
<file path=[Content_Types].xml><?xml version="1.0" encoding="utf-8"?>
<Types xmlns="http://schemas.openxmlformats.org/package/2006/content-types">
  <Override PartName="/ppt/slides/slide6.xml" ContentType="application/vnd.openxmlformats-officedocument.presentationml.slide+xml"/>
  <Override PartName="/ppt/slides/slide29.xml" ContentType="application/vnd.openxmlformats-officedocument.presentationml.slide+xml"/>
  <Override PartName="/ppt/slides/slide38.xml" ContentType="application/vnd.openxmlformats-officedocument.presentationml.slide+xml"/>
  <Default Extension="svg" ContentType="image/svg+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s/slide27.xml" ContentType="application/vnd.openxmlformats-officedocument.presentationml.slide+xml"/>
  <Override PartName="/ppt/slides/slide36.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slides/slide34.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slides/slide40.xml" ContentType="application/vnd.openxmlformats-officedocument.presentationml.slide+xml"/>
  <Override PartName="/ppt/tableStyles.xml" ContentType="application/vnd.openxmlformats-officedocument.presentationml.tableStyles+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docProps/core.xml" ContentType="application/vnd.openxmlformats-package.core-properties+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Default Extension="png" ContentType="image/png"/>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Layouts/slideLayout3.xml" ContentType="application/vnd.openxmlformats-officedocument.presentationml.slideLayout+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 id="2147483672" r:id="rId2"/>
  </p:sldMasterIdLst>
  <p:sldIdLst>
    <p:sldId id="312" r:id="rId3"/>
    <p:sldId id="313" r:id="rId4"/>
    <p:sldId id="314" r:id="rId5"/>
    <p:sldId id="303" r:id="rId6"/>
    <p:sldId id="264" r:id="rId7"/>
    <p:sldId id="265" r:id="rId8"/>
    <p:sldId id="266" r:id="rId9"/>
    <p:sldId id="267" r:id="rId10"/>
    <p:sldId id="298" r:id="rId11"/>
    <p:sldId id="280" r:id="rId12"/>
    <p:sldId id="269" r:id="rId13"/>
    <p:sldId id="268" r:id="rId14"/>
    <p:sldId id="281" r:id="rId15"/>
    <p:sldId id="306" r:id="rId16"/>
    <p:sldId id="307" r:id="rId17"/>
    <p:sldId id="308" r:id="rId18"/>
    <p:sldId id="309" r:id="rId19"/>
    <p:sldId id="310" r:id="rId20"/>
    <p:sldId id="282" r:id="rId21"/>
    <p:sldId id="283" r:id="rId22"/>
    <p:sldId id="299" r:id="rId23"/>
    <p:sldId id="300" r:id="rId24"/>
    <p:sldId id="301" r:id="rId25"/>
    <p:sldId id="302" r:id="rId26"/>
    <p:sldId id="304" r:id="rId27"/>
    <p:sldId id="284" r:id="rId28"/>
    <p:sldId id="287" r:id="rId29"/>
    <p:sldId id="286" r:id="rId30"/>
    <p:sldId id="285" r:id="rId31"/>
    <p:sldId id="291" r:id="rId32"/>
    <p:sldId id="290" r:id="rId33"/>
    <p:sldId id="289" r:id="rId34"/>
    <p:sldId id="288" r:id="rId35"/>
    <p:sldId id="292" r:id="rId36"/>
    <p:sldId id="305" r:id="rId37"/>
    <p:sldId id="271" r:id="rId38"/>
    <p:sldId id="272" r:id="rId39"/>
    <p:sldId id="273" r:id="rId40"/>
    <p:sldId id="274" r:id="rId41"/>
    <p:sldId id="275" r:id="rId42"/>
    <p:sldId id="276" r:id="rId43"/>
    <p:sldId id="295" r:id="rId44"/>
    <p:sldId id="296" r:id="rId45"/>
    <p:sldId id="278" r:id="rId46"/>
    <p:sldId id="293" r:id="rId47"/>
  </p:sldIdLst>
  <p:sldSz cx="12192000" cy="6858000"/>
  <p:notesSz cx="12192000" cy="6858000"/>
  <p:defaultTextStyle>
    <a:defPPr>
      <a:defRPr kern="0"/>
    </a:defPPr>
  </p:defaultTextStyle>
  <p:extLst>
    <p:ext uri="{EFAFB233-063F-42B5-8137-9DF3F51BA10A}">
      <p15:sldGuideLst xmlns:p15="http://schemas.microsoft.com/office/powerpoint/2012/main" xmlns="">
        <p15:guide id="1" orient="horz" pos="2880">
          <p15:clr>
            <a:srgbClr val="A4A3A4"/>
          </p15:clr>
        </p15:guide>
        <p15:guide id="2" pos="216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clrMru>
    <a:srgbClr val="CC5500"/>
    <a:srgbClr val="F26522"/>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76" d="100"/>
          <a:sy n="76" d="100"/>
        </p:scale>
        <p:origin x="-1794" y="-720"/>
      </p:cViewPr>
      <p:guideLst>
        <p:guide orient="horz" pos="2880"/>
        <p:guide pos="216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tableStyles" Target="tableStyle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C9D64702-38E9-35FE-1722-FE9E47ECA6E3}"/>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xmlns="" id="{D169E33F-462B-7D0B-4759-013162D818EA}"/>
              </a:ext>
            </a:extLst>
          </p:cNvPr>
          <p:cNvSpPr>
            <a:spLocks noGrp="1"/>
          </p:cNvSpPr>
          <p:nvPr>
            <p:ph type="dt" sz="half" idx="10"/>
          </p:nvPr>
        </p:nvSpPr>
        <p:spPr/>
        <p:txBody>
          <a:bodyPr/>
          <a:lstStyle/>
          <a:p>
            <a:fld id="{1A927C7C-7793-4892-999D-F720648F4D0E}" type="datetimeFigureOut">
              <a:rPr lang="en-IN"/>
              <a:pPr/>
              <a:t>03-10-2025</a:t>
            </a:fld>
            <a:endParaRPr lang="en-IN"/>
          </a:p>
        </p:txBody>
      </p:sp>
      <p:sp>
        <p:nvSpPr>
          <p:cNvPr id="4" name="Footer Placeholder 3">
            <a:extLst>
              <a:ext uri="{FF2B5EF4-FFF2-40B4-BE49-F238E27FC236}">
                <a16:creationId xmlns:a16="http://schemas.microsoft.com/office/drawing/2014/main" xmlns="" id="{B952CDDC-28A5-D0DB-748E-C43BEE935221}"/>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xmlns="" id="{85B34CB8-BE43-78CD-404C-7BDDDCA12C52}"/>
              </a:ext>
            </a:extLst>
          </p:cNvPr>
          <p:cNvSpPr>
            <a:spLocks noGrp="1"/>
          </p:cNvSpPr>
          <p:nvPr>
            <p:ph type="sldNum" sz="quarter" idx="12"/>
          </p:nvPr>
        </p:nvSpPr>
        <p:spPr/>
        <p:txBody>
          <a:bodyPr/>
          <a:lstStyle/>
          <a:p>
            <a:fld id="{C1AADD33-61CF-40B5-9E2B-F49444C234DE}" type="slidenum">
              <a:rPr lang="en-IN"/>
              <a:pPr/>
              <a:t>‹#›</a:t>
            </a:fld>
            <a:endParaRPr lang="en-IN"/>
          </a:p>
        </p:txBody>
      </p:sp>
    </p:spTree>
    <p:extLst>
      <p:ext uri="{BB962C8B-B14F-4D97-AF65-F5344CB8AC3E}">
        <p14:creationId xmlns:p14="http://schemas.microsoft.com/office/powerpoint/2010/main" xmlns="" val="72674151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DA218E81-0EA8-7E6F-ABAB-2BCD47565938}"/>
              </a:ext>
            </a:extLst>
          </p:cNvPr>
          <p:cNvSpPr>
            <a:spLocks noGrp="1"/>
          </p:cNvSpPr>
          <p:nvPr>
            <p:ph type="title"/>
          </p:nvPr>
        </p:nvSpPr>
        <p:spPr/>
        <p:txBody>
          <a:bodyPr/>
          <a:lstStyle/>
          <a:p>
            <a:r>
              <a:rPr lang="en-US" dirty="0"/>
              <a:t>Click to edit Master title style</a:t>
            </a:r>
            <a:endParaRPr lang="en-IN" dirty="0"/>
          </a:p>
        </p:txBody>
      </p:sp>
    </p:spTree>
    <p:extLst>
      <p:ext uri="{BB962C8B-B14F-4D97-AF65-F5344CB8AC3E}">
        <p14:creationId xmlns:p14="http://schemas.microsoft.com/office/powerpoint/2010/main" xmlns="" val="210208488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xmlns="" id="{999EF3E9-5810-62AE-2A26-030E83EFCEFF}"/>
              </a:ext>
            </a:extLst>
          </p:cNvPr>
          <p:cNvSpPr>
            <a:spLocks noGrp="1"/>
          </p:cNvSpPr>
          <p:nvPr>
            <p:ph type="dt" sz="half" idx="10"/>
          </p:nvPr>
        </p:nvSpPr>
        <p:spPr/>
        <p:txBody>
          <a:bodyPr/>
          <a:lstStyle/>
          <a:p>
            <a:fld id="{19B5F81C-6955-4F22-AC77-A302AC2588E8}" type="datetimeFigureOut">
              <a:rPr lang="en-IN"/>
              <a:pPr/>
              <a:t>03-10-2025</a:t>
            </a:fld>
            <a:endParaRPr lang="en-IN"/>
          </a:p>
        </p:txBody>
      </p:sp>
      <p:sp>
        <p:nvSpPr>
          <p:cNvPr id="3" name="Footer Placeholder 2">
            <a:extLst>
              <a:ext uri="{FF2B5EF4-FFF2-40B4-BE49-F238E27FC236}">
                <a16:creationId xmlns:a16="http://schemas.microsoft.com/office/drawing/2014/main" xmlns="" id="{5B949E72-C675-3B71-A768-18032056FCD6}"/>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xmlns="" id="{2B159DF2-CA90-244F-7AA8-7414480780AD}"/>
              </a:ext>
            </a:extLst>
          </p:cNvPr>
          <p:cNvSpPr>
            <a:spLocks noGrp="1"/>
          </p:cNvSpPr>
          <p:nvPr>
            <p:ph type="sldNum" sz="quarter" idx="12"/>
          </p:nvPr>
        </p:nvSpPr>
        <p:spPr/>
        <p:txBody>
          <a:bodyPr/>
          <a:lstStyle/>
          <a:p>
            <a:fld id="{3BC2499D-19E3-46CF-B132-C7C8D90400FC}" type="slidenum">
              <a:rPr lang="en-IN"/>
              <a:pPr/>
              <a:t>‹#›</a:t>
            </a:fld>
            <a:endParaRPr lang="en-IN"/>
          </a:p>
        </p:txBody>
      </p:sp>
      <p:sp>
        <p:nvSpPr>
          <p:cNvPr id="5" name="object 3">
            <a:extLst>
              <a:ext uri="{FF2B5EF4-FFF2-40B4-BE49-F238E27FC236}">
                <a16:creationId xmlns:a16="http://schemas.microsoft.com/office/drawing/2014/main" xmlns="" id="{97ACD486-2858-9805-932D-3118E8657957}"/>
              </a:ext>
            </a:extLst>
          </p:cNvPr>
          <p:cNvSpPr/>
          <p:nvPr userDrawn="1"/>
        </p:nvSpPr>
        <p:spPr>
          <a:xfrm rot="5400000" flipV="1">
            <a:off x="10791600" y="5457600"/>
            <a:ext cx="460800" cy="2340000"/>
          </a:xfrm>
          <a:prstGeom prst="round2SameRect">
            <a:avLst>
              <a:gd name="adj1" fmla="val 50000"/>
              <a:gd name="adj2" fmla="val 0"/>
            </a:avLst>
          </a:prstGeom>
          <a:solidFill>
            <a:srgbClr val="CC5500"/>
          </a:solidFill>
        </p:spPr>
        <p:txBody>
          <a:bodyPr wrap="square" lIns="0" tIns="0" rIns="0" bIns="0" rtlCol="0"/>
          <a:lstStyle/>
          <a:p>
            <a:endParaRPr dirty="0"/>
          </a:p>
        </p:txBody>
      </p:sp>
      <p:sp>
        <p:nvSpPr>
          <p:cNvPr id="6" name="object 6">
            <a:extLst>
              <a:ext uri="{FF2B5EF4-FFF2-40B4-BE49-F238E27FC236}">
                <a16:creationId xmlns:a16="http://schemas.microsoft.com/office/drawing/2014/main" xmlns="" id="{EE68F658-DB7B-CF4E-5F0C-E517AC7E101A}"/>
              </a:ext>
            </a:extLst>
          </p:cNvPr>
          <p:cNvSpPr/>
          <p:nvPr userDrawn="1"/>
        </p:nvSpPr>
        <p:spPr>
          <a:xfrm>
            <a:off x="2315146" y="6673884"/>
            <a:ext cx="9877425" cy="0"/>
          </a:xfrm>
          <a:custGeom>
            <a:avLst/>
            <a:gdLst/>
            <a:ahLst/>
            <a:cxnLst/>
            <a:rect l="l" t="t" r="r" b="b"/>
            <a:pathLst>
              <a:path w="9877425">
                <a:moveTo>
                  <a:pt x="0" y="0"/>
                </a:moveTo>
                <a:lnTo>
                  <a:pt x="9876967" y="0"/>
                </a:lnTo>
              </a:path>
            </a:pathLst>
          </a:custGeom>
          <a:ln w="19050">
            <a:solidFill>
              <a:srgbClr val="CC5500"/>
            </a:solidFill>
          </a:ln>
        </p:spPr>
        <p:txBody>
          <a:bodyPr wrap="square" lIns="0" tIns="0" rIns="0" bIns="0" rtlCol="0"/>
          <a:lstStyle/>
          <a:p>
            <a:endParaRPr/>
          </a:p>
        </p:txBody>
      </p:sp>
      <p:pic>
        <p:nvPicPr>
          <p:cNvPr id="7" name="Graphic 6">
            <a:extLst>
              <a:ext uri="{FF2B5EF4-FFF2-40B4-BE49-F238E27FC236}">
                <a16:creationId xmlns:a16="http://schemas.microsoft.com/office/drawing/2014/main" xmlns="" id="{62415F16-5931-9B0C-027E-E1B0F5AE9541}"/>
              </a:ext>
            </a:extLst>
          </p:cNvPr>
          <p:cNvPicPr>
            <a:picLocks noChangeAspect="1"/>
          </p:cNvPicPr>
          <p:nvPr userDrawn="1"/>
        </p:nvPicPr>
        <p:blipFill>
          <a:blip r:embed="rId2" cstate="print">
            <a:extLst>
              <a:ext uri="{96DAC541-7B7A-43D3-8B79-37D633B846F1}">
                <asvg:svgBlip xmlns:asvg="http://schemas.microsoft.com/office/drawing/2016/SVG/main" xmlns="" r:embed="rId3"/>
              </a:ext>
            </a:extLst>
          </a:blip>
          <a:stretch>
            <a:fillRect/>
          </a:stretch>
        </p:blipFill>
        <p:spPr>
          <a:xfrm>
            <a:off x="10099357" y="6484388"/>
            <a:ext cx="1787843" cy="288000"/>
          </a:xfrm>
          <a:prstGeom prst="rect">
            <a:avLst/>
          </a:prstGeom>
        </p:spPr>
      </p:pic>
      <p:sp>
        <p:nvSpPr>
          <p:cNvPr id="8" name="object 3">
            <a:extLst>
              <a:ext uri="{FF2B5EF4-FFF2-40B4-BE49-F238E27FC236}">
                <a16:creationId xmlns:a16="http://schemas.microsoft.com/office/drawing/2014/main" xmlns="" id="{30B3CE5B-2100-12C6-CFF1-308336FCCD36}"/>
              </a:ext>
            </a:extLst>
          </p:cNvPr>
          <p:cNvSpPr/>
          <p:nvPr userDrawn="1"/>
        </p:nvSpPr>
        <p:spPr>
          <a:xfrm rot="16200000" flipV="1">
            <a:off x="1125000" y="5496798"/>
            <a:ext cx="90000" cy="2340000"/>
          </a:xfrm>
          <a:prstGeom prst="round2SameRect">
            <a:avLst>
              <a:gd name="adj1" fmla="val 50000"/>
              <a:gd name="adj2" fmla="val 0"/>
            </a:avLst>
          </a:prstGeom>
          <a:solidFill>
            <a:srgbClr val="CC5500"/>
          </a:solidFill>
        </p:spPr>
        <p:txBody>
          <a:bodyPr wrap="square" lIns="0" tIns="0" rIns="0" bIns="0" rtlCol="0"/>
          <a:lstStyle/>
          <a:p>
            <a:endParaRPr dirty="0"/>
          </a:p>
        </p:txBody>
      </p:sp>
    </p:spTree>
    <p:extLst>
      <p:ext uri="{BB962C8B-B14F-4D97-AF65-F5344CB8AC3E}">
        <p14:creationId xmlns:p14="http://schemas.microsoft.com/office/powerpoint/2010/main" xmlns="" val="133908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400" b="0" i="0">
                <a:solidFill>
                  <a:schemeClr val="bg1"/>
                </a:solidFill>
                <a:latin typeface="Calibri"/>
                <a:cs typeface="Calibri"/>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pPr/>
              <a:t>10/3/2025</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image" Target="../media/image2.png"/><Relationship Id="rId5" Type="http://schemas.openxmlformats.org/officeDocument/2006/relationships/image" Target="../media/image2.svg"/><Relationship Id="rId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xmlns="" id="{23674456-82E0-2553-C97C-F8E8AA0AC215}"/>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xmlns="" id="{53032D37-3188-C511-D0A7-7FD5040E2DD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xmlns="" id="{35056D1E-816E-1A05-7786-95C75FA00F9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A927C7C-7793-4892-999D-F720648F4D0E}" type="datetimeFigureOut">
              <a:rPr lang="en-IN"/>
              <a:pPr/>
              <a:t>03-10-2025</a:t>
            </a:fld>
            <a:endParaRPr lang="en-IN"/>
          </a:p>
        </p:txBody>
      </p:sp>
      <p:sp>
        <p:nvSpPr>
          <p:cNvPr id="5" name="Footer Placeholder 4">
            <a:extLst>
              <a:ext uri="{FF2B5EF4-FFF2-40B4-BE49-F238E27FC236}">
                <a16:creationId xmlns:a16="http://schemas.microsoft.com/office/drawing/2014/main" xmlns="" id="{84FB0F4F-EB90-1CEA-2009-68C4E54B7C2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a:extLst>
              <a:ext uri="{FF2B5EF4-FFF2-40B4-BE49-F238E27FC236}">
                <a16:creationId xmlns:a16="http://schemas.microsoft.com/office/drawing/2014/main" xmlns="" id="{E9BA7931-8971-A8B9-FBBC-3A311C5AF78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AADD33-61CF-40B5-9E2B-F49444C234DE}" type="slidenum">
              <a:rPr lang="en-IN"/>
              <a:pPr/>
              <a:t>‹#›</a:t>
            </a:fld>
            <a:endParaRPr lang="en-IN"/>
          </a:p>
        </p:txBody>
      </p:sp>
      <p:sp>
        <p:nvSpPr>
          <p:cNvPr id="7" name="object 3">
            <a:extLst>
              <a:ext uri="{FF2B5EF4-FFF2-40B4-BE49-F238E27FC236}">
                <a16:creationId xmlns:a16="http://schemas.microsoft.com/office/drawing/2014/main" xmlns="" id="{E21D9533-CE98-837A-36F5-851041591E59}"/>
              </a:ext>
            </a:extLst>
          </p:cNvPr>
          <p:cNvSpPr/>
          <p:nvPr userDrawn="1"/>
        </p:nvSpPr>
        <p:spPr>
          <a:xfrm rot="5400000" flipV="1">
            <a:off x="10791600" y="5457600"/>
            <a:ext cx="460800" cy="2340000"/>
          </a:xfrm>
          <a:prstGeom prst="round2SameRect">
            <a:avLst>
              <a:gd name="adj1" fmla="val 50000"/>
              <a:gd name="adj2" fmla="val 0"/>
            </a:avLst>
          </a:prstGeom>
          <a:solidFill>
            <a:srgbClr val="CC5500"/>
          </a:solidFill>
        </p:spPr>
        <p:txBody>
          <a:bodyPr wrap="square" lIns="0" tIns="0" rIns="0" bIns="0" rtlCol="0"/>
          <a:lstStyle/>
          <a:p>
            <a:endParaRPr dirty="0"/>
          </a:p>
        </p:txBody>
      </p:sp>
      <p:sp>
        <p:nvSpPr>
          <p:cNvPr id="8" name="object 6">
            <a:extLst>
              <a:ext uri="{FF2B5EF4-FFF2-40B4-BE49-F238E27FC236}">
                <a16:creationId xmlns:a16="http://schemas.microsoft.com/office/drawing/2014/main" xmlns="" id="{5C9D19C8-237D-2088-D948-22F528BA16AE}"/>
              </a:ext>
            </a:extLst>
          </p:cNvPr>
          <p:cNvSpPr/>
          <p:nvPr userDrawn="1"/>
        </p:nvSpPr>
        <p:spPr>
          <a:xfrm>
            <a:off x="2315146" y="6673884"/>
            <a:ext cx="9877425" cy="0"/>
          </a:xfrm>
          <a:custGeom>
            <a:avLst/>
            <a:gdLst/>
            <a:ahLst/>
            <a:cxnLst/>
            <a:rect l="l" t="t" r="r" b="b"/>
            <a:pathLst>
              <a:path w="9877425">
                <a:moveTo>
                  <a:pt x="0" y="0"/>
                </a:moveTo>
                <a:lnTo>
                  <a:pt x="9876967" y="0"/>
                </a:lnTo>
              </a:path>
            </a:pathLst>
          </a:custGeom>
          <a:ln w="19050">
            <a:solidFill>
              <a:srgbClr val="CC5500"/>
            </a:solidFill>
          </a:ln>
        </p:spPr>
        <p:txBody>
          <a:bodyPr wrap="square" lIns="0" tIns="0" rIns="0" bIns="0" rtlCol="0"/>
          <a:lstStyle/>
          <a:p>
            <a:endParaRPr/>
          </a:p>
        </p:txBody>
      </p:sp>
      <p:pic>
        <p:nvPicPr>
          <p:cNvPr id="9" name="Graphic 8">
            <a:extLst>
              <a:ext uri="{FF2B5EF4-FFF2-40B4-BE49-F238E27FC236}">
                <a16:creationId xmlns:a16="http://schemas.microsoft.com/office/drawing/2014/main" xmlns="" id="{B71E89AD-3044-1274-B753-6EAC16D071FC}"/>
              </a:ext>
            </a:extLst>
          </p:cNvPr>
          <p:cNvPicPr>
            <a:picLocks noChangeAspect="1"/>
          </p:cNvPicPr>
          <p:nvPr userDrawn="1"/>
        </p:nvPicPr>
        <p:blipFill>
          <a:blip r:embed="rId4" cstate="print">
            <a:extLst>
              <a:ext uri="{96DAC541-7B7A-43D3-8B79-37D633B846F1}">
                <asvg:svgBlip xmlns:asvg="http://schemas.microsoft.com/office/drawing/2016/SVG/main" xmlns="" r:embed="rId5"/>
              </a:ext>
            </a:extLst>
          </a:blip>
          <a:stretch>
            <a:fillRect/>
          </a:stretch>
        </p:blipFill>
        <p:spPr>
          <a:xfrm>
            <a:off x="10099357" y="6484388"/>
            <a:ext cx="1787843" cy="288000"/>
          </a:xfrm>
          <a:prstGeom prst="rect">
            <a:avLst/>
          </a:prstGeom>
        </p:spPr>
      </p:pic>
      <p:sp>
        <p:nvSpPr>
          <p:cNvPr id="10" name="object 3">
            <a:extLst>
              <a:ext uri="{FF2B5EF4-FFF2-40B4-BE49-F238E27FC236}">
                <a16:creationId xmlns:a16="http://schemas.microsoft.com/office/drawing/2014/main" xmlns="" id="{350CD754-325F-C160-FE95-E53BCD026118}"/>
              </a:ext>
            </a:extLst>
          </p:cNvPr>
          <p:cNvSpPr/>
          <p:nvPr userDrawn="1"/>
        </p:nvSpPr>
        <p:spPr>
          <a:xfrm rot="16200000" flipV="1">
            <a:off x="1125000" y="5496798"/>
            <a:ext cx="90000" cy="2340000"/>
          </a:xfrm>
          <a:prstGeom prst="round2SameRect">
            <a:avLst>
              <a:gd name="adj1" fmla="val 50000"/>
              <a:gd name="adj2" fmla="val 0"/>
            </a:avLst>
          </a:prstGeom>
          <a:solidFill>
            <a:srgbClr val="CC5500"/>
          </a:solidFill>
        </p:spPr>
        <p:txBody>
          <a:bodyPr wrap="square" lIns="0" tIns="0" rIns="0" bIns="0" rtlCol="0"/>
          <a:lstStyle/>
          <a:p>
            <a:endParaRPr dirty="0"/>
          </a:p>
        </p:txBody>
      </p:sp>
      <p:grpSp>
        <p:nvGrpSpPr>
          <p:cNvPr id="11" name="Group 10">
            <a:extLst>
              <a:ext uri="{FF2B5EF4-FFF2-40B4-BE49-F238E27FC236}">
                <a16:creationId xmlns:a16="http://schemas.microsoft.com/office/drawing/2014/main" xmlns="" id="{E980616A-5613-386C-29FB-79C9366665C7}"/>
              </a:ext>
            </a:extLst>
          </p:cNvPr>
          <p:cNvGrpSpPr>
            <a:grpSpLocks noChangeAspect="1"/>
          </p:cNvGrpSpPr>
          <p:nvPr userDrawn="1"/>
        </p:nvGrpSpPr>
        <p:grpSpPr>
          <a:xfrm>
            <a:off x="10820400" y="183901"/>
            <a:ext cx="1170000" cy="1170165"/>
            <a:chOff x="5757861" y="3090766"/>
            <a:chExt cx="676370" cy="676465"/>
          </a:xfrm>
        </p:grpSpPr>
        <p:sp>
          <p:nvSpPr>
            <p:cNvPr id="12" name="Freeform: Shape 11">
              <a:extLst>
                <a:ext uri="{FF2B5EF4-FFF2-40B4-BE49-F238E27FC236}">
                  <a16:creationId xmlns:a16="http://schemas.microsoft.com/office/drawing/2014/main" xmlns="" id="{3B14753C-9C16-6E07-E0F7-DE980FE24F6B}"/>
                </a:ext>
              </a:extLst>
            </p:cNvPr>
            <p:cNvSpPr/>
            <p:nvPr/>
          </p:nvSpPr>
          <p:spPr>
            <a:xfrm>
              <a:off x="5757861" y="3090766"/>
              <a:ext cx="676370" cy="676465"/>
            </a:xfrm>
            <a:custGeom>
              <a:avLst/>
              <a:gdLst>
                <a:gd name="connsiteX0" fmla="*/ 679858 w 676370"/>
                <a:gd name="connsiteY0" fmla="*/ 339165 h 676465"/>
                <a:gd name="connsiteX1" fmla="*/ 341625 w 676370"/>
                <a:gd name="connsiteY1" fmla="*/ 677398 h 676465"/>
                <a:gd name="connsiteX2" fmla="*/ 3488 w 676370"/>
                <a:gd name="connsiteY2" fmla="*/ 339261 h 676465"/>
                <a:gd name="connsiteX3" fmla="*/ 3488 w 676370"/>
                <a:gd name="connsiteY3" fmla="*/ 339165 h 676465"/>
                <a:gd name="connsiteX4" fmla="*/ 341530 w 676370"/>
                <a:gd name="connsiteY4" fmla="*/ 933 h 676465"/>
                <a:gd name="connsiteX5" fmla="*/ 341625 w 676370"/>
                <a:gd name="connsiteY5" fmla="*/ 933 h 676465"/>
                <a:gd name="connsiteX6" fmla="*/ 679858 w 676370"/>
                <a:gd name="connsiteY6" fmla="*/ 339165 h 676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370" h="676465">
                  <a:moveTo>
                    <a:pt x="679858" y="339165"/>
                  </a:moveTo>
                  <a:cubicBezTo>
                    <a:pt x="679858" y="525970"/>
                    <a:pt x="528412" y="677398"/>
                    <a:pt x="341625" y="677398"/>
                  </a:cubicBezTo>
                  <a:cubicBezTo>
                    <a:pt x="154841" y="677398"/>
                    <a:pt x="3488" y="526008"/>
                    <a:pt x="3488" y="339261"/>
                  </a:cubicBezTo>
                  <a:cubicBezTo>
                    <a:pt x="3488" y="339232"/>
                    <a:pt x="3488" y="339194"/>
                    <a:pt x="3488" y="339165"/>
                  </a:cubicBezTo>
                  <a:cubicBezTo>
                    <a:pt x="3393" y="152418"/>
                    <a:pt x="154746" y="989"/>
                    <a:pt x="341530" y="933"/>
                  </a:cubicBezTo>
                  <a:cubicBezTo>
                    <a:pt x="341530" y="933"/>
                    <a:pt x="341625" y="933"/>
                    <a:pt x="341625" y="933"/>
                  </a:cubicBezTo>
                  <a:cubicBezTo>
                    <a:pt x="528412" y="933"/>
                    <a:pt x="679858" y="152361"/>
                    <a:pt x="679858" y="339165"/>
                  </a:cubicBezTo>
                </a:path>
              </a:pathLst>
            </a:custGeom>
            <a:solidFill>
              <a:srgbClr val="F26522"/>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5B3DADCA-0DCF-BC46-8213-F7EEBE00D847}"/>
                </a:ext>
              </a:extLst>
            </p:cNvPr>
            <p:cNvSpPr/>
            <p:nvPr/>
          </p:nvSpPr>
          <p:spPr>
            <a:xfrm>
              <a:off x="5778055" y="3111054"/>
              <a:ext cx="635889" cy="635889"/>
            </a:xfrm>
            <a:custGeom>
              <a:avLst/>
              <a:gdLst>
                <a:gd name="connsiteX0" fmla="*/ 639377 w 635889"/>
                <a:gd name="connsiteY0" fmla="*/ 318877 h 635889"/>
                <a:gd name="connsiteX1" fmla="*/ 321622 w 635889"/>
                <a:gd name="connsiteY1" fmla="*/ 636822 h 635889"/>
                <a:gd name="connsiteX2" fmla="*/ 321431 w 635889"/>
                <a:gd name="connsiteY2" fmla="*/ 636822 h 635889"/>
                <a:gd name="connsiteX3" fmla="*/ 3488 w 635889"/>
                <a:gd name="connsiteY3" fmla="*/ 318877 h 635889"/>
                <a:gd name="connsiteX4" fmla="*/ 321431 w 635889"/>
                <a:gd name="connsiteY4" fmla="*/ 933 h 635889"/>
                <a:gd name="connsiteX5" fmla="*/ 639377 w 635889"/>
                <a:gd name="connsiteY5" fmla="*/ 318686 h 635889"/>
                <a:gd name="connsiteX6" fmla="*/ 639377 w 635889"/>
                <a:gd name="connsiteY6" fmla="*/ 318877 h 63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5889" h="635889">
                  <a:moveTo>
                    <a:pt x="639377" y="318877"/>
                  </a:moveTo>
                  <a:cubicBezTo>
                    <a:pt x="639472" y="494423"/>
                    <a:pt x="497167" y="636765"/>
                    <a:pt x="321622" y="636822"/>
                  </a:cubicBezTo>
                  <a:cubicBezTo>
                    <a:pt x="321527" y="636822"/>
                    <a:pt x="321527" y="636822"/>
                    <a:pt x="321431" y="636822"/>
                  </a:cubicBezTo>
                  <a:cubicBezTo>
                    <a:pt x="145791" y="636822"/>
                    <a:pt x="3488" y="494470"/>
                    <a:pt x="3488" y="318877"/>
                  </a:cubicBezTo>
                  <a:cubicBezTo>
                    <a:pt x="3488" y="143284"/>
                    <a:pt x="145791" y="933"/>
                    <a:pt x="321431" y="933"/>
                  </a:cubicBezTo>
                  <a:cubicBezTo>
                    <a:pt x="496976" y="885"/>
                    <a:pt x="639282" y="143141"/>
                    <a:pt x="639377" y="318686"/>
                  </a:cubicBezTo>
                  <a:cubicBezTo>
                    <a:pt x="639377" y="318753"/>
                    <a:pt x="639377" y="318810"/>
                    <a:pt x="639377" y="318877"/>
                  </a:cubicBezTo>
                </a:path>
              </a:pathLst>
            </a:custGeom>
            <a:solidFill>
              <a:srgbClr val="F3EFE9"/>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CBB8C37F-7F5C-F6C7-48D3-4C4B054148AB}"/>
                </a:ext>
              </a:extLst>
            </p:cNvPr>
            <p:cNvSpPr/>
            <p:nvPr/>
          </p:nvSpPr>
          <p:spPr>
            <a:xfrm>
              <a:off x="5895974" y="3229450"/>
              <a:ext cx="400622" cy="400145"/>
            </a:xfrm>
            <a:custGeom>
              <a:avLst/>
              <a:gdLst>
                <a:gd name="connsiteX0" fmla="*/ 203513 w 400622"/>
                <a:gd name="connsiteY0" fmla="*/ 2647 h 400145"/>
                <a:gd name="connsiteX1" fmla="*/ 203513 w 400622"/>
                <a:gd name="connsiteY1" fmla="*/ 2647 h 400145"/>
                <a:gd name="connsiteX2" fmla="*/ 5678 w 400622"/>
                <a:gd name="connsiteY2" fmla="*/ 200481 h 400145"/>
                <a:gd name="connsiteX3" fmla="*/ 203513 w 400622"/>
                <a:gd name="connsiteY3" fmla="*/ 398411 h 400145"/>
                <a:gd name="connsiteX4" fmla="*/ 401443 w 400622"/>
                <a:gd name="connsiteY4" fmla="*/ 200481 h 400145"/>
                <a:gd name="connsiteX5" fmla="*/ 203513 w 400622"/>
                <a:gd name="connsiteY5" fmla="*/ 2552 h 400145"/>
                <a:gd name="connsiteX6" fmla="*/ 203513 w 400622"/>
                <a:gd name="connsiteY6" fmla="*/ 400983 h 400145"/>
                <a:gd name="connsiteX7" fmla="*/ 3488 w 400622"/>
                <a:gd name="connsiteY7" fmla="*/ 200958 h 400145"/>
                <a:gd name="connsiteX8" fmla="*/ 203513 w 400622"/>
                <a:gd name="connsiteY8" fmla="*/ 933 h 400145"/>
                <a:gd name="connsiteX9" fmla="*/ 404110 w 400622"/>
                <a:gd name="connsiteY9" fmla="*/ 200958 h 400145"/>
                <a:gd name="connsiteX10" fmla="*/ 203513 w 400622"/>
                <a:gd name="connsiteY10" fmla="*/ 401078 h 40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0622" h="400145">
                  <a:moveTo>
                    <a:pt x="203513" y="2647"/>
                  </a:moveTo>
                  <a:lnTo>
                    <a:pt x="203513" y="2647"/>
                  </a:lnTo>
                  <a:cubicBezTo>
                    <a:pt x="94357" y="2809"/>
                    <a:pt x="5869" y="91287"/>
                    <a:pt x="5678" y="200481"/>
                  </a:cubicBezTo>
                  <a:cubicBezTo>
                    <a:pt x="5774" y="309714"/>
                    <a:pt x="94261" y="398249"/>
                    <a:pt x="203513" y="398411"/>
                  </a:cubicBezTo>
                  <a:cubicBezTo>
                    <a:pt x="312764" y="398306"/>
                    <a:pt x="401347" y="309752"/>
                    <a:pt x="401443" y="200481"/>
                  </a:cubicBezTo>
                  <a:cubicBezTo>
                    <a:pt x="401347" y="91211"/>
                    <a:pt x="312764" y="2657"/>
                    <a:pt x="203513" y="2552"/>
                  </a:cubicBezTo>
                  <a:moveTo>
                    <a:pt x="203513" y="400983"/>
                  </a:moveTo>
                  <a:cubicBezTo>
                    <a:pt x="93215" y="400563"/>
                    <a:pt x="3869" y="311257"/>
                    <a:pt x="3488" y="200958"/>
                  </a:cubicBezTo>
                  <a:cubicBezTo>
                    <a:pt x="3869" y="90658"/>
                    <a:pt x="93215" y="1352"/>
                    <a:pt x="203513" y="933"/>
                  </a:cubicBezTo>
                  <a:cubicBezTo>
                    <a:pt x="314004" y="1037"/>
                    <a:pt x="403729" y="90439"/>
                    <a:pt x="404110" y="200958"/>
                  </a:cubicBezTo>
                  <a:cubicBezTo>
                    <a:pt x="403729" y="311514"/>
                    <a:pt x="314099" y="400973"/>
                    <a:pt x="203513" y="401078"/>
                  </a:cubicBezTo>
                  <a:close/>
                </a:path>
              </a:pathLst>
            </a:custGeom>
            <a:solidFill>
              <a:srgbClr val="F26522"/>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C65C213C-EC7C-E2BD-28B5-0C995E266B10}"/>
                </a:ext>
              </a:extLst>
            </p:cNvPr>
            <p:cNvSpPr/>
            <p:nvPr/>
          </p:nvSpPr>
          <p:spPr>
            <a:xfrm>
              <a:off x="5987891" y="3287172"/>
              <a:ext cx="30479" cy="177070"/>
            </a:xfrm>
            <a:custGeom>
              <a:avLst/>
              <a:gdLst>
                <a:gd name="connsiteX0" fmla="*/ 33967 w 30479"/>
                <a:gd name="connsiteY0" fmla="*/ 16078 h 177070"/>
                <a:gd name="connsiteX1" fmla="*/ 33967 w 30479"/>
                <a:gd name="connsiteY1" fmla="*/ 16078 h 177070"/>
                <a:gd name="connsiteX2" fmla="*/ 18726 w 30479"/>
                <a:gd name="connsiteY2" fmla="*/ 31317 h 177070"/>
                <a:gd name="connsiteX3" fmla="*/ 3488 w 30479"/>
                <a:gd name="connsiteY3" fmla="*/ 16078 h 177070"/>
                <a:gd name="connsiteX4" fmla="*/ 18726 w 30479"/>
                <a:gd name="connsiteY4" fmla="*/ 933 h 177070"/>
                <a:gd name="connsiteX5" fmla="*/ 33967 w 30479"/>
                <a:gd name="connsiteY5" fmla="*/ 16078 h 177070"/>
                <a:gd name="connsiteX6" fmla="*/ 3583 w 30479"/>
                <a:gd name="connsiteY6" fmla="*/ 178003 h 177070"/>
                <a:gd name="connsiteX7" fmla="*/ 3583 w 30479"/>
                <a:gd name="connsiteY7" fmla="*/ 41128 h 177070"/>
                <a:gd name="connsiteX8" fmla="*/ 33395 w 30479"/>
                <a:gd name="connsiteY8" fmla="*/ 41128 h 177070"/>
                <a:gd name="connsiteX9" fmla="*/ 33395 w 30479"/>
                <a:gd name="connsiteY9" fmla="*/ 178003 h 17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79" h="177070">
                  <a:moveTo>
                    <a:pt x="33967" y="16078"/>
                  </a:moveTo>
                  <a:lnTo>
                    <a:pt x="33967" y="16078"/>
                  </a:lnTo>
                  <a:cubicBezTo>
                    <a:pt x="33967" y="24497"/>
                    <a:pt x="27110" y="31317"/>
                    <a:pt x="18726" y="31317"/>
                  </a:cubicBezTo>
                  <a:cubicBezTo>
                    <a:pt x="10346" y="31317"/>
                    <a:pt x="3488" y="24497"/>
                    <a:pt x="3488" y="16078"/>
                  </a:cubicBezTo>
                  <a:cubicBezTo>
                    <a:pt x="3583" y="7695"/>
                    <a:pt x="10346" y="933"/>
                    <a:pt x="18726" y="933"/>
                  </a:cubicBezTo>
                  <a:cubicBezTo>
                    <a:pt x="27110" y="933"/>
                    <a:pt x="33872" y="7695"/>
                    <a:pt x="33967" y="16078"/>
                  </a:cubicBezTo>
                  <a:moveTo>
                    <a:pt x="3583" y="178003"/>
                  </a:moveTo>
                  <a:lnTo>
                    <a:pt x="3583" y="41128"/>
                  </a:lnTo>
                  <a:lnTo>
                    <a:pt x="33395" y="41128"/>
                  </a:lnTo>
                  <a:lnTo>
                    <a:pt x="33395" y="178003"/>
                  </a:lnTo>
                  <a:close/>
                </a:path>
              </a:pathLst>
            </a:custGeom>
            <a:solidFill>
              <a:srgbClr val="F26522"/>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66272D74-918B-F868-4588-1774D2D2176E}"/>
                </a:ext>
              </a:extLst>
            </p:cNvPr>
            <p:cNvSpPr/>
            <p:nvPr/>
          </p:nvSpPr>
          <p:spPr>
            <a:xfrm>
              <a:off x="6008941" y="3287172"/>
              <a:ext cx="53529" cy="231516"/>
            </a:xfrm>
            <a:custGeom>
              <a:avLst/>
              <a:gdLst>
                <a:gd name="connsiteX0" fmla="*/ 57017 w 53529"/>
                <a:gd name="connsiteY0" fmla="*/ 16078 h 231516"/>
                <a:gd name="connsiteX1" fmla="*/ 57017 w 53529"/>
                <a:gd name="connsiteY1" fmla="*/ 16078 h 231516"/>
                <a:gd name="connsiteX2" fmla="*/ 41778 w 53529"/>
                <a:gd name="connsiteY2" fmla="*/ 31317 h 231516"/>
                <a:gd name="connsiteX3" fmla="*/ 26538 w 53529"/>
                <a:gd name="connsiteY3" fmla="*/ 16268 h 231516"/>
                <a:gd name="connsiteX4" fmla="*/ 26538 w 53529"/>
                <a:gd name="connsiteY4" fmla="*/ 16078 h 231516"/>
                <a:gd name="connsiteX5" fmla="*/ 41683 w 53529"/>
                <a:gd name="connsiteY5" fmla="*/ 933 h 231516"/>
                <a:gd name="connsiteX6" fmla="*/ 41778 w 53529"/>
                <a:gd name="connsiteY6" fmla="*/ 933 h 231516"/>
                <a:gd name="connsiteX7" fmla="*/ 57017 w 53529"/>
                <a:gd name="connsiteY7" fmla="*/ 16078 h 231516"/>
                <a:gd name="connsiteX8" fmla="*/ 26061 w 53529"/>
                <a:gd name="connsiteY8" fmla="*/ 188575 h 231516"/>
                <a:gd name="connsiteX9" fmla="*/ 26061 w 53529"/>
                <a:gd name="connsiteY9" fmla="*/ 41604 h 231516"/>
                <a:gd name="connsiteX10" fmla="*/ 55780 w 53529"/>
                <a:gd name="connsiteY10" fmla="*/ 41604 h 231516"/>
                <a:gd name="connsiteX11" fmla="*/ 55780 w 53529"/>
                <a:gd name="connsiteY11" fmla="*/ 190385 h 231516"/>
                <a:gd name="connsiteX12" fmla="*/ 46255 w 53529"/>
                <a:gd name="connsiteY12" fmla="*/ 221817 h 231516"/>
                <a:gd name="connsiteX13" fmla="*/ 16440 w 53529"/>
                <a:gd name="connsiteY13" fmla="*/ 232295 h 231516"/>
                <a:gd name="connsiteX14" fmla="*/ 3488 w 53529"/>
                <a:gd name="connsiteY14" fmla="*/ 231152 h 231516"/>
                <a:gd name="connsiteX15" fmla="*/ 3488 w 53529"/>
                <a:gd name="connsiteY15" fmla="*/ 207244 h 231516"/>
                <a:gd name="connsiteX16" fmla="*/ 13013 w 53529"/>
                <a:gd name="connsiteY16" fmla="*/ 208483 h 231516"/>
                <a:gd name="connsiteX17" fmla="*/ 23110 w 53529"/>
                <a:gd name="connsiteY17" fmla="*/ 204101 h 231516"/>
                <a:gd name="connsiteX18" fmla="*/ 26061 w 53529"/>
                <a:gd name="connsiteY18" fmla="*/ 188575 h 23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529" h="231516">
                  <a:moveTo>
                    <a:pt x="57017" y="16078"/>
                  </a:moveTo>
                  <a:lnTo>
                    <a:pt x="57017" y="16078"/>
                  </a:lnTo>
                  <a:cubicBezTo>
                    <a:pt x="57017" y="24497"/>
                    <a:pt x="50159" y="31317"/>
                    <a:pt x="41778" y="31317"/>
                  </a:cubicBezTo>
                  <a:cubicBezTo>
                    <a:pt x="33395" y="31375"/>
                    <a:pt x="26633" y="24631"/>
                    <a:pt x="26538" y="16268"/>
                  </a:cubicBezTo>
                  <a:cubicBezTo>
                    <a:pt x="26538" y="16201"/>
                    <a:pt x="26538" y="16144"/>
                    <a:pt x="26538" y="16078"/>
                  </a:cubicBezTo>
                  <a:cubicBezTo>
                    <a:pt x="26538" y="7715"/>
                    <a:pt x="33300" y="933"/>
                    <a:pt x="41683" y="933"/>
                  </a:cubicBezTo>
                  <a:cubicBezTo>
                    <a:pt x="41683" y="933"/>
                    <a:pt x="41778" y="933"/>
                    <a:pt x="41778" y="933"/>
                  </a:cubicBezTo>
                  <a:cubicBezTo>
                    <a:pt x="50159" y="933"/>
                    <a:pt x="56922" y="7695"/>
                    <a:pt x="57017" y="16078"/>
                  </a:cubicBezTo>
                  <a:moveTo>
                    <a:pt x="26061" y="188575"/>
                  </a:moveTo>
                  <a:lnTo>
                    <a:pt x="26061" y="41604"/>
                  </a:lnTo>
                  <a:lnTo>
                    <a:pt x="55780" y="41604"/>
                  </a:lnTo>
                  <a:lnTo>
                    <a:pt x="55780" y="190385"/>
                  </a:lnTo>
                  <a:cubicBezTo>
                    <a:pt x="56447" y="201663"/>
                    <a:pt x="53017" y="212797"/>
                    <a:pt x="46255" y="221817"/>
                  </a:cubicBezTo>
                  <a:cubicBezTo>
                    <a:pt x="38348" y="229456"/>
                    <a:pt x="27396" y="233286"/>
                    <a:pt x="16440" y="232295"/>
                  </a:cubicBezTo>
                  <a:cubicBezTo>
                    <a:pt x="12059" y="232238"/>
                    <a:pt x="7774" y="231857"/>
                    <a:pt x="3488" y="231152"/>
                  </a:cubicBezTo>
                  <a:lnTo>
                    <a:pt x="3488" y="207244"/>
                  </a:lnTo>
                  <a:cubicBezTo>
                    <a:pt x="6629" y="207854"/>
                    <a:pt x="9773" y="208273"/>
                    <a:pt x="13013" y="208483"/>
                  </a:cubicBezTo>
                  <a:cubicBezTo>
                    <a:pt x="16917" y="209073"/>
                    <a:pt x="20822" y="207368"/>
                    <a:pt x="23110" y="204101"/>
                  </a:cubicBezTo>
                  <a:cubicBezTo>
                    <a:pt x="25110" y="199176"/>
                    <a:pt x="26156" y="193900"/>
                    <a:pt x="26061" y="188575"/>
                  </a:cubicBezTo>
                  <a:close/>
                </a:path>
              </a:pathLst>
            </a:custGeom>
            <a:solidFill>
              <a:srgbClr val="F26522"/>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4FA751B1-1684-1FE0-49F5-C6AB4FE0A95F}"/>
                </a:ext>
              </a:extLst>
            </p:cNvPr>
            <p:cNvSpPr/>
            <p:nvPr/>
          </p:nvSpPr>
          <p:spPr>
            <a:xfrm>
              <a:off x="6026350" y="3290315"/>
              <a:ext cx="200774" cy="317087"/>
            </a:xfrm>
            <a:custGeom>
              <a:avLst/>
              <a:gdLst>
                <a:gd name="connsiteX0" fmla="*/ 104570 w 200774"/>
                <a:gd name="connsiteY0" fmla="*/ 230009 h 317087"/>
                <a:gd name="connsiteX1" fmla="*/ 104570 w 200774"/>
                <a:gd name="connsiteY1" fmla="*/ 230009 h 317087"/>
                <a:gd name="connsiteX2" fmla="*/ 55231 w 200774"/>
                <a:gd name="connsiteY2" fmla="*/ 239534 h 317087"/>
                <a:gd name="connsiteX3" fmla="*/ 33990 w 200774"/>
                <a:gd name="connsiteY3" fmla="*/ 266585 h 317087"/>
                <a:gd name="connsiteX4" fmla="*/ 54659 w 200774"/>
                <a:gd name="connsiteY4" fmla="*/ 296493 h 317087"/>
                <a:gd name="connsiteX5" fmla="*/ 95235 w 200774"/>
                <a:gd name="connsiteY5" fmla="*/ 305446 h 317087"/>
                <a:gd name="connsiteX6" fmla="*/ 125429 w 200774"/>
                <a:gd name="connsiteY6" fmla="*/ 301541 h 317087"/>
                <a:gd name="connsiteX7" fmla="*/ 159720 w 200774"/>
                <a:gd name="connsiteY7" fmla="*/ 284206 h 317087"/>
                <a:gd name="connsiteX8" fmla="*/ 171531 w 200774"/>
                <a:gd name="connsiteY8" fmla="*/ 246868 h 317087"/>
                <a:gd name="connsiteX9" fmla="*/ 156290 w 200774"/>
                <a:gd name="connsiteY9" fmla="*/ 226770 h 317087"/>
                <a:gd name="connsiteX10" fmla="*/ 117334 w 200774"/>
                <a:gd name="connsiteY10" fmla="*/ 217245 h 317087"/>
                <a:gd name="connsiteX11" fmla="*/ 138384 w 200774"/>
                <a:gd name="connsiteY11" fmla="*/ 222198 h 317087"/>
                <a:gd name="connsiteX12" fmla="*/ 158480 w 200774"/>
                <a:gd name="connsiteY12" fmla="*/ 231723 h 317087"/>
                <a:gd name="connsiteX13" fmla="*/ 160006 w 200774"/>
                <a:gd name="connsiteY13" fmla="*/ 232866 h 317087"/>
                <a:gd name="connsiteX14" fmla="*/ 161529 w 200774"/>
                <a:gd name="connsiteY14" fmla="*/ 238391 h 317087"/>
                <a:gd name="connsiteX15" fmla="*/ 156671 w 200774"/>
                <a:gd name="connsiteY15" fmla="*/ 241820 h 317087"/>
                <a:gd name="connsiteX16" fmla="*/ 154481 w 200774"/>
                <a:gd name="connsiteY16" fmla="*/ 241343 h 317087"/>
                <a:gd name="connsiteX17" fmla="*/ 104570 w 200774"/>
                <a:gd name="connsiteY17" fmla="*/ 230390 h 317087"/>
                <a:gd name="connsiteX18" fmla="*/ 91236 w 200774"/>
                <a:gd name="connsiteY18" fmla="*/ 318020 h 317087"/>
                <a:gd name="connsiteX19" fmla="*/ 41799 w 200774"/>
                <a:gd name="connsiteY19" fmla="*/ 310304 h 317087"/>
                <a:gd name="connsiteX20" fmla="*/ 18749 w 200774"/>
                <a:gd name="connsiteY20" fmla="*/ 298113 h 317087"/>
                <a:gd name="connsiteX21" fmla="*/ 3508 w 200774"/>
                <a:gd name="connsiteY21" fmla="*/ 268299 h 317087"/>
                <a:gd name="connsiteX22" fmla="*/ 16845 w 200774"/>
                <a:gd name="connsiteY22" fmla="*/ 236581 h 317087"/>
                <a:gd name="connsiteX23" fmla="*/ 61135 w 200774"/>
                <a:gd name="connsiteY23" fmla="*/ 216483 h 317087"/>
                <a:gd name="connsiteX24" fmla="*/ 69900 w 200774"/>
                <a:gd name="connsiteY24" fmla="*/ 215530 h 317087"/>
                <a:gd name="connsiteX25" fmla="*/ 59517 w 200774"/>
                <a:gd name="connsiteY25" fmla="*/ 214959 h 317087"/>
                <a:gd name="connsiteX26" fmla="*/ 33228 w 200774"/>
                <a:gd name="connsiteY26" fmla="*/ 202577 h 317087"/>
                <a:gd name="connsiteX27" fmla="*/ 27512 w 200774"/>
                <a:gd name="connsiteY27" fmla="*/ 171144 h 317087"/>
                <a:gd name="connsiteX28" fmla="*/ 57421 w 200774"/>
                <a:gd name="connsiteY28" fmla="*/ 134092 h 317087"/>
                <a:gd name="connsiteX29" fmla="*/ 69518 w 200774"/>
                <a:gd name="connsiteY29" fmla="*/ 127424 h 317087"/>
                <a:gd name="connsiteX30" fmla="*/ 79708 w 200774"/>
                <a:gd name="connsiteY30" fmla="*/ 121900 h 317087"/>
                <a:gd name="connsiteX31" fmla="*/ 95045 w 200774"/>
                <a:gd name="connsiteY31" fmla="*/ 101516 h 317087"/>
                <a:gd name="connsiteX32" fmla="*/ 87806 w 200774"/>
                <a:gd name="connsiteY32" fmla="*/ 81609 h 317087"/>
                <a:gd name="connsiteX33" fmla="*/ 68756 w 200774"/>
                <a:gd name="connsiteY33" fmla="*/ 27602 h 317087"/>
                <a:gd name="connsiteX34" fmla="*/ 120476 w 200774"/>
                <a:gd name="connsiteY34" fmla="*/ 933 h 317087"/>
                <a:gd name="connsiteX35" fmla="*/ 145623 w 200774"/>
                <a:gd name="connsiteY35" fmla="*/ 3504 h 317087"/>
                <a:gd name="connsiteX36" fmla="*/ 149718 w 200774"/>
                <a:gd name="connsiteY36" fmla="*/ 8267 h 317087"/>
                <a:gd name="connsiteX37" fmla="*/ 146100 w 200774"/>
                <a:gd name="connsiteY37" fmla="*/ 13506 h 317087"/>
                <a:gd name="connsiteX38" fmla="*/ 132382 w 200774"/>
                <a:gd name="connsiteY38" fmla="*/ 16934 h 317087"/>
                <a:gd name="connsiteX39" fmla="*/ 89901 w 200774"/>
                <a:gd name="connsiteY39" fmla="*/ 37318 h 317087"/>
                <a:gd name="connsiteX40" fmla="*/ 93808 w 200774"/>
                <a:gd name="connsiteY40" fmla="*/ 36556 h 317087"/>
                <a:gd name="connsiteX41" fmla="*/ 108569 w 200774"/>
                <a:gd name="connsiteY41" fmla="*/ 33032 h 317087"/>
                <a:gd name="connsiteX42" fmla="*/ 112667 w 200774"/>
                <a:gd name="connsiteY42" fmla="*/ 33032 h 317087"/>
                <a:gd name="connsiteX43" fmla="*/ 158194 w 200774"/>
                <a:gd name="connsiteY43" fmla="*/ 56844 h 317087"/>
                <a:gd name="connsiteX44" fmla="*/ 166196 w 200774"/>
                <a:gd name="connsiteY44" fmla="*/ 109041 h 317087"/>
                <a:gd name="connsiteX45" fmla="*/ 116476 w 200774"/>
                <a:gd name="connsiteY45" fmla="*/ 152952 h 317087"/>
                <a:gd name="connsiteX46" fmla="*/ 109237 w 200774"/>
                <a:gd name="connsiteY46" fmla="*/ 153713 h 317087"/>
                <a:gd name="connsiteX47" fmla="*/ 95807 w 200774"/>
                <a:gd name="connsiteY47" fmla="*/ 152285 h 317087"/>
                <a:gd name="connsiteX48" fmla="*/ 94187 w 200774"/>
                <a:gd name="connsiteY48" fmla="*/ 152285 h 317087"/>
                <a:gd name="connsiteX49" fmla="*/ 85806 w 200774"/>
                <a:gd name="connsiteY49" fmla="*/ 151618 h 317087"/>
                <a:gd name="connsiteX50" fmla="*/ 69900 w 200774"/>
                <a:gd name="connsiteY50" fmla="*/ 155809 h 317087"/>
                <a:gd name="connsiteX51" fmla="*/ 62944 w 200774"/>
                <a:gd name="connsiteY51" fmla="*/ 158953 h 317087"/>
                <a:gd name="connsiteX52" fmla="*/ 61993 w 200774"/>
                <a:gd name="connsiteY52" fmla="*/ 158953 h 317087"/>
                <a:gd name="connsiteX53" fmla="*/ 51038 w 200774"/>
                <a:gd name="connsiteY53" fmla="*/ 171430 h 317087"/>
                <a:gd name="connsiteX54" fmla="*/ 62661 w 200774"/>
                <a:gd name="connsiteY54" fmla="*/ 187337 h 317087"/>
                <a:gd name="connsiteX55" fmla="*/ 93140 w 200774"/>
                <a:gd name="connsiteY55" fmla="*/ 190099 h 317087"/>
                <a:gd name="connsiteX56" fmla="*/ 111618 w 200774"/>
                <a:gd name="connsiteY56" fmla="*/ 191528 h 317087"/>
                <a:gd name="connsiteX57" fmla="*/ 124952 w 200774"/>
                <a:gd name="connsiteY57" fmla="*/ 192480 h 317087"/>
                <a:gd name="connsiteX58" fmla="*/ 161624 w 200774"/>
                <a:gd name="connsiteY58" fmla="*/ 197338 h 317087"/>
                <a:gd name="connsiteX59" fmla="*/ 203819 w 200774"/>
                <a:gd name="connsiteY59" fmla="*/ 241629 h 317087"/>
                <a:gd name="connsiteX60" fmla="*/ 190771 w 200774"/>
                <a:gd name="connsiteY60" fmla="*/ 280586 h 317087"/>
                <a:gd name="connsiteX61" fmla="*/ 124096 w 200774"/>
                <a:gd name="connsiteY61" fmla="*/ 314305 h 317087"/>
                <a:gd name="connsiteX62" fmla="*/ 91519 w 200774"/>
                <a:gd name="connsiteY62" fmla="*/ 317639 h 31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00774" h="317087">
                  <a:moveTo>
                    <a:pt x="104570" y="230009"/>
                  </a:moveTo>
                  <a:lnTo>
                    <a:pt x="104570" y="230009"/>
                  </a:lnTo>
                  <a:cubicBezTo>
                    <a:pt x="87710" y="230285"/>
                    <a:pt x="71042" y="233514"/>
                    <a:pt x="55231" y="239534"/>
                  </a:cubicBezTo>
                  <a:cubicBezTo>
                    <a:pt x="42943" y="242801"/>
                    <a:pt x="34276" y="253840"/>
                    <a:pt x="33990" y="266585"/>
                  </a:cubicBezTo>
                  <a:cubicBezTo>
                    <a:pt x="34086" y="279843"/>
                    <a:pt x="42276" y="291693"/>
                    <a:pt x="54659" y="296493"/>
                  </a:cubicBezTo>
                  <a:cubicBezTo>
                    <a:pt x="67328" y="302465"/>
                    <a:pt x="81234" y="305523"/>
                    <a:pt x="95235" y="305446"/>
                  </a:cubicBezTo>
                  <a:cubicBezTo>
                    <a:pt x="105428" y="305352"/>
                    <a:pt x="115523" y="304037"/>
                    <a:pt x="125429" y="301541"/>
                  </a:cubicBezTo>
                  <a:cubicBezTo>
                    <a:pt x="138289" y="299256"/>
                    <a:pt x="150195" y="293226"/>
                    <a:pt x="159720" y="284206"/>
                  </a:cubicBezTo>
                  <a:cubicBezTo>
                    <a:pt x="169340" y="274319"/>
                    <a:pt x="173721" y="260479"/>
                    <a:pt x="171531" y="246868"/>
                  </a:cubicBezTo>
                  <a:cubicBezTo>
                    <a:pt x="170196" y="238029"/>
                    <a:pt x="164387" y="230475"/>
                    <a:pt x="156290" y="226770"/>
                  </a:cubicBezTo>
                  <a:cubicBezTo>
                    <a:pt x="144193" y="220627"/>
                    <a:pt x="130859" y="217369"/>
                    <a:pt x="117334" y="217245"/>
                  </a:cubicBezTo>
                  <a:cubicBezTo>
                    <a:pt x="124478" y="218455"/>
                    <a:pt x="131431" y="220112"/>
                    <a:pt x="138384" y="222198"/>
                  </a:cubicBezTo>
                  <a:cubicBezTo>
                    <a:pt x="145528" y="224389"/>
                    <a:pt x="152290" y="227599"/>
                    <a:pt x="158480" y="231723"/>
                  </a:cubicBezTo>
                  <a:cubicBezTo>
                    <a:pt x="159052" y="232038"/>
                    <a:pt x="159529" y="232428"/>
                    <a:pt x="160006" y="232866"/>
                  </a:cubicBezTo>
                  <a:cubicBezTo>
                    <a:pt x="161624" y="234200"/>
                    <a:pt x="162292" y="236409"/>
                    <a:pt x="161529" y="238391"/>
                  </a:cubicBezTo>
                  <a:cubicBezTo>
                    <a:pt x="160766" y="240429"/>
                    <a:pt x="158862" y="241801"/>
                    <a:pt x="156671" y="241820"/>
                  </a:cubicBezTo>
                  <a:cubicBezTo>
                    <a:pt x="155908" y="241858"/>
                    <a:pt x="155148" y="241686"/>
                    <a:pt x="154481" y="241343"/>
                  </a:cubicBezTo>
                  <a:cubicBezTo>
                    <a:pt x="138861" y="234124"/>
                    <a:pt x="121811" y="230390"/>
                    <a:pt x="104570" y="230390"/>
                  </a:cubicBezTo>
                  <a:moveTo>
                    <a:pt x="91236" y="318020"/>
                  </a:moveTo>
                  <a:cubicBezTo>
                    <a:pt x="74472" y="317972"/>
                    <a:pt x="57803" y="315372"/>
                    <a:pt x="41799" y="310304"/>
                  </a:cubicBezTo>
                  <a:cubicBezTo>
                    <a:pt x="33418" y="307675"/>
                    <a:pt x="25607" y="303542"/>
                    <a:pt x="18749" y="298113"/>
                  </a:cubicBezTo>
                  <a:cubicBezTo>
                    <a:pt x="9510" y="290940"/>
                    <a:pt x="3890" y="280015"/>
                    <a:pt x="3508" y="268299"/>
                  </a:cubicBezTo>
                  <a:cubicBezTo>
                    <a:pt x="3129" y="256288"/>
                    <a:pt x="7987" y="244706"/>
                    <a:pt x="16845" y="236581"/>
                  </a:cubicBezTo>
                  <a:cubicBezTo>
                    <a:pt x="29132" y="225456"/>
                    <a:pt x="44657" y="218426"/>
                    <a:pt x="61135" y="216483"/>
                  </a:cubicBezTo>
                  <a:lnTo>
                    <a:pt x="69900" y="215530"/>
                  </a:lnTo>
                  <a:lnTo>
                    <a:pt x="59517" y="214959"/>
                  </a:lnTo>
                  <a:cubicBezTo>
                    <a:pt x="49324" y="214921"/>
                    <a:pt x="39704" y="210387"/>
                    <a:pt x="33228" y="202577"/>
                  </a:cubicBezTo>
                  <a:cubicBezTo>
                    <a:pt x="26847" y="193442"/>
                    <a:pt x="24751" y="181955"/>
                    <a:pt x="27512" y="171144"/>
                  </a:cubicBezTo>
                  <a:cubicBezTo>
                    <a:pt x="31037" y="154761"/>
                    <a:pt x="42180" y="141026"/>
                    <a:pt x="57421" y="134092"/>
                  </a:cubicBezTo>
                  <a:lnTo>
                    <a:pt x="69518" y="127424"/>
                  </a:lnTo>
                  <a:cubicBezTo>
                    <a:pt x="72946" y="125615"/>
                    <a:pt x="76376" y="123805"/>
                    <a:pt x="79708" y="121900"/>
                  </a:cubicBezTo>
                  <a:cubicBezTo>
                    <a:pt x="87806" y="118023"/>
                    <a:pt x="93617" y="110413"/>
                    <a:pt x="95045" y="101516"/>
                  </a:cubicBezTo>
                  <a:cubicBezTo>
                    <a:pt x="95903" y="94116"/>
                    <a:pt x="93236" y="86743"/>
                    <a:pt x="87806" y="81609"/>
                  </a:cubicBezTo>
                  <a:cubicBezTo>
                    <a:pt x="70374" y="64083"/>
                    <a:pt x="63993" y="45414"/>
                    <a:pt x="68756" y="27602"/>
                  </a:cubicBezTo>
                  <a:cubicBezTo>
                    <a:pt x="73613" y="11410"/>
                    <a:pt x="93901" y="933"/>
                    <a:pt x="120476" y="933"/>
                  </a:cubicBezTo>
                  <a:cubicBezTo>
                    <a:pt x="128954" y="980"/>
                    <a:pt x="137335" y="1847"/>
                    <a:pt x="145623" y="3504"/>
                  </a:cubicBezTo>
                  <a:cubicBezTo>
                    <a:pt x="147909" y="3981"/>
                    <a:pt x="149623" y="5933"/>
                    <a:pt x="149718" y="8267"/>
                  </a:cubicBezTo>
                  <a:cubicBezTo>
                    <a:pt x="149813" y="10629"/>
                    <a:pt x="148386" y="12782"/>
                    <a:pt x="146100" y="13506"/>
                  </a:cubicBezTo>
                  <a:cubicBezTo>
                    <a:pt x="142574" y="14553"/>
                    <a:pt x="137717" y="15696"/>
                    <a:pt x="132382" y="16934"/>
                  </a:cubicBezTo>
                  <a:cubicBezTo>
                    <a:pt x="116285" y="20554"/>
                    <a:pt x="91901" y="26459"/>
                    <a:pt x="89901" y="37318"/>
                  </a:cubicBezTo>
                  <a:lnTo>
                    <a:pt x="93808" y="36556"/>
                  </a:lnTo>
                  <a:cubicBezTo>
                    <a:pt x="98570" y="34813"/>
                    <a:pt x="103521" y="33622"/>
                    <a:pt x="108569" y="33032"/>
                  </a:cubicBezTo>
                  <a:lnTo>
                    <a:pt x="112667" y="33032"/>
                  </a:lnTo>
                  <a:cubicBezTo>
                    <a:pt x="130859" y="33099"/>
                    <a:pt x="147814" y="41976"/>
                    <a:pt x="158194" y="56844"/>
                  </a:cubicBezTo>
                  <a:cubicBezTo>
                    <a:pt x="169245" y="71894"/>
                    <a:pt x="172198" y="91382"/>
                    <a:pt x="166196" y="109041"/>
                  </a:cubicBezTo>
                  <a:cubicBezTo>
                    <a:pt x="158862" y="131654"/>
                    <a:pt x="139812" y="148475"/>
                    <a:pt x="116476" y="152952"/>
                  </a:cubicBezTo>
                  <a:cubicBezTo>
                    <a:pt x="114095" y="153466"/>
                    <a:pt x="111713" y="153723"/>
                    <a:pt x="109237" y="153713"/>
                  </a:cubicBezTo>
                  <a:cubicBezTo>
                    <a:pt x="104760" y="153571"/>
                    <a:pt x="100284" y="153094"/>
                    <a:pt x="95807" y="152285"/>
                  </a:cubicBezTo>
                  <a:lnTo>
                    <a:pt x="94187" y="152285"/>
                  </a:lnTo>
                  <a:cubicBezTo>
                    <a:pt x="91426" y="151856"/>
                    <a:pt x="88568" y="151627"/>
                    <a:pt x="85806" y="151618"/>
                  </a:cubicBezTo>
                  <a:cubicBezTo>
                    <a:pt x="80185" y="151484"/>
                    <a:pt x="74662" y="152942"/>
                    <a:pt x="69900" y="155809"/>
                  </a:cubicBezTo>
                  <a:cubicBezTo>
                    <a:pt x="67707" y="157085"/>
                    <a:pt x="65326" y="158143"/>
                    <a:pt x="62944" y="158953"/>
                  </a:cubicBezTo>
                  <a:lnTo>
                    <a:pt x="61993" y="158953"/>
                  </a:lnTo>
                  <a:cubicBezTo>
                    <a:pt x="54945" y="161524"/>
                    <a:pt x="50850" y="166191"/>
                    <a:pt x="51038" y="171430"/>
                  </a:cubicBezTo>
                  <a:cubicBezTo>
                    <a:pt x="51038" y="182670"/>
                    <a:pt x="53991" y="186099"/>
                    <a:pt x="62661" y="187337"/>
                  </a:cubicBezTo>
                  <a:cubicBezTo>
                    <a:pt x="72755" y="188765"/>
                    <a:pt x="83043" y="189432"/>
                    <a:pt x="93140" y="190099"/>
                  </a:cubicBezTo>
                  <a:cubicBezTo>
                    <a:pt x="99330" y="190099"/>
                    <a:pt x="105428" y="190956"/>
                    <a:pt x="111618" y="191528"/>
                  </a:cubicBezTo>
                  <a:lnTo>
                    <a:pt x="124952" y="192480"/>
                  </a:lnTo>
                  <a:cubicBezTo>
                    <a:pt x="137335" y="192956"/>
                    <a:pt x="149623" y="194576"/>
                    <a:pt x="161624" y="197338"/>
                  </a:cubicBezTo>
                  <a:cubicBezTo>
                    <a:pt x="183532" y="201844"/>
                    <a:pt x="200392" y="219503"/>
                    <a:pt x="203819" y="241629"/>
                  </a:cubicBezTo>
                  <a:cubicBezTo>
                    <a:pt x="205819" y="255945"/>
                    <a:pt x="200964" y="270376"/>
                    <a:pt x="190771" y="280586"/>
                  </a:cubicBezTo>
                  <a:cubicBezTo>
                    <a:pt x="173054" y="299141"/>
                    <a:pt x="149527" y="311047"/>
                    <a:pt x="124096" y="314305"/>
                  </a:cubicBezTo>
                  <a:cubicBezTo>
                    <a:pt x="113332" y="316420"/>
                    <a:pt x="102474" y="317534"/>
                    <a:pt x="91519" y="317639"/>
                  </a:cubicBezTo>
                  <a:close/>
                </a:path>
              </a:pathLst>
            </a:custGeom>
            <a:solidFill>
              <a:srgbClr val="F26522"/>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A524F0C9-9E6F-E79D-49FF-0BA97B73913D}"/>
                </a:ext>
              </a:extLst>
            </p:cNvPr>
            <p:cNvSpPr/>
            <p:nvPr/>
          </p:nvSpPr>
          <p:spPr>
            <a:xfrm>
              <a:off x="6023685" y="3287648"/>
              <a:ext cx="205442" cy="321754"/>
            </a:xfrm>
            <a:custGeom>
              <a:avLst/>
              <a:gdLst>
                <a:gd name="connsiteX0" fmla="*/ 98186 w 205442"/>
                <a:gd name="connsiteY0" fmla="*/ 305256 h 321754"/>
                <a:gd name="connsiteX1" fmla="*/ 98186 w 205442"/>
                <a:gd name="connsiteY1" fmla="*/ 305256 h 321754"/>
                <a:gd name="connsiteX2" fmla="*/ 58560 w 205442"/>
                <a:gd name="connsiteY2" fmla="*/ 296589 h 321754"/>
                <a:gd name="connsiteX3" fmla="*/ 39510 w 205442"/>
                <a:gd name="connsiteY3" fmla="*/ 268871 h 321754"/>
                <a:gd name="connsiteX4" fmla="*/ 59227 w 205442"/>
                <a:gd name="connsiteY4" fmla="*/ 244106 h 321754"/>
                <a:gd name="connsiteX5" fmla="*/ 107711 w 205442"/>
                <a:gd name="connsiteY5" fmla="*/ 234581 h 321754"/>
                <a:gd name="connsiteX6" fmla="*/ 156573 w 205442"/>
                <a:gd name="connsiteY6" fmla="*/ 245344 h 321754"/>
                <a:gd name="connsiteX7" fmla="*/ 159812 w 205442"/>
                <a:gd name="connsiteY7" fmla="*/ 246011 h 321754"/>
                <a:gd name="connsiteX8" fmla="*/ 166956 w 205442"/>
                <a:gd name="connsiteY8" fmla="*/ 240963 h 321754"/>
                <a:gd name="connsiteX9" fmla="*/ 166956 w 205442"/>
                <a:gd name="connsiteY9" fmla="*/ 237820 h 321754"/>
                <a:gd name="connsiteX10" fmla="*/ 171909 w 205442"/>
                <a:gd name="connsiteY10" fmla="*/ 248964 h 321754"/>
                <a:gd name="connsiteX11" fmla="*/ 160765 w 205442"/>
                <a:gd name="connsiteY11" fmla="*/ 284301 h 321754"/>
                <a:gd name="connsiteX12" fmla="*/ 127616 w 205442"/>
                <a:gd name="connsiteY12" fmla="*/ 300970 h 321754"/>
                <a:gd name="connsiteX13" fmla="*/ 97995 w 205442"/>
                <a:gd name="connsiteY13" fmla="*/ 304780 h 321754"/>
                <a:gd name="connsiteX14" fmla="*/ 122949 w 205442"/>
                <a:gd name="connsiteY14" fmla="*/ 933 h 321754"/>
                <a:gd name="connsiteX15" fmla="*/ 122949 w 205442"/>
                <a:gd name="connsiteY15" fmla="*/ 933 h 321754"/>
                <a:gd name="connsiteX16" fmla="*/ 68943 w 205442"/>
                <a:gd name="connsiteY16" fmla="*/ 29508 h 321754"/>
                <a:gd name="connsiteX17" fmla="*/ 87993 w 205442"/>
                <a:gd name="connsiteY17" fmla="*/ 85896 h 321754"/>
                <a:gd name="connsiteX18" fmla="*/ 94565 w 205442"/>
                <a:gd name="connsiteY18" fmla="*/ 103803 h 321754"/>
                <a:gd name="connsiteX19" fmla="*/ 81231 w 205442"/>
                <a:gd name="connsiteY19" fmla="*/ 121805 h 321754"/>
                <a:gd name="connsiteX20" fmla="*/ 71038 w 205442"/>
                <a:gd name="connsiteY20" fmla="*/ 127329 h 321754"/>
                <a:gd name="connsiteX21" fmla="*/ 58846 w 205442"/>
                <a:gd name="connsiteY21" fmla="*/ 133997 h 321754"/>
                <a:gd name="connsiteX22" fmla="*/ 27890 w 205442"/>
                <a:gd name="connsiteY22" fmla="*/ 172669 h 321754"/>
                <a:gd name="connsiteX23" fmla="*/ 33987 w 205442"/>
                <a:gd name="connsiteY23" fmla="*/ 206101 h 321754"/>
                <a:gd name="connsiteX24" fmla="*/ 53037 w 205442"/>
                <a:gd name="connsiteY24" fmla="*/ 218103 h 321754"/>
                <a:gd name="connsiteX25" fmla="*/ 17700 w 205442"/>
                <a:gd name="connsiteY25" fmla="*/ 237153 h 321754"/>
                <a:gd name="connsiteX26" fmla="*/ 3508 w 205442"/>
                <a:gd name="connsiteY26" fmla="*/ 270681 h 321754"/>
                <a:gd name="connsiteX27" fmla="*/ 19700 w 205442"/>
                <a:gd name="connsiteY27" fmla="*/ 302304 h 321754"/>
                <a:gd name="connsiteX28" fmla="*/ 43512 w 205442"/>
                <a:gd name="connsiteY28" fmla="*/ 314877 h 321754"/>
                <a:gd name="connsiteX29" fmla="*/ 93709 w 205442"/>
                <a:gd name="connsiteY29" fmla="*/ 322687 h 321754"/>
                <a:gd name="connsiteX30" fmla="*/ 126475 w 205442"/>
                <a:gd name="connsiteY30" fmla="*/ 319449 h 321754"/>
                <a:gd name="connsiteX31" fmla="*/ 194768 w 205442"/>
                <a:gd name="connsiteY31" fmla="*/ 285063 h 321754"/>
                <a:gd name="connsiteX32" fmla="*/ 208390 w 205442"/>
                <a:gd name="connsiteY32" fmla="*/ 244106 h 321754"/>
                <a:gd name="connsiteX33" fmla="*/ 164384 w 205442"/>
                <a:gd name="connsiteY33" fmla="*/ 197910 h 321754"/>
                <a:gd name="connsiteX34" fmla="*/ 127333 w 205442"/>
                <a:gd name="connsiteY34" fmla="*/ 192957 h 321754"/>
                <a:gd name="connsiteX35" fmla="*/ 113996 w 205442"/>
                <a:gd name="connsiteY35" fmla="*/ 191909 h 321754"/>
                <a:gd name="connsiteX36" fmla="*/ 94946 w 205442"/>
                <a:gd name="connsiteY36" fmla="*/ 190576 h 321754"/>
                <a:gd name="connsiteX37" fmla="*/ 64753 w 205442"/>
                <a:gd name="connsiteY37" fmla="*/ 187814 h 321754"/>
                <a:gd name="connsiteX38" fmla="*/ 55228 w 205442"/>
                <a:gd name="connsiteY38" fmla="*/ 174192 h 321754"/>
                <a:gd name="connsiteX39" fmla="*/ 64753 w 205442"/>
                <a:gd name="connsiteY39" fmla="*/ 164001 h 321754"/>
                <a:gd name="connsiteX40" fmla="*/ 65704 w 205442"/>
                <a:gd name="connsiteY40" fmla="*/ 164001 h 321754"/>
                <a:gd name="connsiteX41" fmla="*/ 73038 w 205442"/>
                <a:gd name="connsiteY41" fmla="*/ 160762 h 321754"/>
                <a:gd name="connsiteX42" fmla="*/ 87707 w 205442"/>
                <a:gd name="connsiteY42" fmla="*/ 156857 h 321754"/>
                <a:gd name="connsiteX43" fmla="*/ 95709 w 205442"/>
                <a:gd name="connsiteY43" fmla="*/ 157524 h 321754"/>
                <a:gd name="connsiteX44" fmla="*/ 97327 w 205442"/>
                <a:gd name="connsiteY44" fmla="*/ 157524 h 321754"/>
                <a:gd name="connsiteX45" fmla="*/ 111138 w 205442"/>
                <a:gd name="connsiteY45" fmla="*/ 158953 h 321754"/>
                <a:gd name="connsiteX46" fmla="*/ 118949 w 205442"/>
                <a:gd name="connsiteY46" fmla="*/ 158095 h 321754"/>
                <a:gd name="connsiteX47" fmla="*/ 170383 w 205442"/>
                <a:gd name="connsiteY47" fmla="*/ 112661 h 321754"/>
                <a:gd name="connsiteX48" fmla="*/ 162003 w 205442"/>
                <a:gd name="connsiteY48" fmla="*/ 58273 h 321754"/>
                <a:gd name="connsiteX49" fmla="*/ 114378 w 205442"/>
                <a:gd name="connsiteY49" fmla="*/ 33413 h 321754"/>
                <a:gd name="connsiteX50" fmla="*/ 110092 w 205442"/>
                <a:gd name="connsiteY50" fmla="*/ 33413 h 321754"/>
                <a:gd name="connsiteX51" fmla="*/ 95995 w 205442"/>
                <a:gd name="connsiteY51" fmla="*/ 36651 h 321754"/>
                <a:gd name="connsiteX52" fmla="*/ 134665 w 205442"/>
                <a:gd name="connsiteY52" fmla="*/ 21983 h 321754"/>
                <a:gd name="connsiteX53" fmla="*/ 148573 w 205442"/>
                <a:gd name="connsiteY53" fmla="*/ 18554 h 321754"/>
                <a:gd name="connsiteX54" fmla="*/ 153810 w 205442"/>
                <a:gd name="connsiteY54" fmla="*/ 10934 h 321754"/>
                <a:gd name="connsiteX55" fmla="*/ 147715 w 205442"/>
                <a:gd name="connsiteY55" fmla="*/ 3981 h 321754"/>
                <a:gd name="connsiteX56" fmla="*/ 123140 w 205442"/>
                <a:gd name="connsiteY56" fmla="*/ 1409 h 321754"/>
                <a:gd name="connsiteX57" fmla="*/ 122949 w 205442"/>
                <a:gd name="connsiteY57" fmla="*/ 5695 h 321754"/>
                <a:gd name="connsiteX58" fmla="*/ 147620 w 205442"/>
                <a:gd name="connsiteY58" fmla="*/ 8267 h 321754"/>
                <a:gd name="connsiteX59" fmla="*/ 149524 w 205442"/>
                <a:gd name="connsiteY59" fmla="*/ 11648 h 321754"/>
                <a:gd name="connsiteX60" fmla="*/ 147620 w 205442"/>
                <a:gd name="connsiteY60" fmla="*/ 13601 h 321754"/>
                <a:gd name="connsiteX61" fmla="*/ 89707 w 205442"/>
                <a:gd name="connsiteY61" fmla="*/ 39319 h 321754"/>
                <a:gd name="connsiteX62" fmla="*/ 92088 w 205442"/>
                <a:gd name="connsiteY62" fmla="*/ 42433 h 321754"/>
                <a:gd name="connsiteX63" fmla="*/ 92470 w 205442"/>
                <a:gd name="connsiteY63" fmla="*/ 42462 h 321754"/>
                <a:gd name="connsiteX64" fmla="*/ 93232 w 205442"/>
                <a:gd name="connsiteY64" fmla="*/ 42462 h 321754"/>
                <a:gd name="connsiteX65" fmla="*/ 110948 w 205442"/>
                <a:gd name="connsiteY65" fmla="*/ 37890 h 321754"/>
                <a:gd name="connsiteX66" fmla="*/ 114854 w 205442"/>
                <a:gd name="connsiteY66" fmla="*/ 37890 h 321754"/>
                <a:gd name="connsiteX67" fmla="*/ 168956 w 205442"/>
                <a:gd name="connsiteY67" fmla="*/ 94459 h 321754"/>
                <a:gd name="connsiteX68" fmla="*/ 166098 w 205442"/>
                <a:gd name="connsiteY68" fmla="*/ 110756 h 321754"/>
                <a:gd name="connsiteX69" fmla="*/ 118473 w 205442"/>
                <a:gd name="connsiteY69" fmla="*/ 153047 h 321754"/>
                <a:gd name="connsiteX70" fmla="*/ 111806 w 205442"/>
                <a:gd name="connsiteY70" fmla="*/ 153809 h 321754"/>
                <a:gd name="connsiteX71" fmla="*/ 97137 w 205442"/>
                <a:gd name="connsiteY71" fmla="*/ 152095 h 321754"/>
                <a:gd name="connsiteX72" fmla="*/ 88375 w 205442"/>
                <a:gd name="connsiteY72" fmla="*/ 151333 h 321754"/>
                <a:gd name="connsiteX73" fmla="*/ 71229 w 205442"/>
                <a:gd name="connsiteY73" fmla="*/ 156000 h 321754"/>
                <a:gd name="connsiteX74" fmla="*/ 63704 w 205442"/>
                <a:gd name="connsiteY74" fmla="*/ 159239 h 321754"/>
                <a:gd name="connsiteX75" fmla="*/ 51228 w 205442"/>
                <a:gd name="connsiteY75" fmla="*/ 174098 h 321754"/>
                <a:gd name="connsiteX76" fmla="*/ 64848 w 205442"/>
                <a:gd name="connsiteY76" fmla="*/ 192290 h 321754"/>
                <a:gd name="connsiteX77" fmla="*/ 113996 w 205442"/>
                <a:gd name="connsiteY77" fmla="*/ 196481 h 321754"/>
                <a:gd name="connsiteX78" fmla="*/ 163526 w 205442"/>
                <a:gd name="connsiteY78" fmla="*/ 202291 h 321754"/>
                <a:gd name="connsiteX79" fmla="*/ 204007 w 205442"/>
                <a:gd name="connsiteY79" fmla="*/ 244678 h 321754"/>
                <a:gd name="connsiteX80" fmla="*/ 191531 w 205442"/>
                <a:gd name="connsiteY80" fmla="*/ 281635 h 321754"/>
                <a:gd name="connsiteX81" fmla="*/ 125902 w 205442"/>
                <a:gd name="connsiteY81" fmla="*/ 314496 h 321754"/>
                <a:gd name="connsiteX82" fmla="*/ 94090 w 205442"/>
                <a:gd name="connsiteY82" fmla="*/ 317544 h 321754"/>
                <a:gd name="connsiteX83" fmla="*/ 45321 w 205442"/>
                <a:gd name="connsiteY83" fmla="*/ 310019 h 321754"/>
                <a:gd name="connsiteX84" fmla="*/ 23127 w 205442"/>
                <a:gd name="connsiteY84" fmla="*/ 298208 h 321754"/>
                <a:gd name="connsiteX85" fmla="*/ 17318 w 205442"/>
                <a:gd name="connsiteY85" fmla="*/ 244639 h 321754"/>
                <a:gd name="connsiteX86" fmla="*/ 21318 w 205442"/>
                <a:gd name="connsiteY86" fmla="*/ 240391 h 321754"/>
                <a:gd name="connsiteX87" fmla="*/ 64276 w 205442"/>
                <a:gd name="connsiteY87" fmla="*/ 220865 h 321754"/>
                <a:gd name="connsiteX88" fmla="*/ 90184 w 205442"/>
                <a:gd name="connsiteY88" fmla="*/ 219055 h 321754"/>
                <a:gd name="connsiteX89" fmla="*/ 140571 w 205442"/>
                <a:gd name="connsiteY89" fmla="*/ 226485 h 321754"/>
                <a:gd name="connsiteX90" fmla="*/ 159621 w 205442"/>
                <a:gd name="connsiteY90" fmla="*/ 236010 h 321754"/>
                <a:gd name="connsiteX91" fmla="*/ 160954 w 205442"/>
                <a:gd name="connsiteY91" fmla="*/ 236962 h 321754"/>
                <a:gd name="connsiteX92" fmla="*/ 161049 w 205442"/>
                <a:gd name="connsiteY92" fmla="*/ 240867 h 321754"/>
                <a:gd name="connsiteX93" fmla="*/ 159145 w 205442"/>
                <a:gd name="connsiteY93" fmla="*/ 241725 h 321754"/>
                <a:gd name="connsiteX94" fmla="*/ 157907 w 205442"/>
                <a:gd name="connsiteY94" fmla="*/ 241725 h 321754"/>
                <a:gd name="connsiteX95" fmla="*/ 107043 w 205442"/>
                <a:gd name="connsiteY95" fmla="*/ 230485 h 321754"/>
                <a:gd name="connsiteX96" fmla="*/ 56942 w 205442"/>
                <a:gd name="connsiteY96" fmla="*/ 240010 h 321754"/>
                <a:gd name="connsiteX97" fmla="*/ 33987 w 205442"/>
                <a:gd name="connsiteY97" fmla="*/ 269348 h 321754"/>
                <a:gd name="connsiteX98" fmla="*/ 56083 w 205442"/>
                <a:gd name="connsiteY98" fmla="*/ 301447 h 321754"/>
                <a:gd name="connsiteX99" fmla="*/ 97709 w 205442"/>
                <a:gd name="connsiteY99" fmla="*/ 310972 h 321754"/>
                <a:gd name="connsiteX100" fmla="*/ 128474 w 205442"/>
                <a:gd name="connsiteY100" fmla="*/ 306971 h 321754"/>
                <a:gd name="connsiteX101" fmla="*/ 164002 w 205442"/>
                <a:gd name="connsiteY101" fmla="*/ 288969 h 321754"/>
                <a:gd name="connsiteX102" fmla="*/ 176385 w 205442"/>
                <a:gd name="connsiteY102" fmla="*/ 249726 h 321754"/>
                <a:gd name="connsiteX103" fmla="*/ 160003 w 205442"/>
                <a:gd name="connsiteY103" fmla="*/ 227818 h 321754"/>
                <a:gd name="connsiteX104" fmla="*/ 110664 w 205442"/>
                <a:gd name="connsiteY104" fmla="*/ 217531 h 321754"/>
                <a:gd name="connsiteX105" fmla="*/ 62085 w 205442"/>
                <a:gd name="connsiteY105" fmla="*/ 215722 h 321754"/>
                <a:gd name="connsiteX106" fmla="*/ 32366 w 205442"/>
                <a:gd name="connsiteY106" fmla="*/ 174764 h 321754"/>
                <a:gd name="connsiteX107" fmla="*/ 60941 w 205442"/>
                <a:gd name="connsiteY107" fmla="*/ 139331 h 321754"/>
                <a:gd name="connsiteX108" fmla="*/ 83231 w 205442"/>
                <a:gd name="connsiteY108" fmla="*/ 127139 h 321754"/>
                <a:gd name="connsiteX109" fmla="*/ 96946 w 205442"/>
                <a:gd name="connsiteY109" fmla="*/ 92001 h 321754"/>
                <a:gd name="connsiteX110" fmla="*/ 91137 w 205442"/>
                <a:gd name="connsiteY110" fmla="*/ 83610 h 321754"/>
                <a:gd name="connsiteX111" fmla="*/ 73134 w 205442"/>
                <a:gd name="connsiteY111" fmla="*/ 31984 h 321754"/>
                <a:gd name="connsiteX112" fmla="*/ 123140 w 205442"/>
                <a:gd name="connsiteY112" fmla="*/ 6172 h 32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5442" h="321754">
                  <a:moveTo>
                    <a:pt x="98186" y="305256"/>
                  </a:moveTo>
                  <a:lnTo>
                    <a:pt x="98186" y="305256"/>
                  </a:lnTo>
                  <a:cubicBezTo>
                    <a:pt x="84470" y="305380"/>
                    <a:pt x="70943" y="302418"/>
                    <a:pt x="58560" y="296589"/>
                  </a:cubicBezTo>
                  <a:cubicBezTo>
                    <a:pt x="47035" y="292226"/>
                    <a:pt x="39510" y="281177"/>
                    <a:pt x="39510" y="268871"/>
                  </a:cubicBezTo>
                  <a:cubicBezTo>
                    <a:pt x="39510" y="257031"/>
                    <a:pt x="47703" y="246763"/>
                    <a:pt x="59227" y="244106"/>
                  </a:cubicBezTo>
                  <a:cubicBezTo>
                    <a:pt x="74754" y="238144"/>
                    <a:pt x="91137" y="234914"/>
                    <a:pt x="107711" y="234581"/>
                  </a:cubicBezTo>
                  <a:cubicBezTo>
                    <a:pt x="124570" y="234600"/>
                    <a:pt x="141239" y="238267"/>
                    <a:pt x="156573" y="245344"/>
                  </a:cubicBezTo>
                  <a:cubicBezTo>
                    <a:pt x="157621" y="245801"/>
                    <a:pt x="158668" y="246030"/>
                    <a:pt x="159812" y="246011"/>
                  </a:cubicBezTo>
                  <a:cubicBezTo>
                    <a:pt x="163051" y="245973"/>
                    <a:pt x="165812" y="243963"/>
                    <a:pt x="166956" y="240963"/>
                  </a:cubicBezTo>
                  <a:cubicBezTo>
                    <a:pt x="167146" y="239924"/>
                    <a:pt x="167146" y="238858"/>
                    <a:pt x="166956" y="237820"/>
                  </a:cubicBezTo>
                  <a:cubicBezTo>
                    <a:pt x="169623" y="240973"/>
                    <a:pt x="171432" y="244849"/>
                    <a:pt x="171909" y="248964"/>
                  </a:cubicBezTo>
                  <a:cubicBezTo>
                    <a:pt x="174004" y="261842"/>
                    <a:pt x="169814" y="274929"/>
                    <a:pt x="160765" y="284301"/>
                  </a:cubicBezTo>
                  <a:cubicBezTo>
                    <a:pt x="151619" y="293045"/>
                    <a:pt x="140095" y="298846"/>
                    <a:pt x="127616" y="300970"/>
                  </a:cubicBezTo>
                  <a:cubicBezTo>
                    <a:pt x="117903" y="303428"/>
                    <a:pt x="107997" y="304713"/>
                    <a:pt x="97995" y="304780"/>
                  </a:cubicBezTo>
                  <a:moveTo>
                    <a:pt x="122949" y="933"/>
                  </a:moveTo>
                  <a:lnTo>
                    <a:pt x="122949" y="933"/>
                  </a:lnTo>
                  <a:cubicBezTo>
                    <a:pt x="95232" y="933"/>
                    <a:pt x="74087" y="12077"/>
                    <a:pt x="68943" y="29508"/>
                  </a:cubicBezTo>
                  <a:cubicBezTo>
                    <a:pt x="63418" y="48558"/>
                    <a:pt x="69992" y="67608"/>
                    <a:pt x="87993" y="85896"/>
                  </a:cubicBezTo>
                  <a:cubicBezTo>
                    <a:pt x="92946" y="90477"/>
                    <a:pt x="95328" y="97125"/>
                    <a:pt x="94565" y="103803"/>
                  </a:cubicBezTo>
                  <a:cubicBezTo>
                    <a:pt x="93232" y="111566"/>
                    <a:pt x="88279" y="118224"/>
                    <a:pt x="81231" y="121805"/>
                  </a:cubicBezTo>
                  <a:lnTo>
                    <a:pt x="71038" y="127329"/>
                  </a:lnTo>
                  <a:cubicBezTo>
                    <a:pt x="66943" y="129520"/>
                    <a:pt x="62848" y="131711"/>
                    <a:pt x="58846" y="133997"/>
                  </a:cubicBezTo>
                  <a:cubicBezTo>
                    <a:pt x="43035" y="141360"/>
                    <a:pt x="31606" y="155657"/>
                    <a:pt x="27890" y="172669"/>
                  </a:cubicBezTo>
                  <a:cubicBezTo>
                    <a:pt x="24939" y="184165"/>
                    <a:pt x="27129" y="196386"/>
                    <a:pt x="33987" y="206101"/>
                  </a:cubicBezTo>
                  <a:cubicBezTo>
                    <a:pt x="38845" y="212111"/>
                    <a:pt x="45512" y="216331"/>
                    <a:pt x="53037" y="218103"/>
                  </a:cubicBezTo>
                  <a:cubicBezTo>
                    <a:pt x="39796" y="221256"/>
                    <a:pt x="27604" y="227828"/>
                    <a:pt x="17700" y="237153"/>
                  </a:cubicBezTo>
                  <a:cubicBezTo>
                    <a:pt x="8270" y="245725"/>
                    <a:pt x="3126" y="257974"/>
                    <a:pt x="3508" y="270681"/>
                  </a:cubicBezTo>
                  <a:cubicBezTo>
                    <a:pt x="3982" y="283092"/>
                    <a:pt x="9889" y="294665"/>
                    <a:pt x="19700" y="302304"/>
                  </a:cubicBezTo>
                  <a:cubicBezTo>
                    <a:pt x="26843" y="307838"/>
                    <a:pt x="34938" y="312095"/>
                    <a:pt x="43512" y="314877"/>
                  </a:cubicBezTo>
                  <a:cubicBezTo>
                    <a:pt x="59704" y="320011"/>
                    <a:pt x="76659" y="322649"/>
                    <a:pt x="93709" y="322687"/>
                  </a:cubicBezTo>
                  <a:cubicBezTo>
                    <a:pt x="104662" y="322687"/>
                    <a:pt x="115710" y="321611"/>
                    <a:pt x="126475" y="319449"/>
                  </a:cubicBezTo>
                  <a:cubicBezTo>
                    <a:pt x="152573" y="316220"/>
                    <a:pt x="176671" y="304066"/>
                    <a:pt x="194768" y="285063"/>
                  </a:cubicBezTo>
                  <a:cubicBezTo>
                    <a:pt x="205628" y="274367"/>
                    <a:pt x="210676" y="259156"/>
                    <a:pt x="208390" y="244106"/>
                  </a:cubicBezTo>
                  <a:cubicBezTo>
                    <a:pt x="204674" y="221084"/>
                    <a:pt x="187243" y="202710"/>
                    <a:pt x="164384" y="197910"/>
                  </a:cubicBezTo>
                  <a:cubicBezTo>
                    <a:pt x="152192" y="195081"/>
                    <a:pt x="139809" y="193424"/>
                    <a:pt x="127333" y="192957"/>
                  </a:cubicBezTo>
                  <a:cubicBezTo>
                    <a:pt x="122854" y="192957"/>
                    <a:pt x="118473" y="192385"/>
                    <a:pt x="113996" y="191909"/>
                  </a:cubicBezTo>
                  <a:cubicBezTo>
                    <a:pt x="107901" y="191338"/>
                    <a:pt x="101613" y="190956"/>
                    <a:pt x="94946" y="190576"/>
                  </a:cubicBezTo>
                  <a:cubicBezTo>
                    <a:pt x="85421" y="189909"/>
                    <a:pt x="74659" y="189242"/>
                    <a:pt x="64753" y="187814"/>
                  </a:cubicBezTo>
                  <a:cubicBezTo>
                    <a:pt x="57704" y="186765"/>
                    <a:pt x="55228" y="184860"/>
                    <a:pt x="55228" y="174192"/>
                  </a:cubicBezTo>
                  <a:cubicBezTo>
                    <a:pt x="55228" y="170097"/>
                    <a:pt x="58560" y="166287"/>
                    <a:pt x="64753" y="164001"/>
                  </a:cubicBezTo>
                  <a:lnTo>
                    <a:pt x="65704" y="164001"/>
                  </a:lnTo>
                  <a:cubicBezTo>
                    <a:pt x="68276" y="163181"/>
                    <a:pt x="70752" y="162096"/>
                    <a:pt x="73038" y="160762"/>
                  </a:cubicBezTo>
                  <a:cubicBezTo>
                    <a:pt x="77422" y="158076"/>
                    <a:pt x="82563" y="156724"/>
                    <a:pt x="87707" y="156857"/>
                  </a:cubicBezTo>
                  <a:cubicBezTo>
                    <a:pt x="90374" y="156867"/>
                    <a:pt x="93042" y="157095"/>
                    <a:pt x="95709" y="157524"/>
                  </a:cubicBezTo>
                  <a:lnTo>
                    <a:pt x="97327" y="157524"/>
                  </a:lnTo>
                  <a:cubicBezTo>
                    <a:pt x="101899" y="158381"/>
                    <a:pt x="106471" y="158867"/>
                    <a:pt x="111138" y="158953"/>
                  </a:cubicBezTo>
                  <a:cubicBezTo>
                    <a:pt x="113806" y="158981"/>
                    <a:pt x="116377" y="158686"/>
                    <a:pt x="118949" y="158095"/>
                  </a:cubicBezTo>
                  <a:cubicBezTo>
                    <a:pt x="143143" y="153476"/>
                    <a:pt x="162861" y="136064"/>
                    <a:pt x="170383" y="112661"/>
                  </a:cubicBezTo>
                  <a:cubicBezTo>
                    <a:pt x="176481" y="94240"/>
                    <a:pt x="173432" y="73990"/>
                    <a:pt x="162003" y="58273"/>
                  </a:cubicBezTo>
                  <a:cubicBezTo>
                    <a:pt x="151145" y="42690"/>
                    <a:pt x="133332" y="33403"/>
                    <a:pt x="114378" y="33413"/>
                  </a:cubicBezTo>
                  <a:lnTo>
                    <a:pt x="110092" y="33413"/>
                  </a:lnTo>
                  <a:cubicBezTo>
                    <a:pt x="105234" y="33928"/>
                    <a:pt x="100567" y="35013"/>
                    <a:pt x="95995" y="36651"/>
                  </a:cubicBezTo>
                  <a:cubicBezTo>
                    <a:pt x="102376" y="29317"/>
                    <a:pt x="122093" y="24840"/>
                    <a:pt x="134665" y="21983"/>
                  </a:cubicBezTo>
                  <a:cubicBezTo>
                    <a:pt x="140095" y="20745"/>
                    <a:pt x="144857" y="19697"/>
                    <a:pt x="148573" y="18554"/>
                  </a:cubicBezTo>
                  <a:cubicBezTo>
                    <a:pt x="151906" y="17544"/>
                    <a:pt x="154096" y="14382"/>
                    <a:pt x="153810" y="10934"/>
                  </a:cubicBezTo>
                  <a:cubicBezTo>
                    <a:pt x="153622" y="7476"/>
                    <a:pt x="151145" y="4600"/>
                    <a:pt x="147715" y="3981"/>
                  </a:cubicBezTo>
                  <a:cubicBezTo>
                    <a:pt x="139618" y="2333"/>
                    <a:pt x="131428" y="1466"/>
                    <a:pt x="123140" y="1409"/>
                  </a:cubicBezTo>
                  <a:close/>
                  <a:moveTo>
                    <a:pt x="122949" y="5695"/>
                  </a:moveTo>
                  <a:cubicBezTo>
                    <a:pt x="131237" y="5781"/>
                    <a:pt x="139523" y="6638"/>
                    <a:pt x="147620" y="8267"/>
                  </a:cubicBezTo>
                  <a:cubicBezTo>
                    <a:pt x="149048" y="8667"/>
                    <a:pt x="150001" y="10181"/>
                    <a:pt x="149524" y="11648"/>
                  </a:cubicBezTo>
                  <a:cubicBezTo>
                    <a:pt x="149334" y="12601"/>
                    <a:pt x="148573" y="13344"/>
                    <a:pt x="147620" y="13601"/>
                  </a:cubicBezTo>
                  <a:cubicBezTo>
                    <a:pt x="132190" y="18459"/>
                    <a:pt x="92660" y="23126"/>
                    <a:pt x="89707" y="39319"/>
                  </a:cubicBezTo>
                  <a:cubicBezTo>
                    <a:pt x="89516" y="40833"/>
                    <a:pt x="90565" y="42224"/>
                    <a:pt x="92088" y="42433"/>
                  </a:cubicBezTo>
                  <a:cubicBezTo>
                    <a:pt x="92184" y="42452"/>
                    <a:pt x="92374" y="42462"/>
                    <a:pt x="92470" y="42462"/>
                  </a:cubicBezTo>
                  <a:lnTo>
                    <a:pt x="93232" y="42462"/>
                  </a:lnTo>
                  <a:cubicBezTo>
                    <a:pt x="98946" y="40318"/>
                    <a:pt x="104853" y="38785"/>
                    <a:pt x="110948" y="37890"/>
                  </a:cubicBezTo>
                  <a:lnTo>
                    <a:pt x="114854" y="37890"/>
                  </a:lnTo>
                  <a:cubicBezTo>
                    <a:pt x="145429" y="38576"/>
                    <a:pt x="169623" y="63902"/>
                    <a:pt x="168956" y="94459"/>
                  </a:cubicBezTo>
                  <a:cubicBezTo>
                    <a:pt x="168765" y="100002"/>
                    <a:pt x="167814" y="105498"/>
                    <a:pt x="166098" y="110756"/>
                  </a:cubicBezTo>
                  <a:cubicBezTo>
                    <a:pt x="159049" y="132454"/>
                    <a:pt x="140857" y="148647"/>
                    <a:pt x="118473" y="153047"/>
                  </a:cubicBezTo>
                  <a:cubicBezTo>
                    <a:pt x="116282" y="153590"/>
                    <a:pt x="114092" y="153847"/>
                    <a:pt x="111806" y="153809"/>
                  </a:cubicBezTo>
                  <a:cubicBezTo>
                    <a:pt x="106852" y="153619"/>
                    <a:pt x="101995" y="153047"/>
                    <a:pt x="97137" y="152095"/>
                  </a:cubicBezTo>
                  <a:cubicBezTo>
                    <a:pt x="94279" y="151609"/>
                    <a:pt x="91328" y="151361"/>
                    <a:pt x="88375" y="151333"/>
                  </a:cubicBezTo>
                  <a:cubicBezTo>
                    <a:pt x="82373" y="151199"/>
                    <a:pt x="76373" y="152819"/>
                    <a:pt x="71229" y="156000"/>
                  </a:cubicBezTo>
                  <a:cubicBezTo>
                    <a:pt x="68848" y="157333"/>
                    <a:pt x="66276" y="158410"/>
                    <a:pt x="63704" y="159239"/>
                  </a:cubicBezTo>
                  <a:cubicBezTo>
                    <a:pt x="56751" y="160877"/>
                    <a:pt x="51607" y="166925"/>
                    <a:pt x="51228" y="174098"/>
                  </a:cubicBezTo>
                  <a:cubicBezTo>
                    <a:pt x="51228" y="185718"/>
                    <a:pt x="54370" y="190766"/>
                    <a:pt x="64848" y="192290"/>
                  </a:cubicBezTo>
                  <a:cubicBezTo>
                    <a:pt x="81135" y="194576"/>
                    <a:pt x="97613" y="194957"/>
                    <a:pt x="113996" y="196481"/>
                  </a:cubicBezTo>
                  <a:cubicBezTo>
                    <a:pt x="130665" y="197014"/>
                    <a:pt x="147238" y="198958"/>
                    <a:pt x="163526" y="202291"/>
                  </a:cubicBezTo>
                  <a:cubicBezTo>
                    <a:pt x="184578" y="206568"/>
                    <a:pt x="200675" y="223475"/>
                    <a:pt x="204007" y="244678"/>
                  </a:cubicBezTo>
                  <a:cubicBezTo>
                    <a:pt x="205914" y="258270"/>
                    <a:pt x="201247" y="271957"/>
                    <a:pt x="191531" y="281635"/>
                  </a:cubicBezTo>
                  <a:cubicBezTo>
                    <a:pt x="174195" y="301541"/>
                    <a:pt x="150764" y="309638"/>
                    <a:pt x="125902" y="314496"/>
                  </a:cubicBezTo>
                  <a:cubicBezTo>
                    <a:pt x="115426" y="316496"/>
                    <a:pt x="104757" y="317515"/>
                    <a:pt x="94090" y="317544"/>
                  </a:cubicBezTo>
                  <a:cubicBezTo>
                    <a:pt x="77515" y="317544"/>
                    <a:pt x="61132" y="315001"/>
                    <a:pt x="45321" y="310019"/>
                  </a:cubicBezTo>
                  <a:cubicBezTo>
                    <a:pt x="37319" y="307409"/>
                    <a:pt x="29797" y="303409"/>
                    <a:pt x="23127" y="298208"/>
                  </a:cubicBezTo>
                  <a:cubicBezTo>
                    <a:pt x="6745" y="285016"/>
                    <a:pt x="4173" y="261032"/>
                    <a:pt x="17318" y="244639"/>
                  </a:cubicBezTo>
                  <a:cubicBezTo>
                    <a:pt x="18556" y="243125"/>
                    <a:pt x="19890" y="241706"/>
                    <a:pt x="21318" y="240391"/>
                  </a:cubicBezTo>
                  <a:cubicBezTo>
                    <a:pt x="33224" y="229580"/>
                    <a:pt x="48275" y="222751"/>
                    <a:pt x="64276" y="220865"/>
                  </a:cubicBezTo>
                  <a:cubicBezTo>
                    <a:pt x="72848" y="219694"/>
                    <a:pt x="81517" y="219094"/>
                    <a:pt x="90184" y="219055"/>
                  </a:cubicBezTo>
                  <a:cubicBezTo>
                    <a:pt x="107234" y="219017"/>
                    <a:pt x="124189" y="221522"/>
                    <a:pt x="140571" y="226485"/>
                  </a:cubicBezTo>
                  <a:cubicBezTo>
                    <a:pt x="147334" y="228771"/>
                    <a:pt x="153715" y="231971"/>
                    <a:pt x="159621" y="236010"/>
                  </a:cubicBezTo>
                  <a:lnTo>
                    <a:pt x="160954" y="236962"/>
                  </a:lnTo>
                  <a:cubicBezTo>
                    <a:pt x="162098" y="238010"/>
                    <a:pt x="162098" y="239763"/>
                    <a:pt x="161049" y="240867"/>
                  </a:cubicBezTo>
                  <a:cubicBezTo>
                    <a:pt x="160575" y="241392"/>
                    <a:pt x="159907" y="241696"/>
                    <a:pt x="159145" y="241725"/>
                  </a:cubicBezTo>
                  <a:lnTo>
                    <a:pt x="157907" y="241725"/>
                  </a:lnTo>
                  <a:cubicBezTo>
                    <a:pt x="141999" y="234324"/>
                    <a:pt x="124570" y="230485"/>
                    <a:pt x="107043" y="230485"/>
                  </a:cubicBezTo>
                  <a:cubicBezTo>
                    <a:pt x="89898" y="230752"/>
                    <a:pt x="72943" y="233971"/>
                    <a:pt x="56942" y="240010"/>
                  </a:cubicBezTo>
                  <a:cubicBezTo>
                    <a:pt x="43512" y="243430"/>
                    <a:pt x="34082" y="255488"/>
                    <a:pt x="33987" y="269348"/>
                  </a:cubicBezTo>
                  <a:cubicBezTo>
                    <a:pt x="34082" y="283577"/>
                    <a:pt x="42845" y="296313"/>
                    <a:pt x="56083" y="301447"/>
                  </a:cubicBezTo>
                  <a:cubicBezTo>
                    <a:pt x="69038" y="307704"/>
                    <a:pt x="83326" y="310962"/>
                    <a:pt x="97709" y="310972"/>
                  </a:cubicBezTo>
                  <a:cubicBezTo>
                    <a:pt x="108092" y="310905"/>
                    <a:pt x="118377" y="309562"/>
                    <a:pt x="128474" y="306971"/>
                  </a:cubicBezTo>
                  <a:cubicBezTo>
                    <a:pt x="141808" y="304599"/>
                    <a:pt x="154191" y="298332"/>
                    <a:pt x="164002" y="288969"/>
                  </a:cubicBezTo>
                  <a:cubicBezTo>
                    <a:pt x="174100" y="278586"/>
                    <a:pt x="178671" y="264032"/>
                    <a:pt x="176385" y="249726"/>
                  </a:cubicBezTo>
                  <a:cubicBezTo>
                    <a:pt x="174862" y="240172"/>
                    <a:pt x="168765" y="231971"/>
                    <a:pt x="160003" y="227818"/>
                  </a:cubicBezTo>
                  <a:cubicBezTo>
                    <a:pt x="144666" y="220427"/>
                    <a:pt x="127712" y="216893"/>
                    <a:pt x="110664" y="217531"/>
                  </a:cubicBezTo>
                  <a:cubicBezTo>
                    <a:pt x="94469" y="216865"/>
                    <a:pt x="78277" y="216674"/>
                    <a:pt x="62085" y="215722"/>
                  </a:cubicBezTo>
                  <a:cubicBezTo>
                    <a:pt x="38750" y="214293"/>
                    <a:pt x="27985" y="197624"/>
                    <a:pt x="32366" y="174764"/>
                  </a:cubicBezTo>
                  <a:cubicBezTo>
                    <a:pt x="35796" y="159105"/>
                    <a:pt x="46370" y="145970"/>
                    <a:pt x="60941" y="139331"/>
                  </a:cubicBezTo>
                  <a:cubicBezTo>
                    <a:pt x="68371" y="135140"/>
                    <a:pt x="75896" y="131330"/>
                    <a:pt x="83231" y="127139"/>
                  </a:cubicBezTo>
                  <a:cubicBezTo>
                    <a:pt x="96755" y="121224"/>
                    <a:pt x="102853" y="105498"/>
                    <a:pt x="96946" y="92001"/>
                  </a:cubicBezTo>
                  <a:cubicBezTo>
                    <a:pt x="95614" y="88858"/>
                    <a:pt x="93614" y="86010"/>
                    <a:pt x="91137" y="83610"/>
                  </a:cubicBezTo>
                  <a:cubicBezTo>
                    <a:pt x="76373" y="68846"/>
                    <a:pt x="67515" y="51129"/>
                    <a:pt x="73134" y="31984"/>
                  </a:cubicBezTo>
                  <a:cubicBezTo>
                    <a:pt x="77801" y="17506"/>
                    <a:pt x="95137" y="6172"/>
                    <a:pt x="123140" y="6172"/>
                  </a:cubicBezTo>
                  <a:close/>
                </a:path>
              </a:pathLst>
            </a:custGeom>
            <a:solidFill>
              <a:srgbClr val="F3EFE9"/>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039AB0EA-C6F1-0BCD-C662-64431551F883}"/>
                </a:ext>
              </a:extLst>
            </p:cNvPr>
            <p:cNvSpPr/>
            <p:nvPr/>
          </p:nvSpPr>
          <p:spPr>
            <a:xfrm rot="19118401">
              <a:off x="5878154" y="3598104"/>
              <a:ext cx="44386" cy="6000"/>
            </a:xfrm>
            <a:custGeom>
              <a:avLst/>
              <a:gdLst>
                <a:gd name="connsiteX0" fmla="*/ 3489 w 44386"/>
                <a:gd name="connsiteY0" fmla="*/ 933 h 6000"/>
                <a:gd name="connsiteX1" fmla="*/ 47874 w 44386"/>
                <a:gd name="connsiteY1" fmla="*/ 933 h 6000"/>
                <a:gd name="connsiteX2" fmla="*/ 47874 w 44386"/>
                <a:gd name="connsiteY2" fmla="*/ 6933 h 6000"/>
                <a:gd name="connsiteX3" fmla="*/ 3489 w 44386"/>
                <a:gd name="connsiteY3" fmla="*/ 6933 h 6000"/>
              </a:gdLst>
              <a:ahLst/>
              <a:cxnLst>
                <a:cxn ang="0">
                  <a:pos x="connsiteX0" y="connsiteY0"/>
                </a:cxn>
                <a:cxn ang="0">
                  <a:pos x="connsiteX1" y="connsiteY1"/>
                </a:cxn>
                <a:cxn ang="0">
                  <a:pos x="connsiteX2" y="connsiteY2"/>
                </a:cxn>
                <a:cxn ang="0">
                  <a:pos x="connsiteX3" y="connsiteY3"/>
                </a:cxn>
              </a:cxnLst>
              <a:rect l="l" t="t" r="r" b="b"/>
              <a:pathLst>
                <a:path w="44386" h="6000">
                  <a:moveTo>
                    <a:pt x="3489" y="933"/>
                  </a:moveTo>
                  <a:lnTo>
                    <a:pt x="47874" y="933"/>
                  </a:lnTo>
                  <a:lnTo>
                    <a:pt x="47874" y="6933"/>
                  </a:lnTo>
                  <a:lnTo>
                    <a:pt x="3489" y="6933"/>
                  </a:lnTo>
                  <a:close/>
                </a:path>
              </a:pathLst>
            </a:custGeom>
            <a:solidFill>
              <a:srgbClr val="231F20"/>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C161AAB1-47C9-58EF-A89E-7E725146CC4F}"/>
                </a:ext>
              </a:extLst>
            </p:cNvPr>
            <p:cNvSpPr/>
            <p:nvPr/>
          </p:nvSpPr>
          <p:spPr>
            <a:xfrm>
              <a:off x="5854350" y="3551586"/>
              <a:ext cx="56769" cy="54578"/>
            </a:xfrm>
            <a:custGeom>
              <a:avLst/>
              <a:gdLst>
                <a:gd name="connsiteX0" fmla="*/ 3429 w 56769"/>
                <a:gd name="connsiteY0" fmla="*/ 30194 h 54578"/>
                <a:gd name="connsiteX1" fmla="*/ 0 w 56769"/>
                <a:gd name="connsiteY1" fmla="*/ 25336 h 54578"/>
                <a:gd name="connsiteX2" fmla="*/ 36481 w 56769"/>
                <a:gd name="connsiteY2" fmla="*/ 0 h 54578"/>
                <a:gd name="connsiteX3" fmla="*/ 38195 w 56769"/>
                <a:gd name="connsiteY3" fmla="*/ 2477 h 54578"/>
                <a:gd name="connsiteX4" fmla="*/ 27622 w 56769"/>
                <a:gd name="connsiteY4" fmla="*/ 42291 h 54578"/>
                <a:gd name="connsiteX5" fmla="*/ 53435 w 56769"/>
                <a:gd name="connsiteY5" fmla="*/ 24384 h 54578"/>
                <a:gd name="connsiteX6" fmla="*/ 56769 w 56769"/>
                <a:gd name="connsiteY6" fmla="*/ 29242 h 54578"/>
                <a:gd name="connsiteX7" fmla="*/ 20384 w 56769"/>
                <a:gd name="connsiteY7" fmla="*/ 54578 h 54578"/>
                <a:gd name="connsiteX8" fmla="*/ 18859 w 56769"/>
                <a:gd name="connsiteY8" fmla="*/ 52388 h 54578"/>
                <a:gd name="connsiteX9" fmla="*/ 29337 w 56769"/>
                <a:gd name="connsiteY9" fmla="*/ 12097 h 54578"/>
                <a:gd name="connsiteX10" fmla="*/ 3429 w 56769"/>
                <a:gd name="connsiteY10" fmla="*/ 30194 h 5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69" h="54578">
                  <a:moveTo>
                    <a:pt x="3429" y="30194"/>
                  </a:moveTo>
                  <a:lnTo>
                    <a:pt x="0" y="25336"/>
                  </a:lnTo>
                  <a:lnTo>
                    <a:pt x="36481" y="0"/>
                  </a:lnTo>
                  <a:lnTo>
                    <a:pt x="38195" y="2477"/>
                  </a:lnTo>
                  <a:lnTo>
                    <a:pt x="27622" y="42291"/>
                  </a:lnTo>
                  <a:lnTo>
                    <a:pt x="53435" y="24384"/>
                  </a:lnTo>
                  <a:lnTo>
                    <a:pt x="56769" y="29242"/>
                  </a:lnTo>
                  <a:lnTo>
                    <a:pt x="20384" y="54578"/>
                  </a:lnTo>
                  <a:lnTo>
                    <a:pt x="18859" y="52388"/>
                  </a:lnTo>
                  <a:lnTo>
                    <a:pt x="29337" y="12097"/>
                  </a:lnTo>
                  <a:lnTo>
                    <a:pt x="3429" y="30194"/>
                  </a:lnTo>
                  <a:close/>
                </a:path>
              </a:pathLst>
            </a:custGeom>
            <a:solidFill>
              <a:srgbClr val="231F20"/>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E2287D2C-66E9-52D1-342B-43B8BC25810A}"/>
                </a:ext>
              </a:extLst>
            </p:cNvPr>
            <p:cNvSpPr/>
            <p:nvPr/>
          </p:nvSpPr>
          <p:spPr>
            <a:xfrm>
              <a:off x="5838718" y="3520665"/>
              <a:ext cx="49444" cy="45589"/>
            </a:xfrm>
            <a:custGeom>
              <a:avLst/>
              <a:gdLst>
                <a:gd name="connsiteX0" fmla="*/ 45219 w 49444"/>
                <a:gd name="connsiteY0" fmla="*/ 24424 h 45589"/>
                <a:gd name="connsiteX1" fmla="*/ 45219 w 49444"/>
                <a:gd name="connsiteY1" fmla="*/ 24424 h 45589"/>
                <a:gd name="connsiteX2" fmla="*/ 40933 w 49444"/>
                <a:gd name="connsiteY2" fmla="*/ 14899 h 45589"/>
                <a:gd name="connsiteX3" fmla="*/ 32168 w 49444"/>
                <a:gd name="connsiteY3" fmla="*/ 7184 h 45589"/>
                <a:gd name="connsiteX4" fmla="*/ 19786 w 49444"/>
                <a:gd name="connsiteY4" fmla="*/ 8803 h 45589"/>
                <a:gd name="connsiteX5" fmla="*/ 10261 w 49444"/>
                <a:gd name="connsiteY5" fmla="*/ 17281 h 45589"/>
                <a:gd name="connsiteX6" fmla="*/ 10261 w 49444"/>
                <a:gd name="connsiteY6" fmla="*/ 28901 h 45589"/>
                <a:gd name="connsiteX7" fmla="*/ 14549 w 49444"/>
                <a:gd name="connsiteY7" fmla="*/ 38426 h 45589"/>
                <a:gd name="connsiteX8" fmla="*/ 52932 w 49444"/>
                <a:gd name="connsiteY8" fmla="*/ 27472 h 45589"/>
                <a:gd name="connsiteX9" fmla="*/ 12832 w 49444"/>
                <a:gd name="connsiteY9" fmla="*/ 46522 h 45589"/>
                <a:gd name="connsiteX10" fmla="*/ 5784 w 49444"/>
                <a:gd name="connsiteY10" fmla="*/ 31568 h 45589"/>
                <a:gd name="connsiteX11" fmla="*/ 4833 w 49444"/>
                <a:gd name="connsiteY11" fmla="*/ 15566 h 45589"/>
                <a:gd name="connsiteX12" fmla="*/ 17214 w 49444"/>
                <a:gd name="connsiteY12" fmla="*/ 3659 h 45589"/>
                <a:gd name="connsiteX13" fmla="*/ 34264 w 49444"/>
                <a:gd name="connsiteY13" fmla="*/ 1850 h 45589"/>
                <a:gd name="connsiteX14" fmla="*/ 46170 w 49444"/>
                <a:gd name="connsiteY14" fmla="*/ 13184 h 4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444" h="45589">
                  <a:moveTo>
                    <a:pt x="45219" y="24424"/>
                  </a:moveTo>
                  <a:lnTo>
                    <a:pt x="45219" y="24424"/>
                  </a:lnTo>
                  <a:lnTo>
                    <a:pt x="40933" y="14899"/>
                  </a:lnTo>
                  <a:cubicBezTo>
                    <a:pt x="39408" y="11089"/>
                    <a:pt x="36171" y="8232"/>
                    <a:pt x="32168" y="7184"/>
                  </a:cubicBezTo>
                  <a:cubicBezTo>
                    <a:pt x="27978" y="6184"/>
                    <a:pt x="23597" y="6765"/>
                    <a:pt x="19786" y="8803"/>
                  </a:cubicBezTo>
                  <a:cubicBezTo>
                    <a:pt x="15690" y="10308"/>
                    <a:pt x="12263" y="13337"/>
                    <a:pt x="10261" y="17281"/>
                  </a:cubicBezTo>
                  <a:cubicBezTo>
                    <a:pt x="8451" y="20938"/>
                    <a:pt x="8451" y="25253"/>
                    <a:pt x="10261" y="28901"/>
                  </a:cubicBezTo>
                  <a:lnTo>
                    <a:pt x="14549" y="38426"/>
                  </a:lnTo>
                  <a:close/>
                  <a:moveTo>
                    <a:pt x="52932" y="27472"/>
                  </a:moveTo>
                  <a:lnTo>
                    <a:pt x="12832" y="46522"/>
                  </a:lnTo>
                  <a:lnTo>
                    <a:pt x="5784" y="31568"/>
                  </a:lnTo>
                  <a:cubicBezTo>
                    <a:pt x="3117" y="26634"/>
                    <a:pt x="2738" y="20776"/>
                    <a:pt x="4833" y="15566"/>
                  </a:cubicBezTo>
                  <a:cubicBezTo>
                    <a:pt x="7310" y="10146"/>
                    <a:pt x="11691" y="5888"/>
                    <a:pt x="17214" y="3659"/>
                  </a:cubicBezTo>
                  <a:cubicBezTo>
                    <a:pt x="22453" y="821"/>
                    <a:pt x="28550" y="164"/>
                    <a:pt x="34264" y="1850"/>
                  </a:cubicBezTo>
                  <a:cubicBezTo>
                    <a:pt x="39694" y="3755"/>
                    <a:pt x="43979" y="7880"/>
                    <a:pt x="46170" y="13184"/>
                  </a:cubicBezTo>
                  <a:close/>
                </a:path>
              </a:pathLst>
            </a:custGeom>
            <a:solidFill>
              <a:srgbClr val="231F20"/>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FCF0A232-AC5B-FA6C-BE35-EC676019188C}"/>
                </a:ext>
              </a:extLst>
            </p:cNvPr>
            <p:cNvSpPr/>
            <p:nvPr/>
          </p:nvSpPr>
          <p:spPr>
            <a:xfrm rot="20467200">
              <a:off x="5828011" y="3510745"/>
              <a:ext cx="44386" cy="6000"/>
            </a:xfrm>
            <a:custGeom>
              <a:avLst/>
              <a:gdLst>
                <a:gd name="connsiteX0" fmla="*/ 3488 w 44386"/>
                <a:gd name="connsiteY0" fmla="*/ 932 h 6000"/>
                <a:gd name="connsiteX1" fmla="*/ 47874 w 44386"/>
                <a:gd name="connsiteY1" fmla="*/ 932 h 6000"/>
                <a:gd name="connsiteX2" fmla="*/ 47874 w 44386"/>
                <a:gd name="connsiteY2" fmla="*/ 6933 h 6000"/>
                <a:gd name="connsiteX3" fmla="*/ 3488 w 44386"/>
                <a:gd name="connsiteY3" fmla="*/ 6933 h 6000"/>
              </a:gdLst>
              <a:ahLst/>
              <a:cxnLst>
                <a:cxn ang="0">
                  <a:pos x="connsiteX0" y="connsiteY0"/>
                </a:cxn>
                <a:cxn ang="0">
                  <a:pos x="connsiteX1" y="connsiteY1"/>
                </a:cxn>
                <a:cxn ang="0">
                  <a:pos x="connsiteX2" y="connsiteY2"/>
                </a:cxn>
                <a:cxn ang="0">
                  <a:pos x="connsiteX3" y="connsiteY3"/>
                </a:cxn>
              </a:cxnLst>
              <a:rect l="l" t="t" r="r" b="b"/>
              <a:pathLst>
                <a:path w="44386" h="6000">
                  <a:moveTo>
                    <a:pt x="3488" y="932"/>
                  </a:moveTo>
                  <a:lnTo>
                    <a:pt x="47874" y="932"/>
                  </a:lnTo>
                  <a:lnTo>
                    <a:pt x="47874" y="6933"/>
                  </a:lnTo>
                  <a:lnTo>
                    <a:pt x="3488" y="6933"/>
                  </a:lnTo>
                  <a:close/>
                </a:path>
              </a:pathLst>
            </a:custGeom>
            <a:solidFill>
              <a:srgbClr val="231F20"/>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74EED822-EAE4-F30B-8DF5-ABCAF03BCC69}"/>
                </a:ext>
              </a:extLst>
            </p:cNvPr>
            <p:cNvSpPr/>
            <p:nvPr/>
          </p:nvSpPr>
          <p:spPr>
            <a:xfrm>
              <a:off x="5821394" y="3466432"/>
              <a:ext cx="48290" cy="37909"/>
            </a:xfrm>
            <a:custGeom>
              <a:avLst/>
              <a:gdLst>
                <a:gd name="connsiteX0" fmla="*/ 14250 w 48290"/>
                <a:gd name="connsiteY0" fmla="*/ 27507 h 37909"/>
                <a:gd name="connsiteX1" fmla="*/ 14250 w 48290"/>
                <a:gd name="connsiteY1" fmla="*/ 27507 h 37909"/>
                <a:gd name="connsiteX2" fmla="*/ 32063 w 48290"/>
                <a:gd name="connsiteY2" fmla="*/ 29984 h 37909"/>
                <a:gd name="connsiteX3" fmla="*/ 29109 w 48290"/>
                <a:gd name="connsiteY3" fmla="*/ 17506 h 37909"/>
                <a:gd name="connsiteX4" fmla="*/ 44348 w 48290"/>
                <a:gd name="connsiteY4" fmla="*/ 7314 h 37909"/>
                <a:gd name="connsiteX5" fmla="*/ 34158 w 48290"/>
                <a:gd name="connsiteY5" fmla="*/ 14268 h 37909"/>
                <a:gd name="connsiteX6" fmla="*/ 38062 w 48290"/>
                <a:gd name="connsiteY6" fmla="*/ 30746 h 37909"/>
                <a:gd name="connsiteX7" fmla="*/ 50255 w 48290"/>
                <a:gd name="connsiteY7" fmla="*/ 32460 h 37909"/>
                <a:gd name="connsiteX8" fmla="*/ 51778 w 48290"/>
                <a:gd name="connsiteY8" fmla="*/ 38842 h 37909"/>
                <a:gd name="connsiteX9" fmla="*/ 4153 w 48290"/>
                <a:gd name="connsiteY9" fmla="*/ 31413 h 37909"/>
                <a:gd name="connsiteX10" fmla="*/ 3488 w 48290"/>
                <a:gd name="connsiteY10" fmla="*/ 28269 h 37909"/>
                <a:gd name="connsiteX11" fmla="*/ 42634 w 48290"/>
                <a:gd name="connsiteY11" fmla="*/ 933 h 37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290" h="37909">
                  <a:moveTo>
                    <a:pt x="14250" y="27507"/>
                  </a:moveTo>
                  <a:lnTo>
                    <a:pt x="14250" y="27507"/>
                  </a:lnTo>
                  <a:lnTo>
                    <a:pt x="32063" y="29984"/>
                  </a:lnTo>
                  <a:lnTo>
                    <a:pt x="29109" y="17506"/>
                  </a:lnTo>
                  <a:close/>
                  <a:moveTo>
                    <a:pt x="44348" y="7314"/>
                  </a:moveTo>
                  <a:lnTo>
                    <a:pt x="34158" y="14268"/>
                  </a:lnTo>
                  <a:lnTo>
                    <a:pt x="38062" y="30746"/>
                  </a:lnTo>
                  <a:lnTo>
                    <a:pt x="50255" y="32460"/>
                  </a:lnTo>
                  <a:lnTo>
                    <a:pt x="51778" y="38842"/>
                  </a:lnTo>
                  <a:lnTo>
                    <a:pt x="4153" y="31413"/>
                  </a:lnTo>
                  <a:lnTo>
                    <a:pt x="3488" y="28269"/>
                  </a:lnTo>
                  <a:lnTo>
                    <a:pt x="42634" y="933"/>
                  </a:lnTo>
                  <a:close/>
                </a:path>
              </a:pathLst>
            </a:custGeom>
            <a:solidFill>
              <a:srgbClr val="231F20"/>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D93A0409-4089-4B1E-74B7-8E00388A5E9F}"/>
                </a:ext>
              </a:extLst>
            </p:cNvPr>
            <p:cNvSpPr/>
            <p:nvPr/>
          </p:nvSpPr>
          <p:spPr>
            <a:xfrm>
              <a:off x="5813773" y="3430332"/>
              <a:ext cx="46767" cy="38766"/>
            </a:xfrm>
            <a:custGeom>
              <a:avLst/>
              <a:gdLst>
                <a:gd name="connsiteX0" fmla="*/ 381 w 46767"/>
                <a:gd name="connsiteY0" fmla="*/ 9049 h 38766"/>
                <a:gd name="connsiteX1" fmla="*/ 0 w 46767"/>
                <a:gd name="connsiteY1" fmla="*/ 3143 h 38766"/>
                <a:gd name="connsiteX2" fmla="*/ 44196 w 46767"/>
                <a:gd name="connsiteY2" fmla="*/ 0 h 38766"/>
                <a:gd name="connsiteX3" fmla="*/ 44482 w 46767"/>
                <a:gd name="connsiteY3" fmla="*/ 3143 h 38766"/>
                <a:gd name="connsiteX4" fmla="*/ 14954 w 46767"/>
                <a:gd name="connsiteY4" fmla="*/ 31909 h 38766"/>
                <a:gd name="connsiteX5" fmla="*/ 46291 w 46767"/>
                <a:gd name="connsiteY5" fmla="*/ 29718 h 38766"/>
                <a:gd name="connsiteX6" fmla="*/ 46768 w 46767"/>
                <a:gd name="connsiteY6" fmla="*/ 35624 h 38766"/>
                <a:gd name="connsiteX7" fmla="*/ 2477 w 46767"/>
                <a:gd name="connsiteY7" fmla="*/ 38767 h 38766"/>
                <a:gd name="connsiteX8" fmla="*/ 2286 w 46767"/>
                <a:gd name="connsiteY8" fmla="*/ 36004 h 38766"/>
                <a:gd name="connsiteX9" fmla="*/ 31909 w 46767"/>
                <a:gd name="connsiteY9" fmla="*/ 6858 h 38766"/>
                <a:gd name="connsiteX10" fmla="*/ 381 w 46767"/>
                <a:gd name="connsiteY10" fmla="*/ 9049 h 3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67" h="38766">
                  <a:moveTo>
                    <a:pt x="381" y="9049"/>
                  </a:moveTo>
                  <a:lnTo>
                    <a:pt x="0" y="3143"/>
                  </a:lnTo>
                  <a:lnTo>
                    <a:pt x="44196" y="0"/>
                  </a:lnTo>
                  <a:lnTo>
                    <a:pt x="44482" y="3143"/>
                  </a:lnTo>
                  <a:lnTo>
                    <a:pt x="14954" y="31909"/>
                  </a:lnTo>
                  <a:lnTo>
                    <a:pt x="46291" y="29718"/>
                  </a:lnTo>
                  <a:lnTo>
                    <a:pt x="46768" y="35624"/>
                  </a:lnTo>
                  <a:lnTo>
                    <a:pt x="2477" y="38767"/>
                  </a:lnTo>
                  <a:lnTo>
                    <a:pt x="2286" y="36004"/>
                  </a:lnTo>
                  <a:lnTo>
                    <a:pt x="31909" y="6858"/>
                  </a:lnTo>
                  <a:lnTo>
                    <a:pt x="381" y="9049"/>
                  </a:lnTo>
                  <a:close/>
                </a:path>
              </a:pathLst>
            </a:custGeom>
            <a:solidFill>
              <a:srgbClr val="231F20"/>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EB72899B-9E50-1FC6-F999-21FC92C15577}"/>
                </a:ext>
              </a:extLst>
            </p:cNvPr>
            <p:cNvSpPr/>
            <p:nvPr/>
          </p:nvSpPr>
          <p:spPr>
            <a:xfrm>
              <a:off x="5816916" y="3387851"/>
              <a:ext cx="43918" cy="32003"/>
            </a:xfrm>
            <a:custGeom>
              <a:avLst/>
              <a:gdLst>
                <a:gd name="connsiteX0" fmla="*/ 40065 w 43918"/>
                <a:gd name="connsiteY0" fmla="*/ 32556 h 32003"/>
                <a:gd name="connsiteX1" fmla="*/ 36160 w 43918"/>
                <a:gd name="connsiteY1" fmla="*/ 28365 h 32003"/>
                <a:gd name="connsiteX2" fmla="*/ 41492 w 43918"/>
                <a:gd name="connsiteY2" fmla="*/ 19887 h 32003"/>
                <a:gd name="connsiteX3" fmla="*/ 33970 w 43918"/>
                <a:gd name="connsiteY3" fmla="*/ 10420 h 32003"/>
                <a:gd name="connsiteX4" fmla="*/ 32921 w 43918"/>
                <a:gd name="connsiteY4" fmla="*/ 10362 h 32003"/>
                <a:gd name="connsiteX5" fmla="*/ 3488 w 43918"/>
                <a:gd name="connsiteY5" fmla="*/ 6933 h 32003"/>
                <a:gd name="connsiteX6" fmla="*/ 4155 w 43918"/>
                <a:gd name="connsiteY6" fmla="*/ 933 h 32003"/>
                <a:gd name="connsiteX7" fmla="*/ 33874 w 43918"/>
                <a:gd name="connsiteY7" fmla="*/ 4457 h 32003"/>
                <a:gd name="connsiteX8" fmla="*/ 44541 w 43918"/>
                <a:gd name="connsiteY8" fmla="*/ 9886 h 32003"/>
                <a:gd name="connsiteX9" fmla="*/ 47208 w 43918"/>
                <a:gd name="connsiteY9" fmla="*/ 20935 h 32003"/>
                <a:gd name="connsiteX10" fmla="*/ 40065 w 43918"/>
                <a:gd name="connsiteY10" fmla="*/ 32936 h 3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918" h="32003">
                  <a:moveTo>
                    <a:pt x="40065" y="32556"/>
                  </a:moveTo>
                  <a:lnTo>
                    <a:pt x="36160" y="28365"/>
                  </a:lnTo>
                  <a:cubicBezTo>
                    <a:pt x="39207" y="26555"/>
                    <a:pt x="41209" y="23402"/>
                    <a:pt x="41492" y="19887"/>
                  </a:cubicBezTo>
                  <a:cubicBezTo>
                    <a:pt x="42065" y="15182"/>
                    <a:pt x="38637" y="10944"/>
                    <a:pt x="33970" y="10420"/>
                  </a:cubicBezTo>
                  <a:cubicBezTo>
                    <a:pt x="33588" y="10381"/>
                    <a:pt x="33302" y="10362"/>
                    <a:pt x="32921" y="10362"/>
                  </a:cubicBezTo>
                  <a:lnTo>
                    <a:pt x="3488" y="6933"/>
                  </a:lnTo>
                  <a:lnTo>
                    <a:pt x="4155" y="933"/>
                  </a:lnTo>
                  <a:lnTo>
                    <a:pt x="33874" y="4457"/>
                  </a:lnTo>
                  <a:cubicBezTo>
                    <a:pt x="38065" y="4714"/>
                    <a:pt x="41874" y="6676"/>
                    <a:pt x="44541" y="9886"/>
                  </a:cubicBezTo>
                  <a:cubicBezTo>
                    <a:pt x="46827" y="13067"/>
                    <a:pt x="47876" y="17039"/>
                    <a:pt x="47208" y="20935"/>
                  </a:cubicBezTo>
                  <a:cubicBezTo>
                    <a:pt x="46732" y="25793"/>
                    <a:pt x="44064" y="30184"/>
                    <a:pt x="40065" y="32936"/>
                  </a:cubicBezTo>
                </a:path>
              </a:pathLst>
            </a:custGeom>
            <a:solidFill>
              <a:srgbClr val="231F20"/>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78F9AAD9-088D-0423-9D90-CA9EA03E20DD}"/>
                </a:ext>
              </a:extLst>
            </p:cNvPr>
            <p:cNvSpPr/>
            <p:nvPr/>
          </p:nvSpPr>
          <p:spPr>
            <a:xfrm>
              <a:off x="5822854" y="3339587"/>
              <a:ext cx="45985" cy="46065"/>
            </a:xfrm>
            <a:custGeom>
              <a:avLst/>
              <a:gdLst>
                <a:gd name="connsiteX0" fmla="*/ 17935 w 45985"/>
                <a:gd name="connsiteY0" fmla="*/ 9192 h 46065"/>
                <a:gd name="connsiteX1" fmla="*/ 17935 w 45985"/>
                <a:gd name="connsiteY1" fmla="*/ 9192 h 46065"/>
                <a:gd name="connsiteX2" fmla="*/ 10028 w 45985"/>
                <a:gd name="connsiteY2" fmla="*/ 19384 h 46065"/>
                <a:gd name="connsiteX3" fmla="*/ 11647 w 45985"/>
                <a:gd name="connsiteY3" fmla="*/ 32147 h 46065"/>
                <a:gd name="connsiteX4" fmla="*/ 22125 w 45985"/>
                <a:gd name="connsiteY4" fmla="*/ 40053 h 46065"/>
                <a:gd name="connsiteX5" fmla="*/ 35080 w 45985"/>
                <a:gd name="connsiteY5" fmla="*/ 38624 h 46065"/>
                <a:gd name="connsiteX6" fmla="*/ 42889 w 45985"/>
                <a:gd name="connsiteY6" fmla="*/ 28528 h 46065"/>
                <a:gd name="connsiteX7" fmla="*/ 41366 w 45985"/>
                <a:gd name="connsiteY7" fmla="*/ 15764 h 46065"/>
                <a:gd name="connsiteX8" fmla="*/ 30983 w 45985"/>
                <a:gd name="connsiteY8" fmla="*/ 7859 h 46065"/>
                <a:gd name="connsiteX9" fmla="*/ 17935 w 45985"/>
                <a:gd name="connsiteY9" fmla="*/ 9192 h 46065"/>
                <a:gd name="connsiteX10" fmla="*/ 6600 w 45985"/>
                <a:gd name="connsiteY10" fmla="*/ 35195 h 46065"/>
                <a:gd name="connsiteX11" fmla="*/ 4315 w 45985"/>
                <a:gd name="connsiteY11" fmla="*/ 17860 h 46065"/>
                <a:gd name="connsiteX12" fmla="*/ 15172 w 45985"/>
                <a:gd name="connsiteY12" fmla="*/ 4048 h 46065"/>
                <a:gd name="connsiteX13" fmla="*/ 32603 w 45985"/>
                <a:gd name="connsiteY13" fmla="*/ 1762 h 46065"/>
                <a:gd name="connsiteX14" fmla="*/ 46414 w 45985"/>
                <a:gd name="connsiteY14" fmla="*/ 12621 h 46065"/>
                <a:gd name="connsiteX15" fmla="*/ 48509 w 45985"/>
                <a:gd name="connsiteY15" fmla="*/ 30242 h 46065"/>
                <a:gd name="connsiteX16" fmla="*/ 37840 w 45985"/>
                <a:gd name="connsiteY16" fmla="*/ 44054 h 46065"/>
                <a:gd name="connsiteX17" fmla="*/ 20602 w 45985"/>
                <a:gd name="connsiteY17" fmla="*/ 46053 h 46065"/>
                <a:gd name="connsiteX18" fmla="*/ 6600 w 45985"/>
                <a:gd name="connsiteY18" fmla="*/ 35195 h 46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85" h="46065">
                  <a:moveTo>
                    <a:pt x="17935" y="9192"/>
                  </a:moveTo>
                  <a:lnTo>
                    <a:pt x="17935" y="9192"/>
                  </a:lnTo>
                  <a:cubicBezTo>
                    <a:pt x="14028" y="11335"/>
                    <a:pt x="11172" y="15031"/>
                    <a:pt x="10028" y="19384"/>
                  </a:cubicBezTo>
                  <a:cubicBezTo>
                    <a:pt x="8791" y="23679"/>
                    <a:pt x="9361" y="28299"/>
                    <a:pt x="11647" y="32147"/>
                  </a:cubicBezTo>
                  <a:cubicBezTo>
                    <a:pt x="13935" y="36100"/>
                    <a:pt x="17744" y="38948"/>
                    <a:pt x="22125" y="40053"/>
                  </a:cubicBezTo>
                  <a:cubicBezTo>
                    <a:pt x="26506" y="41320"/>
                    <a:pt x="31078" y="40805"/>
                    <a:pt x="35080" y="38624"/>
                  </a:cubicBezTo>
                  <a:cubicBezTo>
                    <a:pt x="38984" y="36510"/>
                    <a:pt x="41842" y="32843"/>
                    <a:pt x="42889" y="28528"/>
                  </a:cubicBezTo>
                  <a:cubicBezTo>
                    <a:pt x="44224" y="24251"/>
                    <a:pt x="43652" y="19603"/>
                    <a:pt x="41366" y="15764"/>
                  </a:cubicBezTo>
                  <a:cubicBezTo>
                    <a:pt x="39175" y="11754"/>
                    <a:pt x="35459" y="8878"/>
                    <a:pt x="30983" y="7859"/>
                  </a:cubicBezTo>
                  <a:cubicBezTo>
                    <a:pt x="26602" y="6497"/>
                    <a:pt x="21934" y="6982"/>
                    <a:pt x="17935" y="9192"/>
                  </a:cubicBezTo>
                  <a:moveTo>
                    <a:pt x="6600" y="35195"/>
                  </a:moveTo>
                  <a:cubicBezTo>
                    <a:pt x="3456" y="29975"/>
                    <a:pt x="2694" y="23708"/>
                    <a:pt x="4315" y="17860"/>
                  </a:cubicBezTo>
                  <a:cubicBezTo>
                    <a:pt x="5933" y="11964"/>
                    <a:pt x="9837" y="6973"/>
                    <a:pt x="15172" y="4048"/>
                  </a:cubicBezTo>
                  <a:cubicBezTo>
                    <a:pt x="20411" y="943"/>
                    <a:pt x="26697" y="114"/>
                    <a:pt x="32603" y="1762"/>
                  </a:cubicBezTo>
                  <a:cubicBezTo>
                    <a:pt x="38508" y="3334"/>
                    <a:pt x="43461" y="7268"/>
                    <a:pt x="46414" y="12621"/>
                  </a:cubicBezTo>
                  <a:cubicBezTo>
                    <a:pt x="49558" y="17955"/>
                    <a:pt x="50319" y="24337"/>
                    <a:pt x="48509" y="30242"/>
                  </a:cubicBezTo>
                  <a:cubicBezTo>
                    <a:pt x="46986" y="36128"/>
                    <a:pt x="43175" y="41139"/>
                    <a:pt x="37840" y="44054"/>
                  </a:cubicBezTo>
                  <a:cubicBezTo>
                    <a:pt x="32603" y="47092"/>
                    <a:pt x="26411" y="47815"/>
                    <a:pt x="20602" y="46053"/>
                  </a:cubicBezTo>
                  <a:cubicBezTo>
                    <a:pt x="14600" y="44587"/>
                    <a:pt x="9551" y="40643"/>
                    <a:pt x="6600" y="35195"/>
                  </a:cubicBezTo>
                  <a:close/>
                </a:path>
              </a:pathLst>
            </a:custGeom>
            <a:solidFill>
              <a:srgbClr val="231F20"/>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E1EB1087-33DF-E970-AA79-55596DB1A66F}"/>
                </a:ext>
              </a:extLst>
            </p:cNvPr>
            <p:cNvSpPr/>
            <p:nvPr/>
          </p:nvSpPr>
          <p:spPr>
            <a:xfrm>
              <a:off x="5834442" y="3296697"/>
              <a:ext cx="49663" cy="43575"/>
            </a:xfrm>
            <a:custGeom>
              <a:avLst/>
              <a:gdLst>
                <a:gd name="connsiteX0" fmla="*/ 3488 w 49663"/>
                <a:gd name="connsiteY0" fmla="*/ 29984 h 43575"/>
                <a:gd name="connsiteX1" fmla="*/ 6155 w 49663"/>
                <a:gd name="connsiteY1" fmla="*/ 24555 h 43575"/>
                <a:gd name="connsiteX2" fmla="*/ 31681 w 49663"/>
                <a:gd name="connsiteY2" fmla="*/ 36842 h 43575"/>
                <a:gd name="connsiteX3" fmla="*/ 44922 w 49663"/>
                <a:gd name="connsiteY3" fmla="*/ 34365 h 43575"/>
                <a:gd name="connsiteX4" fmla="*/ 45969 w 49663"/>
                <a:gd name="connsiteY4" fmla="*/ 32365 h 43575"/>
                <a:gd name="connsiteX5" fmla="*/ 42255 w 49663"/>
                <a:gd name="connsiteY5" fmla="*/ 19430 h 43575"/>
                <a:gd name="connsiteX6" fmla="*/ 40351 w 49663"/>
                <a:gd name="connsiteY6" fmla="*/ 18649 h 43575"/>
                <a:gd name="connsiteX7" fmla="*/ 14822 w 49663"/>
                <a:gd name="connsiteY7" fmla="*/ 6457 h 43575"/>
                <a:gd name="connsiteX8" fmla="*/ 17394 w 49663"/>
                <a:gd name="connsiteY8" fmla="*/ 933 h 43575"/>
                <a:gd name="connsiteX9" fmla="*/ 43969 w 49663"/>
                <a:gd name="connsiteY9" fmla="*/ 13601 h 43575"/>
                <a:gd name="connsiteX10" fmla="*/ 52445 w 49663"/>
                <a:gd name="connsiteY10" fmla="*/ 22650 h 43575"/>
                <a:gd name="connsiteX11" fmla="*/ 51208 w 49663"/>
                <a:gd name="connsiteY11" fmla="*/ 34937 h 43575"/>
                <a:gd name="connsiteX12" fmla="*/ 42446 w 49663"/>
                <a:gd name="connsiteY12" fmla="*/ 43605 h 43575"/>
                <a:gd name="connsiteX13" fmla="*/ 30063 w 49663"/>
                <a:gd name="connsiteY13" fmla="*/ 42652 h 4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63" h="43575">
                  <a:moveTo>
                    <a:pt x="3488" y="29984"/>
                  </a:moveTo>
                  <a:lnTo>
                    <a:pt x="6155" y="24555"/>
                  </a:lnTo>
                  <a:lnTo>
                    <a:pt x="31681" y="36842"/>
                  </a:lnTo>
                  <a:cubicBezTo>
                    <a:pt x="36063" y="39814"/>
                    <a:pt x="41969" y="38709"/>
                    <a:pt x="44922" y="34365"/>
                  </a:cubicBezTo>
                  <a:cubicBezTo>
                    <a:pt x="45397" y="33746"/>
                    <a:pt x="45683" y="33070"/>
                    <a:pt x="45969" y="32365"/>
                  </a:cubicBezTo>
                  <a:cubicBezTo>
                    <a:pt x="48541" y="27755"/>
                    <a:pt x="46827" y="21964"/>
                    <a:pt x="42255" y="19430"/>
                  </a:cubicBezTo>
                  <a:cubicBezTo>
                    <a:pt x="41588" y="19106"/>
                    <a:pt x="41016" y="18840"/>
                    <a:pt x="40351" y="18649"/>
                  </a:cubicBezTo>
                  <a:lnTo>
                    <a:pt x="14822" y="6457"/>
                  </a:lnTo>
                  <a:lnTo>
                    <a:pt x="17394" y="933"/>
                  </a:lnTo>
                  <a:lnTo>
                    <a:pt x="43969" y="13601"/>
                  </a:lnTo>
                  <a:cubicBezTo>
                    <a:pt x="47969" y="15268"/>
                    <a:pt x="51017" y="18563"/>
                    <a:pt x="52445" y="22650"/>
                  </a:cubicBezTo>
                  <a:cubicBezTo>
                    <a:pt x="53685" y="26745"/>
                    <a:pt x="53303" y="31184"/>
                    <a:pt x="51208" y="34937"/>
                  </a:cubicBezTo>
                  <a:cubicBezTo>
                    <a:pt x="49590" y="38909"/>
                    <a:pt x="46446" y="42043"/>
                    <a:pt x="42446" y="43605"/>
                  </a:cubicBezTo>
                  <a:cubicBezTo>
                    <a:pt x="38348" y="45081"/>
                    <a:pt x="33872" y="44738"/>
                    <a:pt x="30063" y="42652"/>
                  </a:cubicBezTo>
                  <a:close/>
                </a:path>
              </a:pathLst>
            </a:custGeom>
            <a:solidFill>
              <a:srgbClr val="231F20"/>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467B7ECD-5E49-AE68-FB96-841716C04282}"/>
                </a:ext>
              </a:extLst>
            </p:cNvPr>
            <p:cNvSpPr/>
            <p:nvPr/>
          </p:nvSpPr>
          <p:spPr>
            <a:xfrm>
              <a:off x="5854064" y="3268506"/>
              <a:ext cx="54387" cy="43715"/>
            </a:xfrm>
            <a:custGeom>
              <a:avLst/>
              <a:gdLst>
                <a:gd name="connsiteX0" fmla="*/ 11583 w 54387"/>
                <a:gd name="connsiteY0" fmla="*/ 17693 h 43715"/>
                <a:gd name="connsiteX1" fmla="*/ 11583 w 54387"/>
                <a:gd name="connsiteY1" fmla="*/ 17693 h 43715"/>
                <a:gd name="connsiteX2" fmla="*/ 24061 w 54387"/>
                <a:gd name="connsiteY2" fmla="*/ 25980 h 43715"/>
                <a:gd name="connsiteX3" fmla="*/ 28442 w 54387"/>
                <a:gd name="connsiteY3" fmla="*/ 19408 h 43715"/>
                <a:gd name="connsiteX4" fmla="*/ 28061 w 54387"/>
                <a:gd name="connsiteY4" fmla="*/ 8501 h 43715"/>
                <a:gd name="connsiteX5" fmla="*/ 27205 w 54387"/>
                <a:gd name="connsiteY5" fmla="*/ 7787 h 43715"/>
                <a:gd name="connsiteX6" fmla="*/ 17108 w 54387"/>
                <a:gd name="connsiteY6" fmla="*/ 9368 h 43715"/>
                <a:gd name="connsiteX7" fmla="*/ 16631 w 54387"/>
                <a:gd name="connsiteY7" fmla="*/ 10073 h 43715"/>
                <a:gd name="connsiteX8" fmla="*/ 53494 w 54387"/>
                <a:gd name="connsiteY8" fmla="*/ 24551 h 43715"/>
                <a:gd name="connsiteX9" fmla="*/ 32158 w 54387"/>
                <a:gd name="connsiteY9" fmla="*/ 24551 h 43715"/>
                <a:gd name="connsiteX10" fmla="*/ 28728 w 54387"/>
                <a:gd name="connsiteY10" fmla="*/ 29599 h 43715"/>
                <a:gd name="connsiteX11" fmla="*/ 43683 w 54387"/>
                <a:gd name="connsiteY11" fmla="*/ 39695 h 43715"/>
                <a:gd name="connsiteX12" fmla="*/ 40348 w 54387"/>
                <a:gd name="connsiteY12" fmla="*/ 44648 h 43715"/>
                <a:gd name="connsiteX13" fmla="*/ 3488 w 54387"/>
                <a:gd name="connsiteY13" fmla="*/ 19979 h 43715"/>
                <a:gd name="connsiteX14" fmla="*/ 11869 w 54387"/>
                <a:gd name="connsiteY14" fmla="*/ 7406 h 43715"/>
                <a:gd name="connsiteX15" fmla="*/ 21394 w 54387"/>
                <a:gd name="connsiteY15" fmla="*/ 1119 h 43715"/>
                <a:gd name="connsiteX16" fmla="*/ 30919 w 54387"/>
                <a:gd name="connsiteY16" fmla="*/ 3215 h 43715"/>
                <a:gd name="connsiteX17" fmla="*/ 35681 w 54387"/>
                <a:gd name="connsiteY17" fmla="*/ 18836 h 43715"/>
                <a:gd name="connsiteX18" fmla="*/ 57875 w 54387"/>
                <a:gd name="connsiteY18" fmla="*/ 18836 h 4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387" h="43715">
                  <a:moveTo>
                    <a:pt x="11583" y="17693"/>
                  </a:moveTo>
                  <a:lnTo>
                    <a:pt x="11583" y="17693"/>
                  </a:lnTo>
                  <a:lnTo>
                    <a:pt x="24061" y="25980"/>
                  </a:lnTo>
                  <a:lnTo>
                    <a:pt x="28442" y="19408"/>
                  </a:lnTo>
                  <a:cubicBezTo>
                    <a:pt x="31395" y="16302"/>
                    <a:pt x="31205" y="11416"/>
                    <a:pt x="28061" y="8501"/>
                  </a:cubicBezTo>
                  <a:cubicBezTo>
                    <a:pt x="27777" y="8244"/>
                    <a:pt x="27491" y="8006"/>
                    <a:pt x="27205" y="7787"/>
                  </a:cubicBezTo>
                  <a:cubicBezTo>
                    <a:pt x="23966" y="5425"/>
                    <a:pt x="19489" y="6139"/>
                    <a:pt x="17108" y="9368"/>
                  </a:cubicBezTo>
                  <a:cubicBezTo>
                    <a:pt x="16917" y="9587"/>
                    <a:pt x="16727" y="9825"/>
                    <a:pt x="16631" y="10073"/>
                  </a:cubicBezTo>
                  <a:close/>
                  <a:moveTo>
                    <a:pt x="53494" y="24551"/>
                  </a:moveTo>
                  <a:lnTo>
                    <a:pt x="32158" y="24551"/>
                  </a:lnTo>
                  <a:lnTo>
                    <a:pt x="28728" y="29599"/>
                  </a:lnTo>
                  <a:lnTo>
                    <a:pt x="43683" y="39695"/>
                  </a:lnTo>
                  <a:lnTo>
                    <a:pt x="40348" y="44648"/>
                  </a:lnTo>
                  <a:lnTo>
                    <a:pt x="3488" y="19979"/>
                  </a:lnTo>
                  <a:lnTo>
                    <a:pt x="11869" y="7406"/>
                  </a:lnTo>
                  <a:cubicBezTo>
                    <a:pt x="13869" y="3948"/>
                    <a:pt x="17394" y="1624"/>
                    <a:pt x="21394" y="1119"/>
                  </a:cubicBezTo>
                  <a:cubicBezTo>
                    <a:pt x="24728" y="548"/>
                    <a:pt x="28156" y="1301"/>
                    <a:pt x="30919" y="3215"/>
                  </a:cubicBezTo>
                  <a:cubicBezTo>
                    <a:pt x="36063" y="6568"/>
                    <a:pt x="38062" y="13168"/>
                    <a:pt x="35681" y="18836"/>
                  </a:cubicBezTo>
                  <a:lnTo>
                    <a:pt x="57875" y="18836"/>
                  </a:lnTo>
                  <a:close/>
                </a:path>
              </a:pathLst>
            </a:custGeom>
            <a:solidFill>
              <a:srgbClr val="231F20"/>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237A347A-0A6C-3C88-13DF-8665B0287B7C}"/>
                </a:ext>
              </a:extLst>
            </p:cNvPr>
            <p:cNvSpPr/>
            <p:nvPr/>
          </p:nvSpPr>
          <p:spPr>
            <a:xfrm>
              <a:off x="5876638" y="3228402"/>
              <a:ext cx="56769" cy="56197"/>
            </a:xfrm>
            <a:custGeom>
              <a:avLst/>
              <a:gdLst>
                <a:gd name="connsiteX0" fmla="*/ 20193 w 56769"/>
                <a:gd name="connsiteY0" fmla="*/ 4286 h 56197"/>
                <a:gd name="connsiteX1" fmla="*/ 24194 w 56769"/>
                <a:gd name="connsiteY1" fmla="*/ 0 h 56197"/>
                <a:gd name="connsiteX2" fmla="*/ 56769 w 56769"/>
                <a:gd name="connsiteY2" fmla="*/ 30004 h 56197"/>
                <a:gd name="connsiteX3" fmla="*/ 54673 w 56769"/>
                <a:gd name="connsiteY3" fmla="*/ 32385 h 56197"/>
                <a:gd name="connsiteX4" fmla="*/ 13526 w 56769"/>
                <a:gd name="connsiteY4" fmla="*/ 30480 h 56197"/>
                <a:gd name="connsiteX5" fmla="*/ 36671 w 56769"/>
                <a:gd name="connsiteY5" fmla="*/ 51816 h 56197"/>
                <a:gd name="connsiteX6" fmla="*/ 32576 w 56769"/>
                <a:gd name="connsiteY6" fmla="*/ 56198 h 56197"/>
                <a:gd name="connsiteX7" fmla="*/ 0 w 56769"/>
                <a:gd name="connsiteY7" fmla="*/ 26099 h 56197"/>
                <a:gd name="connsiteX8" fmla="*/ 1905 w 56769"/>
                <a:gd name="connsiteY8" fmla="*/ 24194 h 56197"/>
                <a:gd name="connsiteX9" fmla="*/ 43434 w 56769"/>
                <a:gd name="connsiteY9" fmla="*/ 25813 h 56197"/>
                <a:gd name="connsiteX10" fmla="*/ 20193 w 56769"/>
                <a:gd name="connsiteY10" fmla="*/ 4286 h 5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69" h="56197">
                  <a:moveTo>
                    <a:pt x="20193" y="4286"/>
                  </a:moveTo>
                  <a:lnTo>
                    <a:pt x="24194" y="0"/>
                  </a:lnTo>
                  <a:lnTo>
                    <a:pt x="56769" y="30004"/>
                  </a:lnTo>
                  <a:lnTo>
                    <a:pt x="54673" y="32385"/>
                  </a:lnTo>
                  <a:lnTo>
                    <a:pt x="13526" y="30480"/>
                  </a:lnTo>
                  <a:lnTo>
                    <a:pt x="36671" y="51816"/>
                  </a:lnTo>
                  <a:lnTo>
                    <a:pt x="32576" y="56198"/>
                  </a:lnTo>
                  <a:lnTo>
                    <a:pt x="0" y="26099"/>
                  </a:lnTo>
                  <a:lnTo>
                    <a:pt x="1905" y="24194"/>
                  </a:lnTo>
                  <a:lnTo>
                    <a:pt x="43434" y="25813"/>
                  </a:lnTo>
                  <a:lnTo>
                    <a:pt x="20193" y="4286"/>
                  </a:lnTo>
                  <a:close/>
                </a:path>
              </a:pathLst>
            </a:custGeom>
            <a:solidFill>
              <a:srgbClr val="231F20"/>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8F61DDE7-AEF5-42E1-A3A2-9892DE77D964}"/>
                </a:ext>
              </a:extLst>
            </p:cNvPr>
            <p:cNvSpPr/>
            <p:nvPr/>
          </p:nvSpPr>
          <p:spPr>
            <a:xfrm>
              <a:off x="5920263" y="3210495"/>
              <a:ext cx="43911" cy="48005"/>
            </a:xfrm>
            <a:custGeom>
              <a:avLst/>
              <a:gdLst>
                <a:gd name="connsiteX0" fmla="*/ 11108 w 43911"/>
                <a:gd name="connsiteY0" fmla="*/ 9886 h 48005"/>
                <a:gd name="connsiteX1" fmla="*/ 11108 w 43911"/>
                <a:gd name="connsiteY1" fmla="*/ 9886 h 48005"/>
                <a:gd name="connsiteX2" fmla="*/ 16443 w 43911"/>
                <a:gd name="connsiteY2" fmla="*/ 27031 h 48005"/>
                <a:gd name="connsiteX3" fmla="*/ 26538 w 43911"/>
                <a:gd name="connsiteY3" fmla="*/ 19125 h 48005"/>
                <a:gd name="connsiteX4" fmla="*/ 42255 w 43911"/>
                <a:gd name="connsiteY4" fmla="*/ 28936 h 48005"/>
                <a:gd name="connsiteX5" fmla="*/ 31586 w 43911"/>
                <a:gd name="connsiteY5" fmla="*/ 22650 h 48005"/>
                <a:gd name="connsiteX6" fmla="*/ 18347 w 43911"/>
                <a:gd name="connsiteY6" fmla="*/ 33032 h 48005"/>
                <a:gd name="connsiteX7" fmla="*/ 21870 w 43911"/>
                <a:gd name="connsiteY7" fmla="*/ 44938 h 48005"/>
                <a:gd name="connsiteX8" fmla="*/ 16727 w 43911"/>
                <a:gd name="connsiteY8" fmla="*/ 48938 h 48005"/>
                <a:gd name="connsiteX9" fmla="*/ 3488 w 43911"/>
                <a:gd name="connsiteY9" fmla="*/ 2933 h 48005"/>
                <a:gd name="connsiteX10" fmla="*/ 6060 w 43911"/>
                <a:gd name="connsiteY10" fmla="*/ 933 h 48005"/>
                <a:gd name="connsiteX11" fmla="*/ 47399 w 43911"/>
                <a:gd name="connsiteY11" fmla="*/ 24936 h 4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911" h="48005">
                  <a:moveTo>
                    <a:pt x="11108" y="9886"/>
                  </a:moveTo>
                  <a:lnTo>
                    <a:pt x="11108" y="9886"/>
                  </a:lnTo>
                  <a:lnTo>
                    <a:pt x="16443" y="27031"/>
                  </a:lnTo>
                  <a:lnTo>
                    <a:pt x="26538" y="19125"/>
                  </a:lnTo>
                  <a:close/>
                  <a:moveTo>
                    <a:pt x="42255" y="28936"/>
                  </a:moveTo>
                  <a:lnTo>
                    <a:pt x="31586" y="22650"/>
                  </a:lnTo>
                  <a:lnTo>
                    <a:pt x="18347" y="33032"/>
                  </a:lnTo>
                  <a:lnTo>
                    <a:pt x="21870" y="44938"/>
                  </a:lnTo>
                  <a:lnTo>
                    <a:pt x="16727" y="48938"/>
                  </a:lnTo>
                  <a:lnTo>
                    <a:pt x="3488" y="2933"/>
                  </a:lnTo>
                  <a:lnTo>
                    <a:pt x="6060" y="933"/>
                  </a:lnTo>
                  <a:lnTo>
                    <a:pt x="47399" y="24936"/>
                  </a:lnTo>
                  <a:close/>
                </a:path>
              </a:pathLst>
            </a:custGeom>
            <a:solidFill>
              <a:srgbClr val="231F20"/>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73AE84CE-F0AC-B730-B5AB-862AC426EA9D}"/>
                </a:ext>
              </a:extLst>
            </p:cNvPr>
            <p:cNvSpPr/>
            <p:nvPr/>
          </p:nvSpPr>
          <p:spPr>
            <a:xfrm>
              <a:off x="5942646" y="3192779"/>
              <a:ext cx="48196" cy="41338"/>
            </a:xfrm>
            <a:custGeom>
              <a:avLst/>
              <a:gdLst>
                <a:gd name="connsiteX0" fmla="*/ 22384 w 48196"/>
                <a:gd name="connsiteY0" fmla="*/ 41339 h 41338"/>
                <a:gd name="connsiteX1" fmla="*/ 0 w 48196"/>
                <a:gd name="connsiteY1" fmla="*/ 3048 h 41338"/>
                <a:gd name="connsiteX2" fmla="*/ 5239 w 48196"/>
                <a:gd name="connsiteY2" fmla="*/ 0 h 41338"/>
                <a:gd name="connsiteX3" fmla="*/ 24575 w 48196"/>
                <a:gd name="connsiteY3" fmla="*/ 33338 h 41338"/>
                <a:gd name="connsiteX4" fmla="*/ 45244 w 48196"/>
                <a:gd name="connsiteY4" fmla="*/ 21241 h 41338"/>
                <a:gd name="connsiteX5" fmla="*/ 48196 w 48196"/>
                <a:gd name="connsiteY5" fmla="*/ 26289 h 41338"/>
                <a:gd name="connsiteX6" fmla="*/ 22384 w 48196"/>
                <a:gd name="connsiteY6" fmla="*/ 41339 h 4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96" h="41338">
                  <a:moveTo>
                    <a:pt x="22384" y="41339"/>
                  </a:moveTo>
                  <a:lnTo>
                    <a:pt x="0" y="3048"/>
                  </a:lnTo>
                  <a:lnTo>
                    <a:pt x="5239" y="0"/>
                  </a:lnTo>
                  <a:lnTo>
                    <a:pt x="24575" y="33338"/>
                  </a:lnTo>
                  <a:lnTo>
                    <a:pt x="45244" y="21241"/>
                  </a:lnTo>
                  <a:lnTo>
                    <a:pt x="48196" y="26289"/>
                  </a:lnTo>
                  <a:lnTo>
                    <a:pt x="22384" y="41339"/>
                  </a:lnTo>
                  <a:close/>
                </a:path>
              </a:pathLst>
            </a:custGeom>
            <a:solidFill>
              <a:srgbClr val="231F20"/>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DE63C1AA-DC55-1A6C-2FE9-BB8BE91B221B}"/>
                </a:ext>
              </a:extLst>
            </p:cNvPr>
            <p:cNvSpPr/>
            <p:nvPr/>
          </p:nvSpPr>
          <p:spPr>
            <a:xfrm>
              <a:off x="5986710" y="3165165"/>
              <a:ext cx="45969" cy="46051"/>
            </a:xfrm>
            <a:custGeom>
              <a:avLst/>
              <a:gdLst>
                <a:gd name="connsiteX0" fmla="*/ 33813 w 45969"/>
                <a:gd name="connsiteY0" fmla="*/ 8354 h 46051"/>
                <a:gd name="connsiteX1" fmla="*/ 33813 w 45969"/>
                <a:gd name="connsiteY1" fmla="*/ 8354 h 46051"/>
                <a:gd name="connsiteX2" fmla="*/ 20956 w 45969"/>
                <a:gd name="connsiteY2" fmla="*/ 7592 h 46051"/>
                <a:gd name="connsiteX3" fmla="*/ 11431 w 45969"/>
                <a:gd name="connsiteY3" fmla="*/ 16164 h 46051"/>
                <a:gd name="connsiteX4" fmla="*/ 10859 w 45969"/>
                <a:gd name="connsiteY4" fmla="*/ 29309 h 46051"/>
                <a:gd name="connsiteX5" fmla="*/ 19335 w 45969"/>
                <a:gd name="connsiteY5" fmla="*/ 38834 h 46051"/>
                <a:gd name="connsiteX6" fmla="*/ 32100 w 45969"/>
                <a:gd name="connsiteY6" fmla="*/ 39595 h 46051"/>
                <a:gd name="connsiteX7" fmla="*/ 41625 w 45969"/>
                <a:gd name="connsiteY7" fmla="*/ 31118 h 46051"/>
                <a:gd name="connsiteX8" fmla="*/ 42292 w 45969"/>
                <a:gd name="connsiteY8" fmla="*/ 18069 h 46051"/>
                <a:gd name="connsiteX9" fmla="*/ 33718 w 45969"/>
                <a:gd name="connsiteY9" fmla="*/ 8544 h 46051"/>
                <a:gd name="connsiteX10" fmla="*/ 5906 w 45969"/>
                <a:gd name="connsiteY10" fmla="*/ 13973 h 46051"/>
                <a:gd name="connsiteX11" fmla="*/ 18956 w 45969"/>
                <a:gd name="connsiteY11" fmla="*/ 2258 h 46051"/>
                <a:gd name="connsiteX12" fmla="*/ 36481 w 45969"/>
                <a:gd name="connsiteY12" fmla="*/ 3401 h 46051"/>
                <a:gd name="connsiteX13" fmla="*/ 48196 w 45969"/>
                <a:gd name="connsiteY13" fmla="*/ 16450 h 46051"/>
                <a:gd name="connsiteX14" fmla="*/ 47055 w 45969"/>
                <a:gd name="connsiteY14" fmla="*/ 33976 h 46051"/>
                <a:gd name="connsiteX15" fmla="*/ 33813 w 45969"/>
                <a:gd name="connsiteY15" fmla="*/ 45596 h 46051"/>
                <a:gd name="connsiteX16" fmla="*/ 16289 w 45969"/>
                <a:gd name="connsiteY16" fmla="*/ 44739 h 46051"/>
                <a:gd name="connsiteX17" fmla="*/ 4859 w 45969"/>
                <a:gd name="connsiteY17" fmla="*/ 31690 h 46051"/>
                <a:gd name="connsiteX18" fmla="*/ 6001 w 45969"/>
                <a:gd name="connsiteY18" fmla="*/ 13783 h 4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69" h="46051">
                  <a:moveTo>
                    <a:pt x="33813" y="8354"/>
                  </a:moveTo>
                  <a:lnTo>
                    <a:pt x="33813" y="8354"/>
                  </a:lnTo>
                  <a:cubicBezTo>
                    <a:pt x="29814" y="6344"/>
                    <a:pt x="25147" y="6068"/>
                    <a:pt x="20956" y="7592"/>
                  </a:cubicBezTo>
                  <a:cubicBezTo>
                    <a:pt x="16766" y="9001"/>
                    <a:pt x="13240" y="12106"/>
                    <a:pt x="11431" y="16164"/>
                  </a:cubicBezTo>
                  <a:cubicBezTo>
                    <a:pt x="9431" y="20279"/>
                    <a:pt x="9241" y="25032"/>
                    <a:pt x="10859" y="29309"/>
                  </a:cubicBezTo>
                  <a:cubicBezTo>
                    <a:pt x="12287" y="33499"/>
                    <a:pt x="15336" y="36938"/>
                    <a:pt x="19335" y="38834"/>
                  </a:cubicBezTo>
                  <a:cubicBezTo>
                    <a:pt x="23242" y="40901"/>
                    <a:pt x="27909" y="41177"/>
                    <a:pt x="32100" y="39595"/>
                  </a:cubicBezTo>
                  <a:cubicBezTo>
                    <a:pt x="36290" y="38233"/>
                    <a:pt x="39815" y="35157"/>
                    <a:pt x="41625" y="31118"/>
                  </a:cubicBezTo>
                  <a:cubicBezTo>
                    <a:pt x="43720" y="27061"/>
                    <a:pt x="43911" y="22317"/>
                    <a:pt x="42292" y="18069"/>
                  </a:cubicBezTo>
                  <a:cubicBezTo>
                    <a:pt x="40767" y="13907"/>
                    <a:pt x="37720" y="10497"/>
                    <a:pt x="33718" y="8544"/>
                  </a:cubicBezTo>
                  <a:moveTo>
                    <a:pt x="5906" y="13973"/>
                  </a:moveTo>
                  <a:cubicBezTo>
                    <a:pt x="8478" y="8430"/>
                    <a:pt x="13145" y="4182"/>
                    <a:pt x="18956" y="2258"/>
                  </a:cubicBezTo>
                  <a:cubicBezTo>
                    <a:pt x="24670" y="152"/>
                    <a:pt x="31053" y="572"/>
                    <a:pt x="36481" y="3401"/>
                  </a:cubicBezTo>
                  <a:cubicBezTo>
                    <a:pt x="42006" y="5963"/>
                    <a:pt x="46196" y="10677"/>
                    <a:pt x="48196" y="16450"/>
                  </a:cubicBezTo>
                  <a:cubicBezTo>
                    <a:pt x="50196" y="22203"/>
                    <a:pt x="49817" y="28527"/>
                    <a:pt x="47055" y="33976"/>
                  </a:cubicBezTo>
                  <a:cubicBezTo>
                    <a:pt x="44387" y="39510"/>
                    <a:pt x="39625" y="43720"/>
                    <a:pt x="33813" y="45596"/>
                  </a:cubicBezTo>
                  <a:cubicBezTo>
                    <a:pt x="28100" y="47711"/>
                    <a:pt x="21812" y="47397"/>
                    <a:pt x="16289" y="44739"/>
                  </a:cubicBezTo>
                  <a:cubicBezTo>
                    <a:pt x="10859" y="42148"/>
                    <a:pt x="6669" y="37424"/>
                    <a:pt x="4859" y="31690"/>
                  </a:cubicBezTo>
                  <a:cubicBezTo>
                    <a:pt x="2667" y="25832"/>
                    <a:pt x="3143" y="19317"/>
                    <a:pt x="6001" y="13783"/>
                  </a:cubicBezTo>
                  <a:close/>
                </a:path>
              </a:pathLst>
            </a:custGeom>
            <a:solidFill>
              <a:srgbClr val="231F20"/>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098A56FD-5D76-479A-D63F-4312B333117A}"/>
                </a:ext>
              </a:extLst>
            </p:cNvPr>
            <p:cNvSpPr/>
            <p:nvPr/>
          </p:nvSpPr>
          <p:spPr>
            <a:xfrm>
              <a:off x="6033325" y="3153155"/>
              <a:ext cx="28384" cy="48482"/>
            </a:xfrm>
            <a:custGeom>
              <a:avLst/>
              <a:gdLst>
                <a:gd name="connsiteX0" fmla="*/ 7906 w 28384"/>
                <a:gd name="connsiteY0" fmla="*/ 48482 h 48482"/>
                <a:gd name="connsiteX1" fmla="*/ 0 w 28384"/>
                <a:gd name="connsiteY1" fmla="*/ 4858 h 48482"/>
                <a:gd name="connsiteX2" fmla="*/ 26670 w 28384"/>
                <a:gd name="connsiteY2" fmla="*/ 0 h 48482"/>
                <a:gd name="connsiteX3" fmla="*/ 27718 w 28384"/>
                <a:gd name="connsiteY3" fmla="*/ 5810 h 48482"/>
                <a:gd name="connsiteX4" fmla="*/ 6953 w 28384"/>
                <a:gd name="connsiteY4" fmla="*/ 9525 h 48482"/>
                <a:gd name="connsiteX5" fmla="*/ 9239 w 28384"/>
                <a:gd name="connsiteY5" fmla="*/ 22384 h 48482"/>
                <a:gd name="connsiteX6" fmla="*/ 27432 w 28384"/>
                <a:gd name="connsiteY6" fmla="*/ 19145 h 48482"/>
                <a:gd name="connsiteX7" fmla="*/ 28384 w 28384"/>
                <a:gd name="connsiteY7" fmla="*/ 24860 h 48482"/>
                <a:gd name="connsiteX8" fmla="*/ 10287 w 28384"/>
                <a:gd name="connsiteY8" fmla="*/ 28194 h 48482"/>
                <a:gd name="connsiteX9" fmla="*/ 13716 w 28384"/>
                <a:gd name="connsiteY9" fmla="*/ 47435 h 48482"/>
                <a:gd name="connsiteX10" fmla="*/ 7906 w 28384"/>
                <a:gd name="connsiteY10" fmla="*/ 48482 h 48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384" h="48482">
                  <a:moveTo>
                    <a:pt x="7906" y="48482"/>
                  </a:moveTo>
                  <a:lnTo>
                    <a:pt x="0" y="4858"/>
                  </a:lnTo>
                  <a:lnTo>
                    <a:pt x="26670" y="0"/>
                  </a:lnTo>
                  <a:lnTo>
                    <a:pt x="27718" y="5810"/>
                  </a:lnTo>
                  <a:lnTo>
                    <a:pt x="6953" y="9525"/>
                  </a:lnTo>
                  <a:lnTo>
                    <a:pt x="9239" y="22384"/>
                  </a:lnTo>
                  <a:lnTo>
                    <a:pt x="27432" y="19145"/>
                  </a:lnTo>
                  <a:lnTo>
                    <a:pt x="28384" y="24860"/>
                  </a:lnTo>
                  <a:lnTo>
                    <a:pt x="10287" y="28194"/>
                  </a:lnTo>
                  <a:lnTo>
                    <a:pt x="13716" y="47435"/>
                  </a:lnTo>
                  <a:lnTo>
                    <a:pt x="7906" y="48482"/>
                  </a:lnTo>
                  <a:close/>
                </a:path>
              </a:pathLst>
            </a:custGeom>
            <a:solidFill>
              <a:srgbClr val="231F20"/>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846E2517-1D1D-6ED8-6B05-F10726A619FF}"/>
                </a:ext>
              </a:extLst>
            </p:cNvPr>
            <p:cNvSpPr/>
            <p:nvPr/>
          </p:nvSpPr>
          <p:spPr>
            <a:xfrm>
              <a:off x="6075401" y="3150848"/>
              <a:ext cx="42696" cy="45661"/>
            </a:xfrm>
            <a:custGeom>
              <a:avLst/>
              <a:gdLst>
                <a:gd name="connsiteX0" fmla="*/ 9608 w 42696"/>
                <a:gd name="connsiteY0" fmla="*/ 40007 h 45661"/>
                <a:gd name="connsiteX1" fmla="*/ 3513 w 42696"/>
                <a:gd name="connsiteY1" fmla="*/ 23528 h 45661"/>
                <a:gd name="connsiteX2" fmla="*/ 10466 w 42696"/>
                <a:gd name="connsiteY2" fmla="*/ 7240 h 45661"/>
                <a:gd name="connsiteX3" fmla="*/ 26944 w 42696"/>
                <a:gd name="connsiteY3" fmla="*/ 954 h 45661"/>
                <a:gd name="connsiteX4" fmla="*/ 45231 w 42696"/>
                <a:gd name="connsiteY4" fmla="*/ 9431 h 45661"/>
                <a:gd name="connsiteX5" fmla="*/ 40945 w 42696"/>
                <a:gd name="connsiteY5" fmla="*/ 13241 h 45661"/>
                <a:gd name="connsiteX6" fmla="*/ 26848 w 42696"/>
                <a:gd name="connsiteY6" fmla="*/ 6764 h 45661"/>
                <a:gd name="connsiteX7" fmla="*/ 14656 w 42696"/>
                <a:gd name="connsiteY7" fmla="*/ 11431 h 45661"/>
                <a:gd name="connsiteX8" fmla="*/ 9608 w 42696"/>
                <a:gd name="connsiteY8" fmla="*/ 23719 h 45661"/>
                <a:gd name="connsiteX9" fmla="*/ 14275 w 42696"/>
                <a:gd name="connsiteY9" fmla="*/ 35910 h 45661"/>
                <a:gd name="connsiteX10" fmla="*/ 26086 w 42696"/>
                <a:gd name="connsiteY10" fmla="*/ 40959 h 45661"/>
                <a:gd name="connsiteX11" fmla="*/ 40469 w 42696"/>
                <a:gd name="connsiteY11" fmla="*/ 34958 h 45661"/>
                <a:gd name="connsiteX12" fmla="*/ 40469 w 42696"/>
                <a:gd name="connsiteY12" fmla="*/ 26100 h 45661"/>
                <a:gd name="connsiteX13" fmla="*/ 25707 w 42696"/>
                <a:gd name="connsiteY13" fmla="*/ 26100 h 45661"/>
                <a:gd name="connsiteX14" fmla="*/ 25707 w 42696"/>
                <a:gd name="connsiteY14" fmla="*/ 20575 h 45661"/>
                <a:gd name="connsiteX15" fmla="*/ 46184 w 42696"/>
                <a:gd name="connsiteY15" fmla="*/ 20575 h 45661"/>
                <a:gd name="connsiteX16" fmla="*/ 46184 w 42696"/>
                <a:gd name="connsiteY16" fmla="*/ 37625 h 45661"/>
                <a:gd name="connsiteX17" fmla="*/ 25895 w 42696"/>
                <a:gd name="connsiteY17" fmla="*/ 46579 h 45661"/>
                <a:gd name="connsiteX18" fmla="*/ 9703 w 42696"/>
                <a:gd name="connsiteY18" fmla="*/ 39911 h 4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696" h="45661">
                  <a:moveTo>
                    <a:pt x="9608" y="40007"/>
                  </a:moveTo>
                  <a:cubicBezTo>
                    <a:pt x="5417" y="35558"/>
                    <a:pt x="3227" y="29615"/>
                    <a:pt x="3513" y="23528"/>
                  </a:cubicBezTo>
                  <a:cubicBezTo>
                    <a:pt x="3417" y="17356"/>
                    <a:pt x="5894" y="11422"/>
                    <a:pt x="10466" y="7240"/>
                  </a:cubicBezTo>
                  <a:cubicBezTo>
                    <a:pt x="14847" y="2954"/>
                    <a:pt x="20849" y="687"/>
                    <a:pt x="26944" y="954"/>
                  </a:cubicBezTo>
                  <a:cubicBezTo>
                    <a:pt x="33992" y="973"/>
                    <a:pt x="40659" y="4069"/>
                    <a:pt x="45231" y="9431"/>
                  </a:cubicBezTo>
                  <a:lnTo>
                    <a:pt x="40945" y="13241"/>
                  </a:lnTo>
                  <a:cubicBezTo>
                    <a:pt x="37422" y="9098"/>
                    <a:pt x="32278" y="6726"/>
                    <a:pt x="26848" y="6764"/>
                  </a:cubicBezTo>
                  <a:cubicBezTo>
                    <a:pt x="22277" y="6564"/>
                    <a:pt x="17896" y="8250"/>
                    <a:pt x="14656" y="11431"/>
                  </a:cubicBezTo>
                  <a:cubicBezTo>
                    <a:pt x="11324" y="14660"/>
                    <a:pt x="9512" y="19108"/>
                    <a:pt x="9608" y="23719"/>
                  </a:cubicBezTo>
                  <a:cubicBezTo>
                    <a:pt x="9417" y="28262"/>
                    <a:pt x="11038" y="32691"/>
                    <a:pt x="14275" y="35910"/>
                  </a:cubicBezTo>
                  <a:cubicBezTo>
                    <a:pt x="17323" y="39130"/>
                    <a:pt x="21609" y="40959"/>
                    <a:pt x="26086" y="40959"/>
                  </a:cubicBezTo>
                  <a:cubicBezTo>
                    <a:pt x="31516" y="40997"/>
                    <a:pt x="36659" y="38834"/>
                    <a:pt x="40469" y="34958"/>
                  </a:cubicBezTo>
                  <a:lnTo>
                    <a:pt x="40469" y="26100"/>
                  </a:lnTo>
                  <a:lnTo>
                    <a:pt x="25707" y="26100"/>
                  </a:lnTo>
                  <a:lnTo>
                    <a:pt x="25707" y="20575"/>
                  </a:lnTo>
                  <a:lnTo>
                    <a:pt x="46184" y="20575"/>
                  </a:lnTo>
                  <a:lnTo>
                    <a:pt x="46184" y="37625"/>
                  </a:lnTo>
                  <a:cubicBezTo>
                    <a:pt x="41136" y="43540"/>
                    <a:pt x="33706" y="46845"/>
                    <a:pt x="25895" y="46579"/>
                  </a:cubicBezTo>
                  <a:cubicBezTo>
                    <a:pt x="19800" y="46693"/>
                    <a:pt x="13989" y="44283"/>
                    <a:pt x="9703" y="39911"/>
                  </a:cubicBezTo>
                </a:path>
              </a:pathLst>
            </a:custGeom>
            <a:solidFill>
              <a:srgbClr val="231F20"/>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D2C494F7-A934-1F6B-B538-ABFA2429ED4A}"/>
                </a:ext>
              </a:extLst>
            </p:cNvPr>
            <p:cNvSpPr/>
            <p:nvPr/>
          </p:nvSpPr>
          <p:spPr>
            <a:xfrm>
              <a:off x="6114667" y="3155251"/>
              <a:ext cx="38386" cy="47243"/>
            </a:xfrm>
            <a:custGeom>
              <a:avLst/>
              <a:gdLst>
                <a:gd name="connsiteX0" fmla="*/ 28349 w 38386"/>
                <a:gd name="connsiteY0" fmla="*/ 11505 h 47243"/>
                <a:gd name="connsiteX1" fmla="*/ 28349 w 38386"/>
                <a:gd name="connsiteY1" fmla="*/ 11505 h 47243"/>
                <a:gd name="connsiteX2" fmla="*/ 18824 w 38386"/>
                <a:gd name="connsiteY2" fmla="*/ 26936 h 47243"/>
                <a:gd name="connsiteX3" fmla="*/ 31398 w 38386"/>
                <a:gd name="connsiteY3" fmla="*/ 29031 h 47243"/>
                <a:gd name="connsiteX4" fmla="*/ 35397 w 38386"/>
                <a:gd name="connsiteY4" fmla="*/ 47033 h 47243"/>
                <a:gd name="connsiteX5" fmla="*/ 32921 w 38386"/>
                <a:gd name="connsiteY5" fmla="*/ 34937 h 47243"/>
                <a:gd name="connsiteX6" fmla="*/ 16252 w 38386"/>
                <a:gd name="connsiteY6" fmla="*/ 32174 h 47243"/>
                <a:gd name="connsiteX7" fmla="*/ 9871 w 38386"/>
                <a:gd name="connsiteY7" fmla="*/ 42747 h 47243"/>
                <a:gd name="connsiteX8" fmla="*/ 3488 w 38386"/>
                <a:gd name="connsiteY8" fmla="*/ 41699 h 47243"/>
                <a:gd name="connsiteX9" fmla="*/ 28540 w 38386"/>
                <a:gd name="connsiteY9" fmla="*/ 933 h 47243"/>
                <a:gd name="connsiteX10" fmla="*/ 31777 w 38386"/>
                <a:gd name="connsiteY10" fmla="*/ 1504 h 47243"/>
                <a:gd name="connsiteX11" fmla="*/ 41874 w 38386"/>
                <a:gd name="connsiteY11" fmla="*/ 48176 h 47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86" h="47243">
                  <a:moveTo>
                    <a:pt x="28349" y="11505"/>
                  </a:moveTo>
                  <a:lnTo>
                    <a:pt x="28349" y="11505"/>
                  </a:lnTo>
                  <a:lnTo>
                    <a:pt x="18824" y="26936"/>
                  </a:lnTo>
                  <a:lnTo>
                    <a:pt x="31398" y="29031"/>
                  </a:lnTo>
                  <a:close/>
                  <a:moveTo>
                    <a:pt x="35397" y="47033"/>
                  </a:moveTo>
                  <a:lnTo>
                    <a:pt x="32921" y="34937"/>
                  </a:lnTo>
                  <a:lnTo>
                    <a:pt x="16252" y="32174"/>
                  </a:lnTo>
                  <a:lnTo>
                    <a:pt x="9871" y="42747"/>
                  </a:lnTo>
                  <a:lnTo>
                    <a:pt x="3488" y="41699"/>
                  </a:lnTo>
                  <a:lnTo>
                    <a:pt x="28540" y="933"/>
                  </a:lnTo>
                  <a:lnTo>
                    <a:pt x="31777" y="1504"/>
                  </a:lnTo>
                  <a:lnTo>
                    <a:pt x="41874" y="48176"/>
                  </a:lnTo>
                  <a:close/>
                </a:path>
              </a:pathLst>
            </a:custGeom>
            <a:solidFill>
              <a:srgbClr val="231F20"/>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B91A592F-5E43-DCF0-CFF8-2BCD6075FE87}"/>
                </a:ext>
              </a:extLst>
            </p:cNvPr>
            <p:cNvSpPr/>
            <p:nvPr/>
          </p:nvSpPr>
          <p:spPr>
            <a:xfrm>
              <a:off x="6150767" y="3162201"/>
              <a:ext cx="36386" cy="45396"/>
            </a:xfrm>
            <a:custGeom>
              <a:avLst/>
              <a:gdLst>
                <a:gd name="connsiteX0" fmla="*/ 3774 w 36386"/>
                <a:gd name="connsiteY0" fmla="*/ 32367 h 45396"/>
                <a:gd name="connsiteX1" fmla="*/ 9013 w 36386"/>
                <a:gd name="connsiteY1" fmla="*/ 30177 h 45396"/>
                <a:gd name="connsiteX2" fmla="*/ 17108 w 36386"/>
                <a:gd name="connsiteY2" fmla="*/ 39702 h 45396"/>
                <a:gd name="connsiteX3" fmla="*/ 26540 w 36386"/>
                <a:gd name="connsiteY3" fmla="*/ 35777 h 45396"/>
                <a:gd name="connsiteX4" fmla="*/ 26633 w 36386"/>
                <a:gd name="connsiteY4" fmla="*/ 35606 h 45396"/>
                <a:gd name="connsiteX5" fmla="*/ 24063 w 36386"/>
                <a:gd name="connsiteY5" fmla="*/ 28367 h 45396"/>
                <a:gd name="connsiteX6" fmla="*/ 20252 w 36386"/>
                <a:gd name="connsiteY6" fmla="*/ 24938 h 45396"/>
                <a:gd name="connsiteX7" fmla="*/ 16252 w 36386"/>
                <a:gd name="connsiteY7" fmla="*/ 21128 h 45396"/>
                <a:gd name="connsiteX8" fmla="*/ 13013 w 36386"/>
                <a:gd name="connsiteY8" fmla="*/ 9031 h 45396"/>
                <a:gd name="connsiteX9" fmla="*/ 19015 w 36386"/>
                <a:gd name="connsiteY9" fmla="*/ 1982 h 45396"/>
                <a:gd name="connsiteX10" fmla="*/ 29300 w 36386"/>
                <a:gd name="connsiteY10" fmla="*/ 1982 h 45396"/>
                <a:gd name="connsiteX11" fmla="*/ 39874 w 36386"/>
                <a:gd name="connsiteY11" fmla="*/ 12079 h 45396"/>
                <a:gd name="connsiteX12" fmla="*/ 34921 w 36386"/>
                <a:gd name="connsiteY12" fmla="*/ 14556 h 45396"/>
                <a:gd name="connsiteX13" fmla="*/ 27682 w 36386"/>
                <a:gd name="connsiteY13" fmla="*/ 7412 h 45396"/>
                <a:gd name="connsiteX14" fmla="*/ 19396 w 36386"/>
                <a:gd name="connsiteY14" fmla="*/ 10594 h 45396"/>
                <a:gd name="connsiteX15" fmla="*/ 19205 w 36386"/>
                <a:gd name="connsiteY15" fmla="*/ 11031 h 45396"/>
                <a:gd name="connsiteX16" fmla="*/ 21205 w 36386"/>
                <a:gd name="connsiteY16" fmla="*/ 17604 h 45396"/>
                <a:gd name="connsiteX17" fmla="*/ 25396 w 36386"/>
                <a:gd name="connsiteY17" fmla="*/ 21699 h 45396"/>
                <a:gd name="connsiteX18" fmla="*/ 29872 w 36386"/>
                <a:gd name="connsiteY18" fmla="*/ 25986 h 45396"/>
                <a:gd name="connsiteX19" fmla="*/ 33016 w 36386"/>
                <a:gd name="connsiteY19" fmla="*/ 37797 h 45396"/>
                <a:gd name="connsiteX20" fmla="*/ 26254 w 36386"/>
                <a:gd name="connsiteY20" fmla="*/ 45322 h 45396"/>
                <a:gd name="connsiteX21" fmla="*/ 15203 w 36386"/>
                <a:gd name="connsiteY21" fmla="*/ 45322 h 45396"/>
                <a:gd name="connsiteX22" fmla="*/ 3488 w 36386"/>
                <a:gd name="connsiteY22" fmla="*/ 32177 h 45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386" h="45396">
                  <a:moveTo>
                    <a:pt x="3774" y="32367"/>
                  </a:moveTo>
                  <a:lnTo>
                    <a:pt x="9013" y="30177"/>
                  </a:lnTo>
                  <a:cubicBezTo>
                    <a:pt x="9680" y="34625"/>
                    <a:pt x="12822" y="38311"/>
                    <a:pt x="17108" y="39702"/>
                  </a:cubicBezTo>
                  <a:cubicBezTo>
                    <a:pt x="20824" y="41225"/>
                    <a:pt x="25014" y="39473"/>
                    <a:pt x="26540" y="35777"/>
                  </a:cubicBezTo>
                  <a:cubicBezTo>
                    <a:pt x="26633" y="35720"/>
                    <a:pt x="26633" y="35663"/>
                    <a:pt x="26633" y="35606"/>
                  </a:cubicBezTo>
                  <a:cubicBezTo>
                    <a:pt x="27205" y="32901"/>
                    <a:pt x="26159" y="30129"/>
                    <a:pt x="24063" y="28367"/>
                  </a:cubicBezTo>
                  <a:cubicBezTo>
                    <a:pt x="23396" y="27795"/>
                    <a:pt x="22156" y="26557"/>
                    <a:pt x="20252" y="24938"/>
                  </a:cubicBezTo>
                  <a:cubicBezTo>
                    <a:pt x="18347" y="23319"/>
                    <a:pt x="17203" y="22081"/>
                    <a:pt x="16252" y="21128"/>
                  </a:cubicBezTo>
                  <a:cubicBezTo>
                    <a:pt x="13108" y="17975"/>
                    <a:pt x="11871" y="13356"/>
                    <a:pt x="13013" y="9031"/>
                  </a:cubicBezTo>
                  <a:cubicBezTo>
                    <a:pt x="13871" y="5907"/>
                    <a:pt x="16061" y="3316"/>
                    <a:pt x="19015" y="1982"/>
                  </a:cubicBezTo>
                  <a:cubicBezTo>
                    <a:pt x="22252" y="583"/>
                    <a:pt x="25968" y="583"/>
                    <a:pt x="29300" y="1982"/>
                  </a:cubicBezTo>
                  <a:cubicBezTo>
                    <a:pt x="34253" y="3364"/>
                    <a:pt x="38255" y="7155"/>
                    <a:pt x="39874" y="12079"/>
                  </a:cubicBezTo>
                  <a:lnTo>
                    <a:pt x="34921" y="14556"/>
                  </a:lnTo>
                  <a:cubicBezTo>
                    <a:pt x="33872" y="11117"/>
                    <a:pt x="31112" y="8450"/>
                    <a:pt x="27682" y="7412"/>
                  </a:cubicBezTo>
                  <a:cubicBezTo>
                    <a:pt x="24538" y="6002"/>
                    <a:pt x="20824" y="7422"/>
                    <a:pt x="19396" y="10594"/>
                  </a:cubicBezTo>
                  <a:cubicBezTo>
                    <a:pt x="19301" y="10736"/>
                    <a:pt x="19301" y="10879"/>
                    <a:pt x="19205" y="11031"/>
                  </a:cubicBezTo>
                  <a:cubicBezTo>
                    <a:pt x="18538" y="13422"/>
                    <a:pt x="19396" y="15965"/>
                    <a:pt x="21205" y="17604"/>
                  </a:cubicBezTo>
                  <a:cubicBezTo>
                    <a:pt x="22538" y="19061"/>
                    <a:pt x="23873" y="20432"/>
                    <a:pt x="25396" y="21699"/>
                  </a:cubicBezTo>
                  <a:cubicBezTo>
                    <a:pt x="27586" y="23700"/>
                    <a:pt x="29109" y="25129"/>
                    <a:pt x="29872" y="25986"/>
                  </a:cubicBezTo>
                  <a:cubicBezTo>
                    <a:pt x="33016" y="29034"/>
                    <a:pt x="34253" y="33577"/>
                    <a:pt x="33016" y="37797"/>
                  </a:cubicBezTo>
                  <a:cubicBezTo>
                    <a:pt x="32063" y="41207"/>
                    <a:pt x="29586" y="43978"/>
                    <a:pt x="26254" y="45322"/>
                  </a:cubicBezTo>
                  <a:cubicBezTo>
                    <a:pt x="22728" y="46665"/>
                    <a:pt x="18729" y="46665"/>
                    <a:pt x="15203" y="45322"/>
                  </a:cubicBezTo>
                  <a:cubicBezTo>
                    <a:pt x="9013" y="43636"/>
                    <a:pt x="4441" y="38483"/>
                    <a:pt x="3488" y="32177"/>
                  </a:cubicBezTo>
                </a:path>
              </a:pathLst>
            </a:custGeom>
            <a:solidFill>
              <a:srgbClr val="231F20"/>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66D2618C-B954-A8B8-41EC-497F0F5B9545}"/>
                </a:ext>
              </a:extLst>
            </p:cNvPr>
            <p:cNvSpPr/>
            <p:nvPr/>
          </p:nvSpPr>
          <p:spPr>
            <a:xfrm>
              <a:off x="6186582" y="3168681"/>
              <a:ext cx="35528" cy="48386"/>
            </a:xfrm>
            <a:custGeom>
              <a:avLst/>
              <a:gdLst>
                <a:gd name="connsiteX0" fmla="*/ 15621 w 35528"/>
                <a:gd name="connsiteY0" fmla="*/ 10668 h 48386"/>
                <a:gd name="connsiteX1" fmla="*/ 3620 w 35528"/>
                <a:gd name="connsiteY1" fmla="*/ 5334 h 48386"/>
                <a:gd name="connsiteX2" fmla="*/ 5906 w 35528"/>
                <a:gd name="connsiteY2" fmla="*/ 0 h 48386"/>
                <a:gd name="connsiteX3" fmla="*/ 35528 w 35528"/>
                <a:gd name="connsiteY3" fmla="*/ 13049 h 48386"/>
                <a:gd name="connsiteX4" fmla="*/ 33147 w 35528"/>
                <a:gd name="connsiteY4" fmla="*/ 18383 h 48386"/>
                <a:gd name="connsiteX5" fmla="*/ 21146 w 35528"/>
                <a:gd name="connsiteY5" fmla="*/ 13049 h 48386"/>
                <a:gd name="connsiteX6" fmla="*/ 5525 w 35528"/>
                <a:gd name="connsiteY6" fmla="*/ 48387 h 48386"/>
                <a:gd name="connsiteX7" fmla="*/ 0 w 35528"/>
                <a:gd name="connsiteY7" fmla="*/ 45910 h 48386"/>
                <a:gd name="connsiteX8" fmla="*/ 15621 w 35528"/>
                <a:gd name="connsiteY8" fmla="*/ 10668 h 48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8" h="48386">
                  <a:moveTo>
                    <a:pt x="15621" y="10668"/>
                  </a:moveTo>
                  <a:lnTo>
                    <a:pt x="3620" y="5334"/>
                  </a:lnTo>
                  <a:lnTo>
                    <a:pt x="5906" y="0"/>
                  </a:lnTo>
                  <a:lnTo>
                    <a:pt x="35528" y="13049"/>
                  </a:lnTo>
                  <a:lnTo>
                    <a:pt x="33147" y="18383"/>
                  </a:lnTo>
                  <a:lnTo>
                    <a:pt x="21146" y="13049"/>
                  </a:lnTo>
                  <a:lnTo>
                    <a:pt x="5525" y="48387"/>
                  </a:lnTo>
                  <a:lnTo>
                    <a:pt x="0" y="45910"/>
                  </a:lnTo>
                  <a:lnTo>
                    <a:pt x="15621" y="10668"/>
                  </a:lnTo>
                  <a:close/>
                </a:path>
              </a:pathLst>
            </a:custGeom>
            <a:solidFill>
              <a:srgbClr val="231F20"/>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2A274EE4-001D-019E-88BD-FE4178222122}"/>
                </a:ext>
              </a:extLst>
            </p:cNvPr>
            <p:cNvSpPr/>
            <p:nvPr/>
          </p:nvSpPr>
          <p:spPr>
            <a:xfrm>
              <a:off x="6204299" y="3184683"/>
              <a:ext cx="42846" cy="53721"/>
            </a:xfrm>
            <a:custGeom>
              <a:avLst/>
              <a:gdLst>
                <a:gd name="connsiteX0" fmla="*/ 28919 w 42846"/>
                <a:gd name="connsiteY0" fmla="*/ 9124 h 53721"/>
                <a:gd name="connsiteX1" fmla="*/ 28919 w 42846"/>
                <a:gd name="connsiteY1" fmla="*/ 9124 h 53721"/>
                <a:gd name="connsiteX2" fmla="*/ 21108 w 42846"/>
                <a:gd name="connsiteY2" fmla="*/ 21888 h 53721"/>
                <a:gd name="connsiteX3" fmla="*/ 27870 w 42846"/>
                <a:gd name="connsiteY3" fmla="*/ 26079 h 53721"/>
                <a:gd name="connsiteX4" fmla="*/ 38825 w 42846"/>
                <a:gd name="connsiteY4" fmla="*/ 25040 h 53721"/>
                <a:gd name="connsiteX5" fmla="*/ 39493 w 42846"/>
                <a:gd name="connsiteY5" fmla="*/ 24174 h 53721"/>
                <a:gd name="connsiteX6" fmla="*/ 37586 w 42846"/>
                <a:gd name="connsiteY6" fmla="*/ 14392 h 53721"/>
                <a:gd name="connsiteX7" fmla="*/ 36730 w 42846"/>
                <a:gd name="connsiteY7" fmla="*/ 13887 h 53721"/>
                <a:gd name="connsiteX8" fmla="*/ 23966 w 42846"/>
                <a:gd name="connsiteY8" fmla="*/ 51320 h 53721"/>
                <a:gd name="connsiteX9" fmla="*/ 23394 w 42846"/>
                <a:gd name="connsiteY9" fmla="*/ 29889 h 53721"/>
                <a:gd name="connsiteX10" fmla="*/ 18157 w 42846"/>
                <a:gd name="connsiteY10" fmla="*/ 26745 h 53721"/>
                <a:gd name="connsiteX11" fmla="*/ 8632 w 42846"/>
                <a:gd name="connsiteY11" fmla="*/ 42176 h 53721"/>
                <a:gd name="connsiteX12" fmla="*/ 3488 w 42846"/>
                <a:gd name="connsiteY12" fmla="*/ 39033 h 53721"/>
                <a:gd name="connsiteX13" fmla="*/ 26442 w 42846"/>
                <a:gd name="connsiteY13" fmla="*/ 933 h 53721"/>
                <a:gd name="connsiteX14" fmla="*/ 39302 w 42846"/>
                <a:gd name="connsiteY14" fmla="*/ 8743 h 53721"/>
                <a:gd name="connsiteX15" fmla="*/ 46064 w 42846"/>
                <a:gd name="connsiteY15" fmla="*/ 17411 h 53721"/>
                <a:gd name="connsiteX16" fmla="*/ 44350 w 42846"/>
                <a:gd name="connsiteY16" fmla="*/ 26936 h 53721"/>
                <a:gd name="connsiteX17" fmla="*/ 29014 w 42846"/>
                <a:gd name="connsiteY17" fmla="*/ 32460 h 53721"/>
                <a:gd name="connsiteX18" fmla="*/ 29968 w 42846"/>
                <a:gd name="connsiteY18" fmla="*/ 54654 h 5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846" h="53721">
                  <a:moveTo>
                    <a:pt x="28919" y="9124"/>
                  </a:moveTo>
                  <a:lnTo>
                    <a:pt x="28919" y="9124"/>
                  </a:lnTo>
                  <a:lnTo>
                    <a:pt x="21108" y="21888"/>
                  </a:lnTo>
                  <a:lnTo>
                    <a:pt x="27870" y="26079"/>
                  </a:lnTo>
                  <a:cubicBezTo>
                    <a:pt x="31205" y="28831"/>
                    <a:pt x="36158" y="28365"/>
                    <a:pt x="38825" y="25040"/>
                  </a:cubicBezTo>
                  <a:cubicBezTo>
                    <a:pt x="39111" y="24764"/>
                    <a:pt x="39302" y="24479"/>
                    <a:pt x="39493" y="24174"/>
                  </a:cubicBezTo>
                  <a:cubicBezTo>
                    <a:pt x="41683" y="20945"/>
                    <a:pt x="40825" y="16564"/>
                    <a:pt x="37586" y="14392"/>
                  </a:cubicBezTo>
                  <a:cubicBezTo>
                    <a:pt x="37302" y="14201"/>
                    <a:pt x="37016" y="14029"/>
                    <a:pt x="36730" y="13887"/>
                  </a:cubicBezTo>
                  <a:close/>
                  <a:moveTo>
                    <a:pt x="23966" y="51320"/>
                  </a:moveTo>
                  <a:lnTo>
                    <a:pt x="23394" y="29889"/>
                  </a:lnTo>
                  <a:lnTo>
                    <a:pt x="18157" y="26745"/>
                  </a:lnTo>
                  <a:lnTo>
                    <a:pt x="8632" y="42176"/>
                  </a:lnTo>
                  <a:lnTo>
                    <a:pt x="3488" y="39033"/>
                  </a:lnTo>
                  <a:lnTo>
                    <a:pt x="26442" y="933"/>
                  </a:lnTo>
                  <a:lnTo>
                    <a:pt x="39302" y="8743"/>
                  </a:lnTo>
                  <a:cubicBezTo>
                    <a:pt x="42634" y="10544"/>
                    <a:pt x="45111" y="13696"/>
                    <a:pt x="46064" y="17411"/>
                  </a:cubicBezTo>
                  <a:cubicBezTo>
                    <a:pt x="46732" y="20688"/>
                    <a:pt x="46160" y="24117"/>
                    <a:pt x="44350" y="26936"/>
                  </a:cubicBezTo>
                  <a:cubicBezTo>
                    <a:pt x="41206" y="32222"/>
                    <a:pt x="34825" y="34547"/>
                    <a:pt x="29014" y="32460"/>
                  </a:cubicBezTo>
                  <a:lnTo>
                    <a:pt x="29968" y="54654"/>
                  </a:lnTo>
                  <a:close/>
                </a:path>
              </a:pathLst>
            </a:custGeom>
            <a:solidFill>
              <a:srgbClr val="231F20"/>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0AC0EE3D-DEDB-F693-1025-9525B9DFEF5D}"/>
                </a:ext>
              </a:extLst>
            </p:cNvPr>
            <p:cNvSpPr/>
            <p:nvPr/>
          </p:nvSpPr>
          <p:spPr>
            <a:xfrm>
              <a:off x="6238135" y="3212401"/>
              <a:ext cx="46078" cy="45893"/>
            </a:xfrm>
            <a:custGeom>
              <a:avLst/>
              <a:gdLst>
                <a:gd name="connsiteX0" fmla="*/ 43852 w 46078"/>
                <a:gd name="connsiteY0" fmla="*/ 22363 h 45893"/>
                <a:gd name="connsiteX1" fmla="*/ 43852 w 46078"/>
                <a:gd name="connsiteY1" fmla="*/ 22363 h 45893"/>
                <a:gd name="connsiteX2" fmla="*/ 38041 w 46078"/>
                <a:gd name="connsiteY2" fmla="*/ 10933 h 45893"/>
                <a:gd name="connsiteX3" fmla="*/ 25753 w 46078"/>
                <a:gd name="connsiteY3" fmla="*/ 7028 h 45893"/>
                <a:gd name="connsiteX4" fmla="*/ 14133 w 46078"/>
                <a:gd name="connsiteY4" fmla="*/ 13123 h 45893"/>
                <a:gd name="connsiteX5" fmla="*/ 9942 w 46078"/>
                <a:gd name="connsiteY5" fmla="*/ 25506 h 45893"/>
                <a:gd name="connsiteX6" fmla="*/ 15847 w 46078"/>
                <a:gd name="connsiteY6" fmla="*/ 36841 h 45893"/>
                <a:gd name="connsiteX7" fmla="*/ 28039 w 46078"/>
                <a:gd name="connsiteY7" fmla="*/ 40937 h 45893"/>
                <a:gd name="connsiteX8" fmla="*/ 39564 w 46078"/>
                <a:gd name="connsiteY8" fmla="*/ 34841 h 45893"/>
                <a:gd name="connsiteX9" fmla="*/ 43852 w 46078"/>
                <a:gd name="connsiteY9" fmla="*/ 22363 h 45893"/>
                <a:gd name="connsiteX10" fmla="*/ 24802 w 46078"/>
                <a:gd name="connsiteY10" fmla="*/ 1027 h 45893"/>
                <a:gd name="connsiteX11" fmla="*/ 41566 w 46078"/>
                <a:gd name="connsiteY11" fmla="*/ 6456 h 45893"/>
                <a:gd name="connsiteX12" fmla="*/ 49470 w 46078"/>
                <a:gd name="connsiteY12" fmla="*/ 22077 h 45893"/>
                <a:gd name="connsiteX13" fmla="*/ 44040 w 46078"/>
                <a:gd name="connsiteY13" fmla="*/ 38841 h 45893"/>
                <a:gd name="connsiteX14" fmla="*/ 28420 w 46078"/>
                <a:gd name="connsiteY14" fmla="*/ 46747 h 45893"/>
                <a:gd name="connsiteX15" fmla="*/ 11656 w 46078"/>
                <a:gd name="connsiteY15" fmla="*/ 41222 h 45893"/>
                <a:gd name="connsiteX16" fmla="*/ 3559 w 46078"/>
                <a:gd name="connsiteY16" fmla="*/ 25696 h 45893"/>
                <a:gd name="connsiteX17" fmla="*/ 8989 w 46078"/>
                <a:gd name="connsiteY17" fmla="*/ 9218 h 45893"/>
                <a:gd name="connsiteX18" fmla="*/ 25086 w 46078"/>
                <a:gd name="connsiteY18" fmla="*/ 1027 h 4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078" h="45893">
                  <a:moveTo>
                    <a:pt x="43852" y="22363"/>
                  </a:moveTo>
                  <a:lnTo>
                    <a:pt x="43852" y="22363"/>
                  </a:lnTo>
                  <a:cubicBezTo>
                    <a:pt x="43566" y="17924"/>
                    <a:pt x="41471" y="13800"/>
                    <a:pt x="38041" y="10933"/>
                  </a:cubicBezTo>
                  <a:cubicBezTo>
                    <a:pt x="34706" y="7961"/>
                    <a:pt x="30229" y="6551"/>
                    <a:pt x="25753" y="7028"/>
                  </a:cubicBezTo>
                  <a:cubicBezTo>
                    <a:pt x="21181" y="7370"/>
                    <a:pt x="16991" y="9581"/>
                    <a:pt x="14133" y="13123"/>
                  </a:cubicBezTo>
                  <a:cubicBezTo>
                    <a:pt x="11179" y="16534"/>
                    <a:pt x="9656" y="20982"/>
                    <a:pt x="9942" y="25506"/>
                  </a:cubicBezTo>
                  <a:cubicBezTo>
                    <a:pt x="10228" y="29954"/>
                    <a:pt x="12324" y="34069"/>
                    <a:pt x="15847" y="36841"/>
                  </a:cubicBezTo>
                  <a:cubicBezTo>
                    <a:pt x="19181" y="39870"/>
                    <a:pt x="23562" y="41365"/>
                    <a:pt x="28039" y="40937"/>
                  </a:cubicBezTo>
                  <a:cubicBezTo>
                    <a:pt x="32515" y="40584"/>
                    <a:pt x="36708" y="38384"/>
                    <a:pt x="39564" y="34841"/>
                  </a:cubicBezTo>
                  <a:cubicBezTo>
                    <a:pt x="42612" y="31421"/>
                    <a:pt x="44136" y="26925"/>
                    <a:pt x="43852" y="22363"/>
                  </a:cubicBezTo>
                  <a:moveTo>
                    <a:pt x="24802" y="1027"/>
                  </a:moveTo>
                  <a:cubicBezTo>
                    <a:pt x="30897" y="465"/>
                    <a:pt x="36992" y="2427"/>
                    <a:pt x="41566" y="6456"/>
                  </a:cubicBezTo>
                  <a:cubicBezTo>
                    <a:pt x="46233" y="10352"/>
                    <a:pt x="49089" y="16000"/>
                    <a:pt x="49470" y="22077"/>
                  </a:cubicBezTo>
                  <a:cubicBezTo>
                    <a:pt x="50042" y="28173"/>
                    <a:pt x="48042" y="34241"/>
                    <a:pt x="44040" y="38841"/>
                  </a:cubicBezTo>
                  <a:cubicBezTo>
                    <a:pt x="40136" y="43547"/>
                    <a:pt x="34515" y="46413"/>
                    <a:pt x="28420" y="46747"/>
                  </a:cubicBezTo>
                  <a:cubicBezTo>
                    <a:pt x="22325" y="47261"/>
                    <a:pt x="16228" y="45261"/>
                    <a:pt x="11656" y="41222"/>
                  </a:cubicBezTo>
                  <a:cubicBezTo>
                    <a:pt x="6894" y="37403"/>
                    <a:pt x="3940" y="31773"/>
                    <a:pt x="3559" y="25696"/>
                  </a:cubicBezTo>
                  <a:cubicBezTo>
                    <a:pt x="3085" y="19696"/>
                    <a:pt x="4989" y="13733"/>
                    <a:pt x="8989" y="9218"/>
                  </a:cubicBezTo>
                  <a:cubicBezTo>
                    <a:pt x="12991" y="4399"/>
                    <a:pt x="18800" y="1436"/>
                    <a:pt x="25086" y="1027"/>
                  </a:cubicBezTo>
                  <a:close/>
                </a:path>
              </a:pathLst>
            </a:custGeom>
            <a:solidFill>
              <a:srgbClr val="231F20"/>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BF252820-708D-FCB5-2479-04C5C6985987}"/>
                </a:ext>
              </a:extLst>
            </p:cNvPr>
            <p:cNvSpPr/>
            <p:nvPr/>
          </p:nvSpPr>
          <p:spPr>
            <a:xfrm>
              <a:off x="6265925" y="3240880"/>
              <a:ext cx="51720" cy="49720"/>
            </a:xfrm>
            <a:custGeom>
              <a:avLst/>
              <a:gdLst>
                <a:gd name="connsiteX0" fmla="*/ 0 w 51720"/>
                <a:gd name="connsiteY0" fmla="*/ 28670 h 49720"/>
                <a:gd name="connsiteX1" fmla="*/ 33814 w 51720"/>
                <a:gd name="connsiteY1" fmla="*/ 0 h 49720"/>
                <a:gd name="connsiteX2" fmla="*/ 51721 w 51720"/>
                <a:gd name="connsiteY2" fmla="*/ 21050 h 49720"/>
                <a:gd name="connsiteX3" fmla="*/ 47339 w 51720"/>
                <a:gd name="connsiteY3" fmla="*/ 24670 h 49720"/>
                <a:gd name="connsiteX4" fmla="*/ 33338 w 51720"/>
                <a:gd name="connsiteY4" fmla="*/ 8192 h 49720"/>
                <a:gd name="connsiteX5" fmla="*/ 23241 w 51720"/>
                <a:gd name="connsiteY5" fmla="*/ 16764 h 49720"/>
                <a:gd name="connsiteX6" fmla="*/ 36195 w 51720"/>
                <a:gd name="connsiteY6" fmla="*/ 32004 h 49720"/>
                <a:gd name="connsiteX7" fmla="*/ 31814 w 51720"/>
                <a:gd name="connsiteY7" fmla="*/ 35719 h 49720"/>
                <a:gd name="connsiteX8" fmla="*/ 18955 w 51720"/>
                <a:gd name="connsiteY8" fmla="*/ 20479 h 49720"/>
                <a:gd name="connsiteX9" fmla="*/ 8287 w 51720"/>
                <a:gd name="connsiteY9" fmla="*/ 29528 h 49720"/>
                <a:gd name="connsiteX10" fmla="*/ 22193 w 51720"/>
                <a:gd name="connsiteY10" fmla="*/ 46006 h 49720"/>
                <a:gd name="connsiteX11" fmla="*/ 17907 w 51720"/>
                <a:gd name="connsiteY11" fmla="*/ 49720 h 49720"/>
                <a:gd name="connsiteX12" fmla="*/ 0 w 51720"/>
                <a:gd name="connsiteY12" fmla="*/ 28670 h 4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720" h="49720">
                  <a:moveTo>
                    <a:pt x="0" y="28670"/>
                  </a:moveTo>
                  <a:lnTo>
                    <a:pt x="33814" y="0"/>
                  </a:lnTo>
                  <a:lnTo>
                    <a:pt x="51721" y="21050"/>
                  </a:lnTo>
                  <a:lnTo>
                    <a:pt x="47339" y="24670"/>
                  </a:lnTo>
                  <a:lnTo>
                    <a:pt x="33338" y="8192"/>
                  </a:lnTo>
                  <a:lnTo>
                    <a:pt x="23241" y="16764"/>
                  </a:lnTo>
                  <a:lnTo>
                    <a:pt x="36195" y="32004"/>
                  </a:lnTo>
                  <a:lnTo>
                    <a:pt x="31814" y="35719"/>
                  </a:lnTo>
                  <a:lnTo>
                    <a:pt x="18955" y="20479"/>
                  </a:lnTo>
                  <a:lnTo>
                    <a:pt x="8287" y="29528"/>
                  </a:lnTo>
                  <a:lnTo>
                    <a:pt x="22193" y="46006"/>
                  </a:lnTo>
                  <a:lnTo>
                    <a:pt x="17907" y="49720"/>
                  </a:lnTo>
                  <a:lnTo>
                    <a:pt x="0" y="28670"/>
                  </a:lnTo>
                  <a:close/>
                </a:path>
              </a:pathLst>
            </a:custGeom>
            <a:solidFill>
              <a:srgbClr val="231F20"/>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EAD369BA-9E75-139F-01D0-9129A2D77515}"/>
                </a:ext>
              </a:extLst>
            </p:cNvPr>
            <p:cNvSpPr/>
            <p:nvPr/>
          </p:nvSpPr>
          <p:spPr>
            <a:xfrm>
              <a:off x="6285642" y="3269455"/>
              <a:ext cx="56483" cy="53625"/>
            </a:xfrm>
            <a:custGeom>
              <a:avLst/>
              <a:gdLst>
                <a:gd name="connsiteX0" fmla="*/ 53340 w 56483"/>
                <a:gd name="connsiteY0" fmla="*/ 25336 h 53625"/>
                <a:gd name="connsiteX1" fmla="*/ 56483 w 56483"/>
                <a:gd name="connsiteY1" fmla="*/ 30385 h 53625"/>
                <a:gd name="connsiteX2" fmla="*/ 18764 w 56483"/>
                <a:gd name="connsiteY2" fmla="*/ 53626 h 53625"/>
                <a:gd name="connsiteX3" fmla="*/ 17145 w 56483"/>
                <a:gd name="connsiteY3" fmla="*/ 51054 h 53625"/>
                <a:gd name="connsiteX4" fmla="*/ 29908 w 56483"/>
                <a:gd name="connsiteY4" fmla="*/ 11906 h 53625"/>
                <a:gd name="connsiteX5" fmla="*/ 3143 w 56483"/>
                <a:gd name="connsiteY5" fmla="*/ 28384 h 53625"/>
                <a:gd name="connsiteX6" fmla="*/ 0 w 56483"/>
                <a:gd name="connsiteY6" fmla="*/ 23336 h 53625"/>
                <a:gd name="connsiteX7" fmla="*/ 37719 w 56483"/>
                <a:gd name="connsiteY7" fmla="*/ 0 h 53625"/>
                <a:gd name="connsiteX8" fmla="*/ 39148 w 56483"/>
                <a:gd name="connsiteY8" fmla="*/ 2381 h 53625"/>
                <a:gd name="connsiteX9" fmla="*/ 26479 w 56483"/>
                <a:gd name="connsiteY9" fmla="*/ 41910 h 53625"/>
                <a:gd name="connsiteX10" fmla="*/ 53340 w 56483"/>
                <a:gd name="connsiteY10" fmla="*/ 25336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83" h="53625">
                  <a:moveTo>
                    <a:pt x="53340" y="25336"/>
                  </a:moveTo>
                  <a:lnTo>
                    <a:pt x="56483" y="30385"/>
                  </a:lnTo>
                  <a:lnTo>
                    <a:pt x="18764" y="53626"/>
                  </a:lnTo>
                  <a:lnTo>
                    <a:pt x="17145" y="51054"/>
                  </a:lnTo>
                  <a:lnTo>
                    <a:pt x="29908" y="11906"/>
                  </a:lnTo>
                  <a:lnTo>
                    <a:pt x="3143" y="28384"/>
                  </a:lnTo>
                  <a:lnTo>
                    <a:pt x="0" y="23336"/>
                  </a:lnTo>
                  <a:lnTo>
                    <a:pt x="37719" y="0"/>
                  </a:lnTo>
                  <a:lnTo>
                    <a:pt x="39148" y="2381"/>
                  </a:lnTo>
                  <a:lnTo>
                    <a:pt x="26479" y="41910"/>
                  </a:lnTo>
                  <a:lnTo>
                    <a:pt x="53340" y="25336"/>
                  </a:lnTo>
                  <a:close/>
                </a:path>
              </a:pathLst>
            </a:custGeom>
            <a:solidFill>
              <a:srgbClr val="231F20"/>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1D3DAA3A-398E-3A9E-DB2E-4637682D0960}"/>
                </a:ext>
              </a:extLst>
            </p:cNvPr>
            <p:cNvSpPr/>
            <p:nvPr/>
          </p:nvSpPr>
          <p:spPr>
            <a:xfrm>
              <a:off x="6309740" y="3306127"/>
              <a:ext cx="48196" cy="35052"/>
            </a:xfrm>
            <a:custGeom>
              <a:avLst/>
              <a:gdLst>
                <a:gd name="connsiteX0" fmla="*/ 35338 w 48196"/>
                <a:gd name="connsiteY0" fmla="*/ 14383 h 35052"/>
                <a:gd name="connsiteX1" fmla="*/ 30099 w 48196"/>
                <a:gd name="connsiteY1" fmla="*/ 2286 h 35052"/>
                <a:gd name="connsiteX2" fmla="*/ 35528 w 48196"/>
                <a:gd name="connsiteY2" fmla="*/ 0 h 35052"/>
                <a:gd name="connsiteX3" fmla="*/ 48197 w 48196"/>
                <a:gd name="connsiteY3" fmla="*/ 29623 h 35052"/>
                <a:gd name="connsiteX4" fmla="*/ 42863 w 48196"/>
                <a:gd name="connsiteY4" fmla="*/ 31909 h 35052"/>
                <a:gd name="connsiteX5" fmla="*/ 37719 w 48196"/>
                <a:gd name="connsiteY5" fmla="*/ 19907 h 35052"/>
                <a:gd name="connsiteX6" fmla="*/ 2381 w 48196"/>
                <a:gd name="connsiteY6" fmla="*/ 35052 h 35052"/>
                <a:gd name="connsiteX7" fmla="*/ 0 w 48196"/>
                <a:gd name="connsiteY7" fmla="*/ 29623 h 35052"/>
                <a:gd name="connsiteX8" fmla="*/ 35338 w 48196"/>
                <a:gd name="connsiteY8" fmla="*/ 14383 h 3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96" h="35052">
                  <a:moveTo>
                    <a:pt x="35338" y="14383"/>
                  </a:moveTo>
                  <a:lnTo>
                    <a:pt x="30099" y="2286"/>
                  </a:lnTo>
                  <a:lnTo>
                    <a:pt x="35528" y="0"/>
                  </a:lnTo>
                  <a:lnTo>
                    <a:pt x="48197" y="29623"/>
                  </a:lnTo>
                  <a:lnTo>
                    <a:pt x="42863" y="31909"/>
                  </a:lnTo>
                  <a:lnTo>
                    <a:pt x="37719" y="19907"/>
                  </a:lnTo>
                  <a:lnTo>
                    <a:pt x="2381" y="35052"/>
                  </a:lnTo>
                  <a:lnTo>
                    <a:pt x="0" y="29623"/>
                  </a:lnTo>
                  <a:lnTo>
                    <a:pt x="35338" y="14383"/>
                  </a:lnTo>
                  <a:close/>
                </a:path>
              </a:pathLst>
            </a:custGeom>
            <a:solidFill>
              <a:srgbClr val="231F20"/>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22F1731A-42BA-B193-DC02-7843725E8DAD}"/>
                </a:ext>
              </a:extLst>
            </p:cNvPr>
            <p:cNvSpPr/>
            <p:nvPr/>
          </p:nvSpPr>
          <p:spPr>
            <a:xfrm>
              <a:off x="6317360" y="3341845"/>
              <a:ext cx="50196" cy="38861"/>
            </a:xfrm>
            <a:custGeom>
              <a:avLst/>
              <a:gdLst>
                <a:gd name="connsiteX0" fmla="*/ 0 w 50196"/>
                <a:gd name="connsiteY0" fmla="*/ 12287 h 38861"/>
                <a:gd name="connsiteX1" fmla="*/ 42577 w 50196"/>
                <a:gd name="connsiteY1" fmla="*/ 0 h 38861"/>
                <a:gd name="connsiteX2" fmla="*/ 50197 w 50196"/>
                <a:gd name="connsiteY2" fmla="*/ 26575 h 38861"/>
                <a:gd name="connsiteX3" fmla="*/ 44767 w 50196"/>
                <a:gd name="connsiteY3" fmla="*/ 28099 h 38861"/>
                <a:gd name="connsiteX4" fmla="*/ 38767 w 50196"/>
                <a:gd name="connsiteY4" fmla="*/ 7429 h 38861"/>
                <a:gd name="connsiteX5" fmla="*/ 26003 w 50196"/>
                <a:gd name="connsiteY5" fmla="*/ 11049 h 38861"/>
                <a:gd name="connsiteX6" fmla="*/ 31528 w 50196"/>
                <a:gd name="connsiteY6" fmla="*/ 30290 h 38861"/>
                <a:gd name="connsiteX7" fmla="*/ 26098 w 50196"/>
                <a:gd name="connsiteY7" fmla="*/ 31814 h 38861"/>
                <a:gd name="connsiteX8" fmla="*/ 20574 w 50196"/>
                <a:gd name="connsiteY8" fmla="*/ 12573 h 38861"/>
                <a:gd name="connsiteX9" fmla="*/ 7144 w 50196"/>
                <a:gd name="connsiteY9" fmla="*/ 16478 h 38861"/>
                <a:gd name="connsiteX10" fmla="*/ 13049 w 50196"/>
                <a:gd name="connsiteY10" fmla="*/ 37243 h 38861"/>
                <a:gd name="connsiteX11" fmla="*/ 7620 w 50196"/>
                <a:gd name="connsiteY11" fmla="*/ 38862 h 38861"/>
                <a:gd name="connsiteX12" fmla="*/ 0 w 50196"/>
                <a:gd name="connsiteY12" fmla="*/ 12287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196" h="38861">
                  <a:moveTo>
                    <a:pt x="0" y="12287"/>
                  </a:moveTo>
                  <a:lnTo>
                    <a:pt x="42577" y="0"/>
                  </a:lnTo>
                  <a:lnTo>
                    <a:pt x="50197" y="26575"/>
                  </a:lnTo>
                  <a:lnTo>
                    <a:pt x="44767" y="28099"/>
                  </a:lnTo>
                  <a:lnTo>
                    <a:pt x="38767" y="7429"/>
                  </a:lnTo>
                  <a:lnTo>
                    <a:pt x="26003" y="11049"/>
                  </a:lnTo>
                  <a:lnTo>
                    <a:pt x="31528" y="30290"/>
                  </a:lnTo>
                  <a:lnTo>
                    <a:pt x="26098" y="31814"/>
                  </a:lnTo>
                  <a:lnTo>
                    <a:pt x="20574" y="12573"/>
                  </a:lnTo>
                  <a:lnTo>
                    <a:pt x="7144" y="16478"/>
                  </a:lnTo>
                  <a:lnTo>
                    <a:pt x="13049" y="37243"/>
                  </a:lnTo>
                  <a:lnTo>
                    <a:pt x="7620" y="38862"/>
                  </a:lnTo>
                  <a:lnTo>
                    <a:pt x="0" y="12287"/>
                  </a:lnTo>
                  <a:close/>
                </a:path>
              </a:pathLst>
            </a:custGeom>
            <a:solidFill>
              <a:srgbClr val="231F20"/>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A20604CE-2F4A-8EF2-BCD9-B71DBAF08DFB}"/>
                </a:ext>
              </a:extLst>
            </p:cNvPr>
            <p:cNvSpPr/>
            <p:nvPr/>
          </p:nvSpPr>
          <p:spPr>
            <a:xfrm>
              <a:off x="6325552" y="3377659"/>
              <a:ext cx="46370" cy="37052"/>
            </a:xfrm>
            <a:custGeom>
              <a:avLst/>
              <a:gdLst>
                <a:gd name="connsiteX0" fmla="*/ 42634 w 46370"/>
                <a:gd name="connsiteY0" fmla="*/ 7695 h 37052"/>
                <a:gd name="connsiteX1" fmla="*/ 42634 w 46370"/>
                <a:gd name="connsiteY1" fmla="*/ 7695 h 37052"/>
                <a:gd name="connsiteX2" fmla="*/ 27777 w 46370"/>
                <a:gd name="connsiteY2" fmla="*/ 9886 h 37052"/>
                <a:gd name="connsiteX3" fmla="*/ 28919 w 46370"/>
                <a:gd name="connsiteY3" fmla="*/ 17697 h 37052"/>
                <a:gd name="connsiteX4" fmla="*/ 37681 w 46370"/>
                <a:gd name="connsiteY4" fmla="*/ 25507 h 37052"/>
                <a:gd name="connsiteX5" fmla="*/ 44064 w 46370"/>
                <a:gd name="connsiteY5" fmla="*/ 17525 h 37052"/>
                <a:gd name="connsiteX6" fmla="*/ 43969 w 46370"/>
                <a:gd name="connsiteY6" fmla="*/ 16744 h 37052"/>
                <a:gd name="connsiteX7" fmla="*/ 6915 w 46370"/>
                <a:gd name="connsiteY7" fmla="*/ 30746 h 37052"/>
                <a:gd name="connsiteX8" fmla="*/ 23110 w 46370"/>
                <a:gd name="connsiteY8" fmla="*/ 16744 h 37052"/>
                <a:gd name="connsiteX9" fmla="*/ 22156 w 46370"/>
                <a:gd name="connsiteY9" fmla="*/ 10648 h 37052"/>
                <a:gd name="connsiteX10" fmla="*/ 4344 w 46370"/>
                <a:gd name="connsiteY10" fmla="*/ 13220 h 37052"/>
                <a:gd name="connsiteX11" fmla="*/ 3488 w 46370"/>
                <a:gd name="connsiteY11" fmla="*/ 7315 h 37052"/>
                <a:gd name="connsiteX12" fmla="*/ 47397 w 46370"/>
                <a:gd name="connsiteY12" fmla="*/ 933 h 37052"/>
                <a:gd name="connsiteX13" fmla="*/ 49587 w 46370"/>
                <a:gd name="connsiteY13" fmla="*/ 15887 h 37052"/>
                <a:gd name="connsiteX14" fmla="*/ 47111 w 46370"/>
                <a:gd name="connsiteY14" fmla="*/ 26650 h 37052"/>
                <a:gd name="connsiteX15" fmla="*/ 38539 w 46370"/>
                <a:gd name="connsiteY15" fmla="*/ 31603 h 37052"/>
                <a:gd name="connsiteX16" fmla="*/ 24442 w 46370"/>
                <a:gd name="connsiteY16" fmla="*/ 23126 h 37052"/>
                <a:gd name="connsiteX17" fmla="*/ 7964 w 46370"/>
                <a:gd name="connsiteY17" fmla="*/ 37985 h 3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370" h="37052">
                  <a:moveTo>
                    <a:pt x="42634" y="7695"/>
                  </a:moveTo>
                  <a:lnTo>
                    <a:pt x="42634" y="7695"/>
                  </a:lnTo>
                  <a:lnTo>
                    <a:pt x="27777" y="9886"/>
                  </a:lnTo>
                  <a:lnTo>
                    <a:pt x="28919" y="17697"/>
                  </a:lnTo>
                  <a:cubicBezTo>
                    <a:pt x="29777" y="23697"/>
                    <a:pt x="33491" y="26079"/>
                    <a:pt x="37681" y="25507"/>
                  </a:cubicBezTo>
                  <a:cubicBezTo>
                    <a:pt x="41683" y="25079"/>
                    <a:pt x="44541" y="21507"/>
                    <a:pt x="44064" y="17525"/>
                  </a:cubicBezTo>
                  <a:cubicBezTo>
                    <a:pt x="44064" y="17268"/>
                    <a:pt x="44064" y="17001"/>
                    <a:pt x="43969" y="16744"/>
                  </a:cubicBezTo>
                  <a:close/>
                  <a:moveTo>
                    <a:pt x="6915" y="30746"/>
                  </a:moveTo>
                  <a:lnTo>
                    <a:pt x="23110" y="16744"/>
                  </a:lnTo>
                  <a:lnTo>
                    <a:pt x="22156" y="10648"/>
                  </a:lnTo>
                  <a:lnTo>
                    <a:pt x="4344" y="13220"/>
                  </a:lnTo>
                  <a:lnTo>
                    <a:pt x="3488" y="7315"/>
                  </a:lnTo>
                  <a:lnTo>
                    <a:pt x="47397" y="933"/>
                  </a:lnTo>
                  <a:lnTo>
                    <a:pt x="49587" y="15887"/>
                  </a:lnTo>
                  <a:cubicBezTo>
                    <a:pt x="50350" y="19669"/>
                    <a:pt x="49492" y="23602"/>
                    <a:pt x="47111" y="26650"/>
                  </a:cubicBezTo>
                  <a:cubicBezTo>
                    <a:pt x="45015" y="29336"/>
                    <a:pt x="41969" y="31108"/>
                    <a:pt x="38539" y="31603"/>
                  </a:cubicBezTo>
                  <a:cubicBezTo>
                    <a:pt x="32444" y="32508"/>
                    <a:pt x="26538" y="28955"/>
                    <a:pt x="24442" y="23126"/>
                  </a:cubicBezTo>
                  <a:lnTo>
                    <a:pt x="7964" y="37985"/>
                  </a:lnTo>
                  <a:close/>
                </a:path>
              </a:pathLst>
            </a:custGeom>
            <a:solidFill>
              <a:srgbClr val="231F20"/>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8701D115-4E82-1843-1492-DD893C134462}"/>
                </a:ext>
              </a:extLst>
            </p:cNvPr>
            <p:cNvSpPr/>
            <p:nvPr/>
          </p:nvSpPr>
          <p:spPr>
            <a:xfrm>
              <a:off x="6329160" y="3412501"/>
              <a:ext cx="45932" cy="45940"/>
            </a:xfrm>
            <a:custGeom>
              <a:avLst/>
              <a:gdLst>
                <a:gd name="connsiteX0" fmla="*/ 38361 w 45932"/>
                <a:gd name="connsiteY0" fmla="*/ 36480 h 45940"/>
                <a:gd name="connsiteX1" fmla="*/ 38361 w 45932"/>
                <a:gd name="connsiteY1" fmla="*/ 36480 h 45940"/>
                <a:gd name="connsiteX2" fmla="*/ 43503 w 45932"/>
                <a:gd name="connsiteY2" fmla="*/ 24669 h 45940"/>
                <a:gd name="connsiteX3" fmla="*/ 38740 w 45932"/>
                <a:gd name="connsiteY3" fmla="*/ 12763 h 45940"/>
                <a:gd name="connsiteX4" fmla="*/ 26646 w 45932"/>
                <a:gd name="connsiteY4" fmla="*/ 7619 h 45940"/>
                <a:gd name="connsiteX5" fmla="*/ 14454 w 45932"/>
                <a:gd name="connsiteY5" fmla="*/ 12287 h 45940"/>
                <a:gd name="connsiteX6" fmla="*/ 9405 w 45932"/>
                <a:gd name="connsiteY6" fmla="*/ 24098 h 45940"/>
                <a:gd name="connsiteX7" fmla="*/ 13977 w 45932"/>
                <a:gd name="connsiteY7" fmla="*/ 36004 h 45940"/>
                <a:gd name="connsiteX8" fmla="*/ 26074 w 45932"/>
                <a:gd name="connsiteY8" fmla="*/ 41052 h 45940"/>
                <a:gd name="connsiteX9" fmla="*/ 38361 w 45932"/>
                <a:gd name="connsiteY9" fmla="*/ 36480 h 45940"/>
                <a:gd name="connsiteX10" fmla="*/ 42838 w 45932"/>
                <a:gd name="connsiteY10" fmla="*/ 7905 h 45940"/>
                <a:gd name="connsiteX11" fmla="*/ 49410 w 45932"/>
                <a:gd name="connsiteY11" fmla="*/ 24288 h 45940"/>
                <a:gd name="connsiteX12" fmla="*/ 42361 w 45932"/>
                <a:gd name="connsiteY12" fmla="*/ 40385 h 45940"/>
                <a:gd name="connsiteX13" fmla="*/ 25978 w 45932"/>
                <a:gd name="connsiteY13" fmla="*/ 46863 h 45940"/>
                <a:gd name="connsiteX14" fmla="*/ 9977 w 45932"/>
                <a:gd name="connsiteY14" fmla="*/ 39814 h 45940"/>
                <a:gd name="connsiteX15" fmla="*/ 3498 w 45932"/>
                <a:gd name="connsiteY15" fmla="*/ 23336 h 45940"/>
                <a:gd name="connsiteX16" fmla="*/ 10356 w 45932"/>
                <a:gd name="connsiteY16" fmla="*/ 7238 h 45940"/>
                <a:gd name="connsiteX17" fmla="*/ 26551 w 45932"/>
                <a:gd name="connsiteY17" fmla="*/ 952 h 45940"/>
                <a:gd name="connsiteX18" fmla="*/ 42838 w 45932"/>
                <a:gd name="connsiteY18" fmla="*/ 8381 h 4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32" h="45940">
                  <a:moveTo>
                    <a:pt x="38361" y="36480"/>
                  </a:moveTo>
                  <a:lnTo>
                    <a:pt x="38361" y="36480"/>
                  </a:lnTo>
                  <a:cubicBezTo>
                    <a:pt x="41694" y="33442"/>
                    <a:pt x="43503" y="29156"/>
                    <a:pt x="43503" y="24669"/>
                  </a:cubicBezTo>
                  <a:cubicBezTo>
                    <a:pt x="43694" y="20202"/>
                    <a:pt x="41980" y="15877"/>
                    <a:pt x="38740" y="12763"/>
                  </a:cubicBezTo>
                  <a:cubicBezTo>
                    <a:pt x="35599" y="9458"/>
                    <a:pt x="31218" y="7591"/>
                    <a:pt x="26646" y="7619"/>
                  </a:cubicBezTo>
                  <a:cubicBezTo>
                    <a:pt x="22167" y="7486"/>
                    <a:pt x="17691" y="9163"/>
                    <a:pt x="14454" y="12287"/>
                  </a:cubicBezTo>
                  <a:cubicBezTo>
                    <a:pt x="11119" y="15306"/>
                    <a:pt x="9310" y="19621"/>
                    <a:pt x="9405" y="24098"/>
                  </a:cubicBezTo>
                  <a:cubicBezTo>
                    <a:pt x="9214" y="28527"/>
                    <a:pt x="10833" y="32842"/>
                    <a:pt x="13977" y="36004"/>
                  </a:cubicBezTo>
                  <a:cubicBezTo>
                    <a:pt x="17121" y="39318"/>
                    <a:pt x="21502" y="41147"/>
                    <a:pt x="26074" y="41052"/>
                  </a:cubicBezTo>
                  <a:cubicBezTo>
                    <a:pt x="30646" y="41262"/>
                    <a:pt x="35027" y="39604"/>
                    <a:pt x="38361" y="36480"/>
                  </a:cubicBezTo>
                  <a:moveTo>
                    <a:pt x="42838" y="7905"/>
                  </a:moveTo>
                  <a:cubicBezTo>
                    <a:pt x="47219" y="12220"/>
                    <a:pt x="49600" y="18154"/>
                    <a:pt x="49410" y="24288"/>
                  </a:cubicBezTo>
                  <a:cubicBezTo>
                    <a:pt x="49410" y="30394"/>
                    <a:pt x="46838" y="36213"/>
                    <a:pt x="42361" y="40385"/>
                  </a:cubicBezTo>
                  <a:cubicBezTo>
                    <a:pt x="37980" y="44700"/>
                    <a:pt x="32073" y="47044"/>
                    <a:pt x="25978" y="46863"/>
                  </a:cubicBezTo>
                  <a:cubicBezTo>
                    <a:pt x="19881" y="46834"/>
                    <a:pt x="14072" y="44281"/>
                    <a:pt x="9977" y="39814"/>
                  </a:cubicBezTo>
                  <a:cubicBezTo>
                    <a:pt x="5689" y="35433"/>
                    <a:pt x="3308" y="29480"/>
                    <a:pt x="3498" y="23336"/>
                  </a:cubicBezTo>
                  <a:cubicBezTo>
                    <a:pt x="3498" y="17259"/>
                    <a:pt x="5975" y="11439"/>
                    <a:pt x="10356" y="7238"/>
                  </a:cubicBezTo>
                  <a:cubicBezTo>
                    <a:pt x="14644" y="2971"/>
                    <a:pt x="20549" y="695"/>
                    <a:pt x="26551" y="952"/>
                  </a:cubicBezTo>
                  <a:cubicBezTo>
                    <a:pt x="32741" y="1018"/>
                    <a:pt x="38740" y="3714"/>
                    <a:pt x="42838" y="8381"/>
                  </a:cubicBezTo>
                  <a:close/>
                </a:path>
              </a:pathLst>
            </a:custGeom>
            <a:solidFill>
              <a:srgbClr val="231F20"/>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206D7072-13AD-B632-6654-2941BEC696A1}"/>
                </a:ext>
              </a:extLst>
            </p:cNvPr>
            <p:cNvSpPr/>
            <p:nvPr/>
          </p:nvSpPr>
          <p:spPr>
            <a:xfrm>
              <a:off x="6323361" y="3460717"/>
              <a:ext cx="48863" cy="30479"/>
            </a:xfrm>
            <a:custGeom>
              <a:avLst/>
              <a:gdLst>
                <a:gd name="connsiteX0" fmla="*/ 5144 w 48863"/>
                <a:gd name="connsiteY0" fmla="*/ 0 h 30479"/>
                <a:gd name="connsiteX1" fmla="*/ 48863 w 48863"/>
                <a:gd name="connsiteY1" fmla="*/ 7810 h 30479"/>
                <a:gd name="connsiteX2" fmla="*/ 47816 w 48863"/>
                <a:gd name="connsiteY2" fmla="*/ 13716 h 30479"/>
                <a:gd name="connsiteX3" fmla="*/ 9906 w 48863"/>
                <a:gd name="connsiteY3" fmla="*/ 6953 h 30479"/>
                <a:gd name="connsiteX4" fmla="*/ 5715 w 48863"/>
                <a:gd name="connsiteY4" fmla="*/ 30480 h 30479"/>
                <a:gd name="connsiteX5" fmla="*/ 0 w 48863"/>
                <a:gd name="connsiteY5" fmla="*/ 29432 h 30479"/>
                <a:gd name="connsiteX6" fmla="*/ 5144 w 48863"/>
                <a:gd name="connsiteY6" fmla="*/ 0 h 3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3" h="30479">
                  <a:moveTo>
                    <a:pt x="5144" y="0"/>
                  </a:moveTo>
                  <a:lnTo>
                    <a:pt x="48863" y="7810"/>
                  </a:lnTo>
                  <a:lnTo>
                    <a:pt x="47816" y="13716"/>
                  </a:lnTo>
                  <a:lnTo>
                    <a:pt x="9906" y="6953"/>
                  </a:lnTo>
                  <a:lnTo>
                    <a:pt x="5715" y="30480"/>
                  </a:lnTo>
                  <a:lnTo>
                    <a:pt x="0" y="29432"/>
                  </a:lnTo>
                  <a:lnTo>
                    <a:pt x="5144" y="0"/>
                  </a:lnTo>
                  <a:close/>
                </a:path>
              </a:pathLst>
            </a:custGeom>
            <a:solidFill>
              <a:srgbClr val="231F20"/>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D2311674-B6A1-AC6A-5099-74CC050E2E4E}"/>
                </a:ext>
              </a:extLst>
            </p:cNvPr>
            <p:cNvSpPr/>
            <p:nvPr/>
          </p:nvSpPr>
          <p:spPr>
            <a:xfrm>
              <a:off x="6315546" y="3491003"/>
              <a:ext cx="45874" cy="46120"/>
            </a:xfrm>
            <a:custGeom>
              <a:avLst/>
              <a:gdLst>
                <a:gd name="connsiteX0" fmla="*/ 34448 w 45874"/>
                <a:gd name="connsiteY0" fmla="*/ 39227 h 46120"/>
                <a:gd name="connsiteX1" fmla="*/ 34448 w 45874"/>
                <a:gd name="connsiteY1" fmla="*/ 39227 h 46120"/>
                <a:gd name="connsiteX2" fmla="*/ 42925 w 45874"/>
                <a:gd name="connsiteY2" fmla="*/ 29702 h 46120"/>
                <a:gd name="connsiteX3" fmla="*/ 41973 w 45874"/>
                <a:gd name="connsiteY3" fmla="*/ 16938 h 46120"/>
                <a:gd name="connsiteX4" fmla="*/ 31972 w 45874"/>
                <a:gd name="connsiteY4" fmla="*/ 8365 h 46120"/>
                <a:gd name="connsiteX5" fmla="*/ 19017 w 45874"/>
                <a:gd name="connsiteY5" fmla="*/ 9032 h 46120"/>
                <a:gd name="connsiteX6" fmla="*/ 10636 w 45874"/>
                <a:gd name="connsiteY6" fmla="*/ 18557 h 46120"/>
                <a:gd name="connsiteX7" fmla="*/ 11399 w 45874"/>
                <a:gd name="connsiteY7" fmla="*/ 31416 h 46120"/>
                <a:gd name="connsiteX8" fmla="*/ 20924 w 45874"/>
                <a:gd name="connsiteY8" fmla="*/ 39893 h 46120"/>
                <a:gd name="connsiteX9" fmla="*/ 34067 w 45874"/>
                <a:gd name="connsiteY9" fmla="*/ 39132 h 46120"/>
                <a:gd name="connsiteX10" fmla="*/ 46831 w 45874"/>
                <a:gd name="connsiteY10" fmla="*/ 13890 h 46120"/>
                <a:gd name="connsiteX11" fmla="*/ 48068 w 45874"/>
                <a:gd name="connsiteY11" fmla="*/ 31416 h 46120"/>
                <a:gd name="connsiteX12" fmla="*/ 36544 w 45874"/>
                <a:gd name="connsiteY12" fmla="*/ 44561 h 46120"/>
                <a:gd name="connsiteX13" fmla="*/ 19017 w 45874"/>
                <a:gd name="connsiteY13" fmla="*/ 45799 h 46120"/>
                <a:gd name="connsiteX14" fmla="*/ 5873 w 45874"/>
                <a:gd name="connsiteY14" fmla="*/ 34178 h 46120"/>
                <a:gd name="connsiteX15" fmla="*/ 4825 w 45874"/>
                <a:gd name="connsiteY15" fmla="*/ 16557 h 46120"/>
                <a:gd name="connsiteX16" fmla="*/ 16256 w 45874"/>
                <a:gd name="connsiteY16" fmla="*/ 3318 h 46120"/>
                <a:gd name="connsiteX17" fmla="*/ 33495 w 45874"/>
                <a:gd name="connsiteY17" fmla="*/ 2270 h 46120"/>
                <a:gd name="connsiteX18" fmla="*/ 47022 w 45874"/>
                <a:gd name="connsiteY18" fmla="*/ 13986 h 4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874" h="46120">
                  <a:moveTo>
                    <a:pt x="34448" y="39227"/>
                  </a:moveTo>
                  <a:lnTo>
                    <a:pt x="34448" y="39227"/>
                  </a:lnTo>
                  <a:cubicBezTo>
                    <a:pt x="38448" y="37360"/>
                    <a:pt x="41497" y="33912"/>
                    <a:pt x="42925" y="29702"/>
                  </a:cubicBezTo>
                  <a:cubicBezTo>
                    <a:pt x="44355" y="25501"/>
                    <a:pt x="44069" y="20882"/>
                    <a:pt x="41973" y="16938"/>
                  </a:cubicBezTo>
                  <a:cubicBezTo>
                    <a:pt x="39974" y="12833"/>
                    <a:pt x="36353" y="9728"/>
                    <a:pt x="31972" y="8365"/>
                  </a:cubicBezTo>
                  <a:cubicBezTo>
                    <a:pt x="27781" y="6861"/>
                    <a:pt x="23114" y="7099"/>
                    <a:pt x="19017" y="9032"/>
                  </a:cubicBezTo>
                  <a:cubicBezTo>
                    <a:pt x="15017" y="10900"/>
                    <a:pt x="11968" y="14348"/>
                    <a:pt x="10636" y="18557"/>
                  </a:cubicBezTo>
                  <a:cubicBezTo>
                    <a:pt x="9017" y="22758"/>
                    <a:pt x="9303" y="27425"/>
                    <a:pt x="11399" y="31416"/>
                  </a:cubicBezTo>
                  <a:cubicBezTo>
                    <a:pt x="13303" y="35398"/>
                    <a:pt x="16731" y="38455"/>
                    <a:pt x="20924" y="39893"/>
                  </a:cubicBezTo>
                  <a:cubicBezTo>
                    <a:pt x="25209" y="41465"/>
                    <a:pt x="29972" y="41189"/>
                    <a:pt x="34067" y="39132"/>
                  </a:cubicBezTo>
                  <a:moveTo>
                    <a:pt x="46831" y="13890"/>
                  </a:moveTo>
                  <a:cubicBezTo>
                    <a:pt x="49689" y="19300"/>
                    <a:pt x="50164" y="25663"/>
                    <a:pt x="48068" y="31416"/>
                  </a:cubicBezTo>
                  <a:cubicBezTo>
                    <a:pt x="46164" y="37179"/>
                    <a:pt x="41973" y="41922"/>
                    <a:pt x="36544" y="44561"/>
                  </a:cubicBezTo>
                  <a:cubicBezTo>
                    <a:pt x="31114" y="47380"/>
                    <a:pt x="24733" y="47828"/>
                    <a:pt x="19017" y="45799"/>
                  </a:cubicBezTo>
                  <a:cubicBezTo>
                    <a:pt x="13208" y="43894"/>
                    <a:pt x="8445" y="39693"/>
                    <a:pt x="5873" y="34178"/>
                  </a:cubicBezTo>
                  <a:cubicBezTo>
                    <a:pt x="3111" y="28692"/>
                    <a:pt x="2729" y="22329"/>
                    <a:pt x="4825" y="16557"/>
                  </a:cubicBezTo>
                  <a:cubicBezTo>
                    <a:pt x="6636" y="10747"/>
                    <a:pt x="10731" y="5956"/>
                    <a:pt x="16256" y="3318"/>
                  </a:cubicBezTo>
                  <a:cubicBezTo>
                    <a:pt x="21589" y="555"/>
                    <a:pt x="27877" y="174"/>
                    <a:pt x="33495" y="2270"/>
                  </a:cubicBezTo>
                  <a:cubicBezTo>
                    <a:pt x="39497" y="4080"/>
                    <a:pt x="44355" y="8337"/>
                    <a:pt x="47022" y="13986"/>
                  </a:cubicBezTo>
                  <a:close/>
                </a:path>
              </a:pathLst>
            </a:custGeom>
            <a:solidFill>
              <a:srgbClr val="231F20"/>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8F36EAC0-1558-BEAC-EBB4-5799124A6DFE}"/>
                </a:ext>
              </a:extLst>
            </p:cNvPr>
            <p:cNvSpPr/>
            <p:nvPr/>
          </p:nvSpPr>
          <p:spPr>
            <a:xfrm>
              <a:off x="6295260" y="3535855"/>
              <a:ext cx="46268" cy="46686"/>
            </a:xfrm>
            <a:custGeom>
              <a:avLst/>
              <a:gdLst>
                <a:gd name="connsiteX0" fmla="*/ 20538 w 46268"/>
                <a:gd name="connsiteY0" fmla="*/ 1709 h 46686"/>
                <a:gd name="connsiteX1" fmla="*/ 37970 w 46268"/>
                <a:gd name="connsiteY1" fmla="*/ 4186 h 46686"/>
                <a:gd name="connsiteX2" fmla="*/ 49018 w 46268"/>
                <a:gd name="connsiteY2" fmla="*/ 18092 h 46686"/>
                <a:gd name="connsiteX3" fmla="*/ 46637 w 46268"/>
                <a:gd name="connsiteY3" fmla="*/ 35523 h 46686"/>
                <a:gd name="connsiteX4" fmla="*/ 30445 w 46268"/>
                <a:gd name="connsiteY4" fmla="*/ 47619 h 46686"/>
                <a:gd name="connsiteX5" fmla="*/ 29112 w 46268"/>
                <a:gd name="connsiteY5" fmla="*/ 42000 h 46686"/>
                <a:gd name="connsiteX6" fmla="*/ 41495 w 46268"/>
                <a:gd name="connsiteY6" fmla="*/ 32475 h 46686"/>
                <a:gd name="connsiteX7" fmla="*/ 43304 w 46268"/>
                <a:gd name="connsiteY7" fmla="*/ 19521 h 46686"/>
                <a:gd name="connsiteX8" fmla="*/ 34921 w 46268"/>
                <a:gd name="connsiteY8" fmla="*/ 9139 h 46686"/>
                <a:gd name="connsiteX9" fmla="*/ 21873 w 46268"/>
                <a:gd name="connsiteY9" fmla="*/ 7424 h 46686"/>
                <a:gd name="connsiteX10" fmla="*/ 11776 w 46268"/>
                <a:gd name="connsiteY10" fmla="*/ 15425 h 46686"/>
                <a:gd name="connsiteX11" fmla="*/ 10253 w 46268"/>
                <a:gd name="connsiteY11" fmla="*/ 30951 h 46686"/>
                <a:gd name="connsiteX12" fmla="*/ 17967 w 46268"/>
                <a:gd name="connsiteY12" fmla="*/ 35237 h 46686"/>
                <a:gd name="connsiteX13" fmla="*/ 25206 w 46268"/>
                <a:gd name="connsiteY13" fmla="*/ 22378 h 46686"/>
                <a:gd name="connsiteX14" fmla="*/ 30063 w 46268"/>
                <a:gd name="connsiteY14" fmla="*/ 25045 h 46686"/>
                <a:gd name="connsiteX15" fmla="*/ 19969 w 46268"/>
                <a:gd name="connsiteY15" fmla="*/ 42952 h 46686"/>
                <a:gd name="connsiteX16" fmla="*/ 5204 w 46268"/>
                <a:gd name="connsiteY16" fmla="*/ 34570 h 46686"/>
                <a:gd name="connsiteX17" fmla="*/ 6918 w 46268"/>
                <a:gd name="connsiteY17" fmla="*/ 12472 h 46686"/>
                <a:gd name="connsiteX18" fmla="*/ 20538 w 46268"/>
                <a:gd name="connsiteY18" fmla="*/ 1423 h 4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68" h="46686">
                  <a:moveTo>
                    <a:pt x="20538" y="1709"/>
                  </a:moveTo>
                  <a:cubicBezTo>
                    <a:pt x="26445" y="109"/>
                    <a:pt x="32731" y="1004"/>
                    <a:pt x="37970" y="4186"/>
                  </a:cubicBezTo>
                  <a:cubicBezTo>
                    <a:pt x="43400" y="7062"/>
                    <a:pt x="47495" y="12111"/>
                    <a:pt x="49018" y="18092"/>
                  </a:cubicBezTo>
                  <a:cubicBezTo>
                    <a:pt x="50544" y="23988"/>
                    <a:pt x="49685" y="30265"/>
                    <a:pt x="46637" y="35523"/>
                  </a:cubicBezTo>
                  <a:cubicBezTo>
                    <a:pt x="43304" y="41723"/>
                    <a:pt x="37303" y="46143"/>
                    <a:pt x="30445" y="47619"/>
                  </a:cubicBezTo>
                  <a:lnTo>
                    <a:pt x="29112" y="42000"/>
                  </a:lnTo>
                  <a:cubicBezTo>
                    <a:pt x="34447" y="40838"/>
                    <a:pt x="39019" y="37342"/>
                    <a:pt x="41495" y="32475"/>
                  </a:cubicBezTo>
                  <a:cubicBezTo>
                    <a:pt x="43781" y="28579"/>
                    <a:pt x="44446" y="23902"/>
                    <a:pt x="43304" y="19521"/>
                  </a:cubicBezTo>
                  <a:cubicBezTo>
                    <a:pt x="42065" y="15063"/>
                    <a:pt x="39019" y="11320"/>
                    <a:pt x="34921" y="9139"/>
                  </a:cubicBezTo>
                  <a:cubicBezTo>
                    <a:pt x="31017" y="6805"/>
                    <a:pt x="26254" y="6186"/>
                    <a:pt x="21873" y="7424"/>
                  </a:cubicBezTo>
                  <a:cubicBezTo>
                    <a:pt x="17587" y="8624"/>
                    <a:pt x="13967" y="11510"/>
                    <a:pt x="11776" y="15425"/>
                  </a:cubicBezTo>
                  <a:cubicBezTo>
                    <a:pt x="9204" y="20197"/>
                    <a:pt x="8728" y="25779"/>
                    <a:pt x="10253" y="30951"/>
                  </a:cubicBezTo>
                  <a:lnTo>
                    <a:pt x="17967" y="35237"/>
                  </a:lnTo>
                  <a:lnTo>
                    <a:pt x="25206" y="22378"/>
                  </a:lnTo>
                  <a:lnTo>
                    <a:pt x="30063" y="25045"/>
                  </a:lnTo>
                  <a:lnTo>
                    <a:pt x="19969" y="42952"/>
                  </a:lnTo>
                  <a:lnTo>
                    <a:pt x="5204" y="34570"/>
                  </a:lnTo>
                  <a:cubicBezTo>
                    <a:pt x="2442" y="27322"/>
                    <a:pt x="3014" y="19197"/>
                    <a:pt x="6918" y="12472"/>
                  </a:cubicBezTo>
                  <a:cubicBezTo>
                    <a:pt x="9776" y="7062"/>
                    <a:pt x="14634" y="3062"/>
                    <a:pt x="20538" y="1423"/>
                  </a:cubicBezTo>
                </a:path>
              </a:pathLst>
            </a:custGeom>
            <a:solidFill>
              <a:srgbClr val="231F20"/>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9B67D734-04C5-DA6A-AD4D-E2B8F949C136}"/>
                </a:ext>
              </a:extLst>
            </p:cNvPr>
            <p:cNvSpPr/>
            <p:nvPr/>
          </p:nvSpPr>
          <p:spPr>
            <a:xfrm>
              <a:off x="6278022" y="3574446"/>
              <a:ext cx="47815" cy="44100"/>
            </a:xfrm>
            <a:custGeom>
              <a:avLst/>
              <a:gdLst>
                <a:gd name="connsiteX0" fmla="*/ 25527 w 47815"/>
                <a:gd name="connsiteY0" fmla="*/ 44101 h 44100"/>
                <a:gd name="connsiteX1" fmla="*/ 12573 w 47815"/>
                <a:gd name="connsiteY1" fmla="*/ 14669 h 44100"/>
                <a:gd name="connsiteX2" fmla="*/ 0 w 47815"/>
                <a:gd name="connsiteY2" fmla="*/ 4763 h 44100"/>
                <a:gd name="connsiteX3" fmla="*/ 3715 w 47815"/>
                <a:gd name="connsiteY3" fmla="*/ 0 h 44100"/>
                <a:gd name="connsiteX4" fmla="*/ 16288 w 47815"/>
                <a:gd name="connsiteY4" fmla="*/ 9906 h 44100"/>
                <a:gd name="connsiteX5" fmla="*/ 47816 w 47815"/>
                <a:gd name="connsiteY5" fmla="*/ 15621 h 44100"/>
                <a:gd name="connsiteX6" fmla="*/ 43720 w 47815"/>
                <a:gd name="connsiteY6" fmla="*/ 20860 h 44100"/>
                <a:gd name="connsiteX7" fmla="*/ 19050 w 47815"/>
                <a:gd name="connsiteY7" fmla="*/ 15907 h 44100"/>
                <a:gd name="connsiteX8" fmla="*/ 29623 w 47815"/>
                <a:gd name="connsiteY8" fmla="*/ 38862 h 44100"/>
                <a:gd name="connsiteX9" fmla="*/ 25527 w 47815"/>
                <a:gd name="connsiteY9" fmla="*/ 44101 h 4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5" h="44100">
                  <a:moveTo>
                    <a:pt x="25527" y="44101"/>
                  </a:moveTo>
                  <a:lnTo>
                    <a:pt x="12573" y="14669"/>
                  </a:lnTo>
                  <a:lnTo>
                    <a:pt x="0" y="4763"/>
                  </a:lnTo>
                  <a:lnTo>
                    <a:pt x="3715" y="0"/>
                  </a:lnTo>
                  <a:lnTo>
                    <a:pt x="16288" y="9906"/>
                  </a:lnTo>
                  <a:lnTo>
                    <a:pt x="47816" y="15621"/>
                  </a:lnTo>
                  <a:lnTo>
                    <a:pt x="43720" y="20860"/>
                  </a:lnTo>
                  <a:lnTo>
                    <a:pt x="19050" y="15907"/>
                  </a:lnTo>
                  <a:lnTo>
                    <a:pt x="29623" y="38862"/>
                  </a:lnTo>
                  <a:lnTo>
                    <a:pt x="25527" y="44101"/>
                  </a:lnTo>
                  <a:close/>
                </a:path>
              </a:pathLst>
            </a:custGeom>
            <a:solidFill>
              <a:srgbClr val="231F20"/>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60D6A369-067D-8356-A158-BBD6C8A80519}"/>
                </a:ext>
              </a:extLst>
            </p:cNvPr>
            <p:cNvSpPr/>
            <p:nvPr/>
          </p:nvSpPr>
          <p:spPr>
            <a:xfrm>
              <a:off x="5994748" y="3647407"/>
              <a:ext cx="39338" cy="48767"/>
            </a:xfrm>
            <a:custGeom>
              <a:avLst/>
              <a:gdLst>
                <a:gd name="connsiteX0" fmla="*/ 0 w 39338"/>
                <a:gd name="connsiteY0" fmla="*/ 39910 h 48767"/>
                <a:gd name="connsiteX1" fmla="*/ 13811 w 39338"/>
                <a:gd name="connsiteY1" fmla="*/ 0 h 48767"/>
                <a:gd name="connsiteX2" fmla="*/ 39338 w 39338"/>
                <a:gd name="connsiteY2" fmla="*/ 8763 h 48767"/>
                <a:gd name="connsiteX3" fmla="*/ 37243 w 39338"/>
                <a:gd name="connsiteY3" fmla="*/ 14669 h 48767"/>
                <a:gd name="connsiteX4" fmla="*/ 18002 w 39338"/>
                <a:gd name="connsiteY4" fmla="*/ 8001 h 48767"/>
                <a:gd name="connsiteX5" fmla="*/ 14192 w 39338"/>
                <a:gd name="connsiteY5" fmla="*/ 18859 h 48767"/>
                <a:gd name="connsiteX6" fmla="*/ 32099 w 39338"/>
                <a:gd name="connsiteY6" fmla="*/ 25051 h 48767"/>
                <a:gd name="connsiteX7" fmla="*/ 30099 w 39338"/>
                <a:gd name="connsiteY7" fmla="*/ 30956 h 48767"/>
                <a:gd name="connsiteX8" fmla="*/ 12192 w 39338"/>
                <a:gd name="connsiteY8" fmla="*/ 24765 h 48767"/>
                <a:gd name="connsiteX9" fmla="*/ 8287 w 39338"/>
                <a:gd name="connsiteY9" fmla="*/ 36195 h 48767"/>
                <a:gd name="connsiteX10" fmla="*/ 27622 w 39338"/>
                <a:gd name="connsiteY10" fmla="*/ 42863 h 48767"/>
                <a:gd name="connsiteX11" fmla="*/ 25622 w 39338"/>
                <a:gd name="connsiteY11" fmla="*/ 48768 h 48767"/>
                <a:gd name="connsiteX12" fmla="*/ 0 w 39338"/>
                <a:gd name="connsiteY12" fmla="*/ 39910 h 48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338" h="48767">
                  <a:moveTo>
                    <a:pt x="0" y="39910"/>
                  </a:moveTo>
                  <a:lnTo>
                    <a:pt x="13811" y="0"/>
                  </a:lnTo>
                  <a:lnTo>
                    <a:pt x="39338" y="8763"/>
                  </a:lnTo>
                  <a:lnTo>
                    <a:pt x="37243" y="14669"/>
                  </a:lnTo>
                  <a:lnTo>
                    <a:pt x="18002" y="8001"/>
                  </a:lnTo>
                  <a:lnTo>
                    <a:pt x="14192" y="18859"/>
                  </a:lnTo>
                  <a:lnTo>
                    <a:pt x="32099" y="25051"/>
                  </a:lnTo>
                  <a:lnTo>
                    <a:pt x="30099" y="30956"/>
                  </a:lnTo>
                  <a:lnTo>
                    <a:pt x="12192" y="24765"/>
                  </a:lnTo>
                  <a:lnTo>
                    <a:pt x="8287" y="36195"/>
                  </a:lnTo>
                  <a:lnTo>
                    <a:pt x="27622" y="42863"/>
                  </a:lnTo>
                  <a:lnTo>
                    <a:pt x="25622" y="48768"/>
                  </a:lnTo>
                  <a:lnTo>
                    <a:pt x="0" y="39910"/>
                  </a:lnTo>
                  <a:close/>
                </a:path>
              </a:pathLst>
            </a:custGeom>
            <a:solidFill>
              <a:srgbClr val="231F20"/>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7DDB050C-F926-4AAD-DEE9-1B27CE55CC62}"/>
                </a:ext>
              </a:extLst>
            </p:cNvPr>
            <p:cNvSpPr/>
            <p:nvPr/>
          </p:nvSpPr>
          <p:spPr>
            <a:xfrm>
              <a:off x="6025419" y="3668466"/>
              <a:ext cx="26670" cy="32432"/>
            </a:xfrm>
            <a:custGeom>
              <a:avLst/>
              <a:gdLst>
                <a:gd name="connsiteX0" fmla="*/ 3488 w 26670"/>
                <a:gd name="connsiteY0" fmla="*/ 23974 h 32432"/>
                <a:gd name="connsiteX1" fmla="*/ 8250 w 26670"/>
                <a:gd name="connsiteY1" fmla="*/ 21308 h 32432"/>
                <a:gd name="connsiteX2" fmla="*/ 14822 w 26670"/>
                <a:gd name="connsiteY2" fmla="*/ 27689 h 32432"/>
                <a:gd name="connsiteX3" fmla="*/ 20633 w 26670"/>
                <a:gd name="connsiteY3" fmla="*/ 25022 h 32432"/>
                <a:gd name="connsiteX4" fmla="*/ 18917 w 26670"/>
                <a:gd name="connsiteY4" fmla="*/ 21022 h 32432"/>
                <a:gd name="connsiteX5" fmla="*/ 15585 w 26670"/>
                <a:gd name="connsiteY5" fmla="*/ 18736 h 32432"/>
                <a:gd name="connsiteX6" fmla="*/ 12250 w 26670"/>
                <a:gd name="connsiteY6" fmla="*/ 16068 h 32432"/>
                <a:gd name="connsiteX7" fmla="*/ 9106 w 26670"/>
                <a:gd name="connsiteY7" fmla="*/ 7592 h 32432"/>
                <a:gd name="connsiteX8" fmla="*/ 13299 w 26670"/>
                <a:gd name="connsiteY8" fmla="*/ 2067 h 32432"/>
                <a:gd name="connsiteX9" fmla="*/ 21298 w 26670"/>
                <a:gd name="connsiteY9" fmla="*/ 1305 h 32432"/>
                <a:gd name="connsiteX10" fmla="*/ 30158 w 26670"/>
                <a:gd name="connsiteY10" fmla="*/ 8163 h 32432"/>
                <a:gd name="connsiteX11" fmla="*/ 25682 w 26670"/>
                <a:gd name="connsiteY11" fmla="*/ 11116 h 32432"/>
                <a:gd name="connsiteX12" fmla="*/ 19871 w 26670"/>
                <a:gd name="connsiteY12" fmla="*/ 6353 h 32432"/>
                <a:gd name="connsiteX13" fmla="*/ 15203 w 26670"/>
                <a:gd name="connsiteY13" fmla="*/ 8448 h 32432"/>
                <a:gd name="connsiteX14" fmla="*/ 15108 w 26670"/>
                <a:gd name="connsiteY14" fmla="*/ 8735 h 32432"/>
                <a:gd name="connsiteX15" fmla="*/ 16917 w 26670"/>
                <a:gd name="connsiteY15" fmla="*/ 12640 h 32432"/>
                <a:gd name="connsiteX16" fmla="*/ 19680 w 26670"/>
                <a:gd name="connsiteY16" fmla="*/ 14545 h 32432"/>
                <a:gd name="connsiteX17" fmla="*/ 23489 w 26670"/>
                <a:gd name="connsiteY17" fmla="*/ 17402 h 32432"/>
                <a:gd name="connsiteX18" fmla="*/ 26824 w 26670"/>
                <a:gd name="connsiteY18" fmla="*/ 26165 h 32432"/>
                <a:gd name="connsiteX19" fmla="*/ 22252 w 26670"/>
                <a:gd name="connsiteY19" fmla="*/ 32070 h 32432"/>
                <a:gd name="connsiteX20" fmla="*/ 13585 w 26670"/>
                <a:gd name="connsiteY20" fmla="*/ 32928 h 32432"/>
                <a:gd name="connsiteX21" fmla="*/ 3488 w 26670"/>
                <a:gd name="connsiteY21" fmla="*/ 23974 h 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 h="32432">
                  <a:moveTo>
                    <a:pt x="3488" y="23974"/>
                  </a:moveTo>
                  <a:lnTo>
                    <a:pt x="8250" y="21308"/>
                  </a:lnTo>
                  <a:cubicBezTo>
                    <a:pt x="9201" y="24422"/>
                    <a:pt x="11678" y="26822"/>
                    <a:pt x="14822" y="27689"/>
                  </a:cubicBezTo>
                  <a:cubicBezTo>
                    <a:pt x="17775" y="28356"/>
                    <a:pt x="20157" y="27118"/>
                    <a:pt x="20633" y="25022"/>
                  </a:cubicBezTo>
                  <a:cubicBezTo>
                    <a:pt x="20919" y="23460"/>
                    <a:pt x="20252" y="21869"/>
                    <a:pt x="18917" y="21022"/>
                  </a:cubicBezTo>
                  <a:lnTo>
                    <a:pt x="15585" y="18736"/>
                  </a:lnTo>
                  <a:cubicBezTo>
                    <a:pt x="13964" y="17497"/>
                    <a:pt x="12822" y="16640"/>
                    <a:pt x="12250" y="16068"/>
                  </a:cubicBezTo>
                  <a:cubicBezTo>
                    <a:pt x="9583" y="14164"/>
                    <a:pt x="8346" y="10792"/>
                    <a:pt x="9106" y="7592"/>
                  </a:cubicBezTo>
                  <a:cubicBezTo>
                    <a:pt x="9583" y="5229"/>
                    <a:pt x="11204" y="3210"/>
                    <a:pt x="13299" y="2067"/>
                  </a:cubicBezTo>
                  <a:cubicBezTo>
                    <a:pt x="15775" y="886"/>
                    <a:pt x="18631" y="619"/>
                    <a:pt x="21298" y="1305"/>
                  </a:cubicBezTo>
                  <a:cubicBezTo>
                    <a:pt x="25205" y="2000"/>
                    <a:pt x="28537" y="4562"/>
                    <a:pt x="30158" y="8163"/>
                  </a:cubicBezTo>
                  <a:lnTo>
                    <a:pt x="25682" y="11116"/>
                  </a:lnTo>
                  <a:cubicBezTo>
                    <a:pt x="24633" y="8668"/>
                    <a:pt x="22442" y="6896"/>
                    <a:pt x="19871" y="6353"/>
                  </a:cubicBezTo>
                  <a:cubicBezTo>
                    <a:pt x="17966" y="5648"/>
                    <a:pt x="15871" y="6582"/>
                    <a:pt x="15203" y="8448"/>
                  </a:cubicBezTo>
                  <a:cubicBezTo>
                    <a:pt x="15203" y="8544"/>
                    <a:pt x="15108" y="8639"/>
                    <a:pt x="15108" y="8735"/>
                  </a:cubicBezTo>
                  <a:cubicBezTo>
                    <a:pt x="14822" y="10287"/>
                    <a:pt x="15585" y="11840"/>
                    <a:pt x="16917" y="12640"/>
                  </a:cubicBezTo>
                  <a:lnTo>
                    <a:pt x="19680" y="14545"/>
                  </a:lnTo>
                  <a:lnTo>
                    <a:pt x="23489" y="17402"/>
                  </a:lnTo>
                  <a:cubicBezTo>
                    <a:pt x="26252" y="19402"/>
                    <a:pt x="27586" y="22841"/>
                    <a:pt x="26824" y="26165"/>
                  </a:cubicBezTo>
                  <a:cubicBezTo>
                    <a:pt x="26252" y="28727"/>
                    <a:pt x="24633" y="30890"/>
                    <a:pt x="22252" y="32070"/>
                  </a:cubicBezTo>
                  <a:cubicBezTo>
                    <a:pt x="19584" y="33423"/>
                    <a:pt x="16440" y="33728"/>
                    <a:pt x="13585" y="32928"/>
                  </a:cubicBezTo>
                  <a:cubicBezTo>
                    <a:pt x="8822" y="31976"/>
                    <a:pt x="5011" y="28556"/>
                    <a:pt x="3488" y="23974"/>
                  </a:cubicBezTo>
                </a:path>
              </a:pathLst>
            </a:custGeom>
            <a:solidFill>
              <a:srgbClr val="231F20"/>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B4043B5A-F0B1-BEC4-188B-C53B84766761}"/>
                </a:ext>
              </a:extLst>
            </p:cNvPr>
            <p:cNvSpPr/>
            <p:nvPr/>
          </p:nvSpPr>
          <p:spPr>
            <a:xfrm>
              <a:off x="6051994" y="3661981"/>
              <a:ext cx="22763" cy="43642"/>
            </a:xfrm>
            <a:custGeom>
              <a:avLst/>
              <a:gdLst>
                <a:gd name="connsiteX0" fmla="*/ 23966 w 22763"/>
                <a:gd name="connsiteY0" fmla="*/ 43033 h 43642"/>
                <a:gd name="connsiteX1" fmla="*/ 15108 w 22763"/>
                <a:gd name="connsiteY1" fmla="*/ 44366 h 43642"/>
                <a:gd name="connsiteX2" fmla="*/ 6725 w 22763"/>
                <a:gd name="connsiteY2" fmla="*/ 31317 h 43642"/>
                <a:gd name="connsiteX3" fmla="*/ 8725 w 22763"/>
                <a:gd name="connsiteY3" fmla="*/ 17030 h 43642"/>
                <a:gd name="connsiteX4" fmla="*/ 3488 w 22763"/>
                <a:gd name="connsiteY4" fmla="*/ 16363 h 43642"/>
                <a:gd name="connsiteX5" fmla="*/ 4153 w 22763"/>
                <a:gd name="connsiteY5" fmla="*/ 11029 h 43642"/>
                <a:gd name="connsiteX6" fmla="*/ 9487 w 22763"/>
                <a:gd name="connsiteY6" fmla="*/ 11696 h 43642"/>
                <a:gd name="connsiteX7" fmla="*/ 11013 w 22763"/>
                <a:gd name="connsiteY7" fmla="*/ 933 h 43642"/>
                <a:gd name="connsiteX8" fmla="*/ 17203 w 22763"/>
                <a:gd name="connsiteY8" fmla="*/ 1789 h 43642"/>
                <a:gd name="connsiteX9" fmla="*/ 15680 w 22763"/>
                <a:gd name="connsiteY9" fmla="*/ 12553 h 43642"/>
                <a:gd name="connsiteX10" fmla="*/ 26252 w 22763"/>
                <a:gd name="connsiteY10" fmla="*/ 14077 h 43642"/>
                <a:gd name="connsiteX11" fmla="*/ 25489 w 22763"/>
                <a:gd name="connsiteY11" fmla="*/ 19411 h 43642"/>
                <a:gd name="connsiteX12" fmla="*/ 14917 w 22763"/>
                <a:gd name="connsiteY12" fmla="*/ 17887 h 43642"/>
                <a:gd name="connsiteX13" fmla="*/ 12917 w 22763"/>
                <a:gd name="connsiteY13" fmla="*/ 32270 h 43642"/>
                <a:gd name="connsiteX14" fmla="*/ 16822 w 22763"/>
                <a:gd name="connsiteY14" fmla="*/ 38842 h 43642"/>
                <a:gd name="connsiteX15" fmla="*/ 22442 w 22763"/>
                <a:gd name="connsiteY15" fmla="*/ 37890 h 4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63" h="43642">
                  <a:moveTo>
                    <a:pt x="23966" y="43033"/>
                  </a:moveTo>
                  <a:cubicBezTo>
                    <a:pt x="21203" y="44423"/>
                    <a:pt x="18157" y="44890"/>
                    <a:pt x="15108" y="44366"/>
                  </a:cubicBezTo>
                  <a:cubicBezTo>
                    <a:pt x="8536" y="43509"/>
                    <a:pt x="5583" y="38842"/>
                    <a:pt x="6725" y="31317"/>
                  </a:cubicBezTo>
                  <a:lnTo>
                    <a:pt x="8725" y="17030"/>
                  </a:lnTo>
                  <a:lnTo>
                    <a:pt x="3488" y="16363"/>
                  </a:lnTo>
                  <a:lnTo>
                    <a:pt x="4153" y="11029"/>
                  </a:lnTo>
                  <a:lnTo>
                    <a:pt x="9487" y="11696"/>
                  </a:lnTo>
                  <a:lnTo>
                    <a:pt x="11013" y="933"/>
                  </a:lnTo>
                  <a:lnTo>
                    <a:pt x="17203" y="1789"/>
                  </a:lnTo>
                  <a:lnTo>
                    <a:pt x="15680" y="12553"/>
                  </a:lnTo>
                  <a:lnTo>
                    <a:pt x="26252" y="14077"/>
                  </a:lnTo>
                  <a:lnTo>
                    <a:pt x="25489" y="19411"/>
                  </a:lnTo>
                  <a:lnTo>
                    <a:pt x="14917" y="17887"/>
                  </a:lnTo>
                  <a:lnTo>
                    <a:pt x="12917" y="32270"/>
                  </a:lnTo>
                  <a:cubicBezTo>
                    <a:pt x="12441" y="36175"/>
                    <a:pt x="13773" y="38366"/>
                    <a:pt x="16822" y="38842"/>
                  </a:cubicBezTo>
                  <a:cubicBezTo>
                    <a:pt x="18726" y="39003"/>
                    <a:pt x="20726" y="38680"/>
                    <a:pt x="22442" y="37890"/>
                  </a:cubicBezTo>
                  <a:close/>
                </a:path>
              </a:pathLst>
            </a:custGeom>
            <a:solidFill>
              <a:srgbClr val="231F20"/>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D7E139CA-F7B5-C099-1CDF-BD64D1CE987B}"/>
                </a:ext>
              </a:extLst>
            </p:cNvPr>
            <p:cNvSpPr/>
            <p:nvPr/>
          </p:nvSpPr>
          <p:spPr>
            <a:xfrm>
              <a:off x="6073231" y="3699013"/>
              <a:ext cx="8007" cy="7934"/>
            </a:xfrm>
            <a:custGeom>
              <a:avLst/>
              <a:gdLst>
                <a:gd name="connsiteX0" fmla="*/ 3492 w 8007"/>
                <a:gd name="connsiteY0" fmla="*/ 4571 h 7934"/>
                <a:gd name="connsiteX1" fmla="*/ 7682 w 8007"/>
                <a:gd name="connsiteY1" fmla="*/ 942 h 7934"/>
                <a:gd name="connsiteX2" fmla="*/ 7778 w 8007"/>
                <a:gd name="connsiteY2" fmla="*/ 952 h 7934"/>
                <a:gd name="connsiteX3" fmla="*/ 11491 w 8007"/>
                <a:gd name="connsiteY3" fmla="*/ 5029 h 7934"/>
                <a:gd name="connsiteX4" fmla="*/ 11491 w 8007"/>
                <a:gd name="connsiteY4" fmla="*/ 5143 h 7934"/>
                <a:gd name="connsiteX5" fmla="*/ 7206 w 8007"/>
                <a:gd name="connsiteY5" fmla="*/ 8858 h 7934"/>
                <a:gd name="connsiteX6" fmla="*/ 7206 w 8007"/>
                <a:gd name="connsiteY6" fmla="*/ 8858 h 7934"/>
                <a:gd name="connsiteX7" fmla="*/ 3492 w 8007"/>
                <a:gd name="connsiteY7" fmla="*/ 4781 h 7934"/>
                <a:gd name="connsiteX8" fmla="*/ 3492 w 8007"/>
                <a:gd name="connsiteY8" fmla="*/ 4571 h 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07" h="7934">
                  <a:moveTo>
                    <a:pt x="3492" y="4571"/>
                  </a:moveTo>
                  <a:cubicBezTo>
                    <a:pt x="3682" y="2419"/>
                    <a:pt x="5492" y="790"/>
                    <a:pt x="7682" y="942"/>
                  </a:cubicBezTo>
                  <a:cubicBezTo>
                    <a:pt x="7682" y="942"/>
                    <a:pt x="7778" y="952"/>
                    <a:pt x="7778" y="952"/>
                  </a:cubicBezTo>
                  <a:cubicBezTo>
                    <a:pt x="9968" y="1047"/>
                    <a:pt x="11587" y="2876"/>
                    <a:pt x="11491" y="5029"/>
                  </a:cubicBezTo>
                  <a:cubicBezTo>
                    <a:pt x="11491" y="5067"/>
                    <a:pt x="11491" y="5105"/>
                    <a:pt x="11491" y="5143"/>
                  </a:cubicBezTo>
                  <a:cubicBezTo>
                    <a:pt x="11301" y="7343"/>
                    <a:pt x="9396" y="9010"/>
                    <a:pt x="7206" y="8858"/>
                  </a:cubicBezTo>
                  <a:cubicBezTo>
                    <a:pt x="7206" y="8858"/>
                    <a:pt x="7206" y="8858"/>
                    <a:pt x="7206" y="8858"/>
                  </a:cubicBezTo>
                  <a:cubicBezTo>
                    <a:pt x="5015" y="8762"/>
                    <a:pt x="3396" y="6934"/>
                    <a:pt x="3492" y="4781"/>
                  </a:cubicBezTo>
                  <a:cubicBezTo>
                    <a:pt x="3492" y="4714"/>
                    <a:pt x="3492" y="4638"/>
                    <a:pt x="3492" y="4571"/>
                  </a:cubicBezTo>
                </a:path>
              </a:pathLst>
            </a:custGeom>
            <a:solidFill>
              <a:srgbClr val="231F20"/>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15EF7752-1523-27F3-151F-CB3AAE4E661A}"/>
                </a:ext>
              </a:extLst>
            </p:cNvPr>
            <p:cNvSpPr/>
            <p:nvPr/>
          </p:nvSpPr>
          <p:spPr>
            <a:xfrm>
              <a:off x="6092284" y="3664552"/>
              <a:ext cx="17811" cy="42290"/>
            </a:xfrm>
            <a:custGeom>
              <a:avLst/>
              <a:gdLst>
                <a:gd name="connsiteX0" fmla="*/ 12097 w 17811"/>
                <a:gd name="connsiteY0" fmla="*/ 0 h 42290"/>
                <a:gd name="connsiteX1" fmla="*/ 17240 w 17811"/>
                <a:gd name="connsiteY1" fmla="*/ 0 h 42290"/>
                <a:gd name="connsiteX2" fmla="*/ 17812 w 17811"/>
                <a:gd name="connsiteY2" fmla="*/ 42196 h 42290"/>
                <a:gd name="connsiteX3" fmla="*/ 11335 w 17811"/>
                <a:gd name="connsiteY3" fmla="*/ 42291 h 42290"/>
                <a:gd name="connsiteX4" fmla="*/ 10858 w 17811"/>
                <a:gd name="connsiteY4" fmla="*/ 8953 h 42290"/>
                <a:gd name="connsiteX5" fmla="*/ 3620 w 17811"/>
                <a:gd name="connsiteY5" fmla="*/ 14954 h 42290"/>
                <a:gd name="connsiteX6" fmla="*/ 0 w 17811"/>
                <a:gd name="connsiteY6" fmla="*/ 10382 h 42290"/>
                <a:gd name="connsiteX7" fmla="*/ 12097 w 17811"/>
                <a:gd name="connsiteY7" fmla="*/ 0 h 4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11" h="42290">
                  <a:moveTo>
                    <a:pt x="12097" y="0"/>
                  </a:moveTo>
                  <a:lnTo>
                    <a:pt x="17240" y="0"/>
                  </a:lnTo>
                  <a:lnTo>
                    <a:pt x="17812" y="42196"/>
                  </a:lnTo>
                  <a:lnTo>
                    <a:pt x="11335" y="42291"/>
                  </a:lnTo>
                  <a:lnTo>
                    <a:pt x="10858" y="8953"/>
                  </a:lnTo>
                  <a:lnTo>
                    <a:pt x="3620" y="14954"/>
                  </a:lnTo>
                  <a:lnTo>
                    <a:pt x="0" y="10382"/>
                  </a:lnTo>
                  <a:lnTo>
                    <a:pt x="12097" y="0"/>
                  </a:lnTo>
                  <a:close/>
                </a:path>
              </a:pathLst>
            </a:custGeom>
            <a:solidFill>
              <a:srgbClr val="231F20"/>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E4654848-5195-91D8-D327-FFA8477B0AF6}"/>
                </a:ext>
              </a:extLst>
            </p:cNvPr>
            <p:cNvSpPr/>
            <p:nvPr/>
          </p:nvSpPr>
          <p:spPr>
            <a:xfrm>
              <a:off x="6114143" y="3662138"/>
              <a:ext cx="30305" cy="44080"/>
            </a:xfrm>
            <a:custGeom>
              <a:avLst/>
              <a:gdLst>
                <a:gd name="connsiteX0" fmla="*/ 22302 w 30305"/>
                <a:gd name="connsiteY0" fmla="*/ 8680 h 44080"/>
                <a:gd name="connsiteX1" fmla="*/ 22302 w 30305"/>
                <a:gd name="connsiteY1" fmla="*/ 8680 h 44080"/>
                <a:gd name="connsiteX2" fmla="*/ 16395 w 30305"/>
                <a:gd name="connsiteY2" fmla="*/ 6870 h 44080"/>
                <a:gd name="connsiteX3" fmla="*/ 10870 w 30305"/>
                <a:gd name="connsiteY3" fmla="*/ 9919 h 44080"/>
                <a:gd name="connsiteX4" fmla="*/ 9252 w 30305"/>
                <a:gd name="connsiteY4" fmla="*/ 16110 h 44080"/>
                <a:gd name="connsiteX5" fmla="*/ 17825 w 30305"/>
                <a:gd name="connsiteY5" fmla="*/ 23301 h 44080"/>
                <a:gd name="connsiteX6" fmla="*/ 18204 w 30305"/>
                <a:gd name="connsiteY6" fmla="*/ 23254 h 44080"/>
                <a:gd name="connsiteX7" fmla="*/ 23730 w 30305"/>
                <a:gd name="connsiteY7" fmla="*/ 20301 h 44080"/>
                <a:gd name="connsiteX8" fmla="*/ 25348 w 30305"/>
                <a:gd name="connsiteY8" fmla="*/ 14300 h 44080"/>
                <a:gd name="connsiteX9" fmla="*/ 22302 w 30305"/>
                <a:gd name="connsiteY9" fmla="*/ 8680 h 44080"/>
                <a:gd name="connsiteX10" fmla="*/ 27920 w 30305"/>
                <a:gd name="connsiteY10" fmla="*/ 5442 h 44080"/>
                <a:gd name="connsiteX11" fmla="*/ 33541 w 30305"/>
                <a:gd name="connsiteY11" fmla="*/ 19825 h 44080"/>
                <a:gd name="connsiteX12" fmla="*/ 18872 w 30305"/>
                <a:gd name="connsiteY12" fmla="*/ 44780 h 44080"/>
                <a:gd name="connsiteX13" fmla="*/ 7347 w 30305"/>
                <a:gd name="connsiteY13" fmla="*/ 42494 h 44080"/>
                <a:gd name="connsiteX14" fmla="*/ 9252 w 30305"/>
                <a:gd name="connsiteY14" fmla="*/ 37161 h 44080"/>
                <a:gd name="connsiteX15" fmla="*/ 17921 w 30305"/>
                <a:gd name="connsiteY15" fmla="*/ 39065 h 44080"/>
                <a:gd name="connsiteX16" fmla="*/ 25825 w 30305"/>
                <a:gd name="connsiteY16" fmla="*/ 33731 h 44080"/>
                <a:gd name="connsiteX17" fmla="*/ 27634 w 30305"/>
                <a:gd name="connsiteY17" fmla="*/ 22396 h 44080"/>
                <a:gd name="connsiteX18" fmla="*/ 18109 w 30305"/>
                <a:gd name="connsiteY18" fmla="*/ 28969 h 44080"/>
                <a:gd name="connsiteX19" fmla="*/ 8584 w 30305"/>
                <a:gd name="connsiteY19" fmla="*/ 26302 h 44080"/>
                <a:gd name="connsiteX20" fmla="*/ 3633 w 30305"/>
                <a:gd name="connsiteY20" fmla="*/ 16777 h 44080"/>
                <a:gd name="connsiteX21" fmla="*/ 6584 w 30305"/>
                <a:gd name="connsiteY21" fmla="*/ 6204 h 44080"/>
                <a:gd name="connsiteX22" fmla="*/ 16681 w 30305"/>
                <a:gd name="connsiteY22" fmla="*/ 965 h 44080"/>
                <a:gd name="connsiteX23" fmla="*/ 27920 w 30305"/>
                <a:gd name="connsiteY23" fmla="*/ 5918 h 4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305" h="44080">
                  <a:moveTo>
                    <a:pt x="22302" y="8680"/>
                  </a:moveTo>
                  <a:lnTo>
                    <a:pt x="22302" y="8680"/>
                  </a:lnTo>
                  <a:cubicBezTo>
                    <a:pt x="20681" y="7204"/>
                    <a:pt x="18586" y="6537"/>
                    <a:pt x="16395" y="6870"/>
                  </a:cubicBezTo>
                  <a:cubicBezTo>
                    <a:pt x="14205" y="7042"/>
                    <a:pt x="12205" y="8147"/>
                    <a:pt x="10870" y="9919"/>
                  </a:cubicBezTo>
                  <a:cubicBezTo>
                    <a:pt x="9538" y="11681"/>
                    <a:pt x="8966" y="13910"/>
                    <a:pt x="9252" y="16110"/>
                  </a:cubicBezTo>
                  <a:cubicBezTo>
                    <a:pt x="9633" y="20463"/>
                    <a:pt x="13442" y="23682"/>
                    <a:pt x="17825" y="23301"/>
                  </a:cubicBezTo>
                  <a:cubicBezTo>
                    <a:pt x="17921" y="23282"/>
                    <a:pt x="18109" y="23273"/>
                    <a:pt x="18204" y="23254"/>
                  </a:cubicBezTo>
                  <a:cubicBezTo>
                    <a:pt x="20395" y="23044"/>
                    <a:pt x="22397" y="21977"/>
                    <a:pt x="23730" y="20301"/>
                  </a:cubicBezTo>
                  <a:cubicBezTo>
                    <a:pt x="25065" y="18615"/>
                    <a:pt x="25634" y="16434"/>
                    <a:pt x="25348" y="14300"/>
                  </a:cubicBezTo>
                  <a:cubicBezTo>
                    <a:pt x="25158" y="12091"/>
                    <a:pt x="24016" y="10052"/>
                    <a:pt x="22302" y="8680"/>
                  </a:cubicBezTo>
                  <a:moveTo>
                    <a:pt x="27920" y="5442"/>
                  </a:moveTo>
                  <a:cubicBezTo>
                    <a:pt x="31255" y="9547"/>
                    <a:pt x="33159" y="14567"/>
                    <a:pt x="33541" y="19825"/>
                  </a:cubicBezTo>
                  <a:cubicBezTo>
                    <a:pt x="34873" y="31826"/>
                    <a:pt x="31064" y="43351"/>
                    <a:pt x="18872" y="44780"/>
                  </a:cubicBezTo>
                  <a:cubicBezTo>
                    <a:pt x="14872" y="45457"/>
                    <a:pt x="10777" y="44647"/>
                    <a:pt x="7347" y="42494"/>
                  </a:cubicBezTo>
                  <a:lnTo>
                    <a:pt x="9252" y="37161"/>
                  </a:lnTo>
                  <a:cubicBezTo>
                    <a:pt x="11823" y="38751"/>
                    <a:pt x="14872" y="39427"/>
                    <a:pt x="17921" y="39065"/>
                  </a:cubicBezTo>
                  <a:cubicBezTo>
                    <a:pt x="21348" y="38827"/>
                    <a:pt x="24302" y="36798"/>
                    <a:pt x="25825" y="33731"/>
                  </a:cubicBezTo>
                  <a:cubicBezTo>
                    <a:pt x="27446" y="30178"/>
                    <a:pt x="28016" y="26264"/>
                    <a:pt x="27634" y="22396"/>
                  </a:cubicBezTo>
                  <a:cubicBezTo>
                    <a:pt x="25730" y="26007"/>
                    <a:pt x="22207" y="28455"/>
                    <a:pt x="18109" y="28969"/>
                  </a:cubicBezTo>
                  <a:cubicBezTo>
                    <a:pt x="14681" y="29388"/>
                    <a:pt x="11251" y="28426"/>
                    <a:pt x="8584" y="26302"/>
                  </a:cubicBezTo>
                  <a:cubicBezTo>
                    <a:pt x="5729" y="23949"/>
                    <a:pt x="3917" y="20501"/>
                    <a:pt x="3633" y="16777"/>
                  </a:cubicBezTo>
                  <a:cubicBezTo>
                    <a:pt x="3061" y="12995"/>
                    <a:pt x="4203" y="9166"/>
                    <a:pt x="6584" y="6204"/>
                  </a:cubicBezTo>
                  <a:cubicBezTo>
                    <a:pt x="9156" y="3175"/>
                    <a:pt x="12777" y="1289"/>
                    <a:pt x="16681" y="965"/>
                  </a:cubicBezTo>
                  <a:cubicBezTo>
                    <a:pt x="21062" y="660"/>
                    <a:pt x="25253" y="2509"/>
                    <a:pt x="27920" y="5918"/>
                  </a:cubicBezTo>
                  <a:close/>
                </a:path>
              </a:pathLst>
            </a:custGeom>
            <a:solidFill>
              <a:srgbClr val="231F20"/>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B068D8F9-47E3-5E08-7ACB-7F5A8D2F109A}"/>
                </a:ext>
              </a:extLst>
            </p:cNvPr>
            <p:cNvSpPr/>
            <p:nvPr/>
          </p:nvSpPr>
          <p:spPr>
            <a:xfrm>
              <a:off x="6146381" y="3656412"/>
              <a:ext cx="33591" cy="43691"/>
            </a:xfrm>
            <a:custGeom>
              <a:avLst/>
              <a:gdLst>
                <a:gd name="connsiteX0" fmla="*/ 30163 w 33591"/>
                <a:gd name="connsiteY0" fmla="*/ 29170 h 43691"/>
                <a:gd name="connsiteX1" fmla="*/ 30163 w 33591"/>
                <a:gd name="connsiteY1" fmla="*/ 29170 h 43691"/>
                <a:gd name="connsiteX2" fmla="*/ 19875 w 33591"/>
                <a:gd name="connsiteY2" fmla="*/ 24503 h 43691"/>
                <a:gd name="connsiteX3" fmla="*/ 13018 w 33591"/>
                <a:gd name="connsiteY3" fmla="*/ 33362 h 43691"/>
                <a:gd name="connsiteX4" fmla="*/ 22638 w 33591"/>
                <a:gd name="connsiteY4" fmla="*/ 38448 h 43691"/>
                <a:gd name="connsiteX5" fmla="*/ 23305 w 33591"/>
                <a:gd name="connsiteY5" fmla="*/ 38219 h 43691"/>
                <a:gd name="connsiteX6" fmla="*/ 30258 w 33591"/>
                <a:gd name="connsiteY6" fmla="*/ 29608 h 43691"/>
                <a:gd name="connsiteX7" fmla="*/ 30163 w 33591"/>
                <a:gd name="connsiteY7" fmla="*/ 29170 h 43691"/>
                <a:gd name="connsiteX8" fmla="*/ 15590 w 33591"/>
                <a:gd name="connsiteY8" fmla="*/ 6786 h 43691"/>
                <a:gd name="connsiteX9" fmla="*/ 15590 w 33591"/>
                <a:gd name="connsiteY9" fmla="*/ 6786 h 43691"/>
                <a:gd name="connsiteX10" fmla="*/ 9778 w 33591"/>
                <a:gd name="connsiteY10" fmla="*/ 14035 h 43691"/>
                <a:gd name="connsiteX11" fmla="*/ 9874 w 33591"/>
                <a:gd name="connsiteY11" fmla="*/ 14692 h 43691"/>
                <a:gd name="connsiteX12" fmla="*/ 18066 w 33591"/>
                <a:gd name="connsiteY12" fmla="*/ 19150 h 43691"/>
                <a:gd name="connsiteX13" fmla="*/ 18543 w 33591"/>
                <a:gd name="connsiteY13" fmla="*/ 18979 h 43691"/>
                <a:gd name="connsiteX14" fmla="*/ 24256 w 33591"/>
                <a:gd name="connsiteY14" fmla="*/ 11835 h 43691"/>
                <a:gd name="connsiteX15" fmla="*/ 24161 w 33591"/>
                <a:gd name="connsiteY15" fmla="*/ 11168 h 43691"/>
                <a:gd name="connsiteX16" fmla="*/ 16257 w 33591"/>
                <a:gd name="connsiteY16" fmla="*/ 6577 h 43691"/>
                <a:gd name="connsiteX17" fmla="*/ 15590 w 33591"/>
                <a:gd name="connsiteY17" fmla="*/ 6786 h 43691"/>
                <a:gd name="connsiteX18" fmla="*/ 13113 w 33591"/>
                <a:gd name="connsiteY18" fmla="*/ 43172 h 43691"/>
                <a:gd name="connsiteX19" fmla="*/ 6923 w 33591"/>
                <a:gd name="connsiteY19" fmla="*/ 35743 h 43691"/>
                <a:gd name="connsiteX20" fmla="*/ 12255 w 33591"/>
                <a:gd name="connsiteY20" fmla="*/ 23170 h 43691"/>
                <a:gd name="connsiteX21" fmla="*/ 12255 w 33591"/>
                <a:gd name="connsiteY21" fmla="*/ 23170 h 43691"/>
                <a:gd name="connsiteX22" fmla="*/ 3874 w 33591"/>
                <a:gd name="connsiteY22" fmla="*/ 15645 h 43691"/>
                <a:gd name="connsiteX23" fmla="*/ 5588 w 33591"/>
                <a:gd name="connsiteY23" fmla="*/ 6977 h 43691"/>
                <a:gd name="connsiteX24" fmla="*/ 14350 w 33591"/>
                <a:gd name="connsiteY24" fmla="*/ 1548 h 43691"/>
                <a:gd name="connsiteX25" fmla="*/ 24543 w 33591"/>
                <a:gd name="connsiteY25" fmla="*/ 2310 h 43691"/>
                <a:gd name="connsiteX26" fmla="*/ 30163 w 33591"/>
                <a:gd name="connsiteY26" fmla="*/ 9168 h 43691"/>
                <a:gd name="connsiteX27" fmla="*/ 26163 w 33591"/>
                <a:gd name="connsiteY27" fmla="*/ 19836 h 43691"/>
                <a:gd name="connsiteX28" fmla="*/ 26163 w 33591"/>
                <a:gd name="connsiteY28" fmla="*/ 19836 h 43691"/>
                <a:gd name="connsiteX29" fmla="*/ 36735 w 33591"/>
                <a:gd name="connsiteY29" fmla="*/ 28408 h 43691"/>
                <a:gd name="connsiteX30" fmla="*/ 34640 w 33591"/>
                <a:gd name="connsiteY30" fmla="*/ 37933 h 43691"/>
                <a:gd name="connsiteX31" fmla="*/ 25115 w 33591"/>
                <a:gd name="connsiteY31" fmla="*/ 43839 h 43691"/>
                <a:gd name="connsiteX32" fmla="*/ 13113 w 33591"/>
                <a:gd name="connsiteY32" fmla="*/ 43172 h 4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3591" h="43691">
                  <a:moveTo>
                    <a:pt x="30163" y="29170"/>
                  </a:moveTo>
                  <a:lnTo>
                    <a:pt x="30163" y="29170"/>
                  </a:lnTo>
                  <a:cubicBezTo>
                    <a:pt x="29114" y="25265"/>
                    <a:pt x="25115" y="23264"/>
                    <a:pt x="19875" y="24503"/>
                  </a:cubicBezTo>
                  <a:cubicBezTo>
                    <a:pt x="14636" y="25741"/>
                    <a:pt x="12064" y="29456"/>
                    <a:pt x="13018" y="33362"/>
                  </a:cubicBezTo>
                  <a:cubicBezTo>
                    <a:pt x="14257" y="37428"/>
                    <a:pt x="18638" y="39705"/>
                    <a:pt x="22638" y="38448"/>
                  </a:cubicBezTo>
                  <a:cubicBezTo>
                    <a:pt x="22924" y="38381"/>
                    <a:pt x="23115" y="38305"/>
                    <a:pt x="23305" y="38219"/>
                  </a:cubicBezTo>
                  <a:cubicBezTo>
                    <a:pt x="27591" y="37753"/>
                    <a:pt x="30735" y="33895"/>
                    <a:pt x="30258" y="29608"/>
                  </a:cubicBezTo>
                  <a:cubicBezTo>
                    <a:pt x="30163" y="29465"/>
                    <a:pt x="30163" y="29313"/>
                    <a:pt x="30163" y="29170"/>
                  </a:cubicBezTo>
                  <a:moveTo>
                    <a:pt x="15590" y="6786"/>
                  </a:moveTo>
                  <a:lnTo>
                    <a:pt x="15590" y="6786"/>
                  </a:lnTo>
                  <a:cubicBezTo>
                    <a:pt x="11969" y="7177"/>
                    <a:pt x="9399" y="10425"/>
                    <a:pt x="9778" y="14035"/>
                  </a:cubicBezTo>
                  <a:cubicBezTo>
                    <a:pt x="9778" y="14254"/>
                    <a:pt x="9874" y="14473"/>
                    <a:pt x="9874" y="14692"/>
                  </a:cubicBezTo>
                  <a:cubicBezTo>
                    <a:pt x="10922" y="18178"/>
                    <a:pt x="14541" y="20169"/>
                    <a:pt x="18066" y="19150"/>
                  </a:cubicBezTo>
                  <a:cubicBezTo>
                    <a:pt x="18162" y="19103"/>
                    <a:pt x="18352" y="19045"/>
                    <a:pt x="18543" y="18979"/>
                  </a:cubicBezTo>
                  <a:cubicBezTo>
                    <a:pt x="22066" y="18588"/>
                    <a:pt x="24638" y="15388"/>
                    <a:pt x="24256" y="11835"/>
                  </a:cubicBezTo>
                  <a:cubicBezTo>
                    <a:pt x="24256" y="11606"/>
                    <a:pt x="24256" y="11387"/>
                    <a:pt x="24161" y="11168"/>
                  </a:cubicBezTo>
                  <a:cubicBezTo>
                    <a:pt x="23210" y="7710"/>
                    <a:pt x="19685" y="5653"/>
                    <a:pt x="16257" y="6577"/>
                  </a:cubicBezTo>
                  <a:cubicBezTo>
                    <a:pt x="16066" y="6634"/>
                    <a:pt x="15780" y="6710"/>
                    <a:pt x="15590" y="6786"/>
                  </a:cubicBezTo>
                  <a:close/>
                  <a:moveTo>
                    <a:pt x="13113" y="43172"/>
                  </a:moveTo>
                  <a:cubicBezTo>
                    <a:pt x="9969" y="41838"/>
                    <a:pt x="7683" y="39076"/>
                    <a:pt x="6923" y="35743"/>
                  </a:cubicBezTo>
                  <a:cubicBezTo>
                    <a:pt x="5874" y="30847"/>
                    <a:pt x="7969" y="25827"/>
                    <a:pt x="12255" y="23170"/>
                  </a:cubicBezTo>
                  <a:lnTo>
                    <a:pt x="12255" y="23170"/>
                  </a:lnTo>
                  <a:cubicBezTo>
                    <a:pt x="8255" y="22531"/>
                    <a:pt x="4920" y="19579"/>
                    <a:pt x="3874" y="15645"/>
                  </a:cubicBezTo>
                  <a:cubicBezTo>
                    <a:pt x="3016" y="12654"/>
                    <a:pt x="3588" y="9415"/>
                    <a:pt x="5588" y="6977"/>
                  </a:cubicBezTo>
                  <a:cubicBezTo>
                    <a:pt x="7778" y="4157"/>
                    <a:pt x="10827" y="2234"/>
                    <a:pt x="14350" y="1548"/>
                  </a:cubicBezTo>
                  <a:cubicBezTo>
                    <a:pt x="17685" y="519"/>
                    <a:pt x="21401" y="786"/>
                    <a:pt x="24543" y="2310"/>
                  </a:cubicBezTo>
                  <a:cubicBezTo>
                    <a:pt x="27400" y="3529"/>
                    <a:pt x="29496" y="6101"/>
                    <a:pt x="30163" y="9168"/>
                  </a:cubicBezTo>
                  <a:cubicBezTo>
                    <a:pt x="31019" y="13206"/>
                    <a:pt x="29496" y="17378"/>
                    <a:pt x="26163" y="19836"/>
                  </a:cubicBezTo>
                  <a:lnTo>
                    <a:pt x="26163" y="19836"/>
                  </a:lnTo>
                  <a:cubicBezTo>
                    <a:pt x="31114" y="20169"/>
                    <a:pt x="35402" y="23598"/>
                    <a:pt x="36735" y="28408"/>
                  </a:cubicBezTo>
                  <a:cubicBezTo>
                    <a:pt x="37593" y="31733"/>
                    <a:pt x="36830" y="35285"/>
                    <a:pt x="34640" y="37933"/>
                  </a:cubicBezTo>
                  <a:cubicBezTo>
                    <a:pt x="32258" y="40934"/>
                    <a:pt x="28828" y="43020"/>
                    <a:pt x="25115" y="43839"/>
                  </a:cubicBezTo>
                  <a:cubicBezTo>
                    <a:pt x="21210" y="45077"/>
                    <a:pt x="16922" y="44849"/>
                    <a:pt x="13113" y="43172"/>
                  </a:cubicBezTo>
                  <a:close/>
                </a:path>
              </a:pathLst>
            </a:custGeom>
            <a:solidFill>
              <a:srgbClr val="231F20"/>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8213B2EE-3582-C39F-9081-AE799E2D1AB6}"/>
                </a:ext>
              </a:extLst>
            </p:cNvPr>
            <p:cNvSpPr/>
            <p:nvPr/>
          </p:nvSpPr>
          <p:spPr>
            <a:xfrm>
              <a:off x="6173533" y="3647638"/>
              <a:ext cx="38955" cy="45774"/>
            </a:xfrm>
            <a:custGeom>
              <a:avLst/>
              <a:gdLst>
                <a:gd name="connsiteX0" fmla="*/ 24061 w 38955"/>
                <a:gd name="connsiteY0" fmla="*/ 37658 h 45774"/>
                <a:gd name="connsiteX1" fmla="*/ 40348 w 38955"/>
                <a:gd name="connsiteY1" fmla="*/ 31562 h 45774"/>
                <a:gd name="connsiteX2" fmla="*/ 42444 w 38955"/>
                <a:gd name="connsiteY2" fmla="*/ 37182 h 45774"/>
                <a:gd name="connsiteX3" fmla="*/ 17489 w 38955"/>
                <a:gd name="connsiteY3" fmla="*/ 46707 h 45774"/>
                <a:gd name="connsiteX4" fmla="*/ 15489 w 38955"/>
                <a:gd name="connsiteY4" fmla="*/ 41659 h 45774"/>
                <a:gd name="connsiteX5" fmla="*/ 23012 w 38955"/>
                <a:gd name="connsiteY5" fmla="*/ 23466 h 45774"/>
                <a:gd name="connsiteX6" fmla="*/ 24728 w 38955"/>
                <a:gd name="connsiteY6" fmla="*/ 19085 h 45774"/>
                <a:gd name="connsiteX7" fmla="*/ 25205 w 38955"/>
                <a:gd name="connsiteY7" fmla="*/ 11465 h 45774"/>
                <a:gd name="connsiteX8" fmla="*/ 16631 w 38955"/>
                <a:gd name="connsiteY8" fmla="*/ 7607 h 45774"/>
                <a:gd name="connsiteX9" fmla="*/ 16250 w 38955"/>
                <a:gd name="connsiteY9" fmla="*/ 7750 h 45774"/>
                <a:gd name="connsiteX10" fmla="*/ 8536 w 38955"/>
                <a:gd name="connsiteY10" fmla="*/ 15751 h 45774"/>
                <a:gd name="connsiteX11" fmla="*/ 3488 w 38955"/>
                <a:gd name="connsiteY11" fmla="*/ 12608 h 45774"/>
                <a:gd name="connsiteX12" fmla="*/ 14345 w 38955"/>
                <a:gd name="connsiteY12" fmla="*/ 1940 h 45774"/>
                <a:gd name="connsiteX13" fmla="*/ 24538 w 38955"/>
                <a:gd name="connsiteY13" fmla="*/ 1940 h 45774"/>
                <a:gd name="connsiteX14" fmla="*/ 31300 w 38955"/>
                <a:gd name="connsiteY14" fmla="*/ 9179 h 45774"/>
                <a:gd name="connsiteX15" fmla="*/ 29777 w 38955"/>
                <a:gd name="connsiteY15" fmla="*/ 23466 h 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955" h="45774">
                  <a:moveTo>
                    <a:pt x="24061" y="37658"/>
                  </a:moveTo>
                  <a:lnTo>
                    <a:pt x="40348" y="31562"/>
                  </a:lnTo>
                  <a:lnTo>
                    <a:pt x="42444" y="37182"/>
                  </a:lnTo>
                  <a:lnTo>
                    <a:pt x="17489" y="46707"/>
                  </a:lnTo>
                  <a:lnTo>
                    <a:pt x="15489" y="41659"/>
                  </a:lnTo>
                  <a:lnTo>
                    <a:pt x="23012" y="23466"/>
                  </a:lnTo>
                  <a:lnTo>
                    <a:pt x="24728" y="19085"/>
                  </a:lnTo>
                  <a:cubicBezTo>
                    <a:pt x="25679" y="16656"/>
                    <a:pt x="25870" y="13989"/>
                    <a:pt x="25205" y="11465"/>
                  </a:cubicBezTo>
                  <a:cubicBezTo>
                    <a:pt x="23870" y="8026"/>
                    <a:pt x="20061" y="6293"/>
                    <a:pt x="16631" y="7607"/>
                  </a:cubicBezTo>
                  <a:cubicBezTo>
                    <a:pt x="16440" y="7645"/>
                    <a:pt x="16345" y="7702"/>
                    <a:pt x="16250" y="7750"/>
                  </a:cubicBezTo>
                  <a:cubicBezTo>
                    <a:pt x="12727" y="9369"/>
                    <a:pt x="10059" y="12217"/>
                    <a:pt x="8536" y="15751"/>
                  </a:cubicBezTo>
                  <a:lnTo>
                    <a:pt x="3488" y="12608"/>
                  </a:lnTo>
                  <a:cubicBezTo>
                    <a:pt x="5488" y="7693"/>
                    <a:pt x="9392" y="3835"/>
                    <a:pt x="14345" y="1940"/>
                  </a:cubicBezTo>
                  <a:cubicBezTo>
                    <a:pt x="17585" y="597"/>
                    <a:pt x="21298" y="597"/>
                    <a:pt x="24538" y="1940"/>
                  </a:cubicBezTo>
                  <a:cubicBezTo>
                    <a:pt x="27775" y="3254"/>
                    <a:pt x="30251" y="5902"/>
                    <a:pt x="31300" y="9179"/>
                  </a:cubicBezTo>
                  <a:cubicBezTo>
                    <a:pt x="32537" y="13970"/>
                    <a:pt x="32063" y="19056"/>
                    <a:pt x="29777" y="23466"/>
                  </a:cubicBezTo>
                  <a:close/>
                </a:path>
              </a:pathLst>
            </a:custGeom>
            <a:solidFill>
              <a:srgbClr val="231F20"/>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58B08DA1-18FF-78D7-1FFA-FCCED6F68399}"/>
                </a:ext>
              </a:extLst>
            </p:cNvPr>
            <p:cNvSpPr/>
            <p:nvPr/>
          </p:nvSpPr>
          <p:spPr>
            <a:xfrm>
              <a:off x="5932741" y="3625881"/>
              <a:ext cx="32765" cy="32766"/>
            </a:xfrm>
            <a:custGeom>
              <a:avLst/>
              <a:gdLst>
                <a:gd name="connsiteX0" fmla="*/ 36253 w 32765"/>
                <a:gd name="connsiteY0" fmla="*/ 17316 h 32766"/>
                <a:gd name="connsiteX1" fmla="*/ 19871 w 32765"/>
                <a:gd name="connsiteY1" fmla="*/ 33699 h 32766"/>
                <a:gd name="connsiteX2" fmla="*/ 3488 w 32765"/>
                <a:gd name="connsiteY2" fmla="*/ 17316 h 32766"/>
                <a:gd name="connsiteX3" fmla="*/ 19871 w 32765"/>
                <a:gd name="connsiteY3" fmla="*/ 933 h 32766"/>
                <a:gd name="connsiteX4" fmla="*/ 36253 w 32765"/>
                <a:gd name="connsiteY4" fmla="*/ 17316 h 32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5" h="32766">
                  <a:moveTo>
                    <a:pt x="36253" y="17316"/>
                  </a:moveTo>
                  <a:cubicBezTo>
                    <a:pt x="36253" y="26365"/>
                    <a:pt x="28919" y="33699"/>
                    <a:pt x="19871" y="33699"/>
                  </a:cubicBezTo>
                  <a:cubicBezTo>
                    <a:pt x="10822" y="33699"/>
                    <a:pt x="3488" y="26365"/>
                    <a:pt x="3488" y="17316"/>
                  </a:cubicBezTo>
                  <a:cubicBezTo>
                    <a:pt x="3488" y="8267"/>
                    <a:pt x="10822" y="933"/>
                    <a:pt x="19871" y="933"/>
                  </a:cubicBezTo>
                  <a:cubicBezTo>
                    <a:pt x="28919" y="933"/>
                    <a:pt x="36253" y="8267"/>
                    <a:pt x="36253" y="17316"/>
                  </a:cubicBezTo>
                </a:path>
              </a:pathLst>
            </a:custGeom>
            <a:solidFill>
              <a:srgbClr val="231F20"/>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FA6F6718-A012-3C7B-B77D-A112BD4B0519}"/>
                </a:ext>
              </a:extLst>
            </p:cNvPr>
            <p:cNvSpPr/>
            <p:nvPr/>
          </p:nvSpPr>
          <p:spPr>
            <a:xfrm>
              <a:off x="6247160" y="3625881"/>
              <a:ext cx="32671" cy="32766"/>
            </a:xfrm>
            <a:custGeom>
              <a:avLst/>
              <a:gdLst>
                <a:gd name="connsiteX0" fmla="*/ 36159 w 32671"/>
                <a:gd name="connsiteY0" fmla="*/ 17316 h 32766"/>
                <a:gd name="connsiteX1" fmla="*/ 19776 w 32671"/>
                <a:gd name="connsiteY1" fmla="*/ 33699 h 32766"/>
                <a:gd name="connsiteX2" fmla="*/ 3489 w 32671"/>
                <a:gd name="connsiteY2" fmla="*/ 17411 h 32766"/>
                <a:gd name="connsiteX3" fmla="*/ 3489 w 32671"/>
                <a:gd name="connsiteY3" fmla="*/ 17316 h 32766"/>
                <a:gd name="connsiteX4" fmla="*/ 19681 w 32671"/>
                <a:gd name="connsiteY4" fmla="*/ 933 h 32766"/>
                <a:gd name="connsiteX5" fmla="*/ 19776 w 32671"/>
                <a:gd name="connsiteY5" fmla="*/ 933 h 32766"/>
                <a:gd name="connsiteX6" fmla="*/ 36159 w 32671"/>
                <a:gd name="connsiteY6" fmla="*/ 17316 h 3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71" h="32766">
                  <a:moveTo>
                    <a:pt x="36159" y="17316"/>
                  </a:moveTo>
                  <a:cubicBezTo>
                    <a:pt x="36159" y="26365"/>
                    <a:pt x="28824" y="33699"/>
                    <a:pt x="19776" y="33699"/>
                  </a:cubicBezTo>
                  <a:cubicBezTo>
                    <a:pt x="10823" y="33699"/>
                    <a:pt x="3489" y="26402"/>
                    <a:pt x="3489" y="17411"/>
                  </a:cubicBezTo>
                  <a:cubicBezTo>
                    <a:pt x="3489" y="17382"/>
                    <a:pt x="3489" y="17344"/>
                    <a:pt x="3489" y="17316"/>
                  </a:cubicBezTo>
                  <a:cubicBezTo>
                    <a:pt x="3393" y="8324"/>
                    <a:pt x="10728" y="990"/>
                    <a:pt x="19681" y="933"/>
                  </a:cubicBezTo>
                  <a:cubicBezTo>
                    <a:pt x="19681" y="933"/>
                    <a:pt x="19776" y="933"/>
                    <a:pt x="19776" y="933"/>
                  </a:cubicBezTo>
                  <a:cubicBezTo>
                    <a:pt x="28824" y="933"/>
                    <a:pt x="36159" y="8267"/>
                    <a:pt x="36159" y="17316"/>
                  </a:cubicBezTo>
                </a:path>
              </a:pathLst>
            </a:custGeom>
            <a:solidFill>
              <a:srgbClr val="231F20"/>
            </a:solidFill>
            <a:ln w="9525" cap="flat">
              <a:noFill/>
              <a:prstDash val="solid"/>
              <a:miter/>
            </a:ln>
          </p:spPr>
          <p:txBody>
            <a:bodyPr rtlCol="0" anchor="ctr"/>
            <a:lstStyle/>
            <a:p>
              <a:endParaRPr lang="en-IN"/>
            </a:p>
          </p:txBody>
        </p:sp>
      </p:grpSp>
      <p:pic>
        <p:nvPicPr>
          <p:cNvPr id="111" name="Picture 110">
            <a:extLst>
              <a:ext uri="{FF2B5EF4-FFF2-40B4-BE49-F238E27FC236}">
                <a16:creationId xmlns:a16="http://schemas.microsoft.com/office/drawing/2014/main" xmlns="" id="{7105746B-E9EB-7FA8-54D5-9DBCA167DB60}"/>
              </a:ext>
            </a:extLst>
          </p:cNvPr>
          <p:cNvPicPr>
            <a:picLocks noChangeAspect="1"/>
          </p:cNvPicPr>
          <p:nvPr userDrawn="1"/>
        </p:nvPicPr>
        <p:blipFill>
          <a:blip r:embed="rId6" cstate="print">
            <a:alphaModFix amt="10000"/>
            <a:extLst>
              <a:ext uri="{28A0092B-C50C-407E-A947-70E740481C1C}">
                <a14:useLocalDpi xmlns:a14="http://schemas.microsoft.com/office/drawing/2010/main" xmlns="" val="0"/>
              </a:ext>
            </a:extLst>
          </a:blip>
          <a:stretch>
            <a:fillRect/>
          </a:stretch>
        </p:blipFill>
        <p:spPr>
          <a:xfrm>
            <a:off x="4217796" y="1551729"/>
            <a:ext cx="3756409" cy="3754543"/>
          </a:xfrm>
          <a:prstGeom prst="rect">
            <a:avLst/>
          </a:prstGeom>
          <a:effectLst/>
        </p:spPr>
      </p:pic>
    </p:spTree>
    <p:extLst>
      <p:ext uri="{BB962C8B-B14F-4D97-AF65-F5344CB8AC3E}">
        <p14:creationId xmlns:p14="http://schemas.microsoft.com/office/powerpoint/2010/main" xmlns="" val="1814414405"/>
      </p:ext>
    </p:extLst>
  </p:cSld>
  <p:clrMap bg1="lt1" tx1="dk1" bg2="lt2" tx2="dk2" accent1="accent1" accent2="accent2" accent3="accent3" accent4="accent4" accent5="accent5" accent6="accent6" hlink="hlink" folHlink="folHlink"/>
  <p:sldLayoutIdLst>
    <p:sldLayoutId id="2147483666" r:id="rId1"/>
    <p:sldLayoutId id="2147483667"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xmlns="" id="{C04D531F-75C1-67BD-7F82-865272C9FA1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xmlns="" id="{A0A8E866-8A52-28DD-5888-A94F46C5CCA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xmlns="" id="{8E80B518-E82F-5796-3CB5-5D6D5F1DEEC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9B5F81C-6955-4F22-AC77-A302AC2588E8}" type="datetimeFigureOut">
              <a:rPr lang="en-IN"/>
              <a:pPr/>
              <a:t>03-10-2025</a:t>
            </a:fld>
            <a:endParaRPr lang="en-IN"/>
          </a:p>
        </p:txBody>
      </p:sp>
      <p:sp>
        <p:nvSpPr>
          <p:cNvPr id="5" name="Footer Placeholder 4">
            <a:extLst>
              <a:ext uri="{FF2B5EF4-FFF2-40B4-BE49-F238E27FC236}">
                <a16:creationId xmlns:a16="http://schemas.microsoft.com/office/drawing/2014/main" xmlns="" id="{DF51465B-59B9-7214-AE0C-279238E1A5B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a:extLst>
              <a:ext uri="{FF2B5EF4-FFF2-40B4-BE49-F238E27FC236}">
                <a16:creationId xmlns:a16="http://schemas.microsoft.com/office/drawing/2014/main" xmlns="" id="{46B0979F-3F9A-C01C-A8DA-9BA1E0C51B6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BC2499D-19E3-46CF-B132-C7C8D90400FC}" type="slidenum">
              <a:rPr lang="en-IN"/>
              <a:pPr/>
              <a:t>‹#›</a:t>
            </a:fld>
            <a:endParaRPr lang="en-IN"/>
          </a:p>
        </p:txBody>
      </p:sp>
    </p:spTree>
    <p:extLst>
      <p:ext uri="{BB962C8B-B14F-4D97-AF65-F5344CB8AC3E}">
        <p14:creationId xmlns:p14="http://schemas.microsoft.com/office/powerpoint/2010/main" xmlns="" val="41401736"/>
      </p:ext>
    </p:extLst>
  </p:cSld>
  <p:clrMap bg1="lt1" tx1="dk1" bg2="lt2" tx2="dk2" accent1="accent1" accent2="accent2" accent3="accent3" accent4="accent4" accent5="accent5" accent6="accent6" hlink="hlink" folHlink="folHlink"/>
  <p:sldLayoutIdLst>
    <p:sldLayoutId id="2147483675" r:id="rId1"/>
    <p:sldLayoutId id="2147483676"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4.xml"/><Relationship Id="rId4" Type="http://schemas.openxmlformats.org/officeDocument/2006/relationships/image" Target="../media/image3.svg"/></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4.xml"/><Relationship Id="rId4" Type="http://schemas.openxmlformats.org/officeDocument/2006/relationships/image" Target="../media/image6.sv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1.xml"/><Relationship Id="rId5" Type="http://schemas.openxmlformats.org/officeDocument/2006/relationships/image" Target="../media/image10.png"/><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1.xml"/><Relationship Id="rId4" Type="http://schemas.openxmlformats.org/officeDocument/2006/relationships/image" Target="../media/image13.png"/></Relationships>
</file>

<file path=ppt/slides/_rels/slide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1.xml"/><Relationship Id="rId5" Type="http://schemas.openxmlformats.org/officeDocument/2006/relationships/image" Target="../media/image17.png"/><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1.xml"/><Relationship Id="rId5" Type="http://schemas.openxmlformats.org/officeDocument/2006/relationships/image" Target="../media/image21.png"/><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10.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image" Target="../media/image27.png"/><Relationship Id="rId1" Type="http://schemas.openxmlformats.org/officeDocument/2006/relationships/slideLayout" Target="../slideLayouts/slideLayout1.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xml"/><Relationship Id="rId4" Type="http://schemas.openxmlformats.org/officeDocument/2006/relationships/image" Target="../media/image35.png"/></Relationships>
</file>

<file path=ppt/slides/_rels/slide12.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41.png"/><Relationship Id="rId2" Type="http://schemas.openxmlformats.org/officeDocument/2006/relationships/image" Target="../media/image36.png"/><Relationship Id="rId1" Type="http://schemas.openxmlformats.org/officeDocument/2006/relationships/slideLayout" Target="../slideLayouts/slideLayout1.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13.xml.rels><?xml version="1.0" encoding="UTF-8" standalone="yes"?>
<Relationships xmlns="http://schemas.openxmlformats.org/package/2006/relationships"><Relationship Id="rId8" Type="http://schemas.openxmlformats.org/officeDocument/2006/relationships/image" Target="../media/image45.svg"/><Relationship Id="rId3" Type="http://schemas.openxmlformats.org/officeDocument/2006/relationships/image" Target="../media/image43.png"/><Relationship Id="rId7" Type="http://schemas.openxmlformats.org/officeDocument/2006/relationships/image" Target="../media/image47.png"/><Relationship Id="rId2" Type="http://schemas.openxmlformats.org/officeDocument/2006/relationships/image" Target="../media/image42.png"/><Relationship Id="rId1" Type="http://schemas.openxmlformats.org/officeDocument/2006/relationships/slideLayout" Target="../slideLayouts/slideLayout1.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48.svg"/><Relationship Id="rId2" Type="http://schemas.openxmlformats.org/officeDocument/2006/relationships/image" Target="../media/image49.png"/><Relationship Id="rId1" Type="http://schemas.openxmlformats.org/officeDocument/2006/relationships/slideLayout" Target="../slideLayouts/slideLayout2.xml"/><Relationship Id="rId5" Type="http://schemas.openxmlformats.org/officeDocument/2006/relationships/image" Target="../media/image50.svg"/><Relationship Id="rId4" Type="http://schemas.openxmlformats.org/officeDocument/2006/relationships/image" Target="../media/image5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1.xml"/><Relationship Id="rId4" Type="http://schemas.openxmlformats.org/officeDocument/2006/relationships/image" Target="../media/image53.png"/></Relationships>
</file>

<file path=ppt/slides/_rels/slide20.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1.xml"/><Relationship Id="rId5" Type="http://schemas.openxmlformats.org/officeDocument/2006/relationships/image" Target="../media/image57.png"/><Relationship Id="rId4" Type="http://schemas.openxmlformats.org/officeDocument/2006/relationships/image" Target="../media/image56.png"/></Relationships>
</file>

<file path=ppt/slides/_rels/slide21.xml.rels><?xml version="1.0" encoding="UTF-8" standalone="yes"?>
<Relationships xmlns="http://schemas.openxmlformats.org/package/2006/relationships"><Relationship Id="rId3" Type="http://schemas.openxmlformats.org/officeDocument/2006/relationships/image" Target="../media/image59.png"/><Relationship Id="rId7" Type="http://schemas.openxmlformats.org/officeDocument/2006/relationships/image" Target="../media/image63.png"/><Relationship Id="rId2" Type="http://schemas.openxmlformats.org/officeDocument/2006/relationships/image" Target="../media/image58.png"/><Relationship Id="rId1" Type="http://schemas.openxmlformats.org/officeDocument/2006/relationships/slideLayout" Target="../slideLayouts/slideLayout1.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22.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image" Target="../media/image65.png"/><Relationship Id="rId7" Type="http://schemas.openxmlformats.org/officeDocument/2006/relationships/image" Target="../media/image69.png"/><Relationship Id="rId2" Type="http://schemas.openxmlformats.org/officeDocument/2006/relationships/image" Target="../media/image64.png"/><Relationship Id="rId1" Type="http://schemas.openxmlformats.org/officeDocument/2006/relationships/slideLayout" Target="../slideLayouts/slideLayout1.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 Id="rId9" Type="http://schemas.openxmlformats.org/officeDocument/2006/relationships/image" Target="../media/image71.png"/></Relationships>
</file>

<file path=ppt/slides/_rels/slide23.xml.rels><?xml version="1.0" encoding="UTF-8" standalone="yes"?>
<Relationships xmlns="http://schemas.openxmlformats.org/package/2006/relationships"><Relationship Id="rId8" Type="http://schemas.openxmlformats.org/officeDocument/2006/relationships/image" Target="../media/image78.png"/><Relationship Id="rId3" Type="http://schemas.openxmlformats.org/officeDocument/2006/relationships/image" Target="../media/image73.png"/><Relationship Id="rId7" Type="http://schemas.openxmlformats.org/officeDocument/2006/relationships/image" Target="../media/image77.png"/><Relationship Id="rId2" Type="http://schemas.openxmlformats.org/officeDocument/2006/relationships/image" Target="../media/image72.png"/><Relationship Id="rId1" Type="http://schemas.openxmlformats.org/officeDocument/2006/relationships/slideLayout" Target="../slideLayouts/slideLayout1.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 Id="rId9" Type="http://schemas.openxmlformats.org/officeDocument/2006/relationships/image" Target="../media/image79.png"/></Relationships>
</file>

<file path=ppt/slides/_rels/slide24.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1.xml"/><Relationship Id="rId4" Type="http://schemas.openxmlformats.org/officeDocument/2006/relationships/image" Target="../media/image82.png"/></Relationships>
</file>

<file path=ppt/slides/_rels/slide25.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7.png"/><Relationship Id="rId2" Type="http://schemas.openxmlformats.org/officeDocument/2006/relationships/image" Target="../media/image83.png"/><Relationship Id="rId1" Type="http://schemas.openxmlformats.org/officeDocument/2006/relationships/slideLayout" Target="../slideLayouts/slideLayout1.xml"/><Relationship Id="rId6" Type="http://schemas.openxmlformats.org/officeDocument/2006/relationships/image" Target="../media/image86.png"/><Relationship Id="rId5" Type="http://schemas.openxmlformats.org/officeDocument/2006/relationships/image" Target="../media/image86.svg"/><Relationship Id="rId4" Type="http://schemas.openxmlformats.org/officeDocument/2006/relationships/image" Target="../media/image85.png"/></Relationships>
</file>

<file path=ppt/slides/_rels/slide2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1.xml"/><Relationship Id="rId4" Type="http://schemas.openxmlformats.org/officeDocument/2006/relationships/image" Target="../media/image90.png"/></Relationships>
</file>

<file path=ppt/slides/_rels/slide2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Layout" Target="../slideLayouts/slideLayout1.xml"/><Relationship Id="rId4" Type="http://schemas.openxmlformats.org/officeDocument/2006/relationships/image" Target="../media/image97.png"/></Relationships>
</file>

<file path=ppt/slides/_rels/slide30.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image" Target="../media/image98.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1.xml"/><Relationship Id="rId4" Type="http://schemas.openxmlformats.org/officeDocument/2006/relationships/image" Target="../media/image102.png"/></Relationships>
</file>

<file path=ppt/slides/_rels/slide32.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8">
            <a:extLst>
              <a:ext uri="{FF2B5EF4-FFF2-40B4-BE49-F238E27FC236}">
                <a16:creationId xmlns:a16="http://schemas.microsoft.com/office/drawing/2014/main" xmlns="" id="{33332A2A-7D51-B0B0-BF0D-408174A0B8CB}"/>
              </a:ext>
            </a:extLst>
          </p:cNvPr>
          <p:cNvGrpSpPr/>
          <p:nvPr/>
        </p:nvGrpSpPr>
        <p:grpSpPr>
          <a:xfrm>
            <a:off x="3804027" y="1602522"/>
            <a:ext cx="6713565" cy="1085996"/>
            <a:chOff x="2514600" y="2133599"/>
            <a:chExt cx="6713565" cy="1085996"/>
          </a:xfrm>
        </p:grpSpPr>
        <p:sp>
          <p:nvSpPr>
            <p:cNvPr id="5" name="Freeform: Shape 4">
              <a:extLst>
                <a:ext uri="{FF2B5EF4-FFF2-40B4-BE49-F238E27FC236}">
                  <a16:creationId xmlns:a16="http://schemas.microsoft.com/office/drawing/2014/main" xmlns="" id="{BCB9CE93-2536-DDC6-26DD-AFDAE83EEC16}"/>
                </a:ext>
              </a:extLst>
            </p:cNvPr>
            <p:cNvSpPr/>
            <p:nvPr/>
          </p:nvSpPr>
          <p:spPr>
            <a:xfrm>
              <a:off x="4714513" y="2231405"/>
              <a:ext cx="78553" cy="357073"/>
            </a:xfrm>
            <a:custGeom>
              <a:avLst/>
              <a:gdLst>
                <a:gd name="connsiteX0" fmla="*/ 0 w 78553"/>
                <a:gd name="connsiteY0" fmla="*/ 0 h 357073"/>
                <a:gd name="connsiteX1" fmla="*/ 78553 w 78553"/>
                <a:gd name="connsiteY1" fmla="*/ 0 h 357073"/>
                <a:gd name="connsiteX2" fmla="*/ 78553 w 78553"/>
                <a:gd name="connsiteY2" fmla="*/ 357073 h 357073"/>
                <a:gd name="connsiteX3" fmla="*/ 0 w 78553"/>
                <a:gd name="connsiteY3" fmla="*/ 357073 h 357073"/>
              </a:gdLst>
              <a:ahLst/>
              <a:cxnLst>
                <a:cxn ang="0">
                  <a:pos x="connsiteX0" y="connsiteY0"/>
                </a:cxn>
                <a:cxn ang="0">
                  <a:pos x="connsiteX1" y="connsiteY1"/>
                </a:cxn>
                <a:cxn ang="0">
                  <a:pos x="connsiteX2" y="connsiteY2"/>
                </a:cxn>
                <a:cxn ang="0">
                  <a:pos x="connsiteX3" y="connsiteY3"/>
                </a:cxn>
              </a:cxnLst>
              <a:rect l="l" t="t" r="r" b="b"/>
              <a:pathLst>
                <a:path w="78553" h="357073">
                  <a:moveTo>
                    <a:pt x="0" y="0"/>
                  </a:moveTo>
                  <a:lnTo>
                    <a:pt x="78553" y="0"/>
                  </a:lnTo>
                  <a:lnTo>
                    <a:pt x="78553" y="357073"/>
                  </a:lnTo>
                  <a:lnTo>
                    <a:pt x="0" y="357073"/>
                  </a:lnTo>
                  <a:close/>
                </a:path>
              </a:pathLst>
            </a:custGeom>
            <a:solidFill>
              <a:srgbClr val="F26522"/>
            </a:solidFill>
            <a:ln w="14048"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xmlns="" id="{87F9D478-79D8-8FCD-44B1-923A4490B71C}"/>
                </a:ext>
              </a:extLst>
            </p:cNvPr>
            <p:cNvSpPr/>
            <p:nvPr/>
          </p:nvSpPr>
          <p:spPr>
            <a:xfrm>
              <a:off x="4874149" y="2309429"/>
              <a:ext cx="250588" cy="279751"/>
            </a:xfrm>
            <a:custGeom>
              <a:avLst/>
              <a:gdLst>
                <a:gd name="connsiteX0" fmla="*/ 172047 w 250588"/>
                <a:gd name="connsiteY0" fmla="*/ 279067 h 279751"/>
                <a:gd name="connsiteX1" fmla="*/ 172047 w 250588"/>
                <a:gd name="connsiteY1" fmla="*/ 126597 h 279751"/>
                <a:gd name="connsiteX2" fmla="*/ 159821 w 250588"/>
                <a:gd name="connsiteY2" fmla="*/ 85142 h 279751"/>
                <a:gd name="connsiteX3" fmla="*/ 125112 w 250588"/>
                <a:gd name="connsiteY3" fmla="*/ 71090 h 279751"/>
                <a:gd name="connsiteX4" fmla="*/ 89700 w 250588"/>
                <a:gd name="connsiteY4" fmla="*/ 85142 h 279751"/>
                <a:gd name="connsiteX5" fmla="*/ 76631 w 250588"/>
                <a:gd name="connsiteY5" fmla="*/ 126597 h 279751"/>
                <a:gd name="connsiteX6" fmla="*/ 76631 w 250588"/>
                <a:gd name="connsiteY6" fmla="*/ 279067 h 279751"/>
                <a:gd name="connsiteX7" fmla="*/ -798 w 250588"/>
                <a:gd name="connsiteY7" fmla="*/ 279067 h 279751"/>
                <a:gd name="connsiteX8" fmla="*/ -798 w 250588"/>
                <a:gd name="connsiteY8" fmla="*/ 5605 h 279751"/>
                <a:gd name="connsiteX9" fmla="*/ 76631 w 250588"/>
                <a:gd name="connsiteY9" fmla="*/ 5605 h 279751"/>
                <a:gd name="connsiteX10" fmla="*/ 76631 w 250588"/>
                <a:gd name="connsiteY10" fmla="*/ 44671 h 279751"/>
                <a:gd name="connsiteX11" fmla="*/ 90683 w 250588"/>
                <a:gd name="connsiteY11" fmla="*/ 28089 h 279751"/>
                <a:gd name="connsiteX12" fmla="*/ 108249 w 250588"/>
                <a:gd name="connsiteY12" fmla="*/ 14037 h 279751"/>
                <a:gd name="connsiteX13" fmla="*/ 129609 w 250588"/>
                <a:gd name="connsiteY13" fmla="*/ 4341 h 279751"/>
                <a:gd name="connsiteX14" fmla="*/ 156730 w 250588"/>
                <a:gd name="connsiteY14" fmla="*/ 125 h 279751"/>
                <a:gd name="connsiteX15" fmla="*/ 225306 w 250588"/>
                <a:gd name="connsiteY15" fmla="*/ 28230 h 279751"/>
                <a:gd name="connsiteX16" fmla="*/ 249617 w 250588"/>
                <a:gd name="connsiteY16" fmla="*/ 102708 h 279751"/>
                <a:gd name="connsiteX17" fmla="*/ 249617 w 250588"/>
                <a:gd name="connsiteY17" fmla="*/ 279769 h 2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0588" h="279751">
                  <a:moveTo>
                    <a:pt x="172047" y="279067"/>
                  </a:moveTo>
                  <a:lnTo>
                    <a:pt x="172047" y="126597"/>
                  </a:lnTo>
                  <a:cubicBezTo>
                    <a:pt x="173129" y="111754"/>
                    <a:pt x="168787" y="97023"/>
                    <a:pt x="159821" y="85142"/>
                  </a:cubicBezTo>
                  <a:cubicBezTo>
                    <a:pt x="150941" y="75488"/>
                    <a:pt x="138209" y="70329"/>
                    <a:pt x="125112" y="71090"/>
                  </a:cubicBezTo>
                  <a:cubicBezTo>
                    <a:pt x="111846" y="70485"/>
                    <a:pt x="98946" y="75602"/>
                    <a:pt x="89700" y="85142"/>
                  </a:cubicBezTo>
                  <a:cubicBezTo>
                    <a:pt x="80201" y="96781"/>
                    <a:pt x="75521" y="111616"/>
                    <a:pt x="76631" y="126597"/>
                  </a:cubicBezTo>
                  <a:lnTo>
                    <a:pt x="76631" y="279067"/>
                  </a:lnTo>
                  <a:lnTo>
                    <a:pt x="-798" y="279067"/>
                  </a:lnTo>
                  <a:lnTo>
                    <a:pt x="-798" y="5605"/>
                  </a:lnTo>
                  <a:lnTo>
                    <a:pt x="76631" y="5605"/>
                  </a:lnTo>
                  <a:lnTo>
                    <a:pt x="76631" y="44671"/>
                  </a:lnTo>
                  <a:cubicBezTo>
                    <a:pt x="80945" y="38836"/>
                    <a:pt x="85638" y="33297"/>
                    <a:pt x="90683" y="28089"/>
                  </a:cubicBezTo>
                  <a:cubicBezTo>
                    <a:pt x="95967" y="22733"/>
                    <a:pt x="101869" y="18016"/>
                    <a:pt x="108249" y="14037"/>
                  </a:cubicBezTo>
                  <a:cubicBezTo>
                    <a:pt x="114910" y="9882"/>
                    <a:pt x="122090" y="6622"/>
                    <a:pt x="129609" y="4341"/>
                  </a:cubicBezTo>
                  <a:cubicBezTo>
                    <a:pt x="138363" y="1504"/>
                    <a:pt x="147525" y="81"/>
                    <a:pt x="156730" y="125"/>
                  </a:cubicBezTo>
                  <a:cubicBezTo>
                    <a:pt x="182629" y="-1161"/>
                    <a:pt x="207754" y="9138"/>
                    <a:pt x="225306" y="28230"/>
                  </a:cubicBezTo>
                  <a:cubicBezTo>
                    <a:pt x="242464" y="49128"/>
                    <a:pt x="251149" y="75711"/>
                    <a:pt x="249617" y="102708"/>
                  </a:cubicBezTo>
                  <a:lnTo>
                    <a:pt x="249617" y="279769"/>
                  </a:lnTo>
                  <a:close/>
                </a:path>
              </a:pathLst>
            </a:custGeom>
            <a:solidFill>
              <a:srgbClr val="F26522"/>
            </a:solidFill>
            <a:ln w="14048"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D601FCD4-F079-A32B-3473-B5638A2E3F37}"/>
                </a:ext>
              </a:extLst>
            </p:cNvPr>
            <p:cNvSpPr/>
            <p:nvPr/>
          </p:nvSpPr>
          <p:spPr>
            <a:xfrm>
              <a:off x="5178923" y="2215385"/>
              <a:ext cx="287818" cy="378222"/>
            </a:xfrm>
            <a:custGeom>
              <a:avLst/>
              <a:gdLst>
                <a:gd name="connsiteX0" fmla="*/ 210153 w 287818"/>
                <a:gd name="connsiteY0" fmla="*/ 235818 h 378222"/>
                <a:gd name="connsiteX1" fmla="*/ 210153 w 287818"/>
                <a:gd name="connsiteY1" fmla="*/ 235818 h 378222"/>
                <a:gd name="connsiteX2" fmla="*/ 204813 w 287818"/>
                <a:gd name="connsiteY2" fmla="*/ 204762 h 378222"/>
                <a:gd name="connsiteX3" fmla="*/ 190761 w 287818"/>
                <a:gd name="connsiteY3" fmla="*/ 180732 h 378222"/>
                <a:gd name="connsiteX4" fmla="*/ 169823 w 287818"/>
                <a:gd name="connsiteY4" fmla="*/ 165275 h 378222"/>
                <a:gd name="connsiteX5" fmla="*/ 118390 w 287818"/>
                <a:gd name="connsiteY5" fmla="*/ 165275 h 378222"/>
                <a:gd name="connsiteX6" fmla="*/ 97733 w 287818"/>
                <a:gd name="connsiteY6" fmla="*/ 180732 h 378222"/>
                <a:gd name="connsiteX7" fmla="*/ 83681 w 287818"/>
                <a:gd name="connsiteY7" fmla="*/ 204481 h 378222"/>
                <a:gd name="connsiteX8" fmla="*/ 78341 w 287818"/>
                <a:gd name="connsiteY8" fmla="*/ 235818 h 378222"/>
                <a:gd name="connsiteX9" fmla="*/ 78341 w 287818"/>
                <a:gd name="connsiteY9" fmla="*/ 236942 h 378222"/>
                <a:gd name="connsiteX10" fmla="*/ 83681 w 287818"/>
                <a:gd name="connsiteY10" fmla="*/ 267998 h 378222"/>
                <a:gd name="connsiteX11" fmla="*/ 97733 w 287818"/>
                <a:gd name="connsiteY11" fmla="*/ 292028 h 378222"/>
                <a:gd name="connsiteX12" fmla="*/ 118953 w 287818"/>
                <a:gd name="connsiteY12" fmla="*/ 307486 h 378222"/>
                <a:gd name="connsiteX13" fmla="*/ 191322 w 287818"/>
                <a:gd name="connsiteY13" fmla="*/ 292028 h 378222"/>
                <a:gd name="connsiteX14" fmla="*/ 205375 w 287818"/>
                <a:gd name="connsiteY14" fmla="*/ 267998 h 378222"/>
                <a:gd name="connsiteX15" fmla="*/ 210715 w 287818"/>
                <a:gd name="connsiteY15" fmla="*/ 236942 h 378222"/>
                <a:gd name="connsiteX16" fmla="*/ 209169 w 287818"/>
                <a:gd name="connsiteY16" fmla="*/ 373111 h 378222"/>
                <a:gd name="connsiteX17" fmla="*/ 209169 w 287818"/>
                <a:gd name="connsiteY17" fmla="*/ 334185 h 378222"/>
                <a:gd name="connsiteX18" fmla="*/ 174741 w 287818"/>
                <a:gd name="connsiteY18" fmla="*/ 365803 h 378222"/>
                <a:gd name="connsiteX19" fmla="*/ 124011 w 287818"/>
                <a:gd name="connsiteY19" fmla="*/ 378169 h 378222"/>
                <a:gd name="connsiteX20" fmla="*/ 77498 w 287818"/>
                <a:gd name="connsiteY20" fmla="*/ 369035 h 378222"/>
                <a:gd name="connsiteX21" fmla="*/ 37729 w 287818"/>
                <a:gd name="connsiteY21" fmla="*/ 340930 h 378222"/>
                <a:gd name="connsiteX22" fmla="*/ 9624 w 287818"/>
                <a:gd name="connsiteY22" fmla="*/ 296665 h 378222"/>
                <a:gd name="connsiteX23" fmla="*/ -775 w 287818"/>
                <a:gd name="connsiteY23" fmla="*/ 236240 h 378222"/>
                <a:gd name="connsiteX24" fmla="*/ -775 w 287818"/>
                <a:gd name="connsiteY24" fmla="*/ 235818 h 378222"/>
                <a:gd name="connsiteX25" fmla="*/ 9624 w 287818"/>
                <a:gd name="connsiteY25" fmla="*/ 175392 h 378222"/>
                <a:gd name="connsiteX26" fmla="*/ 37729 w 287818"/>
                <a:gd name="connsiteY26" fmla="*/ 130987 h 378222"/>
                <a:gd name="connsiteX27" fmla="*/ 77357 w 287818"/>
                <a:gd name="connsiteY27" fmla="*/ 103725 h 378222"/>
                <a:gd name="connsiteX28" fmla="*/ 124433 w 287818"/>
                <a:gd name="connsiteY28" fmla="*/ 94169 h 378222"/>
                <a:gd name="connsiteX29" fmla="*/ 175584 w 287818"/>
                <a:gd name="connsiteY29" fmla="*/ 106254 h 378222"/>
                <a:gd name="connsiteX30" fmla="*/ 209591 w 287818"/>
                <a:gd name="connsiteY30" fmla="*/ 134359 h 378222"/>
                <a:gd name="connsiteX31" fmla="*/ 209591 w 287818"/>
                <a:gd name="connsiteY31" fmla="*/ 18 h 378222"/>
                <a:gd name="connsiteX32" fmla="*/ 287020 w 287818"/>
                <a:gd name="connsiteY32" fmla="*/ 18 h 378222"/>
                <a:gd name="connsiteX33" fmla="*/ 287020 w 287818"/>
                <a:gd name="connsiteY33" fmla="*/ 372408 h 3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7818" h="378222">
                  <a:moveTo>
                    <a:pt x="210153" y="235818"/>
                  </a:moveTo>
                  <a:lnTo>
                    <a:pt x="210153" y="235818"/>
                  </a:lnTo>
                  <a:cubicBezTo>
                    <a:pt x="210294" y="225230"/>
                    <a:pt x="208467" y="214711"/>
                    <a:pt x="204813" y="204762"/>
                  </a:cubicBezTo>
                  <a:cubicBezTo>
                    <a:pt x="201722" y="195949"/>
                    <a:pt x="196944" y="187800"/>
                    <a:pt x="190761" y="180732"/>
                  </a:cubicBezTo>
                  <a:cubicBezTo>
                    <a:pt x="184999" y="174093"/>
                    <a:pt x="177833" y="168813"/>
                    <a:pt x="169823" y="165275"/>
                  </a:cubicBezTo>
                  <a:cubicBezTo>
                    <a:pt x="153452" y="157970"/>
                    <a:pt x="134762" y="157970"/>
                    <a:pt x="118390" y="165275"/>
                  </a:cubicBezTo>
                  <a:cubicBezTo>
                    <a:pt x="110507" y="168946"/>
                    <a:pt x="103481" y="174209"/>
                    <a:pt x="97733" y="180732"/>
                  </a:cubicBezTo>
                  <a:cubicBezTo>
                    <a:pt x="91621" y="187708"/>
                    <a:pt x="86857" y="195761"/>
                    <a:pt x="83681" y="204481"/>
                  </a:cubicBezTo>
                  <a:cubicBezTo>
                    <a:pt x="79928" y="214494"/>
                    <a:pt x="78116" y="225128"/>
                    <a:pt x="78341" y="235818"/>
                  </a:cubicBezTo>
                  <a:lnTo>
                    <a:pt x="78341" y="236942"/>
                  </a:lnTo>
                  <a:cubicBezTo>
                    <a:pt x="78172" y="247536"/>
                    <a:pt x="79985" y="258068"/>
                    <a:pt x="83681" y="267998"/>
                  </a:cubicBezTo>
                  <a:cubicBezTo>
                    <a:pt x="86787" y="276834"/>
                    <a:pt x="91550" y="284992"/>
                    <a:pt x="97733" y="292028"/>
                  </a:cubicBezTo>
                  <a:cubicBezTo>
                    <a:pt x="103677" y="298572"/>
                    <a:pt x="110901" y="303832"/>
                    <a:pt x="118953" y="307486"/>
                  </a:cubicBezTo>
                  <a:cubicBezTo>
                    <a:pt x="143853" y="318787"/>
                    <a:pt x="173195" y="312516"/>
                    <a:pt x="191322" y="292028"/>
                  </a:cubicBezTo>
                  <a:cubicBezTo>
                    <a:pt x="197506" y="284961"/>
                    <a:pt x="202284" y="276812"/>
                    <a:pt x="205375" y="267998"/>
                  </a:cubicBezTo>
                  <a:cubicBezTo>
                    <a:pt x="209029" y="258049"/>
                    <a:pt x="210856" y="247530"/>
                    <a:pt x="210715" y="236942"/>
                  </a:cubicBezTo>
                  <a:close/>
                  <a:moveTo>
                    <a:pt x="209169" y="373111"/>
                  </a:moveTo>
                  <a:lnTo>
                    <a:pt x="209169" y="334185"/>
                  </a:lnTo>
                  <a:cubicBezTo>
                    <a:pt x="199754" y="346794"/>
                    <a:pt x="188091" y="357521"/>
                    <a:pt x="174741" y="365803"/>
                  </a:cubicBezTo>
                  <a:cubicBezTo>
                    <a:pt x="159312" y="374569"/>
                    <a:pt x="141746" y="378852"/>
                    <a:pt x="124011" y="378169"/>
                  </a:cubicBezTo>
                  <a:cubicBezTo>
                    <a:pt x="108062" y="378157"/>
                    <a:pt x="92267" y="375054"/>
                    <a:pt x="77498" y="369035"/>
                  </a:cubicBezTo>
                  <a:cubicBezTo>
                    <a:pt x="62406" y="362584"/>
                    <a:pt x="48845" y="353006"/>
                    <a:pt x="37729" y="340930"/>
                  </a:cubicBezTo>
                  <a:cubicBezTo>
                    <a:pt x="25588" y="328129"/>
                    <a:pt x="16047" y="313097"/>
                    <a:pt x="9624" y="296665"/>
                  </a:cubicBezTo>
                  <a:cubicBezTo>
                    <a:pt x="2401" y="277353"/>
                    <a:pt x="-1125" y="256855"/>
                    <a:pt x="-775" y="236240"/>
                  </a:cubicBezTo>
                  <a:lnTo>
                    <a:pt x="-775" y="235818"/>
                  </a:lnTo>
                  <a:cubicBezTo>
                    <a:pt x="-1125" y="215202"/>
                    <a:pt x="2401" y="194705"/>
                    <a:pt x="9624" y="175392"/>
                  </a:cubicBezTo>
                  <a:cubicBezTo>
                    <a:pt x="16117" y="158955"/>
                    <a:pt x="25658" y="143889"/>
                    <a:pt x="37729" y="130987"/>
                  </a:cubicBezTo>
                  <a:cubicBezTo>
                    <a:pt x="48858" y="119193"/>
                    <a:pt x="62363" y="109901"/>
                    <a:pt x="77357" y="103725"/>
                  </a:cubicBezTo>
                  <a:cubicBezTo>
                    <a:pt x="92267" y="97490"/>
                    <a:pt x="108273" y="94243"/>
                    <a:pt x="124433" y="94169"/>
                  </a:cubicBezTo>
                  <a:cubicBezTo>
                    <a:pt x="142266" y="93483"/>
                    <a:pt x="159944" y="97661"/>
                    <a:pt x="175584" y="106254"/>
                  </a:cubicBezTo>
                  <a:cubicBezTo>
                    <a:pt x="188372" y="113744"/>
                    <a:pt x="199895" y="123233"/>
                    <a:pt x="209591" y="134359"/>
                  </a:cubicBezTo>
                  <a:lnTo>
                    <a:pt x="209591" y="18"/>
                  </a:lnTo>
                  <a:lnTo>
                    <a:pt x="287020" y="18"/>
                  </a:lnTo>
                  <a:lnTo>
                    <a:pt x="287020" y="372408"/>
                  </a:lnTo>
                  <a:close/>
                </a:path>
              </a:pathLst>
            </a:custGeom>
            <a:solidFill>
              <a:srgbClr val="F26522"/>
            </a:solidFill>
            <a:ln w="14048"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CBC8E7D8-DD67-E4E1-83E9-6C8760562FAD}"/>
                </a:ext>
              </a:extLst>
            </p:cNvPr>
            <p:cNvSpPr/>
            <p:nvPr/>
          </p:nvSpPr>
          <p:spPr>
            <a:xfrm>
              <a:off x="5537707" y="2216087"/>
              <a:ext cx="81644" cy="372390"/>
            </a:xfrm>
            <a:custGeom>
              <a:avLst/>
              <a:gdLst>
                <a:gd name="connsiteX0" fmla="*/ 1309 w 81644"/>
                <a:gd name="connsiteY0" fmla="*/ 372408 h 372390"/>
                <a:gd name="connsiteX1" fmla="*/ 1309 w 81644"/>
                <a:gd name="connsiteY1" fmla="*/ 372408 h 372390"/>
                <a:gd name="connsiteX2" fmla="*/ 1309 w 81644"/>
                <a:gd name="connsiteY2" fmla="*/ 98947 h 372390"/>
                <a:gd name="connsiteX3" fmla="*/ 78738 w 81644"/>
                <a:gd name="connsiteY3" fmla="*/ 98947 h 372390"/>
                <a:gd name="connsiteX4" fmla="*/ 78738 w 81644"/>
                <a:gd name="connsiteY4" fmla="*/ 372408 h 372390"/>
                <a:gd name="connsiteX5" fmla="*/ -798 w 81644"/>
                <a:gd name="connsiteY5" fmla="*/ 68875 h 372390"/>
                <a:gd name="connsiteX6" fmla="*/ -798 w 81644"/>
                <a:gd name="connsiteY6" fmla="*/ 18 h 372390"/>
                <a:gd name="connsiteX7" fmla="*/ 80846 w 81644"/>
                <a:gd name="connsiteY7" fmla="*/ 18 h 372390"/>
                <a:gd name="connsiteX8" fmla="*/ 80846 w 81644"/>
                <a:gd name="connsiteY8" fmla="*/ 68875 h 3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644" h="372390">
                  <a:moveTo>
                    <a:pt x="1309" y="372408"/>
                  </a:moveTo>
                  <a:lnTo>
                    <a:pt x="1309" y="372408"/>
                  </a:lnTo>
                  <a:lnTo>
                    <a:pt x="1309" y="98947"/>
                  </a:lnTo>
                  <a:lnTo>
                    <a:pt x="78738" y="98947"/>
                  </a:lnTo>
                  <a:lnTo>
                    <a:pt x="78738" y="372408"/>
                  </a:lnTo>
                  <a:close/>
                  <a:moveTo>
                    <a:pt x="-798" y="68875"/>
                  </a:moveTo>
                  <a:lnTo>
                    <a:pt x="-798" y="18"/>
                  </a:lnTo>
                  <a:lnTo>
                    <a:pt x="80846" y="18"/>
                  </a:lnTo>
                  <a:lnTo>
                    <a:pt x="80846" y="68875"/>
                  </a:lnTo>
                  <a:close/>
                </a:path>
              </a:pathLst>
            </a:custGeom>
            <a:solidFill>
              <a:srgbClr val="F26522"/>
            </a:solidFill>
            <a:ln w="14048"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5FE61D31-39C5-855B-47D4-292B25306152}"/>
                </a:ext>
              </a:extLst>
            </p:cNvPr>
            <p:cNvSpPr/>
            <p:nvPr/>
          </p:nvSpPr>
          <p:spPr>
            <a:xfrm>
              <a:off x="5673834" y="2311892"/>
              <a:ext cx="251815" cy="281694"/>
            </a:xfrm>
            <a:custGeom>
              <a:avLst/>
              <a:gdLst>
                <a:gd name="connsiteX0" fmla="*/ 177288 w 251815"/>
                <a:gd name="connsiteY0" fmla="*/ 166291 h 281694"/>
                <a:gd name="connsiteX1" fmla="*/ 177288 w 251815"/>
                <a:gd name="connsiteY1" fmla="*/ 166291 h 281694"/>
                <a:gd name="connsiteX2" fmla="*/ 154523 w 251815"/>
                <a:gd name="connsiteY2" fmla="*/ 158843 h 281694"/>
                <a:gd name="connsiteX3" fmla="*/ 127823 w 251815"/>
                <a:gd name="connsiteY3" fmla="*/ 156033 h 281694"/>
                <a:gd name="connsiteX4" fmla="*/ 88477 w 251815"/>
                <a:gd name="connsiteY4" fmla="*/ 165729 h 281694"/>
                <a:gd name="connsiteX5" fmla="*/ 74424 w 251815"/>
                <a:gd name="connsiteY5" fmla="*/ 193834 h 281694"/>
                <a:gd name="connsiteX6" fmla="*/ 74424 w 251815"/>
                <a:gd name="connsiteY6" fmla="*/ 194396 h 281694"/>
                <a:gd name="connsiteX7" fmla="*/ 86087 w 251815"/>
                <a:gd name="connsiteY7" fmla="*/ 218847 h 281694"/>
                <a:gd name="connsiteX8" fmla="*/ 116721 w 251815"/>
                <a:gd name="connsiteY8" fmla="*/ 227560 h 281694"/>
                <a:gd name="connsiteX9" fmla="*/ 160846 w 251815"/>
                <a:gd name="connsiteY9" fmla="*/ 213508 h 281694"/>
                <a:gd name="connsiteX10" fmla="*/ 177288 w 251815"/>
                <a:gd name="connsiteY10" fmla="*/ 180344 h 281694"/>
                <a:gd name="connsiteX11" fmla="*/ 175742 w 251815"/>
                <a:gd name="connsiteY11" fmla="*/ 276463 h 281694"/>
                <a:gd name="connsiteX12" fmla="*/ 175742 w 251815"/>
                <a:gd name="connsiteY12" fmla="*/ 246952 h 281694"/>
                <a:gd name="connsiteX13" fmla="*/ 141594 w 251815"/>
                <a:gd name="connsiteY13" fmla="*/ 272247 h 281694"/>
                <a:gd name="connsiteX14" fmla="*/ 93113 w 251815"/>
                <a:gd name="connsiteY14" fmla="*/ 281662 h 281694"/>
                <a:gd name="connsiteX15" fmla="*/ 56577 w 251815"/>
                <a:gd name="connsiteY15" fmla="*/ 276322 h 281694"/>
                <a:gd name="connsiteX16" fmla="*/ 26786 w 251815"/>
                <a:gd name="connsiteY16" fmla="*/ 260302 h 281694"/>
                <a:gd name="connsiteX17" fmla="*/ 6690 w 251815"/>
                <a:gd name="connsiteY17" fmla="*/ 234024 h 281694"/>
                <a:gd name="connsiteX18" fmla="*/ -757 w 251815"/>
                <a:gd name="connsiteY18" fmla="*/ 198050 h 281694"/>
                <a:gd name="connsiteX19" fmla="*/ -757 w 251815"/>
                <a:gd name="connsiteY19" fmla="*/ 197066 h 281694"/>
                <a:gd name="connsiteX20" fmla="*/ 7393 w 251815"/>
                <a:gd name="connsiteY20" fmla="*/ 158281 h 281694"/>
                <a:gd name="connsiteX21" fmla="*/ 30159 w 251815"/>
                <a:gd name="connsiteY21" fmla="*/ 131160 h 281694"/>
                <a:gd name="connsiteX22" fmla="*/ 64868 w 251815"/>
                <a:gd name="connsiteY22" fmla="*/ 115140 h 281694"/>
                <a:gd name="connsiteX23" fmla="*/ 109415 w 251815"/>
                <a:gd name="connsiteY23" fmla="*/ 109800 h 281694"/>
                <a:gd name="connsiteX24" fmla="*/ 145951 w 251815"/>
                <a:gd name="connsiteY24" fmla="*/ 112892 h 281694"/>
                <a:gd name="connsiteX25" fmla="*/ 176305 w 251815"/>
                <a:gd name="connsiteY25" fmla="*/ 121042 h 281694"/>
                <a:gd name="connsiteX26" fmla="*/ 176305 w 251815"/>
                <a:gd name="connsiteY26" fmla="*/ 116405 h 281694"/>
                <a:gd name="connsiteX27" fmla="*/ 161408 w 251815"/>
                <a:gd name="connsiteY27" fmla="*/ 79166 h 281694"/>
                <a:gd name="connsiteX28" fmla="*/ 117565 w 251815"/>
                <a:gd name="connsiteY28" fmla="*/ 66378 h 281694"/>
                <a:gd name="connsiteX29" fmla="*/ 78076 w 251815"/>
                <a:gd name="connsiteY29" fmla="*/ 70172 h 281694"/>
                <a:gd name="connsiteX30" fmla="*/ 42103 w 251815"/>
                <a:gd name="connsiteY30" fmla="*/ 81274 h 281694"/>
                <a:gd name="connsiteX31" fmla="*/ 22710 w 251815"/>
                <a:gd name="connsiteY31" fmla="*/ 21972 h 281694"/>
                <a:gd name="connsiteX32" fmla="*/ 69645 w 251815"/>
                <a:gd name="connsiteY32" fmla="*/ 6234 h 281694"/>
                <a:gd name="connsiteX33" fmla="*/ 128807 w 251815"/>
                <a:gd name="connsiteY33" fmla="*/ 51 h 281694"/>
                <a:gd name="connsiteX34" fmla="*/ 221694 w 251815"/>
                <a:gd name="connsiteY34" fmla="*/ 31247 h 281694"/>
                <a:gd name="connsiteX35" fmla="*/ 250782 w 251815"/>
                <a:gd name="connsiteY35" fmla="*/ 117951 h 281694"/>
                <a:gd name="connsiteX36" fmla="*/ 250782 w 251815"/>
                <a:gd name="connsiteY36" fmla="*/ 276603 h 28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1815" h="281694">
                  <a:moveTo>
                    <a:pt x="177288" y="166291"/>
                  </a:moveTo>
                  <a:lnTo>
                    <a:pt x="177288" y="166291"/>
                  </a:lnTo>
                  <a:cubicBezTo>
                    <a:pt x="169980" y="163015"/>
                    <a:pt x="162391" y="160519"/>
                    <a:pt x="154523" y="158843"/>
                  </a:cubicBezTo>
                  <a:cubicBezTo>
                    <a:pt x="145810" y="156947"/>
                    <a:pt x="136816" y="156005"/>
                    <a:pt x="127823" y="156033"/>
                  </a:cubicBezTo>
                  <a:cubicBezTo>
                    <a:pt x="114051" y="155271"/>
                    <a:pt x="100280" y="158648"/>
                    <a:pt x="88477" y="165729"/>
                  </a:cubicBezTo>
                  <a:cubicBezTo>
                    <a:pt x="79202" y="172000"/>
                    <a:pt x="73862" y="182654"/>
                    <a:pt x="74424" y="193834"/>
                  </a:cubicBezTo>
                  <a:lnTo>
                    <a:pt x="74424" y="194396"/>
                  </a:lnTo>
                  <a:cubicBezTo>
                    <a:pt x="73862" y="204006"/>
                    <a:pt x="78217" y="213232"/>
                    <a:pt x="86087" y="218847"/>
                  </a:cubicBezTo>
                  <a:cubicBezTo>
                    <a:pt x="95081" y="224983"/>
                    <a:pt x="105902" y="228041"/>
                    <a:pt x="116721" y="227560"/>
                  </a:cubicBezTo>
                  <a:cubicBezTo>
                    <a:pt x="132600" y="228133"/>
                    <a:pt x="148200" y="223166"/>
                    <a:pt x="160846" y="213508"/>
                  </a:cubicBezTo>
                  <a:cubicBezTo>
                    <a:pt x="171104" y="205579"/>
                    <a:pt x="177147" y="193342"/>
                    <a:pt x="177288" y="180344"/>
                  </a:cubicBezTo>
                  <a:close/>
                  <a:moveTo>
                    <a:pt x="175742" y="276463"/>
                  </a:moveTo>
                  <a:lnTo>
                    <a:pt x="175742" y="246952"/>
                  </a:lnTo>
                  <a:cubicBezTo>
                    <a:pt x="166186" y="257540"/>
                    <a:pt x="154523" y="266133"/>
                    <a:pt x="141594" y="272247"/>
                  </a:cubicBezTo>
                  <a:cubicBezTo>
                    <a:pt x="126277" y="278940"/>
                    <a:pt x="109835" y="282157"/>
                    <a:pt x="93113" y="281662"/>
                  </a:cubicBezTo>
                  <a:cubicBezTo>
                    <a:pt x="80747" y="281713"/>
                    <a:pt x="68381" y="279912"/>
                    <a:pt x="56577" y="276322"/>
                  </a:cubicBezTo>
                  <a:cubicBezTo>
                    <a:pt x="45757" y="272983"/>
                    <a:pt x="35639" y="267541"/>
                    <a:pt x="26786" y="260302"/>
                  </a:cubicBezTo>
                  <a:cubicBezTo>
                    <a:pt x="18214" y="253089"/>
                    <a:pt x="11468" y="244126"/>
                    <a:pt x="6690" y="234024"/>
                  </a:cubicBezTo>
                  <a:cubicBezTo>
                    <a:pt x="1491" y="222739"/>
                    <a:pt x="-1038" y="210447"/>
                    <a:pt x="-757" y="198050"/>
                  </a:cubicBezTo>
                  <a:lnTo>
                    <a:pt x="-757" y="197066"/>
                  </a:lnTo>
                  <a:cubicBezTo>
                    <a:pt x="-1179" y="183674"/>
                    <a:pt x="1632" y="170378"/>
                    <a:pt x="7393" y="158281"/>
                  </a:cubicBezTo>
                  <a:cubicBezTo>
                    <a:pt x="12734" y="147548"/>
                    <a:pt x="20462" y="138247"/>
                    <a:pt x="30159" y="131160"/>
                  </a:cubicBezTo>
                  <a:cubicBezTo>
                    <a:pt x="40557" y="123639"/>
                    <a:pt x="52361" y="118200"/>
                    <a:pt x="64868" y="115140"/>
                  </a:cubicBezTo>
                  <a:cubicBezTo>
                    <a:pt x="79483" y="111459"/>
                    <a:pt x="94378" y="109664"/>
                    <a:pt x="109415" y="109800"/>
                  </a:cubicBezTo>
                  <a:cubicBezTo>
                    <a:pt x="121640" y="109629"/>
                    <a:pt x="133866" y="110664"/>
                    <a:pt x="145951" y="112892"/>
                  </a:cubicBezTo>
                  <a:cubicBezTo>
                    <a:pt x="156209" y="114915"/>
                    <a:pt x="166326" y="117638"/>
                    <a:pt x="176305" y="121042"/>
                  </a:cubicBezTo>
                  <a:lnTo>
                    <a:pt x="176305" y="116405"/>
                  </a:lnTo>
                  <a:cubicBezTo>
                    <a:pt x="177288" y="102372"/>
                    <a:pt x="171807" y="88667"/>
                    <a:pt x="161408" y="79166"/>
                  </a:cubicBezTo>
                  <a:cubicBezTo>
                    <a:pt x="148761" y="69803"/>
                    <a:pt x="133303" y="65267"/>
                    <a:pt x="117565" y="66378"/>
                  </a:cubicBezTo>
                  <a:cubicBezTo>
                    <a:pt x="104354" y="66214"/>
                    <a:pt x="91005" y="67486"/>
                    <a:pt x="78076" y="70172"/>
                  </a:cubicBezTo>
                  <a:cubicBezTo>
                    <a:pt x="65851" y="73084"/>
                    <a:pt x="53906" y="76792"/>
                    <a:pt x="42103" y="81274"/>
                  </a:cubicBezTo>
                  <a:lnTo>
                    <a:pt x="22710" y="21972"/>
                  </a:lnTo>
                  <a:cubicBezTo>
                    <a:pt x="37886" y="15534"/>
                    <a:pt x="53625" y="10272"/>
                    <a:pt x="69645" y="6234"/>
                  </a:cubicBezTo>
                  <a:cubicBezTo>
                    <a:pt x="89038" y="1801"/>
                    <a:pt x="108852" y="-275"/>
                    <a:pt x="128807" y="51"/>
                  </a:cubicBezTo>
                  <a:cubicBezTo>
                    <a:pt x="171385" y="51"/>
                    <a:pt x="202301" y="10449"/>
                    <a:pt x="221694" y="31247"/>
                  </a:cubicBezTo>
                  <a:cubicBezTo>
                    <a:pt x="242351" y="55275"/>
                    <a:pt x="252749" y="86369"/>
                    <a:pt x="250782" y="117951"/>
                  </a:cubicBezTo>
                  <a:lnTo>
                    <a:pt x="250782" y="276603"/>
                  </a:lnTo>
                  <a:close/>
                </a:path>
              </a:pathLst>
            </a:custGeom>
            <a:solidFill>
              <a:srgbClr val="F26522"/>
            </a:solidFill>
            <a:ln w="14048"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DF72A672-7EF5-AAD9-5B54-9FC444F17375}"/>
                </a:ext>
              </a:extLst>
            </p:cNvPr>
            <p:cNvSpPr/>
            <p:nvPr/>
          </p:nvSpPr>
          <p:spPr>
            <a:xfrm>
              <a:off x="5992163" y="2309916"/>
              <a:ext cx="251154" cy="279264"/>
            </a:xfrm>
            <a:custGeom>
              <a:avLst/>
              <a:gdLst>
                <a:gd name="connsiteX0" fmla="*/ 172188 w 251154"/>
                <a:gd name="connsiteY0" fmla="*/ 278579 h 279264"/>
                <a:gd name="connsiteX1" fmla="*/ 172188 w 251154"/>
                <a:gd name="connsiteY1" fmla="*/ 126110 h 279264"/>
                <a:gd name="connsiteX2" fmla="*/ 159822 w 251154"/>
                <a:gd name="connsiteY2" fmla="*/ 84655 h 279264"/>
                <a:gd name="connsiteX3" fmla="*/ 125252 w 251154"/>
                <a:gd name="connsiteY3" fmla="*/ 70603 h 279264"/>
                <a:gd name="connsiteX4" fmla="*/ 89700 w 251154"/>
                <a:gd name="connsiteY4" fmla="*/ 84655 h 279264"/>
                <a:gd name="connsiteX5" fmla="*/ 76772 w 251154"/>
                <a:gd name="connsiteY5" fmla="*/ 126110 h 279264"/>
                <a:gd name="connsiteX6" fmla="*/ 76772 w 251154"/>
                <a:gd name="connsiteY6" fmla="*/ 278579 h 279264"/>
                <a:gd name="connsiteX7" fmla="*/ -798 w 251154"/>
                <a:gd name="connsiteY7" fmla="*/ 278579 h 279264"/>
                <a:gd name="connsiteX8" fmla="*/ -798 w 251154"/>
                <a:gd name="connsiteY8" fmla="*/ 5118 h 279264"/>
                <a:gd name="connsiteX9" fmla="*/ 76772 w 251154"/>
                <a:gd name="connsiteY9" fmla="*/ 5118 h 279264"/>
                <a:gd name="connsiteX10" fmla="*/ 76772 w 251154"/>
                <a:gd name="connsiteY10" fmla="*/ 44184 h 279264"/>
                <a:gd name="connsiteX11" fmla="*/ 90824 w 251154"/>
                <a:gd name="connsiteY11" fmla="*/ 27602 h 279264"/>
                <a:gd name="connsiteX12" fmla="*/ 108530 w 251154"/>
                <a:gd name="connsiteY12" fmla="*/ 13549 h 279264"/>
                <a:gd name="connsiteX13" fmla="*/ 129890 w 251154"/>
                <a:gd name="connsiteY13" fmla="*/ 3853 h 279264"/>
                <a:gd name="connsiteX14" fmla="*/ 156450 w 251154"/>
                <a:gd name="connsiteY14" fmla="*/ 200 h 279264"/>
                <a:gd name="connsiteX15" fmla="*/ 226009 w 251154"/>
                <a:gd name="connsiteY15" fmla="*/ 27742 h 279264"/>
                <a:gd name="connsiteX16" fmla="*/ 250178 w 251154"/>
                <a:gd name="connsiteY16" fmla="*/ 102221 h 279264"/>
                <a:gd name="connsiteX17" fmla="*/ 250178 w 251154"/>
                <a:gd name="connsiteY17" fmla="*/ 279282 h 27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154" h="279264">
                  <a:moveTo>
                    <a:pt x="172188" y="278579"/>
                  </a:moveTo>
                  <a:lnTo>
                    <a:pt x="172188" y="126110"/>
                  </a:lnTo>
                  <a:cubicBezTo>
                    <a:pt x="173312" y="111242"/>
                    <a:pt x="168955" y="96486"/>
                    <a:pt x="159822" y="84655"/>
                  </a:cubicBezTo>
                  <a:cubicBezTo>
                    <a:pt x="150969" y="75039"/>
                    <a:pt x="138321" y="69884"/>
                    <a:pt x="125252" y="70603"/>
                  </a:cubicBezTo>
                  <a:cubicBezTo>
                    <a:pt x="111903" y="69975"/>
                    <a:pt x="98974" y="75092"/>
                    <a:pt x="89700" y="84655"/>
                  </a:cubicBezTo>
                  <a:cubicBezTo>
                    <a:pt x="80285" y="96342"/>
                    <a:pt x="75648" y="111154"/>
                    <a:pt x="76772" y="126110"/>
                  </a:cubicBezTo>
                  <a:lnTo>
                    <a:pt x="76772" y="278579"/>
                  </a:lnTo>
                  <a:lnTo>
                    <a:pt x="-798" y="278579"/>
                  </a:lnTo>
                  <a:lnTo>
                    <a:pt x="-798" y="5118"/>
                  </a:lnTo>
                  <a:lnTo>
                    <a:pt x="76772" y="5118"/>
                  </a:lnTo>
                  <a:lnTo>
                    <a:pt x="76772" y="44184"/>
                  </a:lnTo>
                  <a:cubicBezTo>
                    <a:pt x="81127" y="38346"/>
                    <a:pt x="85765" y="32806"/>
                    <a:pt x="90824" y="27602"/>
                  </a:cubicBezTo>
                  <a:cubicBezTo>
                    <a:pt x="96164" y="22242"/>
                    <a:pt x="102067" y="17526"/>
                    <a:pt x="108530" y="13549"/>
                  </a:cubicBezTo>
                  <a:cubicBezTo>
                    <a:pt x="115134" y="9338"/>
                    <a:pt x="122301" y="6074"/>
                    <a:pt x="129890" y="3853"/>
                  </a:cubicBezTo>
                  <a:cubicBezTo>
                    <a:pt x="138462" y="1257"/>
                    <a:pt x="147456" y="24"/>
                    <a:pt x="156450" y="200"/>
                  </a:cubicBezTo>
                  <a:cubicBezTo>
                    <a:pt x="182587" y="-1488"/>
                    <a:pt x="208162" y="8618"/>
                    <a:pt x="226009" y="27742"/>
                  </a:cubicBezTo>
                  <a:cubicBezTo>
                    <a:pt x="243152" y="48661"/>
                    <a:pt x="251724" y="75242"/>
                    <a:pt x="250178" y="102221"/>
                  </a:cubicBezTo>
                  <a:lnTo>
                    <a:pt x="250178" y="279282"/>
                  </a:lnTo>
                  <a:close/>
                </a:path>
              </a:pathLst>
            </a:custGeom>
            <a:solidFill>
              <a:srgbClr val="F26522"/>
            </a:solidFill>
            <a:ln w="14048"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D02B601F-9D63-3DAD-D6E2-280BED2D54DC}"/>
                </a:ext>
              </a:extLst>
            </p:cNvPr>
            <p:cNvSpPr/>
            <p:nvPr/>
          </p:nvSpPr>
          <p:spPr>
            <a:xfrm>
              <a:off x="6435379" y="2231405"/>
              <a:ext cx="243424" cy="362228"/>
            </a:xfrm>
            <a:custGeom>
              <a:avLst/>
              <a:gdLst>
                <a:gd name="connsiteX0" fmla="*/ 233316 w 243424"/>
                <a:gd name="connsiteY0" fmla="*/ 290201 h 362228"/>
                <a:gd name="connsiteX1" fmla="*/ 207599 w 243424"/>
                <a:gd name="connsiteY1" fmla="*/ 330251 h 362228"/>
                <a:gd name="connsiteX2" fmla="*/ 167550 w 243424"/>
                <a:gd name="connsiteY2" fmla="*/ 354280 h 362228"/>
                <a:gd name="connsiteX3" fmla="*/ 116117 w 243424"/>
                <a:gd name="connsiteY3" fmla="*/ 362150 h 362228"/>
                <a:gd name="connsiteX4" fmla="*/ 45855 w 243424"/>
                <a:gd name="connsiteY4" fmla="*/ 346270 h 362228"/>
                <a:gd name="connsiteX5" fmla="*/ -798 w 243424"/>
                <a:gd name="connsiteY5" fmla="*/ 308610 h 362228"/>
                <a:gd name="connsiteX6" fmla="*/ 48667 w 243424"/>
                <a:gd name="connsiteY6" fmla="*/ 253524 h 362228"/>
                <a:gd name="connsiteX7" fmla="*/ 79581 w 243424"/>
                <a:gd name="connsiteY7" fmla="*/ 279802 h 362228"/>
                <a:gd name="connsiteX8" fmla="*/ 114009 w 243424"/>
                <a:gd name="connsiteY8" fmla="*/ 289217 h 362228"/>
                <a:gd name="connsiteX9" fmla="*/ 149281 w 243424"/>
                <a:gd name="connsiteY9" fmla="*/ 275165 h 362228"/>
                <a:gd name="connsiteX10" fmla="*/ 161929 w 243424"/>
                <a:gd name="connsiteY10" fmla="*/ 230056 h 362228"/>
                <a:gd name="connsiteX11" fmla="*/ 161929 w 243424"/>
                <a:gd name="connsiteY11" fmla="*/ 18 h 362228"/>
                <a:gd name="connsiteX12" fmla="*/ 242590 w 243424"/>
                <a:gd name="connsiteY12" fmla="*/ 18 h 362228"/>
                <a:gd name="connsiteX13" fmla="*/ 242590 w 243424"/>
                <a:gd name="connsiteY13" fmla="*/ 233570 h 362228"/>
                <a:gd name="connsiteX14" fmla="*/ 233316 w 243424"/>
                <a:gd name="connsiteY14" fmla="*/ 289779 h 36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3424" h="362228">
                  <a:moveTo>
                    <a:pt x="233316" y="290201"/>
                  </a:moveTo>
                  <a:cubicBezTo>
                    <a:pt x="227836" y="305313"/>
                    <a:pt x="219123" y="319002"/>
                    <a:pt x="207599" y="330251"/>
                  </a:cubicBezTo>
                  <a:cubicBezTo>
                    <a:pt x="196217" y="341178"/>
                    <a:pt x="182585" y="349393"/>
                    <a:pt x="167550" y="354280"/>
                  </a:cubicBezTo>
                  <a:cubicBezTo>
                    <a:pt x="150967" y="359660"/>
                    <a:pt x="133542" y="362317"/>
                    <a:pt x="116117" y="362150"/>
                  </a:cubicBezTo>
                  <a:cubicBezTo>
                    <a:pt x="91666" y="363052"/>
                    <a:pt x="67496" y="357578"/>
                    <a:pt x="45855" y="346270"/>
                  </a:cubicBezTo>
                  <a:cubicBezTo>
                    <a:pt x="28149" y="336717"/>
                    <a:pt x="12269" y="323947"/>
                    <a:pt x="-798" y="308610"/>
                  </a:cubicBezTo>
                  <a:lnTo>
                    <a:pt x="48667" y="253524"/>
                  </a:lnTo>
                  <a:cubicBezTo>
                    <a:pt x="57660" y="263706"/>
                    <a:pt x="68059" y="272555"/>
                    <a:pt x="79581" y="279802"/>
                  </a:cubicBezTo>
                  <a:cubicBezTo>
                    <a:pt x="89980" y="286109"/>
                    <a:pt x="101924" y="289372"/>
                    <a:pt x="114009" y="289217"/>
                  </a:cubicBezTo>
                  <a:cubicBezTo>
                    <a:pt x="127219" y="289951"/>
                    <a:pt x="140148" y="284810"/>
                    <a:pt x="149281" y="275165"/>
                  </a:cubicBezTo>
                  <a:cubicBezTo>
                    <a:pt x="158837" y="262179"/>
                    <a:pt x="163333" y="246133"/>
                    <a:pt x="161929" y="230056"/>
                  </a:cubicBezTo>
                  <a:lnTo>
                    <a:pt x="161929" y="18"/>
                  </a:lnTo>
                  <a:lnTo>
                    <a:pt x="242590" y="18"/>
                  </a:lnTo>
                  <a:lnTo>
                    <a:pt x="242590" y="233570"/>
                  </a:lnTo>
                  <a:cubicBezTo>
                    <a:pt x="243012" y="252715"/>
                    <a:pt x="239780" y="271766"/>
                    <a:pt x="233316" y="289779"/>
                  </a:cubicBezTo>
                </a:path>
              </a:pathLst>
            </a:custGeom>
            <a:solidFill>
              <a:srgbClr val="F26522"/>
            </a:solidFill>
            <a:ln w="14048"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35996E7D-6730-B370-82C4-B92A5FA98503}"/>
                </a:ext>
              </a:extLst>
            </p:cNvPr>
            <p:cNvSpPr/>
            <p:nvPr/>
          </p:nvSpPr>
          <p:spPr>
            <a:xfrm>
              <a:off x="6737362" y="2309944"/>
              <a:ext cx="296654" cy="284590"/>
            </a:xfrm>
            <a:custGeom>
              <a:avLst/>
              <a:gdLst>
                <a:gd name="connsiteX0" fmla="*/ 218564 w 296654"/>
                <a:gd name="connsiteY0" fmla="*/ 142383 h 284590"/>
                <a:gd name="connsiteX1" fmla="*/ 218564 w 296654"/>
                <a:gd name="connsiteY1" fmla="*/ 142383 h 284590"/>
                <a:gd name="connsiteX2" fmla="*/ 213506 w 296654"/>
                <a:gd name="connsiteY2" fmla="*/ 113575 h 284590"/>
                <a:gd name="connsiteX3" fmla="*/ 198609 w 296654"/>
                <a:gd name="connsiteY3" fmla="*/ 89546 h 284590"/>
                <a:gd name="connsiteX4" fmla="*/ 175703 w 296654"/>
                <a:gd name="connsiteY4" fmla="*/ 72964 h 284590"/>
                <a:gd name="connsiteX5" fmla="*/ 146616 w 296654"/>
                <a:gd name="connsiteY5" fmla="*/ 66781 h 284590"/>
                <a:gd name="connsiteX6" fmla="*/ 116824 w 296654"/>
                <a:gd name="connsiteY6" fmla="*/ 72683 h 284590"/>
                <a:gd name="connsiteX7" fmla="*/ 94622 w 296654"/>
                <a:gd name="connsiteY7" fmla="*/ 88703 h 284590"/>
                <a:gd name="connsiteX8" fmla="*/ 80570 w 296654"/>
                <a:gd name="connsiteY8" fmla="*/ 112451 h 284590"/>
                <a:gd name="connsiteX9" fmla="*/ 75791 w 296654"/>
                <a:gd name="connsiteY9" fmla="*/ 141259 h 284590"/>
                <a:gd name="connsiteX10" fmla="*/ 75791 w 296654"/>
                <a:gd name="connsiteY10" fmla="*/ 142383 h 284590"/>
                <a:gd name="connsiteX11" fmla="*/ 80849 w 296654"/>
                <a:gd name="connsiteY11" fmla="*/ 171191 h 284590"/>
                <a:gd name="connsiteX12" fmla="*/ 94902 w 296654"/>
                <a:gd name="connsiteY12" fmla="*/ 195080 h 284590"/>
                <a:gd name="connsiteX13" fmla="*/ 117667 w 296654"/>
                <a:gd name="connsiteY13" fmla="*/ 211662 h 284590"/>
                <a:gd name="connsiteX14" fmla="*/ 147038 w 296654"/>
                <a:gd name="connsiteY14" fmla="*/ 217845 h 284590"/>
                <a:gd name="connsiteX15" fmla="*/ 176829 w 296654"/>
                <a:gd name="connsiteY15" fmla="*/ 211943 h 284590"/>
                <a:gd name="connsiteX16" fmla="*/ 199734 w 296654"/>
                <a:gd name="connsiteY16" fmla="*/ 196344 h 284590"/>
                <a:gd name="connsiteX17" fmla="*/ 213787 w 296654"/>
                <a:gd name="connsiteY17" fmla="*/ 172596 h 284590"/>
                <a:gd name="connsiteX18" fmla="*/ 218564 w 296654"/>
                <a:gd name="connsiteY18" fmla="*/ 144491 h 284590"/>
                <a:gd name="connsiteX19" fmla="*/ 283909 w 296654"/>
                <a:gd name="connsiteY19" fmla="*/ 197609 h 284590"/>
                <a:gd name="connsiteX20" fmla="*/ 252712 w 296654"/>
                <a:gd name="connsiteY20" fmla="*/ 242858 h 284590"/>
                <a:gd name="connsiteX21" fmla="*/ 205776 w 296654"/>
                <a:gd name="connsiteY21" fmla="*/ 273352 h 284590"/>
                <a:gd name="connsiteX22" fmla="*/ 146616 w 296654"/>
                <a:gd name="connsiteY22" fmla="*/ 284594 h 284590"/>
                <a:gd name="connsiteX23" fmla="*/ 88016 w 296654"/>
                <a:gd name="connsiteY23" fmla="*/ 273633 h 284590"/>
                <a:gd name="connsiteX24" fmla="*/ 41363 w 296654"/>
                <a:gd name="connsiteY24" fmla="*/ 243561 h 284590"/>
                <a:gd name="connsiteX25" fmla="*/ 10446 w 296654"/>
                <a:gd name="connsiteY25" fmla="*/ 198733 h 284590"/>
                <a:gd name="connsiteX26" fmla="*/ -795 w 296654"/>
                <a:gd name="connsiteY26" fmla="*/ 143367 h 284590"/>
                <a:gd name="connsiteX27" fmla="*/ -795 w 296654"/>
                <a:gd name="connsiteY27" fmla="*/ 142383 h 284590"/>
                <a:gd name="connsiteX28" fmla="*/ 10446 w 296654"/>
                <a:gd name="connsiteY28" fmla="*/ 87016 h 284590"/>
                <a:gd name="connsiteX29" fmla="*/ 41644 w 296654"/>
                <a:gd name="connsiteY29" fmla="*/ 41767 h 284590"/>
                <a:gd name="connsiteX30" fmla="*/ 88579 w 296654"/>
                <a:gd name="connsiteY30" fmla="*/ 11273 h 284590"/>
                <a:gd name="connsiteX31" fmla="*/ 147739 w 296654"/>
                <a:gd name="connsiteY31" fmla="*/ 32 h 284590"/>
                <a:gd name="connsiteX32" fmla="*/ 206339 w 296654"/>
                <a:gd name="connsiteY32" fmla="*/ 10992 h 284590"/>
                <a:gd name="connsiteX33" fmla="*/ 253695 w 296654"/>
                <a:gd name="connsiteY33" fmla="*/ 41767 h 284590"/>
                <a:gd name="connsiteX34" fmla="*/ 284610 w 296654"/>
                <a:gd name="connsiteY34" fmla="*/ 86735 h 284590"/>
                <a:gd name="connsiteX35" fmla="*/ 295853 w 296654"/>
                <a:gd name="connsiteY35" fmla="*/ 141961 h 284590"/>
                <a:gd name="connsiteX36" fmla="*/ 295853 w 296654"/>
                <a:gd name="connsiteY36" fmla="*/ 143086 h 284590"/>
                <a:gd name="connsiteX37" fmla="*/ 283909 w 296654"/>
                <a:gd name="connsiteY37" fmla="*/ 197609 h 28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6654" h="284590">
                  <a:moveTo>
                    <a:pt x="218564" y="142383"/>
                  </a:moveTo>
                  <a:lnTo>
                    <a:pt x="218564" y="142383"/>
                  </a:lnTo>
                  <a:cubicBezTo>
                    <a:pt x="218705" y="132553"/>
                    <a:pt x="216878" y="122793"/>
                    <a:pt x="213506" y="113575"/>
                  </a:cubicBezTo>
                  <a:cubicBezTo>
                    <a:pt x="210133" y="104659"/>
                    <a:pt x="205074" y="96492"/>
                    <a:pt x="198609" y="89546"/>
                  </a:cubicBezTo>
                  <a:cubicBezTo>
                    <a:pt x="192145" y="82523"/>
                    <a:pt x="184416" y="76882"/>
                    <a:pt x="175703" y="72964"/>
                  </a:cubicBezTo>
                  <a:cubicBezTo>
                    <a:pt x="166571" y="68804"/>
                    <a:pt x="156592" y="66694"/>
                    <a:pt x="146616" y="66781"/>
                  </a:cubicBezTo>
                  <a:cubicBezTo>
                    <a:pt x="136358" y="66588"/>
                    <a:pt x="126240" y="68601"/>
                    <a:pt x="116824" y="72683"/>
                  </a:cubicBezTo>
                  <a:cubicBezTo>
                    <a:pt x="108393" y="76442"/>
                    <a:pt x="100804" y="81895"/>
                    <a:pt x="94622" y="88703"/>
                  </a:cubicBezTo>
                  <a:cubicBezTo>
                    <a:pt x="88438" y="95659"/>
                    <a:pt x="83661" y="103717"/>
                    <a:pt x="80570" y="112451"/>
                  </a:cubicBezTo>
                  <a:cubicBezTo>
                    <a:pt x="77336" y="121703"/>
                    <a:pt x="75650" y="131451"/>
                    <a:pt x="75791" y="141259"/>
                  </a:cubicBezTo>
                  <a:lnTo>
                    <a:pt x="75791" y="142383"/>
                  </a:lnTo>
                  <a:cubicBezTo>
                    <a:pt x="75791" y="152211"/>
                    <a:pt x="77477" y="161970"/>
                    <a:pt x="80849" y="171191"/>
                  </a:cubicBezTo>
                  <a:cubicBezTo>
                    <a:pt x="83942" y="180000"/>
                    <a:pt x="88720" y="188118"/>
                    <a:pt x="94902" y="195080"/>
                  </a:cubicBezTo>
                  <a:cubicBezTo>
                    <a:pt x="101367" y="202053"/>
                    <a:pt x="109095" y="207688"/>
                    <a:pt x="117667" y="211662"/>
                  </a:cubicBezTo>
                  <a:cubicBezTo>
                    <a:pt x="126942" y="215879"/>
                    <a:pt x="136919" y="217992"/>
                    <a:pt x="147038" y="217845"/>
                  </a:cubicBezTo>
                  <a:cubicBezTo>
                    <a:pt x="157296" y="218023"/>
                    <a:pt x="167413" y="216011"/>
                    <a:pt x="176829" y="211943"/>
                  </a:cubicBezTo>
                  <a:cubicBezTo>
                    <a:pt x="185401" y="208392"/>
                    <a:pt x="193269" y="203080"/>
                    <a:pt x="199734" y="196344"/>
                  </a:cubicBezTo>
                  <a:cubicBezTo>
                    <a:pt x="205917" y="189389"/>
                    <a:pt x="210694" y="181330"/>
                    <a:pt x="213787" y="172596"/>
                  </a:cubicBezTo>
                  <a:cubicBezTo>
                    <a:pt x="217019" y="163567"/>
                    <a:pt x="218564" y="154062"/>
                    <a:pt x="218564" y="144491"/>
                  </a:cubicBezTo>
                  <a:close/>
                  <a:moveTo>
                    <a:pt x="283909" y="197609"/>
                  </a:moveTo>
                  <a:cubicBezTo>
                    <a:pt x="276601" y="214599"/>
                    <a:pt x="265921" y="229976"/>
                    <a:pt x="252712" y="242858"/>
                  </a:cubicBezTo>
                  <a:cubicBezTo>
                    <a:pt x="239221" y="255978"/>
                    <a:pt x="223201" y="266334"/>
                    <a:pt x="205776" y="273352"/>
                  </a:cubicBezTo>
                  <a:cubicBezTo>
                    <a:pt x="187087" y="281047"/>
                    <a:pt x="166850" y="284871"/>
                    <a:pt x="146616" y="284594"/>
                  </a:cubicBezTo>
                  <a:cubicBezTo>
                    <a:pt x="126520" y="284777"/>
                    <a:pt x="106707" y="281054"/>
                    <a:pt x="88016" y="273633"/>
                  </a:cubicBezTo>
                  <a:cubicBezTo>
                    <a:pt x="70591" y="266761"/>
                    <a:pt x="54853" y="256544"/>
                    <a:pt x="41363" y="243561"/>
                  </a:cubicBezTo>
                  <a:cubicBezTo>
                    <a:pt x="28293" y="230777"/>
                    <a:pt x="17754" y="215549"/>
                    <a:pt x="10446" y="198733"/>
                  </a:cubicBezTo>
                  <a:cubicBezTo>
                    <a:pt x="2859" y="181252"/>
                    <a:pt x="-935" y="162400"/>
                    <a:pt x="-795" y="143367"/>
                  </a:cubicBezTo>
                  <a:lnTo>
                    <a:pt x="-795" y="142383"/>
                  </a:lnTo>
                  <a:cubicBezTo>
                    <a:pt x="-935" y="123348"/>
                    <a:pt x="2859" y="104493"/>
                    <a:pt x="10446" y="87016"/>
                  </a:cubicBezTo>
                  <a:cubicBezTo>
                    <a:pt x="17754" y="70027"/>
                    <a:pt x="28434" y="54650"/>
                    <a:pt x="41644" y="41767"/>
                  </a:cubicBezTo>
                  <a:cubicBezTo>
                    <a:pt x="55134" y="28696"/>
                    <a:pt x="71154" y="18344"/>
                    <a:pt x="88579" y="11273"/>
                  </a:cubicBezTo>
                  <a:cubicBezTo>
                    <a:pt x="107409" y="3579"/>
                    <a:pt x="127504" y="-245"/>
                    <a:pt x="147739" y="32"/>
                  </a:cubicBezTo>
                  <a:cubicBezTo>
                    <a:pt x="167835" y="-152"/>
                    <a:pt x="187649" y="3571"/>
                    <a:pt x="206339" y="10992"/>
                  </a:cubicBezTo>
                  <a:cubicBezTo>
                    <a:pt x="224045" y="17992"/>
                    <a:pt x="240065" y="28455"/>
                    <a:pt x="253695" y="41767"/>
                  </a:cubicBezTo>
                  <a:cubicBezTo>
                    <a:pt x="266765" y="54614"/>
                    <a:pt x="277304" y="69886"/>
                    <a:pt x="284610" y="86735"/>
                  </a:cubicBezTo>
                  <a:cubicBezTo>
                    <a:pt x="292199" y="104167"/>
                    <a:pt x="295993" y="122973"/>
                    <a:pt x="295853" y="141961"/>
                  </a:cubicBezTo>
                  <a:lnTo>
                    <a:pt x="295853" y="143086"/>
                  </a:lnTo>
                  <a:cubicBezTo>
                    <a:pt x="295712" y="161887"/>
                    <a:pt x="291636" y="180446"/>
                    <a:pt x="283909" y="197609"/>
                  </a:cubicBezTo>
                  <a:close/>
                </a:path>
              </a:pathLst>
            </a:custGeom>
            <a:solidFill>
              <a:srgbClr val="F26522"/>
            </a:solidFill>
            <a:ln w="14048"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B4F46726-D381-99C5-01D8-C0573113EAF9}"/>
                </a:ext>
              </a:extLst>
            </p:cNvPr>
            <p:cNvSpPr/>
            <p:nvPr/>
          </p:nvSpPr>
          <p:spPr>
            <a:xfrm>
              <a:off x="7087658" y="2315017"/>
              <a:ext cx="250732" cy="278534"/>
            </a:xfrm>
            <a:custGeom>
              <a:avLst/>
              <a:gdLst>
                <a:gd name="connsiteX0" fmla="*/ 171801 w 250732"/>
                <a:gd name="connsiteY0" fmla="*/ 273479 h 278534"/>
                <a:gd name="connsiteX1" fmla="*/ 171801 w 250732"/>
                <a:gd name="connsiteY1" fmla="*/ 234413 h 278534"/>
                <a:gd name="connsiteX2" fmla="*/ 157749 w 250732"/>
                <a:gd name="connsiteY2" fmla="*/ 250995 h 278534"/>
                <a:gd name="connsiteX3" fmla="*/ 140183 w 250732"/>
                <a:gd name="connsiteY3" fmla="*/ 265047 h 278534"/>
                <a:gd name="connsiteX4" fmla="*/ 118823 w 250732"/>
                <a:gd name="connsiteY4" fmla="*/ 274743 h 278534"/>
                <a:gd name="connsiteX5" fmla="*/ 92264 w 250732"/>
                <a:gd name="connsiteY5" fmla="*/ 278397 h 278534"/>
                <a:gd name="connsiteX6" fmla="*/ 23689 w 250732"/>
                <a:gd name="connsiteY6" fmla="*/ 251416 h 278534"/>
                <a:gd name="connsiteX7" fmla="*/ -623 w 250732"/>
                <a:gd name="connsiteY7" fmla="*/ 176938 h 278534"/>
                <a:gd name="connsiteX8" fmla="*/ -623 w 250732"/>
                <a:gd name="connsiteY8" fmla="*/ 18 h 278534"/>
                <a:gd name="connsiteX9" fmla="*/ 76947 w 250732"/>
                <a:gd name="connsiteY9" fmla="*/ 18 h 278534"/>
                <a:gd name="connsiteX10" fmla="*/ 76947 w 250732"/>
                <a:gd name="connsiteY10" fmla="*/ 152206 h 278534"/>
                <a:gd name="connsiteX11" fmla="*/ 89173 w 250732"/>
                <a:gd name="connsiteY11" fmla="*/ 194363 h 278534"/>
                <a:gd name="connsiteX12" fmla="*/ 123882 w 250732"/>
                <a:gd name="connsiteY12" fmla="*/ 208416 h 278534"/>
                <a:gd name="connsiteX13" fmla="*/ 159294 w 250732"/>
                <a:gd name="connsiteY13" fmla="*/ 194363 h 278534"/>
                <a:gd name="connsiteX14" fmla="*/ 172364 w 250732"/>
                <a:gd name="connsiteY14" fmla="*/ 152908 h 278534"/>
                <a:gd name="connsiteX15" fmla="*/ 172364 w 250732"/>
                <a:gd name="connsiteY15" fmla="*/ 18 h 278534"/>
                <a:gd name="connsiteX16" fmla="*/ 249934 w 250732"/>
                <a:gd name="connsiteY16" fmla="*/ 18 h 278534"/>
                <a:gd name="connsiteX17" fmla="*/ 249934 w 250732"/>
                <a:gd name="connsiteY17" fmla="*/ 273479 h 278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0732" h="278534">
                  <a:moveTo>
                    <a:pt x="171801" y="273479"/>
                  </a:moveTo>
                  <a:lnTo>
                    <a:pt x="171801" y="234413"/>
                  </a:lnTo>
                  <a:cubicBezTo>
                    <a:pt x="167446" y="240247"/>
                    <a:pt x="162807" y="245788"/>
                    <a:pt x="157749" y="250995"/>
                  </a:cubicBezTo>
                  <a:cubicBezTo>
                    <a:pt x="152409" y="256351"/>
                    <a:pt x="146508" y="261067"/>
                    <a:pt x="140183" y="265047"/>
                  </a:cubicBezTo>
                  <a:cubicBezTo>
                    <a:pt x="133579" y="269202"/>
                    <a:pt x="126271" y="272463"/>
                    <a:pt x="118823" y="274743"/>
                  </a:cubicBezTo>
                  <a:cubicBezTo>
                    <a:pt x="110251" y="277263"/>
                    <a:pt x="101257" y="278494"/>
                    <a:pt x="92264" y="278397"/>
                  </a:cubicBezTo>
                  <a:cubicBezTo>
                    <a:pt x="66548" y="279930"/>
                    <a:pt x="41394" y="270061"/>
                    <a:pt x="23689" y="251416"/>
                  </a:cubicBezTo>
                  <a:cubicBezTo>
                    <a:pt x="6544" y="230519"/>
                    <a:pt x="-2169" y="203935"/>
                    <a:pt x="-623" y="176938"/>
                  </a:cubicBezTo>
                  <a:lnTo>
                    <a:pt x="-623" y="18"/>
                  </a:lnTo>
                  <a:lnTo>
                    <a:pt x="76947" y="18"/>
                  </a:lnTo>
                  <a:lnTo>
                    <a:pt x="76947" y="152206"/>
                  </a:lnTo>
                  <a:cubicBezTo>
                    <a:pt x="75683" y="167284"/>
                    <a:pt x="80038" y="182297"/>
                    <a:pt x="89173" y="194363"/>
                  </a:cubicBezTo>
                  <a:cubicBezTo>
                    <a:pt x="98026" y="204001"/>
                    <a:pt x="110814" y="209156"/>
                    <a:pt x="123882" y="208416"/>
                  </a:cubicBezTo>
                  <a:cubicBezTo>
                    <a:pt x="137092" y="209058"/>
                    <a:pt x="150021" y="203935"/>
                    <a:pt x="159294" y="194363"/>
                  </a:cubicBezTo>
                  <a:cubicBezTo>
                    <a:pt x="168851" y="182724"/>
                    <a:pt x="173487" y="167889"/>
                    <a:pt x="172364" y="152908"/>
                  </a:cubicBezTo>
                  <a:lnTo>
                    <a:pt x="172364" y="18"/>
                  </a:lnTo>
                  <a:lnTo>
                    <a:pt x="249934" y="18"/>
                  </a:lnTo>
                  <a:lnTo>
                    <a:pt x="249934" y="273479"/>
                  </a:lnTo>
                  <a:close/>
                </a:path>
              </a:pathLst>
            </a:custGeom>
            <a:solidFill>
              <a:srgbClr val="F26522"/>
            </a:solidFill>
            <a:ln w="14048"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395B341E-D2F1-7571-4938-8062C9F4C95D}"/>
                </a:ext>
              </a:extLst>
            </p:cNvPr>
            <p:cNvSpPr/>
            <p:nvPr/>
          </p:nvSpPr>
          <p:spPr>
            <a:xfrm>
              <a:off x="7407248" y="2309176"/>
              <a:ext cx="164694" cy="279302"/>
            </a:xfrm>
            <a:custGeom>
              <a:avLst/>
              <a:gdLst>
                <a:gd name="connsiteX0" fmla="*/ 159961 w 164694"/>
                <a:gd name="connsiteY0" fmla="*/ 81882 h 279302"/>
                <a:gd name="connsiteX1" fmla="*/ 98974 w 164694"/>
                <a:gd name="connsiteY1" fmla="*/ 105350 h 279302"/>
                <a:gd name="connsiteX2" fmla="*/ 76770 w 164694"/>
                <a:gd name="connsiteY2" fmla="*/ 178282 h 279302"/>
                <a:gd name="connsiteX3" fmla="*/ 76770 w 164694"/>
                <a:gd name="connsiteY3" fmla="*/ 279320 h 279302"/>
                <a:gd name="connsiteX4" fmla="*/ -798 w 164694"/>
                <a:gd name="connsiteY4" fmla="*/ 279320 h 279302"/>
                <a:gd name="connsiteX5" fmla="*/ -798 w 164694"/>
                <a:gd name="connsiteY5" fmla="*/ 5859 h 279302"/>
                <a:gd name="connsiteX6" fmla="*/ 76770 w 164694"/>
                <a:gd name="connsiteY6" fmla="*/ 5859 h 279302"/>
                <a:gd name="connsiteX7" fmla="*/ 76770 w 164694"/>
                <a:gd name="connsiteY7" fmla="*/ 60944 h 279302"/>
                <a:gd name="connsiteX8" fmla="*/ 108950 w 164694"/>
                <a:gd name="connsiteY8" fmla="*/ 16117 h 279302"/>
                <a:gd name="connsiteX9" fmla="*/ 163896 w 164694"/>
                <a:gd name="connsiteY9" fmla="*/ 378 h 279302"/>
                <a:gd name="connsiteX10" fmla="*/ 163896 w 164694"/>
                <a:gd name="connsiteY10" fmla="*/ 81882 h 27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4694" h="279302">
                  <a:moveTo>
                    <a:pt x="159961" y="81882"/>
                  </a:moveTo>
                  <a:cubicBezTo>
                    <a:pt x="137196" y="80662"/>
                    <a:pt x="114994" y="89198"/>
                    <a:pt x="98974" y="105350"/>
                  </a:cubicBezTo>
                  <a:cubicBezTo>
                    <a:pt x="84218" y="120902"/>
                    <a:pt x="76770" y="145212"/>
                    <a:pt x="76770" y="178282"/>
                  </a:cubicBezTo>
                  <a:lnTo>
                    <a:pt x="76770" y="279320"/>
                  </a:lnTo>
                  <a:lnTo>
                    <a:pt x="-798" y="279320"/>
                  </a:lnTo>
                  <a:lnTo>
                    <a:pt x="-798" y="5859"/>
                  </a:lnTo>
                  <a:lnTo>
                    <a:pt x="76770" y="5859"/>
                  </a:lnTo>
                  <a:lnTo>
                    <a:pt x="76770" y="60944"/>
                  </a:lnTo>
                  <a:cubicBezTo>
                    <a:pt x="83655" y="43591"/>
                    <a:pt x="94757" y="28198"/>
                    <a:pt x="108950" y="16117"/>
                  </a:cubicBezTo>
                  <a:cubicBezTo>
                    <a:pt x="124549" y="4107"/>
                    <a:pt x="144222" y="-1517"/>
                    <a:pt x="163896" y="378"/>
                  </a:cubicBezTo>
                  <a:lnTo>
                    <a:pt x="163896" y="81882"/>
                  </a:lnTo>
                  <a:close/>
                </a:path>
              </a:pathLst>
            </a:custGeom>
            <a:solidFill>
              <a:srgbClr val="F26522"/>
            </a:solidFill>
            <a:ln w="14048"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9CE10577-DA23-98E8-2771-E45C2B53F227}"/>
                </a:ext>
              </a:extLst>
            </p:cNvPr>
            <p:cNvSpPr/>
            <p:nvPr/>
          </p:nvSpPr>
          <p:spPr>
            <a:xfrm>
              <a:off x="7620000" y="2309908"/>
              <a:ext cx="251013" cy="279272"/>
            </a:xfrm>
            <a:custGeom>
              <a:avLst/>
              <a:gdLst>
                <a:gd name="connsiteX0" fmla="*/ 172048 w 251013"/>
                <a:gd name="connsiteY0" fmla="*/ 278587 h 279272"/>
                <a:gd name="connsiteX1" fmla="*/ 172048 w 251013"/>
                <a:gd name="connsiteY1" fmla="*/ 126118 h 279272"/>
                <a:gd name="connsiteX2" fmla="*/ 159822 w 251013"/>
                <a:gd name="connsiteY2" fmla="*/ 84663 h 279272"/>
                <a:gd name="connsiteX3" fmla="*/ 125113 w 251013"/>
                <a:gd name="connsiteY3" fmla="*/ 70611 h 279272"/>
                <a:gd name="connsiteX4" fmla="*/ 89700 w 251013"/>
                <a:gd name="connsiteY4" fmla="*/ 84663 h 279272"/>
                <a:gd name="connsiteX5" fmla="*/ 76631 w 251013"/>
                <a:gd name="connsiteY5" fmla="*/ 126118 h 279272"/>
                <a:gd name="connsiteX6" fmla="*/ 76631 w 251013"/>
                <a:gd name="connsiteY6" fmla="*/ 278587 h 279272"/>
                <a:gd name="connsiteX7" fmla="*/ -798 w 251013"/>
                <a:gd name="connsiteY7" fmla="*/ 278587 h 279272"/>
                <a:gd name="connsiteX8" fmla="*/ -798 w 251013"/>
                <a:gd name="connsiteY8" fmla="*/ 5126 h 279272"/>
                <a:gd name="connsiteX9" fmla="*/ 76631 w 251013"/>
                <a:gd name="connsiteY9" fmla="*/ 5126 h 279272"/>
                <a:gd name="connsiteX10" fmla="*/ 76631 w 251013"/>
                <a:gd name="connsiteY10" fmla="*/ 44192 h 279272"/>
                <a:gd name="connsiteX11" fmla="*/ 90683 w 251013"/>
                <a:gd name="connsiteY11" fmla="*/ 27610 h 279272"/>
                <a:gd name="connsiteX12" fmla="*/ 108249 w 251013"/>
                <a:gd name="connsiteY12" fmla="*/ 13558 h 279272"/>
                <a:gd name="connsiteX13" fmla="*/ 129609 w 251013"/>
                <a:gd name="connsiteY13" fmla="*/ 3861 h 279272"/>
                <a:gd name="connsiteX14" fmla="*/ 156168 w 251013"/>
                <a:gd name="connsiteY14" fmla="*/ 208 h 279272"/>
                <a:gd name="connsiteX15" fmla="*/ 225727 w 251013"/>
                <a:gd name="connsiteY15" fmla="*/ 27751 h 279272"/>
                <a:gd name="connsiteX16" fmla="*/ 250040 w 251013"/>
                <a:gd name="connsiteY16" fmla="*/ 102229 h 279272"/>
                <a:gd name="connsiteX17" fmla="*/ 250040 w 251013"/>
                <a:gd name="connsiteY17" fmla="*/ 279290 h 2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013" h="279272">
                  <a:moveTo>
                    <a:pt x="172048" y="278587"/>
                  </a:moveTo>
                  <a:lnTo>
                    <a:pt x="172048" y="126118"/>
                  </a:lnTo>
                  <a:cubicBezTo>
                    <a:pt x="173171" y="111275"/>
                    <a:pt x="168816" y="96543"/>
                    <a:pt x="159822" y="84663"/>
                  </a:cubicBezTo>
                  <a:cubicBezTo>
                    <a:pt x="150969" y="75042"/>
                    <a:pt x="138181" y="69890"/>
                    <a:pt x="125113" y="70611"/>
                  </a:cubicBezTo>
                  <a:cubicBezTo>
                    <a:pt x="111903" y="70006"/>
                    <a:pt x="98975" y="75122"/>
                    <a:pt x="89700" y="84663"/>
                  </a:cubicBezTo>
                  <a:cubicBezTo>
                    <a:pt x="80144" y="96302"/>
                    <a:pt x="75507" y="111137"/>
                    <a:pt x="76631" y="126118"/>
                  </a:cubicBezTo>
                  <a:lnTo>
                    <a:pt x="76631" y="278587"/>
                  </a:lnTo>
                  <a:lnTo>
                    <a:pt x="-798" y="278587"/>
                  </a:lnTo>
                  <a:lnTo>
                    <a:pt x="-798" y="5126"/>
                  </a:lnTo>
                  <a:lnTo>
                    <a:pt x="76631" y="5126"/>
                  </a:lnTo>
                  <a:lnTo>
                    <a:pt x="76631" y="44192"/>
                  </a:lnTo>
                  <a:cubicBezTo>
                    <a:pt x="80988" y="38357"/>
                    <a:pt x="85625" y="32817"/>
                    <a:pt x="90683" y="27610"/>
                  </a:cubicBezTo>
                  <a:cubicBezTo>
                    <a:pt x="96023" y="22254"/>
                    <a:pt x="101926" y="17537"/>
                    <a:pt x="108249" y="13558"/>
                  </a:cubicBezTo>
                  <a:cubicBezTo>
                    <a:pt x="114855" y="9403"/>
                    <a:pt x="122161" y="6142"/>
                    <a:pt x="129609" y="3861"/>
                  </a:cubicBezTo>
                  <a:cubicBezTo>
                    <a:pt x="138181" y="1274"/>
                    <a:pt x="147175" y="41"/>
                    <a:pt x="156168" y="208"/>
                  </a:cubicBezTo>
                  <a:cubicBezTo>
                    <a:pt x="182306" y="-1520"/>
                    <a:pt x="207882" y="8592"/>
                    <a:pt x="225727" y="27751"/>
                  </a:cubicBezTo>
                  <a:cubicBezTo>
                    <a:pt x="242873" y="48648"/>
                    <a:pt x="251585" y="75232"/>
                    <a:pt x="250040" y="102229"/>
                  </a:cubicBezTo>
                  <a:lnTo>
                    <a:pt x="250040" y="279290"/>
                  </a:lnTo>
                  <a:close/>
                </a:path>
              </a:pathLst>
            </a:custGeom>
            <a:solidFill>
              <a:srgbClr val="F26522"/>
            </a:solidFill>
            <a:ln w="14048"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42F265B6-4194-0835-BA7D-F1FFE6043BB4}"/>
                </a:ext>
              </a:extLst>
            </p:cNvPr>
            <p:cNvSpPr/>
            <p:nvPr/>
          </p:nvSpPr>
          <p:spPr>
            <a:xfrm>
              <a:off x="7921807" y="2311891"/>
              <a:ext cx="252093" cy="281697"/>
            </a:xfrm>
            <a:custGeom>
              <a:avLst/>
              <a:gdLst>
                <a:gd name="connsiteX0" fmla="*/ 177287 w 252093"/>
                <a:gd name="connsiteY0" fmla="*/ 166293 h 281697"/>
                <a:gd name="connsiteX1" fmla="*/ 177287 w 252093"/>
                <a:gd name="connsiteY1" fmla="*/ 166293 h 281697"/>
                <a:gd name="connsiteX2" fmla="*/ 154522 w 252093"/>
                <a:gd name="connsiteY2" fmla="*/ 158845 h 281697"/>
                <a:gd name="connsiteX3" fmla="*/ 127822 w 252093"/>
                <a:gd name="connsiteY3" fmla="*/ 156035 h 281697"/>
                <a:gd name="connsiteX4" fmla="*/ 88476 w 252093"/>
                <a:gd name="connsiteY4" fmla="*/ 165731 h 281697"/>
                <a:gd name="connsiteX5" fmla="*/ 74423 w 252093"/>
                <a:gd name="connsiteY5" fmla="*/ 193836 h 281697"/>
                <a:gd name="connsiteX6" fmla="*/ 74423 w 252093"/>
                <a:gd name="connsiteY6" fmla="*/ 194398 h 281697"/>
                <a:gd name="connsiteX7" fmla="*/ 86227 w 252093"/>
                <a:gd name="connsiteY7" fmla="*/ 218849 h 281697"/>
                <a:gd name="connsiteX8" fmla="*/ 116862 w 252093"/>
                <a:gd name="connsiteY8" fmla="*/ 227562 h 281697"/>
                <a:gd name="connsiteX9" fmla="*/ 160985 w 252093"/>
                <a:gd name="connsiteY9" fmla="*/ 213509 h 281697"/>
                <a:gd name="connsiteX10" fmla="*/ 177287 w 252093"/>
                <a:gd name="connsiteY10" fmla="*/ 180345 h 281697"/>
                <a:gd name="connsiteX11" fmla="*/ 175741 w 252093"/>
                <a:gd name="connsiteY11" fmla="*/ 276464 h 281697"/>
                <a:gd name="connsiteX12" fmla="*/ 175741 w 252093"/>
                <a:gd name="connsiteY12" fmla="*/ 246954 h 281697"/>
                <a:gd name="connsiteX13" fmla="*/ 141454 w 252093"/>
                <a:gd name="connsiteY13" fmla="*/ 272248 h 281697"/>
                <a:gd name="connsiteX14" fmla="*/ 93113 w 252093"/>
                <a:gd name="connsiteY14" fmla="*/ 281664 h 281697"/>
                <a:gd name="connsiteX15" fmla="*/ 56576 w 252093"/>
                <a:gd name="connsiteY15" fmla="*/ 276324 h 281697"/>
                <a:gd name="connsiteX16" fmla="*/ 26785 w 252093"/>
                <a:gd name="connsiteY16" fmla="*/ 260304 h 281697"/>
                <a:gd name="connsiteX17" fmla="*/ 6549 w 252093"/>
                <a:gd name="connsiteY17" fmla="*/ 234026 h 281697"/>
                <a:gd name="connsiteX18" fmla="*/ -757 w 252093"/>
                <a:gd name="connsiteY18" fmla="*/ 198051 h 281697"/>
                <a:gd name="connsiteX19" fmla="*/ -757 w 252093"/>
                <a:gd name="connsiteY19" fmla="*/ 197068 h 281697"/>
                <a:gd name="connsiteX20" fmla="*/ 7393 w 252093"/>
                <a:gd name="connsiteY20" fmla="*/ 158283 h 281697"/>
                <a:gd name="connsiteX21" fmla="*/ 30017 w 252093"/>
                <a:gd name="connsiteY21" fmla="*/ 131162 h 281697"/>
                <a:gd name="connsiteX22" fmla="*/ 64726 w 252093"/>
                <a:gd name="connsiteY22" fmla="*/ 115142 h 281697"/>
                <a:gd name="connsiteX23" fmla="*/ 109133 w 252093"/>
                <a:gd name="connsiteY23" fmla="*/ 110083 h 281697"/>
                <a:gd name="connsiteX24" fmla="*/ 145528 w 252093"/>
                <a:gd name="connsiteY24" fmla="*/ 113175 h 281697"/>
                <a:gd name="connsiteX25" fmla="*/ 175882 w 252093"/>
                <a:gd name="connsiteY25" fmla="*/ 121325 h 281697"/>
                <a:gd name="connsiteX26" fmla="*/ 175882 w 252093"/>
                <a:gd name="connsiteY26" fmla="*/ 116407 h 281697"/>
                <a:gd name="connsiteX27" fmla="*/ 161829 w 252093"/>
                <a:gd name="connsiteY27" fmla="*/ 79168 h 281697"/>
                <a:gd name="connsiteX28" fmla="*/ 117986 w 252093"/>
                <a:gd name="connsiteY28" fmla="*/ 66380 h 281697"/>
                <a:gd name="connsiteX29" fmla="*/ 78497 w 252093"/>
                <a:gd name="connsiteY29" fmla="*/ 70174 h 281697"/>
                <a:gd name="connsiteX30" fmla="*/ 42524 w 252093"/>
                <a:gd name="connsiteY30" fmla="*/ 81275 h 281697"/>
                <a:gd name="connsiteX31" fmla="*/ 23132 w 252093"/>
                <a:gd name="connsiteY31" fmla="*/ 21974 h 281697"/>
                <a:gd name="connsiteX32" fmla="*/ 70066 w 252093"/>
                <a:gd name="connsiteY32" fmla="*/ 6235 h 281697"/>
                <a:gd name="connsiteX33" fmla="*/ 129228 w 252093"/>
                <a:gd name="connsiteY33" fmla="*/ 52 h 281697"/>
                <a:gd name="connsiteX34" fmla="*/ 221974 w 252093"/>
                <a:gd name="connsiteY34" fmla="*/ 31249 h 281697"/>
                <a:gd name="connsiteX35" fmla="*/ 251062 w 252093"/>
                <a:gd name="connsiteY35" fmla="*/ 117952 h 281697"/>
                <a:gd name="connsiteX36" fmla="*/ 251062 w 252093"/>
                <a:gd name="connsiteY36" fmla="*/ 276605 h 28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2093" h="281697">
                  <a:moveTo>
                    <a:pt x="177287" y="166293"/>
                  </a:moveTo>
                  <a:lnTo>
                    <a:pt x="177287" y="166293"/>
                  </a:lnTo>
                  <a:cubicBezTo>
                    <a:pt x="169979" y="163037"/>
                    <a:pt x="162392" y="160542"/>
                    <a:pt x="154522" y="158845"/>
                  </a:cubicBezTo>
                  <a:cubicBezTo>
                    <a:pt x="145809" y="156949"/>
                    <a:pt x="136816" y="156006"/>
                    <a:pt x="127822" y="156035"/>
                  </a:cubicBezTo>
                  <a:cubicBezTo>
                    <a:pt x="114051" y="155273"/>
                    <a:pt x="100279" y="158649"/>
                    <a:pt x="88476" y="165731"/>
                  </a:cubicBezTo>
                  <a:cubicBezTo>
                    <a:pt x="79201" y="171982"/>
                    <a:pt x="73861" y="182650"/>
                    <a:pt x="74423" y="193836"/>
                  </a:cubicBezTo>
                  <a:lnTo>
                    <a:pt x="74423" y="194398"/>
                  </a:lnTo>
                  <a:cubicBezTo>
                    <a:pt x="73861" y="204034"/>
                    <a:pt x="78358" y="213266"/>
                    <a:pt x="86227" y="218849"/>
                  </a:cubicBezTo>
                  <a:cubicBezTo>
                    <a:pt x="95221" y="224984"/>
                    <a:pt x="106041" y="228042"/>
                    <a:pt x="116862" y="227562"/>
                  </a:cubicBezTo>
                  <a:cubicBezTo>
                    <a:pt x="132741" y="228112"/>
                    <a:pt x="148339" y="223146"/>
                    <a:pt x="160985" y="213509"/>
                  </a:cubicBezTo>
                  <a:cubicBezTo>
                    <a:pt x="171245" y="205552"/>
                    <a:pt x="177287" y="193319"/>
                    <a:pt x="177287" y="180345"/>
                  </a:cubicBezTo>
                  <a:close/>
                  <a:moveTo>
                    <a:pt x="175741" y="276464"/>
                  </a:moveTo>
                  <a:lnTo>
                    <a:pt x="175741" y="246954"/>
                  </a:lnTo>
                  <a:cubicBezTo>
                    <a:pt x="166046" y="257575"/>
                    <a:pt x="154381" y="266172"/>
                    <a:pt x="141454" y="272248"/>
                  </a:cubicBezTo>
                  <a:cubicBezTo>
                    <a:pt x="126276" y="278953"/>
                    <a:pt x="109695" y="282170"/>
                    <a:pt x="93113" y="281664"/>
                  </a:cubicBezTo>
                  <a:cubicBezTo>
                    <a:pt x="80746" y="281724"/>
                    <a:pt x="68380" y="279924"/>
                    <a:pt x="56576" y="276324"/>
                  </a:cubicBezTo>
                  <a:cubicBezTo>
                    <a:pt x="45615" y="273016"/>
                    <a:pt x="35498" y="267569"/>
                    <a:pt x="26785" y="260304"/>
                  </a:cubicBezTo>
                  <a:cubicBezTo>
                    <a:pt x="18214" y="253134"/>
                    <a:pt x="11328" y="244163"/>
                    <a:pt x="6549" y="234026"/>
                  </a:cubicBezTo>
                  <a:cubicBezTo>
                    <a:pt x="1490" y="222729"/>
                    <a:pt x="-1038" y="210437"/>
                    <a:pt x="-757" y="198051"/>
                  </a:cubicBezTo>
                  <a:lnTo>
                    <a:pt x="-757" y="197068"/>
                  </a:lnTo>
                  <a:cubicBezTo>
                    <a:pt x="-1179" y="183675"/>
                    <a:pt x="1631" y="170380"/>
                    <a:pt x="7393" y="158283"/>
                  </a:cubicBezTo>
                  <a:cubicBezTo>
                    <a:pt x="12592" y="147559"/>
                    <a:pt x="20461" y="138257"/>
                    <a:pt x="30017" y="131162"/>
                  </a:cubicBezTo>
                  <a:cubicBezTo>
                    <a:pt x="40416" y="123668"/>
                    <a:pt x="52219" y="118231"/>
                    <a:pt x="64726" y="115142"/>
                  </a:cubicBezTo>
                  <a:cubicBezTo>
                    <a:pt x="79201" y="111587"/>
                    <a:pt x="94236" y="109887"/>
                    <a:pt x="109133" y="110083"/>
                  </a:cubicBezTo>
                  <a:cubicBezTo>
                    <a:pt x="121358" y="109904"/>
                    <a:pt x="133584" y="110940"/>
                    <a:pt x="145528" y="113175"/>
                  </a:cubicBezTo>
                  <a:cubicBezTo>
                    <a:pt x="155786" y="115162"/>
                    <a:pt x="165905" y="117886"/>
                    <a:pt x="175882" y="121325"/>
                  </a:cubicBezTo>
                  <a:lnTo>
                    <a:pt x="175882" y="116407"/>
                  </a:lnTo>
                  <a:cubicBezTo>
                    <a:pt x="177005" y="102518"/>
                    <a:pt x="171806" y="88860"/>
                    <a:pt x="161829" y="79168"/>
                  </a:cubicBezTo>
                  <a:cubicBezTo>
                    <a:pt x="149182" y="69804"/>
                    <a:pt x="133724" y="65268"/>
                    <a:pt x="117986" y="66380"/>
                  </a:cubicBezTo>
                  <a:cubicBezTo>
                    <a:pt x="104775" y="66207"/>
                    <a:pt x="91426" y="67480"/>
                    <a:pt x="78497" y="70174"/>
                  </a:cubicBezTo>
                  <a:cubicBezTo>
                    <a:pt x="66272" y="73046"/>
                    <a:pt x="54187" y="76755"/>
                    <a:pt x="42524" y="81275"/>
                  </a:cubicBezTo>
                  <a:lnTo>
                    <a:pt x="23132" y="21974"/>
                  </a:lnTo>
                  <a:cubicBezTo>
                    <a:pt x="38308" y="15514"/>
                    <a:pt x="54046" y="10251"/>
                    <a:pt x="70066" y="6235"/>
                  </a:cubicBezTo>
                  <a:cubicBezTo>
                    <a:pt x="89459" y="1795"/>
                    <a:pt x="109273" y="-281"/>
                    <a:pt x="129228" y="52"/>
                  </a:cubicBezTo>
                  <a:cubicBezTo>
                    <a:pt x="171386" y="52"/>
                    <a:pt x="202722" y="10451"/>
                    <a:pt x="221974" y="31249"/>
                  </a:cubicBezTo>
                  <a:cubicBezTo>
                    <a:pt x="242490" y="55276"/>
                    <a:pt x="253030" y="86370"/>
                    <a:pt x="251062" y="117952"/>
                  </a:cubicBezTo>
                  <a:lnTo>
                    <a:pt x="251062" y="276605"/>
                  </a:lnTo>
                  <a:close/>
                </a:path>
              </a:pathLst>
            </a:custGeom>
            <a:solidFill>
              <a:srgbClr val="F26522"/>
            </a:solidFill>
            <a:ln w="14048"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EF86E2AE-44DA-69DE-A5B2-7F56E680F3C3}"/>
                </a:ext>
              </a:extLst>
            </p:cNvPr>
            <p:cNvSpPr/>
            <p:nvPr/>
          </p:nvSpPr>
          <p:spPr>
            <a:xfrm>
              <a:off x="8243650" y="2216087"/>
              <a:ext cx="77569" cy="372390"/>
            </a:xfrm>
            <a:custGeom>
              <a:avLst/>
              <a:gdLst>
                <a:gd name="connsiteX0" fmla="*/ 0 w 77569"/>
                <a:gd name="connsiteY0" fmla="*/ 0 h 372390"/>
                <a:gd name="connsiteX1" fmla="*/ 77569 w 77569"/>
                <a:gd name="connsiteY1" fmla="*/ 0 h 372390"/>
                <a:gd name="connsiteX2" fmla="*/ 77569 w 77569"/>
                <a:gd name="connsiteY2" fmla="*/ 372390 h 372390"/>
                <a:gd name="connsiteX3" fmla="*/ 0 w 77569"/>
                <a:gd name="connsiteY3" fmla="*/ 372390 h 372390"/>
              </a:gdLst>
              <a:ahLst/>
              <a:cxnLst>
                <a:cxn ang="0">
                  <a:pos x="connsiteX0" y="connsiteY0"/>
                </a:cxn>
                <a:cxn ang="0">
                  <a:pos x="connsiteX1" y="connsiteY1"/>
                </a:cxn>
                <a:cxn ang="0">
                  <a:pos x="connsiteX2" y="connsiteY2"/>
                </a:cxn>
                <a:cxn ang="0">
                  <a:pos x="connsiteX3" y="connsiteY3"/>
                </a:cxn>
              </a:cxnLst>
              <a:rect l="l" t="t" r="r" b="b"/>
              <a:pathLst>
                <a:path w="77569" h="372390">
                  <a:moveTo>
                    <a:pt x="0" y="0"/>
                  </a:moveTo>
                  <a:lnTo>
                    <a:pt x="77569" y="0"/>
                  </a:lnTo>
                  <a:lnTo>
                    <a:pt x="77569" y="372390"/>
                  </a:lnTo>
                  <a:lnTo>
                    <a:pt x="0" y="372390"/>
                  </a:lnTo>
                  <a:close/>
                </a:path>
              </a:pathLst>
            </a:custGeom>
            <a:solidFill>
              <a:srgbClr val="F26522"/>
            </a:solidFill>
            <a:ln w="14048"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14556D3E-076C-201E-A574-9026A7D0399A}"/>
                </a:ext>
              </a:extLst>
            </p:cNvPr>
            <p:cNvSpPr/>
            <p:nvPr/>
          </p:nvSpPr>
          <p:spPr>
            <a:xfrm>
              <a:off x="8533970" y="2309944"/>
              <a:ext cx="295812" cy="284589"/>
            </a:xfrm>
            <a:custGeom>
              <a:avLst/>
              <a:gdLst>
                <a:gd name="connsiteX0" fmla="*/ 218424 w 295812"/>
                <a:gd name="connsiteY0" fmla="*/ 142383 h 284589"/>
                <a:gd name="connsiteX1" fmla="*/ 218424 w 295812"/>
                <a:gd name="connsiteY1" fmla="*/ 142383 h 284589"/>
                <a:gd name="connsiteX2" fmla="*/ 213365 w 295812"/>
                <a:gd name="connsiteY2" fmla="*/ 113575 h 284589"/>
                <a:gd name="connsiteX3" fmla="*/ 175565 w 295812"/>
                <a:gd name="connsiteY3" fmla="*/ 72964 h 284589"/>
                <a:gd name="connsiteX4" fmla="*/ 146475 w 295812"/>
                <a:gd name="connsiteY4" fmla="*/ 66781 h 284589"/>
                <a:gd name="connsiteX5" fmla="*/ 116684 w 295812"/>
                <a:gd name="connsiteY5" fmla="*/ 72683 h 284589"/>
                <a:gd name="connsiteX6" fmla="*/ 94482 w 295812"/>
                <a:gd name="connsiteY6" fmla="*/ 88703 h 284589"/>
                <a:gd name="connsiteX7" fmla="*/ 80429 w 295812"/>
                <a:gd name="connsiteY7" fmla="*/ 112451 h 284589"/>
                <a:gd name="connsiteX8" fmla="*/ 75652 w 295812"/>
                <a:gd name="connsiteY8" fmla="*/ 141259 h 284589"/>
                <a:gd name="connsiteX9" fmla="*/ 75652 w 295812"/>
                <a:gd name="connsiteY9" fmla="*/ 142383 h 284589"/>
                <a:gd name="connsiteX10" fmla="*/ 80710 w 295812"/>
                <a:gd name="connsiteY10" fmla="*/ 171191 h 284589"/>
                <a:gd name="connsiteX11" fmla="*/ 94763 w 295812"/>
                <a:gd name="connsiteY11" fmla="*/ 195080 h 284589"/>
                <a:gd name="connsiteX12" fmla="*/ 117528 w 295812"/>
                <a:gd name="connsiteY12" fmla="*/ 211662 h 284589"/>
                <a:gd name="connsiteX13" fmla="*/ 146897 w 295812"/>
                <a:gd name="connsiteY13" fmla="*/ 217845 h 284589"/>
                <a:gd name="connsiteX14" fmla="*/ 176688 w 295812"/>
                <a:gd name="connsiteY14" fmla="*/ 211943 h 284589"/>
                <a:gd name="connsiteX15" fmla="*/ 199594 w 295812"/>
                <a:gd name="connsiteY15" fmla="*/ 196344 h 284589"/>
                <a:gd name="connsiteX16" fmla="*/ 213646 w 295812"/>
                <a:gd name="connsiteY16" fmla="*/ 172596 h 284589"/>
                <a:gd name="connsiteX17" fmla="*/ 218424 w 295812"/>
                <a:gd name="connsiteY17" fmla="*/ 144491 h 284589"/>
                <a:gd name="connsiteX18" fmla="*/ 283909 w 295812"/>
                <a:gd name="connsiteY18" fmla="*/ 197609 h 284589"/>
                <a:gd name="connsiteX19" fmla="*/ 252712 w 295812"/>
                <a:gd name="connsiteY19" fmla="*/ 242858 h 284589"/>
                <a:gd name="connsiteX20" fmla="*/ 205917 w 295812"/>
                <a:gd name="connsiteY20" fmla="*/ 273352 h 284589"/>
                <a:gd name="connsiteX21" fmla="*/ 146616 w 295812"/>
                <a:gd name="connsiteY21" fmla="*/ 284594 h 284589"/>
                <a:gd name="connsiteX22" fmla="*/ 88018 w 295812"/>
                <a:gd name="connsiteY22" fmla="*/ 273633 h 284589"/>
                <a:gd name="connsiteX23" fmla="*/ 10448 w 295812"/>
                <a:gd name="connsiteY23" fmla="*/ 198733 h 284589"/>
                <a:gd name="connsiteX24" fmla="*/ -795 w 295812"/>
                <a:gd name="connsiteY24" fmla="*/ 143367 h 284589"/>
                <a:gd name="connsiteX25" fmla="*/ -795 w 295812"/>
                <a:gd name="connsiteY25" fmla="*/ 142383 h 284589"/>
                <a:gd name="connsiteX26" fmla="*/ 10448 w 295812"/>
                <a:gd name="connsiteY26" fmla="*/ 87016 h 284589"/>
                <a:gd name="connsiteX27" fmla="*/ 41503 w 295812"/>
                <a:gd name="connsiteY27" fmla="*/ 41767 h 284589"/>
                <a:gd name="connsiteX28" fmla="*/ 88438 w 295812"/>
                <a:gd name="connsiteY28" fmla="*/ 11273 h 284589"/>
                <a:gd name="connsiteX29" fmla="*/ 147600 w 295812"/>
                <a:gd name="connsiteY29" fmla="*/ 32 h 284589"/>
                <a:gd name="connsiteX30" fmla="*/ 206198 w 295812"/>
                <a:gd name="connsiteY30" fmla="*/ 10992 h 284589"/>
                <a:gd name="connsiteX31" fmla="*/ 252853 w 295812"/>
                <a:gd name="connsiteY31" fmla="*/ 41767 h 284589"/>
                <a:gd name="connsiteX32" fmla="*/ 283768 w 295812"/>
                <a:gd name="connsiteY32" fmla="*/ 86735 h 284589"/>
                <a:gd name="connsiteX33" fmla="*/ 295011 w 295812"/>
                <a:gd name="connsiteY33" fmla="*/ 141961 h 284589"/>
                <a:gd name="connsiteX34" fmla="*/ 295011 w 295812"/>
                <a:gd name="connsiteY34" fmla="*/ 143086 h 284589"/>
                <a:gd name="connsiteX35" fmla="*/ 283909 w 295812"/>
                <a:gd name="connsiteY35" fmla="*/ 197609 h 28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5812" h="284589">
                  <a:moveTo>
                    <a:pt x="218424" y="142383"/>
                  </a:moveTo>
                  <a:lnTo>
                    <a:pt x="218424" y="142383"/>
                  </a:lnTo>
                  <a:cubicBezTo>
                    <a:pt x="218424" y="132553"/>
                    <a:pt x="216737" y="122793"/>
                    <a:pt x="213365" y="113575"/>
                  </a:cubicBezTo>
                  <a:cubicBezTo>
                    <a:pt x="206761" y="95521"/>
                    <a:pt x="193130" y="80890"/>
                    <a:pt x="175565" y="72964"/>
                  </a:cubicBezTo>
                  <a:cubicBezTo>
                    <a:pt x="166430" y="68804"/>
                    <a:pt x="156453" y="66694"/>
                    <a:pt x="146475" y="66781"/>
                  </a:cubicBezTo>
                  <a:cubicBezTo>
                    <a:pt x="136217" y="66602"/>
                    <a:pt x="126100" y="68614"/>
                    <a:pt x="116684" y="72683"/>
                  </a:cubicBezTo>
                  <a:cubicBezTo>
                    <a:pt x="108253" y="76442"/>
                    <a:pt x="100664" y="81895"/>
                    <a:pt x="94482" y="88703"/>
                  </a:cubicBezTo>
                  <a:cubicBezTo>
                    <a:pt x="88298" y="95659"/>
                    <a:pt x="83520" y="103717"/>
                    <a:pt x="80429" y="112451"/>
                  </a:cubicBezTo>
                  <a:cubicBezTo>
                    <a:pt x="77197" y="121703"/>
                    <a:pt x="75511" y="131451"/>
                    <a:pt x="75652" y="141259"/>
                  </a:cubicBezTo>
                  <a:lnTo>
                    <a:pt x="75652" y="142383"/>
                  </a:lnTo>
                  <a:cubicBezTo>
                    <a:pt x="75652" y="152211"/>
                    <a:pt x="77338" y="161970"/>
                    <a:pt x="80710" y="171191"/>
                  </a:cubicBezTo>
                  <a:cubicBezTo>
                    <a:pt x="83802" y="180000"/>
                    <a:pt x="88579" y="188118"/>
                    <a:pt x="94763" y="195080"/>
                  </a:cubicBezTo>
                  <a:cubicBezTo>
                    <a:pt x="101226" y="202053"/>
                    <a:pt x="108956" y="207688"/>
                    <a:pt x="117528" y="211662"/>
                  </a:cubicBezTo>
                  <a:cubicBezTo>
                    <a:pt x="126801" y="215879"/>
                    <a:pt x="136780" y="217992"/>
                    <a:pt x="146897" y="217845"/>
                  </a:cubicBezTo>
                  <a:cubicBezTo>
                    <a:pt x="157155" y="218037"/>
                    <a:pt x="167272" y="216024"/>
                    <a:pt x="176688" y="211943"/>
                  </a:cubicBezTo>
                  <a:cubicBezTo>
                    <a:pt x="185260" y="208392"/>
                    <a:pt x="193130" y="203080"/>
                    <a:pt x="199594" y="196344"/>
                  </a:cubicBezTo>
                  <a:cubicBezTo>
                    <a:pt x="205776" y="189435"/>
                    <a:pt x="210555" y="181363"/>
                    <a:pt x="213646" y="172596"/>
                  </a:cubicBezTo>
                  <a:cubicBezTo>
                    <a:pt x="216878" y="163567"/>
                    <a:pt x="218424" y="154062"/>
                    <a:pt x="218424" y="144491"/>
                  </a:cubicBezTo>
                  <a:close/>
                  <a:moveTo>
                    <a:pt x="283909" y="197609"/>
                  </a:moveTo>
                  <a:cubicBezTo>
                    <a:pt x="276601" y="214623"/>
                    <a:pt x="266062" y="230007"/>
                    <a:pt x="252712" y="242858"/>
                  </a:cubicBezTo>
                  <a:cubicBezTo>
                    <a:pt x="239221" y="255945"/>
                    <a:pt x="223342" y="266299"/>
                    <a:pt x="205917" y="273352"/>
                  </a:cubicBezTo>
                  <a:cubicBezTo>
                    <a:pt x="187087" y="281036"/>
                    <a:pt x="166993" y="284858"/>
                    <a:pt x="146616" y="284594"/>
                  </a:cubicBezTo>
                  <a:cubicBezTo>
                    <a:pt x="126522" y="284777"/>
                    <a:pt x="106707" y="281054"/>
                    <a:pt x="88018" y="273633"/>
                  </a:cubicBezTo>
                  <a:cubicBezTo>
                    <a:pt x="53166" y="259974"/>
                    <a:pt x="25343" y="233021"/>
                    <a:pt x="10448" y="198733"/>
                  </a:cubicBezTo>
                  <a:cubicBezTo>
                    <a:pt x="2859" y="181252"/>
                    <a:pt x="-935" y="162400"/>
                    <a:pt x="-795" y="143367"/>
                  </a:cubicBezTo>
                  <a:lnTo>
                    <a:pt x="-795" y="142383"/>
                  </a:lnTo>
                  <a:cubicBezTo>
                    <a:pt x="-935" y="123348"/>
                    <a:pt x="2859" y="104493"/>
                    <a:pt x="10448" y="87016"/>
                  </a:cubicBezTo>
                  <a:cubicBezTo>
                    <a:pt x="17756" y="70063"/>
                    <a:pt x="28295" y="54695"/>
                    <a:pt x="41503" y="41767"/>
                  </a:cubicBezTo>
                  <a:cubicBezTo>
                    <a:pt x="54993" y="28696"/>
                    <a:pt x="71013" y="18344"/>
                    <a:pt x="88438" y="11273"/>
                  </a:cubicBezTo>
                  <a:cubicBezTo>
                    <a:pt x="107270" y="3579"/>
                    <a:pt x="127364" y="-245"/>
                    <a:pt x="147600" y="32"/>
                  </a:cubicBezTo>
                  <a:cubicBezTo>
                    <a:pt x="167694" y="-152"/>
                    <a:pt x="187509" y="3571"/>
                    <a:pt x="206198" y="10992"/>
                  </a:cubicBezTo>
                  <a:cubicBezTo>
                    <a:pt x="223623" y="18074"/>
                    <a:pt x="239502" y="28533"/>
                    <a:pt x="252853" y="41767"/>
                  </a:cubicBezTo>
                  <a:cubicBezTo>
                    <a:pt x="266062" y="54576"/>
                    <a:pt x="276460" y="69857"/>
                    <a:pt x="283768" y="86735"/>
                  </a:cubicBezTo>
                  <a:cubicBezTo>
                    <a:pt x="291357" y="104167"/>
                    <a:pt x="295151" y="122973"/>
                    <a:pt x="295011" y="141961"/>
                  </a:cubicBezTo>
                  <a:lnTo>
                    <a:pt x="295011" y="143086"/>
                  </a:lnTo>
                  <a:cubicBezTo>
                    <a:pt x="295011" y="161828"/>
                    <a:pt x="291357" y="180384"/>
                    <a:pt x="283909" y="197609"/>
                  </a:cubicBezTo>
                  <a:close/>
                </a:path>
              </a:pathLst>
            </a:custGeom>
            <a:solidFill>
              <a:srgbClr val="F26522"/>
            </a:solidFill>
            <a:ln w="14048"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655122A9-31FB-736D-4084-8558276EA7CC}"/>
                </a:ext>
              </a:extLst>
            </p:cNvPr>
            <p:cNvSpPr/>
            <p:nvPr/>
          </p:nvSpPr>
          <p:spPr>
            <a:xfrm>
              <a:off x="8867016" y="2212363"/>
              <a:ext cx="171863" cy="376114"/>
            </a:xfrm>
            <a:custGeom>
              <a:avLst/>
              <a:gdLst>
                <a:gd name="connsiteX0" fmla="*/ 154201 w 171863"/>
                <a:gd name="connsiteY0" fmla="*/ 67259 h 376114"/>
                <a:gd name="connsiteX1" fmla="*/ 135934 w 171863"/>
                <a:gd name="connsiteY1" fmla="*/ 65432 h 376114"/>
                <a:gd name="connsiteX2" fmla="*/ 107829 w 171863"/>
                <a:gd name="connsiteY2" fmla="*/ 95083 h 376114"/>
                <a:gd name="connsiteX3" fmla="*/ 107829 w 171863"/>
                <a:gd name="connsiteY3" fmla="*/ 105763 h 376114"/>
                <a:gd name="connsiteX4" fmla="*/ 170502 w 171863"/>
                <a:gd name="connsiteY4" fmla="*/ 105763 h 376114"/>
                <a:gd name="connsiteX5" fmla="*/ 170502 w 171863"/>
                <a:gd name="connsiteY5" fmla="*/ 168999 h 376114"/>
                <a:gd name="connsiteX6" fmla="*/ 108812 w 171863"/>
                <a:gd name="connsiteY6" fmla="*/ 168999 h 376114"/>
                <a:gd name="connsiteX7" fmla="*/ 108812 w 171863"/>
                <a:gd name="connsiteY7" fmla="*/ 376132 h 376114"/>
                <a:gd name="connsiteX8" fmla="*/ 31242 w 171863"/>
                <a:gd name="connsiteY8" fmla="*/ 376132 h 376114"/>
                <a:gd name="connsiteX9" fmla="*/ 31242 w 171863"/>
                <a:gd name="connsiteY9" fmla="*/ 168999 h 376114"/>
                <a:gd name="connsiteX10" fmla="*/ -798 w 171863"/>
                <a:gd name="connsiteY10" fmla="*/ 168999 h 376114"/>
                <a:gd name="connsiteX11" fmla="*/ -798 w 171863"/>
                <a:gd name="connsiteY11" fmla="*/ 105201 h 376114"/>
                <a:gd name="connsiteX12" fmla="*/ 31242 w 171863"/>
                <a:gd name="connsiteY12" fmla="*/ 105201 h 376114"/>
                <a:gd name="connsiteX13" fmla="*/ 31242 w 171863"/>
                <a:gd name="connsiteY13" fmla="*/ 87916 h 376114"/>
                <a:gd name="connsiteX14" fmla="*/ 53024 w 171863"/>
                <a:gd name="connsiteY14" fmla="*/ 21308 h 376114"/>
                <a:gd name="connsiteX15" fmla="*/ 115978 w 171863"/>
                <a:gd name="connsiteY15" fmla="*/ 229 h 376114"/>
                <a:gd name="connsiteX16" fmla="*/ 147315 w 171863"/>
                <a:gd name="connsiteY16" fmla="*/ 2196 h 376114"/>
                <a:gd name="connsiteX17" fmla="*/ 171065 w 171863"/>
                <a:gd name="connsiteY17" fmla="*/ 7817 h 376114"/>
                <a:gd name="connsiteX18" fmla="*/ 171065 w 171863"/>
                <a:gd name="connsiteY18" fmla="*/ 72037 h 376114"/>
                <a:gd name="connsiteX19" fmla="*/ 154201 w 171863"/>
                <a:gd name="connsiteY19" fmla="*/ 67259 h 37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1863" h="376114">
                  <a:moveTo>
                    <a:pt x="154201" y="67259"/>
                  </a:moveTo>
                  <a:cubicBezTo>
                    <a:pt x="148159" y="65962"/>
                    <a:pt x="142116" y="65349"/>
                    <a:pt x="135934" y="65432"/>
                  </a:cubicBezTo>
                  <a:cubicBezTo>
                    <a:pt x="117243" y="65432"/>
                    <a:pt x="107829" y="75269"/>
                    <a:pt x="107829" y="95083"/>
                  </a:cubicBezTo>
                  <a:lnTo>
                    <a:pt x="107829" y="105763"/>
                  </a:lnTo>
                  <a:lnTo>
                    <a:pt x="170502" y="105763"/>
                  </a:lnTo>
                  <a:lnTo>
                    <a:pt x="170502" y="168999"/>
                  </a:lnTo>
                  <a:lnTo>
                    <a:pt x="108812" y="168999"/>
                  </a:lnTo>
                  <a:lnTo>
                    <a:pt x="108812" y="376132"/>
                  </a:lnTo>
                  <a:lnTo>
                    <a:pt x="31242" y="376132"/>
                  </a:lnTo>
                  <a:lnTo>
                    <a:pt x="31242" y="168999"/>
                  </a:lnTo>
                  <a:lnTo>
                    <a:pt x="-798" y="168999"/>
                  </a:lnTo>
                  <a:lnTo>
                    <a:pt x="-798" y="105201"/>
                  </a:lnTo>
                  <a:lnTo>
                    <a:pt x="31242" y="105201"/>
                  </a:lnTo>
                  <a:lnTo>
                    <a:pt x="31242" y="87916"/>
                  </a:lnTo>
                  <a:cubicBezTo>
                    <a:pt x="29133" y="63680"/>
                    <a:pt x="37004" y="39644"/>
                    <a:pt x="53024" y="21308"/>
                  </a:cubicBezTo>
                  <a:cubicBezTo>
                    <a:pt x="70449" y="6207"/>
                    <a:pt x="93073" y="-1376"/>
                    <a:pt x="115978" y="229"/>
                  </a:cubicBezTo>
                  <a:cubicBezTo>
                    <a:pt x="126518" y="63"/>
                    <a:pt x="136916" y="721"/>
                    <a:pt x="147315" y="2196"/>
                  </a:cubicBezTo>
                  <a:cubicBezTo>
                    <a:pt x="155326" y="3427"/>
                    <a:pt x="163335" y="5306"/>
                    <a:pt x="171065" y="7817"/>
                  </a:cubicBezTo>
                  <a:lnTo>
                    <a:pt x="171065" y="72037"/>
                  </a:lnTo>
                  <a:cubicBezTo>
                    <a:pt x="165584" y="70092"/>
                    <a:pt x="159963" y="68496"/>
                    <a:pt x="154201" y="67259"/>
                  </a:cubicBezTo>
                </a:path>
              </a:pathLst>
            </a:custGeom>
            <a:solidFill>
              <a:srgbClr val="F26522"/>
            </a:solidFill>
            <a:ln w="14048"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8BF07E29-EE32-6E14-AB58-98F64A911BCF}"/>
                </a:ext>
              </a:extLst>
            </p:cNvPr>
            <p:cNvSpPr/>
            <p:nvPr/>
          </p:nvSpPr>
          <p:spPr>
            <a:xfrm>
              <a:off x="4694833" y="2773238"/>
              <a:ext cx="340076" cy="369369"/>
            </a:xfrm>
            <a:custGeom>
              <a:avLst/>
              <a:gdLst>
                <a:gd name="connsiteX0" fmla="*/ 274074 w 340076"/>
                <a:gd name="connsiteY0" fmla="*/ 352764 h 369369"/>
                <a:gd name="connsiteX1" fmla="*/ 187090 w 340076"/>
                <a:gd name="connsiteY1" fmla="*/ 369346 h 369369"/>
                <a:gd name="connsiteX2" fmla="*/ 110926 w 340076"/>
                <a:gd name="connsiteY2" fmla="*/ 355293 h 369369"/>
                <a:gd name="connsiteX3" fmla="*/ 51765 w 340076"/>
                <a:gd name="connsiteY3" fmla="*/ 317071 h 369369"/>
                <a:gd name="connsiteX4" fmla="*/ 13261 w 340076"/>
                <a:gd name="connsiteY4" fmla="*/ 258893 h 369369"/>
                <a:gd name="connsiteX5" fmla="*/ -792 w 340076"/>
                <a:gd name="connsiteY5" fmla="*/ 185540 h 369369"/>
                <a:gd name="connsiteX6" fmla="*/ -792 w 340076"/>
                <a:gd name="connsiteY6" fmla="*/ 184415 h 369369"/>
                <a:gd name="connsiteX7" fmla="*/ 52327 w 340076"/>
                <a:gd name="connsiteY7" fmla="*/ 54149 h 369369"/>
                <a:gd name="connsiteX8" fmla="*/ 111628 w 340076"/>
                <a:gd name="connsiteY8" fmla="*/ 14100 h 369369"/>
                <a:gd name="connsiteX9" fmla="*/ 186669 w 340076"/>
                <a:gd name="connsiteY9" fmla="*/ 47 h 369369"/>
                <a:gd name="connsiteX10" fmla="*/ 230231 w 340076"/>
                <a:gd name="connsiteY10" fmla="*/ 3420 h 369369"/>
                <a:gd name="connsiteX11" fmla="*/ 266768 w 340076"/>
                <a:gd name="connsiteY11" fmla="*/ 12835 h 369369"/>
                <a:gd name="connsiteX12" fmla="*/ 298386 w 340076"/>
                <a:gd name="connsiteY12" fmla="*/ 28152 h 369369"/>
                <a:gd name="connsiteX13" fmla="*/ 326491 w 340076"/>
                <a:gd name="connsiteY13" fmla="*/ 49090 h 369369"/>
                <a:gd name="connsiteX14" fmla="*/ 277026 w 340076"/>
                <a:gd name="connsiteY14" fmla="*/ 108673 h 369369"/>
                <a:gd name="connsiteX15" fmla="*/ 256650 w 340076"/>
                <a:gd name="connsiteY15" fmla="*/ 93355 h 369369"/>
                <a:gd name="connsiteX16" fmla="*/ 235430 w 340076"/>
                <a:gd name="connsiteY16" fmla="*/ 82254 h 369369"/>
                <a:gd name="connsiteX17" fmla="*/ 211681 w 340076"/>
                <a:gd name="connsiteY17" fmla="*/ 75087 h 369369"/>
                <a:gd name="connsiteX18" fmla="*/ 183577 w 340076"/>
                <a:gd name="connsiteY18" fmla="*/ 72558 h 369369"/>
                <a:gd name="connsiteX19" fmla="*/ 143668 w 340076"/>
                <a:gd name="connsiteY19" fmla="*/ 81411 h 369369"/>
                <a:gd name="connsiteX20" fmla="*/ 110926 w 340076"/>
                <a:gd name="connsiteY20" fmla="*/ 105441 h 369369"/>
                <a:gd name="connsiteX21" fmla="*/ 89987 w 340076"/>
                <a:gd name="connsiteY21" fmla="*/ 140572 h 369369"/>
                <a:gd name="connsiteX22" fmla="*/ 82118 w 340076"/>
                <a:gd name="connsiteY22" fmla="*/ 183853 h 369369"/>
                <a:gd name="connsiteX23" fmla="*/ 82118 w 340076"/>
                <a:gd name="connsiteY23" fmla="*/ 184837 h 369369"/>
                <a:gd name="connsiteX24" fmla="*/ 89987 w 340076"/>
                <a:gd name="connsiteY24" fmla="*/ 230086 h 369369"/>
                <a:gd name="connsiteX25" fmla="*/ 112471 w 340076"/>
                <a:gd name="connsiteY25" fmla="*/ 266201 h 369369"/>
                <a:gd name="connsiteX26" fmla="*/ 146197 w 340076"/>
                <a:gd name="connsiteY26" fmla="*/ 290090 h 369369"/>
                <a:gd name="connsiteX27" fmla="*/ 189760 w 340076"/>
                <a:gd name="connsiteY27" fmla="*/ 298522 h 369369"/>
                <a:gd name="connsiteX28" fmla="*/ 263816 w 340076"/>
                <a:gd name="connsiteY28" fmla="*/ 276881 h 369369"/>
                <a:gd name="connsiteX29" fmla="*/ 263816 w 340076"/>
                <a:gd name="connsiteY29" fmla="*/ 225589 h 369369"/>
                <a:gd name="connsiteX30" fmla="*/ 184701 w 340076"/>
                <a:gd name="connsiteY30" fmla="*/ 225589 h 369369"/>
                <a:gd name="connsiteX31" fmla="*/ 184701 w 340076"/>
                <a:gd name="connsiteY31" fmla="*/ 157716 h 369369"/>
                <a:gd name="connsiteX32" fmla="*/ 339278 w 340076"/>
                <a:gd name="connsiteY32" fmla="*/ 157716 h 369369"/>
                <a:gd name="connsiteX33" fmla="*/ 339278 w 340076"/>
                <a:gd name="connsiteY33" fmla="*/ 312293 h 369369"/>
                <a:gd name="connsiteX34" fmla="*/ 273653 w 340076"/>
                <a:gd name="connsiteY34" fmla="*/ 352342 h 36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076" h="369369">
                  <a:moveTo>
                    <a:pt x="274074" y="352764"/>
                  </a:moveTo>
                  <a:cubicBezTo>
                    <a:pt x="246546" y="364283"/>
                    <a:pt x="216924" y="369931"/>
                    <a:pt x="187090" y="369346"/>
                  </a:cubicBezTo>
                  <a:cubicBezTo>
                    <a:pt x="161037" y="369634"/>
                    <a:pt x="135167" y="364862"/>
                    <a:pt x="110926" y="355293"/>
                  </a:cubicBezTo>
                  <a:cubicBezTo>
                    <a:pt x="88807" y="346720"/>
                    <a:pt x="68670" y="333712"/>
                    <a:pt x="51765" y="317071"/>
                  </a:cubicBezTo>
                  <a:cubicBezTo>
                    <a:pt x="35056" y="300542"/>
                    <a:pt x="21946" y="280735"/>
                    <a:pt x="13261" y="258893"/>
                  </a:cubicBezTo>
                  <a:cubicBezTo>
                    <a:pt x="3775" y="235613"/>
                    <a:pt x="-1002" y="210679"/>
                    <a:pt x="-792" y="185540"/>
                  </a:cubicBezTo>
                  <a:lnTo>
                    <a:pt x="-792" y="184415"/>
                  </a:lnTo>
                  <a:cubicBezTo>
                    <a:pt x="-1185" y="135644"/>
                    <a:pt x="17940" y="88739"/>
                    <a:pt x="52327" y="54149"/>
                  </a:cubicBezTo>
                  <a:cubicBezTo>
                    <a:pt x="69260" y="37021"/>
                    <a:pt x="89411" y="23409"/>
                    <a:pt x="111628" y="14100"/>
                  </a:cubicBezTo>
                  <a:cubicBezTo>
                    <a:pt x="135433" y="4375"/>
                    <a:pt x="160967" y="-407"/>
                    <a:pt x="186669" y="47"/>
                  </a:cubicBezTo>
                  <a:cubicBezTo>
                    <a:pt x="201255" y="-60"/>
                    <a:pt x="215828" y="1069"/>
                    <a:pt x="230231" y="3420"/>
                  </a:cubicBezTo>
                  <a:cubicBezTo>
                    <a:pt x="242667" y="5474"/>
                    <a:pt x="254893" y="8625"/>
                    <a:pt x="266768" y="12835"/>
                  </a:cubicBezTo>
                  <a:cubicBezTo>
                    <a:pt x="277799" y="16854"/>
                    <a:pt x="288395" y="21986"/>
                    <a:pt x="298386" y="28152"/>
                  </a:cubicBezTo>
                  <a:cubicBezTo>
                    <a:pt x="308236" y="34457"/>
                    <a:pt x="317623" y="41454"/>
                    <a:pt x="326491" y="49090"/>
                  </a:cubicBezTo>
                  <a:lnTo>
                    <a:pt x="277026" y="108673"/>
                  </a:lnTo>
                  <a:cubicBezTo>
                    <a:pt x="270519" y="103201"/>
                    <a:pt x="263718" y="98087"/>
                    <a:pt x="256650" y="93355"/>
                  </a:cubicBezTo>
                  <a:cubicBezTo>
                    <a:pt x="249918" y="89024"/>
                    <a:pt x="242822" y="85309"/>
                    <a:pt x="235430" y="82254"/>
                  </a:cubicBezTo>
                  <a:cubicBezTo>
                    <a:pt x="227786" y="79051"/>
                    <a:pt x="219818" y="76650"/>
                    <a:pt x="211681" y="75087"/>
                  </a:cubicBezTo>
                  <a:cubicBezTo>
                    <a:pt x="202421" y="73326"/>
                    <a:pt x="193006" y="72479"/>
                    <a:pt x="183577" y="72558"/>
                  </a:cubicBezTo>
                  <a:cubicBezTo>
                    <a:pt x="169777" y="72465"/>
                    <a:pt x="156132" y="75492"/>
                    <a:pt x="143668" y="81411"/>
                  </a:cubicBezTo>
                  <a:cubicBezTo>
                    <a:pt x="131372" y="87337"/>
                    <a:pt x="120271" y="95483"/>
                    <a:pt x="110926" y="105441"/>
                  </a:cubicBezTo>
                  <a:cubicBezTo>
                    <a:pt x="101904" y="115803"/>
                    <a:pt x="94808" y="127703"/>
                    <a:pt x="89987" y="140572"/>
                  </a:cubicBezTo>
                  <a:cubicBezTo>
                    <a:pt x="84704" y="154388"/>
                    <a:pt x="82048" y="169063"/>
                    <a:pt x="82118" y="183853"/>
                  </a:cubicBezTo>
                  <a:lnTo>
                    <a:pt x="82118" y="184837"/>
                  </a:lnTo>
                  <a:cubicBezTo>
                    <a:pt x="81964" y="200274"/>
                    <a:pt x="84619" y="215609"/>
                    <a:pt x="89987" y="230086"/>
                  </a:cubicBezTo>
                  <a:cubicBezTo>
                    <a:pt x="95046" y="243477"/>
                    <a:pt x="102691" y="255746"/>
                    <a:pt x="112471" y="266201"/>
                  </a:cubicBezTo>
                  <a:cubicBezTo>
                    <a:pt x="121999" y="276347"/>
                    <a:pt x="133466" y="284470"/>
                    <a:pt x="146197" y="290090"/>
                  </a:cubicBezTo>
                  <a:cubicBezTo>
                    <a:pt x="159997" y="295844"/>
                    <a:pt x="174822" y="298714"/>
                    <a:pt x="189760" y="298522"/>
                  </a:cubicBezTo>
                  <a:cubicBezTo>
                    <a:pt x="216123" y="299410"/>
                    <a:pt x="242077" y="291825"/>
                    <a:pt x="263816" y="276881"/>
                  </a:cubicBezTo>
                  <a:lnTo>
                    <a:pt x="263816" y="225589"/>
                  </a:lnTo>
                  <a:lnTo>
                    <a:pt x="184701" y="225589"/>
                  </a:lnTo>
                  <a:lnTo>
                    <a:pt x="184701" y="157716"/>
                  </a:lnTo>
                  <a:lnTo>
                    <a:pt x="339278" y="157716"/>
                  </a:lnTo>
                  <a:lnTo>
                    <a:pt x="339278" y="312293"/>
                  </a:lnTo>
                  <a:cubicBezTo>
                    <a:pt x="319520" y="328844"/>
                    <a:pt x="297402" y="342343"/>
                    <a:pt x="273653" y="352342"/>
                  </a:cubicBezTo>
                </a:path>
              </a:pathLst>
            </a:custGeom>
            <a:solidFill>
              <a:srgbClr val="F26522"/>
            </a:solidFill>
            <a:ln w="14048"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8B2CDADC-AC35-7E9E-203D-A22BF4729150}"/>
                </a:ext>
              </a:extLst>
            </p:cNvPr>
            <p:cNvSpPr/>
            <p:nvPr/>
          </p:nvSpPr>
          <p:spPr>
            <a:xfrm>
              <a:off x="5087005" y="2859939"/>
              <a:ext cx="252366" cy="281693"/>
            </a:xfrm>
            <a:custGeom>
              <a:avLst/>
              <a:gdLst>
                <a:gd name="connsiteX0" fmla="*/ 176442 w 252366"/>
                <a:gd name="connsiteY0" fmla="*/ 166291 h 281693"/>
                <a:gd name="connsiteX1" fmla="*/ 176442 w 252366"/>
                <a:gd name="connsiteY1" fmla="*/ 166291 h 281693"/>
                <a:gd name="connsiteX2" fmla="*/ 153818 w 252366"/>
                <a:gd name="connsiteY2" fmla="*/ 158843 h 281693"/>
                <a:gd name="connsiteX3" fmla="*/ 126977 w 252366"/>
                <a:gd name="connsiteY3" fmla="*/ 156033 h 281693"/>
                <a:gd name="connsiteX4" fmla="*/ 87771 w 252366"/>
                <a:gd name="connsiteY4" fmla="*/ 165729 h 281693"/>
                <a:gd name="connsiteX5" fmla="*/ 73718 w 252366"/>
                <a:gd name="connsiteY5" fmla="*/ 193834 h 281693"/>
                <a:gd name="connsiteX6" fmla="*/ 73718 w 252366"/>
                <a:gd name="connsiteY6" fmla="*/ 194396 h 281693"/>
                <a:gd name="connsiteX7" fmla="*/ 85523 w 252366"/>
                <a:gd name="connsiteY7" fmla="*/ 218847 h 281693"/>
                <a:gd name="connsiteX8" fmla="*/ 116016 w 252366"/>
                <a:gd name="connsiteY8" fmla="*/ 227560 h 281693"/>
                <a:gd name="connsiteX9" fmla="*/ 160141 w 252366"/>
                <a:gd name="connsiteY9" fmla="*/ 214210 h 281693"/>
                <a:gd name="connsiteX10" fmla="*/ 176442 w 252366"/>
                <a:gd name="connsiteY10" fmla="*/ 180344 h 281693"/>
                <a:gd name="connsiteX11" fmla="*/ 175599 w 252366"/>
                <a:gd name="connsiteY11" fmla="*/ 276603 h 281693"/>
                <a:gd name="connsiteX12" fmla="*/ 175599 w 252366"/>
                <a:gd name="connsiteY12" fmla="*/ 246952 h 281693"/>
                <a:gd name="connsiteX13" fmla="*/ 141451 w 252366"/>
                <a:gd name="connsiteY13" fmla="*/ 272247 h 281693"/>
                <a:gd name="connsiteX14" fmla="*/ 92970 w 252366"/>
                <a:gd name="connsiteY14" fmla="*/ 281662 h 281693"/>
                <a:gd name="connsiteX15" fmla="*/ 56575 w 252366"/>
                <a:gd name="connsiteY15" fmla="*/ 276322 h 281693"/>
                <a:gd name="connsiteX16" fmla="*/ 26783 w 252366"/>
                <a:gd name="connsiteY16" fmla="*/ 260302 h 281693"/>
                <a:gd name="connsiteX17" fmla="*/ 6547 w 252366"/>
                <a:gd name="connsiteY17" fmla="*/ 234024 h 281693"/>
                <a:gd name="connsiteX18" fmla="*/ -759 w 252366"/>
                <a:gd name="connsiteY18" fmla="*/ 198050 h 281693"/>
                <a:gd name="connsiteX19" fmla="*/ -759 w 252366"/>
                <a:gd name="connsiteY19" fmla="*/ 197066 h 281693"/>
                <a:gd name="connsiteX20" fmla="*/ 7391 w 252366"/>
                <a:gd name="connsiteY20" fmla="*/ 158281 h 281693"/>
                <a:gd name="connsiteX21" fmla="*/ 30015 w 252366"/>
                <a:gd name="connsiteY21" fmla="*/ 131160 h 281693"/>
                <a:gd name="connsiteX22" fmla="*/ 64725 w 252366"/>
                <a:gd name="connsiteY22" fmla="*/ 115140 h 281693"/>
                <a:gd name="connsiteX23" fmla="*/ 109411 w 252366"/>
                <a:gd name="connsiteY23" fmla="*/ 109800 h 281693"/>
                <a:gd name="connsiteX24" fmla="*/ 145808 w 252366"/>
                <a:gd name="connsiteY24" fmla="*/ 112892 h 281693"/>
                <a:gd name="connsiteX25" fmla="*/ 176161 w 252366"/>
                <a:gd name="connsiteY25" fmla="*/ 121042 h 281693"/>
                <a:gd name="connsiteX26" fmla="*/ 176161 w 252366"/>
                <a:gd name="connsiteY26" fmla="*/ 116405 h 281693"/>
                <a:gd name="connsiteX27" fmla="*/ 162108 w 252366"/>
                <a:gd name="connsiteY27" fmla="*/ 79166 h 281693"/>
                <a:gd name="connsiteX28" fmla="*/ 118265 w 252366"/>
                <a:gd name="connsiteY28" fmla="*/ 66378 h 281693"/>
                <a:gd name="connsiteX29" fmla="*/ 78636 w 252366"/>
                <a:gd name="connsiteY29" fmla="*/ 70172 h 281693"/>
                <a:gd name="connsiteX30" fmla="*/ 42662 w 252366"/>
                <a:gd name="connsiteY30" fmla="*/ 81133 h 281693"/>
                <a:gd name="connsiteX31" fmla="*/ 23410 w 252366"/>
                <a:gd name="connsiteY31" fmla="*/ 21972 h 281693"/>
                <a:gd name="connsiteX32" fmla="*/ 70205 w 252366"/>
                <a:gd name="connsiteY32" fmla="*/ 6234 h 281693"/>
                <a:gd name="connsiteX33" fmla="*/ 129506 w 252366"/>
                <a:gd name="connsiteY33" fmla="*/ 50 h 281693"/>
                <a:gd name="connsiteX34" fmla="*/ 222253 w 252366"/>
                <a:gd name="connsiteY34" fmla="*/ 31247 h 281693"/>
                <a:gd name="connsiteX35" fmla="*/ 251342 w 252366"/>
                <a:gd name="connsiteY35" fmla="*/ 117951 h 281693"/>
                <a:gd name="connsiteX36" fmla="*/ 251342 w 252366"/>
                <a:gd name="connsiteY36" fmla="*/ 276603 h 28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2366" h="281693">
                  <a:moveTo>
                    <a:pt x="176442" y="166291"/>
                  </a:moveTo>
                  <a:lnTo>
                    <a:pt x="176442" y="166291"/>
                  </a:lnTo>
                  <a:cubicBezTo>
                    <a:pt x="169191" y="163014"/>
                    <a:pt x="161603" y="160518"/>
                    <a:pt x="153818" y="158843"/>
                  </a:cubicBezTo>
                  <a:cubicBezTo>
                    <a:pt x="144993" y="156939"/>
                    <a:pt x="135999" y="155996"/>
                    <a:pt x="126977" y="156033"/>
                  </a:cubicBezTo>
                  <a:cubicBezTo>
                    <a:pt x="113234" y="155274"/>
                    <a:pt x="99575" y="158651"/>
                    <a:pt x="87771" y="165729"/>
                  </a:cubicBezTo>
                  <a:cubicBezTo>
                    <a:pt x="78482" y="171981"/>
                    <a:pt x="73142" y="182648"/>
                    <a:pt x="73718" y="193834"/>
                  </a:cubicBezTo>
                  <a:lnTo>
                    <a:pt x="73718" y="194396"/>
                  </a:lnTo>
                  <a:cubicBezTo>
                    <a:pt x="73199" y="204033"/>
                    <a:pt x="77654" y="213264"/>
                    <a:pt x="85523" y="218847"/>
                  </a:cubicBezTo>
                  <a:cubicBezTo>
                    <a:pt x="94474" y="224981"/>
                    <a:pt x="105182" y="228039"/>
                    <a:pt x="116016" y="227560"/>
                  </a:cubicBezTo>
                  <a:cubicBezTo>
                    <a:pt x="131826" y="228358"/>
                    <a:pt x="147424" y="223639"/>
                    <a:pt x="160141" y="214210"/>
                  </a:cubicBezTo>
                  <a:cubicBezTo>
                    <a:pt x="170582" y="206102"/>
                    <a:pt x="176625" y="193564"/>
                    <a:pt x="176442" y="180344"/>
                  </a:cubicBezTo>
                  <a:close/>
                  <a:moveTo>
                    <a:pt x="175599" y="276603"/>
                  </a:moveTo>
                  <a:lnTo>
                    <a:pt x="175599" y="246952"/>
                  </a:lnTo>
                  <a:cubicBezTo>
                    <a:pt x="166043" y="257600"/>
                    <a:pt x="154421" y="266204"/>
                    <a:pt x="141451" y="272247"/>
                  </a:cubicBezTo>
                  <a:cubicBezTo>
                    <a:pt x="126190" y="278940"/>
                    <a:pt x="109622" y="282157"/>
                    <a:pt x="92970" y="281662"/>
                  </a:cubicBezTo>
                  <a:cubicBezTo>
                    <a:pt x="80632" y="281724"/>
                    <a:pt x="68365" y="279924"/>
                    <a:pt x="56575" y="276322"/>
                  </a:cubicBezTo>
                  <a:cubicBezTo>
                    <a:pt x="45698" y="272956"/>
                    <a:pt x="35580" y="267517"/>
                    <a:pt x="26783" y="260302"/>
                  </a:cubicBezTo>
                  <a:cubicBezTo>
                    <a:pt x="18197" y="253133"/>
                    <a:pt x="11283" y="244162"/>
                    <a:pt x="6547" y="234024"/>
                  </a:cubicBezTo>
                  <a:cubicBezTo>
                    <a:pt x="1460" y="222727"/>
                    <a:pt x="-1041" y="210436"/>
                    <a:pt x="-759" y="198050"/>
                  </a:cubicBezTo>
                  <a:lnTo>
                    <a:pt x="-759" y="197066"/>
                  </a:lnTo>
                  <a:cubicBezTo>
                    <a:pt x="-1167" y="183674"/>
                    <a:pt x="1629" y="170378"/>
                    <a:pt x="7391" y="158281"/>
                  </a:cubicBezTo>
                  <a:cubicBezTo>
                    <a:pt x="12604" y="147527"/>
                    <a:pt x="20375" y="138214"/>
                    <a:pt x="30015" y="131160"/>
                  </a:cubicBezTo>
                  <a:cubicBezTo>
                    <a:pt x="40442" y="123639"/>
                    <a:pt x="52232" y="118199"/>
                    <a:pt x="64725" y="115140"/>
                  </a:cubicBezTo>
                  <a:cubicBezTo>
                    <a:pt x="79325" y="111458"/>
                    <a:pt x="94348" y="109664"/>
                    <a:pt x="109411" y="109800"/>
                  </a:cubicBezTo>
                  <a:cubicBezTo>
                    <a:pt x="121610" y="109627"/>
                    <a:pt x="133807" y="110663"/>
                    <a:pt x="145808" y="112892"/>
                  </a:cubicBezTo>
                  <a:cubicBezTo>
                    <a:pt x="156122" y="114813"/>
                    <a:pt x="166268" y="117539"/>
                    <a:pt x="176161" y="121042"/>
                  </a:cubicBezTo>
                  <a:lnTo>
                    <a:pt x="176161" y="116405"/>
                  </a:lnTo>
                  <a:cubicBezTo>
                    <a:pt x="177285" y="102514"/>
                    <a:pt x="172128" y="88847"/>
                    <a:pt x="162108" y="79166"/>
                  </a:cubicBezTo>
                  <a:cubicBezTo>
                    <a:pt x="149517" y="69745"/>
                    <a:pt x="133947" y="65203"/>
                    <a:pt x="118265" y="66378"/>
                  </a:cubicBezTo>
                  <a:cubicBezTo>
                    <a:pt x="104957" y="66207"/>
                    <a:pt x="91663" y="67478"/>
                    <a:pt x="78636" y="70172"/>
                  </a:cubicBezTo>
                  <a:cubicBezTo>
                    <a:pt x="66439" y="73098"/>
                    <a:pt x="54425" y="76759"/>
                    <a:pt x="42662" y="81133"/>
                  </a:cubicBezTo>
                  <a:lnTo>
                    <a:pt x="23410" y="21972"/>
                  </a:lnTo>
                  <a:cubicBezTo>
                    <a:pt x="38545" y="15449"/>
                    <a:pt x="54200" y="10185"/>
                    <a:pt x="70205" y="6234"/>
                  </a:cubicBezTo>
                  <a:cubicBezTo>
                    <a:pt x="89654" y="1803"/>
                    <a:pt x="109567" y="-274"/>
                    <a:pt x="129506" y="50"/>
                  </a:cubicBezTo>
                  <a:cubicBezTo>
                    <a:pt x="171945" y="50"/>
                    <a:pt x="202861" y="10449"/>
                    <a:pt x="222253" y="31247"/>
                  </a:cubicBezTo>
                  <a:cubicBezTo>
                    <a:pt x="242839" y="55274"/>
                    <a:pt x="253266" y="86369"/>
                    <a:pt x="251342" y="117951"/>
                  </a:cubicBezTo>
                  <a:lnTo>
                    <a:pt x="251342" y="276603"/>
                  </a:lnTo>
                  <a:close/>
                </a:path>
              </a:pathLst>
            </a:custGeom>
            <a:solidFill>
              <a:srgbClr val="F26522"/>
            </a:solidFill>
            <a:ln w="14048"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35120956-4947-1042-3003-D4947DC45B9C}"/>
                </a:ext>
              </a:extLst>
            </p:cNvPr>
            <p:cNvSpPr/>
            <p:nvPr/>
          </p:nvSpPr>
          <p:spPr>
            <a:xfrm>
              <a:off x="5383130" y="2858981"/>
              <a:ext cx="223314" cy="282603"/>
            </a:xfrm>
            <a:custGeom>
              <a:avLst/>
              <a:gdLst>
                <a:gd name="connsiteX0" fmla="*/ 213220 w 223314"/>
                <a:gd name="connsiteY0" fmla="*/ 233857 h 282603"/>
                <a:gd name="connsiteX1" fmla="*/ 191017 w 223314"/>
                <a:gd name="connsiteY1" fmla="*/ 261260 h 282603"/>
                <a:gd name="connsiteX2" fmla="*/ 157572 w 223314"/>
                <a:gd name="connsiteY2" fmla="*/ 277280 h 282603"/>
                <a:gd name="connsiteX3" fmla="*/ 116539 w 223314"/>
                <a:gd name="connsiteY3" fmla="*/ 282620 h 282603"/>
                <a:gd name="connsiteX4" fmla="*/ -798 w 223314"/>
                <a:gd name="connsiteY4" fmla="*/ 241305 h 282603"/>
                <a:gd name="connsiteX5" fmla="*/ 32365 w 223314"/>
                <a:gd name="connsiteY5" fmla="*/ 190295 h 282603"/>
                <a:gd name="connsiteX6" fmla="*/ 77052 w 223314"/>
                <a:gd name="connsiteY6" fmla="*/ 214746 h 282603"/>
                <a:gd name="connsiteX7" fmla="*/ 119209 w 223314"/>
                <a:gd name="connsiteY7" fmla="*/ 222897 h 282603"/>
                <a:gd name="connsiteX8" fmla="*/ 144083 w 223314"/>
                <a:gd name="connsiteY8" fmla="*/ 217276 h 282603"/>
                <a:gd name="connsiteX9" fmla="*/ 151952 w 223314"/>
                <a:gd name="connsiteY9" fmla="*/ 202520 h 282603"/>
                <a:gd name="connsiteX10" fmla="*/ 151952 w 223314"/>
                <a:gd name="connsiteY10" fmla="*/ 201537 h 282603"/>
                <a:gd name="connsiteX11" fmla="*/ 147314 w 223314"/>
                <a:gd name="connsiteY11" fmla="*/ 190857 h 282603"/>
                <a:gd name="connsiteX12" fmla="*/ 134807 w 223314"/>
                <a:gd name="connsiteY12" fmla="*/ 182847 h 282603"/>
                <a:gd name="connsiteX13" fmla="*/ 116680 w 223314"/>
                <a:gd name="connsiteY13" fmla="*/ 176523 h 282603"/>
                <a:gd name="connsiteX14" fmla="*/ 95320 w 223314"/>
                <a:gd name="connsiteY14" fmla="*/ 169919 h 282603"/>
                <a:gd name="connsiteX15" fmla="*/ 67215 w 223314"/>
                <a:gd name="connsiteY15" fmla="*/ 159941 h 282603"/>
                <a:gd name="connsiteX16" fmla="*/ 40937 w 223314"/>
                <a:gd name="connsiteY16" fmla="*/ 144624 h 282603"/>
                <a:gd name="connsiteX17" fmla="*/ 21826 w 223314"/>
                <a:gd name="connsiteY17" fmla="*/ 121438 h 282603"/>
                <a:gd name="connsiteX18" fmla="*/ 14378 w 223314"/>
                <a:gd name="connsiteY18" fmla="*/ 87712 h 282603"/>
                <a:gd name="connsiteX19" fmla="*/ 14378 w 223314"/>
                <a:gd name="connsiteY19" fmla="*/ 86728 h 282603"/>
                <a:gd name="connsiteX20" fmla="*/ 43748 w 223314"/>
                <a:gd name="connsiteY20" fmla="*/ 22508 h 282603"/>
                <a:gd name="connsiteX21" fmla="*/ 75366 w 223314"/>
                <a:gd name="connsiteY21" fmla="*/ 5645 h 282603"/>
                <a:gd name="connsiteX22" fmla="*/ 114431 w 223314"/>
                <a:gd name="connsiteY22" fmla="*/ 24 h 282603"/>
                <a:gd name="connsiteX23" fmla="*/ 167128 w 223314"/>
                <a:gd name="connsiteY23" fmla="*/ 8456 h 282603"/>
                <a:gd name="connsiteX24" fmla="*/ 216452 w 223314"/>
                <a:gd name="connsiteY24" fmla="*/ 31642 h 282603"/>
                <a:gd name="connsiteX25" fmla="*/ 186802 w 223314"/>
                <a:gd name="connsiteY25" fmla="*/ 85182 h 282603"/>
                <a:gd name="connsiteX26" fmla="*/ 147033 w 223314"/>
                <a:gd name="connsiteY26" fmla="*/ 66633 h 282603"/>
                <a:gd name="connsiteX27" fmla="*/ 112886 w 223314"/>
                <a:gd name="connsiteY27" fmla="*/ 59747 h 282603"/>
                <a:gd name="connsiteX28" fmla="*/ 91386 w 223314"/>
                <a:gd name="connsiteY28" fmla="*/ 65087 h 282603"/>
                <a:gd name="connsiteX29" fmla="*/ 84219 w 223314"/>
                <a:gd name="connsiteY29" fmla="*/ 79140 h 282603"/>
                <a:gd name="connsiteX30" fmla="*/ 84219 w 223314"/>
                <a:gd name="connsiteY30" fmla="*/ 80123 h 282603"/>
                <a:gd name="connsiteX31" fmla="*/ 88856 w 223314"/>
                <a:gd name="connsiteY31" fmla="*/ 90101 h 282603"/>
                <a:gd name="connsiteX32" fmla="*/ 101082 w 223314"/>
                <a:gd name="connsiteY32" fmla="*/ 98251 h 282603"/>
                <a:gd name="connsiteX33" fmla="*/ 118648 w 223314"/>
                <a:gd name="connsiteY33" fmla="*/ 105699 h 282603"/>
                <a:gd name="connsiteX34" fmla="*/ 139867 w 223314"/>
                <a:gd name="connsiteY34" fmla="*/ 112866 h 282603"/>
                <a:gd name="connsiteX35" fmla="*/ 168955 w 223314"/>
                <a:gd name="connsiteY35" fmla="*/ 123827 h 282603"/>
                <a:gd name="connsiteX36" fmla="*/ 195514 w 223314"/>
                <a:gd name="connsiteY36" fmla="*/ 139284 h 282603"/>
                <a:gd name="connsiteX37" fmla="*/ 214907 w 223314"/>
                <a:gd name="connsiteY37" fmla="*/ 161768 h 282603"/>
                <a:gd name="connsiteX38" fmla="*/ 222495 w 223314"/>
                <a:gd name="connsiteY38" fmla="*/ 193948 h 282603"/>
                <a:gd name="connsiteX39" fmla="*/ 222495 w 223314"/>
                <a:gd name="connsiteY39" fmla="*/ 194932 h 282603"/>
                <a:gd name="connsiteX40" fmla="*/ 214625 w 223314"/>
                <a:gd name="connsiteY40" fmla="*/ 234420 h 28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3314" h="282603">
                  <a:moveTo>
                    <a:pt x="213220" y="233857"/>
                  </a:moveTo>
                  <a:cubicBezTo>
                    <a:pt x="208162" y="244664"/>
                    <a:pt x="200573" y="254072"/>
                    <a:pt x="191017" y="261260"/>
                  </a:cubicBezTo>
                  <a:cubicBezTo>
                    <a:pt x="180900" y="268560"/>
                    <a:pt x="169658" y="273987"/>
                    <a:pt x="157572" y="277280"/>
                  </a:cubicBezTo>
                  <a:cubicBezTo>
                    <a:pt x="144223" y="280891"/>
                    <a:pt x="130451" y="282687"/>
                    <a:pt x="116539" y="282620"/>
                  </a:cubicBezTo>
                  <a:cubicBezTo>
                    <a:pt x="73961" y="282244"/>
                    <a:pt x="32647" y="267710"/>
                    <a:pt x="-798" y="241305"/>
                  </a:cubicBezTo>
                  <a:lnTo>
                    <a:pt x="32365" y="190295"/>
                  </a:lnTo>
                  <a:cubicBezTo>
                    <a:pt x="45996" y="200493"/>
                    <a:pt x="61032" y="208723"/>
                    <a:pt x="77052" y="214746"/>
                  </a:cubicBezTo>
                  <a:cubicBezTo>
                    <a:pt x="90543" y="219996"/>
                    <a:pt x="104736" y="222757"/>
                    <a:pt x="119209" y="222897"/>
                  </a:cubicBezTo>
                  <a:cubicBezTo>
                    <a:pt x="127922" y="223554"/>
                    <a:pt x="136494" y="221597"/>
                    <a:pt x="144083" y="217276"/>
                  </a:cubicBezTo>
                  <a:cubicBezTo>
                    <a:pt x="149001" y="214038"/>
                    <a:pt x="152093" y="208465"/>
                    <a:pt x="151952" y="202520"/>
                  </a:cubicBezTo>
                  <a:lnTo>
                    <a:pt x="151952" y="201537"/>
                  </a:lnTo>
                  <a:cubicBezTo>
                    <a:pt x="152093" y="197474"/>
                    <a:pt x="150266" y="193579"/>
                    <a:pt x="147314" y="190857"/>
                  </a:cubicBezTo>
                  <a:cubicBezTo>
                    <a:pt x="143661" y="187397"/>
                    <a:pt x="139445" y="184677"/>
                    <a:pt x="134807" y="182847"/>
                  </a:cubicBezTo>
                  <a:cubicBezTo>
                    <a:pt x="129608" y="180785"/>
                    <a:pt x="123566" y="178678"/>
                    <a:pt x="116680" y="176523"/>
                  </a:cubicBezTo>
                  <a:lnTo>
                    <a:pt x="95320" y="169919"/>
                  </a:lnTo>
                  <a:cubicBezTo>
                    <a:pt x="85764" y="167108"/>
                    <a:pt x="76209" y="163876"/>
                    <a:pt x="67215" y="159941"/>
                  </a:cubicBezTo>
                  <a:cubicBezTo>
                    <a:pt x="57800" y="156153"/>
                    <a:pt x="48947" y="150991"/>
                    <a:pt x="40937" y="144624"/>
                  </a:cubicBezTo>
                  <a:cubicBezTo>
                    <a:pt x="33068" y="138268"/>
                    <a:pt x="26603" y="130381"/>
                    <a:pt x="21826" y="121438"/>
                  </a:cubicBezTo>
                  <a:cubicBezTo>
                    <a:pt x="16627" y="110991"/>
                    <a:pt x="13957" y="99398"/>
                    <a:pt x="14378" y="87712"/>
                  </a:cubicBezTo>
                  <a:lnTo>
                    <a:pt x="14378" y="86728"/>
                  </a:lnTo>
                  <a:cubicBezTo>
                    <a:pt x="13675" y="61920"/>
                    <a:pt x="24496" y="38184"/>
                    <a:pt x="43748" y="22508"/>
                  </a:cubicBezTo>
                  <a:cubicBezTo>
                    <a:pt x="53022" y="14876"/>
                    <a:pt x="63843" y="9147"/>
                    <a:pt x="75366" y="5645"/>
                  </a:cubicBezTo>
                  <a:cubicBezTo>
                    <a:pt x="88013" y="1784"/>
                    <a:pt x="101223" y="-112"/>
                    <a:pt x="114431" y="24"/>
                  </a:cubicBezTo>
                  <a:cubicBezTo>
                    <a:pt x="132278" y="121"/>
                    <a:pt x="150125" y="2966"/>
                    <a:pt x="167128" y="8456"/>
                  </a:cubicBezTo>
                  <a:cubicBezTo>
                    <a:pt x="184554" y="13880"/>
                    <a:pt x="201135" y="21683"/>
                    <a:pt x="216452" y="31642"/>
                  </a:cubicBezTo>
                  <a:lnTo>
                    <a:pt x="186802" y="85182"/>
                  </a:lnTo>
                  <a:cubicBezTo>
                    <a:pt x="174154" y="77817"/>
                    <a:pt x="160805" y="71609"/>
                    <a:pt x="147033" y="66633"/>
                  </a:cubicBezTo>
                  <a:cubicBezTo>
                    <a:pt x="136073" y="62413"/>
                    <a:pt x="124549" y="60085"/>
                    <a:pt x="112886" y="59747"/>
                  </a:cubicBezTo>
                  <a:cubicBezTo>
                    <a:pt x="105298" y="59232"/>
                    <a:pt x="97849" y="61099"/>
                    <a:pt x="91386" y="65087"/>
                  </a:cubicBezTo>
                  <a:cubicBezTo>
                    <a:pt x="86748" y="68189"/>
                    <a:pt x="83938" y="73523"/>
                    <a:pt x="84219" y="79140"/>
                  </a:cubicBezTo>
                  <a:lnTo>
                    <a:pt x="84219" y="80123"/>
                  </a:lnTo>
                  <a:cubicBezTo>
                    <a:pt x="84219" y="83970"/>
                    <a:pt x="85905" y="87619"/>
                    <a:pt x="88856" y="90101"/>
                  </a:cubicBezTo>
                  <a:cubicBezTo>
                    <a:pt x="92509" y="93406"/>
                    <a:pt x="96585" y="96153"/>
                    <a:pt x="101082" y="98251"/>
                  </a:cubicBezTo>
                  <a:cubicBezTo>
                    <a:pt x="106843" y="101070"/>
                    <a:pt x="112605" y="103557"/>
                    <a:pt x="118648" y="105699"/>
                  </a:cubicBezTo>
                  <a:lnTo>
                    <a:pt x="139867" y="112866"/>
                  </a:lnTo>
                  <a:cubicBezTo>
                    <a:pt x="149703" y="115947"/>
                    <a:pt x="159540" y="119607"/>
                    <a:pt x="168955" y="123827"/>
                  </a:cubicBezTo>
                  <a:cubicBezTo>
                    <a:pt x="178371" y="127848"/>
                    <a:pt x="187363" y="133041"/>
                    <a:pt x="195514" y="139284"/>
                  </a:cubicBezTo>
                  <a:cubicBezTo>
                    <a:pt x="203243" y="145519"/>
                    <a:pt x="209848" y="153142"/>
                    <a:pt x="214907" y="161768"/>
                  </a:cubicBezTo>
                  <a:cubicBezTo>
                    <a:pt x="220247" y="171642"/>
                    <a:pt x="222776" y="182742"/>
                    <a:pt x="222495" y="193948"/>
                  </a:cubicBezTo>
                  <a:lnTo>
                    <a:pt x="222495" y="194932"/>
                  </a:lnTo>
                  <a:cubicBezTo>
                    <a:pt x="222776" y="208515"/>
                    <a:pt x="220106" y="222003"/>
                    <a:pt x="214625" y="234420"/>
                  </a:cubicBezTo>
                </a:path>
              </a:pathLst>
            </a:custGeom>
            <a:solidFill>
              <a:srgbClr val="F26522"/>
            </a:solidFill>
            <a:ln w="14048"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74D43F5F-DEA3-F833-30E2-F6DBB3BF3BA8}"/>
                </a:ext>
              </a:extLst>
            </p:cNvPr>
            <p:cNvSpPr/>
            <p:nvPr/>
          </p:nvSpPr>
          <p:spPr>
            <a:xfrm>
              <a:off x="5640711" y="2792801"/>
              <a:ext cx="174532" cy="348235"/>
            </a:xfrm>
            <a:custGeom>
              <a:avLst/>
              <a:gdLst>
                <a:gd name="connsiteX0" fmla="*/ 145629 w 174532"/>
                <a:gd name="connsiteY0" fmla="*/ 344022 h 348235"/>
                <a:gd name="connsiteX1" fmla="*/ 111481 w 174532"/>
                <a:gd name="connsiteY1" fmla="*/ 348238 h 348235"/>
                <a:gd name="connsiteX2" fmla="*/ 79020 w 174532"/>
                <a:gd name="connsiteY2" fmla="*/ 344444 h 348235"/>
                <a:gd name="connsiteX3" fmla="*/ 54007 w 174532"/>
                <a:gd name="connsiteY3" fmla="*/ 330391 h 348235"/>
                <a:gd name="connsiteX4" fmla="*/ 37706 w 174532"/>
                <a:gd name="connsiteY4" fmla="*/ 305097 h 348235"/>
                <a:gd name="connsiteX5" fmla="*/ 31803 w 174532"/>
                <a:gd name="connsiteY5" fmla="*/ 265609 h 348235"/>
                <a:gd name="connsiteX6" fmla="*/ 31803 w 174532"/>
                <a:gd name="connsiteY6" fmla="*/ 136608 h 348235"/>
                <a:gd name="connsiteX7" fmla="*/ -798 w 174532"/>
                <a:gd name="connsiteY7" fmla="*/ 136608 h 348235"/>
                <a:gd name="connsiteX8" fmla="*/ -798 w 174532"/>
                <a:gd name="connsiteY8" fmla="*/ 70280 h 348235"/>
                <a:gd name="connsiteX9" fmla="*/ 31803 w 174532"/>
                <a:gd name="connsiteY9" fmla="*/ 70280 h 348235"/>
                <a:gd name="connsiteX10" fmla="*/ 31803 w 174532"/>
                <a:gd name="connsiteY10" fmla="*/ 18 h 348235"/>
                <a:gd name="connsiteX11" fmla="*/ 109372 w 174532"/>
                <a:gd name="connsiteY11" fmla="*/ 18 h 348235"/>
                <a:gd name="connsiteX12" fmla="*/ 109372 w 174532"/>
                <a:gd name="connsiteY12" fmla="*/ 70280 h 348235"/>
                <a:gd name="connsiteX13" fmla="*/ 173734 w 174532"/>
                <a:gd name="connsiteY13" fmla="*/ 70280 h 348235"/>
                <a:gd name="connsiteX14" fmla="*/ 173734 w 174532"/>
                <a:gd name="connsiteY14" fmla="*/ 136608 h 348235"/>
                <a:gd name="connsiteX15" fmla="*/ 109372 w 174532"/>
                <a:gd name="connsiteY15" fmla="*/ 136608 h 348235"/>
                <a:gd name="connsiteX16" fmla="*/ 109372 w 174532"/>
                <a:gd name="connsiteY16" fmla="*/ 253384 h 348235"/>
                <a:gd name="connsiteX17" fmla="*/ 134386 w 174532"/>
                <a:gd name="connsiteY17" fmla="*/ 279943 h 348235"/>
                <a:gd name="connsiteX18" fmla="*/ 172609 w 174532"/>
                <a:gd name="connsiteY18" fmla="*/ 270246 h 348235"/>
                <a:gd name="connsiteX19" fmla="*/ 172609 w 174532"/>
                <a:gd name="connsiteY19" fmla="*/ 332499 h 348235"/>
                <a:gd name="connsiteX20" fmla="*/ 145629 w 174532"/>
                <a:gd name="connsiteY20" fmla="*/ 344022 h 348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532" h="348235">
                  <a:moveTo>
                    <a:pt x="145629" y="344022"/>
                  </a:moveTo>
                  <a:cubicBezTo>
                    <a:pt x="134527" y="347000"/>
                    <a:pt x="123005" y="348418"/>
                    <a:pt x="111481" y="348238"/>
                  </a:cubicBezTo>
                  <a:cubicBezTo>
                    <a:pt x="100521" y="348359"/>
                    <a:pt x="89700" y="347084"/>
                    <a:pt x="79020" y="344444"/>
                  </a:cubicBezTo>
                  <a:cubicBezTo>
                    <a:pt x="69605" y="341938"/>
                    <a:pt x="61033" y="337104"/>
                    <a:pt x="54007" y="330391"/>
                  </a:cubicBezTo>
                  <a:cubicBezTo>
                    <a:pt x="46699" y="323323"/>
                    <a:pt x="41079" y="314668"/>
                    <a:pt x="37706" y="305097"/>
                  </a:cubicBezTo>
                  <a:cubicBezTo>
                    <a:pt x="33350" y="292392"/>
                    <a:pt x="31382" y="279018"/>
                    <a:pt x="31803" y="265609"/>
                  </a:cubicBezTo>
                  <a:lnTo>
                    <a:pt x="31803" y="136608"/>
                  </a:lnTo>
                  <a:lnTo>
                    <a:pt x="-798" y="136608"/>
                  </a:lnTo>
                  <a:lnTo>
                    <a:pt x="-798" y="70280"/>
                  </a:lnTo>
                  <a:lnTo>
                    <a:pt x="31803" y="70280"/>
                  </a:lnTo>
                  <a:lnTo>
                    <a:pt x="31803" y="18"/>
                  </a:lnTo>
                  <a:lnTo>
                    <a:pt x="109372" y="18"/>
                  </a:lnTo>
                  <a:lnTo>
                    <a:pt x="109372" y="70280"/>
                  </a:lnTo>
                  <a:lnTo>
                    <a:pt x="173734" y="70280"/>
                  </a:lnTo>
                  <a:lnTo>
                    <a:pt x="173734" y="136608"/>
                  </a:lnTo>
                  <a:lnTo>
                    <a:pt x="109372" y="136608"/>
                  </a:lnTo>
                  <a:lnTo>
                    <a:pt x="109372" y="253384"/>
                  </a:lnTo>
                  <a:cubicBezTo>
                    <a:pt x="109372" y="271090"/>
                    <a:pt x="117665" y="279943"/>
                    <a:pt x="134386" y="279943"/>
                  </a:cubicBezTo>
                  <a:cubicBezTo>
                    <a:pt x="147737" y="280020"/>
                    <a:pt x="160946" y="276681"/>
                    <a:pt x="172609" y="270246"/>
                  </a:cubicBezTo>
                  <a:lnTo>
                    <a:pt x="172609" y="332499"/>
                  </a:lnTo>
                  <a:cubicBezTo>
                    <a:pt x="164037" y="337405"/>
                    <a:pt x="155043" y="341273"/>
                    <a:pt x="145629" y="344022"/>
                  </a:cubicBezTo>
                </a:path>
              </a:pathLst>
            </a:custGeom>
            <a:solidFill>
              <a:srgbClr val="F26522"/>
            </a:solidFill>
            <a:ln w="14048"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087FE060-8B6B-8108-4483-4C59C666D230}"/>
                </a:ext>
              </a:extLst>
            </p:cNvPr>
            <p:cNvSpPr/>
            <p:nvPr/>
          </p:nvSpPr>
          <p:spPr>
            <a:xfrm>
              <a:off x="5872295" y="2857582"/>
              <a:ext cx="164836" cy="278942"/>
            </a:xfrm>
            <a:custGeom>
              <a:avLst/>
              <a:gdLst>
                <a:gd name="connsiteX0" fmla="*/ 159963 w 164836"/>
                <a:gd name="connsiteY0" fmla="*/ 81523 h 278942"/>
                <a:gd name="connsiteX1" fmla="*/ 98975 w 164836"/>
                <a:gd name="connsiteY1" fmla="*/ 104990 h 278942"/>
                <a:gd name="connsiteX2" fmla="*/ 76772 w 164836"/>
                <a:gd name="connsiteY2" fmla="*/ 177923 h 278942"/>
                <a:gd name="connsiteX3" fmla="*/ 76772 w 164836"/>
                <a:gd name="connsiteY3" fmla="*/ 278960 h 278942"/>
                <a:gd name="connsiteX4" fmla="*/ -798 w 164836"/>
                <a:gd name="connsiteY4" fmla="*/ 278960 h 278942"/>
                <a:gd name="connsiteX5" fmla="*/ -798 w 164836"/>
                <a:gd name="connsiteY5" fmla="*/ 5499 h 278942"/>
                <a:gd name="connsiteX6" fmla="*/ 76772 w 164836"/>
                <a:gd name="connsiteY6" fmla="*/ 5499 h 278942"/>
                <a:gd name="connsiteX7" fmla="*/ 76772 w 164836"/>
                <a:gd name="connsiteY7" fmla="*/ 60584 h 278942"/>
                <a:gd name="connsiteX8" fmla="*/ 108952 w 164836"/>
                <a:gd name="connsiteY8" fmla="*/ 15757 h 278942"/>
                <a:gd name="connsiteX9" fmla="*/ 164038 w 164836"/>
                <a:gd name="connsiteY9" fmla="*/ 440 h 278942"/>
                <a:gd name="connsiteX10" fmla="*/ 164038 w 164836"/>
                <a:gd name="connsiteY10" fmla="*/ 81523 h 27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4836" h="278942">
                  <a:moveTo>
                    <a:pt x="159963" y="81523"/>
                  </a:moveTo>
                  <a:cubicBezTo>
                    <a:pt x="137198" y="80301"/>
                    <a:pt x="114994" y="88838"/>
                    <a:pt x="98975" y="104990"/>
                  </a:cubicBezTo>
                  <a:cubicBezTo>
                    <a:pt x="84220" y="120542"/>
                    <a:pt x="76772" y="144853"/>
                    <a:pt x="76772" y="177923"/>
                  </a:cubicBezTo>
                  <a:lnTo>
                    <a:pt x="76772" y="278960"/>
                  </a:lnTo>
                  <a:lnTo>
                    <a:pt x="-798" y="278960"/>
                  </a:lnTo>
                  <a:lnTo>
                    <a:pt x="-798" y="5499"/>
                  </a:lnTo>
                  <a:lnTo>
                    <a:pt x="76772" y="5499"/>
                  </a:lnTo>
                  <a:lnTo>
                    <a:pt x="76772" y="60584"/>
                  </a:lnTo>
                  <a:cubicBezTo>
                    <a:pt x="83657" y="43231"/>
                    <a:pt x="94759" y="27838"/>
                    <a:pt x="108952" y="15757"/>
                  </a:cubicBezTo>
                  <a:cubicBezTo>
                    <a:pt x="124691" y="3862"/>
                    <a:pt x="144365" y="-1612"/>
                    <a:pt x="164038" y="440"/>
                  </a:cubicBezTo>
                  <a:lnTo>
                    <a:pt x="164038" y="81523"/>
                  </a:lnTo>
                  <a:close/>
                </a:path>
              </a:pathLst>
            </a:custGeom>
            <a:solidFill>
              <a:srgbClr val="F26522"/>
            </a:solidFill>
            <a:ln w="14048"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2B6F9ECF-14B4-2AF7-5AC5-77A2663FD7DF}"/>
                </a:ext>
              </a:extLst>
            </p:cNvPr>
            <p:cNvSpPr/>
            <p:nvPr/>
          </p:nvSpPr>
          <p:spPr>
            <a:xfrm>
              <a:off x="6072260" y="2857574"/>
              <a:ext cx="295821" cy="285005"/>
            </a:xfrm>
            <a:custGeom>
              <a:avLst/>
              <a:gdLst>
                <a:gd name="connsiteX0" fmla="*/ 218564 w 295821"/>
                <a:gd name="connsiteY0" fmla="*/ 142799 h 285005"/>
                <a:gd name="connsiteX1" fmla="*/ 218564 w 295821"/>
                <a:gd name="connsiteY1" fmla="*/ 142799 h 285005"/>
                <a:gd name="connsiteX2" fmla="*/ 213365 w 295821"/>
                <a:gd name="connsiteY2" fmla="*/ 114694 h 285005"/>
                <a:gd name="connsiteX3" fmla="*/ 175703 w 295821"/>
                <a:gd name="connsiteY3" fmla="*/ 74083 h 285005"/>
                <a:gd name="connsiteX4" fmla="*/ 146616 w 295821"/>
                <a:gd name="connsiteY4" fmla="*/ 67900 h 285005"/>
                <a:gd name="connsiteX5" fmla="*/ 116824 w 295821"/>
                <a:gd name="connsiteY5" fmla="*/ 73802 h 285005"/>
                <a:gd name="connsiteX6" fmla="*/ 94620 w 295821"/>
                <a:gd name="connsiteY6" fmla="*/ 89822 h 285005"/>
                <a:gd name="connsiteX7" fmla="*/ 80568 w 295821"/>
                <a:gd name="connsiteY7" fmla="*/ 113570 h 285005"/>
                <a:gd name="connsiteX8" fmla="*/ 75650 w 295821"/>
                <a:gd name="connsiteY8" fmla="*/ 141675 h 285005"/>
                <a:gd name="connsiteX9" fmla="*/ 75650 w 295821"/>
                <a:gd name="connsiteY9" fmla="*/ 142799 h 285005"/>
                <a:gd name="connsiteX10" fmla="*/ 80849 w 295821"/>
                <a:gd name="connsiteY10" fmla="*/ 171607 h 285005"/>
                <a:gd name="connsiteX11" fmla="*/ 95605 w 295821"/>
                <a:gd name="connsiteY11" fmla="*/ 195496 h 285005"/>
                <a:gd name="connsiteX12" fmla="*/ 118229 w 295821"/>
                <a:gd name="connsiteY12" fmla="*/ 212078 h 285005"/>
                <a:gd name="connsiteX13" fmla="*/ 147599 w 295821"/>
                <a:gd name="connsiteY13" fmla="*/ 218261 h 285005"/>
                <a:gd name="connsiteX14" fmla="*/ 177530 w 295821"/>
                <a:gd name="connsiteY14" fmla="*/ 212359 h 285005"/>
                <a:gd name="connsiteX15" fmla="*/ 199733 w 295821"/>
                <a:gd name="connsiteY15" fmla="*/ 196339 h 285005"/>
                <a:gd name="connsiteX16" fmla="*/ 213785 w 295821"/>
                <a:gd name="connsiteY16" fmla="*/ 172591 h 285005"/>
                <a:gd name="connsiteX17" fmla="*/ 218705 w 295821"/>
                <a:gd name="connsiteY17" fmla="*/ 143783 h 285005"/>
                <a:gd name="connsiteX18" fmla="*/ 283768 w 295821"/>
                <a:gd name="connsiteY18" fmla="*/ 198026 h 285005"/>
                <a:gd name="connsiteX19" fmla="*/ 252711 w 295821"/>
                <a:gd name="connsiteY19" fmla="*/ 243275 h 285005"/>
                <a:gd name="connsiteX20" fmla="*/ 205776 w 295821"/>
                <a:gd name="connsiteY20" fmla="*/ 273768 h 285005"/>
                <a:gd name="connsiteX21" fmla="*/ 146616 w 295821"/>
                <a:gd name="connsiteY21" fmla="*/ 285010 h 285005"/>
                <a:gd name="connsiteX22" fmla="*/ 88016 w 295821"/>
                <a:gd name="connsiteY22" fmla="*/ 274049 h 285005"/>
                <a:gd name="connsiteX23" fmla="*/ 41222 w 295821"/>
                <a:gd name="connsiteY23" fmla="*/ 243977 h 285005"/>
                <a:gd name="connsiteX24" fmla="*/ 10446 w 295821"/>
                <a:gd name="connsiteY24" fmla="*/ 199150 h 285005"/>
                <a:gd name="connsiteX25" fmla="*/ -795 w 295821"/>
                <a:gd name="connsiteY25" fmla="*/ 143783 h 285005"/>
                <a:gd name="connsiteX26" fmla="*/ -795 w 295821"/>
                <a:gd name="connsiteY26" fmla="*/ 142799 h 285005"/>
                <a:gd name="connsiteX27" fmla="*/ 10446 w 295821"/>
                <a:gd name="connsiteY27" fmla="*/ 87433 h 285005"/>
                <a:gd name="connsiteX28" fmla="*/ 41502 w 295821"/>
                <a:gd name="connsiteY28" fmla="*/ 42184 h 285005"/>
                <a:gd name="connsiteX29" fmla="*/ 147599 w 295821"/>
                <a:gd name="connsiteY29" fmla="*/ 26 h 285005"/>
                <a:gd name="connsiteX30" fmla="*/ 206339 w 295821"/>
                <a:gd name="connsiteY30" fmla="*/ 10987 h 285005"/>
                <a:gd name="connsiteX31" fmla="*/ 252992 w 295821"/>
                <a:gd name="connsiteY31" fmla="*/ 41060 h 285005"/>
                <a:gd name="connsiteX32" fmla="*/ 283768 w 295821"/>
                <a:gd name="connsiteY32" fmla="*/ 86027 h 285005"/>
                <a:gd name="connsiteX33" fmla="*/ 295009 w 295821"/>
                <a:gd name="connsiteY33" fmla="*/ 141254 h 285005"/>
                <a:gd name="connsiteX34" fmla="*/ 295009 w 295821"/>
                <a:gd name="connsiteY34" fmla="*/ 142378 h 285005"/>
                <a:gd name="connsiteX35" fmla="*/ 283768 w 295821"/>
                <a:gd name="connsiteY35" fmla="*/ 198026 h 28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5821" h="285005">
                  <a:moveTo>
                    <a:pt x="218564" y="142799"/>
                  </a:moveTo>
                  <a:lnTo>
                    <a:pt x="218564" y="142799"/>
                  </a:lnTo>
                  <a:cubicBezTo>
                    <a:pt x="218564" y="133192"/>
                    <a:pt x="216878" y="123664"/>
                    <a:pt x="213365" y="114694"/>
                  </a:cubicBezTo>
                  <a:cubicBezTo>
                    <a:pt x="206759" y="96690"/>
                    <a:pt x="193128" y="82077"/>
                    <a:pt x="175703" y="74083"/>
                  </a:cubicBezTo>
                  <a:cubicBezTo>
                    <a:pt x="166569" y="69923"/>
                    <a:pt x="156592" y="67813"/>
                    <a:pt x="146616" y="67900"/>
                  </a:cubicBezTo>
                  <a:cubicBezTo>
                    <a:pt x="136356" y="67672"/>
                    <a:pt x="126239" y="69686"/>
                    <a:pt x="116824" y="73802"/>
                  </a:cubicBezTo>
                  <a:cubicBezTo>
                    <a:pt x="108392" y="77524"/>
                    <a:pt x="100804" y="82984"/>
                    <a:pt x="94620" y="89822"/>
                  </a:cubicBezTo>
                  <a:cubicBezTo>
                    <a:pt x="88438" y="96731"/>
                    <a:pt x="83659" y="104803"/>
                    <a:pt x="80568" y="113570"/>
                  </a:cubicBezTo>
                  <a:cubicBezTo>
                    <a:pt x="77336" y="122591"/>
                    <a:pt x="75650" y="132096"/>
                    <a:pt x="75650" y="141675"/>
                  </a:cubicBezTo>
                  <a:lnTo>
                    <a:pt x="75650" y="142799"/>
                  </a:lnTo>
                  <a:cubicBezTo>
                    <a:pt x="75650" y="152636"/>
                    <a:pt x="77336" y="162396"/>
                    <a:pt x="80849" y="171607"/>
                  </a:cubicBezTo>
                  <a:cubicBezTo>
                    <a:pt x="84081" y="180473"/>
                    <a:pt x="89140" y="188595"/>
                    <a:pt x="95605" y="195496"/>
                  </a:cubicBezTo>
                  <a:cubicBezTo>
                    <a:pt x="102069" y="202432"/>
                    <a:pt x="109658" y="208063"/>
                    <a:pt x="118229" y="212078"/>
                  </a:cubicBezTo>
                  <a:cubicBezTo>
                    <a:pt x="127503" y="216278"/>
                    <a:pt x="137481" y="218389"/>
                    <a:pt x="147599" y="218261"/>
                  </a:cubicBezTo>
                  <a:cubicBezTo>
                    <a:pt x="157857" y="218456"/>
                    <a:pt x="168115" y="216444"/>
                    <a:pt x="177530" y="212359"/>
                  </a:cubicBezTo>
                  <a:cubicBezTo>
                    <a:pt x="185962" y="208566"/>
                    <a:pt x="193550" y="203117"/>
                    <a:pt x="199733" y="196339"/>
                  </a:cubicBezTo>
                  <a:cubicBezTo>
                    <a:pt x="205917" y="189389"/>
                    <a:pt x="210694" y="181328"/>
                    <a:pt x="213785" y="172591"/>
                  </a:cubicBezTo>
                  <a:cubicBezTo>
                    <a:pt x="217158" y="163348"/>
                    <a:pt x="218705" y="153599"/>
                    <a:pt x="218705" y="143783"/>
                  </a:cubicBezTo>
                  <a:close/>
                  <a:moveTo>
                    <a:pt x="283768" y="198026"/>
                  </a:moveTo>
                  <a:cubicBezTo>
                    <a:pt x="276460" y="215002"/>
                    <a:pt x="265921" y="230379"/>
                    <a:pt x="252711" y="243275"/>
                  </a:cubicBezTo>
                  <a:cubicBezTo>
                    <a:pt x="239221" y="256363"/>
                    <a:pt x="223201" y="266717"/>
                    <a:pt x="205776" y="273768"/>
                  </a:cubicBezTo>
                  <a:cubicBezTo>
                    <a:pt x="186946" y="281452"/>
                    <a:pt x="166850" y="285276"/>
                    <a:pt x="146616" y="285010"/>
                  </a:cubicBezTo>
                  <a:cubicBezTo>
                    <a:pt x="126520" y="285193"/>
                    <a:pt x="106705" y="281471"/>
                    <a:pt x="88016" y="274049"/>
                  </a:cubicBezTo>
                  <a:cubicBezTo>
                    <a:pt x="70591" y="267181"/>
                    <a:pt x="54712" y="256963"/>
                    <a:pt x="41222" y="243977"/>
                  </a:cubicBezTo>
                  <a:cubicBezTo>
                    <a:pt x="28153" y="231181"/>
                    <a:pt x="17754" y="215954"/>
                    <a:pt x="10446" y="199150"/>
                  </a:cubicBezTo>
                  <a:cubicBezTo>
                    <a:pt x="2998" y="181664"/>
                    <a:pt x="-935" y="162816"/>
                    <a:pt x="-795" y="143783"/>
                  </a:cubicBezTo>
                  <a:lnTo>
                    <a:pt x="-795" y="142799"/>
                  </a:lnTo>
                  <a:cubicBezTo>
                    <a:pt x="-935" y="123764"/>
                    <a:pt x="2857" y="104910"/>
                    <a:pt x="10446" y="87433"/>
                  </a:cubicBezTo>
                  <a:cubicBezTo>
                    <a:pt x="17754" y="70474"/>
                    <a:pt x="28293" y="55105"/>
                    <a:pt x="41502" y="42184"/>
                  </a:cubicBezTo>
                  <a:cubicBezTo>
                    <a:pt x="70029" y="14742"/>
                    <a:pt x="108112" y="-401"/>
                    <a:pt x="147599" y="26"/>
                  </a:cubicBezTo>
                  <a:cubicBezTo>
                    <a:pt x="167694" y="-154"/>
                    <a:pt x="187648" y="3569"/>
                    <a:pt x="206339" y="10987"/>
                  </a:cubicBezTo>
                  <a:cubicBezTo>
                    <a:pt x="223764" y="17859"/>
                    <a:pt x="239502" y="28076"/>
                    <a:pt x="252992" y="41060"/>
                  </a:cubicBezTo>
                  <a:cubicBezTo>
                    <a:pt x="266062" y="53875"/>
                    <a:pt x="276601" y="69157"/>
                    <a:pt x="283768" y="86027"/>
                  </a:cubicBezTo>
                  <a:cubicBezTo>
                    <a:pt x="291355" y="103438"/>
                    <a:pt x="295149" y="122259"/>
                    <a:pt x="295009" y="141254"/>
                  </a:cubicBezTo>
                  <a:lnTo>
                    <a:pt x="295009" y="142378"/>
                  </a:lnTo>
                  <a:cubicBezTo>
                    <a:pt x="295290" y="161514"/>
                    <a:pt x="291355" y="180485"/>
                    <a:pt x="283768" y="198026"/>
                  </a:cubicBezTo>
                  <a:close/>
                </a:path>
              </a:pathLst>
            </a:custGeom>
            <a:solidFill>
              <a:srgbClr val="F26522"/>
            </a:solidFill>
            <a:ln w="14048"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F774D6FD-A64E-73F6-AE71-1298983E340D}"/>
                </a:ext>
              </a:extLst>
            </p:cNvPr>
            <p:cNvSpPr/>
            <p:nvPr/>
          </p:nvSpPr>
          <p:spPr>
            <a:xfrm>
              <a:off x="6411614" y="2858805"/>
              <a:ext cx="268703" cy="284621"/>
            </a:xfrm>
            <a:custGeom>
              <a:avLst/>
              <a:gdLst>
                <a:gd name="connsiteX0" fmla="*/ 173046 w 268703"/>
                <a:gd name="connsiteY0" fmla="*/ 77489 h 284621"/>
                <a:gd name="connsiteX1" fmla="*/ 173046 w 268703"/>
                <a:gd name="connsiteY1" fmla="*/ 77489 h 284621"/>
                <a:gd name="connsiteX2" fmla="*/ 133700 w 268703"/>
                <a:gd name="connsiteY2" fmla="*/ 61469 h 284621"/>
                <a:gd name="connsiteX3" fmla="*/ 94212 w 268703"/>
                <a:gd name="connsiteY3" fmla="*/ 77208 h 284621"/>
                <a:gd name="connsiteX4" fmla="*/ 74538 w 268703"/>
                <a:gd name="connsiteY4" fmla="*/ 119365 h 284621"/>
                <a:gd name="connsiteX5" fmla="*/ 191315 w 268703"/>
                <a:gd name="connsiteY5" fmla="*/ 119365 h 284621"/>
                <a:gd name="connsiteX6" fmla="*/ 173046 w 268703"/>
                <a:gd name="connsiteY6" fmla="*/ 77208 h 284621"/>
                <a:gd name="connsiteX7" fmla="*/ 266636 w 268703"/>
                <a:gd name="connsiteY7" fmla="*/ 158010 h 284621"/>
                <a:gd name="connsiteX8" fmla="*/ 265793 w 268703"/>
                <a:gd name="connsiteY8" fmla="*/ 167706 h 284621"/>
                <a:gd name="connsiteX9" fmla="*/ 75522 w 268703"/>
                <a:gd name="connsiteY9" fmla="*/ 167706 h 284621"/>
                <a:gd name="connsiteX10" fmla="*/ 98850 w 268703"/>
                <a:gd name="connsiteY10" fmla="*/ 207755 h 284621"/>
                <a:gd name="connsiteX11" fmla="*/ 142412 w 268703"/>
                <a:gd name="connsiteY11" fmla="*/ 221808 h 284621"/>
                <a:gd name="connsiteX12" fmla="*/ 177121 w 268703"/>
                <a:gd name="connsiteY12" fmla="*/ 215203 h 284621"/>
                <a:gd name="connsiteX13" fmla="*/ 208739 w 268703"/>
                <a:gd name="connsiteY13" fmla="*/ 193843 h 284621"/>
                <a:gd name="connsiteX14" fmla="*/ 253146 w 268703"/>
                <a:gd name="connsiteY14" fmla="*/ 233050 h 284621"/>
                <a:gd name="connsiteX15" fmla="*/ 206209 w 268703"/>
                <a:gd name="connsiteY15" fmla="*/ 270570 h 284621"/>
                <a:gd name="connsiteX16" fmla="*/ 141428 w 268703"/>
                <a:gd name="connsiteY16" fmla="*/ 284622 h 284621"/>
                <a:gd name="connsiteX17" fmla="*/ 85218 w 268703"/>
                <a:gd name="connsiteY17" fmla="*/ 274504 h 284621"/>
                <a:gd name="connsiteX18" fmla="*/ 39829 w 268703"/>
                <a:gd name="connsiteY18" fmla="*/ 245416 h 284621"/>
                <a:gd name="connsiteX19" fmla="*/ 9897 w 268703"/>
                <a:gd name="connsiteY19" fmla="*/ 200729 h 284621"/>
                <a:gd name="connsiteX20" fmla="*/ -783 w 268703"/>
                <a:gd name="connsiteY20" fmla="*/ 143395 h 284621"/>
                <a:gd name="connsiteX21" fmla="*/ -783 w 268703"/>
                <a:gd name="connsiteY21" fmla="*/ 142411 h 284621"/>
                <a:gd name="connsiteX22" fmla="*/ 9195 w 268703"/>
                <a:gd name="connsiteY22" fmla="*/ 87185 h 284621"/>
                <a:gd name="connsiteX23" fmla="*/ 37300 w 268703"/>
                <a:gd name="connsiteY23" fmla="*/ 41796 h 284621"/>
                <a:gd name="connsiteX24" fmla="*/ 79457 w 268703"/>
                <a:gd name="connsiteY24" fmla="*/ 11302 h 284621"/>
                <a:gd name="connsiteX25" fmla="*/ 134261 w 268703"/>
                <a:gd name="connsiteY25" fmla="*/ 60 h 284621"/>
                <a:gd name="connsiteX26" fmla="*/ 193423 w 268703"/>
                <a:gd name="connsiteY26" fmla="*/ 12285 h 284621"/>
                <a:gd name="connsiteX27" fmla="*/ 235580 w 268703"/>
                <a:gd name="connsiteY27" fmla="*/ 45168 h 284621"/>
                <a:gd name="connsiteX28" fmla="*/ 260031 w 268703"/>
                <a:gd name="connsiteY28" fmla="*/ 92666 h 284621"/>
                <a:gd name="connsiteX29" fmla="*/ 267900 w 268703"/>
                <a:gd name="connsiteY29" fmla="*/ 148875 h 284621"/>
                <a:gd name="connsiteX30" fmla="*/ 267900 w 268703"/>
                <a:gd name="connsiteY30" fmla="*/ 149859 h 284621"/>
                <a:gd name="connsiteX31" fmla="*/ 266636 w 268703"/>
                <a:gd name="connsiteY31" fmla="*/ 158291 h 28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8703" h="284621">
                  <a:moveTo>
                    <a:pt x="173046" y="77489"/>
                  </a:moveTo>
                  <a:lnTo>
                    <a:pt x="173046" y="77489"/>
                  </a:lnTo>
                  <a:cubicBezTo>
                    <a:pt x="162928" y="66713"/>
                    <a:pt x="148454" y="60870"/>
                    <a:pt x="133700" y="61469"/>
                  </a:cubicBezTo>
                  <a:cubicBezTo>
                    <a:pt x="118944" y="60831"/>
                    <a:pt x="104470" y="66560"/>
                    <a:pt x="94212" y="77208"/>
                  </a:cubicBezTo>
                  <a:cubicBezTo>
                    <a:pt x="83532" y="88975"/>
                    <a:pt x="76787" y="103662"/>
                    <a:pt x="74538" y="119365"/>
                  </a:cubicBezTo>
                  <a:lnTo>
                    <a:pt x="191315" y="119365"/>
                  </a:lnTo>
                  <a:cubicBezTo>
                    <a:pt x="189769" y="103756"/>
                    <a:pt x="183305" y="89020"/>
                    <a:pt x="173046" y="77208"/>
                  </a:cubicBezTo>
                  <a:moveTo>
                    <a:pt x="266636" y="158010"/>
                  </a:moveTo>
                  <a:cubicBezTo>
                    <a:pt x="266636" y="160820"/>
                    <a:pt x="266636" y="164052"/>
                    <a:pt x="265793" y="167706"/>
                  </a:cubicBezTo>
                  <a:lnTo>
                    <a:pt x="75522" y="167706"/>
                  </a:lnTo>
                  <a:cubicBezTo>
                    <a:pt x="78192" y="183461"/>
                    <a:pt x="86484" y="197713"/>
                    <a:pt x="98850" y="207755"/>
                  </a:cubicBezTo>
                  <a:cubicBezTo>
                    <a:pt x="111355" y="217249"/>
                    <a:pt x="126674" y="222205"/>
                    <a:pt x="142412" y="221808"/>
                  </a:cubicBezTo>
                  <a:cubicBezTo>
                    <a:pt x="154356" y="222048"/>
                    <a:pt x="166160" y="219800"/>
                    <a:pt x="177121" y="215203"/>
                  </a:cubicBezTo>
                  <a:cubicBezTo>
                    <a:pt x="188784" y="209824"/>
                    <a:pt x="199464" y="202612"/>
                    <a:pt x="208739" y="193843"/>
                  </a:cubicBezTo>
                  <a:lnTo>
                    <a:pt x="253146" y="233050"/>
                  </a:lnTo>
                  <a:cubicBezTo>
                    <a:pt x="240498" y="248849"/>
                    <a:pt x="224478" y="261659"/>
                    <a:pt x="206209" y="270570"/>
                  </a:cubicBezTo>
                  <a:cubicBezTo>
                    <a:pt x="185975" y="280154"/>
                    <a:pt x="163772" y="284962"/>
                    <a:pt x="141428" y="284622"/>
                  </a:cubicBezTo>
                  <a:cubicBezTo>
                    <a:pt x="122176" y="284728"/>
                    <a:pt x="103205" y="281299"/>
                    <a:pt x="85218" y="274504"/>
                  </a:cubicBezTo>
                  <a:cubicBezTo>
                    <a:pt x="68215" y="268021"/>
                    <a:pt x="52757" y="258119"/>
                    <a:pt x="39829" y="245416"/>
                  </a:cubicBezTo>
                  <a:cubicBezTo>
                    <a:pt x="27040" y="232666"/>
                    <a:pt x="16782" y="217473"/>
                    <a:pt x="9897" y="200729"/>
                  </a:cubicBezTo>
                  <a:cubicBezTo>
                    <a:pt x="2589" y="182500"/>
                    <a:pt x="-1065" y="163021"/>
                    <a:pt x="-783" y="143395"/>
                  </a:cubicBezTo>
                  <a:lnTo>
                    <a:pt x="-783" y="142411"/>
                  </a:lnTo>
                  <a:cubicBezTo>
                    <a:pt x="-924" y="123549"/>
                    <a:pt x="2589" y="104831"/>
                    <a:pt x="9195" y="87185"/>
                  </a:cubicBezTo>
                  <a:cubicBezTo>
                    <a:pt x="15518" y="70388"/>
                    <a:pt x="25074" y="54975"/>
                    <a:pt x="37300" y="41796"/>
                  </a:cubicBezTo>
                  <a:cubicBezTo>
                    <a:pt x="49104" y="28917"/>
                    <a:pt x="63578" y="18549"/>
                    <a:pt x="79457" y="11302"/>
                  </a:cubicBezTo>
                  <a:cubicBezTo>
                    <a:pt x="96742" y="3595"/>
                    <a:pt x="115431" y="-242"/>
                    <a:pt x="134261" y="60"/>
                  </a:cubicBezTo>
                  <a:cubicBezTo>
                    <a:pt x="154638" y="-455"/>
                    <a:pt x="174873" y="3729"/>
                    <a:pt x="193423" y="12285"/>
                  </a:cubicBezTo>
                  <a:cubicBezTo>
                    <a:pt x="209722" y="19941"/>
                    <a:pt x="224197" y="31180"/>
                    <a:pt x="235580" y="45168"/>
                  </a:cubicBezTo>
                  <a:cubicBezTo>
                    <a:pt x="246821" y="59215"/>
                    <a:pt x="255113" y="75363"/>
                    <a:pt x="260031" y="92666"/>
                  </a:cubicBezTo>
                  <a:cubicBezTo>
                    <a:pt x="265371" y="110913"/>
                    <a:pt x="268040" y="129854"/>
                    <a:pt x="267900" y="148875"/>
                  </a:cubicBezTo>
                  <a:lnTo>
                    <a:pt x="267900" y="149859"/>
                  </a:lnTo>
                  <a:cubicBezTo>
                    <a:pt x="266776" y="152389"/>
                    <a:pt x="266776" y="155621"/>
                    <a:pt x="266636" y="158291"/>
                  </a:cubicBezTo>
                  <a:close/>
                </a:path>
              </a:pathLst>
            </a:custGeom>
            <a:solidFill>
              <a:srgbClr val="F26522"/>
            </a:solidFill>
            <a:ln w="14048"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418A3543-75FC-D871-9BDB-01AEDCBD1AE1}"/>
                </a:ext>
              </a:extLst>
            </p:cNvPr>
            <p:cNvSpPr/>
            <p:nvPr/>
          </p:nvSpPr>
          <p:spPr>
            <a:xfrm>
              <a:off x="6736944" y="2857800"/>
              <a:ext cx="251292" cy="279426"/>
            </a:xfrm>
            <a:custGeom>
              <a:avLst/>
              <a:gdLst>
                <a:gd name="connsiteX0" fmla="*/ 172048 w 251292"/>
                <a:gd name="connsiteY0" fmla="*/ 278741 h 279426"/>
                <a:gd name="connsiteX1" fmla="*/ 172048 w 251292"/>
                <a:gd name="connsiteY1" fmla="*/ 126272 h 279426"/>
                <a:gd name="connsiteX2" fmla="*/ 159822 w 251292"/>
                <a:gd name="connsiteY2" fmla="*/ 84115 h 279426"/>
                <a:gd name="connsiteX3" fmla="*/ 125111 w 251292"/>
                <a:gd name="connsiteY3" fmla="*/ 70062 h 279426"/>
                <a:gd name="connsiteX4" fmla="*/ 89700 w 251292"/>
                <a:gd name="connsiteY4" fmla="*/ 84115 h 279426"/>
                <a:gd name="connsiteX5" fmla="*/ 76631 w 251292"/>
                <a:gd name="connsiteY5" fmla="*/ 126272 h 279426"/>
                <a:gd name="connsiteX6" fmla="*/ 76631 w 251292"/>
                <a:gd name="connsiteY6" fmla="*/ 278741 h 279426"/>
                <a:gd name="connsiteX7" fmla="*/ -798 w 251292"/>
                <a:gd name="connsiteY7" fmla="*/ 278741 h 279426"/>
                <a:gd name="connsiteX8" fmla="*/ -798 w 251292"/>
                <a:gd name="connsiteY8" fmla="*/ 5280 h 279426"/>
                <a:gd name="connsiteX9" fmla="*/ 76631 w 251292"/>
                <a:gd name="connsiteY9" fmla="*/ 5280 h 279426"/>
                <a:gd name="connsiteX10" fmla="*/ 76631 w 251292"/>
                <a:gd name="connsiteY10" fmla="*/ 44346 h 279426"/>
                <a:gd name="connsiteX11" fmla="*/ 90683 w 251292"/>
                <a:gd name="connsiteY11" fmla="*/ 27624 h 279426"/>
                <a:gd name="connsiteX12" fmla="*/ 108249 w 251292"/>
                <a:gd name="connsiteY12" fmla="*/ 13571 h 279426"/>
                <a:gd name="connsiteX13" fmla="*/ 129750 w 251292"/>
                <a:gd name="connsiteY13" fmla="*/ 3735 h 279426"/>
                <a:gd name="connsiteX14" fmla="*/ 156168 w 251292"/>
                <a:gd name="connsiteY14" fmla="*/ 221 h 279426"/>
                <a:gd name="connsiteX15" fmla="*/ 226009 w 251292"/>
                <a:gd name="connsiteY15" fmla="*/ 27905 h 279426"/>
                <a:gd name="connsiteX16" fmla="*/ 250319 w 251292"/>
                <a:gd name="connsiteY16" fmla="*/ 102383 h 279426"/>
                <a:gd name="connsiteX17" fmla="*/ 250319 w 251292"/>
                <a:gd name="connsiteY17" fmla="*/ 279444 h 27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292" h="279426">
                  <a:moveTo>
                    <a:pt x="172048" y="278741"/>
                  </a:moveTo>
                  <a:lnTo>
                    <a:pt x="172048" y="126272"/>
                  </a:lnTo>
                  <a:cubicBezTo>
                    <a:pt x="173312" y="111194"/>
                    <a:pt x="168955" y="96181"/>
                    <a:pt x="159822" y="84115"/>
                  </a:cubicBezTo>
                  <a:cubicBezTo>
                    <a:pt x="150969" y="74461"/>
                    <a:pt x="138181" y="69302"/>
                    <a:pt x="125111" y="70062"/>
                  </a:cubicBezTo>
                  <a:cubicBezTo>
                    <a:pt x="111903" y="69458"/>
                    <a:pt x="98974" y="74574"/>
                    <a:pt x="89700" y="84115"/>
                  </a:cubicBezTo>
                  <a:cubicBezTo>
                    <a:pt x="80003" y="95934"/>
                    <a:pt x="75367" y="111055"/>
                    <a:pt x="76631" y="126272"/>
                  </a:cubicBezTo>
                  <a:lnTo>
                    <a:pt x="76631" y="278741"/>
                  </a:lnTo>
                  <a:lnTo>
                    <a:pt x="-798" y="278741"/>
                  </a:lnTo>
                  <a:lnTo>
                    <a:pt x="-798" y="5280"/>
                  </a:lnTo>
                  <a:lnTo>
                    <a:pt x="76631" y="5280"/>
                  </a:lnTo>
                  <a:lnTo>
                    <a:pt x="76631" y="44346"/>
                  </a:lnTo>
                  <a:cubicBezTo>
                    <a:pt x="80988" y="38493"/>
                    <a:pt x="85625" y="32909"/>
                    <a:pt x="90683" y="27624"/>
                  </a:cubicBezTo>
                  <a:cubicBezTo>
                    <a:pt x="96023" y="22303"/>
                    <a:pt x="101926" y="17590"/>
                    <a:pt x="108249" y="13571"/>
                  </a:cubicBezTo>
                  <a:cubicBezTo>
                    <a:pt x="114994" y="9400"/>
                    <a:pt x="122161" y="6095"/>
                    <a:pt x="129750" y="3735"/>
                  </a:cubicBezTo>
                  <a:cubicBezTo>
                    <a:pt x="138321" y="1256"/>
                    <a:pt x="147175" y="72"/>
                    <a:pt x="156168" y="221"/>
                  </a:cubicBezTo>
                  <a:cubicBezTo>
                    <a:pt x="182446" y="-1577"/>
                    <a:pt x="208162" y="8598"/>
                    <a:pt x="226009" y="27905"/>
                  </a:cubicBezTo>
                  <a:cubicBezTo>
                    <a:pt x="243152" y="48790"/>
                    <a:pt x="251865" y="75382"/>
                    <a:pt x="250319" y="102383"/>
                  </a:cubicBezTo>
                  <a:lnTo>
                    <a:pt x="250319" y="279444"/>
                  </a:lnTo>
                  <a:close/>
                </a:path>
              </a:pathLst>
            </a:custGeom>
            <a:solidFill>
              <a:srgbClr val="F26522"/>
            </a:solidFill>
            <a:ln w="14048"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C2887F23-E706-4B30-8C11-6A89DCBE10C8}"/>
                </a:ext>
              </a:extLst>
            </p:cNvPr>
            <p:cNvSpPr/>
            <p:nvPr/>
          </p:nvSpPr>
          <p:spPr>
            <a:xfrm>
              <a:off x="7034717" y="2792801"/>
              <a:ext cx="174530" cy="348235"/>
            </a:xfrm>
            <a:custGeom>
              <a:avLst/>
              <a:gdLst>
                <a:gd name="connsiteX0" fmla="*/ 145627 w 174530"/>
                <a:gd name="connsiteY0" fmla="*/ 344022 h 348235"/>
                <a:gd name="connsiteX1" fmla="*/ 111481 w 174530"/>
                <a:gd name="connsiteY1" fmla="*/ 348238 h 348235"/>
                <a:gd name="connsiteX2" fmla="*/ 79159 w 174530"/>
                <a:gd name="connsiteY2" fmla="*/ 344444 h 348235"/>
                <a:gd name="connsiteX3" fmla="*/ 54146 w 174530"/>
                <a:gd name="connsiteY3" fmla="*/ 330391 h 348235"/>
                <a:gd name="connsiteX4" fmla="*/ 37705 w 174530"/>
                <a:gd name="connsiteY4" fmla="*/ 305097 h 348235"/>
                <a:gd name="connsiteX5" fmla="*/ 31943 w 174530"/>
                <a:gd name="connsiteY5" fmla="*/ 265609 h 348235"/>
                <a:gd name="connsiteX6" fmla="*/ 31943 w 174530"/>
                <a:gd name="connsiteY6" fmla="*/ 136608 h 348235"/>
                <a:gd name="connsiteX7" fmla="*/ -798 w 174530"/>
                <a:gd name="connsiteY7" fmla="*/ 136608 h 348235"/>
                <a:gd name="connsiteX8" fmla="*/ -798 w 174530"/>
                <a:gd name="connsiteY8" fmla="*/ 70280 h 348235"/>
                <a:gd name="connsiteX9" fmla="*/ 31943 w 174530"/>
                <a:gd name="connsiteY9" fmla="*/ 70280 h 348235"/>
                <a:gd name="connsiteX10" fmla="*/ 31943 w 174530"/>
                <a:gd name="connsiteY10" fmla="*/ 18 h 348235"/>
                <a:gd name="connsiteX11" fmla="*/ 109513 w 174530"/>
                <a:gd name="connsiteY11" fmla="*/ 18 h 348235"/>
                <a:gd name="connsiteX12" fmla="*/ 109513 w 174530"/>
                <a:gd name="connsiteY12" fmla="*/ 70280 h 348235"/>
                <a:gd name="connsiteX13" fmla="*/ 173732 w 174530"/>
                <a:gd name="connsiteY13" fmla="*/ 70280 h 348235"/>
                <a:gd name="connsiteX14" fmla="*/ 173732 w 174530"/>
                <a:gd name="connsiteY14" fmla="*/ 136608 h 348235"/>
                <a:gd name="connsiteX15" fmla="*/ 109513 w 174530"/>
                <a:gd name="connsiteY15" fmla="*/ 136608 h 348235"/>
                <a:gd name="connsiteX16" fmla="*/ 109513 w 174530"/>
                <a:gd name="connsiteY16" fmla="*/ 253384 h 348235"/>
                <a:gd name="connsiteX17" fmla="*/ 134386 w 174530"/>
                <a:gd name="connsiteY17" fmla="*/ 279943 h 348235"/>
                <a:gd name="connsiteX18" fmla="*/ 172749 w 174530"/>
                <a:gd name="connsiteY18" fmla="*/ 270246 h 348235"/>
                <a:gd name="connsiteX19" fmla="*/ 172749 w 174530"/>
                <a:gd name="connsiteY19" fmla="*/ 332499 h 348235"/>
                <a:gd name="connsiteX20" fmla="*/ 145627 w 174530"/>
                <a:gd name="connsiteY20" fmla="*/ 344022 h 348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530" h="348235">
                  <a:moveTo>
                    <a:pt x="145627" y="344022"/>
                  </a:moveTo>
                  <a:cubicBezTo>
                    <a:pt x="134527" y="347000"/>
                    <a:pt x="123003" y="348418"/>
                    <a:pt x="111481" y="348238"/>
                  </a:cubicBezTo>
                  <a:cubicBezTo>
                    <a:pt x="100519" y="348370"/>
                    <a:pt x="89699" y="347095"/>
                    <a:pt x="79159" y="344444"/>
                  </a:cubicBezTo>
                  <a:cubicBezTo>
                    <a:pt x="69744" y="341966"/>
                    <a:pt x="61172" y="337129"/>
                    <a:pt x="54146" y="330391"/>
                  </a:cubicBezTo>
                  <a:cubicBezTo>
                    <a:pt x="46699" y="323370"/>
                    <a:pt x="41078" y="314704"/>
                    <a:pt x="37705" y="305097"/>
                  </a:cubicBezTo>
                  <a:cubicBezTo>
                    <a:pt x="33489" y="292365"/>
                    <a:pt x="31521" y="279005"/>
                    <a:pt x="31943" y="265609"/>
                  </a:cubicBezTo>
                  <a:lnTo>
                    <a:pt x="31943" y="136608"/>
                  </a:lnTo>
                  <a:lnTo>
                    <a:pt x="-798" y="136608"/>
                  </a:lnTo>
                  <a:lnTo>
                    <a:pt x="-798" y="70280"/>
                  </a:lnTo>
                  <a:lnTo>
                    <a:pt x="31943" y="70280"/>
                  </a:lnTo>
                  <a:lnTo>
                    <a:pt x="31943" y="18"/>
                  </a:lnTo>
                  <a:lnTo>
                    <a:pt x="109513" y="18"/>
                  </a:lnTo>
                  <a:lnTo>
                    <a:pt x="109513" y="70280"/>
                  </a:lnTo>
                  <a:lnTo>
                    <a:pt x="173732" y="70280"/>
                  </a:lnTo>
                  <a:lnTo>
                    <a:pt x="173732" y="136608"/>
                  </a:lnTo>
                  <a:lnTo>
                    <a:pt x="109513" y="136608"/>
                  </a:lnTo>
                  <a:lnTo>
                    <a:pt x="109513" y="253384"/>
                  </a:lnTo>
                  <a:cubicBezTo>
                    <a:pt x="109513" y="271090"/>
                    <a:pt x="117804" y="279943"/>
                    <a:pt x="134386" y="279943"/>
                  </a:cubicBezTo>
                  <a:cubicBezTo>
                    <a:pt x="147735" y="280000"/>
                    <a:pt x="160946" y="276664"/>
                    <a:pt x="172749" y="270246"/>
                  </a:cubicBezTo>
                  <a:lnTo>
                    <a:pt x="172749" y="332499"/>
                  </a:lnTo>
                  <a:cubicBezTo>
                    <a:pt x="164177" y="337403"/>
                    <a:pt x="155043" y="341272"/>
                    <a:pt x="145627" y="344022"/>
                  </a:cubicBezTo>
                </a:path>
              </a:pathLst>
            </a:custGeom>
            <a:solidFill>
              <a:srgbClr val="F26522"/>
            </a:solidFill>
            <a:ln w="14048"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437C94DE-0582-AD9D-6463-B8C1B2D24E1F}"/>
                </a:ext>
              </a:extLst>
            </p:cNvPr>
            <p:cNvSpPr/>
            <p:nvPr/>
          </p:nvSpPr>
          <p:spPr>
            <a:xfrm>
              <a:off x="7253638" y="2858386"/>
              <a:ext cx="269125" cy="285043"/>
            </a:xfrm>
            <a:custGeom>
              <a:avLst/>
              <a:gdLst>
                <a:gd name="connsiteX0" fmla="*/ 173046 w 269125"/>
                <a:gd name="connsiteY0" fmla="*/ 77908 h 285043"/>
                <a:gd name="connsiteX1" fmla="*/ 173046 w 269125"/>
                <a:gd name="connsiteY1" fmla="*/ 77908 h 285043"/>
                <a:gd name="connsiteX2" fmla="*/ 133839 w 269125"/>
                <a:gd name="connsiteY2" fmla="*/ 61888 h 285043"/>
                <a:gd name="connsiteX3" fmla="*/ 94352 w 269125"/>
                <a:gd name="connsiteY3" fmla="*/ 77627 h 285043"/>
                <a:gd name="connsiteX4" fmla="*/ 74678 w 269125"/>
                <a:gd name="connsiteY4" fmla="*/ 119784 h 285043"/>
                <a:gd name="connsiteX5" fmla="*/ 191455 w 269125"/>
                <a:gd name="connsiteY5" fmla="*/ 119784 h 285043"/>
                <a:gd name="connsiteX6" fmla="*/ 173046 w 269125"/>
                <a:gd name="connsiteY6" fmla="*/ 77627 h 285043"/>
                <a:gd name="connsiteX7" fmla="*/ 266776 w 269125"/>
                <a:gd name="connsiteY7" fmla="*/ 158429 h 285043"/>
                <a:gd name="connsiteX8" fmla="*/ 265932 w 269125"/>
                <a:gd name="connsiteY8" fmla="*/ 168125 h 285043"/>
                <a:gd name="connsiteX9" fmla="*/ 75661 w 269125"/>
                <a:gd name="connsiteY9" fmla="*/ 168125 h 285043"/>
                <a:gd name="connsiteX10" fmla="*/ 98848 w 269125"/>
                <a:gd name="connsiteY10" fmla="*/ 208174 h 285043"/>
                <a:gd name="connsiteX11" fmla="*/ 142551 w 269125"/>
                <a:gd name="connsiteY11" fmla="*/ 222227 h 285043"/>
                <a:gd name="connsiteX12" fmla="*/ 177121 w 269125"/>
                <a:gd name="connsiteY12" fmla="*/ 215622 h 285043"/>
                <a:gd name="connsiteX13" fmla="*/ 208880 w 269125"/>
                <a:gd name="connsiteY13" fmla="*/ 194263 h 285043"/>
                <a:gd name="connsiteX14" fmla="*/ 253144 w 269125"/>
                <a:gd name="connsiteY14" fmla="*/ 233469 h 285043"/>
                <a:gd name="connsiteX15" fmla="*/ 206209 w 269125"/>
                <a:gd name="connsiteY15" fmla="*/ 270989 h 285043"/>
                <a:gd name="connsiteX16" fmla="*/ 141428 w 269125"/>
                <a:gd name="connsiteY16" fmla="*/ 285041 h 285043"/>
                <a:gd name="connsiteX17" fmla="*/ 85218 w 269125"/>
                <a:gd name="connsiteY17" fmla="*/ 274924 h 285043"/>
                <a:gd name="connsiteX18" fmla="*/ 39829 w 269125"/>
                <a:gd name="connsiteY18" fmla="*/ 245835 h 285043"/>
                <a:gd name="connsiteX19" fmla="*/ 9897 w 269125"/>
                <a:gd name="connsiteY19" fmla="*/ 201148 h 285043"/>
                <a:gd name="connsiteX20" fmla="*/ -783 w 269125"/>
                <a:gd name="connsiteY20" fmla="*/ 143814 h 285043"/>
                <a:gd name="connsiteX21" fmla="*/ -783 w 269125"/>
                <a:gd name="connsiteY21" fmla="*/ 142831 h 285043"/>
                <a:gd name="connsiteX22" fmla="*/ 9193 w 269125"/>
                <a:gd name="connsiteY22" fmla="*/ 87604 h 285043"/>
                <a:gd name="connsiteX23" fmla="*/ 37298 w 269125"/>
                <a:gd name="connsiteY23" fmla="*/ 42215 h 285043"/>
                <a:gd name="connsiteX24" fmla="*/ 134683 w 269125"/>
                <a:gd name="connsiteY24" fmla="*/ 57 h 285043"/>
                <a:gd name="connsiteX25" fmla="*/ 193843 w 269125"/>
                <a:gd name="connsiteY25" fmla="*/ 12283 h 285043"/>
                <a:gd name="connsiteX26" fmla="*/ 236000 w 269125"/>
                <a:gd name="connsiteY26" fmla="*/ 45166 h 285043"/>
                <a:gd name="connsiteX27" fmla="*/ 260452 w 269125"/>
                <a:gd name="connsiteY27" fmla="*/ 92663 h 285043"/>
                <a:gd name="connsiteX28" fmla="*/ 268322 w 269125"/>
                <a:gd name="connsiteY28" fmla="*/ 148873 h 285043"/>
                <a:gd name="connsiteX29" fmla="*/ 268322 w 269125"/>
                <a:gd name="connsiteY29" fmla="*/ 149857 h 285043"/>
                <a:gd name="connsiteX30" fmla="*/ 266776 w 269125"/>
                <a:gd name="connsiteY30" fmla="*/ 158710 h 28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9125" h="285043">
                  <a:moveTo>
                    <a:pt x="173046" y="77908"/>
                  </a:moveTo>
                  <a:lnTo>
                    <a:pt x="173046" y="77908"/>
                  </a:lnTo>
                  <a:cubicBezTo>
                    <a:pt x="162928" y="67107"/>
                    <a:pt x="148595" y="61256"/>
                    <a:pt x="133839" y="61888"/>
                  </a:cubicBezTo>
                  <a:cubicBezTo>
                    <a:pt x="119085" y="61250"/>
                    <a:pt x="104610" y="66979"/>
                    <a:pt x="94352" y="77627"/>
                  </a:cubicBezTo>
                  <a:cubicBezTo>
                    <a:pt x="83672" y="89395"/>
                    <a:pt x="76927" y="104081"/>
                    <a:pt x="74678" y="119784"/>
                  </a:cubicBezTo>
                  <a:lnTo>
                    <a:pt x="191455" y="119784"/>
                  </a:lnTo>
                  <a:cubicBezTo>
                    <a:pt x="189908" y="104147"/>
                    <a:pt x="183444" y="89396"/>
                    <a:pt x="173046" y="77627"/>
                  </a:cubicBezTo>
                  <a:moveTo>
                    <a:pt x="266776" y="158429"/>
                  </a:moveTo>
                  <a:cubicBezTo>
                    <a:pt x="266776" y="161239"/>
                    <a:pt x="266495" y="164471"/>
                    <a:pt x="265932" y="168125"/>
                  </a:cubicBezTo>
                  <a:lnTo>
                    <a:pt x="75661" y="168125"/>
                  </a:lnTo>
                  <a:cubicBezTo>
                    <a:pt x="78332" y="183843"/>
                    <a:pt x="86482" y="198075"/>
                    <a:pt x="98848" y="208174"/>
                  </a:cubicBezTo>
                  <a:cubicBezTo>
                    <a:pt x="111496" y="217619"/>
                    <a:pt x="126812" y="222568"/>
                    <a:pt x="142551" y="222227"/>
                  </a:cubicBezTo>
                  <a:cubicBezTo>
                    <a:pt x="154356" y="222481"/>
                    <a:pt x="166160" y="220232"/>
                    <a:pt x="177121" y="215622"/>
                  </a:cubicBezTo>
                  <a:cubicBezTo>
                    <a:pt x="188784" y="210282"/>
                    <a:pt x="199464" y="203066"/>
                    <a:pt x="208880" y="194263"/>
                  </a:cubicBezTo>
                  <a:lnTo>
                    <a:pt x="253144" y="233469"/>
                  </a:lnTo>
                  <a:cubicBezTo>
                    <a:pt x="240498" y="249302"/>
                    <a:pt x="224478" y="262118"/>
                    <a:pt x="206209" y="270989"/>
                  </a:cubicBezTo>
                  <a:cubicBezTo>
                    <a:pt x="185975" y="280602"/>
                    <a:pt x="163771" y="285411"/>
                    <a:pt x="141428" y="285041"/>
                  </a:cubicBezTo>
                  <a:cubicBezTo>
                    <a:pt x="122176" y="285154"/>
                    <a:pt x="103205" y="281724"/>
                    <a:pt x="85218" y="274924"/>
                  </a:cubicBezTo>
                  <a:cubicBezTo>
                    <a:pt x="68215" y="268440"/>
                    <a:pt x="52756" y="258538"/>
                    <a:pt x="39829" y="245835"/>
                  </a:cubicBezTo>
                  <a:cubicBezTo>
                    <a:pt x="26900" y="233085"/>
                    <a:pt x="16782" y="217892"/>
                    <a:pt x="9897" y="201148"/>
                  </a:cubicBezTo>
                  <a:cubicBezTo>
                    <a:pt x="2589" y="182940"/>
                    <a:pt x="-1065" y="163447"/>
                    <a:pt x="-783" y="143814"/>
                  </a:cubicBezTo>
                  <a:lnTo>
                    <a:pt x="-783" y="142831"/>
                  </a:lnTo>
                  <a:cubicBezTo>
                    <a:pt x="-924" y="123968"/>
                    <a:pt x="2589" y="105250"/>
                    <a:pt x="9193" y="87604"/>
                  </a:cubicBezTo>
                  <a:cubicBezTo>
                    <a:pt x="15518" y="70807"/>
                    <a:pt x="25073" y="55395"/>
                    <a:pt x="37298" y="42215"/>
                  </a:cubicBezTo>
                  <a:cubicBezTo>
                    <a:pt x="62312" y="14963"/>
                    <a:pt x="97725" y="-366"/>
                    <a:pt x="134683" y="57"/>
                  </a:cubicBezTo>
                  <a:cubicBezTo>
                    <a:pt x="155058" y="-441"/>
                    <a:pt x="175295" y="3741"/>
                    <a:pt x="193843" y="12283"/>
                  </a:cubicBezTo>
                  <a:cubicBezTo>
                    <a:pt x="210144" y="19939"/>
                    <a:pt x="224619" y="31178"/>
                    <a:pt x="236000" y="45166"/>
                  </a:cubicBezTo>
                  <a:cubicBezTo>
                    <a:pt x="247243" y="59213"/>
                    <a:pt x="255534" y="75360"/>
                    <a:pt x="260452" y="92663"/>
                  </a:cubicBezTo>
                  <a:cubicBezTo>
                    <a:pt x="265792" y="110910"/>
                    <a:pt x="268462" y="129852"/>
                    <a:pt x="268322" y="148873"/>
                  </a:cubicBezTo>
                  <a:lnTo>
                    <a:pt x="268322" y="149857"/>
                  </a:lnTo>
                  <a:cubicBezTo>
                    <a:pt x="266917" y="152808"/>
                    <a:pt x="266917" y="156040"/>
                    <a:pt x="266776" y="158710"/>
                  </a:cubicBezTo>
                  <a:close/>
                </a:path>
              </a:pathLst>
            </a:custGeom>
            <a:solidFill>
              <a:srgbClr val="F26522"/>
            </a:solidFill>
            <a:ln w="14048"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B186AF02-ECE7-DC8D-B78A-A2E9CDFBD078}"/>
                </a:ext>
              </a:extLst>
            </p:cNvPr>
            <p:cNvSpPr/>
            <p:nvPr/>
          </p:nvSpPr>
          <p:spPr>
            <a:xfrm>
              <a:off x="7579109" y="2857592"/>
              <a:ext cx="164694" cy="278932"/>
            </a:xfrm>
            <a:custGeom>
              <a:avLst/>
              <a:gdLst>
                <a:gd name="connsiteX0" fmla="*/ 159820 w 164694"/>
                <a:gd name="connsiteY0" fmla="*/ 81513 h 278932"/>
                <a:gd name="connsiteX1" fmla="*/ 98833 w 164694"/>
                <a:gd name="connsiteY1" fmla="*/ 104980 h 278932"/>
                <a:gd name="connsiteX2" fmla="*/ 76631 w 164694"/>
                <a:gd name="connsiteY2" fmla="*/ 177913 h 278932"/>
                <a:gd name="connsiteX3" fmla="*/ 76631 w 164694"/>
                <a:gd name="connsiteY3" fmla="*/ 278950 h 278932"/>
                <a:gd name="connsiteX4" fmla="*/ -798 w 164694"/>
                <a:gd name="connsiteY4" fmla="*/ 278950 h 278932"/>
                <a:gd name="connsiteX5" fmla="*/ -798 w 164694"/>
                <a:gd name="connsiteY5" fmla="*/ 5489 h 278932"/>
                <a:gd name="connsiteX6" fmla="*/ 76631 w 164694"/>
                <a:gd name="connsiteY6" fmla="*/ 5489 h 278932"/>
                <a:gd name="connsiteX7" fmla="*/ 76631 w 164694"/>
                <a:gd name="connsiteY7" fmla="*/ 60575 h 278932"/>
                <a:gd name="connsiteX8" fmla="*/ 108810 w 164694"/>
                <a:gd name="connsiteY8" fmla="*/ 15747 h 278932"/>
                <a:gd name="connsiteX9" fmla="*/ 163896 w 164694"/>
                <a:gd name="connsiteY9" fmla="*/ 430 h 278932"/>
                <a:gd name="connsiteX10" fmla="*/ 163896 w 164694"/>
                <a:gd name="connsiteY10" fmla="*/ 81513 h 27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4694" h="278932">
                  <a:moveTo>
                    <a:pt x="159820" y="81513"/>
                  </a:moveTo>
                  <a:cubicBezTo>
                    <a:pt x="137055" y="80292"/>
                    <a:pt x="114853" y="88828"/>
                    <a:pt x="98833" y="104980"/>
                  </a:cubicBezTo>
                  <a:cubicBezTo>
                    <a:pt x="84077" y="120532"/>
                    <a:pt x="76631" y="144843"/>
                    <a:pt x="76631" y="177913"/>
                  </a:cubicBezTo>
                  <a:lnTo>
                    <a:pt x="76631" y="278950"/>
                  </a:lnTo>
                  <a:lnTo>
                    <a:pt x="-798" y="278950"/>
                  </a:lnTo>
                  <a:lnTo>
                    <a:pt x="-798" y="5489"/>
                  </a:lnTo>
                  <a:lnTo>
                    <a:pt x="76631" y="5489"/>
                  </a:lnTo>
                  <a:lnTo>
                    <a:pt x="76631" y="60575"/>
                  </a:lnTo>
                  <a:cubicBezTo>
                    <a:pt x="83516" y="43221"/>
                    <a:pt x="94617" y="27828"/>
                    <a:pt x="108810" y="15747"/>
                  </a:cubicBezTo>
                  <a:cubicBezTo>
                    <a:pt x="124549" y="3878"/>
                    <a:pt x="144222" y="-1594"/>
                    <a:pt x="163896" y="430"/>
                  </a:cubicBezTo>
                  <a:lnTo>
                    <a:pt x="163896" y="81513"/>
                  </a:lnTo>
                  <a:close/>
                </a:path>
              </a:pathLst>
            </a:custGeom>
            <a:solidFill>
              <a:srgbClr val="F26522"/>
            </a:solidFill>
            <a:ln w="14048"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D709E445-4F25-0386-1D89-946F0E497B9B}"/>
                </a:ext>
              </a:extLst>
            </p:cNvPr>
            <p:cNvSpPr/>
            <p:nvPr/>
          </p:nvSpPr>
          <p:spPr>
            <a:xfrm>
              <a:off x="7778931" y="2857990"/>
              <a:ext cx="295542" cy="284589"/>
            </a:xfrm>
            <a:custGeom>
              <a:avLst/>
              <a:gdLst>
                <a:gd name="connsiteX0" fmla="*/ 218564 w 295542"/>
                <a:gd name="connsiteY0" fmla="*/ 142383 h 284589"/>
                <a:gd name="connsiteX1" fmla="*/ 218564 w 295542"/>
                <a:gd name="connsiteY1" fmla="*/ 142383 h 284589"/>
                <a:gd name="connsiteX2" fmla="*/ 213506 w 295542"/>
                <a:gd name="connsiteY2" fmla="*/ 114278 h 284589"/>
                <a:gd name="connsiteX3" fmla="*/ 175703 w 295542"/>
                <a:gd name="connsiteY3" fmla="*/ 73667 h 284589"/>
                <a:gd name="connsiteX4" fmla="*/ 146616 w 295542"/>
                <a:gd name="connsiteY4" fmla="*/ 67483 h 284589"/>
                <a:gd name="connsiteX5" fmla="*/ 116824 w 295542"/>
                <a:gd name="connsiteY5" fmla="*/ 73385 h 284589"/>
                <a:gd name="connsiteX6" fmla="*/ 94622 w 295542"/>
                <a:gd name="connsiteY6" fmla="*/ 89405 h 284589"/>
                <a:gd name="connsiteX7" fmla="*/ 80570 w 295542"/>
                <a:gd name="connsiteY7" fmla="*/ 113154 h 284589"/>
                <a:gd name="connsiteX8" fmla="*/ 75791 w 295542"/>
                <a:gd name="connsiteY8" fmla="*/ 141259 h 284589"/>
                <a:gd name="connsiteX9" fmla="*/ 75791 w 295542"/>
                <a:gd name="connsiteY9" fmla="*/ 142383 h 284589"/>
                <a:gd name="connsiteX10" fmla="*/ 80849 w 295542"/>
                <a:gd name="connsiteY10" fmla="*/ 171191 h 284589"/>
                <a:gd name="connsiteX11" fmla="*/ 95746 w 295542"/>
                <a:gd name="connsiteY11" fmla="*/ 195080 h 284589"/>
                <a:gd name="connsiteX12" fmla="*/ 118370 w 295542"/>
                <a:gd name="connsiteY12" fmla="*/ 211662 h 284589"/>
                <a:gd name="connsiteX13" fmla="*/ 147739 w 295542"/>
                <a:gd name="connsiteY13" fmla="*/ 217845 h 284589"/>
                <a:gd name="connsiteX14" fmla="*/ 177530 w 295542"/>
                <a:gd name="connsiteY14" fmla="*/ 211943 h 284589"/>
                <a:gd name="connsiteX15" fmla="*/ 199734 w 295542"/>
                <a:gd name="connsiteY15" fmla="*/ 195923 h 284589"/>
                <a:gd name="connsiteX16" fmla="*/ 213787 w 295542"/>
                <a:gd name="connsiteY16" fmla="*/ 172174 h 284589"/>
                <a:gd name="connsiteX17" fmla="*/ 218564 w 295542"/>
                <a:gd name="connsiteY17" fmla="*/ 143367 h 284589"/>
                <a:gd name="connsiteX18" fmla="*/ 283909 w 295542"/>
                <a:gd name="connsiteY18" fmla="*/ 197609 h 284589"/>
                <a:gd name="connsiteX19" fmla="*/ 252712 w 295542"/>
                <a:gd name="connsiteY19" fmla="*/ 242858 h 284589"/>
                <a:gd name="connsiteX20" fmla="*/ 205917 w 295542"/>
                <a:gd name="connsiteY20" fmla="*/ 273352 h 284589"/>
                <a:gd name="connsiteX21" fmla="*/ 146616 w 295542"/>
                <a:gd name="connsiteY21" fmla="*/ 284594 h 284589"/>
                <a:gd name="connsiteX22" fmla="*/ 88016 w 295542"/>
                <a:gd name="connsiteY22" fmla="*/ 273633 h 284589"/>
                <a:gd name="connsiteX23" fmla="*/ 10448 w 295542"/>
                <a:gd name="connsiteY23" fmla="*/ 198733 h 284589"/>
                <a:gd name="connsiteX24" fmla="*/ -795 w 295542"/>
                <a:gd name="connsiteY24" fmla="*/ 143367 h 284589"/>
                <a:gd name="connsiteX25" fmla="*/ -795 w 295542"/>
                <a:gd name="connsiteY25" fmla="*/ 142383 h 284589"/>
                <a:gd name="connsiteX26" fmla="*/ 10448 w 295542"/>
                <a:gd name="connsiteY26" fmla="*/ 87016 h 284589"/>
                <a:gd name="connsiteX27" fmla="*/ 41222 w 295542"/>
                <a:gd name="connsiteY27" fmla="*/ 41767 h 284589"/>
                <a:gd name="connsiteX28" fmla="*/ 88157 w 295542"/>
                <a:gd name="connsiteY28" fmla="*/ 11274 h 284589"/>
                <a:gd name="connsiteX29" fmla="*/ 147319 w 295542"/>
                <a:gd name="connsiteY29" fmla="*/ 32 h 284589"/>
                <a:gd name="connsiteX30" fmla="*/ 205917 w 295542"/>
                <a:gd name="connsiteY30" fmla="*/ 10993 h 284589"/>
                <a:gd name="connsiteX31" fmla="*/ 252572 w 295542"/>
                <a:gd name="connsiteY31" fmla="*/ 41065 h 284589"/>
                <a:gd name="connsiteX32" fmla="*/ 283487 w 295542"/>
                <a:gd name="connsiteY32" fmla="*/ 86033 h 284589"/>
                <a:gd name="connsiteX33" fmla="*/ 294729 w 295542"/>
                <a:gd name="connsiteY33" fmla="*/ 141259 h 284589"/>
                <a:gd name="connsiteX34" fmla="*/ 294729 w 295542"/>
                <a:gd name="connsiteY34" fmla="*/ 142383 h 284589"/>
                <a:gd name="connsiteX35" fmla="*/ 283909 w 295542"/>
                <a:gd name="connsiteY35" fmla="*/ 197609 h 28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5542" h="284589">
                  <a:moveTo>
                    <a:pt x="218564" y="142383"/>
                  </a:moveTo>
                  <a:lnTo>
                    <a:pt x="218564" y="142383"/>
                  </a:lnTo>
                  <a:cubicBezTo>
                    <a:pt x="218564" y="132789"/>
                    <a:pt x="216878" y="123275"/>
                    <a:pt x="213506" y="114278"/>
                  </a:cubicBezTo>
                  <a:cubicBezTo>
                    <a:pt x="206901" y="96223"/>
                    <a:pt x="193269" y="81592"/>
                    <a:pt x="175703" y="73667"/>
                  </a:cubicBezTo>
                  <a:cubicBezTo>
                    <a:pt x="166571" y="69507"/>
                    <a:pt x="156592" y="67396"/>
                    <a:pt x="146616" y="67483"/>
                  </a:cubicBezTo>
                  <a:cubicBezTo>
                    <a:pt x="136358" y="67305"/>
                    <a:pt x="126240" y="69317"/>
                    <a:pt x="116824" y="73385"/>
                  </a:cubicBezTo>
                  <a:cubicBezTo>
                    <a:pt x="108393" y="77145"/>
                    <a:pt x="100804" y="82598"/>
                    <a:pt x="94622" y="89405"/>
                  </a:cubicBezTo>
                  <a:cubicBezTo>
                    <a:pt x="88438" y="96361"/>
                    <a:pt x="83661" y="104420"/>
                    <a:pt x="80570" y="113154"/>
                  </a:cubicBezTo>
                  <a:cubicBezTo>
                    <a:pt x="77336" y="122183"/>
                    <a:pt x="75791" y="131688"/>
                    <a:pt x="75791" y="141259"/>
                  </a:cubicBezTo>
                  <a:lnTo>
                    <a:pt x="75791" y="142383"/>
                  </a:lnTo>
                  <a:cubicBezTo>
                    <a:pt x="75791" y="152211"/>
                    <a:pt x="77477" y="161969"/>
                    <a:pt x="80849" y="171191"/>
                  </a:cubicBezTo>
                  <a:cubicBezTo>
                    <a:pt x="84223" y="180063"/>
                    <a:pt x="89282" y="188184"/>
                    <a:pt x="95746" y="195080"/>
                  </a:cubicBezTo>
                  <a:cubicBezTo>
                    <a:pt x="102069" y="202072"/>
                    <a:pt x="109798" y="207712"/>
                    <a:pt x="118370" y="211662"/>
                  </a:cubicBezTo>
                  <a:cubicBezTo>
                    <a:pt x="127645" y="215879"/>
                    <a:pt x="137622" y="217992"/>
                    <a:pt x="147739" y="217845"/>
                  </a:cubicBezTo>
                  <a:cubicBezTo>
                    <a:pt x="157999" y="218037"/>
                    <a:pt x="168116" y="216024"/>
                    <a:pt x="177530" y="211943"/>
                  </a:cubicBezTo>
                  <a:cubicBezTo>
                    <a:pt x="185963" y="208184"/>
                    <a:pt x="193550" y="202730"/>
                    <a:pt x="199734" y="195923"/>
                  </a:cubicBezTo>
                  <a:cubicBezTo>
                    <a:pt x="205917" y="189013"/>
                    <a:pt x="210696" y="180942"/>
                    <a:pt x="213787" y="172174"/>
                  </a:cubicBezTo>
                  <a:cubicBezTo>
                    <a:pt x="217019" y="162922"/>
                    <a:pt x="218705" y="153174"/>
                    <a:pt x="218564" y="143367"/>
                  </a:cubicBezTo>
                  <a:close/>
                  <a:moveTo>
                    <a:pt x="283909" y="197609"/>
                  </a:moveTo>
                  <a:cubicBezTo>
                    <a:pt x="276601" y="214623"/>
                    <a:pt x="266062" y="230007"/>
                    <a:pt x="252712" y="242858"/>
                  </a:cubicBezTo>
                  <a:cubicBezTo>
                    <a:pt x="239221" y="255945"/>
                    <a:pt x="223342" y="266299"/>
                    <a:pt x="205917" y="273352"/>
                  </a:cubicBezTo>
                  <a:cubicBezTo>
                    <a:pt x="187087" y="281036"/>
                    <a:pt x="166991" y="284858"/>
                    <a:pt x="146616" y="284594"/>
                  </a:cubicBezTo>
                  <a:cubicBezTo>
                    <a:pt x="126520" y="284777"/>
                    <a:pt x="106707" y="281054"/>
                    <a:pt x="88016" y="273633"/>
                  </a:cubicBezTo>
                  <a:cubicBezTo>
                    <a:pt x="53166" y="259974"/>
                    <a:pt x="25343" y="233021"/>
                    <a:pt x="10448" y="198733"/>
                  </a:cubicBezTo>
                  <a:cubicBezTo>
                    <a:pt x="3000" y="181248"/>
                    <a:pt x="-935" y="162399"/>
                    <a:pt x="-795" y="143367"/>
                  </a:cubicBezTo>
                  <a:lnTo>
                    <a:pt x="-795" y="142383"/>
                  </a:lnTo>
                  <a:cubicBezTo>
                    <a:pt x="-935" y="123348"/>
                    <a:pt x="2859" y="104493"/>
                    <a:pt x="10448" y="87016"/>
                  </a:cubicBezTo>
                  <a:cubicBezTo>
                    <a:pt x="17754" y="70087"/>
                    <a:pt x="28153" y="54721"/>
                    <a:pt x="41222" y="41767"/>
                  </a:cubicBezTo>
                  <a:cubicBezTo>
                    <a:pt x="54712" y="28696"/>
                    <a:pt x="70732" y="18345"/>
                    <a:pt x="88157" y="11274"/>
                  </a:cubicBezTo>
                  <a:cubicBezTo>
                    <a:pt x="106988" y="3578"/>
                    <a:pt x="127082" y="-245"/>
                    <a:pt x="147319" y="32"/>
                  </a:cubicBezTo>
                  <a:cubicBezTo>
                    <a:pt x="167413" y="-151"/>
                    <a:pt x="187227" y="3571"/>
                    <a:pt x="205917" y="10993"/>
                  </a:cubicBezTo>
                  <a:cubicBezTo>
                    <a:pt x="223342" y="17864"/>
                    <a:pt x="239080" y="28082"/>
                    <a:pt x="252572" y="41065"/>
                  </a:cubicBezTo>
                  <a:cubicBezTo>
                    <a:pt x="265780" y="53874"/>
                    <a:pt x="276179" y="69154"/>
                    <a:pt x="283487" y="86033"/>
                  </a:cubicBezTo>
                  <a:cubicBezTo>
                    <a:pt x="291075" y="103465"/>
                    <a:pt x="294870" y="122270"/>
                    <a:pt x="294729" y="141259"/>
                  </a:cubicBezTo>
                  <a:lnTo>
                    <a:pt x="294729" y="142383"/>
                  </a:lnTo>
                  <a:cubicBezTo>
                    <a:pt x="295011" y="161341"/>
                    <a:pt x="291357" y="180146"/>
                    <a:pt x="283909" y="197609"/>
                  </a:cubicBezTo>
                  <a:close/>
                </a:path>
              </a:pathLst>
            </a:custGeom>
            <a:solidFill>
              <a:srgbClr val="F26522"/>
            </a:solidFill>
            <a:ln w="14048"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9B2E6DDF-1F15-4251-D966-B56D90AA7AB1}"/>
                </a:ext>
              </a:extLst>
            </p:cNvPr>
            <p:cNvSpPr/>
            <p:nvPr/>
          </p:nvSpPr>
          <p:spPr>
            <a:xfrm>
              <a:off x="8134602" y="2764134"/>
              <a:ext cx="77569" cy="372390"/>
            </a:xfrm>
            <a:custGeom>
              <a:avLst/>
              <a:gdLst>
                <a:gd name="connsiteX0" fmla="*/ 0 w 77569"/>
                <a:gd name="connsiteY0" fmla="*/ 0 h 372390"/>
                <a:gd name="connsiteX1" fmla="*/ 77569 w 77569"/>
                <a:gd name="connsiteY1" fmla="*/ 0 h 372390"/>
                <a:gd name="connsiteX2" fmla="*/ 77569 w 77569"/>
                <a:gd name="connsiteY2" fmla="*/ 372390 h 372390"/>
                <a:gd name="connsiteX3" fmla="*/ 0 w 77569"/>
                <a:gd name="connsiteY3" fmla="*/ 372390 h 372390"/>
              </a:gdLst>
              <a:ahLst/>
              <a:cxnLst>
                <a:cxn ang="0">
                  <a:pos x="connsiteX0" y="connsiteY0"/>
                </a:cxn>
                <a:cxn ang="0">
                  <a:pos x="connsiteX1" y="connsiteY1"/>
                </a:cxn>
                <a:cxn ang="0">
                  <a:pos x="connsiteX2" y="connsiteY2"/>
                </a:cxn>
                <a:cxn ang="0">
                  <a:pos x="connsiteX3" y="connsiteY3"/>
                </a:cxn>
              </a:cxnLst>
              <a:rect l="l" t="t" r="r" b="b"/>
              <a:pathLst>
                <a:path w="77569" h="372390">
                  <a:moveTo>
                    <a:pt x="0" y="0"/>
                  </a:moveTo>
                  <a:lnTo>
                    <a:pt x="77569" y="0"/>
                  </a:lnTo>
                  <a:lnTo>
                    <a:pt x="77569" y="372390"/>
                  </a:lnTo>
                  <a:lnTo>
                    <a:pt x="0" y="372390"/>
                  </a:lnTo>
                  <a:close/>
                </a:path>
              </a:pathLst>
            </a:custGeom>
            <a:solidFill>
              <a:srgbClr val="F26522"/>
            </a:solidFill>
            <a:ln w="14048"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D7C3E035-4395-19CE-69A5-FB1B87F1599B}"/>
                </a:ext>
              </a:extLst>
            </p:cNvPr>
            <p:cNvSpPr/>
            <p:nvPr/>
          </p:nvSpPr>
          <p:spPr>
            <a:xfrm>
              <a:off x="8271750" y="2857991"/>
              <a:ext cx="295812" cy="284588"/>
            </a:xfrm>
            <a:custGeom>
              <a:avLst/>
              <a:gdLst>
                <a:gd name="connsiteX0" fmla="*/ 218564 w 295812"/>
                <a:gd name="connsiteY0" fmla="*/ 142382 h 284588"/>
                <a:gd name="connsiteX1" fmla="*/ 218564 w 295812"/>
                <a:gd name="connsiteY1" fmla="*/ 142382 h 284588"/>
                <a:gd name="connsiteX2" fmla="*/ 213365 w 295812"/>
                <a:gd name="connsiteY2" fmla="*/ 114277 h 284588"/>
                <a:gd name="connsiteX3" fmla="*/ 175705 w 295812"/>
                <a:gd name="connsiteY3" fmla="*/ 73665 h 284588"/>
                <a:gd name="connsiteX4" fmla="*/ 146616 w 295812"/>
                <a:gd name="connsiteY4" fmla="*/ 67482 h 284588"/>
                <a:gd name="connsiteX5" fmla="*/ 116824 w 295812"/>
                <a:gd name="connsiteY5" fmla="*/ 73384 h 284588"/>
                <a:gd name="connsiteX6" fmla="*/ 94622 w 295812"/>
                <a:gd name="connsiteY6" fmla="*/ 89404 h 284588"/>
                <a:gd name="connsiteX7" fmla="*/ 80570 w 295812"/>
                <a:gd name="connsiteY7" fmla="*/ 113153 h 284588"/>
                <a:gd name="connsiteX8" fmla="*/ 75652 w 295812"/>
                <a:gd name="connsiteY8" fmla="*/ 141258 h 284588"/>
                <a:gd name="connsiteX9" fmla="*/ 75652 w 295812"/>
                <a:gd name="connsiteY9" fmla="*/ 142382 h 284588"/>
                <a:gd name="connsiteX10" fmla="*/ 80851 w 295812"/>
                <a:gd name="connsiteY10" fmla="*/ 171190 h 284588"/>
                <a:gd name="connsiteX11" fmla="*/ 94904 w 295812"/>
                <a:gd name="connsiteY11" fmla="*/ 195079 h 284588"/>
                <a:gd name="connsiteX12" fmla="*/ 117528 w 295812"/>
                <a:gd name="connsiteY12" fmla="*/ 211661 h 284588"/>
                <a:gd name="connsiteX13" fmla="*/ 146897 w 295812"/>
                <a:gd name="connsiteY13" fmla="*/ 217844 h 284588"/>
                <a:gd name="connsiteX14" fmla="*/ 176688 w 295812"/>
                <a:gd name="connsiteY14" fmla="*/ 211942 h 284588"/>
                <a:gd name="connsiteX15" fmla="*/ 198892 w 295812"/>
                <a:gd name="connsiteY15" fmla="*/ 195922 h 284588"/>
                <a:gd name="connsiteX16" fmla="*/ 212945 w 295812"/>
                <a:gd name="connsiteY16" fmla="*/ 172173 h 284588"/>
                <a:gd name="connsiteX17" fmla="*/ 217863 w 295812"/>
                <a:gd name="connsiteY17" fmla="*/ 143366 h 284588"/>
                <a:gd name="connsiteX18" fmla="*/ 283768 w 295812"/>
                <a:gd name="connsiteY18" fmla="*/ 197608 h 284588"/>
                <a:gd name="connsiteX19" fmla="*/ 252712 w 295812"/>
                <a:gd name="connsiteY19" fmla="*/ 242857 h 284588"/>
                <a:gd name="connsiteX20" fmla="*/ 205778 w 295812"/>
                <a:gd name="connsiteY20" fmla="*/ 273351 h 284588"/>
                <a:gd name="connsiteX21" fmla="*/ 146616 w 295812"/>
                <a:gd name="connsiteY21" fmla="*/ 284593 h 284588"/>
                <a:gd name="connsiteX22" fmla="*/ 87877 w 295812"/>
                <a:gd name="connsiteY22" fmla="*/ 273632 h 284588"/>
                <a:gd name="connsiteX23" fmla="*/ 41222 w 295812"/>
                <a:gd name="connsiteY23" fmla="*/ 243560 h 284588"/>
                <a:gd name="connsiteX24" fmla="*/ 10448 w 295812"/>
                <a:gd name="connsiteY24" fmla="*/ 198732 h 284588"/>
                <a:gd name="connsiteX25" fmla="*/ -795 w 295812"/>
                <a:gd name="connsiteY25" fmla="*/ 143366 h 284588"/>
                <a:gd name="connsiteX26" fmla="*/ -795 w 295812"/>
                <a:gd name="connsiteY26" fmla="*/ 142382 h 284588"/>
                <a:gd name="connsiteX27" fmla="*/ 10448 w 295812"/>
                <a:gd name="connsiteY27" fmla="*/ 87015 h 284588"/>
                <a:gd name="connsiteX28" fmla="*/ 41503 w 295812"/>
                <a:gd name="connsiteY28" fmla="*/ 41766 h 284588"/>
                <a:gd name="connsiteX29" fmla="*/ 88440 w 295812"/>
                <a:gd name="connsiteY29" fmla="*/ 11272 h 284588"/>
                <a:gd name="connsiteX30" fmla="*/ 147600 w 295812"/>
                <a:gd name="connsiteY30" fmla="*/ 30 h 284588"/>
                <a:gd name="connsiteX31" fmla="*/ 206339 w 295812"/>
                <a:gd name="connsiteY31" fmla="*/ 10991 h 284588"/>
                <a:gd name="connsiteX32" fmla="*/ 252994 w 295812"/>
                <a:gd name="connsiteY32" fmla="*/ 41064 h 284588"/>
                <a:gd name="connsiteX33" fmla="*/ 283768 w 295812"/>
                <a:gd name="connsiteY33" fmla="*/ 86032 h 284588"/>
                <a:gd name="connsiteX34" fmla="*/ 295011 w 295812"/>
                <a:gd name="connsiteY34" fmla="*/ 141258 h 284588"/>
                <a:gd name="connsiteX35" fmla="*/ 295011 w 295812"/>
                <a:gd name="connsiteY35" fmla="*/ 142382 h 284588"/>
                <a:gd name="connsiteX36" fmla="*/ 283768 w 295812"/>
                <a:gd name="connsiteY36" fmla="*/ 197608 h 28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812" h="284588">
                  <a:moveTo>
                    <a:pt x="218564" y="142382"/>
                  </a:moveTo>
                  <a:lnTo>
                    <a:pt x="218564" y="142382"/>
                  </a:lnTo>
                  <a:cubicBezTo>
                    <a:pt x="218564" y="132774"/>
                    <a:pt x="216739" y="123247"/>
                    <a:pt x="213365" y="114277"/>
                  </a:cubicBezTo>
                  <a:cubicBezTo>
                    <a:pt x="206761" y="96273"/>
                    <a:pt x="193130" y="81660"/>
                    <a:pt x="175705" y="73665"/>
                  </a:cubicBezTo>
                  <a:cubicBezTo>
                    <a:pt x="166571" y="69506"/>
                    <a:pt x="156594" y="67395"/>
                    <a:pt x="146616" y="67482"/>
                  </a:cubicBezTo>
                  <a:cubicBezTo>
                    <a:pt x="136358" y="67255"/>
                    <a:pt x="126240" y="69268"/>
                    <a:pt x="116824" y="73384"/>
                  </a:cubicBezTo>
                  <a:cubicBezTo>
                    <a:pt x="108393" y="77107"/>
                    <a:pt x="100806" y="82566"/>
                    <a:pt x="94622" y="89404"/>
                  </a:cubicBezTo>
                  <a:cubicBezTo>
                    <a:pt x="88440" y="96314"/>
                    <a:pt x="83661" y="104386"/>
                    <a:pt x="80570" y="113153"/>
                  </a:cubicBezTo>
                  <a:cubicBezTo>
                    <a:pt x="77338" y="122173"/>
                    <a:pt x="75652" y="131678"/>
                    <a:pt x="75652" y="141258"/>
                  </a:cubicBezTo>
                  <a:lnTo>
                    <a:pt x="75652" y="142382"/>
                  </a:lnTo>
                  <a:cubicBezTo>
                    <a:pt x="75511" y="152224"/>
                    <a:pt x="77338" y="161996"/>
                    <a:pt x="80851" y="171190"/>
                  </a:cubicBezTo>
                  <a:cubicBezTo>
                    <a:pt x="83942" y="179999"/>
                    <a:pt x="88720" y="188117"/>
                    <a:pt x="94904" y="195079"/>
                  </a:cubicBezTo>
                  <a:cubicBezTo>
                    <a:pt x="101367" y="202015"/>
                    <a:pt x="108956" y="207646"/>
                    <a:pt x="117528" y="211661"/>
                  </a:cubicBezTo>
                  <a:cubicBezTo>
                    <a:pt x="126803" y="215861"/>
                    <a:pt x="136780" y="217972"/>
                    <a:pt x="146897" y="217844"/>
                  </a:cubicBezTo>
                  <a:cubicBezTo>
                    <a:pt x="157155" y="218071"/>
                    <a:pt x="167274" y="216058"/>
                    <a:pt x="176688" y="211942"/>
                  </a:cubicBezTo>
                  <a:cubicBezTo>
                    <a:pt x="185121" y="208219"/>
                    <a:pt x="192708" y="202760"/>
                    <a:pt x="198892" y="195922"/>
                  </a:cubicBezTo>
                  <a:cubicBezTo>
                    <a:pt x="205074" y="189012"/>
                    <a:pt x="209852" y="180941"/>
                    <a:pt x="212945" y="172173"/>
                  </a:cubicBezTo>
                  <a:cubicBezTo>
                    <a:pt x="216317" y="162931"/>
                    <a:pt x="217863" y="153181"/>
                    <a:pt x="217863" y="143366"/>
                  </a:cubicBezTo>
                  <a:close/>
                  <a:moveTo>
                    <a:pt x="283768" y="197608"/>
                  </a:moveTo>
                  <a:cubicBezTo>
                    <a:pt x="276462" y="214585"/>
                    <a:pt x="265923" y="229961"/>
                    <a:pt x="252712" y="242857"/>
                  </a:cubicBezTo>
                  <a:cubicBezTo>
                    <a:pt x="239082" y="255915"/>
                    <a:pt x="223203" y="266264"/>
                    <a:pt x="205778" y="273351"/>
                  </a:cubicBezTo>
                  <a:cubicBezTo>
                    <a:pt x="186946" y="281035"/>
                    <a:pt x="166852" y="284859"/>
                    <a:pt x="146616" y="284593"/>
                  </a:cubicBezTo>
                  <a:cubicBezTo>
                    <a:pt x="126522" y="284773"/>
                    <a:pt x="106566" y="281050"/>
                    <a:pt x="87877" y="273632"/>
                  </a:cubicBezTo>
                  <a:cubicBezTo>
                    <a:pt x="70452" y="266760"/>
                    <a:pt x="54714" y="256543"/>
                    <a:pt x="41222" y="243560"/>
                  </a:cubicBezTo>
                  <a:cubicBezTo>
                    <a:pt x="28154" y="230764"/>
                    <a:pt x="17756" y="215536"/>
                    <a:pt x="10448" y="198732"/>
                  </a:cubicBezTo>
                  <a:cubicBezTo>
                    <a:pt x="2859" y="181268"/>
                    <a:pt x="-935" y="162405"/>
                    <a:pt x="-795" y="143366"/>
                  </a:cubicBezTo>
                  <a:lnTo>
                    <a:pt x="-795" y="142382"/>
                  </a:lnTo>
                  <a:cubicBezTo>
                    <a:pt x="-935" y="123341"/>
                    <a:pt x="2859" y="104471"/>
                    <a:pt x="10448" y="87015"/>
                  </a:cubicBezTo>
                  <a:cubicBezTo>
                    <a:pt x="17756" y="70057"/>
                    <a:pt x="28295" y="54688"/>
                    <a:pt x="41503" y="41766"/>
                  </a:cubicBezTo>
                  <a:cubicBezTo>
                    <a:pt x="55136" y="28724"/>
                    <a:pt x="71013" y="18377"/>
                    <a:pt x="88440" y="11272"/>
                  </a:cubicBezTo>
                  <a:cubicBezTo>
                    <a:pt x="107270" y="3589"/>
                    <a:pt x="127364" y="-235"/>
                    <a:pt x="147600" y="30"/>
                  </a:cubicBezTo>
                  <a:cubicBezTo>
                    <a:pt x="167694" y="-149"/>
                    <a:pt x="187649" y="3573"/>
                    <a:pt x="206339" y="10991"/>
                  </a:cubicBezTo>
                  <a:cubicBezTo>
                    <a:pt x="223765" y="17863"/>
                    <a:pt x="239504" y="28081"/>
                    <a:pt x="252994" y="41064"/>
                  </a:cubicBezTo>
                  <a:cubicBezTo>
                    <a:pt x="266062" y="53880"/>
                    <a:pt x="276601" y="69162"/>
                    <a:pt x="283768" y="86032"/>
                  </a:cubicBezTo>
                  <a:cubicBezTo>
                    <a:pt x="291357" y="103464"/>
                    <a:pt x="295151" y="122269"/>
                    <a:pt x="295011" y="141258"/>
                  </a:cubicBezTo>
                  <a:lnTo>
                    <a:pt x="295011" y="142382"/>
                  </a:lnTo>
                  <a:cubicBezTo>
                    <a:pt x="295151" y="161371"/>
                    <a:pt x="291357" y="180176"/>
                    <a:pt x="283768" y="197608"/>
                  </a:cubicBezTo>
                  <a:close/>
                </a:path>
              </a:pathLst>
            </a:custGeom>
            <a:solidFill>
              <a:srgbClr val="F26522"/>
            </a:solidFill>
            <a:ln w="14048"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29DADBAC-8919-2E71-AEC4-2DA31FF2B234}"/>
                </a:ext>
              </a:extLst>
            </p:cNvPr>
            <p:cNvSpPr/>
            <p:nvPr/>
          </p:nvSpPr>
          <p:spPr>
            <a:xfrm>
              <a:off x="8611949" y="2857927"/>
              <a:ext cx="287252" cy="361251"/>
            </a:xfrm>
            <a:custGeom>
              <a:avLst/>
              <a:gdLst>
                <a:gd name="connsiteX0" fmla="*/ 209302 w 287252"/>
                <a:gd name="connsiteY0" fmla="*/ 127550 h 361251"/>
                <a:gd name="connsiteX1" fmla="*/ 209302 w 287252"/>
                <a:gd name="connsiteY1" fmla="*/ 127550 h 361251"/>
                <a:gd name="connsiteX2" fmla="*/ 204243 w 287252"/>
                <a:gd name="connsiteY2" fmla="*/ 102115 h 361251"/>
                <a:gd name="connsiteX3" fmla="*/ 190190 w 287252"/>
                <a:gd name="connsiteY3" fmla="*/ 81880 h 361251"/>
                <a:gd name="connsiteX4" fmla="*/ 169112 w 287252"/>
                <a:gd name="connsiteY4" fmla="*/ 68951 h 361251"/>
                <a:gd name="connsiteX5" fmla="*/ 142552 w 287252"/>
                <a:gd name="connsiteY5" fmla="*/ 64314 h 361251"/>
                <a:gd name="connsiteX6" fmla="*/ 116274 w 287252"/>
                <a:gd name="connsiteY6" fmla="*/ 68951 h 361251"/>
                <a:gd name="connsiteX7" fmla="*/ 81284 w 287252"/>
                <a:gd name="connsiteY7" fmla="*/ 102115 h 361251"/>
                <a:gd name="connsiteX8" fmla="*/ 76225 w 287252"/>
                <a:gd name="connsiteY8" fmla="*/ 127550 h 361251"/>
                <a:gd name="connsiteX9" fmla="*/ 76225 w 287252"/>
                <a:gd name="connsiteY9" fmla="*/ 128674 h 361251"/>
                <a:gd name="connsiteX10" fmla="*/ 95055 w 287252"/>
                <a:gd name="connsiteY10" fmla="*/ 174485 h 361251"/>
                <a:gd name="connsiteX11" fmla="*/ 142552 w 287252"/>
                <a:gd name="connsiteY11" fmla="*/ 191911 h 361251"/>
                <a:gd name="connsiteX12" fmla="*/ 169112 w 287252"/>
                <a:gd name="connsiteY12" fmla="*/ 187273 h 361251"/>
                <a:gd name="connsiteX13" fmla="*/ 190190 w 287252"/>
                <a:gd name="connsiteY13" fmla="*/ 174204 h 361251"/>
                <a:gd name="connsiteX14" fmla="*/ 204243 w 287252"/>
                <a:gd name="connsiteY14" fmla="*/ 154109 h 361251"/>
                <a:gd name="connsiteX15" fmla="*/ 209302 w 287252"/>
                <a:gd name="connsiteY15" fmla="*/ 128674 h 361251"/>
                <a:gd name="connsiteX16" fmla="*/ 276191 w 287252"/>
                <a:gd name="connsiteY16" fmla="*/ 282971 h 361251"/>
                <a:gd name="connsiteX17" fmla="*/ 248087 w 287252"/>
                <a:gd name="connsiteY17" fmla="*/ 327517 h 361251"/>
                <a:gd name="connsiteX18" fmla="*/ 200308 w 287252"/>
                <a:gd name="connsiteY18" fmla="*/ 353092 h 361251"/>
                <a:gd name="connsiteX19" fmla="*/ 133559 w 287252"/>
                <a:gd name="connsiteY19" fmla="*/ 361243 h 361251"/>
                <a:gd name="connsiteX20" fmla="*/ 69199 w 287252"/>
                <a:gd name="connsiteY20" fmla="*/ 353795 h 361251"/>
                <a:gd name="connsiteX21" fmla="*/ 12989 w 287252"/>
                <a:gd name="connsiteY21" fmla="*/ 332576 h 361251"/>
                <a:gd name="connsiteX22" fmla="*/ 39548 w 287252"/>
                <a:gd name="connsiteY22" fmla="*/ 274539 h 361251"/>
                <a:gd name="connsiteX23" fmla="*/ 82689 w 287252"/>
                <a:gd name="connsiteY23" fmla="*/ 292807 h 361251"/>
                <a:gd name="connsiteX24" fmla="*/ 131872 w 287252"/>
                <a:gd name="connsiteY24" fmla="*/ 299552 h 361251"/>
                <a:gd name="connsiteX25" fmla="*/ 190753 w 287252"/>
                <a:gd name="connsiteY25" fmla="*/ 280582 h 361251"/>
                <a:gd name="connsiteX26" fmla="*/ 209864 w 287252"/>
                <a:gd name="connsiteY26" fmla="*/ 224372 h 361251"/>
                <a:gd name="connsiteX27" fmla="*/ 209864 w 287252"/>
                <a:gd name="connsiteY27" fmla="*/ 211022 h 361251"/>
                <a:gd name="connsiteX28" fmla="*/ 172203 w 287252"/>
                <a:gd name="connsiteY28" fmla="*/ 243764 h 361251"/>
                <a:gd name="connsiteX29" fmla="*/ 120631 w 287252"/>
                <a:gd name="connsiteY29" fmla="*/ 255428 h 361251"/>
                <a:gd name="connsiteX30" fmla="*/ 74820 w 287252"/>
                <a:gd name="connsiteY30" fmla="*/ 246996 h 361251"/>
                <a:gd name="connsiteX31" fmla="*/ 36035 w 287252"/>
                <a:gd name="connsiteY31" fmla="*/ 222264 h 361251"/>
                <a:gd name="connsiteX32" fmla="*/ 9195 w 287252"/>
                <a:gd name="connsiteY32" fmla="*/ 182355 h 361251"/>
                <a:gd name="connsiteX33" fmla="*/ -782 w 287252"/>
                <a:gd name="connsiteY33" fmla="*/ 128112 h 361251"/>
                <a:gd name="connsiteX34" fmla="*/ -782 w 287252"/>
                <a:gd name="connsiteY34" fmla="*/ 127550 h 361251"/>
                <a:gd name="connsiteX35" fmla="*/ 9476 w 287252"/>
                <a:gd name="connsiteY35" fmla="*/ 73308 h 361251"/>
                <a:gd name="connsiteX36" fmla="*/ 36456 w 287252"/>
                <a:gd name="connsiteY36" fmla="*/ 33258 h 361251"/>
                <a:gd name="connsiteX37" fmla="*/ 75240 w 287252"/>
                <a:gd name="connsiteY37" fmla="*/ 8526 h 361251"/>
                <a:gd name="connsiteX38" fmla="*/ 120631 w 287252"/>
                <a:gd name="connsiteY38" fmla="*/ 94 h 361251"/>
                <a:gd name="connsiteX39" fmla="*/ 172625 w 287252"/>
                <a:gd name="connsiteY39" fmla="*/ 11758 h 361251"/>
                <a:gd name="connsiteX40" fmla="*/ 208880 w 287252"/>
                <a:gd name="connsiteY40" fmla="*/ 40847 h 361251"/>
                <a:gd name="connsiteX41" fmla="*/ 208880 w 287252"/>
                <a:gd name="connsiteY41" fmla="*/ 5153 h 361251"/>
                <a:gd name="connsiteX42" fmla="*/ 286449 w 287252"/>
                <a:gd name="connsiteY42" fmla="*/ 5153 h 361251"/>
                <a:gd name="connsiteX43" fmla="*/ 286449 w 287252"/>
                <a:gd name="connsiteY43" fmla="*/ 216783 h 361251"/>
                <a:gd name="connsiteX44" fmla="*/ 276191 w 287252"/>
                <a:gd name="connsiteY44" fmla="*/ 282971 h 36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87252" h="361251">
                  <a:moveTo>
                    <a:pt x="209302" y="127550"/>
                  </a:moveTo>
                  <a:lnTo>
                    <a:pt x="209302" y="127550"/>
                  </a:lnTo>
                  <a:cubicBezTo>
                    <a:pt x="209442" y="118815"/>
                    <a:pt x="207615" y="110156"/>
                    <a:pt x="204243" y="102115"/>
                  </a:cubicBezTo>
                  <a:cubicBezTo>
                    <a:pt x="201011" y="94455"/>
                    <a:pt x="196234" y="87558"/>
                    <a:pt x="190190" y="81880"/>
                  </a:cubicBezTo>
                  <a:cubicBezTo>
                    <a:pt x="184147" y="76195"/>
                    <a:pt x="176980" y="71797"/>
                    <a:pt x="169112" y="68951"/>
                  </a:cubicBezTo>
                  <a:cubicBezTo>
                    <a:pt x="160681" y="65799"/>
                    <a:pt x="151546" y="64228"/>
                    <a:pt x="142552" y="64314"/>
                  </a:cubicBezTo>
                  <a:cubicBezTo>
                    <a:pt x="133559" y="64214"/>
                    <a:pt x="124705" y="65787"/>
                    <a:pt x="116274" y="68951"/>
                  </a:cubicBezTo>
                  <a:cubicBezTo>
                    <a:pt x="100536" y="74674"/>
                    <a:pt x="87888" y="86686"/>
                    <a:pt x="81284" y="102115"/>
                  </a:cubicBezTo>
                  <a:cubicBezTo>
                    <a:pt x="77911" y="110156"/>
                    <a:pt x="76084" y="118815"/>
                    <a:pt x="76225" y="127550"/>
                  </a:cubicBezTo>
                  <a:lnTo>
                    <a:pt x="76225" y="128674"/>
                  </a:lnTo>
                  <a:cubicBezTo>
                    <a:pt x="75522" y="145958"/>
                    <a:pt x="82407" y="162681"/>
                    <a:pt x="95055" y="174485"/>
                  </a:cubicBezTo>
                  <a:cubicBezTo>
                    <a:pt x="107984" y="186263"/>
                    <a:pt x="124987" y="192515"/>
                    <a:pt x="142552" y="191911"/>
                  </a:cubicBezTo>
                  <a:cubicBezTo>
                    <a:pt x="151546" y="191996"/>
                    <a:pt x="160681" y="190425"/>
                    <a:pt x="169112" y="187273"/>
                  </a:cubicBezTo>
                  <a:cubicBezTo>
                    <a:pt x="176980" y="184378"/>
                    <a:pt x="184147" y="179934"/>
                    <a:pt x="190190" y="174204"/>
                  </a:cubicBezTo>
                  <a:cubicBezTo>
                    <a:pt x="196234" y="168578"/>
                    <a:pt x="201011" y="161729"/>
                    <a:pt x="204243" y="154109"/>
                  </a:cubicBezTo>
                  <a:cubicBezTo>
                    <a:pt x="207615" y="146069"/>
                    <a:pt x="209442" y="137409"/>
                    <a:pt x="209302" y="128674"/>
                  </a:cubicBezTo>
                  <a:close/>
                  <a:moveTo>
                    <a:pt x="276191" y="282971"/>
                  </a:moveTo>
                  <a:cubicBezTo>
                    <a:pt x="270711" y="299938"/>
                    <a:pt x="261015" y="315255"/>
                    <a:pt x="248087" y="327517"/>
                  </a:cubicBezTo>
                  <a:cubicBezTo>
                    <a:pt x="234315" y="339598"/>
                    <a:pt x="218014" y="348350"/>
                    <a:pt x="200308" y="353092"/>
                  </a:cubicBezTo>
                  <a:cubicBezTo>
                    <a:pt x="178527" y="358829"/>
                    <a:pt x="156042" y="361570"/>
                    <a:pt x="133559" y="361243"/>
                  </a:cubicBezTo>
                  <a:cubicBezTo>
                    <a:pt x="111919" y="361317"/>
                    <a:pt x="90278" y="358816"/>
                    <a:pt x="69199" y="353795"/>
                  </a:cubicBezTo>
                  <a:cubicBezTo>
                    <a:pt x="49666" y="349116"/>
                    <a:pt x="30695" y="341987"/>
                    <a:pt x="12989" y="332576"/>
                  </a:cubicBezTo>
                  <a:lnTo>
                    <a:pt x="39548" y="274539"/>
                  </a:lnTo>
                  <a:cubicBezTo>
                    <a:pt x="53320" y="282068"/>
                    <a:pt x="67794" y="288190"/>
                    <a:pt x="82689" y="292807"/>
                  </a:cubicBezTo>
                  <a:cubicBezTo>
                    <a:pt x="98709" y="297522"/>
                    <a:pt x="115291" y="299796"/>
                    <a:pt x="131872" y="299552"/>
                  </a:cubicBezTo>
                  <a:cubicBezTo>
                    <a:pt x="153232" y="301337"/>
                    <a:pt x="174452" y="294506"/>
                    <a:pt x="190753" y="280582"/>
                  </a:cubicBezTo>
                  <a:cubicBezTo>
                    <a:pt x="204665" y="265312"/>
                    <a:pt x="211550" y="244950"/>
                    <a:pt x="209864" y="224372"/>
                  </a:cubicBezTo>
                  <a:lnTo>
                    <a:pt x="209864" y="211022"/>
                  </a:lnTo>
                  <a:cubicBezTo>
                    <a:pt x="199325" y="224095"/>
                    <a:pt x="186677" y="235184"/>
                    <a:pt x="172203" y="243764"/>
                  </a:cubicBezTo>
                  <a:cubicBezTo>
                    <a:pt x="156323" y="252061"/>
                    <a:pt x="138477" y="256081"/>
                    <a:pt x="120631" y="255428"/>
                  </a:cubicBezTo>
                  <a:cubicBezTo>
                    <a:pt x="105032" y="255478"/>
                    <a:pt x="89434" y="252619"/>
                    <a:pt x="74820" y="246996"/>
                  </a:cubicBezTo>
                  <a:cubicBezTo>
                    <a:pt x="60346" y="241535"/>
                    <a:pt x="47136" y="233112"/>
                    <a:pt x="36035" y="222264"/>
                  </a:cubicBezTo>
                  <a:cubicBezTo>
                    <a:pt x="24371" y="210957"/>
                    <a:pt x="15238" y="197369"/>
                    <a:pt x="9195" y="182355"/>
                  </a:cubicBezTo>
                  <a:cubicBezTo>
                    <a:pt x="2309" y="165119"/>
                    <a:pt x="-1063" y="146677"/>
                    <a:pt x="-782" y="128112"/>
                  </a:cubicBezTo>
                  <a:lnTo>
                    <a:pt x="-782" y="127550"/>
                  </a:lnTo>
                  <a:cubicBezTo>
                    <a:pt x="-1063" y="108960"/>
                    <a:pt x="2450" y="90502"/>
                    <a:pt x="9476" y="73308"/>
                  </a:cubicBezTo>
                  <a:cubicBezTo>
                    <a:pt x="15658" y="58265"/>
                    <a:pt x="24793" y="44636"/>
                    <a:pt x="36456" y="33258"/>
                  </a:cubicBezTo>
                  <a:cubicBezTo>
                    <a:pt x="47558" y="22429"/>
                    <a:pt x="60768" y="14009"/>
                    <a:pt x="75240" y="8526"/>
                  </a:cubicBezTo>
                  <a:cubicBezTo>
                    <a:pt x="89715" y="2936"/>
                    <a:pt x="105172" y="78"/>
                    <a:pt x="120631" y="94"/>
                  </a:cubicBezTo>
                  <a:cubicBezTo>
                    <a:pt x="138617" y="-600"/>
                    <a:pt x="156605" y="3421"/>
                    <a:pt x="172625" y="11758"/>
                  </a:cubicBezTo>
                  <a:cubicBezTo>
                    <a:pt x="186115" y="19532"/>
                    <a:pt x="198340" y="29343"/>
                    <a:pt x="208880" y="40847"/>
                  </a:cubicBezTo>
                  <a:lnTo>
                    <a:pt x="208880" y="5153"/>
                  </a:lnTo>
                  <a:lnTo>
                    <a:pt x="286449" y="5153"/>
                  </a:lnTo>
                  <a:lnTo>
                    <a:pt x="286449" y="216783"/>
                  </a:lnTo>
                  <a:cubicBezTo>
                    <a:pt x="286590" y="239256"/>
                    <a:pt x="283218" y="261609"/>
                    <a:pt x="276191" y="282971"/>
                  </a:cubicBezTo>
                  <a:close/>
                </a:path>
              </a:pathLst>
            </a:custGeom>
            <a:solidFill>
              <a:srgbClr val="F26522"/>
            </a:solidFill>
            <a:ln w="14048"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E9A877F9-9842-D23D-20B9-A49FCA778526}"/>
                </a:ext>
              </a:extLst>
            </p:cNvPr>
            <p:cNvSpPr/>
            <p:nvPr/>
          </p:nvSpPr>
          <p:spPr>
            <a:xfrm>
              <a:off x="8943462" y="2862642"/>
              <a:ext cx="284703" cy="356953"/>
            </a:xfrm>
            <a:custGeom>
              <a:avLst/>
              <a:gdLst>
                <a:gd name="connsiteX0" fmla="*/ 178793 w 284703"/>
                <a:gd name="connsiteY0" fmla="*/ 280505 h 356953"/>
                <a:gd name="connsiteX1" fmla="*/ 162491 w 284703"/>
                <a:gd name="connsiteY1" fmla="*/ 315917 h 356953"/>
                <a:gd name="connsiteX2" fmla="*/ 143380 w 284703"/>
                <a:gd name="connsiteY2" fmla="*/ 339666 h 356953"/>
                <a:gd name="connsiteX3" fmla="*/ 119630 w 284703"/>
                <a:gd name="connsiteY3" fmla="*/ 352875 h 356953"/>
                <a:gd name="connsiteX4" fmla="*/ 88997 w 284703"/>
                <a:gd name="connsiteY4" fmla="*/ 356950 h 356953"/>
                <a:gd name="connsiteX5" fmla="*/ 51336 w 284703"/>
                <a:gd name="connsiteY5" fmla="*/ 351891 h 356953"/>
                <a:gd name="connsiteX6" fmla="*/ 20140 w 284703"/>
                <a:gd name="connsiteY6" fmla="*/ 337839 h 356953"/>
                <a:gd name="connsiteX7" fmla="*/ 46136 w 284703"/>
                <a:gd name="connsiteY7" fmla="*/ 281629 h 356953"/>
                <a:gd name="connsiteX8" fmla="*/ 62719 w 284703"/>
                <a:gd name="connsiteY8" fmla="*/ 289217 h 356953"/>
                <a:gd name="connsiteX9" fmla="*/ 79300 w 284703"/>
                <a:gd name="connsiteY9" fmla="*/ 292309 h 356953"/>
                <a:gd name="connsiteX10" fmla="*/ 95461 w 284703"/>
                <a:gd name="connsiteY10" fmla="*/ 288515 h 356953"/>
                <a:gd name="connsiteX11" fmla="*/ 106422 w 284703"/>
                <a:gd name="connsiteY11" fmla="*/ 274462 h 356953"/>
                <a:gd name="connsiteX12" fmla="*/ -798 w 284703"/>
                <a:gd name="connsiteY12" fmla="*/ 18 h 356953"/>
                <a:gd name="connsiteX13" fmla="*/ 81408 w 284703"/>
                <a:gd name="connsiteY13" fmla="*/ 18 h 356953"/>
                <a:gd name="connsiteX14" fmla="*/ 143661 w 284703"/>
                <a:gd name="connsiteY14" fmla="*/ 186213 h 356953"/>
                <a:gd name="connsiteX15" fmla="*/ 203244 w 284703"/>
                <a:gd name="connsiteY15" fmla="*/ 18 h 356953"/>
                <a:gd name="connsiteX16" fmla="*/ 283905 w 284703"/>
                <a:gd name="connsiteY16" fmla="*/ 18 h 35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4703" h="356953">
                  <a:moveTo>
                    <a:pt x="178793" y="280505"/>
                  </a:moveTo>
                  <a:cubicBezTo>
                    <a:pt x="174435" y="292787"/>
                    <a:pt x="168955" y="304641"/>
                    <a:pt x="162491" y="315917"/>
                  </a:cubicBezTo>
                  <a:cubicBezTo>
                    <a:pt x="157292" y="324756"/>
                    <a:pt x="150969" y="332763"/>
                    <a:pt x="143380" y="339666"/>
                  </a:cubicBezTo>
                  <a:cubicBezTo>
                    <a:pt x="136494" y="345745"/>
                    <a:pt x="128484" y="350253"/>
                    <a:pt x="119630" y="352875"/>
                  </a:cubicBezTo>
                  <a:cubicBezTo>
                    <a:pt x="109654" y="355785"/>
                    <a:pt x="99396" y="357160"/>
                    <a:pt x="88997" y="356950"/>
                  </a:cubicBezTo>
                  <a:cubicBezTo>
                    <a:pt x="76209" y="357171"/>
                    <a:pt x="63561" y="355465"/>
                    <a:pt x="51336" y="351891"/>
                  </a:cubicBezTo>
                  <a:cubicBezTo>
                    <a:pt x="40376" y="348434"/>
                    <a:pt x="29976" y="343718"/>
                    <a:pt x="20140" y="337839"/>
                  </a:cubicBezTo>
                  <a:lnTo>
                    <a:pt x="46136" y="281629"/>
                  </a:lnTo>
                  <a:cubicBezTo>
                    <a:pt x="51336" y="284750"/>
                    <a:pt x="56957" y="287295"/>
                    <a:pt x="62719" y="289217"/>
                  </a:cubicBezTo>
                  <a:cubicBezTo>
                    <a:pt x="68059" y="291173"/>
                    <a:pt x="73680" y="292219"/>
                    <a:pt x="79300" y="292309"/>
                  </a:cubicBezTo>
                  <a:cubicBezTo>
                    <a:pt x="84921" y="292617"/>
                    <a:pt x="90543" y="291300"/>
                    <a:pt x="95461" y="288515"/>
                  </a:cubicBezTo>
                  <a:cubicBezTo>
                    <a:pt x="100238" y="284780"/>
                    <a:pt x="103892" y="279958"/>
                    <a:pt x="106422" y="274462"/>
                  </a:cubicBezTo>
                  <a:lnTo>
                    <a:pt x="-798" y="18"/>
                  </a:lnTo>
                  <a:lnTo>
                    <a:pt x="81408" y="18"/>
                  </a:lnTo>
                  <a:lnTo>
                    <a:pt x="143661" y="186213"/>
                  </a:lnTo>
                  <a:lnTo>
                    <a:pt x="203244" y="18"/>
                  </a:lnTo>
                  <a:lnTo>
                    <a:pt x="283905" y="18"/>
                  </a:lnTo>
                  <a:close/>
                </a:path>
              </a:pathLst>
            </a:custGeom>
            <a:solidFill>
              <a:srgbClr val="F26522"/>
            </a:solidFill>
            <a:ln w="14048"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EB36A08C-E1E6-0018-076A-DF8BA85974FA}"/>
                </a:ext>
              </a:extLst>
            </p:cNvPr>
            <p:cNvSpPr/>
            <p:nvPr/>
          </p:nvSpPr>
          <p:spPr>
            <a:xfrm>
              <a:off x="2514600" y="2151727"/>
              <a:ext cx="160198" cy="1029343"/>
            </a:xfrm>
            <a:custGeom>
              <a:avLst/>
              <a:gdLst>
                <a:gd name="connsiteX0" fmla="*/ 0 w 160198"/>
                <a:gd name="connsiteY0" fmla="*/ 0 h 1029343"/>
                <a:gd name="connsiteX1" fmla="*/ 160198 w 160198"/>
                <a:gd name="connsiteY1" fmla="*/ 0 h 1029343"/>
                <a:gd name="connsiteX2" fmla="*/ 160198 w 160198"/>
                <a:gd name="connsiteY2" fmla="*/ 1029343 h 1029343"/>
                <a:gd name="connsiteX3" fmla="*/ 0 w 160198"/>
                <a:gd name="connsiteY3" fmla="*/ 1029343 h 1029343"/>
              </a:gdLst>
              <a:ahLst/>
              <a:cxnLst>
                <a:cxn ang="0">
                  <a:pos x="connsiteX0" y="connsiteY0"/>
                </a:cxn>
                <a:cxn ang="0">
                  <a:pos x="connsiteX1" y="connsiteY1"/>
                </a:cxn>
                <a:cxn ang="0">
                  <a:pos x="connsiteX2" y="connsiteY2"/>
                </a:cxn>
                <a:cxn ang="0">
                  <a:pos x="connsiteX3" y="connsiteY3"/>
                </a:cxn>
              </a:cxnLst>
              <a:rect l="l" t="t" r="r" b="b"/>
              <a:pathLst>
                <a:path w="160198" h="1029343">
                  <a:moveTo>
                    <a:pt x="0" y="0"/>
                  </a:moveTo>
                  <a:lnTo>
                    <a:pt x="160198" y="0"/>
                  </a:lnTo>
                  <a:lnTo>
                    <a:pt x="160198" y="1029343"/>
                  </a:lnTo>
                  <a:lnTo>
                    <a:pt x="0" y="1029343"/>
                  </a:lnTo>
                  <a:close/>
                </a:path>
              </a:pathLst>
            </a:custGeom>
            <a:solidFill>
              <a:srgbClr val="F26522"/>
            </a:solidFill>
            <a:ln w="14048"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707466A9-7190-4A22-7144-C9C65ABDD846}"/>
                </a:ext>
              </a:extLst>
            </p:cNvPr>
            <p:cNvSpPr/>
            <p:nvPr/>
          </p:nvSpPr>
          <p:spPr>
            <a:xfrm>
              <a:off x="2709507" y="2151727"/>
              <a:ext cx="660325" cy="1045503"/>
            </a:xfrm>
            <a:custGeom>
              <a:avLst/>
              <a:gdLst>
                <a:gd name="connsiteX0" fmla="*/ -798 w 660325"/>
                <a:gd name="connsiteY0" fmla="*/ 915114 h 1045503"/>
                <a:gd name="connsiteX1" fmla="*/ 89840 w 660325"/>
                <a:gd name="connsiteY1" fmla="*/ 795387 h 1045503"/>
                <a:gd name="connsiteX2" fmla="*/ 297395 w 660325"/>
                <a:gd name="connsiteY2" fmla="*/ 892911 h 1045503"/>
                <a:gd name="connsiteX3" fmla="*/ 497924 w 660325"/>
                <a:gd name="connsiteY3" fmla="*/ 671304 h 1045503"/>
                <a:gd name="connsiteX4" fmla="*/ 497924 w 660325"/>
                <a:gd name="connsiteY4" fmla="*/ 18 h 1045503"/>
                <a:gd name="connsiteX5" fmla="*/ 659527 w 660325"/>
                <a:gd name="connsiteY5" fmla="*/ 18 h 1045503"/>
                <a:gd name="connsiteX6" fmla="*/ 659527 w 660325"/>
                <a:gd name="connsiteY6" fmla="*/ 677768 h 1045503"/>
                <a:gd name="connsiteX7" fmla="*/ 559192 w 660325"/>
                <a:gd name="connsiteY7" fmla="*/ 950808 h 1045503"/>
                <a:gd name="connsiteX8" fmla="*/ 302875 w 660325"/>
                <a:gd name="connsiteY8" fmla="*/ 1045521 h 1045503"/>
                <a:gd name="connsiteX9" fmla="*/ -798 w 660325"/>
                <a:gd name="connsiteY9" fmla="*/ 914552 h 1045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0325" h="1045503">
                  <a:moveTo>
                    <a:pt x="-798" y="915114"/>
                  </a:moveTo>
                  <a:lnTo>
                    <a:pt x="89840" y="795387"/>
                  </a:lnTo>
                  <a:cubicBezTo>
                    <a:pt x="140373" y="858046"/>
                    <a:pt x="216902" y="894005"/>
                    <a:pt x="297395" y="892911"/>
                  </a:cubicBezTo>
                  <a:cubicBezTo>
                    <a:pt x="418527" y="892911"/>
                    <a:pt x="497924" y="810704"/>
                    <a:pt x="497924" y="671304"/>
                  </a:cubicBezTo>
                  <a:lnTo>
                    <a:pt x="497924" y="18"/>
                  </a:lnTo>
                  <a:lnTo>
                    <a:pt x="659527" y="18"/>
                  </a:lnTo>
                  <a:lnTo>
                    <a:pt x="659527" y="677768"/>
                  </a:lnTo>
                  <a:cubicBezTo>
                    <a:pt x="659527" y="796230"/>
                    <a:pt x="626082" y="888555"/>
                    <a:pt x="559192" y="950808"/>
                  </a:cubicBezTo>
                  <a:cubicBezTo>
                    <a:pt x="492302" y="1013060"/>
                    <a:pt x="407426" y="1045521"/>
                    <a:pt x="302875" y="1045521"/>
                  </a:cubicBezTo>
                  <a:cubicBezTo>
                    <a:pt x="178932" y="1045521"/>
                    <a:pt x="78036" y="1002380"/>
                    <a:pt x="-798" y="914552"/>
                  </a:cubicBezTo>
                </a:path>
              </a:pathLst>
            </a:custGeom>
            <a:solidFill>
              <a:srgbClr val="F26522"/>
            </a:solidFill>
            <a:ln w="14048"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784CB5D1-783A-68A3-F0B5-74E914BD4872}"/>
                </a:ext>
              </a:extLst>
            </p:cNvPr>
            <p:cNvSpPr/>
            <p:nvPr/>
          </p:nvSpPr>
          <p:spPr>
            <a:xfrm>
              <a:off x="3442203" y="2133599"/>
              <a:ext cx="997725" cy="1062788"/>
            </a:xfrm>
            <a:custGeom>
              <a:avLst/>
              <a:gdLst>
                <a:gd name="connsiteX0" fmla="*/ 149703 w 997725"/>
                <a:gd name="connsiteY0" fmla="*/ 913709 h 1062788"/>
                <a:gd name="connsiteX1" fmla="*/ -798 w 997725"/>
                <a:gd name="connsiteY1" fmla="*/ 533449 h 1062788"/>
                <a:gd name="connsiteX2" fmla="*/ 155184 w 997725"/>
                <a:gd name="connsiteY2" fmla="*/ 151784 h 1062788"/>
                <a:gd name="connsiteX3" fmla="*/ 536848 w 997725"/>
                <a:gd name="connsiteY3" fmla="*/ 18 h 1062788"/>
                <a:gd name="connsiteX4" fmla="*/ 961655 w 997725"/>
                <a:gd name="connsiteY4" fmla="*/ 182700 h 1062788"/>
                <a:gd name="connsiteX5" fmla="*/ 851624 w 997725"/>
                <a:gd name="connsiteY5" fmla="*/ 291185 h 1062788"/>
                <a:gd name="connsiteX6" fmla="*/ 538254 w 997725"/>
                <a:gd name="connsiteY6" fmla="*/ 156000 h 1062788"/>
                <a:gd name="connsiteX7" fmla="*/ 271257 w 997725"/>
                <a:gd name="connsiteY7" fmla="*/ 263220 h 1062788"/>
                <a:gd name="connsiteX8" fmla="*/ 164037 w 997725"/>
                <a:gd name="connsiteY8" fmla="*/ 533449 h 1062788"/>
                <a:gd name="connsiteX9" fmla="*/ 269851 w 997725"/>
                <a:gd name="connsiteY9" fmla="*/ 802273 h 1062788"/>
                <a:gd name="connsiteX10" fmla="*/ 534460 w 997725"/>
                <a:gd name="connsiteY10" fmla="*/ 908229 h 1062788"/>
                <a:gd name="connsiteX11" fmla="*/ 847970 w 997725"/>
                <a:gd name="connsiteY11" fmla="*/ 774449 h 1062788"/>
                <a:gd name="connsiteX12" fmla="*/ 847970 w 997725"/>
                <a:gd name="connsiteY12" fmla="*/ 590643 h 1062788"/>
                <a:gd name="connsiteX13" fmla="*/ 523358 w 997725"/>
                <a:gd name="connsiteY13" fmla="*/ 590643 h 1062788"/>
                <a:gd name="connsiteX14" fmla="*/ 523358 w 997725"/>
                <a:gd name="connsiteY14" fmla="*/ 445762 h 1062788"/>
                <a:gd name="connsiteX15" fmla="*/ 996927 w 997725"/>
                <a:gd name="connsiteY15" fmla="*/ 445762 h 1062788"/>
                <a:gd name="connsiteX16" fmla="*/ 996927 w 997725"/>
                <a:gd name="connsiteY16" fmla="*/ 849630 h 1062788"/>
                <a:gd name="connsiteX17" fmla="*/ 530385 w 997725"/>
                <a:gd name="connsiteY17" fmla="*/ 1062806 h 1062788"/>
                <a:gd name="connsiteX18" fmla="*/ 150125 w 997725"/>
                <a:gd name="connsiteY18" fmla="*/ 913709 h 106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7725" h="1062788">
                  <a:moveTo>
                    <a:pt x="149703" y="913709"/>
                  </a:moveTo>
                  <a:cubicBezTo>
                    <a:pt x="49368" y="813469"/>
                    <a:pt x="-798" y="686715"/>
                    <a:pt x="-798" y="533449"/>
                  </a:cubicBezTo>
                  <a:cubicBezTo>
                    <a:pt x="-798" y="378872"/>
                    <a:pt x="50774" y="252400"/>
                    <a:pt x="155184" y="151784"/>
                  </a:cubicBezTo>
                  <a:cubicBezTo>
                    <a:pt x="259593" y="51169"/>
                    <a:pt x="386488" y="18"/>
                    <a:pt x="536848" y="18"/>
                  </a:cubicBezTo>
                  <a:cubicBezTo>
                    <a:pt x="708148" y="18"/>
                    <a:pt x="868346" y="72388"/>
                    <a:pt x="961655" y="182700"/>
                  </a:cubicBezTo>
                  <a:lnTo>
                    <a:pt x="851624" y="291185"/>
                  </a:lnTo>
                  <a:cubicBezTo>
                    <a:pt x="769417" y="200546"/>
                    <a:pt x="665008" y="156000"/>
                    <a:pt x="538254" y="156000"/>
                  </a:cubicBezTo>
                  <a:cubicBezTo>
                    <a:pt x="438298" y="153485"/>
                    <a:pt x="341716" y="192269"/>
                    <a:pt x="271257" y="263220"/>
                  </a:cubicBezTo>
                  <a:cubicBezTo>
                    <a:pt x="200152" y="334326"/>
                    <a:pt x="164037" y="424824"/>
                    <a:pt x="164037" y="533449"/>
                  </a:cubicBezTo>
                  <a:cubicBezTo>
                    <a:pt x="164037" y="642075"/>
                    <a:pt x="198746" y="731308"/>
                    <a:pt x="269851" y="802273"/>
                  </a:cubicBezTo>
                  <a:cubicBezTo>
                    <a:pt x="339580" y="872704"/>
                    <a:pt x="435390" y="911069"/>
                    <a:pt x="534460" y="908229"/>
                  </a:cubicBezTo>
                  <a:cubicBezTo>
                    <a:pt x="652683" y="907492"/>
                    <a:pt x="765637" y="859288"/>
                    <a:pt x="847970" y="774449"/>
                  </a:cubicBezTo>
                  <a:lnTo>
                    <a:pt x="847970" y="590643"/>
                  </a:lnTo>
                  <a:lnTo>
                    <a:pt x="523358" y="590643"/>
                  </a:lnTo>
                  <a:lnTo>
                    <a:pt x="523358" y="445762"/>
                  </a:lnTo>
                  <a:lnTo>
                    <a:pt x="996927" y="445762"/>
                  </a:lnTo>
                  <a:lnTo>
                    <a:pt x="996927" y="849630"/>
                  </a:lnTo>
                  <a:cubicBezTo>
                    <a:pt x="868768" y="991700"/>
                    <a:pt x="712785" y="1062806"/>
                    <a:pt x="530385" y="1062806"/>
                  </a:cubicBezTo>
                  <a:cubicBezTo>
                    <a:pt x="377072" y="1062806"/>
                    <a:pt x="250319" y="1012638"/>
                    <a:pt x="150125" y="913709"/>
                  </a:cubicBezTo>
                </a:path>
              </a:pathLst>
            </a:custGeom>
            <a:solidFill>
              <a:srgbClr val="F26522"/>
            </a:solidFill>
            <a:ln w="14048" cap="flat">
              <a:noFill/>
              <a:prstDash val="solid"/>
              <a:miter/>
            </a:ln>
          </p:spPr>
          <p:txBody>
            <a:bodyPr rtlCol="0" anchor="ctr"/>
            <a:lstStyle/>
            <a:p>
              <a:endParaRPr lang="en-IN"/>
            </a:p>
          </p:txBody>
        </p:sp>
      </p:grpSp>
      <p:grpSp>
        <p:nvGrpSpPr>
          <p:cNvPr id="3" name="Group 39">
            <a:extLst>
              <a:ext uri="{FF2B5EF4-FFF2-40B4-BE49-F238E27FC236}">
                <a16:creationId xmlns:a16="http://schemas.microsoft.com/office/drawing/2014/main" xmlns="" id="{7437C49D-AA2D-4C5A-9818-A8A4935DE3E8}"/>
              </a:ext>
            </a:extLst>
          </p:cNvPr>
          <p:cNvGrpSpPr>
            <a:grpSpLocks noChangeAspect="1"/>
          </p:cNvGrpSpPr>
          <p:nvPr/>
        </p:nvGrpSpPr>
        <p:grpSpPr>
          <a:xfrm>
            <a:off x="1674408" y="1290935"/>
            <a:ext cx="1685724" cy="1685962"/>
            <a:chOff x="5757861" y="3090766"/>
            <a:chExt cx="676370" cy="676465"/>
          </a:xfrm>
        </p:grpSpPr>
        <p:sp>
          <p:nvSpPr>
            <p:cNvPr id="41" name="Freeform: Shape 40">
              <a:extLst>
                <a:ext uri="{FF2B5EF4-FFF2-40B4-BE49-F238E27FC236}">
                  <a16:creationId xmlns:a16="http://schemas.microsoft.com/office/drawing/2014/main" xmlns="" id="{B8DC3D26-C025-F1AE-DE51-DBC59C8008BB}"/>
                </a:ext>
              </a:extLst>
            </p:cNvPr>
            <p:cNvSpPr/>
            <p:nvPr/>
          </p:nvSpPr>
          <p:spPr>
            <a:xfrm>
              <a:off x="5757861" y="3090766"/>
              <a:ext cx="676370" cy="676465"/>
            </a:xfrm>
            <a:custGeom>
              <a:avLst/>
              <a:gdLst>
                <a:gd name="connsiteX0" fmla="*/ 679858 w 676370"/>
                <a:gd name="connsiteY0" fmla="*/ 339165 h 676465"/>
                <a:gd name="connsiteX1" fmla="*/ 341625 w 676370"/>
                <a:gd name="connsiteY1" fmla="*/ 677398 h 676465"/>
                <a:gd name="connsiteX2" fmla="*/ 3488 w 676370"/>
                <a:gd name="connsiteY2" fmla="*/ 339261 h 676465"/>
                <a:gd name="connsiteX3" fmla="*/ 3488 w 676370"/>
                <a:gd name="connsiteY3" fmla="*/ 339165 h 676465"/>
                <a:gd name="connsiteX4" fmla="*/ 341530 w 676370"/>
                <a:gd name="connsiteY4" fmla="*/ 933 h 676465"/>
                <a:gd name="connsiteX5" fmla="*/ 341625 w 676370"/>
                <a:gd name="connsiteY5" fmla="*/ 933 h 676465"/>
                <a:gd name="connsiteX6" fmla="*/ 679858 w 676370"/>
                <a:gd name="connsiteY6" fmla="*/ 339165 h 676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370" h="676465">
                  <a:moveTo>
                    <a:pt x="679858" y="339165"/>
                  </a:moveTo>
                  <a:cubicBezTo>
                    <a:pt x="679858" y="525970"/>
                    <a:pt x="528412" y="677398"/>
                    <a:pt x="341625" y="677398"/>
                  </a:cubicBezTo>
                  <a:cubicBezTo>
                    <a:pt x="154841" y="677398"/>
                    <a:pt x="3488" y="526008"/>
                    <a:pt x="3488" y="339261"/>
                  </a:cubicBezTo>
                  <a:cubicBezTo>
                    <a:pt x="3488" y="339232"/>
                    <a:pt x="3488" y="339194"/>
                    <a:pt x="3488" y="339165"/>
                  </a:cubicBezTo>
                  <a:cubicBezTo>
                    <a:pt x="3393" y="152418"/>
                    <a:pt x="154746" y="989"/>
                    <a:pt x="341530" y="933"/>
                  </a:cubicBezTo>
                  <a:cubicBezTo>
                    <a:pt x="341530" y="933"/>
                    <a:pt x="341625" y="933"/>
                    <a:pt x="341625" y="933"/>
                  </a:cubicBezTo>
                  <a:cubicBezTo>
                    <a:pt x="528412" y="933"/>
                    <a:pt x="679858" y="152361"/>
                    <a:pt x="679858" y="339165"/>
                  </a:cubicBezTo>
                </a:path>
              </a:pathLst>
            </a:custGeom>
            <a:solidFill>
              <a:srgbClr val="F26522"/>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458FC694-D49A-F37A-FD37-CD72456AD401}"/>
                </a:ext>
              </a:extLst>
            </p:cNvPr>
            <p:cNvSpPr/>
            <p:nvPr/>
          </p:nvSpPr>
          <p:spPr>
            <a:xfrm>
              <a:off x="5778055" y="3111054"/>
              <a:ext cx="635889" cy="635889"/>
            </a:xfrm>
            <a:custGeom>
              <a:avLst/>
              <a:gdLst>
                <a:gd name="connsiteX0" fmla="*/ 639377 w 635889"/>
                <a:gd name="connsiteY0" fmla="*/ 318877 h 635889"/>
                <a:gd name="connsiteX1" fmla="*/ 321622 w 635889"/>
                <a:gd name="connsiteY1" fmla="*/ 636822 h 635889"/>
                <a:gd name="connsiteX2" fmla="*/ 321431 w 635889"/>
                <a:gd name="connsiteY2" fmla="*/ 636822 h 635889"/>
                <a:gd name="connsiteX3" fmla="*/ 3488 w 635889"/>
                <a:gd name="connsiteY3" fmla="*/ 318877 h 635889"/>
                <a:gd name="connsiteX4" fmla="*/ 321431 w 635889"/>
                <a:gd name="connsiteY4" fmla="*/ 933 h 635889"/>
                <a:gd name="connsiteX5" fmla="*/ 639377 w 635889"/>
                <a:gd name="connsiteY5" fmla="*/ 318686 h 635889"/>
                <a:gd name="connsiteX6" fmla="*/ 639377 w 635889"/>
                <a:gd name="connsiteY6" fmla="*/ 318877 h 63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5889" h="635889">
                  <a:moveTo>
                    <a:pt x="639377" y="318877"/>
                  </a:moveTo>
                  <a:cubicBezTo>
                    <a:pt x="639472" y="494423"/>
                    <a:pt x="497167" y="636765"/>
                    <a:pt x="321622" y="636822"/>
                  </a:cubicBezTo>
                  <a:cubicBezTo>
                    <a:pt x="321527" y="636822"/>
                    <a:pt x="321527" y="636822"/>
                    <a:pt x="321431" y="636822"/>
                  </a:cubicBezTo>
                  <a:cubicBezTo>
                    <a:pt x="145791" y="636822"/>
                    <a:pt x="3488" y="494470"/>
                    <a:pt x="3488" y="318877"/>
                  </a:cubicBezTo>
                  <a:cubicBezTo>
                    <a:pt x="3488" y="143284"/>
                    <a:pt x="145791" y="933"/>
                    <a:pt x="321431" y="933"/>
                  </a:cubicBezTo>
                  <a:cubicBezTo>
                    <a:pt x="496976" y="885"/>
                    <a:pt x="639282" y="143141"/>
                    <a:pt x="639377" y="318686"/>
                  </a:cubicBezTo>
                  <a:cubicBezTo>
                    <a:pt x="639377" y="318753"/>
                    <a:pt x="639377" y="318810"/>
                    <a:pt x="639377" y="318877"/>
                  </a:cubicBezTo>
                </a:path>
              </a:pathLst>
            </a:custGeom>
            <a:solidFill>
              <a:srgbClr val="F3EFE9"/>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9A062A3B-5EC0-60C6-8B63-CE4C08F5719D}"/>
                </a:ext>
              </a:extLst>
            </p:cNvPr>
            <p:cNvSpPr/>
            <p:nvPr/>
          </p:nvSpPr>
          <p:spPr>
            <a:xfrm>
              <a:off x="5895974" y="3229450"/>
              <a:ext cx="400622" cy="400145"/>
            </a:xfrm>
            <a:custGeom>
              <a:avLst/>
              <a:gdLst>
                <a:gd name="connsiteX0" fmla="*/ 203513 w 400622"/>
                <a:gd name="connsiteY0" fmla="*/ 2647 h 400145"/>
                <a:gd name="connsiteX1" fmla="*/ 203513 w 400622"/>
                <a:gd name="connsiteY1" fmla="*/ 2647 h 400145"/>
                <a:gd name="connsiteX2" fmla="*/ 5678 w 400622"/>
                <a:gd name="connsiteY2" fmla="*/ 200481 h 400145"/>
                <a:gd name="connsiteX3" fmla="*/ 203513 w 400622"/>
                <a:gd name="connsiteY3" fmla="*/ 398411 h 400145"/>
                <a:gd name="connsiteX4" fmla="*/ 401443 w 400622"/>
                <a:gd name="connsiteY4" fmla="*/ 200481 h 400145"/>
                <a:gd name="connsiteX5" fmla="*/ 203513 w 400622"/>
                <a:gd name="connsiteY5" fmla="*/ 2552 h 400145"/>
                <a:gd name="connsiteX6" fmla="*/ 203513 w 400622"/>
                <a:gd name="connsiteY6" fmla="*/ 400983 h 400145"/>
                <a:gd name="connsiteX7" fmla="*/ 3488 w 400622"/>
                <a:gd name="connsiteY7" fmla="*/ 200958 h 400145"/>
                <a:gd name="connsiteX8" fmla="*/ 203513 w 400622"/>
                <a:gd name="connsiteY8" fmla="*/ 933 h 400145"/>
                <a:gd name="connsiteX9" fmla="*/ 404110 w 400622"/>
                <a:gd name="connsiteY9" fmla="*/ 200958 h 400145"/>
                <a:gd name="connsiteX10" fmla="*/ 203513 w 400622"/>
                <a:gd name="connsiteY10" fmla="*/ 401078 h 40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0622" h="400145">
                  <a:moveTo>
                    <a:pt x="203513" y="2647"/>
                  </a:moveTo>
                  <a:lnTo>
                    <a:pt x="203513" y="2647"/>
                  </a:lnTo>
                  <a:cubicBezTo>
                    <a:pt x="94357" y="2809"/>
                    <a:pt x="5869" y="91287"/>
                    <a:pt x="5678" y="200481"/>
                  </a:cubicBezTo>
                  <a:cubicBezTo>
                    <a:pt x="5774" y="309714"/>
                    <a:pt x="94261" y="398249"/>
                    <a:pt x="203513" y="398411"/>
                  </a:cubicBezTo>
                  <a:cubicBezTo>
                    <a:pt x="312764" y="398306"/>
                    <a:pt x="401347" y="309752"/>
                    <a:pt x="401443" y="200481"/>
                  </a:cubicBezTo>
                  <a:cubicBezTo>
                    <a:pt x="401347" y="91211"/>
                    <a:pt x="312764" y="2657"/>
                    <a:pt x="203513" y="2552"/>
                  </a:cubicBezTo>
                  <a:moveTo>
                    <a:pt x="203513" y="400983"/>
                  </a:moveTo>
                  <a:cubicBezTo>
                    <a:pt x="93215" y="400563"/>
                    <a:pt x="3869" y="311257"/>
                    <a:pt x="3488" y="200958"/>
                  </a:cubicBezTo>
                  <a:cubicBezTo>
                    <a:pt x="3869" y="90658"/>
                    <a:pt x="93215" y="1352"/>
                    <a:pt x="203513" y="933"/>
                  </a:cubicBezTo>
                  <a:cubicBezTo>
                    <a:pt x="314004" y="1037"/>
                    <a:pt x="403729" y="90439"/>
                    <a:pt x="404110" y="200958"/>
                  </a:cubicBezTo>
                  <a:cubicBezTo>
                    <a:pt x="403729" y="311514"/>
                    <a:pt x="314099" y="400973"/>
                    <a:pt x="203513" y="401078"/>
                  </a:cubicBezTo>
                  <a:close/>
                </a:path>
              </a:pathLst>
            </a:custGeom>
            <a:solidFill>
              <a:srgbClr val="F26522"/>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1EC8B3E7-9762-8BFE-DB03-FFAEF343A8C4}"/>
                </a:ext>
              </a:extLst>
            </p:cNvPr>
            <p:cNvSpPr/>
            <p:nvPr/>
          </p:nvSpPr>
          <p:spPr>
            <a:xfrm>
              <a:off x="5987891" y="3287172"/>
              <a:ext cx="30479" cy="177070"/>
            </a:xfrm>
            <a:custGeom>
              <a:avLst/>
              <a:gdLst>
                <a:gd name="connsiteX0" fmla="*/ 33967 w 30479"/>
                <a:gd name="connsiteY0" fmla="*/ 16078 h 177070"/>
                <a:gd name="connsiteX1" fmla="*/ 33967 w 30479"/>
                <a:gd name="connsiteY1" fmla="*/ 16078 h 177070"/>
                <a:gd name="connsiteX2" fmla="*/ 18726 w 30479"/>
                <a:gd name="connsiteY2" fmla="*/ 31317 h 177070"/>
                <a:gd name="connsiteX3" fmla="*/ 3488 w 30479"/>
                <a:gd name="connsiteY3" fmla="*/ 16078 h 177070"/>
                <a:gd name="connsiteX4" fmla="*/ 18726 w 30479"/>
                <a:gd name="connsiteY4" fmla="*/ 933 h 177070"/>
                <a:gd name="connsiteX5" fmla="*/ 33967 w 30479"/>
                <a:gd name="connsiteY5" fmla="*/ 16078 h 177070"/>
                <a:gd name="connsiteX6" fmla="*/ 3583 w 30479"/>
                <a:gd name="connsiteY6" fmla="*/ 178003 h 177070"/>
                <a:gd name="connsiteX7" fmla="*/ 3583 w 30479"/>
                <a:gd name="connsiteY7" fmla="*/ 41128 h 177070"/>
                <a:gd name="connsiteX8" fmla="*/ 33395 w 30479"/>
                <a:gd name="connsiteY8" fmla="*/ 41128 h 177070"/>
                <a:gd name="connsiteX9" fmla="*/ 33395 w 30479"/>
                <a:gd name="connsiteY9" fmla="*/ 178003 h 17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79" h="177070">
                  <a:moveTo>
                    <a:pt x="33967" y="16078"/>
                  </a:moveTo>
                  <a:lnTo>
                    <a:pt x="33967" y="16078"/>
                  </a:lnTo>
                  <a:cubicBezTo>
                    <a:pt x="33967" y="24497"/>
                    <a:pt x="27110" y="31317"/>
                    <a:pt x="18726" y="31317"/>
                  </a:cubicBezTo>
                  <a:cubicBezTo>
                    <a:pt x="10346" y="31317"/>
                    <a:pt x="3488" y="24497"/>
                    <a:pt x="3488" y="16078"/>
                  </a:cubicBezTo>
                  <a:cubicBezTo>
                    <a:pt x="3583" y="7695"/>
                    <a:pt x="10346" y="933"/>
                    <a:pt x="18726" y="933"/>
                  </a:cubicBezTo>
                  <a:cubicBezTo>
                    <a:pt x="27110" y="933"/>
                    <a:pt x="33872" y="7695"/>
                    <a:pt x="33967" y="16078"/>
                  </a:cubicBezTo>
                  <a:moveTo>
                    <a:pt x="3583" y="178003"/>
                  </a:moveTo>
                  <a:lnTo>
                    <a:pt x="3583" y="41128"/>
                  </a:lnTo>
                  <a:lnTo>
                    <a:pt x="33395" y="41128"/>
                  </a:lnTo>
                  <a:lnTo>
                    <a:pt x="33395" y="178003"/>
                  </a:lnTo>
                  <a:close/>
                </a:path>
              </a:pathLst>
            </a:custGeom>
            <a:solidFill>
              <a:srgbClr val="F26522"/>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DD7F0BBA-1878-457B-7407-DA04212A2FC5}"/>
                </a:ext>
              </a:extLst>
            </p:cNvPr>
            <p:cNvSpPr/>
            <p:nvPr/>
          </p:nvSpPr>
          <p:spPr>
            <a:xfrm>
              <a:off x="6008941" y="3287172"/>
              <a:ext cx="53529" cy="231516"/>
            </a:xfrm>
            <a:custGeom>
              <a:avLst/>
              <a:gdLst>
                <a:gd name="connsiteX0" fmla="*/ 57017 w 53529"/>
                <a:gd name="connsiteY0" fmla="*/ 16078 h 231516"/>
                <a:gd name="connsiteX1" fmla="*/ 57017 w 53529"/>
                <a:gd name="connsiteY1" fmla="*/ 16078 h 231516"/>
                <a:gd name="connsiteX2" fmla="*/ 41778 w 53529"/>
                <a:gd name="connsiteY2" fmla="*/ 31317 h 231516"/>
                <a:gd name="connsiteX3" fmla="*/ 26538 w 53529"/>
                <a:gd name="connsiteY3" fmla="*/ 16268 h 231516"/>
                <a:gd name="connsiteX4" fmla="*/ 26538 w 53529"/>
                <a:gd name="connsiteY4" fmla="*/ 16078 h 231516"/>
                <a:gd name="connsiteX5" fmla="*/ 41683 w 53529"/>
                <a:gd name="connsiteY5" fmla="*/ 933 h 231516"/>
                <a:gd name="connsiteX6" fmla="*/ 41778 w 53529"/>
                <a:gd name="connsiteY6" fmla="*/ 933 h 231516"/>
                <a:gd name="connsiteX7" fmla="*/ 57017 w 53529"/>
                <a:gd name="connsiteY7" fmla="*/ 16078 h 231516"/>
                <a:gd name="connsiteX8" fmla="*/ 26061 w 53529"/>
                <a:gd name="connsiteY8" fmla="*/ 188575 h 231516"/>
                <a:gd name="connsiteX9" fmla="*/ 26061 w 53529"/>
                <a:gd name="connsiteY9" fmla="*/ 41604 h 231516"/>
                <a:gd name="connsiteX10" fmla="*/ 55780 w 53529"/>
                <a:gd name="connsiteY10" fmla="*/ 41604 h 231516"/>
                <a:gd name="connsiteX11" fmla="*/ 55780 w 53529"/>
                <a:gd name="connsiteY11" fmla="*/ 190385 h 231516"/>
                <a:gd name="connsiteX12" fmla="*/ 46255 w 53529"/>
                <a:gd name="connsiteY12" fmla="*/ 221817 h 231516"/>
                <a:gd name="connsiteX13" fmla="*/ 16440 w 53529"/>
                <a:gd name="connsiteY13" fmla="*/ 232295 h 231516"/>
                <a:gd name="connsiteX14" fmla="*/ 3488 w 53529"/>
                <a:gd name="connsiteY14" fmla="*/ 231152 h 231516"/>
                <a:gd name="connsiteX15" fmla="*/ 3488 w 53529"/>
                <a:gd name="connsiteY15" fmla="*/ 207244 h 231516"/>
                <a:gd name="connsiteX16" fmla="*/ 13013 w 53529"/>
                <a:gd name="connsiteY16" fmla="*/ 208483 h 231516"/>
                <a:gd name="connsiteX17" fmla="*/ 23110 w 53529"/>
                <a:gd name="connsiteY17" fmla="*/ 204101 h 231516"/>
                <a:gd name="connsiteX18" fmla="*/ 26061 w 53529"/>
                <a:gd name="connsiteY18" fmla="*/ 188575 h 23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529" h="231516">
                  <a:moveTo>
                    <a:pt x="57017" y="16078"/>
                  </a:moveTo>
                  <a:lnTo>
                    <a:pt x="57017" y="16078"/>
                  </a:lnTo>
                  <a:cubicBezTo>
                    <a:pt x="57017" y="24497"/>
                    <a:pt x="50159" y="31317"/>
                    <a:pt x="41778" y="31317"/>
                  </a:cubicBezTo>
                  <a:cubicBezTo>
                    <a:pt x="33395" y="31375"/>
                    <a:pt x="26633" y="24631"/>
                    <a:pt x="26538" y="16268"/>
                  </a:cubicBezTo>
                  <a:cubicBezTo>
                    <a:pt x="26538" y="16201"/>
                    <a:pt x="26538" y="16144"/>
                    <a:pt x="26538" y="16078"/>
                  </a:cubicBezTo>
                  <a:cubicBezTo>
                    <a:pt x="26538" y="7715"/>
                    <a:pt x="33300" y="933"/>
                    <a:pt x="41683" y="933"/>
                  </a:cubicBezTo>
                  <a:cubicBezTo>
                    <a:pt x="41683" y="933"/>
                    <a:pt x="41778" y="933"/>
                    <a:pt x="41778" y="933"/>
                  </a:cubicBezTo>
                  <a:cubicBezTo>
                    <a:pt x="50159" y="933"/>
                    <a:pt x="56922" y="7695"/>
                    <a:pt x="57017" y="16078"/>
                  </a:cubicBezTo>
                  <a:moveTo>
                    <a:pt x="26061" y="188575"/>
                  </a:moveTo>
                  <a:lnTo>
                    <a:pt x="26061" y="41604"/>
                  </a:lnTo>
                  <a:lnTo>
                    <a:pt x="55780" y="41604"/>
                  </a:lnTo>
                  <a:lnTo>
                    <a:pt x="55780" y="190385"/>
                  </a:lnTo>
                  <a:cubicBezTo>
                    <a:pt x="56447" y="201663"/>
                    <a:pt x="53017" y="212797"/>
                    <a:pt x="46255" y="221817"/>
                  </a:cubicBezTo>
                  <a:cubicBezTo>
                    <a:pt x="38348" y="229456"/>
                    <a:pt x="27396" y="233286"/>
                    <a:pt x="16440" y="232295"/>
                  </a:cubicBezTo>
                  <a:cubicBezTo>
                    <a:pt x="12059" y="232238"/>
                    <a:pt x="7774" y="231857"/>
                    <a:pt x="3488" y="231152"/>
                  </a:cubicBezTo>
                  <a:lnTo>
                    <a:pt x="3488" y="207244"/>
                  </a:lnTo>
                  <a:cubicBezTo>
                    <a:pt x="6629" y="207854"/>
                    <a:pt x="9773" y="208273"/>
                    <a:pt x="13013" y="208483"/>
                  </a:cubicBezTo>
                  <a:cubicBezTo>
                    <a:pt x="16917" y="209073"/>
                    <a:pt x="20822" y="207368"/>
                    <a:pt x="23110" y="204101"/>
                  </a:cubicBezTo>
                  <a:cubicBezTo>
                    <a:pt x="25110" y="199176"/>
                    <a:pt x="26156" y="193900"/>
                    <a:pt x="26061" y="188575"/>
                  </a:cubicBezTo>
                  <a:close/>
                </a:path>
              </a:pathLst>
            </a:custGeom>
            <a:solidFill>
              <a:srgbClr val="F26522"/>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63F70634-9B84-D07F-100B-7C30E397ED4D}"/>
                </a:ext>
              </a:extLst>
            </p:cNvPr>
            <p:cNvSpPr/>
            <p:nvPr/>
          </p:nvSpPr>
          <p:spPr>
            <a:xfrm>
              <a:off x="6026350" y="3290315"/>
              <a:ext cx="200774" cy="317087"/>
            </a:xfrm>
            <a:custGeom>
              <a:avLst/>
              <a:gdLst>
                <a:gd name="connsiteX0" fmla="*/ 104570 w 200774"/>
                <a:gd name="connsiteY0" fmla="*/ 230009 h 317087"/>
                <a:gd name="connsiteX1" fmla="*/ 104570 w 200774"/>
                <a:gd name="connsiteY1" fmla="*/ 230009 h 317087"/>
                <a:gd name="connsiteX2" fmla="*/ 55231 w 200774"/>
                <a:gd name="connsiteY2" fmla="*/ 239534 h 317087"/>
                <a:gd name="connsiteX3" fmla="*/ 33990 w 200774"/>
                <a:gd name="connsiteY3" fmla="*/ 266585 h 317087"/>
                <a:gd name="connsiteX4" fmla="*/ 54659 w 200774"/>
                <a:gd name="connsiteY4" fmla="*/ 296493 h 317087"/>
                <a:gd name="connsiteX5" fmla="*/ 95235 w 200774"/>
                <a:gd name="connsiteY5" fmla="*/ 305446 h 317087"/>
                <a:gd name="connsiteX6" fmla="*/ 125429 w 200774"/>
                <a:gd name="connsiteY6" fmla="*/ 301541 h 317087"/>
                <a:gd name="connsiteX7" fmla="*/ 159720 w 200774"/>
                <a:gd name="connsiteY7" fmla="*/ 284206 h 317087"/>
                <a:gd name="connsiteX8" fmla="*/ 171531 w 200774"/>
                <a:gd name="connsiteY8" fmla="*/ 246868 h 317087"/>
                <a:gd name="connsiteX9" fmla="*/ 156290 w 200774"/>
                <a:gd name="connsiteY9" fmla="*/ 226770 h 317087"/>
                <a:gd name="connsiteX10" fmla="*/ 117334 w 200774"/>
                <a:gd name="connsiteY10" fmla="*/ 217245 h 317087"/>
                <a:gd name="connsiteX11" fmla="*/ 138384 w 200774"/>
                <a:gd name="connsiteY11" fmla="*/ 222198 h 317087"/>
                <a:gd name="connsiteX12" fmla="*/ 158480 w 200774"/>
                <a:gd name="connsiteY12" fmla="*/ 231723 h 317087"/>
                <a:gd name="connsiteX13" fmla="*/ 160006 w 200774"/>
                <a:gd name="connsiteY13" fmla="*/ 232866 h 317087"/>
                <a:gd name="connsiteX14" fmla="*/ 161529 w 200774"/>
                <a:gd name="connsiteY14" fmla="*/ 238391 h 317087"/>
                <a:gd name="connsiteX15" fmla="*/ 156671 w 200774"/>
                <a:gd name="connsiteY15" fmla="*/ 241820 h 317087"/>
                <a:gd name="connsiteX16" fmla="*/ 154481 w 200774"/>
                <a:gd name="connsiteY16" fmla="*/ 241343 h 317087"/>
                <a:gd name="connsiteX17" fmla="*/ 104570 w 200774"/>
                <a:gd name="connsiteY17" fmla="*/ 230390 h 317087"/>
                <a:gd name="connsiteX18" fmla="*/ 91236 w 200774"/>
                <a:gd name="connsiteY18" fmla="*/ 318020 h 317087"/>
                <a:gd name="connsiteX19" fmla="*/ 41799 w 200774"/>
                <a:gd name="connsiteY19" fmla="*/ 310304 h 317087"/>
                <a:gd name="connsiteX20" fmla="*/ 18749 w 200774"/>
                <a:gd name="connsiteY20" fmla="*/ 298113 h 317087"/>
                <a:gd name="connsiteX21" fmla="*/ 3508 w 200774"/>
                <a:gd name="connsiteY21" fmla="*/ 268299 h 317087"/>
                <a:gd name="connsiteX22" fmla="*/ 16845 w 200774"/>
                <a:gd name="connsiteY22" fmla="*/ 236581 h 317087"/>
                <a:gd name="connsiteX23" fmla="*/ 61135 w 200774"/>
                <a:gd name="connsiteY23" fmla="*/ 216483 h 317087"/>
                <a:gd name="connsiteX24" fmla="*/ 69900 w 200774"/>
                <a:gd name="connsiteY24" fmla="*/ 215530 h 317087"/>
                <a:gd name="connsiteX25" fmla="*/ 59517 w 200774"/>
                <a:gd name="connsiteY25" fmla="*/ 214959 h 317087"/>
                <a:gd name="connsiteX26" fmla="*/ 33228 w 200774"/>
                <a:gd name="connsiteY26" fmla="*/ 202577 h 317087"/>
                <a:gd name="connsiteX27" fmla="*/ 27512 w 200774"/>
                <a:gd name="connsiteY27" fmla="*/ 171144 h 317087"/>
                <a:gd name="connsiteX28" fmla="*/ 57421 w 200774"/>
                <a:gd name="connsiteY28" fmla="*/ 134092 h 317087"/>
                <a:gd name="connsiteX29" fmla="*/ 69518 w 200774"/>
                <a:gd name="connsiteY29" fmla="*/ 127424 h 317087"/>
                <a:gd name="connsiteX30" fmla="*/ 79708 w 200774"/>
                <a:gd name="connsiteY30" fmla="*/ 121900 h 317087"/>
                <a:gd name="connsiteX31" fmla="*/ 95045 w 200774"/>
                <a:gd name="connsiteY31" fmla="*/ 101516 h 317087"/>
                <a:gd name="connsiteX32" fmla="*/ 87806 w 200774"/>
                <a:gd name="connsiteY32" fmla="*/ 81609 h 317087"/>
                <a:gd name="connsiteX33" fmla="*/ 68756 w 200774"/>
                <a:gd name="connsiteY33" fmla="*/ 27602 h 317087"/>
                <a:gd name="connsiteX34" fmla="*/ 120476 w 200774"/>
                <a:gd name="connsiteY34" fmla="*/ 933 h 317087"/>
                <a:gd name="connsiteX35" fmla="*/ 145623 w 200774"/>
                <a:gd name="connsiteY35" fmla="*/ 3504 h 317087"/>
                <a:gd name="connsiteX36" fmla="*/ 149718 w 200774"/>
                <a:gd name="connsiteY36" fmla="*/ 8267 h 317087"/>
                <a:gd name="connsiteX37" fmla="*/ 146100 w 200774"/>
                <a:gd name="connsiteY37" fmla="*/ 13506 h 317087"/>
                <a:gd name="connsiteX38" fmla="*/ 132382 w 200774"/>
                <a:gd name="connsiteY38" fmla="*/ 16934 h 317087"/>
                <a:gd name="connsiteX39" fmla="*/ 89901 w 200774"/>
                <a:gd name="connsiteY39" fmla="*/ 37318 h 317087"/>
                <a:gd name="connsiteX40" fmla="*/ 93808 w 200774"/>
                <a:gd name="connsiteY40" fmla="*/ 36556 h 317087"/>
                <a:gd name="connsiteX41" fmla="*/ 108569 w 200774"/>
                <a:gd name="connsiteY41" fmla="*/ 33032 h 317087"/>
                <a:gd name="connsiteX42" fmla="*/ 112667 w 200774"/>
                <a:gd name="connsiteY42" fmla="*/ 33032 h 317087"/>
                <a:gd name="connsiteX43" fmla="*/ 158194 w 200774"/>
                <a:gd name="connsiteY43" fmla="*/ 56844 h 317087"/>
                <a:gd name="connsiteX44" fmla="*/ 166196 w 200774"/>
                <a:gd name="connsiteY44" fmla="*/ 109041 h 317087"/>
                <a:gd name="connsiteX45" fmla="*/ 116476 w 200774"/>
                <a:gd name="connsiteY45" fmla="*/ 152952 h 317087"/>
                <a:gd name="connsiteX46" fmla="*/ 109237 w 200774"/>
                <a:gd name="connsiteY46" fmla="*/ 153713 h 317087"/>
                <a:gd name="connsiteX47" fmla="*/ 95807 w 200774"/>
                <a:gd name="connsiteY47" fmla="*/ 152285 h 317087"/>
                <a:gd name="connsiteX48" fmla="*/ 94187 w 200774"/>
                <a:gd name="connsiteY48" fmla="*/ 152285 h 317087"/>
                <a:gd name="connsiteX49" fmla="*/ 85806 w 200774"/>
                <a:gd name="connsiteY49" fmla="*/ 151618 h 317087"/>
                <a:gd name="connsiteX50" fmla="*/ 69900 w 200774"/>
                <a:gd name="connsiteY50" fmla="*/ 155809 h 317087"/>
                <a:gd name="connsiteX51" fmla="*/ 62944 w 200774"/>
                <a:gd name="connsiteY51" fmla="*/ 158953 h 317087"/>
                <a:gd name="connsiteX52" fmla="*/ 61993 w 200774"/>
                <a:gd name="connsiteY52" fmla="*/ 158953 h 317087"/>
                <a:gd name="connsiteX53" fmla="*/ 51038 w 200774"/>
                <a:gd name="connsiteY53" fmla="*/ 171430 h 317087"/>
                <a:gd name="connsiteX54" fmla="*/ 62661 w 200774"/>
                <a:gd name="connsiteY54" fmla="*/ 187337 h 317087"/>
                <a:gd name="connsiteX55" fmla="*/ 93140 w 200774"/>
                <a:gd name="connsiteY55" fmla="*/ 190099 h 317087"/>
                <a:gd name="connsiteX56" fmla="*/ 111618 w 200774"/>
                <a:gd name="connsiteY56" fmla="*/ 191528 h 317087"/>
                <a:gd name="connsiteX57" fmla="*/ 124952 w 200774"/>
                <a:gd name="connsiteY57" fmla="*/ 192480 h 317087"/>
                <a:gd name="connsiteX58" fmla="*/ 161624 w 200774"/>
                <a:gd name="connsiteY58" fmla="*/ 197338 h 317087"/>
                <a:gd name="connsiteX59" fmla="*/ 203819 w 200774"/>
                <a:gd name="connsiteY59" fmla="*/ 241629 h 317087"/>
                <a:gd name="connsiteX60" fmla="*/ 190771 w 200774"/>
                <a:gd name="connsiteY60" fmla="*/ 280586 h 317087"/>
                <a:gd name="connsiteX61" fmla="*/ 124096 w 200774"/>
                <a:gd name="connsiteY61" fmla="*/ 314305 h 317087"/>
                <a:gd name="connsiteX62" fmla="*/ 91519 w 200774"/>
                <a:gd name="connsiteY62" fmla="*/ 317639 h 31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00774" h="317087">
                  <a:moveTo>
                    <a:pt x="104570" y="230009"/>
                  </a:moveTo>
                  <a:lnTo>
                    <a:pt x="104570" y="230009"/>
                  </a:lnTo>
                  <a:cubicBezTo>
                    <a:pt x="87710" y="230285"/>
                    <a:pt x="71042" y="233514"/>
                    <a:pt x="55231" y="239534"/>
                  </a:cubicBezTo>
                  <a:cubicBezTo>
                    <a:pt x="42943" y="242801"/>
                    <a:pt x="34276" y="253840"/>
                    <a:pt x="33990" y="266585"/>
                  </a:cubicBezTo>
                  <a:cubicBezTo>
                    <a:pt x="34086" y="279843"/>
                    <a:pt x="42276" y="291693"/>
                    <a:pt x="54659" y="296493"/>
                  </a:cubicBezTo>
                  <a:cubicBezTo>
                    <a:pt x="67328" y="302465"/>
                    <a:pt x="81234" y="305523"/>
                    <a:pt x="95235" y="305446"/>
                  </a:cubicBezTo>
                  <a:cubicBezTo>
                    <a:pt x="105428" y="305352"/>
                    <a:pt x="115523" y="304037"/>
                    <a:pt x="125429" y="301541"/>
                  </a:cubicBezTo>
                  <a:cubicBezTo>
                    <a:pt x="138289" y="299256"/>
                    <a:pt x="150195" y="293226"/>
                    <a:pt x="159720" y="284206"/>
                  </a:cubicBezTo>
                  <a:cubicBezTo>
                    <a:pt x="169340" y="274319"/>
                    <a:pt x="173721" y="260479"/>
                    <a:pt x="171531" y="246868"/>
                  </a:cubicBezTo>
                  <a:cubicBezTo>
                    <a:pt x="170196" y="238029"/>
                    <a:pt x="164387" y="230475"/>
                    <a:pt x="156290" y="226770"/>
                  </a:cubicBezTo>
                  <a:cubicBezTo>
                    <a:pt x="144193" y="220627"/>
                    <a:pt x="130859" y="217369"/>
                    <a:pt x="117334" y="217245"/>
                  </a:cubicBezTo>
                  <a:cubicBezTo>
                    <a:pt x="124478" y="218455"/>
                    <a:pt x="131431" y="220112"/>
                    <a:pt x="138384" y="222198"/>
                  </a:cubicBezTo>
                  <a:cubicBezTo>
                    <a:pt x="145528" y="224389"/>
                    <a:pt x="152290" y="227599"/>
                    <a:pt x="158480" y="231723"/>
                  </a:cubicBezTo>
                  <a:cubicBezTo>
                    <a:pt x="159052" y="232038"/>
                    <a:pt x="159529" y="232428"/>
                    <a:pt x="160006" y="232866"/>
                  </a:cubicBezTo>
                  <a:cubicBezTo>
                    <a:pt x="161624" y="234200"/>
                    <a:pt x="162292" y="236409"/>
                    <a:pt x="161529" y="238391"/>
                  </a:cubicBezTo>
                  <a:cubicBezTo>
                    <a:pt x="160766" y="240429"/>
                    <a:pt x="158862" y="241801"/>
                    <a:pt x="156671" y="241820"/>
                  </a:cubicBezTo>
                  <a:cubicBezTo>
                    <a:pt x="155908" y="241858"/>
                    <a:pt x="155148" y="241686"/>
                    <a:pt x="154481" y="241343"/>
                  </a:cubicBezTo>
                  <a:cubicBezTo>
                    <a:pt x="138861" y="234124"/>
                    <a:pt x="121811" y="230390"/>
                    <a:pt x="104570" y="230390"/>
                  </a:cubicBezTo>
                  <a:moveTo>
                    <a:pt x="91236" y="318020"/>
                  </a:moveTo>
                  <a:cubicBezTo>
                    <a:pt x="74472" y="317972"/>
                    <a:pt x="57803" y="315372"/>
                    <a:pt x="41799" y="310304"/>
                  </a:cubicBezTo>
                  <a:cubicBezTo>
                    <a:pt x="33418" y="307675"/>
                    <a:pt x="25607" y="303542"/>
                    <a:pt x="18749" y="298113"/>
                  </a:cubicBezTo>
                  <a:cubicBezTo>
                    <a:pt x="9510" y="290940"/>
                    <a:pt x="3890" y="280015"/>
                    <a:pt x="3508" y="268299"/>
                  </a:cubicBezTo>
                  <a:cubicBezTo>
                    <a:pt x="3129" y="256288"/>
                    <a:pt x="7987" y="244706"/>
                    <a:pt x="16845" y="236581"/>
                  </a:cubicBezTo>
                  <a:cubicBezTo>
                    <a:pt x="29132" y="225456"/>
                    <a:pt x="44657" y="218426"/>
                    <a:pt x="61135" y="216483"/>
                  </a:cubicBezTo>
                  <a:lnTo>
                    <a:pt x="69900" y="215530"/>
                  </a:lnTo>
                  <a:lnTo>
                    <a:pt x="59517" y="214959"/>
                  </a:lnTo>
                  <a:cubicBezTo>
                    <a:pt x="49324" y="214921"/>
                    <a:pt x="39704" y="210387"/>
                    <a:pt x="33228" y="202577"/>
                  </a:cubicBezTo>
                  <a:cubicBezTo>
                    <a:pt x="26847" y="193442"/>
                    <a:pt x="24751" y="181955"/>
                    <a:pt x="27512" y="171144"/>
                  </a:cubicBezTo>
                  <a:cubicBezTo>
                    <a:pt x="31037" y="154761"/>
                    <a:pt x="42180" y="141026"/>
                    <a:pt x="57421" y="134092"/>
                  </a:cubicBezTo>
                  <a:lnTo>
                    <a:pt x="69518" y="127424"/>
                  </a:lnTo>
                  <a:cubicBezTo>
                    <a:pt x="72946" y="125615"/>
                    <a:pt x="76376" y="123805"/>
                    <a:pt x="79708" y="121900"/>
                  </a:cubicBezTo>
                  <a:cubicBezTo>
                    <a:pt x="87806" y="118023"/>
                    <a:pt x="93617" y="110413"/>
                    <a:pt x="95045" y="101516"/>
                  </a:cubicBezTo>
                  <a:cubicBezTo>
                    <a:pt x="95903" y="94116"/>
                    <a:pt x="93236" y="86743"/>
                    <a:pt x="87806" y="81609"/>
                  </a:cubicBezTo>
                  <a:cubicBezTo>
                    <a:pt x="70374" y="64083"/>
                    <a:pt x="63993" y="45414"/>
                    <a:pt x="68756" y="27602"/>
                  </a:cubicBezTo>
                  <a:cubicBezTo>
                    <a:pt x="73613" y="11410"/>
                    <a:pt x="93901" y="933"/>
                    <a:pt x="120476" y="933"/>
                  </a:cubicBezTo>
                  <a:cubicBezTo>
                    <a:pt x="128954" y="980"/>
                    <a:pt x="137335" y="1847"/>
                    <a:pt x="145623" y="3504"/>
                  </a:cubicBezTo>
                  <a:cubicBezTo>
                    <a:pt x="147909" y="3981"/>
                    <a:pt x="149623" y="5933"/>
                    <a:pt x="149718" y="8267"/>
                  </a:cubicBezTo>
                  <a:cubicBezTo>
                    <a:pt x="149813" y="10629"/>
                    <a:pt x="148386" y="12782"/>
                    <a:pt x="146100" y="13506"/>
                  </a:cubicBezTo>
                  <a:cubicBezTo>
                    <a:pt x="142574" y="14553"/>
                    <a:pt x="137717" y="15696"/>
                    <a:pt x="132382" y="16934"/>
                  </a:cubicBezTo>
                  <a:cubicBezTo>
                    <a:pt x="116285" y="20554"/>
                    <a:pt x="91901" y="26459"/>
                    <a:pt x="89901" y="37318"/>
                  </a:cubicBezTo>
                  <a:lnTo>
                    <a:pt x="93808" y="36556"/>
                  </a:lnTo>
                  <a:cubicBezTo>
                    <a:pt x="98570" y="34813"/>
                    <a:pt x="103521" y="33622"/>
                    <a:pt x="108569" y="33032"/>
                  </a:cubicBezTo>
                  <a:lnTo>
                    <a:pt x="112667" y="33032"/>
                  </a:lnTo>
                  <a:cubicBezTo>
                    <a:pt x="130859" y="33099"/>
                    <a:pt x="147814" y="41976"/>
                    <a:pt x="158194" y="56844"/>
                  </a:cubicBezTo>
                  <a:cubicBezTo>
                    <a:pt x="169245" y="71894"/>
                    <a:pt x="172198" y="91382"/>
                    <a:pt x="166196" y="109041"/>
                  </a:cubicBezTo>
                  <a:cubicBezTo>
                    <a:pt x="158862" y="131654"/>
                    <a:pt x="139812" y="148475"/>
                    <a:pt x="116476" y="152952"/>
                  </a:cubicBezTo>
                  <a:cubicBezTo>
                    <a:pt x="114095" y="153466"/>
                    <a:pt x="111713" y="153723"/>
                    <a:pt x="109237" y="153713"/>
                  </a:cubicBezTo>
                  <a:cubicBezTo>
                    <a:pt x="104760" y="153571"/>
                    <a:pt x="100284" y="153094"/>
                    <a:pt x="95807" y="152285"/>
                  </a:cubicBezTo>
                  <a:lnTo>
                    <a:pt x="94187" y="152285"/>
                  </a:lnTo>
                  <a:cubicBezTo>
                    <a:pt x="91426" y="151856"/>
                    <a:pt x="88568" y="151627"/>
                    <a:pt x="85806" y="151618"/>
                  </a:cubicBezTo>
                  <a:cubicBezTo>
                    <a:pt x="80185" y="151484"/>
                    <a:pt x="74662" y="152942"/>
                    <a:pt x="69900" y="155809"/>
                  </a:cubicBezTo>
                  <a:cubicBezTo>
                    <a:pt x="67707" y="157085"/>
                    <a:pt x="65326" y="158143"/>
                    <a:pt x="62944" y="158953"/>
                  </a:cubicBezTo>
                  <a:lnTo>
                    <a:pt x="61993" y="158953"/>
                  </a:lnTo>
                  <a:cubicBezTo>
                    <a:pt x="54945" y="161524"/>
                    <a:pt x="50850" y="166191"/>
                    <a:pt x="51038" y="171430"/>
                  </a:cubicBezTo>
                  <a:cubicBezTo>
                    <a:pt x="51038" y="182670"/>
                    <a:pt x="53991" y="186099"/>
                    <a:pt x="62661" y="187337"/>
                  </a:cubicBezTo>
                  <a:cubicBezTo>
                    <a:pt x="72755" y="188765"/>
                    <a:pt x="83043" y="189432"/>
                    <a:pt x="93140" y="190099"/>
                  </a:cubicBezTo>
                  <a:cubicBezTo>
                    <a:pt x="99330" y="190099"/>
                    <a:pt x="105428" y="190956"/>
                    <a:pt x="111618" y="191528"/>
                  </a:cubicBezTo>
                  <a:lnTo>
                    <a:pt x="124952" y="192480"/>
                  </a:lnTo>
                  <a:cubicBezTo>
                    <a:pt x="137335" y="192956"/>
                    <a:pt x="149623" y="194576"/>
                    <a:pt x="161624" y="197338"/>
                  </a:cubicBezTo>
                  <a:cubicBezTo>
                    <a:pt x="183532" y="201844"/>
                    <a:pt x="200392" y="219503"/>
                    <a:pt x="203819" y="241629"/>
                  </a:cubicBezTo>
                  <a:cubicBezTo>
                    <a:pt x="205819" y="255945"/>
                    <a:pt x="200964" y="270376"/>
                    <a:pt x="190771" y="280586"/>
                  </a:cubicBezTo>
                  <a:cubicBezTo>
                    <a:pt x="173054" y="299141"/>
                    <a:pt x="149527" y="311047"/>
                    <a:pt x="124096" y="314305"/>
                  </a:cubicBezTo>
                  <a:cubicBezTo>
                    <a:pt x="113332" y="316420"/>
                    <a:pt x="102474" y="317534"/>
                    <a:pt x="91519" y="317639"/>
                  </a:cubicBezTo>
                  <a:close/>
                </a:path>
              </a:pathLst>
            </a:custGeom>
            <a:solidFill>
              <a:srgbClr val="F26522"/>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97DED950-57C4-6305-0427-3932A28F1D7F}"/>
                </a:ext>
              </a:extLst>
            </p:cNvPr>
            <p:cNvSpPr/>
            <p:nvPr/>
          </p:nvSpPr>
          <p:spPr>
            <a:xfrm>
              <a:off x="6023685" y="3287648"/>
              <a:ext cx="205442" cy="321754"/>
            </a:xfrm>
            <a:custGeom>
              <a:avLst/>
              <a:gdLst>
                <a:gd name="connsiteX0" fmla="*/ 98186 w 205442"/>
                <a:gd name="connsiteY0" fmla="*/ 305256 h 321754"/>
                <a:gd name="connsiteX1" fmla="*/ 98186 w 205442"/>
                <a:gd name="connsiteY1" fmla="*/ 305256 h 321754"/>
                <a:gd name="connsiteX2" fmla="*/ 58560 w 205442"/>
                <a:gd name="connsiteY2" fmla="*/ 296589 h 321754"/>
                <a:gd name="connsiteX3" fmla="*/ 39510 w 205442"/>
                <a:gd name="connsiteY3" fmla="*/ 268871 h 321754"/>
                <a:gd name="connsiteX4" fmla="*/ 59227 w 205442"/>
                <a:gd name="connsiteY4" fmla="*/ 244106 h 321754"/>
                <a:gd name="connsiteX5" fmla="*/ 107711 w 205442"/>
                <a:gd name="connsiteY5" fmla="*/ 234581 h 321754"/>
                <a:gd name="connsiteX6" fmla="*/ 156573 w 205442"/>
                <a:gd name="connsiteY6" fmla="*/ 245344 h 321754"/>
                <a:gd name="connsiteX7" fmla="*/ 159812 w 205442"/>
                <a:gd name="connsiteY7" fmla="*/ 246011 h 321754"/>
                <a:gd name="connsiteX8" fmla="*/ 166956 w 205442"/>
                <a:gd name="connsiteY8" fmla="*/ 240963 h 321754"/>
                <a:gd name="connsiteX9" fmla="*/ 166956 w 205442"/>
                <a:gd name="connsiteY9" fmla="*/ 237820 h 321754"/>
                <a:gd name="connsiteX10" fmla="*/ 171909 w 205442"/>
                <a:gd name="connsiteY10" fmla="*/ 248964 h 321754"/>
                <a:gd name="connsiteX11" fmla="*/ 160765 w 205442"/>
                <a:gd name="connsiteY11" fmla="*/ 284301 h 321754"/>
                <a:gd name="connsiteX12" fmla="*/ 127616 w 205442"/>
                <a:gd name="connsiteY12" fmla="*/ 300970 h 321754"/>
                <a:gd name="connsiteX13" fmla="*/ 97995 w 205442"/>
                <a:gd name="connsiteY13" fmla="*/ 304780 h 321754"/>
                <a:gd name="connsiteX14" fmla="*/ 122949 w 205442"/>
                <a:gd name="connsiteY14" fmla="*/ 933 h 321754"/>
                <a:gd name="connsiteX15" fmla="*/ 122949 w 205442"/>
                <a:gd name="connsiteY15" fmla="*/ 933 h 321754"/>
                <a:gd name="connsiteX16" fmla="*/ 68943 w 205442"/>
                <a:gd name="connsiteY16" fmla="*/ 29508 h 321754"/>
                <a:gd name="connsiteX17" fmla="*/ 87993 w 205442"/>
                <a:gd name="connsiteY17" fmla="*/ 85896 h 321754"/>
                <a:gd name="connsiteX18" fmla="*/ 94565 w 205442"/>
                <a:gd name="connsiteY18" fmla="*/ 103803 h 321754"/>
                <a:gd name="connsiteX19" fmla="*/ 81231 w 205442"/>
                <a:gd name="connsiteY19" fmla="*/ 121805 h 321754"/>
                <a:gd name="connsiteX20" fmla="*/ 71038 w 205442"/>
                <a:gd name="connsiteY20" fmla="*/ 127329 h 321754"/>
                <a:gd name="connsiteX21" fmla="*/ 58846 w 205442"/>
                <a:gd name="connsiteY21" fmla="*/ 133997 h 321754"/>
                <a:gd name="connsiteX22" fmla="*/ 27890 w 205442"/>
                <a:gd name="connsiteY22" fmla="*/ 172669 h 321754"/>
                <a:gd name="connsiteX23" fmla="*/ 33987 w 205442"/>
                <a:gd name="connsiteY23" fmla="*/ 206101 h 321754"/>
                <a:gd name="connsiteX24" fmla="*/ 53037 w 205442"/>
                <a:gd name="connsiteY24" fmla="*/ 218103 h 321754"/>
                <a:gd name="connsiteX25" fmla="*/ 17700 w 205442"/>
                <a:gd name="connsiteY25" fmla="*/ 237153 h 321754"/>
                <a:gd name="connsiteX26" fmla="*/ 3508 w 205442"/>
                <a:gd name="connsiteY26" fmla="*/ 270681 h 321754"/>
                <a:gd name="connsiteX27" fmla="*/ 19700 w 205442"/>
                <a:gd name="connsiteY27" fmla="*/ 302304 h 321754"/>
                <a:gd name="connsiteX28" fmla="*/ 43512 w 205442"/>
                <a:gd name="connsiteY28" fmla="*/ 314877 h 321754"/>
                <a:gd name="connsiteX29" fmla="*/ 93709 w 205442"/>
                <a:gd name="connsiteY29" fmla="*/ 322687 h 321754"/>
                <a:gd name="connsiteX30" fmla="*/ 126475 w 205442"/>
                <a:gd name="connsiteY30" fmla="*/ 319449 h 321754"/>
                <a:gd name="connsiteX31" fmla="*/ 194768 w 205442"/>
                <a:gd name="connsiteY31" fmla="*/ 285063 h 321754"/>
                <a:gd name="connsiteX32" fmla="*/ 208390 w 205442"/>
                <a:gd name="connsiteY32" fmla="*/ 244106 h 321754"/>
                <a:gd name="connsiteX33" fmla="*/ 164384 w 205442"/>
                <a:gd name="connsiteY33" fmla="*/ 197910 h 321754"/>
                <a:gd name="connsiteX34" fmla="*/ 127333 w 205442"/>
                <a:gd name="connsiteY34" fmla="*/ 192957 h 321754"/>
                <a:gd name="connsiteX35" fmla="*/ 113996 w 205442"/>
                <a:gd name="connsiteY35" fmla="*/ 191909 h 321754"/>
                <a:gd name="connsiteX36" fmla="*/ 94946 w 205442"/>
                <a:gd name="connsiteY36" fmla="*/ 190576 h 321754"/>
                <a:gd name="connsiteX37" fmla="*/ 64753 w 205442"/>
                <a:gd name="connsiteY37" fmla="*/ 187814 h 321754"/>
                <a:gd name="connsiteX38" fmla="*/ 55228 w 205442"/>
                <a:gd name="connsiteY38" fmla="*/ 174192 h 321754"/>
                <a:gd name="connsiteX39" fmla="*/ 64753 w 205442"/>
                <a:gd name="connsiteY39" fmla="*/ 164001 h 321754"/>
                <a:gd name="connsiteX40" fmla="*/ 65704 w 205442"/>
                <a:gd name="connsiteY40" fmla="*/ 164001 h 321754"/>
                <a:gd name="connsiteX41" fmla="*/ 73038 w 205442"/>
                <a:gd name="connsiteY41" fmla="*/ 160762 h 321754"/>
                <a:gd name="connsiteX42" fmla="*/ 87707 w 205442"/>
                <a:gd name="connsiteY42" fmla="*/ 156857 h 321754"/>
                <a:gd name="connsiteX43" fmla="*/ 95709 w 205442"/>
                <a:gd name="connsiteY43" fmla="*/ 157524 h 321754"/>
                <a:gd name="connsiteX44" fmla="*/ 97327 w 205442"/>
                <a:gd name="connsiteY44" fmla="*/ 157524 h 321754"/>
                <a:gd name="connsiteX45" fmla="*/ 111138 w 205442"/>
                <a:gd name="connsiteY45" fmla="*/ 158953 h 321754"/>
                <a:gd name="connsiteX46" fmla="*/ 118949 w 205442"/>
                <a:gd name="connsiteY46" fmla="*/ 158095 h 321754"/>
                <a:gd name="connsiteX47" fmla="*/ 170383 w 205442"/>
                <a:gd name="connsiteY47" fmla="*/ 112661 h 321754"/>
                <a:gd name="connsiteX48" fmla="*/ 162003 w 205442"/>
                <a:gd name="connsiteY48" fmla="*/ 58273 h 321754"/>
                <a:gd name="connsiteX49" fmla="*/ 114378 w 205442"/>
                <a:gd name="connsiteY49" fmla="*/ 33413 h 321754"/>
                <a:gd name="connsiteX50" fmla="*/ 110092 w 205442"/>
                <a:gd name="connsiteY50" fmla="*/ 33413 h 321754"/>
                <a:gd name="connsiteX51" fmla="*/ 95995 w 205442"/>
                <a:gd name="connsiteY51" fmla="*/ 36651 h 321754"/>
                <a:gd name="connsiteX52" fmla="*/ 134665 w 205442"/>
                <a:gd name="connsiteY52" fmla="*/ 21983 h 321754"/>
                <a:gd name="connsiteX53" fmla="*/ 148573 w 205442"/>
                <a:gd name="connsiteY53" fmla="*/ 18554 h 321754"/>
                <a:gd name="connsiteX54" fmla="*/ 153810 w 205442"/>
                <a:gd name="connsiteY54" fmla="*/ 10934 h 321754"/>
                <a:gd name="connsiteX55" fmla="*/ 147715 w 205442"/>
                <a:gd name="connsiteY55" fmla="*/ 3981 h 321754"/>
                <a:gd name="connsiteX56" fmla="*/ 123140 w 205442"/>
                <a:gd name="connsiteY56" fmla="*/ 1409 h 321754"/>
                <a:gd name="connsiteX57" fmla="*/ 122949 w 205442"/>
                <a:gd name="connsiteY57" fmla="*/ 5695 h 321754"/>
                <a:gd name="connsiteX58" fmla="*/ 147620 w 205442"/>
                <a:gd name="connsiteY58" fmla="*/ 8267 h 321754"/>
                <a:gd name="connsiteX59" fmla="*/ 149524 w 205442"/>
                <a:gd name="connsiteY59" fmla="*/ 11648 h 321754"/>
                <a:gd name="connsiteX60" fmla="*/ 147620 w 205442"/>
                <a:gd name="connsiteY60" fmla="*/ 13601 h 321754"/>
                <a:gd name="connsiteX61" fmla="*/ 89707 w 205442"/>
                <a:gd name="connsiteY61" fmla="*/ 39319 h 321754"/>
                <a:gd name="connsiteX62" fmla="*/ 92088 w 205442"/>
                <a:gd name="connsiteY62" fmla="*/ 42433 h 321754"/>
                <a:gd name="connsiteX63" fmla="*/ 92470 w 205442"/>
                <a:gd name="connsiteY63" fmla="*/ 42462 h 321754"/>
                <a:gd name="connsiteX64" fmla="*/ 93232 w 205442"/>
                <a:gd name="connsiteY64" fmla="*/ 42462 h 321754"/>
                <a:gd name="connsiteX65" fmla="*/ 110948 w 205442"/>
                <a:gd name="connsiteY65" fmla="*/ 37890 h 321754"/>
                <a:gd name="connsiteX66" fmla="*/ 114854 w 205442"/>
                <a:gd name="connsiteY66" fmla="*/ 37890 h 321754"/>
                <a:gd name="connsiteX67" fmla="*/ 168956 w 205442"/>
                <a:gd name="connsiteY67" fmla="*/ 94459 h 321754"/>
                <a:gd name="connsiteX68" fmla="*/ 166098 w 205442"/>
                <a:gd name="connsiteY68" fmla="*/ 110756 h 321754"/>
                <a:gd name="connsiteX69" fmla="*/ 118473 w 205442"/>
                <a:gd name="connsiteY69" fmla="*/ 153047 h 321754"/>
                <a:gd name="connsiteX70" fmla="*/ 111806 w 205442"/>
                <a:gd name="connsiteY70" fmla="*/ 153809 h 321754"/>
                <a:gd name="connsiteX71" fmla="*/ 97137 w 205442"/>
                <a:gd name="connsiteY71" fmla="*/ 152095 h 321754"/>
                <a:gd name="connsiteX72" fmla="*/ 88375 w 205442"/>
                <a:gd name="connsiteY72" fmla="*/ 151333 h 321754"/>
                <a:gd name="connsiteX73" fmla="*/ 71229 w 205442"/>
                <a:gd name="connsiteY73" fmla="*/ 156000 h 321754"/>
                <a:gd name="connsiteX74" fmla="*/ 63704 w 205442"/>
                <a:gd name="connsiteY74" fmla="*/ 159239 h 321754"/>
                <a:gd name="connsiteX75" fmla="*/ 51228 w 205442"/>
                <a:gd name="connsiteY75" fmla="*/ 174098 h 321754"/>
                <a:gd name="connsiteX76" fmla="*/ 64848 w 205442"/>
                <a:gd name="connsiteY76" fmla="*/ 192290 h 321754"/>
                <a:gd name="connsiteX77" fmla="*/ 113996 w 205442"/>
                <a:gd name="connsiteY77" fmla="*/ 196481 h 321754"/>
                <a:gd name="connsiteX78" fmla="*/ 163526 w 205442"/>
                <a:gd name="connsiteY78" fmla="*/ 202291 h 321754"/>
                <a:gd name="connsiteX79" fmla="*/ 204007 w 205442"/>
                <a:gd name="connsiteY79" fmla="*/ 244678 h 321754"/>
                <a:gd name="connsiteX80" fmla="*/ 191531 w 205442"/>
                <a:gd name="connsiteY80" fmla="*/ 281635 h 321754"/>
                <a:gd name="connsiteX81" fmla="*/ 125902 w 205442"/>
                <a:gd name="connsiteY81" fmla="*/ 314496 h 321754"/>
                <a:gd name="connsiteX82" fmla="*/ 94090 w 205442"/>
                <a:gd name="connsiteY82" fmla="*/ 317544 h 321754"/>
                <a:gd name="connsiteX83" fmla="*/ 45321 w 205442"/>
                <a:gd name="connsiteY83" fmla="*/ 310019 h 321754"/>
                <a:gd name="connsiteX84" fmla="*/ 23127 w 205442"/>
                <a:gd name="connsiteY84" fmla="*/ 298208 h 321754"/>
                <a:gd name="connsiteX85" fmla="*/ 17318 w 205442"/>
                <a:gd name="connsiteY85" fmla="*/ 244639 h 321754"/>
                <a:gd name="connsiteX86" fmla="*/ 21318 w 205442"/>
                <a:gd name="connsiteY86" fmla="*/ 240391 h 321754"/>
                <a:gd name="connsiteX87" fmla="*/ 64276 w 205442"/>
                <a:gd name="connsiteY87" fmla="*/ 220865 h 321754"/>
                <a:gd name="connsiteX88" fmla="*/ 90184 w 205442"/>
                <a:gd name="connsiteY88" fmla="*/ 219055 h 321754"/>
                <a:gd name="connsiteX89" fmla="*/ 140571 w 205442"/>
                <a:gd name="connsiteY89" fmla="*/ 226485 h 321754"/>
                <a:gd name="connsiteX90" fmla="*/ 159621 w 205442"/>
                <a:gd name="connsiteY90" fmla="*/ 236010 h 321754"/>
                <a:gd name="connsiteX91" fmla="*/ 160954 w 205442"/>
                <a:gd name="connsiteY91" fmla="*/ 236962 h 321754"/>
                <a:gd name="connsiteX92" fmla="*/ 161049 w 205442"/>
                <a:gd name="connsiteY92" fmla="*/ 240867 h 321754"/>
                <a:gd name="connsiteX93" fmla="*/ 159145 w 205442"/>
                <a:gd name="connsiteY93" fmla="*/ 241725 h 321754"/>
                <a:gd name="connsiteX94" fmla="*/ 157907 w 205442"/>
                <a:gd name="connsiteY94" fmla="*/ 241725 h 321754"/>
                <a:gd name="connsiteX95" fmla="*/ 107043 w 205442"/>
                <a:gd name="connsiteY95" fmla="*/ 230485 h 321754"/>
                <a:gd name="connsiteX96" fmla="*/ 56942 w 205442"/>
                <a:gd name="connsiteY96" fmla="*/ 240010 h 321754"/>
                <a:gd name="connsiteX97" fmla="*/ 33987 w 205442"/>
                <a:gd name="connsiteY97" fmla="*/ 269348 h 321754"/>
                <a:gd name="connsiteX98" fmla="*/ 56083 w 205442"/>
                <a:gd name="connsiteY98" fmla="*/ 301447 h 321754"/>
                <a:gd name="connsiteX99" fmla="*/ 97709 w 205442"/>
                <a:gd name="connsiteY99" fmla="*/ 310972 h 321754"/>
                <a:gd name="connsiteX100" fmla="*/ 128474 w 205442"/>
                <a:gd name="connsiteY100" fmla="*/ 306971 h 321754"/>
                <a:gd name="connsiteX101" fmla="*/ 164002 w 205442"/>
                <a:gd name="connsiteY101" fmla="*/ 288969 h 321754"/>
                <a:gd name="connsiteX102" fmla="*/ 176385 w 205442"/>
                <a:gd name="connsiteY102" fmla="*/ 249726 h 321754"/>
                <a:gd name="connsiteX103" fmla="*/ 160003 w 205442"/>
                <a:gd name="connsiteY103" fmla="*/ 227818 h 321754"/>
                <a:gd name="connsiteX104" fmla="*/ 110664 w 205442"/>
                <a:gd name="connsiteY104" fmla="*/ 217531 h 321754"/>
                <a:gd name="connsiteX105" fmla="*/ 62085 w 205442"/>
                <a:gd name="connsiteY105" fmla="*/ 215722 h 321754"/>
                <a:gd name="connsiteX106" fmla="*/ 32366 w 205442"/>
                <a:gd name="connsiteY106" fmla="*/ 174764 h 321754"/>
                <a:gd name="connsiteX107" fmla="*/ 60941 w 205442"/>
                <a:gd name="connsiteY107" fmla="*/ 139331 h 321754"/>
                <a:gd name="connsiteX108" fmla="*/ 83231 w 205442"/>
                <a:gd name="connsiteY108" fmla="*/ 127139 h 321754"/>
                <a:gd name="connsiteX109" fmla="*/ 96946 w 205442"/>
                <a:gd name="connsiteY109" fmla="*/ 92001 h 321754"/>
                <a:gd name="connsiteX110" fmla="*/ 91137 w 205442"/>
                <a:gd name="connsiteY110" fmla="*/ 83610 h 321754"/>
                <a:gd name="connsiteX111" fmla="*/ 73134 w 205442"/>
                <a:gd name="connsiteY111" fmla="*/ 31984 h 321754"/>
                <a:gd name="connsiteX112" fmla="*/ 123140 w 205442"/>
                <a:gd name="connsiteY112" fmla="*/ 6172 h 32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05442" h="321754">
                  <a:moveTo>
                    <a:pt x="98186" y="305256"/>
                  </a:moveTo>
                  <a:lnTo>
                    <a:pt x="98186" y="305256"/>
                  </a:lnTo>
                  <a:cubicBezTo>
                    <a:pt x="84470" y="305380"/>
                    <a:pt x="70943" y="302418"/>
                    <a:pt x="58560" y="296589"/>
                  </a:cubicBezTo>
                  <a:cubicBezTo>
                    <a:pt x="47035" y="292226"/>
                    <a:pt x="39510" y="281177"/>
                    <a:pt x="39510" y="268871"/>
                  </a:cubicBezTo>
                  <a:cubicBezTo>
                    <a:pt x="39510" y="257031"/>
                    <a:pt x="47703" y="246763"/>
                    <a:pt x="59227" y="244106"/>
                  </a:cubicBezTo>
                  <a:cubicBezTo>
                    <a:pt x="74754" y="238144"/>
                    <a:pt x="91137" y="234914"/>
                    <a:pt x="107711" y="234581"/>
                  </a:cubicBezTo>
                  <a:cubicBezTo>
                    <a:pt x="124570" y="234600"/>
                    <a:pt x="141239" y="238267"/>
                    <a:pt x="156573" y="245344"/>
                  </a:cubicBezTo>
                  <a:cubicBezTo>
                    <a:pt x="157621" y="245801"/>
                    <a:pt x="158668" y="246030"/>
                    <a:pt x="159812" y="246011"/>
                  </a:cubicBezTo>
                  <a:cubicBezTo>
                    <a:pt x="163051" y="245973"/>
                    <a:pt x="165812" y="243963"/>
                    <a:pt x="166956" y="240963"/>
                  </a:cubicBezTo>
                  <a:cubicBezTo>
                    <a:pt x="167146" y="239924"/>
                    <a:pt x="167146" y="238858"/>
                    <a:pt x="166956" y="237820"/>
                  </a:cubicBezTo>
                  <a:cubicBezTo>
                    <a:pt x="169623" y="240973"/>
                    <a:pt x="171432" y="244849"/>
                    <a:pt x="171909" y="248964"/>
                  </a:cubicBezTo>
                  <a:cubicBezTo>
                    <a:pt x="174004" y="261842"/>
                    <a:pt x="169814" y="274929"/>
                    <a:pt x="160765" y="284301"/>
                  </a:cubicBezTo>
                  <a:cubicBezTo>
                    <a:pt x="151619" y="293045"/>
                    <a:pt x="140095" y="298846"/>
                    <a:pt x="127616" y="300970"/>
                  </a:cubicBezTo>
                  <a:cubicBezTo>
                    <a:pt x="117903" y="303428"/>
                    <a:pt x="107997" y="304713"/>
                    <a:pt x="97995" y="304780"/>
                  </a:cubicBezTo>
                  <a:moveTo>
                    <a:pt x="122949" y="933"/>
                  </a:moveTo>
                  <a:lnTo>
                    <a:pt x="122949" y="933"/>
                  </a:lnTo>
                  <a:cubicBezTo>
                    <a:pt x="95232" y="933"/>
                    <a:pt x="74087" y="12077"/>
                    <a:pt x="68943" y="29508"/>
                  </a:cubicBezTo>
                  <a:cubicBezTo>
                    <a:pt x="63418" y="48558"/>
                    <a:pt x="69992" y="67608"/>
                    <a:pt x="87993" y="85896"/>
                  </a:cubicBezTo>
                  <a:cubicBezTo>
                    <a:pt x="92946" y="90477"/>
                    <a:pt x="95328" y="97125"/>
                    <a:pt x="94565" y="103803"/>
                  </a:cubicBezTo>
                  <a:cubicBezTo>
                    <a:pt x="93232" y="111566"/>
                    <a:pt x="88279" y="118224"/>
                    <a:pt x="81231" y="121805"/>
                  </a:cubicBezTo>
                  <a:lnTo>
                    <a:pt x="71038" y="127329"/>
                  </a:lnTo>
                  <a:cubicBezTo>
                    <a:pt x="66943" y="129520"/>
                    <a:pt x="62848" y="131711"/>
                    <a:pt x="58846" y="133997"/>
                  </a:cubicBezTo>
                  <a:cubicBezTo>
                    <a:pt x="43035" y="141360"/>
                    <a:pt x="31606" y="155657"/>
                    <a:pt x="27890" y="172669"/>
                  </a:cubicBezTo>
                  <a:cubicBezTo>
                    <a:pt x="24939" y="184165"/>
                    <a:pt x="27129" y="196386"/>
                    <a:pt x="33987" y="206101"/>
                  </a:cubicBezTo>
                  <a:cubicBezTo>
                    <a:pt x="38845" y="212111"/>
                    <a:pt x="45512" y="216331"/>
                    <a:pt x="53037" y="218103"/>
                  </a:cubicBezTo>
                  <a:cubicBezTo>
                    <a:pt x="39796" y="221256"/>
                    <a:pt x="27604" y="227828"/>
                    <a:pt x="17700" y="237153"/>
                  </a:cubicBezTo>
                  <a:cubicBezTo>
                    <a:pt x="8270" y="245725"/>
                    <a:pt x="3126" y="257974"/>
                    <a:pt x="3508" y="270681"/>
                  </a:cubicBezTo>
                  <a:cubicBezTo>
                    <a:pt x="3982" y="283092"/>
                    <a:pt x="9889" y="294665"/>
                    <a:pt x="19700" y="302304"/>
                  </a:cubicBezTo>
                  <a:cubicBezTo>
                    <a:pt x="26843" y="307838"/>
                    <a:pt x="34938" y="312095"/>
                    <a:pt x="43512" y="314877"/>
                  </a:cubicBezTo>
                  <a:cubicBezTo>
                    <a:pt x="59704" y="320011"/>
                    <a:pt x="76659" y="322649"/>
                    <a:pt x="93709" y="322687"/>
                  </a:cubicBezTo>
                  <a:cubicBezTo>
                    <a:pt x="104662" y="322687"/>
                    <a:pt x="115710" y="321611"/>
                    <a:pt x="126475" y="319449"/>
                  </a:cubicBezTo>
                  <a:cubicBezTo>
                    <a:pt x="152573" y="316220"/>
                    <a:pt x="176671" y="304066"/>
                    <a:pt x="194768" y="285063"/>
                  </a:cubicBezTo>
                  <a:cubicBezTo>
                    <a:pt x="205628" y="274367"/>
                    <a:pt x="210676" y="259156"/>
                    <a:pt x="208390" y="244106"/>
                  </a:cubicBezTo>
                  <a:cubicBezTo>
                    <a:pt x="204674" y="221084"/>
                    <a:pt x="187243" y="202710"/>
                    <a:pt x="164384" y="197910"/>
                  </a:cubicBezTo>
                  <a:cubicBezTo>
                    <a:pt x="152192" y="195081"/>
                    <a:pt x="139809" y="193424"/>
                    <a:pt x="127333" y="192957"/>
                  </a:cubicBezTo>
                  <a:cubicBezTo>
                    <a:pt x="122854" y="192957"/>
                    <a:pt x="118473" y="192385"/>
                    <a:pt x="113996" y="191909"/>
                  </a:cubicBezTo>
                  <a:cubicBezTo>
                    <a:pt x="107901" y="191338"/>
                    <a:pt x="101613" y="190956"/>
                    <a:pt x="94946" y="190576"/>
                  </a:cubicBezTo>
                  <a:cubicBezTo>
                    <a:pt x="85421" y="189909"/>
                    <a:pt x="74659" y="189242"/>
                    <a:pt x="64753" y="187814"/>
                  </a:cubicBezTo>
                  <a:cubicBezTo>
                    <a:pt x="57704" y="186765"/>
                    <a:pt x="55228" y="184860"/>
                    <a:pt x="55228" y="174192"/>
                  </a:cubicBezTo>
                  <a:cubicBezTo>
                    <a:pt x="55228" y="170097"/>
                    <a:pt x="58560" y="166287"/>
                    <a:pt x="64753" y="164001"/>
                  </a:cubicBezTo>
                  <a:lnTo>
                    <a:pt x="65704" y="164001"/>
                  </a:lnTo>
                  <a:cubicBezTo>
                    <a:pt x="68276" y="163181"/>
                    <a:pt x="70752" y="162096"/>
                    <a:pt x="73038" y="160762"/>
                  </a:cubicBezTo>
                  <a:cubicBezTo>
                    <a:pt x="77422" y="158076"/>
                    <a:pt x="82563" y="156724"/>
                    <a:pt x="87707" y="156857"/>
                  </a:cubicBezTo>
                  <a:cubicBezTo>
                    <a:pt x="90374" y="156867"/>
                    <a:pt x="93042" y="157095"/>
                    <a:pt x="95709" y="157524"/>
                  </a:cubicBezTo>
                  <a:lnTo>
                    <a:pt x="97327" y="157524"/>
                  </a:lnTo>
                  <a:cubicBezTo>
                    <a:pt x="101899" y="158381"/>
                    <a:pt x="106471" y="158867"/>
                    <a:pt x="111138" y="158953"/>
                  </a:cubicBezTo>
                  <a:cubicBezTo>
                    <a:pt x="113806" y="158981"/>
                    <a:pt x="116377" y="158686"/>
                    <a:pt x="118949" y="158095"/>
                  </a:cubicBezTo>
                  <a:cubicBezTo>
                    <a:pt x="143143" y="153476"/>
                    <a:pt x="162861" y="136064"/>
                    <a:pt x="170383" y="112661"/>
                  </a:cubicBezTo>
                  <a:cubicBezTo>
                    <a:pt x="176481" y="94240"/>
                    <a:pt x="173432" y="73990"/>
                    <a:pt x="162003" y="58273"/>
                  </a:cubicBezTo>
                  <a:cubicBezTo>
                    <a:pt x="151145" y="42690"/>
                    <a:pt x="133332" y="33403"/>
                    <a:pt x="114378" y="33413"/>
                  </a:cubicBezTo>
                  <a:lnTo>
                    <a:pt x="110092" y="33413"/>
                  </a:lnTo>
                  <a:cubicBezTo>
                    <a:pt x="105234" y="33928"/>
                    <a:pt x="100567" y="35013"/>
                    <a:pt x="95995" y="36651"/>
                  </a:cubicBezTo>
                  <a:cubicBezTo>
                    <a:pt x="102376" y="29317"/>
                    <a:pt x="122093" y="24840"/>
                    <a:pt x="134665" y="21983"/>
                  </a:cubicBezTo>
                  <a:cubicBezTo>
                    <a:pt x="140095" y="20745"/>
                    <a:pt x="144857" y="19697"/>
                    <a:pt x="148573" y="18554"/>
                  </a:cubicBezTo>
                  <a:cubicBezTo>
                    <a:pt x="151906" y="17544"/>
                    <a:pt x="154096" y="14382"/>
                    <a:pt x="153810" y="10934"/>
                  </a:cubicBezTo>
                  <a:cubicBezTo>
                    <a:pt x="153622" y="7476"/>
                    <a:pt x="151145" y="4600"/>
                    <a:pt x="147715" y="3981"/>
                  </a:cubicBezTo>
                  <a:cubicBezTo>
                    <a:pt x="139618" y="2333"/>
                    <a:pt x="131428" y="1466"/>
                    <a:pt x="123140" y="1409"/>
                  </a:cubicBezTo>
                  <a:close/>
                  <a:moveTo>
                    <a:pt x="122949" y="5695"/>
                  </a:moveTo>
                  <a:cubicBezTo>
                    <a:pt x="131237" y="5781"/>
                    <a:pt x="139523" y="6638"/>
                    <a:pt x="147620" y="8267"/>
                  </a:cubicBezTo>
                  <a:cubicBezTo>
                    <a:pt x="149048" y="8667"/>
                    <a:pt x="150001" y="10181"/>
                    <a:pt x="149524" y="11648"/>
                  </a:cubicBezTo>
                  <a:cubicBezTo>
                    <a:pt x="149334" y="12601"/>
                    <a:pt x="148573" y="13344"/>
                    <a:pt x="147620" y="13601"/>
                  </a:cubicBezTo>
                  <a:cubicBezTo>
                    <a:pt x="132190" y="18459"/>
                    <a:pt x="92660" y="23126"/>
                    <a:pt x="89707" y="39319"/>
                  </a:cubicBezTo>
                  <a:cubicBezTo>
                    <a:pt x="89516" y="40833"/>
                    <a:pt x="90565" y="42224"/>
                    <a:pt x="92088" y="42433"/>
                  </a:cubicBezTo>
                  <a:cubicBezTo>
                    <a:pt x="92184" y="42452"/>
                    <a:pt x="92374" y="42462"/>
                    <a:pt x="92470" y="42462"/>
                  </a:cubicBezTo>
                  <a:lnTo>
                    <a:pt x="93232" y="42462"/>
                  </a:lnTo>
                  <a:cubicBezTo>
                    <a:pt x="98946" y="40318"/>
                    <a:pt x="104853" y="38785"/>
                    <a:pt x="110948" y="37890"/>
                  </a:cubicBezTo>
                  <a:lnTo>
                    <a:pt x="114854" y="37890"/>
                  </a:lnTo>
                  <a:cubicBezTo>
                    <a:pt x="145429" y="38576"/>
                    <a:pt x="169623" y="63902"/>
                    <a:pt x="168956" y="94459"/>
                  </a:cubicBezTo>
                  <a:cubicBezTo>
                    <a:pt x="168765" y="100002"/>
                    <a:pt x="167814" y="105498"/>
                    <a:pt x="166098" y="110756"/>
                  </a:cubicBezTo>
                  <a:cubicBezTo>
                    <a:pt x="159049" y="132454"/>
                    <a:pt x="140857" y="148647"/>
                    <a:pt x="118473" y="153047"/>
                  </a:cubicBezTo>
                  <a:cubicBezTo>
                    <a:pt x="116282" y="153590"/>
                    <a:pt x="114092" y="153847"/>
                    <a:pt x="111806" y="153809"/>
                  </a:cubicBezTo>
                  <a:cubicBezTo>
                    <a:pt x="106852" y="153619"/>
                    <a:pt x="101995" y="153047"/>
                    <a:pt x="97137" y="152095"/>
                  </a:cubicBezTo>
                  <a:cubicBezTo>
                    <a:pt x="94279" y="151609"/>
                    <a:pt x="91328" y="151361"/>
                    <a:pt x="88375" y="151333"/>
                  </a:cubicBezTo>
                  <a:cubicBezTo>
                    <a:pt x="82373" y="151199"/>
                    <a:pt x="76373" y="152819"/>
                    <a:pt x="71229" y="156000"/>
                  </a:cubicBezTo>
                  <a:cubicBezTo>
                    <a:pt x="68848" y="157333"/>
                    <a:pt x="66276" y="158410"/>
                    <a:pt x="63704" y="159239"/>
                  </a:cubicBezTo>
                  <a:cubicBezTo>
                    <a:pt x="56751" y="160877"/>
                    <a:pt x="51607" y="166925"/>
                    <a:pt x="51228" y="174098"/>
                  </a:cubicBezTo>
                  <a:cubicBezTo>
                    <a:pt x="51228" y="185718"/>
                    <a:pt x="54370" y="190766"/>
                    <a:pt x="64848" y="192290"/>
                  </a:cubicBezTo>
                  <a:cubicBezTo>
                    <a:pt x="81135" y="194576"/>
                    <a:pt x="97613" y="194957"/>
                    <a:pt x="113996" y="196481"/>
                  </a:cubicBezTo>
                  <a:cubicBezTo>
                    <a:pt x="130665" y="197014"/>
                    <a:pt x="147238" y="198958"/>
                    <a:pt x="163526" y="202291"/>
                  </a:cubicBezTo>
                  <a:cubicBezTo>
                    <a:pt x="184578" y="206568"/>
                    <a:pt x="200675" y="223475"/>
                    <a:pt x="204007" y="244678"/>
                  </a:cubicBezTo>
                  <a:cubicBezTo>
                    <a:pt x="205914" y="258270"/>
                    <a:pt x="201247" y="271957"/>
                    <a:pt x="191531" y="281635"/>
                  </a:cubicBezTo>
                  <a:cubicBezTo>
                    <a:pt x="174195" y="301541"/>
                    <a:pt x="150764" y="309638"/>
                    <a:pt x="125902" y="314496"/>
                  </a:cubicBezTo>
                  <a:cubicBezTo>
                    <a:pt x="115426" y="316496"/>
                    <a:pt x="104757" y="317515"/>
                    <a:pt x="94090" y="317544"/>
                  </a:cubicBezTo>
                  <a:cubicBezTo>
                    <a:pt x="77515" y="317544"/>
                    <a:pt x="61132" y="315001"/>
                    <a:pt x="45321" y="310019"/>
                  </a:cubicBezTo>
                  <a:cubicBezTo>
                    <a:pt x="37319" y="307409"/>
                    <a:pt x="29797" y="303409"/>
                    <a:pt x="23127" y="298208"/>
                  </a:cubicBezTo>
                  <a:cubicBezTo>
                    <a:pt x="6745" y="285016"/>
                    <a:pt x="4173" y="261032"/>
                    <a:pt x="17318" y="244639"/>
                  </a:cubicBezTo>
                  <a:cubicBezTo>
                    <a:pt x="18556" y="243125"/>
                    <a:pt x="19890" y="241706"/>
                    <a:pt x="21318" y="240391"/>
                  </a:cubicBezTo>
                  <a:cubicBezTo>
                    <a:pt x="33224" y="229580"/>
                    <a:pt x="48275" y="222751"/>
                    <a:pt x="64276" y="220865"/>
                  </a:cubicBezTo>
                  <a:cubicBezTo>
                    <a:pt x="72848" y="219694"/>
                    <a:pt x="81517" y="219094"/>
                    <a:pt x="90184" y="219055"/>
                  </a:cubicBezTo>
                  <a:cubicBezTo>
                    <a:pt x="107234" y="219017"/>
                    <a:pt x="124189" y="221522"/>
                    <a:pt x="140571" y="226485"/>
                  </a:cubicBezTo>
                  <a:cubicBezTo>
                    <a:pt x="147334" y="228771"/>
                    <a:pt x="153715" y="231971"/>
                    <a:pt x="159621" y="236010"/>
                  </a:cubicBezTo>
                  <a:lnTo>
                    <a:pt x="160954" y="236962"/>
                  </a:lnTo>
                  <a:cubicBezTo>
                    <a:pt x="162098" y="238010"/>
                    <a:pt x="162098" y="239763"/>
                    <a:pt x="161049" y="240867"/>
                  </a:cubicBezTo>
                  <a:cubicBezTo>
                    <a:pt x="160575" y="241392"/>
                    <a:pt x="159907" y="241696"/>
                    <a:pt x="159145" y="241725"/>
                  </a:cubicBezTo>
                  <a:lnTo>
                    <a:pt x="157907" y="241725"/>
                  </a:lnTo>
                  <a:cubicBezTo>
                    <a:pt x="141999" y="234324"/>
                    <a:pt x="124570" y="230485"/>
                    <a:pt x="107043" y="230485"/>
                  </a:cubicBezTo>
                  <a:cubicBezTo>
                    <a:pt x="89898" y="230752"/>
                    <a:pt x="72943" y="233971"/>
                    <a:pt x="56942" y="240010"/>
                  </a:cubicBezTo>
                  <a:cubicBezTo>
                    <a:pt x="43512" y="243430"/>
                    <a:pt x="34082" y="255488"/>
                    <a:pt x="33987" y="269348"/>
                  </a:cubicBezTo>
                  <a:cubicBezTo>
                    <a:pt x="34082" y="283577"/>
                    <a:pt x="42845" y="296313"/>
                    <a:pt x="56083" y="301447"/>
                  </a:cubicBezTo>
                  <a:cubicBezTo>
                    <a:pt x="69038" y="307704"/>
                    <a:pt x="83326" y="310962"/>
                    <a:pt x="97709" y="310972"/>
                  </a:cubicBezTo>
                  <a:cubicBezTo>
                    <a:pt x="108092" y="310905"/>
                    <a:pt x="118377" y="309562"/>
                    <a:pt x="128474" y="306971"/>
                  </a:cubicBezTo>
                  <a:cubicBezTo>
                    <a:pt x="141808" y="304599"/>
                    <a:pt x="154191" y="298332"/>
                    <a:pt x="164002" y="288969"/>
                  </a:cubicBezTo>
                  <a:cubicBezTo>
                    <a:pt x="174100" y="278586"/>
                    <a:pt x="178671" y="264032"/>
                    <a:pt x="176385" y="249726"/>
                  </a:cubicBezTo>
                  <a:cubicBezTo>
                    <a:pt x="174862" y="240172"/>
                    <a:pt x="168765" y="231971"/>
                    <a:pt x="160003" y="227818"/>
                  </a:cubicBezTo>
                  <a:cubicBezTo>
                    <a:pt x="144666" y="220427"/>
                    <a:pt x="127712" y="216893"/>
                    <a:pt x="110664" y="217531"/>
                  </a:cubicBezTo>
                  <a:cubicBezTo>
                    <a:pt x="94469" y="216865"/>
                    <a:pt x="78277" y="216674"/>
                    <a:pt x="62085" y="215722"/>
                  </a:cubicBezTo>
                  <a:cubicBezTo>
                    <a:pt x="38750" y="214293"/>
                    <a:pt x="27985" y="197624"/>
                    <a:pt x="32366" y="174764"/>
                  </a:cubicBezTo>
                  <a:cubicBezTo>
                    <a:pt x="35796" y="159105"/>
                    <a:pt x="46370" y="145970"/>
                    <a:pt x="60941" y="139331"/>
                  </a:cubicBezTo>
                  <a:cubicBezTo>
                    <a:pt x="68371" y="135140"/>
                    <a:pt x="75896" y="131330"/>
                    <a:pt x="83231" y="127139"/>
                  </a:cubicBezTo>
                  <a:cubicBezTo>
                    <a:pt x="96755" y="121224"/>
                    <a:pt x="102853" y="105498"/>
                    <a:pt x="96946" y="92001"/>
                  </a:cubicBezTo>
                  <a:cubicBezTo>
                    <a:pt x="95614" y="88858"/>
                    <a:pt x="93614" y="86010"/>
                    <a:pt x="91137" y="83610"/>
                  </a:cubicBezTo>
                  <a:cubicBezTo>
                    <a:pt x="76373" y="68846"/>
                    <a:pt x="67515" y="51129"/>
                    <a:pt x="73134" y="31984"/>
                  </a:cubicBezTo>
                  <a:cubicBezTo>
                    <a:pt x="77801" y="17506"/>
                    <a:pt x="95137" y="6172"/>
                    <a:pt x="123140" y="6172"/>
                  </a:cubicBezTo>
                  <a:close/>
                </a:path>
              </a:pathLst>
            </a:custGeom>
            <a:solidFill>
              <a:srgbClr val="F3EFE9"/>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85CD6911-020C-1A06-8B60-0F4C97DF6FEE}"/>
                </a:ext>
              </a:extLst>
            </p:cNvPr>
            <p:cNvSpPr/>
            <p:nvPr/>
          </p:nvSpPr>
          <p:spPr>
            <a:xfrm rot="19118401">
              <a:off x="5878154" y="3598104"/>
              <a:ext cx="44386" cy="6000"/>
            </a:xfrm>
            <a:custGeom>
              <a:avLst/>
              <a:gdLst>
                <a:gd name="connsiteX0" fmla="*/ 3489 w 44386"/>
                <a:gd name="connsiteY0" fmla="*/ 933 h 6000"/>
                <a:gd name="connsiteX1" fmla="*/ 47874 w 44386"/>
                <a:gd name="connsiteY1" fmla="*/ 933 h 6000"/>
                <a:gd name="connsiteX2" fmla="*/ 47874 w 44386"/>
                <a:gd name="connsiteY2" fmla="*/ 6933 h 6000"/>
                <a:gd name="connsiteX3" fmla="*/ 3489 w 44386"/>
                <a:gd name="connsiteY3" fmla="*/ 6933 h 6000"/>
              </a:gdLst>
              <a:ahLst/>
              <a:cxnLst>
                <a:cxn ang="0">
                  <a:pos x="connsiteX0" y="connsiteY0"/>
                </a:cxn>
                <a:cxn ang="0">
                  <a:pos x="connsiteX1" y="connsiteY1"/>
                </a:cxn>
                <a:cxn ang="0">
                  <a:pos x="connsiteX2" y="connsiteY2"/>
                </a:cxn>
                <a:cxn ang="0">
                  <a:pos x="connsiteX3" y="connsiteY3"/>
                </a:cxn>
              </a:cxnLst>
              <a:rect l="l" t="t" r="r" b="b"/>
              <a:pathLst>
                <a:path w="44386" h="6000">
                  <a:moveTo>
                    <a:pt x="3489" y="933"/>
                  </a:moveTo>
                  <a:lnTo>
                    <a:pt x="47874" y="933"/>
                  </a:lnTo>
                  <a:lnTo>
                    <a:pt x="47874" y="6933"/>
                  </a:lnTo>
                  <a:lnTo>
                    <a:pt x="3489" y="6933"/>
                  </a:lnTo>
                  <a:close/>
                </a:path>
              </a:pathLst>
            </a:custGeom>
            <a:solidFill>
              <a:srgbClr val="231F20"/>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0A9DE694-AA6E-3D1D-CF32-B1B283E7F0EC}"/>
                </a:ext>
              </a:extLst>
            </p:cNvPr>
            <p:cNvSpPr/>
            <p:nvPr/>
          </p:nvSpPr>
          <p:spPr>
            <a:xfrm>
              <a:off x="5854350" y="3551586"/>
              <a:ext cx="56769" cy="54578"/>
            </a:xfrm>
            <a:custGeom>
              <a:avLst/>
              <a:gdLst>
                <a:gd name="connsiteX0" fmla="*/ 3429 w 56769"/>
                <a:gd name="connsiteY0" fmla="*/ 30194 h 54578"/>
                <a:gd name="connsiteX1" fmla="*/ 0 w 56769"/>
                <a:gd name="connsiteY1" fmla="*/ 25336 h 54578"/>
                <a:gd name="connsiteX2" fmla="*/ 36481 w 56769"/>
                <a:gd name="connsiteY2" fmla="*/ 0 h 54578"/>
                <a:gd name="connsiteX3" fmla="*/ 38195 w 56769"/>
                <a:gd name="connsiteY3" fmla="*/ 2477 h 54578"/>
                <a:gd name="connsiteX4" fmla="*/ 27622 w 56769"/>
                <a:gd name="connsiteY4" fmla="*/ 42291 h 54578"/>
                <a:gd name="connsiteX5" fmla="*/ 53435 w 56769"/>
                <a:gd name="connsiteY5" fmla="*/ 24384 h 54578"/>
                <a:gd name="connsiteX6" fmla="*/ 56769 w 56769"/>
                <a:gd name="connsiteY6" fmla="*/ 29242 h 54578"/>
                <a:gd name="connsiteX7" fmla="*/ 20384 w 56769"/>
                <a:gd name="connsiteY7" fmla="*/ 54578 h 54578"/>
                <a:gd name="connsiteX8" fmla="*/ 18859 w 56769"/>
                <a:gd name="connsiteY8" fmla="*/ 52388 h 54578"/>
                <a:gd name="connsiteX9" fmla="*/ 29337 w 56769"/>
                <a:gd name="connsiteY9" fmla="*/ 12097 h 54578"/>
                <a:gd name="connsiteX10" fmla="*/ 3429 w 56769"/>
                <a:gd name="connsiteY10" fmla="*/ 30194 h 5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69" h="54578">
                  <a:moveTo>
                    <a:pt x="3429" y="30194"/>
                  </a:moveTo>
                  <a:lnTo>
                    <a:pt x="0" y="25336"/>
                  </a:lnTo>
                  <a:lnTo>
                    <a:pt x="36481" y="0"/>
                  </a:lnTo>
                  <a:lnTo>
                    <a:pt x="38195" y="2477"/>
                  </a:lnTo>
                  <a:lnTo>
                    <a:pt x="27622" y="42291"/>
                  </a:lnTo>
                  <a:lnTo>
                    <a:pt x="53435" y="24384"/>
                  </a:lnTo>
                  <a:lnTo>
                    <a:pt x="56769" y="29242"/>
                  </a:lnTo>
                  <a:lnTo>
                    <a:pt x="20384" y="54578"/>
                  </a:lnTo>
                  <a:lnTo>
                    <a:pt x="18859" y="52388"/>
                  </a:lnTo>
                  <a:lnTo>
                    <a:pt x="29337" y="12097"/>
                  </a:lnTo>
                  <a:lnTo>
                    <a:pt x="3429" y="30194"/>
                  </a:lnTo>
                  <a:close/>
                </a:path>
              </a:pathLst>
            </a:custGeom>
            <a:solidFill>
              <a:srgbClr val="231F20"/>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311B1B25-C29E-14EA-081E-6404B57C1DAB}"/>
                </a:ext>
              </a:extLst>
            </p:cNvPr>
            <p:cNvSpPr/>
            <p:nvPr/>
          </p:nvSpPr>
          <p:spPr>
            <a:xfrm>
              <a:off x="5838718" y="3520665"/>
              <a:ext cx="49444" cy="45589"/>
            </a:xfrm>
            <a:custGeom>
              <a:avLst/>
              <a:gdLst>
                <a:gd name="connsiteX0" fmla="*/ 45219 w 49444"/>
                <a:gd name="connsiteY0" fmla="*/ 24424 h 45589"/>
                <a:gd name="connsiteX1" fmla="*/ 45219 w 49444"/>
                <a:gd name="connsiteY1" fmla="*/ 24424 h 45589"/>
                <a:gd name="connsiteX2" fmla="*/ 40933 w 49444"/>
                <a:gd name="connsiteY2" fmla="*/ 14899 h 45589"/>
                <a:gd name="connsiteX3" fmla="*/ 32168 w 49444"/>
                <a:gd name="connsiteY3" fmla="*/ 7184 h 45589"/>
                <a:gd name="connsiteX4" fmla="*/ 19786 w 49444"/>
                <a:gd name="connsiteY4" fmla="*/ 8803 h 45589"/>
                <a:gd name="connsiteX5" fmla="*/ 10261 w 49444"/>
                <a:gd name="connsiteY5" fmla="*/ 17281 h 45589"/>
                <a:gd name="connsiteX6" fmla="*/ 10261 w 49444"/>
                <a:gd name="connsiteY6" fmla="*/ 28901 h 45589"/>
                <a:gd name="connsiteX7" fmla="*/ 14549 w 49444"/>
                <a:gd name="connsiteY7" fmla="*/ 38426 h 45589"/>
                <a:gd name="connsiteX8" fmla="*/ 52932 w 49444"/>
                <a:gd name="connsiteY8" fmla="*/ 27472 h 45589"/>
                <a:gd name="connsiteX9" fmla="*/ 12832 w 49444"/>
                <a:gd name="connsiteY9" fmla="*/ 46522 h 45589"/>
                <a:gd name="connsiteX10" fmla="*/ 5784 w 49444"/>
                <a:gd name="connsiteY10" fmla="*/ 31568 h 45589"/>
                <a:gd name="connsiteX11" fmla="*/ 4833 w 49444"/>
                <a:gd name="connsiteY11" fmla="*/ 15566 h 45589"/>
                <a:gd name="connsiteX12" fmla="*/ 17214 w 49444"/>
                <a:gd name="connsiteY12" fmla="*/ 3659 h 45589"/>
                <a:gd name="connsiteX13" fmla="*/ 34264 w 49444"/>
                <a:gd name="connsiteY13" fmla="*/ 1850 h 45589"/>
                <a:gd name="connsiteX14" fmla="*/ 46170 w 49444"/>
                <a:gd name="connsiteY14" fmla="*/ 13184 h 4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444" h="45589">
                  <a:moveTo>
                    <a:pt x="45219" y="24424"/>
                  </a:moveTo>
                  <a:lnTo>
                    <a:pt x="45219" y="24424"/>
                  </a:lnTo>
                  <a:lnTo>
                    <a:pt x="40933" y="14899"/>
                  </a:lnTo>
                  <a:cubicBezTo>
                    <a:pt x="39408" y="11089"/>
                    <a:pt x="36171" y="8232"/>
                    <a:pt x="32168" y="7184"/>
                  </a:cubicBezTo>
                  <a:cubicBezTo>
                    <a:pt x="27978" y="6184"/>
                    <a:pt x="23597" y="6765"/>
                    <a:pt x="19786" y="8803"/>
                  </a:cubicBezTo>
                  <a:cubicBezTo>
                    <a:pt x="15690" y="10308"/>
                    <a:pt x="12263" y="13337"/>
                    <a:pt x="10261" y="17281"/>
                  </a:cubicBezTo>
                  <a:cubicBezTo>
                    <a:pt x="8451" y="20938"/>
                    <a:pt x="8451" y="25253"/>
                    <a:pt x="10261" y="28901"/>
                  </a:cubicBezTo>
                  <a:lnTo>
                    <a:pt x="14549" y="38426"/>
                  </a:lnTo>
                  <a:close/>
                  <a:moveTo>
                    <a:pt x="52932" y="27472"/>
                  </a:moveTo>
                  <a:lnTo>
                    <a:pt x="12832" y="46522"/>
                  </a:lnTo>
                  <a:lnTo>
                    <a:pt x="5784" y="31568"/>
                  </a:lnTo>
                  <a:cubicBezTo>
                    <a:pt x="3117" y="26634"/>
                    <a:pt x="2738" y="20776"/>
                    <a:pt x="4833" y="15566"/>
                  </a:cubicBezTo>
                  <a:cubicBezTo>
                    <a:pt x="7310" y="10146"/>
                    <a:pt x="11691" y="5888"/>
                    <a:pt x="17214" y="3659"/>
                  </a:cubicBezTo>
                  <a:cubicBezTo>
                    <a:pt x="22453" y="821"/>
                    <a:pt x="28550" y="164"/>
                    <a:pt x="34264" y="1850"/>
                  </a:cubicBezTo>
                  <a:cubicBezTo>
                    <a:pt x="39694" y="3755"/>
                    <a:pt x="43979" y="7880"/>
                    <a:pt x="46170" y="13184"/>
                  </a:cubicBezTo>
                  <a:close/>
                </a:path>
              </a:pathLst>
            </a:custGeom>
            <a:solidFill>
              <a:srgbClr val="231F20"/>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312C246D-9829-1672-9359-A07FFC9E13F6}"/>
                </a:ext>
              </a:extLst>
            </p:cNvPr>
            <p:cNvSpPr/>
            <p:nvPr/>
          </p:nvSpPr>
          <p:spPr>
            <a:xfrm rot="20467200">
              <a:off x="5828011" y="3510745"/>
              <a:ext cx="44386" cy="6000"/>
            </a:xfrm>
            <a:custGeom>
              <a:avLst/>
              <a:gdLst>
                <a:gd name="connsiteX0" fmla="*/ 3488 w 44386"/>
                <a:gd name="connsiteY0" fmla="*/ 932 h 6000"/>
                <a:gd name="connsiteX1" fmla="*/ 47874 w 44386"/>
                <a:gd name="connsiteY1" fmla="*/ 932 h 6000"/>
                <a:gd name="connsiteX2" fmla="*/ 47874 w 44386"/>
                <a:gd name="connsiteY2" fmla="*/ 6933 h 6000"/>
                <a:gd name="connsiteX3" fmla="*/ 3488 w 44386"/>
                <a:gd name="connsiteY3" fmla="*/ 6933 h 6000"/>
              </a:gdLst>
              <a:ahLst/>
              <a:cxnLst>
                <a:cxn ang="0">
                  <a:pos x="connsiteX0" y="connsiteY0"/>
                </a:cxn>
                <a:cxn ang="0">
                  <a:pos x="connsiteX1" y="connsiteY1"/>
                </a:cxn>
                <a:cxn ang="0">
                  <a:pos x="connsiteX2" y="connsiteY2"/>
                </a:cxn>
                <a:cxn ang="0">
                  <a:pos x="connsiteX3" y="connsiteY3"/>
                </a:cxn>
              </a:cxnLst>
              <a:rect l="l" t="t" r="r" b="b"/>
              <a:pathLst>
                <a:path w="44386" h="6000">
                  <a:moveTo>
                    <a:pt x="3488" y="932"/>
                  </a:moveTo>
                  <a:lnTo>
                    <a:pt x="47874" y="932"/>
                  </a:lnTo>
                  <a:lnTo>
                    <a:pt x="47874" y="6933"/>
                  </a:lnTo>
                  <a:lnTo>
                    <a:pt x="3488" y="6933"/>
                  </a:lnTo>
                  <a:close/>
                </a:path>
              </a:pathLst>
            </a:custGeom>
            <a:solidFill>
              <a:srgbClr val="231F20"/>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74919AED-C9DA-AA8B-1CE5-12BBD39E1BBF}"/>
                </a:ext>
              </a:extLst>
            </p:cNvPr>
            <p:cNvSpPr/>
            <p:nvPr/>
          </p:nvSpPr>
          <p:spPr>
            <a:xfrm>
              <a:off x="5821394" y="3466432"/>
              <a:ext cx="48290" cy="37909"/>
            </a:xfrm>
            <a:custGeom>
              <a:avLst/>
              <a:gdLst>
                <a:gd name="connsiteX0" fmla="*/ 14250 w 48290"/>
                <a:gd name="connsiteY0" fmla="*/ 27507 h 37909"/>
                <a:gd name="connsiteX1" fmla="*/ 14250 w 48290"/>
                <a:gd name="connsiteY1" fmla="*/ 27507 h 37909"/>
                <a:gd name="connsiteX2" fmla="*/ 32063 w 48290"/>
                <a:gd name="connsiteY2" fmla="*/ 29984 h 37909"/>
                <a:gd name="connsiteX3" fmla="*/ 29109 w 48290"/>
                <a:gd name="connsiteY3" fmla="*/ 17506 h 37909"/>
                <a:gd name="connsiteX4" fmla="*/ 44348 w 48290"/>
                <a:gd name="connsiteY4" fmla="*/ 7314 h 37909"/>
                <a:gd name="connsiteX5" fmla="*/ 34158 w 48290"/>
                <a:gd name="connsiteY5" fmla="*/ 14268 h 37909"/>
                <a:gd name="connsiteX6" fmla="*/ 38062 w 48290"/>
                <a:gd name="connsiteY6" fmla="*/ 30746 h 37909"/>
                <a:gd name="connsiteX7" fmla="*/ 50255 w 48290"/>
                <a:gd name="connsiteY7" fmla="*/ 32460 h 37909"/>
                <a:gd name="connsiteX8" fmla="*/ 51778 w 48290"/>
                <a:gd name="connsiteY8" fmla="*/ 38842 h 37909"/>
                <a:gd name="connsiteX9" fmla="*/ 4153 w 48290"/>
                <a:gd name="connsiteY9" fmla="*/ 31413 h 37909"/>
                <a:gd name="connsiteX10" fmla="*/ 3488 w 48290"/>
                <a:gd name="connsiteY10" fmla="*/ 28269 h 37909"/>
                <a:gd name="connsiteX11" fmla="*/ 42634 w 48290"/>
                <a:gd name="connsiteY11" fmla="*/ 933 h 37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290" h="37909">
                  <a:moveTo>
                    <a:pt x="14250" y="27507"/>
                  </a:moveTo>
                  <a:lnTo>
                    <a:pt x="14250" y="27507"/>
                  </a:lnTo>
                  <a:lnTo>
                    <a:pt x="32063" y="29984"/>
                  </a:lnTo>
                  <a:lnTo>
                    <a:pt x="29109" y="17506"/>
                  </a:lnTo>
                  <a:close/>
                  <a:moveTo>
                    <a:pt x="44348" y="7314"/>
                  </a:moveTo>
                  <a:lnTo>
                    <a:pt x="34158" y="14268"/>
                  </a:lnTo>
                  <a:lnTo>
                    <a:pt x="38062" y="30746"/>
                  </a:lnTo>
                  <a:lnTo>
                    <a:pt x="50255" y="32460"/>
                  </a:lnTo>
                  <a:lnTo>
                    <a:pt x="51778" y="38842"/>
                  </a:lnTo>
                  <a:lnTo>
                    <a:pt x="4153" y="31413"/>
                  </a:lnTo>
                  <a:lnTo>
                    <a:pt x="3488" y="28269"/>
                  </a:lnTo>
                  <a:lnTo>
                    <a:pt x="42634" y="933"/>
                  </a:lnTo>
                  <a:close/>
                </a:path>
              </a:pathLst>
            </a:custGeom>
            <a:solidFill>
              <a:srgbClr val="231F20"/>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0D990C9E-ADE3-E7F0-5FF1-BE8CAF4AB101}"/>
                </a:ext>
              </a:extLst>
            </p:cNvPr>
            <p:cNvSpPr/>
            <p:nvPr/>
          </p:nvSpPr>
          <p:spPr>
            <a:xfrm>
              <a:off x="5813773" y="3430332"/>
              <a:ext cx="46767" cy="38766"/>
            </a:xfrm>
            <a:custGeom>
              <a:avLst/>
              <a:gdLst>
                <a:gd name="connsiteX0" fmla="*/ 381 w 46767"/>
                <a:gd name="connsiteY0" fmla="*/ 9049 h 38766"/>
                <a:gd name="connsiteX1" fmla="*/ 0 w 46767"/>
                <a:gd name="connsiteY1" fmla="*/ 3143 h 38766"/>
                <a:gd name="connsiteX2" fmla="*/ 44196 w 46767"/>
                <a:gd name="connsiteY2" fmla="*/ 0 h 38766"/>
                <a:gd name="connsiteX3" fmla="*/ 44482 w 46767"/>
                <a:gd name="connsiteY3" fmla="*/ 3143 h 38766"/>
                <a:gd name="connsiteX4" fmla="*/ 14954 w 46767"/>
                <a:gd name="connsiteY4" fmla="*/ 31909 h 38766"/>
                <a:gd name="connsiteX5" fmla="*/ 46291 w 46767"/>
                <a:gd name="connsiteY5" fmla="*/ 29718 h 38766"/>
                <a:gd name="connsiteX6" fmla="*/ 46768 w 46767"/>
                <a:gd name="connsiteY6" fmla="*/ 35624 h 38766"/>
                <a:gd name="connsiteX7" fmla="*/ 2477 w 46767"/>
                <a:gd name="connsiteY7" fmla="*/ 38767 h 38766"/>
                <a:gd name="connsiteX8" fmla="*/ 2286 w 46767"/>
                <a:gd name="connsiteY8" fmla="*/ 36004 h 38766"/>
                <a:gd name="connsiteX9" fmla="*/ 31909 w 46767"/>
                <a:gd name="connsiteY9" fmla="*/ 6858 h 38766"/>
                <a:gd name="connsiteX10" fmla="*/ 381 w 46767"/>
                <a:gd name="connsiteY10" fmla="*/ 9049 h 3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67" h="38766">
                  <a:moveTo>
                    <a:pt x="381" y="9049"/>
                  </a:moveTo>
                  <a:lnTo>
                    <a:pt x="0" y="3143"/>
                  </a:lnTo>
                  <a:lnTo>
                    <a:pt x="44196" y="0"/>
                  </a:lnTo>
                  <a:lnTo>
                    <a:pt x="44482" y="3143"/>
                  </a:lnTo>
                  <a:lnTo>
                    <a:pt x="14954" y="31909"/>
                  </a:lnTo>
                  <a:lnTo>
                    <a:pt x="46291" y="29718"/>
                  </a:lnTo>
                  <a:lnTo>
                    <a:pt x="46768" y="35624"/>
                  </a:lnTo>
                  <a:lnTo>
                    <a:pt x="2477" y="38767"/>
                  </a:lnTo>
                  <a:lnTo>
                    <a:pt x="2286" y="36004"/>
                  </a:lnTo>
                  <a:lnTo>
                    <a:pt x="31909" y="6858"/>
                  </a:lnTo>
                  <a:lnTo>
                    <a:pt x="381" y="9049"/>
                  </a:lnTo>
                  <a:close/>
                </a:path>
              </a:pathLst>
            </a:custGeom>
            <a:solidFill>
              <a:srgbClr val="231F20"/>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B19388C5-C1D0-797B-0E67-719332D2878D}"/>
                </a:ext>
              </a:extLst>
            </p:cNvPr>
            <p:cNvSpPr/>
            <p:nvPr/>
          </p:nvSpPr>
          <p:spPr>
            <a:xfrm>
              <a:off x="5816916" y="3387851"/>
              <a:ext cx="43918" cy="32003"/>
            </a:xfrm>
            <a:custGeom>
              <a:avLst/>
              <a:gdLst>
                <a:gd name="connsiteX0" fmla="*/ 40065 w 43918"/>
                <a:gd name="connsiteY0" fmla="*/ 32556 h 32003"/>
                <a:gd name="connsiteX1" fmla="*/ 36160 w 43918"/>
                <a:gd name="connsiteY1" fmla="*/ 28365 h 32003"/>
                <a:gd name="connsiteX2" fmla="*/ 41492 w 43918"/>
                <a:gd name="connsiteY2" fmla="*/ 19887 h 32003"/>
                <a:gd name="connsiteX3" fmla="*/ 33970 w 43918"/>
                <a:gd name="connsiteY3" fmla="*/ 10420 h 32003"/>
                <a:gd name="connsiteX4" fmla="*/ 32921 w 43918"/>
                <a:gd name="connsiteY4" fmla="*/ 10362 h 32003"/>
                <a:gd name="connsiteX5" fmla="*/ 3488 w 43918"/>
                <a:gd name="connsiteY5" fmla="*/ 6933 h 32003"/>
                <a:gd name="connsiteX6" fmla="*/ 4155 w 43918"/>
                <a:gd name="connsiteY6" fmla="*/ 933 h 32003"/>
                <a:gd name="connsiteX7" fmla="*/ 33874 w 43918"/>
                <a:gd name="connsiteY7" fmla="*/ 4457 h 32003"/>
                <a:gd name="connsiteX8" fmla="*/ 44541 w 43918"/>
                <a:gd name="connsiteY8" fmla="*/ 9886 h 32003"/>
                <a:gd name="connsiteX9" fmla="*/ 47208 w 43918"/>
                <a:gd name="connsiteY9" fmla="*/ 20935 h 32003"/>
                <a:gd name="connsiteX10" fmla="*/ 40065 w 43918"/>
                <a:gd name="connsiteY10" fmla="*/ 32936 h 3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918" h="32003">
                  <a:moveTo>
                    <a:pt x="40065" y="32556"/>
                  </a:moveTo>
                  <a:lnTo>
                    <a:pt x="36160" y="28365"/>
                  </a:lnTo>
                  <a:cubicBezTo>
                    <a:pt x="39207" y="26555"/>
                    <a:pt x="41209" y="23402"/>
                    <a:pt x="41492" y="19887"/>
                  </a:cubicBezTo>
                  <a:cubicBezTo>
                    <a:pt x="42065" y="15182"/>
                    <a:pt x="38637" y="10944"/>
                    <a:pt x="33970" y="10420"/>
                  </a:cubicBezTo>
                  <a:cubicBezTo>
                    <a:pt x="33588" y="10381"/>
                    <a:pt x="33302" y="10362"/>
                    <a:pt x="32921" y="10362"/>
                  </a:cubicBezTo>
                  <a:lnTo>
                    <a:pt x="3488" y="6933"/>
                  </a:lnTo>
                  <a:lnTo>
                    <a:pt x="4155" y="933"/>
                  </a:lnTo>
                  <a:lnTo>
                    <a:pt x="33874" y="4457"/>
                  </a:lnTo>
                  <a:cubicBezTo>
                    <a:pt x="38065" y="4714"/>
                    <a:pt x="41874" y="6676"/>
                    <a:pt x="44541" y="9886"/>
                  </a:cubicBezTo>
                  <a:cubicBezTo>
                    <a:pt x="46827" y="13067"/>
                    <a:pt x="47876" y="17039"/>
                    <a:pt x="47208" y="20935"/>
                  </a:cubicBezTo>
                  <a:cubicBezTo>
                    <a:pt x="46732" y="25793"/>
                    <a:pt x="44064" y="30184"/>
                    <a:pt x="40065" y="32936"/>
                  </a:cubicBezTo>
                </a:path>
              </a:pathLst>
            </a:custGeom>
            <a:solidFill>
              <a:srgbClr val="231F20"/>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0EE68E7A-63AB-1432-5CFF-233A1995300E}"/>
                </a:ext>
              </a:extLst>
            </p:cNvPr>
            <p:cNvSpPr/>
            <p:nvPr/>
          </p:nvSpPr>
          <p:spPr>
            <a:xfrm>
              <a:off x="5822854" y="3339587"/>
              <a:ext cx="45985" cy="46065"/>
            </a:xfrm>
            <a:custGeom>
              <a:avLst/>
              <a:gdLst>
                <a:gd name="connsiteX0" fmla="*/ 17935 w 45985"/>
                <a:gd name="connsiteY0" fmla="*/ 9192 h 46065"/>
                <a:gd name="connsiteX1" fmla="*/ 17935 w 45985"/>
                <a:gd name="connsiteY1" fmla="*/ 9192 h 46065"/>
                <a:gd name="connsiteX2" fmla="*/ 10028 w 45985"/>
                <a:gd name="connsiteY2" fmla="*/ 19384 h 46065"/>
                <a:gd name="connsiteX3" fmla="*/ 11647 w 45985"/>
                <a:gd name="connsiteY3" fmla="*/ 32147 h 46065"/>
                <a:gd name="connsiteX4" fmla="*/ 22125 w 45985"/>
                <a:gd name="connsiteY4" fmla="*/ 40053 h 46065"/>
                <a:gd name="connsiteX5" fmla="*/ 35080 w 45985"/>
                <a:gd name="connsiteY5" fmla="*/ 38624 h 46065"/>
                <a:gd name="connsiteX6" fmla="*/ 42889 w 45985"/>
                <a:gd name="connsiteY6" fmla="*/ 28528 h 46065"/>
                <a:gd name="connsiteX7" fmla="*/ 41366 w 45985"/>
                <a:gd name="connsiteY7" fmla="*/ 15764 h 46065"/>
                <a:gd name="connsiteX8" fmla="*/ 30983 w 45985"/>
                <a:gd name="connsiteY8" fmla="*/ 7859 h 46065"/>
                <a:gd name="connsiteX9" fmla="*/ 17935 w 45985"/>
                <a:gd name="connsiteY9" fmla="*/ 9192 h 46065"/>
                <a:gd name="connsiteX10" fmla="*/ 6600 w 45985"/>
                <a:gd name="connsiteY10" fmla="*/ 35195 h 46065"/>
                <a:gd name="connsiteX11" fmla="*/ 4315 w 45985"/>
                <a:gd name="connsiteY11" fmla="*/ 17860 h 46065"/>
                <a:gd name="connsiteX12" fmla="*/ 15172 w 45985"/>
                <a:gd name="connsiteY12" fmla="*/ 4048 h 46065"/>
                <a:gd name="connsiteX13" fmla="*/ 32603 w 45985"/>
                <a:gd name="connsiteY13" fmla="*/ 1762 h 46065"/>
                <a:gd name="connsiteX14" fmla="*/ 46414 w 45985"/>
                <a:gd name="connsiteY14" fmla="*/ 12621 h 46065"/>
                <a:gd name="connsiteX15" fmla="*/ 48509 w 45985"/>
                <a:gd name="connsiteY15" fmla="*/ 30242 h 46065"/>
                <a:gd name="connsiteX16" fmla="*/ 37840 w 45985"/>
                <a:gd name="connsiteY16" fmla="*/ 44054 h 46065"/>
                <a:gd name="connsiteX17" fmla="*/ 20602 w 45985"/>
                <a:gd name="connsiteY17" fmla="*/ 46053 h 46065"/>
                <a:gd name="connsiteX18" fmla="*/ 6600 w 45985"/>
                <a:gd name="connsiteY18" fmla="*/ 35195 h 46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85" h="46065">
                  <a:moveTo>
                    <a:pt x="17935" y="9192"/>
                  </a:moveTo>
                  <a:lnTo>
                    <a:pt x="17935" y="9192"/>
                  </a:lnTo>
                  <a:cubicBezTo>
                    <a:pt x="14028" y="11335"/>
                    <a:pt x="11172" y="15031"/>
                    <a:pt x="10028" y="19384"/>
                  </a:cubicBezTo>
                  <a:cubicBezTo>
                    <a:pt x="8791" y="23679"/>
                    <a:pt x="9361" y="28299"/>
                    <a:pt x="11647" y="32147"/>
                  </a:cubicBezTo>
                  <a:cubicBezTo>
                    <a:pt x="13935" y="36100"/>
                    <a:pt x="17744" y="38948"/>
                    <a:pt x="22125" y="40053"/>
                  </a:cubicBezTo>
                  <a:cubicBezTo>
                    <a:pt x="26506" y="41320"/>
                    <a:pt x="31078" y="40805"/>
                    <a:pt x="35080" y="38624"/>
                  </a:cubicBezTo>
                  <a:cubicBezTo>
                    <a:pt x="38984" y="36510"/>
                    <a:pt x="41842" y="32843"/>
                    <a:pt x="42889" y="28528"/>
                  </a:cubicBezTo>
                  <a:cubicBezTo>
                    <a:pt x="44224" y="24251"/>
                    <a:pt x="43652" y="19603"/>
                    <a:pt x="41366" y="15764"/>
                  </a:cubicBezTo>
                  <a:cubicBezTo>
                    <a:pt x="39175" y="11754"/>
                    <a:pt x="35459" y="8878"/>
                    <a:pt x="30983" y="7859"/>
                  </a:cubicBezTo>
                  <a:cubicBezTo>
                    <a:pt x="26602" y="6497"/>
                    <a:pt x="21934" y="6982"/>
                    <a:pt x="17935" y="9192"/>
                  </a:cubicBezTo>
                  <a:moveTo>
                    <a:pt x="6600" y="35195"/>
                  </a:moveTo>
                  <a:cubicBezTo>
                    <a:pt x="3456" y="29975"/>
                    <a:pt x="2694" y="23708"/>
                    <a:pt x="4315" y="17860"/>
                  </a:cubicBezTo>
                  <a:cubicBezTo>
                    <a:pt x="5933" y="11964"/>
                    <a:pt x="9837" y="6973"/>
                    <a:pt x="15172" y="4048"/>
                  </a:cubicBezTo>
                  <a:cubicBezTo>
                    <a:pt x="20411" y="943"/>
                    <a:pt x="26697" y="114"/>
                    <a:pt x="32603" y="1762"/>
                  </a:cubicBezTo>
                  <a:cubicBezTo>
                    <a:pt x="38508" y="3334"/>
                    <a:pt x="43461" y="7268"/>
                    <a:pt x="46414" y="12621"/>
                  </a:cubicBezTo>
                  <a:cubicBezTo>
                    <a:pt x="49558" y="17955"/>
                    <a:pt x="50319" y="24337"/>
                    <a:pt x="48509" y="30242"/>
                  </a:cubicBezTo>
                  <a:cubicBezTo>
                    <a:pt x="46986" y="36128"/>
                    <a:pt x="43175" y="41139"/>
                    <a:pt x="37840" y="44054"/>
                  </a:cubicBezTo>
                  <a:cubicBezTo>
                    <a:pt x="32603" y="47092"/>
                    <a:pt x="26411" y="47815"/>
                    <a:pt x="20602" y="46053"/>
                  </a:cubicBezTo>
                  <a:cubicBezTo>
                    <a:pt x="14600" y="44587"/>
                    <a:pt x="9551" y="40643"/>
                    <a:pt x="6600" y="35195"/>
                  </a:cubicBezTo>
                  <a:close/>
                </a:path>
              </a:pathLst>
            </a:custGeom>
            <a:solidFill>
              <a:srgbClr val="231F20"/>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86FA43F8-D771-D670-1D50-CA2930A62925}"/>
                </a:ext>
              </a:extLst>
            </p:cNvPr>
            <p:cNvSpPr/>
            <p:nvPr/>
          </p:nvSpPr>
          <p:spPr>
            <a:xfrm>
              <a:off x="5834442" y="3296697"/>
              <a:ext cx="49663" cy="43575"/>
            </a:xfrm>
            <a:custGeom>
              <a:avLst/>
              <a:gdLst>
                <a:gd name="connsiteX0" fmla="*/ 3488 w 49663"/>
                <a:gd name="connsiteY0" fmla="*/ 29984 h 43575"/>
                <a:gd name="connsiteX1" fmla="*/ 6155 w 49663"/>
                <a:gd name="connsiteY1" fmla="*/ 24555 h 43575"/>
                <a:gd name="connsiteX2" fmla="*/ 31681 w 49663"/>
                <a:gd name="connsiteY2" fmla="*/ 36842 h 43575"/>
                <a:gd name="connsiteX3" fmla="*/ 44922 w 49663"/>
                <a:gd name="connsiteY3" fmla="*/ 34365 h 43575"/>
                <a:gd name="connsiteX4" fmla="*/ 45969 w 49663"/>
                <a:gd name="connsiteY4" fmla="*/ 32365 h 43575"/>
                <a:gd name="connsiteX5" fmla="*/ 42255 w 49663"/>
                <a:gd name="connsiteY5" fmla="*/ 19430 h 43575"/>
                <a:gd name="connsiteX6" fmla="*/ 40351 w 49663"/>
                <a:gd name="connsiteY6" fmla="*/ 18649 h 43575"/>
                <a:gd name="connsiteX7" fmla="*/ 14822 w 49663"/>
                <a:gd name="connsiteY7" fmla="*/ 6457 h 43575"/>
                <a:gd name="connsiteX8" fmla="*/ 17394 w 49663"/>
                <a:gd name="connsiteY8" fmla="*/ 933 h 43575"/>
                <a:gd name="connsiteX9" fmla="*/ 43969 w 49663"/>
                <a:gd name="connsiteY9" fmla="*/ 13601 h 43575"/>
                <a:gd name="connsiteX10" fmla="*/ 52445 w 49663"/>
                <a:gd name="connsiteY10" fmla="*/ 22650 h 43575"/>
                <a:gd name="connsiteX11" fmla="*/ 51208 w 49663"/>
                <a:gd name="connsiteY11" fmla="*/ 34937 h 43575"/>
                <a:gd name="connsiteX12" fmla="*/ 42446 w 49663"/>
                <a:gd name="connsiteY12" fmla="*/ 43605 h 43575"/>
                <a:gd name="connsiteX13" fmla="*/ 30063 w 49663"/>
                <a:gd name="connsiteY13" fmla="*/ 42652 h 4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63" h="43575">
                  <a:moveTo>
                    <a:pt x="3488" y="29984"/>
                  </a:moveTo>
                  <a:lnTo>
                    <a:pt x="6155" y="24555"/>
                  </a:lnTo>
                  <a:lnTo>
                    <a:pt x="31681" y="36842"/>
                  </a:lnTo>
                  <a:cubicBezTo>
                    <a:pt x="36063" y="39814"/>
                    <a:pt x="41969" y="38709"/>
                    <a:pt x="44922" y="34365"/>
                  </a:cubicBezTo>
                  <a:cubicBezTo>
                    <a:pt x="45397" y="33746"/>
                    <a:pt x="45683" y="33070"/>
                    <a:pt x="45969" y="32365"/>
                  </a:cubicBezTo>
                  <a:cubicBezTo>
                    <a:pt x="48541" y="27755"/>
                    <a:pt x="46827" y="21964"/>
                    <a:pt x="42255" y="19430"/>
                  </a:cubicBezTo>
                  <a:cubicBezTo>
                    <a:pt x="41588" y="19106"/>
                    <a:pt x="41016" y="18840"/>
                    <a:pt x="40351" y="18649"/>
                  </a:cubicBezTo>
                  <a:lnTo>
                    <a:pt x="14822" y="6457"/>
                  </a:lnTo>
                  <a:lnTo>
                    <a:pt x="17394" y="933"/>
                  </a:lnTo>
                  <a:lnTo>
                    <a:pt x="43969" y="13601"/>
                  </a:lnTo>
                  <a:cubicBezTo>
                    <a:pt x="47969" y="15268"/>
                    <a:pt x="51017" y="18563"/>
                    <a:pt x="52445" y="22650"/>
                  </a:cubicBezTo>
                  <a:cubicBezTo>
                    <a:pt x="53685" y="26745"/>
                    <a:pt x="53303" y="31184"/>
                    <a:pt x="51208" y="34937"/>
                  </a:cubicBezTo>
                  <a:cubicBezTo>
                    <a:pt x="49590" y="38909"/>
                    <a:pt x="46446" y="42043"/>
                    <a:pt x="42446" y="43605"/>
                  </a:cubicBezTo>
                  <a:cubicBezTo>
                    <a:pt x="38348" y="45081"/>
                    <a:pt x="33872" y="44738"/>
                    <a:pt x="30063" y="42652"/>
                  </a:cubicBezTo>
                  <a:close/>
                </a:path>
              </a:pathLst>
            </a:custGeom>
            <a:solidFill>
              <a:srgbClr val="231F20"/>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6570D0CA-CBF1-DCBA-7417-21837D341A19}"/>
                </a:ext>
              </a:extLst>
            </p:cNvPr>
            <p:cNvSpPr/>
            <p:nvPr/>
          </p:nvSpPr>
          <p:spPr>
            <a:xfrm>
              <a:off x="5854064" y="3268506"/>
              <a:ext cx="54387" cy="43715"/>
            </a:xfrm>
            <a:custGeom>
              <a:avLst/>
              <a:gdLst>
                <a:gd name="connsiteX0" fmla="*/ 11583 w 54387"/>
                <a:gd name="connsiteY0" fmla="*/ 17693 h 43715"/>
                <a:gd name="connsiteX1" fmla="*/ 11583 w 54387"/>
                <a:gd name="connsiteY1" fmla="*/ 17693 h 43715"/>
                <a:gd name="connsiteX2" fmla="*/ 24061 w 54387"/>
                <a:gd name="connsiteY2" fmla="*/ 25980 h 43715"/>
                <a:gd name="connsiteX3" fmla="*/ 28442 w 54387"/>
                <a:gd name="connsiteY3" fmla="*/ 19408 h 43715"/>
                <a:gd name="connsiteX4" fmla="*/ 28061 w 54387"/>
                <a:gd name="connsiteY4" fmla="*/ 8501 h 43715"/>
                <a:gd name="connsiteX5" fmla="*/ 27205 w 54387"/>
                <a:gd name="connsiteY5" fmla="*/ 7787 h 43715"/>
                <a:gd name="connsiteX6" fmla="*/ 17108 w 54387"/>
                <a:gd name="connsiteY6" fmla="*/ 9368 h 43715"/>
                <a:gd name="connsiteX7" fmla="*/ 16631 w 54387"/>
                <a:gd name="connsiteY7" fmla="*/ 10073 h 43715"/>
                <a:gd name="connsiteX8" fmla="*/ 53494 w 54387"/>
                <a:gd name="connsiteY8" fmla="*/ 24551 h 43715"/>
                <a:gd name="connsiteX9" fmla="*/ 32158 w 54387"/>
                <a:gd name="connsiteY9" fmla="*/ 24551 h 43715"/>
                <a:gd name="connsiteX10" fmla="*/ 28728 w 54387"/>
                <a:gd name="connsiteY10" fmla="*/ 29599 h 43715"/>
                <a:gd name="connsiteX11" fmla="*/ 43683 w 54387"/>
                <a:gd name="connsiteY11" fmla="*/ 39695 h 43715"/>
                <a:gd name="connsiteX12" fmla="*/ 40348 w 54387"/>
                <a:gd name="connsiteY12" fmla="*/ 44648 h 43715"/>
                <a:gd name="connsiteX13" fmla="*/ 3488 w 54387"/>
                <a:gd name="connsiteY13" fmla="*/ 19979 h 43715"/>
                <a:gd name="connsiteX14" fmla="*/ 11869 w 54387"/>
                <a:gd name="connsiteY14" fmla="*/ 7406 h 43715"/>
                <a:gd name="connsiteX15" fmla="*/ 21394 w 54387"/>
                <a:gd name="connsiteY15" fmla="*/ 1119 h 43715"/>
                <a:gd name="connsiteX16" fmla="*/ 30919 w 54387"/>
                <a:gd name="connsiteY16" fmla="*/ 3215 h 43715"/>
                <a:gd name="connsiteX17" fmla="*/ 35681 w 54387"/>
                <a:gd name="connsiteY17" fmla="*/ 18836 h 43715"/>
                <a:gd name="connsiteX18" fmla="*/ 57875 w 54387"/>
                <a:gd name="connsiteY18" fmla="*/ 18836 h 4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387" h="43715">
                  <a:moveTo>
                    <a:pt x="11583" y="17693"/>
                  </a:moveTo>
                  <a:lnTo>
                    <a:pt x="11583" y="17693"/>
                  </a:lnTo>
                  <a:lnTo>
                    <a:pt x="24061" y="25980"/>
                  </a:lnTo>
                  <a:lnTo>
                    <a:pt x="28442" y="19408"/>
                  </a:lnTo>
                  <a:cubicBezTo>
                    <a:pt x="31395" y="16302"/>
                    <a:pt x="31205" y="11416"/>
                    <a:pt x="28061" y="8501"/>
                  </a:cubicBezTo>
                  <a:cubicBezTo>
                    <a:pt x="27777" y="8244"/>
                    <a:pt x="27491" y="8006"/>
                    <a:pt x="27205" y="7787"/>
                  </a:cubicBezTo>
                  <a:cubicBezTo>
                    <a:pt x="23966" y="5425"/>
                    <a:pt x="19489" y="6139"/>
                    <a:pt x="17108" y="9368"/>
                  </a:cubicBezTo>
                  <a:cubicBezTo>
                    <a:pt x="16917" y="9587"/>
                    <a:pt x="16727" y="9825"/>
                    <a:pt x="16631" y="10073"/>
                  </a:cubicBezTo>
                  <a:close/>
                  <a:moveTo>
                    <a:pt x="53494" y="24551"/>
                  </a:moveTo>
                  <a:lnTo>
                    <a:pt x="32158" y="24551"/>
                  </a:lnTo>
                  <a:lnTo>
                    <a:pt x="28728" y="29599"/>
                  </a:lnTo>
                  <a:lnTo>
                    <a:pt x="43683" y="39695"/>
                  </a:lnTo>
                  <a:lnTo>
                    <a:pt x="40348" y="44648"/>
                  </a:lnTo>
                  <a:lnTo>
                    <a:pt x="3488" y="19979"/>
                  </a:lnTo>
                  <a:lnTo>
                    <a:pt x="11869" y="7406"/>
                  </a:lnTo>
                  <a:cubicBezTo>
                    <a:pt x="13869" y="3948"/>
                    <a:pt x="17394" y="1624"/>
                    <a:pt x="21394" y="1119"/>
                  </a:cubicBezTo>
                  <a:cubicBezTo>
                    <a:pt x="24728" y="548"/>
                    <a:pt x="28156" y="1301"/>
                    <a:pt x="30919" y="3215"/>
                  </a:cubicBezTo>
                  <a:cubicBezTo>
                    <a:pt x="36063" y="6568"/>
                    <a:pt x="38062" y="13168"/>
                    <a:pt x="35681" y="18836"/>
                  </a:cubicBezTo>
                  <a:lnTo>
                    <a:pt x="57875" y="18836"/>
                  </a:lnTo>
                  <a:close/>
                </a:path>
              </a:pathLst>
            </a:custGeom>
            <a:solidFill>
              <a:srgbClr val="231F20"/>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12135C19-8592-D156-DF28-707D9FF07E92}"/>
                </a:ext>
              </a:extLst>
            </p:cNvPr>
            <p:cNvSpPr/>
            <p:nvPr/>
          </p:nvSpPr>
          <p:spPr>
            <a:xfrm>
              <a:off x="5876638" y="3228402"/>
              <a:ext cx="56769" cy="56197"/>
            </a:xfrm>
            <a:custGeom>
              <a:avLst/>
              <a:gdLst>
                <a:gd name="connsiteX0" fmla="*/ 20193 w 56769"/>
                <a:gd name="connsiteY0" fmla="*/ 4286 h 56197"/>
                <a:gd name="connsiteX1" fmla="*/ 24194 w 56769"/>
                <a:gd name="connsiteY1" fmla="*/ 0 h 56197"/>
                <a:gd name="connsiteX2" fmla="*/ 56769 w 56769"/>
                <a:gd name="connsiteY2" fmla="*/ 30004 h 56197"/>
                <a:gd name="connsiteX3" fmla="*/ 54673 w 56769"/>
                <a:gd name="connsiteY3" fmla="*/ 32385 h 56197"/>
                <a:gd name="connsiteX4" fmla="*/ 13526 w 56769"/>
                <a:gd name="connsiteY4" fmla="*/ 30480 h 56197"/>
                <a:gd name="connsiteX5" fmla="*/ 36671 w 56769"/>
                <a:gd name="connsiteY5" fmla="*/ 51816 h 56197"/>
                <a:gd name="connsiteX6" fmla="*/ 32576 w 56769"/>
                <a:gd name="connsiteY6" fmla="*/ 56198 h 56197"/>
                <a:gd name="connsiteX7" fmla="*/ 0 w 56769"/>
                <a:gd name="connsiteY7" fmla="*/ 26099 h 56197"/>
                <a:gd name="connsiteX8" fmla="*/ 1905 w 56769"/>
                <a:gd name="connsiteY8" fmla="*/ 24194 h 56197"/>
                <a:gd name="connsiteX9" fmla="*/ 43434 w 56769"/>
                <a:gd name="connsiteY9" fmla="*/ 25813 h 56197"/>
                <a:gd name="connsiteX10" fmla="*/ 20193 w 56769"/>
                <a:gd name="connsiteY10" fmla="*/ 4286 h 5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69" h="56197">
                  <a:moveTo>
                    <a:pt x="20193" y="4286"/>
                  </a:moveTo>
                  <a:lnTo>
                    <a:pt x="24194" y="0"/>
                  </a:lnTo>
                  <a:lnTo>
                    <a:pt x="56769" y="30004"/>
                  </a:lnTo>
                  <a:lnTo>
                    <a:pt x="54673" y="32385"/>
                  </a:lnTo>
                  <a:lnTo>
                    <a:pt x="13526" y="30480"/>
                  </a:lnTo>
                  <a:lnTo>
                    <a:pt x="36671" y="51816"/>
                  </a:lnTo>
                  <a:lnTo>
                    <a:pt x="32576" y="56198"/>
                  </a:lnTo>
                  <a:lnTo>
                    <a:pt x="0" y="26099"/>
                  </a:lnTo>
                  <a:lnTo>
                    <a:pt x="1905" y="24194"/>
                  </a:lnTo>
                  <a:lnTo>
                    <a:pt x="43434" y="25813"/>
                  </a:lnTo>
                  <a:lnTo>
                    <a:pt x="20193" y="4286"/>
                  </a:lnTo>
                  <a:close/>
                </a:path>
              </a:pathLst>
            </a:custGeom>
            <a:solidFill>
              <a:srgbClr val="231F20"/>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6E944429-30EB-EDB7-4E93-81577F68BD09}"/>
                </a:ext>
              </a:extLst>
            </p:cNvPr>
            <p:cNvSpPr/>
            <p:nvPr/>
          </p:nvSpPr>
          <p:spPr>
            <a:xfrm>
              <a:off x="5920263" y="3210495"/>
              <a:ext cx="43911" cy="48005"/>
            </a:xfrm>
            <a:custGeom>
              <a:avLst/>
              <a:gdLst>
                <a:gd name="connsiteX0" fmla="*/ 11108 w 43911"/>
                <a:gd name="connsiteY0" fmla="*/ 9886 h 48005"/>
                <a:gd name="connsiteX1" fmla="*/ 11108 w 43911"/>
                <a:gd name="connsiteY1" fmla="*/ 9886 h 48005"/>
                <a:gd name="connsiteX2" fmla="*/ 16443 w 43911"/>
                <a:gd name="connsiteY2" fmla="*/ 27031 h 48005"/>
                <a:gd name="connsiteX3" fmla="*/ 26538 w 43911"/>
                <a:gd name="connsiteY3" fmla="*/ 19125 h 48005"/>
                <a:gd name="connsiteX4" fmla="*/ 42255 w 43911"/>
                <a:gd name="connsiteY4" fmla="*/ 28936 h 48005"/>
                <a:gd name="connsiteX5" fmla="*/ 31586 w 43911"/>
                <a:gd name="connsiteY5" fmla="*/ 22650 h 48005"/>
                <a:gd name="connsiteX6" fmla="*/ 18347 w 43911"/>
                <a:gd name="connsiteY6" fmla="*/ 33032 h 48005"/>
                <a:gd name="connsiteX7" fmla="*/ 21870 w 43911"/>
                <a:gd name="connsiteY7" fmla="*/ 44938 h 48005"/>
                <a:gd name="connsiteX8" fmla="*/ 16727 w 43911"/>
                <a:gd name="connsiteY8" fmla="*/ 48938 h 48005"/>
                <a:gd name="connsiteX9" fmla="*/ 3488 w 43911"/>
                <a:gd name="connsiteY9" fmla="*/ 2933 h 48005"/>
                <a:gd name="connsiteX10" fmla="*/ 6060 w 43911"/>
                <a:gd name="connsiteY10" fmla="*/ 933 h 48005"/>
                <a:gd name="connsiteX11" fmla="*/ 47399 w 43911"/>
                <a:gd name="connsiteY11" fmla="*/ 24936 h 4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911" h="48005">
                  <a:moveTo>
                    <a:pt x="11108" y="9886"/>
                  </a:moveTo>
                  <a:lnTo>
                    <a:pt x="11108" y="9886"/>
                  </a:lnTo>
                  <a:lnTo>
                    <a:pt x="16443" y="27031"/>
                  </a:lnTo>
                  <a:lnTo>
                    <a:pt x="26538" y="19125"/>
                  </a:lnTo>
                  <a:close/>
                  <a:moveTo>
                    <a:pt x="42255" y="28936"/>
                  </a:moveTo>
                  <a:lnTo>
                    <a:pt x="31586" y="22650"/>
                  </a:lnTo>
                  <a:lnTo>
                    <a:pt x="18347" y="33032"/>
                  </a:lnTo>
                  <a:lnTo>
                    <a:pt x="21870" y="44938"/>
                  </a:lnTo>
                  <a:lnTo>
                    <a:pt x="16727" y="48938"/>
                  </a:lnTo>
                  <a:lnTo>
                    <a:pt x="3488" y="2933"/>
                  </a:lnTo>
                  <a:lnTo>
                    <a:pt x="6060" y="933"/>
                  </a:lnTo>
                  <a:lnTo>
                    <a:pt x="47399" y="24936"/>
                  </a:lnTo>
                  <a:close/>
                </a:path>
              </a:pathLst>
            </a:custGeom>
            <a:solidFill>
              <a:srgbClr val="231F20"/>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5C8EA6DD-13FD-CBC5-3496-17BF732A57BF}"/>
                </a:ext>
              </a:extLst>
            </p:cNvPr>
            <p:cNvSpPr/>
            <p:nvPr/>
          </p:nvSpPr>
          <p:spPr>
            <a:xfrm>
              <a:off x="5942646" y="3192779"/>
              <a:ext cx="48196" cy="41338"/>
            </a:xfrm>
            <a:custGeom>
              <a:avLst/>
              <a:gdLst>
                <a:gd name="connsiteX0" fmla="*/ 22384 w 48196"/>
                <a:gd name="connsiteY0" fmla="*/ 41339 h 41338"/>
                <a:gd name="connsiteX1" fmla="*/ 0 w 48196"/>
                <a:gd name="connsiteY1" fmla="*/ 3048 h 41338"/>
                <a:gd name="connsiteX2" fmla="*/ 5239 w 48196"/>
                <a:gd name="connsiteY2" fmla="*/ 0 h 41338"/>
                <a:gd name="connsiteX3" fmla="*/ 24575 w 48196"/>
                <a:gd name="connsiteY3" fmla="*/ 33338 h 41338"/>
                <a:gd name="connsiteX4" fmla="*/ 45244 w 48196"/>
                <a:gd name="connsiteY4" fmla="*/ 21241 h 41338"/>
                <a:gd name="connsiteX5" fmla="*/ 48196 w 48196"/>
                <a:gd name="connsiteY5" fmla="*/ 26289 h 41338"/>
                <a:gd name="connsiteX6" fmla="*/ 22384 w 48196"/>
                <a:gd name="connsiteY6" fmla="*/ 41339 h 4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96" h="41338">
                  <a:moveTo>
                    <a:pt x="22384" y="41339"/>
                  </a:moveTo>
                  <a:lnTo>
                    <a:pt x="0" y="3048"/>
                  </a:lnTo>
                  <a:lnTo>
                    <a:pt x="5239" y="0"/>
                  </a:lnTo>
                  <a:lnTo>
                    <a:pt x="24575" y="33338"/>
                  </a:lnTo>
                  <a:lnTo>
                    <a:pt x="45244" y="21241"/>
                  </a:lnTo>
                  <a:lnTo>
                    <a:pt x="48196" y="26289"/>
                  </a:lnTo>
                  <a:lnTo>
                    <a:pt x="22384" y="41339"/>
                  </a:lnTo>
                  <a:close/>
                </a:path>
              </a:pathLst>
            </a:custGeom>
            <a:solidFill>
              <a:srgbClr val="231F20"/>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30986DC4-DADF-6DA8-19B9-2CC9B4F8647A}"/>
                </a:ext>
              </a:extLst>
            </p:cNvPr>
            <p:cNvSpPr/>
            <p:nvPr/>
          </p:nvSpPr>
          <p:spPr>
            <a:xfrm>
              <a:off x="5986710" y="3165165"/>
              <a:ext cx="45969" cy="46051"/>
            </a:xfrm>
            <a:custGeom>
              <a:avLst/>
              <a:gdLst>
                <a:gd name="connsiteX0" fmla="*/ 33813 w 45969"/>
                <a:gd name="connsiteY0" fmla="*/ 8354 h 46051"/>
                <a:gd name="connsiteX1" fmla="*/ 33813 w 45969"/>
                <a:gd name="connsiteY1" fmla="*/ 8354 h 46051"/>
                <a:gd name="connsiteX2" fmla="*/ 20956 w 45969"/>
                <a:gd name="connsiteY2" fmla="*/ 7592 h 46051"/>
                <a:gd name="connsiteX3" fmla="*/ 11431 w 45969"/>
                <a:gd name="connsiteY3" fmla="*/ 16164 h 46051"/>
                <a:gd name="connsiteX4" fmla="*/ 10859 w 45969"/>
                <a:gd name="connsiteY4" fmla="*/ 29309 h 46051"/>
                <a:gd name="connsiteX5" fmla="*/ 19335 w 45969"/>
                <a:gd name="connsiteY5" fmla="*/ 38834 h 46051"/>
                <a:gd name="connsiteX6" fmla="*/ 32100 w 45969"/>
                <a:gd name="connsiteY6" fmla="*/ 39595 h 46051"/>
                <a:gd name="connsiteX7" fmla="*/ 41625 w 45969"/>
                <a:gd name="connsiteY7" fmla="*/ 31118 h 46051"/>
                <a:gd name="connsiteX8" fmla="*/ 42292 w 45969"/>
                <a:gd name="connsiteY8" fmla="*/ 18069 h 46051"/>
                <a:gd name="connsiteX9" fmla="*/ 33718 w 45969"/>
                <a:gd name="connsiteY9" fmla="*/ 8544 h 46051"/>
                <a:gd name="connsiteX10" fmla="*/ 5906 w 45969"/>
                <a:gd name="connsiteY10" fmla="*/ 13973 h 46051"/>
                <a:gd name="connsiteX11" fmla="*/ 18956 w 45969"/>
                <a:gd name="connsiteY11" fmla="*/ 2258 h 46051"/>
                <a:gd name="connsiteX12" fmla="*/ 36481 w 45969"/>
                <a:gd name="connsiteY12" fmla="*/ 3401 h 46051"/>
                <a:gd name="connsiteX13" fmla="*/ 48196 w 45969"/>
                <a:gd name="connsiteY13" fmla="*/ 16450 h 46051"/>
                <a:gd name="connsiteX14" fmla="*/ 47055 w 45969"/>
                <a:gd name="connsiteY14" fmla="*/ 33976 h 46051"/>
                <a:gd name="connsiteX15" fmla="*/ 33813 w 45969"/>
                <a:gd name="connsiteY15" fmla="*/ 45596 h 46051"/>
                <a:gd name="connsiteX16" fmla="*/ 16289 w 45969"/>
                <a:gd name="connsiteY16" fmla="*/ 44739 h 46051"/>
                <a:gd name="connsiteX17" fmla="*/ 4859 w 45969"/>
                <a:gd name="connsiteY17" fmla="*/ 31690 h 46051"/>
                <a:gd name="connsiteX18" fmla="*/ 6001 w 45969"/>
                <a:gd name="connsiteY18" fmla="*/ 13783 h 4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69" h="46051">
                  <a:moveTo>
                    <a:pt x="33813" y="8354"/>
                  </a:moveTo>
                  <a:lnTo>
                    <a:pt x="33813" y="8354"/>
                  </a:lnTo>
                  <a:cubicBezTo>
                    <a:pt x="29814" y="6344"/>
                    <a:pt x="25147" y="6068"/>
                    <a:pt x="20956" y="7592"/>
                  </a:cubicBezTo>
                  <a:cubicBezTo>
                    <a:pt x="16766" y="9001"/>
                    <a:pt x="13240" y="12106"/>
                    <a:pt x="11431" y="16164"/>
                  </a:cubicBezTo>
                  <a:cubicBezTo>
                    <a:pt x="9431" y="20279"/>
                    <a:pt x="9241" y="25032"/>
                    <a:pt x="10859" y="29309"/>
                  </a:cubicBezTo>
                  <a:cubicBezTo>
                    <a:pt x="12287" y="33499"/>
                    <a:pt x="15336" y="36938"/>
                    <a:pt x="19335" y="38834"/>
                  </a:cubicBezTo>
                  <a:cubicBezTo>
                    <a:pt x="23242" y="40901"/>
                    <a:pt x="27909" y="41177"/>
                    <a:pt x="32100" y="39595"/>
                  </a:cubicBezTo>
                  <a:cubicBezTo>
                    <a:pt x="36290" y="38233"/>
                    <a:pt x="39815" y="35157"/>
                    <a:pt x="41625" y="31118"/>
                  </a:cubicBezTo>
                  <a:cubicBezTo>
                    <a:pt x="43720" y="27061"/>
                    <a:pt x="43911" y="22317"/>
                    <a:pt x="42292" y="18069"/>
                  </a:cubicBezTo>
                  <a:cubicBezTo>
                    <a:pt x="40767" y="13907"/>
                    <a:pt x="37720" y="10497"/>
                    <a:pt x="33718" y="8544"/>
                  </a:cubicBezTo>
                  <a:moveTo>
                    <a:pt x="5906" y="13973"/>
                  </a:moveTo>
                  <a:cubicBezTo>
                    <a:pt x="8478" y="8430"/>
                    <a:pt x="13145" y="4182"/>
                    <a:pt x="18956" y="2258"/>
                  </a:cubicBezTo>
                  <a:cubicBezTo>
                    <a:pt x="24670" y="152"/>
                    <a:pt x="31053" y="572"/>
                    <a:pt x="36481" y="3401"/>
                  </a:cubicBezTo>
                  <a:cubicBezTo>
                    <a:pt x="42006" y="5963"/>
                    <a:pt x="46196" y="10677"/>
                    <a:pt x="48196" y="16450"/>
                  </a:cubicBezTo>
                  <a:cubicBezTo>
                    <a:pt x="50196" y="22203"/>
                    <a:pt x="49817" y="28527"/>
                    <a:pt x="47055" y="33976"/>
                  </a:cubicBezTo>
                  <a:cubicBezTo>
                    <a:pt x="44387" y="39510"/>
                    <a:pt x="39625" y="43720"/>
                    <a:pt x="33813" y="45596"/>
                  </a:cubicBezTo>
                  <a:cubicBezTo>
                    <a:pt x="28100" y="47711"/>
                    <a:pt x="21812" y="47397"/>
                    <a:pt x="16289" y="44739"/>
                  </a:cubicBezTo>
                  <a:cubicBezTo>
                    <a:pt x="10859" y="42148"/>
                    <a:pt x="6669" y="37424"/>
                    <a:pt x="4859" y="31690"/>
                  </a:cubicBezTo>
                  <a:cubicBezTo>
                    <a:pt x="2667" y="25832"/>
                    <a:pt x="3143" y="19317"/>
                    <a:pt x="6001" y="13783"/>
                  </a:cubicBezTo>
                  <a:close/>
                </a:path>
              </a:pathLst>
            </a:custGeom>
            <a:solidFill>
              <a:srgbClr val="231F20"/>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657E9D15-E55E-38EA-2938-FDE75BB19075}"/>
                </a:ext>
              </a:extLst>
            </p:cNvPr>
            <p:cNvSpPr/>
            <p:nvPr/>
          </p:nvSpPr>
          <p:spPr>
            <a:xfrm>
              <a:off x="6033325" y="3153155"/>
              <a:ext cx="28384" cy="48482"/>
            </a:xfrm>
            <a:custGeom>
              <a:avLst/>
              <a:gdLst>
                <a:gd name="connsiteX0" fmla="*/ 7906 w 28384"/>
                <a:gd name="connsiteY0" fmla="*/ 48482 h 48482"/>
                <a:gd name="connsiteX1" fmla="*/ 0 w 28384"/>
                <a:gd name="connsiteY1" fmla="*/ 4858 h 48482"/>
                <a:gd name="connsiteX2" fmla="*/ 26670 w 28384"/>
                <a:gd name="connsiteY2" fmla="*/ 0 h 48482"/>
                <a:gd name="connsiteX3" fmla="*/ 27718 w 28384"/>
                <a:gd name="connsiteY3" fmla="*/ 5810 h 48482"/>
                <a:gd name="connsiteX4" fmla="*/ 6953 w 28384"/>
                <a:gd name="connsiteY4" fmla="*/ 9525 h 48482"/>
                <a:gd name="connsiteX5" fmla="*/ 9239 w 28384"/>
                <a:gd name="connsiteY5" fmla="*/ 22384 h 48482"/>
                <a:gd name="connsiteX6" fmla="*/ 27432 w 28384"/>
                <a:gd name="connsiteY6" fmla="*/ 19145 h 48482"/>
                <a:gd name="connsiteX7" fmla="*/ 28384 w 28384"/>
                <a:gd name="connsiteY7" fmla="*/ 24860 h 48482"/>
                <a:gd name="connsiteX8" fmla="*/ 10287 w 28384"/>
                <a:gd name="connsiteY8" fmla="*/ 28194 h 48482"/>
                <a:gd name="connsiteX9" fmla="*/ 13716 w 28384"/>
                <a:gd name="connsiteY9" fmla="*/ 47435 h 48482"/>
                <a:gd name="connsiteX10" fmla="*/ 7906 w 28384"/>
                <a:gd name="connsiteY10" fmla="*/ 48482 h 48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384" h="48482">
                  <a:moveTo>
                    <a:pt x="7906" y="48482"/>
                  </a:moveTo>
                  <a:lnTo>
                    <a:pt x="0" y="4858"/>
                  </a:lnTo>
                  <a:lnTo>
                    <a:pt x="26670" y="0"/>
                  </a:lnTo>
                  <a:lnTo>
                    <a:pt x="27718" y="5810"/>
                  </a:lnTo>
                  <a:lnTo>
                    <a:pt x="6953" y="9525"/>
                  </a:lnTo>
                  <a:lnTo>
                    <a:pt x="9239" y="22384"/>
                  </a:lnTo>
                  <a:lnTo>
                    <a:pt x="27432" y="19145"/>
                  </a:lnTo>
                  <a:lnTo>
                    <a:pt x="28384" y="24860"/>
                  </a:lnTo>
                  <a:lnTo>
                    <a:pt x="10287" y="28194"/>
                  </a:lnTo>
                  <a:lnTo>
                    <a:pt x="13716" y="47435"/>
                  </a:lnTo>
                  <a:lnTo>
                    <a:pt x="7906" y="48482"/>
                  </a:lnTo>
                  <a:close/>
                </a:path>
              </a:pathLst>
            </a:custGeom>
            <a:solidFill>
              <a:srgbClr val="231F20"/>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541CB17C-FF39-8D57-5093-0A6E2909101B}"/>
                </a:ext>
              </a:extLst>
            </p:cNvPr>
            <p:cNvSpPr/>
            <p:nvPr/>
          </p:nvSpPr>
          <p:spPr>
            <a:xfrm>
              <a:off x="6075401" y="3150848"/>
              <a:ext cx="42696" cy="45661"/>
            </a:xfrm>
            <a:custGeom>
              <a:avLst/>
              <a:gdLst>
                <a:gd name="connsiteX0" fmla="*/ 9608 w 42696"/>
                <a:gd name="connsiteY0" fmla="*/ 40007 h 45661"/>
                <a:gd name="connsiteX1" fmla="*/ 3513 w 42696"/>
                <a:gd name="connsiteY1" fmla="*/ 23528 h 45661"/>
                <a:gd name="connsiteX2" fmla="*/ 10466 w 42696"/>
                <a:gd name="connsiteY2" fmla="*/ 7240 h 45661"/>
                <a:gd name="connsiteX3" fmla="*/ 26944 w 42696"/>
                <a:gd name="connsiteY3" fmla="*/ 954 h 45661"/>
                <a:gd name="connsiteX4" fmla="*/ 45231 w 42696"/>
                <a:gd name="connsiteY4" fmla="*/ 9431 h 45661"/>
                <a:gd name="connsiteX5" fmla="*/ 40945 w 42696"/>
                <a:gd name="connsiteY5" fmla="*/ 13241 h 45661"/>
                <a:gd name="connsiteX6" fmla="*/ 26848 w 42696"/>
                <a:gd name="connsiteY6" fmla="*/ 6764 h 45661"/>
                <a:gd name="connsiteX7" fmla="*/ 14656 w 42696"/>
                <a:gd name="connsiteY7" fmla="*/ 11431 h 45661"/>
                <a:gd name="connsiteX8" fmla="*/ 9608 w 42696"/>
                <a:gd name="connsiteY8" fmla="*/ 23719 h 45661"/>
                <a:gd name="connsiteX9" fmla="*/ 14275 w 42696"/>
                <a:gd name="connsiteY9" fmla="*/ 35910 h 45661"/>
                <a:gd name="connsiteX10" fmla="*/ 26086 w 42696"/>
                <a:gd name="connsiteY10" fmla="*/ 40959 h 45661"/>
                <a:gd name="connsiteX11" fmla="*/ 40469 w 42696"/>
                <a:gd name="connsiteY11" fmla="*/ 34958 h 45661"/>
                <a:gd name="connsiteX12" fmla="*/ 40469 w 42696"/>
                <a:gd name="connsiteY12" fmla="*/ 26100 h 45661"/>
                <a:gd name="connsiteX13" fmla="*/ 25707 w 42696"/>
                <a:gd name="connsiteY13" fmla="*/ 26100 h 45661"/>
                <a:gd name="connsiteX14" fmla="*/ 25707 w 42696"/>
                <a:gd name="connsiteY14" fmla="*/ 20575 h 45661"/>
                <a:gd name="connsiteX15" fmla="*/ 46184 w 42696"/>
                <a:gd name="connsiteY15" fmla="*/ 20575 h 45661"/>
                <a:gd name="connsiteX16" fmla="*/ 46184 w 42696"/>
                <a:gd name="connsiteY16" fmla="*/ 37625 h 45661"/>
                <a:gd name="connsiteX17" fmla="*/ 25895 w 42696"/>
                <a:gd name="connsiteY17" fmla="*/ 46579 h 45661"/>
                <a:gd name="connsiteX18" fmla="*/ 9703 w 42696"/>
                <a:gd name="connsiteY18" fmla="*/ 39911 h 4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696" h="45661">
                  <a:moveTo>
                    <a:pt x="9608" y="40007"/>
                  </a:moveTo>
                  <a:cubicBezTo>
                    <a:pt x="5417" y="35558"/>
                    <a:pt x="3227" y="29615"/>
                    <a:pt x="3513" y="23528"/>
                  </a:cubicBezTo>
                  <a:cubicBezTo>
                    <a:pt x="3417" y="17356"/>
                    <a:pt x="5894" y="11422"/>
                    <a:pt x="10466" y="7240"/>
                  </a:cubicBezTo>
                  <a:cubicBezTo>
                    <a:pt x="14847" y="2954"/>
                    <a:pt x="20849" y="687"/>
                    <a:pt x="26944" y="954"/>
                  </a:cubicBezTo>
                  <a:cubicBezTo>
                    <a:pt x="33992" y="973"/>
                    <a:pt x="40659" y="4069"/>
                    <a:pt x="45231" y="9431"/>
                  </a:cubicBezTo>
                  <a:lnTo>
                    <a:pt x="40945" y="13241"/>
                  </a:lnTo>
                  <a:cubicBezTo>
                    <a:pt x="37422" y="9098"/>
                    <a:pt x="32278" y="6726"/>
                    <a:pt x="26848" y="6764"/>
                  </a:cubicBezTo>
                  <a:cubicBezTo>
                    <a:pt x="22277" y="6564"/>
                    <a:pt x="17896" y="8250"/>
                    <a:pt x="14656" y="11431"/>
                  </a:cubicBezTo>
                  <a:cubicBezTo>
                    <a:pt x="11324" y="14660"/>
                    <a:pt x="9512" y="19108"/>
                    <a:pt x="9608" y="23719"/>
                  </a:cubicBezTo>
                  <a:cubicBezTo>
                    <a:pt x="9417" y="28262"/>
                    <a:pt x="11038" y="32691"/>
                    <a:pt x="14275" y="35910"/>
                  </a:cubicBezTo>
                  <a:cubicBezTo>
                    <a:pt x="17323" y="39130"/>
                    <a:pt x="21609" y="40959"/>
                    <a:pt x="26086" y="40959"/>
                  </a:cubicBezTo>
                  <a:cubicBezTo>
                    <a:pt x="31516" y="40997"/>
                    <a:pt x="36659" y="38834"/>
                    <a:pt x="40469" y="34958"/>
                  </a:cubicBezTo>
                  <a:lnTo>
                    <a:pt x="40469" y="26100"/>
                  </a:lnTo>
                  <a:lnTo>
                    <a:pt x="25707" y="26100"/>
                  </a:lnTo>
                  <a:lnTo>
                    <a:pt x="25707" y="20575"/>
                  </a:lnTo>
                  <a:lnTo>
                    <a:pt x="46184" y="20575"/>
                  </a:lnTo>
                  <a:lnTo>
                    <a:pt x="46184" y="37625"/>
                  </a:lnTo>
                  <a:cubicBezTo>
                    <a:pt x="41136" y="43540"/>
                    <a:pt x="33706" y="46845"/>
                    <a:pt x="25895" y="46579"/>
                  </a:cubicBezTo>
                  <a:cubicBezTo>
                    <a:pt x="19800" y="46693"/>
                    <a:pt x="13989" y="44283"/>
                    <a:pt x="9703" y="39911"/>
                  </a:cubicBezTo>
                </a:path>
              </a:pathLst>
            </a:custGeom>
            <a:solidFill>
              <a:srgbClr val="231F20"/>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39F2CB46-66CC-A71D-781C-865B6699CBE8}"/>
                </a:ext>
              </a:extLst>
            </p:cNvPr>
            <p:cNvSpPr/>
            <p:nvPr/>
          </p:nvSpPr>
          <p:spPr>
            <a:xfrm>
              <a:off x="6114667" y="3155251"/>
              <a:ext cx="38386" cy="47243"/>
            </a:xfrm>
            <a:custGeom>
              <a:avLst/>
              <a:gdLst>
                <a:gd name="connsiteX0" fmla="*/ 28349 w 38386"/>
                <a:gd name="connsiteY0" fmla="*/ 11505 h 47243"/>
                <a:gd name="connsiteX1" fmla="*/ 28349 w 38386"/>
                <a:gd name="connsiteY1" fmla="*/ 11505 h 47243"/>
                <a:gd name="connsiteX2" fmla="*/ 18824 w 38386"/>
                <a:gd name="connsiteY2" fmla="*/ 26936 h 47243"/>
                <a:gd name="connsiteX3" fmla="*/ 31398 w 38386"/>
                <a:gd name="connsiteY3" fmla="*/ 29031 h 47243"/>
                <a:gd name="connsiteX4" fmla="*/ 35397 w 38386"/>
                <a:gd name="connsiteY4" fmla="*/ 47033 h 47243"/>
                <a:gd name="connsiteX5" fmla="*/ 32921 w 38386"/>
                <a:gd name="connsiteY5" fmla="*/ 34937 h 47243"/>
                <a:gd name="connsiteX6" fmla="*/ 16252 w 38386"/>
                <a:gd name="connsiteY6" fmla="*/ 32174 h 47243"/>
                <a:gd name="connsiteX7" fmla="*/ 9871 w 38386"/>
                <a:gd name="connsiteY7" fmla="*/ 42747 h 47243"/>
                <a:gd name="connsiteX8" fmla="*/ 3488 w 38386"/>
                <a:gd name="connsiteY8" fmla="*/ 41699 h 47243"/>
                <a:gd name="connsiteX9" fmla="*/ 28540 w 38386"/>
                <a:gd name="connsiteY9" fmla="*/ 933 h 47243"/>
                <a:gd name="connsiteX10" fmla="*/ 31777 w 38386"/>
                <a:gd name="connsiteY10" fmla="*/ 1504 h 47243"/>
                <a:gd name="connsiteX11" fmla="*/ 41874 w 38386"/>
                <a:gd name="connsiteY11" fmla="*/ 48176 h 47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86" h="47243">
                  <a:moveTo>
                    <a:pt x="28349" y="11505"/>
                  </a:moveTo>
                  <a:lnTo>
                    <a:pt x="28349" y="11505"/>
                  </a:lnTo>
                  <a:lnTo>
                    <a:pt x="18824" y="26936"/>
                  </a:lnTo>
                  <a:lnTo>
                    <a:pt x="31398" y="29031"/>
                  </a:lnTo>
                  <a:close/>
                  <a:moveTo>
                    <a:pt x="35397" y="47033"/>
                  </a:moveTo>
                  <a:lnTo>
                    <a:pt x="32921" y="34937"/>
                  </a:lnTo>
                  <a:lnTo>
                    <a:pt x="16252" y="32174"/>
                  </a:lnTo>
                  <a:lnTo>
                    <a:pt x="9871" y="42747"/>
                  </a:lnTo>
                  <a:lnTo>
                    <a:pt x="3488" y="41699"/>
                  </a:lnTo>
                  <a:lnTo>
                    <a:pt x="28540" y="933"/>
                  </a:lnTo>
                  <a:lnTo>
                    <a:pt x="31777" y="1504"/>
                  </a:lnTo>
                  <a:lnTo>
                    <a:pt x="41874" y="48176"/>
                  </a:lnTo>
                  <a:close/>
                </a:path>
              </a:pathLst>
            </a:custGeom>
            <a:solidFill>
              <a:srgbClr val="231F20"/>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CADDCEE1-7505-9896-5E52-838F8B9DB4BB}"/>
                </a:ext>
              </a:extLst>
            </p:cNvPr>
            <p:cNvSpPr/>
            <p:nvPr/>
          </p:nvSpPr>
          <p:spPr>
            <a:xfrm>
              <a:off x="6150767" y="3162201"/>
              <a:ext cx="36386" cy="45396"/>
            </a:xfrm>
            <a:custGeom>
              <a:avLst/>
              <a:gdLst>
                <a:gd name="connsiteX0" fmla="*/ 3774 w 36386"/>
                <a:gd name="connsiteY0" fmla="*/ 32367 h 45396"/>
                <a:gd name="connsiteX1" fmla="*/ 9013 w 36386"/>
                <a:gd name="connsiteY1" fmla="*/ 30177 h 45396"/>
                <a:gd name="connsiteX2" fmla="*/ 17108 w 36386"/>
                <a:gd name="connsiteY2" fmla="*/ 39702 h 45396"/>
                <a:gd name="connsiteX3" fmla="*/ 26540 w 36386"/>
                <a:gd name="connsiteY3" fmla="*/ 35777 h 45396"/>
                <a:gd name="connsiteX4" fmla="*/ 26633 w 36386"/>
                <a:gd name="connsiteY4" fmla="*/ 35606 h 45396"/>
                <a:gd name="connsiteX5" fmla="*/ 24063 w 36386"/>
                <a:gd name="connsiteY5" fmla="*/ 28367 h 45396"/>
                <a:gd name="connsiteX6" fmla="*/ 20252 w 36386"/>
                <a:gd name="connsiteY6" fmla="*/ 24938 h 45396"/>
                <a:gd name="connsiteX7" fmla="*/ 16252 w 36386"/>
                <a:gd name="connsiteY7" fmla="*/ 21128 h 45396"/>
                <a:gd name="connsiteX8" fmla="*/ 13013 w 36386"/>
                <a:gd name="connsiteY8" fmla="*/ 9031 h 45396"/>
                <a:gd name="connsiteX9" fmla="*/ 19015 w 36386"/>
                <a:gd name="connsiteY9" fmla="*/ 1982 h 45396"/>
                <a:gd name="connsiteX10" fmla="*/ 29300 w 36386"/>
                <a:gd name="connsiteY10" fmla="*/ 1982 h 45396"/>
                <a:gd name="connsiteX11" fmla="*/ 39874 w 36386"/>
                <a:gd name="connsiteY11" fmla="*/ 12079 h 45396"/>
                <a:gd name="connsiteX12" fmla="*/ 34921 w 36386"/>
                <a:gd name="connsiteY12" fmla="*/ 14556 h 45396"/>
                <a:gd name="connsiteX13" fmla="*/ 27682 w 36386"/>
                <a:gd name="connsiteY13" fmla="*/ 7412 h 45396"/>
                <a:gd name="connsiteX14" fmla="*/ 19396 w 36386"/>
                <a:gd name="connsiteY14" fmla="*/ 10594 h 45396"/>
                <a:gd name="connsiteX15" fmla="*/ 19205 w 36386"/>
                <a:gd name="connsiteY15" fmla="*/ 11031 h 45396"/>
                <a:gd name="connsiteX16" fmla="*/ 21205 w 36386"/>
                <a:gd name="connsiteY16" fmla="*/ 17604 h 45396"/>
                <a:gd name="connsiteX17" fmla="*/ 25396 w 36386"/>
                <a:gd name="connsiteY17" fmla="*/ 21699 h 45396"/>
                <a:gd name="connsiteX18" fmla="*/ 29872 w 36386"/>
                <a:gd name="connsiteY18" fmla="*/ 25986 h 45396"/>
                <a:gd name="connsiteX19" fmla="*/ 33016 w 36386"/>
                <a:gd name="connsiteY19" fmla="*/ 37797 h 45396"/>
                <a:gd name="connsiteX20" fmla="*/ 26254 w 36386"/>
                <a:gd name="connsiteY20" fmla="*/ 45322 h 45396"/>
                <a:gd name="connsiteX21" fmla="*/ 15203 w 36386"/>
                <a:gd name="connsiteY21" fmla="*/ 45322 h 45396"/>
                <a:gd name="connsiteX22" fmla="*/ 3488 w 36386"/>
                <a:gd name="connsiteY22" fmla="*/ 32177 h 45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386" h="45396">
                  <a:moveTo>
                    <a:pt x="3774" y="32367"/>
                  </a:moveTo>
                  <a:lnTo>
                    <a:pt x="9013" y="30177"/>
                  </a:lnTo>
                  <a:cubicBezTo>
                    <a:pt x="9680" y="34625"/>
                    <a:pt x="12822" y="38311"/>
                    <a:pt x="17108" y="39702"/>
                  </a:cubicBezTo>
                  <a:cubicBezTo>
                    <a:pt x="20824" y="41225"/>
                    <a:pt x="25014" y="39473"/>
                    <a:pt x="26540" y="35777"/>
                  </a:cubicBezTo>
                  <a:cubicBezTo>
                    <a:pt x="26633" y="35720"/>
                    <a:pt x="26633" y="35663"/>
                    <a:pt x="26633" y="35606"/>
                  </a:cubicBezTo>
                  <a:cubicBezTo>
                    <a:pt x="27205" y="32901"/>
                    <a:pt x="26159" y="30129"/>
                    <a:pt x="24063" y="28367"/>
                  </a:cubicBezTo>
                  <a:cubicBezTo>
                    <a:pt x="23396" y="27795"/>
                    <a:pt x="22156" y="26557"/>
                    <a:pt x="20252" y="24938"/>
                  </a:cubicBezTo>
                  <a:cubicBezTo>
                    <a:pt x="18347" y="23319"/>
                    <a:pt x="17203" y="22081"/>
                    <a:pt x="16252" y="21128"/>
                  </a:cubicBezTo>
                  <a:cubicBezTo>
                    <a:pt x="13108" y="17975"/>
                    <a:pt x="11871" y="13356"/>
                    <a:pt x="13013" y="9031"/>
                  </a:cubicBezTo>
                  <a:cubicBezTo>
                    <a:pt x="13871" y="5907"/>
                    <a:pt x="16061" y="3316"/>
                    <a:pt x="19015" y="1982"/>
                  </a:cubicBezTo>
                  <a:cubicBezTo>
                    <a:pt x="22252" y="583"/>
                    <a:pt x="25968" y="583"/>
                    <a:pt x="29300" y="1982"/>
                  </a:cubicBezTo>
                  <a:cubicBezTo>
                    <a:pt x="34253" y="3364"/>
                    <a:pt x="38255" y="7155"/>
                    <a:pt x="39874" y="12079"/>
                  </a:cubicBezTo>
                  <a:lnTo>
                    <a:pt x="34921" y="14556"/>
                  </a:lnTo>
                  <a:cubicBezTo>
                    <a:pt x="33872" y="11117"/>
                    <a:pt x="31112" y="8450"/>
                    <a:pt x="27682" y="7412"/>
                  </a:cubicBezTo>
                  <a:cubicBezTo>
                    <a:pt x="24538" y="6002"/>
                    <a:pt x="20824" y="7422"/>
                    <a:pt x="19396" y="10594"/>
                  </a:cubicBezTo>
                  <a:cubicBezTo>
                    <a:pt x="19301" y="10736"/>
                    <a:pt x="19301" y="10879"/>
                    <a:pt x="19205" y="11031"/>
                  </a:cubicBezTo>
                  <a:cubicBezTo>
                    <a:pt x="18538" y="13422"/>
                    <a:pt x="19396" y="15965"/>
                    <a:pt x="21205" y="17604"/>
                  </a:cubicBezTo>
                  <a:cubicBezTo>
                    <a:pt x="22538" y="19061"/>
                    <a:pt x="23873" y="20432"/>
                    <a:pt x="25396" y="21699"/>
                  </a:cubicBezTo>
                  <a:cubicBezTo>
                    <a:pt x="27586" y="23700"/>
                    <a:pt x="29109" y="25129"/>
                    <a:pt x="29872" y="25986"/>
                  </a:cubicBezTo>
                  <a:cubicBezTo>
                    <a:pt x="33016" y="29034"/>
                    <a:pt x="34253" y="33577"/>
                    <a:pt x="33016" y="37797"/>
                  </a:cubicBezTo>
                  <a:cubicBezTo>
                    <a:pt x="32063" y="41207"/>
                    <a:pt x="29586" y="43978"/>
                    <a:pt x="26254" y="45322"/>
                  </a:cubicBezTo>
                  <a:cubicBezTo>
                    <a:pt x="22728" y="46665"/>
                    <a:pt x="18729" y="46665"/>
                    <a:pt x="15203" y="45322"/>
                  </a:cubicBezTo>
                  <a:cubicBezTo>
                    <a:pt x="9013" y="43636"/>
                    <a:pt x="4441" y="38483"/>
                    <a:pt x="3488" y="32177"/>
                  </a:cubicBezTo>
                </a:path>
              </a:pathLst>
            </a:custGeom>
            <a:solidFill>
              <a:srgbClr val="231F20"/>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2E402B1E-FB3B-2879-0E9E-ACC1A214247E}"/>
                </a:ext>
              </a:extLst>
            </p:cNvPr>
            <p:cNvSpPr/>
            <p:nvPr/>
          </p:nvSpPr>
          <p:spPr>
            <a:xfrm>
              <a:off x="6186582" y="3168681"/>
              <a:ext cx="35528" cy="48386"/>
            </a:xfrm>
            <a:custGeom>
              <a:avLst/>
              <a:gdLst>
                <a:gd name="connsiteX0" fmla="*/ 15621 w 35528"/>
                <a:gd name="connsiteY0" fmla="*/ 10668 h 48386"/>
                <a:gd name="connsiteX1" fmla="*/ 3620 w 35528"/>
                <a:gd name="connsiteY1" fmla="*/ 5334 h 48386"/>
                <a:gd name="connsiteX2" fmla="*/ 5906 w 35528"/>
                <a:gd name="connsiteY2" fmla="*/ 0 h 48386"/>
                <a:gd name="connsiteX3" fmla="*/ 35528 w 35528"/>
                <a:gd name="connsiteY3" fmla="*/ 13049 h 48386"/>
                <a:gd name="connsiteX4" fmla="*/ 33147 w 35528"/>
                <a:gd name="connsiteY4" fmla="*/ 18383 h 48386"/>
                <a:gd name="connsiteX5" fmla="*/ 21146 w 35528"/>
                <a:gd name="connsiteY5" fmla="*/ 13049 h 48386"/>
                <a:gd name="connsiteX6" fmla="*/ 5525 w 35528"/>
                <a:gd name="connsiteY6" fmla="*/ 48387 h 48386"/>
                <a:gd name="connsiteX7" fmla="*/ 0 w 35528"/>
                <a:gd name="connsiteY7" fmla="*/ 45910 h 48386"/>
                <a:gd name="connsiteX8" fmla="*/ 15621 w 35528"/>
                <a:gd name="connsiteY8" fmla="*/ 10668 h 48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8" h="48386">
                  <a:moveTo>
                    <a:pt x="15621" y="10668"/>
                  </a:moveTo>
                  <a:lnTo>
                    <a:pt x="3620" y="5334"/>
                  </a:lnTo>
                  <a:lnTo>
                    <a:pt x="5906" y="0"/>
                  </a:lnTo>
                  <a:lnTo>
                    <a:pt x="35528" y="13049"/>
                  </a:lnTo>
                  <a:lnTo>
                    <a:pt x="33147" y="18383"/>
                  </a:lnTo>
                  <a:lnTo>
                    <a:pt x="21146" y="13049"/>
                  </a:lnTo>
                  <a:lnTo>
                    <a:pt x="5525" y="48387"/>
                  </a:lnTo>
                  <a:lnTo>
                    <a:pt x="0" y="45910"/>
                  </a:lnTo>
                  <a:lnTo>
                    <a:pt x="15621" y="10668"/>
                  </a:lnTo>
                  <a:close/>
                </a:path>
              </a:pathLst>
            </a:custGeom>
            <a:solidFill>
              <a:srgbClr val="231F20"/>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DD6A8589-7798-5E13-A25F-4FB06E3FBDF5}"/>
                </a:ext>
              </a:extLst>
            </p:cNvPr>
            <p:cNvSpPr/>
            <p:nvPr/>
          </p:nvSpPr>
          <p:spPr>
            <a:xfrm>
              <a:off x="6204299" y="3184683"/>
              <a:ext cx="42846" cy="53721"/>
            </a:xfrm>
            <a:custGeom>
              <a:avLst/>
              <a:gdLst>
                <a:gd name="connsiteX0" fmla="*/ 28919 w 42846"/>
                <a:gd name="connsiteY0" fmla="*/ 9124 h 53721"/>
                <a:gd name="connsiteX1" fmla="*/ 28919 w 42846"/>
                <a:gd name="connsiteY1" fmla="*/ 9124 h 53721"/>
                <a:gd name="connsiteX2" fmla="*/ 21108 w 42846"/>
                <a:gd name="connsiteY2" fmla="*/ 21888 h 53721"/>
                <a:gd name="connsiteX3" fmla="*/ 27870 w 42846"/>
                <a:gd name="connsiteY3" fmla="*/ 26079 h 53721"/>
                <a:gd name="connsiteX4" fmla="*/ 38825 w 42846"/>
                <a:gd name="connsiteY4" fmla="*/ 25040 h 53721"/>
                <a:gd name="connsiteX5" fmla="*/ 39493 w 42846"/>
                <a:gd name="connsiteY5" fmla="*/ 24174 h 53721"/>
                <a:gd name="connsiteX6" fmla="*/ 37586 w 42846"/>
                <a:gd name="connsiteY6" fmla="*/ 14392 h 53721"/>
                <a:gd name="connsiteX7" fmla="*/ 36730 w 42846"/>
                <a:gd name="connsiteY7" fmla="*/ 13887 h 53721"/>
                <a:gd name="connsiteX8" fmla="*/ 23966 w 42846"/>
                <a:gd name="connsiteY8" fmla="*/ 51320 h 53721"/>
                <a:gd name="connsiteX9" fmla="*/ 23394 w 42846"/>
                <a:gd name="connsiteY9" fmla="*/ 29889 h 53721"/>
                <a:gd name="connsiteX10" fmla="*/ 18157 w 42846"/>
                <a:gd name="connsiteY10" fmla="*/ 26745 h 53721"/>
                <a:gd name="connsiteX11" fmla="*/ 8632 w 42846"/>
                <a:gd name="connsiteY11" fmla="*/ 42176 h 53721"/>
                <a:gd name="connsiteX12" fmla="*/ 3488 w 42846"/>
                <a:gd name="connsiteY12" fmla="*/ 39033 h 53721"/>
                <a:gd name="connsiteX13" fmla="*/ 26442 w 42846"/>
                <a:gd name="connsiteY13" fmla="*/ 933 h 53721"/>
                <a:gd name="connsiteX14" fmla="*/ 39302 w 42846"/>
                <a:gd name="connsiteY14" fmla="*/ 8743 h 53721"/>
                <a:gd name="connsiteX15" fmla="*/ 46064 w 42846"/>
                <a:gd name="connsiteY15" fmla="*/ 17411 h 53721"/>
                <a:gd name="connsiteX16" fmla="*/ 44350 w 42846"/>
                <a:gd name="connsiteY16" fmla="*/ 26936 h 53721"/>
                <a:gd name="connsiteX17" fmla="*/ 29014 w 42846"/>
                <a:gd name="connsiteY17" fmla="*/ 32460 h 53721"/>
                <a:gd name="connsiteX18" fmla="*/ 29968 w 42846"/>
                <a:gd name="connsiteY18" fmla="*/ 54654 h 5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846" h="53721">
                  <a:moveTo>
                    <a:pt x="28919" y="9124"/>
                  </a:moveTo>
                  <a:lnTo>
                    <a:pt x="28919" y="9124"/>
                  </a:lnTo>
                  <a:lnTo>
                    <a:pt x="21108" y="21888"/>
                  </a:lnTo>
                  <a:lnTo>
                    <a:pt x="27870" y="26079"/>
                  </a:lnTo>
                  <a:cubicBezTo>
                    <a:pt x="31205" y="28831"/>
                    <a:pt x="36158" y="28365"/>
                    <a:pt x="38825" y="25040"/>
                  </a:cubicBezTo>
                  <a:cubicBezTo>
                    <a:pt x="39111" y="24764"/>
                    <a:pt x="39302" y="24479"/>
                    <a:pt x="39493" y="24174"/>
                  </a:cubicBezTo>
                  <a:cubicBezTo>
                    <a:pt x="41683" y="20945"/>
                    <a:pt x="40825" y="16564"/>
                    <a:pt x="37586" y="14392"/>
                  </a:cubicBezTo>
                  <a:cubicBezTo>
                    <a:pt x="37302" y="14201"/>
                    <a:pt x="37016" y="14029"/>
                    <a:pt x="36730" y="13887"/>
                  </a:cubicBezTo>
                  <a:close/>
                  <a:moveTo>
                    <a:pt x="23966" y="51320"/>
                  </a:moveTo>
                  <a:lnTo>
                    <a:pt x="23394" y="29889"/>
                  </a:lnTo>
                  <a:lnTo>
                    <a:pt x="18157" y="26745"/>
                  </a:lnTo>
                  <a:lnTo>
                    <a:pt x="8632" y="42176"/>
                  </a:lnTo>
                  <a:lnTo>
                    <a:pt x="3488" y="39033"/>
                  </a:lnTo>
                  <a:lnTo>
                    <a:pt x="26442" y="933"/>
                  </a:lnTo>
                  <a:lnTo>
                    <a:pt x="39302" y="8743"/>
                  </a:lnTo>
                  <a:cubicBezTo>
                    <a:pt x="42634" y="10544"/>
                    <a:pt x="45111" y="13696"/>
                    <a:pt x="46064" y="17411"/>
                  </a:cubicBezTo>
                  <a:cubicBezTo>
                    <a:pt x="46732" y="20688"/>
                    <a:pt x="46160" y="24117"/>
                    <a:pt x="44350" y="26936"/>
                  </a:cubicBezTo>
                  <a:cubicBezTo>
                    <a:pt x="41206" y="32222"/>
                    <a:pt x="34825" y="34547"/>
                    <a:pt x="29014" y="32460"/>
                  </a:cubicBezTo>
                  <a:lnTo>
                    <a:pt x="29968" y="54654"/>
                  </a:lnTo>
                  <a:close/>
                </a:path>
              </a:pathLst>
            </a:custGeom>
            <a:solidFill>
              <a:srgbClr val="231F20"/>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486D09B8-E3F5-AACE-03C5-B5D7DC3FAA0C}"/>
                </a:ext>
              </a:extLst>
            </p:cNvPr>
            <p:cNvSpPr/>
            <p:nvPr/>
          </p:nvSpPr>
          <p:spPr>
            <a:xfrm>
              <a:off x="6238135" y="3212401"/>
              <a:ext cx="46078" cy="45893"/>
            </a:xfrm>
            <a:custGeom>
              <a:avLst/>
              <a:gdLst>
                <a:gd name="connsiteX0" fmla="*/ 43852 w 46078"/>
                <a:gd name="connsiteY0" fmla="*/ 22363 h 45893"/>
                <a:gd name="connsiteX1" fmla="*/ 43852 w 46078"/>
                <a:gd name="connsiteY1" fmla="*/ 22363 h 45893"/>
                <a:gd name="connsiteX2" fmla="*/ 38041 w 46078"/>
                <a:gd name="connsiteY2" fmla="*/ 10933 h 45893"/>
                <a:gd name="connsiteX3" fmla="*/ 25753 w 46078"/>
                <a:gd name="connsiteY3" fmla="*/ 7028 h 45893"/>
                <a:gd name="connsiteX4" fmla="*/ 14133 w 46078"/>
                <a:gd name="connsiteY4" fmla="*/ 13123 h 45893"/>
                <a:gd name="connsiteX5" fmla="*/ 9942 w 46078"/>
                <a:gd name="connsiteY5" fmla="*/ 25506 h 45893"/>
                <a:gd name="connsiteX6" fmla="*/ 15847 w 46078"/>
                <a:gd name="connsiteY6" fmla="*/ 36841 h 45893"/>
                <a:gd name="connsiteX7" fmla="*/ 28039 w 46078"/>
                <a:gd name="connsiteY7" fmla="*/ 40937 h 45893"/>
                <a:gd name="connsiteX8" fmla="*/ 39564 w 46078"/>
                <a:gd name="connsiteY8" fmla="*/ 34841 h 45893"/>
                <a:gd name="connsiteX9" fmla="*/ 43852 w 46078"/>
                <a:gd name="connsiteY9" fmla="*/ 22363 h 45893"/>
                <a:gd name="connsiteX10" fmla="*/ 24802 w 46078"/>
                <a:gd name="connsiteY10" fmla="*/ 1027 h 45893"/>
                <a:gd name="connsiteX11" fmla="*/ 41566 w 46078"/>
                <a:gd name="connsiteY11" fmla="*/ 6456 h 45893"/>
                <a:gd name="connsiteX12" fmla="*/ 49470 w 46078"/>
                <a:gd name="connsiteY12" fmla="*/ 22077 h 45893"/>
                <a:gd name="connsiteX13" fmla="*/ 44040 w 46078"/>
                <a:gd name="connsiteY13" fmla="*/ 38841 h 45893"/>
                <a:gd name="connsiteX14" fmla="*/ 28420 w 46078"/>
                <a:gd name="connsiteY14" fmla="*/ 46747 h 45893"/>
                <a:gd name="connsiteX15" fmla="*/ 11656 w 46078"/>
                <a:gd name="connsiteY15" fmla="*/ 41222 h 45893"/>
                <a:gd name="connsiteX16" fmla="*/ 3559 w 46078"/>
                <a:gd name="connsiteY16" fmla="*/ 25696 h 45893"/>
                <a:gd name="connsiteX17" fmla="*/ 8989 w 46078"/>
                <a:gd name="connsiteY17" fmla="*/ 9218 h 45893"/>
                <a:gd name="connsiteX18" fmla="*/ 25086 w 46078"/>
                <a:gd name="connsiteY18" fmla="*/ 1027 h 4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078" h="45893">
                  <a:moveTo>
                    <a:pt x="43852" y="22363"/>
                  </a:moveTo>
                  <a:lnTo>
                    <a:pt x="43852" y="22363"/>
                  </a:lnTo>
                  <a:cubicBezTo>
                    <a:pt x="43566" y="17924"/>
                    <a:pt x="41471" y="13800"/>
                    <a:pt x="38041" y="10933"/>
                  </a:cubicBezTo>
                  <a:cubicBezTo>
                    <a:pt x="34706" y="7961"/>
                    <a:pt x="30229" y="6551"/>
                    <a:pt x="25753" y="7028"/>
                  </a:cubicBezTo>
                  <a:cubicBezTo>
                    <a:pt x="21181" y="7370"/>
                    <a:pt x="16991" y="9581"/>
                    <a:pt x="14133" y="13123"/>
                  </a:cubicBezTo>
                  <a:cubicBezTo>
                    <a:pt x="11179" y="16534"/>
                    <a:pt x="9656" y="20982"/>
                    <a:pt x="9942" y="25506"/>
                  </a:cubicBezTo>
                  <a:cubicBezTo>
                    <a:pt x="10228" y="29954"/>
                    <a:pt x="12324" y="34069"/>
                    <a:pt x="15847" y="36841"/>
                  </a:cubicBezTo>
                  <a:cubicBezTo>
                    <a:pt x="19181" y="39870"/>
                    <a:pt x="23562" y="41365"/>
                    <a:pt x="28039" y="40937"/>
                  </a:cubicBezTo>
                  <a:cubicBezTo>
                    <a:pt x="32515" y="40584"/>
                    <a:pt x="36708" y="38384"/>
                    <a:pt x="39564" y="34841"/>
                  </a:cubicBezTo>
                  <a:cubicBezTo>
                    <a:pt x="42612" y="31421"/>
                    <a:pt x="44136" y="26925"/>
                    <a:pt x="43852" y="22363"/>
                  </a:cubicBezTo>
                  <a:moveTo>
                    <a:pt x="24802" y="1027"/>
                  </a:moveTo>
                  <a:cubicBezTo>
                    <a:pt x="30897" y="465"/>
                    <a:pt x="36992" y="2427"/>
                    <a:pt x="41566" y="6456"/>
                  </a:cubicBezTo>
                  <a:cubicBezTo>
                    <a:pt x="46233" y="10352"/>
                    <a:pt x="49089" y="16000"/>
                    <a:pt x="49470" y="22077"/>
                  </a:cubicBezTo>
                  <a:cubicBezTo>
                    <a:pt x="50042" y="28173"/>
                    <a:pt x="48042" y="34241"/>
                    <a:pt x="44040" y="38841"/>
                  </a:cubicBezTo>
                  <a:cubicBezTo>
                    <a:pt x="40136" y="43547"/>
                    <a:pt x="34515" y="46413"/>
                    <a:pt x="28420" y="46747"/>
                  </a:cubicBezTo>
                  <a:cubicBezTo>
                    <a:pt x="22325" y="47261"/>
                    <a:pt x="16228" y="45261"/>
                    <a:pt x="11656" y="41222"/>
                  </a:cubicBezTo>
                  <a:cubicBezTo>
                    <a:pt x="6894" y="37403"/>
                    <a:pt x="3940" y="31773"/>
                    <a:pt x="3559" y="25696"/>
                  </a:cubicBezTo>
                  <a:cubicBezTo>
                    <a:pt x="3085" y="19696"/>
                    <a:pt x="4989" y="13733"/>
                    <a:pt x="8989" y="9218"/>
                  </a:cubicBezTo>
                  <a:cubicBezTo>
                    <a:pt x="12991" y="4399"/>
                    <a:pt x="18800" y="1436"/>
                    <a:pt x="25086" y="1027"/>
                  </a:cubicBezTo>
                  <a:close/>
                </a:path>
              </a:pathLst>
            </a:custGeom>
            <a:solidFill>
              <a:srgbClr val="231F20"/>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3CE6DAF6-BDB1-F3A4-C04D-851E65128C96}"/>
                </a:ext>
              </a:extLst>
            </p:cNvPr>
            <p:cNvSpPr/>
            <p:nvPr/>
          </p:nvSpPr>
          <p:spPr>
            <a:xfrm>
              <a:off x="6265925" y="3240880"/>
              <a:ext cx="51720" cy="49720"/>
            </a:xfrm>
            <a:custGeom>
              <a:avLst/>
              <a:gdLst>
                <a:gd name="connsiteX0" fmla="*/ 0 w 51720"/>
                <a:gd name="connsiteY0" fmla="*/ 28670 h 49720"/>
                <a:gd name="connsiteX1" fmla="*/ 33814 w 51720"/>
                <a:gd name="connsiteY1" fmla="*/ 0 h 49720"/>
                <a:gd name="connsiteX2" fmla="*/ 51721 w 51720"/>
                <a:gd name="connsiteY2" fmla="*/ 21050 h 49720"/>
                <a:gd name="connsiteX3" fmla="*/ 47339 w 51720"/>
                <a:gd name="connsiteY3" fmla="*/ 24670 h 49720"/>
                <a:gd name="connsiteX4" fmla="*/ 33338 w 51720"/>
                <a:gd name="connsiteY4" fmla="*/ 8192 h 49720"/>
                <a:gd name="connsiteX5" fmla="*/ 23241 w 51720"/>
                <a:gd name="connsiteY5" fmla="*/ 16764 h 49720"/>
                <a:gd name="connsiteX6" fmla="*/ 36195 w 51720"/>
                <a:gd name="connsiteY6" fmla="*/ 32004 h 49720"/>
                <a:gd name="connsiteX7" fmla="*/ 31814 w 51720"/>
                <a:gd name="connsiteY7" fmla="*/ 35719 h 49720"/>
                <a:gd name="connsiteX8" fmla="*/ 18955 w 51720"/>
                <a:gd name="connsiteY8" fmla="*/ 20479 h 49720"/>
                <a:gd name="connsiteX9" fmla="*/ 8287 w 51720"/>
                <a:gd name="connsiteY9" fmla="*/ 29528 h 49720"/>
                <a:gd name="connsiteX10" fmla="*/ 22193 w 51720"/>
                <a:gd name="connsiteY10" fmla="*/ 46006 h 49720"/>
                <a:gd name="connsiteX11" fmla="*/ 17907 w 51720"/>
                <a:gd name="connsiteY11" fmla="*/ 49720 h 49720"/>
                <a:gd name="connsiteX12" fmla="*/ 0 w 51720"/>
                <a:gd name="connsiteY12" fmla="*/ 28670 h 4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720" h="49720">
                  <a:moveTo>
                    <a:pt x="0" y="28670"/>
                  </a:moveTo>
                  <a:lnTo>
                    <a:pt x="33814" y="0"/>
                  </a:lnTo>
                  <a:lnTo>
                    <a:pt x="51721" y="21050"/>
                  </a:lnTo>
                  <a:lnTo>
                    <a:pt x="47339" y="24670"/>
                  </a:lnTo>
                  <a:lnTo>
                    <a:pt x="33338" y="8192"/>
                  </a:lnTo>
                  <a:lnTo>
                    <a:pt x="23241" y="16764"/>
                  </a:lnTo>
                  <a:lnTo>
                    <a:pt x="36195" y="32004"/>
                  </a:lnTo>
                  <a:lnTo>
                    <a:pt x="31814" y="35719"/>
                  </a:lnTo>
                  <a:lnTo>
                    <a:pt x="18955" y="20479"/>
                  </a:lnTo>
                  <a:lnTo>
                    <a:pt x="8287" y="29528"/>
                  </a:lnTo>
                  <a:lnTo>
                    <a:pt x="22193" y="46006"/>
                  </a:lnTo>
                  <a:lnTo>
                    <a:pt x="17907" y="49720"/>
                  </a:lnTo>
                  <a:lnTo>
                    <a:pt x="0" y="28670"/>
                  </a:lnTo>
                  <a:close/>
                </a:path>
              </a:pathLst>
            </a:custGeom>
            <a:solidFill>
              <a:srgbClr val="231F20"/>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B34C9B81-09CE-BECC-9DDA-FB8CC1C72A7C}"/>
                </a:ext>
              </a:extLst>
            </p:cNvPr>
            <p:cNvSpPr/>
            <p:nvPr/>
          </p:nvSpPr>
          <p:spPr>
            <a:xfrm>
              <a:off x="6285642" y="3269455"/>
              <a:ext cx="56483" cy="53625"/>
            </a:xfrm>
            <a:custGeom>
              <a:avLst/>
              <a:gdLst>
                <a:gd name="connsiteX0" fmla="*/ 53340 w 56483"/>
                <a:gd name="connsiteY0" fmla="*/ 25336 h 53625"/>
                <a:gd name="connsiteX1" fmla="*/ 56483 w 56483"/>
                <a:gd name="connsiteY1" fmla="*/ 30385 h 53625"/>
                <a:gd name="connsiteX2" fmla="*/ 18764 w 56483"/>
                <a:gd name="connsiteY2" fmla="*/ 53626 h 53625"/>
                <a:gd name="connsiteX3" fmla="*/ 17145 w 56483"/>
                <a:gd name="connsiteY3" fmla="*/ 51054 h 53625"/>
                <a:gd name="connsiteX4" fmla="*/ 29908 w 56483"/>
                <a:gd name="connsiteY4" fmla="*/ 11906 h 53625"/>
                <a:gd name="connsiteX5" fmla="*/ 3143 w 56483"/>
                <a:gd name="connsiteY5" fmla="*/ 28384 h 53625"/>
                <a:gd name="connsiteX6" fmla="*/ 0 w 56483"/>
                <a:gd name="connsiteY6" fmla="*/ 23336 h 53625"/>
                <a:gd name="connsiteX7" fmla="*/ 37719 w 56483"/>
                <a:gd name="connsiteY7" fmla="*/ 0 h 53625"/>
                <a:gd name="connsiteX8" fmla="*/ 39148 w 56483"/>
                <a:gd name="connsiteY8" fmla="*/ 2381 h 53625"/>
                <a:gd name="connsiteX9" fmla="*/ 26479 w 56483"/>
                <a:gd name="connsiteY9" fmla="*/ 41910 h 53625"/>
                <a:gd name="connsiteX10" fmla="*/ 53340 w 56483"/>
                <a:gd name="connsiteY10" fmla="*/ 25336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83" h="53625">
                  <a:moveTo>
                    <a:pt x="53340" y="25336"/>
                  </a:moveTo>
                  <a:lnTo>
                    <a:pt x="56483" y="30385"/>
                  </a:lnTo>
                  <a:lnTo>
                    <a:pt x="18764" y="53626"/>
                  </a:lnTo>
                  <a:lnTo>
                    <a:pt x="17145" y="51054"/>
                  </a:lnTo>
                  <a:lnTo>
                    <a:pt x="29908" y="11906"/>
                  </a:lnTo>
                  <a:lnTo>
                    <a:pt x="3143" y="28384"/>
                  </a:lnTo>
                  <a:lnTo>
                    <a:pt x="0" y="23336"/>
                  </a:lnTo>
                  <a:lnTo>
                    <a:pt x="37719" y="0"/>
                  </a:lnTo>
                  <a:lnTo>
                    <a:pt x="39148" y="2381"/>
                  </a:lnTo>
                  <a:lnTo>
                    <a:pt x="26479" y="41910"/>
                  </a:lnTo>
                  <a:lnTo>
                    <a:pt x="53340" y="25336"/>
                  </a:lnTo>
                  <a:close/>
                </a:path>
              </a:pathLst>
            </a:custGeom>
            <a:solidFill>
              <a:srgbClr val="231F20"/>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56ADF150-BFE8-7DCE-6A4A-081623254333}"/>
                </a:ext>
              </a:extLst>
            </p:cNvPr>
            <p:cNvSpPr/>
            <p:nvPr/>
          </p:nvSpPr>
          <p:spPr>
            <a:xfrm>
              <a:off x="6309740" y="3306127"/>
              <a:ext cx="48196" cy="35052"/>
            </a:xfrm>
            <a:custGeom>
              <a:avLst/>
              <a:gdLst>
                <a:gd name="connsiteX0" fmla="*/ 35338 w 48196"/>
                <a:gd name="connsiteY0" fmla="*/ 14383 h 35052"/>
                <a:gd name="connsiteX1" fmla="*/ 30099 w 48196"/>
                <a:gd name="connsiteY1" fmla="*/ 2286 h 35052"/>
                <a:gd name="connsiteX2" fmla="*/ 35528 w 48196"/>
                <a:gd name="connsiteY2" fmla="*/ 0 h 35052"/>
                <a:gd name="connsiteX3" fmla="*/ 48197 w 48196"/>
                <a:gd name="connsiteY3" fmla="*/ 29623 h 35052"/>
                <a:gd name="connsiteX4" fmla="*/ 42863 w 48196"/>
                <a:gd name="connsiteY4" fmla="*/ 31909 h 35052"/>
                <a:gd name="connsiteX5" fmla="*/ 37719 w 48196"/>
                <a:gd name="connsiteY5" fmla="*/ 19907 h 35052"/>
                <a:gd name="connsiteX6" fmla="*/ 2381 w 48196"/>
                <a:gd name="connsiteY6" fmla="*/ 35052 h 35052"/>
                <a:gd name="connsiteX7" fmla="*/ 0 w 48196"/>
                <a:gd name="connsiteY7" fmla="*/ 29623 h 35052"/>
                <a:gd name="connsiteX8" fmla="*/ 35338 w 48196"/>
                <a:gd name="connsiteY8" fmla="*/ 14383 h 3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96" h="35052">
                  <a:moveTo>
                    <a:pt x="35338" y="14383"/>
                  </a:moveTo>
                  <a:lnTo>
                    <a:pt x="30099" y="2286"/>
                  </a:lnTo>
                  <a:lnTo>
                    <a:pt x="35528" y="0"/>
                  </a:lnTo>
                  <a:lnTo>
                    <a:pt x="48197" y="29623"/>
                  </a:lnTo>
                  <a:lnTo>
                    <a:pt x="42863" y="31909"/>
                  </a:lnTo>
                  <a:lnTo>
                    <a:pt x="37719" y="19907"/>
                  </a:lnTo>
                  <a:lnTo>
                    <a:pt x="2381" y="35052"/>
                  </a:lnTo>
                  <a:lnTo>
                    <a:pt x="0" y="29623"/>
                  </a:lnTo>
                  <a:lnTo>
                    <a:pt x="35338" y="14383"/>
                  </a:lnTo>
                  <a:close/>
                </a:path>
              </a:pathLst>
            </a:custGeom>
            <a:solidFill>
              <a:srgbClr val="231F20"/>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EEDBF54F-D256-92B8-E466-13E696DA0361}"/>
                </a:ext>
              </a:extLst>
            </p:cNvPr>
            <p:cNvSpPr/>
            <p:nvPr/>
          </p:nvSpPr>
          <p:spPr>
            <a:xfrm>
              <a:off x="6317360" y="3341845"/>
              <a:ext cx="50196" cy="38861"/>
            </a:xfrm>
            <a:custGeom>
              <a:avLst/>
              <a:gdLst>
                <a:gd name="connsiteX0" fmla="*/ 0 w 50196"/>
                <a:gd name="connsiteY0" fmla="*/ 12287 h 38861"/>
                <a:gd name="connsiteX1" fmla="*/ 42577 w 50196"/>
                <a:gd name="connsiteY1" fmla="*/ 0 h 38861"/>
                <a:gd name="connsiteX2" fmla="*/ 50197 w 50196"/>
                <a:gd name="connsiteY2" fmla="*/ 26575 h 38861"/>
                <a:gd name="connsiteX3" fmla="*/ 44767 w 50196"/>
                <a:gd name="connsiteY3" fmla="*/ 28099 h 38861"/>
                <a:gd name="connsiteX4" fmla="*/ 38767 w 50196"/>
                <a:gd name="connsiteY4" fmla="*/ 7429 h 38861"/>
                <a:gd name="connsiteX5" fmla="*/ 26003 w 50196"/>
                <a:gd name="connsiteY5" fmla="*/ 11049 h 38861"/>
                <a:gd name="connsiteX6" fmla="*/ 31528 w 50196"/>
                <a:gd name="connsiteY6" fmla="*/ 30290 h 38861"/>
                <a:gd name="connsiteX7" fmla="*/ 26098 w 50196"/>
                <a:gd name="connsiteY7" fmla="*/ 31814 h 38861"/>
                <a:gd name="connsiteX8" fmla="*/ 20574 w 50196"/>
                <a:gd name="connsiteY8" fmla="*/ 12573 h 38861"/>
                <a:gd name="connsiteX9" fmla="*/ 7144 w 50196"/>
                <a:gd name="connsiteY9" fmla="*/ 16478 h 38861"/>
                <a:gd name="connsiteX10" fmla="*/ 13049 w 50196"/>
                <a:gd name="connsiteY10" fmla="*/ 37243 h 38861"/>
                <a:gd name="connsiteX11" fmla="*/ 7620 w 50196"/>
                <a:gd name="connsiteY11" fmla="*/ 38862 h 38861"/>
                <a:gd name="connsiteX12" fmla="*/ 0 w 50196"/>
                <a:gd name="connsiteY12" fmla="*/ 12287 h 3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196" h="38861">
                  <a:moveTo>
                    <a:pt x="0" y="12287"/>
                  </a:moveTo>
                  <a:lnTo>
                    <a:pt x="42577" y="0"/>
                  </a:lnTo>
                  <a:lnTo>
                    <a:pt x="50197" y="26575"/>
                  </a:lnTo>
                  <a:lnTo>
                    <a:pt x="44767" y="28099"/>
                  </a:lnTo>
                  <a:lnTo>
                    <a:pt x="38767" y="7429"/>
                  </a:lnTo>
                  <a:lnTo>
                    <a:pt x="26003" y="11049"/>
                  </a:lnTo>
                  <a:lnTo>
                    <a:pt x="31528" y="30290"/>
                  </a:lnTo>
                  <a:lnTo>
                    <a:pt x="26098" y="31814"/>
                  </a:lnTo>
                  <a:lnTo>
                    <a:pt x="20574" y="12573"/>
                  </a:lnTo>
                  <a:lnTo>
                    <a:pt x="7144" y="16478"/>
                  </a:lnTo>
                  <a:lnTo>
                    <a:pt x="13049" y="37243"/>
                  </a:lnTo>
                  <a:lnTo>
                    <a:pt x="7620" y="38862"/>
                  </a:lnTo>
                  <a:lnTo>
                    <a:pt x="0" y="12287"/>
                  </a:lnTo>
                  <a:close/>
                </a:path>
              </a:pathLst>
            </a:custGeom>
            <a:solidFill>
              <a:srgbClr val="231F20"/>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08F8FB08-94AA-605F-1BF8-68F0EB820711}"/>
                </a:ext>
              </a:extLst>
            </p:cNvPr>
            <p:cNvSpPr/>
            <p:nvPr/>
          </p:nvSpPr>
          <p:spPr>
            <a:xfrm>
              <a:off x="6325552" y="3377659"/>
              <a:ext cx="46370" cy="37052"/>
            </a:xfrm>
            <a:custGeom>
              <a:avLst/>
              <a:gdLst>
                <a:gd name="connsiteX0" fmla="*/ 42634 w 46370"/>
                <a:gd name="connsiteY0" fmla="*/ 7695 h 37052"/>
                <a:gd name="connsiteX1" fmla="*/ 42634 w 46370"/>
                <a:gd name="connsiteY1" fmla="*/ 7695 h 37052"/>
                <a:gd name="connsiteX2" fmla="*/ 27777 w 46370"/>
                <a:gd name="connsiteY2" fmla="*/ 9886 h 37052"/>
                <a:gd name="connsiteX3" fmla="*/ 28919 w 46370"/>
                <a:gd name="connsiteY3" fmla="*/ 17697 h 37052"/>
                <a:gd name="connsiteX4" fmla="*/ 37681 w 46370"/>
                <a:gd name="connsiteY4" fmla="*/ 25507 h 37052"/>
                <a:gd name="connsiteX5" fmla="*/ 44064 w 46370"/>
                <a:gd name="connsiteY5" fmla="*/ 17525 h 37052"/>
                <a:gd name="connsiteX6" fmla="*/ 43969 w 46370"/>
                <a:gd name="connsiteY6" fmla="*/ 16744 h 37052"/>
                <a:gd name="connsiteX7" fmla="*/ 6915 w 46370"/>
                <a:gd name="connsiteY7" fmla="*/ 30746 h 37052"/>
                <a:gd name="connsiteX8" fmla="*/ 23110 w 46370"/>
                <a:gd name="connsiteY8" fmla="*/ 16744 h 37052"/>
                <a:gd name="connsiteX9" fmla="*/ 22156 w 46370"/>
                <a:gd name="connsiteY9" fmla="*/ 10648 h 37052"/>
                <a:gd name="connsiteX10" fmla="*/ 4344 w 46370"/>
                <a:gd name="connsiteY10" fmla="*/ 13220 h 37052"/>
                <a:gd name="connsiteX11" fmla="*/ 3488 w 46370"/>
                <a:gd name="connsiteY11" fmla="*/ 7315 h 37052"/>
                <a:gd name="connsiteX12" fmla="*/ 47397 w 46370"/>
                <a:gd name="connsiteY12" fmla="*/ 933 h 37052"/>
                <a:gd name="connsiteX13" fmla="*/ 49587 w 46370"/>
                <a:gd name="connsiteY13" fmla="*/ 15887 h 37052"/>
                <a:gd name="connsiteX14" fmla="*/ 47111 w 46370"/>
                <a:gd name="connsiteY14" fmla="*/ 26650 h 37052"/>
                <a:gd name="connsiteX15" fmla="*/ 38539 w 46370"/>
                <a:gd name="connsiteY15" fmla="*/ 31603 h 37052"/>
                <a:gd name="connsiteX16" fmla="*/ 24442 w 46370"/>
                <a:gd name="connsiteY16" fmla="*/ 23126 h 37052"/>
                <a:gd name="connsiteX17" fmla="*/ 7964 w 46370"/>
                <a:gd name="connsiteY17" fmla="*/ 37985 h 3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370" h="37052">
                  <a:moveTo>
                    <a:pt x="42634" y="7695"/>
                  </a:moveTo>
                  <a:lnTo>
                    <a:pt x="42634" y="7695"/>
                  </a:lnTo>
                  <a:lnTo>
                    <a:pt x="27777" y="9886"/>
                  </a:lnTo>
                  <a:lnTo>
                    <a:pt x="28919" y="17697"/>
                  </a:lnTo>
                  <a:cubicBezTo>
                    <a:pt x="29777" y="23697"/>
                    <a:pt x="33491" y="26079"/>
                    <a:pt x="37681" y="25507"/>
                  </a:cubicBezTo>
                  <a:cubicBezTo>
                    <a:pt x="41683" y="25079"/>
                    <a:pt x="44541" y="21507"/>
                    <a:pt x="44064" y="17525"/>
                  </a:cubicBezTo>
                  <a:cubicBezTo>
                    <a:pt x="44064" y="17268"/>
                    <a:pt x="44064" y="17001"/>
                    <a:pt x="43969" y="16744"/>
                  </a:cubicBezTo>
                  <a:close/>
                  <a:moveTo>
                    <a:pt x="6915" y="30746"/>
                  </a:moveTo>
                  <a:lnTo>
                    <a:pt x="23110" y="16744"/>
                  </a:lnTo>
                  <a:lnTo>
                    <a:pt x="22156" y="10648"/>
                  </a:lnTo>
                  <a:lnTo>
                    <a:pt x="4344" y="13220"/>
                  </a:lnTo>
                  <a:lnTo>
                    <a:pt x="3488" y="7315"/>
                  </a:lnTo>
                  <a:lnTo>
                    <a:pt x="47397" y="933"/>
                  </a:lnTo>
                  <a:lnTo>
                    <a:pt x="49587" y="15887"/>
                  </a:lnTo>
                  <a:cubicBezTo>
                    <a:pt x="50350" y="19669"/>
                    <a:pt x="49492" y="23602"/>
                    <a:pt x="47111" y="26650"/>
                  </a:cubicBezTo>
                  <a:cubicBezTo>
                    <a:pt x="45015" y="29336"/>
                    <a:pt x="41969" y="31108"/>
                    <a:pt x="38539" y="31603"/>
                  </a:cubicBezTo>
                  <a:cubicBezTo>
                    <a:pt x="32444" y="32508"/>
                    <a:pt x="26538" y="28955"/>
                    <a:pt x="24442" y="23126"/>
                  </a:cubicBezTo>
                  <a:lnTo>
                    <a:pt x="7964" y="37985"/>
                  </a:lnTo>
                  <a:close/>
                </a:path>
              </a:pathLst>
            </a:custGeom>
            <a:solidFill>
              <a:srgbClr val="231F20"/>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056BCC1B-7AE4-FC67-7221-8CB25487A1B5}"/>
                </a:ext>
              </a:extLst>
            </p:cNvPr>
            <p:cNvSpPr/>
            <p:nvPr/>
          </p:nvSpPr>
          <p:spPr>
            <a:xfrm>
              <a:off x="6329160" y="3412501"/>
              <a:ext cx="45932" cy="45940"/>
            </a:xfrm>
            <a:custGeom>
              <a:avLst/>
              <a:gdLst>
                <a:gd name="connsiteX0" fmla="*/ 38361 w 45932"/>
                <a:gd name="connsiteY0" fmla="*/ 36480 h 45940"/>
                <a:gd name="connsiteX1" fmla="*/ 38361 w 45932"/>
                <a:gd name="connsiteY1" fmla="*/ 36480 h 45940"/>
                <a:gd name="connsiteX2" fmla="*/ 43503 w 45932"/>
                <a:gd name="connsiteY2" fmla="*/ 24669 h 45940"/>
                <a:gd name="connsiteX3" fmla="*/ 38740 w 45932"/>
                <a:gd name="connsiteY3" fmla="*/ 12763 h 45940"/>
                <a:gd name="connsiteX4" fmla="*/ 26646 w 45932"/>
                <a:gd name="connsiteY4" fmla="*/ 7619 h 45940"/>
                <a:gd name="connsiteX5" fmla="*/ 14454 w 45932"/>
                <a:gd name="connsiteY5" fmla="*/ 12287 h 45940"/>
                <a:gd name="connsiteX6" fmla="*/ 9405 w 45932"/>
                <a:gd name="connsiteY6" fmla="*/ 24098 h 45940"/>
                <a:gd name="connsiteX7" fmla="*/ 13977 w 45932"/>
                <a:gd name="connsiteY7" fmla="*/ 36004 h 45940"/>
                <a:gd name="connsiteX8" fmla="*/ 26074 w 45932"/>
                <a:gd name="connsiteY8" fmla="*/ 41052 h 45940"/>
                <a:gd name="connsiteX9" fmla="*/ 38361 w 45932"/>
                <a:gd name="connsiteY9" fmla="*/ 36480 h 45940"/>
                <a:gd name="connsiteX10" fmla="*/ 42838 w 45932"/>
                <a:gd name="connsiteY10" fmla="*/ 7905 h 45940"/>
                <a:gd name="connsiteX11" fmla="*/ 49410 w 45932"/>
                <a:gd name="connsiteY11" fmla="*/ 24288 h 45940"/>
                <a:gd name="connsiteX12" fmla="*/ 42361 w 45932"/>
                <a:gd name="connsiteY12" fmla="*/ 40385 h 45940"/>
                <a:gd name="connsiteX13" fmla="*/ 25978 w 45932"/>
                <a:gd name="connsiteY13" fmla="*/ 46863 h 45940"/>
                <a:gd name="connsiteX14" fmla="*/ 9977 w 45932"/>
                <a:gd name="connsiteY14" fmla="*/ 39814 h 45940"/>
                <a:gd name="connsiteX15" fmla="*/ 3498 w 45932"/>
                <a:gd name="connsiteY15" fmla="*/ 23336 h 45940"/>
                <a:gd name="connsiteX16" fmla="*/ 10356 w 45932"/>
                <a:gd name="connsiteY16" fmla="*/ 7238 h 45940"/>
                <a:gd name="connsiteX17" fmla="*/ 26551 w 45932"/>
                <a:gd name="connsiteY17" fmla="*/ 952 h 45940"/>
                <a:gd name="connsiteX18" fmla="*/ 42838 w 45932"/>
                <a:gd name="connsiteY18" fmla="*/ 8381 h 4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932" h="45940">
                  <a:moveTo>
                    <a:pt x="38361" y="36480"/>
                  </a:moveTo>
                  <a:lnTo>
                    <a:pt x="38361" y="36480"/>
                  </a:lnTo>
                  <a:cubicBezTo>
                    <a:pt x="41694" y="33442"/>
                    <a:pt x="43503" y="29156"/>
                    <a:pt x="43503" y="24669"/>
                  </a:cubicBezTo>
                  <a:cubicBezTo>
                    <a:pt x="43694" y="20202"/>
                    <a:pt x="41980" y="15877"/>
                    <a:pt x="38740" y="12763"/>
                  </a:cubicBezTo>
                  <a:cubicBezTo>
                    <a:pt x="35599" y="9458"/>
                    <a:pt x="31218" y="7591"/>
                    <a:pt x="26646" y="7619"/>
                  </a:cubicBezTo>
                  <a:cubicBezTo>
                    <a:pt x="22167" y="7486"/>
                    <a:pt x="17691" y="9163"/>
                    <a:pt x="14454" y="12287"/>
                  </a:cubicBezTo>
                  <a:cubicBezTo>
                    <a:pt x="11119" y="15306"/>
                    <a:pt x="9310" y="19621"/>
                    <a:pt x="9405" y="24098"/>
                  </a:cubicBezTo>
                  <a:cubicBezTo>
                    <a:pt x="9214" y="28527"/>
                    <a:pt x="10833" y="32842"/>
                    <a:pt x="13977" y="36004"/>
                  </a:cubicBezTo>
                  <a:cubicBezTo>
                    <a:pt x="17121" y="39318"/>
                    <a:pt x="21502" y="41147"/>
                    <a:pt x="26074" y="41052"/>
                  </a:cubicBezTo>
                  <a:cubicBezTo>
                    <a:pt x="30646" y="41262"/>
                    <a:pt x="35027" y="39604"/>
                    <a:pt x="38361" y="36480"/>
                  </a:cubicBezTo>
                  <a:moveTo>
                    <a:pt x="42838" y="7905"/>
                  </a:moveTo>
                  <a:cubicBezTo>
                    <a:pt x="47219" y="12220"/>
                    <a:pt x="49600" y="18154"/>
                    <a:pt x="49410" y="24288"/>
                  </a:cubicBezTo>
                  <a:cubicBezTo>
                    <a:pt x="49410" y="30394"/>
                    <a:pt x="46838" y="36213"/>
                    <a:pt x="42361" y="40385"/>
                  </a:cubicBezTo>
                  <a:cubicBezTo>
                    <a:pt x="37980" y="44700"/>
                    <a:pt x="32073" y="47044"/>
                    <a:pt x="25978" y="46863"/>
                  </a:cubicBezTo>
                  <a:cubicBezTo>
                    <a:pt x="19881" y="46834"/>
                    <a:pt x="14072" y="44281"/>
                    <a:pt x="9977" y="39814"/>
                  </a:cubicBezTo>
                  <a:cubicBezTo>
                    <a:pt x="5689" y="35433"/>
                    <a:pt x="3308" y="29480"/>
                    <a:pt x="3498" y="23336"/>
                  </a:cubicBezTo>
                  <a:cubicBezTo>
                    <a:pt x="3498" y="17259"/>
                    <a:pt x="5975" y="11439"/>
                    <a:pt x="10356" y="7238"/>
                  </a:cubicBezTo>
                  <a:cubicBezTo>
                    <a:pt x="14644" y="2971"/>
                    <a:pt x="20549" y="695"/>
                    <a:pt x="26551" y="952"/>
                  </a:cubicBezTo>
                  <a:cubicBezTo>
                    <a:pt x="32741" y="1018"/>
                    <a:pt x="38740" y="3714"/>
                    <a:pt x="42838" y="8381"/>
                  </a:cubicBezTo>
                  <a:close/>
                </a:path>
              </a:pathLst>
            </a:custGeom>
            <a:solidFill>
              <a:srgbClr val="231F20"/>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2D2AA806-0EEF-7FD4-C42C-FE844E1A63A8}"/>
                </a:ext>
              </a:extLst>
            </p:cNvPr>
            <p:cNvSpPr/>
            <p:nvPr/>
          </p:nvSpPr>
          <p:spPr>
            <a:xfrm>
              <a:off x="6323361" y="3460717"/>
              <a:ext cx="48863" cy="30479"/>
            </a:xfrm>
            <a:custGeom>
              <a:avLst/>
              <a:gdLst>
                <a:gd name="connsiteX0" fmla="*/ 5144 w 48863"/>
                <a:gd name="connsiteY0" fmla="*/ 0 h 30479"/>
                <a:gd name="connsiteX1" fmla="*/ 48863 w 48863"/>
                <a:gd name="connsiteY1" fmla="*/ 7810 h 30479"/>
                <a:gd name="connsiteX2" fmla="*/ 47816 w 48863"/>
                <a:gd name="connsiteY2" fmla="*/ 13716 h 30479"/>
                <a:gd name="connsiteX3" fmla="*/ 9906 w 48863"/>
                <a:gd name="connsiteY3" fmla="*/ 6953 h 30479"/>
                <a:gd name="connsiteX4" fmla="*/ 5715 w 48863"/>
                <a:gd name="connsiteY4" fmla="*/ 30480 h 30479"/>
                <a:gd name="connsiteX5" fmla="*/ 0 w 48863"/>
                <a:gd name="connsiteY5" fmla="*/ 29432 h 30479"/>
                <a:gd name="connsiteX6" fmla="*/ 5144 w 48863"/>
                <a:gd name="connsiteY6" fmla="*/ 0 h 3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3" h="30479">
                  <a:moveTo>
                    <a:pt x="5144" y="0"/>
                  </a:moveTo>
                  <a:lnTo>
                    <a:pt x="48863" y="7810"/>
                  </a:lnTo>
                  <a:lnTo>
                    <a:pt x="47816" y="13716"/>
                  </a:lnTo>
                  <a:lnTo>
                    <a:pt x="9906" y="6953"/>
                  </a:lnTo>
                  <a:lnTo>
                    <a:pt x="5715" y="30480"/>
                  </a:lnTo>
                  <a:lnTo>
                    <a:pt x="0" y="29432"/>
                  </a:lnTo>
                  <a:lnTo>
                    <a:pt x="5144" y="0"/>
                  </a:lnTo>
                  <a:close/>
                </a:path>
              </a:pathLst>
            </a:custGeom>
            <a:solidFill>
              <a:srgbClr val="231F20"/>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DE069D76-C9EF-97F0-6D8E-C4408F44B60B}"/>
                </a:ext>
              </a:extLst>
            </p:cNvPr>
            <p:cNvSpPr/>
            <p:nvPr/>
          </p:nvSpPr>
          <p:spPr>
            <a:xfrm>
              <a:off x="6315546" y="3491003"/>
              <a:ext cx="45874" cy="46120"/>
            </a:xfrm>
            <a:custGeom>
              <a:avLst/>
              <a:gdLst>
                <a:gd name="connsiteX0" fmla="*/ 34448 w 45874"/>
                <a:gd name="connsiteY0" fmla="*/ 39227 h 46120"/>
                <a:gd name="connsiteX1" fmla="*/ 34448 w 45874"/>
                <a:gd name="connsiteY1" fmla="*/ 39227 h 46120"/>
                <a:gd name="connsiteX2" fmla="*/ 42925 w 45874"/>
                <a:gd name="connsiteY2" fmla="*/ 29702 h 46120"/>
                <a:gd name="connsiteX3" fmla="*/ 41973 w 45874"/>
                <a:gd name="connsiteY3" fmla="*/ 16938 h 46120"/>
                <a:gd name="connsiteX4" fmla="*/ 31972 w 45874"/>
                <a:gd name="connsiteY4" fmla="*/ 8365 h 46120"/>
                <a:gd name="connsiteX5" fmla="*/ 19017 w 45874"/>
                <a:gd name="connsiteY5" fmla="*/ 9032 h 46120"/>
                <a:gd name="connsiteX6" fmla="*/ 10636 w 45874"/>
                <a:gd name="connsiteY6" fmla="*/ 18557 h 46120"/>
                <a:gd name="connsiteX7" fmla="*/ 11399 w 45874"/>
                <a:gd name="connsiteY7" fmla="*/ 31416 h 46120"/>
                <a:gd name="connsiteX8" fmla="*/ 20924 w 45874"/>
                <a:gd name="connsiteY8" fmla="*/ 39893 h 46120"/>
                <a:gd name="connsiteX9" fmla="*/ 34067 w 45874"/>
                <a:gd name="connsiteY9" fmla="*/ 39132 h 46120"/>
                <a:gd name="connsiteX10" fmla="*/ 46831 w 45874"/>
                <a:gd name="connsiteY10" fmla="*/ 13890 h 46120"/>
                <a:gd name="connsiteX11" fmla="*/ 48068 w 45874"/>
                <a:gd name="connsiteY11" fmla="*/ 31416 h 46120"/>
                <a:gd name="connsiteX12" fmla="*/ 36544 w 45874"/>
                <a:gd name="connsiteY12" fmla="*/ 44561 h 46120"/>
                <a:gd name="connsiteX13" fmla="*/ 19017 w 45874"/>
                <a:gd name="connsiteY13" fmla="*/ 45799 h 46120"/>
                <a:gd name="connsiteX14" fmla="*/ 5873 w 45874"/>
                <a:gd name="connsiteY14" fmla="*/ 34178 h 46120"/>
                <a:gd name="connsiteX15" fmla="*/ 4825 w 45874"/>
                <a:gd name="connsiteY15" fmla="*/ 16557 h 46120"/>
                <a:gd name="connsiteX16" fmla="*/ 16256 w 45874"/>
                <a:gd name="connsiteY16" fmla="*/ 3318 h 46120"/>
                <a:gd name="connsiteX17" fmla="*/ 33495 w 45874"/>
                <a:gd name="connsiteY17" fmla="*/ 2270 h 46120"/>
                <a:gd name="connsiteX18" fmla="*/ 47022 w 45874"/>
                <a:gd name="connsiteY18" fmla="*/ 13986 h 4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874" h="46120">
                  <a:moveTo>
                    <a:pt x="34448" y="39227"/>
                  </a:moveTo>
                  <a:lnTo>
                    <a:pt x="34448" y="39227"/>
                  </a:lnTo>
                  <a:cubicBezTo>
                    <a:pt x="38448" y="37360"/>
                    <a:pt x="41497" y="33912"/>
                    <a:pt x="42925" y="29702"/>
                  </a:cubicBezTo>
                  <a:cubicBezTo>
                    <a:pt x="44355" y="25501"/>
                    <a:pt x="44069" y="20882"/>
                    <a:pt x="41973" y="16938"/>
                  </a:cubicBezTo>
                  <a:cubicBezTo>
                    <a:pt x="39974" y="12833"/>
                    <a:pt x="36353" y="9728"/>
                    <a:pt x="31972" y="8365"/>
                  </a:cubicBezTo>
                  <a:cubicBezTo>
                    <a:pt x="27781" y="6861"/>
                    <a:pt x="23114" y="7099"/>
                    <a:pt x="19017" y="9032"/>
                  </a:cubicBezTo>
                  <a:cubicBezTo>
                    <a:pt x="15017" y="10900"/>
                    <a:pt x="11968" y="14348"/>
                    <a:pt x="10636" y="18557"/>
                  </a:cubicBezTo>
                  <a:cubicBezTo>
                    <a:pt x="9017" y="22758"/>
                    <a:pt x="9303" y="27425"/>
                    <a:pt x="11399" y="31416"/>
                  </a:cubicBezTo>
                  <a:cubicBezTo>
                    <a:pt x="13303" y="35398"/>
                    <a:pt x="16731" y="38455"/>
                    <a:pt x="20924" y="39893"/>
                  </a:cubicBezTo>
                  <a:cubicBezTo>
                    <a:pt x="25209" y="41465"/>
                    <a:pt x="29972" y="41189"/>
                    <a:pt x="34067" y="39132"/>
                  </a:cubicBezTo>
                  <a:moveTo>
                    <a:pt x="46831" y="13890"/>
                  </a:moveTo>
                  <a:cubicBezTo>
                    <a:pt x="49689" y="19300"/>
                    <a:pt x="50164" y="25663"/>
                    <a:pt x="48068" y="31416"/>
                  </a:cubicBezTo>
                  <a:cubicBezTo>
                    <a:pt x="46164" y="37179"/>
                    <a:pt x="41973" y="41922"/>
                    <a:pt x="36544" y="44561"/>
                  </a:cubicBezTo>
                  <a:cubicBezTo>
                    <a:pt x="31114" y="47380"/>
                    <a:pt x="24733" y="47828"/>
                    <a:pt x="19017" y="45799"/>
                  </a:cubicBezTo>
                  <a:cubicBezTo>
                    <a:pt x="13208" y="43894"/>
                    <a:pt x="8445" y="39693"/>
                    <a:pt x="5873" y="34178"/>
                  </a:cubicBezTo>
                  <a:cubicBezTo>
                    <a:pt x="3111" y="28692"/>
                    <a:pt x="2729" y="22329"/>
                    <a:pt x="4825" y="16557"/>
                  </a:cubicBezTo>
                  <a:cubicBezTo>
                    <a:pt x="6636" y="10747"/>
                    <a:pt x="10731" y="5956"/>
                    <a:pt x="16256" y="3318"/>
                  </a:cubicBezTo>
                  <a:cubicBezTo>
                    <a:pt x="21589" y="555"/>
                    <a:pt x="27877" y="174"/>
                    <a:pt x="33495" y="2270"/>
                  </a:cubicBezTo>
                  <a:cubicBezTo>
                    <a:pt x="39497" y="4080"/>
                    <a:pt x="44355" y="8337"/>
                    <a:pt x="47022" y="13986"/>
                  </a:cubicBezTo>
                  <a:close/>
                </a:path>
              </a:pathLst>
            </a:custGeom>
            <a:solidFill>
              <a:srgbClr val="231F20"/>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C3B464AC-E9B3-74C0-18FE-F3AB38FE97AF}"/>
                </a:ext>
              </a:extLst>
            </p:cNvPr>
            <p:cNvSpPr/>
            <p:nvPr/>
          </p:nvSpPr>
          <p:spPr>
            <a:xfrm>
              <a:off x="6295260" y="3535855"/>
              <a:ext cx="46268" cy="46686"/>
            </a:xfrm>
            <a:custGeom>
              <a:avLst/>
              <a:gdLst>
                <a:gd name="connsiteX0" fmla="*/ 20538 w 46268"/>
                <a:gd name="connsiteY0" fmla="*/ 1709 h 46686"/>
                <a:gd name="connsiteX1" fmla="*/ 37970 w 46268"/>
                <a:gd name="connsiteY1" fmla="*/ 4186 h 46686"/>
                <a:gd name="connsiteX2" fmla="*/ 49018 w 46268"/>
                <a:gd name="connsiteY2" fmla="*/ 18092 h 46686"/>
                <a:gd name="connsiteX3" fmla="*/ 46637 w 46268"/>
                <a:gd name="connsiteY3" fmla="*/ 35523 h 46686"/>
                <a:gd name="connsiteX4" fmla="*/ 30445 w 46268"/>
                <a:gd name="connsiteY4" fmla="*/ 47619 h 46686"/>
                <a:gd name="connsiteX5" fmla="*/ 29112 w 46268"/>
                <a:gd name="connsiteY5" fmla="*/ 42000 h 46686"/>
                <a:gd name="connsiteX6" fmla="*/ 41495 w 46268"/>
                <a:gd name="connsiteY6" fmla="*/ 32475 h 46686"/>
                <a:gd name="connsiteX7" fmla="*/ 43304 w 46268"/>
                <a:gd name="connsiteY7" fmla="*/ 19521 h 46686"/>
                <a:gd name="connsiteX8" fmla="*/ 34921 w 46268"/>
                <a:gd name="connsiteY8" fmla="*/ 9139 h 46686"/>
                <a:gd name="connsiteX9" fmla="*/ 21873 w 46268"/>
                <a:gd name="connsiteY9" fmla="*/ 7424 h 46686"/>
                <a:gd name="connsiteX10" fmla="*/ 11776 w 46268"/>
                <a:gd name="connsiteY10" fmla="*/ 15425 h 46686"/>
                <a:gd name="connsiteX11" fmla="*/ 10253 w 46268"/>
                <a:gd name="connsiteY11" fmla="*/ 30951 h 46686"/>
                <a:gd name="connsiteX12" fmla="*/ 17967 w 46268"/>
                <a:gd name="connsiteY12" fmla="*/ 35237 h 46686"/>
                <a:gd name="connsiteX13" fmla="*/ 25206 w 46268"/>
                <a:gd name="connsiteY13" fmla="*/ 22378 h 46686"/>
                <a:gd name="connsiteX14" fmla="*/ 30063 w 46268"/>
                <a:gd name="connsiteY14" fmla="*/ 25045 h 46686"/>
                <a:gd name="connsiteX15" fmla="*/ 19969 w 46268"/>
                <a:gd name="connsiteY15" fmla="*/ 42952 h 46686"/>
                <a:gd name="connsiteX16" fmla="*/ 5204 w 46268"/>
                <a:gd name="connsiteY16" fmla="*/ 34570 h 46686"/>
                <a:gd name="connsiteX17" fmla="*/ 6918 w 46268"/>
                <a:gd name="connsiteY17" fmla="*/ 12472 h 46686"/>
                <a:gd name="connsiteX18" fmla="*/ 20538 w 46268"/>
                <a:gd name="connsiteY18" fmla="*/ 1423 h 4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68" h="46686">
                  <a:moveTo>
                    <a:pt x="20538" y="1709"/>
                  </a:moveTo>
                  <a:cubicBezTo>
                    <a:pt x="26445" y="109"/>
                    <a:pt x="32731" y="1004"/>
                    <a:pt x="37970" y="4186"/>
                  </a:cubicBezTo>
                  <a:cubicBezTo>
                    <a:pt x="43400" y="7062"/>
                    <a:pt x="47495" y="12111"/>
                    <a:pt x="49018" y="18092"/>
                  </a:cubicBezTo>
                  <a:cubicBezTo>
                    <a:pt x="50544" y="23988"/>
                    <a:pt x="49685" y="30265"/>
                    <a:pt x="46637" y="35523"/>
                  </a:cubicBezTo>
                  <a:cubicBezTo>
                    <a:pt x="43304" y="41723"/>
                    <a:pt x="37303" y="46143"/>
                    <a:pt x="30445" y="47619"/>
                  </a:cubicBezTo>
                  <a:lnTo>
                    <a:pt x="29112" y="42000"/>
                  </a:lnTo>
                  <a:cubicBezTo>
                    <a:pt x="34447" y="40838"/>
                    <a:pt x="39019" y="37342"/>
                    <a:pt x="41495" y="32475"/>
                  </a:cubicBezTo>
                  <a:cubicBezTo>
                    <a:pt x="43781" y="28579"/>
                    <a:pt x="44446" y="23902"/>
                    <a:pt x="43304" y="19521"/>
                  </a:cubicBezTo>
                  <a:cubicBezTo>
                    <a:pt x="42065" y="15063"/>
                    <a:pt x="39019" y="11320"/>
                    <a:pt x="34921" y="9139"/>
                  </a:cubicBezTo>
                  <a:cubicBezTo>
                    <a:pt x="31017" y="6805"/>
                    <a:pt x="26254" y="6186"/>
                    <a:pt x="21873" y="7424"/>
                  </a:cubicBezTo>
                  <a:cubicBezTo>
                    <a:pt x="17587" y="8624"/>
                    <a:pt x="13967" y="11510"/>
                    <a:pt x="11776" y="15425"/>
                  </a:cubicBezTo>
                  <a:cubicBezTo>
                    <a:pt x="9204" y="20197"/>
                    <a:pt x="8728" y="25779"/>
                    <a:pt x="10253" y="30951"/>
                  </a:cubicBezTo>
                  <a:lnTo>
                    <a:pt x="17967" y="35237"/>
                  </a:lnTo>
                  <a:lnTo>
                    <a:pt x="25206" y="22378"/>
                  </a:lnTo>
                  <a:lnTo>
                    <a:pt x="30063" y="25045"/>
                  </a:lnTo>
                  <a:lnTo>
                    <a:pt x="19969" y="42952"/>
                  </a:lnTo>
                  <a:lnTo>
                    <a:pt x="5204" y="34570"/>
                  </a:lnTo>
                  <a:cubicBezTo>
                    <a:pt x="2442" y="27322"/>
                    <a:pt x="3014" y="19197"/>
                    <a:pt x="6918" y="12472"/>
                  </a:cubicBezTo>
                  <a:cubicBezTo>
                    <a:pt x="9776" y="7062"/>
                    <a:pt x="14634" y="3062"/>
                    <a:pt x="20538" y="1423"/>
                  </a:cubicBezTo>
                </a:path>
              </a:pathLst>
            </a:custGeom>
            <a:solidFill>
              <a:srgbClr val="231F20"/>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21F602BF-3817-A380-4B14-80B5D0DAA28B}"/>
                </a:ext>
              </a:extLst>
            </p:cNvPr>
            <p:cNvSpPr/>
            <p:nvPr/>
          </p:nvSpPr>
          <p:spPr>
            <a:xfrm>
              <a:off x="6278022" y="3574446"/>
              <a:ext cx="47815" cy="44100"/>
            </a:xfrm>
            <a:custGeom>
              <a:avLst/>
              <a:gdLst>
                <a:gd name="connsiteX0" fmla="*/ 25527 w 47815"/>
                <a:gd name="connsiteY0" fmla="*/ 44101 h 44100"/>
                <a:gd name="connsiteX1" fmla="*/ 12573 w 47815"/>
                <a:gd name="connsiteY1" fmla="*/ 14669 h 44100"/>
                <a:gd name="connsiteX2" fmla="*/ 0 w 47815"/>
                <a:gd name="connsiteY2" fmla="*/ 4763 h 44100"/>
                <a:gd name="connsiteX3" fmla="*/ 3715 w 47815"/>
                <a:gd name="connsiteY3" fmla="*/ 0 h 44100"/>
                <a:gd name="connsiteX4" fmla="*/ 16288 w 47815"/>
                <a:gd name="connsiteY4" fmla="*/ 9906 h 44100"/>
                <a:gd name="connsiteX5" fmla="*/ 47816 w 47815"/>
                <a:gd name="connsiteY5" fmla="*/ 15621 h 44100"/>
                <a:gd name="connsiteX6" fmla="*/ 43720 w 47815"/>
                <a:gd name="connsiteY6" fmla="*/ 20860 h 44100"/>
                <a:gd name="connsiteX7" fmla="*/ 19050 w 47815"/>
                <a:gd name="connsiteY7" fmla="*/ 15907 h 44100"/>
                <a:gd name="connsiteX8" fmla="*/ 29623 w 47815"/>
                <a:gd name="connsiteY8" fmla="*/ 38862 h 44100"/>
                <a:gd name="connsiteX9" fmla="*/ 25527 w 47815"/>
                <a:gd name="connsiteY9" fmla="*/ 44101 h 4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5" h="44100">
                  <a:moveTo>
                    <a:pt x="25527" y="44101"/>
                  </a:moveTo>
                  <a:lnTo>
                    <a:pt x="12573" y="14669"/>
                  </a:lnTo>
                  <a:lnTo>
                    <a:pt x="0" y="4763"/>
                  </a:lnTo>
                  <a:lnTo>
                    <a:pt x="3715" y="0"/>
                  </a:lnTo>
                  <a:lnTo>
                    <a:pt x="16288" y="9906"/>
                  </a:lnTo>
                  <a:lnTo>
                    <a:pt x="47816" y="15621"/>
                  </a:lnTo>
                  <a:lnTo>
                    <a:pt x="43720" y="20860"/>
                  </a:lnTo>
                  <a:lnTo>
                    <a:pt x="19050" y="15907"/>
                  </a:lnTo>
                  <a:lnTo>
                    <a:pt x="29623" y="38862"/>
                  </a:lnTo>
                  <a:lnTo>
                    <a:pt x="25527" y="44101"/>
                  </a:lnTo>
                  <a:close/>
                </a:path>
              </a:pathLst>
            </a:custGeom>
            <a:solidFill>
              <a:srgbClr val="231F20"/>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848A2770-C08D-2CB1-50C7-8F7A3B137D9F}"/>
                </a:ext>
              </a:extLst>
            </p:cNvPr>
            <p:cNvSpPr/>
            <p:nvPr/>
          </p:nvSpPr>
          <p:spPr>
            <a:xfrm>
              <a:off x="5994748" y="3647407"/>
              <a:ext cx="39338" cy="48767"/>
            </a:xfrm>
            <a:custGeom>
              <a:avLst/>
              <a:gdLst>
                <a:gd name="connsiteX0" fmla="*/ 0 w 39338"/>
                <a:gd name="connsiteY0" fmla="*/ 39910 h 48767"/>
                <a:gd name="connsiteX1" fmla="*/ 13811 w 39338"/>
                <a:gd name="connsiteY1" fmla="*/ 0 h 48767"/>
                <a:gd name="connsiteX2" fmla="*/ 39338 w 39338"/>
                <a:gd name="connsiteY2" fmla="*/ 8763 h 48767"/>
                <a:gd name="connsiteX3" fmla="*/ 37243 w 39338"/>
                <a:gd name="connsiteY3" fmla="*/ 14669 h 48767"/>
                <a:gd name="connsiteX4" fmla="*/ 18002 w 39338"/>
                <a:gd name="connsiteY4" fmla="*/ 8001 h 48767"/>
                <a:gd name="connsiteX5" fmla="*/ 14192 w 39338"/>
                <a:gd name="connsiteY5" fmla="*/ 18859 h 48767"/>
                <a:gd name="connsiteX6" fmla="*/ 32099 w 39338"/>
                <a:gd name="connsiteY6" fmla="*/ 25051 h 48767"/>
                <a:gd name="connsiteX7" fmla="*/ 30099 w 39338"/>
                <a:gd name="connsiteY7" fmla="*/ 30956 h 48767"/>
                <a:gd name="connsiteX8" fmla="*/ 12192 w 39338"/>
                <a:gd name="connsiteY8" fmla="*/ 24765 h 48767"/>
                <a:gd name="connsiteX9" fmla="*/ 8287 w 39338"/>
                <a:gd name="connsiteY9" fmla="*/ 36195 h 48767"/>
                <a:gd name="connsiteX10" fmla="*/ 27622 w 39338"/>
                <a:gd name="connsiteY10" fmla="*/ 42863 h 48767"/>
                <a:gd name="connsiteX11" fmla="*/ 25622 w 39338"/>
                <a:gd name="connsiteY11" fmla="*/ 48768 h 48767"/>
                <a:gd name="connsiteX12" fmla="*/ 0 w 39338"/>
                <a:gd name="connsiteY12" fmla="*/ 39910 h 48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338" h="48767">
                  <a:moveTo>
                    <a:pt x="0" y="39910"/>
                  </a:moveTo>
                  <a:lnTo>
                    <a:pt x="13811" y="0"/>
                  </a:lnTo>
                  <a:lnTo>
                    <a:pt x="39338" y="8763"/>
                  </a:lnTo>
                  <a:lnTo>
                    <a:pt x="37243" y="14669"/>
                  </a:lnTo>
                  <a:lnTo>
                    <a:pt x="18002" y="8001"/>
                  </a:lnTo>
                  <a:lnTo>
                    <a:pt x="14192" y="18859"/>
                  </a:lnTo>
                  <a:lnTo>
                    <a:pt x="32099" y="25051"/>
                  </a:lnTo>
                  <a:lnTo>
                    <a:pt x="30099" y="30956"/>
                  </a:lnTo>
                  <a:lnTo>
                    <a:pt x="12192" y="24765"/>
                  </a:lnTo>
                  <a:lnTo>
                    <a:pt x="8287" y="36195"/>
                  </a:lnTo>
                  <a:lnTo>
                    <a:pt x="27622" y="42863"/>
                  </a:lnTo>
                  <a:lnTo>
                    <a:pt x="25622" y="48768"/>
                  </a:lnTo>
                  <a:lnTo>
                    <a:pt x="0" y="39910"/>
                  </a:lnTo>
                  <a:close/>
                </a:path>
              </a:pathLst>
            </a:custGeom>
            <a:solidFill>
              <a:srgbClr val="231F20"/>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8A32375F-7E61-5CE4-B468-757524BAE7B6}"/>
                </a:ext>
              </a:extLst>
            </p:cNvPr>
            <p:cNvSpPr/>
            <p:nvPr/>
          </p:nvSpPr>
          <p:spPr>
            <a:xfrm>
              <a:off x="6025419" y="3668466"/>
              <a:ext cx="26670" cy="32432"/>
            </a:xfrm>
            <a:custGeom>
              <a:avLst/>
              <a:gdLst>
                <a:gd name="connsiteX0" fmla="*/ 3488 w 26670"/>
                <a:gd name="connsiteY0" fmla="*/ 23974 h 32432"/>
                <a:gd name="connsiteX1" fmla="*/ 8250 w 26670"/>
                <a:gd name="connsiteY1" fmla="*/ 21308 h 32432"/>
                <a:gd name="connsiteX2" fmla="*/ 14822 w 26670"/>
                <a:gd name="connsiteY2" fmla="*/ 27689 h 32432"/>
                <a:gd name="connsiteX3" fmla="*/ 20633 w 26670"/>
                <a:gd name="connsiteY3" fmla="*/ 25022 h 32432"/>
                <a:gd name="connsiteX4" fmla="*/ 18917 w 26670"/>
                <a:gd name="connsiteY4" fmla="*/ 21022 h 32432"/>
                <a:gd name="connsiteX5" fmla="*/ 15585 w 26670"/>
                <a:gd name="connsiteY5" fmla="*/ 18736 h 32432"/>
                <a:gd name="connsiteX6" fmla="*/ 12250 w 26670"/>
                <a:gd name="connsiteY6" fmla="*/ 16068 h 32432"/>
                <a:gd name="connsiteX7" fmla="*/ 9106 w 26670"/>
                <a:gd name="connsiteY7" fmla="*/ 7592 h 32432"/>
                <a:gd name="connsiteX8" fmla="*/ 13299 w 26670"/>
                <a:gd name="connsiteY8" fmla="*/ 2067 h 32432"/>
                <a:gd name="connsiteX9" fmla="*/ 21298 w 26670"/>
                <a:gd name="connsiteY9" fmla="*/ 1305 h 32432"/>
                <a:gd name="connsiteX10" fmla="*/ 30158 w 26670"/>
                <a:gd name="connsiteY10" fmla="*/ 8163 h 32432"/>
                <a:gd name="connsiteX11" fmla="*/ 25682 w 26670"/>
                <a:gd name="connsiteY11" fmla="*/ 11116 h 32432"/>
                <a:gd name="connsiteX12" fmla="*/ 19871 w 26670"/>
                <a:gd name="connsiteY12" fmla="*/ 6353 h 32432"/>
                <a:gd name="connsiteX13" fmla="*/ 15203 w 26670"/>
                <a:gd name="connsiteY13" fmla="*/ 8448 h 32432"/>
                <a:gd name="connsiteX14" fmla="*/ 15108 w 26670"/>
                <a:gd name="connsiteY14" fmla="*/ 8735 h 32432"/>
                <a:gd name="connsiteX15" fmla="*/ 16917 w 26670"/>
                <a:gd name="connsiteY15" fmla="*/ 12640 h 32432"/>
                <a:gd name="connsiteX16" fmla="*/ 19680 w 26670"/>
                <a:gd name="connsiteY16" fmla="*/ 14545 h 32432"/>
                <a:gd name="connsiteX17" fmla="*/ 23489 w 26670"/>
                <a:gd name="connsiteY17" fmla="*/ 17402 h 32432"/>
                <a:gd name="connsiteX18" fmla="*/ 26824 w 26670"/>
                <a:gd name="connsiteY18" fmla="*/ 26165 h 32432"/>
                <a:gd name="connsiteX19" fmla="*/ 22252 w 26670"/>
                <a:gd name="connsiteY19" fmla="*/ 32070 h 32432"/>
                <a:gd name="connsiteX20" fmla="*/ 13585 w 26670"/>
                <a:gd name="connsiteY20" fmla="*/ 32928 h 32432"/>
                <a:gd name="connsiteX21" fmla="*/ 3488 w 26670"/>
                <a:gd name="connsiteY21" fmla="*/ 23974 h 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 h="32432">
                  <a:moveTo>
                    <a:pt x="3488" y="23974"/>
                  </a:moveTo>
                  <a:lnTo>
                    <a:pt x="8250" y="21308"/>
                  </a:lnTo>
                  <a:cubicBezTo>
                    <a:pt x="9201" y="24422"/>
                    <a:pt x="11678" y="26822"/>
                    <a:pt x="14822" y="27689"/>
                  </a:cubicBezTo>
                  <a:cubicBezTo>
                    <a:pt x="17775" y="28356"/>
                    <a:pt x="20157" y="27118"/>
                    <a:pt x="20633" y="25022"/>
                  </a:cubicBezTo>
                  <a:cubicBezTo>
                    <a:pt x="20919" y="23460"/>
                    <a:pt x="20252" y="21869"/>
                    <a:pt x="18917" y="21022"/>
                  </a:cubicBezTo>
                  <a:lnTo>
                    <a:pt x="15585" y="18736"/>
                  </a:lnTo>
                  <a:cubicBezTo>
                    <a:pt x="13964" y="17497"/>
                    <a:pt x="12822" y="16640"/>
                    <a:pt x="12250" y="16068"/>
                  </a:cubicBezTo>
                  <a:cubicBezTo>
                    <a:pt x="9583" y="14164"/>
                    <a:pt x="8346" y="10792"/>
                    <a:pt x="9106" y="7592"/>
                  </a:cubicBezTo>
                  <a:cubicBezTo>
                    <a:pt x="9583" y="5229"/>
                    <a:pt x="11204" y="3210"/>
                    <a:pt x="13299" y="2067"/>
                  </a:cubicBezTo>
                  <a:cubicBezTo>
                    <a:pt x="15775" y="886"/>
                    <a:pt x="18631" y="619"/>
                    <a:pt x="21298" y="1305"/>
                  </a:cubicBezTo>
                  <a:cubicBezTo>
                    <a:pt x="25205" y="2000"/>
                    <a:pt x="28537" y="4562"/>
                    <a:pt x="30158" y="8163"/>
                  </a:cubicBezTo>
                  <a:lnTo>
                    <a:pt x="25682" y="11116"/>
                  </a:lnTo>
                  <a:cubicBezTo>
                    <a:pt x="24633" y="8668"/>
                    <a:pt x="22442" y="6896"/>
                    <a:pt x="19871" y="6353"/>
                  </a:cubicBezTo>
                  <a:cubicBezTo>
                    <a:pt x="17966" y="5648"/>
                    <a:pt x="15871" y="6582"/>
                    <a:pt x="15203" y="8448"/>
                  </a:cubicBezTo>
                  <a:cubicBezTo>
                    <a:pt x="15203" y="8544"/>
                    <a:pt x="15108" y="8639"/>
                    <a:pt x="15108" y="8735"/>
                  </a:cubicBezTo>
                  <a:cubicBezTo>
                    <a:pt x="14822" y="10287"/>
                    <a:pt x="15585" y="11840"/>
                    <a:pt x="16917" y="12640"/>
                  </a:cubicBezTo>
                  <a:lnTo>
                    <a:pt x="19680" y="14545"/>
                  </a:lnTo>
                  <a:lnTo>
                    <a:pt x="23489" y="17402"/>
                  </a:lnTo>
                  <a:cubicBezTo>
                    <a:pt x="26252" y="19402"/>
                    <a:pt x="27586" y="22841"/>
                    <a:pt x="26824" y="26165"/>
                  </a:cubicBezTo>
                  <a:cubicBezTo>
                    <a:pt x="26252" y="28727"/>
                    <a:pt x="24633" y="30890"/>
                    <a:pt x="22252" y="32070"/>
                  </a:cubicBezTo>
                  <a:cubicBezTo>
                    <a:pt x="19584" y="33423"/>
                    <a:pt x="16440" y="33728"/>
                    <a:pt x="13585" y="32928"/>
                  </a:cubicBezTo>
                  <a:cubicBezTo>
                    <a:pt x="8822" y="31976"/>
                    <a:pt x="5011" y="28556"/>
                    <a:pt x="3488" y="23974"/>
                  </a:cubicBezTo>
                </a:path>
              </a:pathLst>
            </a:custGeom>
            <a:solidFill>
              <a:srgbClr val="231F20"/>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3E623354-7853-8910-74FB-4E7A1DFF02D6}"/>
                </a:ext>
              </a:extLst>
            </p:cNvPr>
            <p:cNvSpPr/>
            <p:nvPr/>
          </p:nvSpPr>
          <p:spPr>
            <a:xfrm>
              <a:off x="6051994" y="3661981"/>
              <a:ext cx="22763" cy="43642"/>
            </a:xfrm>
            <a:custGeom>
              <a:avLst/>
              <a:gdLst>
                <a:gd name="connsiteX0" fmla="*/ 23966 w 22763"/>
                <a:gd name="connsiteY0" fmla="*/ 43033 h 43642"/>
                <a:gd name="connsiteX1" fmla="*/ 15108 w 22763"/>
                <a:gd name="connsiteY1" fmla="*/ 44366 h 43642"/>
                <a:gd name="connsiteX2" fmla="*/ 6725 w 22763"/>
                <a:gd name="connsiteY2" fmla="*/ 31317 h 43642"/>
                <a:gd name="connsiteX3" fmla="*/ 8725 w 22763"/>
                <a:gd name="connsiteY3" fmla="*/ 17030 h 43642"/>
                <a:gd name="connsiteX4" fmla="*/ 3488 w 22763"/>
                <a:gd name="connsiteY4" fmla="*/ 16363 h 43642"/>
                <a:gd name="connsiteX5" fmla="*/ 4153 w 22763"/>
                <a:gd name="connsiteY5" fmla="*/ 11029 h 43642"/>
                <a:gd name="connsiteX6" fmla="*/ 9487 w 22763"/>
                <a:gd name="connsiteY6" fmla="*/ 11696 h 43642"/>
                <a:gd name="connsiteX7" fmla="*/ 11013 w 22763"/>
                <a:gd name="connsiteY7" fmla="*/ 933 h 43642"/>
                <a:gd name="connsiteX8" fmla="*/ 17203 w 22763"/>
                <a:gd name="connsiteY8" fmla="*/ 1789 h 43642"/>
                <a:gd name="connsiteX9" fmla="*/ 15680 w 22763"/>
                <a:gd name="connsiteY9" fmla="*/ 12553 h 43642"/>
                <a:gd name="connsiteX10" fmla="*/ 26252 w 22763"/>
                <a:gd name="connsiteY10" fmla="*/ 14077 h 43642"/>
                <a:gd name="connsiteX11" fmla="*/ 25489 w 22763"/>
                <a:gd name="connsiteY11" fmla="*/ 19411 h 43642"/>
                <a:gd name="connsiteX12" fmla="*/ 14917 w 22763"/>
                <a:gd name="connsiteY12" fmla="*/ 17887 h 43642"/>
                <a:gd name="connsiteX13" fmla="*/ 12917 w 22763"/>
                <a:gd name="connsiteY13" fmla="*/ 32270 h 43642"/>
                <a:gd name="connsiteX14" fmla="*/ 16822 w 22763"/>
                <a:gd name="connsiteY14" fmla="*/ 38842 h 43642"/>
                <a:gd name="connsiteX15" fmla="*/ 22442 w 22763"/>
                <a:gd name="connsiteY15" fmla="*/ 37890 h 4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63" h="43642">
                  <a:moveTo>
                    <a:pt x="23966" y="43033"/>
                  </a:moveTo>
                  <a:cubicBezTo>
                    <a:pt x="21203" y="44423"/>
                    <a:pt x="18157" y="44890"/>
                    <a:pt x="15108" y="44366"/>
                  </a:cubicBezTo>
                  <a:cubicBezTo>
                    <a:pt x="8536" y="43509"/>
                    <a:pt x="5583" y="38842"/>
                    <a:pt x="6725" y="31317"/>
                  </a:cubicBezTo>
                  <a:lnTo>
                    <a:pt x="8725" y="17030"/>
                  </a:lnTo>
                  <a:lnTo>
                    <a:pt x="3488" y="16363"/>
                  </a:lnTo>
                  <a:lnTo>
                    <a:pt x="4153" y="11029"/>
                  </a:lnTo>
                  <a:lnTo>
                    <a:pt x="9487" y="11696"/>
                  </a:lnTo>
                  <a:lnTo>
                    <a:pt x="11013" y="933"/>
                  </a:lnTo>
                  <a:lnTo>
                    <a:pt x="17203" y="1789"/>
                  </a:lnTo>
                  <a:lnTo>
                    <a:pt x="15680" y="12553"/>
                  </a:lnTo>
                  <a:lnTo>
                    <a:pt x="26252" y="14077"/>
                  </a:lnTo>
                  <a:lnTo>
                    <a:pt x="25489" y="19411"/>
                  </a:lnTo>
                  <a:lnTo>
                    <a:pt x="14917" y="17887"/>
                  </a:lnTo>
                  <a:lnTo>
                    <a:pt x="12917" y="32270"/>
                  </a:lnTo>
                  <a:cubicBezTo>
                    <a:pt x="12441" y="36175"/>
                    <a:pt x="13773" y="38366"/>
                    <a:pt x="16822" y="38842"/>
                  </a:cubicBezTo>
                  <a:cubicBezTo>
                    <a:pt x="18726" y="39003"/>
                    <a:pt x="20726" y="38680"/>
                    <a:pt x="22442" y="37890"/>
                  </a:cubicBezTo>
                  <a:close/>
                </a:path>
              </a:pathLst>
            </a:custGeom>
            <a:solidFill>
              <a:srgbClr val="231F20"/>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8B44A170-F911-0743-58AC-B8024B0903B2}"/>
                </a:ext>
              </a:extLst>
            </p:cNvPr>
            <p:cNvSpPr/>
            <p:nvPr/>
          </p:nvSpPr>
          <p:spPr>
            <a:xfrm>
              <a:off x="6073231" y="3699013"/>
              <a:ext cx="8007" cy="7934"/>
            </a:xfrm>
            <a:custGeom>
              <a:avLst/>
              <a:gdLst>
                <a:gd name="connsiteX0" fmla="*/ 3492 w 8007"/>
                <a:gd name="connsiteY0" fmla="*/ 4571 h 7934"/>
                <a:gd name="connsiteX1" fmla="*/ 7682 w 8007"/>
                <a:gd name="connsiteY1" fmla="*/ 942 h 7934"/>
                <a:gd name="connsiteX2" fmla="*/ 7778 w 8007"/>
                <a:gd name="connsiteY2" fmla="*/ 952 h 7934"/>
                <a:gd name="connsiteX3" fmla="*/ 11491 w 8007"/>
                <a:gd name="connsiteY3" fmla="*/ 5029 h 7934"/>
                <a:gd name="connsiteX4" fmla="*/ 11491 w 8007"/>
                <a:gd name="connsiteY4" fmla="*/ 5143 h 7934"/>
                <a:gd name="connsiteX5" fmla="*/ 7206 w 8007"/>
                <a:gd name="connsiteY5" fmla="*/ 8858 h 7934"/>
                <a:gd name="connsiteX6" fmla="*/ 7206 w 8007"/>
                <a:gd name="connsiteY6" fmla="*/ 8858 h 7934"/>
                <a:gd name="connsiteX7" fmla="*/ 3492 w 8007"/>
                <a:gd name="connsiteY7" fmla="*/ 4781 h 7934"/>
                <a:gd name="connsiteX8" fmla="*/ 3492 w 8007"/>
                <a:gd name="connsiteY8" fmla="*/ 4571 h 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07" h="7934">
                  <a:moveTo>
                    <a:pt x="3492" y="4571"/>
                  </a:moveTo>
                  <a:cubicBezTo>
                    <a:pt x="3682" y="2419"/>
                    <a:pt x="5492" y="790"/>
                    <a:pt x="7682" y="942"/>
                  </a:cubicBezTo>
                  <a:cubicBezTo>
                    <a:pt x="7682" y="942"/>
                    <a:pt x="7778" y="952"/>
                    <a:pt x="7778" y="952"/>
                  </a:cubicBezTo>
                  <a:cubicBezTo>
                    <a:pt x="9968" y="1047"/>
                    <a:pt x="11587" y="2876"/>
                    <a:pt x="11491" y="5029"/>
                  </a:cubicBezTo>
                  <a:cubicBezTo>
                    <a:pt x="11491" y="5067"/>
                    <a:pt x="11491" y="5105"/>
                    <a:pt x="11491" y="5143"/>
                  </a:cubicBezTo>
                  <a:cubicBezTo>
                    <a:pt x="11301" y="7343"/>
                    <a:pt x="9396" y="9010"/>
                    <a:pt x="7206" y="8858"/>
                  </a:cubicBezTo>
                  <a:cubicBezTo>
                    <a:pt x="7206" y="8858"/>
                    <a:pt x="7206" y="8858"/>
                    <a:pt x="7206" y="8858"/>
                  </a:cubicBezTo>
                  <a:cubicBezTo>
                    <a:pt x="5015" y="8762"/>
                    <a:pt x="3396" y="6934"/>
                    <a:pt x="3492" y="4781"/>
                  </a:cubicBezTo>
                  <a:cubicBezTo>
                    <a:pt x="3492" y="4714"/>
                    <a:pt x="3492" y="4638"/>
                    <a:pt x="3492" y="4571"/>
                  </a:cubicBezTo>
                </a:path>
              </a:pathLst>
            </a:custGeom>
            <a:solidFill>
              <a:srgbClr val="231F20"/>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10ECE380-E183-51D0-63FE-02F841CB9A0B}"/>
                </a:ext>
              </a:extLst>
            </p:cNvPr>
            <p:cNvSpPr/>
            <p:nvPr/>
          </p:nvSpPr>
          <p:spPr>
            <a:xfrm>
              <a:off x="6092284" y="3664552"/>
              <a:ext cx="17811" cy="42290"/>
            </a:xfrm>
            <a:custGeom>
              <a:avLst/>
              <a:gdLst>
                <a:gd name="connsiteX0" fmla="*/ 12097 w 17811"/>
                <a:gd name="connsiteY0" fmla="*/ 0 h 42290"/>
                <a:gd name="connsiteX1" fmla="*/ 17240 w 17811"/>
                <a:gd name="connsiteY1" fmla="*/ 0 h 42290"/>
                <a:gd name="connsiteX2" fmla="*/ 17812 w 17811"/>
                <a:gd name="connsiteY2" fmla="*/ 42196 h 42290"/>
                <a:gd name="connsiteX3" fmla="*/ 11335 w 17811"/>
                <a:gd name="connsiteY3" fmla="*/ 42291 h 42290"/>
                <a:gd name="connsiteX4" fmla="*/ 10858 w 17811"/>
                <a:gd name="connsiteY4" fmla="*/ 8953 h 42290"/>
                <a:gd name="connsiteX5" fmla="*/ 3620 w 17811"/>
                <a:gd name="connsiteY5" fmla="*/ 14954 h 42290"/>
                <a:gd name="connsiteX6" fmla="*/ 0 w 17811"/>
                <a:gd name="connsiteY6" fmla="*/ 10382 h 42290"/>
                <a:gd name="connsiteX7" fmla="*/ 12097 w 17811"/>
                <a:gd name="connsiteY7" fmla="*/ 0 h 4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11" h="42290">
                  <a:moveTo>
                    <a:pt x="12097" y="0"/>
                  </a:moveTo>
                  <a:lnTo>
                    <a:pt x="17240" y="0"/>
                  </a:lnTo>
                  <a:lnTo>
                    <a:pt x="17812" y="42196"/>
                  </a:lnTo>
                  <a:lnTo>
                    <a:pt x="11335" y="42291"/>
                  </a:lnTo>
                  <a:lnTo>
                    <a:pt x="10858" y="8953"/>
                  </a:lnTo>
                  <a:lnTo>
                    <a:pt x="3620" y="14954"/>
                  </a:lnTo>
                  <a:lnTo>
                    <a:pt x="0" y="10382"/>
                  </a:lnTo>
                  <a:lnTo>
                    <a:pt x="12097" y="0"/>
                  </a:lnTo>
                  <a:close/>
                </a:path>
              </a:pathLst>
            </a:custGeom>
            <a:solidFill>
              <a:srgbClr val="231F20"/>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D9306178-BDF2-B876-03A1-C82C5E3F5B71}"/>
                </a:ext>
              </a:extLst>
            </p:cNvPr>
            <p:cNvSpPr/>
            <p:nvPr/>
          </p:nvSpPr>
          <p:spPr>
            <a:xfrm>
              <a:off x="6114143" y="3662138"/>
              <a:ext cx="30305" cy="44080"/>
            </a:xfrm>
            <a:custGeom>
              <a:avLst/>
              <a:gdLst>
                <a:gd name="connsiteX0" fmla="*/ 22302 w 30305"/>
                <a:gd name="connsiteY0" fmla="*/ 8680 h 44080"/>
                <a:gd name="connsiteX1" fmla="*/ 22302 w 30305"/>
                <a:gd name="connsiteY1" fmla="*/ 8680 h 44080"/>
                <a:gd name="connsiteX2" fmla="*/ 16395 w 30305"/>
                <a:gd name="connsiteY2" fmla="*/ 6870 h 44080"/>
                <a:gd name="connsiteX3" fmla="*/ 10870 w 30305"/>
                <a:gd name="connsiteY3" fmla="*/ 9919 h 44080"/>
                <a:gd name="connsiteX4" fmla="*/ 9252 w 30305"/>
                <a:gd name="connsiteY4" fmla="*/ 16110 h 44080"/>
                <a:gd name="connsiteX5" fmla="*/ 17825 w 30305"/>
                <a:gd name="connsiteY5" fmla="*/ 23301 h 44080"/>
                <a:gd name="connsiteX6" fmla="*/ 18204 w 30305"/>
                <a:gd name="connsiteY6" fmla="*/ 23254 h 44080"/>
                <a:gd name="connsiteX7" fmla="*/ 23730 w 30305"/>
                <a:gd name="connsiteY7" fmla="*/ 20301 h 44080"/>
                <a:gd name="connsiteX8" fmla="*/ 25348 w 30305"/>
                <a:gd name="connsiteY8" fmla="*/ 14300 h 44080"/>
                <a:gd name="connsiteX9" fmla="*/ 22302 w 30305"/>
                <a:gd name="connsiteY9" fmla="*/ 8680 h 44080"/>
                <a:gd name="connsiteX10" fmla="*/ 27920 w 30305"/>
                <a:gd name="connsiteY10" fmla="*/ 5442 h 44080"/>
                <a:gd name="connsiteX11" fmla="*/ 33541 w 30305"/>
                <a:gd name="connsiteY11" fmla="*/ 19825 h 44080"/>
                <a:gd name="connsiteX12" fmla="*/ 18872 w 30305"/>
                <a:gd name="connsiteY12" fmla="*/ 44780 h 44080"/>
                <a:gd name="connsiteX13" fmla="*/ 7347 w 30305"/>
                <a:gd name="connsiteY13" fmla="*/ 42494 h 44080"/>
                <a:gd name="connsiteX14" fmla="*/ 9252 w 30305"/>
                <a:gd name="connsiteY14" fmla="*/ 37161 h 44080"/>
                <a:gd name="connsiteX15" fmla="*/ 17921 w 30305"/>
                <a:gd name="connsiteY15" fmla="*/ 39065 h 44080"/>
                <a:gd name="connsiteX16" fmla="*/ 25825 w 30305"/>
                <a:gd name="connsiteY16" fmla="*/ 33731 h 44080"/>
                <a:gd name="connsiteX17" fmla="*/ 27634 w 30305"/>
                <a:gd name="connsiteY17" fmla="*/ 22396 h 44080"/>
                <a:gd name="connsiteX18" fmla="*/ 18109 w 30305"/>
                <a:gd name="connsiteY18" fmla="*/ 28969 h 44080"/>
                <a:gd name="connsiteX19" fmla="*/ 8584 w 30305"/>
                <a:gd name="connsiteY19" fmla="*/ 26302 h 44080"/>
                <a:gd name="connsiteX20" fmla="*/ 3633 w 30305"/>
                <a:gd name="connsiteY20" fmla="*/ 16777 h 44080"/>
                <a:gd name="connsiteX21" fmla="*/ 6584 w 30305"/>
                <a:gd name="connsiteY21" fmla="*/ 6204 h 44080"/>
                <a:gd name="connsiteX22" fmla="*/ 16681 w 30305"/>
                <a:gd name="connsiteY22" fmla="*/ 965 h 44080"/>
                <a:gd name="connsiteX23" fmla="*/ 27920 w 30305"/>
                <a:gd name="connsiteY23" fmla="*/ 5918 h 4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305" h="44080">
                  <a:moveTo>
                    <a:pt x="22302" y="8680"/>
                  </a:moveTo>
                  <a:lnTo>
                    <a:pt x="22302" y="8680"/>
                  </a:lnTo>
                  <a:cubicBezTo>
                    <a:pt x="20681" y="7204"/>
                    <a:pt x="18586" y="6537"/>
                    <a:pt x="16395" y="6870"/>
                  </a:cubicBezTo>
                  <a:cubicBezTo>
                    <a:pt x="14205" y="7042"/>
                    <a:pt x="12205" y="8147"/>
                    <a:pt x="10870" y="9919"/>
                  </a:cubicBezTo>
                  <a:cubicBezTo>
                    <a:pt x="9538" y="11681"/>
                    <a:pt x="8966" y="13910"/>
                    <a:pt x="9252" y="16110"/>
                  </a:cubicBezTo>
                  <a:cubicBezTo>
                    <a:pt x="9633" y="20463"/>
                    <a:pt x="13442" y="23682"/>
                    <a:pt x="17825" y="23301"/>
                  </a:cubicBezTo>
                  <a:cubicBezTo>
                    <a:pt x="17921" y="23282"/>
                    <a:pt x="18109" y="23273"/>
                    <a:pt x="18204" y="23254"/>
                  </a:cubicBezTo>
                  <a:cubicBezTo>
                    <a:pt x="20395" y="23044"/>
                    <a:pt x="22397" y="21977"/>
                    <a:pt x="23730" y="20301"/>
                  </a:cubicBezTo>
                  <a:cubicBezTo>
                    <a:pt x="25065" y="18615"/>
                    <a:pt x="25634" y="16434"/>
                    <a:pt x="25348" y="14300"/>
                  </a:cubicBezTo>
                  <a:cubicBezTo>
                    <a:pt x="25158" y="12091"/>
                    <a:pt x="24016" y="10052"/>
                    <a:pt x="22302" y="8680"/>
                  </a:cubicBezTo>
                  <a:moveTo>
                    <a:pt x="27920" y="5442"/>
                  </a:moveTo>
                  <a:cubicBezTo>
                    <a:pt x="31255" y="9547"/>
                    <a:pt x="33159" y="14567"/>
                    <a:pt x="33541" y="19825"/>
                  </a:cubicBezTo>
                  <a:cubicBezTo>
                    <a:pt x="34873" y="31826"/>
                    <a:pt x="31064" y="43351"/>
                    <a:pt x="18872" y="44780"/>
                  </a:cubicBezTo>
                  <a:cubicBezTo>
                    <a:pt x="14872" y="45457"/>
                    <a:pt x="10777" y="44647"/>
                    <a:pt x="7347" y="42494"/>
                  </a:cubicBezTo>
                  <a:lnTo>
                    <a:pt x="9252" y="37161"/>
                  </a:lnTo>
                  <a:cubicBezTo>
                    <a:pt x="11823" y="38751"/>
                    <a:pt x="14872" y="39427"/>
                    <a:pt x="17921" y="39065"/>
                  </a:cubicBezTo>
                  <a:cubicBezTo>
                    <a:pt x="21348" y="38827"/>
                    <a:pt x="24302" y="36798"/>
                    <a:pt x="25825" y="33731"/>
                  </a:cubicBezTo>
                  <a:cubicBezTo>
                    <a:pt x="27446" y="30178"/>
                    <a:pt x="28016" y="26264"/>
                    <a:pt x="27634" y="22396"/>
                  </a:cubicBezTo>
                  <a:cubicBezTo>
                    <a:pt x="25730" y="26007"/>
                    <a:pt x="22207" y="28455"/>
                    <a:pt x="18109" y="28969"/>
                  </a:cubicBezTo>
                  <a:cubicBezTo>
                    <a:pt x="14681" y="29388"/>
                    <a:pt x="11251" y="28426"/>
                    <a:pt x="8584" y="26302"/>
                  </a:cubicBezTo>
                  <a:cubicBezTo>
                    <a:pt x="5729" y="23949"/>
                    <a:pt x="3917" y="20501"/>
                    <a:pt x="3633" y="16777"/>
                  </a:cubicBezTo>
                  <a:cubicBezTo>
                    <a:pt x="3061" y="12995"/>
                    <a:pt x="4203" y="9166"/>
                    <a:pt x="6584" y="6204"/>
                  </a:cubicBezTo>
                  <a:cubicBezTo>
                    <a:pt x="9156" y="3175"/>
                    <a:pt x="12777" y="1289"/>
                    <a:pt x="16681" y="965"/>
                  </a:cubicBezTo>
                  <a:cubicBezTo>
                    <a:pt x="21062" y="660"/>
                    <a:pt x="25253" y="2509"/>
                    <a:pt x="27920" y="5918"/>
                  </a:cubicBezTo>
                  <a:close/>
                </a:path>
              </a:pathLst>
            </a:custGeom>
            <a:solidFill>
              <a:srgbClr val="231F20"/>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F316F75D-7D94-D805-4CAA-64DBF8DC6E41}"/>
                </a:ext>
              </a:extLst>
            </p:cNvPr>
            <p:cNvSpPr/>
            <p:nvPr/>
          </p:nvSpPr>
          <p:spPr>
            <a:xfrm>
              <a:off x="6146381" y="3656412"/>
              <a:ext cx="33591" cy="43691"/>
            </a:xfrm>
            <a:custGeom>
              <a:avLst/>
              <a:gdLst>
                <a:gd name="connsiteX0" fmla="*/ 30163 w 33591"/>
                <a:gd name="connsiteY0" fmla="*/ 29170 h 43691"/>
                <a:gd name="connsiteX1" fmla="*/ 30163 w 33591"/>
                <a:gd name="connsiteY1" fmla="*/ 29170 h 43691"/>
                <a:gd name="connsiteX2" fmla="*/ 19875 w 33591"/>
                <a:gd name="connsiteY2" fmla="*/ 24503 h 43691"/>
                <a:gd name="connsiteX3" fmla="*/ 13018 w 33591"/>
                <a:gd name="connsiteY3" fmla="*/ 33362 h 43691"/>
                <a:gd name="connsiteX4" fmla="*/ 22638 w 33591"/>
                <a:gd name="connsiteY4" fmla="*/ 38448 h 43691"/>
                <a:gd name="connsiteX5" fmla="*/ 23305 w 33591"/>
                <a:gd name="connsiteY5" fmla="*/ 38219 h 43691"/>
                <a:gd name="connsiteX6" fmla="*/ 30258 w 33591"/>
                <a:gd name="connsiteY6" fmla="*/ 29608 h 43691"/>
                <a:gd name="connsiteX7" fmla="*/ 30163 w 33591"/>
                <a:gd name="connsiteY7" fmla="*/ 29170 h 43691"/>
                <a:gd name="connsiteX8" fmla="*/ 15590 w 33591"/>
                <a:gd name="connsiteY8" fmla="*/ 6786 h 43691"/>
                <a:gd name="connsiteX9" fmla="*/ 15590 w 33591"/>
                <a:gd name="connsiteY9" fmla="*/ 6786 h 43691"/>
                <a:gd name="connsiteX10" fmla="*/ 9778 w 33591"/>
                <a:gd name="connsiteY10" fmla="*/ 14035 h 43691"/>
                <a:gd name="connsiteX11" fmla="*/ 9874 w 33591"/>
                <a:gd name="connsiteY11" fmla="*/ 14692 h 43691"/>
                <a:gd name="connsiteX12" fmla="*/ 18066 w 33591"/>
                <a:gd name="connsiteY12" fmla="*/ 19150 h 43691"/>
                <a:gd name="connsiteX13" fmla="*/ 18543 w 33591"/>
                <a:gd name="connsiteY13" fmla="*/ 18979 h 43691"/>
                <a:gd name="connsiteX14" fmla="*/ 24256 w 33591"/>
                <a:gd name="connsiteY14" fmla="*/ 11835 h 43691"/>
                <a:gd name="connsiteX15" fmla="*/ 24161 w 33591"/>
                <a:gd name="connsiteY15" fmla="*/ 11168 h 43691"/>
                <a:gd name="connsiteX16" fmla="*/ 16257 w 33591"/>
                <a:gd name="connsiteY16" fmla="*/ 6577 h 43691"/>
                <a:gd name="connsiteX17" fmla="*/ 15590 w 33591"/>
                <a:gd name="connsiteY17" fmla="*/ 6786 h 43691"/>
                <a:gd name="connsiteX18" fmla="*/ 13113 w 33591"/>
                <a:gd name="connsiteY18" fmla="*/ 43172 h 43691"/>
                <a:gd name="connsiteX19" fmla="*/ 6923 w 33591"/>
                <a:gd name="connsiteY19" fmla="*/ 35743 h 43691"/>
                <a:gd name="connsiteX20" fmla="*/ 12255 w 33591"/>
                <a:gd name="connsiteY20" fmla="*/ 23170 h 43691"/>
                <a:gd name="connsiteX21" fmla="*/ 12255 w 33591"/>
                <a:gd name="connsiteY21" fmla="*/ 23170 h 43691"/>
                <a:gd name="connsiteX22" fmla="*/ 3874 w 33591"/>
                <a:gd name="connsiteY22" fmla="*/ 15645 h 43691"/>
                <a:gd name="connsiteX23" fmla="*/ 5588 w 33591"/>
                <a:gd name="connsiteY23" fmla="*/ 6977 h 43691"/>
                <a:gd name="connsiteX24" fmla="*/ 14350 w 33591"/>
                <a:gd name="connsiteY24" fmla="*/ 1548 h 43691"/>
                <a:gd name="connsiteX25" fmla="*/ 24543 w 33591"/>
                <a:gd name="connsiteY25" fmla="*/ 2310 h 43691"/>
                <a:gd name="connsiteX26" fmla="*/ 30163 w 33591"/>
                <a:gd name="connsiteY26" fmla="*/ 9168 h 43691"/>
                <a:gd name="connsiteX27" fmla="*/ 26163 w 33591"/>
                <a:gd name="connsiteY27" fmla="*/ 19836 h 43691"/>
                <a:gd name="connsiteX28" fmla="*/ 26163 w 33591"/>
                <a:gd name="connsiteY28" fmla="*/ 19836 h 43691"/>
                <a:gd name="connsiteX29" fmla="*/ 36735 w 33591"/>
                <a:gd name="connsiteY29" fmla="*/ 28408 h 43691"/>
                <a:gd name="connsiteX30" fmla="*/ 34640 w 33591"/>
                <a:gd name="connsiteY30" fmla="*/ 37933 h 43691"/>
                <a:gd name="connsiteX31" fmla="*/ 25115 w 33591"/>
                <a:gd name="connsiteY31" fmla="*/ 43839 h 43691"/>
                <a:gd name="connsiteX32" fmla="*/ 13113 w 33591"/>
                <a:gd name="connsiteY32" fmla="*/ 43172 h 4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3591" h="43691">
                  <a:moveTo>
                    <a:pt x="30163" y="29170"/>
                  </a:moveTo>
                  <a:lnTo>
                    <a:pt x="30163" y="29170"/>
                  </a:lnTo>
                  <a:cubicBezTo>
                    <a:pt x="29114" y="25265"/>
                    <a:pt x="25115" y="23264"/>
                    <a:pt x="19875" y="24503"/>
                  </a:cubicBezTo>
                  <a:cubicBezTo>
                    <a:pt x="14636" y="25741"/>
                    <a:pt x="12064" y="29456"/>
                    <a:pt x="13018" y="33362"/>
                  </a:cubicBezTo>
                  <a:cubicBezTo>
                    <a:pt x="14257" y="37428"/>
                    <a:pt x="18638" y="39705"/>
                    <a:pt x="22638" y="38448"/>
                  </a:cubicBezTo>
                  <a:cubicBezTo>
                    <a:pt x="22924" y="38381"/>
                    <a:pt x="23115" y="38305"/>
                    <a:pt x="23305" y="38219"/>
                  </a:cubicBezTo>
                  <a:cubicBezTo>
                    <a:pt x="27591" y="37753"/>
                    <a:pt x="30735" y="33895"/>
                    <a:pt x="30258" y="29608"/>
                  </a:cubicBezTo>
                  <a:cubicBezTo>
                    <a:pt x="30163" y="29465"/>
                    <a:pt x="30163" y="29313"/>
                    <a:pt x="30163" y="29170"/>
                  </a:cubicBezTo>
                  <a:moveTo>
                    <a:pt x="15590" y="6786"/>
                  </a:moveTo>
                  <a:lnTo>
                    <a:pt x="15590" y="6786"/>
                  </a:lnTo>
                  <a:cubicBezTo>
                    <a:pt x="11969" y="7177"/>
                    <a:pt x="9399" y="10425"/>
                    <a:pt x="9778" y="14035"/>
                  </a:cubicBezTo>
                  <a:cubicBezTo>
                    <a:pt x="9778" y="14254"/>
                    <a:pt x="9874" y="14473"/>
                    <a:pt x="9874" y="14692"/>
                  </a:cubicBezTo>
                  <a:cubicBezTo>
                    <a:pt x="10922" y="18178"/>
                    <a:pt x="14541" y="20169"/>
                    <a:pt x="18066" y="19150"/>
                  </a:cubicBezTo>
                  <a:cubicBezTo>
                    <a:pt x="18162" y="19103"/>
                    <a:pt x="18352" y="19045"/>
                    <a:pt x="18543" y="18979"/>
                  </a:cubicBezTo>
                  <a:cubicBezTo>
                    <a:pt x="22066" y="18588"/>
                    <a:pt x="24638" y="15388"/>
                    <a:pt x="24256" y="11835"/>
                  </a:cubicBezTo>
                  <a:cubicBezTo>
                    <a:pt x="24256" y="11606"/>
                    <a:pt x="24256" y="11387"/>
                    <a:pt x="24161" y="11168"/>
                  </a:cubicBezTo>
                  <a:cubicBezTo>
                    <a:pt x="23210" y="7710"/>
                    <a:pt x="19685" y="5653"/>
                    <a:pt x="16257" y="6577"/>
                  </a:cubicBezTo>
                  <a:cubicBezTo>
                    <a:pt x="16066" y="6634"/>
                    <a:pt x="15780" y="6710"/>
                    <a:pt x="15590" y="6786"/>
                  </a:cubicBezTo>
                  <a:close/>
                  <a:moveTo>
                    <a:pt x="13113" y="43172"/>
                  </a:moveTo>
                  <a:cubicBezTo>
                    <a:pt x="9969" y="41838"/>
                    <a:pt x="7683" y="39076"/>
                    <a:pt x="6923" y="35743"/>
                  </a:cubicBezTo>
                  <a:cubicBezTo>
                    <a:pt x="5874" y="30847"/>
                    <a:pt x="7969" y="25827"/>
                    <a:pt x="12255" y="23170"/>
                  </a:cubicBezTo>
                  <a:lnTo>
                    <a:pt x="12255" y="23170"/>
                  </a:lnTo>
                  <a:cubicBezTo>
                    <a:pt x="8255" y="22531"/>
                    <a:pt x="4920" y="19579"/>
                    <a:pt x="3874" y="15645"/>
                  </a:cubicBezTo>
                  <a:cubicBezTo>
                    <a:pt x="3016" y="12654"/>
                    <a:pt x="3588" y="9415"/>
                    <a:pt x="5588" y="6977"/>
                  </a:cubicBezTo>
                  <a:cubicBezTo>
                    <a:pt x="7778" y="4157"/>
                    <a:pt x="10827" y="2234"/>
                    <a:pt x="14350" y="1548"/>
                  </a:cubicBezTo>
                  <a:cubicBezTo>
                    <a:pt x="17685" y="519"/>
                    <a:pt x="21401" y="786"/>
                    <a:pt x="24543" y="2310"/>
                  </a:cubicBezTo>
                  <a:cubicBezTo>
                    <a:pt x="27400" y="3529"/>
                    <a:pt x="29496" y="6101"/>
                    <a:pt x="30163" y="9168"/>
                  </a:cubicBezTo>
                  <a:cubicBezTo>
                    <a:pt x="31019" y="13206"/>
                    <a:pt x="29496" y="17378"/>
                    <a:pt x="26163" y="19836"/>
                  </a:cubicBezTo>
                  <a:lnTo>
                    <a:pt x="26163" y="19836"/>
                  </a:lnTo>
                  <a:cubicBezTo>
                    <a:pt x="31114" y="20169"/>
                    <a:pt x="35402" y="23598"/>
                    <a:pt x="36735" y="28408"/>
                  </a:cubicBezTo>
                  <a:cubicBezTo>
                    <a:pt x="37593" y="31733"/>
                    <a:pt x="36830" y="35285"/>
                    <a:pt x="34640" y="37933"/>
                  </a:cubicBezTo>
                  <a:cubicBezTo>
                    <a:pt x="32258" y="40934"/>
                    <a:pt x="28828" y="43020"/>
                    <a:pt x="25115" y="43839"/>
                  </a:cubicBezTo>
                  <a:cubicBezTo>
                    <a:pt x="21210" y="45077"/>
                    <a:pt x="16922" y="44849"/>
                    <a:pt x="13113" y="43172"/>
                  </a:cubicBezTo>
                  <a:close/>
                </a:path>
              </a:pathLst>
            </a:custGeom>
            <a:solidFill>
              <a:srgbClr val="231F20"/>
            </a:solid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1CB7F1AD-3DF0-6593-D339-6D726396A1EF}"/>
                </a:ext>
              </a:extLst>
            </p:cNvPr>
            <p:cNvSpPr/>
            <p:nvPr/>
          </p:nvSpPr>
          <p:spPr>
            <a:xfrm>
              <a:off x="6173533" y="3647638"/>
              <a:ext cx="38955" cy="45774"/>
            </a:xfrm>
            <a:custGeom>
              <a:avLst/>
              <a:gdLst>
                <a:gd name="connsiteX0" fmla="*/ 24061 w 38955"/>
                <a:gd name="connsiteY0" fmla="*/ 37658 h 45774"/>
                <a:gd name="connsiteX1" fmla="*/ 40348 w 38955"/>
                <a:gd name="connsiteY1" fmla="*/ 31562 h 45774"/>
                <a:gd name="connsiteX2" fmla="*/ 42444 w 38955"/>
                <a:gd name="connsiteY2" fmla="*/ 37182 h 45774"/>
                <a:gd name="connsiteX3" fmla="*/ 17489 w 38955"/>
                <a:gd name="connsiteY3" fmla="*/ 46707 h 45774"/>
                <a:gd name="connsiteX4" fmla="*/ 15489 w 38955"/>
                <a:gd name="connsiteY4" fmla="*/ 41659 h 45774"/>
                <a:gd name="connsiteX5" fmla="*/ 23012 w 38955"/>
                <a:gd name="connsiteY5" fmla="*/ 23466 h 45774"/>
                <a:gd name="connsiteX6" fmla="*/ 24728 w 38955"/>
                <a:gd name="connsiteY6" fmla="*/ 19085 h 45774"/>
                <a:gd name="connsiteX7" fmla="*/ 25205 w 38955"/>
                <a:gd name="connsiteY7" fmla="*/ 11465 h 45774"/>
                <a:gd name="connsiteX8" fmla="*/ 16631 w 38955"/>
                <a:gd name="connsiteY8" fmla="*/ 7607 h 45774"/>
                <a:gd name="connsiteX9" fmla="*/ 16250 w 38955"/>
                <a:gd name="connsiteY9" fmla="*/ 7750 h 45774"/>
                <a:gd name="connsiteX10" fmla="*/ 8536 w 38955"/>
                <a:gd name="connsiteY10" fmla="*/ 15751 h 45774"/>
                <a:gd name="connsiteX11" fmla="*/ 3488 w 38955"/>
                <a:gd name="connsiteY11" fmla="*/ 12608 h 45774"/>
                <a:gd name="connsiteX12" fmla="*/ 14345 w 38955"/>
                <a:gd name="connsiteY12" fmla="*/ 1940 h 45774"/>
                <a:gd name="connsiteX13" fmla="*/ 24538 w 38955"/>
                <a:gd name="connsiteY13" fmla="*/ 1940 h 45774"/>
                <a:gd name="connsiteX14" fmla="*/ 31300 w 38955"/>
                <a:gd name="connsiteY14" fmla="*/ 9179 h 45774"/>
                <a:gd name="connsiteX15" fmla="*/ 29777 w 38955"/>
                <a:gd name="connsiteY15" fmla="*/ 23466 h 4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955" h="45774">
                  <a:moveTo>
                    <a:pt x="24061" y="37658"/>
                  </a:moveTo>
                  <a:lnTo>
                    <a:pt x="40348" y="31562"/>
                  </a:lnTo>
                  <a:lnTo>
                    <a:pt x="42444" y="37182"/>
                  </a:lnTo>
                  <a:lnTo>
                    <a:pt x="17489" y="46707"/>
                  </a:lnTo>
                  <a:lnTo>
                    <a:pt x="15489" y="41659"/>
                  </a:lnTo>
                  <a:lnTo>
                    <a:pt x="23012" y="23466"/>
                  </a:lnTo>
                  <a:lnTo>
                    <a:pt x="24728" y="19085"/>
                  </a:lnTo>
                  <a:cubicBezTo>
                    <a:pt x="25679" y="16656"/>
                    <a:pt x="25870" y="13989"/>
                    <a:pt x="25205" y="11465"/>
                  </a:cubicBezTo>
                  <a:cubicBezTo>
                    <a:pt x="23870" y="8026"/>
                    <a:pt x="20061" y="6293"/>
                    <a:pt x="16631" y="7607"/>
                  </a:cubicBezTo>
                  <a:cubicBezTo>
                    <a:pt x="16440" y="7645"/>
                    <a:pt x="16345" y="7702"/>
                    <a:pt x="16250" y="7750"/>
                  </a:cubicBezTo>
                  <a:cubicBezTo>
                    <a:pt x="12727" y="9369"/>
                    <a:pt x="10059" y="12217"/>
                    <a:pt x="8536" y="15751"/>
                  </a:cubicBezTo>
                  <a:lnTo>
                    <a:pt x="3488" y="12608"/>
                  </a:lnTo>
                  <a:cubicBezTo>
                    <a:pt x="5488" y="7693"/>
                    <a:pt x="9392" y="3835"/>
                    <a:pt x="14345" y="1940"/>
                  </a:cubicBezTo>
                  <a:cubicBezTo>
                    <a:pt x="17585" y="597"/>
                    <a:pt x="21298" y="597"/>
                    <a:pt x="24538" y="1940"/>
                  </a:cubicBezTo>
                  <a:cubicBezTo>
                    <a:pt x="27775" y="3254"/>
                    <a:pt x="30251" y="5902"/>
                    <a:pt x="31300" y="9179"/>
                  </a:cubicBezTo>
                  <a:cubicBezTo>
                    <a:pt x="32537" y="13970"/>
                    <a:pt x="32063" y="19056"/>
                    <a:pt x="29777" y="23466"/>
                  </a:cubicBezTo>
                  <a:close/>
                </a:path>
              </a:pathLst>
            </a:custGeom>
            <a:solidFill>
              <a:srgbClr val="231F20"/>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D15C8124-5BF0-4F90-0AAD-D2421F55B6D1}"/>
                </a:ext>
              </a:extLst>
            </p:cNvPr>
            <p:cNvSpPr/>
            <p:nvPr/>
          </p:nvSpPr>
          <p:spPr>
            <a:xfrm>
              <a:off x="5932741" y="3625881"/>
              <a:ext cx="32765" cy="32766"/>
            </a:xfrm>
            <a:custGeom>
              <a:avLst/>
              <a:gdLst>
                <a:gd name="connsiteX0" fmla="*/ 36253 w 32765"/>
                <a:gd name="connsiteY0" fmla="*/ 17316 h 32766"/>
                <a:gd name="connsiteX1" fmla="*/ 19871 w 32765"/>
                <a:gd name="connsiteY1" fmla="*/ 33699 h 32766"/>
                <a:gd name="connsiteX2" fmla="*/ 3488 w 32765"/>
                <a:gd name="connsiteY2" fmla="*/ 17316 h 32766"/>
                <a:gd name="connsiteX3" fmla="*/ 19871 w 32765"/>
                <a:gd name="connsiteY3" fmla="*/ 933 h 32766"/>
                <a:gd name="connsiteX4" fmla="*/ 36253 w 32765"/>
                <a:gd name="connsiteY4" fmla="*/ 17316 h 32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5" h="32766">
                  <a:moveTo>
                    <a:pt x="36253" y="17316"/>
                  </a:moveTo>
                  <a:cubicBezTo>
                    <a:pt x="36253" y="26365"/>
                    <a:pt x="28919" y="33699"/>
                    <a:pt x="19871" y="33699"/>
                  </a:cubicBezTo>
                  <a:cubicBezTo>
                    <a:pt x="10822" y="33699"/>
                    <a:pt x="3488" y="26365"/>
                    <a:pt x="3488" y="17316"/>
                  </a:cubicBezTo>
                  <a:cubicBezTo>
                    <a:pt x="3488" y="8267"/>
                    <a:pt x="10822" y="933"/>
                    <a:pt x="19871" y="933"/>
                  </a:cubicBezTo>
                  <a:cubicBezTo>
                    <a:pt x="28919" y="933"/>
                    <a:pt x="36253" y="8267"/>
                    <a:pt x="36253" y="17316"/>
                  </a:cubicBezTo>
                </a:path>
              </a:pathLst>
            </a:custGeom>
            <a:solidFill>
              <a:srgbClr val="231F20"/>
            </a:solidFill>
            <a:ln w="9525" cap="flat">
              <a:no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2C45371E-6665-508E-5DC8-DA0C96E713B4}"/>
                </a:ext>
              </a:extLst>
            </p:cNvPr>
            <p:cNvSpPr/>
            <p:nvPr/>
          </p:nvSpPr>
          <p:spPr>
            <a:xfrm>
              <a:off x="6247160" y="3625881"/>
              <a:ext cx="32671" cy="32766"/>
            </a:xfrm>
            <a:custGeom>
              <a:avLst/>
              <a:gdLst>
                <a:gd name="connsiteX0" fmla="*/ 36159 w 32671"/>
                <a:gd name="connsiteY0" fmla="*/ 17316 h 32766"/>
                <a:gd name="connsiteX1" fmla="*/ 19776 w 32671"/>
                <a:gd name="connsiteY1" fmla="*/ 33699 h 32766"/>
                <a:gd name="connsiteX2" fmla="*/ 3489 w 32671"/>
                <a:gd name="connsiteY2" fmla="*/ 17411 h 32766"/>
                <a:gd name="connsiteX3" fmla="*/ 3489 w 32671"/>
                <a:gd name="connsiteY3" fmla="*/ 17316 h 32766"/>
                <a:gd name="connsiteX4" fmla="*/ 19681 w 32671"/>
                <a:gd name="connsiteY4" fmla="*/ 933 h 32766"/>
                <a:gd name="connsiteX5" fmla="*/ 19776 w 32671"/>
                <a:gd name="connsiteY5" fmla="*/ 933 h 32766"/>
                <a:gd name="connsiteX6" fmla="*/ 36159 w 32671"/>
                <a:gd name="connsiteY6" fmla="*/ 17316 h 3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71" h="32766">
                  <a:moveTo>
                    <a:pt x="36159" y="17316"/>
                  </a:moveTo>
                  <a:cubicBezTo>
                    <a:pt x="36159" y="26365"/>
                    <a:pt x="28824" y="33699"/>
                    <a:pt x="19776" y="33699"/>
                  </a:cubicBezTo>
                  <a:cubicBezTo>
                    <a:pt x="10823" y="33699"/>
                    <a:pt x="3489" y="26402"/>
                    <a:pt x="3489" y="17411"/>
                  </a:cubicBezTo>
                  <a:cubicBezTo>
                    <a:pt x="3489" y="17382"/>
                    <a:pt x="3489" y="17344"/>
                    <a:pt x="3489" y="17316"/>
                  </a:cubicBezTo>
                  <a:cubicBezTo>
                    <a:pt x="3393" y="8324"/>
                    <a:pt x="10728" y="990"/>
                    <a:pt x="19681" y="933"/>
                  </a:cubicBezTo>
                  <a:cubicBezTo>
                    <a:pt x="19681" y="933"/>
                    <a:pt x="19776" y="933"/>
                    <a:pt x="19776" y="933"/>
                  </a:cubicBezTo>
                  <a:cubicBezTo>
                    <a:pt x="28824" y="933"/>
                    <a:pt x="36159" y="8267"/>
                    <a:pt x="36159" y="17316"/>
                  </a:cubicBezTo>
                </a:path>
              </a:pathLst>
            </a:custGeom>
            <a:solidFill>
              <a:srgbClr val="231F20"/>
            </a:solidFill>
            <a:ln w="9525" cap="flat">
              <a:noFill/>
              <a:prstDash val="solid"/>
              <a:miter/>
            </a:ln>
          </p:spPr>
          <p:txBody>
            <a:bodyPr rtlCol="0" anchor="ctr"/>
            <a:lstStyle/>
            <a:p>
              <a:endParaRPr lang="en-IN"/>
            </a:p>
          </p:txBody>
        </p:sp>
      </p:grpSp>
      <p:sp>
        <p:nvSpPr>
          <p:cNvPr id="89" name="TextBox 88">
            <a:extLst>
              <a:ext uri="{FF2B5EF4-FFF2-40B4-BE49-F238E27FC236}">
                <a16:creationId xmlns:a16="http://schemas.microsoft.com/office/drawing/2014/main" xmlns="" id="{62C6EEDF-09ED-F87F-2C9F-19A360D0AED7}"/>
              </a:ext>
            </a:extLst>
          </p:cNvPr>
          <p:cNvSpPr txBox="1"/>
          <p:nvPr/>
        </p:nvSpPr>
        <p:spPr>
          <a:xfrm>
            <a:off x="2514600" y="4643735"/>
            <a:ext cx="7033260" cy="923330"/>
          </a:xfrm>
          <a:prstGeom prst="rect">
            <a:avLst/>
          </a:prstGeom>
          <a:noFill/>
        </p:spPr>
        <p:txBody>
          <a:bodyPr wrap="square" rtlCol="0">
            <a:spAutoFit/>
          </a:bodyPr>
          <a:lstStyle/>
          <a:p>
            <a:pPr algn="ctr"/>
            <a:r>
              <a:rPr lang="en-US" dirty="0">
                <a:latin typeface="Arial" panose="020B0604020202020204" pitchFamily="34" charset="0"/>
                <a:cs typeface="Arial" panose="020B0604020202020204" pitchFamily="34" charset="0"/>
              </a:rPr>
              <a:t>Dear authors, the graphical elements provided in the PPT are solely for your usage in the Indian Journal of Gastroenterology only. Please make sure these are not copied or replicated elsewhere.</a:t>
            </a:r>
            <a:endParaRPr lang="en-IN" dirty="0">
              <a:latin typeface="Arial" panose="020B0604020202020204" pitchFamily="34" charset="0"/>
              <a:cs typeface="Arial" panose="020B0604020202020204" pitchFamily="34" charset="0"/>
            </a:endParaRPr>
          </a:p>
        </p:txBody>
      </p:sp>
      <p:sp>
        <p:nvSpPr>
          <p:cNvPr id="91" name="TextBox 90">
            <a:extLst>
              <a:ext uri="{FF2B5EF4-FFF2-40B4-BE49-F238E27FC236}">
                <a16:creationId xmlns:a16="http://schemas.microsoft.com/office/drawing/2014/main" xmlns="" id="{208A1C10-A874-FDAB-5F91-15C5862E89B0}"/>
              </a:ext>
            </a:extLst>
          </p:cNvPr>
          <p:cNvSpPr txBox="1"/>
          <p:nvPr/>
        </p:nvSpPr>
        <p:spPr>
          <a:xfrm>
            <a:off x="2540000" y="3576935"/>
            <a:ext cx="6934200" cy="707886"/>
          </a:xfrm>
          <a:prstGeom prst="rect">
            <a:avLst/>
          </a:prstGeom>
          <a:noFill/>
        </p:spPr>
        <p:txBody>
          <a:bodyPr wrap="square" rtlCol="0">
            <a:spAutoFit/>
          </a:bodyPr>
          <a:lstStyle/>
          <a:p>
            <a:pPr algn="ctr"/>
            <a:r>
              <a:rPr lang="en-IN" sz="4000" b="1" dirty="0" smtClean="0">
                <a:solidFill>
                  <a:srgbClr val="CC5500"/>
                </a:solidFill>
                <a:latin typeface="Arial" panose="020B0604020202020204" pitchFamily="34" charset="0"/>
                <a:cs typeface="Arial" panose="020B0604020202020204" pitchFamily="34" charset="0"/>
              </a:rPr>
              <a:t>Graphic </a:t>
            </a:r>
            <a:r>
              <a:rPr lang="en-IN" sz="4000" b="1" dirty="0">
                <a:solidFill>
                  <a:srgbClr val="CC5500"/>
                </a:solidFill>
                <a:latin typeface="Arial" panose="020B0604020202020204" pitchFamily="34" charset="0"/>
                <a:cs typeface="Arial" panose="020B0604020202020204" pitchFamily="34" charset="0"/>
              </a:rPr>
              <a:t>Resource</a:t>
            </a:r>
          </a:p>
        </p:txBody>
      </p:sp>
    </p:spTree>
    <p:extLst>
      <p:ext uri="{BB962C8B-B14F-4D97-AF65-F5344CB8AC3E}">
        <p14:creationId xmlns:p14="http://schemas.microsoft.com/office/powerpoint/2010/main" xmlns="" val="22385541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143000" y="517740"/>
            <a:ext cx="10515600" cy="382156"/>
          </a:xfrm>
          <a:prstGeom prst="rect">
            <a:avLst/>
          </a:prstGeom>
        </p:spPr>
        <p:txBody>
          <a:bodyPr vert="horz" wrap="square" lIns="0" tIns="12700" rIns="0" bIns="0" rtlCol="0">
            <a:spAutoFit/>
          </a:bodyPr>
          <a:lstStyle/>
          <a:p>
            <a:pPr marL="12700" marR="5080">
              <a:lnSpc>
                <a:spcPct val="100000"/>
              </a:lnSpc>
              <a:spcBef>
                <a:spcPts val="100"/>
              </a:spcBef>
            </a:pPr>
            <a:r>
              <a:rPr lang="en-US" spc="-20" dirty="0" smtClean="0">
                <a:solidFill>
                  <a:srgbClr val="CC5500"/>
                </a:solidFill>
              </a:rPr>
              <a:t>Graphical abstract : Title</a:t>
            </a:r>
            <a:endParaRPr spc="-10" dirty="0">
              <a:solidFill>
                <a:srgbClr val="CC5500"/>
              </a:solidFill>
            </a:endParaRPr>
          </a:p>
        </p:txBody>
      </p:sp>
      <p:sp>
        <p:nvSpPr>
          <p:cNvPr id="3" name="object 3"/>
          <p:cNvSpPr txBox="1"/>
          <p:nvPr/>
        </p:nvSpPr>
        <p:spPr>
          <a:xfrm>
            <a:off x="723682" y="6519899"/>
            <a:ext cx="2933918" cy="197490"/>
          </a:xfrm>
          <a:prstGeom prst="rect">
            <a:avLst/>
          </a:prstGeom>
        </p:spPr>
        <p:txBody>
          <a:bodyPr vert="horz" wrap="square" lIns="0" tIns="12700" rIns="0" bIns="0" rtlCol="0">
            <a:spAutoFit/>
          </a:bodyPr>
          <a:lstStyle/>
          <a:p>
            <a:pPr marL="12700">
              <a:lnSpc>
                <a:spcPct val="100000"/>
              </a:lnSpc>
              <a:spcBef>
                <a:spcPts val="100"/>
              </a:spcBef>
            </a:pPr>
            <a:r>
              <a:rPr lang="en-US" sz="1200" spc="-25" dirty="0">
                <a:solidFill>
                  <a:srgbClr val="CC5500"/>
                </a:solidFill>
                <a:latin typeface="Calibri"/>
                <a:cs typeface="Calibri"/>
              </a:rPr>
              <a:t>1</a:t>
            </a:r>
            <a:r>
              <a:rPr lang="en-US" sz="1200" spc="-25" baseline="30000" dirty="0">
                <a:solidFill>
                  <a:srgbClr val="CC5500"/>
                </a:solidFill>
                <a:latin typeface="Calibri"/>
                <a:cs typeface="Calibri"/>
              </a:rPr>
              <a:t>st</a:t>
            </a:r>
            <a:r>
              <a:rPr lang="en-US" sz="1200" spc="-25" dirty="0">
                <a:solidFill>
                  <a:srgbClr val="CC5500"/>
                </a:solidFill>
                <a:latin typeface="Calibri"/>
                <a:cs typeface="Calibri"/>
              </a:rPr>
              <a:t> Author. </a:t>
            </a:r>
            <a:r>
              <a:rPr lang="en-US" sz="1200" dirty="0">
                <a:solidFill>
                  <a:srgbClr val="CC5500"/>
                </a:solidFill>
                <a:latin typeface="Calibri"/>
                <a:cs typeface="Calibri"/>
              </a:rPr>
              <a:t>Indian</a:t>
            </a:r>
            <a:r>
              <a:rPr lang="en-US" sz="1200" spc="-25" dirty="0">
                <a:solidFill>
                  <a:srgbClr val="CC5500"/>
                </a:solidFill>
                <a:latin typeface="Calibri"/>
                <a:cs typeface="Calibri"/>
              </a:rPr>
              <a:t> </a:t>
            </a:r>
            <a:r>
              <a:rPr lang="en-US" sz="1200" dirty="0">
                <a:solidFill>
                  <a:srgbClr val="CC5500"/>
                </a:solidFill>
                <a:latin typeface="Calibri"/>
                <a:cs typeface="Calibri"/>
              </a:rPr>
              <a:t>J</a:t>
            </a:r>
            <a:r>
              <a:rPr lang="en-US" sz="1200" spc="-20" dirty="0">
                <a:solidFill>
                  <a:srgbClr val="CC5500"/>
                </a:solidFill>
                <a:latin typeface="Calibri"/>
                <a:cs typeface="Calibri"/>
              </a:rPr>
              <a:t> </a:t>
            </a:r>
            <a:r>
              <a:rPr lang="en-US" sz="1200" spc="-10" dirty="0">
                <a:solidFill>
                  <a:srgbClr val="CC5500"/>
                </a:solidFill>
                <a:latin typeface="Calibri"/>
                <a:cs typeface="Calibri"/>
              </a:rPr>
              <a:t>Gastroenterol.2025</a:t>
            </a:r>
            <a:endParaRPr lang="en-US" sz="1200" dirty="0">
              <a:solidFill>
                <a:srgbClr val="CC5500"/>
              </a:solidFill>
              <a:latin typeface="Calibri"/>
              <a:cs typeface="Calibri"/>
            </a:endParaRPr>
          </a:p>
        </p:txBody>
      </p:sp>
      <p:sp>
        <p:nvSpPr>
          <p:cNvPr id="5" name="object 5"/>
          <p:cNvSpPr/>
          <p:nvPr/>
        </p:nvSpPr>
        <p:spPr>
          <a:xfrm>
            <a:off x="0" y="0"/>
            <a:ext cx="540385" cy="6858000"/>
          </a:xfrm>
          <a:custGeom>
            <a:avLst/>
            <a:gdLst/>
            <a:ahLst/>
            <a:cxnLst/>
            <a:rect l="l" t="t" r="r" b="b"/>
            <a:pathLst>
              <a:path w="540385" h="6858000">
                <a:moveTo>
                  <a:pt x="540004" y="0"/>
                </a:moveTo>
                <a:lnTo>
                  <a:pt x="0" y="0"/>
                </a:lnTo>
                <a:lnTo>
                  <a:pt x="0" y="6858000"/>
                </a:lnTo>
                <a:lnTo>
                  <a:pt x="540004" y="6858000"/>
                </a:lnTo>
                <a:lnTo>
                  <a:pt x="540004" y="0"/>
                </a:lnTo>
                <a:close/>
              </a:path>
            </a:pathLst>
          </a:custGeom>
          <a:solidFill>
            <a:srgbClr val="CC5500"/>
          </a:solidFill>
        </p:spPr>
        <p:txBody>
          <a:bodyPr wrap="square" lIns="0" tIns="0" rIns="0" bIns="0" rtlCol="0"/>
          <a:lstStyle/>
          <a:p>
            <a:endParaRPr/>
          </a:p>
        </p:txBody>
      </p:sp>
      <p:pic>
        <p:nvPicPr>
          <p:cNvPr id="6" name="object 6"/>
          <p:cNvPicPr/>
          <p:nvPr/>
        </p:nvPicPr>
        <p:blipFill>
          <a:blip r:embed="rId2" cstate="print"/>
          <a:stretch>
            <a:fillRect/>
          </a:stretch>
        </p:blipFill>
        <p:spPr>
          <a:xfrm>
            <a:off x="53348" y="148653"/>
            <a:ext cx="973302" cy="973302"/>
          </a:xfrm>
          <a:prstGeom prst="rect">
            <a:avLst/>
          </a:prstGeom>
        </p:spPr>
      </p:pic>
      <p:sp>
        <p:nvSpPr>
          <p:cNvPr id="7" name="object 7"/>
          <p:cNvSpPr/>
          <p:nvPr/>
        </p:nvSpPr>
        <p:spPr>
          <a:xfrm>
            <a:off x="11922125" y="0"/>
            <a:ext cx="270510" cy="6858000"/>
          </a:xfrm>
          <a:custGeom>
            <a:avLst/>
            <a:gdLst/>
            <a:ahLst/>
            <a:cxnLst/>
            <a:rect l="l" t="t" r="r" b="b"/>
            <a:pathLst>
              <a:path w="270509" h="6858000">
                <a:moveTo>
                  <a:pt x="270001" y="0"/>
                </a:moveTo>
                <a:lnTo>
                  <a:pt x="0" y="0"/>
                </a:lnTo>
                <a:lnTo>
                  <a:pt x="0" y="6858000"/>
                </a:lnTo>
                <a:lnTo>
                  <a:pt x="270001" y="6858000"/>
                </a:lnTo>
                <a:lnTo>
                  <a:pt x="270001" y="0"/>
                </a:lnTo>
                <a:close/>
              </a:path>
            </a:pathLst>
          </a:custGeom>
          <a:solidFill>
            <a:srgbClr val="CC5500"/>
          </a:solidFill>
        </p:spPr>
        <p:txBody>
          <a:bodyPr wrap="square" lIns="0" tIns="0" rIns="0" bIns="0" rtlCol="0"/>
          <a:lstStyle/>
          <a:p>
            <a:endParaRPr/>
          </a:p>
        </p:txBody>
      </p:sp>
      <p:grpSp>
        <p:nvGrpSpPr>
          <p:cNvPr id="4" name="object 8"/>
          <p:cNvGrpSpPr/>
          <p:nvPr/>
        </p:nvGrpSpPr>
        <p:grpSpPr>
          <a:xfrm>
            <a:off x="1115838" y="1083856"/>
            <a:ext cx="10602595" cy="76200"/>
            <a:chOff x="1115838" y="1083856"/>
            <a:chExt cx="10602595" cy="76200"/>
          </a:xfrm>
        </p:grpSpPr>
        <p:sp>
          <p:nvSpPr>
            <p:cNvPr id="9" name="object 9"/>
            <p:cNvSpPr/>
            <p:nvPr/>
          </p:nvSpPr>
          <p:spPr>
            <a:xfrm>
              <a:off x="1272692" y="1121956"/>
              <a:ext cx="10445750" cy="0"/>
            </a:xfrm>
            <a:custGeom>
              <a:avLst/>
              <a:gdLst/>
              <a:ahLst/>
              <a:cxnLst/>
              <a:rect l="l" t="t" r="r" b="b"/>
              <a:pathLst>
                <a:path w="10445750">
                  <a:moveTo>
                    <a:pt x="0" y="0"/>
                  </a:moveTo>
                  <a:lnTo>
                    <a:pt x="10445521" y="0"/>
                  </a:lnTo>
                </a:path>
              </a:pathLst>
            </a:custGeom>
            <a:ln w="12700">
              <a:solidFill>
                <a:srgbClr val="CC5500"/>
              </a:solidFill>
            </a:ln>
          </p:spPr>
          <p:txBody>
            <a:bodyPr wrap="square" lIns="0" tIns="0" rIns="0" bIns="0" rtlCol="0"/>
            <a:lstStyle/>
            <a:p>
              <a:endParaRPr/>
            </a:p>
          </p:txBody>
        </p:sp>
        <p:sp>
          <p:nvSpPr>
            <p:cNvPr id="10" name="object 10"/>
            <p:cNvSpPr/>
            <p:nvPr/>
          </p:nvSpPr>
          <p:spPr>
            <a:xfrm>
              <a:off x="1115838" y="1121956"/>
              <a:ext cx="1194435" cy="0"/>
            </a:xfrm>
            <a:custGeom>
              <a:avLst/>
              <a:gdLst/>
              <a:ahLst/>
              <a:cxnLst/>
              <a:rect l="l" t="t" r="r" b="b"/>
              <a:pathLst>
                <a:path w="1194435">
                  <a:moveTo>
                    <a:pt x="0" y="0"/>
                  </a:moveTo>
                  <a:lnTo>
                    <a:pt x="1194155" y="0"/>
                  </a:lnTo>
                </a:path>
              </a:pathLst>
            </a:custGeom>
            <a:ln w="76200">
              <a:solidFill>
                <a:srgbClr val="CC5500"/>
              </a:solidFill>
            </a:ln>
          </p:spPr>
          <p:txBody>
            <a:bodyPr wrap="square" lIns="0" tIns="0" rIns="0" bIns="0" rtlCol="0"/>
            <a:lstStyle/>
            <a:p>
              <a:endParaRPr/>
            </a:p>
          </p:txBody>
        </p:sp>
      </p:grpSp>
      <p:pic>
        <p:nvPicPr>
          <p:cNvPr id="12" name="Graphic 11">
            <a:extLst>
              <a:ext uri="{FF2B5EF4-FFF2-40B4-BE49-F238E27FC236}">
                <a16:creationId xmlns:a16="http://schemas.microsoft.com/office/drawing/2014/main" xmlns="" id="{7AC809DB-39CC-ADF2-3F59-F23C9D8F8818}"/>
              </a:ext>
            </a:extLst>
          </p:cNvPr>
          <p:cNvPicPr>
            <a:picLocks noChangeAspect="1"/>
          </p:cNvPicPr>
          <p:nvPr/>
        </p:nvPicPr>
        <p:blipFill>
          <a:blip r:embed="rId3" cstate="print">
            <a:extLst>
              <a:ext uri="{96DAC541-7B7A-43D3-8B79-37D633B846F1}">
                <asvg:svgBlip xmlns:asvg="http://schemas.microsoft.com/office/drawing/2016/SVG/main" xmlns="" r:embed="rId4"/>
              </a:ext>
            </a:extLst>
          </a:blip>
          <a:stretch>
            <a:fillRect/>
          </a:stretch>
        </p:blipFill>
        <p:spPr>
          <a:xfrm>
            <a:off x="10099357" y="6484388"/>
            <a:ext cx="1787843" cy="288000"/>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257310" y="6362588"/>
            <a:ext cx="2485890" cy="197490"/>
          </a:xfrm>
          <a:prstGeom prst="rect">
            <a:avLst/>
          </a:prstGeom>
        </p:spPr>
        <p:txBody>
          <a:bodyPr vert="horz" wrap="square" lIns="0" tIns="12700" rIns="0" bIns="0" rtlCol="0">
            <a:spAutoFit/>
          </a:bodyPr>
          <a:lstStyle/>
          <a:p>
            <a:pPr marL="12700">
              <a:lnSpc>
                <a:spcPct val="100000"/>
              </a:lnSpc>
              <a:spcBef>
                <a:spcPts val="100"/>
              </a:spcBef>
            </a:pPr>
            <a:r>
              <a:rPr lang="en-US" sz="1200" dirty="0" smtClean="0">
                <a:solidFill>
                  <a:srgbClr val="CC5500"/>
                </a:solidFill>
                <a:latin typeface="Calibri"/>
                <a:cs typeface="Calibri"/>
              </a:rPr>
              <a:t>1</a:t>
            </a:r>
            <a:r>
              <a:rPr lang="en-US" sz="1200" baseline="30000" dirty="0" smtClean="0">
                <a:solidFill>
                  <a:srgbClr val="CC5500"/>
                </a:solidFill>
                <a:latin typeface="Calibri"/>
                <a:cs typeface="Calibri"/>
              </a:rPr>
              <a:t>st</a:t>
            </a:r>
            <a:r>
              <a:rPr lang="en-US" sz="1200" dirty="0" smtClean="0">
                <a:solidFill>
                  <a:srgbClr val="CC5500"/>
                </a:solidFill>
                <a:latin typeface="Calibri"/>
                <a:cs typeface="Calibri"/>
              </a:rPr>
              <a:t> author</a:t>
            </a:r>
            <a:r>
              <a:rPr sz="1200" dirty="0" smtClean="0">
                <a:solidFill>
                  <a:srgbClr val="CC5500"/>
                </a:solidFill>
                <a:latin typeface="Calibri"/>
                <a:cs typeface="Calibri"/>
              </a:rPr>
              <a:t>.</a:t>
            </a:r>
            <a:r>
              <a:rPr sz="1200" spc="-25" dirty="0" smtClean="0">
                <a:solidFill>
                  <a:srgbClr val="CC5500"/>
                </a:solidFill>
                <a:latin typeface="Calibri"/>
                <a:cs typeface="Calibri"/>
              </a:rPr>
              <a:t> </a:t>
            </a:r>
            <a:r>
              <a:rPr sz="1200" dirty="0">
                <a:solidFill>
                  <a:srgbClr val="CC5500"/>
                </a:solidFill>
                <a:latin typeface="Calibri"/>
                <a:cs typeface="Calibri"/>
              </a:rPr>
              <a:t>Indian</a:t>
            </a:r>
            <a:r>
              <a:rPr sz="1200" spc="-25" dirty="0">
                <a:solidFill>
                  <a:srgbClr val="CC5500"/>
                </a:solidFill>
                <a:latin typeface="Calibri"/>
                <a:cs typeface="Calibri"/>
              </a:rPr>
              <a:t> </a:t>
            </a:r>
            <a:r>
              <a:rPr sz="1200" dirty="0">
                <a:solidFill>
                  <a:srgbClr val="CC5500"/>
                </a:solidFill>
                <a:latin typeface="Calibri"/>
                <a:cs typeface="Calibri"/>
              </a:rPr>
              <a:t>J</a:t>
            </a:r>
            <a:r>
              <a:rPr sz="1200" spc="-20" dirty="0">
                <a:solidFill>
                  <a:srgbClr val="CC5500"/>
                </a:solidFill>
                <a:latin typeface="Calibri"/>
                <a:cs typeface="Calibri"/>
              </a:rPr>
              <a:t> </a:t>
            </a:r>
            <a:r>
              <a:rPr sz="1200" spc="-10" dirty="0">
                <a:solidFill>
                  <a:srgbClr val="CC5500"/>
                </a:solidFill>
                <a:latin typeface="Calibri"/>
                <a:cs typeface="Calibri"/>
              </a:rPr>
              <a:t>Gastroenterol.</a:t>
            </a:r>
            <a:r>
              <a:rPr sz="1200" spc="-25" dirty="0">
                <a:solidFill>
                  <a:srgbClr val="CC5500"/>
                </a:solidFill>
                <a:latin typeface="Calibri"/>
                <a:cs typeface="Calibri"/>
              </a:rPr>
              <a:t> </a:t>
            </a:r>
            <a:r>
              <a:rPr sz="1200" spc="-20" dirty="0">
                <a:solidFill>
                  <a:srgbClr val="CC5500"/>
                </a:solidFill>
                <a:latin typeface="Calibri"/>
                <a:cs typeface="Calibri"/>
              </a:rPr>
              <a:t>2025</a:t>
            </a:r>
            <a:endParaRPr sz="1200" dirty="0">
              <a:solidFill>
                <a:srgbClr val="CC5500"/>
              </a:solidFill>
              <a:latin typeface="Calibri"/>
              <a:cs typeface="Calibri"/>
            </a:endParaRPr>
          </a:p>
        </p:txBody>
      </p:sp>
      <p:sp>
        <p:nvSpPr>
          <p:cNvPr id="3" name="object 3"/>
          <p:cNvSpPr/>
          <p:nvPr/>
        </p:nvSpPr>
        <p:spPr>
          <a:xfrm>
            <a:off x="270003" y="2755"/>
            <a:ext cx="11922125" cy="1260475"/>
          </a:xfrm>
          <a:custGeom>
            <a:avLst/>
            <a:gdLst/>
            <a:ahLst/>
            <a:cxnLst/>
            <a:rect l="l" t="t" r="r" b="b"/>
            <a:pathLst>
              <a:path w="11922125" h="1260475">
                <a:moveTo>
                  <a:pt x="11922112" y="0"/>
                </a:moveTo>
                <a:lnTo>
                  <a:pt x="629996" y="0"/>
                </a:lnTo>
                <a:lnTo>
                  <a:pt x="582978" y="1727"/>
                </a:lnTo>
                <a:lnTo>
                  <a:pt x="536898" y="6830"/>
                </a:lnTo>
                <a:lnTo>
                  <a:pt x="491880" y="15186"/>
                </a:lnTo>
                <a:lnTo>
                  <a:pt x="448043" y="26673"/>
                </a:lnTo>
                <a:lnTo>
                  <a:pt x="405510" y="41169"/>
                </a:lnTo>
                <a:lnTo>
                  <a:pt x="364403" y="58552"/>
                </a:lnTo>
                <a:lnTo>
                  <a:pt x="324844" y="78701"/>
                </a:lnTo>
                <a:lnTo>
                  <a:pt x="286954" y="101495"/>
                </a:lnTo>
                <a:lnTo>
                  <a:pt x="250856" y="126810"/>
                </a:lnTo>
                <a:lnTo>
                  <a:pt x="216670" y="154525"/>
                </a:lnTo>
                <a:lnTo>
                  <a:pt x="184519" y="184519"/>
                </a:lnTo>
                <a:lnTo>
                  <a:pt x="154525" y="216670"/>
                </a:lnTo>
                <a:lnTo>
                  <a:pt x="126810" y="250856"/>
                </a:lnTo>
                <a:lnTo>
                  <a:pt x="101495" y="286954"/>
                </a:lnTo>
                <a:lnTo>
                  <a:pt x="78701" y="324844"/>
                </a:lnTo>
                <a:lnTo>
                  <a:pt x="58552" y="364403"/>
                </a:lnTo>
                <a:lnTo>
                  <a:pt x="41169" y="405510"/>
                </a:lnTo>
                <a:lnTo>
                  <a:pt x="26673" y="448043"/>
                </a:lnTo>
                <a:lnTo>
                  <a:pt x="15186" y="491880"/>
                </a:lnTo>
                <a:lnTo>
                  <a:pt x="6830" y="536898"/>
                </a:lnTo>
                <a:lnTo>
                  <a:pt x="1727" y="582978"/>
                </a:lnTo>
                <a:lnTo>
                  <a:pt x="0" y="629996"/>
                </a:lnTo>
                <a:lnTo>
                  <a:pt x="1727" y="677014"/>
                </a:lnTo>
                <a:lnTo>
                  <a:pt x="6830" y="723093"/>
                </a:lnTo>
                <a:lnTo>
                  <a:pt x="15186" y="768113"/>
                </a:lnTo>
                <a:lnTo>
                  <a:pt x="26673" y="811950"/>
                </a:lnTo>
                <a:lnTo>
                  <a:pt x="41169" y="854483"/>
                </a:lnTo>
                <a:lnTo>
                  <a:pt x="58552" y="895591"/>
                </a:lnTo>
                <a:lnTo>
                  <a:pt x="78701" y="935150"/>
                </a:lnTo>
                <a:lnTo>
                  <a:pt x="101495" y="973041"/>
                </a:lnTo>
                <a:lnTo>
                  <a:pt x="126810" y="1009140"/>
                </a:lnTo>
                <a:lnTo>
                  <a:pt x="154525" y="1043327"/>
                </a:lnTo>
                <a:lnTo>
                  <a:pt x="184519" y="1075478"/>
                </a:lnTo>
                <a:lnTo>
                  <a:pt x="216670" y="1105473"/>
                </a:lnTo>
                <a:lnTo>
                  <a:pt x="250856" y="1133190"/>
                </a:lnTo>
                <a:lnTo>
                  <a:pt x="286954" y="1158506"/>
                </a:lnTo>
                <a:lnTo>
                  <a:pt x="324844" y="1181300"/>
                </a:lnTo>
                <a:lnTo>
                  <a:pt x="364403" y="1201450"/>
                </a:lnTo>
                <a:lnTo>
                  <a:pt x="405510" y="1218834"/>
                </a:lnTo>
                <a:lnTo>
                  <a:pt x="448043" y="1233330"/>
                </a:lnTo>
                <a:lnTo>
                  <a:pt x="491880" y="1244818"/>
                </a:lnTo>
                <a:lnTo>
                  <a:pt x="536898" y="1253174"/>
                </a:lnTo>
                <a:lnTo>
                  <a:pt x="582978" y="1258277"/>
                </a:lnTo>
                <a:lnTo>
                  <a:pt x="629996" y="1260005"/>
                </a:lnTo>
                <a:lnTo>
                  <a:pt x="11922112" y="1260005"/>
                </a:lnTo>
                <a:lnTo>
                  <a:pt x="11922112" y="0"/>
                </a:lnTo>
                <a:close/>
              </a:path>
            </a:pathLst>
          </a:custGeom>
          <a:solidFill>
            <a:srgbClr val="CC5500"/>
          </a:solidFill>
        </p:spPr>
        <p:txBody>
          <a:bodyPr wrap="square" lIns="0" tIns="0" rIns="0" bIns="0" rtlCol="0"/>
          <a:lstStyle/>
          <a:p>
            <a:endParaRPr/>
          </a:p>
        </p:txBody>
      </p:sp>
      <p:grpSp>
        <p:nvGrpSpPr>
          <p:cNvPr id="4" name="object 4"/>
          <p:cNvGrpSpPr/>
          <p:nvPr/>
        </p:nvGrpSpPr>
        <p:grpSpPr>
          <a:xfrm>
            <a:off x="0" y="6628884"/>
            <a:ext cx="12192635" cy="90170"/>
            <a:chOff x="0" y="6628884"/>
            <a:chExt cx="12192635" cy="90170"/>
          </a:xfrm>
          <a:solidFill>
            <a:srgbClr val="CC5500"/>
          </a:solidFill>
        </p:grpSpPr>
        <p:sp>
          <p:nvSpPr>
            <p:cNvPr id="5" name="object 5"/>
            <p:cNvSpPr/>
            <p:nvPr/>
          </p:nvSpPr>
          <p:spPr>
            <a:xfrm>
              <a:off x="0" y="6628884"/>
              <a:ext cx="2315210" cy="90170"/>
            </a:xfrm>
            <a:custGeom>
              <a:avLst/>
              <a:gdLst/>
              <a:ahLst/>
              <a:cxnLst/>
              <a:rect l="l" t="t" r="r" b="b"/>
              <a:pathLst>
                <a:path w="2315210" h="90170">
                  <a:moveTo>
                    <a:pt x="2270150" y="0"/>
                  </a:moveTo>
                  <a:lnTo>
                    <a:pt x="0" y="0"/>
                  </a:lnTo>
                  <a:lnTo>
                    <a:pt x="0" y="90004"/>
                  </a:lnTo>
                  <a:lnTo>
                    <a:pt x="2270150" y="90004"/>
                  </a:lnTo>
                  <a:lnTo>
                    <a:pt x="2287666" y="86467"/>
                  </a:lnTo>
                  <a:lnTo>
                    <a:pt x="2301968" y="76820"/>
                  </a:lnTo>
                  <a:lnTo>
                    <a:pt x="2311610" y="62513"/>
                  </a:lnTo>
                  <a:lnTo>
                    <a:pt x="2315146" y="44996"/>
                  </a:lnTo>
                  <a:lnTo>
                    <a:pt x="2311610" y="27480"/>
                  </a:lnTo>
                  <a:lnTo>
                    <a:pt x="2301968" y="13177"/>
                  </a:lnTo>
                  <a:lnTo>
                    <a:pt x="2287666" y="3535"/>
                  </a:lnTo>
                  <a:lnTo>
                    <a:pt x="2270150" y="0"/>
                  </a:lnTo>
                  <a:close/>
                </a:path>
              </a:pathLst>
            </a:custGeom>
            <a:grpFill/>
          </p:spPr>
          <p:txBody>
            <a:bodyPr wrap="square" lIns="0" tIns="0" rIns="0" bIns="0" rtlCol="0"/>
            <a:lstStyle/>
            <a:p>
              <a:endParaRPr/>
            </a:p>
          </p:txBody>
        </p:sp>
        <p:sp>
          <p:nvSpPr>
            <p:cNvPr id="6" name="object 6"/>
            <p:cNvSpPr/>
            <p:nvPr/>
          </p:nvSpPr>
          <p:spPr>
            <a:xfrm>
              <a:off x="2315146" y="6673884"/>
              <a:ext cx="9877425" cy="0"/>
            </a:xfrm>
            <a:custGeom>
              <a:avLst/>
              <a:gdLst/>
              <a:ahLst/>
              <a:cxnLst/>
              <a:rect l="l" t="t" r="r" b="b"/>
              <a:pathLst>
                <a:path w="9877425">
                  <a:moveTo>
                    <a:pt x="0" y="0"/>
                  </a:moveTo>
                  <a:lnTo>
                    <a:pt x="9876967" y="0"/>
                  </a:lnTo>
                </a:path>
              </a:pathLst>
            </a:custGeom>
            <a:grpFill/>
            <a:ln w="19050">
              <a:solidFill>
                <a:srgbClr val="CC5500"/>
              </a:solidFill>
            </a:ln>
          </p:spPr>
          <p:txBody>
            <a:bodyPr wrap="square" lIns="0" tIns="0" rIns="0" bIns="0" rtlCol="0"/>
            <a:lstStyle/>
            <a:p>
              <a:endParaRPr/>
            </a:p>
          </p:txBody>
        </p:sp>
      </p:grpSp>
      <p:sp>
        <p:nvSpPr>
          <p:cNvPr id="7" name="object 7"/>
          <p:cNvSpPr txBox="1">
            <a:spLocks noGrp="1"/>
          </p:cNvSpPr>
          <p:nvPr>
            <p:ph type="title"/>
          </p:nvPr>
        </p:nvSpPr>
        <p:spPr>
          <a:xfrm>
            <a:off x="1295400" y="395503"/>
            <a:ext cx="10515600" cy="382156"/>
          </a:xfrm>
          <a:prstGeom prst="rect">
            <a:avLst/>
          </a:prstGeom>
        </p:spPr>
        <p:txBody>
          <a:bodyPr vert="horz" wrap="square" lIns="0" tIns="12700" rIns="0" bIns="0" rtlCol="0">
            <a:spAutoFit/>
          </a:bodyPr>
          <a:lstStyle/>
          <a:p>
            <a:pPr marL="542925" marR="5080">
              <a:lnSpc>
                <a:spcPct val="100000"/>
              </a:lnSpc>
              <a:spcBef>
                <a:spcPts val="100"/>
              </a:spcBef>
            </a:pPr>
            <a:r>
              <a:rPr lang="en-US" spc="-20" dirty="0" smtClean="0"/>
              <a:t>Graphical abstract: Title</a:t>
            </a:r>
            <a:endParaRPr spc="-10" dirty="0"/>
          </a:p>
        </p:txBody>
      </p:sp>
      <p:pic>
        <p:nvPicPr>
          <p:cNvPr id="8" name="object 8"/>
          <p:cNvPicPr/>
          <p:nvPr/>
        </p:nvPicPr>
        <p:blipFill>
          <a:blip r:embed="rId2" cstate="print"/>
          <a:stretch>
            <a:fillRect/>
          </a:stretch>
        </p:blipFill>
        <p:spPr>
          <a:xfrm>
            <a:off x="270002" y="0"/>
            <a:ext cx="1289011" cy="1289011"/>
          </a:xfrm>
          <a:prstGeom prst="rect">
            <a:avLst/>
          </a:prstGeom>
        </p:spPr>
      </p:pic>
      <p:sp>
        <p:nvSpPr>
          <p:cNvPr id="9" name="object 5">
            <a:extLst>
              <a:ext uri="{FF2B5EF4-FFF2-40B4-BE49-F238E27FC236}">
                <a16:creationId xmlns:a16="http://schemas.microsoft.com/office/drawing/2014/main" xmlns="" id="{B77AE09C-7D35-03D1-B4AE-7CAFE57DEA52}"/>
              </a:ext>
            </a:extLst>
          </p:cNvPr>
          <p:cNvSpPr/>
          <p:nvPr/>
        </p:nvSpPr>
        <p:spPr>
          <a:xfrm>
            <a:off x="9283268" y="6407999"/>
            <a:ext cx="2908935" cy="450215"/>
          </a:xfrm>
          <a:custGeom>
            <a:avLst/>
            <a:gdLst/>
            <a:ahLst/>
            <a:cxnLst/>
            <a:rect l="l" t="t" r="r" b="b"/>
            <a:pathLst>
              <a:path w="2908934" h="450215">
                <a:moveTo>
                  <a:pt x="2908846" y="0"/>
                </a:moveTo>
                <a:lnTo>
                  <a:pt x="449999" y="0"/>
                </a:lnTo>
                <a:lnTo>
                  <a:pt x="400966" y="2640"/>
                </a:lnTo>
                <a:lnTo>
                  <a:pt x="353464" y="10379"/>
                </a:lnTo>
                <a:lnTo>
                  <a:pt x="307765" y="22941"/>
                </a:lnTo>
                <a:lnTo>
                  <a:pt x="264144" y="40052"/>
                </a:lnTo>
                <a:lnTo>
                  <a:pt x="222876" y="61438"/>
                </a:lnTo>
                <a:lnTo>
                  <a:pt x="184236" y="86824"/>
                </a:lnTo>
                <a:lnTo>
                  <a:pt x="148497" y="115935"/>
                </a:lnTo>
                <a:lnTo>
                  <a:pt x="115935" y="148497"/>
                </a:lnTo>
                <a:lnTo>
                  <a:pt x="86824" y="184236"/>
                </a:lnTo>
                <a:lnTo>
                  <a:pt x="61438" y="222876"/>
                </a:lnTo>
                <a:lnTo>
                  <a:pt x="40052" y="264144"/>
                </a:lnTo>
                <a:lnTo>
                  <a:pt x="22941" y="307765"/>
                </a:lnTo>
                <a:lnTo>
                  <a:pt x="10379" y="353464"/>
                </a:lnTo>
                <a:lnTo>
                  <a:pt x="2640" y="400966"/>
                </a:lnTo>
                <a:lnTo>
                  <a:pt x="0" y="449999"/>
                </a:lnTo>
                <a:lnTo>
                  <a:pt x="2908846" y="449999"/>
                </a:lnTo>
                <a:lnTo>
                  <a:pt x="2908846" y="0"/>
                </a:lnTo>
                <a:close/>
              </a:path>
            </a:pathLst>
          </a:custGeom>
          <a:solidFill>
            <a:srgbClr val="CC5500"/>
          </a:solidFill>
        </p:spPr>
        <p:txBody>
          <a:bodyPr wrap="square" lIns="0" tIns="0" rIns="0" bIns="0" rtlCol="0"/>
          <a:lstStyle/>
          <a:p>
            <a:endParaRPr/>
          </a:p>
        </p:txBody>
      </p:sp>
      <p:pic>
        <p:nvPicPr>
          <p:cNvPr id="11" name="Graphic 10">
            <a:extLst>
              <a:ext uri="{FF2B5EF4-FFF2-40B4-BE49-F238E27FC236}">
                <a16:creationId xmlns:a16="http://schemas.microsoft.com/office/drawing/2014/main" xmlns="" id="{DAAB809D-195A-F6DD-55E5-825E3BE9F69C}"/>
              </a:ext>
            </a:extLst>
          </p:cNvPr>
          <p:cNvPicPr>
            <a:picLocks noChangeAspect="1"/>
          </p:cNvPicPr>
          <p:nvPr/>
        </p:nvPicPr>
        <p:blipFill>
          <a:blip r:embed="rId3" cstate="print">
            <a:extLst>
              <a:ext uri="{96DAC541-7B7A-43D3-8B79-37D633B846F1}">
                <asvg:svgBlip xmlns:asvg="http://schemas.microsoft.com/office/drawing/2016/SVG/main" xmlns="" r:embed="rId4"/>
              </a:ext>
            </a:extLst>
          </a:blip>
          <a:stretch>
            <a:fillRect/>
          </a:stretch>
        </p:blipFill>
        <p:spPr>
          <a:xfrm>
            <a:off x="9829800" y="6466727"/>
            <a:ext cx="2103770" cy="338892"/>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xmlns="" id="{9A215061-26F8-5DAE-50CB-4F62CDDE9392}"/>
              </a:ext>
            </a:extLst>
          </p:cNvPr>
          <p:cNvGrpSpPr/>
          <p:nvPr/>
        </p:nvGrpSpPr>
        <p:grpSpPr>
          <a:xfrm>
            <a:off x="914400" y="3429000"/>
            <a:ext cx="2544540" cy="2468789"/>
            <a:chOff x="5486400" y="1787692"/>
            <a:chExt cx="4063460" cy="3942492"/>
          </a:xfrm>
        </p:grpSpPr>
        <p:sp>
          <p:nvSpPr>
            <p:cNvPr id="17" name="Freeform: Shape 16">
              <a:extLst>
                <a:ext uri="{FF2B5EF4-FFF2-40B4-BE49-F238E27FC236}">
                  <a16:creationId xmlns:a16="http://schemas.microsoft.com/office/drawing/2014/main" xmlns="" id="{D2EF55AB-AC37-59C1-2722-6C4812325DD1}"/>
                </a:ext>
              </a:extLst>
            </p:cNvPr>
            <p:cNvSpPr/>
            <p:nvPr/>
          </p:nvSpPr>
          <p:spPr>
            <a:xfrm>
              <a:off x="5486400" y="1787692"/>
              <a:ext cx="1184529" cy="1184529"/>
            </a:xfrm>
            <a:custGeom>
              <a:avLst/>
              <a:gdLst>
                <a:gd name="connsiteX0" fmla="*/ 1184529 w 1184529"/>
                <a:gd name="connsiteY0" fmla="*/ 592265 h 1184529"/>
                <a:gd name="connsiteX1" fmla="*/ 592265 w 1184529"/>
                <a:gd name="connsiteY1" fmla="*/ 1184529 h 1184529"/>
                <a:gd name="connsiteX2" fmla="*/ 0 w 1184529"/>
                <a:gd name="connsiteY2" fmla="*/ 592265 h 1184529"/>
                <a:gd name="connsiteX3" fmla="*/ 592265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B8E3F9"/>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D714F0F0-3D85-BD9F-39A5-106B306EF695}"/>
                </a:ext>
              </a:extLst>
            </p:cNvPr>
            <p:cNvSpPr/>
            <p:nvPr/>
          </p:nvSpPr>
          <p:spPr>
            <a:xfrm>
              <a:off x="6925818" y="1787692"/>
              <a:ext cx="1184529" cy="1184529"/>
            </a:xfrm>
            <a:custGeom>
              <a:avLst/>
              <a:gdLst>
                <a:gd name="connsiteX0" fmla="*/ 1184529 w 1184529"/>
                <a:gd name="connsiteY0" fmla="*/ 592265 h 1184529"/>
                <a:gd name="connsiteX1" fmla="*/ 592265 w 1184529"/>
                <a:gd name="connsiteY1" fmla="*/ 1184529 h 1184529"/>
                <a:gd name="connsiteX2" fmla="*/ 0 w 1184529"/>
                <a:gd name="connsiteY2" fmla="*/ 592265 h 1184529"/>
                <a:gd name="connsiteX3" fmla="*/ 592265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4EA7DD"/>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3B27FA1D-2200-374F-D658-E77E8F8391D2}"/>
                </a:ext>
              </a:extLst>
            </p:cNvPr>
            <p:cNvSpPr/>
            <p:nvPr/>
          </p:nvSpPr>
          <p:spPr>
            <a:xfrm>
              <a:off x="8365331" y="1787692"/>
              <a:ext cx="1184529" cy="1184529"/>
            </a:xfrm>
            <a:custGeom>
              <a:avLst/>
              <a:gdLst>
                <a:gd name="connsiteX0" fmla="*/ 1184529 w 1184529"/>
                <a:gd name="connsiteY0" fmla="*/ 592265 h 1184529"/>
                <a:gd name="connsiteX1" fmla="*/ 592264 w 1184529"/>
                <a:gd name="connsiteY1" fmla="*/ 1184529 h 1184529"/>
                <a:gd name="connsiteX2" fmla="*/ 0 w 1184529"/>
                <a:gd name="connsiteY2" fmla="*/ 592265 h 1184529"/>
                <a:gd name="connsiteX3" fmla="*/ 592264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4" y="1184529"/>
                  </a:cubicBezTo>
                  <a:cubicBezTo>
                    <a:pt x="265166" y="1184529"/>
                    <a:pt x="0" y="919363"/>
                    <a:pt x="0" y="592265"/>
                  </a:cubicBezTo>
                  <a:cubicBezTo>
                    <a:pt x="0" y="265166"/>
                    <a:pt x="265166" y="0"/>
                    <a:pt x="592264" y="0"/>
                  </a:cubicBezTo>
                  <a:cubicBezTo>
                    <a:pt x="919363" y="0"/>
                    <a:pt x="1184529" y="265166"/>
                    <a:pt x="1184529" y="592265"/>
                  </a:cubicBezTo>
                  <a:close/>
                </a:path>
              </a:pathLst>
            </a:custGeom>
            <a:solidFill>
              <a:srgbClr val="00598B"/>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1872B73B-0E75-8D8B-BC45-974E8F352262}"/>
                </a:ext>
              </a:extLst>
            </p:cNvPr>
            <p:cNvSpPr/>
            <p:nvPr/>
          </p:nvSpPr>
          <p:spPr>
            <a:xfrm>
              <a:off x="5486400" y="3166721"/>
              <a:ext cx="1184529" cy="1184528"/>
            </a:xfrm>
            <a:custGeom>
              <a:avLst/>
              <a:gdLst>
                <a:gd name="connsiteX0" fmla="*/ 1184529 w 1184529"/>
                <a:gd name="connsiteY0" fmla="*/ 592265 h 1184528"/>
                <a:gd name="connsiteX1" fmla="*/ 592265 w 1184529"/>
                <a:gd name="connsiteY1" fmla="*/ 1184529 h 1184528"/>
                <a:gd name="connsiteX2" fmla="*/ 0 w 1184529"/>
                <a:gd name="connsiteY2" fmla="*/ 592265 h 1184528"/>
                <a:gd name="connsiteX3" fmla="*/ 592265 w 1184529"/>
                <a:gd name="connsiteY3" fmla="*/ 0 h 1184528"/>
                <a:gd name="connsiteX4" fmla="*/ 1184529 w 1184529"/>
                <a:gd name="connsiteY4" fmla="*/ 592265 h 1184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8">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FBCDA6"/>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C6919348-804E-9B8A-7A59-E09EAB414B8B}"/>
                </a:ext>
              </a:extLst>
            </p:cNvPr>
            <p:cNvSpPr/>
            <p:nvPr/>
          </p:nvSpPr>
          <p:spPr>
            <a:xfrm>
              <a:off x="6925818" y="3166721"/>
              <a:ext cx="1184528" cy="1184529"/>
            </a:xfrm>
            <a:custGeom>
              <a:avLst/>
              <a:gdLst>
                <a:gd name="connsiteX0" fmla="*/ 1184529 w 1184529"/>
                <a:gd name="connsiteY0" fmla="*/ 592265 h 1184528"/>
                <a:gd name="connsiteX1" fmla="*/ 592265 w 1184529"/>
                <a:gd name="connsiteY1" fmla="*/ 1184529 h 1184528"/>
                <a:gd name="connsiteX2" fmla="*/ 0 w 1184529"/>
                <a:gd name="connsiteY2" fmla="*/ 592265 h 1184528"/>
                <a:gd name="connsiteX3" fmla="*/ 592265 w 1184529"/>
                <a:gd name="connsiteY3" fmla="*/ 0 h 1184528"/>
                <a:gd name="connsiteX4" fmla="*/ 1184529 w 1184529"/>
                <a:gd name="connsiteY4" fmla="*/ 592265 h 1184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8">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CC5500"/>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CB3E961F-4696-74C3-1EA1-8E4FCE002D05}"/>
                </a:ext>
              </a:extLst>
            </p:cNvPr>
            <p:cNvSpPr/>
            <p:nvPr/>
          </p:nvSpPr>
          <p:spPr>
            <a:xfrm>
              <a:off x="8365331" y="3166721"/>
              <a:ext cx="1184529" cy="1184528"/>
            </a:xfrm>
            <a:custGeom>
              <a:avLst/>
              <a:gdLst>
                <a:gd name="connsiteX0" fmla="*/ 1184529 w 1184529"/>
                <a:gd name="connsiteY0" fmla="*/ 592265 h 1184528"/>
                <a:gd name="connsiteX1" fmla="*/ 592264 w 1184529"/>
                <a:gd name="connsiteY1" fmla="*/ 1184529 h 1184528"/>
                <a:gd name="connsiteX2" fmla="*/ 0 w 1184529"/>
                <a:gd name="connsiteY2" fmla="*/ 592265 h 1184528"/>
                <a:gd name="connsiteX3" fmla="*/ 592264 w 1184529"/>
                <a:gd name="connsiteY3" fmla="*/ 0 h 1184528"/>
                <a:gd name="connsiteX4" fmla="*/ 1184529 w 1184529"/>
                <a:gd name="connsiteY4" fmla="*/ 592265 h 1184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8">
                  <a:moveTo>
                    <a:pt x="1184529" y="592265"/>
                  </a:moveTo>
                  <a:cubicBezTo>
                    <a:pt x="1184529" y="919363"/>
                    <a:pt x="919363" y="1184529"/>
                    <a:pt x="592264" y="1184529"/>
                  </a:cubicBezTo>
                  <a:cubicBezTo>
                    <a:pt x="265166" y="1184529"/>
                    <a:pt x="0" y="919363"/>
                    <a:pt x="0" y="592265"/>
                  </a:cubicBezTo>
                  <a:cubicBezTo>
                    <a:pt x="0" y="265166"/>
                    <a:pt x="265166" y="0"/>
                    <a:pt x="592264" y="0"/>
                  </a:cubicBezTo>
                  <a:cubicBezTo>
                    <a:pt x="919363" y="0"/>
                    <a:pt x="1184529" y="265166"/>
                    <a:pt x="1184529" y="592265"/>
                  </a:cubicBezTo>
                  <a:close/>
                </a:path>
              </a:pathLst>
            </a:custGeom>
            <a:solidFill>
              <a:srgbClr val="F58220"/>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E46363BE-E089-F8C1-3998-AEB5E2F56D11}"/>
                </a:ext>
              </a:extLst>
            </p:cNvPr>
            <p:cNvSpPr/>
            <p:nvPr/>
          </p:nvSpPr>
          <p:spPr>
            <a:xfrm>
              <a:off x="5486400" y="4545655"/>
              <a:ext cx="1184529" cy="1184529"/>
            </a:xfrm>
            <a:custGeom>
              <a:avLst/>
              <a:gdLst>
                <a:gd name="connsiteX0" fmla="*/ 1184529 w 1184529"/>
                <a:gd name="connsiteY0" fmla="*/ 592265 h 1184529"/>
                <a:gd name="connsiteX1" fmla="*/ 592265 w 1184529"/>
                <a:gd name="connsiteY1" fmla="*/ 1184529 h 1184529"/>
                <a:gd name="connsiteX2" fmla="*/ 0 w 1184529"/>
                <a:gd name="connsiteY2" fmla="*/ 592265 h 1184529"/>
                <a:gd name="connsiteX3" fmla="*/ 592265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EEEBE0"/>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10342803-BF68-F0EC-66E6-96F16695915B}"/>
                </a:ext>
              </a:extLst>
            </p:cNvPr>
            <p:cNvSpPr/>
            <p:nvPr/>
          </p:nvSpPr>
          <p:spPr>
            <a:xfrm>
              <a:off x="6925818" y="4545655"/>
              <a:ext cx="1184529" cy="1184529"/>
            </a:xfrm>
            <a:custGeom>
              <a:avLst/>
              <a:gdLst>
                <a:gd name="connsiteX0" fmla="*/ 1184529 w 1184529"/>
                <a:gd name="connsiteY0" fmla="*/ 592265 h 1184529"/>
                <a:gd name="connsiteX1" fmla="*/ 592265 w 1184529"/>
                <a:gd name="connsiteY1" fmla="*/ 1184529 h 1184529"/>
                <a:gd name="connsiteX2" fmla="*/ 0 w 1184529"/>
                <a:gd name="connsiteY2" fmla="*/ 592265 h 1184529"/>
                <a:gd name="connsiteX3" fmla="*/ 592265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5" y="1184529"/>
                  </a:cubicBezTo>
                  <a:cubicBezTo>
                    <a:pt x="265166" y="1184529"/>
                    <a:pt x="0" y="919363"/>
                    <a:pt x="0" y="592265"/>
                  </a:cubicBezTo>
                  <a:cubicBezTo>
                    <a:pt x="0" y="265166"/>
                    <a:pt x="265166" y="0"/>
                    <a:pt x="592265" y="0"/>
                  </a:cubicBezTo>
                  <a:cubicBezTo>
                    <a:pt x="919363" y="0"/>
                    <a:pt x="1184529" y="265166"/>
                    <a:pt x="1184529" y="592265"/>
                  </a:cubicBezTo>
                  <a:close/>
                </a:path>
              </a:pathLst>
            </a:custGeom>
            <a:solidFill>
              <a:srgbClr val="C4BD97"/>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E46048DC-EA9E-270E-4790-D0B7680D8796}"/>
                </a:ext>
              </a:extLst>
            </p:cNvPr>
            <p:cNvSpPr/>
            <p:nvPr/>
          </p:nvSpPr>
          <p:spPr>
            <a:xfrm>
              <a:off x="8365331" y="4545655"/>
              <a:ext cx="1184529" cy="1184529"/>
            </a:xfrm>
            <a:custGeom>
              <a:avLst/>
              <a:gdLst>
                <a:gd name="connsiteX0" fmla="*/ 1184529 w 1184529"/>
                <a:gd name="connsiteY0" fmla="*/ 592265 h 1184529"/>
                <a:gd name="connsiteX1" fmla="*/ 592264 w 1184529"/>
                <a:gd name="connsiteY1" fmla="*/ 1184529 h 1184529"/>
                <a:gd name="connsiteX2" fmla="*/ 0 w 1184529"/>
                <a:gd name="connsiteY2" fmla="*/ 592265 h 1184529"/>
                <a:gd name="connsiteX3" fmla="*/ 592264 w 1184529"/>
                <a:gd name="connsiteY3" fmla="*/ 0 h 1184529"/>
                <a:gd name="connsiteX4" fmla="*/ 1184529 w 1184529"/>
                <a:gd name="connsiteY4" fmla="*/ 592265 h 1184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529" h="1184529">
                  <a:moveTo>
                    <a:pt x="1184529" y="592265"/>
                  </a:moveTo>
                  <a:cubicBezTo>
                    <a:pt x="1184529" y="919363"/>
                    <a:pt x="919363" y="1184529"/>
                    <a:pt x="592264" y="1184529"/>
                  </a:cubicBezTo>
                  <a:cubicBezTo>
                    <a:pt x="265166" y="1184529"/>
                    <a:pt x="0" y="919363"/>
                    <a:pt x="0" y="592265"/>
                  </a:cubicBezTo>
                  <a:cubicBezTo>
                    <a:pt x="0" y="265166"/>
                    <a:pt x="265166" y="0"/>
                    <a:pt x="592264" y="0"/>
                  </a:cubicBezTo>
                  <a:cubicBezTo>
                    <a:pt x="919363" y="0"/>
                    <a:pt x="1184529" y="265166"/>
                    <a:pt x="1184529" y="592265"/>
                  </a:cubicBezTo>
                  <a:close/>
                </a:path>
              </a:pathLst>
            </a:custGeom>
            <a:solidFill>
              <a:srgbClr val="4B452B"/>
            </a:solidFill>
            <a:ln w="9525" cap="flat">
              <a:noFill/>
              <a:prstDash val="solid"/>
              <a:miter/>
            </a:ln>
          </p:spPr>
          <p:txBody>
            <a:bodyPr rtlCol="0" anchor="ctr"/>
            <a:lstStyle/>
            <a:p>
              <a:endParaRPr lang="en-IN"/>
            </a:p>
          </p:txBody>
        </p:sp>
      </p:grpSp>
      <p:sp>
        <p:nvSpPr>
          <p:cNvPr id="31" name="TextBox 30">
            <a:extLst>
              <a:ext uri="{FF2B5EF4-FFF2-40B4-BE49-F238E27FC236}">
                <a16:creationId xmlns:a16="http://schemas.microsoft.com/office/drawing/2014/main" xmlns="" id="{FC917733-2FEA-DA4E-571E-5E527A2A4FC3}"/>
              </a:ext>
            </a:extLst>
          </p:cNvPr>
          <p:cNvSpPr txBox="1"/>
          <p:nvPr/>
        </p:nvSpPr>
        <p:spPr>
          <a:xfrm>
            <a:off x="3886200" y="4063230"/>
            <a:ext cx="2362200" cy="830997"/>
          </a:xfrm>
          <a:prstGeom prst="rect">
            <a:avLst/>
          </a:prstGeom>
          <a:noFill/>
        </p:spPr>
        <p:txBody>
          <a:bodyPr wrap="square">
            <a:spAutoFit/>
          </a:bodyPr>
          <a:lstStyle/>
          <a:p>
            <a:pPr algn="l"/>
            <a:r>
              <a:rPr lang="en-US" sz="2400" dirty="0" smtClean="0">
                <a:latin typeface="+mn-lt"/>
                <a:cs typeface="Arial"/>
              </a:rPr>
              <a:t>Recommended </a:t>
            </a:r>
            <a:r>
              <a:rPr lang="en-US" sz="2400" dirty="0">
                <a:latin typeface="+mn-lt"/>
                <a:cs typeface="Arial"/>
              </a:rPr>
              <a:t>colors</a:t>
            </a:r>
          </a:p>
        </p:txBody>
      </p:sp>
      <p:sp>
        <p:nvSpPr>
          <p:cNvPr id="32" name="Title 1">
            <a:extLst>
              <a:ext uri="{FF2B5EF4-FFF2-40B4-BE49-F238E27FC236}">
                <a16:creationId xmlns:a16="http://schemas.microsoft.com/office/drawing/2014/main" xmlns="" id="{6416C6C8-4018-8D12-0AE3-3B8AA35E6A69}"/>
              </a:ext>
            </a:extLst>
          </p:cNvPr>
          <p:cNvSpPr txBox="1">
            <a:spLocks/>
          </p:cNvSpPr>
          <p:nvPr/>
        </p:nvSpPr>
        <p:spPr>
          <a:xfrm>
            <a:off x="838200" y="365125"/>
            <a:ext cx="10515600" cy="1325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dirty="0"/>
              <a:t>Fonts and Color Palette for Use</a:t>
            </a:r>
            <a:endParaRPr lang="en-IN" dirty="0"/>
          </a:p>
        </p:txBody>
      </p:sp>
      <p:sp>
        <p:nvSpPr>
          <p:cNvPr id="33" name="TextBox 32">
            <a:extLst>
              <a:ext uri="{FF2B5EF4-FFF2-40B4-BE49-F238E27FC236}">
                <a16:creationId xmlns:a16="http://schemas.microsoft.com/office/drawing/2014/main" xmlns="" id="{50A280CE-01CC-37DA-080A-11A8801EAD89}"/>
              </a:ext>
            </a:extLst>
          </p:cNvPr>
          <p:cNvSpPr txBox="1"/>
          <p:nvPr/>
        </p:nvSpPr>
        <p:spPr>
          <a:xfrm>
            <a:off x="914400" y="1600200"/>
            <a:ext cx="9982200" cy="461665"/>
          </a:xfrm>
          <a:prstGeom prst="rect">
            <a:avLst/>
          </a:prstGeom>
          <a:noFill/>
        </p:spPr>
        <p:txBody>
          <a:bodyPr wrap="square" rtlCol="0">
            <a:spAutoFit/>
          </a:bodyPr>
          <a:lstStyle/>
          <a:p>
            <a:r>
              <a:rPr lang="en-US" sz="2400" dirty="0">
                <a:latin typeface="+mn-lt"/>
              </a:rPr>
              <a:t>Use this font for large labels (Calibri 24pt)</a:t>
            </a:r>
          </a:p>
        </p:txBody>
      </p:sp>
      <p:sp>
        <p:nvSpPr>
          <p:cNvPr id="35" name="TextBox 34">
            <a:extLst>
              <a:ext uri="{FF2B5EF4-FFF2-40B4-BE49-F238E27FC236}">
                <a16:creationId xmlns:a16="http://schemas.microsoft.com/office/drawing/2014/main" xmlns="" id="{1F59BD84-A2AF-9A3E-6703-0186756C5196}"/>
              </a:ext>
            </a:extLst>
          </p:cNvPr>
          <p:cNvSpPr txBox="1"/>
          <p:nvPr/>
        </p:nvSpPr>
        <p:spPr>
          <a:xfrm>
            <a:off x="914400" y="2171180"/>
            <a:ext cx="9982200" cy="369332"/>
          </a:xfrm>
          <a:prstGeom prst="rect">
            <a:avLst/>
          </a:prstGeom>
          <a:noFill/>
        </p:spPr>
        <p:txBody>
          <a:bodyPr wrap="square" rtlCol="0">
            <a:spAutoFit/>
          </a:bodyPr>
          <a:lstStyle/>
          <a:p>
            <a:r>
              <a:rPr lang="en-US" dirty="0">
                <a:latin typeface="+mn-lt"/>
              </a:rPr>
              <a:t>Use this font for small labels (Calibri 18pt)</a:t>
            </a:r>
          </a:p>
        </p:txBody>
      </p:sp>
    </p:spTree>
    <p:extLst>
      <p:ext uri="{BB962C8B-B14F-4D97-AF65-F5344CB8AC3E}">
        <p14:creationId xmlns:p14="http://schemas.microsoft.com/office/powerpoint/2010/main" xmlns="" val="195994318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8C96C666-D5E4-28F8-3E6A-B0579FBB0217}"/>
              </a:ext>
            </a:extLst>
          </p:cNvPr>
          <p:cNvPicPr>
            <a:picLocks noChangeAspect="1"/>
          </p:cNvPicPr>
          <p:nvPr/>
        </p:nvPicPr>
        <p:blipFill>
          <a:blip r:embed="rId2" cstate="print">
            <a:extLst>
              <a:ext uri="{28A0092B-C50C-407E-A947-70E740481C1C}">
                <a14:useLocalDpi xmlns:a14="http://schemas.microsoft.com/office/drawing/2010/main" xmlns="" val="0"/>
              </a:ext>
            </a:extLst>
          </a:blip>
          <a:srcRect/>
          <a:stretch/>
        </p:blipFill>
        <p:spPr>
          <a:xfrm>
            <a:off x="4135884" y="1066800"/>
            <a:ext cx="3090169" cy="2594913"/>
          </a:xfrm>
          <a:prstGeom prst="rect">
            <a:avLst/>
          </a:prstGeom>
        </p:spPr>
      </p:pic>
      <p:pic>
        <p:nvPicPr>
          <p:cNvPr id="6" name="Picture 5">
            <a:extLst>
              <a:ext uri="{FF2B5EF4-FFF2-40B4-BE49-F238E27FC236}">
                <a16:creationId xmlns:a16="http://schemas.microsoft.com/office/drawing/2014/main" xmlns="" id="{A9DF2E4D-0C96-077D-5C36-287637398E22}"/>
              </a:ext>
            </a:extLst>
          </p:cNvPr>
          <p:cNvPicPr>
            <a:picLocks noChangeAspect="1"/>
          </p:cNvPicPr>
          <p:nvPr/>
        </p:nvPicPr>
        <p:blipFill>
          <a:blip r:embed="rId3" cstate="print">
            <a:extLst>
              <a:ext uri="{28A0092B-C50C-407E-A947-70E740481C1C}">
                <a14:useLocalDpi xmlns:a14="http://schemas.microsoft.com/office/drawing/2010/main" xmlns="" val="0"/>
              </a:ext>
            </a:extLst>
          </a:blip>
          <a:srcRect/>
          <a:stretch/>
        </p:blipFill>
        <p:spPr>
          <a:xfrm>
            <a:off x="7848600" y="1066800"/>
            <a:ext cx="3090169" cy="2594913"/>
          </a:xfrm>
          <a:prstGeom prst="rect">
            <a:avLst/>
          </a:prstGeom>
        </p:spPr>
      </p:pic>
      <p:pic>
        <p:nvPicPr>
          <p:cNvPr id="8" name="Picture 7">
            <a:extLst>
              <a:ext uri="{FF2B5EF4-FFF2-40B4-BE49-F238E27FC236}">
                <a16:creationId xmlns:a16="http://schemas.microsoft.com/office/drawing/2014/main" xmlns="" id="{94625E8A-A1F9-5729-49A8-DB4537745897}"/>
              </a:ext>
            </a:extLst>
          </p:cNvPr>
          <p:cNvPicPr>
            <a:picLocks noChangeAspect="1"/>
          </p:cNvPicPr>
          <p:nvPr/>
        </p:nvPicPr>
        <p:blipFill>
          <a:blip r:embed="rId4" cstate="print">
            <a:extLst>
              <a:ext uri="{28A0092B-C50C-407E-A947-70E740481C1C}">
                <a14:useLocalDpi xmlns:a14="http://schemas.microsoft.com/office/drawing/2010/main" xmlns="" val="0"/>
              </a:ext>
            </a:extLst>
          </a:blip>
          <a:srcRect/>
          <a:stretch/>
        </p:blipFill>
        <p:spPr>
          <a:xfrm>
            <a:off x="423169" y="1066800"/>
            <a:ext cx="3090169" cy="2594913"/>
          </a:xfrm>
          <a:prstGeom prst="rect">
            <a:avLst/>
          </a:prstGeom>
        </p:spPr>
      </p:pic>
      <p:pic>
        <p:nvPicPr>
          <p:cNvPr id="2" name="Picture 1">
            <a:extLst>
              <a:ext uri="{FF2B5EF4-FFF2-40B4-BE49-F238E27FC236}">
                <a16:creationId xmlns:a16="http://schemas.microsoft.com/office/drawing/2014/main" xmlns="" id="{E3121667-AA31-D68F-65E6-D6FCBD162FBA}"/>
              </a:ext>
            </a:extLst>
          </p:cNvPr>
          <p:cNvPicPr>
            <a:picLocks noChangeAspect="1"/>
          </p:cNvPicPr>
          <p:nvPr/>
        </p:nvPicPr>
        <p:blipFill>
          <a:blip r:embed="rId5" cstate="print">
            <a:extLst>
              <a:ext uri="{28A0092B-C50C-407E-A947-70E740481C1C}">
                <a14:useLocalDpi xmlns:a14="http://schemas.microsoft.com/office/drawing/2010/main" xmlns="" val="0"/>
              </a:ext>
            </a:extLst>
          </a:blip>
          <a:srcRect/>
          <a:stretch/>
        </p:blipFill>
        <p:spPr>
          <a:xfrm>
            <a:off x="506736" y="3692193"/>
            <a:ext cx="2923034" cy="2594913"/>
          </a:xfrm>
          <a:prstGeom prst="rect">
            <a:avLst/>
          </a:prstGeom>
        </p:spPr>
      </p:pic>
    </p:spTree>
    <p:extLst>
      <p:ext uri="{BB962C8B-B14F-4D97-AF65-F5344CB8AC3E}">
        <p14:creationId xmlns:p14="http://schemas.microsoft.com/office/powerpoint/2010/main" xmlns="" val="190508666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D92BCAEF-63D8-5F2C-F524-35BD6CFB5A86}"/>
              </a:ext>
            </a:extLst>
          </p:cNvPr>
          <p:cNvPicPr>
            <a:picLocks noChangeAspect="1"/>
          </p:cNvPicPr>
          <p:nvPr/>
        </p:nvPicPr>
        <p:blipFill>
          <a:blip r:embed="rId2" cstate="print">
            <a:extLst>
              <a:ext uri="{28A0092B-C50C-407E-A947-70E740481C1C}">
                <a14:useLocalDpi xmlns:a14="http://schemas.microsoft.com/office/drawing/2010/main" xmlns="" val="0"/>
              </a:ext>
            </a:extLst>
          </a:blip>
          <a:srcRect/>
          <a:stretch/>
        </p:blipFill>
        <p:spPr>
          <a:xfrm>
            <a:off x="0" y="2057400"/>
            <a:ext cx="3942665" cy="2571499"/>
          </a:xfrm>
          <a:prstGeom prst="rect">
            <a:avLst/>
          </a:prstGeom>
        </p:spPr>
      </p:pic>
      <p:pic>
        <p:nvPicPr>
          <p:cNvPr id="6" name="Picture 5">
            <a:extLst>
              <a:ext uri="{FF2B5EF4-FFF2-40B4-BE49-F238E27FC236}">
                <a16:creationId xmlns:a16="http://schemas.microsoft.com/office/drawing/2014/main" xmlns="" id="{698BB62A-0BA7-3812-07DD-D5C1D01EA9B7}"/>
              </a:ext>
            </a:extLst>
          </p:cNvPr>
          <p:cNvPicPr>
            <a:picLocks noChangeAspect="1"/>
          </p:cNvPicPr>
          <p:nvPr/>
        </p:nvPicPr>
        <p:blipFill>
          <a:blip r:embed="rId3" cstate="print">
            <a:extLst>
              <a:ext uri="{28A0092B-C50C-407E-A947-70E740481C1C}">
                <a14:useLocalDpi xmlns:a14="http://schemas.microsoft.com/office/drawing/2010/main" xmlns="" val="0"/>
              </a:ext>
            </a:extLst>
          </a:blip>
          <a:srcRect/>
          <a:stretch/>
        </p:blipFill>
        <p:spPr>
          <a:xfrm>
            <a:off x="4124667" y="2057400"/>
            <a:ext cx="3942665" cy="2571499"/>
          </a:xfrm>
          <a:prstGeom prst="rect">
            <a:avLst/>
          </a:prstGeom>
        </p:spPr>
      </p:pic>
      <p:pic>
        <p:nvPicPr>
          <p:cNvPr id="8" name="Picture 7">
            <a:extLst>
              <a:ext uri="{FF2B5EF4-FFF2-40B4-BE49-F238E27FC236}">
                <a16:creationId xmlns:a16="http://schemas.microsoft.com/office/drawing/2014/main" xmlns="" id="{BF5FDAEF-3EDE-C8BC-2AA0-187D8AF44618}"/>
              </a:ext>
            </a:extLst>
          </p:cNvPr>
          <p:cNvPicPr>
            <a:picLocks noChangeAspect="1"/>
          </p:cNvPicPr>
          <p:nvPr/>
        </p:nvPicPr>
        <p:blipFill>
          <a:blip r:embed="rId4" cstate="print">
            <a:extLst>
              <a:ext uri="{28A0092B-C50C-407E-A947-70E740481C1C}">
                <a14:useLocalDpi xmlns:a14="http://schemas.microsoft.com/office/drawing/2010/main" xmlns="" val="0"/>
              </a:ext>
            </a:extLst>
          </a:blip>
          <a:srcRect/>
          <a:stretch/>
        </p:blipFill>
        <p:spPr>
          <a:xfrm>
            <a:off x="8249334" y="2057400"/>
            <a:ext cx="3942665" cy="2571499"/>
          </a:xfrm>
          <a:prstGeom prst="rect">
            <a:avLst/>
          </a:prstGeom>
        </p:spPr>
      </p:pic>
      <p:sp>
        <p:nvSpPr>
          <p:cNvPr id="7" name="Graphic 4">
            <a:extLst>
              <a:ext uri="{FF2B5EF4-FFF2-40B4-BE49-F238E27FC236}">
                <a16:creationId xmlns:a16="http://schemas.microsoft.com/office/drawing/2014/main" xmlns="" id="{B244977A-7318-0EAB-F37C-4E6065144AF9}"/>
              </a:ext>
            </a:extLst>
          </p:cNvPr>
          <p:cNvSpPr/>
          <p:nvPr/>
        </p:nvSpPr>
        <p:spPr>
          <a:xfrm>
            <a:off x="2821815" y="4726576"/>
            <a:ext cx="740629" cy="913619"/>
          </a:xfrm>
          <a:custGeom>
            <a:avLst/>
            <a:gdLst>
              <a:gd name="connsiteX0" fmla="*/ 465410 w 740629"/>
              <a:gd name="connsiteY0" fmla="*/ 84381 h 913619"/>
              <a:gd name="connsiteX1" fmla="*/ 560660 w 740629"/>
              <a:gd name="connsiteY1" fmla="*/ 66665 h 913619"/>
              <a:gd name="connsiteX2" fmla="*/ 621334 w 740629"/>
              <a:gd name="connsiteY2" fmla="*/ 110099 h 913619"/>
              <a:gd name="connsiteX3" fmla="*/ 628954 w 740629"/>
              <a:gd name="connsiteY3" fmla="*/ 163820 h 913619"/>
              <a:gd name="connsiteX4" fmla="*/ 692962 w 740629"/>
              <a:gd name="connsiteY4" fmla="*/ 182870 h 913619"/>
              <a:gd name="connsiteX5" fmla="*/ 727062 w 740629"/>
              <a:gd name="connsiteY5" fmla="*/ 189633 h 913619"/>
              <a:gd name="connsiteX6" fmla="*/ 740587 w 740629"/>
              <a:gd name="connsiteY6" fmla="*/ 147056 h 913619"/>
              <a:gd name="connsiteX7" fmla="*/ 697915 w 740629"/>
              <a:gd name="connsiteY7" fmla="*/ 140579 h 913619"/>
              <a:gd name="connsiteX8" fmla="*/ 664959 w 740629"/>
              <a:gd name="connsiteY8" fmla="*/ 80571 h 913619"/>
              <a:gd name="connsiteX9" fmla="*/ 571233 w 740629"/>
              <a:gd name="connsiteY9" fmla="*/ 4371 h 913619"/>
              <a:gd name="connsiteX10" fmla="*/ 443407 w 740629"/>
              <a:gd name="connsiteY10" fmla="*/ 16944 h 913619"/>
              <a:gd name="connsiteX11" fmla="*/ 368636 w 740629"/>
              <a:gd name="connsiteY11" fmla="*/ 69237 h 913619"/>
              <a:gd name="connsiteX12" fmla="*/ 277291 w 740629"/>
              <a:gd name="connsiteY12" fmla="*/ 117338 h 913619"/>
              <a:gd name="connsiteX13" fmla="*/ 215188 w 740629"/>
              <a:gd name="connsiteY13" fmla="*/ 159343 h 913619"/>
              <a:gd name="connsiteX14" fmla="*/ 7353 w 740629"/>
              <a:gd name="connsiteY14" fmla="*/ 729414 h 913619"/>
              <a:gd name="connsiteX15" fmla="*/ 172897 w 740629"/>
              <a:gd name="connsiteY15" fmla="*/ 913437 h 913619"/>
              <a:gd name="connsiteX16" fmla="*/ 343681 w 740629"/>
              <a:gd name="connsiteY16" fmla="*/ 827712 h 913619"/>
              <a:gd name="connsiteX17" fmla="*/ 374161 w 740629"/>
              <a:gd name="connsiteY17" fmla="*/ 573395 h 913619"/>
              <a:gd name="connsiteX18" fmla="*/ 350158 w 740629"/>
              <a:gd name="connsiteY18" fmla="*/ 417947 h 913619"/>
              <a:gd name="connsiteX19" fmla="*/ 334060 w 740629"/>
              <a:gd name="connsiteY19" fmla="*/ 332793 h 913619"/>
              <a:gd name="connsiteX20" fmla="*/ 327488 w 740629"/>
              <a:gd name="connsiteY20" fmla="*/ 282311 h 913619"/>
              <a:gd name="connsiteX21" fmla="*/ 387686 w 740629"/>
              <a:gd name="connsiteY21" fmla="*/ 201729 h 913619"/>
              <a:gd name="connsiteX22" fmla="*/ 421976 w 740629"/>
              <a:gd name="connsiteY22" fmla="*/ 106479 h 913619"/>
              <a:gd name="connsiteX23" fmla="*/ 465088 w 740629"/>
              <a:gd name="connsiteY23" fmla="*/ 84277 h 913619"/>
              <a:gd name="connsiteX24" fmla="*/ 465410 w 740629"/>
              <a:gd name="connsiteY24" fmla="*/ 84381 h 91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0629" h="913619">
                <a:moveTo>
                  <a:pt x="465410" y="84381"/>
                </a:moveTo>
                <a:cubicBezTo>
                  <a:pt x="485698" y="90668"/>
                  <a:pt x="497224" y="74190"/>
                  <a:pt x="560660" y="66665"/>
                </a:cubicBezTo>
                <a:cubicBezTo>
                  <a:pt x="624097" y="59140"/>
                  <a:pt x="621334" y="110099"/>
                  <a:pt x="621334" y="110099"/>
                </a:cubicBezTo>
                <a:cubicBezTo>
                  <a:pt x="621334" y="110099"/>
                  <a:pt x="613619" y="131625"/>
                  <a:pt x="628954" y="163820"/>
                </a:cubicBezTo>
                <a:cubicBezTo>
                  <a:pt x="644290" y="196014"/>
                  <a:pt x="662768" y="187728"/>
                  <a:pt x="692962" y="182870"/>
                </a:cubicBezTo>
                <a:cubicBezTo>
                  <a:pt x="704773" y="181066"/>
                  <a:pt x="716832" y="183459"/>
                  <a:pt x="727062" y="189633"/>
                </a:cubicBezTo>
                <a:cubicBezTo>
                  <a:pt x="731253" y="175345"/>
                  <a:pt x="735730" y="161058"/>
                  <a:pt x="740587" y="147056"/>
                </a:cubicBezTo>
                <a:cubicBezTo>
                  <a:pt x="727005" y="141817"/>
                  <a:pt x="712441" y="139606"/>
                  <a:pt x="697915" y="140579"/>
                </a:cubicBezTo>
                <a:cubicBezTo>
                  <a:pt x="662006" y="141817"/>
                  <a:pt x="666578" y="113814"/>
                  <a:pt x="664959" y="80571"/>
                </a:cubicBezTo>
                <a:cubicBezTo>
                  <a:pt x="663340" y="47329"/>
                  <a:pt x="623049" y="17421"/>
                  <a:pt x="571233" y="4371"/>
                </a:cubicBezTo>
                <a:cubicBezTo>
                  <a:pt x="528330" y="-4380"/>
                  <a:pt x="483784" y="1"/>
                  <a:pt x="443407" y="16944"/>
                </a:cubicBezTo>
                <a:cubicBezTo>
                  <a:pt x="417277" y="32585"/>
                  <a:pt x="392292" y="50059"/>
                  <a:pt x="368636" y="69237"/>
                </a:cubicBezTo>
                <a:cubicBezTo>
                  <a:pt x="325583" y="66284"/>
                  <a:pt x="289483" y="103431"/>
                  <a:pt x="277291" y="117338"/>
                </a:cubicBezTo>
                <a:cubicBezTo>
                  <a:pt x="265099" y="131244"/>
                  <a:pt x="287483" y="127911"/>
                  <a:pt x="215188" y="159343"/>
                </a:cubicBezTo>
                <a:cubicBezTo>
                  <a:pt x="142894" y="190776"/>
                  <a:pt x="-38748" y="392991"/>
                  <a:pt x="7353" y="729414"/>
                </a:cubicBezTo>
                <a:cubicBezTo>
                  <a:pt x="19926" y="840571"/>
                  <a:pt x="104127" y="911818"/>
                  <a:pt x="172897" y="913437"/>
                </a:cubicBezTo>
                <a:cubicBezTo>
                  <a:pt x="241668" y="915057"/>
                  <a:pt x="276148" y="905437"/>
                  <a:pt x="343681" y="827712"/>
                </a:cubicBezTo>
                <a:cubicBezTo>
                  <a:pt x="411213" y="749989"/>
                  <a:pt x="385972" y="622068"/>
                  <a:pt x="374161" y="573395"/>
                </a:cubicBezTo>
                <a:cubicBezTo>
                  <a:pt x="363182" y="522083"/>
                  <a:pt x="355168" y="470181"/>
                  <a:pt x="350158" y="417947"/>
                </a:cubicBezTo>
                <a:cubicBezTo>
                  <a:pt x="344538" y="370322"/>
                  <a:pt x="353491" y="369560"/>
                  <a:pt x="334060" y="332793"/>
                </a:cubicBezTo>
                <a:cubicBezTo>
                  <a:pt x="314629" y="296027"/>
                  <a:pt x="327488" y="282311"/>
                  <a:pt x="327488" y="282311"/>
                </a:cubicBezTo>
                <a:cubicBezTo>
                  <a:pt x="344810" y="253506"/>
                  <a:pt x="364978" y="226511"/>
                  <a:pt x="387686" y="201729"/>
                </a:cubicBezTo>
                <a:cubicBezTo>
                  <a:pt x="419785" y="168392"/>
                  <a:pt x="417118" y="123243"/>
                  <a:pt x="421976" y="106479"/>
                </a:cubicBezTo>
                <a:cubicBezTo>
                  <a:pt x="427750" y="88443"/>
                  <a:pt x="447052" y="78503"/>
                  <a:pt x="465088" y="84277"/>
                </a:cubicBezTo>
                <a:cubicBezTo>
                  <a:pt x="465196" y="84311"/>
                  <a:pt x="465304" y="84346"/>
                  <a:pt x="465410" y="84381"/>
                </a:cubicBezTo>
                <a:close/>
              </a:path>
            </a:pathLst>
          </a:custGeom>
          <a:solidFill>
            <a:srgbClr val="39B54A"/>
          </a:solidFill>
          <a:ln w="4763" cap="flat">
            <a:solidFill>
              <a:srgbClr val="006838"/>
            </a:solidFill>
            <a:prstDash val="solid"/>
            <a:miter/>
          </a:ln>
        </p:spPr>
        <p:txBody>
          <a:bodyPr rtlCol="0" anchor="ctr"/>
          <a:lstStyle/>
          <a:p>
            <a:endParaRPr lang="en-IN"/>
          </a:p>
        </p:txBody>
      </p:sp>
      <p:sp>
        <p:nvSpPr>
          <p:cNvPr id="10" name="Title 9">
            <a:extLst>
              <a:ext uri="{FF2B5EF4-FFF2-40B4-BE49-F238E27FC236}">
                <a16:creationId xmlns:a16="http://schemas.microsoft.com/office/drawing/2014/main" xmlns="" id="{D79A5638-35ED-21FE-C04F-26591BD6F987}"/>
              </a:ext>
            </a:extLst>
          </p:cNvPr>
          <p:cNvSpPr>
            <a:spLocks noGrp="1"/>
          </p:cNvSpPr>
          <p:nvPr>
            <p:ph type="title"/>
          </p:nvPr>
        </p:nvSpPr>
        <p:spPr/>
        <p:txBody>
          <a:bodyPr/>
          <a:lstStyle/>
          <a:p>
            <a:endParaRPr lang="en-IN"/>
          </a:p>
        </p:txBody>
      </p:sp>
    </p:spTree>
    <p:extLst>
      <p:ext uri="{BB962C8B-B14F-4D97-AF65-F5344CB8AC3E}">
        <p14:creationId xmlns:p14="http://schemas.microsoft.com/office/powerpoint/2010/main" xmlns="" val="24285738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77FB5C2B-2465-6F52-AA5F-A04417C74C49}"/>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xmlns="" id="{FE19A533-1525-08EE-7F10-45D1E6C6E5D0}"/>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8256846" y="2133600"/>
            <a:ext cx="3793505" cy="4175760"/>
          </a:xfrm>
          <a:prstGeom prst="rect">
            <a:avLst/>
          </a:prstGeom>
        </p:spPr>
      </p:pic>
      <p:pic>
        <p:nvPicPr>
          <p:cNvPr id="6" name="Picture 5">
            <a:extLst>
              <a:ext uri="{FF2B5EF4-FFF2-40B4-BE49-F238E27FC236}">
                <a16:creationId xmlns:a16="http://schemas.microsoft.com/office/drawing/2014/main" xmlns="" id="{9677EE70-7FE4-BA40-429F-B1470FFFB97E}"/>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4988052" y="152400"/>
            <a:ext cx="3253554" cy="3581401"/>
          </a:xfrm>
          <a:prstGeom prst="rect">
            <a:avLst/>
          </a:prstGeom>
        </p:spPr>
      </p:pic>
      <p:pic>
        <p:nvPicPr>
          <p:cNvPr id="7" name="Picture 6">
            <a:extLst>
              <a:ext uri="{FF2B5EF4-FFF2-40B4-BE49-F238E27FC236}">
                <a16:creationId xmlns:a16="http://schemas.microsoft.com/office/drawing/2014/main" xmlns="" id="{3CBA3F36-B3F6-6FFC-02E9-12F1CA90E638}"/>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228600" y="609600"/>
            <a:ext cx="3793506" cy="4175760"/>
          </a:xfrm>
          <a:prstGeom prst="rect">
            <a:avLst/>
          </a:prstGeom>
        </p:spPr>
      </p:pic>
      <p:pic>
        <p:nvPicPr>
          <p:cNvPr id="3" name="Picture 2">
            <a:extLst>
              <a:ext uri="{FF2B5EF4-FFF2-40B4-BE49-F238E27FC236}">
                <a16:creationId xmlns:a16="http://schemas.microsoft.com/office/drawing/2014/main" xmlns="" id="{E87CD26D-C0E8-CD73-5923-9CCFA5D9D279}"/>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3899595" y="2895600"/>
            <a:ext cx="3208269" cy="3531552"/>
          </a:xfrm>
          <a:prstGeom prst="rect">
            <a:avLst/>
          </a:prstGeom>
        </p:spPr>
      </p:pic>
    </p:spTree>
    <p:extLst>
      <p:ext uri="{BB962C8B-B14F-4D97-AF65-F5344CB8AC3E}">
        <p14:creationId xmlns:p14="http://schemas.microsoft.com/office/powerpoint/2010/main" xmlns="" val="36717207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4A82ADCF-888B-EF17-FF11-F3D6958F519A}"/>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xmlns="" id="{44313944-1FD2-F024-B2AD-C99DDF298BC4}"/>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4595780" y="389495"/>
            <a:ext cx="3668404" cy="5927024"/>
          </a:xfrm>
          <a:prstGeom prst="rect">
            <a:avLst/>
          </a:prstGeom>
        </p:spPr>
      </p:pic>
      <p:pic>
        <p:nvPicPr>
          <p:cNvPr id="8" name="Picture 7">
            <a:extLst>
              <a:ext uri="{FF2B5EF4-FFF2-40B4-BE49-F238E27FC236}">
                <a16:creationId xmlns:a16="http://schemas.microsoft.com/office/drawing/2014/main" xmlns="" id="{8C9CA400-DA84-CE24-7FFF-770E86DF3719}"/>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7837796" y="389495"/>
            <a:ext cx="3668404" cy="5927024"/>
          </a:xfrm>
          <a:prstGeom prst="rect">
            <a:avLst/>
          </a:prstGeom>
        </p:spPr>
      </p:pic>
      <p:pic>
        <p:nvPicPr>
          <p:cNvPr id="12" name="Picture 11">
            <a:extLst>
              <a:ext uri="{FF2B5EF4-FFF2-40B4-BE49-F238E27FC236}">
                <a16:creationId xmlns:a16="http://schemas.microsoft.com/office/drawing/2014/main" xmlns="" id="{20F65176-3D87-36C4-F8A8-D286A3620793}"/>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9296400" y="762000"/>
            <a:ext cx="1491189" cy="1346713"/>
          </a:xfrm>
          <a:prstGeom prst="rect">
            <a:avLst/>
          </a:prstGeom>
        </p:spPr>
      </p:pic>
      <p:pic>
        <p:nvPicPr>
          <p:cNvPr id="4" name="Picture 3">
            <a:extLst>
              <a:ext uri="{FF2B5EF4-FFF2-40B4-BE49-F238E27FC236}">
                <a16:creationId xmlns:a16="http://schemas.microsoft.com/office/drawing/2014/main" xmlns="" id="{77DE2AD6-BC5E-167E-8CC0-AB604EE41BB7}"/>
              </a:ext>
            </a:extLst>
          </p:cNvPr>
          <p:cNvPicPr>
            <a:picLocks noChangeAspect="1"/>
          </p:cNvPicPr>
          <p:nvPr/>
        </p:nvPicPr>
        <p:blipFill>
          <a:blip r:embed="rId5" cstate="print">
            <a:extLst>
              <a:ext uri="{28A0092B-C50C-407E-A947-70E740481C1C}">
                <a14:useLocalDpi xmlns:a14="http://schemas.microsoft.com/office/drawing/2010/main" xmlns="" val="0"/>
              </a:ext>
            </a:extLst>
          </a:blip>
          <a:srcRect/>
          <a:stretch/>
        </p:blipFill>
        <p:spPr>
          <a:xfrm>
            <a:off x="20320" y="136689"/>
            <a:ext cx="5001848" cy="6432637"/>
          </a:xfrm>
          <a:prstGeom prst="rect">
            <a:avLst/>
          </a:prstGeom>
        </p:spPr>
      </p:pic>
    </p:spTree>
    <p:extLst>
      <p:ext uri="{BB962C8B-B14F-4D97-AF65-F5344CB8AC3E}">
        <p14:creationId xmlns:p14="http://schemas.microsoft.com/office/powerpoint/2010/main" xmlns="" val="402203925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72BECB6B-B8CE-5E6D-9710-5E1A182AB33D}"/>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117099" y="381000"/>
            <a:ext cx="2366873" cy="5684520"/>
          </a:xfrm>
          <a:prstGeom prst="rect">
            <a:avLst/>
          </a:prstGeom>
        </p:spPr>
      </p:pic>
      <p:pic>
        <p:nvPicPr>
          <p:cNvPr id="5" name="Picture 4">
            <a:extLst>
              <a:ext uri="{FF2B5EF4-FFF2-40B4-BE49-F238E27FC236}">
                <a16:creationId xmlns:a16="http://schemas.microsoft.com/office/drawing/2014/main" xmlns="" id="{DE435488-65BE-DF48-90B3-82608AAAAA4E}"/>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9456464" y="2348756"/>
            <a:ext cx="2519434" cy="2488211"/>
          </a:xfrm>
          <a:prstGeom prst="rect">
            <a:avLst/>
          </a:prstGeom>
        </p:spPr>
      </p:pic>
      <p:pic>
        <p:nvPicPr>
          <p:cNvPr id="7" name="Picture 6">
            <a:extLst>
              <a:ext uri="{FF2B5EF4-FFF2-40B4-BE49-F238E27FC236}">
                <a16:creationId xmlns:a16="http://schemas.microsoft.com/office/drawing/2014/main" xmlns="" id="{96419563-14FB-3B8E-070A-D45157853C5C}"/>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2321266" y="399975"/>
            <a:ext cx="2503632" cy="6012974"/>
          </a:xfrm>
          <a:prstGeom prst="rect">
            <a:avLst/>
          </a:prstGeom>
        </p:spPr>
      </p:pic>
      <p:pic>
        <p:nvPicPr>
          <p:cNvPr id="8" name="Picture 7">
            <a:extLst>
              <a:ext uri="{FF2B5EF4-FFF2-40B4-BE49-F238E27FC236}">
                <a16:creationId xmlns:a16="http://schemas.microsoft.com/office/drawing/2014/main" xmlns="" id="{59D969B5-E1D6-57EC-E55D-308EED53F914}"/>
              </a:ext>
            </a:extLst>
          </p:cNvPr>
          <p:cNvPicPr>
            <a:picLocks noChangeAspect="1"/>
          </p:cNvPicPr>
          <p:nvPr/>
        </p:nvPicPr>
        <p:blipFill>
          <a:blip r:embed="rId5" cstate="print">
            <a:extLst>
              <a:ext uri="{28A0092B-C50C-407E-A947-70E740481C1C}">
                <a14:useLocalDpi xmlns:a14="http://schemas.microsoft.com/office/drawing/2010/main" xmlns="" val="0"/>
              </a:ext>
            </a:extLst>
          </a:blip>
          <a:srcRect/>
          <a:stretch/>
        </p:blipFill>
        <p:spPr>
          <a:xfrm>
            <a:off x="4725477" y="381000"/>
            <a:ext cx="2519434" cy="6050924"/>
          </a:xfrm>
          <a:prstGeom prst="rect">
            <a:avLst/>
          </a:prstGeom>
        </p:spPr>
      </p:pic>
      <p:pic>
        <p:nvPicPr>
          <p:cNvPr id="9" name="Picture 8">
            <a:extLst>
              <a:ext uri="{FF2B5EF4-FFF2-40B4-BE49-F238E27FC236}">
                <a16:creationId xmlns:a16="http://schemas.microsoft.com/office/drawing/2014/main" xmlns="" id="{F8EA7D0C-ED4B-5990-C67C-22837CD3586D}"/>
              </a:ext>
            </a:extLst>
          </p:cNvPr>
          <p:cNvPicPr>
            <a:picLocks noChangeAspect="1"/>
          </p:cNvPicPr>
          <p:nvPr/>
        </p:nvPicPr>
        <p:blipFill>
          <a:blip r:embed="rId6" cstate="print">
            <a:extLst>
              <a:ext uri="{28A0092B-C50C-407E-A947-70E740481C1C}">
                <a14:useLocalDpi xmlns:a14="http://schemas.microsoft.com/office/drawing/2010/main" xmlns="" val="0"/>
              </a:ext>
            </a:extLst>
          </a:blip>
          <a:srcRect/>
          <a:stretch/>
        </p:blipFill>
        <p:spPr>
          <a:xfrm>
            <a:off x="7076832" y="381000"/>
            <a:ext cx="2519433" cy="6050924"/>
          </a:xfrm>
          <a:prstGeom prst="rect">
            <a:avLst/>
          </a:prstGeom>
        </p:spPr>
      </p:pic>
    </p:spTree>
    <p:extLst>
      <p:ext uri="{BB962C8B-B14F-4D97-AF65-F5344CB8AC3E}">
        <p14:creationId xmlns:p14="http://schemas.microsoft.com/office/powerpoint/2010/main" xmlns="" val="276969194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B7DEFE2B-C72C-C42E-72F2-728B16E09BDD}"/>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8153400" y="76200"/>
            <a:ext cx="3505200" cy="4956164"/>
          </a:xfrm>
          <a:prstGeom prst="rect">
            <a:avLst/>
          </a:prstGeom>
        </p:spPr>
      </p:pic>
      <p:pic>
        <p:nvPicPr>
          <p:cNvPr id="6" name="Picture 5">
            <a:extLst>
              <a:ext uri="{FF2B5EF4-FFF2-40B4-BE49-F238E27FC236}">
                <a16:creationId xmlns:a16="http://schemas.microsoft.com/office/drawing/2014/main" xmlns="" id="{898914A6-981C-A7EF-C485-674DFA224A45}"/>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3333402" y="-76200"/>
            <a:ext cx="2915101" cy="4121796"/>
          </a:xfrm>
          <a:prstGeom prst="rect">
            <a:avLst/>
          </a:prstGeom>
        </p:spPr>
      </p:pic>
      <p:pic>
        <p:nvPicPr>
          <p:cNvPr id="8" name="Picture 7">
            <a:extLst>
              <a:ext uri="{FF2B5EF4-FFF2-40B4-BE49-F238E27FC236}">
                <a16:creationId xmlns:a16="http://schemas.microsoft.com/office/drawing/2014/main" xmlns="" id="{0ED27468-913A-E56D-7F74-78EFA9ED3CD0}"/>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381000" y="0"/>
            <a:ext cx="4850256" cy="6858000"/>
          </a:xfrm>
          <a:prstGeom prst="rect">
            <a:avLst/>
          </a:prstGeom>
        </p:spPr>
      </p:pic>
      <p:pic>
        <p:nvPicPr>
          <p:cNvPr id="10" name="Picture 9">
            <a:extLst>
              <a:ext uri="{FF2B5EF4-FFF2-40B4-BE49-F238E27FC236}">
                <a16:creationId xmlns:a16="http://schemas.microsoft.com/office/drawing/2014/main" xmlns="" id="{42011A97-9EB1-DB62-F2F4-822EED5E9131}"/>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8153400" y="3810000"/>
            <a:ext cx="3374777" cy="3376801"/>
          </a:xfrm>
          <a:prstGeom prst="rect">
            <a:avLst/>
          </a:prstGeom>
        </p:spPr>
      </p:pic>
      <p:pic>
        <p:nvPicPr>
          <p:cNvPr id="12" name="Picture 11">
            <a:extLst>
              <a:ext uri="{FF2B5EF4-FFF2-40B4-BE49-F238E27FC236}">
                <a16:creationId xmlns:a16="http://schemas.microsoft.com/office/drawing/2014/main" xmlns="" id="{74261D96-DB01-1C8B-B694-311E95F83993}"/>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3547407" y="3354967"/>
            <a:ext cx="4284296" cy="4286866"/>
          </a:xfrm>
          <a:prstGeom prst="rect">
            <a:avLst/>
          </a:prstGeom>
        </p:spPr>
      </p:pic>
      <p:pic>
        <p:nvPicPr>
          <p:cNvPr id="3" name="Picture 2">
            <a:extLst>
              <a:ext uri="{FF2B5EF4-FFF2-40B4-BE49-F238E27FC236}">
                <a16:creationId xmlns:a16="http://schemas.microsoft.com/office/drawing/2014/main" xmlns="" id="{FD603DF5-FFD1-4C13-8B9C-DD7F7AA2C3A5}"/>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a:off x="6228183" y="458782"/>
            <a:ext cx="2691288" cy="4191000"/>
          </a:xfrm>
          <a:prstGeom prst="rect">
            <a:avLst/>
          </a:prstGeom>
        </p:spPr>
      </p:pic>
    </p:spTree>
    <p:extLst>
      <p:ext uri="{BB962C8B-B14F-4D97-AF65-F5344CB8AC3E}">
        <p14:creationId xmlns:p14="http://schemas.microsoft.com/office/powerpoint/2010/main" xmlns="" val="213923118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9F32EB18-9947-9500-9EA5-18F4B77B7E89}"/>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xmlns="" id="{A44C356F-AEB6-76F8-8322-12D865FE05F1}"/>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4482680" y="1863435"/>
            <a:ext cx="3660560" cy="3131129"/>
          </a:xfrm>
          <a:prstGeom prst="rect">
            <a:avLst/>
          </a:prstGeom>
        </p:spPr>
      </p:pic>
      <p:pic>
        <p:nvPicPr>
          <p:cNvPr id="4" name="Picture 3">
            <a:extLst>
              <a:ext uri="{FF2B5EF4-FFF2-40B4-BE49-F238E27FC236}">
                <a16:creationId xmlns:a16="http://schemas.microsoft.com/office/drawing/2014/main" xmlns="" id="{ACD577E6-C8B6-64A4-8773-5F65FC9C17A1}"/>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685800" y="1508758"/>
            <a:ext cx="3978603" cy="3403173"/>
          </a:xfrm>
          <a:prstGeom prst="rect">
            <a:avLst/>
          </a:prstGeom>
        </p:spPr>
      </p:pic>
      <p:pic>
        <p:nvPicPr>
          <p:cNvPr id="3" name="Picture 2">
            <a:extLst>
              <a:ext uri="{FF2B5EF4-FFF2-40B4-BE49-F238E27FC236}">
                <a16:creationId xmlns:a16="http://schemas.microsoft.com/office/drawing/2014/main" xmlns="" id="{47EFD9AC-AED2-F05A-A5DB-595B62395108}"/>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8305800" y="3276600"/>
            <a:ext cx="2768600" cy="1179835"/>
          </a:xfrm>
          <a:prstGeom prst="rect">
            <a:avLst/>
          </a:prstGeom>
        </p:spPr>
      </p:pic>
    </p:spTree>
    <p:extLst>
      <p:ext uri="{BB962C8B-B14F-4D97-AF65-F5344CB8AC3E}">
        <p14:creationId xmlns:p14="http://schemas.microsoft.com/office/powerpoint/2010/main" xmlns="" val="198043878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D0B296EF-DD05-09A0-E4CE-A370C6058254}"/>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xmlns="" id="{55B5E478-2C1A-49CC-6AE6-286D5F51AF05}"/>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2769180" y="461699"/>
            <a:ext cx="2995336" cy="3131129"/>
          </a:xfrm>
          <a:prstGeom prst="rect">
            <a:avLst/>
          </a:prstGeom>
        </p:spPr>
      </p:pic>
      <p:pic>
        <p:nvPicPr>
          <p:cNvPr id="6" name="Picture 5">
            <a:extLst>
              <a:ext uri="{FF2B5EF4-FFF2-40B4-BE49-F238E27FC236}">
                <a16:creationId xmlns:a16="http://schemas.microsoft.com/office/drawing/2014/main" xmlns="" id="{486DA06D-357E-9EE2-66F0-DF1B6BB4D8DE}"/>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2861822" y="3311213"/>
            <a:ext cx="3388167" cy="3131129"/>
          </a:xfrm>
          <a:prstGeom prst="rect">
            <a:avLst/>
          </a:prstGeom>
        </p:spPr>
      </p:pic>
      <p:pic>
        <p:nvPicPr>
          <p:cNvPr id="8" name="Picture 7">
            <a:extLst>
              <a:ext uri="{FF2B5EF4-FFF2-40B4-BE49-F238E27FC236}">
                <a16:creationId xmlns:a16="http://schemas.microsoft.com/office/drawing/2014/main" xmlns="" id="{54920FCE-D87F-07F8-1857-CD215B0AEB2F}"/>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6903221" y="3584642"/>
            <a:ext cx="4832790" cy="3131129"/>
          </a:xfrm>
          <a:prstGeom prst="rect">
            <a:avLst/>
          </a:prstGeom>
        </p:spPr>
      </p:pic>
      <p:pic>
        <p:nvPicPr>
          <p:cNvPr id="5" name="Picture 4">
            <a:extLst>
              <a:ext uri="{FF2B5EF4-FFF2-40B4-BE49-F238E27FC236}">
                <a16:creationId xmlns:a16="http://schemas.microsoft.com/office/drawing/2014/main" xmlns="" id="{C3440E56-9079-D66B-1D47-09FDAC31650F}"/>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5227" y="1524000"/>
            <a:ext cx="3535687" cy="5181611"/>
          </a:xfrm>
          <a:prstGeom prst="rect">
            <a:avLst/>
          </a:prstGeom>
        </p:spPr>
      </p:pic>
      <p:pic>
        <p:nvPicPr>
          <p:cNvPr id="3" name="Picture 2">
            <a:extLst>
              <a:ext uri="{FF2B5EF4-FFF2-40B4-BE49-F238E27FC236}">
                <a16:creationId xmlns:a16="http://schemas.microsoft.com/office/drawing/2014/main" xmlns="" id="{3D90E78A-25DB-0D5D-7F46-1CAA469D748C}"/>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6347711" y="1731962"/>
            <a:ext cx="5974092" cy="3685039"/>
          </a:xfrm>
          <a:prstGeom prst="rect">
            <a:avLst/>
          </a:prstGeom>
        </p:spPr>
      </p:pic>
      <p:pic>
        <p:nvPicPr>
          <p:cNvPr id="9" name="Picture 8">
            <a:extLst>
              <a:ext uri="{FF2B5EF4-FFF2-40B4-BE49-F238E27FC236}">
                <a16:creationId xmlns:a16="http://schemas.microsoft.com/office/drawing/2014/main" xmlns="" id="{E6FA6FDB-FFF0-932C-AA21-5C0D5B2556B1}"/>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a:off x="5761919" y="-15241"/>
            <a:ext cx="5974092" cy="3685039"/>
          </a:xfrm>
          <a:prstGeom prst="rect">
            <a:avLst/>
          </a:prstGeom>
        </p:spPr>
      </p:pic>
    </p:spTree>
    <p:extLst>
      <p:ext uri="{BB962C8B-B14F-4D97-AF65-F5344CB8AC3E}">
        <p14:creationId xmlns:p14="http://schemas.microsoft.com/office/powerpoint/2010/main" xmlns="" val="415566364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xmlns="" id="{DFFA500A-588D-7BB4-D4A6-2D08B45B87E7}"/>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81417" y="2915156"/>
            <a:ext cx="6050292" cy="3115062"/>
          </a:xfrm>
          <a:prstGeom prst="rect">
            <a:avLst/>
          </a:prstGeom>
        </p:spPr>
      </p:pic>
      <p:pic>
        <p:nvPicPr>
          <p:cNvPr id="12" name="Picture 11">
            <a:extLst>
              <a:ext uri="{FF2B5EF4-FFF2-40B4-BE49-F238E27FC236}">
                <a16:creationId xmlns:a16="http://schemas.microsoft.com/office/drawing/2014/main" xmlns="" id="{E1C138DA-9173-094D-D1B7-B4E269DF9384}"/>
              </a:ext>
            </a:extLst>
          </p:cNvPr>
          <p:cNvPicPr>
            <a:picLocks noChangeAspect="1"/>
          </p:cNvPicPr>
          <p:nvPr/>
        </p:nvPicPr>
        <p:blipFill>
          <a:blip r:embed="rId3" cstate="print">
            <a:extLst>
              <a:ext uri="{28A0092B-C50C-407E-A947-70E740481C1C}">
                <a14:useLocalDpi xmlns:a14="http://schemas.microsoft.com/office/drawing/2010/main" xmlns="" val="0"/>
              </a:ext>
            </a:extLst>
          </a:blip>
          <a:srcRect/>
          <a:stretch/>
        </p:blipFill>
        <p:spPr>
          <a:xfrm>
            <a:off x="7239000" y="3110483"/>
            <a:ext cx="4044704" cy="3447295"/>
          </a:xfrm>
          <a:prstGeom prst="rect">
            <a:avLst/>
          </a:prstGeom>
        </p:spPr>
      </p:pic>
      <p:pic>
        <p:nvPicPr>
          <p:cNvPr id="14" name="Picture 13">
            <a:extLst>
              <a:ext uri="{FF2B5EF4-FFF2-40B4-BE49-F238E27FC236}">
                <a16:creationId xmlns:a16="http://schemas.microsoft.com/office/drawing/2014/main" xmlns="" id="{04DC7E43-BD20-E573-3887-2B46438D0183}"/>
              </a:ext>
            </a:extLst>
          </p:cNvPr>
          <p:cNvPicPr>
            <a:picLocks noChangeAspect="1"/>
          </p:cNvPicPr>
          <p:nvPr/>
        </p:nvPicPr>
        <p:blipFill>
          <a:blip r:embed="rId4" cstate="print">
            <a:extLst>
              <a:ext uri="{28A0092B-C50C-407E-A947-70E740481C1C}">
                <a14:useLocalDpi xmlns:a14="http://schemas.microsoft.com/office/drawing/2010/main" xmlns="" val="0"/>
              </a:ext>
            </a:extLst>
          </a:blip>
          <a:srcRect/>
          <a:stretch/>
        </p:blipFill>
        <p:spPr>
          <a:xfrm>
            <a:off x="3764522" y="-1529"/>
            <a:ext cx="4044704" cy="3819152"/>
          </a:xfrm>
          <a:prstGeom prst="rect">
            <a:avLst/>
          </a:prstGeom>
        </p:spPr>
      </p:pic>
      <p:pic>
        <p:nvPicPr>
          <p:cNvPr id="16" name="Picture 15">
            <a:extLst>
              <a:ext uri="{FF2B5EF4-FFF2-40B4-BE49-F238E27FC236}">
                <a16:creationId xmlns:a16="http://schemas.microsoft.com/office/drawing/2014/main" xmlns="" id="{3268B8DC-44CE-B03E-17E1-FC4B07C408B2}"/>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8427479" y="-76214"/>
            <a:ext cx="2627381" cy="3486919"/>
          </a:xfrm>
          <a:prstGeom prst="rect">
            <a:avLst/>
          </a:prstGeom>
        </p:spPr>
      </p:pic>
      <p:pic>
        <p:nvPicPr>
          <p:cNvPr id="18" name="Picture 17">
            <a:extLst>
              <a:ext uri="{FF2B5EF4-FFF2-40B4-BE49-F238E27FC236}">
                <a16:creationId xmlns:a16="http://schemas.microsoft.com/office/drawing/2014/main" xmlns="" id="{7E9A9C33-984A-12D9-7EC7-E35CF1B803C5}"/>
              </a:ext>
            </a:extLst>
          </p:cNvPr>
          <p:cNvPicPr>
            <a:picLocks noChangeAspect="1"/>
          </p:cNvPicPr>
          <p:nvPr/>
        </p:nvPicPr>
        <p:blipFill>
          <a:blip r:embed="rId6" cstate="print">
            <a:extLst>
              <a:ext uri="{28A0092B-C50C-407E-A947-70E740481C1C}">
                <a14:useLocalDpi xmlns:a14="http://schemas.microsoft.com/office/drawing/2010/main" xmlns="" val="0"/>
              </a:ext>
            </a:extLst>
          </a:blip>
          <a:srcRect/>
          <a:stretch/>
        </p:blipFill>
        <p:spPr>
          <a:xfrm>
            <a:off x="84316" y="-57919"/>
            <a:ext cx="3493015" cy="3486919"/>
          </a:xfrm>
          <a:prstGeom prst="rect">
            <a:avLst/>
          </a:prstGeom>
        </p:spPr>
      </p:pic>
      <p:pic>
        <p:nvPicPr>
          <p:cNvPr id="3" name="Graphic 2">
            <a:extLst>
              <a:ext uri="{FF2B5EF4-FFF2-40B4-BE49-F238E27FC236}">
                <a16:creationId xmlns:a16="http://schemas.microsoft.com/office/drawing/2014/main" xmlns="" id="{64A20F97-18D8-CEF2-F7A8-34BABC173A1C}"/>
              </a:ext>
            </a:extLst>
          </p:cNvPr>
          <p:cNvPicPr>
            <a:picLocks noChangeAspect="1"/>
          </p:cNvPicPr>
          <p:nvPr/>
        </p:nvPicPr>
        <p:blipFill>
          <a:blip r:embed="rId7" cstate="print">
            <a:extLst>
              <a:ext uri="{96DAC541-7B7A-43D3-8B79-37D633B846F1}">
                <asvg:svgBlip xmlns:asvg="http://schemas.microsoft.com/office/drawing/2016/SVG/main" xmlns="" r:embed="rId8"/>
              </a:ext>
            </a:extLst>
          </a:blip>
          <a:stretch>
            <a:fillRect/>
          </a:stretch>
        </p:blipFill>
        <p:spPr>
          <a:xfrm>
            <a:off x="5997325" y="3817623"/>
            <a:ext cx="1259457" cy="2452627"/>
          </a:xfrm>
          <a:prstGeom prst="rect">
            <a:avLst/>
          </a:prstGeom>
        </p:spPr>
      </p:pic>
      <p:grpSp>
        <p:nvGrpSpPr>
          <p:cNvPr id="25" name="Group 24">
            <a:extLst>
              <a:ext uri="{FF2B5EF4-FFF2-40B4-BE49-F238E27FC236}">
                <a16:creationId xmlns:a16="http://schemas.microsoft.com/office/drawing/2014/main" xmlns="" id="{C780C817-FBA0-BC72-EEDB-57B77FCB65D7}"/>
              </a:ext>
            </a:extLst>
          </p:cNvPr>
          <p:cNvGrpSpPr/>
          <p:nvPr/>
        </p:nvGrpSpPr>
        <p:grpSpPr>
          <a:xfrm>
            <a:off x="1738023" y="5434558"/>
            <a:ext cx="3863321" cy="982757"/>
            <a:chOff x="2136645" y="5399762"/>
            <a:chExt cx="2885667" cy="734060"/>
          </a:xfrm>
        </p:grpSpPr>
        <p:sp>
          <p:nvSpPr>
            <p:cNvPr id="21" name="Freeform: Shape 20">
              <a:extLst>
                <a:ext uri="{FF2B5EF4-FFF2-40B4-BE49-F238E27FC236}">
                  <a16:creationId xmlns:a16="http://schemas.microsoft.com/office/drawing/2014/main" xmlns="" id="{DEA3D958-B62C-FF79-50C6-0A1A45DD920B}"/>
                </a:ext>
              </a:extLst>
            </p:cNvPr>
            <p:cNvSpPr/>
            <p:nvPr/>
          </p:nvSpPr>
          <p:spPr>
            <a:xfrm>
              <a:off x="2136645" y="5399762"/>
              <a:ext cx="2885667" cy="734060"/>
            </a:xfrm>
            <a:custGeom>
              <a:avLst/>
              <a:gdLst>
                <a:gd name="connsiteX0" fmla="*/ 293941 w 2885667"/>
                <a:gd name="connsiteY0" fmla="*/ 555257 h 734060"/>
                <a:gd name="connsiteX1" fmla="*/ 896493 w 2885667"/>
                <a:gd name="connsiteY1" fmla="*/ 491058 h 734060"/>
                <a:gd name="connsiteX2" fmla="*/ 1770316 w 2885667"/>
                <a:gd name="connsiteY2" fmla="*/ 440957 h 734060"/>
                <a:gd name="connsiteX3" fmla="*/ 2109787 w 2885667"/>
                <a:gd name="connsiteY3" fmla="*/ 437814 h 734060"/>
                <a:gd name="connsiteX4" fmla="*/ 2216944 w 2885667"/>
                <a:gd name="connsiteY4" fmla="*/ 432289 h 734060"/>
                <a:gd name="connsiteX5" fmla="*/ 2332482 w 2885667"/>
                <a:gd name="connsiteY5" fmla="*/ 462674 h 734060"/>
                <a:gd name="connsiteX6" fmla="*/ 2488120 w 2885667"/>
                <a:gd name="connsiteY6" fmla="*/ 495630 h 734060"/>
                <a:gd name="connsiteX7" fmla="*/ 2600515 w 2885667"/>
                <a:gd name="connsiteY7" fmla="*/ 608787 h 734060"/>
                <a:gd name="connsiteX8" fmla="*/ 2599087 w 2885667"/>
                <a:gd name="connsiteY8" fmla="*/ 652888 h 734060"/>
                <a:gd name="connsiteX9" fmla="*/ 2612898 w 2885667"/>
                <a:gd name="connsiteY9" fmla="*/ 684606 h 734060"/>
                <a:gd name="connsiteX10" fmla="*/ 2689669 w 2885667"/>
                <a:gd name="connsiteY10" fmla="*/ 732993 h 734060"/>
                <a:gd name="connsiteX11" fmla="*/ 2885122 w 2885667"/>
                <a:gd name="connsiteY11" fmla="*/ 610216 h 734060"/>
                <a:gd name="connsiteX12" fmla="*/ 2759011 w 2885667"/>
                <a:gd name="connsiteY12" fmla="*/ 474580 h 734060"/>
                <a:gd name="connsiteX13" fmla="*/ 2733770 w 2885667"/>
                <a:gd name="connsiteY13" fmla="*/ 366852 h 734060"/>
                <a:gd name="connsiteX14" fmla="*/ 2766441 w 2885667"/>
                <a:gd name="connsiteY14" fmla="*/ 289319 h 734060"/>
                <a:gd name="connsiteX15" fmla="*/ 2693574 w 2885667"/>
                <a:gd name="connsiteY15" fmla="*/ 224834 h 734060"/>
                <a:gd name="connsiteX16" fmla="*/ 2580037 w 2885667"/>
                <a:gd name="connsiteY16" fmla="*/ 158826 h 734060"/>
                <a:gd name="connsiteX17" fmla="*/ 2457069 w 2885667"/>
                <a:gd name="connsiteY17" fmla="*/ 195021 h 734060"/>
                <a:gd name="connsiteX18" fmla="*/ 2128456 w 2885667"/>
                <a:gd name="connsiteY18" fmla="*/ 235502 h 734060"/>
                <a:gd name="connsiteX19" fmla="*/ 1745075 w 2885667"/>
                <a:gd name="connsiteY19" fmla="*/ 242265 h 734060"/>
                <a:gd name="connsiteX20" fmla="*/ 1329023 w 2885667"/>
                <a:gd name="connsiteY20" fmla="*/ 247599 h 734060"/>
                <a:gd name="connsiteX21" fmla="*/ 844867 w 2885667"/>
                <a:gd name="connsiteY21" fmla="*/ 238074 h 734060"/>
                <a:gd name="connsiteX22" fmla="*/ 397764 w 2885667"/>
                <a:gd name="connsiteY22" fmla="*/ 125584 h 734060"/>
                <a:gd name="connsiteX23" fmla="*/ 186499 w 2885667"/>
                <a:gd name="connsiteY23" fmla="*/ 1092 h 734060"/>
                <a:gd name="connsiteX24" fmla="*/ 42195 w 2885667"/>
                <a:gd name="connsiteY24" fmla="*/ 95295 h 734060"/>
                <a:gd name="connsiteX25" fmla="*/ 46958 w 2885667"/>
                <a:gd name="connsiteY25" fmla="*/ 237026 h 734060"/>
                <a:gd name="connsiteX26" fmla="*/ 2571 w 2885667"/>
                <a:gd name="connsiteY26" fmla="*/ 416477 h 734060"/>
                <a:gd name="connsiteX27" fmla="*/ 58293 w 2885667"/>
                <a:gd name="connsiteY27" fmla="*/ 562020 h 734060"/>
                <a:gd name="connsiteX28" fmla="*/ 294322 w 2885667"/>
                <a:gd name="connsiteY28" fmla="*/ 555066 h 7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85667" h="734060">
                  <a:moveTo>
                    <a:pt x="293941" y="555257"/>
                  </a:moveTo>
                  <a:cubicBezTo>
                    <a:pt x="494633" y="513918"/>
                    <a:pt x="691324" y="506298"/>
                    <a:pt x="896493" y="491058"/>
                  </a:cubicBezTo>
                  <a:cubicBezTo>
                    <a:pt x="1187672" y="469532"/>
                    <a:pt x="1479232" y="453434"/>
                    <a:pt x="1770316" y="440957"/>
                  </a:cubicBezTo>
                  <a:cubicBezTo>
                    <a:pt x="1884616" y="436004"/>
                    <a:pt x="1995678" y="444005"/>
                    <a:pt x="2109787" y="437814"/>
                  </a:cubicBezTo>
                  <a:cubicBezTo>
                    <a:pt x="2149030" y="435623"/>
                    <a:pt x="2191797" y="432099"/>
                    <a:pt x="2216944" y="432289"/>
                  </a:cubicBezTo>
                  <a:cubicBezTo>
                    <a:pt x="2275617" y="432289"/>
                    <a:pt x="2299335" y="453720"/>
                    <a:pt x="2332482" y="462674"/>
                  </a:cubicBezTo>
                  <a:cubicBezTo>
                    <a:pt x="2387060" y="477438"/>
                    <a:pt x="2437257" y="467531"/>
                    <a:pt x="2488120" y="495630"/>
                  </a:cubicBezTo>
                  <a:cubicBezTo>
                    <a:pt x="2515457" y="510584"/>
                    <a:pt x="2585847" y="561258"/>
                    <a:pt x="2600515" y="608787"/>
                  </a:cubicBezTo>
                  <a:cubicBezTo>
                    <a:pt x="2604421" y="621551"/>
                    <a:pt x="2593562" y="635838"/>
                    <a:pt x="2599087" y="652888"/>
                  </a:cubicBezTo>
                  <a:cubicBezTo>
                    <a:pt x="2602268" y="664023"/>
                    <a:pt x="2606916" y="674691"/>
                    <a:pt x="2612898" y="684606"/>
                  </a:cubicBezTo>
                  <a:cubicBezTo>
                    <a:pt x="2629890" y="711476"/>
                    <a:pt x="2658094" y="729250"/>
                    <a:pt x="2689669" y="732993"/>
                  </a:cubicBezTo>
                  <a:cubicBezTo>
                    <a:pt x="2751677" y="742042"/>
                    <a:pt x="2876931" y="680892"/>
                    <a:pt x="2885122" y="610216"/>
                  </a:cubicBezTo>
                  <a:cubicBezTo>
                    <a:pt x="2893695" y="535826"/>
                    <a:pt x="2793111" y="517728"/>
                    <a:pt x="2759011" y="474580"/>
                  </a:cubicBezTo>
                  <a:cubicBezTo>
                    <a:pt x="2739961" y="449815"/>
                    <a:pt x="2728531" y="396570"/>
                    <a:pt x="2733770" y="366852"/>
                  </a:cubicBezTo>
                  <a:cubicBezTo>
                    <a:pt x="2775108" y="396284"/>
                    <a:pt x="2769774" y="310941"/>
                    <a:pt x="2766441" y="289319"/>
                  </a:cubicBezTo>
                  <a:cubicBezTo>
                    <a:pt x="2758154" y="235884"/>
                    <a:pt x="2737866" y="243504"/>
                    <a:pt x="2693574" y="224834"/>
                  </a:cubicBezTo>
                  <a:cubicBezTo>
                    <a:pt x="2652998" y="207594"/>
                    <a:pt x="2622804" y="166446"/>
                    <a:pt x="2580037" y="158826"/>
                  </a:cubicBezTo>
                  <a:cubicBezTo>
                    <a:pt x="2533459" y="150539"/>
                    <a:pt x="2500026" y="183305"/>
                    <a:pt x="2457069" y="195021"/>
                  </a:cubicBezTo>
                  <a:cubicBezTo>
                    <a:pt x="2351151" y="223596"/>
                    <a:pt x="2239518" y="229026"/>
                    <a:pt x="2128456" y="235502"/>
                  </a:cubicBezTo>
                  <a:cubicBezTo>
                    <a:pt x="1998821" y="243122"/>
                    <a:pt x="1873377" y="252838"/>
                    <a:pt x="1745075" y="242265"/>
                  </a:cubicBezTo>
                  <a:cubicBezTo>
                    <a:pt x="1606486" y="230835"/>
                    <a:pt x="1467707" y="248742"/>
                    <a:pt x="1329023" y="247599"/>
                  </a:cubicBezTo>
                  <a:cubicBezTo>
                    <a:pt x="1168527" y="246171"/>
                    <a:pt x="1003839" y="255124"/>
                    <a:pt x="844867" y="238074"/>
                  </a:cubicBezTo>
                  <a:cubicBezTo>
                    <a:pt x="691467" y="220748"/>
                    <a:pt x="541093" y="182915"/>
                    <a:pt x="397764" y="125584"/>
                  </a:cubicBezTo>
                  <a:cubicBezTo>
                    <a:pt x="322802" y="95199"/>
                    <a:pt x="267938" y="16237"/>
                    <a:pt x="186499" y="1092"/>
                  </a:cubicBezTo>
                  <a:cubicBezTo>
                    <a:pt x="132016" y="-8814"/>
                    <a:pt x="55816" y="40907"/>
                    <a:pt x="42195" y="95295"/>
                  </a:cubicBezTo>
                  <a:cubicBezTo>
                    <a:pt x="30575" y="142920"/>
                    <a:pt x="43815" y="188735"/>
                    <a:pt x="46958" y="237026"/>
                  </a:cubicBezTo>
                  <a:cubicBezTo>
                    <a:pt x="51625" y="308750"/>
                    <a:pt x="14573" y="352279"/>
                    <a:pt x="2571" y="416477"/>
                  </a:cubicBezTo>
                  <a:cubicBezTo>
                    <a:pt x="-8573" y="476199"/>
                    <a:pt x="17240" y="519443"/>
                    <a:pt x="58293" y="562020"/>
                  </a:cubicBezTo>
                  <a:cubicBezTo>
                    <a:pt x="133731" y="640029"/>
                    <a:pt x="209169" y="572497"/>
                    <a:pt x="294322" y="555066"/>
                  </a:cubicBezTo>
                  <a:close/>
                </a:path>
              </a:pathLst>
            </a:custGeom>
            <a:solidFill>
              <a:srgbClr val="F1F2F2"/>
            </a:solidFill>
            <a:ln w="4763" cap="flat">
              <a:solidFill>
                <a:srgbClr val="D1D3D4"/>
              </a:solid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9FBF790B-4289-7308-80CB-70A4C156CE4A}"/>
                </a:ext>
              </a:extLst>
            </p:cNvPr>
            <p:cNvSpPr/>
            <p:nvPr/>
          </p:nvSpPr>
          <p:spPr>
            <a:xfrm>
              <a:off x="2147938" y="5407226"/>
              <a:ext cx="2618778" cy="590275"/>
            </a:xfrm>
            <a:custGeom>
              <a:avLst/>
              <a:gdLst>
                <a:gd name="connsiteX0" fmla="*/ 113675 w 2618778"/>
                <a:gd name="connsiteY0" fmla="*/ 63732 h 590275"/>
                <a:gd name="connsiteX1" fmla="*/ 99863 w 2618778"/>
                <a:gd name="connsiteY1" fmla="*/ 144695 h 590275"/>
                <a:gd name="connsiteX2" fmla="*/ 87005 w 2618778"/>
                <a:gd name="connsiteY2" fmla="*/ 137647 h 590275"/>
                <a:gd name="connsiteX3" fmla="*/ 77480 w 2618778"/>
                <a:gd name="connsiteY3" fmla="*/ 174604 h 590275"/>
                <a:gd name="connsiteX4" fmla="*/ 58906 w 2618778"/>
                <a:gd name="connsiteY4" fmla="*/ 275092 h 590275"/>
                <a:gd name="connsiteX5" fmla="*/ 202829 w 2618778"/>
                <a:gd name="connsiteY5" fmla="*/ 155839 h 590275"/>
                <a:gd name="connsiteX6" fmla="*/ 282267 w 2618778"/>
                <a:gd name="connsiteY6" fmla="*/ 95356 h 590275"/>
                <a:gd name="connsiteX7" fmla="*/ 508867 w 2618778"/>
                <a:gd name="connsiteY7" fmla="*/ 197654 h 590275"/>
                <a:gd name="connsiteX8" fmla="*/ 318367 w 2618778"/>
                <a:gd name="connsiteY8" fmla="*/ 146600 h 590275"/>
                <a:gd name="connsiteX9" fmla="*/ 290459 w 2618778"/>
                <a:gd name="connsiteY9" fmla="*/ 220133 h 590275"/>
                <a:gd name="connsiteX10" fmla="*/ 164729 w 2618778"/>
                <a:gd name="connsiteY10" fmla="*/ 305191 h 590275"/>
                <a:gd name="connsiteX11" fmla="*/ 120533 w 2618778"/>
                <a:gd name="connsiteY11" fmla="*/ 473974 h 590275"/>
                <a:gd name="connsiteX12" fmla="*/ 198352 w 2618778"/>
                <a:gd name="connsiteY12" fmla="*/ 502549 h 590275"/>
                <a:gd name="connsiteX13" fmla="*/ 239024 w 2618778"/>
                <a:gd name="connsiteY13" fmla="*/ 453115 h 590275"/>
                <a:gd name="connsiteX14" fmla="*/ 477149 w 2618778"/>
                <a:gd name="connsiteY14" fmla="*/ 438827 h 590275"/>
                <a:gd name="connsiteX15" fmla="*/ 633740 w 2618778"/>
                <a:gd name="connsiteY15" fmla="*/ 426540 h 590275"/>
                <a:gd name="connsiteX16" fmla="*/ 747278 w 2618778"/>
                <a:gd name="connsiteY16" fmla="*/ 440161 h 590275"/>
                <a:gd name="connsiteX17" fmla="*/ 1295251 w 2618778"/>
                <a:gd name="connsiteY17" fmla="*/ 413681 h 590275"/>
                <a:gd name="connsiteX18" fmla="*/ 1743593 w 2618778"/>
                <a:gd name="connsiteY18" fmla="*/ 390821 h 590275"/>
                <a:gd name="connsiteX19" fmla="*/ 2147739 w 2618778"/>
                <a:gd name="connsiteY19" fmla="*/ 372343 h 590275"/>
                <a:gd name="connsiteX20" fmla="*/ 2246322 w 2618778"/>
                <a:gd name="connsiteY20" fmla="*/ 349387 h 590275"/>
                <a:gd name="connsiteX21" fmla="*/ 2256990 w 2618778"/>
                <a:gd name="connsiteY21" fmla="*/ 369961 h 590275"/>
                <a:gd name="connsiteX22" fmla="*/ 2190315 w 2618778"/>
                <a:gd name="connsiteY22" fmla="*/ 397965 h 590275"/>
                <a:gd name="connsiteX23" fmla="*/ 2320903 w 2618778"/>
                <a:gd name="connsiteY23" fmla="*/ 369390 h 590275"/>
                <a:gd name="connsiteX24" fmla="*/ 2419201 w 2618778"/>
                <a:gd name="connsiteY24" fmla="*/ 353673 h 590275"/>
                <a:gd name="connsiteX25" fmla="*/ 2422916 w 2618778"/>
                <a:gd name="connsiteY25" fmla="*/ 346054 h 590275"/>
                <a:gd name="connsiteX26" fmla="*/ 2494734 w 2618778"/>
                <a:gd name="connsiteY26" fmla="*/ 332338 h 590275"/>
                <a:gd name="connsiteX27" fmla="*/ 2555028 w 2618778"/>
                <a:gd name="connsiteY27" fmla="*/ 371200 h 590275"/>
                <a:gd name="connsiteX28" fmla="*/ 2618750 w 2618778"/>
                <a:gd name="connsiteY28" fmla="*/ 368342 h 590275"/>
                <a:gd name="connsiteX29" fmla="*/ 2540073 w 2618778"/>
                <a:gd name="connsiteY29" fmla="*/ 411586 h 590275"/>
                <a:gd name="connsiteX30" fmla="*/ 2547122 w 2618778"/>
                <a:gd name="connsiteY30" fmla="*/ 461401 h 590275"/>
                <a:gd name="connsiteX31" fmla="*/ 2580745 w 2618778"/>
                <a:gd name="connsiteY31" fmla="*/ 518551 h 590275"/>
                <a:gd name="connsiteX32" fmla="*/ 2588556 w 2618778"/>
                <a:gd name="connsiteY32" fmla="*/ 590084 h 590275"/>
                <a:gd name="connsiteX33" fmla="*/ 2566362 w 2618778"/>
                <a:gd name="connsiteY33" fmla="*/ 555508 h 590275"/>
                <a:gd name="connsiteX34" fmla="*/ 2524071 w 2618778"/>
                <a:gd name="connsiteY34" fmla="*/ 509217 h 590275"/>
                <a:gd name="connsiteX35" fmla="*/ 2434917 w 2618778"/>
                <a:gd name="connsiteY35" fmla="*/ 465878 h 590275"/>
                <a:gd name="connsiteX36" fmla="*/ 2347192 w 2618778"/>
                <a:gd name="connsiteY36" fmla="*/ 455115 h 590275"/>
                <a:gd name="connsiteX37" fmla="*/ 2307663 w 2618778"/>
                <a:gd name="connsiteY37" fmla="*/ 442351 h 590275"/>
                <a:gd name="connsiteX38" fmla="*/ 2254133 w 2618778"/>
                <a:gd name="connsiteY38" fmla="*/ 419586 h 590275"/>
                <a:gd name="connsiteX39" fmla="*/ 2351955 w 2618778"/>
                <a:gd name="connsiteY39" fmla="*/ 422635 h 590275"/>
                <a:gd name="connsiteX40" fmla="*/ 2399580 w 2618778"/>
                <a:gd name="connsiteY40" fmla="*/ 439398 h 590275"/>
                <a:gd name="connsiteX41" fmla="*/ 2426535 w 2618778"/>
                <a:gd name="connsiteY41" fmla="*/ 447685 h 590275"/>
                <a:gd name="connsiteX42" fmla="*/ 2399389 w 2618778"/>
                <a:gd name="connsiteY42" fmla="*/ 428635 h 590275"/>
                <a:gd name="connsiteX43" fmla="*/ 2131737 w 2618778"/>
                <a:gd name="connsiteY43" fmla="*/ 416157 h 590275"/>
                <a:gd name="connsiteX44" fmla="*/ 1788837 w 2618778"/>
                <a:gd name="connsiteY44" fmla="*/ 418634 h 590275"/>
                <a:gd name="connsiteX45" fmla="*/ 1348781 w 2618778"/>
                <a:gd name="connsiteY45" fmla="*/ 427397 h 590275"/>
                <a:gd name="connsiteX46" fmla="*/ 661267 w 2618778"/>
                <a:gd name="connsiteY46" fmla="*/ 466259 h 590275"/>
                <a:gd name="connsiteX47" fmla="*/ 331035 w 2618778"/>
                <a:gd name="connsiteY47" fmla="*/ 513884 h 590275"/>
                <a:gd name="connsiteX48" fmla="*/ 46333 w 2618778"/>
                <a:gd name="connsiteY48" fmla="*/ 526743 h 590275"/>
                <a:gd name="connsiteX49" fmla="*/ 708 w 2618778"/>
                <a:gd name="connsiteY49" fmla="*/ 403680 h 590275"/>
                <a:gd name="connsiteX50" fmla="*/ 70812 w 2618778"/>
                <a:gd name="connsiteY50" fmla="*/ 289380 h 590275"/>
                <a:gd name="connsiteX51" fmla="*/ 30998 w 2618778"/>
                <a:gd name="connsiteY51" fmla="*/ 194130 h 590275"/>
                <a:gd name="connsiteX52" fmla="*/ 68336 w 2618778"/>
                <a:gd name="connsiteY52" fmla="*/ 78592 h 590275"/>
                <a:gd name="connsiteX53" fmla="*/ 148917 w 2618778"/>
                <a:gd name="connsiteY53" fmla="*/ 1248 h 590275"/>
                <a:gd name="connsiteX54" fmla="*/ 269218 w 2618778"/>
                <a:gd name="connsiteY54" fmla="*/ 61256 h 590275"/>
                <a:gd name="connsiteX55" fmla="*/ 132058 w 2618778"/>
                <a:gd name="connsiteY55" fmla="*/ 104976 h 590275"/>
                <a:gd name="connsiteX56" fmla="*/ 206639 w 2618778"/>
                <a:gd name="connsiteY56" fmla="*/ 51826 h 590275"/>
                <a:gd name="connsiteX57" fmla="*/ 114151 w 2618778"/>
                <a:gd name="connsiteY57" fmla="*/ 64494 h 5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18778" h="590275">
                  <a:moveTo>
                    <a:pt x="113675" y="63732"/>
                  </a:moveTo>
                  <a:cubicBezTo>
                    <a:pt x="87290" y="92307"/>
                    <a:pt x="107293" y="116310"/>
                    <a:pt x="99863" y="144695"/>
                  </a:cubicBezTo>
                  <a:cubicBezTo>
                    <a:pt x="95780" y="141990"/>
                    <a:pt x="91480" y="139637"/>
                    <a:pt x="87005" y="137647"/>
                  </a:cubicBezTo>
                  <a:cubicBezTo>
                    <a:pt x="79689" y="148514"/>
                    <a:pt x="76326" y="161554"/>
                    <a:pt x="77480" y="174604"/>
                  </a:cubicBezTo>
                  <a:cubicBezTo>
                    <a:pt x="32807" y="110310"/>
                    <a:pt x="11852" y="256233"/>
                    <a:pt x="58906" y="275092"/>
                  </a:cubicBezTo>
                  <a:cubicBezTo>
                    <a:pt x="98625" y="290904"/>
                    <a:pt x="197209" y="190891"/>
                    <a:pt x="202829" y="155839"/>
                  </a:cubicBezTo>
                  <a:cubicBezTo>
                    <a:pt x="240929" y="168222"/>
                    <a:pt x="260836" y="115930"/>
                    <a:pt x="282267" y="95356"/>
                  </a:cubicBezTo>
                  <a:cubicBezTo>
                    <a:pt x="345132" y="130789"/>
                    <a:pt x="438763" y="188034"/>
                    <a:pt x="508867" y="197654"/>
                  </a:cubicBezTo>
                  <a:cubicBezTo>
                    <a:pt x="475815" y="179652"/>
                    <a:pt x="358372" y="131931"/>
                    <a:pt x="318367" y="146600"/>
                  </a:cubicBezTo>
                  <a:cubicBezTo>
                    <a:pt x="284934" y="158792"/>
                    <a:pt x="291221" y="194225"/>
                    <a:pt x="290459" y="220133"/>
                  </a:cubicBezTo>
                  <a:cubicBezTo>
                    <a:pt x="248834" y="217752"/>
                    <a:pt x="193875" y="280426"/>
                    <a:pt x="164729" y="305191"/>
                  </a:cubicBezTo>
                  <a:cubicBezTo>
                    <a:pt x="117104" y="345292"/>
                    <a:pt x="59954" y="418253"/>
                    <a:pt x="120533" y="473974"/>
                  </a:cubicBezTo>
                  <a:cubicBezTo>
                    <a:pt x="143514" y="490167"/>
                    <a:pt x="170353" y="500025"/>
                    <a:pt x="198352" y="502549"/>
                  </a:cubicBezTo>
                  <a:cubicBezTo>
                    <a:pt x="223974" y="501882"/>
                    <a:pt x="269408" y="483499"/>
                    <a:pt x="239024" y="453115"/>
                  </a:cubicBezTo>
                  <a:cubicBezTo>
                    <a:pt x="286649" y="504359"/>
                    <a:pt x="419999" y="446447"/>
                    <a:pt x="477149" y="438827"/>
                  </a:cubicBezTo>
                  <a:cubicBezTo>
                    <a:pt x="530584" y="431588"/>
                    <a:pt x="579828" y="419777"/>
                    <a:pt x="633740" y="426540"/>
                  </a:cubicBezTo>
                  <a:cubicBezTo>
                    <a:pt x="671840" y="431302"/>
                    <a:pt x="708225" y="439875"/>
                    <a:pt x="747278" y="440161"/>
                  </a:cubicBezTo>
                  <a:cubicBezTo>
                    <a:pt x="930443" y="441113"/>
                    <a:pt x="1110275" y="395679"/>
                    <a:pt x="1295251" y="413681"/>
                  </a:cubicBezTo>
                  <a:cubicBezTo>
                    <a:pt x="1445651" y="428350"/>
                    <a:pt x="1593764" y="411681"/>
                    <a:pt x="1743593" y="390821"/>
                  </a:cubicBezTo>
                  <a:cubicBezTo>
                    <a:pt x="1877991" y="371771"/>
                    <a:pt x="2014103" y="387964"/>
                    <a:pt x="2147739" y="372343"/>
                  </a:cubicBezTo>
                  <a:cubicBezTo>
                    <a:pt x="2174885" y="369199"/>
                    <a:pt x="2231654" y="375390"/>
                    <a:pt x="2246322" y="349387"/>
                  </a:cubicBezTo>
                  <a:cubicBezTo>
                    <a:pt x="2251056" y="355569"/>
                    <a:pt x="2254666" y="362532"/>
                    <a:pt x="2256990" y="369961"/>
                  </a:cubicBezTo>
                  <a:cubicBezTo>
                    <a:pt x="2236988" y="387964"/>
                    <a:pt x="2206413" y="373200"/>
                    <a:pt x="2190315" y="397965"/>
                  </a:cubicBezTo>
                  <a:cubicBezTo>
                    <a:pt x="2228891" y="413776"/>
                    <a:pt x="2287565" y="385392"/>
                    <a:pt x="2320903" y="369390"/>
                  </a:cubicBezTo>
                  <a:cubicBezTo>
                    <a:pt x="2304711" y="317955"/>
                    <a:pt x="2398532" y="350340"/>
                    <a:pt x="2419201" y="353673"/>
                  </a:cubicBezTo>
                  <a:cubicBezTo>
                    <a:pt x="2420439" y="351102"/>
                    <a:pt x="2421582" y="348530"/>
                    <a:pt x="2422916" y="346054"/>
                  </a:cubicBezTo>
                  <a:cubicBezTo>
                    <a:pt x="2453301" y="373105"/>
                    <a:pt x="2469017" y="330909"/>
                    <a:pt x="2494734" y="332338"/>
                  </a:cubicBezTo>
                  <a:cubicBezTo>
                    <a:pt x="2514546" y="333481"/>
                    <a:pt x="2534358" y="365580"/>
                    <a:pt x="2555028" y="371200"/>
                  </a:cubicBezTo>
                  <a:cubicBezTo>
                    <a:pt x="2576173" y="375619"/>
                    <a:pt x="2598090" y="374638"/>
                    <a:pt x="2618750" y="368342"/>
                  </a:cubicBezTo>
                  <a:cubicBezTo>
                    <a:pt x="2594461" y="377200"/>
                    <a:pt x="2556456" y="390726"/>
                    <a:pt x="2540073" y="411586"/>
                  </a:cubicBezTo>
                  <a:cubicBezTo>
                    <a:pt x="2527405" y="427588"/>
                    <a:pt x="2536930" y="447495"/>
                    <a:pt x="2547122" y="461401"/>
                  </a:cubicBezTo>
                  <a:cubicBezTo>
                    <a:pt x="2560790" y="478899"/>
                    <a:pt x="2572087" y="498111"/>
                    <a:pt x="2580745" y="518551"/>
                  </a:cubicBezTo>
                  <a:cubicBezTo>
                    <a:pt x="2583126" y="524838"/>
                    <a:pt x="2599795" y="589417"/>
                    <a:pt x="2588556" y="590084"/>
                  </a:cubicBezTo>
                  <a:cubicBezTo>
                    <a:pt x="2576078" y="590846"/>
                    <a:pt x="2572077" y="563414"/>
                    <a:pt x="2566362" y="555508"/>
                  </a:cubicBezTo>
                  <a:cubicBezTo>
                    <a:pt x="2554265" y="538363"/>
                    <a:pt x="2540054" y="522809"/>
                    <a:pt x="2524071" y="509217"/>
                  </a:cubicBezTo>
                  <a:cubicBezTo>
                    <a:pt x="2498421" y="487576"/>
                    <a:pt x="2467779" y="472688"/>
                    <a:pt x="2434917" y="465878"/>
                  </a:cubicBezTo>
                  <a:cubicBezTo>
                    <a:pt x="2406342" y="461211"/>
                    <a:pt x="2375767" y="460258"/>
                    <a:pt x="2347192" y="455115"/>
                  </a:cubicBezTo>
                  <a:cubicBezTo>
                    <a:pt x="2333562" y="452438"/>
                    <a:pt x="2320293" y="448152"/>
                    <a:pt x="2307663" y="442351"/>
                  </a:cubicBezTo>
                  <a:cubicBezTo>
                    <a:pt x="2291852" y="435493"/>
                    <a:pt x="2266896" y="429493"/>
                    <a:pt x="2254133" y="419586"/>
                  </a:cubicBezTo>
                  <a:cubicBezTo>
                    <a:pt x="2283756" y="413014"/>
                    <a:pt x="2322141" y="417491"/>
                    <a:pt x="2351955" y="422635"/>
                  </a:cubicBezTo>
                  <a:cubicBezTo>
                    <a:pt x="2368690" y="425368"/>
                    <a:pt x="2384816" y="431045"/>
                    <a:pt x="2399580" y="439398"/>
                  </a:cubicBezTo>
                  <a:cubicBezTo>
                    <a:pt x="2407009" y="443875"/>
                    <a:pt x="2417391" y="453496"/>
                    <a:pt x="2426535" y="447685"/>
                  </a:cubicBezTo>
                  <a:cubicBezTo>
                    <a:pt x="2424059" y="439208"/>
                    <a:pt x="2407485" y="432540"/>
                    <a:pt x="2399389" y="428635"/>
                  </a:cubicBezTo>
                  <a:cubicBezTo>
                    <a:pt x="2315093" y="382248"/>
                    <a:pt x="2221557" y="405490"/>
                    <a:pt x="2131737" y="416157"/>
                  </a:cubicBezTo>
                  <a:cubicBezTo>
                    <a:pt x="2018579" y="429683"/>
                    <a:pt x="1903994" y="406061"/>
                    <a:pt x="1788837" y="418634"/>
                  </a:cubicBezTo>
                  <a:cubicBezTo>
                    <a:pt x="1640532" y="434731"/>
                    <a:pt x="1497467" y="425397"/>
                    <a:pt x="1348781" y="427397"/>
                  </a:cubicBezTo>
                  <a:cubicBezTo>
                    <a:pt x="1117705" y="430731"/>
                    <a:pt x="891581" y="450638"/>
                    <a:pt x="661267" y="466259"/>
                  </a:cubicBezTo>
                  <a:cubicBezTo>
                    <a:pt x="549729" y="473879"/>
                    <a:pt x="441144" y="499025"/>
                    <a:pt x="331035" y="513884"/>
                  </a:cubicBezTo>
                  <a:cubicBezTo>
                    <a:pt x="231404" y="527124"/>
                    <a:pt x="140535" y="615421"/>
                    <a:pt x="46333" y="526743"/>
                  </a:cubicBezTo>
                  <a:cubicBezTo>
                    <a:pt x="12974" y="494948"/>
                    <a:pt x="-3859" y="449543"/>
                    <a:pt x="708" y="403680"/>
                  </a:cubicBezTo>
                  <a:cubicBezTo>
                    <a:pt x="2232" y="388821"/>
                    <a:pt x="62811" y="275283"/>
                    <a:pt x="70812" y="289380"/>
                  </a:cubicBezTo>
                  <a:cubicBezTo>
                    <a:pt x="51762" y="254994"/>
                    <a:pt x="32712" y="237850"/>
                    <a:pt x="30998" y="194130"/>
                  </a:cubicBezTo>
                  <a:cubicBezTo>
                    <a:pt x="29697" y="152458"/>
                    <a:pt x="42893" y="111624"/>
                    <a:pt x="68336" y="78592"/>
                  </a:cubicBezTo>
                  <a:cubicBezTo>
                    <a:pt x="89386" y="50017"/>
                    <a:pt x="111389" y="9154"/>
                    <a:pt x="148917" y="1248"/>
                  </a:cubicBezTo>
                  <a:cubicBezTo>
                    <a:pt x="191780" y="-7705"/>
                    <a:pt x="246739" y="27156"/>
                    <a:pt x="269218" y="61256"/>
                  </a:cubicBezTo>
                  <a:cubicBezTo>
                    <a:pt x="212068" y="49731"/>
                    <a:pt x="184826" y="146219"/>
                    <a:pt x="132058" y="104976"/>
                  </a:cubicBezTo>
                  <a:cubicBezTo>
                    <a:pt x="155775" y="105547"/>
                    <a:pt x="217211" y="85926"/>
                    <a:pt x="206639" y="51826"/>
                  </a:cubicBezTo>
                  <a:cubicBezTo>
                    <a:pt x="194351" y="12488"/>
                    <a:pt x="130439" y="47254"/>
                    <a:pt x="114151" y="64494"/>
                  </a:cubicBezTo>
                  <a:close/>
                </a:path>
              </a:pathLst>
            </a:custGeom>
            <a:solidFill>
              <a:srgbClr val="BCBEC0">
                <a:alpha val="23000"/>
              </a:srgbClr>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194B8EA5-36F4-EAC3-673A-152661CE6864}"/>
                </a:ext>
              </a:extLst>
            </p:cNvPr>
            <p:cNvSpPr/>
            <p:nvPr/>
          </p:nvSpPr>
          <p:spPr>
            <a:xfrm>
              <a:off x="4806817" y="5674207"/>
              <a:ext cx="82078" cy="211645"/>
            </a:xfrm>
            <a:custGeom>
              <a:avLst/>
              <a:gdLst>
                <a:gd name="connsiteX0" fmla="*/ 38071 w 82078"/>
                <a:gd name="connsiteY0" fmla="*/ 92503 h 211645"/>
                <a:gd name="connsiteX1" fmla="*/ -29 w 82078"/>
                <a:gd name="connsiteY1" fmla="*/ 89455 h 211645"/>
                <a:gd name="connsiteX2" fmla="*/ 79314 w 82078"/>
                <a:gd name="connsiteY2" fmla="*/ 211470 h 211645"/>
                <a:gd name="connsiteX3" fmla="*/ 50073 w 82078"/>
                <a:gd name="connsiteY3" fmla="*/ 139080 h 211645"/>
                <a:gd name="connsiteX4" fmla="*/ 45310 w 82078"/>
                <a:gd name="connsiteY4" fmla="*/ 76691 h 211645"/>
                <a:gd name="connsiteX5" fmla="*/ 71694 w 82078"/>
                <a:gd name="connsiteY5" fmla="*/ 77168 h 211645"/>
                <a:gd name="connsiteX6" fmla="*/ 79505 w 82078"/>
                <a:gd name="connsiteY6" fmla="*/ 48593 h 211645"/>
                <a:gd name="connsiteX7" fmla="*/ 63408 w 82078"/>
                <a:gd name="connsiteY7" fmla="*/ 50307 h 211645"/>
                <a:gd name="connsiteX8" fmla="*/ 48168 w 82078"/>
                <a:gd name="connsiteY8" fmla="*/ -175 h 211645"/>
                <a:gd name="connsiteX9" fmla="*/ 39404 w 82078"/>
                <a:gd name="connsiteY9" fmla="*/ 82311 h 21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078" h="211645">
                  <a:moveTo>
                    <a:pt x="38071" y="92503"/>
                  </a:moveTo>
                  <a:cubicBezTo>
                    <a:pt x="25765" y="88607"/>
                    <a:pt x="12735" y="87569"/>
                    <a:pt x="-29" y="89455"/>
                  </a:cubicBezTo>
                  <a:cubicBezTo>
                    <a:pt x="48168" y="110219"/>
                    <a:pt x="33690" y="184705"/>
                    <a:pt x="79314" y="211470"/>
                  </a:cubicBezTo>
                  <a:cubicBezTo>
                    <a:pt x="64741" y="193277"/>
                    <a:pt x="56169" y="161559"/>
                    <a:pt x="50073" y="139080"/>
                  </a:cubicBezTo>
                  <a:cubicBezTo>
                    <a:pt x="44224" y="118830"/>
                    <a:pt x="42605" y="97599"/>
                    <a:pt x="45310" y="76691"/>
                  </a:cubicBezTo>
                  <a:cubicBezTo>
                    <a:pt x="53216" y="82130"/>
                    <a:pt x="63598" y="82321"/>
                    <a:pt x="71694" y="77168"/>
                  </a:cubicBezTo>
                  <a:cubicBezTo>
                    <a:pt x="84648" y="69262"/>
                    <a:pt x="83124" y="61547"/>
                    <a:pt x="79505" y="48593"/>
                  </a:cubicBezTo>
                  <a:cubicBezTo>
                    <a:pt x="74837" y="60689"/>
                    <a:pt x="68265" y="63928"/>
                    <a:pt x="63408" y="50307"/>
                  </a:cubicBezTo>
                  <a:cubicBezTo>
                    <a:pt x="57026" y="32114"/>
                    <a:pt x="60455" y="16493"/>
                    <a:pt x="48168" y="-175"/>
                  </a:cubicBezTo>
                  <a:cubicBezTo>
                    <a:pt x="61693" y="14017"/>
                    <a:pt x="68932" y="80025"/>
                    <a:pt x="39404" y="82311"/>
                  </a:cubicBezTo>
                </a:path>
              </a:pathLst>
            </a:custGeom>
            <a:solidFill>
              <a:srgbClr val="BCBEC0">
                <a:alpha val="23000"/>
              </a:srgbClr>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43A0C54E-48B3-7C8C-0889-40F82E2D124E}"/>
                </a:ext>
              </a:extLst>
            </p:cNvPr>
            <p:cNvSpPr/>
            <p:nvPr/>
          </p:nvSpPr>
          <p:spPr>
            <a:xfrm>
              <a:off x="4569549" y="5578480"/>
              <a:ext cx="88868" cy="100488"/>
            </a:xfrm>
            <a:custGeom>
              <a:avLst/>
              <a:gdLst>
                <a:gd name="connsiteX0" fmla="*/ 67122 w 88868"/>
                <a:gd name="connsiteY0" fmla="*/ 100313 h 100488"/>
                <a:gd name="connsiteX1" fmla="*/ 12925 w 88868"/>
                <a:gd name="connsiteY1" fmla="*/ 55546 h 100488"/>
                <a:gd name="connsiteX2" fmla="*/ 28546 w 88868"/>
                <a:gd name="connsiteY2" fmla="*/ 33353 h 100488"/>
                <a:gd name="connsiteX3" fmla="*/ -29 w 88868"/>
                <a:gd name="connsiteY3" fmla="*/ 31257 h 100488"/>
                <a:gd name="connsiteX4" fmla="*/ 88840 w 88868"/>
                <a:gd name="connsiteY4" fmla="*/ -175 h 100488"/>
                <a:gd name="connsiteX5" fmla="*/ 47977 w 88868"/>
                <a:gd name="connsiteY5" fmla="*/ 39734 h 100488"/>
                <a:gd name="connsiteX6" fmla="*/ 48644 w 88868"/>
                <a:gd name="connsiteY6" fmla="*/ 72786 h 100488"/>
                <a:gd name="connsiteX7" fmla="*/ 67694 w 88868"/>
                <a:gd name="connsiteY7" fmla="*/ 100313 h 10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100488">
                  <a:moveTo>
                    <a:pt x="67122" y="100313"/>
                  </a:moveTo>
                  <a:cubicBezTo>
                    <a:pt x="42205" y="96484"/>
                    <a:pt x="21383" y="79301"/>
                    <a:pt x="12925" y="55546"/>
                  </a:cubicBezTo>
                  <a:cubicBezTo>
                    <a:pt x="19116" y="53165"/>
                    <a:pt x="32832" y="41068"/>
                    <a:pt x="28546" y="33353"/>
                  </a:cubicBezTo>
                  <a:cubicBezTo>
                    <a:pt x="24260" y="25637"/>
                    <a:pt x="5686" y="29638"/>
                    <a:pt x="-29" y="31257"/>
                  </a:cubicBezTo>
                  <a:cubicBezTo>
                    <a:pt x="34261" y="32781"/>
                    <a:pt x="57121" y="7349"/>
                    <a:pt x="88840" y="-175"/>
                  </a:cubicBezTo>
                  <a:cubicBezTo>
                    <a:pt x="88840" y="18875"/>
                    <a:pt x="54930" y="23828"/>
                    <a:pt x="47977" y="39734"/>
                  </a:cubicBezTo>
                  <a:cubicBezTo>
                    <a:pt x="44434" y="50507"/>
                    <a:pt x="44663" y="62166"/>
                    <a:pt x="48644" y="72786"/>
                  </a:cubicBezTo>
                  <a:cubicBezTo>
                    <a:pt x="50644" y="78882"/>
                    <a:pt x="59502" y="99742"/>
                    <a:pt x="67694" y="100313"/>
                  </a:cubicBezTo>
                  <a:close/>
                </a:path>
              </a:pathLst>
            </a:custGeom>
            <a:solidFill>
              <a:srgbClr val="BCBEC0">
                <a:alpha val="23000"/>
              </a:srgbClr>
            </a:solid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178625601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6" name="Group 255">
            <a:extLst>
              <a:ext uri="{FF2B5EF4-FFF2-40B4-BE49-F238E27FC236}">
                <a16:creationId xmlns:a16="http://schemas.microsoft.com/office/drawing/2014/main" xmlns="" id="{7C18F20C-FE99-55A8-B836-D1A196248BE8}"/>
              </a:ext>
            </a:extLst>
          </p:cNvPr>
          <p:cNvGrpSpPr/>
          <p:nvPr/>
        </p:nvGrpSpPr>
        <p:grpSpPr>
          <a:xfrm>
            <a:off x="228599" y="228589"/>
            <a:ext cx="5341811" cy="498335"/>
            <a:chOff x="228599" y="228589"/>
            <a:chExt cx="5341811" cy="498335"/>
          </a:xfrm>
        </p:grpSpPr>
        <p:sp>
          <p:nvSpPr>
            <p:cNvPr id="6" name="Freeform: Shape 5">
              <a:extLst>
                <a:ext uri="{FF2B5EF4-FFF2-40B4-BE49-F238E27FC236}">
                  <a16:creationId xmlns:a16="http://schemas.microsoft.com/office/drawing/2014/main" xmlns="" id="{F5969188-2B80-06D2-8251-F6AE21DE24E7}"/>
                </a:ext>
              </a:extLst>
            </p:cNvPr>
            <p:cNvSpPr/>
            <p:nvPr/>
          </p:nvSpPr>
          <p:spPr>
            <a:xfrm>
              <a:off x="228599" y="299846"/>
              <a:ext cx="213074" cy="355458"/>
            </a:xfrm>
            <a:custGeom>
              <a:avLst/>
              <a:gdLst>
                <a:gd name="connsiteX0" fmla="*/ 200860 w 213074"/>
                <a:gd name="connsiteY0" fmla="*/ 19439 h 355458"/>
                <a:gd name="connsiteX1" fmla="*/ 189240 w 213074"/>
                <a:gd name="connsiteY1" fmla="*/ 30488 h 355458"/>
                <a:gd name="connsiteX2" fmla="*/ 171333 w 213074"/>
                <a:gd name="connsiteY2" fmla="*/ 13343 h 355458"/>
                <a:gd name="connsiteX3" fmla="*/ 161808 w 213074"/>
                <a:gd name="connsiteY3" fmla="*/ 20391 h 355458"/>
                <a:gd name="connsiteX4" fmla="*/ 151140 w 213074"/>
                <a:gd name="connsiteY4" fmla="*/ 24297 h 355458"/>
                <a:gd name="connsiteX5" fmla="*/ 147139 w 213074"/>
                <a:gd name="connsiteY5" fmla="*/ 12200 h 355458"/>
                <a:gd name="connsiteX6" fmla="*/ 136090 w 213074"/>
                <a:gd name="connsiteY6" fmla="*/ 8199 h 355458"/>
                <a:gd name="connsiteX7" fmla="*/ 130185 w 213074"/>
                <a:gd name="connsiteY7" fmla="*/ 23820 h 355458"/>
                <a:gd name="connsiteX8" fmla="*/ 126375 w 213074"/>
                <a:gd name="connsiteY8" fmla="*/ 47442 h 355458"/>
                <a:gd name="connsiteX9" fmla="*/ 119993 w 213074"/>
                <a:gd name="connsiteY9" fmla="*/ 55348 h 355458"/>
                <a:gd name="connsiteX10" fmla="*/ 118374 w 213074"/>
                <a:gd name="connsiteY10" fmla="*/ 37155 h 355458"/>
                <a:gd name="connsiteX11" fmla="*/ 117802 w 213074"/>
                <a:gd name="connsiteY11" fmla="*/ 8580 h 355458"/>
                <a:gd name="connsiteX12" fmla="*/ 112373 w 213074"/>
                <a:gd name="connsiteY12" fmla="*/ 11914 h 355458"/>
                <a:gd name="connsiteX13" fmla="*/ 108944 w 213074"/>
                <a:gd name="connsiteY13" fmla="*/ 18391 h 355458"/>
                <a:gd name="connsiteX14" fmla="*/ 102658 w 213074"/>
                <a:gd name="connsiteY14" fmla="*/ 12009 h 355458"/>
                <a:gd name="connsiteX15" fmla="*/ 94847 w 213074"/>
                <a:gd name="connsiteY15" fmla="*/ 1246 h 355458"/>
                <a:gd name="connsiteX16" fmla="*/ 79394 w 213074"/>
                <a:gd name="connsiteY16" fmla="*/ 5989 h 355458"/>
                <a:gd name="connsiteX17" fmla="*/ 78559 w 213074"/>
                <a:gd name="connsiteY17" fmla="*/ 8009 h 355458"/>
                <a:gd name="connsiteX18" fmla="*/ 77702 w 213074"/>
                <a:gd name="connsiteY18" fmla="*/ 15153 h 355458"/>
                <a:gd name="connsiteX19" fmla="*/ 66748 w 213074"/>
                <a:gd name="connsiteY19" fmla="*/ 26297 h 355458"/>
                <a:gd name="connsiteX20" fmla="*/ 57985 w 213074"/>
                <a:gd name="connsiteY20" fmla="*/ 8961 h 355458"/>
                <a:gd name="connsiteX21" fmla="*/ 57223 w 213074"/>
                <a:gd name="connsiteY21" fmla="*/ 4961 h 355458"/>
                <a:gd name="connsiteX22" fmla="*/ 53890 w 213074"/>
                <a:gd name="connsiteY22" fmla="*/ 3532 h 355458"/>
                <a:gd name="connsiteX23" fmla="*/ 36078 w 213074"/>
                <a:gd name="connsiteY23" fmla="*/ 10771 h 355458"/>
                <a:gd name="connsiteX24" fmla="*/ 33792 w 213074"/>
                <a:gd name="connsiteY24" fmla="*/ 21153 h 355458"/>
                <a:gd name="connsiteX25" fmla="*/ 25791 w 213074"/>
                <a:gd name="connsiteY25" fmla="*/ 25725 h 355458"/>
                <a:gd name="connsiteX26" fmla="*/ 17790 w 213074"/>
                <a:gd name="connsiteY26" fmla="*/ 18486 h 355458"/>
                <a:gd name="connsiteX27" fmla="*/ -22 w 213074"/>
                <a:gd name="connsiteY27" fmla="*/ 12581 h 355458"/>
                <a:gd name="connsiteX28" fmla="*/ -22 w 213074"/>
                <a:gd name="connsiteY28" fmla="*/ 332526 h 355458"/>
                <a:gd name="connsiteX29" fmla="*/ 11694 w 213074"/>
                <a:gd name="connsiteY29" fmla="*/ 344337 h 355458"/>
                <a:gd name="connsiteX30" fmla="*/ 20171 w 213074"/>
                <a:gd name="connsiteY30" fmla="*/ 336431 h 355458"/>
                <a:gd name="connsiteX31" fmla="*/ 30268 w 213074"/>
                <a:gd name="connsiteY31" fmla="*/ 331954 h 355458"/>
                <a:gd name="connsiteX32" fmla="*/ 37697 w 213074"/>
                <a:gd name="connsiteY32" fmla="*/ 339574 h 355458"/>
                <a:gd name="connsiteX33" fmla="*/ 42079 w 213074"/>
                <a:gd name="connsiteY33" fmla="*/ 349766 h 355458"/>
                <a:gd name="connsiteX34" fmla="*/ 49127 w 213074"/>
                <a:gd name="connsiteY34" fmla="*/ 344241 h 355458"/>
                <a:gd name="connsiteX35" fmla="*/ 50270 w 213074"/>
                <a:gd name="connsiteY35" fmla="*/ 335574 h 355458"/>
                <a:gd name="connsiteX36" fmla="*/ 54747 w 213074"/>
                <a:gd name="connsiteY36" fmla="*/ 328716 h 355458"/>
                <a:gd name="connsiteX37" fmla="*/ 61605 w 213074"/>
                <a:gd name="connsiteY37" fmla="*/ 334716 h 355458"/>
                <a:gd name="connsiteX38" fmla="*/ 65986 w 213074"/>
                <a:gd name="connsiteY38" fmla="*/ 343670 h 355458"/>
                <a:gd name="connsiteX39" fmla="*/ 77238 w 213074"/>
                <a:gd name="connsiteY39" fmla="*/ 340393 h 355458"/>
                <a:gd name="connsiteX40" fmla="*/ 77416 w 213074"/>
                <a:gd name="connsiteY40" fmla="*/ 340050 h 355458"/>
                <a:gd name="connsiteX41" fmla="*/ 79417 w 213074"/>
                <a:gd name="connsiteY41" fmla="*/ 326525 h 355458"/>
                <a:gd name="connsiteX42" fmla="*/ 78274 w 213074"/>
                <a:gd name="connsiteY42" fmla="*/ 290997 h 355458"/>
                <a:gd name="connsiteX43" fmla="*/ 81703 w 213074"/>
                <a:gd name="connsiteY43" fmla="*/ 270899 h 355458"/>
                <a:gd name="connsiteX44" fmla="*/ 90561 w 213074"/>
                <a:gd name="connsiteY44" fmla="*/ 267279 h 355458"/>
                <a:gd name="connsiteX45" fmla="*/ 93895 w 213074"/>
                <a:gd name="connsiteY45" fmla="*/ 273661 h 355458"/>
                <a:gd name="connsiteX46" fmla="*/ 94752 w 213074"/>
                <a:gd name="connsiteY46" fmla="*/ 301379 h 355458"/>
                <a:gd name="connsiteX47" fmla="*/ 92942 w 213074"/>
                <a:gd name="connsiteY47" fmla="*/ 317381 h 355458"/>
                <a:gd name="connsiteX48" fmla="*/ 97990 w 213074"/>
                <a:gd name="connsiteY48" fmla="*/ 332335 h 355458"/>
                <a:gd name="connsiteX49" fmla="*/ 104467 w 213074"/>
                <a:gd name="connsiteY49" fmla="*/ 338812 h 355458"/>
                <a:gd name="connsiteX50" fmla="*/ 106372 w 213074"/>
                <a:gd name="connsiteY50" fmla="*/ 344718 h 355458"/>
                <a:gd name="connsiteX51" fmla="*/ 112564 w 213074"/>
                <a:gd name="connsiteY51" fmla="*/ 354243 h 355458"/>
                <a:gd name="connsiteX52" fmla="*/ 122565 w 213074"/>
                <a:gd name="connsiteY52" fmla="*/ 352338 h 355458"/>
                <a:gd name="connsiteX53" fmla="*/ 124660 w 213074"/>
                <a:gd name="connsiteY53" fmla="*/ 345860 h 355458"/>
                <a:gd name="connsiteX54" fmla="*/ 135424 w 213074"/>
                <a:gd name="connsiteY54" fmla="*/ 338526 h 355458"/>
                <a:gd name="connsiteX55" fmla="*/ 141424 w 213074"/>
                <a:gd name="connsiteY55" fmla="*/ 336526 h 355458"/>
                <a:gd name="connsiteX56" fmla="*/ 143329 w 213074"/>
                <a:gd name="connsiteY56" fmla="*/ 324429 h 355458"/>
                <a:gd name="connsiteX57" fmla="*/ 141329 w 213074"/>
                <a:gd name="connsiteY57" fmla="*/ 289758 h 355458"/>
                <a:gd name="connsiteX58" fmla="*/ 143710 w 213074"/>
                <a:gd name="connsiteY58" fmla="*/ 277471 h 355458"/>
                <a:gd name="connsiteX59" fmla="*/ 153235 w 213074"/>
                <a:gd name="connsiteY59" fmla="*/ 271851 h 355458"/>
                <a:gd name="connsiteX60" fmla="*/ 156188 w 213074"/>
                <a:gd name="connsiteY60" fmla="*/ 273661 h 355458"/>
                <a:gd name="connsiteX61" fmla="*/ 156188 w 213074"/>
                <a:gd name="connsiteY61" fmla="*/ 276233 h 355458"/>
                <a:gd name="connsiteX62" fmla="*/ 153235 w 213074"/>
                <a:gd name="connsiteY62" fmla="*/ 336145 h 355458"/>
                <a:gd name="connsiteX63" fmla="*/ 157141 w 213074"/>
                <a:gd name="connsiteY63" fmla="*/ 345670 h 355458"/>
                <a:gd name="connsiteX64" fmla="*/ 164951 w 213074"/>
                <a:gd name="connsiteY64" fmla="*/ 340241 h 355458"/>
                <a:gd name="connsiteX65" fmla="*/ 170285 w 213074"/>
                <a:gd name="connsiteY65" fmla="*/ 331478 h 355458"/>
                <a:gd name="connsiteX66" fmla="*/ 179810 w 213074"/>
                <a:gd name="connsiteY66" fmla="*/ 332621 h 355458"/>
                <a:gd name="connsiteX67" fmla="*/ 185430 w 213074"/>
                <a:gd name="connsiteY67" fmla="*/ 341003 h 355458"/>
                <a:gd name="connsiteX68" fmla="*/ 187430 w 213074"/>
                <a:gd name="connsiteY68" fmla="*/ 344718 h 355458"/>
                <a:gd name="connsiteX69" fmla="*/ 202194 w 213074"/>
                <a:gd name="connsiteY69" fmla="*/ 341670 h 355458"/>
                <a:gd name="connsiteX70" fmla="*/ 213052 w 213074"/>
                <a:gd name="connsiteY70" fmla="*/ 332145 h 355458"/>
                <a:gd name="connsiteX71" fmla="*/ 213052 w 213074"/>
                <a:gd name="connsiteY71" fmla="*/ 332145 h 355458"/>
                <a:gd name="connsiteX72" fmla="*/ 213052 w 213074"/>
                <a:gd name="connsiteY72" fmla="*/ 12581 h 355458"/>
                <a:gd name="connsiteX73" fmla="*/ 200860 w 213074"/>
                <a:gd name="connsiteY73" fmla="*/ 19439 h 35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3074" h="355458">
                  <a:moveTo>
                    <a:pt x="200860" y="19439"/>
                  </a:moveTo>
                  <a:cubicBezTo>
                    <a:pt x="197527" y="23916"/>
                    <a:pt x="194860" y="30678"/>
                    <a:pt x="189240" y="30488"/>
                  </a:cubicBezTo>
                  <a:cubicBezTo>
                    <a:pt x="180667" y="30488"/>
                    <a:pt x="179715" y="13533"/>
                    <a:pt x="171333" y="13343"/>
                  </a:cubicBezTo>
                  <a:cubicBezTo>
                    <a:pt x="167237" y="13343"/>
                    <a:pt x="164380" y="17153"/>
                    <a:pt x="161808" y="20391"/>
                  </a:cubicBezTo>
                  <a:cubicBezTo>
                    <a:pt x="159236" y="23630"/>
                    <a:pt x="154664" y="26583"/>
                    <a:pt x="151140" y="24297"/>
                  </a:cubicBezTo>
                  <a:cubicBezTo>
                    <a:pt x="150694" y="20023"/>
                    <a:pt x="149329" y="15896"/>
                    <a:pt x="147139" y="12200"/>
                  </a:cubicBezTo>
                  <a:cubicBezTo>
                    <a:pt x="144816" y="8483"/>
                    <a:pt x="140255" y="6832"/>
                    <a:pt x="136090" y="8199"/>
                  </a:cubicBezTo>
                  <a:cubicBezTo>
                    <a:pt x="130661" y="10581"/>
                    <a:pt x="130280" y="17724"/>
                    <a:pt x="130185" y="23820"/>
                  </a:cubicBezTo>
                  <a:cubicBezTo>
                    <a:pt x="129971" y="31829"/>
                    <a:pt x="128690" y="39775"/>
                    <a:pt x="126375" y="47442"/>
                  </a:cubicBezTo>
                  <a:cubicBezTo>
                    <a:pt x="125327" y="50871"/>
                    <a:pt x="123517" y="54872"/>
                    <a:pt x="119993" y="55348"/>
                  </a:cubicBezTo>
                  <a:cubicBezTo>
                    <a:pt x="117478" y="49624"/>
                    <a:pt x="116909" y="43232"/>
                    <a:pt x="118374" y="37155"/>
                  </a:cubicBezTo>
                  <a:cubicBezTo>
                    <a:pt x="119416" y="27646"/>
                    <a:pt x="119223" y="18041"/>
                    <a:pt x="117802" y="8580"/>
                  </a:cubicBezTo>
                  <a:cubicBezTo>
                    <a:pt x="115897" y="6771"/>
                    <a:pt x="113040" y="9438"/>
                    <a:pt x="112373" y="11914"/>
                  </a:cubicBezTo>
                  <a:cubicBezTo>
                    <a:pt x="111706" y="14391"/>
                    <a:pt x="111325" y="17629"/>
                    <a:pt x="108944" y="18391"/>
                  </a:cubicBezTo>
                  <a:cubicBezTo>
                    <a:pt x="106563" y="19153"/>
                    <a:pt x="103610" y="15248"/>
                    <a:pt x="102658" y="12009"/>
                  </a:cubicBezTo>
                  <a:cubicBezTo>
                    <a:pt x="101372" y="7629"/>
                    <a:pt x="98613" y="3826"/>
                    <a:pt x="94847" y="1246"/>
                  </a:cubicBezTo>
                  <a:cubicBezTo>
                    <a:pt x="89270" y="-1711"/>
                    <a:pt x="82351" y="412"/>
                    <a:pt x="79394" y="5989"/>
                  </a:cubicBezTo>
                  <a:cubicBezTo>
                    <a:pt x="79052" y="6634"/>
                    <a:pt x="78773" y="7311"/>
                    <a:pt x="78559" y="8009"/>
                  </a:cubicBezTo>
                  <a:cubicBezTo>
                    <a:pt x="77988" y="10295"/>
                    <a:pt x="78559" y="12771"/>
                    <a:pt x="77702" y="15153"/>
                  </a:cubicBezTo>
                  <a:cubicBezTo>
                    <a:pt x="76586" y="20711"/>
                    <a:pt x="72287" y="25084"/>
                    <a:pt x="66748" y="26297"/>
                  </a:cubicBezTo>
                  <a:cubicBezTo>
                    <a:pt x="61151" y="22313"/>
                    <a:pt x="57874" y="15830"/>
                    <a:pt x="57985" y="8961"/>
                  </a:cubicBezTo>
                  <a:cubicBezTo>
                    <a:pt x="58190" y="7580"/>
                    <a:pt x="57922" y="6170"/>
                    <a:pt x="57223" y="4961"/>
                  </a:cubicBezTo>
                  <a:cubicBezTo>
                    <a:pt x="56350" y="4055"/>
                    <a:pt x="55148" y="3540"/>
                    <a:pt x="53890" y="3532"/>
                  </a:cubicBezTo>
                  <a:cubicBezTo>
                    <a:pt x="47010" y="1810"/>
                    <a:pt x="39806" y="4737"/>
                    <a:pt x="36078" y="10771"/>
                  </a:cubicBezTo>
                  <a:cubicBezTo>
                    <a:pt x="34649" y="14010"/>
                    <a:pt x="34935" y="17820"/>
                    <a:pt x="33792" y="21153"/>
                  </a:cubicBezTo>
                  <a:cubicBezTo>
                    <a:pt x="32649" y="24487"/>
                    <a:pt x="28839" y="27535"/>
                    <a:pt x="25791" y="25725"/>
                  </a:cubicBezTo>
                  <a:cubicBezTo>
                    <a:pt x="22902" y="23570"/>
                    <a:pt x="20223" y="21147"/>
                    <a:pt x="17790" y="18486"/>
                  </a:cubicBezTo>
                  <a:cubicBezTo>
                    <a:pt x="12773" y="14410"/>
                    <a:pt x="6437" y="12309"/>
                    <a:pt x="-22" y="12581"/>
                  </a:cubicBezTo>
                  <a:lnTo>
                    <a:pt x="-22" y="332526"/>
                  </a:lnTo>
                  <a:cubicBezTo>
                    <a:pt x="11884" y="332526"/>
                    <a:pt x="9503" y="345480"/>
                    <a:pt x="11694" y="344337"/>
                  </a:cubicBezTo>
                  <a:cubicBezTo>
                    <a:pt x="14980" y="342241"/>
                    <a:pt x="17854" y="339565"/>
                    <a:pt x="20171" y="336431"/>
                  </a:cubicBezTo>
                  <a:cubicBezTo>
                    <a:pt x="22567" y="333335"/>
                    <a:pt x="26362" y="331649"/>
                    <a:pt x="30268" y="331954"/>
                  </a:cubicBezTo>
                  <a:cubicBezTo>
                    <a:pt x="33848" y="333116"/>
                    <a:pt x="36626" y="335964"/>
                    <a:pt x="37697" y="339574"/>
                  </a:cubicBezTo>
                  <a:cubicBezTo>
                    <a:pt x="38762" y="343127"/>
                    <a:pt x="40233" y="346546"/>
                    <a:pt x="42079" y="349766"/>
                  </a:cubicBezTo>
                  <a:cubicBezTo>
                    <a:pt x="44947" y="348709"/>
                    <a:pt x="47411" y="346775"/>
                    <a:pt x="49127" y="344241"/>
                  </a:cubicBezTo>
                  <a:cubicBezTo>
                    <a:pt x="50084" y="341460"/>
                    <a:pt x="50473" y="338507"/>
                    <a:pt x="50270" y="335574"/>
                  </a:cubicBezTo>
                  <a:cubicBezTo>
                    <a:pt x="50270" y="332621"/>
                    <a:pt x="51889" y="329287"/>
                    <a:pt x="54747" y="328716"/>
                  </a:cubicBezTo>
                  <a:cubicBezTo>
                    <a:pt x="57604" y="328144"/>
                    <a:pt x="60557" y="331573"/>
                    <a:pt x="61605" y="334716"/>
                  </a:cubicBezTo>
                  <a:cubicBezTo>
                    <a:pt x="62093" y="338088"/>
                    <a:pt x="63626" y="341212"/>
                    <a:pt x="65986" y="343670"/>
                  </a:cubicBezTo>
                  <a:cubicBezTo>
                    <a:pt x="69998" y="345870"/>
                    <a:pt x="75036" y="344403"/>
                    <a:pt x="77238" y="340393"/>
                  </a:cubicBezTo>
                  <a:cubicBezTo>
                    <a:pt x="77300" y="340279"/>
                    <a:pt x="77359" y="340165"/>
                    <a:pt x="77416" y="340050"/>
                  </a:cubicBezTo>
                  <a:cubicBezTo>
                    <a:pt x="79324" y="335812"/>
                    <a:pt x="80017" y="331135"/>
                    <a:pt x="79417" y="326525"/>
                  </a:cubicBezTo>
                  <a:lnTo>
                    <a:pt x="78274" y="290997"/>
                  </a:lnTo>
                  <a:cubicBezTo>
                    <a:pt x="77296" y="284100"/>
                    <a:pt x="78495" y="277081"/>
                    <a:pt x="81703" y="270899"/>
                  </a:cubicBezTo>
                  <a:cubicBezTo>
                    <a:pt x="83703" y="267946"/>
                    <a:pt x="87513" y="265565"/>
                    <a:pt x="90561" y="267279"/>
                  </a:cubicBezTo>
                  <a:cubicBezTo>
                    <a:pt x="92516" y="268851"/>
                    <a:pt x="93725" y="271165"/>
                    <a:pt x="93895" y="273661"/>
                  </a:cubicBezTo>
                  <a:cubicBezTo>
                    <a:pt x="95607" y="282805"/>
                    <a:pt x="95897" y="292149"/>
                    <a:pt x="94752" y="301379"/>
                  </a:cubicBezTo>
                  <a:cubicBezTo>
                    <a:pt x="93820" y="306675"/>
                    <a:pt x="93215" y="312018"/>
                    <a:pt x="92942" y="317381"/>
                  </a:cubicBezTo>
                  <a:cubicBezTo>
                    <a:pt x="92661" y="322829"/>
                    <a:pt x="94466" y="328173"/>
                    <a:pt x="97990" y="332335"/>
                  </a:cubicBezTo>
                  <a:cubicBezTo>
                    <a:pt x="100402" y="334231"/>
                    <a:pt x="102577" y="336402"/>
                    <a:pt x="104467" y="338812"/>
                  </a:cubicBezTo>
                  <a:cubicBezTo>
                    <a:pt x="105386" y="340679"/>
                    <a:pt x="106028" y="342670"/>
                    <a:pt x="106372" y="344718"/>
                  </a:cubicBezTo>
                  <a:cubicBezTo>
                    <a:pt x="107141" y="348566"/>
                    <a:pt x="109357" y="351976"/>
                    <a:pt x="112564" y="354243"/>
                  </a:cubicBezTo>
                  <a:cubicBezTo>
                    <a:pt x="115886" y="356300"/>
                    <a:pt x="120232" y="355471"/>
                    <a:pt x="122565" y="352338"/>
                  </a:cubicBezTo>
                  <a:cubicBezTo>
                    <a:pt x="123462" y="350252"/>
                    <a:pt x="124164" y="348080"/>
                    <a:pt x="124660" y="345860"/>
                  </a:cubicBezTo>
                  <a:cubicBezTo>
                    <a:pt x="126784" y="341755"/>
                    <a:pt x="130830" y="339003"/>
                    <a:pt x="135424" y="338526"/>
                  </a:cubicBezTo>
                  <a:cubicBezTo>
                    <a:pt x="137556" y="338355"/>
                    <a:pt x="139616" y="337669"/>
                    <a:pt x="141424" y="336526"/>
                  </a:cubicBezTo>
                  <a:cubicBezTo>
                    <a:pt x="144758" y="333954"/>
                    <a:pt x="144091" y="328716"/>
                    <a:pt x="143329" y="324429"/>
                  </a:cubicBezTo>
                  <a:cubicBezTo>
                    <a:pt x="141236" y="312999"/>
                    <a:pt x="140564" y="301350"/>
                    <a:pt x="141329" y="289758"/>
                  </a:cubicBezTo>
                  <a:cubicBezTo>
                    <a:pt x="141115" y="285529"/>
                    <a:pt x="141932" y="281310"/>
                    <a:pt x="143710" y="277471"/>
                  </a:cubicBezTo>
                  <a:cubicBezTo>
                    <a:pt x="145505" y="273890"/>
                    <a:pt x="149232" y="271689"/>
                    <a:pt x="153235" y="271851"/>
                  </a:cubicBezTo>
                  <a:cubicBezTo>
                    <a:pt x="154457" y="271928"/>
                    <a:pt x="155562" y="272604"/>
                    <a:pt x="156188" y="273661"/>
                  </a:cubicBezTo>
                  <a:cubicBezTo>
                    <a:pt x="156381" y="274509"/>
                    <a:pt x="156381" y="275385"/>
                    <a:pt x="156188" y="276233"/>
                  </a:cubicBezTo>
                  <a:lnTo>
                    <a:pt x="153235" y="336145"/>
                  </a:lnTo>
                  <a:cubicBezTo>
                    <a:pt x="153235" y="339955"/>
                    <a:pt x="153235" y="345003"/>
                    <a:pt x="157141" y="345670"/>
                  </a:cubicBezTo>
                  <a:cubicBezTo>
                    <a:pt x="161046" y="346337"/>
                    <a:pt x="163522" y="343479"/>
                    <a:pt x="164951" y="340241"/>
                  </a:cubicBezTo>
                  <a:cubicBezTo>
                    <a:pt x="166380" y="337002"/>
                    <a:pt x="167332" y="333288"/>
                    <a:pt x="170285" y="331478"/>
                  </a:cubicBezTo>
                  <a:cubicBezTo>
                    <a:pt x="173391" y="329849"/>
                    <a:pt x="177176" y="330306"/>
                    <a:pt x="179810" y="332621"/>
                  </a:cubicBezTo>
                  <a:cubicBezTo>
                    <a:pt x="182356" y="334897"/>
                    <a:pt x="184289" y="337783"/>
                    <a:pt x="185430" y="341003"/>
                  </a:cubicBezTo>
                  <a:cubicBezTo>
                    <a:pt x="185923" y="342327"/>
                    <a:pt x="186597" y="343575"/>
                    <a:pt x="187430" y="344718"/>
                  </a:cubicBezTo>
                  <a:cubicBezTo>
                    <a:pt x="191240" y="349289"/>
                    <a:pt x="199146" y="346718"/>
                    <a:pt x="202194" y="341670"/>
                  </a:cubicBezTo>
                  <a:cubicBezTo>
                    <a:pt x="204194" y="338241"/>
                    <a:pt x="205528" y="332145"/>
                    <a:pt x="213052" y="332145"/>
                  </a:cubicBezTo>
                  <a:lnTo>
                    <a:pt x="213052" y="332145"/>
                  </a:lnTo>
                  <a:lnTo>
                    <a:pt x="213052" y="12581"/>
                  </a:lnTo>
                  <a:cubicBezTo>
                    <a:pt x="208861" y="12581"/>
                    <a:pt x="206290" y="11819"/>
                    <a:pt x="200860" y="19439"/>
                  </a:cubicBezTo>
                  <a:close/>
                </a:path>
              </a:pathLst>
            </a:custGeom>
            <a:solidFill>
              <a:srgbClr val="FED7AB"/>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D6D0C015-958E-176A-2DBE-F4C683F88465}"/>
                </a:ext>
              </a:extLst>
            </p:cNvPr>
            <p:cNvSpPr/>
            <p:nvPr/>
          </p:nvSpPr>
          <p:spPr>
            <a:xfrm>
              <a:off x="228981" y="566352"/>
              <a:ext cx="213740" cy="160191"/>
            </a:xfrm>
            <a:custGeom>
              <a:avLst/>
              <a:gdLst>
                <a:gd name="connsiteX0" fmla="*/ 212957 w 213740"/>
                <a:gd name="connsiteY0" fmla="*/ 66020 h 160191"/>
                <a:gd name="connsiteX1" fmla="*/ 202099 w 213740"/>
                <a:gd name="connsiteY1" fmla="*/ 75545 h 160191"/>
                <a:gd name="connsiteX2" fmla="*/ 187335 w 213740"/>
                <a:gd name="connsiteY2" fmla="*/ 78593 h 160191"/>
                <a:gd name="connsiteX3" fmla="*/ 185335 w 213740"/>
                <a:gd name="connsiteY3" fmla="*/ 74878 h 160191"/>
                <a:gd name="connsiteX4" fmla="*/ 179715 w 213740"/>
                <a:gd name="connsiteY4" fmla="*/ 66496 h 160191"/>
                <a:gd name="connsiteX5" fmla="*/ 170190 w 213740"/>
                <a:gd name="connsiteY5" fmla="*/ 65353 h 160191"/>
                <a:gd name="connsiteX6" fmla="*/ 164856 w 213740"/>
                <a:gd name="connsiteY6" fmla="*/ 74116 h 160191"/>
                <a:gd name="connsiteX7" fmla="*/ 157045 w 213740"/>
                <a:gd name="connsiteY7" fmla="*/ 79545 h 160191"/>
                <a:gd name="connsiteX8" fmla="*/ 153140 w 213740"/>
                <a:gd name="connsiteY8" fmla="*/ 70020 h 160191"/>
                <a:gd name="connsiteX9" fmla="*/ 156664 w 213740"/>
                <a:gd name="connsiteY9" fmla="*/ 10394 h 160191"/>
                <a:gd name="connsiteX10" fmla="*/ 156664 w 213740"/>
                <a:gd name="connsiteY10" fmla="*/ 7822 h 160191"/>
                <a:gd name="connsiteX11" fmla="*/ 153712 w 213740"/>
                <a:gd name="connsiteY11" fmla="*/ 6012 h 160191"/>
                <a:gd name="connsiteX12" fmla="*/ 144187 w 213740"/>
                <a:gd name="connsiteY12" fmla="*/ 11632 h 160191"/>
                <a:gd name="connsiteX13" fmla="*/ 141520 w 213740"/>
                <a:gd name="connsiteY13" fmla="*/ 23348 h 160191"/>
                <a:gd name="connsiteX14" fmla="*/ 143329 w 213740"/>
                <a:gd name="connsiteY14" fmla="*/ 57638 h 160191"/>
                <a:gd name="connsiteX15" fmla="*/ 141424 w 213740"/>
                <a:gd name="connsiteY15" fmla="*/ 69734 h 160191"/>
                <a:gd name="connsiteX16" fmla="*/ 135424 w 213740"/>
                <a:gd name="connsiteY16" fmla="*/ 71735 h 160191"/>
                <a:gd name="connsiteX17" fmla="*/ 124660 w 213740"/>
                <a:gd name="connsiteY17" fmla="*/ 79069 h 160191"/>
                <a:gd name="connsiteX18" fmla="*/ 122565 w 213740"/>
                <a:gd name="connsiteY18" fmla="*/ 85546 h 160191"/>
                <a:gd name="connsiteX19" fmla="*/ 112564 w 213740"/>
                <a:gd name="connsiteY19" fmla="*/ 87451 h 160191"/>
                <a:gd name="connsiteX20" fmla="*/ 106372 w 213740"/>
                <a:gd name="connsiteY20" fmla="*/ 77926 h 160191"/>
                <a:gd name="connsiteX21" fmla="*/ 104467 w 213740"/>
                <a:gd name="connsiteY21" fmla="*/ 72020 h 160191"/>
                <a:gd name="connsiteX22" fmla="*/ 97990 w 213740"/>
                <a:gd name="connsiteY22" fmla="*/ 65543 h 160191"/>
                <a:gd name="connsiteX23" fmla="*/ 92942 w 213740"/>
                <a:gd name="connsiteY23" fmla="*/ 50589 h 160191"/>
                <a:gd name="connsiteX24" fmla="*/ 94752 w 213740"/>
                <a:gd name="connsiteY24" fmla="*/ 34587 h 160191"/>
                <a:gd name="connsiteX25" fmla="*/ 93895 w 213740"/>
                <a:gd name="connsiteY25" fmla="*/ 6869 h 160191"/>
                <a:gd name="connsiteX26" fmla="*/ 90561 w 213740"/>
                <a:gd name="connsiteY26" fmla="*/ 488 h 160191"/>
                <a:gd name="connsiteX27" fmla="*/ 81703 w 213740"/>
                <a:gd name="connsiteY27" fmla="*/ 4107 h 160191"/>
                <a:gd name="connsiteX28" fmla="*/ 78274 w 213740"/>
                <a:gd name="connsiteY28" fmla="*/ 24205 h 160191"/>
                <a:gd name="connsiteX29" fmla="*/ 79417 w 213740"/>
                <a:gd name="connsiteY29" fmla="*/ 59733 h 160191"/>
                <a:gd name="connsiteX30" fmla="*/ 77416 w 213740"/>
                <a:gd name="connsiteY30" fmla="*/ 73259 h 160191"/>
                <a:gd name="connsiteX31" fmla="*/ 66329 w 213740"/>
                <a:gd name="connsiteY31" fmla="*/ 77059 h 160191"/>
                <a:gd name="connsiteX32" fmla="*/ 65986 w 213740"/>
                <a:gd name="connsiteY32" fmla="*/ 76878 h 160191"/>
                <a:gd name="connsiteX33" fmla="*/ 61605 w 213740"/>
                <a:gd name="connsiteY33" fmla="*/ 67925 h 160191"/>
                <a:gd name="connsiteX34" fmla="*/ 54747 w 213740"/>
                <a:gd name="connsiteY34" fmla="*/ 61924 h 160191"/>
                <a:gd name="connsiteX35" fmla="*/ 50270 w 213740"/>
                <a:gd name="connsiteY35" fmla="*/ 68782 h 160191"/>
                <a:gd name="connsiteX36" fmla="*/ 49127 w 213740"/>
                <a:gd name="connsiteY36" fmla="*/ 77450 h 160191"/>
                <a:gd name="connsiteX37" fmla="*/ 42079 w 213740"/>
                <a:gd name="connsiteY37" fmla="*/ 82974 h 160191"/>
                <a:gd name="connsiteX38" fmla="*/ 37697 w 213740"/>
                <a:gd name="connsiteY38" fmla="*/ 72782 h 160191"/>
                <a:gd name="connsiteX39" fmla="*/ 30268 w 213740"/>
                <a:gd name="connsiteY39" fmla="*/ 65162 h 160191"/>
                <a:gd name="connsiteX40" fmla="*/ 20171 w 213740"/>
                <a:gd name="connsiteY40" fmla="*/ 69639 h 160191"/>
                <a:gd name="connsiteX41" fmla="*/ 11694 w 213740"/>
                <a:gd name="connsiteY41" fmla="*/ 77545 h 160191"/>
                <a:gd name="connsiteX42" fmla="*/ -22 w 213740"/>
                <a:gd name="connsiteY42" fmla="*/ 65734 h 160191"/>
                <a:gd name="connsiteX43" fmla="*/ -22 w 213740"/>
                <a:gd name="connsiteY43" fmla="*/ 132409 h 160191"/>
                <a:gd name="connsiteX44" fmla="*/ -22 w 213740"/>
                <a:gd name="connsiteY44" fmla="*/ 132409 h 160191"/>
                <a:gd name="connsiteX45" fmla="*/ 15123 w 213740"/>
                <a:gd name="connsiteY45" fmla="*/ 152983 h 160191"/>
                <a:gd name="connsiteX46" fmla="*/ 18647 w 213740"/>
                <a:gd name="connsiteY46" fmla="*/ 154983 h 160191"/>
                <a:gd name="connsiteX47" fmla="*/ 28172 w 213740"/>
                <a:gd name="connsiteY47" fmla="*/ 149078 h 160191"/>
                <a:gd name="connsiteX48" fmla="*/ 34078 w 213740"/>
                <a:gd name="connsiteY48" fmla="*/ 138886 h 160191"/>
                <a:gd name="connsiteX49" fmla="*/ 48971 w 213740"/>
                <a:gd name="connsiteY49" fmla="*/ 140210 h 160191"/>
                <a:gd name="connsiteX50" fmla="*/ 49984 w 213740"/>
                <a:gd name="connsiteY50" fmla="*/ 141648 h 160191"/>
                <a:gd name="connsiteX51" fmla="*/ 52461 w 213740"/>
                <a:gd name="connsiteY51" fmla="*/ 151173 h 160191"/>
                <a:gd name="connsiteX52" fmla="*/ 58747 w 213740"/>
                <a:gd name="connsiteY52" fmla="*/ 157745 h 160191"/>
                <a:gd name="connsiteX53" fmla="*/ 66463 w 213740"/>
                <a:gd name="connsiteY53" fmla="*/ 151459 h 160191"/>
                <a:gd name="connsiteX54" fmla="*/ 72273 w 213740"/>
                <a:gd name="connsiteY54" fmla="*/ 141934 h 160191"/>
                <a:gd name="connsiteX55" fmla="*/ 79036 w 213740"/>
                <a:gd name="connsiteY55" fmla="*/ 136504 h 160191"/>
                <a:gd name="connsiteX56" fmla="*/ 85036 w 213740"/>
                <a:gd name="connsiteY56" fmla="*/ 144315 h 160191"/>
                <a:gd name="connsiteX57" fmla="*/ 88180 w 213740"/>
                <a:gd name="connsiteY57" fmla="*/ 154507 h 160191"/>
                <a:gd name="connsiteX58" fmla="*/ 96657 w 213740"/>
                <a:gd name="connsiteY58" fmla="*/ 155554 h 160191"/>
                <a:gd name="connsiteX59" fmla="*/ 103515 w 213740"/>
                <a:gd name="connsiteY59" fmla="*/ 149554 h 160191"/>
                <a:gd name="connsiteX60" fmla="*/ 109611 w 213740"/>
                <a:gd name="connsiteY60" fmla="*/ 139172 h 160191"/>
                <a:gd name="connsiteX61" fmla="*/ 115135 w 213740"/>
                <a:gd name="connsiteY61" fmla="*/ 132980 h 160191"/>
                <a:gd name="connsiteX62" fmla="*/ 121231 w 213740"/>
                <a:gd name="connsiteY62" fmla="*/ 141839 h 160191"/>
                <a:gd name="connsiteX63" fmla="*/ 127518 w 213740"/>
                <a:gd name="connsiteY63" fmla="*/ 156888 h 160191"/>
                <a:gd name="connsiteX64" fmla="*/ 130661 w 213740"/>
                <a:gd name="connsiteY64" fmla="*/ 159746 h 160191"/>
                <a:gd name="connsiteX65" fmla="*/ 134757 w 213740"/>
                <a:gd name="connsiteY65" fmla="*/ 159746 h 160191"/>
                <a:gd name="connsiteX66" fmla="*/ 149140 w 213740"/>
                <a:gd name="connsiteY66" fmla="*/ 137743 h 160191"/>
                <a:gd name="connsiteX67" fmla="*/ 148092 w 213740"/>
                <a:gd name="connsiteY67" fmla="*/ 128218 h 160191"/>
                <a:gd name="connsiteX68" fmla="*/ 154569 w 213740"/>
                <a:gd name="connsiteY68" fmla="*/ 123265 h 160191"/>
                <a:gd name="connsiteX69" fmla="*/ 157331 w 213740"/>
                <a:gd name="connsiteY69" fmla="*/ 125837 h 160191"/>
                <a:gd name="connsiteX70" fmla="*/ 161903 w 213740"/>
                <a:gd name="connsiteY70" fmla="*/ 134504 h 160191"/>
                <a:gd name="connsiteX71" fmla="*/ 166475 w 213740"/>
                <a:gd name="connsiteY71" fmla="*/ 143077 h 160191"/>
                <a:gd name="connsiteX72" fmla="*/ 171523 w 213740"/>
                <a:gd name="connsiteY72" fmla="*/ 145458 h 160191"/>
                <a:gd name="connsiteX73" fmla="*/ 193145 w 213740"/>
                <a:gd name="connsiteY73" fmla="*/ 131552 h 160191"/>
                <a:gd name="connsiteX74" fmla="*/ 194288 w 213740"/>
                <a:gd name="connsiteY74" fmla="*/ 128789 h 160191"/>
                <a:gd name="connsiteX75" fmla="*/ 199432 w 213740"/>
                <a:gd name="connsiteY75" fmla="*/ 130028 h 160191"/>
                <a:gd name="connsiteX76" fmla="*/ 201241 w 213740"/>
                <a:gd name="connsiteY76" fmla="*/ 135838 h 160191"/>
                <a:gd name="connsiteX77" fmla="*/ 213719 w 213740"/>
                <a:gd name="connsiteY77" fmla="*/ 132790 h 160191"/>
                <a:gd name="connsiteX78" fmla="*/ 213719 w 213740"/>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0" h="160191">
                  <a:moveTo>
                    <a:pt x="212957" y="66020"/>
                  </a:moveTo>
                  <a:cubicBezTo>
                    <a:pt x="205432" y="66020"/>
                    <a:pt x="204099" y="72116"/>
                    <a:pt x="202099" y="75545"/>
                  </a:cubicBezTo>
                  <a:cubicBezTo>
                    <a:pt x="199051" y="80593"/>
                    <a:pt x="191145" y="83165"/>
                    <a:pt x="187335" y="78593"/>
                  </a:cubicBezTo>
                  <a:cubicBezTo>
                    <a:pt x="186501" y="77450"/>
                    <a:pt x="185828" y="76202"/>
                    <a:pt x="185335" y="74878"/>
                  </a:cubicBezTo>
                  <a:cubicBezTo>
                    <a:pt x="184193" y="71658"/>
                    <a:pt x="182261" y="68772"/>
                    <a:pt x="179715" y="66496"/>
                  </a:cubicBezTo>
                  <a:cubicBezTo>
                    <a:pt x="177081" y="64181"/>
                    <a:pt x="173296" y="63724"/>
                    <a:pt x="170190" y="65353"/>
                  </a:cubicBezTo>
                  <a:cubicBezTo>
                    <a:pt x="167237" y="67163"/>
                    <a:pt x="166285" y="70973"/>
                    <a:pt x="164856" y="74116"/>
                  </a:cubicBezTo>
                  <a:cubicBezTo>
                    <a:pt x="163427" y="77259"/>
                    <a:pt x="160379" y="80593"/>
                    <a:pt x="157045" y="79545"/>
                  </a:cubicBezTo>
                  <a:cubicBezTo>
                    <a:pt x="153712" y="78497"/>
                    <a:pt x="152854" y="73449"/>
                    <a:pt x="153140" y="70020"/>
                  </a:cubicBezTo>
                  <a:lnTo>
                    <a:pt x="156664" y="10394"/>
                  </a:lnTo>
                  <a:cubicBezTo>
                    <a:pt x="156857" y="9546"/>
                    <a:pt x="156857" y="8670"/>
                    <a:pt x="156664" y="7822"/>
                  </a:cubicBezTo>
                  <a:cubicBezTo>
                    <a:pt x="156039" y="6765"/>
                    <a:pt x="154934" y="6088"/>
                    <a:pt x="153712" y="6012"/>
                  </a:cubicBezTo>
                  <a:cubicBezTo>
                    <a:pt x="149708" y="5850"/>
                    <a:pt x="145981" y="8050"/>
                    <a:pt x="144187" y="11632"/>
                  </a:cubicBezTo>
                  <a:cubicBezTo>
                    <a:pt x="142399" y="15280"/>
                    <a:pt x="141485" y="19290"/>
                    <a:pt x="141520" y="23348"/>
                  </a:cubicBezTo>
                  <a:cubicBezTo>
                    <a:pt x="140723" y="34806"/>
                    <a:pt x="141331" y="46322"/>
                    <a:pt x="143329" y="57638"/>
                  </a:cubicBezTo>
                  <a:cubicBezTo>
                    <a:pt x="144091" y="61924"/>
                    <a:pt x="144758" y="67163"/>
                    <a:pt x="141424" y="69734"/>
                  </a:cubicBezTo>
                  <a:cubicBezTo>
                    <a:pt x="139616" y="70877"/>
                    <a:pt x="137556" y="71563"/>
                    <a:pt x="135424" y="71735"/>
                  </a:cubicBezTo>
                  <a:cubicBezTo>
                    <a:pt x="130830" y="72211"/>
                    <a:pt x="126784" y="74963"/>
                    <a:pt x="124660" y="79069"/>
                  </a:cubicBezTo>
                  <a:cubicBezTo>
                    <a:pt x="124164" y="81288"/>
                    <a:pt x="123462" y="83460"/>
                    <a:pt x="122565" y="85546"/>
                  </a:cubicBezTo>
                  <a:cubicBezTo>
                    <a:pt x="120232" y="88680"/>
                    <a:pt x="115886" y="89508"/>
                    <a:pt x="112564" y="87451"/>
                  </a:cubicBezTo>
                  <a:cubicBezTo>
                    <a:pt x="109357" y="85184"/>
                    <a:pt x="107141" y="81774"/>
                    <a:pt x="106372" y="77926"/>
                  </a:cubicBezTo>
                  <a:cubicBezTo>
                    <a:pt x="106028" y="75878"/>
                    <a:pt x="105386" y="73887"/>
                    <a:pt x="104467" y="72020"/>
                  </a:cubicBezTo>
                  <a:cubicBezTo>
                    <a:pt x="102577" y="69610"/>
                    <a:pt x="100402" y="67429"/>
                    <a:pt x="97990" y="65543"/>
                  </a:cubicBezTo>
                  <a:cubicBezTo>
                    <a:pt x="94466" y="61381"/>
                    <a:pt x="92661" y="56037"/>
                    <a:pt x="92942" y="50589"/>
                  </a:cubicBezTo>
                  <a:cubicBezTo>
                    <a:pt x="93215" y="45226"/>
                    <a:pt x="93820" y="39883"/>
                    <a:pt x="94752" y="34587"/>
                  </a:cubicBezTo>
                  <a:cubicBezTo>
                    <a:pt x="95897" y="25357"/>
                    <a:pt x="95607" y="16013"/>
                    <a:pt x="93895" y="6869"/>
                  </a:cubicBezTo>
                  <a:cubicBezTo>
                    <a:pt x="93725" y="4374"/>
                    <a:pt x="92516" y="2059"/>
                    <a:pt x="90561" y="488"/>
                  </a:cubicBezTo>
                  <a:cubicBezTo>
                    <a:pt x="87513" y="-1227"/>
                    <a:pt x="83703" y="1154"/>
                    <a:pt x="81703" y="4107"/>
                  </a:cubicBezTo>
                  <a:cubicBezTo>
                    <a:pt x="78495" y="10289"/>
                    <a:pt x="77296" y="17309"/>
                    <a:pt x="78274" y="24205"/>
                  </a:cubicBezTo>
                  <a:lnTo>
                    <a:pt x="79417" y="59733"/>
                  </a:lnTo>
                  <a:cubicBezTo>
                    <a:pt x="80017" y="64343"/>
                    <a:pt x="79324" y="69020"/>
                    <a:pt x="77416" y="73259"/>
                  </a:cubicBezTo>
                  <a:cubicBezTo>
                    <a:pt x="75404" y="77373"/>
                    <a:pt x="70439" y="79069"/>
                    <a:pt x="66329" y="77059"/>
                  </a:cubicBezTo>
                  <a:cubicBezTo>
                    <a:pt x="66214" y="77002"/>
                    <a:pt x="66100" y="76935"/>
                    <a:pt x="65986" y="76878"/>
                  </a:cubicBezTo>
                  <a:cubicBezTo>
                    <a:pt x="63626" y="74421"/>
                    <a:pt x="62093" y="71296"/>
                    <a:pt x="61605" y="67925"/>
                  </a:cubicBezTo>
                  <a:cubicBezTo>
                    <a:pt x="60557" y="64781"/>
                    <a:pt x="57985" y="61257"/>
                    <a:pt x="54747" y="61924"/>
                  </a:cubicBezTo>
                  <a:cubicBezTo>
                    <a:pt x="51508" y="62591"/>
                    <a:pt x="50556" y="65829"/>
                    <a:pt x="50270" y="68782"/>
                  </a:cubicBezTo>
                  <a:cubicBezTo>
                    <a:pt x="50473" y="71716"/>
                    <a:pt x="50084" y="74668"/>
                    <a:pt x="49127" y="77450"/>
                  </a:cubicBezTo>
                  <a:cubicBezTo>
                    <a:pt x="47411" y="79983"/>
                    <a:pt x="44947" y="81917"/>
                    <a:pt x="42079" y="82974"/>
                  </a:cubicBezTo>
                  <a:cubicBezTo>
                    <a:pt x="40233" y="79755"/>
                    <a:pt x="38762" y="76335"/>
                    <a:pt x="37697" y="72782"/>
                  </a:cubicBezTo>
                  <a:cubicBezTo>
                    <a:pt x="36626" y="69172"/>
                    <a:pt x="33848" y="66324"/>
                    <a:pt x="30268" y="65162"/>
                  </a:cubicBezTo>
                  <a:cubicBezTo>
                    <a:pt x="26362" y="64858"/>
                    <a:pt x="22567" y="66544"/>
                    <a:pt x="20171" y="69639"/>
                  </a:cubicBezTo>
                  <a:cubicBezTo>
                    <a:pt x="17854" y="72773"/>
                    <a:pt x="14980" y="75449"/>
                    <a:pt x="11694" y="77545"/>
                  </a:cubicBezTo>
                  <a:cubicBezTo>
                    <a:pt x="9408" y="78688"/>
                    <a:pt x="11694" y="66020"/>
                    <a:pt x="-22" y="65734"/>
                  </a:cubicBezTo>
                  <a:lnTo>
                    <a:pt x="-22" y="132409"/>
                  </a:lnTo>
                  <a:lnTo>
                    <a:pt x="-22" y="132409"/>
                  </a:lnTo>
                  <a:cubicBezTo>
                    <a:pt x="11503" y="132409"/>
                    <a:pt x="10360" y="148792"/>
                    <a:pt x="15123" y="152983"/>
                  </a:cubicBezTo>
                  <a:cubicBezTo>
                    <a:pt x="16098" y="153954"/>
                    <a:pt x="17315" y="154640"/>
                    <a:pt x="18647" y="154983"/>
                  </a:cubicBezTo>
                  <a:cubicBezTo>
                    <a:pt x="22457" y="155840"/>
                    <a:pt x="25981" y="152507"/>
                    <a:pt x="28172" y="149078"/>
                  </a:cubicBezTo>
                  <a:cubicBezTo>
                    <a:pt x="29586" y="145391"/>
                    <a:pt x="31579" y="141943"/>
                    <a:pt x="34078" y="138886"/>
                  </a:cubicBezTo>
                  <a:cubicBezTo>
                    <a:pt x="38555" y="135143"/>
                    <a:pt x="45224" y="135733"/>
                    <a:pt x="48971" y="140210"/>
                  </a:cubicBezTo>
                  <a:cubicBezTo>
                    <a:pt x="49348" y="140657"/>
                    <a:pt x="49687" y="141143"/>
                    <a:pt x="49984" y="141648"/>
                  </a:cubicBezTo>
                  <a:cubicBezTo>
                    <a:pt x="51161" y="144725"/>
                    <a:pt x="51992" y="147916"/>
                    <a:pt x="52461" y="151173"/>
                  </a:cubicBezTo>
                  <a:cubicBezTo>
                    <a:pt x="53318" y="154316"/>
                    <a:pt x="55604" y="157555"/>
                    <a:pt x="58747" y="157745"/>
                  </a:cubicBezTo>
                  <a:cubicBezTo>
                    <a:pt x="61891" y="157936"/>
                    <a:pt x="64653" y="154507"/>
                    <a:pt x="66463" y="151459"/>
                  </a:cubicBezTo>
                  <a:cubicBezTo>
                    <a:pt x="68272" y="148411"/>
                    <a:pt x="70368" y="144982"/>
                    <a:pt x="72273" y="141934"/>
                  </a:cubicBezTo>
                  <a:cubicBezTo>
                    <a:pt x="74178" y="138886"/>
                    <a:pt x="75988" y="136409"/>
                    <a:pt x="79036" y="136504"/>
                  </a:cubicBezTo>
                  <a:cubicBezTo>
                    <a:pt x="82084" y="136600"/>
                    <a:pt x="84560" y="140696"/>
                    <a:pt x="85036" y="144315"/>
                  </a:cubicBezTo>
                  <a:cubicBezTo>
                    <a:pt x="84888" y="147973"/>
                    <a:pt x="85997" y="151573"/>
                    <a:pt x="88180" y="154507"/>
                  </a:cubicBezTo>
                  <a:cubicBezTo>
                    <a:pt x="90547" y="156507"/>
                    <a:pt x="93874" y="156917"/>
                    <a:pt x="96657" y="155554"/>
                  </a:cubicBezTo>
                  <a:cubicBezTo>
                    <a:pt x="99437" y="154202"/>
                    <a:pt x="101805" y="152126"/>
                    <a:pt x="103515" y="149554"/>
                  </a:cubicBezTo>
                  <a:cubicBezTo>
                    <a:pt x="106016" y="146392"/>
                    <a:pt x="108068" y="142896"/>
                    <a:pt x="109611" y="139172"/>
                  </a:cubicBezTo>
                  <a:cubicBezTo>
                    <a:pt x="110754" y="136409"/>
                    <a:pt x="112278" y="133171"/>
                    <a:pt x="115135" y="132980"/>
                  </a:cubicBezTo>
                  <a:cubicBezTo>
                    <a:pt x="117993" y="132790"/>
                    <a:pt x="120469" y="137933"/>
                    <a:pt x="121231" y="141839"/>
                  </a:cubicBezTo>
                  <a:cubicBezTo>
                    <a:pt x="122261" y="147239"/>
                    <a:pt x="124401" y="152364"/>
                    <a:pt x="127518" y="156888"/>
                  </a:cubicBezTo>
                  <a:cubicBezTo>
                    <a:pt x="128269" y="158126"/>
                    <a:pt x="129361" y="159117"/>
                    <a:pt x="130661" y="159746"/>
                  </a:cubicBezTo>
                  <a:cubicBezTo>
                    <a:pt x="131985" y="160222"/>
                    <a:pt x="133433" y="160222"/>
                    <a:pt x="134757" y="159746"/>
                  </a:cubicBezTo>
                  <a:cubicBezTo>
                    <a:pt x="144128" y="156707"/>
                    <a:pt x="150113" y="147544"/>
                    <a:pt x="149140" y="137743"/>
                  </a:cubicBezTo>
                  <a:cubicBezTo>
                    <a:pt x="148359" y="134628"/>
                    <a:pt x="148007" y="131428"/>
                    <a:pt x="148092" y="128218"/>
                  </a:cubicBezTo>
                  <a:cubicBezTo>
                    <a:pt x="148663" y="125170"/>
                    <a:pt x="151711" y="122122"/>
                    <a:pt x="154569" y="123265"/>
                  </a:cubicBezTo>
                  <a:cubicBezTo>
                    <a:pt x="155683" y="123884"/>
                    <a:pt x="156631" y="124770"/>
                    <a:pt x="157331" y="125837"/>
                  </a:cubicBezTo>
                  <a:cubicBezTo>
                    <a:pt x="159222" y="128513"/>
                    <a:pt x="160758" y="131428"/>
                    <a:pt x="161903" y="134504"/>
                  </a:cubicBezTo>
                  <a:cubicBezTo>
                    <a:pt x="162724" y="137686"/>
                    <a:pt x="164292" y="140619"/>
                    <a:pt x="166475" y="143077"/>
                  </a:cubicBezTo>
                  <a:cubicBezTo>
                    <a:pt x="167931" y="144286"/>
                    <a:pt x="169667" y="145106"/>
                    <a:pt x="171523" y="145458"/>
                  </a:cubicBezTo>
                  <a:cubicBezTo>
                    <a:pt x="181244" y="147115"/>
                    <a:pt x="190623" y="141086"/>
                    <a:pt x="193145" y="131552"/>
                  </a:cubicBezTo>
                  <a:cubicBezTo>
                    <a:pt x="193324" y="130561"/>
                    <a:pt x="193714" y="129618"/>
                    <a:pt x="194288" y="128789"/>
                  </a:cubicBezTo>
                  <a:cubicBezTo>
                    <a:pt x="195717" y="127361"/>
                    <a:pt x="198289" y="128313"/>
                    <a:pt x="199432" y="130028"/>
                  </a:cubicBezTo>
                  <a:cubicBezTo>
                    <a:pt x="200148" y="131923"/>
                    <a:pt x="200753"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BFB54624-3C26-EE63-C37B-6A592ECAB48A}"/>
                </a:ext>
              </a:extLst>
            </p:cNvPr>
            <p:cNvSpPr/>
            <p:nvPr/>
          </p:nvSpPr>
          <p:spPr>
            <a:xfrm>
              <a:off x="229076" y="228589"/>
              <a:ext cx="213074" cy="127645"/>
            </a:xfrm>
            <a:custGeom>
              <a:avLst/>
              <a:gdLst>
                <a:gd name="connsiteX0" fmla="*/ 17314 w 213074"/>
                <a:gd name="connsiteY0" fmla="*/ 89743 h 127645"/>
                <a:gd name="connsiteX1" fmla="*/ 25315 w 213074"/>
                <a:gd name="connsiteY1" fmla="*/ 96982 h 127645"/>
                <a:gd name="connsiteX2" fmla="*/ 33316 w 213074"/>
                <a:gd name="connsiteY2" fmla="*/ 92410 h 127645"/>
                <a:gd name="connsiteX3" fmla="*/ 35602 w 213074"/>
                <a:gd name="connsiteY3" fmla="*/ 82028 h 127645"/>
                <a:gd name="connsiteX4" fmla="*/ 53223 w 213074"/>
                <a:gd name="connsiteY4" fmla="*/ 74789 h 127645"/>
                <a:gd name="connsiteX5" fmla="*/ 56557 w 213074"/>
                <a:gd name="connsiteY5" fmla="*/ 76218 h 127645"/>
                <a:gd name="connsiteX6" fmla="*/ 57319 w 213074"/>
                <a:gd name="connsiteY6" fmla="*/ 80218 h 127645"/>
                <a:gd name="connsiteX7" fmla="*/ 66272 w 213074"/>
                <a:gd name="connsiteY7" fmla="*/ 97077 h 127645"/>
                <a:gd name="connsiteX8" fmla="*/ 77226 w 213074"/>
                <a:gd name="connsiteY8" fmla="*/ 85933 h 127645"/>
                <a:gd name="connsiteX9" fmla="*/ 78083 w 213074"/>
                <a:gd name="connsiteY9" fmla="*/ 78789 h 127645"/>
                <a:gd name="connsiteX10" fmla="*/ 92624 w 213074"/>
                <a:gd name="connsiteY10" fmla="*/ 71729 h 127645"/>
                <a:gd name="connsiteX11" fmla="*/ 94371 w 213074"/>
                <a:gd name="connsiteY11" fmla="*/ 72503 h 127645"/>
                <a:gd name="connsiteX12" fmla="*/ 101705 w 213074"/>
                <a:gd name="connsiteY12" fmla="*/ 84219 h 127645"/>
                <a:gd name="connsiteX13" fmla="*/ 107992 w 213074"/>
                <a:gd name="connsiteY13" fmla="*/ 90600 h 127645"/>
                <a:gd name="connsiteX14" fmla="*/ 111421 w 213074"/>
                <a:gd name="connsiteY14" fmla="*/ 84123 h 127645"/>
                <a:gd name="connsiteX15" fmla="*/ 116850 w 213074"/>
                <a:gd name="connsiteY15" fmla="*/ 80790 h 127645"/>
                <a:gd name="connsiteX16" fmla="*/ 117421 w 213074"/>
                <a:gd name="connsiteY16" fmla="*/ 109365 h 127645"/>
                <a:gd name="connsiteX17" fmla="*/ 119041 w 213074"/>
                <a:gd name="connsiteY17" fmla="*/ 127557 h 127645"/>
                <a:gd name="connsiteX18" fmla="*/ 125422 w 213074"/>
                <a:gd name="connsiteY18" fmla="*/ 119652 h 127645"/>
                <a:gd name="connsiteX19" fmla="*/ 129232 w 213074"/>
                <a:gd name="connsiteY19" fmla="*/ 96030 h 127645"/>
                <a:gd name="connsiteX20" fmla="*/ 135138 w 213074"/>
                <a:gd name="connsiteY20" fmla="*/ 80409 h 127645"/>
                <a:gd name="connsiteX21" fmla="*/ 146187 w 213074"/>
                <a:gd name="connsiteY21" fmla="*/ 84409 h 127645"/>
                <a:gd name="connsiteX22" fmla="*/ 150187 w 213074"/>
                <a:gd name="connsiteY22" fmla="*/ 96506 h 127645"/>
                <a:gd name="connsiteX23" fmla="*/ 160855 w 213074"/>
                <a:gd name="connsiteY23" fmla="*/ 92601 h 127645"/>
                <a:gd name="connsiteX24" fmla="*/ 170380 w 213074"/>
                <a:gd name="connsiteY24" fmla="*/ 85552 h 127645"/>
                <a:gd name="connsiteX25" fmla="*/ 188287 w 213074"/>
                <a:gd name="connsiteY25" fmla="*/ 102697 h 127645"/>
                <a:gd name="connsiteX26" fmla="*/ 199908 w 213074"/>
                <a:gd name="connsiteY26" fmla="*/ 91648 h 127645"/>
                <a:gd name="connsiteX27" fmla="*/ 213052 w 213074"/>
                <a:gd name="connsiteY27" fmla="*/ 84790 h 127645"/>
                <a:gd name="connsiteX28" fmla="*/ 213052 w 213074"/>
                <a:gd name="connsiteY28" fmla="*/ 32784 h 127645"/>
                <a:gd name="connsiteX29" fmla="*/ 205242 w 213074"/>
                <a:gd name="connsiteY29" fmla="*/ 28021 h 127645"/>
                <a:gd name="connsiteX30" fmla="*/ 195717 w 213074"/>
                <a:gd name="connsiteY30" fmla="*/ 14877 h 127645"/>
                <a:gd name="connsiteX31" fmla="*/ 190097 w 213074"/>
                <a:gd name="connsiteY31" fmla="*/ 10590 h 127645"/>
                <a:gd name="connsiteX32" fmla="*/ 183715 w 213074"/>
                <a:gd name="connsiteY32" fmla="*/ 17544 h 127645"/>
                <a:gd name="connsiteX33" fmla="*/ 181334 w 213074"/>
                <a:gd name="connsiteY33" fmla="*/ 27640 h 127645"/>
                <a:gd name="connsiteX34" fmla="*/ 165808 w 213074"/>
                <a:gd name="connsiteY34" fmla="*/ 26497 h 127645"/>
                <a:gd name="connsiteX35" fmla="*/ 156283 w 213074"/>
                <a:gd name="connsiteY35" fmla="*/ 11638 h 127645"/>
                <a:gd name="connsiteX36" fmla="*/ 146758 w 213074"/>
                <a:gd name="connsiteY36" fmla="*/ 6685 h 127645"/>
                <a:gd name="connsiteX37" fmla="*/ 138662 w 213074"/>
                <a:gd name="connsiteY37" fmla="*/ 14400 h 127645"/>
                <a:gd name="connsiteX38" fmla="*/ 121327 w 213074"/>
                <a:gd name="connsiteY38" fmla="*/ 13353 h 127645"/>
                <a:gd name="connsiteX39" fmla="*/ 110373 w 213074"/>
                <a:gd name="connsiteY39" fmla="*/ 875 h 127645"/>
                <a:gd name="connsiteX40" fmla="*/ 100086 w 213074"/>
                <a:gd name="connsiteY40" fmla="*/ 9257 h 127645"/>
                <a:gd name="connsiteX41" fmla="*/ 96276 w 213074"/>
                <a:gd name="connsiteY41" fmla="*/ 23354 h 127645"/>
                <a:gd name="connsiteX42" fmla="*/ 84465 w 213074"/>
                <a:gd name="connsiteY42" fmla="*/ 27545 h 127645"/>
                <a:gd name="connsiteX43" fmla="*/ 81893 w 213074"/>
                <a:gd name="connsiteY43" fmla="*/ 23830 h 127645"/>
                <a:gd name="connsiteX44" fmla="*/ 75035 w 213074"/>
                <a:gd name="connsiteY44" fmla="*/ 10019 h 127645"/>
                <a:gd name="connsiteX45" fmla="*/ 63700 w 213074"/>
                <a:gd name="connsiteY45" fmla="*/ -78 h 127645"/>
                <a:gd name="connsiteX46" fmla="*/ 53413 w 213074"/>
                <a:gd name="connsiteY46" fmla="*/ 12972 h 127645"/>
                <a:gd name="connsiteX47" fmla="*/ 41983 w 213074"/>
                <a:gd name="connsiteY47" fmla="*/ 24211 h 127645"/>
                <a:gd name="connsiteX48" fmla="*/ 34459 w 213074"/>
                <a:gd name="connsiteY48" fmla="*/ 11638 h 127645"/>
                <a:gd name="connsiteX49" fmla="*/ 32077 w 213074"/>
                <a:gd name="connsiteY49" fmla="*/ 6114 h 127645"/>
                <a:gd name="connsiteX50" fmla="*/ 26839 w 213074"/>
                <a:gd name="connsiteY50" fmla="*/ 6114 h 127645"/>
                <a:gd name="connsiteX51" fmla="*/ 15599 w 213074"/>
                <a:gd name="connsiteY51" fmla="*/ 13448 h 127645"/>
                <a:gd name="connsiteX52" fmla="*/ -22 w 213074"/>
                <a:gd name="connsiteY52" fmla="*/ 33260 h 127645"/>
                <a:gd name="connsiteX53" fmla="*/ -22 w 213074"/>
                <a:gd name="connsiteY53" fmla="*/ 84314 h 127645"/>
                <a:gd name="connsiteX54" fmla="*/ 17314 w 213074"/>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074" h="127645">
                  <a:moveTo>
                    <a:pt x="17314" y="89743"/>
                  </a:moveTo>
                  <a:cubicBezTo>
                    <a:pt x="19746" y="92403"/>
                    <a:pt x="22426" y="94826"/>
                    <a:pt x="25315" y="96982"/>
                  </a:cubicBezTo>
                  <a:cubicBezTo>
                    <a:pt x="28363" y="98792"/>
                    <a:pt x="32173" y="95744"/>
                    <a:pt x="33316" y="92410"/>
                  </a:cubicBezTo>
                  <a:cubicBezTo>
                    <a:pt x="34459" y="89076"/>
                    <a:pt x="34173" y="85266"/>
                    <a:pt x="35602" y="82028"/>
                  </a:cubicBezTo>
                  <a:cubicBezTo>
                    <a:pt x="39305" y="76074"/>
                    <a:pt x="46403" y="73157"/>
                    <a:pt x="53223" y="74789"/>
                  </a:cubicBezTo>
                  <a:cubicBezTo>
                    <a:pt x="54481" y="74796"/>
                    <a:pt x="55683" y="75312"/>
                    <a:pt x="56557" y="76218"/>
                  </a:cubicBezTo>
                  <a:cubicBezTo>
                    <a:pt x="57255" y="77427"/>
                    <a:pt x="57523" y="78837"/>
                    <a:pt x="57319" y="80218"/>
                  </a:cubicBezTo>
                  <a:cubicBezTo>
                    <a:pt x="57406" y="86954"/>
                    <a:pt x="60741" y="93233"/>
                    <a:pt x="66272" y="97077"/>
                  </a:cubicBezTo>
                  <a:cubicBezTo>
                    <a:pt x="71811" y="95865"/>
                    <a:pt x="76110" y="91492"/>
                    <a:pt x="77226" y="85933"/>
                  </a:cubicBezTo>
                  <a:cubicBezTo>
                    <a:pt x="77702" y="83552"/>
                    <a:pt x="77226" y="81075"/>
                    <a:pt x="78083" y="78789"/>
                  </a:cubicBezTo>
                  <a:cubicBezTo>
                    <a:pt x="80149" y="72825"/>
                    <a:pt x="86659" y="69663"/>
                    <a:pt x="92624" y="71729"/>
                  </a:cubicBezTo>
                  <a:cubicBezTo>
                    <a:pt x="93227" y="71938"/>
                    <a:pt x="93811" y="72196"/>
                    <a:pt x="94371" y="72503"/>
                  </a:cubicBezTo>
                  <a:cubicBezTo>
                    <a:pt x="98143" y="75401"/>
                    <a:pt x="100746" y="79560"/>
                    <a:pt x="101705" y="84219"/>
                  </a:cubicBezTo>
                  <a:cubicBezTo>
                    <a:pt x="102658" y="87457"/>
                    <a:pt x="104753" y="91648"/>
                    <a:pt x="107992" y="90600"/>
                  </a:cubicBezTo>
                  <a:cubicBezTo>
                    <a:pt x="111230" y="89553"/>
                    <a:pt x="110849" y="86695"/>
                    <a:pt x="111421" y="84123"/>
                  </a:cubicBezTo>
                  <a:cubicBezTo>
                    <a:pt x="111992" y="81552"/>
                    <a:pt x="114945" y="78980"/>
                    <a:pt x="116850" y="80790"/>
                  </a:cubicBezTo>
                  <a:cubicBezTo>
                    <a:pt x="118271" y="90250"/>
                    <a:pt x="118463" y="99855"/>
                    <a:pt x="117421" y="109365"/>
                  </a:cubicBezTo>
                  <a:cubicBezTo>
                    <a:pt x="115956" y="115442"/>
                    <a:pt x="116525" y="121833"/>
                    <a:pt x="119041" y="127557"/>
                  </a:cubicBezTo>
                  <a:cubicBezTo>
                    <a:pt x="122565" y="127081"/>
                    <a:pt x="124375" y="123081"/>
                    <a:pt x="125422" y="119652"/>
                  </a:cubicBezTo>
                  <a:cubicBezTo>
                    <a:pt x="127738" y="111984"/>
                    <a:pt x="129019" y="104038"/>
                    <a:pt x="129232" y="96030"/>
                  </a:cubicBezTo>
                  <a:cubicBezTo>
                    <a:pt x="129232" y="90124"/>
                    <a:pt x="129232" y="82790"/>
                    <a:pt x="135138" y="80409"/>
                  </a:cubicBezTo>
                  <a:cubicBezTo>
                    <a:pt x="139302" y="79041"/>
                    <a:pt x="143864" y="80691"/>
                    <a:pt x="146187" y="84409"/>
                  </a:cubicBezTo>
                  <a:cubicBezTo>
                    <a:pt x="148377" y="88106"/>
                    <a:pt x="149742" y="92233"/>
                    <a:pt x="150187" y="96506"/>
                  </a:cubicBezTo>
                  <a:cubicBezTo>
                    <a:pt x="153712" y="98792"/>
                    <a:pt x="158188" y="95744"/>
                    <a:pt x="160855" y="92601"/>
                  </a:cubicBezTo>
                  <a:cubicBezTo>
                    <a:pt x="163522" y="89457"/>
                    <a:pt x="166380" y="85362"/>
                    <a:pt x="170380" y="85552"/>
                  </a:cubicBezTo>
                  <a:cubicBezTo>
                    <a:pt x="179048" y="85552"/>
                    <a:pt x="179905" y="102507"/>
                    <a:pt x="188287" y="102697"/>
                  </a:cubicBezTo>
                  <a:cubicBezTo>
                    <a:pt x="193907" y="102697"/>
                    <a:pt x="196574" y="96125"/>
                    <a:pt x="199908" y="91648"/>
                  </a:cubicBezTo>
                  <a:cubicBezTo>
                    <a:pt x="205718" y="84028"/>
                    <a:pt x="208290" y="84790"/>
                    <a:pt x="213052" y="84790"/>
                  </a:cubicBezTo>
                  <a:lnTo>
                    <a:pt x="213052" y="32784"/>
                  </a:lnTo>
                  <a:cubicBezTo>
                    <a:pt x="208576" y="32784"/>
                    <a:pt x="207528" y="33355"/>
                    <a:pt x="205242" y="28021"/>
                  </a:cubicBezTo>
                  <a:cubicBezTo>
                    <a:pt x="202572" y="23295"/>
                    <a:pt x="199376" y="18886"/>
                    <a:pt x="195717" y="14877"/>
                  </a:cubicBezTo>
                  <a:cubicBezTo>
                    <a:pt x="194567" y="12690"/>
                    <a:pt x="192511" y="11121"/>
                    <a:pt x="190097" y="10590"/>
                  </a:cubicBezTo>
                  <a:cubicBezTo>
                    <a:pt x="186668" y="10590"/>
                    <a:pt x="184382" y="14115"/>
                    <a:pt x="183715" y="17544"/>
                  </a:cubicBezTo>
                  <a:cubicBezTo>
                    <a:pt x="183689" y="21045"/>
                    <a:pt x="182875" y="24496"/>
                    <a:pt x="181334" y="27640"/>
                  </a:cubicBezTo>
                  <a:cubicBezTo>
                    <a:pt x="177715" y="32307"/>
                    <a:pt x="169999" y="30688"/>
                    <a:pt x="165808" y="26497"/>
                  </a:cubicBezTo>
                  <a:cubicBezTo>
                    <a:pt x="162276" y="21783"/>
                    <a:pt x="159091" y="16817"/>
                    <a:pt x="156283" y="11638"/>
                  </a:cubicBezTo>
                  <a:cubicBezTo>
                    <a:pt x="154430" y="8184"/>
                    <a:pt x="150650" y="6219"/>
                    <a:pt x="146758" y="6685"/>
                  </a:cubicBezTo>
                  <a:cubicBezTo>
                    <a:pt x="143139" y="7638"/>
                    <a:pt x="141424" y="11733"/>
                    <a:pt x="138662" y="14400"/>
                  </a:cubicBezTo>
                  <a:cubicBezTo>
                    <a:pt x="133532" y="18739"/>
                    <a:pt x="125897" y="18278"/>
                    <a:pt x="121327" y="13353"/>
                  </a:cubicBezTo>
                  <a:cubicBezTo>
                    <a:pt x="117612" y="9066"/>
                    <a:pt x="115897" y="1922"/>
                    <a:pt x="110373" y="875"/>
                  </a:cubicBezTo>
                  <a:cubicBezTo>
                    <a:pt x="104848" y="-173"/>
                    <a:pt x="101610" y="4685"/>
                    <a:pt x="100086" y="9257"/>
                  </a:cubicBezTo>
                  <a:cubicBezTo>
                    <a:pt x="99266" y="14066"/>
                    <a:pt x="97990" y="18787"/>
                    <a:pt x="96276" y="23354"/>
                  </a:cubicBezTo>
                  <a:cubicBezTo>
                    <a:pt x="94085" y="27640"/>
                    <a:pt x="88180" y="30688"/>
                    <a:pt x="84465" y="27545"/>
                  </a:cubicBezTo>
                  <a:cubicBezTo>
                    <a:pt x="83396" y="26467"/>
                    <a:pt x="82527"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5" y="9552"/>
                    <a:pt x="33577" y="7563"/>
                    <a:pt x="32077" y="6114"/>
                  </a:cubicBezTo>
                  <a:cubicBezTo>
                    <a:pt x="30414" y="5352"/>
                    <a:pt x="28502" y="5352"/>
                    <a:pt x="26839" y="6114"/>
                  </a:cubicBezTo>
                  <a:cubicBezTo>
                    <a:pt x="22381" y="7240"/>
                    <a:pt x="18425" y="9821"/>
                    <a:pt x="15599" y="13448"/>
                  </a:cubicBezTo>
                  <a:cubicBezTo>
                    <a:pt x="11218" y="19258"/>
                    <a:pt x="9884" y="33260"/>
                    <a:pt x="-22" y="33260"/>
                  </a:cubicBezTo>
                  <a:lnTo>
                    <a:pt x="-22" y="84314"/>
                  </a:lnTo>
                  <a:cubicBezTo>
                    <a:pt x="6216" y="84022"/>
                    <a:pt x="12356" y="85945"/>
                    <a:pt x="17314" y="89743"/>
                  </a:cubicBezTo>
                  <a:close/>
                </a:path>
              </a:pathLst>
            </a:custGeom>
            <a:solidFill>
              <a:srgbClr val="F99F38"/>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F3433031-1014-BEA8-AEFE-5EBB354BC774}"/>
                </a:ext>
              </a:extLst>
            </p:cNvPr>
            <p:cNvSpPr/>
            <p:nvPr/>
          </p:nvSpPr>
          <p:spPr>
            <a:xfrm>
              <a:off x="368846" y="399026"/>
              <a:ext cx="63588" cy="154723"/>
            </a:xfrm>
            <a:custGeom>
              <a:avLst/>
              <a:gdLst>
                <a:gd name="connsiteX0" fmla="*/ 1558 w 63588"/>
                <a:gd name="connsiteY0" fmla="*/ 95138 h 154723"/>
                <a:gd name="connsiteX1" fmla="*/ 2511 w 63588"/>
                <a:gd name="connsiteY1" fmla="*/ 96376 h 154723"/>
                <a:gd name="connsiteX2" fmla="*/ 3844 w 63588"/>
                <a:gd name="connsiteY2" fmla="*/ 96376 h 154723"/>
                <a:gd name="connsiteX3" fmla="*/ 10893 w 63588"/>
                <a:gd name="connsiteY3" fmla="*/ 95424 h 154723"/>
                <a:gd name="connsiteX4" fmla="*/ 21466 w 63588"/>
                <a:gd name="connsiteY4" fmla="*/ 79422 h 154723"/>
                <a:gd name="connsiteX5" fmla="*/ 25085 w 63588"/>
                <a:gd name="connsiteY5" fmla="*/ 78755 h 154723"/>
                <a:gd name="connsiteX6" fmla="*/ 29086 w 63588"/>
                <a:gd name="connsiteY6" fmla="*/ 87137 h 154723"/>
                <a:gd name="connsiteX7" fmla="*/ 31562 w 63588"/>
                <a:gd name="connsiteY7" fmla="*/ 91518 h 154723"/>
                <a:gd name="connsiteX8" fmla="*/ 27847 w 63588"/>
                <a:gd name="connsiteY8" fmla="*/ 111235 h 154723"/>
                <a:gd name="connsiteX9" fmla="*/ 22894 w 63588"/>
                <a:gd name="connsiteY9" fmla="*/ 119427 h 154723"/>
                <a:gd name="connsiteX10" fmla="*/ 22894 w 63588"/>
                <a:gd name="connsiteY10" fmla="*/ 128952 h 154723"/>
                <a:gd name="connsiteX11" fmla="*/ 25561 w 63588"/>
                <a:gd name="connsiteY11" fmla="*/ 133143 h 154723"/>
                <a:gd name="connsiteX12" fmla="*/ 34039 w 63588"/>
                <a:gd name="connsiteY12" fmla="*/ 153621 h 154723"/>
                <a:gd name="connsiteX13" fmla="*/ 35182 w 63588"/>
                <a:gd name="connsiteY13" fmla="*/ 154574 h 154723"/>
                <a:gd name="connsiteX14" fmla="*/ 37849 w 63588"/>
                <a:gd name="connsiteY14" fmla="*/ 153145 h 154723"/>
                <a:gd name="connsiteX15" fmla="*/ 37849 w 63588"/>
                <a:gd name="connsiteY15" fmla="*/ 149811 h 154723"/>
                <a:gd name="connsiteX16" fmla="*/ 41944 w 63588"/>
                <a:gd name="connsiteY16" fmla="*/ 91042 h 154723"/>
                <a:gd name="connsiteX17" fmla="*/ 41944 w 63588"/>
                <a:gd name="connsiteY17" fmla="*/ 84851 h 154723"/>
                <a:gd name="connsiteX18" fmla="*/ 46135 w 63588"/>
                <a:gd name="connsiteY18" fmla="*/ 80850 h 154723"/>
                <a:gd name="connsiteX19" fmla="*/ 50231 w 63588"/>
                <a:gd name="connsiteY19" fmla="*/ 82470 h 154723"/>
                <a:gd name="connsiteX20" fmla="*/ 59756 w 63588"/>
                <a:gd name="connsiteY20" fmla="*/ 84565 h 154723"/>
                <a:gd name="connsiteX21" fmla="*/ 62518 w 63588"/>
                <a:gd name="connsiteY21" fmla="*/ 76659 h 154723"/>
                <a:gd name="connsiteX22" fmla="*/ 57661 w 63588"/>
                <a:gd name="connsiteY22" fmla="*/ 73421 h 154723"/>
                <a:gd name="connsiteX23" fmla="*/ 56803 w 63588"/>
                <a:gd name="connsiteY23" fmla="*/ 70182 h 154723"/>
                <a:gd name="connsiteX24" fmla="*/ 54898 w 63588"/>
                <a:gd name="connsiteY24" fmla="*/ 44751 h 154723"/>
                <a:gd name="connsiteX25" fmla="*/ 56708 w 63588"/>
                <a:gd name="connsiteY25" fmla="*/ 37988 h 154723"/>
                <a:gd name="connsiteX26" fmla="*/ 58994 w 63588"/>
                <a:gd name="connsiteY26" fmla="*/ 36464 h 154723"/>
                <a:gd name="connsiteX27" fmla="*/ 59756 w 63588"/>
                <a:gd name="connsiteY27" fmla="*/ 33130 h 154723"/>
                <a:gd name="connsiteX28" fmla="*/ 59756 w 63588"/>
                <a:gd name="connsiteY28" fmla="*/ 26844 h 154723"/>
                <a:gd name="connsiteX29" fmla="*/ 59185 w 63588"/>
                <a:gd name="connsiteY29" fmla="*/ 24367 h 154723"/>
                <a:gd name="connsiteX30" fmla="*/ 56708 w 63588"/>
                <a:gd name="connsiteY30" fmla="*/ 22938 h 154723"/>
                <a:gd name="connsiteX31" fmla="*/ 52803 w 63588"/>
                <a:gd name="connsiteY31" fmla="*/ 14937 h 154723"/>
                <a:gd name="connsiteX32" fmla="*/ 52803 w 63588"/>
                <a:gd name="connsiteY32" fmla="*/ 5412 h 154723"/>
                <a:gd name="connsiteX33" fmla="*/ 46326 w 63588"/>
                <a:gd name="connsiteY33" fmla="*/ -17 h 154723"/>
                <a:gd name="connsiteX34" fmla="*/ 40325 w 63588"/>
                <a:gd name="connsiteY34" fmla="*/ 43893 h 154723"/>
                <a:gd name="connsiteX35" fmla="*/ 38325 w 63588"/>
                <a:gd name="connsiteY35" fmla="*/ 54371 h 154723"/>
                <a:gd name="connsiteX36" fmla="*/ 38325 w 63588"/>
                <a:gd name="connsiteY36" fmla="*/ 76278 h 154723"/>
                <a:gd name="connsiteX37" fmla="*/ 37753 w 63588"/>
                <a:gd name="connsiteY37" fmla="*/ 77326 h 154723"/>
                <a:gd name="connsiteX38" fmla="*/ 35658 w 63588"/>
                <a:gd name="connsiteY38" fmla="*/ 76755 h 154723"/>
                <a:gd name="connsiteX39" fmla="*/ 34324 w 63588"/>
                <a:gd name="connsiteY39" fmla="*/ 74659 h 154723"/>
                <a:gd name="connsiteX40" fmla="*/ 28800 w 63588"/>
                <a:gd name="connsiteY40" fmla="*/ 73421 h 154723"/>
                <a:gd name="connsiteX41" fmla="*/ 12322 w 63588"/>
                <a:gd name="connsiteY41" fmla="*/ 75516 h 154723"/>
                <a:gd name="connsiteX42" fmla="*/ 1558 w 6358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88" h="154723">
                  <a:moveTo>
                    <a:pt x="1558" y="95138"/>
                  </a:moveTo>
                  <a:cubicBezTo>
                    <a:pt x="1734" y="95643"/>
                    <a:pt x="2068" y="96081"/>
                    <a:pt x="2511" y="96376"/>
                  </a:cubicBezTo>
                  <a:cubicBezTo>
                    <a:pt x="2943" y="96519"/>
                    <a:pt x="3412" y="96519"/>
                    <a:pt x="3844" y="96376"/>
                  </a:cubicBezTo>
                  <a:lnTo>
                    <a:pt x="10893" y="95424"/>
                  </a:lnTo>
                  <a:cubicBezTo>
                    <a:pt x="12320" y="88966"/>
                    <a:pt x="16086" y="83270"/>
                    <a:pt x="21466" y="79422"/>
                  </a:cubicBezTo>
                  <a:cubicBezTo>
                    <a:pt x="22542" y="78745"/>
                    <a:pt x="23837" y="78507"/>
                    <a:pt x="25085" y="78755"/>
                  </a:cubicBezTo>
                  <a:cubicBezTo>
                    <a:pt x="28133" y="79707"/>
                    <a:pt x="27943" y="84089"/>
                    <a:pt x="29086" y="87137"/>
                  </a:cubicBezTo>
                  <a:cubicBezTo>
                    <a:pt x="29797" y="88661"/>
                    <a:pt x="30625" y="90128"/>
                    <a:pt x="31562" y="91518"/>
                  </a:cubicBezTo>
                  <a:cubicBezTo>
                    <a:pt x="33907" y="98281"/>
                    <a:pt x="32494" y="105787"/>
                    <a:pt x="27847" y="111235"/>
                  </a:cubicBezTo>
                  <a:cubicBezTo>
                    <a:pt x="25962" y="113816"/>
                    <a:pt x="24304" y="116560"/>
                    <a:pt x="22894" y="119427"/>
                  </a:cubicBezTo>
                  <a:cubicBezTo>
                    <a:pt x="21581" y="122465"/>
                    <a:pt x="21581" y="125913"/>
                    <a:pt x="22894" y="128952"/>
                  </a:cubicBezTo>
                  <a:cubicBezTo>
                    <a:pt x="23660" y="130428"/>
                    <a:pt x="24553" y="131828"/>
                    <a:pt x="25561" y="133143"/>
                  </a:cubicBezTo>
                  <a:cubicBezTo>
                    <a:pt x="29467" y="139429"/>
                    <a:pt x="29181" y="148002"/>
                    <a:pt x="34039" y="153621"/>
                  </a:cubicBezTo>
                  <a:cubicBezTo>
                    <a:pt x="34325" y="154040"/>
                    <a:pt x="34721" y="154364"/>
                    <a:pt x="35182" y="154574"/>
                  </a:cubicBezTo>
                  <a:cubicBezTo>
                    <a:pt x="36304" y="154841"/>
                    <a:pt x="37447" y="154221"/>
                    <a:pt x="37849" y="153145"/>
                  </a:cubicBezTo>
                  <a:cubicBezTo>
                    <a:pt x="38083" y="152050"/>
                    <a:pt x="38083" y="150907"/>
                    <a:pt x="37849" y="149811"/>
                  </a:cubicBezTo>
                  <a:cubicBezTo>
                    <a:pt x="37277" y="130095"/>
                    <a:pt x="44230" y="110568"/>
                    <a:pt x="41944" y="91042"/>
                  </a:cubicBezTo>
                  <a:cubicBezTo>
                    <a:pt x="41607" y="88994"/>
                    <a:pt x="41607" y="86899"/>
                    <a:pt x="41944" y="84851"/>
                  </a:cubicBezTo>
                  <a:cubicBezTo>
                    <a:pt x="42306" y="82736"/>
                    <a:pt x="44010" y="81117"/>
                    <a:pt x="46135" y="80850"/>
                  </a:cubicBezTo>
                  <a:cubicBezTo>
                    <a:pt x="47638" y="80946"/>
                    <a:pt x="49070" y="81508"/>
                    <a:pt x="50231" y="82470"/>
                  </a:cubicBezTo>
                  <a:cubicBezTo>
                    <a:pt x="52956" y="84508"/>
                    <a:pt x="56427" y="85270"/>
                    <a:pt x="59756" y="84565"/>
                  </a:cubicBezTo>
                  <a:cubicBezTo>
                    <a:pt x="62899" y="83517"/>
                    <a:pt x="64900" y="78945"/>
                    <a:pt x="62518" y="76659"/>
                  </a:cubicBezTo>
                  <a:cubicBezTo>
                    <a:pt x="60137" y="74373"/>
                    <a:pt x="58804" y="75040"/>
                    <a:pt x="57661" y="73421"/>
                  </a:cubicBezTo>
                  <a:cubicBezTo>
                    <a:pt x="57078" y="72440"/>
                    <a:pt x="56782" y="71325"/>
                    <a:pt x="56803" y="70182"/>
                  </a:cubicBezTo>
                  <a:lnTo>
                    <a:pt x="54898" y="44751"/>
                  </a:lnTo>
                  <a:cubicBezTo>
                    <a:pt x="54898" y="42274"/>
                    <a:pt x="54898" y="39417"/>
                    <a:pt x="56708" y="37988"/>
                  </a:cubicBezTo>
                  <a:cubicBezTo>
                    <a:pt x="57520" y="37559"/>
                    <a:pt x="58286" y="37045"/>
                    <a:pt x="58994" y="36464"/>
                  </a:cubicBezTo>
                  <a:cubicBezTo>
                    <a:pt x="59636" y="35483"/>
                    <a:pt x="59906" y="34292"/>
                    <a:pt x="59756" y="33130"/>
                  </a:cubicBezTo>
                  <a:lnTo>
                    <a:pt x="59756" y="26844"/>
                  </a:lnTo>
                  <a:cubicBezTo>
                    <a:pt x="59814" y="25977"/>
                    <a:pt x="59615" y="25120"/>
                    <a:pt x="59185" y="24367"/>
                  </a:cubicBezTo>
                  <a:cubicBezTo>
                    <a:pt x="58451" y="23748"/>
                    <a:pt x="57613" y="23262"/>
                    <a:pt x="56708" y="22938"/>
                  </a:cubicBezTo>
                  <a:cubicBezTo>
                    <a:pt x="54063" y="21167"/>
                    <a:pt x="52572" y="18109"/>
                    <a:pt x="52803" y="14937"/>
                  </a:cubicBezTo>
                  <a:cubicBezTo>
                    <a:pt x="53144" y="11775"/>
                    <a:pt x="53144" y="8575"/>
                    <a:pt x="52803" y="5412"/>
                  </a:cubicBezTo>
                  <a:cubicBezTo>
                    <a:pt x="52041" y="2364"/>
                    <a:pt x="49374" y="-588"/>
                    <a:pt x="46326" y="-17"/>
                  </a:cubicBezTo>
                  <a:cubicBezTo>
                    <a:pt x="45194" y="14728"/>
                    <a:pt x="43191" y="29387"/>
                    <a:pt x="40325" y="43893"/>
                  </a:cubicBezTo>
                  <a:cubicBezTo>
                    <a:pt x="39466" y="47351"/>
                    <a:pt x="38798" y="50847"/>
                    <a:pt x="38325" y="54371"/>
                  </a:cubicBezTo>
                  <a:cubicBezTo>
                    <a:pt x="38897" y="61657"/>
                    <a:pt x="38897" y="68992"/>
                    <a:pt x="38325" y="76278"/>
                  </a:cubicBezTo>
                  <a:cubicBezTo>
                    <a:pt x="38275" y="76688"/>
                    <a:pt x="38071" y="77059"/>
                    <a:pt x="37753" y="77326"/>
                  </a:cubicBezTo>
                  <a:cubicBezTo>
                    <a:pt x="37182" y="77898"/>
                    <a:pt x="36134" y="77326"/>
                    <a:pt x="35658" y="76755"/>
                  </a:cubicBezTo>
                  <a:cubicBezTo>
                    <a:pt x="35182" y="76183"/>
                    <a:pt x="34896" y="75231"/>
                    <a:pt x="34324" y="74659"/>
                  </a:cubicBezTo>
                  <a:cubicBezTo>
                    <a:pt x="32798" y="73364"/>
                    <a:pt x="30734" y="72897"/>
                    <a:pt x="28800" y="73421"/>
                  </a:cubicBezTo>
                  <a:lnTo>
                    <a:pt x="12322" y="75516"/>
                  </a:lnTo>
                  <a:cubicBezTo>
                    <a:pt x="892" y="76659"/>
                    <a:pt x="-2347" y="85994"/>
                    <a:pt x="1558" y="95138"/>
                  </a:cubicBezTo>
                  <a:close/>
                </a:path>
              </a:pathLst>
            </a:custGeom>
            <a:solidFill>
              <a:srgbClr val="FAB07F"/>
            </a:solid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15438709-3725-3F95-AB3C-95557925C29A}"/>
                </a:ext>
              </a:extLst>
            </p:cNvPr>
            <p:cNvSpPr/>
            <p:nvPr/>
          </p:nvSpPr>
          <p:spPr>
            <a:xfrm>
              <a:off x="379249"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7" y="24066"/>
                    <a:pt x="607" y="23504"/>
                    <a:pt x="585" y="22885"/>
                  </a:cubicBezTo>
                  <a:cubicBezTo>
                    <a:pt x="-224" y="17037"/>
                    <a:pt x="-224" y="11112"/>
                    <a:pt x="585" y="5264"/>
                  </a:cubicBezTo>
                  <a:cubicBezTo>
                    <a:pt x="576" y="4035"/>
                    <a:pt x="870" y="2826"/>
                    <a:pt x="1443" y="1740"/>
                  </a:cubicBezTo>
                  <a:cubicBezTo>
                    <a:pt x="2525" y="301"/>
                    <a:pt x="4352" y="-375"/>
                    <a:pt x="6110" y="25"/>
                  </a:cubicBezTo>
                  <a:cubicBezTo>
                    <a:pt x="7809" y="492"/>
                    <a:pt x="9312" y="1492"/>
                    <a:pt x="10396" y="2883"/>
                  </a:cubicBezTo>
                  <a:cubicBezTo>
                    <a:pt x="10866" y="3464"/>
                    <a:pt x="11250" y="4102"/>
                    <a:pt x="11539" y="4788"/>
                  </a:cubicBezTo>
                  <a:cubicBezTo>
                    <a:pt x="11890" y="5769"/>
                    <a:pt x="12051" y="6798"/>
                    <a:pt x="12015" y="7836"/>
                  </a:cubicBezTo>
                  <a:lnTo>
                    <a:pt x="12015" y="14598"/>
                  </a:lnTo>
                  <a:cubicBezTo>
                    <a:pt x="12433" y="17627"/>
                    <a:pt x="11370" y="20675"/>
                    <a:pt x="9158" y="22790"/>
                  </a:cubicBezTo>
                  <a:cubicBezTo>
                    <a:pt x="7049" y="24647"/>
                    <a:pt x="4120" y="25267"/>
                    <a:pt x="1443" y="24409"/>
                  </a:cubicBezTo>
                  <a:close/>
                </a:path>
              </a:pathLst>
            </a:custGeom>
            <a:solidFill>
              <a:srgbClr val="FAB07F"/>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3E46F5BE-83A1-4954-13A9-BC9223E3E892}"/>
                </a:ext>
              </a:extLst>
            </p:cNvPr>
            <p:cNvSpPr/>
            <p:nvPr/>
          </p:nvSpPr>
          <p:spPr>
            <a:xfrm>
              <a:off x="347725" y="445293"/>
              <a:ext cx="5909" cy="12144"/>
            </a:xfrm>
            <a:custGeom>
              <a:avLst/>
              <a:gdLst>
                <a:gd name="connsiteX0" fmla="*/ 677 w 5909"/>
                <a:gd name="connsiteY0" fmla="*/ 10389 h 12144"/>
                <a:gd name="connsiteX1" fmla="*/ 10 w 5909"/>
                <a:gd name="connsiteY1" fmla="*/ 6579 h 12144"/>
                <a:gd name="connsiteX2" fmla="*/ 582 w 5909"/>
                <a:gd name="connsiteY2" fmla="*/ 1817 h 12144"/>
                <a:gd name="connsiteX3" fmla="*/ 1630 w 5909"/>
                <a:gd name="connsiteY3" fmla="*/ 7 h 12144"/>
                <a:gd name="connsiteX4" fmla="*/ 3820 w 5909"/>
                <a:gd name="connsiteY4" fmla="*/ 769 h 12144"/>
                <a:gd name="connsiteX5" fmla="*/ 4678 w 5909"/>
                <a:gd name="connsiteY5" fmla="*/ 3055 h 12144"/>
                <a:gd name="connsiteX6" fmla="*/ 5535 w 5909"/>
                <a:gd name="connsiteY6" fmla="*/ 11342 h 12144"/>
                <a:gd name="connsiteX7" fmla="*/ 982 w 5909"/>
                <a:gd name="connsiteY7" fmla="*/ 10846 h 12144"/>
                <a:gd name="connsiteX8" fmla="*/ 677 w 5909"/>
                <a:gd name="connsiteY8" fmla="*/ 10389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9" h="12144">
                  <a:moveTo>
                    <a:pt x="677" y="10389"/>
                  </a:moveTo>
                  <a:cubicBezTo>
                    <a:pt x="118" y="9199"/>
                    <a:pt x="-113" y="7884"/>
                    <a:pt x="10" y="6579"/>
                  </a:cubicBezTo>
                  <a:cubicBezTo>
                    <a:pt x="54" y="4979"/>
                    <a:pt x="245" y="3379"/>
                    <a:pt x="582" y="1817"/>
                  </a:cubicBezTo>
                  <a:cubicBezTo>
                    <a:pt x="714" y="1112"/>
                    <a:pt x="1084" y="474"/>
                    <a:pt x="1630" y="7"/>
                  </a:cubicBezTo>
                  <a:cubicBezTo>
                    <a:pt x="2448" y="-260"/>
                    <a:pt x="3347" y="45"/>
                    <a:pt x="3820" y="769"/>
                  </a:cubicBezTo>
                  <a:cubicBezTo>
                    <a:pt x="4244" y="1474"/>
                    <a:pt x="4535" y="2245"/>
                    <a:pt x="4678" y="3055"/>
                  </a:cubicBezTo>
                  <a:cubicBezTo>
                    <a:pt x="4678" y="5055"/>
                    <a:pt x="6678" y="10008"/>
                    <a:pt x="5535" y="11342"/>
                  </a:cubicBezTo>
                  <a:cubicBezTo>
                    <a:pt x="4140" y="12466"/>
                    <a:pt x="2102" y="12237"/>
                    <a:pt x="982" y="10846"/>
                  </a:cubicBezTo>
                  <a:cubicBezTo>
                    <a:pt x="868" y="10704"/>
                    <a:pt x="766" y="10551"/>
                    <a:pt x="677" y="10389"/>
                  </a:cubicBezTo>
                  <a:close/>
                </a:path>
              </a:pathLst>
            </a:custGeom>
            <a:solidFill>
              <a:srgbClr val="FAB07F"/>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77F248DC-6811-9B3B-B72C-C4AB20887B13}"/>
                </a:ext>
              </a:extLst>
            </p:cNvPr>
            <p:cNvSpPr/>
            <p:nvPr/>
          </p:nvSpPr>
          <p:spPr>
            <a:xfrm>
              <a:off x="327249" y="502921"/>
              <a:ext cx="18439" cy="39676"/>
            </a:xfrm>
            <a:custGeom>
              <a:avLst/>
              <a:gdLst>
                <a:gd name="connsiteX0" fmla="*/ 10676 w 18439"/>
                <a:gd name="connsiteY0" fmla="*/ 482 h 39676"/>
                <a:gd name="connsiteX1" fmla="*/ 3437 w 18439"/>
                <a:gd name="connsiteY1" fmla="*/ 9340 h 39676"/>
                <a:gd name="connsiteX2" fmla="*/ 2580 w 18439"/>
                <a:gd name="connsiteY2" fmla="*/ 13626 h 39676"/>
                <a:gd name="connsiteX3" fmla="*/ 8 w 18439"/>
                <a:gd name="connsiteY3" fmla="*/ 19437 h 39676"/>
                <a:gd name="connsiteX4" fmla="*/ 3437 w 18439"/>
                <a:gd name="connsiteY4" fmla="*/ 27533 h 39676"/>
                <a:gd name="connsiteX5" fmla="*/ 8295 w 18439"/>
                <a:gd name="connsiteY5" fmla="*/ 35153 h 39676"/>
                <a:gd name="connsiteX6" fmla="*/ 9723 w 18439"/>
                <a:gd name="connsiteY6" fmla="*/ 39248 h 39676"/>
                <a:gd name="connsiteX7" fmla="*/ 13248 w 18439"/>
                <a:gd name="connsiteY7" fmla="*/ 37725 h 39676"/>
                <a:gd name="connsiteX8" fmla="*/ 13248 w 18439"/>
                <a:gd name="connsiteY8" fmla="*/ 33343 h 39676"/>
                <a:gd name="connsiteX9" fmla="*/ 12390 w 18439"/>
                <a:gd name="connsiteY9" fmla="*/ 16960 h 39676"/>
                <a:gd name="connsiteX10" fmla="*/ 18296 w 18439"/>
                <a:gd name="connsiteY10" fmla="*/ 5244 h 39676"/>
                <a:gd name="connsiteX11" fmla="*/ 10676 w 18439"/>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39" h="39676">
                  <a:moveTo>
                    <a:pt x="10676" y="482"/>
                  </a:moveTo>
                  <a:cubicBezTo>
                    <a:pt x="6992" y="2111"/>
                    <a:pt x="4304" y="5406"/>
                    <a:pt x="3437" y="9340"/>
                  </a:cubicBezTo>
                  <a:cubicBezTo>
                    <a:pt x="3252" y="10788"/>
                    <a:pt x="2966" y="12217"/>
                    <a:pt x="2580" y="13626"/>
                  </a:cubicBezTo>
                  <a:cubicBezTo>
                    <a:pt x="1586" y="15503"/>
                    <a:pt x="727" y="17446"/>
                    <a:pt x="8" y="19437"/>
                  </a:cubicBezTo>
                  <a:cubicBezTo>
                    <a:pt x="-238" y="22532"/>
                    <a:pt x="1042" y="25552"/>
                    <a:pt x="3437" y="27533"/>
                  </a:cubicBezTo>
                  <a:cubicBezTo>
                    <a:pt x="5709" y="29590"/>
                    <a:pt x="7386" y="32229"/>
                    <a:pt x="8295" y="35153"/>
                  </a:cubicBezTo>
                  <a:cubicBezTo>
                    <a:pt x="8295" y="36581"/>
                    <a:pt x="8295" y="38391"/>
                    <a:pt x="9723" y="39248"/>
                  </a:cubicBezTo>
                  <a:cubicBezTo>
                    <a:pt x="11152" y="40106"/>
                    <a:pt x="12581" y="39248"/>
                    <a:pt x="13248" y="37725"/>
                  </a:cubicBezTo>
                  <a:cubicBezTo>
                    <a:pt x="13676" y="36296"/>
                    <a:pt x="13676" y="34772"/>
                    <a:pt x="13248" y="33343"/>
                  </a:cubicBezTo>
                  <a:cubicBezTo>
                    <a:pt x="12439" y="27923"/>
                    <a:pt x="12151" y="22437"/>
                    <a:pt x="12390" y="16960"/>
                  </a:cubicBezTo>
                  <a:cubicBezTo>
                    <a:pt x="12390" y="11912"/>
                    <a:pt x="17343" y="9721"/>
                    <a:pt x="18296" y="5244"/>
                  </a:cubicBezTo>
                  <a:cubicBezTo>
                    <a:pt x="19248"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318B2D60-DA3F-AB3C-77DC-F19DA8E0B0CF}"/>
                </a:ext>
              </a:extLst>
            </p:cNvPr>
            <p:cNvSpPr/>
            <p:nvPr/>
          </p:nvSpPr>
          <p:spPr>
            <a:xfrm>
              <a:off x="314621" y="337280"/>
              <a:ext cx="22283" cy="151692"/>
            </a:xfrm>
            <a:custGeom>
              <a:avLst/>
              <a:gdLst>
                <a:gd name="connsiteX0" fmla="*/ 22255 w 22283"/>
                <a:gd name="connsiteY0" fmla="*/ 136310 h 151692"/>
                <a:gd name="connsiteX1" fmla="*/ 3205 w 22283"/>
                <a:gd name="connsiteY1" fmla="*/ 151454 h 151692"/>
                <a:gd name="connsiteX2" fmla="*/ 1300 w 22283"/>
                <a:gd name="connsiteY2" fmla="*/ 151454 h 151692"/>
                <a:gd name="connsiteX3" fmla="*/ 443 w 22283"/>
                <a:gd name="connsiteY3" fmla="*/ 149549 h 151692"/>
                <a:gd name="connsiteX4" fmla="*/ 1205 w 22283"/>
                <a:gd name="connsiteY4" fmla="*/ 143644 h 151692"/>
                <a:gd name="connsiteX5" fmla="*/ 7968 w 22283"/>
                <a:gd name="connsiteY5" fmla="*/ 133357 h 151692"/>
                <a:gd name="connsiteX6" fmla="*/ 7015 w 22283"/>
                <a:gd name="connsiteY6" fmla="*/ 119641 h 151692"/>
                <a:gd name="connsiteX7" fmla="*/ 1300 w 22283"/>
                <a:gd name="connsiteY7" fmla="*/ 106877 h 151692"/>
                <a:gd name="connsiteX8" fmla="*/ 1300 w 22283"/>
                <a:gd name="connsiteY8" fmla="*/ 82684 h 151692"/>
                <a:gd name="connsiteX9" fmla="*/ 7492 w 22283"/>
                <a:gd name="connsiteY9" fmla="*/ 9437 h 151692"/>
                <a:gd name="connsiteX10" fmla="*/ 7492 w 22283"/>
                <a:gd name="connsiteY10" fmla="*/ -88 h 151692"/>
                <a:gd name="connsiteX11" fmla="*/ 11302 w 22283"/>
                <a:gd name="connsiteY11" fmla="*/ 16390 h 151692"/>
                <a:gd name="connsiteX12" fmla="*/ 10349 w 22283"/>
                <a:gd name="connsiteY12" fmla="*/ 86494 h 151692"/>
                <a:gd name="connsiteX13" fmla="*/ 11397 w 22283"/>
                <a:gd name="connsiteY13" fmla="*/ 101734 h 151692"/>
                <a:gd name="connsiteX14" fmla="*/ 17207 w 22283"/>
                <a:gd name="connsiteY14" fmla="*/ 117164 h 151692"/>
                <a:gd name="connsiteX15" fmla="*/ 22255 w 22283"/>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3" h="151692">
                  <a:moveTo>
                    <a:pt x="22255" y="136310"/>
                  </a:moveTo>
                  <a:cubicBezTo>
                    <a:pt x="19947" y="145006"/>
                    <a:pt x="12203" y="151169"/>
                    <a:pt x="3205" y="151454"/>
                  </a:cubicBezTo>
                  <a:cubicBezTo>
                    <a:pt x="2585" y="151654"/>
                    <a:pt x="1920" y="151654"/>
                    <a:pt x="1300" y="151454"/>
                  </a:cubicBezTo>
                  <a:cubicBezTo>
                    <a:pt x="792" y="150950"/>
                    <a:pt x="487" y="150264"/>
                    <a:pt x="443" y="149549"/>
                  </a:cubicBezTo>
                  <a:cubicBezTo>
                    <a:pt x="166" y="147549"/>
                    <a:pt x="430" y="145511"/>
                    <a:pt x="1205" y="143644"/>
                  </a:cubicBezTo>
                  <a:cubicBezTo>
                    <a:pt x="2824" y="139834"/>
                    <a:pt x="6349" y="137167"/>
                    <a:pt x="7968" y="133357"/>
                  </a:cubicBezTo>
                  <a:cubicBezTo>
                    <a:pt x="9467" y="128842"/>
                    <a:pt x="9125" y="123908"/>
                    <a:pt x="7015" y="119641"/>
                  </a:cubicBezTo>
                  <a:cubicBezTo>
                    <a:pt x="5206" y="115355"/>
                    <a:pt x="2729" y="111354"/>
                    <a:pt x="1300" y="106877"/>
                  </a:cubicBezTo>
                  <a:cubicBezTo>
                    <a:pt x="-463" y="98905"/>
                    <a:pt x="-463" y="90656"/>
                    <a:pt x="1300" y="82684"/>
                  </a:cubicBezTo>
                  <a:cubicBezTo>
                    <a:pt x="4539" y="58395"/>
                    <a:pt x="6634" y="33916"/>
                    <a:pt x="7492" y="9437"/>
                  </a:cubicBezTo>
                  <a:cubicBezTo>
                    <a:pt x="7237" y="6265"/>
                    <a:pt x="7237" y="3083"/>
                    <a:pt x="7492" y="-88"/>
                  </a:cubicBezTo>
                  <a:cubicBezTo>
                    <a:pt x="10743" y="4750"/>
                    <a:pt x="12100" y="10618"/>
                    <a:pt x="11302" y="16390"/>
                  </a:cubicBezTo>
                  <a:lnTo>
                    <a:pt x="10349" y="86494"/>
                  </a:lnTo>
                  <a:cubicBezTo>
                    <a:pt x="10027" y="91599"/>
                    <a:pt x="10380" y="96724"/>
                    <a:pt x="11397" y="101734"/>
                  </a:cubicBezTo>
                  <a:cubicBezTo>
                    <a:pt x="13009" y="106992"/>
                    <a:pt x="14949" y="112145"/>
                    <a:pt x="17207" y="117164"/>
                  </a:cubicBezTo>
                  <a:cubicBezTo>
                    <a:pt x="20628" y="122956"/>
                    <a:pt x="22374"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5A2CCAFA-B532-7AF8-9257-E2E152DC6A04}"/>
                </a:ext>
              </a:extLst>
            </p:cNvPr>
            <p:cNvSpPr/>
            <p:nvPr/>
          </p:nvSpPr>
          <p:spPr>
            <a:xfrm>
              <a:off x="273881" y="456230"/>
              <a:ext cx="23369" cy="34068"/>
            </a:xfrm>
            <a:custGeom>
              <a:avLst/>
              <a:gdLst>
                <a:gd name="connsiteX0" fmla="*/ 14132 w 23369"/>
                <a:gd name="connsiteY0" fmla="*/ 29075 h 34068"/>
                <a:gd name="connsiteX1" fmla="*/ 5750 w 23369"/>
                <a:gd name="connsiteY1" fmla="*/ 33837 h 34068"/>
                <a:gd name="connsiteX2" fmla="*/ 3941 w 23369"/>
                <a:gd name="connsiteY2" fmla="*/ 33837 h 34068"/>
                <a:gd name="connsiteX3" fmla="*/ 2702 w 23369"/>
                <a:gd name="connsiteY3" fmla="*/ 32218 h 34068"/>
                <a:gd name="connsiteX4" fmla="*/ 416 w 23369"/>
                <a:gd name="connsiteY4" fmla="*/ 18978 h 34068"/>
                <a:gd name="connsiteX5" fmla="*/ 8894 w 23369"/>
                <a:gd name="connsiteY5" fmla="*/ 5643 h 34068"/>
                <a:gd name="connsiteX6" fmla="*/ 9465 w 23369"/>
                <a:gd name="connsiteY6" fmla="*/ 1357 h 34068"/>
                <a:gd name="connsiteX7" fmla="*/ 14675 w 23369"/>
                <a:gd name="connsiteY7" fmla="*/ 690 h 34068"/>
                <a:gd name="connsiteX8" fmla="*/ 14799 w 23369"/>
                <a:gd name="connsiteY8" fmla="*/ 786 h 34068"/>
                <a:gd name="connsiteX9" fmla="*/ 18895 w 23369"/>
                <a:gd name="connsiteY9" fmla="*/ 8787 h 34068"/>
                <a:gd name="connsiteX10" fmla="*/ 23276 w 23369"/>
                <a:gd name="connsiteY10" fmla="*/ 15645 h 34068"/>
                <a:gd name="connsiteX11" fmla="*/ 14132 w 23369"/>
                <a:gd name="connsiteY11" fmla="*/ 29075 h 3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9" h="34068">
                  <a:moveTo>
                    <a:pt x="14132" y="29075"/>
                  </a:moveTo>
                  <a:cubicBezTo>
                    <a:pt x="12024" y="31647"/>
                    <a:pt x="9037" y="33342"/>
                    <a:pt x="5750" y="33837"/>
                  </a:cubicBezTo>
                  <a:cubicBezTo>
                    <a:pt x="5162" y="34028"/>
                    <a:pt x="4529" y="34028"/>
                    <a:pt x="3941" y="33837"/>
                  </a:cubicBezTo>
                  <a:cubicBezTo>
                    <a:pt x="3378" y="33428"/>
                    <a:pt x="2946" y="32866"/>
                    <a:pt x="2702" y="32218"/>
                  </a:cubicBezTo>
                  <a:cubicBezTo>
                    <a:pt x="202" y="28284"/>
                    <a:pt x="-622" y="23522"/>
                    <a:pt x="416" y="18978"/>
                  </a:cubicBezTo>
                  <a:cubicBezTo>
                    <a:pt x="2226" y="13930"/>
                    <a:pt x="8417" y="10977"/>
                    <a:pt x="8894" y="5643"/>
                  </a:cubicBezTo>
                  <a:cubicBezTo>
                    <a:pt x="8837" y="4196"/>
                    <a:pt x="9031" y="2738"/>
                    <a:pt x="9465" y="1357"/>
                  </a:cubicBezTo>
                  <a:cubicBezTo>
                    <a:pt x="10719" y="-272"/>
                    <a:pt x="13051" y="-567"/>
                    <a:pt x="14675" y="690"/>
                  </a:cubicBezTo>
                  <a:cubicBezTo>
                    <a:pt x="14717" y="719"/>
                    <a:pt x="14758" y="748"/>
                    <a:pt x="14799" y="786"/>
                  </a:cubicBezTo>
                  <a:cubicBezTo>
                    <a:pt x="17371" y="2786"/>
                    <a:pt x="17180" y="6310"/>
                    <a:pt x="18895" y="8787"/>
                  </a:cubicBezTo>
                  <a:cubicBezTo>
                    <a:pt x="20609" y="11263"/>
                    <a:pt x="22800" y="12501"/>
                    <a:pt x="23276" y="15645"/>
                  </a:cubicBezTo>
                  <a:cubicBezTo>
                    <a:pt x="24134" y="20788"/>
                    <a:pt x="16990" y="25836"/>
                    <a:pt x="14132" y="29075"/>
                  </a:cubicBezTo>
                  <a:close/>
                </a:path>
              </a:pathLst>
            </a:custGeom>
            <a:solidFill>
              <a:srgbClr val="FAB07F"/>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63332583-CA9D-1637-2838-53B0B6850706}"/>
                </a:ext>
              </a:extLst>
            </p:cNvPr>
            <p:cNvSpPr/>
            <p:nvPr/>
          </p:nvSpPr>
          <p:spPr>
            <a:xfrm>
              <a:off x="255391" y="532257"/>
              <a:ext cx="13189" cy="52023"/>
            </a:xfrm>
            <a:custGeom>
              <a:avLst/>
              <a:gdLst>
                <a:gd name="connsiteX0" fmla="*/ 8524 w 13189"/>
                <a:gd name="connsiteY0" fmla="*/ 48584 h 52023"/>
                <a:gd name="connsiteX1" fmla="*/ 6714 w 13189"/>
                <a:gd name="connsiteY1" fmla="*/ 51442 h 52023"/>
                <a:gd name="connsiteX2" fmla="*/ 3571 w 13189"/>
                <a:gd name="connsiteY2" fmla="*/ 51442 h 52023"/>
                <a:gd name="connsiteX3" fmla="*/ 2142 w 13189"/>
                <a:gd name="connsiteY3" fmla="*/ 49632 h 52023"/>
                <a:gd name="connsiteX4" fmla="*/ 428 w 13189"/>
                <a:gd name="connsiteY4" fmla="*/ 35630 h 52023"/>
                <a:gd name="connsiteX5" fmla="*/ 4142 w 13189"/>
                <a:gd name="connsiteY5" fmla="*/ 23915 h 52023"/>
                <a:gd name="connsiteX6" fmla="*/ 8619 w 13189"/>
                <a:gd name="connsiteY6" fmla="*/ -88 h 52023"/>
                <a:gd name="connsiteX7" fmla="*/ 12810 w 13189"/>
                <a:gd name="connsiteY7" fmla="*/ 8675 h 52023"/>
                <a:gd name="connsiteX8" fmla="*/ 12810 w 13189"/>
                <a:gd name="connsiteY8" fmla="*/ 21724 h 52023"/>
                <a:gd name="connsiteX9" fmla="*/ 8524 w 13189"/>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9" h="52023">
                  <a:moveTo>
                    <a:pt x="8524" y="48584"/>
                  </a:moveTo>
                  <a:cubicBezTo>
                    <a:pt x="8129" y="49651"/>
                    <a:pt x="7512" y="50623"/>
                    <a:pt x="6714" y="51442"/>
                  </a:cubicBezTo>
                  <a:cubicBezTo>
                    <a:pt x="5768" y="52099"/>
                    <a:pt x="4517" y="52099"/>
                    <a:pt x="3571" y="51442"/>
                  </a:cubicBezTo>
                  <a:cubicBezTo>
                    <a:pt x="2923" y="50994"/>
                    <a:pt x="2425" y="50366"/>
                    <a:pt x="2142" y="49632"/>
                  </a:cubicBezTo>
                  <a:cubicBezTo>
                    <a:pt x="63" y="45279"/>
                    <a:pt x="-539" y="40364"/>
                    <a:pt x="428" y="35630"/>
                  </a:cubicBezTo>
                  <a:cubicBezTo>
                    <a:pt x="1285" y="31630"/>
                    <a:pt x="3190" y="27915"/>
                    <a:pt x="4142" y="23915"/>
                  </a:cubicBezTo>
                  <a:cubicBezTo>
                    <a:pt x="6047" y="15914"/>
                    <a:pt x="4142" y="6770"/>
                    <a:pt x="8619" y="-88"/>
                  </a:cubicBezTo>
                  <a:cubicBezTo>
                    <a:pt x="10237" y="2721"/>
                    <a:pt x="11639" y="5655"/>
                    <a:pt x="12810" y="8675"/>
                  </a:cubicBezTo>
                  <a:cubicBezTo>
                    <a:pt x="13287" y="13008"/>
                    <a:pt x="13287" y="17390"/>
                    <a:pt x="12810" y="21724"/>
                  </a:cubicBezTo>
                  <a:cubicBezTo>
                    <a:pt x="13243" y="30877"/>
                    <a:pt x="11783" y="40021"/>
                    <a:pt x="8524" y="48584"/>
                  </a:cubicBezTo>
                  <a:close/>
                </a:path>
              </a:pathLst>
            </a:custGeom>
            <a:solidFill>
              <a:srgbClr val="FAB07F"/>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43E73065-780D-A0FD-3357-A50E78BE19F0}"/>
                </a:ext>
              </a:extLst>
            </p:cNvPr>
            <p:cNvSpPr/>
            <p:nvPr/>
          </p:nvSpPr>
          <p:spPr>
            <a:xfrm>
              <a:off x="442245" y="299846"/>
              <a:ext cx="212788" cy="355935"/>
            </a:xfrm>
            <a:custGeom>
              <a:avLst/>
              <a:gdLst>
                <a:gd name="connsiteX0" fmla="*/ 200479 w 212788"/>
                <a:gd name="connsiteY0" fmla="*/ 19439 h 355935"/>
                <a:gd name="connsiteX1" fmla="*/ 188859 w 212788"/>
                <a:gd name="connsiteY1" fmla="*/ 30488 h 355935"/>
                <a:gd name="connsiteX2" fmla="*/ 170952 w 212788"/>
                <a:gd name="connsiteY2" fmla="*/ 13343 h 355935"/>
                <a:gd name="connsiteX3" fmla="*/ 161427 w 212788"/>
                <a:gd name="connsiteY3" fmla="*/ 20391 h 355935"/>
                <a:gd name="connsiteX4" fmla="*/ 150759 w 212788"/>
                <a:gd name="connsiteY4" fmla="*/ 24297 h 355935"/>
                <a:gd name="connsiteX5" fmla="*/ 146758 w 212788"/>
                <a:gd name="connsiteY5" fmla="*/ 12200 h 355935"/>
                <a:gd name="connsiteX6" fmla="*/ 135709 w 212788"/>
                <a:gd name="connsiteY6" fmla="*/ 8199 h 355935"/>
                <a:gd name="connsiteX7" fmla="*/ 129804 w 212788"/>
                <a:gd name="connsiteY7" fmla="*/ 23820 h 355935"/>
                <a:gd name="connsiteX8" fmla="*/ 125994 w 212788"/>
                <a:gd name="connsiteY8" fmla="*/ 47442 h 355935"/>
                <a:gd name="connsiteX9" fmla="*/ 119612 w 212788"/>
                <a:gd name="connsiteY9" fmla="*/ 55348 h 355935"/>
                <a:gd name="connsiteX10" fmla="*/ 117993 w 212788"/>
                <a:gd name="connsiteY10" fmla="*/ 37155 h 355935"/>
                <a:gd name="connsiteX11" fmla="*/ 117421 w 212788"/>
                <a:gd name="connsiteY11" fmla="*/ 8580 h 355935"/>
                <a:gd name="connsiteX12" fmla="*/ 111992 w 212788"/>
                <a:gd name="connsiteY12" fmla="*/ 11914 h 355935"/>
                <a:gd name="connsiteX13" fmla="*/ 108563 w 212788"/>
                <a:gd name="connsiteY13" fmla="*/ 18391 h 355935"/>
                <a:gd name="connsiteX14" fmla="*/ 102277 w 212788"/>
                <a:gd name="connsiteY14" fmla="*/ 12009 h 355935"/>
                <a:gd name="connsiteX15" fmla="*/ 94847 w 212788"/>
                <a:gd name="connsiteY15" fmla="*/ 1246 h 355935"/>
                <a:gd name="connsiteX16" fmla="*/ 79394 w 212788"/>
                <a:gd name="connsiteY16" fmla="*/ 5989 h 355935"/>
                <a:gd name="connsiteX17" fmla="*/ 78559 w 212788"/>
                <a:gd name="connsiteY17" fmla="*/ 8009 h 355935"/>
                <a:gd name="connsiteX18" fmla="*/ 77702 w 212788"/>
                <a:gd name="connsiteY18" fmla="*/ 15153 h 355935"/>
                <a:gd name="connsiteX19" fmla="*/ 66748 w 212788"/>
                <a:gd name="connsiteY19" fmla="*/ 26297 h 355935"/>
                <a:gd name="connsiteX20" fmla="*/ 57795 w 212788"/>
                <a:gd name="connsiteY20" fmla="*/ 9438 h 355935"/>
                <a:gd name="connsiteX21" fmla="*/ 57033 w 212788"/>
                <a:gd name="connsiteY21" fmla="*/ 5437 h 355935"/>
                <a:gd name="connsiteX22" fmla="*/ 53699 w 212788"/>
                <a:gd name="connsiteY22" fmla="*/ 4008 h 355935"/>
                <a:gd name="connsiteX23" fmla="*/ 36078 w 212788"/>
                <a:gd name="connsiteY23" fmla="*/ 11247 h 355935"/>
                <a:gd name="connsiteX24" fmla="*/ 33792 w 212788"/>
                <a:gd name="connsiteY24" fmla="*/ 21630 h 355935"/>
                <a:gd name="connsiteX25" fmla="*/ 25791 w 212788"/>
                <a:gd name="connsiteY25" fmla="*/ 26202 h 355935"/>
                <a:gd name="connsiteX26" fmla="*/ 17790 w 212788"/>
                <a:gd name="connsiteY26" fmla="*/ 18963 h 355935"/>
                <a:gd name="connsiteX27" fmla="*/ -22 w 212788"/>
                <a:gd name="connsiteY27" fmla="*/ 13057 h 355935"/>
                <a:gd name="connsiteX28" fmla="*/ -22 w 212788"/>
                <a:gd name="connsiteY28" fmla="*/ 333002 h 355935"/>
                <a:gd name="connsiteX29" fmla="*/ 11694 w 212788"/>
                <a:gd name="connsiteY29" fmla="*/ 344813 h 355935"/>
                <a:gd name="connsiteX30" fmla="*/ 20171 w 212788"/>
                <a:gd name="connsiteY30" fmla="*/ 336907 h 355935"/>
                <a:gd name="connsiteX31" fmla="*/ 30268 w 212788"/>
                <a:gd name="connsiteY31" fmla="*/ 332430 h 355935"/>
                <a:gd name="connsiteX32" fmla="*/ 37697 w 212788"/>
                <a:gd name="connsiteY32" fmla="*/ 340050 h 355935"/>
                <a:gd name="connsiteX33" fmla="*/ 42079 w 212788"/>
                <a:gd name="connsiteY33" fmla="*/ 350242 h 355935"/>
                <a:gd name="connsiteX34" fmla="*/ 49127 w 212788"/>
                <a:gd name="connsiteY34" fmla="*/ 344718 h 355935"/>
                <a:gd name="connsiteX35" fmla="*/ 50270 w 212788"/>
                <a:gd name="connsiteY35" fmla="*/ 336050 h 355935"/>
                <a:gd name="connsiteX36" fmla="*/ 54747 w 212788"/>
                <a:gd name="connsiteY36" fmla="*/ 329192 h 355935"/>
                <a:gd name="connsiteX37" fmla="*/ 61605 w 212788"/>
                <a:gd name="connsiteY37" fmla="*/ 335193 h 355935"/>
                <a:gd name="connsiteX38" fmla="*/ 65986 w 212788"/>
                <a:gd name="connsiteY38" fmla="*/ 344146 h 355935"/>
                <a:gd name="connsiteX39" fmla="*/ 77238 w 212788"/>
                <a:gd name="connsiteY39" fmla="*/ 340870 h 355935"/>
                <a:gd name="connsiteX40" fmla="*/ 77416 w 212788"/>
                <a:gd name="connsiteY40" fmla="*/ 340527 h 355935"/>
                <a:gd name="connsiteX41" fmla="*/ 79417 w 212788"/>
                <a:gd name="connsiteY41" fmla="*/ 327001 h 355935"/>
                <a:gd name="connsiteX42" fmla="*/ 78274 w 212788"/>
                <a:gd name="connsiteY42" fmla="*/ 291473 h 355935"/>
                <a:gd name="connsiteX43" fmla="*/ 81703 w 212788"/>
                <a:gd name="connsiteY43" fmla="*/ 271375 h 355935"/>
                <a:gd name="connsiteX44" fmla="*/ 90561 w 212788"/>
                <a:gd name="connsiteY44" fmla="*/ 267756 h 355935"/>
                <a:gd name="connsiteX45" fmla="*/ 93895 w 212788"/>
                <a:gd name="connsiteY45" fmla="*/ 274137 h 355935"/>
                <a:gd name="connsiteX46" fmla="*/ 94752 w 212788"/>
                <a:gd name="connsiteY46" fmla="*/ 301855 h 355935"/>
                <a:gd name="connsiteX47" fmla="*/ 92942 w 212788"/>
                <a:gd name="connsiteY47" fmla="*/ 317857 h 355935"/>
                <a:gd name="connsiteX48" fmla="*/ 97990 w 212788"/>
                <a:gd name="connsiteY48" fmla="*/ 332811 h 355935"/>
                <a:gd name="connsiteX49" fmla="*/ 104467 w 212788"/>
                <a:gd name="connsiteY49" fmla="*/ 339288 h 355935"/>
                <a:gd name="connsiteX50" fmla="*/ 106372 w 212788"/>
                <a:gd name="connsiteY50" fmla="*/ 345194 h 355935"/>
                <a:gd name="connsiteX51" fmla="*/ 112564 w 212788"/>
                <a:gd name="connsiteY51" fmla="*/ 354719 h 355935"/>
                <a:gd name="connsiteX52" fmla="*/ 122565 w 212788"/>
                <a:gd name="connsiteY52" fmla="*/ 352814 h 355935"/>
                <a:gd name="connsiteX53" fmla="*/ 124660 w 212788"/>
                <a:gd name="connsiteY53" fmla="*/ 346337 h 355935"/>
                <a:gd name="connsiteX54" fmla="*/ 135424 w 212788"/>
                <a:gd name="connsiteY54" fmla="*/ 339003 h 355935"/>
                <a:gd name="connsiteX55" fmla="*/ 141424 w 212788"/>
                <a:gd name="connsiteY55" fmla="*/ 337002 h 355935"/>
                <a:gd name="connsiteX56" fmla="*/ 143329 w 212788"/>
                <a:gd name="connsiteY56" fmla="*/ 324906 h 355935"/>
                <a:gd name="connsiteX57" fmla="*/ 141329 w 212788"/>
                <a:gd name="connsiteY57" fmla="*/ 290235 h 355935"/>
                <a:gd name="connsiteX58" fmla="*/ 143996 w 212788"/>
                <a:gd name="connsiteY58" fmla="*/ 278519 h 355935"/>
                <a:gd name="connsiteX59" fmla="*/ 153521 w 212788"/>
                <a:gd name="connsiteY59" fmla="*/ 272899 h 355935"/>
                <a:gd name="connsiteX60" fmla="*/ 156474 w 212788"/>
                <a:gd name="connsiteY60" fmla="*/ 274709 h 355935"/>
                <a:gd name="connsiteX61" fmla="*/ 156474 w 212788"/>
                <a:gd name="connsiteY61" fmla="*/ 277281 h 355935"/>
                <a:gd name="connsiteX62" fmla="*/ 152950 w 212788"/>
                <a:gd name="connsiteY62" fmla="*/ 336907 h 355935"/>
                <a:gd name="connsiteX63" fmla="*/ 156855 w 212788"/>
                <a:gd name="connsiteY63" fmla="*/ 346432 h 355935"/>
                <a:gd name="connsiteX64" fmla="*/ 164665 w 212788"/>
                <a:gd name="connsiteY64" fmla="*/ 341003 h 355935"/>
                <a:gd name="connsiteX65" fmla="*/ 169999 w 212788"/>
                <a:gd name="connsiteY65" fmla="*/ 332240 h 355935"/>
                <a:gd name="connsiteX66" fmla="*/ 179524 w 212788"/>
                <a:gd name="connsiteY66" fmla="*/ 333383 h 355935"/>
                <a:gd name="connsiteX67" fmla="*/ 185144 w 212788"/>
                <a:gd name="connsiteY67" fmla="*/ 341765 h 355935"/>
                <a:gd name="connsiteX68" fmla="*/ 187144 w 212788"/>
                <a:gd name="connsiteY68" fmla="*/ 345480 h 355935"/>
                <a:gd name="connsiteX69" fmla="*/ 201908 w 212788"/>
                <a:gd name="connsiteY69" fmla="*/ 342432 h 355935"/>
                <a:gd name="connsiteX70" fmla="*/ 212767 w 212788"/>
                <a:gd name="connsiteY70" fmla="*/ 332907 h 355935"/>
                <a:gd name="connsiteX71" fmla="*/ 212767 w 212788"/>
                <a:gd name="connsiteY71" fmla="*/ 332907 h 355935"/>
                <a:gd name="connsiteX72" fmla="*/ 212767 w 212788"/>
                <a:gd name="connsiteY72" fmla="*/ 12581 h 355935"/>
                <a:gd name="connsiteX73" fmla="*/ 200479 w 212788"/>
                <a:gd name="connsiteY73" fmla="*/ 19439 h 3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35">
                  <a:moveTo>
                    <a:pt x="200479" y="19439"/>
                  </a:moveTo>
                  <a:cubicBezTo>
                    <a:pt x="197146" y="23916"/>
                    <a:pt x="194479" y="30678"/>
                    <a:pt x="188859" y="30488"/>
                  </a:cubicBezTo>
                  <a:cubicBezTo>
                    <a:pt x="180286" y="30488"/>
                    <a:pt x="179334" y="13533"/>
                    <a:pt x="170952" y="13343"/>
                  </a:cubicBezTo>
                  <a:cubicBezTo>
                    <a:pt x="166856" y="13343"/>
                    <a:pt x="163999" y="17153"/>
                    <a:pt x="161427" y="20391"/>
                  </a:cubicBezTo>
                  <a:cubicBezTo>
                    <a:pt x="158855" y="23630"/>
                    <a:pt x="154283" y="26583"/>
                    <a:pt x="150759" y="24297"/>
                  </a:cubicBezTo>
                  <a:cubicBezTo>
                    <a:pt x="150312" y="20023"/>
                    <a:pt x="148948" y="15896"/>
                    <a:pt x="146758" y="12200"/>
                  </a:cubicBezTo>
                  <a:cubicBezTo>
                    <a:pt x="144435" y="8483"/>
                    <a:pt x="139874" y="6832"/>
                    <a:pt x="135709" y="8199"/>
                  </a:cubicBezTo>
                  <a:cubicBezTo>
                    <a:pt x="130280" y="10581"/>
                    <a:pt x="129899" y="17724"/>
                    <a:pt x="129804" y="23820"/>
                  </a:cubicBezTo>
                  <a:cubicBezTo>
                    <a:pt x="129590" y="31829"/>
                    <a:pt x="128309" y="39775"/>
                    <a:pt x="125994" y="47442"/>
                  </a:cubicBezTo>
                  <a:cubicBezTo>
                    <a:pt x="124946" y="50871"/>
                    <a:pt x="123136" y="54872"/>
                    <a:pt x="119612" y="55348"/>
                  </a:cubicBezTo>
                  <a:cubicBezTo>
                    <a:pt x="117097" y="49624"/>
                    <a:pt x="116528" y="43232"/>
                    <a:pt x="117993" y="37155"/>
                  </a:cubicBezTo>
                  <a:cubicBezTo>
                    <a:pt x="119035" y="27646"/>
                    <a:pt x="118842" y="18041"/>
                    <a:pt x="117421" y="8580"/>
                  </a:cubicBezTo>
                  <a:cubicBezTo>
                    <a:pt x="115516" y="6771"/>
                    <a:pt x="112659" y="9438"/>
                    <a:pt x="111992" y="11914"/>
                  </a:cubicBezTo>
                  <a:cubicBezTo>
                    <a:pt x="111325" y="14391"/>
                    <a:pt x="110944" y="17629"/>
                    <a:pt x="108563" y="18391"/>
                  </a:cubicBezTo>
                  <a:cubicBezTo>
                    <a:pt x="106182" y="19153"/>
                    <a:pt x="103229" y="15248"/>
                    <a:pt x="102277" y="12009"/>
                  </a:cubicBezTo>
                  <a:cubicBezTo>
                    <a:pt x="101090" y="7684"/>
                    <a:pt x="98470" y="3889"/>
                    <a:pt x="94847" y="1246"/>
                  </a:cubicBezTo>
                  <a:cubicBezTo>
                    <a:pt x="89270" y="-1711"/>
                    <a:pt x="82351" y="412"/>
                    <a:pt x="79394" y="5989"/>
                  </a:cubicBezTo>
                  <a:cubicBezTo>
                    <a:pt x="79052" y="6634"/>
                    <a:pt x="78773" y="7311"/>
                    <a:pt x="78559" y="8009"/>
                  </a:cubicBezTo>
                  <a:cubicBezTo>
                    <a:pt x="77988" y="10295"/>
                    <a:pt x="78559" y="12771"/>
                    <a:pt x="77702" y="15153"/>
                  </a:cubicBezTo>
                  <a:cubicBezTo>
                    <a:pt x="76586" y="20711"/>
                    <a:pt x="72287" y="25084"/>
                    <a:pt x="66748" y="26297"/>
                  </a:cubicBezTo>
                  <a:cubicBezTo>
                    <a:pt x="61216" y="22453"/>
                    <a:pt x="57882" y="16174"/>
                    <a:pt x="57795" y="9438"/>
                  </a:cubicBezTo>
                  <a:cubicBezTo>
                    <a:pt x="58000" y="8056"/>
                    <a:pt x="57731" y="6647"/>
                    <a:pt x="57033" y="5437"/>
                  </a:cubicBezTo>
                  <a:cubicBezTo>
                    <a:pt x="56159" y="4531"/>
                    <a:pt x="54957" y="4016"/>
                    <a:pt x="53699" y="4008"/>
                  </a:cubicBezTo>
                  <a:cubicBezTo>
                    <a:pt x="46879" y="2377"/>
                    <a:pt x="39781" y="5293"/>
                    <a:pt x="36078" y="11247"/>
                  </a:cubicBezTo>
                  <a:cubicBezTo>
                    <a:pt x="34649" y="14486"/>
                    <a:pt x="34935" y="18296"/>
                    <a:pt x="33792" y="21630"/>
                  </a:cubicBezTo>
                  <a:cubicBezTo>
                    <a:pt x="32649" y="24963"/>
                    <a:pt x="28839" y="28011"/>
                    <a:pt x="25791" y="26202"/>
                  </a:cubicBezTo>
                  <a:cubicBezTo>
                    <a:pt x="22902" y="24046"/>
                    <a:pt x="20223" y="21623"/>
                    <a:pt x="17790" y="18963"/>
                  </a:cubicBezTo>
                  <a:cubicBezTo>
                    <a:pt x="12773" y="14886"/>
                    <a:pt x="6437" y="12786"/>
                    <a:pt x="-22" y="13057"/>
                  </a:cubicBezTo>
                  <a:lnTo>
                    <a:pt x="-22" y="333002"/>
                  </a:lnTo>
                  <a:cubicBezTo>
                    <a:pt x="11884" y="333002"/>
                    <a:pt x="9503" y="345956"/>
                    <a:pt x="11694" y="344813"/>
                  </a:cubicBezTo>
                  <a:cubicBezTo>
                    <a:pt x="14980" y="342717"/>
                    <a:pt x="17854" y="340041"/>
                    <a:pt x="20171" y="336907"/>
                  </a:cubicBezTo>
                  <a:cubicBezTo>
                    <a:pt x="22567" y="333811"/>
                    <a:pt x="26362" y="332126"/>
                    <a:pt x="30268" y="332430"/>
                  </a:cubicBezTo>
                  <a:cubicBezTo>
                    <a:pt x="33848" y="333592"/>
                    <a:pt x="36626" y="336440"/>
                    <a:pt x="37697" y="340050"/>
                  </a:cubicBezTo>
                  <a:cubicBezTo>
                    <a:pt x="38762" y="343603"/>
                    <a:pt x="40233" y="347023"/>
                    <a:pt x="42079" y="350242"/>
                  </a:cubicBezTo>
                  <a:cubicBezTo>
                    <a:pt x="44947" y="349185"/>
                    <a:pt x="47411" y="347251"/>
                    <a:pt x="49127" y="344718"/>
                  </a:cubicBezTo>
                  <a:cubicBezTo>
                    <a:pt x="50084" y="341936"/>
                    <a:pt x="50473" y="338983"/>
                    <a:pt x="50270" y="336050"/>
                  </a:cubicBezTo>
                  <a:cubicBezTo>
                    <a:pt x="50270" y="333097"/>
                    <a:pt x="51889" y="329763"/>
                    <a:pt x="54747" y="329192"/>
                  </a:cubicBezTo>
                  <a:cubicBezTo>
                    <a:pt x="57604" y="328620"/>
                    <a:pt x="60557" y="332049"/>
                    <a:pt x="61605" y="335193"/>
                  </a:cubicBezTo>
                  <a:cubicBezTo>
                    <a:pt x="62093" y="338564"/>
                    <a:pt x="63626" y="341689"/>
                    <a:pt x="65986" y="344146"/>
                  </a:cubicBezTo>
                  <a:cubicBezTo>
                    <a:pt x="69998" y="346346"/>
                    <a:pt x="75036" y="344879"/>
                    <a:pt x="77238" y="340870"/>
                  </a:cubicBezTo>
                  <a:cubicBezTo>
                    <a:pt x="77300" y="340755"/>
                    <a:pt x="77360" y="340641"/>
                    <a:pt x="77416" y="340527"/>
                  </a:cubicBezTo>
                  <a:cubicBezTo>
                    <a:pt x="79324" y="336288"/>
                    <a:pt x="80017" y="331611"/>
                    <a:pt x="79417" y="327001"/>
                  </a:cubicBezTo>
                  <a:lnTo>
                    <a:pt x="78274" y="291473"/>
                  </a:lnTo>
                  <a:cubicBezTo>
                    <a:pt x="77296" y="284577"/>
                    <a:pt x="78495" y="277557"/>
                    <a:pt x="81703" y="271375"/>
                  </a:cubicBezTo>
                  <a:cubicBezTo>
                    <a:pt x="83703" y="268422"/>
                    <a:pt x="87513" y="266041"/>
                    <a:pt x="90561" y="267756"/>
                  </a:cubicBezTo>
                  <a:cubicBezTo>
                    <a:pt x="92516" y="269327"/>
                    <a:pt x="93725" y="271642"/>
                    <a:pt x="93895" y="274137"/>
                  </a:cubicBezTo>
                  <a:cubicBezTo>
                    <a:pt x="95607" y="283281"/>
                    <a:pt x="95897" y="292625"/>
                    <a:pt x="94752" y="301855"/>
                  </a:cubicBezTo>
                  <a:cubicBezTo>
                    <a:pt x="93820" y="307151"/>
                    <a:pt x="93215" y="312495"/>
                    <a:pt x="92942" y="317857"/>
                  </a:cubicBezTo>
                  <a:cubicBezTo>
                    <a:pt x="92661" y="323305"/>
                    <a:pt x="94466" y="328649"/>
                    <a:pt x="97990" y="332811"/>
                  </a:cubicBezTo>
                  <a:cubicBezTo>
                    <a:pt x="100402" y="334707"/>
                    <a:pt x="102577" y="336878"/>
                    <a:pt x="104467" y="339288"/>
                  </a:cubicBezTo>
                  <a:cubicBezTo>
                    <a:pt x="105386" y="341155"/>
                    <a:pt x="106028" y="343146"/>
                    <a:pt x="106372" y="345194"/>
                  </a:cubicBezTo>
                  <a:cubicBezTo>
                    <a:pt x="107141" y="349042"/>
                    <a:pt x="109357" y="352452"/>
                    <a:pt x="112564" y="354719"/>
                  </a:cubicBezTo>
                  <a:cubicBezTo>
                    <a:pt x="115886" y="356776"/>
                    <a:pt x="120232" y="355948"/>
                    <a:pt x="122565" y="352814"/>
                  </a:cubicBezTo>
                  <a:cubicBezTo>
                    <a:pt x="123462" y="350728"/>
                    <a:pt x="124164" y="348556"/>
                    <a:pt x="124660" y="346337"/>
                  </a:cubicBezTo>
                  <a:cubicBezTo>
                    <a:pt x="126784" y="342231"/>
                    <a:pt x="130830" y="339479"/>
                    <a:pt x="135424" y="339003"/>
                  </a:cubicBezTo>
                  <a:cubicBezTo>
                    <a:pt x="137556" y="338831"/>
                    <a:pt x="139616" y="338145"/>
                    <a:pt x="141424" y="337002"/>
                  </a:cubicBezTo>
                  <a:cubicBezTo>
                    <a:pt x="144758" y="334431"/>
                    <a:pt x="144091" y="329192"/>
                    <a:pt x="143329" y="324906"/>
                  </a:cubicBezTo>
                  <a:cubicBezTo>
                    <a:pt x="141236" y="313476"/>
                    <a:pt x="140564" y="301826"/>
                    <a:pt x="141329" y="290235"/>
                  </a:cubicBezTo>
                  <a:cubicBezTo>
                    <a:pt x="141295" y="286177"/>
                    <a:pt x="142208" y="282167"/>
                    <a:pt x="143996" y="278519"/>
                  </a:cubicBezTo>
                  <a:cubicBezTo>
                    <a:pt x="145791" y="274937"/>
                    <a:pt x="149518" y="272737"/>
                    <a:pt x="153521" y="272899"/>
                  </a:cubicBezTo>
                  <a:cubicBezTo>
                    <a:pt x="154743" y="272975"/>
                    <a:pt x="155848" y="273652"/>
                    <a:pt x="156474" y="274709"/>
                  </a:cubicBezTo>
                  <a:cubicBezTo>
                    <a:pt x="156666" y="275557"/>
                    <a:pt x="156666" y="276433"/>
                    <a:pt x="156474" y="277281"/>
                  </a:cubicBezTo>
                  <a:lnTo>
                    <a:pt x="152950" y="336907"/>
                  </a:ln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611"/>
                    <a:pt x="176891" y="331068"/>
                    <a:pt x="179524" y="333383"/>
                  </a:cubicBezTo>
                  <a:cubicBezTo>
                    <a:pt x="182070" y="335659"/>
                    <a:pt x="184003" y="338545"/>
                    <a:pt x="185144" y="341765"/>
                  </a:cubicBezTo>
                  <a:cubicBezTo>
                    <a:pt x="185637" y="343089"/>
                    <a:pt x="186311" y="344337"/>
                    <a:pt x="187144" y="345480"/>
                  </a:cubicBezTo>
                  <a:cubicBezTo>
                    <a:pt x="190954" y="350052"/>
                    <a:pt x="198860" y="347480"/>
                    <a:pt x="201908" y="342432"/>
                  </a:cubicBezTo>
                  <a:cubicBezTo>
                    <a:pt x="203908" y="339003"/>
                    <a:pt x="205242" y="332907"/>
                    <a:pt x="212767" y="332907"/>
                  </a:cubicBezTo>
                  <a:lnTo>
                    <a:pt x="212767" y="332907"/>
                  </a:lnTo>
                  <a:lnTo>
                    <a:pt x="212767" y="12581"/>
                  </a:lnTo>
                  <a:cubicBezTo>
                    <a:pt x="208861" y="12581"/>
                    <a:pt x="206290" y="11819"/>
                    <a:pt x="200479" y="19439"/>
                  </a:cubicBezTo>
                  <a:close/>
                </a:path>
              </a:pathLst>
            </a:custGeom>
            <a:solidFill>
              <a:srgbClr val="FED7AB"/>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1DDA3A96-2367-B298-BEB4-BFC26BF90A39}"/>
                </a:ext>
              </a:extLst>
            </p:cNvPr>
            <p:cNvSpPr/>
            <p:nvPr/>
          </p:nvSpPr>
          <p:spPr>
            <a:xfrm>
              <a:off x="442817" y="566733"/>
              <a:ext cx="213169" cy="160191"/>
            </a:xfrm>
            <a:custGeom>
              <a:avLst/>
              <a:gdLst>
                <a:gd name="connsiteX0" fmla="*/ 212767 w 213169"/>
                <a:gd name="connsiteY0" fmla="*/ 65639 h 160191"/>
                <a:gd name="connsiteX1" fmla="*/ 201908 w 213169"/>
                <a:gd name="connsiteY1" fmla="*/ 75164 h 160191"/>
                <a:gd name="connsiteX2" fmla="*/ 187144 w 213169"/>
                <a:gd name="connsiteY2" fmla="*/ 78212 h 160191"/>
                <a:gd name="connsiteX3" fmla="*/ 185144 w 213169"/>
                <a:gd name="connsiteY3" fmla="*/ 74497 h 160191"/>
                <a:gd name="connsiteX4" fmla="*/ 179524 w 213169"/>
                <a:gd name="connsiteY4" fmla="*/ 66115 h 160191"/>
                <a:gd name="connsiteX5" fmla="*/ 169999 w 213169"/>
                <a:gd name="connsiteY5" fmla="*/ 64972 h 160191"/>
                <a:gd name="connsiteX6" fmla="*/ 164665 w 213169"/>
                <a:gd name="connsiteY6" fmla="*/ 73735 h 160191"/>
                <a:gd name="connsiteX7" fmla="*/ 156855 w 213169"/>
                <a:gd name="connsiteY7" fmla="*/ 79164 h 160191"/>
                <a:gd name="connsiteX8" fmla="*/ 152950 w 213169"/>
                <a:gd name="connsiteY8" fmla="*/ 69639 h 160191"/>
                <a:gd name="connsiteX9" fmla="*/ 156474 w 213169"/>
                <a:gd name="connsiteY9" fmla="*/ 10013 h 160191"/>
                <a:gd name="connsiteX10" fmla="*/ 156474 w 213169"/>
                <a:gd name="connsiteY10" fmla="*/ 7441 h 160191"/>
                <a:gd name="connsiteX11" fmla="*/ 153521 w 213169"/>
                <a:gd name="connsiteY11" fmla="*/ 5631 h 160191"/>
                <a:gd name="connsiteX12" fmla="*/ 143996 w 213169"/>
                <a:gd name="connsiteY12" fmla="*/ 11251 h 160191"/>
                <a:gd name="connsiteX13" fmla="*/ 141329 w 213169"/>
                <a:gd name="connsiteY13" fmla="*/ 22967 h 160191"/>
                <a:gd name="connsiteX14" fmla="*/ 143329 w 213169"/>
                <a:gd name="connsiteY14" fmla="*/ 57638 h 160191"/>
                <a:gd name="connsiteX15" fmla="*/ 141424 w 213169"/>
                <a:gd name="connsiteY15" fmla="*/ 69734 h 160191"/>
                <a:gd name="connsiteX16" fmla="*/ 135424 w 213169"/>
                <a:gd name="connsiteY16" fmla="*/ 71735 h 160191"/>
                <a:gd name="connsiteX17" fmla="*/ 124660 w 213169"/>
                <a:gd name="connsiteY17" fmla="*/ 79069 h 160191"/>
                <a:gd name="connsiteX18" fmla="*/ 122565 w 213169"/>
                <a:gd name="connsiteY18" fmla="*/ 85546 h 160191"/>
                <a:gd name="connsiteX19" fmla="*/ 112564 w 213169"/>
                <a:gd name="connsiteY19" fmla="*/ 87451 h 160191"/>
                <a:gd name="connsiteX20" fmla="*/ 106372 w 213169"/>
                <a:gd name="connsiteY20" fmla="*/ 77926 h 160191"/>
                <a:gd name="connsiteX21" fmla="*/ 104467 w 213169"/>
                <a:gd name="connsiteY21" fmla="*/ 72020 h 160191"/>
                <a:gd name="connsiteX22" fmla="*/ 97990 w 213169"/>
                <a:gd name="connsiteY22" fmla="*/ 65543 h 160191"/>
                <a:gd name="connsiteX23" fmla="*/ 92942 w 213169"/>
                <a:gd name="connsiteY23" fmla="*/ 50589 h 160191"/>
                <a:gd name="connsiteX24" fmla="*/ 94752 w 213169"/>
                <a:gd name="connsiteY24" fmla="*/ 34587 h 160191"/>
                <a:gd name="connsiteX25" fmla="*/ 93895 w 213169"/>
                <a:gd name="connsiteY25" fmla="*/ 6869 h 160191"/>
                <a:gd name="connsiteX26" fmla="*/ 90561 w 213169"/>
                <a:gd name="connsiteY26" fmla="*/ 488 h 160191"/>
                <a:gd name="connsiteX27" fmla="*/ 81703 w 213169"/>
                <a:gd name="connsiteY27" fmla="*/ 4107 h 160191"/>
                <a:gd name="connsiteX28" fmla="*/ 78274 w 213169"/>
                <a:gd name="connsiteY28" fmla="*/ 24205 h 160191"/>
                <a:gd name="connsiteX29" fmla="*/ 79417 w 213169"/>
                <a:gd name="connsiteY29" fmla="*/ 59733 h 160191"/>
                <a:gd name="connsiteX30" fmla="*/ 77416 w 213169"/>
                <a:gd name="connsiteY30" fmla="*/ 73259 h 160191"/>
                <a:gd name="connsiteX31" fmla="*/ 66329 w 213169"/>
                <a:gd name="connsiteY31" fmla="*/ 77059 h 160191"/>
                <a:gd name="connsiteX32" fmla="*/ 65986 w 213169"/>
                <a:gd name="connsiteY32" fmla="*/ 76878 h 160191"/>
                <a:gd name="connsiteX33" fmla="*/ 61605 w 213169"/>
                <a:gd name="connsiteY33" fmla="*/ 67925 h 160191"/>
                <a:gd name="connsiteX34" fmla="*/ 54747 w 213169"/>
                <a:gd name="connsiteY34" fmla="*/ 61924 h 160191"/>
                <a:gd name="connsiteX35" fmla="*/ 50270 w 213169"/>
                <a:gd name="connsiteY35" fmla="*/ 68782 h 160191"/>
                <a:gd name="connsiteX36" fmla="*/ 49127 w 213169"/>
                <a:gd name="connsiteY36" fmla="*/ 77450 h 160191"/>
                <a:gd name="connsiteX37" fmla="*/ 42079 w 213169"/>
                <a:gd name="connsiteY37" fmla="*/ 82974 h 160191"/>
                <a:gd name="connsiteX38" fmla="*/ 37697 w 213169"/>
                <a:gd name="connsiteY38" fmla="*/ 72782 h 160191"/>
                <a:gd name="connsiteX39" fmla="*/ 30268 w 213169"/>
                <a:gd name="connsiteY39" fmla="*/ 65162 h 160191"/>
                <a:gd name="connsiteX40" fmla="*/ 20171 w 213169"/>
                <a:gd name="connsiteY40" fmla="*/ 69639 h 160191"/>
                <a:gd name="connsiteX41" fmla="*/ 11694 w 213169"/>
                <a:gd name="connsiteY41" fmla="*/ 77545 h 160191"/>
                <a:gd name="connsiteX42" fmla="*/ -22 w 213169"/>
                <a:gd name="connsiteY42" fmla="*/ 65734 h 160191"/>
                <a:gd name="connsiteX43" fmla="*/ -22 w 213169"/>
                <a:gd name="connsiteY43" fmla="*/ 132409 h 160191"/>
                <a:gd name="connsiteX44" fmla="*/ -22 w 213169"/>
                <a:gd name="connsiteY44" fmla="*/ 132409 h 160191"/>
                <a:gd name="connsiteX45" fmla="*/ 15123 w 213169"/>
                <a:gd name="connsiteY45" fmla="*/ 152983 h 160191"/>
                <a:gd name="connsiteX46" fmla="*/ 18647 w 213169"/>
                <a:gd name="connsiteY46" fmla="*/ 154983 h 160191"/>
                <a:gd name="connsiteX47" fmla="*/ 28172 w 213169"/>
                <a:gd name="connsiteY47" fmla="*/ 149077 h 160191"/>
                <a:gd name="connsiteX48" fmla="*/ 34078 w 213169"/>
                <a:gd name="connsiteY48" fmla="*/ 138886 h 160191"/>
                <a:gd name="connsiteX49" fmla="*/ 48971 w 213169"/>
                <a:gd name="connsiteY49" fmla="*/ 140210 h 160191"/>
                <a:gd name="connsiteX50" fmla="*/ 49984 w 213169"/>
                <a:gd name="connsiteY50" fmla="*/ 141648 h 160191"/>
                <a:gd name="connsiteX51" fmla="*/ 52461 w 213169"/>
                <a:gd name="connsiteY51" fmla="*/ 151173 h 160191"/>
                <a:gd name="connsiteX52" fmla="*/ 58747 w 213169"/>
                <a:gd name="connsiteY52" fmla="*/ 157745 h 160191"/>
                <a:gd name="connsiteX53" fmla="*/ 66463 w 213169"/>
                <a:gd name="connsiteY53" fmla="*/ 151459 h 160191"/>
                <a:gd name="connsiteX54" fmla="*/ 72273 w 213169"/>
                <a:gd name="connsiteY54" fmla="*/ 141934 h 160191"/>
                <a:gd name="connsiteX55" fmla="*/ 79036 w 213169"/>
                <a:gd name="connsiteY55" fmla="*/ 136505 h 160191"/>
                <a:gd name="connsiteX56" fmla="*/ 85036 w 213169"/>
                <a:gd name="connsiteY56" fmla="*/ 144315 h 160191"/>
                <a:gd name="connsiteX57" fmla="*/ 88180 w 213169"/>
                <a:gd name="connsiteY57" fmla="*/ 154507 h 160191"/>
                <a:gd name="connsiteX58" fmla="*/ 96657 w 213169"/>
                <a:gd name="connsiteY58" fmla="*/ 155555 h 160191"/>
                <a:gd name="connsiteX59" fmla="*/ 103515 w 213169"/>
                <a:gd name="connsiteY59" fmla="*/ 149554 h 160191"/>
                <a:gd name="connsiteX60" fmla="*/ 109611 w 213169"/>
                <a:gd name="connsiteY60" fmla="*/ 139172 h 160191"/>
                <a:gd name="connsiteX61" fmla="*/ 115135 w 213169"/>
                <a:gd name="connsiteY61" fmla="*/ 132980 h 160191"/>
                <a:gd name="connsiteX62" fmla="*/ 121231 w 213169"/>
                <a:gd name="connsiteY62" fmla="*/ 141839 h 160191"/>
                <a:gd name="connsiteX63" fmla="*/ 127518 w 213169"/>
                <a:gd name="connsiteY63" fmla="*/ 156888 h 160191"/>
                <a:gd name="connsiteX64" fmla="*/ 130661 w 213169"/>
                <a:gd name="connsiteY64" fmla="*/ 159746 h 160191"/>
                <a:gd name="connsiteX65" fmla="*/ 134757 w 213169"/>
                <a:gd name="connsiteY65" fmla="*/ 159746 h 160191"/>
                <a:gd name="connsiteX66" fmla="*/ 148568 w 213169"/>
                <a:gd name="connsiteY66" fmla="*/ 137552 h 160191"/>
                <a:gd name="connsiteX67" fmla="*/ 147520 w 213169"/>
                <a:gd name="connsiteY67" fmla="*/ 128027 h 160191"/>
                <a:gd name="connsiteX68" fmla="*/ 153997 w 213169"/>
                <a:gd name="connsiteY68" fmla="*/ 123074 h 160191"/>
                <a:gd name="connsiteX69" fmla="*/ 156760 w 213169"/>
                <a:gd name="connsiteY69" fmla="*/ 125646 h 160191"/>
                <a:gd name="connsiteX70" fmla="*/ 161332 w 213169"/>
                <a:gd name="connsiteY70" fmla="*/ 134314 h 160191"/>
                <a:gd name="connsiteX71" fmla="*/ 165904 w 213169"/>
                <a:gd name="connsiteY71" fmla="*/ 142886 h 160191"/>
                <a:gd name="connsiteX72" fmla="*/ 170952 w 213169"/>
                <a:gd name="connsiteY72" fmla="*/ 145268 h 160191"/>
                <a:gd name="connsiteX73" fmla="*/ 192574 w 213169"/>
                <a:gd name="connsiteY73" fmla="*/ 131361 h 160191"/>
                <a:gd name="connsiteX74" fmla="*/ 193717 w 213169"/>
                <a:gd name="connsiteY74" fmla="*/ 128599 h 160191"/>
                <a:gd name="connsiteX75" fmla="*/ 198860 w 213169"/>
                <a:gd name="connsiteY75" fmla="*/ 129837 h 160191"/>
                <a:gd name="connsiteX76" fmla="*/ 200670 w 213169"/>
                <a:gd name="connsiteY76" fmla="*/ 135647 h 160191"/>
                <a:gd name="connsiteX77" fmla="*/ 213148 w 213169"/>
                <a:gd name="connsiteY77" fmla="*/ 132599 h 160191"/>
                <a:gd name="connsiteX78" fmla="*/ 213148 w 213169"/>
                <a:gd name="connsiteY78" fmla="*/ 65924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169" h="160191">
                  <a:moveTo>
                    <a:pt x="212767" y="65639"/>
                  </a:moveTo>
                  <a:cubicBezTo>
                    <a:pt x="205242" y="65639"/>
                    <a:pt x="203908" y="71735"/>
                    <a:pt x="201908" y="75164"/>
                  </a:cubicBezTo>
                  <a:cubicBezTo>
                    <a:pt x="198860" y="80212"/>
                    <a:pt x="190954" y="82784"/>
                    <a:pt x="187144" y="78212"/>
                  </a:cubicBezTo>
                  <a:cubicBezTo>
                    <a:pt x="186311" y="77069"/>
                    <a:pt x="185637" y="75821"/>
                    <a:pt x="185144" y="74497"/>
                  </a:cubicBezTo>
                  <a:cubicBezTo>
                    <a:pt x="184003" y="71277"/>
                    <a:pt x="182070" y="68391"/>
                    <a:pt x="179524" y="66115"/>
                  </a:cubicBezTo>
                  <a:cubicBezTo>
                    <a:pt x="176891" y="63800"/>
                    <a:pt x="173105" y="63343"/>
                    <a:pt x="169999" y="64972"/>
                  </a:cubicBezTo>
                  <a:cubicBezTo>
                    <a:pt x="167047" y="66781"/>
                    <a:pt x="166094" y="70592"/>
                    <a:pt x="164665" y="73735"/>
                  </a:cubicBezTo>
                  <a:cubicBezTo>
                    <a:pt x="163237" y="76878"/>
                    <a:pt x="160189" y="80212"/>
                    <a:pt x="156855" y="79164"/>
                  </a:cubicBezTo>
                  <a:cubicBezTo>
                    <a:pt x="153521" y="78116"/>
                    <a:pt x="152664" y="73068"/>
                    <a:pt x="152950" y="69639"/>
                  </a:cubicBezTo>
                  <a:lnTo>
                    <a:pt x="156474" y="10013"/>
                  </a:lnTo>
                  <a:cubicBezTo>
                    <a:pt x="156666" y="9165"/>
                    <a:pt x="156666" y="8289"/>
                    <a:pt x="156474" y="7441"/>
                  </a:cubicBezTo>
                  <a:cubicBezTo>
                    <a:pt x="155848" y="6384"/>
                    <a:pt x="154743" y="5707"/>
                    <a:pt x="153521" y="5631"/>
                  </a:cubicBezTo>
                  <a:cubicBezTo>
                    <a:pt x="149518" y="5469"/>
                    <a:pt x="145791" y="7669"/>
                    <a:pt x="143996" y="11251"/>
                  </a:cubicBezTo>
                  <a:cubicBezTo>
                    <a:pt x="142208" y="14899"/>
                    <a:pt x="141295" y="18909"/>
                    <a:pt x="141329" y="22967"/>
                  </a:cubicBezTo>
                  <a:cubicBezTo>
                    <a:pt x="140564" y="34558"/>
                    <a:pt x="141236" y="46208"/>
                    <a:pt x="143329" y="57638"/>
                  </a:cubicBezTo>
                  <a:cubicBezTo>
                    <a:pt x="144091" y="61924"/>
                    <a:pt x="144758" y="67163"/>
                    <a:pt x="141424" y="69734"/>
                  </a:cubicBezTo>
                  <a:cubicBezTo>
                    <a:pt x="139616" y="70877"/>
                    <a:pt x="137556" y="71563"/>
                    <a:pt x="135424" y="71735"/>
                  </a:cubicBezTo>
                  <a:cubicBezTo>
                    <a:pt x="130830" y="72211"/>
                    <a:pt x="126784" y="74964"/>
                    <a:pt x="124660" y="79069"/>
                  </a:cubicBezTo>
                  <a:cubicBezTo>
                    <a:pt x="124164" y="81288"/>
                    <a:pt x="123462" y="83460"/>
                    <a:pt x="122565" y="85546"/>
                  </a:cubicBezTo>
                  <a:cubicBezTo>
                    <a:pt x="120232" y="88680"/>
                    <a:pt x="115886" y="89508"/>
                    <a:pt x="112564" y="87451"/>
                  </a:cubicBezTo>
                  <a:cubicBezTo>
                    <a:pt x="109357" y="85184"/>
                    <a:pt x="107141" y="81774"/>
                    <a:pt x="106372" y="77926"/>
                  </a:cubicBezTo>
                  <a:cubicBezTo>
                    <a:pt x="106028" y="75878"/>
                    <a:pt x="105386" y="73887"/>
                    <a:pt x="104467" y="72020"/>
                  </a:cubicBezTo>
                  <a:cubicBezTo>
                    <a:pt x="102577" y="69611"/>
                    <a:pt x="100402" y="67439"/>
                    <a:pt x="97990" y="65543"/>
                  </a:cubicBezTo>
                  <a:cubicBezTo>
                    <a:pt x="94466" y="61381"/>
                    <a:pt x="92661" y="56037"/>
                    <a:pt x="92942" y="50589"/>
                  </a:cubicBezTo>
                  <a:cubicBezTo>
                    <a:pt x="93215" y="45226"/>
                    <a:pt x="93820" y="39883"/>
                    <a:pt x="94752" y="34587"/>
                  </a:cubicBezTo>
                  <a:cubicBezTo>
                    <a:pt x="95897" y="25357"/>
                    <a:pt x="95607" y="16013"/>
                    <a:pt x="93895" y="6869"/>
                  </a:cubicBezTo>
                  <a:cubicBezTo>
                    <a:pt x="93725" y="4374"/>
                    <a:pt x="92516" y="2059"/>
                    <a:pt x="90561" y="488"/>
                  </a:cubicBezTo>
                  <a:cubicBezTo>
                    <a:pt x="87513" y="-1227"/>
                    <a:pt x="83703" y="1154"/>
                    <a:pt x="81703" y="4107"/>
                  </a:cubicBezTo>
                  <a:cubicBezTo>
                    <a:pt x="78495" y="10289"/>
                    <a:pt x="77296" y="17309"/>
                    <a:pt x="78274" y="24205"/>
                  </a:cubicBezTo>
                  <a:lnTo>
                    <a:pt x="79417" y="59733"/>
                  </a:lnTo>
                  <a:cubicBezTo>
                    <a:pt x="80017" y="64343"/>
                    <a:pt x="79324" y="69020"/>
                    <a:pt x="77416" y="73259"/>
                  </a:cubicBezTo>
                  <a:cubicBezTo>
                    <a:pt x="75404" y="77373"/>
                    <a:pt x="70439" y="79069"/>
                    <a:pt x="66329" y="77059"/>
                  </a:cubicBezTo>
                  <a:cubicBezTo>
                    <a:pt x="66214" y="77002"/>
                    <a:pt x="66100" y="76945"/>
                    <a:pt x="65986" y="76878"/>
                  </a:cubicBezTo>
                  <a:cubicBezTo>
                    <a:pt x="63626" y="74421"/>
                    <a:pt x="62093" y="71296"/>
                    <a:pt x="61605" y="67925"/>
                  </a:cubicBezTo>
                  <a:cubicBezTo>
                    <a:pt x="60557" y="64781"/>
                    <a:pt x="57985" y="61257"/>
                    <a:pt x="54747" y="61924"/>
                  </a:cubicBezTo>
                  <a:cubicBezTo>
                    <a:pt x="51508" y="62591"/>
                    <a:pt x="50556" y="65829"/>
                    <a:pt x="50270" y="68782"/>
                  </a:cubicBezTo>
                  <a:cubicBezTo>
                    <a:pt x="50473" y="71715"/>
                    <a:pt x="50084" y="74668"/>
                    <a:pt x="49127" y="77450"/>
                  </a:cubicBezTo>
                  <a:cubicBezTo>
                    <a:pt x="47411" y="79983"/>
                    <a:pt x="44947" y="81917"/>
                    <a:pt x="42079" y="82974"/>
                  </a:cubicBezTo>
                  <a:cubicBezTo>
                    <a:pt x="40233" y="79755"/>
                    <a:pt x="38762" y="76335"/>
                    <a:pt x="37697" y="72782"/>
                  </a:cubicBezTo>
                  <a:cubicBezTo>
                    <a:pt x="36626" y="69172"/>
                    <a:pt x="33848" y="66324"/>
                    <a:pt x="30268" y="65162"/>
                  </a:cubicBezTo>
                  <a:cubicBezTo>
                    <a:pt x="26362" y="64857"/>
                    <a:pt x="22567" y="66543"/>
                    <a:pt x="20171" y="69639"/>
                  </a:cubicBezTo>
                  <a:cubicBezTo>
                    <a:pt x="17854" y="72773"/>
                    <a:pt x="14980" y="75449"/>
                    <a:pt x="11694" y="77545"/>
                  </a:cubicBezTo>
                  <a:cubicBezTo>
                    <a:pt x="9408" y="78688"/>
                    <a:pt x="11694" y="66020"/>
                    <a:pt x="-22" y="65734"/>
                  </a:cubicBezTo>
                  <a:lnTo>
                    <a:pt x="-22" y="132409"/>
                  </a:lnTo>
                  <a:lnTo>
                    <a:pt x="-22" y="132409"/>
                  </a:lnTo>
                  <a:cubicBezTo>
                    <a:pt x="11503" y="132409"/>
                    <a:pt x="10360" y="148792"/>
                    <a:pt x="15123" y="152983"/>
                  </a:cubicBezTo>
                  <a:cubicBezTo>
                    <a:pt x="16098" y="153954"/>
                    <a:pt x="17315" y="154640"/>
                    <a:pt x="18647" y="154983"/>
                  </a:cubicBezTo>
                  <a:cubicBezTo>
                    <a:pt x="22457" y="155840"/>
                    <a:pt x="25981" y="152507"/>
                    <a:pt x="28172" y="149077"/>
                  </a:cubicBezTo>
                  <a:cubicBezTo>
                    <a:pt x="29586" y="145391"/>
                    <a:pt x="31579" y="141943"/>
                    <a:pt x="34078" y="138886"/>
                  </a:cubicBezTo>
                  <a:cubicBezTo>
                    <a:pt x="38555" y="135142"/>
                    <a:pt x="45224" y="135733"/>
                    <a:pt x="48971" y="140210"/>
                  </a:cubicBezTo>
                  <a:cubicBezTo>
                    <a:pt x="49348" y="140658"/>
                    <a:pt x="49687" y="141143"/>
                    <a:pt x="49984" y="141648"/>
                  </a:cubicBezTo>
                  <a:cubicBezTo>
                    <a:pt x="51161" y="144725"/>
                    <a:pt x="51991" y="147916"/>
                    <a:pt x="52461" y="151173"/>
                  </a:cubicBezTo>
                  <a:cubicBezTo>
                    <a:pt x="53318" y="154316"/>
                    <a:pt x="55604" y="157555"/>
                    <a:pt x="58747" y="157745"/>
                  </a:cubicBezTo>
                  <a:cubicBezTo>
                    <a:pt x="61891" y="157936"/>
                    <a:pt x="64653" y="154507"/>
                    <a:pt x="66463" y="151459"/>
                  </a:cubicBezTo>
                  <a:cubicBezTo>
                    <a:pt x="68272" y="148411"/>
                    <a:pt x="70368" y="144982"/>
                    <a:pt x="72273" y="141934"/>
                  </a:cubicBezTo>
                  <a:cubicBezTo>
                    <a:pt x="74178" y="138886"/>
                    <a:pt x="75988" y="136409"/>
                    <a:pt x="79036" y="136505"/>
                  </a:cubicBezTo>
                  <a:cubicBezTo>
                    <a:pt x="82084" y="136600"/>
                    <a:pt x="84560" y="140696"/>
                    <a:pt x="85036" y="144315"/>
                  </a:cubicBezTo>
                  <a:cubicBezTo>
                    <a:pt x="84888" y="147973"/>
                    <a:pt x="85997" y="151573"/>
                    <a:pt x="88180" y="154507"/>
                  </a:cubicBezTo>
                  <a:cubicBezTo>
                    <a:pt x="90547" y="156507"/>
                    <a:pt x="93874" y="156917"/>
                    <a:pt x="96657" y="155555"/>
                  </a:cubicBezTo>
                  <a:cubicBezTo>
                    <a:pt x="99437" y="154202"/>
                    <a:pt x="101805" y="152126"/>
                    <a:pt x="103515" y="149554"/>
                  </a:cubicBezTo>
                  <a:cubicBezTo>
                    <a:pt x="106016" y="146391"/>
                    <a:pt x="108068" y="142896"/>
                    <a:pt x="109611" y="139172"/>
                  </a:cubicBezTo>
                  <a:cubicBezTo>
                    <a:pt x="110754" y="136409"/>
                    <a:pt x="112278" y="133171"/>
                    <a:pt x="115135" y="132980"/>
                  </a:cubicBezTo>
                  <a:cubicBezTo>
                    <a:pt x="117993" y="132790"/>
                    <a:pt x="120469" y="137933"/>
                    <a:pt x="121231" y="141839"/>
                  </a:cubicBezTo>
                  <a:cubicBezTo>
                    <a:pt x="122261" y="147239"/>
                    <a:pt x="124401" y="152364"/>
                    <a:pt x="127518" y="156888"/>
                  </a:cubicBezTo>
                  <a:cubicBezTo>
                    <a:pt x="128269" y="158126"/>
                    <a:pt x="129361" y="159117"/>
                    <a:pt x="130661" y="159746"/>
                  </a:cubicBezTo>
                  <a:cubicBezTo>
                    <a:pt x="131985" y="160222"/>
                    <a:pt x="133433" y="160222"/>
                    <a:pt x="134757" y="159746"/>
                  </a:cubicBezTo>
                  <a:cubicBezTo>
                    <a:pt x="143976" y="156478"/>
                    <a:pt x="149708" y="147268"/>
                    <a:pt x="148568" y="137552"/>
                  </a:cubicBezTo>
                  <a:cubicBezTo>
                    <a:pt x="147788" y="134438"/>
                    <a:pt x="147436" y="131237"/>
                    <a:pt x="147520" y="128027"/>
                  </a:cubicBezTo>
                  <a:cubicBezTo>
                    <a:pt x="148092" y="124979"/>
                    <a:pt x="151140" y="121931"/>
                    <a:pt x="153997" y="123074"/>
                  </a:cubicBezTo>
                  <a:cubicBezTo>
                    <a:pt x="155112" y="123693"/>
                    <a:pt x="156059" y="124579"/>
                    <a:pt x="156760" y="125646"/>
                  </a:cubicBezTo>
                  <a:cubicBezTo>
                    <a:pt x="158650" y="128323"/>
                    <a:pt x="160187" y="131237"/>
                    <a:pt x="161332" y="134314"/>
                  </a:cubicBezTo>
                  <a:cubicBezTo>
                    <a:pt x="162153" y="137495"/>
                    <a:pt x="163720" y="140429"/>
                    <a:pt x="165904" y="142886"/>
                  </a:cubicBezTo>
                  <a:cubicBezTo>
                    <a:pt x="167359" y="144096"/>
                    <a:pt x="169095" y="144915"/>
                    <a:pt x="170952" y="145268"/>
                  </a:cubicBezTo>
                  <a:cubicBezTo>
                    <a:pt x="180672" y="146925"/>
                    <a:pt x="190051" y="140896"/>
                    <a:pt x="192574" y="131361"/>
                  </a:cubicBezTo>
                  <a:cubicBezTo>
                    <a:pt x="192753" y="130370"/>
                    <a:pt x="193142" y="129428"/>
                    <a:pt x="193717" y="128599"/>
                  </a:cubicBezTo>
                  <a:cubicBezTo>
                    <a:pt x="195145" y="127170"/>
                    <a:pt x="197717" y="128123"/>
                    <a:pt x="198860" y="129837"/>
                  </a:cubicBezTo>
                  <a:cubicBezTo>
                    <a:pt x="199576" y="131732"/>
                    <a:pt x="200181" y="133676"/>
                    <a:pt x="200670" y="135647"/>
                  </a:cubicBezTo>
                  <a:cubicBezTo>
                    <a:pt x="208004" y="151268"/>
                    <a:pt x="207242" y="132790"/>
                    <a:pt x="213148" y="132599"/>
                  </a:cubicBezTo>
                  <a:lnTo>
                    <a:pt x="213148" y="65924"/>
                  </a:lnTo>
                  <a:close/>
                </a:path>
              </a:pathLst>
            </a:custGeom>
            <a:solidFill>
              <a:srgbClr val="F99F38"/>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10734EA4-9F4C-E86F-EBB7-1F49D8764ED1}"/>
                </a:ext>
              </a:extLst>
            </p:cNvPr>
            <p:cNvSpPr/>
            <p:nvPr/>
          </p:nvSpPr>
          <p:spPr>
            <a:xfrm>
              <a:off x="442626" y="228589"/>
              <a:ext cx="213169" cy="127645"/>
            </a:xfrm>
            <a:custGeom>
              <a:avLst/>
              <a:gdLst>
                <a:gd name="connsiteX0" fmla="*/ 17409 w 213169"/>
                <a:gd name="connsiteY0" fmla="*/ 89743 h 127645"/>
                <a:gd name="connsiteX1" fmla="*/ 25410 w 213169"/>
                <a:gd name="connsiteY1" fmla="*/ 96982 h 127645"/>
                <a:gd name="connsiteX2" fmla="*/ 33411 w 213169"/>
                <a:gd name="connsiteY2" fmla="*/ 92410 h 127645"/>
                <a:gd name="connsiteX3" fmla="*/ 35697 w 213169"/>
                <a:gd name="connsiteY3" fmla="*/ 82028 h 127645"/>
                <a:gd name="connsiteX4" fmla="*/ 53509 w 213169"/>
                <a:gd name="connsiteY4" fmla="*/ 74789 h 127645"/>
                <a:gd name="connsiteX5" fmla="*/ 56842 w 213169"/>
                <a:gd name="connsiteY5" fmla="*/ 76218 h 127645"/>
                <a:gd name="connsiteX6" fmla="*/ 57604 w 213169"/>
                <a:gd name="connsiteY6" fmla="*/ 80218 h 127645"/>
                <a:gd name="connsiteX7" fmla="*/ 66558 w 213169"/>
                <a:gd name="connsiteY7" fmla="*/ 97077 h 127645"/>
                <a:gd name="connsiteX8" fmla="*/ 77512 w 213169"/>
                <a:gd name="connsiteY8" fmla="*/ 85933 h 127645"/>
                <a:gd name="connsiteX9" fmla="*/ 78369 w 213169"/>
                <a:gd name="connsiteY9" fmla="*/ 78789 h 127645"/>
                <a:gd name="connsiteX10" fmla="*/ 92966 w 213169"/>
                <a:gd name="connsiteY10" fmla="*/ 71846 h 127645"/>
                <a:gd name="connsiteX11" fmla="*/ 94466 w 213169"/>
                <a:gd name="connsiteY11" fmla="*/ 72503 h 127645"/>
                <a:gd name="connsiteX12" fmla="*/ 101800 w 213169"/>
                <a:gd name="connsiteY12" fmla="*/ 84219 h 127645"/>
                <a:gd name="connsiteX13" fmla="*/ 108087 w 213169"/>
                <a:gd name="connsiteY13" fmla="*/ 90600 h 127645"/>
                <a:gd name="connsiteX14" fmla="*/ 111516 w 213169"/>
                <a:gd name="connsiteY14" fmla="*/ 84123 h 127645"/>
                <a:gd name="connsiteX15" fmla="*/ 116945 w 213169"/>
                <a:gd name="connsiteY15" fmla="*/ 80790 h 127645"/>
                <a:gd name="connsiteX16" fmla="*/ 117517 w 213169"/>
                <a:gd name="connsiteY16" fmla="*/ 109365 h 127645"/>
                <a:gd name="connsiteX17" fmla="*/ 119136 w 213169"/>
                <a:gd name="connsiteY17" fmla="*/ 127557 h 127645"/>
                <a:gd name="connsiteX18" fmla="*/ 125518 w 213169"/>
                <a:gd name="connsiteY18" fmla="*/ 119652 h 127645"/>
                <a:gd name="connsiteX19" fmla="*/ 129328 w 213169"/>
                <a:gd name="connsiteY19" fmla="*/ 96030 h 127645"/>
                <a:gd name="connsiteX20" fmla="*/ 135233 w 213169"/>
                <a:gd name="connsiteY20" fmla="*/ 80409 h 127645"/>
                <a:gd name="connsiteX21" fmla="*/ 146282 w 213169"/>
                <a:gd name="connsiteY21" fmla="*/ 84409 h 127645"/>
                <a:gd name="connsiteX22" fmla="*/ 150283 w 213169"/>
                <a:gd name="connsiteY22" fmla="*/ 96506 h 127645"/>
                <a:gd name="connsiteX23" fmla="*/ 160951 w 213169"/>
                <a:gd name="connsiteY23" fmla="*/ 92601 h 127645"/>
                <a:gd name="connsiteX24" fmla="*/ 170476 w 213169"/>
                <a:gd name="connsiteY24" fmla="*/ 85552 h 127645"/>
                <a:gd name="connsiteX25" fmla="*/ 188383 w 213169"/>
                <a:gd name="connsiteY25" fmla="*/ 102697 h 127645"/>
                <a:gd name="connsiteX26" fmla="*/ 200003 w 213169"/>
                <a:gd name="connsiteY26" fmla="*/ 91648 h 127645"/>
                <a:gd name="connsiteX27" fmla="*/ 213148 w 213169"/>
                <a:gd name="connsiteY27" fmla="*/ 84790 h 127645"/>
                <a:gd name="connsiteX28" fmla="*/ 213148 w 213169"/>
                <a:gd name="connsiteY28" fmla="*/ 32784 h 127645"/>
                <a:gd name="connsiteX29" fmla="*/ 205337 w 213169"/>
                <a:gd name="connsiteY29" fmla="*/ 28021 h 127645"/>
                <a:gd name="connsiteX30" fmla="*/ 195812 w 213169"/>
                <a:gd name="connsiteY30" fmla="*/ 14877 h 127645"/>
                <a:gd name="connsiteX31" fmla="*/ 190192 w 213169"/>
                <a:gd name="connsiteY31" fmla="*/ 10590 h 127645"/>
                <a:gd name="connsiteX32" fmla="*/ 183811 w 213169"/>
                <a:gd name="connsiteY32" fmla="*/ 17544 h 127645"/>
                <a:gd name="connsiteX33" fmla="*/ 181144 w 213169"/>
                <a:gd name="connsiteY33" fmla="*/ 27640 h 127645"/>
                <a:gd name="connsiteX34" fmla="*/ 165618 w 213169"/>
                <a:gd name="connsiteY34" fmla="*/ 26497 h 127645"/>
                <a:gd name="connsiteX35" fmla="*/ 156093 w 213169"/>
                <a:gd name="connsiteY35" fmla="*/ 11638 h 127645"/>
                <a:gd name="connsiteX36" fmla="*/ 146568 w 213169"/>
                <a:gd name="connsiteY36" fmla="*/ 6685 h 127645"/>
                <a:gd name="connsiteX37" fmla="*/ 138472 w 213169"/>
                <a:gd name="connsiteY37" fmla="*/ 14400 h 127645"/>
                <a:gd name="connsiteX38" fmla="*/ 121136 w 213169"/>
                <a:gd name="connsiteY38" fmla="*/ 13353 h 127645"/>
                <a:gd name="connsiteX39" fmla="*/ 110182 w 213169"/>
                <a:gd name="connsiteY39" fmla="*/ 875 h 127645"/>
                <a:gd name="connsiteX40" fmla="*/ 99895 w 213169"/>
                <a:gd name="connsiteY40" fmla="*/ 9257 h 127645"/>
                <a:gd name="connsiteX41" fmla="*/ 96085 w 213169"/>
                <a:gd name="connsiteY41" fmla="*/ 23354 h 127645"/>
                <a:gd name="connsiteX42" fmla="*/ 84274 w 213169"/>
                <a:gd name="connsiteY42" fmla="*/ 27545 h 127645"/>
                <a:gd name="connsiteX43" fmla="*/ 81703 w 213169"/>
                <a:gd name="connsiteY43" fmla="*/ 23830 h 127645"/>
                <a:gd name="connsiteX44" fmla="*/ 74845 w 213169"/>
                <a:gd name="connsiteY44" fmla="*/ 10019 h 127645"/>
                <a:gd name="connsiteX45" fmla="*/ 63510 w 213169"/>
                <a:gd name="connsiteY45" fmla="*/ -78 h 127645"/>
                <a:gd name="connsiteX46" fmla="*/ 53223 w 213169"/>
                <a:gd name="connsiteY46" fmla="*/ 12972 h 127645"/>
                <a:gd name="connsiteX47" fmla="*/ 41793 w 213169"/>
                <a:gd name="connsiteY47" fmla="*/ 24211 h 127645"/>
                <a:gd name="connsiteX48" fmla="*/ 34459 w 213169"/>
                <a:gd name="connsiteY48" fmla="*/ 11638 h 127645"/>
                <a:gd name="connsiteX49" fmla="*/ 32077 w 213169"/>
                <a:gd name="connsiteY49" fmla="*/ 6114 h 127645"/>
                <a:gd name="connsiteX50" fmla="*/ 26839 w 213169"/>
                <a:gd name="connsiteY50" fmla="*/ 6114 h 127645"/>
                <a:gd name="connsiteX51" fmla="*/ 15599 w 213169"/>
                <a:gd name="connsiteY51" fmla="*/ 13448 h 127645"/>
                <a:gd name="connsiteX52" fmla="*/ -22 w 213169"/>
                <a:gd name="connsiteY52" fmla="*/ 33260 h 127645"/>
                <a:gd name="connsiteX53" fmla="*/ -22 w 213169"/>
                <a:gd name="connsiteY53" fmla="*/ 84314 h 127645"/>
                <a:gd name="connsiteX54" fmla="*/ 17409 w 213169"/>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169" h="127645">
                  <a:moveTo>
                    <a:pt x="17409" y="89743"/>
                  </a:moveTo>
                  <a:cubicBezTo>
                    <a:pt x="19842" y="92403"/>
                    <a:pt x="22521" y="94826"/>
                    <a:pt x="25410" y="96982"/>
                  </a:cubicBezTo>
                  <a:cubicBezTo>
                    <a:pt x="28458" y="98792"/>
                    <a:pt x="32268" y="95744"/>
                    <a:pt x="33411" y="92410"/>
                  </a:cubicBezTo>
                  <a:cubicBezTo>
                    <a:pt x="34554" y="89076"/>
                    <a:pt x="34268" y="85266"/>
                    <a:pt x="35697" y="82028"/>
                  </a:cubicBezTo>
                  <a:cubicBezTo>
                    <a:pt x="39425" y="75994"/>
                    <a:pt x="46629" y="73067"/>
                    <a:pt x="53509" y="74789"/>
                  </a:cubicBezTo>
                  <a:cubicBezTo>
                    <a:pt x="54767" y="74796"/>
                    <a:pt x="55969" y="75312"/>
                    <a:pt x="56842" y="76218"/>
                  </a:cubicBezTo>
                  <a:cubicBezTo>
                    <a:pt x="57541" y="77427"/>
                    <a:pt x="57809" y="78837"/>
                    <a:pt x="57604" y="80218"/>
                  </a:cubicBezTo>
                  <a:cubicBezTo>
                    <a:pt x="57692" y="86954"/>
                    <a:pt x="61026" y="93233"/>
                    <a:pt x="66558" y="97077"/>
                  </a:cubicBezTo>
                  <a:cubicBezTo>
                    <a:pt x="72097" y="95865"/>
                    <a:pt x="76395" y="91492"/>
                    <a:pt x="77512" y="85933"/>
                  </a:cubicBezTo>
                  <a:cubicBezTo>
                    <a:pt x="77512" y="83552"/>
                    <a:pt x="77512" y="81075"/>
                    <a:pt x="78369" y="78789"/>
                  </a:cubicBezTo>
                  <a:cubicBezTo>
                    <a:pt x="80482" y="72841"/>
                    <a:pt x="87018" y="69732"/>
                    <a:pt x="92966" y="71846"/>
                  </a:cubicBezTo>
                  <a:cubicBezTo>
                    <a:pt x="93481" y="72028"/>
                    <a:pt x="93982" y="72248"/>
                    <a:pt x="94466" y="72503"/>
                  </a:cubicBezTo>
                  <a:cubicBezTo>
                    <a:pt x="98238" y="75401"/>
                    <a:pt x="100841" y="79560"/>
                    <a:pt x="101800" y="84219"/>
                  </a:cubicBezTo>
                  <a:cubicBezTo>
                    <a:pt x="102753" y="87457"/>
                    <a:pt x="104848" y="91648"/>
                    <a:pt x="108087" y="90600"/>
                  </a:cubicBezTo>
                  <a:cubicBezTo>
                    <a:pt x="111325" y="89553"/>
                    <a:pt x="110944" y="86695"/>
                    <a:pt x="111516" y="84123"/>
                  </a:cubicBezTo>
                  <a:cubicBezTo>
                    <a:pt x="112087" y="81552"/>
                    <a:pt x="115040" y="78980"/>
                    <a:pt x="116945" y="80790"/>
                  </a:cubicBezTo>
                  <a:cubicBezTo>
                    <a:pt x="118366" y="90250"/>
                    <a:pt x="118559" y="99855"/>
                    <a:pt x="117517" y="109365"/>
                  </a:cubicBezTo>
                  <a:cubicBezTo>
                    <a:pt x="116052" y="115442"/>
                    <a:pt x="116620" y="121833"/>
                    <a:pt x="119136" y="127557"/>
                  </a:cubicBezTo>
                  <a:cubicBezTo>
                    <a:pt x="122660" y="127081"/>
                    <a:pt x="124470" y="123081"/>
                    <a:pt x="125518" y="119652"/>
                  </a:cubicBezTo>
                  <a:cubicBezTo>
                    <a:pt x="127833" y="111984"/>
                    <a:pt x="129114" y="104038"/>
                    <a:pt x="129328" y="96030"/>
                  </a:cubicBezTo>
                  <a:cubicBezTo>
                    <a:pt x="129328" y="90124"/>
                    <a:pt x="129328" y="82790"/>
                    <a:pt x="135233" y="80409"/>
                  </a:cubicBezTo>
                  <a:cubicBezTo>
                    <a:pt x="139397" y="79041"/>
                    <a:pt x="143959" y="80691"/>
                    <a:pt x="146282" y="84409"/>
                  </a:cubicBezTo>
                  <a:cubicBezTo>
                    <a:pt x="148472" y="88106"/>
                    <a:pt x="149837" y="92233"/>
                    <a:pt x="150283" y="96506"/>
                  </a:cubicBezTo>
                  <a:cubicBezTo>
                    <a:pt x="153807" y="98792"/>
                    <a:pt x="158284" y="95744"/>
                    <a:pt x="160951" y="92601"/>
                  </a:cubicBezTo>
                  <a:cubicBezTo>
                    <a:pt x="163618" y="89457"/>
                    <a:pt x="166475" y="85362"/>
                    <a:pt x="170476" y="85552"/>
                  </a:cubicBezTo>
                  <a:cubicBezTo>
                    <a:pt x="179143" y="85552"/>
                    <a:pt x="180001" y="102507"/>
                    <a:pt x="188383" y="102697"/>
                  </a:cubicBezTo>
                  <a:cubicBezTo>
                    <a:pt x="194002" y="102697"/>
                    <a:pt x="196669" y="96125"/>
                    <a:pt x="200003" y="91648"/>
                  </a:cubicBezTo>
                  <a:cubicBezTo>
                    <a:pt x="205813" y="84028"/>
                    <a:pt x="208385" y="84790"/>
                    <a:pt x="213148" y="84790"/>
                  </a:cubicBezTo>
                  <a:lnTo>
                    <a:pt x="213148" y="32784"/>
                  </a:lnTo>
                  <a:cubicBezTo>
                    <a:pt x="208671" y="32784"/>
                    <a:pt x="207623" y="33355"/>
                    <a:pt x="205337" y="28021"/>
                  </a:cubicBezTo>
                  <a:cubicBezTo>
                    <a:pt x="202667" y="23295"/>
                    <a:pt x="199472" y="18886"/>
                    <a:pt x="195812" y="14877"/>
                  </a:cubicBezTo>
                  <a:cubicBezTo>
                    <a:pt x="194662" y="12690"/>
                    <a:pt x="192606" y="11121"/>
                    <a:pt x="190192" y="10590"/>
                  </a:cubicBezTo>
                  <a:cubicBezTo>
                    <a:pt x="186763" y="10590"/>
                    <a:pt x="184477" y="14115"/>
                    <a:pt x="183811" y="17544"/>
                  </a:cubicBezTo>
                  <a:cubicBezTo>
                    <a:pt x="183695" y="21068"/>
                    <a:pt x="182784" y="24520"/>
                    <a:pt x="181144" y="27640"/>
                  </a:cubicBezTo>
                  <a:cubicBezTo>
                    <a:pt x="177524" y="32307"/>
                    <a:pt x="169809" y="30688"/>
                    <a:pt x="165618" y="26497"/>
                  </a:cubicBezTo>
                  <a:cubicBezTo>
                    <a:pt x="162085" y="21783"/>
                    <a:pt x="158901" y="16817"/>
                    <a:pt x="156093" y="11638"/>
                  </a:cubicBezTo>
                  <a:cubicBezTo>
                    <a:pt x="154239" y="8184"/>
                    <a:pt x="150460" y="6219"/>
                    <a:pt x="146568" y="6685"/>
                  </a:cubicBezTo>
                  <a:cubicBezTo>
                    <a:pt x="142948" y="7638"/>
                    <a:pt x="141234" y="11733"/>
                    <a:pt x="138472" y="14400"/>
                  </a:cubicBezTo>
                  <a:cubicBezTo>
                    <a:pt x="133341" y="18739"/>
                    <a:pt x="125706" y="18278"/>
                    <a:pt x="121136" y="13353"/>
                  </a:cubicBezTo>
                  <a:cubicBezTo>
                    <a:pt x="117421" y="9066"/>
                    <a:pt x="115707" y="1922"/>
                    <a:pt x="110182" y="875"/>
                  </a:cubicBezTo>
                  <a:cubicBezTo>
                    <a:pt x="104658" y="-173"/>
                    <a:pt x="101419" y="4685"/>
                    <a:pt x="99895" y="9257"/>
                  </a:cubicBezTo>
                  <a:cubicBezTo>
                    <a:pt x="99075" y="14066"/>
                    <a:pt x="97800" y="18787"/>
                    <a:pt x="96085" y="23354"/>
                  </a:cubicBezTo>
                  <a:cubicBezTo>
                    <a:pt x="93895" y="27640"/>
                    <a:pt x="87989" y="30688"/>
                    <a:pt x="84274" y="27545"/>
                  </a:cubicBezTo>
                  <a:cubicBezTo>
                    <a:pt x="83206" y="26467"/>
                    <a:pt x="82336" y="25209"/>
                    <a:pt x="81703" y="23830"/>
                  </a:cubicBezTo>
                  <a:lnTo>
                    <a:pt x="74845" y="10019"/>
                  </a:lnTo>
                  <a:cubicBezTo>
                    <a:pt x="72463" y="5161"/>
                    <a:pt x="68844" y="-363"/>
                    <a:pt x="63510" y="-78"/>
                  </a:cubicBezTo>
                  <a:cubicBezTo>
                    <a:pt x="58176" y="208"/>
                    <a:pt x="55033" y="7257"/>
                    <a:pt x="53223" y="12972"/>
                  </a:cubicBezTo>
                  <a:cubicBezTo>
                    <a:pt x="51413" y="18687"/>
                    <a:pt x="47508" y="25354"/>
                    <a:pt x="41793" y="24211"/>
                  </a:cubicBezTo>
                  <a:cubicBezTo>
                    <a:pt x="36078" y="23068"/>
                    <a:pt x="34459" y="16877"/>
                    <a:pt x="34459" y="11638"/>
                  </a:cubicBezTo>
                  <a:cubicBezTo>
                    <a:pt x="34435" y="9552"/>
                    <a:pt x="33577" y="7563"/>
                    <a:pt x="32077" y="6114"/>
                  </a:cubicBezTo>
                  <a:cubicBezTo>
                    <a:pt x="30414" y="5352"/>
                    <a:pt x="28502" y="5352"/>
                    <a:pt x="26839" y="6114"/>
                  </a:cubicBezTo>
                  <a:cubicBezTo>
                    <a:pt x="22381" y="7240"/>
                    <a:pt x="18425" y="9821"/>
                    <a:pt x="15599" y="13448"/>
                  </a:cubicBezTo>
                  <a:cubicBezTo>
                    <a:pt x="11218" y="19258"/>
                    <a:pt x="9884" y="33260"/>
                    <a:pt x="-22" y="33260"/>
                  </a:cubicBezTo>
                  <a:lnTo>
                    <a:pt x="-22" y="84314"/>
                  </a:lnTo>
                  <a:cubicBezTo>
                    <a:pt x="6248" y="84000"/>
                    <a:pt x="12426" y="85924"/>
                    <a:pt x="17409" y="89743"/>
                  </a:cubicBezTo>
                  <a:close/>
                </a:path>
              </a:pathLst>
            </a:custGeom>
            <a:solidFill>
              <a:srgbClr val="F99F38"/>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9197B185-6843-E849-4FA7-88F461B19B6B}"/>
                </a:ext>
              </a:extLst>
            </p:cNvPr>
            <p:cNvSpPr/>
            <p:nvPr/>
          </p:nvSpPr>
          <p:spPr>
            <a:xfrm>
              <a:off x="582475" y="399216"/>
              <a:ext cx="63700" cy="154914"/>
            </a:xfrm>
            <a:custGeom>
              <a:avLst/>
              <a:gdLst>
                <a:gd name="connsiteX0" fmla="*/ 1575 w 63700"/>
                <a:gd name="connsiteY0" fmla="*/ 94947 h 154914"/>
                <a:gd name="connsiteX1" fmla="*/ 2528 w 63700"/>
                <a:gd name="connsiteY1" fmla="*/ 96186 h 154914"/>
                <a:gd name="connsiteX2" fmla="*/ 3861 w 63700"/>
                <a:gd name="connsiteY2" fmla="*/ 96186 h 154914"/>
                <a:gd name="connsiteX3" fmla="*/ 10910 w 63700"/>
                <a:gd name="connsiteY3" fmla="*/ 95233 h 154914"/>
                <a:gd name="connsiteX4" fmla="*/ 21483 w 63700"/>
                <a:gd name="connsiteY4" fmla="*/ 79231 h 154914"/>
                <a:gd name="connsiteX5" fmla="*/ 25102 w 63700"/>
                <a:gd name="connsiteY5" fmla="*/ 78564 h 154914"/>
                <a:gd name="connsiteX6" fmla="*/ 29103 w 63700"/>
                <a:gd name="connsiteY6" fmla="*/ 86946 h 154914"/>
                <a:gd name="connsiteX7" fmla="*/ 31579 w 63700"/>
                <a:gd name="connsiteY7" fmla="*/ 91328 h 154914"/>
                <a:gd name="connsiteX8" fmla="*/ 27960 w 63700"/>
                <a:gd name="connsiteY8" fmla="*/ 111426 h 154914"/>
                <a:gd name="connsiteX9" fmla="*/ 23007 w 63700"/>
                <a:gd name="connsiteY9" fmla="*/ 119617 h 154914"/>
                <a:gd name="connsiteX10" fmla="*/ 23007 w 63700"/>
                <a:gd name="connsiteY10" fmla="*/ 129142 h 154914"/>
                <a:gd name="connsiteX11" fmla="*/ 25674 w 63700"/>
                <a:gd name="connsiteY11" fmla="*/ 133333 h 154914"/>
                <a:gd name="connsiteX12" fmla="*/ 34151 w 63700"/>
                <a:gd name="connsiteY12" fmla="*/ 153812 h 154914"/>
                <a:gd name="connsiteX13" fmla="*/ 35294 w 63700"/>
                <a:gd name="connsiteY13" fmla="*/ 154764 h 154914"/>
                <a:gd name="connsiteX14" fmla="*/ 37961 w 63700"/>
                <a:gd name="connsiteY14" fmla="*/ 153336 h 154914"/>
                <a:gd name="connsiteX15" fmla="*/ 37961 w 63700"/>
                <a:gd name="connsiteY15" fmla="*/ 150002 h 154914"/>
                <a:gd name="connsiteX16" fmla="*/ 42057 w 63700"/>
                <a:gd name="connsiteY16" fmla="*/ 91233 h 154914"/>
                <a:gd name="connsiteX17" fmla="*/ 42057 w 63700"/>
                <a:gd name="connsiteY17" fmla="*/ 85041 h 154914"/>
                <a:gd name="connsiteX18" fmla="*/ 46248 w 63700"/>
                <a:gd name="connsiteY18" fmla="*/ 81041 h 154914"/>
                <a:gd name="connsiteX19" fmla="*/ 50343 w 63700"/>
                <a:gd name="connsiteY19" fmla="*/ 82660 h 154914"/>
                <a:gd name="connsiteX20" fmla="*/ 59868 w 63700"/>
                <a:gd name="connsiteY20" fmla="*/ 84756 h 154914"/>
                <a:gd name="connsiteX21" fmla="*/ 62631 w 63700"/>
                <a:gd name="connsiteY21" fmla="*/ 76850 h 154914"/>
                <a:gd name="connsiteX22" fmla="*/ 57773 w 63700"/>
                <a:gd name="connsiteY22" fmla="*/ 73611 h 154914"/>
                <a:gd name="connsiteX23" fmla="*/ 56916 w 63700"/>
                <a:gd name="connsiteY23" fmla="*/ 70373 h 154914"/>
                <a:gd name="connsiteX24" fmla="*/ 54630 w 63700"/>
                <a:gd name="connsiteY24" fmla="*/ 44751 h 154914"/>
                <a:gd name="connsiteX25" fmla="*/ 56439 w 63700"/>
                <a:gd name="connsiteY25" fmla="*/ 37988 h 154914"/>
                <a:gd name="connsiteX26" fmla="*/ 58725 w 63700"/>
                <a:gd name="connsiteY26" fmla="*/ 36464 h 154914"/>
                <a:gd name="connsiteX27" fmla="*/ 59487 w 63700"/>
                <a:gd name="connsiteY27" fmla="*/ 33130 h 154914"/>
                <a:gd name="connsiteX28" fmla="*/ 59487 w 63700"/>
                <a:gd name="connsiteY28" fmla="*/ 26844 h 154914"/>
                <a:gd name="connsiteX29" fmla="*/ 58916 w 63700"/>
                <a:gd name="connsiteY29" fmla="*/ 24367 h 154914"/>
                <a:gd name="connsiteX30" fmla="*/ 56439 w 63700"/>
                <a:gd name="connsiteY30" fmla="*/ 22938 h 154914"/>
                <a:gd name="connsiteX31" fmla="*/ 52534 w 63700"/>
                <a:gd name="connsiteY31" fmla="*/ 14937 h 154914"/>
                <a:gd name="connsiteX32" fmla="*/ 52534 w 63700"/>
                <a:gd name="connsiteY32" fmla="*/ 5412 h 154914"/>
                <a:gd name="connsiteX33" fmla="*/ 46057 w 63700"/>
                <a:gd name="connsiteY33" fmla="*/ -17 h 154914"/>
                <a:gd name="connsiteX34" fmla="*/ 40056 w 63700"/>
                <a:gd name="connsiteY34" fmla="*/ 43893 h 154914"/>
                <a:gd name="connsiteX35" fmla="*/ 37485 w 63700"/>
                <a:gd name="connsiteY35" fmla="*/ 54276 h 154914"/>
                <a:gd name="connsiteX36" fmla="*/ 37485 w 63700"/>
                <a:gd name="connsiteY36" fmla="*/ 76183 h 154914"/>
                <a:gd name="connsiteX37" fmla="*/ 37008 w 63700"/>
                <a:gd name="connsiteY37" fmla="*/ 77231 h 154914"/>
                <a:gd name="connsiteX38" fmla="*/ 34818 w 63700"/>
                <a:gd name="connsiteY38" fmla="*/ 76659 h 154914"/>
                <a:gd name="connsiteX39" fmla="*/ 33484 w 63700"/>
                <a:gd name="connsiteY39" fmla="*/ 74564 h 154914"/>
                <a:gd name="connsiteX40" fmla="*/ 27960 w 63700"/>
                <a:gd name="connsiteY40" fmla="*/ 73326 h 154914"/>
                <a:gd name="connsiteX41" fmla="*/ 11481 w 63700"/>
                <a:gd name="connsiteY41" fmla="*/ 75421 h 154914"/>
                <a:gd name="connsiteX42" fmla="*/ 1575 w 63700"/>
                <a:gd name="connsiteY42" fmla="*/ 94947 h 15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700" h="154914">
                  <a:moveTo>
                    <a:pt x="1575" y="94947"/>
                  </a:moveTo>
                  <a:cubicBezTo>
                    <a:pt x="1751" y="95452"/>
                    <a:pt x="2085" y="95890"/>
                    <a:pt x="2528" y="96186"/>
                  </a:cubicBezTo>
                  <a:cubicBezTo>
                    <a:pt x="2960" y="96328"/>
                    <a:pt x="3429" y="96328"/>
                    <a:pt x="3861" y="96186"/>
                  </a:cubicBezTo>
                  <a:lnTo>
                    <a:pt x="10910" y="95233"/>
                  </a:lnTo>
                  <a:cubicBezTo>
                    <a:pt x="12337" y="88775"/>
                    <a:pt x="16103" y="83079"/>
                    <a:pt x="21483" y="79231"/>
                  </a:cubicBezTo>
                  <a:cubicBezTo>
                    <a:pt x="22559" y="78555"/>
                    <a:pt x="23854" y="78317"/>
                    <a:pt x="25102" y="78564"/>
                  </a:cubicBezTo>
                  <a:cubicBezTo>
                    <a:pt x="28150" y="79517"/>
                    <a:pt x="27960" y="83898"/>
                    <a:pt x="29103" y="86946"/>
                  </a:cubicBezTo>
                  <a:cubicBezTo>
                    <a:pt x="29814" y="88470"/>
                    <a:pt x="30642" y="89937"/>
                    <a:pt x="31579" y="91328"/>
                  </a:cubicBezTo>
                  <a:cubicBezTo>
                    <a:pt x="34098" y="98186"/>
                    <a:pt x="32714" y="105872"/>
                    <a:pt x="27960" y="111426"/>
                  </a:cubicBezTo>
                  <a:cubicBezTo>
                    <a:pt x="26074" y="114007"/>
                    <a:pt x="24416" y="116750"/>
                    <a:pt x="23007" y="119617"/>
                  </a:cubicBezTo>
                  <a:cubicBezTo>
                    <a:pt x="21693" y="122656"/>
                    <a:pt x="21693" y="126104"/>
                    <a:pt x="23007" y="129142"/>
                  </a:cubicBezTo>
                  <a:cubicBezTo>
                    <a:pt x="23772" y="130618"/>
                    <a:pt x="24665" y="132019"/>
                    <a:pt x="25674" y="133333"/>
                  </a:cubicBezTo>
                  <a:cubicBezTo>
                    <a:pt x="29579" y="139620"/>
                    <a:pt x="29293" y="148192"/>
                    <a:pt x="34151" y="153812"/>
                  </a:cubicBezTo>
                  <a:cubicBezTo>
                    <a:pt x="34438" y="154231"/>
                    <a:pt x="34833" y="154555"/>
                    <a:pt x="35294" y="154764"/>
                  </a:cubicBezTo>
                  <a:cubicBezTo>
                    <a:pt x="36416" y="155031"/>
                    <a:pt x="37559" y="154412"/>
                    <a:pt x="37961" y="153336"/>
                  </a:cubicBezTo>
                  <a:cubicBezTo>
                    <a:pt x="38195" y="152240"/>
                    <a:pt x="38195" y="151097"/>
                    <a:pt x="37961" y="150002"/>
                  </a:cubicBezTo>
                  <a:cubicBezTo>
                    <a:pt x="37389" y="130285"/>
                    <a:pt x="44343" y="110759"/>
                    <a:pt x="42057" y="91233"/>
                  </a:cubicBezTo>
                  <a:cubicBezTo>
                    <a:pt x="41719" y="89185"/>
                    <a:pt x="41719" y="87089"/>
                    <a:pt x="42057" y="85041"/>
                  </a:cubicBezTo>
                  <a:cubicBezTo>
                    <a:pt x="42419" y="82927"/>
                    <a:pt x="44122" y="81307"/>
                    <a:pt x="46248" y="81041"/>
                  </a:cubicBezTo>
                  <a:cubicBezTo>
                    <a:pt x="47750" y="81136"/>
                    <a:pt x="49182" y="81698"/>
                    <a:pt x="50343" y="82660"/>
                  </a:cubicBezTo>
                  <a:cubicBezTo>
                    <a:pt x="53068" y="84698"/>
                    <a:pt x="56539" y="85460"/>
                    <a:pt x="59868" y="84756"/>
                  </a:cubicBezTo>
                  <a:cubicBezTo>
                    <a:pt x="63012" y="83708"/>
                    <a:pt x="65012" y="79136"/>
                    <a:pt x="62631" y="76850"/>
                  </a:cubicBezTo>
                  <a:cubicBezTo>
                    <a:pt x="60249" y="74564"/>
                    <a:pt x="58916" y="75231"/>
                    <a:pt x="57773" y="73611"/>
                  </a:cubicBezTo>
                  <a:cubicBezTo>
                    <a:pt x="57190" y="72630"/>
                    <a:pt x="56894" y="71516"/>
                    <a:pt x="56916" y="70373"/>
                  </a:cubicBezTo>
                  <a:lnTo>
                    <a:pt x="54630" y="44751"/>
                  </a:lnTo>
                  <a:cubicBezTo>
                    <a:pt x="54630" y="42274"/>
                    <a:pt x="54630" y="39417"/>
                    <a:pt x="56439" y="37988"/>
                  </a:cubicBezTo>
                  <a:cubicBezTo>
                    <a:pt x="57251" y="37559"/>
                    <a:pt x="58017" y="37045"/>
                    <a:pt x="58725" y="36464"/>
                  </a:cubicBezTo>
                  <a:cubicBezTo>
                    <a:pt x="59367" y="35483"/>
                    <a:pt x="59637" y="34292"/>
                    <a:pt x="59487" y="33130"/>
                  </a:cubicBezTo>
                  <a:lnTo>
                    <a:pt x="59487" y="26844"/>
                  </a:lnTo>
                  <a:cubicBezTo>
                    <a:pt x="59545" y="25977"/>
                    <a:pt x="59346" y="25120"/>
                    <a:pt x="58916" y="24367"/>
                  </a:cubicBezTo>
                  <a:cubicBezTo>
                    <a:pt x="58182" y="23748"/>
                    <a:pt x="57344" y="23262"/>
                    <a:pt x="56439" y="22938"/>
                  </a:cubicBezTo>
                  <a:cubicBezTo>
                    <a:pt x="53794" y="21167"/>
                    <a:pt x="52304" y="18109"/>
                    <a:pt x="52534" y="14937"/>
                  </a:cubicBezTo>
                  <a:cubicBezTo>
                    <a:pt x="52875" y="11775"/>
                    <a:pt x="52875" y="8575"/>
                    <a:pt x="52534" y="5412"/>
                  </a:cubicBezTo>
                  <a:cubicBezTo>
                    <a:pt x="51772" y="2364"/>
                    <a:pt x="49105" y="-588"/>
                    <a:pt x="46057" y="-17"/>
                  </a:cubicBezTo>
                  <a:cubicBezTo>
                    <a:pt x="44926" y="14728"/>
                    <a:pt x="42922" y="29387"/>
                    <a:pt x="40056" y="43893"/>
                  </a:cubicBezTo>
                  <a:cubicBezTo>
                    <a:pt x="39009" y="47303"/>
                    <a:pt x="38149" y="50770"/>
                    <a:pt x="37485" y="54276"/>
                  </a:cubicBezTo>
                  <a:cubicBezTo>
                    <a:pt x="38057" y="61562"/>
                    <a:pt x="38057" y="68896"/>
                    <a:pt x="37485" y="76183"/>
                  </a:cubicBezTo>
                  <a:cubicBezTo>
                    <a:pt x="37427" y="76574"/>
                    <a:pt x="37262" y="76936"/>
                    <a:pt x="37008" y="77231"/>
                  </a:cubicBezTo>
                  <a:cubicBezTo>
                    <a:pt x="36342" y="77802"/>
                    <a:pt x="35294" y="77231"/>
                    <a:pt x="34818" y="76659"/>
                  </a:cubicBezTo>
                  <a:cubicBezTo>
                    <a:pt x="34341" y="76088"/>
                    <a:pt x="34056" y="75135"/>
                    <a:pt x="33484" y="74564"/>
                  </a:cubicBezTo>
                  <a:cubicBezTo>
                    <a:pt x="31957" y="73268"/>
                    <a:pt x="29893" y="72802"/>
                    <a:pt x="27960" y="73326"/>
                  </a:cubicBezTo>
                  <a:lnTo>
                    <a:pt x="11481" y="75421"/>
                  </a:lnTo>
                  <a:cubicBezTo>
                    <a:pt x="909" y="76469"/>
                    <a:pt x="-2330" y="85803"/>
                    <a:pt x="1575" y="94947"/>
                  </a:cubicBezTo>
                  <a:close/>
                </a:path>
              </a:pathLst>
            </a:custGeom>
            <a:solidFill>
              <a:srgbClr val="FAB07F"/>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A03BE190-A279-EABC-CE14-DA84823FDF08}"/>
                </a:ext>
              </a:extLst>
            </p:cNvPr>
            <p:cNvSpPr/>
            <p:nvPr/>
          </p:nvSpPr>
          <p:spPr>
            <a:xfrm>
              <a:off x="592895"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2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7" y="24066"/>
                    <a:pt x="607" y="23504"/>
                    <a:pt x="585" y="22885"/>
                  </a:cubicBezTo>
                  <a:cubicBezTo>
                    <a:pt x="-224" y="17037"/>
                    <a:pt x="-224" y="11112"/>
                    <a:pt x="585" y="5264"/>
                  </a:cubicBezTo>
                  <a:cubicBezTo>
                    <a:pt x="576" y="4035"/>
                    <a:pt x="870" y="2826"/>
                    <a:pt x="1443" y="1740"/>
                  </a:cubicBezTo>
                  <a:cubicBezTo>
                    <a:pt x="2525" y="301"/>
                    <a:pt x="4352" y="-375"/>
                    <a:pt x="6110" y="25"/>
                  </a:cubicBezTo>
                  <a:cubicBezTo>
                    <a:pt x="7809" y="492"/>
                    <a:pt x="9312" y="1492"/>
                    <a:pt x="10396" y="2883"/>
                  </a:cubicBezTo>
                  <a:cubicBezTo>
                    <a:pt x="10866" y="3464"/>
                    <a:pt x="11250" y="4102"/>
                    <a:pt x="11539" y="4788"/>
                  </a:cubicBezTo>
                  <a:cubicBezTo>
                    <a:pt x="11730" y="5797"/>
                    <a:pt x="11730" y="6826"/>
                    <a:pt x="11539" y="7836"/>
                  </a:cubicBezTo>
                  <a:lnTo>
                    <a:pt x="11539" y="14598"/>
                  </a:lnTo>
                  <a:cubicBezTo>
                    <a:pt x="11957" y="17627"/>
                    <a:pt x="10894" y="20675"/>
                    <a:pt x="8682" y="22790"/>
                  </a:cubicBezTo>
                  <a:cubicBezTo>
                    <a:pt x="6679" y="24485"/>
                    <a:pt x="3975" y="25085"/>
                    <a:pt x="1443" y="24409"/>
                  </a:cubicBezTo>
                  <a:close/>
                </a:path>
              </a:pathLst>
            </a:custGeom>
            <a:solidFill>
              <a:srgbClr val="FAB07F"/>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6611CA25-47A1-BC7E-B074-2E77FEEBF2D0}"/>
                </a:ext>
              </a:extLst>
            </p:cNvPr>
            <p:cNvSpPr/>
            <p:nvPr/>
          </p:nvSpPr>
          <p:spPr>
            <a:xfrm>
              <a:off x="561371" y="445293"/>
              <a:ext cx="5909" cy="12144"/>
            </a:xfrm>
            <a:custGeom>
              <a:avLst/>
              <a:gdLst>
                <a:gd name="connsiteX0" fmla="*/ 677 w 5909"/>
                <a:gd name="connsiteY0" fmla="*/ 10389 h 12144"/>
                <a:gd name="connsiteX1" fmla="*/ 10 w 5909"/>
                <a:gd name="connsiteY1" fmla="*/ 6579 h 12144"/>
                <a:gd name="connsiteX2" fmla="*/ 582 w 5909"/>
                <a:gd name="connsiteY2" fmla="*/ 1817 h 12144"/>
                <a:gd name="connsiteX3" fmla="*/ 1630 w 5909"/>
                <a:gd name="connsiteY3" fmla="*/ 7 h 12144"/>
                <a:gd name="connsiteX4" fmla="*/ 3820 w 5909"/>
                <a:gd name="connsiteY4" fmla="*/ 769 h 12144"/>
                <a:gd name="connsiteX5" fmla="*/ 4678 w 5909"/>
                <a:gd name="connsiteY5" fmla="*/ 3055 h 12144"/>
                <a:gd name="connsiteX6" fmla="*/ 5535 w 5909"/>
                <a:gd name="connsiteY6" fmla="*/ 11342 h 12144"/>
                <a:gd name="connsiteX7" fmla="*/ 982 w 5909"/>
                <a:gd name="connsiteY7" fmla="*/ 10846 h 12144"/>
                <a:gd name="connsiteX8" fmla="*/ 677 w 5909"/>
                <a:gd name="connsiteY8" fmla="*/ 10389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9" h="12144">
                  <a:moveTo>
                    <a:pt x="677" y="10389"/>
                  </a:moveTo>
                  <a:cubicBezTo>
                    <a:pt x="118" y="9199"/>
                    <a:pt x="-113" y="7884"/>
                    <a:pt x="10" y="6579"/>
                  </a:cubicBezTo>
                  <a:cubicBezTo>
                    <a:pt x="53" y="4979"/>
                    <a:pt x="245" y="3379"/>
                    <a:pt x="582" y="1817"/>
                  </a:cubicBezTo>
                  <a:cubicBezTo>
                    <a:pt x="714" y="1112"/>
                    <a:pt x="1084" y="474"/>
                    <a:pt x="1630" y="7"/>
                  </a:cubicBezTo>
                  <a:cubicBezTo>
                    <a:pt x="2448" y="-260"/>
                    <a:pt x="3347" y="45"/>
                    <a:pt x="3820" y="769"/>
                  </a:cubicBezTo>
                  <a:cubicBezTo>
                    <a:pt x="4244" y="1474"/>
                    <a:pt x="4535" y="2245"/>
                    <a:pt x="4678" y="3055"/>
                  </a:cubicBezTo>
                  <a:cubicBezTo>
                    <a:pt x="4678" y="5055"/>
                    <a:pt x="6678" y="10008"/>
                    <a:pt x="5535" y="11342"/>
                  </a:cubicBezTo>
                  <a:cubicBezTo>
                    <a:pt x="4140" y="12466"/>
                    <a:pt x="2102" y="12237"/>
                    <a:pt x="982" y="10846"/>
                  </a:cubicBezTo>
                  <a:cubicBezTo>
                    <a:pt x="868" y="10704"/>
                    <a:pt x="766" y="10551"/>
                    <a:pt x="677" y="10389"/>
                  </a:cubicBezTo>
                  <a:close/>
                </a:path>
              </a:pathLst>
            </a:custGeom>
            <a:solidFill>
              <a:srgbClr val="FAB07F"/>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F1FD611B-193D-2048-4AF1-2FC2E4278A86}"/>
                </a:ext>
              </a:extLst>
            </p:cNvPr>
            <p:cNvSpPr/>
            <p:nvPr/>
          </p:nvSpPr>
          <p:spPr>
            <a:xfrm>
              <a:off x="540894" y="502959"/>
              <a:ext cx="18439" cy="39638"/>
            </a:xfrm>
            <a:custGeom>
              <a:avLst/>
              <a:gdLst>
                <a:gd name="connsiteX0" fmla="*/ 10676 w 18439"/>
                <a:gd name="connsiteY0" fmla="*/ 443 h 39638"/>
                <a:gd name="connsiteX1" fmla="*/ 3437 w 18439"/>
                <a:gd name="connsiteY1" fmla="*/ 9302 h 39638"/>
                <a:gd name="connsiteX2" fmla="*/ 2580 w 18439"/>
                <a:gd name="connsiteY2" fmla="*/ 13588 h 39638"/>
                <a:gd name="connsiteX3" fmla="*/ 8 w 18439"/>
                <a:gd name="connsiteY3" fmla="*/ 19398 h 39638"/>
                <a:gd name="connsiteX4" fmla="*/ 3437 w 18439"/>
                <a:gd name="connsiteY4" fmla="*/ 27494 h 39638"/>
                <a:gd name="connsiteX5" fmla="*/ 8295 w 18439"/>
                <a:gd name="connsiteY5" fmla="*/ 35114 h 39638"/>
                <a:gd name="connsiteX6" fmla="*/ 9724 w 18439"/>
                <a:gd name="connsiteY6" fmla="*/ 39210 h 39638"/>
                <a:gd name="connsiteX7" fmla="*/ 13248 w 18439"/>
                <a:gd name="connsiteY7" fmla="*/ 37686 h 39638"/>
                <a:gd name="connsiteX8" fmla="*/ 13248 w 18439"/>
                <a:gd name="connsiteY8" fmla="*/ 33305 h 39638"/>
                <a:gd name="connsiteX9" fmla="*/ 12390 w 18439"/>
                <a:gd name="connsiteY9" fmla="*/ 17207 h 39638"/>
                <a:gd name="connsiteX10" fmla="*/ 18296 w 18439"/>
                <a:gd name="connsiteY10" fmla="*/ 5492 h 39638"/>
                <a:gd name="connsiteX11" fmla="*/ 10676 w 18439"/>
                <a:gd name="connsiteY11" fmla="*/ 443 h 3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439" h="39638">
                  <a:moveTo>
                    <a:pt x="10676" y="443"/>
                  </a:moveTo>
                  <a:cubicBezTo>
                    <a:pt x="6992" y="2072"/>
                    <a:pt x="4304" y="5368"/>
                    <a:pt x="3437" y="9302"/>
                  </a:cubicBezTo>
                  <a:cubicBezTo>
                    <a:pt x="3252" y="10749"/>
                    <a:pt x="2966" y="12178"/>
                    <a:pt x="2580" y="13588"/>
                  </a:cubicBezTo>
                  <a:cubicBezTo>
                    <a:pt x="1586" y="15464"/>
                    <a:pt x="727" y="17407"/>
                    <a:pt x="8" y="19398"/>
                  </a:cubicBezTo>
                  <a:cubicBezTo>
                    <a:pt x="-238" y="22494"/>
                    <a:pt x="1042" y="25513"/>
                    <a:pt x="3437" y="27494"/>
                  </a:cubicBezTo>
                  <a:cubicBezTo>
                    <a:pt x="5709" y="29552"/>
                    <a:pt x="7386" y="32190"/>
                    <a:pt x="8295" y="35114"/>
                  </a:cubicBezTo>
                  <a:cubicBezTo>
                    <a:pt x="8295" y="36543"/>
                    <a:pt x="8295" y="38353"/>
                    <a:pt x="9724" y="39210"/>
                  </a:cubicBezTo>
                  <a:cubicBezTo>
                    <a:pt x="11152" y="40067"/>
                    <a:pt x="12581" y="39210"/>
                    <a:pt x="13248" y="37686"/>
                  </a:cubicBezTo>
                  <a:cubicBezTo>
                    <a:pt x="13632" y="36248"/>
                    <a:pt x="13632" y="34743"/>
                    <a:pt x="13248" y="33305"/>
                  </a:cubicBezTo>
                  <a:cubicBezTo>
                    <a:pt x="12413" y="27980"/>
                    <a:pt x="12126" y="22589"/>
                    <a:pt x="12390" y="17207"/>
                  </a:cubicBezTo>
                  <a:cubicBezTo>
                    <a:pt x="12390" y="12159"/>
                    <a:pt x="17343" y="9968"/>
                    <a:pt x="18296" y="5492"/>
                  </a:cubicBezTo>
                  <a:cubicBezTo>
                    <a:pt x="19249" y="1015"/>
                    <a:pt x="14391" y="-1176"/>
                    <a:pt x="10676" y="443"/>
                  </a:cubicBezTo>
                  <a:close/>
                </a:path>
              </a:pathLst>
            </a:custGeom>
            <a:solidFill>
              <a:srgbClr val="FAB07F"/>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C4781FAA-3821-D599-5D94-B4812C2808F5}"/>
                </a:ext>
              </a:extLst>
            </p:cNvPr>
            <p:cNvSpPr/>
            <p:nvPr/>
          </p:nvSpPr>
          <p:spPr>
            <a:xfrm>
              <a:off x="528267" y="337280"/>
              <a:ext cx="22282" cy="151692"/>
            </a:xfrm>
            <a:custGeom>
              <a:avLst/>
              <a:gdLst>
                <a:gd name="connsiteX0" fmla="*/ 22255 w 22282"/>
                <a:gd name="connsiteY0" fmla="*/ 136310 h 151692"/>
                <a:gd name="connsiteX1" fmla="*/ 3205 w 22282"/>
                <a:gd name="connsiteY1" fmla="*/ 151454 h 151692"/>
                <a:gd name="connsiteX2" fmla="*/ 1300 w 22282"/>
                <a:gd name="connsiteY2" fmla="*/ 151454 h 151692"/>
                <a:gd name="connsiteX3" fmla="*/ 443 w 22282"/>
                <a:gd name="connsiteY3" fmla="*/ 149549 h 151692"/>
                <a:gd name="connsiteX4" fmla="*/ 1205 w 22282"/>
                <a:gd name="connsiteY4" fmla="*/ 143644 h 151692"/>
                <a:gd name="connsiteX5" fmla="*/ 7968 w 22282"/>
                <a:gd name="connsiteY5" fmla="*/ 133357 h 151692"/>
                <a:gd name="connsiteX6" fmla="*/ 7015 w 22282"/>
                <a:gd name="connsiteY6" fmla="*/ 119641 h 151692"/>
                <a:gd name="connsiteX7" fmla="*/ 1300 w 22282"/>
                <a:gd name="connsiteY7" fmla="*/ 106877 h 151692"/>
                <a:gd name="connsiteX8" fmla="*/ 1300 w 22282"/>
                <a:gd name="connsiteY8" fmla="*/ 82684 h 151692"/>
                <a:gd name="connsiteX9" fmla="*/ 7492 w 22282"/>
                <a:gd name="connsiteY9" fmla="*/ 9437 h 151692"/>
                <a:gd name="connsiteX10" fmla="*/ 7492 w 22282"/>
                <a:gd name="connsiteY10" fmla="*/ -88 h 151692"/>
                <a:gd name="connsiteX11" fmla="*/ 11302 w 22282"/>
                <a:gd name="connsiteY11" fmla="*/ 16390 h 151692"/>
                <a:gd name="connsiteX12" fmla="*/ 10349 w 22282"/>
                <a:gd name="connsiteY12" fmla="*/ 86494 h 151692"/>
                <a:gd name="connsiteX13" fmla="*/ 11397 w 22282"/>
                <a:gd name="connsiteY13" fmla="*/ 101734 h 151692"/>
                <a:gd name="connsiteX14" fmla="*/ 17207 w 22282"/>
                <a:gd name="connsiteY14" fmla="*/ 117164 h 151692"/>
                <a:gd name="connsiteX15" fmla="*/ 22255 w 22282"/>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2" h="151692">
                  <a:moveTo>
                    <a:pt x="22255" y="136310"/>
                  </a:moveTo>
                  <a:cubicBezTo>
                    <a:pt x="19947" y="145006"/>
                    <a:pt x="12203" y="151169"/>
                    <a:pt x="3205" y="151454"/>
                  </a:cubicBezTo>
                  <a:cubicBezTo>
                    <a:pt x="2585" y="151654"/>
                    <a:pt x="1920" y="151654"/>
                    <a:pt x="1300" y="151454"/>
                  </a:cubicBezTo>
                  <a:cubicBezTo>
                    <a:pt x="792" y="150950"/>
                    <a:pt x="487" y="150264"/>
                    <a:pt x="443" y="149549"/>
                  </a:cubicBezTo>
                  <a:cubicBezTo>
                    <a:pt x="166" y="147549"/>
                    <a:pt x="430" y="145511"/>
                    <a:pt x="1205" y="143644"/>
                  </a:cubicBezTo>
                  <a:cubicBezTo>
                    <a:pt x="2824" y="139834"/>
                    <a:pt x="6349" y="137167"/>
                    <a:pt x="7968" y="133357"/>
                  </a:cubicBezTo>
                  <a:cubicBezTo>
                    <a:pt x="9467" y="128842"/>
                    <a:pt x="9125" y="123908"/>
                    <a:pt x="7015" y="119641"/>
                  </a:cubicBezTo>
                  <a:cubicBezTo>
                    <a:pt x="5206" y="115355"/>
                    <a:pt x="2729" y="111354"/>
                    <a:pt x="1300" y="106877"/>
                  </a:cubicBezTo>
                  <a:cubicBezTo>
                    <a:pt x="-463" y="98905"/>
                    <a:pt x="-463" y="90656"/>
                    <a:pt x="1300" y="82684"/>
                  </a:cubicBezTo>
                  <a:cubicBezTo>
                    <a:pt x="4539" y="58395"/>
                    <a:pt x="6634" y="33916"/>
                    <a:pt x="7492" y="9437"/>
                  </a:cubicBezTo>
                  <a:cubicBezTo>
                    <a:pt x="7237" y="6265"/>
                    <a:pt x="7237" y="3083"/>
                    <a:pt x="7492" y="-88"/>
                  </a:cubicBezTo>
                  <a:cubicBezTo>
                    <a:pt x="10743" y="4750"/>
                    <a:pt x="12100" y="10618"/>
                    <a:pt x="11302" y="16390"/>
                  </a:cubicBezTo>
                  <a:lnTo>
                    <a:pt x="10349" y="86494"/>
                  </a:lnTo>
                  <a:cubicBezTo>
                    <a:pt x="10027" y="91599"/>
                    <a:pt x="10380" y="96724"/>
                    <a:pt x="11397" y="101734"/>
                  </a:cubicBezTo>
                  <a:cubicBezTo>
                    <a:pt x="13009" y="106992"/>
                    <a:pt x="14949" y="112145"/>
                    <a:pt x="17207" y="117164"/>
                  </a:cubicBezTo>
                  <a:cubicBezTo>
                    <a:pt x="20628" y="122956"/>
                    <a:pt x="22374"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28DFE705-FFB1-17AB-95EB-4940139AC558}"/>
                </a:ext>
              </a:extLst>
            </p:cNvPr>
            <p:cNvSpPr/>
            <p:nvPr/>
          </p:nvSpPr>
          <p:spPr>
            <a:xfrm>
              <a:off x="487527" y="456230"/>
              <a:ext cx="23369" cy="34068"/>
            </a:xfrm>
            <a:custGeom>
              <a:avLst/>
              <a:gdLst>
                <a:gd name="connsiteX0" fmla="*/ 14132 w 23369"/>
                <a:gd name="connsiteY0" fmla="*/ 29075 h 34068"/>
                <a:gd name="connsiteX1" fmla="*/ 5750 w 23369"/>
                <a:gd name="connsiteY1" fmla="*/ 33837 h 34068"/>
                <a:gd name="connsiteX2" fmla="*/ 3941 w 23369"/>
                <a:gd name="connsiteY2" fmla="*/ 33837 h 34068"/>
                <a:gd name="connsiteX3" fmla="*/ 2702 w 23369"/>
                <a:gd name="connsiteY3" fmla="*/ 32218 h 34068"/>
                <a:gd name="connsiteX4" fmla="*/ 416 w 23369"/>
                <a:gd name="connsiteY4" fmla="*/ 18978 h 34068"/>
                <a:gd name="connsiteX5" fmla="*/ 8894 w 23369"/>
                <a:gd name="connsiteY5" fmla="*/ 5643 h 34068"/>
                <a:gd name="connsiteX6" fmla="*/ 9465 w 23369"/>
                <a:gd name="connsiteY6" fmla="*/ 1357 h 34068"/>
                <a:gd name="connsiteX7" fmla="*/ 14675 w 23369"/>
                <a:gd name="connsiteY7" fmla="*/ 690 h 34068"/>
                <a:gd name="connsiteX8" fmla="*/ 14799 w 23369"/>
                <a:gd name="connsiteY8" fmla="*/ 786 h 34068"/>
                <a:gd name="connsiteX9" fmla="*/ 18895 w 23369"/>
                <a:gd name="connsiteY9" fmla="*/ 8787 h 34068"/>
                <a:gd name="connsiteX10" fmla="*/ 23276 w 23369"/>
                <a:gd name="connsiteY10" fmla="*/ 15645 h 34068"/>
                <a:gd name="connsiteX11" fmla="*/ 14132 w 23369"/>
                <a:gd name="connsiteY11" fmla="*/ 29075 h 3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9" h="34068">
                  <a:moveTo>
                    <a:pt x="14132" y="29075"/>
                  </a:moveTo>
                  <a:cubicBezTo>
                    <a:pt x="12024" y="31647"/>
                    <a:pt x="9037" y="33342"/>
                    <a:pt x="5750" y="33837"/>
                  </a:cubicBezTo>
                  <a:cubicBezTo>
                    <a:pt x="5162" y="34028"/>
                    <a:pt x="4529" y="34028"/>
                    <a:pt x="3941" y="33837"/>
                  </a:cubicBezTo>
                  <a:cubicBezTo>
                    <a:pt x="3378" y="33428"/>
                    <a:pt x="2946" y="32866"/>
                    <a:pt x="2702" y="32218"/>
                  </a:cubicBezTo>
                  <a:cubicBezTo>
                    <a:pt x="202" y="28284"/>
                    <a:pt x="-622" y="23522"/>
                    <a:pt x="416" y="18978"/>
                  </a:cubicBezTo>
                  <a:cubicBezTo>
                    <a:pt x="2226" y="13930"/>
                    <a:pt x="8417" y="10977"/>
                    <a:pt x="8894" y="5643"/>
                  </a:cubicBezTo>
                  <a:cubicBezTo>
                    <a:pt x="8837" y="4196"/>
                    <a:pt x="9031" y="2738"/>
                    <a:pt x="9465" y="1357"/>
                  </a:cubicBezTo>
                  <a:cubicBezTo>
                    <a:pt x="10719" y="-272"/>
                    <a:pt x="13051" y="-567"/>
                    <a:pt x="14675" y="690"/>
                  </a:cubicBezTo>
                  <a:cubicBezTo>
                    <a:pt x="14717" y="719"/>
                    <a:pt x="14758" y="748"/>
                    <a:pt x="14799" y="786"/>
                  </a:cubicBezTo>
                  <a:cubicBezTo>
                    <a:pt x="17371" y="2786"/>
                    <a:pt x="17180" y="6310"/>
                    <a:pt x="18895" y="8787"/>
                  </a:cubicBezTo>
                  <a:cubicBezTo>
                    <a:pt x="20609" y="11263"/>
                    <a:pt x="22800" y="12501"/>
                    <a:pt x="23276" y="15645"/>
                  </a:cubicBezTo>
                  <a:cubicBezTo>
                    <a:pt x="24134" y="20788"/>
                    <a:pt x="16990" y="25836"/>
                    <a:pt x="14132" y="29075"/>
                  </a:cubicBezTo>
                  <a:close/>
                </a:path>
              </a:pathLst>
            </a:custGeom>
            <a:solidFill>
              <a:srgbClr val="FAB07F"/>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4B2DD650-DCF4-4638-3CC6-99D8E365102C}"/>
                </a:ext>
              </a:extLst>
            </p:cNvPr>
            <p:cNvSpPr/>
            <p:nvPr/>
          </p:nvSpPr>
          <p:spPr>
            <a:xfrm>
              <a:off x="469037" y="532257"/>
              <a:ext cx="13189" cy="52023"/>
            </a:xfrm>
            <a:custGeom>
              <a:avLst/>
              <a:gdLst>
                <a:gd name="connsiteX0" fmla="*/ 8524 w 13189"/>
                <a:gd name="connsiteY0" fmla="*/ 48584 h 52023"/>
                <a:gd name="connsiteX1" fmla="*/ 6714 w 13189"/>
                <a:gd name="connsiteY1" fmla="*/ 51442 h 52023"/>
                <a:gd name="connsiteX2" fmla="*/ 3571 w 13189"/>
                <a:gd name="connsiteY2" fmla="*/ 51442 h 52023"/>
                <a:gd name="connsiteX3" fmla="*/ 2142 w 13189"/>
                <a:gd name="connsiteY3" fmla="*/ 49632 h 52023"/>
                <a:gd name="connsiteX4" fmla="*/ 428 w 13189"/>
                <a:gd name="connsiteY4" fmla="*/ 35630 h 52023"/>
                <a:gd name="connsiteX5" fmla="*/ 4142 w 13189"/>
                <a:gd name="connsiteY5" fmla="*/ 23915 h 52023"/>
                <a:gd name="connsiteX6" fmla="*/ 8619 w 13189"/>
                <a:gd name="connsiteY6" fmla="*/ -88 h 52023"/>
                <a:gd name="connsiteX7" fmla="*/ 12810 w 13189"/>
                <a:gd name="connsiteY7" fmla="*/ 8675 h 52023"/>
                <a:gd name="connsiteX8" fmla="*/ 12810 w 13189"/>
                <a:gd name="connsiteY8" fmla="*/ 21724 h 52023"/>
                <a:gd name="connsiteX9" fmla="*/ 8524 w 13189"/>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9" h="52023">
                  <a:moveTo>
                    <a:pt x="8524" y="48584"/>
                  </a:moveTo>
                  <a:cubicBezTo>
                    <a:pt x="8129" y="49651"/>
                    <a:pt x="7511" y="50623"/>
                    <a:pt x="6714" y="51442"/>
                  </a:cubicBezTo>
                  <a:cubicBezTo>
                    <a:pt x="5768" y="52099"/>
                    <a:pt x="4517" y="52099"/>
                    <a:pt x="3571" y="51442"/>
                  </a:cubicBezTo>
                  <a:cubicBezTo>
                    <a:pt x="2923" y="50994"/>
                    <a:pt x="2425" y="50366"/>
                    <a:pt x="2142" y="49632"/>
                  </a:cubicBezTo>
                  <a:cubicBezTo>
                    <a:pt x="63" y="45279"/>
                    <a:pt x="-539" y="40364"/>
                    <a:pt x="428" y="35630"/>
                  </a:cubicBezTo>
                  <a:cubicBezTo>
                    <a:pt x="1285" y="31630"/>
                    <a:pt x="3190" y="27915"/>
                    <a:pt x="4142" y="23915"/>
                  </a:cubicBezTo>
                  <a:cubicBezTo>
                    <a:pt x="6047" y="15914"/>
                    <a:pt x="4142" y="6770"/>
                    <a:pt x="8619" y="-88"/>
                  </a:cubicBezTo>
                  <a:cubicBezTo>
                    <a:pt x="10237" y="2721"/>
                    <a:pt x="11639" y="5655"/>
                    <a:pt x="12810" y="8675"/>
                  </a:cubicBezTo>
                  <a:cubicBezTo>
                    <a:pt x="13287" y="13008"/>
                    <a:pt x="13287" y="17390"/>
                    <a:pt x="12810" y="21724"/>
                  </a:cubicBezTo>
                  <a:cubicBezTo>
                    <a:pt x="13243" y="30877"/>
                    <a:pt x="11783" y="40021"/>
                    <a:pt x="8524" y="48584"/>
                  </a:cubicBezTo>
                  <a:close/>
                </a:path>
              </a:pathLst>
            </a:custGeom>
            <a:solidFill>
              <a:srgbClr val="FAB07F"/>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1F662E20-3854-25D4-6814-A05606BF6916}"/>
                </a:ext>
              </a:extLst>
            </p:cNvPr>
            <p:cNvSpPr/>
            <p:nvPr/>
          </p:nvSpPr>
          <p:spPr>
            <a:xfrm>
              <a:off x="655891" y="299846"/>
              <a:ext cx="212883" cy="355467"/>
            </a:xfrm>
            <a:custGeom>
              <a:avLst/>
              <a:gdLst>
                <a:gd name="connsiteX0" fmla="*/ 200575 w 212883"/>
                <a:gd name="connsiteY0" fmla="*/ 19439 h 355467"/>
                <a:gd name="connsiteX1" fmla="*/ 188859 w 212883"/>
                <a:gd name="connsiteY1" fmla="*/ 30488 h 355467"/>
                <a:gd name="connsiteX2" fmla="*/ 171047 w 212883"/>
                <a:gd name="connsiteY2" fmla="*/ 13343 h 355467"/>
                <a:gd name="connsiteX3" fmla="*/ 161522 w 212883"/>
                <a:gd name="connsiteY3" fmla="*/ 20391 h 355467"/>
                <a:gd name="connsiteX4" fmla="*/ 150854 w 212883"/>
                <a:gd name="connsiteY4" fmla="*/ 24297 h 355467"/>
                <a:gd name="connsiteX5" fmla="*/ 146854 w 212883"/>
                <a:gd name="connsiteY5" fmla="*/ 12200 h 355467"/>
                <a:gd name="connsiteX6" fmla="*/ 135519 w 212883"/>
                <a:gd name="connsiteY6" fmla="*/ 8199 h 355467"/>
                <a:gd name="connsiteX7" fmla="*/ 129613 w 212883"/>
                <a:gd name="connsiteY7" fmla="*/ 23820 h 355467"/>
                <a:gd name="connsiteX8" fmla="*/ 125803 w 212883"/>
                <a:gd name="connsiteY8" fmla="*/ 47442 h 355467"/>
                <a:gd name="connsiteX9" fmla="*/ 119422 w 212883"/>
                <a:gd name="connsiteY9" fmla="*/ 55348 h 355467"/>
                <a:gd name="connsiteX10" fmla="*/ 117802 w 212883"/>
                <a:gd name="connsiteY10" fmla="*/ 37155 h 355467"/>
                <a:gd name="connsiteX11" fmla="*/ 117231 w 212883"/>
                <a:gd name="connsiteY11" fmla="*/ 8580 h 355467"/>
                <a:gd name="connsiteX12" fmla="*/ 111802 w 212883"/>
                <a:gd name="connsiteY12" fmla="*/ 11914 h 355467"/>
                <a:gd name="connsiteX13" fmla="*/ 108373 w 212883"/>
                <a:gd name="connsiteY13" fmla="*/ 18391 h 355467"/>
                <a:gd name="connsiteX14" fmla="*/ 102086 w 212883"/>
                <a:gd name="connsiteY14" fmla="*/ 12009 h 355467"/>
                <a:gd name="connsiteX15" fmla="*/ 94847 w 212883"/>
                <a:gd name="connsiteY15" fmla="*/ 1246 h 355467"/>
                <a:gd name="connsiteX16" fmla="*/ 79394 w 212883"/>
                <a:gd name="connsiteY16" fmla="*/ 5989 h 355467"/>
                <a:gd name="connsiteX17" fmla="*/ 78559 w 212883"/>
                <a:gd name="connsiteY17" fmla="*/ 8009 h 355467"/>
                <a:gd name="connsiteX18" fmla="*/ 77702 w 212883"/>
                <a:gd name="connsiteY18" fmla="*/ 15153 h 355467"/>
                <a:gd name="connsiteX19" fmla="*/ 66748 w 212883"/>
                <a:gd name="connsiteY19" fmla="*/ 26297 h 355467"/>
                <a:gd name="connsiteX20" fmla="*/ 57795 w 212883"/>
                <a:gd name="connsiteY20" fmla="*/ 9438 h 355467"/>
                <a:gd name="connsiteX21" fmla="*/ 57033 w 212883"/>
                <a:gd name="connsiteY21" fmla="*/ 5437 h 355467"/>
                <a:gd name="connsiteX22" fmla="*/ 53699 w 212883"/>
                <a:gd name="connsiteY22" fmla="*/ 4008 h 355467"/>
                <a:gd name="connsiteX23" fmla="*/ 36078 w 212883"/>
                <a:gd name="connsiteY23" fmla="*/ 11247 h 355467"/>
                <a:gd name="connsiteX24" fmla="*/ 33792 w 212883"/>
                <a:gd name="connsiteY24" fmla="*/ 21630 h 355467"/>
                <a:gd name="connsiteX25" fmla="*/ 25791 w 212883"/>
                <a:gd name="connsiteY25" fmla="*/ 26202 h 355467"/>
                <a:gd name="connsiteX26" fmla="*/ 17790 w 212883"/>
                <a:gd name="connsiteY26" fmla="*/ 18963 h 355467"/>
                <a:gd name="connsiteX27" fmla="*/ -22 w 212883"/>
                <a:gd name="connsiteY27" fmla="*/ 13057 h 355467"/>
                <a:gd name="connsiteX28" fmla="*/ -22 w 212883"/>
                <a:gd name="connsiteY28" fmla="*/ 333002 h 355467"/>
                <a:gd name="connsiteX29" fmla="*/ 11694 w 212883"/>
                <a:gd name="connsiteY29" fmla="*/ 344813 h 355467"/>
                <a:gd name="connsiteX30" fmla="*/ 20171 w 212883"/>
                <a:gd name="connsiteY30" fmla="*/ 336907 h 355467"/>
                <a:gd name="connsiteX31" fmla="*/ 30268 w 212883"/>
                <a:gd name="connsiteY31" fmla="*/ 332430 h 355467"/>
                <a:gd name="connsiteX32" fmla="*/ 37697 w 212883"/>
                <a:gd name="connsiteY32" fmla="*/ 340050 h 355467"/>
                <a:gd name="connsiteX33" fmla="*/ 42079 w 212883"/>
                <a:gd name="connsiteY33" fmla="*/ 350242 h 355467"/>
                <a:gd name="connsiteX34" fmla="*/ 49127 w 212883"/>
                <a:gd name="connsiteY34" fmla="*/ 344718 h 355467"/>
                <a:gd name="connsiteX35" fmla="*/ 50270 w 212883"/>
                <a:gd name="connsiteY35" fmla="*/ 336050 h 355467"/>
                <a:gd name="connsiteX36" fmla="*/ 54747 w 212883"/>
                <a:gd name="connsiteY36" fmla="*/ 329192 h 355467"/>
                <a:gd name="connsiteX37" fmla="*/ 61605 w 212883"/>
                <a:gd name="connsiteY37" fmla="*/ 335193 h 355467"/>
                <a:gd name="connsiteX38" fmla="*/ 65986 w 212883"/>
                <a:gd name="connsiteY38" fmla="*/ 344146 h 355467"/>
                <a:gd name="connsiteX39" fmla="*/ 77238 w 212883"/>
                <a:gd name="connsiteY39" fmla="*/ 340870 h 355467"/>
                <a:gd name="connsiteX40" fmla="*/ 77416 w 212883"/>
                <a:gd name="connsiteY40" fmla="*/ 340527 h 355467"/>
                <a:gd name="connsiteX41" fmla="*/ 79417 w 212883"/>
                <a:gd name="connsiteY41" fmla="*/ 327001 h 355467"/>
                <a:gd name="connsiteX42" fmla="*/ 78369 w 212883"/>
                <a:gd name="connsiteY42" fmla="*/ 290997 h 355467"/>
                <a:gd name="connsiteX43" fmla="*/ 81798 w 212883"/>
                <a:gd name="connsiteY43" fmla="*/ 270899 h 355467"/>
                <a:gd name="connsiteX44" fmla="*/ 90656 w 212883"/>
                <a:gd name="connsiteY44" fmla="*/ 267279 h 355467"/>
                <a:gd name="connsiteX45" fmla="*/ 93990 w 212883"/>
                <a:gd name="connsiteY45" fmla="*/ 273661 h 355467"/>
                <a:gd name="connsiteX46" fmla="*/ 94847 w 212883"/>
                <a:gd name="connsiteY46" fmla="*/ 301379 h 355467"/>
                <a:gd name="connsiteX47" fmla="*/ 93037 w 212883"/>
                <a:gd name="connsiteY47" fmla="*/ 317381 h 355467"/>
                <a:gd name="connsiteX48" fmla="*/ 98086 w 212883"/>
                <a:gd name="connsiteY48" fmla="*/ 332335 h 355467"/>
                <a:gd name="connsiteX49" fmla="*/ 104563 w 212883"/>
                <a:gd name="connsiteY49" fmla="*/ 338812 h 355467"/>
                <a:gd name="connsiteX50" fmla="*/ 106468 w 212883"/>
                <a:gd name="connsiteY50" fmla="*/ 344718 h 355467"/>
                <a:gd name="connsiteX51" fmla="*/ 112659 w 212883"/>
                <a:gd name="connsiteY51" fmla="*/ 354243 h 355467"/>
                <a:gd name="connsiteX52" fmla="*/ 122755 w 212883"/>
                <a:gd name="connsiteY52" fmla="*/ 352338 h 355467"/>
                <a:gd name="connsiteX53" fmla="*/ 124756 w 212883"/>
                <a:gd name="connsiteY53" fmla="*/ 345860 h 355467"/>
                <a:gd name="connsiteX54" fmla="*/ 135519 w 212883"/>
                <a:gd name="connsiteY54" fmla="*/ 338526 h 355467"/>
                <a:gd name="connsiteX55" fmla="*/ 141520 w 212883"/>
                <a:gd name="connsiteY55" fmla="*/ 336526 h 355467"/>
                <a:gd name="connsiteX56" fmla="*/ 143425 w 212883"/>
                <a:gd name="connsiteY56" fmla="*/ 324429 h 355467"/>
                <a:gd name="connsiteX57" fmla="*/ 141424 w 212883"/>
                <a:gd name="connsiteY57" fmla="*/ 289758 h 355467"/>
                <a:gd name="connsiteX58" fmla="*/ 144091 w 212883"/>
                <a:gd name="connsiteY58" fmla="*/ 278043 h 355467"/>
                <a:gd name="connsiteX59" fmla="*/ 153616 w 212883"/>
                <a:gd name="connsiteY59" fmla="*/ 272423 h 355467"/>
                <a:gd name="connsiteX60" fmla="*/ 156569 w 212883"/>
                <a:gd name="connsiteY60" fmla="*/ 274233 h 355467"/>
                <a:gd name="connsiteX61" fmla="*/ 156569 w 212883"/>
                <a:gd name="connsiteY61" fmla="*/ 276804 h 355467"/>
                <a:gd name="connsiteX62" fmla="*/ 153045 w 212883"/>
                <a:gd name="connsiteY62" fmla="*/ 336431 h 355467"/>
                <a:gd name="connsiteX63" fmla="*/ 156950 w 212883"/>
                <a:gd name="connsiteY63" fmla="*/ 345956 h 355467"/>
                <a:gd name="connsiteX64" fmla="*/ 164761 w 212883"/>
                <a:gd name="connsiteY64" fmla="*/ 340527 h 355467"/>
                <a:gd name="connsiteX65" fmla="*/ 170095 w 212883"/>
                <a:gd name="connsiteY65" fmla="*/ 331764 h 355467"/>
                <a:gd name="connsiteX66" fmla="*/ 179620 w 212883"/>
                <a:gd name="connsiteY66" fmla="*/ 332907 h 355467"/>
                <a:gd name="connsiteX67" fmla="*/ 185239 w 212883"/>
                <a:gd name="connsiteY67" fmla="*/ 341289 h 355467"/>
                <a:gd name="connsiteX68" fmla="*/ 187240 w 212883"/>
                <a:gd name="connsiteY68" fmla="*/ 345003 h 355467"/>
                <a:gd name="connsiteX69" fmla="*/ 202003 w 212883"/>
                <a:gd name="connsiteY69" fmla="*/ 341955 h 355467"/>
                <a:gd name="connsiteX70" fmla="*/ 212862 w 212883"/>
                <a:gd name="connsiteY70" fmla="*/ 332430 h 355467"/>
                <a:gd name="connsiteX71" fmla="*/ 212862 w 212883"/>
                <a:gd name="connsiteY71" fmla="*/ 332430 h 355467"/>
                <a:gd name="connsiteX72" fmla="*/ 212862 w 212883"/>
                <a:gd name="connsiteY72" fmla="*/ 12581 h 355467"/>
                <a:gd name="connsiteX73" fmla="*/ 200575 w 212883"/>
                <a:gd name="connsiteY73" fmla="*/ 19439 h 35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883" h="355467">
                  <a:moveTo>
                    <a:pt x="200575" y="19439"/>
                  </a:moveTo>
                  <a:cubicBezTo>
                    <a:pt x="197146" y="23916"/>
                    <a:pt x="194479" y="30678"/>
                    <a:pt x="188859" y="30488"/>
                  </a:cubicBezTo>
                  <a:cubicBezTo>
                    <a:pt x="180286" y="30488"/>
                    <a:pt x="179334" y="13533"/>
                    <a:pt x="171047" y="13343"/>
                  </a:cubicBezTo>
                  <a:cubicBezTo>
                    <a:pt x="166856" y="13343"/>
                    <a:pt x="163999" y="17153"/>
                    <a:pt x="161522" y="20391"/>
                  </a:cubicBezTo>
                  <a:cubicBezTo>
                    <a:pt x="159046" y="23630"/>
                    <a:pt x="154378" y="26583"/>
                    <a:pt x="150854" y="24297"/>
                  </a:cubicBezTo>
                  <a:cubicBezTo>
                    <a:pt x="150407" y="20023"/>
                    <a:pt x="149043" y="15896"/>
                    <a:pt x="146854" y="12200"/>
                  </a:cubicBezTo>
                  <a:cubicBezTo>
                    <a:pt x="144500" y="8350"/>
                    <a:pt x="139768" y="6679"/>
                    <a:pt x="135519" y="8199"/>
                  </a:cubicBezTo>
                  <a:cubicBezTo>
                    <a:pt x="130090" y="10581"/>
                    <a:pt x="129709" y="17724"/>
                    <a:pt x="129613" y="23820"/>
                  </a:cubicBezTo>
                  <a:cubicBezTo>
                    <a:pt x="129400" y="31829"/>
                    <a:pt x="128119" y="39775"/>
                    <a:pt x="125803" y="47442"/>
                  </a:cubicBezTo>
                  <a:cubicBezTo>
                    <a:pt x="124756" y="50871"/>
                    <a:pt x="122946" y="54872"/>
                    <a:pt x="119422" y="55348"/>
                  </a:cubicBezTo>
                  <a:cubicBezTo>
                    <a:pt x="116959" y="49614"/>
                    <a:pt x="116393" y="43242"/>
                    <a:pt x="117802" y="37155"/>
                  </a:cubicBezTo>
                  <a:cubicBezTo>
                    <a:pt x="118844" y="27646"/>
                    <a:pt x="118652" y="18041"/>
                    <a:pt x="117231" y="8580"/>
                  </a:cubicBezTo>
                  <a:cubicBezTo>
                    <a:pt x="115326" y="6771"/>
                    <a:pt x="112468" y="9438"/>
                    <a:pt x="111802" y="11914"/>
                  </a:cubicBezTo>
                  <a:cubicBezTo>
                    <a:pt x="111135" y="14391"/>
                    <a:pt x="110754" y="17629"/>
                    <a:pt x="108373" y="18391"/>
                  </a:cubicBezTo>
                  <a:cubicBezTo>
                    <a:pt x="105991" y="19153"/>
                    <a:pt x="103039" y="15248"/>
                    <a:pt x="102086" y="12009"/>
                  </a:cubicBezTo>
                  <a:cubicBezTo>
                    <a:pt x="100949" y="7711"/>
                    <a:pt x="98400" y="3920"/>
                    <a:pt x="94847" y="1246"/>
                  </a:cubicBezTo>
                  <a:cubicBezTo>
                    <a:pt x="89270" y="-1711"/>
                    <a:pt x="82351" y="412"/>
                    <a:pt x="79394" y="5989"/>
                  </a:cubicBezTo>
                  <a:cubicBezTo>
                    <a:pt x="79052" y="6634"/>
                    <a:pt x="78773" y="7311"/>
                    <a:pt x="78559" y="8009"/>
                  </a:cubicBezTo>
                  <a:cubicBezTo>
                    <a:pt x="77988" y="10295"/>
                    <a:pt x="78559" y="12771"/>
                    <a:pt x="77702" y="15153"/>
                  </a:cubicBezTo>
                  <a:cubicBezTo>
                    <a:pt x="76586" y="20711"/>
                    <a:pt x="72287" y="25084"/>
                    <a:pt x="66748" y="26297"/>
                  </a:cubicBezTo>
                  <a:cubicBezTo>
                    <a:pt x="61216" y="22453"/>
                    <a:pt x="57882" y="16174"/>
                    <a:pt x="57795" y="9438"/>
                  </a:cubicBezTo>
                  <a:cubicBezTo>
                    <a:pt x="58000" y="8056"/>
                    <a:pt x="57731" y="6647"/>
                    <a:pt x="57033" y="5437"/>
                  </a:cubicBezTo>
                  <a:cubicBezTo>
                    <a:pt x="56159" y="4531"/>
                    <a:pt x="54957" y="4016"/>
                    <a:pt x="53699" y="4008"/>
                  </a:cubicBezTo>
                  <a:cubicBezTo>
                    <a:pt x="46879" y="2377"/>
                    <a:pt x="39781" y="5293"/>
                    <a:pt x="36078" y="11247"/>
                  </a:cubicBezTo>
                  <a:cubicBezTo>
                    <a:pt x="34649" y="14486"/>
                    <a:pt x="34935" y="18296"/>
                    <a:pt x="33792" y="21630"/>
                  </a:cubicBezTo>
                  <a:cubicBezTo>
                    <a:pt x="32649" y="24963"/>
                    <a:pt x="28839" y="28011"/>
                    <a:pt x="25791" y="26202"/>
                  </a:cubicBezTo>
                  <a:cubicBezTo>
                    <a:pt x="22902" y="24046"/>
                    <a:pt x="20223" y="21623"/>
                    <a:pt x="17790" y="18963"/>
                  </a:cubicBezTo>
                  <a:cubicBezTo>
                    <a:pt x="12773" y="14886"/>
                    <a:pt x="6437" y="12786"/>
                    <a:pt x="-22" y="13057"/>
                  </a:cubicBezTo>
                  <a:lnTo>
                    <a:pt x="-22" y="333002"/>
                  </a:lnTo>
                  <a:cubicBezTo>
                    <a:pt x="11884" y="333002"/>
                    <a:pt x="9503" y="345956"/>
                    <a:pt x="11694" y="344813"/>
                  </a:cubicBezTo>
                  <a:cubicBezTo>
                    <a:pt x="14980" y="342717"/>
                    <a:pt x="17854" y="340041"/>
                    <a:pt x="20171" y="336907"/>
                  </a:cubicBezTo>
                  <a:cubicBezTo>
                    <a:pt x="22567" y="333811"/>
                    <a:pt x="26362" y="332126"/>
                    <a:pt x="30268" y="332430"/>
                  </a:cubicBezTo>
                  <a:cubicBezTo>
                    <a:pt x="33848" y="333592"/>
                    <a:pt x="36627" y="336440"/>
                    <a:pt x="37697" y="340050"/>
                  </a:cubicBezTo>
                  <a:cubicBezTo>
                    <a:pt x="38762" y="343603"/>
                    <a:pt x="40232" y="347023"/>
                    <a:pt x="42079" y="350242"/>
                  </a:cubicBezTo>
                  <a:cubicBezTo>
                    <a:pt x="44947" y="349185"/>
                    <a:pt x="47411" y="347251"/>
                    <a:pt x="49127" y="344718"/>
                  </a:cubicBezTo>
                  <a:cubicBezTo>
                    <a:pt x="50084" y="341936"/>
                    <a:pt x="50473" y="338983"/>
                    <a:pt x="50270" y="336050"/>
                  </a:cubicBezTo>
                  <a:cubicBezTo>
                    <a:pt x="50270" y="333097"/>
                    <a:pt x="51889" y="329763"/>
                    <a:pt x="54747" y="329192"/>
                  </a:cubicBezTo>
                  <a:cubicBezTo>
                    <a:pt x="57604" y="328620"/>
                    <a:pt x="60557" y="332049"/>
                    <a:pt x="61605" y="335193"/>
                  </a:cubicBezTo>
                  <a:cubicBezTo>
                    <a:pt x="62093" y="338564"/>
                    <a:pt x="63626" y="341689"/>
                    <a:pt x="65986" y="344146"/>
                  </a:cubicBezTo>
                  <a:cubicBezTo>
                    <a:pt x="69998" y="346346"/>
                    <a:pt x="75036" y="344879"/>
                    <a:pt x="77238" y="340870"/>
                  </a:cubicBezTo>
                  <a:cubicBezTo>
                    <a:pt x="77300" y="340755"/>
                    <a:pt x="77359" y="340641"/>
                    <a:pt x="77416" y="340527"/>
                  </a:cubicBezTo>
                  <a:cubicBezTo>
                    <a:pt x="79324" y="336288"/>
                    <a:pt x="80017" y="331611"/>
                    <a:pt x="79417" y="327001"/>
                  </a:cubicBezTo>
                  <a:lnTo>
                    <a:pt x="78369" y="290997"/>
                  </a:lnTo>
                  <a:cubicBezTo>
                    <a:pt x="77392" y="284100"/>
                    <a:pt x="78590" y="277081"/>
                    <a:pt x="81798" y="270899"/>
                  </a:cubicBezTo>
                  <a:cubicBezTo>
                    <a:pt x="83798" y="267946"/>
                    <a:pt x="87608" y="265565"/>
                    <a:pt x="90656" y="267279"/>
                  </a:cubicBezTo>
                  <a:cubicBezTo>
                    <a:pt x="92612" y="268851"/>
                    <a:pt x="93820" y="271165"/>
                    <a:pt x="93990" y="273661"/>
                  </a:cubicBezTo>
                  <a:cubicBezTo>
                    <a:pt x="95702" y="282805"/>
                    <a:pt x="95992" y="292149"/>
                    <a:pt x="94847" y="301379"/>
                  </a:cubicBezTo>
                  <a:cubicBezTo>
                    <a:pt x="93916" y="306675"/>
                    <a:pt x="93311" y="312018"/>
                    <a:pt x="93037" y="317381"/>
                  </a:cubicBezTo>
                  <a:cubicBezTo>
                    <a:pt x="92756" y="322829"/>
                    <a:pt x="94561" y="328173"/>
                    <a:pt x="98086" y="332335"/>
                  </a:cubicBezTo>
                  <a:cubicBezTo>
                    <a:pt x="100497" y="334231"/>
                    <a:pt x="102672" y="336402"/>
                    <a:pt x="104563" y="338812"/>
                  </a:cubicBezTo>
                  <a:cubicBezTo>
                    <a:pt x="105481" y="340679"/>
                    <a:pt x="106123" y="342670"/>
                    <a:pt x="106468" y="344718"/>
                  </a:cubicBezTo>
                  <a:cubicBezTo>
                    <a:pt x="107235" y="348566"/>
                    <a:pt x="109452" y="351976"/>
                    <a:pt x="112659" y="354243"/>
                  </a:cubicBezTo>
                  <a:cubicBezTo>
                    <a:pt x="116011" y="356309"/>
                    <a:pt x="120388" y="355490"/>
                    <a:pt x="122755" y="352338"/>
                  </a:cubicBezTo>
                  <a:cubicBezTo>
                    <a:pt x="123578" y="350233"/>
                    <a:pt x="124247" y="348061"/>
                    <a:pt x="124756" y="345860"/>
                  </a:cubicBezTo>
                  <a:cubicBezTo>
                    <a:pt x="126880" y="341755"/>
                    <a:pt x="130925" y="339003"/>
                    <a:pt x="135519" y="338526"/>
                  </a:cubicBezTo>
                  <a:cubicBezTo>
                    <a:pt x="137652" y="338355"/>
                    <a:pt x="139710" y="337669"/>
                    <a:pt x="141520" y="336526"/>
                  </a:cubicBezTo>
                  <a:cubicBezTo>
                    <a:pt x="144853" y="333954"/>
                    <a:pt x="144187" y="328716"/>
                    <a:pt x="143425" y="324429"/>
                  </a:cubicBezTo>
                  <a:cubicBezTo>
                    <a:pt x="141331" y="312999"/>
                    <a:pt x="140660" y="301350"/>
                    <a:pt x="141424" y="289758"/>
                  </a:cubicBezTo>
                  <a:cubicBezTo>
                    <a:pt x="141390" y="285701"/>
                    <a:pt x="142304" y="281691"/>
                    <a:pt x="144091" y="278043"/>
                  </a:cubicBezTo>
                  <a:cubicBezTo>
                    <a:pt x="145886" y="274461"/>
                    <a:pt x="149613" y="272261"/>
                    <a:pt x="153616" y="272423"/>
                  </a:cubicBezTo>
                  <a:cubicBezTo>
                    <a:pt x="154838" y="272499"/>
                    <a:pt x="155943" y="273175"/>
                    <a:pt x="156569" y="274233"/>
                  </a:cubicBezTo>
                  <a:cubicBezTo>
                    <a:pt x="156762" y="275080"/>
                    <a:pt x="156762" y="275957"/>
                    <a:pt x="156569" y="276804"/>
                  </a:cubicBezTo>
                  <a:lnTo>
                    <a:pt x="153045" y="336431"/>
                  </a:lnTo>
                  <a:cubicBezTo>
                    <a:pt x="153045" y="340241"/>
                    <a:pt x="153045" y="345289"/>
                    <a:pt x="156950" y="345956"/>
                  </a:cubicBezTo>
                  <a:cubicBezTo>
                    <a:pt x="160855" y="346623"/>
                    <a:pt x="163332" y="343765"/>
                    <a:pt x="164761" y="340527"/>
                  </a:cubicBezTo>
                  <a:cubicBezTo>
                    <a:pt x="166189" y="337288"/>
                    <a:pt x="167142" y="333573"/>
                    <a:pt x="170095" y="331764"/>
                  </a:cubicBezTo>
                  <a:cubicBezTo>
                    <a:pt x="173201" y="330135"/>
                    <a:pt x="176986" y="330592"/>
                    <a:pt x="179620" y="332907"/>
                  </a:cubicBezTo>
                  <a:cubicBezTo>
                    <a:pt x="182166" y="335183"/>
                    <a:pt x="184098" y="338069"/>
                    <a:pt x="185239" y="341289"/>
                  </a:cubicBezTo>
                  <a:cubicBezTo>
                    <a:pt x="185733" y="342613"/>
                    <a:pt x="186406" y="343860"/>
                    <a:pt x="187240" y="345003"/>
                  </a:cubicBezTo>
                  <a:cubicBezTo>
                    <a:pt x="191050" y="349575"/>
                    <a:pt x="198955" y="347004"/>
                    <a:pt x="202003" y="341955"/>
                  </a:cubicBezTo>
                  <a:cubicBezTo>
                    <a:pt x="204004" y="338526"/>
                    <a:pt x="205337" y="332430"/>
                    <a:pt x="212862" y="332430"/>
                  </a:cubicBezTo>
                  <a:lnTo>
                    <a:pt x="212862" y="332430"/>
                  </a:lnTo>
                  <a:lnTo>
                    <a:pt x="212862" y="12581"/>
                  </a:lnTo>
                  <a:cubicBezTo>
                    <a:pt x="208861" y="12581"/>
                    <a:pt x="206290" y="11819"/>
                    <a:pt x="200575" y="19439"/>
                  </a:cubicBezTo>
                  <a:close/>
                </a:path>
              </a:pathLst>
            </a:custGeom>
            <a:solidFill>
              <a:srgbClr val="FED7AB"/>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98C9F31E-673F-809D-861A-724B388D966E}"/>
                </a:ext>
              </a:extLst>
            </p:cNvPr>
            <p:cNvSpPr/>
            <p:nvPr/>
          </p:nvSpPr>
          <p:spPr>
            <a:xfrm>
              <a:off x="655891" y="566733"/>
              <a:ext cx="213360" cy="160095"/>
            </a:xfrm>
            <a:custGeom>
              <a:avLst/>
              <a:gdLst>
                <a:gd name="connsiteX0" fmla="*/ 213338 w 213360"/>
                <a:gd name="connsiteY0" fmla="*/ 65639 h 160095"/>
                <a:gd name="connsiteX1" fmla="*/ 202480 w 213360"/>
                <a:gd name="connsiteY1" fmla="*/ 75164 h 160095"/>
                <a:gd name="connsiteX2" fmla="*/ 187716 w 213360"/>
                <a:gd name="connsiteY2" fmla="*/ 78212 h 160095"/>
                <a:gd name="connsiteX3" fmla="*/ 185716 w 213360"/>
                <a:gd name="connsiteY3" fmla="*/ 74497 h 160095"/>
                <a:gd name="connsiteX4" fmla="*/ 180096 w 213360"/>
                <a:gd name="connsiteY4" fmla="*/ 66115 h 160095"/>
                <a:gd name="connsiteX5" fmla="*/ 170571 w 213360"/>
                <a:gd name="connsiteY5" fmla="*/ 64972 h 160095"/>
                <a:gd name="connsiteX6" fmla="*/ 165237 w 213360"/>
                <a:gd name="connsiteY6" fmla="*/ 73735 h 160095"/>
                <a:gd name="connsiteX7" fmla="*/ 157426 w 213360"/>
                <a:gd name="connsiteY7" fmla="*/ 79164 h 160095"/>
                <a:gd name="connsiteX8" fmla="*/ 153521 w 213360"/>
                <a:gd name="connsiteY8" fmla="*/ 69639 h 160095"/>
                <a:gd name="connsiteX9" fmla="*/ 157045 w 213360"/>
                <a:gd name="connsiteY9" fmla="*/ 10013 h 160095"/>
                <a:gd name="connsiteX10" fmla="*/ 157045 w 213360"/>
                <a:gd name="connsiteY10" fmla="*/ 7441 h 160095"/>
                <a:gd name="connsiteX11" fmla="*/ 154093 w 213360"/>
                <a:gd name="connsiteY11" fmla="*/ 5631 h 160095"/>
                <a:gd name="connsiteX12" fmla="*/ 144568 w 213360"/>
                <a:gd name="connsiteY12" fmla="*/ 11251 h 160095"/>
                <a:gd name="connsiteX13" fmla="*/ 141901 w 213360"/>
                <a:gd name="connsiteY13" fmla="*/ 22967 h 160095"/>
                <a:gd name="connsiteX14" fmla="*/ 143901 w 213360"/>
                <a:gd name="connsiteY14" fmla="*/ 57638 h 160095"/>
                <a:gd name="connsiteX15" fmla="*/ 141996 w 213360"/>
                <a:gd name="connsiteY15" fmla="*/ 69734 h 160095"/>
                <a:gd name="connsiteX16" fmla="*/ 135995 w 213360"/>
                <a:gd name="connsiteY16" fmla="*/ 71735 h 160095"/>
                <a:gd name="connsiteX17" fmla="*/ 125232 w 213360"/>
                <a:gd name="connsiteY17" fmla="*/ 79069 h 160095"/>
                <a:gd name="connsiteX18" fmla="*/ 123232 w 213360"/>
                <a:gd name="connsiteY18" fmla="*/ 85546 h 160095"/>
                <a:gd name="connsiteX19" fmla="*/ 113135 w 213360"/>
                <a:gd name="connsiteY19" fmla="*/ 87451 h 160095"/>
                <a:gd name="connsiteX20" fmla="*/ 106944 w 213360"/>
                <a:gd name="connsiteY20" fmla="*/ 77926 h 160095"/>
                <a:gd name="connsiteX21" fmla="*/ 105039 w 213360"/>
                <a:gd name="connsiteY21" fmla="*/ 72020 h 160095"/>
                <a:gd name="connsiteX22" fmla="*/ 98562 w 213360"/>
                <a:gd name="connsiteY22" fmla="*/ 65543 h 160095"/>
                <a:gd name="connsiteX23" fmla="*/ 93514 w 213360"/>
                <a:gd name="connsiteY23" fmla="*/ 50589 h 160095"/>
                <a:gd name="connsiteX24" fmla="*/ 95323 w 213360"/>
                <a:gd name="connsiteY24" fmla="*/ 34587 h 160095"/>
                <a:gd name="connsiteX25" fmla="*/ 94466 w 213360"/>
                <a:gd name="connsiteY25" fmla="*/ 6869 h 160095"/>
                <a:gd name="connsiteX26" fmla="*/ 91132 w 213360"/>
                <a:gd name="connsiteY26" fmla="*/ 488 h 160095"/>
                <a:gd name="connsiteX27" fmla="*/ 82274 w 213360"/>
                <a:gd name="connsiteY27" fmla="*/ 4107 h 160095"/>
                <a:gd name="connsiteX28" fmla="*/ 78845 w 213360"/>
                <a:gd name="connsiteY28" fmla="*/ 24205 h 160095"/>
                <a:gd name="connsiteX29" fmla="*/ 79988 w 213360"/>
                <a:gd name="connsiteY29" fmla="*/ 59733 h 160095"/>
                <a:gd name="connsiteX30" fmla="*/ 77988 w 213360"/>
                <a:gd name="connsiteY30" fmla="*/ 73259 h 160095"/>
                <a:gd name="connsiteX31" fmla="*/ 66901 w 213360"/>
                <a:gd name="connsiteY31" fmla="*/ 77059 h 160095"/>
                <a:gd name="connsiteX32" fmla="*/ 66558 w 213360"/>
                <a:gd name="connsiteY32" fmla="*/ 76878 h 160095"/>
                <a:gd name="connsiteX33" fmla="*/ 62176 w 213360"/>
                <a:gd name="connsiteY33" fmla="*/ 67925 h 160095"/>
                <a:gd name="connsiteX34" fmla="*/ 55318 w 213360"/>
                <a:gd name="connsiteY34" fmla="*/ 61924 h 160095"/>
                <a:gd name="connsiteX35" fmla="*/ 50842 w 213360"/>
                <a:gd name="connsiteY35" fmla="*/ 68782 h 160095"/>
                <a:gd name="connsiteX36" fmla="*/ 49699 w 213360"/>
                <a:gd name="connsiteY36" fmla="*/ 77450 h 160095"/>
                <a:gd name="connsiteX37" fmla="*/ 42650 w 213360"/>
                <a:gd name="connsiteY37" fmla="*/ 82974 h 160095"/>
                <a:gd name="connsiteX38" fmla="*/ 38269 w 213360"/>
                <a:gd name="connsiteY38" fmla="*/ 72782 h 160095"/>
                <a:gd name="connsiteX39" fmla="*/ 30839 w 213360"/>
                <a:gd name="connsiteY39" fmla="*/ 65162 h 160095"/>
                <a:gd name="connsiteX40" fmla="*/ 20743 w 213360"/>
                <a:gd name="connsiteY40" fmla="*/ 69639 h 160095"/>
                <a:gd name="connsiteX41" fmla="*/ 11694 w 213360"/>
                <a:gd name="connsiteY41" fmla="*/ 77259 h 160095"/>
                <a:gd name="connsiteX42" fmla="*/ -22 w 213360"/>
                <a:gd name="connsiteY42" fmla="*/ 65448 h 160095"/>
                <a:gd name="connsiteX43" fmla="*/ -22 w 213360"/>
                <a:gd name="connsiteY43" fmla="*/ 132123 h 160095"/>
                <a:gd name="connsiteX44" fmla="*/ -22 w 213360"/>
                <a:gd name="connsiteY44" fmla="*/ 132123 h 160095"/>
                <a:gd name="connsiteX45" fmla="*/ 15123 w 213360"/>
                <a:gd name="connsiteY45" fmla="*/ 152697 h 160095"/>
                <a:gd name="connsiteX46" fmla="*/ 18647 w 213360"/>
                <a:gd name="connsiteY46" fmla="*/ 154697 h 160095"/>
                <a:gd name="connsiteX47" fmla="*/ 28172 w 213360"/>
                <a:gd name="connsiteY47" fmla="*/ 148792 h 160095"/>
                <a:gd name="connsiteX48" fmla="*/ 34078 w 213360"/>
                <a:gd name="connsiteY48" fmla="*/ 138600 h 160095"/>
                <a:gd name="connsiteX49" fmla="*/ 48971 w 213360"/>
                <a:gd name="connsiteY49" fmla="*/ 139924 h 160095"/>
                <a:gd name="connsiteX50" fmla="*/ 49984 w 213360"/>
                <a:gd name="connsiteY50" fmla="*/ 141362 h 160095"/>
                <a:gd name="connsiteX51" fmla="*/ 52461 w 213360"/>
                <a:gd name="connsiteY51" fmla="*/ 150887 h 160095"/>
                <a:gd name="connsiteX52" fmla="*/ 58747 w 213360"/>
                <a:gd name="connsiteY52" fmla="*/ 157460 h 160095"/>
                <a:gd name="connsiteX53" fmla="*/ 66463 w 213360"/>
                <a:gd name="connsiteY53" fmla="*/ 151173 h 160095"/>
                <a:gd name="connsiteX54" fmla="*/ 72273 w 213360"/>
                <a:gd name="connsiteY54" fmla="*/ 141648 h 160095"/>
                <a:gd name="connsiteX55" fmla="*/ 79036 w 213360"/>
                <a:gd name="connsiteY55" fmla="*/ 136219 h 160095"/>
                <a:gd name="connsiteX56" fmla="*/ 85036 w 213360"/>
                <a:gd name="connsiteY56" fmla="*/ 144029 h 160095"/>
                <a:gd name="connsiteX57" fmla="*/ 87894 w 213360"/>
                <a:gd name="connsiteY57" fmla="*/ 154412 h 160095"/>
                <a:gd name="connsiteX58" fmla="*/ 96371 w 213360"/>
                <a:gd name="connsiteY58" fmla="*/ 155459 h 160095"/>
                <a:gd name="connsiteX59" fmla="*/ 103229 w 213360"/>
                <a:gd name="connsiteY59" fmla="*/ 149459 h 160095"/>
                <a:gd name="connsiteX60" fmla="*/ 109325 w 213360"/>
                <a:gd name="connsiteY60" fmla="*/ 139076 h 160095"/>
                <a:gd name="connsiteX61" fmla="*/ 114850 w 213360"/>
                <a:gd name="connsiteY61" fmla="*/ 132885 h 160095"/>
                <a:gd name="connsiteX62" fmla="*/ 120946 w 213360"/>
                <a:gd name="connsiteY62" fmla="*/ 141743 h 160095"/>
                <a:gd name="connsiteX63" fmla="*/ 127232 w 213360"/>
                <a:gd name="connsiteY63" fmla="*/ 156793 h 160095"/>
                <a:gd name="connsiteX64" fmla="*/ 130375 w 213360"/>
                <a:gd name="connsiteY64" fmla="*/ 159650 h 160095"/>
                <a:gd name="connsiteX65" fmla="*/ 134471 w 213360"/>
                <a:gd name="connsiteY65" fmla="*/ 159650 h 160095"/>
                <a:gd name="connsiteX66" fmla="*/ 148854 w 213360"/>
                <a:gd name="connsiteY66" fmla="*/ 137648 h 160095"/>
                <a:gd name="connsiteX67" fmla="*/ 147806 w 213360"/>
                <a:gd name="connsiteY67" fmla="*/ 128123 h 160095"/>
                <a:gd name="connsiteX68" fmla="*/ 154283 w 213360"/>
                <a:gd name="connsiteY68" fmla="*/ 123170 h 160095"/>
                <a:gd name="connsiteX69" fmla="*/ 157045 w 213360"/>
                <a:gd name="connsiteY69" fmla="*/ 125741 h 160095"/>
                <a:gd name="connsiteX70" fmla="*/ 161617 w 213360"/>
                <a:gd name="connsiteY70" fmla="*/ 134409 h 160095"/>
                <a:gd name="connsiteX71" fmla="*/ 166189 w 213360"/>
                <a:gd name="connsiteY71" fmla="*/ 142982 h 160095"/>
                <a:gd name="connsiteX72" fmla="*/ 171238 w 213360"/>
                <a:gd name="connsiteY72" fmla="*/ 145363 h 160095"/>
                <a:gd name="connsiteX73" fmla="*/ 192669 w 213360"/>
                <a:gd name="connsiteY73" fmla="*/ 131456 h 160095"/>
                <a:gd name="connsiteX74" fmla="*/ 193812 w 213360"/>
                <a:gd name="connsiteY74" fmla="*/ 128694 h 160095"/>
                <a:gd name="connsiteX75" fmla="*/ 198955 w 213360"/>
                <a:gd name="connsiteY75" fmla="*/ 129932 h 160095"/>
                <a:gd name="connsiteX76" fmla="*/ 200765 w 213360"/>
                <a:gd name="connsiteY76" fmla="*/ 135743 h 160095"/>
                <a:gd name="connsiteX77" fmla="*/ 213243 w 213360"/>
                <a:gd name="connsiteY77" fmla="*/ 132695 h 160095"/>
                <a:gd name="connsiteX78" fmla="*/ 213243 w 213360"/>
                <a:gd name="connsiteY78" fmla="*/ 66020 h 160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60" h="160095">
                  <a:moveTo>
                    <a:pt x="213338" y="65639"/>
                  </a:moveTo>
                  <a:cubicBezTo>
                    <a:pt x="205813" y="65639"/>
                    <a:pt x="204480" y="71735"/>
                    <a:pt x="202480" y="75164"/>
                  </a:cubicBezTo>
                  <a:cubicBezTo>
                    <a:pt x="199432" y="80212"/>
                    <a:pt x="191526" y="82784"/>
                    <a:pt x="187716" y="78212"/>
                  </a:cubicBezTo>
                  <a:cubicBezTo>
                    <a:pt x="186882" y="77069"/>
                    <a:pt x="186209" y="75821"/>
                    <a:pt x="185716" y="74497"/>
                  </a:cubicBezTo>
                  <a:cubicBezTo>
                    <a:pt x="184575" y="71277"/>
                    <a:pt x="182642" y="68391"/>
                    <a:pt x="180096" y="66115"/>
                  </a:cubicBezTo>
                  <a:cubicBezTo>
                    <a:pt x="177462" y="63800"/>
                    <a:pt x="173677" y="63343"/>
                    <a:pt x="170571" y="64972"/>
                  </a:cubicBezTo>
                  <a:cubicBezTo>
                    <a:pt x="167618" y="66781"/>
                    <a:pt x="166666" y="70592"/>
                    <a:pt x="165237" y="73735"/>
                  </a:cubicBezTo>
                  <a:cubicBezTo>
                    <a:pt x="163808" y="76878"/>
                    <a:pt x="160760" y="80212"/>
                    <a:pt x="157426" y="79164"/>
                  </a:cubicBezTo>
                  <a:cubicBezTo>
                    <a:pt x="154093" y="78116"/>
                    <a:pt x="153235" y="73068"/>
                    <a:pt x="153521" y="69639"/>
                  </a:cubicBezTo>
                  <a:lnTo>
                    <a:pt x="157045" y="10013"/>
                  </a:lnTo>
                  <a:cubicBezTo>
                    <a:pt x="157238" y="9165"/>
                    <a:pt x="157238" y="8289"/>
                    <a:pt x="157045" y="7441"/>
                  </a:cubicBezTo>
                  <a:cubicBezTo>
                    <a:pt x="156420" y="6384"/>
                    <a:pt x="155315" y="5707"/>
                    <a:pt x="154093" y="5631"/>
                  </a:cubicBezTo>
                  <a:cubicBezTo>
                    <a:pt x="150089" y="5469"/>
                    <a:pt x="146362" y="7669"/>
                    <a:pt x="144568" y="11251"/>
                  </a:cubicBezTo>
                  <a:cubicBezTo>
                    <a:pt x="142780" y="14899"/>
                    <a:pt x="141866" y="18909"/>
                    <a:pt x="141901" y="22967"/>
                  </a:cubicBezTo>
                  <a:cubicBezTo>
                    <a:pt x="141136" y="34558"/>
                    <a:pt x="141807" y="46208"/>
                    <a:pt x="143901" y="57638"/>
                  </a:cubicBezTo>
                  <a:cubicBezTo>
                    <a:pt x="144663" y="61924"/>
                    <a:pt x="145330" y="67163"/>
                    <a:pt x="141996" y="69734"/>
                  </a:cubicBezTo>
                  <a:cubicBezTo>
                    <a:pt x="140187" y="70877"/>
                    <a:pt x="138128" y="71563"/>
                    <a:pt x="135995" y="71735"/>
                  </a:cubicBezTo>
                  <a:cubicBezTo>
                    <a:pt x="131401" y="72211"/>
                    <a:pt x="127356" y="74964"/>
                    <a:pt x="125232" y="79069"/>
                  </a:cubicBezTo>
                  <a:cubicBezTo>
                    <a:pt x="124723" y="81269"/>
                    <a:pt x="124055" y="83441"/>
                    <a:pt x="123232" y="85546"/>
                  </a:cubicBezTo>
                  <a:cubicBezTo>
                    <a:pt x="120865" y="88699"/>
                    <a:pt x="116487" y="89518"/>
                    <a:pt x="113135" y="87451"/>
                  </a:cubicBezTo>
                  <a:cubicBezTo>
                    <a:pt x="109928" y="85184"/>
                    <a:pt x="107713" y="81774"/>
                    <a:pt x="106944" y="77926"/>
                  </a:cubicBezTo>
                  <a:cubicBezTo>
                    <a:pt x="106599" y="75878"/>
                    <a:pt x="105957" y="73887"/>
                    <a:pt x="105039" y="72020"/>
                  </a:cubicBezTo>
                  <a:cubicBezTo>
                    <a:pt x="103148" y="69611"/>
                    <a:pt x="100974" y="67439"/>
                    <a:pt x="98562" y="65543"/>
                  </a:cubicBezTo>
                  <a:cubicBezTo>
                    <a:pt x="95039" y="61381"/>
                    <a:pt x="93233" y="56037"/>
                    <a:pt x="93514" y="50589"/>
                  </a:cubicBezTo>
                  <a:cubicBezTo>
                    <a:pt x="93787" y="45226"/>
                    <a:pt x="94392" y="39883"/>
                    <a:pt x="95323" y="34587"/>
                  </a:cubicBezTo>
                  <a:cubicBezTo>
                    <a:pt x="96468" y="25357"/>
                    <a:pt x="96179" y="16013"/>
                    <a:pt x="94466" y="6869"/>
                  </a:cubicBezTo>
                  <a:cubicBezTo>
                    <a:pt x="94297" y="4374"/>
                    <a:pt x="93088" y="2059"/>
                    <a:pt x="91132" y="488"/>
                  </a:cubicBezTo>
                  <a:cubicBezTo>
                    <a:pt x="88084" y="-1227"/>
                    <a:pt x="84274" y="1154"/>
                    <a:pt x="82274" y="4107"/>
                  </a:cubicBezTo>
                  <a:cubicBezTo>
                    <a:pt x="79066" y="10289"/>
                    <a:pt x="77868" y="17309"/>
                    <a:pt x="78845" y="24205"/>
                  </a:cubicBezTo>
                  <a:lnTo>
                    <a:pt x="79988" y="59733"/>
                  </a:lnTo>
                  <a:cubicBezTo>
                    <a:pt x="80588" y="64343"/>
                    <a:pt x="79896" y="69020"/>
                    <a:pt x="77988" y="73259"/>
                  </a:cubicBezTo>
                  <a:cubicBezTo>
                    <a:pt x="75975" y="77373"/>
                    <a:pt x="71011" y="79069"/>
                    <a:pt x="66901" y="77059"/>
                  </a:cubicBezTo>
                  <a:cubicBezTo>
                    <a:pt x="66785" y="77002"/>
                    <a:pt x="66671" y="76945"/>
                    <a:pt x="66558" y="76878"/>
                  </a:cubicBezTo>
                  <a:cubicBezTo>
                    <a:pt x="64198" y="74421"/>
                    <a:pt x="62665" y="71296"/>
                    <a:pt x="62176" y="67925"/>
                  </a:cubicBezTo>
                  <a:cubicBezTo>
                    <a:pt x="61129" y="64781"/>
                    <a:pt x="58557" y="61257"/>
                    <a:pt x="55318" y="61924"/>
                  </a:cubicBezTo>
                  <a:cubicBezTo>
                    <a:pt x="52080" y="62591"/>
                    <a:pt x="51127" y="65829"/>
                    <a:pt x="50842" y="68782"/>
                  </a:cubicBezTo>
                  <a:cubicBezTo>
                    <a:pt x="51045" y="71715"/>
                    <a:pt x="50656" y="74668"/>
                    <a:pt x="49699" y="77450"/>
                  </a:cubicBezTo>
                  <a:cubicBezTo>
                    <a:pt x="47982" y="79983"/>
                    <a:pt x="45518" y="81917"/>
                    <a:pt x="42650" y="82974"/>
                  </a:cubicBezTo>
                  <a:cubicBezTo>
                    <a:pt x="40804" y="79755"/>
                    <a:pt x="39334" y="76335"/>
                    <a:pt x="38269" y="72782"/>
                  </a:cubicBezTo>
                  <a:cubicBezTo>
                    <a:pt x="37198" y="69172"/>
                    <a:pt x="34420" y="66324"/>
                    <a:pt x="30839" y="65162"/>
                  </a:cubicBezTo>
                  <a:cubicBezTo>
                    <a:pt x="26934" y="64857"/>
                    <a:pt x="23138" y="66543"/>
                    <a:pt x="20743" y="69639"/>
                  </a:cubicBezTo>
                  <a:cubicBezTo>
                    <a:pt x="18229" y="72725"/>
                    <a:pt x="15160" y="75306"/>
                    <a:pt x="11694" y="77259"/>
                  </a:cubicBezTo>
                  <a:cubicBezTo>
                    <a:pt x="9408" y="78402"/>
                    <a:pt x="11694" y="65734"/>
                    <a:pt x="-22" y="65448"/>
                  </a:cubicBezTo>
                  <a:lnTo>
                    <a:pt x="-22" y="132123"/>
                  </a:lnTo>
                  <a:lnTo>
                    <a:pt x="-22" y="132123"/>
                  </a:lnTo>
                  <a:cubicBezTo>
                    <a:pt x="11503" y="132123"/>
                    <a:pt x="10360" y="148506"/>
                    <a:pt x="15123" y="152697"/>
                  </a:cubicBezTo>
                  <a:cubicBezTo>
                    <a:pt x="16098" y="153669"/>
                    <a:pt x="17316" y="154354"/>
                    <a:pt x="18647" y="154697"/>
                  </a:cubicBezTo>
                  <a:cubicBezTo>
                    <a:pt x="22457" y="155555"/>
                    <a:pt x="25981" y="152221"/>
                    <a:pt x="28172" y="148792"/>
                  </a:cubicBezTo>
                  <a:cubicBezTo>
                    <a:pt x="29586" y="145106"/>
                    <a:pt x="31579" y="141658"/>
                    <a:pt x="34078" y="138600"/>
                  </a:cubicBezTo>
                  <a:cubicBezTo>
                    <a:pt x="38555" y="134857"/>
                    <a:pt x="45224" y="135447"/>
                    <a:pt x="48971" y="139924"/>
                  </a:cubicBezTo>
                  <a:cubicBezTo>
                    <a:pt x="49348" y="140372"/>
                    <a:pt x="49687" y="140858"/>
                    <a:pt x="49984" y="141362"/>
                  </a:cubicBezTo>
                  <a:cubicBezTo>
                    <a:pt x="51162" y="144439"/>
                    <a:pt x="51992" y="147630"/>
                    <a:pt x="52461" y="150887"/>
                  </a:cubicBezTo>
                  <a:cubicBezTo>
                    <a:pt x="53318" y="154031"/>
                    <a:pt x="55604" y="157269"/>
                    <a:pt x="58747" y="157460"/>
                  </a:cubicBezTo>
                  <a:cubicBezTo>
                    <a:pt x="61891" y="157650"/>
                    <a:pt x="64653" y="154221"/>
                    <a:pt x="66463" y="151173"/>
                  </a:cubicBezTo>
                  <a:cubicBezTo>
                    <a:pt x="68272" y="148125"/>
                    <a:pt x="70368" y="144696"/>
                    <a:pt x="72273" y="141648"/>
                  </a:cubicBezTo>
                  <a:cubicBezTo>
                    <a:pt x="74178" y="138600"/>
                    <a:pt x="75988" y="136123"/>
                    <a:pt x="79036" y="136219"/>
                  </a:cubicBezTo>
                  <a:cubicBezTo>
                    <a:pt x="82084" y="136314"/>
                    <a:pt x="84560" y="140410"/>
                    <a:pt x="85036" y="144029"/>
                  </a:cubicBezTo>
                  <a:cubicBezTo>
                    <a:pt x="84761" y="147716"/>
                    <a:pt x="85771" y="151383"/>
                    <a:pt x="87894" y="154412"/>
                  </a:cubicBezTo>
                  <a:cubicBezTo>
                    <a:pt x="90262" y="156412"/>
                    <a:pt x="93588" y="156821"/>
                    <a:pt x="96371" y="155459"/>
                  </a:cubicBezTo>
                  <a:cubicBezTo>
                    <a:pt x="99151" y="154107"/>
                    <a:pt x="101519" y="152030"/>
                    <a:pt x="103229" y="149459"/>
                  </a:cubicBezTo>
                  <a:cubicBezTo>
                    <a:pt x="105730" y="146296"/>
                    <a:pt x="107782" y="142801"/>
                    <a:pt x="109325" y="139076"/>
                  </a:cubicBezTo>
                  <a:cubicBezTo>
                    <a:pt x="110468" y="136314"/>
                    <a:pt x="111992" y="133076"/>
                    <a:pt x="114850" y="132885"/>
                  </a:cubicBezTo>
                  <a:cubicBezTo>
                    <a:pt x="117707" y="132695"/>
                    <a:pt x="120184" y="137838"/>
                    <a:pt x="120946" y="141743"/>
                  </a:cubicBezTo>
                  <a:cubicBezTo>
                    <a:pt x="121975" y="147144"/>
                    <a:pt x="124116" y="152268"/>
                    <a:pt x="127232" y="156793"/>
                  </a:cubicBezTo>
                  <a:cubicBezTo>
                    <a:pt x="127984" y="158031"/>
                    <a:pt x="129075" y="159022"/>
                    <a:pt x="130375" y="159650"/>
                  </a:cubicBezTo>
                  <a:cubicBezTo>
                    <a:pt x="131700" y="160127"/>
                    <a:pt x="133147" y="160127"/>
                    <a:pt x="134471" y="159650"/>
                  </a:cubicBezTo>
                  <a:cubicBezTo>
                    <a:pt x="143842" y="156612"/>
                    <a:pt x="149828" y="147449"/>
                    <a:pt x="148854" y="137648"/>
                  </a:cubicBezTo>
                  <a:cubicBezTo>
                    <a:pt x="148074" y="134533"/>
                    <a:pt x="147721" y="131333"/>
                    <a:pt x="147806" y="128123"/>
                  </a:cubicBezTo>
                  <a:cubicBezTo>
                    <a:pt x="148378" y="125075"/>
                    <a:pt x="151426" y="122027"/>
                    <a:pt x="154283" y="123170"/>
                  </a:cubicBezTo>
                  <a:cubicBezTo>
                    <a:pt x="155398" y="123789"/>
                    <a:pt x="156345" y="124674"/>
                    <a:pt x="157045" y="125741"/>
                  </a:cubicBezTo>
                  <a:cubicBezTo>
                    <a:pt x="158936" y="128418"/>
                    <a:pt x="160472" y="131333"/>
                    <a:pt x="161617" y="134409"/>
                  </a:cubicBezTo>
                  <a:cubicBezTo>
                    <a:pt x="162438" y="137590"/>
                    <a:pt x="164006" y="140524"/>
                    <a:pt x="166189" y="142982"/>
                  </a:cubicBezTo>
                  <a:cubicBezTo>
                    <a:pt x="167645" y="144191"/>
                    <a:pt x="169381" y="145010"/>
                    <a:pt x="171238" y="145363"/>
                  </a:cubicBezTo>
                  <a:cubicBezTo>
                    <a:pt x="180892" y="146915"/>
                    <a:pt x="190152" y="140905"/>
                    <a:pt x="192669" y="131456"/>
                  </a:cubicBezTo>
                  <a:cubicBezTo>
                    <a:pt x="192848" y="130466"/>
                    <a:pt x="193238" y="129523"/>
                    <a:pt x="193812" y="128694"/>
                  </a:cubicBezTo>
                  <a:cubicBezTo>
                    <a:pt x="195241" y="127265"/>
                    <a:pt x="197812" y="128218"/>
                    <a:pt x="198955" y="129932"/>
                  </a:cubicBezTo>
                  <a:cubicBezTo>
                    <a:pt x="199672" y="131828"/>
                    <a:pt x="200276" y="133771"/>
                    <a:pt x="200765" y="135743"/>
                  </a:cubicBezTo>
                  <a:cubicBezTo>
                    <a:pt x="208099" y="151364"/>
                    <a:pt x="207337" y="132885"/>
                    <a:pt x="213243" y="132695"/>
                  </a:cubicBezTo>
                  <a:lnTo>
                    <a:pt x="213243" y="66020"/>
                  </a:lnTo>
                  <a:close/>
                </a:path>
              </a:pathLst>
            </a:custGeom>
            <a:solidFill>
              <a:srgbClr val="F99F38"/>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6856A508-3320-07EA-7885-AE7CA3071F9A}"/>
                </a:ext>
              </a:extLst>
            </p:cNvPr>
            <p:cNvSpPr/>
            <p:nvPr/>
          </p:nvSpPr>
          <p:spPr>
            <a:xfrm>
              <a:off x="655986" y="228589"/>
              <a:ext cx="213360" cy="127645"/>
            </a:xfrm>
            <a:custGeom>
              <a:avLst/>
              <a:gdLst>
                <a:gd name="connsiteX0" fmla="*/ 17695 w 213360"/>
                <a:gd name="connsiteY0" fmla="*/ 89743 h 127645"/>
                <a:gd name="connsiteX1" fmla="*/ 25696 w 213360"/>
                <a:gd name="connsiteY1" fmla="*/ 96982 h 127645"/>
                <a:gd name="connsiteX2" fmla="*/ 33697 w 213360"/>
                <a:gd name="connsiteY2" fmla="*/ 92410 h 127645"/>
                <a:gd name="connsiteX3" fmla="*/ 35983 w 213360"/>
                <a:gd name="connsiteY3" fmla="*/ 82028 h 127645"/>
                <a:gd name="connsiteX4" fmla="*/ 53604 w 213360"/>
                <a:gd name="connsiteY4" fmla="*/ 74789 h 127645"/>
                <a:gd name="connsiteX5" fmla="*/ 56938 w 213360"/>
                <a:gd name="connsiteY5" fmla="*/ 76218 h 127645"/>
                <a:gd name="connsiteX6" fmla="*/ 57700 w 213360"/>
                <a:gd name="connsiteY6" fmla="*/ 80218 h 127645"/>
                <a:gd name="connsiteX7" fmla="*/ 66653 w 213360"/>
                <a:gd name="connsiteY7" fmla="*/ 97077 h 127645"/>
                <a:gd name="connsiteX8" fmla="*/ 77607 w 213360"/>
                <a:gd name="connsiteY8" fmla="*/ 85933 h 127645"/>
                <a:gd name="connsiteX9" fmla="*/ 78464 w 213360"/>
                <a:gd name="connsiteY9" fmla="*/ 78789 h 127645"/>
                <a:gd name="connsiteX10" fmla="*/ 93005 w 213360"/>
                <a:gd name="connsiteY10" fmla="*/ 71729 h 127645"/>
                <a:gd name="connsiteX11" fmla="*/ 94752 w 213360"/>
                <a:gd name="connsiteY11" fmla="*/ 72503 h 127645"/>
                <a:gd name="connsiteX12" fmla="*/ 102086 w 213360"/>
                <a:gd name="connsiteY12" fmla="*/ 84219 h 127645"/>
                <a:gd name="connsiteX13" fmla="*/ 108373 w 213360"/>
                <a:gd name="connsiteY13" fmla="*/ 90600 h 127645"/>
                <a:gd name="connsiteX14" fmla="*/ 111802 w 213360"/>
                <a:gd name="connsiteY14" fmla="*/ 84123 h 127645"/>
                <a:gd name="connsiteX15" fmla="*/ 117231 w 213360"/>
                <a:gd name="connsiteY15" fmla="*/ 80790 h 127645"/>
                <a:gd name="connsiteX16" fmla="*/ 117802 w 213360"/>
                <a:gd name="connsiteY16" fmla="*/ 109365 h 127645"/>
                <a:gd name="connsiteX17" fmla="*/ 119422 w 213360"/>
                <a:gd name="connsiteY17" fmla="*/ 127557 h 127645"/>
                <a:gd name="connsiteX18" fmla="*/ 125803 w 213360"/>
                <a:gd name="connsiteY18" fmla="*/ 119652 h 127645"/>
                <a:gd name="connsiteX19" fmla="*/ 129613 w 213360"/>
                <a:gd name="connsiteY19" fmla="*/ 96030 h 127645"/>
                <a:gd name="connsiteX20" fmla="*/ 135519 w 213360"/>
                <a:gd name="connsiteY20" fmla="*/ 80409 h 127645"/>
                <a:gd name="connsiteX21" fmla="*/ 146568 w 213360"/>
                <a:gd name="connsiteY21" fmla="*/ 84409 h 127645"/>
                <a:gd name="connsiteX22" fmla="*/ 150568 w 213360"/>
                <a:gd name="connsiteY22" fmla="*/ 96506 h 127645"/>
                <a:gd name="connsiteX23" fmla="*/ 161236 w 213360"/>
                <a:gd name="connsiteY23" fmla="*/ 92601 h 127645"/>
                <a:gd name="connsiteX24" fmla="*/ 170761 w 213360"/>
                <a:gd name="connsiteY24" fmla="*/ 85552 h 127645"/>
                <a:gd name="connsiteX25" fmla="*/ 188573 w 213360"/>
                <a:gd name="connsiteY25" fmla="*/ 102697 h 127645"/>
                <a:gd name="connsiteX26" fmla="*/ 200289 w 213360"/>
                <a:gd name="connsiteY26" fmla="*/ 91648 h 127645"/>
                <a:gd name="connsiteX27" fmla="*/ 213338 w 213360"/>
                <a:gd name="connsiteY27" fmla="*/ 84790 h 127645"/>
                <a:gd name="connsiteX28" fmla="*/ 213338 w 213360"/>
                <a:gd name="connsiteY28" fmla="*/ 32784 h 127645"/>
                <a:gd name="connsiteX29" fmla="*/ 205528 w 213360"/>
                <a:gd name="connsiteY29" fmla="*/ 28021 h 127645"/>
                <a:gd name="connsiteX30" fmla="*/ 196003 w 213360"/>
                <a:gd name="connsiteY30" fmla="*/ 14877 h 127645"/>
                <a:gd name="connsiteX31" fmla="*/ 190383 w 213360"/>
                <a:gd name="connsiteY31" fmla="*/ 10590 h 127645"/>
                <a:gd name="connsiteX32" fmla="*/ 184001 w 213360"/>
                <a:gd name="connsiteY32" fmla="*/ 17544 h 127645"/>
                <a:gd name="connsiteX33" fmla="*/ 181334 w 213360"/>
                <a:gd name="connsiteY33" fmla="*/ 27640 h 127645"/>
                <a:gd name="connsiteX34" fmla="*/ 165808 w 213360"/>
                <a:gd name="connsiteY34" fmla="*/ 26497 h 127645"/>
                <a:gd name="connsiteX35" fmla="*/ 156283 w 213360"/>
                <a:gd name="connsiteY35" fmla="*/ 11638 h 127645"/>
                <a:gd name="connsiteX36" fmla="*/ 146758 w 213360"/>
                <a:gd name="connsiteY36" fmla="*/ 6685 h 127645"/>
                <a:gd name="connsiteX37" fmla="*/ 138662 w 213360"/>
                <a:gd name="connsiteY37" fmla="*/ 14400 h 127645"/>
                <a:gd name="connsiteX38" fmla="*/ 121327 w 213360"/>
                <a:gd name="connsiteY38" fmla="*/ 13353 h 127645"/>
                <a:gd name="connsiteX39" fmla="*/ 110373 w 213360"/>
                <a:gd name="connsiteY39" fmla="*/ 875 h 127645"/>
                <a:gd name="connsiteX40" fmla="*/ 100086 w 213360"/>
                <a:gd name="connsiteY40" fmla="*/ 9257 h 127645"/>
                <a:gd name="connsiteX41" fmla="*/ 96276 w 213360"/>
                <a:gd name="connsiteY41" fmla="*/ 23354 h 127645"/>
                <a:gd name="connsiteX42" fmla="*/ 84465 w 213360"/>
                <a:gd name="connsiteY42" fmla="*/ 27545 h 127645"/>
                <a:gd name="connsiteX43" fmla="*/ 81893 w 213360"/>
                <a:gd name="connsiteY43" fmla="*/ 23830 h 127645"/>
                <a:gd name="connsiteX44" fmla="*/ 75035 w 213360"/>
                <a:gd name="connsiteY44" fmla="*/ 10019 h 127645"/>
                <a:gd name="connsiteX45" fmla="*/ 63700 w 213360"/>
                <a:gd name="connsiteY45" fmla="*/ -78 h 127645"/>
                <a:gd name="connsiteX46" fmla="*/ 53413 w 213360"/>
                <a:gd name="connsiteY46" fmla="*/ 12972 h 127645"/>
                <a:gd name="connsiteX47" fmla="*/ 41983 w 213360"/>
                <a:gd name="connsiteY47" fmla="*/ 24211 h 127645"/>
                <a:gd name="connsiteX48" fmla="*/ 34459 w 213360"/>
                <a:gd name="connsiteY48" fmla="*/ 11638 h 127645"/>
                <a:gd name="connsiteX49" fmla="*/ 32077 w 213360"/>
                <a:gd name="connsiteY49" fmla="*/ 6114 h 127645"/>
                <a:gd name="connsiteX50" fmla="*/ 26839 w 213360"/>
                <a:gd name="connsiteY50" fmla="*/ 6114 h 127645"/>
                <a:gd name="connsiteX51" fmla="*/ 15599 w 213360"/>
                <a:gd name="connsiteY51" fmla="*/ 13448 h 127645"/>
                <a:gd name="connsiteX52" fmla="*/ -22 w 213360"/>
                <a:gd name="connsiteY52" fmla="*/ 33260 h 127645"/>
                <a:gd name="connsiteX53" fmla="*/ -22 w 213360"/>
                <a:gd name="connsiteY53" fmla="*/ 84314 h 127645"/>
                <a:gd name="connsiteX54" fmla="*/ 17695 w 213360"/>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60" h="127645">
                  <a:moveTo>
                    <a:pt x="17695" y="89743"/>
                  </a:moveTo>
                  <a:cubicBezTo>
                    <a:pt x="20127" y="92403"/>
                    <a:pt x="22807" y="94826"/>
                    <a:pt x="25696" y="96982"/>
                  </a:cubicBezTo>
                  <a:cubicBezTo>
                    <a:pt x="28744" y="98792"/>
                    <a:pt x="32554" y="95744"/>
                    <a:pt x="33697" y="92410"/>
                  </a:cubicBezTo>
                  <a:cubicBezTo>
                    <a:pt x="34840" y="89076"/>
                    <a:pt x="34554" y="85266"/>
                    <a:pt x="35983" y="82028"/>
                  </a:cubicBezTo>
                  <a:cubicBezTo>
                    <a:pt x="39686" y="76074"/>
                    <a:pt x="46784" y="73157"/>
                    <a:pt x="53604" y="74789"/>
                  </a:cubicBezTo>
                  <a:cubicBezTo>
                    <a:pt x="54862" y="74796"/>
                    <a:pt x="56064" y="75312"/>
                    <a:pt x="56938" y="76218"/>
                  </a:cubicBezTo>
                  <a:cubicBezTo>
                    <a:pt x="57636" y="77427"/>
                    <a:pt x="57904" y="78837"/>
                    <a:pt x="57700" y="80218"/>
                  </a:cubicBezTo>
                  <a:cubicBezTo>
                    <a:pt x="57787" y="86954"/>
                    <a:pt x="61121" y="93233"/>
                    <a:pt x="66653" y="97077"/>
                  </a:cubicBezTo>
                  <a:cubicBezTo>
                    <a:pt x="72192" y="95865"/>
                    <a:pt x="76491" y="91492"/>
                    <a:pt x="77607" y="85933"/>
                  </a:cubicBezTo>
                  <a:cubicBezTo>
                    <a:pt x="77607" y="83552"/>
                    <a:pt x="77607" y="81075"/>
                    <a:pt x="78464" y="78789"/>
                  </a:cubicBezTo>
                  <a:cubicBezTo>
                    <a:pt x="80530" y="72825"/>
                    <a:pt x="87040" y="69663"/>
                    <a:pt x="93005" y="71729"/>
                  </a:cubicBezTo>
                  <a:cubicBezTo>
                    <a:pt x="93608" y="71938"/>
                    <a:pt x="94192" y="72196"/>
                    <a:pt x="94752" y="72503"/>
                  </a:cubicBezTo>
                  <a:cubicBezTo>
                    <a:pt x="98524" y="75401"/>
                    <a:pt x="101127" y="79560"/>
                    <a:pt x="102086" y="84219"/>
                  </a:cubicBezTo>
                  <a:cubicBezTo>
                    <a:pt x="103039" y="87457"/>
                    <a:pt x="105134" y="91648"/>
                    <a:pt x="108373" y="90600"/>
                  </a:cubicBezTo>
                  <a:cubicBezTo>
                    <a:pt x="111611" y="89553"/>
                    <a:pt x="111230" y="86695"/>
                    <a:pt x="111802" y="84123"/>
                  </a:cubicBezTo>
                  <a:cubicBezTo>
                    <a:pt x="112373" y="81552"/>
                    <a:pt x="115326" y="78980"/>
                    <a:pt x="117231" y="80790"/>
                  </a:cubicBezTo>
                  <a:cubicBezTo>
                    <a:pt x="118652" y="90250"/>
                    <a:pt x="118844" y="99855"/>
                    <a:pt x="117802" y="109365"/>
                  </a:cubicBezTo>
                  <a:cubicBezTo>
                    <a:pt x="116393" y="115451"/>
                    <a:pt x="116959" y="121823"/>
                    <a:pt x="119422" y="127557"/>
                  </a:cubicBezTo>
                  <a:cubicBezTo>
                    <a:pt x="122946" y="127081"/>
                    <a:pt x="124756" y="123081"/>
                    <a:pt x="125803" y="119652"/>
                  </a:cubicBezTo>
                  <a:cubicBezTo>
                    <a:pt x="128119" y="111984"/>
                    <a:pt x="129400" y="104038"/>
                    <a:pt x="129613" y="96030"/>
                  </a:cubicBezTo>
                  <a:cubicBezTo>
                    <a:pt x="129613" y="90124"/>
                    <a:pt x="129613" y="82790"/>
                    <a:pt x="135519" y="80409"/>
                  </a:cubicBezTo>
                  <a:cubicBezTo>
                    <a:pt x="139684" y="79041"/>
                    <a:pt x="144244" y="80691"/>
                    <a:pt x="146568" y="84409"/>
                  </a:cubicBezTo>
                  <a:cubicBezTo>
                    <a:pt x="148758" y="88106"/>
                    <a:pt x="150123" y="92233"/>
                    <a:pt x="150568" y="96506"/>
                  </a:cubicBezTo>
                  <a:cubicBezTo>
                    <a:pt x="154093" y="98792"/>
                    <a:pt x="158569" y="95744"/>
                    <a:pt x="161236" y="92601"/>
                  </a:cubicBezTo>
                  <a:cubicBezTo>
                    <a:pt x="163903" y="89457"/>
                    <a:pt x="166761" y="85362"/>
                    <a:pt x="170761" y="85552"/>
                  </a:cubicBezTo>
                  <a:cubicBezTo>
                    <a:pt x="179334" y="85552"/>
                    <a:pt x="180286" y="102507"/>
                    <a:pt x="188573" y="102697"/>
                  </a:cubicBezTo>
                  <a:cubicBezTo>
                    <a:pt x="194193" y="102697"/>
                    <a:pt x="196860" y="96125"/>
                    <a:pt x="200289" y="91648"/>
                  </a:cubicBezTo>
                  <a:cubicBezTo>
                    <a:pt x="206004" y="84028"/>
                    <a:pt x="208576" y="84790"/>
                    <a:pt x="213338" y="84790"/>
                  </a:cubicBezTo>
                  <a:lnTo>
                    <a:pt x="213338" y="32784"/>
                  </a:lnTo>
                  <a:cubicBezTo>
                    <a:pt x="208861" y="32784"/>
                    <a:pt x="207814" y="33355"/>
                    <a:pt x="205528" y="28021"/>
                  </a:cubicBezTo>
                  <a:cubicBezTo>
                    <a:pt x="202858" y="23295"/>
                    <a:pt x="199662" y="18886"/>
                    <a:pt x="196003" y="14877"/>
                  </a:cubicBezTo>
                  <a:cubicBezTo>
                    <a:pt x="194853" y="12690"/>
                    <a:pt x="192796" y="11121"/>
                    <a:pt x="190383" y="10590"/>
                  </a:cubicBezTo>
                  <a:cubicBezTo>
                    <a:pt x="186954" y="10590"/>
                    <a:pt x="184668" y="14115"/>
                    <a:pt x="184001" y="17544"/>
                  </a:cubicBezTo>
                  <a:cubicBezTo>
                    <a:pt x="183886" y="21068"/>
                    <a:pt x="182974" y="24520"/>
                    <a:pt x="181334" y="27640"/>
                  </a:cubicBezTo>
                  <a:cubicBezTo>
                    <a:pt x="177715" y="32307"/>
                    <a:pt x="169999" y="30688"/>
                    <a:pt x="165808" y="26497"/>
                  </a:cubicBezTo>
                  <a:cubicBezTo>
                    <a:pt x="162276" y="21783"/>
                    <a:pt x="159091" y="16817"/>
                    <a:pt x="156283" y="11638"/>
                  </a:cubicBezTo>
                  <a:cubicBezTo>
                    <a:pt x="154430" y="8184"/>
                    <a:pt x="150650" y="6219"/>
                    <a:pt x="146758" y="6685"/>
                  </a:cubicBezTo>
                  <a:cubicBezTo>
                    <a:pt x="143139" y="7638"/>
                    <a:pt x="141424" y="11733"/>
                    <a:pt x="138662" y="14400"/>
                  </a:cubicBezTo>
                  <a:cubicBezTo>
                    <a:pt x="133532" y="18739"/>
                    <a:pt x="125897" y="18278"/>
                    <a:pt x="121327" y="13353"/>
                  </a:cubicBezTo>
                  <a:cubicBezTo>
                    <a:pt x="117612" y="9066"/>
                    <a:pt x="115897" y="1922"/>
                    <a:pt x="110373" y="875"/>
                  </a:cubicBezTo>
                  <a:cubicBezTo>
                    <a:pt x="104848" y="-173"/>
                    <a:pt x="101610" y="4685"/>
                    <a:pt x="100086" y="9257"/>
                  </a:cubicBezTo>
                  <a:cubicBezTo>
                    <a:pt x="99266" y="14066"/>
                    <a:pt x="97990" y="18787"/>
                    <a:pt x="96276" y="23354"/>
                  </a:cubicBezTo>
                  <a:cubicBezTo>
                    <a:pt x="94085" y="27640"/>
                    <a:pt x="88180" y="30688"/>
                    <a:pt x="84465" y="27545"/>
                  </a:cubicBezTo>
                  <a:cubicBezTo>
                    <a:pt x="83396" y="26467"/>
                    <a:pt x="82527"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5" y="9552"/>
                    <a:pt x="33577" y="7563"/>
                    <a:pt x="32077" y="6114"/>
                  </a:cubicBezTo>
                  <a:cubicBezTo>
                    <a:pt x="30414" y="5352"/>
                    <a:pt x="28502" y="5352"/>
                    <a:pt x="26839" y="6114"/>
                  </a:cubicBezTo>
                  <a:cubicBezTo>
                    <a:pt x="22381" y="7240"/>
                    <a:pt x="18425" y="9821"/>
                    <a:pt x="15599" y="13448"/>
                  </a:cubicBezTo>
                  <a:cubicBezTo>
                    <a:pt x="11218" y="19258"/>
                    <a:pt x="9884" y="33260"/>
                    <a:pt x="-22" y="33260"/>
                  </a:cubicBezTo>
                  <a:lnTo>
                    <a:pt x="-22" y="84314"/>
                  </a:lnTo>
                  <a:cubicBezTo>
                    <a:pt x="6345" y="83931"/>
                    <a:pt x="12636" y="85859"/>
                    <a:pt x="17695" y="89743"/>
                  </a:cubicBezTo>
                  <a:close/>
                </a:path>
              </a:pathLst>
            </a:custGeom>
            <a:solidFill>
              <a:srgbClr val="F99F38"/>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CC25CAAA-02C3-E24C-DA85-34B998CBF8FA}"/>
                </a:ext>
              </a:extLst>
            </p:cNvPr>
            <p:cNvSpPr/>
            <p:nvPr/>
          </p:nvSpPr>
          <p:spPr>
            <a:xfrm>
              <a:off x="796129" y="399026"/>
              <a:ext cx="63121" cy="154723"/>
            </a:xfrm>
            <a:custGeom>
              <a:avLst/>
              <a:gdLst>
                <a:gd name="connsiteX0" fmla="*/ 1568 w 63121"/>
                <a:gd name="connsiteY0" fmla="*/ 95138 h 154723"/>
                <a:gd name="connsiteX1" fmla="*/ 2520 w 63121"/>
                <a:gd name="connsiteY1" fmla="*/ 96376 h 154723"/>
                <a:gd name="connsiteX2" fmla="*/ 3854 w 63121"/>
                <a:gd name="connsiteY2" fmla="*/ 96376 h 154723"/>
                <a:gd name="connsiteX3" fmla="*/ 10902 w 63121"/>
                <a:gd name="connsiteY3" fmla="*/ 95424 h 154723"/>
                <a:gd name="connsiteX4" fmla="*/ 21475 w 63121"/>
                <a:gd name="connsiteY4" fmla="*/ 79422 h 154723"/>
                <a:gd name="connsiteX5" fmla="*/ 25094 w 63121"/>
                <a:gd name="connsiteY5" fmla="*/ 78755 h 154723"/>
                <a:gd name="connsiteX6" fmla="*/ 29095 w 63121"/>
                <a:gd name="connsiteY6" fmla="*/ 87137 h 154723"/>
                <a:gd name="connsiteX7" fmla="*/ 31571 w 63121"/>
                <a:gd name="connsiteY7" fmla="*/ 91518 h 154723"/>
                <a:gd name="connsiteX8" fmla="*/ 27857 w 63121"/>
                <a:gd name="connsiteY8" fmla="*/ 111235 h 154723"/>
                <a:gd name="connsiteX9" fmla="*/ 22904 w 63121"/>
                <a:gd name="connsiteY9" fmla="*/ 119427 h 154723"/>
                <a:gd name="connsiteX10" fmla="*/ 22427 w 63121"/>
                <a:gd name="connsiteY10" fmla="*/ 128952 h 154723"/>
                <a:gd name="connsiteX11" fmla="*/ 25094 w 63121"/>
                <a:gd name="connsiteY11" fmla="*/ 133143 h 154723"/>
                <a:gd name="connsiteX12" fmla="*/ 33572 w 63121"/>
                <a:gd name="connsiteY12" fmla="*/ 153621 h 154723"/>
                <a:gd name="connsiteX13" fmla="*/ 34715 w 63121"/>
                <a:gd name="connsiteY13" fmla="*/ 154574 h 154723"/>
                <a:gd name="connsiteX14" fmla="*/ 37382 w 63121"/>
                <a:gd name="connsiteY14" fmla="*/ 153145 h 154723"/>
                <a:gd name="connsiteX15" fmla="*/ 37382 w 63121"/>
                <a:gd name="connsiteY15" fmla="*/ 149811 h 154723"/>
                <a:gd name="connsiteX16" fmla="*/ 41477 w 63121"/>
                <a:gd name="connsiteY16" fmla="*/ 91042 h 154723"/>
                <a:gd name="connsiteX17" fmla="*/ 41477 w 63121"/>
                <a:gd name="connsiteY17" fmla="*/ 84851 h 154723"/>
                <a:gd name="connsiteX18" fmla="*/ 45669 w 63121"/>
                <a:gd name="connsiteY18" fmla="*/ 80850 h 154723"/>
                <a:gd name="connsiteX19" fmla="*/ 49764 w 63121"/>
                <a:gd name="connsiteY19" fmla="*/ 82470 h 154723"/>
                <a:gd name="connsiteX20" fmla="*/ 59289 w 63121"/>
                <a:gd name="connsiteY20" fmla="*/ 84565 h 154723"/>
                <a:gd name="connsiteX21" fmla="*/ 62052 w 63121"/>
                <a:gd name="connsiteY21" fmla="*/ 76659 h 154723"/>
                <a:gd name="connsiteX22" fmla="*/ 57194 w 63121"/>
                <a:gd name="connsiteY22" fmla="*/ 73421 h 154723"/>
                <a:gd name="connsiteX23" fmla="*/ 56337 w 63121"/>
                <a:gd name="connsiteY23" fmla="*/ 70182 h 154723"/>
                <a:gd name="connsiteX24" fmla="*/ 54431 w 63121"/>
                <a:gd name="connsiteY24" fmla="*/ 44751 h 154723"/>
                <a:gd name="connsiteX25" fmla="*/ 56241 w 63121"/>
                <a:gd name="connsiteY25" fmla="*/ 37988 h 154723"/>
                <a:gd name="connsiteX26" fmla="*/ 58527 w 63121"/>
                <a:gd name="connsiteY26" fmla="*/ 36464 h 154723"/>
                <a:gd name="connsiteX27" fmla="*/ 59289 w 63121"/>
                <a:gd name="connsiteY27" fmla="*/ 33130 h 154723"/>
                <a:gd name="connsiteX28" fmla="*/ 59289 w 63121"/>
                <a:gd name="connsiteY28" fmla="*/ 26844 h 154723"/>
                <a:gd name="connsiteX29" fmla="*/ 58718 w 63121"/>
                <a:gd name="connsiteY29" fmla="*/ 24367 h 154723"/>
                <a:gd name="connsiteX30" fmla="*/ 56241 w 63121"/>
                <a:gd name="connsiteY30" fmla="*/ 22938 h 154723"/>
                <a:gd name="connsiteX31" fmla="*/ 52336 w 63121"/>
                <a:gd name="connsiteY31" fmla="*/ 14937 h 154723"/>
                <a:gd name="connsiteX32" fmla="*/ 52336 w 63121"/>
                <a:gd name="connsiteY32" fmla="*/ 5412 h 154723"/>
                <a:gd name="connsiteX33" fmla="*/ 45859 w 63121"/>
                <a:gd name="connsiteY33" fmla="*/ -17 h 154723"/>
                <a:gd name="connsiteX34" fmla="*/ 39858 w 63121"/>
                <a:gd name="connsiteY34" fmla="*/ 43893 h 154723"/>
                <a:gd name="connsiteX35" fmla="*/ 37953 w 63121"/>
                <a:gd name="connsiteY35" fmla="*/ 54371 h 154723"/>
                <a:gd name="connsiteX36" fmla="*/ 37382 w 63121"/>
                <a:gd name="connsiteY36" fmla="*/ 76278 h 154723"/>
                <a:gd name="connsiteX37" fmla="*/ 37382 w 63121"/>
                <a:gd name="connsiteY37" fmla="*/ 77326 h 154723"/>
                <a:gd name="connsiteX38" fmla="*/ 35191 w 63121"/>
                <a:gd name="connsiteY38" fmla="*/ 76755 h 154723"/>
                <a:gd name="connsiteX39" fmla="*/ 33858 w 63121"/>
                <a:gd name="connsiteY39" fmla="*/ 74659 h 154723"/>
                <a:gd name="connsiteX40" fmla="*/ 28333 w 63121"/>
                <a:gd name="connsiteY40" fmla="*/ 73421 h 154723"/>
                <a:gd name="connsiteX41" fmla="*/ 11855 w 63121"/>
                <a:gd name="connsiteY41" fmla="*/ 75516 h 154723"/>
                <a:gd name="connsiteX42" fmla="*/ 1568 w 63121"/>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21" h="154723">
                  <a:moveTo>
                    <a:pt x="1568" y="95138"/>
                  </a:moveTo>
                  <a:cubicBezTo>
                    <a:pt x="1743" y="95643"/>
                    <a:pt x="2077" y="96081"/>
                    <a:pt x="2520" y="96376"/>
                  </a:cubicBezTo>
                  <a:cubicBezTo>
                    <a:pt x="2953" y="96519"/>
                    <a:pt x="3421" y="96519"/>
                    <a:pt x="3854" y="96376"/>
                  </a:cubicBezTo>
                  <a:lnTo>
                    <a:pt x="10902" y="95424"/>
                  </a:lnTo>
                  <a:cubicBezTo>
                    <a:pt x="12329" y="88966"/>
                    <a:pt x="16095" y="83270"/>
                    <a:pt x="21475" y="79422"/>
                  </a:cubicBezTo>
                  <a:cubicBezTo>
                    <a:pt x="22551" y="78745"/>
                    <a:pt x="23847" y="78507"/>
                    <a:pt x="25094" y="78755"/>
                  </a:cubicBezTo>
                  <a:cubicBezTo>
                    <a:pt x="28142" y="79707"/>
                    <a:pt x="27952" y="84089"/>
                    <a:pt x="29095" y="87137"/>
                  </a:cubicBezTo>
                  <a:cubicBezTo>
                    <a:pt x="29807" y="88661"/>
                    <a:pt x="30634" y="90128"/>
                    <a:pt x="31571" y="91518"/>
                  </a:cubicBezTo>
                  <a:cubicBezTo>
                    <a:pt x="33917" y="98281"/>
                    <a:pt x="32503" y="105787"/>
                    <a:pt x="27857" y="111235"/>
                  </a:cubicBezTo>
                  <a:cubicBezTo>
                    <a:pt x="25971" y="113816"/>
                    <a:pt x="24313" y="116560"/>
                    <a:pt x="22904" y="119427"/>
                  </a:cubicBezTo>
                  <a:cubicBezTo>
                    <a:pt x="21436" y="122398"/>
                    <a:pt x="21264" y="125846"/>
                    <a:pt x="22427" y="128952"/>
                  </a:cubicBezTo>
                  <a:cubicBezTo>
                    <a:pt x="23193" y="130428"/>
                    <a:pt x="24086" y="131828"/>
                    <a:pt x="25094" y="133143"/>
                  </a:cubicBezTo>
                  <a:cubicBezTo>
                    <a:pt x="29000" y="139429"/>
                    <a:pt x="28714" y="148002"/>
                    <a:pt x="33572" y="153621"/>
                  </a:cubicBezTo>
                  <a:cubicBezTo>
                    <a:pt x="33858" y="154040"/>
                    <a:pt x="34254" y="154364"/>
                    <a:pt x="34715" y="154574"/>
                  </a:cubicBezTo>
                  <a:cubicBezTo>
                    <a:pt x="35837" y="154841"/>
                    <a:pt x="36980" y="154221"/>
                    <a:pt x="37382" y="153145"/>
                  </a:cubicBezTo>
                  <a:cubicBezTo>
                    <a:pt x="37616" y="152050"/>
                    <a:pt x="37616" y="150907"/>
                    <a:pt x="37382" y="149811"/>
                  </a:cubicBezTo>
                  <a:cubicBezTo>
                    <a:pt x="36810" y="130095"/>
                    <a:pt x="43763" y="110568"/>
                    <a:pt x="41477" y="91042"/>
                  </a:cubicBezTo>
                  <a:cubicBezTo>
                    <a:pt x="41140" y="88994"/>
                    <a:pt x="41140" y="86899"/>
                    <a:pt x="41477" y="84851"/>
                  </a:cubicBezTo>
                  <a:cubicBezTo>
                    <a:pt x="41839" y="82736"/>
                    <a:pt x="43543" y="81117"/>
                    <a:pt x="45669" y="80850"/>
                  </a:cubicBezTo>
                  <a:cubicBezTo>
                    <a:pt x="47171" y="80946"/>
                    <a:pt x="48604" y="81508"/>
                    <a:pt x="49764" y="82470"/>
                  </a:cubicBezTo>
                  <a:cubicBezTo>
                    <a:pt x="52489" y="84508"/>
                    <a:pt x="55960" y="85270"/>
                    <a:pt x="59289" y="84565"/>
                  </a:cubicBezTo>
                  <a:cubicBezTo>
                    <a:pt x="62433" y="83517"/>
                    <a:pt x="64433" y="78945"/>
                    <a:pt x="62052" y="76659"/>
                  </a:cubicBezTo>
                  <a:cubicBezTo>
                    <a:pt x="59670" y="74373"/>
                    <a:pt x="58337" y="75040"/>
                    <a:pt x="57194" y="73421"/>
                  </a:cubicBezTo>
                  <a:cubicBezTo>
                    <a:pt x="56611" y="72440"/>
                    <a:pt x="56315" y="71325"/>
                    <a:pt x="56337" y="70182"/>
                  </a:cubicBezTo>
                  <a:lnTo>
                    <a:pt x="54431" y="44751"/>
                  </a:lnTo>
                  <a:cubicBezTo>
                    <a:pt x="53886" y="42331"/>
                    <a:pt x="54562" y="39807"/>
                    <a:pt x="56241" y="37988"/>
                  </a:cubicBezTo>
                  <a:cubicBezTo>
                    <a:pt x="57053" y="37559"/>
                    <a:pt x="57819" y="37045"/>
                    <a:pt x="58527" y="36464"/>
                  </a:cubicBezTo>
                  <a:cubicBezTo>
                    <a:pt x="59169" y="35483"/>
                    <a:pt x="59439" y="34292"/>
                    <a:pt x="59289" y="33130"/>
                  </a:cubicBezTo>
                  <a:lnTo>
                    <a:pt x="59289" y="26844"/>
                  </a:lnTo>
                  <a:cubicBezTo>
                    <a:pt x="59347" y="25977"/>
                    <a:pt x="59149" y="25120"/>
                    <a:pt x="58718" y="24367"/>
                  </a:cubicBezTo>
                  <a:cubicBezTo>
                    <a:pt x="57984" y="23748"/>
                    <a:pt x="57146" y="23262"/>
                    <a:pt x="56241" y="22938"/>
                  </a:cubicBezTo>
                  <a:cubicBezTo>
                    <a:pt x="53596" y="21167"/>
                    <a:pt x="52105" y="18109"/>
                    <a:pt x="52336" y="14937"/>
                  </a:cubicBezTo>
                  <a:cubicBezTo>
                    <a:pt x="52677" y="11775"/>
                    <a:pt x="52677" y="8575"/>
                    <a:pt x="52336" y="5412"/>
                  </a:cubicBezTo>
                  <a:cubicBezTo>
                    <a:pt x="51574" y="2364"/>
                    <a:pt x="48907" y="-588"/>
                    <a:pt x="45859" y="-17"/>
                  </a:cubicBezTo>
                  <a:cubicBezTo>
                    <a:pt x="44727" y="14728"/>
                    <a:pt x="42724" y="29387"/>
                    <a:pt x="39858" y="43893"/>
                  </a:cubicBezTo>
                  <a:cubicBezTo>
                    <a:pt x="38985" y="47341"/>
                    <a:pt x="38349" y="50837"/>
                    <a:pt x="37953" y="54371"/>
                  </a:cubicBezTo>
                  <a:cubicBezTo>
                    <a:pt x="38289" y="61677"/>
                    <a:pt x="38098" y="69001"/>
                    <a:pt x="37382" y="76278"/>
                  </a:cubicBezTo>
                  <a:cubicBezTo>
                    <a:pt x="37470" y="76621"/>
                    <a:pt x="37470" y="76983"/>
                    <a:pt x="37382" y="77326"/>
                  </a:cubicBezTo>
                  <a:cubicBezTo>
                    <a:pt x="36715" y="77898"/>
                    <a:pt x="35667" y="77326"/>
                    <a:pt x="35191" y="76755"/>
                  </a:cubicBezTo>
                  <a:cubicBezTo>
                    <a:pt x="34715" y="76183"/>
                    <a:pt x="34429" y="75231"/>
                    <a:pt x="33858" y="74659"/>
                  </a:cubicBezTo>
                  <a:cubicBezTo>
                    <a:pt x="32331" y="73364"/>
                    <a:pt x="30267" y="72897"/>
                    <a:pt x="28333" y="73421"/>
                  </a:cubicBezTo>
                  <a:lnTo>
                    <a:pt x="11855" y="75516"/>
                  </a:lnTo>
                  <a:cubicBezTo>
                    <a:pt x="901" y="76659"/>
                    <a:pt x="-2337" y="85994"/>
                    <a:pt x="1568" y="95138"/>
                  </a:cubicBezTo>
                  <a:close/>
                </a:path>
              </a:pathLst>
            </a:custGeom>
            <a:solidFill>
              <a:srgbClr val="FAB07F"/>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321BEF1D-BFBD-A537-4802-87F58CA01C9E}"/>
                </a:ext>
              </a:extLst>
            </p:cNvPr>
            <p:cNvSpPr/>
            <p:nvPr/>
          </p:nvSpPr>
          <p:spPr>
            <a:xfrm>
              <a:off x="806541"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2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6" y="24066"/>
                    <a:pt x="607" y="23504"/>
                    <a:pt x="585" y="22885"/>
                  </a:cubicBezTo>
                  <a:cubicBezTo>
                    <a:pt x="-224" y="17037"/>
                    <a:pt x="-224" y="11112"/>
                    <a:pt x="585" y="5264"/>
                  </a:cubicBezTo>
                  <a:cubicBezTo>
                    <a:pt x="576" y="4035"/>
                    <a:pt x="870" y="2826"/>
                    <a:pt x="1443" y="1740"/>
                  </a:cubicBezTo>
                  <a:cubicBezTo>
                    <a:pt x="2525" y="301"/>
                    <a:pt x="4352" y="-375"/>
                    <a:pt x="6110" y="25"/>
                  </a:cubicBezTo>
                  <a:cubicBezTo>
                    <a:pt x="7809" y="492"/>
                    <a:pt x="9312" y="1492"/>
                    <a:pt x="10396" y="2883"/>
                  </a:cubicBezTo>
                  <a:cubicBezTo>
                    <a:pt x="10866" y="3464"/>
                    <a:pt x="11250" y="4102"/>
                    <a:pt x="11539" y="4788"/>
                  </a:cubicBezTo>
                  <a:cubicBezTo>
                    <a:pt x="11730" y="5797"/>
                    <a:pt x="11730" y="6826"/>
                    <a:pt x="11539" y="7836"/>
                  </a:cubicBezTo>
                  <a:lnTo>
                    <a:pt x="11539" y="14598"/>
                  </a:lnTo>
                  <a:cubicBezTo>
                    <a:pt x="11957" y="17627"/>
                    <a:pt x="10894" y="20675"/>
                    <a:pt x="8682" y="22790"/>
                  </a:cubicBezTo>
                  <a:cubicBezTo>
                    <a:pt x="6679" y="24485"/>
                    <a:pt x="3975" y="25085"/>
                    <a:pt x="1443" y="24409"/>
                  </a:cubicBezTo>
                  <a:close/>
                </a:path>
              </a:pathLst>
            </a:custGeom>
            <a:solidFill>
              <a:srgbClr val="FAB07F"/>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FB473AFE-0860-6F22-D660-57C26F86585D}"/>
                </a:ext>
              </a:extLst>
            </p:cNvPr>
            <p:cNvSpPr/>
            <p:nvPr/>
          </p:nvSpPr>
          <p:spPr>
            <a:xfrm>
              <a:off x="775017" y="445293"/>
              <a:ext cx="5909" cy="12144"/>
            </a:xfrm>
            <a:custGeom>
              <a:avLst/>
              <a:gdLst>
                <a:gd name="connsiteX0" fmla="*/ 677 w 5909"/>
                <a:gd name="connsiteY0" fmla="*/ 10389 h 12144"/>
                <a:gd name="connsiteX1" fmla="*/ 10 w 5909"/>
                <a:gd name="connsiteY1" fmla="*/ 6579 h 12144"/>
                <a:gd name="connsiteX2" fmla="*/ 582 w 5909"/>
                <a:gd name="connsiteY2" fmla="*/ 1817 h 12144"/>
                <a:gd name="connsiteX3" fmla="*/ 1630 w 5909"/>
                <a:gd name="connsiteY3" fmla="*/ 7 h 12144"/>
                <a:gd name="connsiteX4" fmla="*/ 3820 w 5909"/>
                <a:gd name="connsiteY4" fmla="*/ 769 h 12144"/>
                <a:gd name="connsiteX5" fmla="*/ 4677 w 5909"/>
                <a:gd name="connsiteY5" fmla="*/ 3055 h 12144"/>
                <a:gd name="connsiteX6" fmla="*/ 5535 w 5909"/>
                <a:gd name="connsiteY6" fmla="*/ 11342 h 12144"/>
                <a:gd name="connsiteX7" fmla="*/ 982 w 5909"/>
                <a:gd name="connsiteY7" fmla="*/ 10846 h 12144"/>
                <a:gd name="connsiteX8" fmla="*/ 677 w 5909"/>
                <a:gd name="connsiteY8" fmla="*/ 10389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9" h="12144">
                  <a:moveTo>
                    <a:pt x="677" y="10389"/>
                  </a:moveTo>
                  <a:cubicBezTo>
                    <a:pt x="118" y="9199"/>
                    <a:pt x="-113" y="7884"/>
                    <a:pt x="10" y="6579"/>
                  </a:cubicBezTo>
                  <a:cubicBezTo>
                    <a:pt x="54" y="4979"/>
                    <a:pt x="245" y="3379"/>
                    <a:pt x="582" y="1817"/>
                  </a:cubicBezTo>
                  <a:cubicBezTo>
                    <a:pt x="714" y="1112"/>
                    <a:pt x="1084" y="474"/>
                    <a:pt x="1630" y="7"/>
                  </a:cubicBezTo>
                  <a:cubicBezTo>
                    <a:pt x="2448" y="-260"/>
                    <a:pt x="3347" y="45"/>
                    <a:pt x="3820" y="769"/>
                  </a:cubicBezTo>
                  <a:cubicBezTo>
                    <a:pt x="4244" y="1474"/>
                    <a:pt x="4535" y="2245"/>
                    <a:pt x="4677" y="3055"/>
                  </a:cubicBezTo>
                  <a:cubicBezTo>
                    <a:pt x="4677" y="5055"/>
                    <a:pt x="6678" y="10008"/>
                    <a:pt x="5535" y="11342"/>
                  </a:cubicBezTo>
                  <a:cubicBezTo>
                    <a:pt x="4140" y="12466"/>
                    <a:pt x="2102" y="12237"/>
                    <a:pt x="982" y="10846"/>
                  </a:cubicBezTo>
                  <a:cubicBezTo>
                    <a:pt x="868" y="10704"/>
                    <a:pt x="766" y="10551"/>
                    <a:pt x="677" y="10389"/>
                  </a:cubicBezTo>
                  <a:close/>
                </a:path>
              </a:pathLst>
            </a:custGeom>
            <a:solidFill>
              <a:srgbClr val="FAB07F"/>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3248AD99-F464-7386-AA02-80C292459D89}"/>
                </a:ext>
              </a:extLst>
            </p:cNvPr>
            <p:cNvSpPr/>
            <p:nvPr/>
          </p:nvSpPr>
          <p:spPr>
            <a:xfrm>
              <a:off x="754540" y="502921"/>
              <a:ext cx="18345" cy="39676"/>
            </a:xfrm>
            <a:custGeom>
              <a:avLst/>
              <a:gdLst>
                <a:gd name="connsiteX0" fmla="*/ 10676 w 18345"/>
                <a:gd name="connsiteY0" fmla="*/ 482 h 39676"/>
                <a:gd name="connsiteX1" fmla="*/ 3437 w 18345"/>
                <a:gd name="connsiteY1" fmla="*/ 9340 h 39676"/>
                <a:gd name="connsiteX2" fmla="*/ 2580 w 18345"/>
                <a:gd name="connsiteY2" fmla="*/ 13626 h 39676"/>
                <a:gd name="connsiteX3" fmla="*/ 8 w 18345"/>
                <a:gd name="connsiteY3" fmla="*/ 19437 h 39676"/>
                <a:gd name="connsiteX4" fmla="*/ 3437 w 18345"/>
                <a:gd name="connsiteY4" fmla="*/ 27533 h 39676"/>
                <a:gd name="connsiteX5" fmla="*/ 8295 w 18345"/>
                <a:gd name="connsiteY5" fmla="*/ 35153 h 39676"/>
                <a:gd name="connsiteX6" fmla="*/ 9724 w 18345"/>
                <a:gd name="connsiteY6" fmla="*/ 39248 h 39676"/>
                <a:gd name="connsiteX7" fmla="*/ 13248 w 18345"/>
                <a:gd name="connsiteY7" fmla="*/ 37725 h 39676"/>
                <a:gd name="connsiteX8" fmla="*/ 13248 w 18345"/>
                <a:gd name="connsiteY8" fmla="*/ 33343 h 39676"/>
                <a:gd name="connsiteX9" fmla="*/ 12295 w 18345"/>
                <a:gd name="connsiteY9" fmla="*/ 16960 h 39676"/>
                <a:gd name="connsiteX10" fmla="*/ 18201 w 18345"/>
                <a:gd name="connsiteY10" fmla="*/ 5244 h 39676"/>
                <a:gd name="connsiteX11" fmla="*/ 10676 w 18345"/>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5" h="39676">
                  <a:moveTo>
                    <a:pt x="10676" y="482"/>
                  </a:moveTo>
                  <a:cubicBezTo>
                    <a:pt x="6992" y="2111"/>
                    <a:pt x="4304" y="5406"/>
                    <a:pt x="3437" y="9340"/>
                  </a:cubicBezTo>
                  <a:cubicBezTo>
                    <a:pt x="3252" y="10788"/>
                    <a:pt x="2966" y="12217"/>
                    <a:pt x="2580" y="13626"/>
                  </a:cubicBezTo>
                  <a:cubicBezTo>
                    <a:pt x="1586" y="15503"/>
                    <a:pt x="727" y="17446"/>
                    <a:pt x="8" y="19437"/>
                  </a:cubicBezTo>
                  <a:cubicBezTo>
                    <a:pt x="-238" y="22532"/>
                    <a:pt x="1042" y="25552"/>
                    <a:pt x="3437" y="27533"/>
                  </a:cubicBezTo>
                  <a:cubicBezTo>
                    <a:pt x="5709" y="29590"/>
                    <a:pt x="7386" y="32229"/>
                    <a:pt x="8295" y="35153"/>
                  </a:cubicBezTo>
                  <a:cubicBezTo>
                    <a:pt x="8295" y="36581"/>
                    <a:pt x="8295" y="38391"/>
                    <a:pt x="9724" y="39248"/>
                  </a:cubicBezTo>
                  <a:cubicBezTo>
                    <a:pt x="11152" y="40106"/>
                    <a:pt x="12581" y="39248"/>
                    <a:pt x="13248" y="37725"/>
                  </a:cubicBezTo>
                  <a:cubicBezTo>
                    <a:pt x="13632" y="36286"/>
                    <a:pt x="13632" y="34781"/>
                    <a:pt x="13248" y="33343"/>
                  </a:cubicBezTo>
                  <a:cubicBezTo>
                    <a:pt x="12361" y="27933"/>
                    <a:pt x="12042" y="22437"/>
                    <a:pt x="12295" y="16960"/>
                  </a:cubicBezTo>
                  <a:cubicBezTo>
                    <a:pt x="12295" y="11912"/>
                    <a:pt x="17248" y="9721"/>
                    <a:pt x="18201" y="5244"/>
                  </a:cubicBezTo>
                  <a:cubicBezTo>
                    <a:pt x="19153"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EC18D7FC-4CA5-AABA-6534-3D765486D285}"/>
                </a:ext>
              </a:extLst>
            </p:cNvPr>
            <p:cNvSpPr/>
            <p:nvPr/>
          </p:nvSpPr>
          <p:spPr>
            <a:xfrm>
              <a:off x="741914" y="337280"/>
              <a:ext cx="22282" cy="151692"/>
            </a:xfrm>
            <a:custGeom>
              <a:avLst/>
              <a:gdLst>
                <a:gd name="connsiteX0" fmla="*/ 22255 w 22282"/>
                <a:gd name="connsiteY0" fmla="*/ 136310 h 151692"/>
                <a:gd name="connsiteX1" fmla="*/ 3205 w 22282"/>
                <a:gd name="connsiteY1" fmla="*/ 151454 h 151692"/>
                <a:gd name="connsiteX2" fmla="*/ 1300 w 22282"/>
                <a:gd name="connsiteY2" fmla="*/ 151454 h 151692"/>
                <a:gd name="connsiteX3" fmla="*/ 442 w 22282"/>
                <a:gd name="connsiteY3" fmla="*/ 149549 h 151692"/>
                <a:gd name="connsiteX4" fmla="*/ 1204 w 22282"/>
                <a:gd name="connsiteY4" fmla="*/ 143644 h 151692"/>
                <a:gd name="connsiteX5" fmla="*/ 7967 w 22282"/>
                <a:gd name="connsiteY5" fmla="*/ 133357 h 151692"/>
                <a:gd name="connsiteX6" fmla="*/ 7015 w 22282"/>
                <a:gd name="connsiteY6" fmla="*/ 119641 h 151692"/>
                <a:gd name="connsiteX7" fmla="*/ 1300 w 22282"/>
                <a:gd name="connsiteY7" fmla="*/ 106877 h 151692"/>
                <a:gd name="connsiteX8" fmla="*/ 1300 w 22282"/>
                <a:gd name="connsiteY8" fmla="*/ 82684 h 151692"/>
                <a:gd name="connsiteX9" fmla="*/ 7491 w 22282"/>
                <a:gd name="connsiteY9" fmla="*/ 9437 h 151692"/>
                <a:gd name="connsiteX10" fmla="*/ 7491 w 22282"/>
                <a:gd name="connsiteY10" fmla="*/ -88 h 151692"/>
                <a:gd name="connsiteX11" fmla="*/ 11301 w 22282"/>
                <a:gd name="connsiteY11" fmla="*/ 16390 h 151692"/>
                <a:gd name="connsiteX12" fmla="*/ 10348 w 22282"/>
                <a:gd name="connsiteY12" fmla="*/ 86494 h 151692"/>
                <a:gd name="connsiteX13" fmla="*/ 11396 w 22282"/>
                <a:gd name="connsiteY13" fmla="*/ 101734 h 151692"/>
                <a:gd name="connsiteX14" fmla="*/ 17206 w 22282"/>
                <a:gd name="connsiteY14" fmla="*/ 117164 h 151692"/>
                <a:gd name="connsiteX15" fmla="*/ 22255 w 22282"/>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2" h="151692">
                  <a:moveTo>
                    <a:pt x="22255" y="136310"/>
                  </a:moveTo>
                  <a:cubicBezTo>
                    <a:pt x="19946" y="145006"/>
                    <a:pt x="12202" y="151169"/>
                    <a:pt x="3205" y="151454"/>
                  </a:cubicBezTo>
                  <a:cubicBezTo>
                    <a:pt x="2585" y="151654"/>
                    <a:pt x="1920" y="151654"/>
                    <a:pt x="1300" y="151454"/>
                  </a:cubicBezTo>
                  <a:cubicBezTo>
                    <a:pt x="791" y="150950"/>
                    <a:pt x="486" y="150264"/>
                    <a:pt x="442" y="149549"/>
                  </a:cubicBezTo>
                  <a:cubicBezTo>
                    <a:pt x="165" y="147549"/>
                    <a:pt x="429" y="145511"/>
                    <a:pt x="1204" y="143644"/>
                  </a:cubicBezTo>
                  <a:cubicBezTo>
                    <a:pt x="2824" y="139834"/>
                    <a:pt x="6348" y="137167"/>
                    <a:pt x="7967" y="133357"/>
                  </a:cubicBezTo>
                  <a:cubicBezTo>
                    <a:pt x="9466" y="128842"/>
                    <a:pt x="9124" y="123908"/>
                    <a:pt x="7015" y="119641"/>
                  </a:cubicBezTo>
                  <a:cubicBezTo>
                    <a:pt x="5205" y="115355"/>
                    <a:pt x="2728" y="111354"/>
                    <a:pt x="1300" y="106877"/>
                  </a:cubicBezTo>
                  <a:cubicBezTo>
                    <a:pt x="-462" y="98905"/>
                    <a:pt x="-462" y="90656"/>
                    <a:pt x="1300" y="82684"/>
                  </a:cubicBezTo>
                  <a:cubicBezTo>
                    <a:pt x="4538" y="58395"/>
                    <a:pt x="6634" y="33916"/>
                    <a:pt x="7491" y="9437"/>
                  </a:cubicBezTo>
                  <a:cubicBezTo>
                    <a:pt x="7237" y="6265"/>
                    <a:pt x="7237" y="3083"/>
                    <a:pt x="7491" y="-88"/>
                  </a:cubicBezTo>
                  <a:cubicBezTo>
                    <a:pt x="10743" y="4750"/>
                    <a:pt x="12099" y="10618"/>
                    <a:pt x="11301" y="16390"/>
                  </a:cubicBezTo>
                  <a:cubicBezTo>
                    <a:pt x="11301" y="39726"/>
                    <a:pt x="10634" y="63158"/>
                    <a:pt x="10348" y="86494"/>
                  </a:cubicBezTo>
                  <a:cubicBezTo>
                    <a:pt x="10027" y="91599"/>
                    <a:pt x="10379" y="96724"/>
                    <a:pt x="11396" y="101734"/>
                  </a:cubicBezTo>
                  <a:cubicBezTo>
                    <a:pt x="13008" y="106992"/>
                    <a:pt x="14948" y="112145"/>
                    <a:pt x="17206" y="117164"/>
                  </a:cubicBezTo>
                  <a:cubicBezTo>
                    <a:pt x="20627" y="122956"/>
                    <a:pt x="22374" y="129585"/>
                    <a:pt x="22255" y="136310"/>
                  </a:cubicBezTo>
                  <a:close/>
                </a:path>
              </a:pathLst>
            </a:custGeom>
            <a:solidFill>
              <a:srgbClr val="FAB07F"/>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4F20AF3B-0FBB-BBB3-13B7-3A0545834F59}"/>
                </a:ext>
              </a:extLst>
            </p:cNvPr>
            <p:cNvSpPr/>
            <p:nvPr/>
          </p:nvSpPr>
          <p:spPr>
            <a:xfrm>
              <a:off x="701077" y="456230"/>
              <a:ext cx="23384" cy="34068"/>
            </a:xfrm>
            <a:custGeom>
              <a:avLst/>
              <a:gdLst>
                <a:gd name="connsiteX0" fmla="*/ 14132 w 23384"/>
                <a:gd name="connsiteY0" fmla="*/ 29075 h 34068"/>
                <a:gd name="connsiteX1" fmla="*/ 5750 w 23384"/>
                <a:gd name="connsiteY1" fmla="*/ 33837 h 34068"/>
                <a:gd name="connsiteX2" fmla="*/ 3941 w 23384"/>
                <a:gd name="connsiteY2" fmla="*/ 33837 h 34068"/>
                <a:gd name="connsiteX3" fmla="*/ 2702 w 23384"/>
                <a:gd name="connsiteY3" fmla="*/ 32218 h 34068"/>
                <a:gd name="connsiteX4" fmla="*/ 416 w 23384"/>
                <a:gd name="connsiteY4" fmla="*/ 18978 h 34068"/>
                <a:gd name="connsiteX5" fmla="*/ 8894 w 23384"/>
                <a:gd name="connsiteY5" fmla="*/ 5643 h 34068"/>
                <a:gd name="connsiteX6" fmla="*/ 9465 w 23384"/>
                <a:gd name="connsiteY6" fmla="*/ 1357 h 34068"/>
                <a:gd name="connsiteX7" fmla="*/ 14675 w 23384"/>
                <a:gd name="connsiteY7" fmla="*/ 690 h 34068"/>
                <a:gd name="connsiteX8" fmla="*/ 14799 w 23384"/>
                <a:gd name="connsiteY8" fmla="*/ 786 h 34068"/>
                <a:gd name="connsiteX9" fmla="*/ 18895 w 23384"/>
                <a:gd name="connsiteY9" fmla="*/ 8787 h 34068"/>
                <a:gd name="connsiteX10" fmla="*/ 23276 w 23384"/>
                <a:gd name="connsiteY10" fmla="*/ 15645 h 34068"/>
                <a:gd name="connsiteX11" fmla="*/ 14132 w 23384"/>
                <a:gd name="connsiteY11" fmla="*/ 29075 h 3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4" h="34068">
                  <a:moveTo>
                    <a:pt x="14132" y="29075"/>
                  </a:moveTo>
                  <a:cubicBezTo>
                    <a:pt x="12025" y="31647"/>
                    <a:pt x="9037" y="33342"/>
                    <a:pt x="5750" y="33837"/>
                  </a:cubicBezTo>
                  <a:cubicBezTo>
                    <a:pt x="5162" y="34028"/>
                    <a:pt x="4529" y="34028"/>
                    <a:pt x="3941" y="33837"/>
                  </a:cubicBezTo>
                  <a:cubicBezTo>
                    <a:pt x="3378" y="33428"/>
                    <a:pt x="2946" y="32866"/>
                    <a:pt x="2702" y="32218"/>
                  </a:cubicBezTo>
                  <a:cubicBezTo>
                    <a:pt x="202" y="28284"/>
                    <a:pt x="-622" y="23522"/>
                    <a:pt x="416" y="18978"/>
                  </a:cubicBezTo>
                  <a:cubicBezTo>
                    <a:pt x="2226" y="13930"/>
                    <a:pt x="8417" y="10977"/>
                    <a:pt x="8894" y="5643"/>
                  </a:cubicBezTo>
                  <a:cubicBezTo>
                    <a:pt x="8837" y="4196"/>
                    <a:pt x="9031" y="2738"/>
                    <a:pt x="9465" y="1357"/>
                  </a:cubicBezTo>
                  <a:cubicBezTo>
                    <a:pt x="10719" y="-272"/>
                    <a:pt x="13051" y="-567"/>
                    <a:pt x="14675" y="690"/>
                  </a:cubicBezTo>
                  <a:cubicBezTo>
                    <a:pt x="14717" y="719"/>
                    <a:pt x="14758" y="748"/>
                    <a:pt x="14799" y="786"/>
                  </a:cubicBezTo>
                  <a:cubicBezTo>
                    <a:pt x="17371" y="2786"/>
                    <a:pt x="17180" y="6310"/>
                    <a:pt x="18895" y="8787"/>
                  </a:cubicBezTo>
                  <a:cubicBezTo>
                    <a:pt x="20609" y="11263"/>
                    <a:pt x="22800" y="12501"/>
                    <a:pt x="23276" y="15645"/>
                  </a:cubicBezTo>
                  <a:cubicBezTo>
                    <a:pt x="24229" y="20788"/>
                    <a:pt x="17085" y="25836"/>
                    <a:pt x="14132" y="29075"/>
                  </a:cubicBezTo>
                  <a:close/>
                </a:path>
              </a:pathLst>
            </a:custGeom>
            <a:solidFill>
              <a:srgbClr val="FAB07F"/>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B527A219-79D2-31D8-E96A-1F7113D245EE}"/>
                </a:ext>
              </a:extLst>
            </p:cNvPr>
            <p:cNvSpPr/>
            <p:nvPr/>
          </p:nvSpPr>
          <p:spPr>
            <a:xfrm>
              <a:off x="682683" y="532257"/>
              <a:ext cx="13189" cy="52023"/>
            </a:xfrm>
            <a:custGeom>
              <a:avLst/>
              <a:gdLst>
                <a:gd name="connsiteX0" fmla="*/ 8524 w 13189"/>
                <a:gd name="connsiteY0" fmla="*/ 48584 h 52023"/>
                <a:gd name="connsiteX1" fmla="*/ 6714 w 13189"/>
                <a:gd name="connsiteY1" fmla="*/ 51442 h 52023"/>
                <a:gd name="connsiteX2" fmla="*/ 3571 w 13189"/>
                <a:gd name="connsiteY2" fmla="*/ 51442 h 52023"/>
                <a:gd name="connsiteX3" fmla="*/ 2142 w 13189"/>
                <a:gd name="connsiteY3" fmla="*/ 49632 h 52023"/>
                <a:gd name="connsiteX4" fmla="*/ 428 w 13189"/>
                <a:gd name="connsiteY4" fmla="*/ 35630 h 52023"/>
                <a:gd name="connsiteX5" fmla="*/ 4142 w 13189"/>
                <a:gd name="connsiteY5" fmla="*/ 23915 h 52023"/>
                <a:gd name="connsiteX6" fmla="*/ 8619 w 13189"/>
                <a:gd name="connsiteY6" fmla="*/ -88 h 52023"/>
                <a:gd name="connsiteX7" fmla="*/ 12810 w 13189"/>
                <a:gd name="connsiteY7" fmla="*/ 8675 h 52023"/>
                <a:gd name="connsiteX8" fmla="*/ 12810 w 13189"/>
                <a:gd name="connsiteY8" fmla="*/ 21724 h 52023"/>
                <a:gd name="connsiteX9" fmla="*/ 8524 w 13189"/>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9" h="52023">
                  <a:moveTo>
                    <a:pt x="8524" y="48584"/>
                  </a:moveTo>
                  <a:cubicBezTo>
                    <a:pt x="8129" y="49651"/>
                    <a:pt x="7511" y="50623"/>
                    <a:pt x="6714" y="51442"/>
                  </a:cubicBezTo>
                  <a:cubicBezTo>
                    <a:pt x="5768" y="52099"/>
                    <a:pt x="4517" y="52099"/>
                    <a:pt x="3571" y="51442"/>
                  </a:cubicBezTo>
                  <a:cubicBezTo>
                    <a:pt x="2923" y="50994"/>
                    <a:pt x="2425" y="50366"/>
                    <a:pt x="2142" y="49632"/>
                  </a:cubicBezTo>
                  <a:cubicBezTo>
                    <a:pt x="63" y="45279"/>
                    <a:pt x="-539" y="40364"/>
                    <a:pt x="428" y="35630"/>
                  </a:cubicBezTo>
                  <a:cubicBezTo>
                    <a:pt x="1285" y="31630"/>
                    <a:pt x="3190" y="27915"/>
                    <a:pt x="4142" y="23915"/>
                  </a:cubicBezTo>
                  <a:cubicBezTo>
                    <a:pt x="6047" y="15914"/>
                    <a:pt x="4142" y="6770"/>
                    <a:pt x="8619" y="-88"/>
                  </a:cubicBezTo>
                  <a:cubicBezTo>
                    <a:pt x="10237" y="2721"/>
                    <a:pt x="11639" y="5655"/>
                    <a:pt x="12810" y="8675"/>
                  </a:cubicBezTo>
                  <a:cubicBezTo>
                    <a:pt x="13287" y="13008"/>
                    <a:pt x="13287" y="17390"/>
                    <a:pt x="12810" y="21724"/>
                  </a:cubicBezTo>
                  <a:cubicBezTo>
                    <a:pt x="13243" y="30877"/>
                    <a:pt x="11783" y="40021"/>
                    <a:pt x="8524" y="48584"/>
                  </a:cubicBezTo>
                  <a:close/>
                </a:path>
              </a:pathLst>
            </a:custGeom>
            <a:solidFill>
              <a:srgbClr val="FAB07F"/>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BFB5F541-D553-D602-309F-C3B42742BA4F}"/>
                </a:ext>
              </a:extLst>
            </p:cNvPr>
            <p:cNvSpPr/>
            <p:nvPr/>
          </p:nvSpPr>
          <p:spPr>
            <a:xfrm>
              <a:off x="869632" y="299846"/>
              <a:ext cx="212788" cy="355467"/>
            </a:xfrm>
            <a:custGeom>
              <a:avLst/>
              <a:gdLst>
                <a:gd name="connsiteX0" fmla="*/ 200479 w 212788"/>
                <a:gd name="connsiteY0" fmla="*/ 19439 h 355467"/>
                <a:gd name="connsiteX1" fmla="*/ 188764 w 212788"/>
                <a:gd name="connsiteY1" fmla="*/ 30488 h 355467"/>
                <a:gd name="connsiteX2" fmla="*/ 170952 w 212788"/>
                <a:gd name="connsiteY2" fmla="*/ 13343 h 355467"/>
                <a:gd name="connsiteX3" fmla="*/ 161427 w 212788"/>
                <a:gd name="connsiteY3" fmla="*/ 20391 h 355467"/>
                <a:gd name="connsiteX4" fmla="*/ 150759 w 212788"/>
                <a:gd name="connsiteY4" fmla="*/ 24297 h 355467"/>
                <a:gd name="connsiteX5" fmla="*/ 146758 w 212788"/>
                <a:gd name="connsiteY5" fmla="*/ 12200 h 355467"/>
                <a:gd name="connsiteX6" fmla="*/ 135709 w 212788"/>
                <a:gd name="connsiteY6" fmla="*/ 8199 h 355467"/>
                <a:gd name="connsiteX7" fmla="*/ 129804 w 212788"/>
                <a:gd name="connsiteY7" fmla="*/ 23820 h 355467"/>
                <a:gd name="connsiteX8" fmla="*/ 125994 w 212788"/>
                <a:gd name="connsiteY8" fmla="*/ 47442 h 355467"/>
                <a:gd name="connsiteX9" fmla="*/ 119612 w 212788"/>
                <a:gd name="connsiteY9" fmla="*/ 55348 h 355467"/>
                <a:gd name="connsiteX10" fmla="*/ 117993 w 212788"/>
                <a:gd name="connsiteY10" fmla="*/ 37155 h 355467"/>
                <a:gd name="connsiteX11" fmla="*/ 117421 w 212788"/>
                <a:gd name="connsiteY11" fmla="*/ 8580 h 355467"/>
                <a:gd name="connsiteX12" fmla="*/ 111992 w 212788"/>
                <a:gd name="connsiteY12" fmla="*/ 11914 h 355467"/>
                <a:gd name="connsiteX13" fmla="*/ 108563 w 212788"/>
                <a:gd name="connsiteY13" fmla="*/ 18391 h 355467"/>
                <a:gd name="connsiteX14" fmla="*/ 102277 w 212788"/>
                <a:gd name="connsiteY14" fmla="*/ 12009 h 355467"/>
                <a:gd name="connsiteX15" fmla="*/ 94752 w 212788"/>
                <a:gd name="connsiteY15" fmla="*/ 1246 h 355467"/>
                <a:gd name="connsiteX16" fmla="*/ 79298 w 212788"/>
                <a:gd name="connsiteY16" fmla="*/ 5989 h 355467"/>
                <a:gd name="connsiteX17" fmla="*/ 78464 w 212788"/>
                <a:gd name="connsiteY17" fmla="*/ 8009 h 355467"/>
                <a:gd name="connsiteX18" fmla="*/ 77607 w 212788"/>
                <a:gd name="connsiteY18" fmla="*/ 15153 h 355467"/>
                <a:gd name="connsiteX19" fmla="*/ 66653 w 212788"/>
                <a:gd name="connsiteY19" fmla="*/ 26297 h 355467"/>
                <a:gd name="connsiteX20" fmla="*/ 57700 w 212788"/>
                <a:gd name="connsiteY20" fmla="*/ 9438 h 355467"/>
                <a:gd name="connsiteX21" fmla="*/ 56938 w 212788"/>
                <a:gd name="connsiteY21" fmla="*/ 5437 h 355467"/>
                <a:gd name="connsiteX22" fmla="*/ 53604 w 212788"/>
                <a:gd name="connsiteY22" fmla="*/ 4008 h 355467"/>
                <a:gd name="connsiteX23" fmla="*/ 36078 w 212788"/>
                <a:gd name="connsiteY23" fmla="*/ 10771 h 355467"/>
                <a:gd name="connsiteX24" fmla="*/ 33792 w 212788"/>
                <a:gd name="connsiteY24" fmla="*/ 21153 h 355467"/>
                <a:gd name="connsiteX25" fmla="*/ 25791 w 212788"/>
                <a:gd name="connsiteY25" fmla="*/ 25725 h 355467"/>
                <a:gd name="connsiteX26" fmla="*/ 17790 w 212788"/>
                <a:gd name="connsiteY26" fmla="*/ 18486 h 355467"/>
                <a:gd name="connsiteX27" fmla="*/ -22 w 212788"/>
                <a:gd name="connsiteY27" fmla="*/ 12581 h 355467"/>
                <a:gd name="connsiteX28" fmla="*/ -22 w 212788"/>
                <a:gd name="connsiteY28" fmla="*/ 332526 h 355467"/>
                <a:gd name="connsiteX29" fmla="*/ 11694 w 212788"/>
                <a:gd name="connsiteY29" fmla="*/ 344337 h 355467"/>
                <a:gd name="connsiteX30" fmla="*/ 20171 w 212788"/>
                <a:gd name="connsiteY30" fmla="*/ 336431 h 355467"/>
                <a:gd name="connsiteX31" fmla="*/ 30268 w 212788"/>
                <a:gd name="connsiteY31" fmla="*/ 331954 h 355467"/>
                <a:gd name="connsiteX32" fmla="*/ 37697 w 212788"/>
                <a:gd name="connsiteY32" fmla="*/ 339574 h 355467"/>
                <a:gd name="connsiteX33" fmla="*/ 42079 w 212788"/>
                <a:gd name="connsiteY33" fmla="*/ 349766 h 355467"/>
                <a:gd name="connsiteX34" fmla="*/ 49127 w 212788"/>
                <a:gd name="connsiteY34" fmla="*/ 344241 h 355467"/>
                <a:gd name="connsiteX35" fmla="*/ 50270 w 212788"/>
                <a:gd name="connsiteY35" fmla="*/ 335574 h 355467"/>
                <a:gd name="connsiteX36" fmla="*/ 54747 w 212788"/>
                <a:gd name="connsiteY36" fmla="*/ 328716 h 355467"/>
                <a:gd name="connsiteX37" fmla="*/ 61605 w 212788"/>
                <a:gd name="connsiteY37" fmla="*/ 334716 h 355467"/>
                <a:gd name="connsiteX38" fmla="*/ 65986 w 212788"/>
                <a:gd name="connsiteY38" fmla="*/ 343670 h 355467"/>
                <a:gd name="connsiteX39" fmla="*/ 77238 w 212788"/>
                <a:gd name="connsiteY39" fmla="*/ 340393 h 355467"/>
                <a:gd name="connsiteX40" fmla="*/ 77416 w 212788"/>
                <a:gd name="connsiteY40" fmla="*/ 340050 h 355467"/>
                <a:gd name="connsiteX41" fmla="*/ 79417 w 212788"/>
                <a:gd name="connsiteY41" fmla="*/ 326525 h 355467"/>
                <a:gd name="connsiteX42" fmla="*/ 78274 w 212788"/>
                <a:gd name="connsiteY42" fmla="*/ 290997 h 355467"/>
                <a:gd name="connsiteX43" fmla="*/ 81703 w 212788"/>
                <a:gd name="connsiteY43" fmla="*/ 270899 h 355467"/>
                <a:gd name="connsiteX44" fmla="*/ 90561 w 212788"/>
                <a:gd name="connsiteY44" fmla="*/ 267279 h 355467"/>
                <a:gd name="connsiteX45" fmla="*/ 93895 w 212788"/>
                <a:gd name="connsiteY45" fmla="*/ 273661 h 355467"/>
                <a:gd name="connsiteX46" fmla="*/ 94752 w 212788"/>
                <a:gd name="connsiteY46" fmla="*/ 301379 h 355467"/>
                <a:gd name="connsiteX47" fmla="*/ 92942 w 212788"/>
                <a:gd name="connsiteY47" fmla="*/ 317381 h 355467"/>
                <a:gd name="connsiteX48" fmla="*/ 97990 w 212788"/>
                <a:gd name="connsiteY48" fmla="*/ 332335 h 355467"/>
                <a:gd name="connsiteX49" fmla="*/ 104467 w 212788"/>
                <a:gd name="connsiteY49" fmla="*/ 338812 h 355467"/>
                <a:gd name="connsiteX50" fmla="*/ 106372 w 212788"/>
                <a:gd name="connsiteY50" fmla="*/ 344718 h 355467"/>
                <a:gd name="connsiteX51" fmla="*/ 112564 w 212788"/>
                <a:gd name="connsiteY51" fmla="*/ 354243 h 355467"/>
                <a:gd name="connsiteX52" fmla="*/ 122660 w 212788"/>
                <a:gd name="connsiteY52" fmla="*/ 352338 h 355467"/>
                <a:gd name="connsiteX53" fmla="*/ 124660 w 212788"/>
                <a:gd name="connsiteY53" fmla="*/ 345860 h 355467"/>
                <a:gd name="connsiteX54" fmla="*/ 135424 w 212788"/>
                <a:gd name="connsiteY54" fmla="*/ 338526 h 355467"/>
                <a:gd name="connsiteX55" fmla="*/ 141424 w 212788"/>
                <a:gd name="connsiteY55" fmla="*/ 336526 h 355467"/>
                <a:gd name="connsiteX56" fmla="*/ 143329 w 212788"/>
                <a:gd name="connsiteY56" fmla="*/ 324429 h 355467"/>
                <a:gd name="connsiteX57" fmla="*/ 141329 w 212788"/>
                <a:gd name="connsiteY57" fmla="*/ 289758 h 355467"/>
                <a:gd name="connsiteX58" fmla="*/ 143996 w 212788"/>
                <a:gd name="connsiteY58" fmla="*/ 278043 h 355467"/>
                <a:gd name="connsiteX59" fmla="*/ 153521 w 212788"/>
                <a:gd name="connsiteY59" fmla="*/ 272423 h 355467"/>
                <a:gd name="connsiteX60" fmla="*/ 156474 w 212788"/>
                <a:gd name="connsiteY60" fmla="*/ 274233 h 355467"/>
                <a:gd name="connsiteX61" fmla="*/ 156474 w 212788"/>
                <a:gd name="connsiteY61" fmla="*/ 276804 h 355467"/>
                <a:gd name="connsiteX62" fmla="*/ 152950 w 212788"/>
                <a:gd name="connsiteY62" fmla="*/ 336431 h 355467"/>
                <a:gd name="connsiteX63" fmla="*/ 156855 w 212788"/>
                <a:gd name="connsiteY63" fmla="*/ 345956 h 355467"/>
                <a:gd name="connsiteX64" fmla="*/ 164665 w 212788"/>
                <a:gd name="connsiteY64" fmla="*/ 340527 h 355467"/>
                <a:gd name="connsiteX65" fmla="*/ 169999 w 212788"/>
                <a:gd name="connsiteY65" fmla="*/ 331764 h 355467"/>
                <a:gd name="connsiteX66" fmla="*/ 179524 w 212788"/>
                <a:gd name="connsiteY66" fmla="*/ 332907 h 355467"/>
                <a:gd name="connsiteX67" fmla="*/ 185144 w 212788"/>
                <a:gd name="connsiteY67" fmla="*/ 341289 h 355467"/>
                <a:gd name="connsiteX68" fmla="*/ 187144 w 212788"/>
                <a:gd name="connsiteY68" fmla="*/ 345003 h 355467"/>
                <a:gd name="connsiteX69" fmla="*/ 201908 w 212788"/>
                <a:gd name="connsiteY69" fmla="*/ 341955 h 355467"/>
                <a:gd name="connsiteX70" fmla="*/ 212767 w 212788"/>
                <a:gd name="connsiteY70" fmla="*/ 332430 h 355467"/>
                <a:gd name="connsiteX71" fmla="*/ 212767 w 212788"/>
                <a:gd name="connsiteY71" fmla="*/ 332430 h 355467"/>
                <a:gd name="connsiteX72" fmla="*/ 212767 w 212788"/>
                <a:gd name="connsiteY72" fmla="*/ 12581 h 355467"/>
                <a:gd name="connsiteX73" fmla="*/ 200479 w 212788"/>
                <a:gd name="connsiteY73" fmla="*/ 19439 h 35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467">
                  <a:moveTo>
                    <a:pt x="200479" y="19439"/>
                  </a:moveTo>
                  <a:cubicBezTo>
                    <a:pt x="197050" y="23916"/>
                    <a:pt x="194383" y="30678"/>
                    <a:pt x="188764" y="30488"/>
                  </a:cubicBezTo>
                  <a:cubicBezTo>
                    <a:pt x="180191" y="30488"/>
                    <a:pt x="179239" y="13533"/>
                    <a:pt x="170952" y="13343"/>
                  </a:cubicBezTo>
                  <a:cubicBezTo>
                    <a:pt x="166761" y="13343"/>
                    <a:pt x="163903" y="17153"/>
                    <a:pt x="161427" y="20391"/>
                  </a:cubicBezTo>
                  <a:cubicBezTo>
                    <a:pt x="158950" y="23630"/>
                    <a:pt x="154283" y="26583"/>
                    <a:pt x="150759" y="24297"/>
                  </a:cubicBezTo>
                  <a:cubicBezTo>
                    <a:pt x="150311" y="20023"/>
                    <a:pt x="148949" y="15896"/>
                    <a:pt x="146758" y="12200"/>
                  </a:cubicBezTo>
                  <a:cubicBezTo>
                    <a:pt x="144434" y="8483"/>
                    <a:pt x="139872" y="6832"/>
                    <a:pt x="135709" y="8199"/>
                  </a:cubicBezTo>
                  <a:cubicBezTo>
                    <a:pt x="130280" y="10581"/>
                    <a:pt x="129899" y="17724"/>
                    <a:pt x="129804" y="23820"/>
                  </a:cubicBezTo>
                  <a:cubicBezTo>
                    <a:pt x="129594" y="31829"/>
                    <a:pt x="128308" y="39775"/>
                    <a:pt x="125994" y="47442"/>
                  </a:cubicBezTo>
                  <a:cubicBezTo>
                    <a:pt x="124946" y="50871"/>
                    <a:pt x="123136" y="54872"/>
                    <a:pt x="119612" y="55348"/>
                  </a:cubicBezTo>
                  <a:cubicBezTo>
                    <a:pt x="117155" y="49614"/>
                    <a:pt x="116583" y="43242"/>
                    <a:pt x="117993" y="37155"/>
                  </a:cubicBezTo>
                  <a:cubicBezTo>
                    <a:pt x="119031" y="27646"/>
                    <a:pt x="118841" y="18041"/>
                    <a:pt x="117421" y="8580"/>
                  </a:cubicBezTo>
                  <a:cubicBezTo>
                    <a:pt x="115516" y="6771"/>
                    <a:pt x="112659" y="9438"/>
                    <a:pt x="111992" y="11914"/>
                  </a:cubicBezTo>
                  <a:cubicBezTo>
                    <a:pt x="111325" y="14391"/>
                    <a:pt x="110944" y="17629"/>
                    <a:pt x="108563" y="18391"/>
                  </a:cubicBezTo>
                  <a:cubicBezTo>
                    <a:pt x="106182" y="19153"/>
                    <a:pt x="103229" y="15248"/>
                    <a:pt x="102277" y="12009"/>
                  </a:cubicBezTo>
                  <a:cubicBezTo>
                    <a:pt x="101065" y="7671"/>
                    <a:pt x="98410" y="3874"/>
                    <a:pt x="94752" y="1246"/>
                  </a:cubicBezTo>
                  <a:cubicBezTo>
                    <a:pt x="89175" y="-1711"/>
                    <a:pt x="82256" y="412"/>
                    <a:pt x="79298" y="5989"/>
                  </a:cubicBezTo>
                  <a:cubicBezTo>
                    <a:pt x="78957" y="6634"/>
                    <a:pt x="78677" y="7311"/>
                    <a:pt x="78464" y="8009"/>
                  </a:cubicBezTo>
                  <a:cubicBezTo>
                    <a:pt x="77893" y="10295"/>
                    <a:pt x="78464" y="12771"/>
                    <a:pt x="77607" y="15153"/>
                  </a:cubicBezTo>
                  <a:cubicBezTo>
                    <a:pt x="76491" y="20711"/>
                    <a:pt x="72192" y="25084"/>
                    <a:pt x="66653" y="26297"/>
                  </a:cubicBezTo>
                  <a:cubicBezTo>
                    <a:pt x="61121" y="22453"/>
                    <a:pt x="57787" y="16174"/>
                    <a:pt x="57700" y="9438"/>
                  </a:cubicBezTo>
                  <a:cubicBezTo>
                    <a:pt x="57904" y="8056"/>
                    <a:pt x="57636" y="6647"/>
                    <a:pt x="56938" y="5437"/>
                  </a:cubicBezTo>
                  <a:cubicBezTo>
                    <a:pt x="56064" y="4531"/>
                    <a:pt x="54862" y="4016"/>
                    <a:pt x="53604" y="4008"/>
                  </a:cubicBezTo>
                  <a:cubicBezTo>
                    <a:pt x="46919" y="2327"/>
                    <a:pt x="39900" y="5036"/>
                    <a:pt x="36078" y="10771"/>
                  </a:cubicBezTo>
                  <a:cubicBezTo>
                    <a:pt x="34649" y="14010"/>
                    <a:pt x="34935" y="17820"/>
                    <a:pt x="33792" y="21153"/>
                  </a:cubicBezTo>
                  <a:cubicBezTo>
                    <a:pt x="32649" y="24487"/>
                    <a:pt x="28839" y="27535"/>
                    <a:pt x="25791" y="25725"/>
                  </a:cubicBezTo>
                  <a:cubicBezTo>
                    <a:pt x="22902" y="23570"/>
                    <a:pt x="20223" y="21147"/>
                    <a:pt x="17790" y="18486"/>
                  </a:cubicBezTo>
                  <a:cubicBezTo>
                    <a:pt x="12773" y="14410"/>
                    <a:pt x="6437" y="12309"/>
                    <a:pt x="-22" y="12581"/>
                  </a:cubicBezTo>
                  <a:lnTo>
                    <a:pt x="-22" y="332526"/>
                  </a:lnTo>
                  <a:cubicBezTo>
                    <a:pt x="11884" y="332526"/>
                    <a:pt x="9503" y="345480"/>
                    <a:pt x="11694" y="344337"/>
                  </a:cubicBezTo>
                  <a:cubicBezTo>
                    <a:pt x="14980" y="342241"/>
                    <a:pt x="17854" y="339565"/>
                    <a:pt x="20171" y="336431"/>
                  </a:cubicBezTo>
                  <a:cubicBezTo>
                    <a:pt x="22568" y="333335"/>
                    <a:pt x="26362" y="331649"/>
                    <a:pt x="30268" y="331954"/>
                  </a:cubicBezTo>
                  <a:cubicBezTo>
                    <a:pt x="33848" y="333116"/>
                    <a:pt x="36627" y="335964"/>
                    <a:pt x="37697" y="339574"/>
                  </a:cubicBezTo>
                  <a:cubicBezTo>
                    <a:pt x="38762" y="343127"/>
                    <a:pt x="40232" y="346546"/>
                    <a:pt x="42079" y="349766"/>
                  </a:cubicBezTo>
                  <a:cubicBezTo>
                    <a:pt x="44947" y="348709"/>
                    <a:pt x="47411" y="346775"/>
                    <a:pt x="49127" y="344241"/>
                  </a:cubicBezTo>
                  <a:cubicBezTo>
                    <a:pt x="50084" y="341460"/>
                    <a:pt x="50473" y="338507"/>
                    <a:pt x="50270" y="335574"/>
                  </a:cubicBezTo>
                  <a:cubicBezTo>
                    <a:pt x="50270" y="332621"/>
                    <a:pt x="51889" y="329287"/>
                    <a:pt x="54747" y="328716"/>
                  </a:cubicBezTo>
                  <a:cubicBezTo>
                    <a:pt x="57604" y="328144"/>
                    <a:pt x="60557" y="331573"/>
                    <a:pt x="61605" y="334716"/>
                  </a:cubicBezTo>
                  <a:cubicBezTo>
                    <a:pt x="62135" y="338069"/>
                    <a:pt x="63661" y="341193"/>
                    <a:pt x="65986" y="343670"/>
                  </a:cubicBezTo>
                  <a:cubicBezTo>
                    <a:pt x="69998" y="345870"/>
                    <a:pt x="75036" y="344403"/>
                    <a:pt x="77238" y="340393"/>
                  </a:cubicBezTo>
                  <a:cubicBezTo>
                    <a:pt x="77300" y="340279"/>
                    <a:pt x="77359" y="340165"/>
                    <a:pt x="77416" y="340050"/>
                  </a:cubicBezTo>
                  <a:cubicBezTo>
                    <a:pt x="79324" y="335812"/>
                    <a:pt x="80017" y="331135"/>
                    <a:pt x="79417" y="326525"/>
                  </a:cubicBezTo>
                  <a:lnTo>
                    <a:pt x="78274" y="290997"/>
                  </a:lnTo>
                  <a:cubicBezTo>
                    <a:pt x="77296" y="284100"/>
                    <a:pt x="78495" y="277081"/>
                    <a:pt x="81703" y="270899"/>
                  </a:cubicBezTo>
                  <a:cubicBezTo>
                    <a:pt x="83703" y="267946"/>
                    <a:pt x="87513" y="265565"/>
                    <a:pt x="90561" y="267279"/>
                  </a:cubicBezTo>
                  <a:cubicBezTo>
                    <a:pt x="92516" y="268851"/>
                    <a:pt x="93725" y="271165"/>
                    <a:pt x="93895" y="273661"/>
                  </a:cubicBezTo>
                  <a:cubicBezTo>
                    <a:pt x="95607" y="282805"/>
                    <a:pt x="95897" y="292149"/>
                    <a:pt x="94752" y="301379"/>
                  </a:cubicBezTo>
                  <a:cubicBezTo>
                    <a:pt x="93820" y="306675"/>
                    <a:pt x="93215" y="312018"/>
                    <a:pt x="92942" y="317381"/>
                  </a:cubicBezTo>
                  <a:cubicBezTo>
                    <a:pt x="92661" y="322829"/>
                    <a:pt x="94466" y="328173"/>
                    <a:pt x="97990" y="332335"/>
                  </a:cubicBezTo>
                  <a:cubicBezTo>
                    <a:pt x="100402" y="334231"/>
                    <a:pt x="102577" y="336402"/>
                    <a:pt x="104467" y="338812"/>
                  </a:cubicBezTo>
                  <a:cubicBezTo>
                    <a:pt x="105382" y="340679"/>
                    <a:pt x="106029" y="342670"/>
                    <a:pt x="106372" y="344718"/>
                  </a:cubicBezTo>
                  <a:cubicBezTo>
                    <a:pt x="107144" y="348566"/>
                    <a:pt x="109354" y="351976"/>
                    <a:pt x="112564" y="354243"/>
                  </a:cubicBezTo>
                  <a:cubicBezTo>
                    <a:pt x="115916" y="356309"/>
                    <a:pt x="120288" y="355490"/>
                    <a:pt x="122660" y="352338"/>
                  </a:cubicBezTo>
                  <a:cubicBezTo>
                    <a:pt x="123479" y="350233"/>
                    <a:pt x="124156" y="348061"/>
                    <a:pt x="124660" y="345860"/>
                  </a:cubicBezTo>
                  <a:cubicBezTo>
                    <a:pt x="126784" y="341755"/>
                    <a:pt x="130833" y="339003"/>
                    <a:pt x="135424" y="338526"/>
                  </a:cubicBezTo>
                  <a:cubicBezTo>
                    <a:pt x="137557" y="338355"/>
                    <a:pt x="139615" y="337669"/>
                    <a:pt x="141424" y="336526"/>
                  </a:cubicBezTo>
                  <a:cubicBezTo>
                    <a:pt x="144758" y="333954"/>
                    <a:pt x="144091" y="328716"/>
                    <a:pt x="143329" y="324429"/>
                  </a:cubicBezTo>
                  <a:cubicBezTo>
                    <a:pt x="141234" y="312999"/>
                    <a:pt x="140567" y="301350"/>
                    <a:pt x="141329" y="289758"/>
                  </a:cubicBezTo>
                  <a:cubicBezTo>
                    <a:pt x="141291" y="285701"/>
                    <a:pt x="142205" y="281691"/>
                    <a:pt x="143996" y="278043"/>
                  </a:cubicBezTo>
                  <a:cubicBezTo>
                    <a:pt x="145787" y="274461"/>
                    <a:pt x="149521" y="272261"/>
                    <a:pt x="153521" y="272423"/>
                  </a:cubicBezTo>
                  <a:cubicBezTo>
                    <a:pt x="154740" y="272499"/>
                    <a:pt x="155845" y="273175"/>
                    <a:pt x="156474" y="274233"/>
                  </a:cubicBezTo>
                  <a:cubicBezTo>
                    <a:pt x="156712" y="275071"/>
                    <a:pt x="156712" y="275966"/>
                    <a:pt x="156474" y="276804"/>
                  </a:cubicBezTo>
                  <a:lnTo>
                    <a:pt x="152950" y="336431"/>
                  </a:lnTo>
                  <a:cubicBezTo>
                    <a:pt x="152950" y="340241"/>
                    <a:pt x="152950" y="345289"/>
                    <a:pt x="156855" y="345956"/>
                  </a:cubicBezTo>
                  <a:cubicBezTo>
                    <a:pt x="160760" y="346623"/>
                    <a:pt x="163237" y="343765"/>
                    <a:pt x="164665" y="340527"/>
                  </a:cubicBezTo>
                  <a:cubicBezTo>
                    <a:pt x="166094" y="337288"/>
                    <a:pt x="167047" y="333573"/>
                    <a:pt x="169999" y="331764"/>
                  </a:cubicBezTo>
                  <a:cubicBezTo>
                    <a:pt x="173105" y="330135"/>
                    <a:pt x="176895" y="330592"/>
                    <a:pt x="179524" y="332907"/>
                  </a:cubicBezTo>
                  <a:cubicBezTo>
                    <a:pt x="182068" y="335183"/>
                    <a:pt x="184001" y="338069"/>
                    <a:pt x="185144" y="341289"/>
                  </a:cubicBezTo>
                  <a:cubicBezTo>
                    <a:pt x="185639" y="342613"/>
                    <a:pt x="186306" y="343860"/>
                    <a:pt x="187144" y="345003"/>
                  </a:cubicBezTo>
                  <a:cubicBezTo>
                    <a:pt x="190954" y="349575"/>
                    <a:pt x="198860" y="347004"/>
                    <a:pt x="201908" y="341955"/>
                  </a:cubicBezTo>
                  <a:cubicBezTo>
                    <a:pt x="203908" y="338526"/>
                    <a:pt x="205242" y="332430"/>
                    <a:pt x="212767" y="332430"/>
                  </a:cubicBezTo>
                  <a:lnTo>
                    <a:pt x="212767" y="332430"/>
                  </a:lnTo>
                  <a:lnTo>
                    <a:pt x="212767" y="12581"/>
                  </a:lnTo>
                  <a:cubicBezTo>
                    <a:pt x="208766" y="12581"/>
                    <a:pt x="206194" y="11819"/>
                    <a:pt x="200479" y="19439"/>
                  </a:cubicBezTo>
                  <a:close/>
                </a:path>
              </a:pathLst>
            </a:custGeom>
            <a:solidFill>
              <a:srgbClr val="FED7AB"/>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9804FBB7-4AC5-4603-8EEA-2235FA73B6BD}"/>
                </a:ext>
              </a:extLst>
            </p:cNvPr>
            <p:cNvSpPr/>
            <p:nvPr/>
          </p:nvSpPr>
          <p:spPr>
            <a:xfrm>
              <a:off x="870108" y="566733"/>
              <a:ext cx="213740" cy="160191"/>
            </a:xfrm>
            <a:custGeom>
              <a:avLst/>
              <a:gdLst>
                <a:gd name="connsiteX0" fmla="*/ 212767 w 213740"/>
                <a:gd name="connsiteY0" fmla="*/ 65639 h 160191"/>
                <a:gd name="connsiteX1" fmla="*/ 201908 w 213740"/>
                <a:gd name="connsiteY1" fmla="*/ 75164 h 160191"/>
                <a:gd name="connsiteX2" fmla="*/ 187144 w 213740"/>
                <a:gd name="connsiteY2" fmla="*/ 78212 h 160191"/>
                <a:gd name="connsiteX3" fmla="*/ 185144 w 213740"/>
                <a:gd name="connsiteY3" fmla="*/ 74497 h 160191"/>
                <a:gd name="connsiteX4" fmla="*/ 179524 w 213740"/>
                <a:gd name="connsiteY4" fmla="*/ 66115 h 160191"/>
                <a:gd name="connsiteX5" fmla="*/ 169999 w 213740"/>
                <a:gd name="connsiteY5" fmla="*/ 64972 h 160191"/>
                <a:gd name="connsiteX6" fmla="*/ 164665 w 213740"/>
                <a:gd name="connsiteY6" fmla="*/ 73735 h 160191"/>
                <a:gd name="connsiteX7" fmla="*/ 156855 w 213740"/>
                <a:gd name="connsiteY7" fmla="*/ 79164 h 160191"/>
                <a:gd name="connsiteX8" fmla="*/ 152950 w 213740"/>
                <a:gd name="connsiteY8" fmla="*/ 69639 h 160191"/>
                <a:gd name="connsiteX9" fmla="*/ 156474 w 213740"/>
                <a:gd name="connsiteY9" fmla="*/ 10013 h 160191"/>
                <a:gd name="connsiteX10" fmla="*/ 156474 w 213740"/>
                <a:gd name="connsiteY10" fmla="*/ 7441 h 160191"/>
                <a:gd name="connsiteX11" fmla="*/ 153521 w 213740"/>
                <a:gd name="connsiteY11" fmla="*/ 5631 h 160191"/>
                <a:gd name="connsiteX12" fmla="*/ 143996 w 213740"/>
                <a:gd name="connsiteY12" fmla="*/ 11251 h 160191"/>
                <a:gd name="connsiteX13" fmla="*/ 141329 w 213740"/>
                <a:gd name="connsiteY13" fmla="*/ 22967 h 160191"/>
                <a:gd name="connsiteX14" fmla="*/ 143329 w 213740"/>
                <a:gd name="connsiteY14" fmla="*/ 57638 h 160191"/>
                <a:gd name="connsiteX15" fmla="*/ 141424 w 213740"/>
                <a:gd name="connsiteY15" fmla="*/ 69734 h 160191"/>
                <a:gd name="connsiteX16" fmla="*/ 135424 w 213740"/>
                <a:gd name="connsiteY16" fmla="*/ 71735 h 160191"/>
                <a:gd name="connsiteX17" fmla="*/ 124660 w 213740"/>
                <a:gd name="connsiteY17" fmla="*/ 79069 h 160191"/>
                <a:gd name="connsiteX18" fmla="*/ 122660 w 213740"/>
                <a:gd name="connsiteY18" fmla="*/ 85546 h 160191"/>
                <a:gd name="connsiteX19" fmla="*/ 112564 w 213740"/>
                <a:gd name="connsiteY19" fmla="*/ 87451 h 160191"/>
                <a:gd name="connsiteX20" fmla="*/ 106372 w 213740"/>
                <a:gd name="connsiteY20" fmla="*/ 77926 h 160191"/>
                <a:gd name="connsiteX21" fmla="*/ 104467 w 213740"/>
                <a:gd name="connsiteY21" fmla="*/ 72020 h 160191"/>
                <a:gd name="connsiteX22" fmla="*/ 97990 w 213740"/>
                <a:gd name="connsiteY22" fmla="*/ 65543 h 160191"/>
                <a:gd name="connsiteX23" fmla="*/ 92942 w 213740"/>
                <a:gd name="connsiteY23" fmla="*/ 50589 h 160191"/>
                <a:gd name="connsiteX24" fmla="*/ 94752 w 213740"/>
                <a:gd name="connsiteY24" fmla="*/ 34587 h 160191"/>
                <a:gd name="connsiteX25" fmla="*/ 93895 w 213740"/>
                <a:gd name="connsiteY25" fmla="*/ 6869 h 160191"/>
                <a:gd name="connsiteX26" fmla="*/ 90561 w 213740"/>
                <a:gd name="connsiteY26" fmla="*/ 488 h 160191"/>
                <a:gd name="connsiteX27" fmla="*/ 81703 w 213740"/>
                <a:gd name="connsiteY27" fmla="*/ 4107 h 160191"/>
                <a:gd name="connsiteX28" fmla="*/ 78274 w 213740"/>
                <a:gd name="connsiteY28" fmla="*/ 24205 h 160191"/>
                <a:gd name="connsiteX29" fmla="*/ 79417 w 213740"/>
                <a:gd name="connsiteY29" fmla="*/ 59733 h 160191"/>
                <a:gd name="connsiteX30" fmla="*/ 77416 w 213740"/>
                <a:gd name="connsiteY30" fmla="*/ 73259 h 160191"/>
                <a:gd name="connsiteX31" fmla="*/ 66329 w 213740"/>
                <a:gd name="connsiteY31" fmla="*/ 77059 h 160191"/>
                <a:gd name="connsiteX32" fmla="*/ 65986 w 213740"/>
                <a:gd name="connsiteY32" fmla="*/ 76878 h 160191"/>
                <a:gd name="connsiteX33" fmla="*/ 61605 w 213740"/>
                <a:gd name="connsiteY33" fmla="*/ 67925 h 160191"/>
                <a:gd name="connsiteX34" fmla="*/ 54747 w 213740"/>
                <a:gd name="connsiteY34" fmla="*/ 61924 h 160191"/>
                <a:gd name="connsiteX35" fmla="*/ 50270 w 213740"/>
                <a:gd name="connsiteY35" fmla="*/ 68782 h 160191"/>
                <a:gd name="connsiteX36" fmla="*/ 49127 w 213740"/>
                <a:gd name="connsiteY36" fmla="*/ 77450 h 160191"/>
                <a:gd name="connsiteX37" fmla="*/ 42079 w 213740"/>
                <a:gd name="connsiteY37" fmla="*/ 82974 h 160191"/>
                <a:gd name="connsiteX38" fmla="*/ 37697 w 213740"/>
                <a:gd name="connsiteY38" fmla="*/ 72782 h 160191"/>
                <a:gd name="connsiteX39" fmla="*/ 30268 w 213740"/>
                <a:gd name="connsiteY39" fmla="*/ 65162 h 160191"/>
                <a:gd name="connsiteX40" fmla="*/ 20171 w 213740"/>
                <a:gd name="connsiteY40" fmla="*/ 69639 h 160191"/>
                <a:gd name="connsiteX41" fmla="*/ 11694 w 213740"/>
                <a:gd name="connsiteY41" fmla="*/ 77545 h 160191"/>
                <a:gd name="connsiteX42" fmla="*/ -22 w 213740"/>
                <a:gd name="connsiteY42" fmla="*/ 65734 h 160191"/>
                <a:gd name="connsiteX43" fmla="*/ -22 w 213740"/>
                <a:gd name="connsiteY43" fmla="*/ 132409 h 160191"/>
                <a:gd name="connsiteX44" fmla="*/ -22 w 213740"/>
                <a:gd name="connsiteY44" fmla="*/ 132409 h 160191"/>
                <a:gd name="connsiteX45" fmla="*/ 15123 w 213740"/>
                <a:gd name="connsiteY45" fmla="*/ 152983 h 160191"/>
                <a:gd name="connsiteX46" fmla="*/ 18647 w 213740"/>
                <a:gd name="connsiteY46" fmla="*/ 154983 h 160191"/>
                <a:gd name="connsiteX47" fmla="*/ 28172 w 213740"/>
                <a:gd name="connsiteY47" fmla="*/ 149077 h 160191"/>
                <a:gd name="connsiteX48" fmla="*/ 34078 w 213740"/>
                <a:gd name="connsiteY48" fmla="*/ 138886 h 160191"/>
                <a:gd name="connsiteX49" fmla="*/ 48971 w 213740"/>
                <a:gd name="connsiteY49" fmla="*/ 140210 h 160191"/>
                <a:gd name="connsiteX50" fmla="*/ 49984 w 213740"/>
                <a:gd name="connsiteY50" fmla="*/ 141648 h 160191"/>
                <a:gd name="connsiteX51" fmla="*/ 52461 w 213740"/>
                <a:gd name="connsiteY51" fmla="*/ 151173 h 160191"/>
                <a:gd name="connsiteX52" fmla="*/ 58747 w 213740"/>
                <a:gd name="connsiteY52" fmla="*/ 157745 h 160191"/>
                <a:gd name="connsiteX53" fmla="*/ 66463 w 213740"/>
                <a:gd name="connsiteY53" fmla="*/ 151459 h 160191"/>
                <a:gd name="connsiteX54" fmla="*/ 72368 w 213740"/>
                <a:gd name="connsiteY54" fmla="*/ 141934 h 160191"/>
                <a:gd name="connsiteX55" fmla="*/ 79036 w 213740"/>
                <a:gd name="connsiteY55" fmla="*/ 136505 h 160191"/>
                <a:gd name="connsiteX56" fmla="*/ 85036 w 213740"/>
                <a:gd name="connsiteY56" fmla="*/ 144315 h 160191"/>
                <a:gd name="connsiteX57" fmla="*/ 88180 w 213740"/>
                <a:gd name="connsiteY57" fmla="*/ 154507 h 160191"/>
                <a:gd name="connsiteX58" fmla="*/ 96657 w 213740"/>
                <a:gd name="connsiteY58" fmla="*/ 155555 h 160191"/>
                <a:gd name="connsiteX59" fmla="*/ 103515 w 213740"/>
                <a:gd name="connsiteY59" fmla="*/ 149554 h 160191"/>
                <a:gd name="connsiteX60" fmla="*/ 109611 w 213740"/>
                <a:gd name="connsiteY60" fmla="*/ 139172 h 160191"/>
                <a:gd name="connsiteX61" fmla="*/ 115135 w 213740"/>
                <a:gd name="connsiteY61" fmla="*/ 132980 h 160191"/>
                <a:gd name="connsiteX62" fmla="*/ 121231 w 213740"/>
                <a:gd name="connsiteY62" fmla="*/ 141839 h 160191"/>
                <a:gd name="connsiteX63" fmla="*/ 127518 w 213740"/>
                <a:gd name="connsiteY63" fmla="*/ 156888 h 160191"/>
                <a:gd name="connsiteX64" fmla="*/ 130661 w 213740"/>
                <a:gd name="connsiteY64" fmla="*/ 159746 h 160191"/>
                <a:gd name="connsiteX65" fmla="*/ 134757 w 213740"/>
                <a:gd name="connsiteY65" fmla="*/ 159746 h 160191"/>
                <a:gd name="connsiteX66" fmla="*/ 149140 w 213740"/>
                <a:gd name="connsiteY66" fmla="*/ 137743 h 160191"/>
                <a:gd name="connsiteX67" fmla="*/ 148092 w 213740"/>
                <a:gd name="connsiteY67" fmla="*/ 128218 h 160191"/>
                <a:gd name="connsiteX68" fmla="*/ 154569 w 213740"/>
                <a:gd name="connsiteY68" fmla="*/ 123265 h 160191"/>
                <a:gd name="connsiteX69" fmla="*/ 157331 w 213740"/>
                <a:gd name="connsiteY69" fmla="*/ 125837 h 160191"/>
                <a:gd name="connsiteX70" fmla="*/ 161903 w 213740"/>
                <a:gd name="connsiteY70" fmla="*/ 134504 h 160191"/>
                <a:gd name="connsiteX71" fmla="*/ 166475 w 213740"/>
                <a:gd name="connsiteY71" fmla="*/ 143077 h 160191"/>
                <a:gd name="connsiteX72" fmla="*/ 171523 w 213740"/>
                <a:gd name="connsiteY72" fmla="*/ 145458 h 160191"/>
                <a:gd name="connsiteX73" fmla="*/ 193145 w 213740"/>
                <a:gd name="connsiteY73" fmla="*/ 131552 h 160191"/>
                <a:gd name="connsiteX74" fmla="*/ 194288 w 213740"/>
                <a:gd name="connsiteY74" fmla="*/ 128789 h 160191"/>
                <a:gd name="connsiteX75" fmla="*/ 199432 w 213740"/>
                <a:gd name="connsiteY75" fmla="*/ 130027 h 160191"/>
                <a:gd name="connsiteX76" fmla="*/ 201241 w 213740"/>
                <a:gd name="connsiteY76" fmla="*/ 135838 h 160191"/>
                <a:gd name="connsiteX77" fmla="*/ 213719 w 213740"/>
                <a:gd name="connsiteY77" fmla="*/ 132790 h 160191"/>
                <a:gd name="connsiteX78" fmla="*/ 213719 w 213740"/>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0"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895" y="63800"/>
                    <a:pt x="173104" y="63343"/>
                    <a:pt x="169999" y="64972"/>
                  </a:cubicBezTo>
                  <a:cubicBezTo>
                    <a:pt x="167047" y="66781"/>
                    <a:pt x="166094" y="70592"/>
                    <a:pt x="164665" y="73735"/>
                  </a:cubicBezTo>
                  <a:cubicBezTo>
                    <a:pt x="163237" y="76878"/>
                    <a:pt x="160189" y="80212"/>
                    <a:pt x="156855" y="79164"/>
                  </a:cubicBezTo>
                  <a:cubicBezTo>
                    <a:pt x="153521" y="78116"/>
                    <a:pt x="152664" y="73068"/>
                    <a:pt x="152950" y="69639"/>
                  </a:cubicBezTo>
                  <a:lnTo>
                    <a:pt x="156474" y="10013"/>
                  </a:ln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567" y="34558"/>
                    <a:pt x="141234" y="46208"/>
                    <a:pt x="143329" y="57638"/>
                  </a:cubicBezTo>
                  <a:cubicBezTo>
                    <a:pt x="144091" y="61924"/>
                    <a:pt x="144758" y="67163"/>
                    <a:pt x="141424" y="69734"/>
                  </a:cubicBezTo>
                  <a:cubicBezTo>
                    <a:pt x="139615" y="70877"/>
                    <a:pt x="137557" y="71563"/>
                    <a:pt x="135424" y="71735"/>
                  </a:cubicBezTo>
                  <a:cubicBezTo>
                    <a:pt x="130833" y="72211"/>
                    <a:pt x="126784" y="74964"/>
                    <a:pt x="124660" y="79069"/>
                  </a:cubicBezTo>
                  <a:cubicBezTo>
                    <a:pt x="124155" y="81269"/>
                    <a:pt x="123479" y="83441"/>
                    <a:pt x="122660" y="85546"/>
                  </a:cubicBezTo>
                  <a:cubicBezTo>
                    <a:pt x="120298" y="88699"/>
                    <a:pt x="115916" y="89518"/>
                    <a:pt x="112564" y="87451"/>
                  </a:cubicBezTo>
                  <a:cubicBezTo>
                    <a:pt x="109354" y="85184"/>
                    <a:pt x="107144" y="81774"/>
                    <a:pt x="106372" y="77926"/>
                  </a:cubicBezTo>
                  <a:cubicBezTo>
                    <a:pt x="106029" y="75878"/>
                    <a:pt x="105382" y="73887"/>
                    <a:pt x="104467" y="72020"/>
                  </a:cubicBezTo>
                  <a:cubicBezTo>
                    <a:pt x="102581" y="69611"/>
                    <a:pt x="100402" y="67439"/>
                    <a:pt x="97990" y="65543"/>
                  </a:cubicBezTo>
                  <a:cubicBezTo>
                    <a:pt x="94467" y="61381"/>
                    <a:pt x="92661" y="56037"/>
                    <a:pt x="92942" y="50589"/>
                  </a:cubicBezTo>
                  <a:cubicBezTo>
                    <a:pt x="93215" y="45226"/>
                    <a:pt x="93820" y="39883"/>
                    <a:pt x="94752" y="34587"/>
                  </a:cubicBezTo>
                  <a:cubicBezTo>
                    <a:pt x="95897" y="25357"/>
                    <a:pt x="95607" y="16013"/>
                    <a:pt x="93895" y="6869"/>
                  </a:cubicBezTo>
                  <a:cubicBezTo>
                    <a:pt x="93725" y="4374"/>
                    <a:pt x="92516" y="2059"/>
                    <a:pt x="90561" y="488"/>
                  </a:cubicBezTo>
                  <a:cubicBezTo>
                    <a:pt x="87513" y="-1227"/>
                    <a:pt x="83703" y="1154"/>
                    <a:pt x="81703" y="4107"/>
                  </a:cubicBezTo>
                  <a:cubicBezTo>
                    <a:pt x="78495" y="10289"/>
                    <a:pt x="77296" y="17309"/>
                    <a:pt x="78274" y="24205"/>
                  </a:cubicBezTo>
                  <a:lnTo>
                    <a:pt x="79417" y="59733"/>
                  </a:lnTo>
                  <a:cubicBezTo>
                    <a:pt x="80017" y="64343"/>
                    <a:pt x="79324" y="69020"/>
                    <a:pt x="77416" y="73259"/>
                  </a:cubicBezTo>
                  <a:cubicBezTo>
                    <a:pt x="75404" y="77373"/>
                    <a:pt x="70439" y="79069"/>
                    <a:pt x="66329" y="77059"/>
                  </a:cubicBezTo>
                  <a:cubicBezTo>
                    <a:pt x="66214" y="77002"/>
                    <a:pt x="66100" y="76945"/>
                    <a:pt x="65986" y="76878"/>
                  </a:cubicBezTo>
                  <a:cubicBezTo>
                    <a:pt x="63661" y="74402"/>
                    <a:pt x="62135" y="71277"/>
                    <a:pt x="61605" y="67925"/>
                  </a:cubicBezTo>
                  <a:cubicBezTo>
                    <a:pt x="60557" y="64781"/>
                    <a:pt x="57985" y="61257"/>
                    <a:pt x="54747" y="61924"/>
                  </a:cubicBezTo>
                  <a:cubicBezTo>
                    <a:pt x="51508" y="62591"/>
                    <a:pt x="50556" y="65829"/>
                    <a:pt x="50270" y="68782"/>
                  </a:cubicBezTo>
                  <a:cubicBezTo>
                    <a:pt x="50473" y="71715"/>
                    <a:pt x="50084" y="74668"/>
                    <a:pt x="49127" y="77450"/>
                  </a:cubicBezTo>
                  <a:cubicBezTo>
                    <a:pt x="47411" y="79983"/>
                    <a:pt x="44947" y="81917"/>
                    <a:pt x="42079" y="82974"/>
                  </a:cubicBezTo>
                  <a:cubicBezTo>
                    <a:pt x="40233" y="79755"/>
                    <a:pt x="38762" y="76335"/>
                    <a:pt x="37697" y="72782"/>
                  </a:cubicBezTo>
                  <a:cubicBezTo>
                    <a:pt x="36626" y="69172"/>
                    <a:pt x="33848" y="66324"/>
                    <a:pt x="30268" y="65162"/>
                  </a:cubicBezTo>
                  <a:cubicBezTo>
                    <a:pt x="26362" y="64857"/>
                    <a:pt x="22567" y="66543"/>
                    <a:pt x="20171" y="69639"/>
                  </a:cubicBezTo>
                  <a:cubicBezTo>
                    <a:pt x="17854" y="72773"/>
                    <a:pt x="14980" y="75449"/>
                    <a:pt x="11694" y="77545"/>
                  </a:cubicBezTo>
                  <a:cubicBezTo>
                    <a:pt x="9408" y="78688"/>
                    <a:pt x="11694" y="66020"/>
                    <a:pt x="-22" y="65734"/>
                  </a:cubicBezTo>
                  <a:lnTo>
                    <a:pt x="-22" y="132409"/>
                  </a:lnTo>
                  <a:lnTo>
                    <a:pt x="-22" y="132409"/>
                  </a:lnTo>
                  <a:cubicBezTo>
                    <a:pt x="11503" y="132409"/>
                    <a:pt x="10360" y="148792"/>
                    <a:pt x="15123" y="152983"/>
                  </a:cubicBezTo>
                  <a:cubicBezTo>
                    <a:pt x="16098" y="153954"/>
                    <a:pt x="17315" y="154640"/>
                    <a:pt x="18647" y="154983"/>
                  </a:cubicBezTo>
                  <a:cubicBezTo>
                    <a:pt x="22457" y="155840"/>
                    <a:pt x="25981" y="152507"/>
                    <a:pt x="28172" y="149077"/>
                  </a:cubicBezTo>
                  <a:cubicBezTo>
                    <a:pt x="29586" y="145391"/>
                    <a:pt x="31579" y="141943"/>
                    <a:pt x="34078" y="138886"/>
                  </a:cubicBezTo>
                  <a:cubicBezTo>
                    <a:pt x="38555" y="135142"/>
                    <a:pt x="45224" y="135733"/>
                    <a:pt x="48971" y="140210"/>
                  </a:cubicBezTo>
                  <a:cubicBezTo>
                    <a:pt x="49348" y="140658"/>
                    <a:pt x="49687" y="141143"/>
                    <a:pt x="49984" y="141648"/>
                  </a:cubicBezTo>
                  <a:cubicBezTo>
                    <a:pt x="51162" y="144725"/>
                    <a:pt x="51992"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8" y="147973"/>
                    <a:pt x="85997" y="151573"/>
                    <a:pt x="88180" y="154507"/>
                  </a:cubicBezTo>
                  <a:cubicBezTo>
                    <a:pt x="90547" y="156507"/>
                    <a:pt x="93874" y="156917"/>
                    <a:pt x="96657" y="155555"/>
                  </a:cubicBezTo>
                  <a:cubicBezTo>
                    <a:pt x="99437" y="154202"/>
                    <a:pt x="101805" y="152126"/>
                    <a:pt x="103515" y="149554"/>
                  </a:cubicBezTo>
                  <a:cubicBezTo>
                    <a:pt x="106020" y="146391"/>
                    <a:pt x="108068" y="142896"/>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59" y="134628"/>
                    <a:pt x="148006" y="131428"/>
                    <a:pt x="148092" y="128218"/>
                  </a:cubicBezTo>
                  <a:cubicBezTo>
                    <a:pt x="148663" y="125170"/>
                    <a:pt x="151711" y="122122"/>
                    <a:pt x="154569" y="123265"/>
                  </a:cubicBezTo>
                  <a:cubicBezTo>
                    <a:pt x="155683" y="123884"/>
                    <a:pt x="156636" y="124770"/>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146" y="131923"/>
                    <a:pt x="200756"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381698E0-4BD3-DD5B-4B65-E0977785FC27}"/>
                </a:ext>
              </a:extLst>
            </p:cNvPr>
            <p:cNvSpPr/>
            <p:nvPr/>
          </p:nvSpPr>
          <p:spPr>
            <a:xfrm>
              <a:off x="869346" y="228589"/>
              <a:ext cx="213645" cy="127645"/>
            </a:xfrm>
            <a:custGeom>
              <a:avLst/>
              <a:gdLst>
                <a:gd name="connsiteX0" fmla="*/ 17980 w 213645"/>
                <a:gd name="connsiteY0" fmla="*/ 89743 h 127645"/>
                <a:gd name="connsiteX1" fmla="*/ 25981 w 213645"/>
                <a:gd name="connsiteY1" fmla="*/ 96982 h 127645"/>
                <a:gd name="connsiteX2" fmla="*/ 33982 w 213645"/>
                <a:gd name="connsiteY2" fmla="*/ 92410 h 127645"/>
                <a:gd name="connsiteX3" fmla="*/ 36268 w 213645"/>
                <a:gd name="connsiteY3" fmla="*/ 82028 h 127645"/>
                <a:gd name="connsiteX4" fmla="*/ 53890 w 213645"/>
                <a:gd name="connsiteY4" fmla="*/ 74789 h 127645"/>
                <a:gd name="connsiteX5" fmla="*/ 57223 w 213645"/>
                <a:gd name="connsiteY5" fmla="*/ 76218 h 127645"/>
                <a:gd name="connsiteX6" fmla="*/ 57985 w 213645"/>
                <a:gd name="connsiteY6" fmla="*/ 80218 h 127645"/>
                <a:gd name="connsiteX7" fmla="*/ 66939 w 213645"/>
                <a:gd name="connsiteY7" fmla="*/ 97077 h 127645"/>
                <a:gd name="connsiteX8" fmla="*/ 77893 w 213645"/>
                <a:gd name="connsiteY8" fmla="*/ 85933 h 127645"/>
                <a:gd name="connsiteX9" fmla="*/ 78750 w 213645"/>
                <a:gd name="connsiteY9" fmla="*/ 78789 h 127645"/>
                <a:gd name="connsiteX10" fmla="*/ 93291 w 213645"/>
                <a:gd name="connsiteY10" fmla="*/ 71729 h 127645"/>
                <a:gd name="connsiteX11" fmla="*/ 95038 w 213645"/>
                <a:gd name="connsiteY11" fmla="*/ 72503 h 127645"/>
                <a:gd name="connsiteX12" fmla="*/ 102372 w 213645"/>
                <a:gd name="connsiteY12" fmla="*/ 84219 h 127645"/>
                <a:gd name="connsiteX13" fmla="*/ 108658 w 213645"/>
                <a:gd name="connsiteY13" fmla="*/ 90600 h 127645"/>
                <a:gd name="connsiteX14" fmla="*/ 112087 w 213645"/>
                <a:gd name="connsiteY14" fmla="*/ 84123 h 127645"/>
                <a:gd name="connsiteX15" fmla="*/ 117517 w 213645"/>
                <a:gd name="connsiteY15" fmla="*/ 80790 h 127645"/>
                <a:gd name="connsiteX16" fmla="*/ 118088 w 213645"/>
                <a:gd name="connsiteY16" fmla="*/ 109365 h 127645"/>
                <a:gd name="connsiteX17" fmla="*/ 119707 w 213645"/>
                <a:gd name="connsiteY17" fmla="*/ 127557 h 127645"/>
                <a:gd name="connsiteX18" fmla="*/ 126089 w 213645"/>
                <a:gd name="connsiteY18" fmla="*/ 119652 h 127645"/>
                <a:gd name="connsiteX19" fmla="*/ 129899 w 213645"/>
                <a:gd name="connsiteY19" fmla="*/ 96030 h 127645"/>
                <a:gd name="connsiteX20" fmla="*/ 135805 w 213645"/>
                <a:gd name="connsiteY20" fmla="*/ 80409 h 127645"/>
                <a:gd name="connsiteX21" fmla="*/ 146854 w 213645"/>
                <a:gd name="connsiteY21" fmla="*/ 84409 h 127645"/>
                <a:gd name="connsiteX22" fmla="*/ 150854 w 213645"/>
                <a:gd name="connsiteY22" fmla="*/ 96506 h 127645"/>
                <a:gd name="connsiteX23" fmla="*/ 161522 w 213645"/>
                <a:gd name="connsiteY23" fmla="*/ 92601 h 127645"/>
                <a:gd name="connsiteX24" fmla="*/ 171047 w 213645"/>
                <a:gd name="connsiteY24" fmla="*/ 85552 h 127645"/>
                <a:gd name="connsiteX25" fmla="*/ 188859 w 213645"/>
                <a:gd name="connsiteY25" fmla="*/ 102697 h 127645"/>
                <a:gd name="connsiteX26" fmla="*/ 200575 w 213645"/>
                <a:gd name="connsiteY26" fmla="*/ 91648 h 127645"/>
                <a:gd name="connsiteX27" fmla="*/ 213624 w 213645"/>
                <a:gd name="connsiteY27" fmla="*/ 84790 h 127645"/>
                <a:gd name="connsiteX28" fmla="*/ 213624 w 213645"/>
                <a:gd name="connsiteY28" fmla="*/ 32784 h 127645"/>
                <a:gd name="connsiteX29" fmla="*/ 205813 w 213645"/>
                <a:gd name="connsiteY29" fmla="*/ 28021 h 127645"/>
                <a:gd name="connsiteX30" fmla="*/ 196288 w 213645"/>
                <a:gd name="connsiteY30" fmla="*/ 14877 h 127645"/>
                <a:gd name="connsiteX31" fmla="*/ 190669 w 213645"/>
                <a:gd name="connsiteY31" fmla="*/ 10590 h 127645"/>
                <a:gd name="connsiteX32" fmla="*/ 184287 w 213645"/>
                <a:gd name="connsiteY32" fmla="*/ 17544 h 127645"/>
                <a:gd name="connsiteX33" fmla="*/ 181620 w 213645"/>
                <a:gd name="connsiteY33" fmla="*/ 27640 h 127645"/>
                <a:gd name="connsiteX34" fmla="*/ 166094 w 213645"/>
                <a:gd name="connsiteY34" fmla="*/ 26497 h 127645"/>
                <a:gd name="connsiteX35" fmla="*/ 156569 w 213645"/>
                <a:gd name="connsiteY35" fmla="*/ 11638 h 127645"/>
                <a:gd name="connsiteX36" fmla="*/ 147044 w 213645"/>
                <a:gd name="connsiteY36" fmla="*/ 6685 h 127645"/>
                <a:gd name="connsiteX37" fmla="*/ 138948 w 213645"/>
                <a:gd name="connsiteY37" fmla="*/ 14400 h 127645"/>
                <a:gd name="connsiteX38" fmla="*/ 121708 w 213645"/>
                <a:gd name="connsiteY38" fmla="*/ 13353 h 127645"/>
                <a:gd name="connsiteX39" fmla="*/ 110659 w 213645"/>
                <a:gd name="connsiteY39" fmla="*/ 875 h 127645"/>
                <a:gd name="connsiteX40" fmla="*/ 100372 w 213645"/>
                <a:gd name="connsiteY40" fmla="*/ 9257 h 127645"/>
                <a:gd name="connsiteX41" fmla="*/ 96562 w 213645"/>
                <a:gd name="connsiteY41" fmla="*/ 23354 h 127645"/>
                <a:gd name="connsiteX42" fmla="*/ 84751 w 213645"/>
                <a:gd name="connsiteY42" fmla="*/ 27545 h 127645"/>
                <a:gd name="connsiteX43" fmla="*/ 82179 w 213645"/>
                <a:gd name="connsiteY43" fmla="*/ 23830 h 127645"/>
                <a:gd name="connsiteX44" fmla="*/ 75321 w 213645"/>
                <a:gd name="connsiteY44" fmla="*/ 10019 h 127645"/>
                <a:gd name="connsiteX45" fmla="*/ 63986 w 213645"/>
                <a:gd name="connsiteY45" fmla="*/ -78 h 127645"/>
                <a:gd name="connsiteX46" fmla="*/ 53699 w 213645"/>
                <a:gd name="connsiteY46" fmla="*/ 12972 h 127645"/>
                <a:gd name="connsiteX47" fmla="*/ 42269 w 213645"/>
                <a:gd name="connsiteY47" fmla="*/ 24211 h 127645"/>
                <a:gd name="connsiteX48" fmla="*/ 34744 w 213645"/>
                <a:gd name="connsiteY48" fmla="*/ 11638 h 127645"/>
                <a:gd name="connsiteX49" fmla="*/ 32363 w 213645"/>
                <a:gd name="connsiteY49" fmla="*/ 6114 h 127645"/>
                <a:gd name="connsiteX50" fmla="*/ 26839 w 213645"/>
                <a:gd name="connsiteY50" fmla="*/ 5828 h 127645"/>
                <a:gd name="connsiteX51" fmla="*/ 15694 w 213645"/>
                <a:gd name="connsiteY51" fmla="*/ 13162 h 127645"/>
                <a:gd name="connsiteX52" fmla="*/ -22 w 213645"/>
                <a:gd name="connsiteY52" fmla="*/ 32974 h 127645"/>
                <a:gd name="connsiteX53" fmla="*/ -22 w 213645"/>
                <a:gd name="connsiteY53" fmla="*/ 84028 h 127645"/>
                <a:gd name="connsiteX54" fmla="*/ 17980 w 213645"/>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645" h="127645">
                  <a:moveTo>
                    <a:pt x="17980" y="89743"/>
                  </a:moveTo>
                  <a:cubicBezTo>
                    <a:pt x="20413" y="92403"/>
                    <a:pt x="23092" y="94826"/>
                    <a:pt x="25981" y="96982"/>
                  </a:cubicBezTo>
                  <a:cubicBezTo>
                    <a:pt x="29029" y="98792"/>
                    <a:pt x="32839" y="95744"/>
                    <a:pt x="33982" y="92410"/>
                  </a:cubicBezTo>
                  <a:cubicBezTo>
                    <a:pt x="35125" y="89076"/>
                    <a:pt x="34840" y="85266"/>
                    <a:pt x="36268" y="82028"/>
                  </a:cubicBezTo>
                  <a:cubicBezTo>
                    <a:pt x="39972" y="76074"/>
                    <a:pt x="47070" y="73157"/>
                    <a:pt x="53890" y="74789"/>
                  </a:cubicBezTo>
                  <a:cubicBezTo>
                    <a:pt x="55148" y="74796"/>
                    <a:pt x="56350" y="75312"/>
                    <a:pt x="57223" y="76218"/>
                  </a:cubicBezTo>
                  <a:cubicBezTo>
                    <a:pt x="57922" y="77427"/>
                    <a:pt x="58190" y="78837"/>
                    <a:pt x="57985" y="80218"/>
                  </a:cubicBezTo>
                  <a:cubicBezTo>
                    <a:pt x="58073" y="86954"/>
                    <a:pt x="61407" y="93233"/>
                    <a:pt x="66939" y="97077"/>
                  </a:cubicBezTo>
                  <a:cubicBezTo>
                    <a:pt x="72478" y="95865"/>
                    <a:pt x="76776" y="91492"/>
                    <a:pt x="77893" y="85933"/>
                  </a:cubicBezTo>
                  <a:cubicBezTo>
                    <a:pt x="77893" y="83552"/>
                    <a:pt x="77893" y="81075"/>
                    <a:pt x="78750" y="78789"/>
                  </a:cubicBezTo>
                  <a:cubicBezTo>
                    <a:pt x="80816" y="72825"/>
                    <a:pt x="87326" y="69663"/>
                    <a:pt x="93291" y="71729"/>
                  </a:cubicBezTo>
                  <a:cubicBezTo>
                    <a:pt x="93894" y="71938"/>
                    <a:pt x="94477" y="72196"/>
                    <a:pt x="95038" y="72503"/>
                  </a:cubicBezTo>
                  <a:cubicBezTo>
                    <a:pt x="98809" y="75401"/>
                    <a:pt x="101413" y="79560"/>
                    <a:pt x="102372" y="84219"/>
                  </a:cubicBezTo>
                  <a:cubicBezTo>
                    <a:pt x="103324" y="87457"/>
                    <a:pt x="105420" y="91648"/>
                    <a:pt x="108658" y="90600"/>
                  </a:cubicBezTo>
                  <a:cubicBezTo>
                    <a:pt x="111897" y="89553"/>
                    <a:pt x="111516" y="86695"/>
                    <a:pt x="112087" y="84123"/>
                  </a:cubicBezTo>
                  <a:cubicBezTo>
                    <a:pt x="112659" y="81552"/>
                    <a:pt x="115612" y="78980"/>
                    <a:pt x="117517" y="80790"/>
                  </a:cubicBezTo>
                  <a:cubicBezTo>
                    <a:pt x="118936" y="90250"/>
                    <a:pt x="119126" y="99855"/>
                    <a:pt x="118088" y="109365"/>
                  </a:cubicBezTo>
                  <a:cubicBezTo>
                    <a:pt x="116678" y="115451"/>
                    <a:pt x="117250" y="121823"/>
                    <a:pt x="119707" y="127557"/>
                  </a:cubicBezTo>
                  <a:cubicBezTo>
                    <a:pt x="123232" y="127081"/>
                    <a:pt x="125041" y="123081"/>
                    <a:pt x="126089" y="119652"/>
                  </a:cubicBezTo>
                  <a:cubicBezTo>
                    <a:pt x="128404" y="111984"/>
                    <a:pt x="129690" y="104038"/>
                    <a:pt x="129899" y="96030"/>
                  </a:cubicBezTo>
                  <a:cubicBezTo>
                    <a:pt x="129899" y="90124"/>
                    <a:pt x="130375" y="82790"/>
                    <a:pt x="135805" y="80409"/>
                  </a:cubicBezTo>
                  <a:cubicBezTo>
                    <a:pt x="139967" y="79041"/>
                    <a:pt x="144530" y="80691"/>
                    <a:pt x="146854" y="84409"/>
                  </a:cubicBezTo>
                  <a:cubicBezTo>
                    <a:pt x="149044" y="88106"/>
                    <a:pt x="150406" y="92233"/>
                    <a:pt x="150854" y="96506"/>
                  </a:cubicBezTo>
                  <a:cubicBezTo>
                    <a:pt x="154378" y="98792"/>
                    <a:pt x="158855" y="95744"/>
                    <a:pt x="161522" y="92601"/>
                  </a:cubicBezTo>
                  <a:cubicBezTo>
                    <a:pt x="164189" y="89457"/>
                    <a:pt x="167047" y="85362"/>
                    <a:pt x="171047" y="85552"/>
                  </a:cubicBezTo>
                  <a:cubicBezTo>
                    <a:pt x="179620" y="85552"/>
                    <a:pt x="180572" y="102507"/>
                    <a:pt x="188859" y="102697"/>
                  </a:cubicBezTo>
                  <a:cubicBezTo>
                    <a:pt x="194479" y="102697"/>
                    <a:pt x="197146" y="96125"/>
                    <a:pt x="200575" y="91648"/>
                  </a:cubicBezTo>
                  <a:cubicBezTo>
                    <a:pt x="206290" y="84028"/>
                    <a:pt x="208861" y="84790"/>
                    <a:pt x="213624" y="84790"/>
                  </a:cubicBezTo>
                  <a:lnTo>
                    <a:pt x="213624" y="32784"/>
                  </a:lnTo>
                  <a:cubicBezTo>
                    <a:pt x="209147" y="32784"/>
                    <a:pt x="208099" y="33355"/>
                    <a:pt x="205813" y="28021"/>
                  </a:cubicBezTo>
                  <a:cubicBezTo>
                    <a:pt x="203146" y="23295"/>
                    <a:pt x="199946" y="18886"/>
                    <a:pt x="196288" y="14877"/>
                  </a:cubicBezTo>
                  <a:cubicBezTo>
                    <a:pt x="195136" y="12690"/>
                    <a:pt x="193078" y="11121"/>
                    <a:pt x="190669" y="10590"/>
                  </a:cubicBezTo>
                  <a:cubicBezTo>
                    <a:pt x="187240" y="10590"/>
                    <a:pt x="184954" y="14115"/>
                    <a:pt x="184287" y="17544"/>
                  </a:cubicBezTo>
                  <a:cubicBezTo>
                    <a:pt x="184173" y="21068"/>
                    <a:pt x="183258" y="24520"/>
                    <a:pt x="181620" y="27640"/>
                  </a:cubicBezTo>
                  <a:cubicBezTo>
                    <a:pt x="178000" y="32307"/>
                    <a:pt x="170285" y="30688"/>
                    <a:pt x="166094" y="26497"/>
                  </a:cubicBezTo>
                  <a:cubicBezTo>
                    <a:pt x="162560" y="21783"/>
                    <a:pt x="159379" y="16817"/>
                    <a:pt x="156569" y="11638"/>
                  </a:cubicBezTo>
                  <a:cubicBezTo>
                    <a:pt x="154712" y="8184"/>
                    <a:pt x="150940" y="6219"/>
                    <a:pt x="147044" y="6685"/>
                  </a:cubicBezTo>
                  <a:cubicBezTo>
                    <a:pt x="143425" y="7638"/>
                    <a:pt x="141710" y="11733"/>
                    <a:pt x="138948" y="14400"/>
                  </a:cubicBezTo>
                  <a:cubicBezTo>
                    <a:pt x="133852" y="18728"/>
                    <a:pt x="126241" y="18266"/>
                    <a:pt x="121708" y="13353"/>
                  </a:cubicBezTo>
                  <a:cubicBezTo>
                    <a:pt x="117898" y="9066"/>
                    <a:pt x="116183" y="1922"/>
                    <a:pt x="110659" y="875"/>
                  </a:cubicBezTo>
                  <a:cubicBezTo>
                    <a:pt x="105134" y="-173"/>
                    <a:pt x="101896" y="4685"/>
                    <a:pt x="100372" y="9257"/>
                  </a:cubicBezTo>
                  <a:cubicBezTo>
                    <a:pt x="99552" y="14066"/>
                    <a:pt x="98276" y="18787"/>
                    <a:pt x="96562" y="23354"/>
                  </a:cubicBezTo>
                  <a:cubicBezTo>
                    <a:pt x="94371" y="27640"/>
                    <a:pt x="88465" y="30688"/>
                    <a:pt x="84751" y="27545"/>
                  </a:cubicBezTo>
                  <a:cubicBezTo>
                    <a:pt x="83682" y="26467"/>
                    <a:pt x="82812" y="25209"/>
                    <a:pt x="82179" y="23830"/>
                  </a:cubicBezTo>
                  <a:lnTo>
                    <a:pt x="75321" y="10019"/>
                  </a:lnTo>
                  <a:cubicBezTo>
                    <a:pt x="72940" y="5161"/>
                    <a:pt x="69320" y="-363"/>
                    <a:pt x="63986" y="-78"/>
                  </a:cubicBezTo>
                  <a:cubicBezTo>
                    <a:pt x="58652" y="208"/>
                    <a:pt x="55509" y="7257"/>
                    <a:pt x="53699" y="12972"/>
                  </a:cubicBezTo>
                  <a:cubicBezTo>
                    <a:pt x="51889" y="18687"/>
                    <a:pt x="47984" y="25354"/>
                    <a:pt x="42269" y="24211"/>
                  </a:cubicBezTo>
                  <a:cubicBezTo>
                    <a:pt x="36554" y="23068"/>
                    <a:pt x="35506" y="16877"/>
                    <a:pt x="34744" y="11638"/>
                  </a:cubicBezTo>
                  <a:cubicBezTo>
                    <a:pt x="34721" y="9552"/>
                    <a:pt x="33862" y="7563"/>
                    <a:pt x="32363" y="6114"/>
                  </a:cubicBezTo>
                  <a:cubicBezTo>
                    <a:pt x="30665" y="5170"/>
                    <a:pt x="28625" y="5064"/>
                    <a:pt x="26839" y="5828"/>
                  </a:cubicBezTo>
                  <a:cubicBezTo>
                    <a:pt x="22397" y="6933"/>
                    <a:pt x="18465" y="9520"/>
                    <a:pt x="15694" y="13162"/>
                  </a:cubicBezTo>
                  <a:cubicBezTo>
                    <a:pt x="11218" y="18972"/>
                    <a:pt x="9884" y="32974"/>
                    <a:pt x="-22" y="32974"/>
                  </a:cubicBezTo>
                  <a:lnTo>
                    <a:pt x="-22" y="84028"/>
                  </a:lnTo>
                  <a:cubicBezTo>
                    <a:pt x="6477" y="83656"/>
                    <a:pt x="12886" y="85690"/>
                    <a:pt x="17980" y="89743"/>
                  </a:cubicBezTo>
                  <a:close/>
                </a:path>
              </a:pathLst>
            </a:custGeom>
            <a:solidFill>
              <a:srgbClr val="F99F38"/>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E553DF61-91B8-1701-A5F8-E10D5C16D052}"/>
                </a:ext>
              </a:extLst>
            </p:cNvPr>
            <p:cNvSpPr/>
            <p:nvPr/>
          </p:nvSpPr>
          <p:spPr>
            <a:xfrm>
              <a:off x="1009753" y="399026"/>
              <a:ext cx="63618" cy="154723"/>
            </a:xfrm>
            <a:custGeom>
              <a:avLst/>
              <a:gdLst>
                <a:gd name="connsiteX0" fmla="*/ 1589 w 63618"/>
                <a:gd name="connsiteY0" fmla="*/ 95138 h 154723"/>
                <a:gd name="connsiteX1" fmla="*/ 2541 w 63618"/>
                <a:gd name="connsiteY1" fmla="*/ 96376 h 154723"/>
                <a:gd name="connsiteX2" fmla="*/ 3875 w 63618"/>
                <a:gd name="connsiteY2" fmla="*/ 96376 h 154723"/>
                <a:gd name="connsiteX3" fmla="*/ 10923 w 63618"/>
                <a:gd name="connsiteY3" fmla="*/ 95424 h 154723"/>
                <a:gd name="connsiteX4" fmla="*/ 21496 w 63618"/>
                <a:gd name="connsiteY4" fmla="*/ 79422 h 154723"/>
                <a:gd name="connsiteX5" fmla="*/ 25116 w 63618"/>
                <a:gd name="connsiteY5" fmla="*/ 78755 h 154723"/>
                <a:gd name="connsiteX6" fmla="*/ 29116 w 63618"/>
                <a:gd name="connsiteY6" fmla="*/ 87137 h 154723"/>
                <a:gd name="connsiteX7" fmla="*/ 31593 w 63618"/>
                <a:gd name="connsiteY7" fmla="*/ 91518 h 154723"/>
                <a:gd name="connsiteX8" fmla="*/ 27878 w 63618"/>
                <a:gd name="connsiteY8" fmla="*/ 111235 h 154723"/>
                <a:gd name="connsiteX9" fmla="*/ 22925 w 63618"/>
                <a:gd name="connsiteY9" fmla="*/ 119427 h 154723"/>
                <a:gd name="connsiteX10" fmla="*/ 22925 w 63618"/>
                <a:gd name="connsiteY10" fmla="*/ 128952 h 154723"/>
                <a:gd name="connsiteX11" fmla="*/ 25592 w 63618"/>
                <a:gd name="connsiteY11" fmla="*/ 133143 h 154723"/>
                <a:gd name="connsiteX12" fmla="*/ 34069 w 63618"/>
                <a:gd name="connsiteY12" fmla="*/ 153621 h 154723"/>
                <a:gd name="connsiteX13" fmla="*/ 35212 w 63618"/>
                <a:gd name="connsiteY13" fmla="*/ 154574 h 154723"/>
                <a:gd name="connsiteX14" fmla="*/ 37879 w 63618"/>
                <a:gd name="connsiteY14" fmla="*/ 153145 h 154723"/>
                <a:gd name="connsiteX15" fmla="*/ 37879 w 63618"/>
                <a:gd name="connsiteY15" fmla="*/ 149811 h 154723"/>
                <a:gd name="connsiteX16" fmla="*/ 41975 w 63618"/>
                <a:gd name="connsiteY16" fmla="*/ 91042 h 154723"/>
                <a:gd name="connsiteX17" fmla="*/ 41975 w 63618"/>
                <a:gd name="connsiteY17" fmla="*/ 84851 h 154723"/>
                <a:gd name="connsiteX18" fmla="*/ 46166 w 63618"/>
                <a:gd name="connsiteY18" fmla="*/ 80850 h 154723"/>
                <a:gd name="connsiteX19" fmla="*/ 50262 w 63618"/>
                <a:gd name="connsiteY19" fmla="*/ 82470 h 154723"/>
                <a:gd name="connsiteX20" fmla="*/ 59787 w 63618"/>
                <a:gd name="connsiteY20" fmla="*/ 84565 h 154723"/>
                <a:gd name="connsiteX21" fmla="*/ 62549 w 63618"/>
                <a:gd name="connsiteY21" fmla="*/ 76659 h 154723"/>
                <a:gd name="connsiteX22" fmla="*/ 57691 w 63618"/>
                <a:gd name="connsiteY22" fmla="*/ 73421 h 154723"/>
                <a:gd name="connsiteX23" fmla="*/ 56834 w 63618"/>
                <a:gd name="connsiteY23" fmla="*/ 70182 h 154723"/>
                <a:gd name="connsiteX24" fmla="*/ 54929 w 63618"/>
                <a:gd name="connsiteY24" fmla="*/ 44751 h 154723"/>
                <a:gd name="connsiteX25" fmla="*/ 56739 w 63618"/>
                <a:gd name="connsiteY25" fmla="*/ 37988 h 154723"/>
                <a:gd name="connsiteX26" fmla="*/ 59025 w 63618"/>
                <a:gd name="connsiteY26" fmla="*/ 36464 h 154723"/>
                <a:gd name="connsiteX27" fmla="*/ 59787 w 63618"/>
                <a:gd name="connsiteY27" fmla="*/ 33130 h 154723"/>
                <a:gd name="connsiteX28" fmla="*/ 59787 w 63618"/>
                <a:gd name="connsiteY28" fmla="*/ 26844 h 154723"/>
                <a:gd name="connsiteX29" fmla="*/ 59215 w 63618"/>
                <a:gd name="connsiteY29" fmla="*/ 24367 h 154723"/>
                <a:gd name="connsiteX30" fmla="*/ 56739 w 63618"/>
                <a:gd name="connsiteY30" fmla="*/ 22938 h 154723"/>
                <a:gd name="connsiteX31" fmla="*/ 52833 w 63618"/>
                <a:gd name="connsiteY31" fmla="*/ 14937 h 154723"/>
                <a:gd name="connsiteX32" fmla="*/ 52833 w 63618"/>
                <a:gd name="connsiteY32" fmla="*/ 5412 h 154723"/>
                <a:gd name="connsiteX33" fmla="*/ 46356 w 63618"/>
                <a:gd name="connsiteY33" fmla="*/ -17 h 154723"/>
                <a:gd name="connsiteX34" fmla="*/ 40356 w 63618"/>
                <a:gd name="connsiteY34" fmla="*/ 43893 h 154723"/>
                <a:gd name="connsiteX35" fmla="*/ 38451 w 63618"/>
                <a:gd name="connsiteY35" fmla="*/ 54371 h 154723"/>
                <a:gd name="connsiteX36" fmla="*/ 37879 w 63618"/>
                <a:gd name="connsiteY36" fmla="*/ 76278 h 154723"/>
                <a:gd name="connsiteX37" fmla="*/ 37879 w 63618"/>
                <a:gd name="connsiteY37" fmla="*/ 77326 h 154723"/>
                <a:gd name="connsiteX38" fmla="*/ 35688 w 63618"/>
                <a:gd name="connsiteY38" fmla="*/ 76755 h 154723"/>
                <a:gd name="connsiteX39" fmla="*/ 34355 w 63618"/>
                <a:gd name="connsiteY39" fmla="*/ 74659 h 154723"/>
                <a:gd name="connsiteX40" fmla="*/ 28830 w 63618"/>
                <a:gd name="connsiteY40" fmla="*/ 73421 h 154723"/>
                <a:gd name="connsiteX41" fmla="*/ 12352 w 63618"/>
                <a:gd name="connsiteY41" fmla="*/ 75516 h 154723"/>
                <a:gd name="connsiteX42" fmla="*/ 1589 w 6361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618" h="154723">
                  <a:moveTo>
                    <a:pt x="1589" y="95138"/>
                  </a:moveTo>
                  <a:cubicBezTo>
                    <a:pt x="1760" y="95643"/>
                    <a:pt x="2103" y="96081"/>
                    <a:pt x="2541" y="96376"/>
                  </a:cubicBezTo>
                  <a:cubicBezTo>
                    <a:pt x="2970" y="96519"/>
                    <a:pt x="3446" y="96519"/>
                    <a:pt x="3875" y="96376"/>
                  </a:cubicBezTo>
                  <a:lnTo>
                    <a:pt x="10923" y="95424"/>
                  </a:lnTo>
                  <a:cubicBezTo>
                    <a:pt x="12352" y="88966"/>
                    <a:pt x="16115" y="83270"/>
                    <a:pt x="21496" y="79422"/>
                  </a:cubicBezTo>
                  <a:cubicBezTo>
                    <a:pt x="22572" y="78745"/>
                    <a:pt x="23868" y="78507"/>
                    <a:pt x="25116" y="78755"/>
                  </a:cubicBezTo>
                  <a:cubicBezTo>
                    <a:pt x="28164" y="79707"/>
                    <a:pt x="27973" y="84089"/>
                    <a:pt x="29116" y="87137"/>
                  </a:cubicBezTo>
                  <a:cubicBezTo>
                    <a:pt x="29831" y="88661"/>
                    <a:pt x="30659" y="90128"/>
                    <a:pt x="31593" y="91518"/>
                  </a:cubicBezTo>
                  <a:cubicBezTo>
                    <a:pt x="33936" y="98281"/>
                    <a:pt x="32526" y="105787"/>
                    <a:pt x="27878" y="111235"/>
                  </a:cubicBezTo>
                  <a:cubicBezTo>
                    <a:pt x="25992" y="113816"/>
                    <a:pt x="24335" y="116560"/>
                    <a:pt x="22925" y="119427"/>
                  </a:cubicBezTo>
                  <a:cubicBezTo>
                    <a:pt x="21610" y="122465"/>
                    <a:pt x="21610" y="125913"/>
                    <a:pt x="22925" y="128952"/>
                  </a:cubicBezTo>
                  <a:cubicBezTo>
                    <a:pt x="23687" y="130428"/>
                    <a:pt x="24582" y="131828"/>
                    <a:pt x="25592" y="133143"/>
                  </a:cubicBezTo>
                  <a:cubicBezTo>
                    <a:pt x="29497" y="139429"/>
                    <a:pt x="29211" y="148002"/>
                    <a:pt x="34069" y="153621"/>
                  </a:cubicBezTo>
                  <a:cubicBezTo>
                    <a:pt x="34355" y="154040"/>
                    <a:pt x="34755" y="154364"/>
                    <a:pt x="35212" y="154574"/>
                  </a:cubicBezTo>
                  <a:cubicBezTo>
                    <a:pt x="36336" y="154841"/>
                    <a:pt x="37479" y="154221"/>
                    <a:pt x="37879" y="153145"/>
                  </a:cubicBezTo>
                  <a:cubicBezTo>
                    <a:pt x="38117" y="152050"/>
                    <a:pt x="38117" y="150907"/>
                    <a:pt x="37879" y="149811"/>
                  </a:cubicBezTo>
                  <a:cubicBezTo>
                    <a:pt x="37308" y="130095"/>
                    <a:pt x="44261" y="110568"/>
                    <a:pt x="41975" y="91042"/>
                  </a:cubicBezTo>
                  <a:cubicBezTo>
                    <a:pt x="41642" y="88994"/>
                    <a:pt x="41642" y="86899"/>
                    <a:pt x="41975" y="84851"/>
                  </a:cubicBezTo>
                  <a:cubicBezTo>
                    <a:pt x="42337" y="82736"/>
                    <a:pt x="44042" y="81117"/>
                    <a:pt x="46166" y="80850"/>
                  </a:cubicBezTo>
                  <a:cubicBezTo>
                    <a:pt x="47671" y="80946"/>
                    <a:pt x="49100" y="81508"/>
                    <a:pt x="50262" y="82470"/>
                  </a:cubicBezTo>
                  <a:cubicBezTo>
                    <a:pt x="52986" y="84508"/>
                    <a:pt x="56462" y="85270"/>
                    <a:pt x="59787" y="84565"/>
                  </a:cubicBezTo>
                  <a:cubicBezTo>
                    <a:pt x="62930" y="83517"/>
                    <a:pt x="64930" y="78945"/>
                    <a:pt x="62549" y="76659"/>
                  </a:cubicBezTo>
                  <a:cubicBezTo>
                    <a:pt x="60168" y="74373"/>
                    <a:pt x="58834" y="75040"/>
                    <a:pt x="57691" y="73421"/>
                  </a:cubicBezTo>
                  <a:cubicBezTo>
                    <a:pt x="57110" y="72440"/>
                    <a:pt x="56815" y="71325"/>
                    <a:pt x="56834" y="70182"/>
                  </a:cubicBezTo>
                  <a:lnTo>
                    <a:pt x="54929" y="44751"/>
                  </a:lnTo>
                  <a:cubicBezTo>
                    <a:pt x="54386" y="42331"/>
                    <a:pt x="55062" y="39807"/>
                    <a:pt x="56739" y="37988"/>
                  </a:cubicBezTo>
                  <a:cubicBezTo>
                    <a:pt x="57548" y="37559"/>
                    <a:pt x="58320" y="37045"/>
                    <a:pt x="59025" y="36464"/>
                  </a:cubicBezTo>
                  <a:cubicBezTo>
                    <a:pt x="59663" y="35483"/>
                    <a:pt x="59939" y="34292"/>
                    <a:pt x="59787" y="33130"/>
                  </a:cubicBezTo>
                  <a:lnTo>
                    <a:pt x="59787" y="26844"/>
                  </a:lnTo>
                  <a:cubicBezTo>
                    <a:pt x="59844" y="25977"/>
                    <a:pt x="59644" y="25120"/>
                    <a:pt x="59215" y="24367"/>
                  </a:cubicBezTo>
                  <a:cubicBezTo>
                    <a:pt x="58482" y="23748"/>
                    <a:pt x="57644" y="23262"/>
                    <a:pt x="56739" y="22938"/>
                  </a:cubicBezTo>
                  <a:cubicBezTo>
                    <a:pt x="54091" y="21167"/>
                    <a:pt x="52605" y="18109"/>
                    <a:pt x="52833" y="14937"/>
                  </a:cubicBezTo>
                  <a:cubicBezTo>
                    <a:pt x="53176" y="11775"/>
                    <a:pt x="53176" y="8575"/>
                    <a:pt x="52833" y="5412"/>
                  </a:cubicBezTo>
                  <a:cubicBezTo>
                    <a:pt x="52071" y="2364"/>
                    <a:pt x="49404" y="-588"/>
                    <a:pt x="46356" y="-17"/>
                  </a:cubicBezTo>
                  <a:cubicBezTo>
                    <a:pt x="45223" y="14728"/>
                    <a:pt x="43223" y="29387"/>
                    <a:pt x="40356" y="43893"/>
                  </a:cubicBezTo>
                  <a:cubicBezTo>
                    <a:pt x="39479" y="47341"/>
                    <a:pt x="38851" y="50837"/>
                    <a:pt x="38451" y="54371"/>
                  </a:cubicBezTo>
                  <a:cubicBezTo>
                    <a:pt x="38784" y="61677"/>
                    <a:pt x="38594" y="69001"/>
                    <a:pt x="37879" y="76278"/>
                  </a:cubicBezTo>
                  <a:cubicBezTo>
                    <a:pt x="37965" y="76621"/>
                    <a:pt x="37965" y="76983"/>
                    <a:pt x="37879" y="77326"/>
                  </a:cubicBezTo>
                  <a:cubicBezTo>
                    <a:pt x="37212" y="77898"/>
                    <a:pt x="36165" y="77326"/>
                    <a:pt x="35688" y="76755"/>
                  </a:cubicBezTo>
                  <a:cubicBezTo>
                    <a:pt x="35212" y="76183"/>
                    <a:pt x="34926" y="75231"/>
                    <a:pt x="34355" y="74659"/>
                  </a:cubicBezTo>
                  <a:cubicBezTo>
                    <a:pt x="32831" y="73364"/>
                    <a:pt x="30764" y="72897"/>
                    <a:pt x="28830" y="73421"/>
                  </a:cubicBezTo>
                  <a:lnTo>
                    <a:pt x="12352" y="75516"/>
                  </a:lnTo>
                  <a:cubicBezTo>
                    <a:pt x="732" y="76659"/>
                    <a:pt x="-2316" y="85994"/>
                    <a:pt x="1589" y="95138"/>
                  </a:cubicBezTo>
                  <a:close/>
                </a:path>
              </a:pathLst>
            </a:custGeom>
            <a:solidFill>
              <a:srgbClr val="FAB07F"/>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B8B4B857-2190-6DB8-316B-B166EDC1258C}"/>
                </a:ext>
              </a:extLst>
            </p:cNvPr>
            <p:cNvSpPr/>
            <p:nvPr/>
          </p:nvSpPr>
          <p:spPr>
            <a:xfrm>
              <a:off x="1020187"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2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730" y="5797"/>
                    <a:pt x="11730" y="6826"/>
                    <a:pt x="11539" y="7836"/>
                  </a:cubicBezTo>
                  <a:lnTo>
                    <a:pt x="11539" y="14598"/>
                  </a:lnTo>
                  <a:cubicBezTo>
                    <a:pt x="11958" y="17627"/>
                    <a:pt x="10891" y="20675"/>
                    <a:pt x="8682" y="22790"/>
                  </a:cubicBezTo>
                  <a:cubicBezTo>
                    <a:pt x="6681" y="24485"/>
                    <a:pt x="3976" y="25085"/>
                    <a:pt x="1443" y="24409"/>
                  </a:cubicBezTo>
                  <a:close/>
                </a:path>
              </a:pathLst>
            </a:custGeom>
            <a:solidFill>
              <a:srgbClr val="FAB07F"/>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8EE403C5-AB5E-AD34-2F42-6CC9B9DE8037}"/>
                </a:ext>
              </a:extLst>
            </p:cNvPr>
            <p:cNvSpPr/>
            <p:nvPr/>
          </p:nvSpPr>
          <p:spPr>
            <a:xfrm>
              <a:off x="988662" y="445293"/>
              <a:ext cx="5910" cy="12144"/>
            </a:xfrm>
            <a:custGeom>
              <a:avLst/>
              <a:gdLst>
                <a:gd name="connsiteX0" fmla="*/ 678 w 5910"/>
                <a:gd name="connsiteY0" fmla="*/ 10389 h 12144"/>
                <a:gd name="connsiteX1" fmla="*/ 11 w 5910"/>
                <a:gd name="connsiteY1" fmla="*/ 6579 h 12144"/>
                <a:gd name="connsiteX2" fmla="*/ 582 w 5910"/>
                <a:gd name="connsiteY2" fmla="*/ 1817 h 12144"/>
                <a:gd name="connsiteX3" fmla="*/ 1630 w 5910"/>
                <a:gd name="connsiteY3" fmla="*/ 7 h 12144"/>
                <a:gd name="connsiteX4" fmla="*/ 3821 w 5910"/>
                <a:gd name="connsiteY4" fmla="*/ 769 h 12144"/>
                <a:gd name="connsiteX5" fmla="*/ 4678 w 5910"/>
                <a:gd name="connsiteY5" fmla="*/ 3055 h 12144"/>
                <a:gd name="connsiteX6" fmla="*/ 5535 w 5910"/>
                <a:gd name="connsiteY6" fmla="*/ 11342 h 12144"/>
                <a:gd name="connsiteX7" fmla="*/ 982 w 5910"/>
                <a:gd name="connsiteY7" fmla="*/ 10846 h 12144"/>
                <a:gd name="connsiteX8" fmla="*/ 678 w 5910"/>
                <a:gd name="connsiteY8" fmla="*/ 10389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10" h="12144">
                  <a:moveTo>
                    <a:pt x="678" y="10389"/>
                  </a:moveTo>
                  <a:cubicBezTo>
                    <a:pt x="116" y="9199"/>
                    <a:pt x="-113" y="7884"/>
                    <a:pt x="11" y="6579"/>
                  </a:cubicBezTo>
                  <a:cubicBezTo>
                    <a:pt x="58" y="4979"/>
                    <a:pt x="249" y="3379"/>
                    <a:pt x="582" y="1817"/>
                  </a:cubicBezTo>
                  <a:cubicBezTo>
                    <a:pt x="716" y="1112"/>
                    <a:pt x="1087" y="474"/>
                    <a:pt x="1630" y="7"/>
                  </a:cubicBezTo>
                  <a:cubicBezTo>
                    <a:pt x="2449" y="-260"/>
                    <a:pt x="3345" y="45"/>
                    <a:pt x="3821" y="769"/>
                  </a:cubicBezTo>
                  <a:cubicBezTo>
                    <a:pt x="4249" y="1474"/>
                    <a:pt x="4535" y="2245"/>
                    <a:pt x="4678" y="3055"/>
                  </a:cubicBezTo>
                  <a:cubicBezTo>
                    <a:pt x="4678" y="5055"/>
                    <a:pt x="6678" y="10008"/>
                    <a:pt x="5535" y="11342"/>
                  </a:cubicBezTo>
                  <a:cubicBezTo>
                    <a:pt x="4145" y="12466"/>
                    <a:pt x="2106" y="12237"/>
                    <a:pt x="982" y="10846"/>
                  </a:cubicBezTo>
                  <a:cubicBezTo>
                    <a:pt x="868" y="10704"/>
                    <a:pt x="763" y="10551"/>
                    <a:pt x="678" y="10389"/>
                  </a:cubicBezTo>
                  <a:close/>
                </a:path>
              </a:pathLst>
            </a:custGeom>
            <a:solidFill>
              <a:srgbClr val="FAB07F"/>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A3351837-621D-A81F-6C0E-70D5465A07A2}"/>
                </a:ext>
              </a:extLst>
            </p:cNvPr>
            <p:cNvSpPr/>
            <p:nvPr/>
          </p:nvSpPr>
          <p:spPr>
            <a:xfrm>
              <a:off x="968186" y="502921"/>
              <a:ext cx="18345" cy="39676"/>
            </a:xfrm>
            <a:custGeom>
              <a:avLst/>
              <a:gdLst>
                <a:gd name="connsiteX0" fmla="*/ 10676 w 18345"/>
                <a:gd name="connsiteY0" fmla="*/ 482 h 39676"/>
                <a:gd name="connsiteX1" fmla="*/ 3437 w 18345"/>
                <a:gd name="connsiteY1" fmla="*/ 9340 h 39676"/>
                <a:gd name="connsiteX2" fmla="*/ 2580 w 18345"/>
                <a:gd name="connsiteY2" fmla="*/ 13626 h 39676"/>
                <a:gd name="connsiteX3" fmla="*/ 8 w 18345"/>
                <a:gd name="connsiteY3" fmla="*/ 19437 h 39676"/>
                <a:gd name="connsiteX4" fmla="*/ 3437 w 18345"/>
                <a:gd name="connsiteY4" fmla="*/ 27533 h 39676"/>
                <a:gd name="connsiteX5" fmla="*/ 8295 w 18345"/>
                <a:gd name="connsiteY5" fmla="*/ 35153 h 39676"/>
                <a:gd name="connsiteX6" fmla="*/ 9724 w 18345"/>
                <a:gd name="connsiteY6" fmla="*/ 39248 h 39676"/>
                <a:gd name="connsiteX7" fmla="*/ 13248 w 18345"/>
                <a:gd name="connsiteY7" fmla="*/ 37725 h 39676"/>
                <a:gd name="connsiteX8" fmla="*/ 13248 w 18345"/>
                <a:gd name="connsiteY8" fmla="*/ 33343 h 39676"/>
                <a:gd name="connsiteX9" fmla="*/ 12295 w 18345"/>
                <a:gd name="connsiteY9" fmla="*/ 16960 h 39676"/>
                <a:gd name="connsiteX10" fmla="*/ 18201 w 18345"/>
                <a:gd name="connsiteY10" fmla="*/ 5244 h 39676"/>
                <a:gd name="connsiteX11" fmla="*/ 10676 w 18345"/>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5" h="39676">
                  <a:moveTo>
                    <a:pt x="10676" y="482"/>
                  </a:moveTo>
                  <a:cubicBezTo>
                    <a:pt x="6990" y="2111"/>
                    <a:pt x="4304" y="5406"/>
                    <a:pt x="3437" y="9340"/>
                  </a:cubicBezTo>
                  <a:cubicBezTo>
                    <a:pt x="3252" y="10788"/>
                    <a:pt x="2966" y="12217"/>
                    <a:pt x="2580" y="13626"/>
                  </a:cubicBezTo>
                  <a:cubicBezTo>
                    <a:pt x="1586" y="15503"/>
                    <a:pt x="727" y="17446"/>
                    <a:pt x="8" y="19437"/>
                  </a:cubicBezTo>
                  <a:cubicBezTo>
                    <a:pt x="-238" y="22532"/>
                    <a:pt x="1042" y="25552"/>
                    <a:pt x="3437" y="27533"/>
                  </a:cubicBezTo>
                  <a:cubicBezTo>
                    <a:pt x="5704" y="29590"/>
                    <a:pt x="7390" y="32229"/>
                    <a:pt x="8295" y="35153"/>
                  </a:cubicBezTo>
                  <a:cubicBezTo>
                    <a:pt x="8295" y="36581"/>
                    <a:pt x="8295" y="38391"/>
                    <a:pt x="9724" y="39248"/>
                  </a:cubicBezTo>
                  <a:cubicBezTo>
                    <a:pt x="11152" y="40106"/>
                    <a:pt x="12581" y="39248"/>
                    <a:pt x="13248" y="37725"/>
                  </a:cubicBezTo>
                  <a:cubicBezTo>
                    <a:pt x="13629" y="36286"/>
                    <a:pt x="13629" y="34781"/>
                    <a:pt x="13248" y="33343"/>
                  </a:cubicBezTo>
                  <a:cubicBezTo>
                    <a:pt x="12362" y="27933"/>
                    <a:pt x="12038" y="22437"/>
                    <a:pt x="12295" y="16960"/>
                  </a:cubicBezTo>
                  <a:cubicBezTo>
                    <a:pt x="12295" y="11912"/>
                    <a:pt x="17248" y="9721"/>
                    <a:pt x="18201" y="5244"/>
                  </a:cubicBezTo>
                  <a:cubicBezTo>
                    <a:pt x="19153"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BDD0E846-76E8-1796-68C7-C12C8CAAE85F}"/>
                </a:ext>
              </a:extLst>
            </p:cNvPr>
            <p:cNvSpPr/>
            <p:nvPr/>
          </p:nvSpPr>
          <p:spPr>
            <a:xfrm>
              <a:off x="955559"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2" y="151169"/>
                    <a:pt x="3205" y="151454"/>
                  </a:cubicBezTo>
                  <a:cubicBezTo>
                    <a:pt x="2585" y="151654"/>
                    <a:pt x="1920" y="151654"/>
                    <a:pt x="1300" y="151454"/>
                  </a:cubicBezTo>
                  <a:cubicBezTo>
                    <a:pt x="791" y="150950"/>
                    <a:pt x="486" y="150264"/>
                    <a:pt x="442" y="149549"/>
                  </a:cubicBezTo>
                  <a:cubicBezTo>
                    <a:pt x="165" y="147549"/>
                    <a:pt x="429" y="145511"/>
                    <a:pt x="1204" y="143644"/>
                  </a:cubicBezTo>
                  <a:cubicBezTo>
                    <a:pt x="2824" y="139834"/>
                    <a:pt x="6348" y="137167"/>
                    <a:pt x="7967" y="133357"/>
                  </a:cubicBezTo>
                  <a:cubicBezTo>
                    <a:pt x="9466" y="128842"/>
                    <a:pt x="9124" y="123908"/>
                    <a:pt x="7015" y="119641"/>
                  </a:cubicBezTo>
                  <a:cubicBezTo>
                    <a:pt x="5205" y="115355"/>
                    <a:pt x="2728" y="111354"/>
                    <a:pt x="1300" y="106877"/>
                  </a:cubicBezTo>
                  <a:cubicBezTo>
                    <a:pt x="-462" y="98905"/>
                    <a:pt x="-462" y="90656"/>
                    <a:pt x="1300" y="82684"/>
                  </a:cubicBezTo>
                  <a:cubicBezTo>
                    <a:pt x="4538" y="58395"/>
                    <a:pt x="6634" y="33916"/>
                    <a:pt x="7491" y="9437"/>
                  </a:cubicBezTo>
                  <a:cubicBezTo>
                    <a:pt x="7237" y="6265"/>
                    <a:pt x="7237" y="3083"/>
                    <a:pt x="7491" y="-88"/>
                  </a:cubicBezTo>
                  <a:cubicBezTo>
                    <a:pt x="10743" y="4750"/>
                    <a:pt x="12099" y="10618"/>
                    <a:pt x="11301" y="16390"/>
                  </a:cubicBezTo>
                  <a:cubicBezTo>
                    <a:pt x="11301" y="39726"/>
                    <a:pt x="10634" y="63158"/>
                    <a:pt x="10348" y="86494"/>
                  </a:cubicBezTo>
                  <a:cubicBezTo>
                    <a:pt x="10074" y="91599"/>
                    <a:pt x="10426" y="96714"/>
                    <a:pt x="11396" y="101734"/>
                  </a:cubicBezTo>
                  <a:cubicBezTo>
                    <a:pt x="13008" y="106992"/>
                    <a:pt x="14948" y="112145"/>
                    <a:pt x="17206" y="117164"/>
                  </a:cubicBezTo>
                  <a:cubicBezTo>
                    <a:pt x="20674"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E510AF2C-1AD2-F4DF-3919-E74CF5D2EC47}"/>
                </a:ext>
              </a:extLst>
            </p:cNvPr>
            <p:cNvSpPr/>
            <p:nvPr/>
          </p:nvSpPr>
          <p:spPr>
            <a:xfrm>
              <a:off x="914818" y="456230"/>
              <a:ext cx="23369" cy="34068"/>
            </a:xfrm>
            <a:custGeom>
              <a:avLst/>
              <a:gdLst>
                <a:gd name="connsiteX0" fmla="*/ 14132 w 23369"/>
                <a:gd name="connsiteY0" fmla="*/ 29075 h 34068"/>
                <a:gd name="connsiteX1" fmla="*/ 5750 w 23369"/>
                <a:gd name="connsiteY1" fmla="*/ 33837 h 34068"/>
                <a:gd name="connsiteX2" fmla="*/ 3941 w 23369"/>
                <a:gd name="connsiteY2" fmla="*/ 33837 h 34068"/>
                <a:gd name="connsiteX3" fmla="*/ 2702 w 23369"/>
                <a:gd name="connsiteY3" fmla="*/ 32218 h 34068"/>
                <a:gd name="connsiteX4" fmla="*/ 416 w 23369"/>
                <a:gd name="connsiteY4" fmla="*/ 18978 h 34068"/>
                <a:gd name="connsiteX5" fmla="*/ 8894 w 23369"/>
                <a:gd name="connsiteY5" fmla="*/ 5643 h 34068"/>
                <a:gd name="connsiteX6" fmla="*/ 9465 w 23369"/>
                <a:gd name="connsiteY6" fmla="*/ 1357 h 34068"/>
                <a:gd name="connsiteX7" fmla="*/ 14675 w 23369"/>
                <a:gd name="connsiteY7" fmla="*/ 690 h 34068"/>
                <a:gd name="connsiteX8" fmla="*/ 14799 w 23369"/>
                <a:gd name="connsiteY8" fmla="*/ 786 h 34068"/>
                <a:gd name="connsiteX9" fmla="*/ 18895 w 23369"/>
                <a:gd name="connsiteY9" fmla="*/ 8787 h 34068"/>
                <a:gd name="connsiteX10" fmla="*/ 23276 w 23369"/>
                <a:gd name="connsiteY10" fmla="*/ 15645 h 34068"/>
                <a:gd name="connsiteX11" fmla="*/ 14132 w 23369"/>
                <a:gd name="connsiteY11" fmla="*/ 29075 h 3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9" h="34068">
                  <a:moveTo>
                    <a:pt x="14132" y="29075"/>
                  </a:moveTo>
                  <a:cubicBezTo>
                    <a:pt x="12024" y="31647"/>
                    <a:pt x="9037" y="33342"/>
                    <a:pt x="5750" y="33837"/>
                  </a:cubicBezTo>
                  <a:cubicBezTo>
                    <a:pt x="5162" y="34028"/>
                    <a:pt x="4529" y="34028"/>
                    <a:pt x="3941" y="33837"/>
                  </a:cubicBezTo>
                  <a:cubicBezTo>
                    <a:pt x="3378" y="33428"/>
                    <a:pt x="2946" y="32866"/>
                    <a:pt x="2702" y="32218"/>
                  </a:cubicBezTo>
                  <a:cubicBezTo>
                    <a:pt x="202" y="28284"/>
                    <a:pt x="-622" y="23522"/>
                    <a:pt x="416" y="18978"/>
                  </a:cubicBezTo>
                  <a:cubicBezTo>
                    <a:pt x="2226" y="13930"/>
                    <a:pt x="8417" y="10977"/>
                    <a:pt x="8894" y="5643"/>
                  </a:cubicBezTo>
                  <a:cubicBezTo>
                    <a:pt x="8837" y="4196"/>
                    <a:pt x="9031" y="2738"/>
                    <a:pt x="9465" y="1357"/>
                  </a:cubicBezTo>
                  <a:cubicBezTo>
                    <a:pt x="10719" y="-272"/>
                    <a:pt x="13051" y="-567"/>
                    <a:pt x="14675" y="690"/>
                  </a:cubicBezTo>
                  <a:cubicBezTo>
                    <a:pt x="14717" y="719"/>
                    <a:pt x="14758" y="748"/>
                    <a:pt x="14799" y="786"/>
                  </a:cubicBezTo>
                  <a:cubicBezTo>
                    <a:pt x="17371" y="2786"/>
                    <a:pt x="17180" y="6310"/>
                    <a:pt x="18895" y="8787"/>
                  </a:cubicBezTo>
                  <a:cubicBezTo>
                    <a:pt x="20609" y="11263"/>
                    <a:pt x="22800" y="12501"/>
                    <a:pt x="23276" y="15645"/>
                  </a:cubicBezTo>
                  <a:cubicBezTo>
                    <a:pt x="24134" y="20788"/>
                    <a:pt x="16990" y="25836"/>
                    <a:pt x="14132" y="29075"/>
                  </a:cubicBezTo>
                  <a:close/>
                </a:path>
              </a:pathLst>
            </a:custGeom>
            <a:solidFill>
              <a:srgbClr val="FAB07F"/>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F7F2E7CD-8F19-FADD-2CD7-A3AF632EE59B}"/>
                </a:ext>
              </a:extLst>
            </p:cNvPr>
            <p:cNvSpPr/>
            <p:nvPr/>
          </p:nvSpPr>
          <p:spPr>
            <a:xfrm>
              <a:off x="896329" y="532257"/>
              <a:ext cx="13189" cy="52023"/>
            </a:xfrm>
            <a:custGeom>
              <a:avLst/>
              <a:gdLst>
                <a:gd name="connsiteX0" fmla="*/ 8524 w 13189"/>
                <a:gd name="connsiteY0" fmla="*/ 48584 h 52023"/>
                <a:gd name="connsiteX1" fmla="*/ 6714 w 13189"/>
                <a:gd name="connsiteY1" fmla="*/ 51442 h 52023"/>
                <a:gd name="connsiteX2" fmla="*/ 3571 w 13189"/>
                <a:gd name="connsiteY2" fmla="*/ 51442 h 52023"/>
                <a:gd name="connsiteX3" fmla="*/ 2142 w 13189"/>
                <a:gd name="connsiteY3" fmla="*/ 49632 h 52023"/>
                <a:gd name="connsiteX4" fmla="*/ 428 w 13189"/>
                <a:gd name="connsiteY4" fmla="*/ 35630 h 52023"/>
                <a:gd name="connsiteX5" fmla="*/ 4142 w 13189"/>
                <a:gd name="connsiteY5" fmla="*/ 23915 h 52023"/>
                <a:gd name="connsiteX6" fmla="*/ 8619 w 13189"/>
                <a:gd name="connsiteY6" fmla="*/ -88 h 52023"/>
                <a:gd name="connsiteX7" fmla="*/ 12810 w 13189"/>
                <a:gd name="connsiteY7" fmla="*/ 8675 h 52023"/>
                <a:gd name="connsiteX8" fmla="*/ 12810 w 13189"/>
                <a:gd name="connsiteY8" fmla="*/ 21724 h 52023"/>
                <a:gd name="connsiteX9" fmla="*/ 8524 w 13189"/>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9" h="52023">
                  <a:moveTo>
                    <a:pt x="8524" y="48584"/>
                  </a:moveTo>
                  <a:cubicBezTo>
                    <a:pt x="8129" y="49651"/>
                    <a:pt x="7511" y="50623"/>
                    <a:pt x="6714" y="51442"/>
                  </a:cubicBezTo>
                  <a:cubicBezTo>
                    <a:pt x="5768" y="52099"/>
                    <a:pt x="4517" y="52099"/>
                    <a:pt x="3571" y="51442"/>
                  </a:cubicBezTo>
                  <a:cubicBezTo>
                    <a:pt x="2923" y="50994"/>
                    <a:pt x="2425" y="50366"/>
                    <a:pt x="2142" y="49632"/>
                  </a:cubicBezTo>
                  <a:cubicBezTo>
                    <a:pt x="63" y="45279"/>
                    <a:pt x="-539" y="40364"/>
                    <a:pt x="428" y="35630"/>
                  </a:cubicBezTo>
                  <a:cubicBezTo>
                    <a:pt x="1285" y="31630"/>
                    <a:pt x="3190" y="27915"/>
                    <a:pt x="4142" y="23915"/>
                  </a:cubicBezTo>
                  <a:cubicBezTo>
                    <a:pt x="6047" y="15914"/>
                    <a:pt x="4142" y="6770"/>
                    <a:pt x="8619" y="-88"/>
                  </a:cubicBezTo>
                  <a:cubicBezTo>
                    <a:pt x="10237" y="2721"/>
                    <a:pt x="11639" y="5655"/>
                    <a:pt x="12810" y="8675"/>
                  </a:cubicBezTo>
                  <a:cubicBezTo>
                    <a:pt x="13287" y="13008"/>
                    <a:pt x="13287" y="17390"/>
                    <a:pt x="12810" y="21724"/>
                  </a:cubicBezTo>
                  <a:cubicBezTo>
                    <a:pt x="13243" y="30877"/>
                    <a:pt x="11783" y="40021"/>
                    <a:pt x="8524" y="48584"/>
                  </a:cubicBezTo>
                  <a:close/>
                </a:path>
              </a:pathLst>
            </a:custGeom>
            <a:solidFill>
              <a:srgbClr val="FAB07F"/>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753C4353-0F8D-C14D-D50C-28965E6BA30B}"/>
                </a:ext>
              </a:extLst>
            </p:cNvPr>
            <p:cNvSpPr/>
            <p:nvPr/>
          </p:nvSpPr>
          <p:spPr>
            <a:xfrm>
              <a:off x="1083373"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664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897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268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605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417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664" y="25249"/>
                  </a:cubicBezTo>
                  <a:cubicBezTo>
                    <a:pt x="150216" y="20975"/>
                    <a:pt x="148854" y="16849"/>
                    <a:pt x="146663" y="13152"/>
                  </a:cubicBezTo>
                  <a:cubicBezTo>
                    <a:pt x="144339" y="9436"/>
                    <a:pt x="139777" y="7784"/>
                    <a:pt x="135614" y="9152"/>
                  </a:cubicBezTo>
                  <a:cubicBezTo>
                    <a:pt x="130185"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36" y="28598"/>
                    <a:pt x="118745" y="18993"/>
                    <a:pt x="117326" y="9533"/>
                  </a:cubicBezTo>
                  <a:cubicBezTo>
                    <a:pt x="115421" y="7723"/>
                    <a:pt x="112564" y="10390"/>
                    <a:pt x="111897" y="12867"/>
                  </a:cubicBezTo>
                  <a:cubicBezTo>
                    <a:pt x="111230" y="15343"/>
                    <a:pt x="110849" y="18582"/>
                    <a:pt x="108468" y="19344"/>
                  </a:cubicBezTo>
                  <a:cubicBezTo>
                    <a:pt x="106087" y="20106"/>
                    <a:pt x="103134" y="16200"/>
                    <a:pt x="102181" y="12962"/>
                  </a:cubicBezTo>
                  <a:cubicBezTo>
                    <a:pt x="101219" y="8303"/>
                    <a:pt x="98619" y="4144"/>
                    <a:pt x="94847" y="1246"/>
                  </a:cubicBezTo>
                  <a:cubicBezTo>
                    <a:pt x="8926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4" y="328620"/>
                    <a:pt x="60557" y="332049"/>
                    <a:pt x="61605" y="335193"/>
                  </a:cubicBezTo>
                  <a:cubicBezTo>
                    <a:pt x="62138" y="338545"/>
                    <a:pt x="63662" y="341670"/>
                    <a:pt x="65986" y="344146"/>
                  </a:cubicBezTo>
                  <a:cubicBezTo>
                    <a:pt x="69996" y="346346"/>
                    <a:pt x="75035" y="344880"/>
                    <a:pt x="77235" y="340869"/>
                  </a:cubicBezTo>
                  <a:cubicBezTo>
                    <a:pt x="77302" y="340755"/>
                    <a:pt x="77359" y="340641"/>
                    <a:pt x="77416" y="340527"/>
                  </a:cubicBezTo>
                  <a:cubicBezTo>
                    <a:pt x="79321" y="336288"/>
                    <a:pt x="80017" y="331611"/>
                    <a:pt x="79417" y="327001"/>
                  </a:cubicBezTo>
                  <a:lnTo>
                    <a:pt x="78274" y="291473"/>
                  </a:lnTo>
                  <a:cubicBezTo>
                    <a:pt x="77292" y="284577"/>
                    <a:pt x="78493" y="277557"/>
                    <a:pt x="81703"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98" y="355967"/>
                    <a:pt x="122660" y="352814"/>
                  </a:cubicBezTo>
                  <a:cubicBezTo>
                    <a:pt x="123479" y="350709"/>
                    <a:pt x="124155" y="348537"/>
                    <a:pt x="124660" y="346337"/>
                  </a:cubicBezTo>
                  <a:cubicBezTo>
                    <a:pt x="126784" y="342232"/>
                    <a:pt x="130833" y="339479"/>
                    <a:pt x="135424" y="339003"/>
                  </a:cubicBezTo>
                  <a:cubicBezTo>
                    <a:pt x="137557" y="338831"/>
                    <a:pt x="139615" y="338145"/>
                    <a:pt x="141424" y="337002"/>
                  </a:cubicBezTo>
                  <a:cubicBezTo>
                    <a:pt x="144758" y="334431"/>
                    <a:pt x="144091" y="329192"/>
                    <a:pt x="143329" y="324906"/>
                  </a:cubicBezTo>
                  <a:cubicBezTo>
                    <a:pt x="141281"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582"/>
                    <a:pt x="176905" y="331040"/>
                    <a:pt x="179524" y="333383"/>
                  </a:cubicBezTo>
                  <a:cubicBezTo>
                    <a:pt x="182067"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988907E1-C201-7508-197E-A0CBF576280E}"/>
                </a:ext>
              </a:extLst>
            </p:cNvPr>
            <p:cNvSpPr/>
            <p:nvPr/>
          </p:nvSpPr>
          <p:spPr>
            <a:xfrm>
              <a:off x="1083468"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417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605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268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657 w 213741"/>
                <a:gd name="connsiteY58" fmla="*/ 155555 h 160191"/>
                <a:gd name="connsiteX59" fmla="*/ 103515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092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664"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1" y="46198"/>
                    <a:pt x="143329" y="57638"/>
                  </a:cubicBezTo>
                  <a:cubicBezTo>
                    <a:pt x="144091" y="61924"/>
                    <a:pt x="144758" y="67163"/>
                    <a:pt x="141424" y="69734"/>
                  </a:cubicBezTo>
                  <a:cubicBezTo>
                    <a:pt x="139615" y="70877"/>
                    <a:pt x="137557" y="71563"/>
                    <a:pt x="135424" y="71735"/>
                  </a:cubicBezTo>
                  <a:cubicBezTo>
                    <a:pt x="130833" y="72211"/>
                    <a:pt x="126784" y="74964"/>
                    <a:pt x="124660" y="79069"/>
                  </a:cubicBezTo>
                  <a:cubicBezTo>
                    <a:pt x="124155" y="81269"/>
                    <a:pt x="123479" y="83441"/>
                    <a:pt x="122660" y="85546"/>
                  </a:cubicBezTo>
                  <a:cubicBezTo>
                    <a:pt x="12029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2" y="17309"/>
                    <a:pt x="78274" y="24205"/>
                  </a:cubicBezTo>
                  <a:lnTo>
                    <a:pt x="79417" y="59733"/>
                  </a:lnTo>
                  <a:cubicBezTo>
                    <a:pt x="80017" y="64343"/>
                    <a:pt x="79321" y="69020"/>
                    <a:pt x="77416" y="73259"/>
                  </a:cubicBezTo>
                  <a:cubicBezTo>
                    <a:pt x="75407" y="77373"/>
                    <a:pt x="70444" y="79069"/>
                    <a:pt x="66329" y="77059"/>
                  </a:cubicBezTo>
                  <a:cubicBezTo>
                    <a:pt x="66215" y="77002"/>
                    <a:pt x="66101" y="76945"/>
                    <a:pt x="65986" y="76878"/>
                  </a:cubicBezTo>
                  <a:cubicBezTo>
                    <a:pt x="63662" y="74402"/>
                    <a:pt x="62138" y="71277"/>
                    <a:pt x="61605" y="67925"/>
                  </a:cubicBezTo>
                  <a:cubicBezTo>
                    <a:pt x="60557"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51" y="156507"/>
                    <a:pt x="93875" y="156917"/>
                    <a:pt x="96657" y="155555"/>
                  </a:cubicBezTo>
                  <a:cubicBezTo>
                    <a:pt x="99438" y="154202"/>
                    <a:pt x="101800" y="152126"/>
                    <a:pt x="103515" y="149554"/>
                  </a:cubicBezTo>
                  <a:cubicBezTo>
                    <a:pt x="106020" y="146391"/>
                    <a:pt x="108068" y="142896"/>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59" y="134628"/>
                    <a:pt x="148006" y="131428"/>
                    <a:pt x="148092" y="128218"/>
                  </a:cubicBezTo>
                  <a:cubicBezTo>
                    <a:pt x="148663" y="125170"/>
                    <a:pt x="151711" y="122122"/>
                    <a:pt x="154569" y="123265"/>
                  </a:cubicBezTo>
                  <a:cubicBezTo>
                    <a:pt x="155683" y="123884"/>
                    <a:pt x="156636" y="124770"/>
                    <a:pt x="157331" y="125837"/>
                  </a:cubicBezTo>
                  <a:cubicBezTo>
                    <a:pt x="159217" y="128513"/>
                    <a:pt x="160760" y="131428"/>
                    <a:pt x="161903" y="134504"/>
                  </a:cubicBezTo>
                  <a:cubicBezTo>
                    <a:pt x="162722" y="137686"/>
                    <a:pt x="164294" y="140619"/>
                    <a:pt x="166475" y="143077"/>
                  </a:cubicBezTo>
                  <a:cubicBezTo>
                    <a:pt x="167932"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146" y="131923"/>
                    <a:pt x="200756"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9E893EA8-01BC-C6E8-673A-2CE4BB8C789E}"/>
                </a:ext>
              </a:extLst>
            </p:cNvPr>
            <p:cNvSpPr/>
            <p:nvPr/>
          </p:nvSpPr>
          <p:spPr>
            <a:xfrm>
              <a:off x="1083182" y="228589"/>
              <a:ext cx="213455" cy="127169"/>
            </a:xfrm>
            <a:custGeom>
              <a:avLst/>
              <a:gdLst>
                <a:gd name="connsiteX0" fmla="*/ 17790 w 213455"/>
                <a:gd name="connsiteY0" fmla="*/ 89743 h 127169"/>
                <a:gd name="connsiteX1" fmla="*/ 25791 w 213455"/>
                <a:gd name="connsiteY1" fmla="*/ 96982 h 127169"/>
                <a:gd name="connsiteX2" fmla="*/ 33792 w 213455"/>
                <a:gd name="connsiteY2" fmla="*/ 92410 h 127169"/>
                <a:gd name="connsiteX3" fmla="*/ 36078 w 213455"/>
                <a:gd name="connsiteY3" fmla="*/ 82028 h 127169"/>
                <a:gd name="connsiteX4" fmla="*/ 53699 w 213455"/>
                <a:gd name="connsiteY4" fmla="*/ 74789 h 127169"/>
                <a:gd name="connsiteX5" fmla="*/ 57033 w 213455"/>
                <a:gd name="connsiteY5" fmla="*/ 76218 h 127169"/>
                <a:gd name="connsiteX6" fmla="*/ 57795 w 213455"/>
                <a:gd name="connsiteY6" fmla="*/ 80218 h 127169"/>
                <a:gd name="connsiteX7" fmla="*/ 66748 w 213455"/>
                <a:gd name="connsiteY7" fmla="*/ 97077 h 127169"/>
                <a:gd name="connsiteX8" fmla="*/ 77702 w 213455"/>
                <a:gd name="connsiteY8" fmla="*/ 85933 h 127169"/>
                <a:gd name="connsiteX9" fmla="*/ 78559 w 213455"/>
                <a:gd name="connsiteY9" fmla="*/ 78789 h 127169"/>
                <a:gd name="connsiteX10" fmla="*/ 92828 w 213455"/>
                <a:gd name="connsiteY10" fmla="*/ 71192 h 127169"/>
                <a:gd name="connsiteX11" fmla="*/ 94847 w 213455"/>
                <a:gd name="connsiteY11" fmla="*/ 72027 h 127169"/>
                <a:gd name="connsiteX12" fmla="*/ 102181 w 213455"/>
                <a:gd name="connsiteY12" fmla="*/ 83742 h 127169"/>
                <a:gd name="connsiteX13" fmla="*/ 108468 w 213455"/>
                <a:gd name="connsiteY13" fmla="*/ 90124 h 127169"/>
                <a:gd name="connsiteX14" fmla="*/ 111897 w 213455"/>
                <a:gd name="connsiteY14" fmla="*/ 83647 h 127169"/>
                <a:gd name="connsiteX15" fmla="*/ 117326 w 213455"/>
                <a:gd name="connsiteY15" fmla="*/ 80313 h 127169"/>
                <a:gd name="connsiteX16" fmla="*/ 117898 w 213455"/>
                <a:gd name="connsiteY16" fmla="*/ 108888 h 127169"/>
                <a:gd name="connsiteX17" fmla="*/ 119517 w 213455"/>
                <a:gd name="connsiteY17" fmla="*/ 127081 h 127169"/>
                <a:gd name="connsiteX18" fmla="*/ 125899 w 213455"/>
                <a:gd name="connsiteY18" fmla="*/ 119175 h 127169"/>
                <a:gd name="connsiteX19" fmla="*/ 129709 w 213455"/>
                <a:gd name="connsiteY19" fmla="*/ 95553 h 127169"/>
                <a:gd name="connsiteX20" fmla="*/ 135614 w 213455"/>
                <a:gd name="connsiteY20" fmla="*/ 79932 h 127169"/>
                <a:gd name="connsiteX21" fmla="*/ 146663 w 213455"/>
                <a:gd name="connsiteY21" fmla="*/ 83933 h 127169"/>
                <a:gd name="connsiteX22" fmla="*/ 150664 w 213455"/>
                <a:gd name="connsiteY22" fmla="*/ 96030 h 127169"/>
                <a:gd name="connsiteX23" fmla="*/ 161332 w 213455"/>
                <a:gd name="connsiteY23" fmla="*/ 92124 h 127169"/>
                <a:gd name="connsiteX24" fmla="*/ 170857 w 213455"/>
                <a:gd name="connsiteY24" fmla="*/ 85076 h 127169"/>
                <a:gd name="connsiteX25" fmla="*/ 188764 w 213455"/>
                <a:gd name="connsiteY25" fmla="*/ 102221 h 127169"/>
                <a:gd name="connsiteX26" fmla="*/ 200384 w 213455"/>
                <a:gd name="connsiteY26" fmla="*/ 91172 h 127169"/>
                <a:gd name="connsiteX27" fmla="*/ 213433 w 213455"/>
                <a:gd name="connsiteY27" fmla="*/ 84314 h 127169"/>
                <a:gd name="connsiteX28" fmla="*/ 213433 w 213455"/>
                <a:gd name="connsiteY28" fmla="*/ 32784 h 127169"/>
                <a:gd name="connsiteX29" fmla="*/ 205623 w 213455"/>
                <a:gd name="connsiteY29" fmla="*/ 28021 h 127169"/>
                <a:gd name="connsiteX30" fmla="*/ 196098 w 213455"/>
                <a:gd name="connsiteY30" fmla="*/ 14877 h 127169"/>
                <a:gd name="connsiteX31" fmla="*/ 190478 w 213455"/>
                <a:gd name="connsiteY31" fmla="*/ 10590 h 127169"/>
                <a:gd name="connsiteX32" fmla="*/ 184096 w 213455"/>
                <a:gd name="connsiteY32" fmla="*/ 17544 h 127169"/>
                <a:gd name="connsiteX33" fmla="*/ 181429 w 213455"/>
                <a:gd name="connsiteY33" fmla="*/ 27640 h 127169"/>
                <a:gd name="connsiteX34" fmla="*/ 165904 w 213455"/>
                <a:gd name="connsiteY34" fmla="*/ 26497 h 127169"/>
                <a:gd name="connsiteX35" fmla="*/ 156379 w 213455"/>
                <a:gd name="connsiteY35" fmla="*/ 11638 h 127169"/>
                <a:gd name="connsiteX36" fmla="*/ 146854 w 213455"/>
                <a:gd name="connsiteY36" fmla="*/ 6685 h 127169"/>
                <a:gd name="connsiteX37" fmla="*/ 138757 w 213455"/>
                <a:gd name="connsiteY37" fmla="*/ 14400 h 127169"/>
                <a:gd name="connsiteX38" fmla="*/ 121517 w 213455"/>
                <a:gd name="connsiteY38" fmla="*/ 13353 h 127169"/>
                <a:gd name="connsiteX39" fmla="*/ 110468 w 213455"/>
                <a:gd name="connsiteY39" fmla="*/ 875 h 127169"/>
                <a:gd name="connsiteX40" fmla="*/ 100181 w 213455"/>
                <a:gd name="connsiteY40" fmla="*/ 9257 h 127169"/>
                <a:gd name="connsiteX41" fmla="*/ 96371 w 213455"/>
                <a:gd name="connsiteY41" fmla="*/ 23354 h 127169"/>
                <a:gd name="connsiteX42" fmla="*/ 84560 w 213455"/>
                <a:gd name="connsiteY42" fmla="*/ 27545 h 127169"/>
                <a:gd name="connsiteX43" fmla="*/ 81988 w 213455"/>
                <a:gd name="connsiteY43" fmla="*/ 23830 h 127169"/>
                <a:gd name="connsiteX44" fmla="*/ 75130 w 213455"/>
                <a:gd name="connsiteY44" fmla="*/ 10019 h 127169"/>
                <a:gd name="connsiteX45" fmla="*/ 63796 w 213455"/>
                <a:gd name="connsiteY45" fmla="*/ -78 h 127169"/>
                <a:gd name="connsiteX46" fmla="*/ 53509 w 213455"/>
                <a:gd name="connsiteY46" fmla="*/ 12972 h 127169"/>
                <a:gd name="connsiteX47" fmla="*/ 42079 w 213455"/>
                <a:gd name="connsiteY47" fmla="*/ 24211 h 127169"/>
                <a:gd name="connsiteX48" fmla="*/ 34554 w 213455"/>
                <a:gd name="connsiteY48" fmla="*/ 11638 h 127169"/>
                <a:gd name="connsiteX49" fmla="*/ 32077 w 213455"/>
                <a:gd name="connsiteY49" fmla="*/ 5828 h 127169"/>
                <a:gd name="connsiteX50" fmla="*/ 26839 w 213455"/>
                <a:gd name="connsiteY50" fmla="*/ 5828 h 127169"/>
                <a:gd name="connsiteX51" fmla="*/ 15694 w 213455"/>
                <a:gd name="connsiteY51" fmla="*/ 13162 h 127169"/>
                <a:gd name="connsiteX52" fmla="*/ -22 w 213455"/>
                <a:gd name="connsiteY52" fmla="*/ 32974 h 127169"/>
                <a:gd name="connsiteX53" fmla="*/ -22 w 213455"/>
                <a:gd name="connsiteY53" fmla="*/ 84028 h 127169"/>
                <a:gd name="connsiteX54" fmla="*/ 17790 w 213455"/>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455" h="127169">
                  <a:moveTo>
                    <a:pt x="17790" y="89743"/>
                  </a:moveTo>
                  <a:cubicBezTo>
                    <a:pt x="20219" y="92403"/>
                    <a:pt x="22905" y="94826"/>
                    <a:pt x="25791" y="96982"/>
                  </a:cubicBezTo>
                  <a:cubicBezTo>
                    <a:pt x="28839" y="98792"/>
                    <a:pt x="32649" y="95744"/>
                    <a:pt x="33792" y="92410"/>
                  </a:cubicBezTo>
                  <a:cubicBezTo>
                    <a:pt x="34935" y="89076"/>
                    <a:pt x="34649" y="85266"/>
                    <a:pt x="36078" y="82028"/>
                  </a:cubicBezTo>
                  <a:cubicBezTo>
                    <a:pt x="39783" y="76074"/>
                    <a:pt x="46879" y="73157"/>
                    <a:pt x="53699" y="74789"/>
                  </a:cubicBezTo>
                  <a:cubicBezTo>
                    <a:pt x="54956" y="74796"/>
                    <a:pt x="56157" y="75312"/>
                    <a:pt x="57033" y="76218"/>
                  </a:cubicBezTo>
                  <a:cubicBezTo>
                    <a:pt x="57728" y="77427"/>
                    <a:pt x="57995" y="78837"/>
                    <a:pt x="57795" y="80218"/>
                  </a:cubicBezTo>
                  <a:cubicBezTo>
                    <a:pt x="57881" y="86954"/>
                    <a:pt x="61214" y="93233"/>
                    <a:pt x="66748" y="97077"/>
                  </a:cubicBezTo>
                  <a:cubicBezTo>
                    <a:pt x="72292" y="95865"/>
                    <a:pt x="76588" y="91492"/>
                    <a:pt x="77702" y="85933"/>
                  </a:cubicBezTo>
                  <a:cubicBezTo>
                    <a:pt x="77702" y="83552"/>
                    <a:pt x="77702" y="81075"/>
                    <a:pt x="78559" y="78789"/>
                  </a:cubicBezTo>
                  <a:cubicBezTo>
                    <a:pt x="80398" y="72751"/>
                    <a:pt x="86789" y="69350"/>
                    <a:pt x="92828" y="71192"/>
                  </a:cubicBezTo>
                  <a:cubicBezTo>
                    <a:pt x="93523" y="71405"/>
                    <a:pt x="94199" y="71685"/>
                    <a:pt x="94847" y="72027"/>
                  </a:cubicBezTo>
                  <a:cubicBezTo>
                    <a:pt x="98619" y="74925"/>
                    <a:pt x="101219" y="79084"/>
                    <a:pt x="102181" y="83742"/>
                  </a:cubicBezTo>
                  <a:cubicBezTo>
                    <a:pt x="103134" y="86981"/>
                    <a:pt x="105229" y="91172"/>
                    <a:pt x="108468" y="90124"/>
                  </a:cubicBezTo>
                  <a:cubicBezTo>
                    <a:pt x="111706" y="89076"/>
                    <a:pt x="111325" y="86219"/>
                    <a:pt x="111897" y="83647"/>
                  </a:cubicBezTo>
                  <a:cubicBezTo>
                    <a:pt x="112468" y="81075"/>
                    <a:pt x="115421" y="78504"/>
                    <a:pt x="117326" y="80313"/>
                  </a:cubicBezTo>
                  <a:cubicBezTo>
                    <a:pt x="118745" y="89774"/>
                    <a:pt x="118936" y="99379"/>
                    <a:pt x="117898" y="108888"/>
                  </a:cubicBezTo>
                  <a:cubicBezTo>
                    <a:pt x="116488" y="114975"/>
                    <a:pt x="117059" y="121347"/>
                    <a:pt x="119517" y="127081"/>
                  </a:cubicBezTo>
                  <a:cubicBezTo>
                    <a:pt x="123041" y="126605"/>
                    <a:pt x="124851" y="122604"/>
                    <a:pt x="125899" y="119175"/>
                  </a:cubicBezTo>
                  <a:cubicBezTo>
                    <a:pt x="128213" y="111508"/>
                    <a:pt x="129499" y="103562"/>
                    <a:pt x="129709" y="95553"/>
                  </a:cubicBezTo>
                  <a:cubicBezTo>
                    <a:pt x="129709" y="89648"/>
                    <a:pt x="129709" y="82314"/>
                    <a:pt x="135614" y="79932"/>
                  </a:cubicBezTo>
                  <a:cubicBezTo>
                    <a:pt x="139777" y="78564"/>
                    <a:pt x="144339" y="80215"/>
                    <a:pt x="146663" y="83933"/>
                  </a:cubicBezTo>
                  <a:cubicBezTo>
                    <a:pt x="148854" y="87629"/>
                    <a:pt x="150216" y="91756"/>
                    <a:pt x="150664" y="96030"/>
                  </a:cubicBezTo>
                  <a:cubicBezTo>
                    <a:pt x="154188" y="98316"/>
                    <a:pt x="158665" y="95268"/>
                    <a:pt x="161332" y="92124"/>
                  </a:cubicBezTo>
                  <a:cubicBezTo>
                    <a:pt x="163999" y="88981"/>
                    <a:pt x="166856" y="84885"/>
                    <a:pt x="170857" y="85076"/>
                  </a:cubicBezTo>
                  <a:cubicBezTo>
                    <a:pt x="179429" y="85076"/>
                    <a:pt x="180382" y="102030"/>
                    <a:pt x="188764" y="102221"/>
                  </a:cubicBezTo>
                  <a:cubicBezTo>
                    <a:pt x="194288" y="102221"/>
                    <a:pt x="196955" y="95649"/>
                    <a:pt x="200384" y="91172"/>
                  </a:cubicBezTo>
                  <a:cubicBezTo>
                    <a:pt x="206099" y="83552"/>
                    <a:pt x="208671" y="84314"/>
                    <a:pt x="213433" y="84314"/>
                  </a:cubicBezTo>
                  <a:lnTo>
                    <a:pt x="213433" y="32784"/>
                  </a:lnTo>
                  <a:cubicBezTo>
                    <a:pt x="208957" y="32784"/>
                    <a:pt x="207909" y="33355"/>
                    <a:pt x="205623" y="28021"/>
                  </a:cubicBezTo>
                  <a:cubicBezTo>
                    <a:pt x="202984" y="23275"/>
                    <a:pt x="199784" y="18862"/>
                    <a:pt x="196098" y="14877"/>
                  </a:cubicBezTo>
                  <a:cubicBezTo>
                    <a:pt x="194945" y="12690"/>
                    <a:pt x="192888" y="11121"/>
                    <a:pt x="190478" y="10590"/>
                  </a:cubicBezTo>
                  <a:cubicBezTo>
                    <a:pt x="187049" y="10590"/>
                    <a:pt x="184763" y="14115"/>
                    <a:pt x="184096" y="17544"/>
                  </a:cubicBezTo>
                  <a:cubicBezTo>
                    <a:pt x="183982" y="21068"/>
                    <a:pt x="183068" y="24520"/>
                    <a:pt x="181429" y="27640"/>
                  </a:cubicBezTo>
                  <a:cubicBezTo>
                    <a:pt x="177810" y="32307"/>
                    <a:pt x="170095" y="30688"/>
                    <a:pt x="165904" y="26497"/>
                  </a:cubicBezTo>
                  <a:cubicBezTo>
                    <a:pt x="162370" y="21783"/>
                    <a:pt x="159189" y="16817"/>
                    <a:pt x="156379" y="11638"/>
                  </a:cubicBezTo>
                  <a:cubicBezTo>
                    <a:pt x="154521" y="8184"/>
                    <a:pt x="150749" y="6219"/>
                    <a:pt x="146854" y="6685"/>
                  </a:cubicBezTo>
                  <a:cubicBezTo>
                    <a:pt x="143234" y="7638"/>
                    <a:pt x="141520" y="11733"/>
                    <a:pt x="138757" y="14400"/>
                  </a:cubicBezTo>
                  <a:cubicBezTo>
                    <a:pt x="133662" y="18728"/>
                    <a:pt x="126051" y="18266"/>
                    <a:pt x="121517" y="13353"/>
                  </a:cubicBezTo>
                  <a:cubicBezTo>
                    <a:pt x="117707" y="9066"/>
                    <a:pt x="115993" y="1922"/>
                    <a:pt x="110468" y="875"/>
                  </a:cubicBezTo>
                  <a:cubicBezTo>
                    <a:pt x="104944" y="-173"/>
                    <a:pt x="101705" y="4685"/>
                    <a:pt x="100181" y="9257"/>
                  </a:cubicBezTo>
                  <a:cubicBezTo>
                    <a:pt x="99362" y="14066"/>
                    <a:pt x="98086" y="18787"/>
                    <a:pt x="96371" y="23354"/>
                  </a:cubicBezTo>
                  <a:cubicBezTo>
                    <a:pt x="94180" y="27640"/>
                    <a:pt x="88275" y="30688"/>
                    <a:pt x="84560" y="27545"/>
                  </a:cubicBezTo>
                  <a:cubicBezTo>
                    <a:pt x="83493" y="26467"/>
                    <a:pt x="82617" y="25209"/>
                    <a:pt x="81988" y="23830"/>
                  </a:cubicBezTo>
                  <a:lnTo>
                    <a:pt x="75130" y="10019"/>
                  </a:lnTo>
                  <a:cubicBezTo>
                    <a:pt x="72749" y="5161"/>
                    <a:pt x="69130" y="-363"/>
                    <a:pt x="63796" y="-78"/>
                  </a:cubicBezTo>
                  <a:cubicBezTo>
                    <a:pt x="58462" y="208"/>
                    <a:pt x="55318" y="7257"/>
                    <a:pt x="53509" y="12972"/>
                  </a:cubicBezTo>
                  <a:cubicBezTo>
                    <a:pt x="51699" y="18687"/>
                    <a:pt x="47794" y="25354"/>
                    <a:pt x="42079" y="24211"/>
                  </a:cubicBezTo>
                  <a:cubicBezTo>
                    <a:pt x="36364" y="23068"/>
                    <a:pt x="35316" y="16877"/>
                    <a:pt x="34554" y="11638"/>
                  </a:cubicBezTo>
                  <a:cubicBezTo>
                    <a:pt x="34582" y="9439"/>
                    <a:pt x="33687" y="7330"/>
                    <a:pt x="32077" y="5828"/>
                  </a:cubicBezTo>
                  <a:cubicBezTo>
                    <a:pt x="30410" y="5066"/>
                    <a:pt x="28505" y="5066"/>
                    <a:pt x="26839" y="5828"/>
                  </a:cubicBezTo>
                  <a:cubicBezTo>
                    <a:pt x="22400" y="6933"/>
                    <a:pt x="18466" y="9520"/>
                    <a:pt x="15694" y="13162"/>
                  </a:cubicBezTo>
                  <a:cubicBezTo>
                    <a:pt x="11218" y="18972"/>
                    <a:pt x="9884" y="32974"/>
                    <a:pt x="-22" y="32974"/>
                  </a:cubicBezTo>
                  <a:lnTo>
                    <a:pt x="-22" y="84028"/>
                  </a:lnTo>
                  <a:cubicBezTo>
                    <a:pt x="6417" y="83702"/>
                    <a:pt x="12742" y="85735"/>
                    <a:pt x="17790" y="89743"/>
                  </a:cubicBezTo>
                  <a:close/>
                </a:path>
              </a:pathLst>
            </a:custGeom>
            <a:solidFill>
              <a:srgbClr val="F99F38"/>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35FDBEB2-0D48-CDBA-B4C4-1EECCA00ED3A}"/>
                </a:ext>
              </a:extLst>
            </p:cNvPr>
            <p:cNvSpPr/>
            <p:nvPr/>
          </p:nvSpPr>
          <p:spPr>
            <a:xfrm>
              <a:off x="1223420" y="399026"/>
              <a:ext cx="63597" cy="154723"/>
            </a:xfrm>
            <a:custGeom>
              <a:avLst/>
              <a:gdLst>
                <a:gd name="connsiteX0" fmla="*/ 1568 w 63597"/>
                <a:gd name="connsiteY0" fmla="*/ 95138 h 154723"/>
                <a:gd name="connsiteX1" fmla="*/ 3578 w 63597"/>
                <a:gd name="connsiteY1" fmla="*/ 96490 h 154723"/>
                <a:gd name="connsiteX2" fmla="*/ 3949 w 63597"/>
                <a:gd name="connsiteY2" fmla="*/ 96376 h 154723"/>
                <a:gd name="connsiteX3" fmla="*/ 10902 w 63597"/>
                <a:gd name="connsiteY3" fmla="*/ 95424 h 154723"/>
                <a:gd name="connsiteX4" fmla="*/ 21475 w 63597"/>
                <a:gd name="connsiteY4" fmla="*/ 79422 h 154723"/>
                <a:gd name="connsiteX5" fmla="*/ 25095 w 63597"/>
                <a:gd name="connsiteY5" fmla="*/ 78755 h 154723"/>
                <a:gd name="connsiteX6" fmla="*/ 29095 w 63597"/>
                <a:gd name="connsiteY6" fmla="*/ 87137 h 154723"/>
                <a:gd name="connsiteX7" fmla="*/ 31572 w 63597"/>
                <a:gd name="connsiteY7" fmla="*/ 91518 h 154723"/>
                <a:gd name="connsiteX8" fmla="*/ 27857 w 63597"/>
                <a:gd name="connsiteY8" fmla="*/ 111235 h 154723"/>
                <a:gd name="connsiteX9" fmla="*/ 22904 w 63597"/>
                <a:gd name="connsiteY9" fmla="*/ 119427 h 154723"/>
                <a:gd name="connsiteX10" fmla="*/ 22904 w 63597"/>
                <a:gd name="connsiteY10" fmla="*/ 128952 h 154723"/>
                <a:gd name="connsiteX11" fmla="*/ 25571 w 63597"/>
                <a:gd name="connsiteY11" fmla="*/ 133143 h 154723"/>
                <a:gd name="connsiteX12" fmla="*/ 34048 w 63597"/>
                <a:gd name="connsiteY12" fmla="*/ 153621 h 154723"/>
                <a:gd name="connsiteX13" fmla="*/ 35191 w 63597"/>
                <a:gd name="connsiteY13" fmla="*/ 154574 h 154723"/>
                <a:gd name="connsiteX14" fmla="*/ 37858 w 63597"/>
                <a:gd name="connsiteY14" fmla="*/ 153145 h 154723"/>
                <a:gd name="connsiteX15" fmla="*/ 37858 w 63597"/>
                <a:gd name="connsiteY15" fmla="*/ 149811 h 154723"/>
                <a:gd name="connsiteX16" fmla="*/ 41954 w 63597"/>
                <a:gd name="connsiteY16" fmla="*/ 91042 h 154723"/>
                <a:gd name="connsiteX17" fmla="*/ 41954 w 63597"/>
                <a:gd name="connsiteY17" fmla="*/ 84851 h 154723"/>
                <a:gd name="connsiteX18" fmla="*/ 46145 w 63597"/>
                <a:gd name="connsiteY18" fmla="*/ 80850 h 154723"/>
                <a:gd name="connsiteX19" fmla="*/ 50241 w 63597"/>
                <a:gd name="connsiteY19" fmla="*/ 82470 h 154723"/>
                <a:gd name="connsiteX20" fmla="*/ 59766 w 63597"/>
                <a:gd name="connsiteY20" fmla="*/ 84565 h 154723"/>
                <a:gd name="connsiteX21" fmla="*/ 62528 w 63597"/>
                <a:gd name="connsiteY21" fmla="*/ 76659 h 154723"/>
                <a:gd name="connsiteX22" fmla="*/ 57670 w 63597"/>
                <a:gd name="connsiteY22" fmla="*/ 73421 h 154723"/>
                <a:gd name="connsiteX23" fmla="*/ 56813 w 63597"/>
                <a:gd name="connsiteY23" fmla="*/ 70182 h 154723"/>
                <a:gd name="connsiteX24" fmla="*/ 54908 w 63597"/>
                <a:gd name="connsiteY24" fmla="*/ 44751 h 154723"/>
                <a:gd name="connsiteX25" fmla="*/ 56718 w 63597"/>
                <a:gd name="connsiteY25" fmla="*/ 37988 h 154723"/>
                <a:gd name="connsiteX26" fmla="*/ 59004 w 63597"/>
                <a:gd name="connsiteY26" fmla="*/ 36464 h 154723"/>
                <a:gd name="connsiteX27" fmla="*/ 59766 w 63597"/>
                <a:gd name="connsiteY27" fmla="*/ 33130 h 154723"/>
                <a:gd name="connsiteX28" fmla="*/ 59766 w 63597"/>
                <a:gd name="connsiteY28" fmla="*/ 26844 h 154723"/>
                <a:gd name="connsiteX29" fmla="*/ 59194 w 63597"/>
                <a:gd name="connsiteY29" fmla="*/ 24367 h 154723"/>
                <a:gd name="connsiteX30" fmla="*/ 56718 w 63597"/>
                <a:gd name="connsiteY30" fmla="*/ 22938 h 154723"/>
                <a:gd name="connsiteX31" fmla="*/ 52812 w 63597"/>
                <a:gd name="connsiteY31" fmla="*/ 14937 h 154723"/>
                <a:gd name="connsiteX32" fmla="*/ 52812 w 63597"/>
                <a:gd name="connsiteY32" fmla="*/ 5412 h 154723"/>
                <a:gd name="connsiteX33" fmla="*/ 46335 w 63597"/>
                <a:gd name="connsiteY33" fmla="*/ -17 h 154723"/>
                <a:gd name="connsiteX34" fmla="*/ 40334 w 63597"/>
                <a:gd name="connsiteY34" fmla="*/ 43893 h 154723"/>
                <a:gd name="connsiteX35" fmla="*/ 38430 w 63597"/>
                <a:gd name="connsiteY35" fmla="*/ 54371 h 154723"/>
                <a:gd name="connsiteX36" fmla="*/ 37858 w 63597"/>
                <a:gd name="connsiteY36" fmla="*/ 76278 h 154723"/>
                <a:gd name="connsiteX37" fmla="*/ 37382 w 63597"/>
                <a:gd name="connsiteY37" fmla="*/ 77326 h 154723"/>
                <a:gd name="connsiteX38" fmla="*/ 35191 w 63597"/>
                <a:gd name="connsiteY38" fmla="*/ 76755 h 154723"/>
                <a:gd name="connsiteX39" fmla="*/ 33858 w 63597"/>
                <a:gd name="connsiteY39" fmla="*/ 74659 h 154723"/>
                <a:gd name="connsiteX40" fmla="*/ 28333 w 63597"/>
                <a:gd name="connsiteY40" fmla="*/ 73421 h 154723"/>
                <a:gd name="connsiteX41" fmla="*/ 11855 w 63597"/>
                <a:gd name="connsiteY41" fmla="*/ 75516 h 154723"/>
                <a:gd name="connsiteX42" fmla="*/ 1568 w 63597"/>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97" h="154723">
                  <a:moveTo>
                    <a:pt x="1568" y="95138"/>
                  </a:moveTo>
                  <a:cubicBezTo>
                    <a:pt x="1749" y="96071"/>
                    <a:pt x="2644" y="96671"/>
                    <a:pt x="3578" y="96490"/>
                  </a:cubicBezTo>
                  <a:cubicBezTo>
                    <a:pt x="3701" y="96471"/>
                    <a:pt x="3835" y="96433"/>
                    <a:pt x="3949" y="96376"/>
                  </a:cubicBezTo>
                  <a:lnTo>
                    <a:pt x="10902" y="95424"/>
                  </a:lnTo>
                  <a:cubicBezTo>
                    <a:pt x="12331" y="88966"/>
                    <a:pt x="16093" y="83270"/>
                    <a:pt x="21475" y="79422"/>
                  </a:cubicBezTo>
                  <a:cubicBezTo>
                    <a:pt x="22551" y="78745"/>
                    <a:pt x="23847" y="78507"/>
                    <a:pt x="25095" y="78755"/>
                  </a:cubicBezTo>
                  <a:cubicBezTo>
                    <a:pt x="28143" y="79707"/>
                    <a:pt x="27952" y="84089"/>
                    <a:pt x="29095" y="87137"/>
                  </a:cubicBezTo>
                  <a:cubicBezTo>
                    <a:pt x="29809" y="88661"/>
                    <a:pt x="30638" y="90128"/>
                    <a:pt x="31572" y="91518"/>
                  </a:cubicBezTo>
                  <a:cubicBezTo>
                    <a:pt x="33915" y="98281"/>
                    <a:pt x="32505" y="105787"/>
                    <a:pt x="27857" y="111235"/>
                  </a:cubicBezTo>
                  <a:cubicBezTo>
                    <a:pt x="25971" y="113816"/>
                    <a:pt x="24314" y="116560"/>
                    <a:pt x="22904" y="119427"/>
                  </a:cubicBezTo>
                  <a:cubicBezTo>
                    <a:pt x="21589" y="122465"/>
                    <a:pt x="21589" y="125913"/>
                    <a:pt x="22904" y="128952"/>
                  </a:cubicBezTo>
                  <a:cubicBezTo>
                    <a:pt x="23666" y="130428"/>
                    <a:pt x="24561" y="131828"/>
                    <a:pt x="25571" y="133143"/>
                  </a:cubicBezTo>
                  <a:cubicBezTo>
                    <a:pt x="29476" y="139429"/>
                    <a:pt x="29190" y="148002"/>
                    <a:pt x="34048" y="153621"/>
                  </a:cubicBezTo>
                  <a:cubicBezTo>
                    <a:pt x="34334" y="154040"/>
                    <a:pt x="34734" y="154364"/>
                    <a:pt x="35191" y="154574"/>
                  </a:cubicBezTo>
                  <a:cubicBezTo>
                    <a:pt x="36315" y="154841"/>
                    <a:pt x="37458" y="154221"/>
                    <a:pt x="37858" y="153145"/>
                  </a:cubicBezTo>
                  <a:cubicBezTo>
                    <a:pt x="38144" y="152050"/>
                    <a:pt x="38144" y="150907"/>
                    <a:pt x="37858" y="149811"/>
                  </a:cubicBezTo>
                  <a:cubicBezTo>
                    <a:pt x="37287" y="130095"/>
                    <a:pt x="44240" y="110568"/>
                    <a:pt x="41954" y="91042"/>
                  </a:cubicBezTo>
                  <a:cubicBezTo>
                    <a:pt x="41620" y="88994"/>
                    <a:pt x="41620" y="86899"/>
                    <a:pt x="41954" y="84851"/>
                  </a:cubicBezTo>
                  <a:cubicBezTo>
                    <a:pt x="42316" y="82736"/>
                    <a:pt x="44021" y="81117"/>
                    <a:pt x="46145" y="80850"/>
                  </a:cubicBezTo>
                  <a:cubicBezTo>
                    <a:pt x="47650" y="80946"/>
                    <a:pt x="49078" y="81508"/>
                    <a:pt x="50241" y="82470"/>
                  </a:cubicBezTo>
                  <a:cubicBezTo>
                    <a:pt x="52965" y="84508"/>
                    <a:pt x="56441" y="85270"/>
                    <a:pt x="59766" y="84565"/>
                  </a:cubicBezTo>
                  <a:cubicBezTo>
                    <a:pt x="62909" y="83517"/>
                    <a:pt x="64909" y="78945"/>
                    <a:pt x="62528" y="76659"/>
                  </a:cubicBezTo>
                  <a:cubicBezTo>
                    <a:pt x="60147" y="74373"/>
                    <a:pt x="58813" y="75040"/>
                    <a:pt x="57670" y="73421"/>
                  </a:cubicBezTo>
                  <a:cubicBezTo>
                    <a:pt x="57089" y="72440"/>
                    <a:pt x="56794" y="71325"/>
                    <a:pt x="56813" y="70182"/>
                  </a:cubicBezTo>
                  <a:lnTo>
                    <a:pt x="54908" y="44751"/>
                  </a:lnTo>
                  <a:cubicBezTo>
                    <a:pt x="54365" y="42331"/>
                    <a:pt x="55041" y="39807"/>
                    <a:pt x="56718" y="37988"/>
                  </a:cubicBezTo>
                  <a:cubicBezTo>
                    <a:pt x="57527" y="37559"/>
                    <a:pt x="58299" y="37045"/>
                    <a:pt x="59004" y="36464"/>
                  </a:cubicBezTo>
                  <a:cubicBezTo>
                    <a:pt x="59642" y="35483"/>
                    <a:pt x="59918" y="34292"/>
                    <a:pt x="59766" y="33130"/>
                  </a:cubicBezTo>
                  <a:lnTo>
                    <a:pt x="59766" y="26844"/>
                  </a:lnTo>
                  <a:cubicBezTo>
                    <a:pt x="59823" y="25977"/>
                    <a:pt x="59623" y="25120"/>
                    <a:pt x="59194" y="24367"/>
                  </a:cubicBezTo>
                  <a:cubicBezTo>
                    <a:pt x="58461" y="23748"/>
                    <a:pt x="57622" y="23262"/>
                    <a:pt x="56718" y="22938"/>
                  </a:cubicBezTo>
                  <a:cubicBezTo>
                    <a:pt x="54070" y="21167"/>
                    <a:pt x="52584" y="18109"/>
                    <a:pt x="52812" y="14937"/>
                  </a:cubicBezTo>
                  <a:cubicBezTo>
                    <a:pt x="53155" y="11775"/>
                    <a:pt x="53155" y="8575"/>
                    <a:pt x="52812" y="5412"/>
                  </a:cubicBezTo>
                  <a:cubicBezTo>
                    <a:pt x="52050" y="2364"/>
                    <a:pt x="49383" y="-588"/>
                    <a:pt x="46335" y="-17"/>
                  </a:cubicBezTo>
                  <a:cubicBezTo>
                    <a:pt x="45202" y="14728"/>
                    <a:pt x="43202" y="29387"/>
                    <a:pt x="40334" y="43893"/>
                  </a:cubicBezTo>
                  <a:cubicBezTo>
                    <a:pt x="39458" y="47341"/>
                    <a:pt x="38830" y="50837"/>
                    <a:pt x="38430" y="54371"/>
                  </a:cubicBezTo>
                  <a:cubicBezTo>
                    <a:pt x="38763" y="61677"/>
                    <a:pt x="38572" y="69001"/>
                    <a:pt x="37858" y="76278"/>
                  </a:cubicBezTo>
                  <a:cubicBezTo>
                    <a:pt x="37801" y="76669"/>
                    <a:pt x="37639" y="77031"/>
                    <a:pt x="37382" y="77326"/>
                  </a:cubicBezTo>
                  <a:cubicBezTo>
                    <a:pt x="36715" y="77898"/>
                    <a:pt x="35667" y="77326"/>
                    <a:pt x="35191" y="76755"/>
                  </a:cubicBezTo>
                  <a:cubicBezTo>
                    <a:pt x="34715" y="76183"/>
                    <a:pt x="34429" y="75231"/>
                    <a:pt x="33858" y="74659"/>
                  </a:cubicBezTo>
                  <a:cubicBezTo>
                    <a:pt x="32334" y="73364"/>
                    <a:pt x="30267" y="72897"/>
                    <a:pt x="28333" y="73421"/>
                  </a:cubicBezTo>
                  <a:lnTo>
                    <a:pt x="11855" y="75516"/>
                  </a:lnTo>
                  <a:cubicBezTo>
                    <a:pt x="901" y="76659"/>
                    <a:pt x="-2337" y="85994"/>
                    <a:pt x="1568" y="95138"/>
                  </a:cubicBezTo>
                  <a:close/>
                </a:path>
              </a:pathLst>
            </a:custGeom>
            <a:solidFill>
              <a:srgbClr val="FAB07F"/>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16A55CC9-3B06-8B10-B1A3-1178EF0D8364}"/>
                </a:ext>
              </a:extLst>
            </p:cNvPr>
            <p:cNvSpPr/>
            <p:nvPr/>
          </p:nvSpPr>
          <p:spPr>
            <a:xfrm>
              <a:off x="1233832"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892"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E95BA850-A464-E4F6-BF47-4EFF8556EF90}"/>
                </a:ext>
              </a:extLst>
            </p:cNvPr>
            <p:cNvSpPr/>
            <p:nvPr/>
          </p:nvSpPr>
          <p:spPr>
            <a:xfrm>
              <a:off x="1202308" y="445293"/>
              <a:ext cx="5948" cy="12144"/>
            </a:xfrm>
            <a:custGeom>
              <a:avLst/>
              <a:gdLst>
                <a:gd name="connsiteX0" fmla="*/ 678 w 5948"/>
                <a:gd name="connsiteY0" fmla="*/ 10389 h 12144"/>
                <a:gd name="connsiteX1" fmla="*/ 11 w 5948"/>
                <a:gd name="connsiteY1" fmla="*/ 6579 h 12144"/>
                <a:gd name="connsiteX2" fmla="*/ 582 w 5948"/>
                <a:gd name="connsiteY2" fmla="*/ 1817 h 12144"/>
                <a:gd name="connsiteX3" fmla="*/ 1630 w 5948"/>
                <a:gd name="connsiteY3" fmla="*/ 7 h 12144"/>
                <a:gd name="connsiteX4" fmla="*/ 3821 w 5948"/>
                <a:gd name="connsiteY4" fmla="*/ 769 h 12144"/>
                <a:gd name="connsiteX5" fmla="*/ 4678 w 5948"/>
                <a:gd name="connsiteY5" fmla="*/ 3055 h 12144"/>
                <a:gd name="connsiteX6" fmla="*/ 5535 w 5948"/>
                <a:gd name="connsiteY6" fmla="*/ 11342 h 12144"/>
                <a:gd name="connsiteX7" fmla="*/ 982 w 5948"/>
                <a:gd name="connsiteY7" fmla="*/ 10846 h 12144"/>
                <a:gd name="connsiteX8" fmla="*/ 678 w 5948"/>
                <a:gd name="connsiteY8" fmla="*/ 10389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8" h="12144">
                  <a:moveTo>
                    <a:pt x="678" y="10389"/>
                  </a:moveTo>
                  <a:cubicBezTo>
                    <a:pt x="116" y="9199"/>
                    <a:pt x="-113" y="7884"/>
                    <a:pt x="11" y="6579"/>
                  </a:cubicBezTo>
                  <a:cubicBezTo>
                    <a:pt x="58" y="4979"/>
                    <a:pt x="249" y="3379"/>
                    <a:pt x="582" y="1817"/>
                  </a:cubicBezTo>
                  <a:cubicBezTo>
                    <a:pt x="716" y="1112"/>
                    <a:pt x="1087" y="474"/>
                    <a:pt x="1630" y="7"/>
                  </a:cubicBezTo>
                  <a:cubicBezTo>
                    <a:pt x="2449" y="-260"/>
                    <a:pt x="3345" y="45"/>
                    <a:pt x="3821" y="769"/>
                  </a:cubicBezTo>
                  <a:cubicBezTo>
                    <a:pt x="4249" y="1474"/>
                    <a:pt x="4535" y="2245"/>
                    <a:pt x="4678" y="3055"/>
                  </a:cubicBezTo>
                  <a:cubicBezTo>
                    <a:pt x="4678" y="5055"/>
                    <a:pt x="6774" y="10008"/>
                    <a:pt x="5535" y="11342"/>
                  </a:cubicBezTo>
                  <a:cubicBezTo>
                    <a:pt x="4145" y="12466"/>
                    <a:pt x="2106" y="12237"/>
                    <a:pt x="982" y="10846"/>
                  </a:cubicBezTo>
                  <a:cubicBezTo>
                    <a:pt x="868" y="10704"/>
                    <a:pt x="763" y="10551"/>
                    <a:pt x="678" y="10389"/>
                  </a:cubicBezTo>
                  <a:close/>
                </a:path>
              </a:pathLst>
            </a:custGeom>
            <a:solidFill>
              <a:srgbClr val="FAB07F"/>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6C490300-36A6-FAB0-C22F-36D9D3DE9E43}"/>
                </a:ext>
              </a:extLst>
            </p:cNvPr>
            <p:cNvSpPr/>
            <p:nvPr/>
          </p:nvSpPr>
          <p:spPr>
            <a:xfrm>
              <a:off x="1181831"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6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7" y="25552"/>
                    <a:pt x="3437" y="27533"/>
                  </a:cubicBezTo>
                  <a:cubicBezTo>
                    <a:pt x="5704" y="29590"/>
                    <a:pt x="7390" y="32229"/>
                    <a:pt x="8295" y="35153"/>
                  </a:cubicBezTo>
                  <a:cubicBezTo>
                    <a:pt x="8295" y="36581"/>
                    <a:pt x="8295" y="38391"/>
                    <a:pt x="9724" y="39248"/>
                  </a:cubicBezTo>
                  <a:cubicBezTo>
                    <a:pt x="11153" y="40106"/>
                    <a:pt x="12581"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122D5730-1E14-8C29-29CD-4DF89B0F4A4B}"/>
                </a:ext>
              </a:extLst>
            </p:cNvPr>
            <p:cNvSpPr/>
            <p:nvPr/>
          </p:nvSpPr>
          <p:spPr>
            <a:xfrm>
              <a:off x="1169205"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205" y="115355"/>
                    <a:pt x="2728"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cubicBezTo>
                    <a:pt x="11301" y="39726"/>
                    <a:pt x="10634" y="63158"/>
                    <a:pt x="10348" y="86494"/>
                  </a:cubicBezTo>
                  <a:cubicBezTo>
                    <a:pt x="10072" y="91599"/>
                    <a:pt x="10425" y="96714"/>
                    <a:pt x="11396" y="101734"/>
                  </a:cubicBezTo>
                  <a:cubicBezTo>
                    <a:pt x="13006" y="106992"/>
                    <a:pt x="14949" y="112145"/>
                    <a:pt x="17206" y="117164"/>
                  </a:cubicBezTo>
                  <a:cubicBezTo>
                    <a:pt x="20674"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F0FC0B56-6F37-6563-08DA-30A592C7725F}"/>
                </a:ext>
              </a:extLst>
            </p:cNvPr>
            <p:cNvSpPr/>
            <p:nvPr/>
          </p:nvSpPr>
          <p:spPr>
            <a:xfrm>
              <a:off x="1128463" y="456238"/>
              <a:ext cx="23369" cy="34060"/>
            </a:xfrm>
            <a:custGeom>
              <a:avLst/>
              <a:gdLst>
                <a:gd name="connsiteX0" fmla="*/ 14133 w 23369"/>
                <a:gd name="connsiteY0" fmla="*/ 29067 h 34060"/>
                <a:gd name="connsiteX1" fmla="*/ 5751 w 23369"/>
                <a:gd name="connsiteY1" fmla="*/ 33830 h 34060"/>
                <a:gd name="connsiteX2" fmla="*/ 3941 w 23369"/>
                <a:gd name="connsiteY2" fmla="*/ 33830 h 34060"/>
                <a:gd name="connsiteX3" fmla="*/ 2703 w 23369"/>
                <a:gd name="connsiteY3" fmla="*/ 32210 h 34060"/>
                <a:gd name="connsiteX4" fmla="*/ 417 w 23369"/>
                <a:gd name="connsiteY4" fmla="*/ 18971 h 34060"/>
                <a:gd name="connsiteX5" fmla="*/ 8894 w 23369"/>
                <a:gd name="connsiteY5" fmla="*/ 5636 h 34060"/>
                <a:gd name="connsiteX6" fmla="*/ 9561 w 23369"/>
                <a:gd name="connsiteY6" fmla="*/ 1349 h 34060"/>
                <a:gd name="connsiteX7" fmla="*/ 14628 w 23369"/>
                <a:gd name="connsiteY7" fmla="*/ 645 h 34060"/>
                <a:gd name="connsiteX8" fmla="*/ 14800 w 23369"/>
                <a:gd name="connsiteY8" fmla="*/ 778 h 34060"/>
                <a:gd name="connsiteX9" fmla="*/ 18896 w 23369"/>
                <a:gd name="connsiteY9" fmla="*/ 8779 h 34060"/>
                <a:gd name="connsiteX10" fmla="*/ 23277 w 23369"/>
                <a:gd name="connsiteY10" fmla="*/ 15637 h 34060"/>
                <a:gd name="connsiteX11" fmla="*/ 14133 w 2336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9"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134" y="20780"/>
                    <a:pt x="16991" y="25829"/>
                    <a:pt x="14133" y="29067"/>
                  </a:cubicBezTo>
                  <a:close/>
                </a:path>
              </a:pathLst>
            </a:custGeom>
            <a:solidFill>
              <a:srgbClr val="FAB07F"/>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D0E965AF-9E17-CA67-3721-1B9D35E32629}"/>
                </a:ext>
              </a:extLst>
            </p:cNvPr>
            <p:cNvSpPr/>
            <p:nvPr/>
          </p:nvSpPr>
          <p:spPr>
            <a:xfrm>
              <a:off x="1109977"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9"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88F2E0E2-CFB0-28E2-184E-054ECD1F9F58}"/>
                </a:ext>
              </a:extLst>
            </p:cNvPr>
            <p:cNvSpPr/>
            <p:nvPr/>
          </p:nvSpPr>
          <p:spPr>
            <a:xfrm>
              <a:off x="1296638" y="299846"/>
              <a:ext cx="212788" cy="355944"/>
            </a:xfrm>
            <a:custGeom>
              <a:avLst/>
              <a:gdLst>
                <a:gd name="connsiteX0" fmla="*/ 200765 w 212788"/>
                <a:gd name="connsiteY0" fmla="*/ 19439 h 355944"/>
                <a:gd name="connsiteX1" fmla="*/ 189145 w 212788"/>
                <a:gd name="connsiteY1" fmla="*/ 30488 h 355944"/>
                <a:gd name="connsiteX2" fmla="*/ 171238 w 212788"/>
                <a:gd name="connsiteY2" fmla="*/ 13343 h 355944"/>
                <a:gd name="connsiteX3" fmla="*/ 161713 w 212788"/>
                <a:gd name="connsiteY3" fmla="*/ 20391 h 355944"/>
                <a:gd name="connsiteX4" fmla="*/ 151045 w 212788"/>
                <a:gd name="connsiteY4" fmla="*/ 24297 h 355944"/>
                <a:gd name="connsiteX5" fmla="*/ 147044 w 212788"/>
                <a:gd name="connsiteY5" fmla="*/ 12200 h 355944"/>
                <a:gd name="connsiteX6" fmla="*/ 135995 w 212788"/>
                <a:gd name="connsiteY6" fmla="*/ 8199 h 355944"/>
                <a:gd name="connsiteX7" fmla="*/ 130090 w 212788"/>
                <a:gd name="connsiteY7" fmla="*/ 23820 h 355944"/>
                <a:gd name="connsiteX8" fmla="*/ 126280 w 212788"/>
                <a:gd name="connsiteY8" fmla="*/ 47442 h 355944"/>
                <a:gd name="connsiteX9" fmla="*/ 119898 w 212788"/>
                <a:gd name="connsiteY9" fmla="*/ 55348 h 355944"/>
                <a:gd name="connsiteX10" fmla="*/ 118279 w 212788"/>
                <a:gd name="connsiteY10" fmla="*/ 37155 h 355944"/>
                <a:gd name="connsiteX11" fmla="*/ 117707 w 212788"/>
                <a:gd name="connsiteY11" fmla="*/ 8580 h 355944"/>
                <a:gd name="connsiteX12" fmla="*/ 112373 w 212788"/>
                <a:gd name="connsiteY12" fmla="*/ 11914 h 355944"/>
                <a:gd name="connsiteX13" fmla="*/ 108849 w 212788"/>
                <a:gd name="connsiteY13" fmla="*/ 18391 h 355944"/>
                <a:gd name="connsiteX14" fmla="*/ 102562 w 212788"/>
                <a:gd name="connsiteY14" fmla="*/ 12009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2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268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605 w 212788"/>
                <a:gd name="connsiteY37" fmla="*/ 335193 h 355944"/>
                <a:gd name="connsiteX38" fmla="*/ 65986 w 212788"/>
                <a:gd name="connsiteY38" fmla="*/ 344146 h 355944"/>
                <a:gd name="connsiteX39" fmla="*/ 77235 w 212788"/>
                <a:gd name="connsiteY39" fmla="*/ 340870 h 355944"/>
                <a:gd name="connsiteX40" fmla="*/ 77416 w 212788"/>
                <a:gd name="connsiteY40" fmla="*/ 340527 h 355944"/>
                <a:gd name="connsiteX41" fmla="*/ 79417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80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2581 h 355944"/>
                <a:gd name="connsiteX73" fmla="*/ 200765 w 212788"/>
                <a:gd name="connsiteY73" fmla="*/ 19439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765" y="19439"/>
                  </a:moveTo>
                  <a:cubicBezTo>
                    <a:pt x="197336" y="23916"/>
                    <a:pt x="194669" y="30678"/>
                    <a:pt x="189145" y="30488"/>
                  </a:cubicBezTo>
                  <a:cubicBezTo>
                    <a:pt x="180477" y="30488"/>
                    <a:pt x="179620" y="13533"/>
                    <a:pt x="171238" y="13343"/>
                  </a:cubicBezTo>
                  <a:cubicBezTo>
                    <a:pt x="167047" y="13343"/>
                    <a:pt x="164189" y="17153"/>
                    <a:pt x="161713" y="20391"/>
                  </a:cubicBezTo>
                  <a:cubicBezTo>
                    <a:pt x="159236" y="23630"/>
                    <a:pt x="154569" y="26583"/>
                    <a:pt x="151045" y="24297"/>
                  </a:cubicBezTo>
                  <a:cubicBezTo>
                    <a:pt x="150597" y="20023"/>
                    <a:pt x="149235" y="15896"/>
                    <a:pt x="147044" y="12200"/>
                  </a:cubicBezTo>
                  <a:cubicBezTo>
                    <a:pt x="144720" y="8483"/>
                    <a:pt x="140158" y="6832"/>
                    <a:pt x="135995" y="8199"/>
                  </a:cubicBezTo>
                  <a:cubicBezTo>
                    <a:pt x="130566" y="10581"/>
                    <a:pt x="130185" y="17724"/>
                    <a:pt x="130090" y="23820"/>
                  </a:cubicBezTo>
                  <a:cubicBezTo>
                    <a:pt x="129880" y="31829"/>
                    <a:pt x="128594" y="39775"/>
                    <a:pt x="126280" y="47442"/>
                  </a:cubicBezTo>
                  <a:cubicBezTo>
                    <a:pt x="125232" y="50871"/>
                    <a:pt x="123422" y="54872"/>
                    <a:pt x="119898" y="55348"/>
                  </a:cubicBezTo>
                  <a:cubicBezTo>
                    <a:pt x="117440" y="49614"/>
                    <a:pt x="116869" y="43242"/>
                    <a:pt x="118279" y="37155"/>
                  </a:cubicBezTo>
                  <a:cubicBezTo>
                    <a:pt x="119317" y="27646"/>
                    <a:pt x="119126" y="18041"/>
                    <a:pt x="117707" y="8580"/>
                  </a:cubicBezTo>
                  <a:cubicBezTo>
                    <a:pt x="115802" y="6771"/>
                    <a:pt x="112945" y="9438"/>
                    <a:pt x="112373" y="11914"/>
                  </a:cubicBezTo>
                  <a:cubicBezTo>
                    <a:pt x="111802" y="14391"/>
                    <a:pt x="111230" y="17629"/>
                    <a:pt x="108849" y="18391"/>
                  </a:cubicBezTo>
                  <a:cubicBezTo>
                    <a:pt x="106468" y="19153"/>
                    <a:pt x="103515" y="15248"/>
                    <a:pt x="102562" y="12009"/>
                  </a:cubicBezTo>
                  <a:cubicBezTo>
                    <a:pt x="101305" y="7643"/>
                    <a:pt x="98581" y="3843"/>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2"/>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3"/>
                    <a:pt x="50270" y="336050"/>
                  </a:cubicBezTo>
                  <a:cubicBezTo>
                    <a:pt x="50270" y="333097"/>
                    <a:pt x="51889" y="329763"/>
                    <a:pt x="54747" y="329192"/>
                  </a:cubicBezTo>
                  <a:cubicBezTo>
                    <a:pt x="57604" y="328620"/>
                    <a:pt x="60557" y="332049"/>
                    <a:pt x="61605" y="335193"/>
                  </a:cubicBezTo>
                  <a:cubicBezTo>
                    <a:pt x="62138" y="338545"/>
                    <a:pt x="63662" y="341670"/>
                    <a:pt x="65986" y="344146"/>
                  </a:cubicBezTo>
                  <a:cubicBezTo>
                    <a:pt x="69996" y="346346"/>
                    <a:pt x="75035" y="344879"/>
                    <a:pt x="77235" y="340870"/>
                  </a:cubicBezTo>
                  <a:cubicBezTo>
                    <a:pt x="77302" y="340755"/>
                    <a:pt x="77359" y="340641"/>
                    <a:pt x="77416" y="340527"/>
                  </a:cubicBezTo>
                  <a:cubicBezTo>
                    <a:pt x="79321" y="336288"/>
                    <a:pt x="80017" y="331611"/>
                    <a:pt x="79417" y="327001"/>
                  </a:cubicBezTo>
                  <a:lnTo>
                    <a:pt x="78274" y="291473"/>
                  </a:lnTo>
                  <a:cubicBezTo>
                    <a:pt x="77293" y="284577"/>
                    <a:pt x="78493" y="277557"/>
                    <a:pt x="81703" y="271375"/>
                  </a:cubicBezTo>
                  <a:cubicBezTo>
                    <a:pt x="83703" y="268422"/>
                    <a:pt x="87513" y="266041"/>
                    <a:pt x="90561" y="267756"/>
                  </a:cubicBezTo>
                  <a:cubicBezTo>
                    <a:pt x="92514" y="269327"/>
                    <a:pt x="93723" y="271642"/>
                    <a:pt x="93895" y="274137"/>
                  </a:cubicBezTo>
                  <a:cubicBezTo>
                    <a:pt x="95609" y="283281"/>
                    <a:pt x="95895" y="292625"/>
                    <a:pt x="94752" y="301855"/>
                  </a:cubicBezTo>
                  <a:cubicBezTo>
                    <a:pt x="93818" y="307151"/>
                    <a:pt x="93218" y="312495"/>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7"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091" y="329192"/>
                    <a:pt x="143329"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582"/>
                    <a:pt x="176905" y="331040"/>
                    <a:pt x="179524" y="333383"/>
                  </a:cubicBezTo>
                  <a:cubicBezTo>
                    <a:pt x="182068" y="335659"/>
                    <a:pt x="184001" y="338545"/>
                    <a:pt x="185144" y="341765"/>
                  </a:cubicBezTo>
                  <a:cubicBezTo>
                    <a:pt x="185639" y="343089"/>
                    <a:pt x="186306" y="344337"/>
                    <a:pt x="187144" y="345480"/>
                  </a:cubicBezTo>
                  <a:cubicBezTo>
                    <a:pt x="190954" y="350052"/>
                    <a:pt x="198860" y="347480"/>
                    <a:pt x="201908" y="342432"/>
                  </a:cubicBezTo>
                  <a:cubicBezTo>
                    <a:pt x="203908" y="339003"/>
                    <a:pt x="205242" y="332907"/>
                    <a:pt x="212767" y="332907"/>
                  </a:cubicBezTo>
                  <a:lnTo>
                    <a:pt x="212767" y="332907"/>
                  </a:lnTo>
                  <a:lnTo>
                    <a:pt x="212767" y="12581"/>
                  </a:lnTo>
                  <a:cubicBezTo>
                    <a:pt x="209147" y="12581"/>
                    <a:pt x="206480" y="11819"/>
                    <a:pt x="200765" y="19439"/>
                  </a:cubicBezTo>
                  <a:close/>
                </a:path>
              </a:pathLst>
            </a:custGeom>
            <a:solidFill>
              <a:srgbClr val="FED7AB"/>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D1710C95-31F2-30BB-3D63-8A99EF8D2E04}"/>
                </a:ext>
              </a:extLst>
            </p:cNvPr>
            <p:cNvSpPr/>
            <p:nvPr/>
          </p:nvSpPr>
          <p:spPr>
            <a:xfrm>
              <a:off x="1297400"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417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605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268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515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092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5" y="63314"/>
                    <a:pt x="169999" y="64972"/>
                  </a:cubicBezTo>
                  <a:cubicBezTo>
                    <a:pt x="167047" y="66781"/>
                    <a:pt x="166094" y="70592"/>
                    <a:pt x="164665" y="73735"/>
                  </a:cubicBezTo>
                  <a:cubicBezTo>
                    <a:pt x="163237" y="76878"/>
                    <a:pt x="160189" y="80212"/>
                    <a:pt x="156855" y="79164"/>
                  </a:cubicBezTo>
                  <a:cubicBezTo>
                    <a:pt x="153521" y="78116"/>
                    <a:pt x="152664"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29"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6" y="81269"/>
                    <a:pt x="123479" y="83441"/>
                    <a:pt x="122660" y="85546"/>
                  </a:cubicBezTo>
                  <a:cubicBezTo>
                    <a:pt x="120288" y="88699"/>
                    <a:pt x="115917" y="89518"/>
                    <a:pt x="112564" y="87451"/>
                  </a:cubicBezTo>
                  <a:cubicBezTo>
                    <a:pt x="109354" y="85184"/>
                    <a:pt x="107144" y="81774"/>
                    <a:pt x="106372" y="77926"/>
                  </a:cubicBezTo>
                  <a:cubicBezTo>
                    <a:pt x="106029" y="75878"/>
                    <a:pt x="105382" y="7388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4" y="2059"/>
                    <a:pt x="90561" y="488"/>
                  </a:cubicBezTo>
                  <a:cubicBezTo>
                    <a:pt x="87513" y="-1227"/>
                    <a:pt x="83703" y="1154"/>
                    <a:pt x="81703" y="4107"/>
                  </a:cubicBezTo>
                  <a:cubicBezTo>
                    <a:pt x="78493" y="10289"/>
                    <a:pt x="77293" y="17309"/>
                    <a:pt x="78274" y="24205"/>
                  </a:cubicBezTo>
                  <a:lnTo>
                    <a:pt x="79417" y="59733"/>
                  </a:lnTo>
                  <a:cubicBezTo>
                    <a:pt x="80017" y="64343"/>
                    <a:pt x="79321" y="69020"/>
                    <a:pt x="77416" y="73259"/>
                  </a:cubicBezTo>
                  <a:cubicBezTo>
                    <a:pt x="75407" y="77373"/>
                    <a:pt x="70444" y="79069"/>
                    <a:pt x="66329" y="77059"/>
                  </a:cubicBezTo>
                  <a:cubicBezTo>
                    <a:pt x="66215" y="77002"/>
                    <a:pt x="66101" y="76945"/>
                    <a:pt x="65986" y="76878"/>
                  </a:cubicBezTo>
                  <a:cubicBezTo>
                    <a:pt x="63662" y="74402"/>
                    <a:pt x="62138" y="71277"/>
                    <a:pt x="61605" y="67925"/>
                  </a:cubicBezTo>
                  <a:cubicBezTo>
                    <a:pt x="60557"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6"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73"/>
                    <a:pt x="101810" y="152107"/>
                    <a:pt x="103515" y="149554"/>
                  </a:cubicBezTo>
                  <a:cubicBezTo>
                    <a:pt x="106020" y="146391"/>
                    <a:pt x="108068" y="142896"/>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59" y="134628"/>
                    <a:pt x="148006" y="131428"/>
                    <a:pt x="148092" y="128218"/>
                  </a:cubicBezTo>
                  <a:cubicBezTo>
                    <a:pt x="148663" y="125170"/>
                    <a:pt x="151711" y="122122"/>
                    <a:pt x="154569" y="123265"/>
                  </a:cubicBezTo>
                  <a:cubicBezTo>
                    <a:pt x="155683" y="123884"/>
                    <a:pt x="156636" y="124770"/>
                    <a:pt x="157331" y="125837"/>
                  </a:cubicBezTo>
                  <a:cubicBezTo>
                    <a:pt x="159227" y="128513"/>
                    <a:pt x="160760" y="131428"/>
                    <a:pt x="161903" y="134504"/>
                  </a:cubicBezTo>
                  <a:cubicBezTo>
                    <a:pt x="162722" y="137686"/>
                    <a:pt x="164294" y="140619"/>
                    <a:pt x="166475" y="143077"/>
                  </a:cubicBezTo>
                  <a:cubicBezTo>
                    <a:pt x="167933"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146" y="131923"/>
                    <a:pt x="200756"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EC261F22-4D40-2F24-C16B-603BC4960B39}"/>
                </a:ext>
              </a:extLst>
            </p:cNvPr>
            <p:cNvSpPr/>
            <p:nvPr/>
          </p:nvSpPr>
          <p:spPr>
            <a:xfrm>
              <a:off x="1296733" y="228589"/>
              <a:ext cx="213359" cy="127645"/>
            </a:xfrm>
            <a:custGeom>
              <a:avLst/>
              <a:gdLst>
                <a:gd name="connsiteX0" fmla="*/ 17885 w 213359"/>
                <a:gd name="connsiteY0" fmla="*/ 89743 h 127645"/>
                <a:gd name="connsiteX1" fmla="*/ 25886 w 213359"/>
                <a:gd name="connsiteY1" fmla="*/ 96982 h 127645"/>
                <a:gd name="connsiteX2" fmla="*/ 33887 w 213359"/>
                <a:gd name="connsiteY2" fmla="*/ 92410 h 127645"/>
                <a:gd name="connsiteX3" fmla="*/ 36173 w 213359"/>
                <a:gd name="connsiteY3" fmla="*/ 82028 h 127645"/>
                <a:gd name="connsiteX4" fmla="*/ 53794 w 213359"/>
                <a:gd name="connsiteY4" fmla="*/ 74789 h 127645"/>
                <a:gd name="connsiteX5" fmla="*/ 57128 w 213359"/>
                <a:gd name="connsiteY5" fmla="*/ 76218 h 127645"/>
                <a:gd name="connsiteX6" fmla="*/ 57890 w 213359"/>
                <a:gd name="connsiteY6" fmla="*/ 80218 h 127645"/>
                <a:gd name="connsiteX7" fmla="*/ 66844 w 213359"/>
                <a:gd name="connsiteY7" fmla="*/ 97077 h 127645"/>
                <a:gd name="connsiteX8" fmla="*/ 77797 w 213359"/>
                <a:gd name="connsiteY8" fmla="*/ 85933 h 127645"/>
                <a:gd name="connsiteX9" fmla="*/ 78655 w 213359"/>
                <a:gd name="connsiteY9" fmla="*/ 78789 h 127645"/>
                <a:gd name="connsiteX10" fmla="*/ 93247 w 213359"/>
                <a:gd name="connsiteY10" fmla="*/ 71846 h 127645"/>
                <a:gd name="connsiteX11" fmla="*/ 94752 w 213359"/>
                <a:gd name="connsiteY11" fmla="*/ 72503 h 127645"/>
                <a:gd name="connsiteX12" fmla="*/ 102086 w 213359"/>
                <a:gd name="connsiteY12" fmla="*/ 84219 h 127645"/>
                <a:gd name="connsiteX13" fmla="*/ 108372 w 213359"/>
                <a:gd name="connsiteY13" fmla="*/ 90600 h 127645"/>
                <a:gd name="connsiteX14" fmla="*/ 111897 w 213359"/>
                <a:gd name="connsiteY14" fmla="*/ 84123 h 127645"/>
                <a:gd name="connsiteX15" fmla="*/ 117231 w 213359"/>
                <a:gd name="connsiteY15" fmla="*/ 80790 h 127645"/>
                <a:gd name="connsiteX16" fmla="*/ 117802 w 213359"/>
                <a:gd name="connsiteY16" fmla="*/ 109365 h 127645"/>
                <a:gd name="connsiteX17" fmla="*/ 119422 w 213359"/>
                <a:gd name="connsiteY17" fmla="*/ 127557 h 127645"/>
                <a:gd name="connsiteX18" fmla="*/ 125803 w 213359"/>
                <a:gd name="connsiteY18" fmla="*/ 119652 h 127645"/>
                <a:gd name="connsiteX19" fmla="*/ 129613 w 213359"/>
                <a:gd name="connsiteY19" fmla="*/ 96030 h 127645"/>
                <a:gd name="connsiteX20" fmla="*/ 135519 w 213359"/>
                <a:gd name="connsiteY20" fmla="*/ 80409 h 127645"/>
                <a:gd name="connsiteX21" fmla="*/ 146568 w 213359"/>
                <a:gd name="connsiteY21" fmla="*/ 84409 h 127645"/>
                <a:gd name="connsiteX22" fmla="*/ 150568 w 213359"/>
                <a:gd name="connsiteY22" fmla="*/ 96506 h 127645"/>
                <a:gd name="connsiteX23" fmla="*/ 161236 w 213359"/>
                <a:gd name="connsiteY23" fmla="*/ 92601 h 127645"/>
                <a:gd name="connsiteX24" fmla="*/ 170761 w 213359"/>
                <a:gd name="connsiteY24" fmla="*/ 85552 h 127645"/>
                <a:gd name="connsiteX25" fmla="*/ 188668 w 213359"/>
                <a:gd name="connsiteY25" fmla="*/ 102697 h 127645"/>
                <a:gd name="connsiteX26" fmla="*/ 200289 w 213359"/>
                <a:gd name="connsiteY26" fmla="*/ 91648 h 127645"/>
                <a:gd name="connsiteX27" fmla="*/ 213338 w 213359"/>
                <a:gd name="connsiteY27" fmla="*/ 84790 h 127645"/>
                <a:gd name="connsiteX28" fmla="*/ 213338 w 213359"/>
                <a:gd name="connsiteY28" fmla="*/ 32784 h 127645"/>
                <a:gd name="connsiteX29" fmla="*/ 205528 w 213359"/>
                <a:gd name="connsiteY29" fmla="*/ 28021 h 127645"/>
                <a:gd name="connsiteX30" fmla="*/ 196003 w 213359"/>
                <a:gd name="connsiteY30" fmla="*/ 14877 h 127645"/>
                <a:gd name="connsiteX31" fmla="*/ 190383 w 213359"/>
                <a:gd name="connsiteY31" fmla="*/ 10590 h 127645"/>
                <a:gd name="connsiteX32" fmla="*/ 184001 w 213359"/>
                <a:gd name="connsiteY32" fmla="*/ 17544 h 127645"/>
                <a:gd name="connsiteX33" fmla="*/ 181334 w 213359"/>
                <a:gd name="connsiteY33" fmla="*/ 27640 h 127645"/>
                <a:gd name="connsiteX34" fmla="*/ 165808 w 213359"/>
                <a:gd name="connsiteY34" fmla="*/ 26497 h 127645"/>
                <a:gd name="connsiteX35" fmla="*/ 156283 w 213359"/>
                <a:gd name="connsiteY35" fmla="*/ 11638 h 127645"/>
                <a:gd name="connsiteX36" fmla="*/ 146758 w 213359"/>
                <a:gd name="connsiteY36" fmla="*/ 6685 h 127645"/>
                <a:gd name="connsiteX37" fmla="*/ 138662 w 213359"/>
                <a:gd name="connsiteY37" fmla="*/ 14400 h 127645"/>
                <a:gd name="connsiteX38" fmla="*/ 121422 w 213359"/>
                <a:gd name="connsiteY38" fmla="*/ 13353 h 127645"/>
                <a:gd name="connsiteX39" fmla="*/ 110373 w 213359"/>
                <a:gd name="connsiteY39" fmla="*/ 875 h 127645"/>
                <a:gd name="connsiteX40" fmla="*/ 100086 w 213359"/>
                <a:gd name="connsiteY40" fmla="*/ 9257 h 127645"/>
                <a:gd name="connsiteX41" fmla="*/ 96371 w 213359"/>
                <a:gd name="connsiteY41" fmla="*/ 23354 h 127645"/>
                <a:gd name="connsiteX42" fmla="*/ 84465 w 213359"/>
                <a:gd name="connsiteY42" fmla="*/ 27545 h 127645"/>
                <a:gd name="connsiteX43" fmla="*/ 81893 w 213359"/>
                <a:gd name="connsiteY43" fmla="*/ 23830 h 127645"/>
                <a:gd name="connsiteX44" fmla="*/ 75035 w 213359"/>
                <a:gd name="connsiteY44" fmla="*/ 10019 h 127645"/>
                <a:gd name="connsiteX45" fmla="*/ 63700 w 213359"/>
                <a:gd name="connsiteY45" fmla="*/ -78 h 127645"/>
                <a:gd name="connsiteX46" fmla="*/ 53413 w 213359"/>
                <a:gd name="connsiteY46" fmla="*/ 12972 h 127645"/>
                <a:gd name="connsiteX47" fmla="*/ 41983 w 213359"/>
                <a:gd name="connsiteY47" fmla="*/ 24211 h 127645"/>
                <a:gd name="connsiteX48" fmla="*/ 34459 w 213359"/>
                <a:gd name="connsiteY48" fmla="*/ 11638 h 127645"/>
                <a:gd name="connsiteX49" fmla="*/ 32077 w 213359"/>
                <a:gd name="connsiteY49" fmla="*/ 6114 h 127645"/>
                <a:gd name="connsiteX50" fmla="*/ 26839 w 213359"/>
                <a:gd name="connsiteY50" fmla="*/ 6114 h 127645"/>
                <a:gd name="connsiteX51" fmla="*/ 15694 w 213359"/>
                <a:gd name="connsiteY51" fmla="*/ 13448 h 127645"/>
                <a:gd name="connsiteX52" fmla="*/ -22 w 213359"/>
                <a:gd name="connsiteY52" fmla="*/ 33260 h 127645"/>
                <a:gd name="connsiteX53" fmla="*/ -22 w 213359"/>
                <a:gd name="connsiteY53" fmla="*/ 84314 h 127645"/>
                <a:gd name="connsiteX54" fmla="*/ 17885 w 213359"/>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645">
                  <a:moveTo>
                    <a:pt x="17885" y="89743"/>
                  </a:moveTo>
                  <a:cubicBezTo>
                    <a:pt x="20314" y="92403"/>
                    <a:pt x="23000" y="94826"/>
                    <a:pt x="25886" y="96982"/>
                  </a:cubicBezTo>
                  <a:cubicBezTo>
                    <a:pt x="28934" y="98792"/>
                    <a:pt x="32744" y="95744"/>
                    <a:pt x="33887" y="92410"/>
                  </a:cubicBezTo>
                  <a:cubicBezTo>
                    <a:pt x="35030" y="89076"/>
                    <a:pt x="34744" y="85266"/>
                    <a:pt x="36173" y="82028"/>
                  </a:cubicBezTo>
                  <a:cubicBezTo>
                    <a:pt x="39878" y="76074"/>
                    <a:pt x="46974" y="73157"/>
                    <a:pt x="53794" y="74789"/>
                  </a:cubicBezTo>
                  <a:cubicBezTo>
                    <a:pt x="55052" y="74796"/>
                    <a:pt x="56252" y="75312"/>
                    <a:pt x="57128" y="76218"/>
                  </a:cubicBezTo>
                  <a:cubicBezTo>
                    <a:pt x="57823" y="77427"/>
                    <a:pt x="58090" y="78837"/>
                    <a:pt x="57890" y="80218"/>
                  </a:cubicBezTo>
                  <a:cubicBezTo>
                    <a:pt x="57976" y="86954"/>
                    <a:pt x="61310" y="93233"/>
                    <a:pt x="66844" y="97077"/>
                  </a:cubicBezTo>
                  <a:cubicBezTo>
                    <a:pt x="72387" y="95865"/>
                    <a:pt x="76683" y="91492"/>
                    <a:pt x="77797" y="85933"/>
                  </a:cubicBezTo>
                  <a:cubicBezTo>
                    <a:pt x="78274" y="83552"/>
                    <a:pt x="77797" y="81075"/>
                    <a:pt x="78655" y="78789"/>
                  </a:cubicBezTo>
                  <a:cubicBezTo>
                    <a:pt x="80769" y="72841"/>
                    <a:pt x="87303" y="69732"/>
                    <a:pt x="93247" y="71846"/>
                  </a:cubicBezTo>
                  <a:cubicBezTo>
                    <a:pt x="93771" y="72028"/>
                    <a:pt x="94266" y="72248"/>
                    <a:pt x="94752" y="72503"/>
                  </a:cubicBezTo>
                  <a:cubicBezTo>
                    <a:pt x="98524" y="75401"/>
                    <a:pt x="101124" y="79560"/>
                    <a:pt x="102086" y="84219"/>
                  </a:cubicBezTo>
                  <a:cubicBezTo>
                    <a:pt x="103039" y="87457"/>
                    <a:pt x="105134" y="91648"/>
                    <a:pt x="108372" y="90600"/>
                  </a:cubicBezTo>
                  <a:cubicBezTo>
                    <a:pt x="111611" y="89553"/>
                    <a:pt x="111230" y="86695"/>
                    <a:pt x="111897" y="84123"/>
                  </a:cubicBezTo>
                  <a:cubicBezTo>
                    <a:pt x="112564" y="81552"/>
                    <a:pt x="115326" y="78980"/>
                    <a:pt x="117231" y="80790"/>
                  </a:cubicBezTo>
                  <a:cubicBezTo>
                    <a:pt x="118650" y="90250"/>
                    <a:pt x="118841" y="99855"/>
                    <a:pt x="117802" y="109365"/>
                  </a:cubicBezTo>
                  <a:cubicBezTo>
                    <a:pt x="116393" y="115451"/>
                    <a:pt x="116964" y="121823"/>
                    <a:pt x="119422" y="127557"/>
                  </a:cubicBezTo>
                  <a:cubicBezTo>
                    <a:pt x="122946" y="127081"/>
                    <a:pt x="124756" y="123081"/>
                    <a:pt x="125803" y="119652"/>
                  </a:cubicBezTo>
                  <a:cubicBezTo>
                    <a:pt x="128118" y="111984"/>
                    <a:pt x="129404" y="104038"/>
                    <a:pt x="129613" y="96030"/>
                  </a:cubicBezTo>
                  <a:cubicBezTo>
                    <a:pt x="129613" y="90124"/>
                    <a:pt x="129613" y="82790"/>
                    <a:pt x="135519" y="80409"/>
                  </a:cubicBezTo>
                  <a:cubicBezTo>
                    <a:pt x="139681" y="79041"/>
                    <a:pt x="144244" y="80691"/>
                    <a:pt x="146568" y="84409"/>
                  </a:cubicBezTo>
                  <a:cubicBezTo>
                    <a:pt x="148759" y="88106"/>
                    <a:pt x="150121" y="92233"/>
                    <a:pt x="150568" y="96506"/>
                  </a:cubicBezTo>
                  <a:cubicBezTo>
                    <a:pt x="154093" y="98792"/>
                    <a:pt x="158569" y="95744"/>
                    <a:pt x="161236" y="92601"/>
                  </a:cubicBezTo>
                  <a:cubicBezTo>
                    <a:pt x="163903" y="89457"/>
                    <a:pt x="166761" y="85362"/>
                    <a:pt x="170761" y="85552"/>
                  </a:cubicBezTo>
                  <a:cubicBezTo>
                    <a:pt x="179334" y="85552"/>
                    <a:pt x="180286" y="102507"/>
                    <a:pt x="188668" y="102697"/>
                  </a:cubicBezTo>
                  <a:cubicBezTo>
                    <a:pt x="194193" y="102697"/>
                    <a:pt x="196860" y="96125"/>
                    <a:pt x="200289" y="91648"/>
                  </a:cubicBezTo>
                  <a:cubicBezTo>
                    <a:pt x="206004" y="84028"/>
                    <a:pt x="208576" y="84790"/>
                    <a:pt x="213338" y="84790"/>
                  </a:cubicBezTo>
                  <a:lnTo>
                    <a:pt x="213338" y="32784"/>
                  </a:lnTo>
                  <a:cubicBezTo>
                    <a:pt x="208861" y="32784"/>
                    <a:pt x="207814" y="33355"/>
                    <a:pt x="205528" y="28021"/>
                  </a:cubicBezTo>
                  <a:cubicBezTo>
                    <a:pt x="202889" y="23275"/>
                    <a:pt x="199689" y="18862"/>
                    <a:pt x="196003"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0" y="5352"/>
                    <a:pt x="28505" y="5352"/>
                    <a:pt x="26839" y="6114"/>
                  </a:cubicBezTo>
                  <a:cubicBezTo>
                    <a:pt x="22400" y="7218"/>
                    <a:pt x="18466" y="9805"/>
                    <a:pt x="15694" y="13448"/>
                  </a:cubicBezTo>
                  <a:cubicBezTo>
                    <a:pt x="11218" y="19258"/>
                    <a:pt x="9884" y="33260"/>
                    <a:pt x="-22" y="33260"/>
                  </a:cubicBezTo>
                  <a:lnTo>
                    <a:pt x="-22" y="84314"/>
                  </a:lnTo>
                  <a:cubicBezTo>
                    <a:pt x="6407" y="83884"/>
                    <a:pt x="12780" y="85814"/>
                    <a:pt x="17885" y="89743"/>
                  </a:cubicBezTo>
                  <a:close/>
                </a:path>
              </a:pathLst>
            </a:custGeom>
            <a:solidFill>
              <a:srgbClr val="F99F38"/>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1AF00313-05D6-4F45-1BA0-B0DA9B177C1C}"/>
                </a:ext>
              </a:extLst>
            </p:cNvPr>
            <p:cNvSpPr/>
            <p:nvPr/>
          </p:nvSpPr>
          <p:spPr>
            <a:xfrm>
              <a:off x="1437256" y="399026"/>
              <a:ext cx="63407" cy="154723"/>
            </a:xfrm>
            <a:custGeom>
              <a:avLst/>
              <a:gdLst>
                <a:gd name="connsiteX0" fmla="*/ 1854 w 63407"/>
                <a:gd name="connsiteY0" fmla="*/ 95138 h 154723"/>
                <a:gd name="connsiteX1" fmla="*/ 3864 w 63407"/>
                <a:gd name="connsiteY1" fmla="*/ 96490 h 154723"/>
                <a:gd name="connsiteX2" fmla="*/ 4236 w 63407"/>
                <a:gd name="connsiteY2" fmla="*/ 96376 h 154723"/>
                <a:gd name="connsiteX3" fmla="*/ 11189 w 63407"/>
                <a:gd name="connsiteY3" fmla="*/ 95424 h 154723"/>
                <a:gd name="connsiteX4" fmla="*/ 21761 w 63407"/>
                <a:gd name="connsiteY4" fmla="*/ 79422 h 154723"/>
                <a:gd name="connsiteX5" fmla="*/ 25381 w 63407"/>
                <a:gd name="connsiteY5" fmla="*/ 78755 h 154723"/>
                <a:gd name="connsiteX6" fmla="*/ 29382 w 63407"/>
                <a:gd name="connsiteY6" fmla="*/ 87137 h 154723"/>
                <a:gd name="connsiteX7" fmla="*/ 31858 w 63407"/>
                <a:gd name="connsiteY7" fmla="*/ 91518 h 154723"/>
                <a:gd name="connsiteX8" fmla="*/ 28143 w 63407"/>
                <a:gd name="connsiteY8" fmla="*/ 111235 h 154723"/>
                <a:gd name="connsiteX9" fmla="*/ 23190 w 63407"/>
                <a:gd name="connsiteY9" fmla="*/ 119427 h 154723"/>
                <a:gd name="connsiteX10" fmla="*/ 22714 w 63407"/>
                <a:gd name="connsiteY10" fmla="*/ 128952 h 154723"/>
                <a:gd name="connsiteX11" fmla="*/ 25381 w 63407"/>
                <a:gd name="connsiteY11" fmla="*/ 133143 h 154723"/>
                <a:gd name="connsiteX12" fmla="*/ 33858 w 63407"/>
                <a:gd name="connsiteY12" fmla="*/ 153621 h 154723"/>
                <a:gd name="connsiteX13" fmla="*/ 35001 w 63407"/>
                <a:gd name="connsiteY13" fmla="*/ 154574 h 154723"/>
                <a:gd name="connsiteX14" fmla="*/ 37668 w 63407"/>
                <a:gd name="connsiteY14" fmla="*/ 153145 h 154723"/>
                <a:gd name="connsiteX15" fmla="*/ 37668 w 63407"/>
                <a:gd name="connsiteY15" fmla="*/ 149811 h 154723"/>
                <a:gd name="connsiteX16" fmla="*/ 41764 w 63407"/>
                <a:gd name="connsiteY16" fmla="*/ 91042 h 154723"/>
                <a:gd name="connsiteX17" fmla="*/ 41764 w 63407"/>
                <a:gd name="connsiteY17" fmla="*/ 84851 h 154723"/>
                <a:gd name="connsiteX18" fmla="*/ 45955 w 63407"/>
                <a:gd name="connsiteY18" fmla="*/ 80850 h 154723"/>
                <a:gd name="connsiteX19" fmla="*/ 50051 w 63407"/>
                <a:gd name="connsiteY19" fmla="*/ 82470 h 154723"/>
                <a:gd name="connsiteX20" fmla="*/ 59576 w 63407"/>
                <a:gd name="connsiteY20" fmla="*/ 84565 h 154723"/>
                <a:gd name="connsiteX21" fmla="*/ 62338 w 63407"/>
                <a:gd name="connsiteY21" fmla="*/ 76659 h 154723"/>
                <a:gd name="connsiteX22" fmla="*/ 57480 w 63407"/>
                <a:gd name="connsiteY22" fmla="*/ 73421 h 154723"/>
                <a:gd name="connsiteX23" fmla="*/ 56623 w 63407"/>
                <a:gd name="connsiteY23" fmla="*/ 70182 h 154723"/>
                <a:gd name="connsiteX24" fmla="*/ 54718 w 63407"/>
                <a:gd name="connsiteY24" fmla="*/ 44751 h 154723"/>
                <a:gd name="connsiteX25" fmla="*/ 56528 w 63407"/>
                <a:gd name="connsiteY25" fmla="*/ 37988 h 154723"/>
                <a:gd name="connsiteX26" fmla="*/ 58814 w 63407"/>
                <a:gd name="connsiteY26" fmla="*/ 36464 h 154723"/>
                <a:gd name="connsiteX27" fmla="*/ 59576 w 63407"/>
                <a:gd name="connsiteY27" fmla="*/ 33130 h 154723"/>
                <a:gd name="connsiteX28" fmla="*/ 59576 w 63407"/>
                <a:gd name="connsiteY28" fmla="*/ 26844 h 154723"/>
                <a:gd name="connsiteX29" fmla="*/ 59004 w 63407"/>
                <a:gd name="connsiteY29" fmla="*/ 24367 h 154723"/>
                <a:gd name="connsiteX30" fmla="*/ 56528 w 63407"/>
                <a:gd name="connsiteY30" fmla="*/ 22938 h 154723"/>
                <a:gd name="connsiteX31" fmla="*/ 52623 w 63407"/>
                <a:gd name="connsiteY31" fmla="*/ 14937 h 154723"/>
                <a:gd name="connsiteX32" fmla="*/ 52623 w 63407"/>
                <a:gd name="connsiteY32" fmla="*/ 5412 h 154723"/>
                <a:gd name="connsiteX33" fmla="*/ 46145 w 63407"/>
                <a:gd name="connsiteY33" fmla="*/ -17 h 154723"/>
                <a:gd name="connsiteX34" fmla="*/ 40145 w 63407"/>
                <a:gd name="connsiteY34" fmla="*/ 43893 h 154723"/>
                <a:gd name="connsiteX35" fmla="*/ 38240 w 63407"/>
                <a:gd name="connsiteY35" fmla="*/ 54371 h 154723"/>
                <a:gd name="connsiteX36" fmla="*/ 37668 w 63407"/>
                <a:gd name="connsiteY36" fmla="*/ 76278 h 154723"/>
                <a:gd name="connsiteX37" fmla="*/ 37668 w 63407"/>
                <a:gd name="connsiteY37" fmla="*/ 77326 h 154723"/>
                <a:gd name="connsiteX38" fmla="*/ 35478 w 63407"/>
                <a:gd name="connsiteY38" fmla="*/ 76755 h 154723"/>
                <a:gd name="connsiteX39" fmla="*/ 34144 w 63407"/>
                <a:gd name="connsiteY39" fmla="*/ 74659 h 154723"/>
                <a:gd name="connsiteX40" fmla="*/ 28619 w 63407"/>
                <a:gd name="connsiteY40" fmla="*/ 73421 h 154723"/>
                <a:gd name="connsiteX41" fmla="*/ 12141 w 63407"/>
                <a:gd name="connsiteY41" fmla="*/ 75516 h 154723"/>
                <a:gd name="connsiteX42" fmla="*/ 1854 w 63407"/>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407" h="154723">
                  <a:moveTo>
                    <a:pt x="1854" y="95138"/>
                  </a:moveTo>
                  <a:cubicBezTo>
                    <a:pt x="2035" y="96071"/>
                    <a:pt x="2931" y="96671"/>
                    <a:pt x="3864" y="96490"/>
                  </a:cubicBezTo>
                  <a:cubicBezTo>
                    <a:pt x="3988" y="96471"/>
                    <a:pt x="4121" y="96433"/>
                    <a:pt x="4236" y="96376"/>
                  </a:cubicBezTo>
                  <a:lnTo>
                    <a:pt x="11189" y="95424"/>
                  </a:lnTo>
                  <a:cubicBezTo>
                    <a:pt x="12618" y="88966"/>
                    <a:pt x="16380" y="83270"/>
                    <a:pt x="21761" y="79422"/>
                  </a:cubicBezTo>
                  <a:cubicBezTo>
                    <a:pt x="22838" y="78745"/>
                    <a:pt x="24133" y="78507"/>
                    <a:pt x="25381" y="78755"/>
                  </a:cubicBezTo>
                  <a:cubicBezTo>
                    <a:pt x="28429" y="79707"/>
                    <a:pt x="28239" y="84089"/>
                    <a:pt x="29382" y="87137"/>
                  </a:cubicBezTo>
                  <a:cubicBezTo>
                    <a:pt x="30096" y="88661"/>
                    <a:pt x="30925" y="90128"/>
                    <a:pt x="31858" y="91518"/>
                  </a:cubicBezTo>
                  <a:cubicBezTo>
                    <a:pt x="34201" y="98281"/>
                    <a:pt x="32791" y="105787"/>
                    <a:pt x="28143" y="111235"/>
                  </a:cubicBezTo>
                  <a:cubicBezTo>
                    <a:pt x="26257" y="113816"/>
                    <a:pt x="24600" y="116560"/>
                    <a:pt x="23190" y="119427"/>
                  </a:cubicBezTo>
                  <a:cubicBezTo>
                    <a:pt x="21723" y="122398"/>
                    <a:pt x="21552" y="125846"/>
                    <a:pt x="22714" y="128952"/>
                  </a:cubicBezTo>
                  <a:cubicBezTo>
                    <a:pt x="23476" y="130428"/>
                    <a:pt x="24371" y="131828"/>
                    <a:pt x="25381" y="133143"/>
                  </a:cubicBezTo>
                  <a:cubicBezTo>
                    <a:pt x="29286" y="139429"/>
                    <a:pt x="29001" y="148002"/>
                    <a:pt x="33858" y="153621"/>
                  </a:cubicBezTo>
                  <a:cubicBezTo>
                    <a:pt x="34144" y="154040"/>
                    <a:pt x="34544" y="154364"/>
                    <a:pt x="35001" y="154574"/>
                  </a:cubicBezTo>
                  <a:cubicBezTo>
                    <a:pt x="36125" y="154841"/>
                    <a:pt x="37268" y="154221"/>
                    <a:pt x="37668" y="153145"/>
                  </a:cubicBezTo>
                  <a:cubicBezTo>
                    <a:pt x="37954" y="152050"/>
                    <a:pt x="37954" y="150907"/>
                    <a:pt x="37668" y="149811"/>
                  </a:cubicBezTo>
                  <a:cubicBezTo>
                    <a:pt x="37097" y="130095"/>
                    <a:pt x="44050" y="110568"/>
                    <a:pt x="41764" y="91042"/>
                  </a:cubicBezTo>
                  <a:cubicBezTo>
                    <a:pt x="41431" y="88994"/>
                    <a:pt x="41431" y="86899"/>
                    <a:pt x="41764" y="84851"/>
                  </a:cubicBezTo>
                  <a:cubicBezTo>
                    <a:pt x="42126" y="82736"/>
                    <a:pt x="43831" y="81117"/>
                    <a:pt x="45955" y="80850"/>
                  </a:cubicBezTo>
                  <a:cubicBezTo>
                    <a:pt x="47460" y="80946"/>
                    <a:pt x="48889" y="81508"/>
                    <a:pt x="50051" y="82470"/>
                  </a:cubicBezTo>
                  <a:cubicBezTo>
                    <a:pt x="52775" y="84508"/>
                    <a:pt x="56252" y="85270"/>
                    <a:pt x="59576" y="84565"/>
                  </a:cubicBezTo>
                  <a:cubicBezTo>
                    <a:pt x="62719" y="83517"/>
                    <a:pt x="64719" y="78945"/>
                    <a:pt x="62338" y="76659"/>
                  </a:cubicBezTo>
                  <a:cubicBezTo>
                    <a:pt x="59957" y="74373"/>
                    <a:pt x="58623" y="75040"/>
                    <a:pt x="57480" y="73421"/>
                  </a:cubicBezTo>
                  <a:cubicBezTo>
                    <a:pt x="56899" y="72440"/>
                    <a:pt x="56604" y="71325"/>
                    <a:pt x="56623" y="70182"/>
                  </a:cubicBezTo>
                  <a:lnTo>
                    <a:pt x="54718" y="44751"/>
                  </a:lnTo>
                  <a:cubicBezTo>
                    <a:pt x="54175" y="42331"/>
                    <a:pt x="54851" y="39807"/>
                    <a:pt x="56528" y="37988"/>
                  </a:cubicBezTo>
                  <a:cubicBezTo>
                    <a:pt x="57337" y="37559"/>
                    <a:pt x="58109" y="37045"/>
                    <a:pt x="58814" y="36464"/>
                  </a:cubicBezTo>
                  <a:cubicBezTo>
                    <a:pt x="59452" y="35483"/>
                    <a:pt x="59728" y="34292"/>
                    <a:pt x="59576" y="33130"/>
                  </a:cubicBezTo>
                  <a:lnTo>
                    <a:pt x="59576" y="26844"/>
                  </a:lnTo>
                  <a:cubicBezTo>
                    <a:pt x="59633" y="25977"/>
                    <a:pt x="59433" y="25120"/>
                    <a:pt x="59004" y="24367"/>
                  </a:cubicBezTo>
                  <a:cubicBezTo>
                    <a:pt x="58271" y="23748"/>
                    <a:pt x="57433" y="23262"/>
                    <a:pt x="56528" y="22938"/>
                  </a:cubicBezTo>
                  <a:cubicBezTo>
                    <a:pt x="53880" y="21167"/>
                    <a:pt x="52394" y="18109"/>
                    <a:pt x="52623" y="14937"/>
                  </a:cubicBezTo>
                  <a:cubicBezTo>
                    <a:pt x="52965" y="11775"/>
                    <a:pt x="52965" y="8575"/>
                    <a:pt x="52623" y="5412"/>
                  </a:cubicBezTo>
                  <a:cubicBezTo>
                    <a:pt x="51861" y="2364"/>
                    <a:pt x="49194" y="-588"/>
                    <a:pt x="46145" y="-17"/>
                  </a:cubicBezTo>
                  <a:cubicBezTo>
                    <a:pt x="45012" y="14728"/>
                    <a:pt x="43012" y="29387"/>
                    <a:pt x="40145" y="43893"/>
                  </a:cubicBezTo>
                  <a:cubicBezTo>
                    <a:pt x="39268" y="47341"/>
                    <a:pt x="38630" y="50837"/>
                    <a:pt x="38240" y="54371"/>
                  </a:cubicBezTo>
                  <a:cubicBezTo>
                    <a:pt x="38573" y="61677"/>
                    <a:pt x="38383" y="69001"/>
                    <a:pt x="37668" y="76278"/>
                  </a:cubicBezTo>
                  <a:cubicBezTo>
                    <a:pt x="37754" y="76621"/>
                    <a:pt x="37754" y="76983"/>
                    <a:pt x="37668" y="77326"/>
                  </a:cubicBezTo>
                  <a:cubicBezTo>
                    <a:pt x="37002" y="77898"/>
                    <a:pt x="35954" y="77326"/>
                    <a:pt x="35478" y="76755"/>
                  </a:cubicBezTo>
                  <a:cubicBezTo>
                    <a:pt x="35001" y="76183"/>
                    <a:pt x="34715" y="75231"/>
                    <a:pt x="34144" y="74659"/>
                  </a:cubicBezTo>
                  <a:cubicBezTo>
                    <a:pt x="32620" y="73364"/>
                    <a:pt x="30553" y="72897"/>
                    <a:pt x="28619" y="73421"/>
                  </a:cubicBezTo>
                  <a:lnTo>
                    <a:pt x="12141" y="75516"/>
                  </a:lnTo>
                  <a:cubicBezTo>
                    <a:pt x="711" y="76659"/>
                    <a:pt x="-2527" y="85994"/>
                    <a:pt x="1854" y="95138"/>
                  </a:cubicBezTo>
                  <a:close/>
                </a:path>
              </a:pathLst>
            </a:custGeom>
            <a:solidFill>
              <a:srgbClr val="FAB07F"/>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93B54578-351C-7C2B-9D8A-FB65C2434423}"/>
                </a:ext>
              </a:extLst>
            </p:cNvPr>
            <p:cNvSpPr/>
            <p:nvPr/>
          </p:nvSpPr>
          <p:spPr>
            <a:xfrm>
              <a:off x="1447192"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891"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99977F22-7CED-1B3F-CFE5-8EE73C72FB72}"/>
                </a:ext>
              </a:extLst>
            </p:cNvPr>
            <p:cNvSpPr/>
            <p:nvPr/>
          </p:nvSpPr>
          <p:spPr>
            <a:xfrm>
              <a:off x="1415953" y="445300"/>
              <a:ext cx="5948" cy="12138"/>
            </a:xfrm>
            <a:custGeom>
              <a:avLst/>
              <a:gdLst>
                <a:gd name="connsiteX0" fmla="*/ 678 w 5948"/>
                <a:gd name="connsiteY0" fmla="*/ 10383 h 12138"/>
                <a:gd name="connsiteX1" fmla="*/ 11 w 5948"/>
                <a:gd name="connsiteY1" fmla="*/ 6573 h 12138"/>
                <a:gd name="connsiteX2" fmla="*/ 582 w 5948"/>
                <a:gd name="connsiteY2" fmla="*/ 1810 h 12138"/>
                <a:gd name="connsiteX3" fmla="*/ 1725 w 5948"/>
                <a:gd name="connsiteY3" fmla="*/ 1 h 12138"/>
                <a:gd name="connsiteX4" fmla="*/ 3821 w 5948"/>
                <a:gd name="connsiteY4" fmla="*/ 763 h 12138"/>
                <a:gd name="connsiteX5" fmla="*/ 4678 w 5948"/>
                <a:gd name="connsiteY5" fmla="*/ 3049 h 12138"/>
                <a:gd name="connsiteX6" fmla="*/ 5535 w 5948"/>
                <a:gd name="connsiteY6" fmla="*/ 11335 h 12138"/>
                <a:gd name="connsiteX7" fmla="*/ 982 w 5948"/>
                <a:gd name="connsiteY7" fmla="*/ 10840 h 12138"/>
                <a:gd name="connsiteX8" fmla="*/ 678 w 5948"/>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8" h="12138">
                  <a:moveTo>
                    <a:pt x="678" y="10383"/>
                  </a:moveTo>
                  <a:cubicBezTo>
                    <a:pt x="115" y="9192"/>
                    <a:pt x="-113" y="7878"/>
                    <a:pt x="11" y="6573"/>
                  </a:cubicBezTo>
                  <a:cubicBezTo>
                    <a:pt x="58" y="4973"/>
                    <a:pt x="249" y="3372"/>
                    <a:pt x="582" y="1810"/>
                  </a:cubicBezTo>
                  <a:cubicBezTo>
                    <a:pt x="716" y="1086"/>
                    <a:pt x="1125" y="429"/>
                    <a:pt x="1725" y="1"/>
                  </a:cubicBezTo>
                  <a:cubicBezTo>
                    <a:pt x="2516" y="-257"/>
                    <a:pt x="3383" y="58"/>
                    <a:pt x="3821" y="763"/>
                  </a:cubicBezTo>
                  <a:cubicBezTo>
                    <a:pt x="4240" y="1467"/>
                    <a:pt x="4535" y="2239"/>
                    <a:pt x="4678" y="3049"/>
                  </a:cubicBezTo>
                  <a:cubicBezTo>
                    <a:pt x="4678" y="5049"/>
                    <a:pt x="6774" y="10002"/>
                    <a:pt x="5535" y="11335"/>
                  </a:cubicBezTo>
                  <a:cubicBezTo>
                    <a:pt x="4145" y="12459"/>
                    <a:pt x="2106" y="12231"/>
                    <a:pt x="982" y="10840"/>
                  </a:cubicBezTo>
                  <a:cubicBezTo>
                    <a:pt x="868" y="10697"/>
                    <a:pt x="763" y="10545"/>
                    <a:pt x="678" y="10383"/>
                  </a:cubicBezTo>
                  <a:close/>
                </a:path>
              </a:pathLst>
            </a:custGeom>
            <a:solidFill>
              <a:srgbClr val="FAB07F"/>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3344BEB5-83B6-54CE-14E4-DA308A665219}"/>
                </a:ext>
              </a:extLst>
            </p:cNvPr>
            <p:cNvSpPr/>
            <p:nvPr/>
          </p:nvSpPr>
          <p:spPr>
            <a:xfrm>
              <a:off x="1395477"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6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23" y="17446"/>
                    <a:pt x="8" y="19437"/>
                  </a:cubicBezTo>
                  <a:cubicBezTo>
                    <a:pt x="-239" y="22532"/>
                    <a:pt x="1047" y="25552"/>
                    <a:pt x="3437" y="27533"/>
                  </a:cubicBezTo>
                  <a:cubicBezTo>
                    <a:pt x="5704" y="29590"/>
                    <a:pt x="7390" y="32229"/>
                    <a:pt x="8295" y="35153"/>
                  </a:cubicBezTo>
                  <a:cubicBezTo>
                    <a:pt x="8295" y="36581"/>
                    <a:pt x="8295" y="38391"/>
                    <a:pt x="9724" y="39248"/>
                  </a:cubicBezTo>
                  <a:cubicBezTo>
                    <a:pt x="11153" y="40106"/>
                    <a:pt x="12581"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23371B62-AA44-52B2-42C9-21CBB1CE1B12}"/>
                </a:ext>
              </a:extLst>
            </p:cNvPr>
            <p:cNvSpPr/>
            <p:nvPr/>
          </p:nvSpPr>
          <p:spPr>
            <a:xfrm>
              <a:off x="1382851"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205" y="115355"/>
                    <a:pt x="2729"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lnTo>
                    <a:pt x="10348" y="86494"/>
                  </a:lnTo>
                  <a:cubicBezTo>
                    <a:pt x="10072" y="91599"/>
                    <a:pt x="10425" y="96714"/>
                    <a:pt x="11396" y="101734"/>
                  </a:cubicBezTo>
                  <a:cubicBezTo>
                    <a:pt x="13006" y="106992"/>
                    <a:pt x="14949" y="112145"/>
                    <a:pt x="17206" y="117164"/>
                  </a:cubicBezTo>
                  <a:cubicBezTo>
                    <a:pt x="20674"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383E6731-FC32-2E13-82B1-9034917751BD}"/>
                </a:ext>
              </a:extLst>
            </p:cNvPr>
            <p:cNvSpPr/>
            <p:nvPr/>
          </p:nvSpPr>
          <p:spPr>
            <a:xfrm>
              <a:off x="1342109" y="456238"/>
              <a:ext cx="23369" cy="34060"/>
            </a:xfrm>
            <a:custGeom>
              <a:avLst/>
              <a:gdLst>
                <a:gd name="connsiteX0" fmla="*/ 14133 w 23369"/>
                <a:gd name="connsiteY0" fmla="*/ 29067 h 34060"/>
                <a:gd name="connsiteX1" fmla="*/ 5751 w 23369"/>
                <a:gd name="connsiteY1" fmla="*/ 33830 h 34060"/>
                <a:gd name="connsiteX2" fmla="*/ 3941 w 23369"/>
                <a:gd name="connsiteY2" fmla="*/ 33830 h 34060"/>
                <a:gd name="connsiteX3" fmla="*/ 2703 w 23369"/>
                <a:gd name="connsiteY3" fmla="*/ 32210 h 34060"/>
                <a:gd name="connsiteX4" fmla="*/ 417 w 23369"/>
                <a:gd name="connsiteY4" fmla="*/ 18971 h 34060"/>
                <a:gd name="connsiteX5" fmla="*/ 8894 w 23369"/>
                <a:gd name="connsiteY5" fmla="*/ 5636 h 34060"/>
                <a:gd name="connsiteX6" fmla="*/ 9561 w 23369"/>
                <a:gd name="connsiteY6" fmla="*/ 1349 h 34060"/>
                <a:gd name="connsiteX7" fmla="*/ 14628 w 23369"/>
                <a:gd name="connsiteY7" fmla="*/ 645 h 34060"/>
                <a:gd name="connsiteX8" fmla="*/ 14800 w 23369"/>
                <a:gd name="connsiteY8" fmla="*/ 778 h 34060"/>
                <a:gd name="connsiteX9" fmla="*/ 18896 w 23369"/>
                <a:gd name="connsiteY9" fmla="*/ 8779 h 34060"/>
                <a:gd name="connsiteX10" fmla="*/ 23277 w 23369"/>
                <a:gd name="connsiteY10" fmla="*/ 15637 h 34060"/>
                <a:gd name="connsiteX11" fmla="*/ 14133 w 2336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9"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134" y="20780"/>
                    <a:pt x="16991" y="25829"/>
                    <a:pt x="14133" y="29067"/>
                  </a:cubicBezTo>
                  <a:close/>
                </a:path>
              </a:pathLst>
            </a:custGeom>
            <a:solidFill>
              <a:srgbClr val="FAB07F"/>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25D6A0D4-71A8-1619-B8C7-D6AB2344D212}"/>
                </a:ext>
              </a:extLst>
            </p:cNvPr>
            <p:cNvSpPr/>
            <p:nvPr/>
          </p:nvSpPr>
          <p:spPr>
            <a:xfrm>
              <a:off x="1323623"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40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1" y="51442"/>
                  </a:cubicBezTo>
                  <a:cubicBezTo>
                    <a:pt x="5769"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1C4C0A69-EDBA-6DAC-B48D-4E4EA953EBA7}"/>
                </a:ext>
              </a:extLst>
            </p:cNvPr>
            <p:cNvSpPr/>
            <p:nvPr/>
          </p:nvSpPr>
          <p:spPr>
            <a:xfrm>
              <a:off x="1510664"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664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268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605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664" y="25249"/>
                  </a:cubicBezTo>
                  <a:cubicBezTo>
                    <a:pt x="150216" y="20975"/>
                    <a:pt x="148854" y="16849"/>
                    <a:pt x="146663" y="13152"/>
                  </a:cubicBezTo>
                  <a:cubicBezTo>
                    <a:pt x="144339" y="9436"/>
                    <a:pt x="139777" y="7784"/>
                    <a:pt x="135614" y="9152"/>
                  </a:cubicBezTo>
                  <a:cubicBezTo>
                    <a:pt x="130185"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36" y="28598"/>
                    <a:pt x="118745" y="18993"/>
                    <a:pt x="117326" y="9533"/>
                  </a:cubicBezTo>
                  <a:cubicBezTo>
                    <a:pt x="115421" y="7723"/>
                    <a:pt x="112564" y="10390"/>
                    <a:pt x="111992" y="12867"/>
                  </a:cubicBezTo>
                  <a:cubicBezTo>
                    <a:pt x="111421"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4" y="328620"/>
                    <a:pt x="60652" y="332049"/>
                    <a:pt x="61605" y="335193"/>
                  </a:cubicBezTo>
                  <a:cubicBezTo>
                    <a:pt x="62138" y="338545"/>
                    <a:pt x="63662" y="34167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036" y="315190"/>
                    <a:pt x="78655" y="303284"/>
                    <a:pt x="78274" y="291473"/>
                  </a:cubicBezTo>
                  <a:cubicBezTo>
                    <a:pt x="77293" y="284577"/>
                    <a:pt x="78493" y="277557"/>
                    <a:pt x="81703" y="271375"/>
                  </a:cubicBezTo>
                  <a:cubicBezTo>
                    <a:pt x="83703" y="268422"/>
                    <a:pt x="87513" y="266041"/>
                    <a:pt x="90561" y="267756"/>
                  </a:cubicBezTo>
                  <a:cubicBezTo>
                    <a:pt x="92514"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7"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091" y="329192"/>
                    <a:pt x="143329"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582"/>
                    <a:pt x="176905" y="331040"/>
                    <a:pt x="179524" y="333383"/>
                  </a:cubicBezTo>
                  <a:cubicBezTo>
                    <a:pt x="182068"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FD4B4DA8-BC3E-BB18-54C0-31E35840FA18}"/>
                </a:ext>
              </a:extLst>
            </p:cNvPr>
            <p:cNvSpPr/>
            <p:nvPr/>
          </p:nvSpPr>
          <p:spPr>
            <a:xfrm>
              <a:off x="1510855" y="566733"/>
              <a:ext cx="213741" cy="160000"/>
            </a:xfrm>
            <a:custGeom>
              <a:avLst/>
              <a:gdLst>
                <a:gd name="connsiteX0" fmla="*/ 212957 w 213741"/>
                <a:gd name="connsiteY0" fmla="*/ 65639 h 160000"/>
                <a:gd name="connsiteX1" fmla="*/ 202099 w 213741"/>
                <a:gd name="connsiteY1" fmla="*/ 75164 h 160000"/>
                <a:gd name="connsiteX2" fmla="*/ 187335 w 213741"/>
                <a:gd name="connsiteY2" fmla="*/ 78212 h 160000"/>
                <a:gd name="connsiteX3" fmla="*/ 185335 w 213741"/>
                <a:gd name="connsiteY3" fmla="*/ 74497 h 160000"/>
                <a:gd name="connsiteX4" fmla="*/ 179715 w 213741"/>
                <a:gd name="connsiteY4" fmla="*/ 66115 h 160000"/>
                <a:gd name="connsiteX5" fmla="*/ 170190 w 213741"/>
                <a:gd name="connsiteY5" fmla="*/ 64972 h 160000"/>
                <a:gd name="connsiteX6" fmla="*/ 164856 w 213741"/>
                <a:gd name="connsiteY6" fmla="*/ 73735 h 160000"/>
                <a:gd name="connsiteX7" fmla="*/ 157045 w 213741"/>
                <a:gd name="connsiteY7" fmla="*/ 79164 h 160000"/>
                <a:gd name="connsiteX8" fmla="*/ 153140 w 213741"/>
                <a:gd name="connsiteY8" fmla="*/ 69639 h 160000"/>
                <a:gd name="connsiteX9" fmla="*/ 156664 w 213741"/>
                <a:gd name="connsiteY9" fmla="*/ 10013 h 160000"/>
                <a:gd name="connsiteX10" fmla="*/ 156664 w 213741"/>
                <a:gd name="connsiteY10" fmla="*/ 7441 h 160000"/>
                <a:gd name="connsiteX11" fmla="*/ 153712 w 213741"/>
                <a:gd name="connsiteY11" fmla="*/ 5631 h 160000"/>
                <a:gd name="connsiteX12" fmla="*/ 144187 w 213741"/>
                <a:gd name="connsiteY12" fmla="*/ 11251 h 160000"/>
                <a:gd name="connsiteX13" fmla="*/ 141520 w 213741"/>
                <a:gd name="connsiteY13" fmla="*/ 22967 h 160000"/>
                <a:gd name="connsiteX14" fmla="*/ 143520 w 213741"/>
                <a:gd name="connsiteY14" fmla="*/ 57638 h 160000"/>
                <a:gd name="connsiteX15" fmla="*/ 141615 w 213741"/>
                <a:gd name="connsiteY15" fmla="*/ 69734 h 160000"/>
                <a:gd name="connsiteX16" fmla="*/ 135614 w 213741"/>
                <a:gd name="connsiteY16" fmla="*/ 71735 h 160000"/>
                <a:gd name="connsiteX17" fmla="*/ 124851 w 213741"/>
                <a:gd name="connsiteY17" fmla="*/ 79069 h 160000"/>
                <a:gd name="connsiteX18" fmla="*/ 122851 w 213741"/>
                <a:gd name="connsiteY18" fmla="*/ 85546 h 160000"/>
                <a:gd name="connsiteX19" fmla="*/ 112754 w 213741"/>
                <a:gd name="connsiteY19" fmla="*/ 87451 h 160000"/>
                <a:gd name="connsiteX20" fmla="*/ 106563 w 213741"/>
                <a:gd name="connsiteY20" fmla="*/ 77926 h 160000"/>
                <a:gd name="connsiteX21" fmla="*/ 104658 w 213741"/>
                <a:gd name="connsiteY21" fmla="*/ 72020 h 160000"/>
                <a:gd name="connsiteX22" fmla="*/ 98181 w 213741"/>
                <a:gd name="connsiteY22" fmla="*/ 65543 h 160000"/>
                <a:gd name="connsiteX23" fmla="*/ 93133 w 213741"/>
                <a:gd name="connsiteY23" fmla="*/ 50589 h 160000"/>
                <a:gd name="connsiteX24" fmla="*/ 94942 w 213741"/>
                <a:gd name="connsiteY24" fmla="*/ 34587 h 160000"/>
                <a:gd name="connsiteX25" fmla="*/ 94085 w 213741"/>
                <a:gd name="connsiteY25" fmla="*/ 6869 h 160000"/>
                <a:gd name="connsiteX26" fmla="*/ 90751 w 213741"/>
                <a:gd name="connsiteY26" fmla="*/ 488 h 160000"/>
                <a:gd name="connsiteX27" fmla="*/ 81893 w 213741"/>
                <a:gd name="connsiteY27" fmla="*/ 4107 h 160000"/>
                <a:gd name="connsiteX28" fmla="*/ 78464 w 213741"/>
                <a:gd name="connsiteY28" fmla="*/ 24205 h 160000"/>
                <a:gd name="connsiteX29" fmla="*/ 79702 w 213741"/>
                <a:gd name="connsiteY29" fmla="*/ 59733 h 160000"/>
                <a:gd name="connsiteX30" fmla="*/ 77607 w 213741"/>
                <a:gd name="connsiteY30" fmla="*/ 73259 h 160000"/>
                <a:gd name="connsiteX31" fmla="*/ 66520 w 213741"/>
                <a:gd name="connsiteY31" fmla="*/ 77059 h 160000"/>
                <a:gd name="connsiteX32" fmla="*/ 66177 w 213741"/>
                <a:gd name="connsiteY32" fmla="*/ 76878 h 160000"/>
                <a:gd name="connsiteX33" fmla="*/ 61605 w 213741"/>
                <a:gd name="connsiteY33" fmla="*/ 67734 h 160000"/>
                <a:gd name="connsiteX34" fmla="*/ 54747 w 213741"/>
                <a:gd name="connsiteY34" fmla="*/ 61733 h 160000"/>
                <a:gd name="connsiteX35" fmla="*/ 50270 w 213741"/>
                <a:gd name="connsiteY35" fmla="*/ 68591 h 160000"/>
                <a:gd name="connsiteX36" fmla="*/ 49127 w 213741"/>
                <a:gd name="connsiteY36" fmla="*/ 77259 h 160000"/>
                <a:gd name="connsiteX37" fmla="*/ 42079 w 213741"/>
                <a:gd name="connsiteY37" fmla="*/ 82784 h 160000"/>
                <a:gd name="connsiteX38" fmla="*/ 37697 w 213741"/>
                <a:gd name="connsiteY38" fmla="*/ 72592 h 160000"/>
                <a:gd name="connsiteX39" fmla="*/ 30268 w 213741"/>
                <a:gd name="connsiteY39" fmla="*/ 64972 h 160000"/>
                <a:gd name="connsiteX40" fmla="*/ 20171 w 213741"/>
                <a:gd name="connsiteY40" fmla="*/ 69448 h 160000"/>
                <a:gd name="connsiteX41" fmla="*/ 11694 w 213741"/>
                <a:gd name="connsiteY41" fmla="*/ 77354 h 160000"/>
                <a:gd name="connsiteX42" fmla="*/ -22 w 213741"/>
                <a:gd name="connsiteY42" fmla="*/ 65543 h 160000"/>
                <a:gd name="connsiteX43" fmla="*/ -22 w 213741"/>
                <a:gd name="connsiteY43" fmla="*/ 132218 h 160000"/>
                <a:gd name="connsiteX44" fmla="*/ -22 w 213741"/>
                <a:gd name="connsiteY44" fmla="*/ 132218 h 160000"/>
                <a:gd name="connsiteX45" fmla="*/ 15123 w 213741"/>
                <a:gd name="connsiteY45" fmla="*/ 152792 h 160000"/>
                <a:gd name="connsiteX46" fmla="*/ 18647 w 213741"/>
                <a:gd name="connsiteY46" fmla="*/ 154793 h 160000"/>
                <a:gd name="connsiteX47" fmla="*/ 28172 w 213741"/>
                <a:gd name="connsiteY47" fmla="*/ 148887 h 160000"/>
                <a:gd name="connsiteX48" fmla="*/ 34078 w 213741"/>
                <a:gd name="connsiteY48" fmla="*/ 138695 h 160000"/>
                <a:gd name="connsiteX49" fmla="*/ 48975 w 213741"/>
                <a:gd name="connsiteY49" fmla="*/ 140019 h 160000"/>
                <a:gd name="connsiteX50" fmla="*/ 49984 w 213741"/>
                <a:gd name="connsiteY50" fmla="*/ 141458 h 160000"/>
                <a:gd name="connsiteX51" fmla="*/ 52461 w 213741"/>
                <a:gd name="connsiteY51" fmla="*/ 150983 h 160000"/>
                <a:gd name="connsiteX52" fmla="*/ 58747 w 213741"/>
                <a:gd name="connsiteY52" fmla="*/ 157555 h 160000"/>
                <a:gd name="connsiteX53" fmla="*/ 66463 w 213741"/>
                <a:gd name="connsiteY53" fmla="*/ 151268 h 160000"/>
                <a:gd name="connsiteX54" fmla="*/ 72368 w 213741"/>
                <a:gd name="connsiteY54" fmla="*/ 141743 h 160000"/>
                <a:gd name="connsiteX55" fmla="*/ 79036 w 213741"/>
                <a:gd name="connsiteY55" fmla="*/ 136314 h 160000"/>
                <a:gd name="connsiteX56" fmla="*/ 85036 w 213741"/>
                <a:gd name="connsiteY56" fmla="*/ 144125 h 160000"/>
                <a:gd name="connsiteX57" fmla="*/ 88180 w 213741"/>
                <a:gd name="connsiteY57" fmla="*/ 154316 h 160000"/>
                <a:gd name="connsiteX58" fmla="*/ 96752 w 213741"/>
                <a:gd name="connsiteY58" fmla="*/ 155364 h 160000"/>
                <a:gd name="connsiteX59" fmla="*/ 103515 w 213741"/>
                <a:gd name="connsiteY59" fmla="*/ 149363 h 160000"/>
                <a:gd name="connsiteX60" fmla="*/ 109611 w 213741"/>
                <a:gd name="connsiteY60" fmla="*/ 138981 h 160000"/>
                <a:gd name="connsiteX61" fmla="*/ 115135 w 213741"/>
                <a:gd name="connsiteY61" fmla="*/ 132790 h 160000"/>
                <a:gd name="connsiteX62" fmla="*/ 121231 w 213741"/>
                <a:gd name="connsiteY62" fmla="*/ 141648 h 160000"/>
                <a:gd name="connsiteX63" fmla="*/ 127518 w 213741"/>
                <a:gd name="connsiteY63" fmla="*/ 156698 h 160000"/>
                <a:gd name="connsiteX64" fmla="*/ 130661 w 213741"/>
                <a:gd name="connsiteY64" fmla="*/ 159555 h 160000"/>
                <a:gd name="connsiteX65" fmla="*/ 134757 w 213741"/>
                <a:gd name="connsiteY65" fmla="*/ 159555 h 160000"/>
                <a:gd name="connsiteX66" fmla="*/ 149140 w 213741"/>
                <a:gd name="connsiteY66" fmla="*/ 137552 h 160000"/>
                <a:gd name="connsiteX67" fmla="*/ 148092 w 213741"/>
                <a:gd name="connsiteY67" fmla="*/ 128027 h 160000"/>
                <a:gd name="connsiteX68" fmla="*/ 154569 w 213741"/>
                <a:gd name="connsiteY68" fmla="*/ 123074 h 160000"/>
                <a:gd name="connsiteX69" fmla="*/ 157331 w 213741"/>
                <a:gd name="connsiteY69" fmla="*/ 125646 h 160000"/>
                <a:gd name="connsiteX70" fmla="*/ 161903 w 213741"/>
                <a:gd name="connsiteY70" fmla="*/ 134314 h 160000"/>
                <a:gd name="connsiteX71" fmla="*/ 166475 w 213741"/>
                <a:gd name="connsiteY71" fmla="*/ 142886 h 160000"/>
                <a:gd name="connsiteX72" fmla="*/ 171523 w 213741"/>
                <a:gd name="connsiteY72" fmla="*/ 145268 h 160000"/>
                <a:gd name="connsiteX73" fmla="*/ 193145 w 213741"/>
                <a:gd name="connsiteY73" fmla="*/ 131361 h 160000"/>
                <a:gd name="connsiteX74" fmla="*/ 194288 w 213741"/>
                <a:gd name="connsiteY74" fmla="*/ 128599 h 160000"/>
                <a:gd name="connsiteX75" fmla="*/ 199432 w 213741"/>
                <a:gd name="connsiteY75" fmla="*/ 129837 h 160000"/>
                <a:gd name="connsiteX76" fmla="*/ 201241 w 213741"/>
                <a:gd name="connsiteY76" fmla="*/ 135647 h 160000"/>
                <a:gd name="connsiteX77" fmla="*/ 213719 w 213741"/>
                <a:gd name="connsiteY77" fmla="*/ 132599 h 160000"/>
                <a:gd name="connsiteX78" fmla="*/ 213719 w 213741"/>
                <a:gd name="connsiteY78" fmla="*/ 65924 h 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000">
                  <a:moveTo>
                    <a:pt x="212957" y="65639"/>
                  </a:moveTo>
                  <a:cubicBezTo>
                    <a:pt x="205432" y="65639"/>
                    <a:pt x="204099" y="71735"/>
                    <a:pt x="202099" y="75164"/>
                  </a:cubicBezTo>
                  <a:cubicBezTo>
                    <a:pt x="199051" y="80212"/>
                    <a:pt x="191145" y="82784"/>
                    <a:pt x="187335" y="78212"/>
                  </a:cubicBezTo>
                  <a:cubicBezTo>
                    <a:pt x="186497" y="77069"/>
                    <a:pt x="185830" y="75821"/>
                    <a:pt x="185335" y="74497"/>
                  </a:cubicBezTo>
                  <a:cubicBezTo>
                    <a:pt x="184192" y="71277"/>
                    <a:pt x="182258" y="68391"/>
                    <a:pt x="179715" y="66115"/>
                  </a:cubicBezTo>
                  <a:cubicBezTo>
                    <a:pt x="177095" y="63772"/>
                    <a:pt x="173295" y="63314"/>
                    <a:pt x="170190" y="64972"/>
                  </a:cubicBezTo>
                  <a:cubicBezTo>
                    <a:pt x="167237" y="66781"/>
                    <a:pt x="166285" y="70592"/>
                    <a:pt x="164856" y="73735"/>
                  </a:cubicBezTo>
                  <a:cubicBezTo>
                    <a:pt x="163427" y="76878"/>
                    <a:pt x="160379" y="80212"/>
                    <a:pt x="157045" y="79164"/>
                  </a:cubicBezTo>
                  <a:cubicBezTo>
                    <a:pt x="153712" y="78116"/>
                    <a:pt x="152950" y="73068"/>
                    <a:pt x="153140" y="69639"/>
                  </a:cubicBezTo>
                  <a:cubicBezTo>
                    <a:pt x="154283" y="49732"/>
                    <a:pt x="155521" y="29825"/>
                    <a:pt x="156664" y="10013"/>
                  </a:cubicBezTo>
                  <a:cubicBezTo>
                    <a:pt x="156903" y="9174"/>
                    <a:pt x="156903" y="8279"/>
                    <a:pt x="156664" y="7441"/>
                  </a:cubicBezTo>
                  <a:cubicBezTo>
                    <a:pt x="156036" y="6384"/>
                    <a:pt x="154931" y="5707"/>
                    <a:pt x="153712" y="5631"/>
                  </a:cubicBezTo>
                  <a:cubicBezTo>
                    <a:pt x="149711" y="5469"/>
                    <a:pt x="145977" y="7669"/>
                    <a:pt x="144187" y="11251"/>
                  </a:cubicBezTo>
                  <a:cubicBezTo>
                    <a:pt x="142396" y="14899"/>
                    <a:pt x="141482" y="18909"/>
                    <a:pt x="141520" y="22967"/>
                  </a:cubicBezTo>
                  <a:cubicBezTo>
                    <a:pt x="140805" y="34558"/>
                    <a:pt x="141472" y="46198"/>
                    <a:pt x="143520" y="57638"/>
                  </a:cubicBezTo>
                  <a:cubicBezTo>
                    <a:pt x="144282" y="61924"/>
                    <a:pt x="144949" y="67163"/>
                    <a:pt x="141615" y="69734"/>
                  </a:cubicBezTo>
                  <a:cubicBezTo>
                    <a:pt x="139805" y="70877"/>
                    <a:pt x="137748" y="71563"/>
                    <a:pt x="135614" y="71735"/>
                  </a:cubicBezTo>
                  <a:cubicBezTo>
                    <a:pt x="131023" y="72230"/>
                    <a:pt x="126984" y="74983"/>
                    <a:pt x="124851" y="79069"/>
                  </a:cubicBezTo>
                  <a:cubicBezTo>
                    <a:pt x="124346" y="81269"/>
                    <a:pt x="123670" y="83441"/>
                    <a:pt x="122851" y="85546"/>
                  </a:cubicBezTo>
                  <a:cubicBezTo>
                    <a:pt x="120479" y="88699"/>
                    <a:pt x="116107" y="89518"/>
                    <a:pt x="112754" y="87451"/>
                  </a:cubicBezTo>
                  <a:cubicBezTo>
                    <a:pt x="109544" y="85184"/>
                    <a:pt x="107334" y="81774"/>
                    <a:pt x="106563" y="77926"/>
                  </a:cubicBezTo>
                  <a:cubicBezTo>
                    <a:pt x="106220" y="75878"/>
                    <a:pt x="105572" y="73887"/>
                    <a:pt x="104658" y="72020"/>
                  </a:cubicBezTo>
                  <a:cubicBezTo>
                    <a:pt x="102762" y="69611"/>
                    <a:pt x="100591" y="67439"/>
                    <a:pt x="98181" y="65543"/>
                  </a:cubicBezTo>
                  <a:cubicBezTo>
                    <a:pt x="94657" y="61381"/>
                    <a:pt x="92856" y="56037"/>
                    <a:pt x="93133" y="50589"/>
                  </a:cubicBezTo>
                  <a:cubicBezTo>
                    <a:pt x="93409" y="45226"/>
                    <a:pt x="94009" y="39883"/>
                    <a:pt x="94942" y="34587"/>
                  </a:cubicBezTo>
                  <a:cubicBezTo>
                    <a:pt x="96085" y="25357"/>
                    <a:pt x="95800" y="16013"/>
                    <a:pt x="94085" y="6869"/>
                  </a:cubicBezTo>
                  <a:cubicBezTo>
                    <a:pt x="93914" y="4374"/>
                    <a:pt x="92704" y="2059"/>
                    <a:pt x="90751" y="488"/>
                  </a:cubicBezTo>
                  <a:cubicBezTo>
                    <a:pt x="87703" y="-1227"/>
                    <a:pt x="83893" y="1154"/>
                    <a:pt x="81893" y="4107"/>
                  </a:cubicBezTo>
                  <a:cubicBezTo>
                    <a:pt x="78683" y="10289"/>
                    <a:pt x="77483" y="17309"/>
                    <a:pt x="78464" y="24205"/>
                  </a:cubicBezTo>
                  <a:cubicBezTo>
                    <a:pt x="78464" y="36016"/>
                    <a:pt x="79226" y="47922"/>
                    <a:pt x="79702" y="59733"/>
                  </a:cubicBezTo>
                  <a:cubicBezTo>
                    <a:pt x="80226" y="64343"/>
                    <a:pt x="79502" y="69020"/>
                    <a:pt x="77607" y="73259"/>
                  </a:cubicBezTo>
                  <a:cubicBezTo>
                    <a:pt x="75597" y="77373"/>
                    <a:pt x="70635" y="79069"/>
                    <a:pt x="66520" y="77059"/>
                  </a:cubicBezTo>
                  <a:cubicBezTo>
                    <a:pt x="66405" y="77002"/>
                    <a:pt x="66291" y="76945"/>
                    <a:pt x="66177" y="76878"/>
                  </a:cubicBezTo>
                  <a:cubicBezTo>
                    <a:pt x="63748" y="74373"/>
                    <a:pt x="62148" y="71182"/>
                    <a:pt x="61605" y="67734"/>
                  </a:cubicBezTo>
                  <a:cubicBezTo>
                    <a:pt x="60652" y="64591"/>
                    <a:pt x="57985" y="61067"/>
                    <a:pt x="54747" y="61733"/>
                  </a:cubicBezTo>
                  <a:cubicBezTo>
                    <a:pt x="51508" y="62400"/>
                    <a:pt x="50556" y="65639"/>
                    <a:pt x="50270" y="68591"/>
                  </a:cubicBezTo>
                  <a:cubicBezTo>
                    <a:pt x="50470" y="71525"/>
                    <a:pt x="50080" y="74478"/>
                    <a:pt x="49127" y="77259"/>
                  </a:cubicBezTo>
                  <a:cubicBezTo>
                    <a:pt x="47413" y="79793"/>
                    <a:pt x="44946" y="81726"/>
                    <a:pt x="42079" y="82784"/>
                  </a:cubicBezTo>
                  <a:cubicBezTo>
                    <a:pt x="40231" y="79564"/>
                    <a:pt x="38764" y="76145"/>
                    <a:pt x="37697" y="72592"/>
                  </a:cubicBezTo>
                  <a:cubicBezTo>
                    <a:pt x="36630" y="68982"/>
                    <a:pt x="33849" y="66134"/>
                    <a:pt x="30268" y="64972"/>
                  </a:cubicBezTo>
                  <a:cubicBezTo>
                    <a:pt x="26362" y="64667"/>
                    <a:pt x="22571" y="66353"/>
                    <a:pt x="20171" y="69448"/>
                  </a:cubicBezTo>
                  <a:cubicBezTo>
                    <a:pt x="17857" y="72582"/>
                    <a:pt x="14980" y="75259"/>
                    <a:pt x="11694" y="77354"/>
                  </a:cubicBezTo>
                  <a:cubicBezTo>
                    <a:pt x="9408" y="78497"/>
                    <a:pt x="11694" y="65829"/>
                    <a:pt x="-22" y="65543"/>
                  </a:cubicBezTo>
                  <a:lnTo>
                    <a:pt x="-22" y="132218"/>
                  </a:lnTo>
                  <a:lnTo>
                    <a:pt x="-22" y="132218"/>
                  </a:lnTo>
                  <a:cubicBezTo>
                    <a:pt x="11503" y="132218"/>
                    <a:pt x="10456" y="148601"/>
                    <a:pt x="15123" y="152792"/>
                  </a:cubicBezTo>
                  <a:cubicBezTo>
                    <a:pt x="16094" y="153764"/>
                    <a:pt x="17314" y="154450"/>
                    <a:pt x="18647" y="154793"/>
                  </a:cubicBezTo>
                  <a:cubicBezTo>
                    <a:pt x="22457" y="155650"/>
                    <a:pt x="25981" y="152316"/>
                    <a:pt x="28172" y="148887"/>
                  </a:cubicBezTo>
                  <a:cubicBezTo>
                    <a:pt x="29582" y="145201"/>
                    <a:pt x="31582" y="141753"/>
                    <a:pt x="34078" y="138695"/>
                  </a:cubicBezTo>
                  <a:cubicBezTo>
                    <a:pt x="38554" y="134952"/>
                    <a:pt x="45222" y="135543"/>
                    <a:pt x="48975" y="140019"/>
                  </a:cubicBezTo>
                  <a:cubicBezTo>
                    <a:pt x="49346" y="140467"/>
                    <a:pt x="49689" y="140953"/>
                    <a:pt x="49984" y="141458"/>
                  </a:cubicBezTo>
                  <a:cubicBezTo>
                    <a:pt x="51166" y="144534"/>
                    <a:pt x="51994" y="147725"/>
                    <a:pt x="52461" y="150983"/>
                  </a:cubicBezTo>
                  <a:cubicBezTo>
                    <a:pt x="53318" y="154126"/>
                    <a:pt x="55604" y="157364"/>
                    <a:pt x="58747" y="157555"/>
                  </a:cubicBezTo>
                  <a:cubicBezTo>
                    <a:pt x="61891" y="157745"/>
                    <a:pt x="64653" y="154316"/>
                    <a:pt x="66463" y="151268"/>
                  </a:cubicBezTo>
                  <a:lnTo>
                    <a:pt x="72368" y="141743"/>
                  </a:lnTo>
                  <a:cubicBezTo>
                    <a:pt x="73892" y="139172"/>
                    <a:pt x="75988" y="136219"/>
                    <a:pt x="79036" y="136314"/>
                  </a:cubicBezTo>
                  <a:cubicBezTo>
                    <a:pt x="82084" y="136409"/>
                    <a:pt x="84560" y="140505"/>
                    <a:pt x="85036" y="144125"/>
                  </a:cubicBezTo>
                  <a:cubicBezTo>
                    <a:pt x="84884" y="147782"/>
                    <a:pt x="85998" y="151383"/>
                    <a:pt x="88180" y="154316"/>
                  </a:cubicBezTo>
                  <a:cubicBezTo>
                    <a:pt x="90589" y="156307"/>
                    <a:pt x="93933" y="156717"/>
                    <a:pt x="96752" y="155364"/>
                  </a:cubicBezTo>
                  <a:cubicBezTo>
                    <a:pt x="99486" y="153983"/>
                    <a:pt x="101810" y="151916"/>
                    <a:pt x="103515" y="149363"/>
                  </a:cubicBezTo>
                  <a:cubicBezTo>
                    <a:pt x="106020" y="146201"/>
                    <a:pt x="108068" y="142705"/>
                    <a:pt x="109611" y="138981"/>
                  </a:cubicBezTo>
                  <a:cubicBezTo>
                    <a:pt x="110754" y="136219"/>
                    <a:pt x="112278" y="132980"/>
                    <a:pt x="115135" y="132790"/>
                  </a:cubicBezTo>
                  <a:cubicBezTo>
                    <a:pt x="117993" y="132599"/>
                    <a:pt x="120469" y="137743"/>
                    <a:pt x="121231" y="141648"/>
                  </a:cubicBezTo>
                  <a:cubicBezTo>
                    <a:pt x="122260" y="147049"/>
                    <a:pt x="124403" y="152173"/>
                    <a:pt x="127518" y="156698"/>
                  </a:cubicBezTo>
                  <a:cubicBezTo>
                    <a:pt x="128270" y="157936"/>
                    <a:pt x="129356" y="158926"/>
                    <a:pt x="130661" y="159555"/>
                  </a:cubicBezTo>
                  <a:cubicBezTo>
                    <a:pt x="131985" y="160031"/>
                    <a:pt x="133433" y="160031"/>
                    <a:pt x="134757" y="159555"/>
                  </a:cubicBezTo>
                  <a:cubicBezTo>
                    <a:pt x="144129" y="156517"/>
                    <a:pt x="150111" y="147353"/>
                    <a:pt x="149140" y="137552"/>
                  </a:cubicBezTo>
                  <a:cubicBezTo>
                    <a:pt x="148359" y="134438"/>
                    <a:pt x="148006" y="131237"/>
                    <a:pt x="148092" y="128027"/>
                  </a:cubicBezTo>
                  <a:cubicBezTo>
                    <a:pt x="148663" y="124979"/>
                    <a:pt x="151711" y="121931"/>
                    <a:pt x="154569" y="123074"/>
                  </a:cubicBezTo>
                  <a:cubicBezTo>
                    <a:pt x="155683" y="123693"/>
                    <a:pt x="156636" y="124579"/>
                    <a:pt x="157331" y="125646"/>
                  </a:cubicBezTo>
                  <a:cubicBezTo>
                    <a:pt x="159217" y="128323"/>
                    <a:pt x="160760" y="131237"/>
                    <a:pt x="161903" y="134314"/>
                  </a:cubicBezTo>
                  <a:cubicBezTo>
                    <a:pt x="162722" y="137495"/>
                    <a:pt x="164294" y="140429"/>
                    <a:pt x="166475" y="142886"/>
                  </a:cubicBezTo>
                  <a:cubicBezTo>
                    <a:pt x="167932" y="144096"/>
                    <a:pt x="169666" y="144915"/>
                    <a:pt x="171523" y="145268"/>
                  </a:cubicBezTo>
                  <a:cubicBezTo>
                    <a:pt x="181239" y="146925"/>
                    <a:pt x="190621" y="140896"/>
                    <a:pt x="193145" y="131361"/>
                  </a:cubicBezTo>
                  <a:cubicBezTo>
                    <a:pt x="193326" y="130370"/>
                    <a:pt x="193717" y="129428"/>
                    <a:pt x="194288" y="128599"/>
                  </a:cubicBezTo>
                  <a:cubicBezTo>
                    <a:pt x="195717" y="127170"/>
                    <a:pt x="198289" y="128123"/>
                    <a:pt x="199432" y="129837"/>
                  </a:cubicBezTo>
                  <a:cubicBezTo>
                    <a:pt x="200146" y="131732"/>
                    <a:pt x="200756" y="133676"/>
                    <a:pt x="201241" y="135647"/>
                  </a:cubicBezTo>
                  <a:cubicBezTo>
                    <a:pt x="208576" y="151268"/>
                    <a:pt x="207814" y="132790"/>
                    <a:pt x="213719" y="132599"/>
                  </a:cubicBezTo>
                  <a:lnTo>
                    <a:pt x="213719" y="65924"/>
                  </a:lnTo>
                  <a:close/>
                </a:path>
              </a:pathLst>
            </a:custGeom>
            <a:solidFill>
              <a:srgbClr val="F99F38"/>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BDF27C2A-8366-A13D-E750-1DDEE082A17F}"/>
                </a:ext>
              </a:extLst>
            </p:cNvPr>
            <p:cNvSpPr/>
            <p:nvPr/>
          </p:nvSpPr>
          <p:spPr>
            <a:xfrm>
              <a:off x="1510569" y="228589"/>
              <a:ext cx="213359" cy="127169"/>
            </a:xfrm>
            <a:custGeom>
              <a:avLst/>
              <a:gdLst>
                <a:gd name="connsiteX0" fmla="*/ 17695 w 213359"/>
                <a:gd name="connsiteY0" fmla="*/ 89743 h 127169"/>
                <a:gd name="connsiteX1" fmla="*/ 25696 w 213359"/>
                <a:gd name="connsiteY1" fmla="*/ 96982 h 127169"/>
                <a:gd name="connsiteX2" fmla="*/ 33697 w 213359"/>
                <a:gd name="connsiteY2" fmla="*/ 92410 h 127169"/>
                <a:gd name="connsiteX3" fmla="*/ 35983 w 213359"/>
                <a:gd name="connsiteY3" fmla="*/ 82028 h 127169"/>
                <a:gd name="connsiteX4" fmla="*/ 53604 w 213359"/>
                <a:gd name="connsiteY4" fmla="*/ 74789 h 127169"/>
                <a:gd name="connsiteX5" fmla="*/ 56938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3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2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568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8 w 213359"/>
                <a:gd name="connsiteY29" fmla="*/ 28021 h 127169"/>
                <a:gd name="connsiteX30" fmla="*/ 196003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9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5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5" y="89743"/>
                  </a:moveTo>
                  <a:cubicBezTo>
                    <a:pt x="20124" y="92403"/>
                    <a:pt x="22810" y="94826"/>
                    <a:pt x="25696" y="96982"/>
                  </a:cubicBezTo>
                  <a:cubicBezTo>
                    <a:pt x="28744" y="98792"/>
                    <a:pt x="32554"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7607" y="83552"/>
                    <a:pt x="77607" y="81075"/>
                    <a:pt x="78464" y="78789"/>
                  </a:cubicBezTo>
                  <a:cubicBezTo>
                    <a:pt x="80302" y="72751"/>
                    <a:pt x="86694" y="69350"/>
                    <a:pt x="92733" y="71192"/>
                  </a:cubicBezTo>
                  <a:cubicBezTo>
                    <a:pt x="93428" y="71405"/>
                    <a:pt x="94104" y="71685"/>
                    <a:pt x="94752" y="72027"/>
                  </a:cubicBezTo>
                  <a:cubicBezTo>
                    <a:pt x="98524" y="74925"/>
                    <a:pt x="101124" y="79084"/>
                    <a:pt x="102086" y="83742"/>
                  </a:cubicBezTo>
                  <a:cubicBezTo>
                    <a:pt x="103039" y="86981"/>
                    <a:pt x="105134" y="91172"/>
                    <a:pt x="108373" y="90124"/>
                  </a:cubicBezTo>
                  <a:cubicBezTo>
                    <a:pt x="111611" y="89076"/>
                    <a:pt x="111230" y="86219"/>
                    <a:pt x="111897" y="83647"/>
                  </a:cubicBezTo>
                  <a:cubicBezTo>
                    <a:pt x="112564" y="81075"/>
                    <a:pt x="115326" y="78504"/>
                    <a:pt x="117231" y="80313"/>
                  </a:cubicBezTo>
                  <a:cubicBezTo>
                    <a:pt x="118650" y="89774"/>
                    <a:pt x="118841" y="99379"/>
                    <a:pt x="117802" y="108888"/>
                  </a:cubicBezTo>
                  <a:cubicBezTo>
                    <a:pt x="116393" y="114975"/>
                    <a:pt x="116964" y="121347"/>
                    <a:pt x="119422" y="127081"/>
                  </a:cubicBezTo>
                  <a:cubicBezTo>
                    <a:pt x="122946" y="126605"/>
                    <a:pt x="124756" y="122604"/>
                    <a:pt x="125803" y="119175"/>
                  </a:cubicBezTo>
                  <a:cubicBezTo>
                    <a:pt x="128118" y="111508"/>
                    <a:pt x="129404" y="103562"/>
                    <a:pt x="129613" y="95553"/>
                  </a:cubicBezTo>
                  <a:cubicBezTo>
                    <a:pt x="129613" y="89648"/>
                    <a:pt x="129613" y="82314"/>
                    <a:pt x="135519" y="79932"/>
                  </a:cubicBezTo>
                  <a:cubicBezTo>
                    <a:pt x="139681" y="78564"/>
                    <a:pt x="144244" y="80215"/>
                    <a:pt x="146568" y="83933"/>
                  </a:cubicBezTo>
                  <a:cubicBezTo>
                    <a:pt x="148759" y="87629"/>
                    <a:pt x="150121" y="91756"/>
                    <a:pt x="150568"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8" y="28021"/>
                  </a:cubicBezTo>
                  <a:cubicBezTo>
                    <a:pt x="202889" y="23275"/>
                    <a:pt x="199689" y="18862"/>
                    <a:pt x="196003"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341" y="83931"/>
                    <a:pt x="12637" y="85859"/>
                    <a:pt x="17695" y="89743"/>
                  </a:cubicBezTo>
                  <a:close/>
                </a:path>
              </a:pathLst>
            </a:custGeom>
            <a:solidFill>
              <a:srgbClr val="F99F38"/>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78A4B639-94D0-4C4A-A1C8-31395E6EEA01}"/>
                </a:ext>
              </a:extLst>
            </p:cNvPr>
            <p:cNvSpPr/>
            <p:nvPr/>
          </p:nvSpPr>
          <p:spPr>
            <a:xfrm>
              <a:off x="1650847" y="399216"/>
              <a:ext cx="62985" cy="154533"/>
            </a:xfrm>
            <a:custGeom>
              <a:avLst/>
              <a:gdLst>
                <a:gd name="connsiteX0" fmla="*/ 1432 w 62985"/>
                <a:gd name="connsiteY0" fmla="*/ 94947 h 154533"/>
                <a:gd name="connsiteX1" fmla="*/ 3442 w 62985"/>
                <a:gd name="connsiteY1" fmla="*/ 96300 h 154533"/>
                <a:gd name="connsiteX2" fmla="*/ 3813 w 62985"/>
                <a:gd name="connsiteY2" fmla="*/ 96186 h 154533"/>
                <a:gd name="connsiteX3" fmla="*/ 10766 w 62985"/>
                <a:gd name="connsiteY3" fmla="*/ 95233 h 154533"/>
                <a:gd name="connsiteX4" fmla="*/ 21339 w 62985"/>
                <a:gd name="connsiteY4" fmla="*/ 79231 h 154533"/>
                <a:gd name="connsiteX5" fmla="*/ 24959 w 62985"/>
                <a:gd name="connsiteY5" fmla="*/ 78564 h 154533"/>
                <a:gd name="connsiteX6" fmla="*/ 28959 w 62985"/>
                <a:gd name="connsiteY6" fmla="*/ 86946 h 154533"/>
                <a:gd name="connsiteX7" fmla="*/ 31436 w 62985"/>
                <a:gd name="connsiteY7" fmla="*/ 91328 h 154533"/>
                <a:gd name="connsiteX8" fmla="*/ 27721 w 62985"/>
                <a:gd name="connsiteY8" fmla="*/ 111045 h 154533"/>
                <a:gd name="connsiteX9" fmla="*/ 22768 w 62985"/>
                <a:gd name="connsiteY9" fmla="*/ 119236 h 154533"/>
                <a:gd name="connsiteX10" fmla="*/ 22292 w 62985"/>
                <a:gd name="connsiteY10" fmla="*/ 128761 h 154533"/>
                <a:gd name="connsiteX11" fmla="*/ 24959 w 62985"/>
                <a:gd name="connsiteY11" fmla="*/ 132952 h 154533"/>
                <a:gd name="connsiteX12" fmla="*/ 33436 w 62985"/>
                <a:gd name="connsiteY12" fmla="*/ 153431 h 154533"/>
                <a:gd name="connsiteX13" fmla="*/ 34579 w 62985"/>
                <a:gd name="connsiteY13" fmla="*/ 154383 h 154533"/>
                <a:gd name="connsiteX14" fmla="*/ 37246 w 62985"/>
                <a:gd name="connsiteY14" fmla="*/ 152955 h 154533"/>
                <a:gd name="connsiteX15" fmla="*/ 37246 w 62985"/>
                <a:gd name="connsiteY15" fmla="*/ 149621 h 154533"/>
                <a:gd name="connsiteX16" fmla="*/ 41342 w 62985"/>
                <a:gd name="connsiteY16" fmla="*/ 90852 h 154533"/>
                <a:gd name="connsiteX17" fmla="*/ 41342 w 62985"/>
                <a:gd name="connsiteY17" fmla="*/ 84660 h 154533"/>
                <a:gd name="connsiteX18" fmla="*/ 45533 w 62985"/>
                <a:gd name="connsiteY18" fmla="*/ 80660 h 154533"/>
                <a:gd name="connsiteX19" fmla="*/ 49629 w 62985"/>
                <a:gd name="connsiteY19" fmla="*/ 82279 h 154533"/>
                <a:gd name="connsiteX20" fmla="*/ 59154 w 62985"/>
                <a:gd name="connsiteY20" fmla="*/ 84375 h 154533"/>
                <a:gd name="connsiteX21" fmla="*/ 61916 w 62985"/>
                <a:gd name="connsiteY21" fmla="*/ 76469 h 154533"/>
                <a:gd name="connsiteX22" fmla="*/ 57058 w 62985"/>
                <a:gd name="connsiteY22" fmla="*/ 73230 h 154533"/>
                <a:gd name="connsiteX23" fmla="*/ 56201 w 62985"/>
                <a:gd name="connsiteY23" fmla="*/ 69992 h 154533"/>
                <a:gd name="connsiteX24" fmla="*/ 54962 w 62985"/>
                <a:gd name="connsiteY24" fmla="*/ 44751 h 154533"/>
                <a:gd name="connsiteX25" fmla="*/ 56772 w 62985"/>
                <a:gd name="connsiteY25" fmla="*/ 37988 h 154533"/>
                <a:gd name="connsiteX26" fmla="*/ 59058 w 62985"/>
                <a:gd name="connsiteY26" fmla="*/ 36464 h 154533"/>
                <a:gd name="connsiteX27" fmla="*/ 59820 w 62985"/>
                <a:gd name="connsiteY27" fmla="*/ 33130 h 154533"/>
                <a:gd name="connsiteX28" fmla="*/ 59820 w 62985"/>
                <a:gd name="connsiteY28" fmla="*/ 26844 h 154533"/>
                <a:gd name="connsiteX29" fmla="*/ 59249 w 62985"/>
                <a:gd name="connsiteY29" fmla="*/ 24367 h 154533"/>
                <a:gd name="connsiteX30" fmla="*/ 56772 w 62985"/>
                <a:gd name="connsiteY30" fmla="*/ 22938 h 154533"/>
                <a:gd name="connsiteX31" fmla="*/ 52867 w 62985"/>
                <a:gd name="connsiteY31" fmla="*/ 14937 h 154533"/>
                <a:gd name="connsiteX32" fmla="*/ 52867 w 62985"/>
                <a:gd name="connsiteY32" fmla="*/ 5412 h 154533"/>
                <a:gd name="connsiteX33" fmla="*/ 46390 w 62985"/>
                <a:gd name="connsiteY33" fmla="*/ -17 h 154533"/>
                <a:gd name="connsiteX34" fmla="*/ 40389 w 62985"/>
                <a:gd name="connsiteY34" fmla="*/ 43893 h 154533"/>
                <a:gd name="connsiteX35" fmla="*/ 38484 w 62985"/>
                <a:gd name="connsiteY35" fmla="*/ 54371 h 154533"/>
                <a:gd name="connsiteX36" fmla="*/ 37913 w 62985"/>
                <a:gd name="connsiteY36" fmla="*/ 76278 h 154533"/>
                <a:gd name="connsiteX37" fmla="*/ 37913 w 62985"/>
                <a:gd name="connsiteY37" fmla="*/ 77326 h 154533"/>
                <a:gd name="connsiteX38" fmla="*/ 35722 w 62985"/>
                <a:gd name="connsiteY38" fmla="*/ 76755 h 154533"/>
                <a:gd name="connsiteX39" fmla="*/ 34388 w 62985"/>
                <a:gd name="connsiteY39" fmla="*/ 74659 h 154533"/>
                <a:gd name="connsiteX40" fmla="*/ 28864 w 62985"/>
                <a:gd name="connsiteY40" fmla="*/ 73421 h 154533"/>
                <a:gd name="connsiteX41" fmla="*/ 12386 w 62985"/>
                <a:gd name="connsiteY41" fmla="*/ 75516 h 154533"/>
                <a:gd name="connsiteX42" fmla="*/ 1432 w 62985"/>
                <a:gd name="connsiteY42" fmla="*/ 94947 h 154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2985" h="154533">
                  <a:moveTo>
                    <a:pt x="1432" y="94947"/>
                  </a:moveTo>
                  <a:cubicBezTo>
                    <a:pt x="1613" y="95881"/>
                    <a:pt x="2508" y="96481"/>
                    <a:pt x="3442" y="96300"/>
                  </a:cubicBezTo>
                  <a:cubicBezTo>
                    <a:pt x="3566" y="96281"/>
                    <a:pt x="3699" y="96243"/>
                    <a:pt x="3813" y="96186"/>
                  </a:cubicBezTo>
                  <a:lnTo>
                    <a:pt x="10766" y="95233"/>
                  </a:lnTo>
                  <a:cubicBezTo>
                    <a:pt x="12195" y="88775"/>
                    <a:pt x="15958" y="83079"/>
                    <a:pt x="21339" y="79231"/>
                  </a:cubicBezTo>
                  <a:cubicBezTo>
                    <a:pt x="22415" y="78555"/>
                    <a:pt x="23711" y="78317"/>
                    <a:pt x="24959" y="78564"/>
                  </a:cubicBezTo>
                  <a:cubicBezTo>
                    <a:pt x="28007" y="79517"/>
                    <a:pt x="27816" y="83898"/>
                    <a:pt x="28959" y="86946"/>
                  </a:cubicBezTo>
                  <a:cubicBezTo>
                    <a:pt x="29674" y="88470"/>
                    <a:pt x="30502" y="89937"/>
                    <a:pt x="31436" y="91328"/>
                  </a:cubicBezTo>
                  <a:cubicBezTo>
                    <a:pt x="33779" y="98091"/>
                    <a:pt x="32369" y="105596"/>
                    <a:pt x="27721" y="111045"/>
                  </a:cubicBezTo>
                  <a:cubicBezTo>
                    <a:pt x="25835" y="113626"/>
                    <a:pt x="24178" y="116369"/>
                    <a:pt x="22768" y="119236"/>
                  </a:cubicBezTo>
                  <a:cubicBezTo>
                    <a:pt x="21301" y="122208"/>
                    <a:pt x="21130" y="125656"/>
                    <a:pt x="22292" y="128761"/>
                  </a:cubicBezTo>
                  <a:cubicBezTo>
                    <a:pt x="23054" y="130237"/>
                    <a:pt x="23949" y="131638"/>
                    <a:pt x="24959" y="132952"/>
                  </a:cubicBezTo>
                  <a:cubicBezTo>
                    <a:pt x="28864" y="139239"/>
                    <a:pt x="28578" y="147811"/>
                    <a:pt x="33436" y="153431"/>
                  </a:cubicBezTo>
                  <a:cubicBezTo>
                    <a:pt x="33722" y="153850"/>
                    <a:pt x="34122" y="154174"/>
                    <a:pt x="34579" y="154383"/>
                  </a:cubicBezTo>
                  <a:cubicBezTo>
                    <a:pt x="35703" y="154650"/>
                    <a:pt x="36846" y="154031"/>
                    <a:pt x="37246" y="152955"/>
                  </a:cubicBezTo>
                  <a:cubicBezTo>
                    <a:pt x="37532" y="151859"/>
                    <a:pt x="37532" y="150716"/>
                    <a:pt x="37246" y="149621"/>
                  </a:cubicBezTo>
                  <a:cubicBezTo>
                    <a:pt x="36675" y="129904"/>
                    <a:pt x="43628" y="110378"/>
                    <a:pt x="41342" y="90852"/>
                  </a:cubicBezTo>
                  <a:cubicBezTo>
                    <a:pt x="41008" y="88804"/>
                    <a:pt x="41008" y="86708"/>
                    <a:pt x="41342" y="84660"/>
                  </a:cubicBezTo>
                  <a:cubicBezTo>
                    <a:pt x="41704" y="82546"/>
                    <a:pt x="43409" y="80926"/>
                    <a:pt x="45533" y="80660"/>
                  </a:cubicBezTo>
                  <a:cubicBezTo>
                    <a:pt x="47038" y="80755"/>
                    <a:pt x="48466" y="81317"/>
                    <a:pt x="49629" y="82279"/>
                  </a:cubicBezTo>
                  <a:cubicBezTo>
                    <a:pt x="52353" y="84317"/>
                    <a:pt x="55829" y="85079"/>
                    <a:pt x="59154" y="84375"/>
                  </a:cubicBezTo>
                  <a:cubicBezTo>
                    <a:pt x="62297" y="83327"/>
                    <a:pt x="64297" y="78755"/>
                    <a:pt x="61916" y="76469"/>
                  </a:cubicBezTo>
                  <a:cubicBezTo>
                    <a:pt x="59534" y="74183"/>
                    <a:pt x="58201" y="74850"/>
                    <a:pt x="57058" y="73230"/>
                  </a:cubicBezTo>
                  <a:cubicBezTo>
                    <a:pt x="56477" y="72249"/>
                    <a:pt x="56182" y="71135"/>
                    <a:pt x="56201" y="69992"/>
                  </a:cubicBezTo>
                  <a:lnTo>
                    <a:pt x="54962" y="44751"/>
                  </a:lnTo>
                  <a:cubicBezTo>
                    <a:pt x="54419" y="42331"/>
                    <a:pt x="55096" y="39807"/>
                    <a:pt x="56772" y="37988"/>
                  </a:cubicBezTo>
                  <a:cubicBezTo>
                    <a:pt x="57582" y="37559"/>
                    <a:pt x="58353" y="37045"/>
                    <a:pt x="59058" y="36464"/>
                  </a:cubicBezTo>
                  <a:cubicBezTo>
                    <a:pt x="59696" y="35483"/>
                    <a:pt x="59973" y="34292"/>
                    <a:pt x="59820" y="33130"/>
                  </a:cubicBezTo>
                  <a:lnTo>
                    <a:pt x="59820" y="26844"/>
                  </a:lnTo>
                  <a:cubicBezTo>
                    <a:pt x="59877" y="25977"/>
                    <a:pt x="59677" y="25120"/>
                    <a:pt x="59249" y="24367"/>
                  </a:cubicBezTo>
                  <a:cubicBezTo>
                    <a:pt x="58515" y="23748"/>
                    <a:pt x="57677" y="23262"/>
                    <a:pt x="56772" y="22938"/>
                  </a:cubicBezTo>
                  <a:cubicBezTo>
                    <a:pt x="54124" y="21167"/>
                    <a:pt x="52638" y="18109"/>
                    <a:pt x="52867" y="14937"/>
                  </a:cubicBezTo>
                  <a:cubicBezTo>
                    <a:pt x="53210" y="11775"/>
                    <a:pt x="53210" y="8575"/>
                    <a:pt x="52867" y="5412"/>
                  </a:cubicBezTo>
                  <a:cubicBezTo>
                    <a:pt x="52105" y="2364"/>
                    <a:pt x="49438" y="-588"/>
                    <a:pt x="46390" y="-17"/>
                  </a:cubicBezTo>
                  <a:cubicBezTo>
                    <a:pt x="45257" y="14728"/>
                    <a:pt x="43256" y="29387"/>
                    <a:pt x="40389" y="43893"/>
                  </a:cubicBezTo>
                  <a:cubicBezTo>
                    <a:pt x="39513" y="47341"/>
                    <a:pt x="38884" y="50837"/>
                    <a:pt x="38484" y="54371"/>
                  </a:cubicBezTo>
                  <a:cubicBezTo>
                    <a:pt x="38818" y="61676"/>
                    <a:pt x="38627" y="69001"/>
                    <a:pt x="37913" y="76278"/>
                  </a:cubicBezTo>
                  <a:cubicBezTo>
                    <a:pt x="37998" y="76621"/>
                    <a:pt x="37998" y="76983"/>
                    <a:pt x="37913" y="77326"/>
                  </a:cubicBezTo>
                  <a:cubicBezTo>
                    <a:pt x="37246" y="77898"/>
                    <a:pt x="36198" y="77326"/>
                    <a:pt x="35722" y="76755"/>
                  </a:cubicBezTo>
                  <a:cubicBezTo>
                    <a:pt x="35246" y="76183"/>
                    <a:pt x="34960" y="75231"/>
                    <a:pt x="34388" y="74659"/>
                  </a:cubicBezTo>
                  <a:cubicBezTo>
                    <a:pt x="32864" y="73364"/>
                    <a:pt x="30798" y="72897"/>
                    <a:pt x="28864" y="73421"/>
                  </a:cubicBezTo>
                  <a:lnTo>
                    <a:pt x="12386" y="75516"/>
                  </a:lnTo>
                  <a:cubicBezTo>
                    <a:pt x="765" y="76469"/>
                    <a:pt x="-2188" y="85803"/>
                    <a:pt x="1432" y="94947"/>
                  </a:cubicBezTo>
                  <a:close/>
                </a:path>
              </a:pathLst>
            </a:custGeom>
            <a:solidFill>
              <a:srgbClr val="FAB07F"/>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8E8EAEF0-9D19-5B33-EB95-5FA2CEE50266}"/>
                </a:ext>
              </a:extLst>
            </p:cNvPr>
            <p:cNvSpPr/>
            <p:nvPr/>
          </p:nvSpPr>
          <p:spPr>
            <a:xfrm>
              <a:off x="1661124"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2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729" y="5797"/>
                    <a:pt x="11729" y="6826"/>
                    <a:pt x="11539" y="7836"/>
                  </a:cubicBezTo>
                  <a:lnTo>
                    <a:pt x="11539" y="14598"/>
                  </a:lnTo>
                  <a:cubicBezTo>
                    <a:pt x="11958" y="17627"/>
                    <a:pt x="10891" y="20675"/>
                    <a:pt x="8682" y="22790"/>
                  </a:cubicBezTo>
                  <a:cubicBezTo>
                    <a:pt x="6681" y="24485"/>
                    <a:pt x="3976" y="25085"/>
                    <a:pt x="1443" y="24409"/>
                  </a:cubicBezTo>
                  <a:close/>
                </a:path>
              </a:pathLst>
            </a:custGeom>
            <a:solidFill>
              <a:srgbClr val="FAB07F"/>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98AC998C-5236-4C78-C9E1-A0A7161404A0}"/>
                </a:ext>
              </a:extLst>
            </p:cNvPr>
            <p:cNvSpPr/>
            <p:nvPr/>
          </p:nvSpPr>
          <p:spPr>
            <a:xfrm>
              <a:off x="1629652" y="445300"/>
              <a:ext cx="5896" cy="12138"/>
            </a:xfrm>
            <a:custGeom>
              <a:avLst/>
              <a:gdLst>
                <a:gd name="connsiteX0" fmla="*/ 625 w 5896"/>
                <a:gd name="connsiteY0" fmla="*/ 10383 h 12138"/>
                <a:gd name="connsiteX1" fmla="*/ 54 w 5896"/>
                <a:gd name="connsiteY1" fmla="*/ 6573 h 12138"/>
                <a:gd name="connsiteX2" fmla="*/ 530 w 5896"/>
                <a:gd name="connsiteY2" fmla="*/ 1810 h 12138"/>
                <a:gd name="connsiteX3" fmla="*/ 1673 w 5896"/>
                <a:gd name="connsiteY3" fmla="*/ 1 h 12138"/>
                <a:gd name="connsiteX4" fmla="*/ 3768 w 5896"/>
                <a:gd name="connsiteY4" fmla="*/ 763 h 12138"/>
                <a:gd name="connsiteX5" fmla="*/ 4626 w 5896"/>
                <a:gd name="connsiteY5" fmla="*/ 3049 h 12138"/>
                <a:gd name="connsiteX6" fmla="*/ 5483 w 5896"/>
                <a:gd name="connsiteY6" fmla="*/ 11335 h 12138"/>
                <a:gd name="connsiteX7" fmla="*/ 930 w 5896"/>
                <a:gd name="connsiteY7" fmla="*/ 10840 h 12138"/>
                <a:gd name="connsiteX8" fmla="*/ 625 w 5896"/>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6" h="12138">
                  <a:moveTo>
                    <a:pt x="625" y="10383"/>
                  </a:moveTo>
                  <a:cubicBezTo>
                    <a:pt x="54" y="9202"/>
                    <a:pt x="-146" y="7868"/>
                    <a:pt x="54" y="6573"/>
                  </a:cubicBezTo>
                  <a:cubicBezTo>
                    <a:pt x="15" y="4973"/>
                    <a:pt x="177" y="3372"/>
                    <a:pt x="530" y="1810"/>
                  </a:cubicBezTo>
                  <a:cubicBezTo>
                    <a:pt x="663" y="1086"/>
                    <a:pt x="1073" y="429"/>
                    <a:pt x="1673" y="1"/>
                  </a:cubicBezTo>
                  <a:cubicBezTo>
                    <a:pt x="2463" y="-257"/>
                    <a:pt x="3330" y="58"/>
                    <a:pt x="3768" y="763"/>
                  </a:cubicBezTo>
                  <a:cubicBezTo>
                    <a:pt x="4197" y="1467"/>
                    <a:pt x="4483" y="2239"/>
                    <a:pt x="4626" y="3049"/>
                  </a:cubicBezTo>
                  <a:cubicBezTo>
                    <a:pt x="4626" y="5049"/>
                    <a:pt x="6721" y="10002"/>
                    <a:pt x="5483" y="11335"/>
                  </a:cubicBezTo>
                  <a:cubicBezTo>
                    <a:pt x="4092" y="12459"/>
                    <a:pt x="2054" y="12231"/>
                    <a:pt x="930" y="10840"/>
                  </a:cubicBezTo>
                  <a:cubicBezTo>
                    <a:pt x="816" y="10697"/>
                    <a:pt x="711" y="10545"/>
                    <a:pt x="625" y="10383"/>
                  </a:cubicBezTo>
                  <a:close/>
                </a:path>
              </a:pathLst>
            </a:custGeom>
            <a:solidFill>
              <a:srgbClr val="FAB07F"/>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774C4B7D-5BF2-61F5-EA98-5C697627659C}"/>
                </a:ext>
              </a:extLst>
            </p:cNvPr>
            <p:cNvSpPr/>
            <p:nvPr/>
          </p:nvSpPr>
          <p:spPr>
            <a:xfrm>
              <a:off x="1609409" y="502921"/>
              <a:ext cx="18340" cy="39676"/>
            </a:xfrm>
            <a:custGeom>
              <a:avLst/>
              <a:gdLst>
                <a:gd name="connsiteX0" fmla="*/ 10676 w 18340"/>
                <a:gd name="connsiteY0" fmla="*/ 482 h 39676"/>
                <a:gd name="connsiteX1" fmla="*/ 3437 w 18340"/>
                <a:gd name="connsiteY1" fmla="*/ 9340 h 39676"/>
                <a:gd name="connsiteX2" fmla="*/ 2580 w 18340"/>
                <a:gd name="connsiteY2" fmla="*/ 13626 h 39676"/>
                <a:gd name="connsiteX3" fmla="*/ 8 w 18340"/>
                <a:gd name="connsiteY3" fmla="*/ 19437 h 39676"/>
                <a:gd name="connsiteX4" fmla="*/ 3437 w 18340"/>
                <a:gd name="connsiteY4" fmla="*/ 27533 h 39676"/>
                <a:gd name="connsiteX5" fmla="*/ 8295 w 18340"/>
                <a:gd name="connsiteY5" fmla="*/ 35153 h 39676"/>
                <a:gd name="connsiteX6" fmla="*/ 9724 w 18340"/>
                <a:gd name="connsiteY6" fmla="*/ 39248 h 39676"/>
                <a:gd name="connsiteX7" fmla="*/ 13248 w 18340"/>
                <a:gd name="connsiteY7" fmla="*/ 37725 h 39676"/>
                <a:gd name="connsiteX8" fmla="*/ 13248 w 18340"/>
                <a:gd name="connsiteY8" fmla="*/ 33343 h 39676"/>
                <a:gd name="connsiteX9" fmla="*/ 12296 w 18340"/>
                <a:gd name="connsiteY9" fmla="*/ 16960 h 39676"/>
                <a:gd name="connsiteX10" fmla="*/ 18201 w 18340"/>
                <a:gd name="connsiteY10" fmla="*/ 5244 h 39676"/>
                <a:gd name="connsiteX11" fmla="*/ 10676 w 18340"/>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0" h="39676">
                  <a:moveTo>
                    <a:pt x="10676" y="482"/>
                  </a:moveTo>
                  <a:cubicBezTo>
                    <a:pt x="6990" y="2111"/>
                    <a:pt x="4304" y="5406"/>
                    <a:pt x="3437" y="9340"/>
                  </a:cubicBezTo>
                  <a:cubicBezTo>
                    <a:pt x="3256" y="10788"/>
                    <a:pt x="2970" y="12217"/>
                    <a:pt x="2580" y="13626"/>
                  </a:cubicBezTo>
                  <a:cubicBezTo>
                    <a:pt x="1589" y="15503"/>
                    <a:pt x="732" y="17446"/>
                    <a:pt x="8" y="19437"/>
                  </a:cubicBezTo>
                  <a:cubicBezTo>
                    <a:pt x="-239" y="22532"/>
                    <a:pt x="1046" y="25552"/>
                    <a:pt x="3437" y="27533"/>
                  </a:cubicBezTo>
                  <a:cubicBezTo>
                    <a:pt x="5704" y="29590"/>
                    <a:pt x="7390" y="32229"/>
                    <a:pt x="8295" y="35153"/>
                  </a:cubicBezTo>
                  <a:cubicBezTo>
                    <a:pt x="8295" y="36581"/>
                    <a:pt x="8295" y="38391"/>
                    <a:pt x="9724" y="39248"/>
                  </a:cubicBezTo>
                  <a:cubicBezTo>
                    <a:pt x="11153" y="40106"/>
                    <a:pt x="12677"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105" y="-1138"/>
                    <a:pt x="10676" y="482"/>
                  </a:cubicBezTo>
                  <a:close/>
                </a:path>
              </a:pathLst>
            </a:custGeom>
            <a:solidFill>
              <a:srgbClr val="FAB07F"/>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C689E7BC-A960-8047-DDDE-1536CAC1E5A7}"/>
                </a:ext>
              </a:extLst>
            </p:cNvPr>
            <p:cNvSpPr/>
            <p:nvPr/>
          </p:nvSpPr>
          <p:spPr>
            <a:xfrm>
              <a:off x="1596497"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5"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205" y="115355"/>
                    <a:pt x="2728"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lnTo>
                    <a:pt x="10348" y="86494"/>
                  </a:lnTo>
                  <a:cubicBezTo>
                    <a:pt x="10072" y="91599"/>
                    <a:pt x="10425" y="96714"/>
                    <a:pt x="11396" y="101734"/>
                  </a:cubicBezTo>
                  <a:cubicBezTo>
                    <a:pt x="13006" y="106992"/>
                    <a:pt x="14949" y="112145"/>
                    <a:pt x="17206" y="117164"/>
                  </a:cubicBezTo>
                  <a:cubicBezTo>
                    <a:pt x="20673"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29569510-9AFD-F2D5-2344-6DF39C559F9C}"/>
                </a:ext>
              </a:extLst>
            </p:cNvPr>
            <p:cNvSpPr/>
            <p:nvPr/>
          </p:nvSpPr>
          <p:spPr>
            <a:xfrm>
              <a:off x="1555755" y="456238"/>
              <a:ext cx="23367" cy="34060"/>
            </a:xfrm>
            <a:custGeom>
              <a:avLst/>
              <a:gdLst>
                <a:gd name="connsiteX0" fmla="*/ 14133 w 23367"/>
                <a:gd name="connsiteY0" fmla="*/ 29067 h 34060"/>
                <a:gd name="connsiteX1" fmla="*/ 5751 w 23367"/>
                <a:gd name="connsiteY1" fmla="*/ 33830 h 34060"/>
                <a:gd name="connsiteX2" fmla="*/ 3941 w 23367"/>
                <a:gd name="connsiteY2" fmla="*/ 33830 h 34060"/>
                <a:gd name="connsiteX3" fmla="*/ 2703 w 23367"/>
                <a:gd name="connsiteY3" fmla="*/ 32210 h 34060"/>
                <a:gd name="connsiteX4" fmla="*/ 417 w 23367"/>
                <a:gd name="connsiteY4" fmla="*/ 18971 h 34060"/>
                <a:gd name="connsiteX5" fmla="*/ 8894 w 23367"/>
                <a:gd name="connsiteY5" fmla="*/ 5636 h 34060"/>
                <a:gd name="connsiteX6" fmla="*/ 9561 w 23367"/>
                <a:gd name="connsiteY6" fmla="*/ 1349 h 34060"/>
                <a:gd name="connsiteX7" fmla="*/ 14628 w 23367"/>
                <a:gd name="connsiteY7" fmla="*/ 645 h 34060"/>
                <a:gd name="connsiteX8" fmla="*/ 14800 w 23367"/>
                <a:gd name="connsiteY8" fmla="*/ 778 h 34060"/>
                <a:gd name="connsiteX9" fmla="*/ 18896 w 23367"/>
                <a:gd name="connsiteY9" fmla="*/ 8779 h 34060"/>
                <a:gd name="connsiteX10" fmla="*/ 23277 w 23367"/>
                <a:gd name="connsiteY10" fmla="*/ 15637 h 34060"/>
                <a:gd name="connsiteX11" fmla="*/ 14133 w 23367"/>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7"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134" y="20780"/>
                    <a:pt x="16705" y="25829"/>
                    <a:pt x="14133" y="29067"/>
                  </a:cubicBezTo>
                  <a:close/>
                </a:path>
              </a:pathLst>
            </a:custGeom>
            <a:solidFill>
              <a:srgbClr val="FAB07F"/>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7CFE8AFD-8B76-5129-CAC5-ED99F6B6DB17}"/>
                </a:ext>
              </a:extLst>
            </p:cNvPr>
            <p:cNvSpPr/>
            <p:nvPr/>
          </p:nvSpPr>
          <p:spPr>
            <a:xfrm>
              <a:off x="1537269"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7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01BA0959-8DF7-C184-D846-6E02233EF978}"/>
                </a:ext>
              </a:extLst>
            </p:cNvPr>
            <p:cNvSpPr/>
            <p:nvPr/>
          </p:nvSpPr>
          <p:spPr>
            <a:xfrm>
              <a:off x="1724501" y="298893"/>
              <a:ext cx="212026" cy="355944"/>
            </a:xfrm>
            <a:custGeom>
              <a:avLst/>
              <a:gdLst>
                <a:gd name="connsiteX0" fmla="*/ 200384 w 212026"/>
                <a:gd name="connsiteY0" fmla="*/ 20391 h 355944"/>
                <a:gd name="connsiteX1" fmla="*/ 188764 w 212026"/>
                <a:gd name="connsiteY1" fmla="*/ 31440 h 355944"/>
                <a:gd name="connsiteX2" fmla="*/ 170856 w 212026"/>
                <a:gd name="connsiteY2" fmla="*/ 14295 h 355944"/>
                <a:gd name="connsiteX3" fmla="*/ 161331 w 212026"/>
                <a:gd name="connsiteY3" fmla="*/ 21344 h 355944"/>
                <a:gd name="connsiteX4" fmla="*/ 150664 w 212026"/>
                <a:gd name="connsiteY4" fmla="*/ 25249 h 355944"/>
                <a:gd name="connsiteX5" fmla="*/ 146663 w 212026"/>
                <a:gd name="connsiteY5" fmla="*/ 13152 h 355944"/>
                <a:gd name="connsiteX6" fmla="*/ 135614 w 212026"/>
                <a:gd name="connsiteY6" fmla="*/ 9152 h 355944"/>
                <a:gd name="connsiteX7" fmla="*/ 129709 w 212026"/>
                <a:gd name="connsiteY7" fmla="*/ 24773 h 355944"/>
                <a:gd name="connsiteX8" fmla="*/ 125898 w 212026"/>
                <a:gd name="connsiteY8" fmla="*/ 48395 h 355944"/>
                <a:gd name="connsiteX9" fmla="*/ 119517 w 212026"/>
                <a:gd name="connsiteY9" fmla="*/ 56301 h 355944"/>
                <a:gd name="connsiteX10" fmla="*/ 117897 w 212026"/>
                <a:gd name="connsiteY10" fmla="*/ 38108 h 355944"/>
                <a:gd name="connsiteX11" fmla="*/ 117326 w 212026"/>
                <a:gd name="connsiteY11" fmla="*/ 9533 h 355944"/>
                <a:gd name="connsiteX12" fmla="*/ 111992 w 212026"/>
                <a:gd name="connsiteY12" fmla="*/ 12867 h 355944"/>
                <a:gd name="connsiteX13" fmla="*/ 108468 w 212026"/>
                <a:gd name="connsiteY13" fmla="*/ 19344 h 355944"/>
                <a:gd name="connsiteX14" fmla="*/ 102181 w 212026"/>
                <a:gd name="connsiteY14" fmla="*/ 12962 h 355944"/>
                <a:gd name="connsiteX15" fmla="*/ 94847 w 212026"/>
                <a:gd name="connsiteY15" fmla="*/ 1246 h 355944"/>
                <a:gd name="connsiteX16" fmla="*/ 79398 w 212026"/>
                <a:gd name="connsiteY16" fmla="*/ 5989 h 355944"/>
                <a:gd name="connsiteX17" fmla="*/ 78559 w 212026"/>
                <a:gd name="connsiteY17" fmla="*/ 8009 h 355944"/>
                <a:gd name="connsiteX18" fmla="*/ 77702 w 212026"/>
                <a:gd name="connsiteY18" fmla="*/ 15153 h 355944"/>
                <a:gd name="connsiteX19" fmla="*/ 66748 w 212026"/>
                <a:gd name="connsiteY19" fmla="*/ 26297 h 355944"/>
                <a:gd name="connsiteX20" fmla="*/ 57795 w 212026"/>
                <a:gd name="connsiteY20" fmla="*/ 9438 h 355944"/>
                <a:gd name="connsiteX21" fmla="*/ 57033 w 212026"/>
                <a:gd name="connsiteY21" fmla="*/ 5437 h 355944"/>
                <a:gd name="connsiteX22" fmla="*/ 53699 w 212026"/>
                <a:gd name="connsiteY22" fmla="*/ 4008 h 355944"/>
                <a:gd name="connsiteX23" fmla="*/ 36078 w 212026"/>
                <a:gd name="connsiteY23" fmla="*/ 11247 h 355944"/>
                <a:gd name="connsiteX24" fmla="*/ 33792 w 212026"/>
                <a:gd name="connsiteY24" fmla="*/ 21630 h 355944"/>
                <a:gd name="connsiteX25" fmla="*/ 25791 w 212026"/>
                <a:gd name="connsiteY25" fmla="*/ 26201 h 355944"/>
                <a:gd name="connsiteX26" fmla="*/ 17790 w 212026"/>
                <a:gd name="connsiteY26" fmla="*/ 18963 h 355944"/>
                <a:gd name="connsiteX27" fmla="*/ -22 w 212026"/>
                <a:gd name="connsiteY27" fmla="*/ 13057 h 355944"/>
                <a:gd name="connsiteX28" fmla="*/ -22 w 212026"/>
                <a:gd name="connsiteY28" fmla="*/ 333002 h 355944"/>
                <a:gd name="connsiteX29" fmla="*/ 11694 w 212026"/>
                <a:gd name="connsiteY29" fmla="*/ 344813 h 355944"/>
                <a:gd name="connsiteX30" fmla="*/ 20171 w 212026"/>
                <a:gd name="connsiteY30" fmla="*/ 336907 h 355944"/>
                <a:gd name="connsiteX31" fmla="*/ 30268 w 212026"/>
                <a:gd name="connsiteY31" fmla="*/ 332430 h 355944"/>
                <a:gd name="connsiteX32" fmla="*/ 37697 w 212026"/>
                <a:gd name="connsiteY32" fmla="*/ 340050 h 355944"/>
                <a:gd name="connsiteX33" fmla="*/ 42079 w 212026"/>
                <a:gd name="connsiteY33" fmla="*/ 350242 h 355944"/>
                <a:gd name="connsiteX34" fmla="*/ 49127 w 212026"/>
                <a:gd name="connsiteY34" fmla="*/ 344718 h 355944"/>
                <a:gd name="connsiteX35" fmla="*/ 50270 w 212026"/>
                <a:gd name="connsiteY35" fmla="*/ 336050 h 355944"/>
                <a:gd name="connsiteX36" fmla="*/ 54747 w 212026"/>
                <a:gd name="connsiteY36" fmla="*/ 329192 h 355944"/>
                <a:gd name="connsiteX37" fmla="*/ 61605 w 212026"/>
                <a:gd name="connsiteY37" fmla="*/ 335193 h 355944"/>
                <a:gd name="connsiteX38" fmla="*/ 65986 w 212026"/>
                <a:gd name="connsiteY38" fmla="*/ 344146 h 355944"/>
                <a:gd name="connsiteX39" fmla="*/ 77235 w 212026"/>
                <a:gd name="connsiteY39" fmla="*/ 340869 h 355944"/>
                <a:gd name="connsiteX40" fmla="*/ 77416 w 212026"/>
                <a:gd name="connsiteY40" fmla="*/ 340527 h 355944"/>
                <a:gd name="connsiteX41" fmla="*/ 79512 w 212026"/>
                <a:gd name="connsiteY41" fmla="*/ 327001 h 355944"/>
                <a:gd name="connsiteX42" fmla="*/ 78273 w 212026"/>
                <a:gd name="connsiteY42" fmla="*/ 291473 h 355944"/>
                <a:gd name="connsiteX43" fmla="*/ 81702 w 212026"/>
                <a:gd name="connsiteY43" fmla="*/ 271375 h 355944"/>
                <a:gd name="connsiteX44" fmla="*/ 90561 w 212026"/>
                <a:gd name="connsiteY44" fmla="*/ 267756 h 355944"/>
                <a:gd name="connsiteX45" fmla="*/ 93895 w 212026"/>
                <a:gd name="connsiteY45" fmla="*/ 274137 h 355944"/>
                <a:gd name="connsiteX46" fmla="*/ 94752 w 212026"/>
                <a:gd name="connsiteY46" fmla="*/ 301855 h 355944"/>
                <a:gd name="connsiteX47" fmla="*/ 92942 w 212026"/>
                <a:gd name="connsiteY47" fmla="*/ 317857 h 355944"/>
                <a:gd name="connsiteX48" fmla="*/ 97990 w 212026"/>
                <a:gd name="connsiteY48" fmla="*/ 332811 h 355944"/>
                <a:gd name="connsiteX49" fmla="*/ 104467 w 212026"/>
                <a:gd name="connsiteY49" fmla="*/ 339288 h 355944"/>
                <a:gd name="connsiteX50" fmla="*/ 106372 w 212026"/>
                <a:gd name="connsiteY50" fmla="*/ 345194 h 355944"/>
                <a:gd name="connsiteX51" fmla="*/ 112564 w 212026"/>
                <a:gd name="connsiteY51" fmla="*/ 354719 h 355944"/>
                <a:gd name="connsiteX52" fmla="*/ 122660 w 212026"/>
                <a:gd name="connsiteY52" fmla="*/ 352814 h 355944"/>
                <a:gd name="connsiteX53" fmla="*/ 124660 w 212026"/>
                <a:gd name="connsiteY53" fmla="*/ 346337 h 355944"/>
                <a:gd name="connsiteX54" fmla="*/ 135423 w 212026"/>
                <a:gd name="connsiteY54" fmla="*/ 339003 h 355944"/>
                <a:gd name="connsiteX55" fmla="*/ 141424 w 212026"/>
                <a:gd name="connsiteY55" fmla="*/ 337002 h 355944"/>
                <a:gd name="connsiteX56" fmla="*/ 143329 w 212026"/>
                <a:gd name="connsiteY56" fmla="*/ 324906 h 355944"/>
                <a:gd name="connsiteX57" fmla="*/ 141329 w 212026"/>
                <a:gd name="connsiteY57" fmla="*/ 290235 h 355944"/>
                <a:gd name="connsiteX58" fmla="*/ 143234 w 212026"/>
                <a:gd name="connsiteY58" fmla="*/ 278424 h 355944"/>
                <a:gd name="connsiteX59" fmla="*/ 152759 w 212026"/>
                <a:gd name="connsiteY59" fmla="*/ 272804 h 355944"/>
                <a:gd name="connsiteX60" fmla="*/ 155712 w 212026"/>
                <a:gd name="connsiteY60" fmla="*/ 274614 h 355944"/>
                <a:gd name="connsiteX61" fmla="*/ 155712 w 212026"/>
                <a:gd name="connsiteY61" fmla="*/ 277185 h 355944"/>
                <a:gd name="connsiteX62" fmla="*/ 152188 w 212026"/>
                <a:gd name="connsiteY62" fmla="*/ 336812 h 355944"/>
                <a:gd name="connsiteX63" fmla="*/ 156093 w 212026"/>
                <a:gd name="connsiteY63" fmla="*/ 346337 h 355944"/>
                <a:gd name="connsiteX64" fmla="*/ 163903 w 212026"/>
                <a:gd name="connsiteY64" fmla="*/ 340908 h 355944"/>
                <a:gd name="connsiteX65" fmla="*/ 169237 w 212026"/>
                <a:gd name="connsiteY65" fmla="*/ 332145 h 355944"/>
                <a:gd name="connsiteX66" fmla="*/ 178762 w 212026"/>
                <a:gd name="connsiteY66" fmla="*/ 333287 h 355944"/>
                <a:gd name="connsiteX67" fmla="*/ 184382 w 212026"/>
                <a:gd name="connsiteY67" fmla="*/ 341670 h 355944"/>
                <a:gd name="connsiteX68" fmla="*/ 186382 w 212026"/>
                <a:gd name="connsiteY68" fmla="*/ 345384 h 355944"/>
                <a:gd name="connsiteX69" fmla="*/ 201146 w 212026"/>
                <a:gd name="connsiteY69" fmla="*/ 342336 h 355944"/>
                <a:gd name="connsiteX70" fmla="*/ 212005 w 212026"/>
                <a:gd name="connsiteY70" fmla="*/ 332811 h 355944"/>
                <a:gd name="connsiteX71" fmla="*/ 212005 w 212026"/>
                <a:gd name="connsiteY71" fmla="*/ 332811 h 355944"/>
                <a:gd name="connsiteX72" fmla="*/ 212005 w 212026"/>
                <a:gd name="connsiteY72" fmla="*/ 13533 h 355944"/>
                <a:gd name="connsiteX73" fmla="*/ 200384 w 212026"/>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026" h="355944">
                  <a:moveTo>
                    <a:pt x="200384" y="20391"/>
                  </a:moveTo>
                  <a:cubicBezTo>
                    <a:pt x="196955" y="24868"/>
                    <a:pt x="194288" y="31631"/>
                    <a:pt x="188764" y="31440"/>
                  </a:cubicBezTo>
                  <a:cubicBezTo>
                    <a:pt x="180096" y="31440"/>
                    <a:pt x="179239" y="14486"/>
                    <a:pt x="170856" y="14295"/>
                  </a:cubicBezTo>
                  <a:cubicBezTo>
                    <a:pt x="166666" y="14295"/>
                    <a:pt x="163808" y="18105"/>
                    <a:pt x="161331" y="21344"/>
                  </a:cubicBezTo>
                  <a:cubicBezTo>
                    <a:pt x="158855" y="24582"/>
                    <a:pt x="154188" y="27535"/>
                    <a:pt x="150664" y="25249"/>
                  </a:cubicBezTo>
                  <a:cubicBezTo>
                    <a:pt x="150216" y="20975"/>
                    <a:pt x="148854" y="16849"/>
                    <a:pt x="146663" y="13152"/>
                  </a:cubicBezTo>
                  <a:cubicBezTo>
                    <a:pt x="144339" y="9436"/>
                    <a:pt x="139776" y="7784"/>
                    <a:pt x="135614" y="9152"/>
                  </a:cubicBezTo>
                  <a:cubicBezTo>
                    <a:pt x="130185" y="11533"/>
                    <a:pt x="129804" y="18677"/>
                    <a:pt x="129709" y="24773"/>
                  </a:cubicBezTo>
                  <a:cubicBezTo>
                    <a:pt x="129499" y="32781"/>
                    <a:pt x="128213" y="40727"/>
                    <a:pt x="125898" y="48395"/>
                  </a:cubicBezTo>
                  <a:cubicBezTo>
                    <a:pt x="124851" y="51824"/>
                    <a:pt x="123041" y="55824"/>
                    <a:pt x="119517" y="56301"/>
                  </a:cubicBezTo>
                  <a:cubicBezTo>
                    <a:pt x="117059" y="50567"/>
                    <a:pt x="116488" y="44194"/>
                    <a:pt x="117897" y="38108"/>
                  </a:cubicBezTo>
                  <a:cubicBezTo>
                    <a:pt x="118936" y="28598"/>
                    <a:pt x="118745" y="18993"/>
                    <a:pt x="117326" y="9533"/>
                  </a:cubicBezTo>
                  <a:cubicBezTo>
                    <a:pt x="115421" y="7723"/>
                    <a:pt x="112564" y="10390"/>
                    <a:pt x="111992" y="12867"/>
                  </a:cubicBezTo>
                  <a:cubicBezTo>
                    <a:pt x="111421"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4" y="328620"/>
                    <a:pt x="60652" y="332049"/>
                    <a:pt x="61605" y="335193"/>
                  </a:cubicBezTo>
                  <a:cubicBezTo>
                    <a:pt x="62138" y="338545"/>
                    <a:pt x="63662" y="34167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035" y="315190"/>
                    <a:pt x="78655" y="303284"/>
                    <a:pt x="78273" y="291473"/>
                  </a:cubicBezTo>
                  <a:cubicBezTo>
                    <a:pt x="77292" y="284577"/>
                    <a:pt x="78493" y="277557"/>
                    <a:pt x="81702"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88" y="355967"/>
                    <a:pt x="122660" y="352814"/>
                  </a:cubicBezTo>
                  <a:cubicBezTo>
                    <a:pt x="123479" y="350709"/>
                    <a:pt x="124155" y="348537"/>
                    <a:pt x="124660" y="346337"/>
                  </a:cubicBezTo>
                  <a:cubicBezTo>
                    <a:pt x="126794" y="342251"/>
                    <a:pt x="130832" y="339498"/>
                    <a:pt x="135423" y="339003"/>
                  </a:cubicBezTo>
                  <a:cubicBezTo>
                    <a:pt x="137557" y="338831"/>
                    <a:pt x="139614" y="338145"/>
                    <a:pt x="141424" y="337002"/>
                  </a:cubicBezTo>
                  <a:cubicBezTo>
                    <a:pt x="144758" y="334431"/>
                    <a:pt x="144091" y="329192"/>
                    <a:pt x="143329" y="324906"/>
                  </a:cubicBezTo>
                  <a:cubicBezTo>
                    <a:pt x="141281" y="313466"/>
                    <a:pt x="140615" y="301826"/>
                    <a:pt x="141329" y="290235"/>
                  </a:cubicBezTo>
                  <a:cubicBezTo>
                    <a:pt x="141043" y="286205"/>
                    <a:pt x="141691" y="282157"/>
                    <a:pt x="143234" y="278424"/>
                  </a:cubicBezTo>
                  <a:cubicBezTo>
                    <a:pt x="145025" y="274842"/>
                    <a:pt x="148759" y="272642"/>
                    <a:pt x="152759" y="272804"/>
                  </a:cubicBezTo>
                  <a:cubicBezTo>
                    <a:pt x="153978" y="272880"/>
                    <a:pt x="155083" y="273556"/>
                    <a:pt x="155712" y="274614"/>
                  </a:cubicBezTo>
                  <a:cubicBezTo>
                    <a:pt x="155950" y="275452"/>
                    <a:pt x="155950" y="276347"/>
                    <a:pt x="155712" y="277185"/>
                  </a:cubicBezTo>
                  <a:cubicBezTo>
                    <a:pt x="154569" y="296997"/>
                    <a:pt x="153331" y="316904"/>
                    <a:pt x="152188" y="336812"/>
                  </a:cubicBezTo>
                  <a:cubicBezTo>
                    <a:pt x="152188" y="340622"/>
                    <a:pt x="152188" y="345670"/>
                    <a:pt x="156093" y="346337"/>
                  </a:cubicBezTo>
                  <a:cubicBezTo>
                    <a:pt x="159998" y="347004"/>
                    <a:pt x="162475" y="344146"/>
                    <a:pt x="163903" y="340908"/>
                  </a:cubicBezTo>
                  <a:cubicBezTo>
                    <a:pt x="165332" y="337669"/>
                    <a:pt x="166285" y="333954"/>
                    <a:pt x="169237" y="332145"/>
                  </a:cubicBezTo>
                  <a:cubicBezTo>
                    <a:pt x="172342" y="330487"/>
                    <a:pt x="176143" y="330944"/>
                    <a:pt x="178762" y="333287"/>
                  </a:cubicBezTo>
                  <a:cubicBezTo>
                    <a:pt x="181305" y="335564"/>
                    <a:pt x="183239" y="338450"/>
                    <a:pt x="184382" y="341670"/>
                  </a:cubicBezTo>
                  <a:cubicBezTo>
                    <a:pt x="184877" y="342994"/>
                    <a:pt x="185544" y="344241"/>
                    <a:pt x="186382" y="345384"/>
                  </a:cubicBezTo>
                  <a:cubicBezTo>
                    <a:pt x="190192" y="349956"/>
                    <a:pt x="198098" y="347385"/>
                    <a:pt x="201146" y="342336"/>
                  </a:cubicBezTo>
                  <a:cubicBezTo>
                    <a:pt x="203146" y="338907"/>
                    <a:pt x="204480" y="332811"/>
                    <a:pt x="212005" y="332811"/>
                  </a:cubicBezTo>
                  <a:lnTo>
                    <a:pt x="212005" y="332811"/>
                  </a:lnTo>
                  <a:lnTo>
                    <a:pt x="212005" y="13533"/>
                  </a:lnTo>
                  <a:cubicBezTo>
                    <a:pt x="208480" y="13533"/>
                    <a:pt x="205909" y="12771"/>
                    <a:pt x="200384" y="20391"/>
                  </a:cubicBezTo>
                  <a:close/>
                </a:path>
              </a:pathLst>
            </a:custGeom>
            <a:solidFill>
              <a:srgbClr val="FED7AB"/>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3C8D844F-A729-E22D-658F-49009D4CCCF5}"/>
                </a:ext>
              </a:extLst>
            </p:cNvPr>
            <p:cNvSpPr/>
            <p:nvPr/>
          </p:nvSpPr>
          <p:spPr>
            <a:xfrm>
              <a:off x="1724691"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605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268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5"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29"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4" y="2059"/>
                    <a:pt x="90561" y="488"/>
                  </a:cubicBezTo>
                  <a:cubicBezTo>
                    <a:pt x="87513" y="-1227"/>
                    <a:pt x="83703" y="1154"/>
                    <a:pt x="81703" y="4107"/>
                  </a:cubicBezTo>
                  <a:cubicBezTo>
                    <a:pt x="78493" y="10289"/>
                    <a:pt x="77293" y="17309"/>
                    <a:pt x="78274" y="24205"/>
                  </a:cubicBezTo>
                  <a:cubicBezTo>
                    <a:pt x="78274" y="36016"/>
                    <a:pt x="79036"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62" y="74402"/>
                    <a:pt x="62138" y="71277"/>
                    <a:pt x="61605"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6"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38" y="152078"/>
                    <a:pt x="103610" y="149554"/>
                  </a:cubicBezTo>
                  <a:cubicBezTo>
                    <a:pt x="106049"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40" y="134638"/>
                    <a:pt x="148025" y="131418"/>
                    <a:pt x="148187" y="128218"/>
                  </a:cubicBezTo>
                  <a:cubicBezTo>
                    <a:pt x="148663" y="125170"/>
                    <a:pt x="151711" y="122122"/>
                    <a:pt x="154569" y="123265"/>
                  </a:cubicBezTo>
                  <a:cubicBezTo>
                    <a:pt x="155683" y="123884"/>
                    <a:pt x="156636" y="124770"/>
                    <a:pt x="157331" y="125837"/>
                  </a:cubicBezTo>
                  <a:cubicBezTo>
                    <a:pt x="159227" y="128513"/>
                    <a:pt x="160760" y="131428"/>
                    <a:pt x="161903" y="134504"/>
                  </a:cubicBezTo>
                  <a:cubicBezTo>
                    <a:pt x="162722" y="137686"/>
                    <a:pt x="164294" y="140619"/>
                    <a:pt x="166475" y="143077"/>
                  </a:cubicBezTo>
                  <a:cubicBezTo>
                    <a:pt x="167933"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146" y="131923"/>
                    <a:pt x="200756"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C20113D0-274F-D006-B1E7-20A6E7D1B633}"/>
                </a:ext>
              </a:extLst>
            </p:cNvPr>
            <p:cNvSpPr/>
            <p:nvPr/>
          </p:nvSpPr>
          <p:spPr>
            <a:xfrm>
              <a:off x="1724215" y="228589"/>
              <a:ext cx="213360" cy="127169"/>
            </a:xfrm>
            <a:custGeom>
              <a:avLst/>
              <a:gdLst>
                <a:gd name="connsiteX0" fmla="*/ 17695 w 213360"/>
                <a:gd name="connsiteY0" fmla="*/ 89743 h 127169"/>
                <a:gd name="connsiteX1" fmla="*/ 25696 w 213360"/>
                <a:gd name="connsiteY1" fmla="*/ 96982 h 127169"/>
                <a:gd name="connsiteX2" fmla="*/ 33697 w 213360"/>
                <a:gd name="connsiteY2" fmla="*/ 92410 h 127169"/>
                <a:gd name="connsiteX3" fmla="*/ 35983 w 213360"/>
                <a:gd name="connsiteY3" fmla="*/ 82028 h 127169"/>
                <a:gd name="connsiteX4" fmla="*/ 53604 w 213360"/>
                <a:gd name="connsiteY4" fmla="*/ 74789 h 127169"/>
                <a:gd name="connsiteX5" fmla="*/ 56938 w 213360"/>
                <a:gd name="connsiteY5" fmla="*/ 76218 h 127169"/>
                <a:gd name="connsiteX6" fmla="*/ 57700 w 213360"/>
                <a:gd name="connsiteY6" fmla="*/ 80218 h 127169"/>
                <a:gd name="connsiteX7" fmla="*/ 66653 w 213360"/>
                <a:gd name="connsiteY7" fmla="*/ 97077 h 127169"/>
                <a:gd name="connsiteX8" fmla="*/ 77607 w 213360"/>
                <a:gd name="connsiteY8" fmla="*/ 85933 h 127169"/>
                <a:gd name="connsiteX9" fmla="*/ 78464 w 213360"/>
                <a:gd name="connsiteY9" fmla="*/ 78789 h 127169"/>
                <a:gd name="connsiteX10" fmla="*/ 92733 w 213360"/>
                <a:gd name="connsiteY10" fmla="*/ 71192 h 127169"/>
                <a:gd name="connsiteX11" fmla="*/ 94752 w 213360"/>
                <a:gd name="connsiteY11" fmla="*/ 72027 h 127169"/>
                <a:gd name="connsiteX12" fmla="*/ 102086 w 213360"/>
                <a:gd name="connsiteY12" fmla="*/ 83742 h 127169"/>
                <a:gd name="connsiteX13" fmla="*/ 108373 w 213360"/>
                <a:gd name="connsiteY13" fmla="*/ 90124 h 127169"/>
                <a:gd name="connsiteX14" fmla="*/ 111897 w 213360"/>
                <a:gd name="connsiteY14" fmla="*/ 83647 h 127169"/>
                <a:gd name="connsiteX15" fmla="*/ 117231 w 213360"/>
                <a:gd name="connsiteY15" fmla="*/ 80313 h 127169"/>
                <a:gd name="connsiteX16" fmla="*/ 117802 w 213360"/>
                <a:gd name="connsiteY16" fmla="*/ 108888 h 127169"/>
                <a:gd name="connsiteX17" fmla="*/ 119422 w 213360"/>
                <a:gd name="connsiteY17" fmla="*/ 127081 h 127169"/>
                <a:gd name="connsiteX18" fmla="*/ 125803 w 213360"/>
                <a:gd name="connsiteY18" fmla="*/ 119175 h 127169"/>
                <a:gd name="connsiteX19" fmla="*/ 129613 w 213360"/>
                <a:gd name="connsiteY19" fmla="*/ 95553 h 127169"/>
                <a:gd name="connsiteX20" fmla="*/ 135519 w 213360"/>
                <a:gd name="connsiteY20" fmla="*/ 79932 h 127169"/>
                <a:gd name="connsiteX21" fmla="*/ 146568 w 213360"/>
                <a:gd name="connsiteY21" fmla="*/ 83933 h 127169"/>
                <a:gd name="connsiteX22" fmla="*/ 150568 w 213360"/>
                <a:gd name="connsiteY22" fmla="*/ 96030 h 127169"/>
                <a:gd name="connsiteX23" fmla="*/ 161236 w 213360"/>
                <a:gd name="connsiteY23" fmla="*/ 92124 h 127169"/>
                <a:gd name="connsiteX24" fmla="*/ 170761 w 213360"/>
                <a:gd name="connsiteY24" fmla="*/ 85076 h 127169"/>
                <a:gd name="connsiteX25" fmla="*/ 188668 w 213360"/>
                <a:gd name="connsiteY25" fmla="*/ 102221 h 127169"/>
                <a:gd name="connsiteX26" fmla="*/ 200289 w 213360"/>
                <a:gd name="connsiteY26" fmla="*/ 91172 h 127169"/>
                <a:gd name="connsiteX27" fmla="*/ 213338 w 213360"/>
                <a:gd name="connsiteY27" fmla="*/ 84314 h 127169"/>
                <a:gd name="connsiteX28" fmla="*/ 213338 w 213360"/>
                <a:gd name="connsiteY28" fmla="*/ 32784 h 127169"/>
                <a:gd name="connsiteX29" fmla="*/ 205528 w 213360"/>
                <a:gd name="connsiteY29" fmla="*/ 28021 h 127169"/>
                <a:gd name="connsiteX30" fmla="*/ 196003 w 213360"/>
                <a:gd name="connsiteY30" fmla="*/ 14877 h 127169"/>
                <a:gd name="connsiteX31" fmla="*/ 190383 w 213360"/>
                <a:gd name="connsiteY31" fmla="*/ 10590 h 127169"/>
                <a:gd name="connsiteX32" fmla="*/ 184001 w 213360"/>
                <a:gd name="connsiteY32" fmla="*/ 17544 h 127169"/>
                <a:gd name="connsiteX33" fmla="*/ 181334 w 213360"/>
                <a:gd name="connsiteY33" fmla="*/ 27640 h 127169"/>
                <a:gd name="connsiteX34" fmla="*/ 165808 w 213360"/>
                <a:gd name="connsiteY34" fmla="*/ 26497 h 127169"/>
                <a:gd name="connsiteX35" fmla="*/ 156283 w 213360"/>
                <a:gd name="connsiteY35" fmla="*/ 11638 h 127169"/>
                <a:gd name="connsiteX36" fmla="*/ 146758 w 213360"/>
                <a:gd name="connsiteY36" fmla="*/ 6685 h 127169"/>
                <a:gd name="connsiteX37" fmla="*/ 138662 w 213360"/>
                <a:gd name="connsiteY37" fmla="*/ 14400 h 127169"/>
                <a:gd name="connsiteX38" fmla="*/ 121422 w 213360"/>
                <a:gd name="connsiteY38" fmla="*/ 13353 h 127169"/>
                <a:gd name="connsiteX39" fmla="*/ 110373 w 213360"/>
                <a:gd name="connsiteY39" fmla="*/ 875 h 127169"/>
                <a:gd name="connsiteX40" fmla="*/ 100086 w 213360"/>
                <a:gd name="connsiteY40" fmla="*/ 9257 h 127169"/>
                <a:gd name="connsiteX41" fmla="*/ 96371 w 213360"/>
                <a:gd name="connsiteY41" fmla="*/ 23354 h 127169"/>
                <a:gd name="connsiteX42" fmla="*/ 84465 w 213360"/>
                <a:gd name="connsiteY42" fmla="*/ 27545 h 127169"/>
                <a:gd name="connsiteX43" fmla="*/ 81893 w 213360"/>
                <a:gd name="connsiteY43" fmla="*/ 23830 h 127169"/>
                <a:gd name="connsiteX44" fmla="*/ 75035 w 213360"/>
                <a:gd name="connsiteY44" fmla="*/ 10019 h 127169"/>
                <a:gd name="connsiteX45" fmla="*/ 63700 w 213360"/>
                <a:gd name="connsiteY45" fmla="*/ -78 h 127169"/>
                <a:gd name="connsiteX46" fmla="*/ 53413 w 213360"/>
                <a:gd name="connsiteY46" fmla="*/ 12972 h 127169"/>
                <a:gd name="connsiteX47" fmla="*/ 41983 w 213360"/>
                <a:gd name="connsiteY47" fmla="*/ 24211 h 127169"/>
                <a:gd name="connsiteX48" fmla="*/ 34459 w 213360"/>
                <a:gd name="connsiteY48" fmla="*/ 11638 h 127169"/>
                <a:gd name="connsiteX49" fmla="*/ 32077 w 213360"/>
                <a:gd name="connsiteY49" fmla="*/ 6114 h 127169"/>
                <a:gd name="connsiteX50" fmla="*/ 26839 w 213360"/>
                <a:gd name="connsiteY50" fmla="*/ 6114 h 127169"/>
                <a:gd name="connsiteX51" fmla="*/ 15694 w 213360"/>
                <a:gd name="connsiteY51" fmla="*/ 13448 h 127169"/>
                <a:gd name="connsiteX52" fmla="*/ -22 w 213360"/>
                <a:gd name="connsiteY52" fmla="*/ 33260 h 127169"/>
                <a:gd name="connsiteX53" fmla="*/ -22 w 213360"/>
                <a:gd name="connsiteY53" fmla="*/ 84314 h 127169"/>
                <a:gd name="connsiteX54" fmla="*/ 17695 w 213360"/>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60" h="127169">
                  <a:moveTo>
                    <a:pt x="17695" y="89743"/>
                  </a:moveTo>
                  <a:cubicBezTo>
                    <a:pt x="20124" y="92403"/>
                    <a:pt x="22810" y="94826"/>
                    <a:pt x="25696" y="96982"/>
                  </a:cubicBezTo>
                  <a:cubicBezTo>
                    <a:pt x="28744" y="98792"/>
                    <a:pt x="32554"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7607" y="83552"/>
                    <a:pt x="77607" y="81075"/>
                    <a:pt x="78464" y="78789"/>
                  </a:cubicBezTo>
                  <a:cubicBezTo>
                    <a:pt x="80303" y="72751"/>
                    <a:pt x="86694" y="69350"/>
                    <a:pt x="92733"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50" y="89774"/>
                    <a:pt x="118841" y="99379"/>
                    <a:pt x="117802" y="108888"/>
                  </a:cubicBezTo>
                  <a:cubicBezTo>
                    <a:pt x="116393" y="114975"/>
                    <a:pt x="116964" y="121347"/>
                    <a:pt x="119422" y="127081"/>
                  </a:cubicBezTo>
                  <a:cubicBezTo>
                    <a:pt x="122946" y="126605"/>
                    <a:pt x="124756" y="122604"/>
                    <a:pt x="125803" y="119175"/>
                  </a:cubicBezTo>
                  <a:cubicBezTo>
                    <a:pt x="128118" y="111508"/>
                    <a:pt x="129404" y="103562"/>
                    <a:pt x="129613" y="95553"/>
                  </a:cubicBezTo>
                  <a:cubicBezTo>
                    <a:pt x="129613" y="89648"/>
                    <a:pt x="130090" y="82314"/>
                    <a:pt x="135519" y="79932"/>
                  </a:cubicBezTo>
                  <a:cubicBezTo>
                    <a:pt x="139681" y="78564"/>
                    <a:pt x="144244" y="80215"/>
                    <a:pt x="146568" y="83933"/>
                  </a:cubicBezTo>
                  <a:cubicBezTo>
                    <a:pt x="148759" y="87629"/>
                    <a:pt x="150121" y="91756"/>
                    <a:pt x="150568"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8" y="28021"/>
                  </a:cubicBezTo>
                  <a:cubicBezTo>
                    <a:pt x="202889" y="23275"/>
                    <a:pt x="199689" y="18862"/>
                    <a:pt x="196003"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1" y="5352"/>
                    <a:pt x="28506" y="5352"/>
                    <a:pt x="26839" y="6114"/>
                  </a:cubicBezTo>
                  <a:cubicBezTo>
                    <a:pt x="22400" y="7218"/>
                    <a:pt x="18466" y="9805"/>
                    <a:pt x="15694" y="13448"/>
                  </a:cubicBezTo>
                  <a:cubicBezTo>
                    <a:pt x="11218" y="19258"/>
                    <a:pt x="9884" y="33260"/>
                    <a:pt x="-22" y="33260"/>
                  </a:cubicBezTo>
                  <a:lnTo>
                    <a:pt x="-22" y="84314"/>
                  </a:lnTo>
                  <a:cubicBezTo>
                    <a:pt x="6341" y="83931"/>
                    <a:pt x="12637" y="85859"/>
                    <a:pt x="17695" y="89743"/>
                  </a:cubicBezTo>
                  <a:close/>
                </a:path>
              </a:pathLst>
            </a:custGeom>
            <a:solidFill>
              <a:srgbClr val="F99F38"/>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82C7F934-3B04-52D8-DC48-709A65EEF2A4}"/>
                </a:ext>
              </a:extLst>
            </p:cNvPr>
            <p:cNvSpPr/>
            <p:nvPr/>
          </p:nvSpPr>
          <p:spPr>
            <a:xfrm>
              <a:off x="1864348" y="399026"/>
              <a:ext cx="63130" cy="154723"/>
            </a:xfrm>
            <a:custGeom>
              <a:avLst/>
              <a:gdLst>
                <a:gd name="connsiteX0" fmla="*/ 1577 w 63130"/>
                <a:gd name="connsiteY0" fmla="*/ 95138 h 154723"/>
                <a:gd name="connsiteX1" fmla="*/ 2530 w 63130"/>
                <a:gd name="connsiteY1" fmla="*/ 96376 h 154723"/>
                <a:gd name="connsiteX2" fmla="*/ 3959 w 63130"/>
                <a:gd name="connsiteY2" fmla="*/ 96376 h 154723"/>
                <a:gd name="connsiteX3" fmla="*/ 10912 w 63130"/>
                <a:gd name="connsiteY3" fmla="*/ 95424 h 154723"/>
                <a:gd name="connsiteX4" fmla="*/ 21485 w 63130"/>
                <a:gd name="connsiteY4" fmla="*/ 79422 h 154723"/>
                <a:gd name="connsiteX5" fmla="*/ 25104 w 63130"/>
                <a:gd name="connsiteY5" fmla="*/ 78755 h 154723"/>
                <a:gd name="connsiteX6" fmla="*/ 29105 w 63130"/>
                <a:gd name="connsiteY6" fmla="*/ 87137 h 154723"/>
                <a:gd name="connsiteX7" fmla="*/ 31581 w 63130"/>
                <a:gd name="connsiteY7" fmla="*/ 91518 h 154723"/>
                <a:gd name="connsiteX8" fmla="*/ 27866 w 63130"/>
                <a:gd name="connsiteY8" fmla="*/ 111235 h 154723"/>
                <a:gd name="connsiteX9" fmla="*/ 22913 w 63130"/>
                <a:gd name="connsiteY9" fmla="*/ 119427 h 154723"/>
                <a:gd name="connsiteX10" fmla="*/ 22437 w 63130"/>
                <a:gd name="connsiteY10" fmla="*/ 128952 h 154723"/>
                <a:gd name="connsiteX11" fmla="*/ 25104 w 63130"/>
                <a:gd name="connsiteY11" fmla="*/ 133143 h 154723"/>
                <a:gd name="connsiteX12" fmla="*/ 33581 w 63130"/>
                <a:gd name="connsiteY12" fmla="*/ 153621 h 154723"/>
                <a:gd name="connsiteX13" fmla="*/ 34724 w 63130"/>
                <a:gd name="connsiteY13" fmla="*/ 154574 h 154723"/>
                <a:gd name="connsiteX14" fmla="*/ 37391 w 63130"/>
                <a:gd name="connsiteY14" fmla="*/ 153145 h 154723"/>
                <a:gd name="connsiteX15" fmla="*/ 37391 w 63130"/>
                <a:gd name="connsiteY15" fmla="*/ 149811 h 154723"/>
                <a:gd name="connsiteX16" fmla="*/ 41487 w 63130"/>
                <a:gd name="connsiteY16" fmla="*/ 91042 h 154723"/>
                <a:gd name="connsiteX17" fmla="*/ 41487 w 63130"/>
                <a:gd name="connsiteY17" fmla="*/ 84851 h 154723"/>
                <a:gd name="connsiteX18" fmla="*/ 45678 w 63130"/>
                <a:gd name="connsiteY18" fmla="*/ 80850 h 154723"/>
                <a:gd name="connsiteX19" fmla="*/ 49774 w 63130"/>
                <a:gd name="connsiteY19" fmla="*/ 82470 h 154723"/>
                <a:gd name="connsiteX20" fmla="*/ 59299 w 63130"/>
                <a:gd name="connsiteY20" fmla="*/ 84565 h 154723"/>
                <a:gd name="connsiteX21" fmla="*/ 62061 w 63130"/>
                <a:gd name="connsiteY21" fmla="*/ 76659 h 154723"/>
                <a:gd name="connsiteX22" fmla="*/ 57203 w 63130"/>
                <a:gd name="connsiteY22" fmla="*/ 73421 h 154723"/>
                <a:gd name="connsiteX23" fmla="*/ 56346 w 63130"/>
                <a:gd name="connsiteY23" fmla="*/ 70182 h 154723"/>
                <a:gd name="connsiteX24" fmla="*/ 54441 w 63130"/>
                <a:gd name="connsiteY24" fmla="*/ 44751 h 154723"/>
                <a:gd name="connsiteX25" fmla="*/ 56251 w 63130"/>
                <a:gd name="connsiteY25" fmla="*/ 37988 h 154723"/>
                <a:gd name="connsiteX26" fmla="*/ 58537 w 63130"/>
                <a:gd name="connsiteY26" fmla="*/ 36464 h 154723"/>
                <a:gd name="connsiteX27" fmla="*/ 59299 w 63130"/>
                <a:gd name="connsiteY27" fmla="*/ 33130 h 154723"/>
                <a:gd name="connsiteX28" fmla="*/ 59299 w 63130"/>
                <a:gd name="connsiteY28" fmla="*/ 26844 h 154723"/>
                <a:gd name="connsiteX29" fmla="*/ 58727 w 63130"/>
                <a:gd name="connsiteY29" fmla="*/ 24367 h 154723"/>
                <a:gd name="connsiteX30" fmla="*/ 56251 w 63130"/>
                <a:gd name="connsiteY30" fmla="*/ 22938 h 154723"/>
                <a:gd name="connsiteX31" fmla="*/ 52346 w 63130"/>
                <a:gd name="connsiteY31" fmla="*/ 14937 h 154723"/>
                <a:gd name="connsiteX32" fmla="*/ 52346 w 63130"/>
                <a:gd name="connsiteY32" fmla="*/ 5412 h 154723"/>
                <a:gd name="connsiteX33" fmla="*/ 45869 w 63130"/>
                <a:gd name="connsiteY33" fmla="*/ -17 h 154723"/>
                <a:gd name="connsiteX34" fmla="*/ 39868 w 63130"/>
                <a:gd name="connsiteY34" fmla="*/ 43893 h 154723"/>
                <a:gd name="connsiteX35" fmla="*/ 37963 w 63130"/>
                <a:gd name="connsiteY35" fmla="*/ 54371 h 154723"/>
                <a:gd name="connsiteX36" fmla="*/ 37391 w 63130"/>
                <a:gd name="connsiteY36" fmla="*/ 76278 h 154723"/>
                <a:gd name="connsiteX37" fmla="*/ 36915 w 63130"/>
                <a:gd name="connsiteY37" fmla="*/ 77326 h 154723"/>
                <a:gd name="connsiteX38" fmla="*/ 34724 w 63130"/>
                <a:gd name="connsiteY38" fmla="*/ 76755 h 154723"/>
                <a:gd name="connsiteX39" fmla="*/ 33391 w 63130"/>
                <a:gd name="connsiteY39" fmla="*/ 74659 h 154723"/>
                <a:gd name="connsiteX40" fmla="*/ 27866 w 63130"/>
                <a:gd name="connsiteY40" fmla="*/ 73421 h 154723"/>
                <a:gd name="connsiteX41" fmla="*/ 11388 w 63130"/>
                <a:gd name="connsiteY41" fmla="*/ 75516 h 154723"/>
                <a:gd name="connsiteX42" fmla="*/ 1577 w 63130"/>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30" h="154723">
                  <a:moveTo>
                    <a:pt x="1577" y="95138"/>
                  </a:moveTo>
                  <a:cubicBezTo>
                    <a:pt x="1777" y="95624"/>
                    <a:pt x="2111" y="96052"/>
                    <a:pt x="2530" y="96376"/>
                  </a:cubicBezTo>
                  <a:cubicBezTo>
                    <a:pt x="2997" y="96519"/>
                    <a:pt x="3492" y="96519"/>
                    <a:pt x="3959" y="96376"/>
                  </a:cubicBezTo>
                  <a:lnTo>
                    <a:pt x="10912" y="95424"/>
                  </a:lnTo>
                  <a:cubicBezTo>
                    <a:pt x="12341" y="88966"/>
                    <a:pt x="16103" y="83270"/>
                    <a:pt x="21485" y="79422"/>
                  </a:cubicBezTo>
                  <a:cubicBezTo>
                    <a:pt x="22561" y="78745"/>
                    <a:pt x="23856" y="78507"/>
                    <a:pt x="25104" y="78755"/>
                  </a:cubicBezTo>
                  <a:cubicBezTo>
                    <a:pt x="28152" y="79707"/>
                    <a:pt x="27962" y="84089"/>
                    <a:pt x="29105" y="87137"/>
                  </a:cubicBezTo>
                  <a:cubicBezTo>
                    <a:pt x="29819" y="88661"/>
                    <a:pt x="30648" y="90128"/>
                    <a:pt x="31581" y="91518"/>
                  </a:cubicBezTo>
                  <a:cubicBezTo>
                    <a:pt x="33924" y="98281"/>
                    <a:pt x="32515" y="105787"/>
                    <a:pt x="27866" y="111235"/>
                  </a:cubicBezTo>
                  <a:cubicBezTo>
                    <a:pt x="25980" y="113816"/>
                    <a:pt x="24323" y="116560"/>
                    <a:pt x="22913" y="119427"/>
                  </a:cubicBezTo>
                  <a:cubicBezTo>
                    <a:pt x="21446" y="122398"/>
                    <a:pt x="21275" y="125846"/>
                    <a:pt x="22437" y="128952"/>
                  </a:cubicBezTo>
                  <a:cubicBezTo>
                    <a:pt x="23199" y="130428"/>
                    <a:pt x="24094" y="131828"/>
                    <a:pt x="25104" y="133143"/>
                  </a:cubicBezTo>
                  <a:cubicBezTo>
                    <a:pt x="29009" y="139429"/>
                    <a:pt x="28724" y="148002"/>
                    <a:pt x="33581" y="153621"/>
                  </a:cubicBezTo>
                  <a:cubicBezTo>
                    <a:pt x="33867" y="154040"/>
                    <a:pt x="34267" y="154364"/>
                    <a:pt x="34724" y="154574"/>
                  </a:cubicBezTo>
                  <a:cubicBezTo>
                    <a:pt x="35848" y="154841"/>
                    <a:pt x="36991" y="154221"/>
                    <a:pt x="37391" y="153145"/>
                  </a:cubicBezTo>
                  <a:cubicBezTo>
                    <a:pt x="37677" y="152050"/>
                    <a:pt x="37677" y="150907"/>
                    <a:pt x="37391" y="149811"/>
                  </a:cubicBezTo>
                  <a:cubicBezTo>
                    <a:pt x="36820" y="130095"/>
                    <a:pt x="43773" y="110568"/>
                    <a:pt x="41487" y="91042"/>
                  </a:cubicBezTo>
                  <a:cubicBezTo>
                    <a:pt x="41154" y="88994"/>
                    <a:pt x="41154" y="86899"/>
                    <a:pt x="41487" y="84851"/>
                  </a:cubicBezTo>
                  <a:cubicBezTo>
                    <a:pt x="41849" y="82736"/>
                    <a:pt x="43554" y="81117"/>
                    <a:pt x="45678" y="80850"/>
                  </a:cubicBezTo>
                  <a:cubicBezTo>
                    <a:pt x="47183" y="80946"/>
                    <a:pt x="48612" y="81508"/>
                    <a:pt x="49774" y="82470"/>
                  </a:cubicBezTo>
                  <a:cubicBezTo>
                    <a:pt x="52498" y="84508"/>
                    <a:pt x="55975" y="85270"/>
                    <a:pt x="59299" y="84565"/>
                  </a:cubicBezTo>
                  <a:cubicBezTo>
                    <a:pt x="62442" y="83517"/>
                    <a:pt x="64442" y="78945"/>
                    <a:pt x="62061" y="76659"/>
                  </a:cubicBezTo>
                  <a:cubicBezTo>
                    <a:pt x="59680" y="74373"/>
                    <a:pt x="58346" y="75040"/>
                    <a:pt x="57203" y="73421"/>
                  </a:cubicBezTo>
                  <a:cubicBezTo>
                    <a:pt x="56622" y="72440"/>
                    <a:pt x="56327" y="71325"/>
                    <a:pt x="56346" y="70182"/>
                  </a:cubicBezTo>
                  <a:lnTo>
                    <a:pt x="54441" y="44751"/>
                  </a:lnTo>
                  <a:cubicBezTo>
                    <a:pt x="53898" y="42331"/>
                    <a:pt x="54574" y="39807"/>
                    <a:pt x="56251" y="37988"/>
                  </a:cubicBezTo>
                  <a:cubicBezTo>
                    <a:pt x="57060" y="37559"/>
                    <a:pt x="57832" y="37045"/>
                    <a:pt x="58537" y="36464"/>
                  </a:cubicBezTo>
                  <a:cubicBezTo>
                    <a:pt x="59175" y="35483"/>
                    <a:pt x="59451" y="34292"/>
                    <a:pt x="59299" y="33130"/>
                  </a:cubicBezTo>
                  <a:lnTo>
                    <a:pt x="59299" y="26844"/>
                  </a:lnTo>
                  <a:cubicBezTo>
                    <a:pt x="59356" y="25977"/>
                    <a:pt x="59156" y="25120"/>
                    <a:pt x="58727" y="24367"/>
                  </a:cubicBezTo>
                  <a:cubicBezTo>
                    <a:pt x="57994" y="23748"/>
                    <a:pt x="57156" y="23262"/>
                    <a:pt x="56251" y="22938"/>
                  </a:cubicBezTo>
                  <a:cubicBezTo>
                    <a:pt x="53603" y="21167"/>
                    <a:pt x="52117" y="18109"/>
                    <a:pt x="52346" y="14937"/>
                  </a:cubicBezTo>
                  <a:cubicBezTo>
                    <a:pt x="52688" y="11775"/>
                    <a:pt x="52688" y="8575"/>
                    <a:pt x="52346" y="5412"/>
                  </a:cubicBezTo>
                  <a:cubicBezTo>
                    <a:pt x="51584" y="2364"/>
                    <a:pt x="48917" y="-588"/>
                    <a:pt x="45869" y="-17"/>
                  </a:cubicBezTo>
                  <a:cubicBezTo>
                    <a:pt x="44735" y="14728"/>
                    <a:pt x="42735" y="29387"/>
                    <a:pt x="39868" y="43893"/>
                  </a:cubicBezTo>
                  <a:cubicBezTo>
                    <a:pt x="38992" y="47341"/>
                    <a:pt x="38363" y="50837"/>
                    <a:pt x="37963" y="54371"/>
                  </a:cubicBezTo>
                  <a:cubicBezTo>
                    <a:pt x="38296" y="61677"/>
                    <a:pt x="38106" y="69001"/>
                    <a:pt x="37391" y="76278"/>
                  </a:cubicBezTo>
                  <a:cubicBezTo>
                    <a:pt x="37334" y="76669"/>
                    <a:pt x="37172" y="77031"/>
                    <a:pt x="36915" y="77326"/>
                  </a:cubicBezTo>
                  <a:cubicBezTo>
                    <a:pt x="36248" y="77898"/>
                    <a:pt x="35201" y="77326"/>
                    <a:pt x="34724" y="76755"/>
                  </a:cubicBezTo>
                  <a:cubicBezTo>
                    <a:pt x="34248" y="76183"/>
                    <a:pt x="33962" y="75231"/>
                    <a:pt x="33391" y="74659"/>
                  </a:cubicBezTo>
                  <a:cubicBezTo>
                    <a:pt x="31867" y="73364"/>
                    <a:pt x="29800" y="72897"/>
                    <a:pt x="27866" y="73421"/>
                  </a:cubicBezTo>
                  <a:lnTo>
                    <a:pt x="11388" y="75516"/>
                  </a:lnTo>
                  <a:cubicBezTo>
                    <a:pt x="911" y="76659"/>
                    <a:pt x="-2328" y="85994"/>
                    <a:pt x="1577" y="95138"/>
                  </a:cubicBezTo>
                  <a:close/>
                </a:path>
              </a:pathLst>
            </a:custGeom>
            <a:solidFill>
              <a:srgbClr val="FAB07F"/>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99B9EAFD-457B-2D0B-E1BD-9719C9310835}"/>
                </a:ext>
              </a:extLst>
            </p:cNvPr>
            <p:cNvSpPr/>
            <p:nvPr/>
          </p:nvSpPr>
          <p:spPr>
            <a:xfrm>
              <a:off x="1874770"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891"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14CD9EDA-277A-4895-BC53-7095D7E1B29D}"/>
                </a:ext>
              </a:extLst>
            </p:cNvPr>
            <p:cNvSpPr/>
            <p:nvPr/>
          </p:nvSpPr>
          <p:spPr>
            <a:xfrm>
              <a:off x="1843297" y="445300"/>
              <a:ext cx="5896" cy="12138"/>
            </a:xfrm>
            <a:custGeom>
              <a:avLst/>
              <a:gdLst>
                <a:gd name="connsiteX0" fmla="*/ 625 w 5896"/>
                <a:gd name="connsiteY0" fmla="*/ 10383 h 12138"/>
                <a:gd name="connsiteX1" fmla="*/ 54 w 5896"/>
                <a:gd name="connsiteY1" fmla="*/ 6573 h 12138"/>
                <a:gd name="connsiteX2" fmla="*/ 530 w 5896"/>
                <a:gd name="connsiteY2" fmla="*/ 1810 h 12138"/>
                <a:gd name="connsiteX3" fmla="*/ 1673 w 5896"/>
                <a:gd name="connsiteY3" fmla="*/ 1 h 12138"/>
                <a:gd name="connsiteX4" fmla="*/ 3768 w 5896"/>
                <a:gd name="connsiteY4" fmla="*/ 763 h 12138"/>
                <a:gd name="connsiteX5" fmla="*/ 4625 w 5896"/>
                <a:gd name="connsiteY5" fmla="*/ 3049 h 12138"/>
                <a:gd name="connsiteX6" fmla="*/ 5483 w 5896"/>
                <a:gd name="connsiteY6" fmla="*/ 11335 h 12138"/>
                <a:gd name="connsiteX7" fmla="*/ 930 w 5896"/>
                <a:gd name="connsiteY7" fmla="*/ 10840 h 12138"/>
                <a:gd name="connsiteX8" fmla="*/ 625 w 5896"/>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6" h="12138">
                  <a:moveTo>
                    <a:pt x="625" y="10383"/>
                  </a:moveTo>
                  <a:cubicBezTo>
                    <a:pt x="54" y="9202"/>
                    <a:pt x="-146" y="7868"/>
                    <a:pt x="54" y="6573"/>
                  </a:cubicBezTo>
                  <a:cubicBezTo>
                    <a:pt x="15" y="4973"/>
                    <a:pt x="177" y="3372"/>
                    <a:pt x="530" y="1810"/>
                  </a:cubicBezTo>
                  <a:cubicBezTo>
                    <a:pt x="663" y="1086"/>
                    <a:pt x="1073" y="429"/>
                    <a:pt x="1673" y="1"/>
                  </a:cubicBezTo>
                  <a:cubicBezTo>
                    <a:pt x="2463" y="-257"/>
                    <a:pt x="3330" y="58"/>
                    <a:pt x="3768" y="763"/>
                  </a:cubicBezTo>
                  <a:cubicBezTo>
                    <a:pt x="4197" y="1467"/>
                    <a:pt x="4483" y="2239"/>
                    <a:pt x="4625" y="3049"/>
                  </a:cubicBezTo>
                  <a:cubicBezTo>
                    <a:pt x="4625" y="5049"/>
                    <a:pt x="6721" y="10002"/>
                    <a:pt x="5483" y="11335"/>
                  </a:cubicBezTo>
                  <a:cubicBezTo>
                    <a:pt x="4092" y="12459"/>
                    <a:pt x="2054" y="12231"/>
                    <a:pt x="930" y="10840"/>
                  </a:cubicBezTo>
                  <a:cubicBezTo>
                    <a:pt x="816" y="10697"/>
                    <a:pt x="711" y="10545"/>
                    <a:pt x="625" y="10383"/>
                  </a:cubicBezTo>
                  <a:close/>
                </a:path>
              </a:pathLst>
            </a:custGeom>
            <a:solidFill>
              <a:srgbClr val="FAB07F"/>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A4BF6D50-E76B-A732-1B69-A2D41D799868}"/>
                </a:ext>
              </a:extLst>
            </p:cNvPr>
            <p:cNvSpPr/>
            <p:nvPr/>
          </p:nvSpPr>
          <p:spPr>
            <a:xfrm>
              <a:off x="1822769"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6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23" y="17446"/>
                    <a:pt x="8" y="19437"/>
                  </a:cubicBezTo>
                  <a:cubicBezTo>
                    <a:pt x="-239" y="22532"/>
                    <a:pt x="1047" y="25552"/>
                    <a:pt x="3437" y="27533"/>
                  </a:cubicBezTo>
                  <a:cubicBezTo>
                    <a:pt x="5742" y="29571"/>
                    <a:pt x="7419" y="32210"/>
                    <a:pt x="8295" y="35153"/>
                  </a:cubicBezTo>
                  <a:cubicBezTo>
                    <a:pt x="8295" y="36581"/>
                    <a:pt x="8295" y="38391"/>
                    <a:pt x="9724" y="39248"/>
                  </a:cubicBezTo>
                  <a:cubicBezTo>
                    <a:pt x="11153" y="40106"/>
                    <a:pt x="12677"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D2DD6397-45FD-DFA4-05EB-F6075080C7E1}"/>
                </a:ext>
              </a:extLst>
            </p:cNvPr>
            <p:cNvSpPr/>
            <p:nvPr/>
          </p:nvSpPr>
          <p:spPr>
            <a:xfrm>
              <a:off x="1810142"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205" y="115355"/>
                    <a:pt x="2729"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lnTo>
                    <a:pt x="10348" y="86494"/>
                  </a:lnTo>
                  <a:cubicBezTo>
                    <a:pt x="10072" y="91599"/>
                    <a:pt x="10425" y="96714"/>
                    <a:pt x="11396" y="101734"/>
                  </a:cubicBezTo>
                  <a:cubicBezTo>
                    <a:pt x="13006" y="106992"/>
                    <a:pt x="14949" y="112145"/>
                    <a:pt x="17206" y="117164"/>
                  </a:cubicBezTo>
                  <a:cubicBezTo>
                    <a:pt x="20673"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B38E621D-406E-75DE-A1F4-3E566C549C0F}"/>
                </a:ext>
              </a:extLst>
            </p:cNvPr>
            <p:cNvSpPr/>
            <p:nvPr/>
          </p:nvSpPr>
          <p:spPr>
            <a:xfrm>
              <a:off x="1769401" y="456238"/>
              <a:ext cx="23370" cy="34060"/>
            </a:xfrm>
            <a:custGeom>
              <a:avLst/>
              <a:gdLst>
                <a:gd name="connsiteX0" fmla="*/ 14133 w 23370"/>
                <a:gd name="connsiteY0" fmla="*/ 29067 h 34060"/>
                <a:gd name="connsiteX1" fmla="*/ 5751 w 23370"/>
                <a:gd name="connsiteY1" fmla="*/ 33830 h 34060"/>
                <a:gd name="connsiteX2" fmla="*/ 3941 w 23370"/>
                <a:gd name="connsiteY2" fmla="*/ 33830 h 34060"/>
                <a:gd name="connsiteX3" fmla="*/ 2703 w 23370"/>
                <a:gd name="connsiteY3" fmla="*/ 32210 h 34060"/>
                <a:gd name="connsiteX4" fmla="*/ 417 w 23370"/>
                <a:gd name="connsiteY4" fmla="*/ 18971 h 34060"/>
                <a:gd name="connsiteX5" fmla="*/ 8894 w 23370"/>
                <a:gd name="connsiteY5" fmla="*/ 5636 h 34060"/>
                <a:gd name="connsiteX6" fmla="*/ 9561 w 23370"/>
                <a:gd name="connsiteY6" fmla="*/ 1349 h 34060"/>
                <a:gd name="connsiteX7" fmla="*/ 14629 w 23370"/>
                <a:gd name="connsiteY7" fmla="*/ 645 h 34060"/>
                <a:gd name="connsiteX8" fmla="*/ 14800 w 23370"/>
                <a:gd name="connsiteY8" fmla="*/ 778 h 34060"/>
                <a:gd name="connsiteX9" fmla="*/ 18896 w 23370"/>
                <a:gd name="connsiteY9" fmla="*/ 8779 h 34060"/>
                <a:gd name="connsiteX10" fmla="*/ 23277 w 23370"/>
                <a:gd name="connsiteY10" fmla="*/ 15637 h 34060"/>
                <a:gd name="connsiteX11" fmla="*/ 14133 w 23370"/>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0"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9" y="645"/>
                  </a:cubicBezTo>
                  <a:cubicBezTo>
                    <a:pt x="14686" y="683"/>
                    <a:pt x="14743" y="730"/>
                    <a:pt x="14800" y="778"/>
                  </a:cubicBezTo>
                  <a:cubicBezTo>
                    <a:pt x="17372" y="2778"/>
                    <a:pt x="17181" y="6302"/>
                    <a:pt x="18896" y="8779"/>
                  </a:cubicBezTo>
                  <a:cubicBezTo>
                    <a:pt x="20610" y="11255"/>
                    <a:pt x="22801" y="12494"/>
                    <a:pt x="23277" y="15637"/>
                  </a:cubicBezTo>
                  <a:cubicBezTo>
                    <a:pt x="24134" y="20780"/>
                    <a:pt x="17086" y="25829"/>
                    <a:pt x="14133" y="29067"/>
                  </a:cubicBezTo>
                  <a:close/>
                </a:path>
              </a:pathLst>
            </a:custGeom>
            <a:solidFill>
              <a:srgbClr val="FAB07F"/>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5AF98371-1EE4-2D43-AD38-F5A7D786EE3C}"/>
                </a:ext>
              </a:extLst>
            </p:cNvPr>
            <p:cNvSpPr/>
            <p:nvPr/>
          </p:nvSpPr>
          <p:spPr>
            <a:xfrm>
              <a:off x="1750914"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40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1" y="51442"/>
                  </a:cubicBezTo>
                  <a:cubicBezTo>
                    <a:pt x="5769"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569113F3-87D4-86D2-C09A-3C6D2AB75994}"/>
                </a:ext>
              </a:extLst>
            </p:cNvPr>
            <p:cNvSpPr/>
            <p:nvPr/>
          </p:nvSpPr>
          <p:spPr>
            <a:xfrm>
              <a:off x="1937956"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664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268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605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664" y="25249"/>
                  </a:cubicBezTo>
                  <a:cubicBezTo>
                    <a:pt x="150216" y="20975"/>
                    <a:pt x="148854" y="16849"/>
                    <a:pt x="146663" y="13152"/>
                  </a:cubicBezTo>
                  <a:cubicBezTo>
                    <a:pt x="144339" y="9436"/>
                    <a:pt x="139777" y="7784"/>
                    <a:pt x="135614" y="9152"/>
                  </a:cubicBezTo>
                  <a:cubicBezTo>
                    <a:pt x="130185"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36" y="28598"/>
                    <a:pt x="118745" y="18993"/>
                    <a:pt x="117326" y="9533"/>
                  </a:cubicBezTo>
                  <a:cubicBezTo>
                    <a:pt x="115421" y="7723"/>
                    <a:pt x="112564" y="10390"/>
                    <a:pt x="111992" y="12867"/>
                  </a:cubicBezTo>
                  <a:cubicBezTo>
                    <a:pt x="111421"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4" y="328620"/>
                    <a:pt x="60652" y="332049"/>
                    <a:pt x="61605" y="335193"/>
                  </a:cubicBezTo>
                  <a:cubicBezTo>
                    <a:pt x="62138" y="338545"/>
                    <a:pt x="63662" y="34167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512" y="315190"/>
                    <a:pt x="78655" y="303284"/>
                    <a:pt x="78274" y="291473"/>
                  </a:cubicBezTo>
                  <a:cubicBezTo>
                    <a:pt x="77293" y="284577"/>
                    <a:pt x="78493" y="277557"/>
                    <a:pt x="81703" y="271375"/>
                  </a:cubicBezTo>
                  <a:cubicBezTo>
                    <a:pt x="83703" y="268422"/>
                    <a:pt x="87513" y="266041"/>
                    <a:pt x="90561" y="267756"/>
                  </a:cubicBezTo>
                  <a:cubicBezTo>
                    <a:pt x="92514"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7"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091" y="329192"/>
                    <a:pt x="143329"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582"/>
                    <a:pt x="176905" y="331040"/>
                    <a:pt x="179524" y="333383"/>
                  </a:cubicBezTo>
                  <a:cubicBezTo>
                    <a:pt x="182068"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04" y="12771"/>
                    <a:pt x="200384" y="20391"/>
                  </a:cubicBezTo>
                  <a:close/>
                </a:path>
              </a:pathLst>
            </a:custGeom>
            <a:solidFill>
              <a:srgbClr val="FED7AB"/>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2BD9594A-6C0C-A6BF-A308-2D54FEEC9A9B}"/>
                </a:ext>
              </a:extLst>
            </p:cNvPr>
            <p:cNvSpPr/>
            <p:nvPr/>
          </p:nvSpPr>
          <p:spPr>
            <a:xfrm>
              <a:off x="1938337"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605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268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1" y="46198"/>
                    <a:pt x="143329" y="57638"/>
                  </a:cubicBezTo>
                  <a:cubicBezTo>
                    <a:pt x="144091" y="61924"/>
                    <a:pt x="144758" y="67163"/>
                    <a:pt x="141424" y="69734"/>
                  </a:cubicBezTo>
                  <a:cubicBezTo>
                    <a:pt x="139615" y="70877"/>
                    <a:pt x="137557" y="71563"/>
                    <a:pt x="135424" y="71735"/>
                  </a:cubicBezTo>
                  <a:cubicBezTo>
                    <a:pt x="130832"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2" y="17309"/>
                    <a:pt x="78274" y="24205"/>
                  </a:cubicBezTo>
                  <a:cubicBezTo>
                    <a:pt x="78274" y="36016"/>
                    <a:pt x="79036" y="47922"/>
                    <a:pt x="79512" y="59733"/>
                  </a:cubicBezTo>
                  <a:cubicBezTo>
                    <a:pt x="80036" y="64343"/>
                    <a:pt x="79312" y="69020"/>
                    <a:pt x="77416" y="73259"/>
                  </a:cubicBezTo>
                  <a:cubicBezTo>
                    <a:pt x="75406" y="77373"/>
                    <a:pt x="70444" y="79069"/>
                    <a:pt x="66329" y="77059"/>
                  </a:cubicBezTo>
                  <a:cubicBezTo>
                    <a:pt x="66215" y="77002"/>
                    <a:pt x="66101" y="76945"/>
                    <a:pt x="65986" y="76878"/>
                  </a:cubicBezTo>
                  <a:cubicBezTo>
                    <a:pt x="63662" y="74402"/>
                    <a:pt x="62138" y="71277"/>
                    <a:pt x="61605"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38" y="152078"/>
                    <a:pt x="103610" y="149554"/>
                  </a:cubicBezTo>
                  <a:cubicBezTo>
                    <a:pt x="106049"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39" y="134638"/>
                    <a:pt x="148025" y="131418"/>
                    <a:pt x="148187" y="128218"/>
                  </a:cubicBezTo>
                  <a:cubicBezTo>
                    <a:pt x="148187" y="125170"/>
                    <a:pt x="151711" y="122122"/>
                    <a:pt x="154569" y="123265"/>
                  </a:cubicBezTo>
                  <a:cubicBezTo>
                    <a:pt x="155683" y="123884"/>
                    <a:pt x="156636" y="124770"/>
                    <a:pt x="157331" y="125837"/>
                  </a:cubicBezTo>
                  <a:cubicBezTo>
                    <a:pt x="159217" y="128513"/>
                    <a:pt x="160760" y="131428"/>
                    <a:pt x="161903" y="134504"/>
                  </a:cubicBezTo>
                  <a:cubicBezTo>
                    <a:pt x="162722" y="137686"/>
                    <a:pt x="164294" y="140619"/>
                    <a:pt x="166475" y="143077"/>
                  </a:cubicBezTo>
                  <a:cubicBezTo>
                    <a:pt x="167932"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146" y="131923"/>
                    <a:pt x="200756" y="133866"/>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3411DB6A-7710-4E6B-9472-429E0D892D7C}"/>
                </a:ext>
              </a:extLst>
            </p:cNvPr>
            <p:cNvSpPr/>
            <p:nvPr/>
          </p:nvSpPr>
          <p:spPr>
            <a:xfrm>
              <a:off x="1937861" y="228589"/>
              <a:ext cx="213359" cy="127169"/>
            </a:xfrm>
            <a:custGeom>
              <a:avLst/>
              <a:gdLst>
                <a:gd name="connsiteX0" fmla="*/ 17695 w 213359"/>
                <a:gd name="connsiteY0" fmla="*/ 89743 h 127169"/>
                <a:gd name="connsiteX1" fmla="*/ 25696 w 213359"/>
                <a:gd name="connsiteY1" fmla="*/ 96982 h 127169"/>
                <a:gd name="connsiteX2" fmla="*/ 33697 w 213359"/>
                <a:gd name="connsiteY2" fmla="*/ 92410 h 127169"/>
                <a:gd name="connsiteX3" fmla="*/ 35983 w 213359"/>
                <a:gd name="connsiteY3" fmla="*/ 82028 h 127169"/>
                <a:gd name="connsiteX4" fmla="*/ 53604 w 213359"/>
                <a:gd name="connsiteY4" fmla="*/ 74789 h 127169"/>
                <a:gd name="connsiteX5" fmla="*/ 56938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3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2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568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8 w 213359"/>
                <a:gd name="connsiteY29" fmla="*/ 28021 h 127169"/>
                <a:gd name="connsiteX30" fmla="*/ 196003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9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5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5" y="89743"/>
                  </a:moveTo>
                  <a:cubicBezTo>
                    <a:pt x="20124" y="92403"/>
                    <a:pt x="22810" y="94826"/>
                    <a:pt x="25696" y="96982"/>
                  </a:cubicBezTo>
                  <a:cubicBezTo>
                    <a:pt x="28744" y="98792"/>
                    <a:pt x="32554"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8083" y="83552"/>
                    <a:pt x="77607" y="81075"/>
                    <a:pt x="78464" y="78789"/>
                  </a:cubicBezTo>
                  <a:cubicBezTo>
                    <a:pt x="80302" y="72751"/>
                    <a:pt x="86694" y="69350"/>
                    <a:pt x="92733"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50" y="89774"/>
                    <a:pt x="118841" y="99379"/>
                    <a:pt x="117802" y="108888"/>
                  </a:cubicBezTo>
                  <a:cubicBezTo>
                    <a:pt x="116393" y="114975"/>
                    <a:pt x="116964" y="121347"/>
                    <a:pt x="119422" y="127081"/>
                  </a:cubicBezTo>
                  <a:cubicBezTo>
                    <a:pt x="122946" y="126605"/>
                    <a:pt x="124756" y="122604"/>
                    <a:pt x="125803" y="119175"/>
                  </a:cubicBezTo>
                  <a:cubicBezTo>
                    <a:pt x="128118" y="111508"/>
                    <a:pt x="129404" y="103562"/>
                    <a:pt x="129613" y="95553"/>
                  </a:cubicBezTo>
                  <a:cubicBezTo>
                    <a:pt x="129613" y="89648"/>
                    <a:pt x="130090" y="82314"/>
                    <a:pt x="135519" y="79932"/>
                  </a:cubicBezTo>
                  <a:cubicBezTo>
                    <a:pt x="139681" y="78564"/>
                    <a:pt x="144244" y="80215"/>
                    <a:pt x="146568" y="83933"/>
                  </a:cubicBezTo>
                  <a:cubicBezTo>
                    <a:pt x="148759" y="87629"/>
                    <a:pt x="150121" y="91756"/>
                    <a:pt x="150568"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8" y="28021"/>
                  </a:cubicBezTo>
                  <a:cubicBezTo>
                    <a:pt x="202889" y="23275"/>
                    <a:pt x="199689" y="18862"/>
                    <a:pt x="196003"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0" y="5352"/>
                    <a:pt x="28505" y="5352"/>
                    <a:pt x="26839" y="6114"/>
                  </a:cubicBezTo>
                  <a:cubicBezTo>
                    <a:pt x="22400" y="7218"/>
                    <a:pt x="18466" y="9805"/>
                    <a:pt x="15694" y="13448"/>
                  </a:cubicBezTo>
                  <a:cubicBezTo>
                    <a:pt x="11218" y="19258"/>
                    <a:pt x="9884" y="33260"/>
                    <a:pt x="-22" y="33260"/>
                  </a:cubicBezTo>
                  <a:lnTo>
                    <a:pt x="-22" y="84314"/>
                  </a:lnTo>
                  <a:cubicBezTo>
                    <a:pt x="6341" y="83931"/>
                    <a:pt x="12637" y="85859"/>
                    <a:pt x="17695" y="89743"/>
                  </a:cubicBezTo>
                  <a:close/>
                </a:path>
              </a:pathLst>
            </a:custGeom>
            <a:solidFill>
              <a:srgbClr val="F99F38"/>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ABA8EEE9-70EC-4105-4CCC-EADC9533C2B0}"/>
                </a:ext>
              </a:extLst>
            </p:cNvPr>
            <p:cNvSpPr/>
            <p:nvPr/>
          </p:nvSpPr>
          <p:spPr>
            <a:xfrm>
              <a:off x="2077994" y="399407"/>
              <a:ext cx="63607" cy="154723"/>
            </a:xfrm>
            <a:custGeom>
              <a:avLst/>
              <a:gdLst>
                <a:gd name="connsiteX0" fmla="*/ 1577 w 63607"/>
                <a:gd name="connsiteY0" fmla="*/ 94757 h 154723"/>
                <a:gd name="connsiteX1" fmla="*/ 2530 w 63607"/>
                <a:gd name="connsiteY1" fmla="*/ 95995 h 154723"/>
                <a:gd name="connsiteX2" fmla="*/ 3959 w 63607"/>
                <a:gd name="connsiteY2" fmla="*/ 95995 h 154723"/>
                <a:gd name="connsiteX3" fmla="*/ 10912 w 63607"/>
                <a:gd name="connsiteY3" fmla="*/ 95043 h 154723"/>
                <a:gd name="connsiteX4" fmla="*/ 21580 w 63607"/>
                <a:gd name="connsiteY4" fmla="*/ 79041 h 154723"/>
                <a:gd name="connsiteX5" fmla="*/ 25104 w 63607"/>
                <a:gd name="connsiteY5" fmla="*/ 78374 h 154723"/>
                <a:gd name="connsiteX6" fmla="*/ 29105 w 63607"/>
                <a:gd name="connsiteY6" fmla="*/ 86756 h 154723"/>
                <a:gd name="connsiteX7" fmla="*/ 31581 w 63607"/>
                <a:gd name="connsiteY7" fmla="*/ 91137 h 154723"/>
                <a:gd name="connsiteX8" fmla="*/ 27866 w 63607"/>
                <a:gd name="connsiteY8" fmla="*/ 111235 h 154723"/>
                <a:gd name="connsiteX9" fmla="*/ 22913 w 63607"/>
                <a:gd name="connsiteY9" fmla="*/ 119427 h 154723"/>
                <a:gd name="connsiteX10" fmla="*/ 22913 w 63607"/>
                <a:gd name="connsiteY10" fmla="*/ 128952 h 154723"/>
                <a:gd name="connsiteX11" fmla="*/ 25580 w 63607"/>
                <a:gd name="connsiteY11" fmla="*/ 133143 h 154723"/>
                <a:gd name="connsiteX12" fmla="*/ 34057 w 63607"/>
                <a:gd name="connsiteY12" fmla="*/ 153621 h 154723"/>
                <a:gd name="connsiteX13" fmla="*/ 35201 w 63607"/>
                <a:gd name="connsiteY13" fmla="*/ 154574 h 154723"/>
                <a:gd name="connsiteX14" fmla="*/ 37868 w 63607"/>
                <a:gd name="connsiteY14" fmla="*/ 153145 h 154723"/>
                <a:gd name="connsiteX15" fmla="*/ 37868 w 63607"/>
                <a:gd name="connsiteY15" fmla="*/ 149811 h 154723"/>
                <a:gd name="connsiteX16" fmla="*/ 41963 w 63607"/>
                <a:gd name="connsiteY16" fmla="*/ 91042 h 154723"/>
                <a:gd name="connsiteX17" fmla="*/ 41963 w 63607"/>
                <a:gd name="connsiteY17" fmla="*/ 84851 h 154723"/>
                <a:gd name="connsiteX18" fmla="*/ 46154 w 63607"/>
                <a:gd name="connsiteY18" fmla="*/ 80850 h 154723"/>
                <a:gd name="connsiteX19" fmla="*/ 50250 w 63607"/>
                <a:gd name="connsiteY19" fmla="*/ 82470 h 154723"/>
                <a:gd name="connsiteX20" fmla="*/ 59775 w 63607"/>
                <a:gd name="connsiteY20" fmla="*/ 84565 h 154723"/>
                <a:gd name="connsiteX21" fmla="*/ 62537 w 63607"/>
                <a:gd name="connsiteY21" fmla="*/ 76659 h 154723"/>
                <a:gd name="connsiteX22" fmla="*/ 57680 w 63607"/>
                <a:gd name="connsiteY22" fmla="*/ 73421 h 154723"/>
                <a:gd name="connsiteX23" fmla="*/ 56822 w 63607"/>
                <a:gd name="connsiteY23" fmla="*/ 70182 h 154723"/>
                <a:gd name="connsiteX24" fmla="*/ 54917 w 63607"/>
                <a:gd name="connsiteY24" fmla="*/ 44751 h 154723"/>
                <a:gd name="connsiteX25" fmla="*/ 56727 w 63607"/>
                <a:gd name="connsiteY25" fmla="*/ 37988 h 154723"/>
                <a:gd name="connsiteX26" fmla="*/ 59013 w 63607"/>
                <a:gd name="connsiteY26" fmla="*/ 36464 h 154723"/>
                <a:gd name="connsiteX27" fmla="*/ 59775 w 63607"/>
                <a:gd name="connsiteY27" fmla="*/ 33130 h 154723"/>
                <a:gd name="connsiteX28" fmla="*/ 59775 w 63607"/>
                <a:gd name="connsiteY28" fmla="*/ 26844 h 154723"/>
                <a:gd name="connsiteX29" fmla="*/ 59203 w 63607"/>
                <a:gd name="connsiteY29" fmla="*/ 24367 h 154723"/>
                <a:gd name="connsiteX30" fmla="*/ 56727 w 63607"/>
                <a:gd name="connsiteY30" fmla="*/ 22938 h 154723"/>
                <a:gd name="connsiteX31" fmla="*/ 52822 w 63607"/>
                <a:gd name="connsiteY31" fmla="*/ 14937 h 154723"/>
                <a:gd name="connsiteX32" fmla="*/ 52822 w 63607"/>
                <a:gd name="connsiteY32" fmla="*/ 5412 h 154723"/>
                <a:gd name="connsiteX33" fmla="*/ 46345 w 63607"/>
                <a:gd name="connsiteY33" fmla="*/ -17 h 154723"/>
                <a:gd name="connsiteX34" fmla="*/ 40344 w 63607"/>
                <a:gd name="connsiteY34" fmla="*/ 43893 h 154723"/>
                <a:gd name="connsiteX35" fmla="*/ 38439 w 63607"/>
                <a:gd name="connsiteY35" fmla="*/ 54371 h 154723"/>
                <a:gd name="connsiteX36" fmla="*/ 37868 w 63607"/>
                <a:gd name="connsiteY36" fmla="*/ 76278 h 154723"/>
                <a:gd name="connsiteX37" fmla="*/ 37391 w 63607"/>
                <a:gd name="connsiteY37" fmla="*/ 77326 h 154723"/>
                <a:gd name="connsiteX38" fmla="*/ 35201 w 63607"/>
                <a:gd name="connsiteY38" fmla="*/ 76755 h 154723"/>
                <a:gd name="connsiteX39" fmla="*/ 33867 w 63607"/>
                <a:gd name="connsiteY39" fmla="*/ 74659 h 154723"/>
                <a:gd name="connsiteX40" fmla="*/ 27866 w 63607"/>
                <a:gd name="connsiteY40" fmla="*/ 73135 h 154723"/>
                <a:gd name="connsiteX41" fmla="*/ 11388 w 63607"/>
                <a:gd name="connsiteY41" fmla="*/ 75231 h 154723"/>
                <a:gd name="connsiteX42" fmla="*/ 1577 w 63607"/>
                <a:gd name="connsiteY42" fmla="*/ 94757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607" h="154723">
                  <a:moveTo>
                    <a:pt x="1577" y="94757"/>
                  </a:moveTo>
                  <a:cubicBezTo>
                    <a:pt x="1777" y="95243"/>
                    <a:pt x="2111" y="95671"/>
                    <a:pt x="2530" y="95995"/>
                  </a:cubicBezTo>
                  <a:cubicBezTo>
                    <a:pt x="2997" y="96138"/>
                    <a:pt x="3492" y="96138"/>
                    <a:pt x="3959" y="95995"/>
                  </a:cubicBezTo>
                  <a:lnTo>
                    <a:pt x="10912" y="95043"/>
                  </a:lnTo>
                  <a:cubicBezTo>
                    <a:pt x="12340" y="88556"/>
                    <a:pt x="16141" y="82851"/>
                    <a:pt x="21580" y="79041"/>
                  </a:cubicBezTo>
                  <a:cubicBezTo>
                    <a:pt x="22618" y="78345"/>
                    <a:pt x="23885" y="78107"/>
                    <a:pt x="25104" y="78374"/>
                  </a:cubicBezTo>
                  <a:cubicBezTo>
                    <a:pt x="28152" y="79326"/>
                    <a:pt x="27961" y="83708"/>
                    <a:pt x="29105" y="86756"/>
                  </a:cubicBezTo>
                  <a:cubicBezTo>
                    <a:pt x="29819" y="88280"/>
                    <a:pt x="30648" y="89747"/>
                    <a:pt x="31581" y="91137"/>
                  </a:cubicBezTo>
                  <a:cubicBezTo>
                    <a:pt x="34077" y="98014"/>
                    <a:pt x="32657" y="105701"/>
                    <a:pt x="27866" y="111235"/>
                  </a:cubicBezTo>
                  <a:cubicBezTo>
                    <a:pt x="25980" y="113816"/>
                    <a:pt x="24323" y="116560"/>
                    <a:pt x="22913" y="119427"/>
                  </a:cubicBezTo>
                  <a:cubicBezTo>
                    <a:pt x="21599" y="122465"/>
                    <a:pt x="21599" y="125913"/>
                    <a:pt x="22913" y="128952"/>
                  </a:cubicBezTo>
                  <a:cubicBezTo>
                    <a:pt x="23675" y="130428"/>
                    <a:pt x="24571" y="131828"/>
                    <a:pt x="25580" y="133143"/>
                  </a:cubicBezTo>
                  <a:cubicBezTo>
                    <a:pt x="29486" y="139429"/>
                    <a:pt x="29200" y="148002"/>
                    <a:pt x="34057" y="153621"/>
                  </a:cubicBezTo>
                  <a:cubicBezTo>
                    <a:pt x="34343" y="154040"/>
                    <a:pt x="34743" y="154364"/>
                    <a:pt x="35201" y="154574"/>
                  </a:cubicBezTo>
                  <a:cubicBezTo>
                    <a:pt x="36324" y="154841"/>
                    <a:pt x="37467" y="154221"/>
                    <a:pt x="37868" y="153145"/>
                  </a:cubicBezTo>
                  <a:cubicBezTo>
                    <a:pt x="38153" y="152050"/>
                    <a:pt x="38153" y="150907"/>
                    <a:pt x="37868" y="149811"/>
                  </a:cubicBezTo>
                  <a:cubicBezTo>
                    <a:pt x="37296" y="130095"/>
                    <a:pt x="44249" y="110568"/>
                    <a:pt x="41963" y="91042"/>
                  </a:cubicBezTo>
                  <a:cubicBezTo>
                    <a:pt x="41630" y="88994"/>
                    <a:pt x="41630" y="86899"/>
                    <a:pt x="41963" y="84851"/>
                  </a:cubicBezTo>
                  <a:cubicBezTo>
                    <a:pt x="42325" y="82736"/>
                    <a:pt x="44030" y="81117"/>
                    <a:pt x="46154" y="80850"/>
                  </a:cubicBezTo>
                  <a:cubicBezTo>
                    <a:pt x="47659" y="80946"/>
                    <a:pt x="49088" y="81508"/>
                    <a:pt x="50250" y="82470"/>
                  </a:cubicBezTo>
                  <a:cubicBezTo>
                    <a:pt x="52974" y="84508"/>
                    <a:pt x="56451" y="85270"/>
                    <a:pt x="59775" y="84565"/>
                  </a:cubicBezTo>
                  <a:cubicBezTo>
                    <a:pt x="62918" y="83517"/>
                    <a:pt x="64919" y="78945"/>
                    <a:pt x="62537" y="76659"/>
                  </a:cubicBezTo>
                  <a:cubicBezTo>
                    <a:pt x="60156" y="74373"/>
                    <a:pt x="58823" y="75040"/>
                    <a:pt x="57680" y="73421"/>
                  </a:cubicBezTo>
                  <a:cubicBezTo>
                    <a:pt x="57099" y="72440"/>
                    <a:pt x="56803" y="71325"/>
                    <a:pt x="56822" y="70182"/>
                  </a:cubicBezTo>
                  <a:lnTo>
                    <a:pt x="54917" y="44751"/>
                  </a:lnTo>
                  <a:cubicBezTo>
                    <a:pt x="54374" y="42331"/>
                    <a:pt x="55051" y="39807"/>
                    <a:pt x="56727" y="37988"/>
                  </a:cubicBezTo>
                  <a:cubicBezTo>
                    <a:pt x="57537" y="37559"/>
                    <a:pt x="58308" y="37045"/>
                    <a:pt x="59013" y="36464"/>
                  </a:cubicBezTo>
                  <a:cubicBezTo>
                    <a:pt x="59651" y="35483"/>
                    <a:pt x="59927" y="34292"/>
                    <a:pt x="59775" y="33130"/>
                  </a:cubicBezTo>
                  <a:lnTo>
                    <a:pt x="59775" y="26844"/>
                  </a:lnTo>
                  <a:cubicBezTo>
                    <a:pt x="59832" y="25977"/>
                    <a:pt x="59632" y="25120"/>
                    <a:pt x="59203" y="24367"/>
                  </a:cubicBezTo>
                  <a:cubicBezTo>
                    <a:pt x="58470" y="23748"/>
                    <a:pt x="57632" y="23262"/>
                    <a:pt x="56727" y="22938"/>
                  </a:cubicBezTo>
                  <a:cubicBezTo>
                    <a:pt x="54079" y="21167"/>
                    <a:pt x="52593" y="18109"/>
                    <a:pt x="52822" y="14937"/>
                  </a:cubicBezTo>
                  <a:cubicBezTo>
                    <a:pt x="53165" y="11775"/>
                    <a:pt x="53165" y="8575"/>
                    <a:pt x="52822" y="5412"/>
                  </a:cubicBezTo>
                  <a:cubicBezTo>
                    <a:pt x="52060" y="2364"/>
                    <a:pt x="49393" y="-588"/>
                    <a:pt x="46345" y="-17"/>
                  </a:cubicBezTo>
                  <a:cubicBezTo>
                    <a:pt x="45211" y="14728"/>
                    <a:pt x="43211" y="29387"/>
                    <a:pt x="40344" y="43893"/>
                  </a:cubicBezTo>
                  <a:cubicBezTo>
                    <a:pt x="39468" y="47341"/>
                    <a:pt x="38839" y="50837"/>
                    <a:pt x="38439" y="54371"/>
                  </a:cubicBezTo>
                  <a:cubicBezTo>
                    <a:pt x="38772" y="61676"/>
                    <a:pt x="38582" y="69001"/>
                    <a:pt x="37868" y="76278"/>
                  </a:cubicBezTo>
                  <a:cubicBezTo>
                    <a:pt x="37810" y="76669"/>
                    <a:pt x="37648" y="77031"/>
                    <a:pt x="37391" y="77326"/>
                  </a:cubicBezTo>
                  <a:cubicBezTo>
                    <a:pt x="36724" y="77898"/>
                    <a:pt x="35677" y="77326"/>
                    <a:pt x="35201" y="76755"/>
                  </a:cubicBezTo>
                  <a:cubicBezTo>
                    <a:pt x="34724" y="76183"/>
                    <a:pt x="34439" y="75231"/>
                    <a:pt x="33867" y="74659"/>
                  </a:cubicBezTo>
                  <a:cubicBezTo>
                    <a:pt x="32295" y="73097"/>
                    <a:pt x="29990" y="72516"/>
                    <a:pt x="27866" y="73135"/>
                  </a:cubicBezTo>
                  <a:lnTo>
                    <a:pt x="11388" y="75231"/>
                  </a:lnTo>
                  <a:cubicBezTo>
                    <a:pt x="911" y="76278"/>
                    <a:pt x="-2328" y="85613"/>
                    <a:pt x="1577" y="94757"/>
                  </a:cubicBezTo>
                  <a:close/>
                </a:path>
              </a:pathLst>
            </a:custGeom>
            <a:solidFill>
              <a:srgbClr val="FAB07F"/>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49343E98-0D9C-B890-151A-B749C8FB1DEB}"/>
                </a:ext>
              </a:extLst>
            </p:cNvPr>
            <p:cNvSpPr/>
            <p:nvPr/>
          </p:nvSpPr>
          <p:spPr>
            <a:xfrm>
              <a:off x="2088415"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892"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824D7C6E-4F73-F02F-CF17-6F8A07320FA7}"/>
                </a:ext>
              </a:extLst>
            </p:cNvPr>
            <p:cNvSpPr/>
            <p:nvPr/>
          </p:nvSpPr>
          <p:spPr>
            <a:xfrm>
              <a:off x="2056876" y="445300"/>
              <a:ext cx="5487" cy="11900"/>
            </a:xfrm>
            <a:custGeom>
              <a:avLst/>
              <a:gdLst>
                <a:gd name="connsiteX0" fmla="*/ 692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59 w 5487"/>
                <a:gd name="connsiteY4" fmla="*/ 763 h 11900"/>
                <a:gd name="connsiteX5" fmla="*/ 4217 w 5487"/>
                <a:gd name="connsiteY5" fmla="*/ 3049 h 11900"/>
                <a:gd name="connsiteX6" fmla="*/ 5074 w 5487"/>
                <a:gd name="connsiteY6" fmla="*/ 11335 h 11900"/>
                <a:gd name="connsiteX7" fmla="*/ 692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2" y="10383"/>
                  </a:moveTo>
                  <a:cubicBezTo>
                    <a:pt x="121" y="9202"/>
                    <a:pt x="-79" y="7868"/>
                    <a:pt x="121" y="6573"/>
                  </a:cubicBezTo>
                  <a:cubicBezTo>
                    <a:pt x="-70" y="4992"/>
                    <a:pt x="-70" y="3392"/>
                    <a:pt x="121" y="1810"/>
                  </a:cubicBezTo>
                  <a:cubicBezTo>
                    <a:pt x="254" y="1086"/>
                    <a:pt x="664" y="429"/>
                    <a:pt x="1264" y="1"/>
                  </a:cubicBezTo>
                  <a:cubicBezTo>
                    <a:pt x="2054" y="-257"/>
                    <a:pt x="2921" y="58"/>
                    <a:pt x="3359" y="763"/>
                  </a:cubicBezTo>
                  <a:cubicBezTo>
                    <a:pt x="3788" y="1467"/>
                    <a:pt x="4074" y="2239"/>
                    <a:pt x="4217" y="3049"/>
                  </a:cubicBezTo>
                  <a:cubicBezTo>
                    <a:pt x="4217" y="5049"/>
                    <a:pt x="6312" y="10002"/>
                    <a:pt x="5074" y="11335"/>
                  </a:cubicBezTo>
                  <a:cubicBezTo>
                    <a:pt x="3598" y="12240"/>
                    <a:pt x="1664" y="11821"/>
                    <a:pt x="692" y="10383"/>
                  </a:cubicBezTo>
                  <a:close/>
                </a:path>
              </a:pathLst>
            </a:custGeom>
            <a:solidFill>
              <a:srgbClr val="FAB07F"/>
            </a:solidFill>
            <a:ln w="9525" cap="flat">
              <a:no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1D55A6EB-6D60-DF8C-14CB-0494FA9B7C52}"/>
                </a:ext>
              </a:extLst>
            </p:cNvPr>
            <p:cNvSpPr/>
            <p:nvPr/>
          </p:nvSpPr>
          <p:spPr>
            <a:xfrm>
              <a:off x="2036414" y="502959"/>
              <a:ext cx="18346" cy="39638"/>
            </a:xfrm>
            <a:custGeom>
              <a:avLst/>
              <a:gdLst>
                <a:gd name="connsiteX0" fmla="*/ 10676 w 18346"/>
                <a:gd name="connsiteY0" fmla="*/ 443 h 39638"/>
                <a:gd name="connsiteX1" fmla="*/ 3437 w 18346"/>
                <a:gd name="connsiteY1" fmla="*/ 9302 h 39638"/>
                <a:gd name="connsiteX2" fmla="*/ 2580 w 18346"/>
                <a:gd name="connsiteY2" fmla="*/ 13588 h 39638"/>
                <a:gd name="connsiteX3" fmla="*/ 8 w 18346"/>
                <a:gd name="connsiteY3" fmla="*/ 19398 h 39638"/>
                <a:gd name="connsiteX4" fmla="*/ 3437 w 18346"/>
                <a:gd name="connsiteY4" fmla="*/ 27494 h 39638"/>
                <a:gd name="connsiteX5" fmla="*/ 8295 w 18346"/>
                <a:gd name="connsiteY5" fmla="*/ 35114 h 39638"/>
                <a:gd name="connsiteX6" fmla="*/ 9724 w 18346"/>
                <a:gd name="connsiteY6" fmla="*/ 39210 h 39638"/>
                <a:gd name="connsiteX7" fmla="*/ 13248 w 18346"/>
                <a:gd name="connsiteY7" fmla="*/ 37686 h 39638"/>
                <a:gd name="connsiteX8" fmla="*/ 13248 w 18346"/>
                <a:gd name="connsiteY8" fmla="*/ 33305 h 39638"/>
                <a:gd name="connsiteX9" fmla="*/ 12296 w 18346"/>
                <a:gd name="connsiteY9" fmla="*/ 17207 h 39638"/>
                <a:gd name="connsiteX10" fmla="*/ 18201 w 18346"/>
                <a:gd name="connsiteY10" fmla="*/ 5492 h 39638"/>
                <a:gd name="connsiteX11" fmla="*/ 10676 w 18346"/>
                <a:gd name="connsiteY11" fmla="*/ 443 h 3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38">
                  <a:moveTo>
                    <a:pt x="10676" y="443"/>
                  </a:moveTo>
                  <a:cubicBezTo>
                    <a:pt x="6990" y="2072"/>
                    <a:pt x="4304" y="5368"/>
                    <a:pt x="3437" y="9302"/>
                  </a:cubicBezTo>
                  <a:cubicBezTo>
                    <a:pt x="3256" y="10749"/>
                    <a:pt x="2970" y="12178"/>
                    <a:pt x="2580" y="13588"/>
                  </a:cubicBezTo>
                  <a:cubicBezTo>
                    <a:pt x="1589" y="15464"/>
                    <a:pt x="732" y="17407"/>
                    <a:pt x="8" y="19398"/>
                  </a:cubicBezTo>
                  <a:cubicBezTo>
                    <a:pt x="-239" y="22494"/>
                    <a:pt x="1046" y="25513"/>
                    <a:pt x="3437" y="27494"/>
                  </a:cubicBezTo>
                  <a:cubicBezTo>
                    <a:pt x="5742" y="29533"/>
                    <a:pt x="7419" y="32171"/>
                    <a:pt x="8295" y="35114"/>
                  </a:cubicBezTo>
                  <a:cubicBezTo>
                    <a:pt x="8295" y="36543"/>
                    <a:pt x="8295" y="38353"/>
                    <a:pt x="9724" y="39210"/>
                  </a:cubicBezTo>
                  <a:cubicBezTo>
                    <a:pt x="11153" y="40067"/>
                    <a:pt x="12676" y="39210"/>
                    <a:pt x="13248" y="37686"/>
                  </a:cubicBezTo>
                  <a:cubicBezTo>
                    <a:pt x="13629" y="36248"/>
                    <a:pt x="13629" y="34743"/>
                    <a:pt x="13248" y="33305"/>
                  </a:cubicBezTo>
                  <a:cubicBezTo>
                    <a:pt x="12381" y="27990"/>
                    <a:pt x="12067" y="22589"/>
                    <a:pt x="12296" y="17207"/>
                  </a:cubicBezTo>
                  <a:cubicBezTo>
                    <a:pt x="12296" y="12159"/>
                    <a:pt x="17249" y="9968"/>
                    <a:pt x="18201" y="5492"/>
                  </a:cubicBezTo>
                  <a:cubicBezTo>
                    <a:pt x="19154" y="1015"/>
                    <a:pt x="14391" y="-1176"/>
                    <a:pt x="10676" y="443"/>
                  </a:cubicBezTo>
                  <a:close/>
                </a:path>
              </a:pathLst>
            </a:custGeom>
            <a:solidFill>
              <a:srgbClr val="FAB07F"/>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B992B57E-A1B4-08BF-6BBD-4B38C025E70F}"/>
                </a:ext>
              </a:extLst>
            </p:cNvPr>
            <p:cNvSpPr/>
            <p:nvPr/>
          </p:nvSpPr>
          <p:spPr>
            <a:xfrm>
              <a:off x="2023788"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5"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205" y="115355"/>
                    <a:pt x="2728"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lnTo>
                    <a:pt x="10348" y="86494"/>
                  </a:lnTo>
                  <a:cubicBezTo>
                    <a:pt x="10072" y="91599"/>
                    <a:pt x="10425" y="96714"/>
                    <a:pt x="11396" y="101734"/>
                  </a:cubicBezTo>
                  <a:cubicBezTo>
                    <a:pt x="13006" y="106992"/>
                    <a:pt x="14949" y="112145"/>
                    <a:pt x="17206" y="117164"/>
                  </a:cubicBezTo>
                  <a:cubicBezTo>
                    <a:pt x="20673"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F9DB384B-AE2A-7C42-C7D7-DF478233CADB}"/>
                </a:ext>
              </a:extLst>
            </p:cNvPr>
            <p:cNvSpPr/>
            <p:nvPr/>
          </p:nvSpPr>
          <p:spPr>
            <a:xfrm>
              <a:off x="1983046" y="456238"/>
              <a:ext cx="23370" cy="34060"/>
            </a:xfrm>
            <a:custGeom>
              <a:avLst/>
              <a:gdLst>
                <a:gd name="connsiteX0" fmla="*/ 14133 w 23370"/>
                <a:gd name="connsiteY0" fmla="*/ 29067 h 34060"/>
                <a:gd name="connsiteX1" fmla="*/ 5751 w 23370"/>
                <a:gd name="connsiteY1" fmla="*/ 33830 h 34060"/>
                <a:gd name="connsiteX2" fmla="*/ 3941 w 23370"/>
                <a:gd name="connsiteY2" fmla="*/ 33830 h 34060"/>
                <a:gd name="connsiteX3" fmla="*/ 2703 w 23370"/>
                <a:gd name="connsiteY3" fmla="*/ 32210 h 34060"/>
                <a:gd name="connsiteX4" fmla="*/ 417 w 23370"/>
                <a:gd name="connsiteY4" fmla="*/ 18971 h 34060"/>
                <a:gd name="connsiteX5" fmla="*/ 8894 w 23370"/>
                <a:gd name="connsiteY5" fmla="*/ 5636 h 34060"/>
                <a:gd name="connsiteX6" fmla="*/ 9561 w 23370"/>
                <a:gd name="connsiteY6" fmla="*/ 1349 h 34060"/>
                <a:gd name="connsiteX7" fmla="*/ 14628 w 23370"/>
                <a:gd name="connsiteY7" fmla="*/ 645 h 34060"/>
                <a:gd name="connsiteX8" fmla="*/ 14800 w 23370"/>
                <a:gd name="connsiteY8" fmla="*/ 778 h 34060"/>
                <a:gd name="connsiteX9" fmla="*/ 18896 w 23370"/>
                <a:gd name="connsiteY9" fmla="*/ 8779 h 34060"/>
                <a:gd name="connsiteX10" fmla="*/ 23277 w 23370"/>
                <a:gd name="connsiteY10" fmla="*/ 15637 h 34060"/>
                <a:gd name="connsiteX11" fmla="*/ 14133 w 23370"/>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0"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134" y="20780"/>
                    <a:pt x="17086" y="25829"/>
                    <a:pt x="14133" y="29067"/>
                  </a:cubicBezTo>
                  <a:close/>
                </a:path>
              </a:pathLst>
            </a:custGeom>
            <a:solidFill>
              <a:srgbClr val="FAB07F"/>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238B0D47-8892-3FA2-3B6A-38DF75FF0BA6}"/>
                </a:ext>
              </a:extLst>
            </p:cNvPr>
            <p:cNvSpPr/>
            <p:nvPr/>
          </p:nvSpPr>
          <p:spPr>
            <a:xfrm>
              <a:off x="1964560"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7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513EEB67-A3BE-6B6E-5759-4F0BD6C2372C}"/>
                </a:ext>
              </a:extLst>
            </p:cNvPr>
            <p:cNvSpPr/>
            <p:nvPr/>
          </p:nvSpPr>
          <p:spPr>
            <a:xfrm>
              <a:off x="2151602"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664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7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268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605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664" y="25249"/>
                  </a:cubicBezTo>
                  <a:cubicBezTo>
                    <a:pt x="150216" y="20975"/>
                    <a:pt x="148854" y="16849"/>
                    <a:pt x="146663" y="13152"/>
                  </a:cubicBezTo>
                  <a:cubicBezTo>
                    <a:pt x="144339" y="9436"/>
                    <a:pt x="139777" y="7784"/>
                    <a:pt x="135614" y="9152"/>
                  </a:cubicBezTo>
                  <a:cubicBezTo>
                    <a:pt x="130185"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7" y="38108"/>
                  </a:cubicBezTo>
                  <a:cubicBezTo>
                    <a:pt x="118936" y="28598"/>
                    <a:pt x="118745" y="18993"/>
                    <a:pt x="117326" y="9533"/>
                  </a:cubicBezTo>
                  <a:cubicBezTo>
                    <a:pt x="115421" y="7723"/>
                    <a:pt x="112564" y="10390"/>
                    <a:pt x="111992" y="12867"/>
                  </a:cubicBezTo>
                  <a:cubicBezTo>
                    <a:pt x="111421" y="15343"/>
                    <a:pt x="110849" y="18582"/>
                    <a:pt x="108468" y="19344"/>
                  </a:cubicBezTo>
                  <a:cubicBezTo>
                    <a:pt x="106087" y="20106"/>
                    <a:pt x="103134" y="16200"/>
                    <a:pt x="102181" y="12962"/>
                  </a:cubicBezTo>
                  <a:cubicBezTo>
                    <a:pt x="101219" y="8303"/>
                    <a:pt x="98619" y="4144"/>
                    <a:pt x="94847" y="1246"/>
                  </a:cubicBezTo>
                  <a:cubicBezTo>
                    <a:pt x="8926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71" y="333811"/>
                    <a:pt x="26362" y="332126"/>
                    <a:pt x="30268" y="332430"/>
                  </a:cubicBezTo>
                  <a:cubicBezTo>
                    <a:pt x="33849" y="333592"/>
                    <a:pt x="36630" y="336440"/>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4" y="328620"/>
                    <a:pt x="60652" y="332049"/>
                    <a:pt x="61605" y="335193"/>
                  </a:cubicBezTo>
                  <a:cubicBezTo>
                    <a:pt x="62138" y="338545"/>
                    <a:pt x="63662" y="34167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512" y="315190"/>
                    <a:pt x="78655" y="303284"/>
                    <a:pt x="78274" y="291473"/>
                  </a:cubicBezTo>
                  <a:cubicBezTo>
                    <a:pt x="77293" y="284577"/>
                    <a:pt x="78493" y="277557"/>
                    <a:pt x="81703"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88" y="355967"/>
                    <a:pt x="122660" y="352814"/>
                  </a:cubicBezTo>
                  <a:cubicBezTo>
                    <a:pt x="123479" y="350709"/>
                    <a:pt x="124156" y="348537"/>
                    <a:pt x="124660" y="346337"/>
                  </a:cubicBezTo>
                  <a:cubicBezTo>
                    <a:pt x="126794" y="342251"/>
                    <a:pt x="130832" y="339498"/>
                    <a:pt x="135424" y="339003"/>
                  </a:cubicBezTo>
                  <a:cubicBezTo>
                    <a:pt x="137557" y="338831"/>
                    <a:pt x="139615" y="338145"/>
                    <a:pt x="141424" y="337002"/>
                  </a:cubicBezTo>
                  <a:cubicBezTo>
                    <a:pt x="144758" y="334431"/>
                    <a:pt x="144091" y="329192"/>
                    <a:pt x="143329" y="324906"/>
                  </a:cubicBezTo>
                  <a:cubicBezTo>
                    <a:pt x="141281"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4" y="330582"/>
                    <a:pt x="176905" y="331040"/>
                    <a:pt x="179524" y="333383"/>
                  </a:cubicBezTo>
                  <a:cubicBezTo>
                    <a:pt x="182068"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4ECC4DD9-C3A4-9727-8664-BFFF40AD877C}"/>
                </a:ext>
              </a:extLst>
            </p:cNvPr>
            <p:cNvSpPr/>
            <p:nvPr/>
          </p:nvSpPr>
          <p:spPr>
            <a:xfrm>
              <a:off x="2151983"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605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268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5"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29"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3" y="17309"/>
                    <a:pt x="78274" y="24205"/>
                  </a:cubicBezTo>
                  <a:cubicBezTo>
                    <a:pt x="78274" y="36016"/>
                    <a:pt x="79036"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62" y="74402"/>
                    <a:pt x="62138" y="71277"/>
                    <a:pt x="61605"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6"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48" y="152078"/>
                    <a:pt x="103610" y="149554"/>
                  </a:cubicBezTo>
                  <a:cubicBezTo>
                    <a:pt x="106049"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40" y="134638"/>
                    <a:pt x="148025" y="131418"/>
                    <a:pt x="148187" y="128218"/>
                  </a:cubicBezTo>
                  <a:cubicBezTo>
                    <a:pt x="148187" y="125170"/>
                    <a:pt x="151711" y="122122"/>
                    <a:pt x="154569" y="123265"/>
                  </a:cubicBezTo>
                  <a:cubicBezTo>
                    <a:pt x="155683" y="123884"/>
                    <a:pt x="156636" y="124770"/>
                    <a:pt x="157331" y="125837"/>
                  </a:cubicBezTo>
                  <a:cubicBezTo>
                    <a:pt x="159227" y="128513"/>
                    <a:pt x="160760" y="131428"/>
                    <a:pt x="161903" y="134504"/>
                  </a:cubicBezTo>
                  <a:cubicBezTo>
                    <a:pt x="162722" y="137686"/>
                    <a:pt x="164294" y="140619"/>
                    <a:pt x="166475" y="143077"/>
                  </a:cubicBezTo>
                  <a:cubicBezTo>
                    <a:pt x="167933" y="144287"/>
                    <a:pt x="169666" y="145106"/>
                    <a:pt x="171523" y="145458"/>
                  </a:cubicBezTo>
                  <a:cubicBezTo>
                    <a:pt x="181239"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766E5634-3990-3C74-F52B-7F062B862C4A}"/>
                </a:ext>
              </a:extLst>
            </p:cNvPr>
            <p:cNvSpPr/>
            <p:nvPr/>
          </p:nvSpPr>
          <p:spPr>
            <a:xfrm>
              <a:off x="2151506" y="228589"/>
              <a:ext cx="213360" cy="127169"/>
            </a:xfrm>
            <a:custGeom>
              <a:avLst/>
              <a:gdLst>
                <a:gd name="connsiteX0" fmla="*/ 17695 w 213360"/>
                <a:gd name="connsiteY0" fmla="*/ 89743 h 127169"/>
                <a:gd name="connsiteX1" fmla="*/ 25696 w 213360"/>
                <a:gd name="connsiteY1" fmla="*/ 96982 h 127169"/>
                <a:gd name="connsiteX2" fmla="*/ 33697 w 213360"/>
                <a:gd name="connsiteY2" fmla="*/ 92410 h 127169"/>
                <a:gd name="connsiteX3" fmla="*/ 35983 w 213360"/>
                <a:gd name="connsiteY3" fmla="*/ 82028 h 127169"/>
                <a:gd name="connsiteX4" fmla="*/ 53604 w 213360"/>
                <a:gd name="connsiteY4" fmla="*/ 74789 h 127169"/>
                <a:gd name="connsiteX5" fmla="*/ 56938 w 213360"/>
                <a:gd name="connsiteY5" fmla="*/ 76218 h 127169"/>
                <a:gd name="connsiteX6" fmla="*/ 57700 w 213360"/>
                <a:gd name="connsiteY6" fmla="*/ 80218 h 127169"/>
                <a:gd name="connsiteX7" fmla="*/ 66653 w 213360"/>
                <a:gd name="connsiteY7" fmla="*/ 97077 h 127169"/>
                <a:gd name="connsiteX8" fmla="*/ 77607 w 213360"/>
                <a:gd name="connsiteY8" fmla="*/ 85933 h 127169"/>
                <a:gd name="connsiteX9" fmla="*/ 78464 w 213360"/>
                <a:gd name="connsiteY9" fmla="*/ 78789 h 127169"/>
                <a:gd name="connsiteX10" fmla="*/ 92733 w 213360"/>
                <a:gd name="connsiteY10" fmla="*/ 71192 h 127169"/>
                <a:gd name="connsiteX11" fmla="*/ 94752 w 213360"/>
                <a:gd name="connsiteY11" fmla="*/ 72027 h 127169"/>
                <a:gd name="connsiteX12" fmla="*/ 102086 w 213360"/>
                <a:gd name="connsiteY12" fmla="*/ 83742 h 127169"/>
                <a:gd name="connsiteX13" fmla="*/ 108373 w 213360"/>
                <a:gd name="connsiteY13" fmla="*/ 90124 h 127169"/>
                <a:gd name="connsiteX14" fmla="*/ 111897 w 213360"/>
                <a:gd name="connsiteY14" fmla="*/ 83647 h 127169"/>
                <a:gd name="connsiteX15" fmla="*/ 117231 w 213360"/>
                <a:gd name="connsiteY15" fmla="*/ 80313 h 127169"/>
                <a:gd name="connsiteX16" fmla="*/ 117802 w 213360"/>
                <a:gd name="connsiteY16" fmla="*/ 108888 h 127169"/>
                <a:gd name="connsiteX17" fmla="*/ 119422 w 213360"/>
                <a:gd name="connsiteY17" fmla="*/ 127081 h 127169"/>
                <a:gd name="connsiteX18" fmla="*/ 125803 w 213360"/>
                <a:gd name="connsiteY18" fmla="*/ 119175 h 127169"/>
                <a:gd name="connsiteX19" fmla="*/ 129613 w 213360"/>
                <a:gd name="connsiteY19" fmla="*/ 95553 h 127169"/>
                <a:gd name="connsiteX20" fmla="*/ 135519 w 213360"/>
                <a:gd name="connsiteY20" fmla="*/ 79932 h 127169"/>
                <a:gd name="connsiteX21" fmla="*/ 146568 w 213360"/>
                <a:gd name="connsiteY21" fmla="*/ 83933 h 127169"/>
                <a:gd name="connsiteX22" fmla="*/ 150568 w 213360"/>
                <a:gd name="connsiteY22" fmla="*/ 96030 h 127169"/>
                <a:gd name="connsiteX23" fmla="*/ 161236 w 213360"/>
                <a:gd name="connsiteY23" fmla="*/ 92124 h 127169"/>
                <a:gd name="connsiteX24" fmla="*/ 170761 w 213360"/>
                <a:gd name="connsiteY24" fmla="*/ 85076 h 127169"/>
                <a:gd name="connsiteX25" fmla="*/ 188668 w 213360"/>
                <a:gd name="connsiteY25" fmla="*/ 102221 h 127169"/>
                <a:gd name="connsiteX26" fmla="*/ 200289 w 213360"/>
                <a:gd name="connsiteY26" fmla="*/ 91172 h 127169"/>
                <a:gd name="connsiteX27" fmla="*/ 213338 w 213360"/>
                <a:gd name="connsiteY27" fmla="*/ 84314 h 127169"/>
                <a:gd name="connsiteX28" fmla="*/ 213338 w 213360"/>
                <a:gd name="connsiteY28" fmla="*/ 32784 h 127169"/>
                <a:gd name="connsiteX29" fmla="*/ 205528 w 213360"/>
                <a:gd name="connsiteY29" fmla="*/ 28021 h 127169"/>
                <a:gd name="connsiteX30" fmla="*/ 196003 w 213360"/>
                <a:gd name="connsiteY30" fmla="*/ 14877 h 127169"/>
                <a:gd name="connsiteX31" fmla="*/ 190383 w 213360"/>
                <a:gd name="connsiteY31" fmla="*/ 10590 h 127169"/>
                <a:gd name="connsiteX32" fmla="*/ 184001 w 213360"/>
                <a:gd name="connsiteY32" fmla="*/ 17544 h 127169"/>
                <a:gd name="connsiteX33" fmla="*/ 181334 w 213360"/>
                <a:gd name="connsiteY33" fmla="*/ 27640 h 127169"/>
                <a:gd name="connsiteX34" fmla="*/ 165808 w 213360"/>
                <a:gd name="connsiteY34" fmla="*/ 26497 h 127169"/>
                <a:gd name="connsiteX35" fmla="*/ 156283 w 213360"/>
                <a:gd name="connsiteY35" fmla="*/ 11638 h 127169"/>
                <a:gd name="connsiteX36" fmla="*/ 146758 w 213360"/>
                <a:gd name="connsiteY36" fmla="*/ 6685 h 127169"/>
                <a:gd name="connsiteX37" fmla="*/ 138662 w 213360"/>
                <a:gd name="connsiteY37" fmla="*/ 14400 h 127169"/>
                <a:gd name="connsiteX38" fmla="*/ 121422 w 213360"/>
                <a:gd name="connsiteY38" fmla="*/ 13353 h 127169"/>
                <a:gd name="connsiteX39" fmla="*/ 110373 w 213360"/>
                <a:gd name="connsiteY39" fmla="*/ 875 h 127169"/>
                <a:gd name="connsiteX40" fmla="*/ 100086 w 213360"/>
                <a:gd name="connsiteY40" fmla="*/ 9257 h 127169"/>
                <a:gd name="connsiteX41" fmla="*/ 96371 w 213360"/>
                <a:gd name="connsiteY41" fmla="*/ 23354 h 127169"/>
                <a:gd name="connsiteX42" fmla="*/ 84465 w 213360"/>
                <a:gd name="connsiteY42" fmla="*/ 27545 h 127169"/>
                <a:gd name="connsiteX43" fmla="*/ 81893 w 213360"/>
                <a:gd name="connsiteY43" fmla="*/ 23830 h 127169"/>
                <a:gd name="connsiteX44" fmla="*/ 75035 w 213360"/>
                <a:gd name="connsiteY44" fmla="*/ 10019 h 127169"/>
                <a:gd name="connsiteX45" fmla="*/ 63700 w 213360"/>
                <a:gd name="connsiteY45" fmla="*/ -78 h 127169"/>
                <a:gd name="connsiteX46" fmla="*/ 53413 w 213360"/>
                <a:gd name="connsiteY46" fmla="*/ 12972 h 127169"/>
                <a:gd name="connsiteX47" fmla="*/ 41983 w 213360"/>
                <a:gd name="connsiteY47" fmla="*/ 24211 h 127169"/>
                <a:gd name="connsiteX48" fmla="*/ 34459 w 213360"/>
                <a:gd name="connsiteY48" fmla="*/ 11638 h 127169"/>
                <a:gd name="connsiteX49" fmla="*/ 32077 w 213360"/>
                <a:gd name="connsiteY49" fmla="*/ 6114 h 127169"/>
                <a:gd name="connsiteX50" fmla="*/ 26839 w 213360"/>
                <a:gd name="connsiteY50" fmla="*/ 6114 h 127169"/>
                <a:gd name="connsiteX51" fmla="*/ 15694 w 213360"/>
                <a:gd name="connsiteY51" fmla="*/ 13448 h 127169"/>
                <a:gd name="connsiteX52" fmla="*/ -22 w 213360"/>
                <a:gd name="connsiteY52" fmla="*/ 33260 h 127169"/>
                <a:gd name="connsiteX53" fmla="*/ -22 w 213360"/>
                <a:gd name="connsiteY53" fmla="*/ 84314 h 127169"/>
                <a:gd name="connsiteX54" fmla="*/ 17695 w 213360"/>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60" h="127169">
                  <a:moveTo>
                    <a:pt x="17695" y="89743"/>
                  </a:moveTo>
                  <a:cubicBezTo>
                    <a:pt x="20124" y="92403"/>
                    <a:pt x="22810" y="94826"/>
                    <a:pt x="25696" y="96982"/>
                  </a:cubicBezTo>
                  <a:cubicBezTo>
                    <a:pt x="28744" y="98792"/>
                    <a:pt x="32554"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8083" y="83552"/>
                    <a:pt x="77607" y="81075"/>
                    <a:pt x="78464" y="78789"/>
                  </a:cubicBezTo>
                  <a:cubicBezTo>
                    <a:pt x="80303" y="72751"/>
                    <a:pt x="86694" y="69350"/>
                    <a:pt x="92733"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50" y="89774"/>
                    <a:pt x="118841" y="99379"/>
                    <a:pt x="117802" y="108888"/>
                  </a:cubicBezTo>
                  <a:cubicBezTo>
                    <a:pt x="116393" y="114975"/>
                    <a:pt x="116964" y="121347"/>
                    <a:pt x="119422" y="127081"/>
                  </a:cubicBezTo>
                  <a:cubicBezTo>
                    <a:pt x="122946" y="126605"/>
                    <a:pt x="124756" y="122604"/>
                    <a:pt x="125803" y="119175"/>
                  </a:cubicBezTo>
                  <a:cubicBezTo>
                    <a:pt x="128118" y="111508"/>
                    <a:pt x="129404" y="103562"/>
                    <a:pt x="129613" y="95553"/>
                  </a:cubicBezTo>
                  <a:cubicBezTo>
                    <a:pt x="129613" y="89648"/>
                    <a:pt x="129613" y="82314"/>
                    <a:pt x="135519" y="79932"/>
                  </a:cubicBezTo>
                  <a:cubicBezTo>
                    <a:pt x="139681" y="78564"/>
                    <a:pt x="144244" y="80215"/>
                    <a:pt x="146568" y="83933"/>
                  </a:cubicBezTo>
                  <a:cubicBezTo>
                    <a:pt x="148759" y="87629"/>
                    <a:pt x="150121" y="91756"/>
                    <a:pt x="150568"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8" y="28021"/>
                  </a:cubicBezTo>
                  <a:cubicBezTo>
                    <a:pt x="202889" y="23275"/>
                    <a:pt x="199689" y="18862"/>
                    <a:pt x="196003"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1" y="5352"/>
                    <a:pt x="28506" y="5352"/>
                    <a:pt x="26839" y="6114"/>
                  </a:cubicBezTo>
                  <a:cubicBezTo>
                    <a:pt x="22400" y="7218"/>
                    <a:pt x="18466" y="9805"/>
                    <a:pt x="15694" y="13448"/>
                  </a:cubicBezTo>
                  <a:cubicBezTo>
                    <a:pt x="11218" y="19258"/>
                    <a:pt x="9884" y="33260"/>
                    <a:pt x="-22" y="33260"/>
                  </a:cubicBezTo>
                  <a:lnTo>
                    <a:pt x="-22" y="84314"/>
                  </a:lnTo>
                  <a:cubicBezTo>
                    <a:pt x="6341" y="83931"/>
                    <a:pt x="12637" y="85859"/>
                    <a:pt x="17695" y="89743"/>
                  </a:cubicBezTo>
                  <a:close/>
                </a:path>
              </a:pathLst>
            </a:custGeom>
            <a:solidFill>
              <a:srgbClr val="F99F38"/>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2A16BDDA-0066-952E-9E55-436837842E0F}"/>
                </a:ext>
              </a:extLst>
            </p:cNvPr>
            <p:cNvSpPr/>
            <p:nvPr/>
          </p:nvSpPr>
          <p:spPr>
            <a:xfrm>
              <a:off x="2291658" y="399026"/>
              <a:ext cx="63588" cy="154723"/>
            </a:xfrm>
            <a:custGeom>
              <a:avLst/>
              <a:gdLst>
                <a:gd name="connsiteX0" fmla="*/ 1558 w 63588"/>
                <a:gd name="connsiteY0" fmla="*/ 95138 h 154723"/>
                <a:gd name="connsiteX1" fmla="*/ 2511 w 63588"/>
                <a:gd name="connsiteY1" fmla="*/ 96376 h 154723"/>
                <a:gd name="connsiteX2" fmla="*/ 3940 w 63588"/>
                <a:gd name="connsiteY2" fmla="*/ 96376 h 154723"/>
                <a:gd name="connsiteX3" fmla="*/ 10893 w 63588"/>
                <a:gd name="connsiteY3" fmla="*/ 95424 h 154723"/>
                <a:gd name="connsiteX4" fmla="*/ 21561 w 63588"/>
                <a:gd name="connsiteY4" fmla="*/ 79422 h 154723"/>
                <a:gd name="connsiteX5" fmla="*/ 25085 w 63588"/>
                <a:gd name="connsiteY5" fmla="*/ 78755 h 154723"/>
                <a:gd name="connsiteX6" fmla="*/ 29086 w 63588"/>
                <a:gd name="connsiteY6" fmla="*/ 87137 h 154723"/>
                <a:gd name="connsiteX7" fmla="*/ 31562 w 63588"/>
                <a:gd name="connsiteY7" fmla="*/ 91518 h 154723"/>
                <a:gd name="connsiteX8" fmla="*/ 27847 w 63588"/>
                <a:gd name="connsiteY8" fmla="*/ 111235 h 154723"/>
                <a:gd name="connsiteX9" fmla="*/ 22895 w 63588"/>
                <a:gd name="connsiteY9" fmla="*/ 119427 h 154723"/>
                <a:gd name="connsiteX10" fmla="*/ 22895 w 63588"/>
                <a:gd name="connsiteY10" fmla="*/ 128952 h 154723"/>
                <a:gd name="connsiteX11" fmla="*/ 25562 w 63588"/>
                <a:gd name="connsiteY11" fmla="*/ 133143 h 154723"/>
                <a:gd name="connsiteX12" fmla="*/ 34039 w 63588"/>
                <a:gd name="connsiteY12" fmla="*/ 153621 h 154723"/>
                <a:gd name="connsiteX13" fmla="*/ 35182 w 63588"/>
                <a:gd name="connsiteY13" fmla="*/ 154574 h 154723"/>
                <a:gd name="connsiteX14" fmla="*/ 37849 w 63588"/>
                <a:gd name="connsiteY14" fmla="*/ 153145 h 154723"/>
                <a:gd name="connsiteX15" fmla="*/ 37849 w 63588"/>
                <a:gd name="connsiteY15" fmla="*/ 149811 h 154723"/>
                <a:gd name="connsiteX16" fmla="*/ 41945 w 63588"/>
                <a:gd name="connsiteY16" fmla="*/ 91042 h 154723"/>
                <a:gd name="connsiteX17" fmla="*/ 41945 w 63588"/>
                <a:gd name="connsiteY17" fmla="*/ 84851 h 154723"/>
                <a:gd name="connsiteX18" fmla="*/ 46136 w 63588"/>
                <a:gd name="connsiteY18" fmla="*/ 80850 h 154723"/>
                <a:gd name="connsiteX19" fmla="*/ 50231 w 63588"/>
                <a:gd name="connsiteY19" fmla="*/ 82470 h 154723"/>
                <a:gd name="connsiteX20" fmla="*/ 59756 w 63588"/>
                <a:gd name="connsiteY20" fmla="*/ 84565 h 154723"/>
                <a:gd name="connsiteX21" fmla="*/ 62519 w 63588"/>
                <a:gd name="connsiteY21" fmla="*/ 76659 h 154723"/>
                <a:gd name="connsiteX22" fmla="*/ 57661 w 63588"/>
                <a:gd name="connsiteY22" fmla="*/ 73421 h 154723"/>
                <a:gd name="connsiteX23" fmla="*/ 56803 w 63588"/>
                <a:gd name="connsiteY23" fmla="*/ 70182 h 154723"/>
                <a:gd name="connsiteX24" fmla="*/ 54899 w 63588"/>
                <a:gd name="connsiteY24" fmla="*/ 44751 h 154723"/>
                <a:gd name="connsiteX25" fmla="*/ 56708 w 63588"/>
                <a:gd name="connsiteY25" fmla="*/ 37988 h 154723"/>
                <a:gd name="connsiteX26" fmla="*/ 58994 w 63588"/>
                <a:gd name="connsiteY26" fmla="*/ 36464 h 154723"/>
                <a:gd name="connsiteX27" fmla="*/ 59756 w 63588"/>
                <a:gd name="connsiteY27" fmla="*/ 33130 h 154723"/>
                <a:gd name="connsiteX28" fmla="*/ 59756 w 63588"/>
                <a:gd name="connsiteY28" fmla="*/ 26844 h 154723"/>
                <a:gd name="connsiteX29" fmla="*/ 59185 w 63588"/>
                <a:gd name="connsiteY29" fmla="*/ 24367 h 154723"/>
                <a:gd name="connsiteX30" fmla="*/ 56708 w 63588"/>
                <a:gd name="connsiteY30" fmla="*/ 22938 h 154723"/>
                <a:gd name="connsiteX31" fmla="*/ 52803 w 63588"/>
                <a:gd name="connsiteY31" fmla="*/ 14937 h 154723"/>
                <a:gd name="connsiteX32" fmla="*/ 52803 w 63588"/>
                <a:gd name="connsiteY32" fmla="*/ 5412 h 154723"/>
                <a:gd name="connsiteX33" fmla="*/ 46326 w 63588"/>
                <a:gd name="connsiteY33" fmla="*/ -17 h 154723"/>
                <a:gd name="connsiteX34" fmla="*/ 40325 w 63588"/>
                <a:gd name="connsiteY34" fmla="*/ 43893 h 154723"/>
                <a:gd name="connsiteX35" fmla="*/ 38420 w 63588"/>
                <a:gd name="connsiteY35" fmla="*/ 54371 h 154723"/>
                <a:gd name="connsiteX36" fmla="*/ 37849 w 63588"/>
                <a:gd name="connsiteY36" fmla="*/ 76278 h 154723"/>
                <a:gd name="connsiteX37" fmla="*/ 37849 w 63588"/>
                <a:gd name="connsiteY37" fmla="*/ 77326 h 154723"/>
                <a:gd name="connsiteX38" fmla="*/ 35658 w 63588"/>
                <a:gd name="connsiteY38" fmla="*/ 76755 h 154723"/>
                <a:gd name="connsiteX39" fmla="*/ 34324 w 63588"/>
                <a:gd name="connsiteY39" fmla="*/ 74659 h 154723"/>
                <a:gd name="connsiteX40" fmla="*/ 28800 w 63588"/>
                <a:gd name="connsiteY40" fmla="*/ 73421 h 154723"/>
                <a:gd name="connsiteX41" fmla="*/ 12322 w 63588"/>
                <a:gd name="connsiteY41" fmla="*/ 75516 h 154723"/>
                <a:gd name="connsiteX42" fmla="*/ 1558 w 6358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88" h="154723">
                  <a:moveTo>
                    <a:pt x="1558" y="95138"/>
                  </a:moveTo>
                  <a:cubicBezTo>
                    <a:pt x="1758" y="95624"/>
                    <a:pt x="2092" y="96052"/>
                    <a:pt x="2511" y="96376"/>
                  </a:cubicBezTo>
                  <a:cubicBezTo>
                    <a:pt x="2978" y="96519"/>
                    <a:pt x="3473" y="96519"/>
                    <a:pt x="3940" y="96376"/>
                  </a:cubicBezTo>
                  <a:lnTo>
                    <a:pt x="10893" y="95424"/>
                  </a:lnTo>
                  <a:cubicBezTo>
                    <a:pt x="12322" y="88937"/>
                    <a:pt x="16122" y="83232"/>
                    <a:pt x="21561" y="79422"/>
                  </a:cubicBezTo>
                  <a:cubicBezTo>
                    <a:pt x="22599" y="78726"/>
                    <a:pt x="23866" y="78488"/>
                    <a:pt x="25085" y="78755"/>
                  </a:cubicBezTo>
                  <a:cubicBezTo>
                    <a:pt x="28133" y="79707"/>
                    <a:pt x="27943" y="84089"/>
                    <a:pt x="29086" y="87137"/>
                  </a:cubicBezTo>
                  <a:cubicBezTo>
                    <a:pt x="29800" y="88661"/>
                    <a:pt x="30629" y="90128"/>
                    <a:pt x="31562" y="91518"/>
                  </a:cubicBezTo>
                  <a:cubicBezTo>
                    <a:pt x="33905" y="98281"/>
                    <a:pt x="32496" y="105787"/>
                    <a:pt x="27847" y="111235"/>
                  </a:cubicBezTo>
                  <a:cubicBezTo>
                    <a:pt x="25961" y="113816"/>
                    <a:pt x="24304" y="116560"/>
                    <a:pt x="22895" y="119427"/>
                  </a:cubicBezTo>
                  <a:cubicBezTo>
                    <a:pt x="21580" y="122465"/>
                    <a:pt x="21580" y="125913"/>
                    <a:pt x="22895" y="128952"/>
                  </a:cubicBezTo>
                  <a:cubicBezTo>
                    <a:pt x="23657" y="130428"/>
                    <a:pt x="24552" y="131828"/>
                    <a:pt x="25562" y="133143"/>
                  </a:cubicBezTo>
                  <a:cubicBezTo>
                    <a:pt x="29467" y="139429"/>
                    <a:pt x="29181" y="148002"/>
                    <a:pt x="34039" y="153621"/>
                  </a:cubicBezTo>
                  <a:cubicBezTo>
                    <a:pt x="34324" y="154040"/>
                    <a:pt x="34724" y="154364"/>
                    <a:pt x="35182" y="154574"/>
                  </a:cubicBezTo>
                  <a:cubicBezTo>
                    <a:pt x="36306" y="154841"/>
                    <a:pt x="37449" y="154221"/>
                    <a:pt x="37849" y="153145"/>
                  </a:cubicBezTo>
                  <a:cubicBezTo>
                    <a:pt x="38134" y="152050"/>
                    <a:pt x="38134" y="150907"/>
                    <a:pt x="37849" y="149811"/>
                  </a:cubicBezTo>
                  <a:cubicBezTo>
                    <a:pt x="37277" y="130095"/>
                    <a:pt x="44230" y="110568"/>
                    <a:pt x="41945" y="91042"/>
                  </a:cubicBezTo>
                  <a:cubicBezTo>
                    <a:pt x="41611" y="88994"/>
                    <a:pt x="41611" y="86899"/>
                    <a:pt x="41945" y="84851"/>
                  </a:cubicBezTo>
                  <a:cubicBezTo>
                    <a:pt x="42306" y="82736"/>
                    <a:pt x="44011" y="81117"/>
                    <a:pt x="46136" y="80850"/>
                  </a:cubicBezTo>
                  <a:cubicBezTo>
                    <a:pt x="47640" y="80946"/>
                    <a:pt x="49069" y="81508"/>
                    <a:pt x="50231" y="82470"/>
                  </a:cubicBezTo>
                  <a:cubicBezTo>
                    <a:pt x="52955" y="84508"/>
                    <a:pt x="56432" y="85270"/>
                    <a:pt x="59756" y="84565"/>
                  </a:cubicBezTo>
                  <a:cubicBezTo>
                    <a:pt x="62899" y="83517"/>
                    <a:pt x="64900" y="78945"/>
                    <a:pt x="62519" y="76659"/>
                  </a:cubicBezTo>
                  <a:cubicBezTo>
                    <a:pt x="60137" y="74373"/>
                    <a:pt x="58804" y="75040"/>
                    <a:pt x="57661" y="73421"/>
                  </a:cubicBezTo>
                  <a:cubicBezTo>
                    <a:pt x="57080" y="72440"/>
                    <a:pt x="56784" y="71325"/>
                    <a:pt x="56803" y="70182"/>
                  </a:cubicBezTo>
                  <a:lnTo>
                    <a:pt x="54899" y="44751"/>
                  </a:lnTo>
                  <a:cubicBezTo>
                    <a:pt x="54356" y="42331"/>
                    <a:pt x="55032" y="39807"/>
                    <a:pt x="56708" y="37988"/>
                  </a:cubicBezTo>
                  <a:cubicBezTo>
                    <a:pt x="57518" y="37559"/>
                    <a:pt x="58289" y="37045"/>
                    <a:pt x="58994" y="36464"/>
                  </a:cubicBezTo>
                  <a:cubicBezTo>
                    <a:pt x="59632" y="35483"/>
                    <a:pt x="59909" y="34292"/>
                    <a:pt x="59756" y="33130"/>
                  </a:cubicBezTo>
                  <a:lnTo>
                    <a:pt x="59756" y="26844"/>
                  </a:lnTo>
                  <a:cubicBezTo>
                    <a:pt x="59813" y="25977"/>
                    <a:pt x="59613" y="25120"/>
                    <a:pt x="59185" y="24367"/>
                  </a:cubicBezTo>
                  <a:cubicBezTo>
                    <a:pt x="58451" y="23748"/>
                    <a:pt x="57613" y="23262"/>
                    <a:pt x="56708" y="22938"/>
                  </a:cubicBezTo>
                  <a:cubicBezTo>
                    <a:pt x="54060" y="21167"/>
                    <a:pt x="52574" y="18109"/>
                    <a:pt x="52803" y="14937"/>
                  </a:cubicBezTo>
                  <a:cubicBezTo>
                    <a:pt x="53146" y="11775"/>
                    <a:pt x="53146" y="8575"/>
                    <a:pt x="52803" y="5412"/>
                  </a:cubicBezTo>
                  <a:cubicBezTo>
                    <a:pt x="52041" y="2364"/>
                    <a:pt x="49374" y="-588"/>
                    <a:pt x="46326" y="-17"/>
                  </a:cubicBezTo>
                  <a:cubicBezTo>
                    <a:pt x="45193" y="14728"/>
                    <a:pt x="43192" y="29387"/>
                    <a:pt x="40325" y="43893"/>
                  </a:cubicBezTo>
                  <a:cubicBezTo>
                    <a:pt x="39449" y="47341"/>
                    <a:pt x="38811" y="50837"/>
                    <a:pt x="38420" y="54371"/>
                  </a:cubicBezTo>
                  <a:cubicBezTo>
                    <a:pt x="38754" y="61677"/>
                    <a:pt x="38563" y="69001"/>
                    <a:pt x="37849" y="76278"/>
                  </a:cubicBezTo>
                  <a:cubicBezTo>
                    <a:pt x="37934" y="76621"/>
                    <a:pt x="37934" y="76983"/>
                    <a:pt x="37849" y="77326"/>
                  </a:cubicBezTo>
                  <a:cubicBezTo>
                    <a:pt x="37182" y="77898"/>
                    <a:pt x="36134" y="77326"/>
                    <a:pt x="35658" y="76755"/>
                  </a:cubicBezTo>
                  <a:cubicBezTo>
                    <a:pt x="35182" y="76183"/>
                    <a:pt x="34896" y="75231"/>
                    <a:pt x="34324" y="74659"/>
                  </a:cubicBezTo>
                  <a:cubicBezTo>
                    <a:pt x="32800" y="73364"/>
                    <a:pt x="30734" y="72897"/>
                    <a:pt x="28800" y="73421"/>
                  </a:cubicBezTo>
                  <a:lnTo>
                    <a:pt x="12322" y="75516"/>
                  </a:lnTo>
                  <a:cubicBezTo>
                    <a:pt x="892" y="76659"/>
                    <a:pt x="-2347" y="85994"/>
                    <a:pt x="1558" y="95138"/>
                  </a:cubicBezTo>
                  <a:close/>
                </a:path>
              </a:pathLst>
            </a:custGeom>
            <a:solidFill>
              <a:srgbClr val="FAB07F"/>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67CEF702-B9D7-8356-8A11-0DBD091DCFD8}"/>
                </a:ext>
              </a:extLst>
            </p:cNvPr>
            <p:cNvSpPr/>
            <p:nvPr/>
          </p:nvSpPr>
          <p:spPr>
            <a:xfrm>
              <a:off x="2302061"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863" y="3464"/>
                    <a:pt x="11253" y="4102"/>
                    <a:pt x="11539" y="4788"/>
                  </a:cubicBezTo>
                  <a:cubicBezTo>
                    <a:pt x="11891"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D3115B03-C1AC-115D-2ABD-43A6A3D7C957}"/>
                </a:ext>
              </a:extLst>
            </p:cNvPr>
            <p:cNvSpPr/>
            <p:nvPr/>
          </p:nvSpPr>
          <p:spPr>
            <a:xfrm>
              <a:off x="2270521" y="445300"/>
              <a:ext cx="5487" cy="11900"/>
            </a:xfrm>
            <a:custGeom>
              <a:avLst/>
              <a:gdLst>
                <a:gd name="connsiteX0" fmla="*/ 692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59 w 5487"/>
                <a:gd name="connsiteY4" fmla="*/ 763 h 11900"/>
                <a:gd name="connsiteX5" fmla="*/ 4217 w 5487"/>
                <a:gd name="connsiteY5" fmla="*/ 3049 h 11900"/>
                <a:gd name="connsiteX6" fmla="*/ 5074 w 5487"/>
                <a:gd name="connsiteY6" fmla="*/ 11335 h 11900"/>
                <a:gd name="connsiteX7" fmla="*/ 692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2" y="10383"/>
                  </a:moveTo>
                  <a:cubicBezTo>
                    <a:pt x="121" y="9202"/>
                    <a:pt x="-79" y="7868"/>
                    <a:pt x="121" y="6573"/>
                  </a:cubicBezTo>
                  <a:cubicBezTo>
                    <a:pt x="-70" y="4992"/>
                    <a:pt x="-70" y="3392"/>
                    <a:pt x="121" y="1810"/>
                  </a:cubicBezTo>
                  <a:cubicBezTo>
                    <a:pt x="254" y="1086"/>
                    <a:pt x="664" y="429"/>
                    <a:pt x="1264" y="1"/>
                  </a:cubicBezTo>
                  <a:cubicBezTo>
                    <a:pt x="2055" y="-257"/>
                    <a:pt x="2921" y="58"/>
                    <a:pt x="3359" y="763"/>
                  </a:cubicBezTo>
                  <a:cubicBezTo>
                    <a:pt x="3788" y="1467"/>
                    <a:pt x="4074" y="2239"/>
                    <a:pt x="4217" y="3049"/>
                  </a:cubicBezTo>
                  <a:cubicBezTo>
                    <a:pt x="4217" y="5049"/>
                    <a:pt x="6312" y="10002"/>
                    <a:pt x="5074" y="11335"/>
                  </a:cubicBezTo>
                  <a:cubicBezTo>
                    <a:pt x="3598" y="12240"/>
                    <a:pt x="1664" y="11821"/>
                    <a:pt x="692" y="10383"/>
                  </a:cubicBezTo>
                  <a:close/>
                </a:path>
              </a:pathLst>
            </a:custGeom>
            <a:solidFill>
              <a:srgbClr val="FAB07F"/>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CE965493-7ED3-DDA2-4AA8-FCC9CCE77570}"/>
                </a:ext>
              </a:extLst>
            </p:cNvPr>
            <p:cNvSpPr/>
            <p:nvPr/>
          </p:nvSpPr>
          <p:spPr>
            <a:xfrm>
              <a:off x="2250060"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6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23" y="17446"/>
                    <a:pt x="8" y="19437"/>
                  </a:cubicBezTo>
                  <a:cubicBezTo>
                    <a:pt x="-239" y="22532"/>
                    <a:pt x="1046" y="25552"/>
                    <a:pt x="3437" y="27533"/>
                  </a:cubicBezTo>
                  <a:cubicBezTo>
                    <a:pt x="5742" y="29571"/>
                    <a:pt x="7419" y="32210"/>
                    <a:pt x="8295" y="35153"/>
                  </a:cubicBezTo>
                  <a:cubicBezTo>
                    <a:pt x="8295" y="36581"/>
                    <a:pt x="8295" y="38391"/>
                    <a:pt x="9724" y="39248"/>
                  </a:cubicBezTo>
                  <a:cubicBezTo>
                    <a:pt x="11153" y="40106"/>
                    <a:pt x="12677"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EE6DB9E1-531D-2361-CAFF-28BF245974F4}"/>
                </a:ext>
              </a:extLst>
            </p:cNvPr>
            <p:cNvSpPr/>
            <p:nvPr/>
          </p:nvSpPr>
          <p:spPr>
            <a:xfrm>
              <a:off x="2237434" y="337280"/>
              <a:ext cx="22286" cy="151692"/>
            </a:xfrm>
            <a:custGeom>
              <a:avLst/>
              <a:gdLst>
                <a:gd name="connsiteX0" fmla="*/ 22255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5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300" y="115355"/>
                    <a:pt x="2729"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lnTo>
                    <a:pt x="10348" y="86494"/>
                  </a:lnTo>
                  <a:cubicBezTo>
                    <a:pt x="10072" y="91599"/>
                    <a:pt x="10425" y="96714"/>
                    <a:pt x="11396" y="101734"/>
                  </a:cubicBezTo>
                  <a:cubicBezTo>
                    <a:pt x="13006" y="106992"/>
                    <a:pt x="14949" y="112145"/>
                    <a:pt x="17206" y="117164"/>
                  </a:cubicBezTo>
                  <a:cubicBezTo>
                    <a:pt x="20673" y="122937"/>
                    <a:pt x="22417" y="129575"/>
                    <a:pt x="22255" y="136310"/>
                  </a:cubicBezTo>
                  <a:close/>
                </a:path>
              </a:pathLst>
            </a:custGeom>
            <a:solidFill>
              <a:srgbClr val="FAB07F"/>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FE82A7C1-F118-6D49-01F3-F1D8DA8ABCC0}"/>
                </a:ext>
              </a:extLst>
            </p:cNvPr>
            <p:cNvSpPr/>
            <p:nvPr/>
          </p:nvSpPr>
          <p:spPr>
            <a:xfrm>
              <a:off x="2196502" y="456238"/>
              <a:ext cx="23404" cy="34060"/>
            </a:xfrm>
            <a:custGeom>
              <a:avLst/>
              <a:gdLst>
                <a:gd name="connsiteX0" fmla="*/ 14133 w 23404"/>
                <a:gd name="connsiteY0" fmla="*/ 29067 h 34060"/>
                <a:gd name="connsiteX1" fmla="*/ 5751 w 23404"/>
                <a:gd name="connsiteY1" fmla="*/ 33830 h 34060"/>
                <a:gd name="connsiteX2" fmla="*/ 3941 w 23404"/>
                <a:gd name="connsiteY2" fmla="*/ 33830 h 34060"/>
                <a:gd name="connsiteX3" fmla="*/ 2703 w 23404"/>
                <a:gd name="connsiteY3" fmla="*/ 32210 h 34060"/>
                <a:gd name="connsiteX4" fmla="*/ 417 w 23404"/>
                <a:gd name="connsiteY4" fmla="*/ 18971 h 34060"/>
                <a:gd name="connsiteX5" fmla="*/ 8894 w 23404"/>
                <a:gd name="connsiteY5" fmla="*/ 5636 h 34060"/>
                <a:gd name="connsiteX6" fmla="*/ 9561 w 23404"/>
                <a:gd name="connsiteY6" fmla="*/ 1349 h 34060"/>
                <a:gd name="connsiteX7" fmla="*/ 14628 w 23404"/>
                <a:gd name="connsiteY7" fmla="*/ 645 h 34060"/>
                <a:gd name="connsiteX8" fmla="*/ 14800 w 23404"/>
                <a:gd name="connsiteY8" fmla="*/ 778 h 34060"/>
                <a:gd name="connsiteX9" fmla="*/ 18896 w 23404"/>
                <a:gd name="connsiteY9" fmla="*/ 8779 h 34060"/>
                <a:gd name="connsiteX10" fmla="*/ 23277 w 23404"/>
                <a:gd name="connsiteY10" fmla="*/ 15637 h 34060"/>
                <a:gd name="connsiteX11" fmla="*/ 14133 w 23404"/>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04"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325" y="20780"/>
                    <a:pt x="17276" y="25829"/>
                    <a:pt x="14133" y="29067"/>
                  </a:cubicBezTo>
                  <a:close/>
                </a:path>
              </a:pathLst>
            </a:custGeom>
            <a:solidFill>
              <a:srgbClr val="FAB07F"/>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D0E55395-8A85-1AC5-3251-A5FB600C1EB4}"/>
                </a:ext>
              </a:extLst>
            </p:cNvPr>
            <p:cNvSpPr/>
            <p:nvPr/>
          </p:nvSpPr>
          <p:spPr>
            <a:xfrm>
              <a:off x="2178206"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40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1" y="51442"/>
                  </a:cubicBezTo>
                  <a:cubicBezTo>
                    <a:pt x="5769" y="52099"/>
                    <a:pt x="4511" y="52099"/>
                    <a:pt x="3568" y="51442"/>
                  </a:cubicBezTo>
                  <a:cubicBezTo>
                    <a:pt x="2920" y="50994"/>
                    <a:pt x="2425" y="50366"/>
                    <a:pt x="2140"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9FF02220-91D3-F098-A6B5-D4C785745AFE}"/>
                </a:ext>
              </a:extLst>
            </p:cNvPr>
            <p:cNvSpPr/>
            <p:nvPr/>
          </p:nvSpPr>
          <p:spPr>
            <a:xfrm>
              <a:off x="2365057" y="298893"/>
              <a:ext cx="212788" cy="356420"/>
            </a:xfrm>
            <a:custGeom>
              <a:avLst/>
              <a:gdLst>
                <a:gd name="connsiteX0" fmla="*/ 200574 w 212788"/>
                <a:gd name="connsiteY0" fmla="*/ 20391 h 356420"/>
                <a:gd name="connsiteX1" fmla="*/ 188954 w 212788"/>
                <a:gd name="connsiteY1" fmla="*/ 31440 h 356420"/>
                <a:gd name="connsiteX2" fmla="*/ 171047 w 212788"/>
                <a:gd name="connsiteY2" fmla="*/ 14295 h 356420"/>
                <a:gd name="connsiteX3" fmla="*/ 161522 w 212788"/>
                <a:gd name="connsiteY3" fmla="*/ 21344 h 356420"/>
                <a:gd name="connsiteX4" fmla="*/ 150854 w 212788"/>
                <a:gd name="connsiteY4" fmla="*/ 25249 h 356420"/>
                <a:gd name="connsiteX5" fmla="*/ 146854 w 212788"/>
                <a:gd name="connsiteY5" fmla="*/ 13152 h 356420"/>
                <a:gd name="connsiteX6" fmla="*/ 135805 w 212788"/>
                <a:gd name="connsiteY6" fmla="*/ 9152 h 356420"/>
                <a:gd name="connsiteX7" fmla="*/ 129899 w 212788"/>
                <a:gd name="connsiteY7" fmla="*/ 24773 h 356420"/>
                <a:gd name="connsiteX8" fmla="*/ 126089 w 212788"/>
                <a:gd name="connsiteY8" fmla="*/ 48395 h 356420"/>
                <a:gd name="connsiteX9" fmla="*/ 119707 w 212788"/>
                <a:gd name="connsiteY9" fmla="*/ 56301 h 356420"/>
                <a:gd name="connsiteX10" fmla="*/ 118088 w 212788"/>
                <a:gd name="connsiteY10" fmla="*/ 38108 h 356420"/>
                <a:gd name="connsiteX11" fmla="*/ 117516 w 212788"/>
                <a:gd name="connsiteY11" fmla="*/ 9533 h 356420"/>
                <a:gd name="connsiteX12" fmla="*/ 112182 w 212788"/>
                <a:gd name="connsiteY12" fmla="*/ 12867 h 356420"/>
                <a:gd name="connsiteX13" fmla="*/ 108658 w 212788"/>
                <a:gd name="connsiteY13" fmla="*/ 19344 h 356420"/>
                <a:gd name="connsiteX14" fmla="*/ 102372 w 212788"/>
                <a:gd name="connsiteY14" fmla="*/ 12962 h 356420"/>
                <a:gd name="connsiteX15" fmla="*/ 95038 w 212788"/>
                <a:gd name="connsiteY15" fmla="*/ 1246 h 356420"/>
                <a:gd name="connsiteX16" fmla="*/ 79588 w 212788"/>
                <a:gd name="connsiteY16" fmla="*/ 5989 h 356420"/>
                <a:gd name="connsiteX17" fmla="*/ 78750 w 212788"/>
                <a:gd name="connsiteY17" fmla="*/ 8009 h 356420"/>
                <a:gd name="connsiteX18" fmla="*/ 77893 w 212788"/>
                <a:gd name="connsiteY18" fmla="*/ 15153 h 356420"/>
                <a:gd name="connsiteX19" fmla="*/ 66939 w 212788"/>
                <a:gd name="connsiteY19" fmla="*/ 26297 h 356420"/>
                <a:gd name="connsiteX20" fmla="*/ 57985 w 212788"/>
                <a:gd name="connsiteY20" fmla="*/ 9438 h 356420"/>
                <a:gd name="connsiteX21" fmla="*/ 57223 w 212788"/>
                <a:gd name="connsiteY21" fmla="*/ 5437 h 356420"/>
                <a:gd name="connsiteX22" fmla="*/ 53889 w 212788"/>
                <a:gd name="connsiteY22" fmla="*/ 4008 h 356420"/>
                <a:gd name="connsiteX23" fmla="*/ 36078 w 212788"/>
                <a:gd name="connsiteY23" fmla="*/ 11724 h 356420"/>
                <a:gd name="connsiteX24" fmla="*/ 33792 w 212788"/>
                <a:gd name="connsiteY24" fmla="*/ 22106 h 356420"/>
                <a:gd name="connsiteX25" fmla="*/ 25791 w 212788"/>
                <a:gd name="connsiteY25" fmla="*/ 26678 h 356420"/>
                <a:gd name="connsiteX26" fmla="*/ 17790 w 212788"/>
                <a:gd name="connsiteY26" fmla="*/ 19439 h 356420"/>
                <a:gd name="connsiteX27" fmla="*/ -22 w 212788"/>
                <a:gd name="connsiteY27" fmla="*/ 13533 h 356420"/>
                <a:gd name="connsiteX28" fmla="*/ -22 w 212788"/>
                <a:gd name="connsiteY28" fmla="*/ 333478 h 356420"/>
                <a:gd name="connsiteX29" fmla="*/ 11694 w 212788"/>
                <a:gd name="connsiteY29" fmla="*/ 345289 h 356420"/>
                <a:gd name="connsiteX30" fmla="*/ 20171 w 212788"/>
                <a:gd name="connsiteY30" fmla="*/ 337383 h 356420"/>
                <a:gd name="connsiteX31" fmla="*/ 30268 w 212788"/>
                <a:gd name="connsiteY31" fmla="*/ 332907 h 356420"/>
                <a:gd name="connsiteX32" fmla="*/ 37697 w 212788"/>
                <a:gd name="connsiteY32" fmla="*/ 340527 h 356420"/>
                <a:gd name="connsiteX33" fmla="*/ 42079 w 212788"/>
                <a:gd name="connsiteY33" fmla="*/ 350718 h 356420"/>
                <a:gd name="connsiteX34" fmla="*/ 49127 w 212788"/>
                <a:gd name="connsiteY34" fmla="*/ 345194 h 356420"/>
                <a:gd name="connsiteX35" fmla="*/ 50270 w 212788"/>
                <a:gd name="connsiteY35" fmla="*/ 336526 h 356420"/>
                <a:gd name="connsiteX36" fmla="*/ 54747 w 212788"/>
                <a:gd name="connsiteY36" fmla="*/ 329668 h 356420"/>
                <a:gd name="connsiteX37" fmla="*/ 61700 w 212788"/>
                <a:gd name="connsiteY37" fmla="*/ 335669 h 356420"/>
                <a:gd name="connsiteX38" fmla="*/ 65986 w 212788"/>
                <a:gd name="connsiteY38" fmla="*/ 344622 h 356420"/>
                <a:gd name="connsiteX39" fmla="*/ 77235 w 212788"/>
                <a:gd name="connsiteY39" fmla="*/ 341346 h 356420"/>
                <a:gd name="connsiteX40" fmla="*/ 77416 w 212788"/>
                <a:gd name="connsiteY40" fmla="*/ 341003 h 356420"/>
                <a:gd name="connsiteX41" fmla="*/ 79512 w 212788"/>
                <a:gd name="connsiteY41" fmla="*/ 327477 h 356420"/>
                <a:gd name="connsiteX42" fmla="*/ 78273 w 212788"/>
                <a:gd name="connsiteY42" fmla="*/ 291949 h 356420"/>
                <a:gd name="connsiteX43" fmla="*/ 81702 w 212788"/>
                <a:gd name="connsiteY43" fmla="*/ 271851 h 356420"/>
                <a:gd name="connsiteX44" fmla="*/ 90561 w 212788"/>
                <a:gd name="connsiteY44" fmla="*/ 268232 h 356420"/>
                <a:gd name="connsiteX45" fmla="*/ 93895 w 212788"/>
                <a:gd name="connsiteY45" fmla="*/ 274614 h 356420"/>
                <a:gd name="connsiteX46" fmla="*/ 94752 w 212788"/>
                <a:gd name="connsiteY46" fmla="*/ 302331 h 356420"/>
                <a:gd name="connsiteX47" fmla="*/ 92942 w 212788"/>
                <a:gd name="connsiteY47" fmla="*/ 318333 h 356420"/>
                <a:gd name="connsiteX48" fmla="*/ 97990 w 212788"/>
                <a:gd name="connsiteY48" fmla="*/ 333287 h 356420"/>
                <a:gd name="connsiteX49" fmla="*/ 104467 w 212788"/>
                <a:gd name="connsiteY49" fmla="*/ 339765 h 356420"/>
                <a:gd name="connsiteX50" fmla="*/ 106372 w 212788"/>
                <a:gd name="connsiteY50" fmla="*/ 345670 h 356420"/>
                <a:gd name="connsiteX51" fmla="*/ 112564 w 212788"/>
                <a:gd name="connsiteY51" fmla="*/ 355195 h 356420"/>
                <a:gd name="connsiteX52" fmla="*/ 122660 w 212788"/>
                <a:gd name="connsiteY52" fmla="*/ 353290 h 356420"/>
                <a:gd name="connsiteX53" fmla="*/ 124660 w 212788"/>
                <a:gd name="connsiteY53" fmla="*/ 346813 h 356420"/>
                <a:gd name="connsiteX54" fmla="*/ 135423 w 212788"/>
                <a:gd name="connsiteY54" fmla="*/ 339479 h 356420"/>
                <a:gd name="connsiteX55" fmla="*/ 141424 w 212788"/>
                <a:gd name="connsiteY55" fmla="*/ 337479 h 356420"/>
                <a:gd name="connsiteX56" fmla="*/ 143329 w 212788"/>
                <a:gd name="connsiteY56" fmla="*/ 325382 h 356420"/>
                <a:gd name="connsiteX57" fmla="*/ 141329 w 212788"/>
                <a:gd name="connsiteY57" fmla="*/ 290711 h 356420"/>
                <a:gd name="connsiteX58" fmla="*/ 143996 w 212788"/>
                <a:gd name="connsiteY58" fmla="*/ 278995 h 356420"/>
                <a:gd name="connsiteX59" fmla="*/ 153521 w 212788"/>
                <a:gd name="connsiteY59" fmla="*/ 273375 h 356420"/>
                <a:gd name="connsiteX60" fmla="*/ 156474 w 212788"/>
                <a:gd name="connsiteY60" fmla="*/ 275185 h 356420"/>
                <a:gd name="connsiteX61" fmla="*/ 156474 w 212788"/>
                <a:gd name="connsiteY61" fmla="*/ 277757 h 356420"/>
                <a:gd name="connsiteX62" fmla="*/ 152949 w 212788"/>
                <a:gd name="connsiteY62" fmla="*/ 337383 h 356420"/>
                <a:gd name="connsiteX63" fmla="*/ 156855 w 212788"/>
                <a:gd name="connsiteY63" fmla="*/ 346908 h 356420"/>
                <a:gd name="connsiteX64" fmla="*/ 164665 w 212788"/>
                <a:gd name="connsiteY64" fmla="*/ 341479 h 356420"/>
                <a:gd name="connsiteX65" fmla="*/ 169999 w 212788"/>
                <a:gd name="connsiteY65" fmla="*/ 332716 h 356420"/>
                <a:gd name="connsiteX66" fmla="*/ 179524 w 212788"/>
                <a:gd name="connsiteY66" fmla="*/ 333859 h 356420"/>
                <a:gd name="connsiteX67" fmla="*/ 185144 w 212788"/>
                <a:gd name="connsiteY67" fmla="*/ 342241 h 356420"/>
                <a:gd name="connsiteX68" fmla="*/ 187144 w 212788"/>
                <a:gd name="connsiteY68" fmla="*/ 345956 h 356420"/>
                <a:gd name="connsiteX69" fmla="*/ 201908 w 212788"/>
                <a:gd name="connsiteY69" fmla="*/ 342908 h 356420"/>
                <a:gd name="connsiteX70" fmla="*/ 212766 w 212788"/>
                <a:gd name="connsiteY70" fmla="*/ 333383 h 356420"/>
                <a:gd name="connsiteX71" fmla="*/ 212766 w 212788"/>
                <a:gd name="connsiteY71" fmla="*/ 333383 h 356420"/>
                <a:gd name="connsiteX72" fmla="*/ 212766 w 212788"/>
                <a:gd name="connsiteY72" fmla="*/ 13533 h 356420"/>
                <a:gd name="connsiteX73" fmla="*/ 200574 w 212788"/>
                <a:gd name="connsiteY73" fmla="*/ 20391 h 35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6420">
                  <a:moveTo>
                    <a:pt x="200574" y="20391"/>
                  </a:moveTo>
                  <a:cubicBezTo>
                    <a:pt x="197146" y="24868"/>
                    <a:pt x="194479" y="31631"/>
                    <a:pt x="188954" y="31440"/>
                  </a:cubicBezTo>
                  <a:cubicBezTo>
                    <a:pt x="180286" y="31440"/>
                    <a:pt x="179429" y="14486"/>
                    <a:pt x="171047" y="14295"/>
                  </a:cubicBezTo>
                  <a:cubicBezTo>
                    <a:pt x="166856" y="14295"/>
                    <a:pt x="163998" y="18105"/>
                    <a:pt x="161522" y="21344"/>
                  </a:cubicBezTo>
                  <a:cubicBezTo>
                    <a:pt x="159046" y="24582"/>
                    <a:pt x="154378" y="27535"/>
                    <a:pt x="150854" y="25249"/>
                  </a:cubicBezTo>
                  <a:cubicBezTo>
                    <a:pt x="150406" y="20975"/>
                    <a:pt x="149044" y="16849"/>
                    <a:pt x="146854" y="13152"/>
                  </a:cubicBezTo>
                  <a:cubicBezTo>
                    <a:pt x="144529" y="9436"/>
                    <a:pt x="139967" y="7784"/>
                    <a:pt x="135805" y="9152"/>
                  </a:cubicBezTo>
                  <a:cubicBezTo>
                    <a:pt x="130375" y="11533"/>
                    <a:pt x="129994" y="18677"/>
                    <a:pt x="129899" y="24773"/>
                  </a:cubicBezTo>
                  <a:cubicBezTo>
                    <a:pt x="129690" y="32781"/>
                    <a:pt x="128404" y="40727"/>
                    <a:pt x="126089" y="48395"/>
                  </a:cubicBezTo>
                  <a:cubicBezTo>
                    <a:pt x="125041" y="51824"/>
                    <a:pt x="123231" y="55824"/>
                    <a:pt x="119707" y="56301"/>
                  </a:cubicBezTo>
                  <a:cubicBezTo>
                    <a:pt x="117250" y="50567"/>
                    <a:pt x="116678" y="44194"/>
                    <a:pt x="118088" y="38108"/>
                  </a:cubicBezTo>
                  <a:cubicBezTo>
                    <a:pt x="119126" y="28598"/>
                    <a:pt x="118936" y="18993"/>
                    <a:pt x="117516" y="9533"/>
                  </a:cubicBezTo>
                  <a:cubicBezTo>
                    <a:pt x="115612" y="7723"/>
                    <a:pt x="112754" y="10390"/>
                    <a:pt x="112182" y="12867"/>
                  </a:cubicBezTo>
                  <a:cubicBezTo>
                    <a:pt x="111611" y="15343"/>
                    <a:pt x="111039" y="18582"/>
                    <a:pt x="108658" y="19344"/>
                  </a:cubicBezTo>
                  <a:cubicBezTo>
                    <a:pt x="106277" y="20106"/>
                    <a:pt x="103324" y="16200"/>
                    <a:pt x="102372" y="12962"/>
                  </a:cubicBezTo>
                  <a:cubicBezTo>
                    <a:pt x="101410" y="8303"/>
                    <a:pt x="98809" y="4144"/>
                    <a:pt x="95038" y="1246"/>
                  </a:cubicBezTo>
                  <a:cubicBezTo>
                    <a:pt x="89465" y="-1711"/>
                    <a:pt x="82541" y="412"/>
                    <a:pt x="79588" y="5989"/>
                  </a:cubicBezTo>
                  <a:cubicBezTo>
                    <a:pt x="79245" y="6634"/>
                    <a:pt x="78959" y="7311"/>
                    <a:pt x="78750" y="8009"/>
                  </a:cubicBezTo>
                  <a:cubicBezTo>
                    <a:pt x="78178" y="10295"/>
                    <a:pt x="78750" y="12771"/>
                    <a:pt x="77893" y="15153"/>
                  </a:cubicBezTo>
                  <a:cubicBezTo>
                    <a:pt x="76778" y="20711"/>
                    <a:pt x="72482" y="25084"/>
                    <a:pt x="66939" y="26297"/>
                  </a:cubicBezTo>
                  <a:cubicBezTo>
                    <a:pt x="61405" y="22453"/>
                    <a:pt x="58071" y="16174"/>
                    <a:pt x="57985" y="9438"/>
                  </a:cubicBezTo>
                  <a:cubicBezTo>
                    <a:pt x="58185" y="8056"/>
                    <a:pt x="57919" y="6647"/>
                    <a:pt x="57223" y="5437"/>
                  </a:cubicBezTo>
                  <a:cubicBezTo>
                    <a:pt x="56347" y="4531"/>
                    <a:pt x="55147" y="4016"/>
                    <a:pt x="53889" y="4008"/>
                  </a:cubicBezTo>
                  <a:cubicBezTo>
                    <a:pt x="46898" y="2375"/>
                    <a:pt x="39669" y="5509"/>
                    <a:pt x="36078" y="11724"/>
                  </a:cubicBezTo>
                  <a:cubicBezTo>
                    <a:pt x="34649" y="14962"/>
                    <a:pt x="34935" y="18772"/>
                    <a:pt x="33792" y="22106"/>
                  </a:cubicBezTo>
                  <a:cubicBezTo>
                    <a:pt x="32649" y="25440"/>
                    <a:pt x="28839" y="28488"/>
                    <a:pt x="25791" y="26678"/>
                  </a:cubicBezTo>
                  <a:cubicBezTo>
                    <a:pt x="22905" y="24522"/>
                    <a:pt x="20219" y="22099"/>
                    <a:pt x="17790" y="19439"/>
                  </a:cubicBezTo>
                  <a:cubicBezTo>
                    <a:pt x="12770" y="15362"/>
                    <a:pt x="6436" y="13262"/>
                    <a:pt x="-22" y="13533"/>
                  </a:cubicBezTo>
                  <a:lnTo>
                    <a:pt x="-22" y="333478"/>
                  </a:lnTo>
                  <a:cubicBezTo>
                    <a:pt x="11884" y="333478"/>
                    <a:pt x="9503" y="346432"/>
                    <a:pt x="11694" y="345289"/>
                  </a:cubicBezTo>
                  <a:cubicBezTo>
                    <a:pt x="14980" y="343194"/>
                    <a:pt x="17857" y="340517"/>
                    <a:pt x="20171" y="337383"/>
                  </a:cubicBezTo>
                  <a:cubicBezTo>
                    <a:pt x="22571" y="334288"/>
                    <a:pt x="26362" y="332602"/>
                    <a:pt x="30268" y="332907"/>
                  </a:cubicBezTo>
                  <a:cubicBezTo>
                    <a:pt x="33849" y="334069"/>
                    <a:pt x="36630" y="336917"/>
                    <a:pt x="37697" y="340527"/>
                  </a:cubicBezTo>
                  <a:cubicBezTo>
                    <a:pt x="38764" y="344079"/>
                    <a:pt x="40231" y="347499"/>
                    <a:pt x="42079" y="350718"/>
                  </a:cubicBezTo>
                  <a:cubicBezTo>
                    <a:pt x="44946" y="349661"/>
                    <a:pt x="47413" y="347727"/>
                    <a:pt x="49127" y="345194"/>
                  </a:cubicBezTo>
                  <a:cubicBezTo>
                    <a:pt x="50080" y="342413"/>
                    <a:pt x="50470" y="339460"/>
                    <a:pt x="50270" y="336526"/>
                  </a:cubicBezTo>
                  <a:cubicBezTo>
                    <a:pt x="50270" y="333573"/>
                    <a:pt x="51889" y="330240"/>
                    <a:pt x="54747" y="329668"/>
                  </a:cubicBezTo>
                  <a:cubicBezTo>
                    <a:pt x="57604" y="329097"/>
                    <a:pt x="60652" y="332525"/>
                    <a:pt x="61700" y="335669"/>
                  </a:cubicBezTo>
                  <a:cubicBezTo>
                    <a:pt x="62157" y="339031"/>
                    <a:pt x="63653" y="342155"/>
                    <a:pt x="65986" y="344622"/>
                  </a:cubicBezTo>
                  <a:cubicBezTo>
                    <a:pt x="69996" y="346823"/>
                    <a:pt x="75035" y="345356"/>
                    <a:pt x="77235" y="341346"/>
                  </a:cubicBezTo>
                  <a:cubicBezTo>
                    <a:pt x="77302" y="341231"/>
                    <a:pt x="77359" y="341117"/>
                    <a:pt x="77416" y="341003"/>
                  </a:cubicBezTo>
                  <a:cubicBezTo>
                    <a:pt x="79312" y="336764"/>
                    <a:pt x="80036" y="332087"/>
                    <a:pt x="79512" y="327477"/>
                  </a:cubicBezTo>
                  <a:cubicBezTo>
                    <a:pt x="79035" y="315666"/>
                    <a:pt x="78655" y="303760"/>
                    <a:pt x="78273" y="291949"/>
                  </a:cubicBezTo>
                  <a:cubicBezTo>
                    <a:pt x="77292" y="285053"/>
                    <a:pt x="78493" y="278033"/>
                    <a:pt x="81702" y="271851"/>
                  </a:cubicBezTo>
                  <a:cubicBezTo>
                    <a:pt x="83703" y="268899"/>
                    <a:pt x="87513" y="266517"/>
                    <a:pt x="90561" y="268232"/>
                  </a:cubicBezTo>
                  <a:cubicBezTo>
                    <a:pt x="92513" y="269803"/>
                    <a:pt x="93723" y="272118"/>
                    <a:pt x="93895" y="274614"/>
                  </a:cubicBezTo>
                  <a:cubicBezTo>
                    <a:pt x="95609" y="283758"/>
                    <a:pt x="95895" y="293102"/>
                    <a:pt x="94752" y="302331"/>
                  </a:cubicBezTo>
                  <a:cubicBezTo>
                    <a:pt x="93818" y="307627"/>
                    <a:pt x="93218" y="312971"/>
                    <a:pt x="92942" y="318333"/>
                  </a:cubicBezTo>
                  <a:cubicBezTo>
                    <a:pt x="92666" y="323782"/>
                    <a:pt x="94466" y="329125"/>
                    <a:pt x="97990" y="333287"/>
                  </a:cubicBezTo>
                  <a:cubicBezTo>
                    <a:pt x="100400" y="335183"/>
                    <a:pt x="102581" y="337355"/>
                    <a:pt x="104467" y="339765"/>
                  </a:cubicBezTo>
                  <a:cubicBezTo>
                    <a:pt x="105382" y="341631"/>
                    <a:pt x="106029" y="343622"/>
                    <a:pt x="106372" y="345670"/>
                  </a:cubicBezTo>
                  <a:cubicBezTo>
                    <a:pt x="107144" y="349518"/>
                    <a:pt x="109354" y="352928"/>
                    <a:pt x="112564" y="355195"/>
                  </a:cubicBezTo>
                  <a:cubicBezTo>
                    <a:pt x="115916" y="357262"/>
                    <a:pt x="120288" y="356443"/>
                    <a:pt x="122660" y="353290"/>
                  </a:cubicBezTo>
                  <a:cubicBezTo>
                    <a:pt x="123479" y="351185"/>
                    <a:pt x="124156" y="349013"/>
                    <a:pt x="124660" y="346813"/>
                  </a:cubicBezTo>
                  <a:cubicBezTo>
                    <a:pt x="126794" y="342727"/>
                    <a:pt x="130832" y="339974"/>
                    <a:pt x="135423" y="339479"/>
                  </a:cubicBezTo>
                  <a:cubicBezTo>
                    <a:pt x="137557" y="339307"/>
                    <a:pt x="139614" y="338622"/>
                    <a:pt x="141424" y="337479"/>
                  </a:cubicBezTo>
                  <a:cubicBezTo>
                    <a:pt x="144758" y="334907"/>
                    <a:pt x="144091" y="329668"/>
                    <a:pt x="143329" y="325382"/>
                  </a:cubicBezTo>
                  <a:cubicBezTo>
                    <a:pt x="141282" y="313942"/>
                    <a:pt x="140615" y="302303"/>
                    <a:pt x="141329" y="290711"/>
                  </a:cubicBezTo>
                  <a:cubicBezTo>
                    <a:pt x="141291" y="286653"/>
                    <a:pt x="142205" y="282643"/>
                    <a:pt x="143996" y="278995"/>
                  </a:cubicBezTo>
                  <a:cubicBezTo>
                    <a:pt x="145787" y="275414"/>
                    <a:pt x="149521" y="273213"/>
                    <a:pt x="153521" y="273375"/>
                  </a:cubicBezTo>
                  <a:cubicBezTo>
                    <a:pt x="154740" y="273451"/>
                    <a:pt x="155845" y="274128"/>
                    <a:pt x="156474" y="275185"/>
                  </a:cubicBezTo>
                  <a:cubicBezTo>
                    <a:pt x="156712" y="276023"/>
                    <a:pt x="156712" y="276919"/>
                    <a:pt x="156474" y="277757"/>
                  </a:cubicBezTo>
                  <a:cubicBezTo>
                    <a:pt x="155331" y="297569"/>
                    <a:pt x="154093" y="317476"/>
                    <a:pt x="152949" y="337383"/>
                  </a:cubicBezTo>
                  <a:cubicBezTo>
                    <a:pt x="152949" y="341193"/>
                    <a:pt x="152949" y="346241"/>
                    <a:pt x="156855" y="346908"/>
                  </a:cubicBezTo>
                  <a:cubicBezTo>
                    <a:pt x="160760" y="347575"/>
                    <a:pt x="163237" y="344718"/>
                    <a:pt x="164665" y="341479"/>
                  </a:cubicBezTo>
                  <a:cubicBezTo>
                    <a:pt x="166094" y="338241"/>
                    <a:pt x="167047" y="334526"/>
                    <a:pt x="169999" y="332716"/>
                  </a:cubicBezTo>
                  <a:cubicBezTo>
                    <a:pt x="173104" y="331059"/>
                    <a:pt x="176905" y="331516"/>
                    <a:pt x="179524" y="333859"/>
                  </a:cubicBezTo>
                  <a:cubicBezTo>
                    <a:pt x="182067" y="336136"/>
                    <a:pt x="184001" y="339022"/>
                    <a:pt x="185144" y="342241"/>
                  </a:cubicBezTo>
                  <a:cubicBezTo>
                    <a:pt x="185639" y="343565"/>
                    <a:pt x="186306" y="344813"/>
                    <a:pt x="187144" y="345956"/>
                  </a:cubicBezTo>
                  <a:cubicBezTo>
                    <a:pt x="190954" y="350528"/>
                    <a:pt x="198860" y="347956"/>
                    <a:pt x="201908" y="342908"/>
                  </a:cubicBezTo>
                  <a:cubicBezTo>
                    <a:pt x="203908" y="339479"/>
                    <a:pt x="205242" y="333383"/>
                    <a:pt x="212766" y="333383"/>
                  </a:cubicBezTo>
                  <a:lnTo>
                    <a:pt x="212766" y="333383"/>
                  </a:lnTo>
                  <a:lnTo>
                    <a:pt x="212766" y="13533"/>
                  </a:lnTo>
                  <a:cubicBezTo>
                    <a:pt x="208861" y="13533"/>
                    <a:pt x="206289" y="12771"/>
                    <a:pt x="200574" y="20391"/>
                  </a:cubicBezTo>
                  <a:close/>
                </a:path>
              </a:pathLst>
            </a:custGeom>
            <a:solidFill>
              <a:srgbClr val="FED7AB"/>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B790BCCD-0F70-C44E-87FB-B1D474C91D3D}"/>
                </a:ext>
              </a:extLst>
            </p:cNvPr>
            <p:cNvSpPr/>
            <p:nvPr/>
          </p:nvSpPr>
          <p:spPr>
            <a:xfrm>
              <a:off x="2365629" y="566733"/>
              <a:ext cx="213740" cy="160191"/>
            </a:xfrm>
            <a:custGeom>
              <a:avLst/>
              <a:gdLst>
                <a:gd name="connsiteX0" fmla="*/ 212766 w 213740"/>
                <a:gd name="connsiteY0" fmla="*/ 65639 h 160191"/>
                <a:gd name="connsiteX1" fmla="*/ 201908 w 213740"/>
                <a:gd name="connsiteY1" fmla="*/ 75164 h 160191"/>
                <a:gd name="connsiteX2" fmla="*/ 187144 w 213740"/>
                <a:gd name="connsiteY2" fmla="*/ 78212 h 160191"/>
                <a:gd name="connsiteX3" fmla="*/ 185144 w 213740"/>
                <a:gd name="connsiteY3" fmla="*/ 74497 h 160191"/>
                <a:gd name="connsiteX4" fmla="*/ 179524 w 213740"/>
                <a:gd name="connsiteY4" fmla="*/ 66115 h 160191"/>
                <a:gd name="connsiteX5" fmla="*/ 169999 w 213740"/>
                <a:gd name="connsiteY5" fmla="*/ 64972 h 160191"/>
                <a:gd name="connsiteX6" fmla="*/ 164665 w 213740"/>
                <a:gd name="connsiteY6" fmla="*/ 73735 h 160191"/>
                <a:gd name="connsiteX7" fmla="*/ 156855 w 213740"/>
                <a:gd name="connsiteY7" fmla="*/ 79164 h 160191"/>
                <a:gd name="connsiteX8" fmla="*/ 152949 w 213740"/>
                <a:gd name="connsiteY8" fmla="*/ 69639 h 160191"/>
                <a:gd name="connsiteX9" fmla="*/ 156474 w 213740"/>
                <a:gd name="connsiteY9" fmla="*/ 10013 h 160191"/>
                <a:gd name="connsiteX10" fmla="*/ 156474 w 213740"/>
                <a:gd name="connsiteY10" fmla="*/ 7441 h 160191"/>
                <a:gd name="connsiteX11" fmla="*/ 153521 w 213740"/>
                <a:gd name="connsiteY11" fmla="*/ 5631 h 160191"/>
                <a:gd name="connsiteX12" fmla="*/ 143996 w 213740"/>
                <a:gd name="connsiteY12" fmla="*/ 11251 h 160191"/>
                <a:gd name="connsiteX13" fmla="*/ 141329 w 213740"/>
                <a:gd name="connsiteY13" fmla="*/ 22967 h 160191"/>
                <a:gd name="connsiteX14" fmla="*/ 143329 w 213740"/>
                <a:gd name="connsiteY14" fmla="*/ 57638 h 160191"/>
                <a:gd name="connsiteX15" fmla="*/ 141424 w 213740"/>
                <a:gd name="connsiteY15" fmla="*/ 69734 h 160191"/>
                <a:gd name="connsiteX16" fmla="*/ 135423 w 213740"/>
                <a:gd name="connsiteY16" fmla="*/ 71735 h 160191"/>
                <a:gd name="connsiteX17" fmla="*/ 124660 w 213740"/>
                <a:gd name="connsiteY17" fmla="*/ 79069 h 160191"/>
                <a:gd name="connsiteX18" fmla="*/ 122660 w 213740"/>
                <a:gd name="connsiteY18" fmla="*/ 85546 h 160191"/>
                <a:gd name="connsiteX19" fmla="*/ 112564 w 213740"/>
                <a:gd name="connsiteY19" fmla="*/ 87451 h 160191"/>
                <a:gd name="connsiteX20" fmla="*/ 106372 w 213740"/>
                <a:gd name="connsiteY20" fmla="*/ 77926 h 160191"/>
                <a:gd name="connsiteX21" fmla="*/ 104467 w 213740"/>
                <a:gd name="connsiteY21" fmla="*/ 72020 h 160191"/>
                <a:gd name="connsiteX22" fmla="*/ 97990 w 213740"/>
                <a:gd name="connsiteY22" fmla="*/ 65543 h 160191"/>
                <a:gd name="connsiteX23" fmla="*/ 92942 w 213740"/>
                <a:gd name="connsiteY23" fmla="*/ 50589 h 160191"/>
                <a:gd name="connsiteX24" fmla="*/ 94752 w 213740"/>
                <a:gd name="connsiteY24" fmla="*/ 34587 h 160191"/>
                <a:gd name="connsiteX25" fmla="*/ 93895 w 213740"/>
                <a:gd name="connsiteY25" fmla="*/ 6869 h 160191"/>
                <a:gd name="connsiteX26" fmla="*/ 90561 w 213740"/>
                <a:gd name="connsiteY26" fmla="*/ 488 h 160191"/>
                <a:gd name="connsiteX27" fmla="*/ 81703 w 213740"/>
                <a:gd name="connsiteY27" fmla="*/ 4107 h 160191"/>
                <a:gd name="connsiteX28" fmla="*/ 78274 w 213740"/>
                <a:gd name="connsiteY28" fmla="*/ 24205 h 160191"/>
                <a:gd name="connsiteX29" fmla="*/ 79512 w 213740"/>
                <a:gd name="connsiteY29" fmla="*/ 59733 h 160191"/>
                <a:gd name="connsiteX30" fmla="*/ 77416 w 213740"/>
                <a:gd name="connsiteY30" fmla="*/ 73259 h 160191"/>
                <a:gd name="connsiteX31" fmla="*/ 66329 w 213740"/>
                <a:gd name="connsiteY31" fmla="*/ 77059 h 160191"/>
                <a:gd name="connsiteX32" fmla="*/ 65986 w 213740"/>
                <a:gd name="connsiteY32" fmla="*/ 76878 h 160191"/>
                <a:gd name="connsiteX33" fmla="*/ 61700 w 213740"/>
                <a:gd name="connsiteY33" fmla="*/ 67925 h 160191"/>
                <a:gd name="connsiteX34" fmla="*/ 54747 w 213740"/>
                <a:gd name="connsiteY34" fmla="*/ 61924 h 160191"/>
                <a:gd name="connsiteX35" fmla="*/ 50270 w 213740"/>
                <a:gd name="connsiteY35" fmla="*/ 68782 h 160191"/>
                <a:gd name="connsiteX36" fmla="*/ 49127 w 213740"/>
                <a:gd name="connsiteY36" fmla="*/ 77450 h 160191"/>
                <a:gd name="connsiteX37" fmla="*/ 42079 w 213740"/>
                <a:gd name="connsiteY37" fmla="*/ 82974 h 160191"/>
                <a:gd name="connsiteX38" fmla="*/ 37697 w 213740"/>
                <a:gd name="connsiteY38" fmla="*/ 72782 h 160191"/>
                <a:gd name="connsiteX39" fmla="*/ 30268 w 213740"/>
                <a:gd name="connsiteY39" fmla="*/ 65162 h 160191"/>
                <a:gd name="connsiteX40" fmla="*/ 20171 w 213740"/>
                <a:gd name="connsiteY40" fmla="*/ 69639 h 160191"/>
                <a:gd name="connsiteX41" fmla="*/ 11694 w 213740"/>
                <a:gd name="connsiteY41" fmla="*/ 77545 h 160191"/>
                <a:gd name="connsiteX42" fmla="*/ -22 w 213740"/>
                <a:gd name="connsiteY42" fmla="*/ 65734 h 160191"/>
                <a:gd name="connsiteX43" fmla="*/ -22 w 213740"/>
                <a:gd name="connsiteY43" fmla="*/ 132409 h 160191"/>
                <a:gd name="connsiteX44" fmla="*/ -22 w 213740"/>
                <a:gd name="connsiteY44" fmla="*/ 132409 h 160191"/>
                <a:gd name="connsiteX45" fmla="*/ 15123 w 213740"/>
                <a:gd name="connsiteY45" fmla="*/ 152983 h 160191"/>
                <a:gd name="connsiteX46" fmla="*/ 18647 w 213740"/>
                <a:gd name="connsiteY46" fmla="*/ 154983 h 160191"/>
                <a:gd name="connsiteX47" fmla="*/ 28172 w 213740"/>
                <a:gd name="connsiteY47" fmla="*/ 149077 h 160191"/>
                <a:gd name="connsiteX48" fmla="*/ 34078 w 213740"/>
                <a:gd name="connsiteY48" fmla="*/ 138886 h 160191"/>
                <a:gd name="connsiteX49" fmla="*/ 48975 w 213740"/>
                <a:gd name="connsiteY49" fmla="*/ 140210 h 160191"/>
                <a:gd name="connsiteX50" fmla="*/ 49984 w 213740"/>
                <a:gd name="connsiteY50" fmla="*/ 141648 h 160191"/>
                <a:gd name="connsiteX51" fmla="*/ 52461 w 213740"/>
                <a:gd name="connsiteY51" fmla="*/ 151173 h 160191"/>
                <a:gd name="connsiteX52" fmla="*/ 58747 w 213740"/>
                <a:gd name="connsiteY52" fmla="*/ 157745 h 160191"/>
                <a:gd name="connsiteX53" fmla="*/ 66463 w 213740"/>
                <a:gd name="connsiteY53" fmla="*/ 151459 h 160191"/>
                <a:gd name="connsiteX54" fmla="*/ 72368 w 213740"/>
                <a:gd name="connsiteY54" fmla="*/ 141934 h 160191"/>
                <a:gd name="connsiteX55" fmla="*/ 79036 w 213740"/>
                <a:gd name="connsiteY55" fmla="*/ 136505 h 160191"/>
                <a:gd name="connsiteX56" fmla="*/ 85036 w 213740"/>
                <a:gd name="connsiteY56" fmla="*/ 144315 h 160191"/>
                <a:gd name="connsiteX57" fmla="*/ 88180 w 213740"/>
                <a:gd name="connsiteY57" fmla="*/ 154507 h 160191"/>
                <a:gd name="connsiteX58" fmla="*/ 96752 w 213740"/>
                <a:gd name="connsiteY58" fmla="*/ 155555 h 160191"/>
                <a:gd name="connsiteX59" fmla="*/ 103610 w 213740"/>
                <a:gd name="connsiteY59" fmla="*/ 149554 h 160191"/>
                <a:gd name="connsiteX60" fmla="*/ 109611 w 213740"/>
                <a:gd name="connsiteY60" fmla="*/ 139172 h 160191"/>
                <a:gd name="connsiteX61" fmla="*/ 115135 w 213740"/>
                <a:gd name="connsiteY61" fmla="*/ 132980 h 160191"/>
                <a:gd name="connsiteX62" fmla="*/ 121231 w 213740"/>
                <a:gd name="connsiteY62" fmla="*/ 141839 h 160191"/>
                <a:gd name="connsiteX63" fmla="*/ 127518 w 213740"/>
                <a:gd name="connsiteY63" fmla="*/ 156888 h 160191"/>
                <a:gd name="connsiteX64" fmla="*/ 130661 w 213740"/>
                <a:gd name="connsiteY64" fmla="*/ 159746 h 160191"/>
                <a:gd name="connsiteX65" fmla="*/ 134757 w 213740"/>
                <a:gd name="connsiteY65" fmla="*/ 159746 h 160191"/>
                <a:gd name="connsiteX66" fmla="*/ 149139 w 213740"/>
                <a:gd name="connsiteY66" fmla="*/ 137743 h 160191"/>
                <a:gd name="connsiteX67" fmla="*/ 148187 w 213740"/>
                <a:gd name="connsiteY67" fmla="*/ 128218 h 160191"/>
                <a:gd name="connsiteX68" fmla="*/ 154569 w 213740"/>
                <a:gd name="connsiteY68" fmla="*/ 123265 h 160191"/>
                <a:gd name="connsiteX69" fmla="*/ 157331 w 213740"/>
                <a:gd name="connsiteY69" fmla="*/ 125837 h 160191"/>
                <a:gd name="connsiteX70" fmla="*/ 161903 w 213740"/>
                <a:gd name="connsiteY70" fmla="*/ 134504 h 160191"/>
                <a:gd name="connsiteX71" fmla="*/ 166475 w 213740"/>
                <a:gd name="connsiteY71" fmla="*/ 143077 h 160191"/>
                <a:gd name="connsiteX72" fmla="*/ 171523 w 213740"/>
                <a:gd name="connsiteY72" fmla="*/ 145458 h 160191"/>
                <a:gd name="connsiteX73" fmla="*/ 193145 w 213740"/>
                <a:gd name="connsiteY73" fmla="*/ 131552 h 160191"/>
                <a:gd name="connsiteX74" fmla="*/ 194288 w 213740"/>
                <a:gd name="connsiteY74" fmla="*/ 128789 h 160191"/>
                <a:gd name="connsiteX75" fmla="*/ 199431 w 213740"/>
                <a:gd name="connsiteY75" fmla="*/ 130027 h 160191"/>
                <a:gd name="connsiteX76" fmla="*/ 201241 w 213740"/>
                <a:gd name="connsiteY76" fmla="*/ 135838 h 160191"/>
                <a:gd name="connsiteX77" fmla="*/ 213719 w 213740"/>
                <a:gd name="connsiteY77" fmla="*/ 132790 h 160191"/>
                <a:gd name="connsiteX78" fmla="*/ 213719 w 213740"/>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0" h="160191">
                  <a:moveTo>
                    <a:pt x="212766"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905" y="63772"/>
                    <a:pt x="173105" y="63314"/>
                    <a:pt x="169999" y="64972"/>
                  </a:cubicBezTo>
                  <a:cubicBezTo>
                    <a:pt x="167047" y="66781"/>
                    <a:pt x="166094" y="70592"/>
                    <a:pt x="164665" y="73735"/>
                  </a:cubicBezTo>
                  <a:cubicBezTo>
                    <a:pt x="163237" y="76878"/>
                    <a:pt x="160189" y="80212"/>
                    <a:pt x="156855" y="79164"/>
                  </a:cubicBezTo>
                  <a:cubicBezTo>
                    <a:pt x="153521" y="78116"/>
                    <a:pt x="152759" y="73068"/>
                    <a:pt x="152949"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29" y="57638"/>
                  </a:cubicBezTo>
                  <a:cubicBezTo>
                    <a:pt x="144091" y="61924"/>
                    <a:pt x="144758" y="67163"/>
                    <a:pt x="141424" y="69734"/>
                  </a:cubicBezTo>
                  <a:cubicBezTo>
                    <a:pt x="139614" y="70877"/>
                    <a:pt x="137557" y="71563"/>
                    <a:pt x="135423" y="71735"/>
                  </a:cubicBezTo>
                  <a:cubicBezTo>
                    <a:pt x="130832"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2" y="17309"/>
                    <a:pt x="78274" y="24205"/>
                  </a:cubicBezTo>
                  <a:cubicBezTo>
                    <a:pt x="78274" y="36016"/>
                    <a:pt x="79036" y="47922"/>
                    <a:pt x="79512" y="59733"/>
                  </a:cubicBezTo>
                  <a:cubicBezTo>
                    <a:pt x="80036" y="64343"/>
                    <a:pt x="79312" y="69020"/>
                    <a:pt x="77416" y="73259"/>
                  </a:cubicBezTo>
                  <a:cubicBezTo>
                    <a:pt x="75406" y="77373"/>
                    <a:pt x="70444" y="79069"/>
                    <a:pt x="66329" y="77059"/>
                  </a:cubicBezTo>
                  <a:cubicBezTo>
                    <a:pt x="66215" y="77002"/>
                    <a:pt x="66101" y="76945"/>
                    <a:pt x="65986" y="76878"/>
                  </a:cubicBezTo>
                  <a:cubicBezTo>
                    <a:pt x="63653" y="74421"/>
                    <a:pt x="62157" y="71287"/>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172"/>
                    <a:pt x="33849" y="66324"/>
                    <a:pt x="30268" y="65162"/>
                  </a:cubicBezTo>
                  <a:cubicBezTo>
                    <a:pt x="26362" y="64857"/>
                    <a:pt x="22571" y="66543"/>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8"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6"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48" y="152078"/>
                    <a:pt x="103610" y="149554"/>
                  </a:cubicBezTo>
                  <a:cubicBezTo>
                    <a:pt x="106049"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39" y="137743"/>
                  </a:cubicBezTo>
                  <a:cubicBezTo>
                    <a:pt x="148340" y="134638"/>
                    <a:pt x="148025" y="131418"/>
                    <a:pt x="148187" y="128218"/>
                  </a:cubicBezTo>
                  <a:cubicBezTo>
                    <a:pt x="148663" y="125170"/>
                    <a:pt x="151711" y="122122"/>
                    <a:pt x="154569" y="123265"/>
                  </a:cubicBezTo>
                  <a:cubicBezTo>
                    <a:pt x="155683" y="123884"/>
                    <a:pt x="156636" y="124770"/>
                    <a:pt x="157331" y="125837"/>
                  </a:cubicBezTo>
                  <a:cubicBezTo>
                    <a:pt x="159227" y="128513"/>
                    <a:pt x="160760" y="131428"/>
                    <a:pt x="161903" y="134504"/>
                  </a:cubicBezTo>
                  <a:cubicBezTo>
                    <a:pt x="162722" y="137686"/>
                    <a:pt x="164294" y="140619"/>
                    <a:pt x="166475" y="143077"/>
                  </a:cubicBezTo>
                  <a:cubicBezTo>
                    <a:pt x="167933" y="144287"/>
                    <a:pt x="169666" y="145106"/>
                    <a:pt x="171523" y="145458"/>
                  </a:cubicBezTo>
                  <a:cubicBezTo>
                    <a:pt x="181248" y="147115"/>
                    <a:pt x="190621" y="141086"/>
                    <a:pt x="193145" y="131552"/>
                  </a:cubicBezTo>
                  <a:cubicBezTo>
                    <a:pt x="193326" y="130561"/>
                    <a:pt x="193716" y="129618"/>
                    <a:pt x="194288" y="128789"/>
                  </a:cubicBezTo>
                  <a:cubicBezTo>
                    <a:pt x="195717" y="127361"/>
                    <a:pt x="198289" y="128313"/>
                    <a:pt x="199431" y="130027"/>
                  </a:cubicBezTo>
                  <a:cubicBezTo>
                    <a:pt x="200574" y="131742"/>
                    <a:pt x="200384" y="133933"/>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D2E0B1F7-D284-0B9D-D072-64614DF30E23}"/>
                </a:ext>
              </a:extLst>
            </p:cNvPr>
            <p:cNvSpPr/>
            <p:nvPr/>
          </p:nvSpPr>
          <p:spPr>
            <a:xfrm>
              <a:off x="2365152" y="228589"/>
              <a:ext cx="213359" cy="127169"/>
            </a:xfrm>
            <a:custGeom>
              <a:avLst/>
              <a:gdLst>
                <a:gd name="connsiteX0" fmla="*/ 17695 w 213359"/>
                <a:gd name="connsiteY0" fmla="*/ 89743 h 127169"/>
                <a:gd name="connsiteX1" fmla="*/ 25696 w 213359"/>
                <a:gd name="connsiteY1" fmla="*/ 96982 h 127169"/>
                <a:gd name="connsiteX2" fmla="*/ 33697 w 213359"/>
                <a:gd name="connsiteY2" fmla="*/ 92410 h 127169"/>
                <a:gd name="connsiteX3" fmla="*/ 35983 w 213359"/>
                <a:gd name="connsiteY3" fmla="*/ 82028 h 127169"/>
                <a:gd name="connsiteX4" fmla="*/ 53604 w 213359"/>
                <a:gd name="connsiteY4" fmla="*/ 74789 h 127169"/>
                <a:gd name="connsiteX5" fmla="*/ 56938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2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2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568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7 w 213359"/>
                <a:gd name="connsiteY29" fmla="*/ 28021 h 127169"/>
                <a:gd name="connsiteX30" fmla="*/ 196002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9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5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5" y="89743"/>
                  </a:moveTo>
                  <a:cubicBezTo>
                    <a:pt x="20124" y="92403"/>
                    <a:pt x="22810" y="94826"/>
                    <a:pt x="25696" y="96982"/>
                  </a:cubicBezTo>
                  <a:cubicBezTo>
                    <a:pt x="28744" y="98792"/>
                    <a:pt x="32554"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7607" y="83552"/>
                    <a:pt x="77607" y="81075"/>
                    <a:pt x="78464" y="78789"/>
                  </a:cubicBezTo>
                  <a:cubicBezTo>
                    <a:pt x="80302" y="72751"/>
                    <a:pt x="86694" y="69350"/>
                    <a:pt x="92732"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50" y="89774"/>
                    <a:pt x="118841" y="99379"/>
                    <a:pt x="117802" y="108888"/>
                  </a:cubicBezTo>
                  <a:cubicBezTo>
                    <a:pt x="116392" y="114975"/>
                    <a:pt x="116964" y="121347"/>
                    <a:pt x="119422" y="127081"/>
                  </a:cubicBezTo>
                  <a:cubicBezTo>
                    <a:pt x="122946" y="126605"/>
                    <a:pt x="124756" y="122604"/>
                    <a:pt x="125803" y="119175"/>
                  </a:cubicBezTo>
                  <a:cubicBezTo>
                    <a:pt x="128118" y="111508"/>
                    <a:pt x="129404" y="103562"/>
                    <a:pt x="129613" y="95553"/>
                  </a:cubicBezTo>
                  <a:cubicBezTo>
                    <a:pt x="129613" y="89648"/>
                    <a:pt x="130090" y="82314"/>
                    <a:pt x="135519" y="79932"/>
                  </a:cubicBezTo>
                  <a:cubicBezTo>
                    <a:pt x="139681" y="78564"/>
                    <a:pt x="144244" y="80215"/>
                    <a:pt x="146568" y="83933"/>
                  </a:cubicBezTo>
                  <a:cubicBezTo>
                    <a:pt x="148759" y="87629"/>
                    <a:pt x="150121" y="91756"/>
                    <a:pt x="150568"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7" y="28021"/>
                  </a:cubicBezTo>
                  <a:cubicBezTo>
                    <a:pt x="202889" y="23275"/>
                    <a:pt x="199689" y="18862"/>
                    <a:pt x="196002"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0" y="5352"/>
                    <a:pt x="28505" y="5352"/>
                    <a:pt x="26839" y="6114"/>
                  </a:cubicBezTo>
                  <a:cubicBezTo>
                    <a:pt x="22400" y="7218"/>
                    <a:pt x="18466" y="9805"/>
                    <a:pt x="15694" y="13448"/>
                  </a:cubicBezTo>
                  <a:cubicBezTo>
                    <a:pt x="11218" y="19258"/>
                    <a:pt x="9884" y="33260"/>
                    <a:pt x="-22" y="33260"/>
                  </a:cubicBezTo>
                  <a:lnTo>
                    <a:pt x="-22" y="84314"/>
                  </a:lnTo>
                  <a:cubicBezTo>
                    <a:pt x="6341" y="83931"/>
                    <a:pt x="12637" y="85859"/>
                    <a:pt x="17695" y="89743"/>
                  </a:cubicBezTo>
                  <a:close/>
                </a:path>
              </a:pathLst>
            </a:custGeom>
            <a:solidFill>
              <a:srgbClr val="F99F38"/>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7A610D23-67DD-2C8F-F5F6-07551EF324C0}"/>
                </a:ext>
              </a:extLst>
            </p:cNvPr>
            <p:cNvSpPr/>
            <p:nvPr/>
          </p:nvSpPr>
          <p:spPr>
            <a:xfrm>
              <a:off x="2505248" y="399026"/>
              <a:ext cx="63644" cy="154723"/>
            </a:xfrm>
            <a:custGeom>
              <a:avLst/>
              <a:gdLst>
                <a:gd name="connsiteX0" fmla="*/ 1614 w 63644"/>
                <a:gd name="connsiteY0" fmla="*/ 95138 h 154723"/>
                <a:gd name="connsiteX1" fmla="*/ 2567 w 63644"/>
                <a:gd name="connsiteY1" fmla="*/ 96376 h 154723"/>
                <a:gd name="connsiteX2" fmla="*/ 3996 w 63644"/>
                <a:gd name="connsiteY2" fmla="*/ 96376 h 154723"/>
                <a:gd name="connsiteX3" fmla="*/ 10949 w 63644"/>
                <a:gd name="connsiteY3" fmla="*/ 95424 h 154723"/>
                <a:gd name="connsiteX4" fmla="*/ 21617 w 63644"/>
                <a:gd name="connsiteY4" fmla="*/ 79422 h 154723"/>
                <a:gd name="connsiteX5" fmla="*/ 25141 w 63644"/>
                <a:gd name="connsiteY5" fmla="*/ 78755 h 154723"/>
                <a:gd name="connsiteX6" fmla="*/ 29141 w 63644"/>
                <a:gd name="connsiteY6" fmla="*/ 87137 h 154723"/>
                <a:gd name="connsiteX7" fmla="*/ 31618 w 63644"/>
                <a:gd name="connsiteY7" fmla="*/ 91518 h 154723"/>
                <a:gd name="connsiteX8" fmla="*/ 27903 w 63644"/>
                <a:gd name="connsiteY8" fmla="*/ 111235 h 154723"/>
                <a:gd name="connsiteX9" fmla="*/ 22950 w 63644"/>
                <a:gd name="connsiteY9" fmla="*/ 119427 h 154723"/>
                <a:gd name="connsiteX10" fmla="*/ 22950 w 63644"/>
                <a:gd name="connsiteY10" fmla="*/ 128952 h 154723"/>
                <a:gd name="connsiteX11" fmla="*/ 25617 w 63644"/>
                <a:gd name="connsiteY11" fmla="*/ 133143 h 154723"/>
                <a:gd name="connsiteX12" fmla="*/ 34095 w 63644"/>
                <a:gd name="connsiteY12" fmla="*/ 153621 h 154723"/>
                <a:gd name="connsiteX13" fmla="*/ 35238 w 63644"/>
                <a:gd name="connsiteY13" fmla="*/ 154574 h 154723"/>
                <a:gd name="connsiteX14" fmla="*/ 37905 w 63644"/>
                <a:gd name="connsiteY14" fmla="*/ 153145 h 154723"/>
                <a:gd name="connsiteX15" fmla="*/ 37905 w 63644"/>
                <a:gd name="connsiteY15" fmla="*/ 149811 h 154723"/>
                <a:gd name="connsiteX16" fmla="*/ 42000 w 63644"/>
                <a:gd name="connsiteY16" fmla="*/ 91042 h 154723"/>
                <a:gd name="connsiteX17" fmla="*/ 42000 w 63644"/>
                <a:gd name="connsiteY17" fmla="*/ 84851 h 154723"/>
                <a:gd name="connsiteX18" fmla="*/ 46191 w 63644"/>
                <a:gd name="connsiteY18" fmla="*/ 80850 h 154723"/>
                <a:gd name="connsiteX19" fmla="*/ 50287 w 63644"/>
                <a:gd name="connsiteY19" fmla="*/ 82470 h 154723"/>
                <a:gd name="connsiteX20" fmla="*/ 59812 w 63644"/>
                <a:gd name="connsiteY20" fmla="*/ 84565 h 154723"/>
                <a:gd name="connsiteX21" fmla="*/ 62574 w 63644"/>
                <a:gd name="connsiteY21" fmla="*/ 76659 h 154723"/>
                <a:gd name="connsiteX22" fmla="*/ 57716 w 63644"/>
                <a:gd name="connsiteY22" fmla="*/ 73421 h 154723"/>
                <a:gd name="connsiteX23" fmla="*/ 56859 w 63644"/>
                <a:gd name="connsiteY23" fmla="*/ 70182 h 154723"/>
                <a:gd name="connsiteX24" fmla="*/ 54954 w 63644"/>
                <a:gd name="connsiteY24" fmla="*/ 44751 h 154723"/>
                <a:gd name="connsiteX25" fmla="*/ 56764 w 63644"/>
                <a:gd name="connsiteY25" fmla="*/ 37988 h 154723"/>
                <a:gd name="connsiteX26" fmla="*/ 59050 w 63644"/>
                <a:gd name="connsiteY26" fmla="*/ 36464 h 154723"/>
                <a:gd name="connsiteX27" fmla="*/ 59812 w 63644"/>
                <a:gd name="connsiteY27" fmla="*/ 33130 h 154723"/>
                <a:gd name="connsiteX28" fmla="*/ 59812 w 63644"/>
                <a:gd name="connsiteY28" fmla="*/ 26844 h 154723"/>
                <a:gd name="connsiteX29" fmla="*/ 59241 w 63644"/>
                <a:gd name="connsiteY29" fmla="*/ 24367 h 154723"/>
                <a:gd name="connsiteX30" fmla="*/ 56764 w 63644"/>
                <a:gd name="connsiteY30" fmla="*/ 22938 h 154723"/>
                <a:gd name="connsiteX31" fmla="*/ 52859 w 63644"/>
                <a:gd name="connsiteY31" fmla="*/ 14937 h 154723"/>
                <a:gd name="connsiteX32" fmla="*/ 52859 w 63644"/>
                <a:gd name="connsiteY32" fmla="*/ 5412 h 154723"/>
                <a:gd name="connsiteX33" fmla="*/ 46382 w 63644"/>
                <a:gd name="connsiteY33" fmla="*/ -17 h 154723"/>
                <a:gd name="connsiteX34" fmla="*/ 40381 w 63644"/>
                <a:gd name="connsiteY34" fmla="*/ 43893 h 154723"/>
                <a:gd name="connsiteX35" fmla="*/ 38476 w 63644"/>
                <a:gd name="connsiteY35" fmla="*/ 54371 h 154723"/>
                <a:gd name="connsiteX36" fmla="*/ 37905 w 63644"/>
                <a:gd name="connsiteY36" fmla="*/ 76278 h 154723"/>
                <a:gd name="connsiteX37" fmla="*/ 37428 w 63644"/>
                <a:gd name="connsiteY37" fmla="*/ 77326 h 154723"/>
                <a:gd name="connsiteX38" fmla="*/ 35238 w 63644"/>
                <a:gd name="connsiteY38" fmla="*/ 76755 h 154723"/>
                <a:gd name="connsiteX39" fmla="*/ 33904 w 63644"/>
                <a:gd name="connsiteY39" fmla="*/ 74659 h 154723"/>
                <a:gd name="connsiteX40" fmla="*/ 28380 w 63644"/>
                <a:gd name="connsiteY40" fmla="*/ 73421 h 154723"/>
                <a:gd name="connsiteX41" fmla="*/ 11901 w 63644"/>
                <a:gd name="connsiteY41" fmla="*/ 75516 h 154723"/>
                <a:gd name="connsiteX42" fmla="*/ 1614 w 63644"/>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644" h="154723">
                  <a:moveTo>
                    <a:pt x="1614" y="95138"/>
                  </a:moveTo>
                  <a:cubicBezTo>
                    <a:pt x="1814" y="95624"/>
                    <a:pt x="2148" y="96052"/>
                    <a:pt x="2567" y="96376"/>
                  </a:cubicBezTo>
                  <a:cubicBezTo>
                    <a:pt x="3033" y="96519"/>
                    <a:pt x="3529" y="96519"/>
                    <a:pt x="3996" y="96376"/>
                  </a:cubicBezTo>
                  <a:lnTo>
                    <a:pt x="10949" y="95424"/>
                  </a:lnTo>
                  <a:cubicBezTo>
                    <a:pt x="12378" y="88937"/>
                    <a:pt x="16178" y="83232"/>
                    <a:pt x="21617" y="79422"/>
                  </a:cubicBezTo>
                  <a:cubicBezTo>
                    <a:pt x="22655" y="78736"/>
                    <a:pt x="23922" y="78498"/>
                    <a:pt x="25141" y="78755"/>
                  </a:cubicBezTo>
                  <a:cubicBezTo>
                    <a:pt x="28189" y="79707"/>
                    <a:pt x="27999" y="84089"/>
                    <a:pt x="29141" y="87137"/>
                  </a:cubicBezTo>
                  <a:cubicBezTo>
                    <a:pt x="29856" y="88661"/>
                    <a:pt x="30685" y="90128"/>
                    <a:pt x="31618" y="91518"/>
                  </a:cubicBezTo>
                  <a:cubicBezTo>
                    <a:pt x="33961" y="98281"/>
                    <a:pt x="32551" y="105787"/>
                    <a:pt x="27903" y="111235"/>
                  </a:cubicBezTo>
                  <a:cubicBezTo>
                    <a:pt x="26017" y="113816"/>
                    <a:pt x="24360" y="116560"/>
                    <a:pt x="22950" y="119427"/>
                  </a:cubicBezTo>
                  <a:cubicBezTo>
                    <a:pt x="21636" y="122465"/>
                    <a:pt x="21636" y="125913"/>
                    <a:pt x="22950" y="128952"/>
                  </a:cubicBezTo>
                  <a:cubicBezTo>
                    <a:pt x="23712" y="130428"/>
                    <a:pt x="24608" y="131828"/>
                    <a:pt x="25617" y="133143"/>
                  </a:cubicBezTo>
                  <a:cubicBezTo>
                    <a:pt x="29523" y="139429"/>
                    <a:pt x="29237" y="148002"/>
                    <a:pt x="34095" y="153621"/>
                  </a:cubicBezTo>
                  <a:cubicBezTo>
                    <a:pt x="34380" y="154040"/>
                    <a:pt x="34780" y="154364"/>
                    <a:pt x="35238" y="154574"/>
                  </a:cubicBezTo>
                  <a:cubicBezTo>
                    <a:pt x="36361" y="154841"/>
                    <a:pt x="37505" y="154221"/>
                    <a:pt x="37905" y="153145"/>
                  </a:cubicBezTo>
                  <a:cubicBezTo>
                    <a:pt x="38190" y="152050"/>
                    <a:pt x="38190" y="150907"/>
                    <a:pt x="37905" y="149811"/>
                  </a:cubicBezTo>
                  <a:cubicBezTo>
                    <a:pt x="37333" y="130095"/>
                    <a:pt x="44286" y="110568"/>
                    <a:pt x="42000" y="91042"/>
                  </a:cubicBezTo>
                  <a:cubicBezTo>
                    <a:pt x="41667" y="88994"/>
                    <a:pt x="41667" y="86899"/>
                    <a:pt x="42000" y="84851"/>
                  </a:cubicBezTo>
                  <a:cubicBezTo>
                    <a:pt x="42362" y="82736"/>
                    <a:pt x="44067" y="81117"/>
                    <a:pt x="46191" y="80850"/>
                  </a:cubicBezTo>
                  <a:cubicBezTo>
                    <a:pt x="47696" y="80946"/>
                    <a:pt x="49125" y="81508"/>
                    <a:pt x="50287" y="82470"/>
                  </a:cubicBezTo>
                  <a:cubicBezTo>
                    <a:pt x="53011" y="84508"/>
                    <a:pt x="56488" y="85270"/>
                    <a:pt x="59812" y="84565"/>
                  </a:cubicBezTo>
                  <a:cubicBezTo>
                    <a:pt x="62955" y="83517"/>
                    <a:pt x="64956" y="78945"/>
                    <a:pt x="62574" y="76659"/>
                  </a:cubicBezTo>
                  <a:cubicBezTo>
                    <a:pt x="60193" y="74373"/>
                    <a:pt x="58859" y="75040"/>
                    <a:pt x="57716" y="73421"/>
                  </a:cubicBezTo>
                  <a:cubicBezTo>
                    <a:pt x="57135" y="72440"/>
                    <a:pt x="56840" y="71325"/>
                    <a:pt x="56859" y="70182"/>
                  </a:cubicBezTo>
                  <a:cubicBezTo>
                    <a:pt x="56288" y="61705"/>
                    <a:pt x="55621" y="53228"/>
                    <a:pt x="54954" y="44751"/>
                  </a:cubicBezTo>
                  <a:cubicBezTo>
                    <a:pt x="54411" y="42331"/>
                    <a:pt x="55088" y="39807"/>
                    <a:pt x="56764" y="37988"/>
                  </a:cubicBezTo>
                  <a:cubicBezTo>
                    <a:pt x="57574" y="37559"/>
                    <a:pt x="58345" y="37045"/>
                    <a:pt x="59050" y="36464"/>
                  </a:cubicBezTo>
                  <a:cubicBezTo>
                    <a:pt x="59688" y="35483"/>
                    <a:pt x="59965" y="34292"/>
                    <a:pt x="59812" y="33130"/>
                  </a:cubicBezTo>
                  <a:lnTo>
                    <a:pt x="59812" y="26844"/>
                  </a:lnTo>
                  <a:cubicBezTo>
                    <a:pt x="59869" y="25977"/>
                    <a:pt x="59669" y="25120"/>
                    <a:pt x="59241" y="24367"/>
                  </a:cubicBezTo>
                  <a:cubicBezTo>
                    <a:pt x="58507" y="23748"/>
                    <a:pt x="57669" y="23262"/>
                    <a:pt x="56764" y="22938"/>
                  </a:cubicBezTo>
                  <a:cubicBezTo>
                    <a:pt x="54116" y="21167"/>
                    <a:pt x="52630" y="18109"/>
                    <a:pt x="52859" y="14937"/>
                  </a:cubicBezTo>
                  <a:cubicBezTo>
                    <a:pt x="53202" y="11775"/>
                    <a:pt x="53202" y="8575"/>
                    <a:pt x="52859" y="5412"/>
                  </a:cubicBezTo>
                  <a:cubicBezTo>
                    <a:pt x="52097" y="2364"/>
                    <a:pt x="49430" y="-588"/>
                    <a:pt x="46382" y="-17"/>
                  </a:cubicBezTo>
                  <a:cubicBezTo>
                    <a:pt x="45248" y="14728"/>
                    <a:pt x="43248" y="29387"/>
                    <a:pt x="40381" y="43893"/>
                  </a:cubicBezTo>
                  <a:cubicBezTo>
                    <a:pt x="39505" y="47341"/>
                    <a:pt x="38866" y="50837"/>
                    <a:pt x="38476" y="54371"/>
                  </a:cubicBezTo>
                  <a:cubicBezTo>
                    <a:pt x="38810" y="61677"/>
                    <a:pt x="38619" y="69001"/>
                    <a:pt x="37905" y="76278"/>
                  </a:cubicBezTo>
                  <a:cubicBezTo>
                    <a:pt x="37847" y="76669"/>
                    <a:pt x="37685" y="77031"/>
                    <a:pt x="37428" y="77326"/>
                  </a:cubicBezTo>
                  <a:cubicBezTo>
                    <a:pt x="36762" y="77898"/>
                    <a:pt x="35714" y="77326"/>
                    <a:pt x="35238" y="76755"/>
                  </a:cubicBezTo>
                  <a:cubicBezTo>
                    <a:pt x="34761" y="76183"/>
                    <a:pt x="34475" y="75231"/>
                    <a:pt x="33904" y="74659"/>
                  </a:cubicBezTo>
                  <a:cubicBezTo>
                    <a:pt x="32380" y="73364"/>
                    <a:pt x="30313" y="72897"/>
                    <a:pt x="28380" y="73421"/>
                  </a:cubicBezTo>
                  <a:lnTo>
                    <a:pt x="11901" y="75516"/>
                  </a:lnTo>
                  <a:cubicBezTo>
                    <a:pt x="662" y="76659"/>
                    <a:pt x="-2291" y="85994"/>
                    <a:pt x="1614" y="95138"/>
                  </a:cubicBezTo>
                  <a:close/>
                </a:path>
              </a:pathLst>
            </a:custGeom>
            <a:solidFill>
              <a:srgbClr val="FAB07F"/>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BC485694-642A-3C8E-308E-80518CEDA952}"/>
                </a:ext>
              </a:extLst>
            </p:cNvPr>
            <p:cNvSpPr/>
            <p:nvPr/>
          </p:nvSpPr>
          <p:spPr>
            <a:xfrm>
              <a:off x="2515707"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863" y="3464"/>
                    <a:pt x="11253" y="4102"/>
                    <a:pt x="11539" y="4788"/>
                  </a:cubicBezTo>
                  <a:cubicBezTo>
                    <a:pt x="11892" y="5769"/>
                    <a:pt x="12053" y="6798"/>
                    <a:pt x="12015" y="7836"/>
                  </a:cubicBezTo>
                  <a:lnTo>
                    <a:pt x="12015" y="14598"/>
                  </a:lnTo>
                  <a:cubicBezTo>
                    <a:pt x="12435" y="17627"/>
                    <a:pt x="11367"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6E466DF9-71ED-9BDE-D329-A4B47D43B44B}"/>
                </a:ext>
              </a:extLst>
            </p:cNvPr>
            <p:cNvSpPr/>
            <p:nvPr/>
          </p:nvSpPr>
          <p:spPr>
            <a:xfrm>
              <a:off x="2484167" y="445300"/>
              <a:ext cx="5487" cy="11900"/>
            </a:xfrm>
            <a:custGeom>
              <a:avLst/>
              <a:gdLst>
                <a:gd name="connsiteX0" fmla="*/ 693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60 w 5487"/>
                <a:gd name="connsiteY4" fmla="*/ 763 h 11900"/>
                <a:gd name="connsiteX5" fmla="*/ 4217 w 5487"/>
                <a:gd name="connsiteY5" fmla="*/ 3049 h 11900"/>
                <a:gd name="connsiteX6" fmla="*/ 5074 w 5487"/>
                <a:gd name="connsiteY6" fmla="*/ 11335 h 11900"/>
                <a:gd name="connsiteX7" fmla="*/ 693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3" y="10383"/>
                  </a:moveTo>
                  <a:cubicBezTo>
                    <a:pt x="121" y="9202"/>
                    <a:pt x="-79" y="7868"/>
                    <a:pt x="121" y="6573"/>
                  </a:cubicBezTo>
                  <a:cubicBezTo>
                    <a:pt x="-70" y="4992"/>
                    <a:pt x="-70" y="3392"/>
                    <a:pt x="121" y="1810"/>
                  </a:cubicBezTo>
                  <a:cubicBezTo>
                    <a:pt x="254" y="1086"/>
                    <a:pt x="664" y="429"/>
                    <a:pt x="1264" y="1"/>
                  </a:cubicBezTo>
                  <a:cubicBezTo>
                    <a:pt x="2055" y="-257"/>
                    <a:pt x="2921" y="58"/>
                    <a:pt x="3360" y="763"/>
                  </a:cubicBezTo>
                  <a:cubicBezTo>
                    <a:pt x="3788" y="1467"/>
                    <a:pt x="4074" y="2239"/>
                    <a:pt x="4217" y="3049"/>
                  </a:cubicBezTo>
                  <a:cubicBezTo>
                    <a:pt x="4217" y="5049"/>
                    <a:pt x="6312" y="10002"/>
                    <a:pt x="5074" y="11335"/>
                  </a:cubicBezTo>
                  <a:cubicBezTo>
                    <a:pt x="3598" y="12240"/>
                    <a:pt x="1664" y="11821"/>
                    <a:pt x="693" y="10383"/>
                  </a:cubicBezTo>
                  <a:close/>
                </a:path>
              </a:pathLst>
            </a:custGeom>
            <a:solidFill>
              <a:srgbClr val="FAB07F"/>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B16647D9-F35A-E553-2F0E-6B07296063CE}"/>
                </a:ext>
              </a:extLst>
            </p:cNvPr>
            <p:cNvSpPr/>
            <p:nvPr/>
          </p:nvSpPr>
          <p:spPr>
            <a:xfrm>
              <a:off x="2463706"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5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6" y="25552"/>
                    <a:pt x="3437" y="27533"/>
                  </a:cubicBezTo>
                  <a:cubicBezTo>
                    <a:pt x="5742" y="29571"/>
                    <a:pt x="7419" y="32210"/>
                    <a:pt x="8295" y="35153"/>
                  </a:cubicBezTo>
                  <a:cubicBezTo>
                    <a:pt x="8295" y="36581"/>
                    <a:pt x="8295" y="38391"/>
                    <a:pt x="9724" y="39248"/>
                  </a:cubicBezTo>
                  <a:cubicBezTo>
                    <a:pt x="11152" y="40106"/>
                    <a:pt x="12676" y="39248"/>
                    <a:pt x="13248" y="37725"/>
                  </a:cubicBezTo>
                  <a:cubicBezTo>
                    <a:pt x="13629" y="36286"/>
                    <a:pt x="13629" y="34781"/>
                    <a:pt x="13248" y="33343"/>
                  </a:cubicBezTo>
                  <a:cubicBezTo>
                    <a:pt x="12362" y="27933"/>
                    <a:pt x="12038" y="22437"/>
                    <a:pt x="12295" y="16960"/>
                  </a:cubicBezTo>
                  <a:cubicBezTo>
                    <a:pt x="12295" y="11912"/>
                    <a:pt x="17249" y="9721"/>
                    <a:pt x="18201" y="5244"/>
                  </a:cubicBezTo>
                  <a:cubicBezTo>
                    <a:pt x="19153"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3E568AB9-DB36-0985-C09D-579E9F436148}"/>
                </a:ext>
              </a:extLst>
            </p:cNvPr>
            <p:cNvSpPr/>
            <p:nvPr/>
          </p:nvSpPr>
          <p:spPr>
            <a:xfrm>
              <a:off x="2451080" y="337280"/>
              <a:ext cx="22286" cy="151692"/>
            </a:xfrm>
            <a:custGeom>
              <a:avLst/>
              <a:gdLst>
                <a:gd name="connsiteX0" fmla="*/ 22254 w 22286"/>
                <a:gd name="connsiteY0" fmla="*/ 136310 h 151692"/>
                <a:gd name="connsiteX1" fmla="*/ 3205 w 22286"/>
                <a:gd name="connsiteY1" fmla="*/ 151454 h 151692"/>
                <a:gd name="connsiteX2" fmla="*/ 1300 w 22286"/>
                <a:gd name="connsiteY2" fmla="*/ 151454 h 151692"/>
                <a:gd name="connsiteX3" fmla="*/ 442 w 22286"/>
                <a:gd name="connsiteY3" fmla="*/ 149549 h 151692"/>
                <a:gd name="connsiteX4" fmla="*/ 1204 w 22286"/>
                <a:gd name="connsiteY4" fmla="*/ 143644 h 151692"/>
                <a:gd name="connsiteX5" fmla="*/ 7967 w 22286"/>
                <a:gd name="connsiteY5" fmla="*/ 133357 h 151692"/>
                <a:gd name="connsiteX6" fmla="*/ 7015 w 22286"/>
                <a:gd name="connsiteY6" fmla="*/ 119641 h 151692"/>
                <a:gd name="connsiteX7" fmla="*/ 1300 w 22286"/>
                <a:gd name="connsiteY7" fmla="*/ 106877 h 151692"/>
                <a:gd name="connsiteX8" fmla="*/ 1300 w 22286"/>
                <a:gd name="connsiteY8" fmla="*/ 82684 h 151692"/>
                <a:gd name="connsiteX9" fmla="*/ 7491 w 22286"/>
                <a:gd name="connsiteY9" fmla="*/ 9437 h 151692"/>
                <a:gd name="connsiteX10" fmla="*/ 7491 w 22286"/>
                <a:gd name="connsiteY10" fmla="*/ -88 h 151692"/>
                <a:gd name="connsiteX11" fmla="*/ 11301 w 22286"/>
                <a:gd name="connsiteY11" fmla="*/ 16390 h 151692"/>
                <a:gd name="connsiteX12" fmla="*/ 10348 w 22286"/>
                <a:gd name="connsiteY12" fmla="*/ 86494 h 151692"/>
                <a:gd name="connsiteX13" fmla="*/ 11396 w 22286"/>
                <a:gd name="connsiteY13" fmla="*/ 101734 h 151692"/>
                <a:gd name="connsiteX14" fmla="*/ 17206 w 22286"/>
                <a:gd name="connsiteY14" fmla="*/ 117164 h 151692"/>
                <a:gd name="connsiteX15" fmla="*/ 22254 w 22286"/>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86" h="151692">
                  <a:moveTo>
                    <a:pt x="22254" y="136310"/>
                  </a:moveTo>
                  <a:cubicBezTo>
                    <a:pt x="19950" y="145006"/>
                    <a:pt x="12206" y="151169"/>
                    <a:pt x="3205" y="151454"/>
                  </a:cubicBezTo>
                  <a:cubicBezTo>
                    <a:pt x="2585" y="151654"/>
                    <a:pt x="1919" y="151654"/>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538" y="58395"/>
                    <a:pt x="6634" y="33916"/>
                    <a:pt x="7491" y="9437"/>
                  </a:cubicBezTo>
                  <a:cubicBezTo>
                    <a:pt x="7234" y="6265"/>
                    <a:pt x="7234" y="3083"/>
                    <a:pt x="7491" y="-88"/>
                  </a:cubicBezTo>
                  <a:cubicBezTo>
                    <a:pt x="10739" y="4750"/>
                    <a:pt x="12101" y="10618"/>
                    <a:pt x="11301" y="16390"/>
                  </a:cubicBezTo>
                  <a:cubicBezTo>
                    <a:pt x="11301" y="39726"/>
                    <a:pt x="10634" y="63158"/>
                    <a:pt x="10348" y="86494"/>
                  </a:cubicBezTo>
                  <a:cubicBezTo>
                    <a:pt x="10072" y="91599"/>
                    <a:pt x="10425" y="96714"/>
                    <a:pt x="11396" y="101734"/>
                  </a:cubicBezTo>
                  <a:cubicBezTo>
                    <a:pt x="13006" y="106992"/>
                    <a:pt x="14949" y="112145"/>
                    <a:pt x="17206" y="117164"/>
                  </a:cubicBezTo>
                  <a:cubicBezTo>
                    <a:pt x="20673" y="122937"/>
                    <a:pt x="22416" y="129575"/>
                    <a:pt x="22254" y="136310"/>
                  </a:cubicBezTo>
                  <a:close/>
                </a:path>
              </a:pathLst>
            </a:custGeom>
            <a:solidFill>
              <a:srgbClr val="FAB07F"/>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FB5E2A30-4364-A90E-64CA-2BA76A60FCF9}"/>
                </a:ext>
              </a:extLst>
            </p:cNvPr>
            <p:cNvSpPr/>
            <p:nvPr/>
          </p:nvSpPr>
          <p:spPr>
            <a:xfrm>
              <a:off x="2410338" y="456238"/>
              <a:ext cx="23370" cy="34060"/>
            </a:xfrm>
            <a:custGeom>
              <a:avLst/>
              <a:gdLst>
                <a:gd name="connsiteX0" fmla="*/ 14133 w 23370"/>
                <a:gd name="connsiteY0" fmla="*/ 29067 h 34060"/>
                <a:gd name="connsiteX1" fmla="*/ 5751 w 23370"/>
                <a:gd name="connsiteY1" fmla="*/ 33830 h 34060"/>
                <a:gd name="connsiteX2" fmla="*/ 3941 w 23370"/>
                <a:gd name="connsiteY2" fmla="*/ 33830 h 34060"/>
                <a:gd name="connsiteX3" fmla="*/ 2703 w 23370"/>
                <a:gd name="connsiteY3" fmla="*/ 32210 h 34060"/>
                <a:gd name="connsiteX4" fmla="*/ 417 w 23370"/>
                <a:gd name="connsiteY4" fmla="*/ 18971 h 34060"/>
                <a:gd name="connsiteX5" fmla="*/ 8894 w 23370"/>
                <a:gd name="connsiteY5" fmla="*/ 5636 h 34060"/>
                <a:gd name="connsiteX6" fmla="*/ 9561 w 23370"/>
                <a:gd name="connsiteY6" fmla="*/ 1349 h 34060"/>
                <a:gd name="connsiteX7" fmla="*/ 14628 w 23370"/>
                <a:gd name="connsiteY7" fmla="*/ 645 h 34060"/>
                <a:gd name="connsiteX8" fmla="*/ 14800 w 23370"/>
                <a:gd name="connsiteY8" fmla="*/ 778 h 34060"/>
                <a:gd name="connsiteX9" fmla="*/ 18896 w 23370"/>
                <a:gd name="connsiteY9" fmla="*/ 8779 h 34060"/>
                <a:gd name="connsiteX10" fmla="*/ 23277 w 23370"/>
                <a:gd name="connsiteY10" fmla="*/ 15637 h 34060"/>
                <a:gd name="connsiteX11" fmla="*/ 14133 w 23370"/>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0" h="34060">
                  <a:moveTo>
                    <a:pt x="14133" y="29067"/>
                  </a:moveTo>
                  <a:cubicBezTo>
                    <a:pt x="12028" y="31639"/>
                    <a:pt x="9037" y="33334"/>
                    <a:pt x="5751" y="33830"/>
                  </a:cubicBezTo>
                  <a:cubicBezTo>
                    <a:pt x="5161" y="34020"/>
                    <a:pt x="4532" y="34020"/>
                    <a:pt x="3941" y="33830"/>
                  </a:cubicBezTo>
                  <a:cubicBezTo>
                    <a:pt x="3408" y="33401"/>
                    <a:pt x="2979"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8" y="645"/>
                  </a:cubicBezTo>
                  <a:cubicBezTo>
                    <a:pt x="14686" y="683"/>
                    <a:pt x="14743" y="730"/>
                    <a:pt x="14800" y="778"/>
                  </a:cubicBezTo>
                  <a:cubicBezTo>
                    <a:pt x="17372" y="2778"/>
                    <a:pt x="17181" y="6302"/>
                    <a:pt x="18896" y="8779"/>
                  </a:cubicBezTo>
                  <a:cubicBezTo>
                    <a:pt x="20610" y="11255"/>
                    <a:pt x="22801" y="12494"/>
                    <a:pt x="23277" y="15637"/>
                  </a:cubicBezTo>
                  <a:cubicBezTo>
                    <a:pt x="24134" y="20780"/>
                    <a:pt x="17086" y="25829"/>
                    <a:pt x="14133" y="29067"/>
                  </a:cubicBezTo>
                  <a:close/>
                </a:path>
              </a:pathLst>
            </a:custGeom>
            <a:solidFill>
              <a:srgbClr val="FAB07F"/>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90D06AF9-6EB6-2CD9-BC34-93D050C226C4}"/>
                </a:ext>
              </a:extLst>
            </p:cNvPr>
            <p:cNvSpPr/>
            <p:nvPr/>
          </p:nvSpPr>
          <p:spPr>
            <a:xfrm>
              <a:off x="2391852"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203F44D9-D264-F686-DDFF-40578532B1EE}"/>
                </a:ext>
              </a:extLst>
            </p:cNvPr>
            <p:cNvSpPr/>
            <p:nvPr/>
          </p:nvSpPr>
          <p:spPr>
            <a:xfrm>
              <a:off x="2578703" y="299846"/>
              <a:ext cx="212788" cy="355944"/>
            </a:xfrm>
            <a:custGeom>
              <a:avLst/>
              <a:gdLst>
                <a:gd name="connsiteX0" fmla="*/ 200575 w 212788"/>
                <a:gd name="connsiteY0" fmla="*/ 19439 h 355944"/>
                <a:gd name="connsiteX1" fmla="*/ 188954 w 212788"/>
                <a:gd name="connsiteY1" fmla="*/ 30488 h 355944"/>
                <a:gd name="connsiteX2" fmla="*/ 171047 w 212788"/>
                <a:gd name="connsiteY2" fmla="*/ 13343 h 355944"/>
                <a:gd name="connsiteX3" fmla="*/ 161522 w 212788"/>
                <a:gd name="connsiteY3" fmla="*/ 20391 h 355944"/>
                <a:gd name="connsiteX4" fmla="*/ 150949 w 212788"/>
                <a:gd name="connsiteY4" fmla="*/ 24297 h 355944"/>
                <a:gd name="connsiteX5" fmla="*/ 146853 w 212788"/>
                <a:gd name="connsiteY5" fmla="*/ 12200 h 355944"/>
                <a:gd name="connsiteX6" fmla="*/ 135804 w 212788"/>
                <a:gd name="connsiteY6" fmla="*/ 8199 h 355944"/>
                <a:gd name="connsiteX7" fmla="*/ 129899 w 212788"/>
                <a:gd name="connsiteY7" fmla="*/ 23820 h 355944"/>
                <a:gd name="connsiteX8" fmla="*/ 126089 w 212788"/>
                <a:gd name="connsiteY8" fmla="*/ 47442 h 355944"/>
                <a:gd name="connsiteX9" fmla="*/ 119707 w 212788"/>
                <a:gd name="connsiteY9" fmla="*/ 55348 h 355944"/>
                <a:gd name="connsiteX10" fmla="*/ 118088 w 212788"/>
                <a:gd name="connsiteY10" fmla="*/ 37155 h 355944"/>
                <a:gd name="connsiteX11" fmla="*/ 117517 w 212788"/>
                <a:gd name="connsiteY11" fmla="*/ 8580 h 355944"/>
                <a:gd name="connsiteX12" fmla="*/ 112183 w 212788"/>
                <a:gd name="connsiteY12" fmla="*/ 11914 h 355944"/>
                <a:gd name="connsiteX13" fmla="*/ 108658 w 212788"/>
                <a:gd name="connsiteY13" fmla="*/ 18391 h 355944"/>
                <a:gd name="connsiteX14" fmla="*/ 102372 w 212788"/>
                <a:gd name="connsiteY14" fmla="*/ 12009 h 355944"/>
                <a:gd name="connsiteX15" fmla="*/ 94847 w 212788"/>
                <a:gd name="connsiteY15" fmla="*/ 1246 h 355944"/>
                <a:gd name="connsiteX16" fmla="*/ 79397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2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8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70 h 355944"/>
                <a:gd name="connsiteX40" fmla="*/ 77416 w 212788"/>
                <a:gd name="connsiteY40" fmla="*/ 340527 h 355944"/>
                <a:gd name="connsiteX41" fmla="*/ 79512 w 212788"/>
                <a:gd name="connsiteY41" fmla="*/ 327001 h 355944"/>
                <a:gd name="connsiteX42" fmla="*/ 78273 w 212788"/>
                <a:gd name="connsiteY42" fmla="*/ 291473 h 355944"/>
                <a:gd name="connsiteX43" fmla="*/ 81702 w 212788"/>
                <a:gd name="connsiteY43" fmla="*/ 271375 h 355944"/>
                <a:gd name="connsiteX44" fmla="*/ 90561 w 212788"/>
                <a:gd name="connsiteY44" fmla="*/ 267756 h 355944"/>
                <a:gd name="connsiteX45" fmla="*/ 93894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3 w 212788"/>
                <a:gd name="connsiteY51" fmla="*/ 354719 h 355944"/>
                <a:gd name="connsiteX52" fmla="*/ 122660 w 212788"/>
                <a:gd name="connsiteY52" fmla="*/ 352814 h 355944"/>
                <a:gd name="connsiteX53" fmla="*/ 124660 w 212788"/>
                <a:gd name="connsiteY53" fmla="*/ 346337 h 355944"/>
                <a:gd name="connsiteX54" fmla="*/ 135423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80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2581 h 355944"/>
                <a:gd name="connsiteX73" fmla="*/ 200575 w 212788"/>
                <a:gd name="connsiteY73" fmla="*/ 19439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575" y="19439"/>
                  </a:moveTo>
                  <a:cubicBezTo>
                    <a:pt x="197145" y="23916"/>
                    <a:pt x="194478" y="30678"/>
                    <a:pt x="188954" y="30488"/>
                  </a:cubicBezTo>
                  <a:cubicBezTo>
                    <a:pt x="180286" y="30488"/>
                    <a:pt x="179429" y="13533"/>
                    <a:pt x="171047" y="13343"/>
                  </a:cubicBezTo>
                  <a:cubicBezTo>
                    <a:pt x="166856" y="13343"/>
                    <a:pt x="163998" y="17153"/>
                    <a:pt x="161522" y="20391"/>
                  </a:cubicBezTo>
                  <a:cubicBezTo>
                    <a:pt x="159045" y="23630"/>
                    <a:pt x="154378" y="26583"/>
                    <a:pt x="150949" y="24297"/>
                  </a:cubicBezTo>
                  <a:cubicBezTo>
                    <a:pt x="150425" y="20027"/>
                    <a:pt x="149035" y="15909"/>
                    <a:pt x="146853" y="12200"/>
                  </a:cubicBezTo>
                  <a:cubicBezTo>
                    <a:pt x="144529" y="8483"/>
                    <a:pt x="139967" y="6832"/>
                    <a:pt x="135804" y="8199"/>
                  </a:cubicBezTo>
                  <a:cubicBezTo>
                    <a:pt x="130470" y="10581"/>
                    <a:pt x="129994" y="17724"/>
                    <a:pt x="129899" y="23820"/>
                  </a:cubicBezTo>
                  <a:cubicBezTo>
                    <a:pt x="129689" y="31829"/>
                    <a:pt x="128403" y="39775"/>
                    <a:pt x="126089" y="47442"/>
                  </a:cubicBezTo>
                  <a:cubicBezTo>
                    <a:pt x="125041" y="50871"/>
                    <a:pt x="123231" y="54872"/>
                    <a:pt x="119707" y="55348"/>
                  </a:cubicBezTo>
                  <a:cubicBezTo>
                    <a:pt x="117250" y="49614"/>
                    <a:pt x="116678" y="43242"/>
                    <a:pt x="118088" y="37155"/>
                  </a:cubicBezTo>
                  <a:cubicBezTo>
                    <a:pt x="119126" y="27646"/>
                    <a:pt x="118936" y="18041"/>
                    <a:pt x="117517" y="8580"/>
                  </a:cubicBezTo>
                  <a:cubicBezTo>
                    <a:pt x="115611" y="6771"/>
                    <a:pt x="112754" y="9438"/>
                    <a:pt x="112183" y="11914"/>
                  </a:cubicBezTo>
                  <a:cubicBezTo>
                    <a:pt x="111611" y="14391"/>
                    <a:pt x="111039" y="17629"/>
                    <a:pt x="108658" y="18391"/>
                  </a:cubicBezTo>
                  <a:cubicBezTo>
                    <a:pt x="106277" y="19153"/>
                    <a:pt x="103324" y="15248"/>
                    <a:pt x="102372" y="12009"/>
                  </a:cubicBezTo>
                  <a:cubicBezTo>
                    <a:pt x="101162" y="7671"/>
                    <a:pt x="98505" y="3874"/>
                    <a:pt x="94847" y="1246"/>
                  </a:cubicBezTo>
                  <a:cubicBezTo>
                    <a:pt x="89265" y="-1711"/>
                    <a:pt x="82350" y="412"/>
                    <a:pt x="79397" y="5989"/>
                  </a:cubicBezTo>
                  <a:cubicBezTo>
                    <a:pt x="79054" y="6634"/>
                    <a:pt x="78769" y="7311"/>
                    <a:pt x="78559" y="8009"/>
                  </a:cubicBezTo>
                  <a:cubicBezTo>
                    <a:pt x="77988" y="10295"/>
                    <a:pt x="78559" y="12771"/>
                    <a:pt x="77702" y="15153"/>
                  </a:cubicBezTo>
                  <a:cubicBezTo>
                    <a:pt x="76588" y="20711"/>
                    <a:pt x="72292" y="25084"/>
                    <a:pt x="66748" y="26297"/>
                  </a:cubicBezTo>
                  <a:cubicBezTo>
                    <a:pt x="61214" y="22453"/>
                    <a:pt x="57880" y="16174"/>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2"/>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6" y="340041"/>
                    <a:pt x="20171" y="336907"/>
                  </a:cubicBezTo>
                  <a:cubicBezTo>
                    <a:pt x="22590" y="333783"/>
                    <a:pt x="26429" y="332097"/>
                    <a:pt x="30363" y="332430"/>
                  </a:cubicBezTo>
                  <a:cubicBezTo>
                    <a:pt x="33896" y="333630"/>
                    <a:pt x="36630" y="336469"/>
                    <a:pt x="37697" y="340050"/>
                  </a:cubicBezTo>
                  <a:cubicBezTo>
                    <a:pt x="38764" y="343603"/>
                    <a:pt x="40231" y="347023"/>
                    <a:pt x="42078" y="350242"/>
                  </a:cubicBezTo>
                  <a:cubicBezTo>
                    <a:pt x="44945" y="349185"/>
                    <a:pt x="47412" y="347251"/>
                    <a:pt x="49127" y="344718"/>
                  </a:cubicBezTo>
                  <a:cubicBezTo>
                    <a:pt x="50079" y="341936"/>
                    <a:pt x="50470" y="338983"/>
                    <a:pt x="50270" y="336050"/>
                  </a:cubicBezTo>
                  <a:cubicBezTo>
                    <a:pt x="50270" y="333097"/>
                    <a:pt x="51889" y="329763"/>
                    <a:pt x="54747" y="329192"/>
                  </a:cubicBezTo>
                  <a:cubicBezTo>
                    <a:pt x="57604" y="328620"/>
                    <a:pt x="60652" y="332049"/>
                    <a:pt x="61700" y="335193"/>
                  </a:cubicBezTo>
                  <a:cubicBezTo>
                    <a:pt x="62157" y="338555"/>
                    <a:pt x="63653" y="341689"/>
                    <a:pt x="65986" y="344146"/>
                  </a:cubicBezTo>
                  <a:cubicBezTo>
                    <a:pt x="69996" y="346346"/>
                    <a:pt x="75035" y="344879"/>
                    <a:pt x="77235" y="340870"/>
                  </a:cubicBezTo>
                  <a:cubicBezTo>
                    <a:pt x="77302" y="340755"/>
                    <a:pt x="77359" y="340641"/>
                    <a:pt x="77416" y="340527"/>
                  </a:cubicBezTo>
                  <a:cubicBezTo>
                    <a:pt x="79312" y="336288"/>
                    <a:pt x="80036" y="331611"/>
                    <a:pt x="79512" y="327001"/>
                  </a:cubicBezTo>
                  <a:cubicBezTo>
                    <a:pt x="79035" y="315190"/>
                    <a:pt x="78654" y="303284"/>
                    <a:pt x="78273" y="291473"/>
                  </a:cubicBezTo>
                  <a:cubicBezTo>
                    <a:pt x="77292" y="284577"/>
                    <a:pt x="78492" y="277557"/>
                    <a:pt x="81702" y="271375"/>
                  </a:cubicBezTo>
                  <a:cubicBezTo>
                    <a:pt x="83703" y="268422"/>
                    <a:pt x="87513" y="266041"/>
                    <a:pt x="90561" y="267756"/>
                  </a:cubicBezTo>
                  <a:cubicBezTo>
                    <a:pt x="92513" y="269327"/>
                    <a:pt x="93723" y="271642"/>
                    <a:pt x="93894" y="274137"/>
                  </a:cubicBezTo>
                  <a:cubicBezTo>
                    <a:pt x="95609" y="283281"/>
                    <a:pt x="95895" y="292625"/>
                    <a:pt x="94752" y="301855"/>
                  </a:cubicBezTo>
                  <a:cubicBezTo>
                    <a:pt x="93818" y="307151"/>
                    <a:pt x="93218" y="312495"/>
                    <a:pt x="92942" y="317857"/>
                  </a:cubicBezTo>
                  <a:cubicBezTo>
                    <a:pt x="92666" y="323305"/>
                    <a:pt x="94466" y="328649"/>
                    <a:pt x="97990" y="332811"/>
                  </a:cubicBezTo>
                  <a:cubicBezTo>
                    <a:pt x="100400" y="334707"/>
                    <a:pt x="102572" y="336878"/>
                    <a:pt x="104467" y="339288"/>
                  </a:cubicBezTo>
                  <a:cubicBezTo>
                    <a:pt x="105382" y="341155"/>
                    <a:pt x="106029" y="343146"/>
                    <a:pt x="106372" y="345194"/>
                  </a:cubicBezTo>
                  <a:cubicBezTo>
                    <a:pt x="107144" y="349042"/>
                    <a:pt x="109353" y="352452"/>
                    <a:pt x="112563" y="354719"/>
                  </a:cubicBezTo>
                  <a:cubicBezTo>
                    <a:pt x="115916" y="356786"/>
                    <a:pt x="120288" y="355967"/>
                    <a:pt x="122660" y="352814"/>
                  </a:cubicBezTo>
                  <a:cubicBezTo>
                    <a:pt x="123479" y="350709"/>
                    <a:pt x="124155" y="348537"/>
                    <a:pt x="124660" y="346337"/>
                  </a:cubicBezTo>
                  <a:cubicBezTo>
                    <a:pt x="126794" y="342251"/>
                    <a:pt x="130832" y="339498"/>
                    <a:pt x="135423" y="339003"/>
                  </a:cubicBezTo>
                  <a:cubicBezTo>
                    <a:pt x="137557" y="338831"/>
                    <a:pt x="139614" y="338145"/>
                    <a:pt x="141424" y="337002"/>
                  </a:cubicBezTo>
                  <a:cubicBezTo>
                    <a:pt x="144758" y="334431"/>
                    <a:pt x="144091" y="329192"/>
                    <a:pt x="143329" y="324906"/>
                  </a:cubicBezTo>
                  <a:cubicBezTo>
                    <a:pt x="141281" y="313466"/>
                    <a:pt x="140615" y="301826"/>
                    <a:pt x="141329" y="290235"/>
                  </a:cubicBezTo>
                  <a:cubicBezTo>
                    <a:pt x="141291" y="286177"/>
                    <a:pt x="142205" y="282167"/>
                    <a:pt x="143996" y="278519"/>
                  </a:cubicBezTo>
                  <a:cubicBezTo>
                    <a:pt x="145787" y="274937"/>
                    <a:pt x="149520"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6" y="344241"/>
                    <a:pt x="164665" y="341003"/>
                  </a:cubicBezTo>
                  <a:cubicBezTo>
                    <a:pt x="166094" y="337764"/>
                    <a:pt x="167046" y="334050"/>
                    <a:pt x="169999" y="332240"/>
                  </a:cubicBezTo>
                  <a:cubicBezTo>
                    <a:pt x="173104" y="330582"/>
                    <a:pt x="176905" y="331040"/>
                    <a:pt x="179524" y="333383"/>
                  </a:cubicBezTo>
                  <a:cubicBezTo>
                    <a:pt x="182067" y="335659"/>
                    <a:pt x="184001" y="338545"/>
                    <a:pt x="185144" y="341765"/>
                  </a:cubicBezTo>
                  <a:cubicBezTo>
                    <a:pt x="185639" y="343089"/>
                    <a:pt x="186306" y="344337"/>
                    <a:pt x="187144" y="345480"/>
                  </a:cubicBezTo>
                  <a:cubicBezTo>
                    <a:pt x="190954" y="350052"/>
                    <a:pt x="198860" y="347480"/>
                    <a:pt x="201908" y="342432"/>
                  </a:cubicBezTo>
                  <a:cubicBezTo>
                    <a:pt x="203908" y="339003"/>
                    <a:pt x="205242" y="332907"/>
                    <a:pt x="212767" y="332907"/>
                  </a:cubicBezTo>
                  <a:lnTo>
                    <a:pt x="212767" y="332907"/>
                  </a:lnTo>
                  <a:lnTo>
                    <a:pt x="212767" y="12581"/>
                  </a:lnTo>
                  <a:cubicBezTo>
                    <a:pt x="208861" y="12581"/>
                    <a:pt x="206289" y="11819"/>
                    <a:pt x="200575" y="19439"/>
                  </a:cubicBezTo>
                  <a:close/>
                </a:path>
              </a:pathLst>
            </a:custGeom>
            <a:solidFill>
              <a:srgbClr val="FED7AB"/>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6AF17A3C-D6A4-809B-00DD-95C3F7DBAA9F}"/>
                </a:ext>
              </a:extLst>
            </p:cNvPr>
            <p:cNvSpPr/>
            <p:nvPr/>
          </p:nvSpPr>
          <p:spPr>
            <a:xfrm>
              <a:off x="2578893"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4 w 213741"/>
                <a:gd name="connsiteY25" fmla="*/ 6869 h 160191"/>
                <a:gd name="connsiteX26" fmla="*/ 90561 w 213741"/>
                <a:gd name="connsiteY26" fmla="*/ 488 h 160191"/>
                <a:gd name="connsiteX27" fmla="*/ 81702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8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7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3 w 213741"/>
                <a:gd name="connsiteY53" fmla="*/ 151459 h 160191"/>
                <a:gd name="connsiteX54" fmla="*/ 72368 w 213741"/>
                <a:gd name="connsiteY54" fmla="*/ 141934 h 160191"/>
                <a:gd name="connsiteX55" fmla="*/ 79035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6"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0" y="5469"/>
                    <a:pt x="145787" y="7669"/>
                    <a:pt x="143996" y="11251"/>
                  </a:cubicBezTo>
                  <a:cubicBezTo>
                    <a:pt x="142205" y="14899"/>
                    <a:pt x="141291" y="18909"/>
                    <a:pt x="141329" y="22967"/>
                  </a:cubicBezTo>
                  <a:cubicBezTo>
                    <a:pt x="140615" y="34558"/>
                    <a:pt x="141281" y="46198"/>
                    <a:pt x="143329"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5" y="81269"/>
                    <a:pt x="123479" y="83441"/>
                    <a:pt x="122660" y="85546"/>
                  </a:cubicBezTo>
                  <a:cubicBezTo>
                    <a:pt x="12029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3"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53" y="74421"/>
                    <a:pt x="62157" y="71287"/>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8" y="82974"/>
                  </a:cubicBezTo>
                  <a:cubicBezTo>
                    <a:pt x="40231" y="79755"/>
                    <a:pt x="38764" y="76335"/>
                    <a:pt x="37697" y="72782"/>
                  </a:cubicBezTo>
                  <a:cubicBezTo>
                    <a:pt x="36630" y="69201"/>
                    <a:pt x="33897" y="66362"/>
                    <a:pt x="30363" y="65162"/>
                  </a:cubicBezTo>
                  <a:cubicBezTo>
                    <a:pt x="26429" y="64829"/>
                    <a:pt x="22590" y="66515"/>
                    <a:pt x="20171" y="69639"/>
                  </a:cubicBezTo>
                  <a:cubicBezTo>
                    <a:pt x="17856"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7"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747" y="157745"/>
                  </a:cubicBezTo>
                  <a:cubicBezTo>
                    <a:pt x="61891" y="157936"/>
                    <a:pt x="64653" y="154507"/>
                    <a:pt x="66463" y="151459"/>
                  </a:cubicBezTo>
                  <a:lnTo>
                    <a:pt x="72368" y="141934"/>
                  </a:lnTo>
                  <a:cubicBezTo>
                    <a:pt x="73892" y="139362"/>
                    <a:pt x="75988" y="136409"/>
                    <a:pt x="79035"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38" y="152078"/>
                    <a:pt x="103610" y="149554"/>
                  </a:cubicBezTo>
                  <a:cubicBezTo>
                    <a:pt x="106048"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39" y="134638"/>
                    <a:pt x="148025" y="131418"/>
                    <a:pt x="148187" y="128218"/>
                  </a:cubicBezTo>
                  <a:cubicBezTo>
                    <a:pt x="148663" y="125170"/>
                    <a:pt x="151711" y="122122"/>
                    <a:pt x="154569" y="123265"/>
                  </a:cubicBezTo>
                  <a:cubicBezTo>
                    <a:pt x="155702" y="123855"/>
                    <a:pt x="156655" y="124751"/>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0097B6EE-2CE0-257F-930F-9C33824B0C7F}"/>
                </a:ext>
              </a:extLst>
            </p:cNvPr>
            <p:cNvSpPr/>
            <p:nvPr/>
          </p:nvSpPr>
          <p:spPr>
            <a:xfrm>
              <a:off x="2578608" y="228589"/>
              <a:ext cx="213550" cy="127645"/>
            </a:xfrm>
            <a:custGeom>
              <a:avLst/>
              <a:gdLst>
                <a:gd name="connsiteX0" fmla="*/ 17885 w 213550"/>
                <a:gd name="connsiteY0" fmla="*/ 89743 h 127645"/>
                <a:gd name="connsiteX1" fmla="*/ 25886 w 213550"/>
                <a:gd name="connsiteY1" fmla="*/ 96982 h 127645"/>
                <a:gd name="connsiteX2" fmla="*/ 33887 w 213550"/>
                <a:gd name="connsiteY2" fmla="*/ 92410 h 127645"/>
                <a:gd name="connsiteX3" fmla="*/ 36173 w 213550"/>
                <a:gd name="connsiteY3" fmla="*/ 82028 h 127645"/>
                <a:gd name="connsiteX4" fmla="*/ 53794 w 213550"/>
                <a:gd name="connsiteY4" fmla="*/ 74789 h 127645"/>
                <a:gd name="connsiteX5" fmla="*/ 57128 w 213550"/>
                <a:gd name="connsiteY5" fmla="*/ 76218 h 127645"/>
                <a:gd name="connsiteX6" fmla="*/ 57890 w 213550"/>
                <a:gd name="connsiteY6" fmla="*/ 80218 h 127645"/>
                <a:gd name="connsiteX7" fmla="*/ 66843 w 213550"/>
                <a:gd name="connsiteY7" fmla="*/ 97077 h 127645"/>
                <a:gd name="connsiteX8" fmla="*/ 77797 w 213550"/>
                <a:gd name="connsiteY8" fmla="*/ 85933 h 127645"/>
                <a:gd name="connsiteX9" fmla="*/ 78655 w 213550"/>
                <a:gd name="connsiteY9" fmla="*/ 78789 h 127645"/>
                <a:gd name="connsiteX10" fmla="*/ 93199 w 213550"/>
                <a:gd name="connsiteY10" fmla="*/ 71729 h 127645"/>
                <a:gd name="connsiteX11" fmla="*/ 94942 w 213550"/>
                <a:gd name="connsiteY11" fmla="*/ 72503 h 127645"/>
                <a:gd name="connsiteX12" fmla="*/ 102277 w 213550"/>
                <a:gd name="connsiteY12" fmla="*/ 84219 h 127645"/>
                <a:gd name="connsiteX13" fmla="*/ 108563 w 213550"/>
                <a:gd name="connsiteY13" fmla="*/ 90600 h 127645"/>
                <a:gd name="connsiteX14" fmla="*/ 112087 w 213550"/>
                <a:gd name="connsiteY14" fmla="*/ 84123 h 127645"/>
                <a:gd name="connsiteX15" fmla="*/ 117421 w 213550"/>
                <a:gd name="connsiteY15" fmla="*/ 80790 h 127645"/>
                <a:gd name="connsiteX16" fmla="*/ 117993 w 213550"/>
                <a:gd name="connsiteY16" fmla="*/ 109365 h 127645"/>
                <a:gd name="connsiteX17" fmla="*/ 119612 w 213550"/>
                <a:gd name="connsiteY17" fmla="*/ 127557 h 127645"/>
                <a:gd name="connsiteX18" fmla="*/ 125994 w 213550"/>
                <a:gd name="connsiteY18" fmla="*/ 119652 h 127645"/>
                <a:gd name="connsiteX19" fmla="*/ 129804 w 213550"/>
                <a:gd name="connsiteY19" fmla="*/ 96030 h 127645"/>
                <a:gd name="connsiteX20" fmla="*/ 135709 w 213550"/>
                <a:gd name="connsiteY20" fmla="*/ 80409 h 127645"/>
                <a:gd name="connsiteX21" fmla="*/ 146758 w 213550"/>
                <a:gd name="connsiteY21" fmla="*/ 84409 h 127645"/>
                <a:gd name="connsiteX22" fmla="*/ 150854 w 213550"/>
                <a:gd name="connsiteY22" fmla="*/ 96506 h 127645"/>
                <a:gd name="connsiteX23" fmla="*/ 161427 w 213550"/>
                <a:gd name="connsiteY23" fmla="*/ 92601 h 127645"/>
                <a:gd name="connsiteX24" fmla="*/ 170952 w 213550"/>
                <a:gd name="connsiteY24" fmla="*/ 85552 h 127645"/>
                <a:gd name="connsiteX25" fmla="*/ 188859 w 213550"/>
                <a:gd name="connsiteY25" fmla="*/ 102697 h 127645"/>
                <a:gd name="connsiteX26" fmla="*/ 200479 w 213550"/>
                <a:gd name="connsiteY26" fmla="*/ 91648 h 127645"/>
                <a:gd name="connsiteX27" fmla="*/ 213528 w 213550"/>
                <a:gd name="connsiteY27" fmla="*/ 84790 h 127645"/>
                <a:gd name="connsiteX28" fmla="*/ 213528 w 213550"/>
                <a:gd name="connsiteY28" fmla="*/ 32784 h 127645"/>
                <a:gd name="connsiteX29" fmla="*/ 205718 w 213550"/>
                <a:gd name="connsiteY29" fmla="*/ 28021 h 127645"/>
                <a:gd name="connsiteX30" fmla="*/ 196193 w 213550"/>
                <a:gd name="connsiteY30" fmla="*/ 14877 h 127645"/>
                <a:gd name="connsiteX31" fmla="*/ 190573 w 213550"/>
                <a:gd name="connsiteY31" fmla="*/ 10590 h 127645"/>
                <a:gd name="connsiteX32" fmla="*/ 184192 w 213550"/>
                <a:gd name="connsiteY32" fmla="*/ 17544 h 127645"/>
                <a:gd name="connsiteX33" fmla="*/ 181525 w 213550"/>
                <a:gd name="connsiteY33" fmla="*/ 27640 h 127645"/>
                <a:gd name="connsiteX34" fmla="*/ 165999 w 213550"/>
                <a:gd name="connsiteY34" fmla="*/ 26497 h 127645"/>
                <a:gd name="connsiteX35" fmla="*/ 156474 w 213550"/>
                <a:gd name="connsiteY35" fmla="*/ 11638 h 127645"/>
                <a:gd name="connsiteX36" fmla="*/ 146949 w 213550"/>
                <a:gd name="connsiteY36" fmla="*/ 6685 h 127645"/>
                <a:gd name="connsiteX37" fmla="*/ 138852 w 213550"/>
                <a:gd name="connsiteY37" fmla="*/ 14400 h 127645"/>
                <a:gd name="connsiteX38" fmla="*/ 121612 w 213550"/>
                <a:gd name="connsiteY38" fmla="*/ 13353 h 127645"/>
                <a:gd name="connsiteX39" fmla="*/ 110563 w 213550"/>
                <a:gd name="connsiteY39" fmla="*/ 875 h 127645"/>
                <a:gd name="connsiteX40" fmla="*/ 100276 w 213550"/>
                <a:gd name="connsiteY40" fmla="*/ 9257 h 127645"/>
                <a:gd name="connsiteX41" fmla="*/ 96561 w 213550"/>
                <a:gd name="connsiteY41" fmla="*/ 23354 h 127645"/>
                <a:gd name="connsiteX42" fmla="*/ 84655 w 213550"/>
                <a:gd name="connsiteY42" fmla="*/ 27545 h 127645"/>
                <a:gd name="connsiteX43" fmla="*/ 82084 w 213550"/>
                <a:gd name="connsiteY43" fmla="*/ 23830 h 127645"/>
                <a:gd name="connsiteX44" fmla="*/ 75226 w 213550"/>
                <a:gd name="connsiteY44" fmla="*/ 10019 h 127645"/>
                <a:gd name="connsiteX45" fmla="*/ 63891 w 213550"/>
                <a:gd name="connsiteY45" fmla="*/ -78 h 127645"/>
                <a:gd name="connsiteX46" fmla="*/ 53604 w 213550"/>
                <a:gd name="connsiteY46" fmla="*/ 12972 h 127645"/>
                <a:gd name="connsiteX47" fmla="*/ 42174 w 213550"/>
                <a:gd name="connsiteY47" fmla="*/ 24211 h 127645"/>
                <a:gd name="connsiteX48" fmla="*/ 34649 w 213550"/>
                <a:gd name="connsiteY48" fmla="*/ 11638 h 127645"/>
                <a:gd name="connsiteX49" fmla="*/ 32077 w 213550"/>
                <a:gd name="connsiteY49" fmla="*/ 5828 h 127645"/>
                <a:gd name="connsiteX50" fmla="*/ 26839 w 213550"/>
                <a:gd name="connsiteY50" fmla="*/ 5828 h 127645"/>
                <a:gd name="connsiteX51" fmla="*/ 15694 w 213550"/>
                <a:gd name="connsiteY51" fmla="*/ 13162 h 127645"/>
                <a:gd name="connsiteX52" fmla="*/ -22 w 213550"/>
                <a:gd name="connsiteY52" fmla="*/ 32974 h 127645"/>
                <a:gd name="connsiteX53" fmla="*/ -22 w 213550"/>
                <a:gd name="connsiteY53" fmla="*/ 84028 h 127645"/>
                <a:gd name="connsiteX54" fmla="*/ 17885 w 213550"/>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550" h="127645">
                  <a:moveTo>
                    <a:pt x="17885" y="89743"/>
                  </a:moveTo>
                  <a:cubicBezTo>
                    <a:pt x="20314" y="92403"/>
                    <a:pt x="23000" y="94826"/>
                    <a:pt x="25886" y="96982"/>
                  </a:cubicBezTo>
                  <a:cubicBezTo>
                    <a:pt x="28934" y="98792"/>
                    <a:pt x="32744" y="95744"/>
                    <a:pt x="33887" y="92410"/>
                  </a:cubicBezTo>
                  <a:cubicBezTo>
                    <a:pt x="35030" y="89076"/>
                    <a:pt x="34744" y="85266"/>
                    <a:pt x="36173" y="82028"/>
                  </a:cubicBezTo>
                  <a:cubicBezTo>
                    <a:pt x="39878" y="76074"/>
                    <a:pt x="46974" y="73157"/>
                    <a:pt x="53794" y="74789"/>
                  </a:cubicBezTo>
                  <a:cubicBezTo>
                    <a:pt x="55051" y="74796"/>
                    <a:pt x="56252" y="75312"/>
                    <a:pt x="57128" y="76218"/>
                  </a:cubicBezTo>
                  <a:cubicBezTo>
                    <a:pt x="57823" y="77427"/>
                    <a:pt x="58090" y="78837"/>
                    <a:pt x="57890" y="80218"/>
                  </a:cubicBezTo>
                  <a:cubicBezTo>
                    <a:pt x="57976" y="86954"/>
                    <a:pt x="61310" y="93233"/>
                    <a:pt x="66843" y="97077"/>
                  </a:cubicBezTo>
                  <a:cubicBezTo>
                    <a:pt x="72387" y="95865"/>
                    <a:pt x="76683" y="91492"/>
                    <a:pt x="77797" y="85933"/>
                  </a:cubicBezTo>
                  <a:cubicBezTo>
                    <a:pt x="78274" y="83552"/>
                    <a:pt x="77797" y="81075"/>
                    <a:pt x="78655" y="78789"/>
                  </a:cubicBezTo>
                  <a:cubicBezTo>
                    <a:pt x="80721" y="72825"/>
                    <a:pt x="87227" y="69663"/>
                    <a:pt x="93199" y="71729"/>
                  </a:cubicBezTo>
                  <a:cubicBezTo>
                    <a:pt x="93799" y="71938"/>
                    <a:pt x="94380" y="72196"/>
                    <a:pt x="94942" y="72503"/>
                  </a:cubicBezTo>
                  <a:cubicBezTo>
                    <a:pt x="98714" y="75401"/>
                    <a:pt x="101315" y="79560"/>
                    <a:pt x="102277" y="84219"/>
                  </a:cubicBezTo>
                  <a:cubicBezTo>
                    <a:pt x="103229" y="87457"/>
                    <a:pt x="105420" y="91648"/>
                    <a:pt x="108563" y="90600"/>
                  </a:cubicBezTo>
                  <a:cubicBezTo>
                    <a:pt x="111706" y="89553"/>
                    <a:pt x="111420" y="86695"/>
                    <a:pt x="112087" y="84123"/>
                  </a:cubicBezTo>
                  <a:cubicBezTo>
                    <a:pt x="112754" y="81552"/>
                    <a:pt x="115516" y="78980"/>
                    <a:pt x="117421" y="80790"/>
                  </a:cubicBezTo>
                  <a:cubicBezTo>
                    <a:pt x="118841" y="90250"/>
                    <a:pt x="119031" y="99855"/>
                    <a:pt x="117993" y="109365"/>
                  </a:cubicBezTo>
                  <a:cubicBezTo>
                    <a:pt x="116583" y="115451"/>
                    <a:pt x="117155" y="121823"/>
                    <a:pt x="119612" y="127557"/>
                  </a:cubicBezTo>
                  <a:cubicBezTo>
                    <a:pt x="123136" y="127081"/>
                    <a:pt x="124946" y="123081"/>
                    <a:pt x="125994" y="119652"/>
                  </a:cubicBezTo>
                  <a:cubicBezTo>
                    <a:pt x="128308" y="111984"/>
                    <a:pt x="129594" y="104038"/>
                    <a:pt x="129804" y="96030"/>
                  </a:cubicBezTo>
                  <a:cubicBezTo>
                    <a:pt x="129804" y="90124"/>
                    <a:pt x="130375" y="82790"/>
                    <a:pt x="135709" y="80409"/>
                  </a:cubicBezTo>
                  <a:cubicBezTo>
                    <a:pt x="139872" y="79041"/>
                    <a:pt x="144434" y="80691"/>
                    <a:pt x="146758" y="84409"/>
                  </a:cubicBezTo>
                  <a:cubicBezTo>
                    <a:pt x="148940" y="88119"/>
                    <a:pt x="150330" y="92236"/>
                    <a:pt x="150854" y="96506"/>
                  </a:cubicBezTo>
                  <a:cubicBezTo>
                    <a:pt x="154283" y="98792"/>
                    <a:pt x="158760" y="95744"/>
                    <a:pt x="161427" y="92601"/>
                  </a:cubicBezTo>
                  <a:cubicBezTo>
                    <a:pt x="164094" y="89457"/>
                    <a:pt x="166951" y="85362"/>
                    <a:pt x="170952" y="85552"/>
                  </a:cubicBezTo>
                  <a:cubicBezTo>
                    <a:pt x="179524" y="85552"/>
                    <a:pt x="180477" y="102507"/>
                    <a:pt x="188859" y="102697"/>
                  </a:cubicBezTo>
                  <a:cubicBezTo>
                    <a:pt x="194383" y="102697"/>
                    <a:pt x="197050" y="96125"/>
                    <a:pt x="200479" y="91648"/>
                  </a:cubicBezTo>
                  <a:cubicBezTo>
                    <a:pt x="206194" y="84028"/>
                    <a:pt x="208766" y="84790"/>
                    <a:pt x="213528" y="84790"/>
                  </a:cubicBezTo>
                  <a:lnTo>
                    <a:pt x="213528" y="32784"/>
                  </a:lnTo>
                  <a:cubicBezTo>
                    <a:pt x="209052" y="32784"/>
                    <a:pt x="208004" y="33355"/>
                    <a:pt x="205718" y="28021"/>
                  </a:cubicBezTo>
                  <a:cubicBezTo>
                    <a:pt x="203080" y="23275"/>
                    <a:pt x="199879" y="18862"/>
                    <a:pt x="196193" y="14877"/>
                  </a:cubicBezTo>
                  <a:cubicBezTo>
                    <a:pt x="195041" y="12690"/>
                    <a:pt x="192983" y="11121"/>
                    <a:pt x="190573" y="10590"/>
                  </a:cubicBezTo>
                  <a:cubicBezTo>
                    <a:pt x="187144" y="10590"/>
                    <a:pt x="184858" y="14115"/>
                    <a:pt x="184192" y="17544"/>
                  </a:cubicBezTo>
                  <a:cubicBezTo>
                    <a:pt x="184077" y="21068"/>
                    <a:pt x="183163" y="24520"/>
                    <a:pt x="181525" y="27640"/>
                  </a:cubicBezTo>
                  <a:cubicBezTo>
                    <a:pt x="177905" y="32307"/>
                    <a:pt x="170190" y="30688"/>
                    <a:pt x="165999" y="26497"/>
                  </a:cubicBezTo>
                  <a:cubicBezTo>
                    <a:pt x="162465" y="21783"/>
                    <a:pt x="159284" y="16817"/>
                    <a:pt x="156474" y="11638"/>
                  </a:cubicBezTo>
                  <a:cubicBezTo>
                    <a:pt x="154616" y="8184"/>
                    <a:pt x="150844" y="6219"/>
                    <a:pt x="146949" y="6685"/>
                  </a:cubicBezTo>
                  <a:cubicBezTo>
                    <a:pt x="143329" y="7638"/>
                    <a:pt x="141615" y="11733"/>
                    <a:pt x="138852" y="14400"/>
                  </a:cubicBezTo>
                  <a:cubicBezTo>
                    <a:pt x="133757" y="18728"/>
                    <a:pt x="126146" y="18266"/>
                    <a:pt x="121612" y="13353"/>
                  </a:cubicBezTo>
                  <a:cubicBezTo>
                    <a:pt x="117802" y="9066"/>
                    <a:pt x="116088" y="1922"/>
                    <a:pt x="110563" y="875"/>
                  </a:cubicBezTo>
                  <a:cubicBezTo>
                    <a:pt x="105039" y="-173"/>
                    <a:pt x="101800" y="4685"/>
                    <a:pt x="100276" y="9257"/>
                  </a:cubicBezTo>
                  <a:cubicBezTo>
                    <a:pt x="99448" y="14054"/>
                    <a:pt x="98200" y="18769"/>
                    <a:pt x="96561" y="23354"/>
                  </a:cubicBezTo>
                  <a:cubicBezTo>
                    <a:pt x="94276" y="27640"/>
                    <a:pt x="88370" y="30688"/>
                    <a:pt x="84655" y="27545"/>
                  </a:cubicBezTo>
                  <a:cubicBezTo>
                    <a:pt x="83588" y="26467"/>
                    <a:pt x="82712" y="25209"/>
                    <a:pt x="82084" y="23830"/>
                  </a:cubicBezTo>
                  <a:lnTo>
                    <a:pt x="75226" y="10019"/>
                  </a:lnTo>
                  <a:cubicBezTo>
                    <a:pt x="72844" y="5161"/>
                    <a:pt x="69225" y="-363"/>
                    <a:pt x="63891" y="-78"/>
                  </a:cubicBezTo>
                  <a:cubicBezTo>
                    <a:pt x="58557" y="208"/>
                    <a:pt x="55414" y="7257"/>
                    <a:pt x="53604" y="12972"/>
                  </a:cubicBezTo>
                  <a:cubicBezTo>
                    <a:pt x="51794" y="18687"/>
                    <a:pt x="47889" y="25354"/>
                    <a:pt x="42174" y="24211"/>
                  </a:cubicBezTo>
                  <a:cubicBezTo>
                    <a:pt x="36459" y="23068"/>
                    <a:pt x="35411" y="16877"/>
                    <a:pt x="34649" y="11638"/>
                  </a:cubicBezTo>
                  <a:cubicBezTo>
                    <a:pt x="34659" y="9424"/>
                    <a:pt x="33716" y="7313"/>
                    <a:pt x="32077" y="5828"/>
                  </a:cubicBezTo>
                  <a:cubicBezTo>
                    <a:pt x="30411" y="5066"/>
                    <a:pt x="28505" y="5066"/>
                    <a:pt x="26839" y="5828"/>
                  </a:cubicBezTo>
                  <a:cubicBezTo>
                    <a:pt x="22400" y="6933"/>
                    <a:pt x="18466" y="9520"/>
                    <a:pt x="15694" y="13162"/>
                  </a:cubicBezTo>
                  <a:cubicBezTo>
                    <a:pt x="11218" y="18972"/>
                    <a:pt x="9884" y="32974"/>
                    <a:pt x="-22" y="32974"/>
                  </a:cubicBezTo>
                  <a:lnTo>
                    <a:pt x="-22" y="84028"/>
                  </a:lnTo>
                  <a:cubicBezTo>
                    <a:pt x="6445" y="83679"/>
                    <a:pt x="12818" y="85712"/>
                    <a:pt x="17885" y="89743"/>
                  </a:cubicBezTo>
                  <a:close/>
                </a:path>
              </a:pathLst>
            </a:custGeom>
            <a:solidFill>
              <a:srgbClr val="F99F38"/>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F3074461-F146-402B-0D65-AF85A00A2B5D}"/>
                </a:ext>
              </a:extLst>
            </p:cNvPr>
            <p:cNvSpPr/>
            <p:nvPr/>
          </p:nvSpPr>
          <p:spPr>
            <a:xfrm>
              <a:off x="2718940" y="399026"/>
              <a:ext cx="63597" cy="154723"/>
            </a:xfrm>
            <a:custGeom>
              <a:avLst/>
              <a:gdLst>
                <a:gd name="connsiteX0" fmla="*/ 1568 w 63597"/>
                <a:gd name="connsiteY0" fmla="*/ 95138 h 154723"/>
                <a:gd name="connsiteX1" fmla="*/ 2520 w 63597"/>
                <a:gd name="connsiteY1" fmla="*/ 96376 h 154723"/>
                <a:gd name="connsiteX2" fmla="*/ 3949 w 63597"/>
                <a:gd name="connsiteY2" fmla="*/ 96376 h 154723"/>
                <a:gd name="connsiteX3" fmla="*/ 10902 w 63597"/>
                <a:gd name="connsiteY3" fmla="*/ 95424 h 154723"/>
                <a:gd name="connsiteX4" fmla="*/ 21570 w 63597"/>
                <a:gd name="connsiteY4" fmla="*/ 79422 h 154723"/>
                <a:gd name="connsiteX5" fmla="*/ 25095 w 63597"/>
                <a:gd name="connsiteY5" fmla="*/ 78755 h 154723"/>
                <a:gd name="connsiteX6" fmla="*/ 29095 w 63597"/>
                <a:gd name="connsiteY6" fmla="*/ 87137 h 154723"/>
                <a:gd name="connsiteX7" fmla="*/ 31571 w 63597"/>
                <a:gd name="connsiteY7" fmla="*/ 91518 h 154723"/>
                <a:gd name="connsiteX8" fmla="*/ 27857 w 63597"/>
                <a:gd name="connsiteY8" fmla="*/ 111235 h 154723"/>
                <a:gd name="connsiteX9" fmla="*/ 22904 w 63597"/>
                <a:gd name="connsiteY9" fmla="*/ 119427 h 154723"/>
                <a:gd name="connsiteX10" fmla="*/ 22904 w 63597"/>
                <a:gd name="connsiteY10" fmla="*/ 128952 h 154723"/>
                <a:gd name="connsiteX11" fmla="*/ 25571 w 63597"/>
                <a:gd name="connsiteY11" fmla="*/ 133143 h 154723"/>
                <a:gd name="connsiteX12" fmla="*/ 34048 w 63597"/>
                <a:gd name="connsiteY12" fmla="*/ 153621 h 154723"/>
                <a:gd name="connsiteX13" fmla="*/ 35191 w 63597"/>
                <a:gd name="connsiteY13" fmla="*/ 154574 h 154723"/>
                <a:gd name="connsiteX14" fmla="*/ 37858 w 63597"/>
                <a:gd name="connsiteY14" fmla="*/ 153145 h 154723"/>
                <a:gd name="connsiteX15" fmla="*/ 37858 w 63597"/>
                <a:gd name="connsiteY15" fmla="*/ 149811 h 154723"/>
                <a:gd name="connsiteX16" fmla="*/ 41954 w 63597"/>
                <a:gd name="connsiteY16" fmla="*/ 91042 h 154723"/>
                <a:gd name="connsiteX17" fmla="*/ 41954 w 63597"/>
                <a:gd name="connsiteY17" fmla="*/ 84851 h 154723"/>
                <a:gd name="connsiteX18" fmla="*/ 46145 w 63597"/>
                <a:gd name="connsiteY18" fmla="*/ 80850 h 154723"/>
                <a:gd name="connsiteX19" fmla="*/ 50241 w 63597"/>
                <a:gd name="connsiteY19" fmla="*/ 82470 h 154723"/>
                <a:gd name="connsiteX20" fmla="*/ 59766 w 63597"/>
                <a:gd name="connsiteY20" fmla="*/ 84565 h 154723"/>
                <a:gd name="connsiteX21" fmla="*/ 62528 w 63597"/>
                <a:gd name="connsiteY21" fmla="*/ 76659 h 154723"/>
                <a:gd name="connsiteX22" fmla="*/ 57670 w 63597"/>
                <a:gd name="connsiteY22" fmla="*/ 73421 h 154723"/>
                <a:gd name="connsiteX23" fmla="*/ 56813 w 63597"/>
                <a:gd name="connsiteY23" fmla="*/ 70182 h 154723"/>
                <a:gd name="connsiteX24" fmla="*/ 54908 w 63597"/>
                <a:gd name="connsiteY24" fmla="*/ 44751 h 154723"/>
                <a:gd name="connsiteX25" fmla="*/ 56718 w 63597"/>
                <a:gd name="connsiteY25" fmla="*/ 37988 h 154723"/>
                <a:gd name="connsiteX26" fmla="*/ 59004 w 63597"/>
                <a:gd name="connsiteY26" fmla="*/ 36464 h 154723"/>
                <a:gd name="connsiteX27" fmla="*/ 59766 w 63597"/>
                <a:gd name="connsiteY27" fmla="*/ 33130 h 154723"/>
                <a:gd name="connsiteX28" fmla="*/ 59766 w 63597"/>
                <a:gd name="connsiteY28" fmla="*/ 26844 h 154723"/>
                <a:gd name="connsiteX29" fmla="*/ 59194 w 63597"/>
                <a:gd name="connsiteY29" fmla="*/ 24367 h 154723"/>
                <a:gd name="connsiteX30" fmla="*/ 56718 w 63597"/>
                <a:gd name="connsiteY30" fmla="*/ 22938 h 154723"/>
                <a:gd name="connsiteX31" fmla="*/ 52812 w 63597"/>
                <a:gd name="connsiteY31" fmla="*/ 14937 h 154723"/>
                <a:gd name="connsiteX32" fmla="*/ 52812 w 63597"/>
                <a:gd name="connsiteY32" fmla="*/ 5412 h 154723"/>
                <a:gd name="connsiteX33" fmla="*/ 46335 w 63597"/>
                <a:gd name="connsiteY33" fmla="*/ -17 h 154723"/>
                <a:gd name="connsiteX34" fmla="*/ 40335 w 63597"/>
                <a:gd name="connsiteY34" fmla="*/ 43893 h 154723"/>
                <a:gd name="connsiteX35" fmla="*/ 38429 w 63597"/>
                <a:gd name="connsiteY35" fmla="*/ 54371 h 154723"/>
                <a:gd name="connsiteX36" fmla="*/ 37858 w 63597"/>
                <a:gd name="connsiteY36" fmla="*/ 76278 h 154723"/>
                <a:gd name="connsiteX37" fmla="*/ 37382 w 63597"/>
                <a:gd name="connsiteY37" fmla="*/ 77326 h 154723"/>
                <a:gd name="connsiteX38" fmla="*/ 35191 w 63597"/>
                <a:gd name="connsiteY38" fmla="*/ 76755 h 154723"/>
                <a:gd name="connsiteX39" fmla="*/ 33858 w 63597"/>
                <a:gd name="connsiteY39" fmla="*/ 74659 h 154723"/>
                <a:gd name="connsiteX40" fmla="*/ 28333 w 63597"/>
                <a:gd name="connsiteY40" fmla="*/ 73421 h 154723"/>
                <a:gd name="connsiteX41" fmla="*/ 11855 w 63597"/>
                <a:gd name="connsiteY41" fmla="*/ 75516 h 154723"/>
                <a:gd name="connsiteX42" fmla="*/ 1568 w 63597"/>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97" h="154723">
                  <a:moveTo>
                    <a:pt x="1568" y="95138"/>
                  </a:moveTo>
                  <a:cubicBezTo>
                    <a:pt x="1768" y="95624"/>
                    <a:pt x="2101" y="96052"/>
                    <a:pt x="2520" y="96376"/>
                  </a:cubicBezTo>
                  <a:cubicBezTo>
                    <a:pt x="2987" y="96519"/>
                    <a:pt x="3482" y="96519"/>
                    <a:pt x="3949" y="96376"/>
                  </a:cubicBezTo>
                  <a:lnTo>
                    <a:pt x="10902" y="95424"/>
                  </a:lnTo>
                  <a:cubicBezTo>
                    <a:pt x="12331" y="88937"/>
                    <a:pt x="16131" y="83232"/>
                    <a:pt x="21570" y="79422"/>
                  </a:cubicBezTo>
                  <a:cubicBezTo>
                    <a:pt x="22609" y="78736"/>
                    <a:pt x="23875" y="78498"/>
                    <a:pt x="25095" y="78755"/>
                  </a:cubicBezTo>
                  <a:cubicBezTo>
                    <a:pt x="28143" y="79707"/>
                    <a:pt x="27952" y="84089"/>
                    <a:pt x="29095" y="87137"/>
                  </a:cubicBezTo>
                  <a:cubicBezTo>
                    <a:pt x="29809" y="88661"/>
                    <a:pt x="30638" y="90128"/>
                    <a:pt x="31571" y="91518"/>
                  </a:cubicBezTo>
                  <a:cubicBezTo>
                    <a:pt x="33915" y="98281"/>
                    <a:pt x="32505" y="105787"/>
                    <a:pt x="27857" y="111235"/>
                  </a:cubicBezTo>
                  <a:cubicBezTo>
                    <a:pt x="25971" y="113816"/>
                    <a:pt x="24313" y="116560"/>
                    <a:pt x="22904" y="119427"/>
                  </a:cubicBezTo>
                  <a:cubicBezTo>
                    <a:pt x="21589" y="122465"/>
                    <a:pt x="21589" y="125913"/>
                    <a:pt x="22904" y="128952"/>
                  </a:cubicBezTo>
                  <a:cubicBezTo>
                    <a:pt x="23666" y="130428"/>
                    <a:pt x="24561" y="131828"/>
                    <a:pt x="25571" y="133143"/>
                  </a:cubicBezTo>
                  <a:cubicBezTo>
                    <a:pt x="29476" y="139429"/>
                    <a:pt x="29190" y="148002"/>
                    <a:pt x="34048" y="153621"/>
                  </a:cubicBezTo>
                  <a:cubicBezTo>
                    <a:pt x="34334" y="154040"/>
                    <a:pt x="34734" y="154364"/>
                    <a:pt x="35191" y="154574"/>
                  </a:cubicBezTo>
                  <a:cubicBezTo>
                    <a:pt x="36315" y="154841"/>
                    <a:pt x="37458" y="154221"/>
                    <a:pt x="37858" y="153145"/>
                  </a:cubicBezTo>
                  <a:cubicBezTo>
                    <a:pt x="38144" y="152050"/>
                    <a:pt x="38144" y="150907"/>
                    <a:pt x="37858" y="149811"/>
                  </a:cubicBezTo>
                  <a:cubicBezTo>
                    <a:pt x="37287" y="130095"/>
                    <a:pt x="44240" y="110568"/>
                    <a:pt x="41954" y="91042"/>
                  </a:cubicBezTo>
                  <a:cubicBezTo>
                    <a:pt x="41620" y="88994"/>
                    <a:pt x="41620" y="86899"/>
                    <a:pt x="41954" y="84851"/>
                  </a:cubicBezTo>
                  <a:cubicBezTo>
                    <a:pt x="42316" y="82736"/>
                    <a:pt x="44021" y="81117"/>
                    <a:pt x="46145" y="80850"/>
                  </a:cubicBezTo>
                  <a:cubicBezTo>
                    <a:pt x="47650" y="80946"/>
                    <a:pt x="49079" y="81508"/>
                    <a:pt x="50241" y="82470"/>
                  </a:cubicBezTo>
                  <a:cubicBezTo>
                    <a:pt x="52965" y="84508"/>
                    <a:pt x="56441" y="85270"/>
                    <a:pt x="59766" y="84565"/>
                  </a:cubicBezTo>
                  <a:cubicBezTo>
                    <a:pt x="62909" y="83517"/>
                    <a:pt x="64909" y="78945"/>
                    <a:pt x="62528" y="76659"/>
                  </a:cubicBezTo>
                  <a:cubicBezTo>
                    <a:pt x="60146" y="74373"/>
                    <a:pt x="58813" y="75040"/>
                    <a:pt x="57670" y="73421"/>
                  </a:cubicBezTo>
                  <a:cubicBezTo>
                    <a:pt x="57089" y="72440"/>
                    <a:pt x="56794" y="71325"/>
                    <a:pt x="56813" y="70182"/>
                  </a:cubicBezTo>
                  <a:cubicBezTo>
                    <a:pt x="56241" y="61705"/>
                    <a:pt x="55575" y="53228"/>
                    <a:pt x="54908" y="44751"/>
                  </a:cubicBezTo>
                  <a:cubicBezTo>
                    <a:pt x="54365" y="42331"/>
                    <a:pt x="55041" y="39807"/>
                    <a:pt x="56718" y="37988"/>
                  </a:cubicBezTo>
                  <a:cubicBezTo>
                    <a:pt x="57527" y="37559"/>
                    <a:pt x="58299" y="37045"/>
                    <a:pt x="59004" y="36464"/>
                  </a:cubicBezTo>
                  <a:cubicBezTo>
                    <a:pt x="59642" y="35483"/>
                    <a:pt x="59918" y="34292"/>
                    <a:pt x="59766" y="33130"/>
                  </a:cubicBezTo>
                  <a:lnTo>
                    <a:pt x="59766" y="26844"/>
                  </a:lnTo>
                  <a:cubicBezTo>
                    <a:pt x="59823" y="25977"/>
                    <a:pt x="59623" y="25120"/>
                    <a:pt x="59194" y="24367"/>
                  </a:cubicBezTo>
                  <a:cubicBezTo>
                    <a:pt x="58461" y="23748"/>
                    <a:pt x="57623" y="23262"/>
                    <a:pt x="56718" y="22938"/>
                  </a:cubicBezTo>
                  <a:cubicBezTo>
                    <a:pt x="54070" y="21167"/>
                    <a:pt x="52584" y="18109"/>
                    <a:pt x="52812" y="14937"/>
                  </a:cubicBezTo>
                  <a:cubicBezTo>
                    <a:pt x="53155" y="11775"/>
                    <a:pt x="53155" y="8575"/>
                    <a:pt x="52812" y="5412"/>
                  </a:cubicBezTo>
                  <a:cubicBezTo>
                    <a:pt x="52050" y="2364"/>
                    <a:pt x="49383" y="-588"/>
                    <a:pt x="46335" y="-17"/>
                  </a:cubicBezTo>
                  <a:cubicBezTo>
                    <a:pt x="45202" y="14728"/>
                    <a:pt x="43202" y="29387"/>
                    <a:pt x="40335" y="43893"/>
                  </a:cubicBezTo>
                  <a:cubicBezTo>
                    <a:pt x="39458" y="47341"/>
                    <a:pt x="38820" y="50837"/>
                    <a:pt x="38429" y="54371"/>
                  </a:cubicBezTo>
                  <a:cubicBezTo>
                    <a:pt x="38763" y="61677"/>
                    <a:pt x="38573" y="69001"/>
                    <a:pt x="37858" y="76278"/>
                  </a:cubicBezTo>
                  <a:cubicBezTo>
                    <a:pt x="37801" y="76669"/>
                    <a:pt x="37639" y="77031"/>
                    <a:pt x="37382" y="77326"/>
                  </a:cubicBezTo>
                  <a:cubicBezTo>
                    <a:pt x="36715" y="77898"/>
                    <a:pt x="35667" y="77326"/>
                    <a:pt x="35191" y="76755"/>
                  </a:cubicBezTo>
                  <a:cubicBezTo>
                    <a:pt x="34715" y="76183"/>
                    <a:pt x="34429" y="75231"/>
                    <a:pt x="33858" y="74659"/>
                  </a:cubicBezTo>
                  <a:cubicBezTo>
                    <a:pt x="32334" y="73364"/>
                    <a:pt x="30267" y="72897"/>
                    <a:pt x="28333" y="73421"/>
                  </a:cubicBezTo>
                  <a:lnTo>
                    <a:pt x="11855" y="75516"/>
                  </a:lnTo>
                  <a:cubicBezTo>
                    <a:pt x="901" y="76659"/>
                    <a:pt x="-2337" y="85994"/>
                    <a:pt x="1568" y="95138"/>
                  </a:cubicBezTo>
                  <a:close/>
                </a:path>
              </a:pathLst>
            </a:custGeom>
            <a:solidFill>
              <a:srgbClr val="FAB07F"/>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F30000C9-D1C9-4D35-1D07-8C130FB3941F}"/>
                </a:ext>
              </a:extLst>
            </p:cNvPr>
            <p:cNvSpPr/>
            <p:nvPr/>
          </p:nvSpPr>
          <p:spPr>
            <a:xfrm>
              <a:off x="2729352"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863" y="3464"/>
                    <a:pt x="11253" y="4102"/>
                    <a:pt x="11539" y="4788"/>
                  </a:cubicBezTo>
                  <a:cubicBezTo>
                    <a:pt x="11892" y="5769"/>
                    <a:pt x="12053" y="6798"/>
                    <a:pt x="12015" y="7836"/>
                  </a:cubicBezTo>
                  <a:lnTo>
                    <a:pt x="12015" y="14598"/>
                  </a:lnTo>
                  <a:cubicBezTo>
                    <a:pt x="12435" y="17627"/>
                    <a:pt x="11368"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E52542A4-4E34-AFD4-05B7-F8B8B70DD1EA}"/>
                </a:ext>
              </a:extLst>
            </p:cNvPr>
            <p:cNvSpPr/>
            <p:nvPr/>
          </p:nvSpPr>
          <p:spPr>
            <a:xfrm>
              <a:off x="2697813" y="445300"/>
              <a:ext cx="5487" cy="11900"/>
            </a:xfrm>
            <a:custGeom>
              <a:avLst/>
              <a:gdLst>
                <a:gd name="connsiteX0" fmla="*/ 692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59 w 5487"/>
                <a:gd name="connsiteY4" fmla="*/ 763 h 11900"/>
                <a:gd name="connsiteX5" fmla="*/ 4217 w 5487"/>
                <a:gd name="connsiteY5" fmla="*/ 3049 h 11900"/>
                <a:gd name="connsiteX6" fmla="*/ 5074 w 5487"/>
                <a:gd name="connsiteY6" fmla="*/ 11335 h 11900"/>
                <a:gd name="connsiteX7" fmla="*/ 692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2" y="10383"/>
                  </a:moveTo>
                  <a:cubicBezTo>
                    <a:pt x="121" y="9202"/>
                    <a:pt x="-79" y="7868"/>
                    <a:pt x="121" y="6573"/>
                  </a:cubicBezTo>
                  <a:cubicBezTo>
                    <a:pt x="-70" y="4992"/>
                    <a:pt x="-70" y="3392"/>
                    <a:pt x="121" y="1810"/>
                  </a:cubicBezTo>
                  <a:cubicBezTo>
                    <a:pt x="254" y="1086"/>
                    <a:pt x="664" y="429"/>
                    <a:pt x="1264" y="1"/>
                  </a:cubicBezTo>
                  <a:cubicBezTo>
                    <a:pt x="2054" y="-257"/>
                    <a:pt x="2921" y="58"/>
                    <a:pt x="3359" y="763"/>
                  </a:cubicBezTo>
                  <a:cubicBezTo>
                    <a:pt x="3788" y="1467"/>
                    <a:pt x="4074" y="2239"/>
                    <a:pt x="4217" y="3049"/>
                  </a:cubicBezTo>
                  <a:cubicBezTo>
                    <a:pt x="4217" y="5049"/>
                    <a:pt x="6312" y="10002"/>
                    <a:pt x="5074" y="11335"/>
                  </a:cubicBezTo>
                  <a:cubicBezTo>
                    <a:pt x="3597" y="12240"/>
                    <a:pt x="1664" y="11821"/>
                    <a:pt x="692" y="10383"/>
                  </a:cubicBezTo>
                  <a:close/>
                </a:path>
              </a:pathLst>
            </a:custGeom>
            <a:solidFill>
              <a:srgbClr val="FAB07F"/>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2960479E-0B69-71B3-9144-22DADD43E904}"/>
                </a:ext>
              </a:extLst>
            </p:cNvPr>
            <p:cNvSpPr/>
            <p:nvPr/>
          </p:nvSpPr>
          <p:spPr>
            <a:xfrm>
              <a:off x="2677352" y="502921"/>
              <a:ext cx="18346" cy="39676"/>
            </a:xfrm>
            <a:custGeom>
              <a:avLst/>
              <a:gdLst>
                <a:gd name="connsiteX0" fmla="*/ 10676 w 18346"/>
                <a:gd name="connsiteY0" fmla="*/ 482 h 39676"/>
                <a:gd name="connsiteX1" fmla="*/ 3437 w 18346"/>
                <a:gd name="connsiteY1" fmla="*/ 9340 h 39676"/>
                <a:gd name="connsiteX2" fmla="*/ 2580 w 18346"/>
                <a:gd name="connsiteY2" fmla="*/ 13626 h 39676"/>
                <a:gd name="connsiteX3" fmla="*/ 8 w 18346"/>
                <a:gd name="connsiteY3" fmla="*/ 19437 h 39676"/>
                <a:gd name="connsiteX4" fmla="*/ 3437 w 18346"/>
                <a:gd name="connsiteY4" fmla="*/ 27533 h 39676"/>
                <a:gd name="connsiteX5" fmla="*/ 8295 w 18346"/>
                <a:gd name="connsiteY5" fmla="*/ 35153 h 39676"/>
                <a:gd name="connsiteX6" fmla="*/ 9724 w 18346"/>
                <a:gd name="connsiteY6" fmla="*/ 39248 h 39676"/>
                <a:gd name="connsiteX7" fmla="*/ 13248 w 18346"/>
                <a:gd name="connsiteY7" fmla="*/ 37725 h 39676"/>
                <a:gd name="connsiteX8" fmla="*/ 13248 w 18346"/>
                <a:gd name="connsiteY8" fmla="*/ 33343 h 39676"/>
                <a:gd name="connsiteX9" fmla="*/ 12296 w 18346"/>
                <a:gd name="connsiteY9" fmla="*/ 16960 h 39676"/>
                <a:gd name="connsiteX10" fmla="*/ 18201 w 18346"/>
                <a:gd name="connsiteY10" fmla="*/ 5244 h 39676"/>
                <a:gd name="connsiteX11" fmla="*/ 10676 w 18346"/>
                <a:gd name="connsiteY11" fmla="*/ 482 h 3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46" h="39676">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7" y="25552"/>
                    <a:pt x="3437" y="27533"/>
                  </a:cubicBezTo>
                  <a:cubicBezTo>
                    <a:pt x="5742" y="29571"/>
                    <a:pt x="7419" y="32210"/>
                    <a:pt x="8295" y="35153"/>
                  </a:cubicBezTo>
                  <a:cubicBezTo>
                    <a:pt x="8295" y="36581"/>
                    <a:pt x="8295" y="38391"/>
                    <a:pt x="9724" y="39248"/>
                  </a:cubicBezTo>
                  <a:cubicBezTo>
                    <a:pt x="11153" y="40106"/>
                    <a:pt x="12676" y="39248"/>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92B9B5EA-9642-5331-FB73-84FFB7E801DF}"/>
                </a:ext>
              </a:extLst>
            </p:cNvPr>
            <p:cNvSpPr/>
            <p:nvPr/>
          </p:nvSpPr>
          <p:spPr>
            <a:xfrm>
              <a:off x="2664630" y="337280"/>
              <a:ext cx="22290" cy="151692"/>
            </a:xfrm>
            <a:custGeom>
              <a:avLst/>
              <a:gdLst>
                <a:gd name="connsiteX0" fmla="*/ 22255 w 22290"/>
                <a:gd name="connsiteY0" fmla="*/ 136310 h 151692"/>
                <a:gd name="connsiteX1" fmla="*/ 3205 w 22290"/>
                <a:gd name="connsiteY1" fmla="*/ 151454 h 151692"/>
                <a:gd name="connsiteX2" fmla="*/ 1300 w 22290"/>
                <a:gd name="connsiteY2" fmla="*/ 151454 h 151692"/>
                <a:gd name="connsiteX3" fmla="*/ 442 w 22290"/>
                <a:gd name="connsiteY3" fmla="*/ 149549 h 151692"/>
                <a:gd name="connsiteX4" fmla="*/ 1205 w 22290"/>
                <a:gd name="connsiteY4" fmla="*/ 143644 h 151692"/>
                <a:gd name="connsiteX5" fmla="*/ 7967 w 22290"/>
                <a:gd name="connsiteY5" fmla="*/ 133357 h 151692"/>
                <a:gd name="connsiteX6" fmla="*/ 7015 w 22290"/>
                <a:gd name="connsiteY6" fmla="*/ 119641 h 151692"/>
                <a:gd name="connsiteX7" fmla="*/ 1300 w 22290"/>
                <a:gd name="connsiteY7" fmla="*/ 106877 h 151692"/>
                <a:gd name="connsiteX8" fmla="*/ 1300 w 22290"/>
                <a:gd name="connsiteY8" fmla="*/ 82684 h 151692"/>
                <a:gd name="connsiteX9" fmla="*/ 7586 w 22290"/>
                <a:gd name="connsiteY9" fmla="*/ 9437 h 151692"/>
                <a:gd name="connsiteX10" fmla="*/ 7586 w 22290"/>
                <a:gd name="connsiteY10" fmla="*/ -88 h 151692"/>
                <a:gd name="connsiteX11" fmla="*/ 11396 w 22290"/>
                <a:gd name="connsiteY11" fmla="*/ 16390 h 151692"/>
                <a:gd name="connsiteX12" fmla="*/ 10444 w 22290"/>
                <a:gd name="connsiteY12" fmla="*/ 86494 h 151692"/>
                <a:gd name="connsiteX13" fmla="*/ 11491 w 22290"/>
                <a:gd name="connsiteY13" fmla="*/ 101734 h 151692"/>
                <a:gd name="connsiteX14" fmla="*/ 17302 w 22290"/>
                <a:gd name="connsiteY14" fmla="*/ 117164 h 151692"/>
                <a:gd name="connsiteX15" fmla="*/ 22255 w 22290"/>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2" y="98905"/>
                    <a:pt x="-462" y="90656"/>
                    <a:pt x="1300" y="82684"/>
                  </a:cubicBezTo>
                  <a:cubicBezTo>
                    <a:pt x="4538" y="58395"/>
                    <a:pt x="6634" y="33916"/>
                    <a:pt x="7586" y="9437"/>
                  </a:cubicBezTo>
                  <a:cubicBezTo>
                    <a:pt x="7282" y="6265"/>
                    <a:pt x="7282" y="3083"/>
                    <a:pt x="7586" y="-88"/>
                  </a:cubicBezTo>
                  <a:cubicBezTo>
                    <a:pt x="10834" y="4750"/>
                    <a:pt x="12196" y="10618"/>
                    <a:pt x="11396" y="16390"/>
                  </a:cubicBezTo>
                  <a:cubicBezTo>
                    <a:pt x="11396" y="39726"/>
                    <a:pt x="10730" y="63158"/>
                    <a:pt x="10444" y="86494"/>
                  </a:cubicBez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CCD3BF8C-2E58-CB19-D0C2-B7C41191604B}"/>
                </a:ext>
              </a:extLst>
            </p:cNvPr>
            <p:cNvSpPr/>
            <p:nvPr/>
          </p:nvSpPr>
          <p:spPr>
            <a:xfrm>
              <a:off x="2623984" y="456238"/>
              <a:ext cx="23370" cy="34060"/>
            </a:xfrm>
            <a:custGeom>
              <a:avLst/>
              <a:gdLst>
                <a:gd name="connsiteX0" fmla="*/ 14133 w 23370"/>
                <a:gd name="connsiteY0" fmla="*/ 29067 h 34060"/>
                <a:gd name="connsiteX1" fmla="*/ 5751 w 23370"/>
                <a:gd name="connsiteY1" fmla="*/ 33830 h 34060"/>
                <a:gd name="connsiteX2" fmla="*/ 3941 w 23370"/>
                <a:gd name="connsiteY2" fmla="*/ 33830 h 34060"/>
                <a:gd name="connsiteX3" fmla="*/ 2703 w 23370"/>
                <a:gd name="connsiteY3" fmla="*/ 32210 h 34060"/>
                <a:gd name="connsiteX4" fmla="*/ 417 w 23370"/>
                <a:gd name="connsiteY4" fmla="*/ 18971 h 34060"/>
                <a:gd name="connsiteX5" fmla="*/ 8894 w 23370"/>
                <a:gd name="connsiteY5" fmla="*/ 5636 h 34060"/>
                <a:gd name="connsiteX6" fmla="*/ 9561 w 23370"/>
                <a:gd name="connsiteY6" fmla="*/ 1349 h 34060"/>
                <a:gd name="connsiteX7" fmla="*/ 14629 w 23370"/>
                <a:gd name="connsiteY7" fmla="*/ 645 h 34060"/>
                <a:gd name="connsiteX8" fmla="*/ 14800 w 23370"/>
                <a:gd name="connsiteY8" fmla="*/ 778 h 34060"/>
                <a:gd name="connsiteX9" fmla="*/ 18896 w 23370"/>
                <a:gd name="connsiteY9" fmla="*/ 8779 h 34060"/>
                <a:gd name="connsiteX10" fmla="*/ 23277 w 23370"/>
                <a:gd name="connsiteY10" fmla="*/ 15637 h 34060"/>
                <a:gd name="connsiteX11" fmla="*/ 14133 w 23370"/>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0" h="34060">
                  <a:moveTo>
                    <a:pt x="14133" y="29067"/>
                  </a:moveTo>
                  <a:cubicBezTo>
                    <a:pt x="12028" y="31639"/>
                    <a:pt x="9037" y="33334"/>
                    <a:pt x="5751" y="33830"/>
                  </a:cubicBezTo>
                  <a:cubicBezTo>
                    <a:pt x="5161" y="34020"/>
                    <a:pt x="4532" y="34020"/>
                    <a:pt x="3941" y="33830"/>
                  </a:cubicBezTo>
                  <a:cubicBezTo>
                    <a:pt x="3408" y="33401"/>
                    <a:pt x="2980" y="32839"/>
                    <a:pt x="2703" y="32210"/>
                  </a:cubicBezTo>
                  <a:cubicBezTo>
                    <a:pt x="198" y="28277"/>
                    <a:pt x="-621" y="23514"/>
                    <a:pt x="417" y="18971"/>
                  </a:cubicBezTo>
                  <a:cubicBezTo>
                    <a:pt x="2227" y="13922"/>
                    <a:pt x="8418" y="10970"/>
                    <a:pt x="8894" y="5636"/>
                  </a:cubicBezTo>
                  <a:cubicBezTo>
                    <a:pt x="8818" y="4178"/>
                    <a:pt x="9047" y="2721"/>
                    <a:pt x="9561" y="1349"/>
                  </a:cubicBezTo>
                  <a:cubicBezTo>
                    <a:pt x="10761" y="-241"/>
                    <a:pt x="13038" y="-565"/>
                    <a:pt x="14629" y="645"/>
                  </a:cubicBezTo>
                  <a:cubicBezTo>
                    <a:pt x="14686" y="683"/>
                    <a:pt x="14743" y="730"/>
                    <a:pt x="14800" y="778"/>
                  </a:cubicBezTo>
                  <a:cubicBezTo>
                    <a:pt x="17372" y="2778"/>
                    <a:pt x="17181" y="6302"/>
                    <a:pt x="18896" y="8779"/>
                  </a:cubicBezTo>
                  <a:cubicBezTo>
                    <a:pt x="20610" y="11255"/>
                    <a:pt x="22801" y="12494"/>
                    <a:pt x="23277" y="15637"/>
                  </a:cubicBezTo>
                  <a:cubicBezTo>
                    <a:pt x="24134" y="20780"/>
                    <a:pt x="17086" y="25829"/>
                    <a:pt x="14133" y="29067"/>
                  </a:cubicBezTo>
                  <a:close/>
                </a:path>
              </a:pathLst>
            </a:custGeom>
            <a:solidFill>
              <a:srgbClr val="FAB07F"/>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B0D6BEE0-AE0A-B325-8231-04471DF296A9}"/>
                </a:ext>
              </a:extLst>
            </p:cNvPr>
            <p:cNvSpPr/>
            <p:nvPr/>
          </p:nvSpPr>
          <p:spPr>
            <a:xfrm>
              <a:off x="2605497" y="532257"/>
              <a:ext cx="13186" cy="52023"/>
            </a:xfrm>
            <a:custGeom>
              <a:avLst/>
              <a:gdLst>
                <a:gd name="connsiteX0" fmla="*/ 8521 w 13186"/>
                <a:gd name="connsiteY0" fmla="*/ 48584 h 52023"/>
                <a:gd name="connsiteX1" fmla="*/ 6712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2" y="51442"/>
                  </a:cubicBezTo>
                  <a:cubicBezTo>
                    <a:pt x="5769"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AA62D525-9285-894B-3D1F-64B7CEFE5DDC}"/>
                </a:ext>
              </a:extLst>
            </p:cNvPr>
            <p:cNvSpPr/>
            <p:nvPr/>
          </p:nvSpPr>
          <p:spPr>
            <a:xfrm>
              <a:off x="2792063" y="299846"/>
              <a:ext cx="212788" cy="355944"/>
            </a:xfrm>
            <a:custGeom>
              <a:avLst/>
              <a:gdLst>
                <a:gd name="connsiteX0" fmla="*/ 200860 w 212788"/>
                <a:gd name="connsiteY0" fmla="*/ 19439 h 355944"/>
                <a:gd name="connsiteX1" fmla="*/ 189240 w 212788"/>
                <a:gd name="connsiteY1" fmla="*/ 30488 h 355944"/>
                <a:gd name="connsiteX2" fmla="*/ 171333 w 212788"/>
                <a:gd name="connsiteY2" fmla="*/ 13343 h 355944"/>
                <a:gd name="connsiteX3" fmla="*/ 161808 w 212788"/>
                <a:gd name="connsiteY3" fmla="*/ 20391 h 355944"/>
                <a:gd name="connsiteX4" fmla="*/ 151235 w 212788"/>
                <a:gd name="connsiteY4" fmla="*/ 24297 h 355944"/>
                <a:gd name="connsiteX5" fmla="*/ 147139 w 212788"/>
                <a:gd name="connsiteY5" fmla="*/ 12200 h 355944"/>
                <a:gd name="connsiteX6" fmla="*/ 136090 w 212788"/>
                <a:gd name="connsiteY6" fmla="*/ 8199 h 355944"/>
                <a:gd name="connsiteX7" fmla="*/ 130185 w 212788"/>
                <a:gd name="connsiteY7" fmla="*/ 23820 h 355944"/>
                <a:gd name="connsiteX8" fmla="*/ 126375 w 212788"/>
                <a:gd name="connsiteY8" fmla="*/ 47442 h 355944"/>
                <a:gd name="connsiteX9" fmla="*/ 119993 w 212788"/>
                <a:gd name="connsiteY9" fmla="*/ 55348 h 355944"/>
                <a:gd name="connsiteX10" fmla="*/ 118374 w 212788"/>
                <a:gd name="connsiteY10" fmla="*/ 37155 h 355944"/>
                <a:gd name="connsiteX11" fmla="*/ 117802 w 212788"/>
                <a:gd name="connsiteY11" fmla="*/ 8580 h 355944"/>
                <a:gd name="connsiteX12" fmla="*/ 112468 w 212788"/>
                <a:gd name="connsiteY12" fmla="*/ 11914 h 355944"/>
                <a:gd name="connsiteX13" fmla="*/ 108944 w 212788"/>
                <a:gd name="connsiteY13" fmla="*/ 18391 h 355944"/>
                <a:gd name="connsiteX14" fmla="*/ 102658 w 212788"/>
                <a:gd name="connsiteY14" fmla="*/ 12009 h 355944"/>
                <a:gd name="connsiteX15" fmla="*/ 94847 w 212788"/>
                <a:gd name="connsiteY15" fmla="*/ 1246 h 355944"/>
                <a:gd name="connsiteX16" fmla="*/ 79397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2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8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70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2 w 212788"/>
                <a:gd name="connsiteY43" fmla="*/ 271375 h 355944"/>
                <a:gd name="connsiteX44" fmla="*/ 90561 w 212788"/>
                <a:gd name="connsiteY44" fmla="*/ 267756 h 355944"/>
                <a:gd name="connsiteX45" fmla="*/ 93894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3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80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2581 h 355944"/>
                <a:gd name="connsiteX73" fmla="*/ 200860 w 212788"/>
                <a:gd name="connsiteY73" fmla="*/ 19439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860" y="19439"/>
                  </a:moveTo>
                  <a:cubicBezTo>
                    <a:pt x="197431" y="23916"/>
                    <a:pt x="194764" y="30678"/>
                    <a:pt x="189240" y="30488"/>
                  </a:cubicBezTo>
                  <a:cubicBezTo>
                    <a:pt x="180572" y="30488"/>
                    <a:pt x="179715" y="13533"/>
                    <a:pt x="171333" y="13343"/>
                  </a:cubicBezTo>
                  <a:cubicBezTo>
                    <a:pt x="167142" y="13343"/>
                    <a:pt x="164284" y="17153"/>
                    <a:pt x="161808" y="20391"/>
                  </a:cubicBezTo>
                  <a:cubicBezTo>
                    <a:pt x="159331" y="23630"/>
                    <a:pt x="154664" y="26583"/>
                    <a:pt x="151235" y="24297"/>
                  </a:cubicBezTo>
                  <a:cubicBezTo>
                    <a:pt x="150711" y="20027"/>
                    <a:pt x="149320" y="15909"/>
                    <a:pt x="147139" y="12200"/>
                  </a:cubicBezTo>
                  <a:cubicBezTo>
                    <a:pt x="144815" y="8483"/>
                    <a:pt x="140253" y="6832"/>
                    <a:pt x="136090" y="8199"/>
                  </a:cubicBezTo>
                  <a:cubicBezTo>
                    <a:pt x="130756" y="10581"/>
                    <a:pt x="130280" y="17724"/>
                    <a:pt x="130185" y="23820"/>
                  </a:cubicBezTo>
                  <a:cubicBezTo>
                    <a:pt x="129975" y="31829"/>
                    <a:pt x="128689" y="39775"/>
                    <a:pt x="126375" y="47442"/>
                  </a:cubicBezTo>
                  <a:cubicBezTo>
                    <a:pt x="125327" y="50871"/>
                    <a:pt x="123517" y="54872"/>
                    <a:pt x="119993" y="55348"/>
                  </a:cubicBezTo>
                  <a:cubicBezTo>
                    <a:pt x="117535" y="49614"/>
                    <a:pt x="116964" y="43242"/>
                    <a:pt x="118374" y="37155"/>
                  </a:cubicBezTo>
                  <a:cubicBezTo>
                    <a:pt x="119469" y="27647"/>
                    <a:pt x="119269" y="18037"/>
                    <a:pt x="117802" y="8580"/>
                  </a:cubicBezTo>
                  <a:cubicBezTo>
                    <a:pt x="115897" y="6771"/>
                    <a:pt x="113040" y="9438"/>
                    <a:pt x="112468" y="11914"/>
                  </a:cubicBezTo>
                  <a:cubicBezTo>
                    <a:pt x="111897" y="14391"/>
                    <a:pt x="111325" y="17629"/>
                    <a:pt x="108944" y="18391"/>
                  </a:cubicBezTo>
                  <a:cubicBezTo>
                    <a:pt x="106563" y="19153"/>
                    <a:pt x="103610" y="15248"/>
                    <a:pt x="102658" y="12009"/>
                  </a:cubicBezTo>
                  <a:cubicBezTo>
                    <a:pt x="101372" y="7629"/>
                    <a:pt x="98609" y="3826"/>
                    <a:pt x="94847" y="1246"/>
                  </a:cubicBezTo>
                  <a:cubicBezTo>
                    <a:pt x="89265" y="-1711"/>
                    <a:pt x="82350" y="412"/>
                    <a:pt x="79397"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0" y="16174"/>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2"/>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6" y="340041"/>
                    <a:pt x="20171" y="336907"/>
                  </a:cubicBezTo>
                  <a:cubicBezTo>
                    <a:pt x="22590" y="333783"/>
                    <a:pt x="26429" y="332097"/>
                    <a:pt x="30363" y="332430"/>
                  </a:cubicBezTo>
                  <a:cubicBezTo>
                    <a:pt x="33897" y="333630"/>
                    <a:pt x="36630" y="336469"/>
                    <a:pt x="37697" y="340050"/>
                  </a:cubicBezTo>
                  <a:cubicBezTo>
                    <a:pt x="38764" y="343603"/>
                    <a:pt x="40231" y="347023"/>
                    <a:pt x="42078" y="350242"/>
                  </a:cubicBezTo>
                  <a:cubicBezTo>
                    <a:pt x="44945" y="349185"/>
                    <a:pt x="47412" y="347251"/>
                    <a:pt x="49127" y="344718"/>
                  </a:cubicBezTo>
                  <a:cubicBezTo>
                    <a:pt x="50079" y="341936"/>
                    <a:pt x="50470" y="338983"/>
                    <a:pt x="50270" y="336050"/>
                  </a:cubicBezTo>
                  <a:cubicBezTo>
                    <a:pt x="50270" y="333097"/>
                    <a:pt x="51889" y="329763"/>
                    <a:pt x="54747" y="329192"/>
                  </a:cubicBezTo>
                  <a:cubicBezTo>
                    <a:pt x="57604" y="328620"/>
                    <a:pt x="60652" y="332049"/>
                    <a:pt x="61700" y="335193"/>
                  </a:cubicBezTo>
                  <a:cubicBezTo>
                    <a:pt x="62157" y="338555"/>
                    <a:pt x="63653" y="341689"/>
                    <a:pt x="65986" y="344146"/>
                  </a:cubicBezTo>
                  <a:cubicBezTo>
                    <a:pt x="69996" y="346346"/>
                    <a:pt x="75035" y="344879"/>
                    <a:pt x="77235" y="340870"/>
                  </a:cubicBezTo>
                  <a:cubicBezTo>
                    <a:pt x="77302" y="340755"/>
                    <a:pt x="77359" y="340641"/>
                    <a:pt x="77416" y="340527"/>
                  </a:cubicBezTo>
                  <a:cubicBezTo>
                    <a:pt x="79312" y="336288"/>
                    <a:pt x="80036" y="331611"/>
                    <a:pt x="79512" y="327001"/>
                  </a:cubicBezTo>
                  <a:cubicBezTo>
                    <a:pt x="79035" y="315190"/>
                    <a:pt x="78654" y="303284"/>
                    <a:pt x="78274" y="291473"/>
                  </a:cubicBezTo>
                  <a:cubicBezTo>
                    <a:pt x="77293" y="284577"/>
                    <a:pt x="78492" y="277557"/>
                    <a:pt x="81702" y="271375"/>
                  </a:cubicBezTo>
                  <a:cubicBezTo>
                    <a:pt x="83703" y="268422"/>
                    <a:pt x="87513" y="266041"/>
                    <a:pt x="90561" y="267756"/>
                  </a:cubicBezTo>
                  <a:cubicBezTo>
                    <a:pt x="92513" y="269327"/>
                    <a:pt x="93723" y="271642"/>
                    <a:pt x="93894" y="274137"/>
                  </a:cubicBezTo>
                  <a:cubicBezTo>
                    <a:pt x="95609" y="283281"/>
                    <a:pt x="95895" y="292625"/>
                    <a:pt x="94752" y="301855"/>
                  </a:cubicBezTo>
                  <a:cubicBezTo>
                    <a:pt x="93818" y="307151"/>
                    <a:pt x="93218" y="312495"/>
                    <a:pt x="92942" y="317857"/>
                  </a:cubicBezTo>
                  <a:cubicBezTo>
                    <a:pt x="92666" y="323305"/>
                    <a:pt x="94466" y="328649"/>
                    <a:pt x="97990" y="332811"/>
                  </a:cubicBezTo>
                  <a:cubicBezTo>
                    <a:pt x="100400" y="334707"/>
                    <a:pt x="102572" y="336878"/>
                    <a:pt x="104467" y="339288"/>
                  </a:cubicBezTo>
                  <a:cubicBezTo>
                    <a:pt x="105382" y="341155"/>
                    <a:pt x="106029" y="343146"/>
                    <a:pt x="106372" y="345194"/>
                  </a:cubicBezTo>
                  <a:cubicBezTo>
                    <a:pt x="107144" y="349042"/>
                    <a:pt x="109354" y="352452"/>
                    <a:pt x="112563" y="354719"/>
                  </a:cubicBezTo>
                  <a:cubicBezTo>
                    <a:pt x="115916" y="356786"/>
                    <a:pt x="120288" y="355967"/>
                    <a:pt x="122660" y="352814"/>
                  </a:cubicBezTo>
                  <a:cubicBezTo>
                    <a:pt x="123479" y="350709"/>
                    <a:pt x="124155" y="348537"/>
                    <a:pt x="124660" y="346337"/>
                  </a:cubicBezTo>
                  <a:cubicBezTo>
                    <a:pt x="126794" y="342251"/>
                    <a:pt x="130833" y="339498"/>
                    <a:pt x="135424" y="339003"/>
                  </a:cubicBezTo>
                  <a:cubicBezTo>
                    <a:pt x="137557" y="338831"/>
                    <a:pt x="139615" y="338145"/>
                    <a:pt x="141424" y="337002"/>
                  </a:cubicBezTo>
                  <a:cubicBezTo>
                    <a:pt x="144758" y="334431"/>
                    <a:pt x="144091" y="329192"/>
                    <a:pt x="143329" y="324906"/>
                  </a:cubicBezTo>
                  <a:cubicBezTo>
                    <a:pt x="141281" y="313466"/>
                    <a:pt x="140615" y="301826"/>
                    <a:pt x="141329" y="290235"/>
                  </a:cubicBezTo>
                  <a:cubicBezTo>
                    <a:pt x="141291" y="286177"/>
                    <a:pt x="142205" y="282167"/>
                    <a:pt x="143996" y="278519"/>
                  </a:cubicBezTo>
                  <a:cubicBezTo>
                    <a:pt x="145787" y="274937"/>
                    <a:pt x="149520"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6" y="344241"/>
                    <a:pt x="164665" y="341003"/>
                  </a:cubicBezTo>
                  <a:cubicBezTo>
                    <a:pt x="166094" y="337764"/>
                    <a:pt x="167046" y="334050"/>
                    <a:pt x="169999" y="332240"/>
                  </a:cubicBezTo>
                  <a:cubicBezTo>
                    <a:pt x="173104" y="330582"/>
                    <a:pt x="176905" y="331040"/>
                    <a:pt x="179524" y="333383"/>
                  </a:cubicBezTo>
                  <a:cubicBezTo>
                    <a:pt x="182068" y="335659"/>
                    <a:pt x="184001" y="338545"/>
                    <a:pt x="185144" y="341765"/>
                  </a:cubicBezTo>
                  <a:cubicBezTo>
                    <a:pt x="185639" y="343089"/>
                    <a:pt x="186306" y="344337"/>
                    <a:pt x="187144" y="345480"/>
                  </a:cubicBezTo>
                  <a:cubicBezTo>
                    <a:pt x="190954" y="350052"/>
                    <a:pt x="198860" y="347480"/>
                    <a:pt x="201908" y="342432"/>
                  </a:cubicBezTo>
                  <a:cubicBezTo>
                    <a:pt x="203908" y="339003"/>
                    <a:pt x="205242" y="332907"/>
                    <a:pt x="212767" y="332907"/>
                  </a:cubicBezTo>
                  <a:lnTo>
                    <a:pt x="212767" y="332907"/>
                  </a:lnTo>
                  <a:lnTo>
                    <a:pt x="212767" y="12581"/>
                  </a:lnTo>
                  <a:cubicBezTo>
                    <a:pt x="209147" y="12581"/>
                    <a:pt x="206575" y="11819"/>
                    <a:pt x="200860" y="19439"/>
                  </a:cubicBezTo>
                  <a:close/>
                </a:path>
              </a:pathLst>
            </a:custGeom>
            <a:solidFill>
              <a:srgbClr val="FED7AB"/>
            </a:solidFill>
            <a:ln w="9525" cap="flat">
              <a:no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727D31B2-8F05-8673-6121-66CB3839D9E0}"/>
                </a:ext>
              </a:extLst>
            </p:cNvPr>
            <p:cNvSpPr/>
            <p:nvPr/>
          </p:nvSpPr>
          <p:spPr>
            <a:xfrm>
              <a:off x="2792920"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4 w 213741"/>
                <a:gd name="connsiteY25" fmla="*/ 6869 h 160191"/>
                <a:gd name="connsiteX26" fmla="*/ 90561 w 213741"/>
                <a:gd name="connsiteY26" fmla="*/ 488 h 160191"/>
                <a:gd name="connsiteX27" fmla="*/ 81702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8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647 w 213741"/>
                <a:gd name="connsiteY46" fmla="*/ 154983 h 160191"/>
                <a:gd name="connsiteX47" fmla="*/ 28172 w 213741"/>
                <a:gd name="connsiteY47" fmla="*/ 149077 h 160191"/>
                <a:gd name="connsiteX48" fmla="*/ 34077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747 w 213741"/>
                <a:gd name="connsiteY52" fmla="*/ 157745 h 160191"/>
                <a:gd name="connsiteX53" fmla="*/ 66462 w 213741"/>
                <a:gd name="connsiteY53" fmla="*/ 151459 h 160191"/>
                <a:gd name="connsiteX54" fmla="*/ 72368 w 213741"/>
                <a:gd name="connsiteY54" fmla="*/ 141934 h 160191"/>
                <a:gd name="connsiteX55" fmla="*/ 79035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6"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0" y="5469"/>
                    <a:pt x="145787" y="7669"/>
                    <a:pt x="143996" y="11251"/>
                  </a:cubicBezTo>
                  <a:cubicBezTo>
                    <a:pt x="142205" y="14899"/>
                    <a:pt x="141291" y="18909"/>
                    <a:pt x="141329" y="22967"/>
                  </a:cubicBezTo>
                  <a:cubicBezTo>
                    <a:pt x="140615" y="34558"/>
                    <a:pt x="141281" y="46198"/>
                    <a:pt x="143329"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5" y="81269"/>
                    <a:pt x="123479" y="83441"/>
                    <a:pt x="122660" y="85546"/>
                  </a:cubicBezTo>
                  <a:cubicBezTo>
                    <a:pt x="12029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2"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53" y="74421"/>
                    <a:pt x="62157" y="71287"/>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12" y="79983"/>
                    <a:pt x="44946" y="81917"/>
                    <a:pt x="42078" y="82974"/>
                  </a:cubicBezTo>
                  <a:cubicBezTo>
                    <a:pt x="40231" y="79755"/>
                    <a:pt x="38764" y="76335"/>
                    <a:pt x="37697" y="72782"/>
                  </a:cubicBezTo>
                  <a:cubicBezTo>
                    <a:pt x="36630" y="69201"/>
                    <a:pt x="33897" y="66362"/>
                    <a:pt x="30363" y="65162"/>
                  </a:cubicBezTo>
                  <a:cubicBezTo>
                    <a:pt x="26429" y="64829"/>
                    <a:pt x="22590" y="66515"/>
                    <a:pt x="20171" y="69639"/>
                  </a:cubicBezTo>
                  <a:cubicBezTo>
                    <a:pt x="17856"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094" y="153954"/>
                    <a:pt x="17314" y="154640"/>
                    <a:pt x="18647" y="154983"/>
                  </a:cubicBezTo>
                  <a:cubicBezTo>
                    <a:pt x="22457" y="155840"/>
                    <a:pt x="25981" y="152507"/>
                    <a:pt x="28172" y="149077"/>
                  </a:cubicBezTo>
                  <a:cubicBezTo>
                    <a:pt x="29582" y="145391"/>
                    <a:pt x="31582" y="141943"/>
                    <a:pt x="34077"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747" y="157745"/>
                  </a:cubicBezTo>
                  <a:cubicBezTo>
                    <a:pt x="61891" y="157936"/>
                    <a:pt x="64653" y="154507"/>
                    <a:pt x="66462" y="151459"/>
                  </a:cubicBezTo>
                  <a:lnTo>
                    <a:pt x="72368" y="141934"/>
                  </a:lnTo>
                  <a:cubicBezTo>
                    <a:pt x="73892" y="139362"/>
                    <a:pt x="75987" y="136409"/>
                    <a:pt x="79035"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38" y="152078"/>
                    <a:pt x="103610" y="149554"/>
                  </a:cubicBezTo>
                  <a:cubicBezTo>
                    <a:pt x="106048" y="146363"/>
                    <a:pt x="108068" y="142877"/>
                    <a:pt x="109611" y="139172"/>
                  </a:cubicBezTo>
                  <a:cubicBezTo>
                    <a:pt x="110754" y="136409"/>
                    <a:pt x="112278" y="133171"/>
                    <a:pt x="115135" y="132980"/>
                  </a:cubicBezTo>
                  <a:cubicBezTo>
                    <a:pt x="117993" y="132790"/>
                    <a:pt x="120469" y="137933"/>
                    <a:pt x="121231" y="141839"/>
                  </a:cubicBezTo>
                  <a:cubicBezTo>
                    <a:pt x="122260" y="147239"/>
                    <a:pt x="124403" y="152364"/>
                    <a:pt x="127518" y="156888"/>
                  </a:cubicBezTo>
                  <a:cubicBezTo>
                    <a:pt x="128270" y="158126"/>
                    <a:pt x="129356" y="159117"/>
                    <a:pt x="130661" y="159746"/>
                  </a:cubicBezTo>
                  <a:cubicBezTo>
                    <a:pt x="131985" y="160222"/>
                    <a:pt x="133433" y="160222"/>
                    <a:pt x="134757" y="159746"/>
                  </a:cubicBezTo>
                  <a:cubicBezTo>
                    <a:pt x="144129" y="156707"/>
                    <a:pt x="150111" y="147544"/>
                    <a:pt x="149140" y="137743"/>
                  </a:cubicBezTo>
                  <a:cubicBezTo>
                    <a:pt x="148339" y="134638"/>
                    <a:pt x="148025" y="131418"/>
                    <a:pt x="148187" y="128218"/>
                  </a:cubicBezTo>
                  <a:cubicBezTo>
                    <a:pt x="148663" y="125170"/>
                    <a:pt x="151711" y="122122"/>
                    <a:pt x="154569" y="123265"/>
                  </a:cubicBezTo>
                  <a:cubicBezTo>
                    <a:pt x="155702" y="123855"/>
                    <a:pt x="156655" y="124751"/>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4CB5040F-0F97-C397-7AFB-3986D6CC4BB3}"/>
                </a:ext>
              </a:extLst>
            </p:cNvPr>
            <p:cNvSpPr/>
            <p:nvPr/>
          </p:nvSpPr>
          <p:spPr>
            <a:xfrm>
              <a:off x="2792825" y="228589"/>
              <a:ext cx="212693" cy="127645"/>
            </a:xfrm>
            <a:custGeom>
              <a:avLst/>
              <a:gdLst>
                <a:gd name="connsiteX0" fmla="*/ 17314 w 212693"/>
                <a:gd name="connsiteY0" fmla="*/ 89743 h 127645"/>
                <a:gd name="connsiteX1" fmla="*/ 25315 w 212693"/>
                <a:gd name="connsiteY1" fmla="*/ 96982 h 127645"/>
                <a:gd name="connsiteX2" fmla="*/ 33316 w 212693"/>
                <a:gd name="connsiteY2" fmla="*/ 92410 h 127645"/>
                <a:gd name="connsiteX3" fmla="*/ 35601 w 212693"/>
                <a:gd name="connsiteY3" fmla="*/ 82028 h 127645"/>
                <a:gd name="connsiteX4" fmla="*/ 53223 w 212693"/>
                <a:gd name="connsiteY4" fmla="*/ 74789 h 127645"/>
                <a:gd name="connsiteX5" fmla="*/ 56557 w 212693"/>
                <a:gd name="connsiteY5" fmla="*/ 76218 h 127645"/>
                <a:gd name="connsiteX6" fmla="*/ 57319 w 212693"/>
                <a:gd name="connsiteY6" fmla="*/ 80218 h 127645"/>
                <a:gd name="connsiteX7" fmla="*/ 66272 w 212693"/>
                <a:gd name="connsiteY7" fmla="*/ 97077 h 127645"/>
                <a:gd name="connsiteX8" fmla="*/ 77226 w 212693"/>
                <a:gd name="connsiteY8" fmla="*/ 85933 h 127645"/>
                <a:gd name="connsiteX9" fmla="*/ 78083 w 212693"/>
                <a:gd name="connsiteY9" fmla="*/ 78789 h 127645"/>
                <a:gd name="connsiteX10" fmla="*/ 92704 w 212693"/>
                <a:gd name="connsiteY10" fmla="*/ 71902 h 127645"/>
                <a:gd name="connsiteX11" fmla="*/ 94085 w 212693"/>
                <a:gd name="connsiteY11" fmla="*/ 72503 h 127645"/>
                <a:gd name="connsiteX12" fmla="*/ 101419 w 212693"/>
                <a:gd name="connsiteY12" fmla="*/ 84219 h 127645"/>
                <a:gd name="connsiteX13" fmla="*/ 107706 w 212693"/>
                <a:gd name="connsiteY13" fmla="*/ 90600 h 127645"/>
                <a:gd name="connsiteX14" fmla="*/ 111230 w 212693"/>
                <a:gd name="connsiteY14" fmla="*/ 84123 h 127645"/>
                <a:gd name="connsiteX15" fmla="*/ 116564 w 212693"/>
                <a:gd name="connsiteY15" fmla="*/ 80790 h 127645"/>
                <a:gd name="connsiteX16" fmla="*/ 117136 w 212693"/>
                <a:gd name="connsiteY16" fmla="*/ 109365 h 127645"/>
                <a:gd name="connsiteX17" fmla="*/ 118755 w 212693"/>
                <a:gd name="connsiteY17" fmla="*/ 127557 h 127645"/>
                <a:gd name="connsiteX18" fmla="*/ 125137 w 212693"/>
                <a:gd name="connsiteY18" fmla="*/ 119652 h 127645"/>
                <a:gd name="connsiteX19" fmla="*/ 128947 w 212693"/>
                <a:gd name="connsiteY19" fmla="*/ 96030 h 127645"/>
                <a:gd name="connsiteX20" fmla="*/ 134852 w 212693"/>
                <a:gd name="connsiteY20" fmla="*/ 80409 h 127645"/>
                <a:gd name="connsiteX21" fmla="*/ 145901 w 212693"/>
                <a:gd name="connsiteY21" fmla="*/ 84409 h 127645"/>
                <a:gd name="connsiteX22" fmla="*/ 149997 w 212693"/>
                <a:gd name="connsiteY22" fmla="*/ 96506 h 127645"/>
                <a:gd name="connsiteX23" fmla="*/ 160570 w 212693"/>
                <a:gd name="connsiteY23" fmla="*/ 92601 h 127645"/>
                <a:gd name="connsiteX24" fmla="*/ 170095 w 212693"/>
                <a:gd name="connsiteY24" fmla="*/ 85552 h 127645"/>
                <a:gd name="connsiteX25" fmla="*/ 188002 w 212693"/>
                <a:gd name="connsiteY25" fmla="*/ 102697 h 127645"/>
                <a:gd name="connsiteX26" fmla="*/ 199622 w 212693"/>
                <a:gd name="connsiteY26" fmla="*/ 91648 h 127645"/>
                <a:gd name="connsiteX27" fmla="*/ 212672 w 212693"/>
                <a:gd name="connsiteY27" fmla="*/ 84790 h 127645"/>
                <a:gd name="connsiteX28" fmla="*/ 212672 w 212693"/>
                <a:gd name="connsiteY28" fmla="*/ 32784 h 127645"/>
                <a:gd name="connsiteX29" fmla="*/ 204861 w 212693"/>
                <a:gd name="connsiteY29" fmla="*/ 28021 h 127645"/>
                <a:gd name="connsiteX30" fmla="*/ 195336 w 212693"/>
                <a:gd name="connsiteY30" fmla="*/ 14877 h 127645"/>
                <a:gd name="connsiteX31" fmla="*/ 189716 w 212693"/>
                <a:gd name="connsiteY31" fmla="*/ 10590 h 127645"/>
                <a:gd name="connsiteX32" fmla="*/ 183334 w 212693"/>
                <a:gd name="connsiteY32" fmla="*/ 17544 h 127645"/>
                <a:gd name="connsiteX33" fmla="*/ 180667 w 212693"/>
                <a:gd name="connsiteY33" fmla="*/ 27640 h 127645"/>
                <a:gd name="connsiteX34" fmla="*/ 165142 w 212693"/>
                <a:gd name="connsiteY34" fmla="*/ 26497 h 127645"/>
                <a:gd name="connsiteX35" fmla="*/ 155617 w 212693"/>
                <a:gd name="connsiteY35" fmla="*/ 11638 h 127645"/>
                <a:gd name="connsiteX36" fmla="*/ 146092 w 212693"/>
                <a:gd name="connsiteY36" fmla="*/ 6685 h 127645"/>
                <a:gd name="connsiteX37" fmla="*/ 137995 w 212693"/>
                <a:gd name="connsiteY37" fmla="*/ 14400 h 127645"/>
                <a:gd name="connsiteX38" fmla="*/ 120755 w 212693"/>
                <a:gd name="connsiteY38" fmla="*/ 13353 h 127645"/>
                <a:gd name="connsiteX39" fmla="*/ 109706 w 212693"/>
                <a:gd name="connsiteY39" fmla="*/ 875 h 127645"/>
                <a:gd name="connsiteX40" fmla="*/ 99419 w 212693"/>
                <a:gd name="connsiteY40" fmla="*/ 9257 h 127645"/>
                <a:gd name="connsiteX41" fmla="*/ 95705 w 212693"/>
                <a:gd name="connsiteY41" fmla="*/ 23354 h 127645"/>
                <a:gd name="connsiteX42" fmla="*/ 83798 w 212693"/>
                <a:gd name="connsiteY42" fmla="*/ 27545 h 127645"/>
                <a:gd name="connsiteX43" fmla="*/ 81226 w 212693"/>
                <a:gd name="connsiteY43" fmla="*/ 23830 h 127645"/>
                <a:gd name="connsiteX44" fmla="*/ 75035 w 212693"/>
                <a:gd name="connsiteY44" fmla="*/ 10019 h 127645"/>
                <a:gd name="connsiteX45" fmla="*/ 63700 w 212693"/>
                <a:gd name="connsiteY45" fmla="*/ -78 h 127645"/>
                <a:gd name="connsiteX46" fmla="*/ 53413 w 212693"/>
                <a:gd name="connsiteY46" fmla="*/ 12972 h 127645"/>
                <a:gd name="connsiteX47" fmla="*/ 41983 w 212693"/>
                <a:gd name="connsiteY47" fmla="*/ 24211 h 127645"/>
                <a:gd name="connsiteX48" fmla="*/ 34459 w 212693"/>
                <a:gd name="connsiteY48" fmla="*/ 11638 h 127645"/>
                <a:gd name="connsiteX49" fmla="*/ 32077 w 212693"/>
                <a:gd name="connsiteY49" fmla="*/ 6114 h 127645"/>
                <a:gd name="connsiteX50" fmla="*/ 26839 w 212693"/>
                <a:gd name="connsiteY50" fmla="*/ 6114 h 127645"/>
                <a:gd name="connsiteX51" fmla="*/ 15694 w 212693"/>
                <a:gd name="connsiteY51" fmla="*/ 13448 h 127645"/>
                <a:gd name="connsiteX52" fmla="*/ -22 w 212693"/>
                <a:gd name="connsiteY52" fmla="*/ 33260 h 127645"/>
                <a:gd name="connsiteX53" fmla="*/ -22 w 212693"/>
                <a:gd name="connsiteY53" fmla="*/ 84314 h 127645"/>
                <a:gd name="connsiteX54" fmla="*/ 17314 w 212693"/>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2693" h="127645">
                  <a:moveTo>
                    <a:pt x="17314" y="89743"/>
                  </a:moveTo>
                  <a:cubicBezTo>
                    <a:pt x="19743" y="92403"/>
                    <a:pt x="22428" y="94826"/>
                    <a:pt x="25315" y="96982"/>
                  </a:cubicBezTo>
                  <a:cubicBezTo>
                    <a:pt x="28363" y="98792"/>
                    <a:pt x="32173" y="95744"/>
                    <a:pt x="33316" y="92410"/>
                  </a:cubicBezTo>
                  <a:cubicBezTo>
                    <a:pt x="34459" y="89076"/>
                    <a:pt x="34173" y="85266"/>
                    <a:pt x="35601" y="82028"/>
                  </a:cubicBezTo>
                  <a:cubicBezTo>
                    <a:pt x="39307" y="76074"/>
                    <a:pt x="46403" y="73157"/>
                    <a:pt x="53223" y="74789"/>
                  </a:cubicBezTo>
                  <a:cubicBezTo>
                    <a:pt x="54480" y="74796"/>
                    <a:pt x="55680" y="75312"/>
                    <a:pt x="56557" y="76218"/>
                  </a:cubicBezTo>
                  <a:cubicBezTo>
                    <a:pt x="57252" y="77427"/>
                    <a:pt x="57519" y="78837"/>
                    <a:pt x="57319" y="80218"/>
                  </a:cubicBezTo>
                  <a:cubicBezTo>
                    <a:pt x="57404" y="86954"/>
                    <a:pt x="60738" y="93233"/>
                    <a:pt x="66272" y="97077"/>
                  </a:cubicBezTo>
                  <a:cubicBezTo>
                    <a:pt x="71816" y="95865"/>
                    <a:pt x="76112" y="91492"/>
                    <a:pt x="77226" y="85933"/>
                  </a:cubicBezTo>
                  <a:cubicBezTo>
                    <a:pt x="77226" y="83552"/>
                    <a:pt x="77226" y="81075"/>
                    <a:pt x="78083" y="78789"/>
                  </a:cubicBezTo>
                  <a:cubicBezTo>
                    <a:pt x="80217" y="72849"/>
                    <a:pt x="86770" y="69765"/>
                    <a:pt x="92704" y="71902"/>
                  </a:cubicBezTo>
                  <a:cubicBezTo>
                    <a:pt x="93180" y="72072"/>
                    <a:pt x="93637" y="72272"/>
                    <a:pt x="94085" y="72503"/>
                  </a:cubicBezTo>
                  <a:cubicBezTo>
                    <a:pt x="97857" y="75401"/>
                    <a:pt x="100457" y="79560"/>
                    <a:pt x="101419" y="84219"/>
                  </a:cubicBezTo>
                  <a:cubicBezTo>
                    <a:pt x="102372" y="87457"/>
                    <a:pt x="104563" y="91648"/>
                    <a:pt x="107706" y="90600"/>
                  </a:cubicBezTo>
                  <a:cubicBezTo>
                    <a:pt x="110849" y="89553"/>
                    <a:pt x="110563" y="86695"/>
                    <a:pt x="111230" y="84123"/>
                  </a:cubicBezTo>
                  <a:cubicBezTo>
                    <a:pt x="111897" y="81552"/>
                    <a:pt x="114659" y="78980"/>
                    <a:pt x="116564" y="80790"/>
                  </a:cubicBezTo>
                  <a:cubicBezTo>
                    <a:pt x="118031" y="90246"/>
                    <a:pt x="118231" y="99857"/>
                    <a:pt x="117136" y="109365"/>
                  </a:cubicBezTo>
                  <a:cubicBezTo>
                    <a:pt x="115726" y="115451"/>
                    <a:pt x="116297" y="121823"/>
                    <a:pt x="118755" y="127557"/>
                  </a:cubicBezTo>
                  <a:cubicBezTo>
                    <a:pt x="122279" y="127081"/>
                    <a:pt x="124089" y="123081"/>
                    <a:pt x="125137" y="119652"/>
                  </a:cubicBezTo>
                  <a:cubicBezTo>
                    <a:pt x="127451" y="111984"/>
                    <a:pt x="128737" y="104038"/>
                    <a:pt x="128947" y="96030"/>
                  </a:cubicBezTo>
                  <a:cubicBezTo>
                    <a:pt x="128947" y="90124"/>
                    <a:pt x="129518" y="82790"/>
                    <a:pt x="134852" y="80409"/>
                  </a:cubicBezTo>
                  <a:cubicBezTo>
                    <a:pt x="139015" y="79041"/>
                    <a:pt x="143577" y="80691"/>
                    <a:pt x="145901" y="84409"/>
                  </a:cubicBezTo>
                  <a:cubicBezTo>
                    <a:pt x="148082" y="88119"/>
                    <a:pt x="149473" y="92236"/>
                    <a:pt x="149997" y="96506"/>
                  </a:cubicBezTo>
                  <a:cubicBezTo>
                    <a:pt x="153426" y="98792"/>
                    <a:pt x="157903" y="95744"/>
                    <a:pt x="160570" y="92601"/>
                  </a:cubicBezTo>
                  <a:cubicBezTo>
                    <a:pt x="163237" y="89457"/>
                    <a:pt x="166094" y="85362"/>
                    <a:pt x="170095" y="85552"/>
                  </a:cubicBezTo>
                  <a:cubicBezTo>
                    <a:pt x="178667" y="85552"/>
                    <a:pt x="179620" y="102507"/>
                    <a:pt x="188002" y="102697"/>
                  </a:cubicBezTo>
                  <a:cubicBezTo>
                    <a:pt x="193526" y="102697"/>
                    <a:pt x="196193" y="96125"/>
                    <a:pt x="199622" y="91648"/>
                  </a:cubicBezTo>
                  <a:cubicBezTo>
                    <a:pt x="205337" y="84028"/>
                    <a:pt x="207909" y="84790"/>
                    <a:pt x="212672" y="84790"/>
                  </a:cubicBezTo>
                  <a:lnTo>
                    <a:pt x="212672" y="32784"/>
                  </a:lnTo>
                  <a:cubicBezTo>
                    <a:pt x="208195" y="32784"/>
                    <a:pt x="207147" y="33355"/>
                    <a:pt x="204861" y="28021"/>
                  </a:cubicBezTo>
                  <a:cubicBezTo>
                    <a:pt x="202222" y="23275"/>
                    <a:pt x="199022" y="18862"/>
                    <a:pt x="195336" y="14877"/>
                  </a:cubicBezTo>
                  <a:cubicBezTo>
                    <a:pt x="194183" y="12690"/>
                    <a:pt x="192126" y="11121"/>
                    <a:pt x="189716" y="10590"/>
                  </a:cubicBezTo>
                  <a:cubicBezTo>
                    <a:pt x="186287" y="10590"/>
                    <a:pt x="184001" y="14115"/>
                    <a:pt x="183334" y="17544"/>
                  </a:cubicBezTo>
                  <a:cubicBezTo>
                    <a:pt x="183220" y="21068"/>
                    <a:pt x="182306" y="24520"/>
                    <a:pt x="180667" y="27640"/>
                  </a:cubicBezTo>
                  <a:cubicBezTo>
                    <a:pt x="177048" y="32307"/>
                    <a:pt x="169333" y="30688"/>
                    <a:pt x="165142" y="26497"/>
                  </a:cubicBezTo>
                  <a:cubicBezTo>
                    <a:pt x="161608" y="21783"/>
                    <a:pt x="158427" y="16817"/>
                    <a:pt x="155617" y="11638"/>
                  </a:cubicBezTo>
                  <a:cubicBezTo>
                    <a:pt x="153759" y="8184"/>
                    <a:pt x="149987" y="6219"/>
                    <a:pt x="146092" y="6685"/>
                  </a:cubicBezTo>
                  <a:cubicBezTo>
                    <a:pt x="142472" y="7638"/>
                    <a:pt x="140758" y="11733"/>
                    <a:pt x="137995" y="14400"/>
                  </a:cubicBezTo>
                  <a:cubicBezTo>
                    <a:pt x="132900" y="18728"/>
                    <a:pt x="125289" y="18266"/>
                    <a:pt x="120755" y="13353"/>
                  </a:cubicBezTo>
                  <a:cubicBezTo>
                    <a:pt x="116945" y="9066"/>
                    <a:pt x="115231" y="1922"/>
                    <a:pt x="109706" y="875"/>
                  </a:cubicBezTo>
                  <a:cubicBezTo>
                    <a:pt x="104182" y="-173"/>
                    <a:pt x="100943" y="4685"/>
                    <a:pt x="99419" y="9257"/>
                  </a:cubicBezTo>
                  <a:cubicBezTo>
                    <a:pt x="98590" y="14054"/>
                    <a:pt x="97343" y="18769"/>
                    <a:pt x="95705" y="23354"/>
                  </a:cubicBezTo>
                  <a:cubicBezTo>
                    <a:pt x="93418" y="27640"/>
                    <a:pt x="87513" y="30688"/>
                    <a:pt x="83798" y="27545"/>
                  </a:cubicBezTo>
                  <a:cubicBezTo>
                    <a:pt x="82731" y="26467"/>
                    <a:pt x="81855" y="25209"/>
                    <a:pt x="81226"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30" y="9552"/>
                    <a:pt x="33573" y="7563"/>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217" y="84022"/>
                    <a:pt x="12361" y="85945"/>
                    <a:pt x="17314" y="89743"/>
                  </a:cubicBezTo>
                  <a:close/>
                </a:path>
              </a:pathLst>
            </a:custGeom>
            <a:solidFill>
              <a:srgbClr val="F99F38"/>
            </a:solidFill>
            <a:ln w="9525" cap="flat">
              <a:no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5FC925F5-2C44-D7DC-F6E7-C873C35B94DE}"/>
                </a:ext>
              </a:extLst>
            </p:cNvPr>
            <p:cNvSpPr/>
            <p:nvPr/>
          </p:nvSpPr>
          <p:spPr>
            <a:xfrm>
              <a:off x="2932728" y="399026"/>
              <a:ext cx="63360" cy="154723"/>
            </a:xfrm>
            <a:custGeom>
              <a:avLst/>
              <a:gdLst>
                <a:gd name="connsiteX0" fmla="*/ 1807 w 63360"/>
                <a:gd name="connsiteY0" fmla="*/ 95138 h 154723"/>
                <a:gd name="connsiteX1" fmla="*/ 2760 w 63360"/>
                <a:gd name="connsiteY1" fmla="*/ 96376 h 154723"/>
                <a:gd name="connsiteX2" fmla="*/ 4188 w 63360"/>
                <a:gd name="connsiteY2" fmla="*/ 96376 h 154723"/>
                <a:gd name="connsiteX3" fmla="*/ 11142 w 63360"/>
                <a:gd name="connsiteY3" fmla="*/ 95424 h 154723"/>
                <a:gd name="connsiteX4" fmla="*/ 21810 w 63360"/>
                <a:gd name="connsiteY4" fmla="*/ 79422 h 154723"/>
                <a:gd name="connsiteX5" fmla="*/ 25334 w 63360"/>
                <a:gd name="connsiteY5" fmla="*/ 78755 h 154723"/>
                <a:gd name="connsiteX6" fmla="*/ 29334 w 63360"/>
                <a:gd name="connsiteY6" fmla="*/ 87137 h 154723"/>
                <a:gd name="connsiteX7" fmla="*/ 31811 w 63360"/>
                <a:gd name="connsiteY7" fmla="*/ 91518 h 154723"/>
                <a:gd name="connsiteX8" fmla="*/ 28096 w 63360"/>
                <a:gd name="connsiteY8" fmla="*/ 111235 h 154723"/>
                <a:gd name="connsiteX9" fmla="*/ 23143 w 63360"/>
                <a:gd name="connsiteY9" fmla="*/ 119427 h 154723"/>
                <a:gd name="connsiteX10" fmla="*/ 22667 w 63360"/>
                <a:gd name="connsiteY10" fmla="*/ 128952 h 154723"/>
                <a:gd name="connsiteX11" fmla="*/ 25334 w 63360"/>
                <a:gd name="connsiteY11" fmla="*/ 133143 h 154723"/>
                <a:gd name="connsiteX12" fmla="*/ 33811 w 63360"/>
                <a:gd name="connsiteY12" fmla="*/ 153621 h 154723"/>
                <a:gd name="connsiteX13" fmla="*/ 34954 w 63360"/>
                <a:gd name="connsiteY13" fmla="*/ 154574 h 154723"/>
                <a:gd name="connsiteX14" fmla="*/ 37621 w 63360"/>
                <a:gd name="connsiteY14" fmla="*/ 153145 h 154723"/>
                <a:gd name="connsiteX15" fmla="*/ 37621 w 63360"/>
                <a:gd name="connsiteY15" fmla="*/ 149811 h 154723"/>
                <a:gd name="connsiteX16" fmla="*/ 41717 w 63360"/>
                <a:gd name="connsiteY16" fmla="*/ 91042 h 154723"/>
                <a:gd name="connsiteX17" fmla="*/ 41717 w 63360"/>
                <a:gd name="connsiteY17" fmla="*/ 84851 h 154723"/>
                <a:gd name="connsiteX18" fmla="*/ 45908 w 63360"/>
                <a:gd name="connsiteY18" fmla="*/ 80850 h 154723"/>
                <a:gd name="connsiteX19" fmla="*/ 50004 w 63360"/>
                <a:gd name="connsiteY19" fmla="*/ 82470 h 154723"/>
                <a:gd name="connsiteX20" fmla="*/ 59529 w 63360"/>
                <a:gd name="connsiteY20" fmla="*/ 84565 h 154723"/>
                <a:gd name="connsiteX21" fmla="*/ 62291 w 63360"/>
                <a:gd name="connsiteY21" fmla="*/ 76659 h 154723"/>
                <a:gd name="connsiteX22" fmla="*/ 57433 w 63360"/>
                <a:gd name="connsiteY22" fmla="*/ 73421 h 154723"/>
                <a:gd name="connsiteX23" fmla="*/ 56576 w 63360"/>
                <a:gd name="connsiteY23" fmla="*/ 70182 h 154723"/>
                <a:gd name="connsiteX24" fmla="*/ 54671 w 63360"/>
                <a:gd name="connsiteY24" fmla="*/ 44751 h 154723"/>
                <a:gd name="connsiteX25" fmla="*/ 56480 w 63360"/>
                <a:gd name="connsiteY25" fmla="*/ 37988 h 154723"/>
                <a:gd name="connsiteX26" fmla="*/ 58767 w 63360"/>
                <a:gd name="connsiteY26" fmla="*/ 36464 h 154723"/>
                <a:gd name="connsiteX27" fmla="*/ 59529 w 63360"/>
                <a:gd name="connsiteY27" fmla="*/ 33130 h 154723"/>
                <a:gd name="connsiteX28" fmla="*/ 59529 w 63360"/>
                <a:gd name="connsiteY28" fmla="*/ 26844 h 154723"/>
                <a:gd name="connsiteX29" fmla="*/ 58957 w 63360"/>
                <a:gd name="connsiteY29" fmla="*/ 24367 h 154723"/>
                <a:gd name="connsiteX30" fmla="*/ 56480 w 63360"/>
                <a:gd name="connsiteY30" fmla="*/ 22938 h 154723"/>
                <a:gd name="connsiteX31" fmla="*/ 52575 w 63360"/>
                <a:gd name="connsiteY31" fmla="*/ 14937 h 154723"/>
                <a:gd name="connsiteX32" fmla="*/ 52575 w 63360"/>
                <a:gd name="connsiteY32" fmla="*/ 5412 h 154723"/>
                <a:gd name="connsiteX33" fmla="*/ 46098 w 63360"/>
                <a:gd name="connsiteY33" fmla="*/ -17 h 154723"/>
                <a:gd name="connsiteX34" fmla="*/ 40097 w 63360"/>
                <a:gd name="connsiteY34" fmla="*/ 43893 h 154723"/>
                <a:gd name="connsiteX35" fmla="*/ 38193 w 63360"/>
                <a:gd name="connsiteY35" fmla="*/ 54371 h 154723"/>
                <a:gd name="connsiteX36" fmla="*/ 37621 w 63360"/>
                <a:gd name="connsiteY36" fmla="*/ 76278 h 154723"/>
                <a:gd name="connsiteX37" fmla="*/ 37145 w 63360"/>
                <a:gd name="connsiteY37" fmla="*/ 77326 h 154723"/>
                <a:gd name="connsiteX38" fmla="*/ 34954 w 63360"/>
                <a:gd name="connsiteY38" fmla="*/ 76755 h 154723"/>
                <a:gd name="connsiteX39" fmla="*/ 33621 w 63360"/>
                <a:gd name="connsiteY39" fmla="*/ 74659 h 154723"/>
                <a:gd name="connsiteX40" fmla="*/ 28096 w 63360"/>
                <a:gd name="connsiteY40" fmla="*/ 73421 h 154723"/>
                <a:gd name="connsiteX41" fmla="*/ 11618 w 63360"/>
                <a:gd name="connsiteY41" fmla="*/ 75516 h 154723"/>
                <a:gd name="connsiteX42" fmla="*/ 1807 w 63360"/>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360" h="154723">
                  <a:moveTo>
                    <a:pt x="1807" y="95138"/>
                  </a:moveTo>
                  <a:cubicBezTo>
                    <a:pt x="2007" y="95624"/>
                    <a:pt x="2340" y="96052"/>
                    <a:pt x="2760" y="96376"/>
                  </a:cubicBezTo>
                  <a:cubicBezTo>
                    <a:pt x="3226" y="96519"/>
                    <a:pt x="3721" y="96519"/>
                    <a:pt x="4188" y="96376"/>
                  </a:cubicBezTo>
                  <a:lnTo>
                    <a:pt x="11142" y="95424"/>
                  </a:lnTo>
                  <a:cubicBezTo>
                    <a:pt x="12570" y="88937"/>
                    <a:pt x="16371" y="83232"/>
                    <a:pt x="21810" y="79422"/>
                  </a:cubicBezTo>
                  <a:cubicBezTo>
                    <a:pt x="22848" y="78736"/>
                    <a:pt x="24115" y="78498"/>
                    <a:pt x="25334" y="78755"/>
                  </a:cubicBezTo>
                  <a:cubicBezTo>
                    <a:pt x="28382" y="79707"/>
                    <a:pt x="28191" y="84089"/>
                    <a:pt x="29334" y="87137"/>
                  </a:cubicBezTo>
                  <a:cubicBezTo>
                    <a:pt x="30049" y="88661"/>
                    <a:pt x="30877" y="90128"/>
                    <a:pt x="31811" y="91518"/>
                  </a:cubicBezTo>
                  <a:cubicBezTo>
                    <a:pt x="34154" y="98281"/>
                    <a:pt x="32744" y="105787"/>
                    <a:pt x="28096" y="111235"/>
                  </a:cubicBezTo>
                  <a:cubicBezTo>
                    <a:pt x="26210" y="113816"/>
                    <a:pt x="24553" y="116560"/>
                    <a:pt x="23143" y="119427"/>
                  </a:cubicBezTo>
                  <a:cubicBezTo>
                    <a:pt x="21676" y="122398"/>
                    <a:pt x="21505" y="125846"/>
                    <a:pt x="22667" y="128952"/>
                  </a:cubicBezTo>
                  <a:cubicBezTo>
                    <a:pt x="23429" y="130428"/>
                    <a:pt x="24324" y="131828"/>
                    <a:pt x="25334" y="133143"/>
                  </a:cubicBezTo>
                  <a:cubicBezTo>
                    <a:pt x="29239" y="139429"/>
                    <a:pt x="28953" y="148002"/>
                    <a:pt x="33811" y="153621"/>
                  </a:cubicBezTo>
                  <a:cubicBezTo>
                    <a:pt x="34097" y="154040"/>
                    <a:pt x="34497" y="154364"/>
                    <a:pt x="34954" y="154574"/>
                  </a:cubicBezTo>
                  <a:cubicBezTo>
                    <a:pt x="36078" y="154841"/>
                    <a:pt x="37221" y="154221"/>
                    <a:pt x="37621" y="153145"/>
                  </a:cubicBezTo>
                  <a:cubicBezTo>
                    <a:pt x="37907" y="152050"/>
                    <a:pt x="37907" y="150907"/>
                    <a:pt x="37621" y="149811"/>
                  </a:cubicBezTo>
                  <a:cubicBezTo>
                    <a:pt x="37050" y="130095"/>
                    <a:pt x="44003" y="110568"/>
                    <a:pt x="41717" y="91042"/>
                  </a:cubicBezTo>
                  <a:cubicBezTo>
                    <a:pt x="41383" y="88994"/>
                    <a:pt x="41383" y="86899"/>
                    <a:pt x="41717" y="84851"/>
                  </a:cubicBezTo>
                  <a:cubicBezTo>
                    <a:pt x="42079" y="82736"/>
                    <a:pt x="43784" y="81117"/>
                    <a:pt x="45908" y="80850"/>
                  </a:cubicBezTo>
                  <a:cubicBezTo>
                    <a:pt x="47413" y="80946"/>
                    <a:pt x="48841" y="81508"/>
                    <a:pt x="50004" y="82470"/>
                  </a:cubicBezTo>
                  <a:cubicBezTo>
                    <a:pt x="52728" y="84508"/>
                    <a:pt x="56204" y="85270"/>
                    <a:pt x="59529" y="84565"/>
                  </a:cubicBezTo>
                  <a:cubicBezTo>
                    <a:pt x="62672" y="83517"/>
                    <a:pt x="64672" y="78945"/>
                    <a:pt x="62291" y="76659"/>
                  </a:cubicBezTo>
                  <a:cubicBezTo>
                    <a:pt x="59910" y="74373"/>
                    <a:pt x="58576" y="75040"/>
                    <a:pt x="57433" y="73421"/>
                  </a:cubicBezTo>
                  <a:cubicBezTo>
                    <a:pt x="56852" y="72440"/>
                    <a:pt x="56557" y="71325"/>
                    <a:pt x="56576" y="70182"/>
                  </a:cubicBezTo>
                  <a:cubicBezTo>
                    <a:pt x="56004" y="61705"/>
                    <a:pt x="55338" y="53228"/>
                    <a:pt x="54671" y="44751"/>
                  </a:cubicBezTo>
                  <a:cubicBezTo>
                    <a:pt x="54128" y="42331"/>
                    <a:pt x="54804" y="39807"/>
                    <a:pt x="56480" y="37988"/>
                  </a:cubicBezTo>
                  <a:cubicBezTo>
                    <a:pt x="57290" y="37559"/>
                    <a:pt x="58062" y="37045"/>
                    <a:pt x="58767" y="36464"/>
                  </a:cubicBezTo>
                  <a:cubicBezTo>
                    <a:pt x="59405" y="35483"/>
                    <a:pt x="59681" y="34292"/>
                    <a:pt x="59529" y="33130"/>
                  </a:cubicBezTo>
                  <a:lnTo>
                    <a:pt x="59529" y="26844"/>
                  </a:lnTo>
                  <a:cubicBezTo>
                    <a:pt x="59586" y="25977"/>
                    <a:pt x="59386" y="25120"/>
                    <a:pt x="58957" y="24367"/>
                  </a:cubicBezTo>
                  <a:cubicBezTo>
                    <a:pt x="58224" y="23748"/>
                    <a:pt x="57385" y="23262"/>
                    <a:pt x="56480" y="22938"/>
                  </a:cubicBezTo>
                  <a:cubicBezTo>
                    <a:pt x="53833" y="21167"/>
                    <a:pt x="52347" y="18109"/>
                    <a:pt x="52575" y="14937"/>
                  </a:cubicBezTo>
                  <a:cubicBezTo>
                    <a:pt x="52918" y="11775"/>
                    <a:pt x="52918" y="8575"/>
                    <a:pt x="52575" y="5412"/>
                  </a:cubicBezTo>
                  <a:cubicBezTo>
                    <a:pt x="51813" y="2364"/>
                    <a:pt x="49146" y="-588"/>
                    <a:pt x="46098" y="-17"/>
                  </a:cubicBezTo>
                  <a:cubicBezTo>
                    <a:pt x="44965" y="14728"/>
                    <a:pt x="42965" y="29387"/>
                    <a:pt x="40097" y="43893"/>
                  </a:cubicBezTo>
                  <a:cubicBezTo>
                    <a:pt x="39221" y="47341"/>
                    <a:pt x="38583" y="50837"/>
                    <a:pt x="38193" y="54371"/>
                  </a:cubicBezTo>
                  <a:cubicBezTo>
                    <a:pt x="38526" y="61677"/>
                    <a:pt x="38335" y="69001"/>
                    <a:pt x="37621" y="76278"/>
                  </a:cubicBezTo>
                  <a:cubicBezTo>
                    <a:pt x="37564" y="76669"/>
                    <a:pt x="37402" y="77031"/>
                    <a:pt x="37145" y="77326"/>
                  </a:cubicBezTo>
                  <a:cubicBezTo>
                    <a:pt x="36478" y="77898"/>
                    <a:pt x="35430" y="77326"/>
                    <a:pt x="34954" y="76755"/>
                  </a:cubicBezTo>
                  <a:cubicBezTo>
                    <a:pt x="34478" y="76183"/>
                    <a:pt x="34192" y="75231"/>
                    <a:pt x="33621" y="74659"/>
                  </a:cubicBezTo>
                  <a:cubicBezTo>
                    <a:pt x="32097" y="73364"/>
                    <a:pt x="30030" y="72897"/>
                    <a:pt x="28096" y="73421"/>
                  </a:cubicBezTo>
                  <a:lnTo>
                    <a:pt x="11618" y="75516"/>
                  </a:lnTo>
                  <a:cubicBezTo>
                    <a:pt x="759" y="76659"/>
                    <a:pt x="-2479" y="85994"/>
                    <a:pt x="1807" y="95138"/>
                  </a:cubicBezTo>
                  <a:close/>
                </a:path>
              </a:pathLst>
            </a:custGeom>
            <a:solidFill>
              <a:srgbClr val="FAB07F"/>
            </a:solidFill>
            <a:ln w="9525" cap="flat">
              <a:no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A7D03D2C-AB46-DD2B-4C76-8DF0F5F08064}"/>
                </a:ext>
              </a:extLst>
            </p:cNvPr>
            <p:cNvSpPr/>
            <p:nvPr/>
          </p:nvSpPr>
          <p:spPr>
            <a:xfrm>
              <a:off x="2942617"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1" y="4083"/>
                    <a:pt x="11539" y="4788"/>
                  </a:cubicBezTo>
                  <a:cubicBezTo>
                    <a:pt x="11891" y="5769"/>
                    <a:pt x="12053" y="6798"/>
                    <a:pt x="12015" y="7836"/>
                  </a:cubicBezTo>
                  <a:lnTo>
                    <a:pt x="12015" y="14598"/>
                  </a:lnTo>
                  <a:cubicBezTo>
                    <a:pt x="12434" y="17627"/>
                    <a:pt x="11367"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D4F2D223-DA7F-4958-65EC-63B911186EE8}"/>
                </a:ext>
              </a:extLst>
            </p:cNvPr>
            <p:cNvSpPr/>
            <p:nvPr/>
          </p:nvSpPr>
          <p:spPr>
            <a:xfrm>
              <a:off x="2911526" y="445300"/>
              <a:ext cx="5896" cy="12138"/>
            </a:xfrm>
            <a:custGeom>
              <a:avLst/>
              <a:gdLst>
                <a:gd name="connsiteX0" fmla="*/ 625 w 5896"/>
                <a:gd name="connsiteY0" fmla="*/ 10383 h 12138"/>
                <a:gd name="connsiteX1" fmla="*/ 54 w 5896"/>
                <a:gd name="connsiteY1" fmla="*/ 6573 h 12138"/>
                <a:gd name="connsiteX2" fmla="*/ 530 w 5896"/>
                <a:gd name="connsiteY2" fmla="*/ 1810 h 12138"/>
                <a:gd name="connsiteX3" fmla="*/ 1673 w 5896"/>
                <a:gd name="connsiteY3" fmla="*/ 1 h 12138"/>
                <a:gd name="connsiteX4" fmla="*/ 3768 w 5896"/>
                <a:gd name="connsiteY4" fmla="*/ 763 h 12138"/>
                <a:gd name="connsiteX5" fmla="*/ 4626 w 5896"/>
                <a:gd name="connsiteY5" fmla="*/ 3049 h 12138"/>
                <a:gd name="connsiteX6" fmla="*/ 5483 w 5896"/>
                <a:gd name="connsiteY6" fmla="*/ 11335 h 12138"/>
                <a:gd name="connsiteX7" fmla="*/ 930 w 5896"/>
                <a:gd name="connsiteY7" fmla="*/ 10840 h 12138"/>
                <a:gd name="connsiteX8" fmla="*/ 625 w 5896"/>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6" h="12138">
                  <a:moveTo>
                    <a:pt x="625" y="10383"/>
                  </a:moveTo>
                  <a:cubicBezTo>
                    <a:pt x="54" y="9202"/>
                    <a:pt x="-146" y="7868"/>
                    <a:pt x="54" y="6573"/>
                  </a:cubicBezTo>
                  <a:cubicBezTo>
                    <a:pt x="15" y="4973"/>
                    <a:pt x="177" y="3372"/>
                    <a:pt x="530" y="1810"/>
                  </a:cubicBezTo>
                  <a:cubicBezTo>
                    <a:pt x="663" y="1086"/>
                    <a:pt x="1073" y="429"/>
                    <a:pt x="1673" y="1"/>
                  </a:cubicBezTo>
                  <a:cubicBezTo>
                    <a:pt x="2463" y="-257"/>
                    <a:pt x="3330" y="58"/>
                    <a:pt x="3768" y="763"/>
                  </a:cubicBezTo>
                  <a:cubicBezTo>
                    <a:pt x="4197" y="1467"/>
                    <a:pt x="4483" y="2239"/>
                    <a:pt x="4626" y="3049"/>
                  </a:cubicBezTo>
                  <a:cubicBezTo>
                    <a:pt x="4626" y="5049"/>
                    <a:pt x="6721" y="10002"/>
                    <a:pt x="5483" y="11335"/>
                  </a:cubicBezTo>
                  <a:cubicBezTo>
                    <a:pt x="4092" y="12459"/>
                    <a:pt x="2054" y="12231"/>
                    <a:pt x="930" y="10840"/>
                  </a:cubicBezTo>
                  <a:cubicBezTo>
                    <a:pt x="816" y="10697"/>
                    <a:pt x="711" y="10545"/>
                    <a:pt x="625" y="10383"/>
                  </a:cubicBezTo>
                  <a:close/>
                </a:path>
              </a:pathLst>
            </a:custGeom>
            <a:solidFill>
              <a:srgbClr val="FAB07F"/>
            </a:solid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3619492E-1569-BF90-50F3-42AB4A3E3467}"/>
                </a:ext>
              </a:extLst>
            </p:cNvPr>
            <p:cNvSpPr/>
            <p:nvPr/>
          </p:nvSpPr>
          <p:spPr>
            <a:xfrm>
              <a:off x="2890997" y="502921"/>
              <a:ext cx="18346" cy="39544"/>
            </a:xfrm>
            <a:custGeom>
              <a:avLst/>
              <a:gdLst>
                <a:gd name="connsiteX0" fmla="*/ 10676 w 18346"/>
                <a:gd name="connsiteY0" fmla="*/ 482 h 39544"/>
                <a:gd name="connsiteX1" fmla="*/ 3437 w 18346"/>
                <a:gd name="connsiteY1" fmla="*/ 9340 h 39544"/>
                <a:gd name="connsiteX2" fmla="*/ 2580 w 18346"/>
                <a:gd name="connsiteY2" fmla="*/ 13626 h 39544"/>
                <a:gd name="connsiteX3" fmla="*/ 8 w 18346"/>
                <a:gd name="connsiteY3" fmla="*/ 19437 h 39544"/>
                <a:gd name="connsiteX4" fmla="*/ 3437 w 18346"/>
                <a:gd name="connsiteY4" fmla="*/ 27533 h 39544"/>
                <a:gd name="connsiteX5" fmla="*/ 8295 w 18346"/>
                <a:gd name="connsiteY5" fmla="*/ 35153 h 39544"/>
                <a:gd name="connsiteX6" fmla="*/ 9724 w 18346"/>
                <a:gd name="connsiteY6" fmla="*/ 39248 h 39544"/>
                <a:gd name="connsiteX7" fmla="*/ 13210 w 18346"/>
                <a:gd name="connsiteY7" fmla="*/ 37810 h 39544"/>
                <a:gd name="connsiteX8" fmla="*/ 13248 w 18346"/>
                <a:gd name="connsiteY8" fmla="*/ 37725 h 39544"/>
                <a:gd name="connsiteX9" fmla="*/ 13248 w 18346"/>
                <a:gd name="connsiteY9" fmla="*/ 33343 h 39544"/>
                <a:gd name="connsiteX10" fmla="*/ 12296 w 18346"/>
                <a:gd name="connsiteY10" fmla="*/ 16960 h 39544"/>
                <a:gd name="connsiteX11" fmla="*/ 18201 w 18346"/>
                <a:gd name="connsiteY11" fmla="*/ 5244 h 39544"/>
                <a:gd name="connsiteX12" fmla="*/ 10676 w 18346"/>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6" h="39544">
                  <a:moveTo>
                    <a:pt x="10676" y="482"/>
                  </a:moveTo>
                  <a:cubicBezTo>
                    <a:pt x="6990" y="2111"/>
                    <a:pt x="4304" y="5406"/>
                    <a:pt x="3437" y="9340"/>
                  </a:cubicBezTo>
                  <a:cubicBezTo>
                    <a:pt x="3256" y="10788"/>
                    <a:pt x="2971" y="12217"/>
                    <a:pt x="2580" y="13626"/>
                  </a:cubicBezTo>
                  <a:cubicBezTo>
                    <a:pt x="1590" y="15503"/>
                    <a:pt x="723" y="17446"/>
                    <a:pt x="8" y="19437"/>
                  </a:cubicBezTo>
                  <a:cubicBezTo>
                    <a:pt x="-239" y="22532"/>
                    <a:pt x="1047" y="25552"/>
                    <a:pt x="3437" y="27533"/>
                  </a:cubicBezTo>
                  <a:cubicBezTo>
                    <a:pt x="5743"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BF7FCF3F-5A41-0765-35CE-231DD03D0428}"/>
                </a:ext>
              </a:extLst>
            </p:cNvPr>
            <p:cNvSpPr/>
            <p:nvPr/>
          </p:nvSpPr>
          <p:spPr>
            <a:xfrm>
              <a:off x="2878371" y="337280"/>
              <a:ext cx="22290" cy="151692"/>
            </a:xfrm>
            <a:custGeom>
              <a:avLst/>
              <a:gdLst>
                <a:gd name="connsiteX0" fmla="*/ 22255 w 22290"/>
                <a:gd name="connsiteY0" fmla="*/ 136310 h 151692"/>
                <a:gd name="connsiteX1" fmla="*/ 3205 w 22290"/>
                <a:gd name="connsiteY1" fmla="*/ 151454 h 151692"/>
                <a:gd name="connsiteX2" fmla="*/ 1300 w 22290"/>
                <a:gd name="connsiteY2" fmla="*/ 151454 h 151692"/>
                <a:gd name="connsiteX3" fmla="*/ 442 w 22290"/>
                <a:gd name="connsiteY3" fmla="*/ 149549 h 151692"/>
                <a:gd name="connsiteX4" fmla="*/ 1205 w 22290"/>
                <a:gd name="connsiteY4" fmla="*/ 143644 h 151692"/>
                <a:gd name="connsiteX5" fmla="*/ 7967 w 22290"/>
                <a:gd name="connsiteY5" fmla="*/ 133357 h 151692"/>
                <a:gd name="connsiteX6" fmla="*/ 7015 w 22290"/>
                <a:gd name="connsiteY6" fmla="*/ 119641 h 151692"/>
                <a:gd name="connsiteX7" fmla="*/ 1300 w 22290"/>
                <a:gd name="connsiteY7" fmla="*/ 106877 h 151692"/>
                <a:gd name="connsiteX8" fmla="*/ 1300 w 22290"/>
                <a:gd name="connsiteY8" fmla="*/ 82684 h 151692"/>
                <a:gd name="connsiteX9" fmla="*/ 7586 w 22290"/>
                <a:gd name="connsiteY9" fmla="*/ 9437 h 151692"/>
                <a:gd name="connsiteX10" fmla="*/ 7586 w 22290"/>
                <a:gd name="connsiteY10" fmla="*/ -88 h 151692"/>
                <a:gd name="connsiteX11" fmla="*/ 11396 w 22290"/>
                <a:gd name="connsiteY11" fmla="*/ 16390 h 151692"/>
                <a:gd name="connsiteX12" fmla="*/ 10444 w 22290"/>
                <a:gd name="connsiteY12" fmla="*/ 86494 h 151692"/>
                <a:gd name="connsiteX13" fmla="*/ 11491 w 22290"/>
                <a:gd name="connsiteY13" fmla="*/ 101734 h 151692"/>
                <a:gd name="connsiteX14" fmla="*/ 17302 w 22290"/>
                <a:gd name="connsiteY14" fmla="*/ 117164 h 151692"/>
                <a:gd name="connsiteX15" fmla="*/ 22255 w 22290"/>
                <a:gd name="connsiteY15" fmla="*/ 136310 h 15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92">
                  <a:moveTo>
                    <a:pt x="22255" y="136310"/>
                  </a:moveTo>
                  <a:cubicBezTo>
                    <a:pt x="19950" y="145006"/>
                    <a:pt x="12206" y="151169"/>
                    <a:pt x="3205" y="151454"/>
                  </a:cubicBezTo>
                  <a:cubicBezTo>
                    <a:pt x="2586" y="151654"/>
                    <a:pt x="1919" y="151654"/>
                    <a:pt x="1300" y="151454"/>
                  </a:cubicBezTo>
                  <a:cubicBezTo>
                    <a:pt x="795" y="150950"/>
                    <a:pt x="490" y="15026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2" y="98905"/>
                    <a:pt x="-462" y="90656"/>
                    <a:pt x="1300" y="82684"/>
                  </a:cubicBezTo>
                  <a:cubicBezTo>
                    <a:pt x="4538" y="58395"/>
                    <a:pt x="6634" y="33916"/>
                    <a:pt x="7586" y="9437"/>
                  </a:cubicBezTo>
                  <a:cubicBezTo>
                    <a:pt x="7282" y="6265"/>
                    <a:pt x="7282"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63AE9C86-E7C2-2E37-B796-E1199FC8E215}"/>
                </a:ext>
              </a:extLst>
            </p:cNvPr>
            <p:cNvSpPr/>
            <p:nvPr/>
          </p:nvSpPr>
          <p:spPr>
            <a:xfrm>
              <a:off x="2837629" y="456238"/>
              <a:ext cx="23370" cy="34060"/>
            </a:xfrm>
            <a:custGeom>
              <a:avLst/>
              <a:gdLst>
                <a:gd name="connsiteX0" fmla="*/ 14133 w 23370"/>
                <a:gd name="connsiteY0" fmla="*/ 29067 h 34060"/>
                <a:gd name="connsiteX1" fmla="*/ 5751 w 23370"/>
                <a:gd name="connsiteY1" fmla="*/ 33830 h 34060"/>
                <a:gd name="connsiteX2" fmla="*/ 3941 w 23370"/>
                <a:gd name="connsiteY2" fmla="*/ 33830 h 34060"/>
                <a:gd name="connsiteX3" fmla="*/ 2703 w 23370"/>
                <a:gd name="connsiteY3" fmla="*/ 32210 h 34060"/>
                <a:gd name="connsiteX4" fmla="*/ 417 w 23370"/>
                <a:gd name="connsiteY4" fmla="*/ 18971 h 34060"/>
                <a:gd name="connsiteX5" fmla="*/ 8895 w 23370"/>
                <a:gd name="connsiteY5" fmla="*/ 5636 h 34060"/>
                <a:gd name="connsiteX6" fmla="*/ 9561 w 23370"/>
                <a:gd name="connsiteY6" fmla="*/ 1349 h 34060"/>
                <a:gd name="connsiteX7" fmla="*/ 14629 w 23370"/>
                <a:gd name="connsiteY7" fmla="*/ 645 h 34060"/>
                <a:gd name="connsiteX8" fmla="*/ 14800 w 23370"/>
                <a:gd name="connsiteY8" fmla="*/ 778 h 34060"/>
                <a:gd name="connsiteX9" fmla="*/ 18896 w 23370"/>
                <a:gd name="connsiteY9" fmla="*/ 8779 h 34060"/>
                <a:gd name="connsiteX10" fmla="*/ 23277 w 23370"/>
                <a:gd name="connsiteY10" fmla="*/ 15637 h 34060"/>
                <a:gd name="connsiteX11" fmla="*/ 14133 w 23370"/>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0" h="34060">
                  <a:moveTo>
                    <a:pt x="14133" y="29067"/>
                  </a:moveTo>
                  <a:cubicBezTo>
                    <a:pt x="12028" y="31639"/>
                    <a:pt x="9037" y="33334"/>
                    <a:pt x="5751" y="33830"/>
                  </a:cubicBezTo>
                  <a:cubicBezTo>
                    <a:pt x="5161" y="34020"/>
                    <a:pt x="4532" y="34020"/>
                    <a:pt x="3941" y="33830"/>
                  </a:cubicBezTo>
                  <a:cubicBezTo>
                    <a:pt x="3408" y="33401"/>
                    <a:pt x="2980" y="32839"/>
                    <a:pt x="2703" y="32210"/>
                  </a:cubicBezTo>
                  <a:cubicBezTo>
                    <a:pt x="198" y="28277"/>
                    <a:pt x="-621" y="23514"/>
                    <a:pt x="417" y="18971"/>
                  </a:cubicBezTo>
                  <a:cubicBezTo>
                    <a:pt x="2227" y="13922"/>
                    <a:pt x="8418" y="10970"/>
                    <a:pt x="8895" y="5636"/>
                  </a:cubicBezTo>
                  <a:cubicBezTo>
                    <a:pt x="8818" y="4178"/>
                    <a:pt x="9047" y="2721"/>
                    <a:pt x="9561" y="1349"/>
                  </a:cubicBezTo>
                  <a:cubicBezTo>
                    <a:pt x="10761" y="-241"/>
                    <a:pt x="13038" y="-565"/>
                    <a:pt x="14629" y="645"/>
                  </a:cubicBezTo>
                  <a:cubicBezTo>
                    <a:pt x="14686" y="683"/>
                    <a:pt x="14743" y="730"/>
                    <a:pt x="14800" y="778"/>
                  </a:cubicBezTo>
                  <a:cubicBezTo>
                    <a:pt x="17372" y="2778"/>
                    <a:pt x="17181" y="6302"/>
                    <a:pt x="18896" y="8779"/>
                  </a:cubicBezTo>
                  <a:cubicBezTo>
                    <a:pt x="20610" y="11255"/>
                    <a:pt x="22801" y="12494"/>
                    <a:pt x="23277" y="15637"/>
                  </a:cubicBezTo>
                  <a:cubicBezTo>
                    <a:pt x="24134" y="20780"/>
                    <a:pt x="17086" y="25829"/>
                    <a:pt x="14133" y="29067"/>
                  </a:cubicBezTo>
                  <a:close/>
                </a:path>
              </a:pathLst>
            </a:custGeom>
            <a:solidFill>
              <a:srgbClr val="FAB07F"/>
            </a:solid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27E2E637-AB97-DCDF-8B61-44EC2CC4D841}"/>
                </a:ext>
              </a:extLst>
            </p:cNvPr>
            <p:cNvSpPr/>
            <p:nvPr/>
          </p:nvSpPr>
          <p:spPr>
            <a:xfrm>
              <a:off x="2819143"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7 w 13186"/>
                <a:gd name="connsiteY6" fmla="*/ -88 h 52023"/>
                <a:gd name="connsiteX7" fmla="*/ 12808 w 13186"/>
                <a:gd name="connsiteY7" fmla="*/ 8675 h 52023"/>
                <a:gd name="connsiteX8" fmla="*/ 12808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0" y="50994"/>
                    <a:pt x="2425" y="50366"/>
                    <a:pt x="2139"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284" y="13008"/>
                    <a:pt x="13284" y="17390"/>
                    <a:pt x="12808"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4665F420-70A1-609B-9A7C-92AC0F47086A}"/>
                </a:ext>
              </a:extLst>
            </p:cNvPr>
            <p:cNvSpPr/>
            <p:nvPr/>
          </p:nvSpPr>
          <p:spPr>
            <a:xfrm>
              <a:off x="3006185"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759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7 w 212788"/>
                <a:gd name="connsiteY38" fmla="*/ 344146 h 355944"/>
                <a:gd name="connsiteX39" fmla="*/ 77236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30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5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9" y="25249"/>
                  </a:cubicBezTo>
                  <a:cubicBezTo>
                    <a:pt x="150235" y="20979"/>
                    <a:pt x="148844" y="16861"/>
                    <a:pt x="146663" y="13152"/>
                  </a:cubicBezTo>
                  <a:cubicBezTo>
                    <a:pt x="144339" y="9436"/>
                    <a:pt x="139777"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60" y="50567"/>
                    <a:pt x="116488" y="44194"/>
                    <a:pt x="117898" y="38108"/>
                  </a:cubicBezTo>
                  <a:cubicBezTo>
                    <a:pt x="118993" y="28600"/>
                    <a:pt x="118793" y="18989"/>
                    <a:pt x="117326" y="9533"/>
                  </a:cubicBezTo>
                  <a:cubicBezTo>
                    <a:pt x="115421" y="7723"/>
                    <a:pt x="112564" y="10390"/>
                    <a:pt x="111992" y="12867"/>
                  </a:cubicBezTo>
                  <a:cubicBezTo>
                    <a:pt x="111421"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1" y="333783"/>
                    <a:pt x="26429" y="332097"/>
                    <a:pt x="30363" y="332430"/>
                  </a:cubicBezTo>
                  <a:cubicBezTo>
                    <a:pt x="33897" y="333630"/>
                    <a:pt x="36631" y="336469"/>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5" y="328620"/>
                    <a:pt x="60653" y="332049"/>
                    <a:pt x="61700" y="335193"/>
                  </a:cubicBezTo>
                  <a:cubicBezTo>
                    <a:pt x="62196" y="338536"/>
                    <a:pt x="63691" y="341660"/>
                    <a:pt x="65987" y="344146"/>
                  </a:cubicBezTo>
                  <a:cubicBezTo>
                    <a:pt x="69996" y="346346"/>
                    <a:pt x="75035" y="344880"/>
                    <a:pt x="77236" y="340869"/>
                  </a:cubicBezTo>
                  <a:cubicBezTo>
                    <a:pt x="77302" y="340755"/>
                    <a:pt x="77359" y="340641"/>
                    <a:pt x="77416" y="340527"/>
                  </a:cubicBezTo>
                  <a:cubicBezTo>
                    <a:pt x="79312" y="336288"/>
                    <a:pt x="80036" y="331611"/>
                    <a:pt x="79512" y="327001"/>
                  </a:cubicBezTo>
                  <a:cubicBezTo>
                    <a:pt x="79036" y="315190"/>
                    <a:pt x="78655" y="303284"/>
                    <a:pt x="78274" y="291473"/>
                  </a:cubicBezTo>
                  <a:cubicBezTo>
                    <a:pt x="77293" y="284577"/>
                    <a:pt x="78493" y="277557"/>
                    <a:pt x="81703"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9"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091" y="329192"/>
                    <a:pt x="143330"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5" y="330582"/>
                    <a:pt x="176905" y="331040"/>
                    <a:pt x="179524" y="333383"/>
                  </a:cubicBezTo>
                  <a:cubicBezTo>
                    <a:pt x="182068" y="335659"/>
                    <a:pt x="184001" y="338545"/>
                    <a:pt x="185144" y="341765"/>
                  </a:cubicBezTo>
                  <a:cubicBezTo>
                    <a:pt x="185639" y="343089"/>
                    <a:pt x="186306" y="344337"/>
                    <a:pt x="187145" y="345479"/>
                  </a:cubicBezTo>
                  <a:cubicBezTo>
                    <a:pt x="190955"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2E03DE6A-12FC-584B-DD2F-FEAF880FA07D}"/>
                </a:ext>
              </a:extLst>
            </p:cNvPr>
            <p:cNvSpPr/>
            <p:nvPr/>
          </p:nvSpPr>
          <p:spPr>
            <a:xfrm>
              <a:off x="3006185" y="566733"/>
              <a:ext cx="213360" cy="160000"/>
            </a:xfrm>
            <a:custGeom>
              <a:avLst/>
              <a:gdLst>
                <a:gd name="connsiteX0" fmla="*/ 213148 w 213360"/>
                <a:gd name="connsiteY0" fmla="*/ 65639 h 160000"/>
                <a:gd name="connsiteX1" fmla="*/ 202289 w 213360"/>
                <a:gd name="connsiteY1" fmla="*/ 75164 h 160000"/>
                <a:gd name="connsiteX2" fmla="*/ 187525 w 213360"/>
                <a:gd name="connsiteY2" fmla="*/ 78212 h 160000"/>
                <a:gd name="connsiteX3" fmla="*/ 185525 w 213360"/>
                <a:gd name="connsiteY3" fmla="*/ 74497 h 160000"/>
                <a:gd name="connsiteX4" fmla="*/ 179905 w 213360"/>
                <a:gd name="connsiteY4" fmla="*/ 66115 h 160000"/>
                <a:gd name="connsiteX5" fmla="*/ 170380 w 213360"/>
                <a:gd name="connsiteY5" fmla="*/ 64972 h 160000"/>
                <a:gd name="connsiteX6" fmla="*/ 165047 w 213360"/>
                <a:gd name="connsiteY6" fmla="*/ 73735 h 160000"/>
                <a:gd name="connsiteX7" fmla="*/ 157236 w 213360"/>
                <a:gd name="connsiteY7" fmla="*/ 79164 h 160000"/>
                <a:gd name="connsiteX8" fmla="*/ 153331 w 213360"/>
                <a:gd name="connsiteY8" fmla="*/ 69639 h 160000"/>
                <a:gd name="connsiteX9" fmla="*/ 156855 w 213360"/>
                <a:gd name="connsiteY9" fmla="*/ 10013 h 160000"/>
                <a:gd name="connsiteX10" fmla="*/ 156855 w 213360"/>
                <a:gd name="connsiteY10" fmla="*/ 7441 h 160000"/>
                <a:gd name="connsiteX11" fmla="*/ 153902 w 213360"/>
                <a:gd name="connsiteY11" fmla="*/ 5631 h 160000"/>
                <a:gd name="connsiteX12" fmla="*/ 144377 w 213360"/>
                <a:gd name="connsiteY12" fmla="*/ 11251 h 160000"/>
                <a:gd name="connsiteX13" fmla="*/ 141710 w 213360"/>
                <a:gd name="connsiteY13" fmla="*/ 22967 h 160000"/>
                <a:gd name="connsiteX14" fmla="*/ 143710 w 213360"/>
                <a:gd name="connsiteY14" fmla="*/ 57638 h 160000"/>
                <a:gd name="connsiteX15" fmla="*/ 141805 w 213360"/>
                <a:gd name="connsiteY15" fmla="*/ 69734 h 160000"/>
                <a:gd name="connsiteX16" fmla="*/ 135805 w 213360"/>
                <a:gd name="connsiteY16" fmla="*/ 71735 h 160000"/>
                <a:gd name="connsiteX17" fmla="*/ 125041 w 213360"/>
                <a:gd name="connsiteY17" fmla="*/ 79069 h 160000"/>
                <a:gd name="connsiteX18" fmla="*/ 123041 w 213360"/>
                <a:gd name="connsiteY18" fmla="*/ 85546 h 160000"/>
                <a:gd name="connsiteX19" fmla="*/ 112945 w 213360"/>
                <a:gd name="connsiteY19" fmla="*/ 87451 h 160000"/>
                <a:gd name="connsiteX20" fmla="*/ 106754 w 213360"/>
                <a:gd name="connsiteY20" fmla="*/ 77926 h 160000"/>
                <a:gd name="connsiteX21" fmla="*/ 104848 w 213360"/>
                <a:gd name="connsiteY21" fmla="*/ 72020 h 160000"/>
                <a:gd name="connsiteX22" fmla="*/ 98372 w 213360"/>
                <a:gd name="connsiteY22" fmla="*/ 65543 h 160000"/>
                <a:gd name="connsiteX23" fmla="*/ 93323 w 213360"/>
                <a:gd name="connsiteY23" fmla="*/ 50589 h 160000"/>
                <a:gd name="connsiteX24" fmla="*/ 95133 w 213360"/>
                <a:gd name="connsiteY24" fmla="*/ 34587 h 160000"/>
                <a:gd name="connsiteX25" fmla="*/ 94276 w 213360"/>
                <a:gd name="connsiteY25" fmla="*/ 6869 h 160000"/>
                <a:gd name="connsiteX26" fmla="*/ 90942 w 213360"/>
                <a:gd name="connsiteY26" fmla="*/ 488 h 160000"/>
                <a:gd name="connsiteX27" fmla="*/ 82084 w 213360"/>
                <a:gd name="connsiteY27" fmla="*/ 4107 h 160000"/>
                <a:gd name="connsiteX28" fmla="*/ 78655 w 213360"/>
                <a:gd name="connsiteY28" fmla="*/ 24205 h 160000"/>
                <a:gd name="connsiteX29" fmla="*/ 79893 w 213360"/>
                <a:gd name="connsiteY29" fmla="*/ 59733 h 160000"/>
                <a:gd name="connsiteX30" fmla="*/ 77797 w 213360"/>
                <a:gd name="connsiteY30" fmla="*/ 73259 h 160000"/>
                <a:gd name="connsiteX31" fmla="*/ 66710 w 213360"/>
                <a:gd name="connsiteY31" fmla="*/ 77059 h 160000"/>
                <a:gd name="connsiteX32" fmla="*/ 66367 w 213360"/>
                <a:gd name="connsiteY32" fmla="*/ 76878 h 160000"/>
                <a:gd name="connsiteX33" fmla="*/ 61700 w 213360"/>
                <a:gd name="connsiteY33" fmla="*/ 67734 h 160000"/>
                <a:gd name="connsiteX34" fmla="*/ 54747 w 213360"/>
                <a:gd name="connsiteY34" fmla="*/ 61733 h 160000"/>
                <a:gd name="connsiteX35" fmla="*/ 50270 w 213360"/>
                <a:gd name="connsiteY35" fmla="*/ 68591 h 160000"/>
                <a:gd name="connsiteX36" fmla="*/ 49127 w 213360"/>
                <a:gd name="connsiteY36" fmla="*/ 77259 h 160000"/>
                <a:gd name="connsiteX37" fmla="*/ 42079 w 213360"/>
                <a:gd name="connsiteY37" fmla="*/ 82784 h 160000"/>
                <a:gd name="connsiteX38" fmla="*/ 37697 w 213360"/>
                <a:gd name="connsiteY38" fmla="*/ 72592 h 160000"/>
                <a:gd name="connsiteX39" fmla="*/ 30363 w 213360"/>
                <a:gd name="connsiteY39" fmla="*/ 64972 h 160000"/>
                <a:gd name="connsiteX40" fmla="*/ 20171 w 213360"/>
                <a:gd name="connsiteY40" fmla="*/ 69448 h 160000"/>
                <a:gd name="connsiteX41" fmla="*/ 11694 w 213360"/>
                <a:gd name="connsiteY41" fmla="*/ 77354 h 160000"/>
                <a:gd name="connsiteX42" fmla="*/ -22 w 213360"/>
                <a:gd name="connsiteY42" fmla="*/ 65543 h 160000"/>
                <a:gd name="connsiteX43" fmla="*/ -22 w 213360"/>
                <a:gd name="connsiteY43" fmla="*/ 132218 h 160000"/>
                <a:gd name="connsiteX44" fmla="*/ -22 w 213360"/>
                <a:gd name="connsiteY44" fmla="*/ 132218 h 160000"/>
                <a:gd name="connsiteX45" fmla="*/ 15123 w 213360"/>
                <a:gd name="connsiteY45" fmla="*/ 152792 h 160000"/>
                <a:gd name="connsiteX46" fmla="*/ 18742 w 213360"/>
                <a:gd name="connsiteY46" fmla="*/ 154793 h 160000"/>
                <a:gd name="connsiteX47" fmla="*/ 27791 w 213360"/>
                <a:gd name="connsiteY47" fmla="*/ 148887 h 160000"/>
                <a:gd name="connsiteX48" fmla="*/ 33697 w 213360"/>
                <a:gd name="connsiteY48" fmla="*/ 138695 h 160000"/>
                <a:gd name="connsiteX49" fmla="*/ 48594 w 213360"/>
                <a:gd name="connsiteY49" fmla="*/ 140019 h 160000"/>
                <a:gd name="connsiteX50" fmla="*/ 49604 w 213360"/>
                <a:gd name="connsiteY50" fmla="*/ 141458 h 160000"/>
                <a:gd name="connsiteX51" fmla="*/ 52080 w 213360"/>
                <a:gd name="connsiteY51" fmla="*/ 150983 h 160000"/>
                <a:gd name="connsiteX52" fmla="*/ 58366 w 213360"/>
                <a:gd name="connsiteY52" fmla="*/ 157555 h 160000"/>
                <a:gd name="connsiteX53" fmla="*/ 66082 w 213360"/>
                <a:gd name="connsiteY53" fmla="*/ 151268 h 160000"/>
                <a:gd name="connsiteX54" fmla="*/ 71987 w 213360"/>
                <a:gd name="connsiteY54" fmla="*/ 141743 h 160000"/>
                <a:gd name="connsiteX55" fmla="*/ 78655 w 213360"/>
                <a:gd name="connsiteY55" fmla="*/ 136314 h 160000"/>
                <a:gd name="connsiteX56" fmla="*/ 84655 w 213360"/>
                <a:gd name="connsiteY56" fmla="*/ 144125 h 160000"/>
                <a:gd name="connsiteX57" fmla="*/ 87799 w 213360"/>
                <a:gd name="connsiteY57" fmla="*/ 154316 h 160000"/>
                <a:gd name="connsiteX58" fmla="*/ 96371 w 213360"/>
                <a:gd name="connsiteY58" fmla="*/ 155364 h 160000"/>
                <a:gd name="connsiteX59" fmla="*/ 103229 w 213360"/>
                <a:gd name="connsiteY59" fmla="*/ 149363 h 160000"/>
                <a:gd name="connsiteX60" fmla="*/ 109230 w 213360"/>
                <a:gd name="connsiteY60" fmla="*/ 138981 h 160000"/>
                <a:gd name="connsiteX61" fmla="*/ 114755 w 213360"/>
                <a:gd name="connsiteY61" fmla="*/ 132790 h 160000"/>
                <a:gd name="connsiteX62" fmla="*/ 120850 w 213360"/>
                <a:gd name="connsiteY62" fmla="*/ 141648 h 160000"/>
                <a:gd name="connsiteX63" fmla="*/ 127137 w 213360"/>
                <a:gd name="connsiteY63" fmla="*/ 156698 h 160000"/>
                <a:gd name="connsiteX64" fmla="*/ 130280 w 213360"/>
                <a:gd name="connsiteY64" fmla="*/ 159555 h 160000"/>
                <a:gd name="connsiteX65" fmla="*/ 134376 w 213360"/>
                <a:gd name="connsiteY65" fmla="*/ 159555 h 160000"/>
                <a:gd name="connsiteX66" fmla="*/ 148759 w 213360"/>
                <a:gd name="connsiteY66" fmla="*/ 137552 h 160000"/>
                <a:gd name="connsiteX67" fmla="*/ 147806 w 213360"/>
                <a:gd name="connsiteY67" fmla="*/ 128027 h 160000"/>
                <a:gd name="connsiteX68" fmla="*/ 154188 w 213360"/>
                <a:gd name="connsiteY68" fmla="*/ 123074 h 160000"/>
                <a:gd name="connsiteX69" fmla="*/ 156950 w 213360"/>
                <a:gd name="connsiteY69" fmla="*/ 125646 h 160000"/>
                <a:gd name="connsiteX70" fmla="*/ 161522 w 213360"/>
                <a:gd name="connsiteY70" fmla="*/ 134314 h 160000"/>
                <a:gd name="connsiteX71" fmla="*/ 166094 w 213360"/>
                <a:gd name="connsiteY71" fmla="*/ 142886 h 160000"/>
                <a:gd name="connsiteX72" fmla="*/ 171142 w 213360"/>
                <a:gd name="connsiteY72" fmla="*/ 145268 h 160000"/>
                <a:gd name="connsiteX73" fmla="*/ 192764 w 213360"/>
                <a:gd name="connsiteY73" fmla="*/ 131361 h 160000"/>
                <a:gd name="connsiteX74" fmla="*/ 193907 w 213360"/>
                <a:gd name="connsiteY74" fmla="*/ 128599 h 160000"/>
                <a:gd name="connsiteX75" fmla="*/ 199051 w 213360"/>
                <a:gd name="connsiteY75" fmla="*/ 129837 h 160000"/>
                <a:gd name="connsiteX76" fmla="*/ 200860 w 213360"/>
                <a:gd name="connsiteY76" fmla="*/ 135647 h 160000"/>
                <a:gd name="connsiteX77" fmla="*/ 213338 w 213360"/>
                <a:gd name="connsiteY77" fmla="*/ 132599 h 160000"/>
                <a:gd name="connsiteX78" fmla="*/ 213338 w 213360"/>
                <a:gd name="connsiteY78" fmla="*/ 65924 h 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60" h="160000">
                  <a:moveTo>
                    <a:pt x="213148" y="65639"/>
                  </a:moveTo>
                  <a:cubicBezTo>
                    <a:pt x="205623" y="65639"/>
                    <a:pt x="204289" y="71735"/>
                    <a:pt x="202289" y="75164"/>
                  </a:cubicBezTo>
                  <a:cubicBezTo>
                    <a:pt x="199241" y="80212"/>
                    <a:pt x="191335" y="82784"/>
                    <a:pt x="187525" y="78212"/>
                  </a:cubicBezTo>
                  <a:cubicBezTo>
                    <a:pt x="186687" y="77069"/>
                    <a:pt x="186021" y="75821"/>
                    <a:pt x="185525" y="74497"/>
                  </a:cubicBezTo>
                  <a:cubicBezTo>
                    <a:pt x="184382" y="71277"/>
                    <a:pt x="182449" y="68391"/>
                    <a:pt x="179905" y="66115"/>
                  </a:cubicBezTo>
                  <a:cubicBezTo>
                    <a:pt x="177286" y="63772"/>
                    <a:pt x="173486" y="63314"/>
                    <a:pt x="170380" y="64972"/>
                  </a:cubicBezTo>
                  <a:cubicBezTo>
                    <a:pt x="167428" y="66781"/>
                    <a:pt x="166475" y="70592"/>
                    <a:pt x="165047" y="73735"/>
                  </a:cubicBezTo>
                  <a:cubicBezTo>
                    <a:pt x="163618" y="76878"/>
                    <a:pt x="160570" y="80212"/>
                    <a:pt x="157236" y="79164"/>
                  </a:cubicBezTo>
                  <a:cubicBezTo>
                    <a:pt x="153902" y="78116"/>
                    <a:pt x="153140" y="73068"/>
                    <a:pt x="153331" y="69639"/>
                  </a:cubicBezTo>
                  <a:cubicBezTo>
                    <a:pt x="154474" y="49732"/>
                    <a:pt x="155712" y="29825"/>
                    <a:pt x="156855" y="10013"/>
                  </a:cubicBezTo>
                  <a:cubicBezTo>
                    <a:pt x="157093" y="9174"/>
                    <a:pt x="157093" y="8279"/>
                    <a:pt x="156855" y="7441"/>
                  </a:cubicBezTo>
                  <a:cubicBezTo>
                    <a:pt x="156226" y="6384"/>
                    <a:pt x="155122" y="5707"/>
                    <a:pt x="153902" y="5631"/>
                  </a:cubicBezTo>
                  <a:cubicBezTo>
                    <a:pt x="149902" y="5469"/>
                    <a:pt x="146168" y="7669"/>
                    <a:pt x="144377" y="11251"/>
                  </a:cubicBezTo>
                  <a:cubicBezTo>
                    <a:pt x="142587" y="14899"/>
                    <a:pt x="141672" y="18909"/>
                    <a:pt x="141710" y="22967"/>
                  </a:cubicBezTo>
                  <a:cubicBezTo>
                    <a:pt x="140996" y="34558"/>
                    <a:pt x="141662" y="46198"/>
                    <a:pt x="143710" y="57638"/>
                  </a:cubicBezTo>
                  <a:cubicBezTo>
                    <a:pt x="144472" y="61924"/>
                    <a:pt x="145139" y="67163"/>
                    <a:pt x="141805" y="69734"/>
                  </a:cubicBezTo>
                  <a:cubicBezTo>
                    <a:pt x="139996" y="70877"/>
                    <a:pt x="137938" y="71563"/>
                    <a:pt x="135805" y="71735"/>
                  </a:cubicBezTo>
                  <a:cubicBezTo>
                    <a:pt x="131214" y="72230"/>
                    <a:pt x="127175" y="74983"/>
                    <a:pt x="125041" y="79069"/>
                  </a:cubicBezTo>
                  <a:cubicBezTo>
                    <a:pt x="124536" y="81269"/>
                    <a:pt x="123860" y="83441"/>
                    <a:pt x="123041" y="85546"/>
                  </a:cubicBezTo>
                  <a:cubicBezTo>
                    <a:pt x="120670" y="88699"/>
                    <a:pt x="116297" y="89518"/>
                    <a:pt x="112945" y="87451"/>
                  </a:cubicBezTo>
                  <a:cubicBezTo>
                    <a:pt x="109735" y="85184"/>
                    <a:pt x="107525" y="81774"/>
                    <a:pt x="106754" y="77926"/>
                  </a:cubicBezTo>
                  <a:cubicBezTo>
                    <a:pt x="106411" y="75878"/>
                    <a:pt x="105763" y="73887"/>
                    <a:pt x="104848" y="72020"/>
                  </a:cubicBezTo>
                  <a:cubicBezTo>
                    <a:pt x="102963" y="69611"/>
                    <a:pt x="100781" y="67439"/>
                    <a:pt x="98372" y="65543"/>
                  </a:cubicBezTo>
                  <a:cubicBezTo>
                    <a:pt x="94847" y="61381"/>
                    <a:pt x="93047" y="56037"/>
                    <a:pt x="93323" y="50589"/>
                  </a:cubicBezTo>
                  <a:cubicBezTo>
                    <a:pt x="93599" y="45226"/>
                    <a:pt x="94199" y="39883"/>
                    <a:pt x="95133" y="34587"/>
                  </a:cubicBezTo>
                  <a:cubicBezTo>
                    <a:pt x="96276" y="25357"/>
                    <a:pt x="95990" y="16013"/>
                    <a:pt x="94276" y="6869"/>
                  </a:cubicBezTo>
                  <a:cubicBezTo>
                    <a:pt x="94104" y="4374"/>
                    <a:pt x="92895" y="2059"/>
                    <a:pt x="90942" y="488"/>
                  </a:cubicBezTo>
                  <a:cubicBezTo>
                    <a:pt x="87894" y="-1227"/>
                    <a:pt x="84084" y="1154"/>
                    <a:pt x="82084" y="4107"/>
                  </a:cubicBezTo>
                  <a:cubicBezTo>
                    <a:pt x="78874" y="10289"/>
                    <a:pt x="77674" y="17309"/>
                    <a:pt x="78655" y="24205"/>
                  </a:cubicBezTo>
                  <a:cubicBezTo>
                    <a:pt x="78655" y="36016"/>
                    <a:pt x="79417" y="47922"/>
                    <a:pt x="79893" y="59733"/>
                  </a:cubicBezTo>
                  <a:cubicBezTo>
                    <a:pt x="80417" y="64343"/>
                    <a:pt x="79693" y="69020"/>
                    <a:pt x="77797" y="73259"/>
                  </a:cubicBezTo>
                  <a:cubicBezTo>
                    <a:pt x="75788" y="77373"/>
                    <a:pt x="70825" y="79069"/>
                    <a:pt x="66710" y="77059"/>
                  </a:cubicBezTo>
                  <a:cubicBezTo>
                    <a:pt x="66596" y="77002"/>
                    <a:pt x="66482" y="76945"/>
                    <a:pt x="66367" y="76878"/>
                  </a:cubicBezTo>
                  <a:cubicBezTo>
                    <a:pt x="63900" y="74392"/>
                    <a:pt x="62272" y="71192"/>
                    <a:pt x="61700" y="67734"/>
                  </a:cubicBezTo>
                  <a:cubicBezTo>
                    <a:pt x="60653" y="64591"/>
                    <a:pt x="57985" y="61067"/>
                    <a:pt x="54747" y="61733"/>
                  </a:cubicBezTo>
                  <a:cubicBezTo>
                    <a:pt x="51508" y="62400"/>
                    <a:pt x="50556" y="65639"/>
                    <a:pt x="50270" y="68591"/>
                  </a:cubicBezTo>
                  <a:cubicBezTo>
                    <a:pt x="50470" y="71525"/>
                    <a:pt x="50080" y="74478"/>
                    <a:pt x="49127" y="77259"/>
                  </a:cubicBezTo>
                  <a:cubicBezTo>
                    <a:pt x="47413" y="79793"/>
                    <a:pt x="44946" y="81726"/>
                    <a:pt x="42079" y="82784"/>
                  </a:cubicBezTo>
                  <a:cubicBezTo>
                    <a:pt x="40231" y="79564"/>
                    <a:pt x="38764" y="76145"/>
                    <a:pt x="37697" y="72592"/>
                  </a:cubicBezTo>
                  <a:cubicBezTo>
                    <a:pt x="36631" y="69010"/>
                    <a:pt x="33897" y="66172"/>
                    <a:pt x="30363" y="64972"/>
                  </a:cubicBezTo>
                  <a:cubicBezTo>
                    <a:pt x="26429" y="64638"/>
                    <a:pt x="22591" y="66324"/>
                    <a:pt x="20171" y="69448"/>
                  </a:cubicBezTo>
                  <a:cubicBezTo>
                    <a:pt x="17857" y="72582"/>
                    <a:pt x="14980" y="75259"/>
                    <a:pt x="11694" y="77354"/>
                  </a:cubicBezTo>
                  <a:cubicBezTo>
                    <a:pt x="9408" y="78497"/>
                    <a:pt x="11694" y="65829"/>
                    <a:pt x="-22" y="65543"/>
                  </a:cubicBezTo>
                  <a:lnTo>
                    <a:pt x="-22" y="132218"/>
                  </a:lnTo>
                  <a:lnTo>
                    <a:pt x="-22" y="132218"/>
                  </a:lnTo>
                  <a:cubicBezTo>
                    <a:pt x="11504" y="132218"/>
                    <a:pt x="10456" y="148601"/>
                    <a:pt x="15123" y="152792"/>
                  </a:cubicBezTo>
                  <a:cubicBezTo>
                    <a:pt x="16123" y="153783"/>
                    <a:pt x="17371" y="154478"/>
                    <a:pt x="18742" y="154793"/>
                  </a:cubicBezTo>
                  <a:cubicBezTo>
                    <a:pt x="22457" y="155650"/>
                    <a:pt x="25981" y="152316"/>
                    <a:pt x="27791" y="148887"/>
                  </a:cubicBezTo>
                  <a:cubicBezTo>
                    <a:pt x="29201" y="145201"/>
                    <a:pt x="31201" y="141753"/>
                    <a:pt x="33697" y="138695"/>
                  </a:cubicBezTo>
                  <a:cubicBezTo>
                    <a:pt x="38173" y="134952"/>
                    <a:pt x="44841" y="135543"/>
                    <a:pt x="48594" y="140019"/>
                  </a:cubicBezTo>
                  <a:cubicBezTo>
                    <a:pt x="48965" y="140467"/>
                    <a:pt x="49308" y="140953"/>
                    <a:pt x="49604" y="141458"/>
                  </a:cubicBezTo>
                  <a:cubicBezTo>
                    <a:pt x="50785" y="144534"/>
                    <a:pt x="51613" y="147725"/>
                    <a:pt x="52080" y="150983"/>
                  </a:cubicBezTo>
                  <a:cubicBezTo>
                    <a:pt x="52937" y="154126"/>
                    <a:pt x="55223" y="157364"/>
                    <a:pt x="58366" y="157555"/>
                  </a:cubicBezTo>
                  <a:cubicBezTo>
                    <a:pt x="61510" y="157745"/>
                    <a:pt x="64272" y="154316"/>
                    <a:pt x="66082" y="151268"/>
                  </a:cubicBezTo>
                  <a:lnTo>
                    <a:pt x="71987" y="141743"/>
                  </a:lnTo>
                  <a:cubicBezTo>
                    <a:pt x="73511" y="139172"/>
                    <a:pt x="75607" y="136219"/>
                    <a:pt x="78655" y="136314"/>
                  </a:cubicBezTo>
                  <a:cubicBezTo>
                    <a:pt x="81703" y="136409"/>
                    <a:pt x="84179" y="140505"/>
                    <a:pt x="84655" y="144125"/>
                  </a:cubicBezTo>
                  <a:cubicBezTo>
                    <a:pt x="84503" y="147782"/>
                    <a:pt x="85617" y="151383"/>
                    <a:pt x="87799" y="154316"/>
                  </a:cubicBezTo>
                  <a:cubicBezTo>
                    <a:pt x="90209" y="156307"/>
                    <a:pt x="93552" y="156717"/>
                    <a:pt x="96371" y="155364"/>
                  </a:cubicBezTo>
                  <a:cubicBezTo>
                    <a:pt x="99105" y="153945"/>
                    <a:pt x="101458" y="151887"/>
                    <a:pt x="103229" y="149363"/>
                  </a:cubicBezTo>
                  <a:cubicBezTo>
                    <a:pt x="105668" y="146172"/>
                    <a:pt x="107687" y="142686"/>
                    <a:pt x="109230" y="138981"/>
                  </a:cubicBezTo>
                  <a:cubicBezTo>
                    <a:pt x="110373" y="136219"/>
                    <a:pt x="111897" y="132980"/>
                    <a:pt x="114755" y="132790"/>
                  </a:cubicBezTo>
                  <a:cubicBezTo>
                    <a:pt x="117612" y="132599"/>
                    <a:pt x="120088" y="137743"/>
                    <a:pt x="120850" y="141648"/>
                  </a:cubicBezTo>
                  <a:cubicBezTo>
                    <a:pt x="121917" y="147030"/>
                    <a:pt x="124060" y="152154"/>
                    <a:pt x="127137" y="156698"/>
                  </a:cubicBezTo>
                  <a:cubicBezTo>
                    <a:pt x="127889" y="157936"/>
                    <a:pt x="128975" y="158926"/>
                    <a:pt x="130280" y="159555"/>
                  </a:cubicBezTo>
                  <a:cubicBezTo>
                    <a:pt x="131604" y="160031"/>
                    <a:pt x="133052" y="160031"/>
                    <a:pt x="134376" y="159555"/>
                  </a:cubicBezTo>
                  <a:cubicBezTo>
                    <a:pt x="143749" y="156517"/>
                    <a:pt x="149730" y="147353"/>
                    <a:pt x="148759" y="137552"/>
                  </a:cubicBezTo>
                  <a:cubicBezTo>
                    <a:pt x="147959" y="134447"/>
                    <a:pt x="147644" y="131228"/>
                    <a:pt x="147806" y="128027"/>
                  </a:cubicBezTo>
                  <a:cubicBezTo>
                    <a:pt x="148282" y="124979"/>
                    <a:pt x="151330" y="121931"/>
                    <a:pt x="154188" y="123074"/>
                  </a:cubicBezTo>
                  <a:cubicBezTo>
                    <a:pt x="155322" y="123665"/>
                    <a:pt x="156274" y="124560"/>
                    <a:pt x="156950" y="125646"/>
                  </a:cubicBezTo>
                  <a:cubicBezTo>
                    <a:pt x="158846" y="128323"/>
                    <a:pt x="160379" y="131237"/>
                    <a:pt x="161522" y="134314"/>
                  </a:cubicBezTo>
                  <a:cubicBezTo>
                    <a:pt x="162341" y="137495"/>
                    <a:pt x="163913" y="140429"/>
                    <a:pt x="166094" y="142886"/>
                  </a:cubicBezTo>
                  <a:cubicBezTo>
                    <a:pt x="167552" y="144096"/>
                    <a:pt x="169285" y="144915"/>
                    <a:pt x="171142" y="145268"/>
                  </a:cubicBezTo>
                  <a:cubicBezTo>
                    <a:pt x="180867" y="146925"/>
                    <a:pt x="190240" y="140896"/>
                    <a:pt x="192764" y="131361"/>
                  </a:cubicBezTo>
                  <a:cubicBezTo>
                    <a:pt x="192945" y="130370"/>
                    <a:pt x="193336" y="129428"/>
                    <a:pt x="193907" y="128599"/>
                  </a:cubicBezTo>
                  <a:cubicBezTo>
                    <a:pt x="195336" y="127170"/>
                    <a:pt x="197908" y="128123"/>
                    <a:pt x="199051" y="129837"/>
                  </a:cubicBezTo>
                  <a:cubicBezTo>
                    <a:pt x="200194" y="131552"/>
                    <a:pt x="200003" y="133742"/>
                    <a:pt x="200860" y="135647"/>
                  </a:cubicBezTo>
                  <a:cubicBezTo>
                    <a:pt x="208195" y="151268"/>
                    <a:pt x="207433" y="132790"/>
                    <a:pt x="213338" y="132599"/>
                  </a:cubicBezTo>
                  <a:lnTo>
                    <a:pt x="213338" y="65924"/>
                  </a:lnTo>
                  <a:close/>
                </a:path>
              </a:pathLst>
            </a:custGeom>
            <a:solidFill>
              <a:srgbClr val="F99F38"/>
            </a:solidFill>
            <a:ln w="9525" cap="flat">
              <a:no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F6415716-895D-5C39-C190-6F6C6B1A117B}"/>
                </a:ext>
              </a:extLst>
            </p:cNvPr>
            <p:cNvSpPr/>
            <p:nvPr/>
          </p:nvSpPr>
          <p:spPr>
            <a:xfrm>
              <a:off x="3006090" y="228589"/>
              <a:ext cx="213359" cy="127169"/>
            </a:xfrm>
            <a:custGeom>
              <a:avLst/>
              <a:gdLst>
                <a:gd name="connsiteX0" fmla="*/ 17694 w 213359"/>
                <a:gd name="connsiteY0" fmla="*/ 89743 h 127169"/>
                <a:gd name="connsiteX1" fmla="*/ 25695 w 213359"/>
                <a:gd name="connsiteY1" fmla="*/ 96982 h 127169"/>
                <a:gd name="connsiteX2" fmla="*/ 33696 w 213359"/>
                <a:gd name="connsiteY2" fmla="*/ 92410 h 127169"/>
                <a:gd name="connsiteX3" fmla="*/ 35983 w 213359"/>
                <a:gd name="connsiteY3" fmla="*/ 82028 h 127169"/>
                <a:gd name="connsiteX4" fmla="*/ 53604 w 213359"/>
                <a:gd name="connsiteY4" fmla="*/ 74789 h 127169"/>
                <a:gd name="connsiteX5" fmla="*/ 56937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2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1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663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7 w 213359"/>
                <a:gd name="connsiteY29" fmla="*/ 28021 h 127169"/>
                <a:gd name="connsiteX30" fmla="*/ 196002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8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4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4" y="89743"/>
                  </a:moveTo>
                  <a:cubicBezTo>
                    <a:pt x="20123" y="92403"/>
                    <a:pt x="22810" y="94826"/>
                    <a:pt x="25695" y="96982"/>
                  </a:cubicBezTo>
                  <a:cubicBezTo>
                    <a:pt x="28743" y="98792"/>
                    <a:pt x="32553" y="95744"/>
                    <a:pt x="33696" y="92410"/>
                  </a:cubicBezTo>
                  <a:cubicBezTo>
                    <a:pt x="34840" y="89076"/>
                    <a:pt x="34554" y="85266"/>
                    <a:pt x="35983" y="82028"/>
                  </a:cubicBezTo>
                  <a:cubicBezTo>
                    <a:pt x="39688" y="76074"/>
                    <a:pt x="46784" y="73157"/>
                    <a:pt x="53604" y="74789"/>
                  </a:cubicBezTo>
                  <a:cubicBezTo>
                    <a:pt x="54861" y="74796"/>
                    <a:pt x="56061" y="75312"/>
                    <a:pt x="56937" y="76218"/>
                  </a:cubicBezTo>
                  <a:cubicBezTo>
                    <a:pt x="57633" y="77427"/>
                    <a:pt x="57900" y="78837"/>
                    <a:pt x="57700" y="80218"/>
                  </a:cubicBezTo>
                  <a:cubicBezTo>
                    <a:pt x="57785" y="86954"/>
                    <a:pt x="61119" y="93233"/>
                    <a:pt x="66653" y="97077"/>
                  </a:cubicBezTo>
                  <a:cubicBezTo>
                    <a:pt x="72197" y="95865"/>
                    <a:pt x="76492" y="91492"/>
                    <a:pt x="77607" y="85933"/>
                  </a:cubicBezTo>
                  <a:cubicBezTo>
                    <a:pt x="77607" y="83552"/>
                    <a:pt x="77607" y="81075"/>
                    <a:pt x="78464" y="78789"/>
                  </a:cubicBezTo>
                  <a:cubicBezTo>
                    <a:pt x="80302" y="72751"/>
                    <a:pt x="86694" y="69350"/>
                    <a:pt x="92732" y="71192"/>
                  </a:cubicBezTo>
                  <a:cubicBezTo>
                    <a:pt x="93428" y="71405"/>
                    <a:pt x="94104" y="71685"/>
                    <a:pt x="94752" y="72027"/>
                  </a:cubicBezTo>
                  <a:cubicBezTo>
                    <a:pt x="98524" y="74925"/>
                    <a:pt x="101124" y="79084"/>
                    <a:pt x="102086" y="83742"/>
                  </a:cubicBezTo>
                  <a:cubicBezTo>
                    <a:pt x="103038" y="86981"/>
                    <a:pt x="105229" y="91172"/>
                    <a:pt x="108373" y="90124"/>
                  </a:cubicBezTo>
                  <a:cubicBezTo>
                    <a:pt x="111516" y="89076"/>
                    <a:pt x="111230" y="86219"/>
                    <a:pt x="111897" y="83647"/>
                  </a:cubicBezTo>
                  <a:cubicBezTo>
                    <a:pt x="112563" y="81075"/>
                    <a:pt x="115326" y="78504"/>
                    <a:pt x="117231" y="80313"/>
                  </a:cubicBezTo>
                  <a:cubicBezTo>
                    <a:pt x="118698" y="89770"/>
                    <a:pt x="118898" y="99380"/>
                    <a:pt x="117802" y="108888"/>
                  </a:cubicBezTo>
                  <a:cubicBezTo>
                    <a:pt x="116392" y="114975"/>
                    <a:pt x="116964" y="121347"/>
                    <a:pt x="119421" y="127081"/>
                  </a:cubicBezTo>
                  <a:cubicBezTo>
                    <a:pt x="122946" y="126605"/>
                    <a:pt x="124755" y="122604"/>
                    <a:pt x="125803" y="119175"/>
                  </a:cubicBezTo>
                  <a:cubicBezTo>
                    <a:pt x="128118" y="111508"/>
                    <a:pt x="129404" y="103562"/>
                    <a:pt x="129613" y="95553"/>
                  </a:cubicBezTo>
                  <a:cubicBezTo>
                    <a:pt x="129613" y="89648"/>
                    <a:pt x="130185" y="82314"/>
                    <a:pt x="135519" y="79932"/>
                  </a:cubicBezTo>
                  <a:cubicBezTo>
                    <a:pt x="139681" y="78564"/>
                    <a:pt x="144244" y="80215"/>
                    <a:pt x="146568" y="83933"/>
                  </a:cubicBezTo>
                  <a:cubicBezTo>
                    <a:pt x="148749" y="87642"/>
                    <a:pt x="150140" y="91759"/>
                    <a:pt x="150663"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3" y="33355"/>
                    <a:pt x="205527" y="28021"/>
                  </a:cubicBezTo>
                  <a:cubicBezTo>
                    <a:pt x="202889" y="23275"/>
                    <a:pt x="199689" y="18862"/>
                    <a:pt x="196002" y="14877"/>
                  </a:cubicBezTo>
                  <a:cubicBezTo>
                    <a:pt x="194850" y="12690"/>
                    <a:pt x="192792"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79"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0" y="16877"/>
                    <a:pt x="34459" y="11638"/>
                  </a:cubicBezTo>
                  <a:cubicBezTo>
                    <a:pt x="34430" y="9552"/>
                    <a:pt x="33573" y="7563"/>
                    <a:pt x="32077" y="6114"/>
                  </a:cubicBezTo>
                  <a:cubicBezTo>
                    <a:pt x="30410" y="5352"/>
                    <a:pt x="28505" y="5352"/>
                    <a:pt x="26838" y="6114"/>
                  </a:cubicBezTo>
                  <a:cubicBezTo>
                    <a:pt x="22400" y="7218"/>
                    <a:pt x="18466" y="9805"/>
                    <a:pt x="15694" y="13448"/>
                  </a:cubicBezTo>
                  <a:cubicBezTo>
                    <a:pt x="11218" y="19258"/>
                    <a:pt x="9884" y="33260"/>
                    <a:pt x="-22" y="33260"/>
                  </a:cubicBezTo>
                  <a:lnTo>
                    <a:pt x="-22" y="84314"/>
                  </a:lnTo>
                  <a:cubicBezTo>
                    <a:pt x="6341" y="83931"/>
                    <a:pt x="12637" y="85859"/>
                    <a:pt x="17694" y="89743"/>
                  </a:cubicBezTo>
                  <a:close/>
                </a:path>
              </a:pathLst>
            </a:custGeom>
            <a:solidFill>
              <a:srgbClr val="F99F38"/>
            </a:solid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178880C7-0918-F27A-7E48-E306BB8A19E9}"/>
                </a:ext>
              </a:extLst>
            </p:cNvPr>
            <p:cNvSpPr/>
            <p:nvPr/>
          </p:nvSpPr>
          <p:spPr>
            <a:xfrm>
              <a:off x="3146305" y="399026"/>
              <a:ext cx="63048" cy="154723"/>
            </a:xfrm>
            <a:custGeom>
              <a:avLst/>
              <a:gdLst>
                <a:gd name="connsiteX0" fmla="*/ 1495 w 63048"/>
                <a:gd name="connsiteY0" fmla="*/ 95138 h 154723"/>
                <a:gd name="connsiteX1" fmla="*/ 2447 w 63048"/>
                <a:gd name="connsiteY1" fmla="*/ 96376 h 154723"/>
                <a:gd name="connsiteX2" fmla="*/ 3876 w 63048"/>
                <a:gd name="connsiteY2" fmla="*/ 96376 h 154723"/>
                <a:gd name="connsiteX3" fmla="*/ 10829 w 63048"/>
                <a:gd name="connsiteY3" fmla="*/ 95424 h 154723"/>
                <a:gd name="connsiteX4" fmla="*/ 21497 w 63048"/>
                <a:gd name="connsiteY4" fmla="*/ 79422 h 154723"/>
                <a:gd name="connsiteX5" fmla="*/ 25021 w 63048"/>
                <a:gd name="connsiteY5" fmla="*/ 78755 h 154723"/>
                <a:gd name="connsiteX6" fmla="*/ 29022 w 63048"/>
                <a:gd name="connsiteY6" fmla="*/ 87137 h 154723"/>
                <a:gd name="connsiteX7" fmla="*/ 31499 w 63048"/>
                <a:gd name="connsiteY7" fmla="*/ 91518 h 154723"/>
                <a:gd name="connsiteX8" fmla="*/ 27879 w 63048"/>
                <a:gd name="connsiteY8" fmla="*/ 111235 h 154723"/>
                <a:gd name="connsiteX9" fmla="*/ 22831 w 63048"/>
                <a:gd name="connsiteY9" fmla="*/ 119427 h 154723"/>
                <a:gd name="connsiteX10" fmla="*/ 22354 w 63048"/>
                <a:gd name="connsiteY10" fmla="*/ 128952 h 154723"/>
                <a:gd name="connsiteX11" fmla="*/ 25021 w 63048"/>
                <a:gd name="connsiteY11" fmla="*/ 133143 h 154723"/>
                <a:gd name="connsiteX12" fmla="*/ 33499 w 63048"/>
                <a:gd name="connsiteY12" fmla="*/ 153621 h 154723"/>
                <a:gd name="connsiteX13" fmla="*/ 34642 w 63048"/>
                <a:gd name="connsiteY13" fmla="*/ 154574 h 154723"/>
                <a:gd name="connsiteX14" fmla="*/ 37309 w 63048"/>
                <a:gd name="connsiteY14" fmla="*/ 153145 h 154723"/>
                <a:gd name="connsiteX15" fmla="*/ 37309 w 63048"/>
                <a:gd name="connsiteY15" fmla="*/ 149811 h 154723"/>
                <a:gd name="connsiteX16" fmla="*/ 41404 w 63048"/>
                <a:gd name="connsiteY16" fmla="*/ 91042 h 154723"/>
                <a:gd name="connsiteX17" fmla="*/ 41404 w 63048"/>
                <a:gd name="connsiteY17" fmla="*/ 84851 h 154723"/>
                <a:gd name="connsiteX18" fmla="*/ 45596 w 63048"/>
                <a:gd name="connsiteY18" fmla="*/ 80850 h 154723"/>
                <a:gd name="connsiteX19" fmla="*/ 49691 w 63048"/>
                <a:gd name="connsiteY19" fmla="*/ 82470 h 154723"/>
                <a:gd name="connsiteX20" fmla="*/ 59216 w 63048"/>
                <a:gd name="connsiteY20" fmla="*/ 84565 h 154723"/>
                <a:gd name="connsiteX21" fmla="*/ 61979 w 63048"/>
                <a:gd name="connsiteY21" fmla="*/ 76659 h 154723"/>
                <a:gd name="connsiteX22" fmla="*/ 57121 w 63048"/>
                <a:gd name="connsiteY22" fmla="*/ 73421 h 154723"/>
                <a:gd name="connsiteX23" fmla="*/ 56264 w 63048"/>
                <a:gd name="connsiteY23" fmla="*/ 70182 h 154723"/>
                <a:gd name="connsiteX24" fmla="*/ 54359 w 63048"/>
                <a:gd name="connsiteY24" fmla="*/ 44751 h 154723"/>
                <a:gd name="connsiteX25" fmla="*/ 56168 w 63048"/>
                <a:gd name="connsiteY25" fmla="*/ 37988 h 154723"/>
                <a:gd name="connsiteX26" fmla="*/ 58454 w 63048"/>
                <a:gd name="connsiteY26" fmla="*/ 36464 h 154723"/>
                <a:gd name="connsiteX27" fmla="*/ 59216 w 63048"/>
                <a:gd name="connsiteY27" fmla="*/ 33130 h 154723"/>
                <a:gd name="connsiteX28" fmla="*/ 59216 w 63048"/>
                <a:gd name="connsiteY28" fmla="*/ 26844 h 154723"/>
                <a:gd name="connsiteX29" fmla="*/ 58645 w 63048"/>
                <a:gd name="connsiteY29" fmla="*/ 24367 h 154723"/>
                <a:gd name="connsiteX30" fmla="*/ 56168 w 63048"/>
                <a:gd name="connsiteY30" fmla="*/ 22938 h 154723"/>
                <a:gd name="connsiteX31" fmla="*/ 52263 w 63048"/>
                <a:gd name="connsiteY31" fmla="*/ 14937 h 154723"/>
                <a:gd name="connsiteX32" fmla="*/ 52263 w 63048"/>
                <a:gd name="connsiteY32" fmla="*/ 5412 h 154723"/>
                <a:gd name="connsiteX33" fmla="*/ 45786 w 63048"/>
                <a:gd name="connsiteY33" fmla="*/ -17 h 154723"/>
                <a:gd name="connsiteX34" fmla="*/ 39785 w 63048"/>
                <a:gd name="connsiteY34" fmla="*/ 43893 h 154723"/>
                <a:gd name="connsiteX35" fmla="*/ 37880 w 63048"/>
                <a:gd name="connsiteY35" fmla="*/ 54371 h 154723"/>
                <a:gd name="connsiteX36" fmla="*/ 37309 w 63048"/>
                <a:gd name="connsiteY36" fmla="*/ 76278 h 154723"/>
                <a:gd name="connsiteX37" fmla="*/ 36833 w 63048"/>
                <a:gd name="connsiteY37" fmla="*/ 77326 h 154723"/>
                <a:gd name="connsiteX38" fmla="*/ 34642 w 63048"/>
                <a:gd name="connsiteY38" fmla="*/ 76755 h 154723"/>
                <a:gd name="connsiteX39" fmla="*/ 33308 w 63048"/>
                <a:gd name="connsiteY39" fmla="*/ 74659 h 154723"/>
                <a:gd name="connsiteX40" fmla="*/ 27784 w 63048"/>
                <a:gd name="connsiteY40" fmla="*/ 73421 h 154723"/>
                <a:gd name="connsiteX41" fmla="*/ 11306 w 63048"/>
                <a:gd name="connsiteY41" fmla="*/ 75516 h 154723"/>
                <a:gd name="connsiteX42" fmla="*/ 1495 w 6304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048" h="154723">
                  <a:moveTo>
                    <a:pt x="1495" y="95138"/>
                  </a:moveTo>
                  <a:cubicBezTo>
                    <a:pt x="1695" y="95624"/>
                    <a:pt x="2028" y="96052"/>
                    <a:pt x="2447" y="96376"/>
                  </a:cubicBezTo>
                  <a:cubicBezTo>
                    <a:pt x="2914" y="96519"/>
                    <a:pt x="3409" y="96519"/>
                    <a:pt x="3876" y="96376"/>
                  </a:cubicBezTo>
                  <a:lnTo>
                    <a:pt x="10829" y="95424"/>
                  </a:lnTo>
                  <a:cubicBezTo>
                    <a:pt x="12258" y="88937"/>
                    <a:pt x="16059" y="83232"/>
                    <a:pt x="21497" y="79422"/>
                  </a:cubicBezTo>
                  <a:cubicBezTo>
                    <a:pt x="22536" y="78736"/>
                    <a:pt x="23802" y="78498"/>
                    <a:pt x="25021" y="78755"/>
                  </a:cubicBezTo>
                  <a:cubicBezTo>
                    <a:pt x="28070" y="79707"/>
                    <a:pt x="27879" y="84089"/>
                    <a:pt x="29022" y="87137"/>
                  </a:cubicBezTo>
                  <a:cubicBezTo>
                    <a:pt x="29737" y="88661"/>
                    <a:pt x="30565" y="90128"/>
                    <a:pt x="31499" y="91518"/>
                  </a:cubicBezTo>
                  <a:cubicBezTo>
                    <a:pt x="33832" y="98272"/>
                    <a:pt x="32461" y="105749"/>
                    <a:pt x="27879" y="111235"/>
                  </a:cubicBezTo>
                  <a:cubicBezTo>
                    <a:pt x="25926" y="113788"/>
                    <a:pt x="24241" y="116540"/>
                    <a:pt x="22831" y="119427"/>
                  </a:cubicBezTo>
                  <a:cubicBezTo>
                    <a:pt x="21364" y="122398"/>
                    <a:pt x="21193" y="125846"/>
                    <a:pt x="22354" y="128952"/>
                  </a:cubicBezTo>
                  <a:cubicBezTo>
                    <a:pt x="23117" y="130428"/>
                    <a:pt x="24012" y="131828"/>
                    <a:pt x="25021" y="133143"/>
                  </a:cubicBezTo>
                  <a:cubicBezTo>
                    <a:pt x="28927" y="139429"/>
                    <a:pt x="28641" y="148002"/>
                    <a:pt x="33499" y="153621"/>
                  </a:cubicBezTo>
                  <a:cubicBezTo>
                    <a:pt x="33785" y="154040"/>
                    <a:pt x="34185" y="154364"/>
                    <a:pt x="34642" y="154574"/>
                  </a:cubicBezTo>
                  <a:cubicBezTo>
                    <a:pt x="35766" y="154841"/>
                    <a:pt x="36909" y="154221"/>
                    <a:pt x="37309" y="153145"/>
                  </a:cubicBezTo>
                  <a:cubicBezTo>
                    <a:pt x="37595" y="152050"/>
                    <a:pt x="37595" y="150907"/>
                    <a:pt x="37309" y="149811"/>
                  </a:cubicBezTo>
                  <a:cubicBezTo>
                    <a:pt x="36737" y="130095"/>
                    <a:pt x="43691" y="110568"/>
                    <a:pt x="41404" y="91042"/>
                  </a:cubicBezTo>
                  <a:cubicBezTo>
                    <a:pt x="41071" y="88994"/>
                    <a:pt x="41071" y="86899"/>
                    <a:pt x="41404" y="84851"/>
                  </a:cubicBezTo>
                  <a:cubicBezTo>
                    <a:pt x="41767" y="82736"/>
                    <a:pt x="43472" y="81117"/>
                    <a:pt x="45596" y="80850"/>
                  </a:cubicBezTo>
                  <a:cubicBezTo>
                    <a:pt x="47101" y="80946"/>
                    <a:pt x="48529" y="81508"/>
                    <a:pt x="49691" y="82470"/>
                  </a:cubicBezTo>
                  <a:cubicBezTo>
                    <a:pt x="52415" y="84508"/>
                    <a:pt x="55892" y="85270"/>
                    <a:pt x="59216" y="84565"/>
                  </a:cubicBezTo>
                  <a:cubicBezTo>
                    <a:pt x="62360" y="83517"/>
                    <a:pt x="64360" y="78945"/>
                    <a:pt x="61979" y="76659"/>
                  </a:cubicBezTo>
                  <a:cubicBezTo>
                    <a:pt x="59597" y="74373"/>
                    <a:pt x="58264" y="75040"/>
                    <a:pt x="57121" y="73421"/>
                  </a:cubicBezTo>
                  <a:cubicBezTo>
                    <a:pt x="56540" y="72440"/>
                    <a:pt x="56245" y="71325"/>
                    <a:pt x="56264" y="70182"/>
                  </a:cubicBezTo>
                  <a:cubicBezTo>
                    <a:pt x="55692" y="61705"/>
                    <a:pt x="55025" y="53228"/>
                    <a:pt x="54359" y="44751"/>
                  </a:cubicBezTo>
                  <a:cubicBezTo>
                    <a:pt x="54359" y="42274"/>
                    <a:pt x="54359" y="39417"/>
                    <a:pt x="56168" y="37988"/>
                  </a:cubicBezTo>
                  <a:cubicBezTo>
                    <a:pt x="56978" y="37559"/>
                    <a:pt x="57749" y="37045"/>
                    <a:pt x="58454" y="36464"/>
                  </a:cubicBezTo>
                  <a:cubicBezTo>
                    <a:pt x="59093" y="35483"/>
                    <a:pt x="59369" y="34292"/>
                    <a:pt x="59216" y="33130"/>
                  </a:cubicBezTo>
                  <a:lnTo>
                    <a:pt x="59216" y="26844"/>
                  </a:lnTo>
                  <a:cubicBezTo>
                    <a:pt x="59273" y="25977"/>
                    <a:pt x="59073" y="25120"/>
                    <a:pt x="58645" y="24367"/>
                  </a:cubicBezTo>
                  <a:cubicBezTo>
                    <a:pt x="57911" y="23748"/>
                    <a:pt x="57073" y="23262"/>
                    <a:pt x="56168" y="22938"/>
                  </a:cubicBezTo>
                  <a:cubicBezTo>
                    <a:pt x="53520" y="21167"/>
                    <a:pt x="52035" y="18109"/>
                    <a:pt x="52263" y="14937"/>
                  </a:cubicBezTo>
                  <a:cubicBezTo>
                    <a:pt x="52606" y="11775"/>
                    <a:pt x="52606" y="8575"/>
                    <a:pt x="52263" y="5412"/>
                  </a:cubicBezTo>
                  <a:cubicBezTo>
                    <a:pt x="51501" y="2364"/>
                    <a:pt x="48834" y="-588"/>
                    <a:pt x="45786" y="-17"/>
                  </a:cubicBezTo>
                  <a:cubicBezTo>
                    <a:pt x="44653" y="14728"/>
                    <a:pt x="42652" y="29387"/>
                    <a:pt x="39785" y="43893"/>
                  </a:cubicBezTo>
                  <a:cubicBezTo>
                    <a:pt x="38909" y="47341"/>
                    <a:pt x="38271" y="50837"/>
                    <a:pt x="37880" y="54371"/>
                  </a:cubicBezTo>
                  <a:cubicBezTo>
                    <a:pt x="38214" y="61677"/>
                    <a:pt x="38023" y="69001"/>
                    <a:pt x="37309" y="76278"/>
                  </a:cubicBezTo>
                  <a:cubicBezTo>
                    <a:pt x="37252" y="76669"/>
                    <a:pt x="37090" y="77031"/>
                    <a:pt x="36833" y="77326"/>
                  </a:cubicBezTo>
                  <a:cubicBezTo>
                    <a:pt x="36166" y="77898"/>
                    <a:pt x="35118" y="77326"/>
                    <a:pt x="34642" y="76755"/>
                  </a:cubicBezTo>
                  <a:cubicBezTo>
                    <a:pt x="34166" y="76183"/>
                    <a:pt x="33880" y="75231"/>
                    <a:pt x="33308" y="74659"/>
                  </a:cubicBezTo>
                  <a:cubicBezTo>
                    <a:pt x="31784" y="73364"/>
                    <a:pt x="29717" y="72897"/>
                    <a:pt x="27784" y="73421"/>
                  </a:cubicBezTo>
                  <a:lnTo>
                    <a:pt x="11306" y="75516"/>
                  </a:lnTo>
                  <a:cubicBezTo>
                    <a:pt x="828" y="76659"/>
                    <a:pt x="-2220" y="85994"/>
                    <a:pt x="1495" y="95138"/>
                  </a:cubicBezTo>
                  <a:close/>
                </a:path>
              </a:pathLst>
            </a:custGeom>
            <a:solidFill>
              <a:srgbClr val="FAB07F"/>
            </a:solidFill>
            <a:ln w="9525" cap="flat">
              <a:no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0941E497-91D6-7832-C55B-9C464F58D4B6}"/>
                </a:ext>
              </a:extLst>
            </p:cNvPr>
            <p:cNvSpPr/>
            <p:nvPr/>
          </p:nvSpPr>
          <p:spPr>
            <a:xfrm>
              <a:off x="3156644"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1" y="4083"/>
                    <a:pt x="11539" y="4788"/>
                  </a:cubicBezTo>
                  <a:cubicBezTo>
                    <a:pt x="11891" y="5769"/>
                    <a:pt x="12053" y="6798"/>
                    <a:pt x="12015" y="7836"/>
                  </a:cubicBezTo>
                  <a:lnTo>
                    <a:pt x="12015" y="14598"/>
                  </a:lnTo>
                  <a:cubicBezTo>
                    <a:pt x="12434" y="17627"/>
                    <a:pt x="11367"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2FB52E83-9DE7-3841-B4BD-3F0C74A50796}"/>
                </a:ext>
              </a:extLst>
            </p:cNvPr>
            <p:cNvSpPr/>
            <p:nvPr/>
          </p:nvSpPr>
          <p:spPr>
            <a:xfrm>
              <a:off x="3125172" y="445300"/>
              <a:ext cx="5896" cy="12138"/>
            </a:xfrm>
            <a:custGeom>
              <a:avLst/>
              <a:gdLst>
                <a:gd name="connsiteX0" fmla="*/ 625 w 5896"/>
                <a:gd name="connsiteY0" fmla="*/ 10383 h 12138"/>
                <a:gd name="connsiteX1" fmla="*/ 54 w 5896"/>
                <a:gd name="connsiteY1" fmla="*/ 6573 h 12138"/>
                <a:gd name="connsiteX2" fmla="*/ 530 w 5896"/>
                <a:gd name="connsiteY2" fmla="*/ 1810 h 12138"/>
                <a:gd name="connsiteX3" fmla="*/ 1673 w 5896"/>
                <a:gd name="connsiteY3" fmla="*/ 1 h 12138"/>
                <a:gd name="connsiteX4" fmla="*/ 3768 w 5896"/>
                <a:gd name="connsiteY4" fmla="*/ 763 h 12138"/>
                <a:gd name="connsiteX5" fmla="*/ 4626 w 5896"/>
                <a:gd name="connsiteY5" fmla="*/ 3049 h 12138"/>
                <a:gd name="connsiteX6" fmla="*/ 5483 w 5896"/>
                <a:gd name="connsiteY6" fmla="*/ 11335 h 12138"/>
                <a:gd name="connsiteX7" fmla="*/ 930 w 5896"/>
                <a:gd name="connsiteY7" fmla="*/ 10840 h 12138"/>
                <a:gd name="connsiteX8" fmla="*/ 625 w 5896"/>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6" h="12138">
                  <a:moveTo>
                    <a:pt x="625" y="10383"/>
                  </a:moveTo>
                  <a:cubicBezTo>
                    <a:pt x="54" y="9202"/>
                    <a:pt x="-146" y="7868"/>
                    <a:pt x="54" y="6573"/>
                  </a:cubicBezTo>
                  <a:cubicBezTo>
                    <a:pt x="15" y="4973"/>
                    <a:pt x="177" y="3372"/>
                    <a:pt x="530" y="1810"/>
                  </a:cubicBezTo>
                  <a:cubicBezTo>
                    <a:pt x="663" y="1086"/>
                    <a:pt x="1073" y="429"/>
                    <a:pt x="1673" y="1"/>
                  </a:cubicBezTo>
                  <a:cubicBezTo>
                    <a:pt x="2464" y="-257"/>
                    <a:pt x="3330" y="58"/>
                    <a:pt x="3768" y="763"/>
                  </a:cubicBezTo>
                  <a:cubicBezTo>
                    <a:pt x="4188" y="1467"/>
                    <a:pt x="4483" y="2239"/>
                    <a:pt x="4626" y="3049"/>
                  </a:cubicBezTo>
                  <a:cubicBezTo>
                    <a:pt x="4626" y="5049"/>
                    <a:pt x="6721" y="10002"/>
                    <a:pt x="5483" y="11335"/>
                  </a:cubicBezTo>
                  <a:cubicBezTo>
                    <a:pt x="4092" y="12459"/>
                    <a:pt x="2054" y="12231"/>
                    <a:pt x="930" y="10840"/>
                  </a:cubicBezTo>
                  <a:cubicBezTo>
                    <a:pt x="816" y="10697"/>
                    <a:pt x="711" y="10545"/>
                    <a:pt x="625" y="10383"/>
                  </a:cubicBezTo>
                  <a:close/>
                </a:path>
              </a:pathLst>
            </a:custGeom>
            <a:solidFill>
              <a:srgbClr val="FAB07F"/>
            </a:solidFill>
            <a:ln w="9525" cap="flat">
              <a:no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9CBD3E55-7198-91A9-16B9-600F5B0A5A0E}"/>
                </a:ext>
              </a:extLst>
            </p:cNvPr>
            <p:cNvSpPr/>
            <p:nvPr/>
          </p:nvSpPr>
          <p:spPr>
            <a:xfrm>
              <a:off x="3104834" y="502921"/>
              <a:ext cx="18342" cy="39544"/>
            </a:xfrm>
            <a:custGeom>
              <a:avLst/>
              <a:gdLst>
                <a:gd name="connsiteX0" fmla="*/ 10676 w 18342"/>
                <a:gd name="connsiteY0" fmla="*/ 482 h 39544"/>
                <a:gd name="connsiteX1" fmla="*/ 3437 w 18342"/>
                <a:gd name="connsiteY1" fmla="*/ 9340 h 39544"/>
                <a:gd name="connsiteX2" fmla="*/ 2580 w 18342"/>
                <a:gd name="connsiteY2" fmla="*/ 13626 h 39544"/>
                <a:gd name="connsiteX3" fmla="*/ 8 w 18342"/>
                <a:gd name="connsiteY3" fmla="*/ 19437 h 39544"/>
                <a:gd name="connsiteX4" fmla="*/ 3437 w 18342"/>
                <a:gd name="connsiteY4" fmla="*/ 27533 h 39544"/>
                <a:gd name="connsiteX5" fmla="*/ 8295 w 18342"/>
                <a:gd name="connsiteY5" fmla="*/ 35153 h 39544"/>
                <a:gd name="connsiteX6" fmla="*/ 9724 w 18342"/>
                <a:gd name="connsiteY6" fmla="*/ 39248 h 39544"/>
                <a:gd name="connsiteX7" fmla="*/ 13210 w 18342"/>
                <a:gd name="connsiteY7" fmla="*/ 37810 h 39544"/>
                <a:gd name="connsiteX8" fmla="*/ 13248 w 18342"/>
                <a:gd name="connsiteY8" fmla="*/ 37725 h 39544"/>
                <a:gd name="connsiteX9" fmla="*/ 13248 w 18342"/>
                <a:gd name="connsiteY9" fmla="*/ 33343 h 39544"/>
                <a:gd name="connsiteX10" fmla="*/ 12296 w 18342"/>
                <a:gd name="connsiteY10" fmla="*/ 16960 h 39544"/>
                <a:gd name="connsiteX11" fmla="*/ 18201 w 18342"/>
                <a:gd name="connsiteY11" fmla="*/ 5244 h 39544"/>
                <a:gd name="connsiteX12" fmla="*/ 10676 w 18342"/>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2" h="39544">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7" y="25552"/>
                    <a:pt x="3437" y="27533"/>
                  </a:cubicBezTo>
                  <a:cubicBezTo>
                    <a:pt x="5742"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01" y="5244"/>
                  </a:cubicBezTo>
                  <a:cubicBezTo>
                    <a:pt x="19154" y="767"/>
                    <a:pt x="14200" y="-1138"/>
                    <a:pt x="10676" y="482"/>
                  </a:cubicBezTo>
                  <a:close/>
                </a:path>
              </a:pathLst>
            </a:custGeom>
            <a:solidFill>
              <a:srgbClr val="FAB07F"/>
            </a:solid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6816F0F2-2C8E-8058-FA2C-0969C9E283ED}"/>
                </a:ext>
              </a:extLst>
            </p:cNvPr>
            <p:cNvSpPr/>
            <p:nvPr/>
          </p:nvSpPr>
          <p:spPr>
            <a:xfrm>
              <a:off x="3092017"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795" y="150950"/>
                    <a:pt x="490" y="15026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3" y="98905"/>
                    <a:pt x="-463" y="90656"/>
                    <a:pt x="1300" y="82684"/>
                  </a:cubicBezTo>
                  <a:cubicBezTo>
                    <a:pt x="4633" y="58395"/>
                    <a:pt x="6634" y="33916"/>
                    <a:pt x="7586" y="9437"/>
                  </a:cubicBezTo>
                  <a:cubicBezTo>
                    <a:pt x="7281" y="6265"/>
                    <a:pt x="7281" y="3083"/>
                    <a:pt x="7586" y="-88"/>
                  </a:cubicBezTo>
                  <a:cubicBezTo>
                    <a:pt x="10834" y="4750"/>
                    <a:pt x="12196" y="10618"/>
                    <a:pt x="11396" y="16390"/>
                  </a:cubicBezTo>
                  <a:lnTo>
                    <a:pt x="10444" y="86494"/>
                  </a:lnTo>
                  <a:cubicBezTo>
                    <a:pt x="10168"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4088FECF-CEFD-8E7F-FA44-519E4FAD73DD}"/>
                </a:ext>
              </a:extLst>
            </p:cNvPr>
            <p:cNvSpPr/>
            <p:nvPr/>
          </p:nvSpPr>
          <p:spPr>
            <a:xfrm>
              <a:off x="3051310" y="456238"/>
              <a:ext cx="23336" cy="34060"/>
            </a:xfrm>
            <a:custGeom>
              <a:avLst/>
              <a:gdLst>
                <a:gd name="connsiteX0" fmla="*/ 14099 w 23336"/>
                <a:gd name="connsiteY0" fmla="*/ 29067 h 34060"/>
                <a:gd name="connsiteX1" fmla="*/ 5717 w 23336"/>
                <a:gd name="connsiteY1" fmla="*/ 33830 h 34060"/>
                <a:gd name="connsiteX2" fmla="*/ 3907 w 23336"/>
                <a:gd name="connsiteY2" fmla="*/ 33830 h 34060"/>
                <a:gd name="connsiteX3" fmla="*/ 2669 w 23336"/>
                <a:gd name="connsiteY3" fmla="*/ 32210 h 34060"/>
                <a:gd name="connsiteX4" fmla="*/ 383 w 23336"/>
                <a:gd name="connsiteY4" fmla="*/ 18971 h 34060"/>
                <a:gd name="connsiteX5" fmla="*/ 8860 w 23336"/>
                <a:gd name="connsiteY5" fmla="*/ 5636 h 34060"/>
                <a:gd name="connsiteX6" fmla="*/ 9527 w 23336"/>
                <a:gd name="connsiteY6" fmla="*/ 1349 h 34060"/>
                <a:gd name="connsiteX7" fmla="*/ 14594 w 23336"/>
                <a:gd name="connsiteY7" fmla="*/ 645 h 34060"/>
                <a:gd name="connsiteX8" fmla="*/ 14765 w 23336"/>
                <a:gd name="connsiteY8" fmla="*/ 778 h 34060"/>
                <a:gd name="connsiteX9" fmla="*/ 18861 w 23336"/>
                <a:gd name="connsiteY9" fmla="*/ 8779 h 34060"/>
                <a:gd name="connsiteX10" fmla="*/ 23243 w 23336"/>
                <a:gd name="connsiteY10" fmla="*/ 15637 h 34060"/>
                <a:gd name="connsiteX11" fmla="*/ 14099 w 23336"/>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6" h="34060">
                  <a:moveTo>
                    <a:pt x="14099" y="29067"/>
                  </a:moveTo>
                  <a:cubicBezTo>
                    <a:pt x="11994" y="31639"/>
                    <a:pt x="9003" y="33334"/>
                    <a:pt x="5717" y="33830"/>
                  </a:cubicBezTo>
                  <a:cubicBezTo>
                    <a:pt x="5126" y="34020"/>
                    <a:pt x="4497" y="34020"/>
                    <a:pt x="3907" y="33830"/>
                  </a:cubicBezTo>
                  <a:cubicBezTo>
                    <a:pt x="3374" y="33401"/>
                    <a:pt x="2945" y="32839"/>
                    <a:pt x="2669" y="32210"/>
                  </a:cubicBezTo>
                  <a:cubicBezTo>
                    <a:pt x="221" y="28258"/>
                    <a:pt x="-598" y="23514"/>
                    <a:pt x="383" y="18971"/>
                  </a:cubicBezTo>
                  <a:cubicBezTo>
                    <a:pt x="2192" y="13922"/>
                    <a:pt x="8384" y="10970"/>
                    <a:pt x="8860" y="5636"/>
                  </a:cubicBezTo>
                  <a:cubicBezTo>
                    <a:pt x="8784" y="4178"/>
                    <a:pt x="9012" y="2721"/>
                    <a:pt x="9527" y="1349"/>
                  </a:cubicBezTo>
                  <a:cubicBezTo>
                    <a:pt x="10727" y="-241"/>
                    <a:pt x="13003" y="-565"/>
                    <a:pt x="14594" y="645"/>
                  </a:cubicBezTo>
                  <a:cubicBezTo>
                    <a:pt x="14651" y="683"/>
                    <a:pt x="14708" y="730"/>
                    <a:pt x="14765" y="778"/>
                  </a:cubicBezTo>
                  <a:cubicBezTo>
                    <a:pt x="17337" y="2778"/>
                    <a:pt x="17147" y="6302"/>
                    <a:pt x="18861" y="8779"/>
                  </a:cubicBezTo>
                  <a:cubicBezTo>
                    <a:pt x="20576" y="11255"/>
                    <a:pt x="22766" y="12494"/>
                    <a:pt x="23243" y="15637"/>
                  </a:cubicBezTo>
                  <a:cubicBezTo>
                    <a:pt x="24100" y="20780"/>
                    <a:pt x="17051" y="25829"/>
                    <a:pt x="14099" y="29067"/>
                  </a:cubicBezTo>
                  <a:close/>
                </a:path>
              </a:pathLst>
            </a:custGeom>
            <a:solidFill>
              <a:srgbClr val="FAB07F"/>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155966C8-9091-2CE7-A81F-9FF7E4B105D6}"/>
                </a:ext>
              </a:extLst>
            </p:cNvPr>
            <p:cNvSpPr/>
            <p:nvPr/>
          </p:nvSpPr>
          <p:spPr>
            <a:xfrm>
              <a:off x="3032789"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40 w 13186"/>
                <a:gd name="connsiteY3" fmla="*/ 49632 h 52023"/>
                <a:gd name="connsiteX4" fmla="*/ 425 w 13186"/>
                <a:gd name="connsiteY4" fmla="*/ 35630 h 52023"/>
                <a:gd name="connsiteX5" fmla="*/ 4140 w 13186"/>
                <a:gd name="connsiteY5" fmla="*/ 23915 h 52023"/>
                <a:gd name="connsiteX6" fmla="*/ 8617 w 13186"/>
                <a:gd name="connsiteY6" fmla="*/ -88 h 52023"/>
                <a:gd name="connsiteX7" fmla="*/ 12808 w 13186"/>
                <a:gd name="connsiteY7" fmla="*/ 8675 h 52023"/>
                <a:gd name="connsiteX8" fmla="*/ 12808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284" y="13008"/>
                    <a:pt x="13284" y="17390"/>
                    <a:pt x="12808"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B8F0CE80-D0FA-5B3D-BC80-08C72BD63C9F}"/>
                </a:ext>
              </a:extLst>
            </p:cNvPr>
            <p:cNvSpPr/>
            <p:nvPr/>
          </p:nvSpPr>
          <p:spPr>
            <a:xfrm>
              <a:off x="3219926"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759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7 w 212788"/>
                <a:gd name="connsiteY38" fmla="*/ 344146 h 355944"/>
                <a:gd name="connsiteX39" fmla="*/ 77236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30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9" y="25249"/>
                  </a:cubicBezTo>
                  <a:cubicBezTo>
                    <a:pt x="150235" y="20979"/>
                    <a:pt x="148844" y="16861"/>
                    <a:pt x="146663" y="13152"/>
                  </a:cubicBezTo>
                  <a:cubicBezTo>
                    <a:pt x="144339" y="9436"/>
                    <a:pt x="139777"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60" y="50567"/>
                    <a:pt x="116488" y="44194"/>
                    <a:pt x="117898" y="38108"/>
                  </a:cubicBezTo>
                  <a:cubicBezTo>
                    <a:pt x="118993" y="28600"/>
                    <a:pt x="118793" y="18989"/>
                    <a:pt x="117326" y="9533"/>
                  </a:cubicBezTo>
                  <a:cubicBezTo>
                    <a:pt x="115421" y="7723"/>
                    <a:pt x="112659" y="10390"/>
                    <a:pt x="111992" y="12867"/>
                  </a:cubicBezTo>
                  <a:cubicBezTo>
                    <a:pt x="111325"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1" y="333783"/>
                    <a:pt x="26429" y="332097"/>
                    <a:pt x="30363" y="332430"/>
                  </a:cubicBezTo>
                  <a:cubicBezTo>
                    <a:pt x="33897" y="333630"/>
                    <a:pt x="36631" y="336469"/>
                    <a:pt x="37697" y="340050"/>
                  </a:cubicBezTo>
                  <a:cubicBezTo>
                    <a:pt x="38764" y="343603"/>
                    <a:pt x="40231" y="347023"/>
                    <a:pt x="42079" y="350242"/>
                  </a:cubicBezTo>
                  <a:cubicBezTo>
                    <a:pt x="44946" y="349185"/>
                    <a:pt x="47413" y="347251"/>
                    <a:pt x="49127" y="344718"/>
                  </a:cubicBezTo>
                  <a:cubicBezTo>
                    <a:pt x="50080" y="341936"/>
                    <a:pt x="50470" y="338984"/>
                    <a:pt x="50270" y="336050"/>
                  </a:cubicBezTo>
                  <a:cubicBezTo>
                    <a:pt x="50270" y="333097"/>
                    <a:pt x="51889" y="329763"/>
                    <a:pt x="54747" y="329192"/>
                  </a:cubicBezTo>
                  <a:cubicBezTo>
                    <a:pt x="57605" y="328620"/>
                    <a:pt x="60652" y="332049"/>
                    <a:pt x="61700" y="335193"/>
                  </a:cubicBezTo>
                  <a:cubicBezTo>
                    <a:pt x="62196" y="338536"/>
                    <a:pt x="63691" y="341660"/>
                    <a:pt x="65987" y="344146"/>
                  </a:cubicBezTo>
                  <a:cubicBezTo>
                    <a:pt x="69996" y="346346"/>
                    <a:pt x="75035" y="344880"/>
                    <a:pt x="77236" y="340869"/>
                  </a:cubicBezTo>
                  <a:cubicBezTo>
                    <a:pt x="77302" y="340755"/>
                    <a:pt x="77359" y="340641"/>
                    <a:pt x="77416" y="340527"/>
                  </a:cubicBezTo>
                  <a:cubicBezTo>
                    <a:pt x="79312" y="336288"/>
                    <a:pt x="80036" y="331611"/>
                    <a:pt x="79512" y="327001"/>
                  </a:cubicBezTo>
                  <a:cubicBezTo>
                    <a:pt x="79512" y="315190"/>
                    <a:pt x="78655" y="303284"/>
                    <a:pt x="78274" y="291473"/>
                  </a:cubicBezTo>
                  <a:cubicBezTo>
                    <a:pt x="77293" y="284577"/>
                    <a:pt x="78493" y="277557"/>
                    <a:pt x="81703"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9"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091" y="329192"/>
                    <a:pt x="143330"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7" y="344241"/>
                    <a:pt x="164665" y="341003"/>
                  </a:cubicBezTo>
                  <a:cubicBezTo>
                    <a:pt x="166094" y="337764"/>
                    <a:pt x="167047" y="334050"/>
                    <a:pt x="169999" y="332240"/>
                  </a:cubicBezTo>
                  <a:cubicBezTo>
                    <a:pt x="173104" y="330582"/>
                    <a:pt x="176905" y="331040"/>
                    <a:pt x="179524" y="333383"/>
                  </a:cubicBezTo>
                  <a:cubicBezTo>
                    <a:pt x="182068" y="335659"/>
                    <a:pt x="184001" y="338545"/>
                    <a:pt x="185144" y="341765"/>
                  </a:cubicBezTo>
                  <a:cubicBezTo>
                    <a:pt x="185639" y="343089"/>
                    <a:pt x="186306" y="344337"/>
                    <a:pt x="187144" y="345479"/>
                  </a:cubicBezTo>
                  <a:cubicBezTo>
                    <a:pt x="190955" y="350052"/>
                    <a:pt x="198860" y="347480"/>
                    <a:pt x="201908" y="342432"/>
                  </a:cubicBezTo>
                  <a:cubicBezTo>
                    <a:pt x="203908" y="339003"/>
                    <a:pt x="205242" y="332907"/>
                    <a:pt x="212767" y="332907"/>
                  </a:cubicBezTo>
                  <a:lnTo>
                    <a:pt x="212767" y="332907"/>
                  </a:lnTo>
                  <a:lnTo>
                    <a:pt x="212767" y="13533"/>
                  </a:lnTo>
                  <a:cubicBezTo>
                    <a:pt x="208576" y="13533"/>
                    <a:pt x="206004" y="12771"/>
                    <a:pt x="200384" y="20391"/>
                  </a:cubicBezTo>
                  <a:close/>
                </a:path>
              </a:pathLst>
            </a:custGeom>
            <a:solidFill>
              <a:srgbClr val="FED7AB"/>
            </a:solid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2E834221-9A2A-514E-991F-27F5A2644D7E}"/>
                </a:ext>
              </a:extLst>
            </p:cNvPr>
            <p:cNvSpPr/>
            <p:nvPr/>
          </p:nvSpPr>
          <p:spPr>
            <a:xfrm>
              <a:off x="3220211" y="566733"/>
              <a:ext cx="213360" cy="160191"/>
            </a:xfrm>
            <a:custGeom>
              <a:avLst/>
              <a:gdLst>
                <a:gd name="connsiteX0" fmla="*/ 212767 w 213360"/>
                <a:gd name="connsiteY0" fmla="*/ 65639 h 160191"/>
                <a:gd name="connsiteX1" fmla="*/ 201908 w 213360"/>
                <a:gd name="connsiteY1" fmla="*/ 75164 h 160191"/>
                <a:gd name="connsiteX2" fmla="*/ 187145 w 213360"/>
                <a:gd name="connsiteY2" fmla="*/ 78212 h 160191"/>
                <a:gd name="connsiteX3" fmla="*/ 185144 w 213360"/>
                <a:gd name="connsiteY3" fmla="*/ 74497 h 160191"/>
                <a:gd name="connsiteX4" fmla="*/ 179524 w 213360"/>
                <a:gd name="connsiteY4" fmla="*/ 66115 h 160191"/>
                <a:gd name="connsiteX5" fmla="*/ 169999 w 213360"/>
                <a:gd name="connsiteY5" fmla="*/ 64972 h 160191"/>
                <a:gd name="connsiteX6" fmla="*/ 164665 w 213360"/>
                <a:gd name="connsiteY6" fmla="*/ 73735 h 160191"/>
                <a:gd name="connsiteX7" fmla="*/ 156855 w 213360"/>
                <a:gd name="connsiteY7" fmla="*/ 79164 h 160191"/>
                <a:gd name="connsiteX8" fmla="*/ 152950 w 213360"/>
                <a:gd name="connsiteY8" fmla="*/ 69639 h 160191"/>
                <a:gd name="connsiteX9" fmla="*/ 156474 w 213360"/>
                <a:gd name="connsiteY9" fmla="*/ 10013 h 160191"/>
                <a:gd name="connsiteX10" fmla="*/ 156474 w 213360"/>
                <a:gd name="connsiteY10" fmla="*/ 7441 h 160191"/>
                <a:gd name="connsiteX11" fmla="*/ 153521 w 213360"/>
                <a:gd name="connsiteY11" fmla="*/ 5631 h 160191"/>
                <a:gd name="connsiteX12" fmla="*/ 143996 w 213360"/>
                <a:gd name="connsiteY12" fmla="*/ 11251 h 160191"/>
                <a:gd name="connsiteX13" fmla="*/ 141329 w 213360"/>
                <a:gd name="connsiteY13" fmla="*/ 22967 h 160191"/>
                <a:gd name="connsiteX14" fmla="*/ 143330 w 213360"/>
                <a:gd name="connsiteY14" fmla="*/ 57638 h 160191"/>
                <a:gd name="connsiteX15" fmla="*/ 141424 w 213360"/>
                <a:gd name="connsiteY15" fmla="*/ 69734 h 160191"/>
                <a:gd name="connsiteX16" fmla="*/ 135424 w 213360"/>
                <a:gd name="connsiteY16" fmla="*/ 71735 h 160191"/>
                <a:gd name="connsiteX17" fmla="*/ 124660 w 213360"/>
                <a:gd name="connsiteY17" fmla="*/ 79069 h 160191"/>
                <a:gd name="connsiteX18" fmla="*/ 122660 w 213360"/>
                <a:gd name="connsiteY18" fmla="*/ 85546 h 160191"/>
                <a:gd name="connsiteX19" fmla="*/ 112564 w 213360"/>
                <a:gd name="connsiteY19" fmla="*/ 87451 h 160191"/>
                <a:gd name="connsiteX20" fmla="*/ 106372 w 213360"/>
                <a:gd name="connsiteY20" fmla="*/ 77926 h 160191"/>
                <a:gd name="connsiteX21" fmla="*/ 104467 w 213360"/>
                <a:gd name="connsiteY21" fmla="*/ 72020 h 160191"/>
                <a:gd name="connsiteX22" fmla="*/ 97990 w 213360"/>
                <a:gd name="connsiteY22" fmla="*/ 65543 h 160191"/>
                <a:gd name="connsiteX23" fmla="*/ 92942 w 213360"/>
                <a:gd name="connsiteY23" fmla="*/ 50589 h 160191"/>
                <a:gd name="connsiteX24" fmla="*/ 94752 w 213360"/>
                <a:gd name="connsiteY24" fmla="*/ 34587 h 160191"/>
                <a:gd name="connsiteX25" fmla="*/ 93895 w 213360"/>
                <a:gd name="connsiteY25" fmla="*/ 6869 h 160191"/>
                <a:gd name="connsiteX26" fmla="*/ 90561 w 213360"/>
                <a:gd name="connsiteY26" fmla="*/ 488 h 160191"/>
                <a:gd name="connsiteX27" fmla="*/ 81703 w 213360"/>
                <a:gd name="connsiteY27" fmla="*/ 4107 h 160191"/>
                <a:gd name="connsiteX28" fmla="*/ 78274 w 213360"/>
                <a:gd name="connsiteY28" fmla="*/ 24205 h 160191"/>
                <a:gd name="connsiteX29" fmla="*/ 79512 w 213360"/>
                <a:gd name="connsiteY29" fmla="*/ 59733 h 160191"/>
                <a:gd name="connsiteX30" fmla="*/ 77416 w 213360"/>
                <a:gd name="connsiteY30" fmla="*/ 73259 h 160191"/>
                <a:gd name="connsiteX31" fmla="*/ 66329 w 213360"/>
                <a:gd name="connsiteY31" fmla="*/ 77059 h 160191"/>
                <a:gd name="connsiteX32" fmla="*/ 65987 w 213360"/>
                <a:gd name="connsiteY32" fmla="*/ 76878 h 160191"/>
                <a:gd name="connsiteX33" fmla="*/ 61700 w 213360"/>
                <a:gd name="connsiteY33" fmla="*/ 67925 h 160191"/>
                <a:gd name="connsiteX34" fmla="*/ 54747 w 213360"/>
                <a:gd name="connsiteY34" fmla="*/ 61924 h 160191"/>
                <a:gd name="connsiteX35" fmla="*/ 50270 w 213360"/>
                <a:gd name="connsiteY35" fmla="*/ 68782 h 160191"/>
                <a:gd name="connsiteX36" fmla="*/ 49127 w 213360"/>
                <a:gd name="connsiteY36" fmla="*/ 77450 h 160191"/>
                <a:gd name="connsiteX37" fmla="*/ 42079 w 213360"/>
                <a:gd name="connsiteY37" fmla="*/ 82974 h 160191"/>
                <a:gd name="connsiteX38" fmla="*/ 37697 w 213360"/>
                <a:gd name="connsiteY38" fmla="*/ 72782 h 160191"/>
                <a:gd name="connsiteX39" fmla="*/ 30363 w 213360"/>
                <a:gd name="connsiteY39" fmla="*/ 65162 h 160191"/>
                <a:gd name="connsiteX40" fmla="*/ 20171 w 213360"/>
                <a:gd name="connsiteY40" fmla="*/ 69639 h 160191"/>
                <a:gd name="connsiteX41" fmla="*/ 11694 w 213360"/>
                <a:gd name="connsiteY41" fmla="*/ 77545 h 160191"/>
                <a:gd name="connsiteX42" fmla="*/ -22 w 213360"/>
                <a:gd name="connsiteY42" fmla="*/ 65734 h 160191"/>
                <a:gd name="connsiteX43" fmla="*/ -22 w 213360"/>
                <a:gd name="connsiteY43" fmla="*/ 132409 h 160191"/>
                <a:gd name="connsiteX44" fmla="*/ -22 w 213360"/>
                <a:gd name="connsiteY44" fmla="*/ 132409 h 160191"/>
                <a:gd name="connsiteX45" fmla="*/ 15123 w 213360"/>
                <a:gd name="connsiteY45" fmla="*/ 152983 h 160191"/>
                <a:gd name="connsiteX46" fmla="*/ 18742 w 213360"/>
                <a:gd name="connsiteY46" fmla="*/ 154983 h 160191"/>
                <a:gd name="connsiteX47" fmla="*/ 27791 w 213360"/>
                <a:gd name="connsiteY47" fmla="*/ 149077 h 160191"/>
                <a:gd name="connsiteX48" fmla="*/ 33697 w 213360"/>
                <a:gd name="connsiteY48" fmla="*/ 138886 h 160191"/>
                <a:gd name="connsiteX49" fmla="*/ 48594 w 213360"/>
                <a:gd name="connsiteY49" fmla="*/ 140210 h 160191"/>
                <a:gd name="connsiteX50" fmla="*/ 49604 w 213360"/>
                <a:gd name="connsiteY50" fmla="*/ 141648 h 160191"/>
                <a:gd name="connsiteX51" fmla="*/ 52080 w 213360"/>
                <a:gd name="connsiteY51" fmla="*/ 151173 h 160191"/>
                <a:gd name="connsiteX52" fmla="*/ 58366 w 213360"/>
                <a:gd name="connsiteY52" fmla="*/ 157745 h 160191"/>
                <a:gd name="connsiteX53" fmla="*/ 66082 w 213360"/>
                <a:gd name="connsiteY53" fmla="*/ 151459 h 160191"/>
                <a:gd name="connsiteX54" fmla="*/ 71987 w 213360"/>
                <a:gd name="connsiteY54" fmla="*/ 141934 h 160191"/>
                <a:gd name="connsiteX55" fmla="*/ 78655 w 213360"/>
                <a:gd name="connsiteY55" fmla="*/ 136505 h 160191"/>
                <a:gd name="connsiteX56" fmla="*/ 84655 w 213360"/>
                <a:gd name="connsiteY56" fmla="*/ 144315 h 160191"/>
                <a:gd name="connsiteX57" fmla="*/ 87799 w 213360"/>
                <a:gd name="connsiteY57" fmla="*/ 154507 h 160191"/>
                <a:gd name="connsiteX58" fmla="*/ 96371 w 213360"/>
                <a:gd name="connsiteY58" fmla="*/ 155555 h 160191"/>
                <a:gd name="connsiteX59" fmla="*/ 103229 w 213360"/>
                <a:gd name="connsiteY59" fmla="*/ 149554 h 160191"/>
                <a:gd name="connsiteX60" fmla="*/ 109230 w 213360"/>
                <a:gd name="connsiteY60" fmla="*/ 139172 h 160191"/>
                <a:gd name="connsiteX61" fmla="*/ 114755 w 213360"/>
                <a:gd name="connsiteY61" fmla="*/ 132980 h 160191"/>
                <a:gd name="connsiteX62" fmla="*/ 120850 w 213360"/>
                <a:gd name="connsiteY62" fmla="*/ 141839 h 160191"/>
                <a:gd name="connsiteX63" fmla="*/ 127137 w 213360"/>
                <a:gd name="connsiteY63" fmla="*/ 156888 h 160191"/>
                <a:gd name="connsiteX64" fmla="*/ 130280 w 213360"/>
                <a:gd name="connsiteY64" fmla="*/ 159746 h 160191"/>
                <a:gd name="connsiteX65" fmla="*/ 134376 w 213360"/>
                <a:gd name="connsiteY65" fmla="*/ 159746 h 160191"/>
                <a:gd name="connsiteX66" fmla="*/ 148759 w 213360"/>
                <a:gd name="connsiteY66" fmla="*/ 137743 h 160191"/>
                <a:gd name="connsiteX67" fmla="*/ 147806 w 213360"/>
                <a:gd name="connsiteY67" fmla="*/ 128218 h 160191"/>
                <a:gd name="connsiteX68" fmla="*/ 154188 w 213360"/>
                <a:gd name="connsiteY68" fmla="*/ 123265 h 160191"/>
                <a:gd name="connsiteX69" fmla="*/ 156950 w 213360"/>
                <a:gd name="connsiteY69" fmla="*/ 125837 h 160191"/>
                <a:gd name="connsiteX70" fmla="*/ 161522 w 213360"/>
                <a:gd name="connsiteY70" fmla="*/ 134504 h 160191"/>
                <a:gd name="connsiteX71" fmla="*/ 166094 w 213360"/>
                <a:gd name="connsiteY71" fmla="*/ 143077 h 160191"/>
                <a:gd name="connsiteX72" fmla="*/ 171142 w 213360"/>
                <a:gd name="connsiteY72" fmla="*/ 145458 h 160191"/>
                <a:gd name="connsiteX73" fmla="*/ 192764 w 213360"/>
                <a:gd name="connsiteY73" fmla="*/ 131552 h 160191"/>
                <a:gd name="connsiteX74" fmla="*/ 193907 w 213360"/>
                <a:gd name="connsiteY74" fmla="*/ 128789 h 160191"/>
                <a:gd name="connsiteX75" fmla="*/ 199051 w 213360"/>
                <a:gd name="connsiteY75" fmla="*/ 130027 h 160191"/>
                <a:gd name="connsiteX76" fmla="*/ 200860 w 213360"/>
                <a:gd name="connsiteY76" fmla="*/ 135838 h 160191"/>
                <a:gd name="connsiteX77" fmla="*/ 213338 w 213360"/>
                <a:gd name="connsiteY77" fmla="*/ 132790 h 160191"/>
                <a:gd name="connsiteX78" fmla="*/ 213338 w 213360"/>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60" h="160191">
                  <a:moveTo>
                    <a:pt x="212767" y="65639"/>
                  </a:moveTo>
                  <a:cubicBezTo>
                    <a:pt x="205242" y="65639"/>
                    <a:pt x="203908" y="71735"/>
                    <a:pt x="201908" y="75164"/>
                  </a:cubicBezTo>
                  <a:cubicBezTo>
                    <a:pt x="198860" y="80212"/>
                    <a:pt x="190955" y="82784"/>
                    <a:pt x="187145"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30" y="57638"/>
                  </a:cubicBezTo>
                  <a:cubicBezTo>
                    <a:pt x="144091" y="61924"/>
                    <a:pt x="144758" y="67163"/>
                    <a:pt x="141424" y="69734"/>
                  </a:cubicBezTo>
                  <a:cubicBezTo>
                    <a:pt x="139615" y="70877"/>
                    <a:pt x="137557" y="71563"/>
                    <a:pt x="135424" y="71735"/>
                  </a:cubicBezTo>
                  <a:cubicBezTo>
                    <a:pt x="130833"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9"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3" y="17309"/>
                    <a:pt x="78274" y="24205"/>
                  </a:cubicBezTo>
                  <a:cubicBezTo>
                    <a:pt x="78274" y="36016"/>
                    <a:pt x="79036" y="47922"/>
                    <a:pt x="79512" y="59733"/>
                  </a:cubicBezTo>
                  <a:cubicBezTo>
                    <a:pt x="80036" y="64343"/>
                    <a:pt x="79312" y="69020"/>
                    <a:pt x="77416" y="73259"/>
                  </a:cubicBezTo>
                  <a:cubicBezTo>
                    <a:pt x="75407" y="77373"/>
                    <a:pt x="70444" y="79069"/>
                    <a:pt x="66329" y="77059"/>
                  </a:cubicBezTo>
                  <a:cubicBezTo>
                    <a:pt x="66215" y="77002"/>
                    <a:pt x="66101" y="76945"/>
                    <a:pt x="65987" y="76878"/>
                  </a:cubicBezTo>
                  <a:cubicBezTo>
                    <a:pt x="63691" y="74392"/>
                    <a:pt x="62196" y="71268"/>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1" y="69201"/>
                    <a:pt x="33897" y="66362"/>
                    <a:pt x="30363" y="65162"/>
                  </a:cubicBezTo>
                  <a:cubicBezTo>
                    <a:pt x="26429" y="64829"/>
                    <a:pt x="22591" y="66515"/>
                    <a:pt x="20171" y="69639"/>
                  </a:cubicBezTo>
                  <a:cubicBezTo>
                    <a:pt x="17857" y="72773"/>
                    <a:pt x="14980" y="75449"/>
                    <a:pt x="11694" y="77545"/>
                  </a:cubicBezTo>
                  <a:cubicBezTo>
                    <a:pt x="9408" y="78688"/>
                    <a:pt x="11694" y="66020"/>
                    <a:pt x="-22" y="65734"/>
                  </a:cubicBezTo>
                  <a:lnTo>
                    <a:pt x="-22" y="132409"/>
                  </a:lnTo>
                  <a:lnTo>
                    <a:pt x="-22" y="132409"/>
                  </a:lnTo>
                  <a:cubicBezTo>
                    <a:pt x="11504" y="132409"/>
                    <a:pt x="10456" y="148792"/>
                    <a:pt x="15123" y="152983"/>
                  </a:cubicBezTo>
                  <a:cubicBezTo>
                    <a:pt x="16123" y="153973"/>
                    <a:pt x="17371" y="154669"/>
                    <a:pt x="18742" y="154983"/>
                  </a:cubicBezTo>
                  <a:cubicBezTo>
                    <a:pt x="22457" y="155840"/>
                    <a:pt x="25981" y="152507"/>
                    <a:pt x="27791" y="149077"/>
                  </a:cubicBezTo>
                  <a:cubicBezTo>
                    <a:pt x="29201" y="145391"/>
                    <a:pt x="31201" y="141943"/>
                    <a:pt x="33697" y="138886"/>
                  </a:cubicBezTo>
                  <a:cubicBezTo>
                    <a:pt x="38173" y="135142"/>
                    <a:pt x="44841" y="135733"/>
                    <a:pt x="48594" y="140210"/>
                  </a:cubicBezTo>
                  <a:cubicBezTo>
                    <a:pt x="48965" y="140658"/>
                    <a:pt x="49308" y="141143"/>
                    <a:pt x="49604" y="141648"/>
                  </a:cubicBezTo>
                  <a:cubicBezTo>
                    <a:pt x="50785" y="144725"/>
                    <a:pt x="51613" y="147916"/>
                    <a:pt x="52080" y="151173"/>
                  </a:cubicBezTo>
                  <a:cubicBezTo>
                    <a:pt x="52937" y="154316"/>
                    <a:pt x="55223" y="157555"/>
                    <a:pt x="58366" y="157745"/>
                  </a:cubicBezTo>
                  <a:cubicBezTo>
                    <a:pt x="61510" y="157936"/>
                    <a:pt x="64272" y="154507"/>
                    <a:pt x="66082" y="151459"/>
                  </a:cubicBezTo>
                  <a:lnTo>
                    <a:pt x="71987" y="141934"/>
                  </a:lnTo>
                  <a:cubicBezTo>
                    <a:pt x="73511" y="139362"/>
                    <a:pt x="75607" y="136409"/>
                    <a:pt x="78655" y="136505"/>
                  </a:cubicBezTo>
                  <a:cubicBezTo>
                    <a:pt x="81703" y="136600"/>
                    <a:pt x="84179" y="140696"/>
                    <a:pt x="84655" y="144315"/>
                  </a:cubicBezTo>
                  <a:cubicBezTo>
                    <a:pt x="84503" y="147973"/>
                    <a:pt x="85617" y="151573"/>
                    <a:pt x="87799" y="154507"/>
                  </a:cubicBezTo>
                  <a:cubicBezTo>
                    <a:pt x="90209" y="156498"/>
                    <a:pt x="93552" y="156907"/>
                    <a:pt x="96371" y="155555"/>
                  </a:cubicBezTo>
                  <a:cubicBezTo>
                    <a:pt x="99105" y="154135"/>
                    <a:pt x="101467" y="152078"/>
                    <a:pt x="103229" y="149554"/>
                  </a:cubicBezTo>
                  <a:cubicBezTo>
                    <a:pt x="105668" y="146363"/>
                    <a:pt x="107687" y="142877"/>
                    <a:pt x="109230" y="139172"/>
                  </a:cubicBezTo>
                  <a:cubicBezTo>
                    <a:pt x="110373" y="136409"/>
                    <a:pt x="111897" y="133171"/>
                    <a:pt x="114755" y="132980"/>
                  </a:cubicBezTo>
                  <a:cubicBezTo>
                    <a:pt x="117612" y="132790"/>
                    <a:pt x="120088" y="137933"/>
                    <a:pt x="120850" y="141839"/>
                  </a:cubicBezTo>
                  <a:cubicBezTo>
                    <a:pt x="121917" y="147220"/>
                    <a:pt x="124060" y="152345"/>
                    <a:pt x="127137" y="156888"/>
                  </a:cubicBezTo>
                  <a:cubicBezTo>
                    <a:pt x="127889" y="158126"/>
                    <a:pt x="128975" y="159117"/>
                    <a:pt x="130280" y="159746"/>
                  </a:cubicBezTo>
                  <a:cubicBezTo>
                    <a:pt x="131604" y="160222"/>
                    <a:pt x="133052" y="160222"/>
                    <a:pt x="134376" y="159746"/>
                  </a:cubicBezTo>
                  <a:cubicBezTo>
                    <a:pt x="143749" y="156707"/>
                    <a:pt x="149730" y="147544"/>
                    <a:pt x="148759" y="137743"/>
                  </a:cubicBezTo>
                  <a:cubicBezTo>
                    <a:pt x="147959" y="134638"/>
                    <a:pt x="147644" y="131418"/>
                    <a:pt x="147806" y="128218"/>
                  </a:cubicBezTo>
                  <a:cubicBezTo>
                    <a:pt x="147806" y="125170"/>
                    <a:pt x="151330" y="122122"/>
                    <a:pt x="154188" y="123265"/>
                  </a:cubicBezTo>
                  <a:cubicBezTo>
                    <a:pt x="155322" y="123855"/>
                    <a:pt x="156274" y="124751"/>
                    <a:pt x="156950" y="125837"/>
                  </a:cubicBezTo>
                  <a:cubicBezTo>
                    <a:pt x="158846" y="128513"/>
                    <a:pt x="160379" y="131428"/>
                    <a:pt x="161522" y="134504"/>
                  </a:cubicBezTo>
                  <a:cubicBezTo>
                    <a:pt x="162341" y="137686"/>
                    <a:pt x="163913" y="140619"/>
                    <a:pt x="166094" y="143077"/>
                  </a:cubicBezTo>
                  <a:cubicBezTo>
                    <a:pt x="167552" y="144287"/>
                    <a:pt x="169285" y="145106"/>
                    <a:pt x="171142" y="145458"/>
                  </a:cubicBezTo>
                  <a:cubicBezTo>
                    <a:pt x="180867" y="147115"/>
                    <a:pt x="190240" y="141086"/>
                    <a:pt x="192764" y="131552"/>
                  </a:cubicBezTo>
                  <a:cubicBezTo>
                    <a:pt x="192945" y="130561"/>
                    <a:pt x="193336" y="129618"/>
                    <a:pt x="193907" y="128789"/>
                  </a:cubicBezTo>
                  <a:cubicBezTo>
                    <a:pt x="195336" y="127361"/>
                    <a:pt x="197908" y="128313"/>
                    <a:pt x="199051" y="130027"/>
                  </a:cubicBezTo>
                  <a:cubicBezTo>
                    <a:pt x="200194" y="131742"/>
                    <a:pt x="200003" y="133933"/>
                    <a:pt x="200860" y="135838"/>
                  </a:cubicBezTo>
                  <a:cubicBezTo>
                    <a:pt x="208195" y="151459"/>
                    <a:pt x="207433" y="132980"/>
                    <a:pt x="213338" y="132790"/>
                  </a:cubicBezTo>
                  <a:lnTo>
                    <a:pt x="213338" y="66115"/>
                  </a:lnTo>
                  <a:close/>
                </a:path>
              </a:pathLst>
            </a:custGeom>
            <a:solidFill>
              <a:srgbClr val="F99F38"/>
            </a:solidFill>
            <a:ln w="9525" cap="flat">
              <a:no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4DA75B63-DFCD-414F-38AD-073C04EEF177}"/>
                </a:ext>
              </a:extLst>
            </p:cNvPr>
            <p:cNvSpPr/>
            <p:nvPr/>
          </p:nvSpPr>
          <p:spPr>
            <a:xfrm>
              <a:off x="3219735" y="228589"/>
              <a:ext cx="213359" cy="127169"/>
            </a:xfrm>
            <a:custGeom>
              <a:avLst/>
              <a:gdLst>
                <a:gd name="connsiteX0" fmla="*/ 17694 w 213359"/>
                <a:gd name="connsiteY0" fmla="*/ 89743 h 127169"/>
                <a:gd name="connsiteX1" fmla="*/ 25696 w 213359"/>
                <a:gd name="connsiteY1" fmla="*/ 96982 h 127169"/>
                <a:gd name="connsiteX2" fmla="*/ 33697 w 213359"/>
                <a:gd name="connsiteY2" fmla="*/ 92410 h 127169"/>
                <a:gd name="connsiteX3" fmla="*/ 35983 w 213359"/>
                <a:gd name="connsiteY3" fmla="*/ 82028 h 127169"/>
                <a:gd name="connsiteX4" fmla="*/ 53604 w 213359"/>
                <a:gd name="connsiteY4" fmla="*/ 74789 h 127169"/>
                <a:gd name="connsiteX5" fmla="*/ 56938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3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2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664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7 w 213359"/>
                <a:gd name="connsiteY29" fmla="*/ 28021 h 127169"/>
                <a:gd name="connsiteX30" fmla="*/ 196002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9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4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4" y="89743"/>
                  </a:moveTo>
                  <a:cubicBezTo>
                    <a:pt x="20123" y="92403"/>
                    <a:pt x="22810" y="94826"/>
                    <a:pt x="25696" y="96982"/>
                  </a:cubicBezTo>
                  <a:cubicBezTo>
                    <a:pt x="28743" y="98792"/>
                    <a:pt x="32553" y="95744"/>
                    <a:pt x="33697" y="92410"/>
                  </a:cubicBezTo>
                  <a:cubicBezTo>
                    <a:pt x="34840" y="89076"/>
                    <a:pt x="34554" y="85266"/>
                    <a:pt x="35983" y="82028"/>
                  </a:cubicBezTo>
                  <a:cubicBezTo>
                    <a:pt x="39688" y="76074"/>
                    <a:pt x="46784" y="73157"/>
                    <a:pt x="53604" y="74789"/>
                  </a:cubicBezTo>
                  <a:cubicBezTo>
                    <a:pt x="54861" y="74796"/>
                    <a:pt x="56061" y="75312"/>
                    <a:pt x="56938" y="76218"/>
                  </a:cubicBezTo>
                  <a:cubicBezTo>
                    <a:pt x="57633" y="77427"/>
                    <a:pt x="57900" y="78837"/>
                    <a:pt x="57700" y="80218"/>
                  </a:cubicBezTo>
                  <a:cubicBezTo>
                    <a:pt x="57785" y="86954"/>
                    <a:pt x="61119" y="93233"/>
                    <a:pt x="66653" y="97077"/>
                  </a:cubicBezTo>
                  <a:cubicBezTo>
                    <a:pt x="72197" y="95865"/>
                    <a:pt x="76492" y="91492"/>
                    <a:pt x="77607" y="85933"/>
                  </a:cubicBezTo>
                  <a:cubicBezTo>
                    <a:pt x="78083" y="83552"/>
                    <a:pt x="77607" y="81075"/>
                    <a:pt x="78464" y="78789"/>
                  </a:cubicBezTo>
                  <a:cubicBezTo>
                    <a:pt x="80302" y="72751"/>
                    <a:pt x="86694" y="69350"/>
                    <a:pt x="92733"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98" y="89770"/>
                    <a:pt x="118898" y="99380"/>
                    <a:pt x="117802" y="108888"/>
                  </a:cubicBezTo>
                  <a:cubicBezTo>
                    <a:pt x="116392" y="114975"/>
                    <a:pt x="116964" y="121347"/>
                    <a:pt x="119422" y="127081"/>
                  </a:cubicBezTo>
                  <a:cubicBezTo>
                    <a:pt x="122946" y="126605"/>
                    <a:pt x="124756" y="122604"/>
                    <a:pt x="125803" y="119175"/>
                  </a:cubicBezTo>
                  <a:cubicBezTo>
                    <a:pt x="128118" y="111508"/>
                    <a:pt x="129404" y="103562"/>
                    <a:pt x="129613" y="95553"/>
                  </a:cubicBezTo>
                  <a:cubicBezTo>
                    <a:pt x="129613" y="89648"/>
                    <a:pt x="130185" y="82314"/>
                    <a:pt x="135519" y="79932"/>
                  </a:cubicBezTo>
                  <a:cubicBezTo>
                    <a:pt x="139681" y="78564"/>
                    <a:pt x="144244" y="80215"/>
                    <a:pt x="146568" y="83933"/>
                  </a:cubicBezTo>
                  <a:cubicBezTo>
                    <a:pt x="148749" y="87642"/>
                    <a:pt x="150140" y="91759"/>
                    <a:pt x="150664"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7" y="28021"/>
                  </a:cubicBezTo>
                  <a:cubicBezTo>
                    <a:pt x="202889" y="23275"/>
                    <a:pt x="199689" y="18862"/>
                    <a:pt x="196002" y="14877"/>
                  </a:cubicBezTo>
                  <a:cubicBezTo>
                    <a:pt x="194850" y="12690"/>
                    <a:pt x="192793"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80"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1" y="16877"/>
                    <a:pt x="34459" y="11638"/>
                  </a:cubicBezTo>
                  <a:cubicBezTo>
                    <a:pt x="34430" y="9552"/>
                    <a:pt x="33573" y="7563"/>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341" y="83931"/>
                    <a:pt x="12637" y="85859"/>
                    <a:pt x="17694" y="89743"/>
                  </a:cubicBezTo>
                  <a:close/>
                </a:path>
              </a:pathLst>
            </a:custGeom>
            <a:solidFill>
              <a:srgbClr val="F99F38"/>
            </a:solidFill>
            <a:ln w="9525" cap="flat">
              <a:no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7A9B6D6F-025A-3F69-E9B3-A8E1C9421EF7}"/>
                </a:ext>
              </a:extLst>
            </p:cNvPr>
            <p:cNvSpPr/>
            <p:nvPr/>
          </p:nvSpPr>
          <p:spPr>
            <a:xfrm>
              <a:off x="3359868" y="399026"/>
              <a:ext cx="63130" cy="154723"/>
            </a:xfrm>
            <a:custGeom>
              <a:avLst/>
              <a:gdLst>
                <a:gd name="connsiteX0" fmla="*/ 1577 w 63130"/>
                <a:gd name="connsiteY0" fmla="*/ 95138 h 154723"/>
                <a:gd name="connsiteX1" fmla="*/ 2530 w 63130"/>
                <a:gd name="connsiteY1" fmla="*/ 96376 h 154723"/>
                <a:gd name="connsiteX2" fmla="*/ 3959 w 63130"/>
                <a:gd name="connsiteY2" fmla="*/ 96376 h 154723"/>
                <a:gd name="connsiteX3" fmla="*/ 10912 w 63130"/>
                <a:gd name="connsiteY3" fmla="*/ 95424 h 154723"/>
                <a:gd name="connsiteX4" fmla="*/ 21580 w 63130"/>
                <a:gd name="connsiteY4" fmla="*/ 79422 h 154723"/>
                <a:gd name="connsiteX5" fmla="*/ 25104 w 63130"/>
                <a:gd name="connsiteY5" fmla="*/ 78755 h 154723"/>
                <a:gd name="connsiteX6" fmla="*/ 29104 w 63130"/>
                <a:gd name="connsiteY6" fmla="*/ 87137 h 154723"/>
                <a:gd name="connsiteX7" fmla="*/ 31581 w 63130"/>
                <a:gd name="connsiteY7" fmla="*/ 91518 h 154723"/>
                <a:gd name="connsiteX8" fmla="*/ 27961 w 63130"/>
                <a:gd name="connsiteY8" fmla="*/ 111235 h 154723"/>
                <a:gd name="connsiteX9" fmla="*/ 22913 w 63130"/>
                <a:gd name="connsiteY9" fmla="*/ 119427 h 154723"/>
                <a:gd name="connsiteX10" fmla="*/ 22437 w 63130"/>
                <a:gd name="connsiteY10" fmla="*/ 128952 h 154723"/>
                <a:gd name="connsiteX11" fmla="*/ 25104 w 63130"/>
                <a:gd name="connsiteY11" fmla="*/ 133143 h 154723"/>
                <a:gd name="connsiteX12" fmla="*/ 33581 w 63130"/>
                <a:gd name="connsiteY12" fmla="*/ 153621 h 154723"/>
                <a:gd name="connsiteX13" fmla="*/ 34724 w 63130"/>
                <a:gd name="connsiteY13" fmla="*/ 154574 h 154723"/>
                <a:gd name="connsiteX14" fmla="*/ 37391 w 63130"/>
                <a:gd name="connsiteY14" fmla="*/ 153145 h 154723"/>
                <a:gd name="connsiteX15" fmla="*/ 37391 w 63130"/>
                <a:gd name="connsiteY15" fmla="*/ 149811 h 154723"/>
                <a:gd name="connsiteX16" fmla="*/ 41487 w 63130"/>
                <a:gd name="connsiteY16" fmla="*/ 91042 h 154723"/>
                <a:gd name="connsiteX17" fmla="*/ 41487 w 63130"/>
                <a:gd name="connsiteY17" fmla="*/ 84851 h 154723"/>
                <a:gd name="connsiteX18" fmla="*/ 45678 w 63130"/>
                <a:gd name="connsiteY18" fmla="*/ 80850 h 154723"/>
                <a:gd name="connsiteX19" fmla="*/ 49774 w 63130"/>
                <a:gd name="connsiteY19" fmla="*/ 82470 h 154723"/>
                <a:gd name="connsiteX20" fmla="*/ 59299 w 63130"/>
                <a:gd name="connsiteY20" fmla="*/ 84565 h 154723"/>
                <a:gd name="connsiteX21" fmla="*/ 62061 w 63130"/>
                <a:gd name="connsiteY21" fmla="*/ 76659 h 154723"/>
                <a:gd name="connsiteX22" fmla="*/ 57203 w 63130"/>
                <a:gd name="connsiteY22" fmla="*/ 73421 h 154723"/>
                <a:gd name="connsiteX23" fmla="*/ 56346 w 63130"/>
                <a:gd name="connsiteY23" fmla="*/ 70182 h 154723"/>
                <a:gd name="connsiteX24" fmla="*/ 54441 w 63130"/>
                <a:gd name="connsiteY24" fmla="*/ 44751 h 154723"/>
                <a:gd name="connsiteX25" fmla="*/ 56251 w 63130"/>
                <a:gd name="connsiteY25" fmla="*/ 37988 h 154723"/>
                <a:gd name="connsiteX26" fmla="*/ 58537 w 63130"/>
                <a:gd name="connsiteY26" fmla="*/ 36464 h 154723"/>
                <a:gd name="connsiteX27" fmla="*/ 59299 w 63130"/>
                <a:gd name="connsiteY27" fmla="*/ 33130 h 154723"/>
                <a:gd name="connsiteX28" fmla="*/ 59299 w 63130"/>
                <a:gd name="connsiteY28" fmla="*/ 26844 h 154723"/>
                <a:gd name="connsiteX29" fmla="*/ 58727 w 63130"/>
                <a:gd name="connsiteY29" fmla="*/ 24367 h 154723"/>
                <a:gd name="connsiteX30" fmla="*/ 56251 w 63130"/>
                <a:gd name="connsiteY30" fmla="*/ 22938 h 154723"/>
                <a:gd name="connsiteX31" fmla="*/ 52345 w 63130"/>
                <a:gd name="connsiteY31" fmla="*/ 14937 h 154723"/>
                <a:gd name="connsiteX32" fmla="*/ 52345 w 63130"/>
                <a:gd name="connsiteY32" fmla="*/ 5412 h 154723"/>
                <a:gd name="connsiteX33" fmla="*/ 45869 w 63130"/>
                <a:gd name="connsiteY33" fmla="*/ -17 h 154723"/>
                <a:gd name="connsiteX34" fmla="*/ 39868 w 63130"/>
                <a:gd name="connsiteY34" fmla="*/ 43893 h 154723"/>
                <a:gd name="connsiteX35" fmla="*/ 37963 w 63130"/>
                <a:gd name="connsiteY35" fmla="*/ 54371 h 154723"/>
                <a:gd name="connsiteX36" fmla="*/ 37391 w 63130"/>
                <a:gd name="connsiteY36" fmla="*/ 76278 h 154723"/>
                <a:gd name="connsiteX37" fmla="*/ 36915 w 63130"/>
                <a:gd name="connsiteY37" fmla="*/ 77326 h 154723"/>
                <a:gd name="connsiteX38" fmla="*/ 34724 w 63130"/>
                <a:gd name="connsiteY38" fmla="*/ 76755 h 154723"/>
                <a:gd name="connsiteX39" fmla="*/ 33391 w 63130"/>
                <a:gd name="connsiteY39" fmla="*/ 74659 h 154723"/>
                <a:gd name="connsiteX40" fmla="*/ 27866 w 63130"/>
                <a:gd name="connsiteY40" fmla="*/ 73421 h 154723"/>
                <a:gd name="connsiteX41" fmla="*/ 11388 w 63130"/>
                <a:gd name="connsiteY41" fmla="*/ 75516 h 154723"/>
                <a:gd name="connsiteX42" fmla="*/ 1577 w 63130"/>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30" h="154723">
                  <a:moveTo>
                    <a:pt x="1577" y="95138"/>
                  </a:moveTo>
                  <a:cubicBezTo>
                    <a:pt x="1777" y="95624"/>
                    <a:pt x="2111" y="96052"/>
                    <a:pt x="2530" y="96376"/>
                  </a:cubicBezTo>
                  <a:cubicBezTo>
                    <a:pt x="2996" y="96519"/>
                    <a:pt x="3492" y="96519"/>
                    <a:pt x="3959" y="96376"/>
                  </a:cubicBezTo>
                  <a:lnTo>
                    <a:pt x="10912" y="95424"/>
                  </a:lnTo>
                  <a:cubicBezTo>
                    <a:pt x="12341" y="88937"/>
                    <a:pt x="16141" y="83232"/>
                    <a:pt x="21580" y="79422"/>
                  </a:cubicBezTo>
                  <a:cubicBezTo>
                    <a:pt x="22618" y="78736"/>
                    <a:pt x="23885" y="78498"/>
                    <a:pt x="25104" y="78755"/>
                  </a:cubicBezTo>
                  <a:cubicBezTo>
                    <a:pt x="28152" y="79707"/>
                    <a:pt x="27961" y="84089"/>
                    <a:pt x="29104" y="87137"/>
                  </a:cubicBezTo>
                  <a:cubicBezTo>
                    <a:pt x="29819" y="88661"/>
                    <a:pt x="30648" y="90128"/>
                    <a:pt x="31581" y="91518"/>
                  </a:cubicBezTo>
                  <a:cubicBezTo>
                    <a:pt x="33915" y="98272"/>
                    <a:pt x="32543" y="105749"/>
                    <a:pt x="27961" y="111235"/>
                  </a:cubicBezTo>
                  <a:cubicBezTo>
                    <a:pt x="26009" y="113788"/>
                    <a:pt x="24323" y="116540"/>
                    <a:pt x="22913" y="119427"/>
                  </a:cubicBezTo>
                  <a:cubicBezTo>
                    <a:pt x="21446" y="122398"/>
                    <a:pt x="21275" y="125846"/>
                    <a:pt x="22437" y="128952"/>
                  </a:cubicBezTo>
                  <a:cubicBezTo>
                    <a:pt x="23237" y="130399"/>
                    <a:pt x="24123" y="131800"/>
                    <a:pt x="25104" y="133143"/>
                  </a:cubicBezTo>
                  <a:cubicBezTo>
                    <a:pt x="29009" y="139429"/>
                    <a:pt x="28724" y="148002"/>
                    <a:pt x="33581" y="153621"/>
                  </a:cubicBezTo>
                  <a:cubicBezTo>
                    <a:pt x="33867" y="154040"/>
                    <a:pt x="34267" y="154364"/>
                    <a:pt x="34724" y="154574"/>
                  </a:cubicBezTo>
                  <a:cubicBezTo>
                    <a:pt x="35848" y="154841"/>
                    <a:pt x="36991" y="154221"/>
                    <a:pt x="37391" y="153145"/>
                  </a:cubicBezTo>
                  <a:cubicBezTo>
                    <a:pt x="37677" y="152050"/>
                    <a:pt x="37677" y="150907"/>
                    <a:pt x="37391" y="149811"/>
                  </a:cubicBezTo>
                  <a:cubicBezTo>
                    <a:pt x="36820" y="130095"/>
                    <a:pt x="43773" y="110568"/>
                    <a:pt x="41487" y="91042"/>
                  </a:cubicBezTo>
                  <a:cubicBezTo>
                    <a:pt x="41154" y="88994"/>
                    <a:pt x="41154" y="86899"/>
                    <a:pt x="41487" y="84851"/>
                  </a:cubicBezTo>
                  <a:cubicBezTo>
                    <a:pt x="41849" y="82736"/>
                    <a:pt x="43554" y="81117"/>
                    <a:pt x="45678" y="80850"/>
                  </a:cubicBezTo>
                  <a:cubicBezTo>
                    <a:pt x="47183" y="80946"/>
                    <a:pt x="48612" y="81508"/>
                    <a:pt x="49774" y="82470"/>
                  </a:cubicBezTo>
                  <a:cubicBezTo>
                    <a:pt x="52498" y="84508"/>
                    <a:pt x="55975" y="85270"/>
                    <a:pt x="59299" y="84565"/>
                  </a:cubicBezTo>
                  <a:cubicBezTo>
                    <a:pt x="62442" y="83517"/>
                    <a:pt x="64442" y="78945"/>
                    <a:pt x="62061" y="76659"/>
                  </a:cubicBezTo>
                  <a:cubicBezTo>
                    <a:pt x="59680" y="74373"/>
                    <a:pt x="58346" y="75040"/>
                    <a:pt x="57203" y="73421"/>
                  </a:cubicBezTo>
                  <a:cubicBezTo>
                    <a:pt x="56622" y="72440"/>
                    <a:pt x="56327" y="71325"/>
                    <a:pt x="56346" y="70182"/>
                  </a:cubicBezTo>
                  <a:cubicBezTo>
                    <a:pt x="55775" y="61705"/>
                    <a:pt x="55108" y="53228"/>
                    <a:pt x="54441" y="44751"/>
                  </a:cubicBezTo>
                  <a:cubicBezTo>
                    <a:pt x="54441" y="42274"/>
                    <a:pt x="54441" y="39417"/>
                    <a:pt x="56251" y="37988"/>
                  </a:cubicBezTo>
                  <a:cubicBezTo>
                    <a:pt x="57060" y="37559"/>
                    <a:pt x="57832" y="37045"/>
                    <a:pt x="58537" y="36464"/>
                  </a:cubicBezTo>
                  <a:cubicBezTo>
                    <a:pt x="59175" y="35483"/>
                    <a:pt x="59451" y="34292"/>
                    <a:pt x="59299" y="33130"/>
                  </a:cubicBezTo>
                  <a:lnTo>
                    <a:pt x="59299" y="26844"/>
                  </a:lnTo>
                  <a:cubicBezTo>
                    <a:pt x="59356" y="25977"/>
                    <a:pt x="59156" y="25120"/>
                    <a:pt x="58727" y="24367"/>
                  </a:cubicBezTo>
                  <a:cubicBezTo>
                    <a:pt x="57994" y="23748"/>
                    <a:pt x="57156" y="23262"/>
                    <a:pt x="56251" y="22938"/>
                  </a:cubicBezTo>
                  <a:cubicBezTo>
                    <a:pt x="53603" y="21167"/>
                    <a:pt x="52117" y="18109"/>
                    <a:pt x="52345" y="14937"/>
                  </a:cubicBezTo>
                  <a:cubicBezTo>
                    <a:pt x="52688" y="11775"/>
                    <a:pt x="52688" y="8575"/>
                    <a:pt x="52345" y="5412"/>
                  </a:cubicBezTo>
                  <a:cubicBezTo>
                    <a:pt x="51679" y="2364"/>
                    <a:pt x="48917" y="-588"/>
                    <a:pt x="45869" y="-17"/>
                  </a:cubicBezTo>
                  <a:cubicBezTo>
                    <a:pt x="44735" y="14728"/>
                    <a:pt x="42735" y="29387"/>
                    <a:pt x="39868" y="43893"/>
                  </a:cubicBezTo>
                  <a:cubicBezTo>
                    <a:pt x="38991" y="47341"/>
                    <a:pt x="38353" y="50837"/>
                    <a:pt x="37963" y="54371"/>
                  </a:cubicBezTo>
                  <a:cubicBezTo>
                    <a:pt x="38296" y="61677"/>
                    <a:pt x="38106" y="69001"/>
                    <a:pt x="37391" y="76278"/>
                  </a:cubicBezTo>
                  <a:cubicBezTo>
                    <a:pt x="37334" y="76669"/>
                    <a:pt x="37172" y="77031"/>
                    <a:pt x="36915" y="77326"/>
                  </a:cubicBezTo>
                  <a:cubicBezTo>
                    <a:pt x="36248" y="77898"/>
                    <a:pt x="35201" y="77326"/>
                    <a:pt x="34724" y="76755"/>
                  </a:cubicBezTo>
                  <a:cubicBezTo>
                    <a:pt x="34248" y="76183"/>
                    <a:pt x="33962" y="75231"/>
                    <a:pt x="33391" y="74659"/>
                  </a:cubicBezTo>
                  <a:cubicBezTo>
                    <a:pt x="31867" y="73364"/>
                    <a:pt x="29800" y="72897"/>
                    <a:pt x="27866" y="73421"/>
                  </a:cubicBezTo>
                  <a:lnTo>
                    <a:pt x="11388" y="75516"/>
                  </a:lnTo>
                  <a:cubicBezTo>
                    <a:pt x="911" y="76659"/>
                    <a:pt x="-2328" y="85994"/>
                    <a:pt x="1577" y="95138"/>
                  </a:cubicBezTo>
                  <a:close/>
                </a:path>
              </a:pathLst>
            </a:custGeom>
            <a:solidFill>
              <a:srgbClr val="FAB07F"/>
            </a:solid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7FFECFBE-D710-BB3C-C1CD-236A4A10AAC7}"/>
                </a:ext>
              </a:extLst>
            </p:cNvPr>
            <p:cNvSpPr/>
            <p:nvPr/>
          </p:nvSpPr>
          <p:spPr>
            <a:xfrm>
              <a:off x="3370290"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1" y="4083"/>
                    <a:pt x="11539" y="4788"/>
                  </a:cubicBezTo>
                  <a:cubicBezTo>
                    <a:pt x="11892" y="5769"/>
                    <a:pt x="12053" y="6798"/>
                    <a:pt x="12015" y="7836"/>
                  </a:cubicBezTo>
                  <a:lnTo>
                    <a:pt x="12015" y="14598"/>
                  </a:lnTo>
                  <a:cubicBezTo>
                    <a:pt x="12434" y="17627"/>
                    <a:pt x="11367"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D3CE31D3-F1E8-27B7-26A6-C26ED5DC38F1}"/>
                </a:ext>
              </a:extLst>
            </p:cNvPr>
            <p:cNvSpPr/>
            <p:nvPr/>
          </p:nvSpPr>
          <p:spPr>
            <a:xfrm>
              <a:off x="3338818" y="445300"/>
              <a:ext cx="5896" cy="12138"/>
            </a:xfrm>
            <a:custGeom>
              <a:avLst/>
              <a:gdLst>
                <a:gd name="connsiteX0" fmla="*/ 625 w 5896"/>
                <a:gd name="connsiteY0" fmla="*/ 10383 h 12138"/>
                <a:gd name="connsiteX1" fmla="*/ 54 w 5896"/>
                <a:gd name="connsiteY1" fmla="*/ 6573 h 12138"/>
                <a:gd name="connsiteX2" fmla="*/ 530 w 5896"/>
                <a:gd name="connsiteY2" fmla="*/ 1810 h 12138"/>
                <a:gd name="connsiteX3" fmla="*/ 1673 w 5896"/>
                <a:gd name="connsiteY3" fmla="*/ 1 h 12138"/>
                <a:gd name="connsiteX4" fmla="*/ 3768 w 5896"/>
                <a:gd name="connsiteY4" fmla="*/ 763 h 12138"/>
                <a:gd name="connsiteX5" fmla="*/ 4625 w 5896"/>
                <a:gd name="connsiteY5" fmla="*/ 3049 h 12138"/>
                <a:gd name="connsiteX6" fmla="*/ 5483 w 5896"/>
                <a:gd name="connsiteY6" fmla="*/ 11335 h 12138"/>
                <a:gd name="connsiteX7" fmla="*/ 930 w 5896"/>
                <a:gd name="connsiteY7" fmla="*/ 10840 h 12138"/>
                <a:gd name="connsiteX8" fmla="*/ 625 w 5896"/>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6" h="12138">
                  <a:moveTo>
                    <a:pt x="625" y="10383"/>
                  </a:moveTo>
                  <a:cubicBezTo>
                    <a:pt x="54" y="9202"/>
                    <a:pt x="-147" y="7868"/>
                    <a:pt x="54" y="6573"/>
                  </a:cubicBezTo>
                  <a:cubicBezTo>
                    <a:pt x="16" y="4973"/>
                    <a:pt x="177" y="3372"/>
                    <a:pt x="530" y="1810"/>
                  </a:cubicBezTo>
                  <a:cubicBezTo>
                    <a:pt x="663" y="1086"/>
                    <a:pt x="1073" y="429"/>
                    <a:pt x="1673" y="1"/>
                  </a:cubicBezTo>
                  <a:cubicBezTo>
                    <a:pt x="2463" y="-257"/>
                    <a:pt x="3330" y="58"/>
                    <a:pt x="3768" y="763"/>
                  </a:cubicBezTo>
                  <a:cubicBezTo>
                    <a:pt x="4197" y="1467"/>
                    <a:pt x="4483" y="2239"/>
                    <a:pt x="4625" y="3049"/>
                  </a:cubicBezTo>
                  <a:cubicBezTo>
                    <a:pt x="4625" y="5049"/>
                    <a:pt x="6721" y="10002"/>
                    <a:pt x="5483" y="11335"/>
                  </a:cubicBezTo>
                  <a:cubicBezTo>
                    <a:pt x="4092" y="12459"/>
                    <a:pt x="2054" y="12231"/>
                    <a:pt x="930" y="10840"/>
                  </a:cubicBezTo>
                  <a:cubicBezTo>
                    <a:pt x="816" y="10697"/>
                    <a:pt x="711" y="10545"/>
                    <a:pt x="625" y="10383"/>
                  </a:cubicBezTo>
                  <a:close/>
                </a:path>
              </a:pathLst>
            </a:custGeom>
            <a:solidFill>
              <a:srgbClr val="FAB07F"/>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4FB63C7F-26DE-57AF-FBCB-C343483C1296}"/>
                </a:ext>
              </a:extLst>
            </p:cNvPr>
            <p:cNvSpPr/>
            <p:nvPr/>
          </p:nvSpPr>
          <p:spPr>
            <a:xfrm>
              <a:off x="3318289" y="502921"/>
              <a:ext cx="18460" cy="39544"/>
            </a:xfrm>
            <a:custGeom>
              <a:avLst/>
              <a:gdLst>
                <a:gd name="connsiteX0" fmla="*/ 10676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4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5 w 18460"/>
                <a:gd name="connsiteY10" fmla="*/ 16960 h 39544"/>
                <a:gd name="connsiteX11" fmla="*/ 18296 w 18460"/>
                <a:gd name="connsiteY11" fmla="*/ 5244 h 39544"/>
                <a:gd name="connsiteX12" fmla="*/ 10676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6" y="25552"/>
                    <a:pt x="3437" y="27533"/>
                  </a:cubicBezTo>
                  <a:cubicBezTo>
                    <a:pt x="5742" y="29571"/>
                    <a:pt x="7419" y="32210"/>
                    <a:pt x="8295" y="35153"/>
                  </a:cubicBezTo>
                  <a:cubicBezTo>
                    <a:pt x="8295" y="36581"/>
                    <a:pt x="8295" y="38391"/>
                    <a:pt x="9724" y="39248"/>
                  </a:cubicBezTo>
                  <a:cubicBezTo>
                    <a:pt x="11086" y="39820"/>
                    <a:pt x="12648" y="39172"/>
                    <a:pt x="13210" y="37810"/>
                  </a:cubicBezTo>
                  <a:cubicBezTo>
                    <a:pt x="13229" y="37782"/>
                    <a:pt x="13238" y="37753"/>
                    <a:pt x="13248" y="37725"/>
                  </a:cubicBezTo>
                  <a:cubicBezTo>
                    <a:pt x="13629" y="36286"/>
                    <a:pt x="13629" y="34781"/>
                    <a:pt x="13248" y="33343"/>
                  </a:cubicBezTo>
                  <a:cubicBezTo>
                    <a:pt x="12362" y="27933"/>
                    <a:pt x="12038" y="22437"/>
                    <a:pt x="12295" y="16960"/>
                  </a:cubicBezTo>
                  <a:cubicBezTo>
                    <a:pt x="12295" y="11912"/>
                    <a:pt x="17249" y="9721"/>
                    <a:pt x="18296" y="5244"/>
                  </a:cubicBezTo>
                  <a:cubicBezTo>
                    <a:pt x="1934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004B95C9-8E2B-7F4C-8E18-2BAEE5FCA7A7}"/>
                </a:ext>
              </a:extLst>
            </p:cNvPr>
            <p:cNvSpPr/>
            <p:nvPr/>
          </p:nvSpPr>
          <p:spPr>
            <a:xfrm>
              <a:off x="3305663" y="337280"/>
              <a:ext cx="22290" cy="151678"/>
            </a:xfrm>
            <a:custGeom>
              <a:avLst/>
              <a:gdLst>
                <a:gd name="connsiteX0" fmla="*/ 22254 w 22290"/>
                <a:gd name="connsiteY0" fmla="*/ 136310 h 151678"/>
                <a:gd name="connsiteX1" fmla="*/ 3204 w 22290"/>
                <a:gd name="connsiteY1" fmla="*/ 151454 h 151678"/>
                <a:gd name="connsiteX2" fmla="*/ 1300 w 22290"/>
                <a:gd name="connsiteY2" fmla="*/ 151454 h 151678"/>
                <a:gd name="connsiteX3" fmla="*/ 442 w 22290"/>
                <a:gd name="connsiteY3" fmla="*/ 149549 h 151678"/>
                <a:gd name="connsiteX4" fmla="*/ 1204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4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4" y="136310"/>
                  </a:moveTo>
                  <a:cubicBezTo>
                    <a:pt x="19950" y="145006"/>
                    <a:pt x="12206" y="151169"/>
                    <a:pt x="3204" y="151454"/>
                  </a:cubicBezTo>
                  <a:cubicBezTo>
                    <a:pt x="2585" y="151635"/>
                    <a:pt x="1919" y="151635"/>
                    <a:pt x="1300" y="151454"/>
                  </a:cubicBezTo>
                  <a:cubicBezTo>
                    <a:pt x="795" y="150950"/>
                    <a:pt x="490" y="15026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633" y="58395"/>
                    <a:pt x="6634" y="33916"/>
                    <a:pt x="7586" y="9437"/>
                  </a:cubicBezTo>
                  <a:cubicBezTo>
                    <a:pt x="7281" y="6265"/>
                    <a:pt x="7281"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4" y="136310"/>
                  </a:cubicBezTo>
                  <a:close/>
                </a:path>
              </a:pathLst>
            </a:custGeom>
            <a:solidFill>
              <a:srgbClr val="FAB07F"/>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6575C0CE-132D-3DA8-B58C-01CEB1278509}"/>
                </a:ext>
              </a:extLst>
            </p:cNvPr>
            <p:cNvSpPr/>
            <p:nvPr/>
          </p:nvSpPr>
          <p:spPr>
            <a:xfrm>
              <a:off x="3264956" y="456238"/>
              <a:ext cx="23336" cy="34060"/>
            </a:xfrm>
            <a:custGeom>
              <a:avLst/>
              <a:gdLst>
                <a:gd name="connsiteX0" fmla="*/ 14099 w 23336"/>
                <a:gd name="connsiteY0" fmla="*/ 29067 h 34060"/>
                <a:gd name="connsiteX1" fmla="*/ 5717 w 23336"/>
                <a:gd name="connsiteY1" fmla="*/ 33830 h 34060"/>
                <a:gd name="connsiteX2" fmla="*/ 3907 w 23336"/>
                <a:gd name="connsiteY2" fmla="*/ 33830 h 34060"/>
                <a:gd name="connsiteX3" fmla="*/ 2669 w 23336"/>
                <a:gd name="connsiteY3" fmla="*/ 32210 h 34060"/>
                <a:gd name="connsiteX4" fmla="*/ 383 w 23336"/>
                <a:gd name="connsiteY4" fmla="*/ 18971 h 34060"/>
                <a:gd name="connsiteX5" fmla="*/ 8860 w 23336"/>
                <a:gd name="connsiteY5" fmla="*/ 5636 h 34060"/>
                <a:gd name="connsiteX6" fmla="*/ 9527 w 23336"/>
                <a:gd name="connsiteY6" fmla="*/ 1349 h 34060"/>
                <a:gd name="connsiteX7" fmla="*/ 14594 w 23336"/>
                <a:gd name="connsiteY7" fmla="*/ 645 h 34060"/>
                <a:gd name="connsiteX8" fmla="*/ 14765 w 23336"/>
                <a:gd name="connsiteY8" fmla="*/ 778 h 34060"/>
                <a:gd name="connsiteX9" fmla="*/ 18861 w 23336"/>
                <a:gd name="connsiteY9" fmla="*/ 8779 h 34060"/>
                <a:gd name="connsiteX10" fmla="*/ 23243 w 23336"/>
                <a:gd name="connsiteY10" fmla="*/ 15637 h 34060"/>
                <a:gd name="connsiteX11" fmla="*/ 14099 w 23336"/>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6" h="34060">
                  <a:moveTo>
                    <a:pt x="14099" y="29067"/>
                  </a:moveTo>
                  <a:cubicBezTo>
                    <a:pt x="11994" y="31639"/>
                    <a:pt x="9003" y="33334"/>
                    <a:pt x="5717" y="33830"/>
                  </a:cubicBezTo>
                  <a:cubicBezTo>
                    <a:pt x="5126" y="34020"/>
                    <a:pt x="4497" y="34020"/>
                    <a:pt x="3907" y="33830"/>
                  </a:cubicBezTo>
                  <a:cubicBezTo>
                    <a:pt x="3373" y="33401"/>
                    <a:pt x="2945" y="32839"/>
                    <a:pt x="2669" y="32210"/>
                  </a:cubicBezTo>
                  <a:cubicBezTo>
                    <a:pt x="221" y="28258"/>
                    <a:pt x="-598" y="23514"/>
                    <a:pt x="383" y="18971"/>
                  </a:cubicBezTo>
                  <a:cubicBezTo>
                    <a:pt x="2192" y="13922"/>
                    <a:pt x="8384" y="10970"/>
                    <a:pt x="8860" y="5636"/>
                  </a:cubicBezTo>
                  <a:cubicBezTo>
                    <a:pt x="8784" y="4178"/>
                    <a:pt x="9012" y="2721"/>
                    <a:pt x="9527" y="1349"/>
                  </a:cubicBezTo>
                  <a:cubicBezTo>
                    <a:pt x="10727" y="-241"/>
                    <a:pt x="13003" y="-565"/>
                    <a:pt x="14594" y="645"/>
                  </a:cubicBezTo>
                  <a:cubicBezTo>
                    <a:pt x="14651" y="683"/>
                    <a:pt x="14708" y="730"/>
                    <a:pt x="14765" y="778"/>
                  </a:cubicBezTo>
                  <a:cubicBezTo>
                    <a:pt x="17337" y="2778"/>
                    <a:pt x="17146" y="6302"/>
                    <a:pt x="18861" y="8779"/>
                  </a:cubicBezTo>
                  <a:cubicBezTo>
                    <a:pt x="20576" y="11255"/>
                    <a:pt x="22861" y="12494"/>
                    <a:pt x="23243" y="15637"/>
                  </a:cubicBezTo>
                  <a:cubicBezTo>
                    <a:pt x="24100" y="20780"/>
                    <a:pt x="17051" y="25829"/>
                    <a:pt x="14099" y="29067"/>
                  </a:cubicBezTo>
                  <a:close/>
                </a:path>
              </a:pathLst>
            </a:custGeom>
            <a:solidFill>
              <a:srgbClr val="FAB07F"/>
            </a:solid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00DF303C-31F7-DE47-7B3E-4634C147B29A}"/>
                </a:ext>
              </a:extLst>
            </p:cNvPr>
            <p:cNvSpPr/>
            <p:nvPr/>
          </p:nvSpPr>
          <p:spPr>
            <a:xfrm>
              <a:off x="3246435" y="532257"/>
              <a:ext cx="13186" cy="52023"/>
            </a:xfrm>
            <a:custGeom>
              <a:avLst/>
              <a:gdLst>
                <a:gd name="connsiteX0" fmla="*/ 8521 w 13186"/>
                <a:gd name="connsiteY0" fmla="*/ 48584 h 52023"/>
                <a:gd name="connsiteX1" fmla="*/ 6712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2" y="51442"/>
                  </a:cubicBezTo>
                  <a:cubicBezTo>
                    <a:pt x="5769"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B38563C4-FBA1-6C72-5965-27A8D38B532B}"/>
                </a:ext>
              </a:extLst>
            </p:cNvPr>
            <p:cNvSpPr/>
            <p:nvPr/>
          </p:nvSpPr>
          <p:spPr>
            <a:xfrm>
              <a:off x="3433476"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759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7 w 212788"/>
                <a:gd name="connsiteY16" fmla="*/ 5989 h 355944"/>
                <a:gd name="connsiteX17" fmla="*/ 78559 w 212788"/>
                <a:gd name="connsiteY17" fmla="*/ 8009 h 355944"/>
                <a:gd name="connsiteX18" fmla="*/ 77702 w 212788"/>
                <a:gd name="connsiteY18" fmla="*/ 15153 h 355944"/>
                <a:gd name="connsiteX19" fmla="*/ 66748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8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2 w 212788"/>
                <a:gd name="connsiteY43" fmla="*/ 271375 h 355944"/>
                <a:gd name="connsiteX44" fmla="*/ 90561 w 212788"/>
                <a:gd name="connsiteY44" fmla="*/ 267756 h 355944"/>
                <a:gd name="connsiteX45" fmla="*/ 93894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9" y="25249"/>
                  </a:cubicBezTo>
                  <a:cubicBezTo>
                    <a:pt x="150283" y="20968"/>
                    <a:pt x="148882" y="16842"/>
                    <a:pt x="146663" y="13152"/>
                  </a:cubicBezTo>
                  <a:cubicBezTo>
                    <a:pt x="144339" y="9436"/>
                    <a:pt x="139777"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93" y="28600"/>
                    <a:pt x="118793" y="18989"/>
                    <a:pt x="117326" y="9533"/>
                  </a:cubicBezTo>
                  <a:cubicBezTo>
                    <a:pt x="115421" y="7723"/>
                    <a:pt x="112659" y="10390"/>
                    <a:pt x="111992" y="12867"/>
                  </a:cubicBezTo>
                  <a:cubicBezTo>
                    <a:pt x="111325" y="15343"/>
                    <a:pt x="110849" y="18582"/>
                    <a:pt x="108468" y="19344"/>
                  </a:cubicBezTo>
                  <a:cubicBezTo>
                    <a:pt x="106086" y="20106"/>
                    <a:pt x="103134" y="16200"/>
                    <a:pt x="102181" y="12962"/>
                  </a:cubicBezTo>
                  <a:cubicBezTo>
                    <a:pt x="101219" y="8303"/>
                    <a:pt x="98619" y="4144"/>
                    <a:pt x="94847" y="1246"/>
                  </a:cubicBezTo>
                  <a:cubicBezTo>
                    <a:pt x="89265" y="-1711"/>
                    <a:pt x="82350" y="412"/>
                    <a:pt x="79397"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6" y="340041"/>
                    <a:pt x="20171" y="336907"/>
                  </a:cubicBezTo>
                  <a:cubicBezTo>
                    <a:pt x="22590" y="333783"/>
                    <a:pt x="26429" y="332097"/>
                    <a:pt x="30363" y="332430"/>
                  </a:cubicBezTo>
                  <a:cubicBezTo>
                    <a:pt x="33897" y="333630"/>
                    <a:pt x="36630" y="336469"/>
                    <a:pt x="37697" y="340050"/>
                  </a:cubicBezTo>
                  <a:cubicBezTo>
                    <a:pt x="38764" y="343603"/>
                    <a:pt x="40231" y="347023"/>
                    <a:pt x="42078" y="350242"/>
                  </a:cubicBezTo>
                  <a:cubicBezTo>
                    <a:pt x="44946" y="349185"/>
                    <a:pt x="47412" y="347251"/>
                    <a:pt x="49127" y="344718"/>
                  </a:cubicBezTo>
                  <a:cubicBezTo>
                    <a:pt x="50080" y="341936"/>
                    <a:pt x="50470" y="338984"/>
                    <a:pt x="50270" y="336050"/>
                  </a:cubicBezTo>
                  <a:cubicBezTo>
                    <a:pt x="50270" y="333097"/>
                    <a:pt x="51889" y="329763"/>
                    <a:pt x="54747" y="329192"/>
                  </a:cubicBezTo>
                  <a:cubicBezTo>
                    <a:pt x="57604" y="328620"/>
                    <a:pt x="60652" y="332049"/>
                    <a:pt x="61700" y="335193"/>
                  </a:cubicBezTo>
                  <a:cubicBezTo>
                    <a:pt x="62195" y="338536"/>
                    <a:pt x="63691" y="34166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512" y="315190"/>
                    <a:pt x="78655" y="303284"/>
                    <a:pt x="78274" y="291473"/>
                  </a:cubicBezTo>
                  <a:cubicBezTo>
                    <a:pt x="77293" y="284577"/>
                    <a:pt x="78492" y="277557"/>
                    <a:pt x="81702" y="271375"/>
                  </a:cubicBezTo>
                  <a:cubicBezTo>
                    <a:pt x="83703" y="268422"/>
                    <a:pt x="87513" y="266041"/>
                    <a:pt x="90561" y="267756"/>
                  </a:cubicBezTo>
                  <a:cubicBezTo>
                    <a:pt x="92513" y="269327"/>
                    <a:pt x="93723" y="271642"/>
                    <a:pt x="93894"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82" y="341155"/>
                    <a:pt x="106029" y="343146"/>
                    <a:pt x="106372" y="345194"/>
                  </a:cubicBezTo>
                  <a:cubicBezTo>
                    <a:pt x="107144" y="349042"/>
                    <a:pt x="109354" y="352452"/>
                    <a:pt x="112564" y="354719"/>
                  </a:cubicBezTo>
                  <a:cubicBezTo>
                    <a:pt x="115916" y="356786"/>
                    <a:pt x="120298" y="355967"/>
                    <a:pt x="122660" y="352814"/>
                  </a:cubicBezTo>
                  <a:cubicBezTo>
                    <a:pt x="123479" y="350709"/>
                    <a:pt x="124155" y="348537"/>
                    <a:pt x="124660" y="346337"/>
                  </a:cubicBezTo>
                  <a:cubicBezTo>
                    <a:pt x="126794" y="342251"/>
                    <a:pt x="130833" y="339498"/>
                    <a:pt x="135424" y="339003"/>
                  </a:cubicBezTo>
                  <a:cubicBezTo>
                    <a:pt x="137557" y="338831"/>
                    <a:pt x="139615" y="338145"/>
                    <a:pt x="141424" y="337002"/>
                  </a:cubicBezTo>
                  <a:cubicBezTo>
                    <a:pt x="144758" y="334431"/>
                    <a:pt x="144091" y="329192"/>
                    <a:pt x="143329" y="324906"/>
                  </a:cubicBezTo>
                  <a:cubicBezTo>
                    <a:pt x="141281" y="313466"/>
                    <a:pt x="140615" y="301826"/>
                    <a:pt x="141329" y="290235"/>
                  </a:cubicBezTo>
                  <a:cubicBezTo>
                    <a:pt x="141291" y="286177"/>
                    <a:pt x="142205" y="282167"/>
                    <a:pt x="143996" y="278519"/>
                  </a:cubicBezTo>
                  <a:cubicBezTo>
                    <a:pt x="145787" y="274937"/>
                    <a:pt x="149520" y="272737"/>
                    <a:pt x="153521" y="272899"/>
                  </a:cubicBezTo>
                  <a:cubicBezTo>
                    <a:pt x="154740" y="272975"/>
                    <a:pt x="155845" y="273652"/>
                    <a:pt x="156474" y="274709"/>
                  </a:cubicBezTo>
                  <a:cubicBezTo>
                    <a:pt x="156712" y="275547"/>
                    <a:pt x="156712" y="276442"/>
                    <a:pt x="156474" y="277281"/>
                  </a:cubicBezTo>
                  <a:cubicBezTo>
                    <a:pt x="155331" y="297093"/>
                    <a:pt x="154093" y="317000"/>
                    <a:pt x="152950" y="336907"/>
                  </a:cubicBezTo>
                  <a:cubicBezTo>
                    <a:pt x="152950" y="340717"/>
                    <a:pt x="152950" y="345765"/>
                    <a:pt x="156855" y="346432"/>
                  </a:cubicBezTo>
                  <a:cubicBezTo>
                    <a:pt x="160760" y="347099"/>
                    <a:pt x="163236" y="344241"/>
                    <a:pt x="164665" y="341003"/>
                  </a:cubicBezTo>
                  <a:cubicBezTo>
                    <a:pt x="166094" y="337764"/>
                    <a:pt x="167047" y="334050"/>
                    <a:pt x="169999" y="332240"/>
                  </a:cubicBezTo>
                  <a:cubicBezTo>
                    <a:pt x="173104" y="330582"/>
                    <a:pt x="176905" y="331040"/>
                    <a:pt x="179524" y="333383"/>
                  </a:cubicBezTo>
                  <a:cubicBezTo>
                    <a:pt x="182068"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5909" y="12771"/>
                    <a:pt x="200384" y="20391"/>
                  </a:cubicBezTo>
                  <a:close/>
                </a:path>
              </a:pathLst>
            </a:custGeom>
            <a:solidFill>
              <a:srgbClr val="FED7AB"/>
            </a:solid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DEC6D92B-7768-3E06-A334-2D6410C24B7B}"/>
                </a:ext>
              </a:extLst>
            </p:cNvPr>
            <p:cNvSpPr/>
            <p:nvPr/>
          </p:nvSpPr>
          <p:spPr>
            <a:xfrm>
              <a:off x="3433857" y="566733"/>
              <a:ext cx="213359" cy="160191"/>
            </a:xfrm>
            <a:custGeom>
              <a:avLst/>
              <a:gdLst>
                <a:gd name="connsiteX0" fmla="*/ 212767 w 213359"/>
                <a:gd name="connsiteY0" fmla="*/ 65639 h 160191"/>
                <a:gd name="connsiteX1" fmla="*/ 201908 w 213359"/>
                <a:gd name="connsiteY1" fmla="*/ 75164 h 160191"/>
                <a:gd name="connsiteX2" fmla="*/ 187144 w 213359"/>
                <a:gd name="connsiteY2" fmla="*/ 78212 h 160191"/>
                <a:gd name="connsiteX3" fmla="*/ 185144 w 213359"/>
                <a:gd name="connsiteY3" fmla="*/ 74497 h 160191"/>
                <a:gd name="connsiteX4" fmla="*/ 179524 w 213359"/>
                <a:gd name="connsiteY4" fmla="*/ 66115 h 160191"/>
                <a:gd name="connsiteX5" fmla="*/ 169999 w 213359"/>
                <a:gd name="connsiteY5" fmla="*/ 64972 h 160191"/>
                <a:gd name="connsiteX6" fmla="*/ 164665 w 213359"/>
                <a:gd name="connsiteY6" fmla="*/ 73735 h 160191"/>
                <a:gd name="connsiteX7" fmla="*/ 156855 w 213359"/>
                <a:gd name="connsiteY7" fmla="*/ 79164 h 160191"/>
                <a:gd name="connsiteX8" fmla="*/ 152950 w 213359"/>
                <a:gd name="connsiteY8" fmla="*/ 69639 h 160191"/>
                <a:gd name="connsiteX9" fmla="*/ 156474 w 213359"/>
                <a:gd name="connsiteY9" fmla="*/ 10013 h 160191"/>
                <a:gd name="connsiteX10" fmla="*/ 156474 w 213359"/>
                <a:gd name="connsiteY10" fmla="*/ 7441 h 160191"/>
                <a:gd name="connsiteX11" fmla="*/ 153521 w 213359"/>
                <a:gd name="connsiteY11" fmla="*/ 5631 h 160191"/>
                <a:gd name="connsiteX12" fmla="*/ 143996 w 213359"/>
                <a:gd name="connsiteY12" fmla="*/ 11251 h 160191"/>
                <a:gd name="connsiteX13" fmla="*/ 141329 w 213359"/>
                <a:gd name="connsiteY13" fmla="*/ 22967 h 160191"/>
                <a:gd name="connsiteX14" fmla="*/ 143329 w 213359"/>
                <a:gd name="connsiteY14" fmla="*/ 57638 h 160191"/>
                <a:gd name="connsiteX15" fmla="*/ 141424 w 213359"/>
                <a:gd name="connsiteY15" fmla="*/ 69734 h 160191"/>
                <a:gd name="connsiteX16" fmla="*/ 135424 w 213359"/>
                <a:gd name="connsiteY16" fmla="*/ 71735 h 160191"/>
                <a:gd name="connsiteX17" fmla="*/ 124660 w 213359"/>
                <a:gd name="connsiteY17" fmla="*/ 79069 h 160191"/>
                <a:gd name="connsiteX18" fmla="*/ 122660 w 213359"/>
                <a:gd name="connsiteY18" fmla="*/ 85546 h 160191"/>
                <a:gd name="connsiteX19" fmla="*/ 112563 w 213359"/>
                <a:gd name="connsiteY19" fmla="*/ 87451 h 160191"/>
                <a:gd name="connsiteX20" fmla="*/ 106372 w 213359"/>
                <a:gd name="connsiteY20" fmla="*/ 77926 h 160191"/>
                <a:gd name="connsiteX21" fmla="*/ 104467 w 213359"/>
                <a:gd name="connsiteY21" fmla="*/ 72020 h 160191"/>
                <a:gd name="connsiteX22" fmla="*/ 97990 w 213359"/>
                <a:gd name="connsiteY22" fmla="*/ 65543 h 160191"/>
                <a:gd name="connsiteX23" fmla="*/ 92942 w 213359"/>
                <a:gd name="connsiteY23" fmla="*/ 50589 h 160191"/>
                <a:gd name="connsiteX24" fmla="*/ 94752 w 213359"/>
                <a:gd name="connsiteY24" fmla="*/ 34587 h 160191"/>
                <a:gd name="connsiteX25" fmla="*/ 93894 w 213359"/>
                <a:gd name="connsiteY25" fmla="*/ 6869 h 160191"/>
                <a:gd name="connsiteX26" fmla="*/ 90561 w 213359"/>
                <a:gd name="connsiteY26" fmla="*/ 488 h 160191"/>
                <a:gd name="connsiteX27" fmla="*/ 81702 w 213359"/>
                <a:gd name="connsiteY27" fmla="*/ 4107 h 160191"/>
                <a:gd name="connsiteX28" fmla="*/ 78274 w 213359"/>
                <a:gd name="connsiteY28" fmla="*/ 24205 h 160191"/>
                <a:gd name="connsiteX29" fmla="*/ 79512 w 213359"/>
                <a:gd name="connsiteY29" fmla="*/ 59733 h 160191"/>
                <a:gd name="connsiteX30" fmla="*/ 77416 w 213359"/>
                <a:gd name="connsiteY30" fmla="*/ 73259 h 160191"/>
                <a:gd name="connsiteX31" fmla="*/ 66329 w 213359"/>
                <a:gd name="connsiteY31" fmla="*/ 77059 h 160191"/>
                <a:gd name="connsiteX32" fmla="*/ 65986 w 213359"/>
                <a:gd name="connsiteY32" fmla="*/ 76878 h 160191"/>
                <a:gd name="connsiteX33" fmla="*/ 61700 w 213359"/>
                <a:gd name="connsiteY33" fmla="*/ 67925 h 160191"/>
                <a:gd name="connsiteX34" fmla="*/ 54747 w 213359"/>
                <a:gd name="connsiteY34" fmla="*/ 61924 h 160191"/>
                <a:gd name="connsiteX35" fmla="*/ 50270 w 213359"/>
                <a:gd name="connsiteY35" fmla="*/ 68782 h 160191"/>
                <a:gd name="connsiteX36" fmla="*/ 49127 w 213359"/>
                <a:gd name="connsiteY36" fmla="*/ 77450 h 160191"/>
                <a:gd name="connsiteX37" fmla="*/ 42078 w 213359"/>
                <a:gd name="connsiteY37" fmla="*/ 82974 h 160191"/>
                <a:gd name="connsiteX38" fmla="*/ 37697 w 213359"/>
                <a:gd name="connsiteY38" fmla="*/ 72782 h 160191"/>
                <a:gd name="connsiteX39" fmla="*/ 30363 w 213359"/>
                <a:gd name="connsiteY39" fmla="*/ 65162 h 160191"/>
                <a:gd name="connsiteX40" fmla="*/ 20171 w 213359"/>
                <a:gd name="connsiteY40" fmla="*/ 69639 h 160191"/>
                <a:gd name="connsiteX41" fmla="*/ 11694 w 213359"/>
                <a:gd name="connsiteY41" fmla="*/ 77545 h 160191"/>
                <a:gd name="connsiteX42" fmla="*/ -22 w 213359"/>
                <a:gd name="connsiteY42" fmla="*/ 65734 h 160191"/>
                <a:gd name="connsiteX43" fmla="*/ -22 w 213359"/>
                <a:gd name="connsiteY43" fmla="*/ 132409 h 160191"/>
                <a:gd name="connsiteX44" fmla="*/ -22 w 213359"/>
                <a:gd name="connsiteY44" fmla="*/ 132409 h 160191"/>
                <a:gd name="connsiteX45" fmla="*/ 15123 w 213359"/>
                <a:gd name="connsiteY45" fmla="*/ 152983 h 160191"/>
                <a:gd name="connsiteX46" fmla="*/ 18742 w 213359"/>
                <a:gd name="connsiteY46" fmla="*/ 154983 h 160191"/>
                <a:gd name="connsiteX47" fmla="*/ 27791 w 213359"/>
                <a:gd name="connsiteY47" fmla="*/ 149077 h 160191"/>
                <a:gd name="connsiteX48" fmla="*/ 33696 w 213359"/>
                <a:gd name="connsiteY48" fmla="*/ 138886 h 160191"/>
                <a:gd name="connsiteX49" fmla="*/ 48593 w 213359"/>
                <a:gd name="connsiteY49" fmla="*/ 140210 h 160191"/>
                <a:gd name="connsiteX50" fmla="*/ 49603 w 213359"/>
                <a:gd name="connsiteY50" fmla="*/ 141648 h 160191"/>
                <a:gd name="connsiteX51" fmla="*/ 52080 w 213359"/>
                <a:gd name="connsiteY51" fmla="*/ 151173 h 160191"/>
                <a:gd name="connsiteX52" fmla="*/ 58366 w 213359"/>
                <a:gd name="connsiteY52" fmla="*/ 157745 h 160191"/>
                <a:gd name="connsiteX53" fmla="*/ 66081 w 213359"/>
                <a:gd name="connsiteY53" fmla="*/ 151459 h 160191"/>
                <a:gd name="connsiteX54" fmla="*/ 71987 w 213359"/>
                <a:gd name="connsiteY54" fmla="*/ 141934 h 160191"/>
                <a:gd name="connsiteX55" fmla="*/ 78654 w 213359"/>
                <a:gd name="connsiteY55" fmla="*/ 136505 h 160191"/>
                <a:gd name="connsiteX56" fmla="*/ 84655 w 213359"/>
                <a:gd name="connsiteY56" fmla="*/ 144315 h 160191"/>
                <a:gd name="connsiteX57" fmla="*/ 87799 w 213359"/>
                <a:gd name="connsiteY57" fmla="*/ 154507 h 160191"/>
                <a:gd name="connsiteX58" fmla="*/ 96371 w 213359"/>
                <a:gd name="connsiteY58" fmla="*/ 155555 h 160191"/>
                <a:gd name="connsiteX59" fmla="*/ 103229 w 213359"/>
                <a:gd name="connsiteY59" fmla="*/ 149554 h 160191"/>
                <a:gd name="connsiteX60" fmla="*/ 109230 w 213359"/>
                <a:gd name="connsiteY60" fmla="*/ 139172 h 160191"/>
                <a:gd name="connsiteX61" fmla="*/ 114754 w 213359"/>
                <a:gd name="connsiteY61" fmla="*/ 132980 h 160191"/>
                <a:gd name="connsiteX62" fmla="*/ 120850 w 213359"/>
                <a:gd name="connsiteY62" fmla="*/ 141839 h 160191"/>
                <a:gd name="connsiteX63" fmla="*/ 127137 w 213359"/>
                <a:gd name="connsiteY63" fmla="*/ 156888 h 160191"/>
                <a:gd name="connsiteX64" fmla="*/ 130280 w 213359"/>
                <a:gd name="connsiteY64" fmla="*/ 159746 h 160191"/>
                <a:gd name="connsiteX65" fmla="*/ 134376 w 213359"/>
                <a:gd name="connsiteY65" fmla="*/ 159746 h 160191"/>
                <a:gd name="connsiteX66" fmla="*/ 148759 w 213359"/>
                <a:gd name="connsiteY66" fmla="*/ 137743 h 160191"/>
                <a:gd name="connsiteX67" fmla="*/ 147806 w 213359"/>
                <a:gd name="connsiteY67" fmla="*/ 128218 h 160191"/>
                <a:gd name="connsiteX68" fmla="*/ 154188 w 213359"/>
                <a:gd name="connsiteY68" fmla="*/ 123265 h 160191"/>
                <a:gd name="connsiteX69" fmla="*/ 156950 w 213359"/>
                <a:gd name="connsiteY69" fmla="*/ 125837 h 160191"/>
                <a:gd name="connsiteX70" fmla="*/ 161522 w 213359"/>
                <a:gd name="connsiteY70" fmla="*/ 134504 h 160191"/>
                <a:gd name="connsiteX71" fmla="*/ 166094 w 213359"/>
                <a:gd name="connsiteY71" fmla="*/ 143077 h 160191"/>
                <a:gd name="connsiteX72" fmla="*/ 171142 w 213359"/>
                <a:gd name="connsiteY72" fmla="*/ 145458 h 160191"/>
                <a:gd name="connsiteX73" fmla="*/ 192764 w 213359"/>
                <a:gd name="connsiteY73" fmla="*/ 131552 h 160191"/>
                <a:gd name="connsiteX74" fmla="*/ 193907 w 213359"/>
                <a:gd name="connsiteY74" fmla="*/ 128789 h 160191"/>
                <a:gd name="connsiteX75" fmla="*/ 199051 w 213359"/>
                <a:gd name="connsiteY75" fmla="*/ 130027 h 160191"/>
                <a:gd name="connsiteX76" fmla="*/ 200860 w 213359"/>
                <a:gd name="connsiteY76" fmla="*/ 135838 h 160191"/>
                <a:gd name="connsiteX77" fmla="*/ 213338 w 213359"/>
                <a:gd name="connsiteY77" fmla="*/ 132790 h 160191"/>
                <a:gd name="connsiteX78" fmla="*/ 213338 w 213359"/>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59"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905" y="63772"/>
                    <a:pt x="173104" y="63314"/>
                    <a:pt x="169999" y="64972"/>
                  </a:cubicBezTo>
                  <a:cubicBezTo>
                    <a:pt x="167046" y="66781"/>
                    <a:pt x="166094" y="70592"/>
                    <a:pt x="164665" y="73735"/>
                  </a:cubicBezTo>
                  <a:cubicBezTo>
                    <a:pt x="163236" y="76878"/>
                    <a:pt x="160188"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0" y="5469"/>
                    <a:pt x="145787" y="7669"/>
                    <a:pt x="143996" y="11251"/>
                  </a:cubicBezTo>
                  <a:cubicBezTo>
                    <a:pt x="142205" y="14899"/>
                    <a:pt x="141291" y="18909"/>
                    <a:pt x="141329" y="22967"/>
                  </a:cubicBezTo>
                  <a:cubicBezTo>
                    <a:pt x="140615" y="34558"/>
                    <a:pt x="141281" y="46198"/>
                    <a:pt x="143329" y="57638"/>
                  </a:cubicBezTo>
                  <a:cubicBezTo>
                    <a:pt x="144091" y="61924"/>
                    <a:pt x="144758" y="67163"/>
                    <a:pt x="141424" y="69734"/>
                  </a:cubicBezTo>
                  <a:cubicBezTo>
                    <a:pt x="139614" y="70877"/>
                    <a:pt x="137557" y="71563"/>
                    <a:pt x="135424" y="71735"/>
                  </a:cubicBezTo>
                  <a:cubicBezTo>
                    <a:pt x="130832" y="72230"/>
                    <a:pt x="126794" y="74983"/>
                    <a:pt x="124660" y="79069"/>
                  </a:cubicBezTo>
                  <a:cubicBezTo>
                    <a:pt x="124155" y="81269"/>
                    <a:pt x="123479" y="83441"/>
                    <a:pt x="122660" y="85546"/>
                  </a:cubicBezTo>
                  <a:cubicBezTo>
                    <a:pt x="120288" y="88699"/>
                    <a:pt x="115916" y="89518"/>
                    <a:pt x="112563" y="87451"/>
                  </a:cubicBezTo>
                  <a:cubicBezTo>
                    <a:pt x="109354" y="85184"/>
                    <a:pt x="107144" y="81774"/>
                    <a:pt x="106372" y="77926"/>
                  </a:cubicBezTo>
                  <a:cubicBezTo>
                    <a:pt x="106029" y="75878"/>
                    <a:pt x="105382" y="7388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2" y="10289"/>
                    <a:pt x="77292" y="17309"/>
                    <a:pt x="78274" y="24205"/>
                  </a:cubicBezTo>
                  <a:cubicBezTo>
                    <a:pt x="78274" y="36016"/>
                    <a:pt x="79035" y="47922"/>
                    <a:pt x="79512" y="59733"/>
                  </a:cubicBezTo>
                  <a:cubicBezTo>
                    <a:pt x="80036" y="64343"/>
                    <a:pt x="79312" y="69020"/>
                    <a:pt x="77416" y="73259"/>
                  </a:cubicBezTo>
                  <a:cubicBezTo>
                    <a:pt x="75406" y="77373"/>
                    <a:pt x="70444" y="79069"/>
                    <a:pt x="66329" y="77059"/>
                  </a:cubicBezTo>
                  <a:cubicBezTo>
                    <a:pt x="66215" y="77002"/>
                    <a:pt x="66101" y="76945"/>
                    <a:pt x="65986" y="76878"/>
                  </a:cubicBezTo>
                  <a:cubicBezTo>
                    <a:pt x="63691" y="74392"/>
                    <a:pt x="62195" y="71268"/>
                    <a:pt x="61700" y="67925"/>
                  </a:cubicBezTo>
                  <a:cubicBezTo>
                    <a:pt x="60652" y="64781"/>
                    <a:pt x="57985" y="61257"/>
                    <a:pt x="54747" y="61924"/>
                  </a:cubicBezTo>
                  <a:cubicBezTo>
                    <a:pt x="51508" y="62591"/>
                    <a:pt x="50556" y="65829"/>
                    <a:pt x="50270" y="68782"/>
                  </a:cubicBezTo>
                  <a:cubicBezTo>
                    <a:pt x="50470" y="71715"/>
                    <a:pt x="50079" y="74668"/>
                    <a:pt x="49127" y="77450"/>
                  </a:cubicBezTo>
                  <a:cubicBezTo>
                    <a:pt x="47412" y="79983"/>
                    <a:pt x="44945" y="81917"/>
                    <a:pt x="42078" y="82974"/>
                  </a:cubicBezTo>
                  <a:cubicBezTo>
                    <a:pt x="40231" y="79755"/>
                    <a:pt x="38764" y="76335"/>
                    <a:pt x="37697" y="72782"/>
                  </a:cubicBezTo>
                  <a:cubicBezTo>
                    <a:pt x="36630" y="69201"/>
                    <a:pt x="33896" y="66362"/>
                    <a:pt x="30363" y="65162"/>
                  </a:cubicBezTo>
                  <a:cubicBezTo>
                    <a:pt x="26429" y="64829"/>
                    <a:pt x="22590" y="66515"/>
                    <a:pt x="20171" y="69639"/>
                  </a:cubicBezTo>
                  <a:cubicBezTo>
                    <a:pt x="17856" y="72773"/>
                    <a:pt x="14980" y="75449"/>
                    <a:pt x="11694" y="77545"/>
                  </a:cubicBezTo>
                  <a:cubicBezTo>
                    <a:pt x="9408" y="78688"/>
                    <a:pt x="11694" y="66020"/>
                    <a:pt x="-22" y="65734"/>
                  </a:cubicBezTo>
                  <a:lnTo>
                    <a:pt x="-22" y="132409"/>
                  </a:lnTo>
                  <a:lnTo>
                    <a:pt x="-22" y="132409"/>
                  </a:lnTo>
                  <a:cubicBezTo>
                    <a:pt x="11503" y="132409"/>
                    <a:pt x="10455" y="148792"/>
                    <a:pt x="15123" y="152983"/>
                  </a:cubicBezTo>
                  <a:cubicBezTo>
                    <a:pt x="16123" y="153973"/>
                    <a:pt x="17371" y="154669"/>
                    <a:pt x="18742" y="154983"/>
                  </a:cubicBezTo>
                  <a:cubicBezTo>
                    <a:pt x="22457" y="155840"/>
                    <a:pt x="25981" y="152507"/>
                    <a:pt x="27791" y="149077"/>
                  </a:cubicBezTo>
                  <a:cubicBezTo>
                    <a:pt x="29201" y="145391"/>
                    <a:pt x="31201" y="141943"/>
                    <a:pt x="33696" y="138886"/>
                  </a:cubicBezTo>
                  <a:cubicBezTo>
                    <a:pt x="38173" y="135142"/>
                    <a:pt x="44841" y="135733"/>
                    <a:pt x="48593" y="140210"/>
                  </a:cubicBezTo>
                  <a:cubicBezTo>
                    <a:pt x="48965" y="140658"/>
                    <a:pt x="49308" y="141143"/>
                    <a:pt x="49603" y="141648"/>
                  </a:cubicBezTo>
                  <a:cubicBezTo>
                    <a:pt x="50784" y="144725"/>
                    <a:pt x="51613" y="147916"/>
                    <a:pt x="52080" y="151173"/>
                  </a:cubicBezTo>
                  <a:cubicBezTo>
                    <a:pt x="52937" y="154316"/>
                    <a:pt x="55223" y="157555"/>
                    <a:pt x="58366" y="157745"/>
                  </a:cubicBezTo>
                  <a:cubicBezTo>
                    <a:pt x="61510" y="157936"/>
                    <a:pt x="64272" y="154507"/>
                    <a:pt x="66081" y="151459"/>
                  </a:cubicBezTo>
                  <a:lnTo>
                    <a:pt x="71987" y="141934"/>
                  </a:lnTo>
                  <a:cubicBezTo>
                    <a:pt x="73511" y="139362"/>
                    <a:pt x="75606" y="136409"/>
                    <a:pt x="78654" y="136505"/>
                  </a:cubicBezTo>
                  <a:cubicBezTo>
                    <a:pt x="81702" y="136600"/>
                    <a:pt x="84179" y="140696"/>
                    <a:pt x="84655" y="144315"/>
                  </a:cubicBezTo>
                  <a:cubicBezTo>
                    <a:pt x="84503" y="147973"/>
                    <a:pt x="85617" y="151573"/>
                    <a:pt x="87799" y="154507"/>
                  </a:cubicBezTo>
                  <a:cubicBezTo>
                    <a:pt x="90208" y="156498"/>
                    <a:pt x="93551" y="156907"/>
                    <a:pt x="96371" y="155555"/>
                  </a:cubicBezTo>
                  <a:cubicBezTo>
                    <a:pt x="99105" y="154135"/>
                    <a:pt x="101457" y="152078"/>
                    <a:pt x="103229" y="149554"/>
                  </a:cubicBezTo>
                  <a:cubicBezTo>
                    <a:pt x="105667" y="146363"/>
                    <a:pt x="107687" y="142877"/>
                    <a:pt x="109230" y="139172"/>
                  </a:cubicBezTo>
                  <a:cubicBezTo>
                    <a:pt x="110373" y="136409"/>
                    <a:pt x="111897" y="133171"/>
                    <a:pt x="114754" y="132980"/>
                  </a:cubicBezTo>
                  <a:cubicBezTo>
                    <a:pt x="117612" y="132790"/>
                    <a:pt x="120088" y="137933"/>
                    <a:pt x="120850" y="141839"/>
                  </a:cubicBezTo>
                  <a:cubicBezTo>
                    <a:pt x="121917" y="147220"/>
                    <a:pt x="124060" y="152345"/>
                    <a:pt x="127137" y="156888"/>
                  </a:cubicBezTo>
                  <a:cubicBezTo>
                    <a:pt x="127889" y="158126"/>
                    <a:pt x="128975" y="159117"/>
                    <a:pt x="130280" y="159746"/>
                  </a:cubicBezTo>
                  <a:cubicBezTo>
                    <a:pt x="131604" y="160222"/>
                    <a:pt x="133052" y="160222"/>
                    <a:pt x="134376" y="159746"/>
                  </a:cubicBezTo>
                  <a:cubicBezTo>
                    <a:pt x="143767" y="156736"/>
                    <a:pt x="149768" y="147554"/>
                    <a:pt x="148759" y="137743"/>
                  </a:cubicBezTo>
                  <a:cubicBezTo>
                    <a:pt x="147958" y="134638"/>
                    <a:pt x="147644" y="131418"/>
                    <a:pt x="147806" y="128218"/>
                  </a:cubicBezTo>
                  <a:cubicBezTo>
                    <a:pt x="147806" y="125170"/>
                    <a:pt x="151330" y="122122"/>
                    <a:pt x="154188" y="123265"/>
                  </a:cubicBezTo>
                  <a:cubicBezTo>
                    <a:pt x="155321" y="123855"/>
                    <a:pt x="156274" y="124751"/>
                    <a:pt x="156950" y="125837"/>
                  </a:cubicBezTo>
                  <a:cubicBezTo>
                    <a:pt x="158845" y="128513"/>
                    <a:pt x="160379" y="131428"/>
                    <a:pt x="161522" y="134504"/>
                  </a:cubicBezTo>
                  <a:cubicBezTo>
                    <a:pt x="162341" y="137686"/>
                    <a:pt x="163913" y="140619"/>
                    <a:pt x="166094" y="143077"/>
                  </a:cubicBezTo>
                  <a:cubicBezTo>
                    <a:pt x="167551" y="144287"/>
                    <a:pt x="169285" y="145106"/>
                    <a:pt x="171142" y="145458"/>
                  </a:cubicBezTo>
                  <a:cubicBezTo>
                    <a:pt x="180867" y="147115"/>
                    <a:pt x="190240" y="141086"/>
                    <a:pt x="192764" y="131552"/>
                  </a:cubicBezTo>
                  <a:cubicBezTo>
                    <a:pt x="192945" y="130561"/>
                    <a:pt x="193335" y="129618"/>
                    <a:pt x="193907" y="128789"/>
                  </a:cubicBezTo>
                  <a:cubicBezTo>
                    <a:pt x="195336" y="127361"/>
                    <a:pt x="197908" y="128313"/>
                    <a:pt x="199051" y="130027"/>
                  </a:cubicBezTo>
                  <a:cubicBezTo>
                    <a:pt x="200193" y="131742"/>
                    <a:pt x="200003" y="133933"/>
                    <a:pt x="200860" y="135838"/>
                  </a:cubicBezTo>
                  <a:cubicBezTo>
                    <a:pt x="208194" y="151459"/>
                    <a:pt x="207433" y="132980"/>
                    <a:pt x="213338" y="132790"/>
                  </a:cubicBezTo>
                  <a:lnTo>
                    <a:pt x="213338" y="66115"/>
                  </a:lnTo>
                  <a:close/>
                </a:path>
              </a:pathLst>
            </a:custGeom>
            <a:solidFill>
              <a:srgbClr val="F99F38"/>
            </a:solidFill>
            <a:ln w="9525" cap="flat">
              <a:no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0AD6E198-69F8-2DE6-62B5-F3BAF9808773}"/>
                </a:ext>
              </a:extLst>
            </p:cNvPr>
            <p:cNvSpPr/>
            <p:nvPr/>
          </p:nvSpPr>
          <p:spPr>
            <a:xfrm>
              <a:off x="3433857" y="229065"/>
              <a:ext cx="212883" cy="126693"/>
            </a:xfrm>
            <a:custGeom>
              <a:avLst/>
              <a:gdLst>
                <a:gd name="connsiteX0" fmla="*/ 17218 w 212883"/>
                <a:gd name="connsiteY0" fmla="*/ 89267 h 126693"/>
                <a:gd name="connsiteX1" fmla="*/ 25219 w 212883"/>
                <a:gd name="connsiteY1" fmla="*/ 96506 h 126693"/>
                <a:gd name="connsiteX2" fmla="*/ 33220 w 212883"/>
                <a:gd name="connsiteY2" fmla="*/ 91934 h 126693"/>
                <a:gd name="connsiteX3" fmla="*/ 35506 w 212883"/>
                <a:gd name="connsiteY3" fmla="*/ 81552 h 126693"/>
                <a:gd name="connsiteX4" fmla="*/ 53127 w 212883"/>
                <a:gd name="connsiteY4" fmla="*/ 74312 h 126693"/>
                <a:gd name="connsiteX5" fmla="*/ 56461 w 212883"/>
                <a:gd name="connsiteY5" fmla="*/ 75741 h 126693"/>
                <a:gd name="connsiteX6" fmla="*/ 57223 w 212883"/>
                <a:gd name="connsiteY6" fmla="*/ 79742 h 126693"/>
                <a:gd name="connsiteX7" fmla="*/ 66177 w 212883"/>
                <a:gd name="connsiteY7" fmla="*/ 96601 h 126693"/>
                <a:gd name="connsiteX8" fmla="*/ 77130 w 212883"/>
                <a:gd name="connsiteY8" fmla="*/ 85457 h 126693"/>
                <a:gd name="connsiteX9" fmla="*/ 77988 w 212883"/>
                <a:gd name="connsiteY9" fmla="*/ 78313 h 126693"/>
                <a:gd name="connsiteX10" fmla="*/ 92256 w 212883"/>
                <a:gd name="connsiteY10" fmla="*/ 70716 h 126693"/>
                <a:gd name="connsiteX11" fmla="*/ 94276 w 212883"/>
                <a:gd name="connsiteY11" fmla="*/ 71550 h 126693"/>
                <a:gd name="connsiteX12" fmla="*/ 101610 w 212883"/>
                <a:gd name="connsiteY12" fmla="*/ 83266 h 126693"/>
                <a:gd name="connsiteX13" fmla="*/ 107896 w 212883"/>
                <a:gd name="connsiteY13" fmla="*/ 89648 h 126693"/>
                <a:gd name="connsiteX14" fmla="*/ 111420 w 212883"/>
                <a:gd name="connsiteY14" fmla="*/ 83171 h 126693"/>
                <a:gd name="connsiteX15" fmla="*/ 116754 w 212883"/>
                <a:gd name="connsiteY15" fmla="*/ 79837 h 126693"/>
                <a:gd name="connsiteX16" fmla="*/ 117326 w 212883"/>
                <a:gd name="connsiteY16" fmla="*/ 108412 h 126693"/>
                <a:gd name="connsiteX17" fmla="*/ 118945 w 212883"/>
                <a:gd name="connsiteY17" fmla="*/ 126605 h 126693"/>
                <a:gd name="connsiteX18" fmla="*/ 125327 w 212883"/>
                <a:gd name="connsiteY18" fmla="*/ 118699 h 126693"/>
                <a:gd name="connsiteX19" fmla="*/ 129137 w 212883"/>
                <a:gd name="connsiteY19" fmla="*/ 95077 h 126693"/>
                <a:gd name="connsiteX20" fmla="*/ 135043 w 212883"/>
                <a:gd name="connsiteY20" fmla="*/ 79456 h 126693"/>
                <a:gd name="connsiteX21" fmla="*/ 146092 w 212883"/>
                <a:gd name="connsiteY21" fmla="*/ 83456 h 126693"/>
                <a:gd name="connsiteX22" fmla="*/ 150187 w 212883"/>
                <a:gd name="connsiteY22" fmla="*/ 95553 h 126693"/>
                <a:gd name="connsiteX23" fmla="*/ 160760 w 212883"/>
                <a:gd name="connsiteY23" fmla="*/ 91648 h 126693"/>
                <a:gd name="connsiteX24" fmla="*/ 170285 w 212883"/>
                <a:gd name="connsiteY24" fmla="*/ 84600 h 126693"/>
                <a:gd name="connsiteX25" fmla="*/ 188192 w 212883"/>
                <a:gd name="connsiteY25" fmla="*/ 101745 h 126693"/>
                <a:gd name="connsiteX26" fmla="*/ 199812 w 212883"/>
                <a:gd name="connsiteY26" fmla="*/ 90695 h 126693"/>
                <a:gd name="connsiteX27" fmla="*/ 212862 w 212883"/>
                <a:gd name="connsiteY27" fmla="*/ 83837 h 126693"/>
                <a:gd name="connsiteX28" fmla="*/ 212862 w 212883"/>
                <a:gd name="connsiteY28" fmla="*/ 32307 h 126693"/>
                <a:gd name="connsiteX29" fmla="*/ 205051 w 212883"/>
                <a:gd name="connsiteY29" fmla="*/ 27545 h 126693"/>
                <a:gd name="connsiteX30" fmla="*/ 196002 w 212883"/>
                <a:gd name="connsiteY30" fmla="*/ 14877 h 126693"/>
                <a:gd name="connsiteX31" fmla="*/ 190383 w 212883"/>
                <a:gd name="connsiteY31" fmla="*/ 10590 h 126693"/>
                <a:gd name="connsiteX32" fmla="*/ 184001 w 212883"/>
                <a:gd name="connsiteY32" fmla="*/ 17543 h 126693"/>
                <a:gd name="connsiteX33" fmla="*/ 181334 w 212883"/>
                <a:gd name="connsiteY33" fmla="*/ 27640 h 126693"/>
                <a:gd name="connsiteX34" fmla="*/ 165808 w 212883"/>
                <a:gd name="connsiteY34" fmla="*/ 26497 h 126693"/>
                <a:gd name="connsiteX35" fmla="*/ 156283 w 212883"/>
                <a:gd name="connsiteY35" fmla="*/ 11638 h 126693"/>
                <a:gd name="connsiteX36" fmla="*/ 146758 w 212883"/>
                <a:gd name="connsiteY36" fmla="*/ 6685 h 126693"/>
                <a:gd name="connsiteX37" fmla="*/ 138662 w 212883"/>
                <a:gd name="connsiteY37" fmla="*/ 14400 h 126693"/>
                <a:gd name="connsiteX38" fmla="*/ 121422 w 212883"/>
                <a:gd name="connsiteY38" fmla="*/ 13352 h 126693"/>
                <a:gd name="connsiteX39" fmla="*/ 110373 w 212883"/>
                <a:gd name="connsiteY39" fmla="*/ 875 h 126693"/>
                <a:gd name="connsiteX40" fmla="*/ 100086 w 212883"/>
                <a:gd name="connsiteY40" fmla="*/ 9257 h 126693"/>
                <a:gd name="connsiteX41" fmla="*/ 96371 w 212883"/>
                <a:gd name="connsiteY41" fmla="*/ 23354 h 126693"/>
                <a:gd name="connsiteX42" fmla="*/ 84465 w 212883"/>
                <a:gd name="connsiteY42" fmla="*/ 27545 h 126693"/>
                <a:gd name="connsiteX43" fmla="*/ 81893 w 212883"/>
                <a:gd name="connsiteY43" fmla="*/ 23830 h 126693"/>
                <a:gd name="connsiteX44" fmla="*/ 75035 w 212883"/>
                <a:gd name="connsiteY44" fmla="*/ 10019 h 126693"/>
                <a:gd name="connsiteX45" fmla="*/ 63700 w 212883"/>
                <a:gd name="connsiteY45" fmla="*/ -78 h 126693"/>
                <a:gd name="connsiteX46" fmla="*/ 53413 w 212883"/>
                <a:gd name="connsiteY46" fmla="*/ 12972 h 126693"/>
                <a:gd name="connsiteX47" fmla="*/ 41983 w 212883"/>
                <a:gd name="connsiteY47" fmla="*/ 24211 h 126693"/>
                <a:gd name="connsiteX48" fmla="*/ 34459 w 212883"/>
                <a:gd name="connsiteY48" fmla="*/ 11638 h 126693"/>
                <a:gd name="connsiteX49" fmla="*/ 32077 w 212883"/>
                <a:gd name="connsiteY49" fmla="*/ 6114 h 126693"/>
                <a:gd name="connsiteX50" fmla="*/ 26838 w 212883"/>
                <a:gd name="connsiteY50" fmla="*/ 6114 h 126693"/>
                <a:gd name="connsiteX51" fmla="*/ 15694 w 212883"/>
                <a:gd name="connsiteY51" fmla="*/ 13448 h 126693"/>
                <a:gd name="connsiteX52" fmla="*/ -22 w 212883"/>
                <a:gd name="connsiteY52" fmla="*/ 33260 h 126693"/>
                <a:gd name="connsiteX53" fmla="*/ -22 w 212883"/>
                <a:gd name="connsiteY53" fmla="*/ 84314 h 126693"/>
                <a:gd name="connsiteX54" fmla="*/ 17218 w 212883"/>
                <a:gd name="connsiteY54" fmla="*/ 89267 h 1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2883" h="126693">
                  <a:moveTo>
                    <a:pt x="17218" y="89267"/>
                  </a:moveTo>
                  <a:cubicBezTo>
                    <a:pt x="19647" y="91927"/>
                    <a:pt x="22333" y="94350"/>
                    <a:pt x="25219" y="96506"/>
                  </a:cubicBezTo>
                  <a:cubicBezTo>
                    <a:pt x="28267" y="98316"/>
                    <a:pt x="32077" y="95268"/>
                    <a:pt x="33220" y="91934"/>
                  </a:cubicBezTo>
                  <a:cubicBezTo>
                    <a:pt x="34363" y="88600"/>
                    <a:pt x="34077" y="84790"/>
                    <a:pt x="35506" y="81552"/>
                  </a:cubicBezTo>
                  <a:cubicBezTo>
                    <a:pt x="39211" y="75597"/>
                    <a:pt x="46308" y="72681"/>
                    <a:pt x="53127" y="74312"/>
                  </a:cubicBezTo>
                  <a:cubicBezTo>
                    <a:pt x="54385" y="74320"/>
                    <a:pt x="55585" y="74835"/>
                    <a:pt x="56461" y="75741"/>
                  </a:cubicBezTo>
                  <a:cubicBezTo>
                    <a:pt x="57157" y="76951"/>
                    <a:pt x="57423" y="78361"/>
                    <a:pt x="57223" y="79742"/>
                  </a:cubicBezTo>
                  <a:cubicBezTo>
                    <a:pt x="57309" y="86478"/>
                    <a:pt x="60643" y="92757"/>
                    <a:pt x="66177" y="96601"/>
                  </a:cubicBezTo>
                  <a:cubicBezTo>
                    <a:pt x="71720" y="95388"/>
                    <a:pt x="76016" y="91016"/>
                    <a:pt x="77130" y="85457"/>
                  </a:cubicBezTo>
                  <a:cubicBezTo>
                    <a:pt x="77607" y="83076"/>
                    <a:pt x="77130" y="80599"/>
                    <a:pt x="77988" y="78313"/>
                  </a:cubicBezTo>
                  <a:cubicBezTo>
                    <a:pt x="79826" y="72275"/>
                    <a:pt x="86217" y="68874"/>
                    <a:pt x="92256" y="70716"/>
                  </a:cubicBezTo>
                  <a:cubicBezTo>
                    <a:pt x="92951" y="70928"/>
                    <a:pt x="93628" y="71208"/>
                    <a:pt x="94276" y="71550"/>
                  </a:cubicBezTo>
                  <a:cubicBezTo>
                    <a:pt x="98047" y="74449"/>
                    <a:pt x="100648" y="78607"/>
                    <a:pt x="101610" y="83266"/>
                  </a:cubicBezTo>
                  <a:cubicBezTo>
                    <a:pt x="102562" y="86504"/>
                    <a:pt x="104753" y="90695"/>
                    <a:pt x="107896" y="89648"/>
                  </a:cubicBezTo>
                  <a:cubicBezTo>
                    <a:pt x="111039" y="88600"/>
                    <a:pt x="110754" y="85743"/>
                    <a:pt x="111420" y="83171"/>
                  </a:cubicBezTo>
                  <a:cubicBezTo>
                    <a:pt x="112087" y="80599"/>
                    <a:pt x="114850" y="78027"/>
                    <a:pt x="116754" y="79837"/>
                  </a:cubicBezTo>
                  <a:cubicBezTo>
                    <a:pt x="118221" y="89293"/>
                    <a:pt x="118421" y="98904"/>
                    <a:pt x="117326" y="108412"/>
                  </a:cubicBezTo>
                  <a:cubicBezTo>
                    <a:pt x="115916" y="114498"/>
                    <a:pt x="116488" y="120871"/>
                    <a:pt x="118945" y="126605"/>
                  </a:cubicBezTo>
                  <a:cubicBezTo>
                    <a:pt x="122469" y="126129"/>
                    <a:pt x="124279" y="122128"/>
                    <a:pt x="125327" y="118699"/>
                  </a:cubicBezTo>
                  <a:cubicBezTo>
                    <a:pt x="127642" y="111031"/>
                    <a:pt x="128927" y="103086"/>
                    <a:pt x="129137" y="95077"/>
                  </a:cubicBezTo>
                  <a:cubicBezTo>
                    <a:pt x="129137" y="89172"/>
                    <a:pt x="129709" y="81837"/>
                    <a:pt x="135043" y="79456"/>
                  </a:cubicBezTo>
                  <a:cubicBezTo>
                    <a:pt x="139205" y="78088"/>
                    <a:pt x="143767" y="79739"/>
                    <a:pt x="146092" y="83456"/>
                  </a:cubicBezTo>
                  <a:cubicBezTo>
                    <a:pt x="148311" y="87147"/>
                    <a:pt x="149711" y="91273"/>
                    <a:pt x="150187" y="95553"/>
                  </a:cubicBezTo>
                  <a:cubicBezTo>
                    <a:pt x="153616" y="97839"/>
                    <a:pt x="158093" y="94791"/>
                    <a:pt x="160760" y="91648"/>
                  </a:cubicBezTo>
                  <a:cubicBezTo>
                    <a:pt x="163427" y="88505"/>
                    <a:pt x="166285" y="84409"/>
                    <a:pt x="170285" y="84600"/>
                  </a:cubicBezTo>
                  <a:cubicBezTo>
                    <a:pt x="178858" y="84600"/>
                    <a:pt x="179810" y="101554"/>
                    <a:pt x="188192" y="101745"/>
                  </a:cubicBezTo>
                  <a:cubicBezTo>
                    <a:pt x="193717" y="101745"/>
                    <a:pt x="196384" y="95172"/>
                    <a:pt x="199812" y="90695"/>
                  </a:cubicBezTo>
                  <a:cubicBezTo>
                    <a:pt x="205527" y="83076"/>
                    <a:pt x="208099" y="83837"/>
                    <a:pt x="212862" y="83837"/>
                  </a:cubicBezTo>
                  <a:lnTo>
                    <a:pt x="212862" y="32307"/>
                  </a:lnTo>
                  <a:cubicBezTo>
                    <a:pt x="208385" y="32307"/>
                    <a:pt x="207337" y="32879"/>
                    <a:pt x="205051" y="27545"/>
                  </a:cubicBezTo>
                  <a:cubicBezTo>
                    <a:pt x="202527" y="22989"/>
                    <a:pt x="199498" y="18739"/>
                    <a:pt x="196002" y="14877"/>
                  </a:cubicBezTo>
                  <a:cubicBezTo>
                    <a:pt x="194850" y="12690"/>
                    <a:pt x="192792" y="11121"/>
                    <a:pt x="190383" y="10590"/>
                  </a:cubicBezTo>
                  <a:cubicBezTo>
                    <a:pt x="186954" y="10590"/>
                    <a:pt x="184668" y="14114"/>
                    <a:pt x="184001" y="17543"/>
                  </a:cubicBezTo>
                  <a:cubicBezTo>
                    <a:pt x="183887" y="21067"/>
                    <a:pt x="182972" y="24520"/>
                    <a:pt x="181334" y="27640"/>
                  </a:cubicBezTo>
                  <a:cubicBezTo>
                    <a:pt x="177714" y="32307"/>
                    <a:pt x="169999" y="30688"/>
                    <a:pt x="165808" y="26497"/>
                  </a:cubicBezTo>
                  <a:cubicBezTo>
                    <a:pt x="162275" y="21783"/>
                    <a:pt x="159093" y="16817"/>
                    <a:pt x="156283" y="11638"/>
                  </a:cubicBezTo>
                  <a:cubicBezTo>
                    <a:pt x="154426" y="8184"/>
                    <a:pt x="150654" y="6219"/>
                    <a:pt x="146758" y="6685"/>
                  </a:cubicBezTo>
                  <a:cubicBezTo>
                    <a:pt x="143139" y="7637"/>
                    <a:pt x="141424" y="11733"/>
                    <a:pt x="138662" y="14400"/>
                  </a:cubicBezTo>
                  <a:cubicBezTo>
                    <a:pt x="133566" y="18727"/>
                    <a:pt x="125956" y="18265"/>
                    <a:pt x="121422" y="13352"/>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79" y="30688"/>
                    <a:pt x="84465" y="27545"/>
                  </a:cubicBezTo>
                  <a:cubicBezTo>
                    <a:pt x="83398" y="26466"/>
                    <a:pt x="82522" y="25209"/>
                    <a:pt x="81893" y="23830"/>
                  </a:cubicBezTo>
                  <a:lnTo>
                    <a:pt x="75035" y="10019"/>
                  </a:lnTo>
                  <a:cubicBezTo>
                    <a:pt x="72654" y="5161"/>
                    <a:pt x="69034" y="-363"/>
                    <a:pt x="63700" y="-78"/>
                  </a:cubicBezTo>
                  <a:cubicBezTo>
                    <a:pt x="58366" y="208"/>
                    <a:pt x="55223" y="7256"/>
                    <a:pt x="53413" y="12972"/>
                  </a:cubicBezTo>
                  <a:cubicBezTo>
                    <a:pt x="51603" y="18687"/>
                    <a:pt x="47698" y="25354"/>
                    <a:pt x="41983" y="24211"/>
                  </a:cubicBezTo>
                  <a:cubicBezTo>
                    <a:pt x="36268" y="23068"/>
                    <a:pt x="35220" y="16877"/>
                    <a:pt x="34459" y="11638"/>
                  </a:cubicBezTo>
                  <a:cubicBezTo>
                    <a:pt x="34477" y="9543"/>
                    <a:pt x="33611" y="7537"/>
                    <a:pt x="32077" y="6114"/>
                  </a:cubicBezTo>
                  <a:cubicBezTo>
                    <a:pt x="30410" y="5352"/>
                    <a:pt x="28505" y="5352"/>
                    <a:pt x="26838" y="6114"/>
                  </a:cubicBezTo>
                  <a:cubicBezTo>
                    <a:pt x="22400" y="7218"/>
                    <a:pt x="18466" y="9805"/>
                    <a:pt x="15694" y="13448"/>
                  </a:cubicBezTo>
                  <a:cubicBezTo>
                    <a:pt x="11218" y="19258"/>
                    <a:pt x="9884" y="33260"/>
                    <a:pt x="-22" y="33260"/>
                  </a:cubicBezTo>
                  <a:lnTo>
                    <a:pt x="-22" y="84314"/>
                  </a:lnTo>
                  <a:cubicBezTo>
                    <a:pt x="6122" y="83909"/>
                    <a:pt x="12227" y="85661"/>
                    <a:pt x="17218" y="89267"/>
                  </a:cubicBezTo>
                  <a:close/>
                </a:path>
              </a:pathLst>
            </a:custGeom>
            <a:solidFill>
              <a:srgbClr val="F99F38"/>
            </a:solidFill>
            <a:ln w="9525" cap="flat">
              <a:no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6701411D-0A79-4132-4D12-70CF058D024F}"/>
                </a:ext>
              </a:extLst>
            </p:cNvPr>
            <p:cNvSpPr/>
            <p:nvPr/>
          </p:nvSpPr>
          <p:spPr>
            <a:xfrm>
              <a:off x="3573512" y="399407"/>
              <a:ext cx="62942" cy="154723"/>
            </a:xfrm>
            <a:custGeom>
              <a:avLst/>
              <a:gdLst>
                <a:gd name="connsiteX0" fmla="*/ 1579 w 62942"/>
                <a:gd name="connsiteY0" fmla="*/ 94757 h 154723"/>
                <a:gd name="connsiteX1" fmla="*/ 2532 w 62942"/>
                <a:gd name="connsiteY1" fmla="*/ 95995 h 154723"/>
                <a:gd name="connsiteX2" fmla="*/ 3961 w 62942"/>
                <a:gd name="connsiteY2" fmla="*/ 95995 h 154723"/>
                <a:gd name="connsiteX3" fmla="*/ 10914 w 62942"/>
                <a:gd name="connsiteY3" fmla="*/ 95043 h 154723"/>
                <a:gd name="connsiteX4" fmla="*/ 21582 w 62942"/>
                <a:gd name="connsiteY4" fmla="*/ 79041 h 154723"/>
                <a:gd name="connsiteX5" fmla="*/ 25106 w 62942"/>
                <a:gd name="connsiteY5" fmla="*/ 78374 h 154723"/>
                <a:gd name="connsiteX6" fmla="*/ 29107 w 62942"/>
                <a:gd name="connsiteY6" fmla="*/ 86756 h 154723"/>
                <a:gd name="connsiteX7" fmla="*/ 31583 w 62942"/>
                <a:gd name="connsiteY7" fmla="*/ 91137 h 154723"/>
                <a:gd name="connsiteX8" fmla="*/ 27773 w 62942"/>
                <a:gd name="connsiteY8" fmla="*/ 111235 h 154723"/>
                <a:gd name="connsiteX9" fmla="*/ 22725 w 62942"/>
                <a:gd name="connsiteY9" fmla="*/ 119427 h 154723"/>
                <a:gd name="connsiteX10" fmla="*/ 22249 w 62942"/>
                <a:gd name="connsiteY10" fmla="*/ 128952 h 154723"/>
                <a:gd name="connsiteX11" fmla="*/ 24916 w 62942"/>
                <a:gd name="connsiteY11" fmla="*/ 133143 h 154723"/>
                <a:gd name="connsiteX12" fmla="*/ 33393 w 62942"/>
                <a:gd name="connsiteY12" fmla="*/ 153621 h 154723"/>
                <a:gd name="connsiteX13" fmla="*/ 34536 w 62942"/>
                <a:gd name="connsiteY13" fmla="*/ 154574 h 154723"/>
                <a:gd name="connsiteX14" fmla="*/ 37203 w 62942"/>
                <a:gd name="connsiteY14" fmla="*/ 153145 h 154723"/>
                <a:gd name="connsiteX15" fmla="*/ 37203 w 62942"/>
                <a:gd name="connsiteY15" fmla="*/ 149811 h 154723"/>
                <a:gd name="connsiteX16" fmla="*/ 41299 w 62942"/>
                <a:gd name="connsiteY16" fmla="*/ 91042 h 154723"/>
                <a:gd name="connsiteX17" fmla="*/ 41299 w 62942"/>
                <a:gd name="connsiteY17" fmla="*/ 84851 h 154723"/>
                <a:gd name="connsiteX18" fmla="*/ 45489 w 62942"/>
                <a:gd name="connsiteY18" fmla="*/ 80850 h 154723"/>
                <a:gd name="connsiteX19" fmla="*/ 49585 w 62942"/>
                <a:gd name="connsiteY19" fmla="*/ 82470 h 154723"/>
                <a:gd name="connsiteX20" fmla="*/ 59110 w 62942"/>
                <a:gd name="connsiteY20" fmla="*/ 84565 h 154723"/>
                <a:gd name="connsiteX21" fmla="*/ 61872 w 62942"/>
                <a:gd name="connsiteY21" fmla="*/ 76659 h 154723"/>
                <a:gd name="connsiteX22" fmla="*/ 57015 w 62942"/>
                <a:gd name="connsiteY22" fmla="*/ 73421 h 154723"/>
                <a:gd name="connsiteX23" fmla="*/ 56158 w 62942"/>
                <a:gd name="connsiteY23" fmla="*/ 70182 h 154723"/>
                <a:gd name="connsiteX24" fmla="*/ 54253 w 62942"/>
                <a:gd name="connsiteY24" fmla="*/ 44751 h 154723"/>
                <a:gd name="connsiteX25" fmla="*/ 56062 w 62942"/>
                <a:gd name="connsiteY25" fmla="*/ 37988 h 154723"/>
                <a:gd name="connsiteX26" fmla="*/ 58348 w 62942"/>
                <a:gd name="connsiteY26" fmla="*/ 36464 h 154723"/>
                <a:gd name="connsiteX27" fmla="*/ 59110 w 62942"/>
                <a:gd name="connsiteY27" fmla="*/ 33130 h 154723"/>
                <a:gd name="connsiteX28" fmla="*/ 59110 w 62942"/>
                <a:gd name="connsiteY28" fmla="*/ 26844 h 154723"/>
                <a:gd name="connsiteX29" fmla="*/ 58539 w 62942"/>
                <a:gd name="connsiteY29" fmla="*/ 24367 h 154723"/>
                <a:gd name="connsiteX30" fmla="*/ 56062 w 62942"/>
                <a:gd name="connsiteY30" fmla="*/ 22938 h 154723"/>
                <a:gd name="connsiteX31" fmla="*/ 52157 w 62942"/>
                <a:gd name="connsiteY31" fmla="*/ 14937 h 154723"/>
                <a:gd name="connsiteX32" fmla="*/ 52157 w 62942"/>
                <a:gd name="connsiteY32" fmla="*/ 5412 h 154723"/>
                <a:gd name="connsiteX33" fmla="*/ 45680 w 62942"/>
                <a:gd name="connsiteY33" fmla="*/ -17 h 154723"/>
                <a:gd name="connsiteX34" fmla="*/ 39679 w 62942"/>
                <a:gd name="connsiteY34" fmla="*/ 43893 h 154723"/>
                <a:gd name="connsiteX35" fmla="*/ 37774 w 62942"/>
                <a:gd name="connsiteY35" fmla="*/ 54371 h 154723"/>
                <a:gd name="connsiteX36" fmla="*/ 37203 w 62942"/>
                <a:gd name="connsiteY36" fmla="*/ 76278 h 154723"/>
                <a:gd name="connsiteX37" fmla="*/ 36727 w 62942"/>
                <a:gd name="connsiteY37" fmla="*/ 77326 h 154723"/>
                <a:gd name="connsiteX38" fmla="*/ 34536 w 62942"/>
                <a:gd name="connsiteY38" fmla="*/ 76755 h 154723"/>
                <a:gd name="connsiteX39" fmla="*/ 33202 w 62942"/>
                <a:gd name="connsiteY39" fmla="*/ 74659 h 154723"/>
                <a:gd name="connsiteX40" fmla="*/ 27773 w 62942"/>
                <a:gd name="connsiteY40" fmla="*/ 73135 h 154723"/>
                <a:gd name="connsiteX41" fmla="*/ 11295 w 62942"/>
                <a:gd name="connsiteY41" fmla="*/ 75231 h 154723"/>
                <a:gd name="connsiteX42" fmla="*/ 1579 w 62942"/>
                <a:gd name="connsiteY42" fmla="*/ 94757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2942" h="154723">
                  <a:moveTo>
                    <a:pt x="1579" y="94757"/>
                  </a:moveTo>
                  <a:cubicBezTo>
                    <a:pt x="1779" y="95243"/>
                    <a:pt x="2113" y="95671"/>
                    <a:pt x="2532" y="95995"/>
                  </a:cubicBezTo>
                  <a:cubicBezTo>
                    <a:pt x="2998" y="96138"/>
                    <a:pt x="3494" y="96138"/>
                    <a:pt x="3961" y="95995"/>
                  </a:cubicBezTo>
                  <a:lnTo>
                    <a:pt x="10914" y="95043"/>
                  </a:lnTo>
                  <a:cubicBezTo>
                    <a:pt x="12343" y="88556"/>
                    <a:pt x="16143" y="82851"/>
                    <a:pt x="21582" y="79041"/>
                  </a:cubicBezTo>
                  <a:cubicBezTo>
                    <a:pt x="22620" y="78355"/>
                    <a:pt x="23887" y="78117"/>
                    <a:pt x="25106" y="78374"/>
                  </a:cubicBezTo>
                  <a:cubicBezTo>
                    <a:pt x="28154" y="79326"/>
                    <a:pt x="27963" y="83708"/>
                    <a:pt x="29107" y="86756"/>
                  </a:cubicBezTo>
                  <a:cubicBezTo>
                    <a:pt x="29821" y="88280"/>
                    <a:pt x="30650" y="89747"/>
                    <a:pt x="31583" y="91137"/>
                  </a:cubicBezTo>
                  <a:cubicBezTo>
                    <a:pt x="34012" y="98033"/>
                    <a:pt x="32555" y="105701"/>
                    <a:pt x="27773" y="111235"/>
                  </a:cubicBezTo>
                  <a:cubicBezTo>
                    <a:pt x="25821" y="113788"/>
                    <a:pt x="24135" y="116540"/>
                    <a:pt x="22725" y="119427"/>
                  </a:cubicBezTo>
                  <a:cubicBezTo>
                    <a:pt x="21258" y="122398"/>
                    <a:pt x="21087" y="125846"/>
                    <a:pt x="22249" y="128952"/>
                  </a:cubicBezTo>
                  <a:cubicBezTo>
                    <a:pt x="23049" y="130399"/>
                    <a:pt x="23934" y="131800"/>
                    <a:pt x="24916" y="133143"/>
                  </a:cubicBezTo>
                  <a:cubicBezTo>
                    <a:pt x="28821" y="139429"/>
                    <a:pt x="28535" y="148002"/>
                    <a:pt x="33393" y="153621"/>
                  </a:cubicBezTo>
                  <a:cubicBezTo>
                    <a:pt x="33678" y="154040"/>
                    <a:pt x="34078" y="154364"/>
                    <a:pt x="34536" y="154574"/>
                  </a:cubicBezTo>
                  <a:cubicBezTo>
                    <a:pt x="35660" y="154841"/>
                    <a:pt x="36803" y="154221"/>
                    <a:pt x="37203" y="153145"/>
                  </a:cubicBezTo>
                  <a:cubicBezTo>
                    <a:pt x="37488" y="152050"/>
                    <a:pt x="37488" y="150907"/>
                    <a:pt x="37203" y="149811"/>
                  </a:cubicBezTo>
                  <a:cubicBezTo>
                    <a:pt x="36631" y="130095"/>
                    <a:pt x="43585" y="110568"/>
                    <a:pt x="41299" y="91042"/>
                  </a:cubicBezTo>
                  <a:cubicBezTo>
                    <a:pt x="40965" y="88994"/>
                    <a:pt x="40965" y="86899"/>
                    <a:pt x="41299" y="84851"/>
                  </a:cubicBezTo>
                  <a:cubicBezTo>
                    <a:pt x="41661" y="82736"/>
                    <a:pt x="43365" y="81117"/>
                    <a:pt x="45489" y="80850"/>
                  </a:cubicBezTo>
                  <a:cubicBezTo>
                    <a:pt x="46995" y="80946"/>
                    <a:pt x="48423" y="81508"/>
                    <a:pt x="49585" y="82470"/>
                  </a:cubicBezTo>
                  <a:cubicBezTo>
                    <a:pt x="52309" y="84508"/>
                    <a:pt x="55786" y="85270"/>
                    <a:pt x="59110" y="84565"/>
                  </a:cubicBezTo>
                  <a:cubicBezTo>
                    <a:pt x="62253" y="83517"/>
                    <a:pt x="64254" y="78945"/>
                    <a:pt x="61872" y="76659"/>
                  </a:cubicBezTo>
                  <a:cubicBezTo>
                    <a:pt x="59491" y="74373"/>
                    <a:pt x="58158" y="75040"/>
                    <a:pt x="57015" y="73421"/>
                  </a:cubicBezTo>
                  <a:cubicBezTo>
                    <a:pt x="56434" y="72440"/>
                    <a:pt x="56138" y="71325"/>
                    <a:pt x="56158" y="70182"/>
                  </a:cubicBezTo>
                  <a:cubicBezTo>
                    <a:pt x="55586" y="61705"/>
                    <a:pt x="54919" y="53228"/>
                    <a:pt x="54253" y="44751"/>
                  </a:cubicBezTo>
                  <a:cubicBezTo>
                    <a:pt x="54253" y="42274"/>
                    <a:pt x="54253" y="39417"/>
                    <a:pt x="56062" y="37988"/>
                  </a:cubicBezTo>
                  <a:cubicBezTo>
                    <a:pt x="56872" y="37559"/>
                    <a:pt x="57643" y="37045"/>
                    <a:pt x="58348" y="36464"/>
                  </a:cubicBezTo>
                  <a:cubicBezTo>
                    <a:pt x="58987" y="35483"/>
                    <a:pt x="59263" y="34292"/>
                    <a:pt x="59110" y="33130"/>
                  </a:cubicBezTo>
                  <a:lnTo>
                    <a:pt x="59110" y="26844"/>
                  </a:lnTo>
                  <a:cubicBezTo>
                    <a:pt x="59167" y="25977"/>
                    <a:pt x="58967" y="25120"/>
                    <a:pt x="58539" y="24367"/>
                  </a:cubicBezTo>
                  <a:cubicBezTo>
                    <a:pt x="57805" y="23748"/>
                    <a:pt x="56967" y="23262"/>
                    <a:pt x="56062" y="22938"/>
                  </a:cubicBezTo>
                  <a:cubicBezTo>
                    <a:pt x="53414" y="21167"/>
                    <a:pt x="51929" y="18109"/>
                    <a:pt x="52157" y="14937"/>
                  </a:cubicBezTo>
                  <a:cubicBezTo>
                    <a:pt x="52500" y="11775"/>
                    <a:pt x="52500" y="8575"/>
                    <a:pt x="52157" y="5412"/>
                  </a:cubicBezTo>
                  <a:cubicBezTo>
                    <a:pt x="51490" y="2364"/>
                    <a:pt x="48728" y="-588"/>
                    <a:pt x="45680" y="-17"/>
                  </a:cubicBezTo>
                  <a:cubicBezTo>
                    <a:pt x="44546" y="14728"/>
                    <a:pt x="42546" y="29387"/>
                    <a:pt x="39679" y="43893"/>
                  </a:cubicBezTo>
                  <a:cubicBezTo>
                    <a:pt x="38803" y="47341"/>
                    <a:pt x="38165" y="50837"/>
                    <a:pt x="37774" y="54371"/>
                  </a:cubicBezTo>
                  <a:cubicBezTo>
                    <a:pt x="38108" y="61676"/>
                    <a:pt x="37917" y="69001"/>
                    <a:pt x="37203" y="76278"/>
                  </a:cubicBezTo>
                  <a:cubicBezTo>
                    <a:pt x="37146" y="76669"/>
                    <a:pt x="36984" y="77031"/>
                    <a:pt x="36727" y="77326"/>
                  </a:cubicBezTo>
                  <a:cubicBezTo>
                    <a:pt x="36060" y="77898"/>
                    <a:pt x="35012" y="77326"/>
                    <a:pt x="34536" y="76755"/>
                  </a:cubicBezTo>
                  <a:cubicBezTo>
                    <a:pt x="34060" y="76183"/>
                    <a:pt x="33774" y="75231"/>
                    <a:pt x="33202" y="74659"/>
                  </a:cubicBezTo>
                  <a:cubicBezTo>
                    <a:pt x="31754" y="73297"/>
                    <a:pt x="29726" y="72726"/>
                    <a:pt x="27773" y="73135"/>
                  </a:cubicBezTo>
                  <a:lnTo>
                    <a:pt x="11295" y="75231"/>
                  </a:lnTo>
                  <a:cubicBezTo>
                    <a:pt x="912" y="76278"/>
                    <a:pt x="-2326" y="85613"/>
                    <a:pt x="1579" y="94757"/>
                  </a:cubicBezTo>
                  <a:close/>
                </a:path>
              </a:pathLst>
            </a:custGeom>
            <a:solidFill>
              <a:srgbClr val="FAB07F"/>
            </a:solidFill>
            <a:ln w="9525" cap="flat">
              <a:no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734FABC2-011D-00AD-3CFF-9EF39702B45C}"/>
                </a:ext>
              </a:extLst>
            </p:cNvPr>
            <p:cNvSpPr/>
            <p:nvPr/>
          </p:nvSpPr>
          <p:spPr>
            <a:xfrm>
              <a:off x="3583935"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2" y="4083"/>
                    <a:pt x="11539" y="4788"/>
                  </a:cubicBezTo>
                  <a:cubicBezTo>
                    <a:pt x="11892" y="5769"/>
                    <a:pt x="12053" y="6798"/>
                    <a:pt x="12015" y="7836"/>
                  </a:cubicBezTo>
                  <a:lnTo>
                    <a:pt x="12015" y="14598"/>
                  </a:lnTo>
                  <a:cubicBezTo>
                    <a:pt x="12435" y="17627"/>
                    <a:pt x="11368"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040E4738-5387-5AFD-131B-17A7FE40A2B5}"/>
                </a:ext>
              </a:extLst>
            </p:cNvPr>
            <p:cNvSpPr/>
            <p:nvPr/>
          </p:nvSpPr>
          <p:spPr>
            <a:xfrm>
              <a:off x="3552489"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2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4" y="58"/>
                    <a:pt x="3742" y="763"/>
                  </a:cubicBezTo>
                  <a:cubicBezTo>
                    <a:pt x="4171"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81E2C565-E84E-8345-6A7A-4FCC14E1CF2E}"/>
                </a:ext>
              </a:extLst>
            </p:cNvPr>
            <p:cNvSpPr/>
            <p:nvPr/>
          </p:nvSpPr>
          <p:spPr>
            <a:xfrm>
              <a:off x="3531935" y="502959"/>
              <a:ext cx="18367" cy="39506"/>
            </a:xfrm>
            <a:custGeom>
              <a:avLst/>
              <a:gdLst>
                <a:gd name="connsiteX0" fmla="*/ 10676 w 18367"/>
                <a:gd name="connsiteY0" fmla="*/ 443 h 39506"/>
                <a:gd name="connsiteX1" fmla="*/ 3437 w 18367"/>
                <a:gd name="connsiteY1" fmla="*/ 9302 h 39506"/>
                <a:gd name="connsiteX2" fmla="*/ 2580 w 18367"/>
                <a:gd name="connsiteY2" fmla="*/ 13588 h 39506"/>
                <a:gd name="connsiteX3" fmla="*/ 8 w 18367"/>
                <a:gd name="connsiteY3" fmla="*/ 19398 h 39506"/>
                <a:gd name="connsiteX4" fmla="*/ 3437 w 18367"/>
                <a:gd name="connsiteY4" fmla="*/ 27494 h 39506"/>
                <a:gd name="connsiteX5" fmla="*/ 8295 w 18367"/>
                <a:gd name="connsiteY5" fmla="*/ 35114 h 39506"/>
                <a:gd name="connsiteX6" fmla="*/ 9724 w 18367"/>
                <a:gd name="connsiteY6" fmla="*/ 39210 h 39506"/>
                <a:gd name="connsiteX7" fmla="*/ 13210 w 18367"/>
                <a:gd name="connsiteY7" fmla="*/ 37772 h 39506"/>
                <a:gd name="connsiteX8" fmla="*/ 13248 w 18367"/>
                <a:gd name="connsiteY8" fmla="*/ 37686 h 39506"/>
                <a:gd name="connsiteX9" fmla="*/ 13248 w 18367"/>
                <a:gd name="connsiteY9" fmla="*/ 33305 h 39506"/>
                <a:gd name="connsiteX10" fmla="*/ 12200 w 18367"/>
                <a:gd name="connsiteY10" fmla="*/ 17207 h 39506"/>
                <a:gd name="connsiteX11" fmla="*/ 18201 w 18367"/>
                <a:gd name="connsiteY11" fmla="*/ 5492 h 39506"/>
                <a:gd name="connsiteX12" fmla="*/ 10676 w 18367"/>
                <a:gd name="connsiteY12" fmla="*/ 443 h 39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67" h="39506">
                  <a:moveTo>
                    <a:pt x="10676" y="443"/>
                  </a:moveTo>
                  <a:cubicBezTo>
                    <a:pt x="6990" y="2072"/>
                    <a:pt x="4304" y="5368"/>
                    <a:pt x="3437" y="9302"/>
                  </a:cubicBezTo>
                  <a:cubicBezTo>
                    <a:pt x="3256" y="10749"/>
                    <a:pt x="2971" y="12178"/>
                    <a:pt x="2580" y="13588"/>
                  </a:cubicBezTo>
                  <a:cubicBezTo>
                    <a:pt x="1589" y="15464"/>
                    <a:pt x="732" y="17407"/>
                    <a:pt x="8" y="19398"/>
                  </a:cubicBezTo>
                  <a:cubicBezTo>
                    <a:pt x="-239" y="22494"/>
                    <a:pt x="1047" y="25513"/>
                    <a:pt x="3437" y="27494"/>
                  </a:cubicBezTo>
                  <a:cubicBezTo>
                    <a:pt x="5742" y="29533"/>
                    <a:pt x="7419" y="32171"/>
                    <a:pt x="8295" y="35114"/>
                  </a:cubicBezTo>
                  <a:cubicBezTo>
                    <a:pt x="8295" y="36543"/>
                    <a:pt x="8295" y="38353"/>
                    <a:pt x="9724" y="39210"/>
                  </a:cubicBezTo>
                  <a:cubicBezTo>
                    <a:pt x="11086" y="39782"/>
                    <a:pt x="12648" y="39134"/>
                    <a:pt x="13210" y="37772"/>
                  </a:cubicBezTo>
                  <a:cubicBezTo>
                    <a:pt x="13229" y="37743"/>
                    <a:pt x="13239" y="37715"/>
                    <a:pt x="13248" y="37686"/>
                  </a:cubicBezTo>
                  <a:cubicBezTo>
                    <a:pt x="13629" y="36248"/>
                    <a:pt x="13629" y="34743"/>
                    <a:pt x="13248" y="33305"/>
                  </a:cubicBezTo>
                  <a:cubicBezTo>
                    <a:pt x="12353" y="27990"/>
                    <a:pt x="12000" y="22599"/>
                    <a:pt x="12200" y="17207"/>
                  </a:cubicBezTo>
                  <a:cubicBezTo>
                    <a:pt x="12200" y="12159"/>
                    <a:pt x="17153" y="9968"/>
                    <a:pt x="18201" y="5492"/>
                  </a:cubicBezTo>
                  <a:cubicBezTo>
                    <a:pt x="19249" y="1015"/>
                    <a:pt x="14391" y="-1176"/>
                    <a:pt x="10676" y="443"/>
                  </a:cubicBezTo>
                  <a:close/>
                </a:path>
              </a:pathLst>
            </a:custGeom>
            <a:solidFill>
              <a:srgbClr val="FAB07F"/>
            </a:solidFill>
            <a:ln w="9525" cap="flat">
              <a:noFill/>
              <a:prstDash val="solid"/>
              <a:miter/>
            </a:ln>
          </p:spPr>
          <p:txBody>
            <a:bodyPr rtlCol="0" anchor="ctr"/>
            <a:lstStyle/>
            <a:p>
              <a:endParaRPr lang="en-IN"/>
            </a:p>
          </p:txBody>
        </p:sp>
        <p:sp>
          <p:nvSpPr>
            <p:cNvPr id="163" name="Freeform: Shape 162">
              <a:extLst>
                <a:ext uri="{FF2B5EF4-FFF2-40B4-BE49-F238E27FC236}">
                  <a16:creationId xmlns:a16="http://schemas.microsoft.com/office/drawing/2014/main" xmlns="" id="{EA767832-7ED1-DEBC-D482-E5C05FE034FC}"/>
                </a:ext>
              </a:extLst>
            </p:cNvPr>
            <p:cNvSpPr/>
            <p:nvPr/>
          </p:nvSpPr>
          <p:spPr>
            <a:xfrm>
              <a:off x="3519308"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4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24" y="150921"/>
                    <a:pt x="528" y="15025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633" y="58395"/>
                    <a:pt x="6634" y="33916"/>
                    <a:pt x="7586" y="9437"/>
                  </a:cubicBezTo>
                  <a:cubicBezTo>
                    <a:pt x="7281" y="6265"/>
                    <a:pt x="7281"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5ACA7016-74A8-B761-B54F-0C068FA1EE44}"/>
                </a:ext>
              </a:extLst>
            </p:cNvPr>
            <p:cNvSpPr/>
            <p:nvPr/>
          </p:nvSpPr>
          <p:spPr>
            <a:xfrm>
              <a:off x="3478598"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9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1" y="34020"/>
                    <a:pt x="3910" y="33830"/>
                  </a:cubicBezTo>
                  <a:cubicBezTo>
                    <a:pt x="3377" y="33420"/>
                    <a:pt x="2977" y="32858"/>
                    <a:pt x="2767" y="32210"/>
                  </a:cubicBezTo>
                  <a:cubicBezTo>
                    <a:pt x="243" y="28286"/>
                    <a:pt x="-614" y="23524"/>
                    <a:pt x="386" y="18971"/>
                  </a:cubicBezTo>
                  <a:cubicBezTo>
                    <a:pt x="2196" y="13922"/>
                    <a:pt x="8387" y="10970"/>
                    <a:pt x="8863" y="5636"/>
                  </a:cubicBezTo>
                  <a:cubicBezTo>
                    <a:pt x="8787" y="4178"/>
                    <a:pt x="9016" y="2721"/>
                    <a:pt x="9530" y="1349"/>
                  </a:cubicBezTo>
                  <a:cubicBezTo>
                    <a:pt x="10730" y="-241"/>
                    <a:pt x="13006" y="-565"/>
                    <a:pt x="14597" y="645"/>
                  </a:cubicBezTo>
                  <a:cubicBezTo>
                    <a:pt x="14654" y="683"/>
                    <a:pt x="14711" y="730"/>
                    <a:pt x="14769" y="778"/>
                  </a:cubicBezTo>
                  <a:cubicBezTo>
                    <a:pt x="17340" y="2778"/>
                    <a:pt x="17150" y="6302"/>
                    <a:pt x="18864" y="8779"/>
                  </a:cubicBezTo>
                  <a:cubicBezTo>
                    <a:pt x="20579" y="11255"/>
                    <a:pt x="22865" y="12494"/>
                    <a:pt x="23246" y="15637"/>
                  </a:cubicBezTo>
                  <a:cubicBezTo>
                    <a:pt x="24103" y="20780"/>
                    <a:pt x="17055" y="25829"/>
                    <a:pt x="14102" y="29067"/>
                  </a:cubicBezTo>
                  <a:close/>
                </a:path>
              </a:pathLst>
            </a:custGeom>
            <a:solidFill>
              <a:srgbClr val="FAB07F"/>
            </a:solidFill>
            <a:ln w="9525" cap="flat">
              <a:no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AB3EB80F-BD96-7FDE-E5AA-8FA6F0342C3F}"/>
                </a:ext>
              </a:extLst>
            </p:cNvPr>
            <p:cNvSpPr/>
            <p:nvPr/>
          </p:nvSpPr>
          <p:spPr>
            <a:xfrm>
              <a:off x="3460080" y="532257"/>
              <a:ext cx="13186" cy="52023"/>
            </a:xfrm>
            <a:custGeom>
              <a:avLst/>
              <a:gdLst>
                <a:gd name="connsiteX0" fmla="*/ 8521 w 13186"/>
                <a:gd name="connsiteY0" fmla="*/ 48584 h 52023"/>
                <a:gd name="connsiteX1" fmla="*/ 6712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6 w 13186"/>
                <a:gd name="connsiteY6" fmla="*/ -88 h 52023"/>
                <a:gd name="connsiteX7" fmla="*/ 12807 w 13186"/>
                <a:gd name="connsiteY7" fmla="*/ 8675 h 52023"/>
                <a:gd name="connsiteX8" fmla="*/ 12807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31" y="49651"/>
                    <a:pt x="7512" y="50623"/>
                    <a:pt x="6712" y="51442"/>
                  </a:cubicBezTo>
                  <a:cubicBezTo>
                    <a:pt x="5769"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284" y="13008"/>
                    <a:pt x="13284" y="17390"/>
                    <a:pt x="12807"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C06E4D3D-FB06-5345-93EE-008CAC647748}"/>
                </a:ext>
              </a:extLst>
            </p:cNvPr>
            <p:cNvSpPr/>
            <p:nvPr/>
          </p:nvSpPr>
          <p:spPr>
            <a:xfrm>
              <a:off x="3647122" y="298893"/>
              <a:ext cx="213074" cy="356325"/>
            </a:xfrm>
            <a:custGeom>
              <a:avLst/>
              <a:gdLst>
                <a:gd name="connsiteX0" fmla="*/ 200384 w 213074"/>
                <a:gd name="connsiteY0" fmla="*/ 20391 h 356325"/>
                <a:gd name="connsiteX1" fmla="*/ 188764 w 213074"/>
                <a:gd name="connsiteY1" fmla="*/ 31440 h 356325"/>
                <a:gd name="connsiteX2" fmla="*/ 170857 w 213074"/>
                <a:gd name="connsiteY2" fmla="*/ 14295 h 356325"/>
                <a:gd name="connsiteX3" fmla="*/ 161332 w 213074"/>
                <a:gd name="connsiteY3" fmla="*/ 21344 h 356325"/>
                <a:gd name="connsiteX4" fmla="*/ 150759 w 213074"/>
                <a:gd name="connsiteY4" fmla="*/ 25249 h 356325"/>
                <a:gd name="connsiteX5" fmla="*/ 146663 w 213074"/>
                <a:gd name="connsiteY5" fmla="*/ 13152 h 356325"/>
                <a:gd name="connsiteX6" fmla="*/ 135614 w 213074"/>
                <a:gd name="connsiteY6" fmla="*/ 9152 h 356325"/>
                <a:gd name="connsiteX7" fmla="*/ 129709 w 213074"/>
                <a:gd name="connsiteY7" fmla="*/ 24773 h 356325"/>
                <a:gd name="connsiteX8" fmla="*/ 125899 w 213074"/>
                <a:gd name="connsiteY8" fmla="*/ 48395 h 356325"/>
                <a:gd name="connsiteX9" fmla="*/ 119517 w 213074"/>
                <a:gd name="connsiteY9" fmla="*/ 56301 h 356325"/>
                <a:gd name="connsiteX10" fmla="*/ 117898 w 213074"/>
                <a:gd name="connsiteY10" fmla="*/ 38108 h 356325"/>
                <a:gd name="connsiteX11" fmla="*/ 117326 w 213074"/>
                <a:gd name="connsiteY11" fmla="*/ 9533 h 356325"/>
                <a:gd name="connsiteX12" fmla="*/ 111992 w 213074"/>
                <a:gd name="connsiteY12" fmla="*/ 12867 h 356325"/>
                <a:gd name="connsiteX13" fmla="*/ 108468 w 213074"/>
                <a:gd name="connsiteY13" fmla="*/ 19344 h 356325"/>
                <a:gd name="connsiteX14" fmla="*/ 102181 w 213074"/>
                <a:gd name="connsiteY14" fmla="*/ 12962 h 356325"/>
                <a:gd name="connsiteX15" fmla="*/ 94847 w 213074"/>
                <a:gd name="connsiteY15" fmla="*/ 1246 h 356325"/>
                <a:gd name="connsiteX16" fmla="*/ 79398 w 213074"/>
                <a:gd name="connsiteY16" fmla="*/ 5989 h 356325"/>
                <a:gd name="connsiteX17" fmla="*/ 78559 w 213074"/>
                <a:gd name="connsiteY17" fmla="*/ 8009 h 356325"/>
                <a:gd name="connsiteX18" fmla="*/ 77702 w 213074"/>
                <a:gd name="connsiteY18" fmla="*/ 15153 h 356325"/>
                <a:gd name="connsiteX19" fmla="*/ 66748 w 213074"/>
                <a:gd name="connsiteY19" fmla="*/ 26297 h 356325"/>
                <a:gd name="connsiteX20" fmla="*/ 57795 w 213074"/>
                <a:gd name="connsiteY20" fmla="*/ 9438 h 356325"/>
                <a:gd name="connsiteX21" fmla="*/ 57033 w 213074"/>
                <a:gd name="connsiteY21" fmla="*/ 5437 h 356325"/>
                <a:gd name="connsiteX22" fmla="*/ 53699 w 213074"/>
                <a:gd name="connsiteY22" fmla="*/ 4008 h 356325"/>
                <a:gd name="connsiteX23" fmla="*/ 36078 w 213074"/>
                <a:gd name="connsiteY23" fmla="*/ 11247 h 356325"/>
                <a:gd name="connsiteX24" fmla="*/ 33792 w 213074"/>
                <a:gd name="connsiteY24" fmla="*/ 21630 h 356325"/>
                <a:gd name="connsiteX25" fmla="*/ 25791 w 213074"/>
                <a:gd name="connsiteY25" fmla="*/ 26201 h 356325"/>
                <a:gd name="connsiteX26" fmla="*/ 17790 w 213074"/>
                <a:gd name="connsiteY26" fmla="*/ 18963 h 356325"/>
                <a:gd name="connsiteX27" fmla="*/ -22 w 213074"/>
                <a:gd name="connsiteY27" fmla="*/ 13057 h 356325"/>
                <a:gd name="connsiteX28" fmla="*/ -22 w 213074"/>
                <a:gd name="connsiteY28" fmla="*/ 333002 h 356325"/>
                <a:gd name="connsiteX29" fmla="*/ 11694 w 213074"/>
                <a:gd name="connsiteY29" fmla="*/ 344813 h 356325"/>
                <a:gd name="connsiteX30" fmla="*/ 20171 w 213074"/>
                <a:gd name="connsiteY30" fmla="*/ 336907 h 356325"/>
                <a:gd name="connsiteX31" fmla="*/ 30363 w 213074"/>
                <a:gd name="connsiteY31" fmla="*/ 332430 h 356325"/>
                <a:gd name="connsiteX32" fmla="*/ 37697 w 213074"/>
                <a:gd name="connsiteY32" fmla="*/ 340050 h 356325"/>
                <a:gd name="connsiteX33" fmla="*/ 42079 w 213074"/>
                <a:gd name="connsiteY33" fmla="*/ 350242 h 356325"/>
                <a:gd name="connsiteX34" fmla="*/ 49413 w 213074"/>
                <a:gd name="connsiteY34" fmla="*/ 345099 h 356325"/>
                <a:gd name="connsiteX35" fmla="*/ 50556 w 213074"/>
                <a:gd name="connsiteY35" fmla="*/ 336431 h 356325"/>
                <a:gd name="connsiteX36" fmla="*/ 55033 w 213074"/>
                <a:gd name="connsiteY36" fmla="*/ 329573 h 356325"/>
                <a:gd name="connsiteX37" fmla="*/ 61986 w 213074"/>
                <a:gd name="connsiteY37" fmla="*/ 335574 h 356325"/>
                <a:gd name="connsiteX38" fmla="*/ 66272 w 213074"/>
                <a:gd name="connsiteY38" fmla="*/ 344527 h 356325"/>
                <a:gd name="connsiteX39" fmla="*/ 77521 w 213074"/>
                <a:gd name="connsiteY39" fmla="*/ 341250 h 356325"/>
                <a:gd name="connsiteX40" fmla="*/ 77702 w 213074"/>
                <a:gd name="connsiteY40" fmla="*/ 340908 h 356325"/>
                <a:gd name="connsiteX41" fmla="*/ 79798 w 213074"/>
                <a:gd name="connsiteY41" fmla="*/ 327382 h 356325"/>
                <a:gd name="connsiteX42" fmla="*/ 78559 w 213074"/>
                <a:gd name="connsiteY42" fmla="*/ 291854 h 356325"/>
                <a:gd name="connsiteX43" fmla="*/ 81988 w 213074"/>
                <a:gd name="connsiteY43" fmla="*/ 271756 h 356325"/>
                <a:gd name="connsiteX44" fmla="*/ 90847 w 213074"/>
                <a:gd name="connsiteY44" fmla="*/ 268137 h 356325"/>
                <a:gd name="connsiteX45" fmla="*/ 94180 w 213074"/>
                <a:gd name="connsiteY45" fmla="*/ 274518 h 356325"/>
                <a:gd name="connsiteX46" fmla="*/ 95038 w 213074"/>
                <a:gd name="connsiteY46" fmla="*/ 302236 h 356325"/>
                <a:gd name="connsiteX47" fmla="*/ 93228 w 213074"/>
                <a:gd name="connsiteY47" fmla="*/ 318238 h 356325"/>
                <a:gd name="connsiteX48" fmla="*/ 98276 w 213074"/>
                <a:gd name="connsiteY48" fmla="*/ 333192 h 356325"/>
                <a:gd name="connsiteX49" fmla="*/ 104753 w 213074"/>
                <a:gd name="connsiteY49" fmla="*/ 339669 h 356325"/>
                <a:gd name="connsiteX50" fmla="*/ 106658 w 213074"/>
                <a:gd name="connsiteY50" fmla="*/ 345575 h 356325"/>
                <a:gd name="connsiteX51" fmla="*/ 112849 w 213074"/>
                <a:gd name="connsiteY51" fmla="*/ 355100 h 356325"/>
                <a:gd name="connsiteX52" fmla="*/ 122946 w 213074"/>
                <a:gd name="connsiteY52" fmla="*/ 353195 h 356325"/>
                <a:gd name="connsiteX53" fmla="*/ 124946 w 213074"/>
                <a:gd name="connsiteY53" fmla="*/ 346718 h 356325"/>
                <a:gd name="connsiteX54" fmla="*/ 135709 w 213074"/>
                <a:gd name="connsiteY54" fmla="*/ 339383 h 356325"/>
                <a:gd name="connsiteX55" fmla="*/ 141710 w 213074"/>
                <a:gd name="connsiteY55" fmla="*/ 337383 h 356325"/>
                <a:gd name="connsiteX56" fmla="*/ 143615 w 213074"/>
                <a:gd name="connsiteY56" fmla="*/ 325287 h 356325"/>
                <a:gd name="connsiteX57" fmla="*/ 141615 w 213074"/>
                <a:gd name="connsiteY57" fmla="*/ 290616 h 356325"/>
                <a:gd name="connsiteX58" fmla="*/ 144282 w 213074"/>
                <a:gd name="connsiteY58" fmla="*/ 278900 h 356325"/>
                <a:gd name="connsiteX59" fmla="*/ 153807 w 213074"/>
                <a:gd name="connsiteY59" fmla="*/ 273280 h 356325"/>
                <a:gd name="connsiteX60" fmla="*/ 156760 w 213074"/>
                <a:gd name="connsiteY60" fmla="*/ 275090 h 356325"/>
                <a:gd name="connsiteX61" fmla="*/ 156760 w 213074"/>
                <a:gd name="connsiteY61" fmla="*/ 277662 h 356325"/>
                <a:gd name="connsiteX62" fmla="*/ 153235 w 213074"/>
                <a:gd name="connsiteY62" fmla="*/ 337288 h 356325"/>
                <a:gd name="connsiteX63" fmla="*/ 157141 w 213074"/>
                <a:gd name="connsiteY63" fmla="*/ 346813 h 356325"/>
                <a:gd name="connsiteX64" fmla="*/ 164951 w 213074"/>
                <a:gd name="connsiteY64" fmla="*/ 341384 h 356325"/>
                <a:gd name="connsiteX65" fmla="*/ 170285 w 213074"/>
                <a:gd name="connsiteY65" fmla="*/ 332621 h 356325"/>
                <a:gd name="connsiteX66" fmla="*/ 179810 w 213074"/>
                <a:gd name="connsiteY66" fmla="*/ 333764 h 356325"/>
                <a:gd name="connsiteX67" fmla="*/ 185430 w 213074"/>
                <a:gd name="connsiteY67" fmla="*/ 342146 h 356325"/>
                <a:gd name="connsiteX68" fmla="*/ 187430 w 213074"/>
                <a:gd name="connsiteY68" fmla="*/ 345861 h 356325"/>
                <a:gd name="connsiteX69" fmla="*/ 202194 w 213074"/>
                <a:gd name="connsiteY69" fmla="*/ 342812 h 356325"/>
                <a:gd name="connsiteX70" fmla="*/ 213052 w 213074"/>
                <a:gd name="connsiteY70" fmla="*/ 333287 h 356325"/>
                <a:gd name="connsiteX71" fmla="*/ 213052 w 213074"/>
                <a:gd name="connsiteY71" fmla="*/ 333287 h 356325"/>
                <a:gd name="connsiteX72" fmla="*/ 213052 w 213074"/>
                <a:gd name="connsiteY72" fmla="*/ 13533 h 356325"/>
                <a:gd name="connsiteX73" fmla="*/ 200384 w 213074"/>
                <a:gd name="connsiteY73" fmla="*/ 20391 h 35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3074" h="356325">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9" y="25249"/>
                  </a:cubicBezTo>
                  <a:cubicBezTo>
                    <a:pt x="150283" y="20968"/>
                    <a:pt x="148882" y="16842"/>
                    <a:pt x="146663" y="13152"/>
                  </a:cubicBezTo>
                  <a:cubicBezTo>
                    <a:pt x="144339" y="9436"/>
                    <a:pt x="139777"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93" y="28600"/>
                    <a:pt x="118793" y="18989"/>
                    <a:pt x="117326" y="9533"/>
                  </a:cubicBezTo>
                  <a:cubicBezTo>
                    <a:pt x="115421" y="7723"/>
                    <a:pt x="112659" y="10390"/>
                    <a:pt x="111992" y="12867"/>
                  </a:cubicBezTo>
                  <a:cubicBezTo>
                    <a:pt x="111325"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88" y="20711"/>
                    <a:pt x="72292" y="25084"/>
                    <a:pt x="66748" y="26297"/>
                  </a:cubicBezTo>
                  <a:cubicBezTo>
                    <a:pt x="61214" y="22453"/>
                    <a:pt x="57881" y="16174"/>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0" y="333783"/>
                    <a:pt x="26429" y="332097"/>
                    <a:pt x="30363" y="332430"/>
                  </a:cubicBezTo>
                  <a:cubicBezTo>
                    <a:pt x="33897" y="333630"/>
                    <a:pt x="36630" y="336469"/>
                    <a:pt x="37697" y="340050"/>
                  </a:cubicBezTo>
                  <a:cubicBezTo>
                    <a:pt x="38764" y="343603"/>
                    <a:pt x="40231" y="347023"/>
                    <a:pt x="42079" y="350242"/>
                  </a:cubicBezTo>
                  <a:cubicBezTo>
                    <a:pt x="45003" y="349337"/>
                    <a:pt x="47565" y="347537"/>
                    <a:pt x="49413" y="345099"/>
                  </a:cubicBezTo>
                  <a:cubicBezTo>
                    <a:pt x="50365" y="342317"/>
                    <a:pt x="50756" y="339364"/>
                    <a:pt x="50556" y="336431"/>
                  </a:cubicBezTo>
                  <a:cubicBezTo>
                    <a:pt x="50556" y="333478"/>
                    <a:pt x="52175" y="330144"/>
                    <a:pt x="55033" y="329573"/>
                  </a:cubicBezTo>
                  <a:cubicBezTo>
                    <a:pt x="57890" y="329001"/>
                    <a:pt x="60938" y="332430"/>
                    <a:pt x="61986" y="335574"/>
                  </a:cubicBezTo>
                  <a:cubicBezTo>
                    <a:pt x="62481" y="338917"/>
                    <a:pt x="63977" y="342041"/>
                    <a:pt x="66272" y="344527"/>
                  </a:cubicBezTo>
                  <a:cubicBezTo>
                    <a:pt x="70282" y="346727"/>
                    <a:pt x="75321" y="345260"/>
                    <a:pt x="77521" y="341250"/>
                  </a:cubicBezTo>
                  <a:cubicBezTo>
                    <a:pt x="77588" y="341136"/>
                    <a:pt x="77645" y="341022"/>
                    <a:pt x="77702" y="340908"/>
                  </a:cubicBezTo>
                  <a:cubicBezTo>
                    <a:pt x="79598" y="336669"/>
                    <a:pt x="80321" y="331992"/>
                    <a:pt x="79798" y="327382"/>
                  </a:cubicBezTo>
                  <a:cubicBezTo>
                    <a:pt x="79322" y="315571"/>
                    <a:pt x="78940" y="303665"/>
                    <a:pt x="78559" y="291854"/>
                  </a:cubicBezTo>
                  <a:cubicBezTo>
                    <a:pt x="77578" y="284958"/>
                    <a:pt x="78779" y="277938"/>
                    <a:pt x="81988" y="271756"/>
                  </a:cubicBezTo>
                  <a:cubicBezTo>
                    <a:pt x="83989" y="268803"/>
                    <a:pt x="87799" y="266422"/>
                    <a:pt x="90847" y="268137"/>
                  </a:cubicBezTo>
                  <a:cubicBezTo>
                    <a:pt x="92799" y="269708"/>
                    <a:pt x="94009" y="272023"/>
                    <a:pt x="94180" y="274518"/>
                  </a:cubicBezTo>
                  <a:cubicBezTo>
                    <a:pt x="95895" y="283662"/>
                    <a:pt x="96181" y="293006"/>
                    <a:pt x="95038" y="302236"/>
                  </a:cubicBezTo>
                  <a:cubicBezTo>
                    <a:pt x="94104" y="307532"/>
                    <a:pt x="93504" y="312876"/>
                    <a:pt x="93228" y="318238"/>
                  </a:cubicBezTo>
                  <a:cubicBezTo>
                    <a:pt x="92952" y="323686"/>
                    <a:pt x="94752" y="329030"/>
                    <a:pt x="98276" y="333192"/>
                  </a:cubicBezTo>
                  <a:cubicBezTo>
                    <a:pt x="100686" y="335088"/>
                    <a:pt x="102867" y="337259"/>
                    <a:pt x="104753" y="339669"/>
                  </a:cubicBezTo>
                  <a:cubicBezTo>
                    <a:pt x="105668" y="341536"/>
                    <a:pt x="106315" y="343527"/>
                    <a:pt x="106658" y="345575"/>
                  </a:cubicBezTo>
                  <a:cubicBezTo>
                    <a:pt x="107430" y="349423"/>
                    <a:pt x="109639" y="352833"/>
                    <a:pt x="112849" y="355100"/>
                  </a:cubicBezTo>
                  <a:cubicBezTo>
                    <a:pt x="116202" y="357167"/>
                    <a:pt x="120574" y="356348"/>
                    <a:pt x="122946" y="353195"/>
                  </a:cubicBezTo>
                  <a:cubicBezTo>
                    <a:pt x="123765" y="351090"/>
                    <a:pt x="124441" y="348918"/>
                    <a:pt x="124946" y="346718"/>
                  </a:cubicBezTo>
                  <a:cubicBezTo>
                    <a:pt x="127080" y="342632"/>
                    <a:pt x="131118" y="339879"/>
                    <a:pt x="135709" y="339383"/>
                  </a:cubicBezTo>
                  <a:cubicBezTo>
                    <a:pt x="137843" y="339212"/>
                    <a:pt x="139900" y="338526"/>
                    <a:pt x="141710" y="337383"/>
                  </a:cubicBezTo>
                  <a:cubicBezTo>
                    <a:pt x="145044" y="334812"/>
                    <a:pt x="144472" y="329573"/>
                    <a:pt x="143615" y="325287"/>
                  </a:cubicBezTo>
                  <a:cubicBezTo>
                    <a:pt x="141567" y="313847"/>
                    <a:pt x="140901" y="302207"/>
                    <a:pt x="141615" y="290616"/>
                  </a:cubicBezTo>
                  <a:cubicBezTo>
                    <a:pt x="141577" y="286558"/>
                    <a:pt x="142491" y="282548"/>
                    <a:pt x="144282" y="278900"/>
                  </a:cubicBezTo>
                  <a:cubicBezTo>
                    <a:pt x="146073" y="275318"/>
                    <a:pt x="149806" y="273118"/>
                    <a:pt x="153807" y="273280"/>
                  </a:cubicBezTo>
                  <a:cubicBezTo>
                    <a:pt x="155026" y="273356"/>
                    <a:pt x="156131" y="274033"/>
                    <a:pt x="156760" y="275090"/>
                  </a:cubicBezTo>
                  <a:cubicBezTo>
                    <a:pt x="156998" y="275928"/>
                    <a:pt x="156998" y="276823"/>
                    <a:pt x="156760" y="277662"/>
                  </a:cubicBezTo>
                  <a:cubicBezTo>
                    <a:pt x="155617" y="297474"/>
                    <a:pt x="154378" y="317381"/>
                    <a:pt x="153235" y="337288"/>
                  </a:cubicBezTo>
                  <a:cubicBezTo>
                    <a:pt x="153235" y="341098"/>
                    <a:pt x="153235" y="346146"/>
                    <a:pt x="157141" y="346813"/>
                  </a:cubicBezTo>
                  <a:cubicBezTo>
                    <a:pt x="161046" y="347480"/>
                    <a:pt x="163522" y="344622"/>
                    <a:pt x="164951" y="341384"/>
                  </a:cubicBezTo>
                  <a:cubicBezTo>
                    <a:pt x="166380" y="338145"/>
                    <a:pt x="167332" y="334431"/>
                    <a:pt x="170285" y="332621"/>
                  </a:cubicBezTo>
                  <a:cubicBezTo>
                    <a:pt x="173390" y="330964"/>
                    <a:pt x="177191" y="331421"/>
                    <a:pt x="179810" y="333764"/>
                  </a:cubicBezTo>
                  <a:cubicBezTo>
                    <a:pt x="182353" y="336040"/>
                    <a:pt x="184287" y="338926"/>
                    <a:pt x="185430" y="342146"/>
                  </a:cubicBezTo>
                  <a:cubicBezTo>
                    <a:pt x="185925" y="343470"/>
                    <a:pt x="186592" y="344718"/>
                    <a:pt x="187430" y="345861"/>
                  </a:cubicBezTo>
                  <a:cubicBezTo>
                    <a:pt x="191240" y="350433"/>
                    <a:pt x="199146" y="347861"/>
                    <a:pt x="202194" y="342812"/>
                  </a:cubicBezTo>
                  <a:cubicBezTo>
                    <a:pt x="204194" y="339383"/>
                    <a:pt x="205528" y="333287"/>
                    <a:pt x="213052" y="333287"/>
                  </a:cubicBezTo>
                  <a:lnTo>
                    <a:pt x="213052" y="333287"/>
                  </a:lnTo>
                  <a:lnTo>
                    <a:pt x="213052"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0EDF89D8-E207-B264-A702-A1D2C99A6FE4}"/>
                </a:ext>
              </a:extLst>
            </p:cNvPr>
            <p:cNvSpPr/>
            <p:nvPr/>
          </p:nvSpPr>
          <p:spPr>
            <a:xfrm>
              <a:off x="3647503" y="566733"/>
              <a:ext cx="213359" cy="160191"/>
            </a:xfrm>
            <a:custGeom>
              <a:avLst/>
              <a:gdLst>
                <a:gd name="connsiteX0" fmla="*/ 212767 w 213359"/>
                <a:gd name="connsiteY0" fmla="*/ 65639 h 160191"/>
                <a:gd name="connsiteX1" fmla="*/ 201908 w 213359"/>
                <a:gd name="connsiteY1" fmla="*/ 75164 h 160191"/>
                <a:gd name="connsiteX2" fmla="*/ 187144 w 213359"/>
                <a:gd name="connsiteY2" fmla="*/ 78212 h 160191"/>
                <a:gd name="connsiteX3" fmla="*/ 185144 w 213359"/>
                <a:gd name="connsiteY3" fmla="*/ 74497 h 160191"/>
                <a:gd name="connsiteX4" fmla="*/ 179524 w 213359"/>
                <a:gd name="connsiteY4" fmla="*/ 66115 h 160191"/>
                <a:gd name="connsiteX5" fmla="*/ 169999 w 213359"/>
                <a:gd name="connsiteY5" fmla="*/ 64972 h 160191"/>
                <a:gd name="connsiteX6" fmla="*/ 164665 w 213359"/>
                <a:gd name="connsiteY6" fmla="*/ 73735 h 160191"/>
                <a:gd name="connsiteX7" fmla="*/ 156855 w 213359"/>
                <a:gd name="connsiteY7" fmla="*/ 79164 h 160191"/>
                <a:gd name="connsiteX8" fmla="*/ 152950 w 213359"/>
                <a:gd name="connsiteY8" fmla="*/ 69639 h 160191"/>
                <a:gd name="connsiteX9" fmla="*/ 156474 w 213359"/>
                <a:gd name="connsiteY9" fmla="*/ 10013 h 160191"/>
                <a:gd name="connsiteX10" fmla="*/ 156474 w 213359"/>
                <a:gd name="connsiteY10" fmla="*/ 7441 h 160191"/>
                <a:gd name="connsiteX11" fmla="*/ 153521 w 213359"/>
                <a:gd name="connsiteY11" fmla="*/ 5631 h 160191"/>
                <a:gd name="connsiteX12" fmla="*/ 143996 w 213359"/>
                <a:gd name="connsiteY12" fmla="*/ 11251 h 160191"/>
                <a:gd name="connsiteX13" fmla="*/ 141329 w 213359"/>
                <a:gd name="connsiteY13" fmla="*/ 22967 h 160191"/>
                <a:gd name="connsiteX14" fmla="*/ 143329 w 213359"/>
                <a:gd name="connsiteY14" fmla="*/ 57638 h 160191"/>
                <a:gd name="connsiteX15" fmla="*/ 141424 w 213359"/>
                <a:gd name="connsiteY15" fmla="*/ 69734 h 160191"/>
                <a:gd name="connsiteX16" fmla="*/ 135424 w 213359"/>
                <a:gd name="connsiteY16" fmla="*/ 71735 h 160191"/>
                <a:gd name="connsiteX17" fmla="*/ 124660 w 213359"/>
                <a:gd name="connsiteY17" fmla="*/ 79069 h 160191"/>
                <a:gd name="connsiteX18" fmla="*/ 122660 w 213359"/>
                <a:gd name="connsiteY18" fmla="*/ 85546 h 160191"/>
                <a:gd name="connsiteX19" fmla="*/ 112564 w 213359"/>
                <a:gd name="connsiteY19" fmla="*/ 87451 h 160191"/>
                <a:gd name="connsiteX20" fmla="*/ 106372 w 213359"/>
                <a:gd name="connsiteY20" fmla="*/ 77926 h 160191"/>
                <a:gd name="connsiteX21" fmla="*/ 104467 w 213359"/>
                <a:gd name="connsiteY21" fmla="*/ 72020 h 160191"/>
                <a:gd name="connsiteX22" fmla="*/ 97990 w 213359"/>
                <a:gd name="connsiteY22" fmla="*/ 65543 h 160191"/>
                <a:gd name="connsiteX23" fmla="*/ 92942 w 213359"/>
                <a:gd name="connsiteY23" fmla="*/ 50589 h 160191"/>
                <a:gd name="connsiteX24" fmla="*/ 94752 w 213359"/>
                <a:gd name="connsiteY24" fmla="*/ 34587 h 160191"/>
                <a:gd name="connsiteX25" fmla="*/ 93894 w 213359"/>
                <a:gd name="connsiteY25" fmla="*/ 6869 h 160191"/>
                <a:gd name="connsiteX26" fmla="*/ 90561 w 213359"/>
                <a:gd name="connsiteY26" fmla="*/ 488 h 160191"/>
                <a:gd name="connsiteX27" fmla="*/ 81702 w 213359"/>
                <a:gd name="connsiteY27" fmla="*/ 4107 h 160191"/>
                <a:gd name="connsiteX28" fmla="*/ 78274 w 213359"/>
                <a:gd name="connsiteY28" fmla="*/ 24205 h 160191"/>
                <a:gd name="connsiteX29" fmla="*/ 79512 w 213359"/>
                <a:gd name="connsiteY29" fmla="*/ 59733 h 160191"/>
                <a:gd name="connsiteX30" fmla="*/ 77416 w 213359"/>
                <a:gd name="connsiteY30" fmla="*/ 73259 h 160191"/>
                <a:gd name="connsiteX31" fmla="*/ 66329 w 213359"/>
                <a:gd name="connsiteY31" fmla="*/ 77059 h 160191"/>
                <a:gd name="connsiteX32" fmla="*/ 65986 w 213359"/>
                <a:gd name="connsiteY32" fmla="*/ 76878 h 160191"/>
                <a:gd name="connsiteX33" fmla="*/ 61700 w 213359"/>
                <a:gd name="connsiteY33" fmla="*/ 67925 h 160191"/>
                <a:gd name="connsiteX34" fmla="*/ 54747 w 213359"/>
                <a:gd name="connsiteY34" fmla="*/ 61924 h 160191"/>
                <a:gd name="connsiteX35" fmla="*/ 50270 w 213359"/>
                <a:gd name="connsiteY35" fmla="*/ 68782 h 160191"/>
                <a:gd name="connsiteX36" fmla="*/ 49127 w 213359"/>
                <a:gd name="connsiteY36" fmla="*/ 77450 h 160191"/>
                <a:gd name="connsiteX37" fmla="*/ 42078 w 213359"/>
                <a:gd name="connsiteY37" fmla="*/ 82974 h 160191"/>
                <a:gd name="connsiteX38" fmla="*/ 37697 w 213359"/>
                <a:gd name="connsiteY38" fmla="*/ 72782 h 160191"/>
                <a:gd name="connsiteX39" fmla="*/ 30363 w 213359"/>
                <a:gd name="connsiteY39" fmla="*/ 65162 h 160191"/>
                <a:gd name="connsiteX40" fmla="*/ 20171 w 213359"/>
                <a:gd name="connsiteY40" fmla="*/ 69639 h 160191"/>
                <a:gd name="connsiteX41" fmla="*/ 11694 w 213359"/>
                <a:gd name="connsiteY41" fmla="*/ 77545 h 160191"/>
                <a:gd name="connsiteX42" fmla="*/ -22 w 213359"/>
                <a:gd name="connsiteY42" fmla="*/ 65734 h 160191"/>
                <a:gd name="connsiteX43" fmla="*/ -22 w 213359"/>
                <a:gd name="connsiteY43" fmla="*/ 132409 h 160191"/>
                <a:gd name="connsiteX44" fmla="*/ -22 w 213359"/>
                <a:gd name="connsiteY44" fmla="*/ 132409 h 160191"/>
                <a:gd name="connsiteX45" fmla="*/ 15123 w 213359"/>
                <a:gd name="connsiteY45" fmla="*/ 152983 h 160191"/>
                <a:gd name="connsiteX46" fmla="*/ 18742 w 213359"/>
                <a:gd name="connsiteY46" fmla="*/ 154983 h 160191"/>
                <a:gd name="connsiteX47" fmla="*/ 27791 w 213359"/>
                <a:gd name="connsiteY47" fmla="*/ 149077 h 160191"/>
                <a:gd name="connsiteX48" fmla="*/ 33697 w 213359"/>
                <a:gd name="connsiteY48" fmla="*/ 138886 h 160191"/>
                <a:gd name="connsiteX49" fmla="*/ 48594 w 213359"/>
                <a:gd name="connsiteY49" fmla="*/ 140210 h 160191"/>
                <a:gd name="connsiteX50" fmla="*/ 49603 w 213359"/>
                <a:gd name="connsiteY50" fmla="*/ 141648 h 160191"/>
                <a:gd name="connsiteX51" fmla="*/ 52080 w 213359"/>
                <a:gd name="connsiteY51" fmla="*/ 151173 h 160191"/>
                <a:gd name="connsiteX52" fmla="*/ 58366 w 213359"/>
                <a:gd name="connsiteY52" fmla="*/ 157745 h 160191"/>
                <a:gd name="connsiteX53" fmla="*/ 66082 w 213359"/>
                <a:gd name="connsiteY53" fmla="*/ 151459 h 160191"/>
                <a:gd name="connsiteX54" fmla="*/ 71987 w 213359"/>
                <a:gd name="connsiteY54" fmla="*/ 141934 h 160191"/>
                <a:gd name="connsiteX55" fmla="*/ 78654 w 213359"/>
                <a:gd name="connsiteY55" fmla="*/ 136505 h 160191"/>
                <a:gd name="connsiteX56" fmla="*/ 84655 w 213359"/>
                <a:gd name="connsiteY56" fmla="*/ 144315 h 160191"/>
                <a:gd name="connsiteX57" fmla="*/ 87799 w 213359"/>
                <a:gd name="connsiteY57" fmla="*/ 154507 h 160191"/>
                <a:gd name="connsiteX58" fmla="*/ 96371 w 213359"/>
                <a:gd name="connsiteY58" fmla="*/ 155555 h 160191"/>
                <a:gd name="connsiteX59" fmla="*/ 103229 w 213359"/>
                <a:gd name="connsiteY59" fmla="*/ 149554 h 160191"/>
                <a:gd name="connsiteX60" fmla="*/ 109230 w 213359"/>
                <a:gd name="connsiteY60" fmla="*/ 139172 h 160191"/>
                <a:gd name="connsiteX61" fmla="*/ 114754 w 213359"/>
                <a:gd name="connsiteY61" fmla="*/ 132980 h 160191"/>
                <a:gd name="connsiteX62" fmla="*/ 120850 w 213359"/>
                <a:gd name="connsiteY62" fmla="*/ 141839 h 160191"/>
                <a:gd name="connsiteX63" fmla="*/ 127137 w 213359"/>
                <a:gd name="connsiteY63" fmla="*/ 156888 h 160191"/>
                <a:gd name="connsiteX64" fmla="*/ 130280 w 213359"/>
                <a:gd name="connsiteY64" fmla="*/ 159746 h 160191"/>
                <a:gd name="connsiteX65" fmla="*/ 134376 w 213359"/>
                <a:gd name="connsiteY65" fmla="*/ 159746 h 160191"/>
                <a:gd name="connsiteX66" fmla="*/ 148759 w 213359"/>
                <a:gd name="connsiteY66" fmla="*/ 137743 h 160191"/>
                <a:gd name="connsiteX67" fmla="*/ 147806 w 213359"/>
                <a:gd name="connsiteY67" fmla="*/ 128218 h 160191"/>
                <a:gd name="connsiteX68" fmla="*/ 154188 w 213359"/>
                <a:gd name="connsiteY68" fmla="*/ 123265 h 160191"/>
                <a:gd name="connsiteX69" fmla="*/ 156950 w 213359"/>
                <a:gd name="connsiteY69" fmla="*/ 125837 h 160191"/>
                <a:gd name="connsiteX70" fmla="*/ 161522 w 213359"/>
                <a:gd name="connsiteY70" fmla="*/ 134504 h 160191"/>
                <a:gd name="connsiteX71" fmla="*/ 166094 w 213359"/>
                <a:gd name="connsiteY71" fmla="*/ 143077 h 160191"/>
                <a:gd name="connsiteX72" fmla="*/ 171142 w 213359"/>
                <a:gd name="connsiteY72" fmla="*/ 145458 h 160191"/>
                <a:gd name="connsiteX73" fmla="*/ 192764 w 213359"/>
                <a:gd name="connsiteY73" fmla="*/ 131552 h 160191"/>
                <a:gd name="connsiteX74" fmla="*/ 193907 w 213359"/>
                <a:gd name="connsiteY74" fmla="*/ 128789 h 160191"/>
                <a:gd name="connsiteX75" fmla="*/ 199051 w 213359"/>
                <a:gd name="connsiteY75" fmla="*/ 130027 h 160191"/>
                <a:gd name="connsiteX76" fmla="*/ 200860 w 213359"/>
                <a:gd name="connsiteY76" fmla="*/ 135838 h 160191"/>
                <a:gd name="connsiteX77" fmla="*/ 213338 w 213359"/>
                <a:gd name="connsiteY77" fmla="*/ 132790 h 160191"/>
                <a:gd name="connsiteX78" fmla="*/ 213338 w 213359"/>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59"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6"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0" y="5469"/>
                    <a:pt x="145787" y="7669"/>
                    <a:pt x="143996" y="11251"/>
                  </a:cubicBezTo>
                  <a:cubicBezTo>
                    <a:pt x="142205" y="14899"/>
                    <a:pt x="141291" y="18909"/>
                    <a:pt x="141329" y="22967"/>
                  </a:cubicBezTo>
                  <a:cubicBezTo>
                    <a:pt x="140615" y="34558"/>
                    <a:pt x="141281" y="46198"/>
                    <a:pt x="143329" y="57638"/>
                  </a:cubicBezTo>
                  <a:cubicBezTo>
                    <a:pt x="144186" y="61924"/>
                    <a:pt x="144758" y="67163"/>
                    <a:pt x="141424" y="69734"/>
                  </a:cubicBezTo>
                  <a:cubicBezTo>
                    <a:pt x="139615" y="70877"/>
                    <a:pt x="137557" y="71563"/>
                    <a:pt x="135424" y="71735"/>
                  </a:cubicBezTo>
                  <a:cubicBezTo>
                    <a:pt x="130833" y="72230"/>
                    <a:pt x="126794" y="74983"/>
                    <a:pt x="124660" y="79069"/>
                  </a:cubicBezTo>
                  <a:cubicBezTo>
                    <a:pt x="124155" y="81269"/>
                    <a:pt x="123479" y="83441"/>
                    <a:pt x="122660" y="85546"/>
                  </a:cubicBezTo>
                  <a:cubicBezTo>
                    <a:pt x="12029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2"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5" y="71268"/>
                    <a:pt x="61700" y="67925"/>
                  </a:cubicBezTo>
                  <a:cubicBezTo>
                    <a:pt x="60652" y="64781"/>
                    <a:pt x="57985" y="61257"/>
                    <a:pt x="54747" y="61924"/>
                  </a:cubicBezTo>
                  <a:cubicBezTo>
                    <a:pt x="51508" y="62591"/>
                    <a:pt x="50556" y="65829"/>
                    <a:pt x="50270" y="68782"/>
                  </a:cubicBezTo>
                  <a:cubicBezTo>
                    <a:pt x="50470" y="71715"/>
                    <a:pt x="50079" y="74668"/>
                    <a:pt x="49127" y="77450"/>
                  </a:cubicBezTo>
                  <a:cubicBezTo>
                    <a:pt x="47412" y="79983"/>
                    <a:pt x="44946" y="81917"/>
                    <a:pt x="42078" y="82974"/>
                  </a:cubicBezTo>
                  <a:cubicBezTo>
                    <a:pt x="40231" y="79755"/>
                    <a:pt x="38764" y="76335"/>
                    <a:pt x="37697" y="72782"/>
                  </a:cubicBezTo>
                  <a:cubicBezTo>
                    <a:pt x="36630" y="69201"/>
                    <a:pt x="33897" y="66362"/>
                    <a:pt x="30363" y="65162"/>
                  </a:cubicBezTo>
                  <a:cubicBezTo>
                    <a:pt x="26429" y="64829"/>
                    <a:pt x="22590" y="66515"/>
                    <a:pt x="20171" y="69639"/>
                  </a:cubicBezTo>
                  <a:cubicBezTo>
                    <a:pt x="17856"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132" y="153954"/>
                    <a:pt x="17380" y="154650"/>
                    <a:pt x="18742" y="154983"/>
                  </a:cubicBezTo>
                  <a:cubicBezTo>
                    <a:pt x="22457" y="155840"/>
                    <a:pt x="25981" y="152507"/>
                    <a:pt x="27791" y="149077"/>
                  </a:cubicBezTo>
                  <a:cubicBezTo>
                    <a:pt x="29201" y="145391"/>
                    <a:pt x="31201" y="141943"/>
                    <a:pt x="33697" y="138886"/>
                  </a:cubicBezTo>
                  <a:cubicBezTo>
                    <a:pt x="38173" y="135142"/>
                    <a:pt x="44841" y="135733"/>
                    <a:pt x="48594" y="140210"/>
                  </a:cubicBezTo>
                  <a:cubicBezTo>
                    <a:pt x="48965" y="140658"/>
                    <a:pt x="49308" y="141143"/>
                    <a:pt x="49603" y="141648"/>
                  </a:cubicBezTo>
                  <a:cubicBezTo>
                    <a:pt x="50784" y="144725"/>
                    <a:pt x="51613" y="147916"/>
                    <a:pt x="52080" y="151173"/>
                  </a:cubicBezTo>
                  <a:cubicBezTo>
                    <a:pt x="52937" y="154316"/>
                    <a:pt x="55223" y="157555"/>
                    <a:pt x="58366" y="157745"/>
                  </a:cubicBezTo>
                  <a:cubicBezTo>
                    <a:pt x="61510" y="157936"/>
                    <a:pt x="64272" y="154507"/>
                    <a:pt x="66082" y="151459"/>
                  </a:cubicBezTo>
                  <a:lnTo>
                    <a:pt x="71987" y="141934"/>
                  </a:lnTo>
                  <a:cubicBezTo>
                    <a:pt x="73511" y="139362"/>
                    <a:pt x="75607" y="136409"/>
                    <a:pt x="78654" y="136505"/>
                  </a:cubicBezTo>
                  <a:cubicBezTo>
                    <a:pt x="81702" y="136600"/>
                    <a:pt x="84179" y="140696"/>
                    <a:pt x="84655" y="144315"/>
                  </a:cubicBezTo>
                  <a:cubicBezTo>
                    <a:pt x="84503" y="147973"/>
                    <a:pt x="85617" y="151573"/>
                    <a:pt x="87799" y="154507"/>
                  </a:cubicBezTo>
                  <a:cubicBezTo>
                    <a:pt x="90208" y="156498"/>
                    <a:pt x="93552" y="156907"/>
                    <a:pt x="96371" y="155555"/>
                  </a:cubicBezTo>
                  <a:cubicBezTo>
                    <a:pt x="99105" y="154135"/>
                    <a:pt x="101457" y="152078"/>
                    <a:pt x="103229" y="149554"/>
                  </a:cubicBezTo>
                  <a:cubicBezTo>
                    <a:pt x="105668" y="146363"/>
                    <a:pt x="107687" y="142877"/>
                    <a:pt x="109230" y="139172"/>
                  </a:cubicBezTo>
                  <a:cubicBezTo>
                    <a:pt x="110373" y="136409"/>
                    <a:pt x="111897" y="133171"/>
                    <a:pt x="114754" y="132980"/>
                  </a:cubicBezTo>
                  <a:cubicBezTo>
                    <a:pt x="117612" y="132790"/>
                    <a:pt x="120088" y="137933"/>
                    <a:pt x="120850" y="141839"/>
                  </a:cubicBezTo>
                  <a:cubicBezTo>
                    <a:pt x="121917" y="147220"/>
                    <a:pt x="124060" y="152345"/>
                    <a:pt x="127137" y="156888"/>
                  </a:cubicBezTo>
                  <a:cubicBezTo>
                    <a:pt x="127889" y="158126"/>
                    <a:pt x="128975" y="159117"/>
                    <a:pt x="130280" y="159746"/>
                  </a:cubicBezTo>
                  <a:cubicBezTo>
                    <a:pt x="131604" y="160222"/>
                    <a:pt x="133052" y="160222"/>
                    <a:pt x="134376" y="159746"/>
                  </a:cubicBezTo>
                  <a:cubicBezTo>
                    <a:pt x="143768" y="156736"/>
                    <a:pt x="149768" y="147554"/>
                    <a:pt x="148759" y="137743"/>
                  </a:cubicBezTo>
                  <a:cubicBezTo>
                    <a:pt x="147958" y="134638"/>
                    <a:pt x="147644" y="131418"/>
                    <a:pt x="147806" y="128218"/>
                  </a:cubicBezTo>
                  <a:cubicBezTo>
                    <a:pt x="148282" y="125170"/>
                    <a:pt x="151330" y="122122"/>
                    <a:pt x="154188" y="123265"/>
                  </a:cubicBezTo>
                  <a:cubicBezTo>
                    <a:pt x="155321" y="123855"/>
                    <a:pt x="156274" y="124751"/>
                    <a:pt x="156950" y="125837"/>
                  </a:cubicBezTo>
                  <a:cubicBezTo>
                    <a:pt x="158845" y="128513"/>
                    <a:pt x="160379" y="131428"/>
                    <a:pt x="161522" y="134504"/>
                  </a:cubicBezTo>
                  <a:cubicBezTo>
                    <a:pt x="162341" y="137686"/>
                    <a:pt x="163913" y="140619"/>
                    <a:pt x="166094" y="143077"/>
                  </a:cubicBezTo>
                  <a:cubicBezTo>
                    <a:pt x="167551" y="144287"/>
                    <a:pt x="169285" y="145106"/>
                    <a:pt x="171142" y="145458"/>
                  </a:cubicBezTo>
                  <a:cubicBezTo>
                    <a:pt x="180867" y="147115"/>
                    <a:pt x="190240" y="141086"/>
                    <a:pt x="192764" y="131552"/>
                  </a:cubicBezTo>
                  <a:cubicBezTo>
                    <a:pt x="192945" y="130561"/>
                    <a:pt x="193335" y="129618"/>
                    <a:pt x="193907" y="128789"/>
                  </a:cubicBezTo>
                  <a:cubicBezTo>
                    <a:pt x="195336" y="127361"/>
                    <a:pt x="197908" y="128313"/>
                    <a:pt x="199051" y="130027"/>
                  </a:cubicBezTo>
                  <a:cubicBezTo>
                    <a:pt x="200193" y="131742"/>
                    <a:pt x="200003" y="133933"/>
                    <a:pt x="200860" y="135838"/>
                  </a:cubicBezTo>
                  <a:cubicBezTo>
                    <a:pt x="208194" y="151459"/>
                    <a:pt x="207433" y="132980"/>
                    <a:pt x="213338" y="132790"/>
                  </a:cubicBezTo>
                  <a:lnTo>
                    <a:pt x="213338" y="66115"/>
                  </a:lnTo>
                  <a:close/>
                </a:path>
              </a:pathLst>
            </a:custGeom>
            <a:solidFill>
              <a:srgbClr val="F99F38"/>
            </a:solidFill>
            <a:ln w="9525" cap="flat">
              <a:no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0F6195E0-138D-0346-DFAC-1CCAECC32271}"/>
                </a:ext>
              </a:extLst>
            </p:cNvPr>
            <p:cNvSpPr/>
            <p:nvPr/>
          </p:nvSpPr>
          <p:spPr>
            <a:xfrm>
              <a:off x="3647503" y="228589"/>
              <a:ext cx="213359" cy="127169"/>
            </a:xfrm>
            <a:custGeom>
              <a:avLst/>
              <a:gdLst>
                <a:gd name="connsiteX0" fmla="*/ 17218 w 213359"/>
                <a:gd name="connsiteY0" fmla="*/ 89743 h 127169"/>
                <a:gd name="connsiteX1" fmla="*/ 25219 w 213359"/>
                <a:gd name="connsiteY1" fmla="*/ 96982 h 127169"/>
                <a:gd name="connsiteX2" fmla="*/ 33220 w 213359"/>
                <a:gd name="connsiteY2" fmla="*/ 92410 h 127169"/>
                <a:gd name="connsiteX3" fmla="*/ 35506 w 213359"/>
                <a:gd name="connsiteY3" fmla="*/ 82028 h 127169"/>
                <a:gd name="connsiteX4" fmla="*/ 53127 w 213359"/>
                <a:gd name="connsiteY4" fmla="*/ 74789 h 127169"/>
                <a:gd name="connsiteX5" fmla="*/ 56461 w 213359"/>
                <a:gd name="connsiteY5" fmla="*/ 76218 h 127169"/>
                <a:gd name="connsiteX6" fmla="*/ 57223 w 213359"/>
                <a:gd name="connsiteY6" fmla="*/ 80218 h 127169"/>
                <a:gd name="connsiteX7" fmla="*/ 66177 w 213359"/>
                <a:gd name="connsiteY7" fmla="*/ 97077 h 127169"/>
                <a:gd name="connsiteX8" fmla="*/ 77607 w 213359"/>
                <a:gd name="connsiteY8" fmla="*/ 85933 h 127169"/>
                <a:gd name="connsiteX9" fmla="*/ 78464 w 213359"/>
                <a:gd name="connsiteY9" fmla="*/ 78789 h 127169"/>
                <a:gd name="connsiteX10" fmla="*/ 92733 w 213359"/>
                <a:gd name="connsiteY10" fmla="*/ 71192 h 127169"/>
                <a:gd name="connsiteX11" fmla="*/ 94752 w 213359"/>
                <a:gd name="connsiteY11" fmla="*/ 72027 h 127169"/>
                <a:gd name="connsiteX12" fmla="*/ 102086 w 213359"/>
                <a:gd name="connsiteY12" fmla="*/ 83742 h 127169"/>
                <a:gd name="connsiteX13" fmla="*/ 108373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2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664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7 w 213359"/>
                <a:gd name="connsiteY29" fmla="*/ 28021 h 127169"/>
                <a:gd name="connsiteX30" fmla="*/ 196002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9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218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218" y="89743"/>
                  </a:moveTo>
                  <a:cubicBezTo>
                    <a:pt x="19647" y="92403"/>
                    <a:pt x="22333" y="94826"/>
                    <a:pt x="25219" y="96982"/>
                  </a:cubicBezTo>
                  <a:cubicBezTo>
                    <a:pt x="28267" y="98792"/>
                    <a:pt x="32077" y="95744"/>
                    <a:pt x="33220" y="92410"/>
                  </a:cubicBezTo>
                  <a:cubicBezTo>
                    <a:pt x="34363" y="89076"/>
                    <a:pt x="34077" y="85266"/>
                    <a:pt x="35506" y="82028"/>
                  </a:cubicBezTo>
                  <a:cubicBezTo>
                    <a:pt x="39211" y="76074"/>
                    <a:pt x="46308" y="73157"/>
                    <a:pt x="53127" y="74789"/>
                  </a:cubicBezTo>
                  <a:cubicBezTo>
                    <a:pt x="54385" y="74796"/>
                    <a:pt x="55585" y="75312"/>
                    <a:pt x="56461" y="76218"/>
                  </a:cubicBezTo>
                  <a:cubicBezTo>
                    <a:pt x="57157" y="77427"/>
                    <a:pt x="57423" y="78837"/>
                    <a:pt x="57223" y="80218"/>
                  </a:cubicBezTo>
                  <a:cubicBezTo>
                    <a:pt x="57309" y="86954"/>
                    <a:pt x="60643" y="93233"/>
                    <a:pt x="66177" y="97077"/>
                  </a:cubicBezTo>
                  <a:cubicBezTo>
                    <a:pt x="71901" y="96036"/>
                    <a:pt x="76416" y="91628"/>
                    <a:pt x="77607" y="85933"/>
                  </a:cubicBezTo>
                  <a:cubicBezTo>
                    <a:pt x="78083" y="83552"/>
                    <a:pt x="77607" y="81075"/>
                    <a:pt x="78464" y="78789"/>
                  </a:cubicBezTo>
                  <a:cubicBezTo>
                    <a:pt x="80302" y="72751"/>
                    <a:pt x="86694" y="69350"/>
                    <a:pt x="92733" y="71192"/>
                  </a:cubicBezTo>
                  <a:cubicBezTo>
                    <a:pt x="93428" y="71405"/>
                    <a:pt x="94104" y="71685"/>
                    <a:pt x="94752" y="72027"/>
                  </a:cubicBezTo>
                  <a:cubicBezTo>
                    <a:pt x="98524" y="74925"/>
                    <a:pt x="101124" y="79084"/>
                    <a:pt x="102086" y="83742"/>
                  </a:cubicBezTo>
                  <a:cubicBezTo>
                    <a:pt x="103039" y="86981"/>
                    <a:pt x="105229" y="91172"/>
                    <a:pt x="108373" y="90124"/>
                  </a:cubicBezTo>
                  <a:cubicBezTo>
                    <a:pt x="111516" y="89076"/>
                    <a:pt x="111230" y="86219"/>
                    <a:pt x="111897" y="83647"/>
                  </a:cubicBezTo>
                  <a:cubicBezTo>
                    <a:pt x="112564" y="81075"/>
                    <a:pt x="115326" y="78504"/>
                    <a:pt x="117231" y="80313"/>
                  </a:cubicBezTo>
                  <a:cubicBezTo>
                    <a:pt x="118698" y="89770"/>
                    <a:pt x="118898" y="99380"/>
                    <a:pt x="117802" y="108888"/>
                  </a:cubicBezTo>
                  <a:cubicBezTo>
                    <a:pt x="116392" y="114975"/>
                    <a:pt x="116964" y="121347"/>
                    <a:pt x="119422" y="127081"/>
                  </a:cubicBezTo>
                  <a:cubicBezTo>
                    <a:pt x="122946" y="126605"/>
                    <a:pt x="124756" y="122604"/>
                    <a:pt x="125803" y="119175"/>
                  </a:cubicBezTo>
                  <a:cubicBezTo>
                    <a:pt x="128118" y="111508"/>
                    <a:pt x="129404" y="103562"/>
                    <a:pt x="129613" y="95553"/>
                  </a:cubicBezTo>
                  <a:cubicBezTo>
                    <a:pt x="129613" y="89648"/>
                    <a:pt x="130185" y="82314"/>
                    <a:pt x="135519" y="79932"/>
                  </a:cubicBezTo>
                  <a:cubicBezTo>
                    <a:pt x="139681" y="78564"/>
                    <a:pt x="144244" y="80215"/>
                    <a:pt x="146568" y="83933"/>
                  </a:cubicBezTo>
                  <a:cubicBezTo>
                    <a:pt x="148787" y="87623"/>
                    <a:pt x="150187" y="91749"/>
                    <a:pt x="150664"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4" y="33355"/>
                    <a:pt x="205527" y="28021"/>
                  </a:cubicBezTo>
                  <a:cubicBezTo>
                    <a:pt x="202889" y="23275"/>
                    <a:pt x="199689" y="18862"/>
                    <a:pt x="196002" y="14877"/>
                  </a:cubicBezTo>
                  <a:cubicBezTo>
                    <a:pt x="194850" y="12690"/>
                    <a:pt x="192792"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79"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0" y="16877"/>
                    <a:pt x="34459" y="11638"/>
                  </a:cubicBezTo>
                  <a:cubicBezTo>
                    <a:pt x="34477" y="9543"/>
                    <a:pt x="33611" y="7537"/>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188" y="84045"/>
                    <a:pt x="12284" y="85967"/>
                    <a:pt x="17218" y="89743"/>
                  </a:cubicBezTo>
                  <a:close/>
                </a:path>
              </a:pathLst>
            </a:custGeom>
            <a:solidFill>
              <a:srgbClr val="F99F38"/>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B694DDDF-7390-CC5C-734A-25D5A44AE048}"/>
                </a:ext>
              </a:extLst>
            </p:cNvPr>
            <p:cNvSpPr/>
            <p:nvPr/>
          </p:nvSpPr>
          <p:spPr>
            <a:xfrm>
              <a:off x="3787169" y="399026"/>
              <a:ext cx="63121" cy="154723"/>
            </a:xfrm>
            <a:custGeom>
              <a:avLst/>
              <a:gdLst>
                <a:gd name="connsiteX0" fmla="*/ 1568 w 63121"/>
                <a:gd name="connsiteY0" fmla="*/ 95138 h 154723"/>
                <a:gd name="connsiteX1" fmla="*/ 2520 w 63121"/>
                <a:gd name="connsiteY1" fmla="*/ 96376 h 154723"/>
                <a:gd name="connsiteX2" fmla="*/ 3949 w 63121"/>
                <a:gd name="connsiteY2" fmla="*/ 96376 h 154723"/>
                <a:gd name="connsiteX3" fmla="*/ 10902 w 63121"/>
                <a:gd name="connsiteY3" fmla="*/ 95424 h 154723"/>
                <a:gd name="connsiteX4" fmla="*/ 21570 w 63121"/>
                <a:gd name="connsiteY4" fmla="*/ 79422 h 154723"/>
                <a:gd name="connsiteX5" fmla="*/ 25095 w 63121"/>
                <a:gd name="connsiteY5" fmla="*/ 78755 h 154723"/>
                <a:gd name="connsiteX6" fmla="*/ 29095 w 63121"/>
                <a:gd name="connsiteY6" fmla="*/ 87137 h 154723"/>
                <a:gd name="connsiteX7" fmla="*/ 31571 w 63121"/>
                <a:gd name="connsiteY7" fmla="*/ 91518 h 154723"/>
                <a:gd name="connsiteX8" fmla="*/ 27952 w 63121"/>
                <a:gd name="connsiteY8" fmla="*/ 111235 h 154723"/>
                <a:gd name="connsiteX9" fmla="*/ 22904 w 63121"/>
                <a:gd name="connsiteY9" fmla="*/ 119427 h 154723"/>
                <a:gd name="connsiteX10" fmla="*/ 22428 w 63121"/>
                <a:gd name="connsiteY10" fmla="*/ 128952 h 154723"/>
                <a:gd name="connsiteX11" fmla="*/ 25095 w 63121"/>
                <a:gd name="connsiteY11" fmla="*/ 133143 h 154723"/>
                <a:gd name="connsiteX12" fmla="*/ 33572 w 63121"/>
                <a:gd name="connsiteY12" fmla="*/ 153621 h 154723"/>
                <a:gd name="connsiteX13" fmla="*/ 34715 w 63121"/>
                <a:gd name="connsiteY13" fmla="*/ 154574 h 154723"/>
                <a:gd name="connsiteX14" fmla="*/ 37382 w 63121"/>
                <a:gd name="connsiteY14" fmla="*/ 153145 h 154723"/>
                <a:gd name="connsiteX15" fmla="*/ 37382 w 63121"/>
                <a:gd name="connsiteY15" fmla="*/ 149811 h 154723"/>
                <a:gd name="connsiteX16" fmla="*/ 41478 w 63121"/>
                <a:gd name="connsiteY16" fmla="*/ 91042 h 154723"/>
                <a:gd name="connsiteX17" fmla="*/ 41478 w 63121"/>
                <a:gd name="connsiteY17" fmla="*/ 84851 h 154723"/>
                <a:gd name="connsiteX18" fmla="*/ 45669 w 63121"/>
                <a:gd name="connsiteY18" fmla="*/ 80850 h 154723"/>
                <a:gd name="connsiteX19" fmla="*/ 49764 w 63121"/>
                <a:gd name="connsiteY19" fmla="*/ 82470 h 154723"/>
                <a:gd name="connsiteX20" fmla="*/ 59289 w 63121"/>
                <a:gd name="connsiteY20" fmla="*/ 84565 h 154723"/>
                <a:gd name="connsiteX21" fmla="*/ 62052 w 63121"/>
                <a:gd name="connsiteY21" fmla="*/ 76659 h 154723"/>
                <a:gd name="connsiteX22" fmla="*/ 57194 w 63121"/>
                <a:gd name="connsiteY22" fmla="*/ 73421 h 154723"/>
                <a:gd name="connsiteX23" fmla="*/ 56337 w 63121"/>
                <a:gd name="connsiteY23" fmla="*/ 70182 h 154723"/>
                <a:gd name="connsiteX24" fmla="*/ 54432 w 63121"/>
                <a:gd name="connsiteY24" fmla="*/ 44751 h 154723"/>
                <a:gd name="connsiteX25" fmla="*/ 56241 w 63121"/>
                <a:gd name="connsiteY25" fmla="*/ 37988 h 154723"/>
                <a:gd name="connsiteX26" fmla="*/ 58527 w 63121"/>
                <a:gd name="connsiteY26" fmla="*/ 36464 h 154723"/>
                <a:gd name="connsiteX27" fmla="*/ 59289 w 63121"/>
                <a:gd name="connsiteY27" fmla="*/ 33130 h 154723"/>
                <a:gd name="connsiteX28" fmla="*/ 59289 w 63121"/>
                <a:gd name="connsiteY28" fmla="*/ 26844 h 154723"/>
                <a:gd name="connsiteX29" fmla="*/ 58718 w 63121"/>
                <a:gd name="connsiteY29" fmla="*/ 24367 h 154723"/>
                <a:gd name="connsiteX30" fmla="*/ 56241 w 63121"/>
                <a:gd name="connsiteY30" fmla="*/ 22938 h 154723"/>
                <a:gd name="connsiteX31" fmla="*/ 52336 w 63121"/>
                <a:gd name="connsiteY31" fmla="*/ 14937 h 154723"/>
                <a:gd name="connsiteX32" fmla="*/ 52336 w 63121"/>
                <a:gd name="connsiteY32" fmla="*/ 5412 h 154723"/>
                <a:gd name="connsiteX33" fmla="*/ 45859 w 63121"/>
                <a:gd name="connsiteY33" fmla="*/ -17 h 154723"/>
                <a:gd name="connsiteX34" fmla="*/ 39858 w 63121"/>
                <a:gd name="connsiteY34" fmla="*/ 43893 h 154723"/>
                <a:gd name="connsiteX35" fmla="*/ 37953 w 63121"/>
                <a:gd name="connsiteY35" fmla="*/ 54371 h 154723"/>
                <a:gd name="connsiteX36" fmla="*/ 37382 w 63121"/>
                <a:gd name="connsiteY36" fmla="*/ 76278 h 154723"/>
                <a:gd name="connsiteX37" fmla="*/ 37382 w 63121"/>
                <a:gd name="connsiteY37" fmla="*/ 77326 h 154723"/>
                <a:gd name="connsiteX38" fmla="*/ 35191 w 63121"/>
                <a:gd name="connsiteY38" fmla="*/ 76755 h 154723"/>
                <a:gd name="connsiteX39" fmla="*/ 33858 w 63121"/>
                <a:gd name="connsiteY39" fmla="*/ 74659 h 154723"/>
                <a:gd name="connsiteX40" fmla="*/ 28333 w 63121"/>
                <a:gd name="connsiteY40" fmla="*/ 73421 h 154723"/>
                <a:gd name="connsiteX41" fmla="*/ 11855 w 63121"/>
                <a:gd name="connsiteY41" fmla="*/ 75516 h 154723"/>
                <a:gd name="connsiteX42" fmla="*/ 1568 w 63121"/>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21" h="154723">
                  <a:moveTo>
                    <a:pt x="1568" y="95138"/>
                  </a:moveTo>
                  <a:cubicBezTo>
                    <a:pt x="1768" y="95624"/>
                    <a:pt x="2101" y="96052"/>
                    <a:pt x="2520" y="96376"/>
                  </a:cubicBezTo>
                  <a:cubicBezTo>
                    <a:pt x="2987" y="96519"/>
                    <a:pt x="3482" y="96519"/>
                    <a:pt x="3949" y="96376"/>
                  </a:cubicBezTo>
                  <a:lnTo>
                    <a:pt x="10902" y="95424"/>
                  </a:lnTo>
                  <a:cubicBezTo>
                    <a:pt x="12331" y="88937"/>
                    <a:pt x="16132" y="83232"/>
                    <a:pt x="21570" y="79422"/>
                  </a:cubicBezTo>
                  <a:cubicBezTo>
                    <a:pt x="22609" y="78736"/>
                    <a:pt x="23875" y="78498"/>
                    <a:pt x="25095" y="78755"/>
                  </a:cubicBezTo>
                  <a:cubicBezTo>
                    <a:pt x="28143" y="79707"/>
                    <a:pt x="27952" y="84089"/>
                    <a:pt x="29095" y="87137"/>
                  </a:cubicBezTo>
                  <a:cubicBezTo>
                    <a:pt x="29809" y="88661"/>
                    <a:pt x="30638" y="90128"/>
                    <a:pt x="31571" y="91518"/>
                  </a:cubicBezTo>
                  <a:cubicBezTo>
                    <a:pt x="33905" y="98272"/>
                    <a:pt x="32534" y="105749"/>
                    <a:pt x="27952" y="111235"/>
                  </a:cubicBezTo>
                  <a:cubicBezTo>
                    <a:pt x="25999" y="113788"/>
                    <a:pt x="24313" y="116540"/>
                    <a:pt x="22904" y="119427"/>
                  </a:cubicBezTo>
                  <a:cubicBezTo>
                    <a:pt x="21437" y="122398"/>
                    <a:pt x="21265" y="125846"/>
                    <a:pt x="22428" y="128952"/>
                  </a:cubicBezTo>
                  <a:cubicBezTo>
                    <a:pt x="23228" y="130399"/>
                    <a:pt x="24114" y="131800"/>
                    <a:pt x="25095" y="133143"/>
                  </a:cubicBezTo>
                  <a:cubicBezTo>
                    <a:pt x="29000" y="139429"/>
                    <a:pt x="28714" y="148002"/>
                    <a:pt x="33572" y="153621"/>
                  </a:cubicBezTo>
                  <a:cubicBezTo>
                    <a:pt x="33858" y="154040"/>
                    <a:pt x="34258" y="154364"/>
                    <a:pt x="34715" y="154574"/>
                  </a:cubicBezTo>
                  <a:cubicBezTo>
                    <a:pt x="35839" y="154841"/>
                    <a:pt x="36982" y="154221"/>
                    <a:pt x="37382" y="153145"/>
                  </a:cubicBezTo>
                  <a:cubicBezTo>
                    <a:pt x="37668" y="152050"/>
                    <a:pt x="37668" y="150907"/>
                    <a:pt x="37382" y="149811"/>
                  </a:cubicBezTo>
                  <a:cubicBezTo>
                    <a:pt x="36810" y="130095"/>
                    <a:pt x="43763" y="110568"/>
                    <a:pt x="41478" y="91042"/>
                  </a:cubicBezTo>
                  <a:cubicBezTo>
                    <a:pt x="41144" y="88994"/>
                    <a:pt x="41144" y="86899"/>
                    <a:pt x="41478" y="84851"/>
                  </a:cubicBezTo>
                  <a:cubicBezTo>
                    <a:pt x="41839" y="82736"/>
                    <a:pt x="43545" y="81117"/>
                    <a:pt x="45669" y="80850"/>
                  </a:cubicBezTo>
                  <a:cubicBezTo>
                    <a:pt x="47173" y="80946"/>
                    <a:pt x="48602" y="81508"/>
                    <a:pt x="49764" y="82470"/>
                  </a:cubicBezTo>
                  <a:cubicBezTo>
                    <a:pt x="52489" y="84508"/>
                    <a:pt x="55965" y="85270"/>
                    <a:pt x="59289" y="84565"/>
                  </a:cubicBezTo>
                  <a:cubicBezTo>
                    <a:pt x="62433" y="83517"/>
                    <a:pt x="64433" y="78945"/>
                    <a:pt x="62052" y="76659"/>
                  </a:cubicBezTo>
                  <a:cubicBezTo>
                    <a:pt x="59670" y="74373"/>
                    <a:pt x="58337" y="75040"/>
                    <a:pt x="57194" y="73421"/>
                  </a:cubicBezTo>
                  <a:cubicBezTo>
                    <a:pt x="56613" y="72440"/>
                    <a:pt x="56318" y="71325"/>
                    <a:pt x="56337" y="70182"/>
                  </a:cubicBezTo>
                  <a:cubicBezTo>
                    <a:pt x="55765" y="61705"/>
                    <a:pt x="55098" y="53228"/>
                    <a:pt x="54432" y="44751"/>
                  </a:cubicBezTo>
                  <a:cubicBezTo>
                    <a:pt x="54432" y="42274"/>
                    <a:pt x="54432" y="39417"/>
                    <a:pt x="56241" y="37988"/>
                  </a:cubicBezTo>
                  <a:cubicBezTo>
                    <a:pt x="57051" y="37559"/>
                    <a:pt x="57822" y="37045"/>
                    <a:pt x="58527" y="36464"/>
                  </a:cubicBezTo>
                  <a:cubicBezTo>
                    <a:pt x="59165" y="35483"/>
                    <a:pt x="59442" y="34292"/>
                    <a:pt x="59289" y="33130"/>
                  </a:cubicBezTo>
                  <a:lnTo>
                    <a:pt x="59289" y="26844"/>
                  </a:lnTo>
                  <a:cubicBezTo>
                    <a:pt x="59347" y="25977"/>
                    <a:pt x="59147" y="25120"/>
                    <a:pt x="58718" y="24367"/>
                  </a:cubicBezTo>
                  <a:cubicBezTo>
                    <a:pt x="57984" y="23748"/>
                    <a:pt x="57146" y="23262"/>
                    <a:pt x="56241" y="22938"/>
                  </a:cubicBezTo>
                  <a:cubicBezTo>
                    <a:pt x="53593" y="21167"/>
                    <a:pt x="52107" y="18109"/>
                    <a:pt x="52336" y="14937"/>
                  </a:cubicBezTo>
                  <a:cubicBezTo>
                    <a:pt x="52679" y="11775"/>
                    <a:pt x="52679" y="8575"/>
                    <a:pt x="52336" y="5412"/>
                  </a:cubicBezTo>
                  <a:cubicBezTo>
                    <a:pt x="51669" y="2364"/>
                    <a:pt x="48907" y="-588"/>
                    <a:pt x="45859" y="-17"/>
                  </a:cubicBezTo>
                  <a:cubicBezTo>
                    <a:pt x="44726" y="14728"/>
                    <a:pt x="42725" y="29387"/>
                    <a:pt x="39858" y="43893"/>
                  </a:cubicBezTo>
                  <a:cubicBezTo>
                    <a:pt x="38982" y="47341"/>
                    <a:pt x="38344" y="50837"/>
                    <a:pt x="37953" y="54371"/>
                  </a:cubicBezTo>
                  <a:cubicBezTo>
                    <a:pt x="38287" y="61677"/>
                    <a:pt x="38096" y="69001"/>
                    <a:pt x="37382" y="76278"/>
                  </a:cubicBezTo>
                  <a:cubicBezTo>
                    <a:pt x="37468" y="76621"/>
                    <a:pt x="37468" y="76983"/>
                    <a:pt x="37382" y="77326"/>
                  </a:cubicBezTo>
                  <a:cubicBezTo>
                    <a:pt x="36715" y="77898"/>
                    <a:pt x="35667" y="77326"/>
                    <a:pt x="35191" y="76755"/>
                  </a:cubicBezTo>
                  <a:cubicBezTo>
                    <a:pt x="34715" y="76183"/>
                    <a:pt x="34429" y="75231"/>
                    <a:pt x="33858" y="74659"/>
                  </a:cubicBezTo>
                  <a:cubicBezTo>
                    <a:pt x="32334" y="73364"/>
                    <a:pt x="30267" y="72897"/>
                    <a:pt x="28333" y="73421"/>
                  </a:cubicBezTo>
                  <a:lnTo>
                    <a:pt x="11855" y="75516"/>
                  </a:lnTo>
                  <a:cubicBezTo>
                    <a:pt x="901" y="76659"/>
                    <a:pt x="-2338" y="85994"/>
                    <a:pt x="1568" y="95138"/>
                  </a:cubicBezTo>
                  <a:close/>
                </a:path>
              </a:pathLst>
            </a:custGeom>
            <a:solidFill>
              <a:srgbClr val="FAB07F"/>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CACAB1A5-2DAE-7F4D-7925-2ACA13F4C364}"/>
                </a:ext>
              </a:extLst>
            </p:cNvPr>
            <p:cNvSpPr/>
            <p:nvPr/>
          </p:nvSpPr>
          <p:spPr>
            <a:xfrm>
              <a:off x="3797581"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1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901" y="3435"/>
                    <a:pt x="11291" y="4083"/>
                    <a:pt x="11539" y="4788"/>
                  </a:cubicBezTo>
                  <a:cubicBezTo>
                    <a:pt x="11730" y="5797"/>
                    <a:pt x="11730" y="6826"/>
                    <a:pt x="11539" y="7836"/>
                  </a:cubicBezTo>
                  <a:lnTo>
                    <a:pt x="11539" y="14598"/>
                  </a:lnTo>
                  <a:cubicBezTo>
                    <a:pt x="11958" y="17627"/>
                    <a:pt x="10892" y="20675"/>
                    <a:pt x="8681" y="22790"/>
                  </a:cubicBezTo>
                  <a:cubicBezTo>
                    <a:pt x="6681" y="24485"/>
                    <a:pt x="3976" y="25085"/>
                    <a:pt x="1443" y="24409"/>
                  </a:cubicBezTo>
                  <a:close/>
                </a:path>
              </a:pathLst>
            </a:custGeom>
            <a:solidFill>
              <a:srgbClr val="FAB07F"/>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486E2B23-F8F6-8C9A-3680-6A34904C02D8}"/>
                </a:ext>
              </a:extLst>
            </p:cNvPr>
            <p:cNvSpPr/>
            <p:nvPr/>
          </p:nvSpPr>
          <p:spPr>
            <a:xfrm>
              <a:off x="3766135"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4" y="58"/>
                    <a:pt x="3743" y="763"/>
                  </a:cubicBezTo>
                  <a:cubicBezTo>
                    <a:pt x="4171"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6B644309-6079-1984-FC78-268A2450EAB7}"/>
                </a:ext>
              </a:extLst>
            </p:cNvPr>
            <p:cNvSpPr/>
            <p:nvPr/>
          </p:nvSpPr>
          <p:spPr>
            <a:xfrm>
              <a:off x="3745580" y="502921"/>
              <a:ext cx="18460" cy="39544"/>
            </a:xfrm>
            <a:custGeom>
              <a:avLst/>
              <a:gdLst>
                <a:gd name="connsiteX0" fmla="*/ 10676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4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6 w 18460"/>
                <a:gd name="connsiteY10" fmla="*/ 16960 h 39544"/>
                <a:gd name="connsiteX11" fmla="*/ 18296 w 18460"/>
                <a:gd name="connsiteY11" fmla="*/ 5244 h 39544"/>
                <a:gd name="connsiteX12" fmla="*/ 10676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6" y="482"/>
                  </a:moveTo>
                  <a:cubicBezTo>
                    <a:pt x="6990" y="2111"/>
                    <a:pt x="4304" y="5406"/>
                    <a:pt x="3437" y="9340"/>
                  </a:cubicBezTo>
                  <a:cubicBezTo>
                    <a:pt x="3256" y="10788"/>
                    <a:pt x="2971" y="12217"/>
                    <a:pt x="2580" y="13626"/>
                  </a:cubicBezTo>
                  <a:cubicBezTo>
                    <a:pt x="1590" y="15503"/>
                    <a:pt x="723" y="17446"/>
                    <a:pt x="8" y="19437"/>
                  </a:cubicBezTo>
                  <a:cubicBezTo>
                    <a:pt x="-239" y="22532"/>
                    <a:pt x="1047" y="25552"/>
                    <a:pt x="3437" y="27533"/>
                  </a:cubicBezTo>
                  <a:cubicBezTo>
                    <a:pt x="5743"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96" y="5244"/>
                  </a:cubicBezTo>
                  <a:cubicBezTo>
                    <a:pt x="1934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6B651A14-E794-A1DC-0AEE-AF747F8538D2}"/>
                </a:ext>
              </a:extLst>
            </p:cNvPr>
            <p:cNvSpPr/>
            <p:nvPr/>
          </p:nvSpPr>
          <p:spPr>
            <a:xfrm>
              <a:off x="3732954"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24" y="150921"/>
                    <a:pt x="528" y="15025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633" y="58395"/>
                    <a:pt x="6634" y="33916"/>
                    <a:pt x="7586" y="9437"/>
                  </a:cubicBezTo>
                  <a:cubicBezTo>
                    <a:pt x="7282" y="6265"/>
                    <a:pt x="7282"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8452C012-79DC-E98B-B265-57431963B748}"/>
                </a:ext>
              </a:extLst>
            </p:cNvPr>
            <p:cNvSpPr/>
            <p:nvPr/>
          </p:nvSpPr>
          <p:spPr>
            <a:xfrm>
              <a:off x="3691958" y="456238"/>
              <a:ext cx="23391" cy="34060"/>
            </a:xfrm>
            <a:custGeom>
              <a:avLst/>
              <a:gdLst>
                <a:gd name="connsiteX0" fmla="*/ 14102 w 23391"/>
                <a:gd name="connsiteY0" fmla="*/ 29067 h 34060"/>
                <a:gd name="connsiteX1" fmla="*/ 5720 w 23391"/>
                <a:gd name="connsiteY1" fmla="*/ 33830 h 34060"/>
                <a:gd name="connsiteX2" fmla="*/ 3910 w 23391"/>
                <a:gd name="connsiteY2" fmla="*/ 33830 h 34060"/>
                <a:gd name="connsiteX3" fmla="*/ 2767 w 23391"/>
                <a:gd name="connsiteY3" fmla="*/ 32210 h 34060"/>
                <a:gd name="connsiteX4" fmla="*/ 386 w 23391"/>
                <a:gd name="connsiteY4" fmla="*/ 18971 h 34060"/>
                <a:gd name="connsiteX5" fmla="*/ 8863 w 23391"/>
                <a:gd name="connsiteY5" fmla="*/ 5636 h 34060"/>
                <a:gd name="connsiteX6" fmla="*/ 9530 w 23391"/>
                <a:gd name="connsiteY6" fmla="*/ 1349 h 34060"/>
                <a:gd name="connsiteX7" fmla="*/ 14597 w 23391"/>
                <a:gd name="connsiteY7" fmla="*/ 645 h 34060"/>
                <a:gd name="connsiteX8" fmla="*/ 14769 w 23391"/>
                <a:gd name="connsiteY8" fmla="*/ 778 h 34060"/>
                <a:gd name="connsiteX9" fmla="*/ 18864 w 23391"/>
                <a:gd name="connsiteY9" fmla="*/ 8779 h 34060"/>
                <a:gd name="connsiteX10" fmla="*/ 23246 w 23391"/>
                <a:gd name="connsiteY10" fmla="*/ 15637 h 34060"/>
                <a:gd name="connsiteX11" fmla="*/ 14102 w 23391"/>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91" h="34060">
                  <a:moveTo>
                    <a:pt x="14102" y="29067"/>
                  </a:moveTo>
                  <a:cubicBezTo>
                    <a:pt x="11997" y="31639"/>
                    <a:pt x="9006" y="33334"/>
                    <a:pt x="5720" y="33830"/>
                  </a:cubicBezTo>
                  <a:cubicBezTo>
                    <a:pt x="5129" y="34020"/>
                    <a:pt x="4501" y="34020"/>
                    <a:pt x="3910" y="33830"/>
                  </a:cubicBezTo>
                  <a:cubicBezTo>
                    <a:pt x="3377" y="33420"/>
                    <a:pt x="2977" y="32858"/>
                    <a:pt x="2767" y="32210"/>
                  </a:cubicBezTo>
                  <a:cubicBezTo>
                    <a:pt x="243" y="28286"/>
                    <a:pt x="-614" y="23524"/>
                    <a:pt x="386" y="18971"/>
                  </a:cubicBezTo>
                  <a:cubicBezTo>
                    <a:pt x="2196" y="13922"/>
                    <a:pt x="8387" y="10970"/>
                    <a:pt x="8863" y="5636"/>
                  </a:cubicBezTo>
                  <a:cubicBezTo>
                    <a:pt x="8787" y="4178"/>
                    <a:pt x="9016" y="2721"/>
                    <a:pt x="9530" y="1349"/>
                  </a:cubicBezTo>
                  <a:cubicBezTo>
                    <a:pt x="10730" y="-241"/>
                    <a:pt x="13007" y="-565"/>
                    <a:pt x="14597" y="645"/>
                  </a:cubicBezTo>
                  <a:cubicBezTo>
                    <a:pt x="14654" y="683"/>
                    <a:pt x="14711" y="730"/>
                    <a:pt x="14769" y="778"/>
                  </a:cubicBezTo>
                  <a:cubicBezTo>
                    <a:pt x="17340" y="2778"/>
                    <a:pt x="17150" y="6302"/>
                    <a:pt x="18864" y="8779"/>
                  </a:cubicBezTo>
                  <a:cubicBezTo>
                    <a:pt x="20579" y="11255"/>
                    <a:pt x="22865" y="12494"/>
                    <a:pt x="23246" y="15637"/>
                  </a:cubicBezTo>
                  <a:cubicBezTo>
                    <a:pt x="24389" y="20780"/>
                    <a:pt x="17340" y="25829"/>
                    <a:pt x="14102" y="29067"/>
                  </a:cubicBezTo>
                  <a:close/>
                </a:path>
              </a:pathLst>
            </a:custGeom>
            <a:solidFill>
              <a:srgbClr val="FAB07F"/>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221937DC-2B94-BEEF-F7F8-42DEACFC6D98}"/>
                </a:ext>
              </a:extLst>
            </p:cNvPr>
            <p:cNvSpPr/>
            <p:nvPr/>
          </p:nvSpPr>
          <p:spPr>
            <a:xfrm>
              <a:off x="3673726" y="532257"/>
              <a:ext cx="13186" cy="52023"/>
            </a:xfrm>
            <a:custGeom>
              <a:avLst/>
              <a:gdLst>
                <a:gd name="connsiteX0" fmla="*/ 8521 w 13186"/>
                <a:gd name="connsiteY0" fmla="*/ 48584 h 52023"/>
                <a:gd name="connsiteX1" fmla="*/ 6711 w 13186"/>
                <a:gd name="connsiteY1" fmla="*/ 51442 h 52023"/>
                <a:gd name="connsiteX2" fmla="*/ 3568 w 13186"/>
                <a:gd name="connsiteY2" fmla="*/ 51442 h 52023"/>
                <a:gd name="connsiteX3" fmla="*/ 2139 w 13186"/>
                <a:gd name="connsiteY3" fmla="*/ 49632 h 52023"/>
                <a:gd name="connsiteX4" fmla="*/ 425 w 13186"/>
                <a:gd name="connsiteY4" fmla="*/ 35630 h 52023"/>
                <a:gd name="connsiteX5" fmla="*/ 4140 w 13186"/>
                <a:gd name="connsiteY5" fmla="*/ 23915 h 52023"/>
                <a:gd name="connsiteX6" fmla="*/ 8617 w 13186"/>
                <a:gd name="connsiteY6" fmla="*/ -88 h 52023"/>
                <a:gd name="connsiteX7" fmla="*/ 12808 w 13186"/>
                <a:gd name="connsiteY7" fmla="*/ 8675 h 52023"/>
                <a:gd name="connsiteX8" fmla="*/ 12808 w 13186"/>
                <a:gd name="connsiteY8" fmla="*/ 21724 h 52023"/>
                <a:gd name="connsiteX9" fmla="*/ 8521 w 13186"/>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86" h="52023">
                  <a:moveTo>
                    <a:pt x="8521" y="48584"/>
                  </a:moveTo>
                  <a:cubicBezTo>
                    <a:pt x="8121" y="49651"/>
                    <a:pt x="7512" y="50623"/>
                    <a:pt x="6711" y="51442"/>
                  </a:cubicBezTo>
                  <a:cubicBezTo>
                    <a:pt x="5768" y="52099"/>
                    <a:pt x="4511" y="52099"/>
                    <a:pt x="3568" y="51442"/>
                  </a:cubicBezTo>
                  <a:cubicBezTo>
                    <a:pt x="2920" y="50994"/>
                    <a:pt x="2425" y="50366"/>
                    <a:pt x="2139"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284" y="13008"/>
                    <a:pt x="13284" y="17390"/>
                    <a:pt x="12808" y="21724"/>
                  </a:cubicBezTo>
                  <a:cubicBezTo>
                    <a:pt x="13236" y="30877"/>
                    <a:pt x="11779" y="40021"/>
                    <a:pt x="8521" y="48584"/>
                  </a:cubicBezTo>
                  <a:close/>
                </a:path>
              </a:pathLst>
            </a:custGeom>
            <a:solidFill>
              <a:srgbClr val="FAB07F"/>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F76AF45B-C11E-4AB1-75D5-FCA194E5830E}"/>
                </a:ext>
              </a:extLst>
            </p:cNvPr>
            <p:cNvSpPr/>
            <p:nvPr/>
          </p:nvSpPr>
          <p:spPr>
            <a:xfrm>
              <a:off x="3860482" y="298893"/>
              <a:ext cx="212788" cy="356420"/>
            </a:xfrm>
            <a:custGeom>
              <a:avLst/>
              <a:gdLst>
                <a:gd name="connsiteX0" fmla="*/ 200670 w 212788"/>
                <a:gd name="connsiteY0" fmla="*/ 20391 h 356420"/>
                <a:gd name="connsiteX1" fmla="*/ 189049 w 212788"/>
                <a:gd name="connsiteY1" fmla="*/ 31440 h 356420"/>
                <a:gd name="connsiteX2" fmla="*/ 171142 w 212788"/>
                <a:gd name="connsiteY2" fmla="*/ 14295 h 356420"/>
                <a:gd name="connsiteX3" fmla="*/ 161617 w 212788"/>
                <a:gd name="connsiteY3" fmla="*/ 21344 h 356420"/>
                <a:gd name="connsiteX4" fmla="*/ 151045 w 212788"/>
                <a:gd name="connsiteY4" fmla="*/ 25249 h 356420"/>
                <a:gd name="connsiteX5" fmla="*/ 146949 w 212788"/>
                <a:gd name="connsiteY5" fmla="*/ 13152 h 356420"/>
                <a:gd name="connsiteX6" fmla="*/ 135900 w 212788"/>
                <a:gd name="connsiteY6" fmla="*/ 9152 h 356420"/>
                <a:gd name="connsiteX7" fmla="*/ 129994 w 212788"/>
                <a:gd name="connsiteY7" fmla="*/ 24773 h 356420"/>
                <a:gd name="connsiteX8" fmla="*/ 126184 w 212788"/>
                <a:gd name="connsiteY8" fmla="*/ 48395 h 356420"/>
                <a:gd name="connsiteX9" fmla="*/ 119803 w 212788"/>
                <a:gd name="connsiteY9" fmla="*/ 56301 h 356420"/>
                <a:gd name="connsiteX10" fmla="*/ 118183 w 212788"/>
                <a:gd name="connsiteY10" fmla="*/ 38108 h 356420"/>
                <a:gd name="connsiteX11" fmla="*/ 117612 w 212788"/>
                <a:gd name="connsiteY11" fmla="*/ 9533 h 356420"/>
                <a:gd name="connsiteX12" fmla="*/ 112278 w 212788"/>
                <a:gd name="connsiteY12" fmla="*/ 12867 h 356420"/>
                <a:gd name="connsiteX13" fmla="*/ 108754 w 212788"/>
                <a:gd name="connsiteY13" fmla="*/ 19344 h 356420"/>
                <a:gd name="connsiteX14" fmla="*/ 102467 w 212788"/>
                <a:gd name="connsiteY14" fmla="*/ 12962 h 356420"/>
                <a:gd name="connsiteX15" fmla="*/ 95133 w 212788"/>
                <a:gd name="connsiteY15" fmla="*/ 1246 h 356420"/>
                <a:gd name="connsiteX16" fmla="*/ 79683 w 212788"/>
                <a:gd name="connsiteY16" fmla="*/ 5989 h 356420"/>
                <a:gd name="connsiteX17" fmla="*/ 78845 w 212788"/>
                <a:gd name="connsiteY17" fmla="*/ 8009 h 356420"/>
                <a:gd name="connsiteX18" fmla="*/ 77988 w 212788"/>
                <a:gd name="connsiteY18" fmla="*/ 15153 h 356420"/>
                <a:gd name="connsiteX19" fmla="*/ 67034 w 212788"/>
                <a:gd name="connsiteY19" fmla="*/ 26297 h 356420"/>
                <a:gd name="connsiteX20" fmla="*/ 58081 w 212788"/>
                <a:gd name="connsiteY20" fmla="*/ 9438 h 356420"/>
                <a:gd name="connsiteX21" fmla="*/ 57319 w 212788"/>
                <a:gd name="connsiteY21" fmla="*/ 5437 h 356420"/>
                <a:gd name="connsiteX22" fmla="*/ 53985 w 212788"/>
                <a:gd name="connsiteY22" fmla="*/ 4008 h 356420"/>
                <a:gd name="connsiteX23" fmla="*/ 36078 w 212788"/>
                <a:gd name="connsiteY23" fmla="*/ 11724 h 356420"/>
                <a:gd name="connsiteX24" fmla="*/ 33792 w 212788"/>
                <a:gd name="connsiteY24" fmla="*/ 22106 h 356420"/>
                <a:gd name="connsiteX25" fmla="*/ 25791 w 212788"/>
                <a:gd name="connsiteY25" fmla="*/ 26678 h 356420"/>
                <a:gd name="connsiteX26" fmla="*/ 17790 w 212788"/>
                <a:gd name="connsiteY26" fmla="*/ 19439 h 356420"/>
                <a:gd name="connsiteX27" fmla="*/ -22 w 212788"/>
                <a:gd name="connsiteY27" fmla="*/ 13533 h 356420"/>
                <a:gd name="connsiteX28" fmla="*/ -22 w 212788"/>
                <a:gd name="connsiteY28" fmla="*/ 333478 h 356420"/>
                <a:gd name="connsiteX29" fmla="*/ 11694 w 212788"/>
                <a:gd name="connsiteY29" fmla="*/ 345289 h 356420"/>
                <a:gd name="connsiteX30" fmla="*/ 20171 w 212788"/>
                <a:gd name="connsiteY30" fmla="*/ 337383 h 356420"/>
                <a:gd name="connsiteX31" fmla="*/ 30363 w 212788"/>
                <a:gd name="connsiteY31" fmla="*/ 332907 h 356420"/>
                <a:gd name="connsiteX32" fmla="*/ 37697 w 212788"/>
                <a:gd name="connsiteY32" fmla="*/ 340527 h 356420"/>
                <a:gd name="connsiteX33" fmla="*/ 42079 w 212788"/>
                <a:gd name="connsiteY33" fmla="*/ 350718 h 356420"/>
                <a:gd name="connsiteX34" fmla="*/ 49127 w 212788"/>
                <a:gd name="connsiteY34" fmla="*/ 345194 h 356420"/>
                <a:gd name="connsiteX35" fmla="*/ 50270 w 212788"/>
                <a:gd name="connsiteY35" fmla="*/ 336526 h 356420"/>
                <a:gd name="connsiteX36" fmla="*/ 54747 w 212788"/>
                <a:gd name="connsiteY36" fmla="*/ 329668 h 356420"/>
                <a:gd name="connsiteX37" fmla="*/ 61700 w 212788"/>
                <a:gd name="connsiteY37" fmla="*/ 335669 h 356420"/>
                <a:gd name="connsiteX38" fmla="*/ 65987 w 212788"/>
                <a:gd name="connsiteY38" fmla="*/ 344622 h 356420"/>
                <a:gd name="connsiteX39" fmla="*/ 77236 w 212788"/>
                <a:gd name="connsiteY39" fmla="*/ 341346 h 356420"/>
                <a:gd name="connsiteX40" fmla="*/ 77416 w 212788"/>
                <a:gd name="connsiteY40" fmla="*/ 341003 h 356420"/>
                <a:gd name="connsiteX41" fmla="*/ 79512 w 212788"/>
                <a:gd name="connsiteY41" fmla="*/ 327477 h 356420"/>
                <a:gd name="connsiteX42" fmla="*/ 78274 w 212788"/>
                <a:gd name="connsiteY42" fmla="*/ 291949 h 356420"/>
                <a:gd name="connsiteX43" fmla="*/ 81703 w 212788"/>
                <a:gd name="connsiteY43" fmla="*/ 271851 h 356420"/>
                <a:gd name="connsiteX44" fmla="*/ 90561 w 212788"/>
                <a:gd name="connsiteY44" fmla="*/ 268232 h 356420"/>
                <a:gd name="connsiteX45" fmla="*/ 93895 w 212788"/>
                <a:gd name="connsiteY45" fmla="*/ 274614 h 356420"/>
                <a:gd name="connsiteX46" fmla="*/ 94752 w 212788"/>
                <a:gd name="connsiteY46" fmla="*/ 302331 h 356420"/>
                <a:gd name="connsiteX47" fmla="*/ 92942 w 212788"/>
                <a:gd name="connsiteY47" fmla="*/ 318333 h 356420"/>
                <a:gd name="connsiteX48" fmla="*/ 97990 w 212788"/>
                <a:gd name="connsiteY48" fmla="*/ 333287 h 356420"/>
                <a:gd name="connsiteX49" fmla="*/ 104467 w 212788"/>
                <a:gd name="connsiteY49" fmla="*/ 339765 h 356420"/>
                <a:gd name="connsiteX50" fmla="*/ 106372 w 212788"/>
                <a:gd name="connsiteY50" fmla="*/ 345670 h 356420"/>
                <a:gd name="connsiteX51" fmla="*/ 112564 w 212788"/>
                <a:gd name="connsiteY51" fmla="*/ 355195 h 356420"/>
                <a:gd name="connsiteX52" fmla="*/ 122660 w 212788"/>
                <a:gd name="connsiteY52" fmla="*/ 353290 h 356420"/>
                <a:gd name="connsiteX53" fmla="*/ 124660 w 212788"/>
                <a:gd name="connsiteY53" fmla="*/ 346813 h 356420"/>
                <a:gd name="connsiteX54" fmla="*/ 135424 w 212788"/>
                <a:gd name="connsiteY54" fmla="*/ 339479 h 356420"/>
                <a:gd name="connsiteX55" fmla="*/ 141424 w 212788"/>
                <a:gd name="connsiteY55" fmla="*/ 337479 h 356420"/>
                <a:gd name="connsiteX56" fmla="*/ 143330 w 212788"/>
                <a:gd name="connsiteY56" fmla="*/ 325382 h 356420"/>
                <a:gd name="connsiteX57" fmla="*/ 141329 w 212788"/>
                <a:gd name="connsiteY57" fmla="*/ 290711 h 356420"/>
                <a:gd name="connsiteX58" fmla="*/ 143996 w 212788"/>
                <a:gd name="connsiteY58" fmla="*/ 278995 h 356420"/>
                <a:gd name="connsiteX59" fmla="*/ 153521 w 212788"/>
                <a:gd name="connsiteY59" fmla="*/ 273375 h 356420"/>
                <a:gd name="connsiteX60" fmla="*/ 156474 w 212788"/>
                <a:gd name="connsiteY60" fmla="*/ 275185 h 356420"/>
                <a:gd name="connsiteX61" fmla="*/ 156474 w 212788"/>
                <a:gd name="connsiteY61" fmla="*/ 277757 h 356420"/>
                <a:gd name="connsiteX62" fmla="*/ 152950 w 212788"/>
                <a:gd name="connsiteY62" fmla="*/ 337383 h 356420"/>
                <a:gd name="connsiteX63" fmla="*/ 156855 w 212788"/>
                <a:gd name="connsiteY63" fmla="*/ 346908 h 356420"/>
                <a:gd name="connsiteX64" fmla="*/ 164665 w 212788"/>
                <a:gd name="connsiteY64" fmla="*/ 341479 h 356420"/>
                <a:gd name="connsiteX65" fmla="*/ 169999 w 212788"/>
                <a:gd name="connsiteY65" fmla="*/ 332716 h 356420"/>
                <a:gd name="connsiteX66" fmla="*/ 179524 w 212788"/>
                <a:gd name="connsiteY66" fmla="*/ 333859 h 356420"/>
                <a:gd name="connsiteX67" fmla="*/ 185144 w 212788"/>
                <a:gd name="connsiteY67" fmla="*/ 342241 h 356420"/>
                <a:gd name="connsiteX68" fmla="*/ 187144 w 212788"/>
                <a:gd name="connsiteY68" fmla="*/ 345956 h 356420"/>
                <a:gd name="connsiteX69" fmla="*/ 201908 w 212788"/>
                <a:gd name="connsiteY69" fmla="*/ 342908 h 356420"/>
                <a:gd name="connsiteX70" fmla="*/ 212767 w 212788"/>
                <a:gd name="connsiteY70" fmla="*/ 333383 h 356420"/>
                <a:gd name="connsiteX71" fmla="*/ 212767 w 212788"/>
                <a:gd name="connsiteY71" fmla="*/ 333383 h 356420"/>
                <a:gd name="connsiteX72" fmla="*/ 212767 w 212788"/>
                <a:gd name="connsiteY72" fmla="*/ 13533 h 356420"/>
                <a:gd name="connsiteX73" fmla="*/ 200670 w 212788"/>
                <a:gd name="connsiteY73" fmla="*/ 20391 h 35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6420">
                  <a:moveTo>
                    <a:pt x="200670" y="20391"/>
                  </a:moveTo>
                  <a:cubicBezTo>
                    <a:pt x="197241" y="24868"/>
                    <a:pt x="194574" y="31631"/>
                    <a:pt x="189049" y="31440"/>
                  </a:cubicBezTo>
                  <a:cubicBezTo>
                    <a:pt x="180382" y="31440"/>
                    <a:pt x="179524" y="14486"/>
                    <a:pt x="171142" y="14295"/>
                  </a:cubicBezTo>
                  <a:cubicBezTo>
                    <a:pt x="166951" y="14295"/>
                    <a:pt x="164094" y="18105"/>
                    <a:pt x="161617" y="21344"/>
                  </a:cubicBezTo>
                  <a:cubicBezTo>
                    <a:pt x="159141" y="24582"/>
                    <a:pt x="154474" y="27535"/>
                    <a:pt x="151045" y="25249"/>
                  </a:cubicBezTo>
                  <a:cubicBezTo>
                    <a:pt x="150568" y="20968"/>
                    <a:pt x="149168" y="16842"/>
                    <a:pt x="146949" y="13152"/>
                  </a:cubicBezTo>
                  <a:cubicBezTo>
                    <a:pt x="144625" y="9436"/>
                    <a:pt x="140062" y="7784"/>
                    <a:pt x="135900" y="9152"/>
                  </a:cubicBezTo>
                  <a:cubicBezTo>
                    <a:pt x="130566" y="11533"/>
                    <a:pt x="130090" y="18677"/>
                    <a:pt x="129994" y="24773"/>
                  </a:cubicBezTo>
                  <a:cubicBezTo>
                    <a:pt x="129785" y="32781"/>
                    <a:pt x="128499" y="40727"/>
                    <a:pt x="126184" y="48395"/>
                  </a:cubicBezTo>
                  <a:cubicBezTo>
                    <a:pt x="125137" y="51824"/>
                    <a:pt x="123327" y="55824"/>
                    <a:pt x="119803" y="56301"/>
                  </a:cubicBezTo>
                  <a:cubicBezTo>
                    <a:pt x="117345" y="50567"/>
                    <a:pt x="116774" y="44194"/>
                    <a:pt x="118183" y="38108"/>
                  </a:cubicBezTo>
                  <a:cubicBezTo>
                    <a:pt x="119279" y="28600"/>
                    <a:pt x="119079" y="18989"/>
                    <a:pt x="117612" y="9533"/>
                  </a:cubicBezTo>
                  <a:cubicBezTo>
                    <a:pt x="115707" y="7723"/>
                    <a:pt x="112945" y="10390"/>
                    <a:pt x="112278" y="12867"/>
                  </a:cubicBezTo>
                  <a:cubicBezTo>
                    <a:pt x="111611" y="15343"/>
                    <a:pt x="111135" y="18582"/>
                    <a:pt x="108754" y="19344"/>
                  </a:cubicBezTo>
                  <a:cubicBezTo>
                    <a:pt x="106372" y="20106"/>
                    <a:pt x="103420" y="16200"/>
                    <a:pt x="102467" y="12962"/>
                  </a:cubicBezTo>
                  <a:cubicBezTo>
                    <a:pt x="101505" y="8303"/>
                    <a:pt x="98905" y="4144"/>
                    <a:pt x="95133" y="1246"/>
                  </a:cubicBezTo>
                  <a:cubicBezTo>
                    <a:pt x="89561" y="-1711"/>
                    <a:pt x="82636" y="412"/>
                    <a:pt x="79683" y="5989"/>
                  </a:cubicBezTo>
                  <a:cubicBezTo>
                    <a:pt x="79340" y="6634"/>
                    <a:pt x="79055" y="7311"/>
                    <a:pt x="78845" y="8009"/>
                  </a:cubicBezTo>
                  <a:cubicBezTo>
                    <a:pt x="78274" y="10295"/>
                    <a:pt x="78845" y="12771"/>
                    <a:pt x="77988" y="15153"/>
                  </a:cubicBezTo>
                  <a:cubicBezTo>
                    <a:pt x="76873" y="20711"/>
                    <a:pt x="72578" y="25084"/>
                    <a:pt x="67034" y="26297"/>
                  </a:cubicBezTo>
                  <a:cubicBezTo>
                    <a:pt x="61500" y="22453"/>
                    <a:pt x="58166" y="16174"/>
                    <a:pt x="58081" y="9438"/>
                  </a:cubicBezTo>
                  <a:cubicBezTo>
                    <a:pt x="58281" y="8056"/>
                    <a:pt x="58014" y="6647"/>
                    <a:pt x="57319" y="5437"/>
                  </a:cubicBezTo>
                  <a:cubicBezTo>
                    <a:pt x="56442" y="4531"/>
                    <a:pt x="55242" y="4016"/>
                    <a:pt x="53985" y="4008"/>
                  </a:cubicBezTo>
                  <a:cubicBezTo>
                    <a:pt x="46965" y="2329"/>
                    <a:pt x="39678" y="5468"/>
                    <a:pt x="36078" y="11724"/>
                  </a:cubicBezTo>
                  <a:cubicBezTo>
                    <a:pt x="34649" y="14962"/>
                    <a:pt x="34935" y="18772"/>
                    <a:pt x="33792" y="22106"/>
                  </a:cubicBezTo>
                  <a:cubicBezTo>
                    <a:pt x="32649" y="25440"/>
                    <a:pt x="28839" y="28488"/>
                    <a:pt x="25791" y="26678"/>
                  </a:cubicBezTo>
                  <a:cubicBezTo>
                    <a:pt x="22905" y="24522"/>
                    <a:pt x="20219" y="22099"/>
                    <a:pt x="17790" y="19439"/>
                  </a:cubicBezTo>
                  <a:cubicBezTo>
                    <a:pt x="12770" y="15362"/>
                    <a:pt x="6436" y="13262"/>
                    <a:pt x="-22" y="13533"/>
                  </a:cubicBezTo>
                  <a:lnTo>
                    <a:pt x="-22" y="333478"/>
                  </a:lnTo>
                  <a:cubicBezTo>
                    <a:pt x="11884" y="333478"/>
                    <a:pt x="9503" y="346432"/>
                    <a:pt x="11694" y="345289"/>
                  </a:cubicBezTo>
                  <a:cubicBezTo>
                    <a:pt x="14980" y="343194"/>
                    <a:pt x="17857" y="340517"/>
                    <a:pt x="20171" y="337383"/>
                  </a:cubicBezTo>
                  <a:cubicBezTo>
                    <a:pt x="22591" y="334259"/>
                    <a:pt x="26429" y="332573"/>
                    <a:pt x="30363" y="332907"/>
                  </a:cubicBezTo>
                  <a:cubicBezTo>
                    <a:pt x="33897" y="334107"/>
                    <a:pt x="36631" y="336945"/>
                    <a:pt x="37697" y="340527"/>
                  </a:cubicBezTo>
                  <a:cubicBezTo>
                    <a:pt x="38764" y="344079"/>
                    <a:pt x="40231" y="347499"/>
                    <a:pt x="42079" y="350718"/>
                  </a:cubicBezTo>
                  <a:cubicBezTo>
                    <a:pt x="44946" y="349661"/>
                    <a:pt x="47413" y="347727"/>
                    <a:pt x="49127" y="345194"/>
                  </a:cubicBezTo>
                  <a:cubicBezTo>
                    <a:pt x="50080" y="342413"/>
                    <a:pt x="50470" y="339460"/>
                    <a:pt x="50270" y="336526"/>
                  </a:cubicBezTo>
                  <a:cubicBezTo>
                    <a:pt x="50270" y="333573"/>
                    <a:pt x="51889" y="330240"/>
                    <a:pt x="54747" y="329668"/>
                  </a:cubicBezTo>
                  <a:cubicBezTo>
                    <a:pt x="57605" y="329097"/>
                    <a:pt x="60652" y="332525"/>
                    <a:pt x="61700" y="335669"/>
                  </a:cubicBezTo>
                  <a:cubicBezTo>
                    <a:pt x="62196" y="339012"/>
                    <a:pt x="63691" y="342136"/>
                    <a:pt x="65987" y="344622"/>
                  </a:cubicBezTo>
                  <a:cubicBezTo>
                    <a:pt x="69996" y="346823"/>
                    <a:pt x="75035" y="345356"/>
                    <a:pt x="77236" y="341346"/>
                  </a:cubicBezTo>
                  <a:cubicBezTo>
                    <a:pt x="77302" y="341231"/>
                    <a:pt x="77359" y="341117"/>
                    <a:pt x="77416" y="341003"/>
                  </a:cubicBezTo>
                  <a:cubicBezTo>
                    <a:pt x="79312" y="336764"/>
                    <a:pt x="80036" y="332087"/>
                    <a:pt x="79512" y="327477"/>
                  </a:cubicBezTo>
                  <a:cubicBezTo>
                    <a:pt x="79036" y="315666"/>
                    <a:pt x="78655" y="303760"/>
                    <a:pt x="78274" y="291949"/>
                  </a:cubicBezTo>
                  <a:cubicBezTo>
                    <a:pt x="77293" y="285053"/>
                    <a:pt x="78493" y="278033"/>
                    <a:pt x="81703" y="271851"/>
                  </a:cubicBezTo>
                  <a:cubicBezTo>
                    <a:pt x="83703" y="268899"/>
                    <a:pt x="87513" y="266517"/>
                    <a:pt x="90561" y="268232"/>
                  </a:cubicBezTo>
                  <a:cubicBezTo>
                    <a:pt x="92513" y="269803"/>
                    <a:pt x="93723" y="272118"/>
                    <a:pt x="93895" y="274614"/>
                  </a:cubicBezTo>
                  <a:cubicBezTo>
                    <a:pt x="95609" y="283758"/>
                    <a:pt x="95895" y="293102"/>
                    <a:pt x="94752" y="302331"/>
                  </a:cubicBezTo>
                  <a:cubicBezTo>
                    <a:pt x="93819" y="307627"/>
                    <a:pt x="93218" y="312971"/>
                    <a:pt x="92942" y="318333"/>
                  </a:cubicBezTo>
                  <a:cubicBezTo>
                    <a:pt x="92666" y="323782"/>
                    <a:pt x="94466" y="329125"/>
                    <a:pt x="97990" y="333287"/>
                  </a:cubicBezTo>
                  <a:cubicBezTo>
                    <a:pt x="100400" y="335183"/>
                    <a:pt x="102581" y="337355"/>
                    <a:pt x="104467" y="339765"/>
                  </a:cubicBezTo>
                  <a:cubicBezTo>
                    <a:pt x="105382" y="341631"/>
                    <a:pt x="106029" y="343622"/>
                    <a:pt x="106372" y="345670"/>
                  </a:cubicBezTo>
                  <a:cubicBezTo>
                    <a:pt x="107144" y="349518"/>
                    <a:pt x="109354" y="352928"/>
                    <a:pt x="112564" y="355195"/>
                  </a:cubicBezTo>
                  <a:cubicBezTo>
                    <a:pt x="115916" y="357262"/>
                    <a:pt x="120288" y="356443"/>
                    <a:pt x="122660" y="353290"/>
                  </a:cubicBezTo>
                  <a:cubicBezTo>
                    <a:pt x="123479" y="351185"/>
                    <a:pt x="124156" y="349013"/>
                    <a:pt x="124660" y="346813"/>
                  </a:cubicBezTo>
                  <a:cubicBezTo>
                    <a:pt x="126794" y="342727"/>
                    <a:pt x="130833" y="339974"/>
                    <a:pt x="135424" y="339479"/>
                  </a:cubicBezTo>
                  <a:cubicBezTo>
                    <a:pt x="137557" y="339307"/>
                    <a:pt x="139615" y="338622"/>
                    <a:pt x="141424" y="337479"/>
                  </a:cubicBezTo>
                  <a:cubicBezTo>
                    <a:pt x="144758" y="334907"/>
                    <a:pt x="144187" y="329668"/>
                    <a:pt x="143330" y="325382"/>
                  </a:cubicBezTo>
                  <a:cubicBezTo>
                    <a:pt x="141282" y="313942"/>
                    <a:pt x="140615" y="302303"/>
                    <a:pt x="141329" y="290711"/>
                  </a:cubicBezTo>
                  <a:cubicBezTo>
                    <a:pt x="141291" y="286653"/>
                    <a:pt x="142205" y="282643"/>
                    <a:pt x="143996" y="278995"/>
                  </a:cubicBezTo>
                  <a:cubicBezTo>
                    <a:pt x="145787" y="275414"/>
                    <a:pt x="149521" y="273213"/>
                    <a:pt x="153521" y="273375"/>
                  </a:cubicBezTo>
                  <a:cubicBezTo>
                    <a:pt x="154740" y="273451"/>
                    <a:pt x="155845" y="274128"/>
                    <a:pt x="156474" y="275185"/>
                  </a:cubicBezTo>
                  <a:cubicBezTo>
                    <a:pt x="156712" y="276023"/>
                    <a:pt x="156712" y="276919"/>
                    <a:pt x="156474" y="277757"/>
                  </a:cubicBezTo>
                  <a:cubicBezTo>
                    <a:pt x="155331" y="297569"/>
                    <a:pt x="154093" y="317476"/>
                    <a:pt x="152950" y="337383"/>
                  </a:cubicBezTo>
                  <a:cubicBezTo>
                    <a:pt x="152950" y="341193"/>
                    <a:pt x="152950" y="346241"/>
                    <a:pt x="156855" y="346908"/>
                  </a:cubicBezTo>
                  <a:cubicBezTo>
                    <a:pt x="160760" y="347575"/>
                    <a:pt x="163237" y="344718"/>
                    <a:pt x="164665" y="341479"/>
                  </a:cubicBezTo>
                  <a:cubicBezTo>
                    <a:pt x="166094" y="338241"/>
                    <a:pt x="167047" y="334526"/>
                    <a:pt x="169999" y="332716"/>
                  </a:cubicBezTo>
                  <a:cubicBezTo>
                    <a:pt x="173104" y="331059"/>
                    <a:pt x="176905" y="331516"/>
                    <a:pt x="179524" y="333859"/>
                  </a:cubicBezTo>
                  <a:cubicBezTo>
                    <a:pt x="182068" y="336136"/>
                    <a:pt x="184001" y="339022"/>
                    <a:pt x="185144" y="342241"/>
                  </a:cubicBezTo>
                  <a:cubicBezTo>
                    <a:pt x="185639" y="343565"/>
                    <a:pt x="186306" y="344813"/>
                    <a:pt x="187144" y="345956"/>
                  </a:cubicBezTo>
                  <a:cubicBezTo>
                    <a:pt x="190955" y="350528"/>
                    <a:pt x="198860" y="347956"/>
                    <a:pt x="201908" y="342908"/>
                  </a:cubicBezTo>
                  <a:cubicBezTo>
                    <a:pt x="203908" y="339479"/>
                    <a:pt x="205242" y="333383"/>
                    <a:pt x="212767" y="333383"/>
                  </a:cubicBezTo>
                  <a:lnTo>
                    <a:pt x="212767" y="333383"/>
                  </a:lnTo>
                  <a:lnTo>
                    <a:pt x="212767" y="13533"/>
                  </a:lnTo>
                  <a:cubicBezTo>
                    <a:pt x="208957" y="13533"/>
                    <a:pt x="206385" y="12771"/>
                    <a:pt x="200670" y="20391"/>
                  </a:cubicBezTo>
                  <a:close/>
                </a:path>
              </a:pathLst>
            </a:custGeom>
            <a:solidFill>
              <a:srgbClr val="FED7AB"/>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6E6C3E3E-E065-BFAB-FC0C-2AA4763A5597}"/>
                </a:ext>
              </a:extLst>
            </p:cNvPr>
            <p:cNvSpPr/>
            <p:nvPr/>
          </p:nvSpPr>
          <p:spPr>
            <a:xfrm>
              <a:off x="3861149" y="566733"/>
              <a:ext cx="213359" cy="160191"/>
            </a:xfrm>
            <a:custGeom>
              <a:avLst/>
              <a:gdLst>
                <a:gd name="connsiteX0" fmla="*/ 212767 w 213359"/>
                <a:gd name="connsiteY0" fmla="*/ 65639 h 160191"/>
                <a:gd name="connsiteX1" fmla="*/ 201908 w 213359"/>
                <a:gd name="connsiteY1" fmla="*/ 75164 h 160191"/>
                <a:gd name="connsiteX2" fmla="*/ 187144 w 213359"/>
                <a:gd name="connsiteY2" fmla="*/ 78212 h 160191"/>
                <a:gd name="connsiteX3" fmla="*/ 185144 w 213359"/>
                <a:gd name="connsiteY3" fmla="*/ 74497 h 160191"/>
                <a:gd name="connsiteX4" fmla="*/ 179524 w 213359"/>
                <a:gd name="connsiteY4" fmla="*/ 66115 h 160191"/>
                <a:gd name="connsiteX5" fmla="*/ 169999 w 213359"/>
                <a:gd name="connsiteY5" fmla="*/ 64972 h 160191"/>
                <a:gd name="connsiteX6" fmla="*/ 164665 w 213359"/>
                <a:gd name="connsiteY6" fmla="*/ 73735 h 160191"/>
                <a:gd name="connsiteX7" fmla="*/ 156855 w 213359"/>
                <a:gd name="connsiteY7" fmla="*/ 79164 h 160191"/>
                <a:gd name="connsiteX8" fmla="*/ 152950 w 213359"/>
                <a:gd name="connsiteY8" fmla="*/ 69639 h 160191"/>
                <a:gd name="connsiteX9" fmla="*/ 156474 w 213359"/>
                <a:gd name="connsiteY9" fmla="*/ 10013 h 160191"/>
                <a:gd name="connsiteX10" fmla="*/ 156474 w 213359"/>
                <a:gd name="connsiteY10" fmla="*/ 7441 h 160191"/>
                <a:gd name="connsiteX11" fmla="*/ 153521 w 213359"/>
                <a:gd name="connsiteY11" fmla="*/ 5631 h 160191"/>
                <a:gd name="connsiteX12" fmla="*/ 143996 w 213359"/>
                <a:gd name="connsiteY12" fmla="*/ 11251 h 160191"/>
                <a:gd name="connsiteX13" fmla="*/ 141329 w 213359"/>
                <a:gd name="connsiteY13" fmla="*/ 22967 h 160191"/>
                <a:gd name="connsiteX14" fmla="*/ 143329 w 213359"/>
                <a:gd name="connsiteY14" fmla="*/ 57638 h 160191"/>
                <a:gd name="connsiteX15" fmla="*/ 141424 w 213359"/>
                <a:gd name="connsiteY15" fmla="*/ 69734 h 160191"/>
                <a:gd name="connsiteX16" fmla="*/ 135424 w 213359"/>
                <a:gd name="connsiteY16" fmla="*/ 71735 h 160191"/>
                <a:gd name="connsiteX17" fmla="*/ 124660 w 213359"/>
                <a:gd name="connsiteY17" fmla="*/ 79069 h 160191"/>
                <a:gd name="connsiteX18" fmla="*/ 122660 w 213359"/>
                <a:gd name="connsiteY18" fmla="*/ 85546 h 160191"/>
                <a:gd name="connsiteX19" fmla="*/ 112564 w 213359"/>
                <a:gd name="connsiteY19" fmla="*/ 87451 h 160191"/>
                <a:gd name="connsiteX20" fmla="*/ 106372 w 213359"/>
                <a:gd name="connsiteY20" fmla="*/ 77926 h 160191"/>
                <a:gd name="connsiteX21" fmla="*/ 104467 w 213359"/>
                <a:gd name="connsiteY21" fmla="*/ 72020 h 160191"/>
                <a:gd name="connsiteX22" fmla="*/ 97990 w 213359"/>
                <a:gd name="connsiteY22" fmla="*/ 65543 h 160191"/>
                <a:gd name="connsiteX23" fmla="*/ 92942 w 213359"/>
                <a:gd name="connsiteY23" fmla="*/ 50589 h 160191"/>
                <a:gd name="connsiteX24" fmla="*/ 94752 w 213359"/>
                <a:gd name="connsiteY24" fmla="*/ 34587 h 160191"/>
                <a:gd name="connsiteX25" fmla="*/ 93895 w 213359"/>
                <a:gd name="connsiteY25" fmla="*/ 6869 h 160191"/>
                <a:gd name="connsiteX26" fmla="*/ 90561 w 213359"/>
                <a:gd name="connsiteY26" fmla="*/ 488 h 160191"/>
                <a:gd name="connsiteX27" fmla="*/ 81702 w 213359"/>
                <a:gd name="connsiteY27" fmla="*/ 4107 h 160191"/>
                <a:gd name="connsiteX28" fmla="*/ 78274 w 213359"/>
                <a:gd name="connsiteY28" fmla="*/ 24205 h 160191"/>
                <a:gd name="connsiteX29" fmla="*/ 79512 w 213359"/>
                <a:gd name="connsiteY29" fmla="*/ 59733 h 160191"/>
                <a:gd name="connsiteX30" fmla="*/ 77416 w 213359"/>
                <a:gd name="connsiteY30" fmla="*/ 73259 h 160191"/>
                <a:gd name="connsiteX31" fmla="*/ 66329 w 213359"/>
                <a:gd name="connsiteY31" fmla="*/ 77059 h 160191"/>
                <a:gd name="connsiteX32" fmla="*/ 65986 w 213359"/>
                <a:gd name="connsiteY32" fmla="*/ 76878 h 160191"/>
                <a:gd name="connsiteX33" fmla="*/ 61700 w 213359"/>
                <a:gd name="connsiteY33" fmla="*/ 67925 h 160191"/>
                <a:gd name="connsiteX34" fmla="*/ 54747 w 213359"/>
                <a:gd name="connsiteY34" fmla="*/ 61924 h 160191"/>
                <a:gd name="connsiteX35" fmla="*/ 50270 w 213359"/>
                <a:gd name="connsiteY35" fmla="*/ 68782 h 160191"/>
                <a:gd name="connsiteX36" fmla="*/ 49127 w 213359"/>
                <a:gd name="connsiteY36" fmla="*/ 77450 h 160191"/>
                <a:gd name="connsiteX37" fmla="*/ 42079 w 213359"/>
                <a:gd name="connsiteY37" fmla="*/ 82974 h 160191"/>
                <a:gd name="connsiteX38" fmla="*/ 37697 w 213359"/>
                <a:gd name="connsiteY38" fmla="*/ 72782 h 160191"/>
                <a:gd name="connsiteX39" fmla="*/ 30363 w 213359"/>
                <a:gd name="connsiteY39" fmla="*/ 65162 h 160191"/>
                <a:gd name="connsiteX40" fmla="*/ 20171 w 213359"/>
                <a:gd name="connsiteY40" fmla="*/ 69639 h 160191"/>
                <a:gd name="connsiteX41" fmla="*/ 11694 w 213359"/>
                <a:gd name="connsiteY41" fmla="*/ 77545 h 160191"/>
                <a:gd name="connsiteX42" fmla="*/ -22 w 213359"/>
                <a:gd name="connsiteY42" fmla="*/ 65734 h 160191"/>
                <a:gd name="connsiteX43" fmla="*/ -22 w 213359"/>
                <a:gd name="connsiteY43" fmla="*/ 132409 h 160191"/>
                <a:gd name="connsiteX44" fmla="*/ -22 w 213359"/>
                <a:gd name="connsiteY44" fmla="*/ 132409 h 160191"/>
                <a:gd name="connsiteX45" fmla="*/ 15123 w 213359"/>
                <a:gd name="connsiteY45" fmla="*/ 152983 h 160191"/>
                <a:gd name="connsiteX46" fmla="*/ 18742 w 213359"/>
                <a:gd name="connsiteY46" fmla="*/ 154983 h 160191"/>
                <a:gd name="connsiteX47" fmla="*/ 27791 w 213359"/>
                <a:gd name="connsiteY47" fmla="*/ 149077 h 160191"/>
                <a:gd name="connsiteX48" fmla="*/ 33697 w 213359"/>
                <a:gd name="connsiteY48" fmla="*/ 138886 h 160191"/>
                <a:gd name="connsiteX49" fmla="*/ 48594 w 213359"/>
                <a:gd name="connsiteY49" fmla="*/ 140210 h 160191"/>
                <a:gd name="connsiteX50" fmla="*/ 49603 w 213359"/>
                <a:gd name="connsiteY50" fmla="*/ 141648 h 160191"/>
                <a:gd name="connsiteX51" fmla="*/ 52080 w 213359"/>
                <a:gd name="connsiteY51" fmla="*/ 151173 h 160191"/>
                <a:gd name="connsiteX52" fmla="*/ 58366 w 213359"/>
                <a:gd name="connsiteY52" fmla="*/ 157745 h 160191"/>
                <a:gd name="connsiteX53" fmla="*/ 66082 w 213359"/>
                <a:gd name="connsiteY53" fmla="*/ 151459 h 160191"/>
                <a:gd name="connsiteX54" fmla="*/ 71987 w 213359"/>
                <a:gd name="connsiteY54" fmla="*/ 141934 h 160191"/>
                <a:gd name="connsiteX55" fmla="*/ 78655 w 213359"/>
                <a:gd name="connsiteY55" fmla="*/ 136505 h 160191"/>
                <a:gd name="connsiteX56" fmla="*/ 84655 w 213359"/>
                <a:gd name="connsiteY56" fmla="*/ 144315 h 160191"/>
                <a:gd name="connsiteX57" fmla="*/ 87799 w 213359"/>
                <a:gd name="connsiteY57" fmla="*/ 154507 h 160191"/>
                <a:gd name="connsiteX58" fmla="*/ 96371 w 213359"/>
                <a:gd name="connsiteY58" fmla="*/ 155555 h 160191"/>
                <a:gd name="connsiteX59" fmla="*/ 103229 w 213359"/>
                <a:gd name="connsiteY59" fmla="*/ 149554 h 160191"/>
                <a:gd name="connsiteX60" fmla="*/ 109230 w 213359"/>
                <a:gd name="connsiteY60" fmla="*/ 139172 h 160191"/>
                <a:gd name="connsiteX61" fmla="*/ 114754 w 213359"/>
                <a:gd name="connsiteY61" fmla="*/ 132980 h 160191"/>
                <a:gd name="connsiteX62" fmla="*/ 120850 w 213359"/>
                <a:gd name="connsiteY62" fmla="*/ 141839 h 160191"/>
                <a:gd name="connsiteX63" fmla="*/ 127137 w 213359"/>
                <a:gd name="connsiteY63" fmla="*/ 156888 h 160191"/>
                <a:gd name="connsiteX64" fmla="*/ 130280 w 213359"/>
                <a:gd name="connsiteY64" fmla="*/ 159746 h 160191"/>
                <a:gd name="connsiteX65" fmla="*/ 134376 w 213359"/>
                <a:gd name="connsiteY65" fmla="*/ 159746 h 160191"/>
                <a:gd name="connsiteX66" fmla="*/ 148759 w 213359"/>
                <a:gd name="connsiteY66" fmla="*/ 137743 h 160191"/>
                <a:gd name="connsiteX67" fmla="*/ 147806 w 213359"/>
                <a:gd name="connsiteY67" fmla="*/ 128218 h 160191"/>
                <a:gd name="connsiteX68" fmla="*/ 154188 w 213359"/>
                <a:gd name="connsiteY68" fmla="*/ 123265 h 160191"/>
                <a:gd name="connsiteX69" fmla="*/ 156950 w 213359"/>
                <a:gd name="connsiteY69" fmla="*/ 125837 h 160191"/>
                <a:gd name="connsiteX70" fmla="*/ 161522 w 213359"/>
                <a:gd name="connsiteY70" fmla="*/ 134504 h 160191"/>
                <a:gd name="connsiteX71" fmla="*/ 166094 w 213359"/>
                <a:gd name="connsiteY71" fmla="*/ 143077 h 160191"/>
                <a:gd name="connsiteX72" fmla="*/ 171142 w 213359"/>
                <a:gd name="connsiteY72" fmla="*/ 145458 h 160191"/>
                <a:gd name="connsiteX73" fmla="*/ 192764 w 213359"/>
                <a:gd name="connsiteY73" fmla="*/ 131552 h 160191"/>
                <a:gd name="connsiteX74" fmla="*/ 193907 w 213359"/>
                <a:gd name="connsiteY74" fmla="*/ 128789 h 160191"/>
                <a:gd name="connsiteX75" fmla="*/ 199051 w 213359"/>
                <a:gd name="connsiteY75" fmla="*/ 130027 h 160191"/>
                <a:gd name="connsiteX76" fmla="*/ 200860 w 213359"/>
                <a:gd name="connsiteY76" fmla="*/ 135838 h 160191"/>
                <a:gd name="connsiteX77" fmla="*/ 213338 w 213359"/>
                <a:gd name="connsiteY77" fmla="*/ 132790 h 160191"/>
                <a:gd name="connsiteX78" fmla="*/ 213338 w 213359"/>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359"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cubicBezTo>
                    <a:pt x="154093" y="49732"/>
                    <a:pt x="155331" y="29825"/>
                    <a:pt x="156474" y="10013"/>
                  </a:cubicBez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1" y="46198"/>
                    <a:pt x="143329" y="57638"/>
                  </a:cubicBezTo>
                  <a:cubicBezTo>
                    <a:pt x="144187" y="61924"/>
                    <a:pt x="144758" y="67163"/>
                    <a:pt x="141424" y="69734"/>
                  </a:cubicBezTo>
                  <a:cubicBezTo>
                    <a:pt x="139615" y="70877"/>
                    <a:pt x="137557" y="71563"/>
                    <a:pt x="135424" y="71735"/>
                  </a:cubicBezTo>
                  <a:cubicBezTo>
                    <a:pt x="130833" y="72230"/>
                    <a:pt x="126794" y="74983"/>
                    <a:pt x="124660" y="79069"/>
                  </a:cubicBezTo>
                  <a:cubicBezTo>
                    <a:pt x="124155"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5" y="6869"/>
                  </a:cubicBezTo>
                  <a:cubicBezTo>
                    <a:pt x="93723" y="4374"/>
                    <a:pt x="92513" y="2059"/>
                    <a:pt x="90561" y="488"/>
                  </a:cubicBezTo>
                  <a:cubicBezTo>
                    <a:pt x="87513" y="-1227"/>
                    <a:pt x="83703" y="1154"/>
                    <a:pt x="81702" y="4107"/>
                  </a:cubicBezTo>
                  <a:cubicBezTo>
                    <a:pt x="78493"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6" y="71268"/>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13" y="79983"/>
                    <a:pt x="44946" y="81917"/>
                    <a:pt x="42079" y="82974"/>
                  </a:cubicBezTo>
                  <a:cubicBezTo>
                    <a:pt x="40231" y="79755"/>
                    <a:pt x="38764" y="76335"/>
                    <a:pt x="37697" y="72782"/>
                  </a:cubicBezTo>
                  <a:cubicBezTo>
                    <a:pt x="36630" y="69201"/>
                    <a:pt x="33897" y="66362"/>
                    <a:pt x="30363" y="65162"/>
                  </a:cubicBezTo>
                  <a:cubicBezTo>
                    <a:pt x="26429" y="64829"/>
                    <a:pt x="22590" y="66515"/>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133" y="153954"/>
                    <a:pt x="17380" y="154650"/>
                    <a:pt x="18742" y="154983"/>
                  </a:cubicBezTo>
                  <a:cubicBezTo>
                    <a:pt x="22457" y="155840"/>
                    <a:pt x="25981" y="152507"/>
                    <a:pt x="27791" y="149077"/>
                  </a:cubicBezTo>
                  <a:cubicBezTo>
                    <a:pt x="29201" y="145391"/>
                    <a:pt x="31201" y="141943"/>
                    <a:pt x="33697" y="138886"/>
                  </a:cubicBezTo>
                  <a:cubicBezTo>
                    <a:pt x="38173" y="135142"/>
                    <a:pt x="44841" y="135733"/>
                    <a:pt x="48594" y="140210"/>
                  </a:cubicBezTo>
                  <a:cubicBezTo>
                    <a:pt x="48965" y="140658"/>
                    <a:pt x="49308" y="141143"/>
                    <a:pt x="49603" y="141648"/>
                  </a:cubicBezTo>
                  <a:cubicBezTo>
                    <a:pt x="50785" y="144725"/>
                    <a:pt x="51613" y="147916"/>
                    <a:pt x="52080" y="151173"/>
                  </a:cubicBezTo>
                  <a:cubicBezTo>
                    <a:pt x="52937" y="154316"/>
                    <a:pt x="55223" y="157555"/>
                    <a:pt x="58366" y="157745"/>
                  </a:cubicBezTo>
                  <a:cubicBezTo>
                    <a:pt x="61510" y="157936"/>
                    <a:pt x="64272" y="154507"/>
                    <a:pt x="66082" y="151459"/>
                  </a:cubicBezTo>
                  <a:lnTo>
                    <a:pt x="71987" y="141934"/>
                  </a:lnTo>
                  <a:cubicBezTo>
                    <a:pt x="73511" y="139362"/>
                    <a:pt x="75607" y="136409"/>
                    <a:pt x="78655" y="136505"/>
                  </a:cubicBezTo>
                  <a:cubicBezTo>
                    <a:pt x="81702" y="136600"/>
                    <a:pt x="84179" y="140696"/>
                    <a:pt x="84655" y="144315"/>
                  </a:cubicBezTo>
                  <a:cubicBezTo>
                    <a:pt x="84503" y="147973"/>
                    <a:pt x="85617" y="151573"/>
                    <a:pt x="87799" y="154507"/>
                  </a:cubicBezTo>
                  <a:cubicBezTo>
                    <a:pt x="90208" y="156498"/>
                    <a:pt x="93552" y="156907"/>
                    <a:pt x="96371" y="155555"/>
                  </a:cubicBezTo>
                  <a:cubicBezTo>
                    <a:pt x="99105" y="154135"/>
                    <a:pt x="101467" y="152078"/>
                    <a:pt x="103229" y="149554"/>
                  </a:cubicBezTo>
                  <a:cubicBezTo>
                    <a:pt x="105668" y="146363"/>
                    <a:pt x="107687" y="142877"/>
                    <a:pt x="109230" y="139172"/>
                  </a:cubicBezTo>
                  <a:cubicBezTo>
                    <a:pt x="110373" y="136409"/>
                    <a:pt x="111897" y="133171"/>
                    <a:pt x="114754" y="132980"/>
                  </a:cubicBezTo>
                  <a:cubicBezTo>
                    <a:pt x="117612" y="132790"/>
                    <a:pt x="120088" y="137933"/>
                    <a:pt x="120850" y="141839"/>
                  </a:cubicBezTo>
                  <a:cubicBezTo>
                    <a:pt x="121917" y="147220"/>
                    <a:pt x="124060" y="152345"/>
                    <a:pt x="127137" y="156888"/>
                  </a:cubicBezTo>
                  <a:cubicBezTo>
                    <a:pt x="127889" y="158126"/>
                    <a:pt x="128975" y="159117"/>
                    <a:pt x="130280" y="159746"/>
                  </a:cubicBezTo>
                  <a:cubicBezTo>
                    <a:pt x="131604" y="160222"/>
                    <a:pt x="133052" y="160222"/>
                    <a:pt x="134376" y="159746"/>
                  </a:cubicBezTo>
                  <a:cubicBezTo>
                    <a:pt x="143768" y="156736"/>
                    <a:pt x="149768" y="147554"/>
                    <a:pt x="148759" y="137743"/>
                  </a:cubicBezTo>
                  <a:cubicBezTo>
                    <a:pt x="147959" y="134638"/>
                    <a:pt x="147644" y="131418"/>
                    <a:pt x="147806" y="128218"/>
                  </a:cubicBezTo>
                  <a:cubicBezTo>
                    <a:pt x="148282" y="125170"/>
                    <a:pt x="151330" y="122122"/>
                    <a:pt x="154188" y="123265"/>
                  </a:cubicBezTo>
                  <a:cubicBezTo>
                    <a:pt x="155321" y="123855"/>
                    <a:pt x="156274" y="124751"/>
                    <a:pt x="156950" y="125837"/>
                  </a:cubicBezTo>
                  <a:cubicBezTo>
                    <a:pt x="158846" y="128513"/>
                    <a:pt x="160379" y="131428"/>
                    <a:pt x="161522" y="134504"/>
                  </a:cubicBezTo>
                  <a:cubicBezTo>
                    <a:pt x="162341" y="137686"/>
                    <a:pt x="163913" y="140619"/>
                    <a:pt x="166094" y="143077"/>
                  </a:cubicBezTo>
                  <a:cubicBezTo>
                    <a:pt x="167551" y="144287"/>
                    <a:pt x="169285" y="145106"/>
                    <a:pt x="171142" y="145458"/>
                  </a:cubicBezTo>
                  <a:cubicBezTo>
                    <a:pt x="180867" y="147115"/>
                    <a:pt x="190240" y="141086"/>
                    <a:pt x="192764" y="131552"/>
                  </a:cubicBezTo>
                  <a:cubicBezTo>
                    <a:pt x="192945" y="130561"/>
                    <a:pt x="193335" y="129618"/>
                    <a:pt x="193907" y="128789"/>
                  </a:cubicBezTo>
                  <a:cubicBezTo>
                    <a:pt x="195336" y="127361"/>
                    <a:pt x="197908" y="128313"/>
                    <a:pt x="199051" y="130027"/>
                  </a:cubicBezTo>
                  <a:cubicBezTo>
                    <a:pt x="200193" y="131742"/>
                    <a:pt x="200003" y="133933"/>
                    <a:pt x="200860" y="135838"/>
                  </a:cubicBezTo>
                  <a:cubicBezTo>
                    <a:pt x="208195" y="151459"/>
                    <a:pt x="207433" y="132980"/>
                    <a:pt x="213338" y="132790"/>
                  </a:cubicBezTo>
                  <a:lnTo>
                    <a:pt x="213338" y="66115"/>
                  </a:lnTo>
                  <a:close/>
                </a:path>
              </a:pathLst>
            </a:custGeom>
            <a:solidFill>
              <a:srgbClr val="F99F38"/>
            </a:solidFill>
            <a:ln w="9525" cap="flat">
              <a:noFill/>
              <a:prstDash val="solid"/>
              <a:miter/>
            </a:ln>
          </p:spPr>
          <p:txBody>
            <a:bodyPr rtlCol="0" anchor="ctr"/>
            <a:lstStyle/>
            <a:p>
              <a:endParaRPr lang="en-IN"/>
            </a:p>
          </p:txBody>
        </p:sp>
        <p:sp>
          <p:nvSpPr>
            <p:cNvPr id="178" name="Freeform: Shape 177">
              <a:extLst>
                <a:ext uri="{FF2B5EF4-FFF2-40B4-BE49-F238E27FC236}">
                  <a16:creationId xmlns:a16="http://schemas.microsoft.com/office/drawing/2014/main" xmlns="" id="{BCA3B001-CC03-1345-E2F3-0926501FDE7D}"/>
                </a:ext>
              </a:extLst>
            </p:cNvPr>
            <p:cNvSpPr/>
            <p:nvPr/>
          </p:nvSpPr>
          <p:spPr>
            <a:xfrm>
              <a:off x="3860673" y="228589"/>
              <a:ext cx="213359" cy="127169"/>
            </a:xfrm>
            <a:custGeom>
              <a:avLst/>
              <a:gdLst>
                <a:gd name="connsiteX0" fmla="*/ 17694 w 213359"/>
                <a:gd name="connsiteY0" fmla="*/ 89743 h 127169"/>
                <a:gd name="connsiteX1" fmla="*/ 25695 w 213359"/>
                <a:gd name="connsiteY1" fmla="*/ 96982 h 127169"/>
                <a:gd name="connsiteX2" fmla="*/ 33696 w 213359"/>
                <a:gd name="connsiteY2" fmla="*/ 92410 h 127169"/>
                <a:gd name="connsiteX3" fmla="*/ 35983 w 213359"/>
                <a:gd name="connsiteY3" fmla="*/ 82028 h 127169"/>
                <a:gd name="connsiteX4" fmla="*/ 53604 w 213359"/>
                <a:gd name="connsiteY4" fmla="*/ 74789 h 127169"/>
                <a:gd name="connsiteX5" fmla="*/ 56937 w 213359"/>
                <a:gd name="connsiteY5" fmla="*/ 76218 h 127169"/>
                <a:gd name="connsiteX6" fmla="*/ 57700 w 213359"/>
                <a:gd name="connsiteY6" fmla="*/ 80218 h 127169"/>
                <a:gd name="connsiteX7" fmla="*/ 66653 w 213359"/>
                <a:gd name="connsiteY7" fmla="*/ 97077 h 127169"/>
                <a:gd name="connsiteX8" fmla="*/ 77607 w 213359"/>
                <a:gd name="connsiteY8" fmla="*/ 85933 h 127169"/>
                <a:gd name="connsiteX9" fmla="*/ 78464 w 213359"/>
                <a:gd name="connsiteY9" fmla="*/ 78789 h 127169"/>
                <a:gd name="connsiteX10" fmla="*/ 92732 w 213359"/>
                <a:gd name="connsiteY10" fmla="*/ 71192 h 127169"/>
                <a:gd name="connsiteX11" fmla="*/ 94752 w 213359"/>
                <a:gd name="connsiteY11" fmla="*/ 72027 h 127169"/>
                <a:gd name="connsiteX12" fmla="*/ 102086 w 213359"/>
                <a:gd name="connsiteY12" fmla="*/ 83742 h 127169"/>
                <a:gd name="connsiteX13" fmla="*/ 108372 w 213359"/>
                <a:gd name="connsiteY13" fmla="*/ 90124 h 127169"/>
                <a:gd name="connsiteX14" fmla="*/ 111897 w 213359"/>
                <a:gd name="connsiteY14" fmla="*/ 83647 h 127169"/>
                <a:gd name="connsiteX15" fmla="*/ 117231 w 213359"/>
                <a:gd name="connsiteY15" fmla="*/ 80313 h 127169"/>
                <a:gd name="connsiteX16" fmla="*/ 117802 w 213359"/>
                <a:gd name="connsiteY16" fmla="*/ 108888 h 127169"/>
                <a:gd name="connsiteX17" fmla="*/ 119421 w 213359"/>
                <a:gd name="connsiteY17" fmla="*/ 127081 h 127169"/>
                <a:gd name="connsiteX18" fmla="*/ 125803 w 213359"/>
                <a:gd name="connsiteY18" fmla="*/ 119175 h 127169"/>
                <a:gd name="connsiteX19" fmla="*/ 129613 w 213359"/>
                <a:gd name="connsiteY19" fmla="*/ 95553 h 127169"/>
                <a:gd name="connsiteX20" fmla="*/ 135519 w 213359"/>
                <a:gd name="connsiteY20" fmla="*/ 79932 h 127169"/>
                <a:gd name="connsiteX21" fmla="*/ 146568 w 213359"/>
                <a:gd name="connsiteY21" fmla="*/ 83933 h 127169"/>
                <a:gd name="connsiteX22" fmla="*/ 150663 w 213359"/>
                <a:gd name="connsiteY22" fmla="*/ 96030 h 127169"/>
                <a:gd name="connsiteX23" fmla="*/ 161236 w 213359"/>
                <a:gd name="connsiteY23" fmla="*/ 92124 h 127169"/>
                <a:gd name="connsiteX24" fmla="*/ 170761 w 213359"/>
                <a:gd name="connsiteY24" fmla="*/ 85076 h 127169"/>
                <a:gd name="connsiteX25" fmla="*/ 188668 w 213359"/>
                <a:gd name="connsiteY25" fmla="*/ 102221 h 127169"/>
                <a:gd name="connsiteX26" fmla="*/ 200289 w 213359"/>
                <a:gd name="connsiteY26" fmla="*/ 91172 h 127169"/>
                <a:gd name="connsiteX27" fmla="*/ 213338 w 213359"/>
                <a:gd name="connsiteY27" fmla="*/ 84314 h 127169"/>
                <a:gd name="connsiteX28" fmla="*/ 213338 w 213359"/>
                <a:gd name="connsiteY28" fmla="*/ 32784 h 127169"/>
                <a:gd name="connsiteX29" fmla="*/ 205527 w 213359"/>
                <a:gd name="connsiteY29" fmla="*/ 28021 h 127169"/>
                <a:gd name="connsiteX30" fmla="*/ 196002 w 213359"/>
                <a:gd name="connsiteY30" fmla="*/ 14877 h 127169"/>
                <a:gd name="connsiteX31" fmla="*/ 190383 w 213359"/>
                <a:gd name="connsiteY31" fmla="*/ 10590 h 127169"/>
                <a:gd name="connsiteX32" fmla="*/ 184001 w 213359"/>
                <a:gd name="connsiteY32" fmla="*/ 17544 h 127169"/>
                <a:gd name="connsiteX33" fmla="*/ 181334 w 213359"/>
                <a:gd name="connsiteY33" fmla="*/ 27640 h 127169"/>
                <a:gd name="connsiteX34" fmla="*/ 165808 w 213359"/>
                <a:gd name="connsiteY34" fmla="*/ 26497 h 127169"/>
                <a:gd name="connsiteX35" fmla="*/ 156283 w 213359"/>
                <a:gd name="connsiteY35" fmla="*/ 11638 h 127169"/>
                <a:gd name="connsiteX36" fmla="*/ 146758 w 213359"/>
                <a:gd name="connsiteY36" fmla="*/ 6685 h 127169"/>
                <a:gd name="connsiteX37" fmla="*/ 138662 w 213359"/>
                <a:gd name="connsiteY37" fmla="*/ 14400 h 127169"/>
                <a:gd name="connsiteX38" fmla="*/ 121422 w 213359"/>
                <a:gd name="connsiteY38" fmla="*/ 13353 h 127169"/>
                <a:gd name="connsiteX39" fmla="*/ 110373 w 213359"/>
                <a:gd name="connsiteY39" fmla="*/ 875 h 127169"/>
                <a:gd name="connsiteX40" fmla="*/ 100086 w 213359"/>
                <a:gd name="connsiteY40" fmla="*/ 9257 h 127169"/>
                <a:gd name="connsiteX41" fmla="*/ 96371 w 213359"/>
                <a:gd name="connsiteY41" fmla="*/ 23354 h 127169"/>
                <a:gd name="connsiteX42" fmla="*/ 84465 w 213359"/>
                <a:gd name="connsiteY42" fmla="*/ 27545 h 127169"/>
                <a:gd name="connsiteX43" fmla="*/ 81893 w 213359"/>
                <a:gd name="connsiteY43" fmla="*/ 23830 h 127169"/>
                <a:gd name="connsiteX44" fmla="*/ 75035 w 213359"/>
                <a:gd name="connsiteY44" fmla="*/ 10019 h 127169"/>
                <a:gd name="connsiteX45" fmla="*/ 63700 w 213359"/>
                <a:gd name="connsiteY45" fmla="*/ -78 h 127169"/>
                <a:gd name="connsiteX46" fmla="*/ 53413 w 213359"/>
                <a:gd name="connsiteY46" fmla="*/ 12972 h 127169"/>
                <a:gd name="connsiteX47" fmla="*/ 41983 w 213359"/>
                <a:gd name="connsiteY47" fmla="*/ 24211 h 127169"/>
                <a:gd name="connsiteX48" fmla="*/ 34459 w 213359"/>
                <a:gd name="connsiteY48" fmla="*/ 11638 h 127169"/>
                <a:gd name="connsiteX49" fmla="*/ 32077 w 213359"/>
                <a:gd name="connsiteY49" fmla="*/ 6114 h 127169"/>
                <a:gd name="connsiteX50" fmla="*/ 26838 w 213359"/>
                <a:gd name="connsiteY50" fmla="*/ 6114 h 127169"/>
                <a:gd name="connsiteX51" fmla="*/ 15694 w 213359"/>
                <a:gd name="connsiteY51" fmla="*/ 13448 h 127169"/>
                <a:gd name="connsiteX52" fmla="*/ -22 w 213359"/>
                <a:gd name="connsiteY52" fmla="*/ 33260 h 127169"/>
                <a:gd name="connsiteX53" fmla="*/ -22 w 213359"/>
                <a:gd name="connsiteY53" fmla="*/ 84314 h 127169"/>
                <a:gd name="connsiteX54" fmla="*/ 17694 w 213359"/>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359" h="127169">
                  <a:moveTo>
                    <a:pt x="17694" y="89743"/>
                  </a:moveTo>
                  <a:cubicBezTo>
                    <a:pt x="20123" y="92403"/>
                    <a:pt x="22810" y="94826"/>
                    <a:pt x="25695" y="96982"/>
                  </a:cubicBezTo>
                  <a:cubicBezTo>
                    <a:pt x="28743" y="98792"/>
                    <a:pt x="32553" y="95744"/>
                    <a:pt x="33696" y="92410"/>
                  </a:cubicBezTo>
                  <a:cubicBezTo>
                    <a:pt x="34840" y="89076"/>
                    <a:pt x="34554" y="85266"/>
                    <a:pt x="35983" y="82028"/>
                  </a:cubicBezTo>
                  <a:cubicBezTo>
                    <a:pt x="39688" y="76074"/>
                    <a:pt x="46784" y="73157"/>
                    <a:pt x="53604" y="74789"/>
                  </a:cubicBezTo>
                  <a:cubicBezTo>
                    <a:pt x="54861" y="74796"/>
                    <a:pt x="56061" y="75312"/>
                    <a:pt x="56937" y="76218"/>
                  </a:cubicBezTo>
                  <a:cubicBezTo>
                    <a:pt x="57633" y="77427"/>
                    <a:pt x="57900" y="78837"/>
                    <a:pt x="57700" y="80218"/>
                  </a:cubicBezTo>
                  <a:cubicBezTo>
                    <a:pt x="57785" y="86954"/>
                    <a:pt x="61119" y="93233"/>
                    <a:pt x="66653" y="97077"/>
                  </a:cubicBezTo>
                  <a:cubicBezTo>
                    <a:pt x="72197" y="95865"/>
                    <a:pt x="76492" y="91492"/>
                    <a:pt x="77607" y="85933"/>
                  </a:cubicBezTo>
                  <a:cubicBezTo>
                    <a:pt x="78083" y="83552"/>
                    <a:pt x="77607" y="81075"/>
                    <a:pt x="78464" y="78789"/>
                  </a:cubicBezTo>
                  <a:cubicBezTo>
                    <a:pt x="80302" y="72751"/>
                    <a:pt x="86694" y="69350"/>
                    <a:pt x="92732" y="71192"/>
                  </a:cubicBezTo>
                  <a:cubicBezTo>
                    <a:pt x="93428" y="71405"/>
                    <a:pt x="94104" y="71685"/>
                    <a:pt x="94752" y="72027"/>
                  </a:cubicBezTo>
                  <a:cubicBezTo>
                    <a:pt x="98524" y="74925"/>
                    <a:pt x="101124" y="79084"/>
                    <a:pt x="102086" y="83742"/>
                  </a:cubicBezTo>
                  <a:cubicBezTo>
                    <a:pt x="103038" y="86981"/>
                    <a:pt x="105229" y="91172"/>
                    <a:pt x="108372" y="90124"/>
                  </a:cubicBezTo>
                  <a:cubicBezTo>
                    <a:pt x="111516" y="89076"/>
                    <a:pt x="111230" y="86219"/>
                    <a:pt x="111897" y="83647"/>
                  </a:cubicBezTo>
                  <a:cubicBezTo>
                    <a:pt x="112563" y="81075"/>
                    <a:pt x="115326" y="78504"/>
                    <a:pt x="117231" y="80313"/>
                  </a:cubicBezTo>
                  <a:cubicBezTo>
                    <a:pt x="118698" y="89770"/>
                    <a:pt x="118898" y="99380"/>
                    <a:pt x="117802" y="108888"/>
                  </a:cubicBezTo>
                  <a:cubicBezTo>
                    <a:pt x="116392" y="114975"/>
                    <a:pt x="116964" y="121347"/>
                    <a:pt x="119421" y="127081"/>
                  </a:cubicBezTo>
                  <a:cubicBezTo>
                    <a:pt x="122946" y="126605"/>
                    <a:pt x="124755" y="122604"/>
                    <a:pt x="125803" y="119175"/>
                  </a:cubicBezTo>
                  <a:cubicBezTo>
                    <a:pt x="128118" y="111508"/>
                    <a:pt x="129404" y="103562"/>
                    <a:pt x="129613" y="95553"/>
                  </a:cubicBezTo>
                  <a:cubicBezTo>
                    <a:pt x="129613" y="89648"/>
                    <a:pt x="130185" y="82314"/>
                    <a:pt x="135519" y="79932"/>
                  </a:cubicBezTo>
                  <a:cubicBezTo>
                    <a:pt x="139681" y="78564"/>
                    <a:pt x="144244" y="80215"/>
                    <a:pt x="146568" y="83933"/>
                  </a:cubicBezTo>
                  <a:cubicBezTo>
                    <a:pt x="148787" y="87623"/>
                    <a:pt x="150187" y="91749"/>
                    <a:pt x="150663" y="96030"/>
                  </a:cubicBezTo>
                  <a:cubicBezTo>
                    <a:pt x="154093" y="98316"/>
                    <a:pt x="158569" y="95268"/>
                    <a:pt x="161236" y="92124"/>
                  </a:cubicBezTo>
                  <a:cubicBezTo>
                    <a:pt x="163903" y="88981"/>
                    <a:pt x="166761" y="84885"/>
                    <a:pt x="170761" y="85076"/>
                  </a:cubicBezTo>
                  <a:cubicBezTo>
                    <a:pt x="179334" y="85076"/>
                    <a:pt x="180286" y="102030"/>
                    <a:pt x="188668" y="102221"/>
                  </a:cubicBezTo>
                  <a:cubicBezTo>
                    <a:pt x="194193" y="102221"/>
                    <a:pt x="196860" y="95649"/>
                    <a:pt x="200289" y="91172"/>
                  </a:cubicBezTo>
                  <a:cubicBezTo>
                    <a:pt x="206004" y="83552"/>
                    <a:pt x="208576" y="84314"/>
                    <a:pt x="213338" y="84314"/>
                  </a:cubicBezTo>
                  <a:lnTo>
                    <a:pt x="213338" y="32784"/>
                  </a:lnTo>
                  <a:cubicBezTo>
                    <a:pt x="208861" y="32784"/>
                    <a:pt x="207813" y="33355"/>
                    <a:pt x="205527" y="28021"/>
                  </a:cubicBezTo>
                  <a:cubicBezTo>
                    <a:pt x="202889" y="23275"/>
                    <a:pt x="199689" y="18862"/>
                    <a:pt x="196002" y="14877"/>
                  </a:cubicBezTo>
                  <a:cubicBezTo>
                    <a:pt x="194850" y="12690"/>
                    <a:pt x="192792" y="11121"/>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086" y="9257"/>
                  </a:cubicBezTo>
                  <a:cubicBezTo>
                    <a:pt x="99257" y="14054"/>
                    <a:pt x="98009" y="18769"/>
                    <a:pt x="96371" y="23354"/>
                  </a:cubicBezTo>
                  <a:cubicBezTo>
                    <a:pt x="94085" y="27640"/>
                    <a:pt x="88179"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0" y="16877"/>
                    <a:pt x="34459" y="11638"/>
                  </a:cubicBezTo>
                  <a:cubicBezTo>
                    <a:pt x="34477" y="9543"/>
                    <a:pt x="33611" y="7537"/>
                    <a:pt x="32077" y="6114"/>
                  </a:cubicBezTo>
                  <a:cubicBezTo>
                    <a:pt x="30410" y="5352"/>
                    <a:pt x="28505" y="5352"/>
                    <a:pt x="26838" y="6114"/>
                  </a:cubicBezTo>
                  <a:cubicBezTo>
                    <a:pt x="22400" y="7218"/>
                    <a:pt x="18466" y="9805"/>
                    <a:pt x="15694" y="13448"/>
                  </a:cubicBezTo>
                  <a:cubicBezTo>
                    <a:pt x="11218" y="19258"/>
                    <a:pt x="9884" y="33260"/>
                    <a:pt x="-22" y="33260"/>
                  </a:cubicBezTo>
                  <a:lnTo>
                    <a:pt x="-22" y="84314"/>
                  </a:lnTo>
                  <a:cubicBezTo>
                    <a:pt x="6341" y="83931"/>
                    <a:pt x="12637" y="85859"/>
                    <a:pt x="17694" y="89743"/>
                  </a:cubicBezTo>
                  <a:close/>
                </a:path>
              </a:pathLst>
            </a:custGeom>
            <a:solidFill>
              <a:srgbClr val="F99F38"/>
            </a:solidFill>
            <a:ln w="9525" cap="flat">
              <a:no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70671DA0-D520-D00B-3AF4-E3EE418C71FC}"/>
                </a:ext>
              </a:extLst>
            </p:cNvPr>
            <p:cNvSpPr/>
            <p:nvPr/>
          </p:nvSpPr>
          <p:spPr>
            <a:xfrm>
              <a:off x="4000742" y="399026"/>
              <a:ext cx="63194" cy="154723"/>
            </a:xfrm>
            <a:custGeom>
              <a:avLst/>
              <a:gdLst>
                <a:gd name="connsiteX0" fmla="*/ 1641 w 63194"/>
                <a:gd name="connsiteY0" fmla="*/ 95138 h 154723"/>
                <a:gd name="connsiteX1" fmla="*/ 2593 w 63194"/>
                <a:gd name="connsiteY1" fmla="*/ 96376 h 154723"/>
                <a:gd name="connsiteX2" fmla="*/ 4022 w 63194"/>
                <a:gd name="connsiteY2" fmla="*/ 96376 h 154723"/>
                <a:gd name="connsiteX3" fmla="*/ 10975 w 63194"/>
                <a:gd name="connsiteY3" fmla="*/ 95424 h 154723"/>
                <a:gd name="connsiteX4" fmla="*/ 21643 w 63194"/>
                <a:gd name="connsiteY4" fmla="*/ 79422 h 154723"/>
                <a:gd name="connsiteX5" fmla="*/ 25167 w 63194"/>
                <a:gd name="connsiteY5" fmla="*/ 78755 h 154723"/>
                <a:gd name="connsiteX6" fmla="*/ 29168 w 63194"/>
                <a:gd name="connsiteY6" fmla="*/ 87137 h 154723"/>
                <a:gd name="connsiteX7" fmla="*/ 31645 w 63194"/>
                <a:gd name="connsiteY7" fmla="*/ 91518 h 154723"/>
                <a:gd name="connsiteX8" fmla="*/ 28025 w 63194"/>
                <a:gd name="connsiteY8" fmla="*/ 111235 h 154723"/>
                <a:gd name="connsiteX9" fmla="*/ 22977 w 63194"/>
                <a:gd name="connsiteY9" fmla="*/ 119427 h 154723"/>
                <a:gd name="connsiteX10" fmla="*/ 22500 w 63194"/>
                <a:gd name="connsiteY10" fmla="*/ 128952 h 154723"/>
                <a:gd name="connsiteX11" fmla="*/ 25167 w 63194"/>
                <a:gd name="connsiteY11" fmla="*/ 133143 h 154723"/>
                <a:gd name="connsiteX12" fmla="*/ 33645 w 63194"/>
                <a:gd name="connsiteY12" fmla="*/ 153621 h 154723"/>
                <a:gd name="connsiteX13" fmla="*/ 34788 w 63194"/>
                <a:gd name="connsiteY13" fmla="*/ 154574 h 154723"/>
                <a:gd name="connsiteX14" fmla="*/ 37455 w 63194"/>
                <a:gd name="connsiteY14" fmla="*/ 153145 h 154723"/>
                <a:gd name="connsiteX15" fmla="*/ 37455 w 63194"/>
                <a:gd name="connsiteY15" fmla="*/ 149811 h 154723"/>
                <a:gd name="connsiteX16" fmla="*/ 41550 w 63194"/>
                <a:gd name="connsiteY16" fmla="*/ 91042 h 154723"/>
                <a:gd name="connsiteX17" fmla="*/ 41550 w 63194"/>
                <a:gd name="connsiteY17" fmla="*/ 84851 h 154723"/>
                <a:gd name="connsiteX18" fmla="*/ 45741 w 63194"/>
                <a:gd name="connsiteY18" fmla="*/ 80850 h 154723"/>
                <a:gd name="connsiteX19" fmla="*/ 49837 w 63194"/>
                <a:gd name="connsiteY19" fmla="*/ 82470 h 154723"/>
                <a:gd name="connsiteX20" fmla="*/ 59362 w 63194"/>
                <a:gd name="connsiteY20" fmla="*/ 84565 h 154723"/>
                <a:gd name="connsiteX21" fmla="*/ 62124 w 63194"/>
                <a:gd name="connsiteY21" fmla="*/ 76659 h 154723"/>
                <a:gd name="connsiteX22" fmla="*/ 57267 w 63194"/>
                <a:gd name="connsiteY22" fmla="*/ 73421 h 154723"/>
                <a:gd name="connsiteX23" fmla="*/ 56409 w 63194"/>
                <a:gd name="connsiteY23" fmla="*/ 70182 h 154723"/>
                <a:gd name="connsiteX24" fmla="*/ 54505 w 63194"/>
                <a:gd name="connsiteY24" fmla="*/ 44751 h 154723"/>
                <a:gd name="connsiteX25" fmla="*/ 56314 w 63194"/>
                <a:gd name="connsiteY25" fmla="*/ 37988 h 154723"/>
                <a:gd name="connsiteX26" fmla="*/ 58600 w 63194"/>
                <a:gd name="connsiteY26" fmla="*/ 36464 h 154723"/>
                <a:gd name="connsiteX27" fmla="*/ 59362 w 63194"/>
                <a:gd name="connsiteY27" fmla="*/ 33130 h 154723"/>
                <a:gd name="connsiteX28" fmla="*/ 59362 w 63194"/>
                <a:gd name="connsiteY28" fmla="*/ 26844 h 154723"/>
                <a:gd name="connsiteX29" fmla="*/ 58791 w 63194"/>
                <a:gd name="connsiteY29" fmla="*/ 24367 h 154723"/>
                <a:gd name="connsiteX30" fmla="*/ 56314 w 63194"/>
                <a:gd name="connsiteY30" fmla="*/ 22938 h 154723"/>
                <a:gd name="connsiteX31" fmla="*/ 52409 w 63194"/>
                <a:gd name="connsiteY31" fmla="*/ 14937 h 154723"/>
                <a:gd name="connsiteX32" fmla="*/ 52409 w 63194"/>
                <a:gd name="connsiteY32" fmla="*/ 5412 h 154723"/>
                <a:gd name="connsiteX33" fmla="*/ 45932 w 63194"/>
                <a:gd name="connsiteY33" fmla="*/ -17 h 154723"/>
                <a:gd name="connsiteX34" fmla="*/ 39931 w 63194"/>
                <a:gd name="connsiteY34" fmla="*/ 43893 h 154723"/>
                <a:gd name="connsiteX35" fmla="*/ 38026 w 63194"/>
                <a:gd name="connsiteY35" fmla="*/ 54371 h 154723"/>
                <a:gd name="connsiteX36" fmla="*/ 37455 w 63194"/>
                <a:gd name="connsiteY36" fmla="*/ 76278 h 154723"/>
                <a:gd name="connsiteX37" fmla="*/ 36979 w 63194"/>
                <a:gd name="connsiteY37" fmla="*/ 77326 h 154723"/>
                <a:gd name="connsiteX38" fmla="*/ 34788 w 63194"/>
                <a:gd name="connsiteY38" fmla="*/ 76755 h 154723"/>
                <a:gd name="connsiteX39" fmla="*/ 33454 w 63194"/>
                <a:gd name="connsiteY39" fmla="*/ 74659 h 154723"/>
                <a:gd name="connsiteX40" fmla="*/ 27930 w 63194"/>
                <a:gd name="connsiteY40" fmla="*/ 73421 h 154723"/>
                <a:gd name="connsiteX41" fmla="*/ 11452 w 63194"/>
                <a:gd name="connsiteY41" fmla="*/ 75516 h 154723"/>
                <a:gd name="connsiteX42" fmla="*/ 1641 w 63194"/>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94" h="154723">
                  <a:moveTo>
                    <a:pt x="1641" y="95138"/>
                  </a:moveTo>
                  <a:cubicBezTo>
                    <a:pt x="1841" y="95624"/>
                    <a:pt x="2174" y="96052"/>
                    <a:pt x="2593" y="96376"/>
                  </a:cubicBezTo>
                  <a:cubicBezTo>
                    <a:pt x="3060" y="96519"/>
                    <a:pt x="3555" y="96519"/>
                    <a:pt x="4022" y="96376"/>
                  </a:cubicBezTo>
                  <a:lnTo>
                    <a:pt x="10975" y="95424"/>
                  </a:lnTo>
                  <a:cubicBezTo>
                    <a:pt x="12404" y="88937"/>
                    <a:pt x="16205" y="83232"/>
                    <a:pt x="21643" y="79422"/>
                  </a:cubicBezTo>
                  <a:cubicBezTo>
                    <a:pt x="22681" y="78736"/>
                    <a:pt x="23948" y="78498"/>
                    <a:pt x="25167" y="78755"/>
                  </a:cubicBezTo>
                  <a:cubicBezTo>
                    <a:pt x="28311" y="79707"/>
                    <a:pt x="28025" y="84089"/>
                    <a:pt x="29168" y="87137"/>
                  </a:cubicBezTo>
                  <a:cubicBezTo>
                    <a:pt x="29883" y="88661"/>
                    <a:pt x="30711" y="90128"/>
                    <a:pt x="31645" y="91518"/>
                  </a:cubicBezTo>
                  <a:cubicBezTo>
                    <a:pt x="33978" y="98272"/>
                    <a:pt x="32606" y="105749"/>
                    <a:pt x="28025" y="111235"/>
                  </a:cubicBezTo>
                  <a:cubicBezTo>
                    <a:pt x="26072" y="113788"/>
                    <a:pt x="24386" y="116540"/>
                    <a:pt x="22977" y="119427"/>
                  </a:cubicBezTo>
                  <a:cubicBezTo>
                    <a:pt x="21510" y="122398"/>
                    <a:pt x="21339" y="125846"/>
                    <a:pt x="22500" y="128952"/>
                  </a:cubicBezTo>
                  <a:cubicBezTo>
                    <a:pt x="23301" y="130399"/>
                    <a:pt x="24186" y="131800"/>
                    <a:pt x="25167" y="133143"/>
                  </a:cubicBezTo>
                  <a:cubicBezTo>
                    <a:pt x="29073" y="139429"/>
                    <a:pt x="28787" y="148002"/>
                    <a:pt x="33645" y="153621"/>
                  </a:cubicBezTo>
                  <a:cubicBezTo>
                    <a:pt x="33931" y="154040"/>
                    <a:pt x="34330" y="154364"/>
                    <a:pt x="34788" y="154574"/>
                  </a:cubicBezTo>
                  <a:cubicBezTo>
                    <a:pt x="35912" y="154841"/>
                    <a:pt x="37055" y="154221"/>
                    <a:pt x="37455" y="153145"/>
                  </a:cubicBezTo>
                  <a:cubicBezTo>
                    <a:pt x="37740" y="152050"/>
                    <a:pt x="37740" y="150907"/>
                    <a:pt x="37455" y="149811"/>
                  </a:cubicBezTo>
                  <a:cubicBezTo>
                    <a:pt x="36883" y="130095"/>
                    <a:pt x="43837" y="110568"/>
                    <a:pt x="41550" y="91042"/>
                  </a:cubicBezTo>
                  <a:cubicBezTo>
                    <a:pt x="41217" y="88994"/>
                    <a:pt x="41217" y="86899"/>
                    <a:pt x="41550" y="84851"/>
                  </a:cubicBezTo>
                  <a:cubicBezTo>
                    <a:pt x="42122" y="82851"/>
                    <a:pt x="43646" y="80850"/>
                    <a:pt x="45741" y="80850"/>
                  </a:cubicBezTo>
                  <a:cubicBezTo>
                    <a:pt x="47247" y="80946"/>
                    <a:pt x="48675" y="81508"/>
                    <a:pt x="49837" y="82470"/>
                  </a:cubicBezTo>
                  <a:cubicBezTo>
                    <a:pt x="52561" y="84508"/>
                    <a:pt x="56038" y="85270"/>
                    <a:pt x="59362" y="84565"/>
                  </a:cubicBezTo>
                  <a:cubicBezTo>
                    <a:pt x="62506" y="83517"/>
                    <a:pt x="64506" y="78945"/>
                    <a:pt x="62124" y="76659"/>
                  </a:cubicBezTo>
                  <a:cubicBezTo>
                    <a:pt x="59743" y="74373"/>
                    <a:pt x="58410" y="75040"/>
                    <a:pt x="57267" y="73421"/>
                  </a:cubicBezTo>
                  <a:cubicBezTo>
                    <a:pt x="56686" y="72440"/>
                    <a:pt x="56390" y="71325"/>
                    <a:pt x="56409" y="70182"/>
                  </a:cubicBezTo>
                  <a:cubicBezTo>
                    <a:pt x="55838" y="61705"/>
                    <a:pt x="55171" y="53228"/>
                    <a:pt x="54505" y="44751"/>
                  </a:cubicBezTo>
                  <a:cubicBezTo>
                    <a:pt x="54505" y="42274"/>
                    <a:pt x="54505" y="39417"/>
                    <a:pt x="56314" y="37988"/>
                  </a:cubicBezTo>
                  <a:cubicBezTo>
                    <a:pt x="57124" y="37559"/>
                    <a:pt x="57895" y="37045"/>
                    <a:pt x="58600" y="36464"/>
                  </a:cubicBezTo>
                  <a:cubicBezTo>
                    <a:pt x="59239" y="35483"/>
                    <a:pt x="59515" y="34292"/>
                    <a:pt x="59362" y="33130"/>
                  </a:cubicBezTo>
                  <a:lnTo>
                    <a:pt x="59362" y="26844"/>
                  </a:lnTo>
                  <a:cubicBezTo>
                    <a:pt x="59419" y="25977"/>
                    <a:pt x="59219" y="25120"/>
                    <a:pt x="58791" y="24367"/>
                  </a:cubicBezTo>
                  <a:cubicBezTo>
                    <a:pt x="58057" y="23748"/>
                    <a:pt x="57219" y="23262"/>
                    <a:pt x="56314" y="22938"/>
                  </a:cubicBezTo>
                  <a:cubicBezTo>
                    <a:pt x="53666" y="21167"/>
                    <a:pt x="52180" y="18109"/>
                    <a:pt x="52409" y="14937"/>
                  </a:cubicBezTo>
                  <a:cubicBezTo>
                    <a:pt x="52752" y="11775"/>
                    <a:pt x="52752" y="8575"/>
                    <a:pt x="52409" y="5412"/>
                  </a:cubicBezTo>
                  <a:cubicBezTo>
                    <a:pt x="51742" y="2364"/>
                    <a:pt x="48980" y="-588"/>
                    <a:pt x="45932" y="-17"/>
                  </a:cubicBezTo>
                  <a:cubicBezTo>
                    <a:pt x="44798" y="14728"/>
                    <a:pt x="42798" y="29387"/>
                    <a:pt x="39931" y="43893"/>
                  </a:cubicBezTo>
                  <a:cubicBezTo>
                    <a:pt x="39055" y="47341"/>
                    <a:pt x="38417" y="50837"/>
                    <a:pt x="38026" y="54371"/>
                  </a:cubicBezTo>
                  <a:cubicBezTo>
                    <a:pt x="38360" y="61677"/>
                    <a:pt x="38169" y="69001"/>
                    <a:pt x="37455" y="76278"/>
                  </a:cubicBezTo>
                  <a:cubicBezTo>
                    <a:pt x="37398" y="76669"/>
                    <a:pt x="37236" y="77031"/>
                    <a:pt x="36979" y="77326"/>
                  </a:cubicBezTo>
                  <a:cubicBezTo>
                    <a:pt x="36312" y="77898"/>
                    <a:pt x="35264" y="77326"/>
                    <a:pt x="34788" y="76755"/>
                  </a:cubicBezTo>
                  <a:cubicBezTo>
                    <a:pt x="34312" y="76183"/>
                    <a:pt x="34026" y="75231"/>
                    <a:pt x="33454" y="74659"/>
                  </a:cubicBezTo>
                  <a:cubicBezTo>
                    <a:pt x="31930" y="73364"/>
                    <a:pt x="29863" y="72897"/>
                    <a:pt x="27930" y="73421"/>
                  </a:cubicBezTo>
                  <a:lnTo>
                    <a:pt x="11452" y="75516"/>
                  </a:lnTo>
                  <a:cubicBezTo>
                    <a:pt x="593" y="76659"/>
                    <a:pt x="-2264" y="85994"/>
                    <a:pt x="1641" y="95138"/>
                  </a:cubicBezTo>
                  <a:close/>
                </a:path>
              </a:pathLst>
            </a:custGeom>
            <a:solidFill>
              <a:srgbClr val="FAB07F"/>
            </a:solidFill>
            <a:ln w="9525" cap="flat">
              <a:noFill/>
              <a:prstDash val="solid"/>
              <a:miter/>
            </a:ln>
          </p:spPr>
          <p:txBody>
            <a:bodyPr rtlCol="0" anchor="ctr"/>
            <a:lstStyle/>
            <a:p>
              <a:endParaRPr lang="en-IN"/>
            </a:p>
          </p:txBody>
        </p:sp>
        <p:sp>
          <p:nvSpPr>
            <p:cNvPr id="180" name="Freeform: Shape 179">
              <a:extLst>
                <a:ext uri="{FF2B5EF4-FFF2-40B4-BE49-F238E27FC236}">
                  <a16:creationId xmlns:a16="http://schemas.microsoft.com/office/drawing/2014/main" xmlns="" id="{E67FF124-3D30-FFE7-D29B-E7AB3E1AF2C5}"/>
                </a:ext>
              </a:extLst>
            </p:cNvPr>
            <p:cNvSpPr/>
            <p:nvPr/>
          </p:nvSpPr>
          <p:spPr>
            <a:xfrm>
              <a:off x="4011227" y="425558"/>
              <a:ext cx="11703" cy="24769"/>
            </a:xfrm>
            <a:custGeom>
              <a:avLst/>
              <a:gdLst>
                <a:gd name="connsiteX0" fmla="*/ 1442 w 11703"/>
                <a:gd name="connsiteY0" fmla="*/ 24409 h 24769"/>
                <a:gd name="connsiteX1" fmla="*/ 585 w 11703"/>
                <a:gd name="connsiteY1" fmla="*/ 22885 h 24769"/>
                <a:gd name="connsiteX2" fmla="*/ 585 w 11703"/>
                <a:gd name="connsiteY2" fmla="*/ 5264 h 24769"/>
                <a:gd name="connsiteX3" fmla="*/ 1442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2 w 11703"/>
                <a:gd name="connsiteY9" fmla="*/ 22790 h 24769"/>
                <a:gd name="connsiteX10" fmla="*/ 1442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1" y="4083"/>
                    <a:pt x="11539" y="4788"/>
                  </a:cubicBezTo>
                  <a:cubicBezTo>
                    <a:pt x="11729" y="5797"/>
                    <a:pt x="11729" y="6826"/>
                    <a:pt x="11539" y="7836"/>
                  </a:cubicBezTo>
                  <a:lnTo>
                    <a:pt x="11539" y="14598"/>
                  </a:lnTo>
                  <a:cubicBezTo>
                    <a:pt x="11958" y="17627"/>
                    <a:pt x="10891" y="20675"/>
                    <a:pt x="8682" y="22790"/>
                  </a:cubicBezTo>
                  <a:cubicBezTo>
                    <a:pt x="6681" y="24485"/>
                    <a:pt x="3976" y="25085"/>
                    <a:pt x="1442" y="24409"/>
                  </a:cubicBezTo>
                  <a:close/>
                </a:path>
              </a:pathLst>
            </a:custGeom>
            <a:solidFill>
              <a:srgbClr val="FAB07F"/>
            </a:solidFill>
            <a:ln w="9525" cap="flat">
              <a:no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4D127712-12D7-EED3-771F-55CA164DD168}"/>
                </a:ext>
              </a:extLst>
            </p:cNvPr>
            <p:cNvSpPr/>
            <p:nvPr/>
          </p:nvSpPr>
          <p:spPr>
            <a:xfrm>
              <a:off x="3979780"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5" y="58"/>
                    <a:pt x="3743" y="763"/>
                  </a:cubicBezTo>
                  <a:cubicBezTo>
                    <a:pt x="4162"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320E0685-EDCD-1CCE-BAC0-6C7DEEE4CEFA}"/>
                </a:ext>
              </a:extLst>
            </p:cNvPr>
            <p:cNvSpPr/>
            <p:nvPr/>
          </p:nvSpPr>
          <p:spPr>
            <a:xfrm>
              <a:off x="3959226" y="502921"/>
              <a:ext cx="18460" cy="39544"/>
            </a:xfrm>
            <a:custGeom>
              <a:avLst/>
              <a:gdLst>
                <a:gd name="connsiteX0" fmla="*/ 10677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4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6 w 18460"/>
                <a:gd name="connsiteY10" fmla="*/ 16960 h 39544"/>
                <a:gd name="connsiteX11" fmla="*/ 18296 w 18460"/>
                <a:gd name="connsiteY11" fmla="*/ 5244 h 39544"/>
                <a:gd name="connsiteX12" fmla="*/ 10677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7" y="482"/>
                  </a:moveTo>
                  <a:cubicBezTo>
                    <a:pt x="6990" y="2111"/>
                    <a:pt x="4304" y="5406"/>
                    <a:pt x="3437" y="9340"/>
                  </a:cubicBezTo>
                  <a:cubicBezTo>
                    <a:pt x="3256" y="10788"/>
                    <a:pt x="2971" y="12217"/>
                    <a:pt x="2580" y="13626"/>
                  </a:cubicBezTo>
                  <a:cubicBezTo>
                    <a:pt x="1590" y="15503"/>
                    <a:pt x="732" y="17446"/>
                    <a:pt x="8" y="19437"/>
                  </a:cubicBezTo>
                  <a:cubicBezTo>
                    <a:pt x="-239" y="22532"/>
                    <a:pt x="1047" y="25552"/>
                    <a:pt x="3437" y="27533"/>
                  </a:cubicBezTo>
                  <a:cubicBezTo>
                    <a:pt x="5743"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3" y="27933"/>
                    <a:pt x="12038" y="22437"/>
                    <a:pt x="12296" y="16960"/>
                  </a:cubicBezTo>
                  <a:cubicBezTo>
                    <a:pt x="12296" y="11912"/>
                    <a:pt x="17249" y="9721"/>
                    <a:pt x="18296" y="5244"/>
                  </a:cubicBezTo>
                  <a:cubicBezTo>
                    <a:pt x="19344" y="767"/>
                    <a:pt x="14391" y="-1138"/>
                    <a:pt x="10677" y="482"/>
                  </a:cubicBezTo>
                  <a:close/>
                </a:path>
              </a:pathLst>
            </a:custGeom>
            <a:solidFill>
              <a:srgbClr val="FAB07F"/>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76B980E0-AADC-9E71-5A47-CE83D0737642}"/>
                </a:ext>
              </a:extLst>
            </p:cNvPr>
            <p:cNvSpPr/>
            <p:nvPr/>
          </p:nvSpPr>
          <p:spPr>
            <a:xfrm>
              <a:off x="3946600"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23" y="150921"/>
                    <a:pt x="528" y="15025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3" y="98905"/>
                    <a:pt x="-463" y="90656"/>
                    <a:pt x="1300" y="82684"/>
                  </a:cubicBezTo>
                  <a:cubicBezTo>
                    <a:pt x="4633" y="58395"/>
                    <a:pt x="6634" y="33916"/>
                    <a:pt x="7586" y="9437"/>
                  </a:cubicBezTo>
                  <a:cubicBezTo>
                    <a:pt x="7281" y="6265"/>
                    <a:pt x="7281" y="3083"/>
                    <a:pt x="7586" y="-88"/>
                  </a:cubicBezTo>
                  <a:cubicBezTo>
                    <a:pt x="10834" y="4750"/>
                    <a:pt x="12196" y="10618"/>
                    <a:pt x="11396" y="16390"/>
                  </a:cubicBezTo>
                  <a:lnTo>
                    <a:pt x="10444" y="86494"/>
                  </a:lnTo>
                  <a:cubicBezTo>
                    <a:pt x="10168"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D5962861-3CFC-73B6-BA9D-937248A685FA}"/>
                </a:ext>
              </a:extLst>
            </p:cNvPr>
            <p:cNvSpPr/>
            <p:nvPr/>
          </p:nvSpPr>
          <p:spPr>
            <a:xfrm>
              <a:off x="3905890"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9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1" y="34020"/>
                    <a:pt x="3910" y="33830"/>
                  </a:cubicBezTo>
                  <a:cubicBezTo>
                    <a:pt x="3377" y="33420"/>
                    <a:pt x="2977" y="32858"/>
                    <a:pt x="2767" y="32210"/>
                  </a:cubicBezTo>
                  <a:cubicBezTo>
                    <a:pt x="243" y="28286"/>
                    <a:pt x="-614" y="23524"/>
                    <a:pt x="386" y="18971"/>
                  </a:cubicBezTo>
                  <a:cubicBezTo>
                    <a:pt x="2195" y="13922"/>
                    <a:pt x="8387" y="10970"/>
                    <a:pt x="8863" y="5636"/>
                  </a:cubicBezTo>
                  <a:cubicBezTo>
                    <a:pt x="8787" y="4178"/>
                    <a:pt x="9015" y="2721"/>
                    <a:pt x="9530" y="1349"/>
                  </a:cubicBezTo>
                  <a:cubicBezTo>
                    <a:pt x="10730" y="-241"/>
                    <a:pt x="13006" y="-565"/>
                    <a:pt x="14597" y="645"/>
                  </a:cubicBezTo>
                  <a:cubicBezTo>
                    <a:pt x="14654" y="683"/>
                    <a:pt x="14711" y="730"/>
                    <a:pt x="14769" y="778"/>
                  </a:cubicBezTo>
                  <a:cubicBezTo>
                    <a:pt x="17340" y="2778"/>
                    <a:pt x="17150" y="6302"/>
                    <a:pt x="18864" y="8779"/>
                  </a:cubicBezTo>
                  <a:cubicBezTo>
                    <a:pt x="20579" y="11255"/>
                    <a:pt x="22865" y="12494"/>
                    <a:pt x="23246" y="15637"/>
                  </a:cubicBezTo>
                  <a:cubicBezTo>
                    <a:pt x="24103" y="20780"/>
                    <a:pt x="17054" y="25829"/>
                    <a:pt x="14102" y="29067"/>
                  </a:cubicBezTo>
                  <a:close/>
                </a:path>
              </a:pathLst>
            </a:custGeom>
            <a:solidFill>
              <a:srgbClr val="FAB07F"/>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C1FEE8A9-65DE-1B7A-9534-91A57B696AFC}"/>
                </a:ext>
              </a:extLst>
            </p:cNvPr>
            <p:cNvSpPr/>
            <p:nvPr/>
          </p:nvSpPr>
          <p:spPr>
            <a:xfrm>
              <a:off x="3887372" y="532257"/>
              <a:ext cx="13430" cy="52023"/>
            </a:xfrm>
            <a:custGeom>
              <a:avLst/>
              <a:gdLst>
                <a:gd name="connsiteX0" fmla="*/ 8521 w 13430"/>
                <a:gd name="connsiteY0" fmla="*/ 48584 h 52023"/>
                <a:gd name="connsiteX1" fmla="*/ 6711 w 13430"/>
                <a:gd name="connsiteY1" fmla="*/ 51442 h 52023"/>
                <a:gd name="connsiteX2" fmla="*/ 3568 w 13430"/>
                <a:gd name="connsiteY2" fmla="*/ 51442 h 52023"/>
                <a:gd name="connsiteX3" fmla="*/ 2140 w 13430"/>
                <a:gd name="connsiteY3" fmla="*/ 49632 h 52023"/>
                <a:gd name="connsiteX4" fmla="*/ 425 w 13430"/>
                <a:gd name="connsiteY4" fmla="*/ 35630 h 52023"/>
                <a:gd name="connsiteX5" fmla="*/ 4140 w 13430"/>
                <a:gd name="connsiteY5" fmla="*/ 23915 h 52023"/>
                <a:gd name="connsiteX6" fmla="*/ 8617 w 13430"/>
                <a:gd name="connsiteY6" fmla="*/ -88 h 52023"/>
                <a:gd name="connsiteX7" fmla="*/ 12808 w 13430"/>
                <a:gd name="connsiteY7" fmla="*/ 8675 h 52023"/>
                <a:gd name="connsiteX8" fmla="*/ 13284 w 13430"/>
                <a:gd name="connsiteY8" fmla="*/ 21724 h 52023"/>
                <a:gd name="connsiteX9" fmla="*/ 8521 w 13430"/>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0" h="52023">
                  <a:moveTo>
                    <a:pt x="8521" y="48584"/>
                  </a:moveTo>
                  <a:cubicBezTo>
                    <a:pt x="8121" y="49651"/>
                    <a:pt x="7512" y="50623"/>
                    <a:pt x="6711" y="51442"/>
                  </a:cubicBezTo>
                  <a:cubicBezTo>
                    <a:pt x="5768"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389" y="12999"/>
                    <a:pt x="13551" y="17371"/>
                    <a:pt x="13284" y="21724"/>
                  </a:cubicBezTo>
                  <a:cubicBezTo>
                    <a:pt x="13503" y="30906"/>
                    <a:pt x="11883" y="40040"/>
                    <a:pt x="8521" y="48584"/>
                  </a:cubicBezTo>
                  <a:close/>
                </a:path>
              </a:pathLst>
            </a:custGeom>
            <a:solidFill>
              <a:srgbClr val="FAB07F"/>
            </a:solidFill>
            <a:ln w="9525" cap="flat">
              <a:noFill/>
              <a:prstDash val="solid"/>
              <a:miter/>
            </a:ln>
          </p:spPr>
          <p:txBody>
            <a:bodyPr rtlCol="0" anchor="ctr"/>
            <a:lstStyle/>
            <a:p>
              <a:endParaRPr lang="en-IN"/>
            </a:p>
          </p:txBody>
        </p:sp>
        <p:sp>
          <p:nvSpPr>
            <p:cNvPr id="186" name="Freeform: Shape 185">
              <a:extLst>
                <a:ext uri="{FF2B5EF4-FFF2-40B4-BE49-F238E27FC236}">
                  <a16:creationId xmlns:a16="http://schemas.microsoft.com/office/drawing/2014/main" xmlns="" id="{FEC61082-3EF8-6567-BFD4-AADA1F3B5297}"/>
                </a:ext>
              </a:extLst>
            </p:cNvPr>
            <p:cNvSpPr/>
            <p:nvPr/>
          </p:nvSpPr>
          <p:spPr>
            <a:xfrm>
              <a:off x="4074414" y="298893"/>
              <a:ext cx="212788" cy="355944"/>
            </a:xfrm>
            <a:custGeom>
              <a:avLst/>
              <a:gdLst>
                <a:gd name="connsiteX0" fmla="*/ 200384 w 212788"/>
                <a:gd name="connsiteY0" fmla="*/ 20391 h 355944"/>
                <a:gd name="connsiteX1" fmla="*/ 188763 w 212788"/>
                <a:gd name="connsiteY1" fmla="*/ 31440 h 355944"/>
                <a:gd name="connsiteX2" fmla="*/ 170856 w 212788"/>
                <a:gd name="connsiteY2" fmla="*/ 14295 h 355944"/>
                <a:gd name="connsiteX3" fmla="*/ 161331 w 212788"/>
                <a:gd name="connsiteY3" fmla="*/ 21344 h 355944"/>
                <a:gd name="connsiteX4" fmla="*/ 150759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7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7 w 212788"/>
                <a:gd name="connsiteY16" fmla="*/ 5989 h 355944"/>
                <a:gd name="connsiteX17" fmla="*/ 78559 w 212788"/>
                <a:gd name="connsiteY17" fmla="*/ 8009 h 355944"/>
                <a:gd name="connsiteX18" fmla="*/ 77702 w 212788"/>
                <a:gd name="connsiteY18" fmla="*/ 15153 h 355944"/>
                <a:gd name="connsiteX19" fmla="*/ 66843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8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2 w 212788"/>
                <a:gd name="connsiteY43" fmla="*/ 271375 h 355944"/>
                <a:gd name="connsiteX44" fmla="*/ 90561 w 212788"/>
                <a:gd name="connsiteY44" fmla="*/ 267756 h 355944"/>
                <a:gd name="connsiteX45" fmla="*/ 93894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372 w 212788"/>
                <a:gd name="connsiteY50" fmla="*/ 345194 h 355944"/>
                <a:gd name="connsiteX51" fmla="*/ 112563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3" y="31440"/>
                  </a:cubicBezTo>
                  <a:cubicBezTo>
                    <a:pt x="180096" y="31440"/>
                    <a:pt x="179238" y="14486"/>
                    <a:pt x="170856" y="14295"/>
                  </a:cubicBezTo>
                  <a:cubicBezTo>
                    <a:pt x="166666" y="14295"/>
                    <a:pt x="163808" y="18105"/>
                    <a:pt x="161331" y="21344"/>
                  </a:cubicBezTo>
                  <a:cubicBezTo>
                    <a:pt x="158855" y="24582"/>
                    <a:pt x="154188" y="27535"/>
                    <a:pt x="150759" y="25249"/>
                  </a:cubicBezTo>
                  <a:cubicBezTo>
                    <a:pt x="150283" y="20968"/>
                    <a:pt x="148882" y="16842"/>
                    <a:pt x="146663" y="13152"/>
                  </a:cubicBezTo>
                  <a:cubicBezTo>
                    <a:pt x="144339" y="9436"/>
                    <a:pt x="139776"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7" y="38108"/>
                  </a:cubicBezTo>
                  <a:cubicBezTo>
                    <a:pt x="118993" y="28600"/>
                    <a:pt x="118793" y="18989"/>
                    <a:pt x="117326" y="9533"/>
                  </a:cubicBezTo>
                  <a:cubicBezTo>
                    <a:pt x="115421" y="7723"/>
                    <a:pt x="112659" y="10390"/>
                    <a:pt x="111992" y="12867"/>
                  </a:cubicBezTo>
                  <a:cubicBezTo>
                    <a:pt x="111325" y="15343"/>
                    <a:pt x="110849" y="18582"/>
                    <a:pt x="108468" y="19344"/>
                  </a:cubicBezTo>
                  <a:cubicBezTo>
                    <a:pt x="106086" y="20106"/>
                    <a:pt x="103134" y="16200"/>
                    <a:pt x="102181" y="12962"/>
                  </a:cubicBezTo>
                  <a:cubicBezTo>
                    <a:pt x="101219" y="8303"/>
                    <a:pt x="98619" y="4144"/>
                    <a:pt x="94847" y="1246"/>
                  </a:cubicBezTo>
                  <a:cubicBezTo>
                    <a:pt x="89265" y="-1711"/>
                    <a:pt x="82350" y="412"/>
                    <a:pt x="79397" y="5989"/>
                  </a:cubicBezTo>
                  <a:cubicBezTo>
                    <a:pt x="79054" y="6634"/>
                    <a:pt x="78769" y="7311"/>
                    <a:pt x="78559" y="8009"/>
                  </a:cubicBezTo>
                  <a:cubicBezTo>
                    <a:pt x="77988" y="10295"/>
                    <a:pt x="78559" y="12771"/>
                    <a:pt x="77702" y="15153"/>
                  </a:cubicBezTo>
                  <a:cubicBezTo>
                    <a:pt x="76597" y="20686"/>
                    <a:pt x="72349" y="25052"/>
                    <a:pt x="66843" y="26297"/>
                  </a:cubicBezTo>
                  <a:cubicBezTo>
                    <a:pt x="61252" y="22495"/>
                    <a:pt x="57871" y="16199"/>
                    <a:pt x="57795" y="9438"/>
                  </a:cubicBezTo>
                  <a:cubicBezTo>
                    <a:pt x="57995" y="8056"/>
                    <a:pt x="57728" y="6647"/>
                    <a:pt x="57033" y="5437"/>
                  </a:cubicBezTo>
                  <a:cubicBezTo>
                    <a:pt x="56156"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6" y="340041"/>
                    <a:pt x="20171" y="336907"/>
                  </a:cubicBezTo>
                  <a:cubicBezTo>
                    <a:pt x="22590" y="333783"/>
                    <a:pt x="26429" y="332097"/>
                    <a:pt x="30363" y="332430"/>
                  </a:cubicBezTo>
                  <a:cubicBezTo>
                    <a:pt x="33896" y="333630"/>
                    <a:pt x="36630" y="336469"/>
                    <a:pt x="37697" y="340050"/>
                  </a:cubicBezTo>
                  <a:cubicBezTo>
                    <a:pt x="38764" y="343603"/>
                    <a:pt x="40231" y="347023"/>
                    <a:pt x="42078" y="350242"/>
                  </a:cubicBezTo>
                  <a:cubicBezTo>
                    <a:pt x="44965" y="349213"/>
                    <a:pt x="47432" y="347270"/>
                    <a:pt x="49127" y="344718"/>
                  </a:cubicBezTo>
                  <a:cubicBezTo>
                    <a:pt x="50079" y="341936"/>
                    <a:pt x="50470" y="338984"/>
                    <a:pt x="50270" y="336050"/>
                  </a:cubicBezTo>
                  <a:cubicBezTo>
                    <a:pt x="50270" y="333097"/>
                    <a:pt x="51889" y="329763"/>
                    <a:pt x="54747" y="329192"/>
                  </a:cubicBezTo>
                  <a:cubicBezTo>
                    <a:pt x="57604" y="328620"/>
                    <a:pt x="60652" y="332049"/>
                    <a:pt x="61700" y="335193"/>
                  </a:cubicBezTo>
                  <a:cubicBezTo>
                    <a:pt x="62195" y="338536"/>
                    <a:pt x="63691" y="34166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035" y="315190"/>
                    <a:pt x="78654" y="303284"/>
                    <a:pt x="78274" y="291473"/>
                  </a:cubicBezTo>
                  <a:cubicBezTo>
                    <a:pt x="77292" y="284577"/>
                    <a:pt x="78492" y="277557"/>
                    <a:pt x="81702" y="271375"/>
                  </a:cubicBezTo>
                  <a:cubicBezTo>
                    <a:pt x="83703" y="268422"/>
                    <a:pt x="87513" y="266041"/>
                    <a:pt x="90561" y="267756"/>
                  </a:cubicBezTo>
                  <a:cubicBezTo>
                    <a:pt x="92513" y="269327"/>
                    <a:pt x="93723" y="271642"/>
                    <a:pt x="93894"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72" y="336878"/>
                    <a:pt x="104467" y="339288"/>
                  </a:cubicBezTo>
                  <a:cubicBezTo>
                    <a:pt x="105382" y="341155"/>
                    <a:pt x="106029" y="343146"/>
                    <a:pt x="106372" y="345194"/>
                  </a:cubicBezTo>
                  <a:cubicBezTo>
                    <a:pt x="107144" y="349042"/>
                    <a:pt x="109354" y="352452"/>
                    <a:pt x="112563" y="354719"/>
                  </a:cubicBezTo>
                  <a:cubicBezTo>
                    <a:pt x="115916" y="356786"/>
                    <a:pt x="120288" y="355967"/>
                    <a:pt x="122660" y="352814"/>
                  </a:cubicBezTo>
                  <a:cubicBezTo>
                    <a:pt x="123479" y="350709"/>
                    <a:pt x="124155" y="348537"/>
                    <a:pt x="124660" y="346337"/>
                  </a:cubicBezTo>
                  <a:cubicBezTo>
                    <a:pt x="126794" y="342251"/>
                    <a:pt x="130832" y="339498"/>
                    <a:pt x="135424" y="339003"/>
                  </a:cubicBezTo>
                  <a:cubicBezTo>
                    <a:pt x="137557" y="338831"/>
                    <a:pt x="139614" y="338145"/>
                    <a:pt x="141424" y="337002"/>
                  </a:cubicBezTo>
                  <a:cubicBezTo>
                    <a:pt x="144758" y="334431"/>
                    <a:pt x="144186" y="329192"/>
                    <a:pt x="143329" y="324906"/>
                  </a:cubicBezTo>
                  <a:cubicBezTo>
                    <a:pt x="141281" y="313466"/>
                    <a:pt x="140615" y="301826"/>
                    <a:pt x="141329" y="290235"/>
                  </a:cubicBezTo>
                  <a:cubicBezTo>
                    <a:pt x="141291" y="286177"/>
                    <a:pt x="142205" y="282167"/>
                    <a:pt x="143996" y="278519"/>
                  </a:cubicBezTo>
                  <a:cubicBezTo>
                    <a:pt x="145787" y="274937"/>
                    <a:pt x="149520" y="272737"/>
                    <a:pt x="153521" y="272899"/>
                  </a:cubicBezTo>
                  <a:cubicBezTo>
                    <a:pt x="154740" y="272975"/>
                    <a:pt x="155845" y="273652"/>
                    <a:pt x="156474" y="274709"/>
                  </a:cubicBezTo>
                  <a:cubicBezTo>
                    <a:pt x="156712" y="275547"/>
                    <a:pt x="156712" y="276442"/>
                    <a:pt x="156474" y="277281"/>
                  </a:cubicBezTo>
                  <a:lnTo>
                    <a:pt x="152950" y="336907"/>
                  </a:lnTo>
                  <a:cubicBezTo>
                    <a:pt x="152950" y="340717"/>
                    <a:pt x="152950" y="345765"/>
                    <a:pt x="156855" y="346432"/>
                  </a:cubicBezTo>
                  <a:cubicBezTo>
                    <a:pt x="160760" y="347099"/>
                    <a:pt x="163236" y="344241"/>
                    <a:pt x="164665" y="341003"/>
                  </a:cubicBezTo>
                  <a:cubicBezTo>
                    <a:pt x="166094" y="337764"/>
                    <a:pt x="167046" y="334050"/>
                    <a:pt x="169999" y="332240"/>
                  </a:cubicBezTo>
                  <a:cubicBezTo>
                    <a:pt x="173104" y="330582"/>
                    <a:pt x="176905" y="331040"/>
                    <a:pt x="179524" y="333383"/>
                  </a:cubicBezTo>
                  <a:cubicBezTo>
                    <a:pt x="182067"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AF794F6D-53E3-4196-5187-4867300EE4BB}"/>
                </a:ext>
              </a:extLst>
            </p:cNvPr>
            <p:cNvSpPr/>
            <p:nvPr/>
          </p:nvSpPr>
          <p:spPr>
            <a:xfrm>
              <a:off x="4074794" y="566733"/>
              <a:ext cx="213741" cy="160191"/>
            </a:xfrm>
            <a:custGeom>
              <a:avLst/>
              <a:gdLst>
                <a:gd name="connsiteX0" fmla="*/ 212767 w 213741"/>
                <a:gd name="connsiteY0" fmla="*/ 65639 h 160191"/>
                <a:gd name="connsiteX1" fmla="*/ 201908 w 213741"/>
                <a:gd name="connsiteY1" fmla="*/ 75164 h 160191"/>
                <a:gd name="connsiteX2" fmla="*/ 187144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30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372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7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742 w 213741"/>
                <a:gd name="connsiteY46" fmla="*/ 154983 h 160191"/>
                <a:gd name="connsiteX47" fmla="*/ 28267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843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7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569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5" y="82784"/>
                    <a:pt x="187144"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lnTo>
                    <a:pt x="156474" y="10013"/>
                  </a:ln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2" y="46198"/>
                    <a:pt x="143330" y="57638"/>
                  </a:cubicBezTo>
                  <a:cubicBezTo>
                    <a:pt x="144187" y="61924"/>
                    <a:pt x="144758" y="67163"/>
                    <a:pt x="141424" y="69734"/>
                  </a:cubicBezTo>
                  <a:cubicBezTo>
                    <a:pt x="139615" y="70877"/>
                    <a:pt x="137557" y="71563"/>
                    <a:pt x="135424" y="71735"/>
                  </a:cubicBezTo>
                  <a:cubicBezTo>
                    <a:pt x="130833" y="72230"/>
                    <a:pt x="126794" y="74983"/>
                    <a:pt x="124660" y="79069"/>
                  </a:cubicBezTo>
                  <a:cubicBezTo>
                    <a:pt x="124156" y="81269"/>
                    <a:pt x="123479" y="83441"/>
                    <a:pt x="122660" y="85546"/>
                  </a:cubicBezTo>
                  <a:cubicBezTo>
                    <a:pt x="120288" y="88699"/>
                    <a:pt x="115916" y="89518"/>
                    <a:pt x="112564" y="87451"/>
                  </a:cubicBezTo>
                  <a:cubicBezTo>
                    <a:pt x="109354" y="85184"/>
                    <a:pt x="107144" y="81774"/>
                    <a:pt x="106372" y="77926"/>
                  </a:cubicBezTo>
                  <a:cubicBezTo>
                    <a:pt x="106029" y="75878"/>
                    <a:pt x="105382" y="73887"/>
                    <a:pt x="104467" y="72020"/>
                  </a:cubicBezTo>
                  <a:cubicBezTo>
                    <a:pt x="102581" y="69611"/>
                    <a:pt x="100400" y="67439"/>
                    <a:pt x="97990" y="65543"/>
                  </a:cubicBezTo>
                  <a:cubicBezTo>
                    <a:pt x="94466" y="61381"/>
                    <a:pt x="92666" y="56037"/>
                    <a:pt x="92942" y="50589"/>
                  </a:cubicBezTo>
                  <a:cubicBezTo>
                    <a:pt x="93218" y="45226"/>
                    <a:pt x="93819" y="39883"/>
                    <a:pt x="94752" y="34587"/>
                  </a:cubicBezTo>
                  <a:cubicBezTo>
                    <a:pt x="95895" y="25357"/>
                    <a:pt x="95609" y="16013"/>
                    <a:pt x="93895" y="6869"/>
                  </a:cubicBezTo>
                  <a:cubicBezTo>
                    <a:pt x="93723" y="4374"/>
                    <a:pt x="92513" y="2059"/>
                    <a:pt x="90561" y="488"/>
                  </a:cubicBezTo>
                  <a:cubicBezTo>
                    <a:pt x="87513" y="-1227"/>
                    <a:pt x="83703" y="1154"/>
                    <a:pt x="81703" y="4107"/>
                  </a:cubicBezTo>
                  <a:cubicBezTo>
                    <a:pt x="78493" y="10289"/>
                    <a:pt x="77293" y="17309"/>
                    <a:pt x="78274" y="24205"/>
                  </a:cubicBezTo>
                  <a:cubicBezTo>
                    <a:pt x="78274" y="36016"/>
                    <a:pt x="79036" y="47922"/>
                    <a:pt x="79512" y="59733"/>
                  </a:cubicBezTo>
                  <a:cubicBezTo>
                    <a:pt x="80036" y="64343"/>
                    <a:pt x="79312" y="69020"/>
                    <a:pt x="77416" y="73259"/>
                  </a:cubicBezTo>
                  <a:cubicBezTo>
                    <a:pt x="75407" y="77373"/>
                    <a:pt x="70444" y="79069"/>
                    <a:pt x="66329" y="77059"/>
                  </a:cubicBezTo>
                  <a:cubicBezTo>
                    <a:pt x="66215" y="77002"/>
                    <a:pt x="66101" y="76945"/>
                    <a:pt x="65987" y="76878"/>
                  </a:cubicBezTo>
                  <a:cubicBezTo>
                    <a:pt x="63691" y="74392"/>
                    <a:pt x="62196" y="71268"/>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32" y="80002"/>
                    <a:pt x="44965" y="81945"/>
                    <a:pt x="42079" y="82974"/>
                  </a:cubicBezTo>
                  <a:cubicBezTo>
                    <a:pt x="40231" y="79755"/>
                    <a:pt x="38764" y="76335"/>
                    <a:pt x="37697" y="72782"/>
                  </a:cubicBezTo>
                  <a:cubicBezTo>
                    <a:pt x="36631" y="69201"/>
                    <a:pt x="33897" y="66362"/>
                    <a:pt x="30363" y="65162"/>
                  </a:cubicBezTo>
                  <a:cubicBezTo>
                    <a:pt x="26429" y="64829"/>
                    <a:pt x="22591" y="66515"/>
                    <a:pt x="20171" y="69639"/>
                  </a:cubicBezTo>
                  <a:cubicBezTo>
                    <a:pt x="17857" y="72773"/>
                    <a:pt x="14980" y="75449"/>
                    <a:pt x="11694" y="77545"/>
                  </a:cubicBezTo>
                  <a:cubicBezTo>
                    <a:pt x="9408" y="78688"/>
                    <a:pt x="11694" y="66020"/>
                    <a:pt x="-22" y="65734"/>
                  </a:cubicBezTo>
                  <a:lnTo>
                    <a:pt x="-22" y="132409"/>
                  </a:lnTo>
                  <a:lnTo>
                    <a:pt x="-22" y="132409"/>
                  </a:lnTo>
                  <a:cubicBezTo>
                    <a:pt x="11504" y="132409"/>
                    <a:pt x="10456" y="148792"/>
                    <a:pt x="15123" y="152983"/>
                  </a:cubicBezTo>
                  <a:cubicBezTo>
                    <a:pt x="16133" y="153954"/>
                    <a:pt x="17380" y="154650"/>
                    <a:pt x="18742" y="154983"/>
                  </a:cubicBezTo>
                  <a:cubicBezTo>
                    <a:pt x="22457" y="155840"/>
                    <a:pt x="25981" y="152507"/>
                    <a:pt x="28267" y="149077"/>
                  </a:cubicBezTo>
                  <a:cubicBezTo>
                    <a:pt x="29611" y="145372"/>
                    <a:pt x="31573" y="141924"/>
                    <a:pt x="34078" y="138886"/>
                  </a:cubicBezTo>
                  <a:cubicBezTo>
                    <a:pt x="38555" y="135142"/>
                    <a:pt x="45222" y="135733"/>
                    <a:pt x="48975" y="140210"/>
                  </a:cubicBezTo>
                  <a:cubicBezTo>
                    <a:pt x="49346" y="140658"/>
                    <a:pt x="49689" y="141143"/>
                    <a:pt x="49984" y="141648"/>
                  </a:cubicBezTo>
                  <a:cubicBezTo>
                    <a:pt x="51166" y="144725"/>
                    <a:pt x="51994" y="147916"/>
                    <a:pt x="52461" y="151173"/>
                  </a:cubicBezTo>
                  <a:cubicBezTo>
                    <a:pt x="53318" y="154316"/>
                    <a:pt x="55604" y="157555"/>
                    <a:pt x="58843" y="157745"/>
                  </a:cubicBezTo>
                  <a:cubicBezTo>
                    <a:pt x="62081" y="157936"/>
                    <a:pt x="64653" y="154507"/>
                    <a:pt x="66463" y="151459"/>
                  </a:cubicBezTo>
                  <a:lnTo>
                    <a:pt x="72368" y="141934"/>
                  </a:lnTo>
                  <a:cubicBezTo>
                    <a:pt x="73892" y="139362"/>
                    <a:pt x="75988" y="136409"/>
                    <a:pt x="79036" y="136505"/>
                  </a:cubicBezTo>
                  <a:cubicBezTo>
                    <a:pt x="82084" y="136600"/>
                    <a:pt x="84560" y="140696"/>
                    <a:pt x="85037" y="144315"/>
                  </a:cubicBezTo>
                  <a:cubicBezTo>
                    <a:pt x="84884" y="147973"/>
                    <a:pt x="85998" y="151573"/>
                    <a:pt x="88180" y="154507"/>
                  </a:cubicBezTo>
                  <a:cubicBezTo>
                    <a:pt x="90589" y="156498"/>
                    <a:pt x="93933" y="156907"/>
                    <a:pt x="96752" y="155555"/>
                  </a:cubicBezTo>
                  <a:cubicBezTo>
                    <a:pt x="99486" y="154135"/>
                    <a:pt x="101848" y="152078"/>
                    <a:pt x="103610" y="149554"/>
                  </a:cubicBezTo>
                  <a:cubicBezTo>
                    <a:pt x="106049" y="146363"/>
                    <a:pt x="108068" y="142877"/>
                    <a:pt x="109611" y="139172"/>
                  </a:cubicBezTo>
                  <a:cubicBezTo>
                    <a:pt x="110754" y="136409"/>
                    <a:pt x="112278" y="133171"/>
                    <a:pt x="115135" y="132980"/>
                  </a:cubicBezTo>
                  <a:cubicBezTo>
                    <a:pt x="117993" y="132790"/>
                    <a:pt x="120469" y="137933"/>
                    <a:pt x="121231" y="141839"/>
                  </a:cubicBezTo>
                  <a:cubicBezTo>
                    <a:pt x="122298" y="147220"/>
                    <a:pt x="124441" y="152345"/>
                    <a:pt x="127518" y="156888"/>
                  </a:cubicBezTo>
                  <a:cubicBezTo>
                    <a:pt x="128270" y="158126"/>
                    <a:pt x="129356" y="159117"/>
                    <a:pt x="130661" y="159746"/>
                  </a:cubicBezTo>
                  <a:cubicBezTo>
                    <a:pt x="131985" y="160222"/>
                    <a:pt x="133433" y="160222"/>
                    <a:pt x="134757" y="159746"/>
                  </a:cubicBezTo>
                  <a:cubicBezTo>
                    <a:pt x="144149" y="156736"/>
                    <a:pt x="150149" y="147554"/>
                    <a:pt x="149140" y="137743"/>
                  </a:cubicBezTo>
                  <a:cubicBezTo>
                    <a:pt x="148340" y="134638"/>
                    <a:pt x="148025" y="131418"/>
                    <a:pt x="148187" y="128218"/>
                  </a:cubicBezTo>
                  <a:cubicBezTo>
                    <a:pt x="148663" y="125170"/>
                    <a:pt x="151712" y="122122"/>
                    <a:pt x="154569" y="123265"/>
                  </a:cubicBezTo>
                  <a:cubicBezTo>
                    <a:pt x="155702" y="123855"/>
                    <a:pt x="156655" y="124751"/>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576" y="151459"/>
                    <a:pt x="207814"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7CB8B874-3F07-E278-889D-6091251A6999}"/>
                </a:ext>
              </a:extLst>
            </p:cNvPr>
            <p:cNvSpPr/>
            <p:nvPr/>
          </p:nvSpPr>
          <p:spPr>
            <a:xfrm>
              <a:off x="4074033" y="228589"/>
              <a:ext cx="213645" cy="127169"/>
            </a:xfrm>
            <a:custGeom>
              <a:avLst/>
              <a:gdLst>
                <a:gd name="connsiteX0" fmla="*/ 17980 w 213645"/>
                <a:gd name="connsiteY0" fmla="*/ 89743 h 127169"/>
                <a:gd name="connsiteX1" fmla="*/ 25981 w 213645"/>
                <a:gd name="connsiteY1" fmla="*/ 96982 h 127169"/>
                <a:gd name="connsiteX2" fmla="*/ 33982 w 213645"/>
                <a:gd name="connsiteY2" fmla="*/ 92410 h 127169"/>
                <a:gd name="connsiteX3" fmla="*/ 36268 w 213645"/>
                <a:gd name="connsiteY3" fmla="*/ 82028 h 127169"/>
                <a:gd name="connsiteX4" fmla="*/ 53890 w 213645"/>
                <a:gd name="connsiteY4" fmla="*/ 74789 h 127169"/>
                <a:gd name="connsiteX5" fmla="*/ 57223 w 213645"/>
                <a:gd name="connsiteY5" fmla="*/ 76218 h 127169"/>
                <a:gd name="connsiteX6" fmla="*/ 57985 w 213645"/>
                <a:gd name="connsiteY6" fmla="*/ 80218 h 127169"/>
                <a:gd name="connsiteX7" fmla="*/ 67034 w 213645"/>
                <a:gd name="connsiteY7" fmla="*/ 97077 h 127169"/>
                <a:gd name="connsiteX8" fmla="*/ 77893 w 213645"/>
                <a:gd name="connsiteY8" fmla="*/ 85933 h 127169"/>
                <a:gd name="connsiteX9" fmla="*/ 78750 w 213645"/>
                <a:gd name="connsiteY9" fmla="*/ 78789 h 127169"/>
                <a:gd name="connsiteX10" fmla="*/ 93018 w 213645"/>
                <a:gd name="connsiteY10" fmla="*/ 71192 h 127169"/>
                <a:gd name="connsiteX11" fmla="*/ 95037 w 213645"/>
                <a:gd name="connsiteY11" fmla="*/ 72027 h 127169"/>
                <a:gd name="connsiteX12" fmla="*/ 102372 w 213645"/>
                <a:gd name="connsiteY12" fmla="*/ 83742 h 127169"/>
                <a:gd name="connsiteX13" fmla="*/ 108658 w 213645"/>
                <a:gd name="connsiteY13" fmla="*/ 90124 h 127169"/>
                <a:gd name="connsiteX14" fmla="*/ 112183 w 213645"/>
                <a:gd name="connsiteY14" fmla="*/ 83647 h 127169"/>
                <a:gd name="connsiteX15" fmla="*/ 117517 w 213645"/>
                <a:gd name="connsiteY15" fmla="*/ 80313 h 127169"/>
                <a:gd name="connsiteX16" fmla="*/ 118088 w 213645"/>
                <a:gd name="connsiteY16" fmla="*/ 108888 h 127169"/>
                <a:gd name="connsiteX17" fmla="*/ 119707 w 213645"/>
                <a:gd name="connsiteY17" fmla="*/ 127081 h 127169"/>
                <a:gd name="connsiteX18" fmla="*/ 126089 w 213645"/>
                <a:gd name="connsiteY18" fmla="*/ 119175 h 127169"/>
                <a:gd name="connsiteX19" fmla="*/ 129899 w 213645"/>
                <a:gd name="connsiteY19" fmla="*/ 95553 h 127169"/>
                <a:gd name="connsiteX20" fmla="*/ 135805 w 213645"/>
                <a:gd name="connsiteY20" fmla="*/ 79932 h 127169"/>
                <a:gd name="connsiteX21" fmla="*/ 146853 w 213645"/>
                <a:gd name="connsiteY21" fmla="*/ 83933 h 127169"/>
                <a:gd name="connsiteX22" fmla="*/ 150949 w 213645"/>
                <a:gd name="connsiteY22" fmla="*/ 96030 h 127169"/>
                <a:gd name="connsiteX23" fmla="*/ 161522 w 213645"/>
                <a:gd name="connsiteY23" fmla="*/ 92124 h 127169"/>
                <a:gd name="connsiteX24" fmla="*/ 171047 w 213645"/>
                <a:gd name="connsiteY24" fmla="*/ 85076 h 127169"/>
                <a:gd name="connsiteX25" fmla="*/ 188954 w 213645"/>
                <a:gd name="connsiteY25" fmla="*/ 102221 h 127169"/>
                <a:gd name="connsiteX26" fmla="*/ 200575 w 213645"/>
                <a:gd name="connsiteY26" fmla="*/ 91172 h 127169"/>
                <a:gd name="connsiteX27" fmla="*/ 213624 w 213645"/>
                <a:gd name="connsiteY27" fmla="*/ 84314 h 127169"/>
                <a:gd name="connsiteX28" fmla="*/ 213624 w 213645"/>
                <a:gd name="connsiteY28" fmla="*/ 32784 h 127169"/>
                <a:gd name="connsiteX29" fmla="*/ 205813 w 213645"/>
                <a:gd name="connsiteY29" fmla="*/ 28021 h 127169"/>
                <a:gd name="connsiteX30" fmla="*/ 196288 w 213645"/>
                <a:gd name="connsiteY30" fmla="*/ 14877 h 127169"/>
                <a:gd name="connsiteX31" fmla="*/ 190668 w 213645"/>
                <a:gd name="connsiteY31" fmla="*/ 10590 h 127169"/>
                <a:gd name="connsiteX32" fmla="*/ 184287 w 213645"/>
                <a:gd name="connsiteY32" fmla="*/ 17544 h 127169"/>
                <a:gd name="connsiteX33" fmla="*/ 181620 w 213645"/>
                <a:gd name="connsiteY33" fmla="*/ 27640 h 127169"/>
                <a:gd name="connsiteX34" fmla="*/ 166094 w 213645"/>
                <a:gd name="connsiteY34" fmla="*/ 26497 h 127169"/>
                <a:gd name="connsiteX35" fmla="*/ 156569 w 213645"/>
                <a:gd name="connsiteY35" fmla="*/ 11638 h 127169"/>
                <a:gd name="connsiteX36" fmla="*/ 147044 w 213645"/>
                <a:gd name="connsiteY36" fmla="*/ 6685 h 127169"/>
                <a:gd name="connsiteX37" fmla="*/ 138948 w 213645"/>
                <a:gd name="connsiteY37" fmla="*/ 14400 h 127169"/>
                <a:gd name="connsiteX38" fmla="*/ 121708 w 213645"/>
                <a:gd name="connsiteY38" fmla="*/ 13353 h 127169"/>
                <a:gd name="connsiteX39" fmla="*/ 110659 w 213645"/>
                <a:gd name="connsiteY39" fmla="*/ 875 h 127169"/>
                <a:gd name="connsiteX40" fmla="*/ 100372 w 213645"/>
                <a:gd name="connsiteY40" fmla="*/ 9257 h 127169"/>
                <a:gd name="connsiteX41" fmla="*/ 96657 w 213645"/>
                <a:gd name="connsiteY41" fmla="*/ 23354 h 127169"/>
                <a:gd name="connsiteX42" fmla="*/ 84751 w 213645"/>
                <a:gd name="connsiteY42" fmla="*/ 27545 h 127169"/>
                <a:gd name="connsiteX43" fmla="*/ 82179 w 213645"/>
                <a:gd name="connsiteY43" fmla="*/ 23830 h 127169"/>
                <a:gd name="connsiteX44" fmla="*/ 75321 w 213645"/>
                <a:gd name="connsiteY44" fmla="*/ 10019 h 127169"/>
                <a:gd name="connsiteX45" fmla="*/ 63986 w 213645"/>
                <a:gd name="connsiteY45" fmla="*/ -78 h 127169"/>
                <a:gd name="connsiteX46" fmla="*/ 53699 w 213645"/>
                <a:gd name="connsiteY46" fmla="*/ 12972 h 127169"/>
                <a:gd name="connsiteX47" fmla="*/ 42269 w 213645"/>
                <a:gd name="connsiteY47" fmla="*/ 24211 h 127169"/>
                <a:gd name="connsiteX48" fmla="*/ 34744 w 213645"/>
                <a:gd name="connsiteY48" fmla="*/ 11638 h 127169"/>
                <a:gd name="connsiteX49" fmla="*/ 32077 w 213645"/>
                <a:gd name="connsiteY49" fmla="*/ 5828 h 127169"/>
                <a:gd name="connsiteX50" fmla="*/ 26839 w 213645"/>
                <a:gd name="connsiteY50" fmla="*/ 5828 h 127169"/>
                <a:gd name="connsiteX51" fmla="*/ 15694 w 213645"/>
                <a:gd name="connsiteY51" fmla="*/ 13162 h 127169"/>
                <a:gd name="connsiteX52" fmla="*/ -22 w 213645"/>
                <a:gd name="connsiteY52" fmla="*/ 32974 h 127169"/>
                <a:gd name="connsiteX53" fmla="*/ -22 w 213645"/>
                <a:gd name="connsiteY53" fmla="*/ 84028 h 127169"/>
                <a:gd name="connsiteX54" fmla="*/ 17980 w 213645"/>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645" h="127169">
                  <a:moveTo>
                    <a:pt x="17980" y="89743"/>
                  </a:moveTo>
                  <a:cubicBezTo>
                    <a:pt x="20409" y="92403"/>
                    <a:pt x="23095" y="94826"/>
                    <a:pt x="25981" y="96982"/>
                  </a:cubicBezTo>
                  <a:cubicBezTo>
                    <a:pt x="29029" y="98792"/>
                    <a:pt x="32839" y="95744"/>
                    <a:pt x="33982" y="92410"/>
                  </a:cubicBezTo>
                  <a:cubicBezTo>
                    <a:pt x="35125" y="89076"/>
                    <a:pt x="34840" y="85266"/>
                    <a:pt x="36268" y="82028"/>
                  </a:cubicBezTo>
                  <a:cubicBezTo>
                    <a:pt x="39974" y="76074"/>
                    <a:pt x="47070" y="73157"/>
                    <a:pt x="53890" y="74789"/>
                  </a:cubicBezTo>
                  <a:cubicBezTo>
                    <a:pt x="55147" y="74796"/>
                    <a:pt x="56347" y="75312"/>
                    <a:pt x="57223" y="76218"/>
                  </a:cubicBezTo>
                  <a:cubicBezTo>
                    <a:pt x="57919" y="77427"/>
                    <a:pt x="58185" y="78837"/>
                    <a:pt x="57985" y="80218"/>
                  </a:cubicBezTo>
                  <a:cubicBezTo>
                    <a:pt x="58061" y="86980"/>
                    <a:pt x="61443" y="93276"/>
                    <a:pt x="67034" y="97077"/>
                  </a:cubicBezTo>
                  <a:cubicBezTo>
                    <a:pt x="72539" y="95832"/>
                    <a:pt x="76788" y="91466"/>
                    <a:pt x="77893" y="85933"/>
                  </a:cubicBezTo>
                  <a:cubicBezTo>
                    <a:pt x="78369" y="83552"/>
                    <a:pt x="77893" y="81075"/>
                    <a:pt x="78750" y="78789"/>
                  </a:cubicBezTo>
                  <a:cubicBezTo>
                    <a:pt x="80588" y="72751"/>
                    <a:pt x="86979" y="69350"/>
                    <a:pt x="93018" y="71192"/>
                  </a:cubicBezTo>
                  <a:cubicBezTo>
                    <a:pt x="93714" y="71405"/>
                    <a:pt x="94390" y="71685"/>
                    <a:pt x="95037" y="72027"/>
                  </a:cubicBezTo>
                  <a:cubicBezTo>
                    <a:pt x="98810" y="74925"/>
                    <a:pt x="101410" y="79084"/>
                    <a:pt x="102372" y="83742"/>
                  </a:cubicBezTo>
                  <a:cubicBezTo>
                    <a:pt x="103324" y="86981"/>
                    <a:pt x="105515" y="91172"/>
                    <a:pt x="108658" y="90124"/>
                  </a:cubicBezTo>
                  <a:cubicBezTo>
                    <a:pt x="111802" y="89076"/>
                    <a:pt x="111516" y="86219"/>
                    <a:pt x="112183" y="83647"/>
                  </a:cubicBezTo>
                  <a:cubicBezTo>
                    <a:pt x="112849" y="81075"/>
                    <a:pt x="115611" y="78504"/>
                    <a:pt x="117517" y="80313"/>
                  </a:cubicBezTo>
                  <a:cubicBezTo>
                    <a:pt x="118983" y="89770"/>
                    <a:pt x="119183" y="99380"/>
                    <a:pt x="118088" y="108888"/>
                  </a:cubicBezTo>
                  <a:cubicBezTo>
                    <a:pt x="116678" y="114975"/>
                    <a:pt x="117250" y="121347"/>
                    <a:pt x="119707" y="127081"/>
                  </a:cubicBezTo>
                  <a:cubicBezTo>
                    <a:pt x="123232" y="126605"/>
                    <a:pt x="125041" y="122604"/>
                    <a:pt x="126089" y="119175"/>
                  </a:cubicBezTo>
                  <a:cubicBezTo>
                    <a:pt x="128404" y="111508"/>
                    <a:pt x="129689" y="103562"/>
                    <a:pt x="129899" y="95553"/>
                  </a:cubicBezTo>
                  <a:cubicBezTo>
                    <a:pt x="129899" y="89648"/>
                    <a:pt x="130470" y="82314"/>
                    <a:pt x="135805" y="79932"/>
                  </a:cubicBezTo>
                  <a:cubicBezTo>
                    <a:pt x="139967" y="78564"/>
                    <a:pt x="144529" y="80215"/>
                    <a:pt x="146853" y="83933"/>
                  </a:cubicBezTo>
                  <a:cubicBezTo>
                    <a:pt x="149073" y="87623"/>
                    <a:pt x="150473" y="91749"/>
                    <a:pt x="150949" y="96030"/>
                  </a:cubicBezTo>
                  <a:cubicBezTo>
                    <a:pt x="154378" y="98316"/>
                    <a:pt x="158855" y="95268"/>
                    <a:pt x="161522" y="92124"/>
                  </a:cubicBezTo>
                  <a:cubicBezTo>
                    <a:pt x="164189" y="88981"/>
                    <a:pt x="167047" y="84885"/>
                    <a:pt x="171047" y="85076"/>
                  </a:cubicBezTo>
                  <a:cubicBezTo>
                    <a:pt x="179619" y="85076"/>
                    <a:pt x="180572" y="102030"/>
                    <a:pt x="188954" y="102221"/>
                  </a:cubicBezTo>
                  <a:cubicBezTo>
                    <a:pt x="194478" y="102221"/>
                    <a:pt x="197145" y="95649"/>
                    <a:pt x="200575" y="91172"/>
                  </a:cubicBezTo>
                  <a:cubicBezTo>
                    <a:pt x="206290" y="83552"/>
                    <a:pt x="208861" y="84314"/>
                    <a:pt x="213624" y="84314"/>
                  </a:cubicBezTo>
                  <a:lnTo>
                    <a:pt x="213624" y="32784"/>
                  </a:lnTo>
                  <a:cubicBezTo>
                    <a:pt x="209147" y="32784"/>
                    <a:pt x="208099" y="33355"/>
                    <a:pt x="205813" y="28021"/>
                  </a:cubicBezTo>
                  <a:cubicBezTo>
                    <a:pt x="203175" y="23275"/>
                    <a:pt x="199975" y="18862"/>
                    <a:pt x="196288" y="14877"/>
                  </a:cubicBezTo>
                  <a:cubicBezTo>
                    <a:pt x="195136" y="12690"/>
                    <a:pt x="193079" y="11121"/>
                    <a:pt x="190668" y="10590"/>
                  </a:cubicBezTo>
                  <a:cubicBezTo>
                    <a:pt x="187240" y="10590"/>
                    <a:pt x="184953" y="14115"/>
                    <a:pt x="184287" y="17544"/>
                  </a:cubicBezTo>
                  <a:cubicBezTo>
                    <a:pt x="184172" y="21068"/>
                    <a:pt x="183258" y="24520"/>
                    <a:pt x="181620" y="27640"/>
                  </a:cubicBezTo>
                  <a:cubicBezTo>
                    <a:pt x="178000" y="32307"/>
                    <a:pt x="170285" y="30688"/>
                    <a:pt x="166094" y="26497"/>
                  </a:cubicBezTo>
                  <a:cubicBezTo>
                    <a:pt x="162560" y="21783"/>
                    <a:pt x="159379" y="16817"/>
                    <a:pt x="156569" y="11638"/>
                  </a:cubicBezTo>
                  <a:cubicBezTo>
                    <a:pt x="154712" y="8184"/>
                    <a:pt x="150940" y="6219"/>
                    <a:pt x="147044" y="6685"/>
                  </a:cubicBezTo>
                  <a:cubicBezTo>
                    <a:pt x="143425" y="7638"/>
                    <a:pt x="141710" y="11733"/>
                    <a:pt x="138948" y="14400"/>
                  </a:cubicBezTo>
                  <a:cubicBezTo>
                    <a:pt x="133852" y="18728"/>
                    <a:pt x="126241" y="18266"/>
                    <a:pt x="121708" y="13353"/>
                  </a:cubicBezTo>
                  <a:cubicBezTo>
                    <a:pt x="117898" y="9066"/>
                    <a:pt x="116183" y="1922"/>
                    <a:pt x="110659" y="875"/>
                  </a:cubicBezTo>
                  <a:cubicBezTo>
                    <a:pt x="105134" y="-173"/>
                    <a:pt x="101895" y="4685"/>
                    <a:pt x="100372" y="9257"/>
                  </a:cubicBezTo>
                  <a:cubicBezTo>
                    <a:pt x="99543" y="14054"/>
                    <a:pt x="98295" y="18769"/>
                    <a:pt x="96657" y="23354"/>
                  </a:cubicBezTo>
                  <a:cubicBezTo>
                    <a:pt x="94371" y="27640"/>
                    <a:pt x="88465" y="30688"/>
                    <a:pt x="84751" y="27545"/>
                  </a:cubicBezTo>
                  <a:cubicBezTo>
                    <a:pt x="83684" y="26467"/>
                    <a:pt x="82807" y="25209"/>
                    <a:pt x="82179" y="23830"/>
                  </a:cubicBezTo>
                  <a:lnTo>
                    <a:pt x="75321" y="10019"/>
                  </a:lnTo>
                  <a:cubicBezTo>
                    <a:pt x="72940" y="5161"/>
                    <a:pt x="69320" y="-363"/>
                    <a:pt x="63986" y="-78"/>
                  </a:cubicBezTo>
                  <a:cubicBezTo>
                    <a:pt x="58652" y="208"/>
                    <a:pt x="55509" y="7257"/>
                    <a:pt x="53699" y="12972"/>
                  </a:cubicBezTo>
                  <a:cubicBezTo>
                    <a:pt x="51889" y="18687"/>
                    <a:pt x="47984" y="25354"/>
                    <a:pt x="42269" y="24211"/>
                  </a:cubicBezTo>
                  <a:cubicBezTo>
                    <a:pt x="36554" y="23068"/>
                    <a:pt x="35506" y="16877"/>
                    <a:pt x="34744" y="11638"/>
                  </a:cubicBezTo>
                  <a:cubicBezTo>
                    <a:pt x="34773" y="9399"/>
                    <a:pt x="33801" y="7263"/>
                    <a:pt x="32077" y="5828"/>
                  </a:cubicBezTo>
                  <a:cubicBezTo>
                    <a:pt x="30411" y="5066"/>
                    <a:pt x="28505" y="5066"/>
                    <a:pt x="26839" y="5828"/>
                  </a:cubicBezTo>
                  <a:cubicBezTo>
                    <a:pt x="22400" y="6933"/>
                    <a:pt x="18466" y="9520"/>
                    <a:pt x="15694" y="13162"/>
                  </a:cubicBezTo>
                  <a:cubicBezTo>
                    <a:pt x="11218" y="18972"/>
                    <a:pt x="9884" y="32974"/>
                    <a:pt x="-22" y="32974"/>
                  </a:cubicBezTo>
                  <a:lnTo>
                    <a:pt x="-22" y="84028"/>
                  </a:lnTo>
                  <a:cubicBezTo>
                    <a:pt x="6474" y="83656"/>
                    <a:pt x="12884" y="85690"/>
                    <a:pt x="17980" y="89743"/>
                  </a:cubicBezTo>
                  <a:close/>
                </a:path>
              </a:pathLst>
            </a:custGeom>
            <a:solidFill>
              <a:srgbClr val="F99F38"/>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F64668D3-35B6-9D55-2781-65DF6B4F99D6}"/>
                </a:ext>
              </a:extLst>
            </p:cNvPr>
            <p:cNvSpPr/>
            <p:nvPr/>
          </p:nvSpPr>
          <p:spPr>
            <a:xfrm>
              <a:off x="4214461" y="399026"/>
              <a:ext cx="63597" cy="154723"/>
            </a:xfrm>
            <a:custGeom>
              <a:avLst/>
              <a:gdLst>
                <a:gd name="connsiteX0" fmla="*/ 1568 w 63597"/>
                <a:gd name="connsiteY0" fmla="*/ 95138 h 154723"/>
                <a:gd name="connsiteX1" fmla="*/ 2520 w 63597"/>
                <a:gd name="connsiteY1" fmla="*/ 96376 h 154723"/>
                <a:gd name="connsiteX2" fmla="*/ 3949 w 63597"/>
                <a:gd name="connsiteY2" fmla="*/ 96376 h 154723"/>
                <a:gd name="connsiteX3" fmla="*/ 10902 w 63597"/>
                <a:gd name="connsiteY3" fmla="*/ 95424 h 154723"/>
                <a:gd name="connsiteX4" fmla="*/ 21570 w 63597"/>
                <a:gd name="connsiteY4" fmla="*/ 79422 h 154723"/>
                <a:gd name="connsiteX5" fmla="*/ 25095 w 63597"/>
                <a:gd name="connsiteY5" fmla="*/ 78755 h 154723"/>
                <a:gd name="connsiteX6" fmla="*/ 29095 w 63597"/>
                <a:gd name="connsiteY6" fmla="*/ 87137 h 154723"/>
                <a:gd name="connsiteX7" fmla="*/ 31571 w 63597"/>
                <a:gd name="connsiteY7" fmla="*/ 91518 h 154723"/>
                <a:gd name="connsiteX8" fmla="*/ 27952 w 63597"/>
                <a:gd name="connsiteY8" fmla="*/ 111235 h 154723"/>
                <a:gd name="connsiteX9" fmla="*/ 22904 w 63597"/>
                <a:gd name="connsiteY9" fmla="*/ 119427 h 154723"/>
                <a:gd name="connsiteX10" fmla="*/ 22904 w 63597"/>
                <a:gd name="connsiteY10" fmla="*/ 128952 h 154723"/>
                <a:gd name="connsiteX11" fmla="*/ 25571 w 63597"/>
                <a:gd name="connsiteY11" fmla="*/ 133143 h 154723"/>
                <a:gd name="connsiteX12" fmla="*/ 34048 w 63597"/>
                <a:gd name="connsiteY12" fmla="*/ 153621 h 154723"/>
                <a:gd name="connsiteX13" fmla="*/ 35191 w 63597"/>
                <a:gd name="connsiteY13" fmla="*/ 154574 h 154723"/>
                <a:gd name="connsiteX14" fmla="*/ 37858 w 63597"/>
                <a:gd name="connsiteY14" fmla="*/ 153145 h 154723"/>
                <a:gd name="connsiteX15" fmla="*/ 37858 w 63597"/>
                <a:gd name="connsiteY15" fmla="*/ 149811 h 154723"/>
                <a:gd name="connsiteX16" fmla="*/ 41954 w 63597"/>
                <a:gd name="connsiteY16" fmla="*/ 91042 h 154723"/>
                <a:gd name="connsiteX17" fmla="*/ 41954 w 63597"/>
                <a:gd name="connsiteY17" fmla="*/ 84851 h 154723"/>
                <a:gd name="connsiteX18" fmla="*/ 46145 w 63597"/>
                <a:gd name="connsiteY18" fmla="*/ 80850 h 154723"/>
                <a:gd name="connsiteX19" fmla="*/ 50240 w 63597"/>
                <a:gd name="connsiteY19" fmla="*/ 82470 h 154723"/>
                <a:gd name="connsiteX20" fmla="*/ 59765 w 63597"/>
                <a:gd name="connsiteY20" fmla="*/ 84565 h 154723"/>
                <a:gd name="connsiteX21" fmla="*/ 62528 w 63597"/>
                <a:gd name="connsiteY21" fmla="*/ 76659 h 154723"/>
                <a:gd name="connsiteX22" fmla="*/ 57670 w 63597"/>
                <a:gd name="connsiteY22" fmla="*/ 73421 h 154723"/>
                <a:gd name="connsiteX23" fmla="*/ 56813 w 63597"/>
                <a:gd name="connsiteY23" fmla="*/ 70182 h 154723"/>
                <a:gd name="connsiteX24" fmla="*/ 54908 w 63597"/>
                <a:gd name="connsiteY24" fmla="*/ 44751 h 154723"/>
                <a:gd name="connsiteX25" fmla="*/ 56717 w 63597"/>
                <a:gd name="connsiteY25" fmla="*/ 37988 h 154723"/>
                <a:gd name="connsiteX26" fmla="*/ 59004 w 63597"/>
                <a:gd name="connsiteY26" fmla="*/ 36464 h 154723"/>
                <a:gd name="connsiteX27" fmla="*/ 59765 w 63597"/>
                <a:gd name="connsiteY27" fmla="*/ 33130 h 154723"/>
                <a:gd name="connsiteX28" fmla="*/ 59765 w 63597"/>
                <a:gd name="connsiteY28" fmla="*/ 26844 h 154723"/>
                <a:gd name="connsiteX29" fmla="*/ 59194 w 63597"/>
                <a:gd name="connsiteY29" fmla="*/ 24367 h 154723"/>
                <a:gd name="connsiteX30" fmla="*/ 56717 w 63597"/>
                <a:gd name="connsiteY30" fmla="*/ 22938 h 154723"/>
                <a:gd name="connsiteX31" fmla="*/ 52812 w 63597"/>
                <a:gd name="connsiteY31" fmla="*/ 14937 h 154723"/>
                <a:gd name="connsiteX32" fmla="*/ 52812 w 63597"/>
                <a:gd name="connsiteY32" fmla="*/ 5412 h 154723"/>
                <a:gd name="connsiteX33" fmla="*/ 46335 w 63597"/>
                <a:gd name="connsiteY33" fmla="*/ -17 h 154723"/>
                <a:gd name="connsiteX34" fmla="*/ 40334 w 63597"/>
                <a:gd name="connsiteY34" fmla="*/ 43893 h 154723"/>
                <a:gd name="connsiteX35" fmla="*/ 38429 w 63597"/>
                <a:gd name="connsiteY35" fmla="*/ 54371 h 154723"/>
                <a:gd name="connsiteX36" fmla="*/ 37858 w 63597"/>
                <a:gd name="connsiteY36" fmla="*/ 76278 h 154723"/>
                <a:gd name="connsiteX37" fmla="*/ 37382 w 63597"/>
                <a:gd name="connsiteY37" fmla="*/ 77326 h 154723"/>
                <a:gd name="connsiteX38" fmla="*/ 35191 w 63597"/>
                <a:gd name="connsiteY38" fmla="*/ 76755 h 154723"/>
                <a:gd name="connsiteX39" fmla="*/ 33857 w 63597"/>
                <a:gd name="connsiteY39" fmla="*/ 74659 h 154723"/>
                <a:gd name="connsiteX40" fmla="*/ 28333 w 63597"/>
                <a:gd name="connsiteY40" fmla="*/ 73421 h 154723"/>
                <a:gd name="connsiteX41" fmla="*/ 11855 w 63597"/>
                <a:gd name="connsiteY41" fmla="*/ 75516 h 154723"/>
                <a:gd name="connsiteX42" fmla="*/ 1568 w 63597"/>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97" h="154723">
                  <a:moveTo>
                    <a:pt x="1568" y="95138"/>
                  </a:moveTo>
                  <a:cubicBezTo>
                    <a:pt x="1768" y="95624"/>
                    <a:pt x="2101" y="96052"/>
                    <a:pt x="2520" y="96376"/>
                  </a:cubicBezTo>
                  <a:cubicBezTo>
                    <a:pt x="2987" y="96519"/>
                    <a:pt x="3482" y="96519"/>
                    <a:pt x="3949" y="96376"/>
                  </a:cubicBezTo>
                  <a:lnTo>
                    <a:pt x="10902" y="95424"/>
                  </a:lnTo>
                  <a:cubicBezTo>
                    <a:pt x="12331" y="88937"/>
                    <a:pt x="16131" y="83232"/>
                    <a:pt x="21570" y="79422"/>
                  </a:cubicBezTo>
                  <a:cubicBezTo>
                    <a:pt x="22608" y="78736"/>
                    <a:pt x="23875" y="78498"/>
                    <a:pt x="25095" y="78755"/>
                  </a:cubicBezTo>
                  <a:cubicBezTo>
                    <a:pt x="28238" y="79707"/>
                    <a:pt x="27952" y="84089"/>
                    <a:pt x="29095" y="87137"/>
                  </a:cubicBezTo>
                  <a:cubicBezTo>
                    <a:pt x="29809" y="88661"/>
                    <a:pt x="30638" y="90128"/>
                    <a:pt x="31571" y="91518"/>
                  </a:cubicBezTo>
                  <a:cubicBezTo>
                    <a:pt x="33905" y="98272"/>
                    <a:pt x="32533" y="105749"/>
                    <a:pt x="27952" y="111235"/>
                  </a:cubicBezTo>
                  <a:cubicBezTo>
                    <a:pt x="25999" y="113788"/>
                    <a:pt x="24313" y="116540"/>
                    <a:pt x="22904" y="119427"/>
                  </a:cubicBezTo>
                  <a:cubicBezTo>
                    <a:pt x="21589" y="122465"/>
                    <a:pt x="21589" y="125913"/>
                    <a:pt x="22904" y="128952"/>
                  </a:cubicBezTo>
                  <a:cubicBezTo>
                    <a:pt x="23704" y="130399"/>
                    <a:pt x="24590" y="131800"/>
                    <a:pt x="25571" y="133143"/>
                  </a:cubicBezTo>
                  <a:cubicBezTo>
                    <a:pt x="29571" y="139429"/>
                    <a:pt x="29190" y="148002"/>
                    <a:pt x="34048" y="153621"/>
                  </a:cubicBezTo>
                  <a:cubicBezTo>
                    <a:pt x="34334" y="154040"/>
                    <a:pt x="34734" y="154364"/>
                    <a:pt x="35191" y="154574"/>
                  </a:cubicBezTo>
                  <a:cubicBezTo>
                    <a:pt x="36315" y="154841"/>
                    <a:pt x="37458" y="154221"/>
                    <a:pt x="37858" y="153145"/>
                  </a:cubicBezTo>
                  <a:cubicBezTo>
                    <a:pt x="38144" y="152050"/>
                    <a:pt x="38144" y="150907"/>
                    <a:pt x="37858" y="149811"/>
                  </a:cubicBezTo>
                  <a:cubicBezTo>
                    <a:pt x="37287" y="130095"/>
                    <a:pt x="44240" y="110568"/>
                    <a:pt x="41954" y="91042"/>
                  </a:cubicBezTo>
                  <a:cubicBezTo>
                    <a:pt x="41620" y="88994"/>
                    <a:pt x="41620" y="86899"/>
                    <a:pt x="41954" y="84851"/>
                  </a:cubicBezTo>
                  <a:cubicBezTo>
                    <a:pt x="42525" y="82851"/>
                    <a:pt x="44049" y="80850"/>
                    <a:pt x="46145" y="80850"/>
                  </a:cubicBezTo>
                  <a:cubicBezTo>
                    <a:pt x="47650" y="80946"/>
                    <a:pt x="49079" y="81508"/>
                    <a:pt x="50240" y="82470"/>
                  </a:cubicBezTo>
                  <a:cubicBezTo>
                    <a:pt x="52965" y="84508"/>
                    <a:pt x="56441" y="85270"/>
                    <a:pt x="59765" y="84565"/>
                  </a:cubicBezTo>
                  <a:cubicBezTo>
                    <a:pt x="62909" y="83517"/>
                    <a:pt x="64909" y="78945"/>
                    <a:pt x="62528" y="76659"/>
                  </a:cubicBezTo>
                  <a:cubicBezTo>
                    <a:pt x="60146" y="74373"/>
                    <a:pt x="58813" y="75040"/>
                    <a:pt x="57670" y="73421"/>
                  </a:cubicBezTo>
                  <a:cubicBezTo>
                    <a:pt x="57089" y="72440"/>
                    <a:pt x="56794" y="71325"/>
                    <a:pt x="56813" y="70182"/>
                  </a:cubicBezTo>
                  <a:cubicBezTo>
                    <a:pt x="56241" y="61705"/>
                    <a:pt x="55574" y="53228"/>
                    <a:pt x="54908" y="44751"/>
                  </a:cubicBezTo>
                  <a:cubicBezTo>
                    <a:pt x="54908" y="42274"/>
                    <a:pt x="54908" y="39417"/>
                    <a:pt x="56717" y="37988"/>
                  </a:cubicBezTo>
                  <a:cubicBezTo>
                    <a:pt x="57527" y="37559"/>
                    <a:pt x="58299" y="37045"/>
                    <a:pt x="59004" y="36464"/>
                  </a:cubicBezTo>
                  <a:cubicBezTo>
                    <a:pt x="59642" y="35483"/>
                    <a:pt x="59918" y="34292"/>
                    <a:pt x="59765" y="33130"/>
                  </a:cubicBezTo>
                  <a:lnTo>
                    <a:pt x="59765" y="26844"/>
                  </a:lnTo>
                  <a:cubicBezTo>
                    <a:pt x="59823" y="25977"/>
                    <a:pt x="59623" y="25120"/>
                    <a:pt x="59194" y="24367"/>
                  </a:cubicBezTo>
                  <a:cubicBezTo>
                    <a:pt x="58461" y="23748"/>
                    <a:pt x="57622" y="23262"/>
                    <a:pt x="56717" y="22938"/>
                  </a:cubicBezTo>
                  <a:cubicBezTo>
                    <a:pt x="54070" y="21167"/>
                    <a:pt x="52584" y="18109"/>
                    <a:pt x="52812" y="14937"/>
                  </a:cubicBezTo>
                  <a:cubicBezTo>
                    <a:pt x="53155" y="11775"/>
                    <a:pt x="53155" y="8575"/>
                    <a:pt x="52812" y="5412"/>
                  </a:cubicBezTo>
                  <a:cubicBezTo>
                    <a:pt x="52146" y="2364"/>
                    <a:pt x="49383" y="-588"/>
                    <a:pt x="46335" y="-17"/>
                  </a:cubicBezTo>
                  <a:cubicBezTo>
                    <a:pt x="45202" y="14728"/>
                    <a:pt x="43202" y="29387"/>
                    <a:pt x="40334" y="43893"/>
                  </a:cubicBezTo>
                  <a:cubicBezTo>
                    <a:pt x="39458" y="47341"/>
                    <a:pt x="38820" y="50837"/>
                    <a:pt x="38429" y="54371"/>
                  </a:cubicBezTo>
                  <a:cubicBezTo>
                    <a:pt x="38763" y="61677"/>
                    <a:pt x="38572" y="69001"/>
                    <a:pt x="37858" y="76278"/>
                  </a:cubicBezTo>
                  <a:cubicBezTo>
                    <a:pt x="37801" y="76669"/>
                    <a:pt x="37639" y="77031"/>
                    <a:pt x="37382" y="77326"/>
                  </a:cubicBezTo>
                  <a:cubicBezTo>
                    <a:pt x="36715" y="77898"/>
                    <a:pt x="35667" y="77326"/>
                    <a:pt x="35191" y="76755"/>
                  </a:cubicBezTo>
                  <a:cubicBezTo>
                    <a:pt x="34715" y="76183"/>
                    <a:pt x="34429" y="75231"/>
                    <a:pt x="33857" y="74659"/>
                  </a:cubicBezTo>
                  <a:cubicBezTo>
                    <a:pt x="32333" y="73364"/>
                    <a:pt x="30267" y="72897"/>
                    <a:pt x="28333" y="73421"/>
                  </a:cubicBezTo>
                  <a:lnTo>
                    <a:pt x="11855" y="75516"/>
                  </a:lnTo>
                  <a:cubicBezTo>
                    <a:pt x="901" y="76659"/>
                    <a:pt x="-2337" y="85994"/>
                    <a:pt x="1568" y="95138"/>
                  </a:cubicBezTo>
                  <a:close/>
                </a:path>
              </a:pathLst>
            </a:custGeom>
            <a:solidFill>
              <a:srgbClr val="FAB07F"/>
            </a:solidFill>
            <a:ln w="9525" cap="flat">
              <a:no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EBA46ACA-4E14-70EE-B4DF-8B30E9A40274}"/>
                </a:ext>
              </a:extLst>
            </p:cNvPr>
            <p:cNvSpPr/>
            <p:nvPr/>
          </p:nvSpPr>
          <p:spPr>
            <a:xfrm>
              <a:off x="4224873"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1" y="4083"/>
                    <a:pt x="11539" y="4788"/>
                  </a:cubicBezTo>
                  <a:cubicBezTo>
                    <a:pt x="11892" y="5769"/>
                    <a:pt x="12053" y="6798"/>
                    <a:pt x="12015" y="7836"/>
                  </a:cubicBezTo>
                  <a:lnTo>
                    <a:pt x="12015" y="14598"/>
                  </a:lnTo>
                  <a:cubicBezTo>
                    <a:pt x="12434" y="17627"/>
                    <a:pt x="11367"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191" name="Freeform: Shape 190">
              <a:extLst>
                <a:ext uri="{FF2B5EF4-FFF2-40B4-BE49-F238E27FC236}">
                  <a16:creationId xmlns:a16="http://schemas.microsoft.com/office/drawing/2014/main" xmlns="" id="{613B8F4D-0AE9-8D75-46F3-534E12AC5C31}"/>
                </a:ext>
              </a:extLst>
            </p:cNvPr>
            <p:cNvSpPr/>
            <p:nvPr/>
          </p:nvSpPr>
          <p:spPr>
            <a:xfrm>
              <a:off x="4193426"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4" y="58"/>
                    <a:pt x="3743" y="763"/>
                  </a:cubicBezTo>
                  <a:cubicBezTo>
                    <a:pt x="4171"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620607C4-EFE2-B22B-729A-CF14B52D492D}"/>
                </a:ext>
              </a:extLst>
            </p:cNvPr>
            <p:cNvSpPr/>
            <p:nvPr/>
          </p:nvSpPr>
          <p:spPr>
            <a:xfrm>
              <a:off x="4172872" y="502921"/>
              <a:ext cx="18460" cy="39544"/>
            </a:xfrm>
            <a:custGeom>
              <a:avLst/>
              <a:gdLst>
                <a:gd name="connsiteX0" fmla="*/ 10676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4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5 w 18460"/>
                <a:gd name="connsiteY10" fmla="*/ 16960 h 39544"/>
                <a:gd name="connsiteX11" fmla="*/ 18296 w 18460"/>
                <a:gd name="connsiteY11" fmla="*/ 5244 h 39544"/>
                <a:gd name="connsiteX12" fmla="*/ 10676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6" y="482"/>
                  </a:moveTo>
                  <a:cubicBezTo>
                    <a:pt x="6990" y="2111"/>
                    <a:pt x="4304" y="5406"/>
                    <a:pt x="3437" y="9340"/>
                  </a:cubicBezTo>
                  <a:cubicBezTo>
                    <a:pt x="3256" y="10788"/>
                    <a:pt x="2971" y="12217"/>
                    <a:pt x="2580" y="13626"/>
                  </a:cubicBezTo>
                  <a:cubicBezTo>
                    <a:pt x="1589" y="15503"/>
                    <a:pt x="732" y="17446"/>
                    <a:pt x="8" y="19437"/>
                  </a:cubicBezTo>
                  <a:cubicBezTo>
                    <a:pt x="-239" y="22532"/>
                    <a:pt x="1046" y="25552"/>
                    <a:pt x="3437" y="27533"/>
                  </a:cubicBezTo>
                  <a:cubicBezTo>
                    <a:pt x="5742" y="29571"/>
                    <a:pt x="7419" y="32210"/>
                    <a:pt x="8295" y="35153"/>
                  </a:cubicBezTo>
                  <a:cubicBezTo>
                    <a:pt x="8295" y="36581"/>
                    <a:pt x="8295" y="38391"/>
                    <a:pt x="9724" y="39248"/>
                  </a:cubicBezTo>
                  <a:cubicBezTo>
                    <a:pt x="11086" y="39820"/>
                    <a:pt x="12648" y="39172"/>
                    <a:pt x="13210" y="37810"/>
                  </a:cubicBezTo>
                  <a:cubicBezTo>
                    <a:pt x="13229" y="37782"/>
                    <a:pt x="13238" y="37753"/>
                    <a:pt x="13248" y="37725"/>
                  </a:cubicBezTo>
                  <a:cubicBezTo>
                    <a:pt x="13629" y="36286"/>
                    <a:pt x="13629" y="34781"/>
                    <a:pt x="13248" y="33343"/>
                  </a:cubicBezTo>
                  <a:cubicBezTo>
                    <a:pt x="12362" y="27933"/>
                    <a:pt x="12038" y="22437"/>
                    <a:pt x="12295" y="16960"/>
                  </a:cubicBezTo>
                  <a:cubicBezTo>
                    <a:pt x="12295" y="11912"/>
                    <a:pt x="17249" y="9721"/>
                    <a:pt x="18296" y="5244"/>
                  </a:cubicBezTo>
                  <a:cubicBezTo>
                    <a:pt x="1934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F8447E91-0DE6-7249-2769-BBDFCDAC9BA2}"/>
                </a:ext>
              </a:extLst>
            </p:cNvPr>
            <p:cNvSpPr/>
            <p:nvPr/>
          </p:nvSpPr>
          <p:spPr>
            <a:xfrm>
              <a:off x="4160055"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24" y="150921"/>
                    <a:pt x="528" y="150254"/>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2" y="98905"/>
                    <a:pt x="-462" y="90656"/>
                    <a:pt x="1300" y="82684"/>
                  </a:cubicBezTo>
                  <a:cubicBezTo>
                    <a:pt x="4633" y="58395"/>
                    <a:pt x="6634" y="33916"/>
                    <a:pt x="7586" y="9437"/>
                  </a:cubicBezTo>
                  <a:cubicBezTo>
                    <a:pt x="7282" y="6265"/>
                    <a:pt x="7282"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CAC906EB-41C7-3228-0161-CEA1C9827F38}"/>
                </a:ext>
              </a:extLst>
            </p:cNvPr>
            <p:cNvSpPr/>
            <p:nvPr/>
          </p:nvSpPr>
          <p:spPr>
            <a:xfrm>
              <a:off x="4119535"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8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0" y="34020"/>
                    <a:pt x="3910" y="33830"/>
                  </a:cubicBezTo>
                  <a:cubicBezTo>
                    <a:pt x="3377" y="33420"/>
                    <a:pt x="2976" y="32858"/>
                    <a:pt x="2767" y="32210"/>
                  </a:cubicBezTo>
                  <a:cubicBezTo>
                    <a:pt x="243" y="28286"/>
                    <a:pt x="-614" y="23524"/>
                    <a:pt x="386" y="18971"/>
                  </a:cubicBezTo>
                  <a:cubicBezTo>
                    <a:pt x="2196" y="13922"/>
                    <a:pt x="8387" y="10970"/>
                    <a:pt x="8863" y="5636"/>
                  </a:cubicBezTo>
                  <a:cubicBezTo>
                    <a:pt x="8787" y="4178"/>
                    <a:pt x="9015" y="2721"/>
                    <a:pt x="9530" y="1349"/>
                  </a:cubicBezTo>
                  <a:cubicBezTo>
                    <a:pt x="10730" y="-241"/>
                    <a:pt x="13006" y="-565"/>
                    <a:pt x="14597" y="645"/>
                  </a:cubicBezTo>
                  <a:cubicBezTo>
                    <a:pt x="14654" y="683"/>
                    <a:pt x="14711" y="730"/>
                    <a:pt x="14768" y="778"/>
                  </a:cubicBezTo>
                  <a:cubicBezTo>
                    <a:pt x="17340" y="2778"/>
                    <a:pt x="17150" y="6302"/>
                    <a:pt x="18864" y="8779"/>
                  </a:cubicBezTo>
                  <a:cubicBezTo>
                    <a:pt x="20579" y="11255"/>
                    <a:pt x="22865" y="12494"/>
                    <a:pt x="23246" y="15637"/>
                  </a:cubicBezTo>
                  <a:cubicBezTo>
                    <a:pt x="24103" y="20780"/>
                    <a:pt x="17055" y="25829"/>
                    <a:pt x="14102" y="29067"/>
                  </a:cubicBezTo>
                  <a:close/>
                </a:path>
              </a:pathLst>
            </a:custGeom>
            <a:solidFill>
              <a:srgbClr val="FAB07F"/>
            </a:solidFill>
            <a:ln w="9525" cap="flat">
              <a:noFill/>
              <a:prstDash val="solid"/>
              <a:miter/>
            </a:ln>
          </p:spPr>
          <p:txBody>
            <a:bodyPr rtlCol="0" anchor="ctr"/>
            <a:lstStyle/>
            <a:p>
              <a:endParaRPr lang="en-IN"/>
            </a:p>
          </p:txBody>
        </p:sp>
        <p:sp>
          <p:nvSpPr>
            <p:cNvPr id="195" name="Freeform: Shape 194">
              <a:extLst>
                <a:ext uri="{FF2B5EF4-FFF2-40B4-BE49-F238E27FC236}">
                  <a16:creationId xmlns:a16="http://schemas.microsoft.com/office/drawing/2014/main" xmlns="" id="{642C9774-9C87-EC70-141D-47440E4C633F}"/>
                </a:ext>
              </a:extLst>
            </p:cNvPr>
            <p:cNvSpPr/>
            <p:nvPr/>
          </p:nvSpPr>
          <p:spPr>
            <a:xfrm>
              <a:off x="4101018" y="532257"/>
              <a:ext cx="13430" cy="52023"/>
            </a:xfrm>
            <a:custGeom>
              <a:avLst/>
              <a:gdLst>
                <a:gd name="connsiteX0" fmla="*/ 8521 w 13430"/>
                <a:gd name="connsiteY0" fmla="*/ 48584 h 52023"/>
                <a:gd name="connsiteX1" fmla="*/ 6712 w 13430"/>
                <a:gd name="connsiteY1" fmla="*/ 51442 h 52023"/>
                <a:gd name="connsiteX2" fmla="*/ 3568 w 13430"/>
                <a:gd name="connsiteY2" fmla="*/ 51442 h 52023"/>
                <a:gd name="connsiteX3" fmla="*/ 2140 w 13430"/>
                <a:gd name="connsiteY3" fmla="*/ 49632 h 52023"/>
                <a:gd name="connsiteX4" fmla="*/ 425 w 13430"/>
                <a:gd name="connsiteY4" fmla="*/ 35630 h 52023"/>
                <a:gd name="connsiteX5" fmla="*/ 4140 w 13430"/>
                <a:gd name="connsiteY5" fmla="*/ 23915 h 52023"/>
                <a:gd name="connsiteX6" fmla="*/ 8616 w 13430"/>
                <a:gd name="connsiteY6" fmla="*/ -88 h 52023"/>
                <a:gd name="connsiteX7" fmla="*/ 12807 w 13430"/>
                <a:gd name="connsiteY7" fmla="*/ 8675 h 52023"/>
                <a:gd name="connsiteX8" fmla="*/ 13284 w 13430"/>
                <a:gd name="connsiteY8" fmla="*/ 21724 h 52023"/>
                <a:gd name="connsiteX9" fmla="*/ 8521 w 13430"/>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0" h="52023">
                  <a:moveTo>
                    <a:pt x="8521" y="48584"/>
                  </a:moveTo>
                  <a:cubicBezTo>
                    <a:pt x="8121" y="49651"/>
                    <a:pt x="7512" y="50623"/>
                    <a:pt x="6712" y="51442"/>
                  </a:cubicBezTo>
                  <a:cubicBezTo>
                    <a:pt x="5769"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389" y="12999"/>
                    <a:pt x="13550" y="17371"/>
                    <a:pt x="13284" y="21724"/>
                  </a:cubicBezTo>
                  <a:cubicBezTo>
                    <a:pt x="13503" y="30906"/>
                    <a:pt x="11884" y="40040"/>
                    <a:pt x="8521" y="48584"/>
                  </a:cubicBezTo>
                  <a:close/>
                </a:path>
              </a:pathLst>
            </a:custGeom>
            <a:solidFill>
              <a:srgbClr val="FAB07F"/>
            </a:solidFill>
            <a:ln w="9525" cap="flat">
              <a:no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B40E49EE-28E1-6E8A-FD70-6663940B15FE}"/>
                </a:ext>
              </a:extLst>
            </p:cNvPr>
            <p:cNvSpPr/>
            <p:nvPr/>
          </p:nvSpPr>
          <p:spPr>
            <a:xfrm>
              <a:off x="4287011" y="299846"/>
              <a:ext cx="212788" cy="355944"/>
            </a:xfrm>
            <a:custGeom>
              <a:avLst/>
              <a:gdLst>
                <a:gd name="connsiteX0" fmla="*/ 201432 w 212788"/>
                <a:gd name="connsiteY0" fmla="*/ 19439 h 355944"/>
                <a:gd name="connsiteX1" fmla="*/ 189812 w 212788"/>
                <a:gd name="connsiteY1" fmla="*/ 30488 h 355944"/>
                <a:gd name="connsiteX2" fmla="*/ 171905 w 212788"/>
                <a:gd name="connsiteY2" fmla="*/ 13343 h 355944"/>
                <a:gd name="connsiteX3" fmla="*/ 162380 w 212788"/>
                <a:gd name="connsiteY3" fmla="*/ 20391 h 355944"/>
                <a:gd name="connsiteX4" fmla="*/ 151807 w 212788"/>
                <a:gd name="connsiteY4" fmla="*/ 24297 h 355944"/>
                <a:gd name="connsiteX5" fmla="*/ 147711 w 212788"/>
                <a:gd name="connsiteY5" fmla="*/ 12200 h 355944"/>
                <a:gd name="connsiteX6" fmla="*/ 136662 w 212788"/>
                <a:gd name="connsiteY6" fmla="*/ 8199 h 355944"/>
                <a:gd name="connsiteX7" fmla="*/ 130756 w 212788"/>
                <a:gd name="connsiteY7" fmla="*/ 23820 h 355944"/>
                <a:gd name="connsiteX8" fmla="*/ 126947 w 212788"/>
                <a:gd name="connsiteY8" fmla="*/ 47442 h 355944"/>
                <a:gd name="connsiteX9" fmla="*/ 120565 w 212788"/>
                <a:gd name="connsiteY9" fmla="*/ 55348 h 355944"/>
                <a:gd name="connsiteX10" fmla="*/ 118946 w 212788"/>
                <a:gd name="connsiteY10" fmla="*/ 37155 h 355944"/>
                <a:gd name="connsiteX11" fmla="*/ 118374 w 212788"/>
                <a:gd name="connsiteY11" fmla="*/ 8580 h 355944"/>
                <a:gd name="connsiteX12" fmla="*/ 113040 w 212788"/>
                <a:gd name="connsiteY12" fmla="*/ 11914 h 355944"/>
                <a:gd name="connsiteX13" fmla="*/ 109516 w 212788"/>
                <a:gd name="connsiteY13" fmla="*/ 18391 h 355944"/>
                <a:gd name="connsiteX14" fmla="*/ 103229 w 212788"/>
                <a:gd name="connsiteY14" fmla="*/ 12009 h 355944"/>
                <a:gd name="connsiteX15" fmla="*/ 95323 w 212788"/>
                <a:gd name="connsiteY15" fmla="*/ 1246 h 355944"/>
                <a:gd name="connsiteX16" fmla="*/ 79874 w 212788"/>
                <a:gd name="connsiteY16" fmla="*/ 5989 h 355944"/>
                <a:gd name="connsiteX17" fmla="*/ 79036 w 212788"/>
                <a:gd name="connsiteY17" fmla="*/ 8009 h 355944"/>
                <a:gd name="connsiteX18" fmla="*/ 78179 w 212788"/>
                <a:gd name="connsiteY18" fmla="*/ 15153 h 355944"/>
                <a:gd name="connsiteX19" fmla="*/ 67320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2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7 w 212788"/>
                <a:gd name="connsiteY38" fmla="*/ 344146 h 355944"/>
                <a:gd name="connsiteX39" fmla="*/ 77236 w 212788"/>
                <a:gd name="connsiteY39" fmla="*/ 340870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3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468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30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5 w 212788"/>
                <a:gd name="connsiteY68" fmla="*/ 345480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2581 h 355944"/>
                <a:gd name="connsiteX73" fmla="*/ 201432 w 212788"/>
                <a:gd name="connsiteY73" fmla="*/ 19439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1432" y="19439"/>
                  </a:moveTo>
                  <a:cubicBezTo>
                    <a:pt x="198003" y="23916"/>
                    <a:pt x="195336" y="30678"/>
                    <a:pt x="189812" y="30488"/>
                  </a:cubicBezTo>
                  <a:cubicBezTo>
                    <a:pt x="181144" y="30488"/>
                    <a:pt x="180287" y="13533"/>
                    <a:pt x="171905" y="13343"/>
                  </a:cubicBezTo>
                  <a:cubicBezTo>
                    <a:pt x="167713" y="13343"/>
                    <a:pt x="164856" y="17153"/>
                    <a:pt x="162380" y="20391"/>
                  </a:cubicBezTo>
                  <a:cubicBezTo>
                    <a:pt x="159903" y="23630"/>
                    <a:pt x="155236" y="26583"/>
                    <a:pt x="151807" y="24297"/>
                  </a:cubicBezTo>
                  <a:cubicBezTo>
                    <a:pt x="151330" y="20016"/>
                    <a:pt x="149930" y="15890"/>
                    <a:pt x="147711" y="12200"/>
                  </a:cubicBezTo>
                  <a:cubicBezTo>
                    <a:pt x="145387" y="8483"/>
                    <a:pt x="140824" y="6832"/>
                    <a:pt x="136662" y="8199"/>
                  </a:cubicBezTo>
                  <a:cubicBezTo>
                    <a:pt x="131328" y="10581"/>
                    <a:pt x="130852" y="17724"/>
                    <a:pt x="130756" y="23820"/>
                  </a:cubicBezTo>
                  <a:cubicBezTo>
                    <a:pt x="130547" y="31829"/>
                    <a:pt x="129261" y="39775"/>
                    <a:pt x="126947" y="47442"/>
                  </a:cubicBezTo>
                  <a:cubicBezTo>
                    <a:pt x="125899" y="50871"/>
                    <a:pt x="124089" y="54872"/>
                    <a:pt x="120565" y="55348"/>
                  </a:cubicBezTo>
                  <a:cubicBezTo>
                    <a:pt x="118107" y="49614"/>
                    <a:pt x="117536" y="43242"/>
                    <a:pt x="118946" y="37155"/>
                  </a:cubicBezTo>
                  <a:cubicBezTo>
                    <a:pt x="120041" y="27647"/>
                    <a:pt x="119841" y="18037"/>
                    <a:pt x="118374" y="8580"/>
                  </a:cubicBezTo>
                  <a:cubicBezTo>
                    <a:pt x="116469" y="6771"/>
                    <a:pt x="113707" y="9438"/>
                    <a:pt x="113040" y="11914"/>
                  </a:cubicBezTo>
                  <a:cubicBezTo>
                    <a:pt x="112373" y="14391"/>
                    <a:pt x="111897" y="17629"/>
                    <a:pt x="109516" y="18391"/>
                  </a:cubicBezTo>
                  <a:cubicBezTo>
                    <a:pt x="107134" y="19153"/>
                    <a:pt x="104182" y="15248"/>
                    <a:pt x="103229" y="12009"/>
                  </a:cubicBezTo>
                  <a:cubicBezTo>
                    <a:pt x="101915" y="7614"/>
                    <a:pt x="99124" y="3811"/>
                    <a:pt x="95323" y="1246"/>
                  </a:cubicBezTo>
                  <a:cubicBezTo>
                    <a:pt x="89742" y="-1711"/>
                    <a:pt x="82827" y="412"/>
                    <a:pt x="79874" y="5989"/>
                  </a:cubicBezTo>
                  <a:cubicBezTo>
                    <a:pt x="79531" y="6634"/>
                    <a:pt x="79245" y="7311"/>
                    <a:pt x="79036" y="8009"/>
                  </a:cubicBezTo>
                  <a:cubicBezTo>
                    <a:pt x="78464" y="10295"/>
                    <a:pt x="79036" y="12771"/>
                    <a:pt x="78179" y="15153"/>
                  </a:cubicBezTo>
                  <a:cubicBezTo>
                    <a:pt x="77074" y="20686"/>
                    <a:pt x="72825" y="25052"/>
                    <a:pt x="67320" y="26297"/>
                  </a:cubicBezTo>
                  <a:cubicBezTo>
                    <a:pt x="61548" y="22604"/>
                    <a:pt x="57976" y="16289"/>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2"/>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1" y="333783"/>
                    <a:pt x="26429" y="332097"/>
                    <a:pt x="30363" y="332430"/>
                  </a:cubicBezTo>
                  <a:cubicBezTo>
                    <a:pt x="33897" y="333630"/>
                    <a:pt x="36631" y="336469"/>
                    <a:pt x="37697" y="340050"/>
                  </a:cubicBezTo>
                  <a:cubicBezTo>
                    <a:pt x="38764" y="343603"/>
                    <a:pt x="40231" y="347023"/>
                    <a:pt x="42079" y="350242"/>
                  </a:cubicBezTo>
                  <a:cubicBezTo>
                    <a:pt x="44965" y="349213"/>
                    <a:pt x="47432" y="347270"/>
                    <a:pt x="49127" y="344718"/>
                  </a:cubicBezTo>
                  <a:cubicBezTo>
                    <a:pt x="50080" y="341936"/>
                    <a:pt x="50470" y="338983"/>
                    <a:pt x="50270" y="336050"/>
                  </a:cubicBezTo>
                  <a:cubicBezTo>
                    <a:pt x="50270" y="333097"/>
                    <a:pt x="51889" y="329763"/>
                    <a:pt x="54747" y="329192"/>
                  </a:cubicBezTo>
                  <a:cubicBezTo>
                    <a:pt x="57605" y="328620"/>
                    <a:pt x="60652" y="332049"/>
                    <a:pt x="61700" y="335193"/>
                  </a:cubicBezTo>
                  <a:cubicBezTo>
                    <a:pt x="62196" y="338536"/>
                    <a:pt x="63691" y="341660"/>
                    <a:pt x="65987" y="344146"/>
                  </a:cubicBezTo>
                  <a:cubicBezTo>
                    <a:pt x="69996" y="346346"/>
                    <a:pt x="75035" y="344879"/>
                    <a:pt x="77236" y="340870"/>
                  </a:cubicBezTo>
                  <a:cubicBezTo>
                    <a:pt x="77302" y="340755"/>
                    <a:pt x="77359" y="340641"/>
                    <a:pt x="77416" y="340527"/>
                  </a:cubicBezTo>
                  <a:cubicBezTo>
                    <a:pt x="79312" y="336288"/>
                    <a:pt x="80036" y="331611"/>
                    <a:pt x="79512" y="327001"/>
                  </a:cubicBezTo>
                  <a:cubicBezTo>
                    <a:pt x="79036" y="315190"/>
                    <a:pt x="78655" y="303284"/>
                    <a:pt x="78274" y="291473"/>
                  </a:cubicBezTo>
                  <a:cubicBezTo>
                    <a:pt x="77293" y="284577"/>
                    <a:pt x="78493" y="277557"/>
                    <a:pt x="81703"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9" y="307151"/>
                    <a:pt x="93218" y="312495"/>
                    <a:pt x="92942" y="317857"/>
                  </a:cubicBezTo>
                  <a:cubicBezTo>
                    <a:pt x="92666" y="323305"/>
                    <a:pt x="94466" y="328649"/>
                    <a:pt x="97990" y="332811"/>
                  </a:cubicBezTo>
                  <a:cubicBezTo>
                    <a:pt x="100400" y="334707"/>
                    <a:pt x="102581" y="336878"/>
                    <a:pt x="104467" y="339288"/>
                  </a:cubicBezTo>
                  <a:cubicBezTo>
                    <a:pt x="105372" y="341165"/>
                    <a:pt x="106049" y="343155"/>
                    <a:pt x="106468" y="345194"/>
                  </a:cubicBezTo>
                  <a:cubicBezTo>
                    <a:pt x="107163" y="349051"/>
                    <a:pt x="109354" y="352471"/>
                    <a:pt x="112564" y="354719"/>
                  </a:cubicBezTo>
                  <a:cubicBezTo>
                    <a:pt x="115916" y="356786"/>
                    <a:pt x="120288" y="355967"/>
                    <a:pt x="122660" y="352814"/>
                  </a:cubicBezTo>
                  <a:cubicBezTo>
                    <a:pt x="123479" y="350709"/>
                    <a:pt x="124156" y="348537"/>
                    <a:pt x="124660" y="346337"/>
                  </a:cubicBezTo>
                  <a:cubicBezTo>
                    <a:pt x="126794" y="342251"/>
                    <a:pt x="130833" y="339498"/>
                    <a:pt x="135424" y="339003"/>
                  </a:cubicBezTo>
                  <a:cubicBezTo>
                    <a:pt x="137557" y="338831"/>
                    <a:pt x="139615" y="338145"/>
                    <a:pt x="141424" y="337002"/>
                  </a:cubicBezTo>
                  <a:cubicBezTo>
                    <a:pt x="144758" y="334431"/>
                    <a:pt x="144187" y="329192"/>
                    <a:pt x="143330" y="324906"/>
                  </a:cubicBezTo>
                  <a:cubicBezTo>
                    <a:pt x="141282"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lnTo>
                    <a:pt x="152950" y="336907"/>
                  </a:lnTo>
                  <a:cubicBezTo>
                    <a:pt x="152950" y="340717"/>
                    <a:pt x="152950" y="345765"/>
                    <a:pt x="156855" y="346432"/>
                  </a:cubicBezTo>
                  <a:cubicBezTo>
                    <a:pt x="160760" y="347099"/>
                    <a:pt x="163237" y="344241"/>
                    <a:pt x="164665" y="341003"/>
                  </a:cubicBezTo>
                  <a:cubicBezTo>
                    <a:pt x="166094" y="337764"/>
                    <a:pt x="167047" y="334050"/>
                    <a:pt x="169999" y="332240"/>
                  </a:cubicBezTo>
                  <a:cubicBezTo>
                    <a:pt x="173104" y="330582"/>
                    <a:pt x="176905" y="331040"/>
                    <a:pt x="179524" y="333383"/>
                  </a:cubicBezTo>
                  <a:cubicBezTo>
                    <a:pt x="182068" y="335659"/>
                    <a:pt x="184001" y="338545"/>
                    <a:pt x="185144" y="341765"/>
                  </a:cubicBezTo>
                  <a:cubicBezTo>
                    <a:pt x="185639" y="343089"/>
                    <a:pt x="186306" y="344337"/>
                    <a:pt x="187145" y="345480"/>
                  </a:cubicBezTo>
                  <a:cubicBezTo>
                    <a:pt x="190955" y="350052"/>
                    <a:pt x="198860" y="347480"/>
                    <a:pt x="201908" y="342432"/>
                  </a:cubicBezTo>
                  <a:cubicBezTo>
                    <a:pt x="203908" y="339003"/>
                    <a:pt x="205242" y="332907"/>
                    <a:pt x="212767" y="332907"/>
                  </a:cubicBezTo>
                  <a:lnTo>
                    <a:pt x="212767" y="332907"/>
                  </a:lnTo>
                  <a:lnTo>
                    <a:pt x="212767" y="12581"/>
                  </a:lnTo>
                  <a:cubicBezTo>
                    <a:pt x="209623" y="12581"/>
                    <a:pt x="207147" y="11819"/>
                    <a:pt x="201432" y="19439"/>
                  </a:cubicBezTo>
                  <a:close/>
                </a:path>
              </a:pathLst>
            </a:custGeom>
            <a:solidFill>
              <a:srgbClr val="FED7AB"/>
            </a:solidFill>
            <a:ln w="9525" cap="flat">
              <a:noFill/>
              <a:prstDash val="solid"/>
              <a:miter/>
            </a:ln>
          </p:spPr>
          <p:txBody>
            <a:bodyPr rtlCol="0" anchor="ctr"/>
            <a:lstStyle/>
            <a:p>
              <a:endParaRPr lang="en-IN"/>
            </a:p>
          </p:txBody>
        </p:sp>
        <p:sp>
          <p:nvSpPr>
            <p:cNvPr id="197" name="Freeform: Shape 196">
              <a:extLst>
                <a:ext uri="{FF2B5EF4-FFF2-40B4-BE49-F238E27FC236}">
                  <a16:creationId xmlns:a16="http://schemas.microsoft.com/office/drawing/2014/main" xmlns="" id="{D38ED064-DCFD-5D9E-8B21-0AFD70664F75}"/>
                </a:ext>
              </a:extLst>
            </p:cNvPr>
            <p:cNvSpPr/>
            <p:nvPr/>
          </p:nvSpPr>
          <p:spPr>
            <a:xfrm>
              <a:off x="4288440" y="566733"/>
              <a:ext cx="213740" cy="160191"/>
            </a:xfrm>
            <a:custGeom>
              <a:avLst/>
              <a:gdLst>
                <a:gd name="connsiteX0" fmla="*/ 212767 w 213740"/>
                <a:gd name="connsiteY0" fmla="*/ 65639 h 160191"/>
                <a:gd name="connsiteX1" fmla="*/ 201908 w 213740"/>
                <a:gd name="connsiteY1" fmla="*/ 75164 h 160191"/>
                <a:gd name="connsiteX2" fmla="*/ 187144 w 213740"/>
                <a:gd name="connsiteY2" fmla="*/ 78212 h 160191"/>
                <a:gd name="connsiteX3" fmla="*/ 185144 w 213740"/>
                <a:gd name="connsiteY3" fmla="*/ 74497 h 160191"/>
                <a:gd name="connsiteX4" fmla="*/ 179524 w 213740"/>
                <a:gd name="connsiteY4" fmla="*/ 66115 h 160191"/>
                <a:gd name="connsiteX5" fmla="*/ 169999 w 213740"/>
                <a:gd name="connsiteY5" fmla="*/ 64972 h 160191"/>
                <a:gd name="connsiteX6" fmla="*/ 164665 w 213740"/>
                <a:gd name="connsiteY6" fmla="*/ 73735 h 160191"/>
                <a:gd name="connsiteX7" fmla="*/ 156855 w 213740"/>
                <a:gd name="connsiteY7" fmla="*/ 79164 h 160191"/>
                <a:gd name="connsiteX8" fmla="*/ 152950 w 213740"/>
                <a:gd name="connsiteY8" fmla="*/ 69639 h 160191"/>
                <a:gd name="connsiteX9" fmla="*/ 156474 w 213740"/>
                <a:gd name="connsiteY9" fmla="*/ 10013 h 160191"/>
                <a:gd name="connsiteX10" fmla="*/ 156474 w 213740"/>
                <a:gd name="connsiteY10" fmla="*/ 7441 h 160191"/>
                <a:gd name="connsiteX11" fmla="*/ 153521 w 213740"/>
                <a:gd name="connsiteY11" fmla="*/ 5631 h 160191"/>
                <a:gd name="connsiteX12" fmla="*/ 143996 w 213740"/>
                <a:gd name="connsiteY12" fmla="*/ 11251 h 160191"/>
                <a:gd name="connsiteX13" fmla="*/ 141329 w 213740"/>
                <a:gd name="connsiteY13" fmla="*/ 22967 h 160191"/>
                <a:gd name="connsiteX14" fmla="*/ 143329 w 213740"/>
                <a:gd name="connsiteY14" fmla="*/ 57638 h 160191"/>
                <a:gd name="connsiteX15" fmla="*/ 141424 w 213740"/>
                <a:gd name="connsiteY15" fmla="*/ 69734 h 160191"/>
                <a:gd name="connsiteX16" fmla="*/ 135423 w 213740"/>
                <a:gd name="connsiteY16" fmla="*/ 71735 h 160191"/>
                <a:gd name="connsiteX17" fmla="*/ 124660 w 213740"/>
                <a:gd name="connsiteY17" fmla="*/ 79069 h 160191"/>
                <a:gd name="connsiteX18" fmla="*/ 122660 w 213740"/>
                <a:gd name="connsiteY18" fmla="*/ 85546 h 160191"/>
                <a:gd name="connsiteX19" fmla="*/ 112563 w 213740"/>
                <a:gd name="connsiteY19" fmla="*/ 87451 h 160191"/>
                <a:gd name="connsiteX20" fmla="*/ 106468 w 213740"/>
                <a:gd name="connsiteY20" fmla="*/ 77926 h 160191"/>
                <a:gd name="connsiteX21" fmla="*/ 104467 w 213740"/>
                <a:gd name="connsiteY21" fmla="*/ 72020 h 160191"/>
                <a:gd name="connsiteX22" fmla="*/ 97990 w 213740"/>
                <a:gd name="connsiteY22" fmla="*/ 65543 h 160191"/>
                <a:gd name="connsiteX23" fmla="*/ 92942 w 213740"/>
                <a:gd name="connsiteY23" fmla="*/ 50589 h 160191"/>
                <a:gd name="connsiteX24" fmla="*/ 94752 w 213740"/>
                <a:gd name="connsiteY24" fmla="*/ 34587 h 160191"/>
                <a:gd name="connsiteX25" fmla="*/ 93894 w 213740"/>
                <a:gd name="connsiteY25" fmla="*/ 6869 h 160191"/>
                <a:gd name="connsiteX26" fmla="*/ 90561 w 213740"/>
                <a:gd name="connsiteY26" fmla="*/ 488 h 160191"/>
                <a:gd name="connsiteX27" fmla="*/ 81702 w 213740"/>
                <a:gd name="connsiteY27" fmla="*/ 4107 h 160191"/>
                <a:gd name="connsiteX28" fmla="*/ 78273 w 213740"/>
                <a:gd name="connsiteY28" fmla="*/ 24205 h 160191"/>
                <a:gd name="connsiteX29" fmla="*/ 79512 w 213740"/>
                <a:gd name="connsiteY29" fmla="*/ 59733 h 160191"/>
                <a:gd name="connsiteX30" fmla="*/ 77416 w 213740"/>
                <a:gd name="connsiteY30" fmla="*/ 73259 h 160191"/>
                <a:gd name="connsiteX31" fmla="*/ 66329 w 213740"/>
                <a:gd name="connsiteY31" fmla="*/ 77059 h 160191"/>
                <a:gd name="connsiteX32" fmla="*/ 65986 w 213740"/>
                <a:gd name="connsiteY32" fmla="*/ 76878 h 160191"/>
                <a:gd name="connsiteX33" fmla="*/ 61700 w 213740"/>
                <a:gd name="connsiteY33" fmla="*/ 67925 h 160191"/>
                <a:gd name="connsiteX34" fmla="*/ 54747 w 213740"/>
                <a:gd name="connsiteY34" fmla="*/ 61924 h 160191"/>
                <a:gd name="connsiteX35" fmla="*/ 50270 w 213740"/>
                <a:gd name="connsiteY35" fmla="*/ 68782 h 160191"/>
                <a:gd name="connsiteX36" fmla="*/ 49127 w 213740"/>
                <a:gd name="connsiteY36" fmla="*/ 77450 h 160191"/>
                <a:gd name="connsiteX37" fmla="*/ 42078 w 213740"/>
                <a:gd name="connsiteY37" fmla="*/ 82974 h 160191"/>
                <a:gd name="connsiteX38" fmla="*/ 37697 w 213740"/>
                <a:gd name="connsiteY38" fmla="*/ 72782 h 160191"/>
                <a:gd name="connsiteX39" fmla="*/ 30363 w 213740"/>
                <a:gd name="connsiteY39" fmla="*/ 65162 h 160191"/>
                <a:gd name="connsiteX40" fmla="*/ 20171 w 213740"/>
                <a:gd name="connsiteY40" fmla="*/ 69639 h 160191"/>
                <a:gd name="connsiteX41" fmla="*/ 11694 w 213740"/>
                <a:gd name="connsiteY41" fmla="*/ 77545 h 160191"/>
                <a:gd name="connsiteX42" fmla="*/ -22 w 213740"/>
                <a:gd name="connsiteY42" fmla="*/ 65734 h 160191"/>
                <a:gd name="connsiteX43" fmla="*/ -22 w 213740"/>
                <a:gd name="connsiteY43" fmla="*/ 132409 h 160191"/>
                <a:gd name="connsiteX44" fmla="*/ -22 w 213740"/>
                <a:gd name="connsiteY44" fmla="*/ 132409 h 160191"/>
                <a:gd name="connsiteX45" fmla="*/ 15123 w 213740"/>
                <a:gd name="connsiteY45" fmla="*/ 152983 h 160191"/>
                <a:gd name="connsiteX46" fmla="*/ 18742 w 213740"/>
                <a:gd name="connsiteY46" fmla="*/ 154983 h 160191"/>
                <a:gd name="connsiteX47" fmla="*/ 28267 w 213740"/>
                <a:gd name="connsiteY47" fmla="*/ 149077 h 160191"/>
                <a:gd name="connsiteX48" fmla="*/ 34077 w 213740"/>
                <a:gd name="connsiteY48" fmla="*/ 138886 h 160191"/>
                <a:gd name="connsiteX49" fmla="*/ 48975 w 213740"/>
                <a:gd name="connsiteY49" fmla="*/ 140210 h 160191"/>
                <a:gd name="connsiteX50" fmla="*/ 49984 w 213740"/>
                <a:gd name="connsiteY50" fmla="*/ 141648 h 160191"/>
                <a:gd name="connsiteX51" fmla="*/ 52461 w 213740"/>
                <a:gd name="connsiteY51" fmla="*/ 151173 h 160191"/>
                <a:gd name="connsiteX52" fmla="*/ 58843 w 213740"/>
                <a:gd name="connsiteY52" fmla="*/ 157745 h 160191"/>
                <a:gd name="connsiteX53" fmla="*/ 66462 w 213740"/>
                <a:gd name="connsiteY53" fmla="*/ 151459 h 160191"/>
                <a:gd name="connsiteX54" fmla="*/ 72368 w 213740"/>
                <a:gd name="connsiteY54" fmla="*/ 141934 h 160191"/>
                <a:gd name="connsiteX55" fmla="*/ 79035 w 213740"/>
                <a:gd name="connsiteY55" fmla="*/ 136505 h 160191"/>
                <a:gd name="connsiteX56" fmla="*/ 85036 w 213740"/>
                <a:gd name="connsiteY56" fmla="*/ 144315 h 160191"/>
                <a:gd name="connsiteX57" fmla="*/ 88179 w 213740"/>
                <a:gd name="connsiteY57" fmla="*/ 154507 h 160191"/>
                <a:gd name="connsiteX58" fmla="*/ 96752 w 213740"/>
                <a:gd name="connsiteY58" fmla="*/ 155555 h 160191"/>
                <a:gd name="connsiteX59" fmla="*/ 103610 w 213740"/>
                <a:gd name="connsiteY59" fmla="*/ 149554 h 160191"/>
                <a:gd name="connsiteX60" fmla="*/ 109611 w 213740"/>
                <a:gd name="connsiteY60" fmla="*/ 139172 h 160191"/>
                <a:gd name="connsiteX61" fmla="*/ 115135 w 213740"/>
                <a:gd name="connsiteY61" fmla="*/ 132980 h 160191"/>
                <a:gd name="connsiteX62" fmla="*/ 121231 w 213740"/>
                <a:gd name="connsiteY62" fmla="*/ 141839 h 160191"/>
                <a:gd name="connsiteX63" fmla="*/ 127518 w 213740"/>
                <a:gd name="connsiteY63" fmla="*/ 156888 h 160191"/>
                <a:gd name="connsiteX64" fmla="*/ 130661 w 213740"/>
                <a:gd name="connsiteY64" fmla="*/ 159746 h 160191"/>
                <a:gd name="connsiteX65" fmla="*/ 134757 w 213740"/>
                <a:gd name="connsiteY65" fmla="*/ 159746 h 160191"/>
                <a:gd name="connsiteX66" fmla="*/ 149139 w 213740"/>
                <a:gd name="connsiteY66" fmla="*/ 137743 h 160191"/>
                <a:gd name="connsiteX67" fmla="*/ 148187 w 213740"/>
                <a:gd name="connsiteY67" fmla="*/ 128218 h 160191"/>
                <a:gd name="connsiteX68" fmla="*/ 154569 w 213740"/>
                <a:gd name="connsiteY68" fmla="*/ 123265 h 160191"/>
                <a:gd name="connsiteX69" fmla="*/ 157331 w 213740"/>
                <a:gd name="connsiteY69" fmla="*/ 125837 h 160191"/>
                <a:gd name="connsiteX70" fmla="*/ 161903 w 213740"/>
                <a:gd name="connsiteY70" fmla="*/ 134504 h 160191"/>
                <a:gd name="connsiteX71" fmla="*/ 166475 w 213740"/>
                <a:gd name="connsiteY71" fmla="*/ 143077 h 160191"/>
                <a:gd name="connsiteX72" fmla="*/ 171523 w 213740"/>
                <a:gd name="connsiteY72" fmla="*/ 145458 h 160191"/>
                <a:gd name="connsiteX73" fmla="*/ 193145 w 213740"/>
                <a:gd name="connsiteY73" fmla="*/ 131552 h 160191"/>
                <a:gd name="connsiteX74" fmla="*/ 194288 w 213740"/>
                <a:gd name="connsiteY74" fmla="*/ 128789 h 160191"/>
                <a:gd name="connsiteX75" fmla="*/ 199431 w 213740"/>
                <a:gd name="connsiteY75" fmla="*/ 130027 h 160191"/>
                <a:gd name="connsiteX76" fmla="*/ 201241 w 213740"/>
                <a:gd name="connsiteY76" fmla="*/ 135838 h 160191"/>
                <a:gd name="connsiteX77" fmla="*/ 213719 w 213740"/>
                <a:gd name="connsiteY77" fmla="*/ 132790 h 160191"/>
                <a:gd name="connsiteX78" fmla="*/ 213719 w 213740"/>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0" h="160191">
                  <a:moveTo>
                    <a:pt x="212767" y="65639"/>
                  </a:moveTo>
                  <a:cubicBezTo>
                    <a:pt x="205242" y="65639"/>
                    <a:pt x="203908" y="71735"/>
                    <a:pt x="201908" y="75164"/>
                  </a:cubicBezTo>
                  <a:cubicBezTo>
                    <a:pt x="198860" y="80212"/>
                    <a:pt x="190954" y="82784"/>
                    <a:pt x="187144" y="78212"/>
                  </a:cubicBezTo>
                  <a:cubicBezTo>
                    <a:pt x="186306" y="77069"/>
                    <a:pt x="185639" y="75821"/>
                    <a:pt x="185144" y="74497"/>
                  </a:cubicBezTo>
                  <a:cubicBezTo>
                    <a:pt x="184001" y="71277"/>
                    <a:pt x="182067" y="68391"/>
                    <a:pt x="179524" y="66115"/>
                  </a:cubicBezTo>
                  <a:cubicBezTo>
                    <a:pt x="176905" y="63772"/>
                    <a:pt x="173104" y="63314"/>
                    <a:pt x="169999" y="64972"/>
                  </a:cubicBezTo>
                  <a:cubicBezTo>
                    <a:pt x="167046" y="66781"/>
                    <a:pt x="166094" y="70592"/>
                    <a:pt x="164665" y="73735"/>
                  </a:cubicBezTo>
                  <a:cubicBezTo>
                    <a:pt x="163236" y="76878"/>
                    <a:pt x="160188" y="80212"/>
                    <a:pt x="156855" y="79164"/>
                  </a:cubicBezTo>
                  <a:cubicBezTo>
                    <a:pt x="153521" y="78116"/>
                    <a:pt x="152759" y="73068"/>
                    <a:pt x="152950" y="69639"/>
                  </a:cubicBezTo>
                  <a:lnTo>
                    <a:pt x="156474" y="10013"/>
                  </a:lnTo>
                  <a:cubicBezTo>
                    <a:pt x="156712" y="9174"/>
                    <a:pt x="156712" y="8279"/>
                    <a:pt x="156474" y="7441"/>
                  </a:cubicBezTo>
                  <a:cubicBezTo>
                    <a:pt x="155845" y="6384"/>
                    <a:pt x="154740" y="5707"/>
                    <a:pt x="153521" y="5631"/>
                  </a:cubicBezTo>
                  <a:cubicBezTo>
                    <a:pt x="149520" y="5469"/>
                    <a:pt x="145787" y="7669"/>
                    <a:pt x="143996" y="11251"/>
                  </a:cubicBezTo>
                  <a:cubicBezTo>
                    <a:pt x="142205" y="14899"/>
                    <a:pt x="141291" y="18909"/>
                    <a:pt x="141329" y="22967"/>
                  </a:cubicBezTo>
                  <a:cubicBezTo>
                    <a:pt x="140615" y="34558"/>
                    <a:pt x="141281" y="46198"/>
                    <a:pt x="143329" y="57638"/>
                  </a:cubicBezTo>
                  <a:cubicBezTo>
                    <a:pt x="144186" y="61924"/>
                    <a:pt x="144758" y="67163"/>
                    <a:pt x="141424" y="69734"/>
                  </a:cubicBezTo>
                  <a:cubicBezTo>
                    <a:pt x="139614" y="70877"/>
                    <a:pt x="137557" y="71563"/>
                    <a:pt x="135423" y="71735"/>
                  </a:cubicBezTo>
                  <a:cubicBezTo>
                    <a:pt x="130832" y="72230"/>
                    <a:pt x="126794" y="74983"/>
                    <a:pt x="124660" y="79069"/>
                  </a:cubicBezTo>
                  <a:cubicBezTo>
                    <a:pt x="124155" y="81269"/>
                    <a:pt x="123479" y="83441"/>
                    <a:pt x="122660" y="85546"/>
                  </a:cubicBezTo>
                  <a:cubicBezTo>
                    <a:pt x="120288" y="88699"/>
                    <a:pt x="115916" y="89518"/>
                    <a:pt x="112563" y="87451"/>
                  </a:cubicBezTo>
                  <a:cubicBezTo>
                    <a:pt x="109353" y="85203"/>
                    <a:pt x="107163" y="81783"/>
                    <a:pt x="106468" y="77926"/>
                  </a:cubicBezTo>
                  <a:cubicBezTo>
                    <a:pt x="106048" y="75887"/>
                    <a:pt x="105372" y="73897"/>
                    <a:pt x="104467" y="72020"/>
                  </a:cubicBezTo>
                  <a:cubicBezTo>
                    <a:pt x="102572"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2" y="10289"/>
                    <a:pt x="77292" y="17309"/>
                    <a:pt x="78273" y="24205"/>
                  </a:cubicBezTo>
                  <a:cubicBezTo>
                    <a:pt x="78273" y="36016"/>
                    <a:pt x="79035" y="47922"/>
                    <a:pt x="79512" y="59733"/>
                  </a:cubicBezTo>
                  <a:cubicBezTo>
                    <a:pt x="80036" y="64343"/>
                    <a:pt x="79312" y="69020"/>
                    <a:pt x="77416" y="73259"/>
                  </a:cubicBezTo>
                  <a:cubicBezTo>
                    <a:pt x="75406" y="77373"/>
                    <a:pt x="70444" y="79069"/>
                    <a:pt x="66329" y="77059"/>
                  </a:cubicBezTo>
                  <a:cubicBezTo>
                    <a:pt x="66215" y="77002"/>
                    <a:pt x="66101" y="76945"/>
                    <a:pt x="65986" y="76878"/>
                  </a:cubicBezTo>
                  <a:cubicBezTo>
                    <a:pt x="63691" y="74392"/>
                    <a:pt x="62195" y="71268"/>
                    <a:pt x="61700" y="67925"/>
                  </a:cubicBezTo>
                  <a:cubicBezTo>
                    <a:pt x="60652" y="64781"/>
                    <a:pt x="57985" y="61257"/>
                    <a:pt x="54747" y="61924"/>
                  </a:cubicBezTo>
                  <a:cubicBezTo>
                    <a:pt x="51508" y="62591"/>
                    <a:pt x="50556" y="65829"/>
                    <a:pt x="50270" y="68782"/>
                  </a:cubicBezTo>
                  <a:cubicBezTo>
                    <a:pt x="50470" y="71715"/>
                    <a:pt x="50079" y="74668"/>
                    <a:pt x="49127" y="77450"/>
                  </a:cubicBezTo>
                  <a:cubicBezTo>
                    <a:pt x="47432" y="80002"/>
                    <a:pt x="44965" y="81945"/>
                    <a:pt x="42078" y="82974"/>
                  </a:cubicBezTo>
                  <a:cubicBezTo>
                    <a:pt x="40231" y="79755"/>
                    <a:pt x="38764" y="76335"/>
                    <a:pt x="37697" y="72782"/>
                  </a:cubicBezTo>
                  <a:cubicBezTo>
                    <a:pt x="36630" y="69201"/>
                    <a:pt x="33896" y="66362"/>
                    <a:pt x="30363" y="65162"/>
                  </a:cubicBezTo>
                  <a:cubicBezTo>
                    <a:pt x="26429" y="64829"/>
                    <a:pt x="22590" y="66515"/>
                    <a:pt x="20171" y="69639"/>
                  </a:cubicBezTo>
                  <a:cubicBezTo>
                    <a:pt x="17856" y="72773"/>
                    <a:pt x="14980" y="75449"/>
                    <a:pt x="11694" y="77545"/>
                  </a:cubicBezTo>
                  <a:cubicBezTo>
                    <a:pt x="9408" y="78688"/>
                    <a:pt x="11694" y="66020"/>
                    <a:pt x="-22" y="65734"/>
                  </a:cubicBezTo>
                  <a:lnTo>
                    <a:pt x="-22" y="132409"/>
                  </a:lnTo>
                  <a:lnTo>
                    <a:pt x="-22" y="132409"/>
                  </a:lnTo>
                  <a:cubicBezTo>
                    <a:pt x="11503" y="132409"/>
                    <a:pt x="10455" y="148792"/>
                    <a:pt x="15123" y="152983"/>
                  </a:cubicBezTo>
                  <a:cubicBezTo>
                    <a:pt x="16132" y="153954"/>
                    <a:pt x="17380" y="154650"/>
                    <a:pt x="18742" y="154983"/>
                  </a:cubicBezTo>
                  <a:cubicBezTo>
                    <a:pt x="22457" y="155840"/>
                    <a:pt x="25981" y="152507"/>
                    <a:pt x="28267" y="149077"/>
                  </a:cubicBezTo>
                  <a:cubicBezTo>
                    <a:pt x="29610" y="145372"/>
                    <a:pt x="31572" y="141924"/>
                    <a:pt x="34077"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843" y="157745"/>
                  </a:cubicBezTo>
                  <a:cubicBezTo>
                    <a:pt x="62081" y="157936"/>
                    <a:pt x="64653" y="154507"/>
                    <a:pt x="66462" y="151459"/>
                  </a:cubicBezTo>
                  <a:lnTo>
                    <a:pt x="72368" y="141934"/>
                  </a:lnTo>
                  <a:cubicBezTo>
                    <a:pt x="73892" y="139362"/>
                    <a:pt x="75987" y="136409"/>
                    <a:pt x="79035" y="136505"/>
                  </a:cubicBezTo>
                  <a:cubicBezTo>
                    <a:pt x="82084" y="136600"/>
                    <a:pt x="84560" y="140696"/>
                    <a:pt x="85036" y="144315"/>
                  </a:cubicBezTo>
                  <a:cubicBezTo>
                    <a:pt x="84884" y="147973"/>
                    <a:pt x="85998" y="151573"/>
                    <a:pt x="88179" y="154507"/>
                  </a:cubicBezTo>
                  <a:cubicBezTo>
                    <a:pt x="90589" y="156498"/>
                    <a:pt x="93933" y="156907"/>
                    <a:pt x="96752" y="155555"/>
                  </a:cubicBezTo>
                  <a:cubicBezTo>
                    <a:pt x="99486" y="154135"/>
                    <a:pt x="101848" y="152078"/>
                    <a:pt x="103610" y="149554"/>
                  </a:cubicBezTo>
                  <a:cubicBezTo>
                    <a:pt x="106048" y="146363"/>
                    <a:pt x="108068" y="142877"/>
                    <a:pt x="109611" y="139172"/>
                  </a:cubicBezTo>
                  <a:cubicBezTo>
                    <a:pt x="110754" y="136409"/>
                    <a:pt x="112278" y="133171"/>
                    <a:pt x="115135" y="132980"/>
                  </a:cubicBezTo>
                  <a:cubicBezTo>
                    <a:pt x="117993" y="132790"/>
                    <a:pt x="120469" y="137933"/>
                    <a:pt x="121231" y="141839"/>
                  </a:cubicBezTo>
                  <a:cubicBezTo>
                    <a:pt x="122298" y="147220"/>
                    <a:pt x="124441" y="152345"/>
                    <a:pt x="127518" y="156888"/>
                  </a:cubicBezTo>
                  <a:cubicBezTo>
                    <a:pt x="128270" y="158126"/>
                    <a:pt x="129356" y="159117"/>
                    <a:pt x="130661" y="159746"/>
                  </a:cubicBezTo>
                  <a:cubicBezTo>
                    <a:pt x="131985" y="160222"/>
                    <a:pt x="133433" y="160222"/>
                    <a:pt x="134757" y="159746"/>
                  </a:cubicBezTo>
                  <a:cubicBezTo>
                    <a:pt x="144177" y="156764"/>
                    <a:pt x="150187" y="147563"/>
                    <a:pt x="149139" y="137743"/>
                  </a:cubicBezTo>
                  <a:cubicBezTo>
                    <a:pt x="148339" y="134638"/>
                    <a:pt x="148025" y="131418"/>
                    <a:pt x="148187" y="128218"/>
                  </a:cubicBezTo>
                  <a:cubicBezTo>
                    <a:pt x="148663" y="125170"/>
                    <a:pt x="151711" y="122122"/>
                    <a:pt x="154569" y="123265"/>
                  </a:cubicBezTo>
                  <a:cubicBezTo>
                    <a:pt x="155702" y="123855"/>
                    <a:pt x="156655" y="124751"/>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8" y="128313"/>
                    <a:pt x="199431" y="130027"/>
                  </a:cubicBezTo>
                  <a:cubicBezTo>
                    <a:pt x="200575" y="131742"/>
                    <a:pt x="200384" y="133933"/>
                    <a:pt x="201241" y="135838"/>
                  </a:cubicBezTo>
                  <a:cubicBezTo>
                    <a:pt x="208576" y="151459"/>
                    <a:pt x="207909"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198" name="Freeform: Shape 197">
              <a:extLst>
                <a:ext uri="{FF2B5EF4-FFF2-40B4-BE49-F238E27FC236}">
                  <a16:creationId xmlns:a16="http://schemas.microsoft.com/office/drawing/2014/main" xmlns="" id="{A1C6BFA7-08B7-0F86-9E49-800AA7BED840}"/>
                </a:ext>
              </a:extLst>
            </p:cNvPr>
            <p:cNvSpPr/>
            <p:nvPr/>
          </p:nvSpPr>
          <p:spPr>
            <a:xfrm>
              <a:off x="4288250" y="228589"/>
              <a:ext cx="212693" cy="127645"/>
            </a:xfrm>
            <a:custGeom>
              <a:avLst/>
              <a:gdLst>
                <a:gd name="connsiteX0" fmla="*/ 17885 w 212693"/>
                <a:gd name="connsiteY0" fmla="*/ 89743 h 127645"/>
                <a:gd name="connsiteX1" fmla="*/ 25886 w 212693"/>
                <a:gd name="connsiteY1" fmla="*/ 96982 h 127645"/>
                <a:gd name="connsiteX2" fmla="*/ 33887 w 212693"/>
                <a:gd name="connsiteY2" fmla="*/ 92410 h 127645"/>
                <a:gd name="connsiteX3" fmla="*/ 36173 w 212693"/>
                <a:gd name="connsiteY3" fmla="*/ 82028 h 127645"/>
                <a:gd name="connsiteX4" fmla="*/ 53794 w 212693"/>
                <a:gd name="connsiteY4" fmla="*/ 74789 h 127645"/>
                <a:gd name="connsiteX5" fmla="*/ 57128 w 212693"/>
                <a:gd name="connsiteY5" fmla="*/ 76218 h 127645"/>
                <a:gd name="connsiteX6" fmla="*/ 57890 w 212693"/>
                <a:gd name="connsiteY6" fmla="*/ 80218 h 127645"/>
                <a:gd name="connsiteX7" fmla="*/ 67415 w 212693"/>
                <a:gd name="connsiteY7" fmla="*/ 97077 h 127645"/>
                <a:gd name="connsiteX8" fmla="*/ 78274 w 212693"/>
                <a:gd name="connsiteY8" fmla="*/ 85933 h 127645"/>
                <a:gd name="connsiteX9" fmla="*/ 79131 w 212693"/>
                <a:gd name="connsiteY9" fmla="*/ 78789 h 127645"/>
                <a:gd name="connsiteX10" fmla="*/ 94009 w 212693"/>
                <a:gd name="connsiteY10" fmla="*/ 72472 h 127645"/>
                <a:gd name="connsiteX11" fmla="*/ 94085 w 212693"/>
                <a:gd name="connsiteY11" fmla="*/ 72503 h 127645"/>
                <a:gd name="connsiteX12" fmla="*/ 101419 w 212693"/>
                <a:gd name="connsiteY12" fmla="*/ 84219 h 127645"/>
                <a:gd name="connsiteX13" fmla="*/ 107706 w 212693"/>
                <a:gd name="connsiteY13" fmla="*/ 90600 h 127645"/>
                <a:gd name="connsiteX14" fmla="*/ 111230 w 212693"/>
                <a:gd name="connsiteY14" fmla="*/ 84123 h 127645"/>
                <a:gd name="connsiteX15" fmla="*/ 116564 w 212693"/>
                <a:gd name="connsiteY15" fmla="*/ 80790 h 127645"/>
                <a:gd name="connsiteX16" fmla="*/ 117136 w 212693"/>
                <a:gd name="connsiteY16" fmla="*/ 109365 h 127645"/>
                <a:gd name="connsiteX17" fmla="*/ 118755 w 212693"/>
                <a:gd name="connsiteY17" fmla="*/ 127557 h 127645"/>
                <a:gd name="connsiteX18" fmla="*/ 125137 w 212693"/>
                <a:gd name="connsiteY18" fmla="*/ 119652 h 127645"/>
                <a:gd name="connsiteX19" fmla="*/ 128947 w 212693"/>
                <a:gd name="connsiteY19" fmla="*/ 96030 h 127645"/>
                <a:gd name="connsiteX20" fmla="*/ 134852 w 212693"/>
                <a:gd name="connsiteY20" fmla="*/ 80409 h 127645"/>
                <a:gd name="connsiteX21" fmla="*/ 145901 w 212693"/>
                <a:gd name="connsiteY21" fmla="*/ 84409 h 127645"/>
                <a:gd name="connsiteX22" fmla="*/ 149997 w 212693"/>
                <a:gd name="connsiteY22" fmla="*/ 96506 h 127645"/>
                <a:gd name="connsiteX23" fmla="*/ 160570 w 212693"/>
                <a:gd name="connsiteY23" fmla="*/ 92601 h 127645"/>
                <a:gd name="connsiteX24" fmla="*/ 170095 w 212693"/>
                <a:gd name="connsiteY24" fmla="*/ 85552 h 127645"/>
                <a:gd name="connsiteX25" fmla="*/ 188002 w 212693"/>
                <a:gd name="connsiteY25" fmla="*/ 102697 h 127645"/>
                <a:gd name="connsiteX26" fmla="*/ 199622 w 212693"/>
                <a:gd name="connsiteY26" fmla="*/ 91648 h 127645"/>
                <a:gd name="connsiteX27" fmla="*/ 212672 w 212693"/>
                <a:gd name="connsiteY27" fmla="*/ 84790 h 127645"/>
                <a:gd name="connsiteX28" fmla="*/ 212672 w 212693"/>
                <a:gd name="connsiteY28" fmla="*/ 32784 h 127645"/>
                <a:gd name="connsiteX29" fmla="*/ 204861 w 212693"/>
                <a:gd name="connsiteY29" fmla="*/ 28021 h 127645"/>
                <a:gd name="connsiteX30" fmla="*/ 195336 w 212693"/>
                <a:gd name="connsiteY30" fmla="*/ 14877 h 127645"/>
                <a:gd name="connsiteX31" fmla="*/ 189621 w 212693"/>
                <a:gd name="connsiteY31" fmla="*/ 10590 h 127645"/>
                <a:gd name="connsiteX32" fmla="*/ 183239 w 212693"/>
                <a:gd name="connsiteY32" fmla="*/ 17544 h 127645"/>
                <a:gd name="connsiteX33" fmla="*/ 180572 w 212693"/>
                <a:gd name="connsiteY33" fmla="*/ 27640 h 127645"/>
                <a:gd name="connsiteX34" fmla="*/ 165047 w 212693"/>
                <a:gd name="connsiteY34" fmla="*/ 26497 h 127645"/>
                <a:gd name="connsiteX35" fmla="*/ 155522 w 212693"/>
                <a:gd name="connsiteY35" fmla="*/ 11638 h 127645"/>
                <a:gd name="connsiteX36" fmla="*/ 145997 w 212693"/>
                <a:gd name="connsiteY36" fmla="*/ 6685 h 127645"/>
                <a:gd name="connsiteX37" fmla="*/ 137900 w 212693"/>
                <a:gd name="connsiteY37" fmla="*/ 14400 h 127645"/>
                <a:gd name="connsiteX38" fmla="*/ 120660 w 212693"/>
                <a:gd name="connsiteY38" fmla="*/ 13353 h 127645"/>
                <a:gd name="connsiteX39" fmla="*/ 109611 w 212693"/>
                <a:gd name="connsiteY39" fmla="*/ 875 h 127645"/>
                <a:gd name="connsiteX40" fmla="*/ 99419 w 212693"/>
                <a:gd name="connsiteY40" fmla="*/ 9257 h 127645"/>
                <a:gd name="connsiteX41" fmla="*/ 95609 w 212693"/>
                <a:gd name="connsiteY41" fmla="*/ 23354 h 127645"/>
                <a:gd name="connsiteX42" fmla="*/ 83703 w 212693"/>
                <a:gd name="connsiteY42" fmla="*/ 27545 h 127645"/>
                <a:gd name="connsiteX43" fmla="*/ 81131 w 212693"/>
                <a:gd name="connsiteY43" fmla="*/ 23830 h 127645"/>
                <a:gd name="connsiteX44" fmla="*/ 75035 w 212693"/>
                <a:gd name="connsiteY44" fmla="*/ 10019 h 127645"/>
                <a:gd name="connsiteX45" fmla="*/ 63700 w 212693"/>
                <a:gd name="connsiteY45" fmla="*/ -78 h 127645"/>
                <a:gd name="connsiteX46" fmla="*/ 53413 w 212693"/>
                <a:gd name="connsiteY46" fmla="*/ 12972 h 127645"/>
                <a:gd name="connsiteX47" fmla="*/ 41983 w 212693"/>
                <a:gd name="connsiteY47" fmla="*/ 24211 h 127645"/>
                <a:gd name="connsiteX48" fmla="*/ 34459 w 212693"/>
                <a:gd name="connsiteY48" fmla="*/ 11638 h 127645"/>
                <a:gd name="connsiteX49" fmla="*/ 32077 w 212693"/>
                <a:gd name="connsiteY49" fmla="*/ 6114 h 127645"/>
                <a:gd name="connsiteX50" fmla="*/ 26839 w 212693"/>
                <a:gd name="connsiteY50" fmla="*/ 6114 h 127645"/>
                <a:gd name="connsiteX51" fmla="*/ 15694 w 212693"/>
                <a:gd name="connsiteY51" fmla="*/ 13448 h 127645"/>
                <a:gd name="connsiteX52" fmla="*/ -22 w 212693"/>
                <a:gd name="connsiteY52" fmla="*/ 33260 h 127645"/>
                <a:gd name="connsiteX53" fmla="*/ -22 w 212693"/>
                <a:gd name="connsiteY53" fmla="*/ 84314 h 127645"/>
                <a:gd name="connsiteX54" fmla="*/ 17885 w 212693"/>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2693" h="127645">
                  <a:moveTo>
                    <a:pt x="17885" y="89743"/>
                  </a:moveTo>
                  <a:cubicBezTo>
                    <a:pt x="20314" y="92403"/>
                    <a:pt x="23000" y="94826"/>
                    <a:pt x="25886" y="96982"/>
                  </a:cubicBezTo>
                  <a:cubicBezTo>
                    <a:pt x="28934" y="98792"/>
                    <a:pt x="32744" y="95744"/>
                    <a:pt x="33887" y="92410"/>
                  </a:cubicBezTo>
                  <a:cubicBezTo>
                    <a:pt x="35030" y="89076"/>
                    <a:pt x="34744" y="85266"/>
                    <a:pt x="36173" y="82028"/>
                  </a:cubicBezTo>
                  <a:cubicBezTo>
                    <a:pt x="39878" y="76074"/>
                    <a:pt x="46974" y="73157"/>
                    <a:pt x="53794" y="74789"/>
                  </a:cubicBezTo>
                  <a:cubicBezTo>
                    <a:pt x="55052" y="74796"/>
                    <a:pt x="56252" y="75312"/>
                    <a:pt x="57128" y="76218"/>
                  </a:cubicBezTo>
                  <a:cubicBezTo>
                    <a:pt x="57823" y="77427"/>
                    <a:pt x="58090" y="78837"/>
                    <a:pt x="57890" y="80218"/>
                  </a:cubicBezTo>
                  <a:cubicBezTo>
                    <a:pt x="58071" y="87069"/>
                    <a:pt x="61643" y="93384"/>
                    <a:pt x="67415" y="97077"/>
                  </a:cubicBezTo>
                  <a:cubicBezTo>
                    <a:pt x="72921" y="95832"/>
                    <a:pt x="77169" y="91466"/>
                    <a:pt x="78274" y="85933"/>
                  </a:cubicBezTo>
                  <a:cubicBezTo>
                    <a:pt x="78750" y="83552"/>
                    <a:pt x="78274" y="81075"/>
                    <a:pt x="79131" y="78789"/>
                  </a:cubicBezTo>
                  <a:cubicBezTo>
                    <a:pt x="81493" y="72936"/>
                    <a:pt x="88161" y="70108"/>
                    <a:pt x="94009" y="72472"/>
                  </a:cubicBezTo>
                  <a:cubicBezTo>
                    <a:pt x="94037" y="72482"/>
                    <a:pt x="94057" y="72492"/>
                    <a:pt x="94085" y="72503"/>
                  </a:cubicBezTo>
                  <a:cubicBezTo>
                    <a:pt x="97857" y="75401"/>
                    <a:pt x="100457" y="79560"/>
                    <a:pt x="101419" y="84219"/>
                  </a:cubicBezTo>
                  <a:cubicBezTo>
                    <a:pt x="102372" y="87457"/>
                    <a:pt x="104563" y="91648"/>
                    <a:pt x="107706" y="90600"/>
                  </a:cubicBezTo>
                  <a:cubicBezTo>
                    <a:pt x="110849" y="89553"/>
                    <a:pt x="110563" y="86695"/>
                    <a:pt x="111230" y="84123"/>
                  </a:cubicBezTo>
                  <a:cubicBezTo>
                    <a:pt x="111897" y="81552"/>
                    <a:pt x="114659" y="78980"/>
                    <a:pt x="116564" y="80790"/>
                  </a:cubicBezTo>
                  <a:cubicBezTo>
                    <a:pt x="118031" y="90246"/>
                    <a:pt x="118231" y="99857"/>
                    <a:pt x="117136" y="109365"/>
                  </a:cubicBezTo>
                  <a:cubicBezTo>
                    <a:pt x="115726" y="115451"/>
                    <a:pt x="116297" y="121823"/>
                    <a:pt x="118755" y="127557"/>
                  </a:cubicBezTo>
                  <a:cubicBezTo>
                    <a:pt x="122279" y="127081"/>
                    <a:pt x="124089" y="123081"/>
                    <a:pt x="125137" y="119652"/>
                  </a:cubicBezTo>
                  <a:cubicBezTo>
                    <a:pt x="127451" y="111984"/>
                    <a:pt x="128737" y="104038"/>
                    <a:pt x="128947" y="96030"/>
                  </a:cubicBezTo>
                  <a:cubicBezTo>
                    <a:pt x="128947" y="90124"/>
                    <a:pt x="129518" y="82790"/>
                    <a:pt x="134852" y="80409"/>
                  </a:cubicBezTo>
                  <a:cubicBezTo>
                    <a:pt x="139015" y="79041"/>
                    <a:pt x="143577" y="80691"/>
                    <a:pt x="145901" y="84409"/>
                  </a:cubicBezTo>
                  <a:cubicBezTo>
                    <a:pt x="148121" y="88099"/>
                    <a:pt x="149521" y="92225"/>
                    <a:pt x="149997" y="96506"/>
                  </a:cubicBezTo>
                  <a:cubicBezTo>
                    <a:pt x="153426" y="98792"/>
                    <a:pt x="157903" y="95744"/>
                    <a:pt x="160570" y="92601"/>
                  </a:cubicBezTo>
                  <a:cubicBezTo>
                    <a:pt x="163237" y="89457"/>
                    <a:pt x="166094" y="85362"/>
                    <a:pt x="170095" y="85552"/>
                  </a:cubicBezTo>
                  <a:cubicBezTo>
                    <a:pt x="178763" y="85552"/>
                    <a:pt x="179620" y="102507"/>
                    <a:pt x="188002" y="102697"/>
                  </a:cubicBezTo>
                  <a:cubicBezTo>
                    <a:pt x="193526" y="102697"/>
                    <a:pt x="196193" y="96125"/>
                    <a:pt x="199622" y="91648"/>
                  </a:cubicBezTo>
                  <a:cubicBezTo>
                    <a:pt x="205337" y="84028"/>
                    <a:pt x="207909" y="84790"/>
                    <a:pt x="212672" y="84790"/>
                  </a:cubicBezTo>
                  <a:lnTo>
                    <a:pt x="212672" y="32784"/>
                  </a:lnTo>
                  <a:cubicBezTo>
                    <a:pt x="208195" y="32784"/>
                    <a:pt x="207147" y="33355"/>
                    <a:pt x="204861" y="28021"/>
                  </a:cubicBezTo>
                  <a:cubicBezTo>
                    <a:pt x="202194" y="23293"/>
                    <a:pt x="199003" y="18883"/>
                    <a:pt x="195336" y="14877"/>
                  </a:cubicBezTo>
                  <a:cubicBezTo>
                    <a:pt x="194126" y="12701"/>
                    <a:pt x="192050" y="11143"/>
                    <a:pt x="189621" y="10590"/>
                  </a:cubicBezTo>
                  <a:cubicBezTo>
                    <a:pt x="186192" y="10590"/>
                    <a:pt x="183906" y="14115"/>
                    <a:pt x="183239" y="17544"/>
                  </a:cubicBezTo>
                  <a:cubicBezTo>
                    <a:pt x="183125" y="21068"/>
                    <a:pt x="182211" y="24520"/>
                    <a:pt x="180572" y="27640"/>
                  </a:cubicBezTo>
                  <a:cubicBezTo>
                    <a:pt x="176953" y="32307"/>
                    <a:pt x="169238" y="30688"/>
                    <a:pt x="165047" y="26497"/>
                  </a:cubicBezTo>
                  <a:cubicBezTo>
                    <a:pt x="161513" y="21783"/>
                    <a:pt x="158331" y="16817"/>
                    <a:pt x="155522" y="11638"/>
                  </a:cubicBezTo>
                  <a:cubicBezTo>
                    <a:pt x="153664" y="8184"/>
                    <a:pt x="149892" y="6219"/>
                    <a:pt x="145997" y="6685"/>
                  </a:cubicBezTo>
                  <a:cubicBezTo>
                    <a:pt x="142377" y="7638"/>
                    <a:pt x="140663" y="11733"/>
                    <a:pt x="137900" y="14400"/>
                  </a:cubicBezTo>
                  <a:cubicBezTo>
                    <a:pt x="132804" y="18728"/>
                    <a:pt x="125194" y="18266"/>
                    <a:pt x="120660" y="13353"/>
                  </a:cubicBezTo>
                  <a:cubicBezTo>
                    <a:pt x="116850" y="9066"/>
                    <a:pt x="115135" y="1922"/>
                    <a:pt x="109611" y="875"/>
                  </a:cubicBezTo>
                  <a:cubicBezTo>
                    <a:pt x="104086" y="-173"/>
                    <a:pt x="100848" y="4685"/>
                    <a:pt x="99419" y="9257"/>
                  </a:cubicBezTo>
                  <a:cubicBezTo>
                    <a:pt x="98514" y="14046"/>
                    <a:pt x="97238" y="18759"/>
                    <a:pt x="95609" y="23354"/>
                  </a:cubicBezTo>
                  <a:cubicBezTo>
                    <a:pt x="93323" y="27640"/>
                    <a:pt x="87418" y="30688"/>
                    <a:pt x="83703" y="27545"/>
                  </a:cubicBezTo>
                  <a:cubicBezTo>
                    <a:pt x="82636" y="26467"/>
                    <a:pt x="81760" y="25209"/>
                    <a:pt x="81131" y="23830"/>
                  </a:cubicBezTo>
                  <a:lnTo>
                    <a:pt x="75035" y="10019"/>
                  </a:lnTo>
                  <a:cubicBezTo>
                    <a:pt x="72654" y="5161"/>
                    <a:pt x="69034" y="-363"/>
                    <a:pt x="63700" y="-78"/>
                  </a:cubicBezTo>
                  <a:cubicBezTo>
                    <a:pt x="58366" y="208"/>
                    <a:pt x="55223" y="7257"/>
                    <a:pt x="53413" y="12972"/>
                  </a:cubicBezTo>
                  <a:cubicBezTo>
                    <a:pt x="51604" y="18687"/>
                    <a:pt x="47698" y="25354"/>
                    <a:pt x="41983" y="24211"/>
                  </a:cubicBezTo>
                  <a:cubicBezTo>
                    <a:pt x="36268" y="23068"/>
                    <a:pt x="35221" y="16877"/>
                    <a:pt x="34459" y="11638"/>
                  </a:cubicBezTo>
                  <a:cubicBezTo>
                    <a:pt x="34478" y="9543"/>
                    <a:pt x="33611" y="7537"/>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408" y="83884"/>
                    <a:pt x="12780" y="85814"/>
                    <a:pt x="17885" y="89743"/>
                  </a:cubicBezTo>
                  <a:close/>
                </a:path>
              </a:pathLst>
            </a:custGeom>
            <a:solidFill>
              <a:srgbClr val="F99F38"/>
            </a:solidFill>
            <a:ln w="9525" cap="flat">
              <a:no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C4FC9971-EBCC-995D-903C-3E2AEBD3FB43}"/>
                </a:ext>
              </a:extLst>
            </p:cNvPr>
            <p:cNvSpPr/>
            <p:nvPr/>
          </p:nvSpPr>
          <p:spPr>
            <a:xfrm>
              <a:off x="4428221" y="399026"/>
              <a:ext cx="63768" cy="154723"/>
            </a:xfrm>
            <a:custGeom>
              <a:avLst/>
              <a:gdLst>
                <a:gd name="connsiteX0" fmla="*/ 1739 w 63768"/>
                <a:gd name="connsiteY0" fmla="*/ 95138 h 154723"/>
                <a:gd name="connsiteX1" fmla="*/ 2691 w 63768"/>
                <a:gd name="connsiteY1" fmla="*/ 96376 h 154723"/>
                <a:gd name="connsiteX2" fmla="*/ 4120 w 63768"/>
                <a:gd name="connsiteY2" fmla="*/ 96376 h 154723"/>
                <a:gd name="connsiteX3" fmla="*/ 11073 w 63768"/>
                <a:gd name="connsiteY3" fmla="*/ 95424 h 154723"/>
                <a:gd name="connsiteX4" fmla="*/ 21741 w 63768"/>
                <a:gd name="connsiteY4" fmla="*/ 79422 h 154723"/>
                <a:gd name="connsiteX5" fmla="*/ 25265 w 63768"/>
                <a:gd name="connsiteY5" fmla="*/ 78755 h 154723"/>
                <a:gd name="connsiteX6" fmla="*/ 29266 w 63768"/>
                <a:gd name="connsiteY6" fmla="*/ 87137 h 154723"/>
                <a:gd name="connsiteX7" fmla="*/ 31742 w 63768"/>
                <a:gd name="connsiteY7" fmla="*/ 91518 h 154723"/>
                <a:gd name="connsiteX8" fmla="*/ 28123 w 63768"/>
                <a:gd name="connsiteY8" fmla="*/ 111235 h 154723"/>
                <a:gd name="connsiteX9" fmla="*/ 23075 w 63768"/>
                <a:gd name="connsiteY9" fmla="*/ 119427 h 154723"/>
                <a:gd name="connsiteX10" fmla="*/ 23075 w 63768"/>
                <a:gd name="connsiteY10" fmla="*/ 128952 h 154723"/>
                <a:gd name="connsiteX11" fmla="*/ 25742 w 63768"/>
                <a:gd name="connsiteY11" fmla="*/ 133143 h 154723"/>
                <a:gd name="connsiteX12" fmla="*/ 34219 w 63768"/>
                <a:gd name="connsiteY12" fmla="*/ 153621 h 154723"/>
                <a:gd name="connsiteX13" fmla="*/ 35362 w 63768"/>
                <a:gd name="connsiteY13" fmla="*/ 154574 h 154723"/>
                <a:gd name="connsiteX14" fmla="*/ 38029 w 63768"/>
                <a:gd name="connsiteY14" fmla="*/ 153145 h 154723"/>
                <a:gd name="connsiteX15" fmla="*/ 38029 w 63768"/>
                <a:gd name="connsiteY15" fmla="*/ 149811 h 154723"/>
                <a:gd name="connsiteX16" fmla="*/ 42125 w 63768"/>
                <a:gd name="connsiteY16" fmla="*/ 91042 h 154723"/>
                <a:gd name="connsiteX17" fmla="*/ 42125 w 63768"/>
                <a:gd name="connsiteY17" fmla="*/ 84851 h 154723"/>
                <a:gd name="connsiteX18" fmla="*/ 46316 w 63768"/>
                <a:gd name="connsiteY18" fmla="*/ 80850 h 154723"/>
                <a:gd name="connsiteX19" fmla="*/ 50411 w 63768"/>
                <a:gd name="connsiteY19" fmla="*/ 82470 h 154723"/>
                <a:gd name="connsiteX20" fmla="*/ 59936 w 63768"/>
                <a:gd name="connsiteY20" fmla="*/ 84565 h 154723"/>
                <a:gd name="connsiteX21" fmla="*/ 62699 w 63768"/>
                <a:gd name="connsiteY21" fmla="*/ 76659 h 154723"/>
                <a:gd name="connsiteX22" fmla="*/ 57841 w 63768"/>
                <a:gd name="connsiteY22" fmla="*/ 73421 h 154723"/>
                <a:gd name="connsiteX23" fmla="*/ 56983 w 63768"/>
                <a:gd name="connsiteY23" fmla="*/ 70182 h 154723"/>
                <a:gd name="connsiteX24" fmla="*/ 55079 w 63768"/>
                <a:gd name="connsiteY24" fmla="*/ 44751 h 154723"/>
                <a:gd name="connsiteX25" fmla="*/ 56888 w 63768"/>
                <a:gd name="connsiteY25" fmla="*/ 37988 h 154723"/>
                <a:gd name="connsiteX26" fmla="*/ 59174 w 63768"/>
                <a:gd name="connsiteY26" fmla="*/ 36464 h 154723"/>
                <a:gd name="connsiteX27" fmla="*/ 59936 w 63768"/>
                <a:gd name="connsiteY27" fmla="*/ 33130 h 154723"/>
                <a:gd name="connsiteX28" fmla="*/ 59936 w 63768"/>
                <a:gd name="connsiteY28" fmla="*/ 26844 h 154723"/>
                <a:gd name="connsiteX29" fmla="*/ 59365 w 63768"/>
                <a:gd name="connsiteY29" fmla="*/ 24367 h 154723"/>
                <a:gd name="connsiteX30" fmla="*/ 56888 w 63768"/>
                <a:gd name="connsiteY30" fmla="*/ 22938 h 154723"/>
                <a:gd name="connsiteX31" fmla="*/ 52983 w 63768"/>
                <a:gd name="connsiteY31" fmla="*/ 14937 h 154723"/>
                <a:gd name="connsiteX32" fmla="*/ 52983 w 63768"/>
                <a:gd name="connsiteY32" fmla="*/ 5412 h 154723"/>
                <a:gd name="connsiteX33" fmla="*/ 46506 w 63768"/>
                <a:gd name="connsiteY33" fmla="*/ -17 h 154723"/>
                <a:gd name="connsiteX34" fmla="*/ 40505 w 63768"/>
                <a:gd name="connsiteY34" fmla="*/ 43893 h 154723"/>
                <a:gd name="connsiteX35" fmla="*/ 38600 w 63768"/>
                <a:gd name="connsiteY35" fmla="*/ 54371 h 154723"/>
                <a:gd name="connsiteX36" fmla="*/ 38029 w 63768"/>
                <a:gd name="connsiteY36" fmla="*/ 76278 h 154723"/>
                <a:gd name="connsiteX37" fmla="*/ 37553 w 63768"/>
                <a:gd name="connsiteY37" fmla="*/ 77326 h 154723"/>
                <a:gd name="connsiteX38" fmla="*/ 35362 w 63768"/>
                <a:gd name="connsiteY38" fmla="*/ 76755 h 154723"/>
                <a:gd name="connsiteX39" fmla="*/ 34029 w 63768"/>
                <a:gd name="connsiteY39" fmla="*/ 74659 h 154723"/>
                <a:gd name="connsiteX40" fmla="*/ 28504 w 63768"/>
                <a:gd name="connsiteY40" fmla="*/ 73421 h 154723"/>
                <a:gd name="connsiteX41" fmla="*/ 12025 w 63768"/>
                <a:gd name="connsiteY41" fmla="*/ 75516 h 154723"/>
                <a:gd name="connsiteX42" fmla="*/ 1739 w 6376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768" h="154723">
                  <a:moveTo>
                    <a:pt x="1739" y="95138"/>
                  </a:moveTo>
                  <a:cubicBezTo>
                    <a:pt x="1939" y="95624"/>
                    <a:pt x="2272" y="96052"/>
                    <a:pt x="2691" y="96376"/>
                  </a:cubicBezTo>
                  <a:cubicBezTo>
                    <a:pt x="3158" y="96519"/>
                    <a:pt x="3653" y="96519"/>
                    <a:pt x="4120" y="96376"/>
                  </a:cubicBezTo>
                  <a:lnTo>
                    <a:pt x="11073" y="95424"/>
                  </a:lnTo>
                  <a:cubicBezTo>
                    <a:pt x="12502" y="88937"/>
                    <a:pt x="16302" y="83232"/>
                    <a:pt x="21741" y="79422"/>
                  </a:cubicBezTo>
                  <a:cubicBezTo>
                    <a:pt x="22779" y="78736"/>
                    <a:pt x="24046" y="78498"/>
                    <a:pt x="25265" y="78755"/>
                  </a:cubicBezTo>
                  <a:cubicBezTo>
                    <a:pt x="28408" y="79707"/>
                    <a:pt x="28123" y="84089"/>
                    <a:pt x="29266" y="87137"/>
                  </a:cubicBezTo>
                  <a:cubicBezTo>
                    <a:pt x="29980" y="88661"/>
                    <a:pt x="30809" y="90128"/>
                    <a:pt x="31742" y="91518"/>
                  </a:cubicBezTo>
                  <a:cubicBezTo>
                    <a:pt x="34076" y="98272"/>
                    <a:pt x="32704" y="105749"/>
                    <a:pt x="28123" y="111235"/>
                  </a:cubicBezTo>
                  <a:cubicBezTo>
                    <a:pt x="26170" y="113788"/>
                    <a:pt x="24484" y="116540"/>
                    <a:pt x="23075" y="119427"/>
                  </a:cubicBezTo>
                  <a:cubicBezTo>
                    <a:pt x="21760" y="122465"/>
                    <a:pt x="21760" y="125913"/>
                    <a:pt x="23075" y="128952"/>
                  </a:cubicBezTo>
                  <a:cubicBezTo>
                    <a:pt x="23875" y="130399"/>
                    <a:pt x="24760" y="131800"/>
                    <a:pt x="25742" y="133143"/>
                  </a:cubicBezTo>
                  <a:cubicBezTo>
                    <a:pt x="29742" y="139429"/>
                    <a:pt x="29361" y="148002"/>
                    <a:pt x="34219" y="153621"/>
                  </a:cubicBezTo>
                  <a:cubicBezTo>
                    <a:pt x="34505" y="154040"/>
                    <a:pt x="34905" y="154364"/>
                    <a:pt x="35362" y="154574"/>
                  </a:cubicBezTo>
                  <a:cubicBezTo>
                    <a:pt x="36486" y="154841"/>
                    <a:pt x="37629" y="154221"/>
                    <a:pt x="38029" y="153145"/>
                  </a:cubicBezTo>
                  <a:cubicBezTo>
                    <a:pt x="38315" y="152050"/>
                    <a:pt x="38315" y="150907"/>
                    <a:pt x="38029" y="149811"/>
                  </a:cubicBezTo>
                  <a:cubicBezTo>
                    <a:pt x="37457" y="130095"/>
                    <a:pt x="44411" y="110568"/>
                    <a:pt x="42125" y="91042"/>
                  </a:cubicBezTo>
                  <a:cubicBezTo>
                    <a:pt x="41791" y="88994"/>
                    <a:pt x="41791" y="86899"/>
                    <a:pt x="42125" y="84851"/>
                  </a:cubicBezTo>
                  <a:cubicBezTo>
                    <a:pt x="42696" y="82851"/>
                    <a:pt x="44220" y="80850"/>
                    <a:pt x="46316" y="80850"/>
                  </a:cubicBezTo>
                  <a:cubicBezTo>
                    <a:pt x="47821" y="80936"/>
                    <a:pt x="49259" y="81498"/>
                    <a:pt x="50411" y="82470"/>
                  </a:cubicBezTo>
                  <a:cubicBezTo>
                    <a:pt x="53135" y="84508"/>
                    <a:pt x="56612" y="85270"/>
                    <a:pt x="59936" y="84565"/>
                  </a:cubicBezTo>
                  <a:cubicBezTo>
                    <a:pt x="63080" y="83517"/>
                    <a:pt x="65080" y="78945"/>
                    <a:pt x="62699" y="76659"/>
                  </a:cubicBezTo>
                  <a:cubicBezTo>
                    <a:pt x="60317" y="74373"/>
                    <a:pt x="58984" y="75040"/>
                    <a:pt x="57841" y="73421"/>
                  </a:cubicBezTo>
                  <a:cubicBezTo>
                    <a:pt x="57260" y="72440"/>
                    <a:pt x="56965" y="71325"/>
                    <a:pt x="56983" y="70182"/>
                  </a:cubicBezTo>
                  <a:cubicBezTo>
                    <a:pt x="56412" y="61705"/>
                    <a:pt x="55745" y="53228"/>
                    <a:pt x="55079" y="44751"/>
                  </a:cubicBezTo>
                  <a:cubicBezTo>
                    <a:pt x="55079" y="42274"/>
                    <a:pt x="55079" y="39417"/>
                    <a:pt x="56888" y="37988"/>
                  </a:cubicBezTo>
                  <a:cubicBezTo>
                    <a:pt x="57698" y="37559"/>
                    <a:pt x="58469" y="37045"/>
                    <a:pt x="59174" y="36464"/>
                  </a:cubicBezTo>
                  <a:cubicBezTo>
                    <a:pt x="59812" y="35483"/>
                    <a:pt x="60089" y="34292"/>
                    <a:pt x="59936" y="33130"/>
                  </a:cubicBezTo>
                  <a:lnTo>
                    <a:pt x="59936" y="26844"/>
                  </a:lnTo>
                  <a:cubicBezTo>
                    <a:pt x="59993" y="25977"/>
                    <a:pt x="59793" y="25120"/>
                    <a:pt x="59365" y="24367"/>
                  </a:cubicBezTo>
                  <a:cubicBezTo>
                    <a:pt x="58793" y="23605"/>
                    <a:pt x="57746" y="23415"/>
                    <a:pt x="56888" y="22938"/>
                  </a:cubicBezTo>
                  <a:cubicBezTo>
                    <a:pt x="54240" y="21167"/>
                    <a:pt x="52754" y="18109"/>
                    <a:pt x="52983" y="14937"/>
                  </a:cubicBezTo>
                  <a:cubicBezTo>
                    <a:pt x="53326" y="11775"/>
                    <a:pt x="53326" y="8575"/>
                    <a:pt x="52983" y="5412"/>
                  </a:cubicBezTo>
                  <a:cubicBezTo>
                    <a:pt x="52316" y="2364"/>
                    <a:pt x="49554" y="-588"/>
                    <a:pt x="46506" y="-17"/>
                  </a:cubicBezTo>
                  <a:cubicBezTo>
                    <a:pt x="45373" y="14728"/>
                    <a:pt x="43372" y="29387"/>
                    <a:pt x="40505" y="43893"/>
                  </a:cubicBezTo>
                  <a:cubicBezTo>
                    <a:pt x="39629" y="47341"/>
                    <a:pt x="38991" y="50837"/>
                    <a:pt x="38600" y="54371"/>
                  </a:cubicBezTo>
                  <a:cubicBezTo>
                    <a:pt x="38934" y="61677"/>
                    <a:pt x="38743" y="69001"/>
                    <a:pt x="38029" y="76278"/>
                  </a:cubicBezTo>
                  <a:cubicBezTo>
                    <a:pt x="37972" y="76669"/>
                    <a:pt x="37810" y="77031"/>
                    <a:pt x="37553" y="77326"/>
                  </a:cubicBezTo>
                  <a:cubicBezTo>
                    <a:pt x="36886" y="77898"/>
                    <a:pt x="35838" y="77326"/>
                    <a:pt x="35362" y="76755"/>
                  </a:cubicBezTo>
                  <a:cubicBezTo>
                    <a:pt x="34886" y="76183"/>
                    <a:pt x="34600" y="75231"/>
                    <a:pt x="34029" y="74659"/>
                  </a:cubicBezTo>
                  <a:cubicBezTo>
                    <a:pt x="32504" y="73364"/>
                    <a:pt x="30437" y="72897"/>
                    <a:pt x="28504" y="73421"/>
                  </a:cubicBezTo>
                  <a:lnTo>
                    <a:pt x="12025" y="75516"/>
                  </a:lnTo>
                  <a:cubicBezTo>
                    <a:pt x="786" y="76659"/>
                    <a:pt x="-2452" y="85994"/>
                    <a:pt x="1739" y="95138"/>
                  </a:cubicBezTo>
                  <a:close/>
                </a:path>
              </a:pathLst>
            </a:custGeom>
            <a:solidFill>
              <a:srgbClr val="FAB07F"/>
            </a:solidFill>
            <a:ln w="9525" cap="flat">
              <a:no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F14015A5-8796-C052-4496-2EE0D3139A60}"/>
                </a:ext>
              </a:extLst>
            </p:cNvPr>
            <p:cNvSpPr/>
            <p:nvPr/>
          </p:nvSpPr>
          <p:spPr>
            <a:xfrm>
              <a:off x="4438519" y="425558"/>
              <a:ext cx="12126" cy="24876"/>
            </a:xfrm>
            <a:custGeom>
              <a:avLst/>
              <a:gdLst>
                <a:gd name="connsiteX0" fmla="*/ 1442 w 12126"/>
                <a:gd name="connsiteY0" fmla="*/ 24409 h 24876"/>
                <a:gd name="connsiteX1" fmla="*/ 585 w 12126"/>
                <a:gd name="connsiteY1" fmla="*/ 22885 h 24876"/>
                <a:gd name="connsiteX2" fmla="*/ 585 w 12126"/>
                <a:gd name="connsiteY2" fmla="*/ 5264 h 24876"/>
                <a:gd name="connsiteX3" fmla="*/ 1442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2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2" y="24409"/>
                  </a:moveTo>
                  <a:cubicBezTo>
                    <a:pt x="928" y="24066"/>
                    <a:pt x="604" y="23504"/>
                    <a:pt x="585" y="22885"/>
                  </a:cubicBezTo>
                  <a:cubicBezTo>
                    <a:pt x="-224" y="17037"/>
                    <a:pt x="-224" y="11112"/>
                    <a:pt x="585" y="5264"/>
                  </a:cubicBezTo>
                  <a:cubicBezTo>
                    <a:pt x="576" y="4035"/>
                    <a:pt x="871" y="2826"/>
                    <a:pt x="1442" y="1740"/>
                  </a:cubicBezTo>
                  <a:cubicBezTo>
                    <a:pt x="2528" y="301"/>
                    <a:pt x="4348" y="-375"/>
                    <a:pt x="6110" y="25"/>
                  </a:cubicBezTo>
                  <a:cubicBezTo>
                    <a:pt x="7805" y="492"/>
                    <a:pt x="9310" y="1492"/>
                    <a:pt x="10396" y="2883"/>
                  </a:cubicBezTo>
                  <a:cubicBezTo>
                    <a:pt x="10901" y="3435"/>
                    <a:pt x="11292" y="4083"/>
                    <a:pt x="11539" y="4788"/>
                  </a:cubicBezTo>
                  <a:cubicBezTo>
                    <a:pt x="11892" y="5769"/>
                    <a:pt x="12053" y="6798"/>
                    <a:pt x="12015" y="7836"/>
                  </a:cubicBezTo>
                  <a:lnTo>
                    <a:pt x="12015" y="14598"/>
                  </a:lnTo>
                  <a:cubicBezTo>
                    <a:pt x="12435" y="17627"/>
                    <a:pt x="11368" y="20675"/>
                    <a:pt x="9158" y="22790"/>
                  </a:cubicBezTo>
                  <a:cubicBezTo>
                    <a:pt x="7053" y="24647"/>
                    <a:pt x="4119" y="25267"/>
                    <a:pt x="1442" y="24409"/>
                  </a:cubicBezTo>
                  <a:close/>
                </a:path>
              </a:pathLst>
            </a:custGeom>
            <a:solidFill>
              <a:srgbClr val="FAB07F"/>
            </a:solidFill>
            <a:ln w="9525" cap="flat">
              <a:no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71690BE8-C1AB-D729-3506-39CAF52241D9}"/>
                </a:ext>
              </a:extLst>
            </p:cNvPr>
            <p:cNvSpPr/>
            <p:nvPr/>
          </p:nvSpPr>
          <p:spPr>
            <a:xfrm>
              <a:off x="4406979" y="445300"/>
              <a:ext cx="5487" cy="11900"/>
            </a:xfrm>
            <a:custGeom>
              <a:avLst/>
              <a:gdLst>
                <a:gd name="connsiteX0" fmla="*/ 693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60 w 5487"/>
                <a:gd name="connsiteY4" fmla="*/ 763 h 11900"/>
                <a:gd name="connsiteX5" fmla="*/ 4217 w 5487"/>
                <a:gd name="connsiteY5" fmla="*/ 3049 h 11900"/>
                <a:gd name="connsiteX6" fmla="*/ 5074 w 5487"/>
                <a:gd name="connsiteY6" fmla="*/ 11335 h 11900"/>
                <a:gd name="connsiteX7" fmla="*/ 693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3" y="10383"/>
                  </a:moveTo>
                  <a:cubicBezTo>
                    <a:pt x="169" y="9183"/>
                    <a:pt x="-31" y="7868"/>
                    <a:pt x="121" y="6573"/>
                  </a:cubicBezTo>
                  <a:cubicBezTo>
                    <a:pt x="-70" y="4992"/>
                    <a:pt x="-70" y="3392"/>
                    <a:pt x="121" y="1810"/>
                  </a:cubicBezTo>
                  <a:cubicBezTo>
                    <a:pt x="255" y="1086"/>
                    <a:pt x="664" y="429"/>
                    <a:pt x="1264" y="1"/>
                  </a:cubicBezTo>
                  <a:cubicBezTo>
                    <a:pt x="2055" y="-257"/>
                    <a:pt x="2922" y="58"/>
                    <a:pt x="3360" y="763"/>
                  </a:cubicBezTo>
                  <a:cubicBezTo>
                    <a:pt x="3788" y="1467"/>
                    <a:pt x="4074" y="2239"/>
                    <a:pt x="4217" y="3049"/>
                  </a:cubicBezTo>
                  <a:cubicBezTo>
                    <a:pt x="4217" y="5049"/>
                    <a:pt x="6312" y="10002"/>
                    <a:pt x="5074" y="11335"/>
                  </a:cubicBezTo>
                  <a:cubicBezTo>
                    <a:pt x="3598" y="12240"/>
                    <a:pt x="1664" y="11821"/>
                    <a:pt x="693" y="10383"/>
                  </a:cubicBezTo>
                  <a:close/>
                </a:path>
              </a:pathLst>
            </a:custGeom>
            <a:solidFill>
              <a:srgbClr val="FAB07F"/>
            </a:solidFill>
            <a:ln w="9525" cap="flat">
              <a:no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A8416C99-2E60-F6AD-066D-978692C537C9}"/>
                </a:ext>
              </a:extLst>
            </p:cNvPr>
            <p:cNvSpPr/>
            <p:nvPr/>
          </p:nvSpPr>
          <p:spPr>
            <a:xfrm>
              <a:off x="4386518" y="502921"/>
              <a:ext cx="18472" cy="39544"/>
            </a:xfrm>
            <a:custGeom>
              <a:avLst/>
              <a:gdLst>
                <a:gd name="connsiteX0" fmla="*/ 10676 w 18472"/>
                <a:gd name="connsiteY0" fmla="*/ 482 h 39544"/>
                <a:gd name="connsiteX1" fmla="*/ 3437 w 18472"/>
                <a:gd name="connsiteY1" fmla="*/ 9340 h 39544"/>
                <a:gd name="connsiteX2" fmla="*/ 2580 w 18472"/>
                <a:gd name="connsiteY2" fmla="*/ 13626 h 39544"/>
                <a:gd name="connsiteX3" fmla="*/ 8 w 18472"/>
                <a:gd name="connsiteY3" fmla="*/ 19437 h 39544"/>
                <a:gd name="connsiteX4" fmla="*/ 3437 w 18472"/>
                <a:gd name="connsiteY4" fmla="*/ 27533 h 39544"/>
                <a:gd name="connsiteX5" fmla="*/ 8295 w 18472"/>
                <a:gd name="connsiteY5" fmla="*/ 35153 h 39544"/>
                <a:gd name="connsiteX6" fmla="*/ 9724 w 18472"/>
                <a:gd name="connsiteY6" fmla="*/ 39248 h 39544"/>
                <a:gd name="connsiteX7" fmla="*/ 13210 w 18472"/>
                <a:gd name="connsiteY7" fmla="*/ 37810 h 39544"/>
                <a:gd name="connsiteX8" fmla="*/ 13248 w 18472"/>
                <a:gd name="connsiteY8" fmla="*/ 37725 h 39544"/>
                <a:gd name="connsiteX9" fmla="*/ 13248 w 18472"/>
                <a:gd name="connsiteY9" fmla="*/ 33343 h 39544"/>
                <a:gd name="connsiteX10" fmla="*/ 12296 w 18472"/>
                <a:gd name="connsiteY10" fmla="*/ 16960 h 39544"/>
                <a:gd name="connsiteX11" fmla="*/ 18296 w 18472"/>
                <a:gd name="connsiteY11" fmla="*/ 5244 h 39544"/>
                <a:gd name="connsiteX12" fmla="*/ 10676 w 18472"/>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72" h="39544">
                  <a:moveTo>
                    <a:pt x="10676" y="482"/>
                  </a:moveTo>
                  <a:cubicBezTo>
                    <a:pt x="7009" y="2139"/>
                    <a:pt x="4333" y="5416"/>
                    <a:pt x="3437" y="9340"/>
                  </a:cubicBezTo>
                  <a:cubicBezTo>
                    <a:pt x="3256" y="10788"/>
                    <a:pt x="2971" y="12217"/>
                    <a:pt x="2580" y="13626"/>
                  </a:cubicBezTo>
                  <a:cubicBezTo>
                    <a:pt x="1589" y="15503"/>
                    <a:pt x="732" y="17446"/>
                    <a:pt x="8" y="19437"/>
                  </a:cubicBezTo>
                  <a:cubicBezTo>
                    <a:pt x="-239" y="22532"/>
                    <a:pt x="1047" y="25552"/>
                    <a:pt x="3437" y="27533"/>
                  </a:cubicBezTo>
                  <a:cubicBezTo>
                    <a:pt x="5742"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96" y="5244"/>
                  </a:cubicBezTo>
                  <a:cubicBezTo>
                    <a:pt x="19344" y="767"/>
                    <a:pt x="14867" y="-1138"/>
                    <a:pt x="10676" y="482"/>
                  </a:cubicBezTo>
                  <a:close/>
                </a:path>
              </a:pathLst>
            </a:custGeom>
            <a:solidFill>
              <a:srgbClr val="FAB07F"/>
            </a:solidFill>
            <a:ln w="9525" cap="flat">
              <a:no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42BAA8DA-5B42-816E-43C8-DA32F1EB3E0B}"/>
                </a:ext>
              </a:extLst>
            </p:cNvPr>
            <p:cNvSpPr/>
            <p:nvPr/>
          </p:nvSpPr>
          <p:spPr>
            <a:xfrm>
              <a:off x="4373891"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4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24" y="150921"/>
                    <a:pt x="528" y="150254"/>
                    <a:pt x="442" y="149549"/>
                  </a:cubicBezTo>
                  <a:cubicBezTo>
                    <a:pt x="166" y="147549"/>
                    <a:pt x="433" y="145511"/>
                    <a:pt x="1204"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633" y="58395"/>
                    <a:pt x="6634" y="33916"/>
                    <a:pt x="7586" y="9437"/>
                  </a:cubicBezTo>
                  <a:cubicBezTo>
                    <a:pt x="7281" y="6265"/>
                    <a:pt x="7281"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04" name="Freeform: Shape 203">
              <a:extLst>
                <a:ext uri="{FF2B5EF4-FFF2-40B4-BE49-F238E27FC236}">
                  <a16:creationId xmlns:a16="http://schemas.microsoft.com/office/drawing/2014/main" xmlns="" id="{6E7F1983-3657-BAEF-E8B3-7F5CD0515C86}"/>
                </a:ext>
              </a:extLst>
            </p:cNvPr>
            <p:cNvSpPr/>
            <p:nvPr/>
          </p:nvSpPr>
          <p:spPr>
            <a:xfrm>
              <a:off x="4333181"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9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1" y="34020"/>
                    <a:pt x="3910" y="33830"/>
                  </a:cubicBezTo>
                  <a:cubicBezTo>
                    <a:pt x="3377" y="33420"/>
                    <a:pt x="2977" y="32858"/>
                    <a:pt x="2767" y="32210"/>
                  </a:cubicBezTo>
                  <a:cubicBezTo>
                    <a:pt x="243" y="28286"/>
                    <a:pt x="-614" y="23524"/>
                    <a:pt x="386" y="18971"/>
                  </a:cubicBezTo>
                  <a:cubicBezTo>
                    <a:pt x="2196" y="13922"/>
                    <a:pt x="8387" y="10970"/>
                    <a:pt x="8863" y="5636"/>
                  </a:cubicBezTo>
                  <a:cubicBezTo>
                    <a:pt x="8787" y="4178"/>
                    <a:pt x="9016" y="2721"/>
                    <a:pt x="9530" y="1349"/>
                  </a:cubicBezTo>
                  <a:cubicBezTo>
                    <a:pt x="10730" y="-241"/>
                    <a:pt x="13006" y="-565"/>
                    <a:pt x="14597" y="645"/>
                  </a:cubicBezTo>
                  <a:cubicBezTo>
                    <a:pt x="14654" y="683"/>
                    <a:pt x="14711" y="730"/>
                    <a:pt x="14769" y="778"/>
                  </a:cubicBezTo>
                  <a:cubicBezTo>
                    <a:pt x="17340" y="2778"/>
                    <a:pt x="17150" y="6302"/>
                    <a:pt x="18864" y="8779"/>
                  </a:cubicBezTo>
                  <a:cubicBezTo>
                    <a:pt x="20579" y="11255"/>
                    <a:pt x="22865" y="12494"/>
                    <a:pt x="23246" y="15637"/>
                  </a:cubicBezTo>
                  <a:cubicBezTo>
                    <a:pt x="24103" y="20780"/>
                    <a:pt x="17055" y="25829"/>
                    <a:pt x="14102" y="29067"/>
                  </a:cubicBezTo>
                  <a:close/>
                </a:path>
              </a:pathLst>
            </a:custGeom>
            <a:solidFill>
              <a:srgbClr val="FAB07F"/>
            </a:solidFill>
            <a:ln w="9525" cap="flat">
              <a:noFill/>
              <a:prstDash val="solid"/>
              <a:miter/>
            </a:ln>
          </p:spPr>
          <p:txBody>
            <a:bodyPr rtlCol="0" anchor="ctr"/>
            <a:lstStyle/>
            <a:p>
              <a:endParaRPr lang="en-IN"/>
            </a:p>
          </p:txBody>
        </p:sp>
        <p:sp>
          <p:nvSpPr>
            <p:cNvPr id="205" name="Freeform: Shape 204">
              <a:extLst>
                <a:ext uri="{FF2B5EF4-FFF2-40B4-BE49-F238E27FC236}">
                  <a16:creationId xmlns:a16="http://schemas.microsoft.com/office/drawing/2014/main" xmlns="" id="{F6ADAC64-D639-F7F3-26F4-B1B34DB2A3CF}"/>
                </a:ext>
              </a:extLst>
            </p:cNvPr>
            <p:cNvSpPr/>
            <p:nvPr/>
          </p:nvSpPr>
          <p:spPr>
            <a:xfrm>
              <a:off x="4314663" y="532257"/>
              <a:ext cx="13430" cy="52023"/>
            </a:xfrm>
            <a:custGeom>
              <a:avLst/>
              <a:gdLst>
                <a:gd name="connsiteX0" fmla="*/ 8521 w 13430"/>
                <a:gd name="connsiteY0" fmla="*/ 48584 h 52023"/>
                <a:gd name="connsiteX1" fmla="*/ 6712 w 13430"/>
                <a:gd name="connsiteY1" fmla="*/ 51442 h 52023"/>
                <a:gd name="connsiteX2" fmla="*/ 3568 w 13430"/>
                <a:gd name="connsiteY2" fmla="*/ 51442 h 52023"/>
                <a:gd name="connsiteX3" fmla="*/ 2139 w 13430"/>
                <a:gd name="connsiteY3" fmla="*/ 49632 h 52023"/>
                <a:gd name="connsiteX4" fmla="*/ 425 w 13430"/>
                <a:gd name="connsiteY4" fmla="*/ 35630 h 52023"/>
                <a:gd name="connsiteX5" fmla="*/ 4140 w 13430"/>
                <a:gd name="connsiteY5" fmla="*/ 23915 h 52023"/>
                <a:gd name="connsiteX6" fmla="*/ 8616 w 13430"/>
                <a:gd name="connsiteY6" fmla="*/ -88 h 52023"/>
                <a:gd name="connsiteX7" fmla="*/ 12807 w 13430"/>
                <a:gd name="connsiteY7" fmla="*/ 8675 h 52023"/>
                <a:gd name="connsiteX8" fmla="*/ 13284 w 13430"/>
                <a:gd name="connsiteY8" fmla="*/ 21724 h 52023"/>
                <a:gd name="connsiteX9" fmla="*/ 8521 w 13430"/>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0" h="52023">
                  <a:moveTo>
                    <a:pt x="8521" y="48584"/>
                  </a:moveTo>
                  <a:cubicBezTo>
                    <a:pt x="8131" y="49651"/>
                    <a:pt x="7512" y="50623"/>
                    <a:pt x="6712" y="51442"/>
                  </a:cubicBezTo>
                  <a:cubicBezTo>
                    <a:pt x="5769" y="52099"/>
                    <a:pt x="4511" y="52099"/>
                    <a:pt x="3568" y="51442"/>
                  </a:cubicBezTo>
                  <a:cubicBezTo>
                    <a:pt x="2921" y="50994"/>
                    <a:pt x="2425" y="50366"/>
                    <a:pt x="2139" y="49632"/>
                  </a:cubicBezTo>
                  <a:cubicBezTo>
                    <a:pt x="63" y="45279"/>
                    <a:pt x="-537" y="40364"/>
                    <a:pt x="425" y="35630"/>
                  </a:cubicBezTo>
                  <a:cubicBezTo>
                    <a:pt x="1282" y="31630"/>
                    <a:pt x="3187" y="27915"/>
                    <a:pt x="4140" y="23915"/>
                  </a:cubicBezTo>
                  <a:cubicBezTo>
                    <a:pt x="6045" y="15914"/>
                    <a:pt x="4140" y="6770"/>
                    <a:pt x="8616" y="-88"/>
                  </a:cubicBezTo>
                  <a:cubicBezTo>
                    <a:pt x="10236" y="2721"/>
                    <a:pt x="11636" y="5655"/>
                    <a:pt x="12807" y="8675"/>
                  </a:cubicBezTo>
                  <a:cubicBezTo>
                    <a:pt x="13388" y="12999"/>
                    <a:pt x="13550" y="17371"/>
                    <a:pt x="13284" y="21724"/>
                  </a:cubicBezTo>
                  <a:cubicBezTo>
                    <a:pt x="13503" y="30906"/>
                    <a:pt x="11884" y="40040"/>
                    <a:pt x="8521" y="48584"/>
                  </a:cubicBezTo>
                  <a:close/>
                </a:path>
              </a:pathLst>
            </a:custGeom>
            <a:solidFill>
              <a:srgbClr val="FAB07F"/>
            </a:solidFill>
            <a:ln w="9525" cap="flat">
              <a:noFill/>
              <a:prstDash val="solid"/>
              <a:miter/>
            </a:ln>
          </p:spPr>
          <p:txBody>
            <a:bodyPr rtlCol="0" anchor="ctr"/>
            <a:lstStyle/>
            <a:p>
              <a:endParaRPr lang="en-IN"/>
            </a:p>
          </p:txBody>
        </p:sp>
        <p:sp>
          <p:nvSpPr>
            <p:cNvPr id="206" name="Freeform: Shape 205">
              <a:extLst>
                <a:ext uri="{FF2B5EF4-FFF2-40B4-BE49-F238E27FC236}">
                  <a16:creationId xmlns:a16="http://schemas.microsoft.com/office/drawing/2014/main" xmlns="" id="{1BB47521-40B1-A52B-1902-8A9803976075}"/>
                </a:ext>
              </a:extLst>
            </p:cNvPr>
            <p:cNvSpPr/>
            <p:nvPr/>
          </p:nvSpPr>
          <p:spPr>
            <a:xfrm>
              <a:off x="4501705"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759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9 w 212788"/>
                <a:gd name="connsiteY8" fmla="*/ 48395 h 355944"/>
                <a:gd name="connsiteX9" fmla="*/ 119517 w 212788"/>
                <a:gd name="connsiteY9" fmla="*/ 56301 h 355944"/>
                <a:gd name="connsiteX10" fmla="*/ 117898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843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1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9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4 w 212788"/>
                <a:gd name="connsiteY42" fmla="*/ 291473 h 355944"/>
                <a:gd name="connsiteX43" fmla="*/ 81702 w 212788"/>
                <a:gd name="connsiteY43" fmla="*/ 271375 h 355944"/>
                <a:gd name="connsiteX44" fmla="*/ 90561 w 212788"/>
                <a:gd name="connsiteY44" fmla="*/ 267756 h 355944"/>
                <a:gd name="connsiteX45" fmla="*/ 93895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468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4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7 w 212788"/>
                <a:gd name="connsiteY70" fmla="*/ 332907 h 355944"/>
                <a:gd name="connsiteX71" fmla="*/ 212767 w 212788"/>
                <a:gd name="connsiteY71" fmla="*/ 332907 h 355944"/>
                <a:gd name="connsiteX72" fmla="*/ 212767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9" y="25249"/>
                  </a:cubicBezTo>
                  <a:cubicBezTo>
                    <a:pt x="150283" y="20968"/>
                    <a:pt x="148882" y="16842"/>
                    <a:pt x="146663" y="13152"/>
                  </a:cubicBezTo>
                  <a:cubicBezTo>
                    <a:pt x="144339" y="9436"/>
                    <a:pt x="139777" y="7784"/>
                    <a:pt x="135614" y="9152"/>
                  </a:cubicBezTo>
                  <a:cubicBezTo>
                    <a:pt x="130280" y="11533"/>
                    <a:pt x="129804" y="18677"/>
                    <a:pt x="129709" y="24773"/>
                  </a:cubicBezTo>
                  <a:cubicBezTo>
                    <a:pt x="129499" y="32781"/>
                    <a:pt x="128213" y="40727"/>
                    <a:pt x="125899" y="48395"/>
                  </a:cubicBezTo>
                  <a:cubicBezTo>
                    <a:pt x="124851" y="51824"/>
                    <a:pt x="123041" y="55824"/>
                    <a:pt x="119517" y="56301"/>
                  </a:cubicBezTo>
                  <a:cubicBezTo>
                    <a:pt x="117059" y="50567"/>
                    <a:pt x="116488" y="44194"/>
                    <a:pt x="117898" y="38108"/>
                  </a:cubicBezTo>
                  <a:cubicBezTo>
                    <a:pt x="118993" y="28600"/>
                    <a:pt x="118793" y="18989"/>
                    <a:pt x="117326" y="9533"/>
                  </a:cubicBezTo>
                  <a:cubicBezTo>
                    <a:pt x="115421" y="7723"/>
                    <a:pt x="112659" y="10390"/>
                    <a:pt x="111992" y="12867"/>
                  </a:cubicBezTo>
                  <a:cubicBezTo>
                    <a:pt x="111325" y="15343"/>
                    <a:pt x="110849" y="18582"/>
                    <a:pt x="108468" y="19344"/>
                  </a:cubicBezTo>
                  <a:cubicBezTo>
                    <a:pt x="106087" y="20106"/>
                    <a:pt x="103134" y="16200"/>
                    <a:pt x="102181" y="12962"/>
                  </a:cubicBezTo>
                  <a:cubicBezTo>
                    <a:pt x="101219" y="8303"/>
                    <a:pt x="98619" y="4144"/>
                    <a:pt x="94847" y="1246"/>
                  </a:cubicBezTo>
                  <a:cubicBezTo>
                    <a:pt x="89275" y="-1711"/>
                    <a:pt x="82350" y="412"/>
                    <a:pt x="79398" y="5989"/>
                  </a:cubicBezTo>
                  <a:cubicBezTo>
                    <a:pt x="79055" y="6634"/>
                    <a:pt x="78769" y="7311"/>
                    <a:pt x="78559" y="8009"/>
                  </a:cubicBezTo>
                  <a:cubicBezTo>
                    <a:pt x="77988" y="10295"/>
                    <a:pt x="78559" y="12771"/>
                    <a:pt x="77702" y="15153"/>
                  </a:cubicBezTo>
                  <a:cubicBezTo>
                    <a:pt x="76597" y="20686"/>
                    <a:pt x="72349" y="25052"/>
                    <a:pt x="66843" y="26297"/>
                  </a:cubicBezTo>
                  <a:cubicBezTo>
                    <a:pt x="61253" y="22495"/>
                    <a:pt x="57871" y="16199"/>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1"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0" y="333783"/>
                    <a:pt x="26429" y="332097"/>
                    <a:pt x="30363" y="332430"/>
                  </a:cubicBezTo>
                  <a:cubicBezTo>
                    <a:pt x="33916" y="333602"/>
                    <a:pt x="36659" y="336459"/>
                    <a:pt x="37697" y="340050"/>
                  </a:cubicBezTo>
                  <a:cubicBezTo>
                    <a:pt x="38764" y="343603"/>
                    <a:pt x="40231" y="347023"/>
                    <a:pt x="42079" y="350242"/>
                  </a:cubicBezTo>
                  <a:cubicBezTo>
                    <a:pt x="44965" y="349213"/>
                    <a:pt x="47432" y="347270"/>
                    <a:pt x="49127" y="344718"/>
                  </a:cubicBezTo>
                  <a:cubicBezTo>
                    <a:pt x="50080" y="341936"/>
                    <a:pt x="50470" y="338984"/>
                    <a:pt x="50270" y="336050"/>
                  </a:cubicBezTo>
                  <a:cubicBezTo>
                    <a:pt x="50270" y="333097"/>
                    <a:pt x="51889" y="329763"/>
                    <a:pt x="54747" y="329192"/>
                  </a:cubicBezTo>
                  <a:cubicBezTo>
                    <a:pt x="57604" y="328620"/>
                    <a:pt x="60652" y="332049"/>
                    <a:pt x="61700" y="335193"/>
                  </a:cubicBezTo>
                  <a:cubicBezTo>
                    <a:pt x="62196" y="338536"/>
                    <a:pt x="63691" y="341660"/>
                    <a:pt x="65986" y="344146"/>
                  </a:cubicBezTo>
                  <a:cubicBezTo>
                    <a:pt x="69996" y="346346"/>
                    <a:pt x="75035" y="344880"/>
                    <a:pt x="77235" y="340869"/>
                  </a:cubicBezTo>
                  <a:cubicBezTo>
                    <a:pt x="77302" y="340755"/>
                    <a:pt x="77359" y="340641"/>
                    <a:pt x="77416" y="340527"/>
                  </a:cubicBezTo>
                  <a:cubicBezTo>
                    <a:pt x="79312" y="336288"/>
                    <a:pt x="80036" y="331611"/>
                    <a:pt x="79512" y="327001"/>
                  </a:cubicBezTo>
                  <a:cubicBezTo>
                    <a:pt x="79035" y="315190"/>
                    <a:pt x="78655" y="303284"/>
                    <a:pt x="78274" y="291473"/>
                  </a:cubicBezTo>
                  <a:cubicBezTo>
                    <a:pt x="77293" y="284577"/>
                    <a:pt x="78493" y="277557"/>
                    <a:pt x="81702" y="271375"/>
                  </a:cubicBezTo>
                  <a:cubicBezTo>
                    <a:pt x="83703" y="268422"/>
                    <a:pt x="87513" y="266041"/>
                    <a:pt x="90561" y="267756"/>
                  </a:cubicBezTo>
                  <a:cubicBezTo>
                    <a:pt x="92513" y="269327"/>
                    <a:pt x="93723" y="271642"/>
                    <a:pt x="93895" y="274137"/>
                  </a:cubicBezTo>
                  <a:cubicBezTo>
                    <a:pt x="95609" y="283281"/>
                    <a:pt x="95895" y="292625"/>
                    <a:pt x="94752" y="301855"/>
                  </a:cubicBezTo>
                  <a:cubicBezTo>
                    <a:pt x="93818" y="307151"/>
                    <a:pt x="93218" y="312494"/>
                    <a:pt x="92942" y="317857"/>
                  </a:cubicBezTo>
                  <a:cubicBezTo>
                    <a:pt x="92666" y="323305"/>
                    <a:pt x="94466" y="328649"/>
                    <a:pt x="97990" y="332811"/>
                  </a:cubicBezTo>
                  <a:cubicBezTo>
                    <a:pt x="100400" y="334707"/>
                    <a:pt x="102581" y="336878"/>
                    <a:pt x="104467" y="339288"/>
                  </a:cubicBezTo>
                  <a:cubicBezTo>
                    <a:pt x="105372" y="341165"/>
                    <a:pt x="106048" y="343155"/>
                    <a:pt x="106468" y="345194"/>
                  </a:cubicBezTo>
                  <a:cubicBezTo>
                    <a:pt x="107163" y="349051"/>
                    <a:pt x="109354" y="352471"/>
                    <a:pt x="112564" y="354719"/>
                  </a:cubicBezTo>
                  <a:cubicBezTo>
                    <a:pt x="115916" y="356786"/>
                    <a:pt x="120288" y="355967"/>
                    <a:pt x="122660" y="352814"/>
                  </a:cubicBezTo>
                  <a:cubicBezTo>
                    <a:pt x="123479" y="350709"/>
                    <a:pt x="124155" y="348537"/>
                    <a:pt x="124660" y="346337"/>
                  </a:cubicBezTo>
                  <a:cubicBezTo>
                    <a:pt x="126794" y="342251"/>
                    <a:pt x="130833" y="339498"/>
                    <a:pt x="135424" y="339003"/>
                  </a:cubicBezTo>
                  <a:cubicBezTo>
                    <a:pt x="137557" y="338831"/>
                    <a:pt x="139615" y="338145"/>
                    <a:pt x="141424" y="337002"/>
                  </a:cubicBezTo>
                  <a:cubicBezTo>
                    <a:pt x="144758" y="334431"/>
                    <a:pt x="144187" y="329192"/>
                    <a:pt x="143329" y="324906"/>
                  </a:cubicBezTo>
                  <a:cubicBezTo>
                    <a:pt x="141281" y="313466"/>
                    <a:pt x="140615" y="301826"/>
                    <a:pt x="141329" y="290235"/>
                  </a:cubicBezTo>
                  <a:cubicBezTo>
                    <a:pt x="141291" y="286177"/>
                    <a:pt x="142205" y="282167"/>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lnTo>
                    <a:pt x="152950" y="336907"/>
                  </a:lnTo>
                  <a:cubicBezTo>
                    <a:pt x="152950" y="340717"/>
                    <a:pt x="152950" y="345765"/>
                    <a:pt x="156855" y="346432"/>
                  </a:cubicBezTo>
                  <a:cubicBezTo>
                    <a:pt x="160760" y="347099"/>
                    <a:pt x="163237" y="344241"/>
                    <a:pt x="164665" y="341003"/>
                  </a:cubicBezTo>
                  <a:cubicBezTo>
                    <a:pt x="166094" y="337764"/>
                    <a:pt x="167047" y="334050"/>
                    <a:pt x="169999" y="332240"/>
                  </a:cubicBezTo>
                  <a:cubicBezTo>
                    <a:pt x="173104" y="330582"/>
                    <a:pt x="176905" y="331040"/>
                    <a:pt x="179524" y="333383"/>
                  </a:cubicBezTo>
                  <a:cubicBezTo>
                    <a:pt x="182068" y="335659"/>
                    <a:pt x="184001" y="338545"/>
                    <a:pt x="185144" y="341765"/>
                  </a:cubicBezTo>
                  <a:cubicBezTo>
                    <a:pt x="185639" y="343089"/>
                    <a:pt x="186306" y="344337"/>
                    <a:pt x="187144" y="345479"/>
                  </a:cubicBezTo>
                  <a:cubicBezTo>
                    <a:pt x="190954" y="350052"/>
                    <a:pt x="198860" y="347480"/>
                    <a:pt x="201908" y="342432"/>
                  </a:cubicBezTo>
                  <a:cubicBezTo>
                    <a:pt x="203908" y="339003"/>
                    <a:pt x="205242" y="332907"/>
                    <a:pt x="212767" y="332907"/>
                  </a:cubicBezTo>
                  <a:lnTo>
                    <a:pt x="212767" y="332907"/>
                  </a:lnTo>
                  <a:lnTo>
                    <a:pt x="212767" y="13533"/>
                  </a:lnTo>
                  <a:cubicBezTo>
                    <a:pt x="208671" y="13533"/>
                    <a:pt x="206099" y="12771"/>
                    <a:pt x="200384" y="20391"/>
                  </a:cubicBezTo>
                  <a:close/>
                </a:path>
              </a:pathLst>
            </a:custGeom>
            <a:solidFill>
              <a:srgbClr val="FED7AB"/>
            </a:solidFill>
            <a:ln w="9525" cap="flat">
              <a:noFill/>
              <a:prstDash val="solid"/>
              <a:miter/>
            </a:ln>
          </p:spPr>
          <p:txBody>
            <a:bodyPr rtlCol="0" anchor="ctr"/>
            <a:lstStyle/>
            <a:p>
              <a:endParaRPr lang="en-IN"/>
            </a:p>
          </p:txBody>
        </p:sp>
        <p:sp>
          <p:nvSpPr>
            <p:cNvPr id="207" name="Freeform: Shape 206">
              <a:extLst>
                <a:ext uri="{FF2B5EF4-FFF2-40B4-BE49-F238E27FC236}">
                  <a16:creationId xmlns:a16="http://schemas.microsoft.com/office/drawing/2014/main" xmlns="" id="{8754482F-F815-FDFB-A239-4A4793FF2B86}"/>
                </a:ext>
              </a:extLst>
            </p:cNvPr>
            <p:cNvSpPr/>
            <p:nvPr/>
          </p:nvSpPr>
          <p:spPr>
            <a:xfrm>
              <a:off x="4501610" y="566733"/>
              <a:ext cx="213741" cy="160000"/>
            </a:xfrm>
            <a:custGeom>
              <a:avLst/>
              <a:gdLst>
                <a:gd name="connsiteX0" fmla="*/ 213243 w 213741"/>
                <a:gd name="connsiteY0" fmla="*/ 65639 h 160000"/>
                <a:gd name="connsiteX1" fmla="*/ 202384 w 213741"/>
                <a:gd name="connsiteY1" fmla="*/ 75164 h 160000"/>
                <a:gd name="connsiteX2" fmla="*/ 187621 w 213741"/>
                <a:gd name="connsiteY2" fmla="*/ 78212 h 160000"/>
                <a:gd name="connsiteX3" fmla="*/ 185621 w 213741"/>
                <a:gd name="connsiteY3" fmla="*/ 74497 h 160000"/>
                <a:gd name="connsiteX4" fmla="*/ 180001 w 213741"/>
                <a:gd name="connsiteY4" fmla="*/ 66115 h 160000"/>
                <a:gd name="connsiteX5" fmla="*/ 170476 w 213741"/>
                <a:gd name="connsiteY5" fmla="*/ 64972 h 160000"/>
                <a:gd name="connsiteX6" fmla="*/ 165142 w 213741"/>
                <a:gd name="connsiteY6" fmla="*/ 73735 h 160000"/>
                <a:gd name="connsiteX7" fmla="*/ 157331 w 213741"/>
                <a:gd name="connsiteY7" fmla="*/ 79164 h 160000"/>
                <a:gd name="connsiteX8" fmla="*/ 153426 w 213741"/>
                <a:gd name="connsiteY8" fmla="*/ 69639 h 160000"/>
                <a:gd name="connsiteX9" fmla="*/ 156950 w 213741"/>
                <a:gd name="connsiteY9" fmla="*/ 10013 h 160000"/>
                <a:gd name="connsiteX10" fmla="*/ 156950 w 213741"/>
                <a:gd name="connsiteY10" fmla="*/ 7441 h 160000"/>
                <a:gd name="connsiteX11" fmla="*/ 153997 w 213741"/>
                <a:gd name="connsiteY11" fmla="*/ 5631 h 160000"/>
                <a:gd name="connsiteX12" fmla="*/ 144472 w 213741"/>
                <a:gd name="connsiteY12" fmla="*/ 11251 h 160000"/>
                <a:gd name="connsiteX13" fmla="*/ 141805 w 213741"/>
                <a:gd name="connsiteY13" fmla="*/ 22967 h 160000"/>
                <a:gd name="connsiteX14" fmla="*/ 143806 w 213741"/>
                <a:gd name="connsiteY14" fmla="*/ 57638 h 160000"/>
                <a:gd name="connsiteX15" fmla="*/ 141901 w 213741"/>
                <a:gd name="connsiteY15" fmla="*/ 69734 h 160000"/>
                <a:gd name="connsiteX16" fmla="*/ 135900 w 213741"/>
                <a:gd name="connsiteY16" fmla="*/ 71735 h 160000"/>
                <a:gd name="connsiteX17" fmla="*/ 125137 w 213741"/>
                <a:gd name="connsiteY17" fmla="*/ 79069 h 160000"/>
                <a:gd name="connsiteX18" fmla="*/ 123137 w 213741"/>
                <a:gd name="connsiteY18" fmla="*/ 85546 h 160000"/>
                <a:gd name="connsiteX19" fmla="*/ 113040 w 213741"/>
                <a:gd name="connsiteY19" fmla="*/ 87451 h 160000"/>
                <a:gd name="connsiteX20" fmla="*/ 106944 w 213741"/>
                <a:gd name="connsiteY20" fmla="*/ 77926 h 160000"/>
                <a:gd name="connsiteX21" fmla="*/ 104944 w 213741"/>
                <a:gd name="connsiteY21" fmla="*/ 72020 h 160000"/>
                <a:gd name="connsiteX22" fmla="*/ 98467 w 213741"/>
                <a:gd name="connsiteY22" fmla="*/ 65543 h 160000"/>
                <a:gd name="connsiteX23" fmla="*/ 93418 w 213741"/>
                <a:gd name="connsiteY23" fmla="*/ 50589 h 160000"/>
                <a:gd name="connsiteX24" fmla="*/ 95228 w 213741"/>
                <a:gd name="connsiteY24" fmla="*/ 34587 h 160000"/>
                <a:gd name="connsiteX25" fmla="*/ 94371 w 213741"/>
                <a:gd name="connsiteY25" fmla="*/ 6869 h 160000"/>
                <a:gd name="connsiteX26" fmla="*/ 91037 w 213741"/>
                <a:gd name="connsiteY26" fmla="*/ 488 h 160000"/>
                <a:gd name="connsiteX27" fmla="*/ 82179 w 213741"/>
                <a:gd name="connsiteY27" fmla="*/ 4107 h 160000"/>
                <a:gd name="connsiteX28" fmla="*/ 78750 w 213741"/>
                <a:gd name="connsiteY28" fmla="*/ 24205 h 160000"/>
                <a:gd name="connsiteX29" fmla="*/ 79988 w 213741"/>
                <a:gd name="connsiteY29" fmla="*/ 59733 h 160000"/>
                <a:gd name="connsiteX30" fmla="*/ 77893 w 213741"/>
                <a:gd name="connsiteY30" fmla="*/ 73259 h 160000"/>
                <a:gd name="connsiteX31" fmla="*/ 66806 w 213741"/>
                <a:gd name="connsiteY31" fmla="*/ 77059 h 160000"/>
                <a:gd name="connsiteX32" fmla="*/ 66463 w 213741"/>
                <a:gd name="connsiteY32" fmla="*/ 76878 h 160000"/>
                <a:gd name="connsiteX33" fmla="*/ 61700 w 213741"/>
                <a:gd name="connsiteY33" fmla="*/ 67734 h 160000"/>
                <a:gd name="connsiteX34" fmla="*/ 54747 w 213741"/>
                <a:gd name="connsiteY34" fmla="*/ 61733 h 160000"/>
                <a:gd name="connsiteX35" fmla="*/ 50270 w 213741"/>
                <a:gd name="connsiteY35" fmla="*/ 68591 h 160000"/>
                <a:gd name="connsiteX36" fmla="*/ 49127 w 213741"/>
                <a:gd name="connsiteY36" fmla="*/ 77259 h 160000"/>
                <a:gd name="connsiteX37" fmla="*/ 42079 w 213741"/>
                <a:gd name="connsiteY37" fmla="*/ 82784 h 160000"/>
                <a:gd name="connsiteX38" fmla="*/ 37697 w 213741"/>
                <a:gd name="connsiteY38" fmla="*/ 72592 h 160000"/>
                <a:gd name="connsiteX39" fmla="*/ 30363 w 213741"/>
                <a:gd name="connsiteY39" fmla="*/ 64972 h 160000"/>
                <a:gd name="connsiteX40" fmla="*/ 20171 w 213741"/>
                <a:gd name="connsiteY40" fmla="*/ 69448 h 160000"/>
                <a:gd name="connsiteX41" fmla="*/ 11694 w 213741"/>
                <a:gd name="connsiteY41" fmla="*/ 77354 h 160000"/>
                <a:gd name="connsiteX42" fmla="*/ -22 w 213741"/>
                <a:gd name="connsiteY42" fmla="*/ 65543 h 160000"/>
                <a:gd name="connsiteX43" fmla="*/ -22 w 213741"/>
                <a:gd name="connsiteY43" fmla="*/ 132218 h 160000"/>
                <a:gd name="connsiteX44" fmla="*/ -22 w 213741"/>
                <a:gd name="connsiteY44" fmla="*/ 132218 h 160000"/>
                <a:gd name="connsiteX45" fmla="*/ 15123 w 213741"/>
                <a:gd name="connsiteY45" fmla="*/ 152792 h 160000"/>
                <a:gd name="connsiteX46" fmla="*/ 18742 w 213741"/>
                <a:gd name="connsiteY46" fmla="*/ 154793 h 160000"/>
                <a:gd name="connsiteX47" fmla="*/ 28267 w 213741"/>
                <a:gd name="connsiteY47" fmla="*/ 148887 h 160000"/>
                <a:gd name="connsiteX48" fmla="*/ 34078 w 213741"/>
                <a:gd name="connsiteY48" fmla="*/ 138695 h 160000"/>
                <a:gd name="connsiteX49" fmla="*/ 48975 w 213741"/>
                <a:gd name="connsiteY49" fmla="*/ 140019 h 160000"/>
                <a:gd name="connsiteX50" fmla="*/ 49984 w 213741"/>
                <a:gd name="connsiteY50" fmla="*/ 141458 h 160000"/>
                <a:gd name="connsiteX51" fmla="*/ 52461 w 213741"/>
                <a:gd name="connsiteY51" fmla="*/ 150983 h 160000"/>
                <a:gd name="connsiteX52" fmla="*/ 58843 w 213741"/>
                <a:gd name="connsiteY52" fmla="*/ 157555 h 160000"/>
                <a:gd name="connsiteX53" fmla="*/ 66463 w 213741"/>
                <a:gd name="connsiteY53" fmla="*/ 151268 h 160000"/>
                <a:gd name="connsiteX54" fmla="*/ 72368 w 213741"/>
                <a:gd name="connsiteY54" fmla="*/ 141743 h 160000"/>
                <a:gd name="connsiteX55" fmla="*/ 79036 w 213741"/>
                <a:gd name="connsiteY55" fmla="*/ 136314 h 160000"/>
                <a:gd name="connsiteX56" fmla="*/ 85037 w 213741"/>
                <a:gd name="connsiteY56" fmla="*/ 144125 h 160000"/>
                <a:gd name="connsiteX57" fmla="*/ 88180 w 213741"/>
                <a:gd name="connsiteY57" fmla="*/ 154316 h 160000"/>
                <a:gd name="connsiteX58" fmla="*/ 96752 w 213741"/>
                <a:gd name="connsiteY58" fmla="*/ 155364 h 160000"/>
                <a:gd name="connsiteX59" fmla="*/ 103610 w 213741"/>
                <a:gd name="connsiteY59" fmla="*/ 149363 h 160000"/>
                <a:gd name="connsiteX60" fmla="*/ 109611 w 213741"/>
                <a:gd name="connsiteY60" fmla="*/ 138981 h 160000"/>
                <a:gd name="connsiteX61" fmla="*/ 115135 w 213741"/>
                <a:gd name="connsiteY61" fmla="*/ 132790 h 160000"/>
                <a:gd name="connsiteX62" fmla="*/ 121231 w 213741"/>
                <a:gd name="connsiteY62" fmla="*/ 141648 h 160000"/>
                <a:gd name="connsiteX63" fmla="*/ 127518 w 213741"/>
                <a:gd name="connsiteY63" fmla="*/ 156698 h 160000"/>
                <a:gd name="connsiteX64" fmla="*/ 130661 w 213741"/>
                <a:gd name="connsiteY64" fmla="*/ 159555 h 160000"/>
                <a:gd name="connsiteX65" fmla="*/ 134757 w 213741"/>
                <a:gd name="connsiteY65" fmla="*/ 159555 h 160000"/>
                <a:gd name="connsiteX66" fmla="*/ 149140 w 213741"/>
                <a:gd name="connsiteY66" fmla="*/ 137552 h 160000"/>
                <a:gd name="connsiteX67" fmla="*/ 148187 w 213741"/>
                <a:gd name="connsiteY67" fmla="*/ 128027 h 160000"/>
                <a:gd name="connsiteX68" fmla="*/ 154569 w 213741"/>
                <a:gd name="connsiteY68" fmla="*/ 123074 h 160000"/>
                <a:gd name="connsiteX69" fmla="*/ 157331 w 213741"/>
                <a:gd name="connsiteY69" fmla="*/ 125646 h 160000"/>
                <a:gd name="connsiteX70" fmla="*/ 161903 w 213741"/>
                <a:gd name="connsiteY70" fmla="*/ 134314 h 160000"/>
                <a:gd name="connsiteX71" fmla="*/ 166475 w 213741"/>
                <a:gd name="connsiteY71" fmla="*/ 142886 h 160000"/>
                <a:gd name="connsiteX72" fmla="*/ 171523 w 213741"/>
                <a:gd name="connsiteY72" fmla="*/ 145268 h 160000"/>
                <a:gd name="connsiteX73" fmla="*/ 193145 w 213741"/>
                <a:gd name="connsiteY73" fmla="*/ 131361 h 160000"/>
                <a:gd name="connsiteX74" fmla="*/ 194288 w 213741"/>
                <a:gd name="connsiteY74" fmla="*/ 128599 h 160000"/>
                <a:gd name="connsiteX75" fmla="*/ 199432 w 213741"/>
                <a:gd name="connsiteY75" fmla="*/ 129837 h 160000"/>
                <a:gd name="connsiteX76" fmla="*/ 201241 w 213741"/>
                <a:gd name="connsiteY76" fmla="*/ 135647 h 160000"/>
                <a:gd name="connsiteX77" fmla="*/ 213719 w 213741"/>
                <a:gd name="connsiteY77" fmla="*/ 132599 h 160000"/>
                <a:gd name="connsiteX78" fmla="*/ 213719 w 213741"/>
                <a:gd name="connsiteY78" fmla="*/ 65924 h 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000">
                  <a:moveTo>
                    <a:pt x="213243" y="65639"/>
                  </a:moveTo>
                  <a:cubicBezTo>
                    <a:pt x="205718" y="65639"/>
                    <a:pt x="204385" y="71735"/>
                    <a:pt x="202384" y="75164"/>
                  </a:cubicBezTo>
                  <a:cubicBezTo>
                    <a:pt x="199337" y="80212"/>
                    <a:pt x="191431" y="82784"/>
                    <a:pt x="187621" y="78212"/>
                  </a:cubicBezTo>
                  <a:cubicBezTo>
                    <a:pt x="186782" y="77069"/>
                    <a:pt x="186116" y="75821"/>
                    <a:pt x="185621" y="74497"/>
                  </a:cubicBezTo>
                  <a:cubicBezTo>
                    <a:pt x="184478" y="71277"/>
                    <a:pt x="182544" y="68391"/>
                    <a:pt x="180001" y="66115"/>
                  </a:cubicBezTo>
                  <a:cubicBezTo>
                    <a:pt x="177381" y="63772"/>
                    <a:pt x="173581" y="63314"/>
                    <a:pt x="170476" y="64972"/>
                  </a:cubicBezTo>
                  <a:cubicBezTo>
                    <a:pt x="167523" y="66781"/>
                    <a:pt x="166571" y="70592"/>
                    <a:pt x="165142" y="73735"/>
                  </a:cubicBezTo>
                  <a:cubicBezTo>
                    <a:pt x="163713" y="76878"/>
                    <a:pt x="160665" y="80212"/>
                    <a:pt x="157331" y="79164"/>
                  </a:cubicBezTo>
                  <a:cubicBezTo>
                    <a:pt x="153997" y="78116"/>
                    <a:pt x="153235" y="73068"/>
                    <a:pt x="153426" y="69639"/>
                  </a:cubicBezTo>
                  <a:lnTo>
                    <a:pt x="156950" y="10013"/>
                  </a:lnTo>
                  <a:cubicBezTo>
                    <a:pt x="157188" y="9174"/>
                    <a:pt x="157188" y="8279"/>
                    <a:pt x="156950" y="7441"/>
                  </a:cubicBezTo>
                  <a:cubicBezTo>
                    <a:pt x="156321" y="6384"/>
                    <a:pt x="155217" y="5707"/>
                    <a:pt x="153997" y="5631"/>
                  </a:cubicBezTo>
                  <a:cubicBezTo>
                    <a:pt x="149997" y="5469"/>
                    <a:pt x="146263" y="7669"/>
                    <a:pt x="144472" y="11251"/>
                  </a:cubicBezTo>
                  <a:cubicBezTo>
                    <a:pt x="142682" y="14899"/>
                    <a:pt x="141767" y="18909"/>
                    <a:pt x="141805" y="22967"/>
                  </a:cubicBezTo>
                  <a:cubicBezTo>
                    <a:pt x="141091" y="34558"/>
                    <a:pt x="141758" y="46198"/>
                    <a:pt x="143806" y="57638"/>
                  </a:cubicBezTo>
                  <a:cubicBezTo>
                    <a:pt x="144663" y="61924"/>
                    <a:pt x="145234" y="67163"/>
                    <a:pt x="141901" y="69734"/>
                  </a:cubicBezTo>
                  <a:cubicBezTo>
                    <a:pt x="140091" y="70877"/>
                    <a:pt x="138034" y="71563"/>
                    <a:pt x="135900" y="71735"/>
                  </a:cubicBezTo>
                  <a:cubicBezTo>
                    <a:pt x="131309" y="72230"/>
                    <a:pt x="127270" y="74983"/>
                    <a:pt x="125137" y="79069"/>
                  </a:cubicBezTo>
                  <a:cubicBezTo>
                    <a:pt x="124632" y="81269"/>
                    <a:pt x="123956" y="83441"/>
                    <a:pt x="123137" y="85546"/>
                  </a:cubicBezTo>
                  <a:cubicBezTo>
                    <a:pt x="120774" y="88699"/>
                    <a:pt x="116393" y="89518"/>
                    <a:pt x="113040" y="87451"/>
                  </a:cubicBezTo>
                  <a:cubicBezTo>
                    <a:pt x="109830" y="85203"/>
                    <a:pt x="107639" y="81783"/>
                    <a:pt x="106944" y="77926"/>
                  </a:cubicBezTo>
                  <a:cubicBezTo>
                    <a:pt x="106525" y="75887"/>
                    <a:pt x="105849" y="73897"/>
                    <a:pt x="104944" y="72020"/>
                  </a:cubicBezTo>
                  <a:cubicBezTo>
                    <a:pt x="103058" y="69611"/>
                    <a:pt x="100877" y="67439"/>
                    <a:pt x="98467" y="65543"/>
                  </a:cubicBezTo>
                  <a:cubicBezTo>
                    <a:pt x="94942" y="61381"/>
                    <a:pt x="93142" y="56037"/>
                    <a:pt x="93418" y="50589"/>
                  </a:cubicBezTo>
                  <a:cubicBezTo>
                    <a:pt x="93695" y="45226"/>
                    <a:pt x="94295" y="39883"/>
                    <a:pt x="95228" y="34587"/>
                  </a:cubicBezTo>
                  <a:cubicBezTo>
                    <a:pt x="96371" y="25357"/>
                    <a:pt x="96085" y="16013"/>
                    <a:pt x="94371" y="6869"/>
                  </a:cubicBezTo>
                  <a:cubicBezTo>
                    <a:pt x="94199" y="4374"/>
                    <a:pt x="92990" y="2059"/>
                    <a:pt x="91037" y="488"/>
                  </a:cubicBezTo>
                  <a:cubicBezTo>
                    <a:pt x="87989" y="-1227"/>
                    <a:pt x="84179" y="1154"/>
                    <a:pt x="82179" y="4107"/>
                  </a:cubicBezTo>
                  <a:cubicBezTo>
                    <a:pt x="78969" y="10289"/>
                    <a:pt x="77769" y="17309"/>
                    <a:pt x="78750" y="24205"/>
                  </a:cubicBezTo>
                  <a:cubicBezTo>
                    <a:pt x="78750" y="36016"/>
                    <a:pt x="79512" y="47922"/>
                    <a:pt x="79988" y="59733"/>
                  </a:cubicBezTo>
                  <a:cubicBezTo>
                    <a:pt x="80512" y="64343"/>
                    <a:pt x="79788" y="69020"/>
                    <a:pt x="77893" y="73259"/>
                  </a:cubicBezTo>
                  <a:cubicBezTo>
                    <a:pt x="75883" y="77373"/>
                    <a:pt x="70920" y="79069"/>
                    <a:pt x="66806" y="77059"/>
                  </a:cubicBezTo>
                  <a:cubicBezTo>
                    <a:pt x="66691" y="77002"/>
                    <a:pt x="66577" y="76945"/>
                    <a:pt x="66463" y="76878"/>
                  </a:cubicBezTo>
                  <a:cubicBezTo>
                    <a:pt x="63958" y="74402"/>
                    <a:pt x="62291" y="71201"/>
                    <a:pt x="61700" y="67734"/>
                  </a:cubicBezTo>
                  <a:cubicBezTo>
                    <a:pt x="60653" y="64591"/>
                    <a:pt x="57985" y="61067"/>
                    <a:pt x="54747" y="61733"/>
                  </a:cubicBezTo>
                  <a:cubicBezTo>
                    <a:pt x="51508" y="62400"/>
                    <a:pt x="50556" y="65639"/>
                    <a:pt x="50270" y="68591"/>
                  </a:cubicBezTo>
                  <a:cubicBezTo>
                    <a:pt x="50470" y="71525"/>
                    <a:pt x="50080" y="74478"/>
                    <a:pt x="49127" y="77259"/>
                  </a:cubicBezTo>
                  <a:cubicBezTo>
                    <a:pt x="47432" y="79812"/>
                    <a:pt x="44965" y="81755"/>
                    <a:pt x="42079" y="82784"/>
                  </a:cubicBezTo>
                  <a:cubicBezTo>
                    <a:pt x="40231" y="79564"/>
                    <a:pt x="38764" y="76145"/>
                    <a:pt x="37697" y="72592"/>
                  </a:cubicBezTo>
                  <a:cubicBezTo>
                    <a:pt x="36659" y="69001"/>
                    <a:pt x="33916" y="66143"/>
                    <a:pt x="30363" y="64972"/>
                  </a:cubicBezTo>
                  <a:cubicBezTo>
                    <a:pt x="26429" y="64638"/>
                    <a:pt x="22591" y="66324"/>
                    <a:pt x="20171" y="69448"/>
                  </a:cubicBezTo>
                  <a:cubicBezTo>
                    <a:pt x="17857" y="72582"/>
                    <a:pt x="14980" y="75259"/>
                    <a:pt x="11694" y="77354"/>
                  </a:cubicBezTo>
                  <a:cubicBezTo>
                    <a:pt x="9408" y="78497"/>
                    <a:pt x="11694" y="65829"/>
                    <a:pt x="-22" y="65543"/>
                  </a:cubicBezTo>
                  <a:lnTo>
                    <a:pt x="-22" y="132218"/>
                  </a:lnTo>
                  <a:lnTo>
                    <a:pt x="-22" y="132218"/>
                  </a:lnTo>
                  <a:cubicBezTo>
                    <a:pt x="11504" y="132218"/>
                    <a:pt x="10456" y="148601"/>
                    <a:pt x="15123" y="152792"/>
                  </a:cubicBezTo>
                  <a:cubicBezTo>
                    <a:pt x="16133" y="153764"/>
                    <a:pt x="17380" y="154459"/>
                    <a:pt x="18742" y="154793"/>
                  </a:cubicBezTo>
                  <a:cubicBezTo>
                    <a:pt x="22457" y="155650"/>
                    <a:pt x="25981" y="152316"/>
                    <a:pt x="28267" y="148887"/>
                  </a:cubicBezTo>
                  <a:cubicBezTo>
                    <a:pt x="29611" y="145182"/>
                    <a:pt x="31573" y="141734"/>
                    <a:pt x="34078" y="138695"/>
                  </a:cubicBezTo>
                  <a:cubicBezTo>
                    <a:pt x="38555" y="134952"/>
                    <a:pt x="45222" y="135543"/>
                    <a:pt x="48975" y="140019"/>
                  </a:cubicBezTo>
                  <a:cubicBezTo>
                    <a:pt x="49346" y="140467"/>
                    <a:pt x="49689" y="140953"/>
                    <a:pt x="49984" y="141458"/>
                  </a:cubicBezTo>
                  <a:cubicBezTo>
                    <a:pt x="51166" y="144534"/>
                    <a:pt x="51994" y="147725"/>
                    <a:pt x="52461" y="150983"/>
                  </a:cubicBezTo>
                  <a:cubicBezTo>
                    <a:pt x="53318" y="154126"/>
                    <a:pt x="55604" y="157364"/>
                    <a:pt x="58843" y="157555"/>
                  </a:cubicBezTo>
                  <a:cubicBezTo>
                    <a:pt x="62081" y="157745"/>
                    <a:pt x="64748" y="154316"/>
                    <a:pt x="66463" y="151268"/>
                  </a:cubicBezTo>
                  <a:lnTo>
                    <a:pt x="72368" y="141743"/>
                  </a:lnTo>
                  <a:cubicBezTo>
                    <a:pt x="73892" y="139172"/>
                    <a:pt x="75988" y="136219"/>
                    <a:pt x="79036" y="136314"/>
                  </a:cubicBezTo>
                  <a:cubicBezTo>
                    <a:pt x="82084" y="136409"/>
                    <a:pt x="84560" y="140505"/>
                    <a:pt x="85037" y="144125"/>
                  </a:cubicBezTo>
                  <a:cubicBezTo>
                    <a:pt x="84884" y="147782"/>
                    <a:pt x="85998" y="151383"/>
                    <a:pt x="88180" y="154316"/>
                  </a:cubicBezTo>
                  <a:cubicBezTo>
                    <a:pt x="90589" y="156307"/>
                    <a:pt x="93933" y="156717"/>
                    <a:pt x="96752" y="155364"/>
                  </a:cubicBezTo>
                  <a:cubicBezTo>
                    <a:pt x="99486" y="153945"/>
                    <a:pt x="101848" y="151887"/>
                    <a:pt x="103610" y="149363"/>
                  </a:cubicBezTo>
                  <a:cubicBezTo>
                    <a:pt x="106049" y="146172"/>
                    <a:pt x="108068" y="142686"/>
                    <a:pt x="109611" y="138981"/>
                  </a:cubicBezTo>
                  <a:cubicBezTo>
                    <a:pt x="110754" y="136219"/>
                    <a:pt x="112278" y="132980"/>
                    <a:pt x="115135" y="132790"/>
                  </a:cubicBezTo>
                  <a:cubicBezTo>
                    <a:pt x="117993" y="132599"/>
                    <a:pt x="120470" y="137743"/>
                    <a:pt x="121231" y="141648"/>
                  </a:cubicBezTo>
                  <a:cubicBezTo>
                    <a:pt x="122298" y="147030"/>
                    <a:pt x="124441" y="152154"/>
                    <a:pt x="127518" y="156698"/>
                  </a:cubicBezTo>
                  <a:cubicBezTo>
                    <a:pt x="128271" y="157936"/>
                    <a:pt x="129356" y="158926"/>
                    <a:pt x="130661" y="159555"/>
                  </a:cubicBezTo>
                  <a:cubicBezTo>
                    <a:pt x="131985" y="160031"/>
                    <a:pt x="133433" y="160031"/>
                    <a:pt x="134757" y="159555"/>
                  </a:cubicBezTo>
                  <a:cubicBezTo>
                    <a:pt x="144177" y="156574"/>
                    <a:pt x="150188" y="147373"/>
                    <a:pt x="149140" y="137552"/>
                  </a:cubicBezTo>
                  <a:cubicBezTo>
                    <a:pt x="148340" y="134447"/>
                    <a:pt x="148025" y="131228"/>
                    <a:pt x="148187" y="128027"/>
                  </a:cubicBezTo>
                  <a:cubicBezTo>
                    <a:pt x="148663" y="124979"/>
                    <a:pt x="151712" y="121931"/>
                    <a:pt x="154569" y="123074"/>
                  </a:cubicBezTo>
                  <a:cubicBezTo>
                    <a:pt x="155702" y="123665"/>
                    <a:pt x="156655" y="124560"/>
                    <a:pt x="157331" y="125646"/>
                  </a:cubicBezTo>
                  <a:cubicBezTo>
                    <a:pt x="159227" y="128323"/>
                    <a:pt x="160760" y="131237"/>
                    <a:pt x="161903" y="134314"/>
                  </a:cubicBezTo>
                  <a:cubicBezTo>
                    <a:pt x="162722" y="137495"/>
                    <a:pt x="164294" y="140429"/>
                    <a:pt x="166475" y="142886"/>
                  </a:cubicBezTo>
                  <a:cubicBezTo>
                    <a:pt x="167933" y="144096"/>
                    <a:pt x="169666" y="144915"/>
                    <a:pt x="171523" y="145268"/>
                  </a:cubicBezTo>
                  <a:cubicBezTo>
                    <a:pt x="181248" y="146925"/>
                    <a:pt x="190621" y="140896"/>
                    <a:pt x="193145" y="131361"/>
                  </a:cubicBezTo>
                  <a:cubicBezTo>
                    <a:pt x="193326" y="130370"/>
                    <a:pt x="193717" y="129428"/>
                    <a:pt x="194288" y="128599"/>
                  </a:cubicBezTo>
                  <a:cubicBezTo>
                    <a:pt x="195717" y="127170"/>
                    <a:pt x="198289" y="128123"/>
                    <a:pt x="199432" y="129837"/>
                  </a:cubicBezTo>
                  <a:cubicBezTo>
                    <a:pt x="200575" y="131552"/>
                    <a:pt x="200384" y="133742"/>
                    <a:pt x="201241" y="135647"/>
                  </a:cubicBezTo>
                  <a:cubicBezTo>
                    <a:pt x="208671" y="151268"/>
                    <a:pt x="207909" y="132790"/>
                    <a:pt x="213719" y="132599"/>
                  </a:cubicBezTo>
                  <a:lnTo>
                    <a:pt x="213719" y="65924"/>
                  </a:lnTo>
                  <a:close/>
                </a:path>
              </a:pathLst>
            </a:custGeom>
            <a:solidFill>
              <a:srgbClr val="F99F38"/>
            </a:solidFill>
            <a:ln w="9525" cap="flat">
              <a:no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BEA3BF0A-EBF7-E530-9302-D7C2239672AA}"/>
                </a:ext>
              </a:extLst>
            </p:cNvPr>
            <p:cNvSpPr/>
            <p:nvPr/>
          </p:nvSpPr>
          <p:spPr>
            <a:xfrm>
              <a:off x="4501515" y="228589"/>
              <a:ext cx="213455" cy="127169"/>
            </a:xfrm>
            <a:custGeom>
              <a:avLst/>
              <a:gdLst>
                <a:gd name="connsiteX0" fmla="*/ 17790 w 213455"/>
                <a:gd name="connsiteY0" fmla="*/ 89743 h 127169"/>
                <a:gd name="connsiteX1" fmla="*/ 25791 w 213455"/>
                <a:gd name="connsiteY1" fmla="*/ 96982 h 127169"/>
                <a:gd name="connsiteX2" fmla="*/ 33792 w 213455"/>
                <a:gd name="connsiteY2" fmla="*/ 92410 h 127169"/>
                <a:gd name="connsiteX3" fmla="*/ 36078 w 213455"/>
                <a:gd name="connsiteY3" fmla="*/ 82028 h 127169"/>
                <a:gd name="connsiteX4" fmla="*/ 53699 w 213455"/>
                <a:gd name="connsiteY4" fmla="*/ 74789 h 127169"/>
                <a:gd name="connsiteX5" fmla="*/ 57033 w 213455"/>
                <a:gd name="connsiteY5" fmla="*/ 76218 h 127169"/>
                <a:gd name="connsiteX6" fmla="*/ 57795 w 213455"/>
                <a:gd name="connsiteY6" fmla="*/ 80218 h 127169"/>
                <a:gd name="connsiteX7" fmla="*/ 66843 w 213455"/>
                <a:gd name="connsiteY7" fmla="*/ 97077 h 127169"/>
                <a:gd name="connsiteX8" fmla="*/ 77702 w 213455"/>
                <a:gd name="connsiteY8" fmla="*/ 85933 h 127169"/>
                <a:gd name="connsiteX9" fmla="*/ 78559 w 213455"/>
                <a:gd name="connsiteY9" fmla="*/ 78789 h 127169"/>
                <a:gd name="connsiteX10" fmla="*/ 92828 w 213455"/>
                <a:gd name="connsiteY10" fmla="*/ 71192 h 127169"/>
                <a:gd name="connsiteX11" fmla="*/ 94847 w 213455"/>
                <a:gd name="connsiteY11" fmla="*/ 72027 h 127169"/>
                <a:gd name="connsiteX12" fmla="*/ 102181 w 213455"/>
                <a:gd name="connsiteY12" fmla="*/ 83742 h 127169"/>
                <a:gd name="connsiteX13" fmla="*/ 108468 w 213455"/>
                <a:gd name="connsiteY13" fmla="*/ 90124 h 127169"/>
                <a:gd name="connsiteX14" fmla="*/ 111992 w 213455"/>
                <a:gd name="connsiteY14" fmla="*/ 83647 h 127169"/>
                <a:gd name="connsiteX15" fmla="*/ 117326 w 213455"/>
                <a:gd name="connsiteY15" fmla="*/ 80313 h 127169"/>
                <a:gd name="connsiteX16" fmla="*/ 117898 w 213455"/>
                <a:gd name="connsiteY16" fmla="*/ 108888 h 127169"/>
                <a:gd name="connsiteX17" fmla="*/ 119517 w 213455"/>
                <a:gd name="connsiteY17" fmla="*/ 127081 h 127169"/>
                <a:gd name="connsiteX18" fmla="*/ 125899 w 213455"/>
                <a:gd name="connsiteY18" fmla="*/ 119175 h 127169"/>
                <a:gd name="connsiteX19" fmla="*/ 129709 w 213455"/>
                <a:gd name="connsiteY19" fmla="*/ 95553 h 127169"/>
                <a:gd name="connsiteX20" fmla="*/ 135614 w 213455"/>
                <a:gd name="connsiteY20" fmla="*/ 79932 h 127169"/>
                <a:gd name="connsiteX21" fmla="*/ 146663 w 213455"/>
                <a:gd name="connsiteY21" fmla="*/ 83933 h 127169"/>
                <a:gd name="connsiteX22" fmla="*/ 150759 w 213455"/>
                <a:gd name="connsiteY22" fmla="*/ 96030 h 127169"/>
                <a:gd name="connsiteX23" fmla="*/ 161332 w 213455"/>
                <a:gd name="connsiteY23" fmla="*/ 92124 h 127169"/>
                <a:gd name="connsiteX24" fmla="*/ 170857 w 213455"/>
                <a:gd name="connsiteY24" fmla="*/ 85076 h 127169"/>
                <a:gd name="connsiteX25" fmla="*/ 188763 w 213455"/>
                <a:gd name="connsiteY25" fmla="*/ 102221 h 127169"/>
                <a:gd name="connsiteX26" fmla="*/ 200384 w 213455"/>
                <a:gd name="connsiteY26" fmla="*/ 91172 h 127169"/>
                <a:gd name="connsiteX27" fmla="*/ 213433 w 213455"/>
                <a:gd name="connsiteY27" fmla="*/ 84314 h 127169"/>
                <a:gd name="connsiteX28" fmla="*/ 213433 w 213455"/>
                <a:gd name="connsiteY28" fmla="*/ 32784 h 127169"/>
                <a:gd name="connsiteX29" fmla="*/ 205623 w 213455"/>
                <a:gd name="connsiteY29" fmla="*/ 28021 h 127169"/>
                <a:gd name="connsiteX30" fmla="*/ 196098 w 213455"/>
                <a:gd name="connsiteY30" fmla="*/ 14877 h 127169"/>
                <a:gd name="connsiteX31" fmla="*/ 190383 w 213455"/>
                <a:gd name="connsiteY31" fmla="*/ 10590 h 127169"/>
                <a:gd name="connsiteX32" fmla="*/ 184001 w 213455"/>
                <a:gd name="connsiteY32" fmla="*/ 17544 h 127169"/>
                <a:gd name="connsiteX33" fmla="*/ 181334 w 213455"/>
                <a:gd name="connsiteY33" fmla="*/ 27640 h 127169"/>
                <a:gd name="connsiteX34" fmla="*/ 165808 w 213455"/>
                <a:gd name="connsiteY34" fmla="*/ 26497 h 127169"/>
                <a:gd name="connsiteX35" fmla="*/ 156283 w 213455"/>
                <a:gd name="connsiteY35" fmla="*/ 11638 h 127169"/>
                <a:gd name="connsiteX36" fmla="*/ 146758 w 213455"/>
                <a:gd name="connsiteY36" fmla="*/ 6685 h 127169"/>
                <a:gd name="connsiteX37" fmla="*/ 138662 w 213455"/>
                <a:gd name="connsiteY37" fmla="*/ 14400 h 127169"/>
                <a:gd name="connsiteX38" fmla="*/ 121422 w 213455"/>
                <a:gd name="connsiteY38" fmla="*/ 13353 h 127169"/>
                <a:gd name="connsiteX39" fmla="*/ 110373 w 213455"/>
                <a:gd name="connsiteY39" fmla="*/ 875 h 127169"/>
                <a:gd name="connsiteX40" fmla="*/ 100181 w 213455"/>
                <a:gd name="connsiteY40" fmla="*/ 9257 h 127169"/>
                <a:gd name="connsiteX41" fmla="*/ 96371 w 213455"/>
                <a:gd name="connsiteY41" fmla="*/ 23354 h 127169"/>
                <a:gd name="connsiteX42" fmla="*/ 84465 w 213455"/>
                <a:gd name="connsiteY42" fmla="*/ 27545 h 127169"/>
                <a:gd name="connsiteX43" fmla="*/ 81893 w 213455"/>
                <a:gd name="connsiteY43" fmla="*/ 23830 h 127169"/>
                <a:gd name="connsiteX44" fmla="*/ 75035 w 213455"/>
                <a:gd name="connsiteY44" fmla="*/ 10019 h 127169"/>
                <a:gd name="connsiteX45" fmla="*/ 63700 w 213455"/>
                <a:gd name="connsiteY45" fmla="*/ -78 h 127169"/>
                <a:gd name="connsiteX46" fmla="*/ 53413 w 213455"/>
                <a:gd name="connsiteY46" fmla="*/ 12972 h 127169"/>
                <a:gd name="connsiteX47" fmla="*/ 41983 w 213455"/>
                <a:gd name="connsiteY47" fmla="*/ 24211 h 127169"/>
                <a:gd name="connsiteX48" fmla="*/ 34459 w 213455"/>
                <a:gd name="connsiteY48" fmla="*/ 11638 h 127169"/>
                <a:gd name="connsiteX49" fmla="*/ 32077 w 213455"/>
                <a:gd name="connsiteY49" fmla="*/ 6114 h 127169"/>
                <a:gd name="connsiteX50" fmla="*/ 26838 w 213455"/>
                <a:gd name="connsiteY50" fmla="*/ 6114 h 127169"/>
                <a:gd name="connsiteX51" fmla="*/ 15694 w 213455"/>
                <a:gd name="connsiteY51" fmla="*/ 13448 h 127169"/>
                <a:gd name="connsiteX52" fmla="*/ -22 w 213455"/>
                <a:gd name="connsiteY52" fmla="*/ 33260 h 127169"/>
                <a:gd name="connsiteX53" fmla="*/ -22 w 213455"/>
                <a:gd name="connsiteY53" fmla="*/ 84314 h 127169"/>
                <a:gd name="connsiteX54" fmla="*/ 17790 w 213455"/>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455" h="127169">
                  <a:moveTo>
                    <a:pt x="17790" y="89743"/>
                  </a:moveTo>
                  <a:cubicBezTo>
                    <a:pt x="20219" y="92403"/>
                    <a:pt x="22905" y="94826"/>
                    <a:pt x="25791" y="96982"/>
                  </a:cubicBezTo>
                  <a:cubicBezTo>
                    <a:pt x="28839" y="98792"/>
                    <a:pt x="32649" y="95744"/>
                    <a:pt x="33792" y="92410"/>
                  </a:cubicBezTo>
                  <a:cubicBezTo>
                    <a:pt x="34935" y="89076"/>
                    <a:pt x="34649" y="85266"/>
                    <a:pt x="36078" y="82028"/>
                  </a:cubicBezTo>
                  <a:cubicBezTo>
                    <a:pt x="39783" y="76074"/>
                    <a:pt x="46879" y="73157"/>
                    <a:pt x="53699" y="74789"/>
                  </a:cubicBezTo>
                  <a:cubicBezTo>
                    <a:pt x="54956" y="74796"/>
                    <a:pt x="56156" y="75312"/>
                    <a:pt x="57033" y="76218"/>
                  </a:cubicBezTo>
                  <a:cubicBezTo>
                    <a:pt x="57728" y="77427"/>
                    <a:pt x="57995" y="78837"/>
                    <a:pt x="57795" y="80218"/>
                  </a:cubicBezTo>
                  <a:cubicBezTo>
                    <a:pt x="57871" y="86980"/>
                    <a:pt x="61252" y="93276"/>
                    <a:pt x="66843" y="97077"/>
                  </a:cubicBezTo>
                  <a:cubicBezTo>
                    <a:pt x="72349" y="95832"/>
                    <a:pt x="76597" y="91466"/>
                    <a:pt x="77702" y="85933"/>
                  </a:cubicBezTo>
                  <a:cubicBezTo>
                    <a:pt x="78178" y="83552"/>
                    <a:pt x="77702" y="81075"/>
                    <a:pt x="78559" y="78789"/>
                  </a:cubicBezTo>
                  <a:cubicBezTo>
                    <a:pt x="80398" y="72751"/>
                    <a:pt x="86789" y="69350"/>
                    <a:pt x="92828" y="71192"/>
                  </a:cubicBezTo>
                  <a:cubicBezTo>
                    <a:pt x="93523" y="71405"/>
                    <a:pt x="94199" y="71685"/>
                    <a:pt x="94847" y="72027"/>
                  </a:cubicBezTo>
                  <a:cubicBezTo>
                    <a:pt x="98619" y="74925"/>
                    <a:pt x="101219" y="79084"/>
                    <a:pt x="102181" y="83742"/>
                  </a:cubicBezTo>
                  <a:cubicBezTo>
                    <a:pt x="103134" y="86981"/>
                    <a:pt x="105325" y="91172"/>
                    <a:pt x="108468" y="90124"/>
                  </a:cubicBezTo>
                  <a:cubicBezTo>
                    <a:pt x="111611" y="89076"/>
                    <a:pt x="111325" y="86219"/>
                    <a:pt x="111992" y="83647"/>
                  </a:cubicBezTo>
                  <a:cubicBezTo>
                    <a:pt x="112659" y="81075"/>
                    <a:pt x="115421" y="78504"/>
                    <a:pt x="117326" y="80313"/>
                  </a:cubicBezTo>
                  <a:cubicBezTo>
                    <a:pt x="118793" y="89770"/>
                    <a:pt x="118993" y="99380"/>
                    <a:pt x="117898" y="108888"/>
                  </a:cubicBezTo>
                  <a:cubicBezTo>
                    <a:pt x="116488" y="114975"/>
                    <a:pt x="117059" y="121347"/>
                    <a:pt x="119517" y="127081"/>
                  </a:cubicBezTo>
                  <a:cubicBezTo>
                    <a:pt x="123041" y="126605"/>
                    <a:pt x="124851" y="122604"/>
                    <a:pt x="125899" y="119175"/>
                  </a:cubicBezTo>
                  <a:cubicBezTo>
                    <a:pt x="128213" y="111508"/>
                    <a:pt x="129499" y="103562"/>
                    <a:pt x="129709" y="95553"/>
                  </a:cubicBezTo>
                  <a:cubicBezTo>
                    <a:pt x="129709" y="89648"/>
                    <a:pt x="130280" y="82314"/>
                    <a:pt x="135614" y="79932"/>
                  </a:cubicBezTo>
                  <a:cubicBezTo>
                    <a:pt x="139777" y="78564"/>
                    <a:pt x="144339" y="80215"/>
                    <a:pt x="146663" y="83933"/>
                  </a:cubicBezTo>
                  <a:cubicBezTo>
                    <a:pt x="148882" y="87623"/>
                    <a:pt x="150283" y="91749"/>
                    <a:pt x="150759" y="96030"/>
                  </a:cubicBezTo>
                  <a:cubicBezTo>
                    <a:pt x="154188" y="98316"/>
                    <a:pt x="158665" y="95268"/>
                    <a:pt x="161332" y="92124"/>
                  </a:cubicBezTo>
                  <a:cubicBezTo>
                    <a:pt x="163999" y="88981"/>
                    <a:pt x="166856" y="84885"/>
                    <a:pt x="170857" y="85076"/>
                  </a:cubicBezTo>
                  <a:cubicBezTo>
                    <a:pt x="179524" y="85076"/>
                    <a:pt x="180382" y="102030"/>
                    <a:pt x="188763" y="102221"/>
                  </a:cubicBezTo>
                  <a:cubicBezTo>
                    <a:pt x="194288" y="102221"/>
                    <a:pt x="196955" y="95649"/>
                    <a:pt x="200384" y="91172"/>
                  </a:cubicBezTo>
                  <a:cubicBezTo>
                    <a:pt x="206099" y="83552"/>
                    <a:pt x="208671" y="84314"/>
                    <a:pt x="213433" y="84314"/>
                  </a:cubicBezTo>
                  <a:lnTo>
                    <a:pt x="213433" y="32784"/>
                  </a:lnTo>
                  <a:cubicBezTo>
                    <a:pt x="208957" y="32784"/>
                    <a:pt x="207909" y="33355"/>
                    <a:pt x="205623" y="28021"/>
                  </a:cubicBezTo>
                  <a:cubicBezTo>
                    <a:pt x="202956" y="23293"/>
                    <a:pt x="199765" y="18883"/>
                    <a:pt x="196098" y="14877"/>
                  </a:cubicBezTo>
                  <a:cubicBezTo>
                    <a:pt x="194888" y="12701"/>
                    <a:pt x="192812" y="11143"/>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181" y="9257"/>
                  </a:cubicBezTo>
                  <a:cubicBezTo>
                    <a:pt x="99276" y="14046"/>
                    <a:pt x="98000" y="18759"/>
                    <a:pt x="96371" y="23354"/>
                  </a:cubicBezTo>
                  <a:cubicBezTo>
                    <a:pt x="94085" y="27640"/>
                    <a:pt x="88179" y="30688"/>
                    <a:pt x="84465" y="27545"/>
                  </a:cubicBezTo>
                  <a:cubicBezTo>
                    <a:pt x="83398" y="26467"/>
                    <a:pt x="82522" y="25209"/>
                    <a:pt x="81893"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0" y="16877"/>
                    <a:pt x="34459" y="11638"/>
                  </a:cubicBezTo>
                  <a:cubicBezTo>
                    <a:pt x="34477" y="9543"/>
                    <a:pt x="33611" y="7537"/>
                    <a:pt x="32077" y="6114"/>
                  </a:cubicBezTo>
                  <a:cubicBezTo>
                    <a:pt x="30410" y="5352"/>
                    <a:pt x="28505" y="5352"/>
                    <a:pt x="26838" y="6114"/>
                  </a:cubicBezTo>
                  <a:cubicBezTo>
                    <a:pt x="22400" y="7218"/>
                    <a:pt x="18466" y="9805"/>
                    <a:pt x="15694" y="13448"/>
                  </a:cubicBezTo>
                  <a:cubicBezTo>
                    <a:pt x="11218" y="19258"/>
                    <a:pt x="9884" y="33260"/>
                    <a:pt x="-22" y="33260"/>
                  </a:cubicBezTo>
                  <a:lnTo>
                    <a:pt x="-22" y="84314"/>
                  </a:lnTo>
                  <a:cubicBezTo>
                    <a:pt x="6379" y="83907"/>
                    <a:pt x="12703" y="85837"/>
                    <a:pt x="17790" y="89743"/>
                  </a:cubicBezTo>
                  <a:close/>
                </a:path>
              </a:pathLst>
            </a:custGeom>
            <a:solidFill>
              <a:srgbClr val="F99F38"/>
            </a:solidFill>
            <a:ln w="9525" cap="flat">
              <a:no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EC826185-E3C9-2D09-E5D4-396BA1CA4A42}"/>
                </a:ext>
              </a:extLst>
            </p:cNvPr>
            <p:cNvSpPr/>
            <p:nvPr/>
          </p:nvSpPr>
          <p:spPr>
            <a:xfrm>
              <a:off x="4641784" y="399026"/>
              <a:ext cx="63089" cy="154723"/>
            </a:xfrm>
            <a:custGeom>
              <a:avLst/>
              <a:gdLst>
                <a:gd name="connsiteX0" fmla="*/ 1536 w 63089"/>
                <a:gd name="connsiteY0" fmla="*/ 95138 h 154723"/>
                <a:gd name="connsiteX1" fmla="*/ 2489 w 63089"/>
                <a:gd name="connsiteY1" fmla="*/ 96376 h 154723"/>
                <a:gd name="connsiteX2" fmla="*/ 3917 w 63089"/>
                <a:gd name="connsiteY2" fmla="*/ 96376 h 154723"/>
                <a:gd name="connsiteX3" fmla="*/ 10871 w 63089"/>
                <a:gd name="connsiteY3" fmla="*/ 95424 h 154723"/>
                <a:gd name="connsiteX4" fmla="*/ 21539 w 63089"/>
                <a:gd name="connsiteY4" fmla="*/ 79422 h 154723"/>
                <a:gd name="connsiteX5" fmla="*/ 25063 w 63089"/>
                <a:gd name="connsiteY5" fmla="*/ 78755 h 154723"/>
                <a:gd name="connsiteX6" fmla="*/ 29063 w 63089"/>
                <a:gd name="connsiteY6" fmla="*/ 87137 h 154723"/>
                <a:gd name="connsiteX7" fmla="*/ 31540 w 63089"/>
                <a:gd name="connsiteY7" fmla="*/ 91518 h 154723"/>
                <a:gd name="connsiteX8" fmla="*/ 27921 w 63089"/>
                <a:gd name="connsiteY8" fmla="*/ 111235 h 154723"/>
                <a:gd name="connsiteX9" fmla="*/ 22872 w 63089"/>
                <a:gd name="connsiteY9" fmla="*/ 119427 h 154723"/>
                <a:gd name="connsiteX10" fmla="*/ 22396 w 63089"/>
                <a:gd name="connsiteY10" fmla="*/ 128952 h 154723"/>
                <a:gd name="connsiteX11" fmla="*/ 25063 w 63089"/>
                <a:gd name="connsiteY11" fmla="*/ 133143 h 154723"/>
                <a:gd name="connsiteX12" fmla="*/ 33540 w 63089"/>
                <a:gd name="connsiteY12" fmla="*/ 153621 h 154723"/>
                <a:gd name="connsiteX13" fmla="*/ 34683 w 63089"/>
                <a:gd name="connsiteY13" fmla="*/ 154574 h 154723"/>
                <a:gd name="connsiteX14" fmla="*/ 37350 w 63089"/>
                <a:gd name="connsiteY14" fmla="*/ 153145 h 154723"/>
                <a:gd name="connsiteX15" fmla="*/ 37350 w 63089"/>
                <a:gd name="connsiteY15" fmla="*/ 149811 h 154723"/>
                <a:gd name="connsiteX16" fmla="*/ 41446 w 63089"/>
                <a:gd name="connsiteY16" fmla="*/ 91042 h 154723"/>
                <a:gd name="connsiteX17" fmla="*/ 41446 w 63089"/>
                <a:gd name="connsiteY17" fmla="*/ 84851 h 154723"/>
                <a:gd name="connsiteX18" fmla="*/ 45637 w 63089"/>
                <a:gd name="connsiteY18" fmla="*/ 80850 h 154723"/>
                <a:gd name="connsiteX19" fmla="*/ 49733 w 63089"/>
                <a:gd name="connsiteY19" fmla="*/ 82470 h 154723"/>
                <a:gd name="connsiteX20" fmla="*/ 59258 w 63089"/>
                <a:gd name="connsiteY20" fmla="*/ 84565 h 154723"/>
                <a:gd name="connsiteX21" fmla="*/ 62020 w 63089"/>
                <a:gd name="connsiteY21" fmla="*/ 76659 h 154723"/>
                <a:gd name="connsiteX22" fmla="*/ 57162 w 63089"/>
                <a:gd name="connsiteY22" fmla="*/ 73421 h 154723"/>
                <a:gd name="connsiteX23" fmla="*/ 56305 w 63089"/>
                <a:gd name="connsiteY23" fmla="*/ 70182 h 154723"/>
                <a:gd name="connsiteX24" fmla="*/ 54400 w 63089"/>
                <a:gd name="connsiteY24" fmla="*/ 44751 h 154723"/>
                <a:gd name="connsiteX25" fmla="*/ 56210 w 63089"/>
                <a:gd name="connsiteY25" fmla="*/ 37988 h 154723"/>
                <a:gd name="connsiteX26" fmla="*/ 58496 w 63089"/>
                <a:gd name="connsiteY26" fmla="*/ 36464 h 154723"/>
                <a:gd name="connsiteX27" fmla="*/ 59258 w 63089"/>
                <a:gd name="connsiteY27" fmla="*/ 33130 h 154723"/>
                <a:gd name="connsiteX28" fmla="*/ 59258 w 63089"/>
                <a:gd name="connsiteY28" fmla="*/ 26844 h 154723"/>
                <a:gd name="connsiteX29" fmla="*/ 58686 w 63089"/>
                <a:gd name="connsiteY29" fmla="*/ 24367 h 154723"/>
                <a:gd name="connsiteX30" fmla="*/ 56210 w 63089"/>
                <a:gd name="connsiteY30" fmla="*/ 22938 h 154723"/>
                <a:gd name="connsiteX31" fmla="*/ 52304 w 63089"/>
                <a:gd name="connsiteY31" fmla="*/ 14937 h 154723"/>
                <a:gd name="connsiteX32" fmla="*/ 52304 w 63089"/>
                <a:gd name="connsiteY32" fmla="*/ 5412 h 154723"/>
                <a:gd name="connsiteX33" fmla="*/ 45827 w 63089"/>
                <a:gd name="connsiteY33" fmla="*/ -17 h 154723"/>
                <a:gd name="connsiteX34" fmla="*/ 39827 w 63089"/>
                <a:gd name="connsiteY34" fmla="*/ 43893 h 154723"/>
                <a:gd name="connsiteX35" fmla="*/ 37922 w 63089"/>
                <a:gd name="connsiteY35" fmla="*/ 54371 h 154723"/>
                <a:gd name="connsiteX36" fmla="*/ 37350 w 63089"/>
                <a:gd name="connsiteY36" fmla="*/ 76278 h 154723"/>
                <a:gd name="connsiteX37" fmla="*/ 36874 w 63089"/>
                <a:gd name="connsiteY37" fmla="*/ 77326 h 154723"/>
                <a:gd name="connsiteX38" fmla="*/ 34683 w 63089"/>
                <a:gd name="connsiteY38" fmla="*/ 76755 h 154723"/>
                <a:gd name="connsiteX39" fmla="*/ 33350 w 63089"/>
                <a:gd name="connsiteY39" fmla="*/ 74659 h 154723"/>
                <a:gd name="connsiteX40" fmla="*/ 27825 w 63089"/>
                <a:gd name="connsiteY40" fmla="*/ 73421 h 154723"/>
                <a:gd name="connsiteX41" fmla="*/ 11347 w 63089"/>
                <a:gd name="connsiteY41" fmla="*/ 75516 h 154723"/>
                <a:gd name="connsiteX42" fmla="*/ 1536 w 63089"/>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089" h="154723">
                  <a:moveTo>
                    <a:pt x="1536" y="95138"/>
                  </a:moveTo>
                  <a:cubicBezTo>
                    <a:pt x="1736" y="95624"/>
                    <a:pt x="2069" y="96052"/>
                    <a:pt x="2489" y="96376"/>
                  </a:cubicBezTo>
                  <a:cubicBezTo>
                    <a:pt x="2955" y="96519"/>
                    <a:pt x="3451" y="96519"/>
                    <a:pt x="3917" y="96376"/>
                  </a:cubicBezTo>
                  <a:lnTo>
                    <a:pt x="10871" y="95424"/>
                  </a:lnTo>
                  <a:cubicBezTo>
                    <a:pt x="12299" y="88937"/>
                    <a:pt x="16100" y="83232"/>
                    <a:pt x="21539" y="79422"/>
                  </a:cubicBezTo>
                  <a:cubicBezTo>
                    <a:pt x="22577" y="78736"/>
                    <a:pt x="23844" y="78498"/>
                    <a:pt x="25063" y="78755"/>
                  </a:cubicBezTo>
                  <a:cubicBezTo>
                    <a:pt x="28206" y="79707"/>
                    <a:pt x="27921" y="84089"/>
                    <a:pt x="29063" y="87137"/>
                  </a:cubicBezTo>
                  <a:cubicBezTo>
                    <a:pt x="29778" y="88661"/>
                    <a:pt x="30606" y="90128"/>
                    <a:pt x="31540" y="91518"/>
                  </a:cubicBezTo>
                  <a:cubicBezTo>
                    <a:pt x="33874" y="98272"/>
                    <a:pt x="32502" y="105749"/>
                    <a:pt x="27921" y="111235"/>
                  </a:cubicBezTo>
                  <a:cubicBezTo>
                    <a:pt x="25968" y="113788"/>
                    <a:pt x="24282" y="116540"/>
                    <a:pt x="22872" y="119427"/>
                  </a:cubicBezTo>
                  <a:cubicBezTo>
                    <a:pt x="21405" y="122398"/>
                    <a:pt x="21234" y="125846"/>
                    <a:pt x="22396" y="128952"/>
                  </a:cubicBezTo>
                  <a:cubicBezTo>
                    <a:pt x="23196" y="130399"/>
                    <a:pt x="24082" y="131800"/>
                    <a:pt x="25063" y="133143"/>
                  </a:cubicBezTo>
                  <a:cubicBezTo>
                    <a:pt x="29063" y="139429"/>
                    <a:pt x="28682" y="148002"/>
                    <a:pt x="33540" y="153621"/>
                  </a:cubicBezTo>
                  <a:cubicBezTo>
                    <a:pt x="33826" y="154040"/>
                    <a:pt x="34226" y="154364"/>
                    <a:pt x="34683" y="154574"/>
                  </a:cubicBezTo>
                  <a:cubicBezTo>
                    <a:pt x="35807" y="154841"/>
                    <a:pt x="36950" y="154221"/>
                    <a:pt x="37350" y="153145"/>
                  </a:cubicBezTo>
                  <a:cubicBezTo>
                    <a:pt x="37636" y="152050"/>
                    <a:pt x="37636" y="150907"/>
                    <a:pt x="37350" y="149811"/>
                  </a:cubicBezTo>
                  <a:cubicBezTo>
                    <a:pt x="36779" y="130095"/>
                    <a:pt x="43732" y="110568"/>
                    <a:pt x="41446" y="91042"/>
                  </a:cubicBezTo>
                  <a:cubicBezTo>
                    <a:pt x="41112" y="88994"/>
                    <a:pt x="41112" y="86899"/>
                    <a:pt x="41446" y="84851"/>
                  </a:cubicBezTo>
                  <a:cubicBezTo>
                    <a:pt x="42017" y="82851"/>
                    <a:pt x="43541" y="80850"/>
                    <a:pt x="45637" y="80850"/>
                  </a:cubicBezTo>
                  <a:cubicBezTo>
                    <a:pt x="47142" y="80936"/>
                    <a:pt x="48580" y="81498"/>
                    <a:pt x="49733" y="82470"/>
                  </a:cubicBezTo>
                  <a:cubicBezTo>
                    <a:pt x="52457" y="84508"/>
                    <a:pt x="55933" y="85270"/>
                    <a:pt x="59258" y="84565"/>
                  </a:cubicBezTo>
                  <a:cubicBezTo>
                    <a:pt x="62401" y="83517"/>
                    <a:pt x="64401" y="78945"/>
                    <a:pt x="62020" y="76659"/>
                  </a:cubicBezTo>
                  <a:cubicBezTo>
                    <a:pt x="59639" y="74373"/>
                    <a:pt x="58305" y="75040"/>
                    <a:pt x="57162" y="73421"/>
                  </a:cubicBezTo>
                  <a:cubicBezTo>
                    <a:pt x="56581" y="72440"/>
                    <a:pt x="56286" y="71325"/>
                    <a:pt x="56305" y="70182"/>
                  </a:cubicBezTo>
                  <a:cubicBezTo>
                    <a:pt x="55733" y="61705"/>
                    <a:pt x="55067" y="53228"/>
                    <a:pt x="54400" y="44751"/>
                  </a:cubicBezTo>
                  <a:cubicBezTo>
                    <a:pt x="54400" y="42274"/>
                    <a:pt x="54400" y="39417"/>
                    <a:pt x="56210" y="37988"/>
                  </a:cubicBezTo>
                  <a:cubicBezTo>
                    <a:pt x="57019" y="37559"/>
                    <a:pt x="57791" y="37045"/>
                    <a:pt x="58496" y="36464"/>
                  </a:cubicBezTo>
                  <a:cubicBezTo>
                    <a:pt x="59134" y="35483"/>
                    <a:pt x="59410" y="34292"/>
                    <a:pt x="59258" y="33130"/>
                  </a:cubicBezTo>
                  <a:lnTo>
                    <a:pt x="59258" y="26844"/>
                  </a:lnTo>
                  <a:cubicBezTo>
                    <a:pt x="59315" y="25977"/>
                    <a:pt x="59115" y="25120"/>
                    <a:pt x="58686" y="24367"/>
                  </a:cubicBezTo>
                  <a:cubicBezTo>
                    <a:pt x="58115" y="23605"/>
                    <a:pt x="57067" y="23415"/>
                    <a:pt x="56210" y="22938"/>
                  </a:cubicBezTo>
                  <a:cubicBezTo>
                    <a:pt x="53562" y="21167"/>
                    <a:pt x="52076" y="18109"/>
                    <a:pt x="52304" y="14937"/>
                  </a:cubicBezTo>
                  <a:cubicBezTo>
                    <a:pt x="52647" y="11775"/>
                    <a:pt x="52647" y="8575"/>
                    <a:pt x="52304" y="5412"/>
                  </a:cubicBezTo>
                  <a:cubicBezTo>
                    <a:pt x="51638" y="2364"/>
                    <a:pt x="48875" y="-588"/>
                    <a:pt x="45827" y="-17"/>
                  </a:cubicBezTo>
                  <a:cubicBezTo>
                    <a:pt x="44694" y="14728"/>
                    <a:pt x="42694" y="29387"/>
                    <a:pt x="39827" y="43893"/>
                  </a:cubicBezTo>
                  <a:cubicBezTo>
                    <a:pt x="38950" y="47341"/>
                    <a:pt x="38312" y="50837"/>
                    <a:pt x="37922" y="54371"/>
                  </a:cubicBezTo>
                  <a:cubicBezTo>
                    <a:pt x="38255" y="61677"/>
                    <a:pt x="38064" y="69001"/>
                    <a:pt x="37350" y="76278"/>
                  </a:cubicBezTo>
                  <a:cubicBezTo>
                    <a:pt x="37293" y="76669"/>
                    <a:pt x="37131" y="77031"/>
                    <a:pt x="36874" y="77326"/>
                  </a:cubicBezTo>
                  <a:cubicBezTo>
                    <a:pt x="36207" y="77898"/>
                    <a:pt x="35159" y="77326"/>
                    <a:pt x="34683" y="76755"/>
                  </a:cubicBezTo>
                  <a:cubicBezTo>
                    <a:pt x="34207" y="76183"/>
                    <a:pt x="33921" y="75231"/>
                    <a:pt x="33350" y="74659"/>
                  </a:cubicBezTo>
                  <a:cubicBezTo>
                    <a:pt x="31826" y="73364"/>
                    <a:pt x="29759" y="72897"/>
                    <a:pt x="27825" y="73421"/>
                  </a:cubicBezTo>
                  <a:lnTo>
                    <a:pt x="11347" y="75516"/>
                  </a:lnTo>
                  <a:cubicBezTo>
                    <a:pt x="869" y="76659"/>
                    <a:pt x="-2274" y="85994"/>
                    <a:pt x="1536" y="95138"/>
                  </a:cubicBezTo>
                  <a:close/>
                </a:path>
              </a:pathLst>
            </a:custGeom>
            <a:solidFill>
              <a:srgbClr val="FAB07F"/>
            </a:solidFill>
            <a:ln w="9525" cap="flat">
              <a:no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B0E0502D-ACBA-BBC3-0A19-227AFAC1B868}"/>
                </a:ext>
              </a:extLst>
            </p:cNvPr>
            <p:cNvSpPr/>
            <p:nvPr/>
          </p:nvSpPr>
          <p:spPr>
            <a:xfrm>
              <a:off x="4652164"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901" y="3435"/>
                    <a:pt x="11291" y="4083"/>
                    <a:pt x="11539" y="4788"/>
                  </a:cubicBezTo>
                  <a:cubicBezTo>
                    <a:pt x="11891"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F5538A73-81BF-CE49-061D-BDDF259FB684}"/>
                </a:ext>
              </a:extLst>
            </p:cNvPr>
            <p:cNvSpPr/>
            <p:nvPr/>
          </p:nvSpPr>
          <p:spPr>
            <a:xfrm>
              <a:off x="4620718"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4" y="58"/>
                    <a:pt x="3743" y="763"/>
                  </a:cubicBezTo>
                  <a:cubicBezTo>
                    <a:pt x="4171"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1FAD32EA-CE0F-8EAA-4C0A-048210BAD312}"/>
                </a:ext>
              </a:extLst>
            </p:cNvPr>
            <p:cNvSpPr/>
            <p:nvPr/>
          </p:nvSpPr>
          <p:spPr>
            <a:xfrm>
              <a:off x="4600259" y="502921"/>
              <a:ext cx="18458" cy="39544"/>
            </a:xfrm>
            <a:custGeom>
              <a:avLst/>
              <a:gdLst>
                <a:gd name="connsiteX0" fmla="*/ 10676 w 18458"/>
                <a:gd name="connsiteY0" fmla="*/ 482 h 39544"/>
                <a:gd name="connsiteX1" fmla="*/ 3437 w 18458"/>
                <a:gd name="connsiteY1" fmla="*/ 9340 h 39544"/>
                <a:gd name="connsiteX2" fmla="*/ 2580 w 18458"/>
                <a:gd name="connsiteY2" fmla="*/ 13626 h 39544"/>
                <a:gd name="connsiteX3" fmla="*/ 8 w 18458"/>
                <a:gd name="connsiteY3" fmla="*/ 19437 h 39544"/>
                <a:gd name="connsiteX4" fmla="*/ 3437 w 18458"/>
                <a:gd name="connsiteY4" fmla="*/ 27533 h 39544"/>
                <a:gd name="connsiteX5" fmla="*/ 8295 w 18458"/>
                <a:gd name="connsiteY5" fmla="*/ 35153 h 39544"/>
                <a:gd name="connsiteX6" fmla="*/ 9724 w 18458"/>
                <a:gd name="connsiteY6" fmla="*/ 39248 h 39544"/>
                <a:gd name="connsiteX7" fmla="*/ 13210 w 18458"/>
                <a:gd name="connsiteY7" fmla="*/ 37810 h 39544"/>
                <a:gd name="connsiteX8" fmla="*/ 13248 w 18458"/>
                <a:gd name="connsiteY8" fmla="*/ 37725 h 39544"/>
                <a:gd name="connsiteX9" fmla="*/ 13248 w 18458"/>
                <a:gd name="connsiteY9" fmla="*/ 33343 h 39544"/>
                <a:gd name="connsiteX10" fmla="*/ 12296 w 18458"/>
                <a:gd name="connsiteY10" fmla="*/ 16960 h 39544"/>
                <a:gd name="connsiteX11" fmla="*/ 18296 w 18458"/>
                <a:gd name="connsiteY11" fmla="*/ 5244 h 39544"/>
                <a:gd name="connsiteX12" fmla="*/ 10676 w 18458"/>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58" h="39544">
                  <a:moveTo>
                    <a:pt x="10676" y="482"/>
                  </a:moveTo>
                  <a:cubicBezTo>
                    <a:pt x="7009" y="2139"/>
                    <a:pt x="4333" y="5416"/>
                    <a:pt x="3437" y="9340"/>
                  </a:cubicBezTo>
                  <a:cubicBezTo>
                    <a:pt x="3256" y="10788"/>
                    <a:pt x="2971" y="12217"/>
                    <a:pt x="2580" y="13626"/>
                  </a:cubicBezTo>
                  <a:cubicBezTo>
                    <a:pt x="1589" y="15503"/>
                    <a:pt x="732" y="17446"/>
                    <a:pt x="8" y="19437"/>
                  </a:cubicBezTo>
                  <a:cubicBezTo>
                    <a:pt x="-239" y="22532"/>
                    <a:pt x="1047" y="25552"/>
                    <a:pt x="3437" y="27533"/>
                  </a:cubicBezTo>
                  <a:cubicBezTo>
                    <a:pt x="5742"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96" y="5244"/>
                  </a:cubicBezTo>
                  <a:cubicBezTo>
                    <a:pt x="19344" y="767"/>
                    <a:pt x="14296" y="-1138"/>
                    <a:pt x="10676" y="482"/>
                  </a:cubicBezTo>
                  <a:close/>
                </a:path>
              </a:pathLst>
            </a:custGeom>
            <a:solidFill>
              <a:srgbClr val="FAB07F"/>
            </a:solidFill>
            <a:ln w="9525" cap="flat">
              <a:no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66694F51-A170-7FF3-FC10-FC4ADBE7AEAC}"/>
                </a:ext>
              </a:extLst>
            </p:cNvPr>
            <p:cNvSpPr/>
            <p:nvPr/>
          </p:nvSpPr>
          <p:spPr>
            <a:xfrm>
              <a:off x="4587537"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62" y="150902"/>
                    <a:pt x="566" y="150245"/>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8" y="111354"/>
                    <a:pt x="1300" y="106877"/>
                  </a:cubicBezTo>
                  <a:cubicBezTo>
                    <a:pt x="-462" y="98905"/>
                    <a:pt x="-462" y="90656"/>
                    <a:pt x="1300" y="82684"/>
                  </a:cubicBezTo>
                  <a:cubicBezTo>
                    <a:pt x="4633" y="58395"/>
                    <a:pt x="6634" y="33916"/>
                    <a:pt x="7586" y="9437"/>
                  </a:cubicBezTo>
                  <a:cubicBezTo>
                    <a:pt x="7282" y="6265"/>
                    <a:pt x="7282"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D0CB6634-D269-433F-590C-8A3F89845EB7}"/>
                </a:ext>
              </a:extLst>
            </p:cNvPr>
            <p:cNvSpPr/>
            <p:nvPr/>
          </p:nvSpPr>
          <p:spPr>
            <a:xfrm>
              <a:off x="4546827"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9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1" y="34020"/>
                    <a:pt x="3910" y="33830"/>
                  </a:cubicBezTo>
                  <a:cubicBezTo>
                    <a:pt x="3377" y="33420"/>
                    <a:pt x="2977" y="32858"/>
                    <a:pt x="2767" y="32210"/>
                  </a:cubicBezTo>
                  <a:cubicBezTo>
                    <a:pt x="243" y="28286"/>
                    <a:pt x="-614" y="23524"/>
                    <a:pt x="386" y="18971"/>
                  </a:cubicBezTo>
                  <a:cubicBezTo>
                    <a:pt x="2196" y="13922"/>
                    <a:pt x="8387" y="10970"/>
                    <a:pt x="8863" y="5636"/>
                  </a:cubicBezTo>
                  <a:cubicBezTo>
                    <a:pt x="8787" y="4178"/>
                    <a:pt x="9016" y="2721"/>
                    <a:pt x="9530" y="1349"/>
                  </a:cubicBezTo>
                  <a:cubicBezTo>
                    <a:pt x="10730" y="-241"/>
                    <a:pt x="13007" y="-565"/>
                    <a:pt x="14597" y="645"/>
                  </a:cubicBezTo>
                  <a:cubicBezTo>
                    <a:pt x="14654" y="683"/>
                    <a:pt x="14711" y="730"/>
                    <a:pt x="14769" y="778"/>
                  </a:cubicBezTo>
                  <a:cubicBezTo>
                    <a:pt x="17340" y="2778"/>
                    <a:pt x="17150" y="6302"/>
                    <a:pt x="18864" y="8779"/>
                  </a:cubicBezTo>
                  <a:cubicBezTo>
                    <a:pt x="20579" y="11255"/>
                    <a:pt x="22865" y="12494"/>
                    <a:pt x="23246" y="15637"/>
                  </a:cubicBezTo>
                  <a:cubicBezTo>
                    <a:pt x="24103" y="20780"/>
                    <a:pt x="17055" y="25829"/>
                    <a:pt x="14102" y="29067"/>
                  </a:cubicBezTo>
                  <a:close/>
                </a:path>
              </a:pathLst>
            </a:custGeom>
            <a:solidFill>
              <a:srgbClr val="FAB07F"/>
            </a:solidFill>
            <a:ln w="9525" cap="flat">
              <a:no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05FBD2F5-13D6-62EE-9035-995D0F576602}"/>
                </a:ext>
              </a:extLst>
            </p:cNvPr>
            <p:cNvSpPr/>
            <p:nvPr/>
          </p:nvSpPr>
          <p:spPr>
            <a:xfrm>
              <a:off x="4528309" y="532257"/>
              <a:ext cx="13430" cy="52023"/>
            </a:xfrm>
            <a:custGeom>
              <a:avLst/>
              <a:gdLst>
                <a:gd name="connsiteX0" fmla="*/ 8521 w 13430"/>
                <a:gd name="connsiteY0" fmla="*/ 48584 h 52023"/>
                <a:gd name="connsiteX1" fmla="*/ 6711 w 13430"/>
                <a:gd name="connsiteY1" fmla="*/ 51442 h 52023"/>
                <a:gd name="connsiteX2" fmla="*/ 3568 w 13430"/>
                <a:gd name="connsiteY2" fmla="*/ 51442 h 52023"/>
                <a:gd name="connsiteX3" fmla="*/ 2139 w 13430"/>
                <a:gd name="connsiteY3" fmla="*/ 49632 h 52023"/>
                <a:gd name="connsiteX4" fmla="*/ 425 w 13430"/>
                <a:gd name="connsiteY4" fmla="*/ 35630 h 52023"/>
                <a:gd name="connsiteX5" fmla="*/ 4140 w 13430"/>
                <a:gd name="connsiteY5" fmla="*/ 23915 h 52023"/>
                <a:gd name="connsiteX6" fmla="*/ 8617 w 13430"/>
                <a:gd name="connsiteY6" fmla="*/ -88 h 52023"/>
                <a:gd name="connsiteX7" fmla="*/ 12808 w 13430"/>
                <a:gd name="connsiteY7" fmla="*/ 8675 h 52023"/>
                <a:gd name="connsiteX8" fmla="*/ 13284 w 13430"/>
                <a:gd name="connsiteY8" fmla="*/ 21724 h 52023"/>
                <a:gd name="connsiteX9" fmla="*/ 8521 w 13430"/>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0" h="52023">
                  <a:moveTo>
                    <a:pt x="8521" y="48584"/>
                  </a:moveTo>
                  <a:cubicBezTo>
                    <a:pt x="8121" y="49651"/>
                    <a:pt x="7512" y="50623"/>
                    <a:pt x="6711" y="51442"/>
                  </a:cubicBezTo>
                  <a:cubicBezTo>
                    <a:pt x="5768" y="52099"/>
                    <a:pt x="4511" y="52099"/>
                    <a:pt x="3568" y="51442"/>
                  </a:cubicBezTo>
                  <a:cubicBezTo>
                    <a:pt x="2920" y="50994"/>
                    <a:pt x="2425" y="50366"/>
                    <a:pt x="2139"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388" y="12999"/>
                    <a:pt x="13550" y="17371"/>
                    <a:pt x="13284" y="21724"/>
                  </a:cubicBezTo>
                  <a:cubicBezTo>
                    <a:pt x="13503" y="30906"/>
                    <a:pt x="11883" y="40040"/>
                    <a:pt x="8521" y="48584"/>
                  </a:cubicBezTo>
                  <a:close/>
                </a:path>
              </a:pathLst>
            </a:custGeom>
            <a:solidFill>
              <a:srgbClr val="FAB07F"/>
            </a:solidFill>
            <a:ln w="9525" cap="flat">
              <a:no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E041E9C7-9D19-AB04-37D1-8C641FFEC6A9}"/>
                </a:ext>
              </a:extLst>
            </p:cNvPr>
            <p:cNvSpPr/>
            <p:nvPr/>
          </p:nvSpPr>
          <p:spPr>
            <a:xfrm>
              <a:off x="4715541" y="299846"/>
              <a:ext cx="212788" cy="355467"/>
            </a:xfrm>
            <a:custGeom>
              <a:avLst/>
              <a:gdLst>
                <a:gd name="connsiteX0" fmla="*/ 200193 w 212788"/>
                <a:gd name="connsiteY0" fmla="*/ 19439 h 355467"/>
                <a:gd name="connsiteX1" fmla="*/ 188573 w 212788"/>
                <a:gd name="connsiteY1" fmla="*/ 30488 h 355467"/>
                <a:gd name="connsiteX2" fmla="*/ 170666 w 212788"/>
                <a:gd name="connsiteY2" fmla="*/ 13343 h 355467"/>
                <a:gd name="connsiteX3" fmla="*/ 161141 w 212788"/>
                <a:gd name="connsiteY3" fmla="*/ 20391 h 355467"/>
                <a:gd name="connsiteX4" fmla="*/ 150568 w 212788"/>
                <a:gd name="connsiteY4" fmla="*/ 24297 h 355467"/>
                <a:gd name="connsiteX5" fmla="*/ 146472 w 212788"/>
                <a:gd name="connsiteY5" fmla="*/ 12200 h 355467"/>
                <a:gd name="connsiteX6" fmla="*/ 135424 w 212788"/>
                <a:gd name="connsiteY6" fmla="*/ 8199 h 355467"/>
                <a:gd name="connsiteX7" fmla="*/ 129518 w 212788"/>
                <a:gd name="connsiteY7" fmla="*/ 23820 h 355467"/>
                <a:gd name="connsiteX8" fmla="*/ 125708 w 212788"/>
                <a:gd name="connsiteY8" fmla="*/ 47442 h 355467"/>
                <a:gd name="connsiteX9" fmla="*/ 119326 w 212788"/>
                <a:gd name="connsiteY9" fmla="*/ 55348 h 355467"/>
                <a:gd name="connsiteX10" fmla="*/ 117707 w 212788"/>
                <a:gd name="connsiteY10" fmla="*/ 37155 h 355467"/>
                <a:gd name="connsiteX11" fmla="*/ 117135 w 212788"/>
                <a:gd name="connsiteY11" fmla="*/ 8580 h 355467"/>
                <a:gd name="connsiteX12" fmla="*/ 111802 w 212788"/>
                <a:gd name="connsiteY12" fmla="*/ 11914 h 355467"/>
                <a:gd name="connsiteX13" fmla="*/ 108277 w 212788"/>
                <a:gd name="connsiteY13" fmla="*/ 18391 h 355467"/>
                <a:gd name="connsiteX14" fmla="*/ 101991 w 212788"/>
                <a:gd name="connsiteY14" fmla="*/ 12009 h 355467"/>
                <a:gd name="connsiteX15" fmla="*/ 94466 w 212788"/>
                <a:gd name="connsiteY15" fmla="*/ 1246 h 355467"/>
                <a:gd name="connsiteX16" fmla="*/ 79017 w 212788"/>
                <a:gd name="connsiteY16" fmla="*/ 5989 h 355467"/>
                <a:gd name="connsiteX17" fmla="*/ 78178 w 212788"/>
                <a:gd name="connsiteY17" fmla="*/ 8009 h 355467"/>
                <a:gd name="connsiteX18" fmla="*/ 77321 w 212788"/>
                <a:gd name="connsiteY18" fmla="*/ 15153 h 355467"/>
                <a:gd name="connsiteX19" fmla="*/ 66843 w 212788"/>
                <a:gd name="connsiteY19" fmla="*/ 25821 h 355467"/>
                <a:gd name="connsiteX20" fmla="*/ 57795 w 212788"/>
                <a:gd name="connsiteY20" fmla="*/ 8961 h 355467"/>
                <a:gd name="connsiteX21" fmla="*/ 57033 w 212788"/>
                <a:gd name="connsiteY21" fmla="*/ 4961 h 355467"/>
                <a:gd name="connsiteX22" fmla="*/ 53699 w 212788"/>
                <a:gd name="connsiteY22" fmla="*/ 3532 h 355467"/>
                <a:gd name="connsiteX23" fmla="*/ 36078 w 212788"/>
                <a:gd name="connsiteY23" fmla="*/ 10771 h 355467"/>
                <a:gd name="connsiteX24" fmla="*/ 33792 w 212788"/>
                <a:gd name="connsiteY24" fmla="*/ 21153 h 355467"/>
                <a:gd name="connsiteX25" fmla="*/ 25791 w 212788"/>
                <a:gd name="connsiteY25" fmla="*/ 25725 h 355467"/>
                <a:gd name="connsiteX26" fmla="*/ 17790 w 212788"/>
                <a:gd name="connsiteY26" fmla="*/ 18486 h 355467"/>
                <a:gd name="connsiteX27" fmla="*/ -22 w 212788"/>
                <a:gd name="connsiteY27" fmla="*/ 12581 h 355467"/>
                <a:gd name="connsiteX28" fmla="*/ -22 w 212788"/>
                <a:gd name="connsiteY28" fmla="*/ 332526 h 355467"/>
                <a:gd name="connsiteX29" fmla="*/ 11694 w 212788"/>
                <a:gd name="connsiteY29" fmla="*/ 344337 h 355467"/>
                <a:gd name="connsiteX30" fmla="*/ 20171 w 212788"/>
                <a:gd name="connsiteY30" fmla="*/ 336431 h 355467"/>
                <a:gd name="connsiteX31" fmla="*/ 30363 w 212788"/>
                <a:gd name="connsiteY31" fmla="*/ 331954 h 355467"/>
                <a:gd name="connsiteX32" fmla="*/ 37697 w 212788"/>
                <a:gd name="connsiteY32" fmla="*/ 339574 h 355467"/>
                <a:gd name="connsiteX33" fmla="*/ 42078 w 212788"/>
                <a:gd name="connsiteY33" fmla="*/ 349766 h 355467"/>
                <a:gd name="connsiteX34" fmla="*/ 49127 w 212788"/>
                <a:gd name="connsiteY34" fmla="*/ 344241 h 355467"/>
                <a:gd name="connsiteX35" fmla="*/ 50270 w 212788"/>
                <a:gd name="connsiteY35" fmla="*/ 335574 h 355467"/>
                <a:gd name="connsiteX36" fmla="*/ 54747 w 212788"/>
                <a:gd name="connsiteY36" fmla="*/ 328716 h 355467"/>
                <a:gd name="connsiteX37" fmla="*/ 61700 w 212788"/>
                <a:gd name="connsiteY37" fmla="*/ 334716 h 355467"/>
                <a:gd name="connsiteX38" fmla="*/ 65986 w 212788"/>
                <a:gd name="connsiteY38" fmla="*/ 343670 h 355467"/>
                <a:gd name="connsiteX39" fmla="*/ 77235 w 212788"/>
                <a:gd name="connsiteY39" fmla="*/ 340393 h 355467"/>
                <a:gd name="connsiteX40" fmla="*/ 77416 w 212788"/>
                <a:gd name="connsiteY40" fmla="*/ 340050 h 355467"/>
                <a:gd name="connsiteX41" fmla="*/ 79512 w 212788"/>
                <a:gd name="connsiteY41" fmla="*/ 326525 h 355467"/>
                <a:gd name="connsiteX42" fmla="*/ 78274 w 212788"/>
                <a:gd name="connsiteY42" fmla="*/ 290997 h 355467"/>
                <a:gd name="connsiteX43" fmla="*/ 81702 w 212788"/>
                <a:gd name="connsiteY43" fmla="*/ 270899 h 355467"/>
                <a:gd name="connsiteX44" fmla="*/ 90561 w 212788"/>
                <a:gd name="connsiteY44" fmla="*/ 267279 h 355467"/>
                <a:gd name="connsiteX45" fmla="*/ 93894 w 212788"/>
                <a:gd name="connsiteY45" fmla="*/ 273661 h 355467"/>
                <a:gd name="connsiteX46" fmla="*/ 94752 w 212788"/>
                <a:gd name="connsiteY46" fmla="*/ 301379 h 355467"/>
                <a:gd name="connsiteX47" fmla="*/ 92942 w 212788"/>
                <a:gd name="connsiteY47" fmla="*/ 317381 h 355467"/>
                <a:gd name="connsiteX48" fmla="*/ 97990 w 212788"/>
                <a:gd name="connsiteY48" fmla="*/ 332335 h 355467"/>
                <a:gd name="connsiteX49" fmla="*/ 104467 w 212788"/>
                <a:gd name="connsiteY49" fmla="*/ 338812 h 355467"/>
                <a:gd name="connsiteX50" fmla="*/ 106468 w 212788"/>
                <a:gd name="connsiteY50" fmla="*/ 344718 h 355467"/>
                <a:gd name="connsiteX51" fmla="*/ 112563 w 212788"/>
                <a:gd name="connsiteY51" fmla="*/ 354243 h 355467"/>
                <a:gd name="connsiteX52" fmla="*/ 122660 w 212788"/>
                <a:gd name="connsiteY52" fmla="*/ 352338 h 355467"/>
                <a:gd name="connsiteX53" fmla="*/ 124660 w 212788"/>
                <a:gd name="connsiteY53" fmla="*/ 345860 h 355467"/>
                <a:gd name="connsiteX54" fmla="*/ 135424 w 212788"/>
                <a:gd name="connsiteY54" fmla="*/ 338526 h 355467"/>
                <a:gd name="connsiteX55" fmla="*/ 141424 w 212788"/>
                <a:gd name="connsiteY55" fmla="*/ 336526 h 355467"/>
                <a:gd name="connsiteX56" fmla="*/ 143329 w 212788"/>
                <a:gd name="connsiteY56" fmla="*/ 324429 h 355467"/>
                <a:gd name="connsiteX57" fmla="*/ 141329 w 212788"/>
                <a:gd name="connsiteY57" fmla="*/ 289758 h 355467"/>
                <a:gd name="connsiteX58" fmla="*/ 143996 w 212788"/>
                <a:gd name="connsiteY58" fmla="*/ 278043 h 355467"/>
                <a:gd name="connsiteX59" fmla="*/ 153521 w 212788"/>
                <a:gd name="connsiteY59" fmla="*/ 272423 h 355467"/>
                <a:gd name="connsiteX60" fmla="*/ 156474 w 212788"/>
                <a:gd name="connsiteY60" fmla="*/ 274233 h 355467"/>
                <a:gd name="connsiteX61" fmla="*/ 156474 w 212788"/>
                <a:gd name="connsiteY61" fmla="*/ 276804 h 355467"/>
                <a:gd name="connsiteX62" fmla="*/ 152950 w 212788"/>
                <a:gd name="connsiteY62" fmla="*/ 336431 h 355467"/>
                <a:gd name="connsiteX63" fmla="*/ 156855 w 212788"/>
                <a:gd name="connsiteY63" fmla="*/ 345956 h 355467"/>
                <a:gd name="connsiteX64" fmla="*/ 164665 w 212788"/>
                <a:gd name="connsiteY64" fmla="*/ 340527 h 355467"/>
                <a:gd name="connsiteX65" fmla="*/ 169999 w 212788"/>
                <a:gd name="connsiteY65" fmla="*/ 331764 h 355467"/>
                <a:gd name="connsiteX66" fmla="*/ 179524 w 212788"/>
                <a:gd name="connsiteY66" fmla="*/ 332907 h 355467"/>
                <a:gd name="connsiteX67" fmla="*/ 185144 w 212788"/>
                <a:gd name="connsiteY67" fmla="*/ 341289 h 355467"/>
                <a:gd name="connsiteX68" fmla="*/ 187144 w 212788"/>
                <a:gd name="connsiteY68" fmla="*/ 345003 h 355467"/>
                <a:gd name="connsiteX69" fmla="*/ 201908 w 212788"/>
                <a:gd name="connsiteY69" fmla="*/ 341955 h 355467"/>
                <a:gd name="connsiteX70" fmla="*/ 212767 w 212788"/>
                <a:gd name="connsiteY70" fmla="*/ 332430 h 355467"/>
                <a:gd name="connsiteX71" fmla="*/ 212767 w 212788"/>
                <a:gd name="connsiteY71" fmla="*/ 332430 h 355467"/>
                <a:gd name="connsiteX72" fmla="*/ 212767 w 212788"/>
                <a:gd name="connsiteY72" fmla="*/ 12581 h 355467"/>
                <a:gd name="connsiteX73" fmla="*/ 200193 w 212788"/>
                <a:gd name="connsiteY73" fmla="*/ 19439 h 35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467">
                  <a:moveTo>
                    <a:pt x="200193" y="19439"/>
                  </a:moveTo>
                  <a:cubicBezTo>
                    <a:pt x="196765" y="23916"/>
                    <a:pt x="194097" y="30678"/>
                    <a:pt x="188573" y="30488"/>
                  </a:cubicBezTo>
                  <a:cubicBezTo>
                    <a:pt x="179905" y="30488"/>
                    <a:pt x="179048" y="13533"/>
                    <a:pt x="170666" y="13343"/>
                  </a:cubicBezTo>
                  <a:cubicBezTo>
                    <a:pt x="166475" y="13343"/>
                    <a:pt x="163618" y="17153"/>
                    <a:pt x="161141" y="20391"/>
                  </a:cubicBezTo>
                  <a:cubicBezTo>
                    <a:pt x="158665" y="23630"/>
                    <a:pt x="153997" y="26583"/>
                    <a:pt x="150568" y="24297"/>
                  </a:cubicBezTo>
                  <a:cubicBezTo>
                    <a:pt x="150092" y="20016"/>
                    <a:pt x="148692" y="15890"/>
                    <a:pt x="146472" y="12200"/>
                  </a:cubicBezTo>
                  <a:cubicBezTo>
                    <a:pt x="144148" y="8483"/>
                    <a:pt x="139586" y="6832"/>
                    <a:pt x="135424" y="8199"/>
                  </a:cubicBezTo>
                  <a:cubicBezTo>
                    <a:pt x="130090" y="10581"/>
                    <a:pt x="129613" y="17724"/>
                    <a:pt x="129518" y="23820"/>
                  </a:cubicBezTo>
                  <a:cubicBezTo>
                    <a:pt x="129309" y="31829"/>
                    <a:pt x="128023" y="39775"/>
                    <a:pt x="125708" y="47442"/>
                  </a:cubicBezTo>
                  <a:cubicBezTo>
                    <a:pt x="124660" y="50871"/>
                    <a:pt x="122851" y="54872"/>
                    <a:pt x="119326" y="55348"/>
                  </a:cubicBezTo>
                  <a:cubicBezTo>
                    <a:pt x="116869" y="49614"/>
                    <a:pt x="116297" y="43242"/>
                    <a:pt x="117707" y="37155"/>
                  </a:cubicBezTo>
                  <a:cubicBezTo>
                    <a:pt x="118802" y="27647"/>
                    <a:pt x="118602" y="18037"/>
                    <a:pt x="117135" y="8580"/>
                  </a:cubicBezTo>
                  <a:cubicBezTo>
                    <a:pt x="115230" y="6771"/>
                    <a:pt x="112468" y="9438"/>
                    <a:pt x="111802" y="11914"/>
                  </a:cubicBezTo>
                  <a:cubicBezTo>
                    <a:pt x="111135" y="14391"/>
                    <a:pt x="110659" y="17629"/>
                    <a:pt x="108277" y="18391"/>
                  </a:cubicBezTo>
                  <a:cubicBezTo>
                    <a:pt x="105896" y="19153"/>
                    <a:pt x="102943" y="15248"/>
                    <a:pt x="101991" y="12009"/>
                  </a:cubicBezTo>
                  <a:cubicBezTo>
                    <a:pt x="100781" y="7671"/>
                    <a:pt x="98124" y="3874"/>
                    <a:pt x="94466" y="1246"/>
                  </a:cubicBezTo>
                  <a:cubicBezTo>
                    <a:pt x="88884" y="-1711"/>
                    <a:pt x="81969" y="412"/>
                    <a:pt x="79017" y="5989"/>
                  </a:cubicBezTo>
                  <a:cubicBezTo>
                    <a:pt x="78674" y="6634"/>
                    <a:pt x="78388" y="7311"/>
                    <a:pt x="78178" y="8009"/>
                  </a:cubicBezTo>
                  <a:cubicBezTo>
                    <a:pt x="77607" y="10295"/>
                    <a:pt x="78178" y="12771"/>
                    <a:pt x="77321" y="15153"/>
                  </a:cubicBezTo>
                  <a:cubicBezTo>
                    <a:pt x="76121" y="20398"/>
                    <a:pt x="72063" y="24521"/>
                    <a:pt x="66843" y="25821"/>
                  </a:cubicBezTo>
                  <a:cubicBezTo>
                    <a:pt x="61252" y="22019"/>
                    <a:pt x="57871" y="15723"/>
                    <a:pt x="57795" y="8961"/>
                  </a:cubicBezTo>
                  <a:cubicBezTo>
                    <a:pt x="57995" y="7580"/>
                    <a:pt x="57728" y="6170"/>
                    <a:pt x="57033" y="4961"/>
                  </a:cubicBezTo>
                  <a:cubicBezTo>
                    <a:pt x="56156" y="4055"/>
                    <a:pt x="54956" y="3540"/>
                    <a:pt x="53699" y="3532"/>
                  </a:cubicBezTo>
                  <a:cubicBezTo>
                    <a:pt x="46879" y="1900"/>
                    <a:pt x="39783" y="4817"/>
                    <a:pt x="36078" y="10771"/>
                  </a:cubicBezTo>
                  <a:cubicBezTo>
                    <a:pt x="34649" y="14010"/>
                    <a:pt x="34935" y="17820"/>
                    <a:pt x="33792" y="21153"/>
                  </a:cubicBezTo>
                  <a:cubicBezTo>
                    <a:pt x="32649" y="24487"/>
                    <a:pt x="28839" y="27535"/>
                    <a:pt x="25791" y="25725"/>
                  </a:cubicBezTo>
                  <a:cubicBezTo>
                    <a:pt x="22905" y="23570"/>
                    <a:pt x="20219" y="21147"/>
                    <a:pt x="17790" y="18486"/>
                  </a:cubicBezTo>
                  <a:cubicBezTo>
                    <a:pt x="12770" y="14410"/>
                    <a:pt x="6436" y="12309"/>
                    <a:pt x="-22" y="12581"/>
                  </a:cubicBezTo>
                  <a:lnTo>
                    <a:pt x="-22" y="332526"/>
                  </a:lnTo>
                  <a:cubicBezTo>
                    <a:pt x="11884" y="332526"/>
                    <a:pt x="9503" y="345480"/>
                    <a:pt x="11694" y="344337"/>
                  </a:cubicBezTo>
                  <a:cubicBezTo>
                    <a:pt x="14980" y="342241"/>
                    <a:pt x="17856" y="339565"/>
                    <a:pt x="20171" y="336431"/>
                  </a:cubicBezTo>
                  <a:cubicBezTo>
                    <a:pt x="22590" y="333307"/>
                    <a:pt x="26429" y="331621"/>
                    <a:pt x="30363" y="331954"/>
                  </a:cubicBezTo>
                  <a:cubicBezTo>
                    <a:pt x="33916" y="333126"/>
                    <a:pt x="36659" y="335983"/>
                    <a:pt x="37697" y="339574"/>
                  </a:cubicBezTo>
                  <a:cubicBezTo>
                    <a:pt x="38764" y="343127"/>
                    <a:pt x="40231" y="346546"/>
                    <a:pt x="42078" y="349766"/>
                  </a:cubicBezTo>
                  <a:cubicBezTo>
                    <a:pt x="44965" y="348737"/>
                    <a:pt x="47432" y="346794"/>
                    <a:pt x="49127" y="344241"/>
                  </a:cubicBezTo>
                  <a:cubicBezTo>
                    <a:pt x="50079" y="341460"/>
                    <a:pt x="50470" y="338507"/>
                    <a:pt x="50270" y="335574"/>
                  </a:cubicBezTo>
                  <a:cubicBezTo>
                    <a:pt x="50270" y="332621"/>
                    <a:pt x="51889" y="329287"/>
                    <a:pt x="54747" y="328716"/>
                  </a:cubicBezTo>
                  <a:cubicBezTo>
                    <a:pt x="57604" y="328144"/>
                    <a:pt x="60652" y="331573"/>
                    <a:pt x="61700" y="334716"/>
                  </a:cubicBezTo>
                  <a:cubicBezTo>
                    <a:pt x="62195" y="338060"/>
                    <a:pt x="63691" y="341184"/>
                    <a:pt x="65986" y="343670"/>
                  </a:cubicBezTo>
                  <a:cubicBezTo>
                    <a:pt x="69996" y="345870"/>
                    <a:pt x="75035" y="344403"/>
                    <a:pt x="77235" y="340393"/>
                  </a:cubicBezTo>
                  <a:cubicBezTo>
                    <a:pt x="77302" y="340279"/>
                    <a:pt x="77359" y="340165"/>
                    <a:pt x="77416" y="340050"/>
                  </a:cubicBezTo>
                  <a:cubicBezTo>
                    <a:pt x="79312" y="335812"/>
                    <a:pt x="80036" y="331135"/>
                    <a:pt x="79512" y="326525"/>
                  </a:cubicBezTo>
                  <a:cubicBezTo>
                    <a:pt x="79035" y="314714"/>
                    <a:pt x="78654" y="302808"/>
                    <a:pt x="78274" y="290997"/>
                  </a:cubicBezTo>
                  <a:cubicBezTo>
                    <a:pt x="77292" y="284100"/>
                    <a:pt x="78492" y="277081"/>
                    <a:pt x="81702" y="270899"/>
                  </a:cubicBezTo>
                  <a:cubicBezTo>
                    <a:pt x="83703" y="267946"/>
                    <a:pt x="87513" y="265565"/>
                    <a:pt x="90561" y="267279"/>
                  </a:cubicBezTo>
                  <a:cubicBezTo>
                    <a:pt x="92513" y="268851"/>
                    <a:pt x="93723" y="271165"/>
                    <a:pt x="93894" y="273661"/>
                  </a:cubicBezTo>
                  <a:cubicBezTo>
                    <a:pt x="95609" y="282805"/>
                    <a:pt x="95895" y="292149"/>
                    <a:pt x="94752" y="301379"/>
                  </a:cubicBezTo>
                  <a:cubicBezTo>
                    <a:pt x="93818" y="306675"/>
                    <a:pt x="93218" y="312018"/>
                    <a:pt x="92942" y="317381"/>
                  </a:cubicBezTo>
                  <a:cubicBezTo>
                    <a:pt x="92666" y="322829"/>
                    <a:pt x="94466" y="328173"/>
                    <a:pt x="97990" y="332335"/>
                  </a:cubicBezTo>
                  <a:cubicBezTo>
                    <a:pt x="100400" y="334231"/>
                    <a:pt x="102572" y="336402"/>
                    <a:pt x="104467" y="338812"/>
                  </a:cubicBezTo>
                  <a:cubicBezTo>
                    <a:pt x="105372" y="340688"/>
                    <a:pt x="106048" y="342679"/>
                    <a:pt x="106468" y="344718"/>
                  </a:cubicBezTo>
                  <a:cubicBezTo>
                    <a:pt x="107163" y="348575"/>
                    <a:pt x="109354" y="351995"/>
                    <a:pt x="112563" y="354243"/>
                  </a:cubicBezTo>
                  <a:cubicBezTo>
                    <a:pt x="115916" y="356309"/>
                    <a:pt x="120288" y="355490"/>
                    <a:pt x="122660" y="352338"/>
                  </a:cubicBezTo>
                  <a:cubicBezTo>
                    <a:pt x="123479" y="350233"/>
                    <a:pt x="124155" y="348061"/>
                    <a:pt x="124660" y="345860"/>
                  </a:cubicBezTo>
                  <a:cubicBezTo>
                    <a:pt x="126794" y="341774"/>
                    <a:pt x="130832" y="339022"/>
                    <a:pt x="135424" y="338526"/>
                  </a:cubicBezTo>
                  <a:cubicBezTo>
                    <a:pt x="137557" y="338355"/>
                    <a:pt x="139615" y="337669"/>
                    <a:pt x="141424" y="336526"/>
                  </a:cubicBezTo>
                  <a:cubicBezTo>
                    <a:pt x="144758" y="333954"/>
                    <a:pt x="144186" y="328716"/>
                    <a:pt x="143329" y="324429"/>
                  </a:cubicBezTo>
                  <a:cubicBezTo>
                    <a:pt x="141281" y="312990"/>
                    <a:pt x="140615" y="301350"/>
                    <a:pt x="141329" y="289758"/>
                  </a:cubicBezTo>
                  <a:cubicBezTo>
                    <a:pt x="141291" y="285701"/>
                    <a:pt x="142205" y="281691"/>
                    <a:pt x="143996" y="278043"/>
                  </a:cubicBezTo>
                  <a:cubicBezTo>
                    <a:pt x="145787" y="274461"/>
                    <a:pt x="149520" y="272261"/>
                    <a:pt x="153521" y="272423"/>
                  </a:cubicBezTo>
                  <a:cubicBezTo>
                    <a:pt x="154740" y="272499"/>
                    <a:pt x="155845" y="273175"/>
                    <a:pt x="156474" y="274233"/>
                  </a:cubicBezTo>
                  <a:cubicBezTo>
                    <a:pt x="156712" y="275071"/>
                    <a:pt x="156712" y="275966"/>
                    <a:pt x="156474" y="276804"/>
                  </a:cubicBezTo>
                  <a:lnTo>
                    <a:pt x="152950" y="336431"/>
                  </a:lnTo>
                  <a:cubicBezTo>
                    <a:pt x="152950" y="340241"/>
                    <a:pt x="152950" y="345289"/>
                    <a:pt x="156855" y="345956"/>
                  </a:cubicBezTo>
                  <a:cubicBezTo>
                    <a:pt x="160760" y="346623"/>
                    <a:pt x="163236" y="343765"/>
                    <a:pt x="164665" y="340527"/>
                  </a:cubicBezTo>
                  <a:cubicBezTo>
                    <a:pt x="166094" y="337288"/>
                    <a:pt x="167046" y="333573"/>
                    <a:pt x="169999" y="331764"/>
                  </a:cubicBezTo>
                  <a:cubicBezTo>
                    <a:pt x="173104" y="330106"/>
                    <a:pt x="176905" y="330563"/>
                    <a:pt x="179524" y="332907"/>
                  </a:cubicBezTo>
                  <a:cubicBezTo>
                    <a:pt x="182067" y="335183"/>
                    <a:pt x="184001" y="338069"/>
                    <a:pt x="185144" y="341289"/>
                  </a:cubicBezTo>
                  <a:cubicBezTo>
                    <a:pt x="185639" y="342613"/>
                    <a:pt x="186306" y="343860"/>
                    <a:pt x="187144" y="345003"/>
                  </a:cubicBezTo>
                  <a:cubicBezTo>
                    <a:pt x="190955" y="349575"/>
                    <a:pt x="198860" y="347004"/>
                    <a:pt x="201908" y="341955"/>
                  </a:cubicBezTo>
                  <a:cubicBezTo>
                    <a:pt x="203908" y="338526"/>
                    <a:pt x="205242" y="332430"/>
                    <a:pt x="212767" y="332430"/>
                  </a:cubicBezTo>
                  <a:lnTo>
                    <a:pt x="212767" y="332430"/>
                  </a:lnTo>
                  <a:lnTo>
                    <a:pt x="212767" y="12581"/>
                  </a:lnTo>
                  <a:cubicBezTo>
                    <a:pt x="208480" y="12581"/>
                    <a:pt x="205908" y="11819"/>
                    <a:pt x="200193" y="19439"/>
                  </a:cubicBezTo>
                  <a:close/>
                </a:path>
              </a:pathLst>
            </a:custGeom>
            <a:solidFill>
              <a:srgbClr val="FED7AB"/>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3B88F581-CF44-1EAF-B40D-2E30C4542CCE}"/>
                </a:ext>
              </a:extLst>
            </p:cNvPr>
            <p:cNvSpPr/>
            <p:nvPr/>
          </p:nvSpPr>
          <p:spPr>
            <a:xfrm>
              <a:off x="4715732" y="566733"/>
              <a:ext cx="213741" cy="160191"/>
            </a:xfrm>
            <a:custGeom>
              <a:avLst/>
              <a:gdLst>
                <a:gd name="connsiteX0" fmla="*/ 212767 w 213741"/>
                <a:gd name="connsiteY0" fmla="*/ 65639 h 160191"/>
                <a:gd name="connsiteX1" fmla="*/ 201908 w 213741"/>
                <a:gd name="connsiteY1" fmla="*/ 75164 h 160191"/>
                <a:gd name="connsiteX2" fmla="*/ 187145 w 213741"/>
                <a:gd name="connsiteY2" fmla="*/ 78212 h 160191"/>
                <a:gd name="connsiteX3" fmla="*/ 185144 w 213741"/>
                <a:gd name="connsiteY3" fmla="*/ 74497 h 160191"/>
                <a:gd name="connsiteX4" fmla="*/ 179524 w 213741"/>
                <a:gd name="connsiteY4" fmla="*/ 66115 h 160191"/>
                <a:gd name="connsiteX5" fmla="*/ 169999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4 w 213741"/>
                <a:gd name="connsiteY15" fmla="*/ 69734 h 160191"/>
                <a:gd name="connsiteX16" fmla="*/ 135424 w 213741"/>
                <a:gd name="connsiteY16" fmla="*/ 71735 h 160191"/>
                <a:gd name="connsiteX17" fmla="*/ 124660 w 213741"/>
                <a:gd name="connsiteY17" fmla="*/ 79069 h 160191"/>
                <a:gd name="connsiteX18" fmla="*/ 122660 w 213741"/>
                <a:gd name="connsiteY18" fmla="*/ 85546 h 160191"/>
                <a:gd name="connsiteX19" fmla="*/ 112564 w 213741"/>
                <a:gd name="connsiteY19" fmla="*/ 87451 h 160191"/>
                <a:gd name="connsiteX20" fmla="*/ 106468 w 213741"/>
                <a:gd name="connsiteY20" fmla="*/ 77926 h 160191"/>
                <a:gd name="connsiteX21" fmla="*/ 104467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4 w 213741"/>
                <a:gd name="connsiteY25" fmla="*/ 6869 h 160191"/>
                <a:gd name="connsiteX26" fmla="*/ 90561 w 213741"/>
                <a:gd name="connsiteY26" fmla="*/ 488 h 160191"/>
                <a:gd name="connsiteX27" fmla="*/ 81702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742 w 213741"/>
                <a:gd name="connsiteY46" fmla="*/ 154983 h 160191"/>
                <a:gd name="connsiteX47" fmla="*/ 28267 w 213741"/>
                <a:gd name="connsiteY47" fmla="*/ 149077 h 160191"/>
                <a:gd name="connsiteX48" fmla="*/ 34077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843 w 213741"/>
                <a:gd name="connsiteY52" fmla="*/ 157745 h 160191"/>
                <a:gd name="connsiteX53" fmla="*/ 66463 w 213741"/>
                <a:gd name="connsiteY53" fmla="*/ 151459 h 160191"/>
                <a:gd name="connsiteX54" fmla="*/ 72368 w 213741"/>
                <a:gd name="connsiteY54" fmla="*/ 141934 h 160191"/>
                <a:gd name="connsiteX55" fmla="*/ 79035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5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664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8" y="71735"/>
                    <a:pt x="201908" y="75164"/>
                  </a:cubicBezTo>
                  <a:cubicBezTo>
                    <a:pt x="198860" y="80212"/>
                    <a:pt x="190954" y="82784"/>
                    <a:pt x="187145" y="78212"/>
                  </a:cubicBezTo>
                  <a:cubicBezTo>
                    <a:pt x="186306" y="77069"/>
                    <a:pt x="185639" y="75821"/>
                    <a:pt x="185144" y="74497"/>
                  </a:cubicBezTo>
                  <a:cubicBezTo>
                    <a:pt x="184001" y="71277"/>
                    <a:pt x="182068" y="68391"/>
                    <a:pt x="179524" y="66115"/>
                  </a:cubicBezTo>
                  <a:cubicBezTo>
                    <a:pt x="176905" y="63772"/>
                    <a:pt x="173104" y="63314"/>
                    <a:pt x="169999" y="64972"/>
                  </a:cubicBezTo>
                  <a:cubicBezTo>
                    <a:pt x="167047" y="66781"/>
                    <a:pt x="166094" y="70592"/>
                    <a:pt x="164665" y="73735"/>
                  </a:cubicBezTo>
                  <a:cubicBezTo>
                    <a:pt x="163237" y="76878"/>
                    <a:pt x="160189" y="80212"/>
                    <a:pt x="156855" y="79164"/>
                  </a:cubicBezTo>
                  <a:cubicBezTo>
                    <a:pt x="153521" y="78116"/>
                    <a:pt x="152759" y="73068"/>
                    <a:pt x="152950" y="69639"/>
                  </a:cubicBezTo>
                  <a:lnTo>
                    <a:pt x="156474" y="10013"/>
                  </a:lnTo>
                  <a:cubicBezTo>
                    <a:pt x="156712" y="9174"/>
                    <a:pt x="156712" y="8279"/>
                    <a:pt x="156474" y="7441"/>
                  </a:cubicBezTo>
                  <a:cubicBezTo>
                    <a:pt x="155845" y="6384"/>
                    <a:pt x="154740" y="5707"/>
                    <a:pt x="153521" y="5631"/>
                  </a:cubicBezTo>
                  <a:cubicBezTo>
                    <a:pt x="149521" y="5469"/>
                    <a:pt x="145787" y="7669"/>
                    <a:pt x="143996" y="11251"/>
                  </a:cubicBezTo>
                  <a:cubicBezTo>
                    <a:pt x="142205" y="14899"/>
                    <a:pt x="141291" y="18909"/>
                    <a:pt x="141329" y="22967"/>
                  </a:cubicBezTo>
                  <a:cubicBezTo>
                    <a:pt x="140615" y="34558"/>
                    <a:pt x="141281" y="46198"/>
                    <a:pt x="143329" y="57638"/>
                  </a:cubicBezTo>
                  <a:cubicBezTo>
                    <a:pt x="144187" y="61924"/>
                    <a:pt x="144758" y="67163"/>
                    <a:pt x="141424" y="69734"/>
                  </a:cubicBezTo>
                  <a:cubicBezTo>
                    <a:pt x="139615" y="70877"/>
                    <a:pt x="137557" y="71563"/>
                    <a:pt x="135424" y="71735"/>
                  </a:cubicBezTo>
                  <a:cubicBezTo>
                    <a:pt x="130833" y="72230"/>
                    <a:pt x="126794" y="74983"/>
                    <a:pt x="124660" y="79069"/>
                  </a:cubicBezTo>
                  <a:cubicBezTo>
                    <a:pt x="124155" y="81269"/>
                    <a:pt x="123479" y="83441"/>
                    <a:pt x="122660" y="85546"/>
                  </a:cubicBezTo>
                  <a:cubicBezTo>
                    <a:pt x="120298" y="88699"/>
                    <a:pt x="115916" y="89518"/>
                    <a:pt x="112564" y="87451"/>
                  </a:cubicBezTo>
                  <a:cubicBezTo>
                    <a:pt x="109354" y="85203"/>
                    <a:pt x="107163" y="81783"/>
                    <a:pt x="106468" y="77926"/>
                  </a:cubicBezTo>
                  <a:cubicBezTo>
                    <a:pt x="106048" y="75887"/>
                    <a:pt x="105372" y="73897"/>
                    <a:pt x="104467" y="72020"/>
                  </a:cubicBezTo>
                  <a:cubicBezTo>
                    <a:pt x="102581" y="69611"/>
                    <a:pt x="100400" y="67439"/>
                    <a:pt x="97990" y="65543"/>
                  </a:cubicBezTo>
                  <a:cubicBezTo>
                    <a:pt x="94466" y="61381"/>
                    <a:pt x="92666" y="56037"/>
                    <a:pt x="92942" y="50589"/>
                  </a:cubicBezTo>
                  <a:cubicBezTo>
                    <a:pt x="93218" y="45226"/>
                    <a:pt x="93818" y="39883"/>
                    <a:pt x="94752" y="34587"/>
                  </a:cubicBezTo>
                  <a:cubicBezTo>
                    <a:pt x="95895" y="25357"/>
                    <a:pt x="95609" y="16013"/>
                    <a:pt x="93894" y="6869"/>
                  </a:cubicBezTo>
                  <a:cubicBezTo>
                    <a:pt x="93723" y="4374"/>
                    <a:pt x="92513" y="2059"/>
                    <a:pt x="90561" y="488"/>
                  </a:cubicBezTo>
                  <a:cubicBezTo>
                    <a:pt x="87513" y="-1227"/>
                    <a:pt x="83703" y="1154"/>
                    <a:pt x="81702" y="4107"/>
                  </a:cubicBezTo>
                  <a:cubicBezTo>
                    <a:pt x="78493"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6" y="71268"/>
                    <a:pt x="61700" y="67925"/>
                  </a:cubicBezTo>
                  <a:cubicBezTo>
                    <a:pt x="60652" y="64781"/>
                    <a:pt x="57985" y="61257"/>
                    <a:pt x="54747" y="61924"/>
                  </a:cubicBezTo>
                  <a:cubicBezTo>
                    <a:pt x="51508" y="62591"/>
                    <a:pt x="50556" y="65829"/>
                    <a:pt x="50270" y="68782"/>
                  </a:cubicBezTo>
                  <a:cubicBezTo>
                    <a:pt x="50470" y="71715"/>
                    <a:pt x="50080" y="74668"/>
                    <a:pt x="49127" y="77450"/>
                  </a:cubicBezTo>
                  <a:cubicBezTo>
                    <a:pt x="47432" y="80002"/>
                    <a:pt x="44965" y="81945"/>
                    <a:pt x="42079" y="82974"/>
                  </a:cubicBezTo>
                  <a:cubicBezTo>
                    <a:pt x="40231" y="79755"/>
                    <a:pt x="38764" y="76335"/>
                    <a:pt x="37697" y="72782"/>
                  </a:cubicBezTo>
                  <a:cubicBezTo>
                    <a:pt x="36659" y="69191"/>
                    <a:pt x="33916" y="66334"/>
                    <a:pt x="30363" y="65162"/>
                  </a:cubicBezTo>
                  <a:cubicBezTo>
                    <a:pt x="26429" y="64829"/>
                    <a:pt x="22590" y="66515"/>
                    <a:pt x="20171" y="69639"/>
                  </a:cubicBezTo>
                  <a:cubicBezTo>
                    <a:pt x="17857" y="72773"/>
                    <a:pt x="14980" y="75449"/>
                    <a:pt x="11694" y="77545"/>
                  </a:cubicBezTo>
                  <a:cubicBezTo>
                    <a:pt x="9408" y="78688"/>
                    <a:pt x="11694" y="66020"/>
                    <a:pt x="-22" y="65734"/>
                  </a:cubicBezTo>
                  <a:lnTo>
                    <a:pt x="-22" y="132409"/>
                  </a:lnTo>
                  <a:lnTo>
                    <a:pt x="-22" y="132409"/>
                  </a:lnTo>
                  <a:cubicBezTo>
                    <a:pt x="11503" y="132409"/>
                    <a:pt x="10456" y="148792"/>
                    <a:pt x="15123" y="152983"/>
                  </a:cubicBezTo>
                  <a:cubicBezTo>
                    <a:pt x="16133" y="153954"/>
                    <a:pt x="17380" y="154650"/>
                    <a:pt x="18742" y="154983"/>
                  </a:cubicBezTo>
                  <a:cubicBezTo>
                    <a:pt x="22457" y="155840"/>
                    <a:pt x="25981" y="152507"/>
                    <a:pt x="28267" y="149077"/>
                  </a:cubicBezTo>
                  <a:cubicBezTo>
                    <a:pt x="29610" y="145372"/>
                    <a:pt x="31572" y="141924"/>
                    <a:pt x="34077" y="138886"/>
                  </a:cubicBezTo>
                  <a:cubicBezTo>
                    <a:pt x="38554" y="135142"/>
                    <a:pt x="45222" y="135733"/>
                    <a:pt x="48975" y="140210"/>
                  </a:cubicBezTo>
                  <a:cubicBezTo>
                    <a:pt x="49346" y="140658"/>
                    <a:pt x="49689" y="141143"/>
                    <a:pt x="49984" y="141648"/>
                  </a:cubicBezTo>
                  <a:cubicBezTo>
                    <a:pt x="51165" y="144725"/>
                    <a:pt x="51994" y="147916"/>
                    <a:pt x="52461" y="151173"/>
                  </a:cubicBezTo>
                  <a:cubicBezTo>
                    <a:pt x="53318" y="154316"/>
                    <a:pt x="55604" y="157555"/>
                    <a:pt x="58843" y="157745"/>
                  </a:cubicBezTo>
                  <a:cubicBezTo>
                    <a:pt x="62081" y="157936"/>
                    <a:pt x="64748" y="154507"/>
                    <a:pt x="66463" y="151459"/>
                  </a:cubicBezTo>
                  <a:lnTo>
                    <a:pt x="72368" y="141934"/>
                  </a:lnTo>
                  <a:cubicBezTo>
                    <a:pt x="73892" y="139362"/>
                    <a:pt x="75988" y="136409"/>
                    <a:pt x="79035"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38" y="152078"/>
                    <a:pt x="103610" y="149554"/>
                  </a:cubicBezTo>
                  <a:cubicBezTo>
                    <a:pt x="106048" y="146363"/>
                    <a:pt x="108068" y="142877"/>
                    <a:pt x="109611" y="139172"/>
                  </a:cubicBezTo>
                  <a:cubicBezTo>
                    <a:pt x="110754" y="136409"/>
                    <a:pt x="112278" y="133171"/>
                    <a:pt x="115135" y="132980"/>
                  </a:cubicBezTo>
                  <a:cubicBezTo>
                    <a:pt x="117993" y="132790"/>
                    <a:pt x="120469" y="137933"/>
                    <a:pt x="121231" y="141839"/>
                  </a:cubicBezTo>
                  <a:cubicBezTo>
                    <a:pt x="122298" y="147220"/>
                    <a:pt x="124441" y="152345"/>
                    <a:pt x="127518" y="156888"/>
                  </a:cubicBezTo>
                  <a:cubicBezTo>
                    <a:pt x="128270" y="158126"/>
                    <a:pt x="129356" y="159117"/>
                    <a:pt x="130661" y="159746"/>
                  </a:cubicBezTo>
                  <a:cubicBezTo>
                    <a:pt x="131985" y="160222"/>
                    <a:pt x="133433" y="160222"/>
                    <a:pt x="134757" y="159746"/>
                  </a:cubicBezTo>
                  <a:cubicBezTo>
                    <a:pt x="144177" y="156764"/>
                    <a:pt x="150187" y="147563"/>
                    <a:pt x="149140" y="137743"/>
                  </a:cubicBezTo>
                  <a:cubicBezTo>
                    <a:pt x="148339" y="134638"/>
                    <a:pt x="148025" y="131418"/>
                    <a:pt x="148187" y="128218"/>
                  </a:cubicBezTo>
                  <a:cubicBezTo>
                    <a:pt x="148663" y="125170"/>
                    <a:pt x="151711" y="122122"/>
                    <a:pt x="154664" y="123265"/>
                  </a:cubicBezTo>
                  <a:cubicBezTo>
                    <a:pt x="155750" y="123893"/>
                    <a:pt x="156664" y="124770"/>
                    <a:pt x="157331" y="125837"/>
                  </a:cubicBezTo>
                  <a:cubicBezTo>
                    <a:pt x="15922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671" y="151459"/>
                    <a:pt x="207909"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E5DBA4AC-5DEE-A151-0CBA-E1B97B4E23D7}"/>
                </a:ext>
              </a:extLst>
            </p:cNvPr>
            <p:cNvSpPr/>
            <p:nvPr/>
          </p:nvSpPr>
          <p:spPr>
            <a:xfrm>
              <a:off x="4715160" y="228589"/>
              <a:ext cx="213454" cy="127645"/>
            </a:xfrm>
            <a:custGeom>
              <a:avLst/>
              <a:gdLst>
                <a:gd name="connsiteX0" fmla="*/ 17790 w 213454"/>
                <a:gd name="connsiteY0" fmla="*/ 89743 h 127645"/>
                <a:gd name="connsiteX1" fmla="*/ 25791 w 213454"/>
                <a:gd name="connsiteY1" fmla="*/ 96982 h 127645"/>
                <a:gd name="connsiteX2" fmla="*/ 33792 w 213454"/>
                <a:gd name="connsiteY2" fmla="*/ 92410 h 127645"/>
                <a:gd name="connsiteX3" fmla="*/ 36078 w 213454"/>
                <a:gd name="connsiteY3" fmla="*/ 82028 h 127645"/>
                <a:gd name="connsiteX4" fmla="*/ 53699 w 213454"/>
                <a:gd name="connsiteY4" fmla="*/ 74789 h 127645"/>
                <a:gd name="connsiteX5" fmla="*/ 57033 w 213454"/>
                <a:gd name="connsiteY5" fmla="*/ 76218 h 127645"/>
                <a:gd name="connsiteX6" fmla="*/ 57795 w 213454"/>
                <a:gd name="connsiteY6" fmla="*/ 80218 h 127645"/>
                <a:gd name="connsiteX7" fmla="*/ 66843 w 213454"/>
                <a:gd name="connsiteY7" fmla="*/ 97077 h 127645"/>
                <a:gd name="connsiteX8" fmla="*/ 77702 w 213454"/>
                <a:gd name="connsiteY8" fmla="*/ 85933 h 127645"/>
                <a:gd name="connsiteX9" fmla="*/ 78559 w 213454"/>
                <a:gd name="connsiteY9" fmla="*/ 78789 h 127645"/>
                <a:gd name="connsiteX10" fmla="*/ 93104 w 213454"/>
                <a:gd name="connsiteY10" fmla="*/ 71729 h 127645"/>
                <a:gd name="connsiteX11" fmla="*/ 94847 w 213454"/>
                <a:gd name="connsiteY11" fmla="*/ 72503 h 127645"/>
                <a:gd name="connsiteX12" fmla="*/ 102181 w 213454"/>
                <a:gd name="connsiteY12" fmla="*/ 84219 h 127645"/>
                <a:gd name="connsiteX13" fmla="*/ 108468 w 213454"/>
                <a:gd name="connsiteY13" fmla="*/ 90600 h 127645"/>
                <a:gd name="connsiteX14" fmla="*/ 111992 w 213454"/>
                <a:gd name="connsiteY14" fmla="*/ 84123 h 127645"/>
                <a:gd name="connsiteX15" fmla="*/ 117326 w 213454"/>
                <a:gd name="connsiteY15" fmla="*/ 80790 h 127645"/>
                <a:gd name="connsiteX16" fmla="*/ 117898 w 213454"/>
                <a:gd name="connsiteY16" fmla="*/ 109365 h 127645"/>
                <a:gd name="connsiteX17" fmla="*/ 119517 w 213454"/>
                <a:gd name="connsiteY17" fmla="*/ 127557 h 127645"/>
                <a:gd name="connsiteX18" fmla="*/ 125899 w 213454"/>
                <a:gd name="connsiteY18" fmla="*/ 119652 h 127645"/>
                <a:gd name="connsiteX19" fmla="*/ 129709 w 213454"/>
                <a:gd name="connsiteY19" fmla="*/ 96030 h 127645"/>
                <a:gd name="connsiteX20" fmla="*/ 135614 w 213454"/>
                <a:gd name="connsiteY20" fmla="*/ 80409 h 127645"/>
                <a:gd name="connsiteX21" fmla="*/ 146663 w 213454"/>
                <a:gd name="connsiteY21" fmla="*/ 84409 h 127645"/>
                <a:gd name="connsiteX22" fmla="*/ 150759 w 213454"/>
                <a:gd name="connsiteY22" fmla="*/ 96506 h 127645"/>
                <a:gd name="connsiteX23" fmla="*/ 161332 w 213454"/>
                <a:gd name="connsiteY23" fmla="*/ 92601 h 127645"/>
                <a:gd name="connsiteX24" fmla="*/ 170857 w 213454"/>
                <a:gd name="connsiteY24" fmla="*/ 85552 h 127645"/>
                <a:gd name="connsiteX25" fmla="*/ 188764 w 213454"/>
                <a:gd name="connsiteY25" fmla="*/ 102697 h 127645"/>
                <a:gd name="connsiteX26" fmla="*/ 200384 w 213454"/>
                <a:gd name="connsiteY26" fmla="*/ 91648 h 127645"/>
                <a:gd name="connsiteX27" fmla="*/ 213433 w 213454"/>
                <a:gd name="connsiteY27" fmla="*/ 84790 h 127645"/>
                <a:gd name="connsiteX28" fmla="*/ 213433 w 213454"/>
                <a:gd name="connsiteY28" fmla="*/ 32784 h 127645"/>
                <a:gd name="connsiteX29" fmla="*/ 205623 w 213454"/>
                <a:gd name="connsiteY29" fmla="*/ 28021 h 127645"/>
                <a:gd name="connsiteX30" fmla="*/ 196098 w 213454"/>
                <a:gd name="connsiteY30" fmla="*/ 14877 h 127645"/>
                <a:gd name="connsiteX31" fmla="*/ 190383 w 213454"/>
                <a:gd name="connsiteY31" fmla="*/ 10590 h 127645"/>
                <a:gd name="connsiteX32" fmla="*/ 184001 w 213454"/>
                <a:gd name="connsiteY32" fmla="*/ 17544 h 127645"/>
                <a:gd name="connsiteX33" fmla="*/ 181334 w 213454"/>
                <a:gd name="connsiteY33" fmla="*/ 27640 h 127645"/>
                <a:gd name="connsiteX34" fmla="*/ 165808 w 213454"/>
                <a:gd name="connsiteY34" fmla="*/ 26497 h 127645"/>
                <a:gd name="connsiteX35" fmla="*/ 156283 w 213454"/>
                <a:gd name="connsiteY35" fmla="*/ 11638 h 127645"/>
                <a:gd name="connsiteX36" fmla="*/ 146758 w 213454"/>
                <a:gd name="connsiteY36" fmla="*/ 6685 h 127645"/>
                <a:gd name="connsiteX37" fmla="*/ 138662 w 213454"/>
                <a:gd name="connsiteY37" fmla="*/ 14400 h 127645"/>
                <a:gd name="connsiteX38" fmla="*/ 121422 w 213454"/>
                <a:gd name="connsiteY38" fmla="*/ 13353 h 127645"/>
                <a:gd name="connsiteX39" fmla="*/ 110373 w 213454"/>
                <a:gd name="connsiteY39" fmla="*/ 875 h 127645"/>
                <a:gd name="connsiteX40" fmla="*/ 100181 w 213454"/>
                <a:gd name="connsiteY40" fmla="*/ 9257 h 127645"/>
                <a:gd name="connsiteX41" fmla="*/ 96371 w 213454"/>
                <a:gd name="connsiteY41" fmla="*/ 23354 h 127645"/>
                <a:gd name="connsiteX42" fmla="*/ 84465 w 213454"/>
                <a:gd name="connsiteY42" fmla="*/ 27545 h 127645"/>
                <a:gd name="connsiteX43" fmla="*/ 81988 w 213454"/>
                <a:gd name="connsiteY43" fmla="*/ 23830 h 127645"/>
                <a:gd name="connsiteX44" fmla="*/ 75035 w 213454"/>
                <a:gd name="connsiteY44" fmla="*/ 10019 h 127645"/>
                <a:gd name="connsiteX45" fmla="*/ 63700 w 213454"/>
                <a:gd name="connsiteY45" fmla="*/ -78 h 127645"/>
                <a:gd name="connsiteX46" fmla="*/ 53413 w 213454"/>
                <a:gd name="connsiteY46" fmla="*/ 12972 h 127645"/>
                <a:gd name="connsiteX47" fmla="*/ 41983 w 213454"/>
                <a:gd name="connsiteY47" fmla="*/ 24211 h 127645"/>
                <a:gd name="connsiteX48" fmla="*/ 34459 w 213454"/>
                <a:gd name="connsiteY48" fmla="*/ 11638 h 127645"/>
                <a:gd name="connsiteX49" fmla="*/ 32077 w 213454"/>
                <a:gd name="connsiteY49" fmla="*/ 6114 h 127645"/>
                <a:gd name="connsiteX50" fmla="*/ 26839 w 213454"/>
                <a:gd name="connsiteY50" fmla="*/ 6114 h 127645"/>
                <a:gd name="connsiteX51" fmla="*/ 15694 w 213454"/>
                <a:gd name="connsiteY51" fmla="*/ 13448 h 127645"/>
                <a:gd name="connsiteX52" fmla="*/ -22 w 213454"/>
                <a:gd name="connsiteY52" fmla="*/ 33260 h 127645"/>
                <a:gd name="connsiteX53" fmla="*/ -22 w 213454"/>
                <a:gd name="connsiteY53" fmla="*/ 84314 h 127645"/>
                <a:gd name="connsiteX54" fmla="*/ 17790 w 213454"/>
                <a:gd name="connsiteY54" fmla="*/ 89743 h 12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454" h="127645">
                  <a:moveTo>
                    <a:pt x="17790" y="89743"/>
                  </a:moveTo>
                  <a:cubicBezTo>
                    <a:pt x="20219" y="92403"/>
                    <a:pt x="22905" y="94826"/>
                    <a:pt x="25791" y="96982"/>
                  </a:cubicBezTo>
                  <a:cubicBezTo>
                    <a:pt x="28839" y="98792"/>
                    <a:pt x="32649" y="95744"/>
                    <a:pt x="33792" y="92410"/>
                  </a:cubicBezTo>
                  <a:cubicBezTo>
                    <a:pt x="34935" y="89076"/>
                    <a:pt x="34649" y="85266"/>
                    <a:pt x="36078" y="82028"/>
                  </a:cubicBezTo>
                  <a:cubicBezTo>
                    <a:pt x="39783" y="76074"/>
                    <a:pt x="46879" y="73157"/>
                    <a:pt x="53699" y="74789"/>
                  </a:cubicBezTo>
                  <a:cubicBezTo>
                    <a:pt x="54956" y="74796"/>
                    <a:pt x="56157" y="75312"/>
                    <a:pt x="57033" y="76218"/>
                  </a:cubicBezTo>
                  <a:cubicBezTo>
                    <a:pt x="57728" y="77427"/>
                    <a:pt x="57995" y="78837"/>
                    <a:pt x="57795" y="80218"/>
                  </a:cubicBezTo>
                  <a:cubicBezTo>
                    <a:pt x="57871" y="86980"/>
                    <a:pt x="61252" y="93276"/>
                    <a:pt x="66843" y="97077"/>
                  </a:cubicBezTo>
                  <a:cubicBezTo>
                    <a:pt x="72349" y="95832"/>
                    <a:pt x="76597" y="91466"/>
                    <a:pt x="77702" y="85933"/>
                  </a:cubicBezTo>
                  <a:cubicBezTo>
                    <a:pt x="77702" y="83552"/>
                    <a:pt x="77702" y="81075"/>
                    <a:pt x="78559" y="78789"/>
                  </a:cubicBezTo>
                  <a:cubicBezTo>
                    <a:pt x="80626" y="72825"/>
                    <a:pt x="87132" y="69663"/>
                    <a:pt x="93104" y="71729"/>
                  </a:cubicBezTo>
                  <a:cubicBezTo>
                    <a:pt x="93704" y="71938"/>
                    <a:pt x="94285" y="72196"/>
                    <a:pt x="94847" y="72503"/>
                  </a:cubicBezTo>
                  <a:cubicBezTo>
                    <a:pt x="98619" y="75401"/>
                    <a:pt x="101219" y="79560"/>
                    <a:pt x="102181" y="84219"/>
                  </a:cubicBezTo>
                  <a:cubicBezTo>
                    <a:pt x="103134" y="87457"/>
                    <a:pt x="105325" y="91648"/>
                    <a:pt x="108468" y="90600"/>
                  </a:cubicBezTo>
                  <a:cubicBezTo>
                    <a:pt x="111611" y="89553"/>
                    <a:pt x="111325" y="86695"/>
                    <a:pt x="111992" y="84123"/>
                  </a:cubicBezTo>
                  <a:cubicBezTo>
                    <a:pt x="112659" y="81552"/>
                    <a:pt x="115421" y="78980"/>
                    <a:pt x="117326" y="80790"/>
                  </a:cubicBezTo>
                  <a:cubicBezTo>
                    <a:pt x="118793" y="90246"/>
                    <a:pt x="118993" y="99857"/>
                    <a:pt x="117898" y="109365"/>
                  </a:cubicBezTo>
                  <a:cubicBezTo>
                    <a:pt x="116488" y="115451"/>
                    <a:pt x="117059" y="121823"/>
                    <a:pt x="119517" y="127557"/>
                  </a:cubicBezTo>
                  <a:cubicBezTo>
                    <a:pt x="123041" y="127081"/>
                    <a:pt x="124851" y="123081"/>
                    <a:pt x="125899" y="119652"/>
                  </a:cubicBezTo>
                  <a:cubicBezTo>
                    <a:pt x="128213" y="111984"/>
                    <a:pt x="129499" y="104038"/>
                    <a:pt x="129709" y="96030"/>
                  </a:cubicBezTo>
                  <a:cubicBezTo>
                    <a:pt x="129709" y="90124"/>
                    <a:pt x="130280" y="82790"/>
                    <a:pt x="135614" y="80409"/>
                  </a:cubicBezTo>
                  <a:cubicBezTo>
                    <a:pt x="139777" y="79041"/>
                    <a:pt x="144339" y="80691"/>
                    <a:pt x="146663" y="84409"/>
                  </a:cubicBezTo>
                  <a:cubicBezTo>
                    <a:pt x="148882" y="88099"/>
                    <a:pt x="150283" y="92225"/>
                    <a:pt x="150759" y="96506"/>
                  </a:cubicBezTo>
                  <a:cubicBezTo>
                    <a:pt x="154188" y="98792"/>
                    <a:pt x="158665" y="95744"/>
                    <a:pt x="161332" y="92601"/>
                  </a:cubicBezTo>
                  <a:cubicBezTo>
                    <a:pt x="163999" y="89457"/>
                    <a:pt x="166856" y="85362"/>
                    <a:pt x="170857" y="85552"/>
                  </a:cubicBezTo>
                  <a:cubicBezTo>
                    <a:pt x="179524" y="85552"/>
                    <a:pt x="180382" y="102507"/>
                    <a:pt x="188764" y="102697"/>
                  </a:cubicBezTo>
                  <a:cubicBezTo>
                    <a:pt x="194288" y="102697"/>
                    <a:pt x="196955" y="96125"/>
                    <a:pt x="200384" y="91648"/>
                  </a:cubicBezTo>
                  <a:cubicBezTo>
                    <a:pt x="206099" y="84028"/>
                    <a:pt x="208671" y="84790"/>
                    <a:pt x="213433" y="84790"/>
                  </a:cubicBezTo>
                  <a:lnTo>
                    <a:pt x="213433" y="32784"/>
                  </a:lnTo>
                  <a:cubicBezTo>
                    <a:pt x="208957" y="32784"/>
                    <a:pt x="207909" y="33355"/>
                    <a:pt x="205623" y="28021"/>
                  </a:cubicBezTo>
                  <a:cubicBezTo>
                    <a:pt x="202956" y="23293"/>
                    <a:pt x="199765" y="18883"/>
                    <a:pt x="196098" y="14877"/>
                  </a:cubicBezTo>
                  <a:cubicBezTo>
                    <a:pt x="194888" y="12701"/>
                    <a:pt x="192812" y="11143"/>
                    <a:pt x="190383" y="10590"/>
                  </a:cubicBezTo>
                  <a:cubicBezTo>
                    <a:pt x="186954" y="10590"/>
                    <a:pt x="184668" y="14115"/>
                    <a:pt x="184001" y="17544"/>
                  </a:cubicBezTo>
                  <a:cubicBezTo>
                    <a:pt x="183887" y="21068"/>
                    <a:pt x="182972" y="24520"/>
                    <a:pt x="181334" y="27640"/>
                  </a:cubicBezTo>
                  <a:cubicBezTo>
                    <a:pt x="177715"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6" y="18266"/>
                    <a:pt x="121422" y="13353"/>
                  </a:cubicBezTo>
                  <a:cubicBezTo>
                    <a:pt x="117612" y="9066"/>
                    <a:pt x="115897" y="1922"/>
                    <a:pt x="110373" y="875"/>
                  </a:cubicBezTo>
                  <a:cubicBezTo>
                    <a:pt x="104848" y="-173"/>
                    <a:pt x="101610" y="4685"/>
                    <a:pt x="100181" y="9257"/>
                  </a:cubicBezTo>
                  <a:cubicBezTo>
                    <a:pt x="99276" y="14046"/>
                    <a:pt x="98000" y="18759"/>
                    <a:pt x="96371" y="23354"/>
                  </a:cubicBezTo>
                  <a:cubicBezTo>
                    <a:pt x="94085" y="27640"/>
                    <a:pt x="88180" y="30688"/>
                    <a:pt x="84465" y="27545"/>
                  </a:cubicBezTo>
                  <a:cubicBezTo>
                    <a:pt x="83398" y="26487"/>
                    <a:pt x="82550" y="25224"/>
                    <a:pt x="81988" y="23830"/>
                  </a:cubicBezTo>
                  <a:lnTo>
                    <a:pt x="75035" y="10019"/>
                  </a:lnTo>
                  <a:cubicBezTo>
                    <a:pt x="72654" y="5161"/>
                    <a:pt x="69034" y="-363"/>
                    <a:pt x="63700" y="-78"/>
                  </a:cubicBezTo>
                  <a:cubicBezTo>
                    <a:pt x="58366" y="208"/>
                    <a:pt x="55223" y="7257"/>
                    <a:pt x="53413" y="12972"/>
                  </a:cubicBezTo>
                  <a:cubicBezTo>
                    <a:pt x="51603" y="18687"/>
                    <a:pt x="47698" y="25354"/>
                    <a:pt x="41983" y="24211"/>
                  </a:cubicBezTo>
                  <a:cubicBezTo>
                    <a:pt x="36268" y="23068"/>
                    <a:pt x="35221" y="16877"/>
                    <a:pt x="34459" y="11638"/>
                  </a:cubicBezTo>
                  <a:cubicBezTo>
                    <a:pt x="34478" y="9543"/>
                    <a:pt x="33611" y="7537"/>
                    <a:pt x="32077" y="6114"/>
                  </a:cubicBezTo>
                  <a:cubicBezTo>
                    <a:pt x="30411" y="5352"/>
                    <a:pt x="28505" y="5352"/>
                    <a:pt x="26839" y="6114"/>
                  </a:cubicBezTo>
                  <a:cubicBezTo>
                    <a:pt x="22400" y="7218"/>
                    <a:pt x="18466" y="9805"/>
                    <a:pt x="15694" y="13448"/>
                  </a:cubicBezTo>
                  <a:cubicBezTo>
                    <a:pt x="11218" y="19258"/>
                    <a:pt x="9884" y="33260"/>
                    <a:pt x="-22" y="33260"/>
                  </a:cubicBezTo>
                  <a:lnTo>
                    <a:pt x="-22" y="84314"/>
                  </a:lnTo>
                  <a:cubicBezTo>
                    <a:pt x="6379" y="83907"/>
                    <a:pt x="12703" y="85837"/>
                    <a:pt x="17790" y="89743"/>
                  </a:cubicBezTo>
                  <a:close/>
                </a:path>
              </a:pathLst>
            </a:custGeom>
            <a:solidFill>
              <a:srgbClr val="F99F38"/>
            </a:solidFill>
            <a:ln w="9525" cap="flat">
              <a:noFill/>
              <a:prstDash val="solid"/>
              <a:miter/>
            </a:ln>
          </p:spPr>
          <p:txBody>
            <a:bodyPr rtlCol="0" anchor="ctr"/>
            <a:lstStyle/>
            <a:p>
              <a:endParaRPr lang="en-IN"/>
            </a:p>
          </p:txBody>
        </p:sp>
        <p:sp>
          <p:nvSpPr>
            <p:cNvPr id="219" name="Freeform: Shape 218">
              <a:extLst>
                <a:ext uri="{FF2B5EF4-FFF2-40B4-BE49-F238E27FC236}">
                  <a16:creationId xmlns:a16="http://schemas.microsoft.com/office/drawing/2014/main" xmlns="" id="{58414EF8-00C1-3B08-70BD-3975FC7D4F9B}"/>
                </a:ext>
              </a:extLst>
            </p:cNvPr>
            <p:cNvSpPr/>
            <p:nvPr/>
          </p:nvSpPr>
          <p:spPr>
            <a:xfrm>
              <a:off x="4855388" y="399026"/>
              <a:ext cx="63130" cy="154723"/>
            </a:xfrm>
            <a:custGeom>
              <a:avLst/>
              <a:gdLst>
                <a:gd name="connsiteX0" fmla="*/ 1577 w 63130"/>
                <a:gd name="connsiteY0" fmla="*/ 95138 h 154723"/>
                <a:gd name="connsiteX1" fmla="*/ 2530 w 63130"/>
                <a:gd name="connsiteY1" fmla="*/ 96376 h 154723"/>
                <a:gd name="connsiteX2" fmla="*/ 3958 w 63130"/>
                <a:gd name="connsiteY2" fmla="*/ 96376 h 154723"/>
                <a:gd name="connsiteX3" fmla="*/ 10912 w 63130"/>
                <a:gd name="connsiteY3" fmla="*/ 95424 h 154723"/>
                <a:gd name="connsiteX4" fmla="*/ 21580 w 63130"/>
                <a:gd name="connsiteY4" fmla="*/ 79422 h 154723"/>
                <a:gd name="connsiteX5" fmla="*/ 25104 w 63130"/>
                <a:gd name="connsiteY5" fmla="*/ 78755 h 154723"/>
                <a:gd name="connsiteX6" fmla="*/ 29105 w 63130"/>
                <a:gd name="connsiteY6" fmla="*/ 87137 h 154723"/>
                <a:gd name="connsiteX7" fmla="*/ 31581 w 63130"/>
                <a:gd name="connsiteY7" fmla="*/ 91518 h 154723"/>
                <a:gd name="connsiteX8" fmla="*/ 27962 w 63130"/>
                <a:gd name="connsiteY8" fmla="*/ 111235 h 154723"/>
                <a:gd name="connsiteX9" fmla="*/ 22913 w 63130"/>
                <a:gd name="connsiteY9" fmla="*/ 119427 h 154723"/>
                <a:gd name="connsiteX10" fmla="*/ 22437 w 63130"/>
                <a:gd name="connsiteY10" fmla="*/ 128952 h 154723"/>
                <a:gd name="connsiteX11" fmla="*/ 25104 w 63130"/>
                <a:gd name="connsiteY11" fmla="*/ 133143 h 154723"/>
                <a:gd name="connsiteX12" fmla="*/ 33581 w 63130"/>
                <a:gd name="connsiteY12" fmla="*/ 153621 h 154723"/>
                <a:gd name="connsiteX13" fmla="*/ 34724 w 63130"/>
                <a:gd name="connsiteY13" fmla="*/ 154574 h 154723"/>
                <a:gd name="connsiteX14" fmla="*/ 37391 w 63130"/>
                <a:gd name="connsiteY14" fmla="*/ 153145 h 154723"/>
                <a:gd name="connsiteX15" fmla="*/ 37391 w 63130"/>
                <a:gd name="connsiteY15" fmla="*/ 149811 h 154723"/>
                <a:gd name="connsiteX16" fmla="*/ 41487 w 63130"/>
                <a:gd name="connsiteY16" fmla="*/ 91042 h 154723"/>
                <a:gd name="connsiteX17" fmla="*/ 41487 w 63130"/>
                <a:gd name="connsiteY17" fmla="*/ 84851 h 154723"/>
                <a:gd name="connsiteX18" fmla="*/ 45678 w 63130"/>
                <a:gd name="connsiteY18" fmla="*/ 80850 h 154723"/>
                <a:gd name="connsiteX19" fmla="*/ 49774 w 63130"/>
                <a:gd name="connsiteY19" fmla="*/ 82470 h 154723"/>
                <a:gd name="connsiteX20" fmla="*/ 59299 w 63130"/>
                <a:gd name="connsiteY20" fmla="*/ 84565 h 154723"/>
                <a:gd name="connsiteX21" fmla="*/ 62061 w 63130"/>
                <a:gd name="connsiteY21" fmla="*/ 76659 h 154723"/>
                <a:gd name="connsiteX22" fmla="*/ 57203 w 63130"/>
                <a:gd name="connsiteY22" fmla="*/ 73421 h 154723"/>
                <a:gd name="connsiteX23" fmla="*/ 56346 w 63130"/>
                <a:gd name="connsiteY23" fmla="*/ 70182 h 154723"/>
                <a:gd name="connsiteX24" fmla="*/ 54441 w 63130"/>
                <a:gd name="connsiteY24" fmla="*/ 44751 h 154723"/>
                <a:gd name="connsiteX25" fmla="*/ 56251 w 63130"/>
                <a:gd name="connsiteY25" fmla="*/ 37988 h 154723"/>
                <a:gd name="connsiteX26" fmla="*/ 58537 w 63130"/>
                <a:gd name="connsiteY26" fmla="*/ 36464 h 154723"/>
                <a:gd name="connsiteX27" fmla="*/ 59299 w 63130"/>
                <a:gd name="connsiteY27" fmla="*/ 33130 h 154723"/>
                <a:gd name="connsiteX28" fmla="*/ 59299 w 63130"/>
                <a:gd name="connsiteY28" fmla="*/ 26844 h 154723"/>
                <a:gd name="connsiteX29" fmla="*/ 58727 w 63130"/>
                <a:gd name="connsiteY29" fmla="*/ 24367 h 154723"/>
                <a:gd name="connsiteX30" fmla="*/ 56251 w 63130"/>
                <a:gd name="connsiteY30" fmla="*/ 22938 h 154723"/>
                <a:gd name="connsiteX31" fmla="*/ 52345 w 63130"/>
                <a:gd name="connsiteY31" fmla="*/ 14937 h 154723"/>
                <a:gd name="connsiteX32" fmla="*/ 52345 w 63130"/>
                <a:gd name="connsiteY32" fmla="*/ 5412 h 154723"/>
                <a:gd name="connsiteX33" fmla="*/ 45868 w 63130"/>
                <a:gd name="connsiteY33" fmla="*/ -17 h 154723"/>
                <a:gd name="connsiteX34" fmla="*/ 39868 w 63130"/>
                <a:gd name="connsiteY34" fmla="*/ 43893 h 154723"/>
                <a:gd name="connsiteX35" fmla="*/ 37963 w 63130"/>
                <a:gd name="connsiteY35" fmla="*/ 54371 h 154723"/>
                <a:gd name="connsiteX36" fmla="*/ 37391 w 63130"/>
                <a:gd name="connsiteY36" fmla="*/ 76278 h 154723"/>
                <a:gd name="connsiteX37" fmla="*/ 36915 w 63130"/>
                <a:gd name="connsiteY37" fmla="*/ 77326 h 154723"/>
                <a:gd name="connsiteX38" fmla="*/ 34724 w 63130"/>
                <a:gd name="connsiteY38" fmla="*/ 76755 h 154723"/>
                <a:gd name="connsiteX39" fmla="*/ 33391 w 63130"/>
                <a:gd name="connsiteY39" fmla="*/ 74659 h 154723"/>
                <a:gd name="connsiteX40" fmla="*/ 27866 w 63130"/>
                <a:gd name="connsiteY40" fmla="*/ 73421 h 154723"/>
                <a:gd name="connsiteX41" fmla="*/ 11388 w 63130"/>
                <a:gd name="connsiteY41" fmla="*/ 75516 h 154723"/>
                <a:gd name="connsiteX42" fmla="*/ 1577 w 63130"/>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30" h="154723">
                  <a:moveTo>
                    <a:pt x="1577" y="95138"/>
                  </a:moveTo>
                  <a:cubicBezTo>
                    <a:pt x="1777" y="95624"/>
                    <a:pt x="2111" y="96052"/>
                    <a:pt x="2530" y="96376"/>
                  </a:cubicBezTo>
                  <a:cubicBezTo>
                    <a:pt x="2997" y="96519"/>
                    <a:pt x="3492" y="96519"/>
                    <a:pt x="3958" y="96376"/>
                  </a:cubicBezTo>
                  <a:lnTo>
                    <a:pt x="10912" y="95424"/>
                  </a:lnTo>
                  <a:cubicBezTo>
                    <a:pt x="12340" y="88937"/>
                    <a:pt x="16141" y="83232"/>
                    <a:pt x="21580" y="79422"/>
                  </a:cubicBezTo>
                  <a:cubicBezTo>
                    <a:pt x="22618" y="78736"/>
                    <a:pt x="23885" y="78498"/>
                    <a:pt x="25104" y="78755"/>
                  </a:cubicBezTo>
                  <a:cubicBezTo>
                    <a:pt x="28247" y="79707"/>
                    <a:pt x="27962" y="84089"/>
                    <a:pt x="29105" y="87137"/>
                  </a:cubicBezTo>
                  <a:cubicBezTo>
                    <a:pt x="29819" y="88661"/>
                    <a:pt x="30647" y="90128"/>
                    <a:pt x="31581" y="91518"/>
                  </a:cubicBezTo>
                  <a:cubicBezTo>
                    <a:pt x="33915" y="98272"/>
                    <a:pt x="32543" y="105749"/>
                    <a:pt x="27962" y="111235"/>
                  </a:cubicBezTo>
                  <a:cubicBezTo>
                    <a:pt x="26009" y="113788"/>
                    <a:pt x="24323" y="116540"/>
                    <a:pt x="22913" y="119427"/>
                  </a:cubicBezTo>
                  <a:cubicBezTo>
                    <a:pt x="21446" y="122398"/>
                    <a:pt x="21275" y="125846"/>
                    <a:pt x="22437" y="128952"/>
                  </a:cubicBezTo>
                  <a:cubicBezTo>
                    <a:pt x="23237" y="130399"/>
                    <a:pt x="24123" y="131800"/>
                    <a:pt x="25104" y="133143"/>
                  </a:cubicBezTo>
                  <a:cubicBezTo>
                    <a:pt x="29105" y="139429"/>
                    <a:pt x="28723" y="148002"/>
                    <a:pt x="33581" y="153621"/>
                  </a:cubicBezTo>
                  <a:cubicBezTo>
                    <a:pt x="33867" y="154040"/>
                    <a:pt x="34267" y="154364"/>
                    <a:pt x="34724" y="154574"/>
                  </a:cubicBezTo>
                  <a:cubicBezTo>
                    <a:pt x="35848" y="154841"/>
                    <a:pt x="36991" y="154221"/>
                    <a:pt x="37391" y="153145"/>
                  </a:cubicBezTo>
                  <a:cubicBezTo>
                    <a:pt x="37677" y="152050"/>
                    <a:pt x="37677" y="150907"/>
                    <a:pt x="37391" y="149811"/>
                  </a:cubicBezTo>
                  <a:cubicBezTo>
                    <a:pt x="36820" y="130095"/>
                    <a:pt x="43773" y="110568"/>
                    <a:pt x="41487" y="91042"/>
                  </a:cubicBezTo>
                  <a:cubicBezTo>
                    <a:pt x="41154" y="88994"/>
                    <a:pt x="41154" y="86899"/>
                    <a:pt x="41487" y="84851"/>
                  </a:cubicBezTo>
                  <a:cubicBezTo>
                    <a:pt x="42059" y="82851"/>
                    <a:pt x="43582" y="80850"/>
                    <a:pt x="45678" y="80850"/>
                  </a:cubicBezTo>
                  <a:cubicBezTo>
                    <a:pt x="47183" y="80936"/>
                    <a:pt x="48621" y="81498"/>
                    <a:pt x="49774" y="82470"/>
                  </a:cubicBezTo>
                  <a:cubicBezTo>
                    <a:pt x="52498" y="84508"/>
                    <a:pt x="55975" y="85270"/>
                    <a:pt x="59299" y="84565"/>
                  </a:cubicBezTo>
                  <a:cubicBezTo>
                    <a:pt x="62442" y="83517"/>
                    <a:pt x="64442" y="78945"/>
                    <a:pt x="62061" y="76659"/>
                  </a:cubicBezTo>
                  <a:cubicBezTo>
                    <a:pt x="59680" y="74373"/>
                    <a:pt x="58346" y="75040"/>
                    <a:pt x="57203" y="73421"/>
                  </a:cubicBezTo>
                  <a:cubicBezTo>
                    <a:pt x="56622" y="72440"/>
                    <a:pt x="56327" y="71325"/>
                    <a:pt x="56346" y="70182"/>
                  </a:cubicBezTo>
                  <a:cubicBezTo>
                    <a:pt x="55775" y="61705"/>
                    <a:pt x="55108" y="53228"/>
                    <a:pt x="54441" y="44751"/>
                  </a:cubicBezTo>
                  <a:cubicBezTo>
                    <a:pt x="54441" y="42274"/>
                    <a:pt x="54441" y="39417"/>
                    <a:pt x="56251" y="37988"/>
                  </a:cubicBezTo>
                  <a:cubicBezTo>
                    <a:pt x="57061" y="37559"/>
                    <a:pt x="57832" y="37045"/>
                    <a:pt x="58537" y="36464"/>
                  </a:cubicBezTo>
                  <a:cubicBezTo>
                    <a:pt x="59175" y="35483"/>
                    <a:pt x="59451" y="34292"/>
                    <a:pt x="59299" y="33130"/>
                  </a:cubicBezTo>
                  <a:lnTo>
                    <a:pt x="59299" y="26844"/>
                  </a:lnTo>
                  <a:cubicBezTo>
                    <a:pt x="59356" y="25977"/>
                    <a:pt x="59156" y="25120"/>
                    <a:pt x="58727" y="24367"/>
                  </a:cubicBezTo>
                  <a:cubicBezTo>
                    <a:pt x="58156" y="23605"/>
                    <a:pt x="57108" y="23415"/>
                    <a:pt x="56251" y="22938"/>
                  </a:cubicBezTo>
                  <a:cubicBezTo>
                    <a:pt x="53603" y="21167"/>
                    <a:pt x="52117" y="18109"/>
                    <a:pt x="52345" y="14937"/>
                  </a:cubicBezTo>
                  <a:cubicBezTo>
                    <a:pt x="52688" y="11775"/>
                    <a:pt x="52688" y="8575"/>
                    <a:pt x="52345" y="5412"/>
                  </a:cubicBezTo>
                  <a:cubicBezTo>
                    <a:pt x="51679" y="2364"/>
                    <a:pt x="48916" y="-588"/>
                    <a:pt x="45868" y="-17"/>
                  </a:cubicBezTo>
                  <a:cubicBezTo>
                    <a:pt x="44735" y="14728"/>
                    <a:pt x="42735" y="29387"/>
                    <a:pt x="39868" y="43893"/>
                  </a:cubicBezTo>
                  <a:cubicBezTo>
                    <a:pt x="38991" y="47341"/>
                    <a:pt x="38353" y="50837"/>
                    <a:pt x="37963" y="54371"/>
                  </a:cubicBezTo>
                  <a:cubicBezTo>
                    <a:pt x="38296" y="61677"/>
                    <a:pt x="38106" y="69001"/>
                    <a:pt x="37391" y="76278"/>
                  </a:cubicBezTo>
                  <a:cubicBezTo>
                    <a:pt x="37334" y="76669"/>
                    <a:pt x="37172" y="77031"/>
                    <a:pt x="36915" y="77326"/>
                  </a:cubicBezTo>
                  <a:cubicBezTo>
                    <a:pt x="36248" y="77898"/>
                    <a:pt x="35200" y="77326"/>
                    <a:pt x="34724" y="76755"/>
                  </a:cubicBezTo>
                  <a:cubicBezTo>
                    <a:pt x="34248" y="76183"/>
                    <a:pt x="33962" y="75231"/>
                    <a:pt x="33391" y="74659"/>
                  </a:cubicBezTo>
                  <a:cubicBezTo>
                    <a:pt x="31867" y="73364"/>
                    <a:pt x="29800" y="72897"/>
                    <a:pt x="27866" y="73421"/>
                  </a:cubicBezTo>
                  <a:lnTo>
                    <a:pt x="11388" y="75516"/>
                  </a:lnTo>
                  <a:cubicBezTo>
                    <a:pt x="911" y="76659"/>
                    <a:pt x="-2328" y="85994"/>
                    <a:pt x="1577" y="95138"/>
                  </a:cubicBezTo>
                  <a:close/>
                </a:path>
              </a:pathLst>
            </a:custGeom>
            <a:solidFill>
              <a:srgbClr val="FAB07F"/>
            </a:solidFill>
            <a:ln w="9525" cap="flat">
              <a:no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3681CCAA-30C1-3276-55EB-E1241AD85F35}"/>
                </a:ext>
              </a:extLst>
            </p:cNvPr>
            <p:cNvSpPr/>
            <p:nvPr/>
          </p:nvSpPr>
          <p:spPr>
            <a:xfrm>
              <a:off x="4865810" y="425558"/>
              <a:ext cx="12126" cy="24876"/>
            </a:xfrm>
            <a:custGeom>
              <a:avLst/>
              <a:gdLst>
                <a:gd name="connsiteX0" fmla="*/ 1443 w 12126"/>
                <a:gd name="connsiteY0" fmla="*/ 24409 h 24876"/>
                <a:gd name="connsiteX1" fmla="*/ 585 w 12126"/>
                <a:gd name="connsiteY1" fmla="*/ 22885 h 24876"/>
                <a:gd name="connsiteX2" fmla="*/ 585 w 12126"/>
                <a:gd name="connsiteY2" fmla="*/ 5264 h 24876"/>
                <a:gd name="connsiteX3" fmla="*/ 1443 w 12126"/>
                <a:gd name="connsiteY3" fmla="*/ 1740 h 24876"/>
                <a:gd name="connsiteX4" fmla="*/ 6110 w 12126"/>
                <a:gd name="connsiteY4" fmla="*/ 25 h 24876"/>
                <a:gd name="connsiteX5" fmla="*/ 10396 w 12126"/>
                <a:gd name="connsiteY5" fmla="*/ 2883 h 24876"/>
                <a:gd name="connsiteX6" fmla="*/ 11539 w 12126"/>
                <a:gd name="connsiteY6" fmla="*/ 4788 h 24876"/>
                <a:gd name="connsiteX7" fmla="*/ 12015 w 12126"/>
                <a:gd name="connsiteY7" fmla="*/ 7836 h 24876"/>
                <a:gd name="connsiteX8" fmla="*/ 12015 w 12126"/>
                <a:gd name="connsiteY8" fmla="*/ 14598 h 24876"/>
                <a:gd name="connsiteX9" fmla="*/ 9158 w 12126"/>
                <a:gd name="connsiteY9" fmla="*/ 22790 h 24876"/>
                <a:gd name="connsiteX10" fmla="*/ 1443 w 12126"/>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6" h="24876">
                  <a:moveTo>
                    <a:pt x="1443" y="24409"/>
                  </a:moveTo>
                  <a:cubicBezTo>
                    <a:pt x="928" y="24066"/>
                    <a:pt x="604" y="23504"/>
                    <a:pt x="585" y="22885"/>
                  </a:cubicBezTo>
                  <a:cubicBezTo>
                    <a:pt x="-224" y="17037"/>
                    <a:pt x="-224" y="11112"/>
                    <a:pt x="585" y="5264"/>
                  </a:cubicBezTo>
                  <a:cubicBezTo>
                    <a:pt x="576" y="4035"/>
                    <a:pt x="871" y="2826"/>
                    <a:pt x="1443" y="1740"/>
                  </a:cubicBezTo>
                  <a:cubicBezTo>
                    <a:pt x="2528" y="301"/>
                    <a:pt x="4348" y="-375"/>
                    <a:pt x="6110" y="25"/>
                  </a:cubicBezTo>
                  <a:cubicBezTo>
                    <a:pt x="7805" y="492"/>
                    <a:pt x="9310" y="1492"/>
                    <a:pt x="10396" y="2883"/>
                  </a:cubicBezTo>
                  <a:cubicBezTo>
                    <a:pt x="10901" y="3435"/>
                    <a:pt x="11291" y="4083"/>
                    <a:pt x="11539" y="4788"/>
                  </a:cubicBezTo>
                  <a:cubicBezTo>
                    <a:pt x="11891" y="5769"/>
                    <a:pt x="12053" y="6798"/>
                    <a:pt x="12015" y="7836"/>
                  </a:cubicBezTo>
                  <a:lnTo>
                    <a:pt x="12015" y="14598"/>
                  </a:lnTo>
                  <a:cubicBezTo>
                    <a:pt x="12434" y="17627"/>
                    <a:pt x="11368" y="20675"/>
                    <a:pt x="9158" y="22790"/>
                  </a:cubicBezTo>
                  <a:cubicBezTo>
                    <a:pt x="7053" y="24647"/>
                    <a:pt x="4119" y="25267"/>
                    <a:pt x="1443" y="24409"/>
                  </a:cubicBezTo>
                  <a:close/>
                </a:path>
              </a:pathLst>
            </a:custGeom>
            <a:solidFill>
              <a:srgbClr val="FAB07F"/>
            </a:solidFill>
            <a:ln w="9525" cap="flat">
              <a:noFill/>
              <a:prstDash val="solid"/>
              <a:miter/>
            </a:ln>
          </p:spPr>
          <p:txBody>
            <a:bodyPr rtlCol="0" anchor="ctr"/>
            <a:lstStyle/>
            <a:p>
              <a:endParaRPr lang="en-IN"/>
            </a:p>
          </p:txBody>
        </p:sp>
        <p:sp>
          <p:nvSpPr>
            <p:cNvPr id="221" name="Freeform: Shape 220">
              <a:extLst>
                <a:ext uri="{FF2B5EF4-FFF2-40B4-BE49-F238E27FC236}">
                  <a16:creationId xmlns:a16="http://schemas.microsoft.com/office/drawing/2014/main" xmlns="" id="{7CA327B0-FEEC-A49A-A636-B70C9058B650}"/>
                </a:ext>
              </a:extLst>
            </p:cNvPr>
            <p:cNvSpPr/>
            <p:nvPr/>
          </p:nvSpPr>
          <p:spPr>
            <a:xfrm>
              <a:off x="4834363"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0" y="4973"/>
                    <a:pt x="152" y="3372"/>
                    <a:pt x="504" y="1810"/>
                  </a:cubicBezTo>
                  <a:cubicBezTo>
                    <a:pt x="637" y="1086"/>
                    <a:pt x="1047" y="429"/>
                    <a:pt x="1647" y="1"/>
                  </a:cubicBezTo>
                  <a:cubicBezTo>
                    <a:pt x="2438" y="-257"/>
                    <a:pt x="3304" y="58"/>
                    <a:pt x="3743" y="763"/>
                  </a:cubicBezTo>
                  <a:cubicBezTo>
                    <a:pt x="4171"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222" name="Freeform: Shape 221">
              <a:extLst>
                <a:ext uri="{FF2B5EF4-FFF2-40B4-BE49-F238E27FC236}">
                  <a16:creationId xmlns:a16="http://schemas.microsoft.com/office/drawing/2014/main" xmlns="" id="{5C4D1919-E145-9547-B322-410E16BB818B}"/>
                </a:ext>
              </a:extLst>
            </p:cNvPr>
            <p:cNvSpPr/>
            <p:nvPr/>
          </p:nvSpPr>
          <p:spPr>
            <a:xfrm>
              <a:off x="4813809" y="502921"/>
              <a:ext cx="18460" cy="39544"/>
            </a:xfrm>
            <a:custGeom>
              <a:avLst/>
              <a:gdLst>
                <a:gd name="connsiteX0" fmla="*/ 10677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4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6 w 18460"/>
                <a:gd name="connsiteY10" fmla="*/ 16960 h 39544"/>
                <a:gd name="connsiteX11" fmla="*/ 18296 w 18460"/>
                <a:gd name="connsiteY11" fmla="*/ 5244 h 39544"/>
                <a:gd name="connsiteX12" fmla="*/ 10677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7" y="482"/>
                  </a:moveTo>
                  <a:cubicBezTo>
                    <a:pt x="7009" y="2139"/>
                    <a:pt x="4333" y="5416"/>
                    <a:pt x="3437" y="9340"/>
                  </a:cubicBezTo>
                  <a:cubicBezTo>
                    <a:pt x="3256" y="10788"/>
                    <a:pt x="2971" y="12217"/>
                    <a:pt x="2580" y="13626"/>
                  </a:cubicBezTo>
                  <a:cubicBezTo>
                    <a:pt x="1590" y="15503"/>
                    <a:pt x="732" y="17446"/>
                    <a:pt x="8" y="19437"/>
                  </a:cubicBezTo>
                  <a:cubicBezTo>
                    <a:pt x="-239" y="22532"/>
                    <a:pt x="1047" y="25552"/>
                    <a:pt x="3437" y="27533"/>
                  </a:cubicBezTo>
                  <a:cubicBezTo>
                    <a:pt x="5743" y="29571"/>
                    <a:pt x="7419" y="32210"/>
                    <a:pt x="8295" y="35153"/>
                  </a:cubicBezTo>
                  <a:cubicBezTo>
                    <a:pt x="8295" y="36581"/>
                    <a:pt x="8295" y="38391"/>
                    <a:pt x="9724" y="39248"/>
                  </a:cubicBezTo>
                  <a:cubicBezTo>
                    <a:pt x="11086" y="39820"/>
                    <a:pt x="12648" y="39172"/>
                    <a:pt x="13210" y="37810"/>
                  </a:cubicBezTo>
                  <a:cubicBezTo>
                    <a:pt x="13229" y="37782"/>
                    <a:pt x="13239" y="37753"/>
                    <a:pt x="13248" y="37725"/>
                  </a:cubicBezTo>
                  <a:cubicBezTo>
                    <a:pt x="13629" y="36286"/>
                    <a:pt x="13629" y="34781"/>
                    <a:pt x="13248" y="33343"/>
                  </a:cubicBezTo>
                  <a:cubicBezTo>
                    <a:pt x="12362" y="27933"/>
                    <a:pt x="12038" y="22437"/>
                    <a:pt x="12296" y="16960"/>
                  </a:cubicBezTo>
                  <a:cubicBezTo>
                    <a:pt x="12296" y="11912"/>
                    <a:pt x="17249" y="9721"/>
                    <a:pt x="18296" y="5244"/>
                  </a:cubicBezTo>
                  <a:cubicBezTo>
                    <a:pt x="19344" y="767"/>
                    <a:pt x="14391" y="-1138"/>
                    <a:pt x="10677" y="482"/>
                  </a:cubicBezTo>
                  <a:close/>
                </a:path>
              </a:pathLst>
            </a:custGeom>
            <a:solidFill>
              <a:srgbClr val="FAB07F"/>
            </a:solidFill>
            <a:ln w="9525" cap="flat">
              <a:no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155649DE-8D9A-59FC-7255-CD778234A82C}"/>
                </a:ext>
              </a:extLst>
            </p:cNvPr>
            <p:cNvSpPr/>
            <p:nvPr/>
          </p:nvSpPr>
          <p:spPr>
            <a:xfrm>
              <a:off x="4801183" y="337280"/>
              <a:ext cx="22290" cy="151678"/>
            </a:xfrm>
            <a:custGeom>
              <a:avLst/>
              <a:gdLst>
                <a:gd name="connsiteX0" fmla="*/ 22255 w 22290"/>
                <a:gd name="connsiteY0" fmla="*/ 136310 h 151678"/>
                <a:gd name="connsiteX1" fmla="*/ 3205 w 22290"/>
                <a:gd name="connsiteY1" fmla="*/ 151454 h 151678"/>
                <a:gd name="connsiteX2" fmla="*/ 1300 w 22290"/>
                <a:gd name="connsiteY2" fmla="*/ 151454 h 151678"/>
                <a:gd name="connsiteX3" fmla="*/ 442 w 22290"/>
                <a:gd name="connsiteY3" fmla="*/ 149549 h 151678"/>
                <a:gd name="connsiteX4" fmla="*/ 1205 w 22290"/>
                <a:gd name="connsiteY4" fmla="*/ 143644 h 151678"/>
                <a:gd name="connsiteX5" fmla="*/ 7967 w 22290"/>
                <a:gd name="connsiteY5" fmla="*/ 133357 h 151678"/>
                <a:gd name="connsiteX6" fmla="*/ 7015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4 w 22290"/>
                <a:gd name="connsiteY12" fmla="*/ 86494 h 151678"/>
                <a:gd name="connsiteX13" fmla="*/ 11491 w 22290"/>
                <a:gd name="connsiteY13" fmla="*/ 101734 h 151678"/>
                <a:gd name="connsiteX14" fmla="*/ 17302 w 22290"/>
                <a:gd name="connsiteY14" fmla="*/ 117164 h 151678"/>
                <a:gd name="connsiteX15" fmla="*/ 22255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5" y="136310"/>
                  </a:moveTo>
                  <a:cubicBezTo>
                    <a:pt x="19950" y="145006"/>
                    <a:pt x="12206" y="151169"/>
                    <a:pt x="3205" y="151454"/>
                  </a:cubicBezTo>
                  <a:cubicBezTo>
                    <a:pt x="2586" y="151635"/>
                    <a:pt x="1919" y="151635"/>
                    <a:pt x="1300" y="151454"/>
                  </a:cubicBezTo>
                  <a:cubicBezTo>
                    <a:pt x="862" y="150902"/>
                    <a:pt x="566" y="150245"/>
                    <a:pt x="442" y="149549"/>
                  </a:cubicBezTo>
                  <a:cubicBezTo>
                    <a:pt x="166" y="147549"/>
                    <a:pt x="433" y="145511"/>
                    <a:pt x="1205" y="143644"/>
                  </a:cubicBezTo>
                  <a:cubicBezTo>
                    <a:pt x="2824" y="139834"/>
                    <a:pt x="6348" y="137167"/>
                    <a:pt x="7967" y="133357"/>
                  </a:cubicBezTo>
                  <a:cubicBezTo>
                    <a:pt x="9463" y="128842"/>
                    <a:pt x="9120" y="123908"/>
                    <a:pt x="7015" y="119641"/>
                  </a:cubicBezTo>
                  <a:cubicBezTo>
                    <a:pt x="5300" y="115355"/>
                    <a:pt x="2729" y="111354"/>
                    <a:pt x="1300" y="106877"/>
                  </a:cubicBezTo>
                  <a:cubicBezTo>
                    <a:pt x="-462" y="98905"/>
                    <a:pt x="-462" y="90656"/>
                    <a:pt x="1300" y="82684"/>
                  </a:cubicBezTo>
                  <a:cubicBezTo>
                    <a:pt x="4633" y="58386"/>
                    <a:pt x="6729" y="33944"/>
                    <a:pt x="7586" y="9437"/>
                  </a:cubicBezTo>
                  <a:cubicBezTo>
                    <a:pt x="7282" y="6265"/>
                    <a:pt x="7282" y="3083"/>
                    <a:pt x="7586" y="-88"/>
                  </a:cubicBezTo>
                  <a:cubicBezTo>
                    <a:pt x="10834" y="4750"/>
                    <a:pt x="12196" y="10618"/>
                    <a:pt x="11396" y="16390"/>
                  </a:cubicBezTo>
                  <a:lnTo>
                    <a:pt x="10444" y="86494"/>
                  </a:lnTo>
                  <a:cubicBezTo>
                    <a:pt x="10167"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C41E8E99-1E1C-2A83-FC6C-E757DBF93656}"/>
                </a:ext>
              </a:extLst>
            </p:cNvPr>
            <p:cNvSpPr/>
            <p:nvPr/>
          </p:nvSpPr>
          <p:spPr>
            <a:xfrm>
              <a:off x="4760473"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9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29" y="34020"/>
                    <a:pt x="4501" y="34020"/>
                    <a:pt x="3910" y="33830"/>
                  </a:cubicBezTo>
                  <a:cubicBezTo>
                    <a:pt x="3376" y="33420"/>
                    <a:pt x="2977" y="32858"/>
                    <a:pt x="2767" y="32210"/>
                  </a:cubicBezTo>
                  <a:cubicBezTo>
                    <a:pt x="243" y="28286"/>
                    <a:pt x="-614" y="23524"/>
                    <a:pt x="386" y="18971"/>
                  </a:cubicBezTo>
                  <a:cubicBezTo>
                    <a:pt x="2195" y="13922"/>
                    <a:pt x="8387" y="10970"/>
                    <a:pt x="8863" y="5636"/>
                  </a:cubicBezTo>
                  <a:cubicBezTo>
                    <a:pt x="8787" y="4178"/>
                    <a:pt x="9015" y="2721"/>
                    <a:pt x="9530" y="1349"/>
                  </a:cubicBezTo>
                  <a:cubicBezTo>
                    <a:pt x="10730" y="-241"/>
                    <a:pt x="13006" y="-565"/>
                    <a:pt x="14597" y="645"/>
                  </a:cubicBezTo>
                  <a:cubicBezTo>
                    <a:pt x="14654" y="683"/>
                    <a:pt x="14711" y="730"/>
                    <a:pt x="14769" y="778"/>
                  </a:cubicBezTo>
                  <a:cubicBezTo>
                    <a:pt x="17340" y="2778"/>
                    <a:pt x="17150" y="6302"/>
                    <a:pt x="18864" y="8779"/>
                  </a:cubicBezTo>
                  <a:cubicBezTo>
                    <a:pt x="20579" y="11255"/>
                    <a:pt x="22865" y="12494"/>
                    <a:pt x="23246" y="15637"/>
                  </a:cubicBezTo>
                  <a:cubicBezTo>
                    <a:pt x="24103" y="20780"/>
                    <a:pt x="17054" y="25829"/>
                    <a:pt x="14102" y="29067"/>
                  </a:cubicBezTo>
                  <a:close/>
                </a:path>
              </a:pathLst>
            </a:custGeom>
            <a:solidFill>
              <a:srgbClr val="FAB07F"/>
            </a:solidFill>
            <a:ln w="9525" cap="flat">
              <a:noFill/>
              <a:prstDash val="solid"/>
              <a:miter/>
            </a:ln>
          </p:spPr>
          <p:txBody>
            <a:bodyPr rtlCol="0" anchor="ctr"/>
            <a:lstStyle/>
            <a:p>
              <a:endParaRPr lang="en-IN"/>
            </a:p>
          </p:txBody>
        </p:sp>
        <p:sp>
          <p:nvSpPr>
            <p:cNvPr id="225" name="Freeform: Shape 224">
              <a:extLst>
                <a:ext uri="{FF2B5EF4-FFF2-40B4-BE49-F238E27FC236}">
                  <a16:creationId xmlns:a16="http://schemas.microsoft.com/office/drawing/2014/main" xmlns="" id="{DB6B5FD5-F1D7-9796-DD12-BD04FF04CAE8}"/>
                </a:ext>
              </a:extLst>
            </p:cNvPr>
            <p:cNvSpPr/>
            <p:nvPr/>
          </p:nvSpPr>
          <p:spPr>
            <a:xfrm>
              <a:off x="4741955" y="532257"/>
              <a:ext cx="13150" cy="52023"/>
            </a:xfrm>
            <a:custGeom>
              <a:avLst/>
              <a:gdLst>
                <a:gd name="connsiteX0" fmla="*/ 8521 w 13150"/>
                <a:gd name="connsiteY0" fmla="*/ 48584 h 52023"/>
                <a:gd name="connsiteX1" fmla="*/ 6711 w 13150"/>
                <a:gd name="connsiteY1" fmla="*/ 51442 h 52023"/>
                <a:gd name="connsiteX2" fmla="*/ 3568 w 13150"/>
                <a:gd name="connsiteY2" fmla="*/ 51442 h 52023"/>
                <a:gd name="connsiteX3" fmla="*/ 2140 w 13150"/>
                <a:gd name="connsiteY3" fmla="*/ 49632 h 52023"/>
                <a:gd name="connsiteX4" fmla="*/ 425 w 13150"/>
                <a:gd name="connsiteY4" fmla="*/ 35630 h 52023"/>
                <a:gd name="connsiteX5" fmla="*/ 4140 w 13150"/>
                <a:gd name="connsiteY5" fmla="*/ 23915 h 52023"/>
                <a:gd name="connsiteX6" fmla="*/ 8617 w 13150"/>
                <a:gd name="connsiteY6" fmla="*/ -88 h 52023"/>
                <a:gd name="connsiteX7" fmla="*/ 12808 w 13150"/>
                <a:gd name="connsiteY7" fmla="*/ 8675 h 52023"/>
                <a:gd name="connsiteX8" fmla="*/ 12808 w 13150"/>
                <a:gd name="connsiteY8" fmla="*/ 21724 h 52023"/>
                <a:gd name="connsiteX9" fmla="*/ 8521 w 13150"/>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50" h="52023">
                  <a:moveTo>
                    <a:pt x="8521" y="48584"/>
                  </a:moveTo>
                  <a:cubicBezTo>
                    <a:pt x="8121" y="49651"/>
                    <a:pt x="7512" y="50623"/>
                    <a:pt x="6711" y="51442"/>
                  </a:cubicBezTo>
                  <a:cubicBezTo>
                    <a:pt x="5768" y="52099"/>
                    <a:pt x="4511" y="52099"/>
                    <a:pt x="3568" y="51442"/>
                  </a:cubicBezTo>
                  <a:cubicBezTo>
                    <a:pt x="2921" y="50994"/>
                    <a:pt x="2425" y="50366"/>
                    <a:pt x="2140" y="49632"/>
                  </a:cubicBezTo>
                  <a:cubicBezTo>
                    <a:pt x="63" y="45279"/>
                    <a:pt x="-537" y="40364"/>
                    <a:pt x="425" y="35630"/>
                  </a:cubicBezTo>
                  <a:cubicBezTo>
                    <a:pt x="1282" y="31630"/>
                    <a:pt x="3187" y="27915"/>
                    <a:pt x="4140" y="23915"/>
                  </a:cubicBezTo>
                  <a:cubicBezTo>
                    <a:pt x="6045" y="15914"/>
                    <a:pt x="4140" y="6770"/>
                    <a:pt x="8617" y="-88"/>
                  </a:cubicBezTo>
                  <a:cubicBezTo>
                    <a:pt x="10236" y="2721"/>
                    <a:pt x="11636" y="5655"/>
                    <a:pt x="12808" y="8675"/>
                  </a:cubicBezTo>
                  <a:cubicBezTo>
                    <a:pt x="13236" y="13018"/>
                    <a:pt x="13236" y="17380"/>
                    <a:pt x="12808" y="21724"/>
                  </a:cubicBezTo>
                  <a:cubicBezTo>
                    <a:pt x="13179" y="30877"/>
                    <a:pt x="11722" y="40002"/>
                    <a:pt x="8521" y="48584"/>
                  </a:cubicBezTo>
                  <a:close/>
                </a:path>
              </a:pathLst>
            </a:custGeom>
            <a:solidFill>
              <a:srgbClr val="FAB07F"/>
            </a:solidFill>
            <a:ln w="9525" cap="flat">
              <a:no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3760A474-67AF-77E2-FCC6-05BEC0D1556E}"/>
                </a:ext>
              </a:extLst>
            </p:cNvPr>
            <p:cNvSpPr/>
            <p:nvPr/>
          </p:nvSpPr>
          <p:spPr>
            <a:xfrm>
              <a:off x="4928997" y="298893"/>
              <a:ext cx="212788" cy="355944"/>
            </a:xfrm>
            <a:custGeom>
              <a:avLst/>
              <a:gdLst>
                <a:gd name="connsiteX0" fmla="*/ 200384 w 212788"/>
                <a:gd name="connsiteY0" fmla="*/ 20391 h 355944"/>
                <a:gd name="connsiteX1" fmla="*/ 188764 w 212788"/>
                <a:gd name="connsiteY1" fmla="*/ 31440 h 355944"/>
                <a:gd name="connsiteX2" fmla="*/ 170857 w 212788"/>
                <a:gd name="connsiteY2" fmla="*/ 14295 h 355944"/>
                <a:gd name="connsiteX3" fmla="*/ 161332 w 212788"/>
                <a:gd name="connsiteY3" fmla="*/ 21344 h 355944"/>
                <a:gd name="connsiteX4" fmla="*/ 150758 w 212788"/>
                <a:gd name="connsiteY4" fmla="*/ 25249 h 355944"/>
                <a:gd name="connsiteX5" fmla="*/ 146663 w 212788"/>
                <a:gd name="connsiteY5" fmla="*/ 13152 h 355944"/>
                <a:gd name="connsiteX6" fmla="*/ 135614 w 212788"/>
                <a:gd name="connsiteY6" fmla="*/ 9152 h 355944"/>
                <a:gd name="connsiteX7" fmla="*/ 129709 w 212788"/>
                <a:gd name="connsiteY7" fmla="*/ 24773 h 355944"/>
                <a:gd name="connsiteX8" fmla="*/ 125898 w 212788"/>
                <a:gd name="connsiteY8" fmla="*/ 48395 h 355944"/>
                <a:gd name="connsiteX9" fmla="*/ 119517 w 212788"/>
                <a:gd name="connsiteY9" fmla="*/ 56301 h 355944"/>
                <a:gd name="connsiteX10" fmla="*/ 117993 w 212788"/>
                <a:gd name="connsiteY10" fmla="*/ 38108 h 355944"/>
                <a:gd name="connsiteX11" fmla="*/ 117326 w 212788"/>
                <a:gd name="connsiteY11" fmla="*/ 9533 h 355944"/>
                <a:gd name="connsiteX12" fmla="*/ 111992 w 212788"/>
                <a:gd name="connsiteY12" fmla="*/ 12867 h 355944"/>
                <a:gd name="connsiteX13" fmla="*/ 108468 w 212788"/>
                <a:gd name="connsiteY13" fmla="*/ 19344 h 355944"/>
                <a:gd name="connsiteX14" fmla="*/ 102181 w 212788"/>
                <a:gd name="connsiteY14" fmla="*/ 12962 h 355944"/>
                <a:gd name="connsiteX15" fmla="*/ 94847 w 212788"/>
                <a:gd name="connsiteY15" fmla="*/ 1246 h 355944"/>
                <a:gd name="connsiteX16" fmla="*/ 79398 w 212788"/>
                <a:gd name="connsiteY16" fmla="*/ 5989 h 355944"/>
                <a:gd name="connsiteX17" fmla="*/ 78559 w 212788"/>
                <a:gd name="connsiteY17" fmla="*/ 8009 h 355944"/>
                <a:gd name="connsiteX18" fmla="*/ 77702 w 212788"/>
                <a:gd name="connsiteY18" fmla="*/ 15153 h 355944"/>
                <a:gd name="connsiteX19" fmla="*/ 66843 w 212788"/>
                <a:gd name="connsiteY19" fmla="*/ 26297 h 355944"/>
                <a:gd name="connsiteX20" fmla="*/ 57795 w 212788"/>
                <a:gd name="connsiteY20" fmla="*/ 9438 h 355944"/>
                <a:gd name="connsiteX21" fmla="*/ 57033 w 212788"/>
                <a:gd name="connsiteY21" fmla="*/ 5437 h 355944"/>
                <a:gd name="connsiteX22" fmla="*/ 53699 w 212788"/>
                <a:gd name="connsiteY22" fmla="*/ 4008 h 355944"/>
                <a:gd name="connsiteX23" fmla="*/ 36078 w 212788"/>
                <a:gd name="connsiteY23" fmla="*/ 11247 h 355944"/>
                <a:gd name="connsiteX24" fmla="*/ 33792 w 212788"/>
                <a:gd name="connsiteY24" fmla="*/ 21630 h 355944"/>
                <a:gd name="connsiteX25" fmla="*/ 25790 w 212788"/>
                <a:gd name="connsiteY25" fmla="*/ 26201 h 355944"/>
                <a:gd name="connsiteX26" fmla="*/ 17790 w 212788"/>
                <a:gd name="connsiteY26" fmla="*/ 18963 h 355944"/>
                <a:gd name="connsiteX27" fmla="*/ -22 w 212788"/>
                <a:gd name="connsiteY27" fmla="*/ 13057 h 355944"/>
                <a:gd name="connsiteX28" fmla="*/ -22 w 212788"/>
                <a:gd name="connsiteY28" fmla="*/ 333002 h 355944"/>
                <a:gd name="connsiteX29" fmla="*/ 11694 w 212788"/>
                <a:gd name="connsiteY29" fmla="*/ 344813 h 355944"/>
                <a:gd name="connsiteX30" fmla="*/ 20171 w 212788"/>
                <a:gd name="connsiteY30" fmla="*/ 336907 h 355944"/>
                <a:gd name="connsiteX31" fmla="*/ 30363 w 212788"/>
                <a:gd name="connsiteY31" fmla="*/ 332430 h 355944"/>
                <a:gd name="connsiteX32" fmla="*/ 37697 w 212788"/>
                <a:gd name="connsiteY32" fmla="*/ 340050 h 355944"/>
                <a:gd name="connsiteX33" fmla="*/ 42078 w 212788"/>
                <a:gd name="connsiteY33" fmla="*/ 350242 h 355944"/>
                <a:gd name="connsiteX34" fmla="*/ 49127 w 212788"/>
                <a:gd name="connsiteY34" fmla="*/ 344718 h 355944"/>
                <a:gd name="connsiteX35" fmla="*/ 50270 w 212788"/>
                <a:gd name="connsiteY35" fmla="*/ 336050 h 355944"/>
                <a:gd name="connsiteX36" fmla="*/ 54747 w 212788"/>
                <a:gd name="connsiteY36" fmla="*/ 329192 h 355944"/>
                <a:gd name="connsiteX37" fmla="*/ 61700 w 212788"/>
                <a:gd name="connsiteY37" fmla="*/ 335193 h 355944"/>
                <a:gd name="connsiteX38" fmla="*/ 65986 w 212788"/>
                <a:gd name="connsiteY38" fmla="*/ 344146 h 355944"/>
                <a:gd name="connsiteX39" fmla="*/ 77235 w 212788"/>
                <a:gd name="connsiteY39" fmla="*/ 340869 h 355944"/>
                <a:gd name="connsiteX40" fmla="*/ 77416 w 212788"/>
                <a:gd name="connsiteY40" fmla="*/ 340527 h 355944"/>
                <a:gd name="connsiteX41" fmla="*/ 79512 w 212788"/>
                <a:gd name="connsiteY41" fmla="*/ 327001 h 355944"/>
                <a:gd name="connsiteX42" fmla="*/ 78273 w 212788"/>
                <a:gd name="connsiteY42" fmla="*/ 291473 h 355944"/>
                <a:gd name="connsiteX43" fmla="*/ 81702 w 212788"/>
                <a:gd name="connsiteY43" fmla="*/ 271375 h 355944"/>
                <a:gd name="connsiteX44" fmla="*/ 90561 w 212788"/>
                <a:gd name="connsiteY44" fmla="*/ 267756 h 355944"/>
                <a:gd name="connsiteX45" fmla="*/ 93894 w 212788"/>
                <a:gd name="connsiteY45" fmla="*/ 274137 h 355944"/>
                <a:gd name="connsiteX46" fmla="*/ 94752 w 212788"/>
                <a:gd name="connsiteY46" fmla="*/ 301855 h 355944"/>
                <a:gd name="connsiteX47" fmla="*/ 92942 w 212788"/>
                <a:gd name="connsiteY47" fmla="*/ 317857 h 355944"/>
                <a:gd name="connsiteX48" fmla="*/ 97990 w 212788"/>
                <a:gd name="connsiteY48" fmla="*/ 332811 h 355944"/>
                <a:gd name="connsiteX49" fmla="*/ 104467 w 212788"/>
                <a:gd name="connsiteY49" fmla="*/ 339288 h 355944"/>
                <a:gd name="connsiteX50" fmla="*/ 106468 w 212788"/>
                <a:gd name="connsiteY50" fmla="*/ 345194 h 355944"/>
                <a:gd name="connsiteX51" fmla="*/ 112564 w 212788"/>
                <a:gd name="connsiteY51" fmla="*/ 354719 h 355944"/>
                <a:gd name="connsiteX52" fmla="*/ 122660 w 212788"/>
                <a:gd name="connsiteY52" fmla="*/ 352814 h 355944"/>
                <a:gd name="connsiteX53" fmla="*/ 124660 w 212788"/>
                <a:gd name="connsiteY53" fmla="*/ 346337 h 355944"/>
                <a:gd name="connsiteX54" fmla="*/ 135423 w 212788"/>
                <a:gd name="connsiteY54" fmla="*/ 339003 h 355944"/>
                <a:gd name="connsiteX55" fmla="*/ 141424 w 212788"/>
                <a:gd name="connsiteY55" fmla="*/ 337002 h 355944"/>
                <a:gd name="connsiteX56" fmla="*/ 143329 w 212788"/>
                <a:gd name="connsiteY56" fmla="*/ 324906 h 355944"/>
                <a:gd name="connsiteX57" fmla="*/ 141329 w 212788"/>
                <a:gd name="connsiteY57" fmla="*/ 290235 h 355944"/>
                <a:gd name="connsiteX58" fmla="*/ 143996 w 212788"/>
                <a:gd name="connsiteY58" fmla="*/ 278519 h 355944"/>
                <a:gd name="connsiteX59" fmla="*/ 153521 w 212788"/>
                <a:gd name="connsiteY59" fmla="*/ 272899 h 355944"/>
                <a:gd name="connsiteX60" fmla="*/ 156474 w 212788"/>
                <a:gd name="connsiteY60" fmla="*/ 274709 h 355944"/>
                <a:gd name="connsiteX61" fmla="*/ 156474 w 212788"/>
                <a:gd name="connsiteY61" fmla="*/ 277281 h 355944"/>
                <a:gd name="connsiteX62" fmla="*/ 152950 w 212788"/>
                <a:gd name="connsiteY62" fmla="*/ 336907 h 355944"/>
                <a:gd name="connsiteX63" fmla="*/ 156855 w 212788"/>
                <a:gd name="connsiteY63" fmla="*/ 346432 h 355944"/>
                <a:gd name="connsiteX64" fmla="*/ 164665 w 212788"/>
                <a:gd name="connsiteY64" fmla="*/ 341003 h 355944"/>
                <a:gd name="connsiteX65" fmla="*/ 169999 w 212788"/>
                <a:gd name="connsiteY65" fmla="*/ 332240 h 355944"/>
                <a:gd name="connsiteX66" fmla="*/ 179524 w 212788"/>
                <a:gd name="connsiteY66" fmla="*/ 333383 h 355944"/>
                <a:gd name="connsiteX67" fmla="*/ 185144 w 212788"/>
                <a:gd name="connsiteY67" fmla="*/ 341765 h 355944"/>
                <a:gd name="connsiteX68" fmla="*/ 187144 w 212788"/>
                <a:gd name="connsiteY68" fmla="*/ 345479 h 355944"/>
                <a:gd name="connsiteX69" fmla="*/ 201908 w 212788"/>
                <a:gd name="connsiteY69" fmla="*/ 342432 h 355944"/>
                <a:gd name="connsiteX70" fmla="*/ 212766 w 212788"/>
                <a:gd name="connsiteY70" fmla="*/ 332907 h 355944"/>
                <a:gd name="connsiteX71" fmla="*/ 212766 w 212788"/>
                <a:gd name="connsiteY71" fmla="*/ 332907 h 355944"/>
                <a:gd name="connsiteX72" fmla="*/ 212766 w 212788"/>
                <a:gd name="connsiteY72" fmla="*/ 13533 h 355944"/>
                <a:gd name="connsiteX73" fmla="*/ 200384 w 212788"/>
                <a:gd name="connsiteY73" fmla="*/ 20391 h 35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5944">
                  <a:moveTo>
                    <a:pt x="200384" y="20391"/>
                  </a:moveTo>
                  <a:cubicBezTo>
                    <a:pt x="196955" y="24868"/>
                    <a:pt x="194288" y="31631"/>
                    <a:pt x="188764" y="31440"/>
                  </a:cubicBezTo>
                  <a:cubicBezTo>
                    <a:pt x="180096" y="31440"/>
                    <a:pt x="179239" y="14486"/>
                    <a:pt x="170857" y="14295"/>
                  </a:cubicBezTo>
                  <a:cubicBezTo>
                    <a:pt x="166666" y="14295"/>
                    <a:pt x="163808" y="18105"/>
                    <a:pt x="161332" y="21344"/>
                  </a:cubicBezTo>
                  <a:cubicBezTo>
                    <a:pt x="158855" y="24582"/>
                    <a:pt x="154188" y="27535"/>
                    <a:pt x="150758" y="25249"/>
                  </a:cubicBezTo>
                  <a:cubicBezTo>
                    <a:pt x="150282" y="20968"/>
                    <a:pt x="148882" y="16842"/>
                    <a:pt x="146663" y="13152"/>
                  </a:cubicBezTo>
                  <a:cubicBezTo>
                    <a:pt x="144339" y="9436"/>
                    <a:pt x="139777" y="7784"/>
                    <a:pt x="135614" y="9152"/>
                  </a:cubicBezTo>
                  <a:cubicBezTo>
                    <a:pt x="130280" y="11533"/>
                    <a:pt x="129804" y="18677"/>
                    <a:pt x="129709" y="24773"/>
                  </a:cubicBezTo>
                  <a:cubicBezTo>
                    <a:pt x="129499" y="32781"/>
                    <a:pt x="128213" y="40727"/>
                    <a:pt x="125898" y="48395"/>
                  </a:cubicBezTo>
                  <a:cubicBezTo>
                    <a:pt x="124851" y="51824"/>
                    <a:pt x="123041" y="55824"/>
                    <a:pt x="119517" y="56301"/>
                  </a:cubicBezTo>
                  <a:cubicBezTo>
                    <a:pt x="117031" y="50567"/>
                    <a:pt x="116497" y="44175"/>
                    <a:pt x="117993" y="38108"/>
                  </a:cubicBezTo>
                  <a:cubicBezTo>
                    <a:pt x="119002" y="28594"/>
                    <a:pt x="118783" y="18989"/>
                    <a:pt x="117326" y="9533"/>
                  </a:cubicBezTo>
                  <a:cubicBezTo>
                    <a:pt x="115421" y="7723"/>
                    <a:pt x="112658" y="10390"/>
                    <a:pt x="111992" y="12867"/>
                  </a:cubicBezTo>
                  <a:cubicBezTo>
                    <a:pt x="111325" y="15343"/>
                    <a:pt x="110849" y="18582"/>
                    <a:pt x="108468" y="19344"/>
                  </a:cubicBezTo>
                  <a:cubicBezTo>
                    <a:pt x="106087" y="20106"/>
                    <a:pt x="103133" y="16200"/>
                    <a:pt x="102181" y="12962"/>
                  </a:cubicBezTo>
                  <a:cubicBezTo>
                    <a:pt x="101219" y="8303"/>
                    <a:pt x="98619" y="4144"/>
                    <a:pt x="94847" y="1246"/>
                  </a:cubicBezTo>
                  <a:cubicBezTo>
                    <a:pt x="89265" y="-1711"/>
                    <a:pt x="82350" y="412"/>
                    <a:pt x="79398" y="5989"/>
                  </a:cubicBezTo>
                  <a:cubicBezTo>
                    <a:pt x="79055" y="6634"/>
                    <a:pt x="78769" y="7311"/>
                    <a:pt x="78559" y="8009"/>
                  </a:cubicBezTo>
                  <a:cubicBezTo>
                    <a:pt x="77988" y="10295"/>
                    <a:pt x="78559" y="12771"/>
                    <a:pt x="77702" y="15153"/>
                  </a:cubicBezTo>
                  <a:cubicBezTo>
                    <a:pt x="76597" y="20686"/>
                    <a:pt x="72349" y="25052"/>
                    <a:pt x="66843" y="26297"/>
                  </a:cubicBezTo>
                  <a:cubicBezTo>
                    <a:pt x="61252" y="22495"/>
                    <a:pt x="57871" y="16199"/>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0"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7" y="340041"/>
                    <a:pt x="20171" y="336907"/>
                  </a:cubicBezTo>
                  <a:cubicBezTo>
                    <a:pt x="22590" y="333783"/>
                    <a:pt x="26429" y="332097"/>
                    <a:pt x="30363" y="332430"/>
                  </a:cubicBezTo>
                  <a:cubicBezTo>
                    <a:pt x="33916" y="333602"/>
                    <a:pt x="36659" y="336459"/>
                    <a:pt x="37697" y="340050"/>
                  </a:cubicBezTo>
                  <a:cubicBezTo>
                    <a:pt x="38764" y="343603"/>
                    <a:pt x="40231" y="347023"/>
                    <a:pt x="42078" y="350242"/>
                  </a:cubicBezTo>
                  <a:cubicBezTo>
                    <a:pt x="44964" y="349213"/>
                    <a:pt x="47432" y="347270"/>
                    <a:pt x="49127" y="344718"/>
                  </a:cubicBezTo>
                  <a:cubicBezTo>
                    <a:pt x="50089" y="341936"/>
                    <a:pt x="50470" y="338984"/>
                    <a:pt x="50270" y="336050"/>
                  </a:cubicBezTo>
                  <a:cubicBezTo>
                    <a:pt x="50270" y="333097"/>
                    <a:pt x="51889" y="329763"/>
                    <a:pt x="54747" y="329192"/>
                  </a:cubicBezTo>
                  <a:cubicBezTo>
                    <a:pt x="57604" y="328620"/>
                    <a:pt x="60652" y="332049"/>
                    <a:pt x="61700" y="335193"/>
                  </a:cubicBezTo>
                  <a:cubicBezTo>
                    <a:pt x="62195" y="338536"/>
                    <a:pt x="63690" y="341660"/>
                    <a:pt x="65986" y="344146"/>
                  </a:cubicBezTo>
                  <a:cubicBezTo>
                    <a:pt x="69996" y="346346"/>
                    <a:pt x="75035" y="344880"/>
                    <a:pt x="77235" y="340869"/>
                  </a:cubicBezTo>
                  <a:cubicBezTo>
                    <a:pt x="77302" y="340755"/>
                    <a:pt x="77359" y="340641"/>
                    <a:pt x="77416" y="340527"/>
                  </a:cubicBezTo>
                  <a:cubicBezTo>
                    <a:pt x="79312" y="336288"/>
                    <a:pt x="80035" y="331611"/>
                    <a:pt x="79512" y="327001"/>
                  </a:cubicBezTo>
                  <a:cubicBezTo>
                    <a:pt x="79035" y="315190"/>
                    <a:pt x="78655" y="303284"/>
                    <a:pt x="78273" y="291473"/>
                  </a:cubicBezTo>
                  <a:cubicBezTo>
                    <a:pt x="77293" y="284577"/>
                    <a:pt x="78492" y="277557"/>
                    <a:pt x="81702" y="271375"/>
                  </a:cubicBezTo>
                  <a:cubicBezTo>
                    <a:pt x="83703" y="268422"/>
                    <a:pt x="87513" y="266041"/>
                    <a:pt x="90561" y="267756"/>
                  </a:cubicBezTo>
                  <a:cubicBezTo>
                    <a:pt x="92513" y="269327"/>
                    <a:pt x="93723" y="271642"/>
                    <a:pt x="93894" y="274137"/>
                  </a:cubicBezTo>
                  <a:cubicBezTo>
                    <a:pt x="95609" y="283281"/>
                    <a:pt x="95895" y="292625"/>
                    <a:pt x="94752" y="301855"/>
                  </a:cubicBezTo>
                  <a:cubicBezTo>
                    <a:pt x="93818" y="307151"/>
                    <a:pt x="93218" y="312494"/>
                    <a:pt x="92942" y="317857"/>
                  </a:cubicBezTo>
                  <a:cubicBezTo>
                    <a:pt x="92665" y="323305"/>
                    <a:pt x="94466" y="328649"/>
                    <a:pt x="97990" y="332811"/>
                  </a:cubicBezTo>
                  <a:cubicBezTo>
                    <a:pt x="100400" y="334707"/>
                    <a:pt x="102581" y="336878"/>
                    <a:pt x="104467" y="339288"/>
                  </a:cubicBezTo>
                  <a:cubicBezTo>
                    <a:pt x="105372" y="341165"/>
                    <a:pt x="106048" y="343155"/>
                    <a:pt x="106468" y="345194"/>
                  </a:cubicBezTo>
                  <a:cubicBezTo>
                    <a:pt x="107163" y="349051"/>
                    <a:pt x="109353" y="352471"/>
                    <a:pt x="112564" y="354719"/>
                  </a:cubicBezTo>
                  <a:cubicBezTo>
                    <a:pt x="115916" y="356786"/>
                    <a:pt x="120297" y="355967"/>
                    <a:pt x="122660" y="352814"/>
                  </a:cubicBezTo>
                  <a:cubicBezTo>
                    <a:pt x="123489" y="350709"/>
                    <a:pt x="124155" y="348537"/>
                    <a:pt x="124660" y="346337"/>
                  </a:cubicBezTo>
                  <a:cubicBezTo>
                    <a:pt x="126803" y="342251"/>
                    <a:pt x="130832" y="339498"/>
                    <a:pt x="135423" y="339003"/>
                  </a:cubicBezTo>
                  <a:cubicBezTo>
                    <a:pt x="137557" y="338831"/>
                    <a:pt x="139614" y="338145"/>
                    <a:pt x="141424" y="337002"/>
                  </a:cubicBezTo>
                  <a:cubicBezTo>
                    <a:pt x="144758" y="334431"/>
                    <a:pt x="144187" y="329192"/>
                    <a:pt x="143329" y="324906"/>
                  </a:cubicBezTo>
                  <a:cubicBezTo>
                    <a:pt x="141281" y="313466"/>
                    <a:pt x="140615" y="301826"/>
                    <a:pt x="141329" y="290235"/>
                  </a:cubicBezTo>
                  <a:cubicBezTo>
                    <a:pt x="141339" y="286177"/>
                    <a:pt x="142253" y="282176"/>
                    <a:pt x="143996" y="278519"/>
                  </a:cubicBezTo>
                  <a:cubicBezTo>
                    <a:pt x="145787" y="274937"/>
                    <a:pt x="149521" y="272737"/>
                    <a:pt x="153521" y="272899"/>
                  </a:cubicBezTo>
                  <a:cubicBezTo>
                    <a:pt x="154740" y="272975"/>
                    <a:pt x="155845" y="273652"/>
                    <a:pt x="156474" y="274709"/>
                  </a:cubicBezTo>
                  <a:cubicBezTo>
                    <a:pt x="156712" y="275547"/>
                    <a:pt x="156712" y="276442"/>
                    <a:pt x="156474" y="277281"/>
                  </a:cubicBezTo>
                  <a:lnTo>
                    <a:pt x="152950" y="336907"/>
                  </a:lnTo>
                  <a:cubicBezTo>
                    <a:pt x="152950" y="340717"/>
                    <a:pt x="152950" y="345765"/>
                    <a:pt x="156855" y="346432"/>
                  </a:cubicBezTo>
                  <a:cubicBezTo>
                    <a:pt x="160760" y="347099"/>
                    <a:pt x="163237" y="344241"/>
                    <a:pt x="164665" y="341003"/>
                  </a:cubicBezTo>
                  <a:cubicBezTo>
                    <a:pt x="166094" y="337764"/>
                    <a:pt x="167046" y="334050"/>
                    <a:pt x="169999" y="332240"/>
                  </a:cubicBezTo>
                  <a:cubicBezTo>
                    <a:pt x="173104" y="330582"/>
                    <a:pt x="176905" y="331040"/>
                    <a:pt x="179524" y="333383"/>
                  </a:cubicBezTo>
                  <a:cubicBezTo>
                    <a:pt x="182068" y="335659"/>
                    <a:pt x="184001" y="338545"/>
                    <a:pt x="185144" y="341765"/>
                  </a:cubicBezTo>
                  <a:cubicBezTo>
                    <a:pt x="185639" y="343089"/>
                    <a:pt x="186316" y="344337"/>
                    <a:pt x="187144" y="345479"/>
                  </a:cubicBezTo>
                  <a:cubicBezTo>
                    <a:pt x="190954" y="350052"/>
                    <a:pt x="198860" y="347480"/>
                    <a:pt x="201908" y="342432"/>
                  </a:cubicBezTo>
                  <a:cubicBezTo>
                    <a:pt x="203908" y="339003"/>
                    <a:pt x="205242" y="332907"/>
                    <a:pt x="212766" y="332907"/>
                  </a:cubicBezTo>
                  <a:lnTo>
                    <a:pt x="212766" y="332907"/>
                  </a:lnTo>
                  <a:lnTo>
                    <a:pt x="212766" y="13533"/>
                  </a:lnTo>
                  <a:cubicBezTo>
                    <a:pt x="208671" y="13533"/>
                    <a:pt x="205813" y="12771"/>
                    <a:pt x="200384" y="20391"/>
                  </a:cubicBezTo>
                  <a:close/>
                </a:path>
              </a:pathLst>
            </a:custGeom>
            <a:solidFill>
              <a:srgbClr val="FED7AB"/>
            </a:solidFill>
            <a:ln w="9525" cap="flat">
              <a:no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1D5F13F9-0E21-3B73-175B-86A8F8CF87FD}"/>
                </a:ext>
              </a:extLst>
            </p:cNvPr>
            <p:cNvSpPr/>
            <p:nvPr/>
          </p:nvSpPr>
          <p:spPr>
            <a:xfrm>
              <a:off x="4929377" y="566733"/>
              <a:ext cx="213741" cy="160191"/>
            </a:xfrm>
            <a:custGeom>
              <a:avLst/>
              <a:gdLst>
                <a:gd name="connsiteX0" fmla="*/ 212767 w 213741"/>
                <a:gd name="connsiteY0" fmla="*/ 65639 h 160191"/>
                <a:gd name="connsiteX1" fmla="*/ 201908 w 213741"/>
                <a:gd name="connsiteY1" fmla="*/ 75164 h 160191"/>
                <a:gd name="connsiteX2" fmla="*/ 187145 w 213741"/>
                <a:gd name="connsiteY2" fmla="*/ 78212 h 160191"/>
                <a:gd name="connsiteX3" fmla="*/ 185144 w 213741"/>
                <a:gd name="connsiteY3" fmla="*/ 74497 h 160191"/>
                <a:gd name="connsiteX4" fmla="*/ 179525 w 213741"/>
                <a:gd name="connsiteY4" fmla="*/ 66115 h 160191"/>
                <a:gd name="connsiteX5" fmla="*/ 170000 w 213741"/>
                <a:gd name="connsiteY5" fmla="*/ 64972 h 160191"/>
                <a:gd name="connsiteX6" fmla="*/ 164665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5 w 213741"/>
                <a:gd name="connsiteY15" fmla="*/ 69734 h 160191"/>
                <a:gd name="connsiteX16" fmla="*/ 135424 w 213741"/>
                <a:gd name="connsiteY16" fmla="*/ 71735 h 160191"/>
                <a:gd name="connsiteX17" fmla="*/ 124661 w 213741"/>
                <a:gd name="connsiteY17" fmla="*/ 79069 h 160191"/>
                <a:gd name="connsiteX18" fmla="*/ 122660 w 213741"/>
                <a:gd name="connsiteY18" fmla="*/ 85546 h 160191"/>
                <a:gd name="connsiteX19" fmla="*/ 112564 w 213741"/>
                <a:gd name="connsiteY19" fmla="*/ 87451 h 160191"/>
                <a:gd name="connsiteX20" fmla="*/ 106468 w 213741"/>
                <a:gd name="connsiteY20" fmla="*/ 77926 h 160191"/>
                <a:gd name="connsiteX21" fmla="*/ 104468 w 213741"/>
                <a:gd name="connsiteY21" fmla="*/ 72020 h 160191"/>
                <a:gd name="connsiteX22" fmla="*/ 97990 w 213741"/>
                <a:gd name="connsiteY22" fmla="*/ 65543 h 160191"/>
                <a:gd name="connsiteX23" fmla="*/ 92942 w 213741"/>
                <a:gd name="connsiteY23" fmla="*/ 50589 h 160191"/>
                <a:gd name="connsiteX24" fmla="*/ 94752 w 213741"/>
                <a:gd name="connsiteY24" fmla="*/ 34587 h 160191"/>
                <a:gd name="connsiteX25" fmla="*/ 93894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8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743 w 213741"/>
                <a:gd name="connsiteY46" fmla="*/ 154983 h 160191"/>
                <a:gd name="connsiteX47" fmla="*/ 28268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843 w 213741"/>
                <a:gd name="connsiteY52" fmla="*/ 157745 h 160191"/>
                <a:gd name="connsiteX53" fmla="*/ 66462 w 213741"/>
                <a:gd name="connsiteY53" fmla="*/ 151459 h 160191"/>
                <a:gd name="connsiteX54" fmla="*/ 72368 w 213741"/>
                <a:gd name="connsiteY54" fmla="*/ 141934 h 160191"/>
                <a:gd name="connsiteX55" fmla="*/ 79035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6 w 213741"/>
                <a:gd name="connsiteY61" fmla="*/ 132980 h 160191"/>
                <a:gd name="connsiteX62" fmla="*/ 121231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664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9" y="71735"/>
                    <a:pt x="201908" y="75164"/>
                  </a:cubicBezTo>
                  <a:cubicBezTo>
                    <a:pt x="198860" y="80212"/>
                    <a:pt x="190954" y="82784"/>
                    <a:pt x="187145" y="78212"/>
                  </a:cubicBezTo>
                  <a:cubicBezTo>
                    <a:pt x="186306" y="77069"/>
                    <a:pt x="185639" y="75821"/>
                    <a:pt x="185144" y="74497"/>
                  </a:cubicBezTo>
                  <a:cubicBezTo>
                    <a:pt x="184001" y="71277"/>
                    <a:pt x="182068" y="68391"/>
                    <a:pt x="179525" y="66115"/>
                  </a:cubicBezTo>
                  <a:cubicBezTo>
                    <a:pt x="176905" y="63772"/>
                    <a:pt x="173105" y="63314"/>
                    <a:pt x="170000" y="64972"/>
                  </a:cubicBezTo>
                  <a:cubicBezTo>
                    <a:pt x="167046" y="66781"/>
                    <a:pt x="166094" y="70592"/>
                    <a:pt x="164665" y="73735"/>
                  </a:cubicBezTo>
                  <a:cubicBezTo>
                    <a:pt x="163237" y="76878"/>
                    <a:pt x="160189" y="80212"/>
                    <a:pt x="156855" y="79164"/>
                  </a:cubicBezTo>
                  <a:cubicBezTo>
                    <a:pt x="153521" y="78116"/>
                    <a:pt x="152759" y="73068"/>
                    <a:pt x="152950" y="69639"/>
                  </a:cubicBezTo>
                  <a:lnTo>
                    <a:pt x="156474" y="10013"/>
                  </a:lnTo>
                  <a:cubicBezTo>
                    <a:pt x="156712" y="9174"/>
                    <a:pt x="156712" y="8279"/>
                    <a:pt x="156474" y="7441"/>
                  </a:cubicBezTo>
                  <a:cubicBezTo>
                    <a:pt x="155845" y="6384"/>
                    <a:pt x="154740" y="5707"/>
                    <a:pt x="153521" y="5631"/>
                  </a:cubicBezTo>
                  <a:cubicBezTo>
                    <a:pt x="149521" y="5469"/>
                    <a:pt x="145787" y="7669"/>
                    <a:pt x="143996" y="11251"/>
                  </a:cubicBezTo>
                  <a:cubicBezTo>
                    <a:pt x="142253" y="14908"/>
                    <a:pt x="141339" y="18909"/>
                    <a:pt x="141329" y="22967"/>
                  </a:cubicBezTo>
                  <a:cubicBezTo>
                    <a:pt x="140615" y="34558"/>
                    <a:pt x="141282" y="46198"/>
                    <a:pt x="143329" y="57638"/>
                  </a:cubicBezTo>
                  <a:cubicBezTo>
                    <a:pt x="144187" y="61924"/>
                    <a:pt x="144758" y="67163"/>
                    <a:pt x="141425" y="69734"/>
                  </a:cubicBezTo>
                  <a:cubicBezTo>
                    <a:pt x="139615" y="70877"/>
                    <a:pt x="137557" y="71563"/>
                    <a:pt x="135424" y="71735"/>
                  </a:cubicBezTo>
                  <a:cubicBezTo>
                    <a:pt x="130833" y="72230"/>
                    <a:pt x="126794" y="74983"/>
                    <a:pt x="124661" y="79069"/>
                  </a:cubicBezTo>
                  <a:cubicBezTo>
                    <a:pt x="124155" y="81269"/>
                    <a:pt x="123479" y="83441"/>
                    <a:pt x="122660" y="85546"/>
                  </a:cubicBezTo>
                  <a:cubicBezTo>
                    <a:pt x="120298" y="88699"/>
                    <a:pt x="115916" y="89518"/>
                    <a:pt x="112564" y="87451"/>
                  </a:cubicBezTo>
                  <a:cubicBezTo>
                    <a:pt x="109354" y="85203"/>
                    <a:pt x="107163" y="81783"/>
                    <a:pt x="106468" y="77926"/>
                  </a:cubicBezTo>
                  <a:cubicBezTo>
                    <a:pt x="106048" y="75887"/>
                    <a:pt x="105372" y="73897"/>
                    <a:pt x="104468" y="72020"/>
                  </a:cubicBezTo>
                  <a:cubicBezTo>
                    <a:pt x="102572" y="69611"/>
                    <a:pt x="100400" y="67439"/>
                    <a:pt x="97990" y="65543"/>
                  </a:cubicBezTo>
                  <a:cubicBezTo>
                    <a:pt x="94466" y="61381"/>
                    <a:pt x="92656" y="56037"/>
                    <a:pt x="92942" y="50589"/>
                  </a:cubicBezTo>
                  <a:cubicBezTo>
                    <a:pt x="93218" y="45226"/>
                    <a:pt x="93818" y="39883"/>
                    <a:pt x="94752" y="34587"/>
                  </a:cubicBezTo>
                  <a:cubicBezTo>
                    <a:pt x="95895" y="25357"/>
                    <a:pt x="95609" y="16013"/>
                    <a:pt x="93894" y="6869"/>
                  </a:cubicBezTo>
                  <a:cubicBezTo>
                    <a:pt x="93723" y="4374"/>
                    <a:pt x="92514" y="2059"/>
                    <a:pt x="90561" y="488"/>
                  </a:cubicBezTo>
                  <a:cubicBezTo>
                    <a:pt x="87513" y="-1227"/>
                    <a:pt x="83703" y="1154"/>
                    <a:pt x="81703" y="4107"/>
                  </a:cubicBezTo>
                  <a:cubicBezTo>
                    <a:pt x="78492"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5" y="71268"/>
                    <a:pt x="61700" y="67925"/>
                  </a:cubicBezTo>
                  <a:cubicBezTo>
                    <a:pt x="60652" y="64781"/>
                    <a:pt x="57986" y="61257"/>
                    <a:pt x="54747" y="61924"/>
                  </a:cubicBezTo>
                  <a:cubicBezTo>
                    <a:pt x="51509" y="62591"/>
                    <a:pt x="50556" y="65829"/>
                    <a:pt x="50270" y="68782"/>
                  </a:cubicBezTo>
                  <a:cubicBezTo>
                    <a:pt x="50470" y="71715"/>
                    <a:pt x="50080" y="74668"/>
                    <a:pt x="49127" y="77450"/>
                  </a:cubicBezTo>
                  <a:cubicBezTo>
                    <a:pt x="47432" y="80002"/>
                    <a:pt x="44965" y="81945"/>
                    <a:pt x="42078" y="82974"/>
                  </a:cubicBezTo>
                  <a:cubicBezTo>
                    <a:pt x="40231" y="79755"/>
                    <a:pt x="38764" y="76335"/>
                    <a:pt x="37697" y="72782"/>
                  </a:cubicBezTo>
                  <a:cubicBezTo>
                    <a:pt x="36659" y="69191"/>
                    <a:pt x="33916" y="66334"/>
                    <a:pt x="30363" y="65162"/>
                  </a:cubicBezTo>
                  <a:cubicBezTo>
                    <a:pt x="26429" y="64829"/>
                    <a:pt x="22591" y="66515"/>
                    <a:pt x="20171" y="69639"/>
                  </a:cubicBezTo>
                  <a:cubicBezTo>
                    <a:pt x="17857" y="72773"/>
                    <a:pt x="14980" y="75449"/>
                    <a:pt x="11694" y="77545"/>
                  </a:cubicBezTo>
                  <a:cubicBezTo>
                    <a:pt x="9408" y="78688"/>
                    <a:pt x="11694" y="66020"/>
                    <a:pt x="-22" y="65734"/>
                  </a:cubicBezTo>
                  <a:lnTo>
                    <a:pt x="-22" y="132409"/>
                  </a:lnTo>
                  <a:lnTo>
                    <a:pt x="-22" y="132409"/>
                  </a:lnTo>
                  <a:cubicBezTo>
                    <a:pt x="11504" y="132409"/>
                    <a:pt x="10456" y="148792"/>
                    <a:pt x="15123" y="152983"/>
                  </a:cubicBezTo>
                  <a:cubicBezTo>
                    <a:pt x="16132" y="153954"/>
                    <a:pt x="17381" y="154650"/>
                    <a:pt x="18743" y="154983"/>
                  </a:cubicBezTo>
                  <a:cubicBezTo>
                    <a:pt x="22457" y="155840"/>
                    <a:pt x="25981" y="152507"/>
                    <a:pt x="28268" y="149077"/>
                  </a:cubicBezTo>
                  <a:cubicBezTo>
                    <a:pt x="29611" y="145372"/>
                    <a:pt x="31573" y="141924"/>
                    <a:pt x="34078" y="138886"/>
                  </a:cubicBezTo>
                  <a:cubicBezTo>
                    <a:pt x="38554" y="135142"/>
                    <a:pt x="45222" y="135733"/>
                    <a:pt x="48975" y="140210"/>
                  </a:cubicBezTo>
                  <a:cubicBezTo>
                    <a:pt x="49346" y="140658"/>
                    <a:pt x="49689" y="141143"/>
                    <a:pt x="49984" y="141648"/>
                  </a:cubicBezTo>
                  <a:cubicBezTo>
                    <a:pt x="51166" y="144725"/>
                    <a:pt x="51994" y="147916"/>
                    <a:pt x="52461" y="151173"/>
                  </a:cubicBezTo>
                  <a:cubicBezTo>
                    <a:pt x="53318" y="154316"/>
                    <a:pt x="55604" y="157555"/>
                    <a:pt x="58843" y="157745"/>
                  </a:cubicBezTo>
                  <a:cubicBezTo>
                    <a:pt x="62081" y="157936"/>
                    <a:pt x="64748" y="154507"/>
                    <a:pt x="66462" y="151459"/>
                  </a:cubicBezTo>
                  <a:lnTo>
                    <a:pt x="72368" y="141934"/>
                  </a:lnTo>
                  <a:cubicBezTo>
                    <a:pt x="73892" y="139362"/>
                    <a:pt x="75987" y="136409"/>
                    <a:pt x="79035"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48" y="152078"/>
                    <a:pt x="103610" y="149554"/>
                  </a:cubicBezTo>
                  <a:cubicBezTo>
                    <a:pt x="106048" y="146363"/>
                    <a:pt x="108068" y="142877"/>
                    <a:pt x="109611" y="139172"/>
                  </a:cubicBezTo>
                  <a:cubicBezTo>
                    <a:pt x="110754" y="136409"/>
                    <a:pt x="112278" y="133171"/>
                    <a:pt x="115136" y="132980"/>
                  </a:cubicBezTo>
                  <a:cubicBezTo>
                    <a:pt x="117993" y="132790"/>
                    <a:pt x="120470" y="137933"/>
                    <a:pt x="121231" y="141839"/>
                  </a:cubicBezTo>
                  <a:cubicBezTo>
                    <a:pt x="122298" y="147220"/>
                    <a:pt x="124441" y="152345"/>
                    <a:pt x="127518" y="156888"/>
                  </a:cubicBezTo>
                  <a:cubicBezTo>
                    <a:pt x="128270" y="158126"/>
                    <a:pt x="129356" y="159117"/>
                    <a:pt x="130661" y="159746"/>
                  </a:cubicBezTo>
                  <a:cubicBezTo>
                    <a:pt x="131985" y="160222"/>
                    <a:pt x="133433" y="160222"/>
                    <a:pt x="134757" y="159746"/>
                  </a:cubicBezTo>
                  <a:cubicBezTo>
                    <a:pt x="144177" y="156764"/>
                    <a:pt x="150188" y="147563"/>
                    <a:pt x="149140" y="137743"/>
                  </a:cubicBezTo>
                  <a:cubicBezTo>
                    <a:pt x="148339" y="134638"/>
                    <a:pt x="148025" y="131418"/>
                    <a:pt x="148187" y="128218"/>
                  </a:cubicBezTo>
                  <a:cubicBezTo>
                    <a:pt x="148663" y="125170"/>
                    <a:pt x="151711" y="122122"/>
                    <a:pt x="154664" y="123265"/>
                  </a:cubicBezTo>
                  <a:cubicBezTo>
                    <a:pt x="155750" y="123893"/>
                    <a:pt x="156664" y="124770"/>
                    <a:pt x="157331" y="125837"/>
                  </a:cubicBezTo>
                  <a:cubicBezTo>
                    <a:pt x="15921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671" y="151459"/>
                    <a:pt x="207909"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1E5A5633-13ED-EB8F-92B8-1A2D062C5459}"/>
                </a:ext>
              </a:extLst>
            </p:cNvPr>
            <p:cNvSpPr/>
            <p:nvPr/>
          </p:nvSpPr>
          <p:spPr>
            <a:xfrm>
              <a:off x="4929187" y="229065"/>
              <a:ext cx="213074" cy="126693"/>
            </a:xfrm>
            <a:custGeom>
              <a:avLst/>
              <a:gdLst>
                <a:gd name="connsiteX0" fmla="*/ 17409 w 213074"/>
                <a:gd name="connsiteY0" fmla="*/ 89267 h 126693"/>
                <a:gd name="connsiteX1" fmla="*/ 25410 w 213074"/>
                <a:gd name="connsiteY1" fmla="*/ 96506 h 126693"/>
                <a:gd name="connsiteX2" fmla="*/ 33411 w 213074"/>
                <a:gd name="connsiteY2" fmla="*/ 91934 h 126693"/>
                <a:gd name="connsiteX3" fmla="*/ 35697 w 213074"/>
                <a:gd name="connsiteY3" fmla="*/ 81552 h 126693"/>
                <a:gd name="connsiteX4" fmla="*/ 53318 w 213074"/>
                <a:gd name="connsiteY4" fmla="*/ 74312 h 126693"/>
                <a:gd name="connsiteX5" fmla="*/ 56652 w 213074"/>
                <a:gd name="connsiteY5" fmla="*/ 75741 h 126693"/>
                <a:gd name="connsiteX6" fmla="*/ 57414 w 213074"/>
                <a:gd name="connsiteY6" fmla="*/ 79742 h 126693"/>
                <a:gd name="connsiteX7" fmla="*/ 66463 w 213074"/>
                <a:gd name="connsiteY7" fmla="*/ 96601 h 126693"/>
                <a:gd name="connsiteX8" fmla="*/ 77322 w 213074"/>
                <a:gd name="connsiteY8" fmla="*/ 85457 h 126693"/>
                <a:gd name="connsiteX9" fmla="*/ 78179 w 213074"/>
                <a:gd name="connsiteY9" fmla="*/ 78313 h 126693"/>
                <a:gd name="connsiteX10" fmla="*/ 92447 w 213074"/>
                <a:gd name="connsiteY10" fmla="*/ 70716 h 126693"/>
                <a:gd name="connsiteX11" fmla="*/ 94467 w 213074"/>
                <a:gd name="connsiteY11" fmla="*/ 71550 h 126693"/>
                <a:gd name="connsiteX12" fmla="*/ 101800 w 213074"/>
                <a:gd name="connsiteY12" fmla="*/ 83266 h 126693"/>
                <a:gd name="connsiteX13" fmla="*/ 108087 w 213074"/>
                <a:gd name="connsiteY13" fmla="*/ 89648 h 126693"/>
                <a:gd name="connsiteX14" fmla="*/ 111611 w 213074"/>
                <a:gd name="connsiteY14" fmla="*/ 83171 h 126693"/>
                <a:gd name="connsiteX15" fmla="*/ 116945 w 213074"/>
                <a:gd name="connsiteY15" fmla="*/ 79837 h 126693"/>
                <a:gd name="connsiteX16" fmla="*/ 117612 w 213074"/>
                <a:gd name="connsiteY16" fmla="*/ 108412 h 126693"/>
                <a:gd name="connsiteX17" fmla="*/ 119136 w 213074"/>
                <a:gd name="connsiteY17" fmla="*/ 126605 h 126693"/>
                <a:gd name="connsiteX18" fmla="*/ 125518 w 213074"/>
                <a:gd name="connsiteY18" fmla="*/ 118699 h 126693"/>
                <a:gd name="connsiteX19" fmla="*/ 129328 w 213074"/>
                <a:gd name="connsiteY19" fmla="*/ 95077 h 126693"/>
                <a:gd name="connsiteX20" fmla="*/ 135233 w 213074"/>
                <a:gd name="connsiteY20" fmla="*/ 79456 h 126693"/>
                <a:gd name="connsiteX21" fmla="*/ 146283 w 213074"/>
                <a:gd name="connsiteY21" fmla="*/ 83456 h 126693"/>
                <a:gd name="connsiteX22" fmla="*/ 150378 w 213074"/>
                <a:gd name="connsiteY22" fmla="*/ 95553 h 126693"/>
                <a:gd name="connsiteX23" fmla="*/ 160951 w 213074"/>
                <a:gd name="connsiteY23" fmla="*/ 91648 h 126693"/>
                <a:gd name="connsiteX24" fmla="*/ 170476 w 213074"/>
                <a:gd name="connsiteY24" fmla="*/ 84600 h 126693"/>
                <a:gd name="connsiteX25" fmla="*/ 188383 w 213074"/>
                <a:gd name="connsiteY25" fmla="*/ 101745 h 126693"/>
                <a:gd name="connsiteX26" fmla="*/ 200003 w 213074"/>
                <a:gd name="connsiteY26" fmla="*/ 90695 h 126693"/>
                <a:gd name="connsiteX27" fmla="*/ 213053 w 213074"/>
                <a:gd name="connsiteY27" fmla="*/ 83837 h 126693"/>
                <a:gd name="connsiteX28" fmla="*/ 213053 w 213074"/>
                <a:gd name="connsiteY28" fmla="*/ 32307 h 126693"/>
                <a:gd name="connsiteX29" fmla="*/ 205242 w 213074"/>
                <a:gd name="connsiteY29" fmla="*/ 27545 h 126693"/>
                <a:gd name="connsiteX30" fmla="*/ 196098 w 213074"/>
                <a:gd name="connsiteY30" fmla="*/ 14877 h 126693"/>
                <a:gd name="connsiteX31" fmla="*/ 190383 w 213074"/>
                <a:gd name="connsiteY31" fmla="*/ 10590 h 126693"/>
                <a:gd name="connsiteX32" fmla="*/ 184001 w 213074"/>
                <a:gd name="connsiteY32" fmla="*/ 17543 h 126693"/>
                <a:gd name="connsiteX33" fmla="*/ 181334 w 213074"/>
                <a:gd name="connsiteY33" fmla="*/ 27640 h 126693"/>
                <a:gd name="connsiteX34" fmla="*/ 165809 w 213074"/>
                <a:gd name="connsiteY34" fmla="*/ 26497 h 126693"/>
                <a:gd name="connsiteX35" fmla="*/ 156284 w 213074"/>
                <a:gd name="connsiteY35" fmla="*/ 11638 h 126693"/>
                <a:gd name="connsiteX36" fmla="*/ 146759 w 213074"/>
                <a:gd name="connsiteY36" fmla="*/ 6685 h 126693"/>
                <a:gd name="connsiteX37" fmla="*/ 138662 w 213074"/>
                <a:gd name="connsiteY37" fmla="*/ 14400 h 126693"/>
                <a:gd name="connsiteX38" fmla="*/ 121422 w 213074"/>
                <a:gd name="connsiteY38" fmla="*/ 13352 h 126693"/>
                <a:gd name="connsiteX39" fmla="*/ 110373 w 213074"/>
                <a:gd name="connsiteY39" fmla="*/ 875 h 126693"/>
                <a:gd name="connsiteX40" fmla="*/ 100181 w 213074"/>
                <a:gd name="connsiteY40" fmla="*/ 9257 h 126693"/>
                <a:gd name="connsiteX41" fmla="*/ 96372 w 213074"/>
                <a:gd name="connsiteY41" fmla="*/ 23354 h 126693"/>
                <a:gd name="connsiteX42" fmla="*/ 84465 w 213074"/>
                <a:gd name="connsiteY42" fmla="*/ 27545 h 126693"/>
                <a:gd name="connsiteX43" fmla="*/ 81989 w 213074"/>
                <a:gd name="connsiteY43" fmla="*/ 23830 h 126693"/>
                <a:gd name="connsiteX44" fmla="*/ 75035 w 213074"/>
                <a:gd name="connsiteY44" fmla="*/ 10019 h 126693"/>
                <a:gd name="connsiteX45" fmla="*/ 63700 w 213074"/>
                <a:gd name="connsiteY45" fmla="*/ -78 h 126693"/>
                <a:gd name="connsiteX46" fmla="*/ 53414 w 213074"/>
                <a:gd name="connsiteY46" fmla="*/ 12972 h 126693"/>
                <a:gd name="connsiteX47" fmla="*/ 41984 w 213074"/>
                <a:gd name="connsiteY47" fmla="*/ 24211 h 126693"/>
                <a:gd name="connsiteX48" fmla="*/ 34459 w 213074"/>
                <a:gd name="connsiteY48" fmla="*/ 11638 h 126693"/>
                <a:gd name="connsiteX49" fmla="*/ 32078 w 213074"/>
                <a:gd name="connsiteY49" fmla="*/ 6114 h 126693"/>
                <a:gd name="connsiteX50" fmla="*/ 26839 w 213074"/>
                <a:gd name="connsiteY50" fmla="*/ 6114 h 126693"/>
                <a:gd name="connsiteX51" fmla="*/ 15695 w 213074"/>
                <a:gd name="connsiteY51" fmla="*/ 13448 h 126693"/>
                <a:gd name="connsiteX52" fmla="*/ -22 w 213074"/>
                <a:gd name="connsiteY52" fmla="*/ 33260 h 126693"/>
                <a:gd name="connsiteX53" fmla="*/ -22 w 213074"/>
                <a:gd name="connsiteY53" fmla="*/ 84314 h 126693"/>
                <a:gd name="connsiteX54" fmla="*/ 17409 w 213074"/>
                <a:gd name="connsiteY54" fmla="*/ 89267 h 1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074" h="126693">
                  <a:moveTo>
                    <a:pt x="17409" y="89267"/>
                  </a:moveTo>
                  <a:cubicBezTo>
                    <a:pt x="19838" y="91927"/>
                    <a:pt x="22524" y="94350"/>
                    <a:pt x="25410" y="96506"/>
                  </a:cubicBezTo>
                  <a:cubicBezTo>
                    <a:pt x="28458" y="98316"/>
                    <a:pt x="32268" y="95268"/>
                    <a:pt x="33411" y="91934"/>
                  </a:cubicBezTo>
                  <a:cubicBezTo>
                    <a:pt x="34554" y="88600"/>
                    <a:pt x="34268" y="84790"/>
                    <a:pt x="35697" y="81552"/>
                  </a:cubicBezTo>
                  <a:cubicBezTo>
                    <a:pt x="39402" y="75597"/>
                    <a:pt x="46499" y="72681"/>
                    <a:pt x="53318" y="74312"/>
                  </a:cubicBezTo>
                  <a:cubicBezTo>
                    <a:pt x="54576" y="74320"/>
                    <a:pt x="55776" y="74835"/>
                    <a:pt x="56652" y="75741"/>
                  </a:cubicBezTo>
                  <a:cubicBezTo>
                    <a:pt x="57347" y="76951"/>
                    <a:pt x="57614" y="78361"/>
                    <a:pt x="57414" y="79742"/>
                  </a:cubicBezTo>
                  <a:cubicBezTo>
                    <a:pt x="57490" y="86504"/>
                    <a:pt x="60871" y="92800"/>
                    <a:pt x="66463" y="96601"/>
                  </a:cubicBezTo>
                  <a:cubicBezTo>
                    <a:pt x="71968" y="95356"/>
                    <a:pt x="76216" y="90990"/>
                    <a:pt x="77322" y="85457"/>
                  </a:cubicBezTo>
                  <a:cubicBezTo>
                    <a:pt x="77798" y="83076"/>
                    <a:pt x="77322" y="80599"/>
                    <a:pt x="78179" y="78313"/>
                  </a:cubicBezTo>
                  <a:cubicBezTo>
                    <a:pt x="80017" y="72275"/>
                    <a:pt x="86408" y="68874"/>
                    <a:pt x="92447" y="70716"/>
                  </a:cubicBezTo>
                  <a:cubicBezTo>
                    <a:pt x="93142" y="70928"/>
                    <a:pt x="93819" y="71208"/>
                    <a:pt x="94467" y="71550"/>
                  </a:cubicBezTo>
                  <a:cubicBezTo>
                    <a:pt x="98238" y="74449"/>
                    <a:pt x="100839" y="78607"/>
                    <a:pt x="101800" y="83266"/>
                  </a:cubicBezTo>
                  <a:cubicBezTo>
                    <a:pt x="102753" y="86504"/>
                    <a:pt x="104944" y="90695"/>
                    <a:pt x="108087" y="89648"/>
                  </a:cubicBezTo>
                  <a:cubicBezTo>
                    <a:pt x="111231" y="88600"/>
                    <a:pt x="110945" y="85743"/>
                    <a:pt x="111611" y="83171"/>
                  </a:cubicBezTo>
                  <a:cubicBezTo>
                    <a:pt x="112278" y="80599"/>
                    <a:pt x="115040" y="78027"/>
                    <a:pt x="116945" y="79837"/>
                  </a:cubicBezTo>
                  <a:cubicBezTo>
                    <a:pt x="118403" y="89293"/>
                    <a:pt x="118622" y="98898"/>
                    <a:pt x="117612" y="108412"/>
                  </a:cubicBezTo>
                  <a:cubicBezTo>
                    <a:pt x="116117" y="114479"/>
                    <a:pt x="116650" y="120871"/>
                    <a:pt x="119136" y="126605"/>
                  </a:cubicBezTo>
                  <a:cubicBezTo>
                    <a:pt x="122660" y="126129"/>
                    <a:pt x="124470" y="122128"/>
                    <a:pt x="125518" y="118699"/>
                  </a:cubicBezTo>
                  <a:cubicBezTo>
                    <a:pt x="127832" y="111031"/>
                    <a:pt x="129118" y="103086"/>
                    <a:pt x="129328" y="95077"/>
                  </a:cubicBezTo>
                  <a:cubicBezTo>
                    <a:pt x="129328" y="89172"/>
                    <a:pt x="129899" y="81837"/>
                    <a:pt x="135233" y="79456"/>
                  </a:cubicBezTo>
                  <a:cubicBezTo>
                    <a:pt x="139396" y="78088"/>
                    <a:pt x="143958" y="79739"/>
                    <a:pt x="146283" y="83456"/>
                  </a:cubicBezTo>
                  <a:cubicBezTo>
                    <a:pt x="148502" y="87147"/>
                    <a:pt x="149902" y="91273"/>
                    <a:pt x="150378" y="95553"/>
                  </a:cubicBezTo>
                  <a:cubicBezTo>
                    <a:pt x="153807" y="97839"/>
                    <a:pt x="158284" y="94791"/>
                    <a:pt x="160951" y="91648"/>
                  </a:cubicBezTo>
                  <a:cubicBezTo>
                    <a:pt x="163618" y="88505"/>
                    <a:pt x="166475" y="84409"/>
                    <a:pt x="170476" y="84600"/>
                  </a:cubicBezTo>
                  <a:cubicBezTo>
                    <a:pt x="179143" y="84600"/>
                    <a:pt x="180001" y="101554"/>
                    <a:pt x="188383" y="101745"/>
                  </a:cubicBezTo>
                  <a:cubicBezTo>
                    <a:pt x="193908" y="101745"/>
                    <a:pt x="196574" y="95172"/>
                    <a:pt x="200003" y="90695"/>
                  </a:cubicBezTo>
                  <a:cubicBezTo>
                    <a:pt x="205718" y="83076"/>
                    <a:pt x="208290" y="83837"/>
                    <a:pt x="213053" y="83837"/>
                  </a:cubicBezTo>
                  <a:lnTo>
                    <a:pt x="213053" y="32307"/>
                  </a:lnTo>
                  <a:cubicBezTo>
                    <a:pt x="208576" y="32307"/>
                    <a:pt x="207528" y="32879"/>
                    <a:pt x="205242" y="27545"/>
                  </a:cubicBezTo>
                  <a:cubicBezTo>
                    <a:pt x="202661" y="23001"/>
                    <a:pt x="199603" y="18753"/>
                    <a:pt x="196098" y="14877"/>
                  </a:cubicBezTo>
                  <a:cubicBezTo>
                    <a:pt x="194888" y="12701"/>
                    <a:pt x="192812" y="11143"/>
                    <a:pt x="190383" y="10590"/>
                  </a:cubicBezTo>
                  <a:cubicBezTo>
                    <a:pt x="186954" y="10590"/>
                    <a:pt x="184668" y="14114"/>
                    <a:pt x="184001" y="17543"/>
                  </a:cubicBezTo>
                  <a:cubicBezTo>
                    <a:pt x="183887" y="21067"/>
                    <a:pt x="182973" y="24520"/>
                    <a:pt x="181334" y="27640"/>
                  </a:cubicBezTo>
                  <a:cubicBezTo>
                    <a:pt x="177715" y="32307"/>
                    <a:pt x="170000" y="30688"/>
                    <a:pt x="165809" y="26497"/>
                  </a:cubicBezTo>
                  <a:cubicBezTo>
                    <a:pt x="162275" y="21783"/>
                    <a:pt x="159093" y="16817"/>
                    <a:pt x="156284" y="11638"/>
                  </a:cubicBezTo>
                  <a:cubicBezTo>
                    <a:pt x="154426" y="8184"/>
                    <a:pt x="150654" y="6219"/>
                    <a:pt x="146759" y="6685"/>
                  </a:cubicBezTo>
                  <a:cubicBezTo>
                    <a:pt x="143139" y="7637"/>
                    <a:pt x="141425" y="11733"/>
                    <a:pt x="138662" y="14400"/>
                  </a:cubicBezTo>
                  <a:cubicBezTo>
                    <a:pt x="133566" y="18727"/>
                    <a:pt x="125956" y="18265"/>
                    <a:pt x="121422" y="13352"/>
                  </a:cubicBezTo>
                  <a:cubicBezTo>
                    <a:pt x="117612" y="9066"/>
                    <a:pt x="115898" y="1922"/>
                    <a:pt x="110373" y="875"/>
                  </a:cubicBezTo>
                  <a:cubicBezTo>
                    <a:pt x="104848" y="-173"/>
                    <a:pt x="101610" y="4685"/>
                    <a:pt x="100181" y="9257"/>
                  </a:cubicBezTo>
                  <a:cubicBezTo>
                    <a:pt x="99267" y="14046"/>
                    <a:pt x="98000" y="18759"/>
                    <a:pt x="96372" y="23354"/>
                  </a:cubicBezTo>
                  <a:cubicBezTo>
                    <a:pt x="94085" y="27640"/>
                    <a:pt x="88180" y="30688"/>
                    <a:pt x="84465" y="27545"/>
                  </a:cubicBezTo>
                  <a:cubicBezTo>
                    <a:pt x="83399" y="26487"/>
                    <a:pt x="82550" y="25224"/>
                    <a:pt x="81989" y="23830"/>
                  </a:cubicBezTo>
                  <a:lnTo>
                    <a:pt x="75035" y="10019"/>
                  </a:lnTo>
                  <a:cubicBezTo>
                    <a:pt x="72654" y="5161"/>
                    <a:pt x="69034" y="-363"/>
                    <a:pt x="63700" y="-78"/>
                  </a:cubicBezTo>
                  <a:cubicBezTo>
                    <a:pt x="58366" y="208"/>
                    <a:pt x="55224" y="7256"/>
                    <a:pt x="53414" y="12972"/>
                  </a:cubicBezTo>
                  <a:cubicBezTo>
                    <a:pt x="51604" y="18687"/>
                    <a:pt x="47698" y="25354"/>
                    <a:pt x="41984" y="24211"/>
                  </a:cubicBezTo>
                  <a:cubicBezTo>
                    <a:pt x="36268" y="23068"/>
                    <a:pt x="35221" y="16877"/>
                    <a:pt x="34459" y="11638"/>
                  </a:cubicBezTo>
                  <a:cubicBezTo>
                    <a:pt x="34478" y="9543"/>
                    <a:pt x="33611" y="7537"/>
                    <a:pt x="32078" y="6114"/>
                  </a:cubicBezTo>
                  <a:cubicBezTo>
                    <a:pt x="30411" y="5352"/>
                    <a:pt x="28506" y="5352"/>
                    <a:pt x="26839" y="6114"/>
                  </a:cubicBezTo>
                  <a:cubicBezTo>
                    <a:pt x="22400" y="7218"/>
                    <a:pt x="18466" y="9805"/>
                    <a:pt x="15695" y="13448"/>
                  </a:cubicBezTo>
                  <a:cubicBezTo>
                    <a:pt x="11218" y="19258"/>
                    <a:pt x="9884" y="33260"/>
                    <a:pt x="-22" y="33260"/>
                  </a:cubicBezTo>
                  <a:lnTo>
                    <a:pt x="-22" y="84314"/>
                  </a:lnTo>
                  <a:cubicBezTo>
                    <a:pt x="6189" y="83863"/>
                    <a:pt x="12361" y="85617"/>
                    <a:pt x="17409" y="89267"/>
                  </a:cubicBezTo>
                  <a:close/>
                </a:path>
              </a:pathLst>
            </a:custGeom>
            <a:solidFill>
              <a:srgbClr val="F99F38"/>
            </a:solidFill>
            <a:ln w="9525" cap="flat">
              <a:no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EBDEC193-15D5-B491-E876-8E4353B2228F}"/>
                </a:ext>
              </a:extLst>
            </p:cNvPr>
            <p:cNvSpPr/>
            <p:nvPr/>
          </p:nvSpPr>
          <p:spPr>
            <a:xfrm>
              <a:off x="5069030" y="399407"/>
              <a:ext cx="63325" cy="154723"/>
            </a:xfrm>
            <a:custGeom>
              <a:avLst/>
              <a:gdLst>
                <a:gd name="connsiteX0" fmla="*/ 1581 w 63325"/>
                <a:gd name="connsiteY0" fmla="*/ 94757 h 154723"/>
                <a:gd name="connsiteX1" fmla="*/ 2534 w 63325"/>
                <a:gd name="connsiteY1" fmla="*/ 95995 h 154723"/>
                <a:gd name="connsiteX2" fmla="*/ 3963 w 63325"/>
                <a:gd name="connsiteY2" fmla="*/ 95995 h 154723"/>
                <a:gd name="connsiteX3" fmla="*/ 10916 w 63325"/>
                <a:gd name="connsiteY3" fmla="*/ 95043 h 154723"/>
                <a:gd name="connsiteX4" fmla="*/ 21584 w 63325"/>
                <a:gd name="connsiteY4" fmla="*/ 79041 h 154723"/>
                <a:gd name="connsiteX5" fmla="*/ 25108 w 63325"/>
                <a:gd name="connsiteY5" fmla="*/ 78374 h 154723"/>
                <a:gd name="connsiteX6" fmla="*/ 29109 w 63325"/>
                <a:gd name="connsiteY6" fmla="*/ 86756 h 154723"/>
                <a:gd name="connsiteX7" fmla="*/ 31585 w 63325"/>
                <a:gd name="connsiteY7" fmla="*/ 91137 h 154723"/>
                <a:gd name="connsiteX8" fmla="*/ 27680 w 63325"/>
                <a:gd name="connsiteY8" fmla="*/ 111235 h 154723"/>
                <a:gd name="connsiteX9" fmla="*/ 22631 w 63325"/>
                <a:gd name="connsiteY9" fmla="*/ 119427 h 154723"/>
                <a:gd name="connsiteX10" fmla="*/ 22631 w 63325"/>
                <a:gd name="connsiteY10" fmla="*/ 128952 h 154723"/>
                <a:gd name="connsiteX11" fmla="*/ 25299 w 63325"/>
                <a:gd name="connsiteY11" fmla="*/ 133143 h 154723"/>
                <a:gd name="connsiteX12" fmla="*/ 33776 w 63325"/>
                <a:gd name="connsiteY12" fmla="*/ 153621 h 154723"/>
                <a:gd name="connsiteX13" fmla="*/ 34919 w 63325"/>
                <a:gd name="connsiteY13" fmla="*/ 154574 h 154723"/>
                <a:gd name="connsiteX14" fmla="*/ 37586 w 63325"/>
                <a:gd name="connsiteY14" fmla="*/ 153145 h 154723"/>
                <a:gd name="connsiteX15" fmla="*/ 37586 w 63325"/>
                <a:gd name="connsiteY15" fmla="*/ 149811 h 154723"/>
                <a:gd name="connsiteX16" fmla="*/ 41681 w 63325"/>
                <a:gd name="connsiteY16" fmla="*/ 91042 h 154723"/>
                <a:gd name="connsiteX17" fmla="*/ 41681 w 63325"/>
                <a:gd name="connsiteY17" fmla="*/ 84851 h 154723"/>
                <a:gd name="connsiteX18" fmla="*/ 45872 w 63325"/>
                <a:gd name="connsiteY18" fmla="*/ 80850 h 154723"/>
                <a:gd name="connsiteX19" fmla="*/ 49969 w 63325"/>
                <a:gd name="connsiteY19" fmla="*/ 82470 h 154723"/>
                <a:gd name="connsiteX20" fmla="*/ 59494 w 63325"/>
                <a:gd name="connsiteY20" fmla="*/ 84565 h 154723"/>
                <a:gd name="connsiteX21" fmla="*/ 62256 w 63325"/>
                <a:gd name="connsiteY21" fmla="*/ 76659 h 154723"/>
                <a:gd name="connsiteX22" fmla="*/ 57398 w 63325"/>
                <a:gd name="connsiteY22" fmla="*/ 73421 h 154723"/>
                <a:gd name="connsiteX23" fmla="*/ 56541 w 63325"/>
                <a:gd name="connsiteY23" fmla="*/ 70182 h 154723"/>
                <a:gd name="connsiteX24" fmla="*/ 54636 w 63325"/>
                <a:gd name="connsiteY24" fmla="*/ 44751 h 154723"/>
                <a:gd name="connsiteX25" fmla="*/ 56445 w 63325"/>
                <a:gd name="connsiteY25" fmla="*/ 37988 h 154723"/>
                <a:gd name="connsiteX26" fmla="*/ 58731 w 63325"/>
                <a:gd name="connsiteY26" fmla="*/ 36464 h 154723"/>
                <a:gd name="connsiteX27" fmla="*/ 59494 w 63325"/>
                <a:gd name="connsiteY27" fmla="*/ 33130 h 154723"/>
                <a:gd name="connsiteX28" fmla="*/ 59494 w 63325"/>
                <a:gd name="connsiteY28" fmla="*/ 26844 h 154723"/>
                <a:gd name="connsiteX29" fmla="*/ 58922 w 63325"/>
                <a:gd name="connsiteY29" fmla="*/ 24367 h 154723"/>
                <a:gd name="connsiteX30" fmla="*/ 56445 w 63325"/>
                <a:gd name="connsiteY30" fmla="*/ 22938 h 154723"/>
                <a:gd name="connsiteX31" fmla="*/ 52540 w 63325"/>
                <a:gd name="connsiteY31" fmla="*/ 14937 h 154723"/>
                <a:gd name="connsiteX32" fmla="*/ 52540 w 63325"/>
                <a:gd name="connsiteY32" fmla="*/ 5412 h 154723"/>
                <a:gd name="connsiteX33" fmla="*/ 46063 w 63325"/>
                <a:gd name="connsiteY33" fmla="*/ -17 h 154723"/>
                <a:gd name="connsiteX34" fmla="*/ 40062 w 63325"/>
                <a:gd name="connsiteY34" fmla="*/ 43893 h 154723"/>
                <a:gd name="connsiteX35" fmla="*/ 38157 w 63325"/>
                <a:gd name="connsiteY35" fmla="*/ 54371 h 154723"/>
                <a:gd name="connsiteX36" fmla="*/ 37586 w 63325"/>
                <a:gd name="connsiteY36" fmla="*/ 76278 h 154723"/>
                <a:gd name="connsiteX37" fmla="*/ 37109 w 63325"/>
                <a:gd name="connsiteY37" fmla="*/ 77326 h 154723"/>
                <a:gd name="connsiteX38" fmla="*/ 34919 w 63325"/>
                <a:gd name="connsiteY38" fmla="*/ 76755 h 154723"/>
                <a:gd name="connsiteX39" fmla="*/ 33585 w 63325"/>
                <a:gd name="connsiteY39" fmla="*/ 74659 h 154723"/>
                <a:gd name="connsiteX40" fmla="*/ 27680 w 63325"/>
                <a:gd name="connsiteY40" fmla="*/ 73135 h 154723"/>
                <a:gd name="connsiteX41" fmla="*/ 11202 w 63325"/>
                <a:gd name="connsiteY41" fmla="*/ 75231 h 154723"/>
                <a:gd name="connsiteX42" fmla="*/ 1581 w 63325"/>
                <a:gd name="connsiteY42" fmla="*/ 94757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325" h="154723">
                  <a:moveTo>
                    <a:pt x="1581" y="94757"/>
                  </a:moveTo>
                  <a:cubicBezTo>
                    <a:pt x="1781" y="95243"/>
                    <a:pt x="2114" y="95671"/>
                    <a:pt x="2534" y="95995"/>
                  </a:cubicBezTo>
                  <a:cubicBezTo>
                    <a:pt x="3000" y="96138"/>
                    <a:pt x="3496" y="96138"/>
                    <a:pt x="3963" y="95995"/>
                  </a:cubicBezTo>
                  <a:lnTo>
                    <a:pt x="10916" y="95043"/>
                  </a:lnTo>
                  <a:cubicBezTo>
                    <a:pt x="12345" y="88556"/>
                    <a:pt x="16145" y="82851"/>
                    <a:pt x="21584" y="79041"/>
                  </a:cubicBezTo>
                  <a:cubicBezTo>
                    <a:pt x="22622" y="78355"/>
                    <a:pt x="23889" y="78117"/>
                    <a:pt x="25108" y="78374"/>
                  </a:cubicBezTo>
                  <a:cubicBezTo>
                    <a:pt x="28251" y="79326"/>
                    <a:pt x="27966" y="83708"/>
                    <a:pt x="29109" y="86756"/>
                  </a:cubicBezTo>
                  <a:cubicBezTo>
                    <a:pt x="29823" y="88280"/>
                    <a:pt x="30652" y="89747"/>
                    <a:pt x="31585" y="91137"/>
                  </a:cubicBezTo>
                  <a:cubicBezTo>
                    <a:pt x="33985" y="98052"/>
                    <a:pt x="32499" y="105720"/>
                    <a:pt x="27680" y="111235"/>
                  </a:cubicBezTo>
                  <a:cubicBezTo>
                    <a:pt x="25727" y="113788"/>
                    <a:pt x="24041" y="116540"/>
                    <a:pt x="22631" y="119427"/>
                  </a:cubicBezTo>
                  <a:cubicBezTo>
                    <a:pt x="21317" y="122465"/>
                    <a:pt x="21317" y="125913"/>
                    <a:pt x="22631" y="128952"/>
                  </a:cubicBezTo>
                  <a:cubicBezTo>
                    <a:pt x="23432" y="130399"/>
                    <a:pt x="24317" y="131800"/>
                    <a:pt x="25299" y="133143"/>
                  </a:cubicBezTo>
                  <a:cubicBezTo>
                    <a:pt x="29299" y="139429"/>
                    <a:pt x="28918" y="148002"/>
                    <a:pt x="33776" y="153621"/>
                  </a:cubicBezTo>
                  <a:cubicBezTo>
                    <a:pt x="34061" y="154040"/>
                    <a:pt x="34461" y="154364"/>
                    <a:pt x="34919" y="154574"/>
                  </a:cubicBezTo>
                  <a:cubicBezTo>
                    <a:pt x="36043" y="154841"/>
                    <a:pt x="37186" y="154221"/>
                    <a:pt x="37586" y="153145"/>
                  </a:cubicBezTo>
                  <a:cubicBezTo>
                    <a:pt x="37872" y="152050"/>
                    <a:pt x="37872" y="150907"/>
                    <a:pt x="37586" y="149811"/>
                  </a:cubicBezTo>
                  <a:cubicBezTo>
                    <a:pt x="37014" y="130095"/>
                    <a:pt x="43968" y="110568"/>
                    <a:pt x="41681" y="91042"/>
                  </a:cubicBezTo>
                  <a:cubicBezTo>
                    <a:pt x="41348" y="88994"/>
                    <a:pt x="41348" y="86899"/>
                    <a:pt x="41681" y="84851"/>
                  </a:cubicBezTo>
                  <a:cubicBezTo>
                    <a:pt x="42253" y="82851"/>
                    <a:pt x="43777" y="80850"/>
                    <a:pt x="45872" y="80850"/>
                  </a:cubicBezTo>
                  <a:cubicBezTo>
                    <a:pt x="47377" y="80936"/>
                    <a:pt x="48816" y="81498"/>
                    <a:pt x="49969" y="82470"/>
                  </a:cubicBezTo>
                  <a:cubicBezTo>
                    <a:pt x="52692" y="84508"/>
                    <a:pt x="56159" y="85270"/>
                    <a:pt x="59494" y="84565"/>
                  </a:cubicBezTo>
                  <a:cubicBezTo>
                    <a:pt x="62636" y="83517"/>
                    <a:pt x="64637" y="78945"/>
                    <a:pt x="62256" y="76659"/>
                  </a:cubicBezTo>
                  <a:cubicBezTo>
                    <a:pt x="59874" y="74373"/>
                    <a:pt x="58541" y="75040"/>
                    <a:pt x="57398" y="73421"/>
                  </a:cubicBezTo>
                  <a:cubicBezTo>
                    <a:pt x="56817" y="72440"/>
                    <a:pt x="56522" y="71325"/>
                    <a:pt x="56541" y="70182"/>
                  </a:cubicBezTo>
                  <a:cubicBezTo>
                    <a:pt x="55969" y="61705"/>
                    <a:pt x="55302" y="53228"/>
                    <a:pt x="54636" y="44751"/>
                  </a:cubicBezTo>
                  <a:cubicBezTo>
                    <a:pt x="54636" y="42274"/>
                    <a:pt x="54636" y="39417"/>
                    <a:pt x="56445" y="37988"/>
                  </a:cubicBezTo>
                  <a:cubicBezTo>
                    <a:pt x="57255" y="37559"/>
                    <a:pt x="58026" y="37045"/>
                    <a:pt x="58731" y="36464"/>
                  </a:cubicBezTo>
                  <a:cubicBezTo>
                    <a:pt x="59370" y="35483"/>
                    <a:pt x="59646" y="34292"/>
                    <a:pt x="59494" y="33130"/>
                  </a:cubicBezTo>
                  <a:lnTo>
                    <a:pt x="59494" y="26844"/>
                  </a:lnTo>
                  <a:cubicBezTo>
                    <a:pt x="59550" y="25977"/>
                    <a:pt x="59350" y="25120"/>
                    <a:pt x="58922" y="24367"/>
                  </a:cubicBezTo>
                  <a:cubicBezTo>
                    <a:pt x="58350" y="23605"/>
                    <a:pt x="57302" y="23415"/>
                    <a:pt x="56445" y="22938"/>
                  </a:cubicBezTo>
                  <a:cubicBezTo>
                    <a:pt x="53797" y="21167"/>
                    <a:pt x="52311" y="18109"/>
                    <a:pt x="52540" y="14937"/>
                  </a:cubicBezTo>
                  <a:cubicBezTo>
                    <a:pt x="52883" y="11775"/>
                    <a:pt x="52883" y="8575"/>
                    <a:pt x="52540" y="5412"/>
                  </a:cubicBezTo>
                  <a:cubicBezTo>
                    <a:pt x="51873" y="2364"/>
                    <a:pt x="49111" y="-588"/>
                    <a:pt x="46063" y="-17"/>
                  </a:cubicBezTo>
                  <a:cubicBezTo>
                    <a:pt x="44929" y="14728"/>
                    <a:pt x="42929" y="29387"/>
                    <a:pt x="40062" y="43893"/>
                  </a:cubicBezTo>
                  <a:cubicBezTo>
                    <a:pt x="39186" y="47341"/>
                    <a:pt x="38548" y="50837"/>
                    <a:pt x="38157" y="54371"/>
                  </a:cubicBezTo>
                  <a:cubicBezTo>
                    <a:pt x="38491" y="61676"/>
                    <a:pt x="38300" y="69001"/>
                    <a:pt x="37586" y="76278"/>
                  </a:cubicBezTo>
                  <a:cubicBezTo>
                    <a:pt x="37529" y="76669"/>
                    <a:pt x="37367" y="77031"/>
                    <a:pt x="37109" y="77326"/>
                  </a:cubicBezTo>
                  <a:cubicBezTo>
                    <a:pt x="36443" y="77898"/>
                    <a:pt x="35395" y="77326"/>
                    <a:pt x="34919" y="76755"/>
                  </a:cubicBezTo>
                  <a:cubicBezTo>
                    <a:pt x="34443" y="76183"/>
                    <a:pt x="34157" y="75231"/>
                    <a:pt x="33585" y="74659"/>
                  </a:cubicBezTo>
                  <a:cubicBezTo>
                    <a:pt x="32032" y="73135"/>
                    <a:pt x="29775" y="72554"/>
                    <a:pt x="27680" y="73135"/>
                  </a:cubicBezTo>
                  <a:lnTo>
                    <a:pt x="11202" y="75231"/>
                  </a:lnTo>
                  <a:cubicBezTo>
                    <a:pt x="915" y="76278"/>
                    <a:pt x="-2324" y="85613"/>
                    <a:pt x="1581" y="94757"/>
                  </a:cubicBezTo>
                  <a:close/>
                </a:path>
              </a:pathLst>
            </a:custGeom>
            <a:solidFill>
              <a:srgbClr val="FAB07F"/>
            </a:solid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AFA9F781-4754-03B0-8624-FDD52FF233C5}"/>
                </a:ext>
              </a:extLst>
            </p:cNvPr>
            <p:cNvSpPr/>
            <p:nvPr/>
          </p:nvSpPr>
          <p:spPr>
            <a:xfrm>
              <a:off x="5079456" y="425558"/>
              <a:ext cx="11703" cy="24769"/>
            </a:xfrm>
            <a:custGeom>
              <a:avLst/>
              <a:gdLst>
                <a:gd name="connsiteX0" fmla="*/ 1443 w 11703"/>
                <a:gd name="connsiteY0" fmla="*/ 24409 h 24769"/>
                <a:gd name="connsiteX1" fmla="*/ 585 w 11703"/>
                <a:gd name="connsiteY1" fmla="*/ 22885 h 24769"/>
                <a:gd name="connsiteX2" fmla="*/ 585 w 11703"/>
                <a:gd name="connsiteY2" fmla="*/ 5264 h 24769"/>
                <a:gd name="connsiteX3" fmla="*/ 1443 w 11703"/>
                <a:gd name="connsiteY3" fmla="*/ 1740 h 24769"/>
                <a:gd name="connsiteX4" fmla="*/ 6110 w 11703"/>
                <a:gd name="connsiteY4" fmla="*/ 25 h 24769"/>
                <a:gd name="connsiteX5" fmla="*/ 10396 w 11703"/>
                <a:gd name="connsiteY5" fmla="*/ 2883 h 24769"/>
                <a:gd name="connsiteX6" fmla="*/ 11539 w 11703"/>
                <a:gd name="connsiteY6" fmla="*/ 4788 h 24769"/>
                <a:gd name="connsiteX7" fmla="*/ 11539 w 11703"/>
                <a:gd name="connsiteY7" fmla="*/ 7836 h 24769"/>
                <a:gd name="connsiteX8" fmla="*/ 11539 w 11703"/>
                <a:gd name="connsiteY8" fmla="*/ 14598 h 24769"/>
                <a:gd name="connsiteX9" fmla="*/ 8681 w 11703"/>
                <a:gd name="connsiteY9" fmla="*/ 22790 h 24769"/>
                <a:gd name="connsiteX10" fmla="*/ 1443 w 11703"/>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03" h="24769">
                  <a:moveTo>
                    <a:pt x="1443" y="24409"/>
                  </a:moveTo>
                  <a:cubicBezTo>
                    <a:pt x="928" y="24066"/>
                    <a:pt x="605" y="23504"/>
                    <a:pt x="585" y="22885"/>
                  </a:cubicBezTo>
                  <a:cubicBezTo>
                    <a:pt x="-224" y="17037"/>
                    <a:pt x="-224" y="11112"/>
                    <a:pt x="585" y="5264"/>
                  </a:cubicBezTo>
                  <a:cubicBezTo>
                    <a:pt x="576" y="4035"/>
                    <a:pt x="871" y="2826"/>
                    <a:pt x="1443" y="1740"/>
                  </a:cubicBezTo>
                  <a:cubicBezTo>
                    <a:pt x="2528" y="301"/>
                    <a:pt x="4357" y="-375"/>
                    <a:pt x="6110" y="25"/>
                  </a:cubicBezTo>
                  <a:cubicBezTo>
                    <a:pt x="7805" y="492"/>
                    <a:pt x="9311" y="1492"/>
                    <a:pt x="10396" y="2883"/>
                  </a:cubicBezTo>
                  <a:cubicBezTo>
                    <a:pt x="10901" y="3435"/>
                    <a:pt x="11292" y="4083"/>
                    <a:pt x="11539" y="4788"/>
                  </a:cubicBezTo>
                  <a:cubicBezTo>
                    <a:pt x="11730" y="5797"/>
                    <a:pt x="11730" y="6826"/>
                    <a:pt x="11539" y="7836"/>
                  </a:cubicBezTo>
                  <a:cubicBezTo>
                    <a:pt x="11539" y="10122"/>
                    <a:pt x="11539" y="12408"/>
                    <a:pt x="11539" y="14598"/>
                  </a:cubicBezTo>
                  <a:cubicBezTo>
                    <a:pt x="11958" y="17627"/>
                    <a:pt x="10891" y="20675"/>
                    <a:pt x="8681" y="22790"/>
                  </a:cubicBezTo>
                  <a:cubicBezTo>
                    <a:pt x="6682" y="24485"/>
                    <a:pt x="3977" y="25085"/>
                    <a:pt x="1443" y="24409"/>
                  </a:cubicBezTo>
                  <a:close/>
                </a:path>
              </a:pathLst>
            </a:custGeom>
            <a:solidFill>
              <a:srgbClr val="FAB07F"/>
            </a:solidFill>
            <a:ln w="9525" cap="flat">
              <a:no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2C75639F-6828-BE70-D10E-A95DA251DC6D}"/>
                </a:ext>
              </a:extLst>
            </p:cNvPr>
            <p:cNvSpPr/>
            <p:nvPr/>
          </p:nvSpPr>
          <p:spPr>
            <a:xfrm>
              <a:off x="5048486" y="445300"/>
              <a:ext cx="5870" cy="12138"/>
            </a:xfrm>
            <a:custGeom>
              <a:avLst/>
              <a:gdLst>
                <a:gd name="connsiteX0" fmla="*/ 599 w 5870"/>
                <a:gd name="connsiteY0" fmla="*/ 10383 h 12138"/>
                <a:gd name="connsiteX1" fmla="*/ 28 w 5870"/>
                <a:gd name="connsiteY1" fmla="*/ 6573 h 12138"/>
                <a:gd name="connsiteX2" fmla="*/ 504 w 5870"/>
                <a:gd name="connsiteY2" fmla="*/ 1810 h 12138"/>
                <a:gd name="connsiteX3" fmla="*/ 1647 w 5870"/>
                <a:gd name="connsiteY3" fmla="*/ 1 h 12138"/>
                <a:gd name="connsiteX4" fmla="*/ 3743 w 5870"/>
                <a:gd name="connsiteY4" fmla="*/ 763 h 12138"/>
                <a:gd name="connsiteX5" fmla="*/ 4600 w 5870"/>
                <a:gd name="connsiteY5" fmla="*/ 3049 h 12138"/>
                <a:gd name="connsiteX6" fmla="*/ 5457 w 5870"/>
                <a:gd name="connsiteY6" fmla="*/ 11335 h 12138"/>
                <a:gd name="connsiteX7" fmla="*/ 904 w 5870"/>
                <a:gd name="connsiteY7" fmla="*/ 10840 h 12138"/>
                <a:gd name="connsiteX8" fmla="*/ 599 w 5870"/>
                <a:gd name="connsiteY8" fmla="*/ 10383 h 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 h="12138">
                  <a:moveTo>
                    <a:pt x="599" y="10383"/>
                  </a:moveTo>
                  <a:cubicBezTo>
                    <a:pt x="75" y="9183"/>
                    <a:pt x="-125" y="7868"/>
                    <a:pt x="28" y="6573"/>
                  </a:cubicBezTo>
                  <a:cubicBezTo>
                    <a:pt x="-11" y="4973"/>
                    <a:pt x="152" y="3372"/>
                    <a:pt x="504" y="1810"/>
                  </a:cubicBezTo>
                  <a:cubicBezTo>
                    <a:pt x="638" y="1086"/>
                    <a:pt x="1047" y="429"/>
                    <a:pt x="1647" y="1"/>
                  </a:cubicBezTo>
                  <a:cubicBezTo>
                    <a:pt x="2438" y="-257"/>
                    <a:pt x="3304" y="58"/>
                    <a:pt x="3743" y="763"/>
                  </a:cubicBezTo>
                  <a:cubicBezTo>
                    <a:pt x="4162" y="1467"/>
                    <a:pt x="4457" y="2239"/>
                    <a:pt x="4600" y="3049"/>
                  </a:cubicBezTo>
                  <a:cubicBezTo>
                    <a:pt x="4600" y="5049"/>
                    <a:pt x="6695" y="10002"/>
                    <a:pt x="5457" y="11335"/>
                  </a:cubicBezTo>
                  <a:cubicBezTo>
                    <a:pt x="4066" y="12459"/>
                    <a:pt x="2028" y="12231"/>
                    <a:pt x="904" y="10840"/>
                  </a:cubicBezTo>
                  <a:cubicBezTo>
                    <a:pt x="790" y="10697"/>
                    <a:pt x="685" y="10545"/>
                    <a:pt x="599" y="10383"/>
                  </a:cubicBezTo>
                  <a:close/>
                </a:path>
              </a:pathLst>
            </a:custGeom>
            <a:solidFill>
              <a:srgbClr val="FAB07F"/>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2B00C91F-2A46-E772-F234-6C29562D9760}"/>
                </a:ext>
              </a:extLst>
            </p:cNvPr>
            <p:cNvSpPr/>
            <p:nvPr/>
          </p:nvSpPr>
          <p:spPr>
            <a:xfrm>
              <a:off x="5027455" y="502959"/>
              <a:ext cx="18275" cy="39506"/>
            </a:xfrm>
            <a:custGeom>
              <a:avLst/>
              <a:gdLst>
                <a:gd name="connsiteX0" fmla="*/ 10676 w 18275"/>
                <a:gd name="connsiteY0" fmla="*/ 443 h 39506"/>
                <a:gd name="connsiteX1" fmla="*/ 3438 w 18275"/>
                <a:gd name="connsiteY1" fmla="*/ 9302 h 39506"/>
                <a:gd name="connsiteX2" fmla="*/ 2580 w 18275"/>
                <a:gd name="connsiteY2" fmla="*/ 13588 h 39506"/>
                <a:gd name="connsiteX3" fmla="*/ 8 w 18275"/>
                <a:gd name="connsiteY3" fmla="*/ 19398 h 39506"/>
                <a:gd name="connsiteX4" fmla="*/ 3438 w 18275"/>
                <a:gd name="connsiteY4" fmla="*/ 27494 h 39506"/>
                <a:gd name="connsiteX5" fmla="*/ 8295 w 18275"/>
                <a:gd name="connsiteY5" fmla="*/ 35114 h 39506"/>
                <a:gd name="connsiteX6" fmla="*/ 9724 w 18275"/>
                <a:gd name="connsiteY6" fmla="*/ 39210 h 39506"/>
                <a:gd name="connsiteX7" fmla="*/ 13210 w 18275"/>
                <a:gd name="connsiteY7" fmla="*/ 37772 h 39506"/>
                <a:gd name="connsiteX8" fmla="*/ 13248 w 18275"/>
                <a:gd name="connsiteY8" fmla="*/ 37686 h 39506"/>
                <a:gd name="connsiteX9" fmla="*/ 13248 w 18275"/>
                <a:gd name="connsiteY9" fmla="*/ 33305 h 39506"/>
                <a:gd name="connsiteX10" fmla="*/ 12105 w 18275"/>
                <a:gd name="connsiteY10" fmla="*/ 17207 h 39506"/>
                <a:gd name="connsiteX11" fmla="*/ 18106 w 18275"/>
                <a:gd name="connsiteY11" fmla="*/ 5492 h 39506"/>
                <a:gd name="connsiteX12" fmla="*/ 10676 w 18275"/>
                <a:gd name="connsiteY12" fmla="*/ 443 h 39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75" h="39506">
                  <a:moveTo>
                    <a:pt x="10676" y="443"/>
                  </a:moveTo>
                  <a:cubicBezTo>
                    <a:pt x="7010" y="2101"/>
                    <a:pt x="4333" y="5377"/>
                    <a:pt x="3438" y="9302"/>
                  </a:cubicBezTo>
                  <a:cubicBezTo>
                    <a:pt x="3256" y="10749"/>
                    <a:pt x="2971" y="12178"/>
                    <a:pt x="2580" y="13588"/>
                  </a:cubicBezTo>
                  <a:cubicBezTo>
                    <a:pt x="1590" y="15464"/>
                    <a:pt x="723" y="17407"/>
                    <a:pt x="8" y="19398"/>
                  </a:cubicBezTo>
                  <a:cubicBezTo>
                    <a:pt x="-239" y="22494"/>
                    <a:pt x="1047" y="25513"/>
                    <a:pt x="3438" y="27494"/>
                  </a:cubicBezTo>
                  <a:cubicBezTo>
                    <a:pt x="5742" y="29533"/>
                    <a:pt x="7419" y="32171"/>
                    <a:pt x="8295" y="35114"/>
                  </a:cubicBezTo>
                  <a:cubicBezTo>
                    <a:pt x="8295" y="36543"/>
                    <a:pt x="8295" y="38353"/>
                    <a:pt x="9724" y="39210"/>
                  </a:cubicBezTo>
                  <a:cubicBezTo>
                    <a:pt x="11086" y="39782"/>
                    <a:pt x="12648" y="39134"/>
                    <a:pt x="13210" y="37772"/>
                  </a:cubicBezTo>
                  <a:cubicBezTo>
                    <a:pt x="13229" y="37743"/>
                    <a:pt x="13239" y="37715"/>
                    <a:pt x="13248" y="37686"/>
                  </a:cubicBezTo>
                  <a:cubicBezTo>
                    <a:pt x="13629" y="36248"/>
                    <a:pt x="13629" y="34743"/>
                    <a:pt x="13248" y="33305"/>
                  </a:cubicBezTo>
                  <a:cubicBezTo>
                    <a:pt x="12315" y="27990"/>
                    <a:pt x="11934" y="22599"/>
                    <a:pt x="12105" y="17207"/>
                  </a:cubicBezTo>
                  <a:cubicBezTo>
                    <a:pt x="12105" y="12159"/>
                    <a:pt x="17058" y="9968"/>
                    <a:pt x="18106" y="5492"/>
                  </a:cubicBezTo>
                  <a:cubicBezTo>
                    <a:pt x="19154" y="1015"/>
                    <a:pt x="14391" y="-1176"/>
                    <a:pt x="10676" y="443"/>
                  </a:cubicBezTo>
                  <a:close/>
                </a:path>
              </a:pathLst>
            </a:custGeom>
            <a:solidFill>
              <a:srgbClr val="FAB07F"/>
            </a:solidFill>
            <a:ln w="9525" cap="flat">
              <a:no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9B120924-A22B-A35D-0E99-AEE3EEAA9AE0}"/>
                </a:ext>
              </a:extLst>
            </p:cNvPr>
            <p:cNvSpPr/>
            <p:nvPr/>
          </p:nvSpPr>
          <p:spPr>
            <a:xfrm>
              <a:off x="5014828" y="337280"/>
              <a:ext cx="22291" cy="151678"/>
            </a:xfrm>
            <a:custGeom>
              <a:avLst/>
              <a:gdLst>
                <a:gd name="connsiteX0" fmla="*/ 22255 w 22291"/>
                <a:gd name="connsiteY0" fmla="*/ 136310 h 151678"/>
                <a:gd name="connsiteX1" fmla="*/ 3205 w 22291"/>
                <a:gd name="connsiteY1" fmla="*/ 151454 h 151678"/>
                <a:gd name="connsiteX2" fmla="*/ 1300 w 22291"/>
                <a:gd name="connsiteY2" fmla="*/ 151454 h 151678"/>
                <a:gd name="connsiteX3" fmla="*/ 443 w 22291"/>
                <a:gd name="connsiteY3" fmla="*/ 149549 h 151678"/>
                <a:gd name="connsiteX4" fmla="*/ 1205 w 22291"/>
                <a:gd name="connsiteY4" fmla="*/ 143644 h 151678"/>
                <a:gd name="connsiteX5" fmla="*/ 7967 w 22291"/>
                <a:gd name="connsiteY5" fmla="*/ 133357 h 151678"/>
                <a:gd name="connsiteX6" fmla="*/ 7015 w 22291"/>
                <a:gd name="connsiteY6" fmla="*/ 119641 h 151678"/>
                <a:gd name="connsiteX7" fmla="*/ 1300 w 22291"/>
                <a:gd name="connsiteY7" fmla="*/ 106877 h 151678"/>
                <a:gd name="connsiteX8" fmla="*/ 1300 w 22291"/>
                <a:gd name="connsiteY8" fmla="*/ 82684 h 151678"/>
                <a:gd name="connsiteX9" fmla="*/ 7586 w 22291"/>
                <a:gd name="connsiteY9" fmla="*/ 9437 h 151678"/>
                <a:gd name="connsiteX10" fmla="*/ 7586 w 22291"/>
                <a:gd name="connsiteY10" fmla="*/ -88 h 151678"/>
                <a:gd name="connsiteX11" fmla="*/ 11396 w 22291"/>
                <a:gd name="connsiteY11" fmla="*/ 16390 h 151678"/>
                <a:gd name="connsiteX12" fmla="*/ 10444 w 22291"/>
                <a:gd name="connsiteY12" fmla="*/ 86494 h 151678"/>
                <a:gd name="connsiteX13" fmla="*/ 11491 w 22291"/>
                <a:gd name="connsiteY13" fmla="*/ 101734 h 151678"/>
                <a:gd name="connsiteX14" fmla="*/ 17302 w 22291"/>
                <a:gd name="connsiteY14" fmla="*/ 117164 h 151678"/>
                <a:gd name="connsiteX15" fmla="*/ 22255 w 22291"/>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1" h="151678">
                  <a:moveTo>
                    <a:pt x="22255" y="136310"/>
                  </a:moveTo>
                  <a:cubicBezTo>
                    <a:pt x="19950" y="145006"/>
                    <a:pt x="12206" y="151169"/>
                    <a:pt x="3205" y="151454"/>
                  </a:cubicBezTo>
                  <a:cubicBezTo>
                    <a:pt x="2586" y="151635"/>
                    <a:pt x="1919" y="151635"/>
                    <a:pt x="1300" y="151454"/>
                  </a:cubicBezTo>
                  <a:cubicBezTo>
                    <a:pt x="862" y="150902"/>
                    <a:pt x="567" y="150245"/>
                    <a:pt x="443" y="149549"/>
                  </a:cubicBezTo>
                  <a:cubicBezTo>
                    <a:pt x="167" y="147549"/>
                    <a:pt x="424" y="145511"/>
                    <a:pt x="1205" y="143644"/>
                  </a:cubicBezTo>
                  <a:cubicBezTo>
                    <a:pt x="2824" y="139834"/>
                    <a:pt x="6348" y="137167"/>
                    <a:pt x="7967" y="133357"/>
                  </a:cubicBezTo>
                  <a:cubicBezTo>
                    <a:pt x="9463" y="128842"/>
                    <a:pt x="9120" y="123908"/>
                    <a:pt x="7015" y="119641"/>
                  </a:cubicBezTo>
                  <a:cubicBezTo>
                    <a:pt x="5301" y="115355"/>
                    <a:pt x="2729" y="111354"/>
                    <a:pt x="1300" y="106877"/>
                  </a:cubicBezTo>
                  <a:cubicBezTo>
                    <a:pt x="-462" y="98905"/>
                    <a:pt x="-462" y="90656"/>
                    <a:pt x="1300" y="82684"/>
                  </a:cubicBezTo>
                  <a:cubicBezTo>
                    <a:pt x="4634" y="58386"/>
                    <a:pt x="6729" y="33944"/>
                    <a:pt x="7586" y="9437"/>
                  </a:cubicBezTo>
                  <a:cubicBezTo>
                    <a:pt x="7282" y="6265"/>
                    <a:pt x="7282" y="3083"/>
                    <a:pt x="7586" y="-88"/>
                  </a:cubicBezTo>
                  <a:cubicBezTo>
                    <a:pt x="10835" y="4750"/>
                    <a:pt x="12197" y="10618"/>
                    <a:pt x="11396" y="16390"/>
                  </a:cubicBezTo>
                  <a:lnTo>
                    <a:pt x="10444" y="86494"/>
                  </a:lnTo>
                  <a:cubicBezTo>
                    <a:pt x="10168" y="91599"/>
                    <a:pt x="10520" y="96714"/>
                    <a:pt x="11491" y="101734"/>
                  </a:cubicBezTo>
                  <a:cubicBezTo>
                    <a:pt x="13101" y="106992"/>
                    <a:pt x="15044"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9BE521C0-C7D7-AE62-88D8-7BD54C653AA5}"/>
                </a:ext>
              </a:extLst>
            </p:cNvPr>
            <p:cNvSpPr/>
            <p:nvPr/>
          </p:nvSpPr>
          <p:spPr>
            <a:xfrm>
              <a:off x="4974118" y="456238"/>
              <a:ext cx="23339" cy="34060"/>
            </a:xfrm>
            <a:custGeom>
              <a:avLst/>
              <a:gdLst>
                <a:gd name="connsiteX0" fmla="*/ 14102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8 w 23339"/>
                <a:gd name="connsiteY8" fmla="*/ 778 h 34060"/>
                <a:gd name="connsiteX9" fmla="*/ 18864 w 23339"/>
                <a:gd name="connsiteY9" fmla="*/ 8779 h 34060"/>
                <a:gd name="connsiteX10" fmla="*/ 23246 w 23339"/>
                <a:gd name="connsiteY10" fmla="*/ 15637 h 34060"/>
                <a:gd name="connsiteX11" fmla="*/ 14102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2" y="29067"/>
                  </a:moveTo>
                  <a:cubicBezTo>
                    <a:pt x="11997" y="31639"/>
                    <a:pt x="9006" y="33334"/>
                    <a:pt x="5720" y="33830"/>
                  </a:cubicBezTo>
                  <a:cubicBezTo>
                    <a:pt x="5130" y="34020"/>
                    <a:pt x="4500" y="34020"/>
                    <a:pt x="3910" y="33830"/>
                  </a:cubicBezTo>
                  <a:cubicBezTo>
                    <a:pt x="3377" y="33420"/>
                    <a:pt x="2977" y="32858"/>
                    <a:pt x="2767" y="32210"/>
                  </a:cubicBezTo>
                  <a:cubicBezTo>
                    <a:pt x="243" y="28286"/>
                    <a:pt x="-614" y="23524"/>
                    <a:pt x="386" y="18971"/>
                  </a:cubicBezTo>
                  <a:cubicBezTo>
                    <a:pt x="2195" y="13922"/>
                    <a:pt x="8387" y="10970"/>
                    <a:pt x="8863" y="5636"/>
                  </a:cubicBezTo>
                  <a:cubicBezTo>
                    <a:pt x="8787" y="4178"/>
                    <a:pt x="9015" y="2721"/>
                    <a:pt x="9530" y="1349"/>
                  </a:cubicBezTo>
                  <a:cubicBezTo>
                    <a:pt x="10730" y="-241"/>
                    <a:pt x="13006" y="-565"/>
                    <a:pt x="14597" y="645"/>
                  </a:cubicBezTo>
                  <a:cubicBezTo>
                    <a:pt x="14655" y="683"/>
                    <a:pt x="14712" y="730"/>
                    <a:pt x="14768" y="778"/>
                  </a:cubicBezTo>
                  <a:cubicBezTo>
                    <a:pt x="17340" y="2778"/>
                    <a:pt x="17150" y="6302"/>
                    <a:pt x="18864" y="8779"/>
                  </a:cubicBezTo>
                  <a:cubicBezTo>
                    <a:pt x="20579" y="11255"/>
                    <a:pt x="22865" y="12494"/>
                    <a:pt x="23246" y="15637"/>
                  </a:cubicBezTo>
                  <a:cubicBezTo>
                    <a:pt x="24103" y="20780"/>
                    <a:pt x="17054" y="25829"/>
                    <a:pt x="14102" y="29067"/>
                  </a:cubicBezTo>
                  <a:close/>
                </a:path>
              </a:pathLst>
            </a:custGeom>
            <a:solidFill>
              <a:srgbClr val="FAB07F"/>
            </a:solidFill>
            <a:ln w="9525" cap="flat">
              <a:no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8F1F44F7-FB14-477C-6464-EEF960D81926}"/>
                </a:ext>
              </a:extLst>
            </p:cNvPr>
            <p:cNvSpPr/>
            <p:nvPr/>
          </p:nvSpPr>
          <p:spPr>
            <a:xfrm>
              <a:off x="4955596" y="532257"/>
              <a:ext cx="13434" cy="52023"/>
            </a:xfrm>
            <a:custGeom>
              <a:avLst/>
              <a:gdLst>
                <a:gd name="connsiteX0" fmla="*/ 8526 w 13434"/>
                <a:gd name="connsiteY0" fmla="*/ 48584 h 52023"/>
                <a:gd name="connsiteX1" fmla="*/ 6716 w 13434"/>
                <a:gd name="connsiteY1" fmla="*/ 51442 h 52023"/>
                <a:gd name="connsiteX2" fmla="*/ 3572 w 13434"/>
                <a:gd name="connsiteY2" fmla="*/ 51442 h 52023"/>
                <a:gd name="connsiteX3" fmla="*/ 2144 w 13434"/>
                <a:gd name="connsiteY3" fmla="*/ 49632 h 52023"/>
                <a:gd name="connsiteX4" fmla="*/ 429 w 13434"/>
                <a:gd name="connsiteY4" fmla="*/ 35630 h 52023"/>
                <a:gd name="connsiteX5" fmla="*/ 4144 w 13434"/>
                <a:gd name="connsiteY5" fmla="*/ 23915 h 52023"/>
                <a:gd name="connsiteX6" fmla="*/ 8621 w 13434"/>
                <a:gd name="connsiteY6" fmla="*/ -88 h 52023"/>
                <a:gd name="connsiteX7" fmla="*/ 12812 w 13434"/>
                <a:gd name="connsiteY7" fmla="*/ 8675 h 52023"/>
                <a:gd name="connsiteX8" fmla="*/ 13288 w 13434"/>
                <a:gd name="connsiteY8" fmla="*/ 21724 h 52023"/>
                <a:gd name="connsiteX9" fmla="*/ 8526 w 13434"/>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4" h="52023">
                  <a:moveTo>
                    <a:pt x="8526" y="48584"/>
                  </a:moveTo>
                  <a:cubicBezTo>
                    <a:pt x="8135" y="49651"/>
                    <a:pt x="7516" y="50623"/>
                    <a:pt x="6716" y="51442"/>
                  </a:cubicBezTo>
                  <a:cubicBezTo>
                    <a:pt x="5773" y="52099"/>
                    <a:pt x="4515" y="52099"/>
                    <a:pt x="3572" y="51442"/>
                  </a:cubicBezTo>
                  <a:cubicBezTo>
                    <a:pt x="2925" y="50994"/>
                    <a:pt x="2430" y="50366"/>
                    <a:pt x="2144" y="49632"/>
                  </a:cubicBezTo>
                  <a:cubicBezTo>
                    <a:pt x="67" y="45279"/>
                    <a:pt x="-542" y="40364"/>
                    <a:pt x="429" y="35630"/>
                  </a:cubicBezTo>
                  <a:cubicBezTo>
                    <a:pt x="1287" y="31630"/>
                    <a:pt x="3192" y="27915"/>
                    <a:pt x="4144" y="23915"/>
                  </a:cubicBezTo>
                  <a:cubicBezTo>
                    <a:pt x="6049" y="15914"/>
                    <a:pt x="4144" y="6770"/>
                    <a:pt x="8621" y="-88"/>
                  </a:cubicBezTo>
                  <a:cubicBezTo>
                    <a:pt x="10240" y="2721"/>
                    <a:pt x="11640" y="5655"/>
                    <a:pt x="12812" y="8675"/>
                  </a:cubicBezTo>
                  <a:cubicBezTo>
                    <a:pt x="13393" y="12999"/>
                    <a:pt x="13554" y="17371"/>
                    <a:pt x="13288" y="21724"/>
                  </a:cubicBezTo>
                  <a:cubicBezTo>
                    <a:pt x="13507" y="30906"/>
                    <a:pt x="11888" y="40040"/>
                    <a:pt x="8526" y="48584"/>
                  </a:cubicBezTo>
                  <a:close/>
                </a:path>
              </a:pathLst>
            </a:custGeom>
            <a:solidFill>
              <a:srgbClr val="FAB07F"/>
            </a:solidFill>
            <a:ln w="9525" cap="flat">
              <a:no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062703AA-457A-CF25-B1C4-5672FF07B10D}"/>
                </a:ext>
              </a:extLst>
            </p:cNvPr>
            <p:cNvSpPr/>
            <p:nvPr/>
          </p:nvSpPr>
          <p:spPr>
            <a:xfrm>
              <a:off x="5142166" y="298893"/>
              <a:ext cx="213454" cy="356325"/>
            </a:xfrm>
            <a:custGeom>
              <a:avLst/>
              <a:gdLst>
                <a:gd name="connsiteX0" fmla="*/ 200860 w 213454"/>
                <a:gd name="connsiteY0" fmla="*/ 20391 h 356325"/>
                <a:gd name="connsiteX1" fmla="*/ 189240 w 213454"/>
                <a:gd name="connsiteY1" fmla="*/ 31440 h 356325"/>
                <a:gd name="connsiteX2" fmla="*/ 171333 w 213454"/>
                <a:gd name="connsiteY2" fmla="*/ 14295 h 356325"/>
                <a:gd name="connsiteX3" fmla="*/ 161808 w 213454"/>
                <a:gd name="connsiteY3" fmla="*/ 21344 h 356325"/>
                <a:gd name="connsiteX4" fmla="*/ 151235 w 213454"/>
                <a:gd name="connsiteY4" fmla="*/ 25249 h 356325"/>
                <a:gd name="connsiteX5" fmla="*/ 147139 w 213454"/>
                <a:gd name="connsiteY5" fmla="*/ 13152 h 356325"/>
                <a:gd name="connsiteX6" fmla="*/ 136090 w 213454"/>
                <a:gd name="connsiteY6" fmla="*/ 9152 h 356325"/>
                <a:gd name="connsiteX7" fmla="*/ 130185 w 213454"/>
                <a:gd name="connsiteY7" fmla="*/ 24773 h 356325"/>
                <a:gd name="connsiteX8" fmla="*/ 126374 w 213454"/>
                <a:gd name="connsiteY8" fmla="*/ 48395 h 356325"/>
                <a:gd name="connsiteX9" fmla="*/ 119993 w 213454"/>
                <a:gd name="connsiteY9" fmla="*/ 56301 h 356325"/>
                <a:gd name="connsiteX10" fmla="*/ 118469 w 213454"/>
                <a:gd name="connsiteY10" fmla="*/ 38108 h 356325"/>
                <a:gd name="connsiteX11" fmla="*/ 117802 w 213454"/>
                <a:gd name="connsiteY11" fmla="*/ 9533 h 356325"/>
                <a:gd name="connsiteX12" fmla="*/ 112468 w 213454"/>
                <a:gd name="connsiteY12" fmla="*/ 12867 h 356325"/>
                <a:gd name="connsiteX13" fmla="*/ 108944 w 213454"/>
                <a:gd name="connsiteY13" fmla="*/ 19344 h 356325"/>
                <a:gd name="connsiteX14" fmla="*/ 102657 w 213454"/>
                <a:gd name="connsiteY14" fmla="*/ 12962 h 356325"/>
                <a:gd name="connsiteX15" fmla="*/ 95323 w 213454"/>
                <a:gd name="connsiteY15" fmla="*/ 1246 h 356325"/>
                <a:gd name="connsiteX16" fmla="*/ 79874 w 213454"/>
                <a:gd name="connsiteY16" fmla="*/ 5989 h 356325"/>
                <a:gd name="connsiteX17" fmla="*/ 79035 w 213454"/>
                <a:gd name="connsiteY17" fmla="*/ 8009 h 356325"/>
                <a:gd name="connsiteX18" fmla="*/ 78178 w 213454"/>
                <a:gd name="connsiteY18" fmla="*/ 15153 h 356325"/>
                <a:gd name="connsiteX19" fmla="*/ 67320 w 213454"/>
                <a:gd name="connsiteY19" fmla="*/ 26297 h 356325"/>
                <a:gd name="connsiteX20" fmla="*/ 57795 w 213454"/>
                <a:gd name="connsiteY20" fmla="*/ 9438 h 356325"/>
                <a:gd name="connsiteX21" fmla="*/ 57033 w 213454"/>
                <a:gd name="connsiteY21" fmla="*/ 5437 h 356325"/>
                <a:gd name="connsiteX22" fmla="*/ 53699 w 213454"/>
                <a:gd name="connsiteY22" fmla="*/ 4008 h 356325"/>
                <a:gd name="connsiteX23" fmla="*/ 36078 w 213454"/>
                <a:gd name="connsiteY23" fmla="*/ 11247 h 356325"/>
                <a:gd name="connsiteX24" fmla="*/ 33792 w 213454"/>
                <a:gd name="connsiteY24" fmla="*/ 21630 h 356325"/>
                <a:gd name="connsiteX25" fmla="*/ 25790 w 213454"/>
                <a:gd name="connsiteY25" fmla="*/ 26201 h 356325"/>
                <a:gd name="connsiteX26" fmla="*/ 17790 w 213454"/>
                <a:gd name="connsiteY26" fmla="*/ 18963 h 356325"/>
                <a:gd name="connsiteX27" fmla="*/ -22 w 213454"/>
                <a:gd name="connsiteY27" fmla="*/ 13057 h 356325"/>
                <a:gd name="connsiteX28" fmla="*/ -22 w 213454"/>
                <a:gd name="connsiteY28" fmla="*/ 333002 h 356325"/>
                <a:gd name="connsiteX29" fmla="*/ 11694 w 213454"/>
                <a:gd name="connsiteY29" fmla="*/ 344813 h 356325"/>
                <a:gd name="connsiteX30" fmla="*/ 20171 w 213454"/>
                <a:gd name="connsiteY30" fmla="*/ 336907 h 356325"/>
                <a:gd name="connsiteX31" fmla="*/ 30363 w 213454"/>
                <a:gd name="connsiteY31" fmla="*/ 332430 h 356325"/>
                <a:gd name="connsiteX32" fmla="*/ 37697 w 213454"/>
                <a:gd name="connsiteY32" fmla="*/ 340050 h 356325"/>
                <a:gd name="connsiteX33" fmla="*/ 42078 w 213454"/>
                <a:gd name="connsiteY33" fmla="*/ 350242 h 356325"/>
                <a:gd name="connsiteX34" fmla="*/ 49794 w 213454"/>
                <a:gd name="connsiteY34" fmla="*/ 345099 h 356325"/>
                <a:gd name="connsiteX35" fmla="*/ 50937 w 213454"/>
                <a:gd name="connsiteY35" fmla="*/ 336431 h 356325"/>
                <a:gd name="connsiteX36" fmla="*/ 55414 w 213454"/>
                <a:gd name="connsiteY36" fmla="*/ 329573 h 356325"/>
                <a:gd name="connsiteX37" fmla="*/ 62367 w 213454"/>
                <a:gd name="connsiteY37" fmla="*/ 335574 h 356325"/>
                <a:gd name="connsiteX38" fmla="*/ 66653 w 213454"/>
                <a:gd name="connsiteY38" fmla="*/ 344527 h 356325"/>
                <a:gd name="connsiteX39" fmla="*/ 77902 w 213454"/>
                <a:gd name="connsiteY39" fmla="*/ 341250 h 356325"/>
                <a:gd name="connsiteX40" fmla="*/ 78083 w 213454"/>
                <a:gd name="connsiteY40" fmla="*/ 340908 h 356325"/>
                <a:gd name="connsiteX41" fmla="*/ 80178 w 213454"/>
                <a:gd name="connsiteY41" fmla="*/ 327382 h 356325"/>
                <a:gd name="connsiteX42" fmla="*/ 78940 w 213454"/>
                <a:gd name="connsiteY42" fmla="*/ 291854 h 356325"/>
                <a:gd name="connsiteX43" fmla="*/ 82369 w 213454"/>
                <a:gd name="connsiteY43" fmla="*/ 271756 h 356325"/>
                <a:gd name="connsiteX44" fmla="*/ 91227 w 213454"/>
                <a:gd name="connsiteY44" fmla="*/ 268137 h 356325"/>
                <a:gd name="connsiteX45" fmla="*/ 94561 w 213454"/>
                <a:gd name="connsiteY45" fmla="*/ 274518 h 356325"/>
                <a:gd name="connsiteX46" fmla="*/ 95418 w 213454"/>
                <a:gd name="connsiteY46" fmla="*/ 302236 h 356325"/>
                <a:gd name="connsiteX47" fmla="*/ 93608 w 213454"/>
                <a:gd name="connsiteY47" fmla="*/ 318238 h 356325"/>
                <a:gd name="connsiteX48" fmla="*/ 98657 w 213454"/>
                <a:gd name="connsiteY48" fmla="*/ 333192 h 356325"/>
                <a:gd name="connsiteX49" fmla="*/ 105134 w 213454"/>
                <a:gd name="connsiteY49" fmla="*/ 339669 h 356325"/>
                <a:gd name="connsiteX50" fmla="*/ 107134 w 213454"/>
                <a:gd name="connsiteY50" fmla="*/ 345575 h 356325"/>
                <a:gd name="connsiteX51" fmla="*/ 113230 w 213454"/>
                <a:gd name="connsiteY51" fmla="*/ 355100 h 356325"/>
                <a:gd name="connsiteX52" fmla="*/ 123326 w 213454"/>
                <a:gd name="connsiteY52" fmla="*/ 353195 h 356325"/>
                <a:gd name="connsiteX53" fmla="*/ 125327 w 213454"/>
                <a:gd name="connsiteY53" fmla="*/ 346718 h 356325"/>
                <a:gd name="connsiteX54" fmla="*/ 136090 w 213454"/>
                <a:gd name="connsiteY54" fmla="*/ 339383 h 356325"/>
                <a:gd name="connsiteX55" fmla="*/ 142091 w 213454"/>
                <a:gd name="connsiteY55" fmla="*/ 337383 h 356325"/>
                <a:gd name="connsiteX56" fmla="*/ 143996 w 213454"/>
                <a:gd name="connsiteY56" fmla="*/ 325287 h 356325"/>
                <a:gd name="connsiteX57" fmla="*/ 141996 w 213454"/>
                <a:gd name="connsiteY57" fmla="*/ 290616 h 356325"/>
                <a:gd name="connsiteX58" fmla="*/ 144663 w 213454"/>
                <a:gd name="connsiteY58" fmla="*/ 278900 h 356325"/>
                <a:gd name="connsiteX59" fmla="*/ 154188 w 213454"/>
                <a:gd name="connsiteY59" fmla="*/ 273280 h 356325"/>
                <a:gd name="connsiteX60" fmla="*/ 157141 w 213454"/>
                <a:gd name="connsiteY60" fmla="*/ 275090 h 356325"/>
                <a:gd name="connsiteX61" fmla="*/ 157141 w 213454"/>
                <a:gd name="connsiteY61" fmla="*/ 277662 h 356325"/>
                <a:gd name="connsiteX62" fmla="*/ 153616 w 213454"/>
                <a:gd name="connsiteY62" fmla="*/ 337288 h 356325"/>
                <a:gd name="connsiteX63" fmla="*/ 157521 w 213454"/>
                <a:gd name="connsiteY63" fmla="*/ 346813 h 356325"/>
                <a:gd name="connsiteX64" fmla="*/ 165332 w 213454"/>
                <a:gd name="connsiteY64" fmla="*/ 341384 h 356325"/>
                <a:gd name="connsiteX65" fmla="*/ 170666 w 213454"/>
                <a:gd name="connsiteY65" fmla="*/ 332621 h 356325"/>
                <a:gd name="connsiteX66" fmla="*/ 180191 w 213454"/>
                <a:gd name="connsiteY66" fmla="*/ 333764 h 356325"/>
                <a:gd name="connsiteX67" fmla="*/ 185811 w 213454"/>
                <a:gd name="connsiteY67" fmla="*/ 342146 h 356325"/>
                <a:gd name="connsiteX68" fmla="*/ 187811 w 213454"/>
                <a:gd name="connsiteY68" fmla="*/ 345861 h 356325"/>
                <a:gd name="connsiteX69" fmla="*/ 202574 w 213454"/>
                <a:gd name="connsiteY69" fmla="*/ 342812 h 356325"/>
                <a:gd name="connsiteX70" fmla="*/ 213433 w 213454"/>
                <a:gd name="connsiteY70" fmla="*/ 333287 h 356325"/>
                <a:gd name="connsiteX71" fmla="*/ 213433 w 213454"/>
                <a:gd name="connsiteY71" fmla="*/ 333287 h 356325"/>
                <a:gd name="connsiteX72" fmla="*/ 213433 w 213454"/>
                <a:gd name="connsiteY72" fmla="*/ 13533 h 356325"/>
                <a:gd name="connsiteX73" fmla="*/ 200860 w 213454"/>
                <a:gd name="connsiteY73" fmla="*/ 20391 h 35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3454" h="356325">
                  <a:moveTo>
                    <a:pt x="200860" y="20391"/>
                  </a:moveTo>
                  <a:cubicBezTo>
                    <a:pt x="197431" y="24868"/>
                    <a:pt x="194764" y="31631"/>
                    <a:pt x="189240" y="31440"/>
                  </a:cubicBezTo>
                  <a:cubicBezTo>
                    <a:pt x="180572" y="31440"/>
                    <a:pt x="179715" y="14486"/>
                    <a:pt x="171333" y="14295"/>
                  </a:cubicBezTo>
                  <a:cubicBezTo>
                    <a:pt x="167142" y="14295"/>
                    <a:pt x="164284" y="18105"/>
                    <a:pt x="161808" y="21344"/>
                  </a:cubicBezTo>
                  <a:cubicBezTo>
                    <a:pt x="159331" y="24582"/>
                    <a:pt x="154664" y="27535"/>
                    <a:pt x="151235" y="25249"/>
                  </a:cubicBezTo>
                  <a:cubicBezTo>
                    <a:pt x="150758" y="20968"/>
                    <a:pt x="149359" y="16842"/>
                    <a:pt x="147139" y="13152"/>
                  </a:cubicBezTo>
                  <a:cubicBezTo>
                    <a:pt x="144815" y="9436"/>
                    <a:pt x="140253" y="7784"/>
                    <a:pt x="136090" y="9152"/>
                  </a:cubicBezTo>
                  <a:cubicBezTo>
                    <a:pt x="130756" y="11533"/>
                    <a:pt x="130280" y="18677"/>
                    <a:pt x="130185" y="24773"/>
                  </a:cubicBezTo>
                  <a:cubicBezTo>
                    <a:pt x="129975" y="32781"/>
                    <a:pt x="128689" y="40727"/>
                    <a:pt x="126374" y="48395"/>
                  </a:cubicBezTo>
                  <a:cubicBezTo>
                    <a:pt x="125327" y="51824"/>
                    <a:pt x="123517" y="55824"/>
                    <a:pt x="119993" y="56301"/>
                  </a:cubicBezTo>
                  <a:cubicBezTo>
                    <a:pt x="117507" y="50567"/>
                    <a:pt x="116973" y="44175"/>
                    <a:pt x="118469" y="38108"/>
                  </a:cubicBezTo>
                  <a:cubicBezTo>
                    <a:pt x="119478" y="28594"/>
                    <a:pt x="119260" y="18989"/>
                    <a:pt x="117802" y="9533"/>
                  </a:cubicBezTo>
                  <a:cubicBezTo>
                    <a:pt x="115897" y="7723"/>
                    <a:pt x="113135" y="10390"/>
                    <a:pt x="112468" y="12867"/>
                  </a:cubicBezTo>
                  <a:cubicBezTo>
                    <a:pt x="111802" y="15343"/>
                    <a:pt x="111325" y="18582"/>
                    <a:pt x="108944" y="19344"/>
                  </a:cubicBezTo>
                  <a:cubicBezTo>
                    <a:pt x="106563" y="20106"/>
                    <a:pt x="103610" y="16200"/>
                    <a:pt x="102657" y="12962"/>
                  </a:cubicBezTo>
                  <a:cubicBezTo>
                    <a:pt x="101695" y="8303"/>
                    <a:pt x="99095" y="4144"/>
                    <a:pt x="95323" y="1246"/>
                  </a:cubicBezTo>
                  <a:cubicBezTo>
                    <a:pt x="89741" y="-1711"/>
                    <a:pt x="82827" y="412"/>
                    <a:pt x="79874" y="5989"/>
                  </a:cubicBezTo>
                  <a:cubicBezTo>
                    <a:pt x="79531" y="6634"/>
                    <a:pt x="79245" y="7311"/>
                    <a:pt x="79035" y="8009"/>
                  </a:cubicBezTo>
                  <a:cubicBezTo>
                    <a:pt x="78464" y="10295"/>
                    <a:pt x="79035" y="12771"/>
                    <a:pt x="78178" y="15153"/>
                  </a:cubicBezTo>
                  <a:cubicBezTo>
                    <a:pt x="77073" y="20686"/>
                    <a:pt x="72825" y="25052"/>
                    <a:pt x="67320" y="26297"/>
                  </a:cubicBezTo>
                  <a:cubicBezTo>
                    <a:pt x="61548" y="22604"/>
                    <a:pt x="57976" y="16289"/>
                    <a:pt x="57795" y="9438"/>
                  </a:cubicBezTo>
                  <a:cubicBezTo>
                    <a:pt x="57995" y="8056"/>
                    <a:pt x="57728" y="6647"/>
                    <a:pt x="57033" y="5437"/>
                  </a:cubicBezTo>
                  <a:cubicBezTo>
                    <a:pt x="56157" y="4531"/>
                    <a:pt x="54956" y="4016"/>
                    <a:pt x="53699" y="4008"/>
                  </a:cubicBezTo>
                  <a:cubicBezTo>
                    <a:pt x="46879" y="2377"/>
                    <a:pt x="39783" y="5293"/>
                    <a:pt x="36078" y="11247"/>
                  </a:cubicBezTo>
                  <a:cubicBezTo>
                    <a:pt x="34649" y="14486"/>
                    <a:pt x="34935" y="18296"/>
                    <a:pt x="33792" y="21630"/>
                  </a:cubicBezTo>
                  <a:cubicBezTo>
                    <a:pt x="32649" y="24963"/>
                    <a:pt x="28839" y="28011"/>
                    <a:pt x="25790" y="26201"/>
                  </a:cubicBezTo>
                  <a:cubicBezTo>
                    <a:pt x="22905" y="24046"/>
                    <a:pt x="20219" y="21623"/>
                    <a:pt x="17790" y="18963"/>
                  </a:cubicBezTo>
                  <a:cubicBezTo>
                    <a:pt x="12770" y="14886"/>
                    <a:pt x="6436" y="12786"/>
                    <a:pt x="-22" y="13057"/>
                  </a:cubicBezTo>
                  <a:lnTo>
                    <a:pt x="-22" y="333002"/>
                  </a:lnTo>
                  <a:cubicBezTo>
                    <a:pt x="11884" y="333002"/>
                    <a:pt x="9503" y="345956"/>
                    <a:pt x="11694" y="344813"/>
                  </a:cubicBezTo>
                  <a:cubicBezTo>
                    <a:pt x="14980" y="342717"/>
                    <a:pt x="17856" y="340041"/>
                    <a:pt x="20171" y="336907"/>
                  </a:cubicBezTo>
                  <a:cubicBezTo>
                    <a:pt x="22590" y="333783"/>
                    <a:pt x="26429" y="332097"/>
                    <a:pt x="30363" y="332430"/>
                  </a:cubicBezTo>
                  <a:cubicBezTo>
                    <a:pt x="33916" y="333602"/>
                    <a:pt x="36658" y="336459"/>
                    <a:pt x="37697" y="340050"/>
                  </a:cubicBezTo>
                  <a:cubicBezTo>
                    <a:pt x="38764" y="343603"/>
                    <a:pt x="40230" y="347023"/>
                    <a:pt x="42078" y="350242"/>
                  </a:cubicBezTo>
                  <a:cubicBezTo>
                    <a:pt x="45155" y="349442"/>
                    <a:pt x="47869" y="347632"/>
                    <a:pt x="49794" y="345099"/>
                  </a:cubicBezTo>
                  <a:cubicBezTo>
                    <a:pt x="50756" y="342317"/>
                    <a:pt x="51137" y="339364"/>
                    <a:pt x="50937" y="336431"/>
                  </a:cubicBezTo>
                  <a:cubicBezTo>
                    <a:pt x="50937" y="333478"/>
                    <a:pt x="52556" y="330144"/>
                    <a:pt x="55414" y="329573"/>
                  </a:cubicBezTo>
                  <a:cubicBezTo>
                    <a:pt x="58271" y="329001"/>
                    <a:pt x="61319" y="332430"/>
                    <a:pt x="62367" y="335574"/>
                  </a:cubicBezTo>
                  <a:cubicBezTo>
                    <a:pt x="62862" y="338917"/>
                    <a:pt x="64357" y="342041"/>
                    <a:pt x="66653" y="344527"/>
                  </a:cubicBezTo>
                  <a:cubicBezTo>
                    <a:pt x="70663" y="346727"/>
                    <a:pt x="75701" y="345260"/>
                    <a:pt x="77902" y="341250"/>
                  </a:cubicBezTo>
                  <a:cubicBezTo>
                    <a:pt x="77969" y="341136"/>
                    <a:pt x="78026" y="341022"/>
                    <a:pt x="78083" y="340908"/>
                  </a:cubicBezTo>
                  <a:cubicBezTo>
                    <a:pt x="79978" y="336669"/>
                    <a:pt x="80702" y="331992"/>
                    <a:pt x="80178" y="327382"/>
                  </a:cubicBezTo>
                  <a:cubicBezTo>
                    <a:pt x="80178" y="315571"/>
                    <a:pt x="79321" y="303665"/>
                    <a:pt x="78940" y="291854"/>
                  </a:cubicBezTo>
                  <a:cubicBezTo>
                    <a:pt x="77959" y="284958"/>
                    <a:pt x="79159" y="277938"/>
                    <a:pt x="82369" y="271756"/>
                  </a:cubicBezTo>
                  <a:cubicBezTo>
                    <a:pt x="84369" y="268803"/>
                    <a:pt x="88180" y="266422"/>
                    <a:pt x="91227" y="268137"/>
                  </a:cubicBezTo>
                  <a:cubicBezTo>
                    <a:pt x="93180" y="269708"/>
                    <a:pt x="94390" y="272023"/>
                    <a:pt x="94561" y="274518"/>
                  </a:cubicBezTo>
                  <a:cubicBezTo>
                    <a:pt x="96276" y="283662"/>
                    <a:pt x="96561" y="293006"/>
                    <a:pt x="95418" y="302236"/>
                  </a:cubicBezTo>
                  <a:cubicBezTo>
                    <a:pt x="94485" y="307532"/>
                    <a:pt x="93885" y="312876"/>
                    <a:pt x="93608" y="318238"/>
                  </a:cubicBezTo>
                  <a:cubicBezTo>
                    <a:pt x="93323" y="323686"/>
                    <a:pt x="95133" y="329030"/>
                    <a:pt x="98657" y="333192"/>
                  </a:cubicBezTo>
                  <a:cubicBezTo>
                    <a:pt x="101067" y="335088"/>
                    <a:pt x="103248" y="337259"/>
                    <a:pt x="105134" y="339669"/>
                  </a:cubicBezTo>
                  <a:cubicBezTo>
                    <a:pt x="106039" y="341546"/>
                    <a:pt x="106715" y="343527"/>
                    <a:pt x="107134" y="345575"/>
                  </a:cubicBezTo>
                  <a:cubicBezTo>
                    <a:pt x="107830" y="349432"/>
                    <a:pt x="110020" y="352852"/>
                    <a:pt x="113230" y="355100"/>
                  </a:cubicBezTo>
                  <a:cubicBezTo>
                    <a:pt x="116583" y="357167"/>
                    <a:pt x="120964" y="356348"/>
                    <a:pt x="123326" y="353195"/>
                  </a:cubicBezTo>
                  <a:cubicBezTo>
                    <a:pt x="124146" y="351090"/>
                    <a:pt x="124822" y="348918"/>
                    <a:pt x="125327" y="346718"/>
                  </a:cubicBezTo>
                  <a:cubicBezTo>
                    <a:pt x="127460" y="342632"/>
                    <a:pt x="131499" y="339879"/>
                    <a:pt x="136090" y="339383"/>
                  </a:cubicBezTo>
                  <a:cubicBezTo>
                    <a:pt x="138224" y="339212"/>
                    <a:pt x="140281" y="338526"/>
                    <a:pt x="142091" y="337383"/>
                  </a:cubicBezTo>
                  <a:cubicBezTo>
                    <a:pt x="145424" y="334812"/>
                    <a:pt x="144853" y="329573"/>
                    <a:pt x="143996" y="325287"/>
                  </a:cubicBezTo>
                  <a:cubicBezTo>
                    <a:pt x="141948" y="313847"/>
                    <a:pt x="141281" y="302207"/>
                    <a:pt x="141996" y="290616"/>
                  </a:cubicBezTo>
                  <a:cubicBezTo>
                    <a:pt x="142005" y="286558"/>
                    <a:pt x="142919" y="282557"/>
                    <a:pt x="144663" y="278900"/>
                  </a:cubicBezTo>
                  <a:cubicBezTo>
                    <a:pt x="146453" y="275318"/>
                    <a:pt x="150187" y="273118"/>
                    <a:pt x="154188" y="273280"/>
                  </a:cubicBezTo>
                  <a:cubicBezTo>
                    <a:pt x="155407" y="273356"/>
                    <a:pt x="156512" y="274033"/>
                    <a:pt x="157141" y="275090"/>
                  </a:cubicBezTo>
                  <a:cubicBezTo>
                    <a:pt x="157378" y="275928"/>
                    <a:pt x="157378" y="276823"/>
                    <a:pt x="157141" y="277662"/>
                  </a:cubicBezTo>
                  <a:lnTo>
                    <a:pt x="153616" y="337288"/>
                  </a:lnTo>
                  <a:cubicBezTo>
                    <a:pt x="153616" y="341098"/>
                    <a:pt x="153616" y="346146"/>
                    <a:pt x="157521" y="346813"/>
                  </a:cubicBezTo>
                  <a:cubicBezTo>
                    <a:pt x="161426" y="347480"/>
                    <a:pt x="163903" y="344622"/>
                    <a:pt x="165332" y="341384"/>
                  </a:cubicBezTo>
                  <a:cubicBezTo>
                    <a:pt x="166761" y="338145"/>
                    <a:pt x="167713" y="334431"/>
                    <a:pt x="170666" y="332621"/>
                  </a:cubicBezTo>
                  <a:cubicBezTo>
                    <a:pt x="173771" y="330964"/>
                    <a:pt x="177571" y="331421"/>
                    <a:pt x="180191" y="333764"/>
                  </a:cubicBezTo>
                  <a:cubicBezTo>
                    <a:pt x="182734" y="336040"/>
                    <a:pt x="184667" y="338926"/>
                    <a:pt x="185811" y="342146"/>
                  </a:cubicBezTo>
                  <a:cubicBezTo>
                    <a:pt x="186306" y="343470"/>
                    <a:pt x="186982" y="344718"/>
                    <a:pt x="187811" y="345861"/>
                  </a:cubicBezTo>
                  <a:cubicBezTo>
                    <a:pt x="191621" y="350433"/>
                    <a:pt x="199526" y="347861"/>
                    <a:pt x="202574" y="342812"/>
                  </a:cubicBezTo>
                  <a:cubicBezTo>
                    <a:pt x="204575" y="339383"/>
                    <a:pt x="205909" y="333287"/>
                    <a:pt x="213433" y="333287"/>
                  </a:cubicBezTo>
                  <a:lnTo>
                    <a:pt x="213433" y="333287"/>
                  </a:lnTo>
                  <a:lnTo>
                    <a:pt x="213433" y="13533"/>
                  </a:lnTo>
                  <a:cubicBezTo>
                    <a:pt x="209147" y="13533"/>
                    <a:pt x="206575" y="12771"/>
                    <a:pt x="200860" y="20391"/>
                  </a:cubicBezTo>
                  <a:close/>
                </a:path>
              </a:pathLst>
            </a:custGeom>
            <a:solidFill>
              <a:srgbClr val="FED7AB"/>
            </a:solidFill>
            <a:ln w="9525" cap="flat">
              <a:no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F9FB819F-1BFF-3C3E-7A1B-86D1DDE86D93}"/>
                </a:ext>
              </a:extLst>
            </p:cNvPr>
            <p:cNvSpPr/>
            <p:nvPr/>
          </p:nvSpPr>
          <p:spPr>
            <a:xfrm>
              <a:off x="5143023" y="566733"/>
              <a:ext cx="213741" cy="160191"/>
            </a:xfrm>
            <a:custGeom>
              <a:avLst/>
              <a:gdLst>
                <a:gd name="connsiteX0" fmla="*/ 212767 w 213741"/>
                <a:gd name="connsiteY0" fmla="*/ 65639 h 160191"/>
                <a:gd name="connsiteX1" fmla="*/ 201908 w 213741"/>
                <a:gd name="connsiteY1" fmla="*/ 75164 h 160191"/>
                <a:gd name="connsiteX2" fmla="*/ 187145 w 213741"/>
                <a:gd name="connsiteY2" fmla="*/ 78212 h 160191"/>
                <a:gd name="connsiteX3" fmla="*/ 185144 w 213741"/>
                <a:gd name="connsiteY3" fmla="*/ 74497 h 160191"/>
                <a:gd name="connsiteX4" fmla="*/ 179525 w 213741"/>
                <a:gd name="connsiteY4" fmla="*/ 66115 h 160191"/>
                <a:gd name="connsiteX5" fmla="*/ 170000 w 213741"/>
                <a:gd name="connsiteY5" fmla="*/ 64972 h 160191"/>
                <a:gd name="connsiteX6" fmla="*/ 164666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29 w 213741"/>
                <a:gd name="connsiteY14" fmla="*/ 57638 h 160191"/>
                <a:gd name="connsiteX15" fmla="*/ 141425 w 213741"/>
                <a:gd name="connsiteY15" fmla="*/ 69734 h 160191"/>
                <a:gd name="connsiteX16" fmla="*/ 135424 w 213741"/>
                <a:gd name="connsiteY16" fmla="*/ 71735 h 160191"/>
                <a:gd name="connsiteX17" fmla="*/ 124661 w 213741"/>
                <a:gd name="connsiteY17" fmla="*/ 79069 h 160191"/>
                <a:gd name="connsiteX18" fmla="*/ 122660 w 213741"/>
                <a:gd name="connsiteY18" fmla="*/ 85546 h 160191"/>
                <a:gd name="connsiteX19" fmla="*/ 112564 w 213741"/>
                <a:gd name="connsiteY19" fmla="*/ 87451 h 160191"/>
                <a:gd name="connsiteX20" fmla="*/ 106468 w 213741"/>
                <a:gd name="connsiteY20" fmla="*/ 77926 h 160191"/>
                <a:gd name="connsiteX21" fmla="*/ 104468 w 213741"/>
                <a:gd name="connsiteY21" fmla="*/ 72020 h 160191"/>
                <a:gd name="connsiteX22" fmla="*/ 97991 w 213741"/>
                <a:gd name="connsiteY22" fmla="*/ 65543 h 160191"/>
                <a:gd name="connsiteX23" fmla="*/ 92942 w 213741"/>
                <a:gd name="connsiteY23" fmla="*/ 50589 h 160191"/>
                <a:gd name="connsiteX24" fmla="*/ 94752 w 213741"/>
                <a:gd name="connsiteY24" fmla="*/ 34587 h 160191"/>
                <a:gd name="connsiteX25" fmla="*/ 93894 w 213741"/>
                <a:gd name="connsiteY25" fmla="*/ 6869 h 160191"/>
                <a:gd name="connsiteX26" fmla="*/ 90561 w 213741"/>
                <a:gd name="connsiteY26" fmla="*/ 488 h 160191"/>
                <a:gd name="connsiteX27" fmla="*/ 81703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743 w 213741"/>
                <a:gd name="connsiteY46" fmla="*/ 154983 h 160191"/>
                <a:gd name="connsiteX47" fmla="*/ 28268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843 w 213741"/>
                <a:gd name="connsiteY52" fmla="*/ 157745 h 160191"/>
                <a:gd name="connsiteX53" fmla="*/ 66463 w 213741"/>
                <a:gd name="connsiteY53" fmla="*/ 151459 h 160191"/>
                <a:gd name="connsiteX54" fmla="*/ 72368 w 213741"/>
                <a:gd name="connsiteY54" fmla="*/ 141934 h 160191"/>
                <a:gd name="connsiteX55" fmla="*/ 79035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6 w 213741"/>
                <a:gd name="connsiteY61" fmla="*/ 132980 h 160191"/>
                <a:gd name="connsiteX62" fmla="*/ 121232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664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9" y="71735"/>
                    <a:pt x="201908" y="75164"/>
                  </a:cubicBezTo>
                  <a:cubicBezTo>
                    <a:pt x="198860" y="80212"/>
                    <a:pt x="190954" y="82784"/>
                    <a:pt x="187145" y="78212"/>
                  </a:cubicBezTo>
                  <a:cubicBezTo>
                    <a:pt x="186306" y="77069"/>
                    <a:pt x="185639" y="75821"/>
                    <a:pt x="185144" y="74497"/>
                  </a:cubicBezTo>
                  <a:cubicBezTo>
                    <a:pt x="184001" y="71277"/>
                    <a:pt x="182068" y="68391"/>
                    <a:pt x="179525" y="66115"/>
                  </a:cubicBezTo>
                  <a:cubicBezTo>
                    <a:pt x="176905" y="63772"/>
                    <a:pt x="173105" y="63314"/>
                    <a:pt x="170000" y="64972"/>
                  </a:cubicBezTo>
                  <a:cubicBezTo>
                    <a:pt x="167047" y="66781"/>
                    <a:pt x="166094" y="70592"/>
                    <a:pt x="164666" y="73735"/>
                  </a:cubicBezTo>
                  <a:cubicBezTo>
                    <a:pt x="163237" y="76878"/>
                    <a:pt x="160189" y="80212"/>
                    <a:pt x="156855" y="79164"/>
                  </a:cubicBezTo>
                  <a:cubicBezTo>
                    <a:pt x="153521" y="78116"/>
                    <a:pt x="152759" y="73068"/>
                    <a:pt x="152950" y="69639"/>
                  </a:cubicBezTo>
                  <a:lnTo>
                    <a:pt x="156474" y="10013"/>
                  </a:lnTo>
                  <a:cubicBezTo>
                    <a:pt x="156712" y="9174"/>
                    <a:pt x="156712" y="8279"/>
                    <a:pt x="156474" y="7441"/>
                  </a:cubicBezTo>
                  <a:cubicBezTo>
                    <a:pt x="155845" y="6384"/>
                    <a:pt x="154740" y="5707"/>
                    <a:pt x="153521" y="5631"/>
                  </a:cubicBezTo>
                  <a:cubicBezTo>
                    <a:pt x="149521" y="5469"/>
                    <a:pt x="145787" y="7669"/>
                    <a:pt x="143996" y="11251"/>
                  </a:cubicBezTo>
                  <a:cubicBezTo>
                    <a:pt x="142253" y="14908"/>
                    <a:pt x="141339" y="18909"/>
                    <a:pt x="141329" y="22967"/>
                  </a:cubicBezTo>
                  <a:cubicBezTo>
                    <a:pt x="140615" y="34558"/>
                    <a:pt x="141282" y="46198"/>
                    <a:pt x="143329" y="57638"/>
                  </a:cubicBezTo>
                  <a:cubicBezTo>
                    <a:pt x="144187" y="61924"/>
                    <a:pt x="144758" y="67163"/>
                    <a:pt x="141425" y="69734"/>
                  </a:cubicBezTo>
                  <a:cubicBezTo>
                    <a:pt x="139615" y="70877"/>
                    <a:pt x="137557" y="71563"/>
                    <a:pt x="135424" y="71735"/>
                  </a:cubicBezTo>
                  <a:cubicBezTo>
                    <a:pt x="130833" y="72230"/>
                    <a:pt x="126794" y="74983"/>
                    <a:pt x="124661" y="79069"/>
                  </a:cubicBezTo>
                  <a:cubicBezTo>
                    <a:pt x="124155" y="81269"/>
                    <a:pt x="123479" y="83441"/>
                    <a:pt x="122660" y="85546"/>
                  </a:cubicBezTo>
                  <a:cubicBezTo>
                    <a:pt x="120298" y="88699"/>
                    <a:pt x="115916" y="89518"/>
                    <a:pt x="112564" y="87451"/>
                  </a:cubicBezTo>
                  <a:cubicBezTo>
                    <a:pt x="109354" y="85203"/>
                    <a:pt x="107163" y="81783"/>
                    <a:pt x="106468" y="77926"/>
                  </a:cubicBezTo>
                  <a:cubicBezTo>
                    <a:pt x="106048" y="75887"/>
                    <a:pt x="105372" y="73897"/>
                    <a:pt x="104468" y="72020"/>
                  </a:cubicBezTo>
                  <a:cubicBezTo>
                    <a:pt x="102572" y="69611"/>
                    <a:pt x="100400" y="67439"/>
                    <a:pt x="97991" y="65543"/>
                  </a:cubicBezTo>
                  <a:cubicBezTo>
                    <a:pt x="94467" y="61381"/>
                    <a:pt x="92657" y="56037"/>
                    <a:pt x="92942" y="50589"/>
                  </a:cubicBezTo>
                  <a:cubicBezTo>
                    <a:pt x="93218" y="45226"/>
                    <a:pt x="93818" y="39883"/>
                    <a:pt x="94752" y="34587"/>
                  </a:cubicBezTo>
                  <a:cubicBezTo>
                    <a:pt x="95895" y="25357"/>
                    <a:pt x="95609" y="16013"/>
                    <a:pt x="93894" y="6869"/>
                  </a:cubicBezTo>
                  <a:cubicBezTo>
                    <a:pt x="93724" y="4374"/>
                    <a:pt x="92514" y="2059"/>
                    <a:pt x="90561" y="488"/>
                  </a:cubicBezTo>
                  <a:cubicBezTo>
                    <a:pt x="87513" y="-1227"/>
                    <a:pt x="83703" y="1154"/>
                    <a:pt x="81703" y="4107"/>
                  </a:cubicBezTo>
                  <a:cubicBezTo>
                    <a:pt x="78493" y="10289"/>
                    <a:pt x="77293" y="17309"/>
                    <a:pt x="78274" y="24205"/>
                  </a:cubicBezTo>
                  <a:cubicBezTo>
                    <a:pt x="78274" y="36016"/>
                    <a:pt x="79035"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6" y="71268"/>
                    <a:pt x="61700" y="67925"/>
                  </a:cubicBezTo>
                  <a:cubicBezTo>
                    <a:pt x="60652" y="64781"/>
                    <a:pt x="57986" y="61257"/>
                    <a:pt x="54747" y="61924"/>
                  </a:cubicBezTo>
                  <a:cubicBezTo>
                    <a:pt x="51509" y="62591"/>
                    <a:pt x="50556" y="65829"/>
                    <a:pt x="50270" y="68782"/>
                  </a:cubicBezTo>
                  <a:cubicBezTo>
                    <a:pt x="50470" y="71715"/>
                    <a:pt x="50080" y="74668"/>
                    <a:pt x="49127" y="77450"/>
                  </a:cubicBezTo>
                  <a:cubicBezTo>
                    <a:pt x="47432" y="80002"/>
                    <a:pt x="44965" y="81945"/>
                    <a:pt x="42079" y="82974"/>
                  </a:cubicBezTo>
                  <a:cubicBezTo>
                    <a:pt x="40231" y="79755"/>
                    <a:pt x="38764" y="76335"/>
                    <a:pt x="37697" y="72782"/>
                  </a:cubicBezTo>
                  <a:cubicBezTo>
                    <a:pt x="36659" y="69191"/>
                    <a:pt x="33916" y="66334"/>
                    <a:pt x="30363" y="65162"/>
                  </a:cubicBezTo>
                  <a:cubicBezTo>
                    <a:pt x="26429" y="64829"/>
                    <a:pt x="22591" y="66515"/>
                    <a:pt x="20171" y="69639"/>
                  </a:cubicBezTo>
                  <a:cubicBezTo>
                    <a:pt x="17857" y="72773"/>
                    <a:pt x="14980" y="75449"/>
                    <a:pt x="11694" y="77545"/>
                  </a:cubicBezTo>
                  <a:cubicBezTo>
                    <a:pt x="9408" y="78688"/>
                    <a:pt x="11694" y="66020"/>
                    <a:pt x="-22" y="65734"/>
                  </a:cubicBezTo>
                  <a:lnTo>
                    <a:pt x="-22" y="132409"/>
                  </a:lnTo>
                  <a:lnTo>
                    <a:pt x="-22" y="132409"/>
                  </a:lnTo>
                  <a:cubicBezTo>
                    <a:pt x="11504" y="132409"/>
                    <a:pt x="10456" y="148792"/>
                    <a:pt x="15123" y="152983"/>
                  </a:cubicBezTo>
                  <a:cubicBezTo>
                    <a:pt x="16133" y="153954"/>
                    <a:pt x="17381" y="154650"/>
                    <a:pt x="18743" y="154983"/>
                  </a:cubicBezTo>
                  <a:cubicBezTo>
                    <a:pt x="22457" y="155840"/>
                    <a:pt x="25982" y="152507"/>
                    <a:pt x="28268" y="149077"/>
                  </a:cubicBezTo>
                  <a:cubicBezTo>
                    <a:pt x="29611" y="145372"/>
                    <a:pt x="31573" y="141924"/>
                    <a:pt x="34078" y="138886"/>
                  </a:cubicBezTo>
                  <a:cubicBezTo>
                    <a:pt x="38554" y="135142"/>
                    <a:pt x="45222" y="135733"/>
                    <a:pt x="48975" y="140210"/>
                  </a:cubicBezTo>
                  <a:cubicBezTo>
                    <a:pt x="49347" y="140658"/>
                    <a:pt x="49689" y="141143"/>
                    <a:pt x="49984" y="141648"/>
                  </a:cubicBezTo>
                  <a:cubicBezTo>
                    <a:pt x="51166" y="144725"/>
                    <a:pt x="51994" y="147916"/>
                    <a:pt x="52461" y="151173"/>
                  </a:cubicBezTo>
                  <a:cubicBezTo>
                    <a:pt x="53318" y="154316"/>
                    <a:pt x="55604" y="157555"/>
                    <a:pt x="58843" y="157745"/>
                  </a:cubicBezTo>
                  <a:cubicBezTo>
                    <a:pt x="62081" y="157936"/>
                    <a:pt x="64748" y="154507"/>
                    <a:pt x="66463" y="151459"/>
                  </a:cubicBezTo>
                  <a:lnTo>
                    <a:pt x="72368" y="141934"/>
                  </a:lnTo>
                  <a:cubicBezTo>
                    <a:pt x="73892" y="139362"/>
                    <a:pt x="75988" y="136409"/>
                    <a:pt x="79035" y="136505"/>
                  </a:cubicBezTo>
                  <a:cubicBezTo>
                    <a:pt x="82084" y="136600"/>
                    <a:pt x="84560" y="140696"/>
                    <a:pt x="85036" y="144315"/>
                  </a:cubicBezTo>
                  <a:cubicBezTo>
                    <a:pt x="84884" y="147973"/>
                    <a:pt x="85998" y="151573"/>
                    <a:pt x="88180" y="154507"/>
                  </a:cubicBezTo>
                  <a:cubicBezTo>
                    <a:pt x="90589" y="156498"/>
                    <a:pt x="93933" y="156907"/>
                    <a:pt x="96752" y="155555"/>
                  </a:cubicBezTo>
                  <a:cubicBezTo>
                    <a:pt x="99486" y="154135"/>
                    <a:pt x="101848" y="152078"/>
                    <a:pt x="103610" y="149554"/>
                  </a:cubicBezTo>
                  <a:cubicBezTo>
                    <a:pt x="106048" y="146363"/>
                    <a:pt x="108068" y="142877"/>
                    <a:pt x="109611" y="139172"/>
                  </a:cubicBezTo>
                  <a:cubicBezTo>
                    <a:pt x="110754" y="136409"/>
                    <a:pt x="112278" y="133171"/>
                    <a:pt x="115136" y="132980"/>
                  </a:cubicBezTo>
                  <a:cubicBezTo>
                    <a:pt x="117993" y="132790"/>
                    <a:pt x="120470" y="137933"/>
                    <a:pt x="121232" y="141839"/>
                  </a:cubicBezTo>
                  <a:cubicBezTo>
                    <a:pt x="122299" y="147220"/>
                    <a:pt x="124441" y="152345"/>
                    <a:pt x="127518" y="156888"/>
                  </a:cubicBezTo>
                  <a:cubicBezTo>
                    <a:pt x="128270" y="158126"/>
                    <a:pt x="129356" y="159117"/>
                    <a:pt x="130661" y="159746"/>
                  </a:cubicBezTo>
                  <a:cubicBezTo>
                    <a:pt x="131985" y="160222"/>
                    <a:pt x="133433" y="160222"/>
                    <a:pt x="134757" y="159746"/>
                  </a:cubicBezTo>
                  <a:cubicBezTo>
                    <a:pt x="144177" y="156764"/>
                    <a:pt x="150188" y="147563"/>
                    <a:pt x="149140" y="137743"/>
                  </a:cubicBezTo>
                  <a:cubicBezTo>
                    <a:pt x="148339" y="134638"/>
                    <a:pt x="148025" y="131418"/>
                    <a:pt x="148187" y="128218"/>
                  </a:cubicBezTo>
                  <a:cubicBezTo>
                    <a:pt x="148187" y="125170"/>
                    <a:pt x="151711" y="122122"/>
                    <a:pt x="154664" y="123265"/>
                  </a:cubicBezTo>
                  <a:cubicBezTo>
                    <a:pt x="155750" y="123893"/>
                    <a:pt x="156664" y="124770"/>
                    <a:pt x="157331" y="125837"/>
                  </a:cubicBezTo>
                  <a:cubicBezTo>
                    <a:pt x="159217" y="128513"/>
                    <a:pt x="160760" y="131428"/>
                    <a:pt x="161903" y="134504"/>
                  </a:cubicBezTo>
                  <a:cubicBezTo>
                    <a:pt x="162722" y="137686"/>
                    <a:pt x="164294" y="140619"/>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671" y="151459"/>
                    <a:pt x="207909"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16D85BCE-561E-9215-A42C-6A386E511630}"/>
                </a:ext>
              </a:extLst>
            </p:cNvPr>
            <p:cNvSpPr/>
            <p:nvPr/>
          </p:nvSpPr>
          <p:spPr>
            <a:xfrm>
              <a:off x="5142833" y="228589"/>
              <a:ext cx="213454" cy="127169"/>
            </a:xfrm>
            <a:custGeom>
              <a:avLst/>
              <a:gdLst>
                <a:gd name="connsiteX0" fmla="*/ 17408 w 213454"/>
                <a:gd name="connsiteY0" fmla="*/ 89743 h 127169"/>
                <a:gd name="connsiteX1" fmla="*/ 25410 w 213454"/>
                <a:gd name="connsiteY1" fmla="*/ 96982 h 127169"/>
                <a:gd name="connsiteX2" fmla="*/ 33410 w 213454"/>
                <a:gd name="connsiteY2" fmla="*/ 92410 h 127169"/>
                <a:gd name="connsiteX3" fmla="*/ 35697 w 213454"/>
                <a:gd name="connsiteY3" fmla="*/ 82028 h 127169"/>
                <a:gd name="connsiteX4" fmla="*/ 53318 w 213454"/>
                <a:gd name="connsiteY4" fmla="*/ 74789 h 127169"/>
                <a:gd name="connsiteX5" fmla="*/ 56651 w 213454"/>
                <a:gd name="connsiteY5" fmla="*/ 76218 h 127169"/>
                <a:gd name="connsiteX6" fmla="*/ 57414 w 213454"/>
                <a:gd name="connsiteY6" fmla="*/ 80218 h 127169"/>
                <a:gd name="connsiteX7" fmla="*/ 66939 w 213454"/>
                <a:gd name="connsiteY7" fmla="*/ 97077 h 127169"/>
                <a:gd name="connsiteX8" fmla="*/ 77702 w 213454"/>
                <a:gd name="connsiteY8" fmla="*/ 85933 h 127169"/>
                <a:gd name="connsiteX9" fmla="*/ 78559 w 213454"/>
                <a:gd name="connsiteY9" fmla="*/ 78789 h 127169"/>
                <a:gd name="connsiteX10" fmla="*/ 92828 w 213454"/>
                <a:gd name="connsiteY10" fmla="*/ 71192 h 127169"/>
                <a:gd name="connsiteX11" fmla="*/ 94847 w 213454"/>
                <a:gd name="connsiteY11" fmla="*/ 72027 h 127169"/>
                <a:gd name="connsiteX12" fmla="*/ 102181 w 213454"/>
                <a:gd name="connsiteY12" fmla="*/ 83742 h 127169"/>
                <a:gd name="connsiteX13" fmla="*/ 108467 w 213454"/>
                <a:gd name="connsiteY13" fmla="*/ 90124 h 127169"/>
                <a:gd name="connsiteX14" fmla="*/ 111992 w 213454"/>
                <a:gd name="connsiteY14" fmla="*/ 83647 h 127169"/>
                <a:gd name="connsiteX15" fmla="*/ 117326 w 213454"/>
                <a:gd name="connsiteY15" fmla="*/ 80313 h 127169"/>
                <a:gd name="connsiteX16" fmla="*/ 117992 w 213454"/>
                <a:gd name="connsiteY16" fmla="*/ 108888 h 127169"/>
                <a:gd name="connsiteX17" fmla="*/ 119517 w 213454"/>
                <a:gd name="connsiteY17" fmla="*/ 127081 h 127169"/>
                <a:gd name="connsiteX18" fmla="*/ 125898 w 213454"/>
                <a:gd name="connsiteY18" fmla="*/ 119175 h 127169"/>
                <a:gd name="connsiteX19" fmla="*/ 129709 w 213454"/>
                <a:gd name="connsiteY19" fmla="*/ 95553 h 127169"/>
                <a:gd name="connsiteX20" fmla="*/ 135614 w 213454"/>
                <a:gd name="connsiteY20" fmla="*/ 79932 h 127169"/>
                <a:gd name="connsiteX21" fmla="*/ 146663 w 213454"/>
                <a:gd name="connsiteY21" fmla="*/ 83933 h 127169"/>
                <a:gd name="connsiteX22" fmla="*/ 150758 w 213454"/>
                <a:gd name="connsiteY22" fmla="*/ 96030 h 127169"/>
                <a:gd name="connsiteX23" fmla="*/ 161332 w 213454"/>
                <a:gd name="connsiteY23" fmla="*/ 92124 h 127169"/>
                <a:gd name="connsiteX24" fmla="*/ 170857 w 213454"/>
                <a:gd name="connsiteY24" fmla="*/ 85076 h 127169"/>
                <a:gd name="connsiteX25" fmla="*/ 188763 w 213454"/>
                <a:gd name="connsiteY25" fmla="*/ 102221 h 127169"/>
                <a:gd name="connsiteX26" fmla="*/ 200384 w 213454"/>
                <a:gd name="connsiteY26" fmla="*/ 91172 h 127169"/>
                <a:gd name="connsiteX27" fmla="*/ 213433 w 213454"/>
                <a:gd name="connsiteY27" fmla="*/ 84314 h 127169"/>
                <a:gd name="connsiteX28" fmla="*/ 213433 w 213454"/>
                <a:gd name="connsiteY28" fmla="*/ 32784 h 127169"/>
                <a:gd name="connsiteX29" fmla="*/ 205623 w 213454"/>
                <a:gd name="connsiteY29" fmla="*/ 28021 h 127169"/>
                <a:gd name="connsiteX30" fmla="*/ 196098 w 213454"/>
                <a:gd name="connsiteY30" fmla="*/ 14877 h 127169"/>
                <a:gd name="connsiteX31" fmla="*/ 190383 w 213454"/>
                <a:gd name="connsiteY31" fmla="*/ 10590 h 127169"/>
                <a:gd name="connsiteX32" fmla="*/ 184001 w 213454"/>
                <a:gd name="connsiteY32" fmla="*/ 17544 h 127169"/>
                <a:gd name="connsiteX33" fmla="*/ 181334 w 213454"/>
                <a:gd name="connsiteY33" fmla="*/ 27640 h 127169"/>
                <a:gd name="connsiteX34" fmla="*/ 165808 w 213454"/>
                <a:gd name="connsiteY34" fmla="*/ 26497 h 127169"/>
                <a:gd name="connsiteX35" fmla="*/ 156283 w 213454"/>
                <a:gd name="connsiteY35" fmla="*/ 11638 h 127169"/>
                <a:gd name="connsiteX36" fmla="*/ 146758 w 213454"/>
                <a:gd name="connsiteY36" fmla="*/ 6685 h 127169"/>
                <a:gd name="connsiteX37" fmla="*/ 138662 w 213454"/>
                <a:gd name="connsiteY37" fmla="*/ 14400 h 127169"/>
                <a:gd name="connsiteX38" fmla="*/ 121422 w 213454"/>
                <a:gd name="connsiteY38" fmla="*/ 13353 h 127169"/>
                <a:gd name="connsiteX39" fmla="*/ 110373 w 213454"/>
                <a:gd name="connsiteY39" fmla="*/ 875 h 127169"/>
                <a:gd name="connsiteX40" fmla="*/ 100181 w 213454"/>
                <a:gd name="connsiteY40" fmla="*/ 9257 h 127169"/>
                <a:gd name="connsiteX41" fmla="*/ 96371 w 213454"/>
                <a:gd name="connsiteY41" fmla="*/ 23354 h 127169"/>
                <a:gd name="connsiteX42" fmla="*/ 84465 w 213454"/>
                <a:gd name="connsiteY42" fmla="*/ 27545 h 127169"/>
                <a:gd name="connsiteX43" fmla="*/ 81988 w 213454"/>
                <a:gd name="connsiteY43" fmla="*/ 23830 h 127169"/>
                <a:gd name="connsiteX44" fmla="*/ 75035 w 213454"/>
                <a:gd name="connsiteY44" fmla="*/ 10019 h 127169"/>
                <a:gd name="connsiteX45" fmla="*/ 63700 w 213454"/>
                <a:gd name="connsiteY45" fmla="*/ -78 h 127169"/>
                <a:gd name="connsiteX46" fmla="*/ 53413 w 213454"/>
                <a:gd name="connsiteY46" fmla="*/ 12972 h 127169"/>
                <a:gd name="connsiteX47" fmla="*/ 41983 w 213454"/>
                <a:gd name="connsiteY47" fmla="*/ 24211 h 127169"/>
                <a:gd name="connsiteX48" fmla="*/ 34459 w 213454"/>
                <a:gd name="connsiteY48" fmla="*/ 11638 h 127169"/>
                <a:gd name="connsiteX49" fmla="*/ 32077 w 213454"/>
                <a:gd name="connsiteY49" fmla="*/ 6114 h 127169"/>
                <a:gd name="connsiteX50" fmla="*/ 26838 w 213454"/>
                <a:gd name="connsiteY50" fmla="*/ 6114 h 127169"/>
                <a:gd name="connsiteX51" fmla="*/ 15694 w 213454"/>
                <a:gd name="connsiteY51" fmla="*/ 13448 h 127169"/>
                <a:gd name="connsiteX52" fmla="*/ -22 w 213454"/>
                <a:gd name="connsiteY52" fmla="*/ 33260 h 127169"/>
                <a:gd name="connsiteX53" fmla="*/ -22 w 213454"/>
                <a:gd name="connsiteY53" fmla="*/ 84314 h 127169"/>
                <a:gd name="connsiteX54" fmla="*/ 17408 w 213454"/>
                <a:gd name="connsiteY54" fmla="*/ 89743 h 12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454" h="127169">
                  <a:moveTo>
                    <a:pt x="17408" y="89743"/>
                  </a:moveTo>
                  <a:cubicBezTo>
                    <a:pt x="19837" y="92403"/>
                    <a:pt x="22523" y="94826"/>
                    <a:pt x="25410" y="96982"/>
                  </a:cubicBezTo>
                  <a:cubicBezTo>
                    <a:pt x="28458" y="98792"/>
                    <a:pt x="32267" y="95744"/>
                    <a:pt x="33410" y="92410"/>
                  </a:cubicBezTo>
                  <a:cubicBezTo>
                    <a:pt x="34553" y="89076"/>
                    <a:pt x="34268" y="85266"/>
                    <a:pt x="35697" y="82028"/>
                  </a:cubicBezTo>
                  <a:cubicBezTo>
                    <a:pt x="39402" y="76074"/>
                    <a:pt x="46498" y="73157"/>
                    <a:pt x="53318" y="74789"/>
                  </a:cubicBezTo>
                  <a:cubicBezTo>
                    <a:pt x="54575" y="74796"/>
                    <a:pt x="55775" y="75312"/>
                    <a:pt x="56651" y="76218"/>
                  </a:cubicBezTo>
                  <a:cubicBezTo>
                    <a:pt x="57347" y="77427"/>
                    <a:pt x="57614" y="78837"/>
                    <a:pt x="57414" y="80218"/>
                  </a:cubicBezTo>
                  <a:cubicBezTo>
                    <a:pt x="57594" y="87069"/>
                    <a:pt x="61166" y="93384"/>
                    <a:pt x="66939" y="97077"/>
                  </a:cubicBezTo>
                  <a:cubicBezTo>
                    <a:pt x="72406" y="95799"/>
                    <a:pt x="76616" y="91439"/>
                    <a:pt x="77702" y="85933"/>
                  </a:cubicBezTo>
                  <a:cubicBezTo>
                    <a:pt x="77702" y="83552"/>
                    <a:pt x="77702" y="81075"/>
                    <a:pt x="78559" y="78789"/>
                  </a:cubicBezTo>
                  <a:cubicBezTo>
                    <a:pt x="80398" y="72751"/>
                    <a:pt x="86788" y="69350"/>
                    <a:pt x="92828" y="71192"/>
                  </a:cubicBezTo>
                  <a:cubicBezTo>
                    <a:pt x="93523" y="71405"/>
                    <a:pt x="94199" y="71685"/>
                    <a:pt x="94847" y="72027"/>
                  </a:cubicBezTo>
                  <a:cubicBezTo>
                    <a:pt x="98619" y="74925"/>
                    <a:pt x="101219" y="79084"/>
                    <a:pt x="102181" y="83742"/>
                  </a:cubicBezTo>
                  <a:cubicBezTo>
                    <a:pt x="103133" y="86981"/>
                    <a:pt x="105325" y="91172"/>
                    <a:pt x="108467" y="90124"/>
                  </a:cubicBezTo>
                  <a:cubicBezTo>
                    <a:pt x="111611" y="89076"/>
                    <a:pt x="111325" y="86219"/>
                    <a:pt x="111992" y="83647"/>
                  </a:cubicBezTo>
                  <a:cubicBezTo>
                    <a:pt x="112658" y="81075"/>
                    <a:pt x="115421" y="78504"/>
                    <a:pt x="117326" y="80313"/>
                  </a:cubicBezTo>
                  <a:cubicBezTo>
                    <a:pt x="118783" y="89770"/>
                    <a:pt x="119002" y="99375"/>
                    <a:pt x="117992" y="108888"/>
                  </a:cubicBezTo>
                  <a:cubicBezTo>
                    <a:pt x="116497" y="114956"/>
                    <a:pt x="117031" y="121347"/>
                    <a:pt x="119517" y="127081"/>
                  </a:cubicBezTo>
                  <a:cubicBezTo>
                    <a:pt x="123041" y="126605"/>
                    <a:pt x="124851" y="122604"/>
                    <a:pt x="125898" y="119175"/>
                  </a:cubicBezTo>
                  <a:cubicBezTo>
                    <a:pt x="128213" y="111508"/>
                    <a:pt x="129499" y="103562"/>
                    <a:pt x="129709" y="95553"/>
                  </a:cubicBezTo>
                  <a:cubicBezTo>
                    <a:pt x="129709" y="89648"/>
                    <a:pt x="130280" y="82314"/>
                    <a:pt x="135614" y="79932"/>
                  </a:cubicBezTo>
                  <a:cubicBezTo>
                    <a:pt x="139777" y="78564"/>
                    <a:pt x="144338" y="80215"/>
                    <a:pt x="146663" y="83933"/>
                  </a:cubicBezTo>
                  <a:cubicBezTo>
                    <a:pt x="148882" y="87623"/>
                    <a:pt x="150282" y="91749"/>
                    <a:pt x="150758" y="96030"/>
                  </a:cubicBezTo>
                  <a:cubicBezTo>
                    <a:pt x="154188" y="98316"/>
                    <a:pt x="158664" y="95268"/>
                    <a:pt x="161332" y="92124"/>
                  </a:cubicBezTo>
                  <a:cubicBezTo>
                    <a:pt x="163998" y="88981"/>
                    <a:pt x="166856" y="84885"/>
                    <a:pt x="170857" y="85076"/>
                  </a:cubicBezTo>
                  <a:cubicBezTo>
                    <a:pt x="179524" y="85076"/>
                    <a:pt x="180382" y="102030"/>
                    <a:pt x="188763" y="102221"/>
                  </a:cubicBezTo>
                  <a:cubicBezTo>
                    <a:pt x="194288" y="102221"/>
                    <a:pt x="196955" y="95649"/>
                    <a:pt x="200384" y="91172"/>
                  </a:cubicBezTo>
                  <a:cubicBezTo>
                    <a:pt x="206099" y="83552"/>
                    <a:pt x="208671" y="84314"/>
                    <a:pt x="213433" y="84314"/>
                  </a:cubicBezTo>
                  <a:lnTo>
                    <a:pt x="213433" y="32784"/>
                  </a:lnTo>
                  <a:cubicBezTo>
                    <a:pt x="208957" y="32784"/>
                    <a:pt x="207908" y="33355"/>
                    <a:pt x="205623" y="28021"/>
                  </a:cubicBezTo>
                  <a:cubicBezTo>
                    <a:pt x="202956" y="23293"/>
                    <a:pt x="199765" y="18883"/>
                    <a:pt x="196098" y="14877"/>
                  </a:cubicBezTo>
                  <a:cubicBezTo>
                    <a:pt x="194888" y="12701"/>
                    <a:pt x="192812" y="11143"/>
                    <a:pt x="190383" y="10590"/>
                  </a:cubicBezTo>
                  <a:cubicBezTo>
                    <a:pt x="186953" y="10590"/>
                    <a:pt x="184667" y="14115"/>
                    <a:pt x="184001" y="17544"/>
                  </a:cubicBezTo>
                  <a:cubicBezTo>
                    <a:pt x="183887" y="21068"/>
                    <a:pt x="182972" y="24520"/>
                    <a:pt x="181334" y="27640"/>
                  </a:cubicBezTo>
                  <a:cubicBezTo>
                    <a:pt x="177714" y="32307"/>
                    <a:pt x="169999" y="30688"/>
                    <a:pt x="165808" y="26497"/>
                  </a:cubicBezTo>
                  <a:cubicBezTo>
                    <a:pt x="162275" y="21783"/>
                    <a:pt x="159093" y="16817"/>
                    <a:pt x="156283" y="11638"/>
                  </a:cubicBezTo>
                  <a:cubicBezTo>
                    <a:pt x="154426" y="8184"/>
                    <a:pt x="150654" y="6219"/>
                    <a:pt x="146758" y="6685"/>
                  </a:cubicBezTo>
                  <a:cubicBezTo>
                    <a:pt x="143139" y="7638"/>
                    <a:pt x="141424" y="11733"/>
                    <a:pt x="138662" y="14400"/>
                  </a:cubicBezTo>
                  <a:cubicBezTo>
                    <a:pt x="133566" y="18728"/>
                    <a:pt x="125955" y="18266"/>
                    <a:pt x="121422" y="13353"/>
                  </a:cubicBezTo>
                  <a:cubicBezTo>
                    <a:pt x="117612" y="9066"/>
                    <a:pt x="115897" y="1922"/>
                    <a:pt x="110373" y="875"/>
                  </a:cubicBezTo>
                  <a:cubicBezTo>
                    <a:pt x="104848" y="-173"/>
                    <a:pt x="101610" y="4685"/>
                    <a:pt x="100181" y="9257"/>
                  </a:cubicBezTo>
                  <a:cubicBezTo>
                    <a:pt x="99266" y="14046"/>
                    <a:pt x="97999" y="18759"/>
                    <a:pt x="96371" y="23354"/>
                  </a:cubicBezTo>
                  <a:cubicBezTo>
                    <a:pt x="94085" y="27640"/>
                    <a:pt x="88179" y="30688"/>
                    <a:pt x="84465" y="27545"/>
                  </a:cubicBezTo>
                  <a:cubicBezTo>
                    <a:pt x="83398" y="26487"/>
                    <a:pt x="82550" y="25224"/>
                    <a:pt x="81988" y="23830"/>
                  </a:cubicBezTo>
                  <a:lnTo>
                    <a:pt x="75035" y="10019"/>
                  </a:lnTo>
                  <a:cubicBezTo>
                    <a:pt x="72653" y="5161"/>
                    <a:pt x="69034" y="-363"/>
                    <a:pt x="63700" y="-78"/>
                  </a:cubicBezTo>
                  <a:cubicBezTo>
                    <a:pt x="58366" y="208"/>
                    <a:pt x="55223" y="7257"/>
                    <a:pt x="53413" y="12972"/>
                  </a:cubicBezTo>
                  <a:cubicBezTo>
                    <a:pt x="51603" y="18687"/>
                    <a:pt x="47698" y="25354"/>
                    <a:pt x="41983" y="24211"/>
                  </a:cubicBezTo>
                  <a:cubicBezTo>
                    <a:pt x="36268" y="23068"/>
                    <a:pt x="35220" y="16877"/>
                    <a:pt x="34459" y="11638"/>
                  </a:cubicBezTo>
                  <a:cubicBezTo>
                    <a:pt x="34477" y="9543"/>
                    <a:pt x="33610" y="7537"/>
                    <a:pt x="32077" y="6114"/>
                  </a:cubicBezTo>
                  <a:cubicBezTo>
                    <a:pt x="30410" y="5352"/>
                    <a:pt x="28505" y="5352"/>
                    <a:pt x="26838" y="6114"/>
                  </a:cubicBezTo>
                  <a:cubicBezTo>
                    <a:pt x="22399" y="7218"/>
                    <a:pt x="18466" y="9805"/>
                    <a:pt x="15694" y="13448"/>
                  </a:cubicBezTo>
                  <a:cubicBezTo>
                    <a:pt x="11218" y="19258"/>
                    <a:pt x="9884" y="33260"/>
                    <a:pt x="-22" y="33260"/>
                  </a:cubicBezTo>
                  <a:lnTo>
                    <a:pt x="-22" y="84314"/>
                  </a:lnTo>
                  <a:cubicBezTo>
                    <a:pt x="6245" y="84000"/>
                    <a:pt x="12427" y="85924"/>
                    <a:pt x="17408" y="89743"/>
                  </a:cubicBezTo>
                  <a:close/>
                </a:path>
              </a:pathLst>
            </a:custGeom>
            <a:solidFill>
              <a:srgbClr val="F99F38"/>
            </a:solid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E928B599-050F-25BB-9515-2F80254395C5}"/>
                </a:ext>
              </a:extLst>
            </p:cNvPr>
            <p:cNvSpPr/>
            <p:nvPr/>
          </p:nvSpPr>
          <p:spPr>
            <a:xfrm>
              <a:off x="5282699" y="399026"/>
              <a:ext cx="63588" cy="154723"/>
            </a:xfrm>
            <a:custGeom>
              <a:avLst/>
              <a:gdLst>
                <a:gd name="connsiteX0" fmla="*/ 1558 w 63588"/>
                <a:gd name="connsiteY0" fmla="*/ 95138 h 154723"/>
                <a:gd name="connsiteX1" fmla="*/ 2511 w 63588"/>
                <a:gd name="connsiteY1" fmla="*/ 96376 h 154723"/>
                <a:gd name="connsiteX2" fmla="*/ 3940 w 63588"/>
                <a:gd name="connsiteY2" fmla="*/ 96376 h 154723"/>
                <a:gd name="connsiteX3" fmla="*/ 10893 w 63588"/>
                <a:gd name="connsiteY3" fmla="*/ 95424 h 154723"/>
                <a:gd name="connsiteX4" fmla="*/ 21561 w 63588"/>
                <a:gd name="connsiteY4" fmla="*/ 79422 h 154723"/>
                <a:gd name="connsiteX5" fmla="*/ 25085 w 63588"/>
                <a:gd name="connsiteY5" fmla="*/ 78755 h 154723"/>
                <a:gd name="connsiteX6" fmla="*/ 29086 w 63588"/>
                <a:gd name="connsiteY6" fmla="*/ 87137 h 154723"/>
                <a:gd name="connsiteX7" fmla="*/ 31562 w 63588"/>
                <a:gd name="connsiteY7" fmla="*/ 91518 h 154723"/>
                <a:gd name="connsiteX8" fmla="*/ 27943 w 63588"/>
                <a:gd name="connsiteY8" fmla="*/ 111235 h 154723"/>
                <a:gd name="connsiteX9" fmla="*/ 22894 w 63588"/>
                <a:gd name="connsiteY9" fmla="*/ 119427 h 154723"/>
                <a:gd name="connsiteX10" fmla="*/ 22894 w 63588"/>
                <a:gd name="connsiteY10" fmla="*/ 128952 h 154723"/>
                <a:gd name="connsiteX11" fmla="*/ 25562 w 63588"/>
                <a:gd name="connsiteY11" fmla="*/ 133143 h 154723"/>
                <a:gd name="connsiteX12" fmla="*/ 34038 w 63588"/>
                <a:gd name="connsiteY12" fmla="*/ 153621 h 154723"/>
                <a:gd name="connsiteX13" fmla="*/ 35181 w 63588"/>
                <a:gd name="connsiteY13" fmla="*/ 154574 h 154723"/>
                <a:gd name="connsiteX14" fmla="*/ 37849 w 63588"/>
                <a:gd name="connsiteY14" fmla="*/ 153145 h 154723"/>
                <a:gd name="connsiteX15" fmla="*/ 37849 w 63588"/>
                <a:gd name="connsiteY15" fmla="*/ 149811 h 154723"/>
                <a:gd name="connsiteX16" fmla="*/ 41944 w 63588"/>
                <a:gd name="connsiteY16" fmla="*/ 91042 h 154723"/>
                <a:gd name="connsiteX17" fmla="*/ 41944 w 63588"/>
                <a:gd name="connsiteY17" fmla="*/ 84851 h 154723"/>
                <a:gd name="connsiteX18" fmla="*/ 46135 w 63588"/>
                <a:gd name="connsiteY18" fmla="*/ 80850 h 154723"/>
                <a:gd name="connsiteX19" fmla="*/ 50231 w 63588"/>
                <a:gd name="connsiteY19" fmla="*/ 82470 h 154723"/>
                <a:gd name="connsiteX20" fmla="*/ 59756 w 63588"/>
                <a:gd name="connsiteY20" fmla="*/ 84565 h 154723"/>
                <a:gd name="connsiteX21" fmla="*/ 62519 w 63588"/>
                <a:gd name="connsiteY21" fmla="*/ 76659 h 154723"/>
                <a:gd name="connsiteX22" fmla="*/ 57661 w 63588"/>
                <a:gd name="connsiteY22" fmla="*/ 73421 h 154723"/>
                <a:gd name="connsiteX23" fmla="*/ 56803 w 63588"/>
                <a:gd name="connsiteY23" fmla="*/ 70182 h 154723"/>
                <a:gd name="connsiteX24" fmla="*/ 54898 w 63588"/>
                <a:gd name="connsiteY24" fmla="*/ 44751 h 154723"/>
                <a:gd name="connsiteX25" fmla="*/ 56708 w 63588"/>
                <a:gd name="connsiteY25" fmla="*/ 37988 h 154723"/>
                <a:gd name="connsiteX26" fmla="*/ 58994 w 63588"/>
                <a:gd name="connsiteY26" fmla="*/ 36464 h 154723"/>
                <a:gd name="connsiteX27" fmla="*/ 59756 w 63588"/>
                <a:gd name="connsiteY27" fmla="*/ 33130 h 154723"/>
                <a:gd name="connsiteX28" fmla="*/ 59756 w 63588"/>
                <a:gd name="connsiteY28" fmla="*/ 26844 h 154723"/>
                <a:gd name="connsiteX29" fmla="*/ 59185 w 63588"/>
                <a:gd name="connsiteY29" fmla="*/ 24367 h 154723"/>
                <a:gd name="connsiteX30" fmla="*/ 56708 w 63588"/>
                <a:gd name="connsiteY30" fmla="*/ 22938 h 154723"/>
                <a:gd name="connsiteX31" fmla="*/ 52803 w 63588"/>
                <a:gd name="connsiteY31" fmla="*/ 14937 h 154723"/>
                <a:gd name="connsiteX32" fmla="*/ 52803 w 63588"/>
                <a:gd name="connsiteY32" fmla="*/ 5412 h 154723"/>
                <a:gd name="connsiteX33" fmla="*/ 46326 w 63588"/>
                <a:gd name="connsiteY33" fmla="*/ -17 h 154723"/>
                <a:gd name="connsiteX34" fmla="*/ 40325 w 63588"/>
                <a:gd name="connsiteY34" fmla="*/ 43893 h 154723"/>
                <a:gd name="connsiteX35" fmla="*/ 38420 w 63588"/>
                <a:gd name="connsiteY35" fmla="*/ 54371 h 154723"/>
                <a:gd name="connsiteX36" fmla="*/ 37849 w 63588"/>
                <a:gd name="connsiteY36" fmla="*/ 76278 h 154723"/>
                <a:gd name="connsiteX37" fmla="*/ 37849 w 63588"/>
                <a:gd name="connsiteY37" fmla="*/ 77326 h 154723"/>
                <a:gd name="connsiteX38" fmla="*/ 35658 w 63588"/>
                <a:gd name="connsiteY38" fmla="*/ 76755 h 154723"/>
                <a:gd name="connsiteX39" fmla="*/ 34324 w 63588"/>
                <a:gd name="connsiteY39" fmla="*/ 74659 h 154723"/>
                <a:gd name="connsiteX40" fmla="*/ 28800 w 63588"/>
                <a:gd name="connsiteY40" fmla="*/ 73421 h 154723"/>
                <a:gd name="connsiteX41" fmla="*/ 12322 w 63588"/>
                <a:gd name="connsiteY41" fmla="*/ 75516 h 154723"/>
                <a:gd name="connsiteX42" fmla="*/ 1558 w 63588"/>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588" h="154723">
                  <a:moveTo>
                    <a:pt x="1558" y="95138"/>
                  </a:moveTo>
                  <a:cubicBezTo>
                    <a:pt x="1758" y="95624"/>
                    <a:pt x="2091" y="96052"/>
                    <a:pt x="2511" y="96376"/>
                  </a:cubicBezTo>
                  <a:cubicBezTo>
                    <a:pt x="2977" y="96519"/>
                    <a:pt x="3473" y="96519"/>
                    <a:pt x="3940" y="96376"/>
                  </a:cubicBezTo>
                  <a:lnTo>
                    <a:pt x="10893" y="95424"/>
                  </a:lnTo>
                  <a:cubicBezTo>
                    <a:pt x="12322" y="88937"/>
                    <a:pt x="16122" y="83232"/>
                    <a:pt x="21561" y="79422"/>
                  </a:cubicBezTo>
                  <a:cubicBezTo>
                    <a:pt x="22599" y="78736"/>
                    <a:pt x="23866" y="78498"/>
                    <a:pt x="25085" y="78755"/>
                  </a:cubicBezTo>
                  <a:cubicBezTo>
                    <a:pt x="28228" y="79707"/>
                    <a:pt x="27943" y="84089"/>
                    <a:pt x="29086" y="87137"/>
                  </a:cubicBezTo>
                  <a:cubicBezTo>
                    <a:pt x="29800" y="88661"/>
                    <a:pt x="30629" y="90128"/>
                    <a:pt x="31562" y="91518"/>
                  </a:cubicBezTo>
                  <a:cubicBezTo>
                    <a:pt x="33896" y="98272"/>
                    <a:pt x="32524" y="105749"/>
                    <a:pt x="27943" y="111235"/>
                  </a:cubicBezTo>
                  <a:cubicBezTo>
                    <a:pt x="25990" y="113788"/>
                    <a:pt x="24304" y="116540"/>
                    <a:pt x="22894" y="119427"/>
                  </a:cubicBezTo>
                  <a:cubicBezTo>
                    <a:pt x="21580" y="122465"/>
                    <a:pt x="21580" y="125913"/>
                    <a:pt x="22894" y="128952"/>
                  </a:cubicBezTo>
                  <a:cubicBezTo>
                    <a:pt x="23694" y="130399"/>
                    <a:pt x="24580" y="131800"/>
                    <a:pt x="25562" y="133143"/>
                  </a:cubicBezTo>
                  <a:cubicBezTo>
                    <a:pt x="29562" y="139429"/>
                    <a:pt x="29181" y="148002"/>
                    <a:pt x="34038" y="153621"/>
                  </a:cubicBezTo>
                  <a:cubicBezTo>
                    <a:pt x="34324" y="154040"/>
                    <a:pt x="34724" y="154364"/>
                    <a:pt x="35181" y="154574"/>
                  </a:cubicBezTo>
                  <a:cubicBezTo>
                    <a:pt x="36306" y="154841"/>
                    <a:pt x="37449" y="154221"/>
                    <a:pt x="37849" y="153145"/>
                  </a:cubicBezTo>
                  <a:cubicBezTo>
                    <a:pt x="38135" y="152050"/>
                    <a:pt x="38135" y="150907"/>
                    <a:pt x="37849" y="149811"/>
                  </a:cubicBezTo>
                  <a:cubicBezTo>
                    <a:pt x="37277" y="130095"/>
                    <a:pt x="44230" y="110568"/>
                    <a:pt x="41944" y="91042"/>
                  </a:cubicBezTo>
                  <a:cubicBezTo>
                    <a:pt x="41611" y="88994"/>
                    <a:pt x="41611" y="86899"/>
                    <a:pt x="41944" y="84851"/>
                  </a:cubicBezTo>
                  <a:cubicBezTo>
                    <a:pt x="42516" y="82851"/>
                    <a:pt x="44040" y="80850"/>
                    <a:pt x="46135" y="80850"/>
                  </a:cubicBezTo>
                  <a:cubicBezTo>
                    <a:pt x="47640" y="80936"/>
                    <a:pt x="49079" y="81498"/>
                    <a:pt x="50231" y="82470"/>
                  </a:cubicBezTo>
                  <a:cubicBezTo>
                    <a:pt x="52955" y="84508"/>
                    <a:pt x="56432" y="85270"/>
                    <a:pt x="59756" y="84565"/>
                  </a:cubicBezTo>
                  <a:cubicBezTo>
                    <a:pt x="62899" y="83517"/>
                    <a:pt x="64900" y="78945"/>
                    <a:pt x="62519" y="76659"/>
                  </a:cubicBezTo>
                  <a:cubicBezTo>
                    <a:pt x="60137" y="74373"/>
                    <a:pt x="58804" y="75040"/>
                    <a:pt x="57661" y="73421"/>
                  </a:cubicBezTo>
                  <a:cubicBezTo>
                    <a:pt x="57079" y="72440"/>
                    <a:pt x="56784" y="71325"/>
                    <a:pt x="56803" y="70182"/>
                  </a:cubicBezTo>
                  <a:cubicBezTo>
                    <a:pt x="56232" y="61705"/>
                    <a:pt x="55565" y="53228"/>
                    <a:pt x="54898" y="44751"/>
                  </a:cubicBezTo>
                  <a:cubicBezTo>
                    <a:pt x="54898" y="42274"/>
                    <a:pt x="54898" y="39417"/>
                    <a:pt x="56708" y="37988"/>
                  </a:cubicBezTo>
                  <a:cubicBezTo>
                    <a:pt x="57518" y="37559"/>
                    <a:pt x="58289" y="37045"/>
                    <a:pt x="58994" y="36464"/>
                  </a:cubicBezTo>
                  <a:cubicBezTo>
                    <a:pt x="59632" y="35483"/>
                    <a:pt x="59908" y="34292"/>
                    <a:pt x="59756" y="33130"/>
                  </a:cubicBezTo>
                  <a:lnTo>
                    <a:pt x="59756" y="26844"/>
                  </a:lnTo>
                  <a:cubicBezTo>
                    <a:pt x="59814" y="25977"/>
                    <a:pt x="59613" y="25120"/>
                    <a:pt x="59185" y="24367"/>
                  </a:cubicBezTo>
                  <a:cubicBezTo>
                    <a:pt x="58613" y="23605"/>
                    <a:pt x="57565" y="23415"/>
                    <a:pt x="56708" y="22938"/>
                  </a:cubicBezTo>
                  <a:cubicBezTo>
                    <a:pt x="54060" y="21167"/>
                    <a:pt x="52574" y="18109"/>
                    <a:pt x="52803" y="14937"/>
                  </a:cubicBezTo>
                  <a:cubicBezTo>
                    <a:pt x="53146" y="11775"/>
                    <a:pt x="53146" y="8575"/>
                    <a:pt x="52803" y="5412"/>
                  </a:cubicBezTo>
                  <a:cubicBezTo>
                    <a:pt x="52136" y="2364"/>
                    <a:pt x="49374" y="-588"/>
                    <a:pt x="46326" y="-17"/>
                  </a:cubicBezTo>
                  <a:cubicBezTo>
                    <a:pt x="45192" y="14728"/>
                    <a:pt x="43192" y="29387"/>
                    <a:pt x="40325" y="43893"/>
                  </a:cubicBezTo>
                  <a:cubicBezTo>
                    <a:pt x="39449" y="47341"/>
                    <a:pt x="38820" y="50837"/>
                    <a:pt x="38420" y="54371"/>
                  </a:cubicBezTo>
                  <a:cubicBezTo>
                    <a:pt x="38753" y="61677"/>
                    <a:pt x="38563" y="69001"/>
                    <a:pt x="37849" y="76278"/>
                  </a:cubicBezTo>
                  <a:cubicBezTo>
                    <a:pt x="37934" y="76621"/>
                    <a:pt x="37934" y="76983"/>
                    <a:pt x="37849" y="77326"/>
                  </a:cubicBezTo>
                  <a:cubicBezTo>
                    <a:pt x="37182" y="77898"/>
                    <a:pt x="36134" y="77326"/>
                    <a:pt x="35658" y="76755"/>
                  </a:cubicBezTo>
                  <a:cubicBezTo>
                    <a:pt x="35181" y="76183"/>
                    <a:pt x="34896" y="75231"/>
                    <a:pt x="34324" y="74659"/>
                  </a:cubicBezTo>
                  <a:cubicBezTo>
                    <a:pt x="32800" y="73364"/>
                    <a:pt x="30733" y="72897"/>
                    <a:pt x="28800" y="73421"/>
                  </a:cubicBezTo>
                  <a:lnTo>
                    <a:pt x="12322" y="75516"/>
                  </a:lnTo>
                  <a:cubicBezTo>
                    <a:pt x="892" y="76659"/>
                    <a:pt x="-2347" y="85994"/>
                    <a:pt x="1558" y="95138"/>
                  </a:cubicBezTo>
                  <a:close/>
                </a:path>
              </a:pathLst>
            </a:custGeom>
            <a:solidFill>
              <a:srgbClr val="FAB07F"/>
            </a:solidFill>
            <a:ln w="9525" cap="flat">
              <a:no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496776AE-6B06-0287-F5A1-EE7551FE07B1}"/>
                </a:ext>
              </a:extLst>
            </p:cNvPr>
            <p:cNvSpPr/>
            <p:nvPr/>
          </p:nvSpPr>
          <p:spPr>
            <a:xfrm>
              <a:off x="5293101" y="425558"/>
              <a:ext cx="12127" cy="24876"/>
            </a:xfrm>
            <a:custGeom>
              <a:avLst/>
              <a:gdLst>
                <a:gd name="connsiteX0" fmla="*/ 1443 w 12127"/>
                <a:gd name="connsiteY0" fmla="*/ 24409 h 24876"/>
                <a:gd name="connsiteX1" fmla="*/ 585 w 12127"/>
                <a:gd name="connsiteY1" fmla="*/ 22885 h 24876"/>
                <a:gd name="connsiteX2" fmla="*/ 585 w 12127"/>
                <a:gd name="connsiteY2" fmla="*/ 5264 h 24876"/>
                <a:gd name="connsiteX3" fmla="*/ 1443 w 12127"/>
                <a:gd name="connsiteY3" fmla="*/ 1740 h 24876"/>
                <a:gd name="connsiteX4" fmla="*/ 6110 w 12127"/>
                <a:gd name="connsiteY4" fmla="*/ 25 h 24876"/>
                <a:gd name="connsiteX5" fmla="*/ 10396 w 12127"/>
                <a:gd name="connsiteY5" fmla="*/ 2883 h 24876"/>
                <a:gd name="connsiteX6" fmla="*/ 11539 w 12127"/>
                <a:gd name="connsiteY6" fmla="*/ 4788 h 24876"/>
                <a:gd name="connsiteX7" fmla="*/ 12016 w 12127"/>
                <a:gd name="connsiteY7" fmla="*/ 7836 h 24876"/>
                <a:gd name="connsiteX8" fmla="*/ 12016 w 12127"/>
                <a:gd name="connsiteY8" fmla="*/ 14598 h 24876"/>
                <a:gd name="connsiteX9" fmla="*/ 9158 w 12127"/>
                <a:gd name="connsiteY9" fmla="*/ 22790 h 24876"/>
                <a:gd name="connsiteX10" fmla="*/ 1443 w 12127"/>
                <a:gd name="connsiteY10" fmla="*/ 24409 h 2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7" h="24876">
                  <a:moveTo>
                    <a:pt x="1443" y="24409"/>
                  </a:moveTo>
                  <a:cubicBezTo>
                    <a:pt x="928" y="24066"/>
                    <a:pt x="605" y="23504"/>
                    <a:pt x="585" y="22885"/>
                  </a:cubicBezTo>
                  <a:cubicBezTo>
                    <a:pt x="-224" y="17037"/>
                    <a:pt x="-224" y="11112"/>
                    <a:pt x="585" y="5264"/>
                  </a:cubicBezTo>
                  <a:cubicBezTo>
                    <a:pt x="576" y="4035"/>
                    <a:pt x="871" y="2826"/>
                    <a:pt x="1443" y="1740"/>
                  </a:cubicBezTo>
                  <a:cubicBezTo>
                    <a:pt x="2528" y="301"/>
                    <a:pt x="4357" y="-375"/>
                    <a:pt x="6110" y="25"/>
                  </a:cubicBezTo>
                  <a:cubicBezTo>
                    <a:pt x="7805" y="492"/>
                    <a:pt x="9311" y="1492"/>
                    <a:pt x="10396" y="2883"/>
                  </a:cubicBezTo>
                  <a:cubicBezTo>
                    <a:pt x="10901" y="3435"/>
                    <a:pt x="11292" y="4083"/>
                    <a:pt x="11539" y="4788"/>
                  </a:cubicBezTo>
                  <a:cubicBezTo>
                    <a:pt x="11892" y="5769"/>
                    <a:pt x="12053" y="6798"/>
                    <a:pt x="12016" y="7836"/>
                  </a:cubicBezTo>
                  <a:lnTo>
                    <a:pt x="12016" y="14598"/>
                  </a:lnTo>
                  <a:cubicBezTo>
                    <a:pt x="12435" y="17627"/>
                    <a:pt x="11368" y="20675"/>
                    <a:pt x="9158" y="22790"/>
                  </a:cubicBezTo>
                  <a:cubicBezTo>
                    <a:pt x="7053" y="24647"/>
                    <a:pt x="4120" y="25267"/>
                    <a:pt x="1443" y="24409"/>
                  </a:cubicBezTo>
                  <a:close/>
                </a:path>
              </a:pathLst>
            </a:custGeom>
            <a:solidFill>
              <a:srgbClr val="FAB07F"/>
            </a:solidFill>
            <a:ln w="9525" cap="flat">
              <a:noFill/>
              <a:prstDash val="solid"/>
              <a:miter/>
            </a:ln>
          </p:spPr>
          <p:txBody>
            <a:bodyPr rtlCol="0" anchor="ctr"/>
            <a:lstStyle/>
            <a:p>
              <a:endParaRPr lang="en-IN"/>
            </a:p>
          </p:txBody>
        </p:sp>
        <p:sp>
          <p:nvSpPr>
            <p:cNvPr id="241" name="Freeform: Shape 240">
              <a:extLst>
                <a:ext uri="{FF2B5EF4-FFF2-40B4-BE49-F238E27FC236}">
                  <a16:creationId xmlns:a16="http://schemas.microsoft.com/office/drawing/2014/main" xmlns="" id="{CFFCE76B-0DFD-D206-4B96-0D0AE3D1563F}"/>
                </a:ext>
              </a:extLst>
            </p:cNvPr>
            <p:cNvSpPr/>
            <p:nvPr/>
          </p:nvSpPr>
          <p:spPr>
            <a:xfrm>
              <a:off x="5261562" y="445300"/>
              <a:ext cx="5487" cy="11900"/>
            </a:xfrm>
            <a:custGeom>
              <a:avLst/>
              <a:gdLst>
                <a:gd name="connsiteX0" fmla="*/ 693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59 w 5487"/>
                <a:gd name="connsiteY4" fmla="*/ 763 h 11900"/>
                <a:gd name="connsiteX5" fmla="*/ 4217 w 5487"/>
                <a:gd name="connsiteY5" fmla="*/ 3049 h 11900"/>
                <a:gd name="connsiteX6" fmla="*/ 5074 w 5487"/>
                <a:gd name="connsiteY6" fmla="*/ 11335 h 11900"/>
                <a:gd name="connsiteX7" fmla="*/ 693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3" y="10383"/>
                  </a:moveTo>
                  <a:cubicBezTo>
                    <a:pt x="169" y="9183"/>
                    <a:pt x="-31" y="7868"/>
                    <a:pt x="121" y="6573"/>
                  </a:cubicBezTo>
                  <a:cubicBezTo>
                    <a:pt x="-70" y="4992"/>
                    <a:pt x="-70" y="3392"/>
                    <a:pt x="121" y="1810"/>
                  </a:cubicBezTo>
                  <a:cubicBezTo>
                    <a:pt x="254" y="1086"/>
                    <a:pt x="664" y="429"/>
                    <a:pt x="1264" y="1"/>
                  </a:cubicBezTo>
                  <a:cubicBezTo>
                    <a:pt x="2055" y="-257"/>
                    <a:pt x="2922" y="58"/>
                    <a:pt x="3359" y="763"/>
                  </a:cubicBezTo>
                  <a:cubicBezTo>
                    <a:pt x="3778" y="1467"/>
                    <a:pt x="4074" y="2239"/>
                    <a:pt x="4217" y="3049"/>
                  </a:cubicBezTo>
                  <a:cubicBezTo>
                    <a:pt x="4217" y="5049"/>
                    <a:pt x="6312" y="10002"/>
                    <a:pt x="5074" y="11335"/>
                  </a:cubicBezTo>
                  <a:cubicBezTo>
                    <a:pt x="3598" y="12240"/>
                    <a:pt x="1664" y="11821"/>
                    <a:pt x="693" y="10383"/>
                  </a:cubicBezTo>
                  <a:close/>
                </a:path>
              </a:pathLst>
            </a:custGeom>
            <a:solidFill>
              <a:srgbClr val="FAB07F"/>
            </a:solidFill>
            <a:ln w="9525" cap="flat">
              <a:no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E268379B-D93F-575F-4C4E-7B7C5A7BFD0C}"/>
                </a:ext>
              </a:extLst>
            </p:cNvPr>
            <p:cNvSpPr/>
            <p:nvPr/>
          </p:nvSpPr>
          <p:spPr>
            <a:xfrm>
              <a:off x="5241100" y="502921"/>
              <a:ext cx="18461" cy="39544"/>
            </a:xfrm>
            <a:custGeom>
              <a:avLst/>
              <a:gdLst>
                <a:gd name="connsiteX0" fmla="*/ 10677 w 18461"/>
                <a:gd name="connsiteY0" fmla="*/ 482 h 39544"/>
                <a:gd name="connsiteX1" fmla="*/ 3438 w 18461"/>
                <a:gd name="connsiteY1" fmla="*/ 9340 h 39544"/>
                <a:gd name="connsiteX2" fmla="*/ 2580 w 18461"/>
                <a:gd name="connsiteY2" fmla="*/ 13626 h 39544"/>
                <a:gd name="connsiteX3" fmla="*/ 8 w 18461"/>
                <a:gd name="connsiteY3" fmla="*/ 19437 h 39544"/>
                <a:gd name="connsiteX4" fmla="*/ 3438 w 18461"/>
                <a:gd name="connsiteY4" fmla="*/ 27533 h 39544"/>
                <a:gd name="connsiteX5" fmla="*/ 8296 w 18461"/>
                <a:gd name="connsiteY5" fmla="*/ 35153 h 39544"/>
                <a:gd name="connsiteX6" fmla="*/ 9724 w 18461"/>
                <a:gd name="connsiteY6" fmla="*/ 39248 h 39544"/>
                <a:gd name="connsiteX7" fmla="*/ 13210 w 18461"/>
                <a:gd name="connsiteY7" fmla="*/ 37810 h 39544"/>
                <a:gd name="connsiteX8" fmla="*/ 13248 w 18461"/>
                <a:gd name="connsiteY8" fmla="*/ 37725 h 39544"/>
                <a:gd name="connsiteX9" fmla="*/ 13248 w 18461"/>
                <a:gd name="connsiteY9" fmla="*/ 33343 h 39544"/>
                <a:gd name="connsiteX10" fmla="*/ 12296 w 18461"/>
                <a:gd name="connsiteY10" fmla="*/ 16960 h 39544"/>
                <a:gd name="connsiteX11" fmla="*/ 18297 w 18461"/>
                <a:gd name="connsiteY11" fmla="*/ 5244 h 39544"/>
                <a:gd name="connsiteX12" fmla="*/ 10677 w 18461"/>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1" h="39544">
                  <a:moveTo>
                    <a:pt x="10677" y="482"/>
                  </a:moveTo>
                  <a:cubicBezTo>
                    <a:pt x="7010" y="2139"/>
                    <a:pt x="4333" y="5416"/>
                    <a:pt x="3438" y="9340"/>
                  </a:cubicBezTo>
                  <a:cubicBezTo>
                    <a:pt x="3256" y="10788"/>
                    <a:pt x="2971" y="12217"/>
                    <a:pt x="2580" y="13626"/>
                  </a:cubicBezTo>
                  <a:cubicBezTo>
                    <a:pt x="1590" y="15503"/>
                    <a:pt x="723" y="17446"/>
                    <a:pt x="8" y="19437"/>
                  </a:cubicBezTo>
                  <a:cubicBezTo>
                    <a:pt x="-239" y="22532"/>
                    <a:pt x="1047" y="25552"/>
                    <a:pt x="3438" y="27533"/>
                  </a:cubicBezTo>
                  <a:cubicBezTo>
                    <a:pt x="5743" y="29571"/>
                    <a:pt x="7419" y="32210"/>
                    <a:pt x="8296" y="35153"/>
                  </a:cubicBezTo>
                  <a:cubicBezTo>
                    <a:pt x="8296" y="36581"/>
                    <a:pt x="8296" y="38391"/>
                    <a:pt x="9724" y="39248"/>
                  </a:cubicBezTo>
                  <a:cubicBezTo>
                    <a:pt x="11086" y="39820"/>
                    <a:pt x="12648" y="39172"/>
                    <a:pt x="13210" y="37810"/>
                  </a:cubicBezTo>
                  <a:cubicBezTo>
                    <a:pt x="13229" y="37782"/>
                    <a:pt x="13239" y="37753"/>
                    <a:pt x="13248" y="37725"/>
                  </a:cubicBezTo>
                  <a:cubicBezTo>
                    <a:pt x="13630" y="36286"/>
                    <a:pt x="13630" y="34781"/>
                    <a:pt x="13248" y="33343"/>
                  </a:cubicBezTo>
                  <a:cubicBezTo>
                    <a:pt x="12362" y="27933"/>
                    <a:pt x="12038" y="22437"/>
                    <a:pt x="12296" y="16960"/>
                  </a:cubicBezTo>
                  <a:cubicBezTo>
                    <a:pt x="12296" y="11912"/>
                    <a:pt x="17249" y="9721"/>
                    <a:pt x="18297" y="5244"/>
                  </a:cubicBezTo>
                  <a:cubicBezTo>
                    <a:pt x="19344" y="767"/>
                    <a:pt x="14391" y="-1138"/>
                    <a:pt x="10677" y="482"/>
                  </a:cubicBezTo>
                  <a:close/>
                </a:path>
              </a:pathLst>
            </a:custGeom>
            <a:solidFill>
              <a:srgbClr val="FAB07F"/>
            </a:solid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E38FE52E-5B18-3910-5BE4-B2CF9D14AFED}"/>
                </a:ext>
              </a:extLst>
            </p:cNvPr>
            <p:cNvSpPr/>
            <p:nvPr/>
          </p:nvSpPr>
          <p:spPr>
            <a:xfrm>
              <a:off x="5228474" y="337280"/>
              <a:ext cx="22291" cy="151678"/>
            </a:xfrm>
            <a:custGeom>
              <a:avLst/>
              <a:gdLst>
                <a:gd name="connsiteX0" fmla="*/ 22255 w 22291"/>
                <a:gd name="connsiteY0" fmla="*/ 136310 h 151678"/>
                <a:gd name="connsiteX1" fmla="*/ 3205 w 22291"/>
                <a:gd name="connsiteY1" fmla="*/ 151454 h 151678"/>
                <a:gd name="connsiteX2" fmla="*/ 1300 w 22291"/>
                <a:gd name="connsiteY2" fmla="*/ 151454 h 151678"/>
                <a:gd name="connsiteX3" fmla="*/ 443 w 22291"/>
                <a:gd name="connsiteY3" fmla="*/ 149549 h 151678"/>
                <a:gd name="connsiteX4" fmla="*/ 1205 w 22291"/>
                <a:gd name="connsiteY4" fmla="*/ 143644 h 151678"/>
                <a:gd name="connsiteX5" fmla="*/ 7967 w 22291"/>
                <a:gd name="connsiteY5" fmla="*/ 133357 h 151678"/>
                <a:gd name="connsiteX6" fmla="*/ 7015 w 22291"/>
                <a:gd name="connsiteY6" fmla="*/ 119641 h 151678"/>
                <a:gd name="connsiteX7" fmla="*/ 1300 w 22291"/>
                <a:gd name="connsiteY7" fmla="*/ 106877 h 151678"/>
                <a:gd name="connsiteX8" fmla="*/ 1300 w 22291"/>
                <a:gd name="connsiteY8" fmla="*/ 82684 h 151678"/>
                <a:gd name="connsiteX9" fmla="*/ 7586 w 22291"/>
                <a:gd name="connsiteY9" fmla="*/ 9437 h 151678"/>
                <a:gd name="connsiteX10" fmla="*/ 7586 w 22291"/>
                <a:gd name="connsiteY10" fmla="*/ -88 h 151678"/>
                <a:gd name="connsiteX11" fmla="*/ 11397 w 22291"/>
                <a:gd name="connsiteY11" fmla="*/ 16390 h 151678"/>
                <a:gd name="connsiteX12" fmla="*/ 10444 w 22291"/>
                <a:gd name="connsiteY12" fmla="*/ 86494 h 151678"/>
                <a:gd name="connsiteX13" fmla="*/ 11491 w 22291"/>
                <a:gd name="connsiteY13" fmla="*/ 101734 h 151678"/>
                <a:gd name="connsiteX14" fmla="*/ 17302 w 22291"/>
                <a:gd name="connsiteY14" fmla="*/ 117164 h 151678"/>
                <a:gd name="connsiteX15" fmla="*/ 22255 w 22291"/>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1" h="151678">
                  <a:moveTo>
                    <a:pt x="22255" y="136310"/>
                  </a:moveTo>
                  <a:cubicBezTo>
                    <a:pt x="19950" y="145006"/>
                    <a:pt x="12206" y="151169"/>
                    <a:pt x="3205" y="151454"/>
                  </a:cubicBezTo>
                  <a:cubicBezTo>
                    <a:pt x="2586" y="151635"/>
                    <a:pt x="1919" y="151635"/>
                    <a:pt x="1300" y="151454"/>
                  </a:cubicBezTo>
                  <a:cubicBezTo>
                    <a:pt x="862" y="150902"/>
                    <a:pt x="567" y="150245"/>
                    <a:pt x="443" y="149549"/>
                  </a:cubicBezTo>
                  <a:cubicBezTo>
                    <a:pt x="167" y="147549"/>
                    <a:pt x="424" y="145511"/>
                    <a:pt x="1205" y="143644"/>
                  </a:cubicBezTo>
                  <a:cubicBezTo>
                    <a:pt x="2824" y="139834"/>
                    <a:pt x="6348" y="137167"/>
                    <a:pt x="7967" y="133357"/>
                  </a:cubicBezTo>
                  <a:cubicBezTo>
                    <a:pt x="9463" y="128842"/>
                    <a:pt x="9120" y="123908"/>
                    <a:pt x="7015" y="119641"/>
                  </a:cubicBezTo>
                  <a:cubicBezTo>
                    <a:pt x="5301" y="115355"/>
                    <a:pt x="2729" y="111354"/>
                    <a:pt x="1300" y="106877"/>
                  </a:cubicBezTo>
                  <a:cubicBezTo>
                    <a:pt x="-462" y="98905"/>
                    <a:pt x="-462" y="90656"/>
                    <a:pt x="1300" y="82684"/>
                  </a:cubicBezTo>
                  <a:cubicBezTo>
                    <a:pt x="4634" y="58386"/>
                    <a:pt x="6729" y="33944"/>
                    <a:pt x="7586" y="9437"/>
                  </a:cubicBezTo>
                  <a:cubicBezTo>
                    <a:pt x="7282" y="6265"/>
                    <a:pt x="7282" y="3083"/>
                    <a:pt x="7586" y="-88"/>
                  </a:cubicBezTo>
                  <a:cubicBezTo>
                    <a:pt x="10835" y="4750"/>
                    <a:pt x="12197" y="10618"/>
                    <a:pt x="11397" y="16390"/>
                  </a:cubicBezTo>
                  <a:lnTo>
                    <a:pt x="10444" y="86494"/>
                  </a:lnTo>
                  <a:cubicBezTo>
                    <a:pt x="10168" y="91599"/>
                    <a:pt x="10520" y="96714"/>
                    <a:pt x="11491" y="101734"/>
                  </a:cubicBezTo>
                  <a:cubicBezTo>
                    <a:pt x="13101" y="106992"/>
                    <a:pt x="15045" y="112145"/>
                    <a:pt x="17302" y="117164"/>
                  </a:cubicBezTo>
                  <a:cubicBezTo>
                    <a:pt x="20731" y="122946"/>
                    <a:pt x="22445" y="129585"/>
                    <a:pt x="22255" y="136310"/>
                  </a:cubicBezTo>
                  <a:close/>
                </a:path>
              </a:pathLst>
            </a:custGeom>
            <a:solidFill>
              <a:srgbClr val="FAB07F"/>
            </a:solidFill>
            <a:ln w="9525" cap="flat">
              <a:noFill/>
              <a:prstDash val="solid"/>
              <a:miter/>
            </a:ln>
          </p:spPr>
          <p:txBody>
            <a:bodyPr rtlCol="0" anchor="ctr"/>
            <a:lstStyle/>
            <a:p>
              <a:endParaRPr lang="en-IN"/>
            </a:p>
          </p:txBody>
        </p:sp>
        <p:sp>
          <p:nvSpPr>
            <p:cNvPr id="244" name="Freeform: Shape 243">
              <a:extLst>
                <a:ext uri="{FF2B5EF4-FFF2-40B4-BE49-F238E27FC236}">
                  <a16:creationId xmlns:a16="http://schemas.microsoft.com/office/drawing/2014/main" xmlns="" id="{1DD3DD1A-11A1-A675-3283-455509BFC935}"/>
                </a:ext>
              </a:extLst>
            </p:cNvPr>
            <p:cNvSpPr/>
            <p:nvPr/>
          </p:nvSpPr>
          <p:spPr>
            <a:xfrm>
              <a:off x="5187383" y="456238"/>
              <a:ext cx="23412" cy="34060"/>
            </a:xfrm>
            <a:custGeom>
              <a:avLst/>
              <a:gdLst>
                <a:gd name="connsiteX0" fmla="*/ 14102 w 23412"/>
                <a:gd name="connsiteY0" fmla="*/ 29067 h 34060"/>
                <a:gd name="connsiteX1" fmla="*/ 5720 w 23412"/>
                <a:gd name="connsiteY1" fmla="*/ 33830 h 34060"/>
                <a:gd name="connsiteX2" fmla="*/ 3910 w 23412"/>
                <a:gd name="connsiteY2" fmla="*/ 33830 h 34060"/>
                <a:gd name="connsiteX3" fmla="*/ 2767 w 23412"/>
                <a:gd name="connsiteY3" fmla="*/ 32210 h 34060"/>
                <a:gd name="connsiteX4" fmla="*/ 386 w 23412"/>
                <a:gd name="connsiteY4" fmla="*/ 18971 h 34060"/>
                <a:gd name="connsiteX5" fmla="*/ 8863 w 23412"/>
                <a:gd name="connsiteY5" fmla="*/ 5636 h 34060"/>
                <a:gd name="connsiteX6" fmla="*/ 9530 w 23412"/>
                <a:gd name="connsiteY6" fmla="*/ 1349 h 34060"/>
                <a:gd name="connsiteX7" fmla="*/ 14597 w 23412"/>
                <a:gd name="connsiteY7" fmla="*/ 645 h 34060"/>
                <a:gd name="connsiteX8" fmla="*/ 14769 w 23412"/>
                <a:gd name="connsiteY8" fmla="*/ 778 h 34060"/>
                <a:gd name="connsiteX9" fmla="*/ 18864 w 23412"/>
                <a:gd name="connsiteY9" fmla="*/ 8779 h 34060"/>
                <a:gd name="connsiteX10" fmla="*/ 23246 w 23412"/>
                <a:gd name="connsiteY10" fmla="*/ 15637 h 34060"/>
                <a:gd name="connsiteX11" fmla="*/ 14102 w 23412"/>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12" h="34060">
                  <a:moveTo>
                    <a:pt x="14102" y="29067"/>
                  </a:moveTo>
                  <a:cubicBezTo>
                    <a:pt x="11997" y="31639"/>
                    <a:pt x="9006" y="33334"/>
                    <a:pt x="5720" y="33830"/>
                  </a:cubicBezTo>
                  <a:cubicBezTo>
                    <a:pt x="5129" y="34020"/>
                    <a:pt x="4501" y="34020"/>
                    <a:pt x="3910" y="33830"/>
                  </a:cubicBezTo>
                  <a:cubicBezTo>
                    <a:pt x="3377" y="33420"/>
                    <a:pt x="2976" y="32858"/>
                    <a:pt x="2767" y="32210"/>
                  </a:cubicBezTo>
                  <a:cubicBezTo>
                    <a:pt x="243" y="28286"/>
                    <a:pt x="-614" y="23524"/>
                    <a:pt x="386" y="18971"/>
                  </a:cubicBezTo>
                  <a:cubicBezTo>
                    <a:pt x="2195" y="13922"/>
                    <a:pt x="8387" y="10970"/>
                    <a:pt x="8863" y="5636"/>
                  </a:cubicBezTo>
                  <a:cubicBezTo>
                    <a:pt x="8787" y="4178"/>
                    <a:pt x="9015" y="2721"/>
                    <a:pt x="9530" y="1349"/>
                  </a:cubicBezTo>
                  <a:cubicBezTo>
                    <a:pt x="10730" y="-241"/>
                    <a:pt x="13006" y="-565"/>
                    <a:pt x="14597" y="645"/>
                  </a:cubicBezTo>
                  <a:cubicBezTo>
                    <a:pt x="14654" y="683"/>
                    <a:pt x="14712" y="730"/>
                    <a:pt x="14769" y="778"/>
                  </a:cubicBezTo>
                  <a:cubicBezTo>
                    <a:pt x="17341" y="2778"/>
                    <a:pt x="17150" y="6302"/>
                    <a:pt x="18864" y="8779"/>
                  </a:cubicBezTo>
                  <a:cubicBezTo>
                    <a:pt x="20579" y="11255"/>
                    <a:pt x="22865" y="12494"/>
                    <a:pt x="23246" y="15637"/>
                  </a:cubicBezTo>
                  <a:cubicBezTo>
                    <a:pt x="24484" y="20780"/>
                    <a:pt x="17435" y="25829"/>
                    <a:pt x="14102" y="29067"/>
                  </a:cubicBezTo>
                  <a:close/>
                </a:path>
              </a:pathLst>
            </a:custGeom>
            <a:solidFill>
              <a:srgbClr val="FAB07F"/>
            </a:solidFill>
            <a:ln w="9525" cap="flat">
              <a:noFill/>
              <a:prstDash val="solid"/>
              <a:miter/>
            </a:ln>
          </p:spPr>
          <p:txBody>
            <a:bodyPr rtlCol="0" anchor="ctr"/>
            <a:lstStyle/>
            <a:p>
              <a:endParaRPr lang="en-IN"/>
            </a:p>
          </p:txBody>
        </p:sp>
        <p:sp>
          <p:nvSpPr>
            <p:cNvPr id="245" name="Freeform: Shape 244">
              <a:extLst>
                <a:ext uri="{FF2B5EF4-FFF2-40B4-BE49-F238E27FC236}">
                  <a16:creationId xmlns:a16="http://schemas.microsoft.com/office/drawing/2014/main" xmlns="" id="{D1969BBF-C4F2-AB97-0EAB-9954354A7FFE}"/>
                </a:ext>
              </a:extLst>
            </p:cNvPr>
            <p:cNvSpPr/>
            <p:nvPr/>
          </p:nvSpPr>
          <p:spPr>
            <a:xfrm>
              <a:off x="5169242" y="532257"/>
              <a:ext cx="13155" cy="52023"/>
            </a:xfrm>
            <a:custGeom>
              <a:avLst/>
              <a:gdLst>
                <a:gd name="connsiteX0" fmla="*/ 8526 w 13155"/>
                <a:gd name="connsiteY0" fmla="*/ 48584 h 52023"/>
                <a:gd name="connsiteX1" fmla="*/ 6716 w 13155"/>
                <a:gd name="connsiteY1" fmla="*/ 51442 h 52023"/>
                <a:gd name="connsiteX2" fmla="*/ 3572 w 13155"/>
                <a:gd name="connsiteY2" fmla="*/ 51442 h 52023"/>
                <a:gd name="connsiteX3" fmla="*/ 2144 w 13155"/>
                <a:gd name="connsiteY3" fmla="*/ 49632 h 52023"/>
                <a:gd name="connsiteX4" fmla="*/ 429 w 13155"/>
                <a:gd name="connsiteY4" fmla="*/ 35630 h 52023"/>
                <a:gd name="connsiteX5" fmla="*/ 4144 w 13155"/>
                <a:gd name="connsiteY5" fmla="*/ 23915 h 52023"/>
                <a:gd name="connsiteX6" fmla="*/ 8621 w 13155"/>
                <a:gd name="connsiteY6" fmla="*/ -88 h 52023"/>
                <a:gd name="connsiteX7" fmla="*/ 12812 w 13155"/>
                <a:gd name="connsiteY7" fmla="*/ 8675 h 52023"/>
                <a:gd name="connsiteX8" fmla="*/ 12812 w 13155"/>
                <a:gd name="connsiteY8" fmla="*/ 21724 h 52023"/>
                <a:gd name="connsiteX9" fmla="*/ 8526 w 13155"/>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55" h="52023">
                  <a:moveTo>
                    <a:pt x="8526" y="48584"/>
                  </a:moveTo>
                  <a:cubicBezTo>
                    <a:pt x="8135" y="49651"/>
                    <a:pt x="7516" y="50623"/>
                    <a:pt x="6716" y="51442"/>
                  </a:cubicBezTo>
                  <a:cubicBezTo>
                    <a:pt x="5773" y="52099"/>
                    <a:pt x="4515" y="52099"/>
                    <a:pt x="3572" y="51442"/>
                  </a:cubicBezTo>
                  <a:cubicBezTo>
                    <a:pt x="2925" y="50994"/>
                    <a:pt x="2430" y="50366"/>
                    <a:pt x="2144" y="49632"/>
                  </a:cubicBezTo>
                  <a:cubicBezTo>
                    <a:pt x="67" y="45279"/>
                    <a:pt x="-542" y="40364"/>
                    <a:pt x="429" y="35630"/>
                  </a:cubicBezTo>
                  <a:cubicBezTo>
                    <a:pt x="1287" y="31630"/>
                    <a:pt x="3192" y="27915"/>
                    <a:pt x="4144" y="23915"/>
                  </a:cubicBezTo>
                  <a:cubicBezTo>
                    <a:pt x="6049" y="15914"/>
                    <a:pt x="4144" y="6770"/>
                    <a:pt x="8621" y="-88"/>
                  </a:cubicBezTo>
                  <a:cubicBezTo>
                    <a:pt x="10240" y="2721"/>
                    <a:pt x="11640" y="5655"/>
                    <a:pt x="12812" y="8675"/>
                  </a:cubicBezTo>
                  <a:cubicBezTo>
                    <a:pt x="13240" y="13018"/>
                    <a:pt x="13240" y="17380"/>
                    <a:pt x="12812" y="21724"/>
                  </a:cubicBezTo>
                  <a:cubicBezTo>
                    <a:pt x="13184" y="30877"/>
                    <a:pt x="11726" y="40002"/>
                    <a:pt x="8526" y="48584"/>
                  </a:cubicBezTo>
                  <a:close/>
                </a:path>
              </a:pathLst>
            </a:custGeom>
            <a:solidFill>
              <a:srgbClr val="FAB07F"/>
            </a:solidFill>
            <a:ln w="9525" cap="flat">
              <a:noFill/>
              <a:prstDash val="solid"/>
              <a:miter/>
            </a:ln>
          </p:spPr>
          <p:txBody>
            <a:bodyPr rtlCol="0" anchor="ctr"/>
            <a:lstStyle/>
            <a:p>
              <a:endParaRPr lang="en-IN"/>
            </a:p>
          </p:txBody>
        </p:sp>
        <p:sp>
          <p:nvSpPr>
            <p:cNvPr id="246" name="Freeform: Shape 245">
              <a:extLst>
                <a:ext uri="{FF2B5EF4-FFF2-40B4-BE49-F238E27FC236}">
                  <a16:creationId xmlns:a16="http://schemas.microsoft.com/office/drawing/2014/main" xmlns="" id="{3CBAC23B-0B8F-F429-4C6B-E3B00F1240FA}"/>
                </a:ext>
              </a:extLst>
            </p:cNvPr>
            <p:cNvSpPr/>
            <p:nvPr/>
          </p:nvSpPr>
          <p:spPr>
            <a:xfrm>
              <a:off x="5355907" y="298893"/>
              <a:ext cx="212788" cy="356420"/>
            </a:xfrm>
            <a:custGeom>
              <a:avLst/>
              <a:gdLst>
                <a:gd name="connsiteX0" fmla="*/ 200765 w 212788"/>
                <a:gd name="connsiteY0" fmla="*/ 20391 h 356420"/>
                <a:gd name="connsiteX1" fmla="*/ 189144 w 212788"/>
                <a:gd name="connsiteY1" fmla="*/ 31440 h 356420"/>
                <a:gd name="connsiteX2" fmla="*/ 171237 w 212788"/>
                <a:gd name="connsiteY2" fmla="*/ 14295 h 356420"/>
                <a:gd name="connsiteX3" fmla="*/ 161712 w 212788"/>
                <a:gd name="connsiteY3" fmla="*/ 21344 h 356420"/>
                <a:gd name="connsiteX4" fmla="*/ 151140 w 212788"/>
                <a:gd name="connsiteY4" fmla="*/ 25249 h 356420"/>
                <a:gd name="connsiteX5" fmla="*/ 147044 w 212788"/>
                <a:gd name="connsiteY5" fmla="*/ 13152 h 356420"/>
                <a:gd name="connsiteX6" fmla="*/ 135995 w 212788"/>
                <a:gd name="connsiteY6" fmla="*/ 9152 h 356420"/>
                <a:gd name="connsiteX7" fmla="*/ 130089 w 212788"/>
                <a:gd name="connsiteY7" fmla="*/ 24773 h 356420"/>
                <a:gd name="connsiteX8" fmla="*/ 126279 w 212788"/>
                <a:gd name="connsiteY8" fmla="*/ 48395 h 356420"/>
                <a:gd name="connsiteX9" fmla="*/ 119898 w 212788"/>
                <a:gd name="connsiteY9" fmla="*/ 56301 h 356420"/>
                <a:gd name="connsiteX10" fmla="*/ 118374 w 212788"/>
                <a:gd name="connsiteY10" fmla="*/ 38108 h 356420"/>
                <a:gd name="connsiteX11" fmla="*/ 117707 w 212788"/>
                <a:gd name="connsiteY11" fmla="*/ 9533 h 356420"/>
                <a:gd name="connsiteX12" fmla="*/ 112373 w 212788"/>
                <a:gd name="connsiteY12" fmla="*/ 12867 h 356420"/>
                <a:gd name="connsiteX13" fmla="*/ 108849 w 212788"/>
                <a:gd name="connsiteY13" fmla="*/ 19344 h 356420"/>
                <a:gd name="connsiteX14" fmla="*/ 102562 w 212788"/>
                <a:gd name="connsiteY14" fmla="*/ 12962 h 356420"/>
                <a:gd name="connsiteX15" fmla="*/ 95228 w 212788"/>
                <a:gd name="connsiteY15" fmla="*/ 1246 h 356420"/>
                <a:gd name="connsiteX16" fmla="*/ 79778 w 212788"/>
                <a:gd name="connsiteY16" fmla="*/ 5989 h 356420"/>
                <a:gd name="connsiteX17" fmla="*/ 78940 w 212788"/>
                <a:gd name="connsiteY17" fmla="*/ 8009 h 356420"/>
                <a:gd name="connsiteX18" fmla="*/ 78083 w 212788"/>
                <a:gd name="connsiteY18" fmla="*/ 15153 h 356420"/>
                <a:gd name="connsiteX19" fmla="*/ 67225 w 212788"/>
                <a:gd name="connsiteY19" fmla="*/ 26297 h 356420"/>
                <a:gd name="connsiteX20" fmla="*/ 57700 w 212788"/>
                <a:gd name="connsiteY20" fmla="*/ 9438 h 356420"/>
                <a:gd name="connsiteX21" fmla="*/ 56937 w 212788"/>
                <a:gd name="connsiteY21" fmla="*/ 5437 h 356420"/>
                <a:gd name="connsiteX22" fmla="*/ 53604 w 212788"/>
                <a:gd name="connsiteY22" fmla="*/ 4008 h 356420"/>
                <a:gd name="connsiteX23" fmla="*/ 36078 w 212788"/>
                <a:gd name="connsiteY23" fmla="*/ 11724 h 356420"/>
                <a:gd name="connsiteX24" fmla="*/ 33792 w 212788"/>
                <a:gd name="connsiteY24" fmla="*/ 22106 h 356420"/>
                <a:gd name="connsiteX25" fmla="*/ 25790 w 212788"/>
                <a:gd name="connsiteY25" fmla="*/ 26678 h 356420"/>
                <a:gd name="connsiteX26" fmla="*/ 17790 w 212788"/>
                <a:gd name="connsiteY26" fmla="*/ 19439 h 356420"/>
                <a:gd name="connsiteX27" fmla="*/ -22 w 212788"/>
                <a:gd name="connsiteY27" fmla="*/ 13533 h 356420"/>
                <a:gd name="connsiteX28" fmla="*/ -22 w 212788"/>
                <a:gd name="connsiteY28" fmla="*/ 333478 h 356420"/>
                <a:gd name="connsiteX29" fmla="*/ 11694 w 212788"/>
                <a:gd name="connsiteY29" fmla="*/ 345289 h 356420"/>
                <a:gd name="connsiteX30" fmla="*/ 20171 w 212788"/>
                <a:gd name="connsiteY30" fmla="*/ 337383 h 356420"/>
                <a:gd name="connsiteX31" fmla="*/ 30363 w 212788"/>
                <a:gd name="connsiteY31" fmla="*/ 332907 h 356420"/>
                <a:gd name="connsiteX32" fmla="*/ 37697 w 212788"/>
                <a:gd name="connsiteY32" fmla="*/ 340527 h 356420"/>
                <a:gd name="connsiteX33" fmla="*/ 42078 w 212788"/>
                <a:gd name="connsiteY33" fmla="*/ 350718 h 356420"/>
                <a:gd name="connsiteX34" fmla="*/ 49127 w 212788"/>
                <a:gd name="connsiteY34" fmla="*/ 345194 h 356420"/>
                <a:gd name="connsiteX35" fmla="*/ 50270 w 212788"/>
                <a:gd name="connsiteY35" fmla="*/ 336526 h 356420"/>
                <a:gd name="connsiteX36" fmla="*/ 54747 w 212788"/>
                <a:gd name="connsiteY36" fmla="*/ 329668 h 356420"/>
                <a:gd name="connsiteX37" fmla="*/ 61700 w 212788"/>
                <a:gd name="connsiteY37" fmla="*/ 335669 h 356420"/>
                <a:gd name="connsiteX38" fmla="*/ 65986 w 212788"/>
                <a:gd name="connsiteY38" fmla="*/ 344622 h 356420"/>
                <a:gd name="connsiteX39" fmla="*/ 77235 w 212788"/>
                <a:gd name="connsiteY39" fmla="*/ 341346 h 356420"/>
                <a:gd name="connsiteX40" fmla="*/ 77416 w 212788"/>
                <a:gd name="connsiteY40" fmla="*/ 341003 h 356420"/>
                <a:gd name="connsiteX41" fmla="*/ 79512 w 212788"/>
                <a:gd name="connsiteY41" fmla="*/ 327477 h 356420"/>
                <a:gd name="connsiteX42" fmla="*/ 78273 w 212788"/>
                <a:gd name="connsiteY42" fmla="*/ 291949 h 356420"/>
                <a:gd name="connsiteX43" fmla="*/ 81798 w 212788"/>
                <a:gd name="connsiteY43" fmla="*/ 271851 h 356420"/>
                <a:gd name="connsiteX44" fmla="*/ 90560 w 212788"/>
                <a:gd name="connsiteY44" fmla="*/ 268232 h 356420"/>
                <a:gd name="connsiteX45" fmla="*/ 93894 w 212788"/>
                <a:gd name="connsiteY45" fmla="*/ 274614 h 356420"/>
                <a:gd name="connsiteX46" fmla="*/ 94751 w 212788"/>
                <a:gd name="connsiteY46" fmla="*/ 302331 h 356420"/>
                <a:gd name="connsiteX47" fmla="*/ 92942 w 212788"/>
                <a:gd name="connsiteY47" fmla="*/ 318333 h 356420"/>
                <a:gd name="connsiteX48" fmla="*/ 97990 w 212788"/>
                <a:gd name="connsiteY48" fmla="*/ 333287 h 356420"/>
                <a:gd name="connsiteX49" fmla="*/ 104467 w 212788"/>
                <a:gd name="connsiteY49" fmla="*/ 339765 h 356420"/>
                <a:gd name="connsiteX50" fmla="*/ 106468 w 212788"/>
                <a:gd name="connsiteY50" fmla="*/ 345670 h 356420"/>
                <a:gd name="connsiteX51" fmla="*/ 112564 w 212788"/>
                <a:gd name="connsiteY51" fmla="*/ 355195 h 356420"/>
                <a:gd name="connsiteX52" fmla="*/ 122660 w 212788"/>
                <a:gd name="connsiteY52" fmla="*/ 353290 h 356420"/>
                <a:gd name="connsiteX53" fmla="*/ 124660 w 212788"/>
                <a:gd name="connsiteY53" fmla="*/ 346813 h 356420"/>
                <a:gd name="connsiteX54" fmla="*/ 135423 w 212788"/>
                <a:gd name="connsiteY54" fmla="*/ 339479 h 356420"/>
                <a:gd name="connsiteX55" fmla="*/ 141424 w 212788"/>
                <a:gd name="connsiteY55" fmla="*/ 337479 h 356420"/>
                <a:gd name="connsiteX56" fmla="*/ 143329 w 212788"/>
                <a:gd name="connsiteY56" fmla="*/ 325382 h 356420"/>
                <a:gd name="connsiteX57" fmla="*/ 141329 w 212788"/>
                <a:gd name="connsiteY57" fmla="*/ 290711 h 356420"/>
                <a:gd name="connsiteX58" fmla="*/ 143996 w 212788"/>
                <a:gd name="connsiteY58" fmla="*/ 278995 h 356420"/>
                <a:gd name="connsiteX59" fmla="*/ 153521 w 212788"/>
                <a:gd name="connsiteY59" fmla="*/ 273375 h 356420"/>
                <a:gd name="connsiteX60" fmla="*/ 156474 w 212788"/>
                <a:gd name="connsiteY60" fmla="*/ 275185 h 356420"/>
                <a:gd name="connsiteX61" fmla="*/ 156474 w 212788"/>
                <a:gd name="connsiteY61" fmla="*/ 277757 h 356420"/>
                <a:gd name="connsiteX62" fmla="*/ 152950 w 212788"/>
                <a:gd name="connsiteY62" fmla="*/ 337383 h 356420"/>
                <a:gd name="connsiteX63" fmla="*/ 156855 w 212788"/>
                <a:gd name="connsiteY63" fmla="*/ 346908 h 356420"/>
                <a:gd name="connsiteX64" fmla="*/ 164665 w 212788"/>
                <a:gd name="connsiteY64" fmla="*/ 341479 h 356420"/>
                <a:gd name="connsiteX65" fmla="*/ 169999 w 212788"/>
                <a:gd name="connsiteY65" fmla="*/ 332716 h 356420"/>
                <a:gd name="connsiteX66" fmla="*/ 179524 w 212788"/>
                <a:gd name="connsiteY66" fmla="*/ 333859 h 356420"/>
                <a:gd name="connsiteX67" fmla="*/ 185144 w 212788"/>
                <a:gd name="connsiteY67" fmla="*/ 342241 h 356420"/>
                <a:gd name="connsiteX68" fmla="*/ 187144 w 212788"/>
                <a:gd name="connsiteY68" fmla="*/ 345956 h 356420"/>
                <a:gd name="connsiteX69" fmla="*/ 201908 w 212788"/>
                <a:gd name="connsiteY69" fmla="*/ 342908 h 356420"/>
                <a:gd name="connsiteX70" fmla="*/ 212766 w 212788"/>
                <a:gd name="connsiteY70" fmla="*/ 333383 h 356420"/>
                <a:gd name="connsiteX71" fmla="*/ 212766 w 212788"/>
                <a:gd name="connsiteY71" fmla="*/ 333383 h 356420"/>
                <a:gd name="connsiteX72" fmla="*/ 212766 w 212788"/>
                <a:gd name="connsiteY72" fmla="*/ 13533 h 356420"/>
                <a:gd name="connsiteX73" fmla="*/ 200765 w 212788"/>
                <a:gd name="connsiteY73" fmla="*/ 20391 h 35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788" h="356420">
                  <a:moveTo>
                    <a:pt x="200765" y="20391"/>
                  </a:moveTo>
                  <a:cubicBezTo>
                    <a:pt x="197336" y="24868"/>
                    <a:pt x="194669" y="31631"/>
                    <a:pt x="189144" y="31440"/>
                  </a:cubicBezTo>
                  <a:cubicBezTo>
                    <a:pt x="180476" y="31440"/>
                    <a:pt x="179619" y="14486"/>
                    <a:pt x="171237" y="14295"/>
                  </a:cubicBezTo>
                  <a:cubicBezTo>
                    <a:pt x="167046" y="14295"/>
                    <a:pt x="164189" y="18105"/>
                    <a:pt x="161712" y="21344"/>
                  </a:cubicBezTo>
                  <a:cubicBezTo>
                    <a:pt x="159236" y="24582"/>
                    <a:pt x="154569" y="27535"/>
                    <a:pt x="151140" y="25249"/>
                  </a:cubicBezTo>
                  <a:cubicBezTo>
                    <a:pt x="150664" y="20968"/>
                    <a:pt x="149263" y="16842"/>
                    <a:pt x="147044" y="13152"/>
                  </a:cubicBezTo>
                  <a:cubicBezTo>
                    <a:pt x="144720" y="9436"/>
                    <a:pt x="140157" y="7784"/>
                    <a:pt x="135995" y="9152"/>
                  </a:cubicBezTo>
                  <a:cubicBezTo>
                    <a:pt x="130661" y="11533"/>
                    <a:pt x="130185" y="18677"/>
                    <a:pt x="130089" y="24773"/>
                  </a:cubicBezTo>
                  <a:cubicBezTo>
                    <a:pt x="129880" y="32781"/>
                    <a:pt x="128594" y="40727"/>
                    <a:pt x="126279" y="48395"/>
                  </a:cubicBezTo>
                  <a:cubicBezTo>
                    <a:pt x="125231" y="51824"/>
                    <a:pt x="123422" y="55824"/>
                    <a:pt x="119898" y="56301"/>
                  </a:cubicBezTo>
                  <a:cubicBezTo>
                    <a:pt x="117412" y="50567"/>
                    <a:pt x="116878" y="44175"/>
                    <a:pt x="118374" y="38108"/>
                  </a:cubicBezTo>
                  <a:cubicBezTo>
                    <a:pt x="119383" y="28594"/>
                    <a:pt x="119164" y="18989"/>
                    <a:pt x="117707" y="9533"/>
                  </a:cubicBezTo>
                  <a:cubicBezTo>
                    <a:pt x="115802" y="7723"/>
                    <a:pt x="113040" y="10390"/>
                    <a:pt x="112373" y="12867"/>
                  </a:cubicBezTo>
                  <a:cubicBezTo>
                    <a:pt x="111706" y="15343"/>
                    <a:pt x="111230" y="18582"/>
                    <a:pt x="108849" y="19344"/>
                  </a:cubicBezTo>
                  <a:cubicBezTo>
                    <a:pt x="106468" y="20106"/>
                    <a:pt x="103515" y="16200"/>
                    <a:pt x="102562" y="12962"/>
                  </a:cubicBezTo>
                  <a:cubicBezTo>
                    <a:pt x="101600" y="8303"/>
                    <a:pt x="99000" y="4144"/>
                    <a:pt x="95228" y="1246"/>
                  </a:cubicBezTo>
                  <a:cubicBezTo>
                    <a:pt x="89646" y="-1711"/>
                    <a:pt x="82731" y="412"/>
                    <a:pt x="79778" y="5989"/>
                  </a:cubicBezTo>
                  <a:cubicBezTo>
                    <a:pt x="79435" y="6634"/>
                    <a:pt x="79149" y="7311"/>
                    <a:pt x="78940" y="8009"/>
                  </a:cubicBezTo>
                  <a:cubicBezTo>
                    <a:pt x="78369" y="10295"/>
                    <a:pt x="78940" y="12771"/>
                    <a:pt x="78083" y="15153"/>
                  </a:cubicBezTo>
                  <a:cubicBezTo>
                    <a:pt x="76978" y="20686"/>
                    <a:pt x="72730" y="25052"/>
                    <a:pt x="67225" y="26297"/>
                  </a:cubicBezTo>
                  <a:cubicBezTo>
                    <a:pt x="61452" y="22604"/>
                    <a:pt x="57880" y="16289"/>
                    <a:pt x="57700" y="9438"/>
                  </a:cubicBezTo>
                  <a:cubicBezTo>
                    <a:pt x="57900" y="8056"/>
                    <a:pt x="57633" y="6647"/>
                    <a:pt x="56937" y="5437"/>
                  </a:cubicBezTo>
                  <a:cubicBezTo>
                    <a:pt x="56061" y="4531"/>
                    <a:pt x="54861" y="4016"/>
                    <a:pt x="53604" y="4008"/>
                  </a:cubicBezTo>
                  <a:cubicBezTo>
                    <a:pt x="46708" y="2512"/>
                    <a:pt x="39630" y="5627"/>
                    <a:pt x="36078" y="11724"/>
                  </a:cubicBezTo>
                  <a:cubicBezTo>
                    <a:pt x="34649" y="14962"/>
                    <a:pt x="34935" y="18772"/>
                    <a:pt x="33792" y="22106"/>
                  </a:cubicBezTo>
                  <a:cubicBezTo>
                    <a:pt x="32649" y="25440"/>
                    <a:pt x="28839" y="28488"/>
                    <a:pt x="25790" y="26678"/>
                  </a:cubicBezTo>
                  <a:cubicBezTo>
                    <a:pt x="22905" y="24522"/>
                    <a:pt x="20219" y="22099"/>
                    <a:pt x="17790" y="19439"/>
                  </a:cubicBezTo>
                  <a:cubicBezTo>
                    <a:pt x="12770" y="15362"/>
                    <a:pt x="6436" y="13262"/>
                    <a:pt x="-22" y="13533"/>
                  </a:cubicBezTo>
                  <a:lnTo>
                    <a:pt x="-22" y="333478"/>
                  </a:lnTo>
                  <a:cubicBezTo>
                    <a:pt x="11884" y="333478"/>
                    <a:pt x="9503" y="346432"/>
                    <a:pt x="11694" y="345289"/>
                  </a:cubicBezTo>
                  <a:cubicBezTo>
                    <a:pt x="14980" y="343194"/>
                    <a:pt x="17856" y="340517"/>
                    <a:pt x="20171" y="337383"/>
                  </a:cubicBezTo>
                  <a:cubicBezTo>
                    <a:pt x="22590" y="334259"/>
                    <a:pt x="26429" y="332573"/>
                    <a:pt x="30363" y="332907"/>
                  </a:cubicBezTo>
                  <a:cubicBezTo>
                    <a:pt x="33916" y="334078"/>
                    <a:pt x="36658" y="336936"/>
                    <a:pt x="37697" y="340527"/>
                  </a:cubicBezTo>
                  <a:cubicBezTo>
                    <a:pt x="38764" y="344079"/>
                    <a:pt x="40230" y="347499"/>
                    <a:pt x="42078" y="350718"/>
                  </a:cubicBezTo>
                  <a:cubicBezTo>
                    <a:pt x="44964" y="349690"/>
                    <a:pt x="47432" y="347746"/>
                    <a:pt x="49127" y="345194"/>
                  </a:cubicBezTo>
                  <a:cubicBezTo>
                    <a:pt x="50089" y="342413"/>
                    <a:pt x="50470" y="339460"/>
                    <a:pt x="50270" y="336526"/>
                  </a:cubicBezTo>
                  <a:cubicBezTo>
                    <a:pt x="50270" y="333573"/>
                    <a:pt x="51889" y="330240"/>
                    <a:pt x="54747" y="329668"/>
                  </a:cubicBezTo>
                  <a:cubicBezTo>
                    <a:pt x="57604" y="329097"/>
                    <a:pt x="60652" y="332525"/>
                    <a:pt x="61700" y="335669"/>
                  </a:cubicBezTo>
                  <a:cubicBezTo>
                    <a:pt x="62195" y="339012"/>
                    <a:pt x="63690" y="342136"/>
                    <a:pt x="65986" y="344622"/>
                  </a:cubicBezTo>
                  <a:cubicBezTo>
                    <a:pt x="69996" y="346823"/>
                    <a:pt x="75035" y="345356"/>
                    <a:pt x="77235" y="341346"/>
                  </a:cubicBezTo>
                  <a:cubicBezTo>
                    <a:pt x="77302" y="341231"/>
                    <a:pt x="77359" y="341117"/>
                    <a:pt x="77416" y="341003"/>
                  </a:cubicBezTo>
                  <a:cubicBezTo>
                    <a:pt x="79312" y="336764"/>
                    <a:pt x="80035" y="332087"/>
                    <a:pt x="79512" y="327477"/>
                  </a:cubicBezTo>
                  <a:cubicBezTo>
                    <a:pt x="79035" y="315666"/>
                    <a:pt x="78654" y="303760"/>
                    <a:pt x="78273" y="291949"/>
                  </a:cubicBezTo>
                  <a:cubicBezTo>
                    <a:pt x="77283" y="285043"/>
                    <a:pt x="78512" y="278004"/>
                    <a:pt x="81798" y="271851"/>
                  </a:cubicBezTo>
                  <a:cubicBezTo>
                    <a:pt x="83703" y="268899"/>
                    <a:pt x="87513" y="266517"/>
                    <a:pt x="90560" y="268232"/>
                  </a:cubicBezTo>
                  <a:cubicBezTo>
                    <a:pt x="92513" y="269803"/>
                    <a:pt x="93723" y="272118"/>
                    <a:pt x="93894" y="274614"/>
                  </a:cubicBezTo>
                  <a:cubicBezTo>
                    <a:pt x="95609" y="283758"/>
                    <a:pt x="95895" y="293102"/>
                    <a:pt x="94751" y="302331"/>
                  </a:cubicBezTo>
                  <a:cubicBezTo>
                    <a:pt x="93818" y="307627"/>
                    <a:pt x="93218" y="312971"/>
                    <a:pt x="92942" y="318333"/>
                  </a:cubicBezTo>
                  <a:cubicBezTo>
                    <a:pt x="92656" y="323782"/>
                    <a:pt x="94466" y="329125"/>
                    <a:pt x="97990" y="333287"/>
                  </a:cubicBezTo>
                  <a:cubicBezTo>
                    <a:pt x="100400" y="335183"/>
                    <a:pt x="102581" y="337355"/>
                    <a:pt x="104467" y="339765"/>
                  </a:cubicBezTo>
                  <a:cubicBezTo>
                    <a:pt x="105372" y="341641"/>
                    <a:pt x="106048" y="343632"/>
                    <a:pt x="106468" y="345670"/>
                  </a:cubicBezTo>
                  <a:cubicBezTo>
                    <a:pt x="107163" y="349528"/>
                    <a:pt x="109353" y="352947"/>
                    <a:pt x="112564" y="355195"/>
                  </a:cubicBezTo>
                  <a:cubicBezTo>
                    <a:pt x="115916" y="357262"/>
                    <a:pt x="120297" y="356443"/>
                    <a:pt x="122660" y="353290"/>
                  </a:cubicBezTo>
                  <a:cubicBezTo>
                    <a:pt x="123479" y="351185"/>
                    <a:pt x="124155" y="349013"/>
                    <a:pt x="124660" y="346813"/>
                  </a:cubicBezTo>
                  <a:cubicBezTo>
                    <a:pt x="126794" y="342727"/>
                    <a:pt x="130832" y="339974"/>
                    <a:pt x="135423" y="339479"/>
                  </a:cubicBezTo>
                  <a:cubicBezTo>
                    <a:pt x="137557" y="339307"/>
                    <a:pt x="139614" y="338622"/>
                    <a:pt x="141424" y="337479"/>
                  </a:cubicBezTo>
                  <a:cubicBezTo>
                    <a:pt x="144758" y="334907"/>
                    <a:pt x="144186" y="329668"/>
                    <a:pt x="143329" y="325382"/>
                  </a:cubicBezTo>
                  <a:cubicBezTo>
                    <a:pt x="141281" y="313942"/>
                    <a:pt x="140614" y="302303"/>
                    <a:pt x="141329" y="290711"/>
                  </a:cubicBezTo>
                  <a:cubicBezTo>
                    <a:pt x="141339" y="286653"/>
                    <a:pt x="142253" y="282653"/>
                    <a:pt x="143996" y="278995"/>
                  </a:cubicBezTo>
                  <a:cubicBezTo>
                    <a:pt x="145787" y="275414"/>
                    <a:pt x="149520" y="273213"/>
                    <a:pt x="153521" y="273375"/>
                  </a:cubicBezTo>
                  <a:cubicBezTo>
                    <a:pt x="154740" y="273451"/>
                    <a:pt x="155845" y="274128"/>
                    <a:pt x="156474" y="275185"/>
                  </a:cubicBezTo>
                  <a:cubicBezTo>
                    <a:pt x="156712" y="276023"/>
                    <a:pt x="156712" y="276919"/>
                    <a:pt x="156474" y="277757"/>
                  </a:cubicBezTo>
                  <a:lnTo>
                    <a:pt x="152950" y="337383"/>
                  </a:lnTo>
                  <a:cubicBezTo>
                    <a:pt x="152950" y="341193"/>
                    <a:pt x="152950" y="346241"/>
                    <a:pt x="156855" y="346908"/>
                  </a:cubicBezTo>
                  <a:cubicBezTo>
                    <a:pt x="160760" y="347575"/>
                    <a:pt x="163236" y="344718"/>
                    <a:pt x="164665" y="341479"/>
                  </a:cubicBezTo>
                  <a:cubicBezTo>
                    <a:pt x="166094" y="338241"/>
                    <a:pt x="167046" y="334526"/>
                    <a:pt x="169999" y="332716"/>
                  </a:cubicBezTo>
                  <a:cubicBezTo>
                    <a:pt x="173104" y="331059"/>
                    <a:pt x="176905" y="331516"/>
                    <a:pt x="179524" y="333859"/>
                  </a:cubicBezTo>
                  <a:cubicBezTo>
                    <a:pt x="182068" y="336136"/>
                    <a:pt x="184001" y="339022"/>
                    <a:pt x="185144" y="342241"/>
                  </a:cubicBezTo>
                  <a:cubicBezTo>
                    <a:pt x="185639" y="343565"/>
                    <a:pt x="186316" y="344813"/>
                    <a:pt x="187144" y="345956"/>
                  </a:cubicBezTo>
                  <a:cubicBezTo>
                    <a:pt x="190954" y="350528"/>
                    <a:pt x="198860" y="347956"/>
                    <a:pt x="201908" y="342908"/>
                  </a:cubicBezTo>
                  <a:cubicBezTo>
                    <a:pt x="203908" y="339479"/>
                    <a:pt x="205242" y="333383"/>
                    <a:pt x="212766" y="333383"/>
                  </a:cubicBezTo>
                  <a:lnTo>
                    <a:pt x="212766" y="333383"/>
                  </a:lnTo>
                  <a:lnTo>
                    <a:pt x="212766" y="13533"/>
                  </a:lnTo>
                  <a:cubicBezTo>
                    <a:pt x="209051" y="13533"/>
                    <a:pt x="206480" y="12771"/>
                    <a:pt x="200765" y="20391"/>
                  </a:cubicBezTo>
                  <a:close/>
                </a:path>
              </a:pathLst>
            </a:custGeom>
            <a:solidFill>
              <a:srgbClr val="FED7AB"/>
            </a:solidFill>
            <a:ln w="9525" cap="flat">
              <a:noFill/>
              <a:prstDash val="solid"/>
              <a:miter/>
            </a:ln>
          </p:spPr>
          <p:txBody>
            <a:bodyPr rtlCol="0" anchor="ctr"/>
            <a:lstStyle/>
            <a:p>
              <a:endParaRPr lang="en-IN"/>
            </a:p>
          </p:txBody>
        </p:sp>
        <p:sp>
          <p:nvSpPr>
            <p:cNvPr id="247" name="Freeform: Shape 246">
              <a:extLst>
                <a:ext uri="{FF2B5EF4-FFF2-40B4-BE49-F238E27FC236}">
                  <a16:creationId xmlns:a16="http://schemas.microsoft.com/office/drawing/2014/main" xmlns="" id="{083C653B-1777-EFE2-5DED-C4D763B1CE49}"/>
                </a:ext>
              </a:extLst>
            </p:cNvPr>
            <p:cNvSpPr/>
            <p:nvPr/>
          </p:nvSpPr>
          <p:spPr>
            <a:xfrm>
              <a:off x="5356669" y="566733"/>
              <a:ext cx="213741" cy="160191"/>
            </a:xfrm>
            <a:custGeom>
              <a:avLst/>
              <a:gdLst>
                <a:gd name="connsiteX0" fmla="*/ 212767 w 213741"/>
                <a:gd name="connsiteY0" fmla="*/ 65639 h 160191"/>
                <a:gd name="connsiteX1" fmla="*/ 201908 w 213741"/>
                <a:gd name="connsiteY1" fmla="*/ 75164 h 160191"/>
                <a:gd name="connsiteX2" fmla="*/ 187145 w 213741"/>
                <a:gd name="connsiteY2" fmla="*/ 78212 h 160191"/>
                <a:gd name="connsiteX3" fmla="*/ 185144 w 213741"/>
                <a:gd name="connsiteY3" fmla="*/ 74497 h 160191"/>
                <a:gd name="connsiteX4" fmla="*/ 179525 w 213741"/>
                <a:gd name="connsiteY4" fmla="*/ 66115 h 160191"/>
                <a:gd name="connsiteX5" fmla="*/ 170000 w 213741"/>
                <a:gd name="connsiteY5" fmla="*/ 64972 h 160191"/>
                <a:gd name="connsiteX6" fmla="*/ 164666 w 213741"/>
                <a:gd name="connsiteY6" fmla="*/ 73735 h 160191"/>
                <a:gd name="connsiteX7" fmla="*/ 156855 w 213741"/>
                <a:gd name="connsiteY7" fmla="*/ 79164 h 160191"/>
                <a:gd name="connsiteX8" fmla="*/ 152950 w 213741"/>
                <a:gd name="connsiteY8" fmla="*/ 69639 h 160191"/>
                <a:gd name="connsiteX9" fmla="*/ 156474 w 213741"/>
                <a:gd name="connsiteY9" fmla="*/ 10013 h 160191"/>
                <a:gd name="connsiteX10" fmla="*/ 156474 w 213741"/>
                <a:gd name="connsiteY10" fmla="*/ 7441 h 160191"/>
                <a:gd name="connsiteX11" fmla="*/ 153521 w 213741"/>
                <a:gd name="connsiteY11" fmla="*/ 5631 h 160191"/>
                <a:gd name="connsiteX12" fmla="*/ 143996 w 213741"/>
                <a:gd name="connsiteY12" fmla="*/ 11251 h 160191"/>
                <a:gd name="connsiteX13" fmla="*/ 141329 w 213741"/>
                <a:gd name="connsiteY13" fmla="*/ 22967 h 160191"/>
                <a:gd name="connsiteX14" fmla="*/ 143330 w 213741"/>
                <a:gd name="connsiteY14" fmla="*/ 57638 h 160191"/>
                <a:gd name="connsiteX15" fmla="*/ 141425 w 213741"/>
                <a:gd name="connsiteY15" fmla="*/ 69734 h 160191"/>
                <a:gd name="connsiteX16" fmla="*/ 135424 w 213741"/>
                <a:gd name="connsiteY16" fmla="*/ 71735 h 160191"/>
                <a:gd name="connsiteX17" fmla="*/ 124661 w 213741"/>
                <a:gd name="connsiteY17" fmla="*/ 79069 h 160191"/>
                <a:gd name="connsiteX18" fmla="*/ 122660 w 213741"/>
                <a:gd name="connsiteY18" fmla="*/ 85546 h 160191"/>
                <a:gd name="connsiteX19" fmla="*/ 112564 w 213741"/>
                <a:gd name="connsiteY19" fmla="*/ 87451 h 160191"/>
                <a:gd name="connsiteX20" fmla="*/ 106468 w 213741"/>
                <a:gd name="connsiteY20" fmla="*/ 77926 h 160191"/>
                <a:gd name="connsiteX21" fmla="*/ 104468 w 213741"/>
                <a:gd name="connsiteY21" fmla="*/ 72020 h 160191"/>
                <a:gd name="connsiteX22" fmla="*/ 97991 w 213741"/>
                <a:gd name="connsiteY22" fmla="*/ 65543 h 160191"/>
                <a:gd name="connsiteX23" fmla="*/ 92942 w 213741"/>
                <a:gd name="connsiteY23" fmla="*/ 50589 h 160191"/>
                <a:gd name="connsiteX24" fmla="*/ 94752 w 213741"/>
                <a:gd name="connsiteY24" fmla="*/ 34587 h 160191"/>
                <a:gd name="connsiteX25" fmla="*/ 93895 w 213741"/>
                <a:gd name="connsiteY25" fmla="*/ 6869 h 160191"/>
                <a:gd name="connsiteX26" fmla="*/ 90561 w 213741"/>
                <a:gd name="connsiteY26" fmla="*/ 488 h 160191"/>
                <a:gd name="connsiteX27" fmla="*/ 81798 w 213741"/>
                <a:gd name="connsiteY27" fmla="*/ 4107 h 160191"/>
                <a:gd name="connsiteX28" fmla="*/ 78274 w 213741"/>
                <a:gd name="connsiteY28" fmla="*/ 24205 h 160191"/>
                <a:gd name="connsiteX29" fmla="*/ 79512 w 213741"/>
                <a:gd name="connsiteY29" fmla="*/ 59733 h 160191"/>
                <a:gd name="connsiteX30" fmla="*/ 77416 w 213741"/>
                <a:gd name="connsiteY30" fmla="*/ 73259 h 160191"/>
                <a:gd name="connsiteX31" fmla="*/ 66329 w 213741"/>
                <a:gd name="connsiteY31" fmla="*/ 77059 h 160191"/>
                <a:gd name="connsiteX32" fmla="*/ 65986 w 213741"/>
                <a:gd name="connsiteY32" fmla="*/ 76878 h 160191"/>
                <a:gd name="connsiteX33" fmla="*/ 61700 w 213741"/>
                <a:gd name="connsiteY33" fmla="*/ 67925 h 160191"/>
                <a:gd name="connsiteX34" fmla="*/ 54747 w 213741"/>
                <a:gd name="connsiteY34" fmla="*/ 61924 h 160191"/>
                <a:gd name="connsiteX35" fmla="*/ 50270 w 213741"/>
                <a:gd name="connsiteY35" fmla="*/ 68782 h 160191"/>
                <a:gd name="connsiteX36" fmla="*/ 49127 w 213741"/>
                <a:gd name="connsiteY36" fmla="*/ 77450 h 160191"/>
                <a:gd name="connsiteX37" fmla="*/ 42079 w 213741"/>
                <a:gd name="connsiteY37" fmla="*/ 82974 h 160191"/>
                <a:gd name="connsiteX38" fmla="*/ 37697 w 213741"/>
                <a:gd name="connsiteY38" fmla="*/ 72782 h 160191"/>
                <a:gd name="connsiteX39" fmla="*/ 30363 w 213741"/>
                <a:gd name="connsiteY39" fmla="*/ 65162 h 160191"/>
                <a:gd name="connsiteX40" fmla="*/ 20171 w 213741"/>
                <a:gd name="connsiteY40" fmla="*/ 69639 h 160191"/>
                <a:gd name="connsiteX41" fmla="*/ 11694 w 213741"/>
                <a:gd name="connsiteY41" fmla="*/ 77545 h 160191"/>
                <a:gd name="connsiteX42" fmla="*/ -22 w 213741"/>
                <a:gd name="connsiteY42" fmla="*/ 65734 h 160191"/>
                <a:gd name="connsiteX43" fmla="*/ -22 w 213741"/>
                <a:gd name="connsiteY43" fmla="*/ 132409 h 160191"/>
                <a:gd name="connsiteX44" fmla="*/ -22 w 213741"/>
                <a:gd name="connsiteY44" fmla="*/ 132409 h 160191"/>
                <a:gd name="connsiteX45" fmla="*/ 15123 w 213741"/>
                <a:gd name="connsiteY45" fmla="*/ 152983 h 160191"/>
                <a:gd name="connsiteX46" fmla="*/ 18743 w 213741"/>
                <a:gd name="connsiteY46" fmla="*/ 154983 h 160191"/>
                <a:gd name="connsiteX47" fmla="*/ 28268 w 213741"/>
                <a:gd name="connsiteY47" fmla="*/ 149077 h 160191"/>
                <a:gd name="connsiteX48" fmla="*/ 34078 w 213741"/>
                <a:gd name="connsiteY48" fmla="*/ 138886 h 160191"/>
                <a:gd name="connsiteX49" fmla="*/ 48975 w 213741"/>
                <a:gd name="connsiteY49" fmla="*/ 140210 h 160191"/>
                <a:gd name="connsiteX50" fmla="*/ 49984 w 213741"/>
                <a:gd name="connsiteY50" fmla="*/ 141648 h 160191"/>
                <a:gd name="connsiteX51" fmla="*/ 52461 w 213741"/>
                <a:gd name="connsiteY51" fmla="*/ 151173 h 160191"/>
                <a:gd name="connsiteX52" fmla="*/ 58843 w 213741"/>
                <a:gd name="connsiteY52" fmla="*/ 157745 h 160191"/>
                <a:gd name="connsiteX53" fmla="*/ 66463 w 213741"/>
                <a:gd name="connsiteY53" fmla="*/ 151459 h 160191"/>
                <a:gd name="connsiteX54" fmla="*/ 72368 w 213741"/>
                <a:gd name="connsiteY54" fmla="*/ 141934 h 160191"/>
                <a:gd name="connsiteX55" fmla="*/ 79036 w 213741"/>
                <a:gd name="connsiteY55" fmla="*/ 136505 h 160191"/>
                <a:gd name="connsiteX56" fmla="*/ 85036 w 213741"/>
                <a:gd name="connsiteY56" fmla="*/ 144315 h 160191"/>
                <a:gd name="connsiteX57" fmla="*/ 88180 w 213741"/>
                <a:gd name="connsiteY57" fmla="*/ 154507 h 160191"/>
                <a:gd name="connsiteX58" fmla="*/ 96752 w 213741"/>
                <a:gd name="connsiteY58" fmla="*/ 155555 h 160191"/>
                <a:gd name="connsiteX59" fmla="*/ 103610 w 213741"/>
                <a:gd name="connsiteY59" fmla="*/ 149554 h 160191"/>
                <a:gd name="connsiteX60" fmla="*/ 109611 w 213741"/>
                <a:gd name="connsiteY60" fmla="*/ 139172 h 160191"/>
                <a:gd name="connsiteX61" fmla="*/ 115136 w 213741"/>
                <a:gd name="connsiteY61" fmla="*/ 132980 h 160191"/>
                <a:gd name="connsiteX62" fmla="*/ 121232 w 213741"/>
                <a:gd name="connsiteY62" fmla="*/ 141839 h 160191"/>
                <a:gd name="connsiteX63" fmla="*/ 127518 w 213741"/>
                <a:gd name="connsiteY63" fmla="*/ 156888 h 160191"/>
                <a:gd name="connsiteX64" fmla="*/ 130661 w 213741"/>
                <a:gd name="connsiteY64" fmla="*/ 159746 h 160191"/>
                <a:gd name="connsiteX65" fmla="*/ 134757 w 213741"/>
                <a:gd name="connsiteY65" fmla="*/ 159746 h 160191"/>
                <a:gd name="connsiteX66" fmla="*/ 149140 w 213741"/>
                <a:gd name="connsiteY66" fmla="*/ 137743 h 160191"/>
                <a:gd name="connsiteX67" fmla="*/ 148187 w 213741"/>
                <a:gd name="connsiteY67" fmla="*/ 128218 h 160191"/>
                <a:gd name="connsiteX68" fmla="*/ 154665 w 213741"/>
                <a:gd name="connsiteY68" fmla="*/ 123265 h 160191"/>
                <a:gd name="connsiteX69" fmla="*/ 157331 w 213741"/>
                <a:gd name="connsiteY69" fmla="*/ 125837 h 160191"/>
                <a:gd name="connsiteX70" fmla="*/ 161903 w 213741"/>
                <a:gd name="connsiteY70" fmla="*/ 134504 h 160191"/>
                <a:gd name="connsiteX71" fmla="*/ 166475 w 213741"/>
                <a:gd name="connsiteY71" fmla="*/ 143077 h 160191"/>
                <a:gd name="connsiteX72" fmla="*/ 171523 w 213741"/>
                <a:gd name="connsiteY72" fmla="*/ 145458 h 160191"/>
                <a:gd name="connsiteX73" fmla="*/ 193145 w 213741"/>
                <a:gd name="connsiteY73" fmla="*/ 131552 h 160191"/>
                <a:gd name="connsiteX74" fmla="*/ 194288 w 213741"/>
                <a:gd name="connsiteY74" fmla="*/ 128789 h 160191"/>
                <a:gd name="connsiteX75" fmla="*/ 199432 w 213741"/>
                <a:gd name="connsiteY75" fmla="*/ 130027 h 160191"/>
                <a:gd name="connsiteX76" fmla="*/ 201241 w 213741"/>
                <a:gd name="connsiteY76" fmla="*/ 135838 h 160191"/>
                <a:gd name="connsiteX77" fmla="*/ 213719 w 213741"/>
                <a:gd name="connsiteY77" fmla="*/ 132790 h 160191"/>
                <a:gd name="connsiteX78" fmla="*/ 213719 w 213741"/>
                <a:gd name="connsiteY78" fmla="*/ 66115 h 16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741" h="160191">
                  <a:moveTo>
                    <a:pt x="212767" y="65639"/>
                  </a:moveTo>
                  <a:cubicBezTo>
                    <a:pt x="205242" y="65639"/>
                    <a:pt x="203909" y="71735"/>
                    <a:pt x="201908" y="75164"/>
                  </a:cubicBezTo>
                  <a:cubicBezTo>
                    <a:pt x="198860" y="80212"/>
                    <a:pt x="190955" y="82784"/>
                    <a:pt x="187145" y="78212"/>
                  </a:cubicBezTo>
                  <a:cubicBezTo>
                    <a:pt x="186306" y="77069"/>
                    <a:pt x="185639" y="75821"/>
                    <a:pt x="185144" y="74497"/>
                  </a:cubicBezTo>
                  <a:cubicBezTo>
                    <a:pt x="184001" y="71277"/>
                    <a:pt x="182068" y="68391"/>
                    <a:pt x="179525" y="66115"/>
                  </a:cubicBezTo>
                  <a:cubicBezTo>
                    <a:pt x="176905" y="63772"/>
                    <a:pt x="173105" y="63314"/>
                    <a:pt x="170000" y="64972"/>
                  </a:cubicBezTo>
                  <a:cubicBezTo>
                    <a:pt x="167047" y="66781"/>
                    <a:pt x="166094" y="70592"/>
                    <a:pt x="164666" y="73735"/>
                  </a:cubicBezTo>
                  <a:cubicBezTo>
                    <a:pt x="163237" y="76878"/>
                    <a:pt x="160189" y="80212"/>
                    <a:pt x="156855" y="79164"/>
                  </a:cubicBezTo>
                  <a:cubicBezTo>
                    <a:pt x="153521" y="78116"/>
                    <a:pt x="152759" y="73068"/>
                    <a:pt x="152950" y="69639"/>
                  </a:cubicBezTo>
                  <a:lnTo>
                    <a:pt x="156474" y="10013"/>
                  </a:lnTo>
                  <a:cubicBezTo>
                    <a:pt x="156712" y="9174"/>
                    <a:pt x="156712" y="8279"/>
                    <a:pt x="156474" y="7441"/>
                  </a:cubicBezTo>
                  <a:cubicBezTo>
                    <a:pt x="155845" y="6384"/>
                    <a:pt x="154741" y="5707"/>
                    <a:pt x="153521" y="5631"/>
                  </a:cubicBezTo>
                  <a:cubicBezTo>
                    <a:pt x="149521" y="5469"/>
                    <a:pt x="145787" y="7669"/>
                    <a:pt x="143996" y="11251"/>
                  </a:cubicBezTo>
                  <a:cubicBezTo>
                    <a:pt x="142253" y="14908"/>
                    <a:pt x="141339" y="18909"/>
                    <a:pt x="141329" y="22967"/>
                  </a:cubicBezTo>
                  <a:cubicBezTo>
                    <a:pt x="140615" y="34558"/>
                    <a:pt x="141282" y="46198"/>
                    <a:pt x="143330" y="57638"/>
                  </a:cubicBezTo>
                  <a:cubicBezTo>
                    <a:pt x="144187" y="61924"/>
                    <a:pt x="144758" y="67163"/>
                    <a:pt x="141425" y="69734"/>
                  </a:cubicBezTo>
                  <a:cubicBezTo>
                    <a:pt x="139615" y="70877"/>
                    <a:pt x="137557" y="71563"/>
                    <a:pt x="135424" y="71735"/>
                  </a:cubicBezTo>
                  <a:cubicBezTo>
                    <a:pt x="130833" y="72230"/>
                    <a:pt x="126794" y="74983"/>
                    <a:pt x="124661" y="79069"/>
                  </a:cubicBezTo>
                  <a:cubicBezTo>
                    <a:pt x="124156" y="81269"/>
                    <a:pt x="123479" y="83441"/>
                    <a:pt x="122660" y="85546"/>
                  </a:cubicBezTo>
                  <a:cubicBezTo>
                    <a:pt x="120298" y="88699"/>
                    <a:pt x="115916" y="89518"/>
                    <a:pt x="112564" y="87451"/>
                  </a:cubicBezTo>
                  <a:cubicBezTo>
                    <a:pt x="109354" y="85203"/>
                    <a:pt x="107163" y="81783"/>
                    <a:pt x="106468" y="77926"/>
                  </a:cubicBezTo>
                  <a:cubicBezTo>
                    <a:pt x="106049" y="75887"/>
                    <a:pt x="105372" y="73897"/>
                    <a:pt x="104468" y="72020"/>
                  </a:cubicBezTo>
                  <a:cubicBezTo>
                    <a:pt x="102572" y="69611"/>
                    <a:pt x="100400" y="67439"/>
                    <a:pt x="97991" y="65543"/>
                  </a:cubicBezTo>
                  <a:cubicBezTo>
                    <a:pt x="94467" y="61381"/>
                    <a:pt x="92657" y="56037"/>
                    <a:pt x="92942" y="50589"/>
                  </a:cubicBezTo>
                  <a:cubicBezTo>
                    <a:pt x="93218" y="45226"/>
                    <a:pt x="93819" y="39883"/>
                    <a:pt x="94752" y="34587"/>
                  </a:cubicBezTo>
                  <a:cubicBezTo>
                    <a:pt x="95895" y="25357"/>
                    <a:pt x="95609" y="16013"/>
                    <a:pt x="93895" y="6869"/>
                  </a:cubicBezTo>
                  <a:cubicBezTo>
                    <a:pt x="93724" y="4374"/>
                    <a:pt x="92514" y="2059"/>
                    <a:pt x="90561" y="488"/>
                  </a:cubicBezTo>
                  <a:cubicBezTo>
                    <a:pt x="87513" y="-1227"/>
                    <a:pt x="83703" y="1154"/>
                    <a:pt x="81798" y="4107"/>
                  </a:cubicBezTo>
                  <a:cubicBezTo>
                    <a:pt x="78512" y="10260"/>
                    <a:pt x="77283" y="17299"/>
                    <a:pt x="78274" y="24205"/>
                  </a:cubicBezTo>
                  <a:cubicBezTo>
                    <a:pt x="78274" y="36016"/>
                    <a:pt x="79036" y="47922"/>
                    <a:pt x="79512" y="59733"/>
                  </a:cubicBezTo>
                  <a:cubicBezTo>
                    <a:pt x="80036" y="64343"/>
                    <a:pt x="79312" y="69020"/>
                    <a:pt x="77416" y="73259"/>
                  </a:cubicBezTo>
                  <a:cubicBezTo>
                    <a:pt x="75407" y="77373"/>
                    <a:pt x="70444" y="79069"/>
                    <a:pt x="66329" y="77059"/>
                  </a:cubicBezTo>
                  <a:cubicBezTo>
                    <a:pt x="66215" y="77002"/>
                    <a:pt x="66101" y="76945"/>
                    <a:pt x="65986" y="76878"/>
                  </a:cubicBezTo>
                  <a:cubicBezTo>
                    <a:pt x="63691" y="74392"/>
                    <a:pt x="62196" y="71268"/>
                    <a:pt x="61700" y="67925"/>
                  </a:cubicBezTo>
                  <a:cubicBezTo>
                    <a:pt x="60652" y="64781"/>
                    <a:pt x="57986" y="61257"/>
                    <a:pt x="54747" y="61924"/>
                  </a:cubicBezTo>
                  <a:cubicBezTo>
                    <a:pt x="51509" y="62591"/>
                    <a:pt x="50556" y="65829"/>
                    <a:pt x="50270" y="68782"/>
                  </a:cubicBezTo>
                  <a:cubicBezTo>
                    <a:pt x="50470" y="71715"/>
                    <a:pt x="50080" y="74668"/>
                    <a:pt x="49127" y="77450"/>
                  </a:cubicBezTo>
                  <a:cubicBezTo>
                    <a:pt x="47432" y="80002"/>
                    <a:pt x="44965" y="81945"/>
                    <a:pt x="42079" y="82974"/>
                  </a:cubicBezTo>
                  <a:cubicBezTo>
                    <a:pt x="40231" y="79755"/>
                    <a:pt x="38764" y="76335"/>
                    <a:pt x="37697" y="72782"/>
                  </a:cubicBezTo>
                  <a:cubicBezTo>
                    <a:pt x="36659" y="69191"/>
                    <a:pt x="33916" y="66334"/>
                    <a:pt x="30363" y="65162"/>
                  </a:cubicBezTo>
                  <a:cubicBezTo>
                    <a:pt x="26429" y="64829"/>
                    <a:pt x="22591" y="66515"/>
                    <a:pt x="20171" y="69639"/>
                  </a:cubicBezTo>
                  <a:cubicBezTo>
                    <a:pt x="17857" y="72773"/>
                    <a:pt x="14980" y="75449"/>
                    <a:pt x="11694" y="77545"/>
                  </a:cubicBezTo>
                  <a:cubicBezTo>
                    <a:pt x="9408" y="78688"/>
                    <a:pt x="11694" y="66020"/>
                    <a:pt x="-22" y="65734"/>
                  </a:cubicBezTo>
                  <a:lnTo>
                    <a:pt x="-22" y="132409"/>
                  </a:lnTo>
                  <a:lnTo>
                    <a:pt x="-22" y="132409"/>
                  </a:lnTo>
                  <a:cubicBezTo>
                    <a:pt x="11504" y="132409"/>
                    <a:pt x="10456" y="148792"/>
                    <a:pt x="15123" y="152983"/>
                  </a:cubicBezTo>
                  <a:cubicBezTo>
                    <a:pt x="16133" y="153954"/>
                    <a:pt x="17381" y="154650"/>
                    <a:pt x="18743" y="154983"/>
                  </a:cubicBezTo>
                  <a:cubicBezTo>
                    <a:pt x="22458" y="155840"/>
                    <a:pt x="25982" y="152507"/>
                    <a:pt x="28268" y="149077"/>
                  </a:cubicBezTo>
                  <a:cubicBezTo>
                    <a:pt x="29611" y="145372"/>
                    <a:pt x="31573" y="141924"/>
                    <a:pt x="34078" y="138886"/>
                  </a:cubicBezTo>
                  <a:cubicBezTo>
                    <a:pt x="38555" y="135142"/>
                    <a:pt x="45222" y="135733"/>
                    <a:pt x="48975" y="140210"/>
                  </a:cubicBezTo>
                  <a:cubicBezTo>
                    <a:pt x="49347" y="140658"/>
                    <a:pt x="49689" y="141143"/>
                    <a:pt x="49984" y="141648"/>
                  </a:cubicBezTo>
                  <a:cubicBezTo>
                    <a:pt x="51166" y="144725"/>
                    <a:pt x="51994" y="147916"/>
                    <a:pt x="52461" y="151173"/>
                  </a:cubicBezTo>
                  <a:cubicBezTo>
                    <a:pt x="53318" y="154316"/>
                    <a:pt x="55604" y="157555"/>
                    <a:pt x="58843" y="157745"/>
                  </a:cubicBezTo>
                  <a:cubicBezTo>
                    <a:pt x="62081" y="157936"/>
                    <a:pt x="64749" y="154507"/>
                    <a:pt x="66463" y="151459"/>
                  </a:cubicBezTo>
                  <a:lnTo>
                    <a:pt x="72368" y="141934"/>
                  </a:lnTo>
                  <a:cubicBezTo>
                    <a:pt x="73892" y="139362"/>
                    <a:pt x="75988" y="136409"/>
                    <a:pt x="79036" y="136505"/>
                  </a:cubicBezTo>
                  <a:cubicBezTo>
                    <a:pt x="82084" y="136600"/>
                    <a:pt x="84560" y="140696"/>
                    <a:pt x="85036" y="144315"/>
                  </a:cubicBezTo>
                  <a:cubicBezTo>
                    <a:pt x="84942" y="147963"/>
                    <a:pt x="86046" y="151544"/>
                    <a:pt x="88180" y="154507"/>
                  </a:cubicBezTo>
                  <a:cubicBezTo>
                    <a:pt x="90589" y="156498"/>
                    <a:pt x="93933" y="156907"/>
                    <a:pt x="96752" y="155555"/>
                  </a:cubicBezTo>
                  <a:cubicBezTo>
                    <a:pt x="99486" y="154135"/>
                    <a:pt x="101839" y="152078"/>
                    <a:pt x="103610" y="149554"/>
                  </a:cubicBezTo>
                  <a:cubicBezTo>
                    <a:pt x="106049" y="146363"/>
                    <a:pt x="108068" y="142877"/>
                    <a:pt x="109611" y="139172"/>
                  </a:cubicBezTo>
                  <a:cubicBezTo>
                    <a:pt x="110754" y="136409"/>
                    <a:pt x="112278" y="133171"/>
                    <a:pt x="115136" y="132980"/>
                  </a:cubicBezTo>
                  <a:cubicBezTo>
                    <a:pt x="117993" y="132790"/>
                    <a:pt x="120470" y="137933"/>
                    <a:pt x="121232" y="141839"/>
                  </a:cubicBezTo>
                  <a:cubicBezTo>
                    <a:pt x="122299" y="147220"/>
                    <a:pt x="124441" y="152345"/>
                    <a:pt x="127518" y="156888"/>
                  </a:cubicBezTo>
                  <a:cubicBezTo>
                    <a:pt x="128270" y="158126"/>
                    <a:pt x="129356" y="159117"/>
                    <a:pt x="130661" y="159746"/>
                  </a:cubicBezTo>
                  <a:cubicBezTo>
                    <a:pt x="131985" y="160222"/>
                    <a:pt x="133433" y="160222"/>
                    <a:pt x="134757" y="159746"/>
                  </a:cubicBezTo>
                  <a:cubicBezTo>
                    <a:pt x="144177" y="156764"/>
                    <a:pt x="150188" y="147563"/>
                    <a:pt x="149140" y="137743"/>
                  </a:cubicBezTo>
                  <a:cubicBezTo>
                    <a:pt x="148340" y="134638"/>
                    <a:pt x="148025" y="131418"/>
                    <a:pt x="148187" y="128218"/>
                  </a:cubicBezTo>
                  <a:cubicBezTo>
                    <a:pt x="148664" y="125170"/>
                    <a:pt x="151711" y="122122"/>
                    <a:pt x="154665" y="123265"/>
                  </a:cubicBezTo>
                  <a:cubicBezTo>
                    <a:pt x="155750" y="123893"/>
                    <a:pt x="156664" y="124770"/>
                    <a:pt x="157331" y="125837"/>
                  </a:cubicBezTo>
                  <a:cubicBezTo>
                    <a:pt x="159227" y="128513"/>
                    <a:pt x="160760" y="131428"/>
                    <a:pt x="161903" y="134504"/>
                  </a:cubicBezTo>
                  <a:cubicBezTo>
                    <a:pt x="162770" y="137667"/>
                    <a:pt x="164332" y="140600"/>
                    <a:pt x="166475" y="143077"/>
                  </a:cubicBezTo>
                  <a:cubicBezTo>
                    <a:pt x="167932" y="144287"/>
                    <a:pt x="169666" y="145106"/>
                    <a:pt x="171523" y="145458"/>
                  </a:cubicBezTo>
                  <a:cubicBezTo>
                    <a:pt x="181248" y="147115"/>
                    <a:pt x="190621" y="141086"/>
                    <a:pt x="193145" y="131552"/>
                  </a:cubicBezTo>
                  <a:cubicBezTo>
                    <a:pt x="193326" y="130561"/>
                    <a:pt x="193717" y="129618"/>
                    <a:pt x="194288" y="128789"/>
                  </a:cubicBezTo>
                  <a:cubicBezTo>
                    <a:pt x="195717" y="127361"/>
                    <a:pt x="198289" y="128313"/>
                    <a:pt x="199432" y="130027"/>
                  </a:cubicBezTo>
                  <a:cubicBezTo>
                    <a:pt x="200575" y="131742"/>
                    <a:pt x="200384" y="133933"/>
                    <a:pt x="201241" y="135838"/>
                  </a:cubicBezTo>
                  <a:cubicBezTo>
                    <a:pt x="208671" y="151459"/>
                    <a:pt x="207909" y="132980"/>
                    <a:pt x="213719" y="132790"/>
                  </a:cubicBezTo>
                  <a:lnTo>
                    <a:pt x="213719" y="66115"/>
                  </a:lnTo>
                  <a:close/>
                </a:path>
              </a:pathLst>
            </a:custGeom>
            <a:solidFill>
              <a:srgbClr val="F99F38"/>
            </a:solidFill>
            <a:ln w="9525" cap="flat">
              <a:noFill/>
              <a:prstDash val="solid"/>
              <a:miter/>
            </a:ln>
          </p:spPr>
          <p:txBody>
            <a:bodyPr rtlCol="0" anchor="ctr"/>
            <a:lstStyle/>
            <a:p>
              <a:endParaRPr lang="en-IN"/>
            </a:p>
          </p:txBody>
        </p:sp>
        <p:sp>
          <p:nvSpPr>
            <p:cNvPr id="248" name="Freeform: Shape 247">
              <a:extLst>
                <a:ext uri="{FF2B5EF4-FFF2-40B4-BE49-F238E27FC236}">
                  <a16:creationId xmlns:a16="http://schemas.microsoft.com/office/drawing/2014/main" xmlns="" id="{D2624D62-F374-3BFD-40A3-22C8C7297B45}"/>
                </a:ext>
              </a:extLst>
            </p:cNvPr>
            <p:cNvSpPr/>
            <p:nvPr/>
          </p:nvSpPr>
          <p:spPr>
            <a:xfrm>
              <a:off x="5356574" y="228590"/>
              <a:ext cx="213454" cy="127168"/>
            </a:xfrm>
            <a:custGeom>
              <a:avLst/>
              <a:gdLst>
                <a:gd name="connsiteX0" fmla="*/ 17313 w 213454"/>
                <a:gd name="connsiteY0" fmla="*/ 89742 h 127168"/>
                <a:gd name="connsiteX1" fmla="*/ 25314 w 213454"/>
                <a:gd name="connsiteY1" fmla="*/ 96981 h 127168"/>
                <a:gd name="connsiteX2" fmla="*/ 33316 w 213454"/>
                <a:gd name="connsiteY2" fmla="*/ 92409 h 127168"/>
                <a:gd name="connsiteX3" fmla="*/ 35601 w 213454"/>
                <a:gd name="connsiteY3" fmla="*/ 82027 h 127168"/>
                <a:gd name="connsiteX4" fmla="*/ 53223 w 213454"/>
                <a:gd name="connsiteY4" fmla="*/ 74788 h 127168"/>
                <a:gd name="connsiteX5" fmla="*/ 56556 w 213454"/>
                <a:gd name="connsiteY5" fmla="*/ 76217 h 127168"/>
                <a:gd name="connsiteX6" fmla="*/ 57318 w 213454"/>
                <a:gd name="connsiteY6" fmla="*/ 80217 h 127168"/>
                <a:gd name="connsiteX7" fmla="*/ 66843 w 213454"/>
                <a:gd name="connsiteY7" fmla="*/ 97076 h 127168"/>
                <a:gd name="connsiteX8" fmla="*/ 77702 w 213454"/>
                <a:gd name="connsiteY8" fmla="*/ 85932 h 127168"/>
                <a:gd name="connsiteX9" fmla="*/ 78559 w 213454"/>
                <a:gd name="connsiteY9" fmla="*/ 78788 h 127168"/>
                <a:gd name="connsiteX10" fmla="*/ 92828 w 213454"/>
                <a:gd name="connsiteY10" fmla="*/ 71191 h 127168"/>
                <a:gd name="connsiteX11" fmla="*/ 94847 w 213454"/>
                <a:gd name="connsiteY11" fmla="*/ 72026 h 127168"/>
                <a:gd name="connsiteX12" fmla="*/ 102181 w 213454"/>
                <a:gd name="connsiteY12" fmla="*/ 83741 h 127168"/>
                <a:gd name="connsiteX13" fmla="*/ 108467 w 213454"/>
                <a:gd name="connsiteY13" fmla="*/ 90123 h 127168"/>
                <a:gd name="connsiteX14" fmla="*/ 111992 w 213454"/>
                <a:gd name="connsiteY14" fmla="*/ 83646 h 127168"/>
                <a:gd name="connsiteX15" fmla="*/ 117326 w 213454"/>
                <a:gd name="connsiteY15" fmla="*/ 80312 h 127168"/>
                <a:gd name="connsiteX16" fmla="*/ 117992 w 213454"/>
                <a:gd name="connsiteY16" fmla="*/ 108887 h 127168"/>
                <a:gd name="connsiteX17" fmla="*/ 119517 w 213454"/>
                <a:gd name="connsiteY17" fmla="*/ 127080 h 127168"/>
                <a:gd name="connsiteX18" fmla="*/ 125898 w 213454"/>
                <a:gd name="connsiteY18" fmla="*/ 119174 h 127168"/>
                <a:gd name="connsiteX19" fmla="*/ 129709 w 213454"/>
                <a:gd name="connsiteY19" fmla="*/ 95552 h 127168"/>
                <a:gd name="connsiteX20" fmla="*/ 135614 w 213454"/>
                <a:gd name="connsiteY20" fmla="*/ 79931 h 127168"/>
                <a:gd name="connsiteX21" fmla="*/ 146663 w 213454"/>
                <a:gd name="connsiteY21" fmla="*/ 83932 h 127168"/>
                <a:gd name="connsiteX22" fmla="*/ 150758 w 213454"/>
                <a:gd name="connsiteY22" fmla="*/ 96029 h 127168"/>
                <a:gd name="connsiteX23" fmla="*/ 161331 w 213454"/>
                <a:gd name="connsiteY23" fmla="*/ 92123 h 127168"/>
                <a:gd name="connsiteX24" fmla="*/ 170856 w 213454"/>
                <a:gd name="connsiteY24" fmla="*/ 85075 h 127168"/>
                <a:gd name="connsiteX25" fmla="*/ 188763 w 213454"/>
                <a:gd name="connsiteY25" fmla="*/ 102220 h 127168"/>
                <a:gd name="connsiteX26" fmla="*/ 200384 w 213454"/>
                <a:gd name="connsiteY26" fmla="*/ 91171 h 127168"/>
                <a:gd name="connsiteX27" fmla="*/ 213433 w 213454"/>
                <a:gd name="connsiteY27" fmla="*/ 84313 h 127168"/>
                <a:gd name="connsiteX28" fmla="*/ 213433 w 213454"/>
                <a:gd name="connsiteY28" fmla="*/ 32783 h 127168"/>
                <a:gd name="connsiteX29" fmla="*/ 205623 w 213454"/>
                <a:gd name="connsiteY29" fmla="*/ 28020 h 127168"/>
                <a:gd name="connsiteX30" fmla="*/ 196098 w 213454"/>
                <a:gd name="connsiteY30" fmla="*/ 14876 h 127168"/>
                <a:gd name="connsiteX31" fmla="*/ 190383 w 213454"/>
                <a:gd name="connsiteY31" fmla="*/ 10589 h 127168"/>
                <a:gd name="connsiteX32" fmla="*/ 184001 w 213454"/>
                <a:gd name="connsiteY32" fmla="*/ 17543 h 127168"/>
                <a:gd name="connsiteX33" fmla="*/ 181334 w 213454"/>
                <a:gd name="connsiteY33" fmla="*/ 27639 h 127168"/>
                <a:gd name="connsiteX34" fmla="*/ 165808 w 213454"/>
                <a:gd name="connsiteY34" fmla="*/ 26496 h 127168"/>
                <a:gd name="connsiteX35" fmla="*/ 156283 w 213454"/>
                <a:gd name="connsiteY35" fmla="*/ 11637 h 127168"/>
                <a:gd name="connsiteX36" fmla="*/ 146758 w 213454"/>
                <a:gd name="connsiteY36" fmla="*/ 6684 h 127168"/>
                <a:gd name="connsiteX37" fmla="*/ 138662 w 213454"/>
                <a:gd name="connsiteY37" fmla="*/ 14399 h 127168"/>
                <a:gd name="connsiteX38" fmla="*/ 121422 w 213454"/>
                <a:gd name="connsiteY38" fmla="*/ 13352 h 127168"/>
                <a:gd name="connsiteX39" fmla="*/ 110373 w 213454"/>
                <a:gd name="connsiteY39" fmla="*/ 874 h 127168"/>
                <a:gd name="connsiteX40" fmla="*/ 100181 w 213454"/>
                <a:gd name="connsiteY40" fmla="*/ 9256 h 127168"/>
                <a:gd name="connsiteX41" fmla="*/ 96371 w 213454"/>
                <a:gd name="connsiteY41" fmla="*/ 23353 h 127168"/>
                <a:gd name="connsiteX42" fmla="*/ 84465 w 213454"/>
                <a:gd name="connsiteY42" fmla="*/ 27544 h 127168"/>
                <a:gd name="connsiteX43" fmla="*/ 81988 w 213454"/>
                <a:gd name="connsiteY43" fmla="*/ 23829 h 127168"/>
                <a:gd name="connsiteX44" fmla="*/ 75035 w 213454"/>
                <a:gd name="connsiteY44" fmla="*/ 10018 h 127168"/>
                <a:gd name="connsiteX45" fmla="*/ 63700 w 213454"/>
                <a:gd name="connsiteY45" fmla="*/ -79 h 127168"/>
                <a:gd name="connsiteX46" fmla="*/ 53509 w 213454"/>
                <a:gd name="connsiteY46" fmla="*/ 12971 h 127168"/>
                <a:gd name="connsiteX47" fmla="*/ 41983 w 213454"/>
                <a:gd name="connsiteY47" fmla="*/ 24210 h 127168"/>
                <a:gd name="connsiteX48" fmla="*/ 34459 w 213454"/>
                <a:gd name="connsiteY48" fmla="*/ 11637 h 127168"/>
                <a:gd name="connsiteX49" fmla="*/ 32077 w 213454"/>
                <a:gd name="connsiteY49" fmla="*/ 6113 h 127168"/>
                <a:gd name="connsiteX50" fmla="*/ 26838 w 213454"/>
                <a:gd name="connsiteY50" fmla="*/ 6113 h 127168"/>
                <a:gd name="connsiteX51" fmla="*/ 15694 w 213454"/>
                <a:gd name="connsiteY51" fmla="*/ 13447 h 127168"/>
                <a:gd name="connsiteX52" fmla="*/ -22 w 213454"/>
                <a:gd name="connsiteY52" fmla="*/ 33259 h 127168"/>
                <a:gd name="connsiteX53" fmla="*/ -22 w 213454"/>
                <a:gd name="connsiteY53" fmla="*/ 84313 h 127168"/>
                <a:gd name="connsiteX54" fmla="*/ 17313 w 213454"/>
                <a:gd name="connsiteY54" fmla="*/ 89742 h 12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13454" h="127168">
                  <a:moveTo>
                    <a:pt x="17313" y="89742"/>
                  </a:moveTo>
                  <a:cubicBezTo>
                    <a:pt x="19742" y="92402"/>
                    <a:pt x="22428" y="94826"/>
                    <a:pt x="25314" y="96981"/>
                  </a:cubicBezTo>
                  <a:cubicBezTo>
                    <a:pt x="28362" y="98791"/>
                    <a:pt x="32172" y="95743"/>
                    <a:pt x="33316" y="92409"/>
                  </a:cubicBezTo>
                  <a:cubicBezTo>
                    <a:pt x="34459" y="89075"/>
                    <a:pt x="34173" y="85265"/>
                    <a:pt x="35601" y="82027"/>
                  </a:cubicBezTo>
                  <a:cubicBezTo>
                    <a:pt x="39307" y="76073"/>
                    <a:pt x="46403" y="73156"/>
                    <a:pt x="53223" y="74788"/>
                  </a:cubicBezTo>
                  <a:cubicBezTo>
                    <a:pt x="54480" y="74795"/>
                    <a:pt x="55680" y="75311"/>
                    <a:pt x="56556" y="76217"/>
                  </a:cubicBezTo>
                  <a:cubicBezTo>
                    <a:pt x="57252" y="77426"/>
                    <a:pt x="57518" y="78836"/>
                    <a:pt x="57318" y="80217"/>
                  </a:cubicBezTo>
                  <a:cubicBezTo>
                    <a:pt x="57499" y="87068"/>
                    <a:pt x="61071" y="93383"/>
                    <a:pt x="66843" y="97076"/>
                  </a:cubicBezTo>
                  <a:cubicBezTo>
                    <a:pt x="72349" y="95831"/>
                    <a:pt x="76597" y="91465"/>
                    <a:pt x="77702" y="85932"/>
                  </a:cubicBezTo>
                  <a:cubicBezTo>
                    <a:pt x="78178" y="83551"/>
                    <a:pt x="77702" y="81074"/>
                    <a:pt x="78559" y="78788"/>
                  </a:cubicBezTo>
                  <a:cubicBezTo>
                    <a:pt x="80398" y="72750"/>
                    <a:pt x="86788" y="69349"/>
                    <a:pt x="92828" y="71191"/>
                  </a:cubicBezTo>
                  <a:cubicBezTo>
                    <a:pt x="93523" y="71404"/>
                    <a:pt x="94199" y="71684"/>
                    <a:pt x="94847" y="72026"/>
                  </a:cubicBezTo>
                  <a:cubicBezTo>
                    <a:pt x="98619" y="74924"/>
                    <a:pt x="101219" y="79083"/>
                    <a:pt x="102181" y="83741"/>
                  </a:cubicBezTo>
                  <a:cubicBezTo>
                    <a:pt x="103133" y="86980"/>
                    <a:pt x="105325" y="91171"/>
                    <a:pt x="108467" y="90123"/>
                  </a:cubicBezTo>
                  <a:cubicBezTo>
                    <a:pt x="111611" y="89075"/>
                    <a:pt x="111325" y="86218"/>
                    <a:pt x="111992" y="83646"/>
                  </a:cubicBezTo>
                  <a:cubicBezTo>
                    <a:pt x="112658" y="81074"/>
                    <a:pt x="115421" y="78503"/>
                    <a:pt x="117326" y="80312"/>
                  </a:cubicBezTo>
                  <a:cubicBezTo>
                    <a:pt x="118783" y="89769"/>
                    <a:pt x="119002" y="99374"/>
                    <a:pt x="117992" y="108887"/>
                  </a:cubicBezTo>
                  <a:cubicBezTo>
                    <a:pt x="116497" y="114955"/>
                    <a:pt x="117030" y="121346"/>
                    <a:pt x="119517" y="127080"/>
                  </a:cubicBezTo>
                  <a:cubicBezTo>
                    <a:pt x="123041" y="126604"/>
                    <a:pt x="124851" y="122603"/>
                    <a:pt x="125898" y="119174"/>
                  </a:cubicBezTo>
                  <a:cubicBezTo>
                    <a:pt x="128213" y="111507"/>
                    <a:pt x="129499" y="103561"/>
                    <a:pt x="129709" y="95552"/>
                  </a:cubicBezTo>
                  <a:cubicBezTo>
                    <a:pt x="129709" y="89647"/>
                    <a:pt x="130280" y="82313"/>
                    <a:pt x="135614" y="79931"/>
                  </a:cubicBezTo>
                  <a:cubicBezTo>
                    <a:pt x="139776" y="78564"/>
                    <a:pt x="144338" y="80214"/>
                    <a:pt x="146663" y="83932"/>
                  </a:cubicBezTo>
                  <a:cubicBezTo>
                    <a:pt x="148882" y="87622"/>
                    <a:pt x="150282" y="91748"/>
                    <a:pt x="150758" y="96029"/>
                  </a:cubicBezTo>
                  <a:cubicBezTo>
                    <a:pt x="154187" y="98315"/>
                    <a:pt x="158664" y="95267"/>
                    <a:pt x="161331" y="92123"/>
                  </a:cubicBezTo>
                  <a:cubicBezTo>
                    <a:pt x="163998" y="88980"/>
                    <a:pt x="166856" y="84884"/>
                    <a:pt x="170856" y="85075"/>
                  </a:cubicBezTo>
                  <a:cubicBezTo>
                    <a:pt x="179524" y="85075"/>
                    <a:pt x="180381" y="102029"/>
                    <a:pt x="188763" y="102220"/>
                  </a:cubicBezTo>
                  <a:cubicBezTo>
                    <a:pt x="194288" y="102220"/>
                    <a:pt x="196955" y="95648"/>
                    <a:pt x="200384" y="91171"/>
                  </a:cubicBezTo>
                  <a:cubicBezTo>
                    <a:pt x="206099" y="83551"/>
                    <a:pt x="208671" y="84313"/>
                    <a:pt x="213433" y="84313"/>
                  </a:cubicBezTo>
                  <a:lnTo>
                    <a:pt x="213433" y="32783"/>
                  </a:lnTo>
                  <a:cubicBezTo>
                    <a:pt x="208956" y="32783"/>
                    <a:pt x="207908" y="33354"/>
                    <a:pt x="205623" y="28020"/>
                  </a:cubicBezTo>
                  <a:cubicBezTo>
                    <a:pt x="202956" y="23292"/>
                    <a:pt x="199765" y="18882"/>
                    <a:pt x="196098" y="14876"/>
                  </a:cubicBezTo>
                  <a:cubicBezTo>
                    <a:pt x="194888" y="12700"/>
                    <a:pt x="192812" y="11142"/>
                    <a:pt x="190383" y="10589"/>
                  </a:cubicBezTo>
                  <a:cubicBezTo>
                    <a:pt x="186953" y="10589"/>
                    <a:pt x="184667" y="14114"/>
                    <a:pt x="184001" y="17543"/>
                  </a:cubicBezTo>
                  <a:cubicBezTo>
                    <a:pt x="183887" y="21067"/>
                    <a:pt x="182972" y="24519"/>
                    <a:pt x="181334" y="27639"/>
                  </a:cubicBezTo>
                  <a:cubicBezTo>
                    <a:pt x="177714" y="32306"/>
                    <a:pt x="169999" y="30687"/>
                    <a:pt x="165808" y="26496"/>
                  </a:cubicBezTo>
                  <a:cubicBezTo>
                    <a:pt x="162274" y="21782"/>
                    <a:pt x="159093" y="16816"/>
                    <a:pt x="156283" y="11637"/>
                  </a:cubicBezTo>
                  <a:cubicBezTo>
                    <a:pt x="154426" y="8183"/>
                    <a:pt x="150654" y="6218"/>
                    <a:pt x="146758" y="6684"/>
                  </a:cubicBezTo>
                  <a:cubicBezTo>
                    <a:pt x="143139" y="7637"/>
                    <a:pt x="141424" y="11732"/>
                    <a:pt x="138662" y="14399"/>
                  </a:cubicBezTo>
                  <a:cubicBezTo>
                    <a:pt x="133566" y="18727"/>
                    <a:pt x="125955" y="18265"/>
                    <a:pt x="121422" y="13352"/>
                  </a:cubicBezTo>
                  <a:cubicBezTo>
                    <a:pt x="117612" y="9065"/>
                    <a:pt x="115897" y="1922"/>
                    <a:pt x="110373" y="874"/>
                  </a:cubicBezTo>
                  <a:cubicBezTo>
                    <a:pt x="104848" y="-174"/>
                    <a:pt x="101610" y="4684"/>
                    <a:pt x="100181" y="9256"/>
                  </a:cubicBezTo>
                  <a:cubicBezTo>
                    <a:pt x="99266" y="14045"/>
                    <a:pt x="97999" y="18758"/>
                    <a:pt x="96371" y="23353"/>
                  </a:cubicBezTo>
                  <a:cubicBezTo>
                    <a:pt x="94085" y="27639"/>
                    <a:pt x="88179" y="30687"/>
                    <a:pt x="84465" y="27544"/>
                  </a:cubicBezTo>
                  <a:cubicBezTo>
                    <a:pt x="83398" y="26487"/>
                    <a:pt x="82550" y="25223"/>
                    <a:pt x="81988" y="23829"/>
                  </a:cubicBezTo>
                  <a:cubicBezTo>
                    <a:pt x="79702" y="19162"/>
                    <a:pt x="77321" y="14304"/>
                    <a:pt x="75035" y="10018"/>
                  </a:cubicBezTo>
                  <a:cubicBezTo>
                    <a:pt x="72749" y="5732"/>
                    <a:pt x="69034" y="-364"/>
                    <a:pt x="63700" y="-79"/>
                  </a:cubicBezTo>
                  <a:cubicBezTo>
                    <a:pt x="58366" y="207"/>
                    <a:pt x="55223" y="7256"/>
                    <a:pt x="53509" y="12971"/>
                  </a:cubicBezTo>
                  <a:cubicBezTo>
                    <a:pt x="51794" y="18686"/>
                    <a:pt x="47698" y="25353"/>
                    <a:pt x="41983" y="24210"/>
                  </a:cubicBezTo>
                  <a:cubicBezTo>
                    <a:pt x="36268" y="23067"/>
                    <a:pt x="35220" y="16876"/>
                    <a:pt x="34459" y="11637"/>
                  </a:cubicBezTo>
                  <a:cubicBezTo>
                    <a:pt x="34477" y="9543"/>
                    <a:pt x="33610" y="7536"/>
                    <a:pt x="32077" y="6113"/>
                  </a:cubicBezTo>
                  <a:cubicBezTo>
                    <a:pt x="30410" y="5351"/>
                    <a:pt x="28505" y="5351"/>
                    <a:pt x="26838" y="6113"/>
                  </a:cubicBezTo>
                  <a:cubicBezTo>
                    <a:pt x="22399" y="7218"/>
                    <a:pt x="18466" y="9805"/>
                    <a:pt x="15694" y="13447"/>
                  </a:cubicBezTo>
                  <a:cubicBezTo>
                    <a:pt x="11218" y="19257"/>
                    <a:pt x="9884" y="33259"/>
                    <a:pt x="-22" y="33259"/>
                  </a:cubicBezTo>
                  <a:lnTo>
                    <a:pt x="-22" y="84313"/>
                  </a:lnTo>
                  <a:cubicBezTo>
                    <a:pt x="6217" y="84021"/>
                    <a:pt x="12360" y="85944"/>
                    <a:pt x="17313" y="89742"/>
                  </a:cubicBezTo>
                  <a:close/>
                </a:path>
              </a:pathLst>
            </a:custGeom>
            <a:solidFill>
              <a:srgbClr val="F99F38"/>
            </a:solidFill>
            <a:ln w="9525" cap="flat">
              <a:noFill/>
              <a:prstDash val="solid"/>
              <a:miter/>
            </a:ln>
          </p:spPr>
          <p:txBody>
            <a:bodyPr rtlCol="0" anchor="ctr"/>
            <a:lstStyle/>
            <a:p>
              <a:endParaRPr lang="en-IN"/>
            </a:p>
          </p:txBody>
        </p:sp>
        <p:sp>
          <p:nvSpPr>
            <p:cNvPr id="249" name="Freeform: Shape 248">
              <a:extLst>
                <a:ext uri="{FF2B5EF4-FFF2-40B4-BE49-F238E27FC236}">
                  <a16:creationId xmlns:a16="http://schemas.microsoft.com/office/drawing/2014/main" xmlns="" id="{20404BF9-3A5F-CCB4-DDF5-5C29256D3E3A}"/>
                </a:ext>
              </a:extLst>
            </p:cNvPr>
            <p:cNvSpPr/>
            <p:nvPr/>
          </p:nvSpPr>
          <p:spPr>
            <a:xfrm>
              <a:off x="5496326" y="399026"/>
              <a:ext cx="63130" cy="154723"/>
            </a:xfrm>
            <a:custGeom>
              <a:avLst/>
              <a:gdLst>
                <a:gd name="connsiteX0" fmla="*/ 1577 w 63130"/>
                <a:gd name="connsiteY0" fmla="*/ 95138 h 154723"/>
                <a:gd name="connsiteX1" fmla="*/ 2529 w 63130"/>
                <a:gd name="connsiteY1" fmla="*/ 96376 h 154723"/>
                <a:gd name="connsiteX2" fmla="*/ 3958 w 63130"/>
                <a:gd name="connsiteY2" fmla="*/ 96376 h 154723"/>
                <a:gd name="connsiteX3" fmla="*/ 10912 w 63130"/>
                <a:gd name="connsiteY3" fmla="*/ 95424 h 154723"/>
                <a:gd name="connsiteX4" fmla="*/ 21579 w 63130"/>
                <a:gd name="connsiteY4" fmla="*/ 79422 h 154723"/>
                <a:gd name="connsiteX5" fmla="*/ 25104 w 63130"/>
                <a:gd name="connsiteY5" fmla="*/ 78755 h 154723"/>
                <a:gd name="connsiteX6" fmla="*/ 29105 w 63130"/>
                <a:gd name="connsiteY6" fmla="*/ 87137 h 154723"/>
                <a:gd name="connsiteX7" fmla="*/ 31581 w 63130"/>
                <a:gd name="connsiteY7" fmla="*/ 91518 h 154723"/>
                <a:gd name="connsiteX8" fmla="*/ 27962 w 63130"/>
                <a:gd name="connsiteY8" fmla="*/ 111235 h 154723"/>
                <a:gd name="connsiteX9" fmla="*/ 22913 w 63130"/>
                <a:gd name="connsiteY9" fmla="*/ 119427 h 154723"/>
                <a:gd name="connsiteX10" fmla="*/ 22437 w 63130"/>
                <a:gd name="connsiteY10" fmla="*/ 128952 h 154723"/>
                <a:gd name="connsiteX11" fmla="*/ 25104 w 63130"/>
                <a:gd name="connsiteY11" fmla="*/ 133143 h 154723"/>
                <a:gd name="connsiteX12" fmla="*/ 33581 w 63130"/>
                <a:gd name="connsiteY12" fmla="*/ 153621 h 154723"/>
                <a:gd name="connsiteX13" fmla="*/ 34724 w 63130"/>
                <a:gd name="connsiteY13" fmla="*/ 154574 h 154723"/>
                <a:gd name="connsiteX14" fmla="*/ 37391 w 63130"/>
                <a:gd name="connsiteY14" fmla="*/ 153145 h 154723"/>
                <a:gd name="connsiteX15" fmla="*/ 37391 w 63130"/>
                <a:gd name="connsiteY15" fmla="*/ 149811 h 154723"/>
                <a:gd name="connsiteX16" fmla="*/ 41487 w 63130"/>
                <a:gd name="connsiteY16" fmla="*/ 91042 h 154723"/>
                <a:gd name="connsiteX17" fmla="*/ 41487 w 63130"/>
                <a:gd name="connsiteY17" fmla="*/ 84851 h 154723"/>
                <a:gd name="connsiteX18" fmla="*/ 45678 w 63130"/>
                <a:gd name="connsiteY18" fmla="*/ 80850 h 154723"/>
                <a:gd name="connsiteX19" fmla="*/ 49774 w 63130"/>
                <a:gd name="connsiteY19" fmla="*/ 82470 h 154723"/>
                <a:gd name="connsiteX20" fmla="*/ 59299 w 63130"/>
                <a:gd name="connsiteY20" fmla="*/ 84565 h 154723"/>
                <a:gd name="connsiteX21" fmla="*/ 62061 w 63130"/>
                <a:gd name="connsiteY21" fmla="*/ 76659 h 154723"/>
                <a:gd name="connsiteX22" fmla="*/ 57203 w 63130"/>
                <a:gd name="connsiteY22" fmla="*/ 73421 h 154723"/>
                <a:gd name="connsiteX23" fmla="*/ 56346 w 63130"/>
                <a:gd name="connsiteY23" fmla="*/ 70182 h 154723"/>
                <a:gd name="connsiteX24" fmla="*/ 54441 w 63130"/>
                <a:gd name="connsiteY24" fmla="*/ 44751 h 154723"/>
                <a:gd name="connsiteX25" fmla="*/ 56251 w 63130"/>
                <a:gd name="connsiteY25" fmla="*/ 37988 h 154723"/>
                <a:gd name="connsiteX26" fmla="*/ 58537 w 63130"/>
                <a:gd name="connsiteY26" fmla="*/ 36464 h 154723"/>
                <a:gd name="connsiteX27" fmla="*/ 59299 w 63130"/>
                <a:gd name="connsiteY27" fmla="*/ 33130 h 154723"/>
                <a:gd name="connsiteX28" fmla="*/ 59299 w 63130"/>
                <a:gd name="connsiteY28" fmla="*/ 26844 h 154723"/>
                <a:gd name="connsiteX29" fmla="*/ 58727 w 63130"/>
                <a:gd name="connsiteY29" fmla="*/ 24367 h 154723"/>
                <a:gd name="connsiteX30" fmla="*/ 56251 w 63130"/>
                <a:gd name="connsiteY30" fmla="*/ 22938 h 154723"/>
                <a:gd name="connsiteX31" fmla="*/ 52346 w 63130"/>
                <a:gd name="connsiteY31" fmla="*/ 14937 h 154723"/>
                <a:gd name="connsiteX32" fmla="*/ 52346 w 63130"/>
                <a:gd name="connsiteY32" fmla="*/ 5412 h 154723"/>
                <a:gd name="connsiteX33" fmla="*/ 45869 w 63130"/>
                <a:gd name="connsiteY33" fmla="*/ -17 h 154723"/>
                <a:gd name="connsiteX34" fmla="*/ 39868 w 63130"/>
                <a:gd name="connsiteY34" fmla="*/ 43893 h 154723"/>
                <a:gd name="connsiteX35" fmla="*/ 37963 w 63130"/>
                <a:gd name="connsiteY35" fmla="*/ 54371 h 154723"/>
                <a:gd name="connsiteX36" fmla="*/ 37391 w 63130"/>
                <a:gd name="connsiteY36" fmla="*/ 76278 h 154723"/>
                <a:gd name="connsiteX37" fmla="*/ 36915 w 63130"/>
                <a:gd name="connsiteY37" fmla="*/ 77326 h 154723"/>
                <a:gd name="connsiteX38" fmla="*/ 34724 w 63130"/>
                <a:gd name="connsiteY38" fmla="*/ 76755 h 154723"/>
                <a:gd name="connsiteX39" fmla="*/ 33391 w 63130"/>
                <a:gd name="connsiteY39" fmla="*/ 74659 h 154723"/>
                <a:gd name="connsiteX40" fmla="*/ 27866 w 63130"/>
                <a:gd name="connsiteY40" fmla="*/ 73421 h 154723"/>
                <a:gd name="connsiteX41" fmla="*/ 11388 w 63130"/>
                <a:gd name="connsiteY41" fmla="*/ 75516 h 154723"/>
                <a:gd name="connsiteX42" fmla="*/ 1577 w 63130"/>
                <a:gd name="connsiteY42" fmla="*/ 95138 h 15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30" h="154723">
                  <a:moveTo>
                    <a:pt x="1577" y="95138"/>
                  </a:moveTo>
                  <a:cubicBezTo>
                    <a:pt x="1777" y="95624"/>
                    <a:pt x="2111" y="96052"/>
                    <a:pt x="2529" y="96376"/>
                  </a:cubicBezTo>
                  <a:cubicBezTo>
                    <a:pt x="2996" y="96519"/>
                    <a:pt x="3492" y="96519"/>
                    <a:pt x="3958" y="96376"/>
                  </a:cubicBezTo>
                  <a:lnTo>
                    <a:pt x="10912" y="95424"/>
                  </a:lnTo>
                  <a:cubicBezTo>
                    <a:pt x="12340" y="88937"/>
                    <a:pt x="16141" y="83232"/>
                    <a:pt x="21579" y="79422"/>
                  </a:cubicBezTo>
                  <a:cubicBezTo>
                    <a:pt x="22618" y="78736"/>
                    <a:pt x="23885" y="78498"/>
                    <a:pt x="25104" y="78755"/>
                  </a:cubicBezTo>
                  <a:cubicBezTo>
                    <a:pt x="28247" y="79707"/>
                    <a:pt x="27962" y="84089"/>
                    <a:pt x="29105" y="87137"/>
                  </a:cubicBezTo>
                  <a:cubicBezTo>
                    <a:pt x="29819" y="88661"/>
                    <a:pt x="30648" y="90128"/>
                    <a:pt x="31581" y="91518"/>
                  </a:cubicBezTo>
                  <a:cubicBezTo>
                    <a:pt x="33915" y="98272"/>
                    <a:pt x="32543" y="105749"/>
                    <a:pt x="27962" y="111235"/>
                  </a:cubicBezTo>
                  <a:cubicBezTo>
                    <a:pt x="26009" y="113788"/>
                    <a:pt x="24323" y="116540"/>
                    <a:pt x="22913" y="119427"/>
                  </a:cubicBezTo>
                  <a:cubicBezTo>
                    <a:pt x="21446" y="122398"/>
                    <a:pt x="21275" y="125846"/>
                    <a:pt x="22437" y="128952"/>
                  </a:cubicBezTo>
                  <a:cubicBezTo>
                    <a:pt x="23237" y="130399"/>
                    <a:pt x="24123" y="131800"/>
                    <a:pt x="25104" y="133143"/>
                  </a:cubicBezTo>
                  <a:cubicBezTo>
                    <a:pt x="29105" y="139429"/>
                    <a:pt x="28723" y="148002"/>
                    <a:pt x="33581" y="153621"/>
                  </a:cubicBezTo>
                  <a:cubicBezTo>
                    <a:pt x="33867" y="154040"/>
                    <a:pt x="34267" y="154364"/>
                    <a:pt x="34724" y="154574"/>
                  </a:cubicBezTo>
                  <a:cubicBezTo>
                    <a:pt x="35848" y="154841"/>
                    <a:pt x="36991" y="154221"/>
                    <a:pt x="37391" y="153145"/>
                  </a:cubicBezTo>
                  <a:cubicBezTo>
                    <a:pt x="37677" y="152050"/>
                    <a:pt x="37677" y="150907"/>
                    <a:pt x="37391" y="149811"/>
                  </a:cubicBezTo>
                  <a:cubicBezTo>
                    <a:pt x="36820" y="130095"/>
                    <a:pt x="43773" y="110568"/>
                    <a:pt x="41487" y="91042"/>
                  </a:cubicBezTo>
                  <a:cubicBezTo>
                    <a:pt x="41154" y="88994"/>
                    <a:pt x="41154" y="86899"/>
                    <a:pt x="41487" y="84851"/>
                  </a:cubicBezTo>
                  <a:cubicBezTo>
                    <a:pt x="42058" y="82851"/>
                    <a:pt x="43583" y="80850"/>
                    <a:pt x="45678" y="80850"/>
                  </a:cubicBezTo>
                  <a:cubicBezTo>
                    <a:pt x="47183" y="80936"/>
                    <a:pt x="48621" y="81498"/>
                    <a:pt x="49774" y="82470"/>
                  </a:cubicBezTo>
                  <a:cubicBezTo>
                    <a:pt x="52498" y="84508"/>
                    <a:pt x="55974" y="85270"/>
                    <a:pt x="59299" y="84565"/>
                  </a:cubicBezTo>
                  <a:cubicBezTo>
                    <a:pt x="62442" y="83517"/>
                    <a:pt x="64442" y="78945"/>
                    <a:pt x="62061" y="76659"/>
                  </a:cubicBezTo>
                  <a:cubicBezTo>
                    <a:pt x="59679" y="74373"/>
                    <a:pt x="58346" y="75040"/>
                    <a:pt x="57203" y="73421"/>
                  </a:cubicBezTo>
                  <a:cubicBezTo>
                    <a:pt x="56622" y="72440"/>
                    <a:pt x="56327" y="71325"/>
                    <a:pt x="56346" y="70182"/>
                  </a:cubicBezTo>
                  <a:cubicBezTo>
                    <a:pt x="55774" y="61705"/>
                    <a:pt x="55108" y="53228"/>
                    <a:pt x="54441" y="44751"/>
                  </a:cubicBezTo>
                  <a:cubicBezTo>
                    <a:pt x="54441" y="42274"/>
                    <a:pt x="54441" y="39417"/>
                    <a:pt x="56251" y="37988"/>
                  </a:cubicBezTo>
                  <a:cubicBezTo>
                    <a:pt x="57060" y="37559"/>
                    <a:pt x="57832" y="37045"/>
                    <a:pt x="58537" y="36464"/>
                  </a:cubicBezTo>
                  <a:cubicBezTo>
                    <a:pt x="59175" y="35483"/>
                    <a:pt x="59451" y="34292"/>
                    <a:pt x="59299" y="33130"/>
                  </a:cubicBezTo>
                  <a:lnTo>
                    <a:pt x="59299" y="26844"/>
                  </a:lnTo>
                  <a:cubicBezTo>
                    <a:pt x="59356" y="25977"/>
                    <a:pt x="59156" y="25120"/>
                    <a:pt x="58727" y="24367"/>
                  </a:cubicBezTo>
                  <a:cubicBezTo>
                    <a:pt x="58156" y="23605"/>
                    <a:pt x="57108" y="23415"/>
                    <a:pt x="56251" y="22938"/>
                  </a:cubicBezTo>
                  <a:cubicBezTo>
                    <a:pt x="53603" y="21167"/>
                    <a:pt x="52117" y="18109"/>
                    <a:pt x="52346" y="14937"/>
                  </a:cubicBezTo>
                  <a:cubicBezTo>
                    <a:pt x="52689" y="11775"/>
                    <a:pt x="52689" y="8575"/>
                    <a:pt x="52346" y="5412"/>
                  </a:cubicBezTo>
                  <a:cubicBezTo>
                    <a:pt x="51679" y="2364"/>
                    <a:pt x="48917" y="-588"/>
                    <a:pt x="45869" y="-17"/>
                  </a:cubicBezTo>
                  <a:cubicBezTo>
                    <a:pt x="44735" y="14728"/>
                    <a:pt x="42735" y="29387"/>
                    <a:pt x="39868" y="43893"/>
                  </a:cubicBezTo>
                  <a:cubicBezTo>
                    <a:pt x="38991" y="47341"/>
                    <a:pt x="38363" y="50837"/>
                    <a:pt x="37963" y="54371"/>
                  </a:cubicBezTo>
                  <a:cubicBezTo>
                    <a:pt x="38296" y="61677"/>
                    <a:pt x="38106" y="69001"/>
                    <a:pt x="37391" y="76278"/>
                  </a:cubicBezTo>
                  <a:cubicBezTo>
                    <a:pt x="37334" y="76669"/>
                    <a:pt x="37172" y="77031"/>
                    <a:pt x="36915" y="77326"/>
                  </a:cubicBezTo>
                  <a:cubicBezTo>
                    <a:pt x="36248" y="77898"/>
                    <a:pt x="35201" y="77326"/>
                    <a:pt x="34724" y="76755"/>
                  </a:cubicBezTo>
                  <a:cubicBezTo>
                    <a:pt x="34248" y="76183"/>
                    <a:pt x="33962" y="75231"/>
                    <a:pt x="33391" y="74659"/>
                  </a:cubicBezTo>
                  <a:cubicBezTo>
                    <a:pt x="31867" y="73364"/>
                    <a:pt x="29800" y="72897"/>
                    <a:pt x="27866" y="73421"/>
                  </a:cubicBezTo>
                  <a:lnTo>
                    <a:pt x="11388" y="75516"/>
                  </a:lnTo>
                  <a:cubicBezTo>
                    <a:pt x="910" y="76659"/>
                    <a:pt x="-2328" y="85994"/>
                    <a:pt x="1577" y="95138"/>
                  </a:cubicBezTo>
                  <a:close/>
                </a:path>
              </a:pathLst>
            </a:custGeom>
            <a:solidFill>
              <a:srgbClr val="FAB07F"/>
            </a:solidFill>
            <a:ln w="9525" cap="flat">
              <a:noFill/>
              <a:prstDash val="solid"/>
              <a:miter/>
            </a:ln>
          </p:spPr>
          <p:txBody>
            <a:bodyPr rtlCol="0" anchor="ctr"/>
            <a:lstStyle/>
            <a:p>
              <a:endParaRPr lang="en-IN"/>
            </a:p>
          </p:txBody>
        </p:sp>
        <p:sp>
          <p:nvSpPr>
            <p:cNvPr id="250" name="Freeform: Shape 249">
              <a:extLst>
                <a:ext uri="{FF2B5EF4-FFF2-40B4-BE49-F238E27FC236}">
                  <a16:creationId xmlns:a16="http://schemas.microsoft.com/office/drawing/2014/main" xmlns="" id="{BE5568D6-2F12-8EB3-07BB-012A796C4BFB}"/>
                </a:ext>
              </a:extLst>
            </p:cNvPr>
            <p:cNvSpPr/>
            <p:nvPr/>
          </p:nvSpPr>
          <p:spPr>
            <a:xfrm>
              <a:off x="5506783" y="425558"/>
              <a:ext cx="11668" cy="24769"/>
            </a:xfrm>
            <a:custGeom>
              <a:avLst/>
              <a:gdLst>
                <a:gd name="connsiteX0" fmla="*/ 1407 w 11668"/>
                <a:gd name="connsiteY0" fmla="*/ 24409 h 24769"/>
                <a:gd name="connsiteX1" fmla="*/ 549 w 11668"/>
                <a:gd name="connsiteY1" fmla="*/ 22885 h 24769"/>
                <a:gd name="connsiteX2" fmla="*/ 549 w 11668"/>
                <a:gd name="connsiteY2" fmla="*/ 5264 h 24769"/>
                <a:gd name="connsiteX3" fmla="*/ 1407 w 11668"/>
                <a:gd name="connsiteY3" fmla="*/ 1740 h 24769"/>
                <a:gd name="connsiteX4" fmla="*/ 6074 w 11668"/>
                <a:gd name="connsiteY4" fmla="*/ 25 h 24769"/>
                <a:gd name="connsiteX5" fmla="*/ 10360 w 11668"/>
                <a:gd name="connsiteY5" fmla="*/ 2883 h 24769"/>
                <a:gd name="connsiteX6" fmla="*/ 11503 w 11668"/>
                <a:gd name="connsiteY6" fmla="*/ 4788 h 24769"/>
                <a:gd name="connsiteX7" fmla="*/ 11503 w 11668"/>
                <a:gd name="connsiteY7" fmla="*/ 7836 h 24769"/>
                <a:gd name="connsiteX8" fmla="*/ 11503 w 11668"/>
                <a:gd name="connsiteY8" fmla="*/ 14598 h 24769"/>
                <a:gd name="connsiteX9" fmla="*/ 8646 w 11668"/>
                <a:gd name="connsiteY9" fmla="*/ 22790 h 24769"/>
                <a:gd name="connsiteX10" fmla="*/ 1407 w 11668"/>
                <a:gd name="connsiteY10" fmla="*/ 24409 h 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68" h="24769">
                  <a:moveTo>
                    <a:pt x="1407" y="24409"/>
                  </a:moveTo>
                  <a:cubicBezTo>
                    <a:pt x="892" y="24066"/>
                    <a:pt x="568" y="23504"/>
                    <a:pt x="549" y="22885"/>
                  </a:cubicBezTo>
                  <a:cubicBezTo>
                    <a:pt x="-212" y="17037"/>
                    <a:pt x="-212" y="11112"/>
                    <a:pt x="549" y="5264"/>
                  </a:cubicBezTo>
                  <a:cubicBezTo>
                    <a:pt x="540" y="4035"/>
                    <a:pt x="835" y="2826"/>
                    <a:pt x="1407" y="1740"/>
                  </a:cubicBezTo>
                  <a:cubicBezTo>
                    <a:pt x="2493" y="301"/>
                    <a:pt x="4312" y="-375"/>
                    <a:pt x="6074" y="25"/>
                  </a:cubicBezTo>
                  <a:cubicBezTo>
                    <a:pt x="7769" y="492"/>
                    <a:pt x="9274" y="1492"/>
                    <a:pt x="10360" y="2883"/>
                  </a:cubicBezTo>
                  <a:cubicBezTo>
                    <a:pt x="10865" y="3435"/>
                    <a:pt x="11256" y="4083"/>
                    <a:pt x="11503" y="4788"/>
                  </a:cubicBezTo>
                  <a:cubicBezTo>
                    <a:pt x="11694" y="5797"/>
                    <a:pt x="11694" y="6826"/>
                    <a:pt x="11503" y="7836"/>
                  </a:cubicBezTo>
                  <a:cubicBezTo>
                    <a:pt x="11503" y="10122"/>
                    <a:pt x="11503" y="12408"/>
                    <a:pt x="11503" y="14598"/>
                  </a:cubicBezTo>
                  <a:cubicBezTo>
                    <a:pt x="11922" y="17627"/>
                    <a:pt x="10856" y="20675"/>
                    <a:pt x="8646" y="22790"/>
                  </a:cubicBezTo>
                  <a:cubicBezTo>
                    <a:pt x="6645" y="24485"/>
                    <a:pt x="3940" y="25085"/>
                    <a:pt x="1407" y="24409"/>
                  </a:cubicBezTo>
                  <a:close/>
                </a:path>
              </a:pathLst>
            </a:custGeom>
            <a:solidFill>
              <a:srgbClr val="FAB07F"/>
            </a:solidFill>
            <a:ln w="9525" cap="flat">
              <a:noFill/>
              <a:prstDash val="solid"/>
              <a:miter/>
            </a:ln>
          </p:spPr>
          <p:txBody>
            <a:bodyPr rtlCol="0" anchor="ctr"/>
            <a:lstStyle/>
            <a:p>
              <a:endParaRPr lang="en-IN"/>
            </a:p>
          </p:txBody>
        </p:sp>
        <p:sp>
          <p:nvSpPr>
            <p:cNvPr id="251" name="Freeform: Shape 250">
              <a:extLst>
                <a:ext uri="{FF2B5EF4-FFF2-40B4-BE49-F238E27FC236}">
                  <a16:creationId xmlns:a16="http://schemas.microsoft.com/office/drawing/2014/main" xmlns="" id="{0C827F63-C1D1-7C10-8716-882733665686}"/>
                </a:ext>
              </a:extLst>
            </p:cNvPr>
            <p:cNvSpPr/>
            <p:nvPr/>
          </p:nvSpPr>
          <p:spPr>
            <a:xfrm>
              <a:off x="5475207" y="445300"/>
              <a:ext cx="5487" cy="11900"/>
            </a:xfrm>
            <a:custGeom>
              <a:avLst/>
              <a:gdLst>
                <a:gd name="connsiteX0" fmla="*/ 693 w 5487"/>
                <a:gd name="connsiteY0" fmla="*/ 10383 h 11900"/>
                <a:gd name="connsiteX1" fmla="*/ 121 w 5487"/>
                <a:gd name="connsiteY1" fmla="*/ 6573 h 11900"/>
                <a:gd name="connsiteX2" fmla="*/ 121 w 5487"/>
                <a:gd name="connsiteY2" fmla="*/ 1810 h 11900"/>
                <a:gd name="connsiteX3" fmla="*/ 1264 w 5487"/>
                <a:gd name="connsiteY3" fmla="*/ 1 h 11900"/>
                <a:gd name="connsiteX4" fmla="*/ 3360 w 5487"/>
                <a:gd name="connsiteY4" fmla="*/ 763 h 11900"/>
                <a:gd name="connsiteX5" fmla="*/ 4217 w 5487"/>
                <a:gd name="connsiteY5" fmla="*/ 3049 h 11900"/>
                <a:gd name="connsiteX6" fmla="*/ 5074 w 5487"/>
                <a:gd name="connsiteY6" fmla="*/ 11335 h 11900"/>
                <a:gd name="connsiteX7" fmla="*/ 693 w 5487"/>
                <a:gd name="connsiteY7" fmla="*/ 10383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7" h="11900">
                  <a:moveTo>
                    <a:pt x="693" y="10383"/>
                  </a:moveTo>
                  <a:cubicBezTo>
                    <a:pt x="169" y="9183"/>
                    <a:pt x="-31" y="7868"/>
                    <a:pt x="121" y="6573"/>
                  </a:cubicBezTo>
                  <a:cubicBezTo>
                    <a:pt x="-70" y="4992"/>
                    <a:pt x="-70" y="3392"/>
                    <a:pt x="121" y="1810"/>
                  </a:cubicBezTo>
                  <a:cubicBezTo>
                    <a:pt x="254" y="1086"/>
                    <a:pt x="664" y="429"/>
                    <a:pt x="1264" y="1"/>
                  </a:cubicBezTo>
                  <a:cubicBezTo>
                    <a:pt x="2055" y="-257"/>
                    <a:pt x="2922" y="58"/>
                    <a:pt x="3360" y="763"/>
                  </a:cubicBezTo>
                  <a:cubicBezTo>
                    <a:pt x="3778" y="1467"/>
                    <a:pt x="4074" y="2239"/>
                    <a:pt x="4217" y="3049"/>
                  </a:cubicBezTo>
                  <a:cubicBezTo>
                    <a:pt x="4217" y="5049"/>
                    <a:pt x="6313" y="10002"/>
                    <a:pt x="5074" y="11335"/>
                  </a:cubicBezTo>
                  <a:cubicBezTo>
                    <a:pt x="3598" y="12240"/>
                    <a:pt x="1664" y="11821"/>
                    <a:pt x="693" y="10383"/>
                  </a:cubicBezTo>
                  <a:close/>
                </a:path>
              </a:pathLst>
            </a:custGeom>
            <a:solidFill>
              <a:srgbClr val="FAB07F"/>
            </a:solidFill>
            <a:ln w="9525" cap="flat">
              <a:no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F209B422-E41F-44A7-DBD5-7CD1AD499C4B}"/>
                </a:ext>
              </a:extLst>
            </p:cNvPr>
            <p:cNvSpPr/>
            <p:nvPr/>
          </p:nvSpPr>
          <p:spPr>
            <a:xfrm>
              <a:off x="5454747" y="502921"/>
              <a:ext cx="18460" cy="39544"/>
            </a:xfrm>
            <a:custGeom>
              <a:avLst/>
              <a:gdLst>
                <a:gd name="connsiteX0" fmla="*/ 10676 w 18460"/>
                <a:gd name="connsiteY0" fmla="*/ 482 h 39544"/>
                <a:gd name="connsiteX1" fmla="*/ 3437 w 18460"/>
                <a:gd name="connsiteY1" fmla="*/ 9340 h 39544"/>
                <a:gd name="connsiteX2" fmla="*/ 2580 w 18460"/>
                <a:gd name="connsiteY2" fmla="*/ 13626 h 39544"/>
                <a:gd name="connsiteX3" fmla="*/ 8 w 18460"/>
                <a:gd name="connsiteY3" fmla="*/ 19437 h 39544"/>
                <a:gd name="connsiteX4" fmla="*/ 3437 w 18460"/>
                <a:gd name="connsiteY4" fmla="*/ 27533 h 39544"/>
                <a:gd name="connsiteX5" fmla="*/ 8295 w 18460"/>
                <a:gd name="connsiteY5" fmla="*/ 35153 h 39544"/>
                <a:gd name="connsiteX6" fmla="*/ 9723 w 18460"/>
                <a:gd name="connsiteY6" fmla="*/ 39248 h 39544"/>
                <a:gd name="connsiteX7" fmla="*/ 13210 w 18460"/>
                <a:gd name="connsiteY7" fmla="*/ 37810 h 39544"/>
                <a:gd name="connsiteX8" fmla="*/ 13248 w 18460"/>
                <a:gd name="connsiteY8" fmla="*/ 37725 h 39544"/>
                <a:gd name="connsiteX9" fmla="*/ 13248 w 18460"/>
                <a:gd name="connsiteY9" fmla="*/ 33343 h 39544"/>
                <a:gd name="connsiteX10" fmla="*/ 12295 w 18460"/>
                <a:gd name="connsiteY10" fmla="*/ 16960 h 39544"/>
                <a:gd name="connsiteX11" fmla="*/ 18296 w 18460"/>
                <a:gd name="connsiteY11" fmla="*/ 5244 h 39544"/>
                <a:gd name="connsiteX12" fmla="*/ 10676 w 18460"/>
                <a:gd name="connsiteY12" fmla="*/ 482 h 3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60" h="39544">
                  <a:moveTo>
                    <a:pt x="10676" y="482"/>
                  </a:moveTo>
                  <a:cubicBezTo>
                    <a:pt x="7009" y="2139"/>
                    <a:pt x="4332" y="5416"/>
                    <a:pt x="3437" y="9340"/>
                  </a:cubicBezTo>
                  <a:cubicBezTo>
                    <a:pt x="3256" y="10788"/>
                    <a:pt x="2970" y="12217"/>
                    <a:pt x="2580" y="13626"/>
                  </a:cubicBezTo>
                  <a:cubicBezTo>
                    <a:pt x="1589" y="15503"/>
                    <a:pt x="722" y="17446"/>
                    <a:pt x="8" y="19437"/>
                  </a:cubicBezTo>
                  <a:cubicBezTo>
                    <a:pt x="-239" y="22532"/>
                    <a:pt x="1046" y="25552"/>
                    <a:pt x="3437" y="27533"/>
                  </a:cubicBezTo>
                  <a:cubicBezTo>
                    <a:pt x="5742" y="29571"/>
                    <a:pt x="7418" y="32210"/>
                    <a:pt x="8295" y="35153"/>
                  </a:cubicBezTo>
                  <a:cubicBezTo>
                    <a:pt x="8295" y="36581"/>
                    <a:pt x="8295" y="38391"/>
                    <a:pt x="9723" y="39248"/>
                  </a:cubicBezTo>
                  <a:cubicBezTo>
                    <a:pt x="11086" y="39820"/>
                    <a:pt x="12648" y="39172"/>
                    <a:pt x="13210" y="37810"/>
                  </a:cubicBezTo>
                  <a:cubicBezTo>
                    <a:pt x="13229" y="37782"/>
                    <a:pt x="13238" y="37753"/>
                    <a:pt x="13248" y="37725"/>
                  </a:cubicBezTo>
                  <a:cubicBezTo>
                    <a:pt x="13629" y="36286"/>
                    <a:pt x="13629" y="34781"/>
                    <a:pt x="13248" y="33343"/>
                  </a:cubicBezTo>
                  <a:cubicBezTo>
                    <a:pt x="12362" y="27933"/>
                    <a:pt x="12038" y="22437"/>
                    <a:pt x="12295" y="16960"/>
                  </a:cubicBezTo>
                  <a:cubicBezTo>
                    <a:pt x="12295" y="11912"/>
                    <a:pt x="17249" y="9721"/>
                    <a:pt x="18296" y="5244"/>
                  </a:cubicBezTo>
                  <a:cubicBezTo>
                    <a:pt x="19344" y="767"/>
                    <a:pt x="14391" y="-1138"/>
                    <a:pt x="10676" y="482"/>
                  </a:cubicBezTo>
                  <a:close/>
                </a:path>
              </a:pathLst>
            </a:custGeom>
            <a:solidFill>
              <a:srgbClr val="FAB07F"/>
            </a:solidFill>
            <a:ln w="9525" cap="flat">
              <a:noFill/>
              <a:prstDash val="solid"/>
              <a:miter/>
            </a:ln>
          </p:spPr>
          <p:txBody>
            <a:bodyPr rtlCol="0" anchor="ctr"/>
            <a:lstStyle/>
            <a:p>
              <a:endParaRPr lang="en-IN"/>
            </a:p>
          </p:txBody>
        </p:sp>
        <p:sp>
          <p:nvSpPr>
            <p:cNvPr id="253" name="Freeform: Shape 252">
              <a:extLst>
                <a:ext uri="{FF2B5EF4-FFF2-40B4-BE49-F238E27FC236}">
                  <a16:creationId xmlns:a16="http://schemas.microsoft.com/office/drawing/2014/main" xmlns="" id="{8DB5F781-FF8C-7C49-3664-36BC76E518AE}"/>
                </a:ext>
              </a:extLst>
            </p:cNvPr>
            <p:cNvSpPr/>
            <p:nvPr/>
          </p:nvSpPr>
          <p:spPr>
            <a:xfrm>
              <a:off x="5442120" y="337280"/>
              <a:ext cx="22290" cy="151678"/>
            </a:xfrm>
            <a:custGeom>
              <a:avLst/>
              <a:gdLst>
                <a:gd name="connsiteX0" fmla="*/ 22254 w 22290"/>
                <a:gd name="connsiteY0" fmla="*/ 136310 h 151678"/>
                <a:gd name="connsiteX1" fmla="*/ 3204 w 22290"/>
                <a:gd name="connsiteY1" fmla="*/ 151454 h 151678"/>
                <a:gd name="connsiteX2" fmla="*/ 1300 w 22290"/>
                <a:gd name="connsiteY2" fmla="*/ 151454 h 151678"/>
                <a:gd name="connsiteX3" fmla="*/ 538 w 22290"/>
                <a:gd name="connsiteY3" fmla="*/ 149549 h 151678"/>
                <a:gd name="connsiteX4" fmla="*/ 1204 w 22290"/>
                <a:gd name="connsiteY4" fmla="*/ 143644 h 151678"/>
                <a:gd name="connsiteX5" fmla="*/ 7967 w 22290"/>
                <a:gd name="connsiteY5" fmla="*/ 133357 h 151678"/>
                <a:gd name="connsiteX6" fmla="*/ 7014 w 22290"/>
                <a:gd name="connsiteY6" fmla="*/ 119641 h 151678"/>
                <a:gd name="connsiteX7" fmla="*/ 1300 w 22290"/>
                <a:gd name="connsiteY7" fmla="*/ 106877 h 151678"/>
                <a:gd name="connsiteX8" fmla="*/ 1300 w 22290"/>
                <a:gd name="connsiteY8" fmla="*/ 82684 h 151678"/>
                <a:gd name="connsiteX9" fmla="*/ 7586 w 22290"/>
                <a:gd name="connsiteY9" fmla="*/ 9437 h 151678"/>
                <a:gd name="connsiteX10" fmla="*/ 7586 w 22290"/>
                <a:gd name="connsiteY10" fmla="*/ -88 h 151678"/>
                <a:gd name="connsiteX11" fmla="*/ 11396 w 22290"/>
                <a:gd name="connsiteY11" fmla="*/ 16390 h 151678"/>
                <a:gd name="connsiteX12" fmla="*/ 10443 w 22290"/>
                <a:gd name="connsiteY12" fmla="*/ 86494 h 151678"/>
                <a:gd name="connsiteX13" fmla="*/ 11491 w 22290"/>
                <a:gd name="connsiteY13" fmla="*/ 101734 h 151678"/>
                <a:gd name="connsiteX14" fmla="*/ 17302 w 22290"/>
                <a:gd name="connsiteY14" fmla="*/ 117164 h 151678"/>
                <a:gd name="connsiteX15" fmla="*/ 22254 w 22290"/>
                <a:gd name="connsiteY15" fmla="*/ 136310 h 151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90" h="151678">
                  <a:moveTo>
                    <a:pt x="22254" y="136310"/>
                  </a:moveTo>
                  <a:cubicBezTo>
                    <a:pt x="19949" y="145006"/>
                    <a:pt x="12205" y="151169"/>
                    <a:pt x="3204" y="151454"/>
                  </a:cubicBezTo>
                  <a:cubicBezTo>
                    <a:pt x="2585" y="151635"/>
                    <a:pt x="1919" y="151635"/>
                    <a:pt x="1300" y="151454"/>
                  </a:cubicBezTo>
                  <a:cubicBezTo>
                    <a:pt x="861" y="150911"/>
                    <a:pt x="594" y="150245"/>
                    <a:pt x="538" y="149549"/>
                  </a:cubicBezTo>
                  <a:cubicBezTo>
                    <a:pt x="175" y="147559"/>
                    <a:pt x="414" y="145501"/>
                    <a:pt x="1204" y="143644"/>
                  </a:cubicBezTo>
                  <a:cubicBezTo>
                    <a:pt x="2823" y="139834"/>
                    <a:pt x="6348" y="137167"/>
                    <a:pt x="7967" y="133357"/>
                  </a:cubicBezTo>
                  <a:cubicBezTo>
                    <a:pt x="9463" y="128842"/>
                    <a:pt x="9120" y="123908"/>
                    <a:pt x="7014" y="119641"/>
                  </a:cubicBezTo>
                  <a:cubicBezTo>
                    <a:pt x="5300" y="115355"/>
                    <a:pt x="2728" y="111354"/>
                    <a:pt x="1300" y="106877"/>
                  </a:cubicBezTo>
                  <a:cubicBezTo>
                    <a:pt x="-462" y="98905"/>
                    <a:pt x="-462" y="90656"/>
                    <a:pt x="1300" y="82684"/>
                  </a:cubicBezTo>
                  <a:cubicBezTo>
                    <a:pt x="4633" y="58386"/>
                    <a:pt x="6728" y="33944"/>
                    <a:pt x="7586" y="9437"/>
                  </a:cubicBezTo>
                  <a:cubicBezTo>
                    <a:pt x="7281" y="6265"/>
                    <a:pt x="7281" y="3083"/>
                    <a:pt x="7586" y="-88"/>
                  </a:cubicBezTo>
                  <a:cubicBezTo>
                    <a:pt x="10834" y="4750"/>
                    <a:pt x="12196" y="10618"/>
                    <a:pt x="11396" y="16390"/>
                  </a:cubicBezTo>
                  <a:lnTo>
                    <a:pt x="10443" y="86494"/>
                  </a:lnTo>
                  <a:cubicBezTo>
                    <a:pt x="10167" y="91599"/>
                    <a:pt x="10519" y="96714"/>
                    <a:pt x="11491" y="101734"/>
                  </a:cubicBezTo>
                  <a:cubicBezTo>
                    <a:pt x="13101" y="106992"/>
                    <a:pt x="15044" y="112145"/>
                    <a:pt x="17302" y="117164"/>
                  </a:cubicBezTo>
                  <a:cubicBezTo>
                    <a:pt x="20730" y="122946"/>
                    <a:pt x="22445" y="129585"/>
                    <a:pt x="22254" y="136310"/>
                  </a:cubicBezTo>
                  <a:close/>
                </a:path>
              </a:pathLst>
            </a:custGeom>
            <a:solidFill>
              <a:srgbClr val="FAB07F"/>
            </a:solidFill>
            <a:ln w="9525" cap="flat">
              <a:noFill/>
              <a:prstDash val="solid"/>
              <a:miter/>
            </a:ln>
          </p:spPr>
          <p:txBody>
            <a:bodyPr rtlCol="0" anchor="ctr"/>
            <a:lstStyle/>
            <a:p>
              <a:endParaRPr lang="en-IN"/>
            </a:p>
          </p:txBody>
        </p:sp>
        <p:sp>
          <p:nvSpPr>
            <p:cNvPr id="254" name="Freeform: Shape 253">
              <a:extLst>
                <a:ext uri="{FF2B5EF4-FFF2-40B4-BE49-F238E27FC236}">
                  <a16:creationId xmlns:a16="http://schemas.microsoft.com/office/drawing/2014/main" xmlns="" id="{202D8B39-46D5-5123-4BE1-D612D1DF5DDD}"/>
                </a:ext>
              </a:extLst>
            </p:cNvPr>
            <p:cNvSpPr/>
            <p:nvPr/>
          </p:nvSpPr>
          <p:spPr>
            <a:xfrm>
              <a:off x="5401410" y="456238"/>
              <a:ext cx="23339" cy="34060"/>
            </a:xfrm>
            <a:custGeom>
              <a:avLst/>
              <a:gdLst>
                <a:gd name="connsiteX0" fmla="*/ 14101 w 23339"/>
                <a:gd name="connsiteY0" fmla="*/ 29067 h 34060"/>
                <a:gd name="connsiteX1" fmla="*/ 5720 w 23339"/>
                <a:gd name="connsiteY1" fmla="*/ 33830 h 34060"/>
                <a:gd name="connsiteX2" fmla="*/ 3910 w 23339"/>
                <a:gd name="connsiteY2" fmla="*/ 33830 h 34060"/>
                <a:gd name="connsiteX3" fmla="*/ 2767 w 23339"/>
                <a:gd name="connsiteY3" fmla="*/ 32210 h 34060"/>
                <a:gd name="connsiteX4" fmla="*/ 386 w 23339"/>
                <a:gd name="connsiteY4" fmla="*/ 18971 h 34060"/>
                <a:gd name="connsiteX5" fmla="*/ 8863 w 23339"/>
                <a:gd name="connsiteY5" fmla="*/ 5636 h 34060"/>
                <a:gd name="connsiteX6" fmla="*/ 9530 w 23339"/>
                <a:gd name="connsiteY6" fmla="*/ 1349 h 34060"/>
                <a:gd name="connsiteX7" fmla="*/ 14597 w 23339"/>
                <a:gd name="connsiteY7" fmla="*/ 645 h 34060"/>
                <a:gd name="connsiteX8" fmla="*/ 14768 w 23339"/>
                <a:gd name="connsiteY8" fmla="*/ 778 h 34060"/>
                <a:gd name="connsiteX9" fmla="*/ 18864 w 23339"/>
                <a:gd name="connsiteY9" fmla="*/ 8779 h 34060"/>
                <a:gd name="connsiteX10" fmla="*/ 23246 w 23339"/>
                <a:gd name="connsiteY10" fmla="*/ 15637 h 34060"/>
                <a:gd name="connsiteX11" fmla="*/ 14101 w 23339"/>
                <a:gd name="connsiteY11" fmla="*/ 29067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9" h="34060">
                  <a:moveTo>
                    <a:pt x="14101" y="29067"/>
                  </a:moveTo>
                  <a:cubicBezTo>
                    <a:pt x="11997" y="31639"/>
                    <a:pt x="9006" y="33334"/>
                    <a:pt x="5720" y="33830"/>
                  </a:cubicBezTo>
                  <a:cubicBezTo>
                    <a:pt x="5129" y="34020"/>
                    <a:pt x="4500" y="34020"/>
                    <a:pt x="3910" y="33830"/>
                  </a:cubicBezTo>
                  <a:cubicBezTo>
                    <a:pt x="3376" y="33420"/>
                    <a:pt x="2977" y="32858"/>
                    <a:pt x="2767" y="32210"/>
                  </a:cubicBezTo>
                  <a:cubicBezTo>
                    <a:pt x="243" y="28286"/>
                    <a:pt x="-615" y="23524"/>
                    <a:pt x="386" y="18971"/>
                  </a:cubicBezTo>
                  <a:cubicBezTo>
                    <a:pt x="2195" y="13922"/>
                    <a:pt x="8387" y="10970"/>
                    <a:pt x="8863" y="5636"/>
                  </a:cubicBezTo>
                  <a:cubicBezTo>
                    <a:pt x="8787" y="4178"/>
                    <a:pt x="9015" y="2721"/>
                    <a:pt x="9530" y="1349"/>
                  </a:cubicBezTo>
                  <a:cubicBezTo>
                    <a:pt x="10730" y="-241"/>
                    <a:pt x="13006" y="-565"/>
                    <a:pt x="14597" y="645"/>
                  </a:cubicBezTo>
                  <a:cubicBezTo>
                    <a:pt x="14654" y="683"/>
                    <a:pt x="14711" y="730"/>
                    <a:pt x="14768" y="778"/>
                  </a:cubicBezTo>
                  <a:cubicBezTo>
                    <a:pt x="17340" y="2778"/>
                    <a:pt x="17149" y="6302"/>
                    <a:pt x="18864" y="8779"/>
                  </a:cubicBezTo>
                  <a:cubicBezTo>
                    <a:pt x="20579" y="11255"/>
                    <a:pt x="22865" y="12494"/>
                    <a:pt x="23246" y="15637"/>
                  </a:cubicBezTo>
                  <a:cubicBezTo>
                    <a:pt x="24103" y="20780"/>
                    <a:pt x="17055" y="25829"/>
                    <a:pt x="14101" y="29067"/>
                  </a:cubicBezTo>
                  <a:close/>
                </a:path>
              </a:pathLst>
            </a:custGeom>
            <a:solidFill>
              <a:srgbClr val="FAB07F"/>
            </a:solidFill>
            <a:ln w="9525" cap="flat">
              <a:noFill/>
              <a:prstDash val="solid"/>
              <a:miter/>
            </a:ln>
          </p:spPr>
          <p:txBody>
            <a:bodyPr rtlCol="0" anchor="ctr"/>
            <a:lstStyle/>
            <a:p>
              <a:endParaRPr lang="en-IN"/>
            </a:p>
          </p:txBody>
        </p:sp>
        <p:sp>
          <p:nvSpPr>
            <p:cNvPr id="255" name="Freeform: Shape 254">
              <a:extLst>
                <a:ext uri="{FF2B5EF4-FFF2-40B4-BE49-F238E27FC236}">
                  <a16:creationId xmlns:a16="http://schemas.microsoft.com/office/drawing/2014/main" xmlns="" id="{AFE2C1F3-1841-1475-33A1-C144DB7AFB1B}"/>
                </a:ext>
              </a:extLst>
            </p:cNvPr>
            <p:cNvSpPr/>
            <p:nvPr/>
          </p:nvSpPr>
          <p:spPr>
            <a:xfrm>
              <a:off x="5382888" y="532257"/>
              <a:ext cx="13434" cy="52023"/>
            </a:xfrm>
            <a:custGeom>
              <a:avLst/>
              <a:gdLst>
                <a:gd name="connsiteX0" fmla="*/ 8525 w 13434"/>
                <a:gd name="connsiteY0" fmla="*/ 48584 h 52023"/>
                <a:gd name="connsiteX1" fmla="*/ 6716 w 13434"/>
                <a:gd name="connsiteY1" fmla="*/ 51442 h 52023"/>
                <a:gd name="connsiteX2" fmla="*/ 3572 w 13434"/>
                <a:gd name="connsiteY2" fmla="*/ 51442 h 52023"/>
                <a:gd name="connsiteX3" fmla="*/ 2144 w 13434"/>
                <a:gd name="connsiteY3" fmla="*/ 49632 h 52023"/>
                <a:gd name="connsiteX4" fmla="*/ 429 w 13434"/>
                <a:gd name="connsiteY4" fmla="*/ 35630 h 52023"/>
                <a:gd name="connsiteX5" fmla="*/ 4144 w 13434"/>
                <a:gd name="connsiteY5" fmla="*/ 23915 h 52023"/>
                <a:gd name="connsiteX6" fmla="*/ 8621 w 13434"/>
                <a:gd name="connsiteY6" fmla="*/ -88 h 52023"/>
                <a:gd name="connsiteX7" fmla="*/ 12812 w 13434"/>
                <a:gd name="connsiteY7" fmla="*/ 8675 h 52023"/>
                <a:gd name="connsiteX8" fmla="*/ 13288 w 13434"/>
                <a:gd name="connsiteY8" fmla="*/ 21724 h 52023"/>
                <a:gd name="connsiteX9" fmla="*/ 8525 w 13434"/>
                <a:gd name="connsiteY9" fmla="*/ 48584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4" h="52023">
                  <a:moveTo>
                    <a:pt x="8525" y="48584"/>
                  </a:moveTo>
                  <a:cubicBezTo>
                    <a:pt x="8125" y="49651"/>
                    <a:pt x="7516" y="50623"/>
                    <a:pt x="6716" y="51442"/>
                  </a:cubicBezTo>
                  <a:cubicBezTo>
                    <a:pt x="5773" y="52099"/>
                    <a:pt x="4515" y="52099"/>
                    <a:pt x="3572" y="51442"/>
                  </a:cubicBezTo>
                  <a:cubicBezTo>
                    <a:pt x="2925" y="50994"/>
                    <a:pt x="2429" y="50366"/>
                    <a:pt x="2144" y="49632"/>
                  </a:cubicBezTo>
                  <a:cubicBezTo>
                    <a:pt x="67" y="45279"/>
                    <a:pt x="-543" y="40364"/>
                    <a:pt x="429" y="35630"/>
                  </a:cubicBezTo>
                  <a:cubicBezTo>
                    <a:pt x="1286" y="31630"/>
                    <a:pt x="3191" y="27915"/>
                    <a:pt x="4144" y="23915"/>
                  </a:cubicBezTo>
                  <a:cubicBezTo>
                    <a:pt x="6049" y="15914"/>
                    <a:pt x="4144" y="6770"/>
                    <a:pt x="8621" y="-88"/>
                  </a:cubicBezTo>
                  <a:cubicBezTo>
                    <a:pt x="10240" y="2721"/>
                    <a:pt x="11640" y="5655"/>
                    <a:pt x="12812" y="8675"/>
                  </a:cubicBezTo>
                  <a:cubicBezTo>
                    <a:pt x="13393" y="12999"/>
                    <a:pt x="13555" y="17371"/>
                    <a:pt x="13288" y="21724"/>
                  </a:cubicBezTo>
                  <a:cubicBezTo>
                    <a:pt x="13507" y="30906"/>
                    <a:pt x="11888" y="40040"/>
                    <a:pt x="8525" y="48584"/>
                  </a:cubicBezTo>
                  <a:close/>
                </a:path>
              </a:pathLst>
            </a:custGeom>
            <a:solidFill>
              <a:srgbClr val="FAB07F"/>
            </a:solidFill>
            <a:ln w="9525" cap="flat">
              <a:noFill/>
              <a:prstDash val="solid"/>
              <a:miter/>
            </a:ln>
          </p:spPr>
          <p:txBody>
            <a:bodyPr rtlCol="0" anchor="ctr"/>
            <a:lstStyle/>
            <a:p>
              <a:endParaRPr lang="en-IN"/>
            </a:p>
          </p:txBody>
        </p:sp>
      </p:grpSp>
      <p:grpSp>
        <p:nvGrpSpPr>
          <p:cNvPr id="587" name="Group 586">
            <a:extLst>
              <a:ext uri="{FF2B5EF4-FFF2-40B4-BE49-F238E27FC236}">
                <a16:creationId xmlns:a16="http://schemas.microsoft.com/office/drawing/2014/main" xmlns="" id="{AF4F0913-1F73-BCEE-0082-BFAD951A2816}"/>
              </a:ext>
            </a:extLst>
          </p:cNvPr>
          <p:cNvGrpSpPr/>
          <p:nvPr/>
        </p:nvGrpSpPr>
        <p:grpSpPr>
          <a:xfrm>
            <a:off x="228600" y="1295400"/>
            <a:ext cx="5161121" cy="814541"/>
            <a:chOff x="230981" y="915901"/>
            <a:chExt cx="5161121" cy="814541"/>
          </a:xfrm>
        </p:grpSpPr>
        <p:sp>
          <p:nvSpPr>
            <p:cNvPr id="260" name="Freeform: Shape 259">
              <a:extLst>
                <a:ext uri="{FF2B5EF4-FFF2-40B4-BE49-F238E27FC236}">
                  <a16:creationId xmlns:a16="http://schemas.microsoft.com/office/drawing/2014/main" xmlns="" id="{586F73EE-80EC-5CA6-0FD7-D37FAB2A1265}"/>
                </a:ext>
              </a:extLst>
            </p:cNvPr>
            <p:cNvSpPr/>
            <p:nvPr/>
          </p:nvSpPr>
          <p:spPr>
            <a:xfrm>
              <a:off x="230981" y="915901"/>
              <a:ext cx="5160359" cy="400262"/>
            </a:xfrm>
            <a:custGeom>
              <a:avLst/>
              <a:gdLst>
                <a:gd name="connsiteX0" fmla="*/ 5160336 w 5160359"/>
                <a:gd name="connsiteY0" fmla="*/ 71283 h 400262"/>
                <a:gd name="connsiteX1" fmla="*/ 5160336 w 5160359"/>
                <a:gd name="connsiteY1" fmla="*/ 2131 h 400262"/>
                <a:gd name="connsiteX2" fmla="*/ 5030416 w 5160359"/>
                <a:gd name="connsiteY2" fmla="*/ 11656 h 400262"/>
                <a:gd name="connsiteX3" fmla="*/ 4930689 w 5160359"/>
                <a:gd name="connsiteY3" fmla="*/ 10799 h 400262"/>
                <a:gd name="connsiteX4" fmla="*/ 4726663 w 5160359"/>
                <a:gd name="connsiteY4" fmla="*/ 12037 h 400262"/>
                <a:gd name="connsiteX5" fmla="*/ 4576073 w 5160359"/>
                <a:gd name="connsiteY5" fmla="*/ 15847 h 400262"/>
                <a:gd name="connsiteX6" fmla="*/ 4333280 w 5160359"/>
                <a:gd name="connsiteY6" fmla="*/ 21658 h 400262"/>
                <a:gd name="connsiteX7" fmla="*/ 4190405 w 5160359"/>
                <a:gd name="connsiteY7" fmla="*/ 23372 h 400262"/>
                <a:gd name="connsiteX8" fmla="*/ 3887606 w 5160359"/>
                <a:gd name="connsiteY8" fmla="*/ 12514 h 400262"/>
                <a:gd name="connsiteX9" fmla="*/ 3408498 w 5160359"/>
                <a:gd name="connsiteY9" fmla="*/ 11847 h 400262"/>
                <a:gd name="connsiteX10" fmla="*/ 3211997 w 5160359"/>
                <a:gd name="connsiteY10" fmla="*/ 10894 h 400262"/>
                <a:gd name="connsiteX11" fmla="*/ 2986922 w 5160359"/>
                <a:gd name="connsiteY11" fmla="*/ 15371 h 400262"/>
                <a:gd name="connsiteX12" fmla="*/ 2853572 w 5160359"/>
                <a:gd name="connsiteY12" fmla="*/ 2512 h 400262"/>
                <a:gd name="connsiteX13" fmla="*/ 2647070 w 5160359"/>
                <a:gd name="connsiteY13" fmla="*/ 8132 h 400262"/>
                <a:gd name="connsiteX14" fmla="*/ 2524388 w 5160359"/>
                <a:gd name="connsiteY14" fmla="*/ 5941 h 400262"/>
                <a:gd name="connsiteX15" fmla="*/ 2258735 w 5160359"/>
                <a:gd name="connsiteY15" fmla="*/ 13466 h 400262"/>
                <a:gd name="connsiteX16" fmla="*/ 2141197 w 5160359"/>
                <a:gd name="connsiteY16" fmla="*/ 7751 h 400262"/>
                <a:gd name="connsiteX17" fmla="*/ 1926218 w 5160359"/>
                <a:gd name="connsiteY17" fmla="*/ 15276 h 400262"/>
                <a:gd name="connsiteX18" fmla="*/ 1732574 w 5160359"/>
                <a:gd name="connsiteY18" fmla="*/ 10894 h 400262"/>
                <a:gd name="connsiteX19" fmla="*/ 1528263 w 5160359"/>
                <a:gd name="connsiteY19" fmla="*/ 24039 h 400262"/>
                <a:gd name="connsiteX20" fmla="*/ 1306140 w 5160359"/>
                <a:gd name="connsiteY20" fmla="*/ 16895 h 400262"/>
                <a:gd name="connsiteX21" fmla="*/ 1144691 w 5160359"/>
                <a:gd name="connsiteY21" fmla="*/ 24420 h 400262"/>
                <a:gd name="connsiteX22" fmla="*/ 961621 w 5160359"/>
                <a:gd name="connsiteY22" fmla="*/ 12799 h 400262"/>
                <a:gd name="connsiteX23" fmla="*/ 797791 w 5160359"/>
                <a:gd name="connsiteY23" fmla="*/ 20800 h 400262"/>
                <a:gd name="connsiteX24" fmla="*/ 559666 w 5160359"/>
                <a:gd name="connsiteY24" fmla="*/ 17467 h 400262"/>
                <a:gd name="connsiteX25" fmla="*/ 387454 w 5160359"/>
                <a:gd name="connsiteY25" fmla="*/ 6608 h 400262"/>
                <a:gd name="connsiteX26" fmla="*/ 219242 w 5160359"/>
                <a:gd name="connsiteY26" fmla="*/ 16133 h 400262"/>
                <a:gd name="connsiteX27" fmla="*/ 130469 w 5160359"/>
                <a:gd name="connsiteY27" fmla="*/ 8037 h 400262"/>
                <a:gd name="connsiteX28" fmla="*/ -23 w 5160359"/>
                <a:gd name="connsiteY28" fmla="*/ 1560 h 400262"/>
                <a:gd name="connsiteX29" fmla="*/ -23 w 5160359"/>
                <a:gd name="connsiteY29" fmla="*/ 56424 h 400262"/>
                <a:gd name="connsiteX30" fmla="*/ 709970 w 5160359"/>
                <a:gd name="connsiteY30" fmla="*/ 318933 h 400262"/>
                <a:gd name="connsiteX31" fmla="*/ 1641039 w 5160359"/>
                <a:gd name="connsiteY31" fmla="*/ 400086 h 400262"/>
                <a:gd name="connsiteX32" fmla="*/ 4865633 w 5160359"/>
                <a:gd name="connsiteY32" fmla="*/ 228636 h 40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60359" h="400262">
                  <a:moveTo>
                    <a:pt x="5160336" y="71283"/>
                  </a:moveTo>
                  <a:lnTo>
                    <a:pt x="5160336" y="2131"/>
                  </a:lnTo>
                  <a:cubicBezTo>
                    <a:pt x="5116893" y="2941"/>
                    <a:pt x="5073516" y="6122"/>
                    <a:pt x="5030416" y="11656"/>
                  </a:cubicBezTo>
                  <a:cubicBezTo>
                    <a:pt x="5030416" y="11656"/>
                    <a:pt x="4996601" y="22134"/>
                    <a:pt x="4930689" y="10799"/>
                  </a:cubicBezTo>
                  <a:cubicBezTo>
                    <a:pt x="4864776" y="-536"/>
                    <a:pt x="4755905" y="6227"/>
                    <a:pt x="4726663" y="12037"/>
                  </a:cubicBezTo>
                  <a:cubicBezTo>
                    <a:pt x="4697421" y="17848"/>
                    <a:pt x="4661607" y="32135"/>
                    <a:pt x="4576073" y="15847"/>
                  </a:cubicBezTo>
                  <a:cubicBezTo>
                    <a:pt x="4490538" y="-440"/>
                    <a:pt x="4361665" y="17086"/>
                    <a:pt x="4333280" y="21658"/>
                  </a:cubicBezTo>
                  <a:cubicBezTo>
                    <a:pt x="4286141" y="30811"/>
                    <a:pt x="4237745" y="31392"/>
                    <a:pt x="4190405" y="23372"/>
                  </a:cubicBezTo>
                  <a:cubicBezTo>
                    <a:pt x="4126207" y="11656"/>
                    <a:pt x="3945994" y="12895"/>
                    <a:pt x="3887606" y="12514"/>
                  </a:cubicBezTo>
                  <a:cubicBezTo>
                    <a:pt x="3829218" y="12133"/>
                    <a:pt x="3499176" y="6227"/>
                    <a:pt x="3408498" y="11847"/>
                  </a:cubicBezTo>
                  <a:cubicBezTo>
                    <a:pt x="3317820" y="17467"/>
                    <a:pt x="3314296" y="24039"/>
                    <a:pt x="3211997" y="10894"/>
                  </a:cubicBezTo>
                  <a:cubicBezTo>
                    <a:pt x="3109699" y="-2250"/>
                    <a:pt x="3018259" y="15847"/>
                    <a:pt x="2986922" y="15371"/>
                  </a:cubicBezTo>
                  <a:cubicBezTo>
                    <a:pt x="2955585" y="14895"/>
                    <a:pt x="2910722" y="9561"/>
                    <a:pt x="2853572" y="2512"/>
                  </a:cubicBezTo>
                  <a:cubicBezTo>
                    <a:pt x="2796422" y="-4536"/>
                    <a:pt x="2679550" y="4036"/>
                    <a:pt x="2647070" y="8132"/>
                  </a:cubicBezTo>
                  <a:cubicBezTo>
                    <a:pt x="2606408" y="15181"/>
                    <a:pt x="2564774" y="14438"/>
                    <a:pt x="2524388" y="5941"/>
                  </a:cubicBezTo>
                  <a:cubicBezTo>
                    <a:pt x="2459999" y="-5679"/>
                    <a:pt x="2300931" y="9085"/>
                    <a:pt x="2258735" y="13466"/>
                  </a:cubicBezTo>
                  <a:cubicBezTo>
                    <a:pt x="2216540" y="17848"/>
                    <a:pt x="2165867" y="9656"/>
                    <a:pt x="2141197" y="7751"/>
                  </a:cubicBezTo>
                  <a:cubicBezTo>
                    <a:pt x="2116527" y="5846"/>
                    <a:pt x="1986320" y="3751"/>
                    <a:pt x="1926218" y="15276"/>
                  </a:cubicBezTo>
                  <a:cubicBezTo>
                    <a:pt x="1866115" y="26801"/>
                    <a:pt x="1780771" y="10323"/>
                    <a:pt x="1732574" y="10894"/>
                  </a:cubicBezTo>
                  <a:cubicBezTo>
                    <a:pt x="1684378" y="11466"/>
                    <a:pt x="1545313" y="21848"/>
                    <a:pt x="1528263" y="24039"/>
                  </a:cubicBezTo>
                  <a:cubicBezTo>
                    <a:pt x="1511213" y="26230"/>
                    <a:pt x="1350812" y="17467"/>
                    <a:pt x="1306140" y="16895"/>
                  </a:cubicBezTo>
                  <a:cubicBezTo>
                    <a:pt x="1261468" y="16324"/>
                    <a:pt x="1173743" y="23086"/>
                    <a:pt x="1144691" y="24420"/>
                  </a:cubicBezTo>
                  <a:cubicBezTo>
                    <a:pt x="1115640" y="25753"/>
                    <a:pt x="1001816" y="9656"/>
                    <a:pt x="961621" y="12799"/>
                  </a:cubicBezTo>
                  <a:cubicBezTo>
                    <a:pt x="921425" y="15943"/>
                    <a:pt x="855417" y="22324"/>
                    <a:pt x="797791" y="20800"/>
                  </a:cubicBezTo>
                  <a:cubicBezTo>
                    <a:pt x="740165" y="19276"/>
                    <a:pt x="666346" y="1750"/>
                    <a:pt x="559666" y="17467"/>
                  </a:cubicBezTo>
                  <a:cubicBezTo>
                    <a:pt x="494705" y="21277"/>
                    <a:pt x="422506" y="6608"/>
                    <a:pt x="387454" y="6608"/>
                  </a:cubicBezTo>
                  <a:cubicBezTo>
                    <a:pt x="352402" y="6608"/>
                    <a:pt x="249913" y="13752"/>
                    <a:pt x="219242" y="16133"/>
                  </a:cubicBezTo>
                  <a:cubicBezTo>
                    <a:pt x="189421" y="17457"/>
                    <a:pt x="159559" y="14733"/>
                    <a:pt x="130469" y="8037"/>
                  </a:cubicBezTo>
                  <a:cubicBezTo>
                    <a:pt x="97513" y="2131"/>
                    <a:pt x="-23" y="1560"/>
                    <a:pt x="-23" y="1560"/>
                  </a:cubicBezTo>
                  <a:lnTo>
                    <a:pt x="-23" y="56424"/>
                  </a:lnTo>
                  <a:lnTo>
                    <a:pt x="709970" y="318933"/>
                  </a:lnTo>
                  <a:lnTo>
                    <a:pt x="1641039" y="400086"/>
                  </a:lnTo>
                  <a:lnTo>
                    <a:pt x="4865633" y="228636"/>
                  </a:lnTo>
                  <a:close/>
                </a:path>
              </a:pathLst>
            </a:custGeom>
            <a:solidFill>
              <a:srgbClr val="FCD0B8"/>
            </a:solidFill>
            <a:ln w="2858" cap="flat">
              <a:solidFill>
                <a:srgbClr val="A97C50"/>
              </a:solid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04DB70E6-6142-9055-E2DB-E6764612F144}"/>
                </a:ext>
              </a:extLst>
            </p:cNvPr>
            <p:cNvSpPr/>
            <p:nvPr/>
          </p:nvSpPr>
          <p:spPr>
            <a:xfrm>
              <a:off x="233172" y="953364"/>
              <a:ext cx="5158930" cy="777078"/>
            </a:xfrm>
            <a:custGeom>
              <a:avLst/>
              <a:gdLst>
                <a:gd name="connsiteX0" fmla="*/ 5158145 w 5158930"/>
                <a:gd name="connsiteY0" fmla="*/ 729526 h 777078"/>
                <a:gd name="connsiteX1" fmla="*/ 5152907 w 5158930"/>
                <a:gd name="connsiteY1" fmla="*/ 720001 h 777078"/>
                <a:gd name="connsiteX2" fmla="*/ 5149192 w 5158930"/>
                <a:gd name="connsiteY2" fmla="*/ 713143 h 777078"/>
                <a:gd name="connsiteX3" fmla="*/ 5150811 w 5158930"/>
                <a:gd name="connsiteY3" fmla="*/ 709048 h 777078"/>
                <a:gd name="connsiteX4" fmla="*/ 5155193 w 5158930"/>
                <a:gd name="connsiteY4" fmla="*/ 710095 h 777078"/>
                <a:gd name="connsiteX5" fmla="*/ 5158145 w 5158930"/>
                <a:gd name="connsiteY5" fmla="*/ 711715 h 777078"/>
                <a:gd name="connsiteX6" fmla="*/ 5158145 w 5158930"/>
                <a:gd name="connsiteY6" fmla="*/ 8770 h 777078"/>
                <a:gd name="connsiteX7" fmla="*/ 4854870 w 5158930"/>
                <a:gd name="connsiteY7" fmla="*/ 13723 h 777078"/>
                <a:gd name="connsiteX8" fmla="*/ 4854870 w 5158930"/>
                <a:gd name="connsiteY8" fmla="*/ 13723 h 777078"/>
                <a:gd name="connsiteX9" fmla="*/ 4521495 w 5158930"/>
                <a:gd name="connsiteY9" fmla="*/ 13723 h 777078"/>
                <a:gd name="connsiteX10" fmla="*/ 4521495 w 5158930"/>
                <a:gd name="connsiteY10" fmla="*/ 13723 h 777078"/>
                <a:gd name="connsiteX11" fmla="*/ 4188120 w 5158930"/>
                <a:gd name="connsiteY11" fmla="*/ 13723 h 777078"/>
                <a:gd name="connsiteX12" fmla="*/ 4188120 w 5158930"/>
                <a:gd name="connsiteY12" fmla="*/ 13723 h 777078"/>
                <a:gd name="connsiteX13" fmla="*/ 3854745 w 5158930"/>
                <a:gd name="connsiteY13" fmla="*/ 13723 h 777078"/>
                <a:gd name="connsiteX14" fmla="*/ 3854745 w 5158930"/>
                <a:gd name="connsiteY14" fmla="*/ 13723 h 777078"/>
                <a:gd name="connsiteX15" fmla="*/ 3521370 w 5158930"/>
                <a:gd name="connsiteY15" fmla="*/ 13723 h 777078"/>
                <a:gd name="connsiteX16" fmla="*/ 3521370 w 5158930"/>
                <a:gd name="connsiteY16" fmla="*/ 13723 h 777078"/>
                <a:gd name="connsiteX17" fmla="*/ 3187995 w 5158930"/>
                <a:gd name="connsiteY17" fmla="*/ 13723 h 777078"/>
                <a:gd name="connsiteX18" fmla="*/ 3187995 w 5158930"/>
                <a:gd name="connsiteY18" fmla="*/ 13723 h 777078"/>
                <a:gd name="connsiteX19" fmla="*/ 2854620 w 5158930"/>
                <a:gd name="connsiteY19" fmla="*/ 13723 h 777078"/>
                <a:gd name="connsiteX20" fmla="*/ 2854620 w 5158930"/>
                <a:gd name="connsiteY20" fmla="*/ 13723 h 777078"/>
                <a:gd name="connsiteX21" fmla="*/ 2521245 w 5158930"/>
                <a:gd name="connsiteY21" fmla="*/ 13723 h 777078"/>
                <a:gd name="connsiteX22" fmla="*/ 2521245 w 5158930"/>
                <a:gd name="connsiteY22" fmla="*/ 13723 h 777078"/>
                <a:gd name="connsiteX23" fmla="*/ 2187869 w 5158930"/>
                <a:gd name="connsiteY23" fmla="*/ 13723 h 777078"/>
                <a:gd name="connsiteX24" fmla="*/ 2187869 w 5158930"/>
                <a:gd name="connsiteY24" fmla="*/ 13723 h 777078"/>
                <a:gd name="connsiteX25" fmla="*/ 1854494 w 5158930"/>
                <a:gd name="connsiteY25" fmla="*/ 13723 h 777078"/>
                <a:gd name="connsiteX26" fmla="*/ 1854494 w 5158930"/>
                <a:gd name="connsiteY26" fmla="*/ 13723 h 777078"/>
                <a:gd name="connsiteX27" fmla="*/ 1521119 w 5158930"/>
                <a:gd name="connsiteY27" fmla="*/ 13723 h 777078"/>
                <a:gd name="connsiteX28" fmla="*/ 1521119 w 5158930"/>
                <a:gd name="connsiteY28" fmla="*/ 13723 h 777078"/>
                <a:gd name="connsiteX29" fmla="*/ 1187744 w 5158930"/>
                <a:gd name="connsiteY29" fmla="*/ 13723 h 777078"/>
                <a:gd name="connsiteX30" fmla="*/ 1187744 w 5158930"/>
                <a:gd name="connsiteY30" fmla="*/ 13723 h 777078"/>
                <a:gd name="connsiteX31" fmla="*/ 854369 w 5158930"/>
                <a:gd name="connsiteY31" fmla="*/ 13723 h 777078"/>
                <a:gd name="connsiteX32" fmla="*/ 854369 w 5158930"/>
                <a:gd name="connsiteY32" fmla="*/ 13723 h 777078"/>
                <a:gd name="connsiteX33" fmla="*/ 520994 w 5158930"/>
                <a:gd name="connsiteY33" fmla="*/ 13723 h 777078"/>
                <a:gd name="connsiteX34" fmla="*/ 520994 w 5158930"/>
                <a:gd name="connsiteY34" fmla="*/ 13723 h 777078"/>
                <a:gd name="connsiteX35" fmla="*/ 187619 w 5158930"/>
                <a:gd name="connsiteY35" fmla="*/ 13723 h 777078"/>
                <a:gd name="connsiteX36" fmla="*/ 187619 w 5158930"/>
                <a:gd name="connsiteY36" fmla="*/ 13723 h 777078"/>
                <a:gd name="connsiteX37" fmla="*/ -23 w 5158930"/>
                <a:gd name="connsiteY37" fmla="*/ 292 h 777078"/>
                <a:gd name="connsiteX38" fmla="*/ -23 w 5158930"/>
                <a:gd name="connsiteY38" fmla="*/ 764769 h 777078"/>
                <a:gd name="connsiteX39" fmla="*/ 9502 w 5158930"/>
                <a:gd name="connsiteY39" fmla="*/ 774294 h 777078"/>
                <a:gd name="connsiteX40" fmla="*/ 13217 w 5158930"/>
                <a:gd name="connsiteY40" fmla="*/ 775532 h 777078"/>
                <a:gd name="connsiteX41" fmla="*/ 18646 w 5158930"/>
                <a:gd name="connsiteY41" fmla="*/ 769246 h 777078"/>
                <a:gd name="connsiteX42" fmla="*/ 16265 w 5158930"/>
                <a:gd name="connsiteY42" fmla="*/ 760578 h 777078"/>
                <a:gd name="connsiteX43" fmla="*/ 13693 w 5158930"/>
                <a:gd name="connsiteY43" fmla="*/ 748196 h 777078"/>
                <a:gd name="connsiteX44" fmla="*/ 18932 w 5158930"/>
                <a:gd name="connsiteY44" fmla="*/ 738671 h 777078"/>
                <a:gd name="connsiteX45" fmla="*/ 26837 w 5158930"/>
                <a:gd name="connsiteY45" fmla="*/ 745433 h 777078"/>
                <a:gd name="connsiteX46" fmla="*/ 29695 w 5158930"/>
                <a:gd name="connsiteY46" fmla="*/ 756196 h 777078"/>
                <a:gd name="connsiteX47" fmla="*/ 39220 w 5158930"/>
                <a:gd name="connsiteY47" fmla="*/ 757721 h 777078"/>
                <a:gd name="connsiteX48" fmla="*/ 39220 w 5158930"/>
                <a:gd name="connsiteY48" fmla="*/ 753529 h 777078"/>
                <a:gd name="connsiteX49" fmla="*/ 35505 w 5158930"/>
                <a:gd name="connsiteY49" fmla="*/ 744671 h 777078"/>
                <a:gd name="connsiteX50" fmla="*/ 35505 w 5158930"/>
                <a:gd name="connsiteY50" fmla="*/ 735146 h 777078"/>
                <a:gd name="connsiteX51" fmla="*/ 41792 w 5158930"/>
                <a:gd name="connsiteY51" fmla="*/ 733432 h 777078"/>
                <a:gd name="connsiteX52" fmla="*/ 45602 w 5158930"/>
                <a:gd name="connsiteY52" fmla="*/ 740195 h 777078"/>
                <a:gd name="connsiteX53" fmla="*/ 48459 w 5158930"/>
                <a:gd name="connsiteY53" fmla="*/ 759721 h 777078"/>
                <a:gd name="connsiteX54" fmla="*/ 50650 w 5158930"/>
                <a:gd name="connsiteY54" fmla="*/ 769246 h 777078"/>
                <a:gd name="connsiteX55" fmla="*/ 57032 w 5158930"/>
                <a:gd name="connsiteY55" fmla="*/ 776294 h 777078"/>
                <a:gd name="connsiteX56" fmla="*/ 62842 w 5158930"/>
                <a:gd name="connsiteY56" fmla="*/ 776294 h 777078"/>
                <a:gd name="connsiteX57" fmla="*/ 65985 w 5158930"/>
                <a:gd name="connsiteY57" fmla="*/ 771817 h 777078"/>
                <a:gd name="connsiteX58" fmla="*/ 63794 w 5158930"/>
                <a:gd name="connsiteY58" fmla="*/ 767246 h 777078"/>
                <a:gd name="connsiteX59" fmla="*/ 58746 w 5158930"/>
                <a:gd name="connsiteY59" fmla="*/ 753244 h 777078"/>
                <a:gd name="connsiteX60" fmla="*/ 60937 w 5158930"/>
                <a:gd name="connsiteY60" fmla="*/ 748005 h 777078"/>
                <a:gd name="connsiteX61" fmla="*/ 64556 w 5158930"/>
                <a:gd name="connsiteY61" fmla="*/ 748862 h 777078"/>
                <a:gd name="connsiteX62" fmla="*/ 68938 w 5158930"/>
                <a:gd name="connsiteY62" fmla="*/ 756863 h 777078"/>
                <a:gd name="connsiteX63" fmla="*/ 72176 w 5158930"/>
                <a:gd name="connsiteY63" fmla="*/ 765531 h 777078"/>
                <a:gd name="connsiteX64" fmla="*/ 80558 w 5158930"/>
                <a:gd name="connsiteY64" fmla="*/ 767531 h 777078"/>
                <a:gd name="connsiteX65" fmla="*/ 82368 w 5158930"/>
                <a:gd name="connsiteY65" fmla="*/ 760959 h 777078"/>
                <a:gd name="connsiteX66" fmla="*/ 78939 w 5158930"/>
                <a:gd name="connsiteY66" fmla="*/ 754672 h 777078"/>
                <a:gd name="connsiteX67" fmla="*/ 69414 w 5158930"/>
                <a:gd name="connsiteY67" fmla="*/ 733622 h 777078"/>
                <a:gd name="connsiteX68" fmla="*/ 71319 w 5158930"/>
                <a:gd name="connsiteY68" fmla="*/ 726955 h 777078"/>
                <a:gd name="connsiteX69" fmla="*/ 75701 w 5158930"/>
                <a:gd name="connsiteY69" fmla="*/ 728383 h 777078"/>
                <a:gd name="connsiteX70" fmla="*/ 77701 w 5158930"/>
                <a:gd name="connsiteY70" fmla="*/ 732765 h 777078"/>
                <a:gd name="connsiteX71" fmla="*/ 80463 w 5158930"/>
                <a:gd name="connsiteY71" fmla="*/ 740480 h 777078"/>
                <a:gd name="connsiteX72" fmla="*/ 86178 w 5158930"/>
                <a:gd name="connsiteY72" fmla="*/ 748100 h 777078"/>
                <a:gd name="connsiteX73" fmla="*/ 94207 w 5158930"/>
                <a:gd name="connsiteY73" fmla="*/ 746348 h 777078"/>
                <a:gd name="connsiteX74" fmla="*/ 94465 w 5158930"/>
                <a:gd name="connsiteY74" fmla="*/ 745909 h 777078"/>
                <a:gd name="connsiteX75" fmla="*/ 91893 w 5158930"/>
                <a:gd name="connsiteY75" fmla="*/ 738099 h 777078"/>
                <a:gd name="connsiteX76" fmla="*/ 89131 w 5158930"/>
                <a:gd name="connsiteY76" fmla="*/ 731431 h 777078"/>
                <a:gd name="connsiteX77" fmla="*/ 89131 w 5158930"/>
                <a:gd name="connsiteY77" fmla="*/ 727717 h 777078"/>
                <a:gd name="connsiteX78" fmla="*/ 90560 w 5158930"/>
                <a:gd name="connsiteY78" fmla="*/ 726288 h 777078"/>
                <a:gd name="connsiteX79" fmla="*/ 100085 w 5158930"/>
                <a:gd name="connsiteY79" fmla="*/ 729050 h 777078"/>
                <a:gd name="connsiteX80" fmla="*/ 102180 w 5158930"/>
                <a:gd name="connsiteY80" fmla="*/ 739337 h 777078"/>
                <a:gd name="connsiteX81" fmla="*/ 103704 w 5158930"/>
                <a:gd name="connsiteY81" fmla="*/ 749815 h 777078"/>
                <a:gd name="connsiteX82" fmla="*/ 105514 w 5158930"/>
                <a:gd name="connsiteY82" fmla="*/ 752101 h 777078"/>
                <a:gd name="connsiteX83" fmla="*/ 110943 w 5158930"/>
                <a:gd name="connsiteY83" fmla="*/ 752101 h 777078"/>
                <a:gd name="connsiteX84" fmla="*/ 114277 w 5158930"/>
                <a:gd name="connsiteY84" fmla="*/ 749720 h 777078"/>
                <a:gd name="connsiteX85" fmla="*/ 114277 w 5158930"/>
                <a:gd name="connsiteY85" fmla="*/ 737242 h 777078"/>
                <a:gd name="connsiteX86" fmla="*/ 107609 w 5158930"/>
                <a:gd name="connsiteY86" fmla="*/ 725621 h 777078"/>
                <a:gd name="connsiteX87" fmla="*/ 108467 w 5158930"/>
                <a:gd name="connsiteY87" fmla="*/ 718954 h 777078"/>
                <a:gd name="connsiteX88" fmla="*/ 114944 w 5158930"/>
                <a:gd name="connsiteY88" fmla="*/ 719621 h 777078"/>
                <a:gd name="connsiteX89" fmla="*/ 117992 w 5158930"/>
                <a:gd name="connsiteY89" fmla="*/ 725812 h 777078"/>
                <a:gd name="connsiteX90" fmla="*/ 119230 w 5158930"/>
                <a:gd name="connsiteY90" fmla="*/ 730384 h 777078"/>
                <a:gd name="connsiteX91" fmla="*/ 122849 w 5158930"/>
                <a:gd name="connsiteY91" fmla="*/ 733337 h 777078"/>
                <a:gd name="connsiteX92" fmla="*/ 128564 w 5158930"/>
                <a:gd name="connsiteY92" fmla="*/ 727621 h 777078"/>
                <a:gd name="connsiteX93" fmla="*/ 127136 w 5158930"/>
                <a:gd name="connsiteY93" fmla="*/ 718763 h 777078"/>
                <a:gd name="connsiteX94" fmla="*/ 130755 w 5158930"/>
                <a:gd name="connsiteY94" fmla="*/ 716382 h 777078"/>
                <a:gd name="connsiteX95" fmla="*/ 135518 w 5158930"/>
                <a:gd name="connsiteY95" fmla="*/ 718287 h 777078"/>
                <a:gd name="connsiteX96" fmla="*/ 137327 w 5158930"/>
                <a:gd name="connsiteY96" fmla="*/ 722478 h 777078"/>
                <a:gd name="connsiteX97" fmla="*/ 141518 w 5158930"/>
                <a:gd name="connsiteY97" fmla="*/ 733241 h 777078"/>
                <a:gd name="connsiteX98" fmla="*/ 151043 w 5158930"/>
                <a:gd name="connsiteY98" fmla="*/ 739528 h 777078"/>
                <a:gd name="connsiteX99" fmla="*/ 155330 w 5158930"/>
                <a:gd name="connsiteY99" fmla="*/ 736194 h 777078"/>
                <a:gd name="connsiteX100" fmla="*/ 155330 w 5158930"/>
                <a:gd name="connsiteY100" fmla="*/ 733337 h 777078"/>
                <a:gd name="connsiteX101" fmla="*/ 149519 w 5158930"/>
                <a:gd name="connsiteY101" fmla="*/ 719525 h 777078"/>
                <a:gd name="connsiteX102" fmla="*/ 145900 w 5158930"/>
                <a:gd name="connsiteY102" fmla="*/ 712667 h 777078"/>
                <a:gd name="connsiteX103" fmla="*/ 147424 w 5158930"/>
                <a:gd name="connsiteY103" fmla="*/ 708571 h 777078"/>
                <a:gd name="connsiteX104" fmla="*/ 151901 w 5158930"/>
                <a:gd name="connsiteY104" fmla="*/ 709619 h 777078"/>
                <a:gd name="connsiteX105" fmla="*/ 156092 w 5158930"/>
                <a:gd name="connsiteY105" fmla="*/ 711715 h 777078"/>
                <a:gd name="connsiteX106" fmla="*/ 160187 w 5158930"/>
                <a:gd name="connsiteY106" fmla="*/ 708762 h 777078"/>
                <a:gd name="connsiteX107" fmla="*/ 161330 w 5158930"/>
                <a:gd name="connsiteY107" fmla="*/ 703714 h 777078"/>
                <a:gd name="connsiteX108" fmla="*/ 162283 w 5158930"/>
                <a:gd name="connsiteY108" fmla="*/ 700285 h 777078"/>
                <a:gd name="connsiteX109" fmla="*/ 166950 w 5158930"/>
                <a:gd name="connsiteY109" fmla="*/ 695808 h 777078"/>
                <a:gd name="connsiteX110" fmla="*/ 170760 w 5158930"/>
                <a:gd name="connsiteY110" fmla="*/ 699046 h 777078"/>
                <a:gd name="connsiteX111" fmla="*/ 170760 w 5158930"/>
                <a:gd name="connsiteY111" fmla="*/ 704190 h 777078"/>
                <a:gd name="connsiteX112" fmla="*/ 169331 w 5158930"/>
                <a:gd name="connsiteY112" fmla="*/ 709333 h 777078"/>
                <a:gd name="connsiteX113" fmla="*/ 169331 w 5158930"/>
                <a:gd name="connsiteY113" fmla="*/ 711048 h 777078"/>
                <a:gd name="connsiteX114" fmla="*/ 171427 w 5158930"/>
                <a:gd name="connsiteY114" fmla="*/ 714858 h 777078"/>
                <a:gd name="connsiteX115" fmla="*/ 179618 w 5158930"/>
                <a:gd name="connsiteY115" fmla="*/ 709714 h 777078"/>
                <a:gd name="connsiteX116" fmla="*/ 181523 w 5158930"/>
                <a:gd name="connsiteY116" fmla="*/ 698189 h 777078"/>
                <a:gd name="connsiteX117" fmla="*/ 181523 w 5158930"/>
                <a:gd name="connsiteY117" fmla="*/ 692474 h 777078"/>
                <a:gd name="connsiteX118" fmla="*/ 185714 w 5158930"/>
                <a:gd name="connsiteY118" fmla="*/ 685711 h 777078"/>
                <a:gd name="connsiteX119" fmla="*/ 190286 w 5158930"/>
                <a:gd name="connsiteY119" fmla="*/ 693808 h 777078"/>
                <a:gd name="connsiteX120" fmla="*/ 188286 w 5158930"/>
                <a:gd name="connsiteY120" fmla="*/ 703333 h 777078"/>
                <a:gd name="connsiteX121" fmla="*/ 190286 w 5158930"/>
                <a:gd name="connsiteY121" fmla="*/ 711715 h 777078"/>
                <a:gd name="connsiteX122" fmla="*/ 196192 w 5158930"/>
                <a:gd name="connsiteY122" fmla="*/ 707619 h 777078"/>
                <a:gd name="connsiteX123" fmla="*/ 198002 w 5158930"/>
                <a:gd name="connsiteY123" fmla="*/ 699904 h 777078"/>
                <a:gd name="connsiteX124" fmla="*/ 204193 w 5158930"/>
                <a:gd name="connsiteY124" fmla="*/ 696570 h 777078"/>
                <a:gd name="connsiteX125" fmla="*/ 204764 w 5158930"/>
                <a:gd name="connsiteY125" fmla="*/ 705523 h 777078"/>
                <a:gd name="connsiteX126" fmla="*/ 199430 w 5158930"/>
                <a:gd name="connsiteY126" fmla="*/ 716001 h 777078"/>
                <a:gd name="connsiteX127" fmla="*/ 197525 w 5158930"/>
                <a:gd name="connsiteY127" fmla="*/ 721716 h 777078"/>
                <a:gd name="connsiteX128" fmla="*/ 200764 w 5158930"/>
                <a:gd name="connsiteY128" fmla="*/ 726479 h 777078"/>
                <a:gd name="connsiteX129" fmla="*/ 206765 w 5158930"/>
                <a:gd name="connsiteY129" fmla="*/ 722954 h 777078"/>
                <a:gd name="connsiteX130" fmla="*/ 210956 w 5158930"/>
                <a:gd name="connsiteY130" fmla="*/ 713429 h 777078"/>
                <a:gd name="connsiteX131" fmla="*/ 217528 w 5158930"/>
                <a:gd name="connsiteY131" fmla="*/ 703904 h 777078"/>
                <a:gd name="connsiteX132" fmla="*/ 222481 w 5158930"/>
                <a:gd name="connsiteY132" fmla="*/ 709524 h 777078"/>
                <a:gd name="connsiteX133" fmla="*/ 218861 w 5158930"/>
                <a:gd name="connsiteY133" fmla="*/ 716858 h 777078"/>
                <a:gd name="connsiteX134" fmla="*/ 213718 w 5158930"/>
                <a:gd name="connsiteY134" fmla="*/ 727240 h 777078"/>
                <a:gd name="connsiteX135" fmla="*/ 221909 w 5158930"/>
                <a:gd name="connsiteY135" fmla="*/ 730479 h 777078"/>
                <a:gd name="connsiteX136" fmla="*/ 228767 w 5158930"/>
                <a:gd name="connsiteY136" fmla="*/ 723907 h 777078"/>
                <a:gd name="connsiteX137" fmla="*/ 232863 w 5158930"/>
                <a:gd name="connsiteY137" fmla="*/ 715144 h 777078"/>
                <a:gd name="connsiteX138" fmla="*/ 236864 w 5158930"/>
                <a:gd name="connsiteY138" fmla="*/ 712477 h 777078"/>
                <a:gd name="connsiteX139" fmla="*/ 233244 w 5158930"/>
                <a:gd name="connsiteY139" fmla="*/ 728383 h 777078"/>
                <a:gd name="connsiteX140" fmla="*/ 229339 w 5158930"/>
                <a:gd name="connsiteY140" fmla="*/ 733241 h 777078"/>
                <a:gd name="connsiteX141" fmla="*/ 231434 w 5158930"/>
                <a:gd name="connsiteY141" fmla="*/ 738289 h 777078"/>
                <a:gd name="connsiteX142" fmla="*/ 233625 w 5158930"/>
                <a:gd name="connsiteY142" fmla="*/ 738289 h 777078"/>
                <a:gd name="connsiteX143" fmla="*/ 243150 w 5158930"/>
                <a:gd name="connsiteY143" fmla="*/ 728764 h 777078"/>
                <a:gd name="connsiteX144" fmla="*/ 247817 w 5158930"/>
                <a:gd name="connsiteY144" fmla="*/ 719239 h 777078"/>
                <a:gd name="connsiteX145" fmla="*/ 240483 w 5158930"/>
                <a:gd name="connsiteY145" fmla="*/ 742480 h 777078"/>
                <a:gd name="connsiteX146" fmla="*/ 234578 w 5158930"/>
                <a:gd name="connsiteY146" fmla="*/ 747910 h 777078"/>
                <a:gd name="connsiteX147" fmla="*/ 234578 w 5158930"/>
                <a:gd name="connsiteY147" fmla="*/ 755149 h 777078"/>
                <a:gd name="connsiteX148" fmla="*/ 240674 w 5158930"/>
                <a:gd name="connsiteY148" fmla="*/ 757054 h 777078"/>
                <a:gd name="connsiteX149" fmla="*/ 255247 w 5158930"/>
                <a:gd name="connsiteY149" fmla="*/ 747529 h 777078"/>
                <a:gd name="connsiteX150" fmla="*/ 259343 w 5158930"/>
                <a:gd name="connsiteY150" fmla="*/ 730384 h 777078"/>
                <a:gd name="connsiteX151" fmla="*/ 263057 w 5158930"/>
                <a:gd name="connsiteY151" fmla="*/ 725431 h 777078"/>
                <a:gd name="connsiteX152" fmla="*/ 268582 w 5158930"/>
                <a:gd name="connsiteY152" fmla="*/ 730384 h 777078"/>
                <a:gd name="connsiteX153" fmla="*/ 266486 w 5158930"/>
                <a:gd name="connsiteY153" fmla="*/ 738575 h 777078"/>
                <a:gd name="connsiteX154" fmla="*/ 267439 w 5158930"/>
                <a:gd name="connsiteY154" fmla="*/ 746481 h 777078"/>
                <a:gd name="connsiteX155" fmla="*/ 276964 w 5158930"/>
                <a:gd name="connsiteY155" fmla="*/ 745719 h 777078"/>
                <a:gd name="connsiteX156" fmla="*/ 281060 w 5158930"/>
                <a:gd name="connsiteY156" fmla="*/ 736194 h 777078"/>
                <a:gd name="connsiteX157" fmla="*/ 282393 w 5158930"/>
                <a:gd name="connsiteY157" fmla="*/ 730670 h 777078"/>
                <a:gd name="connsiteX158" fmla="*/ 283727 w 5158930"/>
                <a:gd name="connsiteY158" fmla="*/ 751434 h 777078"/>
                <a:gd name="connsiteX159" fmla="*/ 282107 w 5158930"/>
                <a:gd name="connsiteY159" fmla="*/ 756863 h 777078"/>
                <a:gd name="connsiteX160" fmla="*/ 284489 w 5158930"/>
                <a:gd name="connsiteY160" fmla="*/ 761721 h 777078"/>
                <a:gd name="connsiteX161" fmla="*/ 287251 w 5158930"/>
                <a:gd name="connsiteY161" fmla="*/ 761721 h 777078"/>
                <a:gd name="connsiteX162" fmla="*/ 295728 w 5158930"/>
                <a:gd name="connsiteY162" fmla="*/ 751529 h 777078"/>
                <a:gd name="connsiteX163" fmla="*/ 295252 w 5158930"/>
                <a:gd name="connsiteY163" fmla="*/ 737432 h 777078"/>
                <a:gd name="connsiteX164" fmla="*/ 298205 w 5158930"/>
                <a:gd name="connsiteY164" fmla="*/ 733432 h 777078"/>
                <a:gd name="connsiteX165" fmla="*/ 299824 w 5158930"/>
                <a:gd name="connsiteY165" fmla="*/ 734956 h 777078"/>
                <a:gd name="connsiteX166" fmla="*/ 302491 w 5158930"/>
                <a:gd name="connsiteY166" fmla="*/ 755720 h 777078"/>
                <a:gd name="connsiteX167" fmla="*/ 311254 w 5158930"/>
                <a:gd name="connsiteY167" fmla="*/ 765245 h 777078"/>
                <a:gd name="connsiteX168" fmla="*/ 319064 w 5158930"/>
                <a:gd name="connsiteY168" fmla="*/ 765245 h 777078"/>
                <a:gd name="connsiteX169" fmla="*/ 319064 w 5158930"/>
                <a:gd name="connsiteY169" fmla="*/ 761816 h 777078"/>
                <a:gd name="connsiteX170" fmla="*/ 311349 w 5158930"/>
                <a:gd name="connsiteY170" fmla="*/ 747719 h 777078"/>
                <a:gd name="connsiteX171" fmla="*/ 309635 w 5158930"/>
                <a:gd name="connsiteY171" fmla="*/ 732289 h 777078"/>
                <a:gd name="connsiteX172" fmla="*/ 315445 w 5158930"/>
                <a:gd name="connsiteY172" fmla="*/ 735622 h 777078"/>
                <a:gd name="connsiteX173" fmla="*/ 317255 w 5158930"/>
                <a:gd name="connsiteY173" fmla="*/ 743052 h 777078"/>
                <a:gd name="connsiteX174" fmla="*/ 317255 w 5158930"/>
                <a:gd name="connsiteY174" fmla="*/ 745719 h 777078"/>
                <a:gd name="connsiteX175" fmla="*/ 321446 w 5158930"/>
                <a:gd name="connsiteY175" fmla="*/ 741242 h 777078"/>
                <a:gd name="connsiteX176" fmla="*/ 324398 w 5158930"/>
                <a:gd name="connsiteY176" fmla="*/ 735337 h 777078"/>
                <a:gd name="connsiteX177" fmla="*/ 327161 w 5158930"/>
                <a:gd name="connsiteY177" fmla="*/ 752767 h 777078"/>
                <a:gd name="connsiteX178" fmla="*/ 340972 w 5158930"/>
                <a:gd name="connsiteY178" fmla="*/ 774294 h 777078"/>
                <a:gd name="connsiteX179" fmla="*/ 344782 w 5158930"/>
                <a:gd name="connsiteY179" fmla="*/ 775532 h 777078"/>
                <a:gd name="connsiteX180" fmla="*/ 350116 w 5158930"/>
                <a:gd name="connsiteY180" fmla="*/ 769246 h 777078"/>
                <a:gd name="connsiteX181" fmla="*/ 347735 w 5158930"/>
                <a:gd name="connsiteY181" fmla="*/ 760578 h 777078"/>
                <a:gd name="connsiteX182" fmla="*/ 345258 w 5158930"/>
                <a:gd name="connsiteY182" fmla="*/ 748196 h 777078"/>
                <a:gd name="connsiteX183" fmla="*/ 350497 w 5158930"/>
                <a:gd name="connsiteY183" fmla="*/ 738671 h 777078"/>
                <a:gd name="connsiteX184" fmla="*/ 358403 w 5158930"/>
                <a:gd name="connsiteY184" fmla="*/ 745433 h 777078"/>
                <a:gd name="connsiteX185" fmla="*/ 361260 w 5158930"/>
                <a:gd name="connsiteY185" fmla="*/ 756196 h 777078"/>
                <a:gd name="connsiteX186" fmla="*/ 370785 w 5158930"/>
                <a:gd name="connsiteY186" fmla="*/ 757721 h 777078"/>
                <a:gd name="connsiteX187" fmla="*/ 370785 w 5158930"/>
                <a:gd name="connsiteY187" fmla="*/ 753529 h 777078"/>
                <a:gd name="connsiteX188" fmla="*/ 367070 w 5158930"/>
                <a:gd name="connsiteY188" fmla="*/ 744671 h 777078"/>
                <a:gd name="connsiteX189" fmla="*/ 367070 w 5158930"/>
                <a:gd name="connsiteY189" fmla="*/ 735146 h 777078"/>
                <a:gd name="connsiteX190" fmla="*/ 373357 w 5158930"/>
                <a:gd name="connsiteY190" fmla="*/ 733432 h 777078"/>
                <a:gd name="connsiteX191" fmla="*/ 377072 w 5158930"/>
                <a:gd name="connsiteY191" fmla="*/ 740195 h 777078"/>
                <a:gd name="connsiteX192" fmla="*/ 380024 w 5158930"/>
                <a:gd name="connsiteY192" fmla="*/ 759721 h 777078"/>
                <a:gd name="connsiteX193" fmla="*/ 382215 w 5158930"/>
                <a:gd name="connsiteY193" fmla="*/ 769246 h 777078"/>
                <a:gd name="connsiteX194" fmla="*/ 388502 w 5158930"/>
                <a:gd name="connsiteY194" fmla="*/ 776294 h 777078"/>
                <a:gd name="connsiteX195" fmla="*/ 394312 w 5158930"/>
                <a:gd name="connsiteY195" fmla="*/ 776294 h 777078"/>
                <a:gd name="connsiteX196" fmla="*/ 397550 w 5158930"/>
                <a:gd name="connsiteY196" fmla="*/ 771817 h 777078"/>
                <a:gd name="connsiteX197" fmla="*/ 395360 w 5158930"/>
                <a:gd name="connsiteY197" fmla="*/ 767246 h 777078"/>
                <a:gd name="connsiteX198" fmla="*/ 390311 w 5158930"/>
                <a:gd name="connsiteY198" fmla="*/ 753244 h 777078"/>
                <a:gd name="connsiteX199" fmla="*/ 392407 w 5158930"/>
                <a:gd name="connsiteY199" fmla="*/ 748005 h 777078"/>
                <a:gd name="connsiteX200" fmla="*/ 396122 w 5158930"/>
                <a:gd name="connsiteY200" fmla="*/ 748862 h 777078"/>
                <a:gd name="connsiteX201" fmla="*/ 400503 w 5158930"/>
                <a:gd name="connsiteY201" fmla="*/ 756863 h 777078"/>
                <a:gd name="connsiteX202" fmla="*/ 403742 w 5158930"/>
                <a:gd name="connsiteY202" fmla="*/ 765531 h 777078"/>
                <a:gd name="connsiteX203" fmla="*/ 412028 w 5158930"/>
                <a:gd name="connsiteY203" fmla="*/ 767531 h 777078"/>
                <a:gd name="connsiteX204" fmla="*/ 413933 w 5158930"/>
                <a:gd name="connsiteY204" fmla="*/ 760959 h 777078"/>
                <a:gd name="connsiteX205" fmla="*/ 410409 w 5158930"/>
                <a:gd name="connsiteY205" fmla="*/ 754672 h 777078"/>
                <a:gd name="connsiteX206" fmla="*/ 400884 w 5158930"/>
                <a:gd name="connsiteY206" fmla="*/ 733622 h 777078"/>
                <a:gd name="connsiteX207" fmla="*/ 402694 w 5158930"/>
                <a:gd name="connsiteY207" fmla="*/ 726955 h 777078"/>
                <a:gd name="connsiteX208" fmla="*/ 407171 w 5158930"/>
                <a:gd name="connsiteY208" fmla="*/ 728383 h 777078"/>
                <a:gd name="connsiteX209" fmla="*/ 409076 w 5158930"/>
                <a:gd name="connsiteY209" fmla="*/ 732765 h 777078"/>
                <a:gd name="connsiteX210" fmla="*/ 411933 w 5158930"/>
                <a:gd name="connsiteY210" fmla="*/ 740480 h 777078"/>
                <a:gd name="connsiteX211" fmla="*/ 417553 w 5158930"/>
                <a:gd name="connsiteY211" fmla="*/ 748100 h 777078"/>
                <a:gd name="connsiteX212" fmla="*/ 425581 w 5158930"/>
                <a:gd name="connsiteY212" fmla="*/ 746357 h 777078"/>
                <a:gd name="connsiteX213" fmla="*/ 425840 w 5158930"/>
                <a:gd name="connsiteY213" fmla="*/ 745909 h 777078"/>
                <a:gd name="connsiteX214" fmla="*/ 423363 w 5158930"/>
                <a:gd name="connsiteY214" fmla="*/ 738099 h 777078"/>
                <a:gd name="connsiteX215" fmla="*/ 420601 w 5158930"/>
                <a:gd name="connsiteY215" fmla="*/ 731431 h 777078"/>
                <a:gd name="connsiteX216" fmla="*/ 420601 w 5158930"/>
                <a:gd name="connsiteY216" fmla="*/ 727717 h 777078"/>
                <a:gd name="connsiteX217" fmla="*/ 422030 w 5158930"/>
                <a:gd name="connsiteY217" fmla="*/ 726288 h 777078"/>
                <a:gd name="connsiteX218" fmla="*/ 431555 w 5158930"/>
                <a:gd name="connsiteY218" fmla="*/ 729050 h 777078"/>
                <a:gd name="connsiteX219" fmla="*/ 433745 w 5158930"/>
                <a:gd name="connsiteY219" fmla="*/ 739337 h 777078"/>
                <a:gd name="connsiteX220" fmla="*/ 435174 w 5158930"/>
                <a:gd name="connsiteY220" fmla="*/ 749815 h 777078"/>
                <a:gd name="connsiteX221" fmla="*/ 437079 w 5158930"/>
                <a:gd name="connsiteY221" fmla="*/ 752101 h 777078"/>
                <a:gd name="connsiteX222" fmla="*/ 442508 w 5158930"/>
                <a:gd name="connsiteY222" fmla="*/ 752101 h 777078"/>
                <a:gd name="connsiteX223" fmla="*/ 445842 w 5158930"/>
                <a:gd name="connsiteY223" fmla="*/ 749720 h 777078"/>
                <a:gd name="connsiteX224" fmla="*/ 445842 w 5158930"/>
                <a:gd name="connsiteY224" fmla="*/ 737242 h 777078"/>
                <a:gd name="connsiteX225" fmla="*/ 439079 w 5158930"/>
                <a:gd name="connsiteY225" fmla="*/ 725621 h 777078"/>
                <a:gd name="connsiteX226" fmla="*/ 440032 w 5158930"/>
                <a:gd name="connsiteY226" fmla="*/ 718954 h 777078"/>
                <a:gd name="connsiteX227" fmla="*/ 446509 w 5158930"/>
                <a:gd name="connsiteY227" fmla="*/ 719621 h 777078"/>
                <a:gd name="connsiteX228" fmla="*/ 449462 w 5158930"/>
                <a:gd name="connsiteY228" fmla="*/ 725812 h 777078"/>
                <a:gd name="connsiteX229" fmla="*/ 450795 w 5158930"/>
                <a:gd name="connsiteY229" fmla="*/ 730384 h 777078"/>
                <a:gd name="connsiteX230" fmla="*/ 454319 w 5158930"/>
                <a:gd name="connsiteY230" fmla="*/ 733337 h 777078"/>
                <a:gd name="connsiteX231" fmla="*/ 460130 w 5158930"/>
                <a:gd name="connsiteY231" fmla="*/ 727621 h 777078"/>
                <a:gd name="connsiteX232" fmla="*/ 458606 w 5158930"/>
                <a:gd name="connsiteY232" fmla="*/ 718763 h 777078"/>
                <a:gd name="connsiteX233" fmla="*/ 462320 w 5158930"/>
                <a:gd name="connsiteY233" fmla="*/ 716382 h 777078"/>
                <a:gd name="connsiteX234" fmla="*/ 467083 w 5158930"/>
                <a:gd name="connsiteY234" fmla="*/ 718287 h 777078"/>
                <a:gd name="connsiteX235" fmla="*/ 468893 w 5158930"/>
                <a:gd name="connsiteY235" fmla="*/ 722478 h 777078"/>
                <a:gd name="connsiteX236" fmla="*/ 473084 w 5158930"/>
                <a:gd name="connsiteY236" fmla="*/ 733241 h 777078"/>
                <a:gd name="connsiteX237" fmla="*/ 482609 w 5158930"/>
                <a:gd name="connsiteY237" fmla="*/ 739528 h 777078"/>
                <a:gd name="connsiteX238" fmla="*/ 488705 w 5158930"/>
                <a:gd name="connsiteY238" fmla="*/ 736194 h 777078"/>
                <a:gd name="connsiteX239" fmla="*/ 489276 w 5158930"/>
                <a:gd name="connsiteY239" fmla="*/ 733337 h 777078"/>
                <a:gd name="connsiteX240" fmla="*/ 483466 w 5158930"/>
                <a:gd name="connsiteY240" fmla="*/ 719525 h 777078"/>
                <a:gd name="connsiteX241" fmla="*/ 479846 w 5158930"/>
                <a:gd name="connsiteY241" fmla="*/ 712667 h 777078"/>
                <a:gd name="connsiteX242" fmla="*/ 481370 w 5158930"/>
                <a:gd name="connsiteY242" fmla="*/ 708571 h 777078"/>
                <a:gd name="connsiteX243" fmla="*/ 485847 w 5158930"/>
                <a:gd name="connsiteY243" fmla="*/ 709619 h 777078"/>
                <a:gd name="connsiteX244" fmla="*/ 490038 w 5158930"/>
                <a:gd name="connsiteY244" fmla="*/ 711715 h 777078"/>
                <a:gd name="connsiteX245" fmla="*/ 494039 w 5158930"/>
                <a:gd name="connsiteY245" fmla="*/ 708762 h 777078"/>
                <a:gd name="connsiteX246" fmla="*/ 495277 w 5158930"/>
                <a:gd name="connsiteY246" fmla="*/ 703714 h 777078"/>
                <a:gd name="connsiteX247" fmla="*/ 496229 w 5158930"/>
                <a:gd name="connsiteY247" fmla="*/ 700285 h 777078"/>
                <a:gd name="connsiteX248" fmla="*/ 500897 w 5158930"/>
                <a:gd name="connsiteY248" fmla="*/ 695808 h 777078"/>
                <a:gd name="connsiteX249" fmla="*/ 504611 w 5158930"/>
                <a:gd name="connsiteY249" fmla="*/ 699046 h 777078"/>
                <a:gd name="connsiteX250" fmla="*/ 504611 w 5158930"/>
                <a:gd name="connsiteY250" fmla="*/ 704190 h 777078"/>
                <a:gd name="connsiteX251" fmla="*/ 503183 w 5158930"/>
                <a:gd name="connsiteY251" fmla="*/ 709333 h 777078"/>
                <a:gd name="connsiteX252" fmla="*/ 503183 w 5158930"/>
                <a:gd name="connsiteY252" fmla="*/ 711048 h 777078"/>
                <a:gd name="connsiteX253" fmla="*/ 505183 w 5158930"/>
                <a:gd name="connsiteY253" fmla="*/ 714858 h 777078"/>
                <a:gd name="connsiteX254" fmla="*/ 513470 w 5158930"/>
                <a:gd name="connsiteY254" fmla="*/ 709714 h 777078"/>
                <a:gd name="connsiteX255" fmla="*/ 515375 w 5158930"/>
                <a:gd name="connsiteY255" fmla="*/ 698189 h 777078"/>
                <a:gd name="connsiteX256" fmla="*/ 515375 w 5158930"/>
                <a:gd name="connsiteY256" fmla="*/ 692474 h 777078"/>
                <a:gd name="connsiteX257" fmla="*/ 519566 w 5158930"/>
                <a:gd name="connsiteY257" fmla="*/ 685711 h 777078"/>
                <a:gd name="connsiteX258" fmla="*/ 519566 w 5158930"/>
                <a:gd name="connsiteY258" fmla="*/ 685711 h 777078"/>
                <a:gd name="connsiteX259" fmla="*/ 524138 w 5158930"/>
                <a:gd name="connsiteY259" fmla="*/ 693808 h 777078"/>
                <a:gd name="connsiteX260" fmla="*/ 522042 w 5158930"/>
                <a:gd name="connsiteY260" fmla="*/ 703333 h 777078"/>
                <a:gd name="connsiteX261" fmla="*/ 524138 w 5158930"/>
                <a:gd name="connsiteY261" fmla="*/ 711715 h 777078"/>
                <a:gd name="connsiteX262" fmla="*/ 530043 w 5158930"/>
                <a:gd name="connsiteY262" fmla="*/ 707619 h 777078"/>
                <a:gd name="connsiteX263" fmla="*/ 531758 w 5158930"/>
                <a:gd name="connsiteY263" fmla="*/ 699904 h 777078"/>
                <a:gd name="connsiteX264" fmla="*/ 538044 w 5158930"/>
                <a:gd name="connsiteY264" fmla="*/ 696570 h 777078"/>
                <a:gd name="connsiteX265" fmla="*/ 538044 w 5158930"/>
                <a:gd name="connsiteY265" fmla="*/ 705523 h 777078"/>
                <a:gd name="connsiteX266" fmla="*/ 532805 w 5158930"/>
                <a:gd name="connsiteY266" fmla="*/ 716001 h 777078"/>
                <a:gd name="connsiteX267" fmla="*/ 530900 w 5158930"/>
                <a:gd name="connsiteY267" fmla="*/ 721716 h 777078"/>
                <a:gd name="connsiteX268" fmla="*/ 534139 w 5158930"/>
                <a:gd name="connsiteY268" fmla="*/ 726479 h 777078"/>
                <a:gd name="connsiteX269" fmla="*/ 540140 w 5158930"/>
                <a:gd name="connsiteY269" fmla="*/ 722954 h 777078"/>
                <a:gd name="connsiteX270" fmla="*/ 544331 w 5158930"/>
                <a:gd name="connsiteY270" fmla="*/ 713429 h 777078"/>
                <a:gd name="connsiteX271" fmla="*/ 550903 w 5158930"/>
                <a:gd name="connsiteY271" fmla="*/ 703904 h 777078"/>
                <a:gd name="connsiteX272" fmla="*/ 555761 w 5158930"/>
                <a:gd name="connsiteY272" fmla="*/ 709524 h 777078"/>
                <a:gd name="connsiteX273" fmla="*/ 552141 w 5158930"/>
                <a:gd name="connsiteY273" fmla="*/ 716858 h 777078"/>
                <a:gd name="connsiteX274" fmla="*/ 547093 w 5158930"/>
                <a:gd name="connsiteY274" fmla="*/ 727240 h 777078"/>
                <a:gd name="connsiteX275" fmla="*/ 555284 w 5158930"/>
                <a:gd name="connsiteY275" fmla="*/ 730479 h 777078"/>
                <a:gd name="connsiteX276" fmla="*/ 562047 w 5158930"/>
                <a:gd name="connsiteY276" fmla="*/ 723907 h 777078"/>
                <a:gd name="connsiteX277" fmla="*/ 566143 w 5158930"/>
                <a:gd name="connsiteY277" fmla="*/ 715144 h 777078"/>
                <a:gd name="connsiteX278" fmla="*/ 570239 w 5158930"/>
                <a:gd name="connsiteY278" fmla="*/ 712477 h 777078"/>
                <a:gd name="connsiteX279" fmla="*/ 566524 w 5158930"/>
                <a:gd name="connsiteY279" fmla="*/ 728383 h 777078"/>
                <a:gd name="connsiteX280" fmla="*/ 562619 w 5158930"/>
                <a:gd name="connsiteY280" fmla="*/ 733241 h 777078"/>
                <a:gd name="connsiteX281" fmla="*/ 564714 w 5158930"/>
                <a:gd name="connsiteY281" fmla="*/ 738289 h 777078"/>
                <a:gd name="connsiteX282" fmla="*/ 567000 w 5158930"/>
                <a:gd name="connsiteY282" fmla="*/ 738289 h 777078"/>
                <a:gd name="connsiteX283" fmla="*/ 576525 w 5158930"/>
                <a:gd name="connsiteY283" fmla="*/ 728764 h 777078"/>
                <a:gd name="connsiteX284" fmla="*/ 581192 w 5158930"/>
                <a:gd name="connsiteY284" fmla="*/ 719239 h 777078"/>
                <a:gd name="connsiteX285" fmla="*/ 573763 w 5158930"/>
                <a:gd name="connsiteY285" fmla="*/ 742480 h 777078"/>
                <a:gd name="connsiteX286" fmla="*/ 567953 w 5158930"/>
                <a:gd name="connsiteY286" fmla="*/ 747910 h 777078"/>
                <a:gd name="connsiteX287" fmla="*/ 567953 w 5158930"/>
                <a:gd name="connsiteY287" fmla="*/ 755149 h 777078"/>
                <a:gd name="connsiteX288" fmla="*/ 574049 w 5158930"/>
                <a:gd name="connsiteY288" fmla="*/ 757054 h 777078"/>
                <a:gd name="connsiteX289" fmla="*/ 588527 w 5158930"/>
                <a:gd name="connsiteY289" fmla="*/ 747529 h 777078"/>
                <a:gd name="connsiteX290" fmla="*/ 592622 w 5158930"/>
                <a:gd name="connsiteY290" fmla="*/ 730384 h 777078"/>
                <a:gd name="connsiteX291" fmla="*/ 596337 w 5158930"/>
                <a:gd name="connsiteY291" fmla="*/ 725431 h 777078"/>
                <a:gd name="connsiteX292" fmla="*/ 601957 w 5158930"/>
                <a:gd name="connsiteY292" fmla="*/ 730384 h 777078"/>
                <a:gd name="connsiteX293" fmla="*/ 599861 w 5158930"/>
                <a:gd name="connsiteY293" fmla="*/ 738575 h 777078"/>
                <a:gd name="connsiteX294" fmla="*/ 600719 w 5158930"/>
                <a:gd name="connsiteY294" fmla="*/ 746481 h 777078"/>
                <a:gd name="connsiteX295" fmla="*/ 610244 w 5158930"/>
                <a:gd name="connsiteY295" fmla="*/ 745719 h 777078"/>
                <a:gd name="connsiteX296" fmla="*/ 614339 w 5158930"/>
                <a:gd name="connsiteY296" fmla="*/ 736194 h 777078"/>
                <a:gd name="connsiteX297" fmla="*/ 615673 w 5158930"/>
                <a:gd name="connsiteY297" fmla="*/ 730670 h 777078"/>
                <a:gd name="connsiteX298" fmla="*/ 616911 w 5158930"/>
                <a:gd name="connsiteY298" fmla="*/ 751434 h 777078"/>
                <a:gd name="connsiteX299" fmla="*/ 615292 w 5158930"/>
                <a:gd name="connsiteY299" fmla="*/ 756863 h 777078"/>
                <a:gd name="connsiteX300" fmla="*/ 617673 w 5158930"/>
                <a:gd name="connsiteY300" fmla="*/ 761721 h 777078"/>
                <a:gd name="connsiteX301" fmla="*/ 620531 w 5158930"/>
                <a:gd name="connsiteY301" fmla="*/ 761721 h 777078"/>
                <a:gd name="connsiteX302" fmla="*/ 629008 w 5158930"/>
                <a:gd name="connsiteY302" fmla="*/ 751529 h 777078"/>
                <a:gd name="connsiteX303" fmla="*/ 628532 w 5158930"/>
                <a:gd name="connsiteY303" fmla="*/ 737432 h 777078"/>
                <a:gd name="connsiteX304" fmla="*/ 631484 w 5158930"/>
                <a:gd name="connsiteY304" fmla="*/ 733432 h 777078"/>
                <a:gd name="connsiteX305" fmla="*/ 633104 w 5158930"/>
                <a:gd name="connsiteY305" fmla="*/ 734956 h 777078"/>
                <a:gd name="connsiteX306" fmla="*/ 635771 w 5158930"/>
                <a:gd name="connsiteY306" fmla="*/ 755720 h 777078"/>
                <a:gd name="connsiteX307" fmla="*/ 644534 w 5158930"/>
                <a:gd name="connsiteY307" fmla="*/ 765245 h 777078"/>
                <a:gd name="connsiteX308" fmla="*/ 652249 w 5158930"/>
                <a:gd name="connsiteY308" fmla="*/ 765245 h 777078"/>
                <a:gd name="connsiteX309" fmla="*/ 652249 w 5158930"/>
                <a:gd name="connsiteY309" fmla="*/ 761816 h 777078"/>
                <a:gd name="connsiteX310" fmla="*/ 644534 w 5158930"/>
                <a:gd name="connsiteY310" fmla="*/ 747719 h 777078"/>
                <a:gd name="connsiteX311" fmla="*/ 642724 w 5158930"/>
                <a:gd name="connsiteY311" fmla="*/ 732289 h 777078"/>
                <a:gd name="connsiteX312" fmla="*/ 648629 w 5158930"/>
                <a:gd name="connsiteY312" fmla="*/ 735622 h 777078"/>
                <a:gd name="connsiteX313" fmla="*/ 650439 w 5158930"/>
                <a:gd name="connsiteY313" fmla="*/ 743052 h 777078"/>
                <a:gd name="connsiteX314" fmla="*/ 650630 w 5158930"/>
                <a:gd name="connsiteY314" fmla="*/ 745719 h 777078"/>
                <a:gd name="connsiteX315" fmla="*/ 654725 w 5158930"/>
                <a:gd name="connsiteY315" fmla="*/ 741242 h 777078"/>
                <a:gd name="connsiteX316" fmla="*/ 657773 w 5158930"/>
                <a:gd name="connsiteY316" fmla="*/ 735337 h 777078"/>
                <a:gd name="connsiteX317" fmla="*/ 660536 w 5158930"/>
                <a:gd name="connsiteY317" fmla="*/ 752767 h 777078"/>
                <a:gd name="connsiteX318" fmla="*/ 674537 w 5158930"/>
                <a:gd name="connsiteY318" fmla="*/ 774294 h 777078"/>
                <a:gd name="connsiteX319" fmla="*/ 678252 w 5158930"/>
                <a:gd name="connsiteY319" fmla="*/ 775532 h 777078"/>
                <a:gd name="connsiteX320" fmla="*/ 683681 w 5158930"/>
                <a:gd name="connsiteY320" fmla="*/ 769246 h 777078"/>
                <a:gd name="connsiteX321" fmla="*/ 681300 w 5158930"/>
                <a:gd name="connsiteY321" fmla="*/ 760578 h 777078"/>
                <a:gd name="connsiteX322" fmla="*/ 678824 w 5158930"/>
                <a:gd name="connsiteY322" fmla="*/ 748196 h 777078"/>
                <a:gd name="connsiteX323" fmla="*/ 683967 w 5158930"/>
                <a:gd name="connsiteY323" fmla="*/ 738671 h 777078"/>
                <a:gd name="connsiteX324" fmla="*/ 691873 w 5158930"/>
                <a:gd name="connsiteY324" fmla="*/ 745433 h 777078"/>
                <a:gd name="connsiteX325" fmla="*/ 694730 w 5158930"/>
                <a:gd name="connsiteY325" fmla="*/ 756196 h 777078"/>
                <a:gd name="connsiteX326" fmla="*/ 704255 w 5158930"/>
                <a:gd name="connsiteY326" fmla="*/ 757721 h 777078"/>
                <a:gd name="connsiteX327" fmla="*/ 704732 w 5158930"/>
                <a:gd name="connsiteY327" fmla="*/ 753529 h 777078"/>
                <a:gd name="connsiteX328" fmla="*/ 700922 w 5158930"/>
                <a:gd name="connsiteY328" fmla="*/ 744671 h 777078"/>
                <a:gd name="connsiteX329" fmla="*/ 700922 w 5158930"/>
                <a:gd name="connsiteY329" fmla="*/ 735146 h 777078"/>
                <a:gd name="connsiteX330" fmla="*/ 707208 w 5158930"/>
                <a:gd name="connsiteY330" fmla="*/ 733432 h 777078"/>
                <a:gd name="connsiteX331" fmla="*/ 710923 w 5158930"/>
                <a:gd name="connsiteY331" fmla="*/ 740195 h 777078"/>
                <a:gd name="connsiteX332" fmla="*/ 713780 w 5158930"/>
                <a:gd name="connsiteY332" fmla="*/ 759721 h 777078"/>
                <a:gd name="connsiteX333" fmla="*/ 715971 w 5158930"/>
                <a:gd name="connsiteY333" fmla="*/ 769246 h 777078"/>
                <a:gd name="connsiteX334" fmla="*/ 722353 w 5158930"/>
                <a:gd name="connsiteY334" fmla="*/ 776294 h 777078"/>
                <a:gd name="connsiteX335" fmla="*/ 728163 w 5158930"/>
                <a:gd name="connsiteY335" fmla="*/ 776294 h 777078"/>
                <a:gd name="connsiteX336" fmla="*/ 731402 w 5158930"/>
                <a:gd name="connsiteY336" fmla="*/ 771817 h 777078"/>
                <a:gd name="connsiteX337" fmla="*/ 729116 w 5158930"/>
                <a:gd name="connsiteY337" fmla="*/ 767246 h 777078"/>
                <a:gd name="connsiteX338" fmla="*/ 724067 w 5158930"/>
                <a:gd name="connsiteY338" fmla="*/ 753244 h 777078"/>
                <a:gd name="connsiteX339" fmla="*/ 726258 w 5158930"/>
                <a:gd name="connsiteY339" fmla="*/ 748005 h 777078"/>
                <a:gd name="connsiteX340" fmla="*/ 729878 w 5158930"/>
                <a:gd name="connsiteY340" fmla="*/ 748862 h 777078"/>
                <a:gd name="connsiteX341" fmla="*/ 734259 w 5158930"/>
                <a:gd name="connsiteY341" fmla="*/ 756863 h 777078"/>
                <a:gd name="connsiteX342" fmla="*/ 737498 w 5158930"/>
                <a:gd name="connsiteY342" fmla="*/ 765531 h 777078"/>
                <a:gd name="connsiteX343" fmla="*/ 745880 w 5158930"/>
                <a:gd name="connsiteY343" fmla="*/ 767531 h 777078"/>
                <a:gd name="connsiteX344" fmla="*/ 747785 w 5158930"/>
                <a:gd name="connsiteY344" fmla="*/ 760959 h 777078"/>
                <a:gd name="connsiteX345" fmla="*/ 744260 w 5158930"/>
                <a:gd name="connsiteY345" fmla="*/ 754672 h 777078"/>
                <a:gd name="connsiteX346" fmla="*/ 734735 w 5158930"/>
                <a:gd name="connsiteY346" fmla="*/ 733622 h 777078"/>
                <a:gd name="connsiteX347" fmla="*/ 736545 w 5158930"/>
                <a:gd name="connsiteY347" fmla="*/ 726955 h 777078"/>
                <a:gd name="connsiteX348" fmla="*/ 740927 w 5158930"/>
                <a:gd name="connsiteY348" fmla="*/ 728383 h 777078"/>
                <a:gd name="connsiteX349" fmla="*/ 742927 w 5158930"/>
                <a:gd name="connsiteY349" fmla="*/ 732765 h 777078"/>
                <a:gd name="connsiteX350" fmla="*/ 745784 w 5158930"/>
                <a:gd name="connsiteY350" fmla="*/ 740480 h 777078"/>
                <a:gd name="connsiteX351" fmla="*/ 751404 w 5158930"/>
                <a:gd name="connsiteY351" fmla="*/ 748100 h 777078"/>
                <a:gd name="connsiteX352" fmla="*/ 759434 w 5158930"/>
                <a:gd name="connsiteY352" fmla="*/ 746348 h 777078"/>
                <a:gd name="connsiteX353" fmla="*/ 759691 w 5158930"/>
                <a:gd name="connsiteY353" fmla="*/ 745909 h 777078"/>
                <a:gd name="connsiteX354" fmla="*/ 757119 w 5158930"/>
                <a:gd name="connsiteY354" fmla="*/ 738099 h 777078"/>
                <a:gd name="connsiteX355" fmla="*/ 754357 w 5158930"/>
                <a:gd name="connsiteY355" fmla="*/ 731431 h 777078"/>
                <a:gd name="connsiteX356" fmla="*/ 754357 w 5158930"/>
                <a:gd name="connsiteY356" fmla="*/ 727717 h 777078"/>
                <a:gd name="connsiteX357" fmla="*/ 755786 w 5158930"/>
                <a:gd name="connsiteY357" fmla="*/ 726288 h 777078"/>
                <a:gd name="connsiteX358" fmla="*/ 765311 w 5158930"/>
                <a:gd name="connsiteY358" fmla="*/ 729050 h 777078"/>
                <a:gd name="connsiteX359" fmla="*/ 767501 w 5158930"/>
                <a:gd name="connsiteY359" fmla="*/ 739337 h 777078"/>
                <a:gd name="connsiteX360" fmla="*/ 768930 w 5158930"/>
                <a:gd name="connsiteY360" fmla="*/ 749815 h 777078"/>
                <a:gd name="connsiteX361" fmla="*/ 770740 w 5158930"/>
                <a:gd name="connsiteY361" fmla="*/ 752101 h 777078"/>
                <a:gd name="connsiteX362" fmla="*/ 776264 w 5158930"/>
                <a:gd name="connsiteY362" fmla="*/ 752101 h 777078"/>
                <a:gd name="connsiteX363" fmla="*/ 779503 w 5158930"/>
                <a:gd name="connsiteY363" fmla="*/ 749720 h 777078"/>
                <a:gd name="connsiteX364" fmla="*/ 779503 w 5158930"/>
                <a:gd name="connsiteY364" fmla="*/ 737242 h 777078"/>
                <a:gd name="connsiteX365" fmla="*/ 772740 w 5158930"/>
                <a:gd name="connsiteY365" fmla="*/ 725621 h 777078"/>
                <a:gd name="connsiteX366" fmla="*/ 773693 w 5158930"/>
                <a:gd name="connsiteY366" fmla="*/ 718954 h 777078"/>
                <a:gd name="connsiteX367" fmla="*/ 780170 w 5158930"/>
                <a:gd name="connsiteY367" fmla="*/ 719621 h 777078"/>
                <a:gd name="connsiteX368" fmla="*/ 783122 w 5158930"/>
                <a:gd name="connsiteY368" fmla="*/ 725812 h 777078"/>
                <a:gd name="connsiteX369" fmla="*/ 784456 w 5158930"/>
                <a:gd name="connsiteY369" fmla="*/ 730384 h 777078"/>
                <a:gd name="connsiteX370" fmla="*/ 787980 w 5158930"/>
                <a:gd name="connsiteY370" fmla="*/ 733337 h 777078"/>
                <a:gd name="connsiteX371" fmla="*/ 793695 w 5158930"/>
                <a:gd name="connsiteY371" fmla="*/ 727621 h 777078"/>
                <a:gd name="connsiteX372" fmla="*/ 792266 w 5158930"/>
                <a:gd name="connsiteY372" fmla="*/ 718763 h 777078"/>
                <a:gd name="connsiteX373" fmla="*/ 795981 w 5158930"/>
                <a:gd name="connsiteY373" fmla="*/ 716382 h 777078"/>
                <a:gd name="connsiteX374" fmla="*/ 800744 w 5158930"/>
                <a:gd name="connsiteY374" fmla="*/ 718287 h 777078"/>
                <a:gd name="connsiteX375" fmla="*/ 802553 w 5158930"/>
                <a:gd name="connsiteY375" fmla="*/ 722478 h 777078"/>
                <a:gd name="connsiteX376" fmla="*/ 806744 w 5158930"/>
                <a:gd name="connsiteY376" fmla="*/ 733241 h 777078"/>
                <a:gd name="connsiteX377" fmla="*/ 816269 w 5158930"/>
                <a:gd name="connsiteY377" fmla="*/ 739528 h 777078"/>
                <a:gd name="connsiteX378" fmla="*/ 821984 w 5158930"/>
                <a:gd name="connsiteY378" fmla="*/ 736956 h 777078"/>
                <a:gd name="connsiteX379" fmla="*/ 822556 w 5158930"/>
                <a:gd name="connsiteY379" fmla="*/ 734098 h 777078"/>
                <a:gd name="connsiteX380" fmla="*/ 816746 w 5158930"/>
                <a:gd name="connsiteY380" fmla="*/ 720287 h 777078"/>
                <a:gd name="connsiteX381" fmla="*/ 813031 w 5158930"/>
                <a:gd name="connsiteY381" fmla="*/ 713429 h 777078"/>
                <a:gd name="connsiteX382" fmla="*/ 814650 w 5158930"/>
                <a:gd name="connsiteY382" fmla="*/ 709333 h 777078"/>
                <a:gd name="connsiteX383" fmla="*/ 819032 w 5158930"/>
                <a:gd name="connsiteY383" fmla="*/ 710381 h 777078"/>
                <a:gd name="connsiteX384" fmla="*/ 823318 w 5158930"/>
                <a:gd name="connsiteY384" fmla="*/ 712477 h 777078"/>
                <a:gd name="connsiteX385" fmla="*/ 827318 w 5158930"/>
                <a:gd name="connsiteY385" fmla="*/ 709524 h 777078"/>
                <a:gd name="connsiteX386" fmla="*/ 828461 w 5158930"/>
                <a:gd name="connsiteY386" fmla="*/ 704476 h 777078"/>
                <a:gd name="connsiteX387" fmla="*/ 829414 w 5158930"/>
                <a:gd name="connsiteY387" fmla="*/ 701047 h 777078"/>
                <a:gd name="connsiteX388" fmla="*/ 834081 w 5158930"/>
                <a:gd name="connsiteY388" fmla="*/ 696570 h 777078"/>
                <a:gd name="connsiteX389" fmla="*/ 837891 w 5158930"/>
                <a:gd name="connsiteY389" fmla="*/ 699808 h 777078"/>
                <a:gd name="connsiteX390" fmla="*/ 837891 w 5158930"/>
                <a:gd name="connsiteY390" fmla="*/ 704952 h 777078"/>
                <a:gd name="connsiteX391" fmla="*/ 836462 w 5158930"/>
                <a:gd name="connsiteY391" fmla="*/ 710095 h 777078"/>
                <a:gd name="connsiteX392" fmla="*/ 836462 w 5158930"/>
                <a:gd name="connsiteY392" fmla="*/ 711810 h 777078"/>
                <a:gd name="connsiteX393" fmla="*/ 838558 w 5158930"/>
                <a:gd name="connsiteY393" fmla="*/ 715620 h 777078"/>
                <a:gd name="connsiteX394" fmla="*/ 846749 w 5158930"/>
                <a:gd name="connsiteY394" fmla="*/ 710476 h 777078"/>
                <a:gd name="connsiteX395" fmla="*/ 848654 w 5158930"/>
                <a:gd name="connsiteY395" fmla="*/ 698951 h 777078"/>
                <a:gd name="connsiteX396" fmla="*/ 848654 w 5158930"/>
                <a:gd name="connsiteY396" fmla="*/ 693236 h 777078"/>
                <a:gd name="connsiteX397" fmla="*/ 852941 w 5158930"/>
                <a:gd name="connsiteY397" fmla="*/ 686473 h 777078"/>
                <a:gd name="connsiteX398" fmla="*/ 852941 w 5158930"/>
                <a:gd name="connsiteY398" fmla="*/ 686473 h 777078"/>
                <a:gd name="connsiteX399" fmla="*/ 857417 w 5158930"/>
                <a:gd name="connsiteY399" fmla="*/ 694570 h 777078"/>
                <a:gd name="connsiteX400" fmla="*/ 855417 w 5158930"/>
                <a:gd name="connsiteY400" fmla="*/ 704095 h 777078"/>
                <a:gd name="connsiteX401" fmla="*/ 857417 w 5158930"/>
                <a:gd name="connsiteY401" fmla="*/ 712477 h 777078"/>
                <a:gd name="connsiteX402" fmla="*/ 863418 w 5158930"/>
                <a:gd name="connsiteY402" fmla="*/ 708381 h 777078"/>
                <a:gd name="connsiteX403" fmla="*/ 865133 w 5158930"/>
                <a:gd name="connsiteY403" fmla="*/ 700666 h 777078"/>
                <a:gd name="connsiteX404" fmla="*/ 871419 w 5158930"/>
                <a:gd name="connsiteY404" fmla="*/ 697332 h 777078"/>
                <a:gd name="connsiteX405" fmla="*/ 871419 w 5158930"/>
                <a:gd name="connsiteY405" fmla="*/ 706285 h 777078"/>
                <a:gd name="connsiteX406" fmla="*/ 866085 w 5158930"/>
                <a:gd name="connsiteY406" fmla="*/ 716763 h 777078"/>
                <a:gd name="connsiteX407" fmla="*/ 864180 w 5158930"/>
                <a:gd name="connsiteY407" fmla="*/ 722478 h 777078"/>
                <a:gd name="connsiteX408" fmla="*/ 867419 w 5158930"/>
                <a:gd name="connsiteY408" fmla="*/ 727240 h 777078"/>
                <a:gd name="connsiteX409" fmla="*/ 873419 w 5158930"/>
                <a:gd name="connsiteY409" fmla="*/ 723716 h 777078"/>
                <a:gd name="connsiteX410" fmla="*/ 877610 w 5158930"/>
                <a:gd name="connsiteY410" fmla="*/ 714191 h 777078"/>
                <a:gd name="connsiteX411" fmla="*/ 884183 w 5158930"/>
                <a:gd name="connsiteY411" fmla="*/ 704666 h 777078"/>
                <a:gd name="connsiteX412" fmla="*/ 889136 w 5158930"/>
                <a:gd name="connsiteY412" fmla="*/ 710286 h 777078"/>
                <a:gd name="connsiteX413" fmla="*/ 885516 w 5158930"/>
                <a:gd name="connsiteY413" fmla="*/ 717620 h 777078"/>
                <a:gd name="connsiteX414" fmla="*/ 880373 w 5158930"/>
                <a:gd name="connsiteY414" fmla="*/ 728003 h 777078"/>
                <a:gd name="connsiteX415" fmla="*/ 888564 w 5158930"/>
                <a:gd name="connsiteY415" fmla="*/ 731241 h 777078"/>
                <a:gd name="connsiteX416" fmla="*/ 895422 w 5158930"/>
                <a:gd name="connsiteY416" fmla="*/ 724669 h 777078"/>
                <a:gd name="connsiteX417" fmla="*/ 899518 w 5158930"/>
                <a:gd name="connsiteY417" fmla="*/ 715906 h 777078"/>
                <a:gd name="connsiteX418" fmla="*/ 903518 w 5158930"/>
                <a:gd name="connsiteY418" fmla="*/ 713239 h 777078"/>
                <a:gd name="connsiteX419" fmla="*/ 899899 w 5158930"/>
                <a:gd name="connsiteY419" fmla="*/ 729146 h 777078"/>
                <a:gd name="connsiteX420" fmla="*/ 895994 w 5158930"/>
                <a:gd name="connsiteY420" fmla="*/ 734003 h 777078"/>
                <a:gd name="connsiteX421" fmla="*/ 898089 w 5158930"/>
                <a:gd name="connsiteY421" fmla="*/ 739051 h 777078"/>
                <a:gd name="connsiteX422" fmla="*/ 900280 w 5158930"/>
                <a:gd name="connsiteY422" fmla="*/ 739051 h 777078"/>
                <a:gd name="connsiteX423" fmla="*/ 909805 w 5158930"/>
                <a:gd name="connsiteY423" fmla="*/ 729526 h 777078"/>
                <a:gd name="connsiteX424" fmla="*/ 914472 w 5158930"/>
                <a:gd name="connsiteY424" fmla="*/ 720001 h 777078"/>
                <a:gd name="connsiteX425" fmla="*/ 907138 w 5158930"/>
                <a:gd name="connsiteY425" fmla="*/ 743242 h 777078"/>
                <a:gd name="connsiteX426" fmla="*/ 901232 w 5158930"/>
                <a:gd name="connsiteY426" fmla="*/ 748672 h 777078"/>
                <a:gd name="connsiteX427" fmla="*/ 901232 w 5158930"/>
                <a:gd name="connsiteY427" fmla="*/ 755911 h 777078"/>
                <a:gd name="connsiteX428" fmla="*/ 907328 w 5158930"/>
                <a:gd name="connsiteY428" fmla="*/ 757816 h 777078"/>
                <a:gd name="connsiteX429" fmla="*/ 921902 w 5158930"/>
                <a:gd name="connsiteY429" fmla="*/ 748291 h 777078"/>
                <a:gd name="connsiteX430" fmla="*/ 925997 w 5158930"/>
                <a:gd name="connsiteY430" fmla="*/ 731146 h 777078"/>
                <a:gd name="connsiteX431" fmla="*/ 929712 w 5158930"/>
                <a:gd name="connsiteY431" fmla="*/ 726193 h 777078"/>
                <a:gd name="connsiteX432" fmla="*/ 935237 w 5158930"/>
                <a:gd name="connsiteY432" fmla="*/ 731146 h 777078"/>
                <a:gd name="connsiteX433" fmla="*/ 933236 w 5158930"/>
                <a:gd name="connsiteY433" fmla="*/ 739337 h 777078"/>
                <a:gd name="connsiteX434" fmla="*/ 934094 w 5158930"/>
                <a:gd name="connsiteY434" fmla="*/ 747243 h 777078"/>
                <a:gd name="connsiteX435" fmla="*/ 943619 w 5158930"/>
                <a:gd name="connsiteY435" fmla="*/ 746481 h 777078"/>
                <a:gd name="connsiteX436" fmla="*/ 947714 w 5158930"/>
                <a:gd name="connsiteY436" fmla="*/ 736956 h 777078"/>
                <a:gd name="connsiteX437" fmla="*/ 948953 w 5158930"/>
                <a:gd name="connsiteY437" fmla="*/ 731431 h 777078"/>
                <a:gd name="connsiteX438" fmla="*/ 950286 w 5158930"/>
                <a:gd name="connsiteY438" fmla="*/ 752196 h 777078"/>
                <a:gd name="connsiteX439" fmla="*/ 948667 w 5158930"/>
                <a:gd name="connsiteY439" fmla="*/ 757625 h 777078"/>
                <a:gd name="connsiteX440" fmla="*/ 951048 w 5158930"/>
                <a:gd name="connsiteY440" fmla="*/ 762483 h 777078"/>
                <a:gd name="connsiteX441" fmla="*/ 953810 w 5158930"/>
                <a:gd name="connsiteY441" fmla="*/ 762483 h 777078"/>
                <a:gd name="connsiteX442" fmla="*/ 962288 w 5158930"/>
                <a:gd name="connsiteY442" fmla="*/ 752291 h 777078"/>
                <a:gd name="connsiteX443" fmla="*/ 962288 w 5158930"/>
                <a:gd name="connsiteY443" fmla="*/ 738194 h 777078"/>
                <a:gd name="connsiteX444" fmla="*/ 965240 w 5158930"/>
                <a:gd name="connsiteY444" fmla="*/ 734194 h 777078"/>
                <a:gd name="connsiteX445" fmla="*/ 966860 w 5158930"/>
                <a:gd name="connsiteY445" fmla="*/ 735718 h 777078"/>
                <a:gd name="connsiteX446" fmla="*/ 969527 w 5158930"/>
                <a:gd name="connsiteY446" fmla="*/ 756482 h 777078"/>
                <a:gd name="connsiteX447" fmla="*/ 978385 w 5158930"/>
                <a:gd name="connsiteY447" fmla="*/ 766007 h 777078"/>
                <a:gd name="connsiteX448" fmla="*/ 986100 w 5158930"/>
                <a:gd name="connsiteY448" fmla="*/ 766007 h 777078"/>
                <a:gd name="connsiteX449" fmla="*/ 986100 w 5158930"/>
                <a:gd name="connsiteY449" fmla="*/ 762578 h 777078"/>
                <a:gd name="connsiteX450" fmla="*/ 978290 w 5158930"/>
                <a:gd name="connsiteY450" fmla="*/ 748481 h 777078"/>
                <a:gd name="connsiteX451" fmla="*/ 976575 w 5158930"/>
                <a:gd name="connsiteY451" fmla="*/ 733051 h 777078"/>
                <a:gd name="connsiteX452" fmla="*/ 982385 w 5158930"/>
                <a:gd name="connsiteY452" fmla="*/ 736384 h 777078"/>
                <a:gd name="connsiteX453" fmla="*/ 984290 w 5158930"/>
                <a:gd name="connsiteY453" fmla="*/ 743814 h 777078"/>
                <a:gd name="connsiteX454" fmla="*/ 985529 w 5158930"/>
                <a:gd name="connsiteY454" fmla="*/ 745052 h 777078"/>
                <a:gd name="connsiteX455" fmla="*/ 989720 w 5158930"/>
                <a:gd name="connsiteY455" fmla="*/ 740575 h 777078"/>
                <a:gd name="connsiteX456" fmla="*/ 992672 w 5158930"/>
                <a:gd name="connsiteY456" fmla="*/ 734670 h 777078"/>
                <a:gd name="connsiteX457" fmla="*/ 995435 w 5158930"/>
                <a:gd name="connsiteY457" fmla="*/ 752101 h 777078"/>
                <a:gd name="connsiteX458" fmla="*/ 1009531 w 5158930"/>
                <a:gd name="connsiteY458" fmla="*/ 773722 h 777078"/>
                <a:gd name="connsiteX459" fmla="*/ 1013246 w 5158930"/>
                <a:gd name="connsiteY459" fmla="*/ 774961 h 777078"/>
                <a:gd name="connsiteX460" fmla="*/ 1018580 w 5158930"/>
                <a:gd name="connsiteY460" fmla="*/ 768674 h 777078"/>
                <a:gd name="connsiteX461" fmla="*/ 1016294 w 5158930"/>
                <a:gd name="connsiteY461" fmla="*/ 760006 h 777078"/>
                <a:gd name="connsiteX462" fmla="*/ 1013723 w 5158930"/>
                <a:gd name="connsiteY462" fmla="*/ 747624 h 777078"/>
                <a:gd name="connsiteX463" fmla="*/ 1018961 w 5158930"/>
                <a:gd name="connsiteY463" fmla="*/ 738099 h 777078"/>
                <a:gd name="connsiteX464" fmla="*/ 1026867 w 5158930"/>
                <a:gd name="connsiteY464" fmla="*/ 744862 h 777078"/>
                <a:gd name="connsiteX465" fmla="*/ 1029725 w 5158930"/>
                <a:gd name="connsiteY465" fmla="*/ 755625 h 777078"/>
                <a:gd name="connsiteX466" fmla="*/ 1039250 w 5158930"/>
                <a:gd name="connsiteY466" fmla="*/ 757149 h 777078"/>
                <a:gd name="connsiteX467" fmla="*/ 1039726 w 5158930"/>
                <a:gd name="connsiteY467" fmla="*/ 752958 h 777078"/>
                <a:gd name="connsiteX468" fmla="*/ 1036011 w 5158930"/>
                <a:gd name="connsiteY468" fmla="*/ 744100 h 777078"/>
                <a:gd name="connsiteX469" fmla="*/ 1036011 w 5158930"/>
                <a:gd name="connsiteY469" fmla="*/ 734575 h 777078"/>
                <a:gd name="connsiteX470" fmla="*/ 1042298 w 5158930"/>
                <a:gd name="connsiteY470" fmla="*/ 732860 h 777078"/>
                <a:gd name="connsiteX471" fmla="*/ 1046012 w 5158930"/>
                <a:gd name="connsiteY471" fmla="*/ 739623 h 777078"/>
                <a:gd name="connsiteX472" fmla="*/ 1048965 w 5158930"/>
                <a:gd name="connsiteY472" fmla="*/ 759149 h 777078"/>
                <a:gd name="connsiteX473" fmla="*/ 1051156 w 5158930"/>
                <a:gd name="connsiteY473" fmla="*/ 768674 h 777078"/>
                <a:gd name="connsiteX474" fmla="*/ 1057538 w 5158930"/>
                <a:gd name="connsiteY474" fmla="*/ 775723 h 777078"/>
                <a:gd name="connsiteX475" fmla="*/ 1063348 w 5158930"/>
                <a:gd name="connsiteY475" fmla="*/ 775723 h 777078"/>
                <a:gd name="connsiteX476" fmla="*/ 1066491 w 5158930"/>
                <a:gd name="connsiteY476" fmla="*/ 771246 h 777078"/>
                <a:gd name="connsiteX477" fmla="*/ 1064300 w 5158930"/>
                <a:gd name="connsiteY477" fmla="*/ 766674 h 777078"/>
                <a:gd name="connsiteX478" fmla="*/ 1059252 w 5158930"/>
                <a:gd name="connsiteY478" fmla="*/ 752672 h 777078"/>
                <a:gd name="connsiteX479" fmla="*/ 1061443 w 5158930"/>
                <a:gd name="connsiteY479" fmla="*/ 747433 h 777078"/>
                <a:gd name="connsiteX480" fmla="*/ 1065062 w 5158930"/>
                <a:gd name="connsiteY480" fmla="*/ 748291 h 777078"/>
                <a:gd name="connsiteX481" fmla="*/ 1069444 w 5158930"/>
                <a:gd name="connsiteY481" fmla="*/ 756292 h 777078"/>
                <a:gd name="connsiteX482" fmla="*/ 1072682 w 5158930"/>
                <a:gd name="connsiteY482" fmla="*/ 764959 h 777078"/>
                <a:gd name="connsiteX483" fmla="*/ 1081064 w 5158930"/>
                <a:gd name="connsiteY483" fmla="*/ 766960 h 777078"/>
                <a:gd name="connsiteX484" fmla="*/ 1082874 w 5158930"/>
                <a:gd name="connsiteY484" fmla="*/ 760388 h 777078"/>
                <a:gd name="connsiteX485" fmla="*/ 1079445 w 5158930"/>
                <a:gd name="connsiteY485" fmla="*/ 754101 h 777078"/>
                <a:gd name="connsiteX486" fmla="*/ 1069920 w 5158930"/>
                <a:gd name="connsiteY486" fmla="*/ 733051 h 777078"/>
                <a:gd name="connsiteX487" fmla="*/ 1071730 w 5158930"/>
                <a:gd name="connsiteY487" fmla="*/ 726383 h 777078"/>
                <a:gd name="connsiteX488" fmla="*/ 1076207 w 5158930"/>
                <a:gd name="connsiteY488" fmla="*/ 727812 h 777078"/>
                <a:gd name="connsiteX489" fmla="*/ 1078207 w 5158930"/>
                <a:gd name="connsiteY489" fmla="*/ 732193 h 777078"/>
                <a:gd name="connsiteX490" fmla="*/ 1080969 w 5158930"/>
                <a:gd name="connsiteY490" fmla="*/ 739909 h 777078"/>
                <a:gd name="connsiteX491" fmla="*/ 1086684 w 5158930"/>
                <a:gd name="connsiteY491" fmla="*/ 747529 h 777078"/>
                <a:gd name="connsiteX492" fmla="*/ 1094714 w 5158930"/>
                <a:gd name="connsiteY492" fmla="*/ 745785 h 777078"/>
                <a:gd name="connsiteX493" fmla="*/ 1094971 w 5158930"/>
                <a:gd name="connsiteY493" fmla="*/ 745338 h 777078"/>
                <a:gd name="connsiteX494" fmla="*/ 1092399 w 5158930"/>
                <a:gd name="connsiteY494" fmla="*/ 737528 h 777078"/>
                <a:gd name="connsiteX495" fmla="*/ 1089637 w 5158930"/>
                <a:gd name="connsiteY495" fmla="*/ 730860 h 777078"/>
                <a:gd name="connsiteX496" fmla="*/ 1089637 w 5158930"/>
                <a:gd name="connsiteY496" fmla="*/ 727145 h 777078"/>
                <a:gd name="connsiteX497" fmla="*/ 1091066 w 5158930"/>
                <a:gd name="connsiteY497" fmla="*/ 725716 h 777078"/>
                <a:gd name="connsiteX498" fmla="*/ 1100591 w 5158930"/>
                <a:gd name="connsiteY498" fmla="*/ 728479 h 777078"/>
                <a:gd name="connsiteX499" fmla="*/ 1102781 w 5158930"/>
                <a:gd name="connsiteY499" fmla="*/ 738766 h 777078"/>
                <a:gd name="connsiteX500" fmla="*/ 1104210 w 5158930"/>
                <a:gd name="connsiteY500" fmla="*/ 749243 h 777078"/>
                <a:gd name="connsiteX501" fmla="*/ 1106115 w 5158930"/>
                <a:gd name="connsiteY501" fmla="*/ 751529 h 777078"/>
                <a:gd name="connsiteX502" fmla="*/ 1111544 w 5158930"/>
                <a:gd name="connsiteY502" fmla="*/ 751529 h 777078"/>
                <a:gd name="connsiteX503" fmla="*/ 1114878 w 5158930"/>
                <a:gd name="connsiteY503" fmla="*/ 749148 h 777078"/>
                <a:gd name="connsiteX504" fmla="*/ 1114878 w 5158930"/>
                <a:gd name="connsiteY504" fmla="*/ 736670 h 777078"/>
                <a:gd name="connsiteX505" fmla="*/ 1108211 w 5158930"/>
                <a:gd name="connsiteY505" fmla="*/ 725050 h 777078"/>
                <a:gd name="connsiteX506" fmla="*/ 1109068 w 5158930"/>
                <a:gd name="connsiteY506" fmla="*/ 718382 h 777078"/>
                <a:gd name="connsiteX507" fmla="*/ 1115545 w 5158930"/>
                <a:gd name="connsiteY507" fmla="*/ 719049 h 777078"/>
                <a:gd name="connsiteX508" fmla="*/ 1118593 w 5158930"/>
                <a:gd name="connsiteY508" fmla="*/ 725240 h 777078"/>
                <a:gd name="connsiteX509" fmla="*/ 1119831 w 5158930"/>
                <a:gd name="connsiteY509" fmla="*/ 729812 h 777078"/>
                <a:gd name="connsiteX510" fmla="*/ 1123451 w 5158930"/>
                <a:gd name="connsiteY510" fmla="*/ 732765 h 777078"/>
                <a:gd name="connsiteX511" fmla="*/ 1129166 w 5158930"/>
                <a:gd name="connsiteY511" fmla="*/ 727050 h 777078"/>
                <a:gd name="connsiteX512" fmla="*/ 1127737 w 5158930"/>
                <a:gd name="connsiteY512" fmla="*/ 718192 h 777078"/>
                <a:gd name="connsiteX513" fmla="*/ 1131356 w 5158930"/>
                <a:gd name="connsiteY513" fmla="*/ 715810 h 777078"/>
                <a:gd name="connsiteX514" fmla="*/ 1136119 w 5158930"/>
                <a:gd name="connsiteY514" fmla="*/ 717715 h 777078"/>
                <a:gd name="connsiteX515" fmla="*/ 1137929 w 5158930"/>
                <a:gd name="connsiteY515" fmla="*/ 721906 h 777078"/>
                <a:gd name="connsiteX516" fmla="*/ 1142120 w 5158930"/>
                <a:gd name="connsiteY516" fmla="*/ 732670 h 777078"/>
                <a:gd name="connsiteX517" fmla="*/ 1151645 w 5158930"/>
                <a:gd name="connsiteY517" fmla="*/ 738956 h 777078"/>
                <a:gd name="connsiteX518" fmla="*/ 1157817 w 5158930"/>
                <a:gd name="connsiteY518" fmla="*/ 735108 h 777078"/>
                <a:gd name="connsiteX519" fmla="*/ 1157931 w 5158930"/>
                <a:gd name="connsiteY519" fmla="*/ 733527 h 777078"/>
                <a:gd name="connsiteX520" fmla="*/ 1152121 w 5158930"/>
                <a:gd name="connsiteY520" fmla="*/ 719716 h 777078"/>
                <a:gd name="connsiteX521" fmla="*/ 1148501 w 5158930"/>
                <a:gd name="connsiteY521" fmla="*/ 712858 h 777078"/>
                <a:gd name="connsiteX522" fmla="*/ 1150025 w 5158930"/>
                <a:gd name="connsiteY522" fmla="*/ 708762 h 777078"/>
                <a:gd name="connsiteX523" fmla="*/ 1154502 w 5158930"/>
                <a:gd name="connsiteY523" fmla="*/ 709810 h 777078"/>
                <a:gd name="connsiteX524" fmla="*/ 1158693 w 5158930"/>
                <a:gd name="connsiteY524" fmla="*/ 711905 h 777078"/>
                <a:gd name="connsiteX525" fmla="*/ 1162789 w 5158930"/>
                <a:gd name="connsiteY525" fmla="*/ 708952 h 777078"/>
                <a:gd name="connsiteX526" fmla="*/ 1163932 w 5158930"/>
                <a:gd name="connsiteY526" fmla="*/ 703904 h 777078"/>
                <a:gd name="connsiteX527" fmla="*/ 1164884 w 5158930"/>
                <a:gd name="connsiteY527" fmla="*/ 700475 h 777078"/>
                <a:gd name="connsiteX528" fmla="*/ 1169552 w 5158930"/>
                <a:gd name="connsiteY528" fmla="*/ 695998 h 777078"/>
                <a:gd name="connsiteX529" fmla="*/ 1173362 w 5158930"/>
                <a:gd name="connsiteY529" fmla="*/ 699237 h 777078"/>
                <a:gd name="connsiteX530" fmla="*/ 1172885 w 5158930"/>
                <a:gd name="connsiteY530" fmla="*/ 704380 h 777078"/>
                <a:gd name="connsiteX531" fmla="*/ 1171457 w 5158930"/>
                <a:gd name="connsiteY531" fmla="*/ 709524 h 777078"/>
                <a:gd name="connsiteX532" fmla="*/ 1171457 w 5158930"/>
                <a:gd name="connsiteY532" fmla="*/ 711238 h 777078"/>
                <a:gd name="connsiteX533" fmla="*/ 1173552 w 5158930"/>
                <a:gd name="connsiteY533" fmla="*/ 715048 h 777078"/>
                <a:gd name="connsiteX534" fmla="*/ 1181744 w 5158930"/>
                <a:gd name="connsiteY534" fmla="*/ 709905 h 777078"/>
                <a:gd name="connsiteX535" fmla="*/ 1183649 w 5158930"/>
                <a:gd name="connsiteY535" fmla="*/ 698380 h 777078"/>
                <a:gd name="connsiteX536" fmla="*/ 1183649 w 5158930"/>
                <a:gd name="connsiteY536" fmla="*/ 692665 h 777078"/>
                <a:gd name="connsiteX537" fmla="*/ 1187840 w 5158930"/>
                <a:gd name="connsiteY537" fmla="*/ 685902 h 777078"/>
                <a:gd name="connsiteX538" fmla="*/ 1192412 w 5158930"/>
                <a:gd name="connsiteY538" fmla="*/ 693998 h 777078"/>
                <a:gd name="connsiteX539" fmla="*/ 1190411 w 5158930"/>
                <a:gd name="connsiteY539" fmla="*/ 703523 h 777078"/>
                <a:gd name="connsiteX540" fmla="*/ 1192412 w 5158930"/>
                <a:gd name="connsiteY540" fmla="*/ 711905 h 777078"/>
                <a:gd name="connsiteX541" fmla="*/ 1198317 w 5158930"/>
                <a:gd name="connsiteY541" fmla="*/ 707809 h 777078"/>
                <a:gd name="connsiteX542" fmla="*/ 1200127 w 5158930"/>
                <a:gd name="connsiteY542" fmla="*/ 700094 h 777078"/>
                <a:gd name="connsiteX543" fmla="*/ 1206318 w 5158930"/>
                <a:gd name="connsiteY543" fmla="*/ 696760 h 777078"/>
                <a:gd name="connsiteX544" fmla="*/ 1206318 w 5158930"/>
                <a:gd name="connsiteY544" fmla="*/ 705714 h 777078"/>
                <a:gd name="connsiteX545" fmla="*/ 1201079 w 5158930"/>
                <a:gd name="connsiteY545" fmla="*/ 716191 h 777078"/>
                <a:gd name="connsiteX546" fmla="*/ 1199174 w 5158930"/>
                <a:gd name="connsiteY546" fmla="*/ 721906 h 777078"/>
                <a:gd name="connsiteX547" fmla="*/ 1202413 w 5158930"/>
                <a:gd name="connsiteY547" fmla="*/ 726669 h 777078"/>
                <a:gd name="connsiteX548" fmla="*/ 1208414 w 5158930"/>
                <a:gd name="connsiteY548" fmla="*/ 723145 h 777078"/>
                <a:gd name="connsiteX549" fmla="*/ 1212605 w 5158930"/>
                <a:gd name="connsiteY549" fmla="*/ 713620 h 777078"/>
                <a:gd name="connsiteX550" fmla="*/ 1219177 w 5158930"/>
                <a:gd name="connsiteY550" fmla="*/ 704095 h 777078"/>
                <a:gd name="connsiteX551" fmla="*/ 1224130 w 5158930"/>
                <a:gd name="connsiteY551" fmla="*/ 709714 h 777078"/>
                <a:gd name="connsiteX552" fmla="*/ 1220510 w 5158930"/>
                <a:gd name="connsiteY552" fmla="*/ 717049 h 777078"/>
                <a:gd name="connsiteX553" fmla="*/ 1215367 w 5158930"/>
                <a:gd name="connsiteY553" fmla="*/ 727431 h 777078"/>
                <a:gd name="connsiteX554" fmla="*/ 1223558 w 5158930"/>
                <a:gd name="connsiteY554" fmla="*/ 730670 h 777078"/>
                <a:gd name="connsiteX555" fmla="*/ 1230416 w 5158930"/>
                <a:gd name="connsiteY555" fmla="*/ 724097 h 777078"/>
                <a:gd name="connsiteX556" fmla="*/ 1234512 w 5158930"/>
                <a:gd name="connsiteY556" fmla="*/ 715334 h 777078"/>
                <a:gd name="connsiteX557" fmla="*/ 1238513 w 5158930"/>
                <a:gd name="connsiteY557" fmla="*/ 712667 h 777078"/>
                <a:gd name="connsiteX558" fmla="*/ 1234798 w 5158930"/>
                <a:gd name="connsiteY558" fmla="*/ 728574 h 777078"/>
                <a:gd name="connsiteX559" fmla="*/ 1230988 w 5158930"/>
                <a:gd name="connsiteY559" fmla="*/ 733432 h 777078"/>
                <a:gd name="connsiteX560" fmla="*/ 1232988 w 5158930"/>
                <a:gd name="connsiteY560" fmla="*/ 738480 h 777078"/>
                <a:gd name="connsiteX561" fmla="*/ 1235274 w 5158930"/>
                <a:gd name="connsiteY561" fmla="*/ 738480 h 777078"/>
                <a:gd name="connsiteX562" fmla="*/ 1244799 w 5158930"/>
                <a:gd name="connsiteY562" fmla="*/ 728955 h 777078"/>
                <a:gd name="connsiteX563" fmla="*/ 1249466 w 5158930"/>
                <a:gd name="connsiteY563" fmla="*/ 719430 h 777078"/>
                <a:gd name="connsiteX564" fmla="*/ 1242132 w 5158930"/>
                <a:gd name="connsiteY564" fmla="*/ 742671 h 777078"/>
                <a:gd name="connsiteX565" fmla="*/ 1236227 w 5158930"/>
                <a:gd name="connsiteY565" fmla="*/ 748100 h 777078"/>
                <a:gd name="connsiteX566" fmla="*/ 1236227 w 5158930"/>
                <a:gd name="connsiteY566" fmla="*/ 755339 h 777078"/>
                <a:gd name="connsiteX567" fmla="*/ 1242323 w 5158930"/>
                <a:gd name="connsiteY567" fmla="*/ 757244 h 777078"/>
                <a:gd name="connsiteX568" fmla="*/ 1256801 w 5158930"/>
                <a:gd name="connsiteY568" fmla="*/ 747719 h 777078"/>
                <a:gd name="connsiteX569" fmla="*/ 1260992 w 5158930"/>
                <a:gd name="connsiteY569" fmla="*/ 730574 h 777078"/>
                <a:gd name="connsiteX570" fmla="*/ 1264706 w 5158930"/>
                <a:gd name="connsiteY570" fmla="*/ 725621 h 777078"/>
                <a:gd name="connsiteX571" fmla="*/ 1270231 w 5158930"/>
                <a:gd name="connsiteY571" fmla="*/ 730574 h 777078"/>
                <a:gd name="connsiteX572" fmla="*/ 1268135 w 5158930"/>
                <a:gd name="connsiteY572" fmla="*/ 738766 h 777078"/>
                <a:gd name="connsiteX573" fmla="*/ 1269088 w 5158930"/>
                <a:gd name="connsiteY573" fmla="*/ 746671 h 777078"/>
                <a:gd name="connsiteX574" fmla="*/ 1278613 w 5158930"/>
                <a:gd name="connsiteY574" fmla="*/ 745909 h 777078"/>
                <a:gd name="connsiteX575" fmla="*/ 1282709 w 5158930"/>
                <a:gd name="connsiteY575" fmla="*/ 736384 h 777078"/>
                <a:gd name="connsiteX576" fmla="*/ 1284042 w 5158930"/>
                <a:gd name="connsiteY576" fmla="*/ 730860 h 777078"/>
                <a:gd name="connsiteX577" fmla="*/ 1285280 w 5158930"/>
                <a:gd name="connsiteY577" fmla="*/ 751624 h 777078"/>
                <a:gd name="connsiteX578" fmla="*/ 1283756 w 5158930"/>
                <a:gd name="connsiteY578" fmla="*/ 757054 h 777078"/>
                <a:gd name="connsiteX579" fmla="*/ 1286138 w 5158930"/>
                <a:gd name="connsiteY579" fmla="*/ 761912 h 777078"/>
                <a:gd name="connsiteX580" fmla="*/ 1288900 w 5158930"/>
                <a:gd name="connsiteY580" fmla="*/ 761912 h 777078"/>
                <a:gd name="connsiteX581" fmla="*/ 1297377 w 5158930"/>
                <a:gd name="connsiteY581" fmla="*/ 751720 h 777078"/>
                <a:gd name="connsiteX582" fmla="*/ 1296901 w 5158930"/>
                <a:gd name="connsiteY582" fmla="*/ 737623 h 777078"/>
                <a:gd name="connsiteX583" fmla="*/ 1299854 w 5158930"/>
                <a:gd name="connsiteY583" fmla="*/ 733622 h 777078"/>
                <a:gd name="connsiteX584" fmla="*/ 1301473 w 5158930"/>
                <a:gd name="connsiteY584" fmla="*/ 735146 h 777078"/>
                <a:gd name="connsiteX585" fmla="*/ 1304140 w 5158930"/>
                <a:gd name="connsiteY585" fmla="*/ 755911 h 777078"/>
                <a:gd name="connsiteX586" fmla="*/ 1312903 w 5158930"/>
                <a:gd name="connsiteY586" fmla="*/ 765436 h 777078"/>
                <a:gd name="connsiteX587" fmla="*/ 1320713 w 5158930"/>
                <a:gd name="connsiteY587" fmla="*/ 765436 h 777078"/>
                <a:gd name="connsiteX588" fmla="*/ 1320713 w 5158930"/>
                <a:gd name="connsiteY588" fmla="*/ 762007 h 777078"/>
                <a:gd name="connsiteX589" fmla="*/ 1312998 w 5158930"/>
                <a:gd name="connsiteY589" fmla="*/ 747910 h 777078"/>
                <a:gd name="connsiteX590" fmla="*/ 1311284 w 5158930"/>
                <a:gd name="connsiteY590" fmla="*/ 732479 h 777078"/>
                <a:gd name="connsiteX591" fmla="*/ 1317094 w 5158930"/>
                <a:gd name="connsiteY591" fmla="*/ 735813 h 777078"/>
                <a:gd name="connsiteX592" fmla="*/ 1318904 w 5158930"/>
                <a:gd name="connsiteY592" fmla="*/ 743242 h 777078"/>
                <a:gd name="connsiteX593" fmla="*/ 1320237 w 5158930"/>
                <a:gd name="connsiteY593" fmla="*/ 744481 h 777078"/>
                <a:gd name="connsiteX594" fmla="*/ 1324333 w 5158930"/>
                <a:gd name="connsiteY594" fmla="*/ 740004 h 777078"/>
                <a:gd name="connsiteX595" fmla="*/ 1327381 w 5158930"/>
                <a:gd name="connsiteY595" fmla="*/ 734098 h 777078"/>
                <a:gd name="connsiteX596" fmla="*/ 1330143 w 5158930"/>
                <a:gd name="connsiteY596" fmla="*/ 751529 h 777078"/>
                <a:gd name="connsiteX597" fmla="*/ 1344145 w 5158930"/>
                <a:gd name="connsiteY597" fmla="*/ 773151 h 777078"/>
                <a:gd name="connsiteX598" fmla="*/ 1347955 w 5158930"/>
                <a:gd name="connsiteY598" fmla="*/ 774389 h 777078"/>
                <a:gd name="connsiteX599" fmla="*/ 1353289 w 5158930"/>
                <a:gd name="connsiteY599" fmla="*/ 768103 h 777078"/>
                <a:gd name="connsiteX600" fmla="*/ 1350908 w 5158930"/>
                <a:gd name="connsiteY600" fmla="*/ 759435 h 777078"/>
                <a:gd name="connsiteX601" fmla="*/ 1348431 w 5158930"/>
                <a:gd name="connsiteY601" fmla="*/ 747053 h 777078"/>
                <a:gd name="connsiteX602" fmla="*/ 1353670 w 5158930"/>
                <a:gd name="connsiteY602" fmla="*/ 737528 h 777078"/>
                <a:gd name="connsiteX603" fmla="*/ 1361480 w 5158930"/>
                <a:gd name="connsiteY603" fmla="*/ 744290 h 777078"/>
                <a:gd name="connsiteX604" fmla="*/ 1364433 w 5158930"/>
                <a:gd name="connsiteY604" fmla="*/ 755054 h 777078"/>
                <a:gd name="connsiteX605" fmla="*/ 1373958 w 5158930"/>
                <a:gd name="connsiteY605" fmla="*/ 756578 h 777078"/>
                <a:gd name="connsiteX606" fmla="*/ 1374434 w 5158930"/>
                <a:gd name="connsiteY606" fmla="*/ 752387 h 777078"/>
                <a:gd name="connsiteX607" fmla="*/ 1370720 w 5158930"/>
                <a:gd name="connsiteY607" fmla="*/ 743528 h 777078"/>
                <a:gd name="connsiteX608" fmla="*/ 1370720 w 5158930"/>
                <a:gd name="connsiteY608" fmla="*/ 734003 h 777078"/>
                <a:gd name="connsiteX609" fmla="*/ 1377006 w 5158930"/>
                <a:gd name="connsiteY609" fmla="*/ 732289 h 777078"/>
                <a:gd name="connsiteX610" fmla="*/ 1380721 w 5158930"/>
                <a:gd name="connsiteY610" fmla="*/ 739051 h 777078"/>
                <a:gd name="connsiteX611" fmla="*/ 1383674 w 5158930"/>
                <a:gd name="connsiteY611" fmla="*/ 758578 h 777078"/>
                <a:gd name="connsiteX612" fmla="*/ 1385864 w 5158930"/>
                <a:gd name="connsiteY612" fmla="*/ 768103 h 777078"/>
                <a:gd name="connsiteX613" fmla="*/ 1392151 w 5158930"/>
                <a:gd name="connsiteY613" fmla="*/ 775151 h 777078"/>
                <a:gd name="connsiteX614" fmla="*/ 1397961 w 5158930"/>
                <a:gd name="connsiteY614" fmla="*/ 775151 h 777078"/>
                <a:gd name="connsiteX615" fmla="*/ 1401200 w 5158930"/>
                <a:gd name="connsiteY615" fmla="*/ 770674 h 777078"/>
                <a:gd name="connsiteX616" fmla="*/ 1399009 w 5158930"/>
                <a:gd name="connsiteY616" fmla="*/ 766103 h 777078"/>
                <a:gd name="connsiteX617" fmla="*/ 1393961 w 5158930"/>
                <a:gd name="connsiteY617" fmla="*/ 752101 h 777078"/>
                <a:gd name="connsiteX618" fmla="*/ 1396056 w 5158930"/>
                <a:gd name="connsiteY618" fmla="*/ 746862 h 777078"/>
                <a:gd name="connsiteX619" fmla="*/ 1399771 w 5158930"/>
                <a:gd name="connsiteY619" fmla="*/ 747719 h 777078"/>
                <a:gd name="connsiteX620" fmla="*/ 1404057 w 5158930"/>
                <a:gd name="connsiteY620" fmla="*/ 755720 h 777078"/>
                <a:gd name="connsiteX621" fmla="*/ 1407391 w 5158930"/>
                <a:gd name="connsiteY621" fmla="*/ 764388 h 777078"/>
                <a:gd name="connsiteX622" fmla="*/ 1415678 w 5158930"/>
                <a:gd name="connsiteY622" fmla="*/ 766388 h 777078"/>
                <a:gd name="connsiteX623" fmla="*/ 1417583 w 5158930"/>
                <a:gd name="connsiteY623" fmla="*/ 759816 h 777078"/>
                <a:gd name="connsiteX624" fmla="*/ 1414058 w 5158930"/>
                <a:gd name="connsiteY624" fmla="*/ 753529 h 777078"/>
                <a:gd name="connsiteX625" fmla="*/ 1404533 w 5158930"/>
                <a:gd name="connsiteY625" fmla="*/ 732479 h 777078"/>
                <a:gd name="connsiteX626" fmla="*/ 1406343 w 5158930"/>
                <a:gd name="connsiteY626" fmla="*/ 725812 h 777078"/>
                <a:gd name="connsiteX627" fmla="*/ 1410725 w 5158930"/>
                <a:gd name="connsiteY627" fmla="*/ 727240 h 777078"/>
                <a:gd name="connsiteX628" fmla="*/ 1412725 w 5158930"/>
                <a:gd name="connsiteY628" fmla="*/ 731622 h 777078"/>
                <a:gd name="connsiteX629" fmla="*/ 1415582 w 5158930"/>
                <a:gd name="connsiteY629" fmla="*/ 739337 h 777078"/>
                <a:gd name="connsiteX630" fmla="*/ 1421202 w 5158930"/>
                <a:gd name="connsiteY630" fmla="*/ 746957 h 777078"/>
                <a:gd name="connsiteX631" fmla="*/ 1429232 w 5158930"/>
                <a:gd name="connsiteY631" fmla="*/ 745214 h 777078"/>
                <a:gd name="connsiteX632" fmla="*/ 1429489 w 5158930"/>
                <a:gd name="connsiteY632" fmla="*/ 744766 h 777078"/>
                <a:gd name="connsiteX633" fmla="*/ 1427012 w 5158930"/>
                <a:gd name="connsiteY633" fmla="*/ 736956 h 777078"/>
                <a:gd name="connsiteX634" fmla="*/ 1424250 w 5158930"/>
                <a:gd name="connsiteY634" fmla="*/ 730288 h 777078"/>
                <a:gd name="connsiteX635" fmla="*/ 1424250 w 5158930"/>
                <a:gd name="connsiteY635" fmla="*/ 726574 h 777078"/>
                <a:gd name="connsiteX636" fmla="*/ 1425584 w 5158930"/>
                <a:gd name="connsiteY636" fmla="*/ 725145 h 777078"/>
                <a:gd name="connsiteX637" fmla="*/ 1435109 w 5158930"/>
                <a:gd name="connsiteY637" fmla="*/ 727907 h 777078"/>
                <a:gd name="connsiteX638" fmla="*/ 1437299 w 5158930"/>
                <a:gd name="connsiteY638" fmla="*/ 738194 h 777078"/>
                <a:gd name="connsiteX639" fmla="*/ 1438728 w 5158930"/>
                <a:gd name="connsiteY639" fmla="*/ 748672 h 777078"/>
                <a:gd name="connsiteX640" fmla="*/ 1440538 w 5158930"/>
                <a:gd name="connsiteY640" fmla="*/ 750958 h 777078"/>
                <a:gd name="connsiteX641" fmla="*/ 1446062 w 5158930"/>
                <a:gd name="connsiteY641" fmla="*/ 750958 h 777078"/>
                <a:gd name="connsiteX642" fmla="*/ 1449396 w 5158930"/>
                <a:gd name="connsiteY642" fmla="*/ 748576 h 777078"/>
                <a:gd name="connsiteX643" fmla="*/ 1449396 w 5158930"/>
                <a:gd name="connsiteY643" fmla="*/ 736099 h 777078"/>
                <a:gd name="connsiteX644" fmla="*/ 1442633 w 5158930"/>
                <a:gd name="connsiteY644" fmla="*/ 724478 h 777078"/>
                <a:gd name="connsiteX645" fmla="*/ 1443586 w 5158930"/>
                <a:gd name="connsiteY645" fmla="*/ 717811 h 777078"/>
                <a:gd name="connsiteX646" fmla="*/ 1450063 w 5158930"/>
                <a:gd name="connsiteY646" fmla="*/ 718478 h 777078"/>
                <a:gd name="connsiteX647" fmla="*/ 1453016 w 5158930"/>
                <a:gd name="connsiteY647" fmla="*/ 724669 h 777078"/>
                <a:gd name="connsiteX648" fmla="*/ 1454349 w 5158930"/>
                <a:gd name="connsiteY648" fmla="*/ 729241 h 777078"/>
                <a:gd name="connsiteX649" fmla="*/ 1457873 w 5158930"/>
                <a:gd name="connsiteY649" fmla="*/ 732193 h 777078"/>
                <a:gd name="connsiteX650" fmla="*/ 1463588 w 5158930"/>
                <a:gd name="connsiteY650" fmla="*/ 726479 h 777078"/>
                <a:gd name="connsiteX651" fmla="*/ 1462160 w 5158930"/>
                <a:gd name="connsiteY651" fmla="*/ 717620 h 777078"/>
                <a:gd name="connsiteX652" fmla="*/ 1465874 w 5158930"/>
                <a:gd name="connsiteY652" fmla="*/ 715239 h 777078"/>
                <a:gd name="connsiteX653" fmla="*/ 1470637 w 5158930"/>
                <a:gd name="connsiteY653" fmla="*/ 717144 h 777078"/>
                <a:gd name="connsiteX654" fmla="*/ 1472447 w 5158930"/>
                <a:gd name="connsiteY654" fmla="*/ 721335 h 777078"/>
                <a:gd name="connsiteX655" fmla="*/ 1476638 w 5158930"/>
                <a:gd name="connsiteY655" fmla="*/ 732098 h 777078"/>
                <a:gd name="connsiteX656" fmla="*/ 1486163 w 5158930"/>
                <a:gd name="connsiteY656" fmla="*/ 738385 h 777078"/>
                <a:gd name="connsiteX657" fmla="*/ 1491878 w 5158930"/>
                <a:gd name="connsiteY657" fmla="*/ 735813 h 777078"/>
                <a:gd name="connsiteX658" fmla="*/ 1492449 w 5158930"/>
                <a:gd name="connsiteY658" fmla="*/ 732955 h 777078"/>
                <a:gd name="connsiteX659" fmla="*/ 1486639 w 5158930"/>
                <a:gd name="connsiteY659" fmla="*/ 719144 h 777078"/>
                <a:gd name="connsiteX660" fmla="*/ 1482924 w 5158930"/>
                <a:gd name="connsiteY660" fmla="*/ 712286 h 777078"/>
                <a:gd name="connsiteX661" fmla="*/ 1484543 w 5158930"/>
                <a:gd name="connsiteY661" fmla="*/ 708190 h 777078"/>
                <a:gd name="connsiteX662" fmla="*/ 1489020 w 5158930"/>
                <a:gd name="connsiteY662" fmla="*/ 709238 h 777078"/>
                <a:gd name="connsiteX663" fmla="*/ 1493211 w 5158930"/>
                <a:gd name="connsiteY663" fmla="*/ 711334 h 777078"/>
                <a:gd name="connsiteX664" fmla="*/ 1497212 w 5158930"/>
                <a:gd name="connsiteY664" fmla="*/ 708381 h 777078"/>
                <a:gd name="connsiteX665" fmla="*/ 1498450 w 5158930"/>
                <a:gd name="connsiteY665" fmla="*/ 703333 h 777078"/>
                <a:gd name="connsiteX666" fmla="*/ 1499307 w 5158930"/>
                <a:gd name="connsiteY666" fmla="*/ 699904 h 777078"/>
                <a:gd name="connsiteX667" fmla="*/ 1503974 w 5158930"/>
                <a:gd name="connsiteY667" fmla="*/ 695427 h 777078"/>
                <a:gd name="connsiteX668" fmla="*/ 1507784 w 5158930"/>
                <a:gd name="connsiteY668" fmla="*/ 698665 h 777078"/>
                <a:gd name="connsiteX669" fmla="*/ 1507784 w 5158930"/>
                <a:gd name="connsiteY669" fmla="*/ 703809 h 777078"/>
                <a:gd name="connsiteX670" fmla="*/ 1506356 w 5158930"/>
                <a:gd name="connsiteY670" fmla="*/ 708952 h 777078"/>
                <a:gd name="connsiteX671" fmla="*/ 1506356 w 5158930"/>
                <a:gd name="connsiteY671" fmla="*/ 710667 h 777078"/>
                <a:gd name="connsiteX672" fmla="*/ 1508356 w 5158930"/>
                <a:gd name="connsiteY672" fmla="*/ 714477 h 777078"/>
                <a:gd name="connsiteX673" fmla="*/ 1516643 w 5158930"/>
                <a:gd name="connsiteY673" fmla="*/ 709333 h 777078"/>
                <a:gd name="connsiteX674" fmla="*/ 1518548 w 5158930"/>
                <a:gd name="connsiteY674" fmla="*/ 697808 h 777078"/>
                <a:gd name="connsiteX675" fmla="*/ 1518548 w 5158930"/>
                <a:gd name="connsiteY675" fmla="*/ 692093 h 777078"/>
                <a:gd name="connsiteX676" fmla="*/ 1522739 w 5158930"/>
                <a:gd name="connsiteY676" fmla="*/ 685330 h 777078"/>
                <a:gd name="connsiteX677" fmla="*/ 1522739 w 5158930"/>
                <a:gd name="connsiteY677" fmla="*/ 685330 h 777078"/>
                <a:gd name="connsiteX678" fmla="*/ 1527215 w 5158930"/>
                <a:gd name="connsiteY678" fmla="*/ 693427 h 777078"/>
                <a:gd name="connsiteX679" fmla="*/ 1525215 w 5158930"/>
                <a:gd name="connsiteY679" fmla="*/ 702952 h 777078"/>
                <a:gd name="connsiteX680" fmla="*/ 1527311 w 5158930"/>
                <a:gd name="connsiteY680" fmla="*/ 711334 h 777078"/>
                <a:gd name="connsiteX681" fmla="*/ 1533216 w 5158930"/>
                <a:gd name="connsiteY681" fmla="*/ 707238 h 777078"/>
                <a:gd name="connsiteX682" fmla="*/ 1534931 w 5158930"/>
                <a:gd name="connsiteY682" fmla="*/ 699523 h 777078"/>
                <a:gd name="connsiteX683" fmla="*/ 1541217 w 5158930"/>
                <a:gd name="connsiteY683" fmla="*/ 696189 h 777078"/>
                <a:gd name="connsiteX684" fmla="*/ 1541693 w 5158930"/>
                <a:gd name="connsiteY684" fmla="*/ 705142 h 777078"/>
                <a:gd name="connsiteX685" fmla="*/ 1536455 w 5158930"/>
                <a:gd name="connsiteY685" fmla="*/ 715620 h 777078"/>
                <a:gd name="connsiteX686" fmla="*/ 1534550 w 5158930"/>
                <a:gd name="connsiteY686" fmla="*/ 721335 h 777078"/>
                <a:gd name="connsiteX687" fmla="*/ 1537788 w 5158930"/>
                <a:gd name="connsiteY687" fmla="*/ 726097 h 777078"/>
                <a:gd name="connsiteX688" fmla="*/ 1543789 w 5158930"/>
                <a:gd name="connsiteY688" fmla="*/ 722573 h 777078"/>
                <a:gd name="connsiteX689" fmla="*/ 1547980 w 5158930"/>
                <a:gd name="connsiteY689" fmla="*/ 713048 h 777078"/>
                <a:gd name="connsiteX690" fmla="*/ 1554552 w 5158930"/>
                <a:gd name="connsiteY690" fmla="*/ 703523 h 777078"/>
                <a:gd name="connsiteX691" fmla="*/ 1559410 w 5158930"/>
                <a:gd name="connsiteY691" fmla="*/ 709143 h 777078"/>
                <a:gd name="connsiteX692" fmla="*/ 1555790 w 5158930"/>
                <a:gd name="connsiteY692" fmla="*/ 716477 h 777078"/>
                <a:gd name="connsiteX693" fmla="*/ 1550742 w 5158930"/>
                <a:gd name="connsiteY693" fmla="*/ 726859 h 777078"/>
                <a:gd name="connsiteX694" fmla="*/ 1558934 w 5158930"/>
                <a:gd name="connsiteY694" fmla="*/ 730098 h 777078"/>
                <a:gd name="connsiteX695" fmla="*/ 1565696 w 5158930"/>
                <a:gd name="connsiteY695" fmla="*/ 723526 h 777078"/>
                <a:gd name="connsiteX696" fmla="*/ 1569792 w 5158930"/>
                <a:gd name="connsiteY696" fmla="*/ 714763 h 777078"/>
                <a:gd name="connsiteX697" fmla="*/ 1573793 w 5158930"/>
                <a:gd name="connsiteY697" fmla="*/ 712096 h 777078"/>
                <a:gd name="connsiteX698" fmla="*/ 1570173 w 5158930"/>
                <a:gd name="connsiteY698" fmla="*/ 728003 h 777078"/>
                <a:gd name="connsiteX699" fmla="*/ 1566268 w 5158930"/>
                <a:gd name="connsiteY699" fmla="*/ 732860 h 777078"/>
                <a:gd name="connsiteX700" fmla="*/ 1568363 w 5158930"/>
                <a:gd name="connsiteY700" fmla="*/ 737908 h 777078"/>
                <a:gd name="connsiteX701" fmla="*/ 1570649 w 5158930"/>
                <a:gd name="connsiteY701" fmla="*/ 737908 h 777078"/>
                <a:gd name="connsiteX702" fmla="*/ 1580174 w 5158930"/>
                <a:gd name="connsiteY702" fmla="*/ 728383 h 777078"/>
                <a:gd name="connsiteX703" fmla="*/ 1584746 w 5158930"/>
                <a:gd name="connsiteY703" fmla="*/ 718858 h 777078"/>
                <a:gd name="connsiteX704" fmla="*/ 1577412 w 5158930"/>
                <a:gd name="connsiteY704" fmla="*/ 742099 h 777078"/>
                <a:gd name="connsiteX705" fmla="*/ 1571507 w 5158930"/>
                <a:gd name="connsiteY705" fmla="*/ 747529 h 777078"/>
                <a:gd name="connsiteX706" fmla="*/ 1571507 w 5158930"/>
                <a:gd name="connsiteY706" fmla="*/ 754768 h 777078"/>
                <a:gd name="connsiteX707" fmla="*/ 1577603 w 5158930"/>
                <a:gd name="connsiteY707" fmla="*/ 756673 h 777078"/>
                <a:gd name="connsiteX708" fmla="*/ 1592081 w 5158930"/>
                <a:gd name="connsiteY708" fmla="*/ 747148 h 777078"/>
                <a:gd name="connsiteX709" fmla="*/ 1596176 w 5158930"/>
                <a:gd name="connsiteY709" fmla="*/ 730003 h 777078"/>
                <a:gd name="connsiteX710" fmla="*/ 1599891 w 5158930"/>
                <a:gd name="connsiteY710" fmla="*/ 725050 h 777078"/>
                <a:gd name="connsiteX711" fmla="*/ 1605416 w 5158930"/>
                <a:gd name="connsiteY711" fmla="*/ 730003 h 777078"/>
                <a:gd name="connsiteX712" fmla="*/ 1603415 w 5158930"/>
                <a:gd name="connsiteY712" fmla="*/ 738194 h 777078"/>
                <a:gd name="connsiteX713" fmla="*/ 1604273 w 5158930"/>
                <a:gd name="connsiteY713" fmla="*/ 746100 h 777078"/>
                <a:gd name="connsiteX714" fmla="*/ 1613798 w 5158930"/>
                <a:gd name="connsiteY714" fmla="*/ 745338 h 777078"/>
                <a:gd name="connsiteX715" fmla="*/ 1617893 w 5158930"/>
                <a:gd name="connsiteY715" fmla="*/ 735813 h 777078"/>
                <a:gd name="connsiteX716" fmla="*/ 1619227 w 5158930"/>
                <a:gd name="connsiteY716" fmla="*/ 730288 h 777078"/>
                <a:gd name="connsiteX717" fmla="*/ 1620465 w 5158930"/>
                <a:gd name="connsiteY717" fmla="*/ 751053 h 777078"/>
                <a:gd name="connsiteX718" fmla="*/ 1618846 w 5158930"/>
                <a:gd name="connsiteY718" fmla="*/ 756482 h 777078"/>
                <a:gd name="connsiteX719" fmla="*/ 1621227 w 5158930"/>
                <a:gd name="connsiteY719" fmla="*/ 761340 h 777078"/>
                <a:gd name="connsiteX720" fmla="*/ 1623989 w 5158930"/>
                <a:gd name="connsiteY720" fmla="*/ 761340 h 777078"/>
                <a:gd name="connsiteX721" fmla="*/ 1632562 w 5158930"/>
                <a:gd name="connsiteY721" fmla="*/ 751148 h 777078"/>
                <a:gd name="connsiteX722" fmla="*/ 1631990 w 5158930"/>
                <a:gd name="connsiteY722" fmla="*/ 737051 h 777078"/>
                <a:gd name="connsiteX723" fmla="*/ 1635038 w 5158930"/>
                <a:gd name="connsiteY723" fmla="*/ 733051 h 777078"/>
                <a:gd name="connsiteX724" fmla="*/ 1636658 w 5158930"/>
                <a:gd name="connsiteY724" fmla="*/ 734575 h 777078"/>
                <a:gd name="connsiteX725" fmla="*/ 1639229 w 5158930"/>
                <a:gd name="connsiteY725" fmla="*/ 755339 h 777078"/>
                <a:gd name="connsiteX726" fmla="*/ 1648088 w 5158930"/>
                <a:gd name="connsiteY726" fmla="*/ 764864 h 777078"/>
                <a:gd name="connsiteX727" fmla="*/ 1655803 w 5158930"/>
                <a:gd name="connsiteY727" fmla="*/ 764864 h 777078"/>
                <a:gd name="connsiteX728" fmla="*/ 1655803 w 5158930"/>
                <a:gd name="connsiteY728" fmla="*/ 761435 h 777078"/>
                <a:gd name="connsiteX729" fmla="*/ 1647992 w 5158930"/>
                <a:gd name="connsiteY729" fmla="*/ 747338 h 777078"/>
                <a:gd name="connsiteX730" fmla="*/ 1646278 w 5158930"/>
                <a:gd name="connsiteY730" fmla="*/ 731908 h 777078"/>
                <a:gd name="connsiteX731" fmla="*/ 1652088 w 5158930"/>
                <a:gd name="connsiteY731" fmla="*/ 735241 h 777078"/>
                <a:gd name="connsiteX732" fmla="*/ 1653993 w 5158930"/>
                <a:gd name="connsiteY732" fmla="*/ 742671 h 777078"/>
                <a:gd name="connsiteX733" fmla="*/ 1655231 w 5158930"/>
                <a:gd name="connsiteY733" fmla="*/ 743909 h 777078"/>
                <a:gd name="connsiteX734" fmla="*/ 1659422 w 5158930"/>
                <a:gd name="connsiteY734" fmla="*/ 739432 h 777078"/>
                <a:gd name="connsiteX735" fmla="*/ 1662470 w 5158930"/>
                <a:gd name="connsiteY735" fmla="*/ 733527 h 777078"/>
                <a:gd name="connsiteX736" fmla="*/ 1665137 w 5158930"/>
                <a:gd name="connsiteY736" fmla="*/ 750958 h 777078"/>
                <a:gd name="connsiteX737" fmla="*/ 1679234 w 5158930"/>
                <a:gd name="connsiteY737" fmla="*/ 772579 h 777078"/>
                <a:gd name="connsiteX738" fmla="*/ 1682949 w 5158930"/>
                <a:gd name="connsiteY738" fmla="*/ 773818 h 777078"/>
                <a:gd name="connsiteX739" fmla="*/ 1688378 w 5158930"/>
                <a:gd name="connsiteY739" fmla="*/ 767531 h 777078"/>
                <a:gd name="connsiteX740" fmla="*/ 1685997 w 5158930"/>
                <a:gd name="connsiteY740" fmla="*/ 758863 h 777078"/>
                <a:gd name="connsiteX741" fmla="*/ 1683521 w 5158930"/>
                <a:gd name="connsiteY741" fmla="*/ 746481 h 777078"/>
                <a:gd name="connsiteX742" fmla="*/ 1688664 w 5158930"/>
                <a:gd name="connsiteY742" fmla="*/ 736956 h 777078"/>
                <a:gd name="connsiteX743" fmla="*/ 1696570 w 5158930"/>
                <a:gd name="connsiteY743" fmla="*/ 743719 h 777078"/>
                <a:gd name="connsiteX744" fmla="*/ 1699427 w 5158930"/>
                <a:gd name="connsiteY744" fmla="*/ 754482 h 777078"/>
                <a:gd name="connsiteX745" fmla="*/ 1708952 w 5158930"/>
                <a:gd name="connsiteY745" fmla="*/ 756006 h 777078"/>
                <a:gd name="connsiteX746" fmla="*/ 1708952 w 5158930"/>
                <a:gd name="connsiteY746" fmla="*/ 751815 h 777078"/>
                <a:gd name="connsiteX747" fmla="*/ 1705142 w 5158930"/>
                <a:gd name="connsiteY747" fmla="*/ 742957 h 777078"/>
                <a:gd name="connsiteX748" fmla="*/ 1705142 w 5158930"/>
                <a:gd name="connsiteY748" fmla="*/ 733432 h 777078"/>
                <a:gd name="connsiteX749" fmla="*/ 1711429 w 5158930"/>
                <a:gd name="connsiteY749" fmla="*/ 731717 h 777078"/>
                <a:gd name="connsiteX750" fmla="*/ 1715239 w 5158930"/>
                <a:gd name="connsiteY750" fmla="*/ 738480 h 777078"/>
                <a:gd name="connsiteX751" fmla="*/ 1718096 w 5158930"/>
                <a:gd name="connsiteY751" fmla="*/ 758006 h 777078"/>
                <a:gd name="connsiteX752" fmla="*/ 1720287 w 5158930"/>
                <a:gd name="connsiteY752" fmla="*/ 767531 h 777078"/>
                <a:gd name="connsiteX753" fmla="*/ 1726669 w 5158930"/>
                <a:gd name="connsiteY753" fmla="*/ 774580 h 777078"/>
                <a:gd name="connsiteX754" fmla="*/ 1732479 w 5158930"/>
                <a:gd name="connsiteY754" fmla="*/ 774580 h 777078"/>
                <a:gd name="connsiteX755" fmla="*/ 1735718 w 5158930"/>
                <a:gd name="connsiteY755" fmla="*/ 770103 h 777078"/>
                <a:gd name="connsiteX756" fmla="*/ 1733432 w 5158930"/>
                <a:gd name="connsiteY756" fmla="*/ 765531 h 777078"/>
                <a:gd name="connsiteX757" fmla="*/ 1728383 w 5158930"/>
                <a:gd name="connsiteY757" fmla="*/ 751529 h 777078"/>
                <a:gd name="connsiteX758" fmla="*/ 1730574 w 5158930"/>
                <a:gd name="connsiteY758" fmla="*/ 746290 h 777078"/>
                <a:gd name="connsiteX759" fmla="*/ 1734194 w 5158930"/>
                <a:gd name="connsiteY759" fmla="*/ 747148 h 777078"/>
                <a:gd name="connsiteX760" fmla="*/ 1738575 w 5158930"/>
                <a:gd name="connsiteY760" fmla="*/ 755149 h 777078"/>
                <a:gd name="connsiteX761" fmla="*/ 1741814 w 5158930"/>
                <a:gd name="connsiteY761" fmla="*/ 763816 h 777078"/>
                <a:gd name="connsiteX762" fmla="*/ 1750196 w 5158930"/>
                <a:gd name="connsiteY762" fmla="*/ 765817 h 777078"/>
                <a:gd name="connsiteX763" fmla="*/ 1752005 w 5158930"/>
                <a:gd name="connsiteY763" fmla="*/ 759245 h 777078"/>
                <a:gd name="connsiteX764" fmla="*/ 1748576 w 5158930"/>
                <a:gd name="connsiteY764" fmla="*/ 752958 h 777078"/>
                <a:gd name="connsiteX765" fmla="*/ 1739051 w 5158930"/>
                <a:gd name="connsiteY765" fmla="*/ 731908 h 777078"/>
                <a:gd name="connsiteX766" fmla="*/ 1740956 w 5158930"/>
                <a:gd name="connsiteY766" fmla="*/ 725240 h 777078"/>
                <a:gd name="connsiteX767" fmla="*/ 1745338 w 5158930"/>
                <a:gd name="connsiteY767" fmla="*/ 726669 h 777078"/>
                <a:gd name="connsiteX768" fmla="*/ 1747338 w 5158930"/>
                <a:gd name="connsiteY768" fmla="*/ 731050 h 777078"/>
                <a:gd name="connsiteX769" fmla="*/ 1750196 w 5158930"/>
                <a:gd name="connsiteY769" fmla="*/ 738766 h 777078"/>
                <a:gd name="connsiteX770" fmla="*/ 1755815 w 5158930"/>
                <a:gd name="connsiteY770" fmla="*/ 746386 h 777078"/>
                <a:gd name="connsiteX771" fmla="*/ 1763845 w 5158930"/>
                <a:gd name="connsiteY771" fmla="*/ 744643 h 777078"/>
                <a:gd name="connsiteX772" fmla="*/ 1764102 w 5158930"/>
                <a:gd name="connsiteY772" fmla="*/ 744195 h 777078"/>
                <a:gd name="connsiteX773" fmla="*/ 1761530 w 5158930"/>
                <a:gd name="connsiteY773" fmla="*/ 736384 h 777078"/>
                <a:gd name="connsiteX774" fmla="*/ 1758768 w 5158930"/>
                <a:gd name="connsiteY774" fmla="*/ 729717 h 777078"/>
                <a:gd name="connsiteX775" fmla="*/ 1758768 w 5158930"/>
                <a:gd name="connsiteY775" fmla="*/ 726002 h 777078"/>
                <a:gd name="connsiteX776" fmla="*/ 1760197 w 5158930"/>
                <a:gd name="connsiteY776" fmla="*/ 724573 h 777078"/>
                <a:gd name="connsiteX777" fmla="*/ 1769722 w 5158930"/>
                <a:gd name="connsiteY777" fmla="*/ 727336 h 777078"/>
                <a:gd name="connsiteX778" fmla="*/ 1771913 w 5158930"/>
                <a:gd name="connsiteY778" fmla="*/ 737623 h 777078"/>
                <a:gd name="connsiteX779" fmla="*/ 1773341 w 5158930"/>
                <a:gd name="connsiteY779" fmla="*/ 748100 h 777078"/>
                <a:gd name="connsiteX780" fmla="*/ 1775151 w 5158930"/>
                <a:gd name="connsiteY780" fmla="*/ 750386 h 777078"/>
                <a:gd name="connsiteX781" fmla="*/ 1780580 w 5158930"/>
                <a:gd name="connsiteY781" fmla="*/ 750386 h 777078"/>
                <a:gd name="connsiteX782" fmla="*/ 1783914 w 5158930"/>
                <a:gd name="connsiteY782" fmla="*/ 748005 h 777078"/>
                <a:gd name="connsiteX783" fmla="*/ 1783914 w 5158930"/>
                <a:gd name="connsiteY783" fmla="*/ 735527 h 777078"/>
                <a:gd name="connsiteX784" fmla="*/ 1777247 w 5158930"/>
                <a:gd name="connsiteY784" fmla="*/ 723907 h 777078"/>
                <a:gd name="connsiteX785" fmla="*/ 1778104 w 5158930"/>
                <a:gd name="connsiteY785" fmla="*/ 717239 h 777078"/>
                <a:gd name="connsiteX786" fmla="*/ 1784581 w 5158930"/>
                <a:gd name="connsiteY786" fmla="*/ 717906 h 777078"/>
                <a:gd name="connsiteX787" fmla="*/ 1787629 w 5158930"/>
                <a:gd name="connsiteY787" fmla="*/ 724097 h 777078"/>
                <a:gd name="connsiteX788" fmla="*/ 1788962 w 5158930"/>
                <a:gd name="connsiteY788" fmla="*/ 728669 h 777078"/>
                <a:gd name="connsiteX789" fmla="*/ 1792487 w 5158930"/>
                <a:gd name="connsiteY789" fmla="*/ 731622 h 777078"/>
                <a:gd name="connsiteX790" fmla="*/ 1798202 w 5158930"/>
                <a:gd name="connsiteY790" fmla="*/ 725907 h 777078"/>
                <a:gd name="connsiteX791" fmla="*/ 1796773 w 5158930"/>
                <a:gd name="connsiteY791" fmla="*/ 717049 h 777078"/>
                <a:gd name="connsiteX792" fmla="*/ 1800488 w 5158930"/>
                <a:gd name="connsiteY792" fmla="*/ 714667 h 777078"/>
                <a:gd name="connsiteX793" fmla="*/ 1805250 w 5158930"/>
                <a:gd name="connsiteY793" fmla="*/ 716572 h 777078"/>
                <a:gd name="connsiteX794" fmla="*/ 1806965 w 5158930"/>
                <a:gd name="connsiteY794" fmla="*/ 720763 h 777078"/>
                <a:gd name="connsiteX795" fmla="*/ 1811156 w 5158930"/>
                <a:gd name="connsiteY795" fmla="*/ 731527 h 777078"/>
                <a:gd name="connsiteX796" fmla="*/ 1820681 w 5158930"/>
                <a:gd name="connsiteY796" fmla="*/ 737813 h 777078"/>
                <a:gd name="connsiteX797" fmla="*/ 1826396 w 5158930"/>
                <a:gd name="connsiteY797" fmla="*/ 735241 h 777078"/>
                <a:gd name="connsiteX798" fmla="*/ 1826872 w 5158930"/>
                <a:gd name="connsiteY798" fmla="*/ 732384 h 777078"/>
                <a:gd name="connsiteX799" fmla="*/ 1821062 w 5158930"/>
                <a:gd name="connsiteY799" fmla="*/ 718573 h 777078"/>
                <a:gd name="connsiteX800" fmla="*/ 1817442 w 5158930"/>
                <a:gd name="connsiteY800" fmla="*/ 711715 h 777078"/>
                <a:gd name="connsiteX801" fmla="*/ 1818966 w 5158930"/>
                <a:gd name="connsiteY801" fmla="*/ 707619 h 777078"/>
                <a:gd name="connsiteX802" fmla="*/ 1823443 w 5158930"/>
                <a:gd name="connsiteY802" fmla="*/ 708667 h 777078"/>
                <a:gd name="connsiteX803" fmla="*/ 1827634 w 5158930"/>
                <a:gd name="connsiteY803" fmla="*/ 710762 h 777078"/>
                <a:gd name="connsiteX804" fmla="*/ 1831730 w 5158930"/>
                <a:gd name="connsiteY804" fmla="*/ 707809 h 777078"/>
                <a:gd name="connsiteX805" fmla="*/ 1832873 w 5158930"/>
                <a:gd name="connsiteY805" fmla="*/ 702761 h 777078"/>
                <a:gd name="connsiteX806" fmla="*/ 1833825 w 5158930"/>
                <a:gd name="connsiteY806" fmla="*/ 699332 h 777078"/>
                <a:gd name="connsiteX807" fmla="*/ 1838492 w 5158930"/>
                <a:gd name="connsiteY807" fmla="*/ 694855 h 777078"/>
                <a:gd name="connsiteX808" fmla="*/ 1842302 w 5158930"/>
                <a:gd name="connsiteY808" fmla="*/ 698094 h 777078"/>
                <a:gd name="connsiteX809" fmla="*/ 1841826 w 5158930"/>
                <a:gd name="connsiteY809" fmla="*/ 703237 h 777078"/>
                <a:gd name="connsiteX810" fmla="*/ 1840397 w 5158930"/>
                <a:gd name="connsiteY810" fmla="*/ 708381 h 777078"/>
                <a:gd name="connsiteX811" fmla="*/ 1840397 w 5158930"/>
                <a:gd name="connsiteY811" fmla="*/ 710095 h 777078"/>
                <a:gd name="connsiteX812" fmla="*/ 1842493 w 5158930"/>
                <a:gd name="connsiteY812" fmla="*/ 713905 h 777078"/>
                <a:gd name="connsiteX813" fmla="*/ 1850684 w 5158930"/>
                <a:gd name="connsiteY813" fmla="*/ 708762 h 777078"/>
                <a:gd name="connsiteX814" fmla="*/ 1852589 w 5158930"/>
                <a:gd name="connsiteY814" fmla="*/ 697237 h 777078"/>
                <a:gd name="connsiteX815" fmla="*/ 1852589 w 5158930"/>
                <a:gd name="connsiteY815" fmla="*/ 691522 h 777078"/>
                <a:gd name="connsiteX816" fmla="*/ 1856876 w 5158930"/>
                <a:gd name="connsiteY816" fmla="*/ 684759 h 777078"/>
                <a:gd name="connsiteX817" fmla="*/ 1856876 w 5158930"/>
                <a:gd name="connsiteY817" fmla="*/ 684759 h 777078"/>
                <a:gd name="connsiteX818" fmla="*/ 1861352 w 5158930"/>
                <a:gd name="connsiteY818" fmla="*/ 692855 h 777078"/>
                <a:gd name="connsiteX819" fmla="*/ 1859352 w 5158930"/>
                <a:gd name="connsiteY819" fmla="*/ 702380 h 777078"/>
                <a:gd name="connsiteX820" fmla="*/ 1861352 w 5158930"/>
                <a:gd name="connsiteY820" fmla="*/ 710762 h 777078"/>
                <a:gd name="connsiteX821" fmla="*/ 1867353 w 5158930"/>
                <a:gd name="connsiteY821" fmla="*/ 706666 h 777078"/>
                <a:gd name="connsiteX822" fmla="*/ 1869068 w 5158930"/>
                <a:gd name="connsiteY822" fmla="*/ 698951 h 777078"/>
                <a:gd name="connsiteX823" fmla="*/ 1875354 w 5158930"/>
                <a:gd name="connsiteY823" fmla="*/ 695617 h 777078"/>
                <a:gd name="connsiteX824" fmla="*/ 1875830 w 5158930"/>
                <a:gd name="connsiteY824" fmla="*/ 704571 h 777078"/>
                <a:gd name="connsiteX825" fmla="*/ 1870496 w 5158930"/>
                <a:gd name="connsiteY825" fmla="*/ 715048 h 777078"/>
                <a:gd name="connsiteX826" fmla="*/ 1868591 w 5158930"/>
                <a:gd name="connsiteY826" fmla="*/ 720763 h 777078"/>
                <a:gd name="connsiteX827" fmla="*/ 1871830 w 5158930"/>
                <a:gd name="connsiteY827" fmla="*/ 725526 h 777078"/>
                <a:gd name="connsiteX828" fmla="*/ 1877831 w 5158930"/>
                <a:gd name="connsiteY828" fmla="*/ 722002 h 777078"/>
                <a:gd name="connsiteX829" fmla="*/ 1882022 w 5158930"/>
                <a:gd name="connsiteY829" fmla="*/ 712477 h 777078"/>
                <a:gd name="connsiteX830" fmla="*/ 1888594 w 5158930"/>
                <a:gd name="connsiteY830" fmla="*/ 702952 h 777078"/>
                <a:gd name="connsiteX831" fmla="*/ 1893547 w 5158930"/>
                <a:gd name="connsiteY831" fmla="*/ 708571 h 777078"/>
                <a:gd name="connsiteX832" fmla="*/ 1889927 w 5158930"/>
                <a:gd name="connsiteY832" fmla="*/ 715906 h 777078"/>
                <a:gd name="connsiteX833" fmla="*/ 1884784 w 5158930"/>
                <a:gd name="connsiteY833" fmla="*/ 726288 h 777078"/>
                <a:gd name="connsiteX834" fmla="*/ 1892975 w 5158930"/>
                <a:gd name="connsiteY834" fmla="*/ 729526 h 777078"/>
                <a:gd name="connsiteX835" fmla="*/ 1899833 w 5158930"/>
                <a:gd name="connsiteY835" fmla="*/ 722954 h 777078"/>
                <a:gd name="connsiteX836" fmla="*/ 1903929 w 5158930"/>
                <a:gd name="connsiteY836" fmla="*/ 714191 h 777078"/>
                <a:gd name="connsiteX837" fmla="*/ 1907930 w 5158930"/>
                <a:gd name="connsiteY837" fmla="*/ 711524 h 777078"/>
                <a:gd name="connsiteX838" fmla="*/ 1904310 w 5158930"/>
                <a:gd name="connsiteY838" fmla="*/ 727431 h 777078"/>
                <a:gd name="connsiteX839" fmla="*/ 1900405 w 5158930"/>
                <a:gd name="connsiteY839" fmla="*/ 732289 h 777078"/>
                <a:gd name="connsiteX840" fmla="*/ 1902500 w 5158930"/>
                <a:gd name="connsiteY840" fmla="*/ 737337 h 777078"/>
                <a:gd name="connsiteX841" fmla="*/ 1904691 w 5158930"/>
                <a:gd name="connsiteY841" fmla="*/ 737337 h 777078"/>
                <a:gd name="connsiteX842" fmla="*/ 1914216 w 5158930"/>
                <a:gd name="connsiteY842" fmla="*/ 727812 h 777078"/>
                <a:gd name="connsiteX843" fmla="*/ 1918883 w 5158930"/>
                <a:gd name="connsiteY843" fmla="*/ 718287 h 777078"/>
                <a:gd name="connsiteX844" fmla="*/ 1911549 w 5158930"/>
                <a:gd name="connsiteY844" fmla="*/ 741528 h 777078"/>
                <a:gd name="connsiteX845" fmla="*/ 1905644 w 5158930"/>
                <a:gd name="connsiteY845" fmla="*/ 746957 h 777078"/>
                <a:gd name="connsiteX846" fmla="*/ 1905644 w 5158930"/>
                <a:gd name="connsiteY846" fmla="*/ 754196 h 777078"/>
                <a:gd name="connsiteX847" fmla="*/ 1911740 w 5158930"/>
                <a:gd name="connsiteY847" fmla="*/ 756101 h 777078"/>
                <a:gd name="connsiteX848" fmla="*/ 1926313 w 5158930"/>
                <a:gd name="connsiteY848" fmla="*/ 746576 h 777078"/>
                <a:gd name="connsiteX849" fmla="*/ 1930409 w 5158930"/>
                <a:gd name="connsiteY849" fmla="*/ 729431 h 777078"/>
                <a:gd name="connsiteX850" fmla="*/ 1934123 w 5158930"/>
                <a:gd name="connsiteY850" fmla="*/ 724478 h 777078"/>
                <a:gd name="connsiteX851" fmla="*/ 1939648 w 5158930"/>
                <a:gd name="connsiteY851" fmla="*/ 729431 h 777078"/>
                <a:gd name="connsiteX852" fmla="*/ 1937648 w 5158930"/>
                <a:gd name="connsiteY852" fmla="*/ 737623 h 777078"/>
                <a:gd name="connsiteX853" fmla="*/ 1938505 w 5158930"/>
                <a:gd name="connsiteY853" fmla="*/ 745529 h 777078"/>
                <a:gd name="connsiteX854" fmla="*/ 1948030 w 5158930"/>
                <a:gd name="connsiteY854" fmla="*/ 744766 h 777078"/>
                <a:gd name="connsiteX855" fmla="*/ 1952221 w 5158930"/>
                <a:gd name="connsiteY855" fmla="*/ 735241 h 777078"/>
                <a:gd name="connsiteX856" fmla="*/ 1953459 w 5158930"/>
                <a:gd name="connsiteY856" fmla="*/ 729717 h 777078"/>
                <a:gd name="connsiteX857" fmla="*/ 1954793 w 5158930"/>
                <a:gd name="connsiteY857" fmla="*/ 750481 h 777078"/>
                <a:gd name="connsiteX858" fmla="*/ 1953173 w 5158930"/>
                <a:gd name="connsiteY858" fmla="*/ 755911 h 777078"/>
                <a:gd name="connsiteX859" fmla="*/ 1955555 w 5158930"/>
                <a:gd name="connsiteY859" fmla="*/ 760768 h 777078"/>
                <a:gd name="connsiteX860" fmla="*/ 1958317 w 5158930"/>
                <a:gd name="connsiteY860" fmla="*/ 760768 h 777078"/>
                <a:gd name="connsiteX861" fmla="*/ 1966794 w 5158930"/>
                <a:gd name="connsiteY861" fmla="*/ 750577 h 777078"/>
                <a:gd name="connsiteX862" fmla="*/ 1966318 w 5158930"/>
                <a:gd name="connsiteY862" fmla="*/ 736480 h 777078"/>
                <a:gd name="connsiteX863" fmla="*/ 1969271 w 5158930"/>
                <a:gd name="connsiteY863" fmla="*/ 732479 h 777078"/>
                <a:gd name="connsiteX864" fmla="*/ 1970890 w 5158930"/>
                <a:gd name="connsiteY864" fmla="*/ 734003 h 777078"/>
                <a:gd name="connsiteX865" fmla="*/ 1973557 w 5158930"/>
                <a:gd name="connsiteY865" fmla="*/ 754768 h 777078"/>
                <a:gd name="connsiteX866" fmla="*/ 1982320 w 5158930"/>
                <a:gd name="connsiteY866" fmla="*/ 764293 h 777078"/>
                <a:gd name="connsiteX867" fmla="*/ 1990130 w 5158930"/>
                <a:gd name="connsiteY867" fmla="*/ 764293 h 777078"/>
                <a:gd name="connsiteX868" fmla="*/ 1990130 w 5158930"/>
                <a:gd name="connsiteY868" fmla="*/ 760864 h 777078"/>
                <a:gd name="connsiteX869" fmla="*/ 1982415 w 5158930"/>
                <a:gd name="connsiteY869" fmla="*/ 746767 h 777078"/>
                <a:gd name="connsiteX870" fmla="*/ 1980701 w 5158930"/>
                <a:gd name="connsiteY870" fmla="*/ 731336 h 777078"/>
                <a:gd name="connsiteX871" fmla="*/ 1986511 w 5158930"/>
                <a:gd name="connsiteY871" fmla="*/ 734670 h 777078"/>
                <a:gd name="connsiteX872" fmla="*/ 1988321 w 5158930"/>
                <a:gd name="connsiteY872" fmla="*/ 742099 h 777078"/>
                <a:gd name="connsiteX873" fmla="*/ 1989654 w 5158930"/>
                <a:gd name="connsiteY873" fmla="*/ 743338 h 777078"/>
                <a:gd name="connsiteX874" fmla="*/ 1993845 w 5158930"/>
                <a:gd name="connsiteY874" fmla="*/ 738861 h 777078"/>
                <a:gd name="connsiteX875" fmla="*/ 1996798 w 5158930"/>
                <a:gd name="connsiteY875" fmla="*/ 732955 h 777078"/>
                <a:gd name="connsiteX876" fmla="*/ 1999560 w 5158930"/>
                <a:gd name="connsiteY876" fmla="*/ 750386 h 777078"/>
                <a:gd name="connsiteX877" fmla="*/ 2013562 w 5158930"/>
                <a:gd name="connsiteY877" fmla="*/ 772008 h 777078"/>
                <a:gd name="connsiteX878" fmla="*/ 2017372 w 5158930"/>
                <a:gd name="connsiteY878" fmla="*/ 773246 h 777078"/>
                <a:gd name="connsiteX879" fmla="*/ 2022706 w 5158930"/>
                <a:gd name="connsiteY879" fmla="*/ 766960 h 777078"/>
                <a:gd name="connsiteX880" fmla="*/ 2020325 w 5158930"/>
                <a:gd name="connsiteY880" fmla="*/ 758292 h 777078"/>
                <a:gd name="connsiteX881" fmla="*/ 2017848 w 5158930"/>
                <a:gd name="connsiteY881" fmla="*/ 745909 h 777078"/>
                <a:gd name="connsiteX882" fmla="*/ 2023087 w 5158930"/>
                <a:gd name="connsiteY882" fmla="*/ 736384 h 777078"/>
                <a:gd name="connsiteX883" fmla="*/ 2030993 w 5158930"/>
                <a:gd name="connsiteY883" fmla="*/ 743147 h 777078"/>
                <a:gd name="connsiteX884" fmla="*/ 2033850 w 5158930"/>
                <a:gd name="connsiteY884" fmla="*/ 753910 h 777078"/>
                <a:gd name="connsiteX885" fmla="*/ 2043375 w 5158930"/>
                <a:gd name="connsiteY885" fmla="*/ 755434 h 777078"/>
                <a:gd name="connsiteX886" fmla="*/ 2043851 w 5158930"/>
                <a:gd name="connsiteY886" fmla="*/ 751243 h 777078"/>
                <a:gd name="connsiteX887" fmla="*/ 2040137 w 5158930"/>
                <a:gd name="connsiteY887" fmla="*/ 742385 h 777078"/>
                <a:gd name="connsiteX888" fmla="*/ 2040137 w 5158930"/>
                <a:gd name="connsiteY888" fmla="*/ 732860 h 777078"/>
                <a:gd name="connsiteX889" fmla="*/ 2046423 w 5158930"/>
                <a:gd name="connsiteY889" fmla="*/ 731146 h 777078"/>
                <a:gd name="connsiteX890" fmla="*/ 2050138 w 5158930"/>
                <a:gd name="connsiteY890" fmla="*/ 737908 h 777078"/>
                <a:gd name="connsiteX891" fmla="*/ 2053091 w 5158930"/>
                <a:gd name="connsiteY891" fmla="*/ 757435 h 777078"/>
                <a:gd name="connsiteX892" fmla="*/ 2055281 w 5158930"/>
                <a:gd name="connsiteY892" fmla="*/ 766960 h 777078"/>
                <a:gd name="connsiteX893" fmla="*/ 2061568 w 5158930"/>
                <a:gd name="connsiteY893" fmla="*/ 774008 h 777078"/>
                <a:gd name="connsiteX894" fmla="*/ 2067378 w 5158930"/>
                <a:gd name="connsiteY894" fmla="*/ 774008 h 777078"/>
                <a:gd name="connsiteX895" fmla="*/ 2070617 w 5158930"/>
                <a:gd name="connsiteY895" fmla="*/ 769531 h 777078"/>
                <a:gd name="connsiteX896" fmla="*/ 2068426 w 5158930"/>
                <a:gd name="connsiteY896" fmla="*/ 764959 h 777078"/>
                <a:gd name="connsiteX897" fmla="*/ 2063378 w 5158930"/>
                <a:gd name="connsiteY897" fmla="*/ 750958 h 777078"/>
                <a:gd name="connsiteX898" fmla="*/ 2065568 w 5158930"/>
                <a:gd name="connsiteY898" fmla="*/ 745719 h 777078"/>
                <a:gd name="connsiteX899" fmla="*/ 2069188 w 5158930"/>
                <a:gd name="connsiteY899" fmla="*/ 746576 h 777078"/>
                <a:gd name="connsiteX900" fmla="*/ 2073569 w 5158930"/>
                <a:gd name="connsiteY900" fmla="*/ 754577 h 777078"/>
                <a:gd name="connsiteX901" fmla="*/ 2076808 w 5158930"/>
                <a:gd name="connsiteY901" fmla="*/ 763245 h 777078"/>
                <a:gd name="connsiteX902" fmla="*/ 2085190 w 5158930"/>
                <a:gd name="connsiteY902" fmla="*/ 765245 h 777078"/>
                <a:gd name="connsiteX903" fmla="*/ 2087000 w 5158930"/>
                <a:gd name="connsiteY903" fmla="*/ 758673 h 777078"/>
                <a:gd name="connsiteX904" fmla="*/ 2083475 w 5158930"/>
                <a:gd name="connsiteY904" fmla="*/ 752387 h 777078"/>
                <a:gd name="connsiteX905" fmla="*/ 2073950 w 5158930"/>
                <a:gd name="connsiteY905" fmla="*/ 731336 h 777078"/>
                <a:gd name="connsiteX906" fmla="*/ 2075760 w 5158930"/>
                <a:gd name="connsiteY906" fmla="*/ 724669 h 777078"/>
                <a:gd name="connsiteX907" fmla="*/ 2080237 w 5158930"/>
                <a:gd name="connsiteY907" fmla="*/ 726097 h 777078"/>
                <a:gd name="connsiteX908" fmla="*/ 2082142 w 5158930"/>
                <a:gd name="connsiteY908" fmla="*/ 730479 h 777078"/>
                <a:gd name="connsiteX909" fmla="*/ 2084999 w 5158930"/>
                <a:gd name="connsiteY909" fmla="*/ 738194 h 777078"/>
                <a:gd name="connsiteX910" fmla="*/ 2090714 w 5158930"/>
                <a:gd name="connsiteY910" fmla="*/ 745814 h 777078"/>
                <a:gd name="connsiteX911" fmla="*/ 2098620 w 5158930"/>
                <a:gd name="connsiteY911" fmla="*/ 744119 h 777078"/>
                <a:gd name="connsiteX912" fmla="*/ 2098906 w 5158930"/>
                <a:gd name="connsiteY912" fmla="*/ 743623 h 777078"/>
                <a:gd name="connsiteX913" fmla="*/ 2096429 w 5158930"/>
                <a:gd name="connsiteY913" fmla="*/ 735813 h 777078"/>
                <a:gd name="connsiteX914" fmla="*/ 2093667 w 5158930"/>
                <a:gd name="connsiteY914" fmla="*/ 729146 h 777078"/>
                <a:gd name="connsiteX915" fmla="*/ 2093667 w 5158930"/>
                <a:gd name="connsiteY915" fmla="*/ 725431 h 777078"/>
                <a:gd name="connsiteX916" fmla="*/ 2095096 w 5158930"/>
                <a:gd name="connsiteY916" fmla="*/ 724002 h 777078"/>
                <a:gd name="connsiteX917" fmla="*/ 2104621 w 5158930"/>
                <a:gd name="connsiteY917" fmla="*/ 726764 h 777078"/>
                <a:gd name="connsiteX918" fmla="*/ 2106812 w 5158930"/>
                <a:gd name="connsiteY918" fmla="*/ 737051 h 777078"/>
                <a:gd name="connsiteX919" fmla="*/ 2108240 w 5158930"/>
                <a:gd name="connsiteY919" fmla="*/ 747529 h 777078"/>
                <a:gd name="connsiteX920" fmla="*/ 2110145 w 5158930"/>
                <a:gd name="connsiteY920" fmla="*/ 749815 h 777078"/>
                <a:gd name="connsiteX921" fmla="*/ 2115575 w 5158930"/>
                <a:gd name="connsiteY921" fmla="*/ 749815 h 777078"/>
                <a:gd name="connsiteX922" fmla="*/ 2118908 w 5158930"/>
                <a:gd name="connsiteY922" fmla="*/ 747433 h 777078"/>
                <a:gd name="connsiteX923" fmla="*/ 2118908 w 5158930"/>
                <a:gd name="connsiteY923" fmla="*/ 734956 h 777078"/>
                <a:gd name="connsiteX924" fmla="*/ 2112241 w 5158930"/>
                <a:gd name="connsiteY924" fmla="*/ 723335 h 777078"/>
                <a:gd name="connsiteX925" fmla="*/ 2113098 w 5158930"/>
                <a:gd name="connsiteY925" fmla="*/ 716668 h 777078"/>
                <a:gd name="connsiteX926" fmla="*/ 2119575 w 5158930"/>
                <a:gd name="connsiteY926" fmla="*/ 717334 h 777078"/>
                <a:gd name="connsiteX927" fmla="*/ 2122528 w 5158930"/>
                <a:gd name="connsiteY927" fmla="*/ 723526 h 777078"/>
                <a:gd name="connsiteX928" fmla="*/ 2123861 w 5158930"/>
                <a:gd name="connsiteY928" fmla="*/ 728098 h 777078"/>
                <a:gd name="connsiteX929" fmla="*/ 2127386 w 5158930"/>
                <a:gd name="connsiteY929" fmla="*/ 731050 h 777078"/>
                <a:gd name="connsiteX930" fmla="*/ 2133196 w 5158930"/>
                <a:gd name="connsiteY930" fmla="*/ 725335 h 777078"/>
                <a:gd name="connsiteX931" fmla="*/ 2131672 w 5158930"/>
                <a:gd name="connsiteY931" fmla="*/ 716477 h 777078"/>
                <a:gd name="connsiteX932" fmla="*/ 2135387 w 5158930"/>
                <a:gd name="connsiteY932" fmla="*/ 714096 h 777078"/>
                <a:gd name="connsiteX933" fmla="*/ 2140149 w 5158930"/>
                <a:gd name="connsiteY933" fmla="*/ 716001 h 777078"/>
                <a:gd name="connsiteX934" fmla="*/ 2141959 w 5158930"/>
                <a:gd name="connsiteY934" fmla="*/ 720192 h 777078"/>
                <a:gd name="connsiteX935" fmla="*/ 2146150 w 5158930"/>
                <a:gd name="connsiteY935" fmla="*/ 730955 h 777078"/>
                <a:gd name="connsiteX936" fmla="*/ 2155675 w 5158930"/>
                <a:gd name="connsiteY936" fmla="*/ 737242 h 777078"/>
                <a:gd name="connsiteX937" fmla="*/ 2161390 w 5158930"/>
                <a:gd name="connsiteY937" fmla="*/ 734670 h 777078"/>
                <a:gd name="connsiteX938" fmla="*/ 2161961 w 5158930"/>
                <a:gd name="connsiteY938" fmla="*/ 731813 h 777078"/>
                <a:gd name="connsiteX939" fmla="*/ 2156151 w 5158930"/>
                <a:gd name="connsiteY939" fmla="*/ 718001 h 777078"/>
                <a:gd name="connsiteX940" fmla="*/ 2152532 w 5158930"/>
                <a:gd name="connsiteY940" fmla="*/ 711143 h 777078"/>
                <a:gd name="connsiteX941" fmla="*/ 2154056 w 5158930"/>
                <a:gd name="connsiteY941" fmla="*/ 707047 h 777078"/>
                <a:gd name="connsiteX942" fmla="*/ 2158532 w 5158930"/>
                <a:gd name="connsiteY942" fmla="*/ 708095 h 777078"/>
                <a:gd name="connsiteX943" fmla="*/ 2162723 w 5158930"/>
                <a:gd name="connsiteY943" fmla="*/ 710191 h 777078"/>
                <a:gd name="connsiteX944" fmla="*/ 2166724 w 5158930"/>
                <a:gd name="connsiteY944" fmla="*/ 707238 h 777078"/>
                <a:gd name="connsiteX945" fmla="*/ 2167962 w 5158930"/>
                <a:gd name="connsiteY945" fmla="*/ 702190 h 777078"/>
                <a:gd name="connsiteX946" fmla="*/ 2168915 w 5158930"/>
                <a:gd name="connsiteY946" fmla="*/ 698761 h 777078"/>
                <a:gd name="connsiteX947" fmla="*/ 2173582 w 5158930"/>
                <a:gd name="connsiteY947" fmla="*/ 694284 h 777078"/>
                <a:gd name="connsiteX948" fmla="*/ 2177297 w 5158930"/>
                <a:gd name="connsiteY948" fmla="*/ 697522 h 777078"/>
                <a:gd name="connsiteX949" fmla="*/ 2177297 w 5158930"/>
                <a:gd name="connsiteY949" fmla="*/ 702666 h 777078"/>
                <a:gd name="connsiteX950" fmla="*/ 2175868 w 5158930"/>
                <a:gd name="connsiteY950" fmla="*/ 707809 h 777078"/>
                <a:gd name="connsiteX951" fmla="*/ 2175868 w 5158930"/>
                <a:gd name="connsiteY951" fmla="*/ 709524 h 777078"/>
                <a:gd name="connsiteX952" fmla="*/ 2177868 w 5158930"/>
                <a:gd name="connsiteY952" fmla="*/ 713334 h 777078"/>
                <a:gd name="connsiteX953" fmla="*/ 2186155 w 5158930"/>
                <a:gd name="connsiteY953" fmla="*/ 708190 h 777078"/>
                <a:gd name="connsiteX954" fmla="*/ 2188060 w 5158930"/>
                <a:gd name="connsiteY954" fmla="*/ 696665 h 777078"/>
                <a:gd name="connsiteX955" fmla="*/ 2188060 w 5158930"/>
                <a:gd name="connsiteY955" fmla="*/ 690950 h 777078"/>
                <a:gd name="connsiteX956" fmla="*/ 2192251 w 5158930"/>
                <a:gd name="connsiteY956" fmla="*/ 684187 h 777078"/>
                <a:gd name="connsiteX957" fmla="*/ 2196823 w 5158930"/>
                <a:gd name="connsiteY957" fmla="*/ 692284 h 777078"/>
                <a:gd name="connsiteX958" fmla="*/ 2194823 w 5158930"/>
                <a:gd name="connsiteY958" fmla="*/ 701809 h 777078"/>
                <a:gd name="connsiteX959" fmla="*/ 2196823 w 5158930"/>
                <a:gd name="connsiteY959" fmla="*/ 710191 h 777078"/>
                <a:gd name="connsiteX960" fmla="*/ 2202728 w 5158930"/>
                <a:gd name="connsiteY960" fmla="*/ 706095 h 777078"/>
                <a:gd name="connsiteX961" fmla="*/ 2204443 w 5158930"/>
                <a:gd name="connsiteY961" fmla="*/ 698380 h 777078"/>
                <a:gd name="connsiteX962" fmla="*/ 2210729 w 5158930"/>
                <a:gd name="connsiteY962" fmla="*/ 695046 h 777078"/>
                <a:gd name="connsiteX963" fmla="*/ 2211206 w 5158930"/>
                <a:gd name="connsiteY963" fmla="*/ 703999 h 777078"/>
                <a:gd name="connsiteX964" fmla="*/ 2205967 w 5158930"/>
                <a:gd name="connsiteY964" fmla="*/ 714477 h 777078"/>
                <a:gd name="connsiteX965" fmla="*/ 2204062 w 5158930"/>
                <a:gd name="connsiteY965" fmla="*/ 720192 h 777078"/>
                <a:gd name="connsiteX966" fmla="*/ 2207300 w 5158930"/>
                <a:gd name="connsiteY966" fmla="*/ 724954 h 777078"/>
                <a:gd name="connsiteX967" fmla="*/ 2213301 w 5158930"/>
                <a:gd name="connsiteY967" fmla="*/ 721430 h 777078"/>
                <a:gd name="connsiteX968" fmla="*/ 2217492 w 5158930"/>
                <a:gd name="connsiteY968" fmla="*/ 711905 h 777078"/>
                <a:gd name="connsiteX969" fmla="*/ 2224064 w 5158930"/>
                <a:gd name="connsiteY969" fmla="*/ 702380 h 777078"/>
                <a:gd name="connsiteX970" fmla="*/ 2229017 w 5158930"/>
                <a:gd name="connsiteY970" fmla="*/ 708000 h 777078"/>
                <a:gd name="connsiteX971" fmla="*/ 2225398 w 5158930"/>
                <a:gd name="connsiteY971" fmla="*/ 715334 h 777078"/>
                <a:gd name="connsiteX972" fmla="*/ 2220254 w 5158930"/>
                <a:gd name="connsiteY972" fmla="*/ 725716 h 777078"/>
                <a:gd name="connsiteX973" fmla="*/ 2228446 w 5158930"/>
                <a:gd name="connsiteY973" fmla="*/ 728955 h 777078"/>
                <a:gd name="connsiteX974" fmla="*/ 2235209 w 5158930"/>
                <a:gd name="connsiteY974" fmla="*/ 722383 h 777078"/>
                <a:gd name="connsiteX975" fmla="*/ 2239304 w 5158930"/>
                <a:gd name="connsiteY975" fmla="*/ 713620 h 777078"/>
                <a:gd name="connsiteX976" fmla="*/ 2243400 w 5158930"/>
                <a:gd name="connsiteY976" fmla="*/ 710953 h 777078"/>
                <a:gd name="connsiteX977" fmla="*/ 2239685 w 5158930"/>
                <a:gd name="connsiteY977" fmla="*/ 726859 h 777078"/>
                <a:gd name="connsiteX978" fmla="*/ 2235875 w 5158930"/>
                <a:gd name="connsiteY978" fmla="*/ 731717 h 777078"/>
                <a:gd name="connsiteX979" fmla="*/ 2237457 w 5158930"/>
                <a:gd name="connsiteY979" fmla="*/ 736584 h 777078"/>
                <a:gd name="connsiteX980" fmla="*/ 2237876 w 5158930"/>
                <a:gd name="connsiteY980" fmla="*/ 736765 h 777078"/>
                <a:gd name="connsiteX981" fmla="*/ 2240162 w 5158930"/>
                <a:gd name="connsiteY981" fmla="*/ 736765 h 777078"/>
                <a:gd name="connsiteX982" fmla="*/ 2249687 w 5158930"/>
                <a:gd name="connsiteY982" fmla="*/ 727240 h 777078"/>
                <a:gd name="connsiteX983" fmla="*/ 2254354 w 5158930"/>
                <a:gd name="connsiteY983" fmla="*/ 717715 h 777078"/>
                <a:gd name="connsiteX984" fmla="*/ 2246924 w 5158930"/>
                <a:gd name="connsiteY984" fmla="*/ 740956 h 777078"/>
                <a:gd name="connsiteX985" fmla="*/ 2241114 w 5158930"/>
                <a:gd name="connsiteY985" fmla="*/ 746386 h 777078"/>
                <a:gd name="connsiteX986" fmla="*/ 2241114 w 5158930"/>
                <a:gd name="connsiteY986" fmla="*/ 753625 h 777078"/>
                <a:gd name="connsiteX987" fmla="*/ 2247210 w 5158930"/>
                <a:gd name="connsiteY987" fmla="*/ 755530 h 777078"/>
                <a:gd name="connsiteX988" fmla="*/ 2261688 w 5158930"/>
                <a:gd name="connsiteY988" fmla="*/ 746005 h 777078"/>
                <a:gd name="connsiteX989" fmla="*/ 2265784 w 5158930"/>
                <a:gd name="connsiteY989" fmla="*/ 728860 h 777078"/>
                <a:gd name="connsiteX990" fmla="*/ 2269499 w 5158930"/>
                <a:gd name="connsiteY990" fmla="*/ 723907 h 777078"/>
                <a:gd name="connsiteX991" fmla="*/ 2275118 w 5158930"/>
                <a:gd name="connsiteY991" fmla="*/ 728860 h 777078"/>
                <a:gd name="connsiteX992" fmla="*/ 2273023 w 5158930"/>
                <a:gd name="connsiteY992" fmla="*/ 737051 h 777078"/>
                <a:gd name="connsiteX993" fmla="*/ 2273975 w 5158930"/>
                <a:gd name="connsiteY993" fmla="*/ 744957 h 777078"/>
                <a:gd name="connsiteX994" fmla="*/ 2283500 w 5158930"/>
                <a:gd name="connsiteY994" fmla="*/ 744195 h 777078"/>
                <a:gd name="connsiteX995" fmla="*/ 2287596 w 5158930"/>
                <a:gd name="connsiteY995" fmla="*/ 734670 h 777078"/>
                <a:gd name="connsiteX996" fmla="*/ 2288930 w 5158930"/>
                <a:gd name="connsiteY996" fmla="*/ 729146 h 777078"/>
                <a:gd name="connsiteX997" fmla="*/ 2290168 w 5158930"/>
                <a:gd name="connsiteY997" fmla="*/ 749910 h 777078"/>
                <a:gd name="connsiteX998" fmla="*/ 2288549 w 5158930"/>
                <a:gd name="connsiteY998" fmla="*/ 755339 h 777078"/>
                <a:gd name="connsiteX999" fmla="*/ 2290930 w 5158930"/>
                <a:gd name="connsiteY999" fmla="*/ 760197 h 777078"/>
                <a:gd name="connsiteX1000" fmla="*/ 2293788 w 5158930"/>
                <a:gd name="connsiteY1000" fmla="*/ 760197 h 777078"/>
                <a:gd name="connsiteX1001" fmla="*/ 2302265 w 5158930"/>
                <a:gd name="connsiteY1001" fmla="*/ 750005 h 777078"/>
                <a:gd name="connsiteX1002" fmla="*/ 2301788 w 5158930"/>
                <a:gd name="connsiteY1002" fmla="*/ 735908 h 777078"/>
                <a:gd name="connsiteX1003" fmla="*/ 2304741 w 5158930"/>
                <a:gd name="connsiteY1003" fmla="*/ 731908 h 777078"/>
                <a:gd name="connsiteX1004" fmla="*/ 2306360 w 5158930"/>
                <a:gd name="connsiteY1004" fmla="*/ 733432 h 777078"/>
                <a:gd name="connsiteX1005" fmla="*/ 2309027 w 5158930"/>
                <a:gd name="connsiteY1005" fmla="*/ 754196 h 777078"/>
                <a:gd name="connsiteX1006" fmla="*/ 2317790 w 5158930"/>
                <a:gd name="connsiteY1006" fmla="*/ 763721 h 777078"/>
                <a:gd name="connsiteX1007" fmla="*/ 2325601 w 5158930"/>
                <a:gd name="connsiteY1007" fmla="*/ 763721 h 777078"/>
                <a:gd name="connsiteX1008" fmla="*/ 2325125 w 5158930"/>
                <a:gd name="connsiteY1008" fmla="*/ 760292 h 777078"/>
                <a:gd name="connsiteX1009" fmla="*/ 2317409 w 5158930"/>
                <a:gd name="connsiteY1009" fmla="*/ 746195 h 777078"/>
                <a:gd name="connsiteX1010" fmla="*/ 2315695 w 5158930"/>
                <a:gd name="connsiteY1010" fmla="*/ 730765 h 777078"/>
                <a:gd name="connsiteX1011" fmla="*/ 2321505 w 5158930"/>
                <a:gd name="connsiteY1011" fmla="*/ 734098 h 777078"/>
                <a:gd name="connsiteX1012" fmla="*/ 2323315 w 5158930"/>
                <a:gd name="connsiteY1012" fmla="*/ 741528 h 777078"/>
                <a:gd name="connsiteX1013" fmla="*/ 2324648 w 5158930"/>
                <a:gd name="connsiteY1013" fmla="*/ 742766 h 777078"/>
                <a:gd name="connsiteX1014" fmla="*/ 2328744 w 5158930"/>
                <a:gd name="connsiteY1014" fmla="*/ 738289 h 777078"/>
                <a:gd name="connsiteX1015" fmla="*/ 2331792 w 5158930"/>
                <a:gd name="connsiteY1015" fmla="*/ 732384 h 777078"/>
                <a:gd name="connsiteX1016" fmla="*/ 2334554 w 5158930"/>
                <a:gd name="connsiteY1016" fmla="*/ 749815 h 777078"/>
                <a:gd name="connsiteX1017" fmla="*/ 2348556 w 5158930"/>
                <a:gd name="connsiteY1017" fmla="*/ 771437 h 777078"/>
                <a:gd name="connsiteX1018" fmla="*/ 2352366 w 5158930"/>
                <a:gd name="connsiteY1018" fmla="*/ 772675 h 777078"/>
                <a:gd name="connsiteX1019" fmla="*/ 2357700 w 5158930"/>
                <a:gd name="connsiteY1019" fmla="*/ 766388 h 777078"/>
                <a:gd name="connsiteX1020" fmla="*/ 2355319 w 5158930"/>
                <a:gd name="connsiteY1020" fmla="*/ 757721 h 777078"/>
                <a:gd name="connsiteX1021" fmla="*/ 2352842 w 5158930"/>
                <a:gd name="connsiteY1021" fmla="*/ 745338 h 777078"/>
                <a:gd name="connsiteX1022" fmla="*/ 2357986 w 5158930"/>
                <a:gd name="connsiteY1022" fmla="*/ 735813 h 777078"/>
                <a:gd name="connsiteX1023" fmla="*/ 2365892 w 5158930"/>
                <a:gd name="connsiteY1023" fmla="*/ 742576 h 777078"/>
                <a:gd name="connsiteX1024" fmla="*/ 2368845 w 5158930"/>
                <a:gd name="connsiteY1024" fmla="*/ 753339 h 777078"/>
                <a:gd name="connsiteX1025" fmla="*/ 2378370 w 5158930"/>
                <a:gd name="connsiteY1025" fmla="*/ 754863 h 777078"/>
                <a:gd name="connsiteX1026" fmla="*/ 2378846 w 5158930"/>
                <a:gd name="connsiteY1026" fmla="*/ 750672 h 777078"/>
                <a:gd name="connsiteX1027" fmla="*/ 2375131 w 5158930"/>
                <a:gd name="connsiteY1027" fmla="*/ 741814 h 777078"/>
                <a:gd name="connsiteX1028" fmla="*/ 2375131 w 5158930"/>
                <a:gd name="connsiteY1028" fmla="*/ 732289 h 777078"/>
                <a:gd name="connsiteX1029" fmla="*/ 2381417 w 5158930"/>
                <a:gd name="connsiteY1029" fmla="*/ 730574 h 777078"/>
                <a:gd name="connsiteX1030" fmla="*/ 2385132 w 5158930"/>
                <a:gd name="connsiteY1030" fmla="*/ 737337 h 777078"/>
                <a:gd name="connsiteX1031" fmla="*/ 2387990 w 5158930"/>
                <a:gd name="connsiteY1031" fmla="*/ 756863 h 777078"/>
                <a:gd name="connsiteX1032" fmla="*/ 2390276 w 5158930"/>
                <a:gd name="connsiteY1032" fmla="*/ 766388 h 777078"/>
                <a:gd name="connsiteX1033" fmla="*/ 2396562 w 5158930"/>
                <a:gd name="connsiteY1033" fmla="*/ 773437 h 777078"/>
                <a:gd name="connsiteX1034" fmla="*/ 2402372 w 5158930"/>
                <a:gd name="connsiteY1034" fmla="*/ 773437 h 777078"/>
                <a:gd name="connsiteX1035" fmla="*/ 2405611 w 5158930"/>
                <a:gd name="connsiteY1035" fmla="*/ 768960 h 777078"/>
                <a:gd name="connsiteX1036" fmla="*/ 2403325 w 5158930"/>
                <a:gd name="connsiteY1036" fmla="*/ 764388 h 777078"/>
                <a:gd name="connsiteX1037" fmla="*/ 2398277 w 5158930"/>
                <a:gd name="connsiteY1037" fmla="*/ 750386 h 777078"/>
                <a:gd name="connsiteX1038" fmla="*/ 2400467 w 5158930"/>
                <a:gd name="connsiteY1038" fmla="*/ 745147 h 777078"/>
                <a:gd name="connsiteX1039" fmla="*/ 2404087 w 5158930"/>
                <a:gd name="connsiteY1039" fmla="*/ 746005 h 777078"/>
                <a:gd name="connsiteX1040" fmla="*/ 2408468 w 5158930"/>
                <a:gd name="connsiteY1040" fmla="*/ 754006 h 777078"/>
                <a:gd name="connsiteX1041" fmla="*/ 2411707 w 5158930"/>
                <a:gd name="connsiteY1041" fmla="*/ 762673 h 777078"/>
                <a:gd name="connsiteX1042" fmla="*/ 2420089 w 5158930"/>
                <a:gd name="connsiteY1042" fmla="*/ 764674 h 777078"/>
                <a:gd name="connsiteX1043" fmla="*/ 2421994 w 5158930"/>
                <a:gd name="connsiteY1043" fmla="*/ 758101 h 777078"/>
                <a:gd name="connsiteX1044" fmla="*/ 2418470 w 5158930"/>
                <a:gd name="connsiteY1044" fmla="*/ 751815 h 777078"/>
                <a:gd name="connsiteX1045" fmla="*/ 2408945 w 5158930"/>
                <a:gd name="connsiteY1045" fmla="*/ 730765 h 777078"/>
                <a:gd name="connsiteX1046" fmla="*/ 2410754 w 5158930"/>
                <a:gd name="connsiteY1046" fmla="*/ 724097 h 777078"/>
                <a:gd name="connsiteX1047" fmla="*/ 2415136 w 5158930"/>
                <a:gd name="connsiteY1047" fmla="*/ 725526 h 777078"/>
                <a:gd name="connsiteX1048" fmla="*/ 2417136 w 5158930"/>
                <a:gd name="connsiteY1048" fmla="*/ 729907 h 777078"/>
                <a:gd name="connsiteX1049" fmla="*/ 2419994 w 5158930"/>
                <a:gd name="connsiteY1049" fmla="*/ 737623 h 777078"/>
                <a:gd name="connsiteX1050" fmla="*/ 2425613 w 5158930"/>
                <a:gd name="connsiteY1050" fmla="*/ 745243 h 777078"/>
                <a:gd name="connsiteX1051" fmla="*/ 2433643 w 5158930"/>
                <a:gd name="connsiteY1051" fmla="*/ 743500 h 777078"/>
                <a:gd name="connsiteX1052" fmla="*/ 2433900 w 5158930"/>
                <a:gd name="connsiteY1052" fmla="*/ 743052 h 777078"/>
                <a:gd name="connsiteX1053" fmla="*/ 2431424 w 5158930"/>
                <a:gd name="connsiteY1053" fmla="*/ 735241 h 777078"/>
                <a:gd name="connsiteX1054" fmla="*/ 2428662 w 5158930"/>
                <a:gd name="connsiteY1054" fmla="*/ 728574 h 777078"/>
                <a:gd name="connsiteX1055" fmla="*/ 2428662 w 5158930"/>
                <a:gd name="connsiteY1055" fmla="*/ 724859 h 777078"/>
                <a:gd name="connsiteX1056" fmla="*/ 2430090 w 5158930"/>
                <a:gd name="connsiteY1056" fmla="*/ 723430 h 777078"/>
                <a:gd name="connsiteX1057" fmla="*/ 2439615 w 5158930"/>
                <a:gd name="connsiteY1057" fmla="*/ 726193 h 777078"/>
                <a:gd name="connsiteX1058" fmla="*/ 2441806 w 5158930"/>
                <a:gd name="connsiteY1058" fmla="*/ 736480 h 777078"/>
                <a:gd name="connsiteX1059" fmla="*/ 2443235 w 5158930"/>
                <a:gd name="connsiteY1059" fmla="*/ 746957 h 777078"/>
                <a:gd name="connsiteX1060" fmla="*/ 2445045 w 5158930"/>
                <a:gd name="connsiteY1060" fmla="*/ 749243 h 777078"/>
                <a:gd name="connsiteX1061" fmla="*/ 2450569 w 5158930"/>
                <a:gd name="connsiteY1061" fmla="*/ 749243 h 777078"/>
                <a:gd name="connsiteX1062" fmla="*/ 2453807 w 5158930"/>
                <a:gd name="connsiteY1062" fmla="*/ 746862 h 777078"/>
                <a:gd name="connsiteX1063" fmla="*/ 2453807 w 5158930"/>
                <a:gd name="connsiteY1063" fmla="*/ 734384 h 777078"/>
                <a:gd name="connsiteX1064" fmla="*/ 2447045 w 5158930"/>
                <a:gd name="connsiteY1064" fmla="*/ 722764 h 777078"/>
                <a:gd name="connsiteX1065" fmla="*/ 2447997 w 5158930"/>
                <a:gd name="connsiteY1065" fmla="*/ 716096 h 777078"/>
                <a:gd name="connsiteX1066" fmla="*/ 2454474 w 5158930"/>
                <a:gd name="connsiteY1066" fmla="*/ 716763 h 777078"/>
                <a:gd name="connsiteX1067" fmla="*/ 2457427 w 5158930"/>
                <a:gd name="connsiteY1067" fmla="*/ 722954 h 777078"/>
                <a:gd name="connsiteX1068" fmla="*/ 2458760 w 5158930"/>
                <a:gd name="connsiteY1068" fmla="*/ 727526 h 777078"/>
                <a:gd name="connsiteX1069" fmla="*/ 2462285 w 5158930"/>
                <a:gd name="connsiteY1069" fmla="*/ 730479 h 777078"/>
                <a:gd name="connsiteX1070" fmla="*/ 2468000 w 5158930"/>
                <a:gd name="connsiteY1070" fmla="*/ 724764 h 777078"/>
                <a:gd name="connsiteX1071" fmla="*/ 2466571 w 5158930"/>
                <a:gd name="connsiteY1071" fmla="*/ 715906 h 777078"/>
                <a:gd name="connsiteX1072" fmla="*/ 2470286 w 5158930"/>
                <a:gd name="connsiteY1072" fmla="*/ 713524 h 777078"/>
                <a:gd name="connsiteX1073" fmla="*/ 2475048 w 5158930"/>
                <a:gd name="connsiteY1073" fmla="*/ 715429 h 777078"/>
                <a:gd name="connsiteX1074" fmla="*/ 2476858 w 5158930"/>
                <a:gd name="connsiteY1074" fmla="*/ 719621 h 777078"/>
                <a:gd name="connsiteX1075" fmla="*/ 2481049 w 5158930"/>
                <a:gd name="connsiteY1075" fmla="*/ 730384 h 777078"/>
                <a:gd name="connsiteX1076" fmla="*/ 2490574 w 5158930"/>
                <a:gd name="connsiteY1076" fmla="*/ 736670 h 777078"/>
                <a:gd name="connsiteX1077" fmla="*/ 2496289 w 5158930"/>
                <a:gd name="connsiteY1077" fmla="*/ 734098 h 777078"/>
                <a:gd name="connsiteX1078" fmla="*/ 2496860 w 5158930"/>
                <a:gd name="connsiteY1078" fmla="*/ 731241 h 777078"/>
                <a:gd name="connsiteX1079" fmla="*/ 2491050 w 5158930"/>
                <a:gd name="connsiteY1079" fmla="*/ 717430 h 777078"/>
                <a:gd name="connsiteX1080" fmla="*/ 2487335 w 5158930"/>
                <a:gd name="connsiteY1080" fmla="*/ 710572 h 777078"/>
                <a:gd name="connsiteX1081" fmla="*/ 2488955 w 5158930"/>
                <a:gd name="connsiteY1081" fmla="*/ 706476 h 777078"/>
                <a:gd name="connsiteX1082" fmla="*/ 2493336 w 5158930"/>
                <a:gd name="connsiteY1082" fmla="*/ 707524 h 777078"/>
                <a:gd name="connsiteX1083" fmla="*/ 2497622 w 5158930"/>
                <a:gd name="connsiteY1083" fmla="*/ 709619 h 777078"/>
                <a:gd name="connsiteX1084" fmla="*/ 2501623 w 5158930"/>
                <a:gd name="connsiteY1084" fmla="*/ 706666 h 777078"/>
                <a:gd name="connsiteX1085" fmla="*/ 2502766 w 5158930"/>
                <a:gd name="connsiteY1085" fmla="*/ 701618 h 777078"/>
                <a:gd name="connsiteX1086" fmla="*/ 2503718 w 5158930"/>
                <a:gd name="connsiteY1086" fmla="*/ 698189 h 777078"/>
                <a:gd name="connsiteX1087" fmla="*/ 2508386 w 5158930"/>
                <a:gd name="connsiteY1087" fmla="*/ 693712 h 777078"/>
                <a:gd name="connsiteX1088" fmla="*/ 2512196 w 5158930"/>
                <a:gd name="connsiteY1088" fmla="*/ 696951 h 777078"/>
                <a:gd name="connsiteX1089" fmla="*/ 2512196 w 5158930"/>
                <a:gd name="connsiteY1089" fmla="*/ 702094 h 777078"/>
                <a:gd name="connsiteX1090" fmla="*/ 2510767 w 5158930"/>
                <a:gd name="connsiteY1090" fmla="*/ 707238 h 777078"/>
                <a:gd name="connsiteX1091" fmla="*/ 2510767 w 5158930"/>
                <a:gd name="connsiteY1091" fmla="*/ 708952 h 777078"/>
                <a:gd name="connsiteX1092" fmla="*/ 2512863 w 5158930"/>
                <a:gd name="connsiteY1092" fmla="*/ 712762 h 777078"/>
                <a:gd name="connsiteX1093" fmla="*/ 2521054 w 5158930"/>
                <a:gd name="connsiteY1093" fmla="*/ 707619 h 777078"/>
                <a:gd name="connsiteX1094" fmla="*/ 2523054 w 5158930"/>
                <a:gd name="connsiteY1094" fmla="*/ 696094 h 777078"/>
                <a:gd name="connsiteX1095" fmla="*/ 2523054 w 5158930"/>
                <a:gd name="connsiteY1095" fmla="*/ 690379 h 777078"/>
                <a:gd name="connsiteX1096" fmla="*/ 2527340 w 5158930"/>
                <a:gd name="connsiteY1096" fmla="*/ 683616 h 777078"/>
                <a:gd name="connsiteX1097" fmla="*/ 2531817 w 5158930"/>
                <a:gd name="connsiteY1097" fmla="*/ 691712 h 777078"/>
                <a:gd name="connsiteX1098" fmla="*/ 2529817 w 5158930"/>
                <a:gd name="connsiteY1098" fmla="*/ 701237 h 777078"/>
                <a:gd name="connsiteX1099" fmla="*/ 2531817 w 5158930"/>
                <a:gd name="connsiteY1099" fmla="*/ 709619 h 777078"/>
                <a:gd name="connsiteX1100" fmla="*/ 2537818 w 5158930"/>
                <a:gd name="connsiteY1100" fmla="*/ 705523 h 777078"/>
                <a:gd name="connsiteX1101" fmla="*/ 2539532 w 5158930"/>
                <a:gd name="connsiteY1101" fmla="*/ 697808 h 777078"/>
                <a:gd name="connsiteX1102" fmla="*/ 2545819 w 5158930"/>
                <a:gd name="connsiteY1102" fmla="*/ 694474 h 777078"/>
                <a:gd name="connsiteX1103" fmla="*/ 2545819 w 5158930"/>
                <a:gd name="connsiteY1103" fmla="*/ 703428 h 777078"/>
                <a:gd name="connsiteX1104" fmla="*/ 2540485 w 5158930"/>
                <a:gd name="connsiteY1104" fmla="*/ 713905 h 777078"/>
                <a:gd name="connsiteX1105" fmla="*/ 2538580 w 5158930"/>
                <a:gd name="connsiteY1105" fmla="*/ 719621 h 777078"/>
                <a:gd name="connsiteX1106" fmla="*/ 2541914 w 5158930"/>
                <a:gd name="connsiteY1106" fmla="*/ 724383 h 777078"/>
                <a:gd name="connsiteX1107" fmla="*/ 2547914 w 5158930"/>
                <a:gd name="connsiteY1107" fmla="*/ 720859 h 777078"/>
                <a:gd name="connsiteX1108" fmla="*/ 2552105 w 5158930"/>
                <a:gd name="connsiteY1108" fmla="*/ 711334 h 777078"/>
                <a:gd name="connsiteX1109" fmla="*/ 2558582 w 5158930"/>
                <a:gd name="connsiteY1109" fmla="*/ 701809 h 777078"/>
                <a:gd name="connsiteX1110" fmla="*/ 2563535 w 5158930"/>
                <a:gd name="connsiteY1110" fmla="*/ 707428 h 777078"/>
                <a:gd name="connsiteX1111" fmla="*/ 2559916 w 5158930"/>
                <a:gd name="connsiteY1111" fmla="*/ 714763 h 777078"/>
                <a:gd name="connsiteX1112" fmla="*/ 2554772 w 5158930"/>
                <a:gd name="connsiteY1112" fmla="*/ 725145 h 777078"/>
                <a:gd name="connsiteX1113" fmla="*/ 2563059 w 5158930"/>
                <a:gd name="connsiteY1113" fmla="*/ 728383 h 777078"/>
                <a:gd name="connsiteX1114" fmla="*/ 2569822 w 5158930"/>
                <a:gd name="connsiteY1114" fmla="*/ 721811 h 777078"/>
                <a:gd name="connsiteX1115" fmla="*/ 2573918 w 5158930"/>
                <a:gd name="connsiteY1115" fmla="*/ 713048 h 777078"/>
                <a:gd name="connsiteX1116" fmla="*/ 2577918 w 5158930"/>
                <a:gd name="connsiteY1116" fmla="*/ 710381 h 777078"/>
                <a:gd name="connsiteX1117" fmla="*/ 2574299 w 5158930"/>
                <a:gd name="connsiteY1117" fmla="*/ 726288 h 777078"/>
                <a:gd name="connsiteX1118" fmla="*/ 2570393 w 5158930"/>
                <a:gd name="connsiteY1118" fmla="*/ 731146 h 777078"/>
                <a:gd name="connsiteX1119" fmla="*/ 2572489 w 5158930"/>
                <a:gd name="connsiteY1119" fmla="*/ 736194 h 777078"/>
                <a:gd name="connsiteX1120" fmla="*/ 2574680 w 5158930"/>
                <a:gd name="connsiteY1120" fmla="*/ 736194 h 777078"/>
                <a:gd name="connsiteX1121" fmla="*/ 2584205 w 5158930"/>
                <a:gd name="connsiteY1121" fmla="*/ 726669 h 777078"/>
                <a:gd name="connsiteX1122" fmla="*/ 2588872 w 5158930"/>
                <a:gd name="connsiteY1122" fmla="*/ 717144 h 777078"/>
                <a:gd name="connsiteX1123" fmla="*/ 2581538 w 5158930"/>
                <a:gd name="connsiteY1123" fmla="*/ 740385 h 777078"/>
                <a:gd name="connsiteX1124" fmla="*/ 2575632 w 5158930"/>
                <a:gd name="connsiteY1124" fmla="*/ 745814 h 777078"/>
                <a:gd name="connsiteX1125" fmla="*/ 2575632 w 5158930"/>
                <a:gd name="connsiteY1125" fmla="*/ 753053 h 777078"/>
                <a:gd name="connsiteX1126" fmla="*/ 2581823 w 5158930"/>
                <a:gd name="connsiteY1126" fmla="*/ 754958 h 777078"/>
                <a:gd name="connsiteX1127" fmla="*/ 2596301 w 5158930"/>
                <a:gd name="connsiteY1127" fmla="*/ 745433 h 777078"/>
                <a:gd name="connsiteX1128" fmla="*/ 2600397 w 5158930"/>
                <a:gd name="connsiteY1128" fmla="*/ 728288 h 777078"/>
                <a:gd name="connsiteX1129" fmla="*/ 2604112 w 5158930"/>
                <a:gd name="connsiteY1129" fmla="*/ 723335 h 777078"/>
                <a:gd name="connsiteX1130" fmla="*/ 2609637 w 5158930"/>
                <a:gd name="connsiteY1130" fmla="*/ 728288 h 777078"/>
                <a:gd name="connsiteX1131" fmla="*/ 2607636 w 5158930"/>
                <a:gd name="connsiteY1131" fmla="*/ 736480 h 777078"/>
                <a:gd name="connsiteX1132" fmla="*/ 2608493 w 5158930"/>
                <a:gd name="connsiteY1132" fmla="*/ 744385 h 777078"/>
                <a:gd name="connsiteX1133" fmla="*/ 2618018 w 5158930"/>
                <a:gd name="connsiteY1133" fmla="*/ 743623 h 777078"/>
                <a:gd name="connsiteX1134" fmla="*/ 2622114 w 5158930"/>
                <a:gd name="connsiteY1134" fmla="*/ 734098 h 777078"/>
                <a:gd name="connsiteX1135" fmla="*/ 2623352 w 5158930"/>
                <a:gd name="connsiteY1135" fmla="*/ 728574 h 777078"/>
                <a:gd name="connsiteX1136" fmla="*/ 2624686 w 5158930"/>
                <a:gd name="connsiteY1136" fmla="*/ 749338 h 777078"/>
                <a:gd name="connsiteX1137" fmla="*/ 2623067 w 5158930"/>
                <a:gd name="connsiteY1137" fmla="*/ 754768 h 777078"/>
                <a:gd name="connsiteX1138" fmla="*/ 2625448 w 5158930"/>
                <a:gd name="connsiteY1138" fmla="*/ 759625 h 777078"/>
                <a:gd name="connsiteX1139" fmla="*/ 2628210 w 5158930"/>
                <a:gd name="connsiteY1139" fmla="*/ 759625 h 777078"/>
                <a:gd name="connsiteX1140" fmla="*/ 2636688 w 5158930"/>
                <a:gd name="connsiteY1140" fmla="*/ 749434 h 777078"/>
                <a:gd name="connsiteX1141" fmla="*/ 2636211 w 5158930"/>
                <a:gd name="connsiteY1141" fmla="*/ 735337 h 777078"/>
                <a:gd name="connsiteX1142" fmla="*/ 2639164 w 5158930"/>
                <a:gd name="connsiteY1142" fmla="*/ 731336 h 777078"/>
                <a:gd name="connsiteX1143" fmla="*/ 2640879 w 5158930"/>
                <a:gd name="connsiteY1143" fmla="*/ 732860 h 777078"/>
                <a:gd name="connsiteX1144" fmla="*/ 2643450 w 5158930"/>
                <a:gd name="connsiteY1144" fmla="*/ 753625 h 777078"/>
                <a:gd name="connsiteX1145" fmla="*/ 2652308 w 5158930"/>
                <a:gd name="connsiteY1145" fmla="*/ 763150 h 777078"/>
                <a:gd name="connsiteX1146" fmla="*/ 2660024 w 5158930"/>
                <a:gd name="connsiteY1146" fmla="*/ 763150 h 777078"/>
                <a:gd name="connsiteX1147" fmla="*/ 2660024 w 5158930"/>
                <a:gd name="connsiteY1147" fmla="*/ 759721 h 777078"/>
                <a:gd name="connsiteX1148" fmla="*/ 2652213 w 5158930"/>
                <a:gd name="connsiteY1148" fmla="*/ 745624 h 777078"/>
                <a:gd name="connsiteX1149" fmla="*/ 2650499 w 5158930"/>
                <a:gd name="connsiteY1149" fmla="*/ 730193 h 777078"/>
                <a:gd name="connsiteX1150" fmla="*/ 2656309 w 5158930"/>
                <a:gd name="connsiteY1150" fmla="*/ 733527 h 777078"/>
                <a:gd name="connsiteX1151" fmla="*/ 2658214 w 5158930"/>
                <a:gd name="connsiteY1151" fmla="*/ 740956 h 777078"/>
                <a:gd name="connsiteX1152" fmla="*/ 2659452 w 5158930"/>
                <a:gd name="connsiteY1152" fmla="*/ 742195 h 777078"/>
                <a:gd name="connsiteX1153" fmla="*/ 2663643 w 5158930"/>
                <a:gd name="connsiteY1153" fmla="*/ 737718 h 777078"/>
                <a:gd name="connsiteX1154" fmla="*/ 2666596 w 5158930"/>
                <a:gd name="connsiteY1154" fmla="*/ 731813 h 777078"/>
                <a:gd name="connsiteX1155" fmla="*/ 2669358 w 5158930"/>
                <a:gd name="connsiteY1155" fmla="*/ 749243 h 777078"/>
                <a:gd name="connsiteX1156" fmla="*/ 2683455 w 5158930"/>
                <a:gd name="connsiteY1156" fmla="*/ 770865 h 777078"/>
                <a:gd name="connsiteX1157" fmla="*/ 2687170 w 5158930"/>
                <a:gd name="connsiteY1157" fmla="*/ 772103 h 777078"/>
                <a:gd name="connsiteX1158" fmla="*/ 2692599 w 5158930"/>
                <a:gd name="connsiteY1158" fmla="*/ 765817 h 777078"/>
                <a:gd name="connsiteX1159" fmla="*/ 2690218 w 5158930"/>
                <a:gd name="connsiteY1159" fmla="*/ 757149 h 777078"/>
                <a:gd name="connsiteX1160" fmla="*/ 2687646 w 5158930"/>
                <a:gd name="connsiteY1160" fmla="*/ 744766 h 777078"/>
                <a:gd name="connsiteX1161" fmla="*/ 2692885 w 5158930"/>
                <a:gd name="connsiteY1161" fmla="*/ 735241 h 777078"/>
                <a:gd name="connsiteX1162" fmla="*/ 2700791 w 5158930"/>
                <a:gd name="connsiteY1162" fmla="*/ 742004 h 777078"/>
                <a:gd name="connsiteX1163" fmla="*/ 2703648 w 5158930"/>
                <a:gd name="connsiteY1163" fmla="*/ 752767 h 777078"/>
                <a:gd name="connsiteX1164" fmla="*/ 2713173 w 5158930"/>
                <a:gd name="connsiteY1164" fmla="*/ 754291 h 777078"/>
                <a:gd name="connsiteX1165" fmla="*/ 2713173 w 5158930"/>
                <a:gd name="connsiteY1165" fmla="*/ 750100 h 777078"/>
                <a:gd name="connsiteX1166" fmla="*/ 2709458 w 5158930"/>
                <a:gd name="connsiteY1166" fmla="*/ 741242 h 777078"/>
                <a:gd name="connsiteX1167" fmla="*/ 2709458 w 5158930"/>
                <a:gd name="connsiteY1167" fmla="*/ 731717 h 777078"/>
                <a:gd name="connsiteX1168" fmla="*/ 2715745 w 5158930"/>
                <a:gd name="connsiteY1168" fmla="*/ 730003 h 777078"/>
                <a:gd name="connsiteX1169" fmla="*/ 2719555 w 5158930"/>
                <a:gd name="connsiteY1169" fmla="*/ 736765 h 777078"/>
                <a:gd name="connsiteX1170" fmla="*/ 2722413 w 5158930"/>
                <a:gd name="connsiteY1170" fmla="*/ 756292 h 777078"/>
                <a:gd name="connsiteX1171" fmla="*/ 2724603 w 5158930"/>
                <a:gd name="connsiteY1171" fmla="*/ 765817 h 777078"/>
                <a:gd name="connsiteX1172" fmla="*/ 2730985 w 5158930"/>
                <a:gd name="connsiteY1172" fmla="*/ 772865 h 777078"/>
                <a:gd name="connsiteX1173" fmla="*/ 2736795 w 5158930"/>
                <a:gd name="connsiteY1173" fmla="*/ 772865 h 777078"/>
                <a:gd name="connsiteX1174" fmla="*/ 2739938 w 5158930"/>
                <a:gd name="connsiteY1174" fmla="*/ 768388 h 777078"/>
                <a:gd name="connsiteX1175" fmla="*/ 2737748 w 5158930"/>
                <a:gd name="connsiteY1175" fmla="*/ 763816 h 777078"/>
                <a:gd name="connsiteX1176" fmla="*/ 2732699 w 5158930"/>
                <a:gd name="connsiteY1176" fmla="*/ 749815 h 777078"/>
                <a:gd name="connsiteX1177" fmla="*/ 2734890 w 5158930"/>
                <a:gd name="connsiteY1177" fmla="*/ 744576 h 777078"/>
                <a:gd name="connsiteX1178" fmla="*/ 2738510 w 5158930"/>
                <a:gd name="connsiteY1178" fmla="*/ 745433 h 777078"/>
                <a:gd name="connsiteX1179" fmla="*/ 2742891 w 5158930"/>
                <a:gd name="connsiteY1179" fmla="*/ 753434 h 777078"/>
                <a:gd name="connsiteX1180" fmla="*/ 2746130 w 5158930"/>
                <a:gd name="connsiteY1180" fmla="*/ 762102 h 777078"/>
                <a:gd name="connsiteX1181" fmla="*/ 2754512 w 5158930"/>
                <a:gd name="connsiteY1181" fmla="*/ 764102 h 777078"/>
                <a:gd name="connsiteX1182" fmla="*/ 2756321 w 5158930"/>
                <a:gd name="connsiteY1182" fmla="*/ 757530 h 777078"/>
                <a:gd name="connsiteX1183" fmla="*/ 2752892 w 5158930"/>
                <a:gd name="connsiteY1183" fmla="*/ 751243 h 777078"/>
                <a:gd name="connsiteX1184" fmla="*/ 2743367 w 5158930"/>
                <a:gd name="connsiteY1184" fmla="*/ 730193 h 777078"/>
                <a:gd name="connsiteX1185" fmla="*/ 2745272 w 5158930"/>
                <a:gd name="connsiteY1185" fmla="*/ 723526 h 777078"/>
                <a:gd name="connsiteX1186" fmla="*/ 2749654 w 5158930"/>
                <a:gd name="connsiteY1186" fmla="*/ 724954 h 777078"/>
                <a:gd name="connsiteX1187" fmla="*/ 2751654 w 5158930"/>
                <a:gd name="connsiteY1187" fmla="*/ 729336 h 777078"/>
                <a:gd name="connsiteX1188" fmla="*/ 2754416 w 5158930"/>
                <a:gd name="connsiteY1188" fmla="*/ 737051 h 777078"/>
                <a:gd name="connsiteX1189" fmla="*/ 2760131 w 5158930"/>
                <a:gd name="connsiteY1189" fmla="*/ 744671 h 777078"/>
                <a:gd name="connsiteX1190" fmla="*/ 2768161 w 5158930"/>
                <a:gd name="connsiteY1190" fmla="*/ 742928 h 777078"/>
                <a:gd name="connsiteX1191" fmla="*/ 2768418 w 5158930"/>
                <a:gd name="connsiteY1191" fmla="*/ 742480 h 777078"/>
                <a:gd name="connsiteX1192" fmla="*/ 2765846 w 5158930"/>
                <a:gd name="connsiteY1192" fmla="*/ 734670 h 777078"/>
                <a:gd name="connsiteX1193" fmla="*/ 2763084 w 5158930"/>
                <a:gd name="connsiteY1193" fmla="*/ 728003 h 777078"/>
                <a:gd name="connsiteX1194" fmla="*/ 2763084 w 5158930"/>
                <a:gd name="connsiteY1194" fmla="*/ 724288 h 777078"/>
                <a:gd name="connsiteX1195" fmla="*/ 2764513 w 5158930"/>
                <a:gd name="connsiteY1195" fmla="*/ 722859 h 777078"/>
                <a:gd name="connsiteX1196" fmla="*/ 2774038 w 5158930"/>
                <a:gd name="connsiteY1196" fmla="*/ 725621 h 777078"/>
                <a:gd name="connsiteX1197" fmla="*/ 2776133 w 5158930"/>
                <a:gd name="connsiteY1197" fmla="*/ 735908 h 777078"/>
                <a:gd name="connsiteX1198" fmla="*/ 2777657 w 5158930"/>
                <a:gd name="connsiteY1198" fmla="*/ 746386 h 777078"/>
                <a:gd name="connsiteX1199" fmla="*/ 2779467 w 5158930"/>
                <a:gd name="connsiteY1199" fmla="*/ 748672 h 777078"/>
                <a:gd name="connsiteX1200" fmla="*/ 2784896 w 5158930"/>
                <a:gd name="connsiteY1200" fmla="*/ 748672 h 777078"/>
                <a:gd name="connsiteX1201" fmla="*/ 2788230 w 5158930"/>
                <a:gd name="connsiteY1201" fmla="*/ 746290 h 777078"/>
                <a:gd name="connsiteX1202" fmla="*/ 2788230 w 5158930"/>
                <a:gd name="connsiteY1202" fmla="*/ 733813 h 777078"/>
                <a:gd name="connsiteX1203" fmla="*/ 2781563 w 5158930"/>
                <a:gd name="connsiteY1203" fmla="*/ 722192 h 777078"/>
                <a:gd name="connsiteX1204" fmla="*/ 2782420 w 5158930"/>
                <a:gd name="connsiteY1204" fmla="*/ 715525 h 777078"/>
                <a:gd name="connsiteX1205" fmla="*/ 2788897 w 5158930"/>
                <a:gd name="connsiteY1205" fmla="*/ 716191 h 777078"/>
                <a:gd name="connsiteX1206" fmla="*/ 2791945 w 5158930"/>
                <a:gd name="connsiteY1206" fmla="*/ 722383 h 777078"/>
                <a:gd name="connsiteX1207" fmla="*/ 2793183 w 5158930"/>
                <a:gd name="connsiteY1207" fmla="*/ 726955 h 777078"/>
                <a:gd name="connsiteX1208" fmla="*/ 2796803 w 5158930"/>
                <a:gd name="connsiteY1208" fmla="*/ 729907 h 777078"/>
                <a:gd name="connsiteX1209" fmla="*/ 2802518 w 5158930"/>
                <a:gd name="connsiteY1209" fmla="*/ 724192 h 777078"/>
                <a:gd name="connsiteX1210" fmla="*/ 2801089 w 5158930"/>
                <a:gd name="connsiteY1210" fmla="*/ 715334 h 777078"/>
                <a:gd name="connsiteX1211" fmla="*/ 2804708 w 5158930"/>
                <a:gd name="connsiteY1211" fmla="*/ 712953 h 777078"/>
                <a:gd name="connsiteX1212" fmla="*/ 2809471 w 5158930"/>
                <a:gd name="connsiteY1212" fmla="*/ 714858 h 777078"/>
                <a:gd name="connsiteX1213" fmla="*/ 2811281 w 5158930"/>
                <a:gd name="connsiteY1213" fmla="*/ 719049 h 777078"/>
                <a:gd name="connsiteX1214" fmla="*/ 2815472 w 5158930"/>
                <a:gd name="connsiteY1214" fmla="*/ 729812 h 777078"/>
                <a:gd name="connsiteX1215" fmla="*/ 2824997 w 5158930"/>
                <a:gd name="connsiteY1215" fmla="*/ 736099 h 777078"/>
                <a:gd name="connsiteX1216" fmla="*/ 2830807 w 5158930"/>
                <a:gd name="connsiteY1216" fmla="*/ 733527 h 777078"/>
                <a:gd name="connsiteX1217" fmla="*/ 2831283 w 5158930"/>
                <a:gd name="connsiteY1217" fmla="*/ 730670 h 777078"/>
                <a:gd name="connsiteX1218" fmla="*/ 2825473 w 5158930"/>
                <a:gd name="connsiteY1218" fmla="*/ 716858 h 777078"/>
                <a:gd name="connsiteX1219" fmla="*/ 2821854 w 5158930"/>
                <a:gd name="connsiteY1219" fmla="*/ 710000 h 777078"/>
                <a:gd name="connsiteX1220" fmla="*/ 2823377 w 5158930"/>
                <a:gd name="connsiteY1220" fmla="*/ 705904 h 777078"/>
                <a:gd name="connsiteX1221" fmla="*/ 2827854 w 5158930"/>
                <a:gd name="connsiteY1221" fmla="*/ 706952 h 777078"/>
                <a:gd name="connsiteX1222" fmla="*/ 2832045 w 5158930"/>
                <a:gd name="connsiteY1222" fmla="*/ 709048 h 777078"/>
                <a:gd name="connsiteX1223" fmla="*/ 2836141 w 5158930"/>
                <a:gd name="connsiteY1223" fmla="*/ 706095 h 777078"/>
                <a:gd name="connsiteX1224" fmla="*/ 2837284 w 5158930"/>
                <a:gd name="connsiteY1224" fmla="*/ 701047 h 777078"/>
                <a:gd name="connsiteX1225" fmla="*/ 2838237 w 5158930"/>
                <a:gd name="connsiteY1225" fmla="*/ 697618 h 777078"/>
                <a:gd name="connsiteX1226" fmla="*/ 2842904 w 5158930"/>
                <a:gd name="connsiteY1226" fmla="*/ 693141 h 777078"/>
                <a:gd name="connsiteX1227" fmla="*/ 2846714 w 5158930"/>
                <a:gd name="connsiteY1227" fmla="*/ 696379 h 777078"/>
                <a:gd name="connsiteX1228" fmla="*/ 2846238 w 5158930"/>
                <a:gd name="connsiteY1228" fmla="*/ 701523 h 777078"/>
                <a:gd name="connsiteX1229" fmla="*/ 2844809 w 5158930"/>
                <a:gd name="connsiteY1229" fmla="*/ 706666 h 777078"/>
                <a:gd name="connsiteX1230" fmla="*/ 2844809 w 5158930"/>
                <a:gd name="connsiteY1230" fmla="*/ 708381 h 777078"/>
                <a:gd name="connsiteX1231" fmla="*/ 2846904 w 5158930"/>
                <a:gd name="connsiteY1231" fmla="*/ 712191 h 777078"/>
                <a:gd name="connsiteX1232" fmla="*/ 2855096 w 5158930"/>
                <a:gd name="connsiteY1232" fmla="*/ 707047 h 777078"/>
                <a:gd name="connsiteX1233" fmla="*/ 2857001 w 5158930"/>
                <a:gd name="connsiteY1233" fmla="*/ 695522 h 777078"/>
                <a:gd name="connsiteX1234" fmla="*/ 2857001 w 5158930"/>
                <a:gd name="connsiteY1234" fmla="*/ 689807 h 777078"/>
                <a:gd name="connsiteX1235" fmla="*/ 2861192 w 5158930"/>
                <a:gd name="connsiteY1235" fmla="*/ 683044 h 777078"/>
                <a:gd name="connsiteX1236" fmla="*/ 2865764 w 5158930"/>
                <a:gd name="connsiteY1236" fmla="*/ 691141 h 777078"/>
                <a:gd name="connsiteX1237" fmla="*/ 2863763 w 5158930"/>
                <a:gd name="connsiteY1237" fmla="*/ 700666 h 777078"/>
                <a:gd name="connsiteX1238" fmla="*/ 2865764 w 5158930"/>
                <a:gd name="connsiteY1238" fmla="*/ 709048 h 777078"/>
                <a:gd name="connsiteX1239" fmla="*/ 2871669 w 5158930"/>
                <a:gd name="connsiteY1239" fmla="*/ 704952 h 777078"/>
                <a:gd name="connsiteX1240" fmla="*/ 2873479 w 5158930"/>
                <a:gd name="connsiteY1240" fmla="*/ 697237 h 777078"/>
                <a:gd name="connsiteX1241" fmla="*/ 2879670 w 5158930"/>
                <a:gd name="connsiteY1241" fmla="*/ 693903 h 777078"/>
                <a:gd name="connsiteX1242" fmla="*/ 2880242 w 5158930"/>
                <a:gd name="connsiteY1242" fmla="*/ 702856 h 777078"/>
                <a:gd name="connsiteX1243" fmla="*/ 2874908 w 5158930"/>
                <a:gd name="connsiteY1243" fmla="*/ 713334 h 777078"/>
                <a:gd name="connsiteX1244" fmla="*/ 2873003 w 5158930"/>
                <a:gd name="connsiteY1244" fmla="*/ 719049 h 777078"/>
                <a:gd name="connsiteX1245" fmla="*/ 2876241 w 5158930"/>
                <a:gd name="connsiteY1245" fmla="*/ 723812 h 777078"/>
                <a:gd name="connsiteX1246" fmla="*/ 2882242 w 5158930"/>
                <a:gd name="connsiteY1246" fmla="*/ 720287 h 777078"/>
                <a:gd name="connsiteX1247" fmla="*/ 2886433 w 5158930"/>
                <a:gd name="connsiteY1247" fmla="*/ 710762 h 777078"/>
                <a:gd name="connsiteX1248" fmla="*/ 2893005 w 5158930"/>
                <a:gd name="connsiteY1248" fmla="*/ 701237 h 777078"/>
                <a:gd name="connsiteX1249" fmla="*/ 2897958 w 5158930"/>
                <a:gd name="connsiteY1249" fmla="*/ 706857 h 777078"/>
                <a:gd name="connsiteX1250" fmla="*/ 2894339 w 5158930"/>
                <a:gd name="connsiteY1250" fmla="*/ 714191 h 777078"/>
                <a:gd name="connsiteX1251" fmla="*/ 2889195 w 5158930"/>
                <a:gd name="connsiteY1251" fmla="*/ 724573 h 777078"/>
                <a:gd name="connsiteX1252" fmla="*/ 2897387 w 5158930"/>
                <a:gd name="connsiteY1252" fmla="*/ 727812 h 777078"/>
                <a:gd name="connsiteX1253" fmla="*/ 2904245 w 5158930"/>
                <a:gd name="connsiteY1253" fmla="*/ 721240 h 777078"/>
                <a:gd name="connsiteX1254" fmla="*/ 2908340 w 5158930"/>
                <a:gd name="connsiteY1254" fmla="*/ 712477 h 777078"/>
                <a:gd name="connsiteX1255" fmla="*/ 2912341 w 5158930"/>
                <a:gd name="connsiteY1255" fmla="*/ 709810 h 777078"/>
                <a:gd name="connsiteX1256" fmla="*/ 2908721 w 5158930"/>
                <a:gd name="connsiteY1256" fmla="*/ 725716 h 777078"/>
                <a:gd name="connsiteX1257" fmla="*/ 2904816 w 5158930"/>
                <a:gd name="connsiteY1257" fmla="*/ 730574 h 777078"/>
                <a:gd name="connsiteX1258" fmla="*/ 2906912 w 5158930"/>
                <a:gd name="connsiteY1258" fmla="*/ 735622 h 777078"/>
                <a:gd name="connsiteX1259" fmla="*/ 2909102 w 5158930"/>
                <a:gd name="connsiteY1259" fmla="*/ 735622 h 777078"/>
                <a:gd name="connsiteX1260" fmla="*/ 2918627 w 5158930"/>
                <a:gd name="connsiteY1260" fmla="*/ 726097 h 777078"/>
                <a:gd name="connsiteX1261" fmla="*/ 2923295 w 5158930"/>
                <a:gd name="connsiteY1261" fmla="*/ 716572 h 777078"/>
                <a:gd name="connsiteX1262" fmla="*/ 2915960 w 5158930"/>
                <a:gd name="connsiteY1262" fmla="*/ 739813 h 777078"/>
                <a:gd name="connsiteX1263" fmla="*/ 2910055 w 5158930"/>
                <a:gd name="connsiteY1263" fmla="*/ 745243 h 777078"/>
                <a:gd name="connsiteX1264" fmla="*/ 2910055 w 5158930"/>
                <a:gd name="connsiteY1264" fmla="*/ 752482 h 777078"/>
                <a:gd name="connsiteX1265" fmla="*/ 2916151 w 5158930"/>
                <a:gd name="connsiteY1265" fmla="*/ 754387 h 777078"/>
                <a:gd name="connsiteX1266" fmla="*/ 2930724 w 5158930"/>
                <a:gd name="connsiteY1266" fmla="*/ 744862 h 777078"/>
                <a:gd name="connsiteX1267" fmla="*/ 2934820 w 5158930"/>
                <a:gd name="connsiteY1267" fmla="*/ 727717 h 777078"/>
                <a:gd name="connsiteX1268" fmla="*/ 2938535 w 5158930"/>
                <a:gd name="connsiteY1268" fmla="*/ 722764 h 777078"/>
                <a:gd name="connsiteX1269" fmla="*/ 2944059 w 5158930"/>
                <a:gd name="connsiteY1269" fmla="*/ 727717 h 777078"/>
                <a:gd name="connsiteX1270" fmla="*/ 2941964 w 5158930"/>
                <a:gd name="connsiteY1270" fmla="*/ 735908 h 777078"/>
                <a:gd name="connsiteX1271" fmla="*/ 2942916 w 5158930"/>
                <a:gd name="connsiteY1271" fmla="*/ 743814 h 777078"/>
                <a:gd name="connsiteX1272" fmla="*/ 2952441 w 5158930"/>
                <a:gd name="connsiteY1272" fmla="*/ 743052 h 777078"/>
                <a:gd name="connsiteX1273" fmla="*/ 2956537 w 5158930"/>
                <a:gd name="connsiteY1273" fmla="*/ 733527 h 777078"/>
                <a:gd name="connsiteX1274" fmla="*/ 2957871 w 5158930"/>
                <a:gd name="connsiteY1274" fmla="*/ 728003 h 777078"/>
                <a:gd name="connsiteX1275" fmla="*/ 2959204 w 5158930"/>
                <a:gd name="connsiteY1275" fmla="*/ 748767 h 777078"/>
                <a:gd name="connsiteX1276" fmla="*/ 2957585 w 5158930"/>
                <a:gd name="connsiteY1276" fmla="*/ 754196 h 777078"/>
                <a:gd name="connsiteX1277" fmla="*/ 2959966 w 5158930"/>
                <a:gd name="connsiteY1277" fmla="*/ 759054 h 777078"/>
                <a:gd name="connsiteX1278" fmla="*/ 2962728 w 5158930"/>
                <a:gd name="connsiteY1278" fmla="*/ 759054 h 777078"/>
                <a:gd name="connsiteX1279" fmla="*/ 2971205 w 5158930"/>
                <a:gd name="connsiteY1279" fmla="*/ 748862 h 777078"/>
                <a:gd name="connsiteX1280" fmla="*/ 2970729 w 5158930"/>
                <a:gd name="connsiteY1280" fmla="*/ 734765 h 777078"/>
                <a:gd name="connsiteX1281" fmla="*/ 2973682 w 5158930"/>
                <a:gd name="connsiteY1281" fmla="*/ 730765 h 777078"/>
                <a:gd name="connsiteX1282" fmla="*/ 2975301 w 5158930"/>
                <a:gd name="connsiteY1282" fmla="*/ 732289 h 777078"/>
                <a:gd name="connsiteX1283" fmla="*/ 2977968 w 5158930"/>
                <a:gd name="connsiteY1283" fmla="*/ 753053 h 777078"/>
                <a:gd name="connsiteX1284" fmla="*/ 2986731 w 5158930"/>
                <a:gd name="connsiteY1284" fmla="*/ 762578 h 777078"/>
                <a:gd name="connsiteX1285" fmla="*/ 2994542 w 5158930"/>
                <a:gd name="connsiteY1285" fmla="*/ 762578 h 777078"/>
                <a:gd name="connsiteX1286" fmla="*/ 2994542 w 5158930"/>
                <a:gd name="connsiteY1286" fmla="*/ 759149 h 777078"/>
                <a:gd name="connsiteX1287" fmla="*/ 2986826 w 5158930"/>
                <a:gd name="connsiteY1287" fmla="*/ 745052 h 777078"/>
                <a:gd name="connsiteX1288" fmla="*/ 2985112 w 5158930"/>
                <a:gd name="connsiteY1288" fmla="*/ 729622 h 777078"/>
                <a:gd name="connsiteX1289" fmla="*/ 2990922 w 5158930"/>
                <a:gd name="connsiteY1289" fmla="*/ 732955 h 777078"/>
                <a:gd name="connsiteX1290" fmla="*/ 2992732 w 5158930"/>
                <a:gd name="connsiteY1290" fmla="*/ 740385 h 777078"/>
                <a:gd name="connsiteX1291" fmla="*/ 2994065 w 5158930"/>
                <a:gd name="connsiteY1291" fmla="*/ 741623 h 777078"/>
                <a:gd name="connsiteX1292" fmla="*/ 2998256 w 5158930"/>
                <a:gd name="connsiteY1292" fmla="*/ 737146 h 777078"/>
                <a:gd name="connsiteX1293" fmla="*/ 3001209 w 5158930"/>
                <a:gd name="connsiteY1293" fmla="*/ 731241 h 777078"/>
                <a:gd name="connsiteX1294" fmla="*/ 3003971 w 5158930"/>
                <a:gd name="connsiteY1294" fmla="*/ 748672 h 777078"/>
                <a:gd name="connsiteX1295" fmla="*/ 3017973 w 5158930"/>
                <a:gd name="connsiteY1295" fmla="*/ 770293 h 777078"/>
                <a:gd name="connsiteX1296" fmla="*/ 3021783 w 5158930"/>
                <a:gd name="connsiteY1296" fmla="*/ 771532 h 777078"/>
                <a:gd name="connsiteX1297" fmla="*/ 3027117 w 5158930"/>
                <a:gd name="connsiteY1297" fmla="*/ 765245 h 777078"/>
                <a:gd name="connsiteX1298" fmla="*/ 3024736 w 5158930"/>
                <a:gd name="connsiteY1298" fmla="*/ 756578 h 777078"/>
                <a:gd name="connsiteX1299" fmla="*/ 3022259 w 5158930"/>
                <a:gd name="connsiteY1299" fmla="*/ 744195 h 777078"/>
                <a:gd name="connsiteX1300" fmla="*/ 3027498 w 5158930"/>
                <a:gd name="connsiteY1300" fmla="*/ 734670 h 777078"/>
                <a:gd name="connsiteX1301" fmla="*/ 3035404 w 5158930"/>
                <a:gd name="connsiteY1301" fmla="*/ 741433 h 777078"/>
                <a:gd name="connsiteX1302" fmla="*/ 3038262 w 5158930"/>
                <a:gd name="connsiteY1302" fmla="*/ 752196 h 777078"/>
                <a:gd name="connsiteX1303" fmla="*/ 3047787 w 5158930"/>
                <a:gd name="connsiteY1303" fmla="*/ 753720 h 777078"/>
                <a:gd name="connsiteX1304" fmla="*/ 3048263 w 5158930"/>
                <a:gd name="connsiteY1304" fmla="*/ 749529 h 777078"/>
                <a:gd name="connsiteX1305" fmla="*/ 3044548 w 5158930"/>
                <a:gd name="connsiteY1305" fmla="*/ 740671 h 777078"/>
                <a:gd name="connsiteX1306" fmla="*/ 3044548 w 5158930"/>
                <a:gd name="connsiteY1306" fmla="*/ 731146 h 777078"/>
                <a:gd name="connsiteX1307" fmla="*/ 3050834 w 5158930"/>
                <a:gd name="connsiteY1307" fmla="*/ 729431 h 777078"/>
                <a:gd name="connsiteX1308" fmla="*/ 3054549 w 5158930"/>
                <a:gd name="connsiteY1308" fmla="*/ 736194 h 777078"/>
                <a:gd name="connsiteX1309" fmla="*/ 3057502 w 5158930"/>
                <a:gd name="connsiteY1309" fmla="*/ 755720 h 777078"/>
                <a:gd name="connsiteX1310" fmla="*/ 3059693 w 5158930"/>
                <a:gd name="connsiteY1310" fmla="*/ 765245 h 777078"/>
                <a:gd name="connsiteX1311" fmla="*/ 3065979 w 5158930"/>
                <a:gd name="connsiteY1311" fmla="*/ 772294 h 777078"/>
                <a:gd name="connsiteX1312" fmla="*/ 3071789 w 5158930"/>
                <a:gd name="connsiteY1312" fmla="*/ 772294 h 777078"/>
                <a:gd name="connsiteX1313" fmla="*/ 3075028 w 5158930"/>
                <a:gd name="connsiteY1313" fmla="*/ 767817 h 777078"/>
                <a:gd name="connsiteX1314" fmla="*/ 3072837 w 5158930"/>
                <a:gd name="connsiteY1314" fmla="*/ 763245 h 777078"/>
                <a:gd name="connsiteX1315" fmla="*/ 3067789 w 5158930"/>
                <a:gd name="connsiteY1315" fmla="*/ 749243 h 777078"/>
                <a:gd name="connsiteX1316" fmla="*/ 3069884 w 5158930"/>
                <a:gd name="connsiteY1316" fmla="*/ 744004 h 777078"/>
                <a:gd name="connsiteX1317" fmla="*/ 3073599 w 5158930"/>
                <a:gd name="connsiteY1317" fmla="*/ 744862 h 777078"/>
                <a:gd name="connsiteX1318" fmla="*/ 3077981 w 5158930"/>
                <a:gd name="connsiteY1318" fmla="*/ 752863 h 777078"/>
                <a:gd name="connsiteX1319" fmla="*/ 3081219 w 5158930"/>
                <a:gd name="connsiteY1319" fmla="*/ 761530 h 777078"/>
                <a:gd name="connsiteX1320" fmla="*/ 3089506 w 5158930"/>
                <a:gd name="connsiteY1320" fmla="*/ 763531 h 777078"/>
                <a:gd name="connsiteX1321" fmla="*/ 3091411 w 5158930"/>
                <a:gd name="connsiteY1321" fmla="*/ 756958 h 777078"/>
                <a:gd name="connsiteX1322" fmla="*/ 3087887 w 5158930"/>
                <a:gd name="connsiteY1322" fmla="*/ 750672 h 777078"/>
                <a:gd name="connsiteX1323" fmla="*/ 3078362 w 5158930"/>
                <a:gd name="connsiteY1323" fmla="*/ 729622 h 777078"/>
                <a:gd name="connsiteX1324" fmla="*/ 3080171 w 5158930"/>
                <a:gd name="connsiteY1324" fmla="*/ 722954 h 777078"/>
                <a:gd name="connsiteX1325" fmla="*/ 3084553 w 5158930"/>
                <a:gd name="connsiteY1325" fmla="*/ 724383 h 777078"/>
                <a:gd name="connsiteX1326" fmla="*/ 3086553 w 5158930"/>
                <a:gd name="connsiteY1326" fmla="*/ 728764 h 777078"/>
                <a:gd name="connsiteX1327" fmla="*/ 3089411 w 5158930"/>
                <a:gd name="connsiteY1327" fmla="*/ 736480 h 777078"/>
                <a:gd name="connsiteX1328" fmla="*/ 3095030 w 5158930"/>
                <a:gd name="connsiteY1328" fmla="*/ 744100 h 777078"/>
                <a:gd name="connsiteX1329" fmla="*/ 3103060 w 5158930"/>
                <a:gd name="connsiteY1329" fmla="*/ 742357 h 777078"/>
                <a:gd name="connsiteX1330" fmla="*/ 3103317 w 5158930"/>
                <a:gd name="connsiteY1330" fmla="*/ 741909 h 777078"/>
                <a:gd name="connsiteX1331" fmla="*/ 3100841 w 5158930"/>
                <a:gd name="connsiteY1331" fmla="*/ 734098 h 777078"/>
                <a:gd name="connsiteX1332" fmla="*/ 3098079 w 5158930"/>
                <a:gd name="connsiteY1332" fmla="*/ 727431 h 777078"/>
                <a:gd name="connsiteX1333" fmla="*/ 3098079 w 5158930"/>
                <a:gd name="connsiteY1333" fmla="*/ 723716 h 777078"/>
                <a:gd name="connsiteX1334" fmla="*/ 3099507 w 5158930"/>
                <a:gd name="connsiteY1334" fmla="*/ 722288 h 777078"/>
                <a:gd name="connsiteX1335" fmla="*/ 3109032 w 5158930"/>
                <a:gd name="connsiteY1335" fmla="*/ 725050 h 777078"/>
                <a:gd name="connsiteX1336" fmla="*/ 3111223 w 5158930"/>
                <a:gd name="connsiteY1336" fmla="*/ 735337 h 777078"/>
                <a:gd name="connsiteX1337" fmla="*/ 3112652 w 5158930"/>
                <a:gd name="connsiteY1337" fmla="*/ 745814 h 777078"/>
                <a:gd name="connsiteX1338" fmla="*/ 3114462 w 5158930"/>
                <a:gd name="connsiteY1338" fmla="*/ 748100 h 777078"/>
                <a:gd name="connsiteX1339" fmla="*/ 3119986 w 5158930"/>
                <a:gd name="connsiteY1339" fmla="*/ 748100 h 777078"/>
                <a:gd name="connsiteX1340" fmla="*/ 3123320 w 5158930"/>
                <a:gd name="connsiteY1340" fmla="*/ 745719 h 777078"/>
                <a:gd name="connsiteX1341" fmla="*/ 3123320 w 5158930"/>
                <a:gd name="connsiteY1341" fmla="*/ 733241 h 777078"/>
                <a:gd name="connsiteX1342" fmla="*/ 3116557 w 5158930"/>
                <a:gd name="connsiteY1342" fmla="*/ 721621 h 777078"/>
                <a:gd name="connsiteX1343" fmla="*/ 3117509 w 5158930"/>
                <a:gd name="connsiteY1343" fmla="*/ 714953 h 777078"/>
                <a:gd name="connsiteX1344" fmla="*/ 3123987 w 5158930"/>
                <a:gd name="connsiteY1344" fmla="*/ 715620 h 777078"/>
                <a:gd name="connsiteX1345" fmla="*/ 3126939 w 5158930"/>
                <a:gd name="connsiteY1345" fmla="*/ 721811 h 777078"/>
                <a:gd name="connsiteX1346" fmla="*/ 3128273 w 5158930"/>
                <a:gd name="connsiteY1346" fmla="*/ 726383 h 777078"/>
                <a:gd name="connsiteX1347" fmla="*/ 3131797 w 5158930"/>
                <a:gd name="connsiteY1347" fmla="*/ 729336 h 777078"/>
                <a:gd name="connsiteX1348" fmla="*/ 3137607 w 5158930"/>
                <a:gd name="connsiteY1348" fmla="*/ 723621 h 777078"/>
                <a:gd name="connsiteX1349" fmla="*/ 3136083 w 5158930"/>
                <a:gd name="connsiteY1349" fmla="*/ 714763 h 777078"/>
                <a:gd name="connsiteX1350" fmla="*/ 3139798 w 5158930"/>
                <a:gd name="connsiteY1350" fmla="*/ 712381 h 777078"/>
                <a:gd name="connsiteX1351" fmla="*/ 3144560 w 5158930"/>
                <a:gd name="connsiteY1351" fmla="*/ 714286 h 777078"/>
                <a:gd name="connsiteX1352" fmla="*/ 3146370 w 5158930"/>
                <a:gd name="connsiteY1352" fmla="*/ 718478 h 777078"/>
                <a:gd name="connsiteX1353" fmla="*/ 3150561 w 5158930"/>
                <a:gd name="connsiteY1353" fmla="*/ 729241 h 777078"/>
                <a:gd name="connsiteX1354" fmla="*/ 3160086 w 5158930"/>
                <a:gd name="connsiteY1354" fmla="*/ 735527 h 777078"/>
                <a:gd name="connsiteX1355" fmla="*/ 3165801 w 5158930"/>
                <a:gd name="connsiteY1355" fmla="*/ 732955 h 777078"/>
                <a:gd name="connsiteX1356" fmla="*/ 3166373 w 5158930"/>
                <a:gd name="connsiteY1356" fmla="*/ 730098 h 777078"/>
                <a:gd name="connsiteX1357" fmla="*/ 3160563 w 5158930"/>
                <a:gd name="connsiteY1357" fmla="*/ 716287 h 777078"/>
                <a:gd name="connsiteX1358" fmla="*/ 3156943 w 5158930"/>
                <a:gd name="connsiteY1358" fmla="*/ 709429 h 777078"/>
                <a:gd name="connsiteX1359" fmla="*/ 3158467 w 5158930"/>
                <a:gd name="connsiteY1359" fmla="*/ 705333 h 777078"/>
                <a:gd name="connsiteX1360" fmla="*/ 3162944 w 5158930"/>
                <a:gd name="connsiteY1360" fmla="*/ 706381 h 777078"/>
                <a:gd name="connsiteX1361" fmla="*/ 3167135 w 5158930"/>
                <a:gd name="connsiteY1361" fmla="*/ 708476 h 777078"/>
                <a:gd name="connsiteX1362" fmla="*/ 3171135 w 5158930"/>
                <a:gd name="connsiteY1362" fmla="*/ 705523 h 777078"/>
                <a:gd name="connsiteX1363" fmla="*/ 3172373 w 5158930"/>
                <a:gd name="connsiteY1363" fmla="*/ 700475 h 777078"/>
                <a:gd name="connsiteX1364" fmla="*/ 3173326 w 5158930"/>
                <a:gd name="connsiteY1364" fmla="*/ 697046 h 777078"/>
                <a:gd name="connsiteX1365" fmla="*/ 3177898 w 5158930"/>
                <a:gd name="connsiteY1365" fmla="*/ 692569 h 777078"/>
                <a:gd name="connsiteX1366" fmla="*/ 3181708 w 5158930"/>
                <a:gd name="connsiteY1366" fmla="*/ 695808 h 777078"/>
                <a:gd name="connsiteX1367" fmla="*/ 3181708 w 5158930"/>
                <a:gd name="connsiteY1367" fmla="*/ 700951 h 777078"/>
                <a:gd name="connsiteX1368" fmla="*/ 3180279 w 5158930"/>
                <a:gd name="connsiteY1368" fmla="*/ 706095 h 777078"/>
                <a:gd name="connsiteX1369" fmla="*/ 3180279 w 5158930"/>
                <a:gd name="connsiteY1369" fmla="*/ 707809 h 777078"/>
                <a:gd name="connsiteX1370" fmla="*/ 3182279 w 5158930"/>
                <a:gd name="connsiteY1370" fmla="*/ 711619 h 777078"/>
                <a:gd name="connsiteX1371" fmla="*/ 3190566 w 5158930"/>
                <a:gd name="connsiteY1371" fmla="*/ 706476 h 777078"/>
                <a:gd name="connsiteX1372" fmla="*/ 3192471 w 5158930"/>
                <a:gd name="connsiteY1372" fmla="*/ 694951 h 777078"/>
                <a:gd name="connsiteX1373" fmla="*/ 3192471 w 5158930"/>
                <a:gd name="connsiteY1373" fmla="*/ 689236 h 777078"/>
                <a:gd name="connsiteX1374" fmla="*/ 3196662 w 5158930"/>
                <a:gd name="connsiteY1374" fmla="*/ 682473 h 777078"/>
                <a:gd name="connsiteX1375" fmla="*/ 3201139 w 5158930"/>
                <a:gd name="connsiteY1375" fmla="*/ 690569 h 777078"/>
                <a:gd name="connsiteX1376" fmla="*/ 3199139 w 5158930"/>
                <a:gd name="connsiteY1376" fmla="*/ 700094 h 777078"/>
                <a:gd name="connsiteX1377" fmla="*/ 3201234 w 5158930"/>
                <a:gd name="connsiteY1377" fmla="*/ 708476 h 777078"/>
                <a:gd name="connsiteX1378" fmla="*/ 3207140 w 5158930"/>
                <a:gd name="connsiteY1378" fmla="*/ 704380 h 777078"/>
                <a:gd name="connsiteX1379" fmla="*/ 3208854 w 5158930"/>
                <a:gd name="connsiteY1379" fmla="*/ 696665 h 777078"/>
                <a:gd name="connsiteX1380" fmla="*/ 3215141 w 5158930"/>
                <a:gd name="connsiteY1380" fmla="*/ 693331 h 777078"/>
                <a:gd name="connsiteX1381" fmla="*/ 3215617 w 5158930"/>
                <a:gd name="connsiteY1381" fmla="*/ 702285 h 777078"/>
                <a:gd name="connsiteX1382" fmla="*/ 3210378 w 5158930"/>
                <a:gd name="connsiteY1382" fmla="*/ 712762 h 777078"/>
                <a:gd name="connsiteX1383" fmla="*/ 3208473 w 5158930"/>
                <a:gd name="connsiteY1383" fmla="*/ 718478 h 777078"/>
                <a:gd name="connsiteX1384" fmla="*/ 3211712 w 5158930"/>
                <a:gd name="connsiteY1384" fmla="*/ 723240 h 777078"/>
                <a:gd name="connsiteX1385" fmla="*/ 3217713 w 5158930"/>
                <a:gd name="connsiteY1385" fmla="*/ 719716 h 777078"/>
                <a:gd name="connsiteX1386" fmla="*/ 3221904 w 5158930"/>
                <a:gd name="connsiteY1386" fmla="*/ 710191 h 777078"/>
                <a:gd name="connsiteX1387" fmla="*/ 3228476 w 5158930"/>
                <a:gd name="connsiteY1387" fmla="*/ 700666 h 777078"/>
                <a:gd name="connsiteX1388" fmla="*/ 3233333 w 5158930"/>
                <a:gd name="connsiteY1388" fmla="*/ 706285 h 777078"/>
                <a:gd name="connsiteX1389" fmla="*/ 3229714 w 5158930"/>
                <a:gd name="connsiteY1389" fmla="*/ 713620 h 777078"/>
                <a:gd name="connsiteX1390" fmla="*/ 3224666 w 5158930"/>
                <a:gd name="connsiteY1390" fmla="*/ 724002 h 777078"/>
                <a:gd name="connsiteX1391" fmla="*/ 3232857 w 5158930"/>
                <a:gd name="connsiteY1391" fmla="*/ 727240 h 777078"/>
                <a:gd name="connsiteX1392" fmla="*/ 3239620 w 5158930"/>
                <a:gd name="connsiteY1392" fmla="*/ 720668 h 777078"/>
                <a:gd name="connsiteX1393" fmla="*/ 3243716 w 5158930"/>
                <a:gd name="connsiteY1393" fmla="*/ 711905 h 777078"/>
                <a:gd name="connsiteX1394" fmla="*/ 3247716 w 5158930"/>
                <a:gd name="connsiteY1394" fmla="*/ 709238 h 777078"/>
                <a:gd name="connsiteX1395" fmla="*/ 3244097 w 5158930"/>
                <a:gd name="connsiteY1395" fmla="*/ 725145 h 777078"/>
                <a:gd name="connsiteX1396" fmla="*/ 3240191 w 5158930"/>
                <a:gd name="connsiteY1396" fmla="*/ 730003 h 777078"/>
                <a:gd name="connsiteX1397" fmla="*/ 3242287 w 5158930"/>
                <a:gd name="connsiteY1397" fmla="*/ 735051 h 777078"/>
                <a:gd name="connsiteX1398" fmla="*/ 3244573 w 5158930"/>
                <a:gd name="connsiteY1398" fmla="*/ 735051 h 777078"/>
                <a:gd name="connsiteX1399" fmla="*/ 3254098 w 5158930"/>
                <a:gd name="connsiteY1399" fmla="*/ 725526 h 777078"/>
                <a:gd name="connsiteX1400" fmla="*/ 3258765 w 5158930"/>
                <a:gd name="connsiteY1400" fmla="*/ 716001 h 777078"/>
                <a:gd name="connsiteX1401" fmla="*/ 3251336 w 5158930"/>
                <a:gd name="connsiteY1401" fmla="*/ 739242 h 777078"/>
                <a:gd name="connsiteX1402" fmla="*/ 3245525 w 5158930"/>
                <a:gd name="connsiteY1402" fmla="*/ 744671 h 777078"/>
                <a:gd name="connsiteX1403" fmla="*/ 3245525 w 5158930"/>
                <a:gd name="connsiteY1403" fmla="*/ 751910 h 777078"/>
                <a:gd name="connsiteX1404" fmla="*/ 3251621 w 5158930"/>
                <a:gd name="connsiteY1404" fmla="*/ 753815 h 777078"/>
                <a:gd name="connsiteX1405" fmla="*/ 3266099 w 5158930"/>
                <a:gd name="connsiteY1405" fmla="*/ 744290 h 777078"/>
                <a:gd name="connsiteX1406" fmla="*/ 3270195 w 5158930"/>
                <a:gd name="connsiteY1406" fmla="*/ 727145 h 777078"/>
                <a:gd name="connsiteX1407" fmla="*/ 3273910 w 5158930"/>
                <a:gd name="connsiteY1407" fmla="*/ 722192 h 777078"/>
                <a:gd name="connsiteX1408" fmla="*/ 3279530 w 5158930"/>
                <a:gd name="connsiteY1408" fmla="*/ 727145 h 777078"/>
                <a:gd name="connsiteX1409" fmla="*/ 3277434 w 5158930"/>
                <a:gd name="connsiteY1409" fmla="*/ 735337 h 777078"/>
                <a:gd name="connsiteX1410" fmla="*/ 3278291 w 5158930"/>
                <a:gd name="connsiteY1410" fmla="*/ 743242 h 777078"/>
                <a:gd name="connsiteX1411" fmla="*/ 3287816 w 5158930"/>
                <a:gd name="connsiteY1411" fmla="*/ 742480 h 777078"/>
                <a:gd name="connsiteX1412" fmla="*/ 3291912 w 5158930"/>
                <a:gd name="connsiteY1412" fmla="*/ 732955 h 777078"/>
                <a:gd name="connsiteX1413" fmla="*/ 3293246 w 5158930"/>
                <a:gd name="connsiteY1413" fmla="*/ 727431 h 777078"/>
                <a:gd name="connsiteX1414" fmla="*/ 3294484 w 5158930"/>
                <a:gd name="connsiteY1414" fmla="*/ 748196 h 777078"/>
                <a:gd name="connsiteX1415" fmla="*/ 3292865 w 5158930"/>
                <a:gd name="connsiteY1415" fmla="*/ 753625 h 777078"/>
                <a:gd name="connsiteX1416" fmla="*/ 3295246 w 5158930"/>
                <a:gd name="connsiteY1416" fmla="*/ 758482 h 777078"/>
                <a:gd name="connsiteX1417" fmla="*/ 3298104 w 5158930"/>
                <a:gd name="connsiteY1417" fmla="*/ 758482 h 777078"/>
                <a:gd name="connsiteX1418" fmla="*/ 3306581 w 5158930"/>
                <a:gd name="connsiteY1418" fmla="*/ 748291 h 777078"/>
                <a:gd name="connsiteX1419" fmla="*/ 3306581 w 5158930"/>
                <a:gd name="connsiteY1419" fmla="*/ 734194 h 777078"/>
                <a:gd name="connsiteX1420" fmla="*/ 3309533 w 5158930"/>
                <a:gd name="connsiteY1420" fmla="*/ 730193 h 777078"/>
                <a:gd name="connsiteX1421" fmla="*/ 3311153 w 5158930"/>
                <a:gd name="connsiteY1421" fmla="*/ 731717 h 777078"/>
                <a:gd name="connsiteX1422" fmla="*/ 3313820 w 5158930"/>
                <a:gd name="connsiteY1422" fmla="*/ 752482 h 777078"/>
                <a:gd name="connsiteX1423" fmla="*/ 3322583 w 5158930"/>
                <a:gd name="connsiteY1423" fmla="*/ 762007 h 777078"/>
                <a:gd name="connsiteX1424" fmla="*/ 3330298 w 5158930"/>
                <a:gd name="connsiteY1424" fmla="*/ 762007 h 777078"/>
                <a:gd name="connsiteX1425" fmla="*/ 3330298 w 5158930"/>
                <a:gd name="connsiteY1425" fmla="*/ 758578 h 777078"/>
                <a:gd name="connsiteX1426" fmla="*/ 3322488 w 5158930"/>
                <a:gd name="connsiteY1426" fmla="*/ 744481 h 777078"/>
                <a:gd name="connsiteX1427" fmla="*/ 3320773 w 5158930"/>
                <a:gd name="connsiteY1427" fmla="*/ 729050 h 777078"/>
                <a:gd name="connsiteX1428" fmla="*/ 3326679 w 5158930"/>
                <a:gd name="connsiteY1428" fmla="*/ 732384 h 777078"/>
                <a:gd name="connsiteX1429" fmla="*/ 3328488 w 5158930"/>
                <a:gd name="connsiteY1429" fmla="*/ 739813 h 777078"/>
                <a:gd name="connsiteX1430" fmla="*/ 3329726 w 5158930"/>
                <a:gd name="connsiteY1430" fmla="*/ 741052 h 777078"/>
                <a:gd name="connsiteX1431" fmla="*/ 3333917 w 5158930"/>
                <a:gd name="connsiteY1431" fmla="*/ 736575 h 777078"/>
                <a:gd name="connsiteX1432" fmla="*/ 3336965 w 5158930"/>
                <a:gd name="connsiteY1432" fmla="*/ 730670 h 777078"/>
                <a:gd name="connsiteX1433" fmla="*/ 3339728 w 5158930"/>
                <a:gd name="connsiteY1433" fmla="*/ 748100 h 777078"/>
                <a:gd name="connsiteX1434" fmla="*/ 3353729 w 5158930"/>
                <a:gd name="connsiteY1434" fmla="*/ 769722 h 777078"/>
                <a:gd name="connsiteX1435" fmla="*/ 3357444 w 5158930"/>
                <a:gd name="connsiteY1435" fmla="*/ 770960 h 777078"/>
                <a:gd name="connsiteX1436" fmla="*/ 3362873 w 5158930"/>
                <a:gd name="connsiteY1436" fmla="*/ 764674 h 777078"/>
                <a:gd name="connsiteX1437" fmla="*/ 3360492 w 5158930"/>
                <a:gd name="connsiteY1437" fmla="*/ 756006 h 777078"/>
                <a:gd name="connsiteX1438" fmla="*/ 3358016 w 5158930"/>
                <a:gd name="connsiteY1438" fmla="*/ 743623 h 777078"/>
                <a:gd name="connsiteX1439" fmla="*/ 3363159 w 5158930"/>
                <a:gd name="connsiteY1439" fmla="*/ 734098 h 777078"/>
                <a:gd name="connsiteX1440" fmla="*/ 3371065 w 5158930"/>
                <a:gd name="connsiteY1440" fmla="*/ 740861 h 777078"/>
                <a:gd name="connsiteX1441" fmla="*/ 3373922 w 5158930"/>
                <a:gd name="connsiteY1441" fmla="*/ 751624 h 777078"/>
                <a:gd name="connsiteX1442" fmla="*/ 3383447 w 5158930"/>
                <a:gd name="connsiteY1442" fmla="*/ 753148 h 777078"/>
                <a:gd name="connsiteX1443" fmla="*/ 3383924 w 5158930"/>
                <a:gd name="connsiteY1443" fmla="*/ 748957 h 777078"/>
                <a:gd name="connsiteX1444" fmla="*/ 3380114 w 5158930"/>
                <a:gd name="connsiteY1444" fmla="*/ 740099 h 777078"/>
                <a:gd name="connsiteX1445" fmla="*/ 3380114 w 5158930"/>
                <a:gd name="connsiteY1445" fmla="*/ 730574 h 777078"/>
                <a:gd name="connsiteX1446" fmla="*/ 3386400 w 5158930"/>
                <a:gd name="connsiteY1446" fmla="*/ 728860 h 777078"/>
                <a:gd name="connsiteX1447" fmla="*/ 3390115 w 5158930"/>
                <a:gd name="connsiteY1447" fmla="*/ 735622 h 777078"/>
                <a:gd name="connsiteX1448" fmla="*/ 3392972 w 5158930"/>
                <a:gd name="connsiteY1448" fmla="*/ 755149 h 777078"/>
                <a:gd name="connsiteX1449" fmla="*/ 3395163 w 5158930"/>
                <a:gd name="connsiteY1449" fmla="*/ 764674 h 777078"/>
                <a:gd name="connsiteX1450" fmla="*/ 3401545 w 5158930"/>
                <a:gd name="connsiteY1450" fmla="*/ 771722 h 777078"/>
                <a:gd name="connsiteX1451" fmla="*/ 3407355 w 5158930"/>
                <a:gd name="connsiteY1451" fmla="*/ 771722 h 777078"/>
                <a:gd name="connsiteX1452" fmla="*/ 3410594 w 5158930"/>
                <a:gd name="connsiteY1452" fmla="*/ 767246 h 777078"/>
                <a:gd name="connsiteX1453" fmla="*/ 3408308 w 5158930"/>
                <a:gd name="connsiteY1453" fmla="*/ 762673 h 777078"/>
                <a:gd name="connsiteX1454" fmla="*/ 3403259 w 5158930"/>
                <a:gd name="connsiteY1454" fmla="*/ 748672 h 777078"/>
                <a:gd name="connsiteX1455" fmla="*/ 3405450 w 5158930"/>
                <a:gd name="connsiteY1455" fmla="*/ 743433 h 777078"/>
                <a:gd name="connsiteX1456" fmla="*/ 3409070 w 5158930"/>
                <a:gd name="connsiteY1456" fmla="*/ 744290 h 777078"/>
                <a:gd name="connsiteX1457" fmla="*/ 3413451 w 5158930"/>
                <a:gd name="connsiteY1457" fmla="*/ 752291 h 777078"/>
                <a:gd name="connsiteX1458" fmla="*/ 3416690 w 5158930"/>
                <a:gd name="connsiteY1458" fmla="*/ 760959 h 777078"/>
                <a:gd name="connsiteX1459" fmla="*/ 3425072 w 5158930"/>
                <a:gd name="connsiteY1459" fmla="*/ 762959 h 777078"/>
                <a:gd name="connsiteX1460" fmla="*/ 3426977 w 5158930"/>
                <a:gd name="connsiteY1460" fmla="*/ 756387 h 777078"/>
                <a:gd name="connsiteX1461" fmla="*/ 3423452 w 5158930"/>
                <a:gd name="connsiteY1461" fmla="*/ 750100 h 777078"/>
                <a:gd name="connsiteX1462" fmla="*/ 3413927 w 5158930"/>
                <a:gd name="connsiteY1462" fmla="*/ 729050 h 777078"/>
                <a:gd name="connsiteX1463" fmla="*/ 3415737 w 5158930"/>
                <a:gd name="connsiteY1463" fmla="*/ 722383 h 777078"/>
                <a:gd name="connsiteX1464" fmla="*/ 3420119 w 5158930"/>
                <a:gd name="connsiteY1464" fmla="*/ 723812 h 777078"/>
                <a:gd name="connsiteX1465" fmla="*/ 3422119 w 5158930"/>
                <a:gd name="connsiteY1465" fmla="*/ 728193 h 777078"/>
                <a:gd name="connsiteX1466" fmla="*/ 3424976 w 5158930"/>
                <a:gd name="connsiteY1466" fmla="*/ 735908 h 777078"/>
                <a:gd name="connsiteX1467" fmla="*/ 3430596 w 5158930"/>
                <a:gd name="connsiteY1467" fmla="*/ 743528 h 777078"/>
                <a:gd name="connsiteX1468" fmla="*/ 3438626 w 5158930"/>
                <a:gd name="connsiteY1468" fmla="*/ 741776 h 777078"/>
                <a:gd name="connsiteX1469" fmla="*/ 3438883 w 5158930"/>
                <a:gd name="connsiteY1469" fmla="*/ 741338 h 777078"/>
                <a:gd name="connsiteX1470" fmla="*/ 3436311 w 5158930"/>
                <a:gd name="connsiteY1470" fmla="*/ 733527 h 777078"/>
                <a:gd name="connsiteX1471" fmla="*/ 3433549 w 5158930"/>
                <a:gd name="connsiteY1471" fmla="*/ 726859 h 777078"/>
                <a:gd name="connsiteX1472" fmla="*/ 3433549 w 5158930"/>
                <a:gd name="connsiteY1472" fmla="*/ 723145 h 777078"/>
                <a:gd name="connsiteX1473" fmla="*/ 3434978 w 5158930"/>
                <a:gd name="connsiteY1473" fmla="*/ 721716 h 777078"/>
                <a:gd name="connsiteX1474" fmla="*/ 3444503 w 5158930"/>
                <a:gd name="connsiteY1474" fmla="*/ 724478 h 777078"/>
                <a:gd name="connsiteX1475" fmla="*/ 3446693 w 5158930"/>
                <a:gd name="connsiteY1475" fmla="*/ 734765 h 777078"/>
                <a:gd name="connsiteX1476" fmla="*/ 3448122 w 5158930"/>
                <a:gd name="connsiteY1476" fmla="*/ 745243 h 777078"/>
                <a:gd name="connsiteX1477" fmla="*/ 3449932 w 5158930"/>
                <a:gd name="connsiteY1477" fmla="*/ 747529 h 777078"/>
                <a:gd name="connsiteX1478" fmla="*/ 3455456 w 5158930"/>
                <a:gd name="connsiteY1478" fmla="*/ 747529 h 777078"/>
                <a:gd name="connsiteX1479" fmla="*/ 3458695 w 5158930"/>
                <a:gd name="connsiteY1479" fmla="*/ 745147 h 777078"/>
                <a:gd name="connsiteX1480" fmla="*/ 3458695 w 5158930"/>
                <a:gd name="connsiteY1480" fmla="*/ 732670 h 777078"/>
                <a:gd name="connsiteX1481" fmla="*/ 3451932 w 5158930"/>
                <a:gd name="connsiteY1481" fmla="*/ 721049 h 777078"/>
                <a:gd name="connsiteX1482" fmla="*/ 3452885 w 5158930"/>
                <a:gd name="connsiteY1482" fmla="*/ 714382 h 777078"/>
                <a:gd name="connsiteX1483" fmla="*/ 3459362 w 5158930"/>
                <a:gd name="connsiteY1483" fmla="*/ 715048 h 777078"/>
                <a:gd name="connsiteX1484" fmla="*/ 3462314 w 5158930"/>
                <a:gd name="connsiteY1484" fmla="*/ 721240 h 777078"/>
                <a:gd name="connsiteX1485" fmla="*/ 3463648 w 5158930"/>
                <a:gd name="connsiteY1485" fmla="*/ 725812 h 777078"/>
                <a:gd name="connsiteX1486" fmla="*/ 3467172 w 5158930"/>
                <a:gd name="connsiteY1486" fmla="*/ 728764 h 777078"/>
                <a:gd name="connsiteX1487" fmla="*/ 3472887 w 5158930"/>
                <a:gd name="connsiteY1487" fmla="*/ 723049 h 777078"/>
                <a:gd name="connsiteX1488" fmla="*/ 3471458 w 5158930"/>
                <a:gd name="connsiteY1488" fmla="*/ 714191 h 777078"/>
                <a:gd name="connsiteX1489" fmla="*/ 3475173 w 5158930"/>
                <a:gd name="connsiteY1489" fmla="*/ 711810 h 777078"/>
                <a:gd name="connsiteX1490" fmla="*/ 3479936 w 5158930"/>
                <a:gd name="connsiteY1490" fmla="*/ 713715 h 777078"/>
                <a:gd name="connsiteX1491" fmla="*/ 3481650 w 5158930"/>
                <a:gd name="connsiteY1491" fmla="*/ 717906 h 777078"/>
                <a:gd name="connsiteX1492" fmla="*/ 3485937 w 5158930"/>
                <a:gd name="connsiteY1492" fmla="*/ 728669 h 777078"/>
                <a:gd name="connsiteX1493" fmla="*/ 3495462 w 5158930"/>
                <a:gd name="connsiteY1493" fmla="*/ 734956 h 777078"/>
                <a:gd name="connsiteX1494" fmla="*/ 3501176 w 5158930"/>
                <a:gd name="connsiteY1494" fmla="*/ 732384 h 777078"/>
                <a:gd name="connsiteX1495" fmla="*/ 3501653 w 5158930"/>
                <a:gd name="connsiteY1495" fmla="*/ 729526 h 777078"/>
                <a:gd name="connsiteX1496" fmla="*/ 3495842 w 5158930"/>
                <a:gd name="connsiteY1496" fmla="*/ 715715 h 777078"/>
                <a:gd name="connsiteX1497" fmla="*/ 3492223 w 5158930"/>
                <a:gd name="connsiteY1497" fmla="*/ 708857 h 777078"/>
                <a:gd name="connsiteX1498" fmla="*/ 3493842 w 5158930"/>
                <a:gd name="connsiteY1498" fmla="*/ 704761 h 777078"/>
                <a:gd name="connsiteX1499" fmla="*/ 3498224 w 5158930"/>
                <a:gd name="connsiteY1499" fmla="*/ 705809 h 777078"/>
                <a:gd name="connsiteX1500" fmla="*/ 3502510 w 5158930"/>
                <a:gd name="connsiteY1500" fmla="*/ 707905 h 777078"/>
                <a:gd name="connsiteX1501" fmla="*/ 3506510 w 5158930"/>
                <a:gd name="connsiteY1501" fmla="*/ 704952 h 777078"/>
                <a:gd name="connsiteX1502" fmla="*/ 3507654 w 5158930"/>
                <a:gd name="connsiteY1502" fmla="*/ 699904 h 777078"/>
                <a:gd name="connsiteX1503" fmla="*/ 3508606 w 5158930"/>
                <a:gd name="connsiteY1503" fmla="*/ 696475 h 777078"/>
                <a:gd name="connsiteX1504" fmla="*/ 3513273 w 5158930"/>
                <a:gd name="connsiteY1504" fmla="*/ 691998 h 777078"/>
                <a:gd name="connsiteX1505" fmla="*/ 3517083 w 5158930"/>
                <a:gd name="connsiteY1505" fmla="*/ 695236 h 777078"/>
                <a:gd name="connsiteX1506" fmla="*/ 3516607 w 5158930"/>
                <a:gd name="connsiteY1506" fmla="*/ 700380 h 777078"/>
                <a:gd name="connsiteX1507" fmla="*/ 3515178 w 5158930"/>
                <a:gd name="connsiteY1507" fmla="*/ 705523 h 777078"/>
                <a:gd name="connsiteX1508" fmla="*/ 3515178 w 5158930"/>
                <a:gd name="connsiteY1508" fmla="*/ 707238 h 777078"/>
                <a:gd name="connsiteX1509" fmla="*/ 3517274 w 5158930"/>
                <a:gd name="connsiteY1509" fmla="*/ 711048 h 777078"/>
                <a:gd name="connsiteX1510" fmla="*/ 3525465 w 5158930"/>
                <a:gd name="connsiteY1510" fmla="*/ 705904 h 777078"/>
                <a:gd name="connsiteX1511" fmla="*/ 3527370 w 5158930"/>
                <a:gd name="connsiteY1511" fmla="*/ 694379 h 777078"/>
                <a:gd name="connsiteX1512" fmla="*/ 3527370 w 5158930"/>
                <a:gd name="connsiteY1512" fmla="*/ 688664 h 777078"/>
                <a:gd name="connsiteX1513" fmla="*/ 3531656 w 5158930"/>
                <a:gd name="connsiteY1513" fmla="*/ 681901 h 777078"/>
                <a:gd name="connsiteX1514" fmla="*/ 3531656 w 5158930"/>
                <a:gd name="connsiteY1514" fmla="*/ 681901 h 777078"/>
                <a:gd name="connsiteX1515" fmla="*/ 3536133 w 5158930"/>
                <a:gd name="connsiteY1515" fmla="*/ 689998 h 777078"/>
                <a:gd name="connsiteX1516" fmla="*/ 3534133 w 5158930"/>
                <a:gd name="connsiteY1516" fmla="*/ 699523 h 777078"/>
                <a:gd name="connsiteX1517" fmla="*/ 3536133 w 5158930"/>
                <a:gd name="connsiteY1517" fmla="*/ 707905 h 777078"/>
                <a:gd name="connsiteX1518" fmla="*/ 3542134 w 5158930"/>
                <a:gd name="connsiteY1518" fmla="*/ 703809 h 777078"/>
                <a:gd name="connsiteX1519" fmla="*/ 3543848 w 5158930"/>
                <a:gd name="connsiteY1519" fmla="*/ 696094 h 777078"/>
                <a:gd name="connsiteX1520" fmla="*/ 3550135 w 5158930"/>
                <a:gd name="connsiteY1520" fmla="*/ 692760 h 777078"/>
                <a:gd name="connsiteX1521" fmla="*/ 3550611 w 5158930"/>
                <a:gd name="connsiteY1521" fmla="*/ 701713 h 777078"/>
                <a:gd name="connsiteX1522" fmla="*/ 3545277 w 5158930"/>
                <a:gd name="connsiteY1522" fmla="*/ 712191 h 777078"/>
                <a:gd name="connsiteX1523" fmla="*/ 3543372 w 5158930"/>
                <a:gd name="connsiteY1523" fmla="*/ 717906 h 777078"/>
                <a:gd name="connsiteX1524" fmla="*/ 3546611 w 5158930"/>
                <a:gd name="connsiteY1524" fmla="*/ 722668 h 777078"/>
                <a:gd name="connsiteX1525" fmla="*/ 3552612 w 5158930"/>
                <a:gd name="connsiteY1525" fmla="*/ 719144 h 777078"/>
                <a:gd name="connsiteX1526" fmla="*/ 3556802 w 5158930"/>
                <a:gd name="connsiteY1526" fmla="*/ 709619 h 777078"/>
                <a:gd name="connsiteX1527" fmla="*/ 3563375 w 5158930"/>
                <a:gd name="connsiteY1527" fmla="*/ 700094 h 777078"/>
                <a:gd name="connsiteX1528" fmla="*/ 3568328 w 5158930"/>
                <a:gd name="connsiteY1528" fmla="*/ 705714 h 777078"/>
                <a:gd name="connsiteX1529" fmla="*/ 3564708 w 5158930"/>
                <a:gd name="connsiteY1529" fmla="*/ 713048 h 777078"/>
                <a:gd name="connsiteX1530" fmla="*/ 3559565 w 5158930"/>
                <a:gd name="connsiteY1530" fmla="*/ 723430 h 777078"/>
                <a:gd name="connsiteX1531" fmla="*/ 3567756 w 5158930"/>
                <a:gd name="connsiteY1531" fmla="*/ 726669 h 777078"/>
                <a:gd name="connsiteX1532" fmla="*/ 3574614 w 5158930"/>
                <a:gd name="connsiteY1532" fmla="*/ 720097 h 777078"/>
                <a:gd name="connsiteX1533" fmla="*/ 3578710 w 5158930"/>
                <a:gd name="connsiteY1533" fmla="*/ 711334 h 777078"/>
                <a:gd name="connsiteX1534" fmla="*/ 3582710 w 5158930"/>
                <a:gd name="connsiteY1534" fmla="*/ 708667 h 777078"/>
                <a:gd name="connsiteX1535" fmla="*/ 3579091 w 5158930"/>
                <a:gd name="connsiteY1535" fmla="*/ 724573 h 777078"/>
                <a:gd name="connsiteX1536" fmla="*/ 3575186 w 5158930"/>
                <a:gd name="connsiteY1536" fmla="*/ 729431 h 777078"/>
                <a:gd name="connsiteX1537" fmla="*/ 3577281 w 5158930"/>
                <a:gd name="connsiteY1537" fmla="*/ 734479 h 777078"/>
                <a:gd name="connsiteX1538" fmla="*/ 3579472 w 5158930"/>
                <a:gd name="connsiteY1538" fmla="*/ 734479 h 777078"/>
                <a:gd name="connsiteX1539" fmla="*/ 3588997 w 5158930"/>
                <a:gd name="connsiteY1539" fmla="*/ 724954 h 777078"/>
                <a:gd name="connsiteX1540" fmla="*/ 3593664 w 5158930"/>
                <a:gd name="connsiteY1540" fmla="*/ 715429 h 777078"/>
                <a:gd name="connsiteX1541" fmla="*/ 3586330 w 5158930"/>
                <a:gd name="connsiteY1541" fmla="*/ 738671 h 777078"/>
                <a:gd name="connsiteX1542" fmla="*/ 3580424 w 5158930"/>
                <a:gd name="connsiteY1542" fmla="*/ 744100 h 777078"/>
                <a:gd name="connsiteX1543" fmla="*/ 3580424 w 5158930"/>
                <a:gd name="connsiteY1543" fmla="*/ 751339 h 777078"/>
                <a:gd name="connsiteX1544" fmla="*/ 3586521 w 5158930"/>
                <a:gd name="connsiteY1544" fmla="*/ 753244 h 777078"/>
                <a:gd name="connsiteX1545" fmla="*/ 3601094 w 5158930"/>
                <a:gd name="connsiteY1545" fmla="*/ 743719 h 777078"/>
                <a:gd name="connsiteX1546" fmla="*/ 3605189 w 5158930"/>
                <a:gd name="connsiteY1546" fmla="*/ 726574 h 777078"/>
                <a:gd name="connsiteX1547" fmla="*/ 3608904 w 5158930"/>
                <a:gd name="connsiteY1547" fmla="*/ 721621 h 777078"/>
                <a:gd name="connsiteX1548" fmla="*/ 3614429 w 5158930"/>
                <a:gd name="connsiteY1548" fmla="*/ 726574 h 777078"/>
                <a:gd name="connsiteX1549" fmla="*/ 3612429 w 5158930"/>
                <a:gd name="connsiteY1549" fmla="*/ 734765 h 777078"/>
                <a:gd name="connsiteX1550" fmla="*/ 3613286 w 5158930"/>
                <a:gd name="connsiteY1550" fmla="*/ 742671 h 777078"/>
                <a:gd name="connsiteX1551" fmla="*/ 3622811 w 5158930"/>
                <a:gd name="connsiteY1551" fmla="*/ 741909 h 777078"/>
                <a:gd name="connsiteX1552" fmla="*/ 3626906 w 5158930"/>
                <a:gd name="connsiteY1552" fmla="*/ 732384 h 777078"/>
                <a:gd name="connsiteX1553" fmla="*/ 3628145 w 5158930"/>
                <a:gd name="connsiteY1553" fmla="*/ 726859 h 777078"/>
                <a:gd name="connsiteX1554" fmla="*/ 3629478 w 5158930"/>
                <a:gd name="connsiteY1554" fmla="*/ 747624 h 777078"/>
                <a:gd name="connsiteX1555" fmla="*/ 3627859 w 5158930"/>
                <a:gd name="connsiteY1555" fmla="*/ 753053 h 777078"/>
                <a:gd name="connsiteX1556" fmla="*/ 3630240 w 5158930"/>
                <a:gd name="connsiteY1556" fmla="*/ 757911 h 777078"/>
                <a:gd name="connsiteX1557" fmla="*/ 3633002 w 5158930"/>
                <a:gd name="connsiteY1557" fmla="*/ 757911 h 777078"/>
                <a:gd name="connsiteX1558" fmla="*/ 3641480 w 5158930"/>
                <a:gd name="connsiteY1558" fmla="*/ 747719 h 777078"/>
                <a:gd name="connsiteX1559" fmla="*/ 3641004 w 5158930"/>
                <a:gd name="connsiteY1559" fmla="*/ 733622 h 777078"/>
                <a:gd name="connsiteX1560" fmla="*/ 3643956 w 5158930"/>
                <a:gd name="connsiteY1560" fmla="*/ 729622 h 777078"/>
                <a:gd name="connsiteX1561" fmla="*/ 3645575 w 5158930"/>
                <a:gd name="connsiteY1561" fmla="*/ 731146 h 777078"/>
                <a:gd name="connsiteX1562" fmla="*/ 3648242 w 5158930"/>
                <a:gd name="connsiteY1562" fmla="*/ 751910 h 777078"/>
                <a:gd name="connsiteX1563" fmla="*/ 3657101 w 5158930"/>
                <a:gd name="connsiteY1563" fmla="*/ 761435 h 777078"/>
                <a:gd name="connsiteX1564" fmla="*/ 3664816 w 5158930"/>
                <a:gd name="connsiteY1564" fmla="*/ 761435 h 777078"/>
                <a:gd name="connsiteX1565" fmla="*/ 3664816 w 5158930"/>
                <a:gd name="connsiteY1565" fmla="*/ 758006 h 777078"/>
                <a:gd name="connsiteX1566" fmla="*/ 3657005 w 5158930"/>
                <a:gd name="connsiteY1566" fmla="*/ 743909 h 777078"/>
                <a:gd name="connsiteX1567" fmla="*/ 3655291 w 5158930"/>
                <a:gd name="connsiteY1567" fmla="*/ 728479 h 777078"/>
                <a:gd name="connsiteX1568" fmla="*/ 3661101 w 5158930"/>
                <a:gd name="connsiteY1568" fmla="*/ 731813 h 777078"/>
                <a:gd name="connsiteX1569" fmla="*/ 3663006 w 5158930"/>
                <a:gd name="connsiteY1569" fmla="*/ 739242 h 777078"/>
                <a:gd name="connsiteX1570" fmla="*/ 3664245 w 5158930"/>
                <a:gd name="connsiteY1570" fmla="*/ 740480 h 777078"/>
                <a:gd name="connsiteX1571" fmla="*/ 3668435 w 5158930"/>
                <a:gd name="connsiteY1571" fmla="*/ 736004 h 777078"/>
                <a:gd name="connsiteX1572" fmla="*/ 3671388 w 5158930"/>
                <a:gd name="connsiteY1572" fmla="*/ 730098 h 777078"/>
                <a:gd name="connsiteX1573" fmla="*/ 3674150 w 5158930"/>
                <a:gd name="connsiteY1573" fmla="*/ 747529 h 777078"/>
                <a:gd name="connsiteX1574" fmla="*/ 3688247 w 5158930"/>
                <a:gd name="connsiteY1574" fmla="*/ 769150 h 777078"/>
                <a:gd name="connsiteX1575" fmla="*/ 3691962 w 5158930"/>
                <a:gd name="connsiteY1575" fmla="*/ 770389 h 777078"/>
                <a:gd name="connsiteX1576" fmla="*/ 3697296 w 5158930"/>
                <a:gd name="connsiteY1576" fmla="*/ 764102 h 777078"/>
                <a:gd name="connsiteX1577" fmla="*/ 3695010 w 5158930"/>
                <a:gd name="connsiteY1577" fmla="*/ 755434 h 777078"/>
                <a:gd name="connsiteX1578" fmla="*/ 3692438 w 5158930"/>
                <a:gd name="connsiteY1578" fmla="*/ 743052 h 777078"/>
                <a:gd name="connsiteX1579" fmla="*/ 3697677 w 5158930"/>
                <a:gd name="connsiteY1579" fmla="*/ 733527 h 777078"/>
                <a:gd name="connsiteX1580" fmla="*/ 3705583 w 5158930"/>
                <a:gd name="connsiteY1580" fmla="*/ 740290 h 777078"/>
                <a:gd name="connsiteX1581" fmla="*/ 3708440 w 5158930"/>
                <a:gd name="connsiteY1581" fmla="*/ 751053 h 777078"/>
                <a:gd name="connsiteX1582" fmla="*/ 3717965 w 5158930"/>
                <a:gd name="connsiteY1582" fmla="*/ 752577 h 777078"/>
                <a:gd name="connsiteX1583" fmla="*/ 3718442 w 5158930"/>
                <a:gd name="connsiteY1583" fmla="*/ 748386 h 777078"/>
                <a:gd name="connsiteX1584" fmla="*/ 3714727 w 5158930"/>
                <a:gd name="connsiteY1584" fmla="*/ 739528 h 777078"/>
                <a:gd name="connsiteX1585" fmla="*/ 3714727 w 5158930"/>
                <a:gd name="connsiteY1585" fmla="*/ 730003 h 777078"/>
                <a:gd name="connsiteX1586" fmla="*/ 3721013 w 5158930"/>
                <a:gd name="connsiteY1586" fmla="*/ 728288 h 777078"/>
                <a:gd name="connsiteX1587" fmla="*/ 3724728 w 5158930"/>
                <a:gd name="connsiteY1587" fmla="*/ 735051 h 777078"/>
                <a:gd name="connsiteX1588" fmla="*/ 3727681 w 5158930"/>
                <a:gd name="connsiteY1588" fmla="*/ 754577 h 777078"/>
                <a:gd name="connsiteX1589" fmla="*/ 3729872 w 5158930"/>
                <a:gd name="connsiteY1589" fmla="*/ 764102 h 777078"/>
                <a:gd name="connsiteX1590" fmla="*/ 3736158 w 5158930"/>
                <a:gd name="connsiteY1590" fmla="*/ 771151 h 777078"/>
                <a:gd name="connsiteX1591" fmla="*/ 3742064 w 5158930"/>
                <a:gd name="connsiteY1591" fmla="*/ 771151 h 777078"/>
                <a:gd name="connsiteX1592" fmla="*/ 3745207 w 5158930"/>
                <a:gd name="connsiteY1592" fmla="*/ 766674 h 777078"/>
                <a:gd name="connsiteX1593" fmla="*/ 3743016 w 5158930"/>
                <a:gd name="connsiteY1593" fmla="*/ 762102 h 777078"/>
                <a:gd name="connsiteX1594" fmla="*/ 3737968 w 5158930"/>
                <a:gd name="connsiteY1594" fmla="*/ 748100 h 777078"/>
                <a:gd name="connsiteX1595" fmla="*/ 3740159 w 5158930"/>
                <a:gd name="connsiteY1595" fmla="*/ 742862 h 777078"/>
                <a:gd name="connsiteX1596" fmla="*/ 3743778 w 5158930"/>
                <a:gd name="connsiteY1596" fmla="*/ 743719 h 777078"/>
                <a:gd name="connsiteX1597" fmla="*/ 3748160 w 5158930"/>
                <a:gd name="connsiteY1597" fmla="*/ 751720 h 777078"/>
                <a:gd name="connsiteX1598" fmla="*/ 3751398 w 5158930"/>
                <a:gd name="connsiteY1598" fmla="*/ 760388 h 777078"/>
                <a:gd name="connsiteX1599" fmla="*/ 3759780 w 5158930"/>
                <a:gd name="connsiteY1599" fmla="*/ 762388 h 777078"/>
                <a:gd name="connsiteX1600" fmla="*/ 3761590 w 5158930"/>
                <a:gd name="connsiteY1600" fmla="*/ 755815 h 777078"/>
                <a:gd name="connsiteX1601" fmla="*/ 3758161 w 5158930"/>
                <a:gd name="connsiteY1601" fmla="*/ 749529 h 777078"/>
                <a:gd name="connsiteX1602" fmla="*/ 3748636 w 5158930"/>
                <a:gd name="connsiteY1602" fmla="*/ 728479 h 777078"/>
                <a:gd name="connsiteX1603" fmla="*/ 3750446 w 5158930"/>
                <a:gd name="connsiteY1603" fmla="*/ 721811 h 777078"/>
                <a:gd name="connsiteX1604" fmla="*/ 3754922 w 5158930"/>
                <a:gd name="connsiteY1604" fmla="*/ 723240 h 777078"/>
                <a:gd name="connsiteX1605" fmla="*/ 3756923 w 5158930"/>
                <a:gd name="connsiteY1605" fmla="*/ 727621 h 777078"/>
                <a:gd name="connsiteX1606" fmla="*/ 3759685 w 5158930"/>
                <a:gd name="connsiteY1606" fmla="*/ 735337 h 777078"/>
                <a:gd name="connsiteX1607" fmla="*/ 3765400 w 5158930"/>
                <a:gd name="connsiteY1607" fmla="*/ 742957 h 777078"/>
                <a:gd name="connsiteX1608" fmla="*/ 3773525 w 5158930"/>
                <a:gd name="connsiteY1608" fmla="*/ 741042 h 777078"/>
                <a:gd name="connsiteX1609" fmla="*/ 3773687 w 5158930"/>
                <a:gd name="connsiteY1609" fmla="*/ 740766 h 777078"/>
                <a:gd name="connsiteX1610" fmla="*/ 3771115 w 5158930"/>
                <a:gd name="connsiteY1610" fmla="*/ 732955 h 777078"/>
                <a:gd name="connsiteX1611" fmla="*/ 3768353 w 5158930"/>
                <a:gd name="connsiteY1611" fmla="*/ 726288 h 777078"/>
                <a:gd name="connsiteX1612" fmla="*/ 3768353 w 5158930"/>
                <a:gd name="connsiteY1612" fmla="*/ 722573 h 777078"/>
                <a:gd name="connsiteX1613" fmla="*/ 3769781 w 5158930"/>
                <a:gd name="connsiteY1613" fmla="*/ 721145 h 777078"/>
                <a:gd name="connsiteX1614" fmla="*/ 3779306 w 5158930"/>
                <a:gd name="connsiteY1614" fmla="*/ 723907 h 777078"/>
                <a:gd name="connsiteX1615" fmla="*/ 3781497 w 5158930"/>
                <a:gd name="connsiteY1615" fmla="*/ 734194 h 777078"/>
                <a:gd name="connsiteX1616" fmla="*/ 3782926 w 5158930"/>
                <a:gd name="connsiteY1616" fmla="*/ 744671 h 777078"/>
                <a:gd name="connsiteX1617" fmla="*/ 3784831 w 5158930"/>
                <a:gd name="connsiteY1617" fmla="*/ 746957 h 777078"/>
                <a:gd name="connsiteX1618" fmla="*/ 3790260 w 5158930"/>
                <a:gd name="connsiteY1618" fmla="*/ 746957 h 777078"/>
                <a:gd name="connsiteX1619" fmla="*/ 3793594 w 5158930"/>
                <a:gd name="connsiteY1619" fmla="*/ 744576 h 777078"/>
                <a:gd name="connsiteX1620" fmla="*/ 3793594 w 5158930"/>
                <a:gd name="connsiteY1620" fmla="*/ 732098 h 777078"/>
                <a:gd name="connsiteX1621" fmla="*/ 3786926 w 5158930"/>
                <a:gd name="connsiteY1621" fmla="*/ 720478 h 777078"/>
                <a:gd name="connsiteX1622" fmla="*/ 3787784 w 5158930"/>
                <a:gd name="connsiteY1622" fmla="*/ 713810 h 777078"/>
                <a:gd name="connsiteX1623" fmla="*/ 3794261 w 5158930"/>
                <a:gd name="connsiteY1623" fmla="*/ 714477 h 777078"/>
                <a:gd name="connsiteX1624" fmla="*/ 3797213 w 5158930"/>
                <a:gd name="connsiteY1624" fmla="*/ 720668 h 777078"/>
                <a:gd name="connsiteX1625" fmla="*/ 3798547 w 5158930"/>
                <a:gd name="connsiteY1625" fmla="*/ 725240 h 777078"/>
                <a:gd name="connsiteX1626" fmla="*/ 3802166 w 5158930"/>
                <a:gd name="connsiteY1626" fmla="*/ 728193 h 777078"/>
                <a:gd name="connsiteX1627" fmla="*/ 3807881 w 5158930"/>
                <a:gd name="connsiteY1627" fmla="*/ 722478 h 777078"/>
                <a:gd name="connsiteX1628" fmla="*/ 3806453 w 5158930"/>
                <a:gd name="connsiteY1628" fmla="*/ 713620 h 777078"/>
                <a:gd name="connsiteX1629" fmla="*/ 3810072 w 5158930"/>
                <a:gd name="connsiteY1629" fmla="*/ 711238 h 777078"/>
                <a:gd name="connsiteX1630" fmla="*/ 3814835 w 5158930"/>
                <a:gd name="connsiteY1630" fmla="*/ 713143 h 777078"/>
                <a:gd name="connsiteX1631" fmla="*/ 3816645 w 5158930"/>
                <a:gd name="connsiteY1631" fmla="*/ 717334 h 777078"/>
                <a:gd name="connsiteX1632" fmla="*/ 3820835 w 5158930"/>
                <a:gd name="connsiteY1632" fmla="*/ 728098 h 777078"/>
                <a:gd name="connsiteX1633" fmla="*/ 3830360 w 5158930"/>
                <a:gd name="connsiteY1633" fmla="*/ 734384 h 777078"/>
                <a:gd name="connsiteX1634" fmla="*/ 3836533 w 5158930"/>
                <a:gd name="connsiteY1634" fmla="*/ 730536 h 777078"/>
                <a:gd name="connsiteX1635" fmla="*/ 3836647 w 5158930"/>
                <a:gd name="connsiteY1635" fmla="*/ 728955 h 777078"/>
                <a:gd name="connsiteX1636" fmla="*/ 3830837 w 5158930"/>
                <a:gd name="connsiteY1636" fmla="*/ 715144 h 777078"/>
                <a:gd name="connsiteX1637" fmla="*/ 3827217 w 5158930"/>
                <a:gd name="connsiteY1637" fmla="*/ 708286 h 777078"/>
                <a:gd name="connsiteX1638" fmla="*/ 3828741 w 5158930"/>
                <a:gd name="connsiteY1638" fmla="*/ 704190 h 777078"/>
                <a:gd name="connsiteX1639" fmla="*/ 3833218 w 5158930"/>
                <a:gd name="connsiteY1639" fmla="*/ 705238 h 777078"/>
                <a:gd name="connsiteX1640" fmla="*/ 3837409 w 5158930"/>
                <a:gd name="connsiteY1640" fmla="*/ 707333 h 777078"/>
                <a:gd name="connsiteX1641" fmla="*/ 3841409 w 5158930"/>
                <a:gd name="connsiteY1641" fmla="*/ 704380 h 777078"/>
                <a:gd name="connsiteX1642" fmla="*/ 3842648 w 5158930"/>
                <a:gd name="connsiteY1642" fmla="*/ 699332 h 777078"/>
                <a:gd name="connsiteX1643" fmla="*/ 3843600 w 5158930"/>
                <a:gd name="connsiteY1643" fmla="*/ 695903 h 777078"/>
                <a:gd name="connsiteX1644" fmla="*/ 3848267 w 5158930"/>
                <a:gd name="connsiteY1644" fmla="*/ 691426 h 777078"/>
                <a:gd name="connsiteX1645" fmla="*/ 3852077 w 5158930"/>
                <a:gd name="connsiteY1645" fmla="*/ 694665 h 777078"/>
                <a:gd name="connsiteX1646" fmla="*/ 3852077 w 5158930"/>
                <a:gd name="connsiteY1646" fmla="*/ 699808 h 777078"/>
                <a:gd name="connsiteX1647" fmla="*/ 3850649 w 5158930"/>
                <a:gd name="connsiteY1647" fmla="*/ 704952 h 777078"/>
                <a:gd name="connsiteX1648" fmla="*/ 3850649 w 5158930"/>
                <a:gd name="connsiteY1648" fmla="*/ 706666 h 777078"/>
                <a:gd name="connsiteX1649" fmla="*/ 3852744 w 5158930"/>
                <a:gd name="connsiteY1649" fmla="*/ 710476 h 777078"/>
                <a:gd name="connsiteX1650" fmla="*/ 3860936 w 5158930"/>
                <a:gd name="connsiteY1650" fmla="*/ 705333 h 777078"/>
                <a:gd name="connsiteX1651" fmla="*/ 3862841 w 5158930"/>
                <a:gd name="connsiteY1651" fmla="*/ 693808 h 777078"/>
                <a:gd name="connsiteX1652" fmla="*/ 3862841 w 5158930"/>
                <a:gd name="connsiteY1652" fmla="*/ 688093 h 777078"/>
                <a:gd name="connsiteX1653" fmla="*/ 3867032 w 5158930"/>
                <a:gd name="connsiteY1653" fmla="*/ 681330 h 777078"/>
                <a:gd name="connsiteX1654" fmla="*/ 3867032 w 5158930"/>
                <a:gd name="connsiteY1654" fmla="*/ 681330 h 777078"/>
                <a:gd name="connsiteX1655" fmla="*/ 3871604 w 5158930"/>
                <a:gd name="connsiteY1655" fmla="*/ 689426 h 777078"/>
                <a:gd name="connsiteX1656" fmla="*/ 3869604 w 5158930"/>
                <a:gd name="connsiteY1656" fmla="*/ 698951 h 777078"/>
                <a:gd name="connsiteX1657" fmla="*/ 3871604 w 5158930"/>
                <a:gd name="connsiteY1657" fmla="*/ 707333 h 777078"/>
                <a:gd name="connsiteX1658" fmla="*/ 3877509 w 5158930"/>
                <a:gd name="connsiteY1658" fmla="*/ 703237 h 777078"/>
                <a:gd name="connsiteX1659" fmla="*/ 3879319 w 5158930"/>
                <a:gd name="connsiteY1659" fmla="*/ 695522 h 777078"/>
                <a:gd name="connsiteX1660" fmla="*/ 3885510 w 5158930"/>
                <a:gd name="connsiteY1660" fmla="*/ 692188 h 777078"/>
                <a:gd name="connsiteX1661" fmla="*/ 3885987 w 5158930"/>
                <a:gd name="connsiteY1661" fmla="*/ 701142 h 777078"/>
                <a:gd name="connsiteX1662" fmla="*/ 3880748 w 5158930"/>
                <a:gd name="connsiteY1662" fmla="*/ 711619 h 777078"/>
                <a:gd name="connsiteX1663" fmla="*/ 3878843 w 5158930"/>
                <a:gd name="connsiteY1663" fmla="*/ 717334 h 777078"/>
                <a:gd name="connsiteX1664" fmla="*/ 3882081 w 5158930"/>
                <a:gd name="connsiteY1664" fmla="*/ 722097 h 777078"/>
                <a:gd name="connsiteX1665" fmla="*/ 3888082 w 5158930"/>
                <a:gd name="connsiteY1665" fmla="*/ 718573 h 777078"/>
                <a:gd name="connsiteX1666" fmla="*/ 3892273 w 5158930"/>
                <a:gd name="connsiteY1666" fmla="*/ 709048 h 777078"/>
                <a:gd name="connsiteX1667" fmla="*/ 3898845 w 5158930"/>
                <a:gd name="connsiteY1667" fmla="*/ 699523 h 777078"/>
                <a:gd name="connsiteX1668" fmla="*/ 3903798 w 5158930"/>
                <a:gd name="connsiteY1668" fmla="*/ 705142 h 777078"/>
                <a:gd name="connsiteX1669" fmla="*/ 3900179 w 5158930"/>
                <a:gd name="connsiteY1669" fmla="*/ 712477 h 777078"/>
                <a:gd name="connsiteX1670" fmla="*/ 3895035 w 5158930"/>
                <a:gd name="connsiteY1670" fmla="*/ 722859 h 777078"/>
                <a:gd name="connsiteX1671" fmla="*/ 3903227 w 5158930"/>
                <a:gd name="connsiteY1671" fmla="*/ 726097 h 777078"/>
                <a:gd name="connsiteX1672" fmla="*/ 3910085 w 5158930"/>
                <a:gd name="connsiteY1672" fmla="*/ 719525 h 777078"/>
                <a:gd name="connsiteX1673" fmla="*/ 3914085 w 5158930"/>
                <a:gd name="connsiteY1673" fmla="*/ 710762 h 777078"/>
                <a:gd name="connsiteX1674" fmla="*/ 3918181 w 5158930"/>
                <a:gd name="connsiteY1674" fmla="*/ 708095 h 777078"/>
                <a:gd name="connsiteX1675" fmla="*/ 3914466 w 5158930"/>
                <a:gd name="connsiteY1675" fmla="*/ 724002 h 777078"/>
                <a:gd name="connsiteX1676" fmla="*/ 3910656 w 5158930"/>
                <a:gd name="connsiteY1676" fmla="*/ 728860 h 777078"/>
                <a:gd name="connsiteX1677" fmla="*/ 3912656 w 5158930"/>
                <a:gd name="connsiteY1677" fmla="*/ 733908 h 777078"/>
                <a:gd name="connsiteX1678" fmla="*/ 3914942 w 5158930"/>
                <a:gd name="connsiteY1678" fmla="*/ 733908 h 777078"/>
                <a:gd name="connsiteX1679" fmla="*/ 3924467 w 5158930"/>
                <a:gd name="connsiteY1679" fmla="*/ 724383 h 777078"/>
                <a:gd name="connsiteX1680" fmla="*/ 3929135 w 5158930"/>
                <a:gd name="connsiteY1680" fmla="*/ 714858 h 777078"/>
                <a:gd name="connsiteX1681" fmla="*/ 3921800 w 5158930"/>
                <a:gd name="connsiteY1681" fmla="*/ 738099 h 777078"/>
                <a:gd name="connsiteX1682" fmla="*/ 3915895 w 5158930"/>
                <a:gd name="connsiteY1682" fmla="*/ 743528 h 777078"/>
                <a:gd name="connsiteX1683" fmla="*/ 3915895 w 5158930"/>
                <a:gd name="connsiteY1683" fmla="*/ 750767 h 777078"/>
                <a:gd name="connsiteX1684" fmla="*/ 3921991 w 5158930"/>
                <a:gd name="connsiteY1684" fmla="*/ 752672 h 777078"/>
                <a:gd name="connsiteX1685" fmla="*/ 3936469 w 5158930"/>
                <a:gd name="connsiteY1685" fmla="*/ 743147 h 777078"/>
                <a:gd name="connsiteX1686" fmla="*/ 3940660 w 5158930"/>
                <a:gd name="connsiteY1686" fmla="*/ 726002 h 777078"/>
                <a:gd name="connsiteX1687" fmla="*/ 3944375 w 5158930"/>
                <a:gd name="connsiteY1687" fmla="*/ 721049 h 777078"/>
                <a:gd name="connsiteX1688" fmla="*/ 3949899 w 5158930"/>
                <a:gd name="connsiteY1688" fmla="*/ 726002 h 777078"/>
                <a:gd name="connsiteX1689" fmla="*/ 3947804 w 5158930"/>
                <a:gd name="connsiteY1689" fmla="*/ 734194 h 777078"/>
                <a:gd name="connsiteX1690" fmla="*/ 3948756 w 5158930"/>
                <a:gd name="connsiteY1690" fmla="*/ 742099 h 777078"/>
                <a:gd name="connsiteX1691" fmla="*/ 3958281 w 5158930"/>
                <a:gd name="connsiteY1691" fmla="*/ 741338 h 777078"/>
                <a:gd name="connsiteX1692" fmla="*/ 3962377 w 5158930"/>
                <a:gd name="connsiteY1692" fmla="*/ 731813 h 777078"/>
                <a:gd name="connsiteX1693" fmla="*/ 3963710 w 5158930"/>
                <a:gd name="connsiteY1693" fmla="*/ 726288 h 777078"/>
                <a:gd name="connsiteX1694" fmla="*/ 3964949 w 5158930"/>
                <a:gd name="connsiteY1694" fmla="*/ 747053 h 777078"/>
                <a:gd name="connsiteX1695" fmla="*/ 3963425 w 5158930"/>
                <a:gd name="connsiteY1695" fmla="*/ 752482 h 777078"/>
                <a:gd name="connsiteX1696" fmla="*/ 3965806 w 5158930"/>
                <a:gd name="connsiteY1696" fmla="*/ 757339 h 777078"/>
                <a:gd name="connsiteX1697" fmla="*/ 3968568 w 5158930"/>
                <a:gd name="connsiteY1697" fmla="*/ 757339 h 777078"/>
                <a:gd name="connsiteX1698" fmla="*/ 3977046 w 5158930"/>
                <a:gd name="connsiteY1698" fmla="*/ 747148 h 777078"/>
                <a:gd name="connsiteX1699" fmla="*/ 3976569 w 5158930"/>
                <a:gd name="connsiteY1699" fmla="*/ 733051 h 777078"/>
                <a:gd name="connsiteX1700" fmla="*/ 3979522 w 5158930"/>
                <a:gd name="connsiteY1700" fmla="*/ 729050 h 777078"/>
                <a:gd name="connsiteX1701" fmla="*/ 3981141 w 5158930"/>
                <a:gd name="connsiteY1701" fmla="*/ 730574 h 777078"/>
                <a:gd name="connsiteX1702" fmla="*/ 3983808 w 5158930"/>
                <a:gd name="connsiteY1702" fmla="*/ 751339 h 777078"/>
                <a:gd name="connsiteX1703" fmla="*/ 3992571 w 5158930"/>
                <a:gd name="connsiteY1703" fmla="*/ 760864 h 777078"/>
                <a:gd name="connsiteX1704" fmla="*/ 4000382 w 5158930"/>
                <a:gd name="connsiteY1704" fmla="*/ 760864 h 777078"/>
                <a:gd name="connsiteX1705" fmla="*/ 3999905 w 5158930"/>
                <a:gd name="connsiteY1705" fmla="*/ 757435 h 777078"/>
                <a:gd name="connsiteX1706" fmla="*/ 3992190 w 5158930"/>
                <a:gd name="connsiteY1706" fmla="*/ 743338 h 777078"/>
                <a:gd name="connsiteX1707" fmla="*/ 3990476 w 5158930"/>
                <a:gd name="connsiteY1707" fmla="*/ 727907 h 777078"/>
                <a:gd name="connsiteX1708" fmla="*/ 3996286 w 5158930"/>
                <a:gd name="connsiteY1708" fmla="*/ 731241 h 777078"/>
                <a:gd name="connsiteX1709" fmla="*/ 3998096 w 5158930"/>
                <a:gd name="connsiteY1709" fmla="*/ 738671 h 777078"/>
                <a:gd name="connsiteX1710" fmla="*/ 3999429 w 5158930"/>
                <a:gd name="connsiteY1710" fmla="*/ 739909 h 777078"/>
                <a:gd name="connsiteX1711" fmla="*/ 4003525 w 5158930"/>
                <a:gd name="connsiteY1711" fmla="*/ 735432 h 777078"/>
                <a:gd name="connsiteX1712" fmla="*/ 4006573 w 5158930"/>
                <a:gd name="connsiteY1712" fmla="*/ 729526 h 777078"/>
                <a:gd name="connsiteX1713" fmla="*/ 4009335 w 5158930"/>
                <a:gd name="connsiteY1713" fmla="*/ 746957 h 777078"/>
                <a:gd name="connsiteX1714" fmla="*/ 4023337 w 5158930"/>
                <a:gd name="connsiteY1714" fmla="*/ 768579 h 777078"/>
                <a:gd name="connsiteX1715" fmla="*/ 4027147 w 5158930"/>
                <a:gd name="connsiteY1715" fmla="*/ 769817 h 777078"/>
                <a:gd name="connsiteX1716" fmla="*/ 4032481 w 5158930"/>
                <a:gd name="connsiteY1716" fmla="*/ 763531 h 777078"/>
                <a:gd name="connsiteX1717" fmla="*/ 4030100 w 5158930"/>
                <a:gd name="connsiteY1717" fmla="*/ 754863 h 777078"/>
                <a:gd name="connsiteX1718" fmla="*/ 4027623 w 5158930"/>
                <a:gd name="connsiteY1718" fmla="*/ 742480 h 777078"/>
                <a:gd name="connsiteX1719" fmla="*/ 4032862 w 5158930"/>
                <a:gd name="connsiteY1719" fmla="*/ 732955 h 777078"/>
                <a:gd name="connsiteX1720" fmla="*/ 4040672 w 5158930"/>
                <a:gd name="connsiteY1720" fmla="*/ 739718 h 777078"/>
                <a:gd name="connsiteX1721" fmla="*/ 4043625 w 5158930"/>
                <a:gd name="connsiteY1721" fmla="*/ 750481 h 777078"/>
                <a:gd name="connsiteX1722" fmla="*/ 4053150 w 5158930"/>
                <a:gd name="connsiteY1722" fmla="*/ 752005 h 777078"/>
                <a:gd name="connsiteX1723" fmla="*/ 4053150 w 5158930"/>
                <a:gd name="connsiteY1723" fmla="*/ 747814 h 777078"/>
                <a:gd name="connsiteX1724" fmla="*/ 4049435 w 5158930"/>
                <a:gd name="connsiteY1724" fmla="*/ 738956 h 777078"/>
                <a:gd name="connsiteX1725" fmla="*/ 4049435 w 5158930"/>
                <a:gd name="connsiteY1725" fmla="*/ 729431 h 777078"/>
                <a:gd name="connsiteX1726" fmla="*/ 4055722 w 5158930"/>
                <a:gd name="connsiteY1726" fmla="*/ 727717 h 777078"/>
                <a:gd name="connsiteX1727" fmla="*/ 4059437 w 5158930"/>
                <a:gd name="connsiteY1727" fmla="*/ 734479 h 777078"/>
                <a:gd name="connsiteX1728" fmla="*/ 4062389 w 5158930"/>
                <a:gd name="connsiteY1728" fmla="*/ 754006 h 777078"/>
                <a:gd name="connsiteX1729" fmla="*/ 4064580 w 5158930"/>
                <a:gd name="connsiteY1729" fmla="*/ 763531 h 777078"/>
                <a:gd name="connsiteX1730" fmla="*/ 4070867 w 5158930"/>
                <a:gd name="connsiteY1730" fmla="*/ 770579 h 777078"/>
                <a:gd name="connsiteX1731" fmla="*/ 4076677 w 5158930"/>
                <a:gd name="connsiteY1731" fmla="*/ 770579 h 777078"/>
                <a:gd name="connsiteX1732" fmla="*/ 4079915 w 5158930"/>
                <a:gd name="connsiteY1732" fmla="*/ 766103 h 777078"/>
                <a:gd name="connsiteX1733" fmla="*/ 4077725 w 5158930"/>
                <a:gd name="connsiteY1733" fmla="*/ 761530 h 777078"/>
                <a:gd name="connsiteX1734" fmla="*/ 4072676 w 5158930"/>
                <a:gd name="connsiteY1734" fmla="*/ 747529 h 777078"/>
                <a:gd name="connsiteX1735" fmla="*/ 4074772 w 5158930"/>
                <a:gd name="connsiteY1735" fmla="*/ 742290 h 777078"/>
                <a:gd name="connsiteX1736" fmla="*/ 4078487 w 5158930"/>
                <a:gd name="connsiteY1736" fmla="*/ 743147 h 777078"/>
                <a:gd name="connsiteX1737" fmla="*/ 4082773 w 5158930"/>
                <a:gd name="connsiteY1737" fmla="*/ 751148 h 777078"/>
                <a:gd name="connsiteX1738" fmla="*/ 4086107 w 5158930"/>
                <a:gd name="connsiteY1738" fmla="*/ 759816 h 777078"/>
                <a:gd name="connsiteX1739" fmla="*/ 4094393 w 5158930"/>
                <a:gd name="connsiteY1739" fmla="*/ 761816 h 777078"/>
                <a:gd name="connsiteX1740" fmla="*/ 4096298 w 5158930"/>
                <a:gd name="connsiteY1740" fmla="*/ 755244 h 777078"/>
                <a:gd name="connsiteX1741" fmla="*/ 4092774 w 5158930"/>
                <a:gd name="connsiteY1741" fmla="*/ 748957 h 777078"/>
                <a:gd name="connsiteX1742" fmla="*/ 4083249 w 5158930"/>
                <a:gd name="connsiteY1742" fmla="*/ 727907 h 777078"/>
                <a:gd name="connsiteX1743" fmla="*/ 4085059 w 5158930"/>
                <a:gd name="connsiteY1743" fmla="*/ 721240 h 777078"/>
                <a:gd name="connsiteX1744" fmla="*/ 4089440 w 5158930"/>
                <a:gd name="connsiteY1744" fmla="*/ 722668 h 777078"/>
                <a:gd name="connsiteX1745" fmla="*/ 4091441 w 5158930"/>
                <a:gd name="connsiteY1745" fmla="*/ 727050 h 777078"/>
                <a:gd name="connsiteX1746" fmla="*/ 4094298 w 5158930"/>
                <a:gd name="connsiteY1746" fmla="*/ 734765 h 777078"/>
                <a:gd name="connsiteX1747" fmla="*/ 4099918 w 5158930"/>
                <a:gd name="connsiteY1747" fmla="*/ 742385 h 777078"/>
                <a:gd name="connsiteX1748" fmla="*/ 4107947 w 5158930"/>
                <a:gd name="connsiteY1748" fmla="*/ 740642 h 777078"/>
                <a:gd name="connsiteX1749" fmla="*/ 4108205 w 5158930"/>
                <a:gd name="connsiteY1749" fmla="*/ 740195 h 777078"/>
                <a:gd name="connsiteX1750" fmla="*/ 4105728 w 5158930"/>
                <a:gd name="connsiteY1750" fmla="*/ 732384 h 777078"/>
                <a:gd name="connsiteX1751" fmla="*/ 4102966 w 5158930"/>
                <a:gd name="connsiteY1751" fmla="*/ 725716 h 777078"/>
                <a:gd name="connsiteX1752" fmla="*/ 4102966 w 5158930"/>
                <a:gd name="connsiteY1752" fmla="*/ 722002 h 777078"/>
                <a:gd name="connsiteX1753" fmla="*/ 4104299 w 5158930"/>
                <a:gd name="connsiteY1753" fmla="*/ 720573 h 777078"/>
                <a:gd name="connsiteX1754" fmla="*/ 4113824 w 5158930"/>
                <a:gd name="connsiteY1754" fmla="*/ 723335 h 777078"/>
                <a:gd name="connsiteX1755" fmla="*/ 4116015 w 5158930"/>
                <a:gd name="connsiteY1755" fmla="*/ 733622 h 777078"/>
                <a:gd name="connsiteX1756" fmla="*/ 4117444 w 5158930"/>
                <a:gd name="connsiteY1756" fmla="*/ 744100 h 777078"/>
                <a:gd name="connsiteX1757" fmla="*/ 4119254 w 5158930"/>
                <a:gd name="connsiteY1757" fmla="*/ 746386 h 777078"/>
                <a:gd name="connsiteX1758" fmla="*/ 4124778 w 5158930"/>
                <a:gd name="connsiteY1758" fmla="*/ 746386 h 777078"/>
                <a:gd name="connsiteX1759" fmla="*/ 4128017 w 5158930"/>
                <a:gd name="connsiteY1759" fmla="*/ 744004 h 777078"/>
                <a:gd name="connsiteX1760" fmla="*/ 4128017 w 5158930"/>
                <a:gd name="connsiteY1760" fmla="*/ 731527 h 777078"/>
                <a:gd name="connsiteX1761" fmla="*/ 4121254 w 5158930"/>
                <a:gd name="connsiteY1761" fmla="*/ 719906 h 777078"/>
                <a:gd name="connsiteX1762" fmla="*/ 4122206 w 5158930"/>
                <a:gd name="connsiteY1762" fmla="*/ 713239 h 777078"/>
                <a:gd name="connsiteX1763" fmla="*/ 4128683 w 5158930"/>
                <a:gd name="connsiteY1763" fmla="*/ 713905 h 777078"/>
                <a:gd name="connsiteX1764" fmla="*/ 4131636 w 5158930"/>
                <a:gd name="connsiteY1764" fmla="*/ 720097 h 777078"/>
                <a:gd name="connsiteX1765" fmla="*/ 4132970 w 5158930"/>
                <a:gd name="connsiteY1765" fmla="*/ 724669 h 777078"/>
                <a:gd name="connsiteX1766" fmla="*/ 4136494 w 5158930"/>
                <a:gd name="connsiteY1766" fmla="*/ 727621 h 777078"/>
                <a:gd name="connsiteX1767" fmla="*/ 4142209 w 5158930"/>
                <a:gd name="connsiteY1767" fmla="*/ 721906 h 777078"/>
                <a:gd name="connsiteX1768" fmla="*/ 4140780 w 5158930"/>
                <a:gd name="connsiteY1768" fmla="*/ 713048 h 777078"/>
                <a:gd name="connsiteX1769" fmla="*/ 4144495 w 5158930"/>
                <a:gd name="connsiteY1769" fmla="*/ 710667 h 777078"/>
                <a:gd name="connsiteX1770" fmla="*/ 4149257 w 5158930"/>
                <a:gd name="connsiteY1770" fmla="*/ 712572 h 777078"/>
                <a:gd name="connsiteX1771" fmla="*/ 4151067 w 5158930"/>
                <a:gd name="connsiteY1771" fmla="*/ 716763 h 777078"/>
                <a:gd name="connsiteX1772" fmla="*/ 4155258 w 5158930"/>
                <a:gd name="connsiteY1772" fmla="*/ 727526 h 777078"/>
                <a:gd name="connsiteX1773" fmla="*/ 4164783 w 5158930"/>
                <a:gd name="connsiteY1773" fmla="*/ 733813 h 777078"/>
                <a:gd name="connsiteX1774" fmla="*/ 4170498 w 5158930"/>
                <a:gd name="connsiteY1774" fmla="*/ 731241 h 777078"/>
                <a:gd name="connsiteX1775" fmla="*/ 4171070 w 5158930"/>
                <a:gd name="connsiteY1775" fmla="*/ 728383 h 777078"/>
                <a:gd name="connsiteX1776" fmla="*/ 4165259 w 5158930"/>
                <a:gd name="connsiteY1776" fmla="*/ 714572 h 777078"/>
                <a:gd name="connsiteX1777" fmla="*/ 4161545 w 5158930"/>
                <a:gd name="connsiteY1777" fmla="*/ 707714 h 777078"/>
                <a:gd name="connsiteX1778" fmla="*/ 4163164 w 5158930"/>
                <a:gd name="connsiteY1778" fmla="*/ 703618 h 777078"/>
                <a:gd name="connsiteX1779" fmla="*/ 4167641 w 5158930"/>
                <a:gd name="connsiteY1779" fmla="*/ 704666 h 777078"/>
                <a:gd name="connsiteX1780" fmla="*/ 4171832 w 5158930"/>
                <a:gd name="connsiteY1780" fmla="*/ 706762 h 777078"/>
                <a:gd name="connsiteX1781" fmla="*/ 4175832 w 5158930"/>
                <a:gd name="connsiteY1781" fmla="*/ 703809 h 777078"/>
                <a:gd name="connsiteX1782" fmla="*/ 4177071 w 5158930"/>
                <a:gd name="connsiteY1782" fmla="*/ 698761 h 777078"/>
                <a:gd name="connsiteX1783" fmla="*/ 4177928 w 5158930"/>
                <a:gd name="connsiteY1783" fmla="*/ 695332 h 777078"/>
                <a:gd name="connsiteX1784" fmla="*/ 4182595 w 5158930"/>
                <a:gd name="connsiteY1784" fmla="*/ 690855 h 777078"/>
                <a:gd name="connsiteX1785" fmla="*/ 4186405 w 5158930"/>
                <a:gd name="connsiteY1785" fmla="*/ 694093 h 777078"/>
                <a:gd name="connsiteX1786" fmla="*/ 4185929 w 5158930"/>
                <a:gd name="connsiteY1786" fmla="*/ 699237 h 777078"/>
                <a:gd name="connsiteX1787" fmla="*/ 4184500 w 5158930"/>
                <a:gd name="connsiteY1787" fmla="*/ 704380 h 777078"/>
                <a:gd name="connsiteX1788" fmla="*/ 4184500 w 5158930"/>
                <a:gd name="connsiteY1788" fmla="*/ 706095 h 777078"/>
                <a:gd name="connsiteX1789" fmla="*/ 4186500 w 5158930"/>
                <a:gd name="connsiteY1789" fmla="*/ 709905 h 777078"/>
                <a:gd name="connsiteX1790" fmla="*/ 4194787 w 5158930"/>
                <a:gd name="connsiteY1790" fmla="*/ 704761 h 777078"/>
                <a:gd name="connsiteX1791" fmla="*/ 4184405 w 5158930"/>
                <a:gd name="connsiteY1791" fmla="*/ 698094 h 777078"/>
                <a:gd name="connsiteX1792" fmla="*/ 4184405 w 5158930"/>
                <a:gd name="connsiteY1792" fmla="*/ 692379 h 777078"/>
                <a:gd name="connsiteX1793" fmla="*/ 4188596 w 5158930"/>
                <a:gd name="connsiteY1793" fmla="*/ 685616 h 777078"/>
                <a:gd name="connsiteX1794" fmla="*/ 4193072 w 5158930"/>
                <a:gd name="connsiteY1794" fmla="*/ 693712 h 777078"/>
                <a:gd name="connsiteX1795" fmla="*/ 4191072 w 5158930"/>
                <a:gd name="connsiteY1795" fmla="*/ 703237 h 777078"/>
                <a:gd name="connsiteX1796" fmla="*/ 4193168 w 5158930"/>
                <a:gd name="connsiteY1796" fmla="*/ 711619 h 777078"/>
                <a:gd name="connsiteX1797" fmla="*/ 4199073 w 5158930"/>
                <a:gd name="connsiteY1797" fmla="*/ 707524 h 777078"/>
                <a:gd name="connsiteX1798" fmla="*/ 4200788 w 5158930"/>
                <a:gd name="connsiteY1798" fmla="*/ 699808 h 777078"/>
                <a:gd name="connsiteX1799" fmla="*/ 4207074 w 5158930"/>
                <a:gd name="connsiteY1799" fmla="*/ 696475 h 777078"/>
                <a:gd name="connsiteX1800" fmla="*/ 4207550 w 5158930"/>
                <a:gd name="connsiteY1800" fmla="*/ 705428 h 777078"/>
                <a:gd name="connsiteX1801" fmla="*/ 4202216 w 5158930"/>
                <a:gd name="connsiteY1801" fmla="*/ 715906 h 777078"/>
                <a:gd name="connsiteX1802" fmla="*/ 4200312 w 5158930"/>
                <a:gd name="connsiteY1802" fmla="*/ 721621 h 777078"/>
                <a:gd name="connsiteX1803" fmla="*/ 4203645 w 5158930"/>
                <a:gd name="connsiteY1803" fmla="*/ 726383 h 777078"/>
                <a:gd name="connsiteX1804" fmla="*/ 4209646 w 5158930"/>
                <a:gd name="connsiteY1804" fmla="*/ 722859 h 777078"/>
                <a:gd name="connsiteX1805" fmla="*/ 4213837 w 5158930"/>
                <a:gd name="connsiteY1805" fmla="*/ 713334 h 777078"/>
                <a:gd name="connsiteX1806" fmla="*/ 4220409 w 5158930"/>
                <a:gd name="connsiteY1806" fmla="*/ 703809 h 777078"/>
                <a:gd name="connsiteX1807" fmla="*/ 4225267 w 5158930"/>
                <a:gd name="connsiteY1807" fmla="*/ 709429 h 777078"/>
                <a:gd name="connsiteX1808" fmla="*/ 4221648 w 5158930"/>
                <a:gd name="connsiteY1808" fmla="*/ 716763 h 777078"/>
                <a:gd name="connsiteX1809" fmla="*/ 4216504 w 5158930"/>
                <a:gd name="connsiteY1809" fmla="*/ 727145 h 777078"/>
                <a:gd name="connsiteX1810" fmla="*/ 4224791 w 5158930"/>
                <a:gd name="connsiteY1810" fmla="*/ 730384 h 777078"/>
                <a:gd name="connsiteX1811" fmla="*/ 4231554 w 5158930"/>
                <a:gd name="connsiteY1811" fmla="*/ 723812 h 777078"/>
                <a:gd name="connsiteX1812" fmla="*/ 4235649 w 5158930"/>
                <a:gd name="connsiteY1812" fmla="*/ 715048 h 777078"/>
                <a:gd name="connsiteX1813" fmla="*/ 4239650 w 5158930"/>
                <a:gd name="connsiteY1813" fmla="*/ 712381 h 777078"/>
                <a:gd name="connsiteX1814" fmla="*/ 4236030 w 5158930"/>
                <a:gd name="connsiteY1814" fmla="*/ 728288 h 777078"/>
                <a:gd name="connsiteX1815" fmla="*/ 4232125 w 5158930"/>
                <a:gd name="connsiteY1815" fmla="*/ 733146 h 777078"/>
                <a:gd name="connsiteX1816" fmla="*/ 4234221 w 5158930"/>
                <a:gd name="connsiteY1816" fmla="*/ 738194 h 777078"/>
                <a:gd name="connsiteX1817" fmla="*/ 4236507 w 5158930"/>
                <a:gd name="connsiteY1817" fmla="*/ 738194 h 777078"/>
                <a:gd name="connsiteX1818" fmla="*/ 4246032 w 5158930"/>
                <a:gd name="connsiteY1818" fmla="*/ 728669 h 777078"/>
                <a:gd name="connsiteX1819" fmla="*/ 4250699 w 5158930"/>
                <a:gd name="connsiteY1819" fmla="*/ 719144 h 777078"/>
                <a:gd name="connsiteX1820" fmla="*/ 4243365 w 5158930"/>
                <a:gd name="connsiteY1820" fmla="*/ 742385 h 777078"/>
                <a:gd name="connsiteX1821" fmla="*/ 4237459 w 5158930"/>
                <a:gd name="connsiteY1821" fmla="*/ 747814 h 777078"/>
                <a:gd name="connsiteX1822" fmla="*/ 4237459 w 5158930"/>
                <a:gd name="connsiteY1822" fmla="*/ 755054 h 777078"/>
                <a:gd name="connsiteX1823" fmla="*/ 4243555 w 5158930"/>
                <a:gd name="connsiteY1823" fmla="*/ 756958 h 777078"/>
                <a:gd name="connsiteX1824" fmla="*/ 4258033 w 5158930"/>
                <a:gd name="connsiteY1824" fmla="*/ 747433 h 777078"/>
                <a:gd name="connsiteX1825" fmla="*/ 4262129 w 5158930"/>
                <a:gd name="connsiteY1825" fmla="*/ 730288 h 777078"/>
                <a:gd name="connsiteX1826" fmla="*/ 4265843 w 5158930"/>
                <a:gd name="connsiteY1826" fmla="*/ 725335 h 777078"/>
                <a:gd name="connsiteX1827" fmla="*/ 4271368 w 5158930"/>
                <a:gd name="connsiteY1827" fmla="*/ 730288 h 777078"/>
                <a:gd name="connsiteX1828" fmla="*/ 4269368 w 5158930"/>
                <a:gd name="connsiteY1828" fmla="*/ 738480 h 777078"/>
                <a:gd name="connsiteX1829" fmla="*/ 4270225 w 5158930"/>
                <a:gd name="connsiteY1829" fmla="*/ 746386 h 777078"/>
                <a:gd name="connsiteX1830" fmla="*/ 4279750 w 5158930"/>
                <a:gd name="connsiteY1830" fmla="*/ 745624 h 777078"/>
                <a:gd name="connsiteX1831" fmla="*/ 4283846 w 5158930"/>
                <a:gd name="connsiteY1831" fmla="*/ 736099 h 777078"/>
                <a:gd name="connsiteX1832" fmla="*/ 4285179 w 5158930"/>
                <a:gd name="connsiteY1832" fmla="*/ 730574 h 777078"/>
                <a:gd name="connsiteX1833" fmla="*/ 4286417 w 5158930"/>
                <a:gd name="connsiteY1833" fmla="*/ 751339 h 777078"/>
                <a:gd name="connsiteX1834" fmla="*/ 4284798 w 5158930"/>
                <a:gd name="connsiteY1834" fmla="*/ 756768 h 777078"/>
                <a:gd name="connsiteX1835" fmla="*/ 4287180 w 5158930"/>
                <a:gd name="connsiteY1835" fmla="*/ 761626 h 777078"/>
                <a:gd name="connsiteX1836" fmla="*/ 4289942 w 5158930"/>
                <a:gd name="connsiteY1836" fmla="*/ 761626 h 777078"/>
                <a:gd name="connsiteX1837" fmla="*/ 4298514 w 5158930"/>
                <a:gd name="connsiteY1837" fmla="*/ 751434 h 777078"/>
                <a:gd name="connsiteX1838" fmla="*/ 4297943 w 5158930"/>
                <a:gd name="connsiteY1838" fmla="*/ 737337 h 777078"/>
                <a:gd name="connsiteX1839" fmla="*/ 4300896 w 5158930"/>
                <a:gd name="connsiteY1839" fmla="*/ 733337 h 777078"/>
                <a:gd name="connsiteX1840" fmla="*/ 4302610 w 5158930"/>
                <a:gd name="connsiteY1840" fmla="*/ 734860 h 777078"/>
                <a:gd name="connsiteX1841" fmla="*/ 4305182 w 5158930"/>
                <a:gd name="connsiteY1841" fmla="*/ 755625 h 777078"/>
                <a:gd name="connsiteX1842" fmla="*/ 4314040 w 5158930"/>
                <a:gd name="connsiteY1842" fmla="*/ 765150 h 777078"/>
                <a:gd name="connsiteX1843" fmla="*/ 4321755 w 5158930"/>
                <a:gd name="connsiteY1843" fmla="*/ 765150 h 777078"/>
                <a:gd name="connsiteX1844" fmla="*/ 4321755 w 5158930"/>
                <a:gd name="connsiteY1844" fmla="*/ 761721 h 777078"/>
                <a:gd name="connsiteX1845" fmla="*/ 4313945 w 5158930"/>
                <a:gd name="connsiteY1845" fmla="*/ 747624 h 777078"/>
                <a:gd name="connsiteX1846" fmla="*/ 4312230 w 5158930"/>
                <a:gd name="connsiteY1846" fmla="*/ 732193 h 777078"/>
                <a:gd name="connsiteX1847" fmla="*/ 4318041 w 5158930"/>
                <a:gd name="connsiteY1847" fmla="*/ 735527 h 777078"/>
                <a:gd name="connsiteX1848" fmla="*/ 4319946 w 5158930"/>
                <a:gd name="connsiteY1848" fmla="*/ 742957 h 777078"/>
                <a:gd name="connsiteX1849" fmla="*/ 4321184 w 5158930"/>
                <a:gd name="connsiteY1849" fmla="*/ 744195 h 777078"/>
                <a:gd name="connsiteX1850" fmla="*/ 4325375 w 5158930"/>
                <a:gd name="connsiteY1850" fmla="*/ 739718 h 777078"/>
                <a:gd name="connsiteX1851" fmla="*/ 4328423 w 5158930"/>
                <a:gd name="connsiteY1851" fmla="*/ 733813 h 777078"/>
                <a:gd name="connsiteX1852" fmla="*/ 4331090 w 5158930"/>
                <a:gd name="connsiteY1852" fmla="*/ 751243 h 777078"/>
                <a:gd name="connsiteX1853" fmla="*/ 4345187 w 5158930"/>
                <a:gd name="connsiteY1853" fmla="*/ 772865 h 777078"/>
                <a:gd name="connsiteX1854" fmla="*/ 4348901 w 5158930"/>
                <a:gd name="connsiteY1854" fmla="*/ 774104 h 777078"/>
                <a:gd name="connsiteX1855" fmla="*/ 4354331 w 5158930"/>
                <a:gd name="connsiteY1855" fmla="*/ 767817 h 777078"/>
                <a:gd name="connsiteX1856" fmla="*/ 4351950 w 5158930"/>
                <a:gd name="connsiteY1856" fmla="*/ 759149 h 777078"/>
                <a:gd name="connsiteX1857" fmla="*/ 4349473 w 5158930"/>
                <a:gd name="connsiteY1857" fmla="*/ 746767 h 777078"/>
                <a:gd name="connsiteX1858" fmla="*/ 4354616 w 5158930"/>
                <a:gd name="connsiteY1858" fmla="*/ 737242 h 777078"/>
                <a:gd name="connsiteX1859" fmla="*/ 4362522 w 5158930"/>
                <a:gd name="connsiteY1859" fmla="*/ 744004 h 777078"/>
                <a:gd name="connsiteX1860" fmla="*/ 4365380 w 5158930"/>
                <a:gd name="connsiteY1860" fmla="*/ 754768 h 777078"/>
                <a:gd name="connsiteX1861" fmla="*/ 4374905 w 5158930"/>
                <a:gd name="connsiteY1861" fmla="*/ 756292 h 777078"/>
                <a:gd name="connsiteX1862" fmla="*/ 4375381 w 5158930"/>
                <a:gd name="connsiteY1862" fmla="*/ 752101 h 777078"/>
                <a:gd name="connsiteX1863" fmla="*/ 4371571 w 5158930"/>
                <a:gd name="connsiteY1863" fmla="*/ 743242 h 777078"/>
                <a:gd name="connsiteX1864" fmla="*/ 4371571 w 5158930"/>
                <a:gd name="connsiteY1864" fmla="*/ 733717 h 777078"/>
                <a:gd name="connsiteX1865" fmla="*/ 4377858 w 5158930"/>
                <a:gd name="connsiteY1865" fmla="*/ 732003 h 777078"/>
                <a:gd name="connsiteX1866" fmla="*/ 4381667 w 5158930"/>
                <a:gd name="connsiteY1866" fmla="*/ 738766 h 777078"/>
                <a:gd name="connsiteX1867" fmla="*/ 4384525 w 5158930"/>
                <a:gd name="connsiteY1867" fmla="*/ 758292 h 777078"/>
                <a:gd name="connsiteX1868" fmla="*/ 4386716 w 5158930"/>
                <a:gd name="connsiteY1868" fmla="*/ 767817 h 777078"/>
                <a:gd name="connsiteX1869" fmla="*/ 4393098 w 5158930"/>
                <a:gd name="connsiteY1869" fmla="*/ 774865 h 777078"/>
                <a:gd name="connsiteX1870" fmla="*/ 4398908 w 5158930"/>
                <a:gd name="connsiteY1870" fmla="*/ 774865 h 777078"/>
                <a:gd name="connsiteX1871" fmla="*/ 4402146 w 5158930"/>
                <a:gd name="connsiteY1871" fmla="*/ 770389 h 777078"/>
                <a:gd name="connsiteX1872" fmla="*/ 4399860 w 5158930"/>
                <a:gd name="connsiteY1872" fmla="*/ 765817 h 777078"/>
                <a:gd name="connsiteX1873" fmla="*/ 4394812 w 5158930"/>
                <a:gd name="connsiteY1873" fmla="*/ 751815 h 777078"/>
                <a:gd name="connsiteX1874" fmla="*/ 4397003 w 5158930"/>
                <a:gd name="connsiteY1874" fmla="*/ 746576 h 777078"/>
                <a:gd name="connsiteX1875" fmla="*/ 4400622 w 5158930"/>
                <a:gd name="connsiteY1875" fmla="*/ 747433 h 777078"/>
                <a:gd name="connsiteX1876" fmla="*/ 4405004 w 5158930"/>
                <a:gd name="connsiteY1876" fmla="*/ 755434 h 777078"/>
                <a:gd name="connsiteX1877" fmla="*/ 4408242 w 5158930"/>
                <a:gd name="connsiteY1877" fmla="*/ 764102 h 777078"/>
                <a:gd name="connsiteX1878" fmla="*/ 4416624 w 5158930"/>
                <a:gd name="connsiteY1878" fmla="*/ 766103 h 777078"/>
                <a:gd name="connsiteX1879" fmla="*/ 4418434 w 5158930"/>
                <a:gd name="connsiteY1879" fmla="*/ 759530 h 777078"/>
                <a:gd name="connsiteX1880" fmla="*/ 4415005 w 5158930"/>
                <a:gd name="connsiteY1880" fmla="*/ 753244 h 777078"/>
                <a:gd name="connsiteX1881" fmla="*/ 4405480 w 5158930"/>
                <a:gd name="connsiteY1881" fmla="*/ 732193 h 777078"/>
                <a:gd name="connsiteX1882" fmla="*/ 4407385 w 5158930"/>
                <a:gd name="connsiteY1882" fmla="*/ 725526 h 777078"/>
                <a:gd name="connsiteX1883" fmla="*/ 4411766 w 5158930"/>
                <a:gd name="connsiteY1883" fmla="*/ 726955 h 777078"/>
                <a:gd name="connsiteX1884" fmla="*/ 4413767 w 5158930"/>
                <a:gd name="connsiteY1884" fmla="*/ 731336 h 777078"/>
                <a:gd name="connsiteX1885" fmla="*/ 4416529 w 5158930"/>
                <a:gd name="connsiteY1885" fmla="*/ 739051 h 777078"/>
                <a:gd name="connsiteX1886" fmla="*/ 4422244 w 5158930"/>
                <a:gd name="connsiteY1886" fmla="*/ 746671 h 777078"/>
                <a:gd name="connsiteX1887" fmla="*/ 4430273 w 5158930"/>
                <a:gd name="connsiteY1887" fmla="*/ 744928 h 777078"/>
                <a:gd name="connsiteX1888" fmla="*/ 4430531 w 5158930"/>
                <a:gd name="connsiteY1888" fmla="*/ 744481 h 777078"/>
                <a:gd name="connsiteX1889" fmla="*/ 4427959 w 5158930"/>
                <a:gd name="connsiteY1889" fmla="*/ 736670 h 777078"/>
                <a:gd name="connsiteX1890" fmla="*/ 4425197 w 5158930"/>
                <a:gd name="connsiteY1890" fmla="*/ 730003 h 777078"/>
                <a:gd name="connsiteX1891" fmla="*/ 4425197 w 5158930"/>
                <a:gd name="connsiteY1891" fmla="*/ 726288 h 777078"/>
                <a:gd name="connsiteX1892" fmla="*/ 4426625 w 5158930"/>
                <a:gd name="connsiteY1892" fmla="*/ 724859 h 777078"/>
                <a:gd name="connsiteX1893" fmla="*/ 4436150 w 5158930"/>
                <a:gd name="connsiteY1893" fmla="*/ 727621 h 777078"/>
                <a:gd name="connsiteX1894" fmla="*/ 4438341 w 5158930"/>
                <a:gd name="connsiteY1894" fmla="*/ 737908 h 777078"/>
                <a:gd name="connsiteX1895" fmla="*/ 4439770 w 5158930"/>
                <a:gd name="connsiteY1895" fmla="*/ 748386 h 777078"/>
                <a:gd name="connsiteX1896" fmla="*/ 4441580 w 5158930"/>
                <a:gd name="connsiteY1896" fmla="*/ 750672 h 777078"/>
                <a:gd name="connsiteX1897" fmla="*/ 4447009 w 5158930"/>
                <a:gd name="connsiteY1897" fmla="*/ 750672 h 777078"/>
                <a:gd name="connsiteX1898" fmla="*/ 4450343 w 5158930"/>
                <a:gd name="connsiteY1898" fmla="*/ 748291 h 777078"/>
                <a:gd name="connsiteX1899" fmla="*/ 4450343 w 5158930"/>
                <a:gd name="connsiteY1899" fmla="*/ 735813 h 777078"/>
                <a:gd name="connsiteX1900" fmla="*/ 4443675 w 5158930"/>
                <a:gd name="connsiteY1900" fmla="*/ 724192 h 777078"/>
                <a:gd name="connsiteX1901" fmla="*/ 4444533 w 5158930"/>
                <a:gd name="connsiteY1901" fmla="*/ 717525 h 777078"/>
                <a:gd name="connsiteX1902" fmla="*/ 4451009 w 5158930"/>
                <a:gd name="connsiteY1902" fmla="*/ 718192 h 777078"/>
                <a:gd name="connsiteX1903" fmla="*/ 4454058 w 5158930"/>
                <a:gd name="connsiteY1903" fmla="*/ 724383 h 777078"/>
                <a:gd name="connsiteX1904" fmla="*/ 4455391 w 5158930"/>
                <a:gd name="connsiteY1904" fmla="*/ 728955 h 777078"/>
                <a:gd name="connsiteX1905" fmla="*/ 4458915 w 5158930"/>
                <a:gd name="connsiteY1905" fmla="*/ 731908 h 777078"/>
                <a:gd name="connsiteX1906" fmla="*/ 4464630 w 5158930"/>
                <a:gd name="connsiteY1906" fmla="*/ 726193 h 777078"/>
                <a:gd name="connsiteX1907" fmla="*/ 4463201 w 5158930"/>
                <a:gd name="connsiteY1907" fmla="*/ 717334 h 777078"/>
                <a:gd name="connsiteX1908" fmla="*/ 4466916 w 5158930"/>
                <a:gd name="connsiteY1908" fmla="*/ 714953 h 777078"/>
                <a:gd name="connsiteX1909" fmla="*/ 4471583 w 5158930"/>
                <a:gd name="connsiteY1909" fmla="*/ 716858 h 777078"/>
                <a:gd name="connsiteX1910" fmla="*/ 4473393 w 5158930"/>
                <a:gd name="connsiteY1910" fmla="*/ 721049 h 777078"/>
                <a:gd name="connsiteX1911" fmla="*/ 4477584 w 5158930"/>
                <a:gd name="connsiteY1911" fmla="*/ 731813 h 777078"/>
                <a:gd name="connsiteX1912" fmla="*/ 4487109 w 5158930"/>
                <a:gd name="connsiteY1912" fmla="*/ 738099 h 777078"/>
                <a:gd name="connsiteX1913" fmla="*/ 4492824 w 5158930"/>
                <a:gd name="connsiteY1913" fmla="*/ 735527 h 777078"/>
                <a:gd name="connsiteX1914" fmla="*/ 4493300 w 5158930"/>
                <a:gd name="connsiteY1914" fmla="*/ 732670 h 777078"/>
                <a:gd name="connsiteX1915" fmla="*/ 4487490 w 5158930"/>
                <a:gd name="connsiteY1915" fmla="*/ 718858 h 777078"/>
                <a:gd name="connsiteX1916" fmla="*/ 4483871 w 5158930"/>
                <a:gd name="connsiteY1916" fmla="*/ 712000 h 777078"/>
                <a:gd name="connsiteX1917" fmla="*/ 4485395 w 5158930"/>
                <a:gd name="connsiteY1917" fmla="*/ 707905 h 777078"/>
                <a:gd name="connsiteX1918" fmla="*/ 4489872 w 5158930"/>
                <a:gd name="connsiteY1918" fmla="*/ 708952 h 777078"/>
                <a:gd name="connsiteX1919" fmla="*/ 4494063 w 5158930"/>
                <a:gd name="connsiteY1919" fmla="*/ 711048 h 777078"/>
                <a:gd name="connsiteX1920" fmla="*/ 4498158 w 5158930"/>
                <a:gd name="connsiteY1920" fmla="*/ 708095 h 777078"/>
                <a:gd name="connsiteX1921" fmla="*/ 4499301 w 5158930"/>
                <a:gd name="connsiteY1921" fmla="*/ 703047 h 777078"/>
                <a:gd name="connsiteX1922" fmla="*/ 4500254 w 5158930"/>
                <a:gd name="connsiteY1922" fmla="*/ 699618 h 777078"/>
                <a:gd name="connsiteX1923" fmla="*/ 4504921 w 5158930"/>
                <a:gd name="connsiteY1923" fmla="*/ 695141 h 777078"/>
                <a:gd name="connsiteX1924" fmla="*/ 4508731 w 5158930"/>
                <a:gd name="connsiteY1924" fmla="*/ 698380 h 777078"/>
                <a:gd name="connsiteX1925" fmla="*/ 4508255 w 5158930"/>
                <a:gd name="connsiteY1925" fmla="*/ 703523 h 777078"/>
                <a:gd name="connsiteX1926" fmla="*/ 4506826 w 5158930"/>
                <a:gd name="connsiteY1926" fmla="*/ 708667 h 777078"/>
                <a:gd name="connsiteX1927" fmla="*/ 4506826 w 5158930"/>
                <a:gd name="connsiteY1927" fmla="*/ 710381 h 777078"/>
                <a:gd name="connsiteX1928" fmla="*/ 4508922 w 5158930"/>
                <a:gd name="connsiteY1928" fmla="*/ 714191 h 777078"/>
                <a:gd name="connsiteX1929" fmla="*/ 4517113 w 5158930"/>
                <a:gd name="connsiteY1929" fmla="*/ 709048 h 777078"/>
                <a:gd name="connsiteX1930" fmla="*/ 4517780 w 5158930"/>
                <a:gd name="connsiteY1930" fmla="*/ 698094 h 777078"/>
                <a:gd name="connsiteX1931" fmla="*/ 4517780 w 5158930"/>
                <a:gd name="connsiteY1931" fmla="*/ 692379 h 777078"/>
                <a:gd name="connsiteX1932" fmla="*/ 4522066 w 5158930"/>
                <a:gd name="connsiteY1932" fmla="*/ 685616 h 777078"/>
                <a:gd name="connsiteX1933" fmla="*/ 4522066 w 5158930"/>
                <a:gd name="connsiteY1933" fmla="*/ 685616 h 777078"/>
                <a:gd name="connsiteX1934" fmla="*/ 4526543 w 5158930"/>
                <a:gd name="connsiteY1934" fmla="*/ 693712 h 777078"/>
                <a:gd name="connsiteX1935" fmla="*/ 4524542 w 5158930"/>
                <a:gd name="connsiteY1935" fmla="*/ 703237 h 777078"/>
                <a:gd name="connsiteX1936" fmla="*/ 4526543 w 5158930"/>
                <a:gd name="connsiteY1936" fmla="*/ 711619 h 777078"/>
                <a:gd name="connsiteX1937" fmla="*/ 4532543 w 5158930"/>
                <a:gd name="connsiteY1937" fmla="*/ 707524 h 777078"/>
                <a:gd name="connsiteX1938" fmla="*/ 4534258 w 5158930"/>
                <a:gd name="connsiteY1938" fmla="*/ 699808 h 777078"/>
                <a:gd name="connsiteX1939" fmla="*/ 4540545 w 5158930"/>
                <a:gd name="connsiteY1939" fmla="*/ 696475 h 777078"/>
                <a:gd name="connsiteX1940" fmla="*/ 4541021 w 5158930"/>
                <a:gd name="connsiteY1940" fmla="*/ 705428 h 777078"/>
                <a:gd name="connsiteX1941" fmla="*/ 4535687 w 5158930"/>
                <a:gd name="connsiteY1941" fmla="*/ 715906 h 777078"/>
                <a:gd name="connsiteX1942" fmla="*/ 4533782 w 5158930"/>
                <a:gd name="connsiteY1942" fmla="*/ 721621 h 777078"/>
                <a:gd name="connsiteX1943" fmla="*/ 4537020 w 5158930"/>
                <a:gd name="connsiteY1943" fmla="*/ 726383 h 777078"/>
                <a:gd name="connsiteX1944" fmla="*/ 4543021 w 5158930"/>
                <a:gd name="connsiteY1944" fmla="*/ 722859 h 777078"/>
                <a:gd name="connsiteX1945" fmla="*/ 4547212 w 5158930"/>
                <a:gd name="connsiteY1945" fmla="*/ 713334 h 777078"/>
                <a:gd name="connsiteX1946" fmla="*/ 4553784 w 5158930"/>
                <a:gd name="connsiteY1946" fmla="*/ 703809 h 777078"/>
                <a:gd name="connsiteX1947" fmla="*/ 4558737 w 5158930"/>
                <a:gd name="connsiteY1947" fmla="*/ 709429 h 777078"/>
                <a:gd name="connsiteX1948" fmla="*/ 4555118 w 5158930"/>
                <a:gd name="connsiteY1948" fmla="*/ 716763 h 777078"/>
                <a:gd name="connsiteX1949" fmla="*/ 4549974 w 5158930"/>
                <a:gd name="connsiteY1949" fmla="*/ 727145 h 777078"/>
                <a:gd name="connsiteX1950" fmla="*/ 4558166 w 5158930"/>
                <a:gd name="connsiteY1950" fmla="*/ 730384 h 777078"/>
                <a:gd name="connsiteX1951" fmla="*/ 4565024 w 5158930"/>
                <a:gd name="connsiteY1951" fmla="*/ 723812 h 777078"/>
                <a:gd name="connsiteX1952" fmla="*/ 4569120 w 5158930"/>
                <a:gd name="connsiteY1952" fmla="*/ 715048 h 777078"/>
                <a:gd name="connsiteX1953" fmla="*/ 4573120 w 5158930"/>
                <a:gd name="connsiteY1953" fmla="*/ 712381 h 777078"/>
                <a:gd name="connsiteX1954" fmla="*/ 4569500 w 5158930"/>
                <a:gd name="connsiteY1954" fmla="*/ 728288 h 777078"/>
                <a:gd name="connsiteX1955" fmla="*/ 4565595 w 5158930"/>
                <a:gd name="connsiteY1955" fmla="*/ 733146 h 777078"/>
                <a:gd name="connsiteX1956" fmla="*/ 4567691 w 5158930"/>
                <a:gd name="connsiteY1956" fmla="*/ 738194 h 777078"/>
                <a:gd name="connsiteX1957" fmla="*/ 4569882 w 5158930"/>
                <a:gd name="connsiteY1957" fmla="*/ 738194 h 777078"/>
                <a:gd name="connsiteX1958" fmla="*/ 4579407 w 5158930"/>
                <a:gd name="connsiteY1958" fmla="*/ 728669 h 777078"/>
                <a:gd name="connsiteX1959" fmla="*/ 4584074 w 5158930"/>
                <a:gd name="connsiteY1959" fmla="*/ 719144 h 777078"/>
                <a:gd name="connsiteX1960" fmla="*/ 4576740 w 5158930"/>
                <a:gd name="connsiteY1960" fmla="*/ 742385 h 777078"/>
                <a:gd name="connsiteX1961" fmla="*/ 4570834 w 5158930"/>
                <a:gd name="connsiteY1961" fmla="*/ 747814 h 777078"/>
                <a:gd name="connsiteX1962" fmla="*/ 4570834 w 5158930"/>
                <a:gd name="connsiteY1962" fmla="*/ 755054 h 777078"/>
                <a:gd name="connsiteX1963" fmla="*/ 4576930 w 5158930"/>
                <a:gd name="connsiteY1963" fmla="*/ 756958 h 777078"/>
                <a:gd name="connsiteX1964" fmla="*/ 4591503 w 5158930"/>
                <a:gd name="connsiteY1964" fmla="*/ 747433 h 777078"/>
                <a:gd name="connsiteX1965" fmla="*/ 4595599 w 5158930"/>
                <a:gd name="connsiteY1965" fmla="*/ 730288 h 777078"/>
                <a:gd name="connsiteX1966" fmla="*/ 4599314 w 5158930"/>
                <a:gd name="connsiteY1966" fmla="*/ 725335 h 777078"/>
                <a:gd name="connsiteX1967" fmla="*/ 4604838 w 5158930"/>
                <a:gd name="connsiteY1967" fmla="*/ 730288 h 777078"/>
                <a:gd name="connsiteX1968" fmla="*/ 4602838 w 5158930"/>
                <a:gd name="connsiteY1968" fmla="*/ 738480 h 777078"/>
                <a:gd name="connsiteX1969" fmla="*/ 4603695 w 5158930"/>
                <a:gd name="connsiteY1969" fmla="*/ 746386 h 777078"/>
                <a:gd name="connsiteX1970" fmla="*/ 4613220 w 5158930"/>
                <a:gd name="connsiteY1970" fmla="*/ 745624 h 777078"/>
                <a:gd name="connsiteX1971" fmla="*/ 4617411 w 5158930"/>
                <a:gd name="connsiteY1971" fmla="*/ 736099 h 777078"/>
                <a:gd name="connsiteX1972" fmla="*/ 4618650 w 5158930"/>
                <a:gd name="connsiteY1972" fmla="*/ 730574 h 777078"/>
                <a:gd name="connsiteX1973" fmla="*/ 4619983 w 5158930"/>
                <a:gd name="connsiteY1973" fmla="*/ 751339 h 777078"/>
                <a:gd name="connsiteX1974" fmla="*/ 4618364 w 5158930"/>
                <a:gd name="connsiteY1974" fmla="*/ 756768 h 777078"/>
                <a:gd name="connsiteX1975" fmla="*/ 4620745 w 5158930"/>
                <a:gd name="connsiteY1975" fmla="*/ 761626 h 777078"/>
                <a:gd name="connsiteX1976" fmla="*/ 4623507 w 5158930"/>
                <a:gd name="connsiteY1976" fmla="*/ 761626 h 777078"/>
                <a:gd name="connsiteX1977" fmla="*/ 4631984 w 5158930"/>
                <a:gd name="connsiteY1977" fmla="*/ 751434 h 777078"/>
                <a:gd name="connsiteX1978" fmla="*/ 4631984 w 5158930"/>
                <a:gd name="connsiteY1978" fmla="*/ 737337 h 777078"/>
                <a:gd name="connsiteX1979" fmla="*/ 4634937 w 5158930"/>
                <a:gd name="connsiteY1979" fmla="*/ 733337 h 777078"/>
                <a:gd name="connsiteX1980" fmla="*/ 4636557 w 5158930"/>
                <a:gd name="connsiteY1980" fmla="*/ 734860 h 777078"/>
                <a:gd name="connsiteX1981" fmla="*/ 4639224 w 5158930"/>
                <a:gd name="connsiteY1981" fmla="*/ 755625 h 777078"/>
                <a:gd name="connsiteX1982" fmla="*/ 4647987 w 5158930"/>
                <a:gd name="connsiteY1982" fmla="*/ 765150 h 777078"/>
                <a:gd name="connsiteX1983" fmla="*/ 4655797 w 5158930"/>
                <a:gd name="connsiteY1983" fmla="*/ 765150 h 777078"/>
                <a:gd name="connsiteX1984" fmla="*/ 4655797 w 5158930"/>
                <a:gd name="connsiteY1984" fmla="*/ 761721 h 777078"/>
                <a:gd name="connsiteX1985" fmla="*/ 4648082 w 5158930"/>
                <a:gd name="connsiteY1985" fmla="*/ 747624 h 777078"/>
                <a:gd name="connsiteX1986" fmla="*/ 4646367 w 5158930"/>
                <a:gd name="connsiteY1986" fmla="*/ 732193 h 777078"/>
                <a:gd name="connsiteX1987" fmla="*/ 4652177 w 5158930"/>
                <a:gd name="connsiteY1987" fmla="*/ 735527 h 777078"/>
                <a:gd name="connsiteX1988" fmla="*/ 4653987 w 5158930"/>
                <a:gd name="connsiteY1988" fmla="*/ 742957 h 777078"/>
                <a:gd name="connsiteX1989" fmla="*/ 4655321 w 5158930"/>
                <a:gd name="connsiteY1989" fmla="*/ 744195 h 777078"/>
                <a:gd name="connsiteX1990" fmla="*/ 4659512 w 5158930"/>
                <a:gd name="connsiteY1990" fmla="*/ 739718 h 777078"/>
                <a:gd name="connsiteX1991" fmla="*/ 4662465 w 5158930"/>
                <a:gd name="connsiteY1991" fmla="*/ 733813 h 777078"/>
                <a:gd name="connsiteX1992" fmla="*/ 4665227 w 5158930"/>
                <a:gd name="connsiteY1992" fmla="*/ 751243 h 777078"/>
                <a:gd name="connsiteX1993" fmla="*/ 4676847 w 5158930"/>
                <a:gd name="connsiteY1993" fmla="*/ 774294 h 777078"/>
                <a:gd name="connsiteX1994" fmla="*/ 4680657 w 5158930"/>
                <a:gd name="connsiteY1994" fmla="*/ 775532 h 777078"/>
                <a:gd name="connsiteX1995" fmla="*/ 4685991 w 5158930"/>
                <a:gd name="connsiteY1995" fmla="*/ 769246 h 777078"/>
                <a:gd name="connsiteX1996" fmla="*/ 4683610 w 5158930"/>
                <a:gd name="connsiteY1996" fmla="*/ 760578 h 777078"/>
                <a:gd name="connsiteX1997" fmla="*/ 4681134 w 5158930"/>
                <a:gd name="connsiteY1997" fmla="*/ 748196 h 777078"/>
                <a:gd name="connsiteX1998" fmla="*/ 4686372 w 5158930"/>
                <a:gd name="connsiteY1998" fmla="*/ 738671 h 777078"/>
                <a:gd name="connsiteX1999" fmla="*/ 4694278 w 5158930"/>
                <a:gd name="connsiteY1999" fmla="*/ 745433 h 777078"/>
                <a:gd name="connsiteX2000" fmla="*/ 4697136 w 5158930"/>
                <a:gd name="connsiteY2000" fmla="*/ 756196 h 777078"/>
                <a:gd name="connsiteX2001" fmla="*/ 4706661 w 5158930"/>
                <a:gd name="connsiteY2001" fmla="*/ 757721 h 777078"/>
                <a:gd name="connsiteX2002" fmla="*/ 4706661 w 5158930"/>
                <a:gd name="connsiteY2002" fmla="*/ 753529 h 777078"/>
                <a:gd name="connsiteX2003" fmla="*/ 4702946 w 5158930"/>
                <a:gd name="connsiteY2003" fmla="*/ 744671 h 777078"/>
                <a:gd name="connsiteX2004" fmla="*/ 4702946 w 5158930"/>
                <a:gd name="connsiteY2004" fmla="*/ 735146 h 777078"/>
                <a:gd name="connsiteX2005" fmla="*/ 4709232 w 5158930"/>
                <a:gd name="connsiteY2005" fmla="*/ 733432 h 777078"/>
                <a:gd name="connsiteX2006" fmla="*/ 4712947 w 5158930"/>
                <a:gd name="connsiteY2006" fmla="*/ 740195 h 777078"/>
                <a:gd name="connsiteX2007" fmla="*/ 4715900 w 5158930"/>
                <a:gd name="connsiteY2007" fmla="*/ 759721 h 777078"/>
                <a:gd name="connsiteX2008" fmla="*/ 4718091 w 5158930"/>
                <a:gd name="connsiteY2008" fmla="*/ 769246 h 777078"/>
                <a:gd name="connsiteX2009" fmla="*/ 4724377 w 5158930"/>
                <a:gd name="connsiteY2009" fmla="*/ 776294 h 777078"/>
                <a:gd name="connsiteX2010" fmla="*/ 4730187 w 5158930"/>
                <a:gd name="connsiteY2010" fmla="*/ 776294 h 777078"/>
                <a:gd name="connsiteX2011" fmla="*/ 4733426 w 5158930"/>
                <a:gd name="connsiteY2011" fmla="*/ 771817 h 777078"/>
                <a:gd name="connsiteX2012" fmla="*/ 4731235 w 5158930"/>
                <a:gd name="connsiteY2012" fmla="*/ 767246 h 777078"/>
                <a:gd name="connsiteX2013" fmla="*/ 4726187 w 5158930"/>
                <a:gd name="connsiteY2013" fmla="*/ 753244 h 777078"/>
                <a:gd name="connsiteX2014" fmla="*/ 4728377 w 5158930"/>
                <a:gd name="connsiteY2014" fmla="*/ 748005 h 777078"/>
                <a:gd name="connsiteX2015" fmla="*/ 4731997 w 5158930"/>
                <a:gd name="connsiteY2015" fmla="*/ 748862 h 777078"/>
                <a:gd name="connsiteX2016" fmla="*/ 4736379 w 5158930"/>
                <a:gd name="connsiteY2016" fmla="*/ 756863 h 777078"/>
                <a:gd name="connsiteX2017" fmla="*/ 4739617 w 5158930"/>
                <a:gd name="connsiteY2017" fmla="*/ 765531 h 777078"/>
                <a:gd name="connsiteX2018" fmla="*/ 4747904 w 5158930"/>
                <a:gd name="connsiteY2018" fmla="*/ 767531 h 777078"/>
                <a:gd name="connsiteX2019" fmla="*/ 4749809 w 5158930"/>
                <a:gd name="connsiteY2019" fmla="*/ 760959 h 777078"/>
                <a:gd name="connsiteX2020" fmla="*/ 4746284 w 5158930"/>
                <a:gd name="connsiteY2020" fmla="*/ 754672 h 777078"/>
                <a:gd name="connsiteX2021" fmla="*/ 4736759 w 5158930"/>
                <a:gd name="connsiteY2021" fmla="*/ 733622 h 777078"/>
                <a:gd name="connsiteX2022" fmla="*/ 4738569 w 5158930"/>
                <a:gd name="connsiteY2022" fmla="*/ 726955 h 777078"/>
                <a:gd name="connsiteX2023" fmla="*/ 4743046 w 5158930"/>
                <a:gd name="connsiteY2023" fmla="*/ 728383 h 777078"/>
                <a:gd name="connsiteX2024" fmla="*/ 4744951 w 5158930"/>
                <a:gd name="connsiteY2024" fmla="*/ 732765 h 777078"/>
                <a:gd name="connsiteX2025" fmla="*/ 4747809 w 5158930"/>
                <a:gd name="connsiteY2025" fmla="*/ 740480 h 777078"/>
                <a:gd name="connsiteX2026" fmla="*/ 4753524 w 5158930"/>
                <a:gd name="connsiteY2026" fmla="*/ 748100 h 777078"/>
                <a:gd name="connsiteX2027" fmla="*/ 4761429 w 5158930"/>
                <a:gd name="connsiteY2027" fmla="*/ 746405 h 777078"/>
                <a:gd name="connsiteX2028" fmla="*/ 4761715 w 5158930"/>
                <a:gd name="connsiteY2028" fmla="*/ 745909 h 777078"/>
                <a:gd name="connsiteX2029" fmla="*/ 4759238 w 5158930"/>
                <a:gd name="connsiteY2029" fmla="*/ 738099 h 777078"/>
                <a:gd name="connsiteX2030" fmla="*/ 4756476 w 5158930"/>
                <a:gd name="connsiteY2030" fmla="*/ 731431 h 777078"/>
                <a:gd name="connsiteX2031" fmla="*/ 4756476 w 5158930"/>
                <a:gd name="connsiteY2031" fmla="*/ 727717 h 777078"/>
                <a:gd name="connsiteX2032" fmla="*/ 4757905 w 5158930"/>
                <a:gd name="connsiteY2032" fmla="*/ 726288 h 777078"/>
                <a:gd name="connsiteX2033" fmla="*/ 4767430 w 5158930"/>
                <a:gd name="connsiteY2033" fmla="*/ 729050 h 777078"/>
                <a:gd name="connsiteX2034" fmla="*/ 4769621 w 5158930"/>
                <a:gd name="connsiteY2034" fmla="*/ 739337 h 777078"/>
                <a:gd name="connsiteX2035" fmla="*/ 4771050 w 5158930"/>
                <a:gd name="connsiteY2035" fmla="*/ 749815 h 777078"/>
                <a:gd name="connsiteX2036" fmla="*/ 4772954 w 5158930"/>
                <a:gd name="connsiteY2036" fmla="*/ 752101 h 777078"/>
                <a:gd name="connsiteX2037" fmla="*/ 4778384 w 5158930"/>
                <a:gd name="connsiteY2037" fmla="*/ 752101 h 777078"/>
                <a:gd name="connsiteX2038" fmla="*/ 4781718 w 5158930"/>
                <a:gd name="connsiteY2038" fmla="*/ 749720 h 777078"/>
                <a:gd name="connsiteX2039" fmla="*/ 4781718 w 5158930"/>
                <a:gd name="connsiteY2039" fmla="*/ 737242 h 777078"/>
                <a:gd name="connsiteX2040" fmla="*/ 4774955 w 5158930"/>
                <a:gd name="connsiteY2040" fmla="*/ 725621 h 777078"/>
                <a:gd name="connsiteX2041" fmla="*/ 4775907 w 5158930"/>
                <a:gd name="connsiteY2041" fmla="*/ 718954 h 777078"/>
                <a:gd name="connsiteX2042" fmla="*/ 4782385 w 5158930"/>
                <a:gd name="connsiteY2042" fmla="*/ 719621 h 777078"/>
                <a:gd name="connsiteX2043" fmla="*/ 4785337 w 5158930"/>
                <a:gd name="connsiteY2043" fmla="*/ 725812 h 777078"/>
                <a:gd name="connsiteX2044" fmla="*/ 4786670 w 5158930"/>
                <a:gd name="connsiteY2044" fmla="*/ 730384 h 777078"/>
                <a:gd name="connsiteX2045" fmla="*/ 4790195 w 5158930"/>
                <a:gd name="connsiteY2045" fmla="*/ 733337 h 777078"/>
                <a:gd name="connsiteX2046" fmla="*/ 4796005 w 5158930"/>
                <a:gd name="connsiteY2046" fmla="*/ 727621 h 777078"/>
                <a:gd name="connsiteX2047" fmla="*/ 4794481 w 5158930"/>
                <a:gd name="connsiteY2047" fmla="*/ 718763 h 777078"/>
                <a:gd name="connsiteX2048" fmla="*/ 4798196 w 5158930"/>
                <a:gd name="connsiteY2048" fmla="*/ 716382 h 777078"/>
                <a:gd name="connsiteX2049" fmla="*/ 4802958 w 5158930"/>
                <a:gd name="connsiteY2049" fmla="*/ 718287 h 777078"/>
                <a:gd name="connsiteX2050" fmla="*/ 4804768 w 5158930"/>
                <a:gd name="connsiteY2050" fmla="*/ 722478 h 777078"/>
                <a:gd name="connsiteX2051" fmla="*/ 4808959 w 5158930"/>
                <a:gd name="connsiteY2051" fmla="*/ 733241 h 777078"/>
                <a:gd name="connsiteX2052" fmla="*/ 4818484 w 5158930"/>
                <a:gd name="connsiteY2052" fmla="*/ 739528 h 777078"/>
                <a:gd name="connsiteX2053" fmla="*/ 4824199 w 5158930"/>
                <a:gd name="connsiteY2053" fmla="*/ 736956 h 777078"/>
                <a:gd name="connsiteX2054" fmla="*/ 4824770 w 5158930"/>
                <a:gd name="connsiteY2054" fmla="*/ 734098 h 777078"/>
                <a:gd name="connsiteX2055" fmla="*/ 4818960 w 5158930"/>
                <a:gd name="connsiteY2055" fmla="*/ 720287 h 777078"/>
                <a:gd name="connsiteX2056" fmla="*/ 4815341 w 5158930"/>
                <a:gd name="connsiteY2056" fmla="*/ 713429 h 777078"/>
                <a:gd name="connsiteX2057" fmla="*/ 4816865 w 5158930"/>
                <a:gd name="connsiteY2057" fmla="*/ 709333 h 777078"/>
                <a:gd name="connsiteX2058" fmla="*/ 4821341 w 5158930"/>
                <a:gd name="connsiteY2058" fmla="*/ 710381 h 777078"/>
                <a:gd name="connsiteX2059" fmla="*/ 4825533 w 5158930"/>
                <a:gd name="connsiteY2059" fmla="*/ 712477 h 777078"/>
                <a:gd name="connsiteX2060" fmla="*/ 4829533 w 5158930"/>
                <a:gd name="connsiteY2060" fmla="*/ 709524 h 777078"/>
                <a:gd name="connsiteX2061" fmla="*/ 4830771 w 5158930"/>
                <a:gd name="connsiteY2061" fmla="*/ 704476 h 777078"/>
                <a:gd name="connsiteX2062" fmla="*/ 4831724 w 5158930"/>
                <a:gd name="connsiteY2062" fmla="*/ 701047 h 777078"/>
                <a:gd name="connsiteX2063" fmla="*/ 4836391 w 5158930"/>
                <a:gd name="connsiteY2063" fmla="*/ 696570 h 777078"/>
                <a:gd name="connsiteX2064" fmla="*/ 4840106 w 5158930"/>
                <a:gd name="connsiteY2064" fmla="*/ 699808 h 777078"/>
                <a:gd name="connsiteX2065" fmla="*/ 4840106 w 5158930"/>
                <a:gd name="connsiteY2065" fmla="*/ 704952 h 777078"/>
                <a:gd name="connsiteX2066" fmla="*/ 4838677 w 5158930"/>
                <a:gd name="connsiteY2066" fmla="*/ 710095 h 777078"/>
                <a:gd name="connsiteX2067" fmla="*/ 4838677 w 5158930"/>
                <a:gd name="connsiteY2067" fmla="*/ 711810 h 777078"/>
                <a:gd name="connsiteX2068" fmla="*/ 4840678 w 5158930"/>
                <a:gd name="connsiteY2068" fmla="*/ 715620 h 777078"/>
                <a:gd name="connsiteX2069" fmla="*/ 4848964 w 5158930"/>
                <a:gd name="connsiteY2069" fmla="*/ 710476 h 777078"/>
                <a:gd name="connsiteX2070" fmla="*/ 4851155 w 5158930"/>
                <a:gd name="connsiteY2070" fmla="*/ 698094 h 777078"/>
                <a:gd name="connsiteX2071" fmla="*/ 4851155 w 5158930"/>
                <a:gd name="connsiteY2071" fmla="*/ 692379 h 777078"/>
                <a:gd name="connsiteX2072" fmla="*/ 4855346 w 5158930"/>
                <a:gd name="connsiteY2072" fmla="*/ 685616 h 777078"/>
                <a:gd name="connsiteX2073" fmla="*/ 4855346 w 5158930"/>
                <a:gd name="connsiteY2073" fmla="*/ 685616 h 777078"/>
                <a:gd name="connsiteX2074" fmla="*/ 4859918 w 5158930"/>
                <a:gd name="connsiteY2074" fmla="*/ 693712 h 777078"/>
                <a:gd name="connsiteX2075" fmla="*/ 4857918 w 5158930"/>
                <a:gd name="connsiteY2075" fmla="*/ 703237 h 777078"/>
                <a:gd name="connsiteX2076" fmla="*/ 4859918 w 5158930"/>
                <a:gd name="connsiteY2076" fmla="*/ 711619 h 777078"/>
                <a:gd name="connsiteX2077" fmla="*/ 4865823 w 5158930"/>
                <a:gd name="connsiteY2077" fmla="*/ 707524 h 777078"/>
                <a:gd name="connsiteX2078" fmla="*/ 4867538 w 5158930"/>
                <a:gd name="connsiteY2078" fmla="*/ 699808 h 777078"/>
                <a:gd name="connsiteX2079" fmla="*/ 4873824 w 5158930"/>
                <a:gd name="connsiteY2079" fmla="*/ 696475 h 777078"/>
                <a:gd name="connsiteX2080" fmla="*/ 4873824 w 5158930"/>
                <a:gd name="connsiteY2080" fmla="*/ 705428 h 777078"/>
                <a:gd name="connsiteX2081" fmla="*/ 4868586 w 5158930"/>
                <a:gd name="connsiteY2081" fmla="*/ 715906 h 777078"/>
                <a:gd name="connsiteX2082" fmla="*/ 4866681 w 5158930"/>
                <a:gd name="connsiteY2082" fmla="*/ 721621 h 777078"/>
                <a:gd name="connsiteX2083" fmla="*/ 4869919 w 5158930"/>
                <a:gd name="connsiteY2083" fmla="*/ 726383 h 777078"/>
                <a:gd name="connsiteX2084" fmla="*/ 4875920 w 5158930"/>
                <a:gd name="connsiteY2084" fmla="*/ 722859 h 777078"/>
                <a:gd name="connsiteX2085" fmla="*/ 4880111 w 5158930"/>
                <a:gd name="connsiteY2085" fmla="*/ 713334 h 777078"/>
                <a:gd name="connsiteX2086" fmla="*/ 4886683 w 5158930"/>
                <a:gd name="connsiteY2086" fmla="*/ 703809 h 777078"/>
                <a:gd name="connsiteX2087" fmla="*/ 4891636 w 5158930"/>
                <a:gd name="connsiteY2087" fmla="*/ 709429 h 777078"/>
                <a:gd name="connsiteX2088" fmla="*/ 4887921 w 5158930"/>
                <a:gd name="connsiteY2088" fmla="*/ 716763 h 777078"/>
                <a:gd name="connsiteX2089" fmla="*/ 4882873 w 5158930"/>
                <a:gd name="connsiteY2089" fmla="*/ 727145 h 777078"/>
                <a:gd name="connsiteX2090" fmla="*/ 4891065 w 5158930"/>
                <a:gd name="connsiteY2090" fmla="*/ 730384 h 777078"/>
                <a:gd name="connsiteX2091" fmla="*/ 4897828 w 5158930"/>
                <a:gd name="connsiteY2091" fmla="*/ 723812 h 777078"/>
                <a:gd name="connsiteX2092" fmla="*/ 4901923 w 5158930"/>
                <a:gd name="connsiteY2092" fmla="*/ 715048 h 777078"/>
                <a:gd name="connsiteX2093" fmla="*/ 4906019 w 5158930"/>
                <a:gd name="connsiteY2093" fmla="*/ 712381 h 777078"/>
                <a:gd name="connsiteX2094" fmla="*/ 4902304 w 5158930"/>
                <a:gd name="connsiteY2094" fmla="*/ 728288 h 777078"/>
                <a:gd name="connsiteX2095" fmla="*/ 4898494 w 5158930"/>
                <a:gd name="connsiteY2095" fmla="*/ 733146 h 777078"/>
                <a:gd name="connsiteX2096" fmla="*/ 4900075 w 5158930"/>
                <a:gd name="connsiteY2096" fmla="*/ 738013 h 777078"/>
                <a:gd name="connsiteX2097" fmla="*/ 4900494 w 5158930"/>
                <a:gd name="connsiteY2097" fmla="*/ 738194 h 777078"/>
                <a:gd name="connsiteX2098" fmla="*/ 4902780 w 5158930"/>
                <a:gd name="connsiteY2098" fmla="*/ 738194 h 777078"/>
                <a:gd name="connsiteX2099" fmla="*/ 4912305 w 5158930"/>
                <a:gd name="connsiteY2099" fmla="*/ 728669 h 777078"/>
                <a:gd name="connsiteX2100" fmla="*/ 4916972 w 5158930"/>
                <a:gd name="connsiteY2100" fmla="*/ 719144 h 777078"/>
                <a:gd name="connsiteX2101" fmla="*/ 4909543 w 5158930"/>
                <a:gd name="connsiteY2101" fmla="*/ 742385 h 777078"/>
                <a:gd name="connsiteX2102" fmla="*/ 4903733 w 5158930"/>
                <a:gd name="connsiteY2102" fmla="*/ 747814 h 777078"/>
                <a:gd name="connsiteX2103" fmla="*/ 4903733 w 5158930"/>
                <a:gd name="connsiteY2103" fmla="*/ 755054 h 777078"/>
                <a:gd name="connsiteX2104" fmla="*/ 4909829 w 5158930"/>
                <a:gd name="connsiteY2104" fmla="*/ 756958 h 777078"/>
                <a:gd name="connsiteX2105" fmla="*/ 4924307 w 5158930"/>
                <a:gd name="connsiteY2105" fmla="*/ 747433 h 777078"/>
                <a:gd name="connsiteX2106" fmla="*/ 4928402 w 5158930"/>
                <a:gd name="connsiteY2106" fmla="*/ 730288 h 777078"/>
                <a:gd name="connsiteX2107" fmla="*/ 4932117 w 5158930"/>
                <a:gd name="connsiteY2107" fmla="*/ 725335 h 777078"/>
                <a:gd name="connsiteX2108" fmla="*/ 4937737 w 5158930"/>
                <a:gd name="connsiteY2108" fmla="*/ 730288 h 777078"/>
                <a:gd name="connsiteX2109" fmla="*/ 4935641 w 5158930"/>
                <a:gd name="connsiteY2109" fmla="*/ 738480 h 777078"/>
                <a:gd name="connsiteX2110" fmla="*/ 4936594 w 5158930"/>
                <a:gd name="connsiteY2110" fmla="*/ 746386 h 777078"/>
                <a:gd name="connsiteX2111" fmla="*/ 4946119 w 5158930"/>
                <a:gd name="connsiteY2111" fmla="*/ 745624 h 777078"/>
                <a:gd name="connsiteX2112" fmla="*/ 4950215 w 5158930"/>
                <a:gd name="connsiteY2112" fmla="*/ 736099 h 777078"/>
                <a:gd name="connsiteX2113" fmla="*/ 4951548 w 5158930"/>
                <a:gd name="connsiteY2113" fmla="*/ 730574 h 777078"/>
                <a:gd name="connsiteX2114" fmla="*/ 4952786 w 5158930"/>
                <a:gd name="connsiteY2114" fmla="*/ 751339 h 777078"/>
                <a:gd name="connsiteX2115" fmla="*/ 4951167 w 5158930"/>
                <a:gd name="connsiteY2115" fmla="*/ 756768 h 777078"/>
                <a:gd name="connsiteX2116" fmla="*/ 4953549 w 5158930"/>
                <a:gd name="connsiteY2116" fmla="*/ 761626 h 777078"/>
                <a:gd name="connsiteX2117" fmla="*/ 4956406 w 5158930"/>
                <a:gd name="connsiteY2117" fmla="*/ 761626 h 777078"/>
                <a:gd name="connsiteX2118" fmla="*/ 4964883 w 5158930"/>
                <a:gd name="connsiteY2118" fmla="*/ 751434 h 777078"/>
                <a:gd name="connsiteX2119" fmla="*/ 4964407 w 5158930"/>
                <a:gd name="connsiteY2119" fmla="*/ 737337 h 777078"/>
                <a:gd name="connsiteX2120" fmla="*/ 4967360 w 5158930"/>
                <a:gd name="connsiteY2120" fmla="*/ 733337 h 777078"/>
                <a:gd name="connsiteX2121" fmla="*/ 4968979 w 5158930"/>
                <a:gd name="connsiteY2121" fmla="*/ 734860 h 777078"/>
                <a:gd name="connsiteX2122" fmla="*/ 4971646 w 5158930"/>
                <a:gd name="connsiteY2122" fmla="*/ 755625 h 777078"/>
                <a:gd name="connsiteX2123" fmla="*/ 4980409 w 5158930"/>
                <a:gd name="connsiteY2123" fmla="*/ 765150 h 777078"/>
                <a:gd name="connsiteX2124" fmla="*/ 4988220 w 5158930"/>
                <a:gd name="connsiteY2124" fmla="*/ 765150 h 777078"/>
                <a:gd name="connsiteX2125" fmla="*/ 4988220 w 5158930"/>
                <a:gd name="connsiteY2125" fmla="*/ 761721 h 777078"/>
                <a:gd name="connsiteX2126" fmla="*/ 4980504 w 5158930"/>
                <a:gd name="connsiteY2126" fmla="*/ 747624 h 777078"/>
                <a:gd name="connsiteX2127" fmla="*/ 4978790 w 5158930"/>
                <a:gd name="connsiteY2127" fmla="*/ 732193 h 777078"/>
                <a:gd name="connsiteX2128" fmla="*/ 4984600 w 5158930"/>
                <a:gd name="connsiteY2128" fmla="*/ 735527 h 777078"/>
                <a:gd name="connsiteX2129" fmla="*/ 4986410 w 5158930"/>
                <a:gd name="connsiteY2129" fmla="*/ 742957 h 777078"/>
                <a:gd name="connsiteX2130" fmla="*/ 4987744 w 5158930"/>
                <a:gd name="connsiteY2130" fmla="*/ 744195 h 777078"/>
                <a:gd name="connsiteX2131" fmla="*/ 4991839 w 5158930"/>
                <a:gd name="connsiteY2131" fmla="*/ 739718 h 777078"/>
                <a:gd name="connsiteX2132" fmla="*/ 4994887 w 5158930"/>
                <a:gd name="connsiteY2132" fmla="*/ 733813 h 777078"/>
                <a:gd name="connsiteX2133" fmla="*/ 4997649 w 5158930"/>
                <a:gd name="connsiteY2133" fmla="*/ 751243 h 777078"/>
                <a:gd name="connsiteX2134" fmla="*/ 5011651 w 5158930"/>
                <a:gd name="connsiteY2134" fmla="*/ 772865 h 777078"/>
                <a:gd name="connsiteX2135" fmla="*/ 5015461 w 5158930"/>
                <a:gd name="connsiteY2135" fmla="*/ 774104 h 777078"/>
                <a:gd name="connsiteX2136" fmla="*/ 5020795 w 5158930"/>
                <a:gd name="connsiteY2136" fmla="*/ 767817 h 777078"/>
                <a:gd name="connsiteX2137" fmla="*/ 5018414 w 5158930"/>
                <a:gd name="connsiteY2137" fmla="*/ 759149 h 777078"/>
                <a:gd name="connsiteX2138" fmla="*/ 5015937 w 5158930"/>
                <a:gd name="connsiteY2138" fmla="*/ 746767 h 777078"/>
                <a:gd name="connsiteX2139" fmla="*/ 5021081 w 5158930"/>
                <a:gd name="connsiteY2139" fmla="*/ 737242 h 777078"/>
                <a:gd name="connsiteX2140" fmla="*/ 5028986 w 5158930"/>
                <a:gd name="connsiteY2140" fmla="*/ 744004 h 777078"/>
                <a:gd name="connsiteX2141" fmla="*/ 5031939 w 5158930"/>
                <a:gd name="connsiteY2141" fmla="*/ 754768 h 777078"/>
                <a:gd name="connsiteX2142" fmla="*/ 5041464 w 5158930"/>
                <a:gd name="connsiteY2142" fmla="*/ 756292 h 777078"/>
                <a:gd name="connsiteX2143" fmla="*/ 5041464 w 5158930"/>
                <a:gd name="connsiteY2143" fmla="*/ 752101 h 777078"/>
                <a:gd name="connsiteX2144" fmla="*/ 5037750 w 5158930"/>
                <a:gd name="connsiteY2144" fmla="*/ 743242 h 777078"/>
                <a:gd name="connsiteX2145" fmla="*/ 5037750 w 5158930"/>
                <a:gd name="connsiteY2145" fmla="*/ 733717 h 777078"/>
                <a:gd name="connsiteX2146" fmla="*/ 5044036 w 5158930"/>
                <a:gd name="connsiteY2146" fmla="*/ 732003 h 777078"/>
                <a:gd name="connsiteX2147" fmla="*/ 5047751 w 5158930"/>
                <a:gd name="connsiteY2147" fmla="*/ 738766 h 777078"/>
                <a:gd name="connsiteX2148" fmla="*/ 5050608 w 5158930"/>
                <a:gd name="connsiteY2148" fmla="*/ 758292 h 777078"/>
                <a:gd name="connsiteX2149" fmla="*/ 5052799 w 5158930"/>
                <a:gd name="connsiteY2149" fmla="*/ 767817 h 777078"/>
                <a:gd name="connsiteX2150" fmla="*/ 5059181 w 5158930"/>
                <a:gd name="connsiteY2150" fmla="*/ 774865 h 777078"/>
                <a:gd name="connsiteX2151" fmla="*/ 5064991 w 5158930"/>
                <a:gd name="connsiteY2151" fmla="*/ 774865 h 777078"/>
                <a:gd name="connsiteX2152" fmla="*/ 5068229 w 5158930"/>
                <a:gd name="connsiteY2152" fmla="*/ 770389 h 777078"/>
                <a:gd name="connsiteX2153" fmla="*/ 5065943 w 5158930"/>
                <a:gd name="connsiteY2153" fmla="*/ 765817 h 777078"/>
                <a:gd name="connsiteX2154" fmla="*/ 5060895 w 5158930"/>
                <a:gd name="connsiteY2154" fmla="*/ 751815 h 777078"/>
                <a:gd name="connsiteX2155" fmla="*/ 5063086 w 5158930"/>
                <a:gd name="connsiteY2155" fmla="*/ 746576 h 777078"/>
                <a:gd name="connsiteX2156" fmla="*/ 5066706 w 5158930"/>
                <a:gd name="connsiteY2156" fmla="*/ 747433 h 777078"/>
                <a:gd name="connsiteX2157" fmla="*/ 5071087 w 5158930"/>
                <a:gd name="connsiteY2157" fmla="*/ 755434 h 777078"/>
                <a:gd name="connsiteX2158" fmla="*/ 5074325 w 5158930"/>
                <a:gd name="connsiteY2158" fmla="*/ 764102 h 777078"/>
                <a:gd name="connsiteX2159" fmla="*/ 5082708 w 5158930"/>
                <a:gd name="connsiteY2159" fmla="*/ 766103 h 777078"/>
                <a:gd name="connsiteX2160" fmla="*/ 5084613 w 5158930"/>
                <a:gd name="connsiteY2160" fmla="*/ 759530 h 777078"/>
                <a:gd name="connsiteX2161" fmla="*/ 5081088 w 5158930"/>
                <a:gd name="connsiteY2161" fmla="*/ 753244 h 777078"/>
                <a:gd name="connsiteX2162" fmla="*/ 5071563 w 5158930"/>
                <a:gd name="connsiteY2162" fmla="*/ 732193 h 777078"/>
                <a:gd name="connsiteX2163" fmla="*/ 5073373 w 5158930"/>
                <a:gd name="connsiteY2163" fmla="*/ 725526 h 777078"/>
                <a:gd name="connsiteX2164" fmla="*/ 5077754 w 5158930"/>
                <a:gd name="connsiteY2164" fmla="*/ 726955 h 777078"/>
                <a:gd name="connsiteX2165" fmla="*/ 5079755 w 5158930"/>
                <a:gd name="connsiteY2165" fmla="*/ 731336 h 777078"/>
                <a:gd name="connsiteX2166" fmla="*/ 5082612 w 5158930"/>
                <a:gd name="connsiteY2166" fmla="*/ 739051 h 777078"/>
                <a:gd name="connsiteX2167" fmla="*/ 5088232 w 5158930"/>
                <a:gd name="connsiteY2167" fmla="*/ 746671 h 777078"/>
                <a:gd name="connsiteX2168" fmla="*/ 5096261 w 5158930"/>
                <a:gd name="connsiteY2168" fmla="*/ 744928 h 777078"/>
                <a:gd name="connsiteX2169" fmla="*/ 5096519 w 5158930"/>
                <a:gd name="connsiteY2169" fmla="*/ 744481 h 777078"/>
                <a:gd name="connsiteX2170" fmla="*/ 5094042 w 5158930"/>
                <a:gd name="connsiteY2170" fmla="*/ 736670 h 777078"/>
                <a:gd name="connsiteX2171" fmla="*/ 5091280 w 5158930"/>
                <a:gd name="connsiteY2171" fmla="*/ 730003 h 777078"/>
                <a:gd name="connsiteX2172" fmla="*/ 5091280 w 5158930"/>
                <a:gd name="connsiteY2172" fmla="*/ 726288 h 777078"/>
                <a:gd name="connsiteX2173" fmla="*/ 5092709 w 5158930"/>
                <a:gd name="connsiteY2173" fmla="*/ 724859 h 777078"/>
                <a:gd name="connsiteX2174" fmla="*/ 5102234 w 5158930"/>
                <a:gd name="connsiteY2174" fmla="*/ 727621 h 777078"/>
                <a:gd name="connsiteX2175" fmla="*/ 5104425 w 5158930"/>
                <a:gd name="connsiteY2175" fmla="*/ 737908 h 777078"/>
                <a:gd name="connsiteX2176" fmla="*/ 5105853 w 5158930"/>
                <a:gd name="connsiteY2176" fmla="*/ 748386 h 777078"/>
                <a:gd name="connsiteX2177" fmla="*/ 5107663 w 5158930"/>
                <a:gd name="connsiteY2177" fmla="*/ 750672 h 777078"/>
                <a:gd name="connsiteX2178" fmla="*/ 5113188 w 5158930"/>
                <a:gd name="connsiteY2178" fmla="*/ 750672 h 777078"/>
                <a:gd name="connsiteX2179" fmla="*/ 5116426 w 5158930"/>
                <a:gd name="connsiteY2179" fmla="*/ 748291 h 777078"/>
                <a:gd name="connsiteX2180" fmla="*/ 5116426 w 5158930"/>
                <a:gd name="connsiteY2180" fmla="*/ 735813 h 777078"/>
                <a:gd name="connsiteX2181" fmla="*/ 5109663 w 5158930"/>
                <a:gd name="connsiteY2181" fmla="*/ 724192 h 777078"/>
                <a:gd name="connsiteX2182" fmla="*/ 5110616 w 5158930"/>
                <a:gd name="connsiteY2182" fmla="*/ 717525 h 777078"/>
                <a:gd name="connsiteX2183" fmla="*/ 5117093 w 5158930"/>
                <a:gd name="connsiteY2183" fmla="*/ 718192 h 777078"/>
                <a:gd name="connsiteX2184" fmla="*/ 5120045 w 5158930"/>
                <a:gd name="connsiteY2184" fmla="*/ 724383 h 777078"/>
                <a:gd name="connsiteX2185" fmla="*/ 5121379 w 5158930"/>
                <a:gd name="connsiteY2185" fmla="*/ 728955 h 777078"/>
                <a:gd name="connsiteX2186" fmla="*/ 5124903 w 5158930"/>
                <a:gd name="connsiteY2186" fmla="*/ 731908 h 777078"/>
                <a:gd name="connsiteX2187" fmla="*/ 5130619 w 5158930"/>
                <a:gd name="connsiteY2187" fmla="*/ 726193 h 777078"/>
                <a:gd name="connsiteX2188" fmla="*/ 5129190 w 5158930"/>
                <a:gd name="connsiteY2188" fmla="*/ 717334 h 777078"/>
                <a:gd name="connsiteX2189" fmla="*/ 5132904 w 5158930"/>
                <a:gd name="connsiteY2189" fmla="*/ 714953 h 777078"/>
                <a:gd name="connsiteX2190" fmla="*/ 5137667 w 5158930"/>
                <a:gd name="connsiteY2190" fmla="*/ 716858 h 777078"/>
                <a:gd name="connsiteX2191" fmla="*/ 5139477 w 5158930"/>
                <a:gd name="connsiteY2191" fmla="*/ 721049 h 777078"/>
                <a:gd name="connsiteX2192" fmla="*/ 5143668 w 5158930"/>
                <a:gd name="connsiteY2192" fmla="*/ 731813 h 777078"/>
                <a:gd name="connsiteX2193" fmla="*/ 5153193 w 5158930"/>
                <a:gd name="connsiteY2193" fmla="*/ 738099 h 777078"/>
                <a:gd name="connsiteX2194" fmla="*/ 5158908 w 5158930"/>
                <a:gd name="connsiteY2194" fmla="*/ 735622 h 77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Lst>
              <a:rect l="l" t="t" r="r" b="b"/>
              <a:pathLst>
                <a:path w="5158930" h="777078">
                  <a:moveTo>
                    <a:pt x="5158145" y="729526"/>
                  </a:moveTo>
                  <a:cubicBezTo>
                    <a:pt x="5156955" y="726078"/>
                    <a:pt x="5155183" y="722859"/>
                    <a:pt x="5152907" y="720001"/>
                  </a:cubicBezTo>
                  <a:cubicBezTo>
                    <a:pt x="5151164" y="718030"/>
                    <a:pt x="5149897" y="715677"/>
                    <a:pt x="5149192" y="713143"/>
                  </a:cubicBezTo>
                  <a:cubicBezTo>
                    <a:pt x="5148840" y="711572"/>
                    <a:pt x="5149478" y="709953"/>
                    <a:pt x="5150811" y="709048"/>
                  </a:cubicBezTo>
                  <a:cubicBezTo>
                    <a:pt x="5152354" y="708581"/>
                    <a:pt x="5154030" y="708981"/>
                    <a:pt x="5155193" y="710095"/>
                  </a:cubicBezTo>
                  <a:cubicBezTo>
                    <a:pt x="5156098" y="710762"/>
                    <a:pt x="5157098" y="711305"/>
                    <a:pt x="5158145" y="711715"/>
                  </a:cubicBezTo>
                  <a:lnTo>
                    <a:pt x="5158145" y="8770"/>
                  </a:lnTo>
                  <a:cubicBezTo>
                    <a:pt x="5057342" y="-4165"/>
                    <a:pt x="4955196" y="-2498"/>
                    <a:pt x="4854870" y="13723"/>
                  </a:cubicBezTo>
                  <a:lnTo>
                    <a:pt x="4854870" y="13723"/>
                  </a:lnTo>
                  <a:cubicBezTo>
                    <a:pt x="4689516" y="-17234"/>
                    <a:pt x="4521495" y="13723"/>
                    <a:pt x="4521495" y="13723"/>
                  </a:cubicBezTo>
                  <a:lnTo>
                    <a:pt x="4521495" y="13723"/>
                  </a:lnTo>
                  <a:cubicBezTo>
                    <a:pt x="4356045" y="-17234"/>
                    <a:pt x="4188120" y="13723"/>
                    <a:pt x="4188120" y="13723"/>
                  </a:cubicBezTo>
                  <a:lnTo>
                    <a:pt x="4188120" y="13723"/>
                  </a:lnTo>
                  <a:cubicBezTo>
                    <a:pt x="4022765" y="-17234"/>
                    <a:pt x="3854745" y="13723"/>
                    <a:pt x="3854745" y="13723"/>
                  </a:cubicBezTo>
                  <a:lnTo>
                    <a:pt x="3854745" y="13723"/>
                  </a:lnTo>
                  <a:cubicBezTo>
                    <a:pt x="3689390" y="-17234"/>
                    <a:pt x="3521370" y="13723"/>
                    <a:pt x="3521370" y="13723"/>
                  </a:cubicBezTo>
                  <a:lnTo>
                    <a:pt x="3521370" y="13723"/>
                  </a:lnTo>
                  <a:cubicBezTo>
                    <a:pt x="3355920" y="-17234"/>
                    <a:pt x="3187995" y="13723"/>
                    <a:pt x="3187995" y="13723"/>
                  </a:cubicBezTo>
                  <a:lnTo>
                    <a:pt x="3187995" y="13723"/>
                  </a:lnTo>
                  <a:cubicBezTo>
                    <a:pt x="3022640" y="-17234"/>
                    <a:pt x="2854620" y="13723"/>
                    <a:pt x="2854620" y="13723"/>
                  </a:cubicBezTo>
                  <a:lnTo>
                    <a:pt x="2854620" y="13723"/>
                  </a:lnTo>
                  <a:cubicBezTo>
                    <a:pt x="2689265" y="-17234"/>
                    <a:pt x="2521245" y="13723"/>
                    <a:pt x="2521245" y="13723"/>
                  </a:cubicBezTo>
                  <a:lnTo>
                    <a:pt x="2521245" y="13723"/>
                  </a:lnTo>
                  <a:cubicBezTo>
                    <a:pt x="2355795" y="-17234"/>
                    <a:pt x="2187869" y="13723"/>
                    <a:pt x="2187869" y="13723"/>
                  </a:cubicBezTo>
                  <a:lnTo>
                    <a:pt x="2187869" y="13723"/>
                  </a:lnTo>
                  <a:cubicBezTo>
                    <a:pt x="2022515" y="-17234"/>
                    <a:pt x="1854494" y="13723"/>
                    <a:pt x="1854494" y="13723"/>
                  </a:cubicBezTo>
                  <a:lnTo>
                    <a:pt x="1854494" y="13723"/>
                  </a:lnTo>
                  <a:cubicBezTo>
                    <a:pt x="1689045" y="-17234"/>
                    <a:pt x="1521119" y="13723"/>
                    <a:pt x="1521119" y="13723"/>
                  </a:cubicBezTo>
                  <a:lnTo>
                    <a:pt x="1521119" y="13723"/>
                  </a:lnTo>
                  <a:cubicBezTo>
                    <a:pt x="1355765" y="-17234"/>
                    <a:pt x="1187744" y="13723"/>
                    <a:pt x="1187744" y="13723"/>
                  </a:cubicBezTo>
                  <a:lnTo>
                    <a:pt x="1187744" y="13723"/>
                  </a:lnTo>
                  <a:cubicBezTo>
                    <a:pt x="1022390" y="-17234"/>
                    <a:pt x="854369" y="13723"/>
                    <a:pt x="854369" y="13723"/>
                  </a:cubicBezTo>
                  <a:lnTo>
                    <a:pt x="854369" y="13723"/>
                  </a:lnTo>
                  <a:cubicBezTo>
                    <a:pt x="688920" y="-17234"/>
                    <a:pt x="520994" y="13723"/>
                    <a:pt x="520994" y="13723"/>
                  </a:cubicBezTo>
                  <a:lnTo>
                    <a:pt x="520994" y="13723"/>
                  </a:lnTo>
                  <a:cubicBezTo>
                    <a:pt x="355640" y="-17234"/>
                    <a:pt x="187619" y="13723"/>
                    <a:pt x="187619" y="13723"/>
                  </a:cubicBezTo>
                  <a:lnTo>
                    <a:pt x="187619" y="13723"/>
                  </a:lnTo>
                  <a:cubicBezTo>
                    <a:pt x="125704" y="2778"/>
                    <a:pt x="62820" y="-1727"/>
                    <a:pt x="-23" y="292"/>
                  </a:cubicBezTo>
                  <a:lnTo>
                    <a:pt x="-23" y="764769"/>
                  </a:lnTo>
                  <a:cubicBezTo>
                    <a:pt x="2281" y="768712"/>
                    <a:pt x="5561" y="771989"/>
                    <a:pt x="9502" y="774294"/>
                  </a:cubicBezTo>
                  <a:cubicBezTo>
                    <a:pt x="10609" y="775027"/>
                    <a:pt x="11891" y="775456"/>
                    <a:pt x="13217" y="775532"/>
                  </a:cubicBezTo>
                  <a:cubicBezTo>
                    <a:pt x="16372" y="775142"/>
                    <a:pt x="18719" y="772427"/>
                    <a:pt x="18646" y="769246"/>
                  </a:cubicBezTo>
                  <a:cubicBezTo>
                    <a:pt x="18369" y="766236"/>
                    <a:pt x="17563" y="763302"/>
                    <a:pt x="16265" y="760578"/>
                  </a:cubicBezTo>
                  <a:cubicBezTo>
                    <a:pt x="14755" y="756616"/>
                    <a:pt x="13886" y="752434"/>
                    <a:pt x="13693" y="748196"/>
                  </a:cubicBezTo>
                  <a:cubicBezTo>
                    <a:pt x="13693" y="744100"/>
                    <a:pt x="14836" y="738671"/>
                    <a:pt x="18932" y="738671"/>
                  </a:cubicBezTo>
                  <a:cubicBezTo>
                    <a:pt x="23027" y="738671"/>
                    <a:pt x="25885" y="741814"/>
                    <a:pt x="26837" y="745433"/>
                  </a:cubicBezTo>
                  <a:cubicBezTo>
                    <a:pt x="27236" y="749148"/>
                    <a:pt x="28200" y="752777"/>
                    <a:pt x="29695" y="756196"/>
                  </a:cubicBezTo>
                  <a:cubicBezTo>
                    <a:pt x="31695" y="759435"/>
                    <a:pt x="37220" y="760864"/>
                    <a:pt x="39220" y="757721"/>
                  </a:cubicBezTo>
                  <a:cubicBezTo>
                    <a:pt x="39741" y="756368"/>
                    <a:pt x="39741" y="754882"/>
                    <a:pt x="39220" y="753529"/>
                  </a:cubicBezTo>
                  <a:cubicBezTo>
                    <a:pt x="38303" y="750453"/>
                    <a:pt x="37058" y="747481"/>
                    <a:pt x="35505" y="744671"/>
                  </a:cubicBezTo>
                  <a:cubicBezTo>
                    <a:pt x="33931" y="741690"/>
                    <a:pt x="33931" y="738128"/>
                    <a:pt x="35505" y="735146"/>
                  </a:cubicBezTo>
                  <a:cubicBezTo>
                    <a:pt x="36925" y="733155"/>
                    <a:pt x="39555" y="732432"/>
                    <a:pt x="41792" y="733432"/>
                  </a:cubicBezTo>
                  <a:cubicBezTo>
                    <a:pt x="44363" y="734384"/>
                    <a:pt x="45125" y="737528"/>
                    <a:pt x="45602" y="740195"/>
                  </a:cubicBezTo>
                  <a:lnTo>
                    <a:pt x="48459" y="759721"/>
                  </a:lnTo>
                  <a:cubicBezTo>
                    <a:pt x="48777" y="762978"/>
                    <a:pt x="49513" y="766179"/>
                    <a:pt x="50650" y="769246"/>
                  </a:cubicBezTo>
                  <a:cubicBezTo>
                    <a:pt x="51831" y="772303"/>
                    <a:pt x="54105" y="774818"/>
                    <a:pt x="57032" y="776294"/>
                  </a:cubicBezTo>
                  <a:cubicBezTo>
                    <a:pt x="58883" y="777104"/>
                    <a:pt x="60990" y="777104"/>
                    <a:pt x="62842" y="776294"/>
                  </a:cubicBezTo>
                  <a:cubicBezTo>
                    <a:pt x="64710" y="775589"/>
                    <a:pt x="65956" y="773818"/>
                    <a:pt x="65985" y="771817"/>
                  </a:cubicBezTo>
                  <a:cubicBezTo>
                    <a:pt x="65715" y="770112"/>
                    <a:pt x="64954" y="768522"/>
                    <a:pt x="63794" y="767246"/>
                  </a:cubicBezTo>
                  <a:cubicBezTo>
                    <a:pt x="60904" y="763102"/>
                    <a:pt x="59162" y="758273"/>
                    <a:pt x="58746" y="753244"/>
                  </a:cubicBezTo>
                  <a:cubicBezTo>
                    <a:pt x="58746" y="751243"/>
                    <a:pt x="58746" y="748767"/>
                    <a:pt x="60937" y="748005"/>
                  </a:cubicBezTo>
                  <a:cubicBezTo>
                    <a:pt x="62211" y="747710"/>
                    <a:pt x="63549" y="748024"/>
                    <a:pt x="64556" y="748862"/>
                  </a:cubicBezTo>
                  <a:cubicBezTo>
                    <a:pt x="66905" y="750939"/>
                    <a:pt x="68456" y="753768"/>
                    <a:pt x="68938" y="756863"/>
                  </a:cubicBezTo>
                  <a:cubicBezTo>
                    <a:pt x="69410" y="759940"/>
                    <a:pt x="70512" y="762893"/>
                    <a:pt x="72176" y="765531"/>
                  </a:cubicBezTo>
                  <a:cubicBezTo>
                    <a:pt x="74106" y="768160"/>
                    <a:pt x="77651" y="768998"/>
                    <a:pt x="80558" y="767531"/>
                  </a:cubicBezTo>
                  <a:cubicBezTo>
                    <a:pt x="82444" y="765912"/>
                    <a:pt x="83161" y="763311"/>
                    <a:pt x="82368" y="760959"/>
                  </a:cubicBezTo>
                  <a:cubicBezTo>
                    <a:pt x="81587" y="758682"/>
                    <a:pt x="80428" y="756558"/>
                    <a:pt x="78939" y="754672"/>
                  </a:cubicBezTo>
                  <a:cubicBezTo>
                    <a:pt x="74500" y="748300"/>
                    <a:pt x="71271" y="741166"/>
                    <a:pt x="69414" y="733622"/>
                  </a:cubicBezTo>
                  <a:cubicBezTo>
                    <a:pt x="68843" y="731146"/>
                    <a:pt x="68938" y="727907"/>
                    <a:pt x="71319" y="726955"/>
                  </a:cubicBezTo>
                  <a:cubicBezTo>
                    <a:pt x="72934" y="726459"/>
                    <a:pt x="74689" y="727031"/>
                    <a:pt x="75701" y="728383"/>
                  </a:cubicBezTo>
                  <a:cubicBezTo>
                    <a:pt x="76652" y="729698"/>
                    <a:pt x="77332" y="731184"/>
                    <a:pt x="77701" y="732765"/>
                  </a:cubicBezTo>
                  <a:cubicBezTo>
                    <a:pt x="78464" y="735394"/>
                    <a:pt x="79387" y="737966"/>
                    <a:pt x="80463" y="740480"/>
                  </a:cubicBezTo>
                  <a:cubicBezTo>
                    <a:pt x="81454" y="743595"/>
                    <a:pt x="83468" y="746281"/>
                    <a:pt x="86178" y="748100"/>
                  </a:cubicBezTo>
                  <a:cubicBezTo>
                    <a:pt x="88877" y="749834"/>
                    <a:pt x="92472" y="749053"/>
                    <a:pt x="94207" y="746348"/>
                  </a:cubicBezTo>
                  <a:cubicBezTo>
                    <a:pt x="94299" y="746205"/>
                    <a:pt x="94386" y="746062"/>
                    <a:pt x="94465" y="745909"/>
                  </a:cubicBezTo>
                  <a:cubicBezTo>
                    <a:pt x="95322" y="743242"/>
                    <a:pt x="93417" y="740575"/>
                    <a:pt x="91893" y="738099"/>
                  </a:cubicBezTo>
                  <a:cubicBezTo>
                    <a:pt x="90642" y="736032"/>
                    <a:pt x="89712" y="733784"/>
                    <a:pt x="89131" y="731431"/>
                  </a:cubicBezTo>
                  <a:cubicBezTo>
                    <a:pt x="88702" y="730231"/>
                    <a:pt x="88702" y="728917"/>
                    <a:pt x="89131" y="727717"/>
                  </a:cubicBezTo>
                  <a:cubicBezTo>
                    <a:pt x="89480" y="727126"/>
                    <a:pt x="89972" y="726640"/>
                    <a:pt x="90560" y="726288"/>
                  </a:cubicBezTo>
                  <a:cubicBezTo>
                    <a:pt x="93974" y="724640"/>
                    <a:pt x="98079" y="725831"/>
                    <a:pt x="100085" y="729050"/>
                  </a:cubicBezTo>
                  <a:cubicBezTo>
                    <a:pt x="101732" y="732212"/>
                    <a:pt x="102459" y="735784"/>
                    <a:pt x="102180" y="739337"/>
                  </a:cubicBezTo>
                  <a:cubicBezTo>
                    <a:pt x="101961" y="742900"/>
                    <a:pt x="102480" y="746462"/>
                    <a:pt x="103704" y="749815"/>
                  </a:cubicBezTo>
                  <a:cubicBezTo>
                    <a:pt x="104078" y="750729"/>
                    <a:pt x="104706" y="751529"/>
                    <a:pt x="105514" y="752101"/>
                  </a:cubicBezTo>
                  <a:cubicBezTo>
                    <a:pt x="107212" y="752996"/>
                    <a:pt x="109245" y="752996"/>
                    <a:pt x="110943" y="752101"/>
                  </a:cubicBezTo>
                  <a:cubicBezTo>
                    <a:pt x="112214" y="751558"/>
                    <a:pt x="113351" y="750748"/>
                    <a:pt x="114277" y="749720"/>
                  </a:cubicBezTo>
                  <a:cubicBezTo>
                    <a:pt x="116850" y="745957"/>
                    <a:pt x="116850" y="741004"/>
                    <a:pt x="114277" y="737242"/>
                  </a:cubicBezTo>
                  <a:cubicBezTo>
                    <a:pt x="111836" y="733498"/>
                    <a:pt x="109610" y="729622"/>
                    <a:pt x="107609" y="725621"/>
                  </a:cubicBezTo>
                  <a:cubicBezTo>
                    <a:pt x="106506" y="723430"/>
                    <a:pt x="106846" y="720792"/>
                    <a:pt x="108467" y="718954"/>
                  </a:cubicBezTo>
                  <a:cubicBezTo>
                    <a:pt x="110499" y="717563"/>
                    <a:pt x="113236" y="717849"/>
                    <a:pt x="114944" y="719621"/>
                  </a:cubicBezTo>
                  <a:cubicBezTo>
                    <a:pt x="116530" y="721354"/>
                    <a:pt x="117588" y="723497"/>
                    <a:pt x="117992" y="725812"/>
                  </a:cubicBezTo>
                  <a:cubicBezTo>
                    <a:pt x="118213" y="727383"/>
                    <a:pt x="118629" y="728917"/>
                    <a:pt x="119230" y="730384"/>
                  </a:cubicBezTo>
                  <a:cubicBezTo>
                    <a:pt x="119951" y="731851"/>
                    <a:pt x="121272" y="732927"/>
                    <a:pt x="122849" y="733337"/>
                  </a:cubicBezTo>
                  <a:cubicBezTo>
                    <a:pt x="125897" y="733813"/>
                    <a:pt x="128374" y="730574"/>
                    <a:pt x="128564" y="727621"/>
                  </a:cubicBezTo>
                  <a:cubicBezTo>
                    <a:pt x="128376" y="724631"/>
                    <a:pt x="127897" y="721659"/>
                    <a:pt x="127136" y="718763"/>
                  </a:cubicBezTo>
                  <a:cubicBezTo>
                    <a:pt x="127771" y="717325"/>
                    <a:pt x="129186" y="716401"/>
                    <a:pt x="130755" y="716382"/>
                  </a:cubicBezTo>
                  <a:cubicBezTo>
                    <a:pt x="132559" y="716201"/>
                    <a:pt x="134339" y="716906"/>
                    <a:pt x="135518" y="718287"/>
                  </a:cubicBezTo>
                  <a:cubicBezTo>
                    <a:pt x="136430" y="719525"/>
                    <a:pt x="137048" y="720963"/>
                    <a:pt x="137327" y="722478"/>
                  </a:cubicBezTo>
                  <a:cubicBezTo>
                    <a:pt x="138169" y="726259"/>
                    <a:pt x="139583" y="729888"/>
                    <a:pt x="141518" y="733241"/>
                  </a:cubicBezTo>
                  <a:cubicBezTo>
                    <a:pt x="143620" y="736632"/>
                    <a:pt x="147101" y="738927"/>
                    <a:pt x="151043" y="739528"/>
                  </a:cubicBezTo>
                  <a:cubicBezTo>
                    <a:pt x="152909" y="739137"/>
                    <a:pt x="154490" y="737908"/>
                    <a:pt x="155330" y="736194"/>
                  </a:cubicBezTo>
                  <a:cubicBezTo>
                    <a:pt x="155519" y="735251"/>
                    <a:pt x="155519" y="734280"/>
                    <a:pt x="155330" y="733337"/>
                  </a:cubicBezTo>
                  <a:cubicBezTo>
                    <a:pt x="154909" y="728231"/>
                    <a:pt x="152874" y="723392"/>
                    <a:pt x="149519" y="719525"/>
                  </a:cubicBezTo>
                  <a:cubicBezTo>
                    <a:pt x="147802" y="717544"/>
                    <a:pt x="146564" y="715201"/>
                    <a:pt x="145900" y="712667"/>
                  </a:cubicBezTo>
                  <a:cubicBezTo>
                    <a:pt x="145497" y="711115"/>
                    <a:pt x="146106" y="709476"/>
                    <a:pt x="147424" y="708571"/>
                  </a:cubicBezTo>
                  <a:cubicBezTo>
                    <a:pt x="148996" y="708114"/>
                    <a:pt x="150696" y="708505"/>
                    <a:pt x="151901" y="709619"/>
                  </a:cubicBezTo>
                  <a:cubicBezTo>
                    <a:pt x="153043" y="710743"/>
                    <a:pt x="154509" y="711477"/>
                    <a:pt x="156092" y="711715"/>
                  </a:cubicBezTo>
                  <a:cubicBezTo>
                    <a:pt x="157894" y="711553"/>
                    <a:pt x="159463" y="710419"/>
                    <a:pt x="160187" y="708762"/>
                  </a:cubicBezTo>
                  <a:cubicBezTo>
                    <a:pt x="160758" y="707124"/>
                    <a:pt x="161142" y="705438"/>
                    <a:pt x="161330" y="703714"/>
                  </a:cubicBezTo>
                  <a:cubicBezTo>
                    <a:pt x="161534" y="702542"/>
                    <a:pt x="161853" y="701390"/>
                    <a:pt x="162283" y="700285"/>
                  </a:cubicBezTo>
                  <a:cubicBezTo>
                    <a:pt x="163045" y="698094"/>
                    <a:pt x="164664" y="695808"/>
                    <a:pt x="166950" y="695808"/>
                  </a:cubicBezTo>
                  <a:cubicBezTo>
                    <a:pt x="168784" y="695960"/>
                    <a:pt x="170316" y="697265"/>
                    <a:pt x="170760" y="699046"/>
                  </a:cubicBezTo>
                  <a:cubicBezTo>
                    <a:pt x="171280" y="700723"/>
                    <a:pt x="171280" y="702514"/>
                    <a:pt x="170760" y="704190"/>
                  </a:cubicBezTo>
                  <a:cubicBezTo>
                    <a:pt x="170096" y="705847"/>
                    <a:pt x="169617" y="707571"/>
                    <a:pt x="169331" y="709333"/>
                  </a:cubicBezTo>
                  <a:cubicBezTo>
                    <a:pt x="169190" y="709895"/>
                    <a:pt x="169190" y="710486"/>
                    <a:pt x="169331" y="711048"/>
                  </a:cubicBezTo>
                  <a:cubicBezTo>
                    <a:pt x="169331" y="712191"/>
                    <a:pt x="170189" y="714477"/>
                    <a:pt x="171427" y="714858"/>
                  </a:cubicBezTo>
                  <a:cubicBezTo>
                    <a:pt x="175237" y="716382"/>
                    <a:pt x="177332" y="713048"/>
                    <a:pt x="179618" y="709714"/>
                  </a:cubicBezTo>
                  <a:cubicBezTo>
                    <a:pt x="181769" y="706285"/>
                    <a:pt x="182455" y="702132"/>
                    <a:pt x="181523" y="698189"/>
                  </a:cubicBezTo>
                  <a:cubicBezTo>
                    <a:pt x="180938" y="696332"/>
                    <a:pt x="180938" y="694332"/>
                    <a:pt x="181523" y="692474"/>
                  </a:cubicBezTo>
                  <a:cubicBezTo>
                    <a:pt x="182393" y="689931"/>
                    <a:pt x="183825" y="687616"/>
                    <a:pt x="185714" y="685711"/>
                  </a:cubicBezTo>
                  <a:cubicBezTo>
                    <a:pt x="187411" y="688312"/>
                    <a:pt x="188939" y="691017"/>
                    <a:pt x="190286" y="693808"/>
                  </a:cubicBezTo>
                  <a:cubicBezTo>
                    <a:pt x="191525" y="696760"/>
                    <a:pt x="189524" y="699999"/>
                    <a:pt x="188286" y="703333"/>
                  </a:cubicBezTo>
                  <a:cubicBezTo>
                    <a:pt x="187048" y="706666"/>
                    <a:pt x="187143" y="710762"/>
                    <a:pt x="190286" y="711715"/>
                  </a:cubicBezTo>
                  <a:cubicBezTo>
                    <a:pt x="193430" y="712667"/>
                    <a:pt x="195430" y="710095"/>
                    <a:pt x="196192" y="707619"/>
                  </a:cubicBezTo>
                  <a:cubicBezTo>
                    <a:pt x="196954" y="705142"/>
                    <a:pt x="196954" y="702380"/>
                    <a:pt x="198002" y="699904"/>
                  </a:cubicBezTo>
                  <a:cubicBezTo>
                    <a:pt x="199049" y="697427"/>
                    <a:pt x="201812" y="695427"/>
                    <a:pt x="204193" y="696570"/>
                  </a:cubicBezTo>
                  <a:cubicBezTo>
                    <a:pt x="206574" y="697713"/>
                    <a:pt x="206288" y="702571"/>
                    <a:pt x="204764" y="705523"/>
                  </a:cubicBezTo>
                  <a:lnTo>
                    <a:pt x="199430" y="716001"/>
                  </a:lnTo>
                  <a:cubicBezTo>
                    <a:pt x="198348" y="717725"/>
                    <a:pt x="197695" y="719687"/>
                    <a:pt x="197525" y="721716"/>
                  </a:cubicBezTo>
                  <a:cubicBezTo>
                    <a:pt x="197414" y="723850"/>
                    <a:pt x="198738" y="725802"/>
                    <a:pt x="200764" y="726479"/>
                  </a:cubicBezTo>
                  <a:cubicBezTo>
                    <a:pt x="203278" y="726574"/>
                    <a:pt x="205619" y="725193"/>
                    <a:pt x="206765" y="722954"/>
                  </a:cubicBezTo>
                  <a:cubicBezTo>
                    <a:pt x="208695" y="720039"/>
                    <a:pt x="210114" y="716820"/>
                    <a:pt x="210956" y="713429"/>
                  </a:cubicBezTo>
                  <a:cubicBezTo>
                    <a:pt x="212003" y="709429"/>
                    <a:pt x="213337" y="703904"/>
                    <a:pt x="217528" y="703904"/>
                  </a:cubicBezTo>
                  <a:cubicBezTo>
                    <a:pt x="220391" y="704200"/>
                    <a:pt x="222546" y="706647"/>
                    <a:pt x="222481" y="709524"/>
                  </a:cubicBezTo>
                  <a:cubicBezTo>
                    <a:pt x="222170" y="712315"/>
                    <a:pt x="220889" y="714915"/>
                    <a:pt x="218861" y="716858"/>
                  </a:cubicBezTo>
                  <a:cubicBezTo>
                    <a:pt x="216099" y="719906"/>
                    <a:pt x="212384" y="723430"/>
                    <a:pt x="213718" y="727240"/>
                  </a:cubicBezTo>
                  <a:cubicBezTo>
                    <a:pt x="215214" y="730260"/>
                    <a:pt x="218753" y="731660"/>
                    <a:pt x="221909" y="730479"/>
                  </a:cubicBezTo>
                  <a:cubicBezTo>
                    <a:pt x="224951" y="729241"/>
                    <a:pt x="227404" y="726888"/>
                    <a:pt x="228767" y="723907"/>
                  </a:cubicBezTo>
                  <a:cubicBezTo>
                    <a:pt x="230196" y="721049"/>
                    <a:pt x="231244" y="718001"/>
                    <a:pt x="232863" y="715144"/>
                  </a:cubicBezTo>
                  <a:cubicBezTo>
                    <a:pt x="234482" y="712286"/>
                    <a:pt x="235149" y="712191"/>
                    <a:pt x="236864" y="712477"/>
                  </a:cubicBezTo>
                  <a:cubicBezTo>
                    <a:pt x="238401" y="718049"/>
                    <a:pt x="237042" y="724021"/>
                    <a:pt x="233244" y="728383"/>
                  </a:cubicBezTo>
                  <a:cubicBezTo>
                    <a:pt x="231658" y="729755"/>
                    <a:pt x="230334" y="731393"/>
                    <a:pt x="229339" y="733241"/>
                  </a:cubicBezTo>
                  <a:cubicBezTo>
                    <a:pt x="228577" y="735146"/>
                    <a:pt x="229339" y="737908"/>
                    <a:pt x="231434" y="738289"/>
                  </a:cubicBezTo>
                  <a:cubicBezTo>
                    <a:pt x="232158" y="738432"/>
                    <a:pt x="232901" y="738432"/>
                    <a:pt x="233625" y="738289"/>
                  </a:cubicBezTo>
                  <a:cubicBezTo>
                    <a:pt x="238148" y="736832"/>
                    <a:pt x="241693" y="733289"/>
                    <a:pt x="243150" y="728764"/>
                  </a:cubicBezTo>
                  <a:cubicBezTo>
                    <a:pt x="244293" y="725240"/>
                    <a:pt x="244484" y="720763"/>
                    <a:pt x="247817" y="719239"/>
                  </a:cubicBezTo>
                  <a:cubicBezTo>
                    <a:pt x="250174" y="727755"/>
                    <a:pt x="247300" y="736861"/>
                    <a:pt x="240483" y="742480"/>
                  </a:cubicBezTo>
                  <a:cubicBezTo>
                    <a:pt x="238317" y="744061"/>
                    <a:pt x="236336" y="745881"/>
                    <a:pt x="234578" y="747910"/>
                  </a:cubicBezTo>
                  <a:cubicBezTo>
                    <a:pt x="232958" y="750053"/>
                    <a:pt x="232958" y="753006"/>
                    <a:pt x="234578" y="755149"/>
                  </a:cubicBezTo>
                  <a:cubicBezTo>
                    <a:pt x="236189" y="756720"/>
                    <a:pt x="238454" y="757425"/>
                    <a:pt x="240674" y="757054"/>
                  </a:cubicBezTo>
                  <a:cubicBezTo>
                    <a:pt x="246828" y="756539"/>
                    <a:pt x="252309" y="752958"/>
                    <a:pt x="255247" y="747529"/>
                  </a:cubicBezTo>
                  <a:cubicBezTo>
                    <a:pt x="257248" y="741985"/>
                    <a:pt x="258621" y="736232"/>
                    <a:pt x="259343" y="730384"/>
                  </a:cubicBezTo>
                  <a:cubicBezTo>
                    <a:pt x="259567" y="728174"/>
                    <a:pt x="260997" y="726269"/>
                    <a:pt x="263057" y="725431"/>
                  </a:cubicBezTo>
                  <a:cubicBezTo>
                    <a:pt x="265820" y="724669"/>
                    <a:pt x="268391" y="727621"/>
                    <a:pt x="268582" y="730384"/>
                  </a:cubicBezTo>
                  <a:cubicBezTo>
                    <a:pt x="268392" y="733222"/>
                    <a:pt x="267682" y="735994"/>
                    <a:pt x="266486" y="738575"/>
                  </a:cubicBezTo>
                  <a:cubicBezTo>
                    <a:pt x="265336" y="741185"/>
                    <a:pt x="265701" y="744214"/>
                    <a:pt x="267439" y="746481"/>
                  </a:cubicBezTo>
                  <a:cubicBezTo>
                    <a:pt x="270313" y="748795"/>
                    <a:pt x="274494" y="748462"/>
                    <a:pt x="276964" y="745719"/>
                  </a:cubicBezTo>
                  <a:cubicBezTo>
                    <a:pt x="279210" y="743004"/>
                    <a:pt x="280631" y="739699"/>
                    <a:pt x="281060" y="736194"/>
                  </a:cubicBezTo>
                  <a:cubicBezTo>
                    <a:pt x="281060" y="734384"/>
                    <a:pt x="282012" y="732479"/>
                    <a:pt x="282393" y="730670"/>
                  </a:cubicBezTo>
                  <a:cubicBezTo>
                    <a:pt x="285537" y="737146"/>
                    <a:pt x="286015" y="744604"/>
                    <a:pt x="283727" y="751434"/>
                  </a:cubicBezTo>
                  <a:cubicBezTo>
                    <a:pt x="282919" y="753148"/>
                    <a:pt x="282373" y="754987"/>
                    <a:pt x="282107" y="756863"/>
                  </a:cubicBezTo>
                  <a:cubicBezTo>
                    <a:pt x="281815" y="758816"/>
                    <a:pt x="282763" y="760749"/>
                    <a:pt x="284489" y="761721"/>
                  </a:cubicBezTo>
                  <a:cubicBezTo>
                    <a:pt x="285394" y="761959"/>
                    <a:pt x="286346" y="761959"/>
                    <a:pt x="287251" y="761721"/>
                  </a:cubicBezTo>
                  <a:cubicBezTo>
                    <a:pt x="291976" y="760502"/>
                    <a:pt x="295391" y="756396"/>
                    <a:pt x="295728" y="751529"/>
                  </a:cubicBezTo>
                  <a:cubicBezTo>
                    <a:pt x="295901" y="746824"/>
                    <a:pt x="295741" y="742119"/>
                    <a:pt x="295252" y="737432"/>
                  </a:cubicBezTo>
                  <a:cubicBezTo>
                    <a:pt x="295252" y="735527"/>
                    <a:pt x="296300" y="732860"/>
                    <a:pt x="298205" y="733432"/>
                  </a:cubicBezTo>
                  <a:cubicBezTo>
                    <a:pt x="298928" y="733698"/>
                    <a:pt x="299512" y="734251"/>
                    <a:pt x="299824" y="734956"/>
                  </a:cubicBezTo>
                  <a:cubicBezTo>
                    <a:pt x="303348" y="741147"/>
                    <a:pt x="299824" y="749053"/>
                    <a:pt x="302491" y="755720"/>
                  </a:cubicBezTo>
                  <a:cubicBezTo>
                    <a:pt x="304410" y="759692"/>
                    <a:pt x="307459" y="763007"/>
                    <a:pt x="311254" y="765245"/>
                  </a:cubicBezTo>
                  <a:cubicBezTo>
                    <a:pt x="313730" y="766864"/>
                    <a:pt x="317921" y="768007"/>
                    <a:pt x="319064" y="765245"/>
                  </a:cubicBezTo>
                  <a:cubicBezTo>
                    <a:pt x="319530" y="764150"/>
                    <a:pt x="319530" y="762911"/>
                    <a:pt x="319064" y="761816"/>
                  </a:cubicBezTo>
                  <a:cubicBezTo>
                    <a:pt x="316969" y="756863"/>
                    <a:pt x="313730" y="752291"/>
                    <a:pt x="311349" y="747719"/>
                  </a:cubicBezTo>
                  <a:cubicBezTo>
                    <a:pt x="308613" y="743052"/>
                    <a:pt x="307990" y="737442"/>
                    <a:pt x="309635" y="732289"/>
                  </a:cubicBezTo>
                  <a:cubicBezTo>
                    <a:pt x="311825" y="730860"/>
                    <a:pt x="314683" y="733241"/>
                    <a:pt x="315445" y="735622"/>
                  </a:cubicBezTo>
                  <a:cubicBezTo>
                    <a:pt x="315797" y="738156"/>
                    <a:pt x="316404" y="740642"/>
                    <a:pt x="317255" y="743052"/>
                  </a:cubicBezTo>
                  <a:cubicBezTo>
                    <a:pt x="316964" y="743919"/>
                    <a:pt x="316964" y="744852"/>
                    <a:pt x="317255" y="745719"/>
                  </a:cubicBezTo>
                  <a:cubicBezTo>
                    <a:pt x="319445" y="746767"/>
                    <a:pt x="321255" y="743623"/>
                    <a:pt x="321446" y="741242"/>
                  </a:cubicBezTo>
                  <a:cubicBezTo>
                    <a:pt x="321636" y="738861"/>
                    <a:pt x="321446" y="735622"/>
                    <a:pt x="324398" y="735337"/>
                  </a:cubicBezTo>
                  <a:cubicBezTo>
                    <a:pt x="327923" y="740195"/>
                    <a:pt x="326684" y="746862"/>
                    <a:pt x="327161" y="752767"/>
                  </a:cubicBezTo>
                  <a:cubicBezTo>
                    <a:pt x="328117" y="761721"/>
                    <a:pt x="333235" y="769693"/>
                    <a:pt x="340972" y="774294"/>
                  </a:cubicBezTo>
                  <a:cubicBezTo>
                    <a:pt x="342120" y="775018"/>
                    <a:pt x="343429" y="775437"/>
                    <a:pt x="344782" y="775532"/>
                  </a:cubicBezTo>
                  <a:cubicBezTo>
                    <a:pt x="347899" y="775094"/>
                    <a:pt x="350195" y="772389"/>
                    <a:pt x="350116" y="769246"/>
                  </a:cubicBezTo>
                  <a:cubicBezTo>
                    <a:pt x="349884" y="766226"/>
                    <a:pt x="349076" y="763293"/>
                    <a:pt x="347735" y="760578"/>
                  </a:cubicBezTo>
                  <a:cubicBezTo>
                    <a:pt x="346299" y="756596"/>
                    <a:pt x="345465" y="752425"/>
                    <a:pt x="345258" y="748196"/>
                  </a:cubicBezTo>
                  <a:cubicBezTo>
                    <a:pt x="345258" y="744100"/>
                    <a:pt x="346401" y="738671"/>
                    <a:pt x="350497" y="738671"/>
                  </a:cubicBezTo>
                  <a:cubicBezTo>
                    <a:pt x="354593" y="738671"/>
                    <a:pt x="357355" y="741814"/>
                    <a:pt x="358403" y="745433"/>
                  </a:cubicBezTo>
                  <a:cubicBezTo>
                    <a:pt x="358802" y="749148"/>
                    <a:pt x="359766" y="752777"/>
                    <a:pt x="361260" y="756196"/>
                  </a:cubicBezTo>
                  <a:cubicBezTo>
                    <a:pt x="363260" y="759435"/>
                    <a:pt x="368690" y="760864"/>
                    <a:pt x="370785" y="757721"/>
                  </a:cubicBezTo>
                  <a:cubicBezTo>
                    <a:pt x="371306" y="756368"/>
                    <a:pt x="371306" y="754882"/>
                    <a:pt x="370785" y="753529"/>
                  </a:cubicBezTo>
                  <a:cubicBezTo>
                    <a:pt x="369826" y="750472"/>
                    <a:pt x="368583" y="747500"/>
                    <a:pt x="367070" y="744671"/>
                  </a:cubicBezTo>
                  <a:cubicBezTo>
                    <a:pt x="365496" y="741690"/>
                    <a:pt x="365496" y="738128"/>
                    <a:pt x="367070" y="735146"/>
                  </a:cubicBezTo>
                  <a:cubicBezTo>
                    <a:pt x="368490" y="733155"/>
                    <a:pt x="371120" y="732432"/>
                    <a:pt x="373357" y="733432"/>
                  </a:cubicBezTo>
                  <a:cubicBezTo>
                    <a:pt x="375929" y="734384"/>
                    <a:pt x="376691" y="737528"/>
                    <a:pt x="377072" y="740195"/>
                  </a:cubicBezTo>
                  <a:cubicBezTo>
                    <a:pt x="378024" y="746767"/>
                    <a:pt x="379072" y="753244"/>
                    <a:pt x="380024" y="759721"/>
                  </a:cubicBezTo>
                  <a:cubicBezTo>
                    <a:pt x="380342" y="762978"/>
                    <a:pt x="381079" y="766179"/>
                    <a:pt x="382215" y="769246"/>
                  </a:cubicBezTo>
                  <a:cubicBezTo>
                    <a:pt x="383357" y="772294"/>
                    <a:pt x="385599" y="774808"/>
                    <a:pt x="388502" y="776294"/>
                  </a:cubicBezTo>
                  <a:cubicBezTo>
                    <a:pt x="390356" y="777094"/>
                    <a:pt x="392457" y="777094"/>
                    <a:pt x="394312" y="776294"/>
                  </a:cubicBezTo>
                  <a:cubicBezTo>
                    <a:pt x="396235" y="775646"/>
                    <a:pt x="397535" y="773846"/>
                    <a:pt x="397550" y="771817"/>
                  </a:cubicBezTo>
                  <a:cubicBezTo>
                    <a:pt x="397246" y="770122"/>
                    <a:pt x="396489" y="768541"/>
                    <a:pt x="395360" y="767246"/>
                  </a:cubicBezTo>
                  <a:cubicBezTo>
                    <a:pt x="392418" y="763131"/>
                    <a:pt x="390671" y="758282"/>
                    <a:pt x="390311" y="753244"/>
                  </a:cubicBezTo>
                  <a:cubicBezTo>
                    <a:pt x="390311" y="751243"/>
                    <a:pt x="390311" y="748767"/>
                    <a:pt x="392407" y="748005"/>
                  </a:cubicBezTo>
                  <a:cubicBezTo>
                    <a:pt x="393711" y="747710"/>
                    <a:pt x="395079" y="748024"/>
                    <a:pt x="396122" y="748862"/>
                  </a:cubicBezTo>
                  <a:cubicBezTo>
                    <a:pt x="398440" y="750958"/>
                    <a:pt x="399984" y="753777"/>
                    <a:pt x="400503" y="756863"/>
                  </a:cubicBezTo>
                  <a:cubicBezTo>
                    <a:pt x="400890" y="759968"/>
                    <a:pt x="401999" y="762931"/>
                    <a:pt x="403742" y="765531"/>
                  </a:cubicBezTo>
                  <a:cubicBezTo>
                    <a:pt x="405614" y="768179"/>
                    <a:pt x="409155" y="769036"/>
                    <a:pt x="412028" y="767531"/>
                  </a:cubicBezTo>
                  <a:cubicBezTo>
                    <a:pt x="413905" y="765912"/>
                    <a:pt x="414651" y="763331"/>
                    <a:pt x="413933" y="760959"/>
                  </a:cubicBezTo>
                  <a:cubicBezTo>
                    <a:pt x="413117" y="758682"/>
                    <a:pt x="411925" y="756558"/>
                    <a:pt x="410409" y="754672"/>
                  </a:cubicBezTo>
                  <a:cubicBezTo>
                    <a:pt x="406004" y="748281"/>
                    <a:pt x="402778" y="741147"/>
                    <a:pt x="400884" y="733622"/>
                  </a:cubicBezTo>
                  <a:cubicBezTo>
                    <a:pt x="400313" y="731146"/>
                    <a:pt x="400313" y="727907"/>
                    <a:pt x="402694" y="726955"/>
                  </a:cubicBezTo>
                  <a:cubicBezTo>
                    <a:pt x="404338" y="726440"/>
                    <a:pt x="406128" y="727012"/>
                    <a:pt x="407171" y="728383"/>
                  </a:cubicBezTo>
                  <a:cubicBezTo>
                    <a:pt x="408093" y="729698"/>
                    <a:pt x="408740" y="731193"/>
                    <a:pt x="409076" y="732765"/>
                  </a:cubicBezTo>
                  <a:cubicBezTo>
                    <a:pt x="409901" y="735432"/>
                    <a:pt x="410854" y="738004"/>
                    <a:pt x="411933" y="740480"/>
                  </a:cubicBezTo>
                  <a:cubicBezTo>
                    <a:pt x="412919" y="743566"/>
                    <a:pt x="414893" y="746243"/>
                    <a:pt x="417553" y="748100"/>
                  </a:cubicBezTo>
                  <a:cubicBezTo>
                    <a:pt x="420252" y="749834"/>
                    <a:pt x="423847" y="749053"/>
                    <a:pt x="425581" y="746357"/>
                  </a:cubicBezTo>
                  <a:cubicBezTo>
                    <a:pt x="425674" y="746205"/>
                    <a:pt x="425761" y="746062"/>
                    <a:pt x="425840" y="745909"/>
                  </a:cubicBezTo>
                  <a:cubicBezTo>
                    <a:pt x="426792" y="743242"/>
                    <a:pt x="424792" y="740575"/>
                    <a:pt x="423363" y="738099"/>
                  </a:cubicBezTo>
                  <a:cubicBezTo>
                    <a:pt x="422112" y="736032"/>
                    <a:pt x="421182" y="733784"/>
                    <a:pt x="420601" y="731431"/>
                  </a:cubicBezTo>
                  <a:cubicBezTo>
                    <a:pt x="420172" y="730231"/>
                    <a:pt x="420172" y="728917"/>
                    <a:pt x="420601" y="727717"/>
                  </a:cubicBezTo>
                  <a:cubicBezTo>
                    <a:pt x="420923" y="727107"/>
                    <a:pt x="421421" y="726612"/>
                    <a:pt x="422030" y="726288"/>
                  </a:cubicBezTo>
                  <a:cubicBezTo>
                    <a:pt x="425440" y="724602"/>
                    <a:pt x="429577" y="725793"/>
                    <a:pt x="431555" y="729050"/>
                  </a:cubicBezTo>
                  <a:cubicBezTo>
                    <a:pt x="433277" y="732193"/>
                    <a:pt x="434038" y="735765"/>
                    <a:pt x="433745" y="739337"/>
                  </a:cubicBezTo>
                  <a:cubicBezTo>
                    <a:pt x="433449" y="742890"/>
                    <a:pt x="433937" y="746471"/>
                    <a:pt x="435174" y="749815"/>
                  </a:cubicBezTo>
                  <a:cubicBezTo>
                    <a:pt x="435617" y="750719"/>
                    <a:pt x="436270" y="751501"/>
                    <a:pt x="437079" y="752101"/>
                  </a:cubicBezTo>
                  <a:cubicBezTo>
                    <a:pt x="438777" y="752996"/>
                    <a:pt x="440810" y="752996"/>
                    <a:pt x="442508" y="752101"/>
                  </a:cubicBezTo>
                  <a:cubicBezTo>
                    <a:pt x="443769" y="751539"/>
                    <a:pt x="444904" y="750729"/>
                    <a:pt x="445842" y="749720"/>
                  </a:cubicBezTo>
                  <a:cubicBezTo>
                    <a:pt x="448362" y="745938"/>
                    <a:pt x="448362" y="741023"/>
                    <a:pt x="445842" y="737242"/>
                  </a:cubicBezTo>
                  <a:cubicBezTo>
                    <a:pt x="443335" y="733517"/>
                    <a:pt x="441077" y="729641"/>
                    <a:pt x="439079" y="725621"/>
                  </a:cubicBezTo>
                  <a:cubicBezTo>
                    <a:pt x="438002" y="723411"/>
                    <a:pt x="438379" y="720773"/>
                    <a:pt x="440032" y="718954"/>
                  </a:cubicBezTo>
                  <a:cubicBezTo>
                    <a:pt x="442064" y="717563"/>
                    <a:pt x="444801" y="717849"/>
                    <a:pt x="446509" y="719621"/>
                  </a:cubicBezTo>
                  <a:cubicBezTo>
                    <a:pt x="448103" y="721335"/>
                    <a:pt x="449134" y="723497"/>
                    <a:pt x="449462" y="725812"/>
                  </a:cubicBezTo>
                  <a:cubicBezTo>
                    <a:pt x="449761" y="727374"/>
                    <a:pt x="450207" y="728907"/>
                    <a:pt x="450795" y="730384"/>
                  </a:cubicBezTo>
                  <a:cubicBezTo>
                    <a:pt x="451505" y="731822"/>
                    <a:pt x="452783" y="732889"/>
                    <a:pt x="454319" y="733337"/>
                  </a:cubicBezTo>
                  <a:cubicBezTo>
                    <a:pt x="457367" y="733813"/>
                    <a:pt x="459939" y="730574"/>
                    <a:pt x="460130" y="727621"/>
                  </a:cubicBezTo>
                  <a:cubicBezTo>
                    <a:pt x="459909" y="724631"/>
                    <a:pt x="459398" y="721659"/>
                    <a:pt x="458606" y="718763"/>
                  </a:cubicBezTo>
                  <a:cubicBezTo>
                    <a:pt x="459274" y="717315"/>
                    <a:pt x="460724" y="716382"/>
                    <a:pt x="462320" y="716382"/>
                  </a:cubicBezTo>
                  <a:cubicBezTo>
                    <a:pt x="464121" y="716210"/>
                    <a:pt x="465894" y="716925"/>
                    <a:pt x="467083" y="718287"/>
                  </a:cubicBezTo>
                  <a:cubicBezTo>
                    <a:pt x="467955" y="719554"/>
                    <a:pt x="468570" y="720973"/>
                    <a:pt x="468893" y="722478"/>
                  </a:cubicBezTo>
                  <a:cubicBezTo>
                    <a:pt x="469645" y="726288"/>
                    <a:pt x="471064" y="729927"/>
                    <a:pt x="473084" y="733241"/>
                  </a:cubicBezTo>
                  <a:cubicBezTo>
                    <a:pt x="475186" y="736632"/>
                    <a:pt x="478666" y="738927"/>
                    <a:pt x="482609" y="739528"/>
                  </a:cubicBezTo>
                  <a:cubicBezTo>
                    <a:pt x="485142" y="739823"/>
                    <a:pt x="487588" y="738489"/>
                    <a:pt x="488705" y="736194"/>
                  </a:cubicBezTo>
                  <a:cubicBezTo>
                    <a:pt x="489130" y="735308"/>
                    <a:pt x="489327" y="734318"/>
                    <a:pt x="489276" y="733337"/>
                  </a:cubicBezTo>
                  <a:cubicBezTo>
                    <a:pt x="488812" y="728241"/>
                    <a:pt x="486782" y="723421"/>
                    <a:pt x="483466" y="719525"/>
                  </a:cubicBezTo>
                  <a:cubicBezTo>
                    <a:pt x="481748" y="717544"/>
                    <a:pt x="480510" y="715201"/>
                    <a:pt x="479846" y="712667"/>
                  </a:cubicBezTo>
                  <a:cubicBezTo>
                    <a:pt x="479413" y="711115"/>
                    <a:pt x="480028" y="709467"/>
                    <a:pt x="481370" y="708571"/>
                  </a:cubicBezTo>
                  <a:cubicBezTo>
                    <a:pt x="482943" y="708114"/>
                    <a:pt x="484642" y="708505"/>
                    <a:pt x="485847" y="709619"/>
                  </a:cubicBezTo>
                  <a:cubicBezTo>
                    <a:pt x="486978" y="710762"/>
                    <a:pt x="488449" y="711496"/>
                    <a:pt x="490038" y="711715"/>
                  </a:cubicBezTo>
                  <a:cubicBezTo>
                    <a:pt x="491829" y="711581"/>
                    <a:pt x="493384" y="710438"/>
                    <a:pt x="494039" y="708762"/>
                  </a:cubicBezTo>
                  <a:cubicBezTo>
                    <a:pt x="494641" y="707133"/>
                    <a:pt x="495056" y="705438"/>
                    <a:pt x="495277" y="703714"/>
                  </a:cubicBezTo>
                  <a:cubicBezTo>
                    <a:pt x="495435" y="702533"/>
                    <a:pt x="495756" y="701380"/>
                    <a:pt x="496229" y="700285"/>
                  </a:cubicBezTo>
                  <a:cubicBezTo>
                    <a:pt x="496991" y="698094"/>
                    <a:pt x="498515" y="695808"/>
                    <a:pt x="500897" y="695808"/>
                  </a:cubicBezTo>
                  <a:cubicBezTo>
                    <a:pt x="502705" y="695970"/>
                    <a:pt x="504206" y="697275"/>
                    <a:pt x="504611" y="699046"/>
                  </a:cubicBezTo>
                  <a:cubicBezTo>
                    <a:pt x="505083" y="700732"/>
                    <a:pt x="505083" y="702504"/>
                    <a:pt x="504611" y="704190"/>
                  </a:cubicBezTo>
                  <a:cubicBezTo>
                    <a:pt x="503947" y="705847"/>
                    <a:pt x="503468" y="707571"/>
                    <a:pt x="503183" y="709333"/>
                  </a:cubicBezTo>
                  <a:cubicBezTo>
                    <a:pt x="503042" y="709895"/>
                    <a:pt x="503042" y="710486"/>
                    <a:pt x="503183" y="711048"/>
                  </a:cubicBezTo>
                  <a:cubicBezTo>
                    <a:pt x="503183" y="712191"/>
                    <a:pt x="504040" y="714477"/>
                    <a:pt x="505183" y="714858"/>
                  </a:cubicBezTo>
                  <a:cubicBezTo>
                    <a:pt x="508993" y="716382"/>
                    <a:pt x="511088" y="713048"/>
                    <a:pt x="513470" y="709714"/>
                  </a:cubicBezTo>
                  <a:cubicBezTo>
                    <a:pt x="515620" y="706285"/>
                    <a:pt x="516306" y="702132"/>
                    <a:pt x="515375" y="698189"/>
                  </a:cubicBezTo>
                  <a:cubicBezTo>
                    <a:pt x="515375" y="696094"/>
                    <a:pt x="514136" y="694474"/>
                    <a:pt x="515375" y="692474"/>
                  </a:cubicBezTo>
                  <a:cubicBezTo>
                    <a:pt x="516244" y="689931"/>
                    <a:pt x="517677" y="687616"/>
                    <a:pt x="519566" y="685711"/>
                  </a:cubicBezTo>
                  <a:lnTo>
                    <a:pt x="519566" y="685711"/>
                  </a:lnTo>
                  <a:cubicBezTo>
                    <a:pt x="519566" y="693141"/>
                    <a:pt x="522899" y="690855"/>
                    <a:pt x="524138" y="693808"/>
                  </a:cubicBezTo>
                  <a:cubicBezTo>
                    <a:pt x="525376" y="696760"/>
                    <a:pt x="523376" y="699999"/>
                    <a:pt x="522042" y="703333"/>
                  </a:cubicBezTo>
                  <a:cubicBezTo>
                    <a:pt x="520709" y="706666"/>
                    <a:pt x="520899" y="710762"/>
                    <a:pt x="524138" y="711715"/>
                  </a:cubicBezTo>
                  <a:cubicBezTo>
                    <a:pt x="527376" y="712667"/>
                    <a:pt x="529186" y="710095"/>
                    <a:pt x="530043" y="707619"/>
                  </a:cubicBezTo>
                  <a:cubicBezTo>
                    <a:pt x="530900" y="705142"/>
                    <a:pt x="530805" y="702380"/>
                    <a:pt x="531758" y="699904"/>
                  </a:cubicBezTo>
                  <a:cubicBezTo>
                    <a:pt x="532710" y="697427"/>
                    <a:pt x="535663" y="695427"/>
                    <a:pt x="538044" y="696570"/>
                  </a:cubicBezTo>
                  <a:cubicBezTo>
                    <a:pt x="540425" y="697713"/>
                    <a:pt x="540044" y="702571"/>
                    <a:pt x="538044" y="705523"/>
                  </a:cubicBezTo>
                  <a:lnTo>
                    <a:pt x="532805" y="716001"/>
                  </a:lnTo>
                  <a:cubicBezTo>
                    <a:pt x="531723" y="717725"/>
                    <a:pt x="531070" y="719687"/>
                    <a:pt x="530900" y="721716"/>
                  </a:cubicBezTo>
                  <a:cubicBezTo>
                    <a:pt x="530718" y="723869"/>
                    <a:pt x="532069" y="725859"/>
                    <a:pt x="534139" y="726479"/>
                  </a:cubicBezTo>
                  <a:cubicBezTo>
                    <a:pt x="536520" y="726955"/>
                    <a:pt x="538711" y="724954"/>
                    <a:pt x="540140" y="722954"/>
                  </a:cubicBezTo>
                  <a:cubicBezTo>
                    <a:pt x="542070" y="720039"/>
                    <a:pt x="543489" y="716820"/>
                    <a:pt x="544331" y="713429"/>
                  </a:cubicBezTo>
                  <a:cubicBezTo>
                    <a:pt x="545283" y="709429"/>
                    <a:pt x="546712" y="703904"/>
                    <a:pt x="550903" y="703904"/>
                  </a:cubicBezTo>
                  <a:cubicBezTo>
                    <a:pt x="553751" y="704200"/>
                    <a:pt x="555877" y="706666"/>
                    <a:pt x="555761" y="709524"/>
                  </a:cubicBezTo>
                  <a:cubicBezTo>
                    <a:pt x="555491" y="712324"/>
                    <a:pt x="554203" y="714934"/>
                    <a:pt x="552141" y="716858"/>
                  </a:cubicBezTo>
                  <a:cubicBezTo>
                    <a:pt x="549379" y="719906"/>
                    <a:pt x="545759" y="723430"/>
                    <a:pt x="547093" y="727240"/>
                  </a:cubicBezTo>
                  <a:cubicBezTo>
                    <a:pt x="548556" y="730298"/>
                    <a:pt x="552127" y="731708"/>
                    <a:pt x="555284" y="730479"/>
                  </a:cubicBezTo>
                  <a:cubicBezTo>
                    <a:pt x="558300" y="729241"/>
                    <a:pt x="560722" y="726888"/>
                    <a:pt x="562047" y="723907"/>
                  </a:cubicBezTo>
                  <a:cubicBezTo>
                    <a:pt x="563571" y="721049"/>
                    <a:pt x="564524" y="718001"/>
                    <a:pt x="566143" y="715144"/>
                  </a:cubicBezTo>
                  <a:cubicBezTo>
                    <a:pt x="567762" y="712286"/>
                    <a:pt x="568429" y="712191"/>
                    <a:pt x="570239" y="712477"/>
                  </a:cubicBezTo>
                  <a:cubicBezTo>
                    <a:pt x="571732" y="718068"/>
                    <a:pt x="570339" y="724030"/>
                    <a:pt x="566524" y="728383"/>
                  </a:cubicBezTo>
                  <a:cubicBezTo>
                    <a:pt x="564991" y="729803"/>
                    <a:pt x="563676" y="731441"/>
                    <a:pt x="562619" y="733241"/>
                  </a:cubicBezTo>
                  <a:cubicBezTo>
                    <a:pt x="561857" y="735146"/>
                    <a:pt x="562619" y="737908"/>
                    <a:pt x="564714" y="738289"/>
                  </a:cubicBezTo>
                  <a:cubicBezTo>
                    <a:pt x="565469" y="738432"/>
                    <a:pt x="566245" y="738432"/>
                    <a:pt x="567000" y="738289"/>
                  </a:cubicBezTo>
                  <a:cubicBezTo>
                    <a:pt x="571506" y="736803"/>
                    <a:pt x="575041" y="733270"/>
                    <a:pt x="576525" y="728764"/>
                  </a:cubicBezTo>
                  <a:cubicBezTo>
                    <a:pt x="577668" y="725240"/>
                    <a:pt x="577763" y="720763"/>
                    <a:pt x="581192" y="719239"/>
                  </a:cubicBezTo>
                  <a:cubicBezTo>
                    <a:pt x="583501" y="727774"/>
                    <a:pt x="580594" y="736870"/>
                    <a:pt x="573763" y="742480"/>
                  </a:cubicBezTo>
                  <a:cubicBezTo>
                    <a:pt x="571626" y="744061"/>
                    <a:pt x="569678" y="745881"/>
                    <a:pt x="567953" y="747910"/>
                  </a:cubicBezTo>
                  <a:cubicBezTo>
                    <a:pt x="566300" y="750043"/>
                    <a:pt x="566300" y="753015"/>
                    <a:pt x="567953" y="755149"/>
                  </a:cubicBezTo>
                  <a:cubicBezTo>
                    <a:pt x="569564" y="756720"/>
                    <a:pt x="571829" y="757425"/>
                    <a:pt x="574049" y="757054"/>
                  </a:cubicBezTo>
                  <a:cubicBezTo>
                    <a:pt x="580174" y="756530"/>
                    <a:pt x="585620" y="752948"/>
                    <a:pt x="588527" y="747529"/>
                  </a:cubicBezTo>
                  <a:cubicBezTo>
                    <a:pt x="590572" y="741995"/>
                    <a:pt x="591947" y="736242"/>
                    <a:pt x="592622" y="730384"/>
                  </a:cubicBezTo>
                  <a:cubicBezTo>
                    <a:pt x="593194" y="728288"/>
                    <a:pt x="594242" y="726002"/>
                    <a:pt x="596337" y="725431"/>
                  </a:cubicBezTo>
                  <a:cubicBezTo>
                    <a:pt x="598433" y="724859"/>
                    <a:pt x="601766" y="727621"/>
                    <a:pt x="601957" y="730384"/>
                  </a:cubicBezTo>
                  <a:cubicBezTo>
                    <a:pt x="601723" y="733213"/>
                    <a:pt x="601014" y="735984"/>
                    <a:pt x="599861" y="738575"/>
                  </a:cubicBezTo>
                  <a:cubicBezTo>
                    <a:pt x="598725" y="741176"/>
                    <a:pt x="599051" y="744185"/>
                    <a:pt x="600719" y="746481"/>
                  </a:cubicBezTo>
                  <a:cubicBezTo>
                    <a:pt x="603608" y="748748"/>
                    <a:pt x="607752" y="748414"/>
                    <a:pt x="610244" y="745719"/>
                  </a:cubicBezTo>
                  <a:cubicBezTo>
                    <a:pt x="612463" y="742985"/>
                    <a:pt x="613881" y="739690"/>
                    <a:pt x="614339" y="736194"/>
                  </a:cubicBezTo>
                  <a:cubicBezTo>
                    <a:pt x="614339" y="734384"/>
                    <a:pt x="615197" y="732479"/>
                    <a:pt x="615673" y="730670"/>
                  </a:cubicBezTo>
                  <a:cubicBezTo>
                    <a:pt x="618837" y="737146"/>
                    <a:pt x="619283" y="744624"/>
                    <a:pt x="616911" y="751434"/>
                  </a:cubicBezTo>
                  <a:cubicBezTo>
                    <a:pt x="616184" y="753186"/>
                    <a:pt x="615642" y="755006"/>
                    <a:pt x="615292" y="756863"/>
                  </a:cubicBezTo>
                  <a:cubicBezTo>
                    <a:pt x="615078" y="758806"/>
                    <a:pt x="616005" y="760702"/>
                    <a:pt x="617673" y="761721"/>
                  </a:cubicBezTo>
                  <a:cubicBezTo>
                    <a:pt x="618610" y="761959"/>
                    <a:pt x="619593" y="761959"/>
                    <a:pt x="620531" y="761721"/>
                  </a:cubicBezTo>
                  <a:cubicBezTo>
                    <a:pt x="625256" y="760502"/>
                    <a:pt x="628671" y="756396"/>
                    <a:pt x="629008" y="751529"/>
                  </a:cubicBezTo>
                  <a:cubicBezTo>
                    <a:pt x="629133" y="746824"/>
                    <a:pt x="628974" y="742119"/>
                    <a:pt x="628532" y="737432"/>
                  </a:cubicBezTo>
                  <a:cubicBezTo>
                    <a:pt x="628532" y="735527"/>
                    <a:pt x="629579" y="732860"/>
                    <a:pt x="631484" y="733432"/>
                  </a:cubicBezTo>
                  <a:cubicBezTo>
                    <a:pt x="632207" y="733698"/>
                    <a:pt x="632792" y="734251"/>
                    <a:pt x="633104" y="734956"/>
                  </a:cubicBezTo>
                  <a:cubicBezTo>
                    <a:pt x="636628" y="741147"/>
                    <a:pt x="633104" y="749053"/>
                    <a:pt x="635771" y="755720"/>
                  </a:cubicBezTo>
                  <a:cubicBezTo>
                    <a:pt x="637690" y="759692"/>
                    <a:pt x="640739" y="763007"/>
                    <a:pt x="644534" y="765245"/>
                  </a:cubicBezTo>
                  <a:cubicBezTo>
                    <a:pt x="647010" y="766864"/>
                    <a:pt x="651201" y="768007"/>
                    <a:pt x="652249" y="765245"/>
                  </a:cubicBezTo>
                  <a:cubicBezTo>
                    <a:pt x="652726" y="764150"/>
                    <a:pt x="652726" y="762911"/>
                    <a:pt x="652249" y="761816"/>
                  </a:cubicBezTo>
                  <a:cubicBezTo>
                    <a:pt x="650153" y="756863"/>
                    <a:pt x="646820" y="752291"/>
                    <a:pt x="644534" y="747719"/>
                  </a:cubicBezTo>
                  <a:cubicBezTo>
                    <a:pt x="641765" y="743071"/>
                    <a:pt x="641107" y="737451"/>
                    <a:pt x="642724" y="732289"/>
                  </a:cubicBezTo>
                  <a:cubicBezTo>
                    <a:pt x="645010" y="730860"/>
                    <a:pt x="647772" y="733241"/>
                    <a:pt x="648629" y="735622"/>
                  </a:cubicBezTo>
                  <a:cubicBezTo>
                    <a:pt x="648939" y="738166"/>
                    <a:pt x="649547" y="740652"/>
                    <a:pt x="650439" y="743052"/>
                  </a:cubicBezTo>
                  <a:cubicBezTo>
                    <a:pt x="650128" y="743928"/>
                    <a:pt x="650197" y="744900"/>
                    <a:pt x="650630" y="745719"/>
                  </a:cubicBezTo>
                  <a:cubicBezTo>
                    <a:pt x="652820" y="746767"/>
                    <a:pt x="654630" y="743623"/>
                    <a:pt x="654725" y="741242"/>
                  </a:cubicBezTo>
                  <a:cubicBezTo>
                    <a:pt x="654821" y="738861"/>
                    <a:pt x="655297" y="735622"/>
                    <a:pt x="657773" y="735337"/>
                  </a:cubicBezTo>
                  <a:cubicBezTo>
                    <a:pt x="661298" y="740195"/>
                    <a:pt x="659964" y="746862"/>
                    <a:pt x="660536" y="752767"/>
                  </a:cubicBezTo>
                  <a:cubicBezTo>
                    <a:pt x="661444" y="761788"/>
                    <a:pt x="666661" y="769808"/>
                    <a:pt x="674537" y="774294"/>
                  </a:cubicBezTo>
                  <a:cubicBezTo>
                    <a:pt x="675645" y="775027"/>
                    <a:pt x="676926" y="775456"/>
                    <a:pt x="678252" y="775532"/>
                  </a:cubicBezTo>
                  <a:cubicBezTo>
                    <a:pt x="681408" y="775142"/>
                    <a:pt x="683755" y="772427"/>
                    <a:pt x="683681" y="769246"/>
                  </a:cubicBezTo>
                  <a:cubicBezTo>
                    <a:pt x="683450" y="766226"/>
                    <a:pt x="682641" y="763293"/>
                    <a:pt x="681300" y="760578"/>
                  </a:cubicBezTo>
                  <a:cubicBezTo>
                    <a:pt x="679821" y="756606"/>
                    <a:pt x="678985" y="752425"/>
                    <a:pt x="678824" y="748196"/>
                  </a:cubicBezTo>
                  <a:cubicBezTo>
                    <a:pt x="678824" y="744100"/>
                    <a:pt x="679967" y="738671"/>
                    <a:pt x="683967" y="738671"/>
                  </a:cubicBezTo>
                  <a:cubicBezTo>
                    <a:pt x="687968" y="738671"/>
                    <a:pt x="690920" y="741814"/>
                    <a:pt x="691873" y="745433"/>
                  </a:cubicBezTo>
                  <a:cubicBezTo>
                    <a:pt x="692361" y="749129"/>
                    <a:pt x="693322" y="752748"/>
                    <a:pt x="694730" y="756196"/>
                  </a:cubicBezTo>
                  <a:cubicBezTo>
                    <a:pt x="696731" y="759435"/>
                    <a:pt x="702255" y="760864"/>
                    <a:pt x="704255" y="757721"/>
                  </a:cubicBezTo>
                  <a:cubicBezTo>
                    <a:pt x="704934" y="756435"/>
                    <a:pt x="705103" y="754939"/>
                    <a:pt x="704732" y="753529"/>
                  </a:cubicBezTo>
                  <a:cubicBezTo>
                    <a:pt x="703781" y="750453"/>
                    <a:pt x="702505" y="747481"/>
                    <a:pt x="700922" y="744671"/>
                  </a:cubicBezTo>
                  <a:cubicBezTo>
                    <a:pt x="699347" y="741690"/>
                    <a:pt x="699347" y="738128"/>
                    <a:pt x="700922" y="735146"/>
                  </a:cubicBezTo>
                  <a:cubicBezTo>
                    <a:pt x="702342" y="733155"/>
                    <a:pt x="704972" y="732432"/>
                    <a:pt x="707208" y="733432"/>
                  </a:cubicBezTo>
                  <a:cubicBezTo>
                    <a:pt x="709780" y="734384"/>
                    <a:pt x="710542" y="737528"/>
                    <a:pt x="710923" y="740195"/>
                  </a:cubicBezTo>
                  <a:lnTo>
                    <a:pt x="713780" y="759721"/>
                  </a:lnTo>
                  <a:cubicBezTo>
                    <a:pt x="714098" y="762978"/>
                    <a:pt x="714835" y="766179"/>
                    <a:pt x="715971" y="769246"/>
                  </a:cubicBezTo>
                  <a:cubicBezTo>
                    <a:pt x="717183" y="772284"/>
                    <a:pt x="719448" y="774789"/>
                    <a:pt x="722353" y="776294"/>
                  </a:cubicBezTo>
                  <a:cubicBezTo>
                    <a:pt x="724205" y="777104"/>
                    <a:pt x="726311" y="777104"/>
                    <a:pt x="728163" y="776294"/>
                  </a:cubicBezTo>
                  <a:cubicBezTo>
                    <a:pt x="730049" y="775599"/>
                    <a:pt x="731335" y="773827"/>
                    <a:pt x="731402" y="771817"/>
                  </a:cubicBezTo>
                  <a:cubicBezTo>
                    <a:pt x="731068" y="770112"/>
                    <a:pt x="730278" y="768531"/>
                    <a:pt x="729116" y="767246"/>
                  </a:cubicBezTo>
                  <a:cubicBezTo>
                    <a:pt x="726257" y="763093"/>
                    <a:pt x="724519" y="758263"/>
                    <a:pt x="724067" y="753244"/>
                  </a:cubicBezTo>
                  <a:cubicBezTo>
                    <a:pt x="724067" y="751243"/>
                    <a:pt x="724067" y="748767"/>
                    <a:pt x="726258" y="748005"/>
                  </a:cubicBezTo>
                  <a:cubicBezTo>
                    <a:pt x="727534" y="747710"/>
                    <a:pt x="728868" y="748024"/>
                    <a:pt x="729878" y="748862"/>
                  </a:cubicBezTo>
                  <a:cubicBezTo>
                    <a:pt x="732230" y="750939"/>
                    <a:pt x="733773" y="753768"/>
                    <a:pt x="734259" y="756863"/>
                  </a:cubicBezTo>
                  <a:cubicBezTo>
                    <a:pt x="734735" y="759940"/>
                    <a:pt x="735831" y="762893"/>
                    <a:pt x="737498" y="765531"/>
                  </a:cubicBezTo>
                  <a:cubicBezTo>
                    <a:pt x="739431" y="768160"/>
                    <a:pt x="742974" y="768998"/>
                    <a:pt x="745880" y="767531"/>
                  </a:cubicBezTo>
                  <a:cubicBezTo>
                    <a:pt x="747756" y="765912"/>
                    <a:pt x="748499" y="763331"/>
                    <a:pt x="747785" y="760959"/>
                  </a:cubicBezTo>
                  <a:cubicBezTo>
                    <a:pt x="746927" y="758702"/>
                    <a:pt x="745746" y="756578"/>
                    <a:pt x="744260" y="754672"/>
                  </a:cubicBezTo>
                  <a:cubicBezTo>
                    <a:pt x="739822" y="748300"/>
                    <a:pt x="736593" y="741166"/>
                    <a:pt x="734735" y="733622"/>
                  </a:cubicBezTo>
                  <a:cubicBezTo>
                    <a:pt x="734164" y="731146"/>
                    <a:pt x="734164" y="727907"/>
                    <a:pt x="736545" y="726955"/>
                  </a:cubicBezTo>
                  <a:cubicBezTo>
                    <a:pt x="738164" y="726459"/>
                    <a:pt x="739917" y="727031"/>
                    <a:pt x="740927" y="728383"/>
                  </a:cubicBezTo>
                  <a:cubicBezTo>
                    <a:pt x="741879" y="729698"/>
                    <a:pt x="742555" y="731184"/>
                    <a:pt x="742927" y="732765"/>
                  </a:cubicBezTo>
                  <a:cubicBezTo>
                    <a:pt x="743717" y="735394"/>
                    <a:pt x="744679" y="737966"/>
                    <a:pt x="745784" y="740480"/>
                  </a:cubicBezTo>
                  <a:cubicBezTo>
                    <a:pt x="746737" y="743585"/>
                    <a:pt x="748718" y="746272"/>
                    <a:pt x="751404" y="748100"/>
                  </a:cubicBezTo>
                  <a:cubicBezTo>
                    <a:pt x="754100" y="749834"/>
                    <a:pt x="757700" y="749053"/>
                    <a:pt x="759434" y="746348"/>
                  </a:cubicBezTo>
                  <a:cubicBezTo>
                    <a:pt x="759529" y="746205"/>
                    <a:pt x="759615" y="746062"/>
                    <a:pt x="759691" y="745909"/>
                  </a:cubicBezTo>
                  <a:cubicBezTo>
                    <a:pt x="760643" y="743242"/>
                    <a:pt x="758643" y="740575"/>
                    <a:pt x="757119" y="738099"/>
                  </a:cubicBezTo>
                  <a:cubicBezTo>
                    <a:pt x="755909" y="736013"/>
                    <a:pt x="754976" y="733765"/>
                    <a:pt x="754357" y="731431"/>
                  </a:cubicBezTo>
                  <a:cubicBezTo>
                    <a:pt x="753928" y="730231"/>
                    <a:pt x="753928" y="728917"/>
                    <a:pt x="754357" y="727717"/>
                  </a:cubicBezTo>
                  <a:cubicBezTo>
                    <a:pt x="754738" y="727155"/>
                    <a:pt x="755224" y="726669"/>
                    <a:pt x="755786" y="726288"/>
                  </a:cubicBezTo>
                  <a:cubicBezTo>
                    <a:pt x="759205" y="724640"/>
                    <a:pt x="763301" y="725831"/>
                    <a:pt x="765311" y="729050"/>
                  </a:cubicBezTo>
                  <a:cubicBezTo>
                    <a:pt x="767035" y="732193"/>
                    <a:pt x="767797" y="735765"/>
                    <a:pt x="767501" y="739337"/>
                  </a:cubicBezTo>
                  <a:cubicBezTo>
                    <a:pt x="767206" y="742890"/>
                    <a:pt x="767692" y="746471"/>
                    <a:pt x="768930" y="749815"/>
                  </a:cubicBezTo>
                  <a:cubicBezTo>
                    <a:pt x="769302" y="750729"/>
                    <a:pt x="769930" y="751529"/>
                    <a:pt x="770740" y="752101"/>
                  </a:cubicBezTo>
                  <a:cubicBezTo>
                    <a:pt x="772473" y="752996"/>
                    <a:pt x="774531" y="752996"/>
                    <a:pt x="776264" y="752101"/>
                  </a:cubicBezTo>
                  <a:cubicBezTo>
                    <a:pt x="777503" y="751548"/>
                    <a:pt x="778607" y="750739"/>
                    <a:pt x="779503" y="749720"/>
                  </a:cubicBezTo>
                  <a:cubicBezTo>
                    <a:pt x="782027" y="745938"/>
                    <a:pt x="782027" y="741023"/>
                    <a:pt x="779503" y="737242"/>
                  </a:cubicBezTo>
                  <a:cubicBezTo>
                    <a:pt x="776998" y="733517"/>
                    <a:pt x="774740" y="729641"/>
                    <a:pt x="772740" y="725621"/>
                  </a:cubicBezTo>
                  <a:cubicBezTo>
                    <a:pt x="771664" y="723411"/>
                    <a:pt x="772045" y="720773"/>
                    <a:pt x="773693" y="718954"/>
                  </a:cubicBezTo>
                  <a:cubicBezTo>
                    <a:pt x="775721" y="717563"/>
                    <a:pt x="778465" y="717849"/>
                    <a:pt x="780170" y="719621"/>
                  </a:cubicBezTo>
                  <a:cubicBezTo>
                    <a:pt x="781760" y="721335"/>
                    <a:pt x="782798" y="723497"/>
                    <a:pt x="783122" y="725812"/>
                  </a:cubicBezTo>
                  <a:cubicBezTo>
                    <a:pt x="783332" y="727393"/>
                    <a:pt x="783780" y="728936"/>
                    <a:pt x="784456" y="730384"/>
                  </a:cubicBezTo>
                  <a:cubicBezTo>
                    <a:pt x="785113" y="731860"/>
                    <a:pt x="786408" y="732946"/>
                    <a:pt x="787980" y="733337"/>
                  </a:cubicBezTo>
                  <a:cubicBezTo>
                    <a:pt x="791028" y="733813"/>
                    <a:pt x="793505" y="730574"/>
                    <a:pt x="793695" y="727621"/>
                  </a:cubicBezTo>
                  <a:cubicBezTo>
                    <a:pt x="793505" y="724631"/>
                    <a:pt x="793028" y="721659"/>
                    <a:pt x="792266" y="718763"/>
                  </a:cubicBezTo>
                  <a:cubicBezTo>
                    <a:pt x="792914" y="717296"/>
                    <a:pt x="794381" y="716363"/>
                    <a:pt x="795981" y="716382"/>
                  </a:cubicBezTo>
                  <a:cubicBezTo>
                    <a:pt x="797781" y="716230"/>
                    <a:pt x="799543" y="716934"/>
                    <a:pt x="800744" y="718287"/>
                  </a:cubicBezTo>
                  <a:cubicBezTo>
                    <a:pt x="801582" y="719573"/>
                    <a:pt x="802191" y="720992"/>
                    <a:pt x="802553" y="722478"/>
                  </a:cubicBezTo>
                  <a:cubicBezTo>
                    <a:pt x="803306" y="726288"/>
                    <a:pt x="804725" y="729927"/>
                    <a:pt x="806744" y="733241"/>
                  </a:cubicBezTo>
                  <a:cubicBezTo>
                    <a:pt x="808811" y="736670"/>
                    <a:pt x="812307" y="738975"/>
                    <a:pt x="816269" y="739528"/>
                  </a:cubicBezTo>
                  <a:cubicBezTo>
                    <a:pt x="818498" y="739794"/>
                    <a:pt x="820698" y="738804"/>
                    <a:pt x="821984" y="736956"/>
                  </a:cubicBezTo>
                  <a:cubicBezTo>
                    <a:pt x="822413" y="736070"/>
                    <a:pt x="822603" y="735079"/>
                    <a:pt x="822556" y="734098"/>
                  </a:cubicBezTo>
                  <a:cubicBezTo>
                    <a:pt x="822051" y="729012"/>
                    <a:pt x="820022" y="724202"/>
                    <a:pt x="816746" y="720287"/>
                  </a:cubicBezTo>
                  <a:cubicBezTo>
                    <a:pt x="815003" y="718315"/>
                    <a:pt x="813736" y="715972"/>
                    <a:pt x="813031" y="713429"/>
                  </a:cubicBezTo>
                  <a:cubicBezTo>
                    <a:pt x="812678" y="711858"/>
                    <a:pt x="813317" y="710238"/>
                    <a:pt x="814650" y="709333"/>
                  </a:cubicBezTo>
                  <a:cubicBezTo>
                    <a:pt x="816193" y="708867"/>
                    <a:pt x="817870" y="709267"/>
                    <a:pt x="819032" y="710381"/>
                  </a:cubicBezTo>
                  <a:cubicBezTo>
                    <a:pt x="820213" y="711505"/>
                    <a:pt x="821708" y="712239"/>
                    <a:pt x="823318" y="712477"/>
                  </a:cubicBezTo>
                  <a:cubicBezTo>
                    <a:pt x="825080" y="712286"/>
                    <a:pt x="826613" y="711153"/>
                    <a:pt x="827318" y="709524"/>
                  </a:cubicBezTo>
                  <a:cubicBezTo>
                    <a:pt x="827937" y="707905"/>
                    <a:pt x="828318" y="706200"/>
                    <a:pt x="828461" y="704476"/>
                  </a:cubicBezTo>
                  <a:cubicBezTo>
                    <a:pt x="828709" y="703314"/>
                    <a:pt x="829023" y="702171"/>
                    <a:pt x="829414" y="701047"/>
                  </a:cubicBezTo>
                  <a:cubicBezTo>
                    <a:pt x="830176" y="698856"/>
                    <a:pt x="831795" y="696570"/>
                    <a:pt x="834081" y="696570"/>
                  </a:cubicBezTo>
                  <a:cubicBezTo>
                    <a:pt x="835910" y="696722"/>
                    <a:pt x="837443" y="698027"/>
                    <a:pt x="837891" y="699808"/>
                  </a:cubicBezTo>
                  <a:cubicBezTo>
                    <a:pt x="838415" y="701485"/>
                    <a:pt x="838415" y="703276"/>
                    <a:pt x="837891" y="704952"/>
                  </a:cubicBezTo>
                  <a:cubicBezTo>
                    <a:pt x="837272" y="706619"/>
                    <a:pt x="836796" y="708343"/>
                    <a:pt x="836462" y="710095"/>
                  </a:cubicBezTo>
                  <a:cubicBezTo>
                    <a:pt x="836415" y="710667"/>
                    <a:pt x="836415" y="711238"/>
                    <a:pt x="836462" y="711810"/>
                  </a:cubicBezTo>
                  <a:cubicBezTo>
                    <a:pt x="836462" y="712953"/>
                    <a:pt x="837415" y="715239"/>
                    <a:pt x="838558" y="715620"/>
                  </a:cubicBezTo>
                  <a:cubicBezTo>
                    <a:pt x="842368" y="717144"/>
                    <a:pt x="844463" y="713810"/>
                    <a:pt x="846749" y="710476"/>
                  </a:cubicBezTo>
                  <a:cubicBezTo>
                    <a:pt x="848950" y="707066"/>
                    <a:pt x="849645" y="702895"/>
                    <a:pt x="848654" y="698951"/>
                  </a:cubicBezTo>
                  <a:cubicBezTo>
                    <a:pt x="848073" y="697094"/>
                    <a:pt x="848073" y="695094"/>
                    <a:pt x="848654" y="693236"/>
                  </a:cubicBezTo>
                  <a:cubicBezTo>
                    <a:pt x="851036" y="687807"/>
                    <a:pt x="853036" y="689521"/>
                    <a:pt x="852941" y="686473"/>
                  </a:cubicBezTo>
                  <a:lnTo>
                    <a:pt x="852941" y="686473"/>
                  </a:lnTo>
                  <a:cubicBezTo>
                    <a:pt x="852941" y="693903"/>
                    <a:pt x="856179" y="691617"/>
                    <a:pt x="857417" y="694570"/>
                  </a:cubicBezTo>
                  <a:cubicBezTo>
                    <a:pt x="858656" y="697522"/>
                    <a:pt x="856655" y="700761"/>
                    <a:pt x="855417" y="704095"/>
                  </a:cubicBezTo>
                  <a:cubicBezTo>
                    <a:pt x="854179" y="707428"/>
                    <a:pt x="854274" y="711524"/>
                    <a:pt x="857417" y="712477"/>
                  </a:cubicBezTo>
                  <a:cubicBezTo>
                    <a:pt x="860561" y="713429"/>
                    <a:pt x="862561" y="710857"/>
                    <a:pt x="863418" y="708381"/>
                  </a:cubicBezTo>
                  <a:cubicBezTo>
                    <a:pt x="864275" y="705904"/>
                    <a:pt x="864180" y="703142"/>
                    <a:pt x="865133" y="700666"/>
                  </a:cubicBezTo>
                  <a:cubicBezTo>
                    <a:pt x="865999" y="698046"/>
                    <a:pt x="868771" y="696579"/>
                    <a:pt x="871419" y="697332"/>
                  </a:cubicBezTo>
                  <a:cubicBezTo>
                    <a:pt x="874467" y="698761"/>
                    <a:pt x="873419" y="703333"/>
                    <a:pt x="871419" y="706285"/>
                  </a:cubicBezTo>
                  <a:lnTo>
                    <a:pt x="866085" y="716763"/>
                  </a:lnTo>
                  <a:cubicBezTo>
                    <a:pt x="864999" y="718487"/>
                    <a:pt x="864352" y="720449"/>
                    <a:pt x="864180" y="722478"/>
                  </a:cubicBezTo>
                  <a:cubicBezTo>
                    <a:pt x="864066" y="724611"/>
                    <a:pt x="865390" y="726555"/>
                    <a:pt x="867419" y="727240"/>
                  </a:cubicBezTo>
                  <a:cubicBezTo>
                    <a:pt x="869933" y="727336"/>
                    <a:pt x="872276" y="725954"/>
                    <a:pt x="873419" y="723716"/>
                  </a:cubicBezTo>
                  <a:cubicBezTo>
                    <a:pt x="875429" y="720849"/>
                    <a:pt x="876858" y="717611"/>
                    <a:pt x="877610" y="714191"/>
                  </a:cubicBezTo>
                  <a:cubicBezTo>
                    <a:pt x="878658" y="710191"/>
                    <a:pt x="879992" y="704666"/>
                    <a:pt x="884183" y="704666"/>
                  </a:cubicBezTo>
                  <a:cubicBezTo>
                    <a:pt x="887069" y="704914"/>
                    <a:pt x="889250" y="707390"/>
                    <a:pt x="889136" y="710286"/>
                  </a:cubicBezTo>
                  <a:cubicBezTo>
                    <a:pt x="888821" y="713077"/>
                    <a:pt x="887545" y="715677"/>
                    <a:pt x="885516" y="717620"/>
                  </a:cubicBezTo>
                  <a:cubicBezTo>
                    <a:pt x="882754" y="720668"/>
                    <a:pt x="879039" y="724192"/>
                    <a:pt x="880373" y="728003"/>
                  </a:cubicBezTo>
                  <a:cubicBezTo>
                    <a:pt x="881868" y="731022"/>
                    <a:pt x="885411" y="732422"/>
                    <a:pt x="888564" y="731241"/>
                  </a:cubicBezTo>
                  <a:cubicBezTo>
                    <a:pt x="891603" y="730003"/>
                    <a:pt x="894060" y="727650"/>
                    <a:pt x="895422" y="724669"/>
                  </a:cubicBezTo>
                  <a:cubicBezTo>
                    <a:pt x="896946" y="721811"/>
                    <a:pt x="897899" y="718763"/>
                    <a:pt x="899518" y="715906"/>
                  </a:cubicBezTo>
                  <a:cubicBezTo>
                    <a:pt x="901137" y="713048"/>
                    <a:pt x="901804" y="712953"/>
                    <a:pt x="903518" y="713239"/>
                  </a:cubicBezTo>
                  <a:cubicBezTo>
                    <a:pt x="905090" y="718811"/>
                    <a:pt x="903728" y="724802"/>
                    <a:pt x="899899" y="729146"/>
                  </a:cubicBezTo>
                  <a:cubicBezTo>
                    <a:pt x="898308" y="730517"/>
                    <a:pt x="896994" y="732165"/>
                    <a:pt x="895994" y="734003"/>
                  </a:cubicBezTo>
                  <a:cubicBezTo>
                    <a:pt x="895232" y="735908"/>
                    <a:pt x="895994" y="738671"/>
                    <a:pt x="898089" y="739051"/>
                  </a:cubicBezTo>
                  <a:cubicBezTo>
                    <a:pt x="898813" y="739194"/>
                    <a:pt x="899556" y="739194"/>
                    <a:pt x="900280" y="739051"/>
                  </a:cubicBezTo>
                  <a:cubicBezTo>
                    <a:pt x="904823" y="737623"/>
                    <a:pt x="908376" y="734070"/>
                    <a:pt x="909805" y="729526"/>
                  </a:cubicBezTo>
                  <a:cubicBezTo>
                    <a:pt x="910948" y="726002"/>
                    <a:pt x="911138" y="721525"/>
                    <a:pt x="914472" y="720001"/>
                  </a:cubicBezTo>
                  <a:cubicBezTo>
                    <a:pt x="916825" y="728517"/>
                    <a:pt x="913958" y="737623"/>
                    <a:pt x="907138" y="743242"/>
                  </a:cubicBezTo>
                  <a:cubicBezTo>
                    <a:pt x="904976" y="744824"/>
                    <a:pt x="902994" y="746643"/>
                    <a:pt x="901232" y="748672"/>
                  </a:cubicBezTo>
                  <a:cubicBezTo>
                    <a:pt x="899613" y="750815"/>
                    <a:pt x="899613" y="753768"/>
                    <a:pt x="901232" y="755911"/>
                  </a:cubicBezTo>
                  <a:cubicBezTo>
                    <a:pt x="902842" y="757482"/>
                    <a:pt x="905109" y="758187"/>
                    <a:pt x="907328" y="757816"/>
                  </a:cubicBezTo>
                  <a:cubicBezTo>
                    <a:pt x="913491" y="757320"/>
                    <a:pt x="918977" y="753739"/>
                    <a:pt x="921902" y="748291"/>
                  </a:cubicBezTo>
                  <a:cubicBezTo>
                    <a:pt x="923949" y="742757"/>
                    <a:pt x="925321" y="737003"/>
                    <a:pt x="925997" y="731146"/>
                  </a:cubicBezTo>
                  <a:cubicBezTo>
                    <a:pt x="926569" y="729050"/>
                    <a:pt x="927617" y="726764"/>
                    <a:pt x="929712" y="726193"/>
                  </a:cubicBezTo>
                  <a:cubicBezTo>
                    <a:pt x="931808" y="725621"/>
                    <a:pt x="935046" y="728383"/>
                    <a:pt x="935237" y="731146"/>
                  </a:cubicBezTo>
                  <a:cubicBezTo>
                    <a:pt x="935084" y="733975"/>
                    <a:pt x="934398" y="736756"/>
                    <a:pt x="933236" y="739337"/>
                  </a:cubicBezTo>
                  <a:cubicBezTo>
                    <a:pt x="932055" y="741928"/>
                    <a:pt x="932389" y="744957"/>
                    <a:pt x="934094" y="747243"/>
                  </a:cubicBezTo>
                  <a:cubicBezTo>
                    <a:pt x="936980" y="749510"/>
                    <a:pt x="941123" y="749177"/>
                    <a:pt x="943619" y="746481"/>
                  </a:cubicBezTo>
                  <a:cubicBezTo>
                    <a:pt x="945790" y="743719"/>
                    <a:pt x="947200" y="740433"/>
                    <a:pt x="947714" y="736956"/>
                  </a:cubicBezTo>
                  <a:lnTo>
                    <a:pt x="948953" y="731431"/>
                  </a:lnTo>
                  <a:cubicBezTo>
                    <a:pt x="952191" y="737889"/>
                    <a:pt x="952667" y="745376"/>
                    <a:pt x="950286" y="752196"/>
                  </a:cubicBezTo>
                  <a:cubicBezTo>
                    <a:pt x="949476" y="753910"/>
                    <a:pt x="948934" y="755749"/>
                    <a:pt x="948667" y="757625"/>
                  </a:cubicBezTo>
                  <a:cubicBezTo>
                    <a:pt x="948400" y="759578"/>
                    <a:pt x="949343" y="761492"/>
                    <a:pt x="951048" y="762483"/>
                  </a:cubicBezTo>
                  <a:cubicBezTo>
                    <a:pt x="951953" y="762721"/>
                    <a:pt x="952905" y="762721"/>
                    <a:pt x="953810" y="762483"/>
                  </a:cubicBezTo>
                  <a:cubicBezTo>
                    <a:pt x="958554" y="761292"/>
                    <a:pt x="961983" y="757168"/>
                    <a:pt x="962288" y="752291"/>
                  </a:cubicBezTo>
                  <a:cubicBezTo>
                    <a:pt x="962669" y="747595"/>
                    <a:pt x="962669" y="742890"/>
                    <a:pt x="962288" y="738194"/>
                  </a:cubicBezTo>
                  <a:cubicBezTo>
                    <a:pt x="962288" y="736289"/>
                    <a:pt x="963335" y="733622"/>
                    <a:pt x="965240" y="734194"/>
                  </a:cubicBezTo>
                  <a:cubicBezTo>
                    <a:pt x="965983" y="734432"/>
                    <a:pt x="966583" y="734994"/>
                    <a:pt x="966860" y="735718"/>
                  </a:cubicBezTo>
                  <a:cubicBezTo>
                    <a:pt x="970384" y="741909"/>
                    <a:pt x="966860" y="749815"/>
                    <a:pt x="969527" y="756482"/>
                  </a:cubicBezTo>
                  <a:cubicBezTo>
                    <a:pt x="971451" y="760473"/>
                    <a:pt x="974537" y="763797"/>
                    <a:pt x="978385" y="766007"/>
                  </a:cubicBezTo>
                  <a:cubicBezTo>
                    <a:pt x="980766" y="767626"/>
                    <a:pt x="985052" y="768770"/>
                    <a:pt x="986100" y="766007"/>
                  </a:cubicBezTo>
                  <a:cubicBezTo>
                    <a:pt x="986576" y="764912"/>
                    <a:pt x="986576" y="763674"/>
                    <a:pt x="986100" y="762578"/>
                  </a:cubicBezTo>
                  <a:cubicBezTo>
                    <a:pt x="984005" y="757625"/>
                    <a:pt x="980671" y="753053"/>
                    <a:pt x="978290" y="748481"/>
                  </a:cubicBezTo>
                  <a:cubicBezTo>
                    <a:pt x="975556" y="743814"/>
                    <a:pt x="974927" y="738204"/>
                    <a:pt x="976575" y="733051"/>
                  </a:cubicBezTo>
                  <a:cubicBezTo>
                    <a:pt x="978766" y="731622"/>
                    <a:pt x="981623" y="734003"/>
                    <a:pt x="982385" y="736384"/>
                  </a:cubicBezTo>
                  <a:cubicBezTo>
                    <a:pt x="982728" y="738927"/>
                    <a:pt x="983366" y="741423"/>
                    <a:pt x="984290" y="743814"/>
                  </a:cubicBezTo>
                  <a:cubicBezTo>
                    <a:pt x="984576" y="744338"/>
                    <a:pt x="985005" y="744766"/>
                    <a:pt x="985529" y="745052"/>
                  </a:cubicBezTo>
                  <a:cubicBezTo>
                    <a:pt x="987815" y="746100"/>
                    <a:pt x="989624" y="742957"/>
                    <a:pt x="989720" y="740575"/>
                  </a:cubicBezTo>
                  <a:cubicBezTo>
                    <a:pt x="989815" y="738194"/>
                    <a:pt x="990291" y="734956"/>
                    <a:pt x="992672" y="734670"/>
                  </a:cubicBezTo>
                  <a:cubicBezTo>
                    <a:pt x="996292" y="739528"/>
                    <a:pt x="994958" y="746195"/>
                    <a:pt x="995435" y="752101"/>
                  </a:cubicBezTo>
                  <a:cubicBezTo>
                    <a:pt x="996425" y="761140"/>
                    <a:pt x="1001664" y="769170"/>
                    <a:pt x="1009531" y="773722"/>
                  </a:cubicBezTo>
                  <a:cubicBezTo>
                    <a:pt x="1010637" y="774456"/>
                    <a:pt x="1011922" y="774885"/>
                    <a:pt x="1013246" y="774961"/>
                  </a:cubicBezTo>
                  <a:cubicBezTo>
                    <a:pt x="1016409" y="774608"/>
                    <a:pt x="1018752" y="771855"/>
                    <a:pt x="1018580" y="768674"/>
                  </a:cubicBezTo>
                  <a:cubicBezTo>
                    <a:pt x="1018380" y="765664"/>
                    <a:pt x="1017609" y="762721"/>
                    <a:pt x="1016294" y="760006"/>
                  </a:cubicBezTo>
                  <a:cubicBezTo>
                    <a:pt x="1014780" y="756044"/>
                    <a:pt x="1013913" y="751862"/>
                    <a:pt x="1013723" y="747624"/>
                  </a:cubicBezTo>
                  <a:cubicBezTo>
                    <a:pt x="1013723" y="743528"/>
                    <a:pt x="1014866" y="738099"/>
                    <a:pt x="1018961" y="738099"/>
                  </a:cubicBezTo>
                  <a:cubicBezTo>
                    <a:pt x="1023057" y="738099"/>
                    <a:pt x="1025819" y="741242"/>
                    <a:pt x="1026867" y="744862"/>
                  </a:cubicBezTo>
                  <a:cubicBezTo>
                    <a:pt x="1027267" y="748576"/>
                    <a:pt x="1028229" y="752205"/>
                    <a:pt x="1029725" y="755625"/>
                  </a:cubicBezTo>
                  <a:cubicBezTo>
                    <a:pt x="1031725" y="758863"/>
                    <a:pt x="1037249" y="760292"/>
                    <a:pt x="1039250" y="757149"/>
                  </a:cubicBezTo>
                  <a:cubicBezTo>
                    <a:pt x="1039926" y="755863"/>
                    <a:pt x="1040097" y="754368"/>
                    <a:pt x="1039726" y="752958"/>
                  </a:cubicBezTo>
                  <a:cubicBezTo>
                    <a:pt x="1038811" y="749881"/>
                    <a:pt x="1037564" y="746910"/>
                    <a:pt x="1036011" y="744100"/>
                  </a:cubicBezTo>
                  <a:cubicBezTo>
                    <a:pt x="1034439" y="741118"/>
                    <a:pt x="1034439" y="737556"/>
                    <a:pt x="1036011" y="734575"/>
                  </a:cubicBezTo>
                  <a:cubicBezTo>
                    <a:pt x="1037430" y="732584"/>
                    <a:pt x="1040059" y="731860"/>
                    <a:pt x="1042298" y="732860"/>
                  </a:cubicBezTo>
                  <a:cubicBezTo>
                    <a:pt x="1044869" y="733813"/>
                    <a:pt x="1045631" y="736956"/>
                    <a:pt x="1046012" y="739623"/>
                  </a:cubicBezTo>
                  <a:cubicBezTo>
                    <a:pt x="1047060" y="746195"/>
                    <a:pt x="1048013" y="752672"/>
                    <a:pt x="1048965" y="759149"/>
                  </a:cubicBezTo>
                  <a:cubicBezTo>
                    <a:pt x="1049279" y="762407"/>
                    <a:pt x="1050022" y="765607"/>
                    <a:pt x="1051156" y="768674"/>
                  </a:cubicBezTo>
                  <a:cubicBezTo>
                    <a:pt x="1052308" y="771751"/>
                    <a:pt x="1054585" y="774275"/>
                    <a:pt x="1057538" y="775723"/>
                  </a:cubicBezTo>
                  <a:cubicBezTo>
                    <a:pt x="1059385" y="776532"/>
                    <a:pt x="1061500" y="776532"/>
                    <a:pt x="1063348" y="775723"/>
                  </a:cubicBezTo>
                  <a:cubicBezTo>
                    <a:pt x="1065215" y="775018"/>
                    <a:pt x="1066463" y="773246"/>
                    <a:pt x="1066491" y="771246"/>
                  </a:cubicBezTo>
                  <a:cubicBezTo>
                    <a:pt x="1066186" y="769551"/>
                    <a:pt x="1065434" y="767969"/>
                    <a:pt x="1064300" y="766674"/>
                  </a:cubicBezTo>
                  <a:cubicBezTo>
                    <a:pt x="1061414" y="762531"/>
                    <a:pt x="1059671" y="757701"/>
                    <a:pt x="1059252" y="752672"/>
                  </a:cubicBezTo>
                  <a:cubicBezTo>
                    <a:pt x="1059252" y="750672"/>
                    <a:pt x="1059252" y="748196"/>
                    <a:pt x="1061443" y="747433"/>
                  </a:cubicBezTo>
                  <a:cubicBezTo>
                    <a:pt x="1062719" y="747138"/>
                    <a:pt x="1064053" y="747453"/>
                    <a:pt x="1065062" y="748291"/>
                  </a:cubicBezTo>
                  <a:cubicBezTo>
                    <a:pt x="1067415" y="750367"/>
                    <a:pt x="1068958" y="753196"/>
                    <a:pt x="1069444" y="756292"/>
                  </a:cubicBezTo>
                  <a:cubicBezTo>
                    <a:pt x="1069920" y="759368"/>
                    <a:pt x="1071015" y="762321"/>
                    <a:pt x="1072682" y="764959"/>
                  </a:cubicBezTo>
                  <a:cubicBezTo>
                    <a:pt x="1074616" y="767588"/>
                    <a:pt x="1078159" y="768427"/>
                    <a:pt x="1081064" y="766960"/>
                  </a:cubicBezTo>
                  <a:cubicBezTo>
                    <a:pt x="1082950" y="765340"/>
                    <a:pt x="1083665" y="762740"/>
                    <a:pt x="1082874" y="760388"/>
                  </a:cubicBezTo>
                  <a:cubicBezTo>
                    <a:pt x="1082093" y="758111"/>
                    <a:pt x="1080931" y="755987"/>
                    <a:pt x="1079445" y="754101"/>
                  </a:cubicBezTo>
                  <a:cubicBezTo>
                    <a:pt x="1075006" y="747729"/>
                    <a:pt x="1071777" y="740595"/>
                    <a:pt x="1069920" y="733051"/>
                  </a:cubicBezTo>
                  <a:cubicBezTo>
                    <a:pt x="1069349" y="730574"/>
                    <a:pt x="1069349" y="727336"/>
                    <a:pt x="1071730" y="726383"/>
                  </a:cubicBezTo>
                  <a:cubicBezTo>
                    <a:pt x="1073378" y="725869"/>
                    <a:pt x="1075159" y="726440"/>
                    <a:pt x="1076207" y="727812"/>
                  </a:cubicBezTo>
                  <a:cubicBezTo>
                    <a:pt x="1077159" y="729126"/>
                    <a:pt x="1077835" y="730612"/>
                    <a:pt x="1078207" y="732193"/>
                  </a:cubicBezTo>
                  <a:cubicBezTo>
                    <a:pt x="1078969" y="734822"/>
                    <a:pt x="1079893" y="737394"/>
                    <a:pt x="1080969" y="739909"/>
                  </a:cubicBezTo>
                  <a:cubicBezTo>
                    <a:pt x="1081960" y="743023"/>
                    <a:pt x="1083969" y="745709"/>
                    <a:pt x="1086684" y="747529"/>
                  </a:cubicBezTo>
                  <a:cubicBezTo>
                    <a:pt x="1089380" y="749262"/>
                    <a:pt x="1092980" y="748481"/>
                    <a:pt x="1094714" y="745785"/>
                  </a:cubicBezTo>
                  <a:cubicBezTo>
                    <a:pt x="1094809" y="745633"/>
                    <a:pt x="1094895" y="745490"/>
                    <a:pt x="1094971" y="745338"/>
                  </a:cubicBezTo>
                  <a:cubicBezTo>
                    <a:pt x="1095828" y="742671"/>
                    <a:pt x="1093828" y="740004"/>
                    <a:pt x="1092399" y="737528"/>
                  </a:cubicBezTo>
                  <a:cubicBezTo>
                    <a:pt x="1091151" y="735461"/>
                    <a:pt x="1090218" y="733213"/>
                    <a:pt x="1089637" y="730860"/>
                  </a:cubicBezTo>
                  <a:cubicBezTo>
                    <a:pt x="1089208" y="729660"/>
                    <a:pt x="1089208" y="728345"/>
                    <a:pt x="1089637" y="727145"/>
                  </a:cubicBezTo>
                  <a:cubicBezTo>
                    <a:pt x="1089989" y="726555"/>
                    <a:pt x="1090475" y="726069"/>
                    <a:pt x="1091066" y="725716"/>
                  </a:cubicBezTo>
                  <a:cubicBezTo>
                    <a:pt x="1094476" y="723973"/>
                    <a:pt x="1098647" y="725183"/>
                    <a:pt x="1100591" y="728479"/>
                  </a:cubicBezTo>
                  <a:cubicBezTo>
                    <a:pt x="1102315" y="731622"/>
                    <a:pt x="1103077" y="735194"/>
                    <a:pt x="1102781" y="738766"/>
                  </a:cubicBezTo>
                  <a:cubicBezTo>
                    <a:pt x="1102486" y="742319"/>
                    <a:pt x="1102972" y="745900"/>
                    <a:pt x="1104210" y="749243"/>
                  </a:cubicBezTo>
                  <a:cubicBezTo>
                    <a:pt x="1104648" y="750148"/>
                    <a:pt x="1105305" y="750929"/>
                    <a:pt x="1106115" y="751529"/>
                  </a:cubicBezTo>
                  <a:cubicBezTo>
                    <a:pt x="1107811" y="752425"/>
                    <a:pt x="1109849" y="752425"/>
                    <a:pt x="1111544" y="751529"/>
                  </a:cubicBezTo>
                  <a:cubicBezTo>
                    <a:pt x="1112802" y="750967"/>
                    <a:pt x="1113935" y="750158"/>
                    <a:pt x="1114878" y="749148"/>
                  </a:cubicBezTo>
                  <a:cubicBezTo>
                    <a:pt x="1117402" y="745367"/>
                    <a:pt x="1117402" y="740452"/>
                    <a:pt x="1114878" y="736670"/>
                  </a:cubicBezTo>
                  <a:cubicBezTo>
                    <a:pt x="1112363" y="732965"/>
                    <a:pt x="1110135" y="729088"/>
                    <a:pt x="1108211" y="725050"/>
                  </a:cubicBezTo>
                  <a:cubicBezTo>
                    <a:pt x="1107106" y="722859"/>
                    <a:pt x="1107449" y="720220"/>
                    <a:pt x="1109068" y="718382"/>
                  </a:cubicBezTo>
                  <a:cubicBezTo>
                    <a:pt x="1111097" y="716991"/>
                    <a:pt x="1113840" y="717277"/>
                    <a:pt x="1115545" y="719049"/>
                  </a:cubicBezTo>
                  <a:cubicBezTo>
                    <a:pt x="1117136" y="720782"/>
                    <a:pt x="1118193" y="722926"/>
                    <a:pt x="1118593" y="725240"/>
                  </a:cubicBezTo>
                  <a:cubicBezTo>
                    <a:pt x="1118812" y="726812"/>
                    <a:pt x="1119231" y="728345"/>
                    <a:pt x="1119831" y="729812"/>
                  </a:cubicBezTo>
                  <a:cubicBezTo>
                    <a:pt x="1120555" y="731279"/>
                    <a:pt x="1121869" y="732355"/>
                    <a:pt x="1123451" y="732765"/>
                  </a:cubicBezTo>
                  <a:cubicBezTo>
                    <a:pt x="1126499" y="733241"/>
                    <a:pt x="1128975" y="730003"/>
                    <a:pt x="1129166" y="727050"/>
                  </a:cubicBezTo>
                  <a:cubicBezTo>
                    <a:pt x="1128975" y="724059"/>
                    <a:pt x="1128499" y="721087"/>
                    <a:pt x="1127737" y="718192"/>
                  </a:cubicBezTo>
                  <a:cubicBezTo>
                    <a:pt x="1128375" y="716753"/>
                    <a:pt x="1129785" y="715829"/>
                    <a:pt x="1131356" y="715810"/>
                  </a:cubicBezTo>
                  <a:cubicBezTo>
                    <a:pt x="1133157" y="715639"/>
                    <a:pt x="1134928" y="716353"/>
                    <a:pt x="1136119" y="717715"/>
                  </a:cubicBezTo>
                  <a:cubicBezTo>
                    <a:pt x="1137033" y="718954"/>
                    <a:pt x="1137652" y="720392"/>
                    <a:pt x="1137929" y="721906"/>
                  </a:cubicBezTo>
                  <a:cubicBezTo>
                    <a:pt x="1138719" y="725697"/>
                    <a:pt x="1140138" y="729336"/>
                    <a:pt x="1142120" y="732670"/>
                  </a:cubicBezTo>
                  <a:cubicBezTo>
                    <a:pt x="1144225" y="736061"/>
                    <a:pt x="1147701" y="738356"/>
                    <a:pt x="1151645" y="738956"/>
                  </a:cubicBezTo>
                  <a:cubicBezTo>
                    <a:pt x="1154416" y="739594"/>
                    <a:pt x="1157179" y="737870"/>
                    <a:pt x="1157817" y="735108"/>
                  </a:cubicBezTo>
                  <a:cubicBezTo>
                    <a:pt x="1157931" y="734584"/>
                    <a:pt x="1157979" y="734060"/>
                    <a:pt x="1157931" y="733527"/>
                  </a:cubicBezTo>
                  <a:cubicBezTo>
                    <a:pt x="1157512" y="728421"/>
                    <a:pt x="1155474" y="723583"/>
                    <a:pt x="1152121" y="719716"/>
                  </a:cubicBezTo>
                  <a:cubicBezTo>
                    <a:pt x="1150406" y="717735"/>
                    <a:pt x="1149168" y="715391"/>
                    <a:pt x="1148501" y="712858"/>
                  </a:cubicBezTo>
                  <a:cubicBezTo>
                    <a:pt x="1148063" y="711305"/>
                    <a:pt x="1148682" y="709657"/>
                    <a:pt x="1150025" y="708762"/>
                  </a:cubicBezTo>
                  <a:cubicBezTo>
                    <a:pt x="1151597" y="708305"/>
                    <a:pt x="1153302" y="708695"/>
                    <a:pt x="1154502" y="709810"/>
                  </a:cubicBezTo>
                  <a:cubicBezTo>
                    <a:pt x="1155636" y="710953"/>
                    <a:pt x="1157102" y="711686"/>
                    <a:pt x="1158693" y="711905"/>
                  </a:cubicBezTo>
                  <a:cubicBezTo>
                    <a:pt x="1160493" y="711743"/>
                    <a:pt x="1162065" y="710610"/>
                    <a:pt x="1162789" y="708952"/>
                  </a:cubicBezTo>
                  <a:cubicBezTo>
                    <a:pt x="1163360" y="707314"/>
                    <a:pt x="1163741" y="705628"/>
                    <a:pt x="1163932" y="703904"/>
                  </a:cubicBezTo>
                  <a:cubicBezTo>
                    <a:pt x="1164132" y="702733"/>
                    <a:pt x="1164456" y="701580"/>
                    <a:pt x="1164884" y="700475"/>
                  </a:cubicBezTo>
                  <a:cubicBezTo>
                    <a:pt x="1165646" y="698284"/>
                    <a:pt x="1167170" y="695998"/>
                    <a:pt x="1169552" y="695998"/>
                  </a:cubicBezTo>
                  <a:cubicBezTo>
                    <a:pt x="1171380" y="696151"/>
                    <a:pt x="1172914" y="697456"/>
                    <a:pt x="1173362" y="699237"/>
                  </a:cubicBezTo>
                  <a:cubicBezTo>
                    <a:pt x="1173638" y="700961"/>
                    <a:pt x="1173466" y="702733"/>
                    <a:pt x="1172885" y="704380"/>
                  </a:cubicBezTo>
                  <a:cubicBezTo>
                    <a:pt x="1172219" y="706038"/>
                    <a:pt x="1171742" y="707762"/>
                    <a:pt x="1171457" y="709524"/>
                  </a:cubicBezTo>
                  <a:cubicBezTo>
                    <a:pt x="1171314" y="710086"/>
                    <a:pt x="1171314" y="710676"/>
                    <a:pt x="1171457" y="711238"/>
                  </a:cubicBezTo>
                  <a:cubicBezTo>
                    <a:pt x="1171457" y="712381"/>
                    <a:pt x="1172314" y="714667"/>
                    <a:pt x="1173552" y="715048"/>
                  </a:cubicBezTo>
                  <a:cubicBezTo>
                    <a:pt x="1177362" y="716572"/>
                    <a:pt x="1179458" y="713239"/>
                    <a:pt x="1181744" y="709905"/>
                  </a:cubicBezTo>
                  <a:cubicBezTo>
                    <a:pt x="1183896" y="706476"/>
                    <a:pt x="1184582" y="702323"/>
                    <a:pt x="1183649" y="698380"/>
                  </a:cubicBezTo>
                  <a:cubicBezTo>
                    <a:pt x="1183068" y="696522"/>
                    <a:pt x="1183068" y="694522"/>
                    <a:pt x="1183649" y="692665"/>
                  </a:cubicBezTo>
                  <a:cubicBezTo>
                    <a:pt x="1184515" y="690121"/>
                    <a:pt x="1185954" y="687807"/>
                    <a:pt x="1187840" y="685902"/>
                  </a:cubicBezTo>
                  <a:cubicBezTo>
                    <a:pt x="1189535" y="688502"/>
                    <a:pt x="1191059" y="691207"/>
                    <a:pt x="1192412" y="693998"/>
                  </a:cubicBezTo>
                  <a:cubicBezTo>
                    <a:pt x="1193650" y="696951"/>
                    <a:pt x="1191650" y="700189"/>
                    <a:pt x="1190411" y="703523"/>
                  </a:cubicBezTo>
                  <a:cubicBezTo>
                    <a:pt x="1189173" y="706857"/>
                    <a:pt x="1189268" y="710953"/>
                    <a:pt x="1192412" y="711905"/>
                  </a:cubicBezTo>
                  <a:cubicBezTo>
                    <a:pt x="1195555" y="712858"/>
                    <a:pt x="1197460" y="710286"/>
                    <a:pt x="1198317" y="707809"/>
                  </a:cubicBezTo>
                  <a:cubicBezTo>
                    <a:pt x="1199174" y="705333"/>
                    <a:pt x="1199079" y="702571"/>
                    <a:pt x="1200127" y="700094"/>
                  </a:cubicBezTo>
                  <a:cubicBezTo>
                    <a:pt x="1201175" y="697618"/>
                    <a:pt x="1203937" y="695617"/>
                    <a:pt x="1206318" y="696760"/>
                  </a:cubicBezTo>
                  <a:cubicBezTo>
                    <a:pt x="1208699" y="697903"/>
                    <a:pt x="1208414" y="702761"/>
                    <a:pt x="1206318" y="705714"/>
                  </a:cubicBezTo>
                  <a:lnTo>
                    <a:pt x="1201079" y="716191"/>
                  </a:lnTo>
                  <a:cubicBezTo>
                    <a:pt x="1199993" y="717915"/>
                    <a:pt x="1199346" y="719877"/>
                    <a:pt x="1199174" y="721906"/>
                  </a:cubicBezTo>
                  <a:cubicBezTo>
                    <a:pt x="1199060" y="724040"/>
                    <a:pt x="1200384" y="725983"/>
                    <a:pt x="1202413" y="726669"/>
                  </a:cubicBezTo>
                  <a:cubicBezTo>
                    <a:pt x="1204927" y="726764"/>
                    <a:pt x="1207271" y="725383"/>
                    <a:pt x="1208414" y="723145"/>
                  </a:cubicBezTo>
                  <a:cubicBezTo>
                    <a:pt x="1210347" y="720230"/>
                    <a:pt x="1211766" y="717011"/>
                    <a:pt x="1212605" y="713620"/>
                  </a:cubicBezTo>
                  <a:cubicBezTo>
                    <a:pt x="1213652" y="709619"/>
                    <a:pt x="1214986" y="704095"/>
                    <a:pt x="1219177" y="704095"/>
                  </a:cubicBezTo>
                  <a:cubicBezTo>
                    <a:pt x="1222044" y="704390"/>
                    <a:pt x="1224196" y="706838"/>
                    <a:pt x="1224130" y="709714"/>
                  </a:cubicBezTo>
                  <a:cubicBezTo>
                    <a:pt x="1223816" y="712505"/>
                    <a:pt x="1222539" y="715106"/>
                    <a:pt x="1220510" y="717049"/>
                  </a:cubicBezTo>
                  <a:cubicBezTo>
                    <a:pt x="1217653" y="720097"/>
                    <a:pt x="1214033" y="723621"/>
                    <a:pt x="1215367" y="727431"/>
                  </a:cubicBezTo>
                  <a:cubicBezTo>
                    <a:pt x="1216834" y="730488"/>
                    <a:pt x="1220406" y="731898"/>
                    <a:pt x="1223558" y="730670"/>
                  </a:cubicBezTo>
                  <a:cubicBezTo>
                    <a:pt x="1226597" y="729431"/>
                    <a:pt x="1229054" y="727078"/>
                    <a:pt x="1230416" y="724097"/>
                  </a:cubicBezTo>
                  <a:cubicBezTo>
                    <a:pt x="1231845" y="721240"/>
                    <a:pt x="1232798" y="718192"/>
                    <a:pt x="1234512" y="715334"/>
                  </a:cubicBezTo>
                  <a:cubicBezTo>
                    <a:pt x="1236227" y="712477"/>
                    <a:pt x="1236798" y="712381"/>
                    <a:pt x="1238513" y="712667"/>
                  </a:cubicBezTo>
                  <a:cubicBezTo>
                    <a:pt x="1240008" y="718258"/>
                    <a:pt x="1238617" y="724221"/>
                    <a:pt x="1234798" y="728574"/>
                  </a:cubicBezTo>
                  <a:cubicBezTo>
                    <a:pt x="1233274" y="729974"/>
                    <a:pt x="1231988" y="731613"/>
                    <a:pt x="1230988" y="733432"/>
                  </a:cubicBezTo>
                  <a:cubicBezTo>
                    <a:pt x="1230226" y="735337"/>
                    <a:pt x="1230988" y="738099"/>
                    <a:pt x="1232988" y="738480"/>
                  </a:cubicBezTo>
                  <a:cubicBezTo>
                    <a:pt x="1233741" y="738623"/>
                    <a:pt x="1234522" y="738623"/>
                    <a:pt x="1235274" y="738480"/>
                  </a:cubicBezTo>
                  <a:cubicBezTo>
                    <a:pt x="1239798" y="737023"/>
                    <a:pt x="1243342" y="733479"/>
                    <a:pt x="1244799" y="728955"/>
                  </a:cubicBezTo>
                  <a:cubicBezTo>
                    <a:pt x="1245942" y="725431"/>
                    <a:pt x="1246133" y="720954"/>
                    <a:pt x="1249466" y="719430"/>
                  </a:cubicBezTo>
                  <a:cubicBezTo>
                    <a:pt x="1251771" y="727945"/>
                    <a:pt x="1248904" y="737023"/>
                    <a:pt x="1242132" y="742671"/>
                  </a:cubicBezTo>
                  <a:cubicBezTo>
                    <a:pt x="1239941" y="744223"/>
                    <a:pt x="1237960" y="746052"/>
                    <a:pt x="1236227" y="748100"/>
                  </a:cubicBezTo>
                  <a:cubicBezTo>
                    <a:pt x="1234607" y="750243"/>
                    <a:pt x="1234607" y="753196"/>
                    <a:pt x="1236227" y="755339"/>
                  </a:cubicBezTo>
                  <a:cubicBezTo>
                    <a:pt x="1237836" y="756911"/>
                    <a:pt x="1240103" y="757616"/>
                    <a:pt x="1242323" y="757244"/>
                  </a:cubicBezTo>
                  <a:cubicBezTo>
                    <a:pt x="1248447" y="756720"/>
                    <a:pt x="1253896" y="753139"/>
                    <a:pt x="1256801" y="747719"/>
                  </a:cubicBezTo>
                  <a:cubicBezTo>
                    <a:pt x="1258877" y="742195"/>
                    <a:pt x="1260287" y="736432"/>
                    <a:pt x="1260992" y="730574"/>
                  </a:cubicBezTo>
                  <a:cubicBezTo>
                    <a:pt x="1261220" y="728364"/>
                    <a:pt x="1262649" y="726459"/>
                    <a:pt x="1264706" y="725621"/>
                  </a:cubicBezTo>
                  <a:cubicBezTo>
                    <a:pt x="1267469" y="724859"/>
                    <a:pt x="1270040" y="727812"/>
                    <a:pt x="1270231" y="730574"/>
                  </a:cubicBezTo>
                  <a:cubicBezTo>
                    <a:pt x="1270040" y="733413"/>
                    <a:pt x="1269335" y="736184"/>
                    <a:pt x="1268135" y="738766"/>
                  </a:cubicBezTo>
                  <a:cubicBezTo>
                    <a:pt x="1266983" y="741376"/>
                    <a:pt x="1267354" y="744404"/>
                    <a:pt x="1269088" y="746671"/>
                  </a:cubicBezTo>
                  <a:cubicBezTo>
                    <a:pt x="1271964" y="748986"/>
                    <a:pt x="1276146" y="748653"/>
                    <a:pt x="1278613" y="745909"/>
                  </a:cubicBezTo>
                  <a:cubicBezTo>
                    <a:pt x="1280861" y="743195"/>
                    <a:pt x="1282280" y="739890"/>
                    <a:pt x="1282709" y="736384"/>
                  </a:cubicBezTo>
                  <a:cubicBezTo>
                    <a:pt x="1283185" y="734575"/>
                    <a:pt x="1283566" y="732670"/>
                    <a:pt x="1284042" y="730860"/>
                  </a:cubicBezTo>
                  <a:cubicBezTo>
                    <a:pt x="1287204" y="737337"/>
                    <a:pt x="1287652" y="744814"/>
                    <a:pt x="1285280" y="751624"/>
                  </a:cubicBezTo>
                  <a:cubicBezTo>
                    <a:pt x="1284537" y="753358"/>
                    <a:pt x="1284033" y="755187"/>
                    <a:pt x="1283756" y="757054"/>
                  </a:cubicBezTo>
                  <a:cubicBezTo>
                    <a:pt x="1283461" y="759006"/>
                    <a:pt x="1284414" y="760940"/>
                    <a:pt x="1286138" y="761912"/>
                  </a:cubicBezTo>
                  <a:cubicBezTo>
                    <a:pt x="1287042" y="762150"/>
                    <a:pt x="1287995" y="762150"/>
                    <a:pt x="1288900" y="761912"/>
                  </a:cubicBezTo>
                  <a:cubicBezTo>
                    <a:pt x="1293624" y="760692"/>
                    <a:pt x="1297044" y="756587"/>
                    <a:pt x="1297377" y="751720"/>
                  </a:cubicBezTo>
                  <a:cubicBezTo>
                    <a:pt x="1297549" y="747014"/>
                    <a:pt x="1297387" y="742309"/>
                    <a:pt x="1296901" y="737623"/>
                  </a:cubicBezTo>
                  <a:cubicBezTo>
                    <a:pt x="1296901" y="735718"/>
                    <a:pt x="1297949" y="733051"/>
                    <a:pt x="1299854" y="733622"/>
                  </a:cubicBezTo>
                  <a:cubicBezTo>
                    <a:pt x="1300577" y="733889"/>
                    <a:pt x="1301158" y="734441"/>
                    <a:pt x="1301473" y="735146"/>
                  </a:cubicBezTo>
                  <a:cubicBezTo>
                    <a:pt x="1304997" y="741338"/>
                    <a:pt x="1301473" y="749243"/>
                    <a:pt x="1304140" y="755911"/>
                  </a:cubicBezTo>
                  <a:cubicBezTo>
                    <a:pt x="1306064" y="759883"/>
                    <a:pt x="1309112" y="763197"/>
                    <a:pt x="1312903" y="765436"/>
                  </a:cubicBezTo>
                  <a:cubicBezTo>
                    <a:pt x="1315379" y="767055"/>
                    <a:pt x="1319570" y="768198"/>
                    <a:pt x="1320713" y="765436"/>
                  </a:cubicBezTo>
                  <a:cubicBezTo>
                    <a:pt x="1321142" y="764331"/>
                    <a:pt x="1321142" y="763111"/>
                    <a:pt x="1320713" y="762007"/>
                  </a:cubicBezTo>
                  <a:cubicBezTo>
                    <a:pt x="1318618" y="757054"/>
                    <a:pt x="1315379" y="752482"/>
                    <a:pt x="1312998" y="747910"/>
                  </a:cubicBezTo>
                  <a:cubicBezTo>
                    <a:pt x="1310264" y="743242"/>
                    <a:pt x="1309636" y="737632"/>
                    <a:pt x="1311284" y="732479"/>
                  </a:cubicBezTo>
                  <a:cubicBezTo>
                    <a:pt x="1313474" y="731050"/>
                    <a:pt x="1316332" y="733432"/>
                    <a:pt x="1317094" y="735813"/>
                  </a:cubicBezTo>
                  <a:cubicBezTo>
                    <a:pt x="1317446" y="738347"/>
                    <a:pt x="1318056" y="740833"/>
                    <a:pt x="1318904" y="743242"/>
                  </a:cubicBezTo>
                  <a:cubicBezTo>
                    <a:pt x="1319227" y="743766"/>
                    <a:pt x="1319685" y="744195"/>
                    <a:pt x="1320237" y="744481"/>
                  </a:cubicBezTo>
                  <a:cubicBezTo>
                    <a:pt x="1322428" y="745529"/>
                    <a:pt x="1324238" y="742385"/>
                    <a:pt x="1324333" y="740004"/>
                  </a:cubicBezTo>
                  <a:cubicBezTo>
                    <a:pt x="1324428" y="737623"/>
                    <a:pt x="1324904" y="734384"/>
                    <a:pt x="1327381" y="734098"/>
                  </a:cubicBezTo>
                  <a:cubicBezTo>
                    <a:pt x="1330905" y="738956"/>
                    <a:pt x="1329572" y="745624"/>
                    <a:pt x="1330143" y="751529"/>
                  </a:cubicBezTo>
                  <a:cubicBezTo>
                    <a:pt x="1331115" y="760549"/>
                    <a:pt x="1336306" y="768579"/>
                    <a:pt x="1344145" y="773151"/>
                  </a:cubicBezTo>
                  <a:cubicBezTo>
                    <a:pt x="1345288" y="773884"/>
                    <a:pt x="1346602" y="774313"/>
                    <a:pt x="1347955" y="774389"/>
                  </a:cubicBezTo>
                  <a:cubicBezTo>
                    <a:pt x="1351070" y="773951"/>
                    <a:pt x="1353365" y="771246"/>
                    <a:pt x="1353289" y="768103"/>
                  </a:cubicBezTo>
                  <a:cubicBezTo>
                    <a:pt x="1353060" y="765083"/>
                    <a:pt x="1352251" y="762150"/>
                    <a:pt x="1350908" y="759435"/>
                  </a:cubicBezTo>
                  <a:cubicBezTo>
                    <a:pt x="1349469" y="755454"/>
                    <a:pt x="1348641" y="751282"/>
                    <a:pt x="1348431" y="747053"/>
                  </a:cubicBezTo>
                  <a:cubicBezTo>
                    <a:pt x="1348431" y="742957"/>
                    <a:pt x="1349574" y="737528"/>
                    <a:pt x="1353670" y="737528"/>
                  </a:cubicBezTo>
                  <a:cubicBezTo>
                    <a:pt x="1357766" y="737528"/>
                    <a:pt x="1360528" y="740671"/>
                    <a:pt x="1361480" y="744290"/>
                  </a:cubicBezTo>
                  <a:cubicBezTo>
                    <a:pt x="1361957" y="747996"/>
                    <a:pt x="1362947" y="751624"/>
                    <a:pt x="1364433" y="755054"/>
                  </a:cubicBezTo>
                  <a:cubicBezTo>
                    <a:pt x="1366433" y="758292"/>
                    <a:pt x="1371863" y="759721"/>
                    <a:pt x="1373958" y="756578"/>
                  </a:cubicBezTo>
                  <a:cubicBezTo>
                    <a:pt x="1374634" y="755292"/>
                    <a:pt x="1374806" y="753796"/>
                    <a:pt x="1374434" y="752387"/>
                  </a:cubicBezTo>
                  <a:cubicBezTo>
                    <a:pt x="1373472" y="749329"/>
                    <a:pt x="1372234" y="746357"/>
                    <a:pt x="1370720" y="743528"/>
                  </a:cubicBezTo>
                  <a:cubicBezTo>
                    <a:pt x="1369015" y="740585"/>
                    <a:pt x="1369015" y="736946"/>
                    <a:pt x="1370720" y="734003"/>
                  </a:cubicBezTo>
                  <a:cubicBezTo>
                    <a:pt x="1372139" y="732012"/>
                    <a:pt x="1374768" y="731288"/>
                    <a:pt x="1377006" y="732289"/>
                  </a:cubicBezTo>
                  <a:cubicBezTo>
                    <a:pt x="1379578" y="733241"/>
                    <a:pt x="1380340" y="736384"/>
                    <a:pt x="1380721" y="739051"/>
                  </a:cubicBezTo>
                  <a:cubicBezTo>
                    <a:pt x="1381673" y="745624"/>
                    <a:pt x="1382626" y="752101"/>
                    <a:pt x="1383674" y="758578"/>
                  </a:cubicBezTo>
                  <a:cubicBezTo>
                    <a:pt x="1383950" y="761845"/>
                    <a:pt x="1384683" y="765045"/>
                    <a:pt x="1385864" y="768103"/>
                  </a:cubicBezTo>
                  <a:cubicBezTo>
                    <a:pt x="1387007" y="771151"/>
                    <a:pt x="1389246" y="773665"/>
                    <a:pt x="1392151" y="775151"/>
                  </a:cubicBezTo>
                  <a:cubicBezTo>
                    <a:pt x="1394008" y="775951"/>
                    <a:pt x="1396104" y="775951"/>
                    <a:pt x="1397961" y="775151"/>
                  </a:cubicBezTo>
                  <a:cubicBezTo>
                    <a:pt x="1399885" y="774504"/>
                    <a:pt x="1401181" y="772703"/>
                    <a:pt x="1401200" y="770674"/>
                  </a:cubicBezTo>
                  <a:cubicBezTo>
                    <a:pt x="1400895" y="768979"/>
                    <a:pt x="1400142" y="767398"/>
                    <a:pt x="1399009" y="766103"/>
                  </a:cubicBezTo>
                  <a:cubicBezTo>
                    <a:pt x="1396066" y="761988"/>
                    <a:pt x="1394323" y="757139"/>
                    <a:pt x="1393961" y="752101"/>
                  </a:cubicBezTo>
                  <a:cubicBezTo>
                    <a:pt x="1393961" y="750100"/>
                    <a:pt x="1393961" y="747624"/>
                    <a:pt x="1396056" y="746862"/>
                  </a:cubicBezTo>
                  <a:cubicBezTo>
                    <a:pt x="1397361" y="746567"/>
                    <a:pt x="1398733" y="746881"/>
                    <a:pt x="1399771" y="747719"/>
                  </a:cubicBezTo>
                  <a:cubicBezTo>
                    <a:pt x="1402095" y="749796"/>
                    <a:pt x="1403619" y="752634"/>
                    <a:pt x="1404057" y="755720"/>
                  </a:cubicBezTo>
                  <a:cubicBezTo>
                    <a:pt x="1404514" y="758816"/>
                    <a:pt x="1405657" y="761778"/>
                    <a:pt x="1407391" y="764388"/>
                  </a:cubicBezTo>
                  <a:cubicBezTo>
                    <a:pt x="1409267" y="767036"/>
                    <a:pt x="1412801" y="767893"/>
                    <a:pt x="1415678" y="766388"/>
                  </a:cubicBezTo>
                  <a:cubicBezTo>
                    <a:pt x="1417554" y="764769"/>
                    <a:pt x="1418297" y="762188"/>
                    <a:pt x="1417583" y="759816"/>
                  </a:cubicBezTo>
                  <a:cubicBezTo>
                    <a:pt x="1416764" y="757539"/>
                    <a:pt x="1415573" y="755415"/>
                    <a:pt x="1414058" y="753529"/>
                  </a:cubicBezTo>
                  <a:cubicBezTo>
                    <a:pt x="1409620" y="747157"/>
                    <a:pt x="1406391" y="740023"/>
                    <a:pt x="1404533" y="732479"/>
                  </a:cubicBezTo>
                  <a:cubicBezTo>
                    <a:pt x="1403962" y="730003"/>
                    <a:pt x="1403962" y="726764"/>
                    <a:pt x="1406343" y="725812"/>
                  </a:cubicBezTo>
                  <a:cubicBezTo>
                    <a:pt x="1407962" y="725316"/>
                    <a:pt x="1409715" y="725888"/>
                    <a:pt x="1410725" y="727240"/>
                  </a:cubicBezTo>
                  <a:cubicBezTo>
                    <a:pt x="1411677" y="728555"/>
                    <a:pt x="1412353" y="730041"/>
                    <a:pt x="1412725" y="731622"/>
                  </a:cubicBezTo>
                  <a:cubicBezTo>
                    <a:pt x="1413611" y="734289"/>
                    <a:pt x="1414563" y="736861"/>
                    <a:pt x="1415582" y="739337"/>
                  </a:cubicBezTo>
                  <a:cubicBezTo>
                    <a:pt x="1416535" y="742442"/>
                    <a:pt x="1418516" y="745128"/>
                    <a:pt x="1421202" y="746957"/>
                  </a:cubicBezTo>
                  <a:cubicBezTo>
                    <a:pt x="1423898" y="748691"/>
                    <a:pt x="1427498" y="747910"/>
                    <a:pt x="1429232" y="745214"/>
                  </a:cubicBezTo>
                  <a:cubicBezTo>
                    <a:pt x="1429327" y="745062"/>
                    <a:pt x="1429413" y="744919"/>
                    <a:pt x="1429489" y="744766"/>
                  </a:cubicBezTo>
                  <a:cubicBezTo>
                    <a:pt x="1430441" y="742099"/>
                    <a:pt x="1428441" y="739432"/>
                    <a:pt x="1427012" y="736956"/>
                  </a:cubicBezTo>
                  <a:cubicBezTo>
                    <a:pt x="1425765" y="734889"/>
                    <a:pt x="1424831" y="732641"/>
                    <a:pt x="1424250" y="730288"/>
                  </a:cubicBezTo>
                  <a:cubicBezTo>
                    <a:pt x="1423822" y="729088"/>
                    <a:pt x="1423822" y="727774"/>
                    <a:pt x="1424250" y="726574"/>
                  </a:cubicBezTo>
                  <a:cubicBezTo>
                    <a:pt x="1424564" y="725993"/>
                    <a:pt x="1425022" y="725497"/>
                    <a:pt x="1425584" y="725145"/>
                  </a:cubicBezTo>
                  <a:cubicBezTo>
                    <a:pt x="1429003" y="723497"/>
                    <a:pt x="1433099" y="724688"/>
                    <a:pt x="1435109" y="727907"/>
                  </a:cubicBezTo>
                  <a:cubicBezTo>
                    <a:pt x="1436833" y="731050"/>
                    <a:pt x="1437595" y="734622"/>
                    <a:pt x="1437299" y="738194"/>
                  </a:cubicBezTo>
                  <a:cubicBezTo>
                    <a:pt x="1437004" y="741747"/>
                    <a:pt x="1437490" y="745329"/>
                    <a:pt x="1438728" y="748672"/>
                  </a:cubicBezTo>
                  <a:cubicBezTo>
                    <a:pt x="1439100" y="749586"/>
                    <a:pt x="1439728" y="750386"/>
                    <a:pt x="1440538" y="750958"/>
                  </a:cubicBezTo>
                  <a:cubicBezTo>
                    <a:pt x="1442271" y="751853"/>
                    <a:pt x="1444329" y="751853"/>
                    <a:pt x="1446062" y="750958"/>
                  </a:cubicBezTo>
                  <a:cubicBezTo>
                    <a:pt x="1447320" y="750396"/>
                    <a:pt x="1448453" y="749586"/>
                    <a:pt x="1449396" y="748576"/>
                  </a:cubicBezTo>
                  <a:cubicBezTo>
                    <a:pt x="1451920" y="744795"/>
                    <a:pt x="1451920" y="739880"/>
                    <a:pt x="1449396" y="736099"/>
                  </a:cubicBezTo>
                  <a:cubicBezTo>
                    <a:pt x="1446891" y="732374"/>
                    <a:pt x="1444634" y="728498"/>
                    <a:pt x="1442633" y="724478"/>
                  </a:cubicBezTo>
                  <a:cubicBezTo>
                    <a:pt x="1441557" y="722268"/>
                    <a:pt x="1441938" y="719630"/>
                    <a:pt x="1443586" y="717811"/>
                  </a:cubicBezTo>
                  <a:cubicBezTo>
                    <a:pt x="1445615" y="716420"/>
                    <a:pt x="1448358" y="716706"/>
                    <a:pt x="1450063" y="718478"/>
                  </a:cubicBezTo>
                  <a:cubicBezTo>
                    <a:pt x="1451654" y="720192"/>
                    <a:pt x="1452692" y="722354"/>
                    <a:pt x="1453016" y="724669"/>
                  </a:cubicBezTo>
                  <a:cubicBezTo>
                    <a:pt x="1453263" y="726240"/>
                    <a:pt x="1453711" y="727774"/>
                    <a:pt x="1454349" y="729241"/>
                  </a:cubicBezTo>
                  <a:cubicBezTo>
                    <a:pt x="1455025" y="730698"/>
                    <a:pt x="1456321" y="731784"/>
                    <a:pt x="1457873" y="732193"/>
                  </a:cubicBezTo>
                  <a:cubicBezTo>
                    <a:pt x="1460921" y="732670"/>
                    <a:pt x="1463398" y="729431"/>
                    <a:pt x="1463588" y="726479"/>
                  </a:cubicBezTo>
                  <a:cubicBezTo>
                    <a:pt x="1463398" y="723487"/>
                    <a:pt x="1462922" y="720516"/>
                    <a:pt x="1462160" y="717620"/>
                  </a:cubicBezTo>
                  <a:cubicBezTo>
                    <a:pt x="1462826" y="716172"/>
                    <a:pt x="1464274" y="715239"/>
                    <a:pt x="1465874" y="715239"/>
                  </a:cubicBezTo>
                  <a:cubicBezTo>
                    <a:pt x="1467675" y="715067"/>
                    <a:pt x="1469446" y="715782"/>
                    <a:pt x="1470637" y="717144"/>
                  </a:cubicBezTo>
                  <a:cubicBezTo>
                    <a:pt x="1471513" y="718411"/>
                    <a:pt x="1472123" y="719830"/>
                    <a:pt x="1472447" y="721335"/>
                  </a:cubicBezTo>
                  <a:cubicBezTo>
                    <a:pt x="1473199" y="725145"/>
                    <a:pt x="1474618" y="728783"/>
                    <a:pt x="1476638" y="732098"/>
                  </a:cubicBezTo>
                  <a:cubicBezTo>
                    <a:pt x="1478724" y="735508"/>
                    <a:pt x="1482210" y="737813"/>
                    <a:pt x="1486163" y="738385"/>
                  </a:cubicBezTo>
                  <a:cubicBezTo>
                    <a:pt x="1488401" y="738671"/>
                    <a:pt x="1490611" y="737680"/>
                    <a:pt x="1491878" y="735813"/>
                  </a:cubicBezTo>
                  <a:cubicBezTo>
                    <a:pt x="1492306" y="734927"/>
                    <a:pt x="1492497" y="733937"/>
                    <a:pt x="1492449" y="732955"/>
                  </a:cubicBezTo>
                  <a:cubicBezTo>
                    <a:pt x="1491944" y="727869"/>
                    <a:pt x="1489915" y="723059"/>
                    <a:pt x="1486639" y="719144"/>
                  </a:cubicBezTo>
                  <a:cubicBezTo>
                    <a:pt x="1484943" y="717144"/>
                    <a:pt x="1483677" y="714801"/>
                    <a:pt x="1482924" y="712286"/>
                  </a:cubicBezTo>
                  <a:cubicBezTo>
                    <a:pt x="1482572" y="710715"/>
                    <a:pt x="1483210" y="709095"/>
                    <a:pt x="1484543" y="708190"/>
                  </a:cubicBezTo>
                  <a:cubicBezTo>
                    <a:pt x="1486115" y="707733"/>
                    <a:pt x="1487820" y="708124"/>
                    <a:pt x="1489020" y="709238"/>
                  </a:cubicBezTo>
                  <a:cubicBezTo>
                    <a:pt x="1490154" y="710381"/>
                    <a:pt x="1491620" y="711115"/>
                    <a:pt x="1493211" y="711334"/>
                  </a:cubicBezTo>
                  <a:cubicBezTo>
                    <a:pt x="1495002" y="711200"/>
                    <a:pt x="1496554" y="710057"/>
                    <a:pt x="1497212" y="708381"/>
                  </a:cubicBezTo>
                  <a:cubicBezTo>
                    <a:pt x="1497812" y="706752"/>
                    <a:pt x="1498231" y="705057"/>
                    <a:pt x="1498450" y="703333"/>
                  </a:cubicBezTo>
                  <a:cubicBezTo>
                    <a:pt x="1498621" y="702161"/>
                    <a:pt x="1498907" y="701018"/>
                    <a:pt x="1499307" y="699904"/>
                  </a:cubicBezTo>
                  <a:cubicBezTo>
                    <a:pt x="1500164" y="697713"/>
                    <a:pt x="1501688" y="695427"/>
                    <a:pt x="1503974" y="695427"/>
                  </a:cubicBezTo>
                  <a:cubicBezTo>
                    <a:pt x="1505803" y="695579"/>
                    <a:pt x="1507337" y="696884"/>
                    <a:pt x="1507784" y="698665"/>
                  </a:cubicBezTo>
                  <a:cubicBezTo>
                    <a:pt x="1508261" y="700351"/>
                    <a:pt x="1508261" y="702123"/>
                    <a:pt x="1507784" y="703809"/>
                  </a:cubicBezTo>
                  <a:cubicBezTo>
                    <a:pt x="1507118" y="705466"/>
                    <a:pt x="1506641" y="707190"/>
                    <a:pt x="1506356" y="708952"/>
                  </a:cubicBezTo>
                  <a:cubicBezTo>
                    <a:pt x="1506213" y="709514"/>
                    <a:pt x="1506213" y="710105"/>
                    <a:pt x="1506356" y="710667"/>
                  </a:cubicBezTo>
                  <a:cubicBezTo>
                    <a:pt x="1506356" y="711810"/>
                    <a:pt x="1507213" y="714096"/>
                    <a:pt x="1508356" y="714477"/>
                  </a:cubicBezTo>
                  <a:cubicBezTo>
                    <a:pt x="1512166" y="716001"/>
                    <a:pt x="1514261" y="712667"/>
                    <a:pt x="1516643" y="709333"/>
                  </a:cubicBezTo>
                  <a:cubicBezTo>
                    <a:pt x="1518795" y="705904"/>
                    <a:pt x="1519481" y="701752"/>
                    <a:pt x="1518548" y="697808"/>
                  </a:cubicBezTo>
                  <a:cubicBezTo>
                    <a:pt x="1518548" y="695713"/>
                    <a:pt x="1517309" y="694093"/>
                    <a:pt x="1518548" y="692093"/>
                  </a:cubicBezTo>
                  <a:cubicBezTo>
                    <a:pt x="1520929" y="686664"/>
                    <a:pt x="1522834" y="688378"/>
                    <a:pt x="1522739" y="685330"/>
                  </a:cubicBezTo>
                  <a:lnTo>
                    <a:pt x="1522739" y="685330"/>
                  </a:lnTo>
                  <a:cubicBezTo>
                    <a:pt x="1522739" y="692760"/>
                    <a:pt x="1526072" y="690474"/>
                    <a:pt x="1527215" y="693427"/>
                  </a:cubicBezTo>
                  <a:cubicBezTo>
                    <a:pt x="1528358" y="696379"/>
                    <a:pt x="1526549" y="699618"/>
                    <a:pt x="1525215" y="702952"/>
                  </a:cubicBezTo>
                  <a:cubicBezTo>
                    <a:pt x="1523882" y="706285"/>
                    <a:pt x="1524072" y="710381"/>
                    <a:pt x="1527311" y="711334"/>
                  </a:cubicBezTo>
                  <a:cubicBezTo>
                    <a:pt x="1530549" y="712286"/>
                    <a:pt x="1532359" y="709714"/>
                    <a:pt x="1533216" y="707238"/>
                  </a:cubicBezTo>
                  <a:cubicBezTo>
                    <a:pt x="1534073" y="704761"/>
                    <a:pt x="1533978" y="701999"/>
                    <a:pt x="1534931" y="699523"/>
                  </a:cubicBezTo>
                  <a:cubicBezTo>
                    <a:pt x="1535883" y="697046"/>
                    <a:pt x="1538836" y="695046"/>
                    <a:pt x="1541217" y="696189"/>
                  </a:cubicBezTo>
                  <a:cubicBezTo>
                    <a:pt x="1543598" y="697332"/>
                    <a:pt x="1543217" y="702190"/>
                    <a:pt x="1541693" y="705142"/>
                  </a:cubicBezTo>
                  <a:lnTo>
                    <a:pt x="1536455" y="715620"/>
                  </a:lnTo>
                  <a:cubicBezTo>
                    <a:pt x="1535369" y="717344"/>
                    <a:pt x="1534721" y="719306"/>
                    <a:pt x="1534550" y="721335"/>
                  </a:cubicBezTo>
                  <a:cubicBezTo>
                    <a:pt x="1534369" y="723487"/>
                    <a:pt x="1535721" y="725478"/>
                    <a:pt x="1537788" y="726097"/>
                  </a:cubicBezTo>
                  <a:cubicBezTo>
                    <a:pt x="1540169" y="726574"/>
                    <a:pt x="1542360" y="724573"/>
                    <a:pt x="1543789" y="722573"/>
                  </a:cubicBezTo>
                  <a:cubicBezTo>
                    <a:pt x="1545722" y="719659"/>
                    <a:pt x="1547142" y="716439"/>
                    <a:pt x="1547980" y="713048"/>
                  </a:cubicBezTo>
                  <a:cubicBezTo>
                    <a:pt x="1548932" y="709048"/>
                    <a:pt x="1550361" y="703523"/>
                    <a:pt x="1554552" y="703523"/>
                  </a:cubicBezTo>
                  <a:cubicBezTo>
                    <a:pt x="1557400" y="703818"/>
                    <a:pt x="1559524" y="706285"/>
                    <a:pt x="1559410" y="709143"/>
                  </a:cubicBezTo>
                  <a:cubicBezTo>
                    <a:pt x="1559143" y="711943"/>
                    <a:pt x="1557857" y="714553"/>
                    <a:pt x="1555790" y="716477"/>
                  </a:cubicBezTo>
                  <a:cubicBezTo>
                    <a:pt x="1553028" y="719525"/>
                    <a:pt x="1549313" y="723049"/>
                    <a:pt x="1550742" y="726859"/>
                  </a:cubicBezTo>
                  <a:cubicBezTo>
                    <a:pt x="1552209" y="729917"/>
                    <a:pt x="1555781" y="731327"/>
                    <a:pt x="1558934" y="730098"/>
                  </a:cubicBezTo>
                  <a:cubicBezTo>
                    <a:pt x="1561934" y="728831"/>
                    <a:pt x="1564344" y="726488"/>
                    <a:pt x="1565696" y="723526"/>
                  </a:cubicBezTo>
                  <a:cubicBezTo>
                    <a:pt x="1567220" y="720668"/>
                    <a:pt x="1568173" y="717620"/>
                    <a:pt x="1569792" y="714763"/>
                  </a:cubicBezTo>
                  <a:cubicBezTo>
                    <a:pt x="1571411" y="711905"/>
                    <a:pt x="1572078" y="711810"/>
                    <a:pt x="1573793" y="712096"/>
                  </a:cubicBezTo>
                  <a:cubicBezTo>
                    <a:pt x="1575364" y="717668"/>
                    <a:pt x="1574002" y="723659"/>
                    <a:pt x="1570173" y="728003"/>
                  </a:cubicBezTo>
                  <a:cubicBezTo>
                    <a:pt x="1568582" y="729374"/>
                    <a:pt x="1567268" y="731022"/>
                    <a:pt x="1566268" y="732860"/>
                  </a:cubicBezTo>
                  <a:cubicBezTo>
                    <a:pt x="1565506" y="734765"/>
                    <a:pt x="1566268" y="737528"/>
                    <a:pt x="1568363" y="737908"/>
                  </a:cubicBezTo>
                  <a:cubicBezTo>
                    <a:pt x="1569116" y="738051"/>
                    <a:pt x="1569897" y="738051"/>
                    <a:pt x="1570649" y="737908"/>
                  </a:cubicBezTo>
                  <a:cubicBezTo>
                    <a:pt x="1575155" y="736422"/>
                    <a:pt x="1578689" y="732889"/>
                    <a:pt x="1580174" y="728383"/>
                  </a:cubicBezTo>
                  <a:cubicBezTo>
                    <a:pt x="1581317" y="724859"/>
                    <a:pt x="1581413" y="720382"/>
                    <a:pt x="1584746" y="718858"/>
                  </a:cubicBezTo>
                  <a:cubicBezTo>
                    <a:pt x="1587156" y="727374"/>
                    <a:pt x="1584270" y="736508"/>
                    <a:pt x="1577412" y="742099"/>
                  </a:cubicBezTo>
                  <a:cubicBezTo>
                    <a:pt x="1575269" y="743709"/>
                    <a:pt x="1573288" y="745529"/>
                    <a:pt x="1571507" y="747529"/>
                  </a:cubicBezTo>
                  <a:cubicBezTo>
                    <a:pt x="1569859" y="749662"/>
                    <a:pt x="1569859" y="752634"/>
                    <a:pt x="1571507" y="754768"/>
                  </a:cubicBezTo>
                  <a:cubicBezTo>
                    <a:pt x="1573107" y="756358"/>
                    <a:pt x="1575383" y="757063"/>
                    <a:pt x="1577603" y="756673"/>
                  </a:cubicBezTo>
                  <a:cubicBezTo>
                    <a:pt x="1583727" y="756149"/>
                    <a:pt x="1589176" y="752567"/>
                    <a:pt x="1592081" y="747148"/>
                  </a:cubicBezTo>
                  <a:cubicBezTo>
                    <a:pt x="1594128" y="741614"/>
                    <a:pt x="1595500" y="735861"/>
                    <a:pt x="1596176" y="730003"/>
                  </a:cubicBezTo>
                  <a:cubicBezTo>
                    <a:pt x="1596748" y="727907"/>
                    <a:pt x="1597796" y="725621"/>
                    <a:pt x="1599891" y="725050"/>
                  </a:cubicBezTo>
                  <a:cubicBezTo>
                    <a:pt x="1601987" y="724478"/>
                    <a:pt x="1605320" y="727240"/>
                    <a:pt x="1605416" y="730003"/>
                  </a:cubicBezTo>
                  <a:cubicBezTo>
                    <a:pt x="1605263" y="732832"/>
                    <a:pt x="1604587" y="735613"/>
                    <a:pt x="1603415" y="738194"/>
                  </a:cubicBezTo>
                  <a:cubicBezTo>
                    <a:pt x="1602234" y="740785"/>
                    <a:pt x="1602568" y="743814"/>
                    <a:pt x="1604273" y="746100"/>
                  </a:cubicBezTo>
                  <a:cubicBezTo>
                    <a:pt x="1607159" y="748367"/>
                    <a:pt x="1611302" y="748034"/>
                    <a:pt x="1613798" y="745338"/>
                  </a:cubicBezTo>
                  <a:cubicBezTo>
                    <a:pt x="1616017" y="742604"/>
                    <a:pt x="1617436" y="739309"/>
                    <a:pt x="1617893" y="735813"/>
                  </a:cubicBezTo>
                  <a:cubicBezTo>
                    <a:pt x="1617893" y="734003"/>
                    <a:pt x="1618751" y="732098"/>
                    <a:pt x="1619227" y="730288"/>
                  </a:cubicBezTo>
                  <a:cubicBezTo>
                    <a:pt x="1622389" y="736765"/>
                    <a:pt x="1622837" y="744243"/>
                    <a:pt x="1620465" y="751053"/>
                  </a:cubicBezTo>
                  <a:cubicBezTo>
                    <a:pt x="1619694" y="752787"/>
                    <a:pt x="1619151" y="754615"/>
                    <a:pt x="1618846" y="756482"/>
                  </a:cubicBezTo>
                  <a:cubicBezTo>
                    <a:pt x="1618636" y="758425"/>
                    <a:pt x="1619560" y="760321"/>
                    <a:pt x="1621227" y="761340"/>
                  </a:cubicBezTo>
                  <a:cubicBezTo>
                    <a:pt x="1622132" y="761578"/>
                    <a:pt x="1623084" y="761578"/>
                    <a:pt x="1623989" y="761340"/>
                  </a:cubicBezTo>
                  <a:cubicBezTo>
                    <a:pt x="1628752" y="760159"/>
                    <a:pt x="1632209" y="756044"/>
                    <a:pt x="1632562" y="751148"/>
                  </a:cubicBezTo>
                  <a:cubicBezTo>
                    <a:pt x="1632705" y="746443"/>
                    <a:pt x="1632514" y="741728"/>
                    <a:pt x="1631990" y="737051"/>
                  </a:cubicBezTo>
                  <a:cubicBezTo>
                    <a:pt x="1631990" y="735146"/>
                    <a:pt x="1633038" y="732479"/>
                    <a:pt x="1635038" y="733051"/>
                  </a:cubicBezTo>
                  <a:cubicBezTo>
                    <a:pt x="1635743" y="733346"/>
                    <a:pt x="1636324" y="733889"/>
                    <a:pt x="1636658" y="734575"/>
                  </a:cubicBezTo>
                  <a:cubicBezTo>
                    <a:pt x="1640087" y="740766"/>
                    <a:pt x="1636658" y="748672"/>
                    <a:pt x="1639229" y="755339"/>
                  </a:cubicBezTo>
                  <a:cubicBezTo>
                    <a:pt x="1641211" y="759292"/>
                    <a:pt x="1644287" y="762597"/>
                    <a:pt x="1648088" y="764864"/>
                  </a:cubicBezTo>
                  <a:cubicBezTo>
                    <a:pt x="1650564" y="766483"/>
                    <a:pt x="1654755" y="767626"/>
                    <a:pt x="1655803" y="764864"/>
                  </a:cubicBezTo>
                  <a:cubicBezTo>
                    <a:pt x="1656279" y="763769"/>
                    <a:pt x="1656279" y="762531"/>
                    <a:pt x="1655803" y="761435"/>
                  </a:cubicBezTo>
                  <a:cubicBezTo>
                    <a:pt x="1653707" y="756482"/>
                    <a:pt x="1650374" y="751910"/>
                    <a:pt x="1647992" y="747338"/>
                  </a:cubicBezTo>
                  <a:cubicBezTo>
                    <a:pt x="1645325" y="742652"/>
                    <a:pt x="1644706" y="737070"/>
                    <a:pt x="1646278" y="731908"/>
                  </a:cubicBezTo>
                  <a:cubicBezTo>
                    <a:pt x="1648564" y="730479"/>
                    <a:pt x="1651326" y="732860"/>
                    <a:pt x="1652088" y="735241"/>
                  </a:cubicBezTo>
                  <a:cubicBezTo>
                    <a:pt x="1652479" y="737775"/>
                    <a:pt x="1653117" y="740261"/>
                    <a:pt x="1653993" y="742671"/>
                  </a:cubicBezTo>
                  <a:cubicBezTo>
                    <a:pt x="1654279" y="743195"/>
                    <a:pt x="1654707" y="743623"/>
                    <a:pt x="1655231" y="743909"/>
                  </a:cubicBezTo>
                  <a:cubicBezTo>
                    <a:pt x="1657517" y="744957"/>
                    <a:pt x="1659327" y="741814"/>
                    <a:pt x="1659422" y="739432"/>
                  </a:cubicBezTo>
                  <a:cubicBezTo>
                    <a:pt x="1659518" y="737051"/>
                    <a:pt x="1659994" y="733813"/>
                    <a:pt x="1662470" y="733527"/>
                  </a:cubicBezTo>
                  <a:cubicBezTo>
                    <a:pt x="1665995" y="738385"/>
                    <a:pt x="1664661" y="745052"/>
                    <a:pt x="1665137" y="750958"/>
                  </a:cubicBezTo>
                  <a:cubicBezTo>
                    <a:pt x="1666128" y="759997"/>
                    <a:pt x="1671367" y="768027"/>
                    <a:pt x="1679234" y="772579"/>
                  </a:cubicBezTo>
                  <a:cubicBezTo>
                    <a:pt x="1680339" y="773313"/>
                    <a:pt x="1681625" y="773741"/>
                    <a:pt x="1682949" y="773818"/>
                  </a:cubicBezTo>
                  <a:cubicBezTo>
                    <a:pt x="1686102" y="773427"/>
                    <a:pt x="1688454" y="770712"/>
                    <a:pt x="1688378" y="767531"/>
                  </a:cubicBezTo>
                  <a:cubicBezTo>
                    <a:pt x="1688102" y="764521"/>
                    <a:pt x="1687292" y="761587"/>
                    <a:pt x="1685997" y="758863"/>
                  </a:cubicBezTo>
                  <a:cubicBezTo>
                    <a:pt x="1684473" y="754911"/>
                    <a:pt x="1683635" y="750719"/>
                    <a:pt x="1683521" y="746481"/>
                  </a:cubicBezTo>
                  <a:cubicBezTo>
                    <a:pt x="1683521" y="742385"/>
                    <a:pt x="1684568" y="736956"/>
                    <a:pt x="1688664" y="736956"/>
                  </a:cubicBezTo>
                  <a:cubicBezTo>
                    <a:pt x="1692760" y="736956"/>
                    <a:pt x="1695617" y="740099"/>
                    <a:pt x="1696570" y="743719"/>
                  </a:cubicBezTo>
                  <a:cubicBezTo>
                    <a:pt x="1697017" y="747424"/>
                    <a:pt x="1697979" y="751043"/>
                    <a:pt x="1699427" y="754482"/>
                  </a:cubicBezTo>
                  <a:cubicBezTo>
                    <a:pt x="1701428" y="757721"/>
                    <a:pt x="1706952" y="759149"/>
                    <a:pt x="1708952" y="756006"/>
                  </a:cubicBezTo>
                  <a:cubicBezTo>
                    <a:pt x="1709476" y="754653"/>
                    <a:pt x="1709476" y="753168"/>
                    <a:pt x="1708952" y="751815"/>
                  </a:cubicBezTo>
                  <a:cubicBezTo>
                    <a:pt x="1708000" y="748738"/>
                    <a:pt x="1706724" y="745767"/>
                    <a:pt x="1705142" y="742957"/>
                  </a:cubicBezTo>
                  <a:cubicBezTo>
                    <a:pt x="1703571" y="739975"/>
                    <a:pt x="1703571" y="736413"/>
                    <a:pt x="1705142" y="733432"/>
                  </a:cubicBezTo>
                  <a:cubicBezTo>
                    <a:pt x="1706562" y="731441"/>
                    <a:pt x="1709190" y="730717"/>
                    <a:pt x="1711429" y="731717"/>
                  </a:cubicBezTo>
                  <a:cubicBezTo>
                    <a:pt x="1714096" y="732670"/>
                    <a:pt x="1714858" y="735813"/>
                    <a:pt x="1715239" y="738480"/>
                  </a:cubicBezTo>
                  <a:lnTo>
                    <a:pt x="1718096" y="758006"/>
                  </a:lnTo>
                  <a:cubicBezTo>
                    <a:pt x="1718411" y="761264"/>
                    <a:pt x="1719154" y="764464"/>
                    <a:pt x="1720287" y="767531"/>
                  </a:cubicBezTo>
                  <a:cubicBezTo>
                    <a:pt x="1721468" y="770589"/>
                    <a:pt x="1723745" y="773103"/>
                    <a:pt x="1726669" y="774580"/>
                  </a:cubicBezTo>
                  <a:cubicBezTo>
                    <a:pt x="1728517" y="775389"/>
                    <a:pt x="1730631" y="775389"/>
                    <a:pt x="1732479" y="774580"/>
                  </a:cubicBezTo>
                  <a:cubicBezTo>
                    <a:pt x="1734365" y="773884"/>
                    <a:pt x="1735651" y="772113"/>
                    <a:pt x="1735718" y="770103"/>
                  </a:cubicBezTo>
                  <a:cubicBezTo>
                    <a:pt x="1735384" y="768398"/>
                    <a:pt x="1734594" y="766817"/>
                    <a:pt x="1733432" y="765531"/>
                  </a:cubicBezTo>
                  <a:cubicBezTo>
                    <a:pt x="1730546" y="761387"/>
                    <a:pt x="1728802" y="756558"/>
                    <a:pt x="1728383" y="751529"/>
                  </a:cubicBezTo>
                  <a:cubicBezTo>
                    <a:pt x="1728383" y="749529"/>
                    <a:pt x="1728383" y="747053"/>
                    <a:pt x="1730574" y="746290"/>
                  </a:cubicBezTo>
                  <a:cubicBezTo>
                    <a:pt x="1731851" y="745995"/>
                    <a:pt x="1733184" y="746310"/>
                    <a:pt x="1734194" y="747148"/>
                  </a:cubicBezTo>
                  <a:cubicBezTo>
                    <a:pt x="1736546" y="749224"/>
                    <a:pt x="1738089" y="752053"/>
                    <a:pt x="1738575" y="755149"/>
                  </a:cubicBezTo>
                  <a:cubicBezTo>
                    <a:pt x="1739051" y="758225"/>
                    <a:pt x="1740147" y="761178"/>
                    <a:pt x="1741814" y="763816"/>
                  </a:cubicBezTo>
                  <a:cubicBezTo>
                    <a:pt x="1743747" y="766445"/>
                    <a:pt x="1747290" y="767284"/>
                    <a:pt x="1750196" y="765817"/>
                  </a:cubicBezTo>
                  <a:cubicBezTo>
                    <a:pt x="1752082" y="764197"/>
                    <a:pt x="1752796" y="761597"/>
                    <a:pt x="1752005" y="759245"/>
                  </a:cubicBezTo>
                  <a:cubicBezTo>
                    <a:pt x="1751224" y="756968"/>
                    <a:pt x="1750062" y="754844"/>
                    <a:pt x="1748576" y="752958"/>
                  </a:cubicBezTo>
                  <a:cubicBezTo>
                    <a:pt x="1744176" y="746567"/>
                    <a:pt x="1740947" y="739432"/>
                    <a:pt x="1739051" y="731908"/>
                  </a:cubicBezTo>
                  <a:cubicBezTo>
                    <a:pt x="1739051" y="729431"/>
                    <a:pt x="1739051" y="726193"/>
                    <a:pt x="1740956" y="725240"/>
                  </a:cubicBezTo>
                  <a:cubicBezTo>
                    <a:pt x="1742576" y="724745"/>
                    <a:pt x="1744328" y="725316"/>
                    <a:pt x="1745338" y="726669"/>
                  </a:cubicBezTo>
                  <a:cubicBezTo>
                    <a:pt x="1746290" y="727983"/>
                    <a:pt x="1746967" y="729469"/>
                    <a:pt x="1747338" y="731050"/>
                  </a:cubicBezTo>
                  <a:cubicBezTo>
                    <a:pt x="1748091" y="733689"/>
                    <a:pt x="1749043" y="736270"/>
                    <a:pt x="1750196" y="738766"/>
                  </a:cubicBezTo>
                  <a:cubicBezTo>
                    <a:pt x="1751148" y="741871"/>
                    <a:pt x="1753129" y="744557"/>
                    <a:pt x="1755815" y="746386"/>
                  </a:cubicBezTo>
                  <a:cubicBezTo>
                    <a:pt x="1758511" y="748119"/>
                    <a:pt x="1762111" y="747338"/>
                    <a:pt x="1763845" y="744643"/>
                  </a:cubicBezTo>
                  <a:cubicBezTo>
                    <a:pt x="1763940" y="744490"/>
                    <a:pt x="1764026" y="744347"/>
                    <a:pt x="1764102" y="744195"/>
                  </a:cubicBezTo>
                  <a:cubicBezTo>
                    <a:pt x="1764959" y="741528"/>
                    <a:pt x="1763054" y="738861"/>
                    <a:pt x="1761530" y="736384"/>
                  </a:cubicBezTo>
                  <a:cubicBezTo>
                    <a:pt x="1760283" y="734318"/>
                    <a:pt x="1759349" y="732069"/>
                    <a:pt x="1758768" y="729717"/>
                  </a:cubicBezTo>
                  <a:cubicBezTo>
                    <a:pt x="1758339" y="728517"/>
                    <a:pt x="1758339" y="727202"/>
                    <a:pt x="1758768" y="726002"/>
                  </a:cubicBezTo>
                  <a:cubicBezTo>
                    <a:pt x="1759149" y="725440"/>
                    <a:pt x="1759635" y="724954"/>
                    <a:pt x="1760197" y="724573"/>
                  </a:cubicBezTo>
                  <a:cubicBezTo>
                    <a:pt x="1763616" y="722926"/>
                    <a:pt x="1767712" y="724116"/>
                    <a:pt x="1769722" y="727336"/>
                  </a:cubicBezTo>
                  <a:cubicBezTo>
                    <a:pt x="1771408" y="730488"/>
                    <a:pt x="1772160" y="734060"/>
                    <a:pt x="1771913" y="737623"/>
                  </a:cubicBezTo>
                  <a:cubicBezTo>
                    <a:pt x="1771617" y="741176"/>
                    <a:pt x="1772103" y="744757"/>
                    <a:pt x="1773341" y="748100"/>
                  </a:cubicBezTo>
                  <a:cubicBezTo>
                    <a:pt x="1773713" y="749015"/>
                    <a:pt x="1774342" y="749815"/>
                    <a:pt x="1775151" y="750386"/>
                  </a:cubicBezTo>
                  <a:cubicBezTo>
                    <a:pt x="1776847" y="751282"/>
                    <a:pt x="1778885" y="751282"/>
                    <a:pt x="1780580" y="750386"/>
                  </a:cubicBezTo>
                  <a:cubicBezTo>
                    <a:pt x="1781847" y="749843"/>
                    <a:pt x="1782990" y="749034"/>
                    <a:pt x="1783914" y="748005"/>
                  </a:cubicBezTo>
                  <a:cubicBezTo>
                    <a:pt x="1786486" y="744243"/>
                    <a:pt x="1786486" y="739290"/>
                    <a:pt x="1783914" y="735527"/>
                  </a:cubicBezTo>
                  <a:cubicBezTo>
                    <a:pt x="1781476" y="731784"/>
                    <a:pt x="1779247" y="727907"/>
                    <a:pt x="1777247" y="723907"/>
                  </a:cubicBezTo>
                  <a:cubicBezTo>
                    <a:pt x="1776142" y="721716"/>
                    <a:pt x="1776485" y="719078"/>
                    <a:pt x="1778104" y="717239"/>
                  </a:cubicBezTo>
                  <a:cubicBezTo>
                    <a:pt x="1780133" y="715849"/>
                    <a:pt x="1782876" y="716134"/>
                    <a:pt x="1784581" y="717906"/>
                  </a:cubicBezTo>
                  <a:cubicBezTo>
                    <a:pt x="1786210" y="719611"/>
                    <a:pt x="1787267" y="721773"/>
                    <a:pt x="1787629" y="724097"/>
                  </a:cubicBezTo>
                  <a:cubicBezTo>
                    <a:pt x="1787838" y="725678"/>
                    <a:pt x="1788286" y="727222"/>
                    <a:pt x="1788962" y="728669"/>
                  </a:cubicBezTo>
                  <a:cubicBezTo>
                    <a:pt x="1789620" y="730145"/>
                    <a:pt x="1790915" y="731231"/>
                    <a:pt x="1792487" y="731622"/>
                  </a:cubicBezTo>
                  <a:cubicBezTo>
                    <a:pt x="1795535" y="732098"/>
                    <a:pt x="1798011" y="728860"/>
                    <a:pt x="1798202" y="725907"/>
                  </a:cubicBezTo>
                  <a:cubicBezTo>
                    <a:pt x="1798011" y="722916"/>
                    <a:pt x="1797535" y="719944"/>
                    <a:pt x="1796773" y="717049"/>
                  </a:cubicBezTo>
                  <a:cubicBezTo>
                    <a:pt x="1797420" y="715582"/>
                    <a:pt x="1798887" y="714648"/>
                    <a:pt x="1800488" y="714667"/>
                  </a:cubicBezTo>
                  <a:cubicBezTo>
                    <a:pt x="1802288" y="714515"/>
                    <a:pt x="1804050" y="715220"/>
                    <a:pt x="1805250" y="716572"/>
                  </a:cubicBezTo>
                  <a:cubicBezTo>
                    <a:pt x="1806098" y="717839"/>
                    <a:pt x="1806679" y="719268"/>
                    <a:pt x="1806965" y="720763"/>
                  </a:cubicBezTo>
                  <a:cubicBezTo>
                    <a:pt x="1807803" y="724545"/>
                    <a:pt x="1809222" y="728174"/>
                    <a:pt x="1811156" y="731527"/>
                  </a:cubicBezTo>
                  <a:cubicBezTo>
                    <a:pt x="1813261" y="734918"/>
                    <a:pt x="1816737" y="737213"/>
                    <a:pt x="1820681" y="737813"/>
                  </a:cubicBezTo>
                  <a:cubicBezTo>
                    <a:pt x="1822909" y="738080"/>
                    <a:pt x="1825110" y="737089"/>
                    <a:pt x="1826396" y="735241"/>
                  </a:cubicBezTo>
                  <a:cubicBezTo>
                    <a:pt x="1826748" y="734327"/>
                    <a:pt x="1826910" y="733355"/>
                    <a:pt x="1826872" y="732384"/>
                  </a:cubicBezTo>
                  <a:cubicBezTo>
                    <a:pt x="1826453" y="727278"/>
                    <a:pt x="1824414" y="722440"/>
                    <a:pt x="1821062" y="718573"/>
                  </a:cubicBezTo>
                  <a:cubicBezTo>
                    <a:pt x="1819347" y="716591"/>
                    <a:pt x="1818109" y="714248"/>
                    <a:pt x="1817442" y="711715"/>
                  </a:cubicBezTo>
                  <a:cubicBezTo>
                    <a:pt x="1817042" y="710162"/>
                    <a:pt x="1817652" y="708524"/>
                    <a:pt x="1818966" y="707619"/>
                  </a:cubicBezTo>
                  <a:cubicBezTo>
                    <a:pt x="1820538" y="707143"/>
                    <a:pt x="1822252" y="707543"/>
                    <a:pt x="1823443" y="708667"/>
                  </a:cubicBezTo>
                  <a:cubicBezTo>
                    <a:pt x="1824595" y="709772"/>
                    <a:pt x="1826062" y="710495"/>
                    <a:pt x="1827634" y="710762"/>
                  </a:cubicBezTo>
                  <a:cubicBezTo>
                    <a:pt x="1829434" y="710600"/>
                    <a:pt x="1831006" y="709467"/>
                    <a:pt x="1831730" y="707809"/>
                  </a:cubicBezTo>
                  <a:cubicBezTo>
                    <a:pt x="1832301" y="706171"/>
                    <a:pt x="1832682" y="704485"/>
                    <a:pt x="1832873" y="702761"/>
                  </a:cubicBezTo>
                  <a:cubicBezTo>
                    <a:pt x="1833120" y="701599"/>
                    <a:pt x="1833435" y="700456"/>
                    <a:pt x="1833825" y="699332"/>
                  </a:cubicBezTo>
                  <a:cubicBezTo>
                    <a:pt x="1834587" y="697141"/>
                    <a:pt x="1836206" y="694855"/>
                    <a:pt x="1838492" y="694855"/>
                  </a:cubicBezTo>
                  <a:cubicBezTo>
                    <a:pt x="1840321" y="695008"/>
                    <a:pt x="1841855" y="696313"/>
                    <a:pt x="1842302" y="698094"/>
                  </a:cubicBezTo>
                  <a:cubicBezTo>
                    <a:pt x="1842674" y="699818"/>
                    <a:pt x="1842502" y="701609"/>
                    <a:pt x="1841826" y="703237"/>
                  </a:cubicBezTo>
                  <a:cubicBezTo>
                    <a:pt x="1841207" y="704904"/>
                    <a:pt x="1840731" y="706628"/>
                    <a:pt x="1840397" y="708381"/>
                  </a:cubicBezTo>
                  <a:cubicBezTo>
                    <a:pt x="1840255" y="708943"/>
                    <a:pt x="1840255" y="709533"/>
                    <a:pt x="1840397" y="710095"/>
                  </a:cubicBezTo>
                  <a:cubicBezTo>
                    <a:pt x="1840397" y="711238"/>
                    <a:pt x="1841350" y="713524"/>
                    <a:pt x="1842493" y="713905"/>
                  </a:cubicBezTo>
                  <a:cubicBezTo>
                    <a:pt x="1846303" y="715429"/>
                    <a:pt x="1848398" y="712096"/>
                    <a:pt x="1850684" y="708762"/>
                  </a:cubicBezTo>
                  <a:cubicBezTo>
                    <a:pt x="1852885" y="705352"/>
                    <a:pt x="1853580" y="701180"/>
                    <a:pt x="1852589" y="697237"/>
                  </a:cubicBezTo>
                  <a:cubicBezTo>
                    <a:pt x="1852008" y="695379"/>
                    <a:pt x="1852008" y="693379"/>
                    <a:pt x="1852589" y="691522"/>
                  </a:cubicBezTo>
                  <a:cubicBezTo>
                    <a:pt x="1854971" y="686092"/>
                    <a:pt x="1856971" y="687807"/>
                    <a:pt x="1856876" y="684759"/>
                  </a:cubicBezTo>
                  <a:lnTo>
                    <a:pt x="1856876" y="684759"/>
                  </a:lnTo>
                  <a:cubicBezTo>
                    <a:pt x="1856876" y="692188"/>
                    <a:pt x="1860114" y="689902"/>
                    <a:pt x="1861352" y="692855"/>
                  </a:cubicBezTo>
                  <a:cubicBezTo>
                    <a:pt x="1862591" y="695808"/>
                    <a:pt x="1860590" y="699046"/>
                    <a:pt x="1859352" y="702380"/>
                  </a:cubicBezTo>
                  <a:cubicBezTo>
                    <a:pt x="1858114" y="705714"/>
                    <a:pt x="1858209" y="709810"/>
                    <a:pt x="1861352" y="710762"/>
                  </a:cubicBezTo>
                  <a:cubicBezTo>
                    <a:pt x="1864496" y="711715"/>
                    <a:pt x="1866496" y="709143"/>
                    <a:pt x="1867353" y="706666"/>
                  </a:cubicBezTo>
                  <a:cubicBezTo>
                    <a:pt x="1868210" y="704190"/>
                    <a:pt x="1868020" y="701428"/>
                    <a:pt x="1869068" y="698951"/>
                  </a:cubicBezTo>
                  <a:cubicBezTo>
                    <a:pt x="1869934" y="696332"/>
                    <a:pt x="1872706" y="694865"/>
                    <a:pt x="1875354" y="695617"/>
                  </a:cubicBezTo>
                  <a:cubicBezTo>
                    <a:pt x="1878402" y="697046"/>
                    <a:pt x="1877354" y="701618"/>
                    <a:pt x="1875830" y="704571"/>
                  </a:cubicBezTo>
                  <a:lnTo>
                    <a:pt x="1870496" y="715048"/>
                  </a:lnTo>
                  <a:cubicBezTo>
                    <a:pt x="1869410" y="716772"/>
                    <a:pt x="1868763" y="718735"/>
                    <a:pt x="1868591" y="720763"/>
                  </a:cubicBezTo>
                  <a:cubicBezTo>
                    <a:pt x="1868477" y="722897"/>
                    <a:pt x="1869801" y="724850"/>
                    <a:pt x="1871830" y="725526"/>
                  </a:cubicBezTo>
                  <a:cubicBezTo>
                    <a:pt x="1874344" y="725621"/>
                    <a:pt x="1876688" y="724240"/>
                    <a:pt x="1877831" y="722002"/>
                  </a:cubicBezTo>
                  <a:cubicBezTo>
                    <a:pt x="1879802" y="719106"/>
                    <a:pt x="1881221" y="715877"/>
                    <a:pt x="1882022" y="712477"/>
                  </a:cubicBezTo>
                  <a:cubicBezTo>
                    <a:pt x="1883069" y="708476"/>
                    <a:pt x="1884403" y="702952"/>
                    <a:pt x="1888594" y="702952"/>
                  </a:cubicBezTo>
                  <a:cubicBezTo>
                    <a:pt x="1891480" y="703199"/>
                    <a:pt x="1893661" y="705676"/>
                    <a:pt x="1893547" y="708571"/>
                  </a:cubicBezTo>
                  <a:cubicBezTo>
                    <a:pt x="1893233" y="711362"/>
                    <a:pt x="1891956" y="713963"/>
                    <a:pt x="1889927" y="715906"/>
                  </a:cubicBezTo>
                  <a:cubicBezTo>
                    <a:pt x="1887165" y="718954"/>
                    <a:pt x="1883450" y="722478"/>
                    <a:pt x="1884784" y="726288"/>
                  </a:cubicBezTo>
                  <a:cubicBezTo>
                    <a:pt x="1886279" y="729307"/>
                    <a:pt x="1889823" y="730708"/>
                    <a:pt x="1892975" y="729526"/>
                  </a:cubicBezTo>
                  <a:cubicBezTo>
                    <a:pt x="1896014" y="728288"/>
                    <a:pt x="1898471" y="725936"/>
                    <a:pt x="1899833" y="722954"/>
                  </a:cubicBezTo>
                  <a:cubicBezTo>
                    <a:pt x="1901357" y="720097"/>
                    <a:pt x="1902310" y="717049"/>
                    <a:pt x="1903929" y="714191"/>
                  </a:cubicBezTo>
                  <a:cubicBezTo>
                    <a:pt x="1905548" y="711334"/>
                    <a:pt x="1906215" y="711238"/>
                    <a:pt x="1907930" y="711524"/>
                  </a:cubicBezTo>
                  <a:cubicBezTo>
                    <a:pt x="1909463" y="717096"/>
                    <a:pt x="1908111" y="723069"/>
                    <a:pt x="1904310" y="727431"/>
                  </a:cubicBezTo>
                  <a:cubicBezTo>
                    <a:pt x="1902719" y="728803"/>
                    <a:pt x="1901405" y="730450"/>
                    <a:pt x="1900405" y="732289"/>
                  </a:cubicBezTo>
                  <a:cubicBezTo>
                    <a:pt x="1899643" y="734194"/>
                    <a:pt x="1900405" y="736956"/>
                    <a:pt x="1902500" y="737337"/>
                  </a:cubicBezTo>
                  <a:cubicBezTo>
                    <a:pt x="1903224" y="737480"/>
                    <a:pt x="1903967" y="737480"/>
                    <a:pt x="1904691" y="737337"/>
                  </a:cubicBezTo>
                  <a:cubicBezTo>
                    <a:pt x="1909215" y="735880"/>
                    <a:pt x="1912759" y="732336"/>
                    <a:pt x="1914216" y="727812"/>
                  </a:cubicBezTo>
                  <a:cubicBezTo>
                    <a:pt x="1915359" y="724288"/>
                    <a:pt x="1915550" y="719811"/>
                    <a:pt x="1918883" y="718287"/>
                  </a:cubicBezTo>
                  <a:cubicBezTo>
                    <a:pt x="1921236" y="726802"/>
                    <a:pt x="1918369" y="735908"/>
                    <a:pt x="1911549" y="741528"/>
                  </a:cubicBezTo>
                  <a:cubicBezTo>
                    <a:pt x="1909387" y="743109"/>
                    <a:pt x="1907406" y="744928"/>
                    <a:pt x="1905644" y="746957"/>
                  </a:cubicBezTo>
                  <a:cubicBezTo>
                    <a:pt x="1904024" y="749100"/>
                    <a:pt x="1904024" y="752053"/>
                    <a:pt x="1905644" y="754196"/>
                  </a:cubicBezTo>
                  <a:cubicBezTo>
                    <a:pt x="1907253" y="755768"/>
                    <a:pt x="1909520" y="756473"/>
                    <a:pt x="1911740" y="756101"/>
                  </a:cubicBezTo>
                  <a:cubicBezTo>
                    <a:pt x="1917893" y="755587"/>
                    <a:pt x="1923379" y="752005"/>
                    <a:pt x="1926313" y="746576"/>
                  </a:cubicBezTo>
                  <a:cubicBezTo>
                    <a:pt x="1928313" y="741033"/>
                    <a:pt x="1929685" y="735279"/>
                    <a:pt x="1930409" y="729431"/>
                  </a:cubicBezTo>
                  <a:cubicBezTo>
                    <a:pt x="1930637" y="727222"/>
                    <a:pt x="1932066" y="725316"/>
                    <a:pt x="1934123" y="724478"/>
                  </a:cubicBezTo>
                  <a:cubicBezTo>
                    <a:pt x="1936886" y="723716"/>
                    <a:pt x="1939457" y="726669"/>
                    <a:pt x="1939648" y="729431"/>
                  </a:cubicBezTo>
                  <a:cubicBezTo>
                    <a:pt x="1939495" y="732260"/>
                    <a:pt x="1938819" y="735041"/>
                    <a:pt x="1937648" y="737623"/>
                  </a:cubicBezTo>
                  <a:cubicBezTo>
                    <a:pt x="1936467" y="740213"/>
                    <a:pt x="1936800" y="743242"/>
                    <a:pt x="1938505" y="745529"/>
                  </a:cubicBezTo>
                  <a:cubicBezTo>
                    <a:pt x="1941381" y="747843"/>
                    <a:pt x="1945563" y="747510"/>
                    <a:pt x="1948030" y="744766"/>
                  </a:cubicBezTo>
                  <a:cubicBezTo>
                    <a:pt x="1950287" y="742042"/>
                    <a:pt x="1951735" y="738747"/>
                    <a:pt x="1952221" y="735241"/>
                  </a:cubicBezTo>
                  <a:cubicBezTo>
                    <a:pt x="1952221" y="733432"/>
                    <a:pt x="1953078" y="731527"/>
                    <a:pt x="1953459" y="729717"/>
                  </a:cubicBezTo>
                  <a:cubicBezTo>
                    <a:pt x="1956698" y="736175"/>
                    <a:pt x="1957174" y="743661"/>
                    <a:pt x="1954793" y="750481"/>
                  </a:cubicBezTo>
                  <a:cubicBezTo>
                    <a:pt x="1953983" y="752196"/>
                    <a:pt x="1953440" y="754034"/>
                    <a:pt x="1953173" y="755911"/>
                  </a:cubicBezTo>
                  <a:cubicBezTo>
                    <a:pt x="1952878" y="757863"/>
                    <a:pt x="1953831" y="759797"/>
                    <a:pt x="1955555" y="760768"/>
                  </a:cubicBezTo>
                  <a:cubicBezTo>
                    <a:pt x="1956459" y="761007"/>
                    <a:pt x="1957412" y="761007"/>
                    <a:pt x="1958317" y="760768"/>
                  </a:cubicBezTo>
                  <a:cubicBezTo>
                    <a:pt x="1963060" y="759578"/>
                    <a:pt x="1966489" y="755454"/>
                    <a:pt x="1966794" y="750577"/>
                  </a:cubicBezTo>
                  <a:cubicBezTo>
                    <a:pt x="1967013" y="745871"/>
                    <a:pt x="1966851" y="741156"/>
                    <a:pt x="1966318" y="736480"/>
                  </a:cubicBezTo>
                  <a:cubicBezTo>
                    <a:pt x="1966318" y="734575"/>
                    <a:pt x="1967366" y="731908"/>
                    <a:pt x="1969271" y="732479"/>
                  </a:cubicBezTo>
                  <a:cubicBezTo>
                    <a:pt x="1969995" y="732746"/>
                    <a:pt x="1970575" y="733298"/>
                    <a:pt x="1970890" y="734003"/>
                  </a:cubicBezTo>
                  <a:cubicBezTo>
                    <a:pt x="1974414" y="740195"/>
                    <a:pt x="1970890" y="748100"/>
                    <a:pt x="1973557" y="754768"/>
                  </a:cubicBezTo>
                  <a:cubicBezTo>
                    <a:pt x="1975481" y="758740"/>
                    <a:pt x="1978529" y="762054"/>
                    <a:pt x="1982320" y="764293"/>
                  </a:cubicBezTo>
                  <a:cubicBezTo>
                    <a:pt x="1984796" y="765912"/>
                    <a:pt x="1988987" y="767055"/>
                    <a:pt x="1990130" y="764293"/>
                  </a:cubicBezTo>
                  <a:cubicBezTo>
                    <a:pt x="1990597" y="763197"/>
                    <a:pt x="1990597" y="761959"/>
                    <a:pt x="1990130" y="760864"/>
                  </a:cubicBezTo>
                  <a:cubicBezTo>
                    <a:pt x="1988035" y="755911"/>
                    <a:pt x="1984796" y="751339"/>
                    <a:pt x="1982415" y="746767"/>
                  </a:cubicBezTo>
                  <a:cubicBezTo>
                    <a:pt x="1979681" y="742099"/>
                    <a:pt x="1979053" y="736489"/>
                    <a:pt x="1980701" y="731336"/>
                  </a:cubicBezTo>
                  <a:cubicBezTo>
                    <a:pt x="1982891" y="729907"/>
                    <a:pt x="1985749" y="732289"/>
                    <a:pt x="1986511" y="734670"/>
                  </a:cubicBezTo>
                  <a:cubicBezTo>
                    <a:pt x="1986863" y="737203"/>
                    <a:pt x="1987473" y="739690"/>
                    <a:pt x="1988321" y="742099"/>
                  </a:cubicBezTo>
                  <a:cubicBezTo>
                    <a:pt x="1988673" y="742604"/>
                    <a:pt x="1989121" y="743023"/>
                    <a:pt x="1989654" y="743338"/>
                  </a:cubicBezTo>
                  <a:cubicBezTo>
                    <a:pt x="1991845" y="744385"/>
                    <a:pt x="1993655" y="741242"/>
                    <a:pt x="1993845" y="738861"/>
                  </a:cubicBezTo>
                  <a:cubicBezTo>
                    <a:pt x="1994036" y="736480"/>
                    <a:pt x="1994417" y="733241"/>
                    <a:pt x="1996798" y="732955"/>
                  </a:cubicBezTo>
                  <a:cubicBezTo>
                    <a:pt x="2000322" y="737813"/>
                    <a:pt x="1999084" y="744481"/>
                    <a:pt x="1999560" y="750386"/>
                  </a:cubicBezTo>
                  <a:cubicBezTo>
                    <a:pt x="2000532" y="759406"/>
                    <a:pt x="2005723" y="767436"/>
                    <a:pt x="2013562" y="772008"/>
                  </a:cubicBezTo>
                  <a:cubicBezTo>
                    <a:pt x="2014714" y="772732"/>
                    <a:pt x="2016019" y="773151"/>
                    <a:pt x="2017372" y="773246"/>
                  </a:cubicBezTo>
                  <a:cubicBezTo>
                    <a:pt x="2020515" y="772856"/>
                    <a:pt x="2022830" y="770122"/>
                    <a:pt x="2022706" y="766960"/>
                  </a:cubicBezTo>
                  <a:cubicBezTo>
                    <a:pt x="2022477" y="763940"/>
                    <a:pt x="2021668" y="761007"/>
                    <a:pt x="2020325" y="758292"/>
                  </a:cubicBezTo>
                  <a:cubicBezTo>
                    <a:pt x="2018886" y="754311"/>
                    <a:pt x="2018058" y="750138"/>
                    <a:pt x="2017848" y="745909"/>
                  </a:cubicBezTo>
                  <a:cubicBezTo>
                    <a:pt x="2017848" y="741814"/>
                    <a:pt x="2018991" y="736384"/>
                    <a:pt x="2023087" y="736384"/>
                  </a:cubicBezTo>
                  <a:cubicBezTo>
                    <a:pt x="2027183" y="736384"/>
                    <a:pt x="2029945" y="739528"/>
                    <a:pt x="2030993" y="743147"/>
                  </a:cubicBezTo>
                  <a:cubicBezTo>
                    <a:pt x="2031393" y="746862"/>
                    <a:pt x="2032355" y="750491"/>
                    <a:pt x="2033850" y="753910"/>
                  </a:cubicBezTo>
                  <a:cubicBezTo>
                    <a:pt x="2035850" y="757149"/>
                    <a:pt x="2041375" y="758578"/>
                    <a:pt x="2043375" y="755434"/>
                  </a:cubicBezTo>
                  <a:cubicBezTo>
                    <a:pt x="2044051" y="754149"/>
                    <a:pt x="2044223" y="752653"/>
                    <a:pt x="2043851" y="751243"/>
                  </a:cubicBezTo>
                  <a:cubicBezTo>
                    <a:pt x="2042889" y="748176"/>
                    <a:pt x="2041651" y="745214"/>
                    <a:pt x="2040137" y="742385"/>
                  </a:cubicBezTo>
                  <a:cubicBezTo>
                    <a:pt x="2038565" y="739404"/>
                    <a:pt x="2038565" y="735842"/>
                    <a:pt x="2040137" y="732860"/>
                  </a:cubicBezTo>
                  <a:cubicBezTo>
                    <a:pt x="2041556" y="730870"/>
                    <a:pt x="2044185" y="730145"/>
                    <a:pt x="2046423" y="731146"/>
                  </a:cubicBezTo>
                  <a:cubicBezTo>
                    <a:pt x="2048995" y="732098"/>
                    <a:pt x="2049757" y="735241"/>
                    <a:pt x="2050138" y="737908"/>
                  </a:cubicBezTo>
                  <a:cubicBezTo>
                    <a:pt x="2051090" y="744481"/>
                    <a:pt x="2052138" y="750958"/>
                    <a:pt x="2053091" y="757435"/>
                  </a:cubicBezTo>
                  <a:cubicBezTo>
                    <a:pt x="2053405" y="760692"/>
                    <a:pt x="2054148" y="763893"/>
                    <a:pt x="2055281" y="766960"/>
                  </a:cubicBezTo>
                  <a:cubicBezTo>
                    <a:pt x="2056424" y="770008"/>
                    <a:pt x="2058663" y="772522"/>
                    <a:pt x="2061568" y="774008"/>
                  </a:cubicBezTo>
                  <a:cubicBezTo>
                    <a:pt x="2063425" y="774808"/>
                    <a:pt x="2065521" y="774808"/>
                    <a:pt x="2067378" y="774008"/>
                  </a:cubicBezTo>
                  <a:cubicBezTo>
                    <a:pt x="2069302" y="773361"/>
                    <a:pt x="2070598" y="771560"/>
                    <a:pt x="2070617" y="769531"/>
                  </a:cubicBezTo>
                  <a:cubicBezTo>
                    <a:pt x="2070312" y="767836"/>
                    <a:pt x="2069559" y="766255"/>
                    <a:pt x="2068426" y="764959"/>
                  </a:cubicBezTo>
                  <a:cubicBezTo>
                    <a:pt x="2065540" y="760816"/>
                    <a:pt x="2063797" y="755987"/>
                    <a:pt x="2063378" y="750958"/>
                  </a:cubicBezTo>
                  <a:cubicBezTo>
                    <a:pt x="2063378" y="748957"/>
                    <a:pt x="2063378" y="746481"/>
                    <a:pt x="2065568" y="745719"/>
                  </a:cubicBezTo>
                  <a:cubicBezTo>
                    <a:pt x="2066845" y="745443"/>
                    <a:pt x="2068178" y="745757"/>
                    <a:pt x="2069188" y="746576"/>
                  </a:cubicBezTo>
                  <a:cubicBezTo>
                    <a:pt x="2071541" y="748653"/>
                    <a:pt x="2073084" y="751482"/>
                    <a:pt x="2073569" y="754577"/>
                  </a:cubicBezTo>
                  <a:cubicBezTo>
                    <a:pt x="2073960" y="757682"/>
                    <a:pt x="2075065" y="760644"/>
                    <a:pt x="2076808" y="763245"/>
                  </a:cubicBezTo>
                  <a:cubicBezTo>
                    <a:pt x="2078741" y="765874"/>
                    <a:pt x="2082285" y="766712"/>
                    <a:pt x="2085190" y="765245"/>
                  </a:cubicBezTo>
                  <a:cubicBezTo>
                    <a:pt x="2087057" y="763616"/>
                    <a:pt x="2087762" y="761026"/>
                    <a:pt x="2087000" y="758673"/>
                  </a:cubicBezTo>
                  <a:cubicBezTo>
                    <a:pt x="2086219" y="756377"/>
                    <a:pt x="2085028" y="754244"/>
                    <a:pt x="2083475" y="752387"/>
                  </a:cubicBezTo>
                  <a:cubicBezTo>
                    <a:pt x="2079065" y="745995"/>
                    <a:pt x="2075846" y="738861"/>
                    <a:pt x="2073950" y="731336"/>
                  </a:cubicBezTo>
                  <a:cubicBezTo>
                    <a:pt x="2073379" y="728860"/>
                    <a:pt x="2073379" y="725621"/>
                    <a:pt x="2075760" y="724669"/>
                  </a:cubicBezTo>
                  <a:cubicBezTo>
                    <a:pt x="2077408" y="724154"/>
                    <a:pt x="2079189" y="724726"/>
                    <a:pt x="2080237" y="726097"/>
                  </a:cubicBezTo>
                  <a:cubicBezTo>
                    <a:pt x="2081161" y="727412"/>
                    <a:pt x="2081809" y="728907"/>
                    <a:pt x="2082142" y="730479"/>
                  </a:cubicBezTo>
                  <a:cubicBezTo>
                    <a:pt x="2082971" y="733146"/>
                    <a:pt x="2083923" y="735718"/>
                    <a:pt x="2084999" y="738194"/>
                  </a:cubicBezTo>
                  <a:cubicBezTo>
                    <a:pt x="2085990" y="741309"/>
                    <a:pt x="2088000" y="743995"/>
                    <a:pt x="2090714" y="745814"/>
                  </a:cubicBezTo>
                  <a:cubicBezTo>
                    <a:pt x="2093362" y="747529"/>
                    <a:pt x="2096906" y="746776"/>
                    <a:pt x="2098620" y="744119"/>
                  </a:cubicBezTo>
                  <a:cubicBezTo>
                    <a:pt x="2098725" y="743957"/>
                    <a:pt x="2098820" y="743795"/>
                    <a:pt x="2098906" y="743623"/>
                  </a:cubicBezTo>
                  <a:cubicBezTo>
                    <a:pt x="2099858" y="740956"/>
                    <a:pt x="2097858" y="738289"/>
                    <a:pt x="2096429" y="735813"/>
                  </a:cubicBezTo>
                  <a:cubicBezTo>
                    <a:pt x="2095182" y="733746"/>
                    <a:pt x="2094248" y="731498"/>
                    <a:pt x="2093667" y="729146"/>
                  </a:cubicBezTo>
                  <a:cubicBezTo>
                    <a:pt x="2093238" y="727945"/>
                    <a:pt x="2093238" y="726631"/>
                    <a:pt x="2093667" y="725431"/>
                  </a:cubicBezTo>
                  <a:cubicBezTo>
                    <a:pt x="2094020" y="724840"/>
                    <a:pt x="2094505" y="724354"/>
                    <a:pt x="2095096" y="724002"/>
                  </a:cubicBezTo>
                  <a:cubicBezTo>
                    <a:pt x="2098506" y="722259"/>
                    <a:pt x="2102678" y="723469"/>
                    <a:pt x="2104621" y="726764"/>
                  </a:cubicBezTo>
                  <a:cubicBezTo>
                    <a:pt x="2106345" y="729907"/>
                    <a:pt x="2107107" y="733479"/>
                    <a:pt x="2106812" y="737051"/>
                  </a:cubicBezTo>
                  <a:cubicBezTo>
                    <a:pt x="2106516" y="740604"/>
                    <a:pt x="2107002" y="744185"/>
                    <a:pt x="2108240" y="747529"/>
                  </a:cubicBezTo>
                  <a:cubicBezTo>
                    <a:pt x="2108679" y="748434"/>
                    <a:pt x="2109336" y="749215"/>
                    <a:pt x="2110145" y="749815"/>
                  </a:cubicBezTo>
                  <a:cubicBezTo>
                    <a:pt x="2111841" y="750710"/>
                    <a:pt x="2113879" y="750710"/>
                    <a:pt x="2115575" y="749815"/>
                  </a:cubicBezTo>
                  <a:cubicBezTo>
                    <a:pt x="2116832" y="749253"/>
                    <a:pt x="2117965" y="748443"/>
                    <a:pt x="2118908" y="747433"/>
                  </a:cubicBezTo>
                  <a:cubicBezTo>
                    <a:pt x="2121432" y="743652"/>
                    <a:pt x="2121432" y="738737"/>
                    <a:pt x="2118908" y="734956"/>
                  </a:cubicBezTo>
                  <a:cubicBezTo>
                    <a:pt x="2116394" y="731250"/>
                    <a:pt x="2114165" y="727374"/>
                    <a:pt x="2112241" y="723335"/>
                  </a:cubicBezTo>
                  <a:cubicBezTo>
                    <a:pt x="2111136" y="721145"/>
                    <a:pt x="2111479" y="718506"/>
                    <a:pt x="2113098" y="716668"/>
                  </a:cubicBezTo>
                  <a:cubicBezTo>
                    <a:pt x="2115127" y="715277"/>
                    <a:pt x="2117870" y="715563"/>
                    <a:pt x="2119575" y="717334"/>
                  </a:cubicBezTo>
                  <a:cubicBezTo>
                    <a:pt x="2121166" y="719049"/>
                    <a:pt x="2122204" y="721211"/>
                    <a:pt x="2122528" y="723526"/>
                  </a:cubicBezTo>
                  <a:cubicBezTo>
                    <a:pt x="2122823" y="725088"/>
                    <a:pt x="2123271" y="726621"/>
                    <a:pt x="2123861" y="728098"/>
                  </a:cubicBezTo>
                  <a:cubicBezTo>
                    <a:pt x="2124566" y="729536"/>
                    <a:pt x="2125852" y="730603"/>
                    <a:pt x="2127386" y="731050"/>
                  </a:cubicBezTo>
                  <a:cubicBezTo>
                    <a:pt x="2130434" y="731527"/>
                    <a:pt x="2133005" y="728288"/>
                    <a:pt x="2133196" y="725335"/>
                  </a:cubicBezTo>
                  <a:cubicBezTo>
                    <a:pt x="2133024" y="722335"/>
                    <a:pt x="2132510" y="719363"/>
                    <a:pt x="2131672" y="716477"/>
                  </a:cubicBezTo>
                  <a:cubicBezTo>
                    <a:pt x="2132358" y="715039"/>
                    <a:pt x="2133796" y="714124"/>
                    <a:pt x="2135387" y="714096"/>
                  </a:cubicBezTo>
                  <a:cubicBezTo>
                    <a:pt x="2137187" y="713925"/>
                    <a:pt x="2138959" y="714639"/>
                    <a:pt x="2140149" y="716001"/>
                  </a:cubicBezTo>
                  <a:cubicBezTo>
                    <a:pt x="2141064" y="717239"/>
                    <a:pt x="2141683" y="718678"/>
                    <a:pt x="2141959" y="720192"/>
                  </a:cubicBezTo>
                  <a:cubicBezTo>
                    <a:pt x="2142749" y="723983"/>
                    <a:pt x="2144169" y="727621"/>
                    <a:pt x="2146150" y="730955"/>
                  </a:cubicBezTo>
                  <a:cubicBezTo>
                    <a:pt x="2148255" y="734346"/>
                    <a:pt x="2151731" y="736642"/>
                    <a:pt x="2155675" y="737242"/>
                  </a:cubicBezTo>
                  <a:cubicBezTo>
                    <a:pt x="2157913" y="737528"/>
                    <a:pt x="2160123" y="736537"/>
                    <a:pt x="2161390" y="734670"/>
                  </a:cubicBezTo>
                  <a:cubicBezTo>
                    <a:pt x="2161819" y="733784"/>
                    <a:pt x="2162009" y="732794"/>
                    <a:pt x="2161961" y="731813"/>
                  </a:cubicBezTo>
                  <a:cubicBezTo>
                    <a:pt x="2161495" y="726717"/>
                    <a:pt x="2159466" y="721897"/>
                    <a:pt x="2156151" y="718001"/>
                  </a:cubicBezTo>
                  <a:cubicBezTo>
                    <a:pt x="2154437" y="716020"/>
                    <a:pt x="2153198" y="713677"/>
                    <a:pt x="2152532" y="711143"/>
                  </a:cubicBezTo>
                  <a:cubicBezTo>
                    <a:pt x="2152094" y="709591"/>
                    <a:pt x="2152713" y="707933"/>
                    <a:pt x="2154056" y="707047"/>
                  </a:cubicBezTo>
                  <a:cubicBezTo>
                    <a:pt x="2155627" y="706590"/>
                    <a:pt x="2157332" y="706981"/>
                    <a:pt x="2158532" y="708095"/>
                  </a:cubicBezTo>
                  <a:cubicBezTo>
                    <a:pt x="2159666" y="709229"/>
                    <a:pt x="2161133" y="709972"/>
                    <a:pt x="2162723" y="710191"/>
                  </a:cubicBezTo>
                  <a:cubicBezTo>
                    <a:pt x="2164514" y="710057"/>
                    <a:pt x="2166067" y="708914"/>
                    <a:pt x="2166724" y="707238"/>
                  </a:cubicBezTo>
                  <a:cubicBezTo>
                    <a:pt x="2167324" y="705609"/>
                    <a:pt x="2167743" y="703914"/>
                    <a:pt x="2167962" y="702190"/>
                  </a:cubicBezTo>
                  <a:cubicBezTo>
                    <a:pt x="2168124" y="701009"/>
                    <a:pt x="2168438" y="699856"/>
                    <a:pt x="2168915" y="698761"/>
                  </a:cubicBezTo>
                  <a:cubicBezTo>
                    <a:pt x="2169677" y="696570"/>
                    <a:pt x="2171201" y="694284"/>
                    <a:pt x="2173582" y="694284"/>
                  </a:cubicBezTo>
                  <a:cubicBezTo>
                    <a:pt x="2175420" y="694379"/>
                    <a:pt x="2176954" y="695722"/>
                    <a:pt x="2177297" y="697522"/>
                  </a:cubicBezTo>
                  <a:cubicBezTo>
                    <a:pt x="2177773" y="699208"/>
                    <a:pt x="2177773" y="700980"/>
                    <a:pt x="2177297" y="702666"/>
                  </a:cubicBezTo>
                  <a:cubicBezTo>
                    <a:pt x="2176630" y="704323"/>
                    <a:pt x="2176154" y="706047"/>
                    <a:pt x="2175868" y="707809"/>
                  </a:cubicBezTo>
                  <a:cubicBezTo>
                    <a:pt x="2175725" y="708371"/>
                    <a:pt x="2175725" y="708962"/>
                    <a:pt x="2175868" y="709524"/>
                  </a:cubicBezTo>
                  <a:cubicBezTo>
                    <a:pt x="2175868" y="710667"/>
                    <a:pt x="2176725" y="712953"/>
                    <a:pt x="2177868" y="713334"/>
                  </a:cubicBezTo>
                  <a:cubicBezTo>
                    <a:pt x="2181678" y="714858"/>
                    <a:pt x="2183774" y="711524"/>
                    <a:pt x="2186155" y="708190"/>
                  </a:cubicBezTo>
                  <a:cubicBezTo>
                    <a:pt x="2188308" y="704761"/>
                    <a:pt x="2188993" y="700609"/>
                    <a:pt x="2188060" y="696665"/>
                  </a:cubicBezTo>
                  <a:cubicBezTo>
                    <a:pt x="2187479" y="694808"/>
                    <a:pt x="2187479" y="692808"/>
                    <a:pt x="2188060" y="690950"/>
                  </a:cubicBezTo>
                  <a:cubicBezTo>
                    <a:pt x="2188927" y="688407"/>
                    <a:pt x="2190365" y="686092"/>
                    <a:pt x="2192251" y="684187"/>
                  </a:cubicBezTo>
                  <a:cubicBezTo>
                    <a:pt x="2193946" y="686788"/>
                    <a:pt x="2195470" y="689493"/>
                    <a:pt x="2196823" y="692284"/>
                  </a:cubicBezTo>
                  <a:cubicBezTo>
                    <a:pt x="2198061" y="695236"/>
                    <a:pt x="2196061" y="698475"/>
                    <a:pt x="2194823" y="701809"/>
                  </a:cubicBezTo>
                  <a:cubicBezTo>
                    <a:pt x="2193584" y="705142"/>
                    <a:pt x="2193584" y="709238"/>
                    <a:pt x="2196823" y="710191"/>
                  </a:cubicBezTo>
                  <a:cubicBezTo>
                    <a:pt x="2200061" y="711143"/>
                    <a:pt x="2201871" y="708571"/>
                    <a:pt x="2202728" y="706095"/>
                  </a:cubicBezTo>
                  <a:cubicBezTo>
                    <a:pt x="2203586" y="703618"/>
                    <a:pt x="2203490" y="700856"/>
                    <a:pt x="2204443" y="698380"/>
                  </a:cubicBezTo>
                  <a:cubicBezTo>
                    <a:pt x="2205395" y="695903"/>
                    <a:pt x="2208348" y="693903"/>
                    <a:pt x="2210729" y="695046"/>
                  </a:cubicBezTo>
                  <a:cubicBezTo>
                    <a:pt x="2213111" y="696189"/>
                    <a:pt x="2212825" y="701047"/>
                    <a:pt x="2211206" y="703999"/>
                  </a:cubicBezTo>
                  <a:lnTo>
                    <a:pt x="2205967" y="714477"/>
                  </a:lnTo>
                  <a:cubicBezTo>
                    <a:pt x="2204881" y="716201"/>
                    <a:pt x="2204233" y="718163"/>
                    <a:pt x="2204062" y="720192"/>
                  </a:cubicBezTo>
                  <a:cubicBezTo>
                    <a:pt x="2203919" y="722335"/>
                    <a:pt x="2205253" y="724297"/>
                    <a:pt x="2207300" y="724954"/>
                  </a:cubicBezTo>
                  <a:cubicBezTo>
                    <a:pt x="2209682" y="725431"/>
                    <a:pt x="2211872" y="723430"/>
                    <a:pt x="2213301" y="721430"/>
                  </a:cubicBezTo>
                  <a:cubicBezTo>
                    <a:pt x="2215235" y="718516"/>
                    <a:pt x="2216654" y="715296"/>
                    <a:pt x="2217492" y="711905"/>
                  </a:cubicBezTo>
                  <a:cubicBezTo>
                    <a:pt x="2218540" y="707905"/>
                    <a:pt x="2219873" y="702380"/>
                    <a:pt x="2224064" y="702380"/>
                  </a:cubicBezTo>
                  <a:cubicBezTo>
                    <a:pt x="2226931" y="702675"/>
                    <a:pt x="2229084" y="705123"/>
                    <a:pt x="2229017" y="708000"/>
                  </a:cubicBezTo>
                  <a:cubicBezTo>
                    <a:pt x="2228665" y="710781"/>
                    <a:pt x="2227398" y="713362"/>
                    <a:pt x="2225398" y="715334"/>
                  </a:cubicBezTo>
                  <a:cubicBezTo>
                    <a:pt x="2222540" y="718382"/>
                    <a:pt x="2218921" y="721906"/>
                    <a:pt x="2220254" y="725716"/>
                  </a:cubicBezTo>
                  <a:cubicBezTo>
                    <a:pt x="2221721" y="728774"/>
                    <a:pt x="2225293" y="730184"/>
                    <a:pt x="2228446" y="728955"/>
                  </a:cubicBezTo>
                  <a:cubicBezTo>
                    <a:pt x="2231465" y="727717"/>
                    <a:pt x="2233885" y="725364"/>
                    <a:pt x="2235209" y="722383"/>
                  </a:cubicBezTo>
                  <a:cubicBezTo>
                    <a:pt x="2236733" y="719525"/>
                    <a:pt x="2237685" y="716477"/>
                    <a:pt x="2239304" y="713620"/>
                  </a:cubicBezTo>
                  <a:cubicBezTo>
                    <a:pt x="2240924" y="710762"/>
                    <a:pt x="2241686" y="710667"/>
                    <a:pt x="2243400" y="710953"/>
                  </a:cubicBezTo>
                  <a:cubicBezTo>
                    <a:pt x="2244896" y="716544"/>
                    <a:pt x="2243505" y="722506"/>
                    <a:pt x="2239685" y="726859"/>
                  </a:cubicBezTo>
                  <a:cubicBezTo>
                    <a:pt x="2238162" y="728260"/>
                    <a:pt x="2236876" y="729898"/>
                    <a:pt x="2235875" y="731717"/>
                  </a:cubicBezTo>
                  <a:cubicBezTo>
                    <a:pt x="2234970" y="733498"/>
                    <a:pt x="2235675" y="735680"/>
                    <a:pt x="2237457" y="736584"/>
                  </a:cubicBezTo>
                  <a:cubicBezTo>
                    <a:pt x="2237590" y="736651"/>
                    <a:pt x="2237733" y="736718"/>
                    <a:pt x="2237876" y="736765"/>
                  </a:cubicBezTo>
                  <a:cubicBezTo>
                    <a:pt x="2238628" y="736908"/>
                    <a:pt x="2239409" y="736908"/>
                    <a:pt x="2240162" y="736765"/>
                  </a:cubicBezTo>
                  <a:cubicBezTo>
                    <a:pt x="2244686" y="735308"/>
                    <a:pt x="2248229" y="731765"/>
                    <a:pt x="2249687" y="727240"/>
                  </a:cubicBezTo>
                  <a:cubicBezTo>
                    <a:pt x="2250830" y="723716"/>
                    <a:pt x="2250925" y="719239"/>
                    <a:pt x="2254354" y="717715"/>
                  </a:cubicBezTo>
                  <a:cubicBezTo>
                    <a:pt x="2256659" y="726250"/>
                    <a:pt x="2253754" y="735346"/>
                    <a:pt x="2246924" y="740956"/>
                  </a:cubicBezTo>
                  <a:cubicBezTo>
                    <a:pt x="2244791" y="742537"/>
                    <a:pt x="2242838" y="744357"/>
                    <a:pt x="2241114" y="746386"/>
                  </a:cubicBezTo>
                  <a:cubicBezTo>
                    <a:pt x="2239466" y="748519"/>
                    <a:pt x="2239466" y="751491"/>
                    <a:pt x="2241114" y="753625"/>
                  </a:cubicBezTo>
                  <a:cubicBezTo>
                    <a:pt x="2242724" y="755196"/>
                    <a:pt x="2244991" y="755901"/>
                    <a:pt x="2247210" y="755530"/>
                  </a:cubicBezTo>
                  <a:cubicBezTo>
                    <a:pt x="2253335" y="755006"/>
                    <a:pt x="2258783" y="751424"/>
                    <a:pt x="2261688" y="746005"/>
                  </a:cubicBezTo>
                  <a:cubicBezTo>
                    <a:pt x="2263736" y="740471"/>
                    <a:pt x="2265108" y="734718"/>
                    <a:pt x="2265784" y="728860"/>
                  </a:cubicBezTo>
                  <a:cubicBezTo>
                    <a:pt x="2266355" y="726764"/>
                    <a:pt x="2267403" y="724478"/>
                    <a:pt x="2269499" y="723907"/>
                  </a:cubicBezTo>
                  <a:cubicBezTo>
                    <a:pt x="2271594" y="723335"/>
                    <a:pt x="2274928" y="726097"/>
                    <a:pt x="2275118" y="728860"/>
                  </a:cubicBezTo>
                  <a:cubicBezTo>
                    <a:pt x="2274880" y="731689"/>
                    <a:pt x="2274175" y="734460"/>
                    <a:pt x="2273023" y="737051"/>
                  </a:cubicBezTo>
                  <a:cubicBezTo>
                    <a:pt x="2271871" y="739661"/>
                    <a:pt x="2272242" y="742690"/>
                    <a:pt x="2273975" y="744957"/>
                  </a:cubicBezTo>
                  <a:cubicBezTo>
                    <a:pt x="2276852" y="747271"/>
                    <a:pt x="2281033" y="746938"/>
                    <a:pt x="2283500" y="744195"/>
                  </a:cubicBezTo>
                  <a:cubicBezTo>
                    <a:pt x="2285748" y="741480"/>
                    <a:pt x="2287168" y="738175"/>
                    <a:pt x="2287596" y="734670"/>
                  </a:cubicBezTo>
                  <a:cubicBezTo>
                    <a:pt x="2288072" y="732860"/>
                    <a:pt x="2288454" y="730955"/>
                    <a:pt x="2288930" y="729146"/>
                  </a:cubicBezTo>
                  <a:cubicBezTo>
                    <a:pt x="2292092" y="735622"/>
                    <a:pt x="2292540" y="743100"/>
                    <a:pt x="2290168" y="749910"/>
                  </a:cubicBezTo>
                  <a:cubicBezTo>
                    <a:pt x="2289444" y="751662"/>
                    <a:pt x="2288901" y="753482"/>
                    <a:pt x="2288549" y="755339"/>
                  </a:cubicBezTo>
                  <a:cubicBezTo>
                    <a:pt x="2288339" y="757282"/>
                    <a:pt x="2289263" y="759178"/>
                    <a:pt x="2290930" y="760197"/>
                  </a:cubicBezTo>
                  <a:cubicBezTo>
                    <a:pt x="2291863" y="760435"/>
                    <a:pt x="2292854" y="760435"/>
                    <a:pt x="2293788" y="760197"/>
                  </a:cubicBezTo>
                  <a:cubicBezTo>
                    <a:pt x="2298512" y="758978"/>
                    <a:pt x="2301931" y="754872"/>
                    <a:pt x="2302265" y="750005"/>
                  </a:cubicBezTo>
                  <a:cubicBezTo>
                    <a:pt x="2302436" y="745300"/>
                    <a:pt x="2302274" y="740595"/>
                    <a:pt x="2301788" y="735908"/>
                  </a:cubicBezTo>
                  <a:cubicBezTo>
                    <a:pt x="2301788" y="734003"/>
                    <a:pt x="2302836" y="731336"/>
                    <a:pt x="2304741" y="731908"/>
                  </a:cubicBezTo>
                  <a:cubicBezTo>
                    <a:pt x="2305465" y="732174"/>
                    <a:pt x="2306046" y="732727"/>
                    <a:pt x="2306360" y="733432"/>
                  </a:cubicBezTo>
                  <a:cubicBezTo>
                    <a:pt x="2309885" y="739623"/>
                    <a:pt x="2306360" y="747529"/>
                    <a:pt x="2309027" y="754196"/>
                  </a:cubicBezTo>
                  <a:cubicBezTo>
                    <a:pt x="2310942" y="758168"/>
                    <a:pt x="2313999" y="761483"/>
                    <a:pt x="2317790" y="763721"/>
                  </a:cubicBezTo>
                  <a:cubicBezTo>
                    <a:pt x="2320267" y="765340"/>
                    <a:pt x="2324458" y="766483"/>
                    <a:pt x="2325601" y="763721"/>
                  </a:cubicBezTo>
                  <a:cubicBezTo>
                    <a:pt x="2325877" y="762559"/>
                    <a:pt x="2325706" y="761330"/>
                    <a:pt x="2325125" y="760292"/>
                  </a:cubicBezTo>
                  <a:cubicBezTo>
                    <a:pt x="2323029" y="755339"/>
                    <a:pt x="2319696" y="750767"/>
                    <a:pt x="2317409" y="746195"/>
                  </a:cubicBezTo>
                  <a:cubicBezTo>
                    <a:pt x="2314676" y="741528"/>
                    <a:pt x="2314047" y="735918"/>
                    <a:pt x="2315695" y="730765"/>
                  </a:cubicBezTo>
                  <a:cubicBezTo>
                    <a:pt x="2317886" y="729336"/>
                    <a:pt x="2320743" y="731717"/>
                    <a:pt x="2321505" y="734098"/>
                  </a:cubicBezTo>
                  <a:cubicBezTo>
                    <a:pt x="2321858" y="736632"/>
                    <a:pt x="2322467" y="739118"/>
                    <a:pt x="2323315" y="741528"/>
                  </a:cubicBezTo>
                  <a:cubicBezTo>
                    <a:pt x="2323639" y="742052"/>
                    <a:pt x="2324096" y="742480"/>
                    <a:pt x="2324648" y="742766"/>
                  </a:cubicBezTo>
                  <a:cubicBezTo>
                    <a:pt x="2326839" y="743814"/>
                    <a:pt x="2328649" y="740671"/>
                    <a:pt x="2328744" y="738289"/>
                  </a:cubicBezTo>
                  <a:cubicBezTo>
                    <a:pt x="2328839" y="735908"/>
                    <a:pt x="2329316" y="732670"/>
                    <a:pt x="2331792" y="732384"/>
                  </a:cubicBezTo>
                  <a:cubicBezTo>
                    <a:pt x="2335316" y="737242"/>
                    <a:pt x="2333983" y="743909"/>
                    <a:pt x="2334554" y="749815"/>
                  </a:cubicBezTo>
                  <a:cubicBezTo>
                    <a:pt x="2335431" y="758863"/>
                    <a:pt x="2340650" y="766931"/>
                    <a:pt x="2348556" y="771437"/>
                  </a:cubicBezTo>
                  <a:cubicBezTo>
                    <a:pt x="2349690" y="772189"/>
                    <a:pt x="2351004" y="772618"/>
                    <a:pt x="2352366" y="772675"/>
                  </a:cubicBezTo>
                  <a:cubicBezTo>
                    <a:pt x="2355481" y="772236"/>
                    <a:pt x="2357776" y="769531"/>
                    <a:pt x="2357700" y="766388"/>
                  </a:cubicBezTo>
                  <a:cubicBezTo>
                    <a:pt x="2357472" y="763369"/>
                    <a:pt x="2356662" y="760435"/>
                    <a:pt x="2355319" y="757721"/>
                  </a:cubicBezTo>
                  <a:cubicBezTo>
                    <a:pt x="2353881" y="753739"/>
                    <a:pt x="2353052" y="749567"/>
                    <a:pt x="2352842" y="745338"/>
                  </a:cubicBezTo>
                  <a:cubicBezTo>
                    <a:pt x="2352842" y="741242"/>
                    <a:pt x="2353985" y="735813"/>
                    <a:pt x="2357986" y="735813"/>
                  </a:cubicBezTo>
                  <a:cubicBezTo>
                    <a:pt x="2361987" y="735813"/>
                    <a:pt x="2364939" y="738956"/>
                    <a:pt x="2365892" y="742576"/>
                  </a:cubicBezTo>
                  <a:cubicBezTo>
                    <a:pt x="2366368" y="746281"/>
                    <a:pt x="2367359" y="749910"/>
                    <a:pt x="2368845" y="753339"/>
                  </a:cubicBezTo>
                  <a:cubicBezTo>
                    <a:pt x="2370749" y="756578"/>
                    <a:pt x="2376274" y="758006"/>
                    <a:pt x="2378370" y="754863"/>
                  </a:cubicBezTo>
                  <a:cubicBezTo>
                    <a:pt x="2379046" y="753577"/>
                    <a:pt x="2379217" y="752082"/>
                    <a:pt x="2378846" y="750672"/>
                  </a:cubicBezTo>
                  <a:cubicBezTo>
                    <a:pt x="2377884" y="747605"/>
                    <a:pt x="2376646" y="744643"/>
                    <a:pt x="2375131" y="741814"/>
                  </a:cubicBezTo>
                  <a:cubicBezTo>
                    <a:pt x="2373426" y="738871"/>
                    <a:pt x="2373426" y="735232"/>
                    <a:pt x="2375131" y="732289"/>
                  </a:cubicBezTo>
                  <a:cubicBezTo>
                    <a:pt x="2376550" y="730298"/>
                    <a:pt x="2379179" y="729574"/>
                    <a:pt x="2381417" y="730574"/>
                  </a:cubicBezTo>
                  <a:cubicBezTo>
                    <a:pt x="2383989" y="731527"/>
                    <a:pt x="2384751" y="734670"/>
                    <a:pt x="2385132" y="737337"/>
                  </a:cubicBezTo>
                  <a:lnTo>
                    <a:pt x="2387990" y="756863"/>
                  </a:lnTo>
                  <a:cubicBezTo>
                    <a:pt x="2388295" y="760130"/>
                    <a:pt x="2389066" y="763340"/>
                    <a:pt x="2390276" y="766388"/>
                  </a:cubicBezTo>
                  <a:cubicBezTo>
                    <a:pt x="2391419" y="769436"/>
                    <a:pt x="2393657" y="771951"/>
                    <a:pt x="2396562" y="773437"/>
                  </a:cubicBezTo>
                  <a:cubicBezTo>
                    <a:pt x="2398419" y="774237"/>
                    <a:pt x="2400515" y="774237"/>
                    <a:pt x="2402372" y="773437"/>
                  </a:cubicBezTo>
                  <a:cubicBezTo>
                    <a:pt x="2404296" y="772789"/>
                    <a:pt x="2405592" y="770989"/>
                    <a:pt x="2405611" y="768960"/>
                  </a:cubicBezTo>
                  <a:cubicBezTo>
                    <a:pt x="2405278" y="767255"/>
                    <a:pt x="2404487" y="765674"/>
                    <a:pt x="2403325" y="764388"/>
                  </a:cubicBezTo>
                  <a:cubicBezTo>
                    <a:pt x="2400467" y="760235"/>
                    <a:pt x="2398724" y="755406"/>
                    <a:pt x="2398277" y="750386"/>
                  </a:cubicBezTo>
                  <a:cubicBezTo>
                    <a:pt x="2398277" y="748386"/>
                    <a:pt x="2398277" y="745909"/>
                    <a:pt x="2400467" y="745147"/>
                  </a:cubicBezTo>
                  <a:cubicBezTo>
                    <a:pt x="2401744" y="744833"/>
                    <a:pt x="2403087" y="745157"/>
                    <a:pt x="2404087" y="746005"/>
                  </a:cubicBezTo>
                  <a:cubicBezTo>
                    <a:pt x="2406468" y="748053"/>
                    <a:pt x="2408030" y="750891"/>
                    <a:pt x="2408468" y="754006"/>
                  </a:cubicBezTo>
                  <a:cubicBezTo>
                    <a:pt x="2408945" y="757082"/>
                    <a:pt x="2410040" y="760035"/>
                    <a:pt x="2411707" y="762673"/>
                  </a:cubicBezTo>
                  <a:cubicBezTo>
                    <a:pt x="2413640" y="765302"/>
                    <a:pt x="2417184" y="766141"/>
                    <a:pt x="2420089" y="764674"/>
                  </a:cubicBezTo>
                  <a:cubicBezTo>
                    <a:pt x="2421965" y="763054"/>
                    <a:pt x="2422708" y="760473"/>
                    <a:pt x="2421994" y="758101"/>
                  </a:cubicBezTo>
                  <a:cubicBezTo>
                    <a:pt x="2421137" y="755844"/>
                    <a:pt x="2419956" y="753720"/>
                    <a:pt x="2418470" y="751815"/>
                  </a:cubicBezTo>
                  <a:cubicBezTo>
                    <a:pt x="2414031" y="745443"/>
                    <a:pt x="2410802" y="738308"/>
                    <a:pt x="2408945" y="730765"/>
                  </a:cubicBezTo>
                  <a:cubicBezTo>
                    <a:pt x="2408373" y="728288"/>
                    <a:pt x="2408373" y="725050"/>
                    <a:pt x="2410754" y="724097"/>
                  </a:cubicBezTo>
                  <a:cubicBezTo>
                    <a:pt x="2412374" y="723602"/>
                    <a:pt x="2414126" y="724173"/>
                    <a:pt x="2415136" y="725526"/>
                  </a:cubicBezTo>
                  <a:cubicBezTo>
                    <a:pt x="2416088" y="726840"/>
                    <a:pt x="2416765" y="728326"/>
                    <a:pt x="2417136" y="729907"/>
                  </a:cubicBezTo>
                  <a:cubicBezTo>
                    <a:pt x="2418022" y="732574"/>
                    <a:pt x="2418975" y="735146"/>
                    <a:pt x="2419994" y="737623"/>
                  </a:cubicBezTo>
                  <a:cubicBezTo>
                    <a:pt x="2420946" y="740728"/>
                    <a:pt x="2422927" y="743414"/>
                    <a:pt x="2425613" y="745243"/>
                  </a:cubicBezTo>
                  <a:cubicBezTo>
                    <a:pt x="2428309" y="746976"/>
                    <a:pt x="2431909" y="746195"/>
                    <a:pt x="2433643" y="743500"/>
                  </a:cubicBezTo>
                  <a:cubicBezTo>
                    <a:pt x="2433738" y="743347"/>
                    <a:pt x="2433824" y="743204"/>
                    <a:pt x="2433900" y="743052"/>
                  </a:cubicBezTo>
                  <a:cubicBezTo>
                    <a:pt x="2434853" y="740385"/>
                    <a:pt x="2432852" y="737718"/>
                    <a:pt x="2431424" y="735241"/>
                  </a:cubicBezTo>
                  <a:cubicBezTo>
                    <a:pt x="2430138" y="733194"/>
                    <a:pt x="2429204" y="730936"/>
                    <a:pt x="2428662" y="728574"/>
                  </a:cubicBezTo>
                  <a:cubicBezTo>
                    <a:pt x="2428185" y="727383"/>
                    <a:pt x="2428185" y="726050"/>
                    <a:pt x="2428662" y="724859"/>
                  </a:cubicBezTo>
                  <a:cubicBezTo>
                    <a:pt x="2429042" y="724297"/>
                    <a:pt x="2429528" y="723812"/>
                    <a:pt x="2430090" y="723430"/>
                  </a:cubicBezTo>
                  <a:cubicBezTo>
                    <a:pt x="2433500" y="721783"/>
                    <a:pt x="2437605" y="722973"/>
                    <a:pt x="2439615" y="726193"/>
                  </a:cubicBezTo>
                  <a:cubicBezTo>
                    <a:pt x="2441339" y="729336"/>
                    <a:pt x="2442101" y="732908"/>
                    <a:pt x="2441806" y="736480"/>
                  </a:cubicBezTo>
                  <a:cubicBezTo>
                    <a:pt x="2441511" y="740033"/>
                    <a:pt x="2441996" y="743614"/>
                    <a:pt x="2443235" y="746957"/>
                  </a:cubicBezTo>
                  <a:cubicBezTo>
                    <a:pt x="2443606" y="747872"/>
                    <a:pt x="2444235" y="748672"/>
                    <a:pt x="2445045" y="749243"/>
                  </a:cubicBezTo>
                  <a:cubicBezTo>
                    <a:pt x="2446778" y="750138"/>
                    <a:pt x="2448835" y="750138"/>
                    <a:pt x="2450569" y="749243"/>
                  </a:cubicBezTo>
                  <a:cubicBezTo>
                    <a:pt x="2451817" y="748700"/>
                    <a:pt x="2452922" y="747891"/>
                    <a:pt x="2453807" y="746862"/>
                  </a:cubicBezTo>
                  <a:cubicBezTo>
                    <a:pt x="2456332" y="743080"/>
                    <a:pt x="2456332" y="738166"/>
                    <a:pt x="2453807" y="734384"/>
                  </a:cubicBezTo>
                  <a:cubicBezTo>
                    <a:pt x="2451302" y="730660"/>
                    <a:pt x="2449045" y="726783"/>
                    <a:pt x="2447045" y="722764"/>
                  </a:cubicBezTo>
                  <a:cubicBezTo>
                    <a:pt x="2445968" y="720554"/>
                    <a:pt x="2446340" y="717915"/>
                    <a:pt x="2447997" y="716096"/>
                  </a:cubicBezTo>
                  <a:cubicBezTo>
                    <a:pt x="2450026" y="714706"/>
                    <a:pt x="2452769" y="714991"/>
                    <a:pt x="2454474" y="716763"/>
                  </a:cubicBezTo>
                  <a:cubicBezTo>
                    <a:pt x="2456065" y="718478"/>
                    <a:pt x="2457103" y="720640"/>
                    <a:pt x="2457427" y="722954"/>
                  </a:cubicBezTo>
                  <a:cubicBezTo>
                    <a:pt x="2457675" y="724526"/>
                    <a:pt x="2458122" y="726059"/>
                    <a:pt x="2458760" y="727526"/>
                  </a:cubicBezTo>
                  <a:cubicBezTo>
                    <a:pt x="2459418" y="729003"/>
                    <a:pt x="2460713" y="730088"/>
                    <a:pt x="2462285" y="730479"/>
                  </a:cubicBezTo>
                  <a:cubicBezTo>
                    <a:pt x="2465333" y="730955"/>
                    <a:pt x="2467809" y="727717"/>
                    <a:pt x="2468000" y="724764"/>
                  </a:cubicBezTo>
                  <a:cubicBezTo>
                    <a:pt x="2467809" y="721773"/>
                    <a:pt x="2467333" y="718801"/>
                    <a:pt x="2466571" y="715906"/>
                  </a:cubicBezTo>
                  <a:cubicBezTo>
                    <a:pt x="2467218" y="714439"/>
                    <a:pt x="2468686" y="713505"/>
                    <a:pt x="2470286" y="713524"/>
                  </a:cubicBezTo>
                  <a:cubicBezTo>
                    <a:pt x="2472086" y="713372"/>
                    <a:pt x="2473848" y="714077"/>
                    <a:pt x="2475048" y="715429"/>
                  </a:cubicBezTo>
                  <a:cubicBezTo>
                    <a:pt x="2475924" y="716696"/>
                    <a:pt x="2476534" y="718115"/>
                    <a:pt x="2476858" y="719621"/>
                  </a:cubicBezTo>
                  <a:cubicBezTo>
                    <a:pt x="2477610" y="723430"/>
                    <a:pt x="2479030" y="727069"/>
                    <a:pt x="2481049" y="730384"/>
                  </a:cubicBezTo>
                  <a:cubicBezTo>
                    <a:pt x="2483116" y="733813"/>
                    <a:pt x="2486611" y="736118"/>
                    <a:pt x="2490574" y="736670"/>
                  </a:cubicBezTo>
                  <a:cubicBezTo>
                    <a:pt x="2492812" y="736937"/>
                    <a:pt x="2495003" y="735946"/>
                    <a:pt x="2496289" y="734098"/>
                  </a:cubicBezTo>
                  <a:cubicBezTo>
                    <a:pt x="2496718" y="733213"/>
                    <a:pt x="2496908" y="732222"/>
                    <a:pt x="2496860" y="731241"/>
                  </a:cubicBezTo>
                  <a:cubicBezTo>
                    <a:pt x="2496356" y="726155"/>
                    <a:pt x="2494327" y="721345"/>
                    <a:pt x="2491050" y="717430"/>
                  </a:cubicBezTo>
                  <a:cubicBezTo>
                    <a:pt x="2489307" y="715458"/>
                    <a:pt x="2488040" y="713115"/>
                    <a:pt x="2487335" y="710572"/>
                  </a:cubicBezTo>
                  <a:cubicBezTo>
                    <a:pt x="2486983" y="709000"/>
                    <a:pt x="2487621" y="707381"/>
                    <a:pt x="2488955" y="706476"/>
                  </a:cubicBezTo>
                  <a:cubicBezTo>
                    <a:pt x="2490498" y="706009"/>
                    <a:pt x="2492174" y="706409"/>
                    <a:pt x="2493336" y="707524"/>
                  </a:cubicBezTo>
                  <a:cubicBezTo>
                    <a:pt x="2494517" y="708648"/>
                    <a:pt x="2496013" y="709381"/>
                    <a:pt x="2497622" y="709619"/>
                  </a:cubicBezTo>
                  <a:cubicBezTo>
                    <a:pt x="2499394" y="709429"/>
                    <a:pt x="2500918" y="708295"/>
                    <a:pt x="2501623" y="706666"/>
                  </a:cubicBezTo>
                  <a:cubicBezTo>
                    <a:pt x="2502242" y="705047"/>
                    <a:pt x="2502623" y="703342"/>
                    <a:pt x="2502766" y="701618"/>
                  </a:cubicBezTo>
                  <a:cubicBezTo>
                    <a:pt x="2503014" y="700456"/>
                    <a:pt x="2503328" y="699313"/>
                    <a:pt x="2503718" y="698189"/>
                  </a:cubicBezTo>
                  <a:cubicBezTo>
                    <a:pt x="2504480" y="695998"/>
                    <a:pt x="2506100" y="693712"/>
                    <a:pt x="2508386" y="693712"/>
                  </a:cubicBezTo>
                  <a:cubicBezTo>
                    <a:pt x="2510214" y="693865"/>
                    <a:pt x="2511748" y="695170"/>
                    <a:pt x="2512196" y="696951"/>
                  </a:cubicBezTo>
                  <a:cubicBezTo>
                    <a:pt x="2512719" y="698627"/>
                    <a:pt x="2512719" y="700418"/>
                    <a:pt x="2512196" y="702094"/>
                  </a:cubicBezTo>
                  <a:cubicBezTo>
                    <a:pt x="2511577" y="703761"/>
                    <a:pt x="2511100" y="705485"/>
                    <a:pt x="2510767" y="707238"/>
                  </a:cubicBezTo>
                  <a:cubicBezTo>
                    <a:pt x="2510719" y="707809"/>
                    <a:pt x="2510719" y="708381"/>
                    <a:pt x="2510767" y="708952"/>
                  </a:cubicBezTo>
                  <a:cubicBezTo>
                    <a:pt x="2510767" y="710095"/>
                    <a:pt x="2511720" y="712381"/>
                    <a:pt x="2512863" y="712762"/>
                  </a:cubicBezTo>
                  <a:cubicBezTo>
                    <a:pt x="2516672" y="714286"/>
                    <a:pt x="2518768" y="710953"/>
                    <a:pt x="2521054" y="707619"/>
                  </a:cubicBezTo>
                  <a:cubicBezTo>
                    <a:pt x="2523283" y="704219"/>
                    <a:pt x="2524007" y="700047"/>
                    <a:pt x="2523054" y="696094"/>
                  </a:cubicBezTo>
                  <a:cubicBezTo>
                    <a:pt x="2522397" y="694246"/>
                    <a:pt x="2522397" y="692227"/>
                    <a:pt x="2523054" y="690379"/>
                  </a:cubicBezTo>
                  <a:cubicBezTo>
                    <a:pt x="2523921" y="687817"/>
                    <a:pt x="2525388" y="685492"/>
                    <a:pt x="2527340" y="683616"/>
                  </a:cubicBezTo>
                  <a:cubicBezTo>
                    <a:pt x="2529026" y="686197"/>
                    <a:pt x="2530531" y="688902"/>
                    <a:pt x="2531817" y="691712"/>
                  </a:cubicBezTo>
                  <a:cubicBezTo>
                    <a:pt x="2533055" y="694665"/>
                    <a:pt x="2531055" y="697903"/>
                    <a:pt x="2529817" y="701237"/>
                  </a:cubicBezTo>
                  <a:cubicBezTo>
                    <a:pt x="2528579" y="704571"/>
                    <a:pt x="2528674" y="708667"/>
                    <a:pt x="2531817" y="709619"/>
                  </a:cubicBezTo>
                  <a:cubicBezTo>
                    <a:pt x="2534960" y="710572"/>
                    <a:pt x="2536961" y="708000"/>
                    <a:pt x="2537818" y="705523"/>
                  </a:cubicBezTo>
                  <a:cubicBezTo>
                    <a:pt x="2538675" y="703047"/>
                    <a:pt x="2538580" y="700285"/>
                    <a:pt x="2539532" y="697808"/>
                  </a:cubicBezTo>
                  <a:cubicBezTo>
                    <a:pt x="2540485" y="695332"/>
                    <a:pt x="2543438" y="693331"/>
                    <a:pt x="2545819" y="694474"/>
                  </a:cubicBezTo>
                  <a:cubicBezTo>
                    <a:pt x="2548200" y="695617"/>
                    <a:pt x="2547819" y="700475"/>
                    <a:pt x="2545819" y="703428"/>
                  </a:cubicBezTo>
                  <a:lnTo>
                    <a:pt x="2540485" y="713905"/>
                  </a:lnTo>
                  <a:cubicBezTo>
                    <a:pt x="2539485" y="715668"/>
                    <a:pt x="2538837" y="717611"/>
                    <a:pt x="2538580" y="719621"/>
                  </a:cubicBezTo>
                  <a:cubicBezTo>
                    <a:pt x="2538485" y="721783"/>
                    <a:pt x="2539847" y="723735"/>
                    <a:pt x="2541914" y="724383"/>
                  </a:cubicBezTo>
                  <a:cubicBezTo>
                    <a:pt x="2544295" y="724859"/>
                    <a:pt x="2546486" y="722859"/>
                    <a:pt x="2547914" y="720859"/>
                  </a:cubicBezTo>
                  <a:cubicBezTo>
                    <a:pt x="2549848" y="717944"/>
                    <a:pt x="2551267" y="714725"/>
                    <a:pt x="2552105" y="711334"/>
                  </a:cubicBezTo>
                  <a:cubicBezTo>
                    <a:pt x="2553058" y="707333"/>
                    <a:pt x="2554487" y="701809"/>
                    <a:pt x="2558582" y="701809"/>
                  </a:cubicBezTo>
                  <a:cubicBezTo>
                    <a:pt x="2561469" y="702056"/>
                    <a:pt x="2563650" y="704533"/>
                    <a:pt x="2563535" y="707428"/>
                  </a:cubicBezTo>
                  <a:cubicBezTo>
                    <a:pt x="2563269" y="710229"/>
                    <a:pt x="2561983" y="712839"/>
                    <a:pt x="2559916" y="714763"/>
                  </a:cubicBezTo>
                  <a:cubicBezTo>
                    <a:pt x="2557154" y="717811"/>
                    <a:pt x="2553439" y="721335"/>
                    <a:pt x="2554772" y="725145"/>
                  </a:cubicBezTo>
                  <a:cubicBezTo>
                    <a:pt x="2556277" y="728212"/>
                    <a:pt x="2559878" y="729622"/>
                    <a:pt x="2563059" y="728383"/>
                  </a:cubicBezTo>
                  <a:cubicBezTo>
                    <a:pt x="2566060" y="727117"/>
                    <a:pt x="2568469" y="724773"/>
                    <a:pt x="2569822" y="721811"/>
                  </a:cubicBezTo>
                  <a:cubicBezTo>
                    <a:pt x="2571346" y="718954"/>
                    <a:pt x="2572298" y="715906"/>
                    <a:pt x="2573918" y="713048"/>
                  </a:cubicBezTo>
                  <a:cubicBezTo>
                    <a:pt x="2575537" y="710191"/>
                    <a:pt x="2576204" y="710095"/>
                    <a:pt x="2577918" y="710381"/>
                  </a:cubicBezTo>
                  <a:cubicBezTo>
                    <a:pt x="2579490" y="715953"/>
                    <a:pt x="2578128" y="721945"/>
                    <a:pt x="2574299" y="726288"/>
                  </a:cubicBezTo>
                  <a:cubicBezTo>
                    <a:pt x="2572708" y="727660"/>
                    <a:pt x="2571394" y="729298"/>
                    <a:pt x="2570393" y="731146"/>
                  </a:cubicBezTo>
                  <a:cubicBezTo>
                    <a:pt x="2569631" y="733051"/>
                    <a:pt x="2570393" y="735813"/>
                    <a:pt x="2572489" y="736194"/>
                  </a:cubicBezTo>
                  <a:cubicBezTo>
                    <a:pt x="2573213" y="736337"/>
                    <a:pt x="2573956" y="736337"/>
                    <a:pt x="2574680" y="736194"/>
                  </a:cubicBezTo>
                  <a:cubicBezTo>
                    <a:pt x="2579223" y="734765"/>
                    <a:pt x="2582776" y="731212"/>
                    <a:pt x="2584205" y="726669"/>
                  </a:cubicBezTo>
                  <a:cubicBezTo>
                    <a:pt x="2585443" y="723145"/>
                    <a:pt x="2585538" y="718668"/>
                    <a:pt x="2588872" y="717144"/>
                  </a:cubicBezTo>
                  <a:cubicBezTo>
                    <a:pt x="2591282" y="725659"/>
                    <a:pt x="2588396" y="734794"/>
                    <a:pt x="2581538" y="740385"/>
                  </a:cubicBezTo>
                  <a:cubicBezTo>
                    <a:pt x="2579394" y="741995"/>
                    <a:pt x="2577413" y="743814"/>
                    <a:pt x="2575632" y="745814"/>
                  </a:cubicBezTo>
                  <a:cubicBezTo>
                    <a:pt x="2574013" y="747957"/>
                    <a:pt x="2574013" y="750910"/>
                    <a:pt x="2575632" y="753053"/>
                  </a:cubicBezTo>
                  <a:cubicBezTo>
                    <a:pt x="2577270" y="754644"/>
                    <a:pt x="2579576" y="755349"/>
                    <a:pt x="2581823" y="754958"/>
                  </a:cubicBezTo>
                  <a:cubicBezTo>
                    <a:pt x="2587948" y="754434"/>
                    <a:pt x="2593396" y="750853"/>
                    <a:pt x="2596301" y="745433"/>
                  </a:cubicBezTo>
                  <a:cubicBezTo>
                    <a:pt x="2598349" y="739899"/>
                    <a:pt x="2599721" y="734146"/>
                    <a:pt x="2600397" y="728288"/>
                  </a:cubicBezTo>
                  <a:cubicBezTo>
                    <a:pt x="2600969" y="726193"/>
                    <a:pt x="2602016" y="723907"/>
                    <a:pt x="2604112" y="723335"/>
                  </a:cubicBezTo>
                  <a:cubicBezTo>
                    <a:pt x="2606207" y="722764"/>
                    <a:pt x="2609446" y="725526"/>
                    <a:pt x="2609637" y="728288"/>
                  </a:cubicBezTo>
                  <a:cubicBezTo>
                    <a:pt x="2609484" y="731117"/>
                    <a:pt x="2608808" y="733898"/>
                    <a:pt x="2607636" y="736480"/>
                  </a:cubicBezTo>
                  <a:cubicBezTo>
                    <a:pt x="2606455" y="739070"/>
                    <a:pt x="2606788" y="742099"/>
                    <a:pt x="2608493" y="744385"/>
                  </a:cubicBezTo>
                  <a:cubicBezTo>
                    <a:pt x="2611379" y="746652"/>
                    <a:pt x="2615523" y="746319"/>
                    <a:pt x="2618018" y="743623"/>
                  </a:cubicBezTo>
                  <a:cubicBezTo>
                    <a:pt x="2620190" y="740861"/>
                    <a:pt x="2621600" y="737575"/>
                    <a:pt x="2622114" y="734098"/>
                  </a:cubicBezTo>
                  <a:cubicBezTo>
                    <a:pt x="2622114" y="732289"/>
                    <a:pt x="2622971" y="730384"/>
                    <a:pt x="2623352" y="728574"/>
                  </a:cubicBezTo>
                  <a:cubicBezTo>
                    <a:pt x="2626591" y="735032"/>
                    <a:pt x="2627067" y="742519"/>
                    <a:pt x="2624686" y="749338"/>
                  </a:cubicBezTo>
                  <a:cubicBezTo>
                    <a:pt x="2623914" y="751072"/>
                    <a:pt x="2623371" y="752901"/>
                    <a:pt x="2623067" y="754768"/>
                  </a:cubicBezTo>
                  <a:cubicBezTo>
                    <a:pt x="2622848" y="756711"/>
                    <a:pt x="2623781" y="758606"/>
                    <a:pt x="2625448" y="759625"/>
                  </a:cubicBezTo>
                  <a:cubicBezTo>
                    <a:pt x="2626353" y="759863"/>
                    <a:pt x="2627305" y="759863"/>
                    <a:pt x="2628210" y="759625"/>
                  </a:cubicBezTo>
                  <a:cubicBezTo>
                    <a:pt x="2632954" y="758435"/>
                    <a:pt x="2636383" y="754311"/>
                    <a:pt x="2636688" y="749434"/>
                  </a:cubicBezTo>
                  <a:cubicBezTo>
                    <a:pt x="2636906" y="744728"/>
                    <a:pt x="2636744" y="740013"/>
                    <a:pt x="2636211" y="735337"/>
                  </a:cubicBezTo>
                  <a:cubicBezTo>
                    <a:pt x="2636211" y="733432"/>
                    <a:pt x="2637259" y="730765"/>
                    <a:pt x="2639164" y="731336"/>
                  </a:cubicBezTo>
                  <a:cubicBezTo>
                    <a:pt x="2639916" y="731593"/>
                    <a:pt x="2640536" y="732146"/>
                    <a:pt x="2640879" y="732860"/>
                  </a:cubicBezTo>
                  <a:cubicBezTo>
                    <a:pt x="2644307" y="739051"/>
                    <a:pt x="2640879" y="746957"/>
                    <a:pt x="2643450" y="753625"/>
                  </a:cubicBezTo>
                  <a:cubicBezTo>
                    <a:pt x="2645412" y="757597"/>
                    <a:pt x="2648489" y="760911"/>
                    <a:pt x="2652308" y="763150"/>
                  </a:cubicBezTo>
                  <a:cubicBezTo>
                    <a:pt x="2654690" y="764769"/>
                    <a:pt x="2658976" y="765912"/>
                    <a:pt x="2660024" y="763150"/>
                  </a:cubicBezTo>
                  <a:cubicBezTo>
                    <a:pt x="2660500" y="762054"/>
                    <a:pt x="2660500" y="760816"/>
                    <a:pt x="2660024" y="759721"/>
                  </a:cubicBezTo>
                  <a:cubicBezTo>
                    <a:pt x="2657928" y="754768"/>
                    <a:pt x="2654595" y="750196"/>
                    <a:pt x="2652213" y="745624"/>
                  </a:cubicBezTo>
                  <a:cubicBezTo>
                    <a:pt x="2649479" y="740956"/>
                    <a:pt x="2648851" y="735346"/>
                    <a:pt x="2650499" y="730193"/>
                  </a:cubicBezTo>
                  <a:cubicBezTo>
                    <a:pt x="2652785" y="728764"/>
                    <a:pt x="2655547" y="731146"/>
                    <a:pt x="2656309" y="733527"/>
                  </a:cubicBezTo>
                  <a:cubicBezTo>
                    <a:pt x="2656652" y="736070"/>
                    <a:pt x="2657290" y="738566"/>
                    <a:pt x="2658214" y="740956"/>
                  </a:cubicBezTo>
                  <a:cubicBezTo>
                    <a:pt x="2658500" y="741480"/>
                    <a:pt x="2658928" y="741909"/>
                    <a:pt x="2659452" y="742195"/>
                  </a:cubicBezTo>
                  <a:cubicBezTo>
                    <a:pt x="2661738" y="743242"/>
                    <a:pt x="2663548" y="740099"/>
                    <a:pt x="2663643" y="737718"/>
                  </a:cubicBezTo>
                  <a:cubicBezTo>
                    <a:pt x="2663738" y="735337"/>
                    <a:pt x="2664215" y="732098"/>
                    <a:pt x="2666596" y="731813"/>
                  </a:cubicBezTo>
                  <a:cubicBezTo>
                    <a:pt x="2670215" y="736670"/>
                    <a:pt x="2668882" y="743338"/>
                    <a:pt x="2669358" y="749243"/>
                  </a:cubicBezTo>
                  <a:cubicBezTo>
                    <a:pt x="2670349" y="758282"/>
                    <a:pt x="2675587" y="766312"/>
                    <a:pt x="2683455" y="770865"/>
                  </a:cubicBezTo>
                  <a:cubicBezTo>
                    <a:pt x="2684560" y="771598"/>
                    <a:pt x="2685846" y="772027"/>
                    <a:pt x="2687170" y="772103"/>
                  </a:cubicBezTo>
                  <a:cubicBezTo>
                    <a:pt x="2690323" y="771713"/>
                    <a:pt x="2692675" y="768998"/>
                    <a:pt x="2692599" y="765817"/>
                  </a:cubicBezTo>
                  <a:cubicBezTo>
                    <a:pt x="2692323" y="762807"/>
                    <a:pt x="2691513" y="759873"/>
                    <a:pt x="2690218" y="757149"/>
                  </a:cubicBezTo>
                  <a:cubicBezTo>
                    <a:pt x="2688713" y="753186"/>
                    <a:pt x="2687837" y="749005"/>
                    <a:pt x="2687646" y="744766"/>
                  </a:cubicBezTo>
                  <a:cubicBezTo>
                    <a:pt x="2687646" y="740671"/>
                    <a:pt x="2688789" y="735241"/>
                    <a:pt x="2692885" y="735241"/>
                  </a:cubicBezTo>
                  <a:cubicBezTo>
                    <a:pt x="2696981" y="735241"/>
                    <a:pt x="2699838" y="738385"/>
                    <a:pt x="2700791" y="742004"/>
                  </a:cubicBezTo>
                  <a:cubicBezTo>
                    <a:pt x="2701191" y="745719"/>
                    <a:pt x="2702153" y="749348"/>
                    <a:pt x="2703648" y="752767"/>
                  </a:cubicBezTo>
                  <a:cubicBezTo>
                    <a:pt x="2705648" y="756006"/>
                    <a:pt x="2711173" y="757435"/>
                    <a:pt x="2713173" y="754291"/>
                  </a:cubicBezTo>
                  <a:cubicBezTo>
                    <a:pt x="2713697" y="752939"/>
                    <a:pt x="2713697" y="751453"/>
                    <a:pt x="2713173" y="750100"/>
                  </a:cubicBezTo>
                  <a:cubicBezTo>
                    <a:pt x="2712259" y="747024"/>
                    <a:pt x="2711011" y="744052"/>
                    <a:pt x="2709458" y="741242"/>
                  </a:cubicBezTo>
                  <a:cubicBezTo>
                    <a:pt x="2707887" y="738261"/>
                    <a:pt x="2707887" y="734698"/>
                    <a:pt x="2709458" y="731717"/>
                  </a:cubicBezTo>
                  <a:cubicBezTo>
                    <a:pt x="2710878" y="729727"/>
                    <a:pt x="2713507" y="729003"/>
                    <a:pt x="2715745" y="730003"/>
                  </a:cubicBezTo>
                  <a:cubicBezTo>
                    <a:pt x="2718317" y="730955"/>
                    <a:pt x="2719079" y="734098"/>
                    <a:pt x="2719555" y="736765"/>
                  </a:cubicBezTo>
                  <a:lnTo>
                    <a:pt x="2722413" y="756292"/>
                  </a:lnTo>
                  <a:cubicBezTo>
                    <a:pt x="2722727" y="759549"/>
                    <a:pt x="2723470" y="762750"/>
                    <a:pt x="2724603" y="765817"/>
                  </a:cubicBezTo>
                  <a:cubicBezTo>
                    <a:pt x="2725756" y="768893"/>
                    <a:pt x="2728032" y="771417"/>
                    <a:pt x="2730985" y="772865"/>
                  </a:cubicBezTo>
                  <a:cubicBezTo>
                    <a:pt x="2732833" y="773675"/>
                    <a:pt x="2734947" y="773675"/>
                    <a:pt x="2736795" y="772865"/>
                  </a:cubicBezTo>
                  <a:cubicBezTo>
                    <a:pt x="2738662" y="772160"/>
                    <a:pt x="2739910" y="770389"/>
                    <a:pt x="2739938" y="768388"/>
                  </a:cubicBezTo>
                  <a:cubicBezTo>
                    <a:pt x="2739672" y="766683"/>
                    <a:pt x="2738910" y="765093"/>
                    <a:pt x="2737748" y="763816"/>
                  </a:cubicBezTo>
                  <a:cubicBezTo>
                    <a:pt x="2734861" y="759673"/>
                    <a:pt x="2733119" y="754844"/>
                    <a:pt x="2732699" y="749815"/>
                  </a:cubicBezTo>
                  <a:cubicBezTo>
                    <a:pt x="2732699" y="747814"/>
                    <a:pt x="2732699" y="745338"/>
                    <a:pt x="2734890" y="744576"/>
                  </a:cubicBezTo>
                  <a:cubicBezTo>
                    <a:pt x="2736167" y="744281"/>
                    <a:pt x="2737500" y="744595"/>
                    <a:pt x="2738510" y="745433"/>
                  </a:cubicBezTo>
                  <a:cubicBezTo>
                    <a:pt x="2740862" y="747510"/>
                    <a:pt x="2742405" y="750338"/>
                    <a:pt x="2742891" y="753434"/>
                  </a:cubicBezTo>
                  <a:cubicBezTo>
                    <a:pt x="2743367" y="756511"/>
                    <a:pt x="2744463" y="759463"/>
                    <a:pt x="2746130" y="762102"/>
                  </a:cubicBezTo>
                  <a:cubicBezTo>
                    <a:pt x="2748063" y="764731"/>
                    <a:pt x="2751607" y="765569"/>
                    <a:pt x="2754512" y="764102"/>
                  </a:cubicBezTo>
                  <a:cubicBezTo>
                    <a:pt x="2756398" y="762483"/>
                    <a:pt x="2757112" y="759883"/>
                    <a:pt x="2756321" y="757530"/>
                  </a:cubicBezTo>
                  <a:cubicBezTo>
                    <a:pt x="2755540" y="755254"/>
                    <a:pt x="2754378" y="753130"/>
                    <a:pt x="2752892" y="751243"/>
                  </a:cubicBezTo>
                  <a:cubicBezTo>
                    <a:pt x="2748454" y="744871"/>
                    <a:pt x="2745225" y="737737"/>
                    <a:pt x="2743367" y="730193"/>
                  </a:cubicBezTo>
                  <a:cubicBezTo>
                    <a:pt x="2742796" y="727717"/>
                    <a:pt x="2742891" y="724478"/>
                    <a:pt x="2745272" y="723526"/>
                  </a:cubicBezTo>
                  <a:cubicBezTo>
                    <a:pt x="2746892" y="723030"/>
                    <a:pt x="2748644" y="723602"/>
                    <a:pt x="2749654" y="724954"/>
                  </a:cubicBezTo>
                  <a:cubicBezTo>
                    <a:pt x="2750606" y="726269"/>
                    <a:pt x="2751283" y="727755"/>
                    <a:pt x="2751654" y="729336"/>
                  </a:cubicBezTo>
                  <a:cubicBezTo>
                    <a:pt x="2752416" y="731965"/>
                    <a:pt x="2753340" y="734536"/>
                    <a:pt x="2754416" y="737051"/>
                  </a:cubicBezTo>
                  <a:cubicBezTo>
                    <a:pt x="2755407" y="740166"/>
                    <a:pt x="2757417" y="742852"/>
                    <a:pt x="2760131" y="744671"/>
                  </a:cubicBezTo>
                  <a:cubicBezTo>
                    <a:pt x="2762827" y="746405"/>
                    <a:pt x="2766428" y="745624"/>
                    <a:pt x="2768161" y="742928"/>
                  </a:cubicBezTo>
                  <a:cubicBezTo>
                    <a:pt x="2768256" y="742776"/>
                    <a:pt x="2768342" y="742633"/>
                    <a:pt x="2768418" y="742480"/>
                  </a:cubicBezTo>
                  <a:cubicBezTo>
                    <a:pt x="2769275" y="739813"/>
                    <a:pt x="2767371" y="737146"/>
                    <a:pt x="2765846" y="734670"/>
                  </a:cubicBezTo>
                  <a:cubicBezTo>
                    <a:pt x="2764599" y="732603"/>
                    <a:pt x="2763665" y="730355"/>
                    <a:pt x="2763084" y="728003"/>
                  </a:cubicBezTo>
                  <a:cubicBezTo>
                    <a:pt x="2762655" y="726802"/>
                    <a:pt x="2762655" y="725488"/>
                    <a:pt x="2763084" y="724288"/>
                  </a:cubicBezTo>
                  <a:cubicBezTo>
                    <a:pt x="2763436" y="723697"/>
                    <a:pt x="2763922" y="723211"/>
                    <a:pt x="2764513" y="722859"/>
                  </a:cubicBezTo>
                  <a:cubicBezTo>
                    <a:pt x="2767932" y="721211"/>
                    <a:pt x="2772028" y="722402"/>
                    <a:pt x="2774038" y="725621"/>
                  </a:cubicBezTo>
                  <a:cubicBezTo>
                    <a:pt x="2775686" y="728783"/>
                    <a:pt x="2776409" y="732346"/>
                    <a:pt x="2776133" y="735908"/>
                  </a:cubicBezTo>
                  <a:cubicBezTo>
                    <a:pt x="2775914" y="739470"/>
                    <a:pt x="2776438" y="743033"/>
                    <a:pt x="2777657" y="746386"/>
                  </a:cubicBezTo>
                  <a:cubicBezTo>
                    <a:pt x="2778029" y="747300"/>
                    <a:pt x="2778658" y="748100"/>
                    <a:pt x="2779467" y="748672"/>
                  </a:cubicBezTo>
                  <a:cubicBezTo>
                    <a:pt x="2781163" y="749567"/>
                    <a:pt x="2783201" y="749567"/>
                    <a:pt x="2784896" y="748672"/>
                  </a:cubicBezTo>
                  <a:cubicBezTo>
                    <a:pt x="2786163" y="748129"/>
                    <a:pt x="2787306" y="747319"/>
                    <a:pt x="2788230" y="746290"/>
                  </a:cubicBezTo>
                  <a:cubicBezTo>
                    <a:pt x="2790802" y="742528"/>
                    <a:pt x="2790802" y="737575"/>
                    <a:pt x="2788230" y="733813"/>
                  </a:cubicBezTo>
                  <a:cubicBezTo>
                    <a:pt x="2785792" y="730069"/>
                    <a:pt x="2783563" y="726193"/>
                    <a:pt x="2781563" y="722192"/>
                  </a:cubicBezTo>
                  <a:cubicBezTo>
                    <a:pt x="2780458" y="720001"/>
                    <a:pt x="2780801" y="717363"/>
                    <a:pt x="2782420" y="715525"/>
                  </a:cubicBezTo>
                  <a:cubicBezTo>
                    <a:pt x="2784449" y="714134"/>
                    <a:pt x="2787192" y="714420"/>
                    <a:pt x="2788897" y="716191"/>
                  </a:cubicBezTo>
                  <a:cubicBezTo>
                    <a:pt x="2790488" y="717925"/>
                    <a:pt x="2791545" y="720068"/>
                    <a:pt x="2791945" y="722383"/>
                  </a:cubicBezTo>
                  <a:cubicBezTo>
                    <a:pt x="2792164" y="723954"/>
                    <a:pt x="2792583" y="725488"/>
                    <a:pt x="2793183" y="726955"/>
                  </a:cubicBezTo>
                  <a:cubicBezTo>
                    <a:pt x="2793907" y="728421"/>
                    <a:pt x="2795221" y="729498"/>
                    <a:pt x="2796803" y="729907"/>
                  </a:cubicBezTo>
                  <a:cubicBezTo>
                    <a:pt x="2799851" y="730384"/>
                    <a:pt x="2802327" y="727145"/>
                    <a:pt x="2802518" y="724192"/>
                  </a:cubicBezTo>
                  <a:cubicBezTo>
                    <a:pt x="2802327" y="721202"/>
                    <a:pt x="2801851" y="718230"/>
                    <a:pt x="2801089" y="715334"/>
                  </a:cubicBezTo>
                  <a:cubicBezTo>
                    <a:pt x="2801727" y="713896"/>
                    <a:pt x="2803137" y="712972"/>
                    <a:pt x="2804708" y="712953"/>
                  </a:cubicBezTo>
                  <a:cubicBezTo>
                    <a:pt x="2806509" y="712772"/>
                    <a:pt x="2808290" y="713477"/>
                    <a:pt x="2809471" y="714858"/>
                  </a:cubicBezTo>
                  <a:cubicBezTo>
                    <a:pt x="2810385" y="716096"/>
                    <a:pt x="2811004" y="717534"/>
                    <a:pt x="2811281" y="719049"/>
                  </a:cubicBezTo>
                  <a:cubicBezTo>
                    <a:pt x="2812119" y="722830"/>
                    <a:pt x="2813538" y="726459"/>
                    <a:pt x="2815472" y="729812"/>
                  </a:cubicBezTo>
                  <a:cubicBezTo>
                    <a:pt x="2817577" y="733203"/>
                    <a:pt x="2821053" y="735499"/>
                    <a:pt x="2824997" y="736099"/>
                  </a:cubicBezTo>
                  <a:cubicBezTo>
                    <a:pt x="2827264" y="736375"/>
                    <a:pt x="2829493" y="735384"/>
                    <a:pt x="2830807" y="733527"/>
                  </a:cubicBezTo>
                  <a:cubicBezTo>
                    <a:pt x="2831159" y="732612"/>
                    <a:pt x="2831321" y="731641"/>
                    <a:pt x="2831283" y="730670"/>
                  </a:cubicBezTo>
                  <a:cubicBezTo>
                    <a:pt x="2830864" y="725564"/>
                    <a:pt x="2828826" y="720725"/>
                    <a:pt x="2825473" y="716858"/>
                  </a:cubicBezTo>
                  <a:cubicBezTo>
                    <a:pt x="2823758" y="714877"/>
                    <a:pt x="2822520" y="712534"/>
                    <a:pt x="2821854" y="710000"/>
                  </a:cubicBezTo>
                  <a:cubicBezTo>
                    <a:pt x="2821415" y="708448"/>
                    <a:pt x="2822034" y="706790"/>
                    <a:pt x="2823377" y="705904"/>
                  </a:cubicBezTo>
                  <a:cubicBezTo>
                    <a:pt x="2824949" y="705447"/>
                    <a:pt x="2826654" y="705838"/>
                    <a:pt x="2827854" y="706952"/>
                  </a:cubicBezTo>
                  <a:cubicBezTo>
                    <a:pt x="2828997" y="708076"/>
                    <a:pt x="2830464" y="708810"/>
                    <a:pt x="2832045" y="709048"/>
                  </a:cubicBezTo>
                  <a:cubicBezTo>
                    <a:pt x="2833846" y="708886"/>
                    <a:pt x="2835417" y="707752"/>
                    <a:pt x="2836141" y="706095"/>
                  </a:cubicBezTo>
                  <a:cubicBezTo>
                    <a:pt x="2836713" y="704457"/>
                    <a:pt x="2837093" y="702771"/>
                    <a:pt x="2837284" y="701047"/>
                  </a:cubicBezTo>
                  <a:cubicBezTo>
                    <a:pt x="2837484" y="699875"/>
                    <a:pt x="2837808" y="698723"/>
                    <a:pt x="2838237" y="697618"/>
                  </a:cubicBezTo>
                  <a:cubicBezTo>
                    <a:pt x="2838998" y="695427"/>
                    <a:pt x="2840522" y="693141"/>
                    <a:pt x="2842904" y="693141"/>
                  </a:cubicBezTo>
                  <a:cubicBezTo>
                    <a:pt x="2844732" y="693293"/>
                    <a:pt x="2846266" y="694598"/>
                    <a:pt x="2846714" y="696379"/>
                  </a:cubicBezTo>
                  <a:cubicBezTo>
                    <a:pt x="2847085" y="698104"/>
                    <a:pt x="2846914" y="699894"/>
                    <a:pt x="2846238" y="701523"/>
                  </a:cubicBezTo>
                  <a:cubicBezTo>
                    <a:pt x="2845571" y="703180"/>
                    <a:pt x="2845095" y="704904"/>
                    <a:pt x="2844809" y="706666"/>
                  </a:cubicBezTo>
                  <a:cubicBezTo>
                    <a:pt x="2844666" y="707228"/>
                    <a:pt x="2844666" y="707819"/>
                    <a:pt x="2844809" y="708381"/>
                  </a:cubicBezTo>
                  <a:cubicBezTo>
                    <a:pt x="2844809" y="709524"/>
                    <a:pt x="2845666" y="711810"/>
                    <a:pt x="2846904" y="712191"/>
                  </a:cubicBezTo>
                  <a:cubicBezTo>
                    <a:pt x="2850714" y="713715"/>
                    <a:pt x="2852810" y="710381"/>
                    <a:pt x="2855096" y="707047"/>
                  </a:cubicBezTo>
                  <a:cubicBezTo>
                    <a:pt x="2857248" y="703618"/>
                    <a:pt x="2857934" y="699466"/>
                    <a:pt x="2857001" y="695522"/>
                  </a:cubicBezTo>
                  <a:cubicBezTo>
                    <a:pt x="2856420" y="693665"/>
                    <a:pt x="2856420" y="691665"/>
                    <a:pt x="2857001" y="689807"/>
                  </a:cubicBezTo>
                  <a:cubicBezTo>
                    <a:pt x="2857867" y="687264"/>
                    <a:pt x="2859306" y="684949"/>
                    <a:pt x="2861192" y="683044"/>
                  </a:cubicBezTo>
                  <a:cubicBezTo>
                    <a:pt x="2862887" y="685645"/>
                    <a:pt x="2864411" y="688350"/>
                    <a:pt x="2865764" y="691141"/>
                  </a:cubicBezTo>
                  <a:cubicBezTo>
                    <a:pt x="2867002" y="694093"/>
                    <a:pt x="2865002" y="697332"/>
                    <a:pt x="2863763" y="700666"/>
                  </a:cubicBezTo>
                  <a:cubicBezTo>
                    <a:pt x="2862525" y="703999"/>
                    <a:pt x="2862621" y="708095"/>
                    <a:pt x="2865764" y="709048"/>
                  </a:cubicBezTo>
                  <a:cubicBezTo>
                    <a:pt x="2868907" y="710000"/>
                    <a:pt x="2870812" y="707428"/>
                    <a:pt x="2871669" y="704952"/>
                  </a:cubicBezTo>
                  <a:cubicBezTo>
                    <a:pt x="2872526" y="702475"/>
                    <a:pt x="2872431" y="699713"/>
                    <a:pt x="2873479" y="697237"/>
                  </a:cubicBezTo>
                  <a:cubicBezTo>
                    <a:pt x="2874527" y="694760"/>
                    <a:pt x="2877289" y="692760"/>
                    <a:pt x="2879670" y="693903"/>
                  </a:cubicBezTo>
                  <a:cubicBezTo>
                    <a:pt x="2882051" y="695046"/>
                    <a:pt x="2881766" y="699904"/>
                    <a:pt x="2880242" y="702856"/>
                  </a:cubicBezTo>
                  <a:lnTo>
                    <a:pt x="2874908" y="713334"/>
                  </a:lnTo>
                  <a:cubicBezTo>
                    <a:pt x="2873822" y="715058"/>
                    <a:pt x="2873174" y="717020"/>
                    <a:pt x="2873003" y="719049"/>
                  </a:cubicBezTo>
                  <a:cubicBezTo>
                    <a:pt x="2872888" y="721183"/>
                    <a:pt x="2874212" y="723135"/>
                    <a:pt x="2876241" y="723812"/>
                  </a:cubicBezTo>
                  <a:cubicBezTo>
                    <a:pt x="2878756" y="723907"/>
                    <a:pt x="2881099" y="722526"/>
                    <a:pt x="2882242" y="720287"/>
                  </a:cubicBezTo>
                  <a:cubicBezTo>
                    <a:pt x="2884176" y="717372"/>
                    <a:pt x="2885595" y="714153"/>
                    <a:pt x="2886433" y="710762"/>
                  </a:cubicBezTo>
                  <a:cubicBezTo>
                    <a:pt x="2887481" y="706762"/>
                    <a:pt x="2888814" y="701237"/>
                    <a:pt x="2893005" y="701237"/>
                  </a:cubicBezTo>
                  <a:cubicBezTo>
                    <a:pt x="2895872" y="701532"/>
                    <a:pt x="2898025" y="703980"/>
                    <a:pt x="2897958" y="706857"/>
                  </a:cubicBezTo>
                  <a:cubicBezTo>
                    <a:pt x="2897644" y="709648"/>
                    <a:pt x="2896368" y="712248"/>
                    <a:pt x="2894339" y="714191"/>
                  </a:cubicBezTo>
                  <a:cubicBezTo>
                    <a:pt x="2891576" y="717239"/>
                    <a:pt x="2887862" y="720763"/>
                    <a:pt x="2889195" y="724573"/>
                  </a:cubicBezTo>
                  <a:cubicBezTo>
                    <a:pt x="2890691" y="727593"/>
                    <a:pt x="2894234" y="728993"/>
                    <a:pt x="2897387" y="727812"/>
                  </a:cubicBezTo>
                  <a:cubicBezTo>
                    <a:pt x="2900425" y="726574"/>
                    <a:pt x="2902883" y="724221"/>
                    <a:pt x="2904245" y="721240"/>
                  </a:cubicBezTo>
                  <a:cubicBezTo>
                    <a:pt x="2905673" y="718382"/>
                    <a:pt x="2906721" y="715334"/>
                    <a:pt x="2908340" y="712477"/>
                  </a:cubicBezTo>
                  <a:cubicBezTo>
                    <a:pt x="2909960" y="709619"/>
                    <a:pt x="2910626" y="709524"/>
                    <a:pt x="2912341" y="709810"/>
                  </a:cubicBezTo>
                  <a:cubicBezTo>
                    <a:pt x="2913827" y="715382"/>
                    <a:pt x="2912474" y="721335"/>
                    <a:pt x="2908721" y="725716"/>
                  </a:cubicBezTo>
                  <a:cubicBezTo>
                    <a:pt x="2907140" y="727088"/>
                    <a:pt x="2905816" y="728726"/>
                    <a:pt x="2904816" y="730574"/>
                  </a:cubicBezTo>
                  <a:cubicBezTo>
                    <a:pt x="2904054" y="732479"/>
                    <a:pt x="2904816" y="735241"/>
                    <a:pt x="2906912" y="735622"/>
                  </a:cubicBezTo>
                  <a:cubicBezTo>
                    <a:pt x="2907635" y="735756"/>
                    <a:pt x="2908378" y="735756"/>
                    <a:pt x="2909102" y="735622"/>
                  </a:cubicBezTo>
                  <a:cubicBezTo>
                    <a:pt x="2913627" y="734165"/>
                    <a:pt x="2917170" y="730622"/>
                    <a:pt x="2918627" y="726097"/>
                  </a:cubicBezTo>
                  <a:cubicBezTo>
                    <a:pt x="2919771" y="722573"/>
                    <a:pt x="2919961" y="718096"/>
                    <a:pt x="2923295" y="716572"/>
                  </a:cubicBezTo>
                  <a:cubicBezTo>
                    <a:pt x="2925647" y="725088"/>
                    <a:pt x="2922780" y="734194"/>
                    <a:pt x="2915960" y="739813"/>
                  </a:cubicBezTo>
                  <a:cubicBezTo>
                    <a:pt x="2913770" y="741366"/>
                    <a:pt x="2911788" y="743195"/>
                    <a:pt x="2910055" y="745243"/>
                  </a:cubicBezTo>
                  <a:cubicBezTo>
                    <a:pt x="2908436" y="747386"/>
                    <a:pt x="2908436" y="750338"/>
                    <a:pt x="2910055" y="752482"/>
                  </a:cubicBezTo>
                  <a:cubicBezTo>
                    <a:pt x="2911665" y="754053"/>
                    <a:pt x="2913932" y="754758"/>
                    <a:pt x="2916151" y="754387"/>
                  </a:cubicBezTo>
                  <a:cubicBezTo>
                    <a:pt x="2922304" y="753872"/>
                    <a:pt x="2927790" y="750291"/>
                    <a:pt x="2930724" y="744862"/>
                  </a:cubicBezTo>
                  <a:cubicBezTo>
                    <a:pt x="2932724" y="739318"/>
                    <a:pt x="2934096" y="733565"/>
                    <a:pt x="2934820" y="727717"/>
                  </a:cubicBezTo>
                  <a:cubicBezTo>
                    <a:pt x="2935049" y="725507"/>
                    <a:pt x="2936477" y="723602"/>
                    <a:pt x="2938535" y="722764"/>
                  </a:cubicBezTo>
                  <a:cubicBezTo>
                    <a:pt x="2941297" y="722002"/>
                    <a:pt x="2943869" y="724954"/>
                    <a:pt x="2944059" y="727717"/>
                  </a:cubicBezTo>
                  <a:cubicBezTo>
                    <a:pt x="2943869" y="730555"/>
                    <a:pt x="2943164" y="733327"/>
                    <a:pt x="2941964" y="735908"/>
                  </a:cubicBezTo>
                  <a:cubicBezTo>
                    <a:pt x="2940811" y="738518"/>
                    <a:pt x="2941183" y="741547"/>
                    <a:pt x="2942916" y="743814"/>
                  </a:cubicBezTo>
                  <a:cubicBezTo>
                    <a:pt x="2945793" y="746128"/>
                    <a:pt x="2949974" y="745795"/>
                    <a:pt x="2952441" y="743052"/>
                  </a:cubicBezTo>
                  <a:cubicBezTo>
                    <a:pt x="2954689" y="740337"/>
                    <a:pt x="2956108" y="737032"/>
                    <a:pt x="2956537" y="733527"/>
                  </a:cubicBezTo>
                  <a:cubicBezTo>
                    <a:pt x="2956537" y="731717"/>
                    <a:pt x="2957489" y="729812"/>
                    <a:pt x="2957871" y="728003"/>
                  </a:cubicBezTo>
                  <a:cubicBezTo>
                    <a:pt x="2961014" y="734479"/>
                    <a:pt x="2961490" y="741937"/>
                    <a:pt x="2959204" y="748767"/>
                  </a:cubicBezTo>
                  <a:cubicBezTo>
                    <a:pt x="2958394" y="750481"/>
                    <a:pt x="2957851" y="752320"/>
                    <a:pt x="2957585" y="754196"/>
                  </a:cubicBezTo>
                  <a:cubicBezTo>
                    <a:pt x="2957289" y="756149"/>
                    <a:pt x="2958242" y="758082"/>
                    <a:pt x="2959966" y="759054"/>
                  </a:cubicBezTo>
                  <a:cubicBezTo>
                    <a:pt x="2960871" y="759292"/>
                    <a:pt x="2961823" y="759292"/>
                    <a:pt x="2962728" y="759054"/>
                  </a:cubicBezTo>
                  <a:cubicBezTo>
                    <a:pt x="2967452" y="757835"/>
                    <a:pt x="2970872" y="753729"/>
                    <a:pt x="2971205" y="748862"/>
                  </a:cubicBezTo>
                  <a:cubicBezTo>
                    <a:pt x="2971377" y="744157"/>
                    <a:pt x="2971215" y="739452"/>
                    <a:pt x="2970729" y="734765"/>
                  </a:cubicBezTo>
                  <a:cubicBezTo>
                    <a:pt x="2970729" y="732860"/>
                    <a:pt x="2971777" y="730193"/>
                    <a:pt x="2973682" y="730765"/>
                  </a:cubicBezTo>
                  <a:cubicBezTo>
                    <a:pt x="2974406" y="731031"/>
                    <a:pt x="2974987" y="731584"/>
                    <a:pt x="2975301" y="732289"/>
                  </a:cubicBezTo>
                  <a:cubicBezTo>
                    <a:pt x="2978825" y="738480"/>
                    <a:pt x="2975301" y="746386"/>
                    <a:pt x="2977968" y="753053"/>
                  </a:cubicBezTo>
                  <a:cubicBezTo>
                    <a:pt x="2979892" y="757025"/>
                    <a:pt x="2982940" y="760340"/>
                    <a:pt x="2986731" y="762578"/>
                  </a:cubicBezTo>
                  <a:cubicBezTo>
                    <a:pt x="2989208" y="764197"/>
                    <a:pt x="2993399" y="765340"/>
                    <a:pt x="2994542" y="762578"/>
                  </a:cubicBezTo>
                  <a:cubicBezTo>
                    <a:pt x="2995008" y="761483"/>
                    <a:pt x="2995008" y="760244"/>
                    <a:pt x="2994542" y="759149"/>
                  </a:cubicBezTo>
                  <a:cubicBezTo>
                    <a:pt x="2992446" y="754196"/>
                    <a:pt x="2989208" y="749624"/>
                    <a:pt x="2986826" y="745052"/>
                  </a:cubicBezTo>
                  <a:cubicBezTo>
                    <a:pt x="2984093" y="740385"/>
                    <a:pt x="2983464" y="734775"/>
                    <a:pt x="2985112" y="729622"/>
                  </a:cubicBezTo>
                  <a:cubicBezTo>
                    <a:pt x="2987303" y="728193"/>
                    <a:pt x="2990160" y="730574"/>
                    <a:pt x="2990922" y="732955"/>
                  </a:cubicBezTo>
                  <a:cubicBezTo>
                    <a:pt x="2991275" y="735489"/>
                    <a:pt x="2991884" y="737975"/>
                    <a:pt x="2992732" y="740385"/>
                  </a:cubicBezTo>
                  <a:cubicBezTo>
                    <a:pt x="2993084" y="740890"/>
                    <a:pt x="2993532" y="741309"/>
                    <a:pt x="2994065" y="741623"/>
                  </a:cubicBezTo>
                  <a:cubicBezTo>
                    <a:pt x="2996256" y="742671"/>
                    <a:pt x="2998066" y="739528"/>
                    <a:pt x="2998256" y="737146"/>
                  </a:cubicBezTo>
                  <a:cubicBezTo>
                    <a:pt x="2998447" y="734765"/>
                    <a:pt x="2998733" y="731527"/>
                    <a:pt x="3001209" y="731241"/>
                  </a:cubicBezTo>
                  <a:cubicBezTo>
                    <a:pt x="3004733" y="736099"/>
                    <a:pt x="3003495" y="742766"/>
                    <a:pt x="3003971" y="748672"/>
                  </a:cubicBezTo>
                  <a:cubicBezTo>
                    <a:pt x="3004943" y="757692"/>
                    <a:pt x="3010134" y="765721"/>
                    <a:pt x="3017973" y="770293"/>
                  </a:cubicBezTo>
                  <a:cubicBezTo>
                    <a:pt x="3019116" y="771027"/>
                    <a:pt x="3020431" y="771455"/>
                    <a:pt x="3021783" y="771532"/>
                  </a:cubicBezTo>
                  <a:cubicBezTo>
                    <a:pt x="3024898" y="771094"/>
                    <a:pt x="3027193" y="768388"/>
                    <a:pt x="3027117" y="765245"/>
                  </a:cubicBezTo>
                  <a:cubicBezTo>
                    <a:pt x="3026889" y="762226"/>
                    <a:pt x="3026079" y="759292"/>
                    <a:pt x="3024736" y="756578"/>
                  </a:cubicBezTo>
                  <a:cubicBezTo>
                    <a:pt x="3023298" y="752596"/>
                    <a:pt x="3022469" y="748424"/>
                    <a:pt x="3022259" y="744195"/>
                  </a:cubicBezTo>
                  <a:cubicBezTo>
                    <a:pt x="3022259" y="740099"/>
                    <a:pt x="3023402" y="734670"/>
                    <a:pt x="3027498" y="734670"/>
                  </a:cubicBezTo>
                  <a:cubicBezTo>
                    <a:pt x="3031594" y="734670"/>
                    <a:pt x="3034356" y="737813"/>
                    <a:pt x="3035404" y="741433"/>
                  </a:cubicBezTo>
                  <a:cubicBezTo>
                    <a:pt x="3035804" y="745147"/>
                    <a:pt x="3036766" y="748777"/>
                    <a:pt x="3038262" y="752196"/>
                  </a:cubicBezTo>
                  <a:cubicBezTo>
                    <a:pt x="3040262" y="755434"/>
                    <a:pt x="3045691" y="756863"/>
                    <a:pt x="3047787" y="753720"/>
                  </a:cubicBezTo>
                  <a:cubicBezTo>
                    <a:pt x="3048463" y="752434"/>
                    <a:pt x="3048634" y="750939"/>
                    <a:pt x="3048263" y="749529"/>
                  </a:cubicBezTo>
                  <a:cubicBezTo>
                    <a:pt x="3047301" y="746462"/>
                    <a:pt x="3046063" y="743500"/>
                    <a:pt x="3044548" y="740671"/>
                  </a:cubicBezTo>
                  <a:cubicBezTo>
                    <a:pt x="3042976" y="737689"/>
                    <a:pt x="3042976" y="734127"/>
                    <a:pt x="3044548" y="731146"/>
                  </a:cubicBezTo>
                  <a:cubicBezTo>
                    <a:pt x="3045967" y="729155"/>
                    <a:pt x="3048596" y="728431"/>
                    <a:pt x="3050834" y="729431"/>
                  </a:cubicBezTo>
                  <a:cubicBezTo>
                    <a:pt x="3053406" y="730384"/>
                    <a:pt x="3054168" y="733527"/>
                    <a:pt x="3054549" y="736194"/>
                  </a:cubicBezTo>
                  <a:lnTo>
                    <a:pt x="3057502" y="755720"/>
                  </a:lnTo>
                  <a:cubicBezTo>
                    <a:pt x="3057816" y="758978"/>
                    <a:pt x="3058559" y="762178"/>
                    <a:pt x="3059693" y="765245"/>
                  </a:cubicBezTo>
                  <a:cubicBezTo>
                    <a:pt x="3060836" y="768293"/>
                    <a:pt x="3063074" y="770808"/>
                    <a:pt x="3065979" y="772294"/>
                  </a:cubicBezTo>
                  <a:cubicBezTo>
                    <a:pt x="3067836" y="773094"/>
                    <a:pt x="3069932" y="773094"/>
                    <a:pt x="3071789" y="772294"/>
                  </a:cubicBezTo>
                  <a:cubicBezTo>
                    <a:pt x="3073713" y="771646"/>
                    <a:pt x="3075009" y="769846"/>
                    <a:pt x="3075028" y="767817"/>
                  </a:cubicBezTo>
                  <a:cubicBezTo>
                    <a:pt x="3074723" y="766121"/>
                    <a:pt x="3073971" y="764540"/>
                    <a:pt x="3072837" y="763245"/>
                  </a:cubicBezTo>
                  <a:cubicBezTo>
                    <a:pt x="3069894" y="759130"/>
                    <a:pt x="3068151" y="754282"/>
                    <a:pt x="3067789" y="749243"/>
                  </a:cubicBezTo>
                  <a:cubicBezTo>
                    <a:pt x="3067789" y="747243"/>
                    <a:pt x="3067789" y="744766"/>
                    <a:pt x="3069884" y="744004"/>
                  </a:cubicBezTo>
                  <a:cubicBezTo>
                    <a:pt x="3071189" y="743709"/>
                    <a:pt x="3072561" y="744023"/>
                    <a:pt x="3073599" y="744862"/>
                  </a:cubicBezTo>
                  <a:cubicBezTo>
                    <a:pt x="3075914" y="746957"/>
                    <a:pt x="3077457" y="749777"/>
                    <a:pt x="3077981" y="752863"/>
                  </a:cubicBezTo>
                  <a:cubicBezTo>
                    <a:pt x="3078371" y="755968"/>
                    <a:pt x="3079476" y="758930"/>
                    <a:pt x="3081219" y="761530"/>
                  </a:cubicBezTo>
                  <a:cubicBezTo>
                    <a:pt x="3083096" y="764178"/>
                    <a:pt x="3086629" y="765036"/>
                    <a:pt x="3089506" y="763531"/>
                  </a:cubicBezTo>
                  <a:cubicBezTo>
                    <a:pt x="3091382" y="761912"/>
                    <a:pt x="3092125" y="759330"/>
                    <a:pt x="3091411" y="756958"/>
                  </a:cubicBezTo>
                  <a:cubicBezTo>
                    <a:pt x="3090592" y="754682"/>
                    <a:pt x="3089401" y="752558"/>
                    <a:pt x="3087887" y="750672"/>
                  </a:cubicBezTo>
                  <a:cubicBezTo>
                    <a:pt x="3083448" y="744300"/>
                    <a:pt x="3080219" y="737165"/>
                    <a:pt x="3078362" y="729622"/>
                  </a:cubicBezTo>
                  <a:cubicBezTo>
                    <a:pt x="3077790" y="727145"/>
                    <a:pt x="3077790" y="723907"/>
                    <a:pt x="3080171" y="722954"/>
                  </a:cubicBezTo>
                  <a:cubicBezTo>
                    <a:pt x="3081791" y="722459"/>
                    <a:pt x="3083543" y="723030"/>
                    <a:pt x="3084553" y="724383"/>
                  </a:cubicBezTo>
                  <a:cubicBezTo>
                    <a:pt x="3085505" y="725697"/>
                    <a:pt x="3086182" y="727183"/>
                    <a:pt x="3086553" y="728764"/>
                  </a:cubicBezTo>
                  <a:cubicBezTo>
                    <a:pt x="3087382" y="731431"/>
                    <a:pt x="3088334" y="734003"/>
                    <a:pt x="3089411" y="736480"/>
                  </a:cubicBezTo>
                  <a:cubicBezTo>
                    <a:pt x="3090401" y="739566"/>
                    <a:pt x="3092373" y="742242"/>
                    <a:pt x="3095030" y="744100"/>
                  </a:cubicBezTo>
                  <a:cubicBezTo>
                    <a:pt x="3097726" y="745833"/>
                    <a:pt x="3101326" y="745052"/>
                    <a:pt x="3103060" y="742357"/>
                  </a:cubicBezTo>
                  <a:cubicBezTo>
                    <a:pt x="3103155" y="742204"/>
                    <a:pt x="3103241" y="742061"/>
                    <a:pt x="3103317" y="741909"/>
                  </a:cubicBezTo>
                  <a:cubicBezTo>
                    <a:pt x="3104270" y="739242"/>
                    <a:pt x="3102270" y="736575"/>
                    <a:pt x="3100841" y="734098"/>
                  </a:cubicBezTo>
                  <a:cubicBezTo>
                    <a:pt x="3099593" y="732031"/>
                    <a:pt x="3098659" y="729784"/>
                    <a:pt x="3098079" y="727431"/>
                  </a:cubicBezTo>
                  <a:cubicBezTo>
                    <a:pt x="3097650" y="726231"/>
                    <a:pt x="3097650" y="724916"/>
                    <a:pt x="3098079" y="723716"/>
                  </a:cubicBezTo>
                  <a:cubicBezTo>
                    <a:pt x="3098402" y="723107"/>
                    <a:pt x="3098898" y="722611"/>
                    <a:pt x="3099507" y="722288"/>
                  </a:cubicBezTo>
                  <a:cubicBezTo>
                    <a:pt x="3102917" y="720592"/>
                    <a:pt x="3107051" y="721792"/>
                    <a:pt x="3109032" y="725050"/>
                  </a:cubicBezTo>
                  <a:cubicBezTo>
                    <a:pt x="3110756" y="728193"/>
                    <a:pt x="3111518" y="731765"/>
                    <a:pt x="3111223" y="735337"/>
                  </a:cubicBezTo>
                  <a:cubicBezTo>
                    <a:pt x="3110928" y="738889"/>
                    <a:pt x="3111413" y="742471"/>
                    <a:pt x="3112652" y="745814"/>
                  </a:cubicBezTo>
                  <a:cubicBezTo>
                    <a:pt x="3113090" y="746690"/>
                    <a:pt x="3113709" y="747471"/>
                    <a:pt x="3114462" y="748100"/>
                  </a:cubicBezTo>
                  <a:cubicBezTo>
                    <a:pt x="3116195" y="748995"/>
                    <a:pt x="3118252" y="748995"/>
                    <a:pt x="3119986" y="748100"/>
                  </a:cubicBezTo>
                  <a:cubicBezTo>
                    <a:pt x="3121243" y="747538"/>
                    <a:pt x="3122377" y="746728"/>
                    <a:pt x="3123320" y="745719"/>
                  </a:cubicBezTo>
                  <a:cubicBezTo>
                    <a:pt x="3125844" y="741937"/>
                    <a:pt x="3125844" y="737023"/>
                    <a:pt x="3123320" y="733241"/>
                  </a:cubicBezTo>
                  <a:cubicBezTo>
                    <a:pt x="3120815" y="729517"/>
                    <a:pt x="3118557" y="725640"/>
                    <a:pt x="3116557" y="721621"/>
                  </a:cubicBezTo>
                  <a:cubicBezTo>
                    <a:pt x="3115481" y="719411"/>
                    <a:pt x="3115852" y="716772"/>
                    <a:pt x="3117509" y="714953"/>
                  </a:cubicBezTo>
                  <a:cubicBezTo>
                    <a:pt x="3119538" y="713562"/>
                    <a:pt x="3122281" y="713848"/>
                    <a:pt x="3123987" y="715620"/>
                  </a:cubicBezTo>
                  <a:cubicBezTo>
                    <a:pt x="3125577" y="717334"/>
                    <a:pt x="3126615" y="719497"/>
                    <a:pt x="3126939" y="721811"/>
                  </a:cubicBezTo>
                  <a:cubicBezTo>
                    <a:pt x="3127234" y="723373"/>
                    <a:pt x="3127682" y="724907"/>
                    <a:pt x="3128273" y="726383"/>
                  </a:cubicBezTo>
                  <a:cubicBezTo>
                    <a:pt x="3128949" y="727840"/>
                    <a:pt x="3130244" y="728926"/>
                    <a:pt x="3131797" y="729336"/>
                  </a:cubicBezTo>
                  <a:cubicBezTo>
                    <a:pt x="3134845" y="729812"/>
                    <a:pt x="3137417" y="726574"/>
                    <a:pt x="3137607" y="723621"/>
                  </a:cubicBezTo>
                  <a:cubicBezTo>
                    <a:pt x="3137388" y="720630"/>
                    <a:pt x="3136874" y="717658"/>
                    <a:pt x="3136083" y="714763"/>
                  </a:cubicBezTo>
                  <a:cubicBezTo>
                    <a:pt x="3136750" y="713315"/>
                    <a:pt x="3138198" y="712381"/>
                    <a:pt x="3139798" y="712381"/>
                  </a:cubicBezTo>
                  <a:cubicBezTo>
                    <a:pt x="3141598" y="712210"/>
                    <a:pt x="3143370" y="712924"/>
                    <a:pt x="3144560" y="714286"/>
                  </a:cubicBezTo>
                  <a:cubicBezTo>
                    <a:pt x="3145437" y="715553"/>
                    <a:pt x="3146046" y="716972"/>
                    <a:pt x="3146370" y="718478"/>
                  </a:cubicBezTo>
                  <a:cubicBezTo>
                    <a:pt x="3147123" y="722288"/>
                    <a:pt x="3148542" y="725926"/>
                    <a:pt x="3150561" y="729241"/>
                  </a:cubicBezTo>
                  <a:cubicBezTo>
                    <a:pt x="3152666" y="732632"/>
                    <a:pt x="3156143" y="734927"/>
                    <a:pt x="3160086" y="735527"/>
                  </a:cubicBezTo>
                  <a:cubicBezTo>
                    <a:pt x="3162325" y="735813"/>
                    <a:pt x="3164534" y="734822"/>
                    <a:pt x="3165801" y="732955"/>
                  </a:cubicBezTo>
                  <a:cubicBezTo>
                    <a:pt x="3166230" y="732069"/>
                    <a:pt x="3166420" y="731079"/>
                    <a:pt x="3166373" y="730098"/>
                  </a:cubicBezTo>
                  <a:cubicBezTo>
                    <a:pt x="3165906" y="725002"/>
                    <a:pt x="3163877" y="720182"/>
                    <a:pt x="3160563" y="716287"/>
                  </a:cubicBezTo>
                  <a:cubicBezTo>
                    <a:pt x="3158848" y="714305"/>
                    <a:pt x="3157610" y="711962"/>
                    <a:pt x="3156943" y="709429"/>
                  </a:cubicBezTo>
                  <a:cubicBezTo>
                    <a:pt x="3156514" y="707876"/>
                    <a:pt x="3157124" y="706228"/>
                    <a:pt x="3158467" y="705333"/>
                  </a:cubicBezTo>
                  <a:cubicBezTo>
                    <a:pt x="3160038" y="704876"/>
                    <a:pt x="3161744" y="705266"/>
                    <a:pt x="3162944" y="706381"/>
                  </a:cubicBezTo>
                  <a:cubicBezTo>
                    <a:pt x="3164077" y="707524"/>
                    <a:pt x="3165544" y="708257"/>
                    <a:pt x="3167135" y="708476"/>
                  </a:cubicBezTo>
                  <a:cubicBezTo>
                    <a:pt x="3168925" y="708343"/>
                    <a:pt x="3170478" y="707200"/>
                    <a:pt x="3171135" y="705523"/>
                  </a:cubicBezTo>
                  <a:cubicBezTo>
                    <a:pt x="3171735" y="703895"/>
                    <a:pt x="3172154" y="702199"/>
                    <a:pt x="3172373" y="700475"/>
                  </a:cubicBezTo>
                  <a:cubicBezTo>
                    <a:pt x="3172535" y="699294"/>
                    <a:pt x="3172850" y="698142"/>
                    <a:pt x="3173326" y="697046"/>
                  </a:cubicBezTo>
                  <a:cubicBezTo>
                    <a:pt x="3174088" y="694855"/>
                    <a:pt x="3175612" y="692569"/>
                    <a:pt x="3177898" y="692569"/>
                  </a:cubicBezTo>
                  <a:cubicBezTo>
                    <a:pt x="3179727" y="692722"/>
                    <a:pt x="3181260" y="694027"/>
                    <a:pt x="3181708" y="695808"/>
                  </a:cubicBezTo>
                  <a:cubicBezTo>
                    <a:pt x="3182184" y="697494"/>
                    <a:pt x="3182184" y="699266"/>
                    <a:pt x="3181708" y="700951"/>
                  </a:cubicBezTo>
                  <a:cubicBezTo>
                    <a:pt x="3181041" y="702609"/>
                    <a:pt x="3180565" y="704333"/>
                    <a:pt x="3180279" y="706095"/>
                  </a:cubicBezTo>
                  <a:cubicBezTo>
                    <a:pt x="3180136" y="706657"/>
                    <a:pt x="3180136" y="707247"/>
                    <a:pt x="3180279" y="707809"/>
                  </a:cubicBezTo>
                  <a:cubicBezTo>
                    <a:pt x="3180279" y="708952"/>
                    <a:pt x="3181137" y="711238"/>
                    <a:pt x="3182279" y="711619"/>
                  </a:cubicBezTo>
                  <a:cubicBezTo>
                    <a:pt x="3186089" y="713143"/>
                    <a:pt x="3188185" y="709810"/>
                    <a:pt x="3190566" y="706476"/>
                  </a:cubicBezTo>
                  <a:cubicBezTo>
                    <a:pt x="3192719" y="703047"/>
                    <a:pt x="3193405" y="698894"/>
                    <a:pt x="3192471" y="694951"/>
                  </a:cubicBezTo>
                  <a:cubicBezTo>
                    <a:pt x="3192471" y="692855"/>
                    <a:pt x="3191233" y="691236"/>
                    <a:pt x="3192471" y="689236"/>
                  </a:cubicBezTo>
                  <a:cubicBezTo>
                    <a:pt x="3193338" y="686692"/>
                    <a:pt x="3194776" y="684378"/>
                    <a:pt x="3196662" y="682473"/>
                  </a:cubicBezTo>
                  <a:cubicBezTo>
                    <a:pt x="3198348" y="685054"/>
                    <a:pt x="3199853" y="687759"/>
                    <a:pt x="3201139" y="690569"/>
                  </a:cubicBezTo>
                  <a:cubicBezTo>
                    <a:pt x="3202472" y="693522"/>
                    <a:pt x="3200472" y="696760"/>
                    <a:pt x="3199139" y="700094"/>
                  </a:cubicBezTo>
                  <a:cubicBezTo>
                    <a:pt x="3197805" y="703428"/>
                    <a:pt x="3197996" y="707524"/>
                    <a:pt x="3201234" y="708476"/>
                  </a:cubicBezTo>
                  <a:cubicBezTo>
                    <a:pt x="3204473" y="709429"/>
                    <a:pt x="3206282" y="706857"/>
                    <a:pt x="3207140" y="704380"/>
                  </a:cubicBezTo>
                  <a:cubicBezTo>
                    <a:pt x="3207997" y="701904"/>
                    <a:pt x="3207902" y="699142"/>
                    <a:pt x="3208854" y="696665"/>
                  </a:cubicBezTo>
                  <a:cubicBezTo>
                    <a:pt x="3209807" y="694189"/>
                    <a:pt x="3212759" y="692188"/>
                    <a:pt x="3215141" y="693331"/>
                  </a:cubicBezTo>
                  <a:cubicBezTo>
                    <a:pt x="3217522" y="694474"/>
                    <a:pt x="3217141" y="699332"/>
                    <a:pt x="3215617" y="702285"/>
                  </a:cubicBezTo>
                  <a:lnTo>
                    <a:pt x="3210378" y="712762"/>
                  </a:lnTo>
                  <a:cubicBezTo>
                    <a:pt x="3209292" y="714486"/>
                    <a:pt x="3208645" y="716449"/>
                    <a:pt x="3208473" y="718478"/>
                  </a:cubicBezTo>
                  <a:cubicBezTo>
                    <a:pt x="3208292" y="720630"/>
                    <a:pt x="3209645" y="722621"/>
                    <a:pt x="3211712" y="723240"/>
                  </a:cubicBezTo>
                  <a:cubicBezTo>
                    <a:pt x="3214093" y="723716"/>
                    <a:pt x="3216284" y="721716"/>
                    <a:pt x="3217713" y="719716"/>
                  </a:cubicBezTo>
                  <a:cubicBezTo>
                    <a:pt x="3219646" y="716801"/>
                    <a:pt x="3221065" y="713582"/>
                    <a:pt x="3221904" y="710191"/>
                  </a:cubicBezTo>
                  <a:cubicBezTo>
                    <a:pt x="3222856" y="706190"/>
                    <a:pt x="3224285" y="700666"/>
                    <a:pt x="3228476" y="700666"/>
                  </a:cubicBezTo>
                  <a:cubicBezTo>
                    <a:pt x="3231324" y="700961"/>
                    <a:pt x="3233448" y="703428"/>
                    <a:pt x="3233333" y="706285"/>
                  </a:cubicBezTo>
                  <a:cubicBezTo>
                    <a:pt x="3233067" y="709086"/>
                    <a:pt x="3231781" y="711696"/>
                    <a:pt x="3229714" y="713620"/>
                  </a:cubicBezTo>
                  <a:cubicBezTo>
                    <a:pt x="3226952" y="716668"/>
                    <a:pt x="3223332" y="720192"/>
                    <a:pt x="3224666" y="724002"/>
                  </a:cubicBezTo>
                  <a:cubicBezTo>
                    <a:pt x="3226133" y="727059"/>
                    <a:pt x="3229705" y="728469"/>
                    <a:pt x="3232857" y="727240"/>
                  </a:cubicBezTo>
                  <a:cubicBezTo>
                    <a:pt x="3235877" y="726002"/>
                    <a:pt x="3238296" y="723650"/>
                    <a:pt x="3239620" y="720668"/>
                  </a:cubicBezTo>
                  <a:cubicBezTo>
                    <a:pt x="3241144" y="717811"/>
                    <a:pt x="3242096" y="714763"/>
                    <a:pt x="3243716" y="711905"/>
                  </a:cubicBezTo>
                  <a:cubicBezTo>
                    <a:pt x="3245335" y="709048"/>
                    <a:pt x="3246002" y="708952"/>
                    <a:pt x="3247716" y="709238"/>
                  </a:cubicBezTo>
                  <a:cubicBezTo>
                    <a:pt x="3249288" y="714810"/>
                    <a:pt x="3247926" y="720802"/>
                    <a:pt x="3244097" y="725145"/>
                  </a:cubicBezTo>
                  <a:cubicBezTo>
                    <a:pt x="3242563" y="726564"/>
                    <a:pt x="3241249" y="728203"/>
                    <a:pt x="3240191" y="730003"/>
                  </a:cubicBezTo>
                  <a:cubicBezTo>
                    <a:pt x="3239429" y="731908"/>
                    <a:pt x="3240191" y="734670"/>
                    <a:pt x="3242287" y="735051"/>
                  </a:cubicBezTo>
                  <a:cubicBezTo>
                    <a:pt x="3243039" y="735194"/>
                    <a:pt x="3243821" y="735194"/>
                    <a:pt x="3244573" y="735051"/>
                  </a:cubicBezTo>
                  <a:cubicBezTo>
                    <a:pt x="3249078" y="733565"/>
                    <a:pt x="3252612" y="730031"/>
                    <a:pt x="3254098" y="725526"/>
                  </a:cubicBezTo>
                  <a:cubicBezTo>
                    <a:pt x="3255241" y="722002"/>
                    <a:pt x="3255336" y="717525"/>
                    <a:pt x="3258765" y="716001"/>
                  </a:cubicBezTo>
                  <a:cubicBezTo>
                    <a:pt x="3261070" y="724535"/>
                    <a:pt x="3258165" y="733632"/>
                    <a:pt x="3251336" y="739242"/>
                  </a:cubicBezTo>
                  <a:cubicBezTo>
                    <a:pt x="3249202" y="740823"/>
                    <a:pt x="3247249" y="742642"/>
                    <a:pt x="3245525" y="744671"/>
                  </a:cubicBezTo>
                  <a:cubicBezTo>
                    <a:pt x="3243877" y="746805"/>
                    <a:pt x="3243877" y="749777"/>
                    <a:pt x="3245525" y="751910"/>
                  </a:cubicBezTo>
                  <a:cubicBezTo>
                    <a:pt x="3247135" y="753482"/>
                    <a:pt x="3249402" y="754187"/>
                    <a:pt x="3251621" y="753815"/>
                  </a:cubicBezTo>
                  <a:cubicBezTo>
                    <a:pt x="3257746" y="753291"/>
                    <a:pt x="3263194" y="749710"/>
                    <a:pt x="3266099" y="744290"/>
                  </a:cubicBezTo>
                  <a:cubicBezTo>
                    <a:pt x="3268147" y="738756"/>
                    <a:pt x="3269519" y="733003"/>
                    <a:pt x="3270195" y="727145"/>
                  </a:cubicBezTo>
                  <a:cubicBezTo>
                    <a:pt x="3270767" y="725050"/>
                    <a:pt x="3271814" y="722764"/>
                    <a:pt x="3273910" y="722192"/>
                  </a:cubicBezTo>
                  <a:cubicBezTo>
                    <a:pt x="3276005" y="721621"/>
                    <a:pt x="3279339" y="724383"/>
                    <a:pt x="3279530" y="727145"/>
                  </a:cubicBezTo>
                  <a:cubicBezTo>
                    <a:pt x="3279292" y="729974"/>
                    <a:pt x="3278587" y="732746"/>
                    <a:pt x="3277434" y="735337"/>
                  </a:cubicBezTo>
                  <a:cubicBezTo>
                    <a:pt x="3276301" y="737937"/>
                    <a:pt x="3276625" y="740947"/>
                    <a:pt x="3278291" y="743242"/>
                  </a:cubicBezTo>
                  <a:cubicBezTo>
                    <a:pt x="3281178" y="745509"/>
                    <a:pt x="3285321" y="745176"/>
                    <a:pt x="3287816" y="742480"/>
                  </a:cubicBezTo>
                  <a:cubicBezTo>
                    <a:pt x="3290036" y="739747"/>
                    <a:pt x="3291455" y="736451"/>
                    <a:pt x="3291912" y="732955"/>
                  </a:cubicBezTo>
                  <a:cubicBezTo>
                    <a:pt x="3292388" y="731146"/>
                    <a:pt x="3292770" y="729241"/>
                    <a:pt x="3293246" y="727431"/>
                  </a:cubicBezTo>
                  <a:cubicBezTo>
                    <a:pt x="3296408" y="733908"/>
                    <a:pt x="3296856" y="741385"/>
                    <a:pt x="3294484" y="748196"/>
                  </a:cubicBezTo>
                  <a:cubicBezTo>
                    <a:pt x="3293760" y="749948"/>
                    <a:pt x="3293217" y="751767"/>
                    <a:pt x="3292865" y="753625"/>
                  </a:cubicBezTo>
                  <a:cubicBezTo>
                    <a:pt x="3292655" y="755568"/>
                    <a:pt x="3293579" y="757463"/>
                    <a:pt x="3295246" y="758482"/>
                  </a:cubicBezTo>
                  <a:cubicBezTo>
                    <a:pt x="3296179" y="758720"/>
                    <a:pt x="3297170" y="758720"/>
                    <a:pt x="3298104" y="758482"/>
                  </a:cubicBezTo>
                  <a:cubicBezTo>
                    <a:pt x="3302828" y="757263"/>
                    <a:pt x="3306247" y="753158"/>
                    <a:pt x="3306581" y="748291"/>
                  </a:cubicBezTo>
                  <a:cubicBezTo>
                    <a:pt x="3306866" y="743595"/>
                    <a:pt x="3306866" y="738889"/>
                    <a:pt x="3306581" y="734194"/>
                  </a:cubicBezTo>
                  <a:cubicBezTo>
                    <a:pt x="3306581" y="732289"/>
                    <a:pt x="3307629" y="729622"/>
                    <a:pt x="3309533" y="730193"/>
                  </a:cubicBezTo>
                  <a:cubicBezTo>
                    <a:pt x="3310257" y="730460"/>
                    <a:pt x="3310838" y="731012"/>
                    <a:pt x="3311153" y="731717"/>
                  </a:cubicBezTo>
                  <a:cubicBezTo>
                    <a:pt x="3314677" y="737908"/>
                    <a:pt x="3311153" y="745814"/>
                    <a:pt x="3313820" y="752482"/>
                  </a:cubicBezTo>
                  <a:cubicBezTo>
                    <a:pt x="3315744" y="756454"/>
                    <a:pt x="3318792" y="759768"/>
                    <a:pt x="3322583" y="762007"/>
                  </a:cubicBezTo>
                  <a:cubicBezTo>
                    <a:pt x="3325059" y="763626"/>
                    <a:pt x="3329250" y="764769"/>
                    <a:pt x="3330298" y="762007"/>
                  </a:cubicBezTo>
                  <a:cubicBezTo>
                    <a:pt x="3330774" y="760911"/>
                    <a:pt x="3330774" y="759673"/>
                    <a:pt x="3330298" y="758578"/>
                  </a:cubicBezTo>
                  <a:cubicBezTo>
                    <a:pt x="3328202" y="753625"/>
                    <a:pt x="3324869" y="749053"/>
                    <a:pt x="3322488" y="744481"/>
                  </a:cubicBezTo>
                  <a:cubicBezTo>
                    <a:pt x="3319821" y="739794"/>
                    <a:pt x="3319201" y="734213"/>
                    <a:pt x="3320773" y="729050"/>
                  </a:cubicBezTo>
                  <a:cubicBezTo>
                    <a:pt x="3323059" y="727621"/>
                    <a:pt x="3325821" y="730003"/>
                    <a:pt x="3326679" y="732384"/>
                  </a:cubicBezTo>
                  <a:cubicBezTo>
                    <a:pt x="3326993" y="734927"/>
                    <a:pt x="3327593" y="737413"/>
                    <a:pt x="3328488" y="739813"/>
                  </a:cubicBezTo>
                  <a:cubicBezTo>
                    <a:pt x="3328803" y="740318"/>
                    <a:pt x="3329222" y="740737"/>
                    <a:pt x="3329726" y="741052"/>
                  </a:cubicBezTo>
                  <a:cubicBezTo>
                    <a:pt x="3332013" y="742099"/>
                    <a:pt x="3333822" y="738956"/>
                    <a:pt x="3333917" y="736575"/>
                  </a:cubicBezTo>
                  <a:cubicBezTo>
                    <a:pt x="3334013" y="734194"/>
                    <a:pt x="3334489" y="730955"/>
                    <a:pt x="3336965" y="730670"/>
                  </a:cubicBezTo>
                  <a:cubicBezTo>
                    <a:pt x="3340490" y="735527"/>
                    <a:pt x="3339156" y="742195"/>
                    <a:pt x="3339728" y="748100"/>
                  </a:cubicBezTo>
                  <a:cubicBezTo>
                    <a:pt x="3340556" y="757168"/>
                    <a:pt x="3345795" y="765255"/>
                    <a:pt x="3353729" y="769722"/>
                  </a:cubicBezTo>
                  <a:cubicBezTo>
                    <a:pt x="3354834" y="770455"/>
                    <a:pt x="3356120" y="770884"/>
                    <a:pt x="3357444" y="770960"/>
                  </a:cubicBezTo>
                  <a:cubicBezTo>
                    <a:pt x="3360597" y="770570"/>
                    <a:pt x="3362950" y="767855"/>
                    <a:pt x="3362873" y="764674"/>
                  </a:cubicBezTo>
                  <a:cubicBezTo>
                    <a:pt x="3362645" y="761654"/>
                    <a:pt x="3361835" y="758720"/>
                    <a:pt x="3360492" y="756006"/>
                  </a:cubicBezTo>
                  <a:cubicBezTo>
                    <a:pt x="3359016" y="752034"/>
                    <a:pt x="3358177" y="747853"/>
                    <a:pt x="3358016" y="743623"/>
                  </a:cubicBezTo>
                  <a:cubicBezTo>
                    <a:pt x="3358016" y="739528"/>
                    <a:pt x="3359159" y="734098"/>
                    <a:pt x="3363159" y="734098"/>
                  </a:cubicBezTo>
                  <a:cubicBezTo>
                    <a:pt x="3367160" y="734098"/>
                    <a:pt x="3370113" y="737242"/>
                    <a:pt x="3371065" y="740861"/>
                  </a:cubicBezTo>
                  <a:cubicBezTo>
                    <a:pt x="3371551" y="744557"/>
                    <a:pt x="3372513" y="748176"/>
                    <a:pt x="3373922" y="751624"/>
                  </a:cubicBezTo>
                  <a:cubicBezTo>
                    <a:pt x="3375923" y="754863"/>
                    <a:pt x="3381447" y="756292"/>
                    <a:pt x="3383447" y="753148"/>
                  </a:cubicBezTo>
                  <a:cubicBezTo>
                    <a:pt x="3384124" y="751862"/>
                    <a:pt x="3384295" y="750367"/>
                    <a:pt x="3383924" y="748957"/>
                  </a:cubicBezTo>
                  <a:cubicBezTo>
                    <a:pt x="3382971" y="745881"/>
                    <a:pt x="3381695" y="742909"/>
                    <a:pt x="3380114" y="740099"/>
                  </a:cubicBezTo>
                  <a:cubicBezTo>
                    <a:pt x="3378542" y="737118"/>
                    <a:pt x="3378542" y="733555"/>
                    <a:pt x="3380114" y="730574"/>
                  </a:cubicBezTo>
                  <a:cubicBezTo>
                    <a:pt x="3381533" y="728583"/>
                    <a:pt x="3384162" y="727860"/>
                    <a:pt x="3386400" y="728860"/>
                  </a:cubicBezTo>
                  <a:cubicBezTo>
                    <a:pt x="3388972" y="729812"/>
                    <a:pt x="3389734" y="732955"/>
                    <a:pt x="3390115" y="735622"/>
                  </a:cubicBezTo>
                  <a:lnTo>
                    <a:pt x="3392972" y="755149"/>
                  </a:lnTo>
                  <a:cubicBezTo>
                    <a:pt x="3393287" y="758406"/>
                    <a:pt x="3394030" y="761607"/>
                    <a:pt x="3395163" y="764674"/>
                  </a:cubicBezTo>
                  <a:cubicBezTo>
                    <a:pt x="3396344" y="767731"/>
                    <a:pt x="3398621" y="770246"/>
                    <a:pt x="3401545" y="771722"/>
                  </a:cubicBezTo>
                  <a:cubicBezTo>
                    <a:pt x="3403393" y="772532"/>
                    <a:pt x="3405507" y="772532"/>
                    <a:pt x="3407355" y="771722"/>
                  </a:cubicBezTo>
                  <a:cubicBezTo>
                    <a:pt x="3409241" y="771027"/>
                    <a:pt x="3410527" y="769255"/>
                    <a:pt x="3410594" y="767246"/>
                  </a:cubicBezTo>
                  <a:cubicBezTo>
                    <a:pt x="3410260" y="765540"/>
                    <a:pt x="3409470" y="763959"/>
                    <a:pt x="3408308" y="762673"/>
                  </a:cubicBezTo>
                  <a:cubicBezTo>
                    <a:pt x="3405450" y="758520"/>
                    <a:pt x="3403707" y="753691"/>
                    <a:pt x="3403259" y="748672"/>
                  </a:cubicBezTo>
                  <a:cubicBezTo>
                    <a:pt x="3403259" y="746671"/>
                    <a:pt x="3403259" y="744195"/>
                    <a:pt x="3405450" y="743433"/>
                  </a:cubicBezTo>
                  <a:cubicBezTo>
                    <a:pt x="3406727" y="743138"/>
                    <a:pt x="3408060" y="743452"/>
                    <a:pt x="3409070" y="744290"/>
                  </a:cubicBezTo>
                  <a:cubicBezTo>
                    <a:pt x="3411422" y="746367"/>
                    <a:pt x="3412965" y="749195"/>
                    <a:pt x="3413451" y="752291"/>
                  </a:cubicBezTo>
                  <a:cubicBezTo>
                    <a:pt x="3413927" y="755368"/>
                    <a:pt x="3415023" y="758320"/>
                    <a:pt x="3416690" y="760959"/>
                  </a:cubicBezTo>
                  <a:cubicBezTo>
                    <a:pt x="3418623" y="763588"/>
                    <a:pt x="3422167" y="764426"/>
                    <a:pt x="3425072" y="762959"/>
                  </a:cubicBezTo>
                  <a:cubicBezTo>
                    <a:pt x="3426948" y="761340"/>
                    <a:pt x="3427691" y="758759"/>
                    <a:pt x="3426977" y="756387"/>
                  </a:cubicBezTo>
                  <a:cubicBezTo>
                    <a:pt x="3426120" y="754129"/>
                    <a:pt x="3424938" y="752005"/>
                    <a:pt x="3423452" y="750100"/>
                  </a:cubicBezTo>
                  <a:cubicBezTo>
                    <a:pt x="3419014" y="743728"/>
                    <a:pt x="3415785" y="736594"/>
                    <a:pt x="3413927" y="729050"/>
                  </a:cubicBezTo>
                  <a:cubicBezTo>
                    <a:pt x="3413356" y="726574"/>
                    <a:pt x="3413356" y="723335"/>
                    <a:pt x="3415737" y="722383"/>
                  </a:cubicBezTo>
                  <a:cubicBezTo>
                    <a:pt x="3417356" y="721887"/>
                    <a:pt x="3419109" y="722459"/>
                    <a:pt x="3420119" y="723812"/>
                  </a:cubicBezTo>
                  <a:cubicBezTo>
                    <a:pt x="3421071" y="725126"/>
                    <a:pt x="3421747" y="726612"/>
                    <a:pt x="3422119" y="728193"/>
                  </a:cubicBezTo>
                  <a:cubicBezTo>
                    <a:pt x="3422910" y="730822"/>
                    <a:pt x="3423871" y="733394"/>
                    <a:pt x="3424976" y="735908"/>
                  </a:cubicBezTo>
                  <a:cubicBezTo>
                    <a:pt x="3425929" y="739013"/>
                    <a:pt x="3427910" y="741699"/>
                    <a:pt x="3430596" y="743528"/>
                  </a:cubicBezTo>
                  <a:cubicBezTo>
                    <a:pt x="3433292" y="745262"/>
                    <a:pt x="3436892" y="744481"/>
                    <a:pt x="3438626" y="741776"/>
                  </a:cubicBezTo>
                  <a:cubicBezTo>
                    <a:pt x="3438721" y="741633"/>
                    <a:pt x="3438807" y="741490"/>
                    <a:pt x="3438883" y="741338"/>
                  </a:cubicBezTo>
                  <a:cubicBezTo>
                    <a:pt x="3439835" y="738671"/>
                    <a:pt x="3437835" y="736004"/>
                    <a:pt x="3436311" y="733527"/>
                  </a:cubicBezTo>
                  <a:cubicBezTo>
                    <a:pt x="3435063" y="731460"/>
                    <a:pt x="3434130" y="729212"/>
                    <a:pt x="3433549" y="726859"/>
                  </a:cubicBezTo>
                  <a:cubicBezTo>
                    <a:pt x="3433120" y="725659"/>
                    <a:pt x="3433120" y="724345"/>
                    <a:pt x="3433549" y="723145"/>
                  </a:cubicBezTo>
                  <a:cubicBezTo>
                    <a:pt x="3433930" y="722583"/>
                    <a:pt x="3434416" y="722097"/>
                    <a:pt x="3434978" y="721716"/>
                  </a:cubicBezTo>
                  <a:cubicBezTo>
                    <a:pt x="3438388" y="720068"/>
                    <a:pt x="3442493" y="721259"/>
                    <a:pt x="3444503" y="724478"/>
                  </a:cubicBezTo>
                  <a:cubicBezTo>
                    <a:pt x="3446227" y="727621"/>
                    <a:pt x="3446989" y="731193"/>
                    <a:pt x="3446693" y="734765"/>
                  </a:cubicBezTo>
                  <a:cubicBezTo>
                    <a:pt x="3446398" y="738318"/>
                    <a:pt x="3446884" y="741899"/>
                    <a:pt x="3448122" y="745243"/>
                  </a:cubicBezTo>
                  <a:cubicBezTo>
                    <a:pt x="3448494" y="746157"/>
                    <a:pt x="3449122" y="746957"/>
                    <a:pt x="3449932" y="747529"/>
                  </a:cubicBezTo>
                  <a:cubicBezTo>
                    <a:pt x="3451665" y="748424"/>
                    <a:pt x="3453723" y="748424"/>
                    <a:pt x="3455456" y="747529"/>
                  </a:cubicBezTo>
                  <a:cubicBezTo>
                    <a:pt x="3456695" y="746976"/>
                    <a:pt x="3457800" y="746167"/>
                    <a:pt x="3458695" y="745147"/>
                  </a:cubicBezTo>
                  <a:cubicBezTo>
                    <a:pt x="3461219" y="741366"/>
                    <a:pt x="3461219" y="736451"/>
                    <a:pt x="3458695" y="732670"/>
                  </a:cubicBezTo>
                  <a:cubicBezTo>
                    <a:pt x="3456190" y="728946"/>
                    <a:pt x="3453932" y="725069"/>
                    <a:pt x="3451932" y="721049"/>
                  </a:cubicBezTo>
                  <a:cubicBezTo>
                    <a:pt x="3450856" y="718839"/>
                    <a:pt x="3451227" y="716201"/>
                    <a:pt x="3452885" y="714382"/>
                  </a:cubicBezTo>
                  <a:cubicBezTo>
                    <a:pt x="3454923" y="713039"/>
                    <a:pt x="3457638" y="713315"/>
                    <a:pt x="3459362" y="715048"/>
                  </a:cubicBezTo>
                  <a:cubicBezTo>
                    <a:pt x="3460952" y="716763"/>
                    <a:pt x="3461991" y="718925"/>
                    <a:pt x="3462314" y="721240"/>
                  </a:cubicBezTo>
                  <a:cubicBezTo>
                    <a:pt x="3462524" y="722821"/>
                    <a:pt x="3462972" y="724364"/>
                    <a:pt x="3463648" y="725812"/>
                  </a:cubicBezTo>
                  <a:cubicBezTo>
                    <a:pt x="3464305" y="727288"/>
                    <a:pt x="3465601" y="728374"/>
                    <a:pt x="3467172" y="728764"/>
                  </a:cubicBezTo>
                  <a:cubicBezTo>
                    <a:pt x="3470220" y="729241"/>
                    <a:pt x="3472697" y="726002"/>
                    <a:pt x="3472887" y="723049"/>
                  </a:cubicBezTo>
                  <a:cubicBezTo>
                    <a:pt x="3472697" y="720059"/>
                    <a:pt x="3472221" y="717087"/>
                    <a:pt x="3471458" y="714191"/>
                  </a:cubicBezTo>
                  <a:cubicBezTo>
                    <a:pt x="3472106" y="712724"/>
                    <a:pt x="3473573" y="711791"/>
                    <a:pt x="3475173" y="711810"/>
                  </a:cubicBezTo>
                  <a:cubicBezTo>
                    <a:pt x="3476973" y="711657"/>
                    <a:pt x="3478736" y="712362"/>
                    <a:pt x="3479936" y="713715"/>
                  </a:cubicBezTo>
                  <a:cubicBezTo>
                    <a:pt x="3480783" y="714982"/>
                    <a:pt x="3481364" y="716411"/>
                    <a:pt x="3481650" y="717906"/>
                  </a:cubicBezTo>
                  <a:cubicBezTo>
                    <a:pt x="3482479" y="721706"/>
                    <a:pt x="3483927" y="725345"/>
                    <a:pt x="3485937" y="728669"/>
                  </a:cubicBezTo>
                  <a:cubicBezTo>
                    <a:pt x="3488003" y="732098"/>
                    <a:pt x="3491499" y="734403"/>
                    <a:pt x="3495462" y="734956"/>
                  </a:cubicBezTo>
                  <a:cubicBezTo>
                    <a:pt x="3497700" y="735222"/>
                    <a:pt x="3499891" y="734232"/>
                    <a:pt x="3501176" y="732384"/>
                  </a:cubicBezTo>
                  <a:cubicBezTo>
                    <a:pt x="3501615" y="731498"/>
                    <a:pt x="3501786" y="730508"/>
                    <a:pt x="3501653" y="729526"/>
                  </a:cubicBezTo>
                  <a:cubicBezTo>
                    <a:pt x="3501234" y="724421"/>
                    <a:pt x="3499195" y="719582"/>
                    <a:pt x="3495842" y="715715"/>
                  </a:cubicBezTo>
                  <a:cubicBezTo>
                    <a:pt x="3494166" y="713715"/>
                    <a:pt x="3492928" y="711372"/>
                    <a:pt x="3492223" y="708857"/>
                  </a:cubicBezTo>
                  <a:cubicBezTo>
                    <a:pt x="3491870" y="707286"/>
                    <a:pt x="3492509" y="705666"/>
                    <a:pt x="3493842" y="704761"/>
                  </a:cubicBezTo>
                  <a:cubicBezTo>
                    <a:pt x="3495385" y="704295"/>
                    <a:pt x="3497062" y="704695"/>
                    <a:pt x="3498224" y="705809"/>
                  </a:cubicBezTo>
                  <a:cubicBezTo>
                    <a:pt x="3499405" y="706933"/>
                    <a:pt x="3500900" y="707667"/>
                    <a:pt x="3502510" y="707905"/>
                  </a:cubicBezTo>
                  <a:cubicBezTo>
                    <a:pt x="3504282" y="707714"/>
                    <a:pt x="3505806" y="706581"/>
                    <a:pt x="3506510" y="704952"/>
                  </a:cubicBezTo>
                  <a:cubicBezTo>
                    <a:pt x="3507129" y="703333"/>
                    <a:pt x="3507511" y="701628"/>
                    <a:pt x="3507654" y="699904"/>
                  </a:cubicBezTo>
                  <a:cubicBezTo>
                    <a:pt x="3507901" y="698742"/>
                    <a:pt x="3508215" y="697599"/>
                    <a:pt x="3508606" y="696475"/>
                  </a:cubicBezTo>
                  <a:cubicBezTo>
                    <a:pt x="3509368" y="694284"/>
                    <a:pt x="3510987" y="691998"/>
                    <a:pt x="3513273" y="691998"/>
                  </a:cubicBezTo>
                  <a:cubicBezTo>
                    <a:pt x="3515102" y="692150"/>
                    <a:pt x="3516636" y="693455"/>
                    <a:pt x="3517083" y="695236"/>
                  </a:cubicBezTo>
                  <a:cubicBezTo>
                    <a:pt x="3517455" y="696960"/>
                    <a:pt x="3517283" y="698751"/>
                    <a:pt x="3516607" y="700380"/>
                  </a:cubicBezTo>
                  <a:cubicBezTo>
                    <a:pt x="3515988" y="702047"/>
                    <a:pt x="3515511" y="703771"/>
                    <a:pt x="3515178" y="705523"/>
                  </a:cubicBezTo>
                  <a:cubicBezTo>
                    <a:pt x="3515083" y="706095"/>
                    <a:pt x="3515083" y="706666"/>
                    <a:pt x="3515178" y="707238"/>
                  </a:cubicBezTo>
                  <a:cubicBezTo>
                    <a:pt x="3515178" y="708381"/>
                    <a:pt x="3516131" y="710667"/>
                    <a:pt x="3517274" y="711048"/>
                  </a:cubicBezTo>
                  <a:cubicBezTo>
                    <a:pt x="3521084" y="712572"/>
                    <a:pt x="3523179" y="709238"/>
                    <a:pt x="3525465" y="705904"/>
                  </a:cubicBezTo>
                  <a:cubicBezTo>
                    <a:pt x="3527665" y="702495"/>
                    <a:pt x="3528361" y="698323"/>
                    <a:pt x="3527370" y="694379"/>
                  </a:cubicBezTo>
                  <a:cubicBezTo>
                    <a:pt x="3526789" y="692522"/>
                    <a:pt x="3526789" y="690522"/>
                    <a:pt x="3527370" y="688664"/>
                  </a:cubicBezTo>
                  <a:cubicBezTo>
                    <a:pt x="3529751" y="683235"/>
                    <a:pt x="3531752" y="684949"/>
                    <a:pt x="3531656" y="681901"/>
                  </a:cubicBezTo>
                  <a:lnTo>
                    <a:pt x="3531656" y="681901"/>
                  </a:lnTo>
                  <a:cubicBezTo>
                    <a:pt x="3531656" y="689331"/>
                    <a:pt x="3534895" y="687045"/>
                    <a:pt x="3536133" y="689998"/>
                  </a:cubicBezTo>
                  <a:cubicBezTo>
                    <a:pt x="3537371" y="692950"/>
                    <a:pt x="3535371" y="696189"/>
                    <a:pt x="3534133" y="699523"/>
                  </a:cubicBezTo>
                  <a:cubicBezTo>
                    <a:pt x="3532895" y="702856"/>
                    <a:pt x="3532990" y="706952"/>
                    <a:pt x="3536133" y="707905"/>
                  </a:cubicBezTo>
                  <a:cubicBezTo>
                    <a:pt x="3539276" y="708857"/>
                    <a:pt x="3541277" y="706285"/>
                    <a:pt x="3542134" y="703809"/>
                  </a:cubicBezTo>
                  <a:cubicBezTo>
                    <a:pt x="3542991" y="701332"/>
                    <a:pt x="3542896" y="698570"/>
                    <a:pt x="3543848" y="696094"/>
                  </a:cubicBezTo>
                  <a:cubicBezTo>
                    <a:pt x="3544715" y="693474"/>
                    <a:pt x="3547487" y="692007"/>
                    <a:pt x="3550135" y="692760"/>
                  </a:cubicBezTo>
                  <a:cubicBezTo>
                    <a:pt x="3553183" y="694189"/>
                    <a:pt x="3552135" y="698761"/>
                    <a:pt x="3550611" y="701713"/>
                  </a:cubicBezTo>
                  <a:lnTo>
                    <a:pt x="3545277" y="712191"/>
                  </a:lnTo>
                  <a:cubicBezTo>
                    <a:pt x="3544191" y="713915"/>
                    <a:pt x="3543543" y="715877"/>
                    <a:pt x="3543372" y="717906"/>
                  </a:cubicBezTo>
                  <a:cubicBezTo>
                    <a:pt x="3543258" y="720039"/>
                    <a:pt x="3544582" y="721983"/>
                    <a:pt x="3546611" y="722668"/>
                  </a:cubicBezTo>
                  <a:cubicBezTo>
                    <a:pt x="3549125" y="722764"/>
                    <a:pt x="3551468" y="721383"/>
                    <a:pt x="3552612" y="719144"/>
                  </a:cubicBezTo>
                  <a:cubicBezTo>
                    <a:pt x="3554621" y="716277"/>
                    <a:pt x="3556050" y="713039"/>
                    <a:pt x="3556802" y="709619"/>
                  </a:cubicBezTo>
                  <a:cubicBezTo>
                    <a:pt x="3557850" y="705619"/>
                    <a:pt x="3559184" y="700094"/>
                    <a:pt x="3563375" y="700094"/>
                  </a:cubicBezTo>
                  <a:cubicBezTo>
                    <a:pt x="3566261" y="700342"/>
                    <a:pt x="3568442" y="702818"/>
                    <a:pt x="3568328" y="705714"/>
                  </a:cubicBezTo>
                  <a:cubicBezTo>
                    <a:pt x="3568013" y="708505"/>
                    <a:pt x="3566737" y="711105"/>
                    <a:pt x="3564708" y="713048"/>
                  </a:cubicBezTo>
                  <a:cubicBezTo>
                    <a:pt x="3561946" y="716096"/>
                    <a:pt x="3558231" y="719621"/>
                    <a:pt x="3559565" y="723430"/>
                  </a:cubicBezTo>
                  <a:cubicBezTo>
                    <a:pt x="3561060" y="726450"/>
                    <a:pt x="3564603" y="727850"/>
                    <a:pt x="3567756" y="726669"/>
                  </a:cubicBezTo>
                  <a:cubicBezTo>
                    <a:pt x="3570795" y="725431"/>
                    <a:pt x="3573252" y="723078"/>
                    <a:pt x="3574614" y="720097"/>
                  </a:cubicBezTo>
                  <a:cubicBezTo>
                    <a:pt x="3576138" y="717239"/>
                    <a:pt x="3577091" y="714191"/>
                    <a:pt x="3578710" y="711334"/>
                  </a:cubicBezTo>
                  <a:cubicBezTo>
                    <a:pt x="3580329" y="708476"/>
                    <a:pt x="3580996" y="708381"/>
                    <a:pt x="3582710" y="708667"/>
                  </a:cubicBezTo>
                  <a:cubicBezTo>
                    <a:pt x="3584282" y="714239"/>
                    <a:pt x="3582920" y="720230"/>
                    <a:pt x="3579091" y="724573"/>
                  </a:cubicBezTo>
                  <a:cubicBezTo>
                    <a:pt x="3577500" y="725945"/>
                    <a:pt x="3576186" y="727583"/>
                    <a:pt x="3575186" y="729431"/>
                  </a:cubicBezTo>
                  <a:cubicBezTo>
                    <a:pt x="3574424" y="731336"/>
                    <a:pt x="3575186" y="734098"/>
                    <a:pt x="3577281" y="734479"/>
                  </a:cubicBezTo>
                  <a:cubicBezTo>
                    <a:pt x="3578005" y="734622"/>
                    <a:pt x="3578748" y="734622"/>
                    <a:pt x="3579472" y="734479"/>
                  </a:cubicBezTo>
                  <a:cubicBezTo>
                    <a:pt x="3584015" y="733051"/>
                    <a:pt x="3587568" y="729498"/>
                    <a:pt x="3588997" y="724954"/>
                  </a:cubicBezTo>
                  <a:cubicBezTo>
                    <a:pt x="3590140" y="721430"/>
                    <a:pt x="3590330" y="716953"/>
                    <a:pt x="3593664" y="715429"/>
                  </a:cubicBezTo>
                  <a:cubicBezTo>
                    <a:pt x="3596017" y="723945"/>
                    <a:pt x="3593150" y="733051"/>
                    <a:pt x="3586330" y="738671"/>
                  </a:cubicBezTo>
                  <a:cubicBezTo>
                    <a:pt x="3584168" y="740252"/>
                    <a:pt x="3582186" y="742071"/>
                    <a:pt x="3580424" y="744100"/>
                  </a:cubicBezTo>
                  <a:cubicBezTo>
                    <a:pt x="3578805" y="746243"/>
                    <a:pt x="3578805" y="749195"/>
                    <a:pt x="3580424" y="751339"/>
                  </a:cubicBezTo>
                  <a:cubicBezTo>
                    <a:pt x="3582034" y="752910"/>
                    <a:pt x="3584301" y="753615"/>
                    <a:pt x="3586521" y="753244"/>
                  </a:cubicBezTo>
                  <a:cubicBezTo>
                    <a:pt x="3592683" y="752748"/>
                    <a:pt x="3598170" y="749167"/>
                    <a:pt x="3601094" y="743719"/>
                  </a:cubicBezTo>
                  <a:cubicBezTo>
                    <a:pt x="3603142" y="738185"/>
                    <a:pt x="3604513" y="732432"/>
                    <a:pt x="3605189" y="726574"/>
                  </a:cubicBezTo>
                  <a:cubicBezTo>
                    <a:pt x="3605761" y="724478"/>
                    <a:pt x="3606809" y="722192"/>
                    <a:pt x="3608904" y="721621"/>
                  </a:cubicBezTo>
                  <a:cubicBezTo>
                    <a:pt x="3611000" y="721049"/>
                    <a:pt x="3614238" y="723812"/>
                    <a:pt x="3614429" y="726574"/>
                  </a:cubicBezTo>
                  <a:cubicBezTo>
                    <a:pt x="3614276" y="729402"/>
                    <a:pt x="3613600" y="732184"/>
                    <a:pt x="3612429" y="734765"/>
                  </a:cubicBezTo>
                  <a:cubicBezTo>
                    <a:pt x="3611247" y="737356"/>
                    <a:pt x="3611581" y="740385"/>
                    <a:pt x="3613286" y="742671"/>
                  </a:cubicBezTo>
                  <a:cubicBezTo>
                    <a:pt x="3616172" y="744938"/>
                    <a:pt x="3620315" y="744604"/>
                    <a:pt x="3622811" y="741909"/>
                  </a:cubicBezTo>
                  <a:cubicBezTo>
                    <a:pt x="3624982" y="739147"/>
                    <a:pt x="3626392" y="735861"/>
                    <a:pt x="3626906" y="732384"/>
                  </a:cubicBezTo>
                  <a:lnTo>
                    <a:pt x="3628145" y="726859"/>
                  </a:lnTo>
                  <a:cubicBezTo>
                    <a:pt x="3631383" y="733317"/>
                    <a:pt x="3631859" y="740804"/>
                    <a:pt x="3629478" y="747624"/>
                  </a:cubicBezTo>
                  <a:cubicBezTo>
                    <a:pt x="3628669" y="749338"/>
                    <a:pt x="3628126" y="751177"/>
                    <a:pt x="3627859" y="753053"/>
                  </a:cubicBezTo>
                  <a:cubicBezTo>
                    <a:pt x="3627592" y="755006"/>
                    <a:pt x="3628535" y="756920"/>
                    <a:pt x="3630240" y="757911"/>
                  </a:cubicBezTo>
                  <a:cubicBezTo>
                    <a:pt x="3631145" y="758149"/>
                    <a:pt x="3632098" y="758149"/>
                    <a:pt x="3633002" y="757911"/>
                  </a:cubicBezTo>
                  <a:cubicBezTo>
                    <a:pt x="3637746" y="756720"/>
                    <a:pt x="3641175" y="752596"/>
                    <a:pt x="3641480" y="747719"/>
                  </a:cubicBezTo>
                  <a:cubicBezTo>
                    <a:pt x="3641699" y="743014"/>
                    <a:pt x="3641537" y="738299"/>
                    <a:pt x="3641004" y="733622"/>
                  </a:cubicBezTo>
                  <a:cubicBezTo>
                    <a:pt x="3641004" y="731717"/>
                    <a:pt x="3642051" y="729050"/>
                    <a:pt x="3643956" y="729622"/>
                  </a:cubicBezTo>
                  <a:cubicBezTo>
                    <a:pt x="3644680" y="729888"/>
                    <a:pt x="3645261" y="730441"/>
                    <a:pt x="3645575" y="731146"/>
                  </a:cubicBezTo>
                  <a:cubicBezTo>
                    <a:pt x="3649100" y="737337"/>
                    <a:pt x="3645575" y="745243"/>
                    <a:pt x="3648242" y="751910"/>
                  </a:cubicBezTo>
                  <a:cubicBezTo>
                    <a:pt x="3650166" y="755901"/>
                    <a:pt x="3653252" y="759225"/>
                    <a:pt x="3657101" y="761435"/>
                  </a:cubicBezTo>
                  <a:cubicBezTo>
                    <a:pt x="3659482" y="763054"/>
                    <a:pt x="3663673" y="764197"/>
                    <a:pt x="3664816" y="761435"/>
                  </a:cubicBezTo>
                  <a:cubicBezTo>
                    <a:pt x="3665244" y="760330"/>
                    <a:pt x="3665244" y="759111"/>
                    <a:pt x="3664816" y="758006"/>
                  </a:cubicBezTo>
                  <a:cubicBezTo>
                    <a:pt x="3662721" y="753053"/>
                    <a:pt x="3659387" y="748481"/>
                    <a:pt x="3657005" y="743909"/>
                  </a:cubicBezTo>
                  <a:cubicBezTo>
                    <a:pt x="3654272" y="739242"/>
                    <a:pt x="3653643" y="733632"/>
                    <a:pt x="3655291" y="728479"/>
                  </a:cubicBezTo>
                  <a:cubicBezTo>
                    <a:pt x="3657482" y="727050"/>
                    <a:pt x="3660339" y="729431"/>
                    <a:pt x="3661101" y="731813"/>
                  </a:cubicBezTo>
                  <a:cubicBezTo>
                    <a:pt x="3661444" y="734356"/>
                    <a:pt x="3662082" y="736851"/>
                    <a:pt x="3663006" y="739242"/>
                  </a:cubicBezTo>
                  <a:cubicBezTo>
                    <a:pt x="3663292" y="739766"/>
                    <a:pt x="3663720" y="740195"/>
                    <a:pt x="3664245" y="740480"/>
                  </a:cubicBezTo>
                  <a:cubicBezTo>
                    <a:pt x="3666435" y="741528"/>
                    <a:pt x="3668340" y="738385"/>
                    <a:pt x="3668435" y="736004"/>
                  </a:cubicBezTo>
                  <a:cubicBezTo>
                    <a:pt x="3668531" y="733622"/>
                    <a:pt x="3669007" y="730384"/>
                    <a:pt x="3671388" y="730098"/>
                  </a:cubicBezTo>
                  <a:cubicBezTo>
                    <a:pt x="3675008" y="734956"/>
                    <a:pt x="3673674" y="741623"/>
                    <a:pt x="3674150" y="747529"/>
                  </a:cubicBezTo>
                  <a:cubicBezTo>
                    <a:pt x="3675141" y="756568"/>
                    <a:pt x="3680380" y="764597"/>
                    <a:pt x="3688247" y="769150"/>
                  </a:cubicBezTo>
                  <a:cubicBezTo>
                    <a:pt x="3689352" y="769884"/>
                    <a:pt x="3690638" y="770312"/>
                    <a:pt x="3691962" y="770389"/>
                  </a:cubicBezTo>
                  <a:cubicBezTo>
                    <a:pt x="3695124" y="770036"/>
                    <a:pt x="3697468" y="767284"/>
                    <a:pt x="3697296" y="764102"/>
                  </a:cubicBezTo>
                  <a:cubicBezTo>
                    <a:pt x="3697096" y="761092"/>
                    <a:pt x="3696325" y="758149"/>
                    <a:pt x="3695010" y="755434"/>
                  </a:cubicBezTo>
                  <a:cubicBezTo>
                    <a:pt x="3693505" y="751472"/>
                    <a:pt x="3692629" y="747291"/>
                    <a:pt x="3692438" y="743052"/>
                  </a:cubicBezTo>
                  <a:cubicBezTo>
                    <a:pt x="3692438" y="738956"/>
                    <a:pt x="3693581" y="733527"/>
                    <a:pt x="3697677" y="733527"/>
                  </a:cubicBezTo>
                  <a:cubicBezTo>
                    <a:pt x="3701773" y="733527"/>
                    <a:pt x="3704535" y="736670"/>
                    <a:pt x="3705583" y="740290"/>
                  </a:cubicBezTo>
                  <a:cubicBezTo>
                    <a:pt x="3705983" y="744004"/>
                    <a:pt x="3706945" y="747633"/>
                    <a:pt x="3708440" y="751053"/>
                  </a:cubicBezTo>
                  <a:cubicBezTo>
                    <a:pt x="3710441" y="754291"/>
                    <a:pt x="3715965" y="755720"/>
                    <a:pt x="3717965" y="752577"/>
                  </a:cubicBezTo>
                  <a:cubicBezTo>
                    <a:pt x="3718642" y="751291"/>
                    <a:pt x="3718813" y="749796"/>
                    <a:pt x="3718442" y="748386"/>
                  </a:cubicBezTo>
                  <a:cubicBezTo>
                    <a:pt x="3717527" y="745309"/>
                    <a:pt x="3716279" y="742337"/>
                    <a:pt x="3714727" y="739528"/>
                  </a:cubicBezTo>
                  <a:cubicBezTo>
                    <a:pt x="3713155" y="736546"/>
                    <a:pt x="3713155" y="732984"/>
                    <a:pt x="3714727" y="730003"/>
                  </a:cubicBezTo>
                  <a:cubicBezTo>
                    <a:pt x="3716146" y="728012"/>
                    <a:pt x="3718775" y="727288"/>
                    <a:pt x="3721013" y="728288"/>
                  </a:cubicBezTo>
                  <a:cubicBezTo>
                    <a:pt x="3723585" y="729241"/>
                    <a:pt x="3724347" y="732384"/>
                    <a:pt x="3724728" y="735051"/>
                  </a:cubicBezTo>
                  <a:cubicBezTo>
                    <a:pt x="3725776" y="741623"/>
                    <a:pt x="3726729" y="748100"/>
                    <a:pt x="3727681" y="754577"/>
                  </a:cubicBezTo>
                  <a:cubicBezTo>
                    <a:pt x="3727995" y="757835"/>
                    <a:pt x="3728738" y="761035"/>
                    <a:pt x="3729872" y="764102"/>
                  </a:cubicBezTo>
                  <a:cubicBezTo>
                    <a:pt x="3731015" y="767150"/>
                    <a:pt x="3733253" y="769665"/>
                    <a:pt x="3736158" y="771151"/>
                  </a:cubicBezTo>
                  <a:cubicBezTo>
                    <a:pt x="3738044" y="771951"/>
                    <a:pt x="3740178" y="771951"/>
                    <a:pt x="3742064" y="771151"/>
                  </a:cubicBezTo>
                  <a:cubicBezTo>
                    <a:pt x="3743931" y="770446"/>
                    <a:pt x="3745178" y="768674"/>
                    <a:pt x="3745207" y="766674"/>
                  </a:cubicBezTo>
                  <a:cubicBezTo>
                    <a:pt x="3744902" y="764979"/>
                    <a:pt x="3744150" y="763397"/>
                    <a:pt x="3743016" y="762102"/>
                  </a:cubicBezTo>
                  <a:cubicBezTo>
                    <a:pt x="3740130" y="757959"/>
                    <a:pt x="3738387" y="753130"/>
                    <a:pt x="3737968" y="748100"/>
                  </a:cubicBezTo>
                  <a:cubicBezTo>
                    <a:pt x="3737968" y="746100"/>
                    <a:pt x="3737968" y="743623"/>
                    <a:pt x="3740159" y="742862"/>
                  </a:cubicBezTo>
                  <a:cubicBezTo>
                    <a:pt x="3741435" y="742585"/>
                    <a:pt x="3742769" y="742900"/>
                    <a:pt x="3743778" y="743719"/>
                  </a:cubicBezTo>
                  <a:cubicBezTo>
                    <a:pt x="3746131" y="745795"/>
                    <a:pt x="3747674" y="748624"/>
                    <a:pt x="3748160" y="751720"/>
                  </a:cubicBezTo>
                  <a:cubicBezTo>
                    <a:pt x="3748588" y="754815"/>
                    <a:pt x="3749693" y="757768"/>
                    <a:pt x="3751398" y="760388"/>
                  </a:cubicBezTo>
                  <a:cubicBezTo>
                    <a:pt x="3753332" y="763016"/>
                    <a:pt x="3756875" y="763854"/>
                    <a:pt x="3759780" y="762388"/>
                  </a:cubicBezTo>
                  <a:cubicBezTo>
                    <a:pt x="3761666" y="760768"/>
                    <a:pt x="3762380" y="758168"/>
                    <a:pt x="3761590" y="755815"/>
                  </a:cubicBezTo>
                  <a:cubicBezTo>
                    <a:pt x="3760809" y="753539"/>
                    <a:pt x="3759647" y="751415"/>
                    <a:pt x="3758161" y="749529"/>
                  </a:cubicBezTo>
                  <a:cubicBezTo>
                    <a:pt x="3753722" y="743157"/>
                    <a:pt x="3750493" y="736022"/>
                    <a:pt x="3748636" y="728479"/>
                  </a:cubicBezTo>
                  <a:cubicBezTo>
                    <a:pt x="3748064" y="726002"/>
                    <a:pt x="3748064" y="722764"/>
                    <a:pt x="3750446" y="721811"/>
                  </a:cubicBezTo>
                  <a:cubicBezTo>
                    <a:pt x="3752094" y="721297"/>
                    <a:pt x="3753875" y="721868"/>
                    <a:pt x="3754922" y="723240"/>
                  </a:cubicBezTo>
                  <a:cubicBezTo>
                    <a:pt x="3755875" y="724555"/>
                    <a:pt x="3756551" y="726040"/>
                    <a:pt x="3756923" y="727621"/>
                  </a:cubicBezTo>
                  <a:cubicBezTo>
                    <a:pt x="3757685" y="730250"/>
                    <a:pt x="3758609" y="732822"/>
                    <a:pt x="3759685" y="735337"/>
                  </a:cubicBezTo>
                  <a:cubicBezTo>
                    <a:pt x="3760676" y="738451"/>
                    <a:pt x="3762685" y="741138"/>
                    <a:pt x="3765400" y="742957"/>
                  </a:cubicBezTo>
                  <a:cubicBezTo>
                    <a:pt x="3768172" y="744671"/>
                    <a:pt x="3771810" y="743814"/>
                    <a:pt x="3773525" y="741042"/>
                  </a:cubicBezTo>
                  <a:cubicBezTo>
                    <a:pt x="3773582" y="740947"/>
                    <a:pt x="3773639" y="740861"/>
                    <a:pt x="3773687" y="740766"/>
                  </a:cubicBezTo>
                  <a:cubicBezTo>
                    <a:pt x="3774544" y="738099"/>
                    <a:pt x="3772544" y="735432"/>
                    <a:pt x="3771115" y="732955"/>
                  </a:cubicBezTo>
                  <a:cubicBezTo>
                    <a:pt x="3769867" y="730888"/>
                    <a:pt x="3768934" y="728641"/>
                    <a:pt x="3768353" y="726288"/>
                  </a:cubicBezTo>
                  <a:cubicBezTo>
                    <a:pt x="3767924" y="725088"/>
                    <a:pt x="3767924" y="723773"/>
                    <a:pt x="3768353" y="722573"/>
                  </a:cubicBezTo>
                  <a:cubicBezTo>
                    <a:pt x="3768705" y="721983"/>
                    <a:pt x="3769191" y="721497"/>
                    <a:pt x="3769781" y="721145"/>
                  </a:cubicBezTo>
                  <a:cubicBezTo>
                    <a:pt x="3773191" y="719401"/>
                    <a:pt x="3777363" y="720611"/>
                    <a:pt x="3779306" y="723907"/>
                  </a:cubicBezTo>
                  <a:cubicBezTo>
                    <a:pt x="3781030" y="727050"/>
                    <a:pt x="3781792" y="730622"/>
                    <a:pt x="3781497" y="734194"/>
                  </a:cubicBezTo>
                  <a:cubicBezTo>
                    <a:pt x="3781202" y="737746"/>
                    <a:pt x="3781688" y="741328"/>
                    <a:pt x="3782926" y="744671"/>
                  </a:cubicBezTo>
                  <a:cubicBezTo>
                    <a:pt x="3783364" y="745576"/>
                    <a:pt x="3784021" y="746357"/>
                    <a:pt x="3784831" y="746957"/>
                  </a:cubicBezTo>
                  <a:cubicBezTo>
                    <a:pt x="3786526" y="747853"/>
                    <a:pt x="3788565" y="747853"/>
                    <a:pt x="3790260" y="746957"/>
                  </a:cubicBezTo>
                  <a:cubicBezTo>
                    <a:pt x="3791518" y="746395"/>
                    <a:pt x="3792651" y="745586"/>
                    <a:pt x="3793594" y="744576"/>
                  </a:cubicBezTo>
                  <a:cubicBezTo>
                    <a:pt x="3796118" y="740795"/>
                    <a:pt x="3796118" y="735880"/>
                    <a:pt x="3793594" y="732098"/>
                  </a:cubicBezTo>
                  <a:cubicBezTo>
                    <a:pt x="3791079" y="728393"/>
                    <a:pt x="3788850" y="724516"/>
                    <a:pt x="3786926" y="720478"/>
                  </a:cubicBezTo>
                  <a:cubicBezTo>
                    <a:pt x="3785821" y="718287"/>
                    <a:pt x="3786164" y="715649"/>
                    <a:pt x="3787784" y="713810"/>
                  </a:cubicBezTo>
                  <a:cubicBezTo>
                    <a:pt x="3789812" y="712420"/>
                    <a:pt x="3792556" y="712705"/>
                    <a:pt x="3794261" y="714477"/>
                  </a:cubicBezTo>
                  <a:cubicBezTo>
                    <a:pt x="3795851" y="716191"/>
                    <a:pt x="3796890" y="718354"/>
                    <a:pt x="3797213" y="720668"/>
                  </a:cubicBezTo>
                  <a:cubicBezTo>
                    <a:pt x="3797509" y="722230"/>
                    <a:pt x="3797956" y="723764"/>
                    <a:pt x="3798547" y="725240"/>
                  </a:cubicBezTo>
                  <a:cubicBezTo>
                    <a:pt x="3799271" y="726707"/>
                    <a:pt x="3800585" y="727783"/>
                    <a:pt x="3802166" y="728193"/>
                  </a:cubicBezTo>
                  <a:cubicBezTo>
                    <a:pt x="3805214" y="728669"/>
                    <a:pt x="3807691" y="725431"/>
                    <a:pt x="3807881" y="722478"/>
                  </a:cubicBezTo>
                  <a:cubicBezTo>
                    <a:pt x="3807691" y="719487"/>
                    <a:pt x="3807215" y="716515"/>
                    <a:pt x="3806453" y="713620"/>
                  </a:cubicBezTo>
                  <a:cubicBezTo>
                    <a:pt x="3807091" y="712181"/>
                    <a:pt x="3808501" y="711258"/>
                    <a:pt x="3810072" y="711238"/>
                  </a:cubicBezTo>
                  <a:cubicBezTo>
                    <a:pt x="3811872" y="711067"/>
                    <a:pt x="3813644" y="711781"/>
                    <a:pt x="3814835" y="713143"/>
                  </a:cubicBezTo>
                  <a:cubicBezTo>
                    <a:pt x="3815749" y="714382"/>
                    <a:pt x="3816368" y="715820"/>
                    <a:pt x="3816645" y="717334"/>
                  </a:cubicBezTo>
                  <a:cubicBezTo>
                    <a:pt x="3817435" y="721125"/>
                    <a:pt x="3818854" y="724764"/>
                    <a:pt x="3820835" y="728098"/>
                  </a:cubicBezTo>
                  <a:cubicBezTo>
                    <a:pt x="3822940" y="731489"/>
                    <a:pt x="3826417" y="733784"/>
                    <a:pt x="3830360" y="734384"/>
                  </a:cubicBezTo>
                  <a:cubicBezTo>
                    <a:pt x="3833132" y="735022"/>
                    <a:pt x="3835895" y="733298"/>
                    <a:pt x="3836533" y="730536"/>
                  </a:cubicBezTo>
                  <a:cubicBezTo>
                    <a:pt x="3836647" y="730012"/>
                    <a:pt x="3836694" y="729488"/>
                    <a:pt x="3836647" y="728955"/>
                  </a:cubicBezTo>
                  <a:cubicBezTo>
                    <a:pt x="3836228" y="723850"/>
                    <a:pt x="3834189" y="719011"/>
                    <a:pt x="3830837" y="715144"/>
                  </a:cubicBezTo>
                  <a:cubicBezTo>
                    <a:pt x="3829122" y="713162"/>
                    <a:pt x="3827884" y="710819"/>
                    <a:pt x="3827217" y="708286"/>
                  </a:cubicBezTo>
                  <a:cubicBezTo>
                    <a:pt x="3826779" y="706733"/>
                    <a:pt x="3827398" y="705076"/>
                    <a:pt x="3828741" y="704190"/>
                  </a:cubicBezTo>
                  <a:cubicBezTo>
                    <a:pt x="3830313" y="703733"/>
                    <a:pt x="3832018" y="704123"/>
                    <a:pt x="3833218" y="705238"/>
                  </a:cubicBezTo>
                  <a:cubicBezTo>
                    <a:pt x="3834351" y="706371"/>
                    <a:pt x="3835818" y="707114"/>
                    <a:pt x="3837409" y="707333"/>
                  </a:cubicBezTo>
                  <a:cubicBezTo>
                    <a:pt x="3839200" y="707200"/>
                    <a:pt x="3840752" y="706057"/>
                    <a:pt x="3841409" y="704380"/>
                  </a:cubicBezTo>
                  <a:cubicBezTo>
                    <a:pt x="3842048" y="702761"/>
                    <a:pt x="3842467" y="701066"/>
                    <a:pt x="3842648" y="699332"/>
                  </a:cubicBezTo>
                  <a:cubicBezTo>
                    <a:pt x="3842848" y="698161"/>
                    <a:pt x="3843171" y="697008"/>
                    <a:pt x="3843600" y="695903"/>
                  </a:cubicBezTo>
                  <a:cubicBezTo>
                    <a:pt x="3844362" y="693712"/>
                    <a:pt x="3845886" y="691426"/>
                    <a:pt x="3848267" y="691426"/>
                  </a:cubicBezTo>
                  <a:cubicBezTo>
                    <a:pt x="3850096" y="691579"/>
                    <a:pt x="3851630" y="692884"/>
                    <a:pt x="3852077" y="694665"/>
                  </a:cubicBezTo>
                  <a:cubicBezTo>
                    <a:pt x="3852506" y="696351"/>
                    <a:pt x="3852506" y="698123"/>
                    <a:pt x="3852077" y="699808"/>
                  </a:cubicBezTo>
                  <a:cubicBezTo>
                    <a:pt x="3851411" y="701466"/>
                    <a:pt x="3850934" y="703190"/>
                    <a:pt x="3850649" y="704952"/>
                  </a:cubicBezTo>
                  <a:cubicBezTo>
                    <a:pt x="3850506" y="705514"/>
                    <a:pt x="3850506" y="706104"/>
                    <a:pt x="3850649" y="706666"/>
                  </a:cubicBezTo>
                  <a:cubicBezTo>
                    <a:pt x="3850649" y="707809"/>
                    <a:pt x="3851506" y="710095"/>
                    <a:pt x="3852744" y="710476"/>
                  </a:cubicBezTo>
                  <a:cubicBezTo>
                    <a:pt x="3856554" y="712000"/>
                    <a:pt x="3858650" y="708667"/>
                    <a:pt x="3860936" y="705333"/>
                  </a:cubicBezTo>
                  <a:cubicBezTo>
                    <a:pt x="3863088" y="701904"/>
                    <a:pt x="3863774" y="697751"/>
                    <a:pt x="3862841" y="693808"/>
                  </a:cubicBezTo>
                  <a:cubicBezTo>
                    <a:pt x="3862259" y="691950"/>
                    <a:pt x="3862259" y="689950"/>
                    <a:pt x="3862841" y="688093"/>
                  </a:cubicBezTo>
                  <a:cubicBezTo>
                    <a:pt x="3865222" y="682663"/>
                    <a:pt x="3867222" y="684378"/>
                    <a:pt x="3867032" y="681330"/>
                  </a:cubicBezTo>
                  <a:lnTo>
                    <a:pt x="3867032" y="681330"/>
                  </a:lnTo>
                  <a:cubicBezTo>
                    <a:pt x="3867032" y="688759"/>
                    <a:pt x="3870365" y="686473"/>
                    <a:pt x="3871604" y="689426"/>
                  </a:cubicBezTo>
                  <a:cubicBezTo>
                    <a:pt x="3872842" y="692379"/>
                    <a:pt x="3870842" y="695617"/>
                    <a:pt x="3869604" y="698951"/>
                  </a:cubicBezTo>
                  <a:cubicBezTo>
                    <a:pt x="3868365" y="702285"/>
                    <a:pt x="3868460" y="706381"/>
                    <a:pt x="3871604" y="707333"/>
                  </a:cubicBezTo>
                  <a:cubicBezTo>
                    <a:pt x="3874747" y="708286"/>
                    <a:pt x="3876652" y="705714"/>
                    <a:pt x="3877509" y="703237"/>
                  </a:cubicBezTo>
                  <a:cubicBezTo>
                    <a:pt x="3878366" y="700761"/>
                    <a:pt x="3878271" y="697999"/>
                    <a:pt x="3879319" y="695522"/>
                  </a:cubicBezTo>
                  <a:cubicBezTo>
                    <a:pt x="3880367" y="693046"/>
                    <a:pt x="3883129" y="691045"/>
                    <a:pt x="3885510" y="692188"/>
                  </a:cubicBezTo>
                  <a:cubicBezTo>
                    <a:pt x="3887891" y="693331"/>
                    <a:pt x="3887606" y="698189"/>
                    <a:pt x="3885987" y="701142"/>
                  </a:cubicBezTo>
                  <a:lnTo>
                    <a:pt x="3880748" y="711619"/>
                  </a:lnTo>
                  <a:cubicBezTo>
                    <a:pt x="3879662" y="713343"/>
                    <a:pt x="3879014" y="715306"/>
                    <a:pt x="3878843" y="717334"/>
                  </a:cubicBezTo>
                  <a:cubicBezTo>
                    <a:pt x="3878728" y="719468"/>
                    <a:pt x="3880052" y="721411"/>
                    <a:pt x="3882081" y="722097"/>
                  </a:cubicBezTo>
                  <a:cubicBezTo>
                    <a:pt x="3884596" y="722192"/>
                    <a:pt x="3886939" y="720811"/>
                    <a:pt x="3888082" y="718573"/>
                  </a:cubicBezTo>
                  <a:cubicBezTo>
                    <a:pt x="3890015" y="715658"/>
                    <a:pt x="3891435" y="712439"/>
                    <a:pt x="3892273" y="709048"/>
                  </a:cubicBezTo>
                  <a:cubicBezTo>
                    <a:pt x="3893321" y="705047"/>
                    <a:pt x="3894654" y="699523"/>
                    <a:pt x="3898845" y="699523"/>
                  </a:cubicBezTo>
                  <a:cubicBezTo>
                    <a:pt x="3901712" y="699818"/>
                    <a:pt x="3903865" y="702266"/>
                    <a:pt x="3903798" y="705142"/>
                  </a:cubicBezTo>
                  <a:cubicBezTo>
                    <a:pt x="3903446" y="707924"/>
                    <a:pt x="3902179" y="710505"/>
                    <a:pt x="3900179" y="712477"/>
                  </a:cubicBezTo>
                  <a:cubicBezTo>
                    <a:pt x="3897321" y="715525"/>
                    <a:pt x="3893702" y="719049"/>
                    <a:pt x="3895035" y="722859"/>
                  </a:cubicBezTo>
                  <a:cubicBezTo>
                    <a:pt x="3896502" y="725916"/>
                    <a:pt x="3900074" y="727326"/>
                    <a:pt x="3903227" y="726097"/>
                  </a:cubicBezTo>
                  <a:cubicBezTo>
                    <a:pt x="3906265" y="724859"/>
                    <a:pt x="3908723" y="722506"/>
                    <a:pt x="3910085" y="719525"/>
                  </a:cubicBezTo>
                  <a:cubicBezTo>
                    <a:pt x="3911513" y="716668"/>
                    <a:pt x="3912466" y="713620"/>
                    <a:pt x="3914085" y="710762"/>
                  </a:cubicBezTo>
                  <a:cubicBezTo>
                    <a:pt x="3915704" y="707905"/>
                    <a:pt x="3916466" y="707809"/>
                    <a:pt x="3918181" y="708095"/>
                  </a:cubicBezTo>
                  <a:cubicBezTo>
                    <a:pt x="3919676" y="713686"/>
                    <a:pt x="3918286" y="719649"/>
                    <a:pt x="3914466" y="724002"/>
                  </a:cubicBezTo>
                  <a:cubicBezTo>
                    <a:pt x="3912942" y="725402"/>
                    <a:pt x="3911656" y="727040"/>
                    <a:pt x="3910656" y="728860"/>
                  </a:cubicBezTo>
                  <a:cubicBezTo>
                    <a:pt x="3909894" y="730765"/>
                    <a:pt x="3910656" y="733527"/>
                    <a:pt x="3912656" y="733908"/>
                  </a:cubicBezTo>
                  <a:cubicBezTo>
                    <a:pt x="3913409" y="734051"/>
                    <a:pt x="3914190" y="734051"/>
                    <a:pt x="3914942" y="733908"/>
                  </a:cubicBezTo>
                  <a:cubicBezTo>
                    <a:pt x="3919467" y="732451"/>
                    <a:pt x="3923010" y="728907"/>
                    <a:pt x="3924467" y="724383"/>
                  </a:cubicBezTo>
                  <a:cubicBezTo>
                    <a:pt x="3925610" y="720859"/>
                    <a:pt x="3925706" y="716382"/>
                    <a:pt x="3929135" y="714858"/>
                  </a:cubicBezTo>
                  <a:cubicBezTo>
                    <a:pt x="3931440" y="723373"/>
                    <a:pt x="3928573" y="732451"/>
                    <a:pt x="3921800" y="738099"/>
                  </a:cubicBezTo>
                  <a:cubicBezTo>
                    <a:pt x="3919610" y="739652"/>
                    <a:pt x="3917629" y="741480"/>
                    <a:pt x="3915895" y="743528"/>
                  </a:cubicBezTo>
                  <a:cubicBezTo>
                    <a:pt x="3914276" y="745671"/>
                    <a:pt x="3914276" y="748624"/>
                    <a:pt x="3915895" y="750767"/>
                  </a:cubicBezTo>
                  <a:cubicBezTo>
                    <a:pt x="3917505" y="752339"/>
                    <a:pt x="3919772" y="753044"/>
                    <a:pt x="3921991" y="752672"/>
                  </a:cubicBezTo>
                  <a:cubicBezTo>
                    <a:pt x="3928115" y="752148"/>
                    <a:pt x="3933564" y="748567"/>
                    <a:pt x="3936469" y="743147"/>
                  </a:cubicBezTo>
                  <a:cubicBezTo>
                    <a:pt x="3938545" y="737623"/>
                    <a:pt x="3939955" y="731860"/>
                    <a:pt x="3940660" y="726002"/>
                  </a:cubicBezTo>
                  <a:cubicBezTo>
                    <a:pt x="3940888" y="723792"/>
                    <a:pt x="3942317" y="721887"/>
                    <a:pt x="3944375" y="721049"/>
                  </a:cubicBezTo>
                  <a:cubicBezTo>
                    <a:pt x="3947137" y="720287"/>
                    <a:pt x="3949709" y="723240"/>
                    <a:pt x="3949899" y="726002"/>
                  </a:cubicBezTo>
                  <a:cubicBezTo>
                    <a:pt x="3949709" y="728841"/>
                    <a:pt x="3949004" y="731613"/>
                    <a:pt x="3947804" y="734194"/>
                  </a:cubicBezTo>
                  <a:cubicBezTo>
                    <a:pt x="3946651" y="736803"/>
                    <a:pt x="3947023" y="739832"/>
                    <a:pt x="3948756" y="742099"/>
                  </a:cubicBezTo>
                  <a:cubicBezTo>
                    <a:pt x="3951633" y="744414"/>
                    <a:pt x="3955814" y="744081"/>
                    <a:pt x="3958281" y="741338"/>
                  </a:cubicBezTo>
                  <a:cubicBezTo>
                    <a:pt x="3960529" y="738623"/>
                    <a:pt x="3961948" y="735318"/>
                    <a:pt x="3962377" y="731813"/>
                  </a:cubicBezTo>
                  <a:cubicBezTo>
                    <a:pt x="3962853" y="730003"/>
                    <a:pt x="3963234" y="728098"/>
                    <a:pt x="3963710" y="726288"/>
                  </a:cubicBezTo>
                  <a:cubicBezTo>
                    <a:pt x="3966873" y="732765"/>
                    <a:pt x="3967321" y="740242"/>
                    <a:pt x="3964949" y="747053"/>
                  </a:cubicBezTo>
                  <a:cubicBezTo>
                    <a:pt x="3964206" y="748786"/>
                    <a:pt x="3963701" y="750615"/>
                    <a:pt x="3963425" y="752482"/>
                  </a:cubicBezTo>
                  <a:cubicBezTo>
                    <a:pt x="3963130" y="754434"/>
                    <a:pt x="3964082" y="756368"/>
                    <a:pt x="3965806" y="757339"/>
                  </a:cubicBezTo>
                  <a:cubicBezTo>
                    <a:pt x="3966711" y="757578"/>
                    <a:pt x="3967663" y="757578"/>
                    <a:pt x="3968568" y="757339"/>
                  </a:cubicBezTo>
                  <a:cubicBezTo>
                    <a:pt x="3973293" y="756120"/>
                    <a:pt x="3976712" y="752015"/>
                    <a:pt x="3977046" y="747148"/>
                  </a:cubicBezTo>
                  <a:cubicBezTo>
                    <a:pt x="3977217" y="742442"/>
                    <a:pt x="3977055" y="737737"/>
                    <a:pt x="3976569" y="733051"/>
                  </a:cubicBezTo>
                  <a:cubicBezTo>
                    <a:pt x="3976569" y="731146"/>
                    <a:pt x="3977617" y="728479"/>
                    <a:pt x="3979522" y="729050"/>
                  </a:cubicBezTo>
                  <a:cubicBezTo>
                    <a:pt x="3980246" y="729317"/>
                    <a:pt x="3980827" y="729869"/>
                    <a:pt x="3981141" y="730574"/>
                  </a:cubicBezTo>
                  <a:cubicBezTo>
                    <a:pt x="3984665" y="736765"/>
                    <a:pt x="3981141" y="744671"/>
                    <a:pt x="3983808" y="751339"/>
                  </a:cubicBezTo>
                  <a:cubicBezTo>
                    <a:pt x="3985732" y="755310"/>
                    <a:pt x="3988780" y="758625"/>
                    <a:pt x="3992571" y="760864"/>
                  </a:cubicBezTo>
                  <a:cubicBezTo>
                    <a:pt x="3995048" y="762483"/>
                    <a:pt x="3999239" y="763626"/>
                    <a:pt x="4000382" y="760864"/>
                  </a:cubicBezTo>
                  <a:cubicBezTo>
                    <a:pt x="4000658" y="759702"/>
                    <a:pt x="4000487" y="758473"/>
                    <a:pt x="3999905" y="757435"/>
                  </a:cubicBezTo>
                  <a:cubicBezTo>
                    <a:pt x="3997810" y="752482"/>
                    <a:pt x="3994571" y="747910"/>
                    <a:pt x="3992190" y="743338"/>
                  </a:cubicBezTo>
                  <a:cubicBezTo>
                    <a:pt x="3989456" y="738671"/>
                    <a:pt x="3988828" y="733060"/>
                    <a:pt x="3990476" y="727907"/>
                  </a:cubicBezTo>
                  <a:cubicBezTo>
                    <a:pt x="3992666" y="726479"/>
                    <a:pt x="3995524" y="728860"/>
                    <a:pt x="3996286" y="731241"/>
                  </a:cubicBezTo>
                  <a:cubicBezTo>
                    <a:pt x="3996638" y="733775"/>
                    <a:pt x="3997248" y="736260"/>
                    <a:pt x="3998096" y="738671"/>
                  </a:cubicBezTo>
                  <a:cubicBezTo>
                    <a:pt x="3998420" y="739194"/>
                    <a:pt x="3998877" y="739632"/>
                    <a:pt x="3999429" y="739909"/>
                  </a:cubicBezTo>
                  <a:cubicBezTo>
                    <a:pt x="4001620" y="740956"/>
                    <a:pt x="4003430" y="737813"/>
                    <a:pt x="4003525" y="735432"/>
                  </a:cubicBezTo>
                  <a:cubicBezTo>
                    <a:pt x="4003620" y="733051"/>
                    <a:pt x="4004096" y="729812"/>
                    <a:pt x="4006573" y="729526"/>
                  </a:cubicBezTo>
                  <a:cubicBezTo>
                    <a:pt x="4010097" y="734384"/>
                    <a:pt x="4008764" y="741052"/>
                    <a:pt x="4009335" y="746957"/>
                  </a:cubicBezTo>
                  <a:cubicBezTo>
                    <a:pt x="4010307" y="755977"/>
                    <a:pt x="4015498" y="764007"/>
                    <a:pt x="4023337" y="768579"/>
                  </a:cubicBezTo>
                  <a:cubicBezTo>
                    <a:pt x="4024480" y="769312"/>
                    <a:pt x="4025794" y="769741"/>
                    <a:pt x="4027147" y="769817"/>
                  </a:cubicBezTo>
                  <a:cubicBezTo>
                    <a:pt x="4030261" y="769379"/>
                    <a:pt x="4032557" y="766674"/>
                    <a:pt x="4032481" y="763531"/>
                  </a:cubicBezTo>
                  <a:cubicBezTo>
                    <a:pt x="4032252" y="760511"/>
                    <a:pt x="4031443" y="757578"/>
                    <a:pt x="4030100" y="754863"/>
                  </a:cubicBezTo>
                  <a:cubicBezTo>
                    <a:pt x="4028661" y="750881"/>
                    <a:pt x="4027833" y="746710"/>
                    <a:pt x="4027623" y="742480"/>
                  </a:cubicBezTo>
                  <a:cubicBezTo>
                    <a:pt x="4027623" y="738385"/>
                    <a:pt x="4028766" y="732955"/>
                    <a:pt x="4032862" y="732955"/>
                  </a:cubicBezTo>
                  <a:cubicBezTo>
                    <a:pt x="4036958" y="732955"/>
                    <a:pt x="4039720" y="736099"/>
                    <a:pt x="4040672" y="739718"/>
                  </a:cubicBezTo>
                  <a:cubicBezTo>
                    <a:pt x="4041149" y="743423"/>
                    <a:pt x="4042139" y="747053"/>
                    <a:pt x="4043625" y="750481"/>
                  </a:cubicBezTo>
                  <a:cubicBezTo>
                    <a:pt x="4045625" y="753720"/>
                    <a:pt x="4051055" y="755149"/>
                    <a:pt x="4053150" y="752005"/>
                  </a:cubicBezTo>
                  <a:cubicBezTo>
                    <a:pt x="4053674" y="750653"/>
                    <a:pt x="4053674" y="749167"/>
                    <a:pt x="4053150" y="747814"/>
                  </a:cubicBezTo>
                  <a:cubicBezTo>
                    <a:pt x="4052188" y="744747"/>
                    <a:pt x="4050950" y="741785"/>
                    <a:pt x="4049435" y="738956"/>
                  </a:cubicBezTo>
                  <a:cubicBezTo>
                    <a:pt x="4047730" y="736013"/>
                    <a:pt x="4047730" y="732374"/>
                    <a:pt x="4049435" y="729431"/>
                  </a:cubicBezTo>
                  <a:cubicBezTo>
                    <a:pt x="4050855" y="727440"/>
                    <a:pt x="4053484" y="726717"/>
                    <a:pt x="4055722" y="727717"/>
                  </a:cubicBezTo>
                  <a:cubicBezTo>
                    <a:pt x="4058294" y="728669"/>
                    <a:pt x="4059056" y="731813"/>
                    <a:pt x="4059437" y="734479"/>
                  </a:cubicBezTo>
                  <a:cubicBezTo>
                    <a:pt x="4060389" y="741052"/>
                    <a:pt x="4061342" y="747529"/>
                    <a:pt x="4062389" y="754006"/>
                  </a:cubicBezTo>
                  <a:cubicBezTo>
                    <a:pt x="4062618" y="757273"/>
                    <a:pt x="4063351" y="760492"/>
                    <a:pt x="4064580" y="763531"/>
                  </a:cubicBezTo>
                  <a:cubicBezTo>
                    <a:pt x="4065723" y="766579"/>
                    <a:pt x="4067961" y="769093"/>
                    <a:pt x="4070867" y="770579"/>
                  </a:cubicBezTo>
                  <a:cubicBezTo>
                    <a:pt x="4072724" y="771379"/>
                    <a:pt x="4074819" y="771379"/>
                    <a:pt x="4076677" y="770579"/>
                  </a:cubicBezTo>
                  <a:cubicBezTo>
                    <a:pt x="4078601" y="769931"/>
                    <a:pt x="4079897" y="768131"/>
                    <a:pt x="4079915" y="766103"/>
                  </a:cubicBezTo>
                  <a:cubicBezTo>
                    <a:pt x="4079610" y="764407"/>
                    <a:pt x="4078858" y="762826"/>
                    <a:pt x="4077725" y="761530"/>
                  </a:cubicBezTo>
                  <a:cubicBezTo>
                    <a:pt x="4074781" y="757416"/>
                    <a:pt x="4073038" y="752567"/>
                    <a:pt x="4072676" y="747529"/>
                  </a:cubicBezTo>
                  <a:cubicBezTo>
                    <a:pt x="4072676" y="745529"/>
                    <a:pt x="4072676" y="743052"/>
                    <a:pt x="4074772" y="742290"/>
                  </a:cubicBezTo>
                  <a:cubicBezTo>
                    <a:pt x="4076077" y="741995"/>
                    <a:pt x="4077448" y="742309"/>
                    <a:pt x="4078487" y="743147"/>
                  </a:cubicBezTo>
                  <a:cubicBezTo>
                    <a:pt x="4080811" y="745224"/>
                    <a:pt x="4082335" y="748062"/>
                    <a:pt x="4082773" y="751148"/>
                  </a:cubicBezTo>
                  <a:cubicBezTo>
                    <a:pt x="4083230" y="754244"/>
                    <a:pt x="4084373" y="757206"/>
                    <a:pt x="4086107" y="759816"/>
                  </a:cubicBezTo>
                  <a:cubicBezTo>
                    <a:pt x="4087983" y="762464"/>
                    <a:pt x="4091517" y="763321"/>
                    <a:pt x="4094393" y="761816"/>
                  </a:cubicBezTo>
                  <a:cubicBezTo>
                    <a:pt x="4096270" y="760197"/>
                    <a:pt x="4097013" y="757616"/>
                    <a:pt x="4096298" y="755244"/>
                  </a:cubicBezTo>
                  <a:cubicBezTo>
                    <a:pt x="4095479" y="752967"/>
                    <a:pt x="4094289" y="750843"/>
                    <a:pt x="4092774" y="748957"/>
                  </a:cubicBezTo>
                  <a:cubicBezTo>
                    <a:pt x="4088336" y="742585"/>
                    <a:pt x="4085107" y="735451"/>
                    <a:pt x="4083249" y="727907"/>
                  </a:cubicBezTo>
                  <a:cubicBezTo>
                    <a:pt x="4082678" y="725431"/>
                    <a:pt x="4082678" y="722192"/>
                    <a:pt x="4085059" y="721240"/>
                  </a:cubicBezTo>
                  <a:cubicBezTo>
                    <a:pt x="4086678" y="720744"/>
                    <a:pt x="4088431" y="721316"/>
                    <a:pt x="4089440" y="722668"/>
                  </a:cubicBezTo>
                  <a:cubicBezTo>
                    <a:pt x="4090393" y="723983"/>
                    <a:pt x="4091069" y="725469"/>
                    <a:pt x="4091441" y="727050"/>
                  </a:cubicBezTo>
                  <a:cubicBezTo>
                    <a:pt x="4092269" y="729717"/>
                    <a:pt x="4093222" y="732289"/>
                    <a:pt x="4094298" y="734765"/>
                  </a:cubicBezTo>
                  <a:cubicBezTo>
                    <a:pt x="4095251" y="737870"/>
                    <a:pt x="4097232" y="740556"/>
                    <a:pt x="4099918" y="742385"/>
                  </a:cubicBezTo>
                  <a:cubicBezTo>
                    <a:pt x="4102613" y="744119"/>
                    <a:pt x="4106214" y="743338"/>
                    <a:pt x="4107947" y="740642"/>
                  </a:cubicBezTo>
                  <a:cubicBezTo>
                    <a:pt x="4108043" y="740490"/>
                    <a:pt x="4108129" y="740347"/>
                    <a:pt x="4108205" y="740195"/>
                  </a:cubicBezTo>
                  <a:cubicBezTo>
                    <a:pt x="4109157" y="737528"/>
                    <a:pt x="4107157" y="734860"/>
                    <a:pt x="4105728" y="732384"/>
                  </a:cubicBezTo>
                  <a:cubicBezTo>
                    <a:pt x="4104480" y="730317"/>
                    <a:pt x="4103547" y="728069"/>
                    <a:pt x="4102966" y="725716"/>
                  </a:cubicBezTo>
                  <a:cubicBezTo>
                    <a:pt x="4102537" y="724516"/>
                    <a:pt x="4102537" y="723202"/>
                    <a:pt x="4102966" y="722002"/>
                  </a:cubicBezTo>
                  <a:cubicBezTo>
                    <a:pt x="4103280" y="721421"/>
                    <a:pt x="4103737" y="720925"/>
                    <a:pt x="4104299" y="720573"/>
                  </a:cubicBezTo>
                  <a:cubicBezTo>
                    <a:pt x="4107719" y="718925"/>
                    <a:pt x="4111815" y="720116"/>
                    <a:pt x="4113824" y="723335"/>
                  </a:cubicBezTo>
                  <a:cubicBezTo>
                    <a:pt x="4115548" y="726479"/>
                    <a:pt x="4116311" y="730050"/>
                    <a:pt x="4116015" y="733622"/>
                  </a:cubicBezTo>
                  <a:cubicBezTo>
                    <a:pt x="4115720" y="737175"/>
                    <a:pt x="4116206" y="740756"/>
                    <a:pt x="4117444" y="744100"/>
                  </a:cubicBezTo>
                  <a:cubicBezTo>
                    <a:pt x="4117815" y="745014"/>
                    <a:pt x="4118444" y="745814"/>
                    <a:pt x="4119254" y="746386"/>
                  </a:cubicBezTo>
                  <a:cubicBezTo>
                    <a:pt x="4120987" y="747281"/>
                    <a:pt x="4123045" y="747281"/>
                    <a:pt x="4124778" y="746386"/>
                  </a:cubicBezTo>
                  <a:cubicBezTo>
                    <a:pt x="4126026" y="745843"/>
                    <a:pt x="4127131" y="745033"/>
                    <a:pt x="4128017" y="744004"/>
                  </a:cubicBezTo>
                  <a:cubicBezTo>
                    <a:pt x="4130588" y="740242"/>
                    <a:pt x="4130588" y="735289"/>
                    <a:pt x="4128017" y="731527"/>
                  </a:cubicBezTo>
                  <a:cubicBezTo>
                    <a:pt x="4125511" y="727802"/>
                    <a:pt x="4123254" y="723926"/>
                    <a:pt x="4121254" y="719906"/>
                  </a:cubicBezTo>
                  <a:cubicBezTo>
                    <a:pt x="4120177" y="717697"/>
                    <a:pt x="4120559" y="715058"/>
                    <a:pt x="4122206" y="713239"/>
                  </a:cubicBezTo>
                  <a:cubicBezTo>
                    <a:pt x="4124235" y="711848"/>
                    <a:pt x="4126979" y="712134"/>
                    <a:pt x="4128683" y="713905"/>
                  </a:cubicBezTo>
                  <a:cubicBezTo>
                    <a:pt x="4130274" y="715620"/>
                    <a:pt x="4131312" y="717782"/>
                    <a:pt x="4131636" y="720097"/>
                  </a:cubicBezTo>
                  <a:cubicBezTo>
                    <a:pt x="4131884" y="721668"/>
                    <a:pt x="4132331" y="723202"/>
                    <a:pt x="4132970" y="724669"/>
                  </a:cubicBezTo>
                  <a:cubicBezTo>
                    <a:pt x="4133627" y="726145"/>
                    <a:pt x="4134922" y="727231"/>
                    <a:pt x="4136494" y="727621"/>
                  </a:cubicBezTo>
                  <a:cubicBezTo>
                    <a:pt x="4139542" y="728098"/>
                    <a:pt x="4142018" y="724859"/>
                    <a:pt x="4142209" y="721906"/>
                  </a:cubicBezTo>
                  <a:cubicBezTo>
                    <a:pt x="4142018" y="718916"/>
                    <a:pt x="4141542" y="715944"/>
                    <a:pt x="4140780" y="713048"/>
                  </a:cubicBezTo>
                  <a:cubicBezTo>
                    <a:pt x="4141447" y="711600"/>
                    <a:pt x="4142895" y="710667"/>
                    <a:pt x="4144495" y="710667"/>
                  </a:cubicBezTo>
                  <a:cubicBezTo>
                    <a:pt x="4146295" y="710495"/>
                    <a:pt x="4148067" y="711210"/>
                    <a:pt x="4149257" y="712572"/>
                  </a:cubicBezTo>
                  <a:cubicBezTo>
                    <a:pt x="4150134" y="713839"/>
                    <a:pt x="4150743" y="715258"/>
                    <a:pt x="4151067" y="716763"/>
                  </a:cubicBezTo>
                  <a:cubicBezTo>
                    <a:pt x="4151820" y="720573"/>
                    <a:pt x="4153239" y="724212"/>
                    <a:pt x="4155258" y="727526"/>
                  </a:cubicBezTo>
                  <a:cubicBezTo>
                    <a:pt x="4157325" y="730955"/>
                    <a:pt x="4160821" y="733260"/>
                    <a:pt x="4164783" y="733813"/>
                  </a:cubicBezTo>
                  <a:cubicBezTo>
                    <a:pt x="4167021" y="734080"/>
                    <a:pt x="4169212" y="733089"/>
                    <a:pt x="4170498" y="731241"/>
                  </a:cubicBezTo>
                  <a:cubicBezTo>
                    <a:pt x="4170927" y="730355"/>
                    <a:pt x="4171117" y="729364"/>
                    <a:pt x="4171070" y="728383"/>
                  </a:cubicBezTo>
                  <a:cubicBezTo>
                    <a:pt x="4170565" y="723297"/>
                    <a:pt x="4168536" y="718487"/>
                    <a:pt x="4165259" y="714572"/>
                  </a:cubicBezTo>
                  <a:cubicBezTo>
                    <a:pt x="4163564" y="712562"/>
                    <a:pt x="4162297" y="710229"/>
                    <a:pt x="4161545" y="707714"/>
                  </a:cubicBezTo>
                  <a:cubicBezTo>
                    <a:pt x="4161192" y="706143"/>
                    <a:pt x="4161830" y="704523"/>
                    <a:pt x="4163164" y="703618"/>
                  </a:cubicBezTo>
                  <a:cubicBezTo>
                    <a:pt x="4164736" y="703161"/>
                    <a:pt x="4166441" y="703552"/>
                    <a:pt x="4167641" y="704666"/>
                  </a:cubicBezTo>
                  <a:cubicBezTo>
                    <a:pt x="4168774" y="705809"/>
                    <a:pt x="4170241" y="706543"/>
                    <a:pt x="4171832" y="706762"/>
                  </a:cubicBezTo>
                  <a:cubicBezTo>
                    <a:pt x="4173603" y="706571"/>
                    <a:pt x="4175127" y="705438"/>
                    <a:pt x="4175832" y="703809"/>
                  </a:cubicBezTo>
                  <a:cubicBezTo>
                    <a:pt x="4176432" y="702180"/>
                    <a:pt x="4176851" y="700485"/>
                    <a:pt x="4177071" y="698761"/>
                  </a:cubicBezTo>
                  <a:cubicBezTo>
                    <a:pt x="4177242" y="697589"/>
                    <a:pt x="4177528" y="696446"/>
                    <a:pt x="4177928" y="695332"/>
                  </a:cubicBezTo>
                  <a:cubicBezTo>
                    <a:pt x="4178785" y="693141"/>
                    <a:pt x="4180309" y="690855"/>
                    <a:pt x="4182595" y="690855"/>
                  </a:cubicBezTo>
                  <a:cubicBezTo>
                    <a:pt x="4184424" y="691007"/>
                    <a:pt x="4185957" y="692312"/>
                    <a:pt x="4186405" y="694093"/>
                  </a:cubicBezTo>
                  <a:cubicBezTo>
                    <a:pt x="4186776" y="695817"/>
                    <a:pt x="4186605" y="697608"/>
                    <a:pt x="4185929" y="699237"/>
                  </a:cubicBezTo>
                  <a:cubicBezTo>
                    <a:pt x="4185348" y="700923"/>
                    <a:pt x="4184871" y="702637"/>
                    <a:pt x="4184500" y="704380"/>
                  </a:cubicBezTo>
                  <a:cubicBezTo>
                    <a:pt x="4184405" y="704952"/>
                    <a:pt x="4184405" y="705523"/>
                    <a:pt x="4184500" y="706095"/>
                  </a:cubicBezTo>
                  <a:cubicBezTo>
                    <a:pt x="4184500" y="707238"/>
                    <a:pt x="4185357" y="709524"/>
                    <a:pt x="4186500" y="709905"/>
                  </a:cubicBezTo>
                  <a:cubicBezTo>
                    <a:pt x="4190310" y="711429"/>
                    <a:pt x="4192406" y="708095"/>
                    <a:pt x="4194787" y="704761"/>
                  </a:cubicBezTo>
                  <a:cubicBezTo>
                    <a:pt x="4192425" y="701170"/>
                    <a:pt x="4188653" y="698742"/>
                    <a:pt x="4184405" y="698094"/>
                  </a:cubicBezTo>
                  <a:cubicBezTo>
                    <a:pt x="4183929" y="695998"/>
                    <a:pt x="4183166" y="694379"/>
                    <a:pt x="4184405" y="692379"/>
                  </a:cubicBezTo>
                  <a:cubicBezTo>
                    <a:pt x="4185271" y="689836"/>
                    <a:pt x="4186710" y="687521"/>
                    <a:pt x="4188596" y="685616"/>
                  </a:cubicBezTo>
                  <a:cubicBezTo>
                    <a:pt x="4190282" y="688197"/>
                    <a:pt x="4191786" y="690903"/>
                    <a:pt x="4193072" y="693712"/>
                  </a:cubicBezTo>
                  <a:cubicBezTo>
                    <a:pt x="4194311" y="696665"/>
                    <a:pt x="4192406" y="699904"/>
                    <a:pt x="4191072" y="703237"/>
                  </a:cubicBezTo>
                  <a:cubicBezTo>
                    <a:pt x="4189739" y="706571"/>
                    <a:pt x="4189929" y="710667"/>
                    <a:pt x="4193168" y="711619"/>
                  </a:cubicBezTo>
                  <a:cubicBezTo>
                    <a:pt x="4196406" y="712572"/>
                    <a:pt x="4198216" y="710000"/>
                    <a:pt x="4199073" y="707524"/>
                  </a:cubicBezTo>
                  <a:cubicBezTo>
                    <a:pt x="4199931" y="705047"/>
                    <a:pt x="4199835" y="702285"/>
                    <a:pt x="4200788" y="699808"/>
                  </a:cubicBezTo>
                  <a:cubicBezTo>
                    <a:pt x="4201740" y="697332"/>
                    <a:pt x="4204693" y="695332"/>
                    <a:pt x="4207074" y="696475"/>
                  </a:cubicBezTo>
                  <a:cubicBezTo>
                    <a:pt x="4209456" y="697618"/>
                    <a:pt x="4209075" y="702475"/>
                    <a:pt x="4207550" y="705428"/>
                  </a:cubicBezTo>
                  <a:lnTo>
                    <a:pt x="4202216" y="715906"/>
                  </a:lnTo>
                  <a:cubicBezTo>
                    <a:pt x="4201217" y="717668"/>
                    <a:pt x="4200569" y="719611"/>
                    <a:pt x="4200312" y="721621"/>
                  </a:cubicBezTo>
                  <a:cubicBezTo>
                    <a:pt x="4200216" y="723783"/>
                    <a:pt x="4201578" y="725736"/>
                    <a:pt x="4203645" y="726383"/>
                  </a:cubicBezTo>
                  <a:cubicBezTo>
                    <a:pt x="4206026" y="726859"/>
                    <a:pt x="4208217" y="724859"/>
                    <a:pt x="4209646" y="722859"/>
                  </a:cubicBezTo>
                  <a:cubicBezTo>
                    <a:pt x="4211580" y="719944"/>
                    <a:pt x="4212999" y="716725"/>
                    <a:pt x="4213837" y="713334"/>
                  </a:cubicBezTo>
                  <a:cubicBezTo>
                    <a:pt x="4214790" y="709333"/>
                    <a:pt x="4216218" y="703809"/>
                    <a:pt x="4220409" y="703809"/>
                  </a:cubicBezTo>
                  <a:cubicBezTo>
                    <a:pt x="4223257" y="704104"/>
                    <a:pt x="4225381" y="706571"/>
                    <a:pt x="4225267" y="709429"/>
                  </a:cubicBezTo>
                  <a:cubicBezTo>
                    <a:pt x="4225000" y="712229"/>
                    <a:pt x="4223715" y="714839"/>
                    <a:pt x="4221648" y="716763"/>
                  </a:cubicBezTo>
                  <a:cubicBezTo>
                    <a:pt x="4218885" y="719811"/>
                    <a:pt x="4215171" y="723335"/>
                    <a:pt x="4216504" y="727145"/>
                  </a:cubicBezTo>
                  <a:cubicBezTo>
                    <a:pt x="4218038" y="730184"/>
                    <a:pt x="4221609" y="731574"/>
                    <a:pt x="4224791" y="730384"/>
                  </a:cubicBezTo>
                  <a:cubicBezTo>
                    <a:pt x="4227791" y="729117"/>
                    <a:pt x="4230201" y="726774"/>
                    <a:pt x="4231554" y="723812"/>
                  </a:cubicBezTo>
                  <a:cubicBezTo>
                    <a:pt x="4233077" y="720954"/>
                    <a:pt x="4234030" y="717906"/>
                    <a:pt x="4235649" y="715048"/>
                  </a:cubicBezTo>
                  <a:cubicBezTo>
                    <a:pt x="4237268" y="712191"/>
                    <a:pt x="4237935" y="712096"/>
                    <a:pt x="4239650" y="712381"/>
                  </a:cubicBezTo>
                  <a:cubicBezTo>
                    <a:pt x="4241221" y="717953"/>
                    <a:pt x="4239859" y="723945"/>
                    <a:pt x="4236030" y="728288"/>
                  </a:cubicBezTo>
                  <a:cubicBezTo>
                    <a:pt x="4234440" y="729660"/>
                    <a:pt x="4233125" y="731308"/>
                    <a:pt x="4232125" y="733146"/>
                  </a:cubicBezTo>
                  <a:cubicBezTo>
                    <a:pt x="4231363" y="735051"/>
                    <a:pt x="4232125" y="737813"/>
                    <a:pt x="4234221" y="738194"/>
                  </a:cubicBezTo>
                  <a:cubicBezTo>
                    <a:pt x="4234973" y="738337"/>
                    <a:pt x="4235754" y="738337"/>
                    <a:pt x="4236507" y="738194"/>
                  </a:cubicBezTo>
                  <a:cubicBezTo>
                    <a:pt x="4241041" y="736747"/>
                    <a:pt x="4244584" y="733203"/>
                    <a:pt x="4246032" y="728669"/>
                  </a:cubicBezTo>
                  <a:cubicBezTo>
                    <a:pt x="4247270" y="725145"/>
                    <a:pt x="4247365" y="720668"/>
                    <a:pt x="4250699" y="719144"/>
                  </a:cubicBezTo>
                  <a:cubicBezTo>
                    <a:pt x="4253109" y="727660"/>
                    <a:pt x="4250223" y="736794"/>
                    <a:pt x="4243365" y="742385"/>
                  </a:cubicBezTo>
                  <a:cubicBezTo>
                    <a:pt x="4241221" y="743995"/>
                    <a:pt x="4239240" y="745814"/>
                    <a:pt x="4237459" y="747814"/>
                  </a:cubicBezTo>
                  <a:cubicBezTo>
                    <a:pt x="4235811" y="749948"/>
                    <a:pt x="4235811" y="752920"/>
                    <a:pt x="4237459" y="755054"/>
                  </a:cubicBezTo>
                  <a:cubicBezTo>
                    <a:pt x="4239059" y="756644"/>
                    <a:pt x="4241336" y="757349"/>
                    <a:pt x="4243555" y="756958"/>
                  </a:cubicBezTo>
                  <a:cubicBezTo>
                    <a:pt x="4249680" y="756435"/>
                    <a:pt x="4255128" y="752853"/>
                    <a:pt x="4258033" y="747433"/>
                  </a:cubicBezTo>
                  <a:cubicBezTo>
                    <a:pt x="4260081" y="741899"/>
                    <a:pt x="4261452" y="736146"/>
                    <a:pt x="4262129" y="730288"/>
                  </a:cubicBezTo>
                  <a:cubicBezTo>
                    <a:pt x="4262700" y="728193"/>
                    <a:pt x="4263748" y="725907"/>
                    <a:pt x="4265843" y="725335"/>
                  </a:cubicBezTo>
                  <a:cubicBezTo>
                    <a:pt x="4267939" y="724764"/>
                    <a:pt x="4271273" y="727526"/>
                    <a:pt x="4271368" y="730288"/>
                  </a:cubicBezTo>
                  <a:cubicBezTo>
                    <a:pt x="4271216" y="733117"/>
                    <a:pt x="4270539" y="735899"/>
                    <a:pt x="4269368" y="738480"/>
                  </a:cubicBezTo>
                  <a:cubicBezTo>
                    <a:pt x="4268187" y="741071"/>
                    <a:pt x="4268520" y="744100"/>
                    <a:pt x="4270225" y="746386"/>
                  </a:cubicBezTo>
                  <a:cubicBezTo>
                    <a:pt x="4273111" y="748653"/>
                    <a:pt x="4277254" y="748319"/>
                    <a:pt x="4279750" y="745624"/>
                  </a:cubicBezTo>
                  <a:cubicBezTo>
                    <a:pt x="4281969" y="742890"/>
                    <a:pt x="4283389" y="739594"/>
                    <a:pt x="4283846" y="736099"/>
                  </a:cubicBezTo>
                  <a:lnTo>
                    <a:pt x="4285179" y="730574"/>
                  </a:lnTo>
                  <a:cubicBezTo>
                    <a:pt x="4288341" y="737051"/>
                    <a:pt x="4288789" y="744528"/>
                    <a:pt x="4286417" y="751339"/>
                  </a:cubicBezTo>
                  <a:cubicBezTo>
                    <a:pt x="4285646" y="753072"/>
                    <a:pt x="4285103" y="754901"/>
                    <a:pt x="4284798" y="756768"/>
                  </a:cubicBezTo>
                  <a:cubicBezTo>
                    <a:pt x="4284579" y="758711"/>
                    <a:pt x="4285513" y="760606"/>
                    <a:pt x="4287180" y="761626"/>
                  </a:cubicBezTo>
                  <a:cubicBezTo>
                    <a:pt x="4288085" y="761864"/>
                    <a:pt x="4289037" y="761864"/>
                    <a:pt x="4289942" y="761626"/>
                  </a:cubicBezTo>
                  <a:cubicBezTo>
                    <a:pt x="4294704" y="760444"/>
                    <a:pt x="4298162" y="756330"/>
                    <a:pt x="4298514" y="751434"/>
                  </a:cubicBezTo>
                  <a:cubicBezTo>
                    <a:pt x="4298657" y="746728"/>
                    <a:pt x="4298467" y="742014"/>
                    <a:pt x="4297943" y="737337"/>
                  </a:cubicBezTo>
                  <a:cubicBezTo>
                    <a:pt x="4297943" y="735432"/>
                    <a:pt x="4298991" y="732765"/>
                    <a:pt x="4300896" y="733337"/>
                  </a:cubicBezTo>
                  <a:cubicBezTo>
                    <a:pt x="4301648" y="733594"/>
                    <a:pt x="4302267" y="734146"/>
                    <a:pt x="4302610" y="734860"/>
                  </a:cubicBezTo>
                  <a:cubicBezTo>
                    <a:pt x="4306039" y="741052"/>
                    <a:pt x="4302610" y="748957"/>
                    <a:pt x="4305182" y="755625"/>
                  </a:cubicBezTo>
                  <a:cubicBezTo>
                    <a:pt x="4307144" y="759597"/>
                    <a:pt x="4310221" y="762911"/>
                    <a:pt x="4314040" y="765150"/>
                  </a:cubicBezTo>
                  <a:cubicBezTo>
                    <a:pt x="4316516" y="766769"/>
                    <a:pt x="4320708" y="767912"/>
                    <a:pt x="4321755" y="765150"/>
                  </a:cubicBezTo>
                  <a:cubicBezTo>
                    <a:pt x="4322232" y="764054"/>
                    <a:pt x="4322232" y="762816"/>
                    <a:pt x="4321755" y="761721"/>
                  </a:cubicBezTo>
                  <a:cubicBezTo>
                    <a:pt x="4319660" y="756768"/>
                    <a:pt x="4316326" y="752196"/>
                    <a:pt x="4313945" y="747624"/>
                  </a:cubicBezTo>
                  <a:cubicBezTo>
                    <a:pt x="4311278" y="742938"/>
                    <a:pt x="4310659" y="737356"/>
                    <a:pt x="4312230" y="732193"/>
                  </a:cubicBezTo>
                  <a:cubicBezTo>
                    <a:pt x="4314516" y="730765"/>
                    <a:pt x="4317279" y="733146"/>
                    <a:pt x="4318041" y="735527"/>
                  </a:cubicBezTo>
                  <a:cubicBezTo>
                    <a:pt x="4318431" y="738061"/>
                    <a:pt x="4319069" y="740547"/>
                    <a:pt x="4319946" y="742957"/>
                  </a:cubicBezTo>
                  <a:cubicBezTo>
                    <a:pt x="4320231" y="743481"/>
                    <a:pt x="4320660" y="743909"/>
                    <a:pt x="4321184" y="744195"/>
                  </a:cubicBezTo>
                  <a:cubicBezTo>
                    <a:pt x="4323470" y="745243"/>
                    <a:pt x="4325280" y="742099"/>
                    <a:pt x="4325375" y="739718"/>
                  </a:cubicBezTo>
                  <a:cubicBezTo>
                    <a:pt x="4325470" y="737337"/>
                    <a:pt x="4325946" y="734098"/>
                    <a:pt x="4328423" y="733813"/>
                  </a:cubicBezTo>
                  <a:cubicBezTo>
                    <a:pt x="4331947" y="738671"/>
                    <a:pt x="4330614" y="745338"/>
                    <a:pt x="4331090" y="751243"/>
                  </a:cubicBezTo>
                  <a:cubicBezTo>
                    <a:pt x="4332080" y="760283"/>
                    <a:pt x="4337319" y="768312"/>
                    <a:pt x="4345187" y="772865"/>
                  </a:cubicBezTo>
                  <a:cubicBezTo>
                    <a:pt x="4346292" y="773599"/>
                    <a:pt x="4347578" y="774027"/>
                    <a:pt x="4348901" y="774104"/>
                  </a:cubicBezTo>
                  <a:cubicBezTo>
                    <a:pt x="4352054" y="773713"/>
                    <a:pt x="4354407" y="770998"/>
                    <a:pt x="4354331" y="767817"/>
                  </a:cubicBezTo>
                  <a:cubicBezTo>
                    <a:pt x="4354055" y="764807"/>
                    <a:pt x="4353245" y="761873"/>
                    <a:pt x="4351950" y="759149"/>
                  </a:cubicBezTo>
                  <a:cubicBezTo>
                    <a:pt x="4350425" y="755196"/>
                    <a:pt x="4349587" y="751005"/>
                    <a:pt x="4349473" y="746767"/>
                  </a:cubicBezTo>
                  <a:cubicBezTo>
                    <a:pt x="4349473" y="742671"/>
                    <a:pt x="4350521" y="737242"/>
                    <a:pt x="4354616" y="737242"/>
                  </a:cubicBezTo>
                  <a:cubicBezTo>
                    <a:pt x="4358712" y="737242"/>
                    <a:pt x="4361570" y="740385"/>
                    <a:pt x="4362522" y="744004"/>
                  </a:cubicBezTo>
                  <a:cubicBezTo>
                    <a:pt x="4362922" y="747719"/>
                    <a:pt x="4363884" y="751348"/>
                    <a:pt x="4365380" y="754768"/>
                  </a:cubicBezTo>
                  <a:cubicBezTo>
                    <a:pt x="4367380" y="758006"/>
                    <a:pt x="4372905" y="759435"/>
                    <a:pt x="4374905" y="756292"/>
                  </a:cubicBezTo>
                  <a:cubicBezTo>
                    <a:pt x="4375581" y="755006"/>
                    <a:pt x="4375752" y="753510"/>
                    <a:pt x="4375381" y="752101"/>
                  </a:cubicBezTo>
                  <a:cubicBezTo>
                    <a:pt x="4374429" y="749024"/>
                    <a:pt x="4373152" y="746052"/>
                    <a:pt x="4371571" y="743242"/>
                  </a:cubicBezTo>
                  <a:cubicBezTo>
                    <a:pt x="4369999" y="740261"/>
                    <a:pt x="4369999" y="736699"/>
                    <a:pt x="4371571" y="733717"/>
                  </a:cubicBezTo>
                  <a:cubicBezTo>
                    <a:pt x="4372990" y="731727"/>
                    <a:pt x="4375619" y="731003"/>
                    <a:pt x="4377858" y="732003"/>
                  </a:cubicBezTo>
                  <a:cubicBezTo>
                    <a:pt x="4380525" y="732955"/>
                    <a:pt x="4381287" y="736099"/>
                    <a:pt x="4381667" y="738766"/>
                  </a:cubicBezTo>
                  <a:lnTo>
                    <a:pt x="4384525" y="758292"/>
                  </a:lnTo>
                  <a:cubicBezTo>
                    <a:pt x="4384839" y="761549"/>
                    <a:pt x="4385582" y="764750"/>
                    <a:pt x="4386716" y="767817"/>
                  </a:cubicBezTo>
                  <a:cubicBezTo>
                    <a:pt x="4387897" y="770874"/>
                    <a:pt x="4390173" y="773389"/>
                    <a:pt x="4393098" y="774865"/>
                  </a:cubicBezTo>
                  <a:cubicBezTo>
                    <a:pt x="4394945" y="775675"/>
                    <a:pt x="4397060" y="775675"/>
                    <a:pt x="4398908" y="774865"/>
                  </a:cubicBezTo>
                  <a:cubicBezTo>
                    <a:pt x="4400794" y="774170"/>
                    <a:pt x="4402080" y="772398"/>
                    <a:pt x="4402146" y="770389"/>
                  </a:cubicBezTo>
                  <a:cubicBezTo>
                    <a:pt x="4401813" y="768684"/>
                    <a:pt x="4401022" y="767103"/>
                    <a:pt x="4399860" y="765817"/>
                  </a:cubicBezTo>
                  <a:cubicBezTo>
                    <a:pt x="4396974" y="761673"/>
                    <a:pt x="4395231" y="756844"/>
                    <a:pt x="4394812" y="751815"/>
                  </a:cubicBezTo>
                  <a:cubicBezTo>
                    <a:pt x="4394812" y="749815"/>
                    <a:pt x="4394812" y="747338"/>
                    <a:pt x="4397003" y="746576"/>
                  </a:cubicBezTo>
                  <a:cubicBezTo>
                    <a:pt x="4398279" y="746281"/>
                    <a:pt x="4399613" y="746595"/>
                    <a:pt x="4400622" y="747433"/>
                  </a:cubicBezTo>
                  <a:cubicBezTo>
                    <a:pt x="4402975" y="749510"/>
                    <a:pt x="4404518" y="752339"/>
                    <a:pt x="4405004" y="755434"/>
                  </a:cubicBezTo>
                  <a:cubicBezTo>
                    <a:pt x="4405480" y="758511"/>
                    <a:pt x="4406576" y="761464"/>
                    <a:pt x="4408242" y="764102"/>
                  </a:cubicBezTo>
                  <a:cubicBezTo>
                    <a:pt x="4410176" y="766731"/>
                    <a:pt x="4413719" y="767569"/>
                    <a:pt x="4416624" y="766103"/>
                  </a:cubicBezTo>
                  <a:cubicBezTo>
                    <a:pt x="4418510" y="764483"/>
                    <a:pt x="4419225" y="761883"/>
                    <a:pt x="4418434" y="759530"/>
                  </a:cubicBezTo>
                  <a:cubicBezTo>
                    <a:pt x="4417653" y="757254"/>
                    <a:pt x="4416491" y="755130"/>
                    <a:pt x="4415005" y="753244"/>
                  </a:cubicBezTo>
                  <a:cubicBezTo>
                    <a:pt x="4410604" y="746852"/>
                    <a:pt x="4407375" y="739718"/>
                    <a:pt x="4405480" y="732193"/>
                  </a:cubicBezTo>
                  <a:cubicBezTo>
                    <a:pt x="4405004" y="729717"/>
                    <a:pt x="4405004" y="726479"/>
                    <a:pt x="4407385" y="725526"/>
                  </a:cubicBezTo>
                  <a:cubicBezTo>
                    <a:pt x="4409004" y="725031"/>
                    <a:pt x="4410757" y="725602"/>
                    <a:pt x="4411766" y="726955"/>
                  </a:cubicBezTo>
                  <a:cubicBezTo>
                    <a:pt x="4412719" y="728269"/>
                    <a:pt x="4413395" y="729755"/>
                    <a:pt x="4413767" y="731336"/>
                  </a:cubicBezTo>
                  <a:cubicBezTo>
                    <a:pt x="4414529" y="733965"/>
                    <a:pt x="4415453" y="736537"/>
                    <a:pt x="4416529" y="739051"/>
                  </a:cubicBezTo>
                  <a:cubicBezTo>
                    <a:pt x="4417548" y="742147"/>
                    <a:pt x="4419558" y="744824"/>
                    <a:pt x="4422244" y="746671"/>
                  </a:cubicBezTo>
                  <a:cubicBezTo>
                    <a:pt x="4424940" y="748405"/>
                    <a:pt x="4428540" y="747624"/>
                    <a:pt x="4430273" y="744928"/>
                  </a:cubicBezTo>
                  <a:cubicBezTo>
                    <a:pt x="4430369" y="744776"/>
                    <a:pt x="4430455" y="744633"/>
                    <a:pt x="4430531" y="744481"/>
                  </a:cubicBezTo>
                  <a:cubicBezTo>
                    <a:pt x="4431388" y="741814"/>
                    <a:pt x="4429483" y="739147"/>
                    <a:pt x="4427959" y="736670"/>
                  </a:cubicBezTo>
                  <a:cubicBezTo>
                    <a:pt x="4426711" y="734603"/>
                    <a:pt x="4425778" y="732355"/>
                    <a:pt x="4425197" y="730003"/>
                  </a:cubicBezTo>
                  <a:cubicBezTo>
                    <a:pt x="4424768" y="728803"/>
                    <a:pt x="4424768" y="727488"/>
                    <a:pt x="4425197" y="726288"/>
                  </a:cubicBezTo>
                  <a:cubicBezTo>
                    <a:pt x="4425549" y="725697"/>
                    <a:pt x="4426035" y="725211"/>
                    <a:pt x="4426625" y="724859"/>
                  </a:cubicBezTo>
                  <a:cubicBezTo>
                    <a:pt x="4430045" y="723211"/>
                    <a:pt x="4434141" y="724402"/>
                    <a:pt x="4436150" y="727621"/>
                  </a:cubicBezTo>
                  <a:cubicBezTo>
                    <a:pt x="4437779" y="730793"/>
                    <a:pt x="4438541" y="734346"/>
                    <a:pt x="4438341" y="737908"/>
                  </a:cubicBezTo>
                  <a:cubicBezTo>
                    <a:pt x="4438046" y="741461"/>
                    <a:pt x="4438532" y="745043"/>
                    <a:pt x="4439770" y="748386"/>
                  </a:cubicBezTo>
                  <a:cubicBezTo>
                    <a:pt x="4440142" y="749300"/>
                    <a:pt x="4440770" y="750100"/>
                    <a:pt x="4441580" y="750672"/>
                  </a:cubicBezTo>
                  <a:cubicBezTo>
                    <a:pt x="4443275" y="751567"/>
                    <a:pt x="4445314" y="751567"/>
                    <a:pt x="4447009" y="750672"/>
                  </a:cubicBezTo>
                  <a:cubicBezTo>
                    <a:pt x="4448276" y="750129"/>
                    <a:pt x="4449419" y="749319"/>
                    <a:pt x="4450343" y="748291"/>
                  </a:cubicBezTo>
                  <a:cubicBezTo>
                    <a:pt x="4452915" y="744528"/>
                    <a:pt x="4452915" y="739575"/>
                    <a:pt x="4450343" y="735813"/>
                  </a:cubicBezTo>
                  <a:cubicBezTo>
                    <a:pt x="4447904" y="732069"/>
                    <a:pt x="4445675" y="728193"/>
                    <a:pt x="4443675" y="724192"/>
                  </a:cubicBezTo>
                  <a:cubicBezTo>
                    <a:pt x="4442570" y="722002"/>
                    <a:pt x="4442913" y="719363"/>
                    <a:pt x="4444533" y="717525"/>
                  </a:cubicBezTo>
                  <a:cubicBezTo>
                    <a:pt x="4446561" y="716134"/>
                    <a:pt x="4449305" y="716420"/>
                    <a:pt x="4451009" y="718192"/>
                  </a:cubicBezTo>
                  <a:cubicBezTo>
                    <a:pt x="4452638" y="719897"/>
                    <a:pt x="4453696" y="722059"/>
                    <a:pt x="4454058" y="724383"/>
                  </a:cubicBezTo>
                  <a:cubicBezTo>
                    <a:pt x="4454267" y="725964"/>
                    <a:pt x="4454715" y="727507"/>
                    <a:pt x="4455391" y="728955"/>
                  </a:cubicBezTo>
                  <a:cubicBezTo>
                    <a:pt x="4456048" y="730431"/>
                    <a:pt x="4457344" y="731517"/>
                    <a:pt x="4458915" y="731908"/>
                  </a:cubicBezTo>
                  <a:cubicBezTo>
                    <a:pt x="4461963" y="732384"/>
                    <a:pt x="4464440" y="729146"/>
                    <a:pt x="4464630" y="726193"/>
                  </a:cubicBezTo>
                  <a:cubicBezTo>
                    <a:pt x="4464440" y="723202"/>
                    <a:pt x="4463964" y="720230"/>
                    <a:pt x="4463201" y="717334"/>
                  </a:cubicBezTo>
                  <a:cubicBezTo>
                    <a:pt x="4463849" y="715868"/>
                    <a:pt x="4465316" y="714934"/>
                    <a:pt x="4466916" y="714953"/>
                  </a:cubicBezTo>
                  <a:cubicBezTo>
                    <a:pt x="4468688" y="714782"/>
                    <a:pt x="4470431" y="715496"/>
                    <a:pt x="4471583" y="716858"/>
                  </a:cubicBezTo>
                  <a:cubicBezTo>
                    <a:pt x="4472498" y="718096"/>
                    <a:pt x="4473117" y="719535"/>
                    <a:pt x="4473393" y="721049"/>
                  </a:cubicBezTo>
                  <a:cubicBezTo>
                    <a:pt x="4474232" y="724831"/>
                    <a:pt x="4475651" y="728460"/>
                    <a:pt x="4477584" y="731813"/>
                  </a:cubicBezTo>
                  <a:cubicBezTo>
                    <a:pt x="4479689" y="735203"/>
                    <a:pt x="4483166" y="737499"/>
                    <a:pt x="4487109" y="738099"/>
                  </a:cubicBezTo>
                  <a:cubicBezTo>
                    <a:pt x="4489348" y="738366"/>
                    <a:pt x="4491538" y="737375"/>
                    <a:pt x="4492824" y="735527"/>
                  </a:cubicBezTo>
                  <a:cubicBezTo>
                    <a:pt x="4493177" y="734613"/>
                    <a:pt x="4493339" y="733641"/>
                    <a:pt x="4493300" y="732670"/>
                  </a:cubicBezTo>
                  <a:cubicBezTo>
                    <a:pt x="4492881" y="727564"/>
                    <a:pt x="4490843" y="722726"/>
                    <a:pt x="4487490" y="718858"/>
                  </a:cubicBezTo>
                  <a:cubicBezTo>
                    <a:pt x="4485776" y="716877"/>
                    <a:pt x="4484538" y="714534"/>
                    <a:pt x="4483871" y="712000"/>
                  </a:cubicBezTo>
                  <a:cubicBezTo>
                    <a:pt x="4483471" y="710448"/>
                    <a:pt x="4484080" y="708810"/>
                    <a:pt x="4485395" y="707905"/>
                  </a:cubicBezTo>
                  <a:cubicBezTo>
                    <a:pt x="4486967" y="707428"/>
                    <a:pt x="4488681" y="707829"/>
                    <a:pt x="4489872" y="708952"/>
                  </a:cubicBezTo>
                  <a:cubicBezTo>
                    <a:pt x="4491024" y="710057"/>
                    <a:pt x="4492491" y="710781"/>
                    <a:pt x="4494063" y="711048"/>
                  </a:cubicBezTo>
                  <a:cubicBezTo>
                    <a:pt x="4495863" y="710886"/>
                    <a:pt x="4497435" y="709753"/>
                    <a:pt x="4498158" y="708095"/>
                  </a:cubicBezTo>
                  <a:cubicBezTo>
                    <a:pt x="4498730" y="706457"/>
                    <a:pt x="4499111" y="704771"/>
                    <a:pt x="4499301" y="703047"/>
                  </a:cubicBezTo>
                  <a:cubicBezTo>
                    <a:pt x="4499501" y="701875"/>
                    <a:pt x="4499825" y="700723"/>
                    <a:pt x="4500254" y="699618"/>
                  </a:cubicBezTo>
                  <a:cubicBezTo>
                    <a:pt x="4501016" y="697427"/>
                    <a:pt x="4502635" y="695141"/>
                    <a:pt x="4504921" y="695141"/>
                  </a:cubicBezTo>
                  <a:cubicBezTo>
                    <a:pt x="4506750" y="695294"/>
                    <a:pt x="4508283" y="696599"/>
                    <a:pt x="4508731" y="698380"/>
                  </a:cubicBezTo>
                  <a:cubicBezTo>
                    <a:pt x="4509102" y="700104"/>
                    <a:pt x="4508931" y="701894"/>
                    <a:pt x="4508255" y="703523"/>
                  </a:cubicBezTo>
                  <a:cubicBezTo>
                    <a:pt x="4507588" y="705181"/>
                    <a:pt x="4507112" y="706905"/>
                    <a:pt x="4506826" y="708667"/>
                  </a:cubicBezTo>
                  <a:cubicBezTo>
                    <a:pt x="4506683" y="709229"/>
                    <a:pt x="4506683" y="709819"/>
                    <a:pt x="4506826" y="710381"/>
                  </a:cubicBezTo>
                  <a:cubicBezTo>
                    <a:pt x="4506826" y="711524"/>
                    <a:pt x="4507779" y="713810"/>
                    <a:pt x="4508922" y="714191"/>
                  </a:cubicBezTo>
                  <a:cubicBezTo>
                    <a:pt x="4512732" y="715715"/>
                    <a:pt x="4514827" y="712381"/>
                    <a:pt x="4517113" y="709048"/>
                  </a:cubicBezTo>
                  <a:cubicBezTo>
                    <a:pt x="4518742" y="705619"/>
                    <a:pt x="4518980" y="701694"/>
                    <a:pt x="4517780" y="698094"/>
                  </a:cubicBezTo>
                  <a:cubicBezTo>
                    <a:pt x="4517199" y="696236"/>
                    <a:pt x="4517199" y="694236"/>
                    <a:pt x="4517780" y="692379"/>
                  </a:cubicBezTo>
                  <a:cubicBezTo>
                    <a:pt x="4520161" y="686950"/>
                    <a:pt x="4522161" y="688664"/>
                    <a:pt x="4522066" y="685616"/>
                  </a:cubicBezTo>
                  <a:lnTo>
                    <a:pt x="4522066" y="685616"/>
                  </a:lnTo>
                  <a:cubicBezTo>
                    <a:pt x="4522066" y="693046"/>
                    <a:pt x="4525305" y="690760"/>
                    <a:pt x="4526543" y="693712"/>
                  </a:cubicBezTo>
                  <a:cubicBezTo>
                    <a:pt x="4527781" y="696665"/>
                    <a:pt x="4525781" y="699904"/>
                    <a:pt x="4524542" y="703237"/>
                  </a:cubicBezTo>
                  <a:cubicBezTo>
                    <a:pt x="4523304" y="706571"/>
                    <a:pt x="4523400" y="710667"/>
                    <a:pt x="4526543" y="711619"/>
                  </a:cubicBezTo>
                  <a:cubicBezTo>
                    <a:pt x="4529686" y="712572"/>
                    <a:pt x="4531686" y="710000"/>
                    <a:pt x="4532543" y="707524"/>
                  </a:cubicBezTo>
                  <a:cubicBezTo>
                    <a:pt x="4532982" y="704923"/>
                    <a:pt x="4533553" y="702352"/>
                    <a:pt x="4534258" y="699808"/>
                  </a:cubicBezTo>
                  <a:cubicBezTo>
                    <a:pt x="4535125" y="697189"/>
                    <a:pt x="4537897" y="695722"/>
                    <a:pt x="4540545" y="696475"/>
                  </a:cubicBezTo>
                  <a:cubicBezTo>
                    <a:pt x="4543592" y="697903"/>
                    <a:pt x="4542545" y="702475"/>
                    <a:pt x="4541021" y="705428"/>
                  </a:cubicBezTo>
                  <a:lnTo>
                    <a:pt x="4535687" y="715906"/>
                  </a:lnTo>
                  <a:cubicBezTo>
                    <a:pt x="4534601" y="717630"/>
                    <a:pt x="4533953" y="719592"/>
                    <a:pt x="4533782" y="721621"/>
                  </a:cubicBezTo>
                  <a:cubicBezTo>
                    <a:pt x="4533667" y="723754"/>
                    <a:pt x="4534992" y="725697"/>
                    <a:pt x="4537020" y="726383"/>
                  </a:cubicBezTo>
                  <a:cubicBezTo>
                    <a:pt x="4539535" y="726479"/>
                    <a:pt x="4541878" y="725097"/>
                    <a:pt x="4543021" y="722859"/>
                  </a:cubicBezTo>
                  <a:cubicBezTo>
                    <a:pt x="4544955" y="719944"/>
                    <a:pt x="4546374" y="716725"/>
                    <a:pt x="4547212" y="713334"/>
                  </a:cubicBezTo>
                  <a:cubicBezTo>
                    <a:pt x="4548260" y="709333"/>
                    <a:pt x="4549593" y="703809"/>
                    <a:pt x="4553784" y="703809"/>
                  </a:cubicBezTo>
                  <a:cubicBezTo>
                    <a:pt x="4556670" y="704057"/>
                    <a:pt x="4558852" y="706533"/>
                    <a:pt x="4558737" y="709429"/>
                  </a:cubicBezTo>
                  <a:cubicBezTo>
                    <a:pt x="4558423" y="712220"/>
                    <a:pt x="4557147" y="714820"/>
                    <a:pt x="4555118" y="716763"/>
                  </a:cubicBezTo>
                  <a:cubicBezTo>
                    <a:pt x="4552356" y="719811"/>
                    <a:pt x="4548641" y="723335"/>
                    <a:pt x="4549974" y="727145"/>
                  </a:cubicBezTo>
                  <a:cubicBezTo>
                    <a:pt x="4551470" y="730165"/>
                    <a:pt x="4555013" y="731565"/>
                    <a:pt x="4558166" y="730384"/>
                  </a:cubicBezTo>
                  <a:cubicBezTo>
                    <a:pt x="4561204" y="729146"/>
                    <a:pt x="4563662" y="726793"/>
                    <a:pt x="4565024" y="723812"/>
                  </a:cubicBezTo>
                  <a:cubicBezTo>
                    <a:pt x="4566548" y="720954"/>
                    <a:pt x="4567500" y="717906"/>
                    <a:pt x="4569120" y="715048"/>
                  </a:cubicBezTo>
                  <a:cubicBezTo>
                    <a:pt x="4570739" y="712191"/>
                    <a:pt x="4571406" y="712096"/>
                    <a:pt x="4573120" y="712381"/>
                  </a:cubicBezTo>
                  <a:cubicBezTo>
                    <a:pt x="4574654" y="717953"/>
                    <a:pt x="4573301" y="723926"/>
                    <a:pt x="4569500" y="728288"/>
                  </a:cubicBezTo>
                  <a:cubicBezTo>
                    <a:pt x="4567910" y="729660"/>
                    <a:pt x="4566595" y="731308"/>
                    <a:pt x="4565595" y="733146"/>
                  </a:cubicBezTo>
                  <a:cubicBezTo>
                    <a:pt x="4564833" y="735051"/>
                    <a:pt x="4565595" y="737813"/>
                    <a:pt x="4567691" y="738194"/>
                  </a:cubicBezTo>
                  <a:cubicBezTo>
                    <a:pt x="4568415" y="738337"/>
                    <a:pt x="4569158" y="738337"/>
                    <a:pt x="4569882" y="738194"/>
                  </a:cubicBezTo>
                  <a:cubicBezTo>
                    <a:pt x="4574406" y="736737"/>
                    <a:pt x="4577949" y="733194"/>
                    <a:pt x="4579407" y="728669"/>
                  </a:cubicBezTo>
                  <a:cubicBezTo>
                    <a:pt x="4580550" y="725145"/>
                    <a:pt x="4580740" y="720668"/>
                    <a:pt x="4584074" y="719144"/>
                  </a:cubicBezTo>
                  <a:cubicBezTo>
                    <a:pt x="4586426" y="727660"/>
                    <a:pt x="4583559" y="736765"/>
                    <a:pt x="4576740" y="742385"/>
                  </a:cubicBezTo>
                  <a:cubicBezTo>
                    <a:pt x="4574577" y="743966"/>
                    <a:pt x="4572596" y="745785"/>
                    <a:pt x="4570834" y="747814"/>
                  </a:cubicBezTo>
                  <a:cubicBezTo>
                    <a:pt x="4569215" y="749958"/>
                    <a:pt x="4569215" y="752910"/>
                    <a:pt x="4570834" y="755054"/>
                  </a:cubicBezTo>
                  <a:cubicBezTo>
                    <a:pt x="4572444" y="756625"/>
                    <a:pt x="4574711" y="757330"/>
                    <a:pt x="4576930" y="756958"/>
                  </a:cubicBezTo>
                  <a:cubicBezTo>
                    <a:pt x="4583083" y="756444"/>
                    <a:pt x="4588570" y="752863"/>
                    <a:pt x="4591503" y="747433"/>
                  </a:cubicBezTo>
                  <a:cubicBezTo>
                    <a:pt x="4593504" y="741890"/>
                    <a:pt x="4594875" y="736137"/>
                    <a:pt x="4595599" y="730288"/>
                  </a:cubicBezTo>
                  <a:cubicBezTo>
                    <a:pt x="4595828" y="728079"/>
                    <a:pt x="4597256" y="726174"/>
                    <a:pt x="4599314" y="725335"/>
                  </a:cubicBezTo>
                  <a:cubicBezTo>
                    <a:pt x="4602076" y="724573"/>
                    <a:pt x="4604648" y="727526"/>
                    <a:pt x="4604838" y="730288"/>
                  </a:cubicBezTo>
                  <a:cubicBezTo>
                    <a:pt x="4604686" y="733117"/>
                    <a:pt x="4604010" y="735899"/>
                    <a:pt x="4602838" y="738480"/>
                  </a:cubicBezTo>
                  <a:cubicBezTo>
                    <a:pt x="4601657" y="741071"/>
                    <a:pt x="4601990" y="744100"/>
                    <a:pt x="4603695" y="746386"/>
                  </a:cubicBezTo>
                  <a:cubicBezTo>
                    <a:pt x="4606572" y="748700"/>
                    <a:pt x="4610753" y="748367"/>
                    <a:pt x="4613220" y="745624"/>
                  </a:cubicBezTo>
                  <a:cubicBezTo>
                    <a:pt x="4615478" y="742900"/>
                    <a:pt x="4616925" y="739604"/>
                    <a:pt x="4617411" y="736099"/>
                  </a:cubicBezTo>
                  <a:cubicBezTo>
                    <a:pt x="4617411" y="734289"/>
                    <a:pt x="4618268" y="732384"/>
                    <a:pt x="4618650" y="730574"/>
                  </a:cubicBezTo>
                  <a:cubicBezTo>
                    <a:pt x="4621831" y="737042"/>
                    <a:pt x="4622317" y="744519"/>
                    <a:pt x="4619983" y="751339"/>
                  </a:cubicBezTo>
                  <a:cubicBezTo>
                    <a:pt x="4619173" y="753053"/>
                    <a:pt x="4618631" y="754892"/>
                    <a:pt x="4618364" y="756768"/>
                  </a:cubicBezTo>
                  <a:cubicBezTo>
                    <a:pt x="4618068" y="758720"/>
                    <a:pt x="4619021" y="760654"/>
                    <a:pt x="4620745" y="761626"/>
                  </a:cubicBezTo>
                  <a:cubicBezTo>
                    <a:pt x="4621650" y="761864"/>
                    <a:pt x="4622602" y="761864"/>
                    <a:pt x="4623507" y="761626"/>
                  </a:cubicBezTo>
                  <a:cubicBezTo>
                    <a:pt x="4628232" y="760406"/>
                    <a:pt x="4631651" y="756301"/>
                    <a:pt x="4631984" y="751434"/>
                  </a:cubicBezTo>
                  <a:cubicBezTo>
                    <a:pt x="4632318" y="746738"/>
                    <a:pt x="4632318" y="742033"/>
                    <a:pt x="4631984" y="737337"/>
                  </a:cubicBezTo>
                  <a:cubicBezTo>
                    <a:pt x="4631984" y="735432"/>
                    <a:pt x="4633032" y="732765"/>
                    <a:pt x="4634937" y="733337"/>
                  </a:cubicBezTo>
                  <a:cubicBezTo>
                    <a:pt x="4635661" y="733603"/>
                    <a:pt x="4636242" y="734156"/>
                    <a:pt x="4636557" y="734860"/>
                  </a:cubicBezTo>
                  <a:cubicBezTo>
                    <a:pt x="4640081" y="741052"/>
                    <a:pt x="4636557" y="748957"/>
                    <a:pt x="4639224" y="755625"/>
                  </a:cubicBezTo>
                  <a:cubicBezTo>
                    <a:pt x="4641148" y="759597"/>
                    <a:pt x="4644196" y="762911"/>
                    <a:pt x="4647987" y="765150"/>
                  </a:cubicBezTo>
                  <a:cubicBezTo>
                    <a:pt x="4650463" y="766769"/>
                    <a:pt x="4654654" y="767912"/>
                    <a:pt x="4655797" y="765150"/>
                  </a:cubicBezTo>
                  <a:cubicBezTo>
                    <a:pt x="4656264" y="764054"/>
                    <a:pt x="4656264" y="762816"/>
                    <a:pt x="4655797" y="761721"/>
                  </a:cubicBezTo>
                  <a:cubicBezTo>
                    <a:pt x="4653702" y="756768"/>
                    <a:pt x="4650463" y="752196"/>
                    <a:pt x="4648082" y="747624"/>
                  </a:cubicBezTo>
                  <a:cubicBezTo>
                    <a:pt x="4645348" y="742957"/>
                    <a:pt x="4644719" y="737346"/>
                    <a:pt x="4646367" y="732193"/>
                  </a:cubicBezTo>
                  <a:cubicBezTo>
                    <a:pt x="4648558" y="730765"/>
                    <a:pt x="4651416" y="733146"/>
                    <a:pt x="4652177" y="735527"/>
                  </a:cubicBezTo>
                  <a:cubicBezTo>
                    <a:pt x="4652530" y="738061"/>
                    <a:pt x="4653140" y="740547"/>
                    <a:pt x="4653987" y="742957"/>
                  </a:cubicBezTo>
                  <a:cubicBezTo>
                    <a:pt x="4654339" y="743462"/>
                    <a:pt x="4654787" y="743881"/>
                    <a:pt x="4655321" y="744195"/>
                  </a:cubicBezTo>
                  <a:cubicBezTo>
                    <a:pt x="4657511" y="745243"/>
                    <a:pt x="4659321" y="742099"/>
                    <a:pt x="4659512" y="739718"/>
                  </a:cubicBezTo>
                  <a:cubicBezTo>
                    <a:pt x="4659703" y="737337"/>
                    <a:pt x="4659512" y="734098"/>
                    <a:pt x="4662465" y="733813"/>
                  </a:cubicBezTo>
                  <a:cubicBezTo>
                    <a:pt x="4665989" y="738671"/>
                    <a:pt x="4664750" y="745338"/>
                    <a:pt x="4665227" y="751243"/>
                  </a:cubicBezTo>
                  <a:cubicBezTo>
                    <a:pt x="4665208" y="760340"/>
                    <a:pt x="4669523" y="768893"/>
                    <a:pt x="4676847" y="774294"/>
                  </a:cubicBezTo>
                  <a:cubicBezTo>
                    <a:pt x="4677990" y="775018"/>
                    <a:pt x="4679305" y="775437"/>
                    <a:pt x="4680657" y="775532"/>
                  </a:cubicBezTo>
                  <a:cubicBezTo>
                    <a:pt x="4683772" y="775094"/>
                    <a:pt x="4686068" y="772389"/>
                    <a:pt x="4685991" y="769246"/>
                  </a:cubicBezTo>
                  <a:cubicBezTo>
                    <a:pt x="4685763" y="766226"/>
                    <a:pt x="4684953" y="763293"/>
                    <a:pt x="4683610" y="760578"/>
                  </a:cubicBezTo>
                  <a:cubicBezTo>
                    <a:pt x="4682171" y="756596"/>
                    <a:pt x="4681343" y="752425"/>
                    <a:pt x="4681134" y="748196"/>
                  </a:cubicBezTo>
                  <a:cubicBezTo>
                    <a:pt x="4681134" y="744100"/>
                    <a:pt x="4682277" y="738671"/>
                    <a:pt x="4686372" y="738671"/>
                  </a:cubicBezTo>
                  <a:cubicBezTo>
                    <a:pt x="4690468" y="738671"/>
                    <a:pt x="4693230" y="741814"/>
                    <a:pt x="4694278" y="745433"/>
                  </a:cubicBezTo>
                  <a:cubicBezTo>
                    <a:pt x="4694678" y="749148"/>
                    <a:pt x="4695640" y="752777"/>
                    <a:pt x="4697136" y="756196"/>
                  </a:cubicBezTo>
                  <a:cubicBezTo>
                    <a:pt x="4699136" y="759435"/>
                    <a:pt x="4704660" y="760864"/>
                    <a:pt x="4706661" y="757721"/>
                  </a:cubicBezTo>
                  <a:cubicBezTo>
                    <a:pt x="4707185" y="756368"/>
                    <a:pt x="4707185" y="754882"/>
                    <a:pt x="4706661" y="753529"/>
                  </a:cubicBezTo>
                  <a:cubicBezTo>
                    <a:pt x="4705699" y="750472"/>
                    <a:pt x="4704460" y="747500"/>
                    <a:pt x="4702946" y="744671"/>
                  </a:cubicBezTo>
                  <a:cubicBezTo>
                    <a:pt x="4701374" y="741690"/>
                    <a:pt x="4701374" y="738128"/>
                    <a:pt x="4702946" y="735146"/>
                  </a:cubicBezTo>
                  <a:cubicBezTo>
                    <a:pt x="4704365" y="733155"/>
                    <a:pt x="4706994" y="732432"/>
                    <a:pt x="4709232" y="733432"/>
                  </a:cubicBezTo>
                  <a:cubicBezTo>
                    <a:pt x="4711804" y="734384"/>
                    <a:pt x="4712566" y="737528"/>
                    <a:pt x="4712947" y="740195"/>
                  </a:cubicBezTo>
                  <a:cubicBezTo>
                    <a:pt x="4713900" y="746767"/>
                    <a:pt x="4714947" y="753244"/>
                    <a:pt x="4715900" y="759721"/>
                  </a:cubicBezTo>
                  <a:cubicBezTo>
                    <a:pt x="4716214" y="762978"/>
                    <a:pt x="4716957" y="766179"/>
                    <a:pt x="4718091" y="769246"/>
                  </a:cubicBezTo>
                  <a:cubicBezTo>
                    <a:pt x="4719234" y="772294"/>
                    <a:pt x="4721472" y="774808"/>
                    <a:pt x="4724377" y="776294"/>
                  </a:cubicBezTo>
                  <a:cubicBezTo>
                    <a:pt x="4726235" y="777094"/>
                    <a:pt x="4728330" y="777094"/>
                    <a:pt x="4730187" y="776294"/>
                  </a:cubicBezTo>
                  <a:cubicBezTo>
                    <a:pt x="4732111" y="775646"/>
                    <a:pt x="4733407" y="773846"/>
                    <a:pt x="4733426" y="771817"/>
                  </a:cubicBezTo>
                  <a:cubicBezTo>
                    <a:pt x="4733121" y="770122"/>
                    <a:pt x="4732368" y="768541"/>
                    <a:pt x="4731235" y="767246"/>
                  </a:cubicBezTo>
                  <a:cubicBezTo>
                    <a:pt x="4728349" y="763102"/>
                    <a:pt x="4726606" y="758273"/>
                    <a:pt x="4726187" y="753244"/>
                  </a:cubicBezTo>
                  <a:cubicBezTo>
                    <a:pt x="4726187" y="751243"/>
                    <a:pt x="4726187" y="748767"/>
                    <a:pt x="4728377" y="748005"/>
                  </a:cubicBezTo>
                  <a:cubicBezTo>
                    <a:pt x="4729654" y="747729"/>
                    <a:pt x="4730987" y="748043"/>
                    <a:pt x="4731997" y="748862"/>
                  </a:cubicBezTo>
                  <a:cubicBezTo>
                    <a:pt x="4734311" y="750958"/>
                    <a:pt x="4735855" y="753777"/>
                    <a:pt x="4736379" y="756863"/>
                  </a:cubicBezTo>
                  <a:cubicBezTo>
                    <a:pt x="4736769" y="759968"/>
                    <a:pt x="4737874" y="762931"/>
                    <a:pt x="4739617" y="765531"/>
                  </a:cubicBezTo>
                  <a:cubicBezTo>
                    <a:pt x="4741513" y="768141"/>
                    <a:pt x="4745027" y="768988"/>
                    <a:pt x="4747904" y="767531"/>
                  </a:cubicBezTo>
                  <a:cubicBezTo>
                    <a:pt x="4749828" y="765940"/>
                    <a:pt x="4750580" y="763331"/>
                    <a:pt x="4749809" y="760959"/>
                  </a:cubicBezTo>
                  <a:cubicBezTo>
                    <a:pt x="4748990" y="758682"/>
                    <a:pt x="4747799" y="756558"/>
                    <a:pt x="4746284" y="754672"/>
                  </a:cubicBezTo>
                  <a:cubicBezTo>
                    <a:pt x="4741884" y="748281"/>
                    <a:pt x="4738655" y="741147"/>
                    <a:pt x="4736759" y="733622"/>
                  </a:cubicBezTo>
                  <a:cubicBezTo>
                    <a:pt x="4736188" y="731146"/>
                    <a:pt x="4736188" y="727907"/>
                    <a:pt x="4738569" y="726955"/>
                  </a:cubicBezTo>
                  <a:cubicBezTo>
                    <a:pt x="4740217" y="726440"/>
                    <a:pt x="4741998" y="727012"/>
                    <a:pt x="4743046" y="728383"/>
                  </a:cubicBezTo>
                  <a:cubicBezTo>
                    <a:pt x="4743970" y="729698"/>
                    <a:pt x="4744618" y="731193"/>
                    <a:pt x="4744951" y="732765"/>
                  </a:cubicBezTo>
                  <a:cubicBezTo>
                    <a:pt x="4745837" y="735432"/>
                    <a:pt x="4746790" y="738004"/>
                    <a:pt x="4747809" y="740480"/>
                  </a:cubicBezTo>
                  <a:cubicBezTo>
                    <a:pt x="4748799" y="743595"/>
                    <a:pt x="4750818" y="746281"/>
                    <a:pt x="4753524" y="748100"/>
                  </a:cubicBezTo>
                  <a:cubicBezTo>
                    <a:pt x="4756172" y="749815"/>
                    <a:pt x="4759715" y="749062"/>
                    <a:pt x="4761429" y="746405"/>
                  </a:cubicBezTo>
                  <a:cubicBezTo>
                    <a:pt x="4761534" y="746243"/>
                    <a:pt x="4761629" y="746081"/>
                    <a:pt x="4761715" y="745909"/>
                  </a:cubicBezTo>
                  <a:cubicBezTo>
                    <a:pt x="4762668" y="743242"/>
                    <a:pt x="4760667" y="740575"/>
                    <a:pt x="4759238" y="738099"/>
                  </a:cubicBezTo>
                  <a:cubicBezTo>
                    <a:pt x="4757991" y="736032"/>
                    <a:pt x="4757057" y="733784"/>
                    <a:pt x="4756476" y="731431"/>
                  </a:cubicBezTo>
                  <a:cubicBezTo>
                    <a:pt x="4756048" y="730231"/>
                    <a:pt x="4756048" y="728917"/>
                    <a:pt x="4756476" y="727717"/>
                  </a:cubicBezTo>
                  <a:cubicBezTo>
                    <a:pt x="4756829" y="727126"/>
                    <a:pt x="4757315" y="726640"/>
                    <a:pt x="4757905" y="726288"/>
                  </a:cubicBezTo>
                  <a:cubicBezTo>
                    <a:pt x="4761315" y="724545"/>
                    <a:pt x="4765487" y="725754"/>
                    <a:pt x="4767430" y="729050"/>
                  </a:cubicBezTo>
                  <a:cubicBezTo>
                    <a:pt x="4769154" y="732193"/>
                    <a:pt x="4769916" y="735765"/>
                    <a:pt x="4769621" y="739337"/>
                  </a:cubicBezTo>
                  <a:cubicBezTo>
                    <a:pt x="4769325" y="742890"/>
                    <a:pt x="4769811" y="746471"/>
                    <a:pt x="4771050" y="749815"/>
                  </a:cubicBezTo>
                  <a:cubicBezTo>
                    <a:pt x="4771497" y="750719"/>
                    <a:pt x="4772145" y="751501"/>
                    <a:pt x="4772954" y="752101"/>
                  </a:cubicBezTo>
                  <a:cubicBezTo>
                    <a:pt x="4774650" y="752996"/>
                    <a:pt x="4776688" y="752996"/>
                    <a:pt x="4778384" y="752101"/>
                  </a:cubicBezTo>
                  <a:cubicBezTo>
                    <a:pt x="4779641" y="751539"/>
                    <a:pt x="4780784" y="750729"/>
                    <a:pt x="4781718" y="749720"/>
                  </a:cubicBezTo>
                  <a:cubicBezTo>
                    <a:pt x="4784241" y="745938"/>
                    <a:pt x="4784241" y="741023"/>
                    <a:pt x="4781718" y="737242"/>
                  </a:cubicBezTo>
                  <a:cubicBezTo>
                    <a:pt x="4779213" y="733517"/>
                    <a:pt x="4776955" y="729641"/>
                    <a:pt x="4774955" y="725621"/>
                  </a:cubicBezTo>
                  <a:cubicBezTo>
                    <a:pt x="4773926" y="723402"/>
                    <a:pt x="4774307" y="720792"/>
                    <a:pt x="4775907" y="718954"/>
                  </a:cubicBezTo>
                  <a:cubicBezTo>
                    <a:pt x="4777936" y="717563"/>
                    <a:pt x="4780679" y="717849"/>
                    <a:pt x="4782385" y="719621"/>
                  </a:cubicBezTo>
                  <a:cubicBezTo>
                    <a:pt x="4783975" y="721335"/>
                    <a:pt x="4785013" y="723497"/>
                    <a:pt x="4785337" y="725812"/>
                  </a:cubicBezTo>
                  <a:cubicBezTo>
                    <a:pt x="4785632" y="727374"/>
                    <a:pt x="4786080" y="728907"/>
                    <a:pt x="4786670" y="730384"/>
                  </a:cubicBezTo>
                  <a:cubicBezTo>
                    <a:pt x="4787385" y="731822"/>
                    <a:pt x="4788662" y="732889"/>
                    <a:pt x="4790195" y="733337"/>
                  </a:cubicBezTo>
                  <a:cubicBezTo>
                    <a:pt x="4793243" y="733813"/>
                    <a:pt x="4795815" y="730574"/>
                    <a:pt x="4796005" y="727621"/>
                  </a:cubicBezTo>
                  <a:cubicBezTo>
                    <a:pt x="4795786" y="724631"/>
                    <a:pt x="4795272" y="721659"/>
                    <a:pt x="4794481" y="718763"/>
                  </a:cubicBezTo>
                  <a:cubicBezTo>
                    <a:pt x="4795167" y="717325"/>
                    <a:pt x="4796605" y="716411"/>
                    <a:pt x="4798196" y="716382"/>
                  </a:cubicBezTo>
                  <a:cubicBezTo>
                    <a:pt x="4799996" y="716210"/>
                    <a:pt x="4801768" y="716925"/>
                    <a:pt x="4802958" y="718287"/>
                  </a:cubicBezTo>
                  <a:cubicBezTo>
                    <a:pt x="4803873" y="719525"/>
                    <a:pt x="4804492" y="720963"/>
                    <a:pt x="4804768" y="722478"/>
                  </a:cubicBezTo>
                  <a:cubicBezTo>
                    <a:pt x="4805520" y="726288"/>
                    <a:pt x="4806939" y="729927"/>
                    <a:pt x="4808959" y="733241"/>
                  </a:cubicBezTo>
                  <a:cubicBezTo>
                    <a:pt x="4811064" y="736632"/>
                    <a:pt x="4814541" y="738927"/>
                    <a:pt x="4818484" y="739528"/>
                  </a:cubicBezTo>
                  <a:cubicBezTo>
                    <a:pt x="4820722" y="739813"/>
                    <a:pt x="4822932" y="738823"/>
                    <a:pt x="4824199" y="736956"/>
                  </a:cubicBezTo>
                  <a:cubicBezTo>
                    <a:pt x="4824628" y="736070"/>
                    <a:pt x="4824818" y="735079"/>
                    <a:pt x="4824770" y="734098"/>
                  </a:cubicBezTo>
                  <a:cubicBezTo>
                    <a:pt x="4824304" y="729003"/>
                    <a:pt x="4822275" y="724183"/>
                    <a:pt x="4818960" y="720287"/>
                  </a:cubicBezTo>
                  <a:cubicBezTo>
                    <a:pt x="4817246" y="718306"/>
                    <a:pt x="4816008" y="715963"/>
                    <a:pt x="4815341" y="713429"/>
                  </a:cubicBezTo>
                  <a:cubicBezTo>
                    <a:pt x="4814912" y="711877"/>
                    <a:pt x="4815521" y="710229"/>
                    <a:pt x="4816865" y="709333"/>
                  </a:cubicBezTo>
                  <a:cubicBezTo>
                    <a:pt x="4818436" y="708876"/>
                    <a:pt x="4820142" y="709267"/>
                    <a:pt x="4821341" y="710381"/>
                  </a:cubicBezTo>
                  <a:cubicBezTo>
                    <a:pt x="4822475" y="711524"/>
                    <a:pt x="4823942" y="712258"/>
                    <a:pt x="4825533" y="712477"/>
                  </a:cubicBezTo>
                  <a:cubicBezTo>
                    <a:pt x="4827323" y="712343"/>
                    <a:pt x="4828876" y="711200"/>
                    <a:pt x="4829533" y="709524"/>
                  </a:cubicBezTo>
                  <a:cubicBezTo>
                    <a:pt x="4830133" y="707895"/>
                    <a:pt x="4830552" y="706200"/>
                    <a:pt x="4830771" y="704476"/>
                  </a:cubicBezTo>
                  <a:cubicBezTo>
                    <a:pt x="4830933" y="703295"/>
                    <a:pt x="4831247" y="702142"/>
                    <a:pt x="4831724" y="701047"/>
                  </a:cubicBezTo>
                  <a:cubicBezTo>
                    <a:pt x="4832486" y="698856"/>
                    <a:pt x="4834010" y="696570"/>
                    <a:pt x="4836391" y="696570"/>
                  </a:cubicBezTo>
                  <a:cubicBezTo>
                    <a:pt x="4838210" y="696703"/>
                    <a:pt x="4839725" y="698018"/>
                    <a:pt x="4840106" y="699808"/>
                  </a:cubicBezTo>
                  <a:cubicBezTo>
                    <a:pt x="4840582" y="701494"/>
                    <a:pt x="4840582" y="703266"/>
                    <a:pt x="4840106" y="704952"/>
                  </a:cubicBezTo>
                  <a:cubicBezTo>
                    <a:pt x="4839439" y="706609"/>
                    <a:pt x="4838963" y="708333"/>
                    <a:pt x="4838677" y="710095"/>
                  </a:cubicBezTo>
                  <a:cubicBezTo>
                    <a:pt x="4838534" y="710657"/>
                    <a:pt x="4838534" y="711248"/>
                    <a:pt x="4838677" y="711810"/>
                  </a:cubicBezTo>
                  <a:cubicBezTo>
                    <a:pt x="4838677" y="712953"/>
                    <a:pt x="4839535" y="715239"/>
                    <a:pt x="4840678" y="715620"/>
                  </a:cubicBezTo>
                  <a:cubicBezTo>
                    <a:pt x="4844487" y="717144"/>
                    <a:pt x="4846583" y="713810"/>
                    <a:pt x="4848964" y="710476"/>
                  </a:cubicBezTo>
                  <a:cubicBezTo>
                    <a:pt x="4851450" y="706857"/>
                    <a:pt x="4852250" y="702342"/>
                    <a:pt x="4851155" y="698094"/>
                  </a:cubicBezTo>
                  <a:cubicBezTo>
                    <a:pt x="4850574" y="696236"/>
                    <a:pt x="4850574" y="694236"/>
                    <a:pt x="4851155" y="692379"/>
                  </a:cubicBezTo>
                  <a:cubicBezTo>
                    <a:pt x="4853536" y="686950"/>
                    <a:pt x="4855441" y="688664"/>
                    <a:pt x="4855346" y="685616"/>
                  </a:cubicBezTo>
                  <a:lnTo>
                    <a:pt x="4855346" y="685616"/>
                  </a:lnTo>
                  <a:cubicBezTo>
                    <a:pt x="4855346" y="693046"/>
                    <a:pt x="4858679" y="690760"/>
                    <a:pt x="4859918" y="693712"/>
                  </a:cubicBezTo>
                  <a:cubicBezTo>
                    <a:pt x="4861156" y="696665"/>
                    <a:pt x="4859156" y="699904"/>
                    <a:pt x="4857918" y="703237"/>
                  </a:cubicBezTo>
                  <a:cubicBezTo>
                    <a:pt x="4856679" y="706571"/>
                    <a:pt x="4856679" y="710667"/>
                    <a:pt x="4859918" y="711619"/>
                  </a:cubicBezTo>
                  <a:cubicBezTo>
                    <a:pt x="4863156" y="712572"/>
                    <a:pt x="4864966" y="710000"/>
                    <a:pt x="4865823" y="707524"/>
                  </a:cubicBezTo>
                  <a:cubicBezTo>
                    <a:pt x="4866681" y="705047"/>
                    <a:pt x="4866585" y="702285"/>
                    <a:pt x="4867538" y="699808"/>
                  </a:cubicBezTo>
                  <a:cubicBezTo>
                    <a:pt x="4868490" y="697332"/>
                    <a:pt x="4871443" y="695332"/>
                    <a:pt x="4873824" y="696475"/>
                  </a:cubicBezTo>
                  <a:cubicBezTo>
                    <a:pt x="4876206" y="697618"/>
                    <a:pt x="4875825" y="702475"/>
                    <a:pt x="4873824" y="705428"/>
                  </a:cubicBezTo>
                  <a:cubicBezTo>
                    <a:pt x="4871824" y="708381"/>
                    <a:pt x="4870300" y="712381"/>
                    <a:pt x="4868586" y="715906"/>
                  </a:cubicBezTo>
                  <a:cubicBezTo>
                    <a:pt x="4867500" y="717630"/>
                    <a:pt x="4866852" y="719592"/>
                    <a:pt x="4866681" y="721621"/>
                  </a:cubicBezTo>
                  <a:cubicBezTo>
                    <a:pt x="4866538" y="723764"/>
                    <a:pt x="4867871" y="725726"/>
                    <a:pt x="4869919" y="726383"/>
                  </a:cubicBezTo>
                  <a:cubicBezTo>
                    <a:pt x="4872300" y="726859"/>
                    <a:pt x="4874491" y="724859"/>
                    <a:pt x="4875920" y="722859"/>
                  </a:cubicBezTo>
                  <a:cubicBezTo>
                    <a:pt x="4877853" y="719944"/>
                    <a:pt x="4879273" y="716725"/>
                    <a:pt x="4880111" y="713334"/>
                  </a:cubicBezTo>
                  <a:cubicBezTo>
                    <a:pt x="4881159" y="709333"/>
                    <a:pt x="4882492" y="703809"/>
                    <a:pt x="4886683" y="703809"/>
                  </a:cubicBezTo>
                  <a:cubicBezTo>
                    <a:pt x="4889522" y="704152"/>
                    <a:pt x="4891655" y="706571"/>
                    <a:pt x="4891636" y="709429"/>
                  </a:cubicBezTo>
                  <a:cubicBezTo>
                    <a:pt x="4891293" y="712229"/>
                    <a:pt x="4889979" y="714829"/>
                    <a:pt x="4887921" y="716763"/>
                  </a:cubicBezTo>
                  <a:cubicBezTo>
                    <a:pt x="4885159" y="719811"/>
                    <a:pt x="4881540" y="723335"/>
                    <a:pt x="4882873" y="727145"/>
                  </a:cubicBezTo>
                  <a:cubicBezTo>
                    <a:pt x="4884340" y="730203"/>
                    <a:pt x="4887912" y="731613"/>
                    <a:pt x="4891065" y="730384"/>
                  </a:cubicBezTo>
                  <a:cubicBezTo>
                    <a:pt x="4894084" y="729146"/>
                    <a:pt x="4896503" y="726793"/>
                    <a:pt x="4897828" y="723812"/>
                  </a:cubicBezTo>
                  <a:cubicBezTo>
                    <a:pt x="4899351" y="720954"/>
                    <a:pt x="4900304" y="717906"/>
                    <a:pt x="4901923" y="715048"/>
                  </a:cubicBezTo>
                  <a:cubicBezTo>
                    <a:pt x="4903542" y="712191"/>
                    <a:pt x="4904304" y="712096"/>
                    <a:pt x="4906019" y="712381"/>
                  </a:cubicBezTo>
                  <a:cubicBezTo>
                    <a:pt x="4907514" y="717973"/>
                    <a:pt x="4906124" y="723935"/>
                    <a:pt x="4902304" y="728288"/>
                  </a:cubicBezTo>
                  <a:cubicBezTo>
                    <a:pt x="4900780" y="729688"/>
                    <a:pt x="4899494" y="731327"/>
                    <a:pt x="4898494" y="733146"/>
                  </a:cubicBezTo>
                  <a:cubicBezTo>
                    <a:pt x="4897589" y="734927"/>
                    <a:pt x="4898294" y="737108"/>
                    <a:pt x="4900075" y="738013"/>
                  </a:cubicBezTo>
                  <a:cubicBezTo>
                    <a:pt x="4900209" y="738080"/>
                    <a:pt x="4900351" y="738146"/>
                    <a:pt x="4900494" y="738194"/>
                  </a:cubicBezTo>
                  <a:cubicBezTo>
                    <a:pt x="4901246" y="738337"/>
                    <a:pt x="4902028" y="738337"/>
                    <a:pt x="4902780" y="738194"/>
                  </a:cubicBezTo>
                  <a:cubicBezTo>
                    <a:pt x="4907305" y="736737"/>
                    <a:pt x="4910848" y="733194"/>
                    <a:pt x="4912305" y="728669"/>
                  </a:cubicBezTo>
                  <a:cubicBezTo>
                    <a:pt x="4913448" y="725145"/>
                    <a:pt x="4913543" y="720668"/>
                    <a:pt x="4916972" y="719144"/>
                  </a:cubicBezTo>
                  <a:cubicBezTo>
                    <a:pt x="4919277" y="727678"/>
                    <a:pt x="4916372" y="736775"/>
                    <a:pt x="4909543" y="742385"/>
                  </a:cubicBezTo>
                  <a:cubicBezTo>
                    <a:pt x="4907409" y="743966"/>
                    <a:pt x="4905457" y="745785"/>
                    <a:pt x="4903733" y="747814"/>
                  </a:cubicBezTo>
                  <a:cubicBezTo>
                    <a:pt x="4902076" y="749948"/>
                    <a:pt x="4902076" y="752920"/>
                    <a:pt x="4903733" y="755054"/>
                  </a:cubicBezTo>
                  <a:cubicBezTo>
                    <a:pt x="4905343" y="756625"/>
                    <a:pt x="4907609" y="757330"/>
                    <a:pt x="4909829" y="756958"/>
                  </a:cubicBezTo>
                  <a:cubicBezTo>
                    <a:pt x="4915953" y="756435"/>
                    <a:pt x="4921402" y="752853"/>
                    <a:pt x="4924307" y="747433"/>
                  </a:cubicBezTo>
                  <a:cubicBezTo>
                    <a:pt x="4926355" y="741899"/>
                    <a:pt x="4927726" y="736146"/>
                    <a:pt x="4928402" y="730288"/>
                  </a:cubicBezTo>
                  <a:cubicBezTo>
                    <a:pt x="4928974" y="728193"/>
                    <a:pt x="4930022" y="725907"/>
                    <a:pt x="4932117" y="725335"/>
                  </a:cubicBezTo>
                  <a:cubicBezTo>
                    <a:pt x="4934213" y="724764"/>
                    <a:pt x="4937547" y="727526"/>
                    <a:pt x="4937737" y="730288"/>
                  </a:cubicBezTo>
                  <a:cubicBezTo>
                    <a:pt x="4937499" y="733117"/>
                    <a:pt x="4936794" y="735889"/>
                    <a:pt x="4935641" y="738480"/>
                  </a:cubicBezTo>
                  <a:cubicBezTo>
                    <a:pt x="4934489" y="741090"/>
                    <a:pt x="4934861" y="744119"/>
                    <a:pt x="4936594" y="746386"/>
                  </a:cubicBezTo>
                  <a:cubicBezTo>
                    <a:pt x="4939470" y="748700"/>
                    <a:pt x="4943652" y="748367"/>
                    <a:pt x="4946119" y="745624"/>
                  </a:cubicBezTo>
                  <a:cubicBezTo>
                    <a:pt x="4948367" y="742909"/>
                    <a:pt x="4949786" y="739604"/>
                    <a:pt x="4950215" y="736099"/>
                  </a:cubicBezTo>
                  <a:lnTo>
                    <a:pt x="4951548" y="730574"/>
                  </a:lnTo>
                  <a:cubicBezTo>
                    <a:pt x="4954711" y="737051"/>
                    <a:pt x="4955158" y="744528"/>
                    <a:pt x="4952786" y="751339"/>
                  </a:cubicBezTo>
                  <a:cubicBezTo>
                    <a:pt x="4952063" y="753091"/>
                    <a:pt x="4951520" y="754911"/>
                    <a:pt x="4951167" y="756768"/>
                  </a:cubicBezTo>
                  <a:cubicBezTo>
                    <a:pt x="4950958" y="758711"/>
                    <a:pt x="4951882" y="760606"/>
                    <a:pt x="4953549" y="761626"/>
                  </a:cubicBezTo>
                  <a:cubicBezTo>
                    <a:pt x="4954482" y="761864"/>
                    <a:pt x="4955473" y="761864"/>
                    <a:pt x="4956406" y="761626"/>
                  </a:cubicBezTo>
                  <a:cubicBezTo>
                    <a:pt x="4961131" y="760406"/>
                    <a:pt x="4964550" y="756301"/>
                    <a:pt x="4964883" y="751434"/>
                  </a:cubicBezTo>
                  <a:cubicBezTo>
                    <a:pt x="4965055" y="746728"/>
                    <a:pt x="4964893" y="742023"/>
                    <a:pt x="4964407" y="737337"/>
                  </a:cubicBezTo>
                  <a:cubicBezTo>
                    <a:pt x="4964407" y="735432"/>
                    <a:pt x="4965455" y="732765"/>
                    <a:pt x="4967360" y="733337"/>
                  </a:cubicBezTo>
                  <a:cubicBezTo>
                    <a:pt x="4968084" y="733603"/>
                    <a:pt x="4968664" y="734156"/>
                    <a:pt x="4968979" y="734860"/>
                  </a:cubicBezTo>
                  <a:cubicBezTo>
                    <a:pt x="4972503" y="741052"/>
                    <a:pt x="4968979" y="748957"/>
                    <a:pt x="4971646" y="755625"/>
                  </a:cubicBezTo>
                  <a:cubicBezTo>
                    <a:pt x="4973570" y="759597"/>
                    <a:pt x="4976618" y="762911"/>
                    <a:pt x="4980409" y="765150"/>
                  </a:cubicBezTo>
                  <a:cubicBezTo>
                    <a:pt x="4982886" y="766769"/>
                    <a:pt x="4987077" y="767912"/>
                    <a:pt x="4988220" y="765150"/>
                  </a:cubicBezTo>
                  <a:cubicBezTo>
                    <a:pt x="4988648" y="764045"/>
                    <a:pt x="4988648" y="762826"/>
                    <a:pt x="4988220" y="761721"/>
                  </a:cubicBezTo>
                  <a:cubicBezTo>
                    <a:pt x="4986124" y="756768"/>
                    <a:pt x="4982790" y="752196"/>
                    <a:pt x="4980504" y="747624"/>
                  </a:cubicBezTo>
                  <a:cubicBezTo>
                    <a:pt x="4977771" y="742957"/>
                    <a:pt x="4977142" y="737346"/>
                    <a:pt x="4978790" y="732193"/>
                  </a:cubicBezTo>
                  <a:cubicBezTo>
                    <a:pt x="4980981" y="730765"/>
                    <a:pt x="4983838" y="733146"/>
                    <a:pt x="4984600" y="735527"/>
                  </a:cubicBezTo>
                  <a:cubicBezTo>
                    <a:pt x="4984952" y="738061"/>
                    <a:pt x="4985562" y="740547"/>
                    <a:pt x="4986410" y="742957"/>
                  </a:cubicBezTo>
                  <a:cubicBezTo>
                    <a:pt x="4986734" y="743481"/>
                    <a:pt x="4987191" y="743909"/>
                    <a:pt x="4987744" y="744195"/>
                  </a:cubicBezTo>
                  <a:cubicBezTo>
                    <a:pt x="4989934" y="745243"/>
                    <a:pt x="4991744" y="742099"/>
                    <a:pt x="4991839" y="739718"/>
                  </a:cubicBezTo>
                  <a:cubicBezTo>
                    <a:pt x="4991935" y="737337"/>
                    <a:pt x="4992411" y="734098"/>
                    <a:pt x="4994887" y="733813"/>
                  </a:cubicBezTo>
                  <a:cubicBezTo>
                    <a:pt x="4998411" y="738671"/>
                    <a:pt x="4997078" y="745338"/>
                    <a:pt x="4997649" y="751243"/>
                  </a:cubicBezTo>
                  <a:cubicBezTo>
                    <a:pt x="4998525" y="760292"/>
                    <a:pt x="5003745" y="768360"/>
                    <a:pt x="5011651" y="772865"/>
                  </a:cubicBezTo>
                  <a:cubicBezTo>
                    <a:pt x="5012784" y="773618"/>
                    <a:pt x="5014099" y="774046"/>
                    <a:pt x="5015461" y="774104"/>
                  </a:cubicBezTo>
                  <a:cubicBezTo>
                    <a:pt x="5018576" y="773665"/>
                    <a:pt x="5020871" y="770960"/>
                    <a:pt x="5020795" y="767817"/>
                  </a:cubicBezTo>
                  <a:cubicBezTo>
                    <a:pt x="5020567" y="764797"/>
                    <a:pt x="5019757" y="761864"/>
                    <a:pt x="5018414" y="759149"/>
                  </a:cubicBezTo>
                  <a:cubicBezTo>
                    <a:pt x="5016975" y="755168"/>
                    <a:pt x="5016147" y="750996"/>
                    <a:pt x="5015937" y="746767"/>
                  </a:cubicBezTo>
                  <a:cubicBezTo>
                    <a:pt x="5015937" y="742671"/>
                    <a:pt x="5017080" y="737242"/>
                    <a:pt x="5021081" y="737242"/>
                  </a:cubicBezTo>
                  <a:cubicBezTo>
                    <a:pt x="5025081" y="737242"/>
                    <a:pt x="5028034" y="740385"/>
                    <a:pt x="5028986" y="744004"/>
                  </a:cubicBezTo>
                  <a:cubicBezTo>
                    <a:pt x="5029463" y="747710"/>
                    <a:pt x="5030453" y="751339"/>
                    <a:pt x="5031939" y="754768"/>
                  </a:cubicBezTo>
                  <a:cubicBezTo>
                    <a:pt x="5033844" y="758006"/>
                    <a:pt x="5039369" y="759435"/>
                    <a:pt x="5041464" y="756292"/>
                  </a:cubicBezTo>
                  <a:cubicBezTo>
                    <a:pt x="5041988" y="754939"/>
                    <a:pt x="5041988" y="753453"/>
                    <a:pt x="5041464" y="752101"/>
                  </a:cubicBezTo>
                  <a:cubicBezTo>
                    <a:pt x="5040503" y="749034"/>
                    <a:pt x="5039264" y="746071"/>
                    <a:pt x="5037750" y="743242"/>
                  </a:cubicBezTo>
                  <a:cubicBezTo>
                    <a:pt x="5036045" y="740299"/>
                    <a:pt x="5036045" y="736661"/>
                    <a:pt x="5037750" y="733717"/>
                  </a:cubicBezTo>
                  <a:cubicBezTo>
                    <a:pt x="5039169" y="731727"/>
                    <a:pt x="5041798" y="731003"/>
                    <a:pt x="5044036" y="732003"/>
                  </a:cubicBezTo>
                  <a:cubicBezTo>
                    <a:pt x="5046608" y="732955"/>
                    <a:pt x="5047370" y="736099"/>
                    <a:pt x="5047751" y="738766"/>
                  </a:cubicBezTo>
                  <a:lnTo>
                    <a:pt x="5050608" y="758292"/>
                  </a:lnTo>
                  <a:cubicBezTo>
                    <a:pt x="5050923" y="761549"/>
                    <a:pt x="5051666" y="764750"/>
                    <a:pt x="5052799" y="767817"/>
                  </a:cubicBezTo>
                  <a:cubicBezTo>
                    <a:pt x="5054009" y="770855"/>
                    <a:pt x="5056275" y="773361"/>
                    <a:pt x="5059181" y="774865"/>
                  </a:cubicBezTo>
                  <a:cubicBezTo>
                    <a:pt x="5061038" y="775666"/>
                    <a:pt x="5063134" y="775666"/>
                    <a:pt x="5064991" y="774865"/>
                  </a:cubicBezTo>
                  <a:cubicBezTo>
                    <a:pt x="5066915" y="774218"/>
                    <a:pt x="5068211" y="772418"/>
                    <a:pt x="5068229" y="770389"/>
                  </a:cubicBezTo>
                  <a:cubicBezTo>
                    <a:pt x="5067896" y="768684"/>
                    <a:pt x="5067106" y="767103"/>
                    <a:pt x="5065943" y="765817"/>
                  </a:cubicBezTo>
                  <a:cubicBezTo>
                    <a:pt x="5063086" y="761664"/>
                    <a:pt x="5061343" y="756835"/>
                    <a:pt x="5060895" y="751815"/>
                  </a:cubicBezTo>
                  <a:cubicBezTo>
                    <a:pt x="5060895" y="749815"/>
                    <a:pt x="5060895" y="747338"/>
                    <a:pt x="5063086" y="746576"/>
                  </a:cubicBezTo>
                  <a:cubicBezTo>
                    <a:pt x="5064362" y="746262"/>
                    <a:pt x="5065706" y="746586"/>
                    <a:pt x="5066706" y="747433"/>
                  </a:cubicBezTo>
                  <a:cubicBezTo>
                    <a:pt x="5069087" y="749481"/>
                    <a:pt x="5070649" y="752320"/>
                    <a:pt x="5071087" y="755434"/>
                  </a:cubicBezTo>
                  <a:cubicBezTo>
                    <a:pt x="5071563" y="758511"/>
                    <a:pt x="5072659" y="761464"/>
                    <a:pt x="5074325" y="764102"/>
                  </a:cubicBezTo>
                  <a:cubicBezTo>
                    <a:pt x="5076259" y="766731"/>
                    <a:pt x="5079802" y="767569"/>
                    <a:pt x="5082708" y="766103"/>
                  </a:cubicBezTo>
                  <a:cubicBezTo>
                    <a:pt x="5084584" y="764483"/>
                    <a:pt x="5085327" y="761902"/>
                    <a:pt x="5084613" y="759530"/>
                  </a:cubicBezTo>
                  <a:cubicBezTo>
                    <a:pt x="5083765" y="757273"/>
                    <a:pt x="5082574" y="755149"/>
                    <a:pt x="5081088" y="753244"/>
                  </a:cubicBezTo>
                  <a:cubicBezTo>
                    <a:pt x="5076650" y="746871"/>
                    <a:pt x="5073421" y="739737"/>
                    <a:pt x="5071563" y="732193"/>
                  </a:cubicBezTo>
                  <a:cubicBezTo>
                    <a:pt x="5070992" y="729717"/>
                    <a:pt x="5070992" y="726479"/>
                    <a:pt x="5073373" y="725526"/>
                  </a:cubicBezTo>
                  <a:cubicBezTo>
                    <a:pt x="5074992" y="725031"/>
                    <a:pt x="5076745" y="725602"/>
                    <a:pt x="5077754" y="726955"/>
                  </a:cubicBezTo>
                  <a:cubicBezTo>
                    <a:pt x="5078707" y="728269"/>
                    <a:pt x="5079383" y="729755"/>
                    <a:pt x="5079755" y="731336"/>
                  </a:cubicBezTo>
                  <a:cubicBezTo>
                    <a:pt x="5080641" y="734003"/>
                    <a:pt x="5081593" y="736575"/>
                    <a:pt x="5082612" y="739051"/>
                  </a:cubicBezTo>
                  <a:cubicBezTo>
                    <a:pt x="5083565" y="742157"/>
                    <a:pt x="5085546" y="744843"/>
                    <a:pt x="5088232" y="746671"/>
                  </a:cubicBezTo>
                  <a:cubicBezTo>
                    <a:pt x="5090927" y="748405"/>
                    <a:pt x="5094528" y="747624"/>
                    <a:pt x="5096261" y="744928"/>
                  </a:cubicBezTo>
                  <a:cubicBezTo>
                    <a:pt x="5096357" y="744776"/>
                    <a:pt x="5096443" y="744633"/>
                    <a:pt x="5096519" y="744481"/>
                  </a:cubicBezTo>
                  <a:cubicBezTo>
                    <a:pt x="5097471" y="741814"/>
                    <a:pt x="5095471" y="739147"/>
                    <a:pt x="5094042" y="736670"/>
                  </a:cubicBezTo>
                  <a:cubicBezTo>
                    <a:pt x="5092756" y="734622"/>
                    <a:pt x="5091823" y="732365"/>
                    <a:pt x="5091280" y="730003"/>
                  </a:cubicBezTo>
                  <a:cubicBezTo>
                    <a:pt x="5090804" y="728812"/>
                    <a:pt x="5090804" y="727478"/>
                    <a:pt x="5091280" y="726288"/>
                  </a:cubicBezTo>
                  <a:cubicBezTo>
                    <a:pt x="5091661" y="725726"/>
                    <a:pt x="5092147" y="725240"/>
                    <a:pt x="5092709" y="724859"/>
                  </a:cubicBezTo>
                  <a:cubicBezTo>
                    <a:pt x="5096128" y="723211"/>
                    <a:pt x="5100224" y="724402"/>
                    <a:pt x="5102234" y="727621"/>
                  </a:cubicBezTo>
                  <a:cubicBezTo>
                    <a:pt x="5103958" y="730765"/>
                    <a:pt x="5104720" y="734336"/>
                    <a:pt x="5104425" y="737908"/>
                  </a:cubicBezTo>
                  <a:cubicBezTo>
                    <a:pt x="5104129" y="741461"/>
                    <a:pt x="5104615" y="745043"/>
                    <a:pt x="5105853" y="748386"/>
                  </a:cubicBezTo>
                  <a:cubicBezTo>
                    <a:pt x="5106225" y="749300"/>
                    <a:pt x="5106853" y="750100"/>
                    <a:pt x="5107663" y="750672"/>
                  </a:cubicBezTo>
                  <a:cubicBezTo>
                    <a:pt x="5109397" y="751567"/>
                    <a:pt x="5111454" y="751567"/>
                    <a:pt x="5113188" y="750672"/>
                  </a:cubicBezTo>
                  <a:cubicBezTo>
                    <a:pt x="5114435" y="750129"/>
                    <a:pt x="5115540" y="749319"/>
                    <a:pt x="5116426" y="748291"/>
                  </a:cubicBezTo>
                  <a:cubicBezTo>
                    <a:pt x="5118950" y="744509"/>
                    <a:pt x="5118950" y="739594"/>
                    <a:pt x="5116426" y="735813"/>
                  </a:cubicBezTo>
                  <a:cubicBezTo>
                    <a:pt x="5113921" y="732089"/>
                    <a:pt x="5111663" y="728212"/>
                    <a:pt x="5109663" y="724192"/>
                  </a:cubicBezTo>
                  <a:cubicBezTo>
                    <a:pt x="5108587" y="721983"/>
                    <a:pt x="5108968" y="719344"/>
                    <a:pt x="5110616" y="717525"/>
                  </a:cubicBezTo>
                  <a:cubicBezTo>
                    <a:pt x="5112645" y="716134"/>
                    <a:pt x="5115388" y="716420"/>
                    <a:pt x="5117093" y="718192"/>
                  </a:cubicBezTo>
                  <a:cubicBezTo>
                    <a:pt x="5118683" y="719906"/>
                    <a:pt x="5119722" y="722068"/>
                    <a:pt x="5120045" y="724383"/>
                  </a:cubicBezTo>
                  <a:cubicBezTo>
                    <a:pt x="5120293" y="725954"/>
                    <a:pt x="5120741" y="727488"/>
                    <a:pt x="5121379" y="728955"/>
                  </a:cubicBezTo>
                  <a:cubicBezTo>
                    <a:pt x="5122037" y="730431"/>
                    <a:pt x="5123341" y="731517"/>
                    <a:pt x="5124903" y="731908"/>
                  </a:cubicBezTo>
                  <a:cubicBezTo>
                    <a:pt x="5127951" y="732384"/>
                    <a:pt x="5130428" y="729146"/>
                    <a:pt x="5130619" y="726193"/>
                  </a:cubicBezTo>
                  <a:cubicBezTo>
                    <a:pt x="5130428" y="723202"/>
                    <a:pt x="5129952" y="720230"/>
                    <a:pt x="5129190" y="717334"/>
                  </a:cubicBezTo>
                  <a:cubicBezTo>
                    <a:pt x="5129837" y="715868"/>
                    <a:pt x="5131304" y="714934"/>
                    <a:pt x="5132904" y="714953"/>
                  </a:cubicBezTo>
                  <a:cubicBezTo>
                    <a:pt x="5134704" y="714801"/>
                    <a:pt x="5136466" y="715506"/>
                    <a:pt x="5137667" y="716858"/>
                  </a:cubicBezTo>
                  <a:cubicBezTo>
                    <a:pt x="5138505" y="718144"/>
                    <a:pt x="5139115" y="719563"/>
                    <a:pt x="5139477" y="721049"/>
                  </a:cubicBezTo>
                  <a:cubicBezTo>
                    <a:pt x="5140229" y="724859"/>
                    <a:pt x="5141648" y="728498"/>
                    <a:pt x="5143668" y="731813"/>
                  </a:cubicBezTo>
                  <a:cubicBezTo>
                    <a:pt x="5145734" y="735241"/>
                    <a:pt x="5149230" y="737546"/>
                    <a:pt x="5153193" y="738099"/>
                  </a:cubicBezTo>
                  <a:cubicBezTo>
                    <a:pt x="5155402" y="738337"/>
                    <a:pt x="5157574" y="737404"/>
                    <a:pt x="5158908" y="735622"/>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3B474E60-90A9-6A06-38E8-498514287079}"/>
                </a:ext>
              </a:extLst>
            </p:cNvPr>
            <p:cNvSpPr/>
            <p:nvPr/>
          </p:nvSpPr>
          <p:spPr>
            <a:xfrm>
              <a:off x="484707" y="982279"/>
              <a:ext cx="244813" cy="253125"/>
            </a:xfrm>
            <a:custGeom>
              <a:avLst/>
              <a:gdLst>
                <a:gd name="connsiteX0" fmla="*/ 2854 w 244813"/>
                <a:gd name="connsiteY0" fmla="*/ 77581 h 253125"/>
                <a:gd name="connsiteX1" fmla="*/ 91 w 244813"/>
                <a:gd name="connsiteY1" fmla="*/ 116157 h 253125"/>
                <a:gd name="connsiteX2" fmla="*/ 10283 w 244813"/>
                <a:gd name="connsiteY2" fmla="*/ 164925 h 253125"/>
                <a:gd name="connsiteX3" fmla="*/ 19808 w 244813"/>
                <a:gd name="connsiteY3" fmla="*/ 198358 h 253125"/>
                <a:gd name="connsiteX4" fmla="*/ 33715 w 244813"/>
                <a:gd name="connsiteY4" fmla="*/ 223123 h 253125"/>
                <a:gd name="connsiteX5" fmla="*/ 66576 w 244813"/>
                <a:gd name="connsiteY5" fmla="*/ 243221 h 253125"/>
                <a:gd name="connsiteX6" fmla="*/ 105247 w 244813"/>
                <a:gd name="connsiteY6" fmla="*/ 252746 h 253125"/>
                <a:gd name="connsiteX7" fmla="*/ 124297 w 244813"/>
                <a:gd name="connsiteY7" fmla="*/ 251984 h 253125"/>
                <a:gd name="connsiteX8" fmla="*/ 147729 w 244813"/>
                <a:gd name="connsiteY8" fmla="*/ 241887 h 253125"/>
                <a:gd name="connsiteX9" fmla="*/ 236978 w 244813"/>
                <a:gd name="connsiteY9" fmla="*/ 151781 h 253125"/>
                <a:gd name="connsiteX10" fmla="*/ 244789 w 244813"/>
                <a:gd name="connsiteY10" fmla="*/ 116538 h 253125"/>
                <a:gd name="connsiteX11" fmla="*/ 241645 w 244813"/>
                <a:gd name="connsiteY11" fmla="*/ 83772 h 253125"/>
                <a:gd name="connsiteX12" fmla="*/ 223834 w 244813"/>
                <a:gd name="connsiteY12" fmla="*/ 48149 h 253125"/>
                <a:gd name="connsiteX13" fmla="*/ 182019 w 244813"/>
                <a:gd name="connsiteY13" fmla="*/ 16240 h 253125"/>
                <a:gd name="connsiteX14" fmla="*/ 130298 w 244813"/>
                <a:gd name="connsiteY14" fmla="*/ 3667 h 253125"/>
                <a:gd name="connsiteX15" fmla="*/ 59051 w 244813"/>
                <a:gd name="connsiteY15" fmla="*/ 2524 h 253125"/>
                <a:gd name="connsiteX16" fmla="*/ 36763 w 244813"/>
                <a:gd name="connsiteY16" fmla="*/ 12906 h 253125"/>
                <a:gd name="connsiteX17" fmla="*/ 6568 w 244813"/>
                <a:gd name="connsiteY17" fmla="*/ 60532 h 253125"/>
                <a:gd name="connsiteX18" fmla="*/ 2854 w 244813"/>
                <a:gd name="connsiteY18" fmla="*/ 77581 h 25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4813" h="253125">
                  <a:moveTo>
                    <a:pt x="2854" y="77581"/>
                  </a:moveTo>
                  <a:cubicBezTo>
                    <a:pt x="557" y="90307"/>
                    <a:pt x="-369" y="103242"/>
                    <a:pt x="91" y="116157"/>
                  </a:cubicBezTo>
                  <a:cubicBezTo>
                    <a:pt x="1632" y="132750"/>
                    <a:pt x="5050" y="149104"/>
                    <a:pt x="10283" y="164925"/>
                  </a:cubicBezTo>
                  <a:lnTo>
                    <a:pt x="19808" y="198358"/>
                  </a:lnTo>
                  <a:cubicBezTo>
                    <a:pt x="22922" y="207378"/>
                    <a:pt x="27633" y="215770"/>
                    <a:pt x="33715" y="223123"/>
                  </a:cubicBezTo>
                  <a:cubicBezTo>
                    <a:pt x="41975" y="233467"/>
                    <a:pt x="53606" y="240583"/>
                    <a:pt x="66576" y="243221"/>
                  </a:cubicBezTo>
                  <a:cubicBezTo>
                    <a:pt x="79053" y="247888"/>
                    <a:pt x="92031" y="251089"/>
                    <a:pt x="105247" y="252746"/>
                  </a:cubicBezTo>
                  <a:cubicBezTo>
                    <a:pt x="111606" y="253175"/>
                    <a:pt x="117994" y="252927"/>
                    <a:pt x="124297" y="251984"/>
                  </a:cubicBezTo>
                  <a:cubicBezTo>
                    <a:pt x="132633" y="250003"/>
                    <a:pt x="140561" y="246583"/>
                    <a:pt x="147729" y="241887"/>
                  </a:cubicBezTo>
                  <a:cubicBezTo>
                    <a:pt x="185829" y="219123"/>
                    <a:pt x="218976" y="192548"/>
                    <a:pt x="236978" y="151781"/>
                  </a:cubicBezTo>
                  <a:cubicBezTo>
                    <a:pt x="241560" y="140560"/>
                    <a:pt x="244201" y="128645"/>
                    <a:pt x="244789" y="116538"/>
                  </a:cubicBezTo>
                  <a:cubicBezTo>
                    <a:pt x="244842" y="105537"/>
                    <a:pt x="243789" y="94564"/>
                    <a:pt x="241645" y="83772"/>
                  </a:cubicBezTo>
                  <a:cubicBezTo>
                    <a:pt x="238209" y="70799"/>
                    <a:pt x="232146" y="58684"/>
                    <a:pt x="223834" y="48149"/>
                  </a:cubicBezTo>
                  <a:cubicBezTo>
                    <a:pt x="213367" y="33604"/>
                    <a:pt x="198812" y="22498"/>
                    <a:pt x="182019" y="16240"/>
                  </a:cubicBezTo>
                  <a:cubicBezTo>
                    <a:pt x="165356" y="9954"/>
                    <a:pt x="147987" y="5734"/>
                    <a:pt x="130298" y="3667"/>
                  </a:cubicBezTo>
                  <a:cubicBezTo>
                    <a:pt x="106816" y="-1038"/>
                    <a:pt x="82672" y="-1429"/>
                    <a:pt x="59051" y="2524"/>
                  </a:cubicBezTo>
                  <a:cubicBezTo>
                    <a:pt x="51004" y="4467"/>
                    <a:pt x="43426" y="7992"/>
                    <a:pt x="36763" y="12906"/>
                  </a:cubicBezTo>
                  <a:cubicBezTo>
                    <a:pt x="20807" y="24175"/>
                    <a:pt x="9954" y="41291"/>
                    <a:pt x="6568" y="60532"/>
                  </a:cubicBezTo>
                  <a:cubicBezTo>
                    <a:pt x="5018" y="66142"/>
                    <a:pt x="3778" y="71838"/>
                    <a:pt x="2854" y="7758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97383048-EEE2-912F-0CB9-1D26DC93C425}"/>
                </a:ext>
              </a:extLst>
            </p:cNvPr>
            <p:cNvSpPr/>
            <p:nvPr/>
          </p:nvSpPr>
          <p:spPr>
            <a:xfrm>
              <a:off x="810124" y="1003363"/>
              <a:ext cx="202070" cy="267145"/>
            </a:xfrm>
            <a:custGeom>
              <a:avLst/>
              <a:gdLst>
                <a:gd name="connsiteX0" fmla="*/ 2240 w 202070"/>
                <a:gd name="connsiteY0" fmla="*/ 62307 h 267145"/>
                <a:gd name="connsiteX1" fmla="*/ 49 w 202070"/>
                <a:gd name="connsiteY1" fmla="*/ 137745 h 267145"/>
                <a:gd name="connsiteX2" fmla="*/ 3287 w 202070"/>
                <a:gd name="connsiteY2" fmla="*/ 168130 h 267145"/>
                <a:gd name="connsiteX3" fmla="*/ 10526 w 202070"/>
                <a:gd name="connsiteY3" fmla="*/ 187180 h 267145"/>
                <a:gd name="connsiteX4" fmla="*/ 50531 w 202070"/>
                <a:gd name="connsiteY4" fmla="*/ 248331 h 267145"/>
                <a:gd name="connsiteX5" fmla="*/ 118445 w 202070"/>
                <a:gd name="connsiteY5" fmla="*/ 265666 h 267145"/>
                <a:gd name="connsiteX6" fmla="*/ 176547 w 202070"/>
                <a:gd name="connsiteY6" fmla="*/ 226233 h 267145"/>
                <a:gd name="connsiteX7" fmla="*/ 192454 w 202070"/>
                <a:gd name="connsiteY7" fmla="*/ 186037 h 267145"/>
                <a:gd name="connsiteX8" fmla="*/ 201979 w 202070"/>
                <a:gd name="connsiteY8" fmla="*/ 100312 h 267145"/>
                <a:gd name="connsiteX9" fmla="*/ 195121 w 202070"/>
                <a:gd name="connsiteY9" fmla="*/ 55640 h 267145"/>
                <a:gd name="connsiteX10" fmla="*/ 145972 w 202070"/>
                <a:gd name="connsiteY10" fmla="*/ 6396 h 267145"/>
                <a:gd name="connsiteX11" fmla="*/ 76058 w 202070"/>
                <a:gd name="connsiteY11" fmla="*/ 6396 h 267145"/>
                <a:gd name="connsiteX12" fmla="*/ 42911 w 202070"/>
                <a:gd name="connsiteY12" fmla="*/ 26589 h 267145"/>
                <a:gd name="connsiteX13" fmla="*/ 37863 w 202070"/>
                <a:gd name="connsiteY13" fmla="*/ 29446 h 267145"/>
                <a:gd name="connsiteX14" fmla="*/ 31196 w 202070"/>
                <a:gd name="connsiteY14" fmla="*/ 34494 h 267145"/>
                <a:gd name="connsiteX15" fmla="*/ 14622 w 202070"/>
                <a:gd name="connsiteY15" fmla="*/ 48020 h 267145"/>
                <a:gd name="connsiteX16" fmla="*/ 2240 w 202070"/>
                <a:gd name="connsiteY16" fmla="*/ 62307 h 267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70" h="267145">
                  <a:moveTo>
                    <a:pt x="2240" y="62307"/>
                  </a:moveTo>
                  <a:cubicBezTo>
                    <a:pt x="461" y="87330"/>
                    <a:pt x="-268" y="112476"/>
                    <a:pt x="49" y="137745"/>
                  </a:cubicBezTo>
                  <a:cubicBezTo>
                    <a:pt x="-215" y="147975"/>
                    <a:pt x="874" y="158186"/>
                    <a:pt x="3287" y="168130"/>
                  </a:cubicBezTo>
                  <a:cubicBezTo>
                    <a:pt x="5161" y="174674"/>
                    <a:pt x="7582" y="181046"/>
                    <a:pt x="10526" y="187180"/>
                  </a:cubicBezTo>
                  <a:cubicBezTo>
                    <a:pt x="20623" y="209564"/>
                    <a:pt x="31481" y="232710"/>
                    <a:pt x="50531" y="248331"/>
                  </a:cubicBezTo>
                  <a:cubicBezTo>
                    <a:pt x="69619" y="263609"/>
                    <a:pt x="94367" y="269933"/>
                    <a:pt x="118445" y="265666"/>
                  </a:cubicBezTo>
                  <a:cubicBezTo>
                    <a:pt x="142430" y="261123"/>
                    <a:pt x="163460" y="246845"/>
                    <a:pt x="176547" y="226233"/>
                  </a:cubicBezTo>
                  <a:cubicBezTo>
                    <a:pt x="183939" y="213755"/>
                    <a:pt x="189311" y="200191"/>
                    <a:pt x="192454" y="186037"/>
                  </a:cubicBezTo>
                  <a:cubicBezTo>
                    <a:pt x="199360" y="158005"/>
                    <a:pt x="202569" y="129182"/>
                    <a:pt x="201979" y="100312"/>
                  </a:cubicBezTo>
                  <a:cubicBezTo>
                    <a:pt x="202255" y="85139"/>
                    <a:pt x="199931" y="70032"/>
                    <a:pt x="195121" y="55640"/>
                  </a:cubicBezTo>
                  <a:cubicBezTo>
                    <a:pt x="186348" y="33075"/>
                    <a:pt x="168518" y="15216"/>
                    <a:pt x="145972" y="6396"/>
                  </a:cubicBezTo>
                  <a:cubicBezTo>
                    <a:pt x="123490" y="-2367"/>
                    <a:pt x="98540" y="-2367"/>
                    <a:pt x="76058" y="6396"/>
                  </a:cubicBezTo>
                  <a:cubicBezTo>
                    <a:pt x="64580" y="12396"/>
                    <a:pt x="53507" y="19140"/>
                    <a:pt x="42911" y="26589"/>
                  </a:cubicBezTo>
                  <a:lnTo>
                    <a:pt x="37863" y="29446"/>
                  </a:lnTo>
                  <a:cubicBezTo>
                    <a:pt x="35545" y="30999"/>
                    <a:pt x="33319" y="32685"/>
                    <a:pt x="31196" y="34494"/>
                  </a:cubicBezTo>
                  <a:lnTo>
                    <a:pt x="14622" y="48020"/>
                  </a:lnTo>
                  <a:cubicBezTo>
                    <a:pt x="9383" y="52306"/>
                    <a:pt x="2811" y="55545"/>
                    <a:pt x="2240" y="62307"/>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2F089BAC-7886-09B8-F1F0-712E57E80A1C}"/>
                </a:ext>
              </a:extLst>
            </p:cNvPr>
            <p:cNvSpPr/>
            <p:nvPr/>
          </p:nvSpPr>
          <p:spPr>
            <a:xfrm>
              <a:off x="1098613" y="998981"/>
              <a:ext cx="237409" cy="243557"/>
            </a:xfrm>
            <a:custGeom>
              <a:avLst/>
              <a:gdLst>
                <a:gd name="connsiteX0" fmla="*/ 121326 w 237409"/>
                <a:gd name="connsiteY0" fmla="*/ -177 h 243557"/>
                <a:gd name="connsiteX1" fmla="*/ 157044 w 237409"/>
                <a:gd name="connsiteY1" fmla="*/ 1157 h 243557"/>
                <a:gd name="connsiteX2" fmla="*/ 184572 w 237409"/>
                <a:gd name="connsiteY2" fmla="*/ 5348 h 243557"/>
                <a:gd name="connsiteX3" fmla="*/ 214575 w 237409"/>
                <a:gd name="connsiteY3" fmla="*/ 30589 h 243557"/>
                <a:gd name="connsiteX4" fmla="*/ 227148 w 237409"/>
                <a:gd name="connsiteY4" fmla="*/ 48592 h 243557"/>
                <a:gd name="connsiteX5" fmla="*/ 234006 w 237409"/>
                <a:gd name="connsiteY5" fmla="*/ 81167 h 243557"/>
                <a:gd name="connsiteX6" fmla="*/ 236197 w 237409"/>
                <a:gd name="connsiteY6" fmla="*/ 107361 h 243557"/>
                <a:gd name="connsiteX7" fmla="*/ 231530 w 237409"/>
                <a:gd name="connsiteY7" fmla="*/ 149652 h 243557"/>
                <a:gd name="connsiteX8" fmla="*/ 211908 w 237409"/>
                <a:gd name="connsiteY8" fmla="*/ 173464 h 243557"/>
                <a:gd name="connsiteX9" fmla="*/ 192858 w 237409"/>
                <a:gd name="connsiteY9" fmla="*/ 210135 h 243557"/>
                <a:gd name="connsiteX10" fmla="*/ 165617 w 237409"/>
                <a:gd name="connsiteY10" fmla="*/ 239853 h 243557"/>
                <a:gd name="connsiteX11" fmla="*/ 144281 w 237409"/>
                <a:gd name="connsiteY11" fmla="*/ 243092 h 243557"/>
                <a:gd name="connsiteX12" fmla="*/ 55794 w 237409"/>
                <a:gd name="connsiteY12" fmla="*/ 226804 h 243557"/>
                <a:gd name="connsiteX13" fmla="*/ 24552 w 237409"/>
                <a:gd name="connsiteY13" fmla="*/ 198705 h 243557"/>
                <a:gd name="connsiteX14" fmla="*/ 6073 w 237409"/>
                <a:gd name="connsiteY14" fmla="*/ 171273 h 243557"/>
                <a:gd name="connsiteX15" fmla="*/ 1596 w 237409"/>
                <a:gd name="connsiteY15" fmla="*/ 95073 h 243557"/>
                <a:gd name="connsiteX16" fmla="*/ 4454 w 237409"/>
                <a:gd name="connsiteY16" fmla="*/ 54306 h 243557"/>
                <a:gd name="connsiteX17" fmla="*/ 28076 w 237409"/>
                <a:gd name="connsiteY17" fmla="*/ 22779 h 243557"/>
                <a:gd name="connsiteX18" fmla="*/ 43411 w 237409"/>
                <a:gd name="connsiteY18" fmla="*/ 12682 h 243557"/>
                <a:gd name="connsiteX19" fmla="*/ 72558 w 237409"/>
                <a:gd name="connsiteY19" fmla="*/ 1728 h 243557"/>
                <a:gd name="connsiteX20" fmla="*/ 93798 w 237409"/>
                <a:gd name="connsiteY20" fmla="*/ 300 h 243557"/>
                <a:gd name="connsiteX21" fmla="*/ 121326 w 237409"/>
                <a:gd name="connsiteY21" fmla="*/ -177 h 24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7409" h="243557">
                  <a:moveTo>
                    <a:pt x="121326" y="-177"/>
                  </a:moveTo>
                  <a:lnTo>
                    <a:pt x="157044" y="1157"/>
                  </a:lnTo>
                  <a:cubicBezTo>
                    <a:pt x="166388" y="1005"/>
                    <a:pt x="175694" y="2424"/>
                    <a:pt x="184572" y="5348"/>
                  </a:cubicBezTo>
                  <a:cubicBezTo>
                    <a:pt x="196516" y="11130"/>
                    <a:pt x="206832" y="19807"/>
                    <a:pt x="214575" y="30589"/>
                  </a:cubicBezTo>
                  <a:cubicBezTo>
                    <a:pt x="219538" y="36009"/>
                    <a:pt x="223767" y="42067"/>
                    <a:pt x="227148" y="48592"/>
                  </a:cubicBezTo>
                  <a:cubicBezTo>
                    <a:pt x="231396" y="58945"/>
                    <a:pt x="233721" y="69985"/>
                    <a:pt x="234006" y="81167"/>
                  </a:cubicBezTo>
                  <a:lnTo>
                    <a:pt x="236197" y="107361"/>
                  </a:lnTo>
                  <a:cubicBezTo>
                    <a:pt x="238769" y="121610"/>
                    <a:pt x="237150" y="136307"/>
                    <a:pt x="231530" y="149652"/>
                  </a:cubicBezTo>
                  <a:cubicBezTo>
                    <a:pt x="225605" y="158081"/>
                    <a:pt x="219043" y="166035"/>
                    <a:pt x="211908" y="173464"/>
                  </a:cubicBezTo>
                  <a:cubicBezTo>
                    <a:pt x="204317" y="184999"/>
                    <a:pt x="197935" y="197296"/>
                    <a:pt x="192858" y="210135"/>
                  </a:cubicBezTo>
                  <a:cubicBezTo>
                    <a:pt x="187810" y="223099"/>
                    <a:pt x="178095" y="233700"/>
                    <a:pt x="165617" y="239853"/>
                  </a:cubicBezTo>
                  <a:cubicBezTo>
                    <a:pt x="158730" y="242082"/>
                    <a:pt x="151520" y="243178"/>
                    <a:pt x="144281" y="243092"/>
                  </a:cubicBezTo>
                  <a:cubicBezTo>
                    <a:pt x="113896" y="244140"/>
                    <a:pt x="81702" y="243092"/>
                    <a:pt x="55794" y="226804"/>
                  </a:cubicBezTo>
                  <a:cubicBezTo>
                    <a:pt x="43992" y="219099"/>
                    <a:pt x="33458" y="209621"/>
                    <a:pt x="24552" y="198705"/>
                  </a:cubicBezTo>
                  <a:cubicBezTo>
                    <a:pt x="17027" y="190562"/>
                    <a:pt x="10797" y="181313"/>
                    <a:pt x="6073" y="171273"/>
                  </a:cubicBezTo>
                  <a:cubicBezTo>
                    <a:pt x="-3452" y="147747"/>
                    <a:pt x="834" y="120981"/>
                    <a:pt x="1596" y="95073"/>
                  </a:cubicBezTo>
                  <a:cubicBezTo>
                    <a:pt x="1158" y="81424"/>
                    <a:pt x="2111" y="67765"/>
                    <a:pt x="4454" y="54306"/>
                  </a:cubicBezTo>
                  <a:cubicBezTo>
                    <a:pt x="6892" y="40648"/>
                    <a:pt x="15655" y="28960"/>
                    <a:pt x="28076" y="22779"/>
                  </a:cubicBezTo>
                  <a:cubicBezTo>
                    <a:pt x="33486" y="19883"/>
                    <a:pt x="38611" y="16502"/>
                    <a:pt x="43411" y="12682"/>
                  </a:cubicBezTo>
                  <a:cubicBezTo>
                    <a:pt x="52269" y="7062"/>
                    <a:pt x="62194" y="3338"/>
                    <a:pt x="72558" y="1728"/>
                  </a:cubicBezTo>
                  <a:cubicBezTo>
                    <a:pt x="79597" y="776"/>
                    <a:pt x="86693" y="300"/>
                    <a:pt x="93798" y="300"/>
                  </a:cubicBezTo>
                  <a:cubicBezTo>
                    <a:pt x="103419" y="490"/>
                    <a:pt x="112086" y="14"/>
                    <a:pt x="121326" y="-177"/>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3EE9DAB3-1E2C-CD06-86E4-628178336727}"/>
                </a:ext>
              </a:extLst>
            </p:cNvPr>
            <p:cNvSpPr/>
            <p:nvPr/>
          </p:nvSpPr>
          <p:spPr>
            <a:xfrm>
              <a:off x="1465457" y="1006291"/>
              <a:ext cx="209133" cy="286091"/>
            </a:xfrm>
            <a:custGeom>
              <a:avLst/>
              <a:gdLst>
                <a:gd name="connsiteX0" fmla="*/ 201681 w 209133"/>
                <a:gd name="connsiteY0" fmla="*/ 82621 h 286091"/>
                <a:gd name="connsiteX1" fmla="*/ 209110 w 209133"/>
                <a:gd name="connsiteY1" fmla="*/ 131008 h 286091"/>
                <a:gd name="connsiteX2" fmla="*/ 206443 w 209133"/>
                <a:gd name="connsiteY2" fmla="*/ 152344 h 286091"/>
                <a:gd name="connsiteX3" fmla="*/ 201681 w 209133"/>
                <a:gd name="connsiteY3" fmla="*/ 177394 h 286091"/>
                <a:gd name="connsiteX4" fmla="*/ 195870 w 209133"/>
                <a:gd name="connsiteY4" fmla="*/ 201778 h 286091"/>
                <a:gd name="connsiteX5" fmla="*/ 185393 w 209133"/>
                <a:gd name="connsiteY5" fmla="*/ 225305 h 286091"/>
                <a:gd name="connsiteX6" fmla="*/ 169867 w 209133"/>
                <a:gd name="connsiteY6" fmla="*/ 249880 h 286091"/>
                <a:gd name="connsiteX7" fmla="*/ 135958 w 209133"/>
                <a:gd name="connsiteY7" fmla="*/ 273978 h 286091"/>
                <a:gd name="connsiteX8" fmla="*/ 112812 w 209133"/>
                <a:gd name="connsiteY8" fmla="*/ 284170 h 286091"/>
                <a:gd name="connsiteX9" fmla="*/ 91857 w 209133"/>
                <a:gd name="connsiteY9" fmla="*/ 285789 h 286091"/>
                <a:gd name="connsiteX10" fmla="*/ 44232 w 209133"/>
                <a:gd name="connsiteY10" fmla="*/ 280265 h 286091"/>
                <a:gd name="connsiteX11" fmla="*/ 8895 w 209133"/>
                <a:gd name="connsiteY11" fmla="*/ 250832 h 286091"/>
                <a:gd name="connsiteX12" fmla="*/ 3465 w 209133"/>
                <a:gd name="connsiteY12" fmla="*/ 230735 h 286091"/>
                <a:gd name="connsiteX13" fmla="*/ 227 w 209133"/>
                <a:gd name="connsiteY13" fmla="*/ 192635 h 286091"/>
                <a:gd name="connsiteX14" fmla="*/ 11466 w 209133"/>
                <a:gd name="connsiteY14" fmla="*/ 138247 h 286091"/>
                <a:gd name="connsiteX15" fmla="*/ 2703 w 209133"/>
                <a:gd name="connsiteY15" fmla="*/ 82240 h 286091"/>
                <a:gd name="connsiteX16" fmla="*/ 1846 w 209133"/>
                <a:gd name="connsiteY16" fmla="*/ 55189 h 286091"/>
                <a:gd name="connsiteX17" fmla="*/ 2608 w 209133"/>
                <a:gd name="connsiteY17" fmla="*/ 43664 h 286091"/>
                <a:gd name="connsiteX18" fmla="*/ 22325 w 209133"/>
                <a:gd name="connsiteY18" fmla="*/ 13469 h 286091"/>
                <a:gd name="connsiteX19" fmla="*/ 56710 w 209133"/>
                <a:gd name="connsiteY19" fmla="*/ 1087 h 286091"/>
                <a:gd name="connsiteX20" fmla="*/ 144626 w 209133"/>
                <a:gd name="connsiteY20" fmla="*/ 3468 h 286091"/>
                <a:gd name="connsiteX21" fmla="*/ 165581 w 209133"/>
                <a:gd name="connsiteY21" fmla="*/ 6040 h 286091"/>
                <a:gd name="connsiteX22" fmla="*/ 197299 w 209133"/>
                <a:gd name="connsiteY22" fmla="*/ 37663 h 286091"/>
                <a:gd name="connsiteX23" fmla="*/ 201681 w 209133"/>
                <a:gd name="connsiteY23" fmla="*/ 82621 h 28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9133" h="286091">
                  <a:moveTo>
                    <a:pt x="201681" y="82621"/>
                  </a:moveTo>
                  <a:cubicBezTo>
                    <a:pt x="201681" y="99004"/>
                    <a:pt x="209015" y="114625"/>
                    <a:pt x="209110" y="131008"/>
                  </a:cubicBezTo>
                  <a:cubicBezTo>
                    <a:pt x="208891" y="138190"/>
                    <a:pt x="208005" y="145333"/>
                    <a:pt x="206443" y="152344"/>
                  </a:cubicBezTo>
                  <a:lnTo>
                    <a:pt x="201681" y="177394"/>
                  </a:lnTo>
                  <a:cubicBezTo>
                    <a:pt x="200233" y="185634"/>
                    <a:pt x="198290" y="193768"/>
                    <a:pt x="195870" y="201778"/>
                  </a:cubicBezTo>
                  <a:cubicBezTo>
                    <a:pt x="192965" y="209865"/>
                    <a:pt x="189460" y="217733"/>
                    <a:pt x="185393" y="225305"/>
                  </a:cubicBezTo>
                  <a:cubicBezTo>
                    <a:pt x="181278" y="234116"/>
                    <a:pt x="176058" y="242374"/>
                    <a:pt x="169867" y="249880"/>
                  </a:cubicBezTo>
                  <a:cubicBezTo>
                    <a:pt x="160037" y="259805"/>
                    <a:pt x="148569" y="267958"/>
                    <a:pt x="135958" y="273978"/>
                  </a:cubicBezTo>
                  <a:cubicBezTo>
                    <a:pt x="128738" y="278398"/>
                    <a:pt x="120947" y="281827"/>
                    <a:pt x="112812" y="284170"/>
                  </a:cubicBezTo>
                  <a:cubicBezTo>
                    <a:pt x="105916" y="285522"/>
                    <a:pt x="98877" y="286065"/>
                    <a:pt x="91857" y="285789"/>
                  </a:cubicBezTo>
                  <a:cubicBezTo>
                    <a:pt x="75789" y="286437"/>
                    <a:pt x="59720" y="284579"/>
                    <a:pt x="44232" y="280265"/>
                  </a:cubicBezTo>
                  <a:cubicBezTo>
                    <a:pt x="28926" y="275693"/>
                    <a:pt x="16162" y="265053"/>
                    <a:pt x="8895" y="250832"/>
                  </a:cubicBezTo>
                  <a:cubicBezTo>
                    <a:pt x="6323" y="244365"/>
                    <a:pt x="4504" y="237621"/>
                    <a:pt x="3465" y="230735"/>
                  </a:cubicBezTo>
                  <a:cubicBezTo>
                    <a:pt x="522" y="218266"/>
                    <a:pt x="-564" y="205427"/>
                    <a:pt x="227" y="192635"/>
                  </a:cubicBezTo>
                  <a:cubicBezTo>
                    <a:pt x="2418" y="174537"/>
                    <a:pt x="12133" y="156535"/>
                    <a:pt x="11466" y="138247"/>
                  </a:cubicBezTo>
                  <a:cubicBezTo>
                    <a:pt x="10800" y="119959"/>
                    <a:pt x="4704" y="101099"/>
                    <a:pt x="2703" y="82240"/>
                  </a:cubicBezTo>
                  <a:cubicBezTo>
                    <a:pt x="1846" y="73248"/>
                    <a:pt x="1560" y="64218"/>
                    <a:pt x="1846" y="55189"/>
                  </a:cubicBezTo>
                  <a:cubicBezTo>
                    <a:pt x="1770" y="51331"/>
                    <a:pt x="2017" y="47473"/>
                    <a:pt x="2608" y="43664"/>
                  </a:cubicBezTo>
                  <a:cubicBezTo>
                    <a:pt x="4970" y="31405"/>
                    <a:pt x="12047" y="20556"/>
                    <a:pt x="22325" y="13469"/>
                  </a:cubicBezTo>
                  <a:cubicBezTo>
                    <a:pt x="32564" y="6516"/>
                    <a:pt x="44385" y="2258"/>
                    <a:pt x="56710" y="1087"/>
                  </a:cubicBezTo>
                  <a:cubicBezTo>
                    <a:pt x="85952" y="-2438"/>
                    <a:pt x="115194" y="2420"/>
                    <a:pt x="144626" y="3468"/>
                  </a:cubicBezTo>
                  <a:cubicBezTo>
                    <a:pt x="151693" y="3458"/>
                    <a:pt x="158732" y="4325"/>
                    <a:pt x="165581" y="6040"/>
                  </a:cubicBezTo>
                  <a:cubicBezTo>
                    <a:pt x="180402" y="11221"/>
                    <a:pt x="192079" y="22851"/>
                    <a:pt x="197299" y="37663"/>
                  </a:cubicBezTo>
                  <a:cubicBezTo>
                    <a:pt x="201499" y="52255"/>
                    <a:pt x="202985" y="67495"/>
                    <a:pt x="201681" y="8262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6" name="Freeform: Shape 265">
              <a:extLst>
                <a:ext uri="{FF2B5EF4-FFF2-40B4-BE49-F238E27FC236}">
                  <a16:creationId xmlns:a16="http://schemas.microsoft.com/office/drawing/2014/main" xmlns="" id="{7090FB84-FDD9-5F90-B5F5-3D6D7D0D74C3}"/>
                </a:ext>
              </a:extLst>
            </p:cNvPr>
            <p:cNvSpPr/>
            <p:nvPr/>
          </p:nvSpPr>
          <p:spPr>
            <a:xfrm>
              <a:off x="1775229" y="991780"/>
              <a:ext cx="285997" cy="313957"/>
            </a:xfrm>
            <a:custGeom>
              <a:avLst/>
              <a:gdLst>
                <a:gd name="connsiteX0" fmla="*/ 14686 w 285997"/>
                <a:gd name="connsiteY0" fmla="*/ 96179 h 313957"/>
                <a:gd name="connsiteX1" fmla="*/ 48404 w 285997"/>
                <a:gd name="connsiteY1" fmla="*/ 47792 h 313957"/>
                <a:gd name="connsiteX2" fmla="*/ 101744 w 285997"/>
                <a:gd name="connsiteY2" fmla="*/ 30837 h 313957"/>
                <a:gd name="connsiteX3" fmla="*/ 136225 w 285997"/>
                <a:gd name="connsiteY3" fmla="*/ 16931 h 313957"/>
                <a:gd name="connsiteX4" fmla="*/ 166990 w 285997"/>
                <a:gd name="connsiteY4" fmla="*/ 1500 h 313957"/>
                <a:gd name="connsiteX5" fmla="*/ 200137 w 285997"/>
                <a:gd name="connsiteY5" fmla="*/ 2643 h 313957"/>
                <a:gd name="connsiteX6" fmla="*/ 230713 w 285997"/>
                <a:gd name="connsiteY6" fmla="*/ 16455 h 313957"/>
                <a:gd name="connsiteX7" fmla="*/ 267955 w 285997"/>
                <a:gd name="connsiteY7" fmla="*/ 39981 h 313957"/>
                <a:gd name="connsiteX8" fmla="*/ 281671 w 285997"/>
                <a:gd name="connsiteY8" fmla="*/ 67223 h 313957"/>
                <a:gd name="connsiteX9" fmla="*/ 268432 w 285997"/>
                <a:gd name="connsiteY9" fmla="*/ 152948 h 313957"/>
                <a:gd name="connsiteX10" fmla="*/ 234618 w 285997"/>
                <a:gd name="connsiteY10" fmla="*/ 193429 h 313957"/>
                <a:gd name="connsiteX11" fmla="*/ 225093 w 285997"/>
                <a:gd name="connsiteY11" fmla="*/ 220289 h 313957"/>
                <a:gd name="connsiteX12" fmla="*/ 197470 w 285997"/>
                <a:gd name="connsiteY12" fmla="*/ 280297 h 313957"/>
                <a:gd name="connsiteX13" fmla="*/ 117746 w 285997"/>
                <a:gd name="connsiteY13" fmla="*/ 313634 h 313957"/>
                <a:gd name="connsiteX14" fmla="*/ 82884 w 285997"/>
                <a:gd name="connsiteY14" fmla="*/ 309348 h 313957"/>
                <a:gd name="connsiteX15" fmla="*/ 34307 w 285997"/>
                <a:gd name="connsiteY15" fmla="*/ 271248 h 313957"/>
                <a:gd name="connsiteX16" fmla="*/ 14686 w 285997"/>
                <a:gd name="connsiteY16" fmla="*/ 96179 h 31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997" h="313957">
                  <a:moveTo>
                    <a:pt x="14686" y="96179"/>
                  </a:moveTo>
                  <a:cubicBezTo>
                    <a:pt x="22877" y="77986"/>
                    <a:pt x="31926" y="58936"/>
                    <a:pt x="48404" y="47792"/>
                  </a:cubicBezTo>
                  <a:cubicBezTo>
                    <a:pt x="64882" y="36647"/>
                    <a:pt x="83647" y="35695"/>
                    <a:pt x="101744" y="30837"/>
                  </a:cubicBezTo>
                  <a:cubicBezTo>
                    <a:pt x="113784" y="27684"/>
                    <a:pt x="125366" y="23017"/>
                    <a:pt x="136225" y="16931"/>
                  </a:cubicBezTo>
                  <a:cubicBezTo>
                    <a:pt x="145854" y="10625"/>
                    <a:pt x="156179" y="5444"/>
                    <a:pt x="166990" y="1500"/>
                  </a:cubicBezTo>
                  <a:cubicBezTo>
                    <a:pt x="177944" y="-1071"/>
                    <a:pt x="189384" y="-681"/>
                    <a:pt x="200137" y="2643"/>
                  </a:cubicBezTo>
                  <a:cubicBezTo>
                    <a:pt x="210824" y="6063"/>
                    <a:pt x="221083" y="10701"/>
                    <a:pt x="230713" y="16455"/>
                  </a:cubicBezTo>
                  <a:cubicBezTo>
                    <a:pt x="243667" y="23884"/>
                    <a:pt x="258049" y="28837"/>
                    <a:pt x="267955" y="39981"/>
                  </a:cubicBezTo>
                  <a:cubicBezTo>
                    <a:pt x="274490" y="47935"/>
                    <a:pt x="279176" y="57241"/>
                    <a:pt x="281671" y="67223"/>
                  </a:cubicBezTo>
                  <a:cubicBezTo>
                    <a:pt x="290482" y="96331"/>
                    <a:pt x="285615" y="127859"/>
                    <a:pt x="268432" y="152948"/>
                  </a:cubicBezTo>
                  <a:cubicBezTo>
                    <a:pt x="257859" y="167140"/>
                    <a:pt x="242905" y="177903"/>
                    <a:pt x="234618" y="193429"/>
                  </a:cubicBezTo>
                  <a:cubicBezTo>
                    <a:pt x="230436" y="201992"/>
                    <a:pt x="227245" y="211003"/>
                    <a:pt x="225093" y="220289"/>
                  </a:cubicBezTo>
                  <a:cubicBezTo>
                    <a:pt x="220606" y="242149"/>
                    <a:pt x="211158" y="262676"/>
                    <a:pt x="197470" y="280297"/>
                  </a:cubicBezTo>
                  <a:cubicBezTo>
                    <a:pt x="176553" y="301814"/>
                    <a:pt x="147759" y="313863"/>
                    <a:pt x="117746" y="313634"/>
                  </a:cubicBezTo>
                  <a:cubicBezTo>
                    <a:pt x="105964" y="314273"/>
                    <a:pt x="94162" y="312815"/>
                    <a:pt x="82884" y="309348"/>
                  </a:cubicBezTo>
                  <a:cubicBezTo>
                    <a:pt x="63187" y="301890"/>
                    <a:pt x="46242" y="288603"/>
                    <a:pt x="34307" y="271248"/>
                  </a:cubicBezTo>
                  <a:cubicBezTo>
                    <a:pt x="-2993" y="220566"/>
                    <a:pt x="-10470" y="153862"/>
                    <a:pt x="14686" y="96179"/>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7" name="Freeform: Shape 266">
              <a:extLst>
                <a:ext uri="{FF2B5EF4-FFF2-40B4-BE49-F238E27FC236}">
                  <a16:creationId xmlns:a16="http://schemas.microsoft.com/office/drawing/2014/main" xmlns="" id="{E2CC3B61-E045-283B-6F94-B7922E452E50}"/>
                </a:ext>
              </a:extLst>
            </p:cNvPr>
            <p:cNvSpPr/>
            <p:nvPr/>
          </p:nvSpPr>
          <p:spPr>
            <a:xfrm>
              <a:off x="2492755" y="988504"/>
              <a:ext cx="279385" cy="293001"/>
            </a:xfrm>
            <a:custGeom>
              <a:avLst/>
              <a:gdLst>
                <a:gd name="connsiteX0" fmla="*/ 21536 w 279385"/>
                <a:gd name="connsiteY0" fmla="*/ 47544 h 293001"/>
                <a:gd name="connsiteX1" fmla="*/ 50111 w 279385"/>
                <a:gd name="connsiteY1" fmla="*/ 11730 h 293001"/>
                <a:gd name="connsiteX2" fmla="*/ 69637 w 279385"/>
                <a:gd name="connsiteY2" fmla="*/ 6396 h 293001"/>
                <a:gd name="connsiteX3" fmla="*/ 89259 w 279385"/>
                <a:gd name="connsiteY3" fmla="*/ 4300 h 293001"/>
                <a:gd name="connsiteX4" fmla="*/ 118310 w 279385"/>
                <a:gd name="connsiteY4" fmla="*/ 1633 h 293001"/>
                <a:gd name="connsiteX5" fmla="*/ 140884 w 279385"/>
                <a:gd name="connsiteY5" fmla="*/ 109 h 293001"/>
                <a:gd name="connsiteX6" fmla="*/ 160982 w 279385"/>
                <a:gd name="connsiteY6" fmla="*/ 109 h 293001"/>
                <a:gd name="connsiteX7" fmla="*/ 219751 w 279385"/>
                <a:gd name="connsiteY7" fmla="*/ 22017 h 293001"/>
                <a:gd name="connsiteX8" fmla="*/ 253184 w 279385"/>
                <a:gd name="connsiteY8" fmla="*/ 50592 h 293001"/>
                <a:gd name="connsiteX9" fmla="*/ 267948 w 279385"/>
                <a:gd name="connsiteY9" fmla="*/ 70404 h 293001"/>
                <a:gd name="connsiteX10" fmla="*/ 278140 w 279385"/>
                <a:gd name="connsiteY10" fmla="*/ 118029 h 293001"/>
                <a:gd name="connsiteX11" fmla="*/ 272520 w 279385"/>
                <a:gd name="connsiteY11" fmla="*/ 203754 h 293001"/>
                <a:gd name="connsiteX12" fmla="*/ 224895 w 279385"/>
                <a:gd name="connsiteY12" fmla="*/ 273096 h 293001"/>
                <a:gd name="connsiteX13" fmla="*/ 140694 w 279385"/>
                <a:gd name="connsiteY13" fmla="*/ 292146 h 293001"/>
                <a:gd name="connsiteX14" fmla="*/ 89735 w 279385"/>
                <a:gd name="connsiteY14" fmla="*/ 289193 h 293001"/>
                <a:gd name="connsiteX15" fmla="*/ 23060 w 279385"/>
                <a:gd name="connsiteY15" fmla="*/ 236520 h 293001"/>
                <a:gd name="connsiteX16" fmla="*/ 390 w 279385"/>
                <a:gd name="connsiteY16" fmla="*/ 153271 h 293001"/>
                <a:gd name="connsiteX17" fmla="*/ 21536 w 279385"/>
                <a:gd name="connsiteY17" fmla="*/ 47544 h 29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9385" h="293001">
                  <a:moveTo>
                    <a:pt x="21536" y="47544"/>
                  </a:moveTo>
                  <a:cubicBezTo>
                    <a:pt x="28489" y="33637"/>
                    <a:pt x="36395" y="18969"/>
                    <a:pt x="50111" y="11730"/>
                  </a:cubicBezTo>
                  <a:cubicBezTo>
                    <a:pt x="56283" y="8891"/>
                    <a:pt x="62884" y="7091"/>
                    <a:pt x="69637" y="6396"/>
                  </a:cubicBezTo>
                  <a:cubicBezTo>
                    <a:pt x="76114" y="5443"/>
                    <a:pt x="82687" y="4872"/>
                    <a:pt x="89259" y="4300"/>
                  </a:cubicBezTo>
                  <a:lnTo>
                    <a:pt x="118310" y="1633"/>
                  </a:lnTo>
                  <a:cubicBezTo>
                    <a:pt x="125835" y="966"/>
                    <a:pt x="133360" y="300"/>
                    <a:pt x="140884" y="109"/>
                  </a:cubicBezTo>
                  <a:cubicBezTo>
                    <a:pt x="147580" y="-272"/>
                    <a:pt x="154286" y="-272"/>
                    <a:pt x="160982" y="109"/>
                  </a:cubicBezTo>
                  <a:cubicBezTo>
                    <a:pt x="182528" y="347"/>
                    <a:pt x="203311" y="8101"/>
                    <a:pt x="219751" y="22017"/>
                  </a:cubicBezTo>
                  <a:cubicBezTo>
                    <a:pt x="230324" y="32208"/>
                    <a:pt x="243183" y="39543"/>
                    <a:pt x="253184" y="50592"/>
                  </a:cubicBezTo>
                  <a:cubicBezTo>
                    <a:pt x="259013" y="56469"/>
                    <a:pt x="263985" y="63136"/>
                    <a:pt x="267948" y="70404"/>
                  </a:cubicBezTo>
                  <a:cubicBezTo>
                    <a:pt x="274730" y="85358"/>
                    <a:pt x="278206" y="101608"/>
                    <a:pt x="278140" y="118029"/>
                  </a:cubicBezTo>
                  <a:cubicBezTo>
                    <a:pt x="280892" y="146718"/>
                    <a:pt x="278987" y="175664"/>
                    <a:pt x="272520" y="203754"/>
                  </a:cubicBezTo>
                  <a:cubicBezTo>
                    <a:pt x="265938" y="232043"/>
                    <a:pt x="248936" y="256798"/>
                    <a:pt x="224895" y="273096"/>
                  </a:cubicBezTo>
                  <a:cubicBezTo>
                    <a:pt x="200130" y="288336"/>
                    <a:pt x="169745" y="290526"/>
                    <a:pt x="140694" y="292146"/>
                  </a:cubicBezTo>
                  <a:cubicBezTo>
                    <a:pt x="123654" y="293651"/>
                    <a:pt x="106490" y="292651"/>
                    <a:pt x="89735" y="289193"/>
                  </a:cubicBezTo>
                  <a:cubicBezTo>
                    <a:pt x="61436" y="281106"/>
                    <a:pt x="37481" y="262171"/>
                    <a:pt x="23060" y="236520"/>
                  </a:cubicBezTo>
                  <a:cubicBezTo>
                    <a:pt x="9039" y="210945"/>
                    <a:pt x="1276" y="182418"/>
                    <a:pt x="390" y="153271"/>
                  </a:cubicBezTo>
                  <a:cubicBezTo>
                    <a:pt x="-1905" y="116790"/>
                    <a:pt x="5382" y="80338"/>
                    <a:pt x="21536" y="4754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8" name="Freeform: Shape 267">
              <a:extLst>
                <a:ext uri="{FF2B5EF4-FFF2-40B4-BE49-F238E27FC236}">
                  <a16:creationId xmlns:a16="http://schemas.microsoft.com/office/drawing/2014/main" xmlns="" id="{85B02756-3587-670C-4262-FEFC478EA5C6}"/>
                </a:ext>
              </a:extLst>
            </p:cNvPr>
            <p:cNvSpPr/>
            <p:nvPr/>
          </p:nvSpPr>
          <p:spPr>
            <a:xfrm>
              <a:off x="3231478" y="1010199"/>
              <a:ext cx="270414" cy="273175"/>
            </a:xfrm>
            <a:custGeom>
              <a:avLst/>
              <a:gdLst>
                <a:gd name="connsiteX0" fmla="*/ 215881 w 270414"/>
                <a:gd name="connsiteY0" fmla="*/ 14800 h 273175"/>
                <a:gd name="connsiteX1" fmla="*/ 230550 w 270414"/>
                <a:gd name="connsiteY1" fmla="*/ 22992 h 273175"/>
                <a:gd name="connsiteX2" fmla="*/ 241599 w 270414"/>
                <a:gd name="connsiteY2" fmla="*/ 29850 h 273175"/>
                <a:gd name="connsiteX3" fmla="*/ 249124 w 270414"/>
                <a:gd name="connsiteY3" fmla="*/ 36803 h 273175"/>
                <a:gd name="connsiteX4" fmla="*/ 268174 w 270414"/>
                <a:gd name="connsiteY4" fmla="*/ 70998 h 273175"/>
                <a:gd name="connsiteX5" fmla="*/ 266650 w 270414"/>
                <a:gd name="connsiteY5" fmla="*/ 109860 h 273175"/>
                <a:gd name="connsiteX6" fmla="*/ 260935 w 270414"/>
                <a:gd name="connsiteY6" fmla="*/ 122433 h 273175"/>
                <a:gd name="connsiteX7" fmla="*/ 254172 w 270414"/>
                <a:gd name="connsiteY7" fmla="*/ 135387 h 273175"/>
                <a:gd name="connsiteX8" fmla="*/ 242075 w 270414"/>
                <a:gd name="connsiteY8" fmla="*/ 152532 h 273175"/>
                <a:gd name="connsiteX9" fmla="*/ 227502 w 270414"/>
                <a:gd name="connsiteY9" fmla="*/ 189393 h 273175"/>
                <a:gd name="connsiteX10" fmla="*/ 226264 w 270414"/>
                <a:gd name="connsiteY10" fmla="*/ 208443 h 273175"/>
                <a:gd name="connsiteX11" fmla="*/ 225216 w 270414"/>
                <a:gd name="connsiteY11" fmla="*/ 223017 h 273175"/>
                <a:gd name="connsiteX12" fmla="*/ 223977 w 270414"/>
                <a:gd name="connsiteY12" fmla="*/ 229684 h 273175"/>
                <a:gd name="connsiteX13" fmla="*/ 220358 w 270414"/>
                <a:gd name="connsiteY13" fmla="*/ 235685 h 273175"/>
                <a:gd name="connsiteX14" fmla="*/ 189116 w 270414"/>
                <a:gd name="connsiteY14" fmla="*/ 256354 h 273175"/>
                <a:gd name="connsiteX15" fmla="*/ 178067 w 270414"/>
                <a:gd name="connsiteY15" fmla="*/ 260354 h 273175"/>
                <a:gd name="connsiteX16" fmla="*/ 150064 w 270414"/>
                <a:gd name="connsiteY16" fmla="*/ 268737 h 273175"/>
                <a:gd name="connsiteX17" fmla="*/ 132538 w 270414"/>
                <a:gd name="connsiteY17" fmla="*/ 272642 h 273175"/>
                <a:gd name="connsiteX18" fmla="*/ 114726 w 270414"/>
                <a:gd name="connsiteY18" fmla="*/ 272642 h 273175"/>
                <a:gd name="connsiteX19" fmla="*/ 70339 w 270414"/>
                <a:gd name="connsiteY19" fmla="*/ 266832 h 273175"/>
                <a:gd name="connsiteX20" fmla="*/ 31763 w 270414"/>
                <a:gd name="connsiteY20" fmla="*/ 245115 h 273175"/>
                <a:gd name="connsiteX21" fmla="*/ 13951 w 270414"/>
                <a:gd name="connsiteY21" fmla="*/ 214349 h 273175"/>
                <a:gd name="connsiteX22" fmla="*/ 8617 w 270414"/>
                <a:gd name="connsiteY22" fmla="*/ 187203 h 273175"/>
                <a:gd name="connsiteX23" fmla="*/ 2902 w 270414"/>
                <a:gd name="connsiteY23" fmla="*/ 163200 h 273175"/>
                <a:gd name="connsiteX24" fmla="*/ 997 w 270414"/>
                <a:gd name="connsiteY24" fmla="*/ 153675 h 273175"/>
                <a:gd name="connsiteX25" fmla="*/ 140 w 270414"/>
                <a:gd name="connsiteY25" fmla="*/ 133958 h 273175"/>
                <a:gd name="connsiteX26" fmla="*/ 1569 w 270414"/>
                <a:gd name="connsiteY26" fmla="*/ 125290 h 273175"/>
                <a:gd name="connsiteX27" fmla="*/ 7189 w 270414"/>
                <a:gd name="connsiteY27" fmla="*/ 117956 h 273175"/>
                <a:gd name="connsiteX28" fmla="*/ 22619 w 270414"/>
                <a:gd name="connsiteY28" fmla="*/ 102144 h 273175"/>
                <a:gd name="connsiteX29" fmla="*/ 27953 w 270414"/>
                <a:gd name="connsiteY29" fmla="*/ 93572 h 273175"/>
                <a:gd name="connsiteX30" fmla="*/ 29858 w 270414"/>
                <a:gd name="connsiteY30" fmla="*/ 80332 h 273175"/>
                <a:gd name="connsiteX31" fmla="*/ 28525 w 270414"/>
                <a:gd name="connsiteY31" fmla="*/ 53376 h 273175"/>
                <a:gd name="connsiteX32" fmla="*/ 38050 w 270414"/>
                <a:gd name="connsiteY32" fmla="*/ 35755 h 273175"/>
                <a:gd name="connsiteX33" fmla="*/ 65958 w 270414"/>
                <a:gd name="connsiteY33" fmla="*/ 12324 h 273175"/>
                <a:gd name="connsiteX34" fmla="*/ 80722 w 270414"/>
                <a:gd name="connsiteY34" fmla="*/ 5370 h 273175"/>
                <a:gd name="connsiteX35" fmla="*/ 97771 w 270414"/>
                <a:gd name="connsiteY35" fmla="*/ 2322 h 273175"/>
                <a:gd name="connsiteX36" fmla="*/ 147206 w 270414"/>
                <a:gd name="connsiteY36" fmla="*/ -154 h 273175"/>
                <a:gd name="connsiteX37" fmla="*/ 165685 w 270414"/>
                <a:gd name="connsiteY37" fmla="*/ 798 h 273175"/>
                <a:gd name="connsiteX38" fmla="*/ 189211 w 270414"/>
                <a:gd name="connsiteY38" fmla="*/ 6799 h 273175"/>
                <a:gd name="connsiteX39" fmla="*/ 215881 w 270414"/>
                <a:gd name="connsiteY39" fmla="*/ 14800 h 27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0414" h="273175">
                  <a:moveTo>
                    <a:pt x="215881" y="14800"/>
                  </a:moveTo>
                  <a:lnTo>
                    <a:pt x="230550" y="22992"/>
                  </a:lnTo>
                  <a:cubicBezTo>
                    <a:pt x="234407" y="24982"/>
                    <a:pt x="238103" y="27278"/>
                    <a:pt x="241599" y="29850"/>
                  </a:cubicBezTo>
                  <a:cubicBezTo>
                    <a:pt x="244304" y="31945"/>
                    <a:pt x="246828" y="34269"/>
                    <a:pt x="249124" y="36803"/>
                  </a:cubicBezTo>
                  <a:cubicBezTo>
                    <a:pt x="258211" y="46442"/>
                    <a:pt x="264754" y="58196"/>
                    <a:pt x="268174" y="70998"/>
                  </a:cubicBezTo>
                  <a:cubicBezTo>
                    <a:pt x="271584" y="83809"/>
                    <a:pt x="271050" y="97353"/>
                    <a:pt x="266650" y="109860"/>
                  </a:cubicBezTo>
                  <a:cubicBezTo>
                    <a:pt x="265002" y="114165"/>
                    <a:pt x="263087" y="118356"/>
                    <a:pt x="260935" y="122433"/>
                  </a:cubicBezTo>
                  <a:cubicBezTo>
                    <a:pt x="258744" y="126814"/>
                    <a:pt x="256458" y="131100"/>
                    <a:pt x="254172" y="135387"/>
                  </a:cubicBezTo>
                  <a:cubicBezTo>
                    <a:pt x="250600" y="141416"/>
                    <a:pt x="246552" y="147140"/>
                    <a:pt x="242075" y="152532"/>
                  </a:cubicBezTo>
                  <a:cubicBezTo>
                    <a:pt x="234245" y="163428"/>
                    <a:pt x="229245" y="176087"/>
                    <a:pt x="227502" y="189393"/>
                  </a:cubicBezTo>
                  <a:cubicBezTo>
                    <a:pt x="226644" y="195870"/>
                    <a:pt x="226549" y="202347"/>
                    <a:pt x="226264" y="208443"/>
                  </a:cubicBezTo>
                  <a:cubicBezTo>
                    <a:pt x="226264" y="213301"/>
                    <a:pt x="225692" y="217968"/>
                    <a:pt x="225216" y="223017"/>
                  </a:cubicBezTo>
                  <a:cubicBezTo>
                    <a:pt x="225044" y="225274"/>
                    <a:pt x="224625" y="227512"/>
                    <a:pt x="223977" y="229684"/>
                  </a:cubicBezTo>
                  <a:cubicBezTo>
                    <a:pt x="223073" y="231846"/>
                    <a:pt x="221853" y="233875"/>
                    <a:pt x="220358" y="235685"/>
                  </a:cubicBezTo>
                  <a:cubicBezTo>
                    <a:pt x="211671" y="244886"/>
                    <a:pt x="200984" y="251954"/>
                    <a:pt x="189116" y="256354"/>
                  </a:cubicBezTo>
                  <a:cubicBezTo>
                    <a:pt x="185506" y="257888"/>
                    <a:pt x="181820" y="259221"/>
                    <a:pt x="178067" y="260354"/>
                  </a:cubicBezTo>
                  <a:cubicBezTo>
                    <a:pt x="168542" y="263307"/>
                    <a:pt x="159017" y="266165"/>
                    <a:pt x="150064" y="268737"/>
                  </a:cubicBezTo>
                  <a:cubicBezTo>
                    <a:pt x="144339" y="270499"/>
                    <a:pt x="138472" y="271804"/>
                    <a:pt x="132538" y="272642"/>
                  </a:cubicBezTo>
                  <a:cubicBezTo>
                    <a:pt x="126613" y="273118"/>
                    <a:pt x="120650" y="273118"/>
                    <a:pt x="114726" y="272642"/>
                  </a:cubicBezTo>
                  <a:cubicBezTo>
                    <a:pt x="99762" y="272299"/>
                    <a:pt x="84884" y="270346"/>
                    <a:pt x="70339" y="266832"/>
                  </a:cubicBezTo>
                  <a:cubicBezTo>
                    <a:pt x="55709" y="263326"/>
                    <a:pt x="42345" y="255802"/>
                    <a:pt x="31763" y="245115"/>
                  </a:cubicBezTo>
                  <a:cubicBezTo>
                    <a:pt x="23934" y="236075"/>
                    <a:pt x="17895" y="225636"/>
                    <a:pt x="13951" y="214349"/>
                  </a:cubicBezTo>
                  <a:cubicBezTo>
                    <a:pt x="11532" y="205433"/>
                    <a:pt x="9751" y="196366"/>
                    <a:pt x="8617" y="187203"/>
                  </a:cubicBezTo>
                  <a:lnTo>
                    <a:pt x="2902" y="163200"/>
                  </a:lnTo>
                  <a:cubicBezTo>
                    <a:pt x="2235" y="160152"/>
                    <a:pt x="1474" y="157104"/>
                    <a:pt x="997" y="153675"/>
                  </a:cubicBezTo>
                  <a:cubicBezTo>
                    <a:pt x="45" y="147150"/>
                    <a:pt x="-241" y="140540"/>
                    <a:pt x="140" y="133958"/>
                  </a:cubicBezTo>
                  <a:cubicBezTo>
                    <a:pt x="83" y="131005"/>
                    <a:pt x="559" y="128071"/>
                    <a:pt x="1569" y="125290"/>
                  </a:cubicBezTo>
                  <a:cubicBezTo>
                    <a:pt x="2960" y="122509"/>
                    <a:pt x="4874" y="120023"/>
                    <a:pt x="7189" y="117956"/>
                  </a:cubicBezTo>
                  <a:cubicBezTo>
                    <a:pt x="12599" y="112946"/>
                    <a:pt x="17742" y="107669"/>
                    <a:pt x="22619" y="102144"/>
                  </a:cubicBezTo>
                  <a:cubicBezTo>
                    <a:pt x="24857" y="99601"/>
                    <a:pt x="26658" y="96705"/>
                    <a:pt x="27953" y="93572"/>
                  </a:cubicBezTo>
                  <a:cubicBezTo>
                    <a:pt x="29306" y="89295"/>
                    <a:pt x="29944" y="84818"/>
                    <a:pt x="29858" y="80332"/>
                  </a:cubicBezTo>
                  <a:cubicBezTo>
                    <a:pt x="29858" y="70807"/>
                    <a:pt x="26429" y="62330"/>
                    <a:pt x="28525" y="53376"/>
                  </a:cubicBezTo>
                  <a:cubicBezTo>
                    <a:pt x="30353" y="46871"/>
                    <a:pt x="33611" y="40851"/>
                    <a:pt x="38050" y="35755"/>
                  </a:cubicBezTo>
                  <a:cubicBezTo>
                    <a:pt x="45889" y="26354"/>
                    <a:pt x="55337" y="18420"/>
                    <a:pt x="65958" y="12324"/>
                  </a:cubicBezTo>
                  <a:cubicBezTo>
                    <a:pt x="70606" y="9476"/>
                    <a:pt x="75559" y="7142"/>
                    <a:pt x="80722" y="5370"/>
                  </a:cubicBezTo>
                  <a:cubicBezTo>
                    <a:pt x="86275" y="3732"/>
                    <a:pt x="91990" y="2713"/>
                    <a:pt x="97771" y="2322"/>
                  </a:cubicBezTo>
                  <a:cubicBezTo>
                    <a:pt x="114154" y="703"/>
                    <a:pt x="130728" y="-154"/>
                    <a:pt x="147206" y="-154"/>
                  </a:cubicBezTo>
                  <a:cubicBezTo>
                    <a:pt x="153378" y="-269"/>
                    <a:pt x="159551" y="55"/>
                    <a:pt x="165685" y="798"/>
                  </a:cubicBezTo>
                  <a:cubicBezTo>
                    <a:pt x="173685" y="2132"/>
                    <a:pt x="181553" y="4141"/>
                    <a:pt x="189211" y="6799"/>
                  </a:cubicBezTo>
                  <a:cubicBezTo>
                    <a:pt x="198355" y="8533"/>
                    <a:pt x="207290" y="11209"/>
                    <a:pt x="215881" y="14800"/>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69" name="Freeform: Shape 268">
              <a:extLst>
                <a:ext uri="{FF2B5EF4-FFF2-40B4-BE49-F238E27FC236}">
                  <a16:creationId xmlns:a16="http://schemas.microsoft.com/office/drawing/2014/main" xmlns="" id="{A303C3AB-3AA4-C086-8F4B-4542CCD5640F}"/>
                </a:ext>
              </a:extLst>
            </p:cNvPr>
            <p:cNvSpPr/>
            <p:nvPr/>
          </p:nvSpPr>
          <p:spPr>
            <a:xfrm>
              <a:off x="3586627" y="1008957"/>
              <a:ext cx="224034" cy="284968"/>
            </a:xfrm>
            <a:custGeom>
              <a:avLst/>
              <a:gdLst>
                <a:gd name="connsiteX0" fmla="*/ 21800 w 224034"/>
                <a:gd name="connsiteY0" fmla="*/ 25091 h 284968"/>
                <a:gd name="connsiteX1" fmla="*/ 50375 w 224034"/>
                <a:gd name="connsiteY1" fmla="*/ 6041 h 284968"/>
                <a:gd name="connsiteX2" fmla="*/ 102286 w 224034"/>
                <a:gd name="connsiteY2" fmla="*/ 1374 h 284968"/>
                <a:gd name="connsiteX3" fmla="*/ 192869 w 224034"/>
                <a:gd name="connsiteY3" fmla="*/ 28329 h 284968"/>
                <a:gd name="connsiteX4" fmla="*/ 222873 w 224034"/>
                <a:gd name="connsiteY4" fmla="*/ 64715 h 284968"/>
                <a:gd name="connsiteX5" fmla="*/ 219825 w 224034"/>
                <a:gd name="connsiteY5" fmla="*/ 98909 h 284968"/>
                <a:gd name="connsiteX6" fmla="*/ 198775 w 224034"/>
                <a:gd name="connsiteY6" fmla="*/ 145296 h 284968"/>
                <a:gd name="connsiteX7" fmla="*/ 190774 w 224034"/>
                <a:gd name="connsiteY7" fmla="*/ 194731 h 284968"/>
                <a:gd name="connsiteX8" fmla="*/ 180391 w 224034"/>
                <a:gd name="connsiteY8" fmla="*/ 246452 h 284968"/>
                <a:gd name="connsiteX9" fmla="*/ 139719 w 224034"/>
                <a:gd name="connsiteY9" fmla="*/ 278646 h 284968"/>
                <a:gd name="connsiteX10" fmla="*/ 117241 w 224034"/>
                <a:gd name="connsiteY10" fmla="*/ 283123 h 284968"/>
                <a:gd name="connsiteX11" fmla="*/ 81045 w 224034"/>
                <a:gd name="connsiteY11" fmla="*/ 284076 h 284968"/>
                <a:gd name="connsiteX12" fmla="*/ 47517 w 224034"/>
                <a:gd name="connsiteY12" fmla="*/ 271598 h 284968"/>
                <a:gd name="connsiteX13" fmla="*/ 21705 w 224034"/>
                <a:gd name="connsiteY13" fmla="*/ 234355 h 284968"/>
                <a:gd name="connsiteX14" fmla="*/ 9989 w 224034"/>
                <a:gd name="connsiteY14" fmla="*/ 175776 h 284968"/>
                <a:gd name="connsiteX15" fmla="*/ 2655 w 224034"/>
                <a:gd name="connsiteY15" fmla="*/ 100148 h 284968"/>
                <a:gd name="connsiteX16" fmla="*/ 654 w 224034"/>
                <a:gd name="connsiteY16" fmla="*/ 90623 h 284968"/>
                <a:gd name="connsiteX17" fmla="*/ 4845 w 224034"/>
                <a:gd name="connsiteY17" fmla="*/ 54904 h 284968"/>
                <a:gd name="connsiteX18" fmla="*/ 21800 w 224034"/>
                <a:gd name="connsiteY18" fmla="*/ 25091 h 284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34" h="284968">
                  <a:moveTo>
                    <a:pt x="21800" y="25091"/>
                  </a:moveTo>
                  <a:cubicBezTo>
                    <a:pt x="30858" y="18071"/>
                    <a:pt x="40412" y="11699"/>
                    <a:pt x="50375" y="6041"/>
                  </a:cubicBezTo>
                  <a:cubicBezTo>
                    <a:pt x="66949" y="-131"/>
                    <a:pt x="84875" y="-1751"/>
                    <a:pt x="102286" y="1374"/>
                  </a:cubicBezTo>
                  <a:cubicBezTo>
                    <a:pt x="134004" y="4707"/>
                    <a:pt x="166294" y="10899"/>
                    <a:pt x="192869" y="28329"/>
                  </a:cubicBezTo>
                  <a:cubicBezTo>
                    <a:pt x="207023" y="36340"/>
                    <a:pt x="217710" y="49294"/>
                    <a:pt x="222873" y="64715"/>
                  </a:cubicBezTo>
                  <a:cubicBezTo>
                    <a:pt x="225102" y="76173"/>
                    <a:pt x="224044" y="88023"/>
                    <a:pt x="219825" y="98909"/>
                  </a:cubicBezTo>
                  <a:cubicBezTo>
                    <a:pt x="214300" y="115007"/>
                    <a:pt x="205537" y="129675"/>
                    <a:pt x="198775" y="145296"/>
                  </a:cubicBezTo>
                  <a:cubicBezTo>
                    <a:pt x="191116" y="160574"/>
                    <a:pt x="188325" y="177824"/>
                    <a:pt x="190774" y="194731"/>
                  </a:cubicBezTo>
                  <a:cubicBezTo>
                    <a:pt x="193821" y="212667"/>
                    <a:pt x="190126" y="231088"/>
                    <a:pt x="180391" y="246452"/>
                  </a:cubicBezTo>
                  <a:cubicBezTo>
                    <a:pt x="171019" y="261606"/>
                    <a:pt x="156626" y="272998"/>
                    <a:pt x="139719" y="278646"/>
                  </a:cubicBezTo>
                  <a:cubicBezTo>
                    <a:pt x="132376" y="280799"/>
                    <a:pt x="124851" y="282294"/>
                    <a:pt x="117241" y="283123"/>
                  </a:cubicBezTo>
                  <a:cubicBezTo>
                    <a:pt x="105267" y="284961"/>
                    <a:pt x="93104" y="285285"/>
                    <a:pt x="81045" y="284076"/>
                  </a:cubicBezTo>
                  <a:cubicBezTo>
                    <a:pt x="68968" y="282933"/>
                    <a:pt x="57404" y="278627"/>
                    <a:pt x="47517" y="271598"/>
                  </a:cubicBezTo>
                  <a:cubicBezTo>
                    <a:pt x="35640" y="261806"/>
                    <a:pt x="26705" y="248909"/>
                    <a:pt x="21705" y="234355"/>
                  </a:cubicBezTo>
                  <a:cubicBezTo>
                    <a:pt x="14361" y="215676"/>
                    <a:pt x="10389" y="195845"/>
                    <a:pt x="9989" y="175776"/>
                  </a:cubicBezTo>
                  <a:cubicBezTo>
                    <a:pt x="10075" y="150383"/>
                    <a:pt x="7627" y="125046"/>
                    <a:pt x="2655" y="100148"/>
                  </a:cubicBezTo>
                  <a:cubicBezTo>
                    <a:pt x="1893" y="96909"/>
                    <a:pt x="1131" y="93671"/>
                    <a:pt x="654" y="90623"/>
                  </a:cubicBezTo>
                  <a:cubicBezTo>
                    <a:pt x="-1022" y="78555"/>
                    <a:pt x="426" y="66258"/>
                    <a:pt x="4845" y="54904"/>
                  </a:cubicBezTo>
                  <a:cubicBezTo>
                    <a:pt x="8846" y="43284"/>
                    <a:pt x="11799" y="31758"/>
                    <a:pt x="21800" y="2509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0" name="Freeform: Shape 269">
              <a:extLst>
                <a:ext uri="{FF2B5EF4-FFF2-40B4-BE49-F238E27FC236}">
                  <a16:creationId xmlns:a16="http://schemas.microsoft.com/office/drawing/2014/main" xmlns="" id="{74F3602A-4F7D-C4DE-ADE6-AA94AE7FA593}"/>
                </a:ext>
              </a:extLst>
            </p:cNvPr>
            <p:cNvSpPr/>
            <p:nvPr/>
          </p:nvSpPr>
          <p:spPr>
            <a:xfrm>
              <a:off x="4150637" y="998020"/>
              <a:ext cx="227525" cy="292852"/>
            </a:xfrm>
            <a:custGeom>
              <a:avLst/>
              <a:gdLst>
                <a:gd name="connsiteX0" fmla="*/ 9764 w 227525"/>
                <a:gd name="connsiteY0" fmla="*/ 139088 h 292852"/>
                <a:gd name="connsiteX1" fmla="*/ 14050 w 227525"/>
                <a:gd name="connsiteY1" fmla="*/ 215288 h 292852"/>
                <a:gd name="connsiteX2" fmla="*/ 51388 w 227525"/>
                <a:gd name="connsiteY2" fmla="*/ 260055 h 292852"/>
                <a:gd name="connsiteX3" fmla="*/ 91488 w 227525"/>
                <a:gd name="connsiteY3" fmla="*/ 287868 h 292852"/>
                <a:gd name="connsiteX4" fmla="*/ 138542 w 227525"/>
                <a:gd name="connsiteY4" fmla="*/ 285868 h 292852"/>
                <a:gd name="connsiteX5" fmla="*/ 154258 w 227525"/>
                <a:gd name="connsiteY5" fmla="*/ 273676 h 292852"/>
                <a:gd name="connsiteX6" fmla="*/ 191786 w 227525"/>
                <a:gd name="connsiteY6" fmla="*/ 259674 h 292852"/>
                <a:gd name="connsiteX7" fmla="*/ 207693 w 227525"/>
                <a:gd name="connsiteY7" fmla="*/ 231099 h 292852"/>
                <a:gd name="connsiteX8" fmla="*/ 205883 w 227525"/>
                <a:gd name="connsiteY8" fmla="*/ 197476 h 292852"/>
                <a:gd name="connsiteX9" fmla="*/ 201597 w 227525"/>
                <a:gd name="connsiteY9" fmla="*/ 168901 h 292852"/>
                <a:gd name="connsiteX10" fmla="*/ 202835 w 227525"/>
                <a:gd name="connsiteY10" fmla="*/ 136706 h 292852"/>
                <a:gd name="connsiteX11" fmla="*/ 225600 w 227525"/>
                <a:gd name="connsiteY11" fmla="*/ 105083 h 292852"/>
                <a:gd name="connsiteX12" fmla="*/ 224172 w 227525"/>
                <a:gd name="connsiteY12" fmla="*/ 77937 h 292852"/>
                <a:gd name="connsiteX13" fmla="*/ 209408 w 227525"/>
                <a:gd name="connsiteY13" fmla="*/ 54315 h 292852"/>
                <a:gd name="connsiteX14" fmla="*/ 192453 w 227525"/>
                <a:gd name="connsiteY14" fmla="*/ 31741 h 292852"/>
                <a:gd name="connsiteX15" fmla="*/ 176165 w 227525"/>
                <a:gd name="connsiteY15" fmla="*/ 13929 h 292852"/>
                <a:gd name="connsiteX16" fmla="*/ 127588 w 227525"/>
                <a:gd name="connsiteY16" fmla="*/ 2023 h 292852"/>
                <a:gd name="connsiteX17" fmla="*/ 79963 w 227525"/>
                <a:gd name="connsiteY17" fmla="*/ 118 h 292852"/>
                <a:gd name="connsiteX18" fmla="*/ 56150 w 227525"/>
                <a:gd name="connsiteY18" fmla="*/ 1642 h 292852"/>
                <a:gd name="connsiteX19" fmla="*/ 35005 w 227525"/>
                <a:gd name="connsiteY19" fmla="*/ 13453 h 292852"/>
                <a:gd name="connsiteX20" fmla="*/ 15098 w 227525"/>
                <a:gd name="connsiteY20" fmla="*/ 32503 h 292852"/>
                <a:gd name="connsiteX21" fmla="*/ 906 w 227525"/>
                <a:gd name="connsiteY21" fmla="*/ 52124 h 292852"/>
                <a:gd name="connsiteX22" fmla="*/ 906 w 227525"/>
                <a:gd name="connsiteY22" fmla="*/ 75365 h 292852"/>
                <a:gd name="connsiteX23" fmla="*/ 5287 w 227525"/>
                <a:gd name="connsiteY23" fmla="*/ 105083 h 292852"/>
                <a:gd name="connsiteX24" fmla="*/ 9764 w 227525"/>
                <a:gd name="connsiteY24" fmla="*/ 139088 h 29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7525" h="292852">
                  <a:moveTo>
                    <a:pt x="9764" y="139088"/>
                  </a:moveTo>
                  <a:cubicBezTo>
                    <a:pt x="11002" y="164805"/>
                    <a:pt x="4620" y="191761"/>
                    <a:pt x="14050" y="215288"/>
                  </a:cubicBezTo>
                  <a:cubicBezTo>
                    <a:pt x="22756" y="232966"/>
                    <a:pt x="35557" y="248320"/>
                    <a:pt x="51388" y="260055"/>
                  </a:cubicBezTo>
                  <a:cubicBezTo>
                    <a:pt x="63151" y="271447"/>
                    <a:pt x="76696" y="280839"/>
                    <a:pt x="91488" y="287868"/>
                  </a:cubicBezTo>
                  <a:cubicBezTo>
                    <a:pt x="106557" y="294926"/>
                    <a:pt x="124121" y="294174"/>
                    <a:pt x="138542" y="285868"/>
                  </a:cubicBezTo>
                  <a:cubicBezTo>
                    <a:pt x="144066" y="282248"/>
                    <a:pt x="148638" y="277105"/>
                    <a:pt x="154258" y="273676"/>
                  </a:cubicBezTo>
                  <a:cubicBezTo>
                    <a:pt x="165688" y="266722"/>
                    <a:pt x="180642" y="267199"/>
                    <a:pt x="191786" y="259674"/>
                  </a:cubicBezTo>
                  <a:cubicBezTo>
                    <a:pt x="200845" y="252787"/>
                    <a:pt x="206607" y="242424"/>
                    <a:pt x="207693" y="231099"/>
                  </a:cubicBezTo>
                  <a:cubicBezTo>
                    <a:pt x="208665" y="219859"/>
                    <a:pt x="208055" y="208544"/>
                    <a:pt x="205883" y="197476"/>
                  </a:cubicBezTo>
                  <a:lnTo>
                    <a:pt x="201597" y="168901"/>
                  </a:lnTo>
                  <a:cubicBezTo>
                    <a:pt x="198997" y="158261"/>
                    <a:pt x="199425" y="147108"/>
                    <a:pt x="202835" y="136706"/>
                  </a:cubicBezTo>
                  <a:cubicBezTo>
                    <a:pt x="208074" y="124705"/>
                    <a:pt x="220838" y="117656"/>
                    <a:pt x="225600" y="105083"/>
                  </a:cubicBezTo>
                  <a:cubicBezTo>
                    <a:pt x="228563" y="96177"/>
                    <a:pt x="228048" y="86481"/>
                    <a:pt x="224172" y="77937"/>
                  </a:cubicBezTo>
                  <a:cubicBezTo>
                    <a:pt x="220304" y="69450"/>
                    <a:pt x="215342" y="61506"/>
                    <a:pt x="209408" y="54315"/>
                  </a:cubicBezTo>
                  <a:lnTo>
                    <a:pt x="192453" y="31741"/>
                  </a:lnTo>
                  <a:cubicBezTo>
                    <a:pt x="187919" y="25045"/>
                    <a:pt x="182433" y="19044"/>
                    <a:pt x="176165" y="13929"/>
                  </a:cubicBezTo>
                  <a:cubicBezTo>
                    <a:pt x="162545" y="3737"/>
                    <a:pt x="144542" y="2689"/>
                    <a:pt x="127588" y="2023"/>
                  </a:cubicBezTo>
                  <a:lnTo>
                    <a:pt x="79963" y="118"/>
                  </a:lnTo>
                  <a:cubicBezTo>
                    <a:pt x="71990" y="-568"/>
                    <a:pt x="63971" y="-54"/>
                    <a:pt x="56150" y="1642"/>
                  </a:cubicBezTo>
                  <a:cubicBezTo>
                    <a:pt x="48397" y="4147"/>
                    <a:pt x="41206" y="8166"/>
                    <a:pt x="35005" y="13453"/>
                  </a:cubicBezTo>
                  <a:cubicBezTo>
                    <a:pt x="27833" y="19215"/>
                    <a:pt x="21175" y="25588"/>
                    <a:pt x="15098" y="32503"/>
                  </a:cubicBezTo>
                  <a:cubicBezTo>
                    <a:pt x="9097" y="38027"/>
                    <a:pt x="4277" y="44695"/>
                    <a:pt x="906" y="52124"/>
                  </a:cubicBezTo>
                  <a:cubicBezTo>
                    <a:pt x="-333" y="59820"/>
                    <a:pt x="-333" y="67669"/>
                    <a:pt x="906" y="75365"/>
                  </a:cubicBezTo>
                  <a:cubicBezTo>
                    <a:pt x="1839" y="85338"/>
                    <a:pt x="3306" y="95263"/>
                    <a:pt x="5287" y="105083"/>
                  </a:cubicBezTo>
                  <a:cubicBezTo>
                    <a:pt x="7478" y="116313"/>
                    <a:pt x="8973" y="127667"/>
                    <a:pt x="9764" y="13908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1" name="Freeform: Shape 270">
              <a:extLst>
                <a:ext uri="{FF2B5EF4-FFF2-40B4-BE49-F238E27FC236}">
                  <a16:creationId xmlns:a16="http://schemas.microsoft.com/office/drawing/2014/main" xmlns="" id="{98F2EE54-AF5C-ECF2-E5CD-ECDEA3BBAF19}"/>
                </a:ext>
              </a:extLst>
            </p:cNvPr>
            <p:cNvSpPr/>
            <p:nvPr/>
          </p:nvSpPr>
          <p:spPr>
            <a:xfrm>
              <a:off x="4542868" y="996803"/>
              <a:ext cx="275966" cy="304338"/>
            </a:xfrm>
            <a:custGeom>
              <a:avLst/>
              <a:gdLst>
                <a:gd name="connsiteX0" fmla="*/ 118167 w 275966"/>
                <a:gd name="connsiteY0" fmla="*/ 304040 h 304338"/>
                <a:gd name="connsiteX1" fmla="*/ 66256 w 275966"/>
                <a:gd name="connsiteY1" fmla="*/ 293086 h 304338"/>
                <a:gd name="connsiteX2" fmla="*/ 47206 w 275966"/>
                <a:gd name="connsiteY2" fmla="*/ 276417 h 304338"/>
                <a:gd name="connsiteX3" fmla="*/ 42348 w 275966"/>
                <a:gd name="connsiteY3" fmla="*/ 250128 h 304338"/>
                <a:gd name="connsiteX4" fmla="*/ 23965 w 275966"/>
                <a:gd name="connsiteY4" fmla="*/ 180977 h 304338"/>
                <a:gd name="connsiteX5" fmla="*/ 9678 w 275966"/>
                <a:gd name="connsiteY5" fmla="*/ 161356 h 304338"/>
                <a:gd name="connsiteX6" fmla="*/ 724 w 275966"/>
                <a:gd name="connsiteY6" fmla="*/ 116778 h 304338"/>
                <a:gd name="connsiteX7" fmla="*/ 20536 w 275966"/>
                <a:gd name="connsiteY7" fmla="*/ 75631 h 304338"/>
                <a:gd name="connsiteX8" fmla="*/ 51016 w 275966"/>
                <a:gd name="connsiteY8" fmla="*/ 49437 h 304338"/>
                <a:gd name="connsiteX9" fmla="*/ 142456 w 275966"/>
                <a:gd name="connsiteY9" fmla="*/ 3717 h 304338"/>
                <a:gd name="connsiteX10" fmla="*/ 203321 w 275966"/>
                <a:gd name="connsiteY10" fmla="*/ 3717 h 304338"/>
                <a:gd name="connsiteX11" fmla="*/ 267519 w 275966"/>
                <a:gd name="connsiteY11" fmla="*/ 66391 h 304338"/>
                <a:gd name="connsiteX12" fmla="*/ 269996 w 275966"/>
                <a:gd name="connsiteY12" fmla="*/ 136210 h 304338"/>
                <a:gd name="connsiteX13" fmla="*/ 238373 w 275966"/>
                <a:gd name="connsiteY13" fmla="*/ 211933 h 304338"/>
                <a:gd name="connsiteX14" fmla="*/ 200273 w 275966"/>
                <a:gd name="connsiteY14" fmla="*/ 266131 h 304338"/>
                <a:gd name="connsiteX15" fmla="*/ 144551 w 275966"/>
                <a:gd name="connsiteY15" fmla="*/ 300516 h 304338"/>
                <a:gd name="connsiteX16" fmla="*/ 118167 w 275966"/>
                <a:gd name="connsiteY16" fmla="*/ 304040 h 30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5966" h="304338">
                  <a:moveTo>
                    <a:pt x="118167" y="304040"/>
                  </a:moveTo>
                  <a:cubicBezTo>
                    <a:pt x="100213" y="304907"/>
                    <a:pt x="82334" y="301135"/>
                    <a:pt x="66256" y="293086"/>
                  </a:cubicBezTo>
                  <a:cubicBezTo>
                    <a:pt x="58408" y="289524"/>
                    <a:pt x="51778" y="283723"/>
                    <a:pt x="47206" y="276417"/>
                  </a:cubicBezTo>
                  <a:cubicBezTo>
                    <a:pt x="43606" y="268140"/>
                    <a:pt x="41948" y="259149"/>
                    <a:pt x="42348" y="250128"/>
                  </a:cubicBezTo>
                  <a:cubicBezTo>
                    <a:pt x="42672" y="225830"/>
                    <a:pt x="36310" y="201903"/>
                    <a:pt x="23965" y="180977"/>
                  </a:cubicBezTo>
                  <a:cubicBezTo>
                    <a:pt x="19393" y="174214"/>
                    <a:pt x="13868" y="168213"/>
                    <a:pt x="9678" y="161356"/>
                  </a:cubicBezTo>
                  <a:cubicBezTo>
                    <a:pt x="1562" y="148001"/>
                    <a:pt x="-1610" y="132228"/>
                    <a:pt x="724" y="116778"/>
                  </a:cubicBezTo>
                  <a:cubicBezTo>
                    <a:pt x="2962" y="101357"/>
                    <a:pt x="9878" y="86994"/>
                    <a:pt x="20536" y="75631"/>
                  </a:cubicBezTo>
                  <a:cubicBezTo>
                    <a:pt x="30109" y="66239"/>
                    <a:pt x="40291" y="57495"/>
                    <a:pt x="51016" y="49437"/>
                  </a:cubicBezTo>
                  <a:cubicBezTo>
                    <a:pt x="77400" y="27101"/>
                    <a:pt x="108757" y="11422"/>
                    <a:pt x="142456" y="3717"/>
                  </a:cubicBezTo>
                  <a:cubicBezTo>
                    <a:pt x="162411" y="-1474"/>
                    <a:pt x="183366" y="-1474"/>
                    <a:pt x="203321" y="3717"/>
                  </a:cubicBezTo>
                  <a:cubicBezTo>
                    <a:pt x="232943" y="14080"/>
                    <a:pt x="256451" y="37026"/>
                    <a:pt x="267519" y="66391"/>
                  </a:cubicBezTo>
                  <a:cubicBezTo>
                    <a:pt x="277816" y="88356"/>
                    <a:pt x="278711" y="113568"/>
                    <a:pt x="269996" y="136210"/>
                  </a:cubicBezTo>
                  <a:cubicBezTo>
                    <a:pt x="258566" y="161070"/>
                    <a:pt x="252184" y="188311"/>
                    <a:pt x="238373" y="211933"/>
                  </a:cubicBezTo>
                  <a:cubicBezTo>
                    <a:pt x="227771" y="231393"/>
                    <a:pt x="214989" y="249576"/>
                    <a:pt x="200273" y="266131"/>
                  </a:cubicBezTo>
                  <a:cubicBezTo>
                    <a:pt x="185376" y="282694"/>
                    <a:pt x="166030" y="294629"/>
                    <a:pt x="144551" y="300516"/>
                  </a:cubicBezTo>
                  <a:cubicBezTo>
                    <a:pt x="135903" y="302611"/>
                    <a:pt x="127064" y="303792"/>
                    <a:pt x="118167" y="304040"/>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2" name="Freeform: Shape 271">
              <a:extLst>
                <a:ext uri="{FF2B5EF4-FFF2-40B4-BE49-F238E27FC236}">
                  <a16:creationId xmlns:a16="http://schemas.microsoft.com/office/drawing/2014/main" xmlns="" id="{E2584732-6598-5D51-4E8E-3B3539DC861A}"/>
                </a:ext>
              </a:extLst>
            </p:cNvPr>
            <p:cNvSpPr/>
            <p:nvPr/>
          </p:nvSpPr>
          <p:spPr>
            <a:xfrm>
              <a:off x="4912597" y="989200"/>
              <a:ext cx="262399" cy="310545"/>
            </a:xfrm>
            <a:custGeom>
              <a:avLst/>
              <a:gdLst>
                <a:gd name="connsiteX0" fmla="*/ 162204 w 262399"/>
                <a:gd name="connsiteY0" fmla="*/ 7414 h 310545"/>
                <a:gd name="connsiteX1" fmla="*/ 242405 w 262399"/>
                <a:gd name="connsiteY1" fmla="*/ 56944 h 310545"/>
                <a:gd name="connsiteX2" fmla="*/ 255168 w 262399"/>
                <a:gd name="connsiteY2" fmla="*/ 147146 h 310545"/>
                <a:gd name="connsiteX3" fmla="*/ 234499 w 262399"/>
                <a:gd name="connsiteY3" fmla="*/ 182388 h 310545"/>
                <a:gd name="connsiteX4" fmla="*/ 229070 w 262399"/>
                <a:gd name="connsiteY4" fmla="*/ 246777 h 310545"/>
                <a:gd name="connsiteX5" fmla="*/ 223450 w 262399"/>
                <a:gd name="connsiteY5" fmla="*/ 274781 h 310545"/>
                <a:gd name="connsiteX6" fmla="*/ 211353 w 262399"/>
                <a:gd name="connsiteY6" fmla="*/ 286877 h 310545"/>
                <a:gd name="connsiteX7" fmla="*/ 128009 w 262399"/>
                <a:gd name="connsiteY7" fmla="*/ 309833 h 310545"/>
                <a:gd name="connsiteX8" fmla="*/ 108293 w 262399"/>
                <a:gd name="connsiteY8" fmla="*/ 305165 h 310545"/>
                <a:gd name="connsiteX9" fmla="*/ 79051 w 262399"/>
                <a:gd name="connsiteY9" fmla="*/ 278591 h 310545"/>
                <a:gd name="connsiteX10" fmla="*/ 55524 w 262399"/>
                <a:gd name="connsiteY10" fmla="*/ 248968 h 310545"/>
                <a:gd name="connsiteX11" fmla="*/ 6185 w 262399"/>
                <a:gd name="connsiteY11" fmla="*/ 162005 h 310545"/>
                <a:gd name="connsiteX12" fmla="*/ 15710 w 262399"/>
                <a:gd name="connsiteY12" fmla="*/ 64945 h 310545"/>
                <a:gd name="connsiteX13" fmla="*/ 67526 w 262399"/>
                <a:gd name="connsiteY13" fmla="*/ 22940 h 310545"/>
                <a:gd name="connsiteX14" fmla="*/ 82671 w 262399"/>
                <a:gd name="connsiteY14" fmla="*/ 7604 h 310545"/>
                <a:gd name="connsiteX15" fmla="*/ 117056 w 262399"/>
                <a:gd name="connsiteY15" fmla="*/ -16 h 310545"/>
                <a:gd name="connsiteX16" fmla="*/ 162204 w 262399"/>
                <a:gd name="connsiteY16" fmla="*/ 7414 h 31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2399" h="310545">
                  <a:moveTo>
                    <a:pt x="162204" y="7414"/>
                  </a:moveTo>
                  <a:cubicBezTo>
                    <a:pt x="193560" y="14881"/>
                    <a:pt x="221688" y="32245"/>
                    <a:pt x="242405" y="56944"/>
                  </a:cubicBezTo>
                  <a:cubicBezTo>
                    <a:pt x="261455" y="82280"/>
                    <a:pt x="269265" y="118380"/>
                    <a:pt x="255168" y="147146"/>
                  </a:cubicBezTo>
                  <a:cubicBezTo>
                    <a:pt x="249263" y="159433"/>
                    <a:pt x="239833" y="169815"/>
                    <a:pt x="234499" y="182388"/>
                  </a:cubicBezTo>
                  <a:cubicBezTo>
                    <a:pt x="226022" y="202391"/>
                    <a:pt x="228879" y="225060"/>
                    <a:pt x="229070" y="246777"/>
                  </a:cubicBezTo>
                  <a:cubicBezTo>
                    <a:pt x="229889" y="256454"/>
                    <a:pt x="227936" y="266170"/>
                    <a:pt x="223450" y="274781"/>
                  </a:cubicBezTo>
                  <a:cubicBezTo>
                    <a:pt x="220183" y="279515"/>
                    <a:pt x="216078" y="283610"/>
                    <a:pt x="211353" y="286877"/>
                  </a:cubicBezTo>
                  <a:cubicBezTo>
                    <a:pt x="187312" y="304461"/>
                    <a:pt x="157661" y="312623"/>
                    <a:pt x="128009" y="309833"/>
                  </a:cubicBezTo>
                  <a:cubicBezTo>
                    <a:pt x="121228" y="309347"/>
                    <a:pt x="114570" y="307766"/>
                    <a:pt x="108293" y="305165"/>
                  </a:cubicBezTo>
                  <a:cubicBezTo>
                    <a:pt x="96587" y="298736"/>
                    <a:pt x="86566" y="289630"/>
                    <a:pt x="79051" y="278591"/>
                  </a:cubicBezTo>
                  <a:cubicBezTo>
                    <a:pt x="71145" y="269066"/>
                    <a:pt x="63239" y="258969"/>
                    <a:pt x="55524" y="248968"/>
                  </a:cubicBezTo>
                  <a:cubicBezTo>
                    <a:pt x="33960" y="223203"/>
                    <a:pt x="17243" y="193732"/>
                    <a:pt x="6185" y="162005"/>
                  </a:cubicBezTo>
                  <a:cubicBezTo>
                    <a:pt x="-4655" y="129772"/>
                    <a:pt x="-1188" y="94453"/>
                    <a:pt x="15710" y="64945"/>
                  </a:cubicBezTo>
                  <a:cubicBezTo>
                    <a:pt x="27711" y="45895"/>
                    <a:pt x="52000" y="39418"/>
                    <a:pt x="67526" y="22940"/>
                  </a:cubicBezTo>
                  <a:cubicBezTo>
                    <a:pt x="72031" y="17320"/>
                    <a:pt x="77108" y="12186"/>
                    <a:pt x="82671" y="7604"/>
                  </a:cubicBezTo>
                  <a:cubicBezTo>
                    <a:pt x="93148" y="1765"/>
                    <a:pt x="105093" y="-882"/>
                    <a:pt x="117056" y="-16"/>
                  </a:cubicBezTo>
                  <a:cubicBezTo>
                    <a:pt x="132382" y="327"/>
                    <a:pt x="147574" y="2832"/>
                    <a:pt x="162204" y="741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3" name="Freeform: Shape 272">
              <a:extLst>
                <a:ext uri="{FF2B5EF4-FFF2-40B4-BE49-F238E27FC236}">
                  <a16:creationId xmlns:a16="http://schemas.microsoft.com/office/drawing/2014/main" xmlns="" id="{09EA71C8-E66F-7B24-8088-60566E35F1A8}"/>
                </a:ext>
              </a:extLst>
            </p:cNvPr>
            <p:cNvSpPr/>
            <p:nvPr/>
          </p:nvSpPr>
          <p:spPr>
            <a:xfrm>
              <a:off x="5250499" y="1027078"/>
              <a:ext cx="140841" cy="282609"/>
            </a:xfrm>
            <a:custGeom>
              <a:avLst/>
              <a:gdLst>
                <a:gd name="connsiteX0" fmla="*/ 140151 w 140841"/>
                <a:gd name="connsiteY0" fmla="*/ 282433 h 282609"/>
                <a:gd name="connsiteX1" fmla="*/ 123292 w 140841"/>
                <a:gd name="connsiteY1" fmla="*/ 282433 h 282609"/>
                <a:gd name="connsiteX2" fmla="*/ 78049 w 140841"/>
                <a:gd name="connsiteY2" fmla="*/ 272908 h 282609"/>
                <a:gd name="connsiteX3" fmla="*/ 52712 w 140841"/>
                <a:gd name="connsiteY3" fmla="*/ 242904 h 282609"/>
                <a:gd name="connsiteX4" fmla="*/ 22708 w 140841"/>
                <a:gd name="connsiteY4" fmla="*/ 217472 h 282609"/>
                <a:gd name="connsiteX5" fmla="*/ 991 w 140841"/>
                <a:gd name="connsiteY5" fmla="*/ 185659 h 282609"/>
                <a:gd name="connsiteX6" fmla="*/ 229 w 140841"/>
                <a:gd name="connsiteY6" fmla="*/ 173657 h 282609"/>
                <a:gd name="connsiteX7" fmla="*/ 5564 w 140841"/>
                <a:gd name="connsiteY7" fmla="*/ 117269 h 282609"/>
                <a:gd name="connsiteX8" fmla="*/ 16803 w 140841"/>
                <a:gd name="connsiteY8" fmla="*/ 95362 h 282609"/>
                <a:gd name="connsiteX9" fmla="*/ 22232 w 140841"/>
                <a:gd name="connsiteY9" fmla="*/ 82027 h 282609"/>
                <a:gd name="connsiteX10" fmla="*/ 41854 w 140841"/>
                <a:gd name="connsiteY10" fmla="*/ 59071 h 282609"/>
                <a:gd name="connsiteX11" fmla="*/ 66142 w 140841"/>
                <a:gd name="connsiteY11" fmla="*/ 14971 h 282609"/>
                <a:gd name="connsiteX12" fmla="*/ 101956 w 140841"/>
                <a:gd name="connsiteY12" fmla="*/ -174 h 282609"/>
                <a:gd name="connsiteX13" fmla="*/ 140818 w 140841"/>
                <a:gd name="connsiteY13" fmla="*/ 7541 h 28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841" h="282609">
                  <a:moveTo>
                    <a:pt x="140151" y="282433"/>
                  </a:moveTo>
                  <a:lnTo>
                    <a:pt x="123292" y="282433"/>
                  </a:lnTo>
                  <a:cubicBezTo>
                    <a:pt x="107576" y="282433"/>
                    <a:pt x="90812" y="282433"/>
                    <a:pt x="78049" y="272908"/>
                  </a:cubicBezTo>
                  <a:cubicBezTo>
                    <a:pt x="67381" y="265288"/>
                    <a:pt x="61475" y="252715"/>
                    <a:pt x="52712" y="242904"/>
                  </a:cubicBezTo>
                  <a:cubicBezTo>
                    <a:pt x="43377" y="233674"/>
                    <a:pt x="33348" y="225168"/>
                    <a:pt x="22708" y="217472"/>
                  </a:cubicBezTo>
                  <a:cubicBezTo>
                    <a:pt x="12002" y="209700"/>
                    <a:pt x="4335" y="198460"/>
                    <a:pt x="991" y="185659"/>
                  </a:cubicBezTo>
                  <a:cubicBezTo>
                    <a:pt x="448" y="181677"/>
                    <a:pt x="200" y="177667"/>
                    <a:pt x="229" y="173657"/>
                  </a:cubicBezTo>
                  <a:cubicBezTo>
                    <a:pt x="-733" y="154702"/>
                    <a:pt x="1058" y="135710"/>
                    <a:pt x="5564" y="117269"/>
                  </a:cubicBezTo>
                  <a:cubicBezTo>
                    <a:pt x="8926" y="109773"/>
                    <a:pt x="12678" y="102467"/>
                    <a:pt x="16803" y="95362"/>
                  </a:cubicBezTo>
                  <a:cubicBezTo>
                    <a:pt x="18613" y="90980"/>
                    <a:pt x="19946" y="86313"/>
                    <a:pt x="22232" y="82027"/>
                  </a:cubicBezTo>
                  <a:cubicBezTo>
                    <a:pt x="28223" y="73921"/>
                    <a:pt x="34776" y="66244"/>
                    <a:pt x="41854" y="59071"/>
                  </a:cubicBezTo>
                  <a:cubicBezTo>
                    <a:pt x="52045" y="45641"/>
                    <a:pt x="54712" y="27353"/>
                    <a:pt x="66142" y="14971"/>
                  </a:cubicBezTo>
                  <a:cubicBezTo>
                    <a:pt x="75601" y="5379"/>
                    <a:pt x="88488" y="-69"/>
                    <a:pt x="101956" y="-174"/>
                  </a:cubicBezTo>
                  <a:cubicBezTo>
                    <a:pt x="115301" y="-269"/>
                    <a:pt x="128522" y="2360"/>
                    <a:pt x="140818" y="754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4" name="Freeform: Shape 273">
              <a:extLst>
                <a:ext uri="{FF2B5EF4-FFF2-40B4-BE49-F238E27FC236}">
                  <a16:creationId xmlns:a16="http://schemas.microsoft.com/office/drawing/2014/main" xmlns="" id="{38789B1A-4FC9-062B-4C7B-1FF1FBA0E00C}"/>
                </a:ext>
              </a:extLst>
            </p:cNvPr>
            <p:cNvSpPr/>
            <p:nvPr/>
          </p:nvSpPr>
          <p:spPr>
            <a:xfrm>
              <a:off x="230981" y="1008709"/>
              <a:ext cx="159669" cy="275926"/>
            </a:xfrm>
            <a:custGeom>
              <a:avLst/>
              <a:gdLst>
                <a:gd name="connsiteX0" fmla="*/ -23 w 159669"/>
                <a:gd name="connsiteY0" fmla="*/ 274513 h 275926"/>
                <a:gd name="connsiteX1" fmla="*/ -23 w 159669"/>
                <a:gd name="connsiteY1" fmla="*/ 11623 h 275926"/>
                <a:gd name="connsiteX2" fmla="*/ 61985 w 159669"/>
                <a:gd name="connsiteY2" fmla="*/ -93 h 275926"/>
                <a:gd name="connsiteX3" fmla="*/ 120373 w 159669"/>
                <a:gd name="connsiteY3" fmla="*/ 24481 h 275926"/>
                <a:gd name="connsiteX4" fmla="*/ 139423 w 159669"/>
                <a:gd name="connsiteY4" fmla="*/ 51247 h 275926"/>
                <a:gd name="connsiteX5" fmla="*/ 154853 w 159669"/>
                <a:gd name="connsiteY5" fmla="*/ 80774 h 275926"/>
                <a:gd name="connsiteX6" fmla="*/ 134565 w 159669"/>
                <a:gd name="connsiteY6" fmla="*/ 182406 h 275926"/>
                <a:gd name="connsiteX7" fmla="*/ 123326 w 159669"/>
                <a:gd name="connsiteY7" fmla="*/ 202599 h 275926"/>
                <a:gd name="connsiteX8" fmla="*/ 97703 w 159669"/>
                <a:gd name="connsiteY8" fmla="*/ 246795 h 275926"/>
                <a:gd name="connsiteX9" fmla="*/ 52745 w 159669"/>
                <a:gd name="connsiteY9" fmla="*/ 273751 h 275926"/>
                <a:gd name="connsiteX10" fmla="*/ -23 w 159669"/>
                <a:gd name="connsiteY10" fmla="*/ 274513 h 2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669" h="275926">
                  <a:moveTo>
                    <a:pt x="-23" y="274513"/>
                  </a:moveTo>
                  <a:lnTo>
                    <a:pt x="-23" y="11623"/>
                  </a:lnTo>
                  <a:cubicBezTo>
                    <a:pt x="21503" y="11623"/>
                    <a:pt x="40458" y="-1331"/>
                    <a:pt x="61985" y="-93"/>
                  </a:cubicBezTo>
                  <a:cubicBezTo>
                    <a:pt x="83783" y="755"/>
                    <a:pt x="104531" y="9489"/>
                    <a:pt x="120373" y="24481"/>
                  </a:cubicBezTo>
                  <a:cubicBezTo>
                    <a:pt x="127782" y="32597"/>
                    <a:pt x="134179" y="41588"/>
                    <a:pt x="139423" y="51247"/>
                  </a:cubicBezTo>
                  <a:cubicBezTo>
                    <a:pt x="145583" y="60524"/>
                    <a:pt x="150755" y="70420"/>
                    <a:pt x="154853" y="80774"/>
                  </a:cubicBezTo>
                  <a:cubicBezTo>
                    <a:pt x="166474" y="114778"/>
                    <a:pt x="155901" y="153450"/>
                    <a:pt x="134565" y="182406"/>
                  </a:cubicBezTo>
                  <a:cubicBezTo>
                    <a:pt x="129381" y="188226"/>
                    <a:pt x="125543" y="195122"/>
                    <a:pt x="123326" y="202599"/>
                  </a:cubicBezTo>
                  <a:cubicBezTo>
                    <a:pt x="112372" y="215267"/>
                    <a:pt x="107990" y="233650"/>
                    <a:pt x="97703" y="246795"/>
                  </a:cubicBezTo>
                  <a:cubicBezTo>
                    <a:pt x="86254" y="260673"/>
                    <a:pt x="70381" y="270188"/>
                    <a:pt x="52745" y="273751"/>
                  </a:cubicBezTo>
                  <a:cubicBezTo>
                    <a:pt x="35124" y="277751"/>
                    <a:pt x="17789" y="274513"/>
                    <a:pt x="-23" y="274513"/>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5" name="Freeform: Shape 274">
              <a:extLst>
                <a:ext uri="{FF2B5EF4-FFF2-40B4-BE49-F238E27FC236}">
                  <a16:creationId xmlns:a16="http://schemas.microsoft.com/office/drawing/2014/main" xmlns="" id="{6B739E85-EE8F-0E9C-B2F9-9BEDC05BC4E6}"/>
                </a:ext>
              </a:extLst>
            </p:cNvPr>
            <p:cNvSpPr/>
            <p:nvPr/>
          </p:nvSpPr>
          <p:spPr>
            <a:xfrm>
              <a:off x="2877741" y="979596"/>
              <a:ext cx="267985" cy="293415"/>
            </a:xfrm>
            <a:custGeom>
              <a:avLst/>
              <a:gdLst>
                <a:gd name="connsiteX0" fmla="*/ 1167 w 267985"/>
                <a:gd name="connsiteY0" fmla="*/ 133795 h 293415"/>
                <a:gd name="connsiteX1" fmla="*/ 5072 w 267985"/>
                <a:gd name="connsiteY1" fmla="*/ 179896 h 293415"/>
                <a:gd name="connsiteX2" fmla="*/ 31837 w 267985"/>
                <a:gd name="connsiteY2" fmla="*/ 264097 h 293415"/>
                <a:gd name="connsiteX3" fmla="*/ 77081 w 267985"/>
                <a:gd name="connsiteY3" fmla="*/ 288385 h 293415"/>
                <a:gd name="connsiteX4" fmla="*/ 128801 w 267985"/>
                <a:gd name="connsiteY4" fmla="*/ 293148 h 293415"/>
                <a:gd name="connsiteX5" fmla="*/ 158710 w 267985"/>
                <a:gd name="connsiteY5" fmla="*/ 290862 h 293415"/>
                <a:gd name="connsiteX6" fmla="*/ 185571 w 267985"/>
                <a:gd name="connsiteY6" fmla="*/ 280099 h 293415"/>
                <a:gd name="connsiteX7" fmla="*/ 241768 w 267985"/>
                <a:gd name="connsiteY7" fmla="*/ 237998 h 293415"/>
                <a:gd name="connsiteX8" fmla="*/ 267962 w 267985"/>
                <a:gd name="connsiteY8" fmla="*/ 173895 h 293415"/>
                <a:gd name="connsiteX9" fmla="*/ 258437 w 267985"/>
                <a:gd name="connsiteY9" fmla="*/ 84265 h 293415"/>
                <a:gd name="connsiteX10" fmla="*/ 263866 w 267985"/>
                <a:gd name="connsiteY10" fmla="*/ 63119 h 293415"/>
                <a:gd name="connsiteX11" fmla="*/ 233576 w 267985"/>
                <a:gd name="connsiteY11" fmla="*/ 14732 h 293415"/>
                <a:gd name="connsiteX12" fmla="*/ 163854 w 267985"/>
                <a:gd name="connsiteY12" fmla="*/ 921 h 293415"/>
                <a:gd name="connsiteX13" fmla="*/ 126897 w 267985"/>
                <a:gd name="connsiteY13" fmla="*/ 9112 h 293415"/>
                <a:gd name="connsiteX14" fmla="*/ 91749 w 267985"/>
                <a:gd name="connsiteY14" fmla="*/ 13399 h 293415"/>
                <a:gd name="connsiteX15" fmla="*/ 34028 w 267985"/>
                <a:gd name="connsiteY15" fmla="*/ 37116 h 293415"/>
                <a:gd name="connsiteX16" fmla="*/ 4500 w 267985"/>
                <a:gd name="connsiteY16" fmla="*/ 79978 h 293415"/>
                <a:gd name="connsiteX17" fmla="*/ 214 w 267985"/>
                <a:gd name="connsiteY17" fmla="*/ 104743 h 293415"/>
                <a:gd name="connsiteX18" fmla="*/ 1167 w 267985"/>
                <a:gd name="connsiteY18" fmla="*/ 133795 h 29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985" h="293415">
                  <a:moveTo>
                    <a:pt x="1167" y="133795"/>
                  </a:moveTo>
                  <a:lnTo>
                    <a:pt x="5072" y="179896"/>
                  </a:lnTo>
                  <a:cubicBezTo>
                    <a:pt x="7644" y="209804"/>
                    <a:pt x="11263" y="242189"/>
                    <a:pt x="31837" y="264097"/>
                  </a:cubicBezTo>
                  <a:cubicBezTo>
                    <a:pt x="44210" y="276451"/>
                    <a:pt x="59946" y="284899"/>
                    <a:pt x="77081" y="288385"/>
                  </a:cubicBezTo>
                  <a:cubicBezTo>
                    <a:pt x="94102" y="291786"/>
                    <a:pt x="111437" y="293377"/>
                    <a:pt x="128801" y="293148"/>
                  </a:cubicBezTo>
                  <a:cubicBezTo>
                    <a:pt x="138822" y="293519"/>
                    <a:pt x="148861" y="292757"/>
                    <a:pt x="158710" y="290862"/>
                  </a:cubicBezTo>
                  <a:cubicBezTo>
                    <a:pt x="168083" y="288424"/>
                    <a:pt x="177103" y="284804"/>
                    <a:pt x="185571" y="280099"/>
                  </a:cubicBezTo>
                  <a:cubicBezTo>
                    <a:pt x="206773" y="269707"/>
                    <a:pt x="225842" y="255429"/>
                    <a:pt x="241768" y="237998"/>
                  </a:cubicBezTo>
                  <a:cubicBezTo>
                    <a:pt x="257780" y="220386"/>
                    <a:pt x="267057" y="197679"/>
                    <a:pt x="267962" y="173895"/>
                  </a:cubicBezTo>
                  <a:cubicBezTo>
                    <a:pt x="267962" y="143701"/>
                    <a:pt x="251579" y="113792"/>
                    <a:pt x="258437" y="84265"/>
                  </a:cubicBezTo>
                  <a:cubicBezTo>
                    <a:pt x="260666" y="77330"/>
                    <a:pt x="262485" y="70272"/>
                    <a:pt x="263866" y="63119"/>
                  </a:cubicBezTo>
                  <a:cubicBezTo>
                    <a:pt x="265962" y="43117"/>
                    <a:pt x="250817" y="25019"/>
                    <a:pt x="233576" y="14732"/>
                  </a:cubicBezTo>
                  <a:cubicBezTo>
                    <a:pt x="212593" y="2311"/>
                    <a:pt x="187990" y="-2565"/>
                    <a:pt x="163854" y="921"/>
                  </a:cubicBezTo>
                  <a:cubicBezTo>
                    <a:pt x="151376" y="2826"/>
                    <a:pt x="139279" y="6922"/>
                    <a:pt x="126897" y="9112"/>
                  </a:cubicBezTo>
                  <a:cubicBezTo>
                    <a:pt x="114514" y="11303"/>
                    <a:pt x="103370" y="11684"/>
                    <a:pt x="91749" y="13399"/>
                  </a:cubicBezTo>
                  <a:cubicBezTo>
                    <a:pt x="70766" y="16113"/>
                    <a:pt x="50859" y="24286"/>
                    <a:pt x="34028" y="37116"/>
                  </a:cubicBezTo>
                  <a:cubicBezTo>
                    <a:pt x="19531" y="47565"/>
                    <a:pt x="9091" y="62710"/>
                    <a:pt x="4500" y="79978"/>
                  </a:cubicBezTo>
                  <a:cubicBezTo>
                    <a:pt x="2024" y="88017"/>
                    <a:pt x="576" y="96342"/>
                    <a:pt x="214" y="104743"/>
                  </a:cubicBezTo>
                  <a:cubicBezTo>
                    <a:pt x="-300" y="114440"/>
                    <a:pt x="24" y="124155"/>
                    <a:pt x="1167" y="13379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276" name="Freeform: Shape 275">
              <a:extLst>
                <a:ext uri="{FF2B5EF4-FFF2-40B4-BE49-F238E27FC236}">
                  <a16:creationId xmlns:a16="http://schemas.microsoft.com/office/drawing/2014/main" xmlns="" id="{42F1CA38-131C-ACFF-E1A1-9FE55F88F94F}"/>
                </a:ext>
              </a:extLst>
            </p:cNvPr>
            <p:cNvSpPr/>
            <p:nvPr/>
          </p:nvSpPr>
          <p:spPr>
            <a:xfrm>
              <a:off x="364908" y="957014"/>
              <a:ext cx="127260" cy="707347"/>
            </a:xfrm>
            <a:custGeom>
              <a:avLst/>
              <a:gdLst>
                <a:gd name="connsiteX0" fmla="*/ 35976 w 127260"/>
                <a:gd name="connsiteY0" fmla="*/ 3310 h 707347"/>
                <a:gd name="connsiteX1" fmla="*/ 35976 w 127260"/>
                <a:gd name="connsiteY1" fmla="*/ 54268 h 707347"/>
                <a:gd name="connsiteX2" fmla="*/ 40167 w 127260"/>
                <a:gd name="connsiteY2" fmla="*/ 95035 h 707347"/>
                <a:gd name="connsiteX3" fmla="*/ 49692 w 127260"/>
                <a:gd name="connsiteY3" fmla="*/ 254293 h 707347"/>
                <a:gd name="connsiteX4" fmla="*/ 50359 w 127260"/>
                <a:gd name="connsiteY4" fmla="*/ 332875 h 707347"/>
                <a:gd name="connsiteX5" fmla="*/ 51597 w 127260"/>
                <a:gd name="connsiteY5" fmla="*/ 360116 h 707347"/>
                <a:gd name="connsiteX6" fmla="*/ 53121 w 127260"/>
                <a:gd name="connsiteY6" fmla="*/ 394120 h 707347"/>
                <a:gd name="connsiteX7" fmla="*/ 25689 w 127260"/>
                <a:gd name="connsiteY7" fmla="*/ 489370 h 707347"/>
                <a:gd name="connsiteX8" fmla="*/ 9782 w 127260"/>
                <a:gd name="connsiteY8" fmla="*/ 660820 h 707347"/>
                <a:gd name="connsiteX9" fmla="*/ 16069 w 127260"/>
                <a:gd name="connsiteY9" fmla="*/ 696539 h 707347"/>
                <a:gd name="connsiteX10" fmla="*/ 23212 w 127260"/>
                <a:gd name="connsiteY10" fmla="*/ 706064 h 707347"/>
                <a:gd name="connsiteX11" fmla="*/ 27363 w 127260"/>
                <a:gd name="connsiteY11" fmla="*/ 706521 h 707347"/>
                <a:gd name="connsiteX12" fmla="*/ 28261 w 127260"/>
                <a:gd name="connsiteY12" fmla="*/ 705302 h 707347"/>
                <a:gd name="connsiteX13" fmla="*/ 28261 w 127260"/>
                <a:gd name="connsiteY13" fmla="*/ 685585 h 707347"/>
                <a:gd name="connsiteX14" fmla="*/ 25022 w 127260"/>
                <a:gd name="connsiteY14" fmla="*/ 673774 h 707347"/>
                <a:gd name="connsiteX15" fmla="*/ 19402 w 127260"/>
                <a:gd name="connsiteY15" fmla="*/ 656153 h 707347"/>
                <a:gd name="connsiteX16" fmla="*/ 13116 w 127260"/>
                <a:gd name="connsiteY16" fmla="*/ 640723 h 707347"/>
                <a:gd name="connsiteX17" fmla="*/ 11687 w 127260"/>
                <a:gd name="connsiteY17" fmla="*/ 623387 h 707347"/>
                <a:gd name="connsiteX18" fmla="*/ 11687 w 127260"/>
                <a:gd name="connsiteY18" fmla="*/ 584525 h 707347"/>
                <a:gd name="connsiteX19" fmla="*/ 29785 w 127260"/>
                <a:gd name="connsiteY19" fmla="*/ 515659 h 707347"/>
                <a:gd name="connsiteX20" fmla="*/ 38833 w 127260"/>
                <a:gd name="connsiteY20" fmla="*/ 495657 h 707347"/>
                <a:gd name="connsiteX21" fmla="*/ 44263 w 127260"/>
                <a:gd name="connsiteY21" fmla="*/ 467082 h 707347"/>
                <a:gd name="connsiteX22" fmla="*/ 66361 w 127260"/>
                <a:gd name="connsiteY22" fmla="*/ 403264 h 707347"/>
                <a:gd name="connsiteX23" fmla="*/ 67885 w 127260"/>
                <a:gd name="connsiteY23" fmla="*/ 345257 h 707347"/>
                <a:gd name="connsiteX24" fmla="*/ 66170 w 127260"/>
                <a:gd name="connsiteY24" fmla="*/ 304300 h 707347"/>
                <a:gd name="connsiteX25" fmla="*/ 69885 w 127260"/>
                <a:gd name="connsiteY25" fmla="*/ 282868 h 707347"/>
                <a:gd name="connsiteX26" fmla="*/ 80743 w 127260"/>
                <a:gd name="connsiteY26" fmla="*/ 191905 h 707347"/>
                <a:gd name="connsiteX27" fmla="*/ 85601 w 127260"/>
                <a:gd name="connsiteY27" fmla="*/ 136945 h 707347"/>
                <a:gd name="connsiteX28" fmla="*/ 101603 w 127260"/>
                <a:gd name="connsiteY28" fmla="*/ 80557 h 707347"/>
                <a:gd name="connsiteX29" fmla="*/ 116843 w 127260"/>
                <a:gd name="connsiteY29" fmla="*/ 60936 h 707347"/>
                <a:gd name="connsiteX30" fmla="*/ 125511 w 127260"/>
                <a:gd name="connsiteY30" fmla="*/ 11882 h 707347"/>
                <a:gd name="connsiteX31" fmla="*/ 123511 w 127260"/>
                <a:gd name="connsiteY31" fmla="*/ 6739 h 707347"/>
                <a:gd name="connsiteX32" fmla="*/ 107985 w 127260"/>
                <a:gd name="connsiteY32" fmla="*/ 1976 h 707347"/>
                <a:gd name="connsiteX33" fmla="*/ 91507 w 127260"/>
                <a:gd name="connsiteY33" fmla="*/ 6834 h 707347"/>
                <a:gd name="connsiteX34" fmla="*/ 66170 w 127260"/>
                <a:gd name="connsiteY34" fmla="*/ 3405 h 707347"/>
                <a:gd name="connsiteX35" fmla="*/ 49882 w 127260"/>
                <a:gd name="connsiteY35" fmla="*/ 262 h 707347"/>
                <a:gd name="connsiteX36" fmla="*/ 35976 w 127260"/>
                <a:gd name="connsiteY36" fmla="*/ 3310 h 70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7260" h="707347">
                  <a:moveTo>
                    <a:pt x="35976" y="3310"/>
                  </a:moveTo>
                  <a:cubicBezTo>
                    <a:pt x="26451" y="18169"/>
                    <a:pt x="32452" y="37123"/>
                    <a:pt x="35976" y="54268"/>
                  </a:cubicBezTo>
                  <a:cubicBezTo>
                    <a:pt x="38183" y="67765"/>
                    <a:pt x="39582" y="81377"/>
                    <a:pt x="40167" y="95035"/>
                  </a:cubicBezTo>
                  <a:lnTo>
                    <a:pt x="49692" y="254293"/>
                  </a:lnTo>
                  <a:cubicBezTo>
                    <a:pt x="51914" y="280430"/>
                    <a:pt x="52137" y="306700"/>
                    <a:pt x="50359" y="332875"/>
                  </a:cubicBezTo>
                  <a:cubicBezTo>
                    <a:pt x="50296" y="341971"/>
                    <a:pt x="50709" y="351067"/>
                    <a:pt x="51597" y="360116"/>
                  </a:cubicBezTo>
                  <a:cubicBezTo>
                    <a:pt x="51597" y="371641"/>
                    <a:pt x="52454" y="382690"/>
                    <a:pt x="53121" y="394120"/>
                  </a:cubicBezTo>
                  <a:cubicBezTo>
                    <a:pt x="55121" y="428125"/>
                    <a:pt x="38452" y="457938"/>
                    <a:pt x="25689" y="489370"/>
                  </a:cubicBezTo>
                  <a:cubicBezTo>
                    <a:pt x="3781" y="543949"/>
                    <a:pt x="-10601" y="605956"/>
                    <a:pt x="9782" y="660820"/>
                  </a:cubicBezTo>
                  <a:cubicBezTo>
                    <a:pt x="13973" y="672250"/>
                    <a:pt x="10830" y="685490"/>
                    <a:pt x="16069" y="696539"/>
                  </a:cubicBezTo>
                  <a:cubicBezTo>
                    <a:pt x="17554" y="700292"/>
                    <a:pt x="20021" y="703588"/>
                    <a:pt x="23212" y="706064"/>
                  </a:cubicBezTo>
                  <a:cubicBezTo>
                    <a:pt x="24233" y="707341"/>
                    <a:pt x="26092" y="707541"/>
                    <a:pt x="27363" y="706521"/>
                  </a:cubicBezTo>
                  <a:cubicBezTo>
                    <a:pt x="27762" y="706197"/>
                    <a:pt x="28072" y="705778"/>
                    <a:pt x="28261" y="705302"/>
                  </a:cubicBezTo>
                  <a:cubicBezTo>
                    <a:pt x="30880" y="698987"/>
                    <a:pt x="30880" y="691901"/>
                    <a:pt x="28261" y="685585"/>
                  </a:cubicBezTo>
                  <a:lnTo>
                    <a:pt x="25022" y="673774"/>
                  </a:lnTo>
                  <a:cubicBezTo>
                    <a:pt x="23524" y="667783"/>
                    <a:pt x="21647" y="661906"/>
                    <a:pt x="19402" y="656153"/>
                  </a:cubicBezTo>
                  <a:cubicBezTo>
                    <a:pt x="16990" y="651143"/>
                    <a:pt x="14890" y="645990"/>
                    <a:pt x="13116" y="640723"/>
                  </a:cubicBezTo>
                  <a:cubicBezTo>
                    <a:pt x="11877" y="635036"/>
                    <a:pt x="11397" y="629207"/>
                    <a:pt x="11687" y="623387"/>
                  </a:cubicBezTo>
                  <a:lnTo>
                    <a:pt x="11687" y="584525"/>
                  </a:lnTo>
                  <a:cubicBezTo>
                    <a:pt x="12554" y="560513"/>
                    <a:pt x="18735" y="536995"/>
                    <a:pt x="29785" y="515659"/>
                  </a:cubicBezTo>
                  <a:cubicBezTo>
                    <a:pt x="33264" y="509211"/>
                    <a:pt x="36287" y="502524"/>
                    <a:pt x="38833" y="495657"/>
                  </a:cubicBezTo>
                  <a:cubicBezTo>
                    <a:pt x="41131" y="486227"/>
                    <a:pt x="42943" y="476693"/>
                    <a:pt x="44263" y="467082"/>
                  </a:cubicBezTo>
                  <a:cubicBezTo>
                    <a:pt x="48835" y="444984"/>
                    <a:pt x="61217" y="425172"/>
                    <a:pt x="66361" y="403264"/>
                  </a:cubicBezTo>
                  <a:cubicBezTo>
                    <a:pt x="70012" y="384138"/>
                    <a:pt x="70527" y="364545"/>
                    <a:pt x="67885" y="345257"/>
                  </a:cubicBezTo>
                  <a:cubicBezTo>
                    <a:pt x="66031" y="331684"/>
                    <a:pt x="65457" y="317978"/>
                    <a:pt x="66170" y="304300"/>
                  </a:cubicBezTo>
                  <a:cubicBezTo>
                    <a:pt x="66984" y="297089"/>
                    <a:pt x="68224" y="289936"/>
                    <a:pt x="69885" y="282868"/>
                  </a:cubicBezTo>
                  <a:cubicBezTo>
                    <a:pt x="77938" y="253246"/>
                    <a:pt x="81597" y="222594"/>
                    <a:pt x="80743" y="191905"/>
                  </a:cubicBezTo>
                  <a:cubicBezTo>
                    <a:pt x="80743" y="172093"/>
                    <a:pt x="85125" y="156757"/>
                    <a:pt x="85601" y="136945"/>
                  </a:cubicBezTo>
                  <a:cubicBezTo>
                    <a:pt x="85332" y="116991"/>
                    <a:pt x="90893" y="97398"/>
                    <a:pt x="101603" y="80557"/>
                  </a:cubicBezTo>
                  <a:cubicBezTo>
                    <a:pt x="106366" y="73795"/>
                    <a:pt x="112271" y="67889"/>
                    <a:pt x="116843" y="60936"/>
                  </a:cubicBezTo>
                  <a:cubicBezTo>
                    <a:pt x="126418" y="46496"/>
                    <a:pt x="129558" y="28732"/>
                    <a:pt x="125511" y="11882"/>
                  </a:cubicBezTo>
                  <a:cubicBezTo>
                    <a:pt x="125145" y="10063"/>
                    <a:pt x="124469" y="8329"/>
                    <a:pt x="123511" y="6739"/>
                  </a:cubicBezTo>
                  <a:cubicBezTo>
                    <a:pt x="119752" y="2195"/>
                    <a:pt x="113646" y="319"/>
                    <a:pt x="107985" y="1976"/>
                  </a:cubicBezTo>
                  <a:cubicBezTo>
                    <a:pt x="102365" y="3119"/>
                    <a:pt x="97126" y="5881"/>
                    <a:pt x="91507" y="6834"/>
                  </a:cubicBezTo>
                  <a:cubicBezTo>
                    <a:pt x="82915" y="7443"/>
                    <a:pt x="74291" y="6272"/>
                    <a:pt x="66170" y="3405"/>
                  </a:cubicBezTo>
                  <a:cubicBezTo>
                    <a:pt x="60836" y="2195"/>
                    <a:pt x="55407" y="1147"/>
                    <a:pt x="49882" y="262"/>
                  </a:cubicBezTo>
                  <a:cubicBezTo>
                    <a:pt x="45120" y="-405"/>
                    <a:pt x="38738" y="-881"/>
                    <a:pt x="35976" y="331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7" name="Freeform: Shape 276">
              <a:extLst>
                <a:ext uri="{FF2B5EF4-FFF2-40B4-BE49-F238E27FC236}">
                  <a16:creationId xmlns:a16="http://schemas.microsoft.com/office/drawing/2014/main" xmlns="" id="{9E45C5F8-0535-1876-3772-2586F0CC5E8A}"/>
                </a:ext>
              </a:extLst>
            </p:cNvPr>
            <p:cNvSpPr/>
            <p:nvPr/>
          </p:nvSpPr>
          <p:spPr>
            <a:xfrm>
              <a:off x="695425" y="965123"/>
              <a:ext cx="100128" cy="683025"/>
            </a:xfrm>
            <a:custGeom>
              <a:avLst/>
              <a:gdLst>
                <a:gd name="connsiteX0" fmla="*/ 43977 w 100128"/>
                <a:gd name="connsiteY0" fmla="*/ 601087 h 683025"/>
                <a:gd name="connsiteX1" fmla="*/ 30642 w 100128"/>
                <a:gd name="connsiteY1" fmla="*/ 562987 h 683025"/>
                <a:gd name="connsiteX2" fmla="*/ 14736 w 100128"/>
                <a:gd name="connsiteY2" fmla="*/ 536602 h 683025"/>
                <a:gd name="connsiteX3" fmla="*/ 16545 w 100128"/>
                <a:gd name="connsiteY3" fmla="*/ 512218 h 683025"/>
                <a:gd name="connsiteX4" fmla="*/ 24261 w 100128"/>
                <a:gd name="connsiteY4" fmla="*/ 488692 h 683025"/>
                <a:gd name="connsiteX5" fmla="*/ 26166 w 100128"/>
                <a:gd name="connsiteY5" fmla="*/ 449258 h 683025"/>
                <a:gd name="connsiteX6" fmla="*/ 49788 w 100128"/>
                <a:gd name="connsiteY6" fmla="*/ 373058 h 683025"/>
                <a:gd name="connsiteX7" fmla="*/ 68266 w 100128"/>
                <a:gd name="connsiteY7" fmla="*/ 338101 h 683025"/>
                <a:gd name="connsiteX8" fmla="*/ 80553 w 100128"/>
                <a:gd name="connsiteY8" fmla="*/ 313336 h 683025"/>
                <a:gd name="connsiteX9" fmla="*/ 97794 w 100128"/>
                <a:gd name="connsiteY9" fmla="*/ 227611 h 683025"/>
                <a:gd name="connsiteX10" fmla="*/ 96460 w 100128"/>
                <a:gd name="connsiteY10" fmla="*/ 139410 h 683025"/>
                <a:gd name="connsiteX11" fmla="*/ 74076 w 100128"/>
                <a:gd name="connsiteY11" fmla="*/ 72163 h 683025"/>
                <a:gd name="connsiteX12" fmla="*/ 65409 w 100128"/>
                <a:gd name="connsiteY12" fmla="*/ 51589 h 683025"/>
                <a:gd name="connsiteX13" fmla="*/ 63313 w 100128"/>
                <a:gd name="connsiteY13" fmla="*/ 29491 h 683025"/>
                <a:gd name="connsiteX14" fmla="*/ 69028 w 100128"/>
                <a:gd name="connsiteY14" fmla="*/ 3202 h 683025"/>
                <a:gd name="connsiteX15" fmla="*/ 68171 w 100128"/>
                <a:gd name="connsiteY15" fmla="*/ 1012 h 683025"/>
                <a:gd name="connsiteX16" fmla="*/ 64361 w 100128"/>
                <a:gd name="connsiteY16" fmla="*/ -132 h 683025"/>
                <a:gd name="connsiteX17" fmla="*/ 56169 w 100128"/>
                <a:gd name="connsiteY17" fmla="*/ -132 h 683025"/>
                <a:gd name="connsiteX18" fmla="*/ 50550 w 100128"/>
                <a:gd name="connsiteY18" fmla="*/ 2536 h 683025"/>
                <a:gd name="connsiteX19" fmla="*/ 52264 w 100128"/>
                <a:gd name="connsiteY19" fmla="*/ 6536 h 683025"/>
                <a:gd name="connsiteX20" fmla="*/ 56741 w 100128"/>
                <a:gd name="connsiteY20" fmla="*/ 22062 h 683025"/>
                <a:gd name="connsiteX21" fmla="*/ 59313 w 100128"/>
                <a:gd name="connsiteY21" fmla="*/ 133314 h 683025"/>
                <a:gd name="connsiteX22" fmla="*/ 57693 w 100128"/>
                <a:gd name="connsiteY22" fmla="*/ 148840 h 683025"/>
                <a:gd name="connsiteX23" fmla="*/ 53788 w 100128"/>
                <a:gd name="connsiteY23" fmla="*/ 161508 h 683025"/>
                <a:gd name="connsiteX24" fmla="*/ 45216 w 100128"/>
                <a:gd name="connsiteY24" fmla="*/ 178176 h 683025"/>
                <a:gd name="connsiteX25" fmla="*/ 15307 w 100128"/>
                <a:gd name="connsiteY25" fmla="*/ 219896 h 683025"/>
                <a:gd name="connsiteX26" fmla="*/ 9306 w 100128"/>
                <a:gd name="connsiteY26" fmla="*/ 234088 h 683025"/>
                <a:gd name="connsiteX27" fmla="*/ 3877 w 100128"/>
                <a:gd name="connsiteY27" fmla="*/ 321623 h 683025"/>
                <a:gd name="connsiteX28" fmla="*/ 8830 w 100128"/>
                <a:gd name="connsiteY28" fmla="*/ 503836 h 683025"/>
                <a:gd name="connsiteX29" fmla="*/ 5020 w 100128"/>
                <a:gd name="connsiteY29" fmla="*/ 522886 h 683025"/>
                <a:gd name="connsiteX30" fmla="*/ 22641 w 100128"/>
                <a:gd name="connsiteY30" fmla="*/ 568702 h 683025"/>
                <a:gd name="connsiteX31" fmla="*/ 36643 w 100128"/>
                <a:gd name="connsiteY31" fmla="*/ 615374 h 683025"/>
                <a:gd name="connsiteX32" fmla="*/ 26642 w 100128"/>
                <a:gd name="connsiteY32" fmla="*/ 636329 h 683025"/>
                <a:gd name="connsiteX33" fmla="*/ 27404 w 100128"/>
                <a:gd name="connsiteY33" fmla="*/ 651093 h 683025"/>
                <a:gd name="connsiteX34" fmla="*/ 31309 w 100128"/>
                <a:gd name="connsiteY34" fmla="*/ 665476 h 683025"/>
                <a:gd name="connsiteX35" fmla="*/ 32357 w 100128"/>
                <a:gd name="connsiteY35" fmla="*/ 680239 h 683025"/>
                <a:gd name="connsiteX36" fmla="*/ 32357 w 100128"/>
                <a:gd name="connsiteY36" fmla="*/ 682144 h 683025"/>
                <a:gd name="connsiteX37" fmla="*/ 34833 w 100128"/>
                <a:gd name="connsiteY37" fmla="*/ 682716 h 683025"/>
                <a:gd name="connsiteX38" fmla="*/ 36834 w 100128"/>
                <a:gd name="connsiteY38" fmla="*/ 681001 h 683025"/>
                <a:gd name="connsiteX39" fmla="*/ 39977 w 100128"/>
                <a:gd name="connsiteY39" fmla="*/ 667857 h 683025"/>
                <a:gd name="connsiteX40" fmla="*/ 36738 w 100128"/>
                <a:gd name="connsiteY40" fmla="*/ 654331 h 683025"/>
                <a:gd name="connsiteX41" fmla="*/ 34833 w 100128"/>
                <a:gd name="connsiteY41" fmla="*/ 632805 h 683025"/>
                <a:gd name="connsiteX42" fmla="*/ 41596 w 100128"/>
                <a:gd name="connsiteY42" fmla="*/ 617851 h 683025"/>
                <a:gd name="connsiteX43" fmla="*/ 43977 w 100128"/>
                <a:gd name="connsiteY43" fmla="*/ 601087 h 68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0128" h="683025">
                  <a:moveTo>
                    <a:pt x="43977" y="601087"/>
                  </a:moveTo>
                  <a:cubicBezTo>
                    <a:pt x="41713" y="587723"/>
                    <a:pt x="37205" y="574845"/>
                    <a:pt x="30642" y="562987"/>
                  </a:cubicBezTo>
                  <a:cubicBezTo>
                    <a:pt x="24082" y="555014"/>
                    <a:pt x="18723" y="546127"/>
                    <a:pt x="14736" y="536602"/>
                  </a:cubicBezTo>
                  <a:cubicBezTo>
                    <a:pt x="13049" y="528468"/>
                    <a:pt x="13676" y="520019"/>
                    <a:pt x="16545" y="512218"/>
                  </a:cubicBezTo>
                  <a:cubicBezTo>
                    <a:pt x="19022" y="504408"/>
                    <a:pt x="22451" y="496788"/>
                    <a:pt x="24261" y="488692"/>
                  </a:cubicBezTo>
                  <a:cubicBezTo>
                    <a:pt x="26139" y="475633"/>
                    <a:pt x="26776" y="462431"/>
                    <a:pt x="26166" y="449258"/>
                  </a:cubicBezTo>
                  <a:cubicBezTo>
                    <a:pt x="28094" y="422378"/>
                    <a:pt x="36176" y="396309"/>
                    <a:pt x="49788" y="373058"/>
                  </a:cubicBezTo>
                  <a:lnTo>
                    <a:pt x="68266" y="338101"/>
                  </a:lnTo>
                  <a:cubicBezTo>
                    <a:pt x="72552" y="330005"/>
                    <a:pt x="76934" y="321814"/>
                    <a:pt x="80553" y="313336"/>
                  </a:cubicBezTo>
                  <a:cubicBezTo>
                    <a:pt x="91472" y="286047"/>
                    <a:pt x="97315" y="256996"/>
                    <a:pt x="97794" y="227611"/>
                  </a:cubicBezTo>
                  <a:cubicBezTo>
                    <a:pt x="98937" y="198179"/>
                    <a:pt x="103032" y="168080"/>
                    <a:pt x="96460" y="139410"/>
                  </a:cubicBezTo>
                  <a:cubicBezTo>
                    <a:pt x="91293" y="116293"/>
                    <a:pt x="83793" y="93766"/>
                    <a:pt x="74076" y="72163"/>
                  </a:cubicBezTo>
                  <a:cubicBezTo>
                    <a:pt x="70717" y="65515"/>
                    <a:pt x="67821" y="58638"/>
                    <a:pt x="65409" y="51589"/>
                  </a:cubicBezTo>
                  <a:cubicBezTo>
                    <a:pt x="62917" y="44503"/>
                    <a:pt x="62198" y="36921"/>
                    <a:pt x="63313" y="29491"/>
                  </a:cubicBezTo>
                  <a:cubicBezTo>
                    <a:pt x="64932" y="20633"/>
                    <a:pt x="70266" y="12156"/>
                    <a:pt x="69028" y="3202"/>
                  </a:cubicBezTo>
                  <a:cubicBezTo>
                    <a:pt x="68947" y="2412"/>
                    <a:pt x="68651" y="1650"/>
                    <a:pt x="68171" y="1012"/>
                  </a:cubicBezTo>
                  <a:cubicBezTo>
                    <a:pt x="67129" y="97"/>
                    <a:pt x="65737" y="-322"/>
                    <a:pt x="64361" y="-132"/>
                  </a:cubicBezTo>
                  <a:lnTo>
                    <a:pt x="56169" y="-132"/>
                  </a:lnTo>
                  <a:cubicBezTo>
                    <a:pt x="53979" y="-132"/>
                    <a:pt x="51026" y="345"/>
                    <a:pt x="50550" y="2536"/>
                  </a:cubicBezTo>
                  <a:cubicBezTo>
                    <a:pt x="50591" y="4040"/>
                    <a:pt x="51204" y="5469"/>
                    <a:pt x="52264" y="6536"/>
                  </a:cubicBezTo>
                  <a:cubicBezTo>
                    <a:pt x="55506" y="11041"/>
                    <a:pt x="57088" y="16528"/>
                    <a:pt x="56741" y="22062"/>
                  </a:cubicBezTo>
                  <a:cubicBezTo>
                    <a:pt x="53883" y="58828"/>
                    <a:pt x="60932" y="96452"/>
                    <a:pt x="59313" y="133314"/>
                  </a:cubicBezTo>
                  <a:cubicBezTo>
                    <a:pt x="59208" y="138524"/>
                    <a:pt x="58666" y="143715"/>
                    <a:pt x="57693" y="148840"/>
                  </a:cubicBezTo>
                  <a:cubicBezTo>
                    <a:pt x="56827" y="153183"/>
                    <a:pt x="55518" y="157431"/>
                    <a:pt x="53788" y="161508"/>
                  </a:cubicBezTo>
                  <a:cubicBezTo>
                    <a:pt x="51506" y="167337"/>
                    <a:pt x="48633" y="172928"/>
                    <a:pt x="45216" y="178176"/>
                  </a:cubicBezTo>
                  <a:cubicBezTo>
                    <a:pt x="35691" y="192369"/>
                    <a:pt x="23308" y="205037"/>
                    <a:pt x="15307" y="219896"/>
                  </a:cubicBezTo>
                  <a:cubicBezTo>
                    <a:pt x="12935" y="224459"/>
                    <a:pt x="10929" y="229202"/>
                    <a:pt x="9306" y="234088"/>
                  </a:cubicBezTo>
                  <a:cubicBezTo>
                    <a:pt x="-889" y="262139"/>
                    <a:pt x="-2774" y="292534"/>
                    <a:pt x="3877" y="321623"/>
                  </a:cubicBezTo>
                  <a:cubicBezTo>
                    <a:pt x="18355" y="380583"/>
                    <a:pt x="22927" y="444876"/>
                    <a:pt x="8830" y="503836"/>
                  </a:cubicBezTo>
                  <a:cubicBezTo>
                    <a:pt x="6950" y="510047"/>
                    <a:pt x="5674" y="516428"/>
                    <a:pt x="5020" y="522886"/>
                  </a:cubicBezTo>
                  <a:cubicBezTo>
                    <a:pt x="4258" y="539555"/>
                    <a:pt x="13878" y="554605"/>
                    <a:pt x="22641" y="568702"/>
                  </a:cubicBezTo>
                  <a:cubicBezTo>
                    <a:pt x="31404" y="582799"/>
                    <a:pt x="39882" y="598991"/>
                    <a:pt x="36643" y="615374"/>
                  </a:cubicBezTo>
                  <a:cubicBezTo>
                    <a:pt x="35119" y="622899"/>
                    <a:pt x="28547" y="628804"/>
                    <a:pt x="26642" y="636329"/>
                  </a:cubicBezTo>
                  <a:cubicBezTo>
                    <a:pt x="25661" y="641234"/>
                    <a:pt x="25923" y="646311"/>
                    <a:pt x="27404" y="651093"/>
                  </a:cubicBezTo>
                  <a:cubicBezTo>
                    <a:pt x="28642" y="655855"/>
                    <a:pt x="30452" y="660618"/>
                    <a:pt x="31309" y="665476"/>
                  </a:cubicBezTo>
                  <a:cubicBezTo>
                    <a:pt x="32137" y="670352"/>
                    <a:pt x="32487" y="675296"/>
                    <a:pt x="32357" y="680239"/>
                  </a:cubicBezTo>
                  <a:cubicBezTo>
                    <a:pt x="32166" y="680858"/>
                    <a:pt x="32166" y="681525"/>
                    <a:pt x="32357" y="682144"/>
                  </a:cubicBezTo>
                  <a:cubicBezTo>
                    <a:pt x="33004" y="682792"/>
                    <a:pt x="33967" y="683021"/>
                    <a:pt x="34833" y="682716"/>
                  </a:cubicBezTo>
                  <a:cubicBezTo>
                    <a:pt x="35623" y="682306"/>
                    <a:pt x="36307" y="681716"/>
                    <a:pt x="36834" y="681001"/>
                  </a:cubicBezTo>
                  <a:cubicBezTo>
                    <a:pt x="39512" y="677182"/>
                    <a:pt x="40636" y="672476"/>
                    <a:pt x="39977" y="667857"/>
                  </a:cubicBezTo>
                  <a:cubicBezTo>
                    <a:pt x="39372" y="663247"/>
                    <a:pt x="38286" y="658713"/>
                    <a:pt x="36738" y="654331"/>
                  </a:cubicBezTo>
                  <a:cubicBezTo>
                    <a:pt x="34039" y="647492"/>
                    <a:pt x="33377" y="640015"/>
                    <a:pt x="34833" y="632805"/>
                  </a:cubicBezTo>
                  <a:cubicBezTo>
                    <a:pt x="36262" y="627566"/>
                    <a:pt x="39691" y="623280"/>
                    <a:pt x="41596" y="617851"/>
                  </a:cubicBezTo>
                  <a:cubicBezTo>
                    <a:pt x="44015" y="612612"/>
                    <a:pt x="44843" y="606782"/>
                    <a:pt x="43977" y="6010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8" name="Freeform: Shape 277">
              <a:extLst>
                <a:ext uri="{FF2B5EF4-FFF2-40B4-BE49-F238E27FC236}">
                  <a16:creationId xmlns:a16="http://schemas.microsoft.com/office/drawing/2014/main" xmlns="" id="{9BE2C376-A2A4-7ACC-59D0-1939C730CEF4}"/>
                </a:ext>
              </a:extLst>
            </p:cNvPr>
            <p:cNvSpPr/>
            <p:nvPr/>
          </p:nvSpPr>
          <p:spPr>
            <a:xfrm>
              <a:off x="1021906" y="960274"/>
              <a:ext cx="101376" cy="692845"/>
            </a:xfrm>
            <a:custGeom>
              <a:avLst/>
              <a:gdLst>
                <a:gd name="connsiteX0" fmla="*/ 99163 w 101376"/>
                <a:gd name="connsiteY0" fmla="*/ 275989 h 692845"/>
                <a:gd name="connsiteX1" fmla="*/ 92781 w 101376"/>
                <a:gd name="connsiteY1" fmla="*/ 258368 h 692845"/>
                <a:gd name="connsiteX2" fmla="*/ 75064 w 101376"/>
                <a:gd name="connsiteY2" fmla="*/ 248843 h 692845"/>
                <a:gd name="connsiteX3" fmla="*/ 71159 w 101376"/>
                <a:gd name="connsiteY3" fmla="*/ 248843 h 692845"/>
                <a:gd name="connsiteX4" fmla="*/ 61634 w 101376"/>
                <a:gd name="connsiteY4" fmla="*/ 255986 h 692845"/>
                <a:gd name="connsiteX5" fmla="*/ 55157 w 101376"/>
                <a:gd name="connsiteY5" fmla="*/ 263892 h 692845"/>
                <a:gd name="connsiteX6" fmla="*/ 49156 w 101376"/>
                <a:gd name="connsiteY6" fmla="*/ 274179 h 692845"/>
                <a:gd name="connsiteX7" fmla="*/ 44965 w 101376"/>
                <a:gd name="connsiteY7" fmla="*/ 278275 h 692845"/>
                <a:gd name="connsiteX8" fmla="*/ 39345 w 101376"/>
                <a:gd name="connsiteY8" fmla="*/ 278275 h 692845"/>
                <a:gd name="connsiteX9" fmla="*/ 34678 w 101376"/>
                <a:gd name="connsiteY9" fmla="*/ 274941 h 692845"/>
                <a:gd name="connsiteX10" fmla="*/ 33821 w 101376"/>
                <a:gd name="connsiteY10" fmla="*/ 257891 h 692845"/>
                <a:gd name="connsiteX11" fmla="*/ 65634 w 101376"/>
                <a:gd name="connsiteY11" fmla="*/ 185597 h 692845"/>
                <a:gd name="connsiteX12" fmla="*/ 70016 w 101376"/>
                <a:gd name="connsiteY12" fmla="*/ 137972 h 692845"/>
                <a:gd name="connsiteX13" fmla="*/ 71064 w 101376"/>
                <a:gd name="connsiteY13" fmla="*/ 102634 h 692845"/>
                <a:gd name="connsiteX14" fmla="*/ 73064 w 101376"/>
                <a:gd name="connsiteY14" fmla="*/ 60152 h 692845"/>
                <a:gd name="connsiteX15" fmla="*/ 93162 w 101376"/>
                <a:gd name="connsiteY15" fmla="*/ 16052 h 692845"/>
                <a:gd name="connsiteX16" fmla="*/ 93162 w 101376"/>
                <a:gd name="connsiteY16" fmla="*/ 7098 h 692845"/>
                <a:gd name="connsiteX17" fmla="*/ 87637 w 101376"/>
                <a:gd name="connsiteY17" fmla="*/ 431 h 692845"/>
                <a:gd name="connsiteX18" fmla="*/ 79446 w 101376"/>
                <a:gd name="connsiteY18" fmla="*/ 431 h 692845"/>
                <a:gd name="connsiteX19" fmla="*/ 68206 w 101376"/>
                <a:gd name="connsiteY19" fmla="*/ 3098 h 692845"/>
                <a:gd name="connsiteX20" fmla="*/ 50490 w 101376"/>
                <a:gd name="connsiteY20" fmla="*/ 8146 h 692845"/>
                <a:gd name="connsiteX21" fmla="*/ 26963 w 101376"/>
                <a:gd name="connsiteY21" fmla="*/ 9384 h 692845"/>
                <a:gd name="connsiteX22" fmla="*/ 15152 w 101376"/>
                <a:gd name="connsiteY22" fmla="*/ 7574 h 692845"/>
                <a:gd name="connsiteX23" fmla="*/ 8103 w 101376"/>
                <a:gd name="connsiteY23" fmla="*/ 4145 h 692845"/>
                <a:gd name="connsiteX24" fmla="*/ 1055 w 101376"/>
                <a:gd name="connsiteY24" fmla="*/ 5765 h 692845"/>
                <a:gd name="connsiteX25" fmla="*/ 7 w 101376"/>
                <a:gd name="connsiteY25" fmla="*/ 10527 h 692845"/>
                <a:gd name="connsiteX26" fmla="*/ 7 w 101376"/>
                <a:gd name="connsiteY26" fmla="*/ 25862 h 692845"/>
                <a:gd name="connsiteX27" fmla="*/ 5532 w 101376"/>
                <a:gd name="connsiteY27" fmla="*/ 80155 h 692845"/>
                <a:gd name="connsiteX28" fmla="*/ 8103 w 101376"/>
                <a:gd name="connsiteY28" fmla="*/ 94823 h 692845"/>
                <a:gd name="connsiteX29" fmla="*/ 14009 w 101376"/>
                <a:gd name="connsiteY29" fmla="*/ 112445 h 692845"/>
                <a:gd name="connsiteX30" fmla="*/ 16295 w 101376"/>
                <a:gd name="connsiteY30" fmla="*/ 127494 h 692845"/>
                <a:gd name="connsiteX31" fmla="*/ 26677 w 101376"/>
                <a:gd name="connsiteY31" fmla="*/ 167309 h 692845"/>
                <a:gd name="connsiteX32" fmla="*/ 29344 w 101376"/>
                <a:gd name="connsiteY32" fmla="*/ 177405 h 692845"/>
                <a:gd name="connsiteX33" fmla="*/ 28296 w 101376"/>
                <a:gd name="connsiteY33" fmla="*/ 242747 h 692845"/>
                <a:gd name="connsiteX34" fmla="*/ 23915 w 101376"/>
                <a:gd name="connsiteY34" fmla="*/ 261035 h 692845"/>
                <a:gd name="connsiteX35" fmla="*/ 27439 w 101376"/>
                <a:gd name="connsiteY35" fmla="*/ 278180 h 692845"/>
                <a:gd name="connsiteX36" fmla="*/ 42013 w 101376"/>
                <a:gd name="connsiteY36" fmla="*/ 286752 h 692845"/>
                <a:gd name="connsiteX37" fmla="*/ 56300 w 101376"/>
                <a:gd name="connsiteY37" fmla="*/ 278465 h 692845"/>
                <a:gd name="connsiteX38" fmla="*/ 66873 w 101376"/>
                <a:gd name="connsiteY38" fmla="*/ 265035 h 692845"/>
                <a:gd name="connsiteX39" fmla="*/ 71635 w 101376"/>
                <a:gd name="connsiteY39" fmla="*/ 261511 h 692845"/>
                <a:gd name="connsiteX40" fmla="*/ 84780 w 101376"/>
                <a:gd name="connsiteY40" fmla="*/ 265321 h 692845"/>
                <a:gd name="connsiteX41" fmla="*/ 89257 w 101376"/>
                <a:gd name="connsiteY41" fmla="*/ 279132 h 692845"/>
                <a:gd name="connsiteX42" fmla="*/ 90590 w 101376"/>
                <a:gd name="connsiteY42" fmla="*/ 316565 h 692845"/>
                <a:gd name="connsiteX43" fmla="*/ 86209 w 101376"/>
                <a:gd name="connsiteY43" fmla="*/ 339235 h 692845"/>
                <a:gd name="connsiteX44" fmla="*/ 67159 w 101376"/>
                <a:gd name="connsiteY44" fmla="*/ 399528 h 692845"/>
                <a:gd name="connsiteX45" fmla="*/ 49823 w 101376"/>
                <a:gd name="connsiteY45" fmla="*/ 456678 h 692845"/>
                <a:gd name="connsiteX46" fmla="*/ 57919 w 101376"/>
                <a:gd name="connsiteY46" fmla="*/ 559262 h 692845"/>
                <a:gd name="connsiteX47" fmla="*/ 55347 w 101376"/>
                <a:gd name="connsiteY47" fmla="*/ 623366 h 692845"/>
                <a:gd name="connsiteX48" fmla="*/ 56871 w 101376"/>
                <a:gd name="connsiteY48" fmla="*/ 646511 h 692845"/>
                <a:gd name="connsiteX49" fmla="*/ 53157 w 101376"/>
                <a:gd name="connsiteY49" fmla="*/ 692136 h 692845"/>
                <a:gd name="connsiteX50" fmla="*/ 57252 w 101376"/>
                <a:gd name="connsiteY50" fmla="*/ 689945 h 692845"/>
                <a:gd name="connsiteX51" fmla="*/ 63729 w 101376"/>
                <a:gd name="connsiteY51" fmla="*/ 630509 h 692845"/>
                <a:gd name="connsiteX52" fmla="*/ 62110 w 101376"/>
                <a:gd name="connsiteY52" fmla="*/ 570121 h 692845"/>
                <a:gd name="connsiteX53" fmla="*/ 65539 w 101376"/>
                <a:gd name="connsiteY53" fmla="*/ 553452 h 692845"/>
                <a:gd name="connsiteX54" fmla="*/ 60110 w 101376"/>
                <a:gd name="connsiteY54" fmla="*/ 481062 h 692845"/>
                <a:gd name="connsiteX55" fmla="*/ 62396 w 101376"/>
                <a:gd name="connsiteY55" fmla="*/ 442962 h 692845"/>
                <a:gd name="connsiteX56" fmla="*/ 65825 w 101376"/>
                <a:gd name="connsiteY56" fmla="*/ 434390 h 692845"/>
                <a:gd name="connsiteX57" fmla="*/ 87447 w 101376"/>
                <a:gd name="connsiteY57" fmla="*/ 386003 h 692845"/>
                <a:gd name="connsiteX58" fmla="*/ 93066 w 101376"/>
                <a:gd name="connsiteY58" fmla="*/ 356666 h 692845"/>
                <a:gd name="connsiteX59" fmla="*/ 94590 w 101376"/>
                <a:gd name="connsiteY59" fmla="*/ 347141 h 692845"/>
                <a:gd name="connsiteX60" fmla="*/ 101353 w 101376"/>
                <a:gd name="connsiteY60" fmla="*/ 298468 h 692845"/>
                <a:gd name="connsiteX61" fmla="*/ 99163 w 101376"/>
                <a:gd name="connsiteY61" fmla="*/ 275989 h 69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01376" h="692845">
                  <a:moveTo>
                    <a:pt x="99163" y="275989"/>
                  </a:moveTo>
                  <a:cubicBezTo>
                    <a:pt x="98677" y="269645"/>
                    <a:pt x="96476" y="263549"/>
                    <a:pt x="92781" y="258368"/>
                  </a:cubicBezTo>
                  <a:cubicBezTo>
                    <a:pt x="88475" y="252843"/>
                    <a:pt x="82046" y="249395"/>
                    <a:pt x="75064" y="248843"/>
                  </a:cubicBezTo>
                  <a:cubicBezTo>
                    <a:pt x="73769" y="248700"/>
                    <a:pt x="72454" y="248700"/>
                    <a:pt x="71159" y="248843"/>
                  </a:cubicBezTo>
                  <a:cubicBezTo>
                    <a:pt x="67368" y="250262"/>
                    <a:pt x="64063" y="252738"/>
                    <a:pt x="61634" y="255986"/>
                  </a:cubicBezTo>
                  <a:cubicBezTo>
                    <a:pt x="59291" y="258463"/>
                    <a:pt x="57129" y="261111"/>
                    <a:pt x="55157" y="263892"/>
                  </a:cubicBezTo>
                  <a:cubicBezTo>
                    <a:pt x="52966" y="267226"/>
                    <a:pt x="51347" y="270845"/>
                    <a:pt x="49156" y="274179"/>
                  </a:cubicBezTo>
                  <a:cubicBezTo>
                    <a:pt x="48137" y="275884"/>
                    <a:pt x="46689" y="277294"/>
                    <a:pt x="44965" y="278275"/>
                  </a:cubicBezTo>
                  <a:cubicBezTo>
                    <a:pt x="43165" y="278989"/>
                    <a:pt x="41146" y="278989"/>
                    <a:pt x="39345" y="278275"/>
                  </a:cubicBezTo>
                  <a:cubicBezTo>
                    <a:pt x="37488" y="277665"/>
                    <a:pt x="35850" y="276503"/>
                    <a:pt x="34678" y="274941"/>
                  </a:cubicBezTo>
                  <a:cubicBezTo>
                    <a:pt x="31859" y="269674"/>
                    <a:pt x="31544" y="263416"/>
                    <a:pt x="33821" y="257891"/>
                  </a:cubicBezTo>
                  <a:cubicBezTo>
                    <a:pt x="40965" y="232460"/>
                    <a:pt x="58681" y="211028"/>
                    <a:pt x="65634" y="185597"/>
                  </a:cubicBezTo>
                  <a:cubicBezTo>
                    <a:pt x="69254" y="169995"/>
                    <a:pt x="70730" y="153974"/>
                    <a:pt x="70016" y="137972"/>
                  </a:cubicBezTo>
                  <a:cubicBezTo>
                    <a:pt x="70016" y="126637"/>
                    <a:pt x="72016" y="113873"/>
                    <a:pt x="71064" y="102634"/>
                  </a:cubicBezTo>
                  <a:cubicBezTo>
                    <a:pt x="68863" y="88480"/>
                    <a:pt x="69540" y="74030"/>
                    <a:pt x="73064" y="60152"/>
                  </a:cubicBezTo>
                  <a:cubicBezTo>
                    <a:pt x="78207" y="44817"/>
                    <a:pt x="90304" y="31577"/>
                    <a:pt x="93162" y="16052"/>
                  </a:cubicBezTo>
                  <a:cubicBezTo>
                    <a:pt x="93876" y="13108"/>
                    <a:pt x="93876" y="10041"/>
                    <a:pt x="93162" y="7098"/>
                  </a:cubicBezTo>
                  <a:cubicBezTo>
                    <a:pt x="92495" y="4117"/>
                    <a:pt x="90438" y="1640"/>
                    <a:pt x="87637" y="431"/>
                  </a:cubicBezTo>
                  <a:cubicBezTo>
                    <a:pt x="84970" y="-379"/>
                    <a:pt x="82113" y="-379"/>
                    <a:pt x="79446" y="431"/>
                  </a:cubicBezTo>
                  <a:cubicBezTo>
                    <a:pt x="75645" y="1078"/>
                    <a:pt x="71892" y="1974"/>
                    <a:pt x="68206" y="3098"/>
                  </a:cubicBezTo>
                  <a:cubicBezTo>
                    <a:pt x="62301" y="4812"/>
                    <a:pt x="56490" y="6908"/>
                    <a:pt x="50490" y="8146"/>
                  </a:cubicBezTo>
                  <a:cubicBezTo>
                    <a:pt x="42708" y="9365"/>
                    <a:pt x="34831" y="9784"/>
                    <a:pt x="26963" y="9384"/>
                  </a:cubicBezTo>
                  <a:cubicBezTo>
                    <a:pt x="22943" y="9556"/>
                    <a:pt x="18933" y="8936"/>
                    <a:pt x="15152" y="7574"/>
                  </a:cubicBezTo>
                  <a:cubicBezTo>
                    <a:pt x="12866" y="6298"/>
                    <a:pt x="10513" y="5155"/>
                    <a:pt x="8103" y="4145"/>
                  </a:cubicBezTo>
                  <a:cubicBezTo>
                    <a:pt x="5646" y="3145"/>
                    <a:pt x="2827" y="3793"/>
                    <a:pt x="1055" y="5765"/>
                  </a:cubicBezTo>
                  <a:cubicBezTo>
                    <a:pt x="226" y="7212"/>
                    <a:pt x="-136" y="8870"/>
                    <a:pt x="7" y="10527"/>
                  </a:cubicBezTo>
                  <a:lnTo>
                    <a:pt x="7" y="25862"/>
                  </a:lnTo>
                  <a:cubicBezTo>
                    <a:pt x="474" y="44074"/>
                    <a:pt x="2312" y="62219"/>
                    <a:pt x="5532" y="80155"/>
                  </a:cubicBezTo>
                  <a:cubicBezTo>
                    <a:pt x="6094" y="85089"/>
                    <a:pt x="6951" y="89994"/>
                    <a:pt x="8103" y="94823"/>
                  </a:cubicBezTo>
                  <a:cubicBezTo>
                    <a:pt x="9694" y="100815"/>
                    <a:pt x="11675" y="106701"/>
                    <a:pt x="14009" y="112445"/>
                  </a:cubicBezTo>
                  <a:cubicBezTo>
                    <a:pt x="15066" y="117417"/>
                    <a:pt x="15828" y="122436"/>
                    <a:pt x="16295" y="127494"/>
                  </a:cubicBezTo>
                  <a:lnTo>
                    <a:pt x="26677" y="167309"/>
                  </a:lnTo>
                  <a:cubicBezTo>
                    <a:pt x="27630" y="170642"/>
                    <a:pt x="28487" y="174071"/>
                    <a:pt x="29344" y="177405"/>
                  </a:cubicBezTo>
                  <a:cubicBezTo>
                    <a:pt x="34383" y="198941"/>
                    <a:pt x="34021" y="221382"/>
                    <a:pt x="28296" y="242747"/>
                  </a:cubicBezTo>
                  <a:cubicBezTo>
                    <a:pt x="26239" y="248681"/>
                    <a:pt x="24772" y="254815"/>
                    <a:pt x="23915" y="261035"/>
                  </a:cubicBezTo>
                  <a:cubicBezTo>
                    <a:pt x="23391" y="266969"/>
                    <a:pt x="24610" y="272931"/>
                    <a:pt x="27439" y="278180"/>
                  </a:cubicBezTo>
                  <a:cubicBezTo>
                    <a:pt x="30440" y="283418"/>
                    <a:pt x="35983" y="286676"/>
                    <a:pt x="42013" y="286752"/>
                  </a:cubicBezTo>
                  <a:cubicBezTo>
                    <a:pt x="47718" y="286095"/>
                    <a:pt x="52900" y="283095"/>
                    <a:pt x="56300" y="278465"/>
                  </a:cubicBezTo>
                  <a:cubicBezTo>
                    <a:pt x="60015" y="274179"/>
                    <a:pt x="62967" y="268940"/>
                    <a:pt x="66873" y="265035"/>
                  </a:cubicBezTo>
                  <a:cubicBezTo>
                    <a:pt x="68178" y="263521"/>
                    <a:pt x="69806" y="262321"/>
                    <a:pt x="71635" y="261511"/>
                  </a:cubicBezTo>
                  <a:cubicBezTo>
                    <a:pt x="76379" y="259825"/>
                    <a:pt x="81675" y="261358"/>
                    <a:pt x="84780" y="265321"/>
                  </a:cubicBezTo>
                  <a:cubicBezTo>
                    <a:pt x="87818" y="269274"/>
                    <a:pt x="89399" y="274150"/>
                    <a:pt x="89257" y="279132"/>
                  </a:cubicBezTo>
                  <a:cubicBezTo>
                    <a:pt x="90504" y="291572"/>
                    <a:pt x="90952" y="304069"/>
                    <a:pt x="90590" y="316565"/>
                  </a:cubicBezTo>
                  <a:cubicBezTo>
                    <a:pt x="89752" y="324233"/>
                    <a:pt x="88294" y="331815"/>
                    <a:pt x="86209" y="339235"/>
                  </a:cubicBezTo>
                  <a:cubicBezTo>
                    <a:pt x="80970" y="359666"/>
                    <a:pt x="74607" y="379792"/>
                    <a:pt x="67159" y="399528"/>
                  </a:cubicBezTo>
                  <a:cubicBezTo>
                    <a:pt x="58843" y="417711"/>
                    <a:pt x="53014" y="436933"/>
                    <a:pt x="49823" y="456678"/>
                  </a:cubicBezTo>
                  <a:cubicBezTo>
                    <a:pt x="46584" y="490968"/>
                    <a:pt x="62586" y="525163"/>
                    <a:pt x="57919" y="559262"/>
                  </a:cubicBezTo>
                  <a:cubicBezTo>
                    <a:pt x="55119" y="580503"/>
                    <a:pt x="54252" y="601963"/>
                    <a:pt x="55347" y="623366"/>
                  </a:cubicBezTo>
                  <a:cubicBezTo>
                    <a:pt x="55347" y="631081"/>
                    <a:pt x="56586" y="638796"/>
                    <a:pt x="56871" y="646511"/>
                  </a:cubicBezTo>
                  <a:cubicBezTo>
                    <a:pt x="57500" y="661818"/>
                    <a:pt x="56252" y="677134"/>
                    <a:pt x="53157" y="692136"/>
                  </a:cubicBezTo>
                  <a:cubicBezTo>
                    <a:pt x="54490" y="693470"/>
                    <a:pt x="56490" y="692136"/>
                    <a:pt x="57252" y="689945"/>
                  </a:cubicBezTo>
                  <a:cubicBezTo>
                    <a:pt x="64701" y="671076"/>
                    <a:pt x="66939" y="650540"/>
                    <a:pt x="63729" y="630509"/>
                  </a:cubicBezTo>
                  <a:cubicBezTo>
                    <a:pt x="60577" y="610535"/>
                    <a:pt x="60034" y="590238"/>
                    <a:pt x="62110" y="570121"/>
                  </a:cubicBezTo>
                  <a:cubicBezTo>
                    <a:pt x="63063" y="564501"/>
                    <a:pt x="64491" y="559072"/>
                    <a:pt x="65539" y="553452"/>
                  </a:cubicBezTo>
                  <a:cubicBezTo>
                    <a:pt x="69073" y="529221"/>
                    <a:pt x="67216" y="504503"/>
                    <a:pt x="60110" y="481062"/>
                  </a:cubicBezTo>
                  <a:cubicBezTo>
                    <a:pt x="57500" y="468384"/>
                    <a:pt x="58291" y="455240"/>
                    <a:pt x="62396" y="442962"/>
                  </a:cubicBezTo>
                  <a:cubicBezTo>
                    <a:pt x="63387" y="440047"/>
                    <a:pt x="64530" y="437180"/>
                    <a:pt x="65825" y="434390"/>
                  </a:cubicBezTo>
                  <a:lnTo>
                    <a:pt x="87447" y="386003"/>
                  </a:lnTo>
                  <a:cubicBezTo>
                    <a:pt x="90580" y="376506"/>
                    <a:pt x="92466" y="366648"/>
                    <a:pt x="93066" y="356666"/>
                  </a:cubicBezTo>
                  <a:lnTo>
                    <a:pt x="94590" y="347141"/>
                  </a:lnTo>
                  <a:cubicBezTo>
                    <a:pt x="97353" y="331043"/>
                    <a:pt x="100115" y="314851"/>
                    <a:pt x="101353" y="298468"/>
                  </a:cubicBezTo>
                  <a:cubicBezTo>
                    <a:pt x="101267" y="290924"/>
                    <a:pt x="100534" y="283409"/>
                    <a:pt x="99163" y="27598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9" name="Freeform: Shape 278">
              <a:extLst>
                <a:ext uri="{FF2B5EF4-FFF2-40B4-BE49-F238E27FC236}">
                  <a16:creationId xmlns:a16="http://schemas.microsoft.com/office/drawing/2014/main" xmlns="" id="{A97C737E-5B74-9F79-5A35-FBF012ECEDC1}"/>
                </a:ext>
              </a:extLst>
            </p:cNvPr>
            <p:cNvSpPr/>
            <p:nvPr/>
          </p:nvSpPr>
          <p:spPr>
            <a:xfrm>
              <a:off x="1341686" y="965972"/>
              <a:ext cx="99777" cy="692097"/>
            </a:xfrm>
            <a:custGeom>
              <a:avLst/>
              <a:gdLst>
                <a:gd name="connsiteX0" fmla="*/ 96566 w 99777"/>
                <a:gd name="connsiteY0" fmla="*/ 14640 h 692097"/>
                <a:gd name="connsiteX1" fmla="*/ 71991 w 99777"/>
                <a:gd name="connsiteY1" fmla="*/ 116462 h 692097"/>
                <a:gd name="connsiteX2" fmla="*/ 68848 w 99777"/>
                <a:gd name="connsiteY2" fmla="*/ 142084 h 692097"/>
                <a:gd name="connsiteX3" fmla="*/ 69896 w 99777"/>
                <a:gd name="connsiteY3" fmla="*/ 165135 h 692097"/>
                <a:gd name="connsiteX4" fmla="*/ 70848 w 99777"/>
                <a:gd name="connsiteY4" fmla="*/ 220189 h 692097"/>
                <a:gd name="connsiteX5" fmla="*/ 65895 w 99777"/>
                <a:gd name="connsiteY5" fmla="*/ 251145 h 692097"/>
                <a:gd name="connsiteX6" fmla="*/ 47798 w 99777"/>
                <a:gd name="connsiteY6" fmla="*/ 281244 h 692097"/>
                <a:gd name="connsiteX7" fmla="*/ 42940 w 99777"/>
                <a:gd name="connsiteY7" fmla="*/ 292294 h 692097"/>
                <a:gd name="connsiteX8" fmla="*/ 42369 w 99777"/>
                <a:gd name="connsiteY8" fmla="*/ 301152 h 692097"/>
                <a:gd name="connsiteX9" fmla="*/ 42369 w 99777"/>
                <a:gd name="connsiteY9" fmla="*/ 318773 h 692097"/>
                <a:gd name="connsiteX10" fmla="*/ 42369 w 99777"/>
                <a:gd name="connsiteY10" fmla="*/ 442598 h 692097"/>
                <a:gd name="connsiteX11" fmla="*/ 29415 w 99777"/>
                <a:gd name="connsiteY11" fmla="*/ 497748 h 692097"/>
                <a:gd name="connsiteX12" fmla="*/ 21985 w 99777"/>
                <a:gd name="connsiteY12" fmla="*/ 510892 h 692097"/>
                <a:gd name="connsiteX13" fmla="*/ 17413 w 99777"/>
                <a:gd name="connsiteY13" fmla="*/ 525275 h 692097"/>
                <a:gd name="connsiteX14" fmla="*/ 11222 w 99777"/>
                <a:gd name="connsiteY14" fmla="*/ 594903 h 692097"/>
                <a:gd name="connsiteX15" fmla="*/ 12555 w 99777"/>
                <a:gd name="connsiteY15" fmla="*/ 604428 h 692097"/>
                <a:gd name="connsiteX16" fmla="*/ 12079 w 99777"/>
                <a:gd name="connsiteY16" fmla="*/ 625287 h 692097"/>
                <a:gd name="connsiteX17" fmla="*/ 15508 w 99777"/>
                <a:gd name="connsiteY17" fmla="*/ 655101 h 692097"/>
                <a:gd name="connsiteX18" fmla="*/ 17699 w 99777"/>
                <a:gd name="connsiteY18" fmla="*/ 661959 h 692097"/>
                <a:gd name="connsiteX19" fmla="*/ 16937 w 99777"/>
                <a:gd name="connsiteY19" fmla="*/ 682723 h 692097"/>
                <a:gd name="connsiteX20" fmla="*/ 13889 w 99777"/>
                <a:gd name="connsiteY20" fmla="*/ 690057 h 692097"/>
                <a:gd name="connsiteX21" fmla="*/ 6745 w 99777"/>
                <a:gd name="connsiteY21" fmla="*/ 690820 h 692097"/>
                <a:gd name="connsiteX22" fmla="*/ 5221 w 99777"/>
                <a:gd name="connsiteY22" fmla="*/ 685866 h 692097"/>
                <a:gd name="connsiteX23" fmla="*/ 6174 w 99777"/>
                <a:gd name="connsiteY23" fmla="*/ 656149 h 692097"/>
                <a:gd name="connsiteX24" fmla="*/ 4554 w 99777"/>
                <a:gd name="connsiteY24" fmla="*/ 620430 h 692097"/>
                <a:gd name="connsiteX25" fmla="*/ -18 w 99777"/>
                <a:gd name="connsiteY25" fmla="*/ 583854 h 692097"/>
                <a:gd name="connsiteX26" fmla="*/ -18 w 99777"/>
                <a:gd name="connsiteY26" fmla="*/ 573662 h 692097"/>
                <a:gd name="connsiteX27" fmla="*/ 9983 w 99777"/>
                <a:gd name="connsiteY27" fmla="*/ 512893 h 692097"/>
                <a:gd name="connsiteX28" fmla="*/ 32558 w 99777"/>
                <a:gd name="connsiteY28" fmla="*/ 444503 h 692097"/>
                <a:gd name="connsiteX29" fmla="*/ 32558 w 99777"/>
                <a:gd name="connsiteY29" fmla="*/ 318202 h 692097"/>
                <a:gd name="connsiteX30" fmla="*/ 28367 w 99777"/>
                <a:gd name="connsiteY30" fmla="*/ 234572 h 692097"/>
                <a:gd name="connsiteX31" fmla="*/ 25986 w 99777"/>
                <a:gd name="connsiteY31" fmla="*/ 217522 h 692097"/>
                <a:gd name="connsiteX32" fmla="*/ 19890 w 99777"/>
                <a:gd name="connsiteY32" fmla="*/ 190948 h 692097"/>
                <a:gd name="connsiteX33" fmla="*/ 7316 w 99777"/>
                <a:gd name="connsiteY33" fmla="*/ 151228 h 692097"/>
                <a:gd name="connsiteX34" fmla="*/ 1983 w 99777"/>
                <a:gd name="connsiteY34" fmla="*/ 130273 h 692097"/>
                <a:gd name="connsiteX35" fmla="*/ 9698 w 99777"/>
                <a:gd name="connsiteY35" fmla="*/ 79886 h 692097"/>
                <a:gd name="connsiteX36" fmla="*/ 24081 w 99777"/>
                <a:gd name="connsiteY36" fmla="*/ 30642 h 692097"/>
                <a:gd name="connsiteX37" fmla="*/ 26843 w 99777"/>
                <a:gd name="connsiteY37" fmla="*/ 6544 h 692097"/>
                <a:gd name="connsiteX38" fmla="*/ 30748 w 99777"/>
                <a:gd name="connsiteY38" fmla="*/ 2352 h 692097"/>
                <a:gd name="connsiteX39" fmla="*/ 33606 w 99777"/>
                <a:gd name="connsiteY39" fmla="*/ 2924 h 692097"/>
                <a:gd name="connsiteX40" fmla="*/ 60466 w 99777"/>
                <a:gd name="connsiteY40" fmla="*/ 7686 h 692097"/>
                <a:gd name="connsiteX41" fmla="*/ 91422 w 99777"/>
                <a:gd name="connsiteY41" fmla="*/ -29 h 692097"/>
                <a:gd name="connsiteX42" fmla="*/ 98947 w 99777"/>
                <a:gd name="connsiteY42" fmla="*/ 2638 h 692097"/>
                <a:gd name="connsiteX43" fmla="*/ 99709 w 99777"/>
                <a:gd name="connsiteY43" fmla="*/ 5686 h 692097"/>
                <a:gd name="connsiteX44" fmla="*/ 96566 w 99777"/>
                <a:gd name="connsiteY44" fmla="*/ 14640 h 69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777" h="692097">
                  <a:moveTo>
                    <a:pt x="96566" y="14640"/>
                  </a:moveTo>
                  <a:cubicBezTo>
                    <a:pt x="87041" y="48358"/>
                    <a:pt x="78278" y="82077"/>
                    <a:pt x="71991" y="116462"/>
                  </a:cubicBezTo>
                  <a:cubicBezTo>
                    <a:pt x="70286" y="124911"/>
                    <a:pt x="69229" y="133474"/>
                    <a:pt x="68848" y="142084"/>
                  </a:cubicBezTo>
                  <a:cubicBezTo>
                    <a:pt x="68848" y="149799"/>
                    <a:pt x="69420" y="157419"/>
                    <a:pt x="69896" y="165135"/>
                  </a:cubicBezTo>
                  <a:cubicBezTo>
                    <a:pt x="71305" y="183451"/>
                    <a:pt x="71629" y="201835"/>
                    <a:pt x="70848" y="220189"/>
                  </a:cubicBezTo>
                  <a:cubicBezTo>
                    <a:pt x="70886" y="230705"/>
                    <a:pt x="69210" y="241163"/>
                    <a:pt x="65895" y="251145"/>
                  </a:cubicBezTo>
                  <a:cubicBezTo>
                    <a:pt x="60761" y="261690"/>
                    <a:pt x="54703" y="271767"/>
                    <a:pt x="47798" y="281244"/>
                  </a:cubicBezTo>
                  <a:cubicBezTo>
                    <a:pt x="45569" y="284626"/>
                    <a:pt x="43921" y="288360"/>
                    <a:pt x="42940" y="292294"/>
                  </a:cubicBezTo>
                  <a:cubicBezTo>
                    <a:pt x="42464" y="295218"/>
                    <a:pt x="42273" y="298190"/>
                    <a:pt x="42369" y="301152"/>
                  </a:cubicBezTo>
                  <a:cubicBezTo>
                    <a:pt x="42369" y="307248"/>
                    <a:pt x="42369" y="312677"/>
                    <a:pt x="42369" y="318773"/>
                  </a:cubicBezTo>
                  <a:lnTo>
                    <a:pt x="42369" y="442598"/>
                  </a:lnTo>
                  <a:cubicBezTo>
                    <a:pt x="39892" y="461648"/>
                    <a:pt x="39416" y="481841"/>
                    <a:pt x="29415" y="497748"/>
                  </a:cubicBezTo>
                  <a:cubicBezTo>
                    <a:pt x="26624" y="501948"/>
                    <a:pt x="24147" y="506339"/>
                    <a:pt x="21985" y="510892"/>
                  </a:cubicBezTo>
                  <a:cubicBezTo>
                    <a:pt x="20090" y="515560"/>
                    <a:pt x="18566" y="520370"/>
                    <a:pt x="17413" y="525275"/>
                  </a:cubicBezTo>
                  <a:cubicBezTo>
                    <a:pt x="10765" y="547849"/>
                    <a:pt x="8660" y="571509"/>
                    <a:pt x="11222" y="594903"/>
                  </a:cubicBezTo>
                  <a:cubicBezTo>
                    <a:pt x="11222" y="597951"/>
                    <a:pt x="12270" y="600999"/>
                    <a:pt x="12555" y="604428"/>
                  </a:cubicBezTo>
                  <a:cubicBezTo>
                    <a:pt x="13060" y="611381"/>
                    <a:pt x="12908" y="618363"/>
                    <a:pt x="12079" y="625287"/>
                  </a:cubicBezTo>
                  <a:cubicBezTo>
                    <a:pt x="11212" y="635355"/>
                    <a:pt x="12384" y="645490"/>
                    <a:pt x="15508" y="655101"/>
                  </a:cubicBezTo>
                  <a:cubicBezTo>
                    <a:pt x="16270" y="657387"/>
                    <a:pt x="17127" y="659578"/>
                    <a:pt x="17699" y="661959"/>
                  </a:cubicBezTo>
                  <a:cubicBezTo>
                    <a:pt x="18918" y="668855"/>
                    <a:pt x="18661" y="675932"/>
                    <a:pt x="16937" y="682723"/>
                  </a:cubicBezTo>
                  <a:cubicBezTo>
                    <a:pt x="16613" y="685400"/>
                    <a:pt x="15556" y="687933"/>
                    <a:pt x="13889" y="690057"/>
                  </a:cubicBezTo>
                  <a:cubicBezTo>
                    <a:pt x="12108" y="692210"/>
                    <a:pt x="8936" y="692544"/>
                    <a:pt x="6745" y="690820"/>
                  </a:cubicBezTo>
                  <a:cubicBezTo>
                    <a:pt x="5650" y="689410"/>
                    <a:pt x="5107" y="687648"/>
                    <a:pt x="5221" y="685866"/>
                  </a:cubicBezTo>
                  <a:cubicBezTo>
                    <a:pt x="4488" y="675951"/>
                    <a:pt x="4811" y="665997"/>
                    <a:pt x="6174" y="656149"/>
                  </a:cubicBezTo>
                  <a:cubicBezTo>
                    <a:pt x="6583" y="644214"/>
                    <a:pt x="6040" y="632269"/>
                    <a:pt x="4554" y="620430"/>
                  </a:cubicBezTo>
                  <a:cubicBezTo>
                    <a:pt x="4554" y="608143"/>
                    <a:pt x="554" y="596141"/>
                    <a:pt x="-18" y="583854"/>
                  </a:cubicBezTo>
                  <a:cubicBezTo>
                    <a:pt x="-18" y="580425"/>
                    <a:pt x="-18" y="576996"/>
                    <a:pt x="-18" y="573662"/>
                  </a:cubicBezTo>
                  <a:cubicBezTo>
                    <a:pt x="-180" y="552983"/>
                    <a:pt x="3202" y="532428"/>
                    <a:pt x="9983" y="512893"/>
                  </a:cubicBezTo>
                  <a:cubicBezTo>
                    <a:pt x="20652" y="491252"/>
                    <a:pt x="28243" y="468239"/>
                    <a:pt x="32558" y="444503"/>
                  </a:cubicBezTo>
                  <a:lnTo>
                    <a:pt x="32558" y="318202"/>
                  </a:lnTo>
                  <a:cubicBezTo>
                    <a:pt x="34453" y="290255"/>
                    <a:pt x="33053" y="262185"/>
                    <a:pt x="28367" y="234572"/>
                  </a:cubicBezTo>
                  <a:cubicBezTo>
                    <a:pt x="26909" y="229000"/>
                    <a:pt x="26109" y="223275"/>
                    <a:pt x="25986" y="217522"/>
                  </a:cubicBezTo>
                  <a:cubicBezTo>
                    <a:pt x="25404" y="208397"/>
                    <a:pt x="23338" y="199415"/>
                    <a:pt x="19890" y="190948"/>
                  </a:cubicBezTo>
                  <a:lnTo>
                    <a:pt x="7316" y="151228"/>
                  </a:lnTo>
                  <a:cubicBezTo>
                    <a:pt x="5031" y="144380"/>
                    <a:pt x="3240" y="137379"/>
                    <a:pt x="1983" y="130273"/>
                  </a:cubicBezTo>
                  <a:cubicBezTo>
                    <a:pt x="640" y="113109"/>
                    <a:pt x="3278" y="95859"/>
                    <a:pt x="9698" y="79886"/>
                  </a:cubicBezTo>
                  <a:cubicBezTo>
                    <a:pt x="16165" y="64008"/>
                    <a:pt x="20985" y="47501"/>
                    <a:pt x="24081" y="30642"/>
                  </a:cubicBezTo>
                  <a:cubicBezTo>
                    <a:pt x="24128" y="22536"/>
                    <a:pt x="25052" y="14449"/>
                    <a:pt x="26843" y="6544"/>
                  </a:cubicBezTo>
                  <a:cubicBezTo>
                    <a:pt x="27510" y="4639"/>
                    <a:pt x="28748" y="2638"/>
                    <a:pt x="30748" y="2352"/>
                  </a:cubicBezTo>
                  <a:cubicBezTo>
                    <a:pt x="31729" y="2314"/>
                    <a:pt x="32710" y="2505"/>
                    <a:pt x="33606" y="2924"/>
                  </a:cubicBezTo>
                  <a:cubicBezTo>
                    <a:pt x="42111" y="6429"/>
                    <a:pt x="51274" y="8049"/>
                    <a:pt x="60466" y="7686"/>
                  </a:cubicBezTo>
                  <a:cubicBezTo>
                    <a:pt x="71134" y="6639"/>
                    <a:pt x="80850" y="638"/>
                    <a:pt x="91422" y="-29"/>
                  </a:cubicBezTo>
                  <a:cubicBezTo>
                    <a:pt x="94232" y="-581"/>
                    <a:pt x="97118" y="438"/>
                    <a:pt x="98947" y="2638"/>
                  </a:cubicBezTo>
                  <a:cubicBezTo>
                    <a:pt x="99385" y="3600"/>
                    <a:pt x="99642" y="4629"/>
                    <a:pt x="99709" y="5686"/>
                  </a:cubicBezTo>
                  <a:cubicBezTo>
                    <a:pt x="100004" y="8982"/>
                    <a:pt x="98861" y="12249"/>
                    <a:pt x="96566" y="1464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0" name="Freeform: Shape 279">
              <a:extLst>
                <a:ext uri="{FF2B5EF4-FFF2-40B4-BE49-F238E27FC236}">
                  <a16:creationId xmlns:a16="http://schemas.microsoft.com/office/drawing/2014/main" xmlns="" id="{90269C7E-013B-F194-F482-05BE1343B2A3}"/>
                </a:ext>
              </a:extLst>
            </p:cNvPr>
            <p:cNvSpPr/>
            <p:nvPr/>
          </p:nvSpPr>
          <p:spPr>
            <a:xfrm>
              <a:off x="1686951" y="968213"/>
              <a:ext cx="92223" cy="684203"/>
            </a:xfrm>
            <a:custGeom>
              <a:avLst/>
              <a:gdLst>
                <a:gd name="connsiteX0" fmla="*/ 76579 w 92223"/>
                <a:gd name="connsiteY0" fmla="*/ 60214 h 684203"/>
                <a:gd name="connsiteX1" fmla="*/ 89628 w 92223"/>
                <a:gd name="connsiteY1" fmla="*/ 13923 h 684203"/>
                <a:gd name="connsiteX2" fmla="*/ 92200 w 92223"/>
                <a:gd name="connsiteY2" fmla="*/ 3636 h 684203"/>
                <a:gd name="connsiteX3" fmla="*/ 91438 w 92223"/>
                <a:gd name="connsiteY3" fmla="*/ 1445 h 684203"/>
                <a:gd name="connsiteX4" fmla="*/ 88961 w 92223"/>
                <a:gd name="connsiteY4" fmla="*/ 207 h 684203"/>
                <a:gd name="connsiteX5" fmla="*/ 67911 w 92223"/>
                <a:gd name="connsiteY5" fmla="*/ 2207 h 684203"/>
                <a:gd name="connsiteX6" fmla="*/ 38288 w 92223"/>
                <a:gd name="connsiteY6" fmla="*/ 3255 h 684203"/>
                <a:gd name="connsiteX7" fmla="*/ 22858 w 92223"/>
                <a:gd name="connsiteY7" fmla="*/ 2683 h 684203"/>
                <a:gd name="connsiteX8" fmla="*/ 9523 w 92223"/>
                <a:gd name="connsiteY8" fmla="*/ 12208 h 684203"/>
                <a:gd name="connsiteX9" fmla="*/ 2189 w 92223"/>
                <a:gd name="connsiteY9" fmla="*/ 27353 h 684203"/>
                <a:gd name="connsiteX10" fmla="*/ 9904 w 92223"/>
                <a:gd name="connsiteY10" fmla="*/ 80312 h 684203"/>
                <a:gd name="connsiteX11" fmla="*/ 13523 w 92223"/>
                <a:gd name="connsiteY11" fmla="*/ 92504 h 684203"/>
                <a:gd name="connsiteX12" fmla="*/ 29240 w 92223"/>
                <a:gd name="connsiteY12" fmla="*/ 123651 h 684203"/>
                <a:gd name="connsiteX13" fmla="*/ 35907 w 92223"/>
                <a:gd name="connsiteY13" fmla="*/ 142701 h 684203"/>
                <a:gd name="connsiteX14" fmla="*/ 38574 w 92223"/>
                <a:gd name="connsiteY14" fmla="*/ 238427 h 684203"/>
                <a:gd name="connsiteX15" fmla="*/ 24477 w 92223"/>
                <a:gd name="connsiteY15" fmla="*/ 333677 h 684203"/>
                <a:gd name="connsiteX16" fmla="*/ 24477 w 92223"/>
                <a:gd name="connsiteY16" fmla="*/ 433499 h 684203"/>
                <a:gd name="connsiteX17" fmla="*/ 53719 w 92223"/>
                <a:gd name="connsiteY17" fmla="*/ 606854 h 684203"/>
                <a:gd name="connsiteX18" fmla="*/ 59529 w 92223"/>
                <a:gd name="connsiteY18" fmla="*/ 666957 h 684203"/>
                <a:gd name="connsiteX19" fmla="*/ 58958 w 92223"/>
                <a:gd name="connsiteY19" fmla="*/ 678482 h 684203"/>
                <a:gd name="connsiteX20" fmla="*/ 59910 w 92223"/>
                <a:gd name="connsiteY20" fmla="*/ 682482 h 684203"/>
                <a:gd name="connsiteX21" fmla="*/ 63530 w 92223"/>
                <a:gd name="connsiteY21" fmla="*/ 683911 h 684203"/>
                <a:gd name="connsiteX22" fmla="*/ 65720 w 92223"/>
                <a:gd name="connsiteY22" fmla="*/ 680101 h 684203"/>
                <a:gd name="connsiteX23" fmla="*/ 61625 w 92223"/>
                <a:gd name="connsiteY23" fmla="*/ 604758 h 684203"/>
                <a:gd name="connsiteX24" fmla="*/ 55529 w 92223"/>
                <a:gd name="connsiteY24" fmla="*/ 580184 h 684203"/>
                <a:gd name="connsiteX25" fmla="*/ 50576 w 92223"/>
                <a:gd name="connsiteY25" fmla="*/ 544084 h 684203"/>
                <a:gd name="connsiteX26" fmla="*/ 44099 w 92223"/>
                <a:gd name="connsiteY26" fmla="*/ 392732 h 684203"/>
                <a:gd name="connsiteX27" fmla="*/ 62672 w 92223"/>
                <a:gd name="connsiteY27" fmla="*/ 151749 h 684203"/>
                <a:gd name="connsiteX28" fmla="*/ 66959 w 92223"/>
                <a:gd name="connsiteY28" fmla="*/ 107172 h 684203"/>
                <a:gd name="connsiteX29" fmla="*/ 68483 w 92223"/>
                <a:gd name="connsiteY29" fmla="*/ 95361 h 684203"/>
                <a:gd name="connsiteX30" fmla="*/ 70673 w 92223"/>
                <a:gd name="connsiteY30" fmla="*/ 85836 h 684203"/>
                <a:gd name="connsiteX31" fmla="*/ 76579 w 92223"/>
                <a:gd name="connsiteY31" fmla="*/ 60214 h 68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223" h="684203">
                  <a:moveTo>
                    <a:pt x="76579" y="60214"/>
                  </a:moveTo>
                  <a:cubicBezTo>
                    <a:pt x="79141" y="44336"/>
                    <a:pt x="83523" y="28801"/>
                    <a:pt x="89628" y="13923"/>
                  </a:cubicBezTo>
                  <a:cubicBezTo>
                    <a:pt x="91305" y="10751"/>
                    <a:pt x="92190" y="7227"/>
                    <a:pt x="92200" y="3636"/>
                  </a:cubicBezTo>
                  <a:cubicBezTo>
                    <a:pt x="92152" y="2845"/>
                    <a:pt x="91886" y="2093"/>
                    <a:pt x="91438" y="1445"/>
                  </a:cubicBezTo>
                  <a:cubicBezTo>
                    <a:pt x="90771" y="778"/>
                    <a:pt x="89895" y="340"/>
                    <a:pt x="88961" y="207"/>
                  </a:cubicBezTo>
                  <a:cubicBezTo>
                    <a:pt x="81884" y="-689"/>
                    <a:pt x="74693" y="-12"/>
                    <a:pt x="67911" y="2207"/>
                  </a:cubicBezTo>
                  <a:cubicBezTo>
                    <a:pt x="58167" y="4217"/>
                    <a:pt x="48147" y="4569"/>
                    <a:pt x="38288" y="3255"/>
                  </a:cubicBezTo>
                  <a:cubicBezTo>
                    <a:pt x="33221" y="2121"/>
                    <a:pt x="27992" y="1921"/>
                    <a:pt x="22858" y="2683"/>
                  </a:cubicBezTo>
                  <a:cubicBezTo>
                    <a:pt x="17391" y="4112"/>
                    <a:pt x="12647" y="7503"/>
                    <a:pt x="9523" y="12208"/>
                  </a:cubicBezTo>
                  <a:cubicBezTo>
                    <a:pt x="6494" y="16952"/>
                    <a:pt x="4027" y="22038"/>
                    <a:pt x="2189" y="27353"/>
                  </a:cubicBezTo>
                  <a:cubicBezTo>
                    <a:pt x="-4288" y="44117"/>
                    <a:pt x="5046" y="62976"/>
                    <a:pt x="9904" y="80312"/>
                  </a:cubicBezTo>
                  <a:cubicBezTo>
                    <a:pt x="10952" y="84408"/>
                    <a:pt x="12095" y="88503"/>
                    <a:pt x="13523" y="92504"/>
                  </a:cubicBezTo>
                  <a:cubicBezTo>
                    <a:pt x="17781" y="103353"/>
                    <a:pt x="23039" y="113783"/>
                    <a:pt x="29240" y="123651"/>
                  </a:cubicBezTo>
                  <a:cubicBezTo>
                    <a:pt x="32030" y="129785"/>
                    <a:pt x="34269" y="136166"/>
                    <a:pt x="35907" y="142701"/>
                  </a:cubicBezTo>
                  <a:cubicBezTo>
                    <a:pt x="46575" y="173085"/>
                    <a:pt x="44099" y="206613"/>
                    <a:pt x="38574" y="238427"/>
                  </a:cubicBezTo>
                  <a:cubicBezTo>
                    <a:pt x="33050" y="270240"/>
                    <a:pt x="24858" y="301768"/>
                    <a:pt x="24477" y="333677"/>
                  </a:cubicBezTo>
                  <a:cubicBezTo>
                    <a:pt x="24096" y="365586"/>
                    <a:pt x="25811" y="400352"/>
                    <a:pt x="24477" y="433499"/>
                  </a:cubicBezTo>
                  <a:cubicBezTo>
                    <a:pt x="22001" y="492363"/>
                    <a:pt x="35526" y="550847"/>
                    <a:pt x="53719" y="606854"/>
                  </a:cubicBezTo>
                  <a:cubicBezTo>
                    <a:pt x="59596" y="626313"/>
                    <a:pt x="61568" y="646735"/>
                    <a:pt x="59529" y="666957"/>
                  </a:cubicBezTo>
                  <a:cubicBezTo>
                    <a:pt x="59101" y="670786"/>
                    <a:pt x="58910" y="674634"/>
                    <a:pt x="58958" y="678482"/>
                  </a:cubicBezTo>
                  <a:cubicBezTo>
                    <a:pt x="58901" y="679882"/>
                    <a:pt x="59224" y="681263"/>
                    <a:pt x="59910" y="682482"/>
                  </a:cubicBezTo>
                  <a:cubicBezTo>
                    <a:pt x="60663" y="683711"/>
                    <a:pt x="62139" y="684292"/>
                    <a:pt x="63530" y="683911"/>
                  </a:cubicBezTo>
                  <a:cubicBezTo>
                    <a:pt x="64958" y="683340"/>
                    <a:pt x="65435" y="681625"/>
                    <a:pt x="65720" y="680101"/>
                  </a:cubicBezTo>
                  <a:cubicBezTo>
                    <a:pt x="70664" y="655041"/>
                    <a:pt x="69254" y="629133"/>
                    <a:pt x="61625" y="604758"/>
                  </a:cubicBezTo>
                  <a:cubicBezTo>
                    <a:pt x="58481" y="596881"/>
                    <a:pt x="56434" y="588614"/>
                    <a:pt x="55529" y="580184"/>
                  </a:cubicBezTo>
                  <a:cubicBezTo>
                    <a:pt x="55024" y="568021"/>
                    <a:pt x="53367" y="555933"/>
                    <a:pt x="50576" y="544084"/>
                  </a:cubicBezTo>
                  <a:cubicBezTo>
                    <a:pt x="39717" y="494649"/>
                    <a:pt x="45908" y="443310"/>
                    <a:pt x="44099" y="392732"/>
                  </a:cubicBezTo>
                  <a:cubicBezTo>
                    <a:pt x="41146" y="311960"/>
                    <a:pt x="64768" y="232521"/>
                    <a:pt x="62672" y="151749"/>
                  </a:cubicBezTo>
                  <a:cubicBezTo>
                    <a:pt x="63101" y="136814"/>
                    <a:pt x="64539" y="121917"/>
                    <a:pt x="66959" y="107172"/>
                  </a:cubicBezTo>
                  <a:cubicBezTo>
                    <a:pt x="66959" y="103267"/>
                    <a:pt x="67816" y="99267"/>
                    <a:pt x="68483" y="95361"/>
                  </a:cubicBezTo>
                  <a:cubicBezTo>
                    <a:pt x="69149" y="91456"/>
                    <a:pt x="69911" y="88789"/>
                    <a:pt x="70673" y="85836"/>
                  </a:cubicBezTo>
                  <a:cubicBezTo>
                    <a:pt x="73150" y="77454"/>
                    <a:pt x="75055" y="69453"/>
                    <a:pt x="76579" y="6021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1" name="Freeform: Shape 280">
              <a:extLst>
                <a:ext uri="{FF2B5EF4-FFF2-40B4-BE49-F238E27FC236}">
                  <a16:creationId xmlns:a16="http://schemas.microsoft.com/office/drawing/2014/main" xmlns="" id="{6920C38A-B964-F7A9-874A-E00B6BC3F35E}"/>
                </a:ext>
              </a:extLst>
            </p:cNvPr>
            <p:cNvSpPr/>
            <p:nvPr/>
          </p:nvSpPr>
          <p:spPr>
            <a:xfrm>
              <a:off x="2790570" y="954330"/>
              <a:ext cx="82089" cy="695990"/>
            </a:xfrm>
            <a:custGeom>
              <a:avLst/>
              <a:gdLst>
                <a:gd name="connsiteX0" fmla="*/ 43760 w 82089"/>
                <a:gd name="connsiteY0" fmla="*/ 616737 h 695990"/>
                <a:gd name="connsiteX1" fmla="*/ 38141 w 82089"/>
                <a:gd name="connsiteY1" fmla="*/ 583685 h 695990"/>
                <a:gd name="connsiteX2" fmla="*/ 25187 w 82089"/>
                <a:gd name="connsiteY2" fmla="*/ 558444 h 695990"/>
                <a:gd name="connsiteX3" fmla="*/ 11566 w 82089"/>
                <a:gd name="connsiteY3" fmla="*/ 512152 h 695990"/>
                <a:gd name="connsiteX4" fmla="*/ 14519 w 82089"/>
                <a:gd name="connsiteY4" fmla="*/ 493102 h 695990"/>
                <a:gd name="connsiteX5" fmla="*/ 31092 w 82089"/>
                <a:gd name="connsiteY5" fmla="*/ 474052 h 695990"/>
                <a:gd name="connsiteX6" fmla="*/ 53000 w 82089"/>
                <a:gd name="connsiteY6" fmla="*/ 461479 h 695990"/>
                <a:gd name="connsiteX7" fmla="*/ 60810 w 82089"/>
                <a:gd name="connsiteY7" fmla="*/ 456241 h 695990"/>
                <a:gd name="connsiteX8" fmla="*/ 66430 w 82089"/>
                <a:gd name="connsiteY8" fmla="*/ 448240 h 695990"/>
                <a:gd name="connsiteX9" fmla="*/ 79098 w 82089"/>
                <a:gd name="connsiteY9" fmla="*/ 420808 h 695990"/>
                <a:gd name="connsiteX10" fmla="*/ 79765 w 82089"/>
                <a:gd name="connsiteY10" fmla="*/ 419855 h 695990"/>
                <a:gd name="connsiteX11" fmla="*/ 82051 w 82089"/>
                <a:gd name="connsiteY11" fmla="*/ 407949 h 695990"/>
                <a:gd name="connsiteX12" fmla="*/ 78527 w 82089"/>
                <a:gd name="connsiteY12" fmla="*/ 396519 h 695990"/>
                <a:gd name="connsiteX13" fmla="*/ 63953 w 82089"/>
                <a:gd name="connsiteY13" fmla="*/ 391185 h 695990"/>
                <a:gd name="connsiteX14" fmla="*/ 49761 w 82089"/>
                <a:gd name="connsiteY14" fmla="*/ 398424 h 695990"/>
                <a:gd name="connsiteX15" fmla="*/ 43665 w 82089"/>
                <a:gd name="connsiteY15" fmla="*/ 403377 h 695990"/>
                <a:gd name="connsiteX16" fmla="*/ 34140 w 82089"/>
                <a:gd name="connsiteY16" fmla="*/ 402710 h 695990"/>
                <a:gd name="connsiteX17" fmla="*/ 28235 w 82089"/>
                <a:gd name="connsiteY17" fmla="*/ 394900 h 695990"/>
                <a:gd name="connsiteX18" fmla="*/ 29378 w 82089"/>
                <a:gd name="connsiteY18" fmla="*/ 367944 h 695990"/>
                <a:gd name="connsiteX19" fmla="*/ 47285 w 82089"/>
                <a:gd name="connsiteY19" fmla="*/ 332892 h 695990"/>
                <a:gd name="connsiteX20" fmla="*/ 52524 w 82089"/>
                <a:gd name="connsiteY20" fmla="*/ 300888 h 695990"/>
                <a:gd name="connsiteX21" fmla="*/ 65382 w 82089"/>
                <a:gd name="connsiteY21" fmla="*/ 244881 h 695990"/>
                <a:gd name="connsiteX22" fmla="*/ 70907 w 82089"/>
                <a:gd name="connsiteY22" fmla="*/ 217639 h 695990"/>
                <a:gd name="connsiteX23" fmla="*/ 68240 w 82089"/>
                <a:gd name="connsiteY23" fmla="*/ 186112 h 695990"/>
                <a:gd name="connsiteX24" fmla="*/ 67668 w 82089"/>
                <a:gd name="connsiteY24" fmla="*/ 175348 h 695990"/>
                <a:gd name="connsiteX25" fmla="*/ 66240 w 82089"/>
                <a:gd name="connsiteY25" fmla="*/ 132105 h 695990"/>
                <a:gd name="connsiteX26" fmla="*/ 71859 w 82089"/>
                <a:gd name="connsiteY26" fmla="*/ 88956 h 695990"/>
                <a:gd name="connsiteX27" fmla="*/ 81384 w 82089"/>
                <a:gd name="connsiteY27" fmla="*/ 21043 h 695990"/>
                <a:gd name="connsiteX28" fmla="*/ 77479 w 82089"/>
                <a:gd name="connsiteY28" fmla="*/ 3041 h 695990"/>
                <a:gd name="connsiteX29" fmla="*/ 71478 w 82089"/>
                <a:gd name="connsiteY29" fmla="*/ 184 h 695990"/>
                <a:gd name="connsiteX30" fmla="*/ 44332 w 82089"/>
                <a:gd name="connsiteY30" fmla="*/ 4851 h 695990"/>
                <a:gd name="connsiteX31" fmla="*/ 17281 w 82089"/>
                <a:gd name="connsiteY31" fmla="*/ 5708 h 695990"/>
                <a:gd name="connsiteX32" fmla="*/ 11757 w 82089"/>
                <a:gd name="connsiteY32" fmla="*/ 2565 h 695990"/>
                <a:gd name="connsiteX33" fmla="*/ 2232 w 82089"/>
                <a:gd name="connsiteY33" fmla="*/ 6470 h 695990"/>
                <a:gd name="connsiteX34" fmla="*/ 898 w 82089"/>
                <a:gd name="connsiteY34" fmla="*/ 13995 h 695990"/>
                <a:gd name="connsiteX35" fmla="*/ 422 w 82089"/>
                <a:gd name="connsiteY35" fmla="*/ 33045 h 695990"/>
                <a:gd name="connsiteX36" fmla="*/ 2041 w 82089"/>
                <a:gd name="connsiteY36" fmla="*/ 103911 h 695990"/>
                <a:gd name="connsiteX37" fmla="*/ 5375 w 82089"/>
                <a:gd name="connsiteY37" fmla="*/ 123532 h 695990"/>
                <a:gd name="connsiteX38" fmla="*/ 9566 w 82089"/>
                <a:gd name="connsiteY38" fmla="*/ 138391 h 695990"/>
                <a:gd name="connsiteX39" fmla="*/ 15185 w 82089"/>
                <a:gd name="connsiteY39" fmla="*/ 168776 h 695990"/>
                <a:gd name="connsiteX40" fmla="*/ 20805 w 82089"/>
                <a:gd name="connsiteY40" fmla="*/ 202780 h 695990"/>
                <a:gd name="connsiteX41" fmla="*/ 21853 w 82089"/>
                <a:gd name="connsiteY41" fmla="*/ 208972 h 695990"/>
                <a:gd name="connsiteX42" fmla="*/ 23377 w 82089"/>
                <a:gd name="connsiteY42" fmla="*/ 217258 h 695990"/>
                <a:gd name="connsiteX43" fmla="*/ 32330 w 82089"/>
                <a:gd name="connsiteY43" fmla="*/ 246595 h 695990"/>
                <a:gd name="connsiteX44" fmla="*/ 42713 w 82089"/>
                <a:gd name="connsiteY44" fmla="*/ 289839 h 695990"/>
                <a:gd name="connsiteX45" fmla="*/ 36521 w 82089"/>
                <a:gd name="connsiteY45" fmla="*/ 333559 h 695990"/>
                <a:gd name="connsiteX46" fmla="*/ 20615 w 82089"/>
                <a:gd name="connsiteY46" fmla="*/ 360324 h 695990"/>
                <a:gd name="connsiteX47" fmla="*/ 16900 w 82089"/>
                <a:gd name="connsiteY47" fmla="*/ 391947 h 695990"/>
                <a:gd name="connsiteX48" fmla="*/ 22329 w 82089"/>
                <a:gd name="connsiteY48" fmla="*/ 405758 h 695990"/>
                <a:gd name="connsiteX49" fmla="*/ 35569 w 82089"/>
                <a:gd name="connsiteY49" fmla="*/ 421474 h 695990"/>
                <a:gd name="connsiteX50" fmla="*/ 45094 w 82089"/>
                <a:gd name="connsiteY50" fmla="*/ 421474 h 695990"/>
                <a:gd name="connsiteX51" fmla="*/ 49761 w 82089"/>
                <a:gd name="connsiteY51" fmla="*/ 415569 h 695990"/>
                <a:gd name="connsiteX52" fmla="*/ 53667 w 82089"/>
                <a:gd name="connsiteY52" fmla="*/ 408235 h 695990"/>
                <a:gd name="connsiteX53" fmla="*/ 57667 w 82089"/>
                <a:gd name="connsiteY53" fmla="*/ 402996 h 695990"/>
                <a:gd name="connsiteX54" fmla="*/ 67668 w 82089"/>
                <a:gd name="connsiteY54" fmla="*/ 403853 h 695990"/>
                <a:gd name="connsiteX55" fmla="*/ 70621 w 82089"/>
                <a:gd name="connsiteY55" fmla="*/ 406996 h 695990"/>
                <a:gd name="connsiteX56" fmla="*/ 71288 w 82089"/>
                <a:gd name="connsiteY56" fmla="*/ 410140 h 695990"/>
                <a:gd name="connsiteX57" fmla="*/ 68430 w 82089"/>
                <a:gd name="connsiteY57" fmla="*/ 422332 h 695990"/>
                <a:gd name="connsiteX58" fmla="*/ 61858 w 82089"/>
                <a:gd name="connsiteY58" fmla="*/ 433095 h 695990"/>
                <a:gd name="connsiteX59" fmla="*/ 26139 w 82089"/>
                <a:gd name="connsiteY59" fmla="*/ 466718 h 695990"/>
                <a:gd name="connsiteX60" fmla="*/ 8327 w 82089"/>
                <a:gd name="connsiteY60" fmla="*/ 483958 h 695990"/>
                <a:gd name="connsiteX61" fmla="*/ 6137 w 82089"/>
                <a:gd name="connsiteY61" fmla="*/ 489673 h 695990"/>
                <a:gd name="connsiteX62" fmla="*/ 3279 w 82089"/>
                <a:gd name="connsiteY62" fmla="*/ 516629 h 695990"/>
                <a:gd name="connsiteX63" fmla="*/ 15852 w 82089"/>
                <a:gd name="connsiteY63" fmla="*/ 559015 h 695990"/>
                <a:gd name="connsiteX64" fmla="*/ 20043 w 82089"/>
                <a:gd name="connsiteY64" fmla="*/ 567112 h 695990"/>
                <a:gd name="connsiteX65" fmla="*/ 37188 w 82089"/>
                <a:gd name="connsiteY65" fmla="*/ 621404 h 695990"/>
                <a:gd name="connsiteX66" fmla="*/ 37188 w 82089"/>
                <a:gd name="connsiteY66" fmla="*/ 624928 h 695990"/>
                <a:gd name="connsiteX67" fmla="*/ 36236 w 82089"/>
                <a:gd name="connsiteY67" fmla="*/ 653027 h 695990"/>
                <a:gd name="connsiteX68" fmla="*/ 30902 w 82089"/>
                <a:gd name="connsiteY68" fmla="*/ 666648 h 695990"/>
                <a:gd name="connsiteX69" fmla="*/ 30140 w 82089"/>
                <a:gd name="connsiteY69" fmla="*/ 676173 h 695990"/>
                <a:gd name="connsiteX70" fmla="*/ 32616 w 82089"/>
                <a:gd name="connsiteY70" fmla="*/ 695223 h 695990"/>
                <a:gd name="connsiteX71" fmla="*/ 35312 w 82089"/>
                <a:gd name="connsiteY71" fmla="*/ 695290 h 695990"/>
                <a:gd name="connsiteX72" fmla="*/ 35378 w 82089"/>
                <a:gd name="connsiteY72" fmla="*/ 695223 h 695990"/>
                <a:gd name="connsiteX73" fmla="*/ 36331 w 82089"/>
                <a:gd name="connsiteY73" fmla="*/ 692270 h 695990"/>
                <a:gd name="connsiteX74" fmla="*/ 36331 w 82089"/>
                <a:gd name="connsiteY74" fmla="*/ 670553 h 695990"/>
                <a:gd name="connsiteX75" fmla="*/ 43856 w 82089"/>
                <a:gd name="connsiteY75" fmla="*/ 651503 h 695990"/>
                <a:gd name="connsiteX76" fmla="*/ 46618 w 82089"/>
                <a:gd name="connsiteY76" fmla="*/ 628072 h 695990"/>
                <a:gd name="connsiteX77" fmla="*/ 43760 w 82089"/>
                <a:gd name="connsiteY77" fmla="*/ 616737 h 69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2089" h="695990">
                  <a:moveTo>
                    <a:pt x="43760" y="616737"/>
                  </a:moveTo>
                  <a:cubicBezTo>
                    <a:pt x="43399" y="605516"/>
                    <a:pt x="41503" y="594401"/>
                    <a:pt x="38141" y="583685"/>
                  </a:cubicBezTo>
                  <a:cubicBezTo>
                    <a:pt x="34302" y="575036"/>
                    <a:pt x="29978" y="566607"/>
                    <a:pt x="25187" y="558444"/>
                  </a:cubicBezTo>
                  <a:cubicBezTo>
                    <a:pt x="17519" y="544109"/>
                    <a:pt x="12880" y="528354"/>
                    <a:pt x="11566" y="512152"/>
                  </a:cubicBezTo>
                  <a:cubicBezTo>
                    <a:pt x="10994" y="505656"/>
                    <a:pt x="12004" y="499122"/>
                    <a:pt x="14519" y="493102"/>
                  </a:cubicBezTo>
                  <a:cubicBezTo>
                    <a:pt x="18205" y="485358"/>
                    <a:pt x="23929" y="478767"/>
                    <a:pt x="31092" y="474052"/>
                  </a:cubicBezTo>
                  <a:cubicBezTo>
                    <a:pt x="38150" y="469452"/>
                    <a:pt x="45466" y="465261"/>
                    <a:pt x="53000" y="461479"/>
                  </a:cubicBezTo>
                  <a:cubicBezTo>
                    <a:pt x="55838" y="460117"/>
                    <a:pt x="58467" y="458355"/>
                    <a:pt x="60810" y="456241"/>
                  </a:cubicBezTo>
                  <a:cubicBezTo>
                    <a:pt x="63030" y="453840"/>
                    <a:pt x="64925" y="451145"/>
                    <a:pt x="66430" y="448240"/>
                  </a:cubicBezTo>
                  <a:cubicBezTo>
                    <a:pt x="72097" y="439839"/>
                    <a:pt x="76374" y="430571"/>
                    <a:pt x="79098" y="420808"/>
                  </a:cubicBezTo>
                  <a:cubicBezTo>
                    <a:pt x="79098" y="420808"/>
                    <a:pt x="79670" y="420236"/>
                    <a:pt x="79765" y="419855"/>
                  </a:cubicBezTo>
                  <a:cubicBezTo>
                    <a:pt x="81041" y="415997"/>
                    <a:pt x="81803" y="411997"/>
                    <a:pt x="82051" y="407949"/>
                  </a:cubicBezTo>
                  <a:cubicBezTo>
                    <a:pt x="82222" y="403844"/>
                    <a:pt x="80975" y="399814"/>
                    <a:pt x="78527" y="396519"/>
                  </a:cubicBezTo>
                  <a:cubicBezTo>
                    <a:pt x="74869" y="392404"/>
                    <a:pt x="69402" y="390404"/>
                    <a:pt x="63953" y="391185"/>
                  </a:cubicBezTo>
                  <a:cubicBezTo>
                    <a:pt x="58581" y="392042"/>
                    <a:pt x="53609" y="394576"/>
                    <a:pt x="49761" y="398424"/>
                  </a:cubicBezTo>
                  <a:cubicBezTo>
                    <a:pt x="47999" y="400386"/>
                    <a:pt x="45942" y="402053"/>
                    <a:pt x="43665" y="403377"/>
                  </a:cubicBezTo>
                  <a:cubicBezTo>
                    <a:pt x="40570" y="404701"/>
                    <a:pt x="37026" y="404453"/>
                    <a:pt x="34140" y="402710"/>
                  </a:cubicBezTo>
                  <a:cubicBezTo>
                    <a:pt x="31121" y="401100"/>
                    <a:pt x="28959" y="398243"/>
                    <a:pt x="28235" y="394900"/>
                  </a:cubicBezTo>
                  <a:cubicBezTo>
                    <a:pt x="26558" y="385946"/>
                    <a:pt x="26949" y="376726"/>
                    <a:pt x="29378" y="367944"/>
                  </a:cubicBezTo>
                  <a:cubicBezTo>
                    <a:pt x="33283" y="355371"/>
                    <a:pt x="42808" y="345274"/>
                    <a:pt x="47285" y="332892"/>
                  </a:cubicBezTo>
                  <a:cubicBezTo>
                    <a:pt x="49990" y="322405"/>
                    <a:pt x="51743" y="311689"/>
                    <a:pt x="52524" y="300888"/>
                  </a:cubicBezTo>
                  <a:cubicBezTo>
                    <a:pt x="54981" y="281847"/>
                    <a:pt x="59286" y="263083"/>
                    <a:pt x="65382" y="244881"/>
                  </a:cubicBezTo>
                  <a:cubicBezTo>
                    <a:pt x="68735" y="236175"/>
                    <a:pt x="70602" y="226964"/>
                    <a:pt x="70907" y="217639"/>
                  </a:cubicBezTo>
                  <a:cubicBezTo>
                    <a:pt x="70592" y="207086"/>
                    <a:pt x="69697" y="196561"/>
                    <a:pt x="68240" y="186112"/>
                  </a:cubicBezTo>
                  <a:cubicBezTo>
                    <a:pt x="68240" y="182492"/>
                    <a:pt x="68240" y="178873"/>
                    <a:pt x="67668" y="175348"/>
                  </a:cubicBezTo>
                  <a:cubicBezTo>
                    <a:pt x="67097" y="161061"/>
                    <a:pt x="66620" y="146773"/>
                    <a:pt x="66240" y="132105"/>
                  </a:cubicBezTo>
                  <a:cubicBezTo>
                    <a:pt x="66592" y="117560"/>
                    <a:pt x="68478" y="103101"/>
                    <a:pt x="71859" y="88956"/>
                  </a:cubicBezTo>
                  <a:cubicBezTo>
                    <a:pt x="76241" y="66477"/>
                    <a:pt x="79413" y="43837"/>
                    <a:pt x="81384" y="21043"/>
                  </a:cubicBezTo>
                  <a:cubicBezTo>
                    <a:pt x="82965" y="14766"/>
                    <a:pt x="81517" y="8108"/>
                    <a:pt x="77479" y="3041"/>
                  </a:cubicBezTo>
                  <a:cubicBezTo>
                    <a:pt x="75736" y="1622"/>
                    <a:pt x="73678" y="641"/>
                    <a:pt x="71478" y="184"/>
                  </a:cubicBezTo>
                  <a:cubicBezTo>
                    <a:pt x="62163" y="-969"/>
                    <a:pt x="52724" y="660"/>
                    <a:pt x="44332" y="4851"/>
                  </a:cubicBezTo>
                  <a:cubicBezTo>
                    <a:pt x="35864" y="9023"/>
                    <a:pt x="25996" y="9337"/>
                    <a:pt x="17281" y="5708"/>
                  </a:cubicBezTo>
                  <a:cubicBezTo>
                    <a:pt x="15576" y="4441"/>
                    <a:pt x="13719" y="3384"/>
                    <a:pt x="11757" y="2565"/>
                  </a:cubicBezTo>
                  <a:cubicBezTo>
                    <a:pt x="8061" y="1536"/>
                    <a:pt x="4136" y="3146"/>
                    <a:pt x="2232" y="6470"/>
                  </a:cubicBezTo>
                  <a:cubicBezTo>
                    <a:pt x="1174" y="8832"/>
                    <a:pt x="717" y="11414"/>
                    <a:pt x="898" y="13995"/>
                  </a:cubicBezTo>
                  <a:lnTo>
                    <a:pt x="422" y="33045"/>
                  </a:lnTo>
                  <a:cubicBezTo>
                    <a:pt x="-512" y="56676"/>
                    <a:pt x="22" y="80346"/>
                    <a:pt x="2041" y="103911"/>
                  </a:cubicBezTo>
                  <a:cubicBezTo>
                    <a:pt x="2536" y="110540"/>
                    <a:pt x="3651" y="117112"/>
                    <a:pt x="5375" y="123532"/>
                  </a:cubicBezTo>
                  <a:cubicBezTo>
                    <a:pt x="7232" y="128342"/>
                    <a:pt x="8642" y="133315"/>
                    <a:pt x="9566" y="138391"/>
                  </a:cubicBezTo>
                  <a:cubicBezTo>
                    <a:pt x="10709" y="148583"/>
                    <a:pt x="13661" y="158680"/>
                    <a:pt x="15185" y="168776"/>
                  </a:cubicBezTo>
                  <a:cubicBezTo>
                    <a:pt x="16710" y="178873"/>
                    <a:pt x="18805" y="191446"/>
                    <a:pt x="20805" y="202780"/>
                  </a:cubicBezTo>
                  <a:lnTo>
                    <a:pt x="21853" y="208972"/>
                  </a:lnTo>
                  <a:cubicBezTo>
                    <a:pt x="22329" y="211734"/>
                    <a:pt x="22805" y="214496"/>
                    <a:pt x="23377" y="217258"/>
                  </a:cubicBezTo>
                  <a:cubicBezTo>
                    <a:pt x="25406" y="227307"/>
                    <a:pt x="28406" y="237127"/>
                    <a:pt x="32330" y="246595"/>
                  </a:cubicBezTo>
                  <a:cubicBezTo>
                    <a:pt x="37788" y="260454"/>
                    <a:pt x="41284" y="275008"/>
                    <a:pt x="42713" y="289839"/>
                  </a:cubicBezTo>
                  <a:cubicBezTo>
                    <a:pt x="44856" y="304707"/>
                    <a:pt x="42713" y="319871"/>
                    <a:pt x="36521" y="333559"/>
                  </a:cubicBezTo>
                  <a:cubicBezTo>
                    <a:pt x="31950" y="343084"/>
                    <a:pt x="24901" y="350894"/>
                    <a:pt x="20615" y="360324"/>
                  </a:cubicBezTo>
                  <a:cubicBezTo>
                    <a:pt x="16214" y="370249"/>
                    <a:pt x="14919" y="381269"/>
                    <a:pt x="16900" y="391947"/>
                  </a:cubicBezTo>
                  <a:cubicBezTo>
                    <a:pt x="18081" y="396776"/>
                    <a:pt x="19910" y="401415"/>
                    <a:pt x="22329" y="405758"/>
                  </a:cubicBezTo>
                  <a:cubicBezTo>
                    <a:pt x="24901" y="412302"/>
                    <a:pt x="29549" y="417826"/>
                    <a:pt x="35569" y="421474"/>
                  </a:cubicBezTo>
                  <a:cubicBezTo>
                    <a:pt x="38541" y="423084"/>
                    <a:pt x="42122" y="423084"/>
                    <a:pt x="45094" y="421474"/>
                  </a:cubicBezTo>
                  <a:cubicBezTo>
                    <a:pt x="47190" y="420008"/>
                    <a:pt x="48818" y="417950"/>
                    <a:pt x="49761" y="415569"/>
                  </a:cubicBezTo>
                  <a:lnTo>
                    <a:pt x="53667" y="408235"/>
                  </a:lnTo>
                  <a:cubicBezTo>
                    <a:pt x="54581" y="406206"/>
                    <a:pt x="55952" y="404415"/>
                    <a:pt x="57667" y="402996"/>
                  </a:cubicBezTo>
                  <a:cubicBezTo>
                    <a:pt x="60896" y="401357"/>
                    <a:pt x="64773" y="401691"/>
                    <a:pt x="67668" y="403853"/>
                  </a:cubicBezTo>
                  <a:cubicBezTo>
                    <a:pt x="68945" y="404577"/>
                    <a:pt x="69983" y="405672"/>
                    <a:pt x="70621" y="406996"/>
                  </a:cubicBezTo>
                  <a:cubicBezTo>
                    <a:pt x="71031" y="407996"/>
                    <a:pt x="71259" y="409063"/>
                    <a:pt x="71288" y="410140"/>
                  </a:cubicBezTo>
                  <a:cubicBezTo>
                    <a:pt x="71297" y="414369"/>
                    <a:pt x="70316" y="418541"/>
                    <a:pt x="68430" y="422332"/>
                  </a:cubicBezTo>
                  <a:cubicBezTo>
                    <a:pt x="66611" y="426132"/>
                    <a:pt x="64401" y="429742"/>
                    <a:pt x="61858" y="433095"/>
                  </a:cubicBezTo>
                  <a:cubicBezTo>
                    <a:pt x="51933" y="446230"/>
                    <a:pt x="39855" y="457603"/>
                    <a:pt x="26139" y="466718"/>
                  </a:cubicBezTo>
                  <a:cubicBezTo>
                    <a:pt x="18862" y="470899"/>
                    <a:pt x="12747" y="476824"/>
                    <a:pt x="8327" y="483958"/>
                  </a:cubicBezTo>
                  <a:cubicBezTo>
                    <a:pt x="7413" y="485787"/>
                    <a:pt x="6680" y="487702"/>
                    <a:pt x="6137" y="489673"/>
                  </a:cubicBezTo>
                  <a:cubicBezTo>
                    <a:pt x="3479" y="498398"/>
                    <a:pt x="2508" y="507542"/>
                    <a:pt x="3279" y="516629"/>
                  </a:cubicBezTo>
                  <a:cubicBezTo>
                    <a:pt x="4832" y="531412"/>
                    <a:pt x="9099" y="545776"/>
                    <a:pt x="15852" y="559015"/>
                  </a:cubicBezTo>
                  <a:cubicBezTo>
                    <a:pt x="17186" y="561778"/>
                    <a:pt x="18615" y="564445"/>
                    <a:pt x="20043" y="567112"/>
                  </a:cubicBezTo>
                  <a:cubicBezTo>
                    <a:pt x="28806" y="584104"/>
                    <a:pt x="34607" y="602459"/>
                    <a:pt x="37188" y="621404"/>
                  </a:cubicBezTo>
                  <a:cubicBezTo>
                    <a:pt x="37188" y="622928"/>
                    <a:pt x="37188" y="623500"/>
                    <a:pt x="37188" y="624928"/>
                  </a:cubicBezTo>
                  <a:cubicBezTo>
                    <a:pt x="39827" y="634158"/>
                    <a:pt x="39493" y="643997"/>
                    <a:pt x="36236" y="653027"/>
                  </a:cubicBezTo>
                  <a:cubicBezTo>
                    <a:pt x="34197" y="657456"/>
                    <a:pt x="32416" y="662009"/>
                    <a:pt x="30902" y="666648"/>
                  </a:cubicBezTo>
                  <a:cubicBezTo>
                    <a:pt x="30244" y="669782"/>
                    <a:pt x="29997" y="672982"/>
                    <a:pt x="30140" y="676173"/>
                  </a:cubicBezTo>
                  <a:cubicBezTo>
                    <a:pt x="30159" y="682602"/>
                    <a:pt x="30987" y="689003"/>
                    <a:pt x="32616" y="695223"/>
                  </a:cubicBezTo>
                  <a:cubicBezTo>
                    <a:pt x="33340" y="695985"/>
                    <a:pt x="34550" y="696013"/>
                    <a:pt x="35312" y="695290"/>
                  </a:cubicBezTo>
                  <a:cubicBezTo>
                    <a:pt x="35331" y="695270"/>
                    <a:pt x="35360" y="695242"/>
                    <a:pt x="35378" y="695223"/>
                  </a:cubicBezTo>
                  <a:cubicBezTo>
                    <a:pt x="36017" y="694375"/>
                    <a:pt x="36350" y="693337"/>
                    <a:pt x="36331" y="692270"/>
                  </a:cubicBezTo>
                  <a:cubicBezTo>
                    <a:pt x="35902" y="685041"/>
                    <a:pt x="35902" y="677783"/>
                    <a:pt x="36331" y="670553"/>
                  </a:cubicBezTo>
                  <a:cubicBezTo>
                    <a:pt x="38312" y="664009"/>
                    <a:pt x="40827" y="657637"/>
                    <a:pt x="43856" y="651503"/>
                  </a:cubicBezTo>
                  <a:cubicBezTo>
                    <a:pt x="46104" y="643912"/>
                    <a:pt x="47037" y="635987"/>
                    <a:pt x="46618" y="628072"/>
                  </a:cubicBezTo>
                  <a:cubicBezTo>
                    <a:pt x="46332" y="623785"/>
                    <a:pt x="44046" y="620356"/>
                    <a:pt x="43760" y="61673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2" name="Freeform: Shape 281">
              <a:extLst>
                <a:ext uri="{FF2B5EF4-FFF2-40B4-BE49-F238E27FC236}">
                  <a16:creationId xmlns:a16="http://schemas.microsoft.com/office/drawing/2014/main" xmlns="" id="{E4D6CEC5-BEFB-84DF-088D-B0D6471671E5}"/>
                </a:ext>
              </a:extLst>
            </p:cNvPr>
            <p:cNvSpPr/>
            <p:nvPr/>
          </p:nvSpPr>
          <p:spPr>
            <a:xfrm>
              <a:off x="3122783" y="958024"/>
              <a:ext cx="126613" cy="689750"/>
            </a:xfrm>
            <a:custGeom>
              <a:avLst/>
              <a:gdLst>
                <a:gd name="connsiteX0" fmla="*/ 56543 w 126613"/>
                <a:gd name="connsiteY0" fmla="*/ 547987 h 689750"/>
                <a:gd name="connsiteX1" fmla="*/ 57210 w 126613"/>
                <a:gd name="connsiteY1" fmla="*/ 522175 h 689750"/>
                <a:gd name="connsiteX2" fmla="*/ 67782 w 126613"/>
                <a:gd name="connsiteY2" fmla="*/ 498076 h 689750"/>
                <a:gd name="connsiteX3" fmla="*/ 72450 w 126613"/>
                <a:gd name="connsiteY3" fmla="*/ 484455 h 689750"/>
                <a:gd name="connsiteX4" fmla="*/ 73783 w 126613"/>
                <a:gd name="connsiteY4" fmla="*/ 474359 h 689750"/>
                <a:gd name="connsiteX5" fmla="*/ 62544 w 126613"/>
                <a:gd name="connsiteY5" fmla="*/ 457881 h 689750"/>
                <a:gd name="connsiteX6" fmla="*/ 57400 w 126613"/>
                <a:gd name="connsiteY6" fmla="*/ 455880 h 689750"/>
                <a:gd name="connsiteX7" fmla="*/ 41874 w 126613"/>
                <a:gd name="connsiteY7" fmla="*/ 463120 h 689750"/>
                <a:gd name="connsiteX8" fmla="*/ 33873 w 126613"/>
                <a:gd name="connsiteY8" fmla="*/ 479217 h 689750"/>
                <a:gd name="connsiteX9" fmla="*/ 26729 w 126613"/>
                <a:gd name="connsiteY9" fmla="*/ 492647 h 689750"/>
                <a:gd name="connsiteX10" fmla="*/ 20919 w 126613"/>
                <a:gd name="connsiteY10" fmla="*/ 499314 h 689750"/>
                <a:gd name="connsiteX11" fmla="*/ 12728 w 126613"/>
                <a:gd name="connsiteY11" fmla="*/ 498743 h 689750"/>
                <a:gd name="connsiteX12" fmla="*/ 11394 w 126613"/>
                <a:gd name="connsiteY12" fmla="*/ 490742 h 689750"/>
                <a:gd name="connsiteX13" fmla="*/ 12918 w 126613"/>
                <a:gd name="connsiteY13" fmla="*/ 480360 h 689750"/>
                <a:gd name="connsiteX14" fmla="*/ 23491 w 126613"/>
                <a:gd name="connsiteY14" fmla="*/ 440926 h 689750"/>
                <a:gd name="connsiteX15" fmla="*/ 28635 w 126613"/>
                <a:gd name="connsiteY15" fmla="*/ 425972 h 689750"/>
                <a:gd name="connsiteX16" fmla="*/ 33492 w 126613"/>
                <a:gd name="connsiteY16" fmla="*/ 395206 h 689750"/>
                <a:gd name="connsiteX17" fmla="*/ 37778 w 126613"/>
                <a:gd name="connsiteY17" fmla="*/ 342438 h 689750"/>
                <a:gd name="connsiteX18" fmla="*/ 53019 w 126613"/>
                <a:gd name="connsiteY18" fmla="*/ 246426 h 689750"/>
                <a:gd name="connsiteX19" fmla="*/ 57305 w 126613"/>
                <a:gd name="connsiteY19" fmla="*/ 228614 h 689750"/>
                <a:gd name="connsiteX20" fmla="*/ 97595 w 126613"/>
                <a:gd name="connsiteY20" fmla="*/ 151080 h 689750"/>
                <a:gd name="connsiteX21" fmla="*/ 106263 w 126613"/>
                <a:gd name="connsiteY21" fmla="*/ 134602 h 689750"/>
                <a:gd name="connsiteX22" fmla="*/ 124170 w 126613"/>
                <a:gd name="connsiteY22" fmla="*/ 42781 h 689750"/>
                <a:gd name="connsiteX23" fmla="*/ 125218 w 126613"/>
                <a:gd name="connsiteY23" fmla="*/ 30494 h 689750"/>
                <a:gd name="connsiteX24" fmla="*/ 126552 w 126613"/>
                <a:gd name="connsiteY24" fmla="*/ 14683 h 689750"/>
                <a:gd name="connsiteX25" fmla="*/ 125218 w 126613"/>
                <a:gd name="connsiteY25" fmla="*/ 6586 h 689750"/>
                <a:gd name="connsiteX26" fmla="*/ 119598 w 126613"/>
                <a:gd name="connsiteY26" fmla="*/ 871 h 689750"/>
                <a:gd name="connsiteX27" fmla="*/ 114931 w 126613"/>
                <a:gd name="connsiteY27" fmla="*/ 871 h 689750"/>
                <a:gd name="connsiteX28" fmla="*/ 94357 w 126613"/>
                <a:gd name="connsiteY28" fmla="*/ 4014 h 689750"/>
                <a:gd name="connsiteX29" fmla="*/ 73688 w 126613"/>
                <a:gd name="connsiteY29" fmla="*/ 4014 h 689750"/>
                <a:gd name="connsiteX30" fmla="*/ 57305 w 126613"/>
                <a:gd name="connsiteY30" fmla="*/ -177 h 689750"/>
                <a:gd name="connsiteX31" fmla="*/ 52447 w 126613"/>
                <a:gd name="connsiteY31" fmla="*/ 1919 h 689750"/>
                <a:gd name="connsiteX32" fmla="*/ 50733 w 126613"/>
                <a:gd name="connsiteY32" fmla="*/ 8967 h 689750"/>
                <a:gd name="connsiteX33" fmla="*/ 51304 w 126613"/>
                <a:gd name="connsiteY33" fmla="*/ 16492 h 689750"/>
                <a:gd name="connsiteX34" fmla="*/ 56352 w 126613"/>
                <a:gd name="connsiteY34" fmla="*/ 83739 h 689750"/>
                <a:gd name="connsiteX35" fmla="*/ 55781 w 126613"/>
                <a:gd name="connsiteY35" fmla="*/ 98883 h 689750"/>
                <a:gd name="connsiteX36" fmla="*/ 54257 w 126613"/>
                <a:gd name="connsiteY36" fmla="*/ 132507 h 689750"/>
                <a:gd name="connsiteX37" fmla="*/ 47875 w 126613"/>
                <a:gd name="connsiteY37" fmla="*/ 165654 h 689750"/>
                <a:gd name="connsiteX38" fmla="*/ 46351 w 126613"/>
                <a:gd name="connsiteY38" fmla="*/ 248140 h 689750"/>
                <a:gd name="connsiteX39" fmla="*/ 30254 w 126613"/>
                <a:gd name="connsiteY39" fmla="*/ 316244 h 689750"/>
                <a:gd name="connsiteX40" fmla="*/ 26729 w 126613"/>
                <a:gd name="connsiteY40" fmla="*/ 384157 h 689750"/>
                <a:gd name="connsiteX41" fmla="*/ 13680 w 126613"/>
                <a:gd name="connsiteY41" fmla="*/ 442355 h 689750"/>
                <a:gd name="connsiteX42" fmla="*/ 5870 w 126613"/>
                <a:gd name="connsiteY42" fmla="*/ 463500 h 689750"/>
                <a:gd name="connsiteX43" fmla="*/ 2060 w 126613"/>
                <a:gd name="connsiteY43" fmla="*/ 475312 h 689750"/>
                <a:gd name="connsiteX44" fmla="*/ 440 w 126613"/>
                <a:gd name="connsiteY44" fmla="*/ 487694 h 689750"/>
                <a:gd name="connsiteX45" fmla="*/ 4536 w 126613"/>
                <a:gd name="connsiteY45" fmla="*/ 506744 h 689750"/>
                <a:gd name="connsiteX46" fmla="*/ 24634 w 126613"/>
                <a:gd name="connsiteY46" fmla="*/ 508363 h 689750"/>
                <a:gd name="connsiteX47" fmla="*/ 37969 w 126613"/>
                <a:gd name="connsiteY47" fmla="*/ 491599 h 689750"/>
                <a:gd name="connsiteX48" fmla="*/ 46637 w 126613"/>
                <a:gd name="connsiteY48" fmla="*/ 471597 h 689750"/>
                <a:gd name="connsiteX49" fmla="*/ 53400 w 126613"/>
                <a:gd name="connsiteY49" fmla="*/ 466167 h 689750"/>
                <a:gd name="connsiteX50" fmla="*/ 60162 w 126613"/>
                <a:gd name="connsiteY50" fmla="*/ 472454 h 689750"/>
                <a:gd name="connsiteX51" fmla="*/ 56638 w 126613"/>
                <a:gd name="connsiteY51" fmla="*/ 500076 h 689750"/>
                <a:gd name="connsiteX52" fmla="*/ 45303 w 126613"/>
                <a:gd name="connsiteY52" fmla="*/ 526080 h 689750"/>
                <a:gd name="connsiteX53" fmla="*/ 46827 w 126613"/>
                <a:gd name="connsiteY53" fmla="*/ 553512 h 689750"/>
                <a:gd name="connsiteX54" fmla="*/ 57686 w 126613"/>
                <a:gd name="connsiteY54" fmla="*/ 590850 h 689750"/>
                <a:gd name="connsiteX55" fmla="*/ 57686 w 126613"/>
                <a:gd name="connsiteY55" fmla="*/ 608471 h 689750"/>
                <a:gd name="connsiteX56" fmla="*/ 63401 w 126613"/>
                <a:gd name="connsiteY56" fmla="*/ 678099 h 689750"/>
                <a:gd name="connsiteX57" fmla="*/ 65972 w 126613"/>
                <a:gd name="connsiteY57" fmla="*/ 686862 h 689750"/>
                <a:gd name="connsiteX58" fmla="*/ 71021 w 126613"/>
                <a:gd name="connsiteY58" fmla="*/ 689243 h 689750"/>
                <a:gd name="connsiteX59" fmla="*/ 72830 w 126613"/>
                <a:gd name="connsiteY59" fmla="*/ 686481 h 689750"/>
                <a:gd name="connsiteX60" fmla="*/ 69116 w 126613"/>
                <a:gd name="connsiteY60" fmla="*/ 652667 h 689750"/>
                <a:gd name="connsiteX61" fmla="*/ 62162 w 126613"/>
                <a:gd name="connsiteY61" fmla="*/ 574467 h 689750"/>
                <a:gd name="connsiteX62" fmla="*/ 56543 w 126613"/>
                <a:gd name="connsiteY62" fmla="*/ 547987 h 68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6613" h="689750">
                  <a:moveTo>
                    <a:pt x="56543" y="547987"/>
                  </a:moveTo>
                  <a:cubicBezTo>
                    <a:pt x="53752" y="539567"/>
                    <a:pt x="53990" y="530442"/>
                    <a:pt x="57210" y="522175"/>
                  </a:cubicBezTo>
                  <a:cubicBezTo>
                    <a:pt x="59972" y="513888"/>
                    <a:pt x="64353" y="506172"/>
                    <a:pt x="67782" y="498076"/>
                  </a:cubicBezTo>
                  <a:cubicBezTo>
                    <a:pt x="69640" y="493647"/>
                    <a:pt x="71192" y="489094"/>
                    <a:pt x="72450" y="484455"/>
                  </a:cubicBezTo>
                  <a:cubicBezTo>
                    <a:pt x="73469" y="481188"/>
                    <a:pt x="73916" y="477778"/>
                    <a:pt x="73783" y="474359"/>
                  </a:cubicBezTo>
                  <a:cubicBezTo>
                    <a:pt x="72897" y="467377"/>
                    <a:pt x="68716" y="461253"/>
                    <a:pt x="62544" y="457881"/>
                  </a:cubicBezTo>
                  <a:cubicBezTo>
                    <a:pt x="60953" y="456938"/>
                    <a:pt x="59210" y="456262"/>
                    <a:pt x="57400" y="455880"/>
                  </a:cubicBezTo>
                  <a:cubicBezTo>
                    <a:pt x="51304" y="455347"/>
                    <a:pt x="45389" y="458109"/>
                    <a:pt x="41874" y="463120"/>
                  </a:cubicBezTo>
                  <a:cubicBezTo>
                    <a:pt x="38569" y="468139"/>
                    <a:pt x="35883" y="473549"/>
                    <a:pt x="33873" y="479217"/>
                  </a:cubicBezTo>
                  <a:cubicBezTo>
                    <a:pt x="31721" y="483808"/>
                    <a:pt x="29330" y="488294"/>
                    <a:pt x="26729" y="492647"/>
                  </a:cubicBezTo>
                  <a:cubicBezTo>
                    <a:pt x="25377" y="495324"/>
                    <a:pt x="23386" y="497609"/>
                    <a:pt x="20919" y="499314"/>
                  </a:cubicBezTo>
                  <a:cubicBezTo>
                    <a:pt x="18385" y="501029"/>
                    <a:pt x="15004" y="500791"/>
                    <a:pt x="12728" y="498743"/>
                  </a:cubicBezTo>
                  <a:cubicBezTo>
                    <a:pt x="11223" y="496362"/>
                    <a:pt x="10746" y="493476"/>
                    <a:pt x="11394" y="490742"/>
                  </a:cubicBezTo>
                  <a:cubicBezTo>
                    <a:pt x="11870" y="487313"/>
                    <a:pt x="12252" y="483789"/>
                    <a:pt x="12918" y="480360"/>
                  </a:cubicBezTo>
                  <a:cubicBezTo>
                    <a:pt x="15385" y="466958"/>
                    <a:pt x="18919" y="453766"/>
                    <a:pt x="23491" y="440926"/>
                  </a:cubicBezTo>
                  <a:cubicBezTo>
                    <a:pt x="25301" y="435973"/>
                    <a:pt x="27206" y="431401"/>
                    <a:pt x="28635" y="425972"/>
                  </a:cubicBezTo>
                  <a:cubicBezTo>
                    <a:pt x="31206" y="415895"/>
                    <a:pt x="32835" y="405588"/>
                    <a:pt x="33492" y="395206"/>
                  </a:cubicBezTo>
                  <a:cubicBezTo>
                    <a:pt x="35111" y="377680"/>
                    <a:pt x="35873" y="359868"/>
                    <a:pt x="37778" y="342438"/>
                  </a:cubicBezTo>
                  <a:cubicBezTo>
                    <a:pt x="41398" y="310119"/>
                    <a:pt x="46475" y="278115"/>
                    <a:pt x="53019" y="246426"/>
                  </a:cubicBezTo>
                  <a:cubicBezTo>
                    <a:pt x="54257" y="240425"/>
                    <a:pt x="55590" y="234520"/>
                    <a:pt x="57305" y="228614"/>
                  </a:cubicBezTo>
                  <a:cubicBezTo>
                    <a:pt x="66706" y="200868"/>
                    <a:pt x="80298" y="174722"/>
                    <a:pt x="97595" y="151080"/>
                  </a:cubicBezTo>
                  <a:cubicBezTo>
                    <a:pt x="101063" y="145908"/>
                    <a:pt x="103968" y="140384"/>
                    <a:pt x="106263" y="134602"/>
                  </a:cubicBezTo>
                  <a:cubicBezTo>
                    <a:pt x="115817" y="104808"/>
                    <a:pt x="121827" y="73985"/>
                    <a:pt x="124170" y="42781"/>
                  </a:cubicBezTo>
                  <a:cubicBezTo>
                    <a:pt x="124170" y="38781"/>
                    <a:pt x="124170" y="34495"/>
                    <a:pt x="125218" y="30494"/>
                  </a:cubicBezTo>
                  <a:cubicBezTo>
                    <a:pt x="126285" y="25293"/>
                    <a:pt x="126732" y="19988"/>
                    <a:pt x="126552" y="14683"/>
                  </a:cubicBezTo>
                  <a:cubicBezTo>
                    <a:pt x="126637" y="11920"/>
                    <a:pt x="126180" y="9177"/>
                    <a:pt x="125218" y="6586"/>
                  </a:cubicBezTo>
                  <a:cubicBezTo>
                    <a:pt x="124275" y="3948"/>
                    <a:pt x="122217" y="1852"/>
                    <a:pt x="119598" y="871"/>
                  </a:cubicBezTo>
                  <a:cubicBezTo>
                    <a:pt x="118055" y="585"/>
                    <a:pt x="116474" y="585"/>
                    <a:pt x="114931" y="871"/>
                  </a:cubicBezTo>
                  <a:cubicBezTo>
                    <a:pt x="108016" y="1490"/>
                    <a:pt x="101139" y="2538"/>
                    <a:pt x="94357" y="4014"/>
                  </a:cubicBezTo>
                  <a:cubicBezTo>
                    <a:pt x="87547" y="5529"/>
                    <a:pt x="80498" y="5529"/>
                    <a:pt x="73688" y="4014"/>
                  </a:cubicBezTo>
                  <a:cubicBezTo>
                    <a:pt x="68535" y="1614"/>
                    <a:pt x="62982" y="185"/>
                    <a:pt x="57305" y="-177"/>
                  </a:cubicBezTo>
                  <a:cubicBezTo>
                    <a:pt x="55486" y="-91"/>
                    <a:pt x="53761" y="652"/>
                    <a:pt x="52447" y="1919"/>
                  </a:cubicBezTo>
                  <a:cubicBezTo>
                    <a:pt x="50885" y="3910"/>
                    <a:pt x="50256" y="6481"/>
                    <a:pt x="50733" y="8967"/>
                  </a:cubicBezTo>
                  <a:cubicBezTo>
                    <a:pt x="51151" y="11454"/>
                    <a:pt x="51342" y="13968"/>
                    <a:pt x="51304" y="16492"/>
                  </a:cubicBezTo>
                  <a:cubicBezTo>
                    <a:pt x="48732" y="38971"/>
                    <a:pt x="56828" y="61069"/>
                    <a:pt x="56352" y="83739"/>
                  </a:cubicBezTo>
                  <a:lnTo>
                    <a:pt x="55781" y="98883"/>
                  </a:lnTo>
                  <a:lnTo>
                    <a:pt x="54257" y="132507"/>
                  </a:lnTo>
                  <a:cubicBezTo>
                    <a:pt x="53685" y="143746"/>
                    <a:pt x="48827" y="154509"/>
                    <a:pt x="47875" y="165654"/>
                  </a:cubicBezTo>
                  <a:cubicBezTo>
                    <a:pt x="45494" y="193086"/>
                    <a:pt x="49494" y="220804"/>
                    <a:pt x="46351" y="248140"/>
                  </a:cubicBezTo>
                  <a:cubicBezTo>
                    <a:pt x="43684" y="271191"/>
                    <a:pt x="33587" y="293289"/>
                    <a:pt x="30254" y="316244"/>
                  </a:cubicBezTo>
                  <a:cubicBezTo>
                    <a:pt x="26920" y="339199"/>
                    <a:pt x="28539" y="361583"/>
                    <a:pt x="26729" y="384157"/>
                  </a:cubicBezTo>
                  <a:cubicBezTo>
                    <a:pt x="25015" y="404055"/>
                    <a:pt x="20624" y="423629"/>
                    <a:pt x="13680" y="442355"/>
                  </a:cubicBezTo>
                  <a:cubicBezTo>
                    <a:pt x="11109" y="449213"/>
                    <a:pt x="8346" y="456547"/>
                    <a:pt x="5870" y="463500"/>
                  </a:cubicBezTo>
                  <a:cubicBezTo>
                    <a:pt x="4346" y="467349"/>
                    <a:pt x="3069" y="471292"/>
                    <a:pt x="2060" y="475312"/>
                  </a:cubicBezTo>
                  <a:cubicBezTo>
                    <a:pt x="1183" y="479388"/>
                    <a:pt x="650" y="483532"/>
                    <a:pt x="440" y="487694"/>
                  </a:cubicBezTo>
                  <a:cubicBezTo>
                    <a:pt x="-865" y="494333"/>
                    <a:pt x="612" y="501229"/>
                    <a:pt x="4536" y="506744"/>
                  </a:cubicBezTo>
                  <a:cubicBezTo>
                    <a:pt x="10099" y="511764"/>
                    <a:pt x="18338" y="512430"/>
                    <a:pt x="24634" y="508363"/>
                  </a:cubicBezTo>
                  <a:cubicBezTo>
                    <a:pt x="30711" y="504296"/>
                    <a:pt x="35369" y="498438"/>
                    <a:pt x="37969" y="491599"/>
                  </a:cubicBezTo>
                  <a:cubicBezTo>
                    <a:pt x="40503" y="484789"/>
                    <a:pt x="43398" y="478112"/>
                    <a:pt x="46637" y="471597"/>
                  </a:cubicBezTo>
                  <a:cubicBezTo>
                    <a:pt x="48161" y="469025"/>
                    <a:pt x="50352" y="466263"/>
                    <a:pt x="53400" y="466167"/>
                  </a:cubicBezTo>
                  <a:cubicBezTo>
                    <a:pt x="56447" y="466072"/>
                    <a:pt x="59114" y="469406"/>
                    <a:pt x="60162" y="472454"/>
                  </a:cubicBezTo>
                  <a:cubicBezTo>
                    <a:pt x="62610" y="481769"/>
                    <a:pt x="61353" y="491675"/>
                    <a:pt x="56638" y="500076"/>
                  </a:cubicBezTo>
                  <a:cubicBezTo>
                    <a:pt x="52028" y="508354"/>
                    <a:pt x="48228" y="517069"/>
                    <a:pt x="45303" y="526080"/>
                  </a:cubicBezTo>
                  <a:cubicBezTo>
                    <a:pt x="43332" y="535195"/>
                    <a:pt x="43855" y="544673"/>
                    <a:pt x="46827" y="553512"/>
                  </a:cubicBezTo>
                  <a:cubicBezTo>
                    <a:pt x="51771" y="565532"/>
                    <a:pt x="55419" y="578048"/>
                    <a:pt x="57686" y="590850"/>
                  </a:cubicBezTo>
                  <a:cubicBezTo>
                    <a:pt x="57686" y="596755"/>
                    <a:pt x="57686" y="602661"/>
                    <a:pt x="57686" y="608471"/>
                  </a:cubicBezTo>
                  <a:cubicBezTo>
                    <a:pt x="57971" y="631788"/>
                    <a:pt x="59877" y="655048"/>
                    <a:pt x="63401" y="678099"/>
                  </a:cubicBezTo>
                  <a:cubicBezTo>
                    <a:pt x="63677" y="681156"/>
                    <a:pt x="64544" y="684138"/>
                    <a:pt x="65972" y="686862"/>
                  </a:cubicBezTo>
                  <a:cubicBezTo>
                    <a:pt x="67020" y="688672"/>
                    <a:pt x="69116" y="690291"/>
                    <a:pt x="71021" y="689243"/>
                  </a:cubicBezTo>
                  <a:cubicBezTo>
                    <a:pt x="71954" y="688586"/>
                    <a:pt x="72602" y="687595"/>
                    <a:pt x="72830" y="686481"/>
                  </a:cubicBezTo>
                  <a:cubicBezTo>
                    <a:pt x="76260" y="675527"/>
                    <a:pt x="71687" y="663906"/>
                    <a:pt x="69116" y="652667"/>
                  </a:cubicBezTo>
                  <a:cubicBezTo>
                    <a:pt x="63401" y="627045"/>
                    <a:pt x="69116" y="599803"/>
                    <a:pt x="62162" y="574467"/>
                  </a:cubicBezTo>
                  <a:cubicBezTo>
                    <a:pt x="60848" y="565532"/>
                    <a:pt x="58972" y="556684"/>
                    <a:pt x="56543" y="5479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3" name="Freeform: Shape 282">
              <a:extLst>
                <a:ext uri="{FF2B5EF4-FFF2-40B4-BE49-F238E27FC236}">
                  <a16:creationId xmlns:a16="http://schemas.microsoft.com/office/drawing/2014/main" xmlns="" id="{9BFD0EA5-CB7B-0A85-6C6F-FE6EC2E269BC}"/>
                </a:ext>
              </a:extLst>
            </p:cNvPr>
            <p:cNvSpPr/>
            <p:nvPr/>
          </p:nvSpPr>
          <p:spPr>
            <a:xfrm>
              <a:off x="3474544" y="959887"/>
              <a:ext cx="82083" cy="698088"/>
            </a:xfrm>
            <a:custGeom>
              <a:avLst/>
              <a:gdLst>
                <a:gd name="connsiteX0" fmla="*/ 16059 w 82083"/>
                <a:gd name="connsiteY0" fmla="*/ 601846 h 698088"/>
                <a:gd name="connsiteX1" fmla="*/ 22345 w 82083"/>
                <a:gd name="connsiteY1" fmla="*/ 693190 h 698088"/>
                <a:gd name="connsiteX2" fmla="*/ 23202 w 82083"/>
                <a:gd name="connsiteY2" fmla="*/ 695381 h 698088"/>
                <a:gd name="connsiteX3" fmla="*/ 20821 w 82083"/>
                <a:gd name="connsiteY3" fmla="*/ 697858 h 698088"/>
                <a:gd name="connsiteX4" fmla="*/ 17202 w 82083"/>
                <a:gd name="connsiteY4" fmla="*/ 697096 h 698088"/>
                <a:gd name="connsiteX5" fmla="*/ 5676 w 82083"/>
                <a:gd name="connsiteY5" fmla="*/ 683094 h 698088"/>
                <a:gd name="connsiteX6" fmla="*/ 628 w 82083"/>
                <a:gd name="connsiteY6" fmla="*/ 667473 h 698088"/>
                <a:gd name="connsiteX7" fmla="*/ 4248 w 82083"/>
                <a:gd name="connsiteY7" fmla="*/ 625087 h 698088"/>
                <a:gd name="connsiteX8" fmla="*/ 17011 w 82083"/>
                <a:gd name="connsiteY8" fmla="*/ 520312 h 698088"/>
                <a:gd name="connsiteX9" fmla="*/ 2152 w 82083"/>
                <a:gd name="connsiteY9" fmla="*/ 407250 h 698088"/>
                <a:gd name="connsiteX10" fmla="*/ 5772 w 82083"/>
                <a:gd name="connsiteY10" fmla="*/ 334288 h 698088"/>
                <a:gd name="connsiteX11" fmla="*/ 23298 w 82083"/>
                <a:gd name="connsiteY11" fmla="*/ 291235 h 698088"/>
                <a:gd name="connsiteX12" fmla="*/ 35014 w 82083"/>
                <a:gd name="connsiteY12" fmla="*/ 272185 h 698088"/>
                <a:gd name="connsiteX13" fmla="*/ 45586 w 82083"/>
                <a:gd name="connsiteY13" fmla="*/ 229228 h 698088"/>
                <a:gd name="connsiteX14" fmla="*/ 45015 w 82083"/>
                <a:gd name="connsiteY14" fmla="*/ 184651 h 698088"/>
                <a:gd name="connsiteX15" fmla="*/ 46443 w 82083"/>
                <a:gd name="connsiteY15" fmla="*/ 139978 h 698088"/>
                <a:gd name="connsiteX16" fmla="*/ 46920 w 82083"/>
                <a:gd name="connsiteY16" fmla="*/ 120928 h 698088"/>
                <a:gd name="connsiteX17" fmla="*/ 40538 w 82083"/>
                <a:gd name="connsiteY17" fmla="*/ 70541 h 698088"/>
                <a:gd name="connsiteX18" fmla="*/ 35394 w 82083"/>
                <a:gd name="connsiteY18" fmla="*/ 59587 h 698088"/>
                <a:gd name="connsiteX19" fmla="*/ 25869 w 82083"/>
                <a:gd name="connsiteY19" fmla="*/ 46062 h 698088"/>
                <a:gd name="connsiteX20" fmla="*/ 20821 w 82083"/>
                <a:gd name="connsiteY20" fmla="*/ 33489 h 698088"/>
                <a:gd name="connsiteX21" fmla="*/ 14059 w 82083"/>
                <a:gd name="connsiteY21" fmla="*/ 11581 h 698088"/>
                <a:gd name="connsiteX22" fmla="*/ 16821 w 82083"/>
                <a:gd name="connsiteY22" fmla="*/ 3390 h 698088"/>
                <a:gd name="connsiteX23" fmla="*/ 24345 w 82083"/>
                <a:gd name="connsiteY23" fmla="*/ -134 h 698088"/>
                <a:gd name="connsiteX24" fmla="*/ 28441 w 82083"/>
                <a:gd name="connsiteY24" fmla="*/ 1390 h 698088"/>
                <a:gd name="connsiteX25" fmla="*/ 58826 w 82083"/>
                <a:gd name="connsiteY25" fmla="*/ 3580 h 698088"/>
                <a:gd name="connsiteX26" fmla="*/ 68351 w 82083"/>
                <a:gd name="connsiteY26" fmla="*/ 913 h 698088"/>
                <a:gd name="connsiteX27" fmla="*/ 77876 w 82083"/>
                <a:gd name="connsiteY27" fmla="*/ 3104 h 698088"/>
                <a:gd name="connsiteX28" fmla="*/ 80638 w 82083"/>
                <a:gd name="connsiteY28" fmla="*/ 7581 h 698088"/>
                <a:gd name="connsiteX29" fmla="*/ 80638 w 82083"/>
                <a:gd name="connsiteY29" fmla="*/ 26631 h 698088"/>
                <a:gd name="connsiteX30" fmla="*/ 74352 w 82083"/>
                <a:gd name="connsiteY30" fmla="*/ 44538 h 698088"/>
                <a:gd name="connsiteX31" fmla="*/ 55302 w 82083"/>
                <a:gd name="connsiteY31" fmla="*/ 123976 h 698088"/>
                <a:gd name="connsiteX32" fmla="*/ 54254 w 82083"/>
                <a:gd name="connsiteY32" fmla="*/ 211130 h 698088"/>
                <a:gd name="connsiteX33" fmla="*/ 55587 w 82083"/>
                <a:gd name="connsiteY33" fmla="*/ 225894 h 698088"/>
                <a:gd name="connsiteX34" fmla="*/ 60541 w 82083"/>
                <a:gd name="connsiteY34" fmla="*/ 250468 h 698088"/>
                <a:gd name="connsiteX35" fmla="*/ 63208 w 82083"/>
                <a:gd name="connsiteY35" fmla="*/ 269518 h 698088"/>
                <a:gd name="connsiteX36" fmla="*/ 65779 w 82083"/>
                <a:gd name="connsiteY36" fmla="*/ 289235 h 698088"/>
                <a:gd name="connsiteX37" fmla="*/ 66446 w 82083"/>
                <a:gd name="connsiteY37" fmla="*/ 312571 h 698088"/>
                <a:gd name="connsiteX38" fmla="*/ 35299 w 82083"/>
                <a:gd name="connsiteY38" fmla="*/ 518026 h 698088"/>
                <a:gd name="connsiteX39" fmla="*/ 28346 w 82083"/>
                <a:gd name="connsiteY39" fmla="*/ 550601 h 698088"/>
                <a:gd name="connsiteX40" fmla="*/ 26441 w 82083"/>
                <a:gd name="connsiteY40" fmla="*/ 559364 h 698088"/>
                <a:gd name="connsiteX41" fmla="*/ 23869 w 82083"/>
                <a:gd name="connsiteY41" fmla="*/ 568318 h 698088"/>
                <a:gd name="connsiteX42" fmla="*/ 16059 w 82083"/>
                <a:gd name="connsiteY42" fmla="*/ 601846 h 69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2083" h="698088">
                  <a:moveTo>
                    <a:pt x="16059" y="601846"/>
                  </a:moveTo>
                  <a:cubicBezTo>
                    <a:pt x="2876" y="631449"/>
                    <a:pt x="5229" y="665673"/>
                    <a:pt x="22345" y="693190"/>
                  </a:cubicBezTo>
                  <a:cubicBezTo>
                    <a:pt x="22812" y="693838"/>
                    <a:pt x="23107" y="694591"/>
                    <a:pt x="23202" y="695381"/>
                  </a:cubicBezTo>
                  <a:cubicBezTo>
                    <a:pt x="23079" y="696657"/>
                    <a:pt x="22098" y="697686"/>
                    <a:pt x="20821" y="697858"/>
                  </a:cubicBezTo>
                  <a:cubicBezTo>
                    <a:pt x="19564" y="698039"/>
                    <a:pt x="18278" y="697762"/>
                    <a:pt x="17202" y="697096"/>
                  </a:cubicBezTo>
                  <a:cubicBezTo>
                    <a:pt x="11868" y="693886"/>
                    <a:pt x="7800" y="688942"/>
                    <a:pt x="5676" y="683094"/>
                  </a:cubicBezTo>
                  <a:cubicBezTo>
                    <a:pt x="3400" y="678103"/>
                    <a:pt x="1705" y="672855"/>
                    <a:pt x="628" y="667473"/>
                  </a:cubicBezTo>
                  <a:cubicBezTo>
                    <a:pt x="-924" y="653243"/>
                    <a:pt x="304" y="638850"/>
                    <a:pt x="4248" y="625087"/>
                  </a:cubicBezTo>
                  <a:cubicBezTo>
                    <a:pt x="11582" y="590797"/>
                    <a:pt x="22441" y="555173"/>
                    <a:pt x="17011" y="520312"/>
                  </a:cubicBezTo>
                  <a:cubicBezTo>
                    <a:pt x="11106" y="482783"/>
                    <a:pt x="5200" y="445159"/>
                    <a:pt x="2152" y="407250"/>
                  </a:cubicBezTo>
                  <a:cubicBezTo>
                    <a:pt x="-800" y="382904"/>
                    <a:pt x="419" y="358225"/>
                    <a:pt x="5772" y="334288"/>
                  </a:cubicBezTo>
                  <a:cubicBezTo>
                    <a:pt x="10334" y="319448"/>
                    <a:pt x="16202" y="305037"/>
                    <a:pt x="23298" y="291235"/>
                  </a:cubicBezTo>
                  <a:cubicBezTo>
                    <a:pt x="26536" y="284568"/>
                    <a:pt x="31584" y="278662"/>
                    <a:pt x="35014" y="272185"/>
                  </a:cubicBezTo>
                  <a:cubicBezTo>
                    <a:pt x="41529" y="258774"/>
                    <a:pt x="45129" y="244134"/>
                    <a:pt x="45586" y="229228"/>
                  </a:cubicBezTo>
                  <a:cubicBezTo>
                    <a:pt x="46443" y="214369"/>
                    <a:pt x="45586" y="199510"/>
                    <a:pt x="45015" y="184651"/>
                  </a:cubicBezTo>
                  <a:cubicBezTo>
                    <a:pt x="44396" y="169744"/>
                    <a:pt x="44872" y="154818"/>
                    <a:pt x="46443" y="139978"/>
                  </a:cubicBezTo>
                  <a:cubicBezTo>
                    <a:pt x="47044" y="133644"/>
                    <a:pt x="47196" y="127282"/>
                    <a:pt x="46920" y="120928"/>
                  </a:cubicBezTo>
                  <a:cubicBezTo>
                    <a:pt x="47434" y="103898"/>
                    <a:pt x="45281" y="86905"/>
                    <a:pt x="40538" y="70541"/>
                  </a:cubicBezTo>
                  <a:cubicBezTo>
                    <a:pt x="39252" y="66703"/>
                    <a:pt x="37528" y="63026"/>
                    <a:pt x="35394" y="59587"/>
                  </a:cubicBezTo>
                  <a:cubicBezTo>
                    <a:pt x="31956" y="55273"/>
                    <a:pt x="28775" y="50748"/>
                    <a:pt x="25869" y="46062"/>
                  </a:cubicBezTo>
                  <a:cubicBezTo>
                    <a:pt x="24603" y="41718"/>
                    <a:pt x="22907" y="37508"/>
                    <a:pt x="20821" y="33489"/>
                  </a:cubicBezTo>
                  <a:cubicBezTo>
                    <a:pt x="15849" y="27317"/>
                    <a:pt x="13430" y="19478"/>
                    <a:pt x="14059" y="11581"/>
                  </a:cubicBezTo>
                  <a:cubicBezTo>
                    <a:pt x="14220" y="8648"/>
                    <a:pt x="15173" y="5819"/>
                    <a:pt x="16821" y="3390"/>
                  </a:cubicBezTo>
                  <a:cubicBezTo>
                    <a:pt x="18488" y="923"/>
                    <a:pt x="21383" y="-439"/>
                    <a:pt x="24345" y="-134"/>
                  </a:cubicBezTo>
                  <a:cubicBezTo>
                    <a:pt x="25774" y="189"/>
                    <a:pt x="27146" y="704"/>
                    <a:pt x="28441" y="1390"/>
                  </a:cubicBezTo>
                  <a:cubicBezTo>
                    <a:pt x="37947" y="5857"/>
                    <a:pt x="48777" y="6638"/>
                    <a:pt x="58826" y="3580"/>
                  </a:cubicBezTo>
                  <a:cubicBezTo>
                    <a:pt x="61922" y="2437"/>
                    <a:pt x="65112" y="1542"/>
                    <a:pt x="68351" y="913"/>
                  </a:cubicBezTo>
                  <a:cubicBezTo>
                    <a:pt x="71694" y="151"/>
                    <a:pt x="75200" y="961"/>
                    <a:pt x="77876" y="3104"/>
                  </a:cubicBezTo>
                  <a:cubicBezTo>
                    <a:pt x="79114" y="4380"/>
                    <a:pt x="80057" y="5905"/>
                    <a:pt x="80638" y="7581"/>
                  </a:cubicBezTo>
                  <a:cubicBezTo>
                    <a:pt x="82534" y="13791"/>
                    <a:pt x="82534" y="20420"/>
                    <a:pt x="80638" y="26631"/>
                  </a:cubicBezTo>
                  <a:cubicBezTo>
                    <a:pt x="78952" y="32736"/>
                    <a:pt x="76857" y="38718"/>
                    <a:pt x="74352" y="44538"/>
                  </a:cubicBezTo>
                  <a:cubicBezTo>
                    <a:pt x="65332" y="70303"/>
                    <a:pt x="58950" y="96916"/>
                    <a:pt x="55302" y="123976"/>
                  </a:cubicBezTo>
                  <a:cubicBezTo>
                    <a:pt x="51854" y="152904"/>
                    <a:pt x="51501" y="182126"/>
                    <a:pt x="54254" y="211130"/>
                  </a:cubicBezTo>
                  <a:cubicBezTo>
                    <a:pt x="54254" y="216083"/>
                    <a:pt x="54826" y="220655"/>
                    <a:pt x="55587" y="225894"/>
                  </a:cubicBezTo>
                  <a:cubicBezTo>
                    <a:pt x="56826" y="234181"/>
                    <a:pt x="59398" y="242182"/>
                    <a:pt x="60541" y="250468"/>
                  </a:cubicBezTo>
                  <a:cubicBezTo>
                    <a:pt x="60979" y="256869"/>
                    <a:pt x="61865" y="263241"/>
                    <a:pt x="63208" y="269518"/>
                  </a:cubicBezTo>
                  <a:cubicBezTo>
                    <a:pt x="64732" y="275986"/>
                    <a:pt x="65598" y="282596"/>
                    <a:pt x="65779" y="289235"/>
                  </a:cubicBezTo>
                  <a:cubicBezTo>
                    <a:pt x="66446" y="297046"/>
                    <a:pt x="66541" y="304761"/>
                    <a:pt x="66446" y="312571"/>
                  </a:cubicBezTo>
                  <a:cubicBezTo>
                    <a:pt x="64798" y="382094"/>
                    <a:pt x="54340" y="451132"/>
                    <a:pt x="35299" y="518026"/>
                  </a:cubicBezTo>
                  <a:cubicBezTo>
                    <a:pt x="32442" y="528789"/>
                    <a:pt x="30537" y="539743"/>
                    <a:pt x="28346" y="550601"/>
                  </a:cubicBezTo>
                  <a:cubicBezTo>
                    <a:pt x="27775" y="553554"/>
                    <a:pt x="27203" y="556507"/>
                    <a:pt x="26441" y="559364"/>
                  </a:cubicBezTo>
                  <a:cubicBezTo>
                    <a:pt x="25679" y="562222"/>
                    <a:pt x="24726" y="565270"/>
                    <a:pt x="23869" y="568318"/>
                  </a:cubicBezTo>
                  <a:cubicBezTo>
                    <a:pt x="22126" y="579681"/>
                    <a:pt x="19516" y="590882"/>
                    <a:pt x="16059" y="60184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4" name="Freeform: Shape 283">
              <a:extLst>
                <a:ext uri="{FF2B5EF4-FFF2-40B4-BE49-F238E27FC236}">
                  <a16:creationId xmlns:a16="http://schemas.microsoft.com/office/drawing/2014/main" xmlns="" id="{D87645D3-4F06-74F1-8C1E-339452B10B59}"/>
                </a:ext>
              </a:extLst>
            </p:cNvPr>
            <p:cNvSpPr/>
            <p:nvPr/>
          </p:nvSpPr>
          <p:spPr>
            <a:xfrm>
              <a:off x="4438034" y="962363"/>
              <a:ext cx="143444" cy="697693"/>
            </a:xfrm>
            <a:custGeom>
              <a:avLst/>
              <a:gdLst>
                <a:gd name="connsiteX0" fmla="*/ 70411 w 143444"/>
                <a:gd name="connsiteY0" fmla="*/ 666521 h 697693"/>
                <a:gd name="connsiteX1" fmla="*/ 85841 w 143444"/>
                <a:gd name="connsiteY1" fmla="*/ 621468 h 697693"/>
                <a:gd name="connsiteX2" fmla="*/ 88222 w 143444"/>
                <a:gd name="connsiteY2" fmla="*/ 607942 h 697693"/>
                <a:gd name="connsiteX3" fmla="*/ 92318 w 143444"/>
                <a:gd name="connsiteY3" fmla="*/ 516883 h 697693"/>
                <a:gd name="connsiteX4" fmla="*/ 81555 w 143444"/>
                <a:gd name="connsiteY4" fmla="*/ 451065 h 697693"/>
                <a:gd name="connsiteX5" fmla="*/ 76126 w 143444"/>
                <a:gd name="connsiteY5" fmla="*/ 432873 h 697693"/>
                <a:gd name="connsiteX6" fmla="*/ 63267 w 143444"/>
                <a:gd name="connsiteY6" fmla="*/ 413823 h 697693"/>
                <a:gd name="connsiteX7" fmla="*/ 51741 w 143444"/>
                <a:gd name="connsiteY7" fmla="*/ 399726 h 697693"/>
                <a:gd name="connsiteX8" fmla="*/ 47646 w 143444"/>
                <a:gd name="connsiteY8" fmla="*/ 380676 h 697693"/>
                <a:gd name="connsiteX9" fmla="*/ 57171 w 143444"/>
                <a:gd name="connsiteY9" fmla="*/ 361626 h 697693"/>
                <a:gd name="connsiteX10" fmla="*/ 69268 w 143444"/>
                <a:gd name="connsiteY10" fmla="*/ 345910 h 697693"/>
                <a:gd name="connsiteX11" fmla="*/ 80888 w 143444"/>
                <a:gd name="connsiteY11" fmla="*/ 330193 h 697693"/>
                <a:gd name="connsiteX12" fmla="*/ 80888 w 143444"/>
                <a:gd name="connsiteY12" fmla="*/ 311143 h 697693"/>
                <a:gd name="connsiteX13" fmla="*/ 67077 w 143444"/>
                <a:gd name="connsiteY13" fmla="*/ 301618 h 697693"/>
                <a:gd name="connsiteX14" fmla="*/ 44788 w 143444"/>
                <a:gd name="connsiteY14" fmla="*/ 268662 h 697693"/>
                <a:gd name="connsiteX15" fmla="*/ 48694 w 143444"/>
                <a:gd name="connsiteY15" fmla="*/ 251231 h 697693"/>
                <a:gd name="connsiteX16" fmla="*/ 71363 w 143444"/>
                <a:gd name="connsiteY16" fmla="*/ 166459 h 697693"/>
                <a:gd name="connsiteX17" fmla="*/ 113654 w 143444"/>
                <a:gd name="connsiteY17" fmla="*/ 87306 h 697693"/>
                <a:gd name="connsiteX18" fmla="*/ 120893 w 143444"/>
                <a:gd name="connsiteY18" fmla="*/ 73971 h 697693"/>
                <a:gd name="connsiteX19" fmla="*/ 125560 w 143444"/>
                <a:gd name="connsiteY19" fmla="*/ 61493 h 697693"/>
                <a:gd name="connsiteX20" fmla="*/ 136800 w 143444"/>
                <a:gd name="connsiteY20" fmla="*/ 28822 h 697693"/>
                <a:gd name="connsiteX21" fmla="*/ 143372 w 143444"/>
                <a:gd name="connsiteY21" fmla="*/ 9772 h 697693"/>
                <a:gd name="connsiteX22" fmla="*/ 142324 w 143444"/>
                <a:gd name="connsiteY22" fmla="*/ 4057 h 697693"/>
                <a:gd name="connsiteX23" fmla="*/ 132799 w 143444"/>
                <a:gd name="connsiteY23" fmla="*/ -39 h 697693"/>
                <a:gd name="connsiteX24" fmla="*/ 122131 w 143444"/>
                <a:gd name="connsiteY24" fmla="*/ 3295 h 697693"/>
                <a:gd name="connsiteX25" fmla="*/ 97747 w 143444"/>
                <a:gd name="connsiteY25" fmla="*/ 7772 h 697693"/>
                <a:gd name="connsiteX26" fmla="*/ 82221 w 143444"/>
                <a:gd name="connsiteY26" fmla="*/ 10534 h 697693"/>
                <a:gd name="connsiteX27" fmla="*/ 79078 w 143444"/>
                <a:gd name="connsiteY27" fmla="*/ 11010 h 697693"/>
                <a:gd name="connsiteX28" fmla="*/ 74792 w 143444"/>
                <a:gd name="connsiteY28" fmla="*/ 11010 h 697693"/>
                <a:gd name="connsiteX29" fmla="*/ 67648 w 143444"/>
                <a:gd name="connsiteY29" fmla="*/ 11010 h 697693"/>
                <a:gd name="connsiteX30" fmla="*/ 53265 w 143444"/>
                <a:gd name="connsiteY30" fmla="*/ 10058 h 697693"/>
                <a:gd name="connsiteX31" fmla="*/ 24690 w 143444"/>
                <a:gd name="connsiteY31" fmla="*/ 6153 h 697693"/>
                <a:gd name="connsiteX32" fmla="*/ 6593 w 143444"/>
                <a:gd name="connsiteY32" fmla="*/ 4629 h 697693"/>
                <a:gd name="connsiteX33" fmla="*/ 973 w 143444"/>
                <a:gd name="connsiteY33" fmla="*/ 7772 h 697693"/>
                <a:gd name="connsiteX34" fmla="*/ 211 w 143444"/>
                <a:gd name="connsiteY34" fmla="*/ 13868 h 697693"/>
                <a:gd name="connsiteX35" fmla="*/ 2973 w 143444"/>
                <a:gd name="connsiteY35" fmla="*/ 28156 h 697693"/>
                <a:gd name="connsiteX36" fmla="*/ 16404 w 143444"/>
                <a:gd name="connsiteY36" fmla="*/ 71590 h 697693"/>
                <a:gd name="connsiteX37" fmla="*/ 26405 w 143444"/>
                <a:gd name="connsiteY37" fmla="*/ 115309 h 697693"/>
                <a:gd name="connsiteX38" fmla="*/ 19071 w 143444"/>
                <a:gd name="connsiteY38" fmla="*/ 167316 h 697693"/>
                <a:gd name="connsiteX39" fmla="*/ 15832 w 143444"/>
                <a:gd name="connsiteY39" fmla="*/ 253041 h 697693"/>
                <a:gd name="connsiteX40" fmla="*/ 16404 w 143444"/>
                <a:gd name="connsiteY40" fmla="*/ 269043 h 697693"/>
                <a:gd name="connsiteX41" fmla="*/ 27167 w 143444"/>
                <a:gd name="connsiteY41" fmla="*/ 286188 h 697693"/>
                <a:gd name="connsiteX42" fmla="*/ 42883 w 143444"/>
                <a:gd name="connsiteY42" fmla="*/ 297618 h 697693"/>
                <a:gd name="connsiteX43" fmla="*/ 59933 w 143444"/>
                <a:gd name="connsiteY43" fmla="*/ 308952 h 697693"/>
                <a:gd name="connsiteX44" fmla="*/ 66886 w 143444"/>
                <a:gd name="connsiteY44" fmla="*/ 313810 h 697693"/>
                <a:gd name="connsiteX45" fmla="*/ 68887 w 143444"/>
                <a:gd name="connsiteY45" fmla="*/ 330955 h 697693"/>
                <a:gd name="connsiteX46" fmla="*/ 58599 w 143444"/>
                <a:gd name="connsiteY46" fmla="*/ 345719 h 697693"/>
                <a:gd name="connsiteX47" fmla="*/ 49837 w 143444"/>
                <a:gd name="connsiteY47" fmla="*/ 356292 h 697693"/>
                <a:gd name="connsiteX48" fmla="*/ 43360 w 143444"/>
                <a:gd name="connsiteY48" fmla="*/ 365817 h 697693"/>
                <a:gd name="connsiteX49" fmla="*/ 45264 w 143444"/>
                <a:gd name="connsiteY49" fmla="*/ 404965 h 697693"/>
                <a:gd name="connsiteX50" fmla="*/ 64886 w 143444"/>
                <a:gd name="connsiteY50" fmla="*/ 433540 h 697693"/>
                <a:gd name="connsiteX51" fmla="*/ 70601 w 143444"/>
                <a:gd name="connsiteY51" fmla="*/ 445446 h 697693"/>
                <a:gd name="connsiteX52" fmla="*/ 74506 w 143444"/>
                <a:gd name="connsiteY52" fmla="*/ 459257 h 697693"/>
                <a:gd name="connsiteX53" fmla="*/ 85174 w 143444"/>
                <a:gd name="connsiteY53" fmla="*/ 528123 h 697693"/>
                <a:gd name="connsiteX54" fmla="*/ 84507 w 143444"/>
                <a:gd name="connsiteY54" fmla="*/ 556698 h 697693"/>
                <a:gd name="connsiteX55" fmla="*/ 83650 w 143444"/>
                <a:gd name="connsiteY55" fmla="*/ 566223 h 697693"/>
                <a:gd name="connsiteX56" fmla="*/ 82317 w 143444"/>
                <a:gd name="connsiteY56" fmla="*/ 580606 h 697693"/>
                <a:gd name="connsiteX57" fmla="*/ 64219 w 143444"/>
                <a:gd name="connsiteY57" fmla="*/ 653281 h 697693"/>
                <a:gd name="connsiteX58" fmla="*/ 63362 w 143444"/>
                <a:gd name="connsiteY58" fmla="*/ 656520 h 697693"/>
                <a:gd name="connsiteX59" fmla="*/ 50408 w 143444"/>
                <a:gd name="connsiteY59" fmla="*/ 689000 h 697693"/>
                <a:gd name="connsiteX60" fmla="*/ 49455 w 143444"/>
                <a:gd name="connsiteY60" fmla="*/ 692715 h 697693"/>
                <a:gd name="connsiteX61" fmla="*/ 50408 w 143444"/>
                <a:gd name="connsiteY61" fmla="*/ 696334 h 697693"/>
                <a:gd name="connsiteX62" fmla="*/ 53837 w 143444"/>
                <a:gd name="connsiteY62" fmla="*/ 697382 h 697693"/>
                <a:gd name="connsiteX63" fmla="*/ 55932 w 143444"/>
                <a:gd name="connsiteY63" fmla="*/ 695477 h 697693"/>
                <a:gd name="connsiteX64" fmla="*/ 65457 w 143444"/>
                <a:gd name="connsiteY64" fmla="*/ 678903 h 697693"/>
                <a:gd name="connsiteX65" fmla="*/ 70411 w 143444"/>
                <a:gd name="connsiteY65" fmla="*/ 666521 h 69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3444" h="697693">
                  <a:moveTo>
                    <a:pt x="70411" y="666521"/>
                  </a:moveTo>
                  <a:cubicBezTo>
                    <a:pt x="76964" y="652024"/>
                    <a:pt x="82136" y="636936"/>
                    <a:pt x="85841" y="621468"/>
                  </a:cubicBezTo>
                  <a:cubicBezTo>
                    <a:pt x="86794" y="616991"/>
                    <a:pt x="87555" y="612514"/>
                    <a:pt x="88222" y="607942"/>
                  </a:cubicBezTo>
                  <a:cubicBezTo>
                    <a:pt x="93909" y="577939"/>
                    <a:pt x="95290" y="547278"/>
                    <a:pt x="92318" y="516883"/>
                  </a:cubicBezTo>
                  <a:cubicBezTo>
                    <a:pt x="89270" y="494881"/>
                    <a:pt x="86127" y="472782"/>
                    <a:pt x="81555" y="451065"/>
                  </a:cubicBezTo>
                  <a:cubicBezTo>
                    <a:pt x="80421" y="444817"/>
                    <a:pt x="78602" y="438721"/>
                    <a:pt x="76126" y="432873"/>
                  </a:cubicBezTo>
                  <a:cubicBezTo>
                    <a:pt x="72620" y="426024"/>
                    <a:pt x="68305" y="419633"/>
                    <a:pt x="63267" y="413823"/>
                  </a:cubicBezTo>
                  <a:cubicBezTo>
                    <a:pt x="59457" y="409060"/>
                    <a:pt x="55837" y="404298"/>
                    <a:pt x="51741" y="399726"/>
                  </a:cubicBezTo>
                  <a:cubicBezTo>
                    <a:pt x="47522" y="394344"/>
                    <a:pt x="46017" y="387315"/>
                    <a:pt x="47646" y="380676"/>
                  </a:cubicBezTo>
                  <a:cubicBezTo>
                    <a:pt x="49513" y="373751"/>
                    <a:pt x="52751" y="367274"/>
                    <a:pt x="57171" y="361626"/>
                  </a:cubicBezTo>
                  <a:cubicBezTo>
                    <a:pt x="60876" y="356139"/>
                    <a:pt x="64915" y="350891"/>
                    <a:pt x="69268" y="345910"/>
                  </a:cubicBezTo>
                  <a:cubicBezTo>
                    <a:pt x="73782" y="341176"/>
                    <a:pt x="77687" y="335899"/>
                    <a:pt x="80888" y="330193"/>
                  </a:cubicBezTo>
                  <a:cubicBezTo>
                    <a:pt x="84127" y="324259"/>
                    <a:pt x="84127" y="317077"/>
                    <a:pt x="80888" y="311143"/>
                  </a:cubicBezTo>
                  <a:cubicBezTo>
                    <a:pt x="77440" y="306552"/>
                    <a:pt x="72592" y="303209"/>
                    <a:pt x="67077" y="301618"/>
                  </a:cubicBezTo>
                  <a:cubicBezTo>
                    <a:pt x="53361" y="296532"/>
                    <a:pt x="44407" y="283283"/>
                    <a:pt x="44788" y="268662"/>
                  </a:cubicBezTo>
                  <a:cubicBezTo>
                    <a:pt x="45284" y="262699"/>
                    <a:pt x="46598" y="256832"/>
                    <a:pt x="48694" y="251231"/>
                  </a:cubicBezTo>
                  <a:cubicBezTo>
                    <a:pt x="57552" y="223418"/>
                    <a:pt x="62124" y="194081"/>
                    <a:pt x="71363" y="166459"/>
                  </a:cubicBezTo>
                  <a:cubicBezTo>
                    <a:pt x="80602" y="138836"/>
                    <a:pt x="98223" y="113023"/>
                    <a:pt x="113654" y="87306"/>
                  </a:cubicBezTo>
                  <a:cubicBezTo>
                    <a:pt x="116350" y="83019"/>
                    <a:pt x="118759" y="78562"/>
                    <a:pt x="120893" y="73971"/>
                  </a:cubicBezTo>
                  <a:cubicBezTo>
                    <a:pt x="122703" y="69875"/>
                    <a:pt x="124131" y="65684"/>
                    <a:pt x="125560" y="61493"/>
                  </a:cubicBezTo>
                  <a:cubicBezTo>
                    <a:pt x="129180" y="50539"/>
                    <a:pt x="129942" y="38061"/>
                    <a:pt x="136800" y="28822"/>
                  </a:cubicBezTo>
                  <a:cubicBezTo>
                    <a:pt x="140962" y="23336"/>
                    <a:pt x="143267" y="16659"/>
                    <a:pt x="143372" y="9772"/>
                  </a:cubicBezTo>
                  <a:cubicBezTo>
                    <a:pt x="143563" y="7810"/>
                    <a:pt x="143201" y="5829"/>
                    <a:pt x="142324" y="4057"/>
                  </a:cubicBezTo>
                  <a:cubicBezTo>
                    <a:pt x="140238" y="933"/>
                    <a:pt x="136505" y="-677"/>
                    <a:pt x="132799" y="-39"/>
                  </a:cubicBezTo>
                  <a:cubicBezTo>
                    <a:pt x="129123" y="647"/>
                    <a:pt x="125541" y="1771"/>
                    <a:pt x="122131" y="3295"/>
                  </a:cubicBezTo>
                  <a:cubicBezTo>
                    <a:pt x="114178" y="5600"/>
                    <a:pt x="106006" y="7096"/>
                    <a:pt x="97747" y="7772"/>
                  </a:cubicBezTo>
                  <a:cubicBezTo>
                    <a:pt x="92508" y="8439"/>
                    <a:pt x="87365" y="9391"/>
                    <a:pt x="82221" y="10534"/>
                  </a:cubicBezTo>
                  <a:cubicBezTo>
                    <a:pt x="81202" y="10830"/>
                    <a:pt x="80145" y="10991"/>
                    <a:pt x="79078" y="11010"/>
                  </a:cubicBezTo>
                  <a:lnTo>
                    <a:pt x="74792" y="11010"/>
                  </a:lnTo>
                  <a:lnTo>
                    <a:pt x="67648" y="11010"/>
                  </a:lnTo>
                  <a:cubicBezTo>
                    <a:pt x="62790" y="11010"/>
                    <a:pt x="58123" y="10439"/>
                    <a:pt x="53265" y="10058"/>
                  </a:cubicBezTo>
                  <a:cubicBezTo>
                    <a:pt x="43674" y="9334"/>
                    <a:pt x="34130" y="8029"/>
                    <a:pt x="24690" y="6153"/>
                  </a:cubicBezTo>
                  <a:cubicBezTo>
                    <a:pt x="18795" y="4562"/>
                    <a:pt x="12670" y="4048"/>
                    <a:pt x="6593" y="4629"/>
                  </a:cubicBezTo>
                  <a:cubicBezTo>
                    <a:pt x="4355" y="4819"/>
                    <a:pt x="2307" y="5962"/>
                    <a:pt x="973" y="7772"/>
                  </a:cubicBezTo>
                  <a:cubicBezTo>
                    <a:pt x="2" y="9649"/>
                    <a:pt x="-275" y="11811"/>
                    <a:pt x="211" y="13868"/>
                  </a:cubicBezTo>
                  <a:cubicBezTo>
                    <a:pt x="697" y="18707"/>
                    <a:pt x="1621" y="23488"/>
                    <a:pt x="2973" y="28156"/>
                  </a:cubicBezTo>
                  <a:cubicBezTo>
                    <a:pt x="6612" y="42881"/>
                    <a:pt x="11098" y="57378"/>
                    <a:pt x="16404" y="71590"/>
                  </a:cubicBezTo>
                  <a:cubicBezTo>
                    <a:pt x="23062" y="85201"/>
                    <a:pt x="26491" y="100155"/>
                    <a:pt x="26405" y="115309"/>
                  </a:cubicBezTo>
                  <a:cubicBezTo>
                    <a:pt x="25262" y="132931"/>
                    <a:pt x="15546" y="150076"/>
                    <a:pt x="19071" y="167316"/>
                  </a:cubicBezTo>
                  <a:cubicBezTo>
                    <a:pt x="24690" y="195891"/>
                    <a:pt x="17737" y="224466"/>
                    <a:pt x="15832" y="253041"/>
                  </a:cubicBezTo>
                  <a:cubicBezTo>
                    <a:pt x="15261" y="258375"/>
                    <a:pt x="15451" y="263766"/>
                    <a:pt x="16404" y="269043"/>
                  </a:cubicBezTo>
                  <a:cubicBezTo>
                    <a:pt x="18252" y="275682"/>
                    <a:pt x="21985" y="281644"/>
                    <a:pt x="27167" y="286188"/>
                  </a:cubicBezTo>
                  <a:cubicBezTo>
                    <a:pt x="32063" y="290455"/>
                    <a:pt x="37321" y="294274"/>
                    <a:pt x="42883" y="297618"/>
                  </a:cubicBezTo>
                  <a:cubicBezTo>
                    <a:pt x="48694" y="301332"/>
                    <a:pt x="53932" y="305523"/>
                    <a:pt x="59933" y="308952"/>
                  </a:cubicBezTo>
                  <a:cubicBezTo>
                    <a:pt x="62505" y="310172"/>
                    <a:pt x="64857" y="311810"/>
                    <a:pt x="66886" y="313810"/>
                  </a:cubicBezTo>
                  <a:cubicBezTo>
                    <a:pt x="70629" y="318735"/>
                    <a:pt x="71401" y="325307"/>
                    <a:pt x="68887" y="330955"/>
                  </a:cubicBezTo>
                  <a:cubicBezTo>
                    <a:pt x="66334" y="336432"/>
                    <a:pt x="62857" y="341433"/>
                    <a:pt x="58599" y="345719"/>
                  </a:cubicBezTo>
                  <a:lnTo>
                    <a:pt x="49837" y="356292"/>
                  </a:lnTo>
                  <a:cubicBezTo>
                    <a:pt x="47408" y="359273"/>
                    <a:pt x="45236" y="362464"/>
                    <a:pt x="43360" y="365817"/>
                  </a:cubicBezTo>
                  <a:cubicBezTo>
                    <a:pt x="36720" y="378218"/>
                    <a:pt x="37454" y="393268"/>
                    <a:pt x="45264" y="404965"/>
                  </a:cubicBezTo>
                  <a:cubicBezTo>
                    <a:pt x="52342" y="414109"/>
                    <a:pt x="58895" y="423643"/>
                    <a:pt x="64886" y="433540"/>
                  </a:cubicBezTo>
                  <a:cubicBezTo>
                    <a:pt x="67077" y="437369"/>
                    <a:pt x="68991" y="441340"/>
                    <a:pt x="70601" y="445446"/>
                  </a:cubicBezTo>
                  <a:cubicBezTo>
                    <a:pt x="72192" y="449961"/>
                    <a:pt x="73497" y="454580"/>
                    <a:pt x="74506" y="459257"/>
                  </a:cubicBezTo>
                  <a:cubicBezTo>
                    <a:pt x="79678" y="481936"/>
                    <a:pt x="83241" y="504949"/>
                    <a:pt x="85174" y="528123"/>
                  </a:cubicBezTo>
                  <a:cubicBezTo>
                    <a:pt x="85765" y="537648"/>
                    <a:pt x="85546" y="547211"/>
                    <a:pt x="84507" y="556698"/>
                  </a:cubicBezTo>
                  <a:lnTo>
                    <a:pt x="83650" y="566223"/>
                  </a:lnTo>
                  <a:cubicBezTo>
                    <a:pt x="83650" y="570985"/>
                    <a:pt x="82888" y="575748"/>
                    <a:pt x="82317" y="580606"/>
                  </a:cubicBezTo>
                  <a:cubicBezTo>
                    <a:pt x="79535" y="605523"/>
                    <a:pt x="73449" y="629964"/>
                    <a:pt x="64219" y="653281"/>
                  </a:cubicBezTo>
                  <a:cubicBezTo>
                    <a:pt x="63876" y="654348"/>
                    <a:pt x="63591" y="655424"/>
                    <a:pt x="63362" y="656520"/>
                  </a:cubicBezTo>
                  <a:cubicBezTo>
                    <a:pt x="59362" y="667474"/>
                    <a:pt x="54313" y="678046"/>
                    <a:pt x="50408" y="689000"/>
                  </a:cubicBezTo>
                  <a:cubicBezTo>
                    <a:pt x="49913" y="690191"/>
                    <a:pt x="49589" y="691438"/>
                    <a:pt x="49455" y="692715"/>
                  </a:cubicBezTo>
                  <a:cubicBezTo>
                    <a:pt x="49313" y="694001"/>
                    <a:pt x="49655" y="695286"/>
                    <a:pt x="50408" y="696334"/>
                  </a:cubicBezTo>
                  <a:cubicBezTo>
                    <a:pt x="51237" y="697344"/>
                    <a:pt x="52589" y="697753"/>
                    <a:pt x="53837" y="697382"/>
                  </a:cubicBezTo>
                  <a:cubicBezTo>
                    <a:pt x="54704" y="696963"/>
                    <a:pt x="55428" y="696296"/>
                    <a:pt x="55932" y="695477"/>
                  </a:cubicBezTo>
                  <a:cubicBezTo>
                    <a:pt x="59828" y="690400"/>
                    <a:pt x="63038" y="684828"/>
                    <a:pt x="65457" y="678903"/>
                  </a:cubicBezTo>
                  <a:cubicBezTo>
                    <a:pt x="66791" y="674522"/>
                    <a:pt x="68791" y="670045"/>
                    <a:pt x="70411" y="66652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5" name="Freeform: Shape 284">
              <a:extLst>
                <a:ext uri="{FF2B5EF4-FFF2-40B4-BE49-F238E27FC236}">
                  <a16:creationId xmlns:a16="http://schemas.microsoft.com/office/drawing/2014/main" xmlns="" id="{CF89795A-2F8A-1EDB-7EBA-95CCC44947A2}"/>
                </a:ext>
              </a:extLst>
            </p:cNvPr>
            <p:cNvSpPr/>
            <p:nvPr/>
          </p:nvSpPr>
          <p:spPr>
            <a:xfrm>
              <a:off x="4838057" y="962999"/>
              <a:ext cx="53226" cy="690059"/>
            </a:xfrm>
            <a:custGeom>
              <a:avLst/>
              <a:gdLst>
                <a:gd name="connsiteX0" fmla="*/ 14621 w 53226"/>
                <a:gd name="connsiteY0" fmla="*/ 638262 h 690059"/>
                <a:gd name="connsiteX1" fmla="*/ 13193 w 53226"/>
                <a:gd name="connsiteY1" fmla="*/ 590637 h 690059"/>
                <a:gd name="connsiteX2" fmla="*/ 20527 w 53226"/>
                <a:gd name="connsiteY2" fmla="*/ 567682 h 690059"/>
                <a:gd name="connsiteX3" fmla="*/ 24813 w 53226"/>
                <a:gd name="connsiteY3" fmla="*/ 503102 h 690059"/>
                <a:gd name="connsiteX4" fmla="*/ 15860 w 53226"/>
                <a:gd name="connsiteY4" fmla="*/ 462526 h 690059"/>
                <a:gd name="connsiteX5" fmla="*/ 9097 w 53226"/>
                <a:gd name="connsiteY5" fmla="*/ 406709 h 690059"/>
                <a:gd name="connsiteX6" fmla="*/ 11193 w 53226"/>
                <a:gd name="connsiteY6" fmla="*/ 359084 h 690059"/>
                <a:gd name="connsiteX7" fmla="*/ 31576 w 53226"/>
                <a:gd name="connsiteY7" fmla="*/ 323556 h 690059"/>
                <a:gd name="connsiteX8" fmla="*/ 33671 w 53226"/>
                <a:gd name="connsiteY8" fmla="*/ 309078 h 690059"/>
                <a:gd name="connsiteX9" fmla="*/ 32910 w 53226"/>
                <a:gd name="connsiteY9" fmla="*/ 296981 h 690059"/>
                <a:gd name="connsiteX10" fmla="*/ 18051 w 53226"/>
                <a:gd name="connsiteY10" fmla="*/ 270883 h 690059"/>
                <a:gd name="connsiteX11" fmla="*/ 8526 w 53226"/>
                <a:gd name="connsiteY11" fmla="*/ 251357 h 690059"/>
                <a:gd name="connsiteX12" fmla="*/ 8526 w 53226"/>
                <a:gd name="connsiteY12" fmla="*/ 241832 h 690059"/>
                <a:gd name="connsiteX13" fmla="*/ 9478 w 53226"/>
                <a:gd name="connsiteY13" fmla="*/ 225068 h 690059"/>
                <a:gd name="connsiteX14" fmla="*/ 11288 w 53226"/>
                <a:gd name="connsiteY14" fmla="*/ 212304 h 690059"/>
                <a:gd name="connsiteX15" fmla="*/ 21861 w 53226"/>
                <a:gd name="connsiteY15" fmla="*/ 190111 h 690059"/>
                <a:gd name="connsiteX16" fmla="*/ 35672 w 53226"/>
                <a:gd name="connsiteY16" fmla="*/ 167251 h 690059"/>
                <a:gd name="connsiteX17" fmla="*/ 42720 w 53226"/>
                <a:gd name="connsiteY17" fmla="*/ 148201 h 690059"/>
                <a:gd name="connsiteX18" fmla="*/ 41387 w 53226"/>
                <a:gd name="connsiteY18" fmla="*/ 58570 h 690059"/>
                <a:gd name="connsiteX19" fmla="*/ 47483 w 53226"/>
                <a:gd name="connsiteY19" fmla="*/ 26186 h 690059"/>
                <a:gd name="connsiteX20" fmla="*/ 51674 w 53226"/>
                <a:gd name="connsiteY20" fmla="*/ 18185 h 690059"/>
                <a:gd name="connsiteX21" fmla="*/ 53102 w 53226"/>
                <a:gd name="connsiteY21" fmla="*/ 9422 h 690059"/>
                <a:gd name="connsiteX22" fmla="*/ 51674 w 53226"/>
                <a:gd name="connsiteY22" fmla="*/ 5707 h 690059"/>
                <a:gd name="connsiteX23" fmla="*/ 46245 w 53226"/>
                <a:gd name="connsiteY23" fmla="*/ 2659 h 690059"/>
                <a:gd name="connsiteX24" fmla="*/ 40434 w 53226"/>
                <a:gd name="connsiteY24" fmla="*/ 2659 h 690059"/>
                <a:gd name="connsiteX25" fmla="*/ 30909 w 53226"/>
                <a:gd name="connsiteY25" fmla="*/ 2182 h 690059"/>
                <a:gd name="connsiteX26" fmla="*/ 20718 w 53226"/>
                <a:gd name="connsiteY26" fmla="*/ -8 h 690059"/>
                <a:gd name="connsiteX27" fmla="*/ 11193 w 53226"/>
                <a:gd name="connsiteY27" fmla="*/ 1802 h 690059"/>
                <a:gd name="connsiteX28" fmla="*/ 5763 w 53226"/>
                <a:gd name="connsiteY28" fmla="*/ 9802 h 690059"/>
                <a:gd name="connsiteX29" fmla="*/ 2811 w 53226"/>
                <a:gd name="connsiteY29" fmla="*/ 18661 h 690059"/>
                <a:gd name="connsiteX30" fmla="*/ 2334 w 53226"/>
                <a:gd name="connsiteY30" fmla="*/ 22280 h 690059"/>
                <a:gd name="connsiteX31" fmla="*/ 4430 w 53226"/>
                <a:gd name="connsiteY31" fmla="*/ 57237 h 690059"/>
                <a:gd name="connsiteX32" fmla="*/ 13479 w 53226"/>
                <a:gd name="connsiteY32" fmla="*/ 83812 h 690059"/>
                <a:gd name="connsiteX33" fmla="*/ 25575 w 53226"/>
                <a:gd name="connsiteY33" fmla="*/ 109244 h 690059"/>
                <a:gd name="connsiteX34" fmla="*/ 22242 w 53226"/>
                <a:gd name="connsiteY34" fmla="*/ 146391 h 690059"/>
                <a:gd name="connsiteX35" fmla="*/ 12717 w 53226"/>
                <a:gd name="connsiteY35" fmla="*/ 166108 h 690059"/>
                <a:gd name="connsiteX36" fmla="*/ 905 w 53226"/>
                <a:gd name="connsiteY36" fmla="*/ 208018 h 690059"/>
                <a:gd name="connsiteX37" fmla="*/ 905 w 53226"/>
                <a:gd name="connsiteY37" fmla="*/ 221734 h 690059"/>
                <a:gd name="connsiteX38" fmla="*/ 1572 w 53226"/>
                <a:gd name="connsiteY38" fmla="*/ 261644 h 690059"/>
                <a:gd name="connsiteX39" fmla="*/ 11097 w 53226"/>
                <a:gd name="connsiteY39" fmla="*/ 304887 h 690059"/>
                <a:gd name="connsiteX40" fmla="*/ 8716 w 53226"/>
                <a:gd name="connsiteY40" fmla="*/ 330128 h 690059"/>
                <a:gd name="connsiteX41" fmla="*/ 3477 w 53226"/>
                <a:gd name="connsiteY41" fmla="*/ 344416 h 690059"/>
                <a:gd name="connsiteX42" fmla="*/ 3477 w 53226"/>
                <a:gd name="connsiteY42" fmla="*/ 404423 h 690059"/>
                <a:gd name="connsiteX43" fmla="*/ 14431 w 53226"/>
                <a:gd name="connsiteY43" fmla="*/ 492529 h 690059"/>
                <a:gd name="connsiteX44" fmla="*/ 19765 w 53226"/>
                <a:gd name="connsiteY44" fmla="*/ 530629 h 690059"/>
                <a:gd name="connsiteX45" fmla="*/ 14050 w 53226"/>
                <a:gd name="connsiteY45" fmla="*/ 554252 h 690059"/>
                <a:gd name="connsiteX46" fmla="*/ 3477 w 53226"/>
                <a:gd name="connsiteY46" fmla="*/ 635404 h 690059"/>
                <a:gd name="connsiteX47" fmla="*/ 5573 w 53226"/>
                <a:gd name="connsiteY47" fmla="*/ 684363 h 690059"/>
                <a:gd name="connsiteX48" fmla="*/ 7573 w 53226"/>
                <a:gd name="connsiteY48" fmla="*/ 689697 h 690059"/>
                <a:gd name="connsiteX49" fmla="*/ 12526 w 53226"/>
                <a:gd name="connsiteY49" fmla="*/ 687030 h 690059"/>
                <a:gd name="connsiteX50" fmla="*/ 17384 w 53226"/>
                <a:gd name="connsiteY50" fmla="*/ 658455 h 690059"/>
                <a:gd name="connsiteX51" fmla="*/ 14621 w 53226"/>
                <a:gd name="connsiteY51" fmla="*/ 638262 h 69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3226" h="690059">
                  <a:moveTo>
                    <a:pt x="14621" y="638262"/>
                  </a:moveTo>
                  <a:cubicBezTo>
                    <a:pt x="11164" y="622613"/>
                    <a:pt x="10678" y="606458"/>
                    <a:pt x="13193" y="590637"/>
                  </a:cubicBezTo>
                  <a:cubicBezTo>
                    <a:pt x="14907" y="582827"/>
                    <a:pt x="18051" y="575397"/>
                    <a:pt x="20527" y="567682"/>
                  </a:cubicBezTo>
                  <a:cubicBezTo>
                    <a:pt x="27261" y="546841"/>
                    <a:pt x="28737" y="524657"/>
                    <a:pt x="24813" y="503102"/>
                  </a:cubicBezTo>
                  <a:cubicBezTo>
                    <a:pt x="22242" y="489482"/>
                    <a:pt x="17670" y="476242"/>
                    <a:pt x="15860" y="462526"/>
                  </a:cubicBezTo>
                  <a:cubicBezTo>
                    <a:pt x="13479" y="444238"/>
                    <a:pt x="12431" y="424426"/>
                    <a:pt x="9097" y="406709"/>
                  </a:cubicBezTo>
                  <a:cubicBezTo>
                    <a:pt x="5049" y="390983"/>
                    <a:pt x="5773" y="374400"/>
                    <a:pt x="11193" y="359084"/>
                  </a:cubicBezTo>
                  <a:cubicBezTo>
                    <a:pt x="16717" y="346511"/>
                    <a:pt x="27480" y="336605"/>
                    <a:pt x="31576" y="323556"/>
                  </a:cubicBezTo>
                  <a:cubicBezTo>
                    <a:pt x="32938" y="318851"/>
                    <a:pt x="33643" y="313974"/>
                    <a:pt x="33671" y="309078"/>
                  </a:cubicBezTo>
                  <a:cubicBezTo>
                    <a:pt x="33938" y="305030"/>
                    <a:pt x="33681" y="300963"/>
                    <a:pt x="32910" y="296981"/>
                  </a:cubicBezTo>
                  <a:cubicBezTo>
                    <a:pt x="30623" y="287018"/>
                    <a:pt x="25451" y="277941"/>
                    <a:pt x="18051" y="270883"/>
                  </a:cubicBezTo>
                  <a:cubicBezTo>
                    <a:pt x="12793" y="265615"/>
                    <a:pt x="9449" y="258738"/>
                    <a:pt x="8526" y="251357"/>
                  </a:cubicBezTo>
                  <a:cubicBezTo>
                    <a:pt x="8297" y="248185"/>
                    <a:pt x="8297" y="245003"/>
                    <a:pt x="8526" y="241832"/>
                  </a:cubicBezTo>
                  <a:cubicBezTo>
                    <a:pt x="8526" y="236307"/>
                    <a:pt x="9002" y="230687"/>
                    <a:pt x="9478" y="225068"/>
                  </a:cubicBezTo>
                  <a:cubicBezTo>
                    <a:pt x="9697" y="220772"/>
                    <a:pt x="10307" y="216495"/>
                    <a:pt x="11288" y="212304"/>
                  </a:cubicBezTo>
                  <a:cubicBezTo>
                    <a:pt x="13736" y="204436"/>
                    <a:pt x="17298" y="196969"/>
                    <a:pt x="21861" y="190111"/>
                  </a:cubicBezTo>
                  <a:lnTo>
                    <a:pt x="35672" y="167251"/>
                  </a:lnTo>
                  <a:cubicBezTo>
                    <a:pt x="39444" y="161517"/>
                    <a:pt x="41854" y="155002"/>
                    <a:pt x="42720" y="148201"/>
                  </a:cubicBezTo>
                  <a:cubicBezTo>
                    <a:pt x="45082" y="118349"/>
                    <a:pt x="44644" y="88336"/>
                    <a:pt x="41387" y="58570"/>
                  </a:cubicBezTo>
                  <a:cubicBezTo>
                    <a:pt x="40272" y="47417"/>
                    <a:pt x="42387" y="36177"/>
                    <a:pt x="47483" y="26186"/>
                  </a:cubicBezTo>
                  <a:cubicBezTo>
                    <a:pt x="48912" y="23519"/>
                    <a:pt x="50436" y="20947"/>
                    <a:pt x="51674" y="18185"/>
                  </a:cubicBezTo>
                  <a:cubicBezTo>
                    <a:pt x="52941" y="15451"/>
                    <a:pt x="53436" y="12422"/>
                    <a:pt x="53102" y="9422"/>
                  </a:cubicBezTo>
                  <a:cubicBezTo>
                    <a:pt x="52969" y="8078"/>
                    <a:pt x="52484" y="6793"/>
                    <a:pt x="51674" y="5707"/>
                  </a:cubicBezTo>
                  <a:cubicBezTo>
                    <a:pt x="50312" y="4040"/>
                    <a:pt x="48378" y="2954"/>
                    <a:pt x="46245" y="2659"/>
                  </a:cubicBezTo>
                  <a:cubicBezTo>
                    <a:pt x="44311" y="2468"/>
                    <a:pt x="42368" y="2468"/>
                    <a:pt x="40434" y="2659"/>
                  </a:cubicBezTo>
                  <a:cubicBezTo>
                    <a:pt x="37253" y="2802"/>
                    <a:pt x="34062" y="2640"/>
                    <a:pt x="30909" y="2182"/>
                  </a:cubicBezTo>
                  <a:cubicBezTo>
                    <a:pt x="27480" y="1516"/>
                    <a:pt x="24146" y="468"/>
                    <a:pt x="20718" y="-8"/>
                  </a:cubicBezTo>
                  <a:cubicBezTo>
                    <a:pt x="17431" y="-513"/>
                    <a:pt x="14069" y="125"/>
                    <a:pt x="11193" y="1802"/>
                  </a:cubicBezTo>
                  <a:cubicBezTo>
                    <a:pt x="8668" y="3906"/>
                    <a:pt x="6782" y="6678"/>
                    <a:pt x="5763" y="9802"/>
                  </a:cubicBezTo>
                  <a:cubicBezTo>
                    <a:pt x="4535" y="12669"/>
                    <a:pt x="3554" y="15632"/>
                    <a:pt x="2811" y="18661"/>
                  </a:cubicBezTo>
                  <a:cubicBezTo>
                    <a:pt x="2515" y="19842"/>
                    <a:pt x="2353" y="21061"/>
                    <a:pt x="2334" y="22280"/>
                  </a:cubicBezTo>
                  <a:cubicBezTo>
                    <a:pt x="2077" y="33967"/>
                    <a:pt x="2782" y="45664"/>
                    <a:pt x="4430" y="57237"/>
                  </a:cubicBezTo>
                  <a:cubicBezTo>
                    <a:pt x="5897" y="66552"/>
                    <a:pt x="8964" y="75535"/>
                    <a:pt x="13479" y="83812"/>
                  </a:cubicBezTo>
                  <a:cubicBezTo>
                    <a:pt x="18460" y="91803"/>
                    <a:pt x="22518" y="100338"/>
                    <a:pt x="25575" y="109244"/>
                  </a:cubicBezTo>
                  <a:cubicBezTo>
                    <a:pt x="29128" y="121607"/>
                    <a:pt x="27947" y="134856"/>
                    <a:pt x="22242" y="146391"/>
                  </a:cubicBezTo>
                  <a:cubicBezTo>
                    <a:pt x="19003" y="153058"/>
                    <a:pt x="15764" y="159631"/>
                    <a:pt x="12717" y="166108"/>
                  </a:cubicBezTo>
                  <a:cubicBezTo>
                    <a:pt x="5830" y="179071"/>
                    <a:pt x="1810" y="193368"/>
                    <a:pt x="905" y="208018"/>
                  </a:cubicBezTo>
                  <a:cubicBezTo>
                    <a:pt x="905" y="212590"/>
                    <a:pt x="905" y="217543"/>
                    <a:pt x="905" y="221734"/>
                  </a:cubicBezTo>
                  <a:cubicBezTo>
                    <a:pt x="905" y="235069"/>
                    <a:pt x="905" y="248308"/>
                    <a:pt x="1572" y="261644"/>
                  </a:cubicBezTo>
                  <a:cubicBezTo>
                    <a:pt x="1572" y="276503"/>
                    <a:pt x="9573" y="290219"/>
                    <a:pt x="11097" y="304887"/>
                  </a:cubicBezTo>
                  <a:cubicBezTo>
                    <a:pt x="12069" y="313374"/>
                    <a:pt x="11259" y="321975"/>
                    <a:pt x="8716" y="330128"/>
                  </a:cubicBezTo>
                  <a:cubicBezTo>
                    <a:pt x="7192" y="334986"/>
                    <a:pt x="5096" y="339653"/>
                    <a:pt x="3477" y="344416"/>
                  </a:cubicBezTo>
                  <a:cubicBezTo>
                    <a:pt x="-1190" y="364142"/>
                    <a:pt x="-1190" y="384697"/>
                    <a:pt x="3477" y="404423"/>
                  </a:cubicBezTo>
                  <a:cubicBezTo>
                    <a:pt x="8145" y="433570"/>
                    <a:pt x="8049" y="463764"/>
                    <a:pt x="14431" y="492529"/>
                  </a:cubicBezTo>
                  <a:cubicBezTo>
                    <a:pt x="18127" y="504883"/>
                    <a:pt x="19927" y="517733"/>
                    <a:pt x="19765" y="530629"/>
                  </a:cubicBezTo>
                  <a:cubicBezTo>
                    <a:pt x="18765" y="538697"/>
                    <a:pt x="16850" y="546622"/>
                    <a:pt x="14050" y="554252"/>
                  </a:cubicBezTo>
                  <a:cubicBezTo>
                    <a:pt x="5573" y="580541"/>
                    <a:pt x="-2047" y="608353"/>
                    <a:pt x="3477" y="635404"/>
                  </a:cubicBezTo>
                  <a:cubicBezTo>
                    <a:pt x="6221" y="651568"/>
                    <a:pt x="6925" y="668018"/>
                    <a:pt x="5573" y="684363"/>
                  </a:cubicBezTo>
                  <a:cubicBezTo>
                    <a:pt x="5573" y="686458"/>
                    <a:pt x="5573" y="688935"/>
                    <a:pt x="7573" y="689697"/>
                  </a:cubicBezTo>
                  <a:cubicBezTo>
                    <a:pt x="9573" y="690459"/>
                    <a:pt x="11478" y="688745"/>
                    <a:pt x="12526" y="687030"/>
                  </a:cubicBezTo>
                  <a:cubicBezTo>
                    <a:pt x="16917" y="678191"/>
                    <a:pt x="18612" y="668247"/>
                    <a:pt x="17384" y="658455"/>
                  </a:cubicBezTo>
                  <a:cubicBezTo>
                    <a:pt x="16850" y="651673"/>
                    <a:pt x="15926" y="644939"/>
                    <a:pt x="14621" y="63826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6" name="Freeform: Shape 285">
              <a:extLst>
                <a:ext uri="{FF2B5EF4-FFF2-40B4-BE49-F238E27FC236}">
                  <a16:creationId xmlns:a16="http://schemas.microsoft.com/office/drawing/2014/main" xmlns="" id="{57591951-2086-9173-407D-C412440FF268}"/>
                </a:ext>
              </a:extLst>
            </p:cNvPr>
            <p:cNvSpPr/>
            <p:nvPr/>
          </p:nvSpPr>
          <p:spPr>
            <a:xfrm>
              <a:off x="5170977" y="956876"/>
              <a:ext cx="97298" cy="682103"/>
            </a:xfrm>
            <a:custGeom>
              <a:avLst/>
              <a:gdLst>
                <a:gd name="connsiteX0" fmla="*/ 66701 w 97298"/>
                <a:gd name="connsiteY0" fmla="*/ 573901 h 682103"/>
                <a:gd name="connsiteX1" fmla="*/ 60700 w 97298"/>
                <a:gd name="connsiteY1" fmla="*/ 524275 h 682103"/>
                <a:gd name="connsiteX2" fmla="*/ 60034 w 97298"/>
                <a:gd name="connsiteY2" fmla="*/ 474650 h 682103"/>
                <a:gd name="connsiteX3" fmla="*/ 65558 w 97298"/>
                <a:gd name="connsiteY3" fmla="*/ 460077 h 682103"/>
                <a:gd name="connsiteX4" fmla="*/ 84608 w 97298"/>
                <a:gd name="connsiteY4" fmla="*/ 442932 h 682103"/>
                <a:gd name="connsiteX5" fmla="*/ 97181 w 97298"/>
                <a:gd name="connsiteY5" fmla="*/ 422072 h 682103"/>
                <a:gd name="connsiteX6" fmla="*/ 94610 w 97298"/>
                <a:gd name="connsiteY6" fmla="*/ 401688 h 682103"/>
                <a:gd name="connsiteX7" fmla="*/ 83560 w 97298"/>
                <a:gd name="connsiteY7" fmla="*/ 384448 h 682103"/>
                <a:gd name="connsiteX8" fmla="*/ 64510 w 97298"/>
                <a:gd name="connsiteY8" fmla="*/ 362255 h 682103"/>
                <a:gd name="connsiteX9" fmla="*/ 34888 w 97298"/>
                <a:gd name="connsiteY9" fmla="*/ 335775 h 682103"/>
                <a:gd name="connsiteX10" fmla="*/ 12885 w 97298"/>
                <a:gd name="connsiteY10" fmla="*/ 293580 h 682103"/>
                <a:gd name="connsiteX11" fmla="*/ 10313 w 97298"/>
                <a:gd name="connsiteY11" fmla="*/ 275768 h 682103"/>
                <a:gd name="connsiteX12" fmla="*/ 15552 w 97298"/>
                <a:gd name="connsiteY12" fmla="*/ 258623 h 682103"/>
                <a:gd name="connsiteX13" fmla="*/ 17933 w 97298"/>
                <a:gd name="connsiteY13" fmla="*/ 256718 h 682103"/>
                <a:gd name="connsiteX14" fmla="*/ 20124 w 97298"/>
                <a:gd name="connsiteY14" fmla="*/ 257289 h 682103"/>
                <a:gd name="connsiteX15" fmla="*/ 30601 w 97298"/>
                <a:gd name="connsiteY15" fmla="*/ 269767 h 682103"/>
                <a:gd name="connsiteX16" fmla="*/ 41555 w 97298"/>
                <a:gd name="connsiteY16" fmla="*/ 280340 h 682103"/>
                <a:gd name="connsiteX17" fmla="*/ 59081 w 97298"/>
                <a:gd name="connsiteY17" fmla="*/ 280340 h 682103"/>
                <a:gd name="connsiteX18" fmla="*/ 69844 w 97298"/>
                <a:gd name="connsiteY18" fmla="*/ 266434 h 682103"/>
                <a:gd name="connsiteX19" fmla="*/ 69844 w 97298"/>
                <a:gd name="connsiteY19" fmla="*/ 257575 h 682103"/>
                <a:gd name="connsiteX20" fmla="*/ 62034 w 97298"/>
                <a:gd name="connsiteY20" fmla="*/ 210903 h 682103"/>
                <a:gd name="connsiteX21" fmla="*/ 50794 w 97298"/>
                <a:gd name="connsiteY21" fmla="*/ 158420 h 682103"/>
                <a:gd name="connsiteX22" fmla="*/ 58510 w 97298"/>
                <a:gd name="connsiteY22" fmla="*/ 105842 h 682103"/>
                <a:gd name="connsiteX23" fmla="*/ 79750 w 97298"/>
                <a:gd name="connsiteY23" fmla="*/ 65551 h 682103"/>
                <a:gd name="connsiteX24" fmla="*/ 86799 w 97298"/>
                <a:gd name="connsiteY24" fmla="*/ 52883 h 682103"/>
                <a:gd name="connsiteX25" fmla="*/ 90609 w 97298"/>
                <a:gd name="connsiteY25" fmla="*/ 45454 h 682103"/>
                <a:gd name="connsiteX26" fmla="*/ 93276 w 97298"/>
                <a:gd name="connsiteY26" fmla="*/ 37548 h 682103"/>
                <a:gd name="connsiteX27" fmla="*/ 94133 w 97298"/>
                <a:gd name="connsiteY27" fmla="*/ 7354 h 682103"/>
                <a:gd name="connsiteX28" fmla="*/ 86228 w 97298"/>
                <a:gd name="connsiteY28" fmla="*/ 210 h 682103"/>
                <a:gd name="connsiteX29" fmla="*/ 75178 w 97298"/>
                <a:gd name="connsiteY29" fmla="*/ 781 h 682103"/>
                <a:gd name="connsiteX30" fmla="*/ 58605 w 97298"/>
                <a:gd name="connsiteY30" fmla="*/ 5829 h 682103"/>
                <a:gd name="connsiteX31" fmla="*/ 41555 w 97298"/>
                <a:gd name="connsiteY31" fmla="*/ 6877 h 682103"/>
                <a:gd name="connsiteX32" fmla="*/ 28220 w 97298"/>
                <a:gd name="connsiteY32" fmla="*/ 3353 h 682103"/>
                <a:gd name="connsiteX33" fmla="*/ 24981 w 97298"/>
                <a:gd name="connsiteY33" fmla="*/ 4401 h 682103"/>
                <a:gd name="connsiteX34" fmla="*/ 24124 w 97298"/>
                <a:gd name="connsiteY34" fmla="*/ 7449 h 682103"/>
                <a:gd name="connsiteX35" fmla="*/ 24124 w 97298"/>
                <a:gd name="connsiteY35" fmla="*/ 19450 h 682103"/>
                <a:gd name="connsiteX36" fmla="*/ 31078 w 97298"/>
                <a:gd name="connsiteY36" fmla="*/ 41167 h 682103"/>
                <a:gd name="connsiteX37" fmla="*/ 32602 w 97298"/>
                <a:gd name="connsiteY37" fmla="*/ 50692 h 682103"/>
                <a:gd name="connsiteX38" fmla="*/ 32602 w 97298"/>
                <a:gd name="connsiteY38" fmla="*/ 74029 h 682103"/>
                <a:gd name="connsiteX39" fmla="*/ 33173 w 97298"/>
                <a:gd name="connsiteY39" fmla="*/ 112129 h 682103"/>
                <a:gd name="connsiteX40" fmla="*/ 32316 w 97298"/>
                <a:gd name="connsiteY40" fmla="*/ 134322 h 682103"/>
                <a:gd name="connsiteX41" fmla="*/ 46603 w 97298"/>
                <a:gd name="connsiteY41" fmla="*/ 203854 h 682103"/>
                <a:gd name="connsiteX42" fmla="*/ 60891 w 97298"/>
                <a:gd name="connsiteY42" fmla="*/ 263576 h 682103"/>
                <a:gd name="connsiteX43" fmla="*/ 60129 w 97298"/>
                <a:gd name="connsiteY43" fmla="*/ 267576 h 682103"/>
                <a:gd name="connsiteX44" fmla="*/ 53938 w 97298"/>
                <a:gd name="connsiteY44" fmla="*/ 272529 h 682103"/>
                <a:gd name="connsiteX45" fmla="*/ 45365 w 97298"/>
                <a:gd name="connsiteY45" fmla="*/ 273863 h 682103"/>
                <a:gd name="connsiteX46" fmla="*/ 38507 w 97298"/>
                <a:gd name="connsiteY46" fmla="*/ 268053 h 682103"/>
                <a:gd name="connsiteX47" fmla="*/ 28029 w 97298"/>
                <a:gd name="connsiteY47" fmla="*/ 254527 h 682103"/>
                <a:gd name="connsiteX48" fmla="*/ 22124 w 97298"/>
                <a:gd name="connsiteY48" fmla="*/ 249098 h 682103"/>
                <a:gd name="connsiteX49" fmla="*/ 16981 w 97298"/>
                <a:gd name="connsiteY49" fmla="*/ 248336 h 682103"/>
                <a:gd name="connsiteX50" fmla="*/ 3074 w 97298"/>
                <a:gd name="connsiteY50" fmla="*/ 259194 h 682103"/>
                <a:gd name="connsiteX51" fmla="*/ 26 w 97298"/>
                <a:gd name="connsiteY51" fmla="*/ 277292 h 682103"/>
                <a:gd name="connsiteX52" fmla="*/ 7170 w 97298"/>
                <a:gd name="connsiteY52" fmla="*/ 316154 h 682103"/>
                <a:gd name="connsiteX53" fmla="*/ 14695 w 97298"/>
                <a:gd name="connsiteY53" fmla="*/ 327298 h 682103"/>
                <a:gd name="connsiteX54" fmla="*/ 69749 w 97298"/>
                <a:gd name="connsiteY54" fmla="*/ 383019 h 682103"/>
                <a:gd name="connsiteX55" fmla="*/ 76988 w 97298"/>
                <a:gd name="connsiteY55" fmla="*/ 390925 h 682103"/>
                <a:gd name="connsiteX56" fmla="*/ 82037 w 97298"/>
                <a:gd name="connsiteY56" fmla="*/ 401117 h 682103"/>
                <a:gd name="connsiteX57" fmla="*/ 86228 w 97298"/>
                <a:gd name="connsiteY57" fmla="*/ 426644 h 682103"/>
                <a:gd name="connsiteX58" fmla="*/ 73083 w 97298"/>
                <a:gd name="connsiteY58" fmla="*/ 441884 h 682103"/>
                <a:gd name="connsiteX59" fmla="*/ 57747 w 97298"/>
                <a:gd name="connsiteY59" fmla="*/ 457886 h 682103"/>
                <a:gd name="connsiteX60" fmla="*/ 51366 w 97298"/>
                <a:gd name="connsiteY60" fmla="*/ 470268 h 682103"/>
                <a:gd name="connsiteX61" fmla="*/ 49842 w 97298"/>
                <a:gd name="connsiteY61" fmla="*/ 483794 h 682103"/>
                <a:gd name="connsiteX62" fmla="*/ 49366 w 97298"/>
                <a:gd name="connsiteY62" fmla="*/ 509321 h 682103"/>
                <a:gd name="connsiteX63" fmla="*/ 50890 w 97298"/>
                <a:gd name="connsiteY63" fmla="*/ 535610 h 682103"/>
                <a:gd name="connsiteX64" fmla="*/ 57367 w 97298"/>
                <a:gd name="connsiteY64" fmla="*/ 572758 h 682103"/>
                <a:gd name="connsiteX65" fmla="*/ 55271 w 97298"/>
                <a:gd name="connsiteY65" fmla="*/ 599237 h 682103"/>
                <a:gd name="connsiteX66" fmla="*/ 53271 w 97298"/>
                <a:gd name="connsiteY66" fmla="*/ 607619 h 682103"/>
                <a:gd name="connsiteX67" fmla="*/ 50794 w 97298"/>
                <a:gd name="connsiteY67" fmla="*/ 630765 h 682103"/>
                <a:gd name="connsiteX68" fmla="*/ 52319 w 97298"/>
                <a:gd name="connsiteY68" fmla="*/ 640290 h 682103"/>
                <a:gd name="connsiteX69" fmla="*/ 53842 w 97298"/>
                <a:gd name="connsiteY69" fmla="*/ 676866 h 682103"/>
                <a:gd name="connsiteX70" fmla="*/ 56414 w 97298"/>
                <a:gd name="connsiteY70" fmla="*/ 681914 h 682103"/>
                <a:gd name="connsiteX71" fmla="*/ 59939 w 97298"/>
                <a:gd name="connsiteY71" fmla="*/ 678294 h 682103"/>
                <a:gd name="connsiteX72" fmla="*/ 59939 w 97298"/>
                <a:gd name="connsiteY72" fmla="*/ 666293 h 682103"/>
                <a:gd name="connsiteX73" fmla="*/ 66701 w 97298"/>
                <a:gd name="connsiteY73" fmla="*/ 573901 h 68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7298" h="682103">
                  <a:moveTo>
                    <a:pt x="66701" y="573901"/>
                  </a:moveTo>
                  <a:cubicBezTo>
                    <a:pt x="65987" y="557232"/>
                    <a:pt x="63977" y="540639"/>
                    <a:pt x="60700" y="524275"/>
                  </a:cubicBezTo>
                  <a:cubicBezTo>
                    <a:pt x="57529" y="507902"/>
                    <a:pt x="57300" y="491100"/>
                    <a:pt x="60034" y="474650"/>
                  </a:cubicBezTo>
                  <a:cubicBezTo>
                    <a:pt x="60938" y="469487"/>
                    <a:pt x="62815" y="464544"/>
                    <a:pt x="65558" y="460077"/>
                  </a:cubicBezTo>
                  <a:cubicBezTo>
                    <a:pt x="70959" y="453390"/>
                    <a:pt x="77388" y="447608"/>
                    <a:pt x="84608" y="442932"/>
                  </a:cubicBezTo>
                  <a:cubicBezTo>
                    <a:pt x="91704" y="438198"/>
                    <a:pt x="96314" y="430549"/>
                    <a:pt x="97181" y="422072"/>
                  </a:cubicBezTo>
                  <a:cubicBezTo>
                    <a:pt x="97581" y="415176"/>
                    <a:pt x="96705" y="408270"/>
                    <a:pt x="94610" y="401688"/>
                  </a:cubicBezTo>
                  <a:cubicBezTo>
                    <a:pt x="91828" y="395412"/>
                    <a:pt x="88104" y="389601"/>
                    <a:pt x="83560" y="384448"/>
                  </a:cubicBezTo>
                  <a:cubicBezTo>
                    <a:pt x="77703" y="376647"/>
                    <a:pt x="71340" y="369227"/>
                    <a:pt x="64510" y="362255"/>
                  </a:cubicBezTo>
                  <a:cubicBezTo>
                    <a:pt x="54176" y="353959"/>
                    <a:pt x="44289" y="345120"/>
                    <a:pt x="34888" y="335775"/>
                  </a:cubicBezTo>
                  <a:cubicBezTo>
                    <a:pt x="24629" y="323441"/>
                    <a:pt x="17133" y="309048"/>
                    <a:pt x="12885" y="293580"/>
                  </a:cubicBezTo>
                  <a:cubicBezTo>
                    <a:pt x="11132" y="287808"/>
                    <a:pt x="10265" y="281797"/>
                    <a:pt x="10313" y="275768"/>
                  </a:cubicBezTo>
                  <a:cubicBezTo>
                    <a:pt x="10332" y="269663"/>
                    <a:pt x="12161" y="263700"/>
                    <a:pt x="15552" y="258623"/>
                  </a:cubicBezTo>
                  <a:cubicBezTo>
                    <a:pt x="16057" y="257690"/>
                    <a:pt x="16914" y="257004"/>
                    <a:pt x="17933" y="256718"/>
                  </a:cubicBezTo>
                  <a:cubicBezTo>
                    <a:pt x="18704" y="256670"/>
                    <a:pt x="19476" y="256870"/>
                    <a:pt x="20124" y="257289"/>
                  </a:cubicBezTo>
                  <a:cubicBezTo>
                    <a:pt x="24563" y="260547"/>
                    <a:pt x="28163" y="264833"/>
                    <a:pt x="30601" y="269767"/>
                  </a:cubicBezTo>
                  <a:cubicBezTo>
                    <a:pt x="33249" y="274196"/>
                    <a:pt x="37031" y="277844"/>
                    <a:pt x="41555" y="280340"/>
                  </a:cubicBezTo>
                  <a:cubicBezTo>
                    <a:pt x="47089" y="283007"/>
                    <a:pt x="53547" y="283007"/>
                    <a:pt x="59081" y="280340"/>
                  </a:cubicBezTo>
                  <a:cubicBezTo>
                    <a:pt x="64577" y="277559"/>
                    <a:pt x="68530" y="272453"/>
                    <a:pt x="69844" y="266434"/>
                  </a:cubicBezTo>
                  <a:cubicBezTo>
                    <a:pt x="70273" y="263500"/>
                    <a:pt x="70273" y="260509"/>
                    <a:pt x="69844" y="257575"/>
                  </a:cubicBezTo>
                  <a:cubicBezTo>
                    <a:pt x="68673" y="241811"/>
                    <a:pt x="66063" y="226190"/>
                    <a:pt x="62034" y="210903"/>
                  </a:cubicBezTo>
                  <a:cubicBezTo>
                    <a:pt x="56681" y="193796"/>
                    <a:pt x="52919" y="176222"/>
                    <a:pt x="50794" y="158420"/>
                  </a:cubicBezTo>
                  <a:cubicBezTo>
                    <a:pt x="48632" y="140522"/>
                    <a:pt x="51299" y="122368"/>
                    <a:pt x="58510" y="105842"/>
                  </a:cubicBezTo>
                  <a:cubicBezTo>
                    <a:pt x="64987" y="92221"/>
                    <a:pt x="72416" y="78791"/>
                    <a:pt x="79750" y="65551"/>
                  </a:cubicBezTo>
                  <a:lnTo>
                    <a:pt x="86799" y="52883"/>
                  </a:lnTo>
                  <a:cubicBezTo>
                    <a:pt x="88218" y="50483"/>
                    <a:pt x="89494" y="48006"/>
                    <a:pt x="90609" y="45454"/>
                  </a:cubicBezTo>
                  <a:cubicBezTo>
                    <a:pt x="91723" y="42901"/>
                    <a:pt x="92619" y="40253"/>
                    <a:pt x="93276" y="37548"/>
                  </a:cubicBezTo>
                  <a:cubicBezTo>
                    <a:pt x="96124" y="27718"/>
                    <a:pt x="96419" y="17326"/>
                    <a:pt x="94133" y="7354"/>
                  </a:cubicBezTo>
                  <a:cubicBezTo>
                    <a:pt x="92981" y="3724"/>
                    <a:pt x="89961" y="991"/>
                    <a:pt x="86228" y="210"/>
                  </a:cubicBezTo>
                  <a:cubicBezTo>
                    <a:pt x="82551" y="-457"/>
                    <a:pt x="78769" y="-257"/>
                    <a:pt x="75178" y="781"/>
                  </a:cubicBezTo>
                  <a:cubicBezTo>
                    <a:pt x="69559" y="2210"/>
                    <a:pt x="64225" y="4401"/>
                    <a:pt x="58605" y="5829"/>
                  </a:cubicBezTo>
                  <a:cubicBezTo>
                    <a:pt x="53099" y="7601"/>
                    <a:pt x="47232" y="7963"/>
                    <a:pt x="41555" y="6877"/>
                  </a:cubicBezTo>
                  <a:cubicBezTo>
                    <a:pt x="37250" y="5239"/>
                    <a:pt x="32773" y="4058"/>
                    <a:pt x="28220" y="3353"/>
                  </a:cubicBezTo>
                  <a:cubicBezTo>
                    <a:pt x="27039" y="3162"/>
                    <a:pt x="25830" y="3553"/>
                    <a:pt x="24981" y="4401"/>
                  </a:cubicBezTo>
                  <a:cubicBezTo>
                    <a:pt x="24353" y="5286"/>
                    <a:pt x="24058" y="6363"/>
                    <a:pt x="24124" y="7449"/>
                  </a:cubicBezTo>
                  <a:cubicBezTo>
                    <a:pt x="24124" y="11449"/>
                    <a:pt x="24124" y="15450"/>
                    <a:pt x="24124" y="19450"/>
                  </a:cubicBezTo>
                  <a:cubicBezTo>
                    <a:pt x="25572" y="26937"/>
                    <a:pt x="27906" y="34233"/>
                    <a:pt x="31078" y="41167"/>
                  </a:cubicBezTo>
                  <a:cubicBezTo>
                    <a:pt x="31877" y="44291"/>
                    <a:pt x="32392" y="47473"/>
                    <a:pt x="32602" y="50692"/>
                  </a:cubicBezTo>
                  <a:cubicBezTo>
                    <a:pt x="33316" y="58455"/>
                    <a:pt x="33316" y="66266"/>
                    <a:pt x="32602" y="74029"/>
                  </a:cubicBezTo>
                  <a:cubicBezTo>
                    <a:pt x="31268" y="86506"/>
                    <a:pt x="33554" y="99175"/>
                    <a:pt x="33173" y="112129"/>
                  </a:cubicBezTo>
                  <a:cubicBezTo>
                    <a:pt x="33173" y="119558"/>
                    <a:pt x="32316" y="126892"/>
                    <a:pt x="32316" y="134322"/>
                  </a:cubicBezTo>
                  <a:cubicBezTo>
                    <a:pt x="32773" y="158182"/>
                    <a:pt x="37621" y="181747"/>
                    <a:pt x="46603" y="203854"/>
                  </a:cubicBezTo>
                  <a:cubicBezTo>
                    <a:pt x="53938" y="222904"/>
                    <a:pt x="62129" y="242907"/>
                    <a:pt x="60891" y="263576"/>
                  </a:cubicBezTo>
                  <a:cubicBezTo>
                    <a:pt x="60882" y="264948"/>
                    <a:pt x="60624" y="266300"/>
                    <a:pt x="60129" y="267576"/>
                  </a:cubicBezTo>
                  <a:cubicBezTo>
                    <a:pt x="58738" y="269929"/>
                    <a:pt x="56538" y="271691"/>
                    <a:pt x="53938" y="272529"/>
                  </a:cubicBezTo>
                  <a:cubicBezTo>
                    <a:pt x="51318" y="273958"/>
                    <a:pt x="48289" y="274425"/>
                    <a:pt x="45365" y="273863"/>
                  </a:cubicBezTo>
                  <a:cubicBezTo>
                    <a:pt x="42517" y="272701"/>
                    <a:pt x="40117" y="270672"/>
                    <a:pt x="38507" y="268053"/>
                  </a:cubicBezTo>
                  <a:lnTo>
                    <a:pt x="28029" y="254527"/>
                  </a:lnTo>
                  <a:cubicBezTo>
                    <a:pt x="26525" y="252270"/>
                    <a:pt x="24496" y="250403"/>
                    <a:pt x="22124" y="249098"/>
                  </a:cubicBezTo>
                  <a:cubicBezTo>
                    <a:pt x="20496" y="248422"/>
                    <a:pt x="18734" y="248155"/>
                    <a:pt x="16981" y="248336"/>
                  </a:cubicBezTo>
                  <a:cubicBezTo>
                    <a:pt x="10799" y="249346"/>
                    <a:pt x="5560" y="253441"/>
                    <a:pt x="3074" y="259194"/>
                  </a:cubicBezTo>
                  <a:cubicBezTo>
                    <a:pt x="769" y="264938"/>
                    <a:pt x="-269" y="271110"/>
                    <a:pt x="26" y="277292"/>
                  </a:cubicBezTo>
                  <a:cubicBezTo>
                    <a:pt x="55" y="290570"/>
                    <a:pt x="2474" y="303733"/>
                    <a:pt x="7170" y="316154"/>
                  </a:cubicBezTo>
                  <a:cubicBezTo>
                    <a:pt x="8913" y="320335"/>
                    <a:pt x="11466" y="324126"/>
                    <a:pt x="14695" y="327298"/>
                  </a:cubicBezTo>
                  <a:cubicBezTo>
                    <a:pt x="32411" y="346348"/>
                    <a:pt x="50766" y="364922"/>
                    <a:pt x="69749" y="383019"/>
                  </a:cubicBezTo>
                  <a:cubicBezTo>
                    <a:pt x="72426" y="385401"/>
                    <a:pt x="74855" y="388049"/>
                    <a:pt x="76988" y="390925"/>
                  </a:cubicBezTo>
                  <a:cubicBezTo>
                    <a:pt x="79198" y="394040"/>
                    <a:pt x="80903" y="397478"/>
                    <a:pt x="82037" y="401117"/>
                  </a:cubicBezTo>
                  <a:cubicBezTo>
                    <a:pt x="84942" y="409309"/>
                    <a:pt x="86361" y="417957"/>
                    <a:pt x="86228" y="426644"/>
                  </a:cubicBezTo>
                  <a:cubicBezTo>
                    <a:pt x="86228" y="433502"/>
                    <a:pt x="78512" y="437598"/>
                    <a:pt x="73083" y="441884"/>
                  </a:cubicBezTo>
                  <a:cubicBezTo>
                    <a:pt x="67196" y="446418"/>
                    <a:pt x="62024" y="451809"/>
                    <a:pt x="57747" y="457886"/>
                  </a:cubicBezTo>
                  <a:cubicBezTo>
                    <a:pt x="54900" y="461601"/>
                    <a:pt x="52737" y="465792"/>
                    <a:pt x="51366" y="470268"/>
                  </a:cubicBezTo>
                  <a:cubicBezTo>
                    <a:pt x="50290" y="474698"/>
                    <a:pt x="49775" y="479241"/>
                    <a:pt x="49842" y="483794"/>
                  </a:cubicBezTo>
                  <a:cubicBezTo>
                    <a:pt x="49842" y="492271"/>
                    <a:pt x="49842" y="500748"/>
                    <a:pt x="49366" y="509321"/>
                  </a:cubicBezTo>
                  <a:cubicBezTo>
                    <a:pt x="49013" y="518113"/>
                    <a:pt x="49528" y="526914"/>
                    <a:pt x="50890" y="535610"/>
                  </a:cubicBezTo>
                  <a:cubicBezTo>
                    <a:pt x="53176" y="547992"/>
                    <a:pt x="58986" y="560184"/>
                    <a:pt x="57367" y="572758"/>
                  </a:cubicBezTo>
                  <a:cubicBezTo>
                    <a:pt x="56224" y="581521"/>
                    <a:pt x="57367" y="590569"/>
                    <a:pt x="55271" y="599237"/>
                  </a:cubicBezTo>
                  <a:cubicBezTo>
                    <a:pt x="54700" y="601999"/>
                    <a:pt x="53938" y="604762"/>
                    <a:pt x="53271" y="607619"/>
                  </a:cubicBezTo>
                  <a:cubicBezTo>
                    <a:pt x="51166" y="615144"/>
                    <a:pt x="50328" y="622964"/>
                    <a:pt x="50794" y="630765"/>
                  </a:cubicBezTo>
                  <a:cubicBezTo>
                    <a:pt x="50794" y="634098"/>
                    <a:pt x="51842" y="637337"/>
                    <a:pt x="52319" y="640290"/>
                  </a:cubicBezTo>
                  <a:cubicBezTo>
                    <a:pt x="53776" y="652425"/>
                    <a:pt x="54290" y="664655"/>
                    <a:pt x="53842" y="676866"/>
                  </a:cubicBezTo>
                  <a:cubicBezTo>
                    <a:pt x="53842" y="678961"/>
                    <a:pt x="54414" y="681723"/>
                    <a:pt x="56414" y="681914"/>
                  </a:cubicBezTo>
                  <a:cubicBezTo>
                    <a:pt x="58414" y="682105"/>
                    <a:pt x="59462" y="680104"/>
                    <a:pt x="59939" y="678294"/>
                  </a:cubicBezTo>
                  <a:cubicBezTo>
                    <a:pt x="60510" y="674313"/>
                    <a:pt x="60510" y="670274"/>
                    <a:pt x="59939" y="666293"/>
                  </a:cubicBezTo>
                  <a:cubicBezTo>
                    <a:pt x="58224" y="635337"/>
                    <a:pt x="66796" y="604952"/>
                    <a:pt x="66701" y="57390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7" name="Freeform: Shape 286">
              <a:extLst>
                <a:ext uri="{FF2B5EF4-FFF2-40B4-BE49-F238E27FC236}">
                  <a16:creationId xmlns:a16="http://schemas.microsoft.com/office/drawing/2014/main" xmlns="" id="{B1EEE10C-76D3-18E5-4D10-ACE1110D969A}"/>
                </a:ext>
              </a:extLst>
            </p:cNvPr>
            <p:cNvSpPr/>
            <p:nvPr/>
          </p:nvSpPr>
          <p:spPr>
            <a:xfrm>
              <a:off x="4018113" y="955686"/>
              <a:ext cx="132434" cy="714713"/>
            </a:xfrm>
            <a:custGeom>
              <a:avLst/>
              <a:gdLst>
                <a:gd name="connsiteX0" fmla="*/ 124476 w 132434"/>
                <a:gd name="connsiteY0" fmla="*/ 376494 h 714713"/>
                <a:gd name="connsiteX1" fmla="*/ 73136 w 132434"/>
                <a:gd name="connsiteY1" fmla="*/ 238001 h 714713"/>
                <a:gd name="connsiteX2" fmla="*/ 53420 w 132434"/>
                <a:gd name="connsiteY2" fmla="*/ 164468 h 714713"/>
                <a:gd name="connsiteX3" fmla="*/ 59135 w 132434"/>
                <a:gd name="connsiteY3" fmla="*/ 74837 h 714713"/>
                <a:gd name="connsiteX4" fmla="*/ 70089 w 132434"/>
                <a:gd name="connsiteY4" fmla="*/ 22831 h 714713"/>
                <a:gd name="connsiteX5" fmla="*/ 70565 w 132434"/>
                <a:gd name="connsiteY5" fmla="*/ 6734 h 714713"/>
                <a:gd name="connsiteX6" fmla="*/ 67802 w 132434"/>
                <a:gd name="connsiteY6" fmla="*/ 447 h 714713"/>
                <a:gd name="connsiteX7" fmla="*/ 65326 w 132434"/>
                <a:gd name="connsiteY7" fmla="*/ -29 h 714713"/>
                <a:gd name="connsiteX8" fmla="*/ 24368 w 132434"/>
                <a:gd name="connsiteY8" fmla="*/ 2638 h 714713"/>
                <a:gd name="connsiteX9" fmla="*/ 1223 w 132434"/>
                <a:gd name="connsiteY9" fmla="*/ 5114 h 714713"/>
                <a:gd name="connsiteX10" fmla="*/ 461 w 132434"/>
                <a:gd name="connsiteY10" fmla="*/ 102365 h 714713"/>
                <a:gd name="connsiteX11" fmla="*/ 49610 w 132434"/>
                <a:gd name="connsiteY11" fmla="*/ 235048 h 714713"/>
                <a:gd name="connsiteX12" fmla="*/ 124857 w 132434"/>
                <a:gd name="connsiteY12" fmla="*/ 461648 h 714713"/>
                <a:gd name="connsiteX13" fmla="*/ 54467 w 132434"/>
                <a:gd name="connsiteY13" fmla="*/ 702344 h 714713"/>
                <a:gd name="connsiteX14" fmla="*/ 43418 w 132434"/>
                <a:gd name="connsiteY14" fmla="*/ 713393 h 714713"/>
                <a:gd name="connsiteX15" fmla="*/ 43418 w 132434"/>
                <a:gd name="connsiteY15" fmla="*/ 713393 h 714713"/>
                <a:gd name="connsiteX16" fmla="*/ 46657 w 132434"/>
                <a:gd name="connsiteY16" fmla="*/ 714536 h 714713"/>
                <a:gd name="connsiteX17" fmla="*/ 50372 w 132434"/>
                <a:gd name="connsiteY17" fmla="*/ 713012 h 714713"/>
                <a:gd name="connsiteX18" fmla="*/ 58563 w 132434"/>
                <a:gd name="connsiteY18" fmla="*/ 707297 h 714713"/>
                <a:gd name="connsiteX19" fmla="*/ 110474 w 132434"/>
                <a:gd name="connsiteY19" fmla="*/ 610619 h 714713"/>
                <a:gd name="connsiteX20" fmla="*/ 124476 w 132434"/>
                <a:gd name="connsiteY20" fmla="*/ 376494 h 71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2434" h="714713">
                  <a:moveTo>
                    <a:pt x="124476" y="376494"/>
                  </a:moveTo>
                  <a:cubicBezTo>
                    <a:pt x="117809" y="348586"/>
                    <a:pt x="91043" y="269338"/>
                    <a:pt x="73136" y="238001"/>
                  </a:cubicBezTo>
                  <a:cubicBezTo>
                    <a:pt x="61602" y="215093"/>
                    <a:pt x="54887" y="190071"/>
                    <a:pt x="53420" y="164468"/>
                  </a:cubicBezTo>
                  <a:cubicBezTo>
                    <a:pt x="52172" y="134473"/>
                    <a:pt x="54086" y="104432"/>
                    <a:pt x="59135" y="74837"/>
                  </a:cubicBezTo>
                  <a:cubicBezTo>
                    <a:pt x="63735" y="57711"/>
                    <a:pt x="67393" y="40357"/>
                    <a:pt x="70089" y="22831"/>
                  </a:cubicBezTo>
                  <a:cubicBezTo>
                    <a:pt x="70631" y="17487"/>
                    <a:pt x="70784" y="12106"/>
                    <a:pt x="70565" y="6734"/>
                  </a:cubicBezTo>
                  <a:cubicBezTo>
                    <a:pt x="70565" y="4352"/>
                    <a:pt x="69993" y="1495"/>
                    <a:pt x="67802" y="447"/>
                  </a:cubicBezTo>
                  <a:cubicBezTo>
                    <a:pt x="67021" y="104"/>
                    <a:pt x="66174" y="-67"/>
                    <a:pt x="65326" y="-29"/>
                  </a:cubicBezTo>
                  <a:cubicBezTo>
                    <a:pt x="51610" y="-886"/>
                    <a:pt x="38084" y="2257"/>
                    <a:pt x="24368" y="2638"/>
                  </a:cubicBezTo>
                  <a:cubicBezTo>
                    <a:pt x="16577" y="2295"/>
                    <a:pt x="8766" y="3124"/>
                    <a:pt x="1223" y="5114"/>
                  </a:cubicBezTo>
                  <a:cubicBezTo>
                    <a:pt x="1223" y="16068"/>
                    <a:pt x="-968" y="87696"/>
                    <a:pt x="461" y="102365"/>
                  </a:cubicBezTo>
                  <a:cubicBezTo>
                    <a:pt x="8062" y="149370"/>
                    <a:pt x="24749" y="194433"/>
                    <a:pt x="49610" y="235048"/>
                  </a:cubicBezTo>
                  <a:cubicBezTo>
                    <a:pt x="81042" y="284483"/>
                    <a:pt x="129906" y="383638"/>
                    <a:pt x="124857" y="461648"/>
                  </a:cubicBezTo>
                  <a:cubicBezTo>
                    <a:pt x="119809" y="539657"/>
                    <a:pt x="109236" y="641575"/>
                    <a:pt x="54467" y="702344"/>
                  </a:cubicBezTo>
                  <a:cubicBezTo>
                    <a:pt x="50848" y="706250"/>
                    <a:pt x="47228" y="709964"/>
                    <a:pt x="43418" y="713393"/>
                  </a:cubicBezTo>
                  <a:lnTo>
                    <a:pt x="43418" y="713393"/>
                  </a:lnTo>
                  <a:cubicBezTo>
                    <a:pt x="44419" y="713965"/>
                    <a:pt x="45514" y="714355"/>
                    <a:pt x="46657" y="714536"/>
                  </a:cubicBezTo>
                  <a:cubicBezTo>
                    <a:pt x="48019" y="714403"/>
                    <a:pt x="49305" y="713870"/>
                    <a:pt x="50372" y="713012"/>
                  </a:cubicBezTo>
                  <a:cubicBezTo>
                    <a:pt x="53039" y="711393"/>
                    <a:pt x="55896" y="708917"/>
                    <a:pt x="58563" y="707297"/>
                  </a:cubicBezTo>
                  <a:cubicBezTo>
                    <a:pt x="58563" y="707297"/>
                    <a:pt x="82947" y="679770"/>
                    <a:pt x="110474" y="610619"/>
                  </a:cubicBezTo>
                  <a:cubicBezTo>
                    <a:pt x="143622" y="522131"/>
                    <a:pt x="131144" y="404498"/>
                    <a:pt x="124476" y="37649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8" name="Freeform: Shape 287">
              <a:extLst>
                <a:ext uri="{FF2B5EF4-FFF2-40B4-BE49-F238E27FC236}">
                  <a16:creationId xmlns:a16="http://schemas.microsoft.com/office/drawing/2014/main" xmlns="" id="{ACD656AF-3416-DEB1-8BFD-C5C8A469D9CF}"/>
                </a:ext>
              </a:extLst>
            </p:cNvPr>
            <p:cNvSpPr/>
            <p:nvPr/>
          </p:nvSpPr>
          <p:spPr>
            <a:xfrm>
              <a:off x="3772856" y="949928"/>
              <a:ext cx="148775" cy="712903"/>
            </a:xfrm>
            <a:custGeom>
              <a:avLst/>
              <a:gdLst>
                <a:gd name="connsiteX0" fmla="*/ 16070 w 148775"/>
                <a:gd name="connsiteY0" fmla="*/ 542082 h 712903"/>
                <a:gd name="connsiteX1" fmla="*/ 21404 w 148775"/>
                <a:gd name="connsiteY1" fmla="*/ 363583 h 712903"/>
                <a:gd name="connsiteX2" fmla="*/ 74267 w 148775"/>
                <a:gd name="connsiteY2" fmla="*/ 299480 h 712903"/>
                <a:gd name="connsiteX3" fmla="*/ 114082 w 148775"/>
                <a:gd name="connsiteY3" fmla="*/ 207849 h 712903"/>
                <a:gd name="connsiteX4" fmla="*/ 136847 w 148775"/>
                <a:gd name="connsiteY4" fmla="*/ 112599 h 712903"/>
                <a:gd name="connsiteX5" fmla="*/ 148753 w 148775"/>
                <a:gd name="connsiteY5" fmla="*/ 53830 h 712903"/>
                <a:gd name="connsiteX6" fmla="*/ 148753 w 148775"/>
                <a:gd name="connsiteY6" fmla="*/ 10872 h 712903"/>
                <a:gd name="connsiteX7" fmla="*/ 147705 w 148775"/>
                <a:gd name="connsiteY7" fmla="*/ 9920 h 712903"/>
                <a:gd name="connsiteX8" fmla="*/ 136370 w 148775"/>
                <a:gd name="connsiteY8" fmla="*/ 5919 h 712903"/>
                <a:gd name="connsiteX9" fmla="*/ 103414 w 148775"/>
                <a:gd name="connsiteY9" fmla="*/ 2681 h 712903"/>
                <a:gd name="connsiteX10" fmla="*/ 88079 w 148775"/>
                <a:gd name="connsiteY10" fmla="*/ -177 h 712903"/>
                <a:gd name="connsiteX11" fmla="*/ 80839 w 148775"/>
                <a:gd name="connsiteY11" fmla="*/ 2014 h 712903"/>
                <a:gd name="connsiteX12" fmla="*/ 80173 w 148775"/>
                <a:gd name="connsiteY12" fmla="*/ 5919 h 712903"/>
                <a:gd name="connsiteX13" fmla="*/ 82745 w 148775"/>
                <a:gd name="connsiteY13" fmla="*/ 31923 h 712903"/>
                <a:gd name="connsiteX14" fmla="*/ 84078 w 148775"/>
                <a:gd name="connsiteY14" fmla="*/ 45924 h 712903"/>
                <a:gd name="connsiteX15" fmla="*/ 89412 w 148775"/>
                <a:gd name="connsiteY15" fmla="*/ 116028 h 712903"/>
                <a:gd name="connsiteX16" fmla="*/ 77220 w 148775"/>
                <a:gd name="connsiteY16" fmla="*/ 229566 h 712903"/>
                <a:gd name="connsiteX17" fmla="*/ 21213 w 148775"/>
                <a:gd name="connsiteY17" fmla="*/ 337008 h 712903"/>
                <a:gd name="connsiteX18" fmla="*/ 68 w 148775"/>
                <a:gd name="connsiteY18" fmla="*/ 444355 h 712903"/>
                <a:gd name="connsiteX19" fmla="*/ 79601 w 148775"/>
                <a:gd name="connsiteY19" fmla="*/ 709055 h 712903"/>
                <a:gd name="connsiteX20" fmla="*/ 91508 w 148775"/>
                <a:gd name="connsiteY20" fmla="*/ 712484 h 712903"/>
                <a:gd name="connsiteX21" fmla="*/ 16070 w 148775"/>
                <a:gd name="connsiteY21" fmla="*/ 542082 h 71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8775" h="712903">
                  <a:moveTo>
                    <a:pt x="16070" y="542082"/>
                  </a:moveTo>
                  <a:cubicBezTo>
                    <a:pt x="7688" y="488265"/>
                    <a:pt x="2925" y="391396"/>
                    <a:pt x="21404" y="363583"/>
                  </a:cubicBezTo>
                  <a:cubicBezTo>
                    <a:pt x="39025" y="330912"/>
                    <a:pt x="59504" y="318244"/>
                    <a:pt x="74267" y="299480"/>
                  </a:cubicBezTo>
                  <a:cubicBezTo>
                    <a:pt x="92460" y="271314"/>
                    <a:pt x="105909" y="240368"/>
                    <a:pt x="114082" y="207849"/>
                  </a:cubicBezTo>
                  <a:cubicBezTo>
                    <a:pt x="118625" y="175445"/>
                    <a:pt x="126245" y="143556"/>
                    <a:pt x="136847" y="112599"/>
                  </a:cubicBezTo>
                  <a:cubicBezTo>
                    <a:pt x="143876" y="93759"/>
                    <a:pt x="147896" y="73928"/>
                    <a:pt x="148753" y="53830"/>
                  </a:cubicBezTo>
                  <a:cubicBezTo>
                    <a:pt x="148753" y="39162"/>
                    <a:pt x="148753" y="17349"/>
                    <a:pt x="148753" y="10872"/>
                  </a:cubicBezTo>
                  <a:lnTo>
                    <a:pt x="147705" y="9920"/>
                  </a:lnTo>
                  <a:cubicBezTo>
                    <a:pt x="144333" y="7643"/>
                    <a:pt x="140428" y="6262"/>
                    <a:pt x="136370" y="5919"/>
                  </a:cubicBezTo>
                  <a:cubicBezTo>
                    <a:pt x="125417" y="4205"/>
                    <a:pt x="114272" y="4586"/>
                    <a:pt x="103414" y="2681"/>
                  </a:cubicBezTo>
                  <a:cubicBezTo>
                    <a:pt x="98270" y="1824"/>
                    <a:pt x="93222" y="490"/>
                    <a:pt x="88079" y="-177"/>
                  </a:cubicBezTo>
                  <a:cubicBezTo>
                    <a:pt x="85412" y="-177"/>
                    <a:pt x="82173" y="-177"/>
                    <a:pt x="80839" y="2014"/>
                  </a:cubicBezTo>
                  <a:cubicBezTo>
                    <a:pt x="80278" y="3233"/>
                    <a:pt x="80049" y="4586"/>
                    <a:pt x="80173" y="5919"/>
                  </a:cubicBezTo>
                  <a:cubicBezTo>
                    <a:pt x="80459" y="14635"/>
                    <a:pt x="81325" y="23322"/>
                    <a:pt x="82745" y="31923"/>
                  </a:cubicBezTo>
                  <a:cubicBezTo>
                    <a:pt x="83506" y="36399"/>
                    <a:pt x="83506" y="41448"/>
                    <a:pt x="84078" y="45924"/>
                  </a:cubicBezTo>
                  <a:cubicBezTo>
                    <a:pt x="86936" y="69165"/>
                    <a:pt x="88174" y="92597"/>
                    <a:pt x="89412" y="116028"/>
                  </a:cubicBezTo>
                  <a:cubicBezTo>
                    <a:pt x="91412" y="154128"/>
                    <a:pt x="90936" y="193752"/>
                    <a:pt x="77220" y="229566"/>
                  </a:cubicBezTo>
                  <a:cubicBezTo>
                    <a:pt x="62647" y="267666"/>
                    <a:pt x="36263" y="299480"/>
                    <a:pt x="21213" y="337008"/>
                  </a:cubicBezTo>
                  <a:cubicBezTo>
                    <a:pt x="7859" y="371251"/>
                    <a:pt x="696" y="407598"/>
                    <a:pt x="68" y="444355"/>
                  </a:cubicBezTo>
                  <a:cubicBezTo>
                    <a:pt x="68" y="444355"/>
                    <a:pt x="-5933" y="633331"/>
                    <a:pt x="79601" y="709055"/>
                  </a:cubicBezTo>
                  <a:cubicBezTo>
                    <a:pt x="82802" y="712027"/>
                    <a:pt x="87221" y="713303"/>
                    <a:pt x="91508" y="712484"/>
                  </a:cubicBezTo>
                  <a:cubicBezTo>
                    <a:pt x="63695" y="684480"/>
                    <a:pt x="35120" y="636474"/>
                    <a:pt x="16070" y="54208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9" name="Freeform: Shape 288">
              <a:extLst>
                <a:ext uri="{FF2B5EF4-FFF2-40B4-BE49-F238E27FC236}">
                  <a16:creationId xmlns:a16="http://schemas.microsoft.com/office/drawing/2014/main" xmlns="" id="{B87E7F76-529A-A309-6802-0EF5A1CAC3F4}"/>
                </a:ext>
              </a:extLst>
            </p:cNvPr>
            <p:cNvSpPr/>
            <p:nvPr/>
          </p:nvSpPr>
          <p:spPr>
            <a:xfrm>
              <a:off x="2358389" y="961501"/>
              <a:ext cx="131306" cy="719756"/>
            </a:xfrm>
            <a:custGeom>
              <a:avLst/>
              <a:gdLst>
                <a:gd name="connsiteX0" fmla="*/ 129993 w 131306"/>
                <a:gd name="connsiteY0" fmla="*/ 1395 h 719756"/>
                <a:gd name="connsiteX1" fmla="*/ 129136 w 131306"/>
                <a:gd name="connsiteY1" fmla="*/ -34 h 719756"/>
                <a:gd name="connsiteX2" fmla="*/ 127517 w 131306"/>
                <a:gd name="connsiteY2" fmla="*/ -34 h 719756"/>
                <a:gd name="connsiteX3" fmla="*/ 107038 w 131306"/>
                <a:gd name="connsiteY3" fmla="*/ 1776 h 719756"/>
                <a:gd name="connsiteX4" fmla="*/ 96465 w 131306"/>
                <a:gd name="connsiteY4" fmla="*/ 3491 h 719756"/>
                <a:gd name="connsiteX5" fmla="*/ 89797 w 131306"/>
                <a:gd name="connsiteY5" fmla="*/ 3491 h 719756"/>
                <a:gd name="connsiteX6" fmla="*/ 82940 w 131306"/>
                <a:gd name="connsiteY6" fmla="*/ 4729 h 719756"/>
                <a:gd name="connsiteX7" fmla="*/ 63890 w 131306"/>
                <a:gd name="connsiteY7" fmla="*/ 346105 h 719756"/>
                <a:gd name="connsiteX8" fmla="*/ -23 w 131306"/>
                <a:gd name="connsiteY8" fmla="*/ 719580 h 719756"/>
                <a:gd name="connsiteX9" fmla="*/ -23 w 131306"/>
                <a:gd name="connsiteY9" fmla="*/ 719580 h 719756"/>
                <a:gd name="connsiteX10" fmla="*/ 11312 w 131306"/>
                <a:gd name="connsiteY10" fmla="*/ 699482 h 719756"/>
                <a:gd name="connsiteX11" fmla="*/ 20837 w 131306"/>
                <a:gd name="connsiteY11" fmla="*/ 665764 h 719756"/>
                <a:gd name="connsiteX12" fmla="*/ 37791 w 131306"/>
                <a:gd name="connsiteY12" fmla="*/ 594041 h 719756"/>
                <a:gd name="connsiteX13" fmla="*/ 51221 w 131306"/>
                <a:gd name="connsiteY13" fmla="*/ 507077 h 719756"/>
                <a:gd name="connsiteX14" fmla="*/ 53698 w 131306"/>
                <a:gd name="connsiteY14" fmla="*/ 490694 h 719756"/>
                <a:gd name="connsiteX15" fmla="*/ 63223 w 131306"/>
                <a:gd name="connsiteY15" fmla="*/ 454499 h 719756"/>
                <a:gd name="connsiteX16" fmla="*/ 71510 w 131306"/>
                <a:gd name="connsiteY16" fmla="*/ 363917 h 719756"/>
                <a:gd name="connsiteX17" fmla="*/ 78082 w 131306"/>
                <a:gd name="connsiteY17" fmla="*/ 343724 h 719756"/>
                <a:gd name="connsiteX18" fmla="*/ 86750 w 131306"/>
                <a:gd name="connsiteY18" fmla="*/ 313625 h 719756"/>
                <a:gd name="connsiteX19" fmla="*/ 95703 w 131306"/>
                <a:gd name="connsiteY19" fmla="*/ 264952 h 719756"/>
                <a:gd name="connsiteX20" fmla="*/ 93036 w 131306"/>
                <a:gd name="connsiteY20" fmla="*/ 215231 h 719756"/>
                <a:gd name="connsiteX21" fmla="*/ 91226 w 131306"/>
                <a:gd name="connsiteY21" fmla="*/ 175131 h 719756"/>
                <a:gd name="connsiteX22" fmla="*/ 91893 w 131306"/>
                <a:gd name="connsiteY22" fmla="*/ 157034 h 719756"/>
                <a:gd name="connsiteX23" fmla="*/ 111705 w 131306"/>
                <a:gd name="connsiteY23" fmla="*/ 102551 h 719756"/>
                <a:gd name="connsiteX24" fmla="*/ 115896 w 131306"/>
                <a:gd name="connsiteY24" fmla="*/ 82358 h 719756"/>
                <a:gd name="connsiteX25" fmla="*/ 118754 w 131306"/>
                <a:gd name="connsiteY25" fmla="*/ 69308 h 719756"/>
                <a:gd name="connsiteX26" fmla="*/ 130850 w 131306"/>
                <a:gd name="connsiteY26" fmla="*/ 17397 h 719756"/>
                <a:gd name="connsiteX27" fmla="*/ 129993 w 131306"/>
                <a:gd name="connsiteY27" fmla="*/ 1395 h 71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1306" h="719756">
                  <a:moveTo>
                    <a:pt x="129993" y="1395"/>
                  </a:moveTo>
                  <a:cubicBezTo>
                    <a:pt x="129860" y="843"/>
                    <a:pt x="129565" y="347"/>
                    <a:pt x="129136" y="-34"/>
                  </a:cubicBezTo>
                  <a:cubicBezTo>
                    <a:pt x="128612" y="-224"/>
                    <a:pt x="128040" y="-224"/>
                    <a:pt x="127517" y="-34"/>
                  </a:cubicBezTo>
                  <a:cubicBezTo>
                    <a:pt x="120649" y="-5"/>
                    <a:pt x="113801" y="604"/>
                    <a:pt x="107038" y="1776"/>
                  </a:cubicBezTo>
                  <a:cubicBezTo>
                    <a:pt x="103552" y="2538"/>
                    <a:pt x="100018" y="3110"/>
                    <a:pt x="96465" y="3491"/>
                  </a:cubicBezTo>
                  <a:lnTo>
                    <a:pt x="89797" y="3491"/>
                  </a:lnTo>
                  <a:cubicBezTo>
                    <a:pt x="87483" y="3700"/>
                    <a:pt x="85187" y="4119"/>
                    <a:pt x="82940" y="4729"/>
                  </a:cubicBezTo>
                  <a:cubicBezTo>
                    <a:pt x="79892" y="109504"/>
                    <a:pt x="67985" y="315530"/>
                    <a:pt x="63890" y="346105"/>
                  </a:cubicBezTo>
                  <a:cubicBezTo>
                    <a:pt x="59794" y="376680"/>
                    <a:pt x="22265" y="644714"/>
                    <a:pt x="-23" y="719580"/>
                  </a:cubicBezTo>
                  <a:lnTo>
                    <a:pt x="-23" y="719580"/>
                  </a:lnTo>
                  <a:cubicBezTo>
                    <a:pt x="4092" y="713075"/>
                    <a:pt x="7883" y="706369"/>
                    <a:pt x="11312" y="699482"/>
                  </a:cubicBezTo>
                  <a:cubicBezTo>
                    <a:pt x="16293" y="688833"/>
                    <a:pt x="19513" y="677442"/>
                    <a:pt x="20837" y="665764"/>
                  </a:cubicBezTo>
                  <a:cubicBezTo>
                    <a:pt x="25409" y="641951"/>
                    <a:pt x="33505" y="618139"/>
                    <a:pt x="37791" y="594041"/>
                  </a:cubicBezTo>
                  <a:cubicBezTo>
                    <a:pt x="42935" y="565208"/>
                    <a:pt x="47411" y="536224"/>
                    <a:pt x="51221" y="507077"/>
                  </a:cubicBezTo>
                  <a:cubicBezTo>
                    <a:pt x="51888" y="501648"/>
                    <a:pt x="52555" y="496124"/>
                    <a:pt x="53698" y="490694"/>
                  </a:cubicBezTo>
                  <a:cubicBezTo>
                    <a:pt x="55812" y="478379"/>
                    <a:pt x="58994" y="466263"/>
                    <a:pt x="63223" y="454499"/>
                  </a:cubicBezTo>
                  <a:cubicBezTo>
                    <a:pt x="74272" y="425924"/>
                    <a:pt x="64366" y="393539"/>
                    <a:pt x="71510" y="363917"/>
                  </a:cubicBezTo>
                  <a:cubicBezTo>
                    <a:pt x="73224" y="356963"/>
                    <a:pt x="75796" y="350391"/>
                    <a:pt x="78082" y="343724"/>
                  </a:cubicBezTo>
                  <a:cubicBezTo>
                    <a:pt x="81606" y="333627"/>
                    <a:pt x="82559" y="323435"/>
                    <a:pt x="86750" y="313625"/>
                  </a:cubicBezTo>
                  <a:cubicBezTo>
                    <a:pt x="92817" y="298127"/>
                    <a:pt x="95856" y="281602"/>
                    <a:pt x="95703" y="264952"/>
                  </a:cubicBezTo>
                  <a:cubicBezTo>
                    <a:pt x="95703" y="248378"/>
                    <a:pt x="94084" y="231805"/>
                    <a:pt x="93036" y="215231"/>
                  </a:cubicBezTo>
                  <a:cubicBezTo>
                    <a:pt x="92179" y="201896"/>
                    <a:pt x="91703" y="188466"/>
                    <a:pt x="91226" y="175131"/>
                  </a:cubicBezTo>
                  <a:cubicBezTo>
                    <a:pt x="90826" y="169092"/>
                    <a:pt x="91055" y="163025"/>
                    <a:pt x="91893" y="157034"/>
                  </a:cubicBezTo>
                  <a:cubicBezTo>
                    <a:pt x="95322" y="137984"/>
                    <a:pt x="107705" y="121315"/>
                    <a:pt x="111705" y="102551"/>
                  </a:cubicBezTo>
                  <a:lnTo>
                    <a:pt x="115896" y="82358"/>
                  </a:lnTo>
                  <a:cubicBezTo>
                    <a:pt x="116848" y="77976"/>
                    <a:pt x="117706" y="73595"/>
                    <a:pt x="118754" y="69308"/>
                  </a:cubicBezTo>
                  <a:cubicBezTo>
                    <a:pt x="123716" y="52240"/>
                    <a:pt x="127755" y="34904"/>
                    <a:pt x="130850" y="17397"/>
                  </a:cubicBezTo>
                  <a:cubicBezTo>
                    <a:pt x="131641" y="12063"/>
                    <a:pt x="131346" y="6615"/>
                    <a:pt x="129993" y="139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90" name="Freeform: Shape 289">
              <a:extLst>
                <a:ext uri="{FF2B5EF4-FFF2-40B4-BE49-F238E27FC236}">
                  <a16:creationId xmlns:a16="http://schemas.microsoft.com/office/drawing/2014/main" xmlns="" id="{FAA30FD7-9EE5-DEBD-DCDA-E9C65AE875CC}"/>
                </a:ext>
              </a:extLst>
            </p:cNvPr>
            <p:cNvSpPr/>
            <p:nvPr/>
          </p:nvSpPr>
          <p:spPr>
            <a:xfrm>
              <a:off x="2076817" y="964003"/>
              <a:ext cx="73355" cy="693822"/>
            </a:xfrm>
            <a:custGeom>
              <a:avLst/>
              <a:gdLst>
                <a:gd name="connsiteX0" fmla="*/ 45710 w 73355"/>
                <a:gd name="connsiteY0" fmla="*/ 480000 h 693822"/>
                <a:gd name="connsiteX1" fmla="*/ 54568 w 73355"/>
                <a:gd name="connsiteY1" fmla="*/ 5655 h 693822"/>
                <a:gd name="connsiteX2" fmla="*/ 51521 w 73355"/>
                <a:gd name="connsiteY2" fmla="*/ 4226 h 693822"/>
                <a:gd name="connsiteX3" fmla="*/ 44853 w 73355"/>
                <a:gd name="connsiteY3" fmla="*/ 3559 h 693822"/>
                <a:gd name="connsiteX4" fmla="*/ 22374 w 73355"/>
                <a:gd name="connsiteY4" fmla="*/ 1845 h 693822"/>
                <a:gd name="connsiteX5" fmla="*/ 7896 w 73355"/>
                <a:gd name="connsiteY5" fmla="*/ 226 h 693822"/>
                <a:gd name="connsiteX6" fmla="*/ 181 w 73355"/>
                <a:gd name="connsiteY6" fmla="*/ 10227 h 693822"/>
                <a:gd name="connsiteX7" fmla="*/ 1705 w 73355"/>
                <a:gd name="connsiteY7" fmla="*/ 23181 h 693822"/>
                <a:gd name="connsiteX8" fmla="*/ 23136 w 73355"/>
                <a:gd name="connsiteY8" fmla="*/ 86903 h 693822"/>
                <a:gd name="connsiteX9" fmla="*/ 30661 w 73355"/>
                <a:gd name="connsiteY9" fmla="*/ 133957 h 693822"/>
                <a:gd name="connsiteX10" fmla="*/ 27232 w 73355"/>
                <a:gd name="connsiteY10" fmla="*/ 188345 h 693822"/>
                <a:gd name="connsiteX11" fmla="*/ 25517 w 73355"/>
                <a:gd name="connsiteY11" fmla="*/ 264545 h 693822"/>
                <a:gd name="connsiteX12" fmla="*/ 26565 w 73355"/>
                <a:gd name="connsiteY12" fmla="*/ 365224 h 693822"/>
                <a:gd name="connsiteX13" fmla="*/ 28470 w 73355"/>
                <a:gd name="connsiteY13" fmla="*/ 459521 h 693822"/>
                <a:gd name="connsiteX14" fmla="*/ 56569 w 73355"/>
                <a:gd name="connsiteY14" fmla="*/ 669071 h 693822"/>
                <a:gd name="connsiteX15" fmla="*/ 73333 w 73355"/>
                <a:gd name="connsiteY15" fmla="*/ 693646 h 693822"/>
                <a:gd name="connsiteX16" fmla="*/ 73333 w 73355"/>
                <a:gd name="connsiteY16" fmla="*/ 693646 h 693822"/>
                <a:gd name="connsiteX17" fmla="*/ 45710 w 73355"/>
                <a:gd name="connsiteY17" fmla="*/ 480000 h 69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55" h="693822">
                  <a:moveTo>
                    <a:pt x="45710" y="480000"/>
                  </a:moveTo>
                  <a:cubicBezTo>
                    <a:pt x="41900" y="417516"/>
                    <a:pt x="36185" y="86617"/>
                    <a:pt x="54568" y="5655"/>
                  </a:cubicBezTo>
                  <a:cubicBezTo>
                    <a:pt x="53616" y="5045"/>
                    <a:pt x="52597" y="4569"/>
                    <a:pt x="51521" y="4226"/>
                  </a:cubicBezTo>
                  <a:cubicBezTo>
                    <a:pt x="49330" y="3769"/>
                    <a:pt x="47091" y="3550"/>
                    <a:pt x="44853" y="3559"/>
                  </a:cubicBezTo>
                  <a:cubicBezTo>
                    <a:pt x="37319" y="3893"/>
                    <a:pt x="29775" y="3321"/>
                    <a:pt x="22374" y="1845"/>
                  </a:cubicBezTo>
                  <a:cubicBezTo>
                    <a:pt x="17812" y="-89"/>
                    <a:pt x="12773" y="-651"/>
                    <a:pt x="7896" y="226"/>
                  </a:cubicBezTo>
                  <a:cubicBezTo>
                    <a:pt x="3781" y="2026"/>
                    <a:pt x="876" y="5798"/>
                    <a:pt x="181" y="10227"/>
                  </a:cubicBezTo>
                  <a:cubicBezTo>
                    <a:pt x="-353" y="14608"/>
                    <a:pt x="162" y="19047"/>
                    <a:pt x="1705" y="23181"/>
                  </a:cubicBezTo>
                  <a:cubicBezTo>
                    <a:pt x="8753" y="44708"/>
                    <a:pt x="17421" y="65091"/>
                    <a:pt x="23136" y="86903"/>
                  </a:cubicBezTo>
                  <a:cubicBezTo>
                    <a:pt x="27898" y="102143"/>
                    <a:pt x="30432" y="117993"/>
                    <a:pt x="30661" y="133957"/>
                  </a:cubicBezTo>
                  <a:cubicBezTo>
                    <a:pt x="29994" y="151578"/>
                    <a:pt x="28660" y="170723"/>
                    <a:pt x="27232" y="188345"/>
                  </a:cubicBezTo>
                  <a:cubicBezTo>
                    <a:pt x="25041" y="213586"/>
                    <a:pt x="25231" y="239113"/>
                    <a:pt x="25517" y="264545"/>
                  </a:cubicBezTo>
                  <a:cubicBezTo>
                    <a:pt x="25517" y="298168"/>
                    <a:pt x="26184" y="331220"/>
                    <a:pt x="26565" y="365224"/>
                  </a:cubicBezTo>
                  <a:cubicBezTo>
                    <a:pt x="26565" y="396561"/>
                    <a:pt x="26565" y="428279"/>
                    <a:pt x="28470" y="459521"/>
                  </a:cubicBezTo>
                  <a:cubicBezTo>
                    <a:pt x="31804" y="530197"/>
                    <a:pt x="37138" y="601444"/>
                    <a:pt x="56569" y="669071"/>
                  </a:cubicBezTo>
                  <a:cubicBezTo>
                    <a:pt x="59426" y="678596"/>
                    <a:pt x="63713" y="690121"/>
                    <a:pt x="73333" y="693646"/>
                  </a:cubicBezTo>
                  <a:lnTo>
                    <a:pt x="73333" y="693646"/>
                  </a:lnTo>
                  <a:cubicBezTo>
                    <a:pt x="65617" y="641354"/>
                    <a:pt x="48568" y="526958"/>
                    <a:pt x="45710" y="48000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91" name="Freeform: Shape 290">
              <a:extLst>
                <a:ext uri="{FF2B5EF4-FFF2-40B4-BE49-F238E27FC236}">
                  <a16:creationId xmlns:a16="http://schemas.microsoft.com/office/drawing/2014/main" xmlns="" id="{FF4426C2-E797-F2E3-CC84-4169EBD6EF49}"/>
                </a:ext>
              </a:extLst>
            </p:cNvPr>
            <p:cNvSpPr/>
            <p:nvPr/>
          </p:nvSpPr>
          <p:spPr>
            <a:xfrm>
              <a:off x="2118401" y="946504"/>
              <a:ext cx="323141" cy="769500"/>
            </a:xfrm>
            <a:custGeom>
              <a:avLst/>
              <a:gdLst>
                <a:gd name="connsiteX0" fmla="*/ 13175 w 323141"/>
                <a:gd name="connsiteY0" fmla="*/ 22773 h 769500"/>
                <a:gd name="connsiteX1" fmla="*/ 323119 w 323141"/>
                <a:gd name="connsiteY1" fmla="*/ 16487 h 769500"/>
                <a:gd name="connsiteX2" fmla="*/ 304069 w 323141"/>
                <a:gd name="connsiteY2" fmla="*/ 361101 h 769500"/>
                <a:gd name="connsiteX3" fmla="*/ 236917 w 323141"/>
                <a:gd name="connsiteY3" fmla="*/ 744482 h 769500"/>
                <a:gd name="connsiteX4" fmla="*/ 36226 w 323141"/>
                <a:gd name="connsiteY4" fmla="*/ 738577 h 769500"/>
                <a:gd name="connsiteX5" fmla="*/ 3936 w 323141"/>
                <a:gd name="connsiteY5" fmla="*/ 497499 h 769500"/>
                <a:gd name="connsiteX6" fmla="*/ 13175 w 323141"/>
                <a:gd name="connsiteY6" fmla="*/ 22773 h 76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141" h="769500">
                  <a:moveTo>
                    <a:pt x="13175" y="22773"/>
                  </a:moveTo>
                  <a:cubicBezTo>
                    <a:pt x="13175" y="22773"/>
                    <a:pt x="199198" y="-24376"/>
                    <a:pt x="323119" y="16487"/>
                  </a:cubicBezTo>
                  <a:cubicBezTo>
                    <a:pt x="320166" y="119928"/>
                    <a:pt x="308069" y="330240"/>
                    <a:pt x="304069" y="361101"/>
                  </a:cubicBezTo>
                  <a:cubicBezTo>
                    <a:pt x="300068" y="391962"/>
                    <a:pt x="258539" y="687332"/>
                    <a:pt x="236917" y="744482"/>
                  </a:cubicBezTo>
                  <a:cubicBezTo>
                    <a:pt x="230250" y="752388"/>
                    <a:pt x="154336" y="799537"/>
                    <a:pt x="36226" y="738577"/>
                  </a:cubicBezTo>
                  <a:cubicBezTo>
                    <a:pt x="36226" y="738577"/>
                    <a:pt x="7651" y="559412"/>
                    <a:pt x="3936" y="497499"/>
                  </a:cubicBezTo>
                  <a:cubicBezTo>
                    <a:pt x="221" y="435587"/>
                    <a:pt x="-5875" y="103069"/>
                    <a:pt x="13175" y="22773"/>
                  </a:cubicBezTo>
                  <a:close/>
                </a:path>
              </a:pathLst>
            </a:custGeom>
            <a:solidFill>
              <a:srgbClr val="C7E6F5"/>
            </a:solidFill>
            <a:ln w="4763" cap="flat">
              <a:solidFill>
                <a:srgbClr val="04A9D3"/>
              </a:solidFill>
              <a:prstDash val="solid"/>
              <a:miter/>
            </a:ln>
          </p:spPr>
          <p:txBody>
            <a:bodyPr rtlCol="0" anchor="ctr"/>
            <a:lstStyle/>
            <a:p>
              <a:endParaRPr lang="en-IN"/>
            </a:p>
          </p:txBody>
        </p:sp>
        <p:sp>
          <p:nvSpPr>
            <p:cNvPr id="292" name="Freeform: Shape 291">
              <a:extLst>
                <a:ext uri="{FF2B5EF4-FFF2-40B4-BE49-F238E27FC236}">
                  <a16:creationId xmlns:a16="http://schemas.microsoft.com/office/drawing/2014/main" xmlns="" id="{D9083D68-6C1A-4370-5D0A-2BCC4C7E1F2D}"/>
                </a:ext>
              </a:extLst>
            </p:cNvPr>
            <p:cNvSpPr/>
            <p:nvPr/>
          </p:nvSpPr>
          <p:spPr>
            <a:xfrm>
              <a:off x="2190464" y="1238631"/>
              <a:ext cx="24002" cy="24002"/>
            </a:xfrm>
            <a:custGeom>
              <a:avLst/>
              <a:gdLst>
                <a:gd name="connsiteX0" fmla="*/ 24003 w 24002"/>
                <a:gd name="connsiteY0" fmla="*/ 12001 h 24002"/>
                <a:gd name="connsiteX1" fmla="*/ 12002 w 24002"/>
                <a:gd name="connsiteY1" fmla="*/ 24003 h 24002"/>
                <a:gd name="connsiteX2" fmla="*/ 0 w 24002"/>
                <a:gd name="connsiteY2" fmla="*/ 12001 h 24002"/>
                <a:gd name="connsiteX3" fmla="*/ 12002 w 24002"/>
                <a:gd name="connsiteY3" fmla="*/ 0 h 24002"/>
                <a:gd name="connsiteX4" fmla="*/ 24003 w 24002"/>
                <a:gd name="connsiteY4" fmla="*/ 12001 h 24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2" h="24002">
                  <a:moveTo>
                    <a:pt x="24003" y="12001"/>
                  </a:moveTo>
                  <a:cubicBezTo>
                    <a:pt x="24003" y="18630"/>
                    <a:pt x="18630" y="24003"/>
                    <a:pt x="12002" y="24003"/>
                  </a:cubicBezTo>
                  <a:cubicBezTo>
                    <a:pt x="5373" y="24003"/>
                    <a:pt x="0" y="18630"/>
                    <a:pt x="0" y="12001"/>
                  </a:cubicBezTo>
                  <a:cubicBezTo>
                    <a:pt x="0" y="5373"/>
                    <a:pt x="5373" y="0"/>
                    <a:pt x="12002" y="0"/>
                  </a:cubicBezTo>
                  <a:cubicBezTo>
                    <a:pt x="18630" y="0"/>
                    <a:pt x="24003" y="5373"/>
                    <a:pt x="24003" y="12001"/>
                  </a:cubicBezTo>
                  <a:close/>
                </a:path>
              </a:pathLst>
            </a:custGeom>
            <a:solidFill>
              <a:srgbClr val="04A9D3"/>
            </a:solidFill>
            <a:ln w="9525" cap="flat">
              <a:noFill/>
              <a:prstDash val="solid"/>
              <a:miter/>
            </a:ln>
          </p:spPr>
          <p:txBody>
            <a:bodyPr rtlCol="0" anchor="ctr"/>
            <a:lstStyle/>
            <a:p>
              <a:endParaRPr lang="en-IN"/>
            </a:p>
          </p:txBody>
        </p:sp>
        <p:sp>
          <p:nvSpPr>
            <p:cNvPr id="293" name="Freeform: Shape 292">
              <a:extLst>
                <a:ext uri="{FF2B5EF4-FFF2-40B4-BE49-F238E27FC236}">
                  <a16:creationId xmlns:a16="http://schemas.microsoft.com/office/drawing/2014/main" xmlns="" id="{404BE163-C32A-EA55-6535-5C22F4737F6B}"/>
                </a:ext>
              </a:extLst>
            </p:cNvPr>
            <p:cNvSpPr/>
            <p:nvPr/>
          </p:nvSpPr>
          <p:spPr>
            <a:xfrm>
              <a:off x="2210847" y="1275873"/>
              <a:ext cx="22479" cy="22478"/>
            </a:xfrm>
            <a:custGeom>
              <a:avLst/>
              <a:gdLst>
                <a:gd name="connsiteX0" fmla="*/ 22479 w 22479"/>
                <a:gd name="connsiteY0" fmla="*/ 11240 h 22478"/>
                <a:gd name="connsiteX1" fmla="*/ 11240 w 22479"/>
                <a:gd name="connsiteY1" fmla="*/ 22479 h 22478"/>
                <a:gd name="connsiteX2" fmla="*/ 0 w 22479"/>
                <a:gd name="connsiteY2" fmla="*/ 11240 h 22478"/>
                <a:gd name="connsiteX3" fmla="*/ 11240 w 22479"/>
                <a:gd name="connsiteY3" fmla="*/ 0 h 22478"/>
                <a:gd name="connsiteX4" fmla="*/ 22479 w 22479"/>
                <a:gd name="connsiteY4" fmla="*/ 11240 h 22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9" h="22478">
                  <a:moveTo>
                    <a:pt x="22479" y="11240"/>
                  </a:moveTo>
                  <a:cubicBezTo>
                    <a:pt x="22479" y="17447"/>
                    <a:pt x="17447" y="22479"/>
                    <a:pt x="11240" y="22479"/>
                  </a:cubicBezTo>
                  <a:cubicBezTo>
                    <a:pt x="5032" y="22479"/>
                    <a:pt x="0" y="17447"/>
                    <a:pt x="0" y="11240"/>
                  </a:cubicBezTo>
                  <a:cubicBezTo>
                    <a:pt x="0" y="5032"/>
                    <a:pt x="5032" y="0"/>
                    <a:pt x="11240" y="0"/>
                  </a:cubicBezTo>
                  <a:cubicBezTo>
                    <a:pt x="17447" y="0"/>
                    <a:pt x="22479" y="5032"/>
                    <a:pt x="22479" y="11240"/>
                  </a:cubicBezTo>
                  <a:close/>
                </a:path>
              </a:pathLst>
            </a:custGeom>
            <a:solidFill>
              <a:srgbClr val="04A9D3"/>
            </a:solidFill>
            <a:ln w="9525" cap="flat">
              <a:noFill/>
              <a:prstDash val="solid"/>
              <a:miter/>
            </a:ln>
          </p:spPr>
          <p:txBody>
            <a:bodyPr rtlCol="0" anchor="ctr"/>
            <a:lstStyle/>
            <a:p>
              <a:endParaRPr lang="en-IN"/>
            </a:p>
          </p:txBody>
        </p:sp>
        <p:sp>
          <p:nvSpPr>
            <p:cNvPr id="294" name="Freeform: Shape 293">
              <a:extLst>
                <a:ext uri="{FF2B5EF4-FFF2-40B4-BE49-F238E27FC236}">
                  <a16:creationId xmlns:a16="http://schemas.microsoft.com/office/drawing/2014/main" xmlns="" id="{08558342-2B22-3D1C-1585-53DA1BF01EAB}"/>
                </a:ext>
              </a:extLst>
            </p:cNvPr>
            <p:cNvSpPr/>
            <p:nvPr/>
          </p:nvSpPr>
          <p:spPr>
            <a:xfrm>
              <a:off x="2278094" y="1328451"/>
              <a:ext cx="37147" cy="37147"/>
            </a:xfrm>
            <a:custGeom>
              <a:avLst/>
              <a:gdLst>
                <a:gd name="connsiteX0" fmla="*/ 37148 w 37147"/>
                <a:gd name="connsiteY0" fmla="*/ 18574 h 37147"/>
                <a:gd name="connsiteX1" fmla="*/ 18574 w 37147"/>
                <a:gd name="connsiteY1" fmla="*/ 37147 h 37147"/>
                <a:gd name="connsiteX2" fmla="*/ 0 w 37147"/>
                <a:gd name="connsiteY2" fmla="*/ 18574 h 37147"/>
                <a:gd name="connsiteX3" fmla="*/ 18574 w 37147"/>
                <a:gd name="connsiteY3" fmla="*/ 0 h 37147"/>
                <a:gd name="connsiteX4" fmla="*/ 37148 w 37147"/>
                <a:gd name="connsiteY4" fmla="*/ 18574 h 37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 h="37147">
                  <a:moveTo>
                    <a:pt x="37148" y="18574"/>
                  </a:moveTo>
                  <a:cubicBezTo>
                    <a:pt x="37148" y="28832"/>
                    <a:pt x="28832" y="37147"/>
                    <a:pt x="18574" y="37147"/>
                  </a:cubicBezTo>
                  <a:cubicBezTo>
                    <a:pt x="8316" y="37147"/>
                    <a:pt x="0" y="28832"/>
                    <a:pt x="0" y="18574"/>
                  </a:cubicBezTo>
                  <a:cubicBezTo>
                    <a:pt x="0" y="8316"/>
                    <a:pt x="8316" y="0"/>
                    <a:pt x="18574" y="0"/>
                  </a:cubicBezTo>
                  <a:cubicBezTo>
                    <a:pt x="28832" y="0"/>
                    <a:pt x="37148" y="8316"/>
                    <a:pt x="37148" y="18574"/>
                  </a:cubicBezTo>
                  <a:close/>
                </a:path>
              </a:pathLst>
            </a:custGeom>
            <a:solidFill>
              <a:srgbClr val="04A9D3"/>
            </a:solidFill>
            <a:ln w="9525" cap="flat">
              <a:noFill/>
              <a:prstDash val="solid"/>
              <a:miter/>
            </a:ln>
          </p:spPr>
          <p:txBody>
            <a:bodyPr rtlCol="0" anchor="ctr"/>
            <a:lstStyle/>
            <a:p>
              <a:endParaRPr lang="en-IN"/>
            </a:p>
          </p:txBody>
        </p:sp>
        <p:sp>
          <p:nvSpPr>
            <p:cNvPr id="295" name="Freeform: Shape 294">
              <a:extLst>
                <a:ext uri="{FF2B5EF4-FFF2-40B4-BE49-F238E27FC236}">
                  <a16:creationId xmlns:a16="http://schemas.microsoft.com/office/drawing/2014/main" xmlns="" id="{48F1B057-2EE9-AF36-7219-A83DB5B04CE8}"/>
                </a:ext>
              </a:extLst>
            </p:cNvPr>
            <p:cNvSpPr/>
            <p:nvPr/>
          </p:nvSpPr>
          <p:spPr>
            <a:xfrm>
              <a:off x="2236755" y="1302067"/>
              <a:ext cx="28003" cy="28003"/>
            </a:xfrm>
            <a:custGeom>
              <a:avLst/>
              <a:gdLst>
                <a:gd name="connsiteX0" fmla="*/ 28004 w 28003"/>
                <a:gd name="connsiteY0" fmla="*/ 14002 h 28003"/>
                <a:gd name="connsiteX1" fmla="*/ 14002 w 28003"/>
                <a:gd name="connsiteY1" fmla="*/ 28003 h 28003"/>
                <a:gd name="connsiteX2" fmla="*/ 0 w 28003"/>
                <a:gd name="connsiteY2" fmla="*/ 14002 h 28003"/>
                <a:gd name="connsiteX3" fmla="*/ 14002 w 28003"/>
                <a:gd name="connsiteY3" fmla="*/ 0 h 28003"/>
                <a:gd name="connsiteX4" fmla="*/ 28004 w 28003"/>
                <a:gd name="connsiteY4" fmla="*/ 14002 h 2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03" h="28003">
                  <a:moveTo>
                    <a:pt x="28004" y="14002"/>
                  </a:moveTo>
                  <a:cubicBezTo>
                    <a:pt x="28004" y="21735"/>
                    <a:pt x="21735" y="28003"/>
                    <a:pt x="14002" y="28003"/>
                  </a:cubicBezTo>
                  <a:cubicBezTo>
                    <a:pt x="6269" y="28003"/>
                    <a:pt x="0" y="21735"/>
                    <a:pt x="0" y="14002"/>
                  </a:cubicBezTo>
                  <a:cubicBezTo>
                    <a:pt x="0" y="6269"/>
                    <a:pt x="6269" y="0"/>
                    <a:pt x="14002" y="0"/>
                  </a:cubicBezTo>
                  <a:cubicBezTo>
                    <a:pt x="21735" y="0"/>
                    <a:pt x="28004" y="6269"/>
                    <a:pt x="28004" y="14002"/>
                  </a:cubicBezTo>
                  <a:close/>
                </a:path>
              </a:pathLst>
            </a:custGeom>
            <a:solidFill>
              <a:srgbClr val="04A9D3"/>
            </a:solidFill>
            <a:ln w="9525" cap="flat">
              <a:noFill/>
              <a:prstDash val="solid"/>
              <a:miter/>
            </a:ln>
          </p:spPr>
          <p:txBody>
            <a:bodyPr rtlCol="0" anchor="ctr"/>
            <a:lstStyle/>
            <a:p>
              <a:endParaRPr lang="en-IN"/>
            </a:p>
          </p:txBody>
        </p:sp>
        <p:sp>
          <p:nvSpPr>
            <p:cNvPr id="296" name="Freeform: Shape 295">
              <a:extLst>
                <a:ext uri="{FF2B5EF4-FFF2-40B4-BE49-F238E27FC236}">
                  <a16:creationId xmlns:a16="http://schemas.microsoft.com/office/drawing/2014/main" xmlns="" id="{747406D6-7691-F8C9-B424-59705B7D4539}"/>
                </a:ext>
              </a:extLst>
            </p:cNvPr>
            <p:cNvSpPr/>
            <p:nvPr/>
          </p:nvSpPr>
          <p:spPr>
            <a:xfrm>
              <a:off x="2168175" y="1297114"/>
              <a:ext cx="37909" cy="37909"/>
            </a:xfrm>
            <a:custGeom>
              <a:avLst/>
              <a:gdLst>
                <a:gd name="connsiteX0" fmla="*/ 37910 w 37909"/>
                <a:gd name="connsiteY0" fmla="*/ 18955 h 37909"/>
                <a:gd name="connsiteX1" fmla="*/ 18955 w 37909"/>
                <a:gd name="connsiteY1" fmla="*/ 37910 h 37909"/>
                <a:gd name="connsiteX2" fmla="*/ 0 w 37909"/>
                <a:gd name="connsiteY2" fmla="*/ 18955 h 37909"/>
                <a:gd name="connsiteX3" fmla="*/ 18955 w 37909"/>
                <a:gd name="connsiteY3" fmla="*/ 0 h 37909"/>
                <a:gd name="connsiteX4" fmla="*/ 37910 w 37909"/>
                <a:gd name="connsiteY4" fmla="*/ 18955 h 37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09" h="37909">
                  <a:moveTo>
                    <a:pt x="37910" y="18955"/>
                  </a:moveTo>
                  <a:cubicBezTo>
                    <a:pt x="37910" y="29423"/>
                    <a:pt x="29423" y="37910"/>
                    <a:pt x="18955" y="37910"/>
                  </a:cubicBezTo>
                  <a:cubicBezTo>
                    <a:pt x="8486" y="37910"/>
                    <a:pt x="0" y="29423"/>
                    <a:pt x="0" y="18955"/>
                  </a:cubicBezTo>
                  <a:cubicBezTo>
                    <a:pt x="0" y="8486"/>
                    <a:pt x="8486" y="0"/>
                    <a:pt x="18955" y="0"/>
                  </a:cubicBezTo>
                  <a:cubicBezTo>
                    <a:pt x="29423" y="0"/>
                    <a:pt x="37910" y="8486"/>
                    <a:pt x="37910" y="18955"/>
                  </a:cubicBezTo>
                  <a:close/>
                </a:path>
              </a:pathLst>
            </a:custGeom>
            <a:solidFill>
              <a:srgbClr val="04A9D3"/>
            </a:solidFill>
            <a:ln w="9525" cap="flat">
              <a:noFill/>
              <a:prstDash val="solid"/>
              <a:miter/>
            </a:ln>
          </p:spPr>
          <p:txBody>
            <a:bodyPr rtlCol="0" anchor="ctr"/>
            <a:lstStyle/>
            <a:p>
              <a:endParaRPr lang="en-IN"/>
            </a:p>
          </p:txBody>
        </p:sp>
        <p:sp>
          <p:nvSpPr>
            <p:cNvPr id="297" name="Freeform: Shape 296">
              <a:extLst>
                <a:ext uri="{FF2B5EF4-FFF2-40B4-BE49-F238E27FC236}">
                  <a16:creationId xmlns:a16="http://schemas.microsoft.com/office/drawing/2014/main" xmlns="" id="{6342BDC6-7D0E-A9DB-F3CD-FD51BA40A734}"/>
                </a:ext>
              </a:extLst>
            </p:cNvPr>
            <p:cNvSpPr/>
            <p:nvPr/>
          </p:nvSpPr>
          <p:spPr>
            <a:xfrm>
              <a:off x="2209514" y="1328356"/>
              <a:ext cx="32575" cy="32575"/>
            </a:xfrm>
            <a:custGeom>
              <a:avLst/>
              <a:gdLst>
                <a:gd name="connsiteX0" fmla="*/ 32575 w 32575"/>
                <a:gd name="connsiteY0" fmla="*/ 16288 h 32575"/>
                <a:gd name="connsiteX1" fmla="*/ 16288 w 32575"/>
                <a:gd name="connsiteY1" fmla="*/ 32575 h 32575"/>
                <a:gd name="connsiteX2" fmla="*/ 0 w 32575"/>
                <a:gd name="connsiteY2" fmla="*/ 16288 h 32575"/>
                <a:gd name="connsiteX3" fmla="*/ 16288 w 32575"/>
                <a:gd name="connsiteY3" fmla="*/ 0 h 32575"/>
                <a:gd name="connsiteX4" fmla="*/ 32575 w 32575"/>
                <a:gd name="connsiteY4" fmla="*/ 16288 h 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2575">
                  <a:moveTo>
                    <a:pt x="32575" y="16288"/>
                  </a:moveTo>
                  <a:cubicBezTo>
                    <a:pt x="32575" y="25283"/>
                    <a:pt x="25283" y="32575"/>
                    <a:pt x="16288" y="32575"/>
                  </a:cubicBezTo>
                  <a:cubicBezTo>
                    <a:pt x="7292" y="32575"/>
                    <a:pt x="0" y="25283"/>
                    <a:pt x="0" y="16288"/>
                  </a:cubicBezTo>
                  <a:cubicBezTo>
                    <a:pt x="0" y="7292"/>
                    <a:pt x="7292" y="0"/>
                    <a:pt x="16288" y="0"/>
                  </a:cubicBezTo>
                  <a:cubicBezTo>
                    <a:pt x="25283" y="0"/>
                    <a:pt x="32575" y="7292"/>
                    <a:pt x="32575" y="16288"/>
                  </a:cubicBezTo>
                  <a:close/>
                </a:path>
              </a:pathLst>
            </a:custGeom>
            <a:solidFill>
              <a:srgbClr val="04A9D3"/>
            </a:solidFill>
            <a:ln w="9525" cap="flat">
              <a:noFill/>
              <a:prstDash val="solid"/>
              <a:miter/>
            </a:ln>
          </p:spPr>
          <p:txBody>
            <a:bodyPr rtlCol="0" anchor="ctr"/>
            <a:lstStyle/>
            <a:p>
              <a:endParaRPr lang="en-IN"/>
            </a:p>
          </p:txBody>
        </p:sp>
        <p:sp>
          <p:nvSpPr>
            <p:cNvPr id="298" name="Freeform: Shape 297">
              <a:extLst>
                <a:ext uri="{FF2B5EF4-FFF2-40B4-BE49-F238E27FC236}">
                  <a16:creationId xmlns:a16="http://schemas.microsoft.com/office/drawing/2014/main" xmlns="" id="{BC8E5029-9F02-6EA7-57BA-E4A83CB77CFA}"/>
                </a:ext>
              </a:extLst>
            </p:cNvPr>
            <p:cNvSpPr/>
            <p:nvPr/>
          </p:nvSpPr>
          <p:spPr>
            <a:xfrm>
              <a:off x="2233326" y="1365599"/>
              <a:ext cx="34480" cy="34480"/>
            </a:xfrm>
            <a:custGeom>
              <a:avLst/>
              <a:gdLst>
                <a:gd name="connsiteX0" fmla="*/ 34480 w 34480"/>
                <a:gd name="connsiteY0" fmla="*/ 17240 h 34480"/>
                <a:gd name="connsiteX1" fmla="*/ 17240 w 34480"/>
                <a:gd name="connsiteY1" fmla="*/ 34481 h 34480"/>
                <a:gd name="connsiteX2" fmla="*/ 0 w 34480"/>
                <a:gd name="connsiteY2" fmla="*/ 17240 h 34480"/>
                <a:gd name="connsiteX3" fmla="*/ 17240 w 34480"/>
                <a:gd name="connsiteY3" fmla="*/ 0 h 34480"/>
                <a:gd name="connsiteX4" fmla="*/ 34480 w 34480"/>
                <a:gd name="connsiteY4" fmla="*/ 17240 h 34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0" h="34480">
                  <a:moveTo>
                    <a:pt x="34480" y="17240"/>
                  </a:moveTo>
                  <a:cubicBezTo>
                    <a:pt x="34480" y="26762"/>
                    <a:pt x="26762" y="34481"/>
                    <a:pt x="17240" y="34481"/>
                  </a:cubicBezTo>
                  <a:cubicBezTo>
                    <a:pt x="7719" y="34481"/>
                    <a:pt x="0" y="26762"/>
                    <a:pt x="0" y="17240"/>
                  </a:cubicBezTo>
                  <a:cubicBezTo>
                    <a:pt x="0" y="7719"/>
                    <a:pt x="7719" y="0"/>
                    <a:pt x="17240" y="0"/>
                  </a:cubicBezTo>
                  <a:cubicBezTo>
                    <a:pt x="26762" y="0"/>
                    <a:pt x="34480" y="7719"/>
                    <a:pt x="34480" y="17240"/>
                  </a:cubicBezTo>
                  <a:close/>
                </a:path>
              </a:pathLst>
            </a:custGeom>
            <a:solidFill>
              <a:srgbClr val="04A9D3"/>
            </a:solidFill>
            <a:ln w="9525" cap="flat">
              <a:noFill/>
              <a:prstDash val="solid"/>
              <a:miter/>
            </a:ln>
          </p:spPr>
          <p:txBody>
            <a:bodyPr rtlCol="0" anchor="ctr"/>
            <a:lstStyle/>
            <a:p>
              <a:endParaRPr lang="en-IN"/>
            </a:p>
          </p:txBody>
        </p:sp>
        <p:sp>
          <p:nvSpPr>
            <p:cNvPr id="299" name="Freeform: Shape 298">
              <a:extLst>
                <a:ext uri="{FF2B5EF4-FFF2-40B4-BE49-F238E27FC236}">
                  <a16:creationId xmlns:a16="http://schemas.microsoft.com/office/drawing/2014/main" xmlns="" id="{97702DFF-175F-2258-A761-682B1EE48AE6}"/>
                </a:ext>
              </a:extLst>
            </p:cNvPr>
            <p:cNvSpPr/>
            <p:nvPr/>
          </p:nvSpPr>
          <p:spPr>
            <a:xfrm>
              <a:off x="2319337" y="1318641"/>
              <a:ext cx="32004" cy="32003"/>
            </a:xfrm>
            <a:custGeom>
              <a:avLst/>
              <a:gdLst>
                <a:gd name="connsiteX0" fmla="*/ 32004 w 32004"/>
                <a:gd name="connsiteY0" fmla="*/ 16002 h 32003"/>
                <a:gd name="connsiteX1" fmla="*/ 16002 w 32004"/>
                <a:gd name="connsiteY1" fmla="*/ 32004 h 32003"/>
                <a:gd name="connsiteX2" fmla="*/ 0 w 32004"/>
                <a:gd name="connsiteY2" fmla="*/ 16002 h 32003"/>
                <a:gd name="connsiteX3" fmla="*/ 16002 w 32004"/>
                <a:gd name="connsiteY3" fmla="*/ 0 h 32003"/>
                <a:gd name="connsiteX4" fmla="*/ 32004 w 32004"/>
                <a:gd name="connsiteY4" fmla="*/ 16002 h 32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4" h="32003">
                  <a:moveTo>
                    <a:pt x="32004" y="16002"/>
                  </a:moveTo>
                  <a:cubicBezTo>
                    <a:pt x="32004" y="24840"/>
                    <a:pt x="24840" y="32004"/>
                    <a:pt x="16002" y="32004"/>
                  </a:cubicBezTo>
                  <a:cubicBezTo>
                    <a:pt x="7164" y="32004"/>
                    <a:pt x="0" y="24840"/>
                    <a:pt x="0" y="16002"/>
                  </a:cubicBezTo>
                  <a:cubicBezTo>
                    <a:pt x="0" y="7164"/>
                    <a:pt x="7165" y="0"/>
                    <a:pt x="16002" y="0"/>
                  </a:cubicBezTo>
                  <a:cubicBezTo>
                    <a:pt x="24840" y="0"/>
                    <a:pt x="32004" y="7164"/>
                    <a:pt x="32004" y="16002"/>
                  </a:cubicBezTo>
                  <a:close/>
                </a:path>
              </a:pathLst>
            </a:custGeom>
            <a:solidFill>
              <a:srgbClr val="04A9D3"/>
            </a:solidFill>
            <a:ln w="9525" cap="flat">
              <a:noFill/>
              <a:prstDash val="solid"/>
              <a:miter/>
            </a:ln>
          </p:spPr>
          <p:txBody>
            <a:bodyPr rtlCol="0" anchor="ctr"/>
            <a:lstStyle/>
            <a:p>
              <a:endParaRPr lang="en-IN"/>
            </a:p>
          </p:txBody>
        </p:sp>
        <p:sp>
          <p:nvSpPr>
            <p:cNvPr id="300" name="Freeform: Shape 299">
              <a:extLst>
                <a:ext uri="{FF2B5EF4-FFF2-40B4-BE49-F238E27FC236}">
                  <a16:creationId xmlns:a16="http://schemas.microsoft.com/office/drawing/2014/main" xmlns="" id="{6BF99FC3-AC19-0C81-CA1C-7E88173D390A}"/>
                </a:ext>
              </a:extLst>
            </p:cNvPr>
            <p:cNvSpPr/>
            <p:nvPr/>
          </p:nvSpPr>
          <p:spPr>
            <a:xfrm>
              <a:off x="2371248" y="1305782"/>
              <a:ext cx="18668" cy="18668"/>
            </a:xfrm>
            <a:custGeom>
              <a:avLst/>
              <a:gdLst>
                <a:gd name="connsiteX0" fmla="*/ 18669 w 18668"/>
                <a:gd name="connsiteY0" fmla="*/ 9334 h 18668"/>
                <a:gd name="connsiteX1" fmla="*/ 9335 w 18668"/>
                <a:gd name="connsiteY1" fmla="*/ 18669 h 18668"/>
                <a:gd name="connsiteX2" fmla="*/ 0 w 18668"/>
                <a:gd name="connsiteY2" fmla="*/ 9334 h 18668"/>
                <a:gd name="connsiteX3" fmla="*/ 9335 w 18668"/>
                <a:gd name="connsiteY3" fmla="*/ 0 h 18668"/>
                <a:gd name="connsiteX4" fmla="*/ 18669 w 18668"/>
                <a:gd name="connsiteY4" fmla="*/ 9334 h 1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68" h="18668">
                  <a:moveTo>
                    <a:pt x="18669" y="9334"/>
                  </a:moveTo>
                  <a:cubicBezTo>
                    <a:pt x="18669" y="14490"/>
                    <a:pt x="14490" y="18669"/>
                    <a:pt x="9335" y="18669"/>
                  </a:cubicBezTo>
                  <a:cubicBezTo>
                    <a:pt x="4179" y="18669"/>
                    <a:pt x="0" y="14490"/>
                    <a:pt x="0" y="9334"/>
                  </a:cubicBezTo>
                  <a:cubicBezTo>
                    <a:pt x="0" y="4179"/>
                    <a:pt x="4179" y="0"/>
                    <a:pt x="9335" y="0"/>
                  </a:cubicBezTo>
                  <a:cubicBezTo>
                    <a:pt x="14490" y="0"/>
                    <a:pt x="18669" y="4179"/>
                    <a:pt x="18669" y="9334"/>
                  </a:cubicBezTo>
                  <a:close/>
                </a:path>
              </a:pathLst>
            </a:custGeom>
            <a:solidFill>
              <a:srgbClr val="04A9D3"/>
            </a:solidFill>
            <a:ln w="9525" cap="flat">
              <a:noFill/>
              <a:prstDash val="solid"/>
              <a:miter/>
            </a:ln>
          </p:spPr>
          <p:txBody>
            <a:bodyPr rtlCol="0" anchor="ctr"/>
            <a:lstStyle/>
            <a:p>
              <a:endParaRPr lang="en-IN"/>
            </a:p>
          </p:txBody>
        </p:sp>
        <p:sp>
          <p:nvSpPr>
            <p:cNvPr id="301" name="Freeform: Shape 300">
              <a:extLst>
                <a:ext uri="{FF2B5EF4-FFF2-40B4-BE49-F238E27FC236}">
                  <a16:creationId xmlns:a16="http://schemas.microsoft.com/office/drawing/2014/main" xmlns="" id="{F0CF1F63-89AF-2C87-4013-A172D25C642E}"/>
                </a:ext>
              </a:extLst>
            </p:cNvPr>
            <p:cNvSpPr/>
            <p:nvPr/>
          </p:nvSpPr>
          <p:spPr>
            <a:xfrm>
              <a:off x="2356961" y="1253966"/>
              <a:ext cx="31241" cy="31242"/>
            </a:xfrm>
            <a:custGeom>
              <a:avLst/>
              <a:gdLst>
                <a:gd name="connsiteX0" fmla="*/ 31242 w 31241"/>
                <a:gd name="connsiteY0" fmla="*/ 15621 h 31242"/>
                <a:gd name="connsiteX1" fmla="*/ 15621 w 31241"/>
                <a:gd name="connsiteY1" fmla="*/ 31242 h 31242"/>
                <a:gd name="connsiteX2" fmla="*/ 0 w 31241"/>
                <a:gd name="connsiteY2" fmla="*/ 15621 h 31242"/>
                <a:gd name="connsiteX3" fmla="*/ 15621 w 31241"/>
                <a:gd name="connsiteY3" fmla="*/ 0 h 31242"/>
                <a:gd name="connsiteX4" fmla="*/ 31242 w 31241"/>
                <a:gd name="connsiteY4" fmla="*/ 15621 h 3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242">
                  <a:moveTo>
                    <a:pt x="31242" y="15621"/>
                  </a:moveTo>
                  <a:cubicBezTo>
                    <a:pt x="31242" y="24248"/>
                    <a:pt x="24248" y="31242"/>
                    <a:pt x="15621" y="31242"/>
                  </a:cubicBezTo>
                  <a:cubicBezTo>
                    <a:pt x="6994" y="31242"/>
                    <a:pt x="0" y="24248"/>
                    <a:pt x="0" y="15621"/>
                  </a:cubicBezTo>
                  <a:cubicBezTo>
                    <a:pt x="0" y="6994"/>
                    <a:pt x="6994" y="0"/>
                    <a:pt x="15621" y="0"/>
                  </a:cubicBezTo>
                  <a:cubicBezTo>
                    <a:pt x="24248" y="0"/>
                    <a:pt x="31242" y="6994"/>
                    <a:pt x="31242" y="15621"/>
                  </a:cubicBezTo>
                  <a:close/>
                </a:path>
              </a:pathLst>
            </a:custGeom>
            <a:solidFill>
              <a:srgbClr val="04A9D3"/>
            </a:solidFill>
            <a:ln w="9525" cap="flat">
              <a:noFill/>
              <a:prstDash val="solid"/>
              <a:miter/>
            </a:ln>
          </p:spPr>
          <p:txBody>
            <a:bodyPr rtlCol="0" anchor="ctr"/>
            <a:lstStyle/>
            <a:p>
              <a:endParaRPr lang="en-IN"/>
            </a:p>
          </p:txBody>
        </p:sp>
        <p:sp>
          <p:nvSpPr>
            <p:cNvPr id="302" name="Freeform: Shape 301">
              <a:extLst>
                <a:ext uri="{FF2B5EF4-FFF2-40B4-BE49-F238E27FC236}">
                  <a16:creationId xmlns:a16="http://schemas.microsoft.com/office/drawing/2014/main" xmlns="" id="{F26A1C9A-A802-85DF-6D47-E71BD20ED57B}"/>
                </a:ext>
              </a:extLst>
            </p:cNvPr>
            <p:cNvSpPr/>
            <p:nvPr/>
          </p:nvSpPr>
          <p:spPr>
            <a:xfrm>
              <a:off x="2356866" y="1350549"/>
              <a:ext cx="39433" cy="39433"/>
            </a:xfrm>
            <a:custGeom>
              <a:avLst/>
              <a:gdLst>
                <a:gd name="connsiteX0" fmla="*/ 39434 w 39433"/>
                <a:gd name="connsiteY0" fmla="*/ 19717 h 39433"/>
                <a:gd name="connsiteX1" fmla="*/ 19717 w 39433"/>
                <a:gd name="connsiteY1" fmla="*/ 39434 h 39433"/>
                <a:gd name="connsiteX2" fmla="*/ 0 w 39433"/>
                <a:gd name="connsiteY2" fmla="*/ 19717 h 39433"/>
                <a:gd name="connsiteX3" fmla="*/ 19717 w 39433"/>
                <a:gd name="connsiteY3" fmla="*/ 0 h 39433"/>
                <a:gd name="connsiteX4" fmla="*/ 39434 w 39433"/>
                <a:gd name="connsiteY4" fmla="*/ 19717 h 39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33" h="39433">
                  <a:moveTo>
                    <a:pt x="39434" y="19717"/>
                  </a:moveTo>
                  <a:cubicBezTo>
                    <a:pt x="39434" y="30606"/>
                    <a:pt x="30606" y="39434"/>
                    <a:pt x="19717" y="39434"/>
                  </a:cubicBezTo>
                  <a:cubicBezTo>
                    <a:pt x="8827" y="39434"/>
                    <a:pt x="0" y="30606"/>
                    <a:pt x="0" y="19717"/>
                  </a:cubicBezTo>
                  <a:cubicBezTo>
                    <a:pt x="0" y="8827"/>
                    <a:pt x="8827" y="0"/>
                    <a:pt x="19717" y="0"/>
                  </a:cubicBezTo>
                  <a:cubicBezTo>
                    <a:pt x="30606" y="0"/>
                    <a:pt x="39434" y="8827"/>
                    <a:pt x="39434" y="19717"/>
                  </a:cubicBezTo>
                  <a:close/>
                </a:path>
              </a:pathLst>
            </a:custGeom>
            <a:solidFill>
              <a:srgbClr val="04A9D3"/>
            </a:solidFill>
            <a:ln w="9525" cap="flat">
              <a:noFill/>
              <a:prstDash val="solid"/>
              <a:miter/>
            </a:ln>
          </p:spPr>
          <p:txBody>
            <a:bodyPr rtlCol="0" anchor="ctr"/>
            <a:lstStyle/>
            <a:p>
              <a:endParaRPr lang="en-IN"/>
            </a:p>
          </p:txBody>
        </p:sp>
        <p:sp>
          <p:nvSpPr>
            <p:cNvPr id="303" name="Freeform: Shape 302">
              <a:extLst>
                <a:ext uri="{FF2B5EF4-FFF2-40B4-BE49-F238E27FC236}">
                  <a16:creationId xmlns:a16="http://schemas.microsoft.com/office/drawing/2014/main" xmlns="" id="{1A044CA4-DD8A-97FC-26EA-4FFFD56A27F4}"/>
                </a:ext>
              </a:extLst>
            </p:cNvPr>
            <p:cNvSpPr/>
            <p:nvPr/>
          </p:nvSpPr>
          <p:spPr>
            <a:xfrm>
              <a:off x="2324004" y="1372838"/>
              <a:ext cx="35052" cy="35052"/>
            </a:xfrm>
            <a:custGeom>
              <a:avLst/>
              <a:gdLst>
                <a:gd name="connsiteX0" fmla="*/ 35052 w 35052"/>
                <a:gd name="connsiteY0" fmla="*/ 17526 h 35052"/>
                <a:gd name="connsiteX1" fmla="*/ 17526 w 35052"/>
                <a:gd name="connsiteY1" fmla="*/ 35052 h 35052"/>
                <a:gd name="connsiteX2" fmla="*/ 0 w 35052"/>
                <a:gd name="connsiteY2" fmla="*/ 17526 h 35052"/>
                <a:gd name="connsiteX3" fmla="*/ 17526 w 35052"/>
                <a:gd name="connsiteY3" fmla="*/ 0 h 35052"/>
                <a:gd name="connsiteX4" fmla="*/ 35052 w 35052"/>
                <a:gd name="connsiteY4" fmla="*/ 17526 h 3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52" h="35052">
                  <a:moveTo>
                    <a:pt x="35052" y="17526"/>
                  </a:moveTo>
                  <a:cubicBezTo>
                    <a:pt x="35052" y="27205"/>
                    <a:pt x="27205" y="35052"/>
                    <a:pt x="17526" y="35052"/>
                  </a:cubicBezTo>
                  <a:cubicBezTo>
                    <a:pt x="7847" y="35052"/>
                    <a:pt x="0" y="27205"/>
                    <a:pt x="0" y="17526"/>
                  </a:cubicBezTo>
                  <a:cubicBezTo>
                    <a:pt x="0" y="7847"/>
                    <a:pt x="7847" y="0"/>
                    <a:pt x="17526" y="0"/>
                  </a:cubicBezTo>
                  <a:cubicBezTo>
                    <a:pt x="27205" y="0"/>
                    <a:pt x="35052" y="7847"/>
                    <a:pt x="35052" y="17526"/>
                  </a:cubicBezTo>
                  <a:close/>
                </a:path>
              </a:pathLst>
            </a:custGeom>
            <a:solidFill>
              <a:srgbClr val="04A9D3"/>
            </a:solidFill>
            <a:ln w="9525" cap="flat">
              <a:noFill/>
              <a:prstDash val="solid"/>
              <a:miter/>
            </a:ln>
          </p:spPr>
          <p:txBody>
            <a:bodyPr rtlCol="0" anchor="ctr"/>
            <a:lstStyle/>
            <a:p>
              <a:endParaRPr lang="en-IN"/>
            </a:p>
          </p:txBody>
        </p:sp>
        <p:sp>
          <p:nvSpPr>
            <p:cNvPr id="304" name="Freeform: Shape 303">
              <a:extLst>
                <a:ext uri="{FF2B5EF4-FFF2-40B4-BE49-F238E27FC236}">
                  <a16:creationId xmlns:a16="http://schemas.microsoft.com/office/drawing/2014/main" xmlns="" id="{2BED824A-2D54-4056-A2D3-D748B1E0E0C1}"/>
                </a:ext>
              </a:extLst>
            </p:cNvPr>
            <p:cNvSpPr/>
            <p:nvPr/>
          </p:nvSpPr>
          <p:spPr>
            <a:xfrm>
              <a:off x="2310955" y="1422273"/>
              <a:ext cx="32765" cy="32765"/>
            </a:xfrm>
            <a:custGeom>
              <a:avLst/>
              <a:gdLst>
                <a:gd name="connsiteX0" fmla="*/ 32766 w 32765"/>
                <a:gd name="connsiteY0" fmla="*/ 16383 h 32765"/>
                <a:gd name="connsiteX1" fmla="*/ 16383 w 32765"/>
                <a:gd name="connsiteY1" fmla="*/ 32766 h 32765"/>
                <a:gd name="connsiteX2" fmla="*/ 0 w 32765"/>
                <a:gd name="connsiteY2" fmla="*/ 16383 h 32765"/>
                <a:gd name="connsiteX3" fmla="*/ 16383 w 32765"/>
                <a:gd name="connsiteY3" fmla="*/ 0 h 32765"/>
                <a:gd name="connsiteX4" fmla="*/ 32766 w 32765"/>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5"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04A9D3"/>
            </a:solidFill>
            <a:ln w="9525" cap="flat">
              <a:noFill/>
              <a:prstDash val="solid"/>
              <a:miter/>
            </a:ln>
          </p:spPr>
          <p:txBody>
            <a:bodyPr rtlCol="0" anchor="ctr"/>
            <a:lstStyle/>
            <a:p>
              <a:endParaRPr lang="en-IN"/>
            </a:p>
          </p:txBody>
        </p:sp>
        <p:sp>
          <p:nvSpPr>
            <p:cNvPr id="305" name="Freeform: Shape 304">
              <a:extLst>
                <a:ext uri="{FF2B5EF4-FFF2-40B4-BE49-F238E27FC236}">
                  <a16:creationId xmlns:a16="http://schemas.microsoft.com/office/drawing/2014/main" xmlns="" id="{79431F6C-DB02-E499-BD1C-BC63F68446EC}"/>
                </a:ext>
              </a:extLst>
            </p:cNvPr>
            <p:cNvSpPr/>
            <p:nvPr/>
          </p:nvSpPr>
          <p:spPr>
            <a:xfrm>
              <a:off x="2258282" y="1393412"/>
              <a:ext cx="43243" cy="43243"/>
            </a:xfrm>
            <a:custGeom>
              <a:avLst/>
              <a:gdLst>
                <a:gd name="connsiteX0" fmla="*/ 43244 w 43243"/>
                <a:gd name="connsiteY0" fmla="*/ 21622 h 43243"/>
                <a:gd name="connsiteX1" fmla="*/ 21622 w 43243"/>
                <a:gd name="connsiteY1" fmla="*/ 43244 h 43243"/>
                <a:gd name="connsiteX2" fmla="*/ 0 w 43243"/>
                <a:gd name="connsiteY2" fmla="*/ 21622 h 43243"/>
                <a:gd name="connsiteX3" fmla="*/ 21622 w 43243"/>
                <a:gd name="connsiteY3" fmla="*/ 0 h 43243"/>
                <a:gd name="connsiteX4" fmla="*/ 43244 w 43243"/>
                <a:gd name="connsiteY4" fmla="*/ 21622 h 43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43" h="43243">
                  <a:moveTo>
                    <a:pt x="43244" y="21622"/>
                  </a:moveTo>
                  <a:cubicBezTo>
                    <a:pt x="43244" y="33563"/>
                    <a:pt x="33563" y="43244"/>
                    <a:pt x="21622" y="43244"/>
                  </a:cubicBezTo>
                  <a:cubicBezTo>
                    <a:pt x="9680" y="43244"/>
                    <a:pt x="0" y="33563"/>
                    <a:pt x="0" y="21622"/>
                  </a:cubicBezTo>
                  <a:cubicBezTo>
                    <a:pt x="0" y="9680"/>
                    <a:pt x="9680" y="0"/>
                    <a:pt x="21622" y="0"/>
                  </a:cubicBezTo>
                  <a:cubicBezTo>
                    <a:pt x="33563" y="0"/>
                    <a:pt x="43244" y="9680"/>
                    <a:pt x="43244" y="21622"/>
                  </a:cubicBezTo>
                  <a:close/>
                </a:path>
              </a:pathLst>
            </a:custGeom>
            <a:solidFill>
              <a:srgbClr val="04A9D3"/>
            </a:solidFill>
            <a:ln w="9525" cap="flat">
              <a:noFill/>
              <a:prstDash val="solid"/>
              <a:miter/>
            </a:ln>
          </p:spPr>
          <p:txBody>
            <a:bodyPr rtlCol="0" anchor="ctr"/>
            <a:lstStyle/>
            <a:p>
              <a:endParaRPr lang="en-IN"/>
            </a:p>
          </p:txBody>
        </p:sp>
        <p:sp>
          <p:nvSpPr>
            <p:cNvPr id="306" name="Freeform: Shape 305">
              <a:extLst>
                <a:ext uri="{FF2B5EF4-FFF2-40B4-BE49-F238E27FC236}">
                  <a16:creationId xmlns:a16="http://schemas.microsoft.com/office/drawing/2014/main" xmlns="" id="{67DDD8F5-D430-45B4-21F6-A2F8CBB86139}"/>
                </a:ext>
              </a:extLst>
            </p:cNvPr>
            <p:cNvSpPr/>
            <p:nvPr/>
          </p:nvSpPr>
          <p:spPr>
            <a:xfrm>
              <a:off x="2216753" y="1403127"/>
              <a:ext cx="17525" cy="17526"/>
            </a:xfrm>
            <a:custGeom>
              <a:avLst/>
              <a:gdLst>
                <a:gd name="connsiteX0" fmla="*/ 17526 w 17525"/>
                <a:gd name="connsiteY0" fmla="*/ 8763 h 17526"/>
                <a:gd name="connsiteX1" fmla="*/ 8763 w 17525"/>
                <a:gd name="connsiteY1" fmla="*/ 17526 h 17526"/>
                <a:gd name="connsiteX2" fmla="*/ 0 w 17525"/>
                <a:gd name="connsiteY2" fmla="*/ 8763 h 17526"/>
                <a:gd name="connsiteX3" fmla="*/ 8763 w 17525"/>
                <a:gd name="connsiteY3" fmla="*/ 0 h 17526"/>
                <a:gd name="connsiteX4" fmla="*/ 17526 w 17525"/>
                <a:gd name="connsiteY4" fmla="*/ 8763 h 1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5" h="17526">
                  <a:moveTo>
                    <a:pt x="17526" y="8763"/>
                  </a:moveTo>
                  <a:cubicBezTo>
                    <a:pt x="17526" y="13603"/>
                    <a:pt x="13603" y="17526"/>
                    <a:pt x="8763" y="17526"/>
                  </a:cubicBezTo>
                  <a:cubicBezTo>
                    <a:pt x="3923" y="17526"/>
                    <a:pt x="0" y="13603"/>
                    <a:pt x="0" y="8763"/>
                  </a:cubicBezTo>
                  <a:cubicBezTo>
                    <a:pt x="0" y="3923"/>
                    <a:pt x="3923" y="0"/>
                    <a:pt x="8763" y="0"/>
                  </a:cubicBezTo>
                  <a:cubicBezTo>
                    <a:pt x="13603" y="0"/>
                    <a:pt x="17526" y="3923"/>
                    <a:pt x="17526" y="8763"/>
                  </a:cubicBezTo>
                  <a:close/>
                </a:path>
              </a:pathLst>
            </a:custGeom>
            <a:solidFill>
              <a:srgbClr val="04A9D3"/>
            </a:solidFill>
            <a:ln w="9525" cap="flat">
              <a:noFill/>
              <a:prstDash val="solid"/>
              <a:miter/>
            </a:ln>
          </p:spPr>
          <p:txBody>
            <a:bodyPr rtlCol="0" anchor="ctr"/>
            <a:lstStyle/>
            <a:p>
              <a:endParaRPr lang="en-IN"/>
            </a:p>
          </p:txBody>
        </p:sp>
        <p:sp>
          <p:nvSpPr>
            <p:cNvPr id="307" name="Freeform: Shape 306">
              <a:extLst>
                <a:ext uri="{FF2B5EF4-FFF2-40B4-BE49-F238E27FC236}">
                  <a16:creationId xmlns:a16="http://schemas.microsoft.com/office/drawing/2014/main" xmlns="" id="{E4583552-8EB6-E0A5-749F-8CCFBB2E2D3C}"/>
                </a:ext>
              </a:extLst>
            </p:cNvPr>
            <p:cNvSpPr/>
            <p:nvPr/>
          </p:nvSpPr>
          <p:spPr>
            <a:xfrm>
              <a:off x="2199227" y="1380363"/>
              <a:ext cx="17145" cy="17144"/>
            </a:xfrm>
            <a:custGeom>
              <a:avLst/>
              <a:gdLst>
                <a:gd name="connsiteX0" fmla="*/ 17145 w 17145"/>
                <a:gd name="connsiteY0" fmla="*/ 8572 h 17144"/>
                <a:gd name="connsiteX1" fmla="*/ 8573 w 17145"/>
                <a:gd name="connsiteY1" fmla="*/ 17145 h 17144"/>
                <a:gd name="connsiteX2" fmla="*/ 0 w 17145"/>
                <a:gd name="connsiteY2" fmla="*/ 8572 h 17144"/>
                <a:gd name="connsiteX3" fmla="*/ 8573 w 17145"/>
                <a:gd name="connsiteY3" fmla="*/ 0 h 17144"/>
                <a:gd name="connsiteX4" fmla="*/ 17145 w 17145"/>
                <a:gd name="connsiteY4" fmla="*/ 8572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 h="17144">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solidFill>
              <a:srgbClr val="04A9D3"/>
            </a:solidFill>
            <a:ln w="9525" cap="flat">
              <a:noFill/>
              <a:prstDash val="solid"/>
              <a:miter/>
            </a:ln>
          </p:spPr>
          <p:txBody>
            <a:bodyPr rtlCol="0" anchor="ctr"/>
            <a:lstStyle/>
            <a:p>
              <a:endParaRPr lang="en-IN"/>
            </a:p>
          </p:txBody>
        </p:sp>
        <p:sp>
          <p:nvSpPr>
            <p:cNvPr id="308" name="Freeform: Shape 307">
              <a:extLst>
                <a:ext uri="{FF2B5EF4-FFF2-40B4-BE49-F238E27FC236}">
                  <a16:creationId xmlns:a16="http://schemas.microsoft.com/office/drawing/2014/main" xmlns="" id="{85E3344E-8D01-7177-36F7-F2458C8CCC93}"/>
                </a:ext>
              </a:extLst>
            </p:cNvPr>
            <p:cNvSpPr/>
            <p:nvPr/>
          </p:nvSpPr>
          <p:spPr>
            <a:xfrm>
              <a:off x="2160079" y="1350549"/>
              <a:ext cx="35052" cy="35052"/>
            </a:xfrm>
            <a:custGeom>
              <a:avLst/>
              <a:gdLst>
                <a:gd name="connsiteX0" fmla="*/ 35052 w 35052"/>
                <a:gd name="connsiteY0" fmla="*/ 17526 h 35052"/>
                <a:gd name="connsiteX1" fmla="*/ 17526 w 35052"/>
                <a:gd name="connsiteY1" fmla="*/ 35052 h 35052"/>
                <a:gd name="connsiteX2" fmla="*/ 0 w 35052"/>
                <a:gd name="connsiteY2" fmla="*/ 17526 h 35052"/>
                <a:gd name="connsiteX3" fmla="*/ 17526 w 35052"/>
                <a:gd name="connsiteY3" fmla="*/ 0 h 35052"/>
                <a:gd name="connsiteX4" fmla="*/ 35052 w 35052"/>
                <a:gd name="connsiteY4" fmla="*/ 17526 h 3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52" h="35052">
                  <a:moveTo>
                    <a:pt x="35052" y="17526"/>
                  </a:moveTo>
                  <a:cubicBezTo>
                    <a:pt x="35052" y="27205"/>
                    <a:pt x="27205" y="35052"/>
                    <a:pt x="17526" y="35052"/>
                  </a:cubicBezTo>
                  <a:cubicBezTo>
                    <a:pt x="7847" y="35052"/>
                    <a:pt x="0" y="27205"/>
                    <a:pt x="0" y="17526"/>
                  </a:cubicBezTo>
                  <a:cubicBezTo>
                    <a:pt x="0" y="7847"/>
                    <a:pt x="7847" y="0"/>
                    <a:pt x="17526" y="0"/>
                  </a:cubicBezTo>
                  <a:cubicBezTo>
                    <a:pt x="27205" y="0"/>
                    <a:pt x="35052" y="7847"/>
                    <a:pt x="35052" y="17526"/>
                  </a:cubicBezTo>
                  <a:close/>
                </a:path>
              </a:pathLst>
            </a:custGeom>
            <a:solidFill>
              <a:srgbClr val="04A9D3"/>
            </a:solidFill>
            <a:ln w="9525" cap="flat">
              <a:noFill/>
              <a:prstDash val="solid"/>
              <a:miter/>
            </a:ln>
          </p:spPr>
          <p:txBody>
            <a:bodyPr rtlCol="0" anchor="ctr"/>
            <a:lstStyle/>
            <a:p>
              <a:endParaRPr lang="en-IN"/>
            </a:p>
          </p:txBody>
        </p:sp>
        <p:sp>
          <p:nvSpPr>
            <p:cNvPr id="309" name="Freeform: Shape 308">
              <a:extLst>
                <a:ext uri="{FF2B5EF4-FFF2-40B4-BE49-F238E27FC236}">
                  <a16:creationId xmlns:a16="http://schemas.microsoft.com/office/drawing/2014/main" xmlns="" id="{96EEB957-658E-E042-6A9D-8D63BF60A38A}"/>
                </a:ext>
              </a:extLst>
            </p:cNvPr>
            <p:cNvSpPr/>
            <p:nvPr/>
          </p:nvSpPr>
          <p:spPr>
            <a:xfrm>
              <a:off x="2144744" y="1397508"/>
              <a:ext cx="18859" cy="18859"/>
            </a:xfrm>
            <a:custGeom>
              <a:avLst/>
              <a:gdLst>
                <a:gd name="connsiteX0" fmla="*/ 18859 w 18859"/>
                <a:gd name="connsiteY0" fmla="*/ 9430 h 18859"/>
                <a:gd name="connsiteX1" fmla="*/ 9430 w 18859"/>
                <a:gd name="connsiteY1" fmla="*/ 18860 h 18859"/>
                <a:gd name="connsiteX2" fmla="*/ 0 w 18859"/>
                <a:gd name="connsiteY2" fmla="*/ 9430 h 18859"/>
                <a:gd name="connsiteX3" fmla="*/ 9430 w 18859"/>
                <a:gd name="connsiteY3" fmla="*/ 0 h 18859"/>
                <a:gd name="connsiteX4" fmla="*/ 18859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59" y="9430"/>
                  </a:moveTo>
                  <a:cubicBezTo>
                    <a:pt x="18859" y="14638"/>
                    <a:pt x="14638" y="18860"/>
                    <a:pt x="9430" y="18860"/>
                  </a:cubicBezTo>
                  <a:cubicBezTo>
                    <a:pt x="4222" y="18860"/>
                    <a:pt x="0" y="14638"/>
                    <a:pt x="0" y="9430"/>
                  </a:cubicBezTo>
                  <a:cubicBezTo>
                    <a:pt x="0" y="4222"/>
                    <a:pt x="4222" y="0"/>
                    <a:pt x="9430" y="0"/>
                  </a:cubicBezTo>
                  <a:cubicBezTo>
                    <a:pt x="14638" y="0"/>
                    <a:pt x="18859" y="4222"/>
                    <a:pt x="18859" y="9430"/>
                  </a:cubicBezTo>
                  <a:close/>
                </a:path>
              </a:pathLst>
            </a:custGeom>
            <a:solidFill>
              <a:srgbClr val="04A9D3"/>
            </a:solidFill>
            <a:ln w="9525" cap="flat">
              <a:noFill/>
              <a:prstDash val="solid"/>
              <a:miter/>
            </a:ln>
          </p:spPr>
          <p:txBody>
            <a:bodyPr rtlCol="0" anchor="ctr"/>
            <a:lstStyle/>
            <a:p>
              <a:endParaRPr lang="en-IN"/>
            </a:p>
          </p:txBody>
        </p:sp>
        <p:sp>
          <p:nvSpPr>
            <p:cNvPr id="310" name="Freeform: Shape 309">
              <a:extLst>
                <a:ext uri="{FF2B5EF4-FFF2-40B4-BE49-F238E27FC236}">
                  <a16:creationId xmlns:a16="http://schemas.microsoft.com/office/drawing/2014/main" xmlns="" id="{5804E0EC-39B1-A50F-3508-364EF48BA0D8}"/>
                </a:ext>
              </a:extLst>
            </p:cNvPr>
            <p:cNvSpPr/>
            <p:nvPr/>
          </p:nvSpPr>
          <p:spPr>
            <a:xfrm>
              <a:off x="2195131" y="1431321"/>
              <a:ext cx="30289" cy="30289"/>
            </a:xfrm>
            <a:custGeom>
              <a:avLst/>
              <a:gdLst>
                <a:gd name="connsiteX0" fmla="*/ 30289 w 30289"/>
                <a:gd name="connsiteY0" fmla="*/ 15145 h 30289"/>
                <a:gd name="connsiteX1" fmla="*/ 15145 w 30289"/>
                <a:gd name="connsiteY1" fmla="*/ 30290 h 30289"/>
                <a:gd name="connsiteX2" fmla="*/ 0 w 30289"/>
                <a:gd name="connsiteY2" fmla="*/ 15145 h 30289"/>
                <a:gd name="connsiteX3" fmla="*/ 15145 w 30289"/>
                <a:gd name="connsiteY3" fmla="*/ 0 h 30289"/>
                <a:gd name="connsiteX4" fmla="*/ 30289 w 30289"/>
                <a:gd name="connsiteY4" fmla="*/ 15145 h 30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30289">
                  <a:moveTo>
                    <a:pt x="30289" y="15145"/>
                  </a:moveTo>
                  <a:cubicBezTo>
                    <a:pt x="30289" y="23509"/>
                    <a:pt x="23509" y="30290"/>
                    <a:pt x="15145" y="30290"/>
                  </a:cubicBezTo>
                  <a:cubicBezTo>
                    <a:pt x="6781" y="30290"/>
                    <a:pt x="0" y="23509"/>
                    <a:pt x="0" y="15145"/>
                  </a:cubicBezTo>
                  <a:cubicBezTo>
                    <a:pt x="0" y="6781"/>
                    <a:pt x="6781" y="0"/>
                    <a:pt x="15145" y="0"/>
                  </a:cubicBezTo>
                  <a:cubicBezTo>
                    <a:pt x="23509" y="0"/>
                    <a:pt x="30289" y="6781"/>
                    <a:pt x="30289" y="15145"/>
                  </a:cubicBezTo>
                  <a:close/>
                </a:path>
              </a:pathLst>
            </a:custGeom>
            <a:solidFill>
              <a:srgbClr val="04A9D3"/>
            </a:solidFill>
            <a:ln w="9525" cap="flat">
              <a:noFill/>
              <a:prstDash val="solid"/>
              <a:miter/>
            </a:ln>
          </p:spPr>
          <p:txBody>
            <a:bodyPr rtlCol="0" anchor="ctr"/>
            <a:lstStyle/>
            <a:p>
              <a:endParaRPr lang="en-IN"/>
            </a:p>
          </p:txBody>
        </p:sp>
        <p:sp>
          <p:nvSpPr>
            <p:cNvPr id="311" name="Freeform: Shape 310">
              <a:extLst>
                <a:ext uri="{FF2B5EF4-FFF2-40B4-BE49-F238E27FC236}">
                  <a16:creationId xmlns:a16="http://schemas.microsoft.com/office/drawing/2014/main" xmlns="" id="{A06DE8E1-C7F3-A464-9504-55091BE717ED}"/>
                </a:ext>
              </a:extLst>
            </p:cNvPr>
            <p:cNvSpPr/>
            <p:nvPr/>
          </p:nvSpPr>
          <p:spPr>
            <a:xfrm>
              <a:off x="2157888" y="1440370"/>
              <a:ext cx="29336" cy="29336"/>
            </a:xfrm>
            <a:custGeom>
              <a:avLst/>
              <a:gdLst>
                <a:gd name="connsiteX0" fmla="*/ 29337 w 29336"/>
                <a:gd name="connsiteY0" fmla="*/ 14668 h 29336"/>
                <a:gd name="connsiteX1" fmla="*/ 14669 w 29336"/>
                <a:gd name="connsiteY1" fmla="*/ 29337 h 29336"/>
                <a:gd name="connsiteX2" fmla="*/ 0 w 29336"/>
                <a:gd name="connsiteY2" fmla="*/ 14668 h 29336"/>
                <a:gd name="connsiteX3" fmla="*/ 14669 w 29336"/>
                <a:gd name="connsiteY3" fmla="*/ 0 h 29336"/>
                <a:gd name="connsiteX4" fmla="*/ 29337 w 29336"/>
                <a:gd name="connsiteY4" fmla="*/ 14668 h 29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36" h="29336">
                  <a:moveTo>
                    <a:pt x="29337" y="14668"/>
                  </a:moveTo>
                  <a:cubicBezTo>
                    <a:pt x="29337" y="22770"/>
                    <a:pt x="22770" y="29337"/>
                    <a:pt x="14669" y="29337"/>
                  </a:cubicBezTo>
                  <a:cubicBezTo>
                    <a:pt x="6567" y="29337"/>
                    <a:pt x="0" y="22770"/>
                    <a:pt x="0" y="14668"/>
                  </a:cubicBezTo>
                  <a:cubicBezTo>
                    <a:pt x="0" y="6567"/>
                    <a:pt x="6568" y="0"/>
                    <a:pt x="14669" y="0"/>
                  </a:cubicBezTo>
                  <a:cubicBezTo>
                    <a:pt x="22770" y="0"/>
                    <a:pt x="29337" y="6567"/>
                    <a:pt x="29337" y="14668"/>
                  </a:cubicBezTo>
                  <a:close/>
                </a:path>
              </a:pathLst>
            </a:custGeom>
            <a:solidFill>
              <a:srgbClr val="04A9D3"/>
            </a:solidFill>
            <a:ln w="9525" cap="flat">
              <a:noFill/>
              <a:prstDash val="solid"/>
              <a:miter/>
            </a:ln>
          </p:spPr>
          <p:txBody>
            <a:bodyPr rtlCol="0" anchor="ctr"/>
            <a:lstStyle/>
            <a:p>
              <a:endParaRPr lang="en-IN"/>
            </a:p>
          </p:txBody>
        </p:sp>
        <p:sp>
          <p:nvSpPr>
            <p:cNvPr id="312" name="Freeform: Shape 311">
              <a:extLst>
                <a:ext uri="{FF2B5EF4-FFF2-40B4-BE49-F238E27FC236}">
                  <a16:creationId xmlns:a16="http://schemas.microsoft.com/office/drawing/2014/main" xmlns="" id="{655C7841-A925-C710-9D88-6A18FB8A61D5}"/>
                </a:ext>
              </a:extLst>
            </p:cNvPr>
            <p:cNvSpPr/>
            <p:nvPr/>
          </p:nvSpPr>
          <p:spPr>
            <a:xfrm>
              <a:off x="2370677" y="1455134"/>
              <a:ext cx="14477" cy="14477"/>
            </a:xfrm>
            <a:custGeom>
              <a:avLst/>
              <a:gdLst>
                <a:gd name="connsiteX0" fmla="*/ 14478 w 14477"/>
                <a:gd name="connsiteY0" fmla="*/ 7239 h 14477"/>
                <a:gd name="connsiteX1" fmla="*/ 7239 w 14477"/>
                <a:gd name="connsiteY1" fmla="*/ 14478 h 14477"/>
                <a:gd name="connsiteX2" fmla="*/ 0 w 14477"/>
                <a:gd name="connsiteY2" fmla="*/ 7239 h 14477"/>
                <a:gd name="connsiteX3" fmla="*/ 7239 w 14477"/>
                <a:gd name="connsiteY3" fmla="*/ 0 h 14477"/>
                <a:gd name="connsiteX4" fmla="*/ 14478 w 14477"/>
                <a:gd name="connsiteY4" fmla="*/ 7239 h 1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77" h="14477">
                  <a:moveTo>
                    <a:pt x="14478" y="7239"/>
                  </a:moveTo>
                  <a:cubicBezTo>
                    <a:pt x="14478" y="11237"/>
                    <a:pt x="11237" y="14478"/>
                    <a:pt x="7239" y="14478"/>
                  </a:cubicBezTo>
                  <a:cubicBezTo>
                    <a:pt x="3241" y="14478"/>
                    <a:pt x="0" y="11237"/>
                    <a:pt x="0" y="7239"/>
                  </a:cubicBezTo>
                  <a:cubicBezTo>
                    <a:pt x="0" y="3241"/>
                    <a:pt x="3241" y="0"/>
                    <a:pt x="7239" y="0"/>
                  </a:cubicBezTo>
                  <a:cubicBezTo>
                    <a:pt x="11237" y="0"/>
                    <a:pt x="14478" y="3241"/>
                    <a:pt x="14478" y="7239"/>
                  </a:cubicBezTo>
                  <a:close/>
                </a:path>
              </a:pathLst>
            </a:custGeom>
            <a:solidFill>
              <a:srgbClr val="04A9D3"/>
            </a:solidFill>
            <a:ln w="9525" cap="flat">
              <a:noFill/>
              <a:prstDash val="solid"/>
              <a:miter/>
            </a:ln>
          </p:spPr>
          <p:txBody>
            <a:bodyPr rtlCol="0" anchor="ctr"/>
            <a:lstStyle/>
            <a:p>
              <a:endParaRPr lang="en-IN"/>
            </a:p>
          </p:txBody>
        </p:sp>
        <p:sp>
          <p:nvSpPr>
            <p:cNvPr id="313" name="Freeform: Shape 312">
              <a:extLst>
                <a:ext uri="{FF2B5EF4-FFF2-40B4-BE49-F238E27FC236}">
                  <a16:creationId xmlns:a16="http://schemas.microsoft.com/office/drawing/2014/main" xmlns="" id="{0A059620-3AD9-87D7-6653-2BC54556FD35}"/>
                </a:ext>
              </a:extLst>
            </p:cNvPr>
            <p:cNvSpPr/>
            <p:nvPr/>
          </p:nvSpPr>
          <p:spPr>
            <a:xfrm>
              <a:off x="2335053" y="1484566"/>
              <a:ext cx="41529" cy="41528"/>
            </a:xfrm>
            <a:custGeom>
              <a:avLst/>
              <a:gdLst>
                <a:gd name="connsiteX0" fmla="*/ 41529 w 41529"/>
                <a:gd name="connsiteY0" fmla="*/ 20765 h 41528"/>
                <a:gd name="connsiteX1" fmla="*/ 20765 w 41529"/>
                <a:gd name="connsiteY1" fmla="*/ 41529 h 41528"/>
                <a:gd name="connsiteX2" fmla="*/ 0 w 41529"/>
                <a:gd name="connsiteY2" fmla="*/ 20765 h 41528"/>
                <a:gd name="connsiteX3" fmla="*/ 20765 w 41529"/>
                <a:gd name="connsiteY3" fmla="*/ 0 h 41528"/>
                <a:gd name="connsiteX4" fmla="*/ 41529 w 41529"/>
                <a:gd name="connsiteY4" fmla="*/ 20765 h 41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29" h="41528">
                  <a:moveTo>
                    <a:pt x="41529" y="20765"/>
                  </a:moveTo>
                  <a:cubicBezTo>
                    <a:pt x="41529" y="32232"/>
                    <a:pt x="32232" y="41529"/>
                    <a:pt x="20765" y="41529"/>
                  </a:cubicBezTo>
                  <a:cubicBezTo>
                    <a:pt x="9297" y="41529"/>
                    <a:pt x="0" y="32232"/>
                    <a:pt x="0" y="20765"/>
                  </a:cubicBezTo>
                  <a:cubicBezTo>
                    <a:pt x="0" y="9297"/>
                    <a:pt x="9297" y="0"/>
                    <a:pt x="20765" y="0"/>
                  </a:cubicBezTo>
                  <a:cubicBezTo>
                    <a:pt x="32232" y="0"/>
                    <a:pt x="41529" y="9297"/>
                    <a:pt x="41529" y="20765"/>
                  </a:cubicBezTo>
                  <a:close/>
                </a:path>
              </a:pathLst>
            </a:custGeom>
            <a:solidFill>
              <a:srgbClr val="04A9D3"/>
            </a:solidFill>
            <a:ln w="9525" cap="flat">
              <a:noFill/>
              <a:prstDash val="solid"/>
              <a:miter/>
            </a:ln>
          </p:spPr>
          <p:txBody>
            <a:bodyPr rtlCol="0" anchor="ctr"/>
            <a:lstStyle/>
            <a:p>
              <a:endParaRPr lang="en-IN"/>
            </a:p>
          </p:txBody>
        </p:sp>
        <p:sp>
          <p:nvSpPr>
            <p:cNvPr id="314" name="Freeform: Shape 313">
              <a:extLst>
                <a:ext uri="{FF2B5EF4-FFF2-40B4-BE49-F238E27FC236}">
                  <a16:creationId xmlns:a16="http://schemas.microsoft.com/office/drawing/2014/main" xmlns="" id="{7EF1CA4E-A19B-E7A8-B05F-99ECED416EC7}"/>
                </a:ext>
              </a:extLst>
            </p:cNvPr>
            <p:cNvSpPr/>
            <p:nvPr/>
          </p:nvSpPr>
          <p:spPr>
            <a:xfrm>
              <a:off x="2263902" y="1455039"/>
              <a:ext cx="60769" cy="60769"/>
            </a:xfrm>
            <a:custGeom>
              <a:avLst/>
              <a:gdLst>
                <a:gd name="connsiteX0" fmla="*/ 60769 w 60769"/>
                <a:gd name="connsiteY0" fmla="*/ 30385 h 60769"/>
                <a:gd name="connsiteX1" fmla="*/ 30385 w 60769"/>
                <a:gd name="connsiteY1" fmla="*/ 60769 h 60769"/>
                <a:gd name="connsiteX2" fmla="*/ 0 w 60769"/>
                <a:gd name="connsiteY2" fmla="*/ 30385 h 60769"/>
                <a:gd name="connsiteX3" fmla="*/ 30385 w 60769"/>
                <a:gd name="connsiteY3" fmla="*/ 0 h 60769"/>
                <a:gd name="connsiteX4" fmla="*/ 60769 w 60769"/>
                <a:gd name="connsiteY4" fmla="*/ 30385 h 60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 h="60769">
                  <a:moveTo>
                    <a:pt x="60769" y="30385"/>
                  </a:moveTo>
                  <a:cubicBezTo>
                    <a:pt x="60769" y="47166"/>
                    <a:pt x="47166" y="60769"/>
                    <a:pt x="30385" y="60769"/>
                  </a:cubicBezTo>
                  <a:cubicBezTo>
                    <a:pt x="13604" y="60769"/>
                    <a:pt x="0" y="47166"/>
                    <a:pt x="0" y="30385"/>
                  </a:cubicBezTo>
                  <a:cubicBezTo>
                    <a:pt x="0" y="13604"/>
                    <a:pt x="13604" y="0"/>
                    <a:pt x="30385" y="0"/>
                  </a:cubicBezTo>
                  <a:cubicBezTo>
                    <a:pt x="47166" y="0"/>
                    <a:pt x="60769" y="13604"/>
                    <a:pt x="60769" y="30385"/>
                  </a:cubicBezTo>
                  <a:close/>
                </a:path>
              </a:pathLst>
            </a:custGeom>
            <a:solidFill>
              <a:srgbClr val="04A9D3"/>
            </a:solidFill>
            <a:ln w="9525" cap="flat">
              <a:noFill/>
              <a:prstDash val="solid"/>
              <a:miter/>
            </a:ln>
          </p:spPr>
          <p:txBody>
            <a:bodyPr rtlCol="0" anchor="ctr"/>
            <a:lstStyle/>
            <a:p>
              <a:endParaRPr lang="en-IN"/>
            </a:p>
          </p:txBody>
        </p:sp>
        <p:sp>
          <p:nvSpPr>
            <p:cNvPr id="315" name="Freeform: Shape 314">
              <a:extLst>
                <a:ext uri="{FF2B5EF4-FFF2-40B4-BE49-F238E27FC236}">
                  <a16:creationId xmlns:a16="http://schemas.microsoft.com/office/drawing/2014/main" xmlns="" id="{7DF7D97B-072F-BF8F-0D0D-E89A7E5582BB}"/>
                </a:ext>
              </a:extLst>
            </p:cNvPr>
            <p:cNvSpPr/>
            <p:nvPr/>
          </p:nvSpPr>
          <p:spPr>
            <a:xfrm>
              <a:off x="2221706" y="1467231"/>
              <a:ext cx="33527" cy="33527"/>
            </a:xfrm>
            <a:custGeom>
              <a:avLst/>
              <a:gdLst>
                <a:gd name="connsiteX0" fmla="*/ 33528 w 33527"/>
                <a:gd name="connsiteY0" fmla="*/ 16764 h 33527"/>
                <a:gd name="connsiteX1" fmla="*/ 16764 w 33527"/>
                <a:gd name="connsiteY1" fmla="*/ 33528 h 33527"/>
                <a:gd name="connsiteX2" fmla="*/ 0 w 33527"/>
                <a:gd name="connsiteY2" fmla="*/ 16764 h 33527"/>
                <a:gd name="connsiteX3" fmla="*/ 16764 w 33527"/>
                <a:gd name="connsiteY3" fmla="*/ 0 h 33527"/>
                <a:gd name="connsiteX4" fmla="*/ 33528 w 33527"/>
                <a:gd name="connsiteY4" fmla="*/ 16764 h 33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27" h="33527">
                  <a:moveTo>
                    <a:pt x="33528" y="16764"/>
                  </a:moveTo>
                  <a:cubicBezTo>
                    <a:pt x="33528" y="26023"/>
                    <a:pt x="26023" y="33528"/>
                    <a:pt x="16764" y="33528"/>
                  </a:cubicBezTo>
                  <a:cubicBezTo>
                    <a:pt x="7506" y="33528"/>
                    <a:pt x="0" y="26022"/>
                    <a:pt x="0" y="16764"/>
                  </a:cubicBezTo>
                  <a:cubicBezTo>
                    <a:pt x="0" y="7505"/>
                    <a:pt x="7506" y="0"/>
                    <a:pt x="16764" y="0"/>
                  </a:cubicBezTo>
                  <a:cubicBezTo>
                    <a:pt x="26023" y="0"/>
                    <a:pt x="33528" y="7506"/>
                    <a:pt x="33528" y="16764"/>
                  </a:cubicBezTo>
                  <a:close/>
                </a:path>
              </a:pathLst>
            </a:custGeom>
            <a:solidFill>
              <a:srgbClr val="04A9D3"/>
            </a:solidFill>
            <a:ln w="9525" cap="flat">
              <a:noFill/>
              <a:prstDash val="solid"/>
              <a:miter/>
            </a:ln>
          </p:spPr>
          <p:txBody>
            <a:bodyPr rtlCol="0" anchor="ctr"/>
            <a:lstStyle/>
            <a:p>
              <a:endParaRPr lang="en-IN"/>
            </a:p>
          </p:txBody>
        </p:sp>
        <p:sp>
          <p:nvSpPr>
            <p:cNvPr id="316" name="Freeform: Shape 315">
              <a:extLst>
                <a:ext uri="{FF2B5EF4-FFF2-40B4-BE49-F238E27FC236}">
                  <a16:creationId xmlns:a16="http://schemas.microsoft.com/office/drawing/2014/main" xmlns="" id="{A9182A9D-46DC-B4D9-504E-F595E8BEA550}"/>
                </a:ext>
              </a:extLst>
            </p:cNvPr>
            <p:cNvSpPr/>
            <p:nvPr/>
          </p:nvSpPr>
          <p:spPr>
            <a:xfrm>
              <a:off x="2181701" y="1485423"/>
              <a:ext cx="26098" cy="26098"/>
            </a:xfrm>
            <a:custGeom>
              <a:avLst/>
              <a:gdLst>
                <a:gd name="connsiteX0" fmla="*/ 26098 w 26098"/>
                <a:gd name="connsiteY0" fmla="*/ 13049 h 26098"/>
                <a:gd name="connsiteX1" fmla="*/ 13049 w 26098"/>
                <a:gd name="connsiteY1" fmla="*/ 26098 h 26098"/>
                <a:gd name="connsiteX2" fmla="*/ 0 w 26098"/>
                <a:gd name="connsiteY2" fmla="*/ 13049 h 26098"/>
                <a:gd name="connsiteX3" fmla="*/ 13049 w 26098"/>
                <a:gd name="connsiteY3" fmla="*/ 0 h 26098"/>
                <a:gd name="connsiteX4" fmla="*/ 26098 w 26098"/>
                <a:gd name="connsiteY4" fmla="*/ 13049 h 2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 h="26098">
                  <a:moveTo>
                    <a:pt x="26098" y="13049"/>
                  </a:moveTo>
                  <a:cubicBezTo>
                    <a:pt x="26098" y="20256"/>
                    <a:pt x="20256" y="26098"/>
                    <a:pt x="13049" y="26098"/>
                  </a:cubicBezTo>
                  <a:cubicBezTo>
                    <a:pt x="5842" y="26098"/>
                    <a:pt x="0" y="20256"/>
                    <a:pt x="0" y="13049"/>
                  </a:cubicBezTo>
                  <a:cubicBezTo>
                    <a:pt x="0" y="5842"/>
                    <a:pt x="5842" y="0"/>
                    <a:pt x="13049" y="0"/>
                  </a:cubicBezTo>
                  <a:cubicBezTo>
                    <a:pt x="20256" y="0"/>
                    <a:pt x="26098" y="5842"/>
                    <a:pt x="26098" y="13049"/>
                  </a:cubicBezTo>
                  <a:close/>
                </a:path>
              </a:pathLst>
            </a:custGeom>
            <a:solidFill>
              <a:srgbClr val="04A9D3"/>
            </a:solidFill>
            <a:ln w="9525" cap="flat">
              <a:noFill/>
              <a:prstDash val="solid"/>
              <a:miter/>
            </a:ln>
          </p:spPr>
          <p:txBody>
            <a:bodyPr rtlCol="0" anchor="ctr"/>
            <a:lstStyle/>
            <a:p>
              <a:endParaRPr lang="en-IN"/>
            </a:p>
          </p:txBody>
        </p:sp>
        <p:sp>
          <p:nvSpPr>
            <p:cNvPr id="317" name="Freeform: Shape 316">
              <a:extLst>
                <a:ext uri="{FF2B5EF4-FFF2-40B4-BE49-F238E27FC236}">
                  <a16:creationId xmlns:a16="http://schemas.microsoft.com/office/drawing/2014/main" xmlns="" id="{7B99A92D-E8FF-BE8F-40AA-2DF78250325F}"/>
                </a:ext>
              </a:extLst>
            </p:cNvPr>
            <p:cNvSpPr/>
            <p:nvPr/>
          </p:nvSpPr>
          <p:spPr>
            <a:xfrm>
              <a:off x="2157888" y="1522095"/>
              <a:ext cx="20954" cy="20954"/>
            </a:xfrm>
            <a:custGeom>
              <a:avLst/>
              <a:gdLst>
                <a:gd name="connsiteX0" fmla="*/ 20955 w 20954"/>
                <a:gd name="connsiteY0" fmla="*/ 10478 h 20954"/>
                <a:gd name="connsiteX1" fmla="*/ 10477 w 20954"/>
                <a:gd name="connsiteY1" fmla="*/ 20955 h 20954"/>
                <a:gd name="connsiteX2" fmla="*/ 0 w 20954"/>
                <a:gd name="connsiteY2" fmla="*/ 10478 h 20954"/>
                <a:gd name="connsiteX3" fmla="*/ 10477 w 20954"/>
                <a:gd name="connsiteY3" fmla="*/ 0 h 20954"/>
                <a:gd name="connsiteX4" fmla="*/ 20955 w 20954"/>
                <a:gd name="connsiteY4" fmla="*/ 10478 h 20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4" h="20954">
                  <a:moveTo>
                    <a:pt x="20955" y="10478"/>
                  </a:moveTo>
                  <a:cubicBezTo>
                    <a:pt x="20955" y="16264"/>
                    <a:pt x="16264" y="20955"/>
                    <a:pt x="10477" y="20955"/>
                  </a:cubicBezTo>
                  <a:cubicBezTo>
                    <a:pt x="4691" y="20955"/>
                    <a:pt x="0" y="16264"/>
                    <a:pt x="0" y="10478"/>
                  </a:cubicBezTo>
                  <a:cubicBezTo>
                    <a:pt x="0" y="4691"/>
                    <a:pt x="4691" y="0"/>
                    <a:pt x="10477" y="0"/>
                  </a:cubicBezTo>
                  <a:cubicBezTo>
                    <a:pt x="16264" y="0"/>
                    <a:pt x="20955" y="4691"/>
                    <a:pt x="20955" y="10478"/>
                  </a:cubicBezTo>
                  <a:close/>
                </a:path>
              </a:pathLst>
            </a:custGeom>
            <a:solidFill>
              <a:srgbClr val="04A9D3"/>
            </a:solidFill>
            <a:ln w="9525" cap="flat">
              <a:noFill/>
              <a:prstDash val="solid"/>
              <a:miter/>
            </a:ln>
          </p:spPr>
          <p:txBody>
            <a:bodyPr rtlCol="0" anchor="ctr"/>
            <a:lstStyle/>
            <a:p>
              <a:endParaRPr lang="en-IN"/>
            </a:p>
          </p:txBody>
        </p:sp>
        <p:sp>
          <p:nvSpPr>
            <p:cNvPr id="318" name="Freeform: Shape 317">
              <a:extLst>
                <a:ext uri="{FF2B5EF4-FFF2-40B4-BE49-F238E27FC236}">
                  <a16:creationId xmlns:a16="http://schemas.microsoft.com/office/drawing/2014/main" xmlns="" id="{27A129F8-FAEA-3DF0-1FDE-9643C4EFCF67}"/>
                </a:ext>
              </a:extLst>
            </p:cNvPr>
            <p:cNvSpPr/>
            <p:nvPr/>
          </p:nvSpPr>
          <p:spPr>
            <a:xfrm>
              <a:off x="2191702" y="1519809"/>
              <a:ext cx="26670" cy="26670"/>
            </a:xfrm>
            <a:custGeom>
              <a:avLst/>
              <a:gdLst>
                <a:gd name="connsiteX0" fmla="*/ 26670 w 26670"/>
                <a:gd name="connsiteY0" fmla="*/ 13335 h 26670"/>
                <a:gd name="connsiteX1" fmla="*/ 13335 w 26670"/>
                <a:gd name="connsiteY1" fmla="*/ 26670 h 26670"/>
                <a:gd name="connsiteX2" fmla="*/ 0 w 26670"/>
                <a:gd name="connsiteY2" fmla="*/ 13335 h 26670"/>
                <a:gd name="connsiteX3" fmla="*/ 13335 w 26670"/>
                <a:gd name="connsiteY3" fmla="*/ 0 h 26670"/>
                <a:gd name="connsiteX4" fmla="*/ 26670 w 26670"/>
                <a:gd name="connsiteY4" fmla="*/ 13335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 h="26670">
                  <a:moveTo>
                    <a:pt x="26670" y="13335"/>
                  </a:moveTo>
                  <a:cubicBezTo>
                    <a:pt x="26670" y="20700"/>
                    <a:pt x="20700" y="26670"/>
                    <a:pt x="13335" y="26670"/>
                  </a:cubicBezTo>
                  <a:cubicBezTo>
                    <a:pt x="5970" y="26670"/>
                    <a:pt x="0" y="20700"/>
                    <a:pt x="0" y="13335"/>
                  </a:cubicBezTo>
                  <a:cubicBezTo>
                    <a:pt x="0" y="5970"/>
                    <a:pt x="5970" y="0"/>
                    <a:pt x="13335" y="0"/>
                  </a:cubicBezTo>
                  <a:cubicBezTo>
                    <a:pt x="20700" y="0"/>
                    <a:pt x="26670" y="5970"/>
                    <a:pt x="26670" y="13335"/>
                  </a:cubicBezTo>
                  <a:close/>
                </a:path>
              </a:pathLst>
            </a:custGeom>
            <a:solidFill>
              <a:srgbClr val="04A9D3"/>
            </a:solidFill>
            <a:ln w="9525" cap="flat">
              <a:noFill/>
              <a:prstDash val="solid"/>
              <a:miter/>
            </a:ln>
          </p:spPr>
          <p:txBody>
            <a:bodyPr rtlCol="0" anchor="ctr"/>
            <a:lstStyle/>
            <a:p>
              <a:endParaRPr lang="en-IN"/>
            </a:p>
          </p:txBody>
        </p:sp>
        <p:sp>
          <p:nvSpPr>
            <p:cNvPr id="319" name="Freeform: Shape 318">
              <a:extLst>
                <a:ext uri="{FF2B5EF4-FFF2-40B4-BE49-F238E27FC236}">
                  <a16:creationId xmlns:a16="http://schemas.microsoft.com/office/drawing/2014/main" xmlns="" id="{C7C6FA46-3B80-956C-AFF0-99B219B42C0C}"/>
                </a:ext>
              </a:extLst>
            </p:cNvPr>
            <p:cNvSpPr/>
            <p:nvPr/>
          </p:nvSpPr>
          <p:spPr>
            <a:xfrm>
              <a:off x="2280094" y="1536192"/>
              <a:ext cx="32575" cy="32575"/>
            </a:xfrm>
            <a:custGeom>
              <a:avLst/>
              <a:gdLst>
                <a:gd name="connsiteX0" fmla="*/ 32576 w 32575"/>
                <a:gd name="connsiteY0" fmla="*/ 16288 h 32575"/>
                <a:gd name="connsiteX1" fmla="*/ 16288 w 32575"/>
                <a:gd name="connsiteY1" fmla="*/ 32575 h 32575"/>
                <a:gd name="connsiteX2" fmla="*/ 0 w 32575"/>
                <a:gd name="connsiteY2" fmla="*/ 16288 h 32575"/>
                <a:gd name="connsiteX3" fmla="*/ 16288 w 32575"/>
                <a:gd name="connsiteY3" fmla="*/ 0 h 32575"/>
                <a:gd name="connsiteX4" fmla="*/ 32576 w 32575"/>
                <a:gd name="connsiteY4" fmla="*/ 16288 h 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2575">
                  <a:moveTo>
                    <a:pt x="32576" y="16288"/>
                  </a:moveTo>
                  <a:cubicBezTo>
                    <a:pt x="32576" y="25283"/>
                    <a:pt x="25283" y="32575"/>
                    <a:pt x="16288" y="32575"/>
                  </a:cubicBezTo>
                  <a:cubicBezTo>
                    <a:pt x="7292" y="32575"/>
                    <a:pt x="0" y="25283"/>
                    <a:pt x="0" y="16288"/>
                  </a:cubicBezTo>
                  <a:cubicBezTo>
                    <a:pt x="0" y="7292"/>
                    <a:pt x="7292" y="0"/>
                    <a:pt x="16288" y="0"/>
                  </a:cubicBezTo>
                  <a:cubicBezTo>
                    <a:pt x="25283" y="0"/>
                    <a:pt x="32576" y="7292"/>
                    <a:pt x="32576" y="16288"/>
                  </a:cubicBezTo>
                  <a:close/>
                </a:path>
              </a:pathLst>
            </a:custGeom>
            <a:solidFill>
              <a:srgbClr val="04A9D3"/>
            </a:solidFill>
            <a:ln w="9525" cap="flat">
              <a:noFill/>
              <a:prstDash val="solid"/>
              <a:miter/>
            </a:ln>
          </p:spPr>
          <p:txBody>
            <a:bodyPr rtlCol="0" anchor="ctr"/>
            <a:lstStyle/>
            <a:p>
              <a:endParaRPr lang="en-IN"/>
            </a:p>
          </p:txBody>
        </p:sp>
        <p:sp>
          <p:nvSpPr>
            <p:cNvPr id="320" name="Freeform: Shape 319">
              <a:extLst>
                <a:ext uri="{FF2B5EF4-FFF2-40B4-BE49-F238E27FC236}">
                  <a16:creationId xmlns:a16="http://schemas.microsoft.com/office/drawing/2014/main" xmlns="" id="{7790DF9E-5F4C-1A2E-F01F-0C7BF46CD9CC}"/>
                </a:ext>
              </a:extLst>
            </p:cNvPr>
            <p:cNvSpPr/>
            <p:nvPr/>
          </p:nvSpPr>
          <p:spPr>
            <a:xfrm>
              <a:off x="2221801" y="1523619"/>
              <a:ext cx="48768" cy="48768"/>
            </a:xfrm>
            <a:custGeom>
              <a:avLst/>
              <a:gdLst>
                <a:gd name="connsiteX0" fmla="*/ 48768 w 48768"/>
                <a:gd name="connsiteY0" fmla="*/ 24384 h 48768"/>
                <a:gd name="connsiteX1" fmla="*/ 24384 w 48768"/>
                <a:gd name="connsiteY1" fmla="*/ 48768 h 48768"/>
                <a:gd name="connsiteX2" fmla="*/ 0 w 48768"/>
                <a:gd name="connsiteY2" fmla="*/ 24384 h 48768"/>
                <a:gd name="connsiteX3" fmla="*/ 24384 w 48768"/>
                <a:gd name="connsiteY3" fmla="*/ 0 h 48768"/>
                <a:gd name="connsiteX4" fmla="*/ 48768 w 48768"/>
                <a:gd name="connsiteY4" fmla="*/ 24384 h 48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8" h="48768">
                  <a:moveTo>
                    <a:pt x="48768" y="24384"/>
                  </a:moveTo>
                  <a:cubicBezTo>
                    <a:pt x="48768" y="37851"/>
                    <a:pt x="37851" y="48768"/>
                    <a:pt x="24384" y="48768"/>
                  </a:cubicBezTo>
                  <a:cubicBezTo>
                    <a:pt x="10917" y="48768"/>
                    <a:pt x="0" y="37851"/>
                    <a:pt x="0" y="24384"/>
                  </a:cubicBezTo>
                  <a:cubicBezTo>
                    <a:pt x="0" y="10917"/>
                    <a:pt x="10917" y="0"/>
                    <a:pt x="24384" y="0"/>
                  </a:cubicBezTo>
                  <a:cubicBezTo>
                    <a:pt x="37851" y="0"/>
                    <a:pt x="48768" y="10917"/>
                    <a:pt x="48768" y="24384"/>
                  </a:cubicBezTo>
                  <a:close/>
                </a:path>
              </a:pathLst>
            </a:custGeom>
            <a:solidFill>
              <a:srgbClr val="04A9D3"/>
            </a:solidFill>
            <a:ln w="9525" cap="flat">
              <a:noFill/>
              <a:prstDash val="solid"/>
              <a:miter/>
            </a:ln>
          </p:spPr>
          <p:txBody>
            <a:bodyPr rtlCol="0" anchor="ctr"/>
            <a:lstStyle/>
            <a:p>
              <a:endParaRPr lang="en-IN"/>
            </a:p>
          </p:txBody>
        </p:sp>
        <p:sp>
          <p:nvSpPr>
            <p:cNvPr id="321" name="Freeform: Shape 320">
              <a:extLst>
                <a:ext uri="{FF2B5EF4-FFF2-40B4-BE49-F238E27FC236}">
                  <a16:creationId xmlns:a16="http://schemas.microsoft.com/office/drawing/2014/main" xmlns="" id="{3151C91A-705B-9F8C-0CFE-6C47CAC3D900}"/>
                </a:ext>
              </a:extLst>
            </p:cNvPr>
            <p:cNvSpPr/>
            <p:nvPr/>
          </p:nvSpPr>
          <p:spPr>
            <a:xfrm>
              <a:off x="2324004" y="1536096"/>
              <a:ext cx="21526" cy="21526"/>
            </a:xfrm>
            <a:custGeom>
              <a:avLst/>
              <a:gdLst>
                <a:gd name="connsiteX0" fmla="*/ 21527 w 21526"/>
                <a:gd name="connsiteY0" fmla="*/ 10763 h 21526"/>
                <a:gd name="connsiteX1" fmla="*/ 10763 w 21526"/>
                <a:gd name="connsiteY1" fmla="*/ 21526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6"/>
                    <a:pt x="10763" y="21526"/>
                  </a:cubicBezTo>
                  <a:cubicBezTo>
                    <a:pt x="4819" y="21526"/>
                    <a:pt x="0" y="16708"/>
                    <a:pt x="0" y="10763"/>
                  </a:cubicBezTo>
                  <a:cubicBezTo>
                    <a:pt x="0" y="4819"/>
                    <a:pt x="4819" y="0"/>
                    <a:pt x="10763" y="0"/>
                  </a:cubicBezTo>
                  <a:cubicBezTo>
                    <a:pt x="16708" y="0"/>
                    <a:pt x="21527" y="4819"/>
                    <a:pt x="21527" y="10763"/>
                  </a:cubicBezTo>
                  <a:close/>
                </a:path>
              </a:pathLst>
            </a:custGeom>
            <a:solidFill>
              <a:srgbClr val="04A9D3"/>
            </a:solidFill>
            <a:ln w="9525" cap="flat">
              <a:noFill/>
              <a:prstDash val="solid"/>
              <a:miter/>
            </a:ln>
          </p:spPr>
          <p:txBody>
            <a:bodyPr rtlCol="0" anchor="ctr"/>
            <a:lstStyle/>
            <a:p>
              <a:endParaRPr lang="en-IN"/>
            </a:p>
          </p:txBody>
        </p:sp>
        <p:sp>
          <p:nvSpPr>
            <p:cNvPr id="322" name="Freeform: Shape 321">
              <a:extLst>
                <a:ext uri="{FF2B5EF4-FFF2-40B4-BE49-F238E27FC236}">
                  <a16:creationId xmlns:a16="http://schemas.microsoft.com/office/drawing/2014/main" xmlns="" id="{F738DD4F-E7A6-38A2-D62C-D11A3DC7BE14}"/>
                </a:ext>
              </a:extLst>
            </p:cNvPr>
            <p:cNvSpPr/>
            <p:nvPr/>
          </p:nvSpPr>
          <p:spPr>
            <a:xfrm>
              <a:off x="2318099" y="1577340"/>
              <a:ext cx="18859" cy="18859"/>
            </a:xfrm>
            <a:custGeom>
              <a:avLst/>
              <a:gdLst>
                <a:gd name="connsiteX0" fmla="*/ 18860 w 18859"/>
                <a:gd name="connsiteY0" fmla="*/ 9430 h 18859"/>
                <a:gd name="connsiteX1" fmla="*/ 9430 w 18859"/>
                <a:gd name="connsiteY1" fmla="*/ 18859 h 18859"/>
                <a:gd name="connsiteX2" fmla="*/ 0 w 18859"/>
                <a:gd name="connsiteY2" fmla="*/ 9430 h 18859"/>
                <a:gd name="connsiteX3" fmla="*/ 9430 w 18859"/>
                <a:gd name="connsiteY3" fmla="*/ 0 h 18859"/>
                <a:gd name="connsiteX4" fmla="*/ 18860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60" y="9430"/>
                  </a:moveTo>
                  <a:cubicBezTo>
                    <a:pt x="18860" y="14638"/>
                    <a:pt x="14638" y="18859"/>
                    <a:pt x="9430" y="18859"/>
                  </a:cubicBezTo>
                  <a:cubicBezTo>
                    <a:pt x="4222" y="18859"/>
                    <a:pt x="0" y="14638"/>
                    <a:pt x="0" y="9430"/>
                  </a:cubicBezTo>
                  <a:cubicBezTo>
                    <a:pt x="0" y="4222"/>
                    <a:pt x="4222" y="0"/>
                    <a:pt x="9430" y="0"/>
                  </a:cubicBezTo>
                  <a:cubicBezTo>
                    <a:pt x="14638" y="0"/>
                    <a:pt x="18860" y="4222"/>
                    <a:pt x="18860" y="9430"/>
                  </a:cubicBezTo>
                  <a:close/>
                </a:path>
              </a:pathLst>
            </a:custGeom>
            <a:solidFill>
              <a:srgbClr val="04A9D3"/>
            </a:solidFill>
            <a:ln w="9525" cap="flat">
              <a:noFill/>
              <a:prstDash val="solid"/>
              <a:miter/>
            </a:ln>
          </p:spPr>
          <p:txBody>
            <a:bodyPr rtlCol="0" anchor="ctr"/>
            <a:lstStyle/>
            <a:p>
              <a:endParaRPr lang="en-IN"/>
            </a:p>
          </p:txBody>
        </p:sp>
        <p:sp>
          <p:nvSpPr>
            <p:cNvPr id="323" name="Freeform: Shape 322">
              <a:extLst>
                <a:ext uri="{FF2B5EF4-FFF2-40B4-BE49-F238E27FC236}">
                  <a16:creationId xmlns:a16="http://schemas.microsoft.com/office/drawing/2014/main" xmlns="" id="{493E468F-2280-EEDD-1F4E-F223257FDC37}"/>
                </a:ext>
              </a:extLst>
            </p:cNvPr>
            <p:cNvSpPr/>
            <p:nvPr/>
          </p:nvSpPr>
          <p:spPr>
            <a:xfrm>
              <a:off x="2289333" y="1600866"/>
              <a:ext cx="28765" cy="28765"/>
            </a:xfrm>
            <a:custGeom>
              <a:avLst/>
              <a:gdLst>
                <a:gd name="connsiteX0" fmla="*/ 28765 w 28765"/>
                <a:gd name="connsiteY0" fmla="*/ 14383 h 28765"/>
                <a:gd name="connsiteX1" fmla="*/ 14383 w 28765"/>
                <a:gd name="connsiteY1" fmla="*/ 28766 h 28765"/>
                <a:gd name="connsiteX2" fmla="*/ 0 w 28765"/>
                <a:gd name="connsiteY2" fmla="*/ 14383 h 28765"/>
                <a:gd name="connsiteX3" fmla="*/ 14383 w 28765"/>
                <a:gd name="connsiteY3" fmla="*/ 0 h 28765"/>
                <a:gd name="connsiteX4" fmla="*/ 28765 w 28765"/>
                <a:gd name="connsiteY4" fmla="*/ 14383 h 28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65" h="28765">
                  <a:moveTo>
                    <a:pt x="28765" y="14383"/>
                  </a:moveTo>
                  <a:cubicBezTo>
                    <a:pt x="28765" y="22326"/>
                    <a:pt x="22326" y="28766"/>
                    <a:pt x="14383" y="28766"/>
                  </a:cubicBezTo>
                  <a:cubicBezTo>
                    <a:pt x="6439" y="28766"/>
                    <a:pt x="0" y="22326"/>
                    <a:pt x="0" y="14383"/>
                  </a:cubicBezTo>
                  <a:cubicBezTo>
                    <a:pt x="0" y="6439"/>
                    <a:pt x="6439" y="0"/>
                    <a:pt x="14383" y="0"/>
                  </a:cubicBezTo>
                  <a:cubicBezTo>
                    <a:pt x="22326" y="0"/>
                    <a:pt x="28765" y="6439"/>
                    <a:pt x="28765" y="14383"/>
                  </a:cubicBezTo>
                  <a:close/>
                </a:path>
              </a:pathLst>
            </a:custGeom>
            <a:solidFill>
              <a:srgbClr val="04A9D3"/>
            </a:solidFill>
            <a:ln w="9525" cap="flat">
              <a:noFill/>
              <a:prstDash val="solid"/>
              <a:miter/>
            </a:ln>
          </p:spPr>
          <p:txBody>
            <a:bodyPr rtlCol="0" anchor="ctr"/>
            <a:lstStyle/>
            <a:p>
              <a:endParaRPr lang="en-IN"/>
            </a:p>
          </p:txBody>
        </p:sp>
        <p:sp>
          <p:nvSpPr>
            <p:cNvPr id="324" name="Freeform: Shape 323">
              <a:extLst>
                <a:ext uri="{FF2B5EF4-FFF2-40B4-BE49-F238E27FC236}">
                  <a16:creationId xmlns:a16="http://schemas.microsoft.com/office/drawing/2014/main" xmlns="" id="{186C0040-041E-1226-AB8C-8267958E8097}"/>
                </a:ext>
              </a:extLst>
            </p:cNvPr>
            <p:cNvSpPr/>
            <p:nvPr/>
          </p:nvSpPr>
          <p:spPr>
            <a:xfrm>
              <a:off x="2238470" y="1594866"/>
              <a:ext cx="35813" cy="35813"/>
            </a:xfrm>
            <a:custGeom>
              <a:avLst/>
              <a:gdLst>
                <a:gd name="connsiteX0" fmla="*/ 35814 w 35813"/>
                <a:gd name="connsiteY0" fmla="*/ 17907 h 35813"/>
                <a:gd name="connsiteX1" fmla="*/ 17907 w 35813"/>
                <a:gd name="connsiteY1" fmla="*/ 35814 h 35813"/>
                <a:gd name="connsiteX2" fmla="*/ 0 w 35813"/>
                <a:gd name="connsiteY2" fmla="*/ 17907 h 35813"/>
                <a:gd name="connsiteX3" fmla="*/ 17907 w 35813"/>
                <a:gd name="connsiteY3" fmla="*/ 0 h 35813"/>
                <a:gd name="connsiteX4" fmla="*/ 35814 w 35813"/>
                <a:gd name="connsiteY4" fmla="*/ 17907 h 35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3" h="35813">
                  <a:moveTo>
                    <a:pt x="35814" y="17907"/>
                  </a:moveTo>
                  <a:cubicBezTo>
                    <a:pt x="35814" y="27797"/>
                    <a:pt x="27797" y="35814"/>
                    <a:pt x="17907" y="35814"/>
                  </a:cubicBezTo>
                  <a:cubicBezTo>
                    <a:pt x="8017" y="35814"/>
                    <a:pt x="0" y="27797"/>
                    <a:pt x="0" y="17907"/>
                  </a:cubicBezTo>
                  <a:cubicBezTo>
                    <a:pt x="0" y="8017"/>
                    <a:pt x="8017" y="0"/>
                    <a:pt x="17907" y="0"/>
                  </a:cubicBezTo>
                  <a:cubicBezTo>
                    <a:pt x="27797" y="0"/>
                    <a:pt x="35814" y="8017"/>
                    <a:pt x="35814" y="17907"/>
                  </a:cubicBezTo>
                  <a:close/>
                </a:path>
              </a:pathLst>
            </a:custGeom>
            <a:solidFill>
              <a:srgbClr val="04A9D3"/>
            </a:solidFill>
            <a:ln w="9525" cap="flat">
              <a:noFill/>
              <a:prstDash val="solid"/>
              <a:miter/>
            </a:ln>
          </p:spPr>
          <p:txBody>
            <a:bodyPr rtlCol="0" anchor="ctr"/>
            <a:lstStyle/>
            <a:p>
              <a:endParaRPr lang="en-IN"/>
            </a:p>
          </p:txBody>
        </p:sp>
        <p:sp>
          <p:nvSpPr>
            <p:cNvPr id="325" name="Freeform: Shape 324">
              <a:extLst>
                <a:ext uri="{FF2B5EF4-FFF2-40B4-BE49-F238E27FC236}">
                  <a16:creationId xmlns:a16="http://schemas.microsoft.com/office/drawing/2014/main" xmlns="" id="{FAB7B8DB-7026-2895-14BC-D922F6E65E30}"/>
                </a:ext>
              </a:extLst>
            </p:cNvPr>
            <p:cNvSpPr/>
            <p:nvPr/>
          </p:nvSpPr>
          <p:spPr>
            <a:xfrm>
              <a:off x="2178843" y="1557528"/>
              <a:ext cx="35052" cy="35052"/>
            </a:xfrm>
            <a:custGeom>
              <a:avLst/>
              <a:gdLst>
                <a:gd name="connsiteX0" fmla="*/ 35052 w 35052"/>
                <a:gd name="connsiteY0" fmla="*/ 17526 h 35052"/>
                <a:gd name="connsiteX1" fmla="*/ 17526 w 35052"/>
                <a:gd name="connsiteY1" fmla="*/ 35052 h 35052"/>
                <a:gd name="connsiteX2" fmla="*/ 0 w 35052"/>
                <a:gd name="connsiteY2" fmla="*/ 17526 h 35052"/>
                <a:gd name="connsiteX3" fmla="*/ 17526 w 35052"/>
                <a:gd name="connsiteY3" fmla="*/ 0 h 35052"/>
                <a:gd name="connsiteX4" fmla="*/ 35052 w 35052"/>
                <a:gd name="connsiteY4" fmla="*/ 17526 h 3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52" h="35052">
                  <a:moveTo>
                    <a:pt x="35052" y="17526"/>
                  </a:moveTo>
                  <a:cubicBezTo>
                    <a:pt x="35052" y="27205"/>
                    <a:pt x="27205" y="35052"/>
                    <a:pt x="17526" y="35052"/>
                  </a:cubicBezTo>
                  <a:cubicBezTo>
                    <a:pt x="7847" y="35052"/>
                    <a:pt x="0" y="27205"/>
                    <a:pt x="0" y="17526"/>
                  </a:cubicBezTo>
                  <a:cubicBezTo>
                    <a:pt x="0" y="7847"/>
                    <a:pt x="7847" y="0"/>
                    <a:pt x="17526" y="0"/>
                  </a:cubicBezTo>
                  <a:cubicBezTo>
                    <a:pt x="27205" y="0"/>
                    <a:pt x="35052" y="7847"/>
                    <a:pt x="35052" y="17526"/>
                  </a:cubicBezTo>
                  <a:close/>
                </a:path>
              </a:pathLst>
            </a:custGeom>
            <a:solidFill>
              <a:srgbClr val="04A9D3"/>
            </a:solidFill>
            <a:ln w="9525" cap="flat">
              <a:noFill/>
              <a:prstDash val="solid"/>
              <a:miter/>
            </a:ln>
          </p:spPr>
          <p:txBody>
            <a:bodyPr rtlCol="0" anchor="ctr"/>
            <a:lstStyle/>
            <a:p>
              <a:endParaRPr lang="en-IN"/>
            </a:p>
          </p:txBody>
        </p:sp>
        <p:sp>
          <p:nvSpPr>
            <p:cNvPr id="326" name="Freeform: Shape 325">
              <a:extLst>
                <a:ext uri="{FF2B5EF4-FFF2-40B4-BE49-F238E27FC236}">
                  <a16:creationId xmlns:a16="http://schemas.microsoft.com/office/drawing/2014/main" xmlns="" id="{D60E3895-0E88-F703-B587-A6FF114A27B5}"/>
                </a:ext>
              </a:extLst>
            </p:cNvPr>
            <p:cNvSpPr/>
            <p:nvPr/>
          </p:nvSpPr>
          <p:spPr>
            <a:xfrm>
              <a:off x="2194750" y="1604962"/>
              <a:ext cx="13525" cy="13525"/>
            </a:xfrm>
            <a:custGeom>
              <a:avLst/>
              <a:gdLst>
                <a:gd name="connsiteX0" fmla="*/ 13525 w 13525"/>
                <a:gd name="connsiteY0" fmla="*/ 6763 h 13525"/>
                <a:gd name="connsiteX1" fmla="*/ 6763 w 13525"/>
                <a:gd name="connsiteY1" fmla="*/ 13525 h 13525"/>
                <a:gd name="connsiteX2" fmla="*/ 0 w 13525"/>
                <a:gd name="connsiteY2" fmla="*/ 6763 h 13525"/>
                <a:gd name="connsiteX3" fmla="*/ 6763 w 13525"/>
                <a:gd name="connsiteY3" fmla="*/ 0 h 13525"/>
                <a:gd name="connsiteX4" fmla="*/ 13525 w 13525"/>
                <a:gd name="connsiteY4" fmla="*/ 6763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25" h="13525">
                  <a:moveTo>
                    <a:pt x="13525" y="6763"/>
                  </a:moveTo>
                  <a:cubicBezTo>
                    <a:pt x="13525" y="10498"/>
                    <a:pt x="10498" y="13525"/>
                    <a:pt x="6763" y="13525"/>
                  </a:cubicBezTo>
                  <a:cubicBezTo>
                    <a:pt x="3028" y="13525"/>
                    <a:pt x="0" y="10498"/>
                    <a:pt x="0" y="6763"/>
                  </a:cubicBezTo>
                  <a:cubicBezTo>
                    <a:pt x="0" y="3028"/>
                    <a:pt x="3028" y="0"/>
                    <a:pt x="6763" y="0"/>
                  </a:cubicBezTo>
                  <a:cubicBezTo>
                    <a:pt x="10498" y="0"/>
                    <a:pt x="13525" y="3028"/>
                    <a:pt x="13525" y="6763"/>
                  </a:cubicBezTo>
                  <a:close/>
                </a:path>
              </a:pathLst>
            </a:custGeom>
            <a:solidFill>
              <a:srgbClr val="04A9D3"/>
            </a:solidFill>
            <a:ln w="9525" cap="flat">
              <a:noFill/>
              <a:prstDash val="solid"/>
              <a:miter/>
            </a:ln>
          </p:spPr>
          <p:txBody>
            <a:bodyPr rtlCol="0" anchor="ctr"/>
            <a:lstStyle/>
            <a:p>
              <a:endParaRPr lang="en-IN"/>
            </a:p>
          </p:txBody>
        </p:sp>
        <p:sp>
          <p:nvSpPr>
            <p:cNvPr id="327" name="Freeform: Shape 326">
              <a:extLst>
                <a:ext uri="{FF2B5EF4-FFF2-40B4-BE49-F238E27FC236}">
                  <a16:creationId xmlns:a16="http://schemas.microsoft.com/office/drawing/2014/main" xmlns="" id="{007E05A3-12BD-0859-988A-B5C2899A7546}"/>
                </a:ext>
              </a:extLst>
            </p:cNvPr>
            <p:cNvSpPr/>
            <p:nvPr/>
          </p:nvSpPr>
          <p:spPr>
            <a:xfrm>
              <a:off x="2312670" y="1646586"/>
              <a:ext cx="27622" cy="27622"/>
            </a:xfrm>
            <a:custGeom>
              <a:avLst/>
              <a:gdLst>
                <a:gd name="connsiteX0" fmla="*/ 27622 w 27622"/>
                <a:gd name="connsiteY0" fmla="*/ 13811 h 27622"/>
                <a:gd name="connsiteX1" fmla="*/ 13811 w 27622"/>
                <a:gd name="connsiteY1" fmla="*/ 27622 h 27622"/>
                <a:gd name="connsiteX2" fmla="*/ 0 w 27622"/>
                <a:gd name="connsiteY2" fmla="*/ 13811 h 27622"/>
                <a:gd name="connsiteX3" fmla="*/ 13811 w 27622"/>
                <a:gd name="connsiteY3" fmla="*/ 0 h 27622"/>
                <a:gd name="connsiteX4" fmla="*/ 27622 w 27622"/>
                <a:gd name="connsiteY4" fmla="*/ 13811 h 27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 h="27622">
                  <a:moveTo>
                    <a:pt x="27622" y="13811"/>
                  </a:moveTo>
                  <a:cubicBezTo>
                    <a:pt x="27622" y="21439"/>
                    <a:pt x="21439" y="27622"/>
                    <a:pt x="13811" y="27622"/>
                  </a:cubicBezTo>
                  <a:cubicBezTo>
                    <a:pt x="6184" y="27622"/>
                    <a:pt x="0" y="21439"/>
                    <a:pt x="0" y="13811"/>
                  </a:cubicBezTo>
                  <a:cubicBezTo>
                    <a:pt x="0" y="6184"/>
                    <a:pt x="6184" y="0"/>
                    <a:pt x="13811" y="0"/>
                  </a:cubicBezTo>
                  <a:cubicBezTo>
                    <a:pt x="21439" y="0"/>
                    <a:pt x="27622" y="6184"/>
                    <a:pt x="27622" y="13811"/>
                  </a:cubicBezTo>
                  <a:close/>
                </a:path>
              </a:pathLst>
            </a:custGeom>
            <a:solidFill>
              <a:srgbClr val="04A9D3"/>
            </a:solidFill>
            <a:ln w="9525" cap="flat">
              <a:noFill/>
              <a:prstDash val="solid"/>
              <a:miter/>
            </a:ln>
          </p:spPr>
          <p:txBody>
            <a:bodyPr rtlCol="0" anchor="ctr"/>
            <a:lstStyle/>
            <a:p>
              <a:endParaRPr lang="en-IN"/>
            </a:p>
          </p:txBody>
        </p:sp>
        <p:sp>
          <p:nvSpPr>
            <p:cNvPr id="328" name="Freeform: Shape 327">
              <a:extLst>
                <a:ext uri="{FF2B5EF4-FFF2-40B4-BE49-F238E27FC236}">
                  <a16:creationId xmlns:a16="http://schemas.microsoft.com/office/drawing/2014/main" xmlns="" id="{659733E7-87A5-1259-3FB4-0F442E0B0362}"/>
                </a:ext>
              </a:extLst>
            </p:cNvPr>
            <p:cNvSpPr/>
            <p:nvPr/>
          </p:nvSpPr>
          <p:spPr>
            <a:xfrm>
              <a:off x="2263997" y="1652206"/>
              <a:ext cx="33718" cy="33718"/>
            </a:xfrm>
            <a:custGeom>
              <a:avLst/>
              <a:gdLst>
                <a:gd name="connsiteX0" fmla="*/ 33718 w 33718"/>
                <a:gd name="connsiteY0" fmla="*/ 16859 h 33718"/>
                <a:gd name="connsiteX1" fmla="*/ 16859 w 33718"/>
                <a:gd name="connsiteY1" fmla="*/ 33719 h 33718"/>
                <a:gd name="connsiteX2" fmla="*/ 0 w 33718"/>
                <a:gd name="connsiteY2" fmla="*/ 16859 h 33718"/>
                <a:gd name="connsiteX3" fmla="*/ 16859 w 33718"/>
                <a:gd name="connsiteY3" fmla="*/ 0 h 33718"/>
                <a:gd name="connsiteX4" fmla="*/ 33718 w 33718"/>
                <a:gd name="connsiteY4" fmla="*/ 16859 h 33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 h="33718">
                  <a:moveTo>
                    <a:pt x="33718" y="16859"/>
                  </a:moveTo>
                  <a:cubicBezTo>
                    <a:pt x="33718" y="26170"/>
                    <a:pt x="26170" y="33719"/>
                    <a:pt x="16859" y="33719"/>
                  </a:cubicBezTo>
                  <a:cubicBezTo>
                    <a:pt x="7548" y="33719"/>
                    <a:pt x="0" y="26170"/>
                    <a:pt x="0" y="16859"/>
                  </a:cubicBezTo>
                  <a:cubicBezTo>
                    <a:pt x="0" y="7548"/>
                    <a:pt x="7548" y="0"/>
                    <a:pt x="16859" y="0"/>
                  </a:cubicBezTo>
                  <a:cubicBezTo>
                    <a:pt x="26170" y="0"/>
                    <a:pt x="33718" y="7548"/>
                    <a:pt x="33718" y="16859"/>
                  </a:cubicBezTo>
                  <a:close/>
                </a:path>
              </a:pathLst>
            </a:custGeom>
            <a:solidFill>
              <a:srgbClr val="04A9D3"/>
            </a:solidFill>
            <a:ln w="9525" cap="flat">
              <a:noFill/>
              <a:prstDash val="solid"/>
              <a:miter/>
            </a:ln>
          </p:spPr>
          <p:txBody>
            <a:bodyPr rtlCol="0" anchor="ctr"/>
            <a:lstStyle/>
            <a:p>
              <a:endParaRPr lang="en-IN"/>
            </a:p>
          </p:txBody>
        </p:sp>
        <p:sp>
          <p:nvSpPr>
            <p:cNvPr id="329" name="Freeform: Shape 328">
              <a:extLst>
                <a:ext uri="{FF2B5EF4-FFF2-40B4-BE49-F238E27FC236}">
                  <a16:creationId xmlns:a16="http://schemas.microsoft.com/office/drawing/2014/main" xmlns="" id="{34DA54A4-6B12-D0D6-D082-2C201B0BBC9F}"/>
                </a:ext>
              </a:extLst>
            </p:cNvPr>
            <p:cNvSpPr/>
            <p:nvPr/>
          </p:nvSpPr>
          <p:spPr>
            <a:xfrm>
              <a:off x="2225516" y="1665065"/>
              <a:ext cx="23431" cy="23431"/>
            </a:xfrm>
            <a:custGeom>
              <a:avLst/>
              <a:gdLst>
                <a:gd name="connsiteX0" fmla="*/ 23432 w 23431"/>
                <a:gd name="connsiteY0" fmla="*/ 11716 h 23431"/>
                <a:gd name="connsiteX1" fmla="*/ 11716 w 23431"/>
                <a:gd name="connsiteY1" fmla="*/ 23432 h 23431"/>
                <a:gd name="connsiteX2" fmla="*/ 0 w 23431"/>
                <a:gd name="connsiteY2" fmla="*/ 11716 h 23431"/>
                <a:gd name="connsiteX3" fmla="*/ 11716 w 23431"/>
                <a:gd name="connsiteY3" fmla="*/ 0 h 23431"/>
                <a:gd name="connsiteX4" fmla="*/ 23432 w 23431"/>
                <a:gd name="connsiteY4" fmla="*/ 11716 h 23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1" h="23431">
                  <a:moveTo>
                    <a:pt x="23432" y="11716"/>
                  </a:moveTo>
                  <a:cubicBezTo>
                    <a:pt x="23432" y="18186"/>
                    <a:pt x="18186" y="23432"/>
                    <a:pt x="11716" y="23432"/>
                  </a:cubicBezTo>
                  <a:cubicBezTo>
                    <a:pt x="5245" y="23432"/>
                    <a:pt x="0" y="18186"/>
                    <a:pt x="0" y="11716"/>
                  </a:cubicBezTo>
                  <a:cubicBezTo>
                    <a:pt x="0" y="5245"/>
                    <a:pt x="5245" y="0"/>
                    <a:pt x="11716" y="0"/>
                  </a:cubicBezTo>
                  <a:cubicBezTo>
                    <a:pt x="18186" y="0"/>
                    <a:pt x="23432" y="5245"/>
                    <a:pt x="23432" y="11716"/>
                  </a:cubicBezTo>
                  <a:close/>
                </a:path>
              </a:pathLst>
            </a:custGeom>
            <a:solidFill>
              <a:srgbClr val="04A9D3"/>
            </a:solidFill>
            <a:ln w="9525" cap="flat">
              <a:noFill/>
              <a:prstDash val="solid"/>
              <a:miter/>
            </a:ln>
          </p:spPr>
          <p:txBody>
            <a:bodyPr rtlCol="0" anchor="ctr"/>
            <a:lstStyle/>
            <a:p>
              <a:endParaRPr lang="en-IN"/>
            </a:p>
          </p:txBody>
        </p:sp>
        <p:sp>
          <p:nvSpPr>
            <p:cNvPr id="330" name="Freeform: Shape 329">
              <a:extLst>
                <a:ext uri="{FF2B5EF4-FFF2-40B4-BE49-F238E27FC236}">
                  <a16:creationId xmlns:a16="http://schemas.microsoft.com/office/drawing/2014/main" xmlns="" id="{1033A135-3D10-68CA-A24C-6A6A8D984CE7}"/>
                </a:ext>
              </a:extLst>
            </p:cNvPr>
            <p:cNvSpPr/>
            <p:nvPr/>
          </p:nvSpPr>
          <p:spPr>
            <a:xfrm>
              <a:off x="2210276" y="1623726"/>
              <a:ext cx="34099" cy="34099"/>
            </a:xfrm>
            <a:custGeom>
              <a:avLst/>
              <a:gdLst>
                <a:gd name="connsiteX0" fmla="*/ 34100 w 34099"/>
                <a:gd name="connsiteY0" fmla="*/ 17050 h 34099"/>
                <a:gd name="connsiteX1" fmla="*/ 17050 w 34099"/>
                <a:gd name="connsiteY1" fmla="*/ 34100 h 34099"/>
                <a:gd name="connsiteX2" fmla="*/ 0 w 34099"/>
                <a:gd name="connsiteY2" fmla="*/ 17050 h 34099"/>
                <a:gd name="connsiteX3" fmla="*/ 17050 w 34099"/>
                <a:gd name="connsiteY3" fmla="*/ 0 h 34099"/>
                <a:gd name="connsiteX4" fmla="*/ 34100 w 34099"/>
                <a:gd name="connsiteY4" fmla="*/ 17050 h 34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9" h="34099">
                  <a:moveTo>
                    <a:pt x="34100" y="17050"/>
                  </a:moveTo>
                  <a:cubicBezTo>
                    <a:pt x="34100" y="26466"/>
                    <a:pt x="26466" y="34100"/>
                    <a:pt x="17050" y="34100"/>
                  </a:cubicBezTo>
                  <a:cubicBezTo>
                    <a:pt x="7634" y="34100"/>
                    <a:pt x="0" y="26466"/>
                    <a:pt x="0" y="17050"/>
                  </a:cubicBezTo>
                  <a:cubicBezTo>
                    <a:pt x="0" y="7633"/>
                    <a:pt x="7634" y="0"/>
                    <a:pt x="17050" y="0"/>
                  </a:cubicBezTo>
                  <a:cubicBezTo>
                    <a:pt x="26466" y="0"/>
                    <a:pt x="34100" y="7633"/>
                    <a:pt x="34100" y="17050"/>
                  </a:cubicBezTo>
                  <a:close/>
                </a:path>
              </a:pathLst>
            </a:custGeom>
            <a:solidFill>
              <a:srgbClr val="04A9D3"/>
            </a:solidFill>
            <a:ln w="9525" cap="flat">
              <a:noFill/>
              <a:prstDash val="solid"/>
              <a:miter/>
            </a:ln>
          </p:spPr>
          <p:txBody>
            <a:bodyPr rtlCol="0" anchor="ctr"/>
            <a:lstStyle/>
            <a:p>
              <a:endParaRPr lang="en-IN"/>
            </a:p>
          </p:txBody>
        </p:sp>
        <p:sp>
          <p:nvSpPr>
            <p:cNvPr id="331" name="Freeform: Shape 330">
              <a:extLst>
                <a:ext uri="{FF2B5EF4-FFF2-40B4-BE49-F238E27FC236}">
                  <a16:creationId xmlns:a16="http://schemas.microsoft.com/office/drawing/2014/main" xmlns="" id="{A1833457-A803-B224-66F8-A55F573412B4}"/>
                </a:ext>
              </a:extLst>
            </p:cNvPr>
            <p:cNvSpPr/>
            <p:nvPr/>
          </p:nvSpPr>
          <p:spPr>
            <a:xfrm>
              <a:off x="2181701" y="1640776"/>
              <a:ext cx="24193" cy="24193"/>
            </a:xfrm>
            <a:custGeom>
              <a:avLst/>
              <a:gdLst>
                <a:gd name="connsiteX0" fmla="*/ 24193 w 24193"/>
                <a:gd name="connsiteY0" fmla="*/ 12097 h 24193"/>
                <a:gd name="connsiteX1" fmla="*/ 12097 w 24193"/>
                <a:gd name="connsiteY1" fmla="*/ 24193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3"/>
                    <a:pt x="12097" y="24193"/>
                  </a:cubicBezTo>
                  <a:cubicBezTo>
                    <a:pt x="5416" y="24193"/>
                    <a:pt x="0" y="18778"/>
                    <a:pt x="0" y="12097"/>
                  </a:cubicBezTo>
                  <a:cubicBezTo>
                    <a:pt x="0" y="5416"/>
                    <a:pt x="5416" y="0"/>
                    <a:pt x="12097" y="0"/>
                  </a:cubicBezTo>
                  <a:cubicBezTo>
                    <a:pt x="18778" y="0"/>
                    <a:pt x="24193" y="5416"/>
                    <a:pt x="24193" y="12097"/>
                  </a:cubicBezTo>
                  <a:close/>
                </a:path>
              </a:pathLst>
            </a:custGeom>
            <a:solidFill>
              <a:srgbClr val="04A9D3"/>
            </a:solidFill>
            <a:ln w="9525" cap="flat">
              <a:noFill/>
              <a:prstDash val="solid"/>
              <a:miter/>
            </a:ln>
          </p:spPr>
          <p:txBody>
            <a:bodyPr rtlCol="0" anchor="ctr"/>
            <a:lstStyle/>
            <a:p>
              <a:endParaRPr lang="en-IN"/>
            </a:p>
          </p:txBody>
        </p:sp>
        <p:sp>
          <p:nvSpPr>
            <p:cNvPr id="332" name="Freeform: Shape 331">
              <a:extLst>
                <a:ext uri="{FF2B5EF4-FFF2-40B4-BE49-F238E27FC236}">
                  <a16:creationId xmlns:a16="http://schemas.microsoft.com/office/drawing/2014/main" xmlns="" id="{8D2949A2-9DF3-B41A-A875-747BC5EC793C}"/>
                </a:ext>
              </a:extLst>
            </p:cNvPr>
            <p:cNvSpPr/>
            <p:nvPr/>
          </p:nvSpPr>
          <p:spPr>
            <a:xfrm>
              <a:off x="2182836" y="996855"/>
              <a:ext cx="204250" cy="265532"/>
            </a:xfrm>
            <a:custGeom>
              <a:avLst/>
              <a:gdLst>
                <a:gd name="connsiteX0" fmla="*/ 191533 w 204250"/>
                <a:gd name="connsiteY0" fmla="*/ 192736 h 265532"/>
                <a:gd name="connsiteX1" fmla="*/ 202581 w 204250"/>
                <a:gd name="connsiteY1" fmla="*/ 134443 h 265532"/>
                <a:gd name="connsiteX2" fmla="*/ 198676 w 204250"/>
                <a:gd name="connsiteY2" fmla="*/ 77293 h 265532"/>
                <a:gd name="connsiteX3" fmla="*/ 185341 w 204250"/>
                <a:gd name="connsiteY3" fmla="*/ 53671 h 265532"/>
                <a:gd name="connsiteX4" fmla="*/ 118666 w 204250"/>
                <a:gd name="connsiteY4" fmla="*/ 4998 h 265532"/>
                <a:gd name="connsiteX5" fmla="*/ 37418 w 204250"/>
                <a:gd name="connsiteY5" fmla="*/ 11570 h 265532"/>
                <a:gd name="connsiteX6" fmla="*/ 2271 w 204250"/>
                <a:gd name="connsiteY6" fmla="*/ 56909 h 265532"/>
                <a:gd name="connsiteX7" fmla="*/ -15 w 204250"/>
                <a:gd name="connsiteY7" fmla="*/ 92628 h 265532"/>
                <a:gd name="connsiteX8" fmla="*/ 16272 w 204250"/>
                <a:gd name="connsiteY8" fmla="*/ 195403 h 265532"/>
                <a:gd name="connsiteX9" fmla="*/ 91044 w 204250"/>
                <a:gd name="connsiteY9" fmla="*/ 262649 h 265532"/>
                <a:gd name="connsiteX10" fmla="*/ 107046 w 204250"/>
                <a:gd name="connsiteY10" fmla="*/ 264649 h 265532"/>
                <a:gd name="connsiteX11" fmla="*/ 136287 w 204250"/>
                <a:gd name="connsiteY11" fmla="*/ 262459 h 265532"/>
                <a:gd name="connsiteX12" fmla="*/ 150289 w 204250"/>
                <a:gd name="connsiteY12" fmla="*/ 253981 h 265532"/>
                <a:gd name="connsiteX13" fmla="*/ 191533 w 204250"/>
                <a:gd name="connsiteY13" fmla="*/ 192736 h 26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4250" h="265532">
                  <a:moveTo>
                    <a:pt x="191533" y="192736"/>
                  </a:moveTo>
                  <a:cubicBezTo>
                    <a:pt x="197257" y="173752"/>
                    <a:pt x="200962" y="154207"/>
                    <a:pt x="202581" y="134443"/>
                  </a:cubicBezTo>
                  <a:cubicBezTo>
                    <a:pt x="205706" y="115345"/>
                    <a:pt x="204372" y="95790"/>
                    <a:pt x="198676" y="77293"/>
                  </a:cubicBezTo>
                  <a:cubicBezTo>
                    <a:pt x="195361" y="68834"/>
                    <a:pt x="190875" y="60881"/>
                    <a:pt x="185341" y="53671"/>
                  </a:cubicBezTo>
                  <a:cubicBezTo>
                    <a:pt x="168758" y="30868"/>
                    <a:pt x="145431" y="13847"/>
                    <a:pt x="118666" y="4998"/>
                  </a:cubicBezTo>
                  <a:cubicBezTo>
                    <a:pt x="91787" y="-3718"/>
                    <a:pt x="62545" y="-1355"/>
                    <a:pt x="37418" y="11570"/>
                  </a:cubicBezTo>
                  <a:cubicBezTo>
                    <a:pt x="19244" y="20343"/>
                    <a:pt x="6233" y="37126"/>
                    <a:pt x="2271" y="56909"/>
                  </a:cubicBezTo>
                  <a:cubicBezTo>
                    <a:pt x="651" y="68749"/>
                    <a:pt x="-111" y="80684"/>
                    <a:pt x="-15" y="92628"/>
                  </a:cubicBezTo>
                  <a:cubicBezTo>
                    <a:pt x="-15" y="127489"/>
                    <a:pt x="2652" y="163208"/>
                    <a:pt x="16272" y="195403"/>
                  </a:cubicBezTo>
                  <a:cubicBezTo>
                    <a:pt x="29893" y="227597"/>
                    <a:pt x="56754" y="255886"/>
                    <a:pt x="91044" y="262649"/>
                  </a:cubicBezTo>
                  <a:cubicBezTo>
                    <a:pt x="96340" y="263602"/>
                    <a:pt x="101683" y="264268"/>
                    <a:pt x="107046" y="264649"/>
                  </a:cubicBezTo>
                  <a:cubicBezTo>
                    <a:pt x="116837" y="266078"/>
                    <a:pt x="126820" y="265335"/>
                    <a:pt x="136287" y="262459"/>
                  </a:cubicBezTo>
                  <a:cubicBezTo>
                    <a:pt x="141355" y="260363"/>
                    <a:pt x="146079" y="257506"/>
                    <a:pt x="150289" y="253981"/>
                  </a:cubicBezTo>
                  <a:cubicBezTo>
                    <a:pt x="169777" y="238084"/>
                    <a:pt x="184132" y="216777"/>
                    <a:pt x="191533" y="192736"/>
                  </a:cubicBezTo>
                  <a:close/>
                </a:path>
              </a:pathLst>
            </a:custGeom>
            <a:solidFill>
              <a:srgbClr val="FFECBA"/>
            </a:solidFill>
            <a:ln w="4763" cap="flat">
              <a:solidFill>
                <a:srgbClr val="C49A6C"/>
              </a:solidFill>
              <a:prstDash val="solid"/>
              <a:miter/>
            </a:ln>
          </p:spPr>
          <p:txBody>
            <a:bodyPr rtlCol="0" anchor="ctr"/>
            <a:lstStyle/>
            <a:p>
              <a:endParaRPr lang="en-IN"/>
            </a:p>
          </p:txBody>
        </p:sp>
        <p:sp>
          <p:nvSpPr>
            <p:cNvPr id="333" name="Freeform: Shape 332">
              <a:extLst>
                <a:ext uri="{FF2B5EF4-FFF2-40B4-BE49-F238E27FC236}">
                  <a16:creationId xmlns:a16="http://schemas.microsoft.com/office/drawing/2014/main" xmlns="" id="{069F1903-8A75-A621-A34B-3B55D1B8B5F8}"/>
                </a:ext>
              </a:extLst>
            </p:cNvPr>
            <p:cNvSpPr/>
            <p:nvPr/>
          </p:nvSpPr>
          <p:spPr>
            <a:xfrm>
              <a:off x="3781447" y="951745"/>
              <a:ext cx="361908" cy="755655"/>
            </a:xfrm>
            <a:custGeom>
              <a:avLst/>
              <a:gdLst>
                <a:gd name="connsiteX0" fmla="*/ 139591 w 361908"/>
                <a:gd name="connsiteY0" fmla="*/ 7531 h 755655"/>
                <a:gd name="connsiteX1" fmla="*/ 237984 w 361908"/>
                <a:gd name="connsiteY1" fmla="*/ 7531 h 755655"/>
                <a:gd name="connsiteX2" fmla="*/ 237127 w 361908"/>
                <a:gd name="connsiteY2" fmla="*/ 106306 h 755655"/>
                <a:gd name="connsiteX3" fmla="*/ 286276 w 361908"/>
                <a:gd name="connsiteY3" fmla="*/ 238989 h 755655"/>
                <a:gd name="connsiteX4" fmla="*/ 361523 w 361908"/>
                <a:gd name="connsiteY4" fmla="*/ 465589 h 755655"/>
                <a:gd name="connsiteX5" fmla="*/ 291134 w 361908"/>
                <a:gd name="connsiteY5" fmla="*/ 706286 h 755655"/>
                <a:gd name="connsiteX6" fmla="*/ 117874 w 361908"/>
                <a:gd name="connsiteY6" fmla="*/ 739623 h 755655"/>
                <a:gd name="connsiteX7" fmla="*/ 7384 w 361908"/>
                <a:gd name="connsiteY7" fmla="*/ 540265 h 755655"/>
                <a:gd name="connsiteX8" fmla="*/ 12718 w 361908"/>
                <a:gd name="connsiteY8" fmla="*/ 361766 h 755655"/>
                <a:gd name="connsiteX9" fmla="*/ 65582 w 361908"/>
                <a:gd name="connsiteY9" fmla="*/ 297663 h 755655"/>
                <a:gd name="connsiteX10" fmla="*/ 105396 w 361908"/>
                <a:gd name="connsiteY10" fmla="*/ 206032 h 755655"/>
                <a:gd name="connsiteX11" fmla="*/ 128161 w 361908"/>
                <a:gd name="connsiteY11" fmla="*/ 110782 h 755655"/>
                <a:gd name="connsiteX12" fmla="*/ 140067 w 361908"/>
                <a:gd name="connsiteY12" fmla="*/ 52013 h 755655"/>
                <a:gd name="connsiteX13" fmla="*/ 139591 w 361908"/>
                <a:gd name="connsiteY13" fmla="*/ 7531 h 75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08" h="755655">
                  <a:moveTo>
                    <a:pt x="139591" y="7531"/>
                  </a:moveTo>
                  <a:cubicBezTo>
                    <a:pt x="171585" y="-2746"/>
                    <a:pt x="205990" y="-2746"/>
                    <a:pt x="237984" y="7531"/>
                  </a:cubicBezTo>
                  <a:cubicBezTo>
                    <a:pt x="237984" y="7531"/>
                    <a:pt x="235603" y="90399"/>
                    <a:pt x="237127" y="106306"/>
                  </a:cubicBezTo>
                  <a:cubicBezTo>
                    <a:pt x="244728" y="153312"/>
                    <a:pt x="261416" y="198374"/>
                    <a:pt x="286276" y="238989"/>
                  </a:cubicBezTo>
                  <a:cubicBezTo>
                    <a:pt x="317708" y="288424"/>
                    <a:pt x="366572" y="387579"/>
                    <a:pt x="361523" y="465589"/>
                  </a:cubicBezTo>
                  <a:cubicBezTo>
                    <a:pt x="356475" y="543598"/>
                    <a:pt x="345902" y="645516"/>
                    <a:pt x="291134" y="706286"/>
                  </a:cubicBezTo>
                  <a:cubicBezTo>
                    <a:pt x="236365" y="767055"/>
                    <a:pt x="152545" y="762959"/>
                    <a:pt x="117874" y="739623"/>
                  </a:cubicBezTo>
                  <a:cubicBezTo>
                    <a:pt x="83203" y="716287"/>
                    <a:pt x="35292" y="677044"/>
                    <a:pt x="7384" y="540265"/>
                  </a:cubicBezTo>
                  <a:cubicBezTo>
                    <a:pt x="-998" y="486448"/>
                    <a:pt x="-5761" y="389579"/>
                    <a:pt x="12718" y="361766"/>
                  </a:cubicBezTo>
                  <a:cubicBezTo>
                    <a:pt x="30339" y="329095"/>
                    <a:pt x="50818" y="316427"/>
                    <a:pt x="65582" y="297663"/>
                  </a:cubicBezTo>
                  <a:cubicBezTo>
                    <a:pt x="83774" y="269497"/>
                    <a:pt x="97224" y="238551"/>
                    <a:pt x="105396" y="206032"/>
                  </a:cubicBezTo>
                  <a:cubicBezTo>
                    <a:pt x="109939" y="173628"/>
                    <a:pt x="117559" y="141739"/>
                    <a:pt x="128161" y="110782"/>
                  </a:cubicBezTo>
                  <a:cubicBezTo>
                    <a:pt x="135190" y="91942"/>
                    <a:pt x="139210" y="72111"/>
                    <a:pt x="140067" y="52013"/>
                  </a:cubicBezTo>
                  <a:cubicBezTo>
                    <a:pt x="140258" y="35059"/>
                    <a:pt x="139591" y="7531"/>
                    <a:pt x="139591" y="7531"/>
                  </a:cubicBezTo>
                  <a:close/>
                </a:path>
              </a:pathLst>
            </a:custGeom>
            <a:solidFill>
              <a:srgbClr val="F9CDE1"/>
            </a:solidFill>
            <a:ln w="4763" cap="flat">
              <a:solidFill>
                <a:srgbClr val="8B5F9E"/>
              </a:solidFill>
              <a:prstDash val="solid"/>
              <a:miter/>
            </a:ln>
          </p:spPr>
          <p:txBody>
            <a:bodyPr rtlCol="0" anchor="ctr"/>
            <a:lstStyle/>
            <a:p>
              <a:endParaRPr lang="en-IN"/>
            </a:p>
          </p:txBody>
        </p:sp>
        <p:sp>
          <p:nvSpPr>
            <p:cNvPr id="334" name="Freeform: Shape 333">
              <a:extLst>
                <a:ext uri="{FF2B5EF4-FFF2-40B4-BE49-F238E27FC236}">
                  <a16:creationId xmlns:a16="http://schemas.microsoft.com/office/drawing/2014/main" xmlns="" id="{88FDFE67-67C9-4400-4FA4-5C9B73E21D95}"/>
                </a:ext>
              </a:extLst>
            </p:cNvPr>
            <p:cNvSpPr/>
            <p:nvPr/>
          </p:nvSpPr>
          <p:spPr>
            <a:xfrm>
              <a:off x="3873055" y="1253109"/>
              <a:ext cx="21336" cy="21335"/>
            </a:xfrm>
            <a:custGeom>
              <a:avLst/>
              <a:gdLst>
                <a:gd name="connsiteX0" fmla="*/ 21336 w 21336"/>
                <a:gd name="connsiteY0" fmla="*/ 10668 h 21335"/>
                <a:gd name="connsiteX1" fmla="*/ 10668 w 21336"/>
                <a:gd name="connsiteY1" fmla="*/ 21336 h 21335"/>
                <a:gd name="connsiteX2" fmla="*/ 0 w 21336"/>
                <a:gd name="connsiteY2" fmla="*/ 10668 h 21335"/>
                <a:gd name="connsiteX3" fmla="*/ 10668 w 21336"/>
                <a:gd name="connsiteY3" fmla="*/ 0 h 21335"/>
                <a:gd name="connsiteX4" fmla="*/ 21336 w 21336"/>
                <a:gd name="connsiteY4" fmla="*/ 10668 h 2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5">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335" name="Freeform: Shape 334">
              <a:extLst>
                <a:ext uri="{FF2B5EF4-FFF2-40B4-BE49-F238E27FC236}">
                  <a16:creationId xmlns:a16="http://schemas.microsoft.com/office/drawing/2014/main" xmlns="" id="{B29B85DB-2C79-7BC1-466F-CE3F88FD331E}"/>
                </a:ext>
              </a:extLst>
            </p:cNvPr>
            <p:cNvSpPr/>
            <p:nvPr/>
          </p:nvSpPr>
          <p:spPr>
            <a:xfrm>
              <a:off x="3881056" y="1278636"/>
              <a:ext cx="20193" cy="20193"/>
            </a:xfrm>
            <a:custGeom>
              <a:avLst/>
              <a:gdLst>
                <a:gd name="connsiteX0" fmla="*/ 20193 w 20193"/>
                <a:gd name="connsiteY0" fmla="*/ 10096 h 20193"/>
                <a:gd name="connsiteX1" fmla="*/ 10096 w 20193"/>
                <a:gd name="connsiteY1" fmla="*/ 20193 h 20193"/>
                <a:gd name="connsiteX2" fmla="*/ 0 w 20193"/>
                <a:gd name="connsiteY2" fmla="*/ 10096 h 20193"/>
                <a:gd name="connsiteX3" fmla="*/ 10096 w 20193"/>
                <a:gd name="connsiteY3" fmla="*/ 0 h 20193"/>
                <a:gd name="connsiteX4" fmla="*/ 20193 w 20193"/>
                <a:gd name="connsiteY4" fmla="*/ 10096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6"/>
                  </a:moveTo>
                  <a:cubicBezTo>
                    <a:pt x="20193" y="15673"/>
                    <a:pt x="15673" y="20193"/>
                    <a:pt x="10096" y="20193"/>
                  </a:cubicBezTo>
                  <a:cubicBezTo>
                    <a:pt x="4520" y="20193"/>
                    <a:pt x="0" y="15673"/>
                    <a:pt x="0" y="10096"/>
                  </a:cubicBezTo>
                  <a:cubicBezTo>
                    <a:pt x="0" y="4520"/>
                    <a:pt x="4520" y="0"/>
                    <a:pt x="10096" y="0"/>
                  </a:cubicBezTo>
                  <a:cubicBezTo>
                    <a:pt x="15673" y="0"/>
                    <a:pt x="20193" y="4520"/>
                    <a:pt x="20193" y="10096"/>
                  </a:cubicBezTo>
                  <a:close/>
                </a:path>
              </a:pathLst>
            </a:custGeom>
            <a:solidFill>
              <a:srgbClr val="C2608E"/>
            </a:solidFill>
            <a:ln w="9525" cap="flat">
              <a:noFill/>
              <a:prstDash val="solid"/>
              <a:miter/>
            </a:ln>
          </p:spPr>
          <p:txBody>
            <a:bodyPr rtlCol="0" anchor="ctr"/>
            <a:lstStyle/>
            <a:p>
              <a:endParaRPr lang="en-IN"/>
            </a:p>
          </p:txBody>
        </p:sp>
        <p:sp>
          <p:nvSpPr>
            <p:cNvPr id="336" name="Freeform: Shape 335">
              <a:extLst>
                <a:ext uri="{FF2B5EF4-FFF2-40B4-BE49-F238E27FC236}">
                  <a16:creationId xmlns:a16="http://schemas.microsoft.com/office/drawing/2014/main" xmlns="" id="{A1703065-6E6B-95E9-4963-992F95177A4D}"/>
                </a:ext>
              </a:extLst>
            </p:cNvPr>
            <p:cNvSpPr/>
            <p:nvPr/>
          </p:nvSpPr>
          <p:spPr>
            <a:xfrm>
              <a:off x="3847242" y="1284160"/>
              <a:ext cx="30289" cy="30289"/>
            </a:xfrm>
            <a:custGeom>
              <a:avLst/>
              <a:gdLst>
                <a:gd name="connsiteX0" fmla="*/ 30289 w 30289"/>
                <a:gd name="connsiteY0" fmla="*/ 15145 h 30289"/>
                <a:gd name="connsiteX1" fmla="*/ 15145 w 30289"/>
                <a:gd name="connsiteY1" fmla="*/ 30290 h 30289"/>
                <a:gd name="connsiteX2" fmla="*/ 0 w 30289"/>
                <a:gd name="connsiteY2" fmla="*/ 15145 h 30289"/>
                <a:gd name="connsiteX3" fmla="*/ 15145 w 30289"/>
                <a:gd name="connsiteY3" fmla="*/ 0 h 30289"/>
                <a:gd name="connsiteX4" fmla="*/ 30289 w 30289"/>
                <a:gd name="connsiteY4" fmla="*/ 15145 h 30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30289">
                  <a:moveTo>
                    <a:pt x="30289" y="15145"/>
                  </a:moveTo>
                  <a:cubicBezTo>
                    <a:pt x="30289" y="23509"/>
                    <a:pt x="23509" y="30290"/>
                    <a:pt x="15145" y="30290"/>
                  </a:cubicBezTo>
                  <a:cubicBezTo>
                    <a:pt x="6780" y="30290"/>
                    <a:pt x="0" y="23509"/>
                    <a:pt x="0" y="15145"/>
                  </a:cubicBezTo>
                  <a:cubicBezTo>
                    <a:pt x="0" y="6781"/>
                    <a:pt x="6780" y="0"/>
                    <a:pt x="15145" y="0"/>
                  </a:cubicBezTo>
                  <a:cubicBezTo>
                    <a:pt x="23509" y="0"/>
                    <a:pt x="30289" y="6781"/>
                    <a:pt x="30289" y="15145"/>
                  </a:cubicBezTo>
                  <a:close/>
                </a:path>
              </a:pathLst>
            </a:custGeom>
            <a:solidFill>
              <a:srgbClr val="C2608E"/>
            </a:solidFill>
            <a:ln w="9525" cap="flat">
              <a:noFill/>
              <a:prstDash val="solid"/>
              <a:miter/>
            </a:ln>
          </p:spPr>
          <p:txBody>
            <a:bodyPr rtlCol="0" anchor="ctr"/>
            <a:lstStyle/>
            <a:p>
              <a:endParaRPr lang="en-IN"/>
            </a:p>
          </p:txBody>
        </p:sp>
        <p:sp>
          <p:nvSpPr>
            <p:cNvPr id="337" name="Freeform: Shape 336">
              <a:extLst>
                <a:ext uri="{FF2B5EF4-FFF2-40B4-BE49-F238E27FC236}">
                  <a16:creationId xmlns:a16="http://schemas.microsoft.com/office/drawing/2014/main" xmlns="" id="{A39A52E6-47B5-EDDB-ECDB-DF7CE96AC986}"/>
                </a:ext>
              </a:extLst>
            </p:cNvPr>
            <p:cNvSpPr/>
            <p:nvPr/>
          </p:nvSpPr>
          <p:spPr>
            <a:xfrm>
              <a:off x="3909822" y="1281207"/>
              <a:ext cx="21526" cy="21526"/>
            </a:xfrm>
            <a:custGeom>
              <a:avLst/>
              <a:gdLst>
                <a:gd name="connsiteX0" fmla="*/ 21526 w 21526"/>
                <a:gd name="connsiteY0" fmla="*/ 10763 h 21526"/>
                <a:gd name="connsiteX1" fmla="*/ 10763 w 21526"/>
                <a:gd name="connsiteY1" fmla="*/ 21527 h 21526"/>
                <a:gd name="connsiteX2" fmla="*/ 0 w 21526"/>
                <a:gd name="connsiteY2" fmla="*/ 10763 h 21526"/>
                <a:gd name="connsiteX3" fmla="*/ 10763 w 21526"/>
                <a:gd name="connsiteY3" fmla="*/ 0 h 21526"/>
                <a:gd name="connsiteX4" fmla="*/ 21526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6" y="10763"/>
                  </a:moveTo>
                  <a:cubicBezTo>
                    <a:pt x="21526" y="16708"/>
                    <a:pt x="16708" y="21527"/>
                    <a:pt x="10763" y="21527"/>
                  </a:cubicBezTo>
                  <a:cubicBezTo>
                    <a:pt x="4819" y="21527"/>
                    <a:pt x="0" y="16708"/>
                    <a:pt x="0" y="10763"/>
                  </a:cubicBezTo>
                  <a:cubicBezTo>
                    <a:pt x="0" y="4819"/>
                    <a:pt x="4819" y="0"/>
                    <a:pt x="10763" y="0"/>
                  </a:cubicBezTo>
                  <a:cubicBezTo>
                    <a:pt x="16708" y="0"/>
                    <a:pt x="21526" y="4819"/>
                    <a:pt x="21526" y="10763"/>
                  </a:cubicBezTo>
                  <a:close/>
                </a:path>
              </a:pathLst>
            </a:custGeom>
            <a:solidFill>
              <a:srgbClr val="C2608E"/>
            </a:solidFill>
            <a:ln w="9525" cap="flat">
              <a:noFill/>
              <a:prstDash val="solid"/>
              <a:miter/>
            </a:ln>
          </p:spPr>
          <p:txBody>
            <a:bodyPr rtlCol="0" anchor="ctr"/>
            <a:lstStyle/>
            <a:p>
              <a:endParaRPr lang="en-IN"/>
            </a:p>
          </p:txBody>
        </p:sp>
        <p:sp>
          <p:nvSpPr>
            <p:cNvPr id="338" name="Freeform: Shape 337">
              <a:extLst>
                <a:ext uri="{FF2B5EF4-FFF2-40B4-BE49-F238E27FC236}">
                  <a16:creationId xmlns:a16="http://schemas.microsoft.com/office/drawing/2014/main" xmlns="" id="{5EE8FAA1-7309-84F6-2BE3-8CED6F112CBC}"/>
                </a:ext>
              </a:extLst>
            </p:cNvPr>
            <p:cNvSpPr/>
            <p:nvPr/>
          </p:nvSpPr>
          <p:spPr>
            <a:xfrm>
              <a:off x="3886009" y="1303782"/>
              <a:ext cx="30861" cy="30860"/>
            </a:xfrm>
            <a:custGeom>
              <a:avLst/>
              <a:gdLst>
                <a:gd name="connsiteX0" fmla="*/ 30861 w 30861"/>
                <a:gd name="connsiteY0" fmla="*/ 15431 h 30860"/>
                <a:gd name="connsiteX1" fmla="*/ 15431 w 30861"/>
                <a:gd name="connsiteY1" fmla="*/ 30861 h 30860"/>
                <a:gd name="connsiteX2" fmla="*/ 0 w 30861"/>
                <a:gd name="connsiteY2" fmla="*/ 15431 h 30860"/>
                <a:gd name="connsiteX3" fmla="*/ 15431 w 30861"/>
                <a:gd name="connsiteY3" fmla="*/ 0 h 30860"/>
                <a:gd name="connsiteX4" fmla="*/ 30861 w 30861"/>
                <a:gd name="connsiteY4" fmla="*/ 15431 h 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61" h="30860">
                  <a:moveTo>
                    <a:pt x="30861" y="15431"/>
                  </a:moveTo>
                  <a:cubicBezTo>
                    <a:pt x="30861" y="23953"/>
                    <a:pt x="23952" y="30861"/>
                    <a:pt x="15431" y="30861"/>
                  </a:cubicBezTo>
                  <a:cubicBezTo>
                    <a:pt x="6908" y="30861"/>
                    <a:pt x="0" y="23953"/>
                    <a:pt x="0" y="15431"/>
                  </a:cubicBezTo>
                  <a:cubicBezTo>
                    <a:pt x="0" y="6908"/>
                    <a:pt x="6909" y="0"/>
                    <a:pt x="15431" y="0"/>
                  </a:cubicBezTo>
                  <a:cubicBezTo>
                    <a:pt x="23953" y="0"/>
                    <a:pt x="30861" y="6908"/>
                    <a:pt x="30861" y="15431"/>
                  </a:cubicBezTo>
                  <a:close/>
                </a:path>
              </a:pathLst>
            </a:custGeom>
            <a:solidFill>
              <a:srgbClr val="C2608E"/>
            </a:solidFill>
            <a:ln w="9525" cap="flat">
              <a:noFill/>
              <a:prstDash val="solid"/>
              <a:miter/>
            </a:ln>
          </p:spPr>
          <p:txBody>
            <a:bodyPr rtlCol="0" anchor="ctr"/>
            <a:lstStyle/>
            <a:p>
              <a:endParaRPr lang="en-IN"/>
            </a:p>
          </p:txBody>
        </p:sp>
        <p:sp>
          <p:nvSpPr>
            <p:cNvPr id="339" name="Freeform: Shape 338">
              <a:extLst>
                <a:ext uri="{FF2B5EF4-FFF2-40B4-BE49-F238E27FC236}">
                  <a16:creationId xmlns:a16="http://schemas.microsoft.com/office/drawing/2014/main" xmlns="" id="{8FAAAC6D-5DF9-D2DD-0F46-F735664C9340}"/>
                </a:ext>
              </a:extLst>
            </p:cNvPr>
            <p:cNvSpPr/>
            <p:nvPr/>
          </p:nvSpPr>
          <p:spPr>
            <a:xfrm>
              <a:off x="3828192" y="1311687"/>
              <a:ext cx="32766" cy="32765"/>
            </a:xfrm>
            <a:custGeom>
              <a:avLst/>
              <a:gdLst>
                <a:gd name="connsiteX0" fmla="*/ 32766 w 32766"/>
                <a:gd name="connsiteY0" fmla="*/ 16383 h 32765"/>
                <a:gd name="connsiteX1" fmla="*/ 16383 w 32766"/>
                <a:gd name="connsiteY1" fmla="*/ 32766 h 32765"/>
                <a:gd name="connsiteX2" fmla="*/ 0 w 32766"/>
                <a:gd name="connsiteY2" fmla="*/ 16383 h 32765"/>
                <a:gd name="connsiteX3" fmla="*/ 16383 w 32766"/>
                <a:gd name="connsiteY3" fmla="*/ 0 h 32765"/>
                <a:gd name="connsiteX4" fmla="*/ 32766 w 32766"/>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340" name="Freeform: Shape 339">
              <a:extLst>
                <a:ext uri="{FF2B5EF4-FFF2-40B4-BE49-F238E27FC236}">
                  <a16:creationId xmlns:a16="http://schemas.microsoft.com/office/drawing/2014/main" xmlns="" id="{959EB82D-2504-B37E-EA2E-29451EC6506F}"/>
                </a:ext>
              </a:extLst>
            </p:cNvPr>
            <p:cNvSpPr/>
            <p:nvPr/>
          </p:nvSpPr>
          <p:spPr>
            <a:xfrm>
              <a:off x="3921728" y="1299305"/>
              <a:ext cx="33908" cy="33909"/>
            </a:xfrm>
            <a:custGeom>
              <a:avLst/>
              <a:gdLst>
                <a:gd name="connsiteX0" fmla="*/ 33909 w 33908"/>
                <a:gd name="connsiteY0" fmla="*/ 16954 h 33909"/>
                <a:gd name="connsiteX1" fmla="*/ 16955 w 33908"/>
                <a:gd name="connsiteY1" fmla="*/ 33909 h 33909"/>
                <a:gd name="connsiteX2" fmla="*/ 0 w 33908"/>
                <a:gd name="connsiteY2" fmla="*/ 16954 h 33909"/>
                <a:gd name="connsiteX3" fmla="*/ 16955 w 33908"/>
                <a:gd name="connsiteY3" fmla="*/ 0 h 33909"/>
                <a:gd name="connsiteX4" fmla="*/ 33909 w 33908"/>
                <a:gd name="connsiteY4" fmla="*/ 16954 h 33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08" h="33909">
                  <a:moveTo>
                    <a:pt x="33909" y="16954"/>
                  </a:moveTo>
                  <a:cubicBezTo>
                    <a:pt x="33909" y="26318"/>
                    <a:pt x="26318" y="33909"/>
                    <a:pt x="16955" y="33909"/>
                  </a:cubicBezTo>
                  <a:cubicBezTo>
                    <a:pt x="7591" y="33909"/>
                    <a:pt x="0" y="26318"/>
                    <a:pt x="0" y="16954"/>
                  </a:cubicBezTo>
                  <a:cubicBezTo>
                    <a:pt x="0" y="7591"/>
                    <a:pt x="7591" y="0"/>
                    <a:pt x="16955" y="0"/>
                  </a:cubicBezTo>
                  <a:cubicBezTo>
                    <a:pt x="26318" y="0"/>
                    <a:pt x="33909" y="7591"/>
                    <a:pt x="33909" y="16954"/>
                  </a:cubicBezTo>
                  <a:close/>
                </a:path>
              </a:pathLst>
            </a:custGeom>
            <a:solidFill>
              <a:srgbClr val="C2608E"/>
            </a:solidFill>
            <a:ln w="9525" cap="flat">
              <a:noFill/>
              <a:prstDash val="solid"/>
              <a:miter/>
            </a:ln>
          </p:spPr>
          <p:txBody>
            <a:bodyPr rtlCol="0" anchor="ctr"/>
            <a:lstStyle/>
            <a:p>
              <a:endParaRPr lang="en-IN"/>
            </a:p>
          </p:txBody>
        </p:sp>
        <p:sp>
          <p:nvSpPr>
            <p:cNvPr id="341" name="Freeform: Shape 340">
              <a:extLst>
                <a:ext uri="{FF2B5EF4-FFF2-40B4-BE49-F238E27FC236}">
                  <a16:creationId xmlns:a16="http://schemas.microsoft.com/office/drawing/2014/main" xmlns="" id="{B81FBC45-2EFD-D11F-5B11-96E4182AFDCF}"/>
                </a:ext>
              </a:extLst>
            </p:cNvPr>
            <p:cNvSpPr/>
            <p:nvPr/>
          </p:nvSpPr>
          <p:spPr>
            <a:xfrm>
              <a:off x="3966971" y="1285779"/>
              <a:ext cx="36385" cy="36385"/>
            </a:xfrm>
            <a:custGeom>
              <a:avLst/>
              <a:gdLst>
                <a:gd name="connsiteX0" fmla="*/ 36385 w 36385"/>
                <a:gd name="connsiteY0" fmla="*/ 18193 h 36385"/>
                <a:gd name="connsiteX1" fmla="*/ 18193 w 36385"/>
                <a:gd name="connsiteY1" fmla="*/ 36386 h 36385"/>
                <a:gd name="connsiteX2" fmla="*/ 0 w 36385"/>
                <a:gd name="connsiteY2" fmla="*/ 18193 h 36385"/>
                <a:gd name="connsiteX3" fmla="*/ 18193 w 36385"/>
                <a:gd name="connsiteY3" fmla="*/ 0 h 36385"/>
                <a:gd name="connsiteX4" fmla="*/ 36385 w 36385"/>
                <a:gd name="connsiteY4" fmla="*/ 18193 h 3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385">
                  <a:moveTo>
                    <a:pt x="36385" y="18193"/>
                  </a:moveTo>
                  <a:cubicBezTo>
                    <a:pt x="36385" y="28240"/>
                    <a:pt x="28240" y="36386"/>
                    <a:pt x="18193" y="36386"/>
                  </a:cubicBezTo>
                  <a:cubicBezTo>
                    <a:pt x="8145" y="36386"/>
                    <a:pt x="0" y="28240"/>
                    <a:pt x="0" y="18193"/>
                  </a:cubicBezTo>
                  <a:cubicBezTo>
                    <a:pt x="0" y="8145"/>
                    <a:pt x="8145" y="0"/>
                    <a:pt x="18193" y="0"/>
                  </a:cubicBezTo>
                  <a:cubicBezTo>
                    <a:pt x="28240" y="0"/>
                    <a:pt x="36385" y="8145"/>
                    <a:pt x="36385" y="18193"/>
                  </a:cubicBezTo>
                  <a:close/>
                </a:path>
              </a:pathLst>
            </a:custGeom>
            <a:solidFill>
              <a:srgbClr val="C2608E"/>
            </a:solidFill>
            <a:ln w="9525" cap="flat">
              <a:noFill/>
              <a:prstDash val="solid"/>
              <a:miter/>
            </a:ln>
          </p:spPr>
          <p:txBody>
            <a:bodyPr rtlCol="0" anchor="ctr"/>
            <a:lstStyle/>
            <a:p>
              <a:endParaRPr lang="en-IN"/>
            </a:p>
          </p:txBody>
        </p:sp>
        <p:sp>
          <p:nvSpPr>
            <p:cNvPr id="342" name="Freeform: Shape 341">
              <a:extLst>
                <a:ext uri="{FF2B5EF4-FFF2-40B4-BE49-F238E27FC236}">
                  <a16:creationId xmlns:a16="http://schemas.microsoft.com/office/drawing/2014/main" xmlns="" id="{D0DCE183-38FF-4777-4819-DE7BF9520409}"/>
                </a:ext>
              </a:extLst>
            </p:cNvPr>
            <p:cNvSpPr/>
            <p:nvPr/>
          </p:nvSpPr>
          <p:spPr>
            <a:xfrm>
              <a:off x="4005643" y="1278636"/>
              <a:ext cx="32956" cy="32956"/>
            </a:xfrm>
            <a:custGeom>
              <a:avLst/>
              <a:gdLst>
                <a:gd name="connsiteX0" fmla="*/ 32957 w 32956"/>
                <a:gd name="connsiteY0" fmla="*/ 16478 h 32956"/>
                <a:gd name="connsiteX1" fmla="*/ 16478 w 32956"/>
                <a:gd name="connsiteY1" fmla="*/ 32957 h 32956"/>
                <a:gd name="connsiteX2" fmla="*/ 0 w 32956"/>
                <a:gd name="connsiteY2" fmla="*/ 16478 h 32956"/>
                <a:gd name="connsiteX3" fmla="*/ 16478 w 32956"/>
                <a:gd name="connsiteY3" fmla="*/ 0 h 32956"/>
                <a:gd name="connsiteX4" fmla="*/ 32957 w 32956"/>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56" h="32956">
                  <a:moveTo>
                    <a:pt x="32957" y="16478"/>
                  </a:moveTo>
                  <a:cubicBezTo>
                    <a:pt x="32957" y="25579"/>
                    <a:pt x="25579" y="32957"/>
                    <a:pt x="16478" y="32957"/>
                  </a:cubicBezTo>
                  <a:cubicBezTo>
                    <a:pt x="7378" y="32957"/>
                    <a:pt x="0" y="25579"/>
                    <a:pt x="0" y="16478"/>
                  </a:cubicBezTo>
                  <a:cubicBezTo>
                    <a:pt x="0" y="7378"/>
                    <a:pt x="7377" y="0"/>
                    <a:pt x="16478" y="0"/>
                  </a:cubicBezTo>
                  <a:cubicBezTo>
                    <a:pt x="25579" y="0"/>
                    <a:pt x="32957" y="7378"/>
                    <a:pt x="32957" y="16478"/>
                  </a:cubicBezTo>
                  <a:close/>
                </a:path>
              </a:pathLst>
            </a:custGeom>
            <a:solidFill>
              <a:srgbClr val="C2608E"/>
            </a:solidFill>
            <a:ln w="9525" cap="flat">
              <a:noFill/>
              <a:prstDash val="solid"/>
              <a:miter/>
            </a:ln>
          </p:spPr>
          <p:txBody>
            <a:bodyPr rtlCol="0" anchor="ctr"/>
            <a:lstStyle/>
            <a:p>
              <a:endParaRPr lang="en-IN"/>
            </a:p>
          </p:txBody>
        </p:sp>
        <p:sp>
          <p:nvSpPr>
            <p:cNvPr id="343" name="Freeform: Shape 342">
              <a:extLst>
                <a:ext uri="{FF2B5EF4-FFF2-40B4-BE49-F238E27FC236}">
                  <a16:creationId xmlns:a16="http://schemas.microsoft.com/office/drawing/2014/main" xmlns="" id="{B81966A3-A6C5-1D0D-36DB-A59C2A48B448}"/>
                </a:ext>
              </a:extLst>
            </p:cNvPr>
            <p:cNvSpPr/>
            <p:nvPr/>
          </p:nvSpPr>
          <p:spPr>
            <a:xfrm>
              <a:off x="3949350" y="1327118"/>
              <a:ext cx="24765" cy="24764"/>
            </a:xfrm>
            <a:custGeom>
              <a:avLst/>
              <a:gdLst>
                <a:gd name="connsiteX0" fmla="*/ 24765 w 24765"/>
                <a:gd name="connsiteY0" fmla="*/ 12383 h 24764"/>
                <a:gd name="connsiteX1" fmla="*/ 12383 w 24765"/>
                <a:gd name="connsiteY1" fmla="*/ 24765 h 24764"/>
                <a:gd name="connsiteX2" fmla="*/ 0 w 24765"/>
                <a:gd name="connsiteY2" fmla="*/ 12383 h 24764"/>
                <a:gd name="connsiteX3" fmla="*/ 12383 w 24765"/>
                <a:gd name="connsiteY3" fmla="*/ 0 h 24764"/>
                <a:gd name="connsiteX4" fmla="*/ 24765 w 24765"/>
                <a:gd name="connsiteY4" fmla="*/ 12383 h 24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 h="24764">
                  <a:moveTo>
                    <a:pt x="24765" y="12383"/>
                  </a:moveTo>
                  <a:cubicBezTo>
                    <a:pt x="24765" y="19221"/>
                    <a:pt x="19221" y="24765"/>
                    <a:pt x="12383" y="24765"/>
                  </a:cubicBezTo>
                  <a:cubicBezTo>
                    <a:pt x="5544" y="24765"/>
                    <a:pt x="0" y="19221"/>
                    <a:pt x="0" y="12383"/>
                  </a:cubicBezTo>
                  <a:cubicBezTo>
                    <a:pt x="0" y="5544"/>
                    <a:pt x="5544" y="0"/>
                    <a:pt x="12383" y="0"/>
                  </a:cubicBezTo>
                  <a:cubicBezTo>
                    <a:pt x="19221" y="0"/>
                    <a:pt x="24765" y="5544"/>
                    <a:pt x="24765" y="12383"/>
                  </a:cubicBezTo>
                  <a:close/>
                </a:path>
              </a:pathLst>
            </a:custGeom>
            <a:solidFill>
              <a:srgbClr val="C2608E"/>
            </a:solidFill>
            <a:ln w="9525" cap="flat">
              <a:noFill/>
              <a:prstDash val="solid"/>
              <a:miter/>
            </a:ln>
          </p:spPr>
          <p:txBody>
            <a:bodyPr rtlCol="0" anchor="ctr"/>
            <a:lstStyle/>
            <a:p>
              <a:endParaRPr lang="en-IN"/>
            </a:p>
          </p:txBody>
        </p:sp>
        <p:sp>
          <p:nvSpPr>
            <p:cNvPr id="344" name="Freeform: Shape 343">
              <a:extLst>
                <a:ext uri="{FF2B5EF4-FFF2-40B4-BE49-F238E27FC236}">
                  <a16:creationId xmlns:a16="http://schemas.microsoft.com/office/drawing/2014/main" xmlns="" id="{090A5811-9001-8D5A-685A-7261098F3D15}"/>
                </a:ext>
              </a:extLst>
            </p:cNvPr>
            <p:cNvSpPr/>
            <p:nvPr/>
          </p:nvSpPr>
          <p:spPr>
            <a:xfrm>
              <a:off x="3983450" y="1326070"/>
              <a:ext cx="19812" cy="19811"/>
            </a:xfrm>
            <a:custGeom>
              <a:avLst/>
              <a:gdLst>
                <a:gd name="connsiteX0" fmla="*/ 19812 w 19812"/>
                <a:gd name="connsiteY0" fmla="*/ 9906 h 19811"/>
                <a:gd name="connsiteX1" fmla="*/ 9906 w 19812"/>
                <a:gd name="connsiteY1" fmla="*/ 19812 h 19811"/>
                <a:gd name="connsiteX2" fmla="*/ 0 w 19812"/>
                <a:gd name="connsiteY2" fmla="*/ 9906 h 19811"/>
                <a:gd name="connsiteX3" fmla="*/ 9906 w 19812"/>
                <a:gd name="connsiteY3" fmla="*/ 0 h 19811"/>
                <a:gd name="connsiteX4" fmla="*/ 19812 w 19812"/>
                <a:gd name="connsiteY4" fmla="*/ 9906 h 1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 h="19811">
                  <a:moveTo>
                    <a:pt x="19812" y="9906"/>
                  </a:moveTo>
                  <a:cubicBezTo>
                    <a:pt x="19812" y="15377"/>
                    <a:pt x="15377" y="19812"/>
                    <a:pt x="9906" y="19812"/>
                  </a:cubicBezTo>
                  <a:cubicBezTo>
                    <a:pt x="4435" y="19812"/>
                    <a:pt x="0" y="15377"/>
                    <a:pt x="0" y="9906"/>
                  </a:cubicBezTo>
                  <a:cubicBezTo>
                    <a:pt x="0" y="4435"/>
                    <a:pt x="4435" y="0"/>
                    <a:pt x="9906" y="0"/>
                  </a:cubicBezTo>
                  <a:cubicBezTo>
                    <a:pt x="15377" y="0"/>
                    <a:pt x="19812" y="4435"/>
                    <a:pt x="19812" y="9906"/>
                  </a:cubicBezTo>
                  <a:close/>
                </a:path>
              </a:pathLst>
            </a:custGeom>
            <a:solidFill>
              <a:srgbClr val="C2608E"/>
            </a:solidFill>
            <a:ln w="9525" cap="flat">
              <a:noFill/>
              <a:prstDash val="solid"/>
              <a:miter/>
            </a:ln>
          </p:spPr>
          <p:txBody>
            <a:bodyPr rtlCol="0" anchor="ctr"/>
            <a:lstStyle/>
            <a:p>
              <a:endParaRPr lang="en-IN"/>
            </a:p>
          </p:txBody>
        </p:sp>
        <p:sp>
          <p:nvSpPr>
            <p:cNvPr id="345" name="Freeform: Shape 344">
              <a:extLst>
                <a:ext uri="{FF2B5EF4-FFF2-40B4-BE49-F238E27FC236}">
                  <a16:creationId xmlns:a16="http://schemas.microsoft.com/office/drawing/2014/main" xmlns="" id="{DC2A5D50-59F2-33CB-5260-9F300B4B4DC9}"/>
                </a:ext>
              </a:extLst>
            </p:cNvPr>
            <p:cNvSpPr/>
            <p:nvPr/>
          </p:nvSpPr>
          <p:spPr>
            <a:xfrm>
              <a:off x="4008500" y="1312926"/>
              <a:ext cx="32956" cy="32956"/>
            </a:xfrm>
            <a:custGeom>
              <a:avLst/>
              <a:gdLst>
                <a:gd name="connsiteX0" fmla="*/ 32956 w 32956"/>
                <a:gd name="connsiteY0" fmla="*/ 16478 h 32956"/>
                <a:gd name="connsiteX1" fmla="*/ 16478 w 32956"/>
                <a:gd name="connsiteY1" fmla="*/ 32956 h 32956"/>
                <a:gd name="connsiteX2" fmla="*/ 0 w 32956"/>
                <a:gd name="connsiteY2" fmla="*/ 16478 h 32956"/>
                <a:gd name="connsiteX3" fmla="*/ 16478 w 32956"/>
                <a:gd name="connsiteY3" fmla="*/ 0 h 32956"/>
                <a:gd name="connsiteX4" fmla="*/ 32956 w 32956"/>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56" h="32956">
                  <a:moveTo>
                    <a:pt x="32956" y="16478"/>
                  </a:moveTo>
                  <a:cubicBezTo>
                    <a:pt x="32956" y="25579"/>
                    <a:pt x="25579" y="32956"/>
                    <a:pt x="16478" y="32956"/>
                  </a:cubicBezTo>
                  <a:cubicBezTo>
                    <a:pt x="7377" y="32956"/>
                    <a:pt x="0" y="25579"/>
                    <a:pt x="0" y="16478"/>
                  </a:cubicBezTo>
                  <a:cubicBezTo>
                    <a:pt x="0" y="7378"/>
                    <a:pt x="7377" y="0"/>
                    <a:pt x="16478" y="0"/>
                  </a:cubicBezTo>
                  <a:cubicBezTo>
                    <a:pt x="25579" y="0"/>
                    <a:pt x="32956" y="7378"/>
                    <a:pt x="32956" y="16478"/>
                  </a:cubicBezTo>
                  <a:close/>
                </a:path>
              </a:pathLst>
            </a:custGeom>
            <a:solidFill>
              <a:srgbClr val="C2608E"/>
            </a:solidFill>
            <a:ln w="9525" cap="flat">
              <a:noFill/>
              <a:prstDash val="solid"/>
              <a:miter/>
            </a:ln>
          </p:spPr>
          <p:txBody>
            <a:bodyPr rtlCol="0" anchor="ctr"/>
            <a:lstStyle/>
            <a:p>
              <a:endParaRPr lang="en-IN"/>
            </a:p>
          </p:txBody>
        </p:sp>
        <p:sp>
          <p:nvSpPr>
            <p:cNvPr id="346" name="Freeform: Shape 345">
              <a:extLst>
                <a:ext uri="{FF2B5EF4-FFF2-40B4-BE49-F238E27FC236}">
                  <a16:creationId xmlns:a16="http://schemas.microsoft.com/office/drawing/2014/main" xmlns="" id="{5F917FA7-EE71-7363-0CB9-A8FB95FE2199}"/>
                </a:ext>
              </a:extLst>
            </p:cNvPr>
            <p:cNvSpPr/>
            <p:nvPr/>
          </p:nvSpPr>
          <p:spPr>
            <a:xfrm>
              <a:off x="4041457" y="1307496"/>
              <a:ext cx="19430" cy="19431"/>
            </a:xfrm>
            <a:custGeom>
              <a:avLst/>
              <a:gdLst>
                <a:gd name="connsiteX0" fmla="*/ 19431 w 19430"/>
                <a:gd name="connsiteY0" fmla="*/ 9716 h 19431"/>
                <a:gd name="connsiteX1" fmla="*/ 9716 w 19430"/>
                <a:gd name="connsiteY1" fmla="*/ 19431 h 19431"/>
                <a:gd name="connsiteX2" fmla="*/ 0 w 19430"/>
                <a:gd name="connsiteY2" fmla="*/ 9716 h 19431"/>
                <a:gd name="connsiteX3" fmla="*/ 9716 w 19430"/>
                <a:gd name="connsiteY3" fmla="*/ 0 h 19431"/>
                <a:gd name="connsiteX4" fmla="*/ 19431 w 19430"/>
                <a:gd name="connsiteY4" fmla="*/ 9716 h 1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1">
                  <a:moveTo>
                    <a:pt x="19431" y="9716"/>
                  </a:moveTo>
                  <a:cubicBezTo>
                    <a:pt x="19431" y="15081"/>
                    <a:pt x="15081" y="19431"/>
                    <a:pt x="9716" y="19431"/>
                  </a:cubicBezTo>
                  <a:cubicBezTo>
                    <a:pt x="4350" y="19431"/>
                    <a:pt x="0" y="15081"/>
                    <a:pt x="0" y="9716"/>
                  </a:cubicBezTo>
                  <a:cubicBezTo>
                    <a:pt x="0" y="4350"/>
                    <a:pt x="4350" y="0"/>
                    <a:pt x="9716" y="0"/>
                  </a:cubicBezTo>
                  <a:cubicBezTo>
                    <a:pt x="15081" y="0"/>
                    <a:pt x="19431" y="4350"/>
                    <a:pt x="19431" y="9716"/>
                  </a:cubicBezTo>
                  <a:close/>
                </a:path>
              </a:pathLst>
            </a:custGeom>
            <a:solidFill>
              <a:srgbClr val="C2608E"/>
            </a:solidFill>
            <a:ln w="9525" cap="flat">
              <a:noFill/>
              <a:prstDash val="solid"/>
              <a:miter/>
            </a:ln>
          </p:spPr>
          <p:txBody>
            <a:bodyPr rtlCol="0" anchor="ctr"/>
            <a:lstStyle/>
            <a:p>
              <a:endParaRPr lang="en-IN"/>
            </a:p>
          </p:txBody>
        </p:sp>
        <p:sp>
          <p:nvSpPr>
            <p:cNvPr id="347" name="Freeform: Shape 346">
              <a:extLst>
                <a:ext uri="{FF2B5EF4-FFF2-40B4-BE49-F238E27FC236}">
                  <a16:creationId xmlns:a16="http://schemas.microsoft.com/office/drawing/2014/main" xmlns="" id="{A02C7971-DA33-54FD-9375-62002A7BCC4F}"/>
                </a:ext>
              </a:extLst>
            </p:cNvPr>
            <p:cNvSpPr/>
            <p:nvPr/>
          </p:nvSpPr>
          <p:spPr>
            <a:xfrm>
              <a:off x="4071270" y="1311687"/>
              <a:ext cx="21526" cy="21526"/>
            </a:xfrm>
            <a:custGeom>
              <a:avLst/>
              <a:gdLst>
                <a:gd name="connsiteX0" fmla="*/ 21527 w 21526"/>
                <a:gd name="connsiteY0" fmla="*/ 10763 h 21526"/>
                <a:gd name="connsiteX1" fmla="*/ 10763 w 21526"/>
                <a:gd name="connsiteY1" fmla="*/ 21527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7"/>
                    <a:pt x="10763" y="21527"/>
                  </a:cubicBezTo>
                  <a:cubicBezTo>
                    <a:pt x="4819" y="21527"/>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348" name="Freeform: Shape 347">
              <a:extLst>
                <a:ext uri="{FF2B5EF4-FFF2-40B4-BE49-F238E27FC236}">
                  <a16:creationId xmlns:a16="http://schemas.microsoft.com/office/drawing/2014/main" xmlns="" id="{6F984194-71F8-4602-2054-5ADCFF21B8AB}"/>
                </a:ext>
              </a:extLst>
            </p:cNvPr>
            <p:cNvSpPr/>
            <p:nvPr/>
          </p:nvSpPr>
          <p:spPr>
            <a:xfrm>
              <a:off x="4038600" y="1329499"/>
              <a:ext cx="29337" cy="29336"/>
            </a:xfrm>
            <a:custGeom>
              <a:avLst/>
              <a:gdLst>
                <a:gd name="connsiteX0" fmla="*/ 29337 w 29337"/>
                <a:gd name="connsiteY0" fmla="*/ 14668 h 29336"/>
                <a:gd name="connsiteX1" fmla="*/ 14668 w 29337"/>
                <a:gd name="connsiteY1" fmla="*/ 29337 h 29336"/>
                <a:gd name="connsiteX2" fmla="*/ 0 w 29337"/>
                <a:gd name="connsiteY2" fmla="*/ 14668 h 29336"/>
                <a:gd name="connsiteX3" fmla="*/ 14668 w 29337"/>
                <a:gd name="connsiteY3" fmla="*/ 0 h 29336"/>
                <a:gd name="connsiteX4" fmla="*/ 29337 w 29337"/>
                <a:gd name="connsiteY4" fmla="*/ 14668 h 29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37" h="29336">
                  <a:moveTo>
                    <a:pt x="29337" y="14668"/>
                  </a:moveTo>
                  <a:cubicBezTo>
                    <a:pt x="29337" y="22770"/>
                    <a:pt x="22770" y="29337"/>
                    <a:pt x="14668" y="29337"/>
                  </a:cubicBezTo>
                  <a:cubicBezTo>
                    <a:pt x="6567" y="29337"/>
                    <a:pt x="0" y="22770"/>
                    <a:pt x="0" y="14668"/>
                  </a:cubicBezTo>
                  <a:cubicBezTo>
                    <a:pt x="0" y="6567"/>
                    <a:pt x="6567" y="0"/>
                    <a:pt x="14668" y="0"/>
                  </a:cubicBezTo>
                  <a:cubicBezTo>
                    <a:pt x="22770" y="0"/>
                    <a:pt x="29337" y="6567"/>
                    <a:pt x="29337" y="14668"/>
                  </a:cubicBezTo>
                  <a:close/>
                </a:path>
              </a:pathLst>
            </a:custGeom>
            <a:solidFill>
              <a:srgbClr val="C2608E"/>
            </a:solidFill>
            <a:ln w="9525" cap="flat">
              <a:noFill/>
              <a:prstDash val="solid"/>
              <a:miter/>
            </a:ln>
          </p:spPr>
          <p:txBody>
            <a:bodyPr rtlCol="0" anchor="ctr"/>
            <a:lstStyle/>
            <a:p>
              <a:endParaRPr lang="en-IN"/>
            </a:p>
          </p:txBody>
        </p:sp>
        <p:sp>
          <p:nvSpPr>
            <p:cNvPr id="349" name="Freeform: Shape 348">
              <a:extLst>
                <a:ext uri="{FF2B5EF4-FFF2-40B4-BE49-F238E27FC236}">
                  <a16:creationId xmlns:a16="http://schemas.microsoft.com/office/drawing/2014/main" xmlns="" id="{D4CE6094-A301-FE98-5741-C706A4845C05}"/>
                </a:ext>
              </a:extLst>
            </p:cNvPr>
            <p:cNvSpPr/>
            <p:nvPr/>
          </p:nvSpPr>
          <p:spPr>
            <a:xfrm>
              <a:off x="4097845" y="1335976"/>
              <a:ext cx="27812" cy="27813"/>
            </a:xfrm>
            <a:custGeom>
              <a:avLst/>
              <a:gdLst>
                <a:gd name="connsiteX0" fmla="*/ 27813 w 27812"/>
                <a:gd name="connsiteY0" fmla="*/ 13907 h 27813"/>
                <a:gd name="connsiteX1" fmla="*/ 13907 w 27812"/>
                <a:gd name="connsiteY1" fmla="*/ 27813 h 27813"/>
                <a:gd name="connsiteX2" fmla="*/ 0 w 27812"/>
                <a:gd name="connsiteY2" fmla="*/ 13907 h 27813"/>
                <a:gd name="connsiteX3" fmla="*/ 13907 w 27812"/>
                <a:gd name="connsiteY3" fmla="*/ 0 h 27813"/>
                <a:gd name="connsiteX4" fmla="*/ 27813 w 27812"/>
                <a:gd name="connsiteY4" fmla="*/ 13907 h 2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27813">
                  <a:moveTo>
                    <a:pt x="27813" y="13907"/>
                  </a:moveTo>
                  <a:cubicBezTo>
                    <a:pt x="27813" y="21587"/>
                    <a:pt x="21587" y="27813"/>
                    <a:pt x="13907" y="27813"/>
                  </a:cubicBezTo>
                  <a:cubicBezTo>
                    <a:pt x="6226" y="27813"/>
                    <a:pt x="0" y="21587"/>
                    <a:pt x="0" y="13907"/>
                  </a:cubicBezTo>
                  <a:cubicBezTo>
                    <a:pt x="0" y="6226"/>
                    <a:pt x="6226" y="0"/>
                    <a:pt x="13907" y="0"/>
                  </a:cubicBezTo>
                  <a:cubicBezTo>
                    <a:pt x="21587" y="0"/>
                    <a:pt x="27813" y="6226"/>
                    <a:pt x="27813" y="13907"/>
                  </a:cubicBezTo>
                  <a:close/>
                </a:path>
              </a:pathLst>
            </a:custGeom>
            <a:solidFill>
              <a:srgbClr val="C2608E"/>
            </a:solidFill>
            <a:ln w="9525" cap="flat">
              <a:noFill/>
              <a:prstDash val="solid"/>
              <a:miter/>
            </a:ln>
          </p:spPr>
          <p:txBody>
            <a:bodyPr rtlCol="0" anchor="ctr"/>
            <a:lstStyle/>
            <a:p>
              <a:endParaRPr lang="en-IN"/>
            </a:p>
          </p:txBody>
        </p:sp>
        <p:sp>
          <p:nvSpPr>
            <p:cNvPr id="350" name="Freeform: Shape 349">
              <a:extLst>
                <a:ext uri="{FF2B5EF4-FFF2-40B4-BE49-F238E27FC236}">
                  <a16:creationId xmlns:a16="http://schemas.microsoft.com/office/drawing/2014/main" xmlns="" id="{F8CFF4D2-8086-2B2D-BF96-80EE4D8610DB}"/>
                </a:ext>
              </a:extLst>
            </p:cNvPr>
            <p:cNvSpPr/>
            <p:nvPr/>
          </p:nvSpPr>
          <p:spPr>
            <a:xfrm>
              <a:off x="4075271" y="1362360"/>
              <a:ext cx="19430" cy="19431"/>
            </a:xfrm>
            <a:custGeom>
              <a:avLst/>
              <a:gdLst>
                <a:gd name="connsiteX0" fmla="*/ 19431 w 19430"/>
                <a:gd name="connsiteY0" fmla="*/ 9715 h 19431"/>
                <a:gd name="connsiteX1" fmla="*/ 9716 w 19430"/>
                <a:gd name="connsiteY1" fmla="*/ 19431 h 19431"/>
                <a:gd name="connsiteX2" fmla="*/ 0 w 19430"/>
                <a:gd name="connsiteY2" fmla="*/ 9715 h 19431"/>
                <a:gd name="connsiteX3" fmla="*/ 9716 w 19430"/>
                <a:gd name="connsiteY3" fmla="*/ 0 h 19431"/>
                <a:gd name="connsiteX4" fmla="*/ 19431 w 19430"/>
                <a:gd name="connsiteY4" fmla="*/ 9715 h 1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1">
                  <a:moveTo>
                    <a:pt x="19431" y="9715"/>
                  </a:moveTo>
                  <a:cubicBezTo>
                    <a:pt x="19431" y="15081"/>
                    <a:pt x="15081" y="19431"/>
                    <a:pt x="9716" y="19431"/>
                  </a:cubicBezTo>
                  <a:cubicBezTo>
                    <a:pt x="4350" y="19431"/>
                    <a:pt x="0" y="15081"/>
                    <a:pt x="0" y="9715"/>
                  </a:cubicBezTo>
                  <a:cubicBezTo>
                    <a:pt x="0" y="4350"/>
                    <a:pt x="4350" y="0"/>
                    <a:pt x="9716" y="0"/>
                  </a:cubicBezTo>
                  <a:cubicBezTo>
                    <a:pt x="15081" y="0"/>
                    <a:pt x="19431" y="4350"/>
                    <a:pt x="19431" y="9715"/>
                  </a:cubicBezTo>
                  <a:close/>
                </a:path>
              </a:pathLst>
            </a:custGeom>
            <a:solidFill>
              <a:srgbClr val="C2608E"/>
            </a:solidFill>
            <a:ln w="9525" cap="flat">
              <a:noFill/>
              <a:prstDash val="solid"/>
              <a:miter/>
            </a:ln>
          </p:spPr>
          <p:txBody>
            <a:bodyPr rtlCol="0" anchor="ctr"/>
            <a:lstStyle/>
            <a:p>
              <a:endParaRPr lang="en-IN"/>
            </a:p>
          </p:txBody>
        </p:sp>
        <p:sp>
          <p:nvSpPr>
            <p:cNvPr id="351" name="Freeform: Shape 350">
              <a:extLst>
                <a:ext uri="{FF2B5EF4-FFF2-40B4-BE49-F238E27FC236}">
                  <a16:creationId xmlns:a16="http://schemas.microsoft.com/office/drawing/2014/main" xmlns="" id="{D3B808F1-B9B5-5B98-63EC-61B43D64AA0E}"/>
                </a:ext>
              </a:extLst>
            </p:cNvPr>
            <p:cNvSpPr/>
            <p:nvPr/>
          </p:nvSpPr>
          <p:spPr>
            <a:xfrm>
              <a:off x="4036409" y="1358836"/>
              <a:ext cx="34861" cy="34861"/>
            </a:xfrm>
            <a:custGeom>
              <a:avLst/>
              <a:gdLst>
                <a:gd name="connsiteX0" fmla="*/ 34861 w 34861"/>
                <a:gd name="connsiteY0" fmla="*/ 17431 h 34861"/>
                <a:gd name="connsiteX1" fmla="*/ 17431 w 34861"/>
                <a:gd name="connsiteY1" fmla="*/ 34862 h 34861"/>
                <a:gd name="connsiteX2" fmla="*/ 0 w 34861"/>
                <a:gd name="connsiteY2" fmla="*/ 17431 h 34861"/>
                <a:gd name="connsiteX3" fmla="*/ 17431 w 34861"/>
                <a:gd name="connsiteY3" fmla="*/ 0 h 34861"/>
                <a:gd name="connsiteX4" fmla="*/ 34861 w 34861"/>
                <a:gd name="connsiteY4" fmla="*/ 17431 h 3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61" h="34861">
                  <a:moveTo>
                    <a:pt x="34861" y="17431"/>
                  </a:moveTo>
                  <a:cubicBezTo>
                    <a:pt x="34861" y="27058"/>
                    <a:pt x="27058" y="34862"/>
                    <a:pt x="17431" y="34862"/>
                  </a:cubicBezTo>
                  <a:cubicBezTo>
                    <a:pt x="7804" y="34862"/>
                    <a:pt x="0" y="27058"/>
                    <a:pt x="0" y="17431"/>
                  </a:cubicBezTo>
                  <a:cubicBezTo>
                    <a:pt x="0" y="7804"/>
                    <a:pt x="7804" y="0"/>
                    <a:pt x="17431" y="0"/>
                  </a:cubicBezTo>
                  <a:cubicBezTo>
                    <a:pt x="27058" y="0"/>
                    <a:pt x="34861" y="7804"/>
                    <a:pt x="34861" y="17431"/>
                  </a:cubicBezTo>
                  <a:close/>
                </a:path>
              </a:pathLst>
            </a:custGeom>
            <a:solidFill>
              <a:srgbClr val="C2608E"/>
            </a:solidFill>
            <a:ln w="9525" cap="flat">
              <a:noFill/>
              <a:prstDash val="solid"/>
              <a:miter/>
            </a:ln>
          </p:spPr>
          <p:txBody>
            <a:bodyPr rtlCol="0" anchor="ctr"/>
            <a:lstStyle/>
            <a:p>
              <a:endParaRPr lang="en-IN"/>
            </a:p>
          </p:txBody>
        </p:sp>
        <p:sp>
          <p:nvSpPr>
            <p:cNvPr id="352" name="Freeform: Shape 351">
              <a:extLst>
                <a:ext uri="{FF2B5EF4-FFF2-40B4-BE49-F238E27FC236}">
                  <a16:creationId xmlns:a16="http://schemas.microsoft.com/office/drawing/2014/main" xmlns="" id="{47216405-A0BE-EFAC-D724-E99D2A48486B}"/>
                </a:ext>
              </a:extLst>
            </p:cNvPr>
            <p:cNvSpPr/>
            <p:nvPr/>
          </p:nvSpPr>
          <p:spPr>
            <a:xfrm>
              <a:off x="4000309" y="1348168"/>
              <a:ext cx="25526" cy="25527"/>
            </a:xfrm>
            <a:custGeom>
              <a:avLst/>
              <a:gdLst>
                <a:gd name="connsiteX0" fmla="*/ 25527 w 25526"/>
                <a:gd name="connsiteY0" fmla="*/ 12764 h 25527"/>
                <a:gd name="connsiteX1" fmla="*/ 12764 w 25526"/>
                <a:gd name="connsiteY1" fmla="*/ 25527 h 25527"/>
                <a:gd name="connsiteX2" fmla="*/ 0 w 25526"/>
                <a:gd name="connsiteY2" fmla="*/ 12764 h 25527"/>
                <a:gd name="connsiteX3" fmla="*/ 12764 w 25526"/>
                <a:gd name="connsiteY3" fmla="*/ 0 h 25527"/>
                <a:gd name="connsiteX4" fmla="*/ 25527 w 25526"/>
                <a:gd name="connsiteY4" fmla="*/ 12764 h 25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6" h="25527">
                  <a:moveTo>
                    <a:pt x="25527" y="12764"/>
                  </a:moveTo>
                  <a:cubicBezTo>
                    <a:pt x="25527" y="19813"/>
                    <a:pt x="19813" y="25527"/>
                    <a:pt x="12764" y="25527"/>
                  </a:cubicBezTo>
                  <a:cubicBezTo>
                    <a:pt x="5715" y="25527"/>
                    <a:pt x="0" y="19813"/>
                    <a:pt x="0" y="12764"/>
                  </a:cubicBezTo>
                  <a:cubicBezTo>
                    <a:pt x="0" y="5714"/>
                    <a:pt x="5715" y="0"/>
                    <a:pt x="12764" y="0"/>
                  </a:cubicBezTo>
                  <a:cubicBezTo>
                    <a:pt x="19813" y="0"/>
                    <a:pt x="25527" y="5714"/>
                    <a:pt x="25527" y="12764"/>
                  </a:cubicBezTo>
                  <a:close/>
                </a:path>
              </a:pathLst>
            </a:custGeom>
            <a:solidFill>
              <a:srgbClr val="C2608E"/>
            </a:solidFill>
            <a:ln w="9525" cap="flat">
              <a:noFill/>
              <a:prstDash val="solid"/>
              <a:miter/>
            </a:ln>
          </p:spPr>
          <p:txBody>
            <a:bodyPr rtlCol="0" anchor="ctr"/>
            <a:lstStyle/>
            <a:p>
              <a:endParaRPr lang="en-IN"/>
            </a:p>
          </p:txBody>
        </p:sp>
        <p:sp>
          <p:nvSpPr>
            <p:cNvPr id="353" name="Freeform: Shape 352">
              <a:extLst>
                <a:ext uri="{FF2B5EF4-FFF2-40B4-BE49-F238E27FC236}">
                  <a16:creationId xmlns:a16="http://schemas.microsoft.com/office/drawing/2014/main" xmlns="" id="{131EE525-B6E7-79B8-5912-7B858FE1C9E2}"/>
                </a:ext>
              </a:extLst>
            </p:cNvPr>
            <p:cNvSpPr/>
            <p:nvPr/>
          </p:nvSpPr>
          <p:spPr>
            <a:xfrm>
              <a:off x="3970591" y="1348168"/>
              <a:ext cx="22859" cy="22860"/>
            </a:xfrm>
            <a:custGeom>
              <a:avLst/>
              <a:gdLst>
                <a:gd name="connsiteX0" fmla="*/ 22860 w 22859"/>
                <a:gd name="connsiteY0" fmla="*/ 11430 h 22860"/>
                <a:gd name="connsiteX1" fmla="*/ 11430 w 22859"/>
                <a:gd name="connsiteY1" fmla="*/ 22860 h 22860"/>
                <a:gd name="connsiteX2" fmla="*/ 0 w 22859"/>
                <a:gd name="connsiteY2" fmla="*/ 11430 h 22860"/>
                <a:gd name="connsiteX3" fmla="*/ 11430 w 22859"/>
                <a:gd name="connsiteY3" fmla="*/ 0 h 22860"/>
                <a:gd name="connsiteX4" fmla="*/ 22860 w 22859"/>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9" h="22860">
                  <a:moveTo>
                    <a:pt x="22860" y="11430"/>
                  </a:moveTo>
                  <a:cubicBezTo>
                    <a:pt x="22860" y="17743"/>
                    <a:pt x="17743" y="22860"/>
                    <a:pt x="11430" y="22860"/>
                  </a:cubicBezTo>
                  <a:cubicBezTo>
                    <a:pt x="5117" y="22860"/>
                    <a:pt x="0" y="17743"/>
                    <a:pt x="0" y="11430"/>
                  </a:cubicBezTo>
                  <a:cubicBezTo>
                    <a:pt x="0" y="5117"/>
                    <a:pt x="5117" y="0"/>
                    <a:pt x="11430" y="0"/>
                  </a:cubicBezTo>
                  <a:cubicBezTo>
                    <a:pt x="17743" y="0"/>
                    <a:pt x="22860" y="5117"/>
                    <a:pt x="22860" y="11430"/>
                  </a:cubicBezTo>
                  <a:close/>
                </a:path>
              </a:pathLst>
            </a:custGeom>
            <a:solidFill>
              <a:srgbClr val="C2608E"/>
            </a:solidFill>
            <a:ln w="9525" cap="flat">
              <a:noFill/>
              <a:prstDash val="solid"/>
              <a:miter/>
            </a:ln>
          </p:spPr>
          <p:txBody>
            <a:bodyPr rtlCol="0" anchor="ctr"/>
            <a:lstStyle/>
            <a:p>
              <a:endParaRPr lang="en-IN"/>
            </a:p>
          </p:txBody>
        </p:sp>
        <p:sp>
          <p:nvSpPr>
            <p:cNvPr id="354" name="Freeform: Shape 353">
              <a:extLst>
                <a:ext uri="{FF2B5EF4-FFF2-40B4-BE49-F238E27FC236}">
                  <a16:creationId xmlns:a16="http://schemas.microsoft.com/office/drawing/2014/main" xmlns="" id="{57686FC8-99DA-2F1A-B45F-5216D46020ED}"/>
                </a:ext>
              </a:extLst>
            </p:cNvPr>
            <p:cNvSpPr/>
            <p:nvPr/>
          </p:nvSpPr>
          <p:spPr>
            <a:xfrm>
              <a:off x="3921728" y="1345882"/>
              <a:ext cx="33337" cy="33337"/>
            </a:xfrm>
            <a:custGeom>
              <a:avLst/>
              <a:gdLst>
                <a:gd name="connsiteX0" fmla="*/ 33338 w 33337"/>
                <a:gd name="connsiteY0" fmla="*/ 16669 h 33337"/>
                <a:gd name="connsiteX1" fmla="*/ 16669 w 33337"/>
                <a:gd name="connsiteY1" fmla="*/ 33337 h 33337"/>
                <a:gd name="connsiteX2" fmla="*/ 0 w 33337"/>
                <a:gd name="connsiteY2" fmla="*/ 16669 h 33337"/>
                <a:gd name="connsiteX3" fmla="*/ 16669 w 33337"/>
                <a:gd name="connsiteY3" fmla="*/ 0 h 33337"/>
                <a:gd name="connsiteX4" fmla="*/ 33338 w 33337"/>
                <a:gd name="connsiteY4" fmla="*/ 16669 h 3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37">
                  <a:moveTo>
                    <a:pt x="33338" y="16669"/>
                  </a:moveTo>
                  <a:cubicBezTo>
                    <a:pt x="33338" y="25875"/>
                    <a:pt x="25875" y="33337"/>
                    <a:pt x="16669" y="33337"/>
                  </a:cubicBezTo>
                  <a:cubicBezTo>
                    <a:pt x="7463" y="33337"/>
                    <a:pt x="0" y="25875"/>
                    <a:pt x="0" y="16669"/>
                  </a:cubicBezTo>
                  <a:cubicBezTo>
                    <a:pt x="0" y="7463"/>
                    <a:pt x="7463" y="0"/>
                    <a:pt x="16669" y="0"/>
                  </a:cubicBezTo>
                  <a:cubicBezTo>
                    <a:pt x="25875" y="0"/>
                    <a:pt x="33338" y="7463"/>
                    <a:pt x="33338" y="16669"/>
                  </a:cubicBezTo>
                  <a:close/>
                </a:path>
              </a:pathLst>
            </a:custGeom>
            <a:solidFill>
              <a:srgbClr val="C2608E"/>
            </a:solidFill>
            <a:ln w="9525" cap="flat">
              <a:noFill/>
              <a:prstDash val="solid"/>
              <a:miter/>
            </a:ln>
          </p:spPr>
          <p:txBody>
            <a:bodyPr rtlCol="0" anchor="ctr"/>
            <a:lstStyle/>
            <a:p>
              <a:endParaRPr lang="en-IN"/>
            </a:p>
          </p:txBody>
        </p:sp>
        <p:sp>
          <p:nvSpPr>
            <p:cNvPr id="355" name="Freeform: Shape 354">
              <a:extLst>
                <a:ext uri="{FF2B5EF4-FFF2-40B4-BE49-F238E27FC236}">
                  <a16:creationId xmlns:a16="http://schemas.microsoft.com/office/drawing/2014/main" xmlns="" id="{304A3AF5-CD5F-E41C-E251-1B5F0EEA546A}"/>
                </a:ext>
              </a:extLst>
            </p:cNvPr>
            <p:cNvSpPr/>
            <p:nvPr/>
          </p:nvSpPr>
          <p:spPr>
            <a:xfrm>
              <a:off x="3911346" y="1333214"/>
              <a:ext cx="18287" cy="18288"/>
            </a:xfrm>
            <a:custGeom>
              <a:avLst/>
              <a:gdLst>
                <a:gd name="connsiteX0" fmla="*/ 18288 w 18287"/>
                <a:gd name="connsiteY0" fmla="*/ 9144 h 18288"/>
                <a:gd name="connsiteX1" fmla="*/ 9144 w 18287"/>
                <a:gd name="connsiteY1" fmla="*/ 18288 h 18288"/>
                <a:gd name="connsiteX2" fmla="*/ 0 w 18287"/>
                <a:gd name="connsiteY2" fmla="*/ 9144 h 18288"/>
                <a:gd name="connsiteX3" fmla="*/ 9144 w 18287"/>
                <a:gd name="connsiteY3" fmla="*/ 0 h 18288"/>
                <a:gd name="connsiteX4" fmla="*/ 18288 w 18287"/>
                <a:gd name="connsiteY4" fmla="*/ 9144 h 1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8">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356" name="Freeform: Shape 355">
              <a:extLst>
                <a:ext uri="{FF2B5EF4-FFF2-40B4-BE49-F238E27FC236}">
                  <a16:creationId xmlns:a16="http://schemas.microsoft.com/office/drawing/2014/main" xmlns="" id="{32E531DB-9B44-CDB6-10A1-A6B42E864193}"/>
                </a:ext>
              </a:extLst>
            </p:cNvPr>
            <p:cNvSpPr/>
            <p:nvPr/>
          </p:nvSpPr>
          <p:spPr>
            <a:xfrm>
              <a:off x="3887723" y="1337976"/>
              <a:ext cx="17716" cy="17716"/>
            </a:xfrm>
            <a:custGeom>
              <a:avLst/>
              <a:gdLst>
                <a:gd name="connsiteX0" fmla="*/ 17716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7"/>
                    <a:pt x="8858" y="17717"/>
                  </a:cubicBezTo>
                  <a:cubicBezTo>
                    <a:pt x="3966" y="17717"/>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357" name="Freeform: Shape 356">
              <a:extLst>
                <a:ext uri="{FF2B5EF4-FFF2-40B4-BE49-F238E27FC236}">
                  <a16:creationId xmlns:a16="http://schemas.microsoft.com/office/drawing/2014/main" xmlns="" id="{08C4E06D-B205-855D-28D4-DE9586B64621}"/>
                </a:ext>
              </a:extLst>
            </p:cNvPr>
            <p:cNvSpPr/>
            <p:nvPr/>
          </p:nvSpPr>
          <p:spPr>
            <a:xfrm>
              <a:off x="3863435" y="1322165"/>
              <a:ext cx="19621" cy="19621"/>
            </a:xfrm>
            <a:custGeom>
              <a:avLst/>
              <a:gdLst>
                <a:gd name="connsiteX0" fmla="*/ 19622 w 19621"/>
                <a:gd name="connsiteY0" fmla="*/ 9811 h 19621"/>
                <a:gd name="connsiteX1" fmla="*/ 9811 w 19621"/>
                <a:gd name="connsiteY1" fmla="*/ 19621 h 19621"/>
                <a:gd name="connsiteX2" fmla="*/ 0 w 19621"/>
                <a:gd name="connsiteY2" fmla="*/ 9811 h 19621"/>
                <a:gd name="connsiteX3" fmla="*/ 9811 w 19621"/>
                <a:gd name="connsiteY3" fmla="*/ 0 h 19621"/>
                <a:gd name="connsiteX4" fmla="*/ 19622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2" y="9811"/>
                  </a:moveTo>
                  <a:cubicBezTo>
                    <a:pt x="19622" y="15229"/>
                    <a:pt x="15229" y="19621"/>
                    <a:pt x="9811" y="19621"/>
                  </a:cubicBezTo>
                  <a:cubicBezTo>
                    <a:pt x="4393" y="19621"/>
                    <a:pt x="0" y="15229"/>
                    <a:pt x="0" y="9811"/>
                  </a:cubicBezTo>
                  <a:cubicBezTo>
                    <a:pt x="0" y="4392"/>
                    <a:pt x="4393" y="0"/>
                    <a:pt x="9811" y="0"/>
                  </a:cubicBezTo>
                  <a:cubicBezTo>
                    <a:pt x="15229" y="0"/>
                    <a:pt x="19622" y="4392"/>
                    <a:pt x="19622" y="9811"/>
                  </a:cubicBezTo>
                  <a:close/>
                </a:path>
              </a:pathLst>
            </a:custGeom>
            <a:solidFill>
              <a:srgbClr val="C2608E"/>
            </a:solidFill>
            <a:ln w="9525" cap="flat">
              <a:noFill/>
              <a:prstDash val="solid"/>
              <a:miter/>
            </a:ln>
          </p:spPr>
          <p:txBody>
            <a:bodyPr rtlCol="0" anchor="ctr"/>
            <a:lstStyle/>
            <a:p>
              <a:endParaRPr lang="en-IN"/>
            </a:p>
          </p:txBody>
        </p:sp>
        <p:sp>
          <p:nvSpPr>
            <p:cNvPr id="358" name="Freeform: Shape 357">
              <a:extLst>
                <a:ext uri="{FF2B5EF4-FFF2-40B4-BE49-F238E27FC236}">
                  <a16:creationId xmlns:a16="http://schemas.microsoft.com/office/drawing/2014/main" xmlns="" id="{604CE09F-F79C-2E7C-B608-06C456D04C44}"/>
                </a:ext>
              </a:extLst>
            </p:cNvPr>
            <p:cNvSpPr/>
            <p:nvPr/>
          </p:nvSpPr>
          <p:spPr>
            <a:xfrm>
              <a:off x="3857910" y="1349883"/>
              <a:ext cx="30480" cy="30480"/>
            </a:xfrm>
            <a:custGeom>
              <a:avLst/>
              <a:gdLst>
                <a:gd name="connsiteX0" fmla="*/ 30480 w 30480"/>
                <a:gd name="connsiteY0" fmla="*/ 15240 h 30480"/>
                <a:gd name="connsiteX1" fmla="*/ 15240 w 30480"/>
                <a:gd name="connsiteY1" fmla="*/ 30480 h 30480"/>
                <a:gd name="connsiteX2" fmla="*/ 0 w 30480"/>
                <a:gd name="connsiteY2" fmla="*/ 15240 h 30480"/>
                <a:gd name="connsiteX3" fmla="*/ 15240 w 30480"/>
                <a:gd name="connsiteY3" fmla="*/ 0 h 30480"/>
                <a:gd name="connsiteX4" fmla="*/ 30480 w 30480"/>
                <a:gd name="connsiteY4" fmla="*/ 15240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 h="30480">
                  <a:moveTo>
                    <a:pt x="30480" y="15240"/>
                  </a:moveTo>
                  <a:cubicBezTo>
                    <a:pt x="30480" y="23657"/>
                    <a:pt x="23657" y="30480"/>
                    <a:pt x="15240" y="30480"/>
                  </a:cubicBezTo>
                  <a:cubicBezTo>
                    <a:pt x="6823" y="30480"/>
                    <a:pt x="0" y="23657"/>
                    <a:pt x="0" y="15240"/>
                  </a:cubicBezTo>
                  <a:cubicBezTo>
                    <a:pt x="0" y="6823"/>
                    <a:pt x="6823" y="0"/>
                    <a:pt x="15240" y="0"/>
                  </a:cubicBezTo>
                  <a:cubicBezTo>
                    <a:pt x="23657" y="0"/>
                    <a:pt x="30480" y="6823"/>
                    <a:pt x="30480" y="15240"/>
                  </a:cubicBezTo>
                  <a:close/>
                </a:path>
              </a:pathLst>
            </a:custGeom>
            <a:solidFill>
              <a:srgbClr val="C2608E"/>
            </a:solidFill>
            <a:ln w="9525" cap="flat">
              <a:noFill/>
              <a:prstDash val="solid"/>
              <a:miter/>
            </a:ln>
          </p:spPr>
          <p:txBody>
            <a:bodyPr rtlCol="0" anchor="ctr"/>
            <a:lstStyle/>
            <a:p>
              <a:endParaRPr lang="en-IN"/>
            </a:p>
          </p:txBody>
        </p:sp>
        <p:sp>
          <p:nvSpPr>
            <p:cNvPr id="359" name="Freeform: Shape 358">
              <a:extLst>
                <a:ext uri="{FF2B5EF4-FFF2-40B4-BE49-F238E27FC236}">
                  <a16:creationId xmlns:a16="http://schemas.microsoft.com/office/drawing/2014/main" xmlns="" id="{74FDD530-C2F3-B57E-4E76-D1692908FD61}"/>
                </a:ext>
              </a:extLst>
            </p:cNvPr>
            <p:cNvSpPr/>
            <p:nvPr/>
          </p:nvSpPr>
          <p:spPr>
            <a:xfrm>
              <a:off x="3896677" y="1362456"/>
              <a:ext cx="21716" cy="21717"/>
            </a:xfrm>
            <a:custGeom>
              <a:avLst/>
              <a:gdLst>
                <a:gd name="connsiteX0" fmla="*/ 21717 w 21716"/>
                <a:gd name="connsiteY0" fmla="*/ 10859 h 21717"/>
                <a:gd name="connsiteX1" fmla="*/ 10858 w 21716"/>
                <a:gd name="connsiteY1" fmla="*/ 21717 h 21717"/>
                <a:gd name="connsiteX2" fmla="*/ 0 w 21716"/>
                <a:gd name="connsiteY2" fmla="*/ 10859 h 21717"/>
                <a:gd name="connsiteX3" fmla="*/ 10858 w 21716"/>
                <a:gd name="connsiteY3" fmla="*/ 0 h 21717"/>
                <a:gd name="connsiteX4" fmla="*/ 21717 w 21716"/>
                <a:gd name="connsiteY4" fmla="*/ 10859 h 2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6" h="21717">
                  <a:moveTo>
                    <a:pt x="21717" y="10859"/>
                  </a:moveTo>
                  <a:cubicBezTo>
                    <a:pt x="21717" y="16855"/>
                    <a:pt x="16855" y="21717"/>
                    <a:pt x="10858" y="21717"/>
                  </a:cubicBezTo>
                  <a:cubicBezTo>
                    <a:pt x="4861" y="21717"/>
                    <a:pt x="0" y="16855"/>
                    <a:pt x="0" y="10859"/>
                  </a:cubicBezTo>
                  <a:cubicBezTo>
                    <a:pt x="0" y="4862"/>
                    <a:pt x="4861" y="0"/>
                    <a:pt x="10858" y="0"/>
                  </a:cubicBezTo>
                  <a:cubicBezTo>
                    <a:pt x="16855" y="0"/>
                    <a:pt x="21717" y="4862"/>
                    <a:pt x="21717" y="10859"/>
                  </a:cubicBezTo>
                  <a:close/>
                </a:path>
              </a:pathLst>
            </a:custGeom>
            <a:solidFill>
              <a:srgbClr val="C2608E"/>
            </a:solidFill>
            <a:ln w="9525" cap="flat">
              <a:noFill/>
              <a:prstDash val="solid"/>
              <a:miter/>
            </a:ln>
          </p:spPr>
          <p:txBody>
            <a:bodyPr rtlCol="0" anchor="ctr"/>
            <a:lstStyle/>
            <a:p>
              <a:endParaRPr lang="en-IN"/>
            </a:p>
          </p:txBody>
        </p:sp>
        <p:sp>
          <p:nvSpPr>
            <p:cNvPr id="360" name="Freeform: Shape 359">
              <a:extLst>
                <a:ext uri="{FF2B5EF4-FFF2-40B4-BE49-F238E27FC236}">
                  <a16:creationId xmlns:a16="http://schemas.microsoft.com/office/drawing/2014/main" xmlns="" id="{E80E3C70-E292-6D1B-4229-F5A6532490D1}"/>
                </a:ext>
              </a:extLst>
            </p:cNvPr>
            <p:cNvSpPr/>
            <p:nvPr/>
          </p:nvSpPr>
          <p:spPr>
            <a:xfrm>
              <a:off x="3824954" y="1344453"/>
              <a:ext cx="22288" cy="22288"/>
            </a:xfrm>
            <a:custGeom>
              <a:avLst/>
              <a:gdLst>
                <a:gd name="connsiteX0" fmla="*/ 22289 w 22288"/>
                <a:gd name="connsiteY0" fmla="*/ 11144 h 22288"/>
                <a:gd name="connsiteX1" fmla="*/ 11144 w 22288"/>
                <a:gd name="connsiteY1" fmla="*/ 22288 h 22288"/>
                <a:gd name="connsiteX2" fmla="*/ 0 w 22288"/>
                <a:gd name="connsiteY2" fmla="*/ 11144 h 22288"/>
                <a:gd name="connsiteX3" fmla="*/ 11144 w 22288"/>
                <a:gd name="connsiteY3" fmla="*/ 0 h 22288"/>
                <a:gd name="connsiteX4" fmla="*/ 22289 w 22288"/>
                <a:gd name="connsiteY4" fmla="*/ 11144 h 22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 h="22288">
                  <a:moveTo>
                    <a:pt x="22289" y="11144"/>
                  </a:moveTo>
                  <a:cubicBezTo>
                    <a:pt x="22289" y="17299"/>
                    <a:pt x="17299" y="22288"/>
                    <a:pt x="11144" y="22288"/>
                  </a:cubicBezTo>
                  <a:cubicBezTo>
                    <a:pt x="4989" y="22288"/>
                    <a:pt x="0" y="17299"/>
                    <a:pt x="0" y="11144"/>
                  </a:cubicBezTo>
                  <a:cubicBezTo>
                    <a:pt x="0" y="4989"/>
                    <a:pt x="4989" y="0"/>
                    <a:pt x="11144" y="0"/>
                  </a:cubicBezTo>
                  <a:cubicBezTo>
                    <a:pt x="17299" y="0"/>
                    <a:pt x="22289" y="4989"/>
                    <a:pt x="22289" y="11144"/>
                  </a:cubicBezTo>
                  <a:close/>
                </a:path>
              </a:pathLst>
            </a:custGeom>
            <a:solidFill>
              <a:srgbClr val="C2608E"/>
            </a:solidFill>
            <a:ln w="9525" cap="flat">
              <a:noFill/>
              <a:prstDash val="solid"/>
              <a:miter/>
            </a:ln>
          </p:spPr>
          <p:txBody>
            <a:bodyPr rtlCol="0" anchor="ctr"/>
            <a:lstStyle/>
            <a:p>
              <a:endParaRPr lang="en-IN"/>
            </a:p>
          </p:txBody>
        </p:sp>
        <p:sp>
          <p:nvSpPr>
            <p:cNvPr id="361" name="Freeform: Shape 360">
              <a:extLst>
                <a:ext uri="{FF2B5EF4-FFF2-40B4-BE49-F238E27FC236}">
                  <a16:creationId xmlns:a16="http://schemas.microsoft.com/office/drawing/2014/main" xmlns="" id="{392DE6A5-9BF6-D12C-97BD-2CD9320F55ED}"/>
                </a:ext>
              </a:extLst>
            </p:cNvPr>
            <p:cNvSpPr/>
            <p:nvPr/>
          </p:nvSpPr>
          <p:spPr>
            <a:xfrm>
              <a:off x="3915251" y="1384173"/>
              <a:ext cx="21336" cy="21335"/>
            </a:xfrm>
            <a:custGeom>
              <a:avLst/>
              <a:gdLst>
                <a:gd name="connsiteX0" fmla="*/ 21336 w 21336"/>
                <a:gd name="connsiteY0" fmla="*/ 10668 h 21335"/>
                <a:gd name="connsiteX1" fmla="*/ 10668 w 21336"/>
                <a:gd name="connsiteY1" fmla="*/ 21336 h 21335"/>
                <a:gd name="connsiteX2" fmla="*/ 0 w 21336"/>
                <a:gd name="connsiteY2" fmla="*/ 10668 h 21335"/>
                <a:gd name="connsiteX3" fmla="*/ 10668 w 21336"/>
                <a:gd name="connsiteY3" fmla="*/ 0 h 21335"/>
                <a:gd name="connsiteX4" fmla="*/ 21336 w 21336"/>
                <a:gd name="connsiteY4" fmla="*/ 10668 h 2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5">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362" name="Freeform: Shape 361">
              <a:extLst>
                <a:ext uri="{FF2B5EF4-FFF2-40B4-BE49-F238E27FC236}">
                  <a16:creationId xmlns:a16="http://schemas.microsoft.com/office/drawing/2014/main" xmlns="" id="{A48D13F6-97A5-9374-FBE3-371C978C78E0}"/>
                </a:ext>
              </a:extLst>
            </p:cNvPr>
            <p:cNvSpPr/>
            <p:nvPr/>
          </p:nvSpPr>
          <p:spPr>
            <a:xfrm>
              <a:off x="3837717" y="1363884"/>
              <a:ext cx="17906" cy="17906"/>
            </a:xfrm>
            <a:custGeom>
              <a:avLst/>
              <a:gdLst>
                <a:gd name="connsiteX0" fmla="*/ 17907 w 17906"/>
                <a:gd name="connsiteY0" fmla="*/ 8954 h 17906"/>
                <a:gd name="connsiteX1" fmla="*/ 8954 w 17906"/>
                <a:gd name="connsiteY1" fmla="*/ 17907 h 17906"/>
                <a:gd name="connsiteX2" fmla="*/ 0 w 17906"/>
                <a:gd name="connsiteY2" fmla="*/ 8954 h 17906"/>
                <a:gd name="connsiteX3" fmla="*/ 8954 w 17906"/>
                <a:gd name="connsiteY3" fmla="*/ 0 h 17906"/>
                <a:gd name="connsiteX4" fmla="*/ 17907 w 17906"/>
                <a:gd name="connsiteY4" fmla="*/ 8954 h 1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6">
                  <a:moveTo>
                    <a:pt x="17907" y="8954"/>
                  </a:moveTo>
                  <a:cubicBezTo>
                    <a:pt x="17907" y="13898"/>
                    <a:pt x="13899" y="17907"/>
                    <a:pt x="8954" y="17907"/>
                  </a:cubicBezTo>
                  <a:cubicBezTo>
                    <a:pt x="4009" y="17907"/>
                    <a:pt x="0" y="13898"/>
                    <a:pt x="0" y="8954"/>
                  </a:cubicBezTo>
                  <a:cubicBezTo>
                    <a:pt x="0" y="4009"/>
                    <a:pt x="4009" y="0"/>
                    <a:pt x="8954" y="0"/>
                  </a:cubicBezTo>
                  <a:cubicBezTo>
                    <a:pt x="13898" y="0"/>
                    <a:pt x="17907" y="4009"/>
                    <a:pt x="17907" y="8954"/>
                  </a:cubicBezTo>
                  <a:close/>
                </a:path>
              </a:pathLst>
            </a:custGeom>
            <a:solidFill>
              <a:srgbClr val="C2608E"/>
            </a:solidFill>
            <a:ln w="9525" cap="flat">
              <a:noFill/>
              <a:prstDash val="solid"/>
              <a:miter/>
            </a:ln>
          </p:spPr>
          <p:txBody>
            <a:bodyPr rtlCol="0" anchor="ctr"/>
            <a:lstStyle/>
            <a:p>
              <a:endParaRPr lang="en-IN"/>
            </a:p>
          </p:txBody>
        </p:sp>
        <p:sp>
          <p:nvSpPr>
            <p:cNvPr id="363" name="Freeform: Shape 362">
              <a:extLst>
                <a:ext uri="{FF2B5EF4-FFF2-40B4-BE49-F238E27FC236}">
                  <a16:creationId xmlns:a16="http://schemas.microsoft.com/office/drawing/2014/main" xmlns="" id="{87B852CA-D825-D118-D677-4B43C6662E19}"/>
                </a:ext>
              </a:extLst>
            </p:cNvPr>
            <p:cNvSpPr/>
            <p:nvPr/>
          </p:nvSpPr>
          <p:spPr>
            <a:xfrm>
              <a:off x="3940968" y="1376267"/>
              <a:ext cx="31623" cy="31622"/>
            </a:xfrm>
            <a:custGeom>
              <a:avLst/>
              <a:gdLst>
                <a:gd name="connsiteX0" fmla="*/ 31623 w 31623"/>
                <a:gd name="connsiteY0" fmla="*/ 15812 h 31622"/>
                <a:gd name="connsiteX1" fmla="*/ 15812 w 31623"/>
                <a:gd name="connsiteY1" fmla="*/ 31623 h 31622"/>
                <a:gd name="connsiteX2" fmla="*/ 0 w 31623"/>
                <a:gd name="connsiteY2" fmla="*/ 15812 h 31622"/>
                <a:gd name="connsiteX3" fmla="*/ 15812 w 31623"/>
                <a:gd name="connsiteY3" fmla="*/ 0 h 31622"/>
                <a:gd name="connsiteX4" fmla="*/ 31623 w 31623"/>
                <a:gd name="connsiteY4" fmla="*/ 15812 h 31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23" h="31622">
                  <a:moveTo>
                    <a:pt x="31623" y="15812"/>
                  </a:moveTo>
                  <a:cubicBezTo>
                    <a:pt x="31623" y="24544"/>
                    <a:pt x="24544" y="31623"/>
                    <a:pt x="15812" y="31623"/>
                  </a:cubicBezTo>
                  <a:cubicBezTo>
                    <a:pt x="7079" y="31623"/>
                    <a:pt x="0" y="24544"/>
                    <a:pt x="0" y="15812"/>
                  </a:cubicBezTo>
                  <a:cubicBezTo>
                    <a:pt x="0" y="7079"/>
                    <a:pt x="7079" y="0"/>
                    <a:pt x="15812" y="0"/>
                  </a:cubicBezTo>
                  <a:cubicBezTo>
                    <a:pt x="24544" y="0"/>
                    <a:pt x="31623" y="7079"/>
                    <a:pt x="31623" y="15812"/>
                  </a:cubicBezTo>
                  <a:close/>
                </a:path>
              </a:pathLst>
            </a:custGeom>
            <a:solidFill>
              <a:srgbClr val="C2608E"/>
            </a:solidFill>
            <a:ln w="9525" cap="flat">
              <a:noFill/>
              <a:prstDash val="solid"/>
              <a:miter/>
            </a:ln>
          </p:spPr>
          <p:txBody>
            <a:bodyPr rtlCol="0" anchor="ctr"/>
            <a:lstStyle/>
            <a:p>
              <a:endParaRPr lang="en-IN"/>
            </a:p>
          </p:txBody>
        </p:sp>
        <p:sp>
          <p:nvSpPr>
            <p:cNvPr id="364" name="Freeform: Shape 363">
              <a:extLst>
                <a:ext uri="{FF2B5EF4-FFF2-40B4-BE49-F238E27FC236}">
                  <a16:creationId xmlns:a16="http://schemas.microsoft.com/office/drawing/2014/main" xmlns="" id="{D61142DD-D8BB-2253-B680-0339A2E70A83}"/>
                </a:ext>
              </a:extLst>
            </p:cNvPr>
            <p:cNvSpPr/>
            <p:nvPr/>
          </p:nvSpPr>
          <p:spPr>
            <a:xfrm>
              <a:off x="3974115" y="1372076"/>
              <a:ext cx="32575" cy="32575"/>
            </a:xfrm>
            <a:custGeom>
              <a:avLst/>
              <a:gdLst>
                <a:gd name="connsiteX0" fmla="*/ 32575 w 32575"/>
                <a:gd name="connsiteY0" fmla="*/ 16288 h 32575"/>
                <a:gd name="connsiteX1" fmla="*/ 16288 w 32575"/>
                <a:gd name="connsiteY1" fmla="*/ 32575 h 32575"/>
                <a:gd name="connsiteX2" fmla="*/ 0 w 32575"/>
                <a:gd name="connsiteY2" fmla="*/ 16288 h 32575"/>
                <a:gd name="connsiteX3" fmla="*/ 16288 w 32575"/>
                <a:gd name="connsiteY3" fmla="*/ 0 h 32575"/>
                <a:gd name="connsiteX4" fmla="*/ 32575 w 32575"/>
                <a:gd name="connsiteY4" fmla="*/ 16288 h 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2575">
                  <a:moveTo>
                    <a:pt x="32575" y="16288"/>
                  </a:moveTo>
                  <a:cubicBezTo>
                    <a:pt x="32575" y="25283"/>
                    <a:pt x="25283" y="32575"/>
                    <a:pt x="16288" y="32575"/>
                  </a:cubicBezTo>
                  <a:cubicBezTo>
                    <a:pt x="7292" y="32575"/>
                    <a:pt x="0" y="25283"/>
                    <a:pt x="0" y="16288"/>
                  </a:cubicBezTo>
                  <a:cubicBezTo>
                    <a:pt x="0" y="7292"/>
                    <a:pt x="7292" y="0"/>
                    <a:pt x="16288" y="0"/>
                  </a:cubicBezTo>
                  <a:cubicBezTo>
                    <a:pt x="25283" y="0"/>
                    <a:pt x="32575" y="7292"/>
                    <a:pt x="32575" y="16288"/>
                  </a:cubicBezTo>
                  <a:close/>
                </a:path>
              </a:pathLst>
            </a:custGeom>
            <a:solidFill>
              <a:srgbClr val="C2608E"/>
            </a:solidFill>
            <a:ln w="9525" cap="flat">
              <a:noFill/>
              <a:prstDash val="solid"/>
              <a:miter/>
            </a:ln>
          </p:spPr>
          <p:txBody>
            <a:bodyPr rtlCol="0" anchor="ctr"/>
            <a:lstStyle/>
            <a:p>
              <a:endParaRPr lang="en-IN"/>
            </a:p>
          </p:txBody>
        </p:sp>
        <p:sp>
          <p:nvSpPr>
            <p:cNvPr id="365" name="Freeform: Shape 364">
              <a:extLst>
                <a:ext uri="{FF2B5EF4-FFF2-40B4-BE49-F238E27FC236}">
                  <a16:creationId xmlns:a16="http://schemas.microsoft.com/office/drawing/2014/main" xmlns="" id="{7E4EB06F-0E63-7CEE-170B-507F14DFA3A5}"/>
                </a:ext>
              </a:extLst>
            </p:cNvPr>
            <p:cNvSpPr/>
            <p:nvPr/>
          </p:nvSpPr>
          <p:spPr>
            <a:xfrm>
              <a:off x="4010977" y="1376172"/>
              <a:ext cx="18859" cy="18859"/>
            </a:xfrm>
            <a:custGeom>
              <a:avLst/>
              <a:gdLst>
                <a:gd name="connsiteX0" fmla="*/ 18859 w 18859"/>
                <a:gd name="connsiteY0" fmla="*/ 9430 h 18859"/>
                <a:gd name="connsiteX1" fmla="*/ 9430 w 18859"/>
                <a:gd name="connsiteY1" fmla="*/ 18860 h 18859"/>
                <a:gd name="connsiteX2" fmla="*/ 0 w 18859"/>
                <a:gd name="connsiteY2" fmla="*/ 9430 h 18859"/>
                <a:gd name="connsiteX3" fmla="*/ 9430 w 18859"/>
                <a:gd name="connsiteY3" fmla="*/ 0 h 18859"/>
                <a:gd name="connsiteX4" fmla="*/ 18859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59" y="9430"/>
                  </a:moveTo>
                  <a:cubicBezTo>
                    <a:pt x="18859" y="14638"/>
                    <a:pt x="14638" y="18860"/>
                    <a:pt x="9430" y="18860"/>
                  </a:cubicBezTo>
                  <a:cubicBezTo>
                    <a:pt x="4222" y="18860"/>
                    <a:pt x="0" y="14638"/>
                    <a:pt x="0" y="9430"/>
                  </a:cubicBezTo>
                  <a:cubicBezTo>
                    <a:pt x="0" y="4222"/>
                    <a:pt x="4222" y="0"/>
                    <a:pt x="9430" y="0"/>
                  </a:cubicBezTo>
                  <a:cubicBezTo>
                    <a:pt x="14638" y="0"/>
                    <a:pt x="18859" y="4222"/>
                    <a:pt x="18859" y="9430"/>
                  </a:cubicBezTo>
                  <a:close/>
                </a:path>
              </a:pathLst>
            </a:custGeom>
            <a:solidFill>
              <a:srgbClr val="C2608E"/>
            </a:solidFill>
            <a:ln w="9525" cap="flat">
              <a:noFill/>
              <a:prstDash val="solid"/>
              <a:miter/>
            </a:ln>
          </p:spPr>
          <p:txBody>
            <a:bodyPr rtlCol="0" anchor="ctr"/>
            <a:lstStyle/>
            <a:p>
              <a:endParaRPr lang="en-IN"/>
            </a:p>
          </p:txBody>
        </p:sp>
        <p:sp>
          <p:nvSpPr>
            <p:cNvPr id="366" name="Freeform: Shape 365">
              <a:extLst>
                <a:ext uri="{FF2B5EF4-FFF2-40B4-BE49-F238E27FC236}">
                  <a16:creationId xmlns:a16="http://schemas.microsoft.com/office/drawing/2014/main" xmlns="" id="{3DEFE449-C46C-03AA-9B5D-9614B20E8741}"/>
                </a:ext>
              </a:extLst>
            </p:cNvPr>
            <p:cNvSpPr/>
            <p:nvPr/>
          </p:nvSpPr>
          <p:spPr>
            <a:xfrm>
              <a:off x="3849814" y="1384173"/>
              <a:ext cx="24574" cy="24574"/>
            </a:xfrm>
            <a:custGeom>
              <a:avLst/>
              <a:gdLst>
                <a:gd name="connsiteX0" fmla="*/ 24575 w 24574"/>
                <a:gd name="connsiteY0" fmla="*/ 12287 h 24574"/>
                <a:gd name="connsiteX1" fmla="*/ 12287 w 24574"/>
                <a:gd name="connsiteY1" fmla="*/ 24575 h 24574"/>
                <a:gd name="connsiteX2" fmla="*/ 0 w 24574"/>
                <a:gd name="connsiteY2" fmla="*/ 12287 h 24574"/>
                <a:gd name="connsiteX3" fmla="*/ 12287 w 24574"/>
                <a:gd name="connsiteY3" fmla="*/ 0 h 24574"/>
                <a:gd name="connsiteX4" fmla="*/ 24575 w 24574"/>
                <a:gd name="connsiteY4" fmla="*/ 12287 h 24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74" h="24574">
                  <a:moveTo>
                    <a:pt x="24575" y="12287"/>
                  </a:moveTo>
                  <a:cubicBezTo>
                    <a:pt x="24575" y="19073"/>
                    <a:pt x="19073" y="24575"/>
                    <a:pt x="12287" y="24575"/>
                  </a:cubicBezTo>
                  <a:cubicBezTo>
                    <a:pt x="5501" y="24575"/>
                    <a:pt x="0" y="19073"/>
                    <a:pt x="0" y="12287"/>
                  </a:cubicBezTo>
                  <a:cubicBezTo>
                    <a:pt x="0" y="5501"/>
                    <a:pt x="5501" y="0"/>
                    <a:pt x="12287" y="0"/>
                  </a:cubicBezTo>
                  <a:cubicBezTo>
                    <a:pt x="19073" y="0"/>
                    <a:pt x="24575" y="5501"/>
                    <a:pt x="24575" y="12287"/>
                  </a:cubicBezTo>
                  <a:close/>
                </a:path>
              </a:pathLst>
            </a:custGeom>
            <a:solidFill>
              <a:srgbClr val="C2608E"/>
            </a:solidFill>
            <a:ln w="9525" cap="flat">
              <a:noFill/>
              <a:prstDash val="solid"/>
              <a:miter/>
            </a:ln>
          </p:spPr>
          <p:txBody>
            <a:bodyPr rtlCol="0" anchor="ctr"/>
            <a:lstStyle/>
            <a:p>
              <a:endParaRPr lang="en-IN"/>
            </a:p>
          </p:txBody>
        </p:sp>
        <p:sp>
          <p:nvSpPr>
            <p:cNvPr id="367" name="Freeform: Shape 366">
              <a:extLst>
                <a:ext uri="{FF2B5EF4-FFF2-40B4-BE49-F238E27FC236}">
                  <a16:creationId xmlns:a16="http://schemas.microsoft.com/office/drawing/2014/main" xmlns="" id="{C096B3F9-02B4-8379-F673-0EC8BE585A9D}"/>
                </a:ext>
              </a:extLst>
            </p:cNvPr>
            <p:cNvSpPr/>
            <p:nvPr/>
          </p:nvSpPr>
          <p:spPr>
            <a:xfrm>
              <a:off x="3879246" y="1383220"/>
              <a:ext cx="29146" cy="29146"/>
            </a:xfrm>
            <a:custGeom>
              <a:avLst/>
              <a:gdLst>
                <a:gd name="connsiteX0" fmla="*/ 29146 w 29146"/>
                <a:gd name="connsiteY0" fmla="*/ 14573 h 29146"/>
                <a:gd name="connsiteX1" fmla="*/ 14573 w 29146"/>
                <a:gd name="connsiteY1" fmla="*/ 29146 h 29146"/>
                <a:gd name="connsiteX2" fmla="*/ 0 w 29146"/>
                <a:gd name="connsiteY2" fmla="*/ 14573 h 29146"/>
                <a:gd name="connsiteX3" fmla="*/ 14573 w 29146"/>
                <a:gd name="connsiteY3" fmla="*/ 0 h 29146"/>
                <a:gd name="connsiteX4" fmla="*/ 29146 w 29146"/>
                <a:gd name="connsiteY4" fmla="*/ 14573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 h="29146">
                  <a:moveTo>
                    <a:pt x="29146" y="14573"/>
                  </a:moveTo>
                  <a:cubicBezTo>
                    <a:pt x="29146" y="22622"/>
                    <a:pt x="22622" y="29146"/>
                    <a:pt x="14573" y="29146"/>
                  </a:cubicBezTo>
                  <a:cubicBezTo>
                    <a:pt x="6524" y="29146"/>
                    <a:pt x="0" y="22622"/>
                    <a:pt x="0" y="14573"/>
                  </a:cubicBezTo>
                  <a:cubicBezTo>
                    <a:pt x="0" y="6525"/>
                    <a:pt x="6524" y="0"/>
                    <a:pt x="14573" y="0"/>
                  </a:cubicBezTo>
                  <a:cubicBezTo>
                    <a:pt x="22622" y="0"/>
                    <a:pt x="29146" y="6525"/>
                    <a:pt x="29146" y="14573"/>
                  </a:cubicBezTo>
                  <a:close/>
                </a:path>
              </a:pathLst>
            </a:custGeom>
            <a:solidFill>
              <a:srgbClr val="C2608E"/>
            </a:solidFill>
            <a:ln w="9525" cap="flat">
              <a:noFill/>
              <a:prstDash val="solid"/>
              <a:miter/>
            </a:ln>
          </p:spPr>
          <p:txBody>
            <a:bodyPr rtlCol="0" anchor="ctr"/>
            <a:lstStyle/>
            <a:p>
              <a:endParaRPr lang="en-IN"/>
            </a:p>
          </p:txBody>
        </p:sp>
        <p:sp>
          <p:nvSpPr>
            <p:cNvPr id="368" name="Freeform: Shape 367">
              <a:extLst>
                <a:ext uri="{FF2B5EF4-FFF2-40B4-BE49-F238E27FC236}">
                  <a16:creationId xmlns:a16="http://schemas.microsoft.com/office/drawing/2014/main" xmlns="" id="{7E6F65E6-EC75-10E2-50EE-5D2128C1395F}"/>
                </a:ext>
              </a:extLst>
            </p:cNvPr>
            <p:cNvSpPr/>
            <p:nvPr/>
          </p:nvSpPr>
          <p:spPr>
            <a:xfrm>
              <a:off x="3925062" y="1407890"/>
              <a:ext cx="29908" cy="29908"/>
            </a:xfrm>
            <a:custGeom>
              <a:avLst/>
              <a:gdLst>
                <a:gd name="connsiteX0" fmla="*/ 29909 w 29908"/>
                <a:gd name="connsiteY0" fmla="*/ 14954 h 29908"/>
                <a:gd name="connsiteX1" fmla="*/ 14954 w 29908"/>
                <a:gd name="connsiteY1" fmla="*/ 29909 h 29908"/>
                <a:gd name="connsiteX2" fmla="*/ 0 w 29908"/>
                <a:gd name="connsiteY2" fmla="*/ 14954 h 29908"/>
                <a:gd name="connsiteX3" fmla="*/ 14954 w 29908"/>
                <a:gd name="connsiteY3" fmla="*/ 0 h 29908"/>
                <a:gd name="connsiteX4" fmla="*/ 29909 w 29908"/>
                <a:gd name="connsiteY4" fmla="*/ 14954 h 2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8" h="29908">
                  <a:moveTo>
                    <a:pt x="29909" y="14954"/>
                  </a:moveTo>
                  <a:cubicBezTo>
                    <a:pt x="29909" y="23213"/>
                    <a:pt x="23213" y="29909"/>
                    <a:pt x="14954" y="29909"/>
                  </a:cubicBezTo>
                  <a:cubicBezTo>
                    <a:pt x="6695" y="29909"/>
                    <a:pt x="0" y="23213"/>
                    <a:pt x="0" y="14954"/>
                  </a:cubicBezTo>
                  <a:cubicBezTo>
                    <a:pt x="0" y="6695"/>
                    <a:pt x="6695" y="0"/>
                    <a:pt x="14954" y="0"/>
                  </a:cubicBezTo>
                  <a:cubicBezTo>
                    <a:pt x="23213" y="0"/>
                    <a:pt x="29909" y="6695"/>
                    <a:pt x="29909" y="14954"/>
                  </a:cubicBezTo>
                  <a:close/>
                </a:path>
              </a:pathLst>
            </a:custGeom>
            <a:solidFill>
              <a:srgbClr val="C2608E"/>
            </a:solidFill>
            <a:ln w="9525" cap="flat">
              <a:noFill/>
              <a:prstDash val="solid"/>
              <a:miter/>
            </a:ln>
          </p:spPr>
          <p:txBody>
            <a:bodyPr rtlCol="0" anchor="ctr"/>
            <a:lstStyle/>
            <a:p>
              <a:endParaRPr lang="en-IN"/>
            </a:p>
          </p:txBody>
        </p:sp>
        <p:sp>
          <p:nvSpPr>
            <p:cNvPr id="369" name="Freeform: Shape 368">
              <a:extLst>
                <a:ext uri="{FF2B5EF4-FFF2-40B4-BE49-F238E27FC236}">
                  <a16:creationId xmlns:a16="http://schemas.microsoft.com/office/drawing/2014/main" xmlns="" id="{4AAF0288-F81C-37F6-6308-2F176E5B414C}"/>
                </a:ext>
              </a:extLst>
            </p:cNvPr>
            <p:cNvSpPr/>
            <p:nvPr/>
          </p:nvSpPr>
          <p:spPr>
            <a:xfrm>
              <a:off x="3888390" y="1425225"/>
              <a:ext cx="33337" cy="33337"/>
            </a:xfrm>
            <a:custGeom>
              <a:avLst/>
              <a:gdLst>
                <a:gd name="connsiteX0" fmla="*/ 33338 w 33337"/>
                <a:gd name="connsiteY0" fmla="*/ 16669 h 33337"/>
                <a:gd name="connsiteX1" fmla="*/ 16669 w 33337"/>
                <a:gd name="connsiteY1" fmla="*/ 33338 h 33337"/>
                <a:gd name="connsiteX2" fmla="*/ 0 w 33337"/>
                <a:gd name="connsiteY2" fmla="*/ 16669 h 33337"/>
                <a:gd name="connsiteX3" fmla="*/ 16669 w 33337"/>
                <a:gd name="connsiteY3" fmla="*/ 0 h 33337"/>
                <a:gd name="connsiteX4" fmla="*/ 33338 w 33337"/>
                <a:gd name="connsiteY4" fmla="*/ 16669 h 3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37">
                  <a:moveTo>
                    <a:pt x="33338" y="16669"/>
                  </a:moveTo>
                  <a:cubicBezTo>
                    <a:pt x="33338" y="25875"/>
                    <a:pt x="25875" y="33338"/>
                    <a:pt x="16669" y="33338"/>
                  </a:cubicBezTo>
                  <a:cubicBezTo>
                    <a:pt x="7463" y="33338"/>
                    <a:pt x="0" y="25875"/>
                    <a:pt x="0" y="16669"/>
                  </a:cubicBezTo>
                  <a:cubicBezTo>
                    <a:pt x="0" y="7463"/>
                    <a:pt x="7463" y="0"/>
                    <a:pt x="16669" y="0"/>
                  </a:cubicBezTo>
                  <a:cubicBezTo>
                    <a:pt x="25875" y="0"/>
                    <a:pt x="33338" y="7463"/>
                    <a:pt x="33338" y="16669"/>
                  </a:cubicBezTo>
                  <a:close/>
                </a:path>
              </a:pathLst>
            </a:custGeom>
            <a:solidFill>
              <a:srgbClr val="C2608E"/>
            </a:solidFill>
            <a:ln w="9525" cap="flat">
              <a:noFill/>
              <a:prstDash val="solid"/>
              <a:miter/>
            </a:ln>
          </p:spPr>
          <p:txBody>
            <a:bodyPr rtlCol="0" anchor="ctr"/>
            <a:lstStyle/>
            <a:p>
              <a:endParaRPr lang="en-IN"/>
            </a:p>
          </p:txBody>
        </p:sp>
        <p:sp>
          <p:nvSpPr>
            <p:cNvPr id="370" name="Freeform: Shape 369">
              <a:extLst>
                <a:ext uri="{FF2B5EF4-FFF2-40B4-BE49-F238E27FC236}">
                  <a16:creationId xmlns:a16="http://schemas.microsoft.com/office/drawing/2014/main" xmlns="" id="{79FB8AAB-6AD9-1B74-BD38-0A2072E9F1F4}"/>
                </a:ext>
              </a:extLst>
            </p:cNvPr>
            <p:cNvSpPr/>
            <p:nvPr/>
          </p:nvSpPr>
          <p:spPr>
            <a:xfrm>
              <a:off x="3875436" y="1414938"/>
              <a:ext cx="18287" cy="18288"/>
            </a:xfrm>
            <a:custGeom>
              <a:avLst/>
              <a:gdLst>
                <a:gd name="connsiteX0" fmla="*/ 18288 w 18287"/>
                <a:gd name="connsiteY0" fmla="*/ 9144 h 18288"/>
                <a:gd name="connsiteX1" fmla="*/ 9144 w 18287"/>
                <a:gd name="connsiteY1" fmla="*/ 18288 h 18288"/>
                <a:gd name="connsiteX2" fmla="*/ 0 w 18287"/>
                <a:gd name="connsiteY2" fmla="*/ 9144 h 18288"/>
                <a:gd name="connsiteX3" fmla="*/ 9144 w 18287"/>
                <a:gd name="connsiteY3" fmla="*/ 0 h 18288"/>
                <a:gd name="connsiteX4" fmla="*/ 18288 w 18287"/>
                <a:gd name="connsiteY4" fmla="*/ 9144 h 1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8">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371" name="Freeform: Shape 370">
              <a:extLst>
                <a:ext uri="{FF2B5EF4-FFF2-40B4-BE49-F238E27FC236}">
                  <a16:creationId xmlns:a16="http://schemas.microsoft.com/office/drawing/2014/main" xmlns="" id="{D0D58637-7481-E084-7734-B08184266EFF}"/>
                </a:ext>
              </a:extLst>
            </p:cNvPr>
            <p:cNvSpPr/>
            <p:nvPr/>
          </p:nvSpPr>
          <p:spPr>
            <a:xfrm>
              <a:off x="3798855" y="1356741"/>
              <a:ext cx="26098" cy="26098"/>
            </a:xfrm>
            <a:custGeom>
              <a:avLst/>
              <a:gdLst>
                <a:gd name="connsiteX0" fmla="*/ 26099 w 26098"/>
                <a:gd name="connsiteY0" fmla="*/ 13049 h 26098"/>
                <a:gd name="connsiteX1" fmla="*/ 13049 w 26098"/>
                <a:gd name="connsiteY1" fmla="*/ 26099 h 26098"/>
                <a:gd name="connsiteX2" fmla="*/ 0 w 26098"/>
                <a:gd name="connsiteY2" fmla="*/ 13049 h 26098"/>
                <a:gd name="connsiteX3" fmla="*/ 13049 w 26098"/>
                <a:gd name="connsiteY3" fmla="*/ 0 h 26098"/>
                <a:gd name="connsiteX4" fmla="*/ 26099 w 26098"/>
                <a:gd name="connsiteY4" fmla="*/ 13049 h 2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 h="26098">
                  <a:moveTo>
                    <a:pt x="26099" y="13049"/>
                  </a:moveTo>
                  <a:cubicBezTo>
                    <a:pt x="26099" y="20256"/>
                    <a:pt x="20256" y="26099"/>
                    <a:pt x="13049" y="26099"/>
                  </a:cubicBezTo>
                  <a:cubicBezTo>
                    <a:pt x="5843" y="26099"/>
                    <a:pt x="0" y="20256"/>
                    <a:pt x="0" y="13049"/>
                  </a:cubicBezTo>
                  <a:cubicBezTo>
                    <a:pt x="0" y="5842"/>
                    <a:pt x="5843" y="0"/>
                    <a:pt x="13049" y="0"/>
                  </a:cubicBezTo>
                  <a:cubicBezTo>
                    <a:pt x="20256" y="0"/>
                    <a:pt x="26099" y="5842"/>
                    <a:pt x="26099" y="13049"/>
                  </a:cubicBezTo>
                  <a:close/>
                </a:path>
              </a:pathLst>
            </a:custGeom>
            <a:solidFill>
              <a:srgbClr val="C2608E"/>
            </a:solidFill>
            <a:ln w="9525" cap="flat">
              <a:noFill/>
              <a:prstDash val="solid"/>
              <a:miter/>
            </a:ln>
          </p:spPr>
          <p:txBody>
            <a:bodyPr rtlCol="0" anchor="ctr"/>
            <a:lstStyle/>
            <a:p>
              <a:endParaRPr lang="en-IN"/>
            </a:p>
          </p:txBody>
        </p:sp>
        <p:sp>
          <p:nvSpPr>
            <p:cNvPr id="372" name="Freeform: Shape 371">
              <a:extLst>
                <a:ext uri="{FF2B5EF4-FFF2-40B4-BE49-F238E27FC236}">
                  <a16:creationId xmlns:a16="http://schemas.microsoft.com/office/drawing/2014/main" xmlns="" id="{52D8642D-82D1-D021-D7DF-6B43A25BC925}"/>
                </a:ext>
              </a:extLst>
            </p:cNvPr>
            <p:cNvSpPr/>
            <p:nvPr/>
          </p:nvSpPr>
          <p:spPr>
            <a:xfrm>
              <a:off x="3813714" y="1387411"/>
              <a:ext cx="30861" cy="30860"/>
            </a:xfrm>
            <a:custGeom>
              <a:avLst/>
              <a:gdLst>
                <a:gd name="connsiteX0" fmla="*/ 30861 w 30861"/>
                <a:gd name="connsiteY0" fmla="*/ 15430 h 30860"/>
                <a:gd name="connsiteX1" fmla="*/ 15431 w 30861"/>
                <a:gd name="connsiteY1" fmla="*/ 30861 h 30860"/>
                <a:gd name="connsiteX2" fmla="*/ 0 w 30861"/>
                <a:gd name="connsiteY2" fmla="*/ 15430 h 30860"/>
                <a:gd name="connsiteX3" fmla="*/ 15431 w 30861"/>
                <a:gd name="connsiteY3" fmla="*/ 0 h 30860"/>
                <a:gd name="connsiteX4" fmla="*/ 30861 w 30861"/>
                <a:gd name="connsiteY4" fmla="*/ 15430 h 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61" h="30860">
                  <a:moveTo>
                    <a:pt x="30861" y="15430"/>
                  </a:moveTo>
                  <a:cubicBezTo>
                    <a:pt x="30861" y="23953"/>
                    <a:pt x="23952" y="30861"/>
                    <a:pt x="15431" y="30861"/>
                  </a:cubicBezTo>
                  <a:cubicBezTo>
                    <a:pt x="6908" y="30861"/>
                    <a:pt x="0" y="23952"/>
                    <a:pt x="0" y="15430"/>
                  </a:cubicBezTo>
                  <a:cubicBezTo>
                    <a:pt x="0" y="6908"/>
                    <a:pt x="6909" y="0"/>
                    <a:pt x="15431" y="0"/>
                  </a:cubicBezTo>
                  <a:cubicBezTo>
                    <a:pt x="23953" y="0"/>
                    <a:pt x="30861" y="6908"/>
                    <a:pt x="30861" y="15430"/>
                  </a:cubicBezTo>
                  <a:close/>
                </a:path>
              </a:pathLst>
            </a:custGeom>
            <a:solidFill>
              <a:srgbClr val="C2608E"/>
            </a:solidFill>
            <a:ln w="9525" cap="flat">
              <a:noFill/>
              <a:prstDash val="solid"/>
              <a:miter/>
            </a:ln>
          </p:spPr>
          <p:txBody>
            <a:bodyPr rtlCol="0" anchor="ctr"/>
            <a:lstStyle/>
            <a:p>
              <a:endParaRPr lang="en-IN"/>
            </a:p>
          </p:txBody>
        </p:sp>
        <p:sp>
          <p:nvSpPr>
            <p:cNvPr id="373" name="Freeform: Shape 372">
              <a:extLst>
                <a:ext uri="{FF2B5EF4-FFF2-40B4-BE49-F238E27FC236}">
                  <a16:creationId xmlns:a16="http://schemas.microsoft.com/office/drawing/2014/main" xmlns="" id="{53B664F1-C62B-7340-F6D0-32A49189FACE}"/>
                </a:ext>
              </a:extLst>
            </p:cNvPr>
            <p:cNvSpPr/>
            <p:nvPr/>
          </p:nvSpPr>
          <p:spPr>
            <a:xfrm>
              <a:off x="3819906" y="1419891"/>
              <a:ext cx="21336" cy="21335"/>
            </a:xfrm>
            <a:custGeom>
              <a:avLst/>
              <a:gdLst>
                <a:gd name="connsiteX0" fmla="*/ 21336 w 21336"/>
                <a:gd name="connsiteY0" fmla="*/ 10668 h 21335"/>
                <a:gd name="connsiteX1" fmla="*/ 10668 w 21336"/>
                <a:gd name="connsiteY1" fmla="*/ 21336 h 21335"/>
                <a:gd name="connsiteX2" fmla="*/ 0 w 21336"/>
                <a:gd name="connsiteY2" fmla="*/ 10668 h 21335"/>
                <a:gd name="connsiteX3" fmla="*/ 10668 w 21336"/>
                <a:gd name="connsiteY3" fmla="*/ 0 h 21335"/>
                <a:gd name="connsiteX4" fmla="*/ 21336 w 21336"/>
                <a:gd name="connsiteY4" fmla="*/ 10668 h 2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5">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374" name="Freeform: Shape 373">
              <a:extLst>
                <a:ext uri="{FF2B5EF4-FFF2-40B4-BE49-F238E27FC236}">
                  <a16:creationId xmlns:a16="http://schemas.microsoft.com/office/drawing/2014/main" xmlns="" id="{0754CFC7-4020-7BD4-C668-0046C20F4FF7}"/>
                </a:ext>
              </a:extLst>
            </p:cNvPr>
            <p:cNvSpPr/>
            <p:nvPr/>
          </p:nvSpPr>
          <p:spPr>
            <a:xfrm>
              <a:off x="3843051" y="1414938"/>
              <a:ext cx="28003" cy="28003"/>
            </a:xfrm>
            <a:custGeom>
              <a:avLst/>
              <a:gdLst>
                <a:gd name="connsiteX0" fmla="*/ 28004 w 28003"/>
                <a:gd name="connsiteY0" fmla="*/ 14002 h 28003"/>
                <a:gd name="connsiteX1" fmla="*/ 14002 w 28003"/>
                <a:gd name="connsiteY1" fmla="*/ 28004 h 28003"/>
                <a:gd name="connsiteX2" fmla="*/ 0 w 28003"/>
                <a:gd name="connsiteY2" fmla="*/ 14002 h 28003"/>
                <a:gd name="connsiteX3" fmla="*/ 14002 w 28003"/>
                <a:gd name="connsiteY3" fmla="*/ 0 h 28003"/>
                <a:gd name="connsiteX4" fmla="*/ 28004 w 28003"/>
                <a:gd name="connsiteY4" fmla="*/ 14002 h 2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03" h="28003">
                  <a:moveTo>
                    <a:pt x="28004" y="14002"/>
                  </a:moveTo>
                  <a:cubicBezTo>
                    <a:pt x="28004" y="21735"/>
                    <a:pt x="21735" y="28004"/>
                    <a:pt x="14002" y="28004"/>
                  </a:cubicBezTo>
                  <a:cubicBezTo>
                    <a:pt x="6269" y="28004"/>
                    <a:pt x="0" y="21735"/>
                    <a:pt x="0" y="14002"/>
                  </a:cubicBezTo>
                  <a:cubicBezTo>
                    <a:pt x="0" y="6269"/>
                    <a:pt x="6269" y="0"/>
                    <a:pt x="14002" y="0"/>
                  </a:cubicBezTo>
                  <a:cubicBezTo>
                    <a:pt x="21735" y="0"/>
                    <a:pt x="28004" y="6269"/>
                    <a:pt x="28004" y="14002"/>
                  </a:cubicBezTo>
                  <a:close/>
                </a:path>
              </a:pathLst>
            </a:custGeom>
            <a:solidFill>
              <a:srgbClr val="C2608E"/>
            </a:solidFill>
            <a:ln w="9525" cap="flat">
              <a:noFill/>
              <a:prstDash val="solid"/>
              <a:miter/>
            </a:ln>
          </p:spPr>
          <p:txBody>
            <a:bodyPr rtlCol="0" anchor="ctr"/>
            <a:lstStyle/>
            <a:p>
              <a:endParaRPr lang="en-IN"/>
            </a:p>
          </p:txBody>
        </p:sp>
        <p:sp>
          <p:nvSpPr>
            <p:cNvPr id="375" name="Freeform: Shape 374">
              <a:extLst>
                <a:ext uri="{FF2B5EF4-FFF2-40B4-BE49-F238E27FC236}">
                  <a16:creationId xmlns:a16="http://schemas.microsoft.com/office/drawing/2014/main" xmlns="" id="{3A4AD592-668C-CF6B-6448-C7D19D717F84}"/>
                </a:ext>
              </a:extLst>
            </p:cNvPr>
            <p:cNvSpPr/>
            <p:nvPr/>
          </p:nvSpPr>
          <p:spPr>
            <a:xfrm>
              <a:off x="3956780" y="1412462"/>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6"/>
                    <a:pt x="14785" y="19050"/>
                    <a:pt x="9525" y="19050"/>
                  </a:cubicBezTo>
                  <a:cubicBezTo>
                    <a:pt x="4265" y="19050"/>
                    <a:pt x="0" y="14786"/>
                    <a:pt x="0" y="9525"/>
                  </a:cubicBezTo>
                  <a:cubicBezTo>
                    <a:pt x="0" y="4265"/>
                    <a:pt x="4265" y="0"/>
                    <a:pt x="9525" y="0"/>
                  </a:cubicBezTo>
                  <a:cubicBezTo>
                    <a:pt x="14785" y="0"/>
                    <a:pt x="19050" y="4265"/>
                    <a:pt x="19050" y="9525"/>
                  </a:cubicBezTo>
                  <a:close/>
                </a:path>
              </a:pathLst>
            </a:custGeom>
            <a:solidFill>
              <a:srgbClr val="C2608E"/>
            </a:solidFill>
            <a:ln w="9525" cap="flat">
              <a:noFill/>
              <a:prstDash val="solid"/>
              <a:miter/>
            </a:ln>
          </p:spPr>
          <p:txBody>
            <a:bodyPr rtlCol="0" anchor="ctr"/>
            <a:lstStyle/>
            <a:p>
              <a:endParaRPr lang="en-IN"/>
            </a:p>
          </p:txBody>
        </p:sp>
        <p:sp>
          <p:nvSpPr>
            <p:cNvPr id="376" name="Freeform: Shape 375">
              <a:extLst>
                <a:ext uri="{FF2B5EF4-FFF2-40B4-BE49-F238E27FC236}">
                  <a16:creationId xmlns:a16="http://schemas.microsoft.com/office/drawing/2014/main" xmlns="" id="{03439056-9BB4-8061-B547-A1955BDE1CDF}"/>
                </a:ext>
              </a:extLst>
            </p:cNvPr>
            <p:cNvSpPr/>
            <p:nvPr/>
          </p:nvSpPr>
          <p:spPr>
            <a:xfrm>
              <a:off x="3981259" y="1411128"/>
              <a:ext cx="28765" cy="28765"/>
            </a:xfrm>
            <a:custGeom>
              <a:avLst/>
              <a:gdLst>
                <a:gd name="connsiteX0" fmla="*/ 28766 w 28765"/>
                <a:gd name="connsiteY0" fmla="*/ 14383 h 28765"/>
                <a:gd name="connsiteX1" fmla="*/ 14383 w 28765"/>
                <a:gd name="connsiteY1" fmla="*/ 28765 h 28765"/>
                <a:gd name="connsiteX2" fmla="*/ 0 w 28765"/>
                <a:gd name="connsiteY2" fmla="*/ 14383 h 28765"/>
                <a:gd name="connsiteX3" fmla="*/ 14383 w 28765"/>
                <a:gd name="connsiteY3" fmla="*/ 0 h 28765"/>
                <a:gd name="connsiteX4" fmla="*/ 28766 w 28765"/>
                <a:gd name="connsiteY4" fmla="*/ 14383 h 28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65" h="28765">
                  <a:moveTo>
                    <a:pt x="28766" y="14383"/>
                  </a:moveTo>
                  <a:cubicBezTo>
                    <a:pt x="28766" y="22326"/>
                    <a:pt x="22326" y="28765"/>
                    <a:pt x="14383" y="28765"/>
                  </a:cubicBezTo>
                  <a:cubicBezTo>
                    <a:pt x="6439" y="28765"/>
                    <a:pt x="0" y="22326"/>
                    <a:pt x="0" y="14383"/>
                  </a:cubicBezTo>
                  <a:cubicBezTo>
                    <a:pt x="0" y="6439"/>
                    <a:pt x="6439" y="0"/>
                    <a:pt x="14383" y="0"/>
                  </a:cubicBezTo>
                  <a:cubicBezTo>
                    <a:pt x="22326" y="0"/>
                    <a:pt x="28766" y="6439"/>
                    <a:pt x="28766" y="14383"/>
                  </a:cubicBezTo>
                  <a:close/>
                </a:path>
              </a:pathLst>
            </a:custGeom>
            <a:solidFill>
              <a:srgbClr val="C2608E"/>
            </a:solidFill>
            <a:ln w="9525" cap="flat">
              <a:noFill/>
              <a:prstDash val="solid"/>
              <a:miter/>
            </a:ln>
          </p:spPr>
          <p:txBody>
            <a:bodyPr rtlCol="0" anchor="ctr"/>
            <a:lstStyle/>
            <a:p>
              <a:endParaRPr lang="en-IN"/>
            </a:p>
          </p:txBody>
        </p:sp>
        <p:sp>
          <p:nvSpPr>
            <p:cNvPr id="377" name="Freeform: Shape 376">
              <a:extLst>
                <a:ext uri="{FF2B5EF4-FFF2-40B4-BE49-F238E27FC236}">
                  <a16:creationId xmlns:a16="http://schemas.microsoft.com/office/drawing/2014/main" xmlns="" id="{ECE46DD9-4EC2-5206-BC20-367BB51708FA}"/>
                </a:ext>
              </a:extLst>
            </p:cNvPr>
            <p:cNvSpPr/>
            <p:nvPr/>
          </p:nvSpPr>
          <p:spPr>
            <a:xfrm>
              <a:off x="4000976" y="1397127"/>
              <a:ext cx="16763" cy="16764"/>
            </a:xfrm>
            <a:custGeom>
              <a:avLst/>
              <a:gdLst>
                <a:gd name="connsiteX0" fmla="*/ 16764 w 16763"/>
                <a:gd name="connsiteY0" fmla="*/ 8382 h 16764"/>
                <a:gd name="connsiteX1" fmla="*/ 8382 w 16763"/>
                <a:gd name="connsiteY1" fmla="*/ 16764 h 16764"/>
                <a:gd name="connsiteX2" fmla="*/ 0 w 16763"/>
                <a:gd name="connsiteY2" fmla="*/ 8382 h 16764"/>
                <a:gd name="connsiteX3" fmla="*/ 8382 w 16763"/>
                <a:gd name="connsiteY3" fmla="*/ 0 h 16764"/>
                <a:gd name="connsiteX4" fmla="*/ 16764 w 16763"/>
                <a:gd name="connsiteY4" fmla="*/ 8382 h 16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4">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378" name="Freeform: Shape 377">
              <a:extLst>
                <a:ext uri="{FF2B5EF4-FFF2-40B4-BE49-F238E27FC236}">
                  <a16:creationId xmlns:a16="http://schemas.microsoft.com/office/drawing/2014/main" xmlns="" id="{DE369B25-BD98-5F80-92D1-8C993242E1AB}"/>
                </a:ext>
              </a:extLst>
            </p:cNvPr>
            <p:cNvSpPr/>
            <p:nvPr/>
          </p:nvSpPr>
          <p:spPr>
            <a:xfrm>
              <a:off x="4025931" y="1392078"/>
              <a:ext cx="20002" cy="20002"/>
            </a:xfrm>
            <a:custGeom>
              <a:avLst/>
              <a:gdLst>
                <a:gd name="connsiteX0" fmla="*/ 20002 w 20002"/>
                <a:gd name="connsiteY0" fmla="*/ 10001 h 20002"/>
                <a:gd name="connsiteX1" fmla="*/ 10001 w 20002"/>
                <a:gd name="connsiteY1" fmla="*/ 20003 h 20002"/>
                <a:gd name="connsiteX2" fmla="*/ 0 w 20002"/>
                <a:gd name="connsiteY2" fmla="*/ 10001 h 20002"/>
                <a:gd name="connsiteX3" fmla="*/ 10001 w 20002"/>
                <a:gd name="connsiteY3" fmla="*/ 0 h 20002"/>
                <a:gd name="connsiteX4" fmla="*/ 20002 w 20002"/>
                <a:gd name="connsiteY4" fmla="*/ 10001 h 2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 h="20002">
                  <a:moveTo>
                    <a:pt x="20002" y="10001"/>
                  </a:moveTo>
                  <a:cubicBezTo>
                    <a:pt x="20002" y="15525"/>
                    <a:pt x="15525" y="20003"/>
                    <a:pt x="10001" y="20003"/>
                  </a:cubicBezTo>
                  <a:cubicBezTo>
                    <a:pt x="4478" y="20003"/>
                    <a:pt x="0" y="15525"/>
                    <a:pt x="0" y="10001"/>
                  </a:cubicBezTo>
                  <a:cubicBezTo>
                    <a:pt x="0" y="4478"/>
                    <a:pt x="4478" y="0"/>
                    <a:pt x="10001" y="0"/>
                  </a:cubicBezTo>
                  <a:cubicBezTo>
                    <a:pt x="15525" y="0"/>
                    <a:pt x="20002" y="4478"/>
                    <a:pt x="20002" y="10001"/>
                  </a:cubicBezTo>
                  <a:close/>
                </a:path>
              </a:pathLst>
            </a:custGeom>
            <a:solidFill>
              <a:srgbClr val="C2608E"/>
            </a:solidFill>
            <a:ln w="9525" cap="flat">
              <a:noFill/>
              <a:prstDash val="solid"/>
              <a:miter/>
            </a:ln>
          </p:spPr>
          <p:txBody>
            <a:bodyPr rtlCol="0" anchor="ctr"/>
            <a:lstStyle/>
            <a:p>
              <a:endParaRPr lang="en-IN"/>
            </a:p>
          </p:txBody>
        </p:sp>
        <p:sp>
          <p:nvSpPr>
            <p:cNvPr id="379" name="Freeform: Shape 378">
              <a:extLst>
                <a:ext uri="{FF2B5EF4-FFF2-40B4-BE49-F238E27FC236}">
                  <a16:creationId xmlns:a16="http://schemas.microsoft.com/office/drawing/2014/main" xmlns="" id="{9E286B40-6B4C-13D0-E3D8-EFEDDDBE371F}"/>
                </a:ext>
              </a:extLst>
            </p:cNvPr>
            <p:cNvSpPr/>
            <p:nvPr/>
          </p:nvSpPr>
          <p:spPr>
            <a:xfrm>
              <a:off x="4068984" y="1387602"/>
              <a:ext cx="20383" cy="20383"/>
            </a:xfrm>
            <a:custGeom>
              <a:avLst/>
              <a:gdLst>
                <a:gd name="connsiteX0" fmla="*/ 20383 w 20383"/>
                <a:gd name="connsiteY0" fmla="*/ 10192 h 20383"/>
                <a:gd name="connsiteX1" fmla="*/ 10192 w 20383"/>
                <a:gd name="connsiteY1" fmla="*/ 20383 h 20383"/>
                <a:gd name="connsiteX2" fmla="*/ 0 w 20383"/>
                <a:gd name="connsiteY2" fmla="*/ 10192 h 20383"/>
                <a:gd name="connsiteX3" fmla="*/ 10192 w 20383"/>
                <a:gd name="connsiteY3" fmla="*/ 0 h 20383"/>
                <a:gd name="connsiteX4" fmla="*/ 20383 w 20383"/>
                <a:gd name="connsiteY4" fmla="*/ 10192 h 20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83" h="20383">
                  <a:moveTo>
                    <a:pt x="20383" y="10192"/>
                  </a:moveTo>
                  <a:cubicBezTo>
                    <a:pt x="20383" y="15821"/>
                    <a:pt x="15820" y="20383"/>
                    <a:pt x="10192" y="20383"/>
                  </a:cubicBezTo>
                  <a:cubicBezTo>
                    <a:pt x="4563" y="20383"/>
                    <a:pt x="0" y="15821"/>
                    <a:pt x="0" y="10192"/>
                  </a:cubicBezTo>
                  <a:cubicBezTo>
                    <a:pt x="0" y="4563"/>
                    <a:pt x="4563" y="0"/>
                    <a:pt x="10192" y="0"/>
                  </a:cubicBezTo>
                  <a:cubicBezTo>
                    <a:pt x="15820" y="0"/>
                    <a:pt x="20383" y="4563"/>
                    <a:pt x="20383" y="10192"/>
                  </a:cubicBezTo>
                  <a:close/>
                </a:path>
              </a:pathLst>
            </a:custGeom>
            <a:solidFill>
              <a:srgbClr val="C2608E"/>
            </a:solidFill>
            <a:ln w="9525" cap="flat">
              <a:noFill/>
              <a:prstDash val="solid"/>
              <a:miter/>
            </a:ln>
          </p:spPr>
          <p:txBody>
            <a:bodyPr rtlCol="0" anchor="ctr"/>
            <a:lstStyle/>
            <a:p>
              <a:endParaRPr lang="en-IN"/>
            </a:p>
          </p:txBody>
        </p:sp>
        <p:sp>
          <p:nvSpPr>
            <p:cNvPr id="380" name="Freeform: Shape 379">
              <a:extLst>
                <a:ext uri="{FF2B5EF4-FFF2-40B4-BE49-F238E27FC236}">
                  <a16:creationId xmlns:a16="http://schemas.microsoft.com/office/drawing/2014/main" xmlns="" id="{F0CAE9DB-536E-7CCC-DFE7-E68EDE988B28}"/>
                </a:ext>
              </a:extLst>
            </p:cNvPr>
            <p:cNvSpPr/>
            <p:nvPr/>
          </p:nvSpPr>
          <p:spPr>
            <a:xfrm>
              <a:off x="4042314" y="1403508"/>
              <a:ext cx="28955" cy="28956"/>
            </a:xfrm>
            <a:custGeom>
              <a:avLst/>
              <a:gdLst>
                <a:gd name="connsiteX0" fmla="*/ 28956 w 28955"/>
                <a:gd name="connsiteY0" fmla="*/ 14478 h 28956"/>
                <a:gd name="connsiteX1" fmla="*/ 14478 w 28955"/>
                <a:gd name="connsiteY1" fmla="*/ 28956 h 28956"/>
                <a:gd name="connsiteX2" fmla="*/ 0 w 28955"/>
                <a:gd name="connsiteY2" fmla="*/ 14478 h 28956"/>
                <a:gd name="connsiteX3" fmla="*/ 14478 w 28955"/>
                <a:gd name="connsiteY3" fmla="*/ 0 h 28956"/>
                <a:gd name="connsiteX4" fmla="*/ 28956 w 28955"/>
                <a:gd name="connsiteY4" fmla="*/ 14478 h 28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6">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381" name="Freeform: Shape 380">
              <a:extLst>
                <a:ext uri="{FF2B5EF4-FFF2-40B4-BE49-F238E27FC236}">
                  <a16:creationId xmlns:a16="http://schemas.microsoft.com/office/drawing/2014/main" xmlns="" id="{BAD84D9B-6458-F941-B62E-EE5659687522}"/>
                </a:ext>
              </a:extLst>
            </p:cNvPr>
            <p:cNvSpPr/>
            <p:nvPr/>
          </p:nvSpPr>
          <p:spPr>
            <a:xfrm>
              <a:off x="4082700" y="1405509"/>
              <a:ext cx="32766" cy="32765"/>
            </a:xfrm>
            <a:custGeom>
              <a:avLst/>
              <a:gdLst>
                <a:gd name="connsiteX0" fmla="*/ 32766 w 32766"/>
                <a:gd name="connsiteY0" fmla="*/ 16383 h 32765"/>
                <a:gd name="connsiteX1" fmla="*/ 16383 w 32766"/>
                <a:gd name="connsiteY1" fmla="*/ 32766 h 32765"/>
                <a:gd name="connsiteX2" fmla="*/ 0 w 32766"/>
                <a:gd name="connsiteY2" fmla="*/ 16383 h 32765"/>
                <a:gd name="connsiteX3" fmla="*/ 16383 w 32766"/>
                <a:gd name="connsiteY3" fmla="*/ 0 h 32765"/>
                <a:gd name="connsiteX4" fmla="*/ 32766 w 32766"/>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382" name="Freeform: Shape 381">
              <a:extLst>
                <a:ext uri="{FF2B5EF4-FFF2-40B4-BE49-F238E27FC236}">
                  <a16:creationId xmlns:a16="http://schemas.microsoft.com/office/drawing/2014/main" xmlns="" id="{0060568E-62AA-55A2-C898-8C392E364265}"/>
                </a:ext>
              </a:extLst>
            </p:cNvPr>
            <p:cNvSpPr/>
            <p:nvPr/>
          </p:nvSpPr>
          <p:spPr>
            <a:xfrm>
              <a:off x="4011072" y="1417986"/>
              <a:ext cx="30289" cy="30289"/>
            </a:xfrm>
            <a:custGeom>
              <a:avLst/>
              <a:gdLst>
                <a:gd name="connsiteX0" fmla="*/ 30290 w 30289"/>
                <a:gd name="connsiteY0" fmla="*/ 15145 h 30289"/>
                <a:gd name="connsiteX1" fmla="*/ 15145 w 30289"/>
                <a:gd name="connsiteY1" fmla="*/ 30289 h 30289"/>
                <a:gd name="connsiteX2" fmla="*/ 0 w 30289"/>
                <a:gd name="connsiteY2" fmla="*/ 15145 h 30289"/>
                <a:gd name="connsiteX3" fmla="*/ 15145 w 30289"/>
                <a:gd name="connsiteY3" fmla="*/ 0 h 30289"/>
                <a:gd name="connsiteX4" fmla="*/ 30290 w 30289"/>
                <a:gd name="connsiteY4" fmla="*/ 15145 h 30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30289">
                  <a:moveTo>
                    <a:pt x="30290" y="15145"/>
                  </a:moveTo>
                  <a:cubicBezTo>
                    <a:pt x="30290" y="23509"/>
                    <a:pt x="23509" y="30289"/>
                    <a:pt x="15145" y="30289"/>
                  </a:cubicBezTo>
                  <a:cubicBezTo>
                    <a:pt x="6781" y="30289"/>
                    <a:pt x="0" y="23509"/>
                    <a:pt x="0" y="15145"/>
                  </a:cubicBezTo>
                  <a:cubicBezTo>
                    <a:pt x="0" y="6781"/>
                    <a:pt x="6781" y="0"/>
                    <a:pt x="15145" y="0"/>
                  </a:cubicBezTo>
                  <a:cubicBezTo>
                    <a:pt x="23509" y="0"/>
                    <a:pt x="30290" y="6781"/>
                    <a:pt x="30290" y="15145"/>
                  </a:cubicBezTo>
                  <a:close/>
                </a:path>
              </a:pathLst>
            </a:custGeom>
            <a:solidFill>
              <a:srgbClr val="C2608E"/>
            </a:solidFill>
            <a:ln w="9525" cap="flat">
              <a:noFill/>
              <a:prstDash val="solid"/>
              <a:miter/>
            </a:ln>
          </p:spPr>
          <p:txBody>
            <a:bodyPr rtlCol="0" anchor="ctr"/>
            <a:lstStyle/>
            <a:p>
              <a:endParaRPr lang="en-IN"/>
            </a:p>
          </p:txBody>
        </p:sp>
        <p:sp>
          <p:nvSpPr>
            <p:cNvPr id="383" name="Freeform: Shape 382">
              <a:extLst>
                <a:ext uri="{FF2B5EF4-FFF2-40B4-BE49-F238E27FC236}">
                  <a16:creationId xmlns:a16="http://schemas.microsoft.com/office/drawing/2014/main" xmlns="" id="{9403CE9D-072E-E8D7-5214-A8668ECE54AF}"/>
                </a:ext>
              </a:extLst>
            </p:cNvPr>
            <p:cNvSpPr/>
            <p:nvPr/>
          </p:nvSpPr>
          <p:spPr>
            <a:xfrm>
              <a:off x="4064984" y="1432464"/>
              <a:ext cx="17716" cy="17716"/>
            </a:xfrm>
            <a:custGeom>
              <a:avLst/>
              <a:gdLst>
                <a:gd name="connsiteX0" fmla="*/ 17717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7"/>
                    <a:pt x="8858" y="17717"/>
                  </a:cubicBezTo>
                  <a:cubicBezTo>
                    <a:pt x="3966" y="17717"/>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384" name="Freeform: Shape 383">
              <a:extLst>
                <a:ext uri="{FF2B5EF4-FFF2-40B4-BE49-F238E27FC236}">
                  <a16:creationId xmlns:a16="http://schemas.microsoft.com/office/drawing/2014/main" xmlns="" id="{475E4392-85C9-E9A5-937F-4555A194C39F}"/>
                </a:ext>
              </a:extLst>
            </p:cNvPr>
            <p:cNvSpPr/>
            <p:nvPr/>
          </p:nvSpPr>
          <p:spPr>
            <a:xfrm>
              <a:off x="4087463" y="1449324"/>
              <a:ext cx="26479" cy="26479"/>
            </a:xfrm>
            <a:custGeom>
              <a:avLst/>
              <a:gdLst>
                <a:gd name="connsiteX0" fmla="*/ 26480 w 26479"/>
                <a:gd name="connsiteY0" fmla="*/ 13240 h 26479"/>
                <a:gd name="connsiteX1" fmla="*/ 13240 w 26479"/>
                <a:gd name="connsiteY1" fmla="*/ 26479 h 26479"/>
                <a:gd name="connsiteX2" fmla="*/ 0 w 26479"/>
                <a:gd name="connsiteY2" fmla="*/ 13240 h 26479"/>
                <a:gd name="connsiteX3" fmla="*/ 13240 w 26479"/>
                <a:gd name="connsiteY3" fmla="*/ 0 h 26479"/>
                <a:gd name="connsiteX4" fmla="*/ 26480 w 264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26479">
                  <a:moveTo>
                    <a:pt x="26480" y="13240"/>
                  </a:moveTo>
                  <a:cubicBezTo>
                    <a:pt x="26480" y="20552"/>
                    <a:pt x="20552" y="26479"/>
                    <a:pt x="13240" y="26479"/>
                  </a:cubicBezTo>
                  <a:cubicBezTo>
                    <a:pt x="5928" y="26479"/>
                    <a:pt x="0" y="20552"/>
                    <a:pt x="0" y="13240"/>
                  </a:cubicBezTo>
                  <a:cubicBezTo>
                    <a:pt x="0" y="5928"/>
                    <a:pt x="5927" y="0"/>
                    <a:pt x="13240" y="0"/>
                  </a:cubicBezTo>
                  <a:cubicBezTo>
                    <a:pt x="20552" y="0"/>
                    <a:pt x="26480" y="5928"/>
                    <a:pt x="26480" y="13240"/>
                  </a:cubicBezTo>
                  <a:close/>
                </a:path>
              </a:pathLst>
            </a:custGeom>
            <a:solidFill>
              <a:srgbClr val="C2608E"/>
            </a:solidFill>
            <a:ln w="9525" cap="flat">
              <a:noFill/>
              <a:prstDash val="solid"/>
              <a:miter/>
            </a:ln>
          </p:spPr>
          <p:txBody>
            <a:bodyPr rtlCol="0" anchor="ctr"/>
            <a:lstStyle/>
            <a:p>
              <a:endParaRPr lang="en-IN"/>
            </a:p>
          </p:txBody>
        </p:sp>
        <p:sp>
          <p:nvSpPr>
            <p:cNvPr id="385" name="Freeform: Shape 384">
              <a:extLst>
                <a:ext uri="{FF2B5EF4-FFF2-40B4-BE49-F238E27FC236}">
                  <a16:creationId xmlns:a16="http://schemas.microsoft.com/office/drawing/2014/main" xmlns="" id="{9B8D3C27-9E55-81B7-39A8-6CF13C4298AD}"/>
                </a:ext>
              </a:extLst>
            </p:cNvPr>
            <p:cNvSpPr/>
            <p:nvPr/>
          </p:nvSpPr>
          <p:spPr>
            <a:xfrm>
              <a:off x="4036409" y="1447228"/>
              <a:ext cx="19621" cy="19621"/>
            </a:xfrm>
            <a:custGeom>
              <a:avLst/>
              <a:gdLst>
                <a:gd name="connsiteX0" fmla="*/ 19621 w 19621"/>
                <a:gd name="connsiteY0" fmla="*/ 9811 h 19621"/>
                <a:gd name="connsiteX1" fmla="*/ 9811 w 19621"/>
                <a:gd name="connsiteY1" fmla="*/ 19622 h 19621"/>
                <a:gd name="connsiteX2" fmla="*/ 0 w 19621"/>
                <a:gd name="connsiteY2" fmla="*/ 9811 h 19621"/>
                <a:gd name="connsiteX3" fmla="*/ 9811 w 19621"/>
                <a:gd name="connsiteY3" fmla="*/ 0 h 19621"/>
                <a:gd name="connsiteX4" fmla="*/ 19621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1" y="9811"/>
                  </a:moveTo>
                  <a:cubicBezTo>
                    <a:pt x="19621" y="15229"/>
                    <a:pt x="15229" y="19622"/>
                    <a:pt x="9811" y="19622"/>
                  </a:cubicBezTo>
                  <a:cubicBezTo>
                    <a:pt x="4392" y="19622"/>
                    <a:pt x="0" y="15229"/>
                    <a:pt x="0" y="9811"/>
                  </a:cubicBezTo>
                  <a:cubicBezTo>
                    <a:pt x="0" y="4392"/>
                    <a:pt x="4392" y="0"/>
                    <a:pt x="9811" y="0"/>
                  </a:cubicBezTo>
                  <a:cubicBezTo>
                    <a:pt x="15229" y="0"/>
                    <a:pt x="19621" y="4392"/>
                    <a:pt x="19621" y="9811"/>
                  </a:cubicBezTo>
                  <a:close/>
                </a:path>
              </a:pathLst>
            </a:custGeom>
            <a:solidFill>
              <a:srgbClr val="C2608E"/>
            </a:solidFill>
            <a:ln w="9525" cap="flat">
              <a:noFill/>
              <a:prstDash val="solid"/>
              <a:miter/>
            </a:ln>
          </p:spPr>
          <p:txBody>
            <a:bodyPr rtlCol="0" anchor="ctr"/>
            <a:lstStyle/>
            <a:p>
              <a:endParaRPr lang="en-IN"/>
            </a:p>
          </p:txBody>
        </p:sp>
        <p:sp>
          <p:nvSpPr>
            <p:cNvPr id="386" name="Freeform: Shape 385">
              <a:extLst>
                <a:ext uri="{FF2B5EF4-FFF2-40B4-BE49-F238E27FC236}">
                  <a16:creationId xmlns:a16="http://schemas.microsoft.com/office/drawing/2014/main" xmlns="" id="{F31F4DFA-3791-B240-99B9-C36E5F8DBBD9}"/>
                </a:ext>
              </a:extLst>
            </p:cNvPr>
            <p:cNvSpPr/>
            <p:nvPr/>
          </p:nvSpPr>
          <p:spPr>
            <a:xfrm>
              <a:off x="4046315" y="1469802"/>
              <a:ext cx="24955" cy="24955"/>
            </a:xfrm>
            <a:custGeom>
              <a:avLst/>
              <a:gdLst>
                <a:gd name="connsiteX0" fmla="*/ 24955 w 24955"/>
                <a:gd name="connsiteY0" fmla="*/ 12478 h 24955"/>
                <a:gd name="connsiteX1" fmla="*/ 12478 w 24955"/>
                <a:gd name="connsiteY1" fmla="*/ 24956 h 24955"/>
                <a:gd name="connsiteX2" fmla="*/ 0 w 24955"/>
                <a:gd name="connsiteY2" fmla="*/ 12478 h 24955"/>
                <a:gd name="connsiteX3" fmla="*/ 12478 w 24955"/>
                <a:gd name="connsiteY3" fmla="*/ 0 h 24955"/>
                <a:gd name="connsiteX4" fmla="*/ 24955 w 24955"/>
                <a:gd name="connsiteY4" fmla="*/ 12478 h 24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55" h="24955">
                  <a:moveTo>
                    <a:pt x="24955" y="12478"/>
                  </a:moveTo>
                  <a:cubicBezTo>
                    <a:pt x="24955" y="19369"/>
                    <a:pt x="19369" y="24956"/>
                    <a:pt x="12478" y="24956"/>
                  </a:cubicBezTo>
                  <a:cubicBezTo>
                    <a:pt x="5587" y="24956"/>
                    <a:pt x="0" y="19369"/>
                    <a:pt x="0" y="12478"/>
                  </a:cubicBezTo>
                  <a:cubicBezTo>
                    <a:pt x="0" y="5586"/>
                    <a:pt x="5587" y="0"/>
                    <a:pt x="12478" y="0"/>
                  </a:cubicBezTo>
                  <a:cubicBezTo>
                    <a:pt x="19369" y="0"/>
                    <a:pt x="24955" y="5586"/>
                    <a:pt x="24955" y="12478"/>
                  </a:cubicBezTo>
                  <a:close/>
                </a:path>
              </a:pathLst>
            </a:custGeom>
            <a:solidFill>
              <a:srgbClr val="C2608E"/>
            </a:solidFill>
            <a:ln w="9525" cap="flat">
              <a:noFill/>
              <a:prstDash val="solid"/>
              <a:miter/>
            </a:ln>
          </p:spPr>
          <p:txBody>
            <a:bodyPr rtlCol="0" anchor="ctr"/>
            <a:lstStyle/>
            <a:p>
              <a:endParaRPr lang="en-IN"/>
            </a:p>
          </p:txBody>
        </p:sp>
        <p:sp>
          <p:nvSpPr>
            <p:cNvPr id="387" name="Freeform: Shape 386">
              <a:extLst>
                <a:ext uri="{FF2B5EF4-FFF2-40B4-BE49-F238E27FC236}">
                  <a16:creationId xmlns:a16="http://schemas.microsoft.com/office/drawing/2014/main" xmlns="" id="{C9819325-4FB6-FB12-B5D4-D47A910E9E49}"/>
                </a:ext>
              </a:extLst>
            </p:cNvPr>
            <p:cNvSpPr/>
            <p:nvPr/>
          </p:nvSpPr>
          <p:spPr>
            <a:xfrm>
              <a:off x="4078319" y="1475803"/>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solidFill>
              <a:srgbClr val="C2608E"/>
            </a:solidFill>
            <a:ln w="9525" cap="flat">
              <a:noFill/>
              <a:prstDash val="solid"/>
              <a:miter/>
            </a:ln>
          </p:spPr>
          <p:txBody>
            <a:bodyPr rtlCol="0" anchor="ctr"/>
            <a:lstStyle/>
            <a:p>
              <a:endParaRPr lang="en-IN"/>
            </a:p>
          </p:txBody>
        </p:sp>
        <p:sp>
          <p:nvSpPr>
            <p:cNvPr id="388" name="Freeform: Shape 387">
              <a:extLst>
                <a:ext uri="{FF2B5EF4-FFF2-40B4-BE49-F238E27FC236}">
                  <a16:creationId xmlns:a16="http://schemas.microsoft.com/office/drawing/2014/main" xmlns="" id="{A1D10DF0-E96D-6754-63BB-7B00469DF7A9}"/>
                </a:ext>
              </a:extLst>
            </p:cNvPr>
            <p:cNvSpPr/>
            <p:nvPr/>
          </p:nvSpPr>
          <p:spPr>
            <a:xfrm>
              <a:off x="4017168" y="1460944"/>
              <a:ext cx="24193" cy="24193"/>
            </a:xfrm>
            <a:custGeom>
              <a:avLst/>
              <a:gdLst>
                <a:gd name="connsiteX0" fmla="*/ 24194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4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4" y="12097"/>
                  </a:moveTo>
                  <a:cubicBezTo>
                    <a:pt x="24194" y="18778"/>
                    <a:pt x="18778" y="24194"/>
                    <a:pt x="12097" y="24194"/>
                  </a:cubicBezTo>
                  <a:cubicBezTo>
                    <a:pt x="5416" y="24194"/>
                    <a:pt x="0" y="18778"/>
                    <a:pt x="0" y="12097"/>
                  </a:cubicBezTo>
                  <a:cubicBezTo>
                    <a:pt x="0" y="5416"/>
                    <a:pt x="5416" y="0"/>
                    <a:pt x="12097" y="0"/>
                  </a:cubicBezTo>
                  <a:cubicBezTo>
                    <a:pt x="18778" y="0"/>
                    <a:pt x="24194" y="5416"/>
                    <a:pt x="24194" y="12097"/>
                  </a:cubicBezTo>
                  <a:close/>
                </a:path>
              </a:pathLst>
            </a:custGeom>
            <a:solidFill>
              <a:srgbClr val="C2608E"/>
            </a:solidFill>
            <a:ln w="9525" cap="flat">
              <a:noFill/>
              <a:prstDash val="solid"/>
              <a:miter/>
            </a:ln>
          </p:spPr>
          <p:txBody>
            <a:bodyPr rtlCol="0" anchor="ctr"/>
            <a:lstStyle/>
            <a:p>
              <a:endParaRPr lang="en-IN"/>
            </a:p>
          </p:txBody>
        </p:sp>
        <p:sp>
          <p:nvSpPr>
            <p:cNvPr id="389" name="Freeform: Shape 388">
              <a:extLst>
                <a:ext uri="{FF2B5EF4-FFF2-40B4-BE49-F238E27FC236}">
                  <a16:creationId xmlns:a16="http://schemas.microsoft.com/office/drawing/2014/main" xmlns="" id="{74DC90D5-442F-E829-28C1-E5B27AF20295}"/>
                </a:ext>
              </a:extLst>
            </p:cNvPr>
            <p:cNvSpPr/>
            <p:nvPr/>
          </p:nvSpPr>
          <p:spPr>
            <a:xfrm>
              <a:off x="3974115" y="1442751"/>
              <a:ext cx="28955" cy="28956"/>
            </a:xfrm>
            <a:custGeom>
              <a:avLst/>
              <a:gdLst>
                <a:gd name="connsiteX0" fmla="*/ 28956 w 28955"/>
                <a:gd name="connsiteY0" fmla="*/ 14478 h 28956"/>
                <a:gd name="connsiteX1" fmla="*/ 14478 w 28955"/>
                <a:gd name="connsiteY1" fmla="*/ 28956 h 28956"/>
                <a:gd name="connsiteX2" fmla="*/ 0 w 28955"/>
                <a:gd name="connsiteY2" fmla="*/ 14478 h 28956"/>
                <a:gd name="connsiteX3" fmla="*/ 14478 w 28955"/>
                <a:gd name="connsiteY3" fmla="*/ 0 h 28956"/>
                <a:gd name="connsiteX4" fmla="*/ 28956 w 28955"/>
                <a:gd name="connsiteY4" fmla="*/ 14478 h 28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6">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390" name="Freeform: Shape 389">
              <a:extLst>
                <a:ext uri="{FF2B5EF4-FFF2-40B4-BE49-F238E27FC236}">
                  <a16:creationId xmlns:a16="http://schemas.microsoft.com/office/drawing/2014/main" xmlns="" id="{CF2D4B68-5DA8-1999-8D05-BD13139FA3AB}"/>
                </a:ext>
              </a:extLst>
            </p:cNvPr>
            <p:cNvSpPr/>
            <p:nvPr/>
          </p:nvSpPr>
          <p:spPr>
            <a:xfrm>
              <a:off x="3947826" y="1438275"/>
              <a:ext cx="21336" cy="21335"/>
            </a:xfrm>
            <a:custGeom>
              <a:avLst/>
              <a:gdLst>
                <a:gd name="connsiteX0" fmla="*/ 21336 w 21336"/>
                <a:gd name="connsiteY0" fmla="*/ 10668 h 21335"/>
                <a:gd name="connsiteX1" fmla="*/ 10668 w 21336"/>
                <a:gd name="connsiteY1" fmla="*/ 21336 h 21335"/>
                <a:gd name="connsiteX2" fmla="*/ 0 w 21336"/>
                <a:gd name="connsiteY2" fmla="*/ 10668 h 21335"/>
                <a:gd name="connsiteX3" fmla="*/ 10668 w 21336"/>
                <a:gd name="connsiteY3" fmla="*/ 0 h 21335"/>
                <a:gd name="connsiteX4" fmla="*/ 21336 w 21336"/>
                <a:gd name="connsiteY4" fmla="*/ 10668 h 2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5">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391" name="Freeform: Shape 390">
              <a:extLst>
                <a:ext uri="{FF2B5EF4-FFF2-40B4-BE49-F238E27FC236}">
                  <a16:creationId xmlns:a16="http://schemas.microsoft.com/office/drawing/2014/main" xmlns="" id="{EF9B3F91-2071-DC73-4600-54180F8FAC35}"/>
                </a:ext>
              </a:extLst>
            </p:cNvPr>
            <p:cNvSpPr/>
            <p:nvPr/>
          </p:nvSpPr>
          <p:spPr>
            <a:xfrm>
              <a:off x="3998309" y="1472946"/>
              <a:ext cx="16192" cy="16192"/>
            </a:xfrm>
            <a:custGeom>
              <a:avLst/>
              <a:gdLst>
                <a:gd name="connsiteX0" fmla="*/ 16193 w 16192"/>
                <a:gd name="connsiteY0" fmla="*/ 8096 h 16192"/>
                <a:gd name="connsiteX1" fmla="*/ 8096 w 16192"/>
                <a:gd name="connsiteY1" fmla="*/ 16193 h 16192"/>
                <a:gd name="connsiteX2" fmla="*/ 0 w 16192"/>
                <a:gd name="connsiteY2" fmla="*/ 8096 h 16192"/>
                <a:gd name="connsiteX3" fmla="*/ 8096 w 16192"/>
                <a:gd name="connsiteY3" fmla="*/ 0 h 16192"/>
                <a:gd name="connsiteX4" fmla="*/ 16193 w 16192"/>
                <a:gd name="connsiteY4" fmla="*/ 8096 h 16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 h="16192">
                  <a:moveTo>
                    <a:pt x="16193" y="8096"/>
                  </a:moveTo>
                  <a:cubicBezTo>
                    <a:pt x="16193" y="12568"/>
                    <a:pt x="12568" y="16193"/>
                    <a:pt x="8096" y="16193"/>
                  </a:cubicBezTo>
                  <a:cubicBezTo>
                    <a:pt x="3625" y="16193"/>
                    <a:pt x="0" y="12568"/>
                    <a:pt x="0" y="8096"/>
                  </a:cubicBezTo>
                  <a:cubicBezTo>
                    <a:pt x="0" y="3625"/>
                    <a:pt x="3625" y="0"/>
                    <a:pt x="8096" y="0"/>
                  </a:cubicBezTo>
                  <a:cubicBezTo>
                    <a:pt x="12568" y="0"/>
                    <a:pt x="16193" y="3625"/>
                    <a:pt x="16193" y="8096"/>
                  </a:cubicBezTo>
                  <a:close/>
                </a:path>
              </a:pathLst>
            </a:custGeom>
            <a:solidFill>
              <a:srgbClr val="C2608E"/>
            </a:solidFill>
            <a:ln w="9525" cap="flat">
              <a:noFill/>
              <a:prstDash val="solid"/>
              <a:miter/>
            </a:ln>
          </p:spPr>
          <p:txBody>
            <a:bodyPr rtlCol="0" anchor="ctr"/>
            <a:lstStyle/>
            <a:p>
              <a:endParaRPr lang="en-IN"/>
            </a:p>
          </p:txBody>
        </p:sp>
        <p:sp>
          <p:nvSpPr>
            <p:cNvPr id="392" name="Freeform: Shape 391">
              <a:extLst>
                <a:ext uri="{FF2B5EF4-FFF2-40B4-BE49-F238E27FC236}">
                  <a16:creationId xmlns:a16="http://schemas.microsoft.com/office/drawing/2014/main" xmlns="" id="{43A5368A-0E49-AA6C-9F77-64F134801EC4}"/>
                </a:ext>
              </a:extLst>
            </p:cNvPr>
            <p:cNvSpPr/>
            <p:nvPr/>
          </p:nvSpPr>
          <p:spPr>
            <a:xfrm>
              <a:off x="4009453" y="1490948"/>
              <a:ext cx="16763" cy="16764"/>
            </a:xfrm>
            <a:custGeom>
              <a:avLst/>
              <a:gdLst>
                <a:gd name="connsiteX0" fmla="*/ 16764 w 16763"/>
                <a:gd name="connsiteY0" fmla="*/ 8382 h 16764"/>
                <a:gd name="connsiteX1" fmla="*/ 8382 w 16763"/>
                <a:gd name="connsiteY1" fmla="*/ 16764 h 16764"/>
                <a:gd name="connsiteX2" fmla="*/ 0 w 16763"/>
                <a:gd name="connsiteY2" fmla="*/ 8382 h 16764"/>
                <a:gd name="connsiteX3" fmla="*/ 8382 w 16763"/>
                <a:gd name="connsiteY3" fmla="*/ 0 h 16764"/>
                <a:gd name="connsiteX4" fmla="*/ 16764 w 16763"/>
                <a:gd name="connsiteY4" fmla="*/ 8382 h 16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4">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393" name="Freeform: Shape 392">
              <a:extLst>
                <a:ext uri="{FF2B5EF4-FFF2-40B4-BE49-F238E27FC236}">
                  <a16:creationId xmlns:a16="http://schemas.microsoft.com/office/drawing/2014/main" xmlns="" id="{ECE4F579-7A92-1BFB-5B93-880B4D95D79F}"/>
                </a:ext>
              </a:extLst>
            </p:cNvPr>
            <p:cNvSpPr/>
            <p:nvPr/>
          </p:nvSpPr>
          <p:spPr>
            <a:xfrm>
              <a:off x="4081843" y="1499330"/>
              <a:ext cx="20955" cy="20955"/>
            </a:xfrm>
            <a:custGeom>
              <a:avLst/>
              <a:gdLst>
                <a:gd name="connsiteX0" fmla="*/ 20955 w 20955"/>
                <a:gd name="connsiteY0" fmla="*/ 10477 h 20955"/>
                <a:gd name="connsiteX1" fmla="*/ 10477 w 20955"/>
                <a:gd name="connsiteY1" fmla="*/ 20955 h 20955"/>
                <a:gd name="connsiteX2" fmla="*/ 0 w 20955"/>
                <a:gd name="connsiteY2" fmla="*/ 10477 h 20955"/>
                <a:gd name="connsiteX3" fmla="*/ 10477 w 20955"/>
                <a:gd name="connsiteY3" fmla="*/ 0 h 20955"/>
                <a:gd name="connsiteX4" fmla="*/ 20955 w 20955"/>
                <a:gd name="connsiteY4" fmla="*/ 10477 h 2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5">
                  <a:moveTo>
                    <a:pt x="20955" y="10477"/>
                  </a:moveTo>
                  <a:cubicBezTo>
                    <a:pt x="20955" y="16264"/>
                    <a:pt x="16264" y="20955"/>
                    <a:pt x="10477" y="20955"/>
                  </a:cubicBezTo>
                  <a:cubicBezTo>
                    <a:pt x="4691" y="20955"/>
                    <a:pt x="0" y="16264"/>
                    <a:pt x="0" y="10477"/>
                  </a:cubicBezTo>
                  <a:cubicBezTo>
                    <a:pt x="0" y="4691"/>
                    <a:pt x="4691" y="0"/>
                    <a:pt x="10477" y="0"/>
                  </a:cubicBezTo>
                  <a:cubicBezTo>
                    <a:pt x="16264" y="0"/>
                    <a:pt x="20955" y="4691"/>
                    <a:pt x="20955" y="10477"/>
                  </a:cubicBezTo>
                  <a:close/>
                </a:path>
              </a:pathLst>
            </a:custGeom>
            <a:solidFill>
              <a:srgbClr val="C2608E"/>
            </a:solidFill>
            <a:ln w="9525" cap="flat">
              <a:noFill/>
              <a:prstDash val="solid"/>
              <a:miter/>
            </a:ln>
          </p:spPr>
          <p:txBody>
            <a:bodyPr rtlCol="0" anchor="ctr"/>
            <a:lstStyle/>
            <a:p>
              <a:endParaRPr lang="en-IN"/>
            </a:p>
          </p:txBody>
        </p:sp>
        <p:sp>
          <p:nvSpPr>
            <p:cNvPr id="394" name="Freeform: Shape 393">
              <a:extLst>
                <a:ext uri="{FF2B5EF4-FFF2-40B4-BE49-F238E27FC236}">
                  <a16:creationId xmlns:a16="http://schemas.microsoft.com/office/drawing/2014/main" xmlns="" id="{FD274436-0E75-F2FE-13EF-E2C12CEAE49A}"/>
                </a:ext>
              </a:extLst>
            </p:cNvPr>
            <p:cNvSpPr/>
            <p:nvPr/>
          </p:nvSpPr>
          <p:spPr>
            <a:xfrm>
              <a:off x="4043743" y="1499330"/>
              <a:ext cx="18478" cy="18478"/>
            </a:xfrm>
            <a:custGeom>
              <a:avLst/>
              <a:gdLst>
                <a:gd name="connsiteX0" fmla="*/ 18479 w 18478"/>
                <a:gd name="connsiteY0" fmla="*/ 9239 h 18478"/>
                <a:gd name="connsiteX1" fmla="*/ 9239 w 18478"/>
                <a:gd name="connsiteY1" fmla="*/ 18479 h 18478"/>
                <a:gd name="connsiteX2" fmla="*/ 0 w 18478"/>
                <a:gd name="connsiteY2" fmla="*/ 9239 h 18478"/>
                <a:gd name="connsiteX3" fmla="*/ 9239 w 18478"/>
                <a:gd name="connsiteY3" fmla="*/ 0 h 18478"/>
                <a:gd name="connsiteX4" fmla="*/ 18479 w 18478"/>
                <a:gd name="connsiteY4" fmla="*/ 9239 h 1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8" h="18478">
                  <a:moveTo>
                    <a:pt x="18479" y="9239"/>
                  </a:moveTo>
                  <a:cubicBezTo>
                    <a:pt x="18479" y="14342"/>
                    <a:pt x="14342" y="18479"/>
                    <a:pt x="9239" y="18479"/>
                  </a:cubicBezTo>
                  <a:cubicBezTo>
                    <a:pt x="4137" y="18479"/>
                    <a:pt x="0" y="14342"/>
                    <a:pt x="0" y="9239"/>
                  </a:cubicBezTo>
                  <a:cubicBezTo>
                    <a:pt x="0" y="4137"/>
                    <a:pt x="4137" y="0"/>
                    <a:pt x="9239" y="0"/>
                  </a:cubicBezTo>
                  <a:cubicBezTo>
                    <a:pt x="14342" y="0"/>
                    <a:pt x="18479" y="4137"/>
                    <a:pt x="18479" y="9239"/>
                  </a:cubicBezTo>
                  <a:close/>
                </a:path>
              </a:pathLst>
            </a:custGeom>
            <a:solidFill>
              <a:srgbClr val="C2608E"/>
            </a:solidFill>
            <a:ln w="9525" cap="flat">
              <a:noFill/>
              <a:prstDash val="solid"/>
              <a:miter/>
            </a:ln>
          </p:spPr>
          <p:txBody>
            <a:bodyPr rtlCol="0" anchor="ctr"/>
            <a:lstStyle/>
            <a:p>
              <a:endParaRPr lang="en-IN"/>
            </a:p>
          </p:txBody>
        </p:sp>
        <p:sp>
          <p:nvSpPr>
            <p:cNvPr id="395" name="Freeform: Shape 394">
              <a:extLst>
                <a:ext uri="{FF2B5EF4-FFF2-40B4-BE49-F238E27FC236}">
                  <a16:creationId xmlns:a16="http://schemas.microsoft.com/office/drawing/2014/main" xmlns="" id="{733E5CEE-B5CC-E6B8-EC9F-CD4F8C16843B}"/>
                </a:ext>
              </a:extLst>
            </p:cNvPr>
            <p:cNvSpPr/>
            <p:nvPr/>
          </p:nvSpPr>
          <p:spPr>
            <a:xfrm>
              <a:off x="4064984" y="1513617"/>
              <a:ext cx="17906" cy="17907"/>
            </a:xfrm>
            <a:custGeom>
              <a:avLst/>
              <a:gdLst>
                <a:gd name="connsiteX0" fmla="*/ 17907 w 17906"/>
                <a:gd name="connsiteY0" fmla="*/ 8953 h 17907"/>
                <a:gd name="connsiteX1" fmla="*/ 8953 w 17906"/>
                <a:gd name="connsiteY1" fmla="*/ 17907 h 17907"/>
                <a:gd name="connsiteX2" fmla="*/ 0 w 17906"/>
                <a:gd name="connsiteY2" fmla="*/ 8954 h 17907"/>
                <a:gd name="connsiteX3" fmla="*/ 8953 w 17906"/>
                <a:gd name="connsiteY3" fmla="*/ 0 h 17907"/>
                <a:gd name="connsiteX4" fmla="*/ 17907 w 17906"/>
                <a:gd name="connsiteY4" fmla="*/ 8953 h 17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7">
                  <a:moveTo>
                    <a:pt x="17907" y="8953"/>
                  </a:moveTo>
                  <a:cubicBezTo>
                    <a:pt x="17907" y="13898"/>
                    <a:pt x="13898" y="17907"/>
                    <a:pt x="8953" y="17907"/>
                  </a:cubicBezTo>
                  <a:cubicBezTo>
                    <a:pt x="4009" y="17907"/>
                    <a:pt x="0" y="13898"/>
                    <a:pt x="0" y="8954"/>
                  </a:cubicBezTo>
                  <a:cubicBezTo>
                    <a:pt x="0" y="4009"/>
                    <a:pt x="4008" y="0"/>
                    <a:pt x="8953" y="0"/>
                  </a:cubicBezTo>
                  <a:cubicBezTo>
                    <a:pt x="13898" y="0"/>
                    <a:pt x="17907" y="4009"/>
                    <a:pt x="17907" y="8953"/>
                  </a:cubicBezTo>
                  <a:close/>
                </a:path>
              </a:pathLst>
            </a:custGeom>
            <a:solidFill>
              <a:srgbClr val="C2608E"/>
            </a:solidFill>
            <a:ln w="9525" cap="flat">
              <a:noFill/>
              <a:prstDash val="solid"/>
              <a:miter/>
            </a:ln>
          </p:spPr>
          <p:txBody>
            <a:bodyPr rtlCol="0" anchor="ctr"/>
            <a:lstStyle/>
            <a:p>
              <a:endParaRPr lang="en-IN"/>
            </a:p>
          </p:txBody>
        </p:sp>
        <p:sp>
          <p:nvSpPr>
            <p:cNvPr id="396" name="Freeform: Shape 395">
              <a:extLst>
                <a:ext uri="{FF2B5EF4-FFF2-40B4-BE49-F238E27FC236}">
                  <a16:creationId xmlns:a16="http://schemas.microsoft.com/office/drawing/2014/main" xmlns="" id="{4715D30E-6CF5-3721-3EF7-50DFEAB1520B}"/>
                </a:ext>
              </a:extLst>
            </p:cNvPr>
            <p:cNvSpPr/>
            <p:nvPr/>
          </p:nvSpPr>
          <p:spPr>
            <a:xfrm>
              <a:off x="3920489" y="1455610"/>
              <a:ext cx="33147" cy="33147"/>
            </a:xfrm>
            <a:custGeom>
              <a:avLst/>
              <a:gdLst>
                <a:gd name="connsiteX0" fmla="*/ 33147 w 33147"/>
                <a:gd name="connsiteY0" fmla="*/ 16574 h 33147"/>
                <a:gd name="connsiteX1" fmla="*/ 16573 w 33147"/>
                <a:gd name="connsiteY1" fmla="*/ 33147 h 33147"/>
                <a:gd name="connsiteX2" fmla="*/ 0 w 33147"/>
                <a:gd name="connsiteY2" fmla="*/ 16574 h 33147"/>
                <a:gd name="connsiteX3" fmla="*/ 16573 w 33147"/>
                <a:gd name="connsiteY3" fmla="*/ 0 h 33147"/>
                <a:gd name="connsiteX4" fmla="*/ 33147 w 33147"/>
                <a:gd name="connsiteY4" fmla="*/ 16574 h 33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3147">
                  <a:moveTo>
                    <a:pt x="33147" y="16574"/>
                  </a:moveTo>
                  <a:cubicBezTo>
                    <a:pt x="33147" y="25727"/>
                    <a:pt x="25727" y="33147"/>
                    <a:pt x="16573" y="33147"/>
                  </a:cubicBezTo>
                  <a:cubicBezTo>
                    <a:pt x="7420" y="33147"/>
                    <a:pt x="0" y="25727"/>
                    <a:pt x="0" y="16574"/>
                  </a:cubicBezTo>
                  <a:cubicBezTo>
                    <a:pt x="0" y="7420"/>
                    <a:pt x="7420" y="0"/>
                    <a:pt x="16573" y="0"/>
                  </a:cubicBezTo>
                  <a:cubicBezTo>
                    <a:pt x="25727" y="0"/>
                    <a:pt x="33147" y="7420"/>
                    <a:pt x="33147" y="16574"/>
                  </a:cubicBezTo>
                  <a:close/>
                </a:path>
              </a:pathLst>
            </a:custGeom>
            <a:solidFill>
              <a:srgbClr val="C2608E"/>
            </a:solidFill>
            <a:ln w="9525" cap="flat">
              <a:noFill/>
              <a:prstDash val="solid"/>
              <a:miter/>
            </a:ln>
          </p:spPr>
          <p:txBody>
            <a:bodyPr rtlCol="0" anchor="ctr"/>
            <a:lstStyle/>
            <a:p>
              <a:endParaRPr lang="en-IN"/>
            </a:p>
          </p:txBody>
        </p:sp>
        <p:sp>
          <p:nvSpPr>
            <p:cNvPr id="397" name="Freeform: Shape 396">
              <a:extLst>
                <a:ext uri="{FF2B5EF4-FFF2-40B4-BE49-F238E27FC236}">
                  <a16:creationId xmlns:a16="http://schemas.microsoft.com/office/drawing/2014/main" xmlns="" id="{57BB6250-22E1-2865-EB88-5DC2409BD6C3}"/>
                </a:ext>
              </a:extLst>
            </p:cNvPr>
            <p:cNvSpPr/>
            <p:nvPr/>
          </p:nvSpPr>
          <p:spPr>
            <a:xfrm>
              <a:off x="3889628" y="1466850"/>
              <a:ext cx="24574" cy="24574"/>
            </a:xfrm>
            <a:custGeom>
              <a:avLst/>
              <a:gdLst>
                <a:gd name="connsiteX0" fmla="*/ 24575 w 24574"/>
                <a:gd name="connsiteY0" fmla="*/ 12287 h 24574"/>
                <a:gd name="connsiteX1" fmla="*/ 12287 w 24574"/>
                <a:gd name="connsiteY1" fmla="*/ 24575 h 24574"/>
                <a:gd name="connsiteX2" fmla="*/ 0 w 24574"/>
                <a:gd name="connsiteY2" fmla="*/ 12287 h 24574"/>
                <a:gd name="connsiteX3" fmla="*/ 12287 w 24574"/>
                <a:gd name="connsiteY3" fmla="*/ 0 h 24574"/>
                <a:gd name="connsiteX4" fmla="*/ 24575 w 24574"/>
                <a:gd name="connsiteY4" fmla="*/ 12287 h 24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74" h="24574">
                  <a:moveTo>
                    <a:pt x="24575" y="12287"/>
                  </a:moveTo>
                  <a:cubicBezTo>
                    <a:pt x="24575" y="19073"/>
                    <a:pt x="19073" y="24575"/>
                    <a:pt x="12287" y="24575"/>
                  </a:cubicBezTo>
                  <a:cubicBezTo>
                    <a:pt x="5501" y="24575"/>
                    <a:pt x="0" y="19073"/>
                    <a:pt x="0" y="12287"/>
                  </a:cubicBezTo>
                  <a:cubicBezTo>
                    <a:pt x="0" y="5501"/>
                    <a:pt x="5501" y="0"/>
                    <a:pt x="12287" y="0"/>
                  </a:cubicBezTo>
                  <a:cubicBezTo>
                    <a:pt x="19073" y="0"/>
                    <a:pt x="24575" y="5501"/>
                    <a:pt x="24575" y="12287"/>
                  </a:cubicBezTo>
                  <a:close/>
                </a:path>
              </a:pathLst>
            </a:custGeom>
            <a:solidFill>
              <a:srgbClr val="C2608E"/>
            </a:solidFill>
            <a:ln w="9525" cap="flat">
              <a:noFill/>
              <a:prstDash val="solid"/>
              <a:miter/>
            </a:ln>
          </p:spPr>
          <p:txBody>
            <a:bodyPr rtlCol="0" anchor="ctr"/>
            <a:lstStyle/>
            <a:p>
              <a:endParaRPr lang="en-IN"/>
            </a:p>
          </p:txBody>
        </p:sp>
        <p:sp>
          <p:nvSpPr>
            <p:cNvPr id="398" name="Freeform: Shape 397">
              <a:extLst>
                <a:ext uri="{FF2B5EF4-FFF2-40B4-BE49-F238E27FC236}">
                  <a16:creationId xmlns:a16="http://schemas.microsoft.com/office/drawing/2014/main" xmlns="" id="{6B09F65C-3F3C-86F8-228C-4881C5EF0DBE}"/>
                </a:ext>
              </a:extLst>
            </p:cNvPr>
            <p:cNvSpPr/>
            <p:nvPr/>
          </p:nvSpPr>
          <p:spPr>
            <a:xfrm>
              <a:off x="3875436" y="1455610"/>
              <a:ext cx="18478" cy="18478"/>
            </a:xfrm>
            <a:custGeom>
              <a:avLst/>
              <a:gdLst>
                <a:gd name="connsiteX0" fmla="*/ 18478 w 18478"/>
                <a:gd name="connsiteY0" fmla="*/ 9239 h 18478"/>
                <a:gd name="connsiteX1" fmla="*/ 9239 w 18478"/>
                <a:gd name="connsiteY1" fmla="*/ 18479 h 18478"/>
                <a:gd name="connsiteX2" fmla="*/ 0 w 18478"/>
                <a:gd name="connsiteY2" fmla="*/ 9239 h 18478"/>
                <a:gd name="connsiteX3" fmla="*/ 9239 w 18478"/>
                <a:gd name="connsiteY3" fmla="*/ 0 h 18478"/>
                <a:gd name="connsiteX4" fmla="*/ 18478 w 18478"/>
                <a:gd name="connsiteY4" fmla="*/ 9239 h 1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8" h="18478">
                  <a:moveTo>
                    <a:pt x="18478" y="9239"/>
                  </a:moveTo>
                  <a:cubicBezTo>
                    <a:pt x="18478" y="14342"/>
                    <a:pt x="14342" y="18479"/>
                    <a:pt x="9239" y="18479"/>
                  </a:cubicBezTo>
                  <a:cubicBezTo>
                    <a:pt x="4137" y="18479"/>
                    <a:pt x="0" y="14342"/>
                    <a:pt x="0" y="9239"/>
                  </a:cubicBezTo>
                  <a:cubicBezTo>
                    <a:pt x="0" y="4137"/>
                    <a:pt x="4137" y="0"/>
                    <a:pt x="9239" y="0"/>
                  </a:cubicBezTo>
                  <a:cubicBezTo>
                    <a:pt x="14342" y="0"/>
                    <a:pt x="18478" y="4137"/>
                    <a:pt x="18478" y="9239"/>
                  </a:cubicBezTo>
                  <a:close/>
                </a:path>
              </a:pathLst>
            </a:custGeom>
            <a:solidFill>
              <a:srgbClr val="C2608E"/>
            </a:solidFill>
            <a:ln w="9525" cap="flat">
              <a:noFill/>
              <a:prstDash val="solid"/>
              <a:miter/>
            </a:ln>
          </p:spPr>
          <p:txBody>
            <a:bodyPr rtlCol="0" anchor="ctr"/>
            <a:lstStyle/>
            <a:p>
              <a:endParaRPr lang="en-IN"/>
            </a:p>
          </p:txBody>
        </p:sp>
        <p:sp>
          <p:nvSpPr>
            <p:cNvPr id="399" name="Freeform: Shape 398">
              <a:extLst>
                <a:ext uri="{FF2B5EF4-FFF2-40B4-BE49-F238E27FC236}">
                  <a16:creationId xmlns:a16="http://schemas.microsoft.com/office/drawing/2014/main" xmlns="" id="{A7141722-20D5-DD9C-3CDD-2D1B239CCD87}"/>
                </a:ext>
              </a:extLst>
            </p:cNvPr>
            <p:cNvSpPr/>
            <p:nvPr/>
          </p:nvSpPr>
          <p:spPr>
            <a:xfrm>
              <a:off x="3859339" y="1445990"/>
              <a:ext cx="17144" cy="17144"/>
            </a:xfrm>
            <a:custGeom>
              <a:avLst/>
              <a:gdLst>
                <a:gd name="connsiteX0" fmla="*/ 17145 w 17144"/>
                <a:gd name="connsiteY0" fmla="*/ 8572 h 17144"/>
                <a:gd name="connsiteX1" fmla="*/ 8573 w 17144"/>
                <a:gd name="connsiteY1" fmla="*/ 17145 h 17144"/>
                <a:gd name="connsiteX2" fmla="*/ 0 w 17144"/>
                <a:gd name="connsiteY2" fmla="*/ 8572 h 17144"/>
                <a:gd name="connsiteX3" fmla="*/ 8573 w 17144"/>
                <a:gd name="connsiteY3" fmla="*/ 0 h 17144"/>
                <a:gd name="connsiteX4" fmla="*/ 17145 w 17144"/>
                <a:gd name="connsiteY4" fmla="*/ 8572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4" h="17144">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solidFill>
              <a:srgbClr val="C2608E"/>
            </a:solidFill>
            <a:ln w="9525" cap="flat">
              <a:noFill/>
              <a:prstDash val="solid"/>
              <a:miter/>
            </a:ln>
          </p:spPr>
          <p:txBody>
            <a:bodyPr rtlCol="0" anchor="ctr"/>
            <a:lstStyle/>
            <a:p>
              <a:endParaRPr lang="en-IN"/>
            </a:p>
          </p:txBody>
        </p:sp>
        <p:sp>
          <p:nvSpPr>
            <p:cNvPr id="400" name="Freeform: Shape 399">
              <a:extLst>
                <a:ext uri="{FF2B5EF4-FFF2-40B4-BE49-F238E27FC236}">
                  <a16:creationId xmlns:a16="http://schemas.microsoft.com/office/drawing/2014/main" xmlns="" id="{3D2B8C7C-B70D-4B09-1726-6FFD0105E7E4}"/>
                </a:ext>
              </a:extLst>
            </p:cNvPr>
            <p:cNvSpPr/>
            <p:nvPr/>
          </p:nvSpPr>
          <p:spPr>
            <a:xfrm>
              <a:off x="3823049" y="1445990"/>
              <a:ext cx="21526" cy="21526"/>
            </a:xfrm>
            <a:custGeom>
              <a:avLst/>
              <a:gdLst>
                <a:gd name="connsiteX0" fmla="*/ 21527 w 21526"/>
                <a:gd name="connsiteY0" fmla="*/ 10763 h 21526"/>
                <a:gd name="connsiteX1" fmla="*/ 10763 w 21526"/>
                <a:gd name="connsiteY1" fmla="*/ 21526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6"/>
                    <a:pt x="10763" y="21526"/>
                  </a:cubicBezTo>
                  <a:cubicBezTo>
                    <a:pt x="4819" y="21526"/>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401" name="Freeform: Shape 400">
              <a:extLst>
                <a:ext uri="{FF2B5EF4-FFF2-40B4-BE49-F238E27FC236}">
                  <a16:creationId xmlns:a16="http://schemas.microsoft.com/office/drawing/2014/main" xmlns="" id="{FF24EBA5-0467-9968-959F-6E4E28ACD99B}"/>
                </a:ext>
              </a:extLst>
            </p:cNvPr>
            <p:cNvSpPr/>
            <p:nvPr/>
          </p:nvSpPr>
          <p:spPr>
            <a:xfrm>
              <a:off x="3811905" y="1479137"/>
              <a:ext cx="24765" cy="24764"/>
            </a:xfrm>
            <a:custGeom>
              <a:avLst/>
              <a:gdLst>
                <a:gd name="connsiteX0" fmla="*/ 24765 w 24765"/>
                <a:gd name="connsiteY0" fmla="*/ 12383 h 24764"/>
                <a:gd name="connsiteX1" fmla="*/ 12383 w 24765"/>
                <a:gd name="connsiteY1" fmla="*/ 24765 h 24764"/>
                <a:gd name="connsiteX2" fmla="*/ 0 w 24765"/>
                <a:gd name="connsiteY2" fmla="*/ 12383 h 24764"/>
                <a:gd name="connsiteX3" fmla="*/ 12383 w 24765"/>
                <a:gd name="connsiteY3" fmla="*/ 0 h 24764"/>
                <a:gd name="connsiteX4" fmla="*/ 24765 w 24765"/>
                <a:gd name="connsiteY4" fmla="*/ 12383 h 24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 h="24764">
                  <a:moveTo>
                    <a:pt x="24765" y="12383"/>
                  </a:moveTo>
                  <a:cubicBezTo>
                    <a:pt x="24765" y="19221"/>
                    <a:pt x="19221" y="24765"/>
                    <a:pt x="12383" y="24765"/>
                  </a:cubicBezTo>
                  <a:cubicBezTo>
                    <a:pt x="5544" y="24765"/>
                    <a:pt x="0" y="19221"/>
                    <a:pt x="0" y="12383"/>
                  </a:cubicBezTo>
                  <a:cubicBezTo>
                    <a:pt x="0" y="5544"/>
                    <a:pt x="5544" y="0"/>
                    <a:pt x="12383" y="0"/>
                  </a:cubicBezTo>
                  <a:cubicBezTo>
                    <a:pt x="19221" y="0"/>
                    <a:pt x="24765" y="5544"/>
                    <a:pt x="24765" y="12383"/>
                  </a:cubicBezTo>
                  <a:close/>
                </a:path>
              </a:pathLst>
            </a:custGeom>
            <a:solidFill>
              <a:srgbClr val="C2608E"/>
            </a:solidFill>
            <a:ln w="9525" cap="flat">
              <a:noFill/>
              <a:prstDash val="solid"/>
              <a:miter/>
            </a:ln>
          </p:spPr>
          <p:txBody>
            <a:bodyPr rtlCol="0" anchor="ctr"/>
            <a:lstStyle/>
            <a:p>
              <a:endParaRPr lang="en-IN"/>
            </a:p>
          </p:txBody>
        </p:sp>
        <p:sp>
          <p:nvSpPr>
            <p:cNvPr id="402" name="Freeform: Shape 401">
              <a:extLst>
                <a:ext uri="{FF2B5EF4-FFF2-40B4-BE49-F238E27FC236}">
                  <a16:creationId xmlns:a16="http://schemas.microsoft.com/office/drawing/2014/main" xmlns="" id="{5048E868-0C23-AC35-3FC5-0A0D93D708D7}"/>
                </a:ext>
              </a:extLst>
            </p:cNvPr>
            <p:cNvSpPr/>
            <p:nvPr/>
          </p:nvSpPr>
          <p:spPr>
            <a:xfrm>
              <a:off x="3842861" y="1462468"/>
              <a:ext cx="26669" cy="26669"/>
            </a:xfrm>
            <a:custGeom>
              <a:avLst/>
              <a:gdLst>
                <a:gd name="connsiteX0" fmla="*/ 26670 w 26669"/>
                <a:gd name="connsiteY0" fmla="*/ 13335 h 26669"/>
                <a:gd name="connsiteX1" fmla="*/ 13335 w 26669"/>
                <a:gd name="connsiteY1" fmla="*/ 26670 h 26669"/>
                <a:gd name="connsiteX2" fmla="*/ 0 w 26669"/>
                <a:gd name="connsiteY2" fmla="*/ 13335 h 26669"/>
                <a:gd name="connsiteX3" fmla="*/ 13335 w 26669"/>
                <a:gd name="connsiteY3" fmla="*/ 0 h 26669"/>
                <a:gd name="connsiteX4" fmla="*/ 26670 w 26669"/>
                <a:gd name="connsiteY4" fmla="*/ 13335 h 26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9" h="26669">
                  <a:moveTo>
                    <a:pt x="26670" y="13335"/>
                  </a:moveTo>
                  <a:cubicBezTo>
                    <a:pt x="26670" y="20700"/>
                    <a:pt x="20700" y="26670"/>
                    <a:pt x="13335" y="26670"/>
                  </a:cubicBezTo>
                  <a:cubicBezTo>
                    <a:pt x="5970" y="26670"/>
                    <a:pt x="0" y="20700"/>
                    <a:pt x="0" y="13335"/>
                  </a:cubicBezTo>
                  <a:cubicBezTo>
                    <a:pt x="0" y="5970"/>
                    <a:pt x="5970" y="0"/>
                    <a:pt x="13335" y="0"/>
                  </a:cubicBezTo>
                  <a:cubicBezTo>
                    <a:pt x="20700" y="0"/>
                    <a:pt x="26670" y="5970"/>
                    <a:pt x="26670" y="13335"/>
                  </a:cubicBezTo>
                  <a:close/>
                </a:path>
              </a:pathLst>
            </a:custGeom>
            <a:solidFill>
              <a:srgbClr val="C2608E"/>
            </a:solidFill>
            <a:ln w="9525" cap="flat">
              <a:noFill/>
              <a:prstDash val="solid"/>
              <a:miter/>
            </a:ln>
          </p:spPr>
          <p:txBody>
            <a:bodyPr rtlCol="0" anchor="ctr"/>
            <a:lstStyle/>
            <a:p>
              <a:endParaRPr lang="en-IN"/>
            </a:p>
          </p:txBody>
        </p:sp>
        <p:sp>
          <p:nvSpPr>
            <p:cNvPr id="403" name="Freeform: Shape 402">
              <a:extLst>
                <a:ext uri="{FF2B5EF4-FFF2-40B4-BE49-F238E27FC236}">
                  <a16:creationId xmlns:a16="http://schemas.microsoft.com/office/drawing/2014/main" xmlns="" id="{C193F356-0A4F-E35D-6DE7-975E6FB0D786}"/>
                </a:ext>
              </a:extLst>
            </p:cNvPr>
            <p:cNvSpPr/>
            <p:nvPr/>
          </p:nvSpPr>
          <p:spPr>
            <a:xfrm>
              <a:off x="3851338" y="1494853"/>
              <a:ext cx="20764" cy="20764"/>
            </a:xfrm>
            <a:custGeom>
              <a:avLst/>
              <a:gdLst>
                <a:gd name="connsiteX0" fmla="*/ 20764 w 20764"/>
                <a:gd name="connsiteY0" fmla="*/ 10382 h 20764"/>
                <a:gd name="connsiteX1" fmla="*/ 10382 w 20764"/>
                <a:gd name="connsiteY1" fmla="*/ 20764 h 20764"/>
                <a:gd name="connsiteX2" fmla="*/ 0 w 20764"/>
                <a:gd name="connsiteY2" fmla="*/ 10382 h 20764"/>
                <a:gd name="connsiteX3" fmla="*/ 10382 w 20764"/>
                <a:gd name="connsiteY3" fmla="*/ 0 h 20764"/>
                <a:gd name="connsiteX4" fmla="*/ 20764 w 20764"/>
                <a:gd name="connsiteY4" fmla="*/ 10382 h 2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64" h="20764">
                  <a:moveTo>
                    <a:pt x="20764" y="10382"/>
                  </a:moveTo>
                  <a:cubicBezTo>
                    <a:pt x="20764" y="16116"/>
                    <a:pt x="16116" y="20764"/>
                    <a:pt x="10382" y="20764"/>
                  </a:cubicBezTo>
                  <a:cubicBezTo>
                    <a:pt x="4648" y="20764"/>
                    <a:pt x="0" y="16116"/>
                    <a:pt x="0" y="10382"/>
                  </a:cubicBezTo>
                  <a:cubicBezTo>
                    <a:pt x="0" y="4648"/>
                    <a:pt x="4648" y="0"/>
                    <a:pt x="10382" y="0"/>
                  </a:cubicBezTo>
                  <a:cubicBezTo>
                    <a:pt x="16116" y="0"/>
                    <a:pt x="20764" y="4648"/>
                    <a:pt x="20764" y="10382"/>
                  </a:cubicBezTo>
                  <a:close/>
                </a:path>
              </a:pathLst>
            </a:custGeom>
            <a:solidFill>
              <a:srgbClr val="C2608E"/>
            </a:solidFill>
            <a:ln w="9525" cap="flat">
              <a:noFill/>
              <a:prstDash val="solid"/>
              <a:miter/>
            </a:ln>
          </p:spPr>
          <p:txBody>
            <a:bodyPr rtlCol="0" anchor="ctr"/>
            <a:lstStyle/>
            <a:p>
              <a:endParaRPr lang="en-IN"/>
            </a:p>
          </p:txBody>
        </p:sp>
        <p:sp>
          <p:nvSpPr>
            <p:cNvPr id="404" name="Freeform: Shape 403">
              <a:extLst>
                <a:ext uri="{FF2B5EF4-FFF2-40B4-BE49-F238E27FC236}">
                  <a16:creationId xmlns:a16="http://schemas.microsoft.com/office/drawing/2014/main" xmlns="" id="{341C5243-9656-EA71-A58E-15A84BD8E4D4}"/>
                </a:ext>
              </a:extLst>
            </p:cNvPr>
            <p:cNvSpPr/>
            <p:nvPr/>
          </p:nvSpPr>
          <p:spPr>
            <a:xfrm>
              <a:off x="3830573" y="1506950"/>
              <a:ext cx="17716" cy="17716"/>
            </a:xfrm>
            <a:custGeom>
              <a:avLst/>
              <a:gdLst>
                <a:gd name="connsiteX0" fmla="*/ 17716 w 17716"/>
                <a:gd name="connsiteY0" fmla="*/ 8858 h 17716"/>
                <a:gd name="connsiteX1" fmla="*/ 8858 w 17716"/>
                <a:gd name="connsiteY1" fmla="*/ 17716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6"/>
                    <a:pt x="8858" y="17716"/>
                  </a:cubicBezTo>
                  <a:cubicBezTo>
                    <a:pt x="3966" y="17716"/>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405" name="Freeform: Shape 404">
              <a:extLst>
                <a:ext uri="{FF2B5EF4-FFF2-40B4-BE49-F238E27FC236}">
                  <a16:creationId xmlns:a16="http://schemas.microsoft.com/office/drawing/2014/main" xmlns="" id="{CB5712F2-F8FB-06C6-2C0C-E14EFFBF4168}"/>
                </a:ext>
              </a:extLst>
            </p:cNvPr>
            <p:cNvSpPr/>
            <p:nvPr/>
          </p:nvSpPr>
          <p:spPr>
            <a:xfrm>
              <a:off x="3874389" y="1490853"/>
              <a:ext cx="32766" cy="32765"/>
            </a:xfrm>
            <a:custGeom>
              <a:avLst/>
              <a:gdLst>
                <a:gd name="connsiteX0" fmla="*/ 32766 w 32766"/>
                <a:gd name="connsiteY0" fmla="*/ 16383 h 32765"/>
                <a:gd name="connsiteX1" fmla="*/ 16383 w 32766"/>
                <a:gd name="connsiteY1" fmla="*/ 32766 h 32765"/>
                <a:gd name="connsiteX2" fmla="*/ 0 w 32766"/>
                <a:gd name="connsiteY2" fmla="*/ 16383 h 32765"/>
                <a:gd name="connsiteX3" fmla="*/ 16383 w 32766"/>
                <a:gd name="connsiteY3" fmla="*/ 0 h 32765"/>
                <a:gd name="connsiteX4" fmla="*/ 32766 w 32766"/>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406" name="Freeform: Shape 405">
              <a:extLst>
                <a:ext uri="{FF2B5EF4-FFF2-40B4-BE49-F238E27FC236}">
                  <a16:creationId xmlns:a16="http://schemas.microsoft.com/office/drawing/2014/main" xmlns="" id="{D34C28B6-CC23-7DB2-FAFA-C964D00644B8}"/>
                </a:ext>
              </a:extLst>
            </p:cNvPr>
            <p:cNvSpPr/>
            <p:nvPr/>
          </p:nvSpPr>
          <p:spPr>
            <a:xfrm>
              <a:off x="3910488" y="1483328"/>
              <a:ext cx="19812" cy="19811"/>
            </a:xfrm>
            <a:custGeom>
              <a:avLst/>
              <a:gdLst>
                <a:gd name="connsiteX0" fmla="*/ 19812 w 19812"/>
                <a:gd name="connsiteY0" fmla="*/ 9906 h 19811"/>
                <a:gd name="connsiteX1" fmla="*/ 9906 w 19812"/>
                <a:gd name="connsiteY1" fmla="*/ 19812 h 19811"/>
                <a:gd name="connsiteX2" fmla="*/ 0 w 19812"/>
                <a:gd name="connsiteY2" fmla="*/ 9906 h 19811"/>
                <a:gd name="connsiteX3" fmla="*/ 9906 w 19812"/>
                <a:gd name="connsiteY3" fmla="*/ 0 h 19811"/>
                <a:gd name="connsiteX4" fmla="*/ 19812 w 19812"/>
                <a:gd name="connsiteY4" fmla="*/ 9906 h 1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 h="19811">
                  <a:moveTo>
                    <a:pt x="19812" y="9906"/>
                  </a:moveTo>
                  <a:cubicBezTo>
                    <a:pt x="19812" y="15377"/>
                    <a:pt x="15377" y="19812"/>
                    <a:pt x="9906" y="19812"/>
                  </a:cubicBezTo>
                  <a:cubicBezTo>
                    <a:pt x="4435" y="19812"/>
                    <a:pt x="0" y="15377"/>
                    <a:pt x="0" y="9906"/>
                  </a:cubicBezTo>
                  <a:cubicBezTo>
                    <a:pt x="0" y="4435"/>
                    <a:pt x="4435" y="0"/>
                    <a:pt x="9906" y="0"/>
                  </a:cubicBezTo>
                  <a:cubicBezTo>
                    <a:pt x="15377" y="0"/>
                    <a:pt x="19812" y="4435"/>
                    <a:pt x="19812" y="9906"/>
                  </a:cubicBezTo>
                  <a:close/>
                </a:path>
              </a:pathLst>
            </a:custGeom>
            <a:solidFill>
              <a:srgbClr val="C2608E"/>
            </a:solidFill>
            <a:ln w="9525" cap="flat">
              <a:noFill/>
              <a:prstDash val="solid"/>
              <a:miter/>
            </a:ln>
          </p:spPr>
          <p:txBody>
            <a:bodyPr rtlCol="0" anchor="ctr"/>
            <a:lstStyle/>
            <a:p>
              <a:endParaRPr lang="en-IN"/>
            </a:p>
          </p:txBody>
        </p:sp>
        <p:sp>
          <p:nvSpPr>
            <p:cNvPr id="407" name="Freeform: Shape 406">
              <a:extLst>
                <a:ext uri="{FF2B5EF4-FFF2-40B4-BE49-F238E27FC236}">
                  <a16:creationId xmlns:a16="http://schemas.microsoft.com/office/drawing/2014/main" xmlns="" id="{83C219E4-DC1C-E508-7899-6CE6635580F6}"/>
                </a:ext>
              </a:extLst>
            </p:cNvPr>
            <p:cNvSpPr/>
            <p:nvPr/>
          </p:nvSpPr>
          <p:spPr>
            <a:xfrm>
              <a:off x="3910488" y="1506950"/>
              <a:ext cx="21716" cy="21716"/>
            </a:xfrm>
            <a:custGeom>
              <a:avLst/>
              <a:gdLst>
                <a:gd name="connsiteX0" fmla="*/ 21717 w 21716"/>
                <a:gd name="connsiteY0" fmla="*/ 10858 h 21716"/>
                <a:gd name="connsiteX1" fmla="*/ 10858 w 21716"/>
                <a:gd name="connsiteY1" fmla="*/ 21717 h 21716"/>
                <a:gd name="connsiteX2" fmla="*/ 0 w 21716"/>
                <a:gd name="connsiteY2" fmla="*/ 10858 h 21716"/>
                <a:gd name="connsiteX3" fmla="*/ 10858 w 21716"/>
                <a:gd name="connsiteY3" fmla="*/ 0 h 21716"/>
                <a:gd name="connsiteX4" fmla="*/ 21717 w 21716"/>
                <a:gd name="connsiteY4" fmla="*/ 10858 h 21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6" h="21716">
                  <a:moveTo>
                    <a:pt x="21717" y="10858"/>
                  </a:moveTo>
                  <a:cubicBezTo>
                    <a:pt x="21717" y="16855"/>
                    <a:pt x="16855" y="21717"/>
                    <a:pt x="10858" y="21717"/>
                  </a:cubicBezTo>
                  <a:cubicBezTo>
                    <a:pt x="4861" y="21717"/>
                    <a:pt x="0" y="16855"/>
                    <a:pt x="0" y="10858"/>
                  </a:cubicBezTo>
                  <a:cubicBezTo>
                    <a:pt x="0" y="4862"/>
                    <a:pt x="4861" y="0"/>
                    <a:pt x="10858" y="0"/>
                  </a:cubicBezTo>
                  <a:cubicBezTo>
                    <a:pt x="16855" y="0"/>
                    <a:pt x="21717" y="4862"/>
                    <a:pt x="21717" y="10858"/>
                  </a:cubicBezTo>
                  <a:close/>
                </a:path>
              </a:pathLst>
            </a:custGeom>
            <a:solidFill>
              <a:srgbClr val="C2608E"/>
            </a:solidFill>
            <a:ln w="9525" cap="flat">
              <a:noFill/>
              <a:prstDash val="solid"/>
              <a:miter/>
            </a:ln>
          </p:spPr>
          <p:txBody>
            <a:bodyPr rtlCol="0" anchor="ctr"/>
            <a:lstStyle/>
            <a:p>
              <a:endParaRPr lang="en-IN"/>
            </a:p>
          </p:txBody>
        </p:sp>
        <p:sp>
          <p:nvSpPr>
            <p:cNvPr id="408" name="Freeform: Shape 407">
              <a:extLst>
                <a:ext uri="{FF2B5EF4-FFF2-40B4-BE49-F238E27FC236}">
                  <a16:creationId xmlns:a16="http://schemas.microsoft.com/office/drawing/2014/main" xmlns="" id="{3B0D323F-A69E-4358-ED1F-953184BCFC60}"/>
                </a:ext>
              </a:extLst>
            </p:cNvPr>
            <p:cNvSpPr/>
            <p:nvPr/>
          </p:nvSpPr>
          <p:spPr>
            <a:xfrm>
              <a:off x="3944492" y="1489138"/>
              <a:ext cx="22098" cy="22097"/>
            </a:xfrm>
            <a:custGeom>
              <a:avLst/>
              <a:gdLst>
                <a:gd name="connsiteX0" fmla="*/ 22098 w 22098"/>
                <a:gd name="connsiteY0" fmla="*/ 11049 h 22097"/>
                <a:gd name="connsiteX1" fmla="*/ 11049 w 22098"/>
                <a:gd name="connsiteY1" fmla="*/ 22098 h 22097"/>
                <a:gd name="connsiteX2" fmla="*/ 0 w 22098"/>
                <a:gd name="connsiteY2" fmla="*/ 11049 h 22097"/>
                <a:gd name="connsiteX3" fmla="*/ 11049 w 22098"/>
                <a:gd name="connsiteY3" fmla="*/ 0 h 22097"/>
                <a:gd name="connsiteX4" fmla="*/ 22098 w 22098"/>
                <a:gd name="connsiteY4" fmla="*/ 11049 h 2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98" h="22097">
                  <a:moveTo>
                    <a:pt x="22098" y="11049"/>
                  </a:moveTo>
                  <a:cubicBezTo>
                    <a:pt x="22098" y="17151"/>
                    <a:pt x="17151" y="22098"/>
                    <a:pt x="11049" y="22098"/>
                  </a:cubicBezTo>
                  <a:cubicBezTo>
                    <a:pt x="4947" y="22098"/>
                    <a:pt x="0" y="17151"/>
                    <a:pt x="0" y="11049"/>
                  </a:cubicBezTo>
                  <a:cubicBezTo>
                    <a:pt x="0" y="4947"/>
                    <a:pt x="4947" y="0"/>
                    <a:pt x="11049" y="0"/>
                  </a:cubicBezTo>
                  <a:cubicBezTo>
                    <a:pt x="17151" y="0"/>
                    <a:pt x="22098" y="4947"/>
                    <a:pt x="22098" y="11049"/>
                  </a:cubicBezTo>
                  <a:close/>
                </a:path>
              </a:pathLst>
            </a:custGeom>
            <a:solidFill>
              <a:srgbClr val="C2608E"/>
            </a:solidFill>
            <a:ln w="9525" cap="flat">
              <a:noFill/>
              <a:prstDash val="solid"/>
              <a:miter/>
            </a:ln>
          </p:spPr>
          <p:txBody>
            <a:bodyPr rtlCol="0" anchor="ctr"/>
            <a:lstStyle/>
            <a:p>
              <a:endParaRPr lang="en-IN"/>
            </a:p>
          </p:txBody>
        </p:sp>
        <p:sp>
          <p:nvSpPr>
            <p:cNvPr id="409" name="Freeform: Shape 408">
              <a:extLst>
                <a:ext uri="{FF2B5EF4-FFF2-40B4-BE49-F238E27FC236}">
                  <a16:creationId xmlns:a16="http://schemas.microsoft.com/office/drawing/2014/main" xmlns="" id="{45026C33-1619-186D-AA41-28338CEBE51D}"/>
                </a:ext>
              </a:extLst>
            </p:cNvPr>
            <p:cNvSpPr/>
            <p:nvPr/>
          </p:nvSpPr>
          <p:spPr>
            <a:xfrm>
              <a:off x="3965162" y="1475708"/>
              <a:ext cx="17716" cy="17716"/>
            </a:xfrm>
            <a:custGeom>
              <a:avLst/>
              <a:gdLst>
                <a:gd name="connsiteX0" fmla="*/ 17716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7"/>
                    <a:pt x="8858" y="17717"/>
                  </a:cubicBezTo>
                  <a:cubicBezTo>
                    <a:pt x="3966" y="17717"/>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410" name="Freeform: Shape 409">
              <a:extLst>
                <a:ext uri="{FF2B5EF4-FFF2-40B4-BE49-F238E27FC236}">
                  <a16:creationId xmlns:a16="http://schemas.microsoft.com/office/drawing/2014/main" xmlns="" id="{F0685F7E-BE80-465A-84B6-30E584E625D2}"/>
                </a:ext>
              </a:extLst>
            </p:cNvPr>
            <p:cNvSpPr/>
            <p:nvPr/>
          </p:nvSpPr>
          <p:spPr>
            <a:xfrm>
              <a:off x="3946969" y="1515713"/>
              <a:ext cx="28955" cy="28955"/>
            </a:xfrm>
            <a:custGeom>
              <a:avLst/>
              <a:gdLst>
                <a:gd name="connsiteX0" fmla="*/ 28956 w 28955"/>
                <a:gd name="connsiteY0" fmla="*/ 14478 h 28955"/>
                <a:gd name="connsiteX1" fmla="*/ 14478 w 28955"/>
                <a:gd name="connsiteY1" fmla="*/ 28956 h 28955"/>
                <a:gd name="connsiteX2" fmla="*/ 0 w 28955"/>
                <a:gd name="connsiteY2" fmla="*/ 14478 h 28955"/>
                <a:gd name="connsiteX3" fmla="*/ 14478 w 28955"/>
                <a:gd name="connsiteY3" fmla="*/ 0 h 28955"/>
                <a:gd name="connsiteX4" fmla="*/ 28956 w 28955"/>
                <a:gd name="connsiteY4" fmla="*/ 14478 h 2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5">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411" name="Freeform: Shape 410">
              <a:extLst>
                <a:ext uri="{FF2B5EF4-FFF2-40B4-BE49-F238E27FC236}">
                  <a16:creationId xmlns:a16="http://schemas.microsoft.com/office/drawing/2014/main" xmlns="" id="{E4FB7358-C79A-598F-2A98-6EBA614B26A9}"/>
                </a:ext>
              </a:extLst>
            </p:cNvPr>
            <p:cNvSpPr/>
            <p:nvPr/>
          </p:nvSpPr>
          <p:spPr>
            <a:xfrm>
              <a:off x="3932110" y="1528572"/>
              <a:ext cx="14858" cy="14859"/>
            </a:xfrm>
            <a:custGeom>
              <a:avLst/>
              <a:gdLst>
                <a:gd name="connsiteX0" fmla="*/ 14859 w 14858"/>
                <a:gd name="connsiteY0" fmla="*/ 7430 h 14859"/>
                <a:gd name="connsiteX1" fmla="*/ 7430 w 14858"/>
                <a:gd name="connsiteY1" fmla="*/ 14859 h 14859"/>
                <a:gd name="connsiteX2" fmla="*/ 0 w 14858"/>
                <a:gd name="connsiteY2" fmla="*/ 7430 h 14859"/>
                <a:gd name="connsiteX3" fmla="*/ 7430 w 14858"/>
                <a:gd name="connsiteY3" fmla="*/ 0 h 14859"/>
                <a:gd name="connsiteX4" fmla="*/ 14859 w 14858"/>
                <a:gd name="connsiteY4" fmla="*/ 7430 h 1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9">
                  <a:moveTo>
                    <a:pt x="14859" y="7430"/>
                  </a:moveTo>
                  <a:cubicBezTo>
                    <a:pt x="14859" y="11533"/>
                    <a:pt x="11533" y="14859"/>
                    <a:pt x="7430" y="14859"/>
                  </a:cubicBezTo>
                  <a:cubicBezTo>
                    <a:pt x="3326" y="14859"/>
                    <a:pt x="0" y="11533"/>
                    <a:pt x="0" y="7430"/>
                  </a:cubicBezTo>
                  <a:cubicBezTo>
                    <a:pt x="0" y="3326"/>
                    <a:pt x="3326" y="0"/>
                    <a:pt x="7430" y="0"/>
                  </a:cubicBezTo>
                  <a:cubicBezTo>
                    <a:pt x="11533" y="0"/>
                    <a:pt x="14859" y="3326"/>
                    <a:pt x="14859" y="7430"/>
                  </a:cubicBezTo>
                  <a:close/>
                </a:path>
              </a:pathLst>
            </a:custGeom>
            <a:solidFill>
              <a:srgbClr val="C2608E"/>
            </a:solidFill>
            <a:ln w="9525" cap="flat">
              <a:noFill/>
              <a:prstDash val="solid"/>
              <a:miter/>
            </a:ln>
          </p:spPr>
          <p:txBody>
            <a:bodyPr rtlCol="0" anchor="ctr"/>
            <a:lstStyle/>
            <a:p>
              <a:endParaRPr lang="en-IN"/>
            </a:p>
          </p:txBody>
        </p:sp>
        <p:sp>
          <p:nvSpPr>
            <p:cNvPr id="412" name="Freeform: Shape 411">
              <a:extLst>
                <a:ext uri="{FF2B5EF4-FFF2-40B4-BE49-F238E27FC236}">
                  <a16:creationId xmlns:a16="http://schemas.microsoft.com/office/drawing/2014/main" xmlns="" id="{4F03CE40-76D0-F140-2A70-7B76BF571A05}"/>
                </a:ext>
              </a:extLst>
            </p:cNvPr>
            <p:cNvSpPr/>
            <p:nvPr/>
          </p:nvSpPr>
          <p:spPr>
            <a:xfrm>
              <a:off x="3982878" y="1491519"/>
              <a:ext cx="21526" cy="21526"/>
            </a:xfrm>
            <a:custGeom>
              <a:avLst/>
              <a:gdLst>
                <a:gd name="connsiteX0" fmla="*/ 21527 w 21526"/>
                <a:gd name="connsiteY0" fmla="*/ 10763 h 21526"/>
                <a:gd name="connsiteX1" fmla="*/ 10763 w 21526"/>
                <a:gd name="connsiteY1" fmla="*/ 21527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7"/>
                    <a:pt x="10763" y="21527"/>
                  </a:cubicBezTo>
                  <a:cubicBezTo>
                    <a:pt x="4819" y="21527"/>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413" name="Freeform: Shape 412">
              <a:extLst>
                <a:ext uri="{FF2B5EF4-FFF2-40B4-BE49-F238E27FC236}">
                  <a16:creationId xmlns:a16="http://schemas.microsoft.com/office/drawing/2014/main" xmlns="" id="{1FFEDABF-BFBD-51DF-7827-338AA9CD5CD2}"/>
                </a:ext>
              </a:extLst>
            </p:cNvPr>
            <p:cNvSpPr/>
            <p:nvPr/>
          </p:nvSpPr>
          <p:spPr>
            <a:xfrm>
              <a:off x="3998404" y="1515808"/>
              <a:ext cx="16763" cy="16763"/>
            </a:xfrm>
            <a:custGeom>
              <a:avLst/>
              <a:gdLst>
                <a:gd name="connsiteX0" fmla="*/ 16764 w 16763"/>
                <a:gd name="connsiteY0" fmla="*/ 8382 h 16763"/>
                <a:gd name="connsiteX1" fmla="*/ 8382 w 16763"/>
                <a:gd name="connsiteY1" fmla="*/ 16764 h 16763"/>
                <a:gd name="connsiteX2" fmla="*/ 0 w 16763"/>
                <a:gd name="connsiteY2" fmla="*/ 8382 h 16763"/>
                <a:gd name="connsiteX3" fmla="*/ 8382 w 16763"/>
                <a:gd name="connsiteY3" fmla="*/ 0 h 16763"/>
                <a:gd name="connsiteX4" fmla="*/ 16764 w 16763"/>
                <a:gd name="connsiteY4" fmla="*/ 8382 h 16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3">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414" name="Freeform: Shape 413">
              <a:extLst>
                <a:ext uri="{FF2B5EF4-FFF2-40B4-BE49-F238E27FC236}">
                  <a16:creationId xmlns:a16="http://schemas.microsoft.com/office/drawing/2014/main" xmlns="" id="{780DE487-63EA-7296-F5E4-3FD7707B8500}"/>
                </a:ext>
              </a:extLst>
            </p:cNvPr>
            <p:cNvSpPr/>
            <p:nvPr/>
          </p:nvSpPr>
          <p:spPr>
            <a:xfrm>
              <a:off x="3980497" y="1524571"/>
              <a:ext cx="18859" cy="18859"/>
            </a:xfrm>
            <a:custGeom>
              <a:avLst/>
              <a:gdLst>
                <a:gd name="connsiteX0" fmla="*/ 18860 w 18859"/>
                <a:gd name="connsiteY0" fmla="*/ 9430 h 18859"/>
                <a:gd name="connsiteX1" fmla="*/ 9430 w 18859"/>
                <a:gd name="connsiteY1" fmla="*/ 18860 h 18859"/>
                <a:gd name="connsiteX2" fmla="*/ 0 w 18859"/>
                <a:gd name="connsiteY2" fmla="*/ 9430 h 18859"/>
                <a:gd name="connsiteX3" fmla="*/ 9430 w 18859"/>
                <a:gd name="connsiteY3" fmla="*/ 0 h 18859"/>
                <a:gd name="connsiteX4" fmla="*/ 18860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60" y="9430"/>
                  </a:moveTo>
                  <a:cubicBezTo>
                    <a:pt x="18860" y="14638"/>
                    <a:pt x="14638" y="18860"/>
                    <a:pt x="9430" y="18860"/>
                  </a:cubicBezTo>
                  <a:cubicBezTo>
                    <a:pt x="4222" y="18860"/>
                    <a:pt x="0" y="14638"/>
                    <a:pt x="0" y="9430"/>
                  </a:cubicBezTo>
                  <a:cubicBezTo>
                    <a:pt x="0" y="4222"/>
                    <a:pt x="4222" y="0"/>
                    <a:pt x="9430" y="0"/>
                  </a:cubicBezTo>
                  <a:cubicBezTo>
                    <a:pt x="14638" y="0"/>
                    <a:pt x="18860" y="4222"/>
                    <a:pt x="18860" y="9430"/>
                  </a:cubicBezTo>
                  <a:close/>
                </a:path>
              </a:pathLst>
            </a:custGeom>
            <a:solidFill>
              <a:srgbClr val="C2608E"/>
            </a:solidFill>
            <a:ln w="9525" cap="flat">
              <a:noFill/>
              <a:prstDash val="solid"/>
              <a:miter/>
            </a:ln>
          </p:spPr>
          <p:txBody>
            <a:bodyPr rtlCol="0" anchor="ctr"/>
            <a:lstStyle/>
            <a:p>
              <a:endParaRPr lang="en-IN"/>
            </a:p>
          </p:txBody>
        </p:sp>
        <p:sp>
          <p:nvSpPr>
            <p:cNvPr id="415" name="Freeform: Shape 414">
              <a:extLst>
                <a:ext uri="{FF2B5EF4-FFF2-40B4-BE49-F238E27FC236}">
                  <a16:creationId xmlns:a16="http://schemas.microsoft.com/office/drawing/2014/main" xmlns="" id="{A66A64BD-A9CA-EDCB-F028-5A5E60CE3513}"/>
                </a:ext>
              </a:extLst>
            </p:cNvPr>
            <p:cNvSpPr/>
            <p:nvPr/>
          </p:nvSpPr>
          <p:spPr>
            <a:xfrm>
              <a:off x="3856196" y="1525714"/>
              <a:ext cx="33147" cy="33146"/>
            </a:xfrm>
            <a:custGeom>
              <a:avLst/>
              <a:gdLst>
                <a:gd name="connsiteX0" fmla="*/ 33147 w 33147"/>
                <a:gd name="connsiteY0" fmla="*/ 16573 h 33146"/>
                <a:gd name="connsiteX1" fmla="*/ 16573 w 33147"/>
                <a:gd name="connsiteY1" fmla="*/ 33147 h 33146"/>
                <a:gd name="connsiteX2" fmla="*/ 0 w 33147"/>
                <a:gd name="connsiteY2" fmla="*/ 16573 h 33146"/>
                <a:gd name="connsiteX3" fmla="*/ 16573 w 33147"/>
                <a:gd name="connsiteY3" fmla="*/ 0 h 33146"/>
                <a:gd name="connsiteX4" fmla="*/ 33147 w 33147"/>
                <a:gd name="connsiteY4" fmla="*/ 16573 h 33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3146">
                  <a:moveTo>
                    <a:pt x="33147" y="16573"/>
                  </a:moveTo>
                  <a:cubicBezTo>
                    <a:pt x="33147" y="25727"/>
                    <a:pt x="25727" y="33147"/>
                    <a:pt x="16573" y="33147"/>
                  </a:cubicBezTo>
                  <a:cubicBezTo>
                    <a:pt x="7420" y="33147"/>
                    <a:pt x="0" y="25727"/>
                    <a:pt x="0" y="16573"/>
                  </a:cubicBezTo>
                  <a:cubicBezTo>
                    <a:pt x="0" y="7420"/>
                    <a:pt x="7420" y="0"/>
                    <a:pt x="16573" y="0"/>
                  </a:cubicBezTo>
                  <a:cubicBezTo>
                    <a:pt x="25727" y="0"/>
                    <a:pt x="33147" y="7420"/>
                    <a:pt x="33147" y="16573"/>
                  </a:cubicBezTo>
                  <a:close/>
                </a:path>
              </a:pathLst>
            </a:custGeom>
            <a:solidFill>
              <a:srgbClr val="C2608E"/>
            </a:solidFill>
            <a:ln w="9525" cap="flat">
              <a:noFill/>
              <a:prstDash val="solid"/>
              <a:miter/>
            </a:ln>
          </p:spPr>
          <p:txBody>
            <a:bodyPr rtlCol="0" anchor="ctr"/>
            <a:lstStyle/>
            <a:p>
              <a:endParaRPr lang="en-IN"/>
            </a:p>
          </p:txBody>
        </p:sp>
        <p:sp>
          <p:nvSpPr>
            <p:cNvPr id="416" name="Freeform: Shape 415">
              <a:extLst>
                <a:ext uri="{FF2B5EF4-FFF2-40B4-BE49-F238E27FC236}">
                  <a16:creationId xmlns:a16="http://schemas.microsoft.com/office/drawing/2014/main" xmlns="" id="{76505E1E-8789-BCAB-CC82-6EE7BCF7B9F4}"/>
                </a:ext>
              </a:extLst>
            </p:cNvPr>
            <p:cNvSpPr/>
            <p:nvPr/>
          </p:nvSpPr>
          <p:spPr>
            <a:xfrm>
              <a:off x="3895058" y="1530191"/>
              <a:ext cx="15430" cy="15430"/>
            </a:xfrm>
            <a:custGeom>
              <a:avLst/>
              <a:gdLst>
                <a:gd name="connsiteX0" fmla="*/ 15430 w 15430"/>
                <a:gd name="connsiteY0" fmla="*/ 7715 h 15430"/>
                <a:gd name="connsiteX1" fmla="*/ 7715 w 15430"/>
                <a:gd name="connsiteY1" fmla="*/ 15430 h 15430"/>
                <a:gd name="connsiteX2" fmla="*/ 0 w 15430"/>
                <a:gd name="connsiteY2" fmla="*/ 7715 h 15430"/>
                <a:gd name="connsiteX3" fmla="*/ 7715 w 15430"/>
                <a:gd name="connsiteY3" fmla="*/ 0 h 15430"/>
                <a:gd name="connsiteX4" fmla="*/ 15430 w 15430"/>
                <a:gd name="connsiteY4" fmla="*/ 7715 h 15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5430">
                  <a:moveTo>
                    <a:pt x="15430" y="7715"/>
                  </a:moveTo>
                  <a:cubicBezTo>
                    <a:pt x="15430" y="11976"/>
                    <a:pt x="11976" y="15430"/>
                    <a:pt x="7715" y="15430"/>
                  </a:cubicBezTo>
                  <a:cubicBezTo>
                    <a:pt x="3454" y="15430"/>
                    <a:pt x="0" y="11976"/>
                    <a:pt x="0" y="7715"/>
                  </a:cubicBezTo>
                  <a:cubicBezTo>
                    <a:pt x="0" y="3454"/>
                    <a:pt x="3454" y="0"/>
                    <a:pt x="7715" y="0"/>
                  </a:cubicBezTo>
                  <a:cubicBezTo>
                    <a:pt x="11976" y="0"/>
                    <a:pt x="15430" y="3454"/>
                    <a:pt x="15430" y="7715"/>
                  </a:cubicBezTo>
                  <a:close/>
                </a:path>
              </a:pathLst>
            </a:custGeom>
            <a:solidFill>
              <a:srgbClr val="C2608E"/>
            </a:solidFill>
            <a:ln w="9525" cap="flat">
              <a:noFill/>
              <a:prstDash val="solid"/>
              <a:miter/>
            </a:ln>
          </p:spPr>
          <p:txBody>
            <a:bodyPr rtlCol="0" anchor="ctr"/>
            <a:lstStyle/>
            <a:p>
              <a:endParaRPr lang="en-IN"/>
            </a:p>
          </p:txBody>
        </p:sp>
        <p:sp>
          <p:nvSpPr>
            <p:cNvPr id="417" name="Freeform: Shape 416">
              <a:extLst>
                <a:ext uri="{FF2B5EF4-FFF2-40B4-BE49-F238E27FC236}">
                  <a16:creationId xmlns:a16="http://schemas.microsoft.com/office/drawing/2014/main" xmlns="" id="{46E63BB8-1227-82B9-FB9C-2C64AE4F78B7}"/>
                </a:ext>
              </a:extLst>
            </p:cNvPr>
            <p:cNvSpPr/>
            <p:nvPr/>
          </p:nvSpPr>
          <p:spPr>
            <a:xfrm>
              <a:off x="3824287" y="1530191"/>
              <a:ext cx="23050" cy="23050"/>
            </a:xfrm>
            <a:custGeom>
              <a:avLst/>
              <a:gdLst>
                <a:gd name="connsiteX0" fmla="*/ 23051 w 23050"/>
                <a:gd name="connsiteY0" fmla="*/ 11525 h 23050"/>
                <a:gd name="connsiteX1" fmla="*/ 11525 w 23050"/>
                <a:gd name="connsiteY1" fmla="*/ 23050 h 23050"/>
                <a:gd name="connsiteX2" fmla="*/ 0 w 23050"/>
                <a:gd name="connsiteY2" fmla="*/ 11525 h 23050"/>
                <a:gd name="connsiteX3" fmla="*/ 11525 w 23050"/>
                <a:gd name="connsiteY3" fmla="*/ 0 h 23050"/>
                <a:gd name="connsiteX4" fmla="*/ 23051 w 23050"/>
                <a:gd name="connsiteY4" fmla="*/ 11525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 h="23050">
                  <a:moveTo>
                    <a:pt x="23051" y="11525"/>
                  </a:moveTo>
                  <a:cubicBezTo>
                    <a:pt x="23051" y="17890"/>
                    <a:pt x="17890" y="23050"/>
                    <a:pt x="11525" y="23050"/>
                  </a:cubicBezTo>
                  <a:cubicBezTo>
                    <a:pt x="5160" y="23050"/>
                    <a:pt x="0" y="17890"/>
                    <a:pt x="0" y="11525"/>
                  </a:cubicBezTo>
                  <a:cubicBezTo>
                    <a:pt x="0" y="5160"/>
                    <a:pt x="5160" y="0"/>
                    <a:pt x="11525" y="0"/>
                  </a:cubicBezTo>
                  <a:cubicBezTo>
                    <a:pt x="17891" y="0"/>
                    <a:pt x="23051" y="5160"/>
                    <a:pt x="23051" y="11525"/>
                  </a:cubicBezTo>
                  <a:close/>
                </a:path>
              </a:pathLst>
            </a:custGeom>
            <a:solidFill>
              <a:srgbClr val="C2608E"/>
            </a:solidFill>
            <a:ln w="9525" cap="flat">
              <a:noFill/>
              <a:prstDash val="solid"/>
              <a:miter/>
            </a:ln>
          </p:spPr>
          <p:txBody>
            <a:bodyPr rtlCol="0" anchor="ctr"/>
            <a:lstStyle/>
            <a:p>
              <a:endParaRPr lang="en-IN"/>
            </a:p>
          </p:txBody>
        </p:sp>
        <p:sp>
          <p:nvSpPr>
            <p:cNvPr id="418" name="Freeform: Shape 417">
              <a:extLst>
                <a:ext uri="{FF2B5EF4-FFF2-40B4-BE49-F238E27FC236}">
                  <a16:creationId xmlns:a16="http://schemas.microsoft.com/office/drawing/2014/main" xmlns="" id="{47A56AC4-09E1-873B-B06A-65C36AF23DB7}"/>
                </a:ext>
              </a:extLst>
            </p:cNvPr>
            <p:cNvSpPr/>
            <p:nvPr/>
          </p:nvSpPr>
          <p:spPr>
            <a:xfrm>
              <a:off x="3901916" y="1550098"/>
              <a:ext cx="23431" cy="23431"/>
            </a:xfrm>
            <a:custGeom>
              <a:avLst/>
              <a:gdLst>
                <a:gd name="connsiteX0" fmla="*/ 23431 w 23431"/>
                <a:gd name="connsiteY0" fmla="*/ 11716 h 23431"/>
                <a:gd name="connsiteX1" fmla="*/ 11716 w 23431"/>
                <a:gd name="connsiteY1" fmla="*/ 23432 h 23431"/>
                <a:gd name="connsiteX2" fmla="*/ 0 w 23431"/>
                <a:gd name="connsiteY2" fmla="*/ 11716 h 23431"/>
                <a:gd name="connsiteX3" fmla="*/ 11716 w 23431"/>
                <a:gd name="connsiteY3" fmla="*/ 0 h 23431"/>
                <a:gd name="connsiteX4" fmla="*/ 23431 w 23431"/>
                <a:gd name="connsiteY4" fmla="*/ 11716 h 23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1" h="23431">
                  <a:moveTo>
                    <a:pt x="23431" y="11716"/>
                  </a:moveTo>
                  <a:cubicBezTo>
                    <a:pt x="23431" y="18186"/>
                    <a:pt x="18186" y="23432"/>
                    <a:pt x="11716" y="23432"/>
                  </a:cubicBezTo>
                  <a:cubicBezTo>
                    <a:pt x="5245" y="23432"/>
                    <a:pt x="0" y="18186"/>
                    <a:pt x="0" y="11716"/>
                  </a:cubicBezTo>
                  <a:cubicBezTo>
                    <a:pt x="0" y="5245"/>
                    <a:pt x="5245" y="0"/>
                    <a:pt x="11716" y="0"/>
                  </a:cubicBezTo>
                  <a:cubicBezTo>
                    <a:pt x="18186" y="0"/>
                    <a:pt x="23431" y="5245"/>
                    <a:pt x="23431" y="11716"/>
                  </a:cubicBezTo>
                  <a:close/>
                </a:path>
              </a:pathLst>
            </a:custGeom>
            <a:solidFill>
              <a:srgbClr val="C2608E"/>
            </a:solidFill>
            <a:ln w="9525" cap="flat">
              <a:noFill/>
              <a:prstDash val="solid"/>
              <a:miter/>
            </a:ln>
          </p:spPr>
          <p:txBody>
            <a:bodyPr rtlCol="0" anchor="ctr"/>
            <a:lstStyle/>
            <a:p>
              <a:endParaRPr lang="en-IN"/>
            </a:p>
          </p:txBody>
        </p:sp>
        <p:sp>
          <p:nvSpPr>
            <p:cNvPr id="419" name="Freeform: Shape 418">
              <a:extLst>
                <a:ext uri="{FF2B5EF4-FFF2-40B4-BE49-F238E27FC236}">
                  <a16:creationId xmlns:a16="http://schemas.microsoft.com/office/drawing/2014/main" xmlns="" id="{C78DB246-93CF-BB52-94EF-294904C62CFF}"/>
                </a:ext>
              </a:extLst>
            </p:cNvPr>
            <p:cNvSpPr/>
            <p:nvPr/>
          </p:nvSpPr>
          <p:spPr>
            <a:xfrm>
              <a:off x="3839432" y="1550860"/>
              <a:ext cx="20002" cy="20002"/>
            </a:xfrm>
            <a:custGeom>
              <a:avLst/>
              <a:gdLst>
                <a:gd name="connsiteX0" fmla="*/ 20003 w 20002"/>
                <a:gd name="connsiteY0" fmla="*/ 10001 h 20002"/>
                <a:gd name="connsiteX1" fmla="*/ 10001 w 20002"/>
                <a:gd name="connsiteY1" fmla="*/ 20003 h 20002"/>
                <a:gd name="connsiteX2" fmla="*/ 0 w 20002"/>
                <a:gd name="connsiteY2" fmla="*/ 10001 h 20002"/>
                <a:gd name="connsiteX3" fmla="*/ 10001 w 20002"/>
                <a:gd name="connsiteY3" fmla="*/ 0 h 20002"/>
                <a:gd name="connsiteX4" fmla="*/ 20003 w 20002"/>
                <a:gd name="connsiteY4" fmla="*/ 10001 h 2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 h="20002">
                  <a:moveTo>
                    <a:pt x="20003" y="10001"/>
                  </a:moveTo>
                  <a:cubicBezTo>
                    <a:pt x="20003" y="15525"/>
                    <a:pt x="15525" y="20003"/>
                    <a:pt x="10001" y="20003"/>
                  </a:cubicBezTo>
                  <a:cubicBezTo>
                    <a:pt x="4478" y="20003"/>
                    <a:pt x="0" y="15525"/>
                    <a:pt x="0" y="10001"/>
                  </a:cubicBezTo>
                  <a:cubicBezTo>
                    <a:pt x="0" y="4478"/>
                    <a:pt x="4478" y="0"/>
                    <a:pt x="10001" y="0"/>
                  </a:cubicBezTo>
                  <a:cubicBezTo>
                    <a:pt x="15525" y="0"/>
                    <a:pt x="20003" y="4478"/>
                    <a:pt x="20003" y="10001"/>
                  </a:cubicBezTo>
                  <a:close/>
                </a:path>
              </a:pathLst>
            </a:custGeom>
            <a:solidFill>
              <a:srgbClr val="C2608E"/>
            </a:solidFill>
            <a:ln w="9525" cap="flat">
              <a:noFill/>
              <a:prstDash val="solid"/>
              <a:miter/>
            </a:ln>
          </p:spPr>
          <p:txBody>
            <a:bodyPr rtlCol="0" anchor="ctr"/>
            <a:lstStyle/>
            <a:p>
              <a:endParaRPr lang="en-IN"/>
            </a:p>
          </p:txBody>
        </p:sp>
        <p:sp>
          <p:nvSpPr>
            <p:cNvPr id="420" name="Freeform: Shape 419">
              <a:extLst>
                <a:ext uri="{FF2B5EF4-FFF2-40B4-BE49-F238E27FC236}">
                  <a16:creationId xmlns:a16="http://schemas.microsoft.com/office/drawing/2014/main" xmlns="" id="{123AA8A2-D274-2ED3-D82B-C708356E9E62}"/>
                </a:ext>
              </a:extLst>
            </p:cNvPr>
            <p:cNvSpPr/>
            <p:nvPr/>
          </p:nvSpPr>
          <p:spPr>
            <a:xfrm>
              <a:off x="3886295" y="1569529"/>
              <a:ext cx="19621" cy="19621"/>
            </a:xfrm>
            <a:custGeom>
              <a:avLst/>
              <a:gdLst>
                <a:gd name="connsiteX0" fmla="*/ 19622 w 19621"/>
                <a:gd name="connsiteY0" fmla="*/ 9811 h 19621"/>
                <a:gd name="connsiteX1" fmla="*/ 9811 w 19621"/>
                <a:gd name="connsiteY1" fmla="*/ 19621 h 19621"/>
                <a:gd name="connsiteX2" fmla="*/ 0 w 19621"/>
                <a:gd name="connsiteY2" fmla="*/ 9811 h 19621"/>
                <a:gd name="connsiteX3" fmla="*/ 9811 w 19621"/>
                <a:gd name="connsiteY3" fmla="*/ 0 h 19621"/>
                <a:gd name="connsiteX4" fmla="*/ 19622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2" y="9811"/>
                  </a:moveTo>
                  <a:cubicBezTo>
                    <a:pt x="19622" y="15229"/>
                    <a:pt x="15229" y="19621"/>
                    <a:pt x="9811" y="19621"/>
                  </a:cubicBezTo>
                  <a:cubicBezTo>
                    <a:pt x="4393" y="19621"/>
                    <a:pt x="0" y="15229"/>
                    <a:pt x="0" y="9811"/>
                  </a:cubicBezTo>
                  <a:cubicBezTo>
                    <a:pt x="0" y="4392"/>
                    <a:pt x="4393" y="0"/>
                    <a:pt x="9811" y="0"/>
                  </a:cubicBezTo>
                  <a:cubicBezTo>
                    <a:pt x="15229" y="0"/>
                    <a:pt x="19622" y="4392"/>
                    <a:pt x="19622" y="9811"/>
                  </a:cubicBezTo>
                  <a:close/>
                </a:path>
              </a:pathLst>
            </a:custGeom>
            <a:solidFill>
              <a:srgbClr val="C2608E"/>
            </a:solidFill>
            <a:ln w="9525" cap="flat">
              <a:noFill/>
              <a:prstDash val="solid"/>
              <a:miter/>
            </a:ln>
          </p:spPr>
          <p:txBody>
            <a:bodyPr rtlCol="0" anchor="ctr"/>
            <a:lstStyle/>
            <a:p>
              <a:endParaRPr lang="en-IN"/>
            </a:p>
          </p:txBody>
        </p:sp>
        <p:sp>
          <p:nvSpPr>
            <p:cNvPr id="421" name="Freeform: Shape 420">
              <a:extLst>
                <a:ext uri="{FF2B5EF4-FFF2-40B4-BE49-F238E27FC236}">
                  <a16:creationId xmlns:a16="http://schemas.microsoft.com/office/drawing/2014/main" xmlns="" id="{B03DC53B-21B3-C912-5B20-1AF4B5210415}"/>
                </a:ext>
              </a:extLst>
            </p:cNvPr>
            <p:cNvSpPr/>
            <p:nvPr/>
          </p:nvSpPr>
          <p:spPr>
            <a:xfrm>
              <a:off x="3851243" y="1568291"/>
              <a:ext cx="29146" cy="29146"/>
            </a:xfrm>
            <a:custGeom>
              <a:avLst/>
              <a:gdLst>
                <a:gd name="connsiteX0" fmla="*/ 29147 w 29146"/>
                <a:gd name="connsiteY0" fmla="*/ 14573 h 29146"/>
                <a:gd name="connsiteX1" fmla="*/ 14573 w 29146"/>
                <a:gd name="connsiteY1" fmla="*/ 29146 h 29146"/>
                <a:gd name="connsiteX2" fmla="*/ 0 w 29146"/>
                <a:gd name="connsiteY2" fmla="*/ 14573 h 29146"/>
                <a:gd name="connsiteX3" fmla="*/ 14573 w 29146"/>
                <a:gd name="connsiteY3" fmla="*/ 0 h 29146"/>
                <a:gd name="connsiteX4" fmla="*/ 29147 w 29146"/>
                <a:gd name="connsiteY4" fmla="*/ 14573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 h="29146">
                  <a:moveTo>
                    <a:pt x="29147" y="14573"/>
                  </a:moveTo>
                  <a:cubicBezTo>
                    <a:pt x="29147" y="22622"/>
                    <a:pt x="22622" y="29146"/>
                    <a:pt x="14573" y="29146"/>
                  </a:cubicBezTo>
                  <a:cubicBezTo>
                    <a:pt x="6525" y="29146"/>
                    <a:pt x="0" y="22622"/>
                    <a:pt x="0" y="14573"/>
                  </a:cubicBezTo>
                  <a:cubicBezTo>
                    <a:pt x="0" y="6525"/>
                    <a:pt x="6525" y="0"/>
                    <a:pt x="14573" y="0"/>
                  </a:cubicBezTo>
                  <a:cubicBezTo>
                    <a:pt x="22622" y="0"/>
                    <a:pt x="29147" y="6525"/>
                    <a:pt x="29147" y="14573"/>
                  </a:cubicBezTo>
                  <a:close/>
                </a:path>
              </a:pathLst>
            </a:custGeom>
            <a:solidFill>
              <a:srgbClr val="C2608E"/>
            </a:solidFill>
            <a:ln w="9525" cap="flat">
              <a:noFill/>
              <a:prstDash val="solid"/>
              <a:miter/>
            </a:ln>
          </p:spPr>
          <p:txBody>
            <a:bodyPr rtlCol="0" anchor="ctr"/>
            <a:lstStyle/>
            <a:p>
              <a:endParaRPr lang="en-IN"/>
            </a:p>
          </p:txBody>
        </p:sp>
        <p:sp>
          <p:nvSpPr>
            <p:cNvPr id="422" name="Freeform: Shape 421">
              <a:extLst>
                <a:ext uri="{FF2B5EF4-FFF2-40B4-BE49-F238E27FC236}">
                  <a16:creationId xmlns:a16="http://schemas.microsoft.com/office/drawing/2014/main" xmlns="" id="{4243E4D6-A074-9E80-D719-1879A8454ABB}"/>
                </a:ext>
              </a:extLst>
            </p:cNvPr>
            <p:cNvSpPr/>
            <p:nvPr/>
          </p:nvSpPr>
          <p:spPr>
            <a:xfrm>
              <a:off x="3907917" y="1576101"/>
              <a:ext cx="29908" cy="29908"/>
            </a:xfrm>
            <a:custGeom>
              <a:avLst/>
              <a:gdLst>
                <a:gd name="connsiteX0" fmla="*/ 29909 w 29908"/>
                <a:gd name="connsiteY0" fmla="*/ 14954 h 29908"/>
                <a:gd name="connsiteX1" fmla="*/ 14954 w 29908"/>
                <a:gd name="connsiteY1" fmla="*/ 29909 h 29908"/>
                <a:gd name="connsiteX2" fmla="*/ 0 w 29908"/>
                <a:gd name="connsiteY2" fmla="*/ 14954 h 29908"/>
                <a:gd name="connsiteX3" fmla="*/ 14954 w 29908"/>
                <a:gd name="connsiteY3" fmla="*/ 0 h 29908"/>
                <a:gd name="connsiteX4" fmla="*/ 29909 w 29908"/>
                <a:gd name="connsiteY4" fmla="*/ 14954 h 2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8" h="29908">
                  <a:moveTo>
                    <a:pt x="29909" y="14954"/>
                  </a:moveTo>
                  <a:cubicBezTo>
                    <a:pt x="29909" y="23213"/>
                    <a:pt x="23213" y="29909"/>
                    <a:pt x="14954" y="29909"/>
                  </a:cubicBezTo>
                  <a:cubicBezTo>
                    <a:pt x="6695" y="29909"/>
                    <a:pt x="0" y="23213"/>
                    <a:pt x="0" y="14954"/>
                  </a:cubicBezTo>
                  <a:cubicBezTo>
                    <a:pt x="0" y="6695"/>
                    <a:pt x="6695" y="0"/>
                    <a:pt x="14954" y="0"/>
                  </a:cubicBezTo>
                  <a:cubicBezTo>
                    <a:pt x="23213" y="0"/>
                    <a:pt x="29909" y="6695"/>
                    <a:pt x="29909" y="14954"/>
                  </a:cubicBezTo>
                  <a:close/>
                </a:path>
              </a:pathLst>
            </a:custGeom>
            <a:solidFill>
              <a:srgbClr val="C2608E"/>
            </a:solidFill>
            <a:ln w="9525" cap="flat">
              <a:noFill/>
              <a:prstDash val="solid"/>
              <a:miter/>
            </a:ln>
          </p:spPr>
          <p:txBody>
            <a:bodyPr rtlCol="0" anchor="ctr"/>
            <a:lstStyle/>
            <a:p>
              <a:endParaRPr lang="en-IN"/>
            </a:p>
          </p:txBody>
        </p:sp>
        <p:sp>
          <p:nvSpPr>
            <p:cNvPr id="423" name="Freeform: Shape 422">
              <a:extLst>
                <a:ext uri="{FF2B5EF4-FFF2-40B4-BE49-F238E27FC236}">
                  <a16:creationId xmlns:a16="http://schemas.microsoft.com/office/drawing/2014/main" xmlns="" id="{B5A685EC-ECF7-5D47-A4A7-CECC1D2C3E25}"/>
                </a:ext>
              </a:extLst>
            </p:cNvPr>
            <p:cNvSpPr/>
            <p:nvPr/>
          </p:nvSpPr>
          <p:spPr>
            <a:xfrm>
              <a:off x="3883818" y="1591151"/>
              <a:ext cx="20193" cy="20193"/>
            </a:xfrm>
            <a:custGeom>
              <a:avLst/>
              <a:gdLst>
                <a:gd name="connsiteX0" fmla="*/ 20193 w 20193"/>
                <a:gd name="connsiteY0" fmla="*/ 10097 h 20193"/>
                <a:gd name="connsiteX1" fmla="*/ 10096 w 20193"/>
                <a:gd name="connsiteY1" fmla="*/ 20193 h 20193"/>
                <a:gd name="connsiteX2" fmla="*/ 0 w 20193"/>
                <a:gd name="connsiteY2" fmla="*/ 10097 h 20193"/>
                <a:gd name="connsiteX3" fmla="*/ 10096 w 20193"/>
                <a:gd name="connsiteY3" fmla="*/ 0 h 20193"/>
                <a:gd name="connsiteX4" fmla="*/ 20193 w 20193"/>
                <a:gd name="connsiteY4" fmla="*/ 10097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7"/>
                  </a:moveTo>
                  <a:cubicBezTo>
                    <a:pt x="20193" y="15673"/>
                    <a:pt x="15673" y="20193"/>
                    <a:pt x="10096" y="20193"/>
                  </a:cubicBezTo>
                  <a:cubicBezTo>
                    <a:pt x="4520" y="20193"/>
                    <a:pt x="0" y="15673"/>
                    <a:pt x="0" y="10097"/>
                  </a:cubicBezTo>
                  <a:cubicBezTo>
                    <a:pt x="0" y="4520"/>
                    <a:pt x="4520" y="0"/>
                    <a:pt x="10096" y="0"/>
                  </a:cubicBezTo>
                  <a:cubicBezTo>
                    <a:pt x="15673" y="0"/>
                    <a:pt x="20193" y="4520"/>
                    <a:pt x="20193" y="10097"/>
                  </a:cubicBezTo>
                  <a:close/>
                </a:path>
              </a:pathLst>
            </a:custGeom>
            <a:solidFill>
              <a:srgbClr val="C2608E"/>
            </a:solidFill>
            <a:ln w="9525" cap="flat">
              <a:noFill/>
              <a:prstDash val="solid"/>
              <a:miter/>
            </a:ln>
          </p:spPr>
          <p:txBody>
            <a:bodyPr rtlCol="0" anchor="ctr"/>
            <a:lstStyle/>
            <a:p>
              <a:endParaRPr lang="en-IN"/>
            </a:p>
          </p:txBody>
        </p:sp>
        <p:sp>
          <p:nvSpPr>
            <p:cNvPr id="424" name="Freeform: Shape 423">
              <a:extLst>
                <a:ext uri="{FF2B5EF4-FFF2-40B4-BE49-F238E27FC236}">
                  <a16:creationId xmlns:a16="http://schemas.microsoft.com/office/drawing/2014/main" xmlns="" id="{B225641A-8E94-0C1C-68A0-8B1F93159EF3}"/>
                </a:ext>
              </a:extLst>
            </p:cNvPr>
            <p:cNvSpPr/>
            <p:nvPr/>
          </p:nvSpPr>
          <p:spPr>
            <a:xfrm>
              <a:off x="3929062" y="1550098"/>
              <a:ext cx="26479" cy="26479"/>
            </a:xfrm>
            <a:custGeom>
              <a:avLst/>
              <a:gdLst>
                <a:gd name="connsiteX0" fmla="*/ 26479 w 26479"/>
                <a:gd name="connsiteY0" fmla="*/ 13240 h 26479"/>
                <a:gd name="connsiteX1" fmla="*/ 13240 w 26479"/>
                <a:gd name="connsiteY1" fmla="*/ 26479 h 26479"/>
                <a:gd name="connsiteX2" fmla="*/ 0 w 26479"/>
                <a:gd name="connsiteY2" fmla="*/ 13240 h 26479"/>
                <a:gd name="connsiteX3" fmla="*/ 13240 w 26479"/>
                <a:gd name="connsiteY3" fmla="*/ 0 h 26479"/>
                <a:gd name="connsiteX4" fmla="*/ 26479 w 264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26479">
                  <a:moveTo>
                    <a:pt x="26479" y="13240"/>
                  </a:moveTo>
                  <a:cubicBezTo>
                    <a:pt x="26479" y="20552"/>
                    <a:pt x="20552" y="26479"/>
                    <a:pt x="13240" y="26479"/>
                  </a:cubicBezTo>
                  <a:cubicBezTo>
                    <a:pt x="5928" y="26479"/>
                    <a:pt x="0" y="20552"/>
                    <a:pt x="0" y="13240"/>
                  </a:cubicBezTo>
                  <a:cubicBezTo>
                    <a:pt x="0" y="5928"/>
                    <a:pt x="5927" y="0"/>
                    <a:pt x="13240" y="0"/>
                  </a:cubicBezTo>
                  <a:cubicBezTo>
                    <a:pt x="20552" y="0"/>
                    <a:pt x="26479" y="5928"/>
                    <a:pt x="26479" y="13240"/>
                  </a:cubicBezTo>
                  <a:close/>
                </a:path>
              </a:pathLst>
            </a:custGeom>
            <a:solidFill>
              <a:srgbClr val="C2608E"/>
            </a:solidFill>
            <a:ln w="9525" cap="flat">
              <a:noFill/>
              <a:prstDash val="solid"/>
              <a:miter/>
            </a:ln>
          </p:spPr>
          <p:txBody>
            <a:bodyPr rtlCol="0" anchor="ctr"/>
            <a:lstStyle/>
            <a:p>
              <a:endParaRPr lang="en-IN"/>
            </a:p>
          </p:txBody>
        </p:sp>
        <p:sp>
          <p:nvSpPr>
            <p:cNvPr id="425" name="Freeform: Shape 424">
              <a:extLst>
                <a:ext uri="{FF2B5EF4-FFF2-40B4-BE49-F238E27FC236}">
                  <a16:creationId xmlns:a16="http://schemas.microsoft.com/office/drawing/2014/main" xmlns="" id="{71786B11-FA9A-AC34-2D66-E87C12A8A94C}"/>
                </a:ext>
              </a:extLst>
            </p:cNvPr>
            <p:cNvSpPr/>
            <p:nvPr/>
          </p:nvSpPr>
          <p:spPr>
            <a:xfrm>
              <a:off x="3962495" y="1560099"/>
              <a:ext cx="18097" cy="18097"/>
            </a:xfrm>
            <a:custGeom>
              <a:avLst/>
              <a:gdLst>
                <a:gd name="connsiteX0" fmla="*/ 18098 w 18097"/>
                <a:gd name="connsiteY0" fmla="*/ 9049 h 18097"/>
                <a:gd name="connsiteX1" fmla="*/ 9049 w 18097"/>
                <a:gd name="connsiteY1" fmla="*/ 18097 h 18097"/>
                <a:gd name="connsiteX2" fmla="*/ 0 w 18097"/>
                <a:gd name="connsiteY2" fmla="*/ 9049 h 18097"/>
                <a:gd name="connsiteX3" fmla="*/ 9049 w 18097"/>
                <a:gd name="connsiteY3" fmla="*/ 0 h 18097"/>
                <a:gd name="connsiteX4" fmla="*/ 18098 w 18097"/>
                <a:gd name="connsiteY4" fmla="*/ 9049 h 18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 h="18097">
                  <a:moveTo>
                    <a:pt x="18098" y="9049"/>
                  </a:moveTo>
                  <a:cubicBezTo>
                    <a:pt x="18098" y="14046"/>
                    <a:pt x="14046" y="18097"/>
                    <a:pt x="9049" y="18097"/>
                  </a:cubicBezTo>
                  <a:cubicBezTo>
                    <a:pt x="4051" y="18097"/>
                    <a:pt x="0" y="14046"/>
                    <a:pt x="0" y="9049"/>
                  </a:cubicBezTo>
                  <a:cubicBezTo>
                    <a:pt x="0" y="4051"/>
                    <a:pt x="4051" y="0"/>
                    <a:pt x="9049" y="0"/>
                  </a:cubicBezTo>
                  <a:cubicBezTo>
                    <a:pt x="14046" y="0"/>
                    <a:pt x="18098" y="4051"/>
                    <a:pt x="18098" y="9049"/>
                  </a:cubicBezTo>
                  <a:close/>
                </a:path>
              </a:pathLst>
            </a:custGeom>
            <a:solidFill>
              <a:srgbClr val="C2608E"/>
            </a:solidFill>
            <a:ln w="9525" cap="flat">
              <a:noFill/>
              <a:prstDash val="solid"/>
              <a:miter/>
            </a:ln>
          </p:spPr>
          <p:txBody>
            <a:bodyPr rtlCol="0" anchor="ctr"/>
            <a:lstStyle/>
            <a:p>
              <a:endParaRPr lang="en-IN"/>
            </a:p>
          </p:txBody>
        </p:sp>
        <p:sp>
          <p:nvSpPr>
            <p:cNvPr id="426" name="Freeform: Shape 425">
              <a:extLst>
                <a:ext uri="{FF2B5EF4-FFF2-40B4-BE49-F238E27FC236}">
                  <a16:creationId xmlns:a16="http://schemas.microsoft.com/office/drawing/2014/main" xmlns="" id="{029627C9-6386-47CE-946C-4CA85DB3E70D}"/>
                </a:ext>
              </a:extLst>
            </p:cNvPr>
            <p:cNvSpPr/>
            <p:nvPr/>
          </p:nvSpPr>
          <p:spPr>
            <a:xfrm>
              <a:off x="3981259" y="1545621"/>
              <a:ext cx="21907" cy="21907"/>
            </a:xfrm>
            <a:custGeom>
              <a:avLst/>
              <a:gdLst>
                <a:gd name="connsiteX0" fmla="*/ 21907 w 21907"/>
                <a:gd name="connsiteY0" fmla="*/ 10954 h 21907"/>
                <a:gd name="connsiteX1" fmla="*/ 10954 w 21907"/>
                <a:gd name="connsiteY1" fmla="*/ 21907 h 21907"/>
                <a:gd name="connsiteX2" fmla="*/ 0 w 21907"/>
                <a:gd name="connsiteY2" fmla="*/ 10954 h 21907"/>
                <a:gd name="connsiteX3" fmla="*/ 10954 w 21907"/>
                <a:gd name="connsiteY3" fmla="*/ 0 h 21907"/>
                <a:gd name="connsiteX4" fmla="*/ 21907 w 21907"/>
                <a:gd name="connsiteY4" fmla="*/ 10954 h 21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 h="21907">
                  <a:moveTo>
                    <a:pt x="21907" y="10954"/>
                  </a:moveTo>
                  <a:cubicBezTo>
                    <a:pt x="21907" y="17003"/>
                    <a:pt x="17003" y="21907"/>
                    <a:pt x="10954" y="21907"/>
                  </a:cubicBezTo>
                  <a:cubicBezTo>
                    <a:pt x="4904" y="21907"/>
                    <a:pt x="0" y="17003"/>
                    <a:pt x="0" y="10954"/>
                  </a:cubicBezTo>
                  <a:cubicBezTo>
                    <a:pt x="0" y="4904"/>
                    <a:pt x="4904" y="0"/>
                    <a:pt x="10954" y="0"/>
                  </a:cubicBezTo>
                  <a:cubicBezTo>
                    <a:pt x="17003" y="0"/>
                    <a:pt x="21907" y="4904"/>
                    <a:pt x="21907" y="10954"/>
                  </a:cubicBezTo>
                  <a:close/>
                </a:path>
              </a:pathLst>
            </a:custGeom>
            <a:solidFill>
              <a:srgbClr val="C2608E"/>
            </a:solidFill>
            <a:ln w="9525" cap="flat">
              <a:noFill/>
              <a:prstDash val="solid"/>
              <a:miter/>
            </a:ln>
          </p:spPr>
          <p:txBody>
            <a:bodyPr rtlCol="0" anchor="ctr"/>
            <a:lstStyle/>
            <a:p>
              <a:endParaRPr lang="en-IN"/>
            </a:p>
          </p:txBody>
        </p:sp>
        <p:sp>
          <p:nvSpPr>
            <p:cNvPr id="427" name="Freeform: Shape 426">
              <a:extLst>
                <a:ext uri="{FF2B5EF4-FFF2-40B4-BE49-F238E27FC236}">
                  <a16:creationId xmlns:a16="http://schemas.microsoft.com/office/drawing/2014/main" xmlns="" id="{D9FA7250-760D-6A24-DEC4-39C566A92F44}"/>
                </a:ext>
              </a:extLst>
            </p:cNvPr>
            <p:cNvSpPr/>
            <p:nvPr/>
          </p:nvSpPr>
          <p:spPr>
            <a:xfrm>
              <a:off x="4012882" y="1534001"/>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6"/>
                    <a:pt x="14785" y="19050"/>
                    <a:pt x="9525" y="19050"/>
                  </a:cubicBezTo>
                  <a:cubicBezTo>
                    <a:pt x="4264" y="19050"/>
                    <a:pt x="0" y="14786"/>
                    <a:pt x="0" y="9525"/>
                  </a:cubicBezTo>
                  <a:cubicBezTo>
                    <a:pt x="0" y="4265"/>
                    <a:pt x="4264" y="0"/>
                    <a:pt x="9525" y="0"/>
                  </a:cubicBezTo>
                  <a:cubicBezTo>
                    <a:pt x="14785" y="0"/>
                    <a:pt x="19050" y="4265"/>
                    <a:pt x="19050" y="9525"/>
                  </a:cubicBezTo>
                  <a:close/>
                </a:path>
              </a:pathLst>
            </a:custGeom>
            <a:solidFill>
              <a:srgbClr val="C2608E"/>
            </a:solidFill>
            <a:ln w="9525" cap="flat">
              <a:noFill/>
              <a:prstDash val="solid"/>
              <a:miter/>
            </a:ln>
          </p:spPr>
          <p:txBody>
            <a:bodyPr rtlCol="0" anchor="ctr"/>
            <a:lstStyle/>
            <a:p>
              <a:endParaRPr lang="en-IN"/>
            </a:p>
          </p:txBody>
        </p:sp>
        <p:sp>
          <p:nvSpPr>
            <p:cNvPr id="428" name="Freeform: Shape 427">
              <a:extLst>
                <a:ext uri="{FF2B5EF4-FFF2-40B4-BE49-F238E27FC236}">
                  <a16:creationId xmlns:a16="http://schemas.microsoft.com/office/drawing/2014/main" xmlns="" id="{89719741-0902-4490-FB16-10384425ECE9}"/>
                </a:ext>
              </a:extLst>
            </p:cNvPr>
            <p:cNvSpPr/>
            <p:nvPr/>
          </p:nvSpPr>
          <p:spPr>
            <a:xfrm>
              <a:off x="4022407" y="1507712"/>
              <a:ext cx="20955" cy="20954"/>
            </a:xfrm>
            <a:custGeom>
              <a:avLst/>
              <a:gdLst>
                <a:gd name="connsiteX0" fmla="*/ 20955 w 20955"/>
                <a:gd name="connsiteY0" fmla="*/ 10477 h 20954"/>
                <a:gd name="connsiteX1" fmla="*/ 10477 w 20955"/>
                <a:gd name="connsiteY1" fmla="*/ 20955 h 20954"/>
                <a:gd name="connsiteX2" fmla="*/ 0 w 20955"/>
                <a:gd name="connsiteY2" fmla="*/ 10477 h 20954"/>
                <a:gd name="connsiteX3" fmla="*/ 10477 w 20955"/>
                <a:gd name="connsiteY3" fmla="*/ 0 h 20954"/>
                <a:gd name="connsiteX4" fmla="*/ 20955 w 20955"/>
                <a:gd name="connsiteY4" fmla="*/ 10477 h 20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4">
                  <a:moveTo>
                    <a:pt x="20955" y="10477"/>
                  </a:moveTo>
                  <a:cubicBezTo>
                    <a:pt x="20955" y="16264"/>
                    <a:pt x="16264" y="20955"/>
                    <a:pt x="10477" y="20955"/>
                  </a:cubicBezTo>
                  <a:cubicBezTo>
                    <a:pt x="4691" y="20955"/>
                    <a:pt x="0" y="16264"/>
                    <a:pt x="0" y="10477"/>
                  </a:cubicBezTo>
                  <a:cubicBezTo>
                    <a:pt x="0" y="4691"/>
                    <a:pt x="4691" y="0"/>
                    <a:pt x="10477" y="0"/>
                  </a:cubicBezTo>
                  <a:cubicBezTo>
                    <a:pt x="16264" y="0"/>
                    <a:pt x="20955" y="4691"/>
                    <a:pt x="20955" y="10477"/>
                  </a:cubicBezTo>
                  <a:close/>
                </a:path>
              </a:pathLst>
            </a:custGeom>
            <a:solidFill>
              <a:srgbClr val="C2608E"/>
            </a:solidFill>
            <a:ln w="9525" cap="flat">
              <a:noFill/>
              <a:prstDash val="solid"/>
              <a:miter/>
            </a:ln>
          </p:spPr>
          <p:txBody>
            <a:bodyPr rtlCol="0" anchor="ctr"/>
            <a:lstStyle/>
            <a:p>
              <a:endParaRPr lang="en-IN"/>
            </a:p>
          </p:txBody>
        </p:sp>
        <p:sp>
          <p:nvSpPr>
            <p:cNvPr id="429" name="Freeform: Shape 428">
              <a:extLst>
                <a:ext uri="{FF2B5EF4-FFF2-40B4-BE49-F238E27FC236}">
                  <a16:creationId xmlns:a16="http://schemas.microsoft.com/office/drawing/2014/main" xmlns="" id="{682273F0-270D-0045-71F1-427685230A67}"/>
                </a:ext>
              </a:extLst>
            </p:cNvPr>
            <p:cNvSpPr/>
            <p:nvPr/>
          </p:nvSpPr>
          <p:spPr>
            <a:xfrm>
              <a:off x="4043648" y="1531524"/>
              <a:ext cx="16573" cy="16573"/>
            </a:xfrm>
            <a:custGeom>
              <a:avLst/>
              <a:gdLst>
                <a:gd name="connsiteX0" fmla="*/ 16573 w 16573"/>
                <a:gd name="connsiteY0" fmla="*/ 8287 h 16573"/>
                <a:gd name="connsiteX1" fmla="*/ 8287 w 16573"/>
                <a:gd name="connsiteY1" fmla="*/ 16574 h 16573"/>
                <a:gd name="connsiteX2" fmla="*/ 0 w 16573"/>
                <a:gd name="connsiteY2" fmla="*/ 8287 h 16573"/>
                <a:gd name="connsiteX3" fmla="*/ 8287 w 16573"/>
                <a:gd name="connsiteY3" fmla="*/ 0 h 16573"/>
                <a:gd name="connsiteX4" fmla="*/ 16573 w 16573"/>
                <a:gd name="connsiteY4" fmla="*/ 8287 h 1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 h="16573">
                  <a:moveTo>
                    <a:pt x="16573" y="8287"/>
                  </a:moveTo>
                  <a:cubicBezTo>
                    <a:pt x="16573" y="12863"/>
                    <a:pt x="12863" y="16574"/>
                    <a:pt x="8287" y="16574"/>
                  </a:cubicBezTo>
                  <a:cubicBezTo>
                    <a:pt x="3710" y="16574"/>
                    <a:pt x="0" y="12863"/>
                    <a:pt x="0" y="8287"/>
                  </a:cubicBezTo>
                  <a:cubicBezTo>
                    <a:pt x="0" y="3710"/>
                    <a:pt x="3710" y="0"/>
                    <a:pt x="8287" y="0"/>
                  </a:cubicBezTo>
                  <a:cubicBezTo>
                    <a:pt x="12863" y="0"/>
                    <a:pt x="16573" y="3710"/>
                    <a:pt x="16573" y="8287"/>
                  </a:cubicBezTo>
                  <a:close/>
                </a:path>
              </a:pathLst>
            </a:custGeom>
            <a:solidFill>
              <a:srgbClr val="C2608E"/>
            </a:solidFill>
            <a:ln w="9525" cap="flat">
              <a:noFill/>
              <a:prstDash val="solid"/>
              <a:miter/>
            </a:ln>
          </p:spPr>
          <p:txBody>
            <a:bodyPr rtlCol="0" anchor="ctr"/>
            <a:lstStyle/>
            <a:p>
              <a:endParaRPr lang="en-IN"/>
            </a:p>
          </p:txBody>
        </p:sp>
        <p:sp>
          <p:nvSpPr>
            <p:cNvPr id="430" name="Freeform: Shape 429">
              <a:extLst>
                <a:ext uri="{FF2B5EF4-FFF2-40B4-BE49-F238E27FC236}">
                  <a16:creationId xmlns:a16="http://schemas.microsoft.com/office/drawing/2014/main" xmlns="" id="{DBF562A1-C9B3-163A-2D9E-89E4FACF8AB6}"/>
                </a:ext>
              </a:extLst>
            </p:cNvPr>
            <p:cNvSpPr/>
            <p:nvPr/>
          </p:nvSpPr>
          <p:spPr>
            <a:xfrm>
              <a:off x="4029265" y="1551813"/>
              <a:ext cx="27812" cy="27812"/>
            </a:xfrm>
            <a:custGeom>
              <a:avLst/>
              <a:gdLst>
                <a:gd name="connsiteX0" fmla="*/ 27813 w 27812"/>
                <a:gd name="connsiteY0" fmla="*/ 13906 h 27812"/>
                <a:gd name="connsiteX1" fmla="*/ 13907 w 27812"/>
                <a:gd name="connsiteY1" fmla="*/ 27813 h 27812"/>
                <a:gd name="connsiteX2" fmla="*/ 0 w 27812"/>
                <a:gd name="connsiteY2" fmla="*/ 13906 h 27812"/>
                <a:gd name="connsiteX3" fmla="*/ 13907 w 27812"/>
                <a:gd name="connsiteY3" fmla="*/ 0 h 27812"/>
                <a:gd name="connsiteX4" fmla="*/ 27813 w 27812"/>
                <a:gd name="connsiteY4" fmla="*/ 13906 h 27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27812">
                  <a:moveTo>
                    <a:pt x="27813" y="13906"/>
                  </a:moveTo>
                  <a:cubicBezTo>
                    <a:pt x="27813" y="21587"/>
                    <a:pt x="21587" y="27813"/>
                    <a:pt x="13907" y="27813"/>
                  </a:cubicBezTo>
                  <a:cubicBezTo>
                    <a:pt x="6226" y="27813"/>
                    <a:pt x="0" y="21587"/>
                    <a:pt x="0" y="13906"/>
                  </a:cubicBezTo>
                  <a:cubicBezTo>
                    <a:pt x="0" y="6226"/>
                    <a:pt x="6226" y="0"/>
                    <a:pt x="13907" y="0"/>
                  </a:cubicBezTo>
                  <a:cubicBezTo>
                    <a:pt x="21587" y="0"/>
                    <a:pt x="27813" y="6226"/>
                    <a:pt x="27813" y="13906"/>
                  </a:cubicBezTo>
                  <a:close/>
                </a:path>
              </a:pathLst>
            </a:custGeom>
            <a:solidFill>
              <a:srgbClr val="C2608E"/>
            </a:solidFill>
            <a:ln w="9525" cap="flat">
              <a:noFill/>
              <a:prstDash val="solid"/>
              <a:miter/>
            </a:ln>
          </p:spPr>
          <p:txBody>
            <a:bodyPr rtlCol="0" anchor="ctr"/>
            <a:lstStyle/>
            <a:p>
              <a:endParaRPr lang="en-IN"/>
            </a:p>
          </p:txBody>
        </p:sp>
        <p:sp>
          <p:nvSpPr>
            <p:cNvPr id="431" name="Freeform: Shape 430">
              <a:extLst>
                <a:ext uri="{FF2B5EF4-FFF2-40B4-BE49-F238E27FC236}">
                  <a16:creationId xmlns:a16="http://schemas.microsoft.com/office/drawing/2014/main" xmlns="" id="{A9A8CE75-46B7-7B78-99AF-BE97B3602887}"/>
                </a:ext>
              </a:extLst>
            </p:cNvPr>
            <p:cNvSpPr/>
            <p:nvPr/>
          </p:nvSpPr>
          <p:spPr>
            <a:xfrm>
              <a:off x="4006691" y="1554480"/>
              <a:ext cx="18287" cy="18287"/>
            </a:xfrm>
            <a:custGeom>
              <a:avLst/>
              <a:gdLst>
                <a:gd name="connsiteX0" fmla="*/ 18288 w 18287"/>
                <a:gd name="connsiteY0" fmla="*/ 9144 h 18287"/>
                <a:gd name="connsiteX1" fmla="*/ 9144 w 18287"/>
                <a:gd name="connsiteY1" fmla="*/ 18288 h 18287"/>
                <a:gd name="connsiteX2" fmla="*/ 0 w 18287"/>
                <a:gd name="connsiteY2" fmla="*/ 9144 h 18287"/>
                <a:gd name="connsiteX3" fmla="*/ 9144 w 18287"/>
                <a:gd name="connsiteY3" fmla="*/ 0 h 18287"/>
                <a:gd name="connsiteX4" fmla="*/ 18288 w 18287"/>
                <a:gd name="connsiteY4" fmla="*/ 9144 h 1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7">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432" name="Freeform: Shape 431">
              <a:extLst>
                <a:ext uri="{FF2B5EF4-FFF2-40B4-BE49-F238E27FC236}">
                  <a16:creationId xmlns:a16="http://schemas.microsoft.com/office/drawing/2014/main" xmlns="" id="{64B103B1-C48E-7332-B02A-DB6CA1018B9A}"/>
                </a:ext>
              </a:extLst>
            </p:cNvPr>
            <p:cNvSpPr/>
            <p:nvPr/>
          </p:nvSpPr>
          <p:spPr>
            <a:xfrm>
              <a:off x="3984116" y="1573530"/>
              <a:ext cx="29337" cy="29337"/>
            </a:xfrm>
            <a:custGeom>
              <a:avLst/>
              <a:gdLst>
                <a:gd name="connsiteX0" fmla="*/ 29337 w 29337"/>
                <a:gd name="connsiteY0" fmla="*/ 14668 h 29337"/>
                <a:gd name="connsiteX1" fmla="*/ 14668 w 29337"/>
                <a:gd name="connsiteY1" fmla="*/ 29337 h 29337"/>
                <a:gd name="connsiteX2" fmla="*/ 0 w 29337"/>
                <a:gd name="connsiteY2" fmla="*/ 14668 h 29337"/>
                <a:gd name="connsiteX3" fmla="*/ 14668 w 29337"/>
                <a:gd name="connsiteY3" fmla="*/ 0 h 29337"/>
                <a:gd name="connsiteX4" fmla="*/ 29337 w 29337"/>
                <a:gd name="connsiteY4" fmla="*/ 14668 h 2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37" h="29337">
                  <a:moveTo>
                    <a:pt x="29337" y="14668"/>
                  </a:moveTo>
                  <a:cubicBezTo>
                    <a:pt x="29337" y="22770"/>
                    <a:pt x="22770" y="29337"/>
                    <a:pt x="14668" y="29337"/>
                  </a:cubicBezTo>
                  <a:cubicBezTo>
                    <a:pt x="6567" y="29337"/>
                    <a:pt x="0" y="22770"/>
                    <a:pt x="0" y="14668"/>
                  </a:cubicBezTo>
                  <a:cubicBezTo>
                    <a:pt x="0" y="6567"/>
                    <a:pt x="6567" y="0"/>
                    <a:pt x="14668" y="0"/>
                  </a:cubicBezTo>
                  <a:cubicBezTo>
                    <a:pt x="22770" y="0"/>
                    <a:pt x="29337" y="6567"/>
                    <a:pt x="29337" y="14668"/>
                  </a:cubicBezTo>
                  <a:close/>
                </a:path>
              </a:pathLst>
            </a:custGeom>
            <a:solidFill>
              <a:srgbClr val="C2608E"/>
            </a:solidFill>
            <a:ln w="9525" cap="flat">
              <a:noFill/>
              <a:prstDash val="solid"/>
              <a:miter/>
            </a:ln>
          </p:spPr>
          <p:txBody>
            <a:bodyPr rtlCol="0" anchor="ctr"/>
            <a:lstStyle/>
            <a:p>
              <a:endParaRPr lang="en-IN"/>
            </a:p>
          </p:txBody>
        </p:sp>
        <p:sp>
          <p:nvSpPr>
            <p:cNvPr id="433" name="Freeform: Shape 432">
              <a:extLst>
                <a:ext uri="{FF2B5EF4-FFF2-40B4-BE49-F238E27FC236}">
                  <a16:creationId xmlns:a16="http://schemas.microsoft.com/office/drawing/2014/main" xmlns="" id="{09F8D204-AA0A-6A68-00DF-246432631817}"/>
                </a:ext>
              </a:extLst>
            </p:cNvPr>
            <p:cNvSpPr/>
            <p:nvPr/>
          </p:nvSpPr>
          <p:spPr>
            <a:xfrm>
              <a:off x="3945350" y="1579721"/>
              <a:ext cx="17716" cy="17716"/>
            </a:xfrm>
            <a:custGeom>
              <a:avLst/>
              <a:gdLst>
                <a:gd name="connsiteX0" fmla="*/ 17717 w 17716"/>
                <a:gd name="connsiteY0" fmla="*/ 8858 h 17716"/>
                <a:gd name="connsiteX1" fmla="*/ 8858 w 17716"/>
                <a:gd name="connsiteY1" fmla="*/ 17716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6"/>
                    <a:pt x="8858" y="17716"/>
                  </a:cubicBezTo>
                  <a:cubicBezTo>
                    <a:pt x="3966" y="17716"/>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434" name="Freeform: Shape 433">
              <a:extLst>
                <a:ext uri="{FF2B5EF4-FFF2-40B4-BE49-F238E27FC236}">
                  <a16:creationId xmlns:a16="http://schemas.microsoft.com/office/drawing/2014/main" xmlns="" id="{1073FA46-819C-CBDB-96B5-84386E77B53E}"/>
                </a:ext>
              </a:extLst>
            </p:cNvPr>
            <p:cNvSpPr/>
            <p:nvPr/>
          </p:nvSpPr>
          <p:spPr>
            <a:xfrm>
              <a:off x="3945350" y="1602867"/>
              <a:ext cx="22669" cy="22669"/>
            </a:xfrm>
            <a:custGeom>
              <a:avLst/>
              <a:gdLst>
                <a:gd name="connsiteX0" fmla="*/ 22669 w 22669"/>
                <a:gd name="connsiteY0" fmla="*/ 11335 h 22669"/>
                <a:gd name="connsiteX1" fmla="*/ 11335 w 22669"/>
                <a:gd name="connsiteY1" fmla="*/ 22670 h 22669"/>
                <a:gd name="connsiteX2" fmla="*/ 0 w 22669"/>
                <a:gd name="connsiteY2" fmla="*/ 11335 h 22669"/>
                <a:gd name="connsiteX3" fmla="*/ 11335 w 22669"/>
                <a:gd name="connsiteY3" fmla="*/ 0 h 22669"/>
                <a:gd name="connsiteX4" fmla="*/ 22669 w 22669"/>
                <a:gd name="connsiteY4" fmla="*/ 11335 h 22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69" h="22669">
                  <a:moveTo>
                    <a:pt x="22669" y="11335"/>
                  </a:moveTo>
                  <a:cubicBezTo>
                    <a:pt x="22669" y="17595"/>
                    <a:pt x="17595" y="22670"/>
                    <a:pt x="11335" y="22670"/>
                  </a:cubicBezTo>
                  <a:cubicBezTo>
                    <a:pt x="5075" y="22670"/>
                    <a:pt x="0" y="17595"/>
                    <a:pt x="0" y="11335"/>
                  </a:cubicBezTo>
                  <a:cubicBezTo>
                    <a:pt x="0" y="5075"/>
                    <a:pt x="5075" y="0"/>
                    <a:pt x="11335" y="0"/>
                  </a:cubicBezTo>
                  <a:cubicBezTo>
                    <a:pt x="17595" y="0"/>
                    <a:pt x="22669" y="5075"/>
                    <a:pt x="22669" y="11335"/>
                  </a:cubicBezTo>
                  <a:close/>
                </a:path>
              </a:pathLst>
            </a:custGeom>
            <a:solidFill>
              <a:srgbClr val="C2608E"/>
            </a:solidFill>
            <a:ln w="9525" cap="flat">
              <a:noFill/>
              <a:prstDash val="solid"/>
              <a:miter/>
            </a:ln>
          </p:spPr>
          <p:txBody>
            <a:bodyPr rtlCol="0" anchor="ctr"/>
            <a:lstStyle/>
            <a:p>
              <a:endParaRPr lang="en-IN"/>
            </a:p>
          </p:txBody>
        </p:sp>
        <p:sp>
          <p:nvSpPr>
            <p:cNvPr id="435" name="Freeform: Shape 434">
              <a:extLst>
                <a:ext uri="{FF2B5EF4-FFF2-40B4-BE49-F238E27FC236}">
                  <a16:creationId xmlns:a16="http://schemas.microsoft.com/office/drawing/2014/main" xmlns="" id="{C786119D-83CE-351A-8648-82ED9574A565}"/>
                </a:ext>
              </a:extLst>
            </p:cNvPr>
            <p:cNvSpPr/>
            <p:nvPr/>
          </p:nvSpPr>
          <p:spPr>
            <a:xfrm>
              <a:off x="3925347" y="1612296"/>
              <a:ext cx="16954" cy="16954"/>
            </a:xfrm>
            <a:custGeom>
              <a:avLst/>
              <a:gdLst>
                <a:gd name="connsiteX0" fmla="*/ 16955 w 16954"/>
                <a:gd name="connsiteY0" fmla="*/ 8477 h 16954"/>
                <a:gd name="connsiteX1" fmla="*/ 8477 w 16954"/>
                <a:gd name="connsiteY1" fmla="*/ 16955 h 16954"/>
                <a:gd name="connsiteX2" fmla="*/ 0 w 16954"/>
                <a:gd name="connsiteY2" fmla="*/ 8477 h 16954"/>
                <a:gd name="connsiteX3" fmla="*/ 8477 w 16954"/>
                <a:gd name="connsiteY3" fmla="*/ 0 h 16954"/>
                <a:gd name="connsiteX4" fmla="*/ 16955 w 16954"/>
                <a:gd name="connsiteY4" fmla="*/ 8477 h 1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 h="16954">
                  <a:moveTo>
                    <a:pt x="16955" y="8477"/>
                  </a:moveTo>
                  <a:cubicBezTo>
                    <a:pt x="16955" y="13159"/>
                    <a:pt x="13159" y="16955"/>
                    <a:pt x="8477" y="16955"/>
                  </a:cubicBezTo>
                  <a:cubicBezTo>
                    <a:pt x="3795" y="16955"/>
                    <a:pt x="0" y="13159"/>
                    <a:pt x="0" y="8477"/>
                  </a:cubicBezTo>
                  <a:cubicBezTo>
                    <a:pt x="0" y="3795"/>
                    <a:pt x="3795" y="0"/>
                    <a:pt x="8477" y="0"/>
                  </a:cubicBezTo>
                  <a:cubicBezTo>
                    <a:pt x="13159" y="0"/>
                    <a:pt x="16955" y="3795"/>
                    <a:pt x="16955" y="8477"/>
                  </a:cubicBezTo>
                  <a:close/>
                </a:path>
              </a:pathLst>
            </a:custGeom>
            <a:solidFill>
              <a:srgbClr val="C2608E"/>
            </a:solidFill>
            <a:ln w="9525" cap="flat">
              <a:noFill/>
              <a:prstDash val="solid"/>
              <a:miter/>
            </a:ln>
          </p:spPr>
          <p:txBody>
            <a:bodyPr rtlCol="0" anchor="ctr"/>
            <a:lstStyle/>
            <a:p>
              <a:endParaRPr lang="en-IN"/>
            </a:p>
          </p:txBody>
        </p:sp>
        <p:sp>
          <p:nvSpPr>
            <p:cNvPr id="436" name="Freeform: Shape 435">
              <a:extLst>
                <a:ext uri="{FF2B5EF4-FFF2-40B4-BE49-F238E27FC236}">
                  <a16:creationId xmlns:a16="http://schemas.microsoft.com/office/drawing/2014/main" xmlns="" id="{80380FC5-0471-58B0-F2BE-62D3788E8B21}"/>
                </a:ext>
              </a:extLst>
            </p:cNvPr>
            <p:cNvSpPr/>
            <p:nvPr/>
          </p:nvSpPr>
          <p:spPr>
            <a:xfrm>
              <a:off x="3901916" y="1612296"/>
              <a:ext cx="17716" cy="17716"/>
            </a:xfrm>
            <a:custGeom>
              <a:avLst/>
              <a:gdLst>
                <a:gd name="connsiteX0" fmla="*/ 17717 w 17716"/>
                <a:gd name="connsiteY0" fmla="*/ 8858 h 17716"/>
                <a:gd name="connsiteX1" fmla="*/ 8858 w 17716"/>
                <a:gd name="connsiteY1" fmla="*/ 17716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6"/>
                    <a:pt x="8858" y="17716"/>
                  </a:cubicBezTo>
                  <a:cubicBezTo>
                    <a:pt x="3966" y="17716"/>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437" name="Freeform: Shape 436">
              <a:extLst>
                <a:ext uri="{FF2B5EF4-FFF2-40B4-BE49-F238E27FC236}">
                  <a16:creationId xmlns:a16="http://schemas.microsoft.com/office/drawing/2014/main" xmlns="" id="{96F6B57C-FC39-E6E3-94AD-375612151454}"/>
                </a:ext>
              </a:extLst>
            </p:cNvPr>
            <p:cNvSpPr/>
            <p:nvPr/>
          </p:nvSpPr>
          <p:spPr>
            <a:xfrm>
              <a:off x="3905916" y="1646110"/>
              <a:ext cx="24955" cy="24955"/>
            </a:xfrm>
            <a:custGeom>
              <a:avLst/>
              <a:gdLst>
                <a:gd name="connsiteX0" fmla="*/ 24956 w 24955"/>
                <a:gd name="connsiteY0" fmla="*/ 12478 h 24955"/>
                <a:gd name="connsiteX1" fmla="*/ 12478 w 24955"/>
                <a:gd name="connsiteY1" fmla="*/ 24955 h 24955"/>
                <a:gd name="connsiteX2" fmla="*/ 0 w 24955"/>
                <a:gd name="connsiteY2" fmla="*/ 12478 h 24955"/>
                <a:gd name="connsiteX3" fmla="*/ 12478 w 24955"/>
                <a:gd name="connsiteY3" fmla="*/ 0 h 24955"/>
                <a:gd name="connsiteX4" fmla="*/ 24956 w 24955"/>
                <a:gd name="connsiteY4" fmla="*/ 12478 h 24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55" h="24955">
                  <a:moveTo>
                    <a:pt x="24956" y="12478"/>
                  </a:moveTo>
                  <a:cubicBezTo>
                    <a:pt x="24956" y="19369"/>
                    <a:pt x="19369" y="24955"/>
                    <a:pt x="12478" y="24955"/>
                  </a:cubicBezTo>
                  <a:cubicBezTo>
                    <a:pt x="5587" y="24955"/>
                    <a:pt x="0" y="19369"/>
                    <a:pt x="0" y="12478"/>
                  </a:cubicBezTo>
                  <a:cubicBezTo>
                    <a:pt x="0" y="5586"/>
                    <a:pt x="5587" y="0"/>
                    <a:pt x="12478" y="0"/>
                  </a:cubicBezTo>
                  <a:cubicBezTo>
                    <a:pt x="19369" y="0"/>
                    <a:pt x="24956" y="5587"/>
                    <a:pt x="24956" y="12478"/>
                  </a:cubicBezTo>
                  <a:close/>
                </a:path>
              </a:pathLst>
            </a:custGeom>
            <a:solidFill>
              <a:srgbClr val="C2608E"/>
            </a:solidFill>
            <a:ln w="9525" cap="flat">
              <a:noFill/>
              <a:prstDash val="solid"/>
              <a:miter/>
            </a:ln>
          </p:spPr>
          <p:txBody>
            <a:bodyPr rtlCol="0" anchor="ctr"/>
            <a:lstStyle/>
            <a:p>
              <a:endParaRPr lang="en-IN"/>
            </a:p>
          </p:txBody>
        </p:sp>
        <p:sp>
          <p:nvSpPr>
            <p:cNvPr id="438" name="Freeform: Shape 437">
              <a:extLst>
                <a:ext uri="{FF2B5EF4-FFF2-40B4-BE49-F238E27FC236}">
                  <a16:creationId xmlns:a16="http://schemas.microsoft.com/office/drawing/2014/main" xmlns="" id="{6FD0D678-BE18-C364-695E-174223E6FA14}"/>
                </a:ext>
              </a:extLst>
            </p:cNvPr>
            <p:cNvSpPr/>
            <p:nvPr/>
          </p:nvSpPr>
          <p:spPr>
            <a:xfrm>
              <a:off x="3899820" y="1630394"/>
              <a:ext cx="16954" cy="16954"/>
            </a:xfrm>
            <a:custGeom>
              <a:avLst/>
              <a:gdLst>
                <a:gd name="connsiteX0" fmla="*/ 16954 w 16954"/>
                <a:gd name="connsiteY0" fmla="*/ 8477 h 16954"/>
                <a:gd name="connsiteX1" fmla="*/ 8477 w 16954"/>
                <a:gd name="connsiteY1" fmla="*/ 16954 h 16954"/>
                <a:gd name="connsiteX2" fmla="*/ 0 w 16954"/>
                <a:gd name="connsiteY2" fmla="*/ 8477 h 16954"/>
                <a:gd name="connsiteX3" fmla="*/ 8477 w 16954"/>
                <a:gd name="connsiteY3" fmla="*/ 0 h 16954"/>
                <a:gd name="connsiteX4" fmla="*/ 16954 w 16954"/>
                <a:gd name="connsiteY4" fmla="*/ 8477 h 1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 h="16954">
                  <a:moveTo>
                    <a:pt x="16954" y="8477"/>
                  </a:moveTo>
                  <a:cubicBezTo>
                    <a:pt x="16954" y="13159"/>
                    <a:pt x="13159" y="16954"/>
                    <a:pt x="8477" y="16954"/>
                  </a:cubicBezTo>
                  <a:cubicBezTo>
                    <a:pt x="3795" y="16954"/>
                    <a:pt x="0" y="13159"/>
                    <a:pt x="0" y="8477"/>
                  </a:cubicBezTo>
                  <a:cubicBezTo>
                    <a:pt x="0" y="3795"/>
                    <a:pt x="3795" y="0"/>
                    <a:pt x="8477" y="0"/>
                  </a:cubicBezTo>
                  <a:cubicBezTo>
                    <a:pt x="13159" y="0"/>
                    <a:pt x="16954" y="3795"/>
                    <a:pt x="16954" y="8477"/>
                  </a:cubicBezTo>
                  <a:close/>
                </a:path>
              </a:pathLst>
            </a:custGeom>
            <a:solidFill>
              <a:srgbClr val="C2608E"/>
            </a:solidFill>
            <a:ln w="9525" cap="flat">
              <a:noFill/>
              <a:prstDash val="solid"/>
              <a:miter/>
            </a:ln>
          </p:spPr>
          <p:txBody>
            <a:bodyPr rtlCol="0" anchor="ctr"/>
            <a:lstStyle/>
            <a:p>
              <a:endParaRPr lang="en-IN"/>
            </a:p>
          </p:txBody>
        </p:sp>
        <p:sp>
          <p:nvSpPr>
            <p:cNvPr id="439" name="Freeform: Shape 438">
              <a:extLst>
                <a:ext uri="{FF2B5EF4-FFF2-40B4-BE49-F238E27FC236}">
                  <a16:creationId xmlns:a16="http://schemas.microsoft.com/office/drawing/2014/main" xmlns="" id="{B7D2A715-880C-A434-CE4D-F54FC12EE0BC}"/>
                </a:ext>
              </a:extLst>
            </p:cNvPr>
            <p:cNvSpPr/>
            <p:nvPr/>
          </p:nvSpPr>
          <p:spPr>
            <a:xfrm>
              <a:off x="3935730" y="1632680"/>
              <a:ext cx="24193" cy="24193"/>
            </a:xfrm>
            <a:custGeom>
              <a:avLst/>
              <a:gdLst>
                <a:gd name="connsiteX0" fmla="*/ 24193 w 24193"/>
                <a:gd name="connsiteY0" fmla="*/ 12097 h 24193"/>
                <a:gd name="connsiteX1" fmla="*/ 12097 w 24193"/>
                <a:gd name="connsiteY1" fmla="*/ 24193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7" y="24193"/>
                    <a:pt x="12097" y="24193"/>
                  </a:cubicBezTo>
                  <a:cubicBezTo>
                    <a:pt x="5416" y="24193"/>
                    <a:pt x="0" y="18778"/>
                    <a:pt x="0" y="12097"/>
                  </a:cubicBezTo>
                  <a:cubicBezTo>
                    <a:pt x="0" y="5416"/>
                    <a:pt x="5416" y="0"/>
                    <a:pt x="12097" y="0"/>
                  </a:cubicBezTo>
                  <a:cubicBezTo>
                    <a:pt x="18778" y="0"/>
                    <a:pt x="24193" y="5416"/>
                    <a:pt x="24193" y="12097"/>
                  </a:cubicBezTo>
                  <a:close/>
                </a:path>
              </a:pathLst>
            </a:custGeom>
            <a:solidFill>
              <a:srgbClr val="C2608E"/>
            </a:solidFill>
            <a:ln w="9525" cap="flat">
              <a:noFill/>
              <a:prstDash val="solid"/>
              <a:miter/>
            </a:ln>
          </p:spPr>
          <p:txBody>
            <a:bodyPr rtlCol="0" anchor="ctr"/>
            <a:lstStyle/>
            <a:p>
              <a:endParaRPr lang="en-IN"/>
            </a:p>
          </p:txBody>
        </p:sp>
        <p:sp>
          <p:nvSpPr>
            <p:cNvPr id="440" name="Freeform: Shape 439">
              <a:extLst>
                <a:ext uri="{FF2B5EF4-FFF2-40B4-BE49-F238E27FC236}">
                  <a16:creationId xmlns:a16="http://schemas.microsoft.com/office/drawing/2014/main" xmlns="" id="{197195EC-B1CD-BCC5-E44B-6504A5FA130E}"/>
                </a:ext>
              </a:extLst>
            </p:cNvPr>
            <p:cNvSpPr/>
            <p:nvPr/>
          </p:nvSpPr>
          <p:spPr>
            <a:xfrm>
              <a:off x="3932110" y="1663350"/>
              <a:ext cx="19430" cy="19430"/>
            </a:xfrm>
            <a:custGeom>
              <a:avLst/>
              <a:gdLst>
                <a:gd name="connsiteX0" fmla="*/ 19431 w 19430"/>
                <a:gd name="connsiteY0" fmla="*/ 9716 h 19430"/>
                <a:gd name="connsiteX1" fmla="*/ 9715 w 19430"/>
                <a:gd name="connsiteY1" fmla="*/ 19431 h 19430"/>
                <a:gd name="connsiteX2" fmla="*/ 0 w 19430"/>
                <a:gd name="connsiteY2" fmla="*/ 9716 h 19430"/>
                <a:gd name="connsiteX3" fmla="*/ 9715 w 19430"/>
                <a:gd name="connsiteY3" fmla="*/ 0 h 19430"/>
                <a:gd name="connsiteX4" fmla="*/ 19431 w 19430"/>
                <a:gd name="connsiteY4" fmla="*/ 9716 h 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0">
                  <a:moveTo>
                    <a:pt x="19431" y="9716"/>
                  </a:moveTo>
                  <a:cubicBezTo>
                    <a:pt x="19431" y="15081"/>
                    <a:pt x="15081" y="19431"/>
                    <a:pt x="9715" y="19431"/>
                  </a:cubicBezTo>
                  <a:cubicBezTo>
                    <a:pt x="4350" y="19431"/>
                    <a:pt x="0" y="15081"/>
                    <a:pt x="0" y="9716"/>
                  </a:cubicBezTo>
                  <a:cubicBezTo>
                    <a:pt x="0" y="4350"/>
                    <a:pt x="4350" y="0"/>
                    <a:pt x="9715" y="0"/>
                  </a:cubicBezTo>
                  <a:cubicBezTo>
                    <a:pt x="15081" y="0"/>
                    <a:pt x="19431" y="4350"/>
                    <a:pt x="19431" y="9716"/>
                  </a:cubicBezTo>
                  <a:close/>
                </a:path>
              </a:pathLst>
            </a:custGeom>
            <a:solidFill>
              <a:srgbClr val="C2608E"/>
            </a:solidFill>
            <a:ln w="9525" cap="flat">
              <a:noFill/>
              <a:prstDash val="solid"/>
              <a:miter/>
            </a:ln>
          </p:spPr>
          <p:txBody>
            <a:bodyPr rtlCol="0" anchor="ctr"/>
            <a:lstStyle/>
            <a:p>
              <a:endParaRPr lang="en-IN"/>
            </a:p>
          </p:txBody>
        </p:sp>
        <p:sp>
          <p:nvSpPr>
            <p:cNvPr id="441" name="Freeform: Shape 440">
              <a:extLst>
                <a:ext uri="{FF2B5EF4-FFF2-40B4-BE49-F238E27FC236}">
                  <a16:creationId xmlns:a16="http://schemas.microsoft.com/office/drawing/2014/main" xmlns="" id="{CD0FF879-F49B-8441-1056-3BAB6E759527}"/>
                </a:ext>
              </a:extLst>
            </p:cNvPr>
            <p:cNvSpPr/>
            <p:nvPr/>
          </p:nvSpPr>
          <p:spPr>
            <a:xfrm>
              <a:off x="3962495" y="1644777"/>
              <a:ext cx="31051" cy="31051"/>
            </a:xfrm>
            <a:custGeom>
              <a:avLst/>
              <a:gdLst>
                <a:gd name="connsiteX0" fmla="*/ 31051 w 31051"/>
                <a:gd name="connsiteY0" fmla="*/ 15526 h 31051"/>
                <a:gd name="connsiteX1" fmla="*/ 15526 w 31051"/>
                <a:gd name="connsiteY1" fmla="*/ 31051 h 31051"/>
                <a:gd name="connsiteX2" fmla="*/ 0 w 31051"/>
                <a:gd name="connsiteY2" fmla="*/ 15526 h 31051"/>
                <a:gd name="connsiteX3" fmla="*/ 15526 w 31051"/>
                <a:gd name="connsiteY3" fmla="*/ 0 h 31051"/>
                <a:gd name="connsiteX4" fmla="*/ 31051 w 31051"/>
                <a:gd name="connsiteY4" fmla="*/ 15526 h 31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1" h="31051">
                  <a:moveTo>
                    <a:pt x="31051" y="15526"/>
                  </a:moveTo>
                  <a:cubicBezTo>
                    <a:pt x="31051" y="24100"/>
                    <a:pt x="24100" y="31051"/>
                    <a:pt x="15526" y="31051"/>
                  </a:cubicBezTo>
                  <a:cubicBezTo>
                    <a:pt x="6951" y="31051"/>
                    <a:pt x="0" y="24100"/>
                    <a:pt x="0" y="15526"/>
                  </a:cubicBezTo>
                  <a:cubicBezTo>
                    <a:pt x="0" y="6951"/>
                    <a:pt x="6951" y="0"/>
                    <a:pt x="15526" y="0"/>
                  </a:cubicBezTo>
                  <a:cubicBezTo>
                    <a:pt x="24100" y="0"/>
                    <a:pt x="31051" y="6951"/>
                    <a:pt x="31051" y="15526"/>
                  </a:cubicBezTo>
                  <a:close/>
                </a:path>
              </a:pathLst>
            </a:custGeom>
            <a:solidFill>
              <a:srgbClr val="C2608E"/>
            </a:solidFill>
            <a:ln w="9525" cap="flat">
              <a:noFill/>
              <a:prstDash val="solid"/>
              <a:miter/>
            </a:ln>
          </p:spPr>
          <p:txBody>
            <a:bodyPr rtlCol="0" anchor="ctr"/>
            <a:lstStyle/>
            <a:p>
              <a:endParaRPr lang="en-IN"/>
            </a:p>
          </p:txBody>
        </p:sp>
        <p:sp>
          <p:nvSpPr>
            <p:cNvPr id="442" name="Freeform: Shape 441">
              <a:extLst>
                <a:ext uri="{FF2B5EF4-FFF2-40B4-BE49-F238E27FC236}">
                  <a16:creationId xmlns:a16="http://schemas.microsoft.com/office/drawing/2014/main" xmlns="" id="{7439A7D9-50FD-A1A2-5CF4-5CA6952894B5}"/>
                </a:ext>
              </a:extLst>
            </p:cNvPr>
            <p:cNvSpPr/>
            <p:nvPr/>
          </p:nvSpPr>
          <p:spPr>
            <a:xfrm>
              <a:off x="3982212" y="1621155"/>
              <a:ext cx="27051" cy="27051"/>
            </a:xfrm>
            <a:custGeom>
              <a:avLst/>
              <a:gdLst>
                <a:gd name="connsiteX0" fmla="*/ 27051 w 27051"/>
                <a:gd name="connsiteY0" fmla="*/ 13526 h 27051"/>
                <a:gd name="connsiteX1" fmla="*/ 13526 w 27051"/>
                <a:gd name="connsiteY1" fmla="*/ 27051 h 27051"/>
                <a:gd name="connsiteX2" fmla="*/ 0 w 27051"/>
                <a:gd name="connsiteY2" fmla="*/ 13526 h 27051"/>
                <a:gd name="connsiteX3" fmla="*/ 13526 w 27051"/>
                <a:gd name="connsiteY3" fmla="*/ 0 h 27051"/>
                <a:gd name="connsiteX4" fmla="*/ 27051 w 27051"/>
                <a:gd name="connsiteY4" fmla="*/ 13526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 h="27051">
                  <a:moveTo>
                    <a:pt x="27051" y="13526"/>
                  </a:moveTo>
                  <a:cubicBezTo>
                    <a:pt x="27051" y="20995"/>
                    <a:pt x="20996" y="27051"/>
                    <a:pt x="13526" y="27051"/>
                  </a:cubicBezTo>
                  <a:cubicBezTo>
                    <a:pt x="6056" y="27051"/>
                    <a:pt x="0" y="20995"/>
                    <a:pt x="0" y="13526"/>
                  </a:cubicBezTo>
                  <a:cubicBezTo>
                    <a:pt x="0" y="6056"/>
                    <a:pt x="6055" y="0"/>
                    <a:pt x="13526" y="0"/>
                  </a:cubicBezTo>
                  <a:cubicBezTo>
                    <a:pt x="20995" y="0"/>
                    <a:pt x="27051" y="6056"/>
                    <a:pt x="27051" y="13526"/>
                  </a:cubicBezTo>
                  <a:close/>
                </a:path>
              </a:pathLst>
            </a:custGeom>
            <a:solidFill>
              <a:srgbClr val="C2608E"/>
            </a:solidFill>
            <a:ln w="9525" cap="flat">
              <a:noFill/>
              <a:prstDash val="solid"/>
              <a:miter/>
            </a:ln>
          </p:spPr>
          <p:txBody>
            <a:bodyPr rtlCol="0" anchor="ctr"/>
            <a:lstStyle/>
            <a:p>
              <a:endParaRPr lang="en-IN"/>
            </a:p>
          </p:txBody>
        </p:sp>
        <p:sp>
          <p:nvSpPr>
            <p:cNvPr id="443" name="Freeform: Shape 442">
              <a:extLst>
                <a:ext uri="{FF2B5EF4-FFF2-40B4-BE49-F238E27FC236}">
                  <a16:creationId xmlns:a16="http://schemas.microsoft.com/office/drawing/2014/main" xmlns="" id="{AB0991C0-D8D0-84DB-E1B5-54FD326CBEFA}"/>
                </a:ext>
              </a:extLst>
            </p:cNvPr>
            <p:cNvSpPr/>
            <p:nvPr/>
          </p:nvSpPr>
          <p:spPr>
            <a:xfrm>
              <a:off x="3973068" y="1602867"/>
              <a:ext cx="15811" cy="15811"/>
            </a:xfrm>
            <a:custGeom>
              <a:avLst/>
              <a:gdLst>
                <a:gd name="connsiteX0" fmla="*/ 15811 w 15811"/>
                <a:gd name="connsiteY0" fmla="*/ 7906 h 15811"/>
                <a:gd name="connsiteX1" fmla="*/ 7906 w 15811"/>
                <a:gd name="connsiteY1" fmla="*/ 15812 h 15811"/>
                <a:gd name="connsiteX2" fmla="*/ 0 w 15811"/>
                <a:gd name="connsiteY2" fmla="*/ 7906 h 15811"/>
                <a:gd name="connsiteX3" fmla="*/ 7906 w 15811"/>
                <a:gd name="connsiteY3" fmla="*/ 0 h 15811"/>
                <a:gd name="connsiteX4" fmla="*/ 15811 w 15811"/>
                <a:gd name="connsiteY4" fmla="*/ 7906 h 15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1" h="15811">
                  <a:moveTo>
                    <a:pt x="15811" y="7906"/>
                  </a:moveTo>
                  <a:cubicBezTo>
                    <a:pt x="15811" y="12272"/>
                    <a:pt x="12272" y="15812"/>
                    <a:pt x="7906" y="15812"/>
                  </a:cubicBezTo>
                  <a:cubicBezTo>
                    <a:pt x="3540" y="15812"/>
                    <a:pt x="0" y="12272"/>
                    <a:pt x="0" y="7906"/>
                  </a:cubicBezTo>
                  <a:cubicBezTo>
                    <a:pt x="0" y="3540"/>
                    <a:pt x="3540" y="0"/>
                    <a:pt x="7906" y="0"/>
                  </a:cubicBezTo>
                  <a:cubicBezTo>
                    <a:pt x="12272" y="0"/>
                    <a:pt x="15811" y="3540"/>
                    <a:pt x="15811" y="7906"/>
                  </a:cubicBezTo>
                  <a:close/>
                </a:path>
              </a:pathLst>
            </a:custGeom>
            <a:solidFill>
              <a:srgbClr val="C2608E"/>
            </a:solidFill>
            <a:ln w="9525" cap="flat">
              <a:noFill/>
              <a:prstDash val="solid"/>
              <a:miter/>
            </a:ln>
          </p:spPr>
          <p:txBody>
            <a:bodyPr rtlCol="0" anchor="ctr"/>
            <a:lstStyle/>
            <a:p>
              <a:endParaRPr lang="en-IN"/>
            </a:p>
          </p:txBody>
        </p:sp>
        <p:sp>
          <p:nvSpPr>
            <p:cNvPr id="444" name="Freeform: Shape 443">
              <a:extLst>
                <a:ext uri="{FF2B5EF4-FFF2-40B4-BE49-F238E27FC236}">
                  <a16:creationId xmlns:a16="http://schemas.microsoft.com/office/drawing/2014/main" xmlns="" id="{ED07F23A-33AD-22B8-C201-DC93700A987E}"/>
                </a:ext>
              </a:extLst>
            </p:cNvPr>
            <p:cNvSpPr/>
            <p:nvPr/>
          </p:nvSpPr>
          <p:spPr>
            <a:xfrm>
              <a:off x="4018121" y="1593437"/>
              <a:ext cx="21907" cy="21907"/>
            </a:xfrm>
            <a:custGeom>
              <a:avLst/>
              <a:gdLst>
                <a:gd name="connsiteX0" fmla="*/ 21907 w 21907"/>
                <a:gd name="connsiteY0" fmla="*/ 10954 h 21907"/>
                <a:gd name="connsiteX1" fmla="*/ 10954 w 21907"/>
                <a:gd name="connsiteY1" fmla="*/ 21908 h 21907"/>
                <a:gd name="connsiteX2" fmla="*/ 0 w 21907"/>
                <a:gd name="connsiteY2" fmla="*/ 10954 h 21907"/>
                <a:gd name="connsiteX3" fmla="*/ 10954 w 21907"/>
                <a:gd name="connsiteY3" fmla="*/ 0 h 21907"/>
                <a:gd name="connsiteX4" fmla="*/ 21907 w 21907"/>
                <a:gd name="connsiteY4" fmla="*/ 10954 h 21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 h="21907">
                  <a:moveTo>
                    <a:pt x="21907" y="10954"/>
                  </a:moveTo>
                  <a:cubicBezTo>
                    <a:pt x="21907" y="17003"/>
                    <a:pt x="17003" y="21908"/>
                    <a:pt x="10954" y="21908"/>
                  </a:cubicBezTo>
                  <a:cubicBezTo>
                    <a:pt x="4904" y="21908"/>
                    <a:pt x="0" y="17003"/>
                    <a:pt x="0" y="10954"/>
                  </a:cubicBezTo>
                  <a:cubicBezTo>
                    <a:pt x="0" y="4904"/>
                    <a:pt x="4904" y="0"/>
                    <a:pt x="10954" y="0"/>
                  </a:cubicBezTo>
                  <a:cubicBezTo>
                    <a:pt x="17003" y="0"/>
                    <a:pt x="21907" y="4904"/>
                    <a:pt x="21907" y="10954"/>
                  </a:cubicBezTo>
                  <a:close/>
                </a:path>
              </a:pathLst>
            </a:custGeom>
            <a:solidFill>
              <a:srgbClr val="C2608E"/>
            </a:solidFill>
            <a:ln w="9525" cap="flat">
              <a:noFill/>
              <a:prstDash val="solid"/>
              <a:miter/>
            </a:ln>
          </p:spPr>
          <p:txBody>
            <a:bodyPr rtlCol="0" anchor="ctr"/>
            <a:lstStyle/>
            <a:p>
              <a:endParaRPr lang="en-IN"/>
            </a:p>
          </p:txBody>
        </p:sp>
        <p:sp>
          <p:nvSpPr>
            <p:cNvPr id="445" name="Freeform: Shape 444">
              <a:extLst>
                <a:ext uri="{FF2B5EF4-FFF2-40B4-BE49-F238E27FC236}">
                  <a16:creationId xmlns:a16="http://schemas.microsoft.com/office/drawing/2014/main" xmlns="" id="{9D57C8FD-A2F9-A383-5A60-7904D523D93D}"/>
                </a:ext>
              </a:extLst>
            </p:cNvPr>
            <p:cNvSpPr/>
            <p:nvPr/>
          </p:nvSpPr>
          <p:spPr>
            <a:xfrm>
              <a:off x="4011453" y="1618678"/>
              <a:ext cx="20383" cy="20383"/>
            </a:xfrm>
            <a:custGeom>
              <a:avLst/>
              <a:gdLst>
                <a:gd name="connsiteX0" fmla="*/ 20384 w 20383"/>
                <a:gd name="connsiteY0" fmla="*/ 10192 h 20383"/>
                <a:gd name="connsiteX1" fmla="*/ 10192 w 20383"/>
                <a:gd name="connsiteY1" fmla="*/ 20384 h 20383"/>
                <a:gd name="connsiteX2" fmla="*/ 0 w 20383"/>
                <a:gd name="connsiteY2" fmla="*/ 10192 h 20383"/>
                <a:gd name="connsiteX3" fmla="*/ 10192 w 20383"/>
                <a:gd name="connsiteY3" fmla="*/ 0 h 20383"/>
                <a:gd name="connsiteX4" fmla="*/ 20384 w 20383"/>
                <a:gd name="connsiteY4" fmla="*/ 10192 h 20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83" h="20383">
                  <a:moveTo>
                    <a:pt x="20384" y="10192"/>
                  </a:moveTo>
                  <a:cubicBezTo>
                    <a:pt x="20384" y="15820"/>
                    <a:pt x="15820" y="20384"/>
                    <a:pt x="10192" y="20384"/>
                  </a:cubicBezTo>
                  <a:cubicBezTo>
                    <a:pt x="4563" y="20384"/>
                    <a:pt x="0" y="15820"/>
                    <a:pt x="0" y="10192"/>
                  </a:cubicBezTo>
                  <a:cubicBezTo>
                    <a:pt x="0" y="4563"/>
                    <a:pt x="4563" y="0"/>
                    <a:pt x="10192" y="0"/>
                  </a:cubicBezTo>
                  <a:cubicBezTo>
                    <a:pt x="15820" y="0"/>
                    <a:pt x="20384" y="4563"/>
                    <a:pt x="20384" y="10192"/>
                  </a:cubicBezTo>
                  <a:close/>
                </a:path>
              </a:pathLst>
            </a:custGeom>
            <a:solidFill>
              <a:srgbClr val="C2608E"/>
            </a:solidFill>
            <a:ln w="9525" cap="flat">
              <a:noFill/>
              <a:prstDash val="solid"/>
              <a:miter/>
            </a:ln>
          </p:spPr>
          <p:txBody>
            <a:bodyPr rtlCol="0" anchor="ctr"/>
            <a:lstStyle/>
            <a:p>
              <a:endParaRPr lang="en-IN"/>
            </a:p>
          </p:txBody>
        </p:sp>
        <p:sp>
          <p:nvSpPr>
            <p:cNvPr id="446" name="Freeform: Shape 445">
              <a:extLst>
                <a:ext uri="{FF2B5EF4-FFF2-40B4-BE49-F238E27FC236}">
                  <a16:creationId xmlns:a16="http://schemas.microsoft.com/office/drawing/2014/main" xmlns="" id="{9341BBD0-0E83-58B3-680B-E9506E88DAA9}"/>
                </a:ext>
              </a:extLst>
            </p:cNvPr>
            <p:cNvSpPr/>
            <p:nvPr/>
          </p:nvSpPr>
          <p:spPr>
            <a:xfrm>
              <a:off x="4039171" y="1608677"/>
              <a:ext cx="20193" cy="20193"/>
            </a:xfrm>
            <a:custGeom>
              <a:avLst/>
              <a:gdLst>
                <a:gd name="connsiteX0" fmla="*/ 20193 w 20193"/>
                <a:gd name="connsiteY0" fmla="*/ 10096 h 20193"/>
                <a:gd name="connsiteX1" fmla="*/ 10096 w 20193"/>
                <a:gd name="connsiteY1" fmla="*/ 20193 h 20193"/>
                <a:gd name="connsiteX2" fmla="*/ 0 w 20193"/>
                <a:gd name="connsiteY2" fmla="*/ 10096 h 20193"/>
                <a:gd name="connsiteX3" fmla="*/ 10096 w 20193"/>
                <a:gd name="connsiteY3" fmla="*/ 0 h 20193"/>
                <a:gd name="connsiteX4" fmla="*/ 20193 w 20193"/>
                <a:gd name="connsiteY4" fmla="*/ 10096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6"/>
                  </a:moveTo>
                  <a:cubicBezTo>
                    <a:pt x="20193" y="15673"/>
                    <a:pt x="15673" y="20193"/>
                    <a:pt x="10096" y="20193"/>
                  </a:cubicBezTo>
                  <a:cubicBezTo>
                    <a:pt x="4520" y="20193"/>
                    <a:pt x="0" y="15673"/>
                    <a:pt x="0" y="10096"/>
                  </a:cubicBezTo>
                  <a:cubicBezTo>
                    <a:pt x="0" y="4520"/>
                    <a:pt x="4520" y="0"/>
                    <a:pt x="10096" y="0"/>
                  </a:cubicBezTo>
                  <a:cubicBezTo>
                    <a:pt x="15673" y="0"/>
                    <a:pt x="20193" y="4520"/>
                    <a:pt x="20193" y="10096"/>
                  </a:cubicBezTo>
                  <a:close/>
                </a:path>
              </a:pathLst>
            </a:custGeom>
            <a:solidFill>
              <a:srgbClr val="C2608E"/>
            </a:solidFill>
            <a:ln w="9525" cap="flat">
              <a:noFill/>
              <a:prstDash val="solid"/>
              <a:miter/>
            </a:ln>
          </p:spPr>
          <p:txBody>
            <a:bodyPr rtlCol="0" anchor="ctr"/>
            <a:lstStyle/>
            <a:p>
              <a:endParaRPr lang="en-IN"/>
            </a:p>
          </p:txBody>
        </p:sp>
        <p:sp>
          <p:nvSpPr>
            <p:cNvPr id="447" name="Freeform: Shape 446">
              <a:extLst>
                <a:ext uri="{FF2B5EF4-FFF2-40B4-BE49-F238E27FC236}">
                  <a16:creationId xmlns:a16="http://schemas.microsoft.com/office/drawing/2014/main" xmlns="" id="{7C1C55D3-2FED-ECC4-0E5A-AA96F0EDEB5B}"/>
                </a:ext>
              </a:extLst>
            </p:cNvPr>
            <p:cNvSpPr/>
            <p:nvPr/>
          </p:nvSpPr>
          <p:spPr>
            <a:xfrm>
              <a:off x="4048315" y="1572672"/>
              <a:ext cx="36004" cy="36004"/>
            </a:xfrm>
            <a:custGeom>
              <a:avLst/>
              <a:gdLst>
                <a:gd name="connsiteX0" fmla="*/ 36004 w 36004"/>
                <a:gd name="connsiteY0" fmla="*/ 18002 h 36004"/>
                <a:gd name="connsiteX1" fmla="*/ 18002 w 36004"/>
                <a:gd name="connsiteY1" fmla="*/ 36004 h 36004"/>
                <a:gd name="connsiteX2" fmla="*/ 0 w 36004"/>
                <a:gd name="connsiteY2" fmla="*/ 18002 h 36004"/>
                <a:gd name="connsiteX3" fmla="*/ 18002 w 36004"/>
                <a:gd name="connsiteY3" fmla="*/ 0 h 36004"/>
                <a:gd name="connsiteX4" fmla="*/ 36004 w 36004"/>
                <a:gd name="connsiteY4" fmla="*/ 18002 h 36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04" h="36004">
                  <a:moveTo>
                    <a:pt x="36004" y="18002"/>
                  </a:moveTo>
                  <a:cubicBezTo>
                    <a:pt x="36004" y="27945"/>
                    <a:pt x="27944" y="36004"/>
                    <a:pt x="18002" y="36004"/>
                  </a:cubicBezTo>
                  <a:cubicBezTo>
                    <a:pt x="8060" y="36004"/>
                    <a:pt x="0" y="27945"/>
                    <a:pt x="0" y="18002"/>
                  </a:cubicBezTo>
                  <a:cubicBezTo>
                    <a:pt x="0" y="8060"/>
                    <a:pt x="8060" y="0"/>
                    <a:pt x="18002" y="0"/>
                  </a:cubicBezTo>
                  <a:cubicBezTo>
                    <a:pt x="27944" y="0"/>
                    <a:pt x="36004" y="8060"/>
                    <a:pt x="36004" y="18002"/>
                  </a:cubicBezTo>
                  <a:close/>
                </a:path>
              </a:pathLst>
            </a:custGeom>
            <a:solidFill>
              <a:srgbClr val="C2608E"/>
            </a:solidFill>
            <a:ln w="9525" cap="flat">
              <a:noFill/>
              <a:prstDash val="solid"/>
              <a:miter/>
            </a:ln>
          </p:spPr>
          <p:txBody>
            <a:bodyPr rtlCol="0" anchor="ctr"/>
            <a:lstStyle/>
            <a:p>
              <a:endParaRPr lang="en-IN"/>
            </a:p>
          </p:txBody>
        </p:sp>
        <p:sp>
          <p:nvSpPr>
            <p:cNvPr id="448" name="Freeform: Shape 447">
              <a:extLst>
                <a:ext uri="{FF2B5EF4-FFF2-40B4-BE49-F238E27FC236}">
                  <a16:creationId xmlns:a16="http://schemas.microsoft.com/office/drawing/2014/main" xmlns="" id="{A64FD0A3-6F65-DD57-502C-D70C6050AA3D}"/>
                </a:ext>
              </a:extLst>
            </p:cNvPr>
            <p:cNvSpPr/>
            <p:nvPr/>
          </p:nvSpPr>
          <p:spPr>
            <a:xfrm>
              <a:off x="4063269" y="1554480"/>
              <a:ext cx="17526" cy="17526"/>
            </a:xfrm>
            <a:custGeom>
              <a:avLst/>
              <a:gdLst>
                <a:gd name="connsiteX0" fmla="*/ 17526 w 17526"/>
                <a:gd name="connsiteY0" fmla="*/ 8763 h 17526"/>
                <a:gd name="connsiteX1" fmla="*/ 8763 w 17526"/>
                <a:gd name="connsiteY1" fmla="*/ 17526 h 17526"/>
                <a:gd name="connsiteX2" fmla="*/ 0 w 17526"/>
                <a:gd name="connsiteY2" fmla="*/ 8763 h 17526"/>
                <a:gd name="connsiteX3" fmla="*/ 8763 w 17526"/>
                <a:gd name="connsiteY3" fmla="*/ 0 h 17526"/>
                <a:gd name="connsiteX4" fmla="*/ 17526 w 17526"/>
                <a:gd name="connsiteY4" fmla="*/ 8763 h 1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6" h="17526">
                  <a:moveTo>
                    <a:pt x="17526" y="8763"/>
                  </a:moveTo>
                  <a:cubicBezTo>
                    <a:pt x="17526" y="13603"/>
                    <a:pt x="13603" y="17526"/>
                    <a:pt x="8763" y="17526"/>
                  </a:cubicBezTo>
                  <a:cubicBezTo>
                    <a:pt x="3923" y="17526"/>
                    <a:pt x="0" y="13603"/>
                    <a:pt x="0" y="8763"/>
                  </a:cubicBezTo>
                  <a:cubicBezTo>
                    <a:pt x="0" y="3923"/>
                    <a:pt x="3923" y="0"/>
                    <a:pt x="8763" y="0"/>
                  </a:cubicBezTo>
                  <a:cubicBezTo>
                    <a:pt x="13602" y="0"/>
                    <a:pt x="17526" y="3923"/>
                    <a:pt x="17526" y="8763"/>
                  </a:cubicBezTo>
                  <a:close/>
                </a:path>
              </a:pathLst>
            </a:custGeom>
            <a:solidFill>
              <a:srgbClr val="C2608E"/>
            </a:solidFill>
            <a:ln w="9525" cap="flat">
              <a:noFill/>
              <a:prstDash val="solid"/>
              <a:miter/>
            </a:ln>
          </p:spPr>
          <p:txBody>
            <a:bodyPr rtlCol="0" anchor="ctr"/>
            <a:lstStyle/>
            <a:p>
              <a:endParaRPr lang="en-IN"/>
            </a:p>
          </p:txBody>
        </p:sp>
        <p:sp>
          <p:nvSpPr>
            <p:cNvPr id="449" name="Freeform: Shape 448">
              <a:extLst>
                <a:ext uri="{FF2B5EF4-FFF2-40B4-BE49-F238E27FC236}">
                  <a16:creationId xmlns:a16="http://schemas.microsoft.com/office/drawing/2014/main" xmlns="" id="{EB144AFB-9E6B-0223-1776-5B710E625AB9}"/>
                </a:ext>
              </a:extLst>
            </p:cNvPr>
            <p:cNvSpPr/>
            <p:nvPr/>
          </p:nvSpPr>
          <p:spPr>
            <a:xfrm>
              <a:off x="4068984" y="1534953"/>
              <a:ext cx="17144" cy="17145"/>
            </a:xfrm>
            <a:custGeom>
              <a:avLst/>
              <a:gdLst>
                <a:gd name="connsiteX0" fmla="*/ 17145 w 17144"/>
                <a:gd name="connsiteY0" fmla="*/ 8573 h 17145"/>
                <a:gd name="connsiteX1" fmla="*/ 8572 w 17144"/>
                <a:gd name="connsiteY1" fmla="*/ 17145 h 17145"/>
                <a:gd name="connsiteX2" fmla="*/ 0 w 17144"/>
                <a:gd name="connsiteY2" fmla="*/ 8573 h 17145"/>
                <a:gd name="connsiteX3" fmla="*/ 8572 w 17144"/>
                <a:gd name="connsiteY3" fmla="*/ 0 h 17145"/>
                <a:gd name="connsiteX4" fmla="*/ 17145 w 17144"/>
                <a:gd name="connsiteY4" fmla="*/ 8573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4" h="17145">
                  <a:moveTo>
                    <a:pt x="17145" y="8573"/>
                  </a:moveTo>
                  <a:cubicBezTo>
                    <a:pt x="17145" y="13307"/>
                    <a:pt x="13307" y="17145"/>
                    <a:pt x="8572" y="17145"/>
                  </a:cubicBezTo>
                  <a:cubicBezTo>
                    <a:pt x="3838" y="17145"/>
                    <a:pt x="0" y="13307"/>
                    <a:pt x="0" y="8573"/>
                  </a:cubicBezTo>
                  <a:cubicBezTo>
                    <a:pt x="0" y="3838"/>
                    <a:pt x="3838" y="0"/>
                    <a:pt x="8572" y="0"/>
                  </a:cubicBezTo>
                  <a:cubicBezTo>
                    <a:pt x="13307" y="0"/>
                    <a:pt x="17145" y="3838"/>
                    <a:pt x="17145" y="8573"/>
                  </a:cubicBezTo>
                  <a:close/>
                </a:path>
              </a:pathLst>
            </a:custGeom>
            <a:solidFill>
              <a:srgbClr val="C2608E"/>
            </a:solidFill>
            <a:ln w="9525" cap="flat">
              <a:noFill/>
              <a:prstDash val="solid"/>
              <a:miter/>
            </a:ln>
          </p:spPr>
          <p:txBody>
            <a:bodyPr rtlCol="0" anchor="ctr"/>
            <a:lstStyle/>
            <a:p>
              <a:endParaRPr lang="en-IN"/>
            </a:p>
          </p:txBody>
        </p:sp>
        <p:sp>
          <p:nvSpPr>
            <p:cNvPr id="450" name="Freeform: Shape 449">
              <a:extLst>
                <a:ext uri="{FF2B5EF4-FFF2-40B4-BE49-F238E27FC236}">
                  <a16:creationId xmlns:a16="http://schemas.microsoft.com/office/drawing/2014/main" xmlns="" id="{639DEF27-9C5E-70EC-6266-9D379C2FBD86}"/>
                </a:ext>
              </a:extLst>
            </p:cNvPr>
            <p:cNvSpPr/>
            <p:nvPr/>
          </p:nvSpPr>
          <p:spPr>
            <a:xfrm>
              <a:off x="4096321" y="1529429"/>
              <a:ext cx="17906" cy="17906"/>
            </a:xfrm>
            <a:custGeom>
              <a:avLst/>
              <a:gdLst>
                <a:gd name="connsiteX0" fmla="*/ 17907 w 17906"/>
                <a:gd name="connsiteY0" fmla="*/ 8954 h 17906"/>
                <a:gd name="connsiteX1" fmla="*/ 8954 w 17906"/>
                <a:gd name="connsiteY1" fmla="*/ 17907 h 17906"/>
                <a:gd name="connsiteX2" fmla="*/ 0 w 17906"/>
                <a:gd name="connsiteY2" fmla="*/ 8954 h 17906"/>
                <a:gd name="connsiteX3" fmla="*/ 8954 w 17906"/>
                <a:gd name="connsiteY3" fmla="*/ 0 h 17906"/>
                <a:gd name="connsiteX4" fmla="*/ 17907 w 17906"/>
                <a:gd name="connsiteY4" fmla="*/ 8954 h 1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6">
                  <a:moveTo>
                    <a:pt x="17907" y="8954"/>
                  </a:moveTo>
                  <a:cubicBezTo>
                    <a:pt x="17907" y="13898"/>
                    <a:pt x="13899" y="17907"/>
                    <a:pt x="8954" y="17907"/>
                  </a:cubicBezTo>
                  <a:cubicBezTo>
                    <a:pt x="4009" y="17907"/>
                    <a:pt x="0" y="13898"/>
                    <a:pt x="0" y="8954"/>
                  </a:cubicBezTo>
                  <a:cubicBezTo>
                    <a:pt x="0" y="4009"/>
                    <a:pt x="4008" y="0"/>
                    <a:pt x="8954" y="0"/>
                  </a:cubicBezTo>
                  <a:cubicBezTo>
                    <a:pt x="13898" y="0"/>
                    <a:pt x="17907" y="4009"/>
                    <a:pt x="17907" y="8954"/>
                  </a:cubicBezTo>
                  <a:close/>
                </a:path>
              </a:pathLst>
            </a:custGeom>
            <a:solidFill>
              <a:srgbClr val="C2608E"/>
            </a:solidFill>
            <a:ln w="9525" cap="flat">
              <a:noFill/>
              <a:prstDash val="solid"/>
              <a:miter/>
            </a:ln>
          </p:spPr>
          <p:txBody>
            <a:bodyPr rtlCol="0" anchor="ctr"/>
            <a:lstStyle/>
            <a:p>
              <a:endParaRPr lang="en-IN"/>
            </a:p>
          </p:txBody>
        </p:sp>
        <p:sp>
          <p:nvSpPr>
            <p:cNvPr id="451" name="Freeform: Shape 450">
              <a:extLst>
                <a:ext uri="{FF2B5EF4-FFF2-40B4-BE49-F238E27FC236}">
                  <a16:creationId xmlns:a16="http://schemas.microsoft.com/office/drawing/2014/main" xmlns="" id="{1649850E-821D-F5A4-3B91-7F83A0D3AAB7}"/>
                </a:ext>
              </a:extLst>
            </p:cNvPr>
            <p:cNvSpPr/>
            <p:nvPr/>
          </p:nvSpPr>
          <p:spPr>
            <a:xfrm>
              <a:off x="3902345" y="1022222"/>
              <a:ext cx="135066" cy="238494"/>
            </a:xfrm>
            <a:custGeom>
              <a:avLst/>
              <a:gdLst>
                <a:gd name="connsiteX0" fmla="*/ 39647 w 135066"/>
                <a:gd name="connsiteY0" fmla="*/ 18969 h 238494"/>
                <a:gd name="connsiteX1" fmla="*/ 51554 w 135066"/>
                <a:gd name="connsiteY1" fmla="*/ 6396 h 238494"/>
                <a:gd name="connsiteX2" fmla="*/ 66984 w 135066"/>
                <a:gd name="connsiteY2" fmla="*/ -176 h 238494"/>
                <a:gd name="connsiteX3" fmla="*/ 79557 w 135066"/>
                <a:gd name="connsiteY3" fmla="*/ 8206 h 238494"/>
                <a:gd name="connsiteX4" fmla="*/ 95273 w 135066"/>
                <a:gd name="connsiteY4" fmla="*/ 33352 h 238494"/>
                <a:gd name="connsiteX5" fmla="*/ 110323 w 135066"/>
                <a:gd name="connsiteY5" fmla="*/ 95455 h 238494"/>
                <a:gd name="connsiteX6" fmla="*/ 117371 w 135066"/>
                <a:gd name="connsiteY6" fmla="*/ 119934 h 238494"/>
                <a:gd name="connsiteX7" fmla="*/ 128325 w 135066"/>
                <a:gd name="connsiteY7" fmla="*/ 152986 h 238494"/>
                <a:gd name="connsiteX8" fmla="*/ 133278 w 135066"/>
                <a:gd name="connsiteY8" fmla="*/ 167940 h 238494"/>
                <a:gd name="connsiteX9" fmla="*/ 129658 w 135066"/>
                <a:gd name="connsiteY9" fmla="*/ 208136 h 238494"/>
                <a:gd name="connsiteX10" fmla="*/ 54125 w 135066"/>
                <a:gd name="connsiteY10" fmla="*/ 237758 h 238494"/>
                <a:gd name="connsiteX11" fmla="*/ 38695 w 135066"/>
                <a:gd name="connsiteY11" fmla="*/ 234425 h 238494"/>
                <a:gd name="connsiteX12" fmla="*/ 20597 w 135066"/>
                <a:gd name="connsiteY12" fmla="*/ 223185 h 238494"/>
                <a:gd name="connsiteX13" fmla="*/ 6215 w 135066"/>
                <a:gd name="connsiteY13" fmla="*/ 207374 h 238494"/>
                <a:gd name="connsiteX14" fmla="*/ 690 w 135066"/>
                <a:gd name="connsiteY14" fmla="*/ 173179 h 238494"/>
                <a:gd name="connsiteX15" fmla="*/ 9263 w 135066"/>
                <a:gd name="connsiteY15" fmla="*/ 138984 h 238494"/>
                <a:gd name="connsiteX16" fmla="*/ 22788 w 135066"/>
                <a:gd name="connsiteY16" fmla="*/ 74405 h 238494"/>
                <a:gd name="connsiteX17" fmla="*/ 39647 w 135066"/>
                <a:gd name="connsiteY17" fmla="*/ 18969 h 23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066" h="238494">
                  <a:moveTo>
                    <a:pt x="39647" y="18969"/>
                  </a:moveTo>
                  <a:cubicBezTo>
                    <a:pt x="43191" y="14397"/>
                    <a:pt x="47182" y="10187"/>
                    <a:pt x="51554" y="6396"/>
                  </a:cubicBezTo>
                  <a:cubicBezTo>
                    <a:pt x="55564" y="2157"/>
                    <a:pt x="61155" y="-214"/>
                    <a:pt x="66984" y="-176"/>
                  </a:cubicBezTo>
                  <a:cubicBezTo>
                    <a:pt x="72080" y="948"/>
                    <a:pt x="76557" y="3939"/>
                    <a:pt x="79557" y="8206"/>
                  </a:cubicBezTo>
                  <a:cubicBezTo>
                    <a:pt x="86053" y="15731"/>
                    <a:pt x="91349" y="24217"/>
                    <a:pt x="95273" y="33352"/>
                  </a:cubicBezTo>
                  <a:cubicBezTo>
                    <a:pt x="103655" y="52973"/>
                    <a:pt x="104798" y="74690"/>
                    <a:pt x="110323" y="95455"/>
                  </a:cubicBezTo>
                  <a:cubicBezTo>
                    <a:pt x="112323" y="103742"/>
                    <a:pt x="114895" y="111838"/>
                    <a:pt x="117371" y="119934"/>
                  </a:cubicBezTo>
                  <a:cubicBezTo>
                    <a:pt x="120896" y="130983"/>
                    <a:pt x="124325" y="142032"/>
                    <a:pt x="128325" y="152986"/>
                  </a:cubicBezTo>
                  <a:cubicBezTo>
                    <a:pt x="130135" y="157939"/>
                    <a:pt x="131945" y="162511"/>
                    <a:pt x="133278" y="167940"/>
                  </a:cubicBezTo>
                  <a:cubicBezTo>
                    <a:pt x="136536" y="181370"/>
                    <a:pt x="135259" y="195506"/>
                    <a:pt x="129658" y="208136"/>
                  </a:cubicBezTo>
                  <a:cubicBezTo>
                    <a:pt x="118229" y="234044"/>
                    <a:pt x="82033" y="240425"/>
                    <a:pt x="54125" y="237758"/>
                  </a:cubicBezTo>
                  <a:cubicBezTo>
                    <a:pt x="48858" y="237320"/>
                    <a:pt x="43677" y="236196"/>
                    <a:pt x="38695" y="234425"/>
                  </a:cubicBezTo>
                  <a:cubicBezTo>
                    <a:pt x="32075" y="231720"/>
                    <a:pt x="25960" y="227919"/>
                    <a:pt x="20597" y="223185"/>
                  </a:cubicBezTo>
                  <a:cubicBezTo>
                    <a:pt x="14892" y="218823"/>
                    <a:pt x="10025" y="213460"/>
                    <a:pt x="6215" y="207374"/>
                  </a:cubicBezTo>
                  <a:cubicBezTo>
                    <a:pt x="719" y="196877"/>
                    <a:pt x="-1215" y="184876"/>
                    <a:pt x="690" y="173179"/>
                  </a:cubicBezTo>
                  <a:cubicBezTo>
                    <a:pt x="2605" y="161568"/>
                    <a:pt x="5472" y="150128"/>
                    <a:pt x="9263" y="138984"/>
                  </a:cubicBezTo>
                  <a:cubicBezTo>
                    <a:pt x="15435" y="117839"/>
                    <a:pt x="19959" y="96245"/>
                    <a:pt x="22788" y="74405"/>
                  </a:cubicBezTo>
                  <a:cubicBezTo>
                    <a:pt x="25265" y="54783"/>
                    <a:pt x="27550" y="34590"/>
                    <a:pt x="39647" y="18969"/>
                  </a:cubicBezTo>
                  <a:close/>
                </a:path>
              </a:pathLst>
            </a:custGeom>
            <a:solidFill>
              <a:srgbClr val="B6407B"/>
            </a:solidFill>
            <a:ln w="4763" cap="flat">
              <a:solidFill>
                <a:srgbClr val="6C217F"/>
              </a:solidFill>
              <a:prstDash val="solid"/>
              <a:miter/>
            </a:ln>
          </p:spPr>
          <p:txBody>
            <a:bodyPr rtlCol="0" anchor="ctr"/>
            <a:lstStyle/>
            <a:p>
              <a:endParaRPr lang="en-IN"/>
            </a:p>
          </p:txBody>
        </p:sp>
        <p:sp>
          <p:nvSpPr>
            <p:cNvPr id="452" name="Freeform: Shape 451">
              <a:extLst>
                <a:ext uri="{FF2B5EF4-FFF2-40B4-BE49-F238E27FC236}">
                  <a16:creationId xmlns:a16="http://schemas.microsoft.com/office/drawing/2014/main" xmlns="" id="{D5D0EA93-0C51-D269-D227-49F605986DCA}"/>
                </a:ext>
              </a:extLst>
            </p:cNvPr>
            <p:cNvSpPr/>
            <p:nvPr/>
          </p:nvSpPr>
          <p:spPr>
            <a:xfrm>
              <a:off x="342208" y="1537425"/>
              <a:ext cx="23170" cy="8196"/>
            </a:xfrm>
            <a:custGeom>
              <a:avLst/>
              <a:gdLst>
                <a:gd name="connsiteX0" fmla="*/ 1621 w 23170"/>
                <a:gd name="connsiteY0" fmla="*/ 6781 h 8196"/>
                <a:gd name="connsiteX1" fmla="*/ 4764 w 23170"/>
                <a:gd name="connsiteY1" fmla="*/ 8020 h 8196"/>
                <a:gd name="connsiteX2" fmla="*/ 18576 w 23170"/>
                <a:gd name="connsiteY2" fmla="*/ 7258 h 8196"/>
                <a:gd name="connsiteX3" fmla="*/ 23148 w 23170"/>
                <a:gd name="connsiteY3" fmla="*/ 7258 h 8196"/>
                <a:gd name="connsiteX4" fmla="*/ 22290 w 23170"/>
                <a:gd name="connsiteY4" fmla="*/ 5924 h 8196"/>
                <a:gd name="connsiteX5" fmla="*/ 12765 w 23170"/>
                <a:gd name="connsiteY5" fmla="*/ 1733 h 8196"/>
                <a:gd name="connsiteX6" fmla="*/ 4764 w 23170"/>
                <a:gd name="connsiteY6" fmla="*/ -77 h 8196"/>
                <a:gd name="connsiteX7" fmla="*/ 2288 w 23170"/>
                <a:gd name="connsiteY7" fmla="*/ -77 h 8196"/>
                <a:gd name="connsiteX8" fmla="*/ 352 w 23170"/>
                <a:gd name="connsiteY8" fmla="*/ 5238 h 8196"/>
                <a:gd name="connsiteX9" fmla="*/ 1621 w 23170"/>
                <a:gd name="connsiteY9" fmla="*/ 6781 h 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70" h="8196">
                  <a:moveTo>
                    <a:pt x="1621" y="6781"/>
                  </a:moveTo>
                  <a:cubicBezTo>
                    <a:pt x="2499" y="7534"/>
                    <a:pt x="3607" y="7972"/>
                    <a:pt x="4764" y="8020"/>
                  </a:cubicBezTo>
                  <a:cubicBezTo>
                    <a:pt x="9432" y="8020"/>
                    <a:pt x="14289" y="6877"/>
                    <a:pt x="18576" y="7258"/>
                  </a:cubicBezTo>
                  <a:cubicBezTo>
                    <a:pt x="20094" y="7448"/>
                    <a:pt x="21629" y="7448"/>
                    <a:pt x="23148" y="7258"/>
                  </a:cubicBezTo>
                  <a:cubicBezTo>
                    <a:pt x="23148" y="6781"/>
                    <a:pt x="23148" y="6210"/>
                    <a:pt x="22290" y="5924"/>
                  </a:cubicBezTo>
                  <a:cubicBezTo>
                    <a:pt x="19231" y="4276"/>
                    <a:pt x="16046" y="2876"/>
                    <a:pt x="12765" y="1733"/>
                  </a:cubicBezTo>
                  <a:cubicBezTo>
                    <a:pt x="10213" y="705"/>
                    <a:pt x="7511" y="95"/>
                    <a:pt x="4764" y="-77"/>
                  </a:cubicBezTo>
                  <a:cubicBezTo>
                    <a:pt x="3944" y="-210"/>
                    <a:pt x="3108" y="-210"/>
                    <a:pt x="2288" y="-77"/>
                  </a:cubicBezTo>
                  <a:cubicBezTo>
                    <a:pt x="286" y="857"/>
                    <a:pt x="-581" y="3238"/>
                    <a:pt x="352" y="5238"/>
                  </a:cubicBezTo>
                  <a:cubicBezTo>
                    <a:pt x="638" y="5848"/>
                    <a:pt x="1074" y="6381"/>
                    <a:pt x="1621" y="6781"/>
                  </a:cubicBezTo>
                  <a:close/>
                </a:path>
              </a:pathLst>
            </a:custGeom>
            <a:solidFill>
              <a:srgbClr val="9E489B"/>
            </a:solidFill>
            <a:ln w="9525" cap="flat">
              <a:noFill/>
              <a:prstDash val="solid"/>
              <a:miter/>
            </a:ln>
          </p:spPr>
          <p:txBody>
            <a:bodyPr rtlCol="0" anchor="ctr"/>
            <a:lstStyle/>
            <a:p>
              <a:endParaRPr lang="en-IN"/>
            </a:p>
          </p:txBody>
        </p:sp>
        <p:sp>
          <p:nvSpPr>
            <p:cNvPr id="453" name="Freeform: Shape 452">
              <a:extLst>
                <a:ext uri="{FF2B5EF4-FFF2-40B4-BE49-F238E27FC236}">
                  <a16:creationId xmlns:a16="http://schemas.microsoft.com/office/drawing/2014/main" xmlns="" id="{93EA6BEF-59AB-86B1-55C4-D052E95DE65A}"/>
                </a:ext>
              </a:extLst>
            </p:cNvPr>
            <p:cNvSpPr/>
            <p:nvPr/>
          </p:nvSpPr>
          <p:spPr>
            <a:xfrm>
              <a:off x="338357" y="1548938"/>
              <a:ext cx="26986" cy="7683"/>
            </a:xfrm>
            <a:custGeom>
              <a:avLst/>
              <a:gdLst>
                <a:gd name="connsiteX0" fmla="*/ 1281 w 26986"/>
                <a:gd name="connsiteY0" fmla="*/ 6508 h 7683"/>
                <a:gd name="connsiteX1" fmla="*/ 4900 w 26986"/>
                <a:gd name="connsiteY1" fmla="*/ 7461 h 7683"/>
                <a:gd name="connsiteX2" fmla="*/ 12901 w 26986"/>
                <a:gd name="connsiteY2" fmla="*/ 6889 h 7683"/>
                <a:gd name="connsiteX3" fmla="*/ 16235 w 26986"/>
                <a:gd name="connsiteY3" fmla="*/ 6223 h 7683"/>
                <a:gd name="connsiteX4" fmla="*/ 25093 w 26986"/>
                <a:gd name="connsiteY4" fmla="*/ 6223 h 7683"/>
                <a:gd name="connsiteX5" fmla="*/ 26331 w 26986"/>
                <a:gd name="connsiteY5" fmla="*/ 6223 h 7683"/>
                <a:gd name="connsiteX6" fmla="*/ 26951 w 26986"/>
                <a:gd name="connsiteY6" fmla="*/ 5346 h 7683"/>
                <a:gd name="connsiteX7" fmla="*/ 26903 w 26986"/>
                <a:gd name="connsiteY7" fmla="*/ 5175 h 7683"/>
                <a:gd name="connsiteX8" fmla="*/ 26331 w 26986"/>
                <a:gd name="connsiteY8" fmla="*/ 5175 h 7683"/>
                <a:gd name="connsiteX9" fmla="*/ 14425 w 26986"/>
                <a:gd name="connsiteY9" fmla="*/ 698 h 7683"/>
                <a:gd name="connsiteX10" fmla="*/ 6329 w 26986"/>
                <a:gd name="connsiteY10" fmla="*/ -159 h 7683"/>
                <a:gd name="connsiteX11" fmla="*/ 2805 w 26986"/>
                <a:gd name="connsiteY11" fmla="*/ 317 h 7683"/>
                <a:gd name="connsiteX12" fmla="*/ 47 w 26986"/>
                <a:gd name="connsiteY12" fmla="*/ 4470 h 7683"/>
                <a:gd name="connsiteX13" fmla="*/ 1281 w 26986"/>
                <a:gd name="connsiteY13" fmla="*/ 6508 h 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986" h="7683">
                  <a:moveTo>
                    <a:pt x="1281" y="6508"/>
                  </a:moveTo>
                  <a:cubicBezTo>
                    <a:pt x="2352" y="7213"/>
                    <a:pt x="3622" y="7547"/>
                    <a:pt x="4900" y="7461"/>
                  </a:cubicBezTo>
                  <a:cubicBezTo>
                    <a:pt x="7580" y="7604"/>
                    <a:pt x="10268" y="7413"/>
                    <a:pt x="12901" y="6889"/>
                  </a:cubicBezTo>
                  <a:lnTo>
                    <a:pt x="16235" y="6223"/>
                  </a:lnTo>
                  <a:cubicBezTo>
                    <a:pt x="19149" y="5556"/>
                    <a:pt x="22178" y="5556"/>
                    <a:pt x="25093" y="6223"/>
                  </a:cubicBezTo>
                  <a:cubicBezTo>
                    <a:pt x="25501" y="6318"/>
                    <a:pt x="25924" y="6318"/>
                    <a:pt x="26331" y="6223"/>
                  </a:cubicBezTo>
                  <a:cubicBezTo>
                    <a:pt x="26746" y="6146"/>
                    <a:pt x="27024" y="5756"/>
                    <a:pt x="26951" y="5346"/>
                  </a:cubicBezTo>
                  <a:cubicBezTo>
                    <a:pt x="26942" y="5280"/>
                    <a:pt x="26926" y="5232"/>
                    <a:pt x="26903" y="5175"/>
                  </a:cubicBezTo>
                  <a:cubicBezTo>
                    <a:pt x="26718" y="5108"/>
                    <a:pt x="26516" y="5108"/>
                    <a:pt x="26331" y="5175"/>
                  </a:cubicBezTo>
                  <a:cubicBezTo>
                    <a:pt x="22533" y="3260"/>
                    <a:pt x="18542" y="1765"/>
                    <a:pt x="14425" y="698"/>
                  </a:cubicBezTo>
                  <a:cubicBezTo>
                    <a:pt x="11779" y="41"/>
                    <a:pt x="9054" y="-254"/>
                    <a:pt x="6329" y="-159"/>
                  </a:cubicBezTo>
                  <a:cubicBezTo>
                    <a:pt x="5136" y="-188"/>
                    <a:pt x="3947" y="-26"/>
                    <a:pt x="2805" y="317"/>
                  </a:cubicBezTo>
                  <a:cubicBezTo>
                    <a:pt x="897" y="698"/>
                    <a:pt x="-338" y="2565"/>
                    <a:pt x="47" y="4470"/>
                  </a:cubicBezTo>
                  <a:cubicBezTo>
                    <a:pt x="208" y="5270"/>
                    <a:pt x="645" y="5994"/>
                    <a:pt x="1281" y="6508"/>
                  </a:cubicBezTo>
                  <a:close/>
                </a:path>
              </a:pathLst>
            </a:custGeom>
            <a:solidFill>
              <a:srgbClr val="9E489B"/>
            </a:solidFill>
            <a:ln w="9525" cap="flat">
              <a:noFill/>
              <a:prstDash val="solid"/>
              <a:miter/>
            </a:ln>
          </p:spPr>
          <p:txBody>
            <a:bodyPr rtlCol="0" anchor="ctr"/>
            <a:lstStyle/>
            <a:p>
              <a:endParaRPr lang="en-IN"/>
            </a:p>
          </p:txBody>
        </p:sp>
        <p:sp>
          <p:nvSpPr>
            <p:cNvPr id="454" name="Freeform: Shape 453">
              <a:extLst>
                <a:ext uri="{FF2B5EF4-FFF2-40B4-BE49-F238E27FC236}">
                  <a16:creationId xmlns:a16="http://schemas.microsoft.com/office/drawing/2014/main" xmlns="" id="{A33D8F9C-8BEC-6442-0F27-2CCC1DF981CE}"/>
                </a:ext>
              </a:extLst>
            </p:cNvPr>
            <p:cNvSpPr/>
            <p:nvPr/>
          </p:nvSpPr>
          <p:spPr>
            <a:xfrm>
              <a:off x="340484" y="1558206"/>
              <a:ext cx="26989" cy="9001"/>
            </a:xfrm>
            <a:custGeom>
              <a:avLst/>
              <a:gdLst>
                <a:gd name="connsiteX0" fmla="*/ 2583 w 26989"/>
                <a:gd name="connsiteY0" fmla="*/ 8289 h 9001"/>
                <a:gd name="connsiteX1" fmla="*/ 8107 w 26989"/>
                <a:gd name="connsiteY1" fmla="*/ 8289 h 9001"/>
                <a:gd name="connsiteX2" fmla="*/ 11536 w 26989"/>
                <a:gd name="connsiteY2" fmla="*/ 6955 h 9001"/>
                <a:gd name="connsiteX3" fmla="*/ 21633 w 26989"/>
                <a:gd name="connsiteY3" fmla="*/ 5812 h 9001"/>
                <a:gd name="connsiteX4" fmla="*/ 23728 w 26989"/>
                <a:gd name="connsiteY4" fmla="*/ 5812 h 9001"/>
                <a:gd name="connsiteX5" fmla="*/ 25538 w 26989"/>
                <a:gd name="connsiteY5" fmla="*/ 5050 h 9001"/>
                <a:gd name="connsiteX6" fmla="*/ 26967 w 26989"/>
                <a:gd name="connsiteY6" fmla="*/ 3812 h 9001"/>
                <a:gd name="connsiteX7" fmla="*/ 25633 w 26989"/>
                <a:gd name="connsiteY7" fmla="*/ 1621 h 9001"/>
                <a:gd name="connsiteX8" fmla="*/ 21537 w 26989"/>
                <a:gd name="connsiteY8" fmla="*/ 574 h 9001"/>
                <a:gd name="connsiteX9" fmla="*/ 3345 w 26989"/>
                <a:gd name="connsiteY9" fmla="*/ 574 h 9001"/>
                <a:gd name="connsiteX10" fmla="*/ 1154 w 26989"/>
                <a:gd name="connsiteY10" fmla="*/ 1526 h 9001"/>
                <a:gd name="connsiteX11" fmla="*/ 2583 w 26989"/>
                <a:gd name="connsiteY11" fmla="*/ 8289 h 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9" h="9001">
                  <a:moveTo>
                    <a:pt x="2583" y="8289"/>
                  </a:moveTo>
                  <a:cubicBezTo>
                    <a:pt x="4355" y="9003"/>
                    <a:pt x="6335" y="9003"/>
                    <a:pt x="8107" y="8289"/>
                  </a:cubicBezTo>
                  <a:lnTo>
                    <a:pt x="11536" y="6955"/>
                  </a:lnTo>
                  <a:cubicBezTo>
                    <a:pt x="14839" y="6146"/>
                    <a:pt x="18232" y="5755"/>
                    <a:pt x="21633" y="5812"/>
                  </a:cubicBezTo>
                  <a:cubicBezTo>
                    <a:pt x="22328" y="5908"/>
                    <a:pt x="23033" y="5908"/>
                    <a:pt x="23728" y="5812"/>
                  </a:cubicBezTo>
                  <a:lnTo>
                    <a:pt x="25538" y="5050"/>
                  </a:lnTo>
                  <a:cubicBezTo>
                    <a:pt x="26154" y="4831"/>
                    <a:pt x="26665" y="4393"/>
                    <a:pt x="26967" y="3812"/>
                  </a:cubicBezTo>
                  <a:cubicBezTo>
                    <a:pt x="26967" y="2955"/>
                    <a:pt x="26967" y="2097"/>
                    <a:pt x="25633" y="1621"/>
                  </a:cubicBezTo>
                  <a:cubicBezTo>
                    <a:pt x="24343" y="1031"/>
                    <a:pt x="22955" y="678"/>
                    <a:pt x="21537" y="574"/>
                  </a:cubicBezTo>
                  <a:cubicBezTo>
                    <a:pt x="15515" y="-427"/>
                    <a:pt x="9367" y="-427"/>
                    <a:pt x="3345" y="574"/>
                  </a:cubicBezTo>
                  <a:cubicBezTo>
                    <a:pt x="2561" y="755"/>
                    <a:pt x="1818" y="1069"/>
                    <a:pt x="1154" y="1526"/>
                  </a:cubicBezTo>
                  <a:cubicBezTo>
                    <a:pt x="-1227" y="3621"/>
                    <a:pt x="392" y="7527"/>
                    <a:pt x="2583" y="8289"/>
                  </a:cubicBezTo>
                  <a:close/>
                </a:path>
              </a:pathLst>
            </a:custGeom>
            <a:solidFill>
              <a:srgbClr val="9E489B"/>
            </a:solidFill>
            <a:ln w="9525" cap="flat">
              <a:noFill/>
              <a:prstDash val="solid"/>
              <a:miter/>
            </a:ln>
          </p:spPr>
          <p:txBody>
            <a:bodyPr rtlCol="0" anchor="ctr"/>
            <a:lstStyle/>
            <a:p>
              <a:endParaRPr lang="en-IN"/>
            </a:p>
          </p:txBody>
        </p:sp>
        <p:sp>
          <p:nvSpPr>
            <p:cNvPr id="455" name="Freeform: Shape 454">
              <a:extLst>
                <a:ext uri="{FF2B5EF4-FFF2-40B4-BE49-F238E27FC236}">
                  <a16:creationId xmlns:a16="http://schemas.microsoft.com/office/drawing/2014/main" xmlns="" id="{246D4A3E-D65B-9346-3914-292AE820D0BD}"/>
                </a:ext>
              </a:extLst>
            </p:cNvPr>
            <p:cNvSpPr/>
            <p:nvPr/>
          </p:nvSpPr>
          <p:spPr>
            <a:xfrm>
              <a:off x="344521" y="1569339"/>
              <a:ext cx="25525" cy="11501"/>
            </a:xfrm>
            <a:custGeom>
              <a:avLst/>
              <a:gdLst>
                <a:gd name="connsiteX0" fmla="*/ 642 w 25525"/>
                <a:gd name="connsiteY0" fmla="*/ 9920 h 11501"/>
                <a:gd name="connsiteX1" fmla="*/ 2356 w 25525"/>
                <a:gd name="connsiteY1" fmla="*/ 10968 h 11501"/>
                <a:gd name="connsiteX2" fmla="*/ 6452 w 25525"/>
                <a:gd name="connsiteY2" fmla="*/ 10968 h 11501"/>
                <a:gd name="connsiteX3" fmla="*/ 9595 w 25525"/>
                <a:gd name="connsiteY3" fmla="*/ 8777 h 11501"/>
                <a:gd name="connsiteX4" fmla="*/ 14262 w 25525"/>
                <a:gd name="connsiteY4" fmla="*/ 5538 h 11501"/>
                <a:gd name="connsiteX5" fmla="*/ 19596 w 25525"/>
                <a:gd name="connsiteY5" fmla="*/ 2586 h 11501"/>
                <a:gd name="connsiteX6" fmla="*/ 25502 w 25525"/>
                <a:gd name="connsiteY6" fmla="*/ 1919 h 11501"/>
                <a:gd name="connsiteX7" fmla="*/ 22454 w 25525"/>
                <a:gd name="connsiteY7" fmla="*/ 966 h 11501"/>
                <a:gd name="connsiteX8" fmla="*/ 14072 w 25525"/>
                <a:gd name="connsiteY8" fmla="*/ -177 h 11501"/>
                <a:gd name="connsiteX9" fmla="*/ 11500 w 25525"/>
                <a:gd name="connsiteY9" fmla="*/ -177 h 11501"/>
                <a:gd name="connsiteX10" fmla="*/ 8452 w 25525"/>
                <a:gd name="connsiteY10" fmla="*/ 490 h 11501"/>
                <a:gd name="connsiteX11" fmla="*/ 5785 w 25525"/>
                <a:gd name="connsiteY11" fmla="*/ 1252 h 11501"/>
                <a:gd name="connsiteX12" fmla="*/ 737 w 25525"/>
                <a:gd name="connsiteY12" fmla="*/ 4110 h 11501"/>
                <a:gd name="connsiteX13" fmla="*/ 642 w 25525"/>
                <a:gd name="connsiteY13" fmla="*/ 9920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25" h="11501">
                  <a:moveTo>
                    <a:pt x="642" y="9920"/>
                  </a:moveTo>
                  <a:cubicBezTo>
                    <a:pt x="1073" y="10463"/>
                    <a:pt x="1680" y="10834"/>
                    <a:pt x="2356" y="10968"/>
                  </a:cubicBezTo>
                  <a:cubicBezTo>
                    <a:pt x="3680" y="11444"/>
                    <a:pt x="5128" y="11444"/>
                    <a:pt x="6452" y="10968"/>
                  </a:cubicBezTo>
                  <a:cubicBezTo>
                    <a:pt x="7607" y="10406"/>
                    <a:pt x="8667" y="9663"/>
                    <a:pt x="9595" y="8777"/>
                  </a:cubicBezTo>
                  <a:cubicBezTo>
                    <a:pt x="11050" y="7558"/>
                    <a:pt x="12612" y="6472"/>
                    <a:pt x="14262" y="5538"/>
                  </a:cubicBezTo>
                  <a:cubicBezTo>
                    <a:pt x="15932" y="4367"/>
                    <a:pt x="17720" y="3376"/>
                    <a:pt x="19596" y="2586"/>
                  </a:cubicBezTo>
                  <a:cubicBezTo>
                    <a:pt x="21472" y="1843"/>
                    <a:pt x="23509" y="1614"/>
                    <a:pt x="25502" y="1919"/>
                  </a:cubicBezTo>
                  <a:cubicBezTo>
                    <a:pt x="24454" y="1919"/>
                    <a:pt x="23502" y="1252"/>
                    <a:pt x="22454" y="966"/>
                  </a:cubicBezTo>
                  <a:cubicBezTo>
                    <a:pt x="19725" y="204"/>
                    <a:pt x="16905" y="-177"/>
                    <a:pt x="14072" y="-177"/>
                  </a:cubicBezTo>
                  <a:lnTo>
                    <a:pt x="11500" y="-177"/>
                  </a:lnTo>
                  <a:cubicBezTo>
                    <a:pt x="10465" y="-53"/>
                    <a:pt x="9444" y="166"/>
                    <a:pt x="8452" y="490"/>
                  </a:cubicBezTo>
                  <a:lnTo>
                    <a:pt x="5785" y="1252"/>
                  </a:lnTo>
                  <a:cubicBezTo>
                    <a:pt x="4071" y="1824"/>
                    <a:pt x="1594" y="2490"/>
                    <a:pt x="737" y="4110"/>
                  </a:cubicBezTo>
                  <a:cubicBezTo>
                    <a:pt x="-241" y="5910"/>
                    <a:pt x="-278" y="8082"/>
                    <a:pt x="642" y="9920"/>
                  </a:cubicBezTo>
                  <a:close/>
                </a:path>
              </a:pathLst>
            </a:custGeom>
            <a:solidFill>
              <a:srgbClr val="9E489B"/>
            </a:solidFill>
            <a:ln w="9525" cap="flat">
              <a:noFill/>
              <a:prstDash val="solid"/>
              <a:miter/>
            </a:ln>
          </p:spPr>
          <p:txBody>
            <a:bodyPr rtlCol="0" anchor="ctr"/>
            <a:lstStyle/>
            <a:p>
              <a:endParaRPr lang="en-IN"/>
            </a:p>
          </p:txBody>
        </p:sp>
        <p:sp>
          <p:nvSpPr>
            <p:cNvPr id="456" name="Freeform: Shape 455">
              <a:extLst>
                <a:ext uri="{FF2B5EF4-FFF2-40B4-BE49-F238E27FC236}">
                  <a16:creationId xmlns:a16="http://schemas.microsoft.com/office/drawing/2014/main" xmlns="" id="{AD41A3E8-CBBA-15A0-7FDE-91E0CC4A160C}"/>
                </a:ext>
              </a:extLst>
            </p:cNvPr>
            <p:cNvSpPr/>
            <p:nvPr/>
          </p:nvSpPr>
          <p:spPr>
            <a:xfrm>
              <a:off x="373950" y="1533120"/>
              <a:ext cx="28347" cy="15263"/>
            </a:xfrm>
            <a:custGeom>
              <a:avLst/>
              <a:gdLst>
                <a:gd name="connsiteX0" fmla="*/ 12169 w 28347"/>
                <a:gd name="connsiteY0" fmla="*/ 9944 h 15263"/>
                <a:gd name="connsiteX1" fmla="*/ 17408 w 28347"/>
                <a:gd name="connsiteY1" fmla="*/ 9944 h 15263"/>
                <a:gd name="connsiteX2" fmla="*/ 20742 w 28347"/>
                <a:gd name="connsiteY2" fmla="*/ 9468 h 15263"/>
                <a:gd name="connsiteX3" fmla="*/ 26171 w 28347"/>
                <a:gd name="connsiteY3" fmla="*/ 7658 h 15263"/>
                <a:gd name="connsiteX4" fmla="*/ 28171 w 28347"/>
                <a:gd name="connsiteY4" fmla="*/ 2609 h 15263"/>
                <a:gd name="connsiteX5" fmla="*/ 25504 w 28347"/>
                <a:gd name="connsiteY5" fmla="*/ 38 h 15263"/>
                <a:gd name="connsiteX6" fmla="*/ 21790 w 28347"/>
                <a:gd name="connsiteY6" fmla="*/ 38 h 15263"/>
                <a:gd name="connsiteX7" fmla="*/ 16932 w 28347"/>
                <a:gd name="connsiteY7" fmla="*/ 609 h 15263"/>
                <a:gd name="connsiteX8" fmla="*/ 13693 w 28347"/>
                <a:gd name="connsiteY8" fmla="*/ 1752 h 15263"/>
                <a:gd name="connsiteX9" fmla="*/ 930 w 28347"/>
                <a:gd name="connsiteY9" fmla="*/ 12325 h 15263"/>
                <a:gd name="connsiteX10" fmla="*/ -23 w 28347"/>
                <a:gd name="connsiteY10" fmla="*/ 15087 h 15263"/>
                <a:gd name="connsiteX11" fmla="*/ 5311 w 28347"/>
                <a:gd name="connsiteY11" fmla="*/ 12896 h 15263"/>
                <a:gd name="connsiteX12" fmla="*/ 12169 w 28347"/>
                <a:gd name="connsiteY12" fmla="*/ 9944 h 15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7" h="15263">
                  <a:moveTo>
                    <a:pt x="12169" y="9944"/>
                  </a:moveTo>
                  <a:lnTo>
                    <a:pt x="17408" y="9944"/>
                  </a:lnTo>
                  <a:lnTo>
                    <a:pt x="20742" y="9468"/>
                  </a:lnTo>
                  <a:cubicBezTo>
                    <a:pt x="22672" y="9315"/>
                    <a:pt x="24536" y="8696"/>
                    <a:pt x="26171" y="7658"/>
                  </a:cubicBezTo>
                  <a:cubicBezTo>
                    <a:pt x="27873" y="6600"/>
                    <a:pt x="28685" y="4553"/>
                    <a:pt x="28171" y="2609"/>
                  </a:cubicBezTo>
                  <a:cubicBezTo>
                    <a:pt x="27730" y="1381"/>
                    <a:pt x="26745" y="438"/>
                    <a:pt x="25504" y="38"/>
                  </a:cubicBezTo>
                  <a:cubicBezTo>
                    <a:pt x="24282" y="-248"/>
                    <a:pt x="23012" y="-248"/>
                    <a:pt x="21790" y="38"/>
                  </a:cubicBezTo>
                  <a:cubicBezTo>
                    <a:pt x="20153" y="38"/>
                    <a:pt x="18523" y="228"/>
                    <a:pt x="16932" y="609"/>
                  </a:cubicBezTo>
                  <a:cubicBezTo>
                    <a:pt x="15833" y="933"/>
                    <a:pt x="14752" y="1314"/>
                    <a:pt x="13693" y="1752"/>
                  </a:cubicBezTo>
                  <a:cubicBezTo>
                    <a:pt x="8444" y="3867"/>
                    <a:pt x="3983" y="7562"/>
                    <a:pt x="930" y="12325"/>
                  </a:cubicBezTo>
                  <a:cubicBezTo>
                    <a:pt x="298" y="13106"/>
                    <a:pt x="-39" y="14087"/>
                    <a:pt x="-23" y="15087"/>
                  </a:cubicBezTo>
                  <a:cubicBezTo>
                    <a:pt x="1890" y="14744"/>
                    <a:pt x="3707" y="13992"/>
                    <a:pt x="5311" y="12896"/>
                  </a:cubicBezTo>
                  <a:cubicBezTo>
                    <a:pt x="7435" y="11572"/>
                    <a:pt x="9748" y="10572"/>
                    <a:pt x="12169" y="9944"/>
                  </a:cubicBezTo>
                  <a:close/>
                </a:path>
              </a:pathLst>
            </a:custGeom>
            <a:solidFill>
              <a:srgbClr val="9E489B"/>
            </a:solidFill>
            <a:ln w="9525" cap="flat">
              <a:noFill/>
              <a:prstDash val="solid"/>
              <a:miter/>
            </a:ln>
          </p:spPr>
          <p:txBody>
            <a:bodyPr rtlCol="0" anchor="ctr"/>
            <a:lstStyle/>
            <a:p>
              <a:endParaRPr lang="en-IN"/>
            </a:p>
          </p:txBody>
        </p:sp>
        <p:sp>
          <p:nvSpPr>
            <p:cNvPr id="457" name="Freeform: Shape 456">
              <a:extLst>
                <a:ext uri="{FF2B5EF4-FFF2-40B4-BE49-F238E27FC236}">
                  <a16:creationId xmlns:a16="http://schemas.microsoft.com/office/drawing/2014/main" xmlns="" id="{6567C1DD-D264-F02E-489D-CC6FA93911C9}"/>
                </a:ext>
              </a:extLst>
            </p:cNvPr>
            <p:cNvSpPr/>
            <p:nvPr/>
          </p:nvSpPr>
          <p:spPr>
            <a:xfrm>
              <a:off x="373475" y="1549590"/>
              <a:ext cx="26600" cy="6414"/>
            </a:xfrm>
            <a:custGeom>
              <a:avLst/>
              <a:gdLst>
                <a:gd name="connsiteX0" fmla="*/ 6359 w 26600"/>
                <a:gd name="connsiteY0" fmla="*/ 2046 h 6414"/>
                <a:gd name="connsiteX1" fmla="*/ 10454 w 26600"/>
                <a:gd name="connsiteY1" fmla="*/ 617 h 6414"/>
                <a:gd name="connsiteX2" fmla="*/ 21027 w 26600"/>
                <a:gd name="connsiteY2" fmla="*/ 46 h 6414"/>
                <a:gd name="connsiteX3" fmla="*/ 24266 w 26600"/>
                <a:gd name="connsiteY3" fmla="*/ 808 h 6414"/>
                <a:gd name="connsiteX4" fmla="*/ 26361 w 26600"/>
                <a:gd name="connsiteY4" fmla="*/ 3761 h 6414"/>
                <a:gd name="connsiteX5" fmla="*/ 26361 w 26600"/>
                <a:gd name="connsiteY5" fmla="*/ 5475 h 6414"/>
                <a:gd name="connsiteX6" fmla="*/ 25218 w 26600"/>
                <a:gd name="connsiteY6" fmla="*/ 6047 h 6414"/>
                <a:gd name="connsiteX7" fmla="*/ 12836 w 26600"/>
                <a:gd name="connsiteY7" fmla="*/ 5190 h 6414"/>
                <a:gd name="connsiteX8" fmla="*/ 7787 w 26600"/>
                <a:gd name="connsiteY8" fmla="*/ 5190 h 6414"/>
                <a:gd name="connsiteX9" fmla="*/ 3787 w 26600"/>
                <a:gd name="connsiteY9" fmla="*/ 5190 h 6414"/>
                <a:gd name="connsiteX10" fmla="*/ -23 w 26600"/>
                <a:gd name="connsiteY10" fmla="*/ 5190 h 6414"/>
                <a:gd name="connsiteX11" fmla="*/ 6359 w 26600"/>
                <a:gd name="connsiteY11" fmla="*/ 2046 h 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00" h="6414">
                  <a:moveTo>
                    <a:pt x="6359" y="2046"/>
                  </a:moveTo>
                  <a:cubicBezTo>
                    <a:pt x="7670" y="1427"/>
                    <a:pt x="9043" y="951"/>
                    <a:pt x="10454" y="617"/>
                  </a:cubicBezTo>
                  <a:cubicBezTo>
                    <a:pt x="13918" y="-192"/>
                    <a:pt x="17496" y="-383"/>
                    <a:pt x="21027" y="46"/>
                  </a:cubicBezTo>
                  <a:cubicBezTo>
                    <a:pt x="22149" y="65"/>
                    <a:pt x="23254" y="322"/>
                    <a:pt x="24266" y="808"/>
                  </a:cubicBezTo>
                  <a:cubicBezTo>
                    <a:pt x="25395" y="1398"/>
                    <a:pt x="26173" y="2503"/>
                    <a:pt x="26361" y="3761"/>
                  </a:cubicBezTo>
                  <a:cubicBezTo>
                    <a:pt x="26649" y="4294"/>
                    <a:pt x="26649" y="4942"/>
                    <a:pt x="26361" y="5475"/>
                  </a:cubicBezTo>
                  <a:cubicBezTo>
                    <a:pt x="26057" y="5789"/>
                    <a:pt x="25653" y="5990"/>
                    <a:pt x="25218" y="6047"/>
                  </a:cubicBezTo>
                  <a:cubicBezTo>
                    <a:pt x="21072" y="6475"/>
                    <a:pt x="16884" y="6180"/>
                    <a:pt x="12836" y="5190"/>
                  </a:cubicBezTo>
                  <a:cubicBezTo>
                    <a:pt x="11154" y="5094"/>
                    <a:pt x="9468" y="5094"/>
                    <a:pt x="7787" y="5190"/>
                  </a:cubicBezTo>
                  <a:lnTo>
                    <a:pt x="3787" y="5190"/>
                  </a:lnTo>
                  <a:cubicBezTo>
                    <a:pt x="2521" y="5332"/>
                    <a:pt x="1243" y="5332"/>
                    <a:pt x="-23" y="5190"/>
                  </a:cubicBezTo>
                  <a:cubicBezTo>
                    <a:pt x="1976" y="3904"/>
                    <a:pt x="4117" y="2846"/>
                    <a:pt x="6359" y="2046"/>
                  </a:cubicBezTo>
                  <a:close/>
                </a:path>
              </a:pathLst>
            </a:custGeom>
            <a:solidFill>
              <a:srgbClr val="9E489B"/>
            </a:solidFill>
            <a:ln w="9525" cap="flat">
              <a:noFill/>
              <a:prstDash val="solid"/>
              <a:miter/>
            </a:ln>
          </p:spPr>
          <p:txBody>
            <a:bodyPr rtlCol="0" anchor="ctr"/>
            <a:lstStyle/>
            <a:p>
              <a:endParaRPr lang="en-IN"/>
            </a:p>
          </p:txBody>
        </p:sp>
        <p:sp>
          <p:nvSpPr>
            <p:cNvPr id="458" name="Freeform: Shape 457">
              <a:extLst>
                <a:ext uri="{FF2B5EF4-FFF2-40B4-BE49-F238E27FC236}">
                  <a16:creationId xmlns:a16="http://schemas.microsoft.com/office/drawing/2014/main" xmlns="" id="{5B4E21B9-BB9C-B489-A04C-298F3C77186F}"/>
                </a:ext>
              </a:extLst>
            </p:cNvPr>
            <p:cNvSpPr/>
            <p:nvPr/>
          </p:nvSpPr>
          <p:spPr>
            <a:xfrm>
              <a:off x="375924" y="1560214"/>
              <a:ext cx="26340" cy="7857"/>
            </a:xfrm>
            <a:custGeom>
              <a:avLst/>
              <a:gdLst>
                <a:gd name="connsiteX0" fmla="*/ 10386 w 26340"/>
                <a:gd name="connsiteY0" fmla="*/ -101 h 7857"/>
                <a:gd name="connsiteX1" fmla="*/ 22483 w 26340"/>
                <a:gd name="connsiteY1" fmla="*/ 566 h 7857"/>
                <a:gd name="connsiteX2" fmla="*/ 25626 w 26340"/>
                <a:gd name="connsiteY2" fmla="*/ 1994 h 7857"/>
                <a:gd name="connsiteX3" fmla="*/ 26198 w 26340"/>
                <a:gd name="connsiteY3" fmla="*/ 3518 h 7857"/>
                <a:gd name="connsiteX4" fmla="*/ 25436 w 26340"/>
                <a:gd name="connsiteY4" fmla="*/ 6662 h 7857"/>
                <a:gd name="connsiteX5" fmla="*/ 23721 w 26340"/>
                <a:gd name="connsiteY5" fmla="*/ 7424 h 7857"/>
                <a:gd name="connsiteX6" fmla="*/ 9148 w 26340"/>
                <a:gd name="connsiteY6" fmla="*/ 5804 h 7857"/>
                <a:gd name="connsiteX7" fmla="*/ 4671 w 26340"/>
                <a:gd name="connsiteY7" fmla="*/ 4757 h 7857"/>
                <a:gd name="connsiteX8" fmla="*/ 2385 w 26340"/>
                <a:gd name="connsiteY8" fmla="*/ 4757 h 7857"/>
                <a:gd name="connsiteX9" fmla="*/ 480 w 26340"/>
                <a:gd name="connsiteY9" fmla="*/ 4757 h 7857"/>
                <a:gd name="connsiteX10" fmla="*/ 5243 w 26340"/>
                <a:gd name="connsiteY10" fmla="*/ 1423 h 7857"/>
                <a:gd name="connsiteX11" fmla="*/ 10386 w 26340"/>
                <a:gd name="connsiteY11" fmla="*/ -101 h 7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40" h="7857">
                  <a:moveTo>
                    <a:pt x="10386" y="-101"/>
                  </a:moveTo>
                  <a:cubicBezTo>
                    <a:pt x="14431" y="-311"/>
                    <a:pt x="18485" y="-82"/>
                    <a:pt x="22483" y="566"/>
                  </a:cubicBezTo>
                  <a:cubicBezTo>
                    <a:pt x="23671" y="642"/>
                    <a:pt x="24789" y="1147"/>
                    <a:pt x="25626" y="1994"/>
                  </a:cubicBezTo>
                  <a:cubicBezTo>
                    <a:pt x="25915" y="2461"/>
                    <a:pt x="26109" y="2975"/>
                    <a:pt x="26198" y="3518"/>
                  </a:cubicBezTo>
                  <a:cubicBezTo>
                    <a:pt x="26503" y="4623"/>
                    <a:pt x="26215" y="5814"/>
                    <a:pt x="25436" y="6662"/>
                  </a:cubicBezTo>
                  <a:cubicBezTo>
                    <a:pt x="24955" y="7081"/>
                    <a:pt x="24357" y="7347"/>
                    <a:pt x="23721" y="7424"/>
                  </a:cubicBezTo>
                  <a:cubicBezTo>
                    <a:pt x="18804" y="8062"/>
                    <a:pt x="13804" y="7509"/>
                    <a:pt x="9148" y="5804"/>
                  </a:cubicBezTo>
                  <a:lnTo>
                    <a:pt x="4671" y="4757"/>
                  </a:lnTo>
                  <a:lnTo>
                    <a:pt x="2385" y="4757"/>
                  </a:lnTo>
                  <a:cubicBezTo>
                    <a:pt x="1755" y="4861"/>
                    <a:pt x="1111" y="4861"/>
                    <a:pt x="480" y="4757"/>
                  </a:cubicBezTo>
                  <a:cubicBezTo>
                    <a:pt x="-1806" y="2852"/>
                    <a:pt x="4385" y="1613"/>
                    <a:pt x="5243" y="1423"/>
                  </a:cubicBezTo>
                  <a:cubicBezTo>
                    <a:pt x="6912" y="775"/>
                    <a:pt x="8632" y="261"/>
                    <a:pt x="10386" y="-101"/>
                  </a:cubicBezTo>
                  <a:close/>
                </a:path>
              </a:pathLst>
            </a:custGeom>
            <a:solidFill>
              <a:srgbClr val="9E489B"/>
            </a:solidFill>
            <a:ln w="9525" cap="flat">
              <a:noFill/>
              <a:prstDash val="solid"/>
              <a:miter/>
            </a:ln>
          </p:spPr>
          <p:txBody>
            <a:bodyPr rtlCol="0" anchor="ctr"/>
            <a:lstStyle/>
            <a:p>
              <a:endParaRPr lang="en-IN"/>
            </a:p>
          </p:txBody>
        </p:sp>
        <p:sp>
          <p:nvSpPr>
            <p:cNvPr id="459" name="Freeform: Shape 458">
              <a:extLst>
                <a:ext uri="{FF2B5EF4-FFF2-40B4-BE49-F238E27FC236}">
                  <a16:creationId xmlns:a16="http://schemas.microsoft.com/office/drawing/2014/main" xmlns="" id="{05ACF711-7787-98C8-3AED-54E8CA495AA1}"/>
                </a:ext>
              </a:extLst>
            </p:cNvPr>
            <p:cNvSpPr/>
            <p:nvPr/>
          </p:nvSpPr>
          <p:spPr>
            <a:xfrm>
              <a:off x="375094" y="1568958"/>
              <a:ext cx="23593" cy="13351"/>
            </a:xfrm>
            <a:custGeom>
              <a:avLst/>
              <a:gdLst>
                <a:gd name="connsiteX0" fmla="*/ 10931 w 23593"/>
                <a:gd name="connsiteY0" fmla="*/ -177 h 13351"/>
                <a:gd name="connsiteX1" fmla="*/ 20456 w 23593"/>
                <a:gd name="connsiteY1" fmla="*/ 3729 h 13351"/>
                <a:gd name="connsiteX2" fmla="*/ 23408 w 23593"/>
                <a:gd name="connsiteY2" fmla="*/ 7824 h 13351"/>
                <a:gd name="connsiteX3" fmla="*/ 21884 w 23593"/>
                <a:gd name="connsiteY3" fmla="*/ 12396 h 13351"/>
                <a:gd name="connsiteX4" fmla="*/ 16550 w 23593"/>
                <a:gd name="connsiteY4" fmla="*/ 12396 h 13351"/>
                <a:gd name="connsiteX5" fmla="*/ 12455 w 23593"/>
                <a:gd name="connsiteY5" fmla="*/ 8586 h 13351"/>
                <a:gd name="connsiteX6" fmla="*/ 10550 w 23593"/>
                <a:gd name="connsiteY6" fmla="*/ 7158 h 13351"/>
                <a:gd name="connsiteX7" fmla="*/ 5311 w 23593"/>
                <a:gd name="connsiteY7" fmla="*/ 3633 h 13351"/>
                <a:gd name="connsiteX8" fmla="*/ 2549 w 23593"/>
                <a:gd name="connsiteY8" fmla="*/ 1919 h 13351"/>
                <a:gd name="connsiteX9" fmla="*/ -23 w 23593"/>
                <a:gd name="connsiteY9" fmla="*/ 395 h 13351"/>
                <a:gd name="connsiteX10" fmla="*/ 5216 w 23593"/>
                <a:gd name="connsiteY10" fmla="*/ 395 h 13351"/>
                <a:gd name="connsiteX11" fmla="*/ 10931 w 23593"/>
                <a:gd name="connsiteY11" fmla="*/ -177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93" h="13351">
                  <a:moveTo>
                    <a:pt x="10931" y="-177"/>
                  </a:moveTo>
                  <a:cubicBezTo>
                    <a:pt x="14386" y="290"/>
                    <a:pt x="17665" y="1633"/>
                    <a:pt x="20456" y="3729"/>
                  </a:cubicBezTo>
                  <a:cubicBezTo>
                    <a:pt x="21812" y="4786"/>
                    <a:pt x="22838" y="6205"/>
                    <a:pt x="23408" y="7824"/>
                  </a:cubicBezTo>
                  <a:cubicBezTo>
                    <a:pt x="23886" y="9520"/>
                    <a:pt x="23283" y="11330"/>
                    <a:pt x="21884" y="12396"/>
                  </a:cubicBezTo>
                  <a:cubicBezTo>
                    <a:pt x="20258" y="13434"/>
                    <a:pt x="18176" y="13434"/>
                    <a:pt x="16550" y="12396"/>
                  </a:cubicBezTo>
                  <a:cubicBezTo>
                    <a:pt x="15117" y="11206"/>
                    <a:pt x="13749" y="9929"/>
                    <a:pt x="12455" y="8586"/>
                  </a:cubicBezTo>
                  <a:lnTo>
                    <a:pt x="10550" y="7158"/>
                  </a:lnTo>
                  <a:lnTo>
                    <a:pt x="5311" y="3633"/>
                  </a:lnTo>
                  <a:lnTo>
                    <a:pt x="2549" y="1919"/>
                  </a:lnTo>
                  <a:cubicBezTo>
                    <a:pt x="1882" y="1919"/>
                    <a:pt x="263" y="1062"/>
                    <a:pt x="-23" y="395"/>
                  </a:cubicBezTo>
                  <a:cubicBezTo>
                    <a:pt x="1720" y="252"/>
                    <a:pt x="3472" y="252"/>
                    <a:pt x="5216" y="395"/>
                  </a:cubicBezTo>
                  <a:cubicBezTo>
                    <a:pt x="7108" y="100"/>
                    <a:pt x="9016" y="-100"/>
                    <a:pt x="10931" y="-177"/>
                  </a:cubicBezTo>
                  <a:close/>
                </a:path>
              </a:pathLst>
            </a:custGeom>
            <a:solidFill>
              <a:srgbClr val="9E489B"/>
            </a:solidFill>
            <a:ln w="9525" cap="flat">
              <a:noFill/>
              <a:prstDash val="solid"/>
              <a:miter/>
            </a:ln>
          </p:spPr>
          <p:txBody>
            <a:bodyPr rtlCol="0" anchor="ctr"/>
            <a:lstStyle/>
            <a:p>
              <a:endParaRPr lang="en-IN"/>
            </a:p>
          </p:txBody>
        </p:sp>
        <p:sp>
          <p:nvSpPr>
            <p:cNvPr id="460" name="Freeform: Shape 459">
              <a:extLst>
                <a:ext uri="{FF2B5EF4-FFF2-40B4-BE49-F238E27FC236}">
                  <a16:creationId xmlns:a16="http://schemas.microsoft.com/office/drawing/2014/main" xmlns="" id="{2EC00FB0-A0A5-2365-0876-4AF9DA32D416}"/>
                </a:ext>
              </a:extLst>
            </p:cNvPr>
            <p:cNvSpPr/>
            <p:nvPr/>
          </p:nvSpPr>
          <p:spPr>
            <a:xfrm>
              <a:off x="363711" y="1539305"/>
              <a:ext cx="12755" cy="36272"/>
            </a:xfrm>
            <a:custGeom>
              <a:avLst/>
              <a:gdLst>
                <a:gd name="connsiteX0" fmla="*/ 5740 w 12755"/>
                <a:gd name="connsiteY0" fmla="*/ 43 h 36272"/>
                <a:gd name="connsiteX1" fmla="*/ 2406 w 12755"/>
                <a:gd name="connsiteY1" fmla="*/ 1091 h 36272"/>
                <a:gd name="connsiteX2" fmla="*/ 1263 w 12755"/>
                <a:gd name="connsiteY2" fmla="*/ 4234 h 36272"/>
                <a:gd name="connsiteX3" fmla="*/ 120 w 12755"/>
                <a:gd name="connsiteY3" fmla="*/ 28714 h 36272"/>
                <a:gd name="connsiteX4" fmla="*/ 1549 w 12755"/>
                <a:gd name="connsiteY4" fmla="*/ 34048 h 36272"/>
                <a:gd name="connsiteX5" fmla="*/ 5073 w 12755"/>
                <a:gd name="connsiteY5" fmla="*/ 35953 h 36272"/>
                <a:gd name="connsiteX6" fmla="*/ 9169 w 12755"/>
                <a:gd name="connsiteY6" fmla="*/ 35953 h 36272"/>
                <a:gd name="connsiteX7" fmla="*/ 11169 w 12755"/>
                <a:gd name="connsiteY7" fmla="*/ 35476 h 36272"/>
                <a:gd name="connsiteX8" fmla="*/ 12693 w 12755"/>
                <a:gd name="connsiteY8" fmla="*/ 33476 h 36272"/>
                <a:gd name="connsiteX9" fmla="*/ 12693 w 12755"/>
                <a:gd name="connsiteY9" fmla="*/ 30809 h 36272"/>
                <a:gd name="connsiteX10" fmla="*/ 12693 w 12755"/>
                <a:gd name="connsiteY10" fmla="*/ 22808 h 36272"/>
                <a:gd name="connsiteX11" fmla="*/ 11931 w 12755"/>
                <a:gd name="connsiteY11" fmla="*/ 6616 h 36272"/>
                <a:gd name="connsiteX12" fmla="*/ 10978 w 12755"/>
                <a:gd name="connsiteY12" fmla="*/ 1567 h 36272"/>
                <a:gd name="connsiteX13" fmla="*/ 5740 w 12755"/>
                <a:gd name="connsiteY13" fmla="*/ 43 h 36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5" h="36272">
                  <a:moveTo>
                    <a:pt x="5740" y="43"/>
                  </a:moveTo>
                  <a:cubicBezTo>
                    <a:pt x="4540" y="-4"/>
                    <a:pt x="3361" y="367"/>
                    <a:pt x="2406" y="1091"/>
                  </a:cubicBezTo>
                  <a:cubicBezTo>
                    <a:pt x="1679" y="1977"/>
                    <a:pt x="1275" y="3091"/>
                    <a:pt x="1263" y="4234"/>
                  </a:cubicBezTo>
                  <a:cubicBezTo>
                    <a:pt x="121" y="12340"/>
                    <a:pt x="-262" y="20532"/>
                    <a:pt x="120" y="28714"/>
                  </a:cubicBezTo>
                  <a:cubicBezTo>
                    <a:pt x="16" y="30600"/>
                    <a:pt x="516" y="32466"/>
                    <a:pt x="1549" y="34048"/>
                  </a:cubicBezTo>
                  <a:cubicBezTo>
                    <a:pt x="2475" y="35057"/>
                    <a:pt x="3718" y="35734"/>
                    <a:pt x="5073" y="35953"/>
                  </a:cubicBezTo>
                  <a:cubicBezTo>
                    <a:pt x="6431" y="36143"/>
                    <a:pt x="7810" y="36143"/>
                    <a:pt x="9169" y="35953"/>
                  </a:cubicBezTo>
                  <a:cubicBezTo>
                    <a:pt x="9862" y="35943"/>
                    <a:pt x="10545" y="35781"/>
                    <a:pt x="11169" y="35476"/>
                  </a:cubicBezTo>
                  <a:cubicBezTo>
                    <a:pt x="11925" y="35038"/>
                    <a:pt x="12475" y="34324"/>
                    <a:pt x="12693" y="33476"/>
                  </a:cubicBezTo>
                  <a:cubicBezTo>
                    <a:pt x="12745" y="32590"/>
                    <a:pt x="12745" y="31695"/>
                    <a:pt x="12693" y="30809"/>
                  </a:cubicBezTo>
                  <a:lnTo>
                    <a:pt x="12693" y="22808"/>
                  </a:lnTo>
                  <a:cubicBezTo>
                    <a:pt x="12822" y="17398"/>
                    <a:pt x="12568" y="11988"/>
                    <a:pt x="11931" y="6616"/>
                  </a:cubicBezTo>
                  <a:cubicBezTo>
                    <a:pt x="11715" y="4920"/>
                    <a:pt x="11397" y="3234"/>
                    <a:pt x="10978" y="1567"/>
                  </a:cubicBezTo>
                  <a:cubicBezTo>
                    <a:pt x="10883" y="-909"/>
                    <a:pt x="8026" y="-52"/>
                    <a:pt x="5740" y="43"/>
                  </a:cubicBezTo>
                  <a:close/>
                </a:path>
              </a:pathLst>
            </a:custGeom>
            <a:solidFill>
              <a:srgbClr val="04A9D3"/>
            </a:solidFill>
            <a:ln w="9525" cap="flat">
              <a:noFill/>
              <a:prstDash val="solid"/>
              <a:miter/>
            </a:ln>
          </p:spPr>
          <p:txBody>
            <a:bodyPr rtlCol="0" anchor="ctr"/>
            <a:lstStyle/>
            <a:p>
              <a:endParaRPr lang="en-IN"/>
            </a:p>
          </p:txBody>
        </p:sp>
        <p:sp>
          <p:nvSpPr>
            <p:cNvPr id="461" name="Freeform: Shape 460">
              <a:extLst>
                <a:ext uri="{FF2B5EF4-FFF2-40B4-BE49-F238E27FC236}">
                  <a16:creationId xmlns:a16="http://schemas.microsoft.com/office/drawing/2014/main" xmlns="" id="{4A0D55EF-A15E-9BE0-E4D3-0B9DFA329200}"/>
                </a:ext>
              </a:extLst>
            </p:cNvPr>
            <p:cNvSpPr/>
            <p:nvPr/>
          </p:nvSpPr>
          <p:spPr>
            <a:xfrm>
              <a:off x="705539" y="1547514"/>
              <a:ext cx="23123" cy="8203"/>
            </a:xfrm>
            <a:custGeom>
              <a:avLst/>
              <a:gdLst>
                <a:gd name="connsiteX0" fmla="*/ 1574 w 23123"/>
                <a:gd name="connsiteY0" fmla="*/ 6884 h 8203"/>
                <a:gd name="connsiteX1" fmla="*/ 4812 w 23123"/>
                <a:gd name="connsiteY1" fmla="*/ 8027 h 8203"/>
                <a:gd name="connsiteX2" fmla="*/ 18623 w 23123"/>
                <a:gd name="connsiteY2" fmla="*/ 7360 h 8203"/>
                <a:gd name="connsiteX3" fmla="*/ 23100 w 23123"/>
                <a:gd name="connsiteY3" fmla="*/ 7360 h 8203"/>
                <a:gd name="connsiteX4" fmla="*/ 22338 w 23123"/>
                <a:gd name="connsiteY4" fmla="*/ 6027 h 8203"/>
                <a:gd name="connsiteX5" fmla="*/ 12813 w 23123"/>
                <a:gd name="connsiteY5" fmla="*/ 1836 h 8203"/>
                <a:gd name="connsiteX6" fmla="*/ 4812 w 23123"/>
                <a:gd name="connsiteY6" fmla="*/ -69 h 8203"/>
                <a:gd name="connsiteX7" fmla="*/ 2336 w 23123"/>
                <a:gd name="connsiteY7" fmla="*/ -69 h 8203"/>
                <a:gd name="connsiteX8" fmla="*/ 365 w 23123"/>
                <a:gd name="connsiteY8" fmla="*/ 5379 h 8203"/>
                <a:gd name="connsiteX9" fmla="*/ 1574 w 23123"/>
                <a:gd name="connsiteY9" fmla="*/ 6884 h 8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23" h="8203">
                  <a:moveTo>
                    <a:pt x="1574" y="6884"/>
                  </a:moveTo>
                  <a:cubicBezTo>
                    <a:pt x="2504" y="7598"/>
                    <a:pt x="3639" y="7998"/>
                    <a:pt x="4812" y="8027"/>
                  </a:cubicBezTo>
                  <a:cubicBezTo>
                    <a:pt x="9384" y="8027"/>
                    <a:pt x="14337" y="6884"/>
                    <a:pt x="18623" y="7360"/>
                  </a:cubicBezTo>
                  <a:cubicBezTo>
                    <a:pt x="20109" y="7551"/>
                    <a:pt x="21614" y="7551"/>
                    <a:pt x="23100" y="7360"/>
                  </a:cubicBezTo>
                  <a:cubicBezTo>
                    <a:pt x="23100" y="6789"/>
                    <a:pt x="23100" y="6312"/>
                    <a:pt x="22338" y="6027"/>
                  </a:cubicBezTo>
                  <a:cubicBezTo>
                    <a:pt x="19299" y="4341"/>
                    <a:pt x="16111" y="2940"/>
                    <a:pt x="12813" y="1836"/>
                  </a:cubicBezTo>
                  <a:cubicBezTo>
                    <a:pt x="10252" y="816"/>
                    <a:pt x="7557" y="178"/>
                    <a:pt x="4812" y="-69"/>
                  </a:cubicBezTo>
                  <a:cubicBezTo>
                    <a:pt x="3993" y="-212"/>
                    <a:pt x="3155" y="-212"/>
                    <a:pt x="2336" y="-69"/>
                  </a:cubicBezTo>
                  <a:cubicBezTo>
                    <a:pt x="287" y="893"/>
                    <a:pt x="-595" y="3331"/>
                    <a:pt x="365" y="5379"/>
                  </a:cubicBezTo>
                  <a:cubicBezTo>
                    <a:pt x="642" y="5969"/>
                    <a:pt x="1057" y="6484"/>
                    <a:pt x="1574" y="6884"/>
                  </a:cubicBezTo>
                  <a:close/>
                </a:path>
              </a:pathLst>
            </a:custGeom>
            <a:solidFill>
              <a:srgbClr val="9E489B"/>
            </a:solidFill>
            <a:ln w="9525" cap="flat">
              <a:noFill/>
              <a:prstDash val="solid"/>
              <a:miter/>
            </a:ln>
          </p:spPr>
          <p:txBody>
            <a:bodyPr rtlCol="0" anchor="ctr"/>
            <a:lstStyle/>
            <a:p>
              <a:endParaRPr lang="en-IN"/>
            </a:p>
          </p:txBody>
        </p:sp>
        <p:sp>
          <p:nvSpPr>
            <p:cNvPr id="462" name="Freeform: Shape 461">
              <a:extLst>
                <a:ext uri="{FF2B5EF4-FFF2-40B4-BE49-F238E27FC236}">
                  <a16:creationId xmlns:a16="http://schemas.microsoft.com/office/drawing/2014/main" xmlns="" id="{15EC1DC3-CEA2-915E-B020-DB0B44BD5C77}"/>
                </a:ext>
              </a:extLst>
            </p:cNvPr>
            <p:cNvSpPr/>
            <p:nvPr/>
          </p:nvSpPr>
          <p:spPr>
            <a:xfrm>
              <a:off x="701615" y="1558858"/>
              <a:ext cx="27002" cy="8124"/>
            </a:xfrm>
            <a:custGeom>
              <a:avLst/>
              <a:gdLst>
                <a:gd name="connsiteX0" fmla="*/ 1211 w 27002"/>
                <a:gd name="connsiteY0" fmla="*/ 6875 h 8124"/>
                <a:gd name="connsiteX1" fmla="*/ 4926 w 27002"/>
                <a:gd name="connsiteY1" fmla="*/ 7923 h 8124"/>
                <a:gd name="connsiteX2" fmla="*/ 12927 w 27002"/>
                <a:gd name="connsiteY2" fmla="*/ 7256 h 8124"/>
                <a:gd name="connsiteX3" fmla="*/ 16260 w 27002"/>
                <a:gd name="connsiteY3" fmla="*/ 6589 h 8124"/>
                <a:gd name="connsiteX4" fmla="*/ 25023 w 27002"/>
                <a:gd name="connsiteY4" fmla="*/ 6589 h 8124"/>
                <a:gd name="connsiteX5" fmla="*/ 26357 w 27002"/>
                <a:gd name="connsiteY5" fmla="*/ 6589 h 8124"/>
                <a:gd name="connsiteX6" fmla="*/ 26928 w 27002"/>
                <a:gd name="connsiteY6" fmla="*/ 5637 h 8124"/>
                <a:gd name="connsiteX7" fmla="*/ 26357 w 27002"/>
                <a:gd name="connsiteY7" fmla="*/ 5161 h 8124"/>
                <a:gd name="connsiteX8" fmla="*/ 14451 w 27002"/>
                <a:gd name="connsiteY8" fmla="*/ 684 h 8124"/>
                <a:gd name="connsiteX9" fmla="*/ 6259 w 27002"/>
                <a:gd name="connsiteY9" fmla="*/ -173 h 8124"/>
                <a:gd name="connsiteX10" fmla="*/ 2830 w 27002"/>
                <a:gd name="connsiteY10" fmla="*/ 303 h 8124"/>
                <a:gd name="connsiteX11" fmla="*/ 1211 w 27002"/>
                <a:gd name="connsiteY11" fmla="*/ 6875 h 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02" h="8124">
                  <a:moveTo>
                    <a:pt x="1211" y="6875"/>
                  </a:moveTo>
                  <a:cubicBezTo>
                    <a:pt x="2308" y="7609"/>
                    <a:pt x="3608" y="7971"/>
                    <a:pt x="4926" y="7923"/>
                  </a:cubicBezTo>
                  <a:cubicBezTo>
                    <a:pt x="7610" y="8028"/>
                    <a:pt x="10298" y="7809"/>
                    <a:pt x="12927" y="7256"/>
                  </a:cubicBezTo>
                  <a:lnTo>
                    <a:pt x="16260" y="6589"/>
                  </a:lnTo>
                  <a:cubicBezTo>
                    <a:pt x="19148" y="5970"/>
                    <a:pt x="22135" y="5970"/>
                    <a:pt x="25023" y="6589"/>
                  </a:cubicBezTo>
                  <a:cubicBezTo>
                    <a:pt x="25023" y="6589"/>
                    <a:pt x="25976" y="6589"/>
                    <a:pt x="26357" y="6589"/>
                  </a:cubicBezTo>
                  <a:cubicBezTo>
                    <a:pt x="26738" y="6589"/>
                    <a:pt x="27119" y="6018"/>
                    <a:pt x="26928" y="5637"/>
                  </a:cubicBezTo>
                  <a:cubicBezTo>
                    <a:pt x="26738" y="5256"/>
                    <a:pt x="26928" y="5637"/>
                    <a:pt x="26357" y="5161"/>
                  </a:cubicBezTo>
                  <a:cubicBezTo>
                    <a:pt x="22533" y="3303"/>
                    <a:pt x="18548" y="1808"/>
                    <a:pt x="14451" y="684"/>
                  </a:cubicBezTo>
                  <a:cubicBezTo>
                    <a:pt x="11758" y="112"/>
                    <a:pt x="9012" y="-173"/>
                    <a:pt x="6259" y="-173"/>
                  </a:cubicBezTo>
                  <a:cubicBezTo>
                    <a:pt x="5098" y="-202"/>
                    <a:pt x="3940" y="-40"/>
                    <a:pt x="2830" y="303"/>
                  </a:cubicBezTo>
                  <a:cubicBezTo>
                    <a:pt x="354" y="1541"/>
                    <a:pt x="-1266" y="4684"/>
                    <a:pt x="1211" y="6875"/>
                  </a:cubicBezTo>
                  <a:close/>
                </a:path>
              </a:pathLst>
            </a:custGeom>
            <a:solidFill>
              <a:srgbClr val="9E489B"/>
            </a:solidFill>
            <a:ln w="9525" cap="flat">
              <a:noFill/>
              <a:prstDash val="solid"/>
              <a:miter/>
            </a:ln>
          </p:spPr>
          <p:txBody>
            <a:bodyPr rtlCol="0" anchor="ctr"/>
            <a:lstStyle/>
            <a:p>
              <a:endParaRPr lang="en-IN"/>
            </a:p>
          </p:txBody>
        </p:sp>
        <p:sp>
          <p:nvSpPr>
            <p:cNvPr id="463" name="Freeform: Shape 462">
              <a:extLst>
                <a:ext uri="{FF2B5EF4-FFF2-40B4-BE49-F238E27FC236}">
                  <a16:creationId xmlns:a16="http://schemas.microsoft.com/office/drawing/2014/main" xmlns="" id="{3EFA882F-EEC1-809F-B7F7-EDCECB8E79C7}"/>
                </a:ext>
              </a:extLst>
            </p:cNvPr>
            <p:cNvSpPr/>
            <p:nvPr/>
          </p:nvSpPr>
          <p:spPr>
            <a:xfrm>
              <a:off x="703970" y="1568553"/>
              <a:ext cx="26820" cy="8853"/>
            </a:xfrm>
            <a:custGeom>
              <a:avLst/>
              <a:gdLst>
                <a:gd name="connsiteX0" fmla="*/ 2476 w 26820"/>
                <a:gd name="connsiteY0" fmla="*/ 8134 h 8853"/>
                <a:gd name="connsiteX1" fmla="*/ 8000 w 26820"/>
                <a:gd name="connsiteY1" fmla="*/ 8134 h 8853"/>
                <a:gd name="connsiteX2" fmla="*/ 11334 w 26820"/>
                <a:gd name="connsiteY2" fmla="*/ 6896 h 8853"/>
                <a:gd name="connsiteX3" fmla="*/ 21526 w 26820"/>
                <a:gd name="connsiteY3" fmla="*/ 5753 h 8853"/>
                <a:gd name="connsiteX4" fmla="*/ 23621 w 26820"/>
                <a:gd name="connsiteY4" fmla="*/ 5753 h 8853"/>
                <a:gd name="connsiteX5" fmla="*/ 25336 w 26820"/>
                <a:gd name="connsiteY5" fmla="*/ 5086 h 8853"/>
                <a:gd name="connsiteX6" fmla="*/ 26764 w 26820"/>
                <a:gd name="connsiteY6" fmla="*/ 3848 h 8853"/>
                <a:gd name="connsiteX7" fmla="*/ 25526 w 26820"/>
                <a:gd name="connsiteY7" fmla="*/ 1657 h 8853"/>
                <a:gd name="connsiteX8" fmla="*/ 21430 w 26820"/>
                <a:gd name="connsiteY8" fmla="*/ 609 h 8853"/>
                <a:gd name="connsiteX9" fmla="*/ 3238 w 26820"/>
                <a:gd name="connsiteY9" fmla="*/ 609 h 8853"/>
                <a:gd name="connsiteX10" fmla="*/ 1047 w 26820"/>
                <a:gd name="connsiteY10" fmla="*/ 1466 h 8853"/>
                <a:gd name="connsiteX11" fmla="*/ 2476 w 26820"/>
                <a:gd name="connsiteY11" fmla="*/ 8134 h 8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20" h="8853">
                  <a:moveTo>
                    <a:pt x="2476" y="8134"/>
                  </a:moveTo>
                  <a:cubicBezTo>
                    <a:pt x="4246" y="8858"/>
                    <a:pt x="6229" y="8858"/>
                    <a:pt x="8000" y="8134"/>
                  </a:cubicBezTo>
                  <a:cubicBezTo>
                    <a:pt x="9143" y="8134"/>
                    <a:pt x="10191" y="7277"/>
                    <a:pt x="11334" y="6896"/>
                  </a:cubicBezTo>
                  <a:cubicBezTo>
                    <a:pt x="14651" y="5991"/>
                    <a:pt x="18090" y="5600"/>
                    <a:pt x="21526" y="5753"/>
                  </a:cubicBezTo>
                  <a:cubicBezTo>
                    <a:pt x="22223" y="5800"/>
                    <a:pt x="22923" y="5800"/>
                    <a:pt x="23621" y="5753"/>
                  </a:cubicBezTo>
                  <a:lnTo>
                    <a:pt x="25336" y="5086"/>
                  </a:lnTo>
                  <a:cubicBezTo>
                    <a:pt x="25907" y="5086"/>
                    <a:pt x="26574" y="4419"/>
                    <a:pt x="26764" y="3848"/>
                  </a:cubicBezTo>
                  <a:cubicBezTo>
                    <a:pt x="26955" y="3276"/>
                    <a:pt x="26288" y="2038"/>
                    <a:pt x="25526" y="1657"/>
                  </a:cubicBezTo>
                  <a:cubicBezTo>
                    <a:pt x="24235" y="1066"/>
                    <a:pt x="22848" y="714"/>
                    <a:pt x="21430" y="609"/>
                  </a:cubicBezTo>
                  <a:cubicBezTo>
                    <a:pt x="15411" y="-439"/>
                    <a:pt x="9256" y="-439"/>
                    <a:pt x="3238" y="609"/>
                  </a:cubicBezTo>
                  <a:cubicBezTo>
                    <a:pt x="2455" y="733"/>
                    <a:pt x="1707" y="1028"/>
                    <a:pt x="1047" y="1466"/>
                  </a:cubicBezTo>
                  <a:cubicBezTo>
                    <a:pt x="-1144" y="3467"/>
                    <a:pt x="380" y="6705"/>
                    <a:pt x="2476" y="8134"/>
                  </a:cubicBezTo>
                  <a:close/>
                </a:path>
              </a:pathLst>
            </a:custGeom>
            <a:solidFill>
              <a:srgbClr val="9E489B"/>
            </a:solidFill>
            <a:ln w="9525" cap="flat">
              <a:noFill/>
              <a:prstDash val="solid"/>
              <a:miter/>
            </a:ln>
          </p:spPr>
          <p:txBody>
            <a:bodyPr rtlCol="0" anchor="ctr"/>
            <a:lstStyle/>
            <a:p>
              <a:endParaRPr lang="en-IN"/>
            </a:p>
          </p:txBody>
        </p:sp>
        <p:sp>
          <p:nvSpPr>
            <p:cNvPr id="464" name="Freeform: Shape 463">
              <a:extLst>
                <a:ext uri="{FF2B5EF4-FFF2-40B4-BE49-F238E27FC236}">
                  <a16:creationId xmlns:a16="http://schemas.microsoft.com/office/drawing/2014/main" xmlns="" id="{ED8FC43A-EA68-ECAD-1645-E4553256779A}"/>
                </a:ext>
              </a:extLst>
            </p:cNvPr>
            <p:cNvSpPr/>
            <p:nvPr/>
          </p:nvSpPr>
          <p:spPr>
            <a:xfrm>
              <a:off x="707634" y="1579337"/>
              <a:ext cx="25505" cy="11659"/>
            </a:xfrm>
            <a:custGeom>
              <a:avLst/>
              <a:gdLst>
                <a:gd name="connsiteX0" fmla="*/ 812 w 25505"/>
                <a:gd name="connsiteY0" fmla="*/ 10018 h 11659"/>
                <a:gd name="connsiteX1" fmla="*/ 2622 w 25505"/>
                <a:gd name="connsiteY1" fmla="*/ 11161 h 11659"/>
                <a:gd name="connsiteX2" fmla="*/ 6622 w 25505"/>
                <a:gd name="connsiteY2" fmla="*/ 11161 h 11659"/>
                <a:gd name="connsiteX3" fmla="*/ 9861 w 25505"/>
                <a:gd name="connsiteY3" fmla="*/ 8970 h 11659"/>
                <a:gd name="connsiteX4" fmla="*/ 14242 w 25505"/>
                <a:gd name="connsiteY4" fmla="*/ 5446 h 11659"/>
                <a:gd name="connsiteX5" fmla="*/ 19576 w 25505"/>
                <a:gd name="connsiteY5" fmla="*/ 2588 h 11659"/>
                <a:gd name="connsiteX6" fmla="*/ 25482 w 25505"/>
                <a:gd name="connsiteY6" fmla="*/ 1826 h 11659"/>
                <a:gd name="connsiteX7" fmla="*/ 22339 w 25505"/>
                <a:gd name="connsiteY7" fmla="*/ 874 h 11659"/>
                <a:gd name="connsiteX8" fmla="*/ 13957 w 25505"/>
                <a:gd name="connsiteY8" fmla="*/ -174 h 11659"/>
                <a:gd name="connsiteX9" fmla="*/ 11385 w 25505"/>
                <a:gd name="connsiteY9" fmla="*/ -174 h 11659"/>
                <a:gd name="connsiteX10" fmla="*/ 8337 w 25505"/>
                <a:gd name="connsiteY10" fmla="*/ 588 h 11659"/>
                <a:gd name="connsiteX11" fmla="*/ 5670 w 25505"/>
                <a:gd name="connsiteY11" fmla="*/ 1350 h 11659"/>
                <a:gd name="connsiteX12" fmla="*/ 622 w 25505"/>
                <a:gd name="connsiteY12" fmla="*/ 4112 h 11659"/>
                <a:gd name="connsiteX13" fmla="*/ 812 w 25505"/>
                <a:gd name="connsiteY13" fmla="*/ 10018 h 11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05" h="11659">
                  <a:moveTo>
                    <a:pt x="812" y="10018"/>
                  </a:moveTo>
                  <a:cubicBezTo>
                    <a:pt x="1314" y="10542"/>
                    <a:pt x="1935" y="10932"/>
                    <a:pt x="2622" y="11161"/>
                  </a:cubicBezTo>
                  <a:cubicBezTo>
                    <a:pt x="3921" y="11590"/>
                    <a:pt x="5323" y="11590"/>
                    <a:pt x="6622" y="11161"/>
                  </a:cubicBezTo>
                  <a:cubicBezTo>
                    <a:pt x="7832" y="10647"/>
                    <a:pt x="8931" y="9904"/>
                    <a:pt x="9861" y="8970"/>
                  </a:cubicBezTo>
                  <a:cubicBezTo>
                    <a:pt x="11238" y="7694"/>
                    <a:pt x="12702" y="6522"/>
                    <a:pt x="14242" y="5446"/>
                  </a:cubicBezTo>
                  <a:cubicBezTo>
                    <a:pt x="15937" y="4341"/>
                    <a:pt x="17721" y="3388"/>
                    <a:pt x="19576" y="2588"/>
                  </a:cubicBezTo>
                  <a:cubicBezTo>
                    <a:pt x="21428" y="1760"/>
                    <a:pt x="23481" y="1503"/>
                    <a:pt x="25482" y="1826"/>
                  </a:cubicBezTo>
                  <a:cubicBezTo>
                    <a:pt x="24409" y="1598"/>
                    <a:pt x="23358" y="1274"/>
                    <a:pt x="22339" y="874"/>
                  </a:cubicBezTo>
                  <a:cubicBezTo>
                    <a:pt x="19606" y="140"/>
                    <a:pt x="16786" y="-212"/>
                    <a:pt x="13957" y="-174"/>
                  </a:cubicBezTo>
                  <a:lnTo>
                    <a:pt x="11385" y="-174"/>
                  </a:lnTo>
                  <a:cubicBezTo>
                    <a:pt x="10340" y="-60"/>
                    <a:pt x="9315" y="198"/>
                    <a:pt x="8337" y="588"/>
                  </a:cubicBezTo>
                  <a:lnTo>
                    <a:pt x="5670" y="1350"/>
                  </a:lnTo>
                  <a:cubicBezTo>
                    <a:pt x="3719" y="1664"/>
                    <a:pt x="1936" y="2636"/>
                    <a:pt x="622" y="4112"/>
                  </a:cubicBezTo>
                  <a:cubicBezTo>
                    <a:pt x="-301" y="5989"/>
                    <a:pt x="-230" y="8208"/>
                    <a:pt x="812" y="10018"/>
                  </a:cubicBezTo>
                  <a:close/>
                </a:path>
              </a:pathLst>
            </a:custGeom>
            <a:solidFill>
              <a:srgbClr val="9E489B"/>
            </a:solidFill>
            <a:ln w="9525" cap="flat">
              <a:noFill/>
              <a:prstDash val="solid"/>
              <a:miter/>
            </a:ln>
          </p:spPr>
          <p:txBody>
            <a:bodyPr rtlCol="0" anchor="ctr"/>
            <a:lstStyle/>
            <a:p>
              <a:endParaRPr lang="en-IN"/>
            </a:p>
          </p:txBody>
        </p:sp>
        <p:sp>
          <p:nvSpPr>
            <p:cNvPr id="465" name="Freeform: Shape 464">
              <a:extLst>
                <a:ext uri="{FF2B5EF4-FFF2-40B4-BE49-F238E27FC236}">
                  <a16:creationId xmlns:a16="http://schemas.microsoft.com/office/drawing/2014/main" xmlns="" id="{79437C97-CE21-AF6A-E34F-F0599E3F7CFF}"/>
                </a:ext>
              </a:extLst>
            </p:cNvPr>
            <p:cNvSpPr/>
            <p:nvPr/>
          </p:nvSpPr>
          <p:spPr>
            <a:xfrm>
              <a:off x="737235" y="1542947"/>
              <a:ext cx="28402" cy="15151"/>
            </a:xfrm>
            <a:custGeom>
              <a:avLst/>
              <a:gdLst>
                <a:gd name="connsiteX0" fmla="*/ 12169 w 28402"/>
                <a:gd name="connsiteY0" fmla="*/ 10308 h 15151"/>
                <a:gd name="connsiteX1" fmla="*/ 17408 w 28402"/>
                <a:gd name="connsiteY1" fmla="*/ 10308 h 15151"/>
                <a:gd name="connsiteX2" fmla="*/ 20837 w 28402"/>
                <a:gd name="connsiteY2" fmla="*/ 9832 h 15151"/>
                <a:gd name="connsiteX3" fmla="*/ 26266 w 28402"/>
                <a:gd name="connsiteY3" fmla="*/ 7927 h 15151"/>
                <a:gd name="connsiteX4" fmla="*/ 28266 w 28402"/>
                <a:gd name="connsiteY4" fmla="*/ 2879 h 15151"/>
                <a:gd name="connsiteX5" fmla="*/ 25599 w 28402"/>
                <a:gd name="connsiteY5" fmla="*/ 402 h 15151"/>
                <a:gd name="connsiteX6" fmla="*/ 21789 w 28402"/>
                <a:gd name="connsiteY6" fmla="*/ -169 h 15151"/>
                <a:gd name="connsiteX7" fmla="*/ 16931 w 28402"/>
                <a:gd name="connsiteY7" fmla="*/ 497 h 15151"/>
                <a:gd name="connsiteX8" fmla="*/ 13788 w 28402"/>
                <a:gd name="connsiteY8" fmla="*/ 1640 h 15151"/>
                <a:gd name="connsiteX9" fmla="*/ 929 w 28402"/>
                <a:gd name="connsiteY9" fmla="*/ 12118 h 15151"/>
                <a:gd name="connsiteX10" fmla="*/ -23 w 28402"/>
                <a:gd name="connsiteY10" fmla="*/ 14975 h 15151"/>
                <a:gd name="connsiteX11" fmla="*/ 5406 w 28402"/>
                <a:gd name="connsiteY11" fmla="*/ 12689 h 15151"/>
                <a:gd name="connsiteX12" fmla="*/ 12169 w 28402"/>
                <a:gd name="connsiteY12" fmla="*/ 10308 h 1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2" h="15151">
                  <a:moveTo>
                    <a:pt x="12169" y="10308"/>
                  </a:moveTo>
                  <a:lnTo>
                    <a:pt x="17408" y="10308"/>
                  </a:lnTo>
                  <a:lnTo>
                    <a:pt x="20837" y="9832"/>
                  </a:lnTo>
                  <a:cubicBezTo>
                    <a:pt x="22764" y="9603"/>
                    <a:pt x="24618" y="8956"/>
                    <a:pt x="26266" y="7927"/>
                  </a:cubicBezTo>
                  <a:cubicBezTo>
                    <a:pt x="27898" y="6812"/>
                    <a:pt x="28690" y="4812"/>
                    <a:pt x="28266" y="2879"/>
                  </a:cubicBezTo>
                  <a:cubicBezTo>
                    <a:pt x="27758" y="1716"/>
                    <a:pt x="26793" y="821"/>
                    <a:pt x="25599" y="402"/>
                  </a:cubicBezTo>
                  <a:cubicBezTo>
                    <a:pt x="24376" y="-27"/>
                    <a:pt x="23083" y="-217"/>
                    <a:pt x="21789" y="-169"/>
                  </a:cubicBezTo>
                  <a:cubicBezTo>
                    <a:pt x="20146" y="-179"/>
                    <a:pt x="18510" y="40"/>
                    <a:pt x="16931" y="497"/>
                  </a:cubicBezTo>
                  <a:cubicBezTo>
                    <a:pt x="15855" y="793"/>
                    <a:pt x="14803" y="1174"/>
                    <a:pt x="13788" y="1640"/>
                  </a:cubicBezTo>
                  <a:cubicBezTo>
                    <a:pt x="8536" y="3745"/>
                    <a:pt x="4050" y="7403"/>
                    <a:pt x="929" y="12118"/>
                  </a:cubicBezTo>
                  <a:cubicBezTo>
                    <a:pt x="348" y="12965"/>
                    <a:pt x="19" y="13956"/>
                    <a:pt x="-23" y="14975"/>
                  </a:cubicBezTo>
                  <a:cubicBezTo>
                    <a:pt x="1911" y="14556"/>
                    <a:pt x="3753" y="13775"/>
                    <a:pt x="5406" y="12689"/>
                  </a:cubicBezTo>
                  <a:cubicBezTo>
                    <a:pt x="7509" y="11518"/>
                    <a:pt x="9796" y="10718"/>
                    <a:pt x="12169" y="10308"/>
                  </a:cubicBezTo>
                  <a:close/>
                </a:path>
              </a:pathLst>
            </a:custGeom>
            <a:solidFill>
              <a:srgbClr val="9E489B"/>
            </a:solidFill>
            <a:ln w="9525" cap="flat">
              <a:noFill/>
              <a:prstDash val="solid"/>
              <a:miter/>
            </a:ln>
          </p:spPr>
          <p:txBody>
            <a:bodyPr rtlCol="0" anchor="ctr"/>
            <a:lstStyle/>
            <a:p>
              <a:endParaRPr lang="en-IN"/>
            </a:p>
          </p:txBody>
        </p:sp>
        <p:sp>
          <p:nvSpPr>
            <p:cNvPr id="466" name="Freeform: Shape 465">
              <a:extLst>
                <a:ext uri="{FF2B5EF4-FFF2-40B4-BE49-F238E27FC236}">
                  <a16:creationId xmlns:a16="http://schemas.microsoft.com/office/drawing/2014/main" xmlns="" id="{32DD5081-E163-3F8B-CA4C-CF55EA26CF8E}"/>
                </a:ext>
              </a:extLst>
            </p:cNvPr>
            <p:cNvSpPr/>
            <p:nvPr/>
          </p:nvSpPr>
          <p:spPr>
            <a:xfrm>
              <a:off x="736853" y="1559777"/>
              <a:ext cx="26562" cy="6417"/>
            </a:xfrm>
            <a:custGeom>
              <a:avLst/>
              <a:gdLst>
                <a:gd name="connsiteX0" fmla="*/ 6263 w 26562"/>
                <a:gd name="connsiteY0" fmla="*/ 1956 h 6417"/>
                <a:gd name="connsiteX1" fmla="*/ 10359 w 26562"/>
                <a:gd name="connsiteY1" fmla="*/ 527 h 6417"/>
                <a:gd name="connsiteX2" fmla="*/ 20932 w 26562"/>
                <a:gd name="connsiteY2" fmla="*/ 51 h 6417"/>
                <a:gd name="connsiteX3" fmla="*/ 24266 w 26562"/>
                <a:gd name="connsiteY3" fmla="*/ 717 h 6417"/>
                <a:gd name="connsiteX4" fmla="*/ 26361 w 26562"/>
                <a:gd name="connsiteY4" fmla="*/ 3670 h 6417"/>
                <a:gd name="connsiteX5" fmla="*/ 26361 w 26562"/>
                <a:gd name="connsiteY5" fmla="*/ 5480 h 6417"/>
                <a:gd name="connsiteX6" fmla="*/ 25123 w 26562"/>
                <a:gd name="connsiteY6" fmla="*/ 6051 h 6417"/>
                <a:gd name="connsiteX7" fmla="*/ 12740 w 26562"/>
                <a:gd name="connsiteY7" fmla="*/ 5099 h 6417"/>
                <a:gd name="connsiteX8" fmla="*/ 7692 w 26562"/>
                <a:gd name="connsiteY8" fmla="*/ 5099 h 6417"/>
                <a:gd name="connsiteX9" fmla="*/ 3692 w 26562"/>
                <a:gd name="connsiteY9" fmla="*/ 5099 h 6417"/>
                <a:gd name="connsiteX10" fmla="*/ -23 w 26562"/>
                <a:gd name="connsiteY10" fmla="*/ 5099 h 6417"/>
                <a:gd name="connsiteX11" fmla="*/ 6263 w 26562"/>
                <a:gd name="connsiteY11" fmla="*/ 1956 h 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417">
                  <a:moveTo>
                    <a:pt x="6263" y="1956"/>
                  </a:moveTo>
                  <a:cubicBezTo>
                    <a:pt x="7598" y="1394"/>
                    <a:pt x="8966" y="917"/>
                    <a:pt x="10359" y="527"/>
                  </a:cubicBezTo>
                  <a:cubicBezTo>
                    <a:pt x="13834" y="-207"/>
                    <a:pt x="17405" y="-369"/>
                    <a:pt x="20932" y="51"/>
                  </a:cubicBezTo>
                  <a:cubicBezTo>
                    <a:pt x="22078" y="32"/>
                    <a:pt x="23215" y="260"/>
                    <a:pt x="24266" y="717"/>
                  </a:cubicBezTo>
                  <a:cubicBezTo>
                    <a:pt x="25375" y="1336"/>
                    <a:pt x="26146" y="2422"/>
                    <a:pt x="26361" y="3670"/>
                  </a:cubicBezTo>
                  <a:cubicBezTo>
                    <a:pt x="26599" y="4251"/>
                    <a:pt x="26599" y="4899"/>
                    <a:pt x="26361" y="5480"/>
                  </a:cubicBezTo>
                  <a:cubicBezTo>
                    <a:pt x="25998" y="5766"/>
                    <a:pt x="25574" y="5956"/>
                    <a:pt x="25123" y="6051"/>
                  </a:cubicBezTo>
                  <a:cubicBezTo>
                    <a:pt x="20972" y="6489"/>
                    <a:pt x="16776" y="6166"/>
                    <a:pt x="12740" y="5099"/>
                  </a:cubicBezTo>
                  <a:cubicBezTo>
                    <a:pt x="11061" y="4956"/>
                    <a:pt x="9372" y="4956"/>
                    <a:pt x="7692" y="5099"/>
                  </a:cubicBezTo>
                  <a:lnTo>
                    <a:pt x="3692" y="5099"/>
                  </a:lnTo>
                  <a:cubicBezTo>
                    <a:pt x="2461" y="5289"/>
                    <a:pt x="1207" y="5289"/>
                    <a:pt x="-23" y="5099"/>
                  </a:cubicBezTo>
                  <a:cubicBezTo>
                    <a:pt x="1951" y="3822"/>
                    <a:pt x="4059" y="2775"/>
                    <a:pt x="6263" y="1956"/>
                  </a:cubicBezTo>
                  <a:close/>
                </a:path>
              </a:pathLst>
            </a:custGeom>
            <a:solidFill>
              <a:srgbClr val="9E489B"/>
            </a:solidFill>
            <a:ln w="9525" cap="flat">
              <a:noFill/>
              <a:prstDash val="solid"/>
              <a:miter/>
            </a:ln>
          </p:spPr>
          <p:txBody>
            <a:bodyPr rtlCol="0" anchor="ctr"/>
            <a:lstStyle/>
            <a:p>
              <a:endParaRPr lang="en-IN"/>
            </a:p>
          </p:txBody>
        </p:sp>
        <p:sp>
          <p:nvSpPr>
            <p:cNvPr id="467" name="Freeform: Shape 466">
              <a:extLst>
                <a:ext uri="{FF2B5EF4-FFF2-40B4-BE49-F238E27FC236}">
                  <a16:creationId xmlns:a16="http://schemas.microsoft.com/office/drawing/2014/main" xmlns="" id="{DC9A61DA-B1DE-2BCA-DCD5-5A45198F3E09}"/>
                </a:ext>
              </a:extLst>
            </p:cNvPr>
            <p:cNvSpPr/>
            <p:nvPr/>
          </p:nvSpPr>
          <p:spPr>
            <a:xfrm>
              <a:off x="739435" y="1570352"/>
              <a:ext cx="26257" cy="7915"/>
            </a:xfrm>
            <a:custGeom>
              <a:avLst/>
              <a:gdLst>
                <a:gd name="connsiteX0" fmla="*/ 10159 w 26257"/>
                <a:gd name="connsiteY0" fmla="*/ -142 h 7915"/>
                <a:gd name="connsiteX1" fmla="*/ 22256 w 26257"/>
                <a:gd name="connsiteY1" fmla="*/ 620 h 7915"/>
                <a:gd name="connsiteX2" fmla="*/ 25399 w 26257"/>
                <a:gd name="connsiteY2" fmla="*/ 1953 h 7915"/>
                <a:gd name="connsiteX3" fmla="*/ 25399 w 26257"/>
                <a:gd name="connsiteY3" fmla="*/ 6716 h 7915"/>
                <a:gd name="connsiteX4" fmla="*/ 23780 w 26257"/>
                <a:gd name="connsiteY4" fmla="*/ 7478 h 7915"/>
                <a:gd name="connsiteX5" fmla="*/ 9111 w 26257"/>
                <a:gd name="connsiteY5" fmla="*/ 5858 h 7915"/>
                <a:gd name="connsiteX6" fmla="*/ 4730 w 26257"/>
                <a:gd name="connsiteY6" fmla="*/ 4811 h 7915"/>
                <a:gd name="connsiteX7" fmla="*/ 2444 w 26257"/>
                <a:gd name="connsiteY7" fmla="*/ 4334 h 7915"/>
                <a:gd name="connsiteX8" fmla="*/ 443 w 26257"/>
                <a:gd name="connsiteY8" fmla="*/ 3858 h 7915"/>
                <a:gd name="connsiteX9" fmla="*/ 5206 w 26257"/>
                <a:gd name="connsiteY9" fmla="*/ 524 h 7915"/>
                <a:gd name="connsiteX10" fmla="*/ 10159 w 26257"/>
                <a:gd name="connsiteY10" fmla="*/ -142 h 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57" h="7915">
                  <a:moveTo>
                    <a:pt x="10159" y="-142"/>
                  </a:moveTo>
                  <a:cubicBezTo>
                    <a:pt x="14206" y="-276"/>
                    <a:pt x="18257" y="-19"/>
                    <a:pt x="22256" y="620"/>
                  </a:cubicBezTo>
                  <a:cubicBezTo>
                    <a:pt x="23441" y="620"/>
                    <a:pt x="24575" y="1105"/>
                    <a:pt x="25399" y="1953"/>
                  </a:cubicBezTo>
                  <a:cubicBezTo>
                    <a:pt x="26513" y="3344"/>
                    <a:pt x="26513" y="5325"/>
                    <a:pt x="25399" y="6716"/>
                  </a:cubicBezTo>
                  <a:cubicBezTo>
                    <a:pt x="24908" y="7068"/>
                    <a:pt x="24361" y="7325"/>
                    <a:pt x="23780" y="7478"/>
                  </a:cubicBezTo>
                  <a:cubicBezTo>
                    <a:pt x="18832" y="8125"/>
                    <a:pt x="13800" y="7563"/>
                    <a:pt x="9111" y="5858"/>
                  </a:cubicBezTo>
                  <a:lnTo>
                    <a:pt x="4730" y="4811"/>
                  </a:lnTo>
                  <a:lnTo>
                    <a:pt x="2444" y="4334"/>
                  </a:lnTo>
                  <a:cubicBezTo>
                    <a:pt x="1750" y="4325"/>
                    <a:pt x="1067" y="4163"/>
                    <a:pt x="443" y="3858"/>
                  </a:cubicBezTo>
                  <a:cubicBezTo>
                    <a:pt x="-1747" y="2048"/>
                    <a:pt x="4444" y="715"/>
                    <a:pt x="5206" y="524"/>
                  </a:cubicBezTo>
                  <a:cubicBezTo>
                    <a:pt x="6844" y="220"/>
                    <a:pt x="8498" y="-9"/>
                    <a:pt x="10159" y="-142"/>
                  </a:cubicBezTo>
                  <a:close/>
                </a:path>
              </a:pathLst>
            </a:custGeom>
            <a:solidFill>
              <a:srgbClr val="9E489B"/>
            </a:solidFill>
            <a:ln w="9525" cap="flat">
              <a:noFill/>
              <a:prstDash val="solid"/>
              <a:miter/>
            </a:ln>
          </p:spPr>
          <p:txBody>
            <a:bodyPr rtlCol="0" anchor="ctr"/>
            <a:lstStyle/>
            <a:p>
              <a:endParaRPr lang="en-IN"/>
            </a:p>
          </p:txBody>
        </p:sp>
        <p:sp>
          <p:nvSpPr>
            <p:cNvPr id="468" name="Freeform: Shape 467">
              <a:extLst>
                <a:ext uri="{FF2B5EF4-FFF2-40B4-BE49-F238E27FC236}">
                  <a16:creationId xmlns:a16="http://schemas.microsoft.com/office/drawing/2014/main" xmlns="" id="{CF7BF5E0-F0B9-DF35-653A-6245DA67EDB4}"/>
                </a:ext>
              </a:extLst>
            </p:cNvPr>
            <p:cNvSpPr/>
            <p:nvPr/>
          </p:nvSpPr>
          <p:spPr>
            <a:xfrm>
              <a:off x="738854" y="1579149"/>
              <a:ext cx="23538" cy="13256"/>
            </a:xfrm>
            <a:custGeom>
              <a:avLst/>
              <a:gdLst>
                <a:gd name="connsiteX0" fmla="*/ 10454 w 23538"/>
                <a:gd name="connsiteY0" fmla="*/ -177 h 13256"/>
                <a:gd name="connsiteX1" fmla="*/ 20456 w 23538"/>
                <a:gd name="connsiteY1" fmla="*/ 3729 h 13256"/>
                <a:gd name="connsiteX2" fmla="*/ 23313 w 23538"/>
                <a:gd name="connsiteY2" fmla="*/ 7824 h 13256"/>
                <a:gd name="connsiteX3" fmla="*/ 21884 w 23538"/>
                <a:gd name="connsiteY3" fmla="*/ 12301 h 13256"/>
                <a:gd name="connsiteX4" fmla="*/ 16550 w 23538"/>
                <a:gd name="connsiteY4" fmla="*/ 12301 h 13256"/>
                <a:gd name="connsiteX5" fmla="*/ 12359 w 23538"/>
                <a:gd name="connsiteY5" fmla="*/ 8491 h 13256"/>
                <a:gd name="connsiteX6" fmla="*/ 10550 w 23538"/>
                <a:gd name="connsiteY6" fmla="*/ 7062 h 13256"/>
                <a:gd name="connsiteX7" fmla="*/ 5216 w 23538"/>
                <a:gd name="connsiteY7" fmla="*/ 3538 h 13256"/>
                <a:gd name="connsiteX8" fmla="*/ 2453 w 23538"/>
                <a:gd name="connsiteY8" fmla="*/ 1919 h 13256"/>
                <a:gd name="connsiteX9" fmla="*/ -23 w 23538"/>
                <a:gd name="connsiteY9" fmla="*/ 300 h 13256"/>
                <a:gd name="connsiteX10" fmla="*/ 5216 w 23538"/>
                <a:gd name="connsiteY10" fmla="*/ 300 h 13256"/>
                <a:gd name="connsiteX11" fmla="*/ 10454 w 23538"/>
                <a:gd name="connsiteY11" fmla="*/ -177 h 1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38" h="13256">
                  <a:moveTo>
                    <a:pt x="10454" y="-177"/>
                  </a:moveTo>
                  <a:cubicBezTo>
                    <a:pt x="14094" y="138"/>
                    <a:pt x="17565" y="1490"/>
                    <a:pt x="20456" y="3729"/>
                  </a:cubicBezTo>
                  <a:cubicBezTo>
                    <a:pt x="21858" y="4719"/>
                    <a:pt x="22869" y="6167"/>
                    <a:pt x="23313" y="7824"/>
                  </a:cubicBezTo>
                  <a:cubicBezTo>
                    <a:pt x="23856" y="9472"/>
                    <a:pt x="23279" y="11272"/>
                    <a:pt x="21884" y="12301"/>
                  </a:cubicBezTo>
                  <a:cubicBezTo>
                    <a:pt x="20258" y="13339"/>
                    <a:pt x="18176" y="13339"/>
                    <a:pt x="16550" y="12301"/>
                  </a:cubicBezTo>
                  <a:cubicBezTo>
                    <a:pt x="15085" y="11111"/>
                    <a:pt x="13686" y="9834"/>
                    <a:pt x="12359" y="8491"/>
                  </a:cubicBezTo>
                  <a:lnTo>
                    <a:pt x="10550" y="7062"/>
                  </a:lnTo>
                  <a:cubicBezTo>
                    <a:pt x="8835" y="5824"/>
                    <a:pt x="7025" y="4681"/>
                    <a:pt x="5216" y="3538"/>
                  </a:cubicBezTo>
                  <a:lnTo>
                    <a:pt x="2453" y="1919"/>
                  </a:lnTo>
                  <a:cubicBezTo>
                    <a:pt x="1882" y="1919"/>
                    <a:pt x="167" y="966"/>
                    <a:pt x="-23" y="300"/>
                  </a:cubicBezTo>
                  <a:cubicBezTo>
                    <a:pt x="1718" y="109"/>
                    <a:pt x="3474" y="109"/>
                    <a:pt x="5216" y="300"/>
                  </a:cubicBezTo>
                  <a:cubicBezTo>
                    <a:pt x="6946" y="-5"/>
                    <a:pt x="8698" y="-158"/>
                    <a:pt x="10454" y="-177"/>
                  </a:cubicBezTo>
                  <a:close/>
                </a:path>
              </a:pathLst>
            </a:custGeom>
            <a:solidFill>
              <a:srgbClr val="9E489B"/>
            </a:solidFill>
            <a:ln w="9525" cap="flat">
              <a:noFill/>
              <a:prstDash val="solid"/>
              <a:miter/>
            </a:ln>
          </p:spPr>
          <p:txBody>
            <a:bodyPr rtlCol="0" anchor="ctr"/>
            <a:lstStyle/>
            <a:p>
              <a:endParaRPr lang="en-IN"/>
            </a:p>
          </p:txBody>
        </p:sp>
        <p:sp>
          <p:nvSpPr>
            <p:cNvPr id="469" name="Freeform: Shape 468">
              <a:extLst>
                <a:ext uri="{FF2B5EF4-FFF2-40B4-BE49-F238E27FC236}">
                  <a16:creationId xmlns:a16="http://schemas.microsoft.com/office/drawing/2014/main" xmlns="" id="{9F2F7708-049E-2994-5158-907C4461E530}"/>
                </a:ext>
              </a:extLst>
            </p:cNvPr>
            <p:cNvSpPr/>
            <p:nvPr/>
          </p:nvSpPr>
          <p:spPr>
            <a:xfrm>
              <a:off x="727236" y="1549701"/>
              <a:ext cx="12835" cy="36068"/>
            </a:xfrm>
            <a:custGeom>
              <a:avLst/>
              <a:gdLst>
                <a:gd name="connsiteX0" fmla="*/ 5784 w 12835"/>
                <a:gd name="connsiteY0" fmla="*/ -160 h 36068"/>
                <a:gd name="connsiteX1" fmla="*/ 2451 w 12835"/>
                <a:gd name="connsiteY1" fmla="*/ 887 h 36068"/>
                <a:gd name="connsiteX2" fmla="*/ 1212 w 12835"/>
                <a:gd name="connsiteY2" fmla="*/ 3935 h 36068"/>
                <a:gd name="connsiteX3" fmla="*/ 69 w 12835"/>
                <a:gd name="connsiteY3" fmla="*/ 28415 h 36068"/>
                <a:gd name="connsiteX4" fmla="*/ 1498 w 12835"/>
                <a:gd name="connsiteY4" fmla="*/ 33749 h 36068"/>
                <a:gd name="connsiteX5" fmla="*/ 5022 w 12835"/>
                <a:gd name="connsiteY5" fmla="*/ 35749 h 36068"/>
                <a:gd name="connsiteX6" fmla="*/ 9213 w 12835"/>
                <a:gd name="connsiteY6" fmla="*/ 35749 h 36068"/>
                <a:gd name="connsiteX7" fmla="*/ 11214 w 12835"/>
                <a:gd name="connsiteY7" fmla="*/ 35749 h 36068"/>
                <a:gd name="connsiteX8" fmla="*/ 12738 w 12835"/>
                <a:gd name="connsiteY8" fmla="*/ 33653 h 36068"/>
                <a:gd name="connsiteX9" fmla="*/ 12738 w 12835"/>
                <a:gd name="connsiteY9" fmla="*/ 31082 h 36068"/>
                <a:gd name="connsiteX10" fmla="*/ 12738 w 12835"/>
                <a:gd name="connsiteY10" fmla="*/ 22985 h 36068"/>
                <a:gd name="connsiteX11" fmla="*/ 12071 w 12835"/>
                <a:gd name="connsiteY11" fmla="*/ 6793 h 36068"/>
                <a:gd name="connsiteX12" fmla="*/ 11118 w 12835"/>
                <a:gd name="connsiteY12" fmla="*/ 1745 h 36068"/>
                <a:gd name="connsiteX13" fmla="*/ 5784 w 12835"/>
                <a:gd name="connsiteY13" fmla="*/ -160 h 3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5" h="36068">
                  <a:moveTo>
                    <a:pt x="5784" y="-160"/>
                  </a:moveTo>
                  <a:cubicBezTo>
                    <a:pt x="4582" y="-227"/>
                    <a:pt x="3397" y="144"/>
                    <a:pt x="2451" y="887"/>
                  </a:cubicBezTo>
                  <a:cubicBezTo>
                    <a:pt x="1696" y="1726"/>
                    <a:pt x="1258" y="2802"/>
                    <a:pt x="1212" y="3935"/>
                  </a:cubicBezTo>
                  <a:cubicBezTo>
                    <a:pt x="165" y="12051"/>
                    <a:pt x="-218" y="20233"/>
                    <a:pt x="69" y="28415"/>
                  </a:cubicBezTo>
                  <a:cubicBezTo>
                    <a:pt x="8" y="30291"/>
                    <a:pt x="506" y="32148"/>
                    <a:pt x="1498" y="33749"/>
                  </a:cubicBezTo>
                  <a:cubicBezTo>
                    <a:pt x="2420" y="34787"/>
                    <a:pt x="3659" y="35492"/>
                    <a:pt x="5022" y="35749"/>
                  </a:cubicBezTo>
                  <a:cubicBezTo>
                    <a:pt x="6413" y="35939"/>
                    <a:pt x="7823" y="35939"/>
                    <a:pt x="9213" y="35749"/>
                  </a:cubicBezTo>
                  <a:cubicBezTo>
                    <a:pt x="9873" y="35882"/>
                    <a:pt x="10554" y="35882"/>
                    <a:pt x="11214" y="35749"/>
                  </a:cubicBezTo>
                  <a:cubicBezTo>
                    <a:pt x="11951" y="35254"/>
                    <a:pt x="12490" y="34511"/>
                    <a:pt x="12738" y="33653"/>
                  </a:cubicBezTo>
                  <a:cubicBezTo>
                    <a:pt x="12832" y="32796"/>
                    <a:pt x="12832" y="31939"/>
                    <a:pt x="12738" y="31082"/>
                  </a:cubicBezTo>
                  <a:lnTo>
                    <a:pt x="12738" y="22985"/>
                  </a:lnTo>
                  <a:cubicBezTo>
                    <a:pt x="12945" y="17575"/>
                    <a:pt x="12722" y="12165"/>
                    <a:pt x="12071" y="6793"/>
                  </a:cubicBezTo>
                  <a:cubicBezTo>
                    <a:pt x="12071" y="5078"/>
                    <a:pt x="11499" y="3459"/>
                    <a:pt x="11118" y="1745"/>
                  </a:cubicBezTo>
                  <a:cubicBezTo>
                    <a:pt x="10737" y="30"/>
                    <a:pt x="7880" y="-256"/>
                    <a:pt x="5784" y="-160"/>
                  </a:cubicBezTo>
                  <a:close/>
                </a:path>
              </a:pathLst>
            </a:custGeom>
            <a:solidFill>
              <a:srgbClr val="04A9D3"/>
            </a:solidFill>
            <a:ln w="9525" cap="flat">
              <a:noFill/>
              <a:prstDash val="solid"/>
              <a:miter/>
            </a:ln>
          </p:spPr>
          <p:txBody>
            <a:bodyPr rtlCol="0" anchor="ctr"/>
            <a:lstStyle/>
            <a:p>
              <a:endParaRPr lang="en-IN"/>
            </a:p>
          </p:txBody>
        </p:sp>
        <p:sp>
          <p:nvSpPr>
            <p:cNvPr id="470" name="Freeform: Shape 469">
              <a:extLst>
                <a:ext uri="{FF2B5EF4-FFF2-40B4-BE49-F238E27FC236}">
                  <a16:creationId xmlns:a16="http://schemas.microsoft.com/office/drawing/2014/main" xmlns="" id="{93E1C7AC-A783-995D-C8E0-A7B4000C4BBE}"/>
                </a:ext>
              </a:extLst>
            </p:cNvPr>
            <p:cNvSpPr/>
            <p:nvPr/>
          </p:nvSpPr>
          <p:spPr>
            <a:xfrm>
              <a:off x="1052713" y="1565921"/>
              <a:ext cx="23134" cy="8179"/>
            </a:xfrm>
            <a:custGeom>
              <a:avLst/>
              <a:gdLst>
                <a:gd name="connsiteX0" fmla="*/ 1585 w 23134"/>
                <a:gd name="connsiteY0" fmla="*/ 6860 h 8179"/>
                <a:gd name="connsiteX1" fmla="*/ 4728 w 23134"/>
                <a:gd name="connsiteY1" fmla="*/ 8003 h 8179"/>
                <a:gd name="connsiteX2" fmla="*/ 18635 w 23134"/>
                <a:gd name="connsiteY2" fmla="*/ 7336 h 8179"/>
                <a:gd name="connsiteX3" fmla="*/ 23112 w 23134"/>
                <a:gd name="connsiteY3" fmla="*/ 7336 h 8179"/>
                <a:gd name="connsiteX4" fmla="*/ 22254 w 23134"/>
                <a:gd name="connsiteY4" fmla="*/ 6003 h 8179"/>
                <a:gd name="connsiteX5" fmla="*/ 12729 w 23134"/>
                <a:gd name="connsiteY5" fmla="*/ 1812 h 8179"/>
                <a:gd name="connsiteX6" fmla="*/ 4824 w 23134"/>
                <a:gd name="connsiteY6" fmla="*/ 2 h 8179"/>
                <a:gd name="connsiteX7" fmla="*/ 2347 w 23134"/>
                <a:gd name="connsiteY7" fmla="*/ 2 h 8179"/>
                <a:gd name="connsiteX8" fmla="*/ 328 w 23134"/>
                <a:gd name="connsiteY8" fmla="*/ 5288 h 8179"/>
                <a:gd name="connsiteX9" fmla="*/ 1585 w 23134"/>
                <a:gd name="connsiteY9" fmla="*/ 6860 h 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179">
                  <a:moveTo>
                    <a:pt x="1585" y="6860"/>
                  </a:moveTo>
                  <a:cubicBezTo>
                    <a:pt x="2481" y="7574"/>
                    <a:pt x="3585" y="7974"/>
                    <a:pt x="4728" y="8003"/>
                  </a:cubicBezTo>
                  <a:cubicBezTo>
                    <a:pt x="9396" y="8003"/>
                    <a:pt x="14253" y="6860"/>
                    <a:pt x="18635" y="7336"/>
                  </a:cubicBezTo>
                  <a:cubicBezTo>
                    <a:pt x="20121" y="7527"/>
                    <a:pt x="21626" y="7527"/>
                    <a:pt x="23112" y="7336"/>
                  </a:cubicBezTo>
                  <a:cubicBezTo>
                    <a:pt x="23112" y="6765"/>
                    <a:pt x="23112" y="6288"/>
                    <a:pt x="22254" y="6003"/>
                  </a:cubicBezTo>
                  <a:cubicBezTo>
                    <a:pt x="19206" y="4336"/>
                    <a:pt x="16016" y="2936"/>
                    <a:pt x="12729" y="1812"/>
                  </a:cubicBezTo>
                  <a:cubicBezTo>
                    <a:pt x="10205" y="793"/>
                    <a:pt x="7538" y="183"/>
                    <a:pt x="4824" y="2"/>
                  </a:cubicBezTo>
                  <a:cubicBezTo>
                    <a:pt x="4014" y="-236"/>
                    <a:pt x="3157" y="-236"/>
                    <a:pt x="2347" y="2"/>
                  </a:cubicBezTo>
                  <a:cubicBezTo>
                    <a:pt x="328" y="907"/>
                    <a:pt x="-577" y="3269"/>
                    <a:pt x="328" y="5288"/>
                  </a:cubicBezTo>
                  <a:cubicBezTo>
                    <a:pt x="604" y="5908"/>
                    <a:pt x="1042" y="6451"/>
                    <a:pt x="1585" y="6860"/>
                  </a:cubicBezTo>
                  <a:close/>
                </a:path>
              </a:pathLst>
            </a:custGeom>
            <a:solidFill>
              <a:srgbClr val="9E489B"/>
            </a:solidFill>
            <a:ln w="9525" cap="flat">
              <a:noFill/>
              <a:prstDash val="solid"/>
              <a:miter/>
            </a:ln>
          </p:spPr>
          <p:txBody>
            <a:bodyPr rtlCol="0" anchor="ctr"/>
            <a:lstStyle/>
            <a:p>
              <a:endParaRPr lang="en-IN"/>
            </a:p>
          </p:txBody>
        </p:sp>
        <p:sp>
          <p:nvSpPr>
            <p:cNvPr id="471" name="Freeform: Shape 470">
              <a:extLst>
                <a:ext uri="{FF2B5EF4-FFF2-40B4-BE49-F238E27FC236}">
                  <a16:creationId xmlns:a16="http://schemas.microsoft.com/office/drawing/2014/main" xmlns="" id="{2C7B6EF9-01C6-02EB-800B-1D0F9EEAF860}"/>
                </a:ext>
              </a:extLst>
            </p:cNvPr>
            <p:cNvSpPr/>
            <p:nvPr/>
          </p:nvSpPr>
          <p:spPr>
            <a:xfrm>
              <a:off x="1048808" y="1577048"/>
              <a:ext cx="27070" cy="8128"/>
            </a:xfrm>
            <a:custGeom>
              <a:avLst/>
              <a:gdLst>
                <a:gd name="connsiteX0" fmla="*/ 1300 w 27070"/>
                <a:gd name="connsiteY0" fmla="*/ 6877 h 8128"/>
                <a:gd name="connsiteX1" fmla="*/ 4919 w 27070"/>
                <a:gd name="connsiteY1" fmla="*/ 7925 h 8128"/>
                <a:gd name="connsiteX2" fmla="*/ 12920 w 27070"/>
                <a:gd name="connsiteY2" fmla="*/ 7354 h 8128"/>
                <a:gd name="connsiteX3" fmla="*/ 16349 w 27070"/>
                <a:gd name="connsiteY3" fmla="*/ 6592 h 8128"/>
                <a:gd name="connsiteX4" fmla="*/ 25112 w 27070"/>
                <a:gd name="connsiteY4" fmla="*/ 6592 h 8128"/>
                <a:gd name="connsiteX5" fmla="*/ 26446 w 27070"/>
                <a:gd name="connsiteY5" fmla="*/ 6592 h 8128"/>
                <a:gd name="connsiteX6" fmla="*/ 27017 w 27070"/>
                <a:gd name="connsiteY6" fmla="*/ 5639 h 8128"/>
                <a:gd name="connsiteX7" fmla="*/ 26446 w 27070"/>
                <a:gd name="connsiteY7" fmla="*/ 5163 h 8128"/>
                <a:gd name="connsiteX8" fmla="*/ 14444 w 27070"/>
                <a:gd name="connsiteY8" fmla="*/ 686 h 8128"/>
                <a:gd name="connsiteX9" fmla="*/ 6348 w 27070"/>
                <a:gd name="connsiteY9" fmla="*/ -171 h 8128"/>
                <a:gd name="connsiteX10" fmla="*/ 2919 w 27070"/>
                <a:gd name="connsiteY10" fmla="*/ 305 h 8128"/>
                <a:gd name="connsiteX11" fmla="*/ 1300 w 27070"/>
                <a:gd name="connsiteY11" fmla="*/ 6877 h 8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0" h="8128">
                  <a:moveTo>
                    <a:pt x="1300" y="6877"/>
                  </a:moveTo>
                  <a:cubicBezTo>
                    <a:pt x="2366" y="7592"/>
                    <a:pt x="3633" y="7963"/>
                    <a:pt x="4919" y="7925"/>
                  </a:cubicBezTo>
                  <a:cubicBezTo>
                    <a:pt x="7596" y="8030"/>
                    <a:pt x="10282" y="7830"/>
                    <a:pt x="12920" y="7354"/>
                  </a:cubicBezTo>
                  <a:lnTo>
                    <a:pt x="16349" y="6592"/>
                  </a:lnTo>
                  <a:cubicBezTo>
                    <a:pt x="19235" y="5973"/>
                    <a:pt x="22226" y="5973"/>
                    <a:pt x="25112" y="6592"/>
                  </a:cubicBezTo>
                  <a:cubicBezTo>
                    <a:pt x="25541" y="6735"/>
                    <a:pt x="26017" y="6735"/>
                    <a:pt x="26446" y="6592"/>
                  </a:cubicBezTo>
                  <a:cubicBezTo>
                    <a:pt x="26446" y="6592"/>
                    <a:pt x="27208" y="6020"/>
                    <a:pt x="27017" y="5639"/>
                  </a:cubicBezTo>
                  <a:lnTo>
                    <a:pt x="26446" y="5163"/>
                  </a:lnTo>
                  <a:cubicBezTo>
                    <a:pt x="22598" y="3296"/>
                    <a:pt x="18578" y="1791"/>
                    <a:pt x="14444" y="686"/>
                  </a:cubicBezTo>
                  <a:cubicBezTo>
                    <a:pt x="11787" y="115"/>
                    <a:pt x="9072" y="-171"/>
                    <a:pt x="6348" y="-171"/>
                  </a:cubicBezTo>
                  <a:cubicBezTo>
                    <a:pt x="5186" y="-209"/>
                    <a:pt x="4024" y="-47"/>
                    <a:pt x="2919" y="305"/>
                  </a:cubicBezTo>
                  <a:cubicBezTo>
                    <a:pt x="252" y="1734"/>
                    <a:pt x="-1272" y="4972"/>
                    <a:pt x="1300" y="6877"/>
                  </a:cubicBezTo>
                  <a:close/>
                </a:path>
              </a:pathLst>
            </a:custGeom>
            <a:solidFill>
              <a:srgbClr val="9E489B"/>
            </a:solidFill>
            <a:ln w="9525" cap="flat">
              <a:noFill/>
              <a:prstDash val="solid"/>
              <a:miter/>
            </a:ln>
          </p:spPr>
          <p:txBody>
            <a:bodyPr rtlCol="0" anchor="ctr"/>
            <a:lstStyle/>
            <a:p>
              <a:endParaRPr lang="en-IN"/>
            </a:p>
          </p:txBody>
        </p:sp>
        <p:sp>
          <p:nvSpPr>
            <p:cNvPr id="472" name="Freeform: Shape 471">
              <a:extLst>
                <a:ext uri="{FF2B5EF4-FFF2-40B4-BE49-F238E27FC236}">
                  <a16:creationId xmlns:a16="http://schemas.microsoft.com/office/drawing/2014/main" xmlns="" id="{86B7584C-37B6-AAF7-D7EC-AD1F54462B3C}"/>
                </a:ext>
              </a:extLst>
            </p:cNvPr>
            <p:cNvSpPr/>
            <p:nvPr/>
          </p:nvSpPr>
          <p:spPr>
            <a:xfrm>
              <a:off x="1051019" y="1586972"/>
              <a:ext cx="26987" cy="8810"/>
            </a:xfrm>
            <a:custGeom>
              <a:avLst/>
              <a:gdLst>
                <a:gd name="connsiteX0" fmla="*/ 2518 w 26987"/>
                <a:gd name="connsiteY0" fmla="*/ 8098 h 8810"/>
                <a:gd name="connsiteX1" fmla="*/ 8138 w 26987"/>
                <a:gd name="connsiteY1" fmla="*/ 8098 h 8810"/>
                <a:gd name="connsiteX2" fmla="*/ 11471 w 26987"/>
                <a:gd name="connsiteY2" fmla="*/ 6860 h 8810"/>
                <a:gd name="connsiteX3" fmla="*/ 21568 w 26987"/>
                <a:gd name="connsiteY3" fmla="*/ 5717 h 8810"/>
                <a:gd name="connsiteX4" fmla="*/ 23759 w 26987"/>
                <a:gd name="connsiteY4" fmla="*/ 5717 h 8810"/>
                <a:gd name="connsiteX5" fmla="*/ 25473 w 26987"/>
                <a:gd name="connsiteY5" fmla="*/ 5050 h 8810"/>
                <a:gd name="connsiteX6" fmla="*/ 26902 w 26987"/>
                <a:gd name="connsiteY6" fmla="*/ 3812 h 8810"/>
                <a:gd name="connsiteX7" fmla="*/ 25568 w 26987"/>
                <a:gd name="connsiteY7" fmla="*/ 1621 h 8810"/>
                <a:gd name="connsiteX8" fmla="*/ 21568 w 26987"/>
                <a:gd name="connsiteY8" fmla="*/ 573 h 8810"/>
                <a:gd name="connsiteX9" fmla="*/ 3375 w 26987"/>
                <a:gd name="connsiteY9" fmla="*/ 573 h 8810"/>
                <a:gd name="connsiteX10" fmla="*/ 1089 w 26987"/>
                <a:gd name="connsiteY10" fmla="*/ 1431 h 8810"/>
                <a:gd name="connsiteX11" fmla="*/ 2518 w 26987"/>
                <a:gd name="connsiteY11" fmla="*/ 8098 h 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7" h="8810">
                  <a:moveTo>
                    <a:pt x="2518" y="8098"/>
                  </a:moveTo>
                  <a:cubicBezTo>
                    <a:pt x="4318" y="8813"/>
                    <a:pt x="6337" y="8813"/>
                    <a:pt x="8138" y="8098"/>
                  </a:cubicBezTo>
                  <a:cubicBezTo>
                    <a:pt x="9281" y="8098"/>
                    <a:pt x="10328" y="7241"/>
                    <a:pt x="11471" y="6860"/>
                  </a:cubicBezTo>
                  <a:cubicBezTo>
                    <a:pt x="14758" y="5955"/>
                    <a:pt x="18167" y="5574"/>
                    <a:pt x="21568" y="5717"/>
                  </a:cubicBezTo>
                  <a:cubicBezTo>
                    <a:pt x="22292" y="5812"/>
                    <a:pt x="23035" y="5812"/>
                    <a:pt x="23759" y="5717"/>
                  </a:cubicBezTo>
                  <a:lnTo>
                    <a:pt x="25473" y="5050"/>
                  </a:lnTo>
                  <a:cubicBezTo>
                    <a:pt x="26045" y="5050"/>
                    <a:pt x="26711" y="4384"/>
                    <a:pt x="26902" y="3812"/>
                  </a:cubicBezTo>
                  <a:cubicBezTo>
                    <a:pt x="27092" y="3241"/>
                    <a:pt x="26902" y="2002"/>
                    <a:pt x="25568" y="1621"/>
                  </a:cubicBezTo>
                  <a:cubicBezTo>
                    <a:pt x="24311" y="1040"/>
                    <a:pt x="22949" y="688"/>
                    <a:pt x="21568" y="573"/>
                  </a:cubicBezTo>
                  <a:cubicBezTo>
                    <a:pt x="15548" y="-427"/>
                    <a:pt x="9395" y="-427"/>
                    <a:pt x="3375" y="573"/>
                  </a:cubicBezTo>
                  <a:cubicBezTo>
                    <a:pt x="2565" y="697"/>
                    <a:pt x="1784" y="993"/>
                    <a:pt x="1089" y="1431"/>
                  </a:cubicBezTo>
                  <a:cubicBezTo>
                    <a:pt x="-1197" y="3431"/>
                    <a:pt x="422" y="7336"/>
                    <a:pt x="2518" y="8098"/>
                  </a:cubicBezTo>
                  <a:close/>
                </a:path>
              </a:pathLst>
            </a:custGeom>
            <a:solidFill>
              <a:srgbClr val="9E489B"/>
            </a:solidFill>
            <a:ln w="9525" cap="flat">
              <a:noFill/>
              <a:prstDash val="solid"/>
              <a:miter/>
            </a:ln>
          </p:spPr>
          <p:txBody>
            <a:bodyPr rtlCol="0" anchor="ctr"/>
            <a:lstStyle/>
            <a:p>
              <a:endParaRPr lang="en-IN"/>
            </a:p>
          </p:txBody>
        </p:sp>
        <p:sp>
          <p:nvSpPr>
            <p:cNvPr id="473" name="Freeform: Shape 472">
              <a:extLst>
                <a:ext uri="{FF2B5EF4-FFF2-40B4-BE49-F238E27FC236}">
                  <a16:creationId xmlns:a16="http://schemas.microsoft.com/office/drawing/2014/main" xmlns="" id="{41946B44-DF5B-85FD-F0EA-A1CDE5D3CF74}"/>
                </a:ext>
              </a:extLst>
            </p:cNvPr>
            <p:cNvSpPr/>
            <p:nvPr/>
          </p:nvSpPr>
          <p:spPr>
            <a:xfrm>
              <a:off x="1054657" y="1598006"/>
              <a:ext cx="25477" cy="11373"/>
            </a:xfrm>
            <a:custGeom>
              <a:avLst/>
              <a:gdLst>
                <a:gd name="connsiteX0" fmla="*/ 594 w 25477"/>
                <a:gd name="connsiteY0" fmla="*/ 9827 h 11373"/>
                <a:gd name="connsiteX1" fmla="*/ 2309 w 25477"/>
                <a:gd name="connsiteY1" fmla="*/ 10875 h 11373"/>
                <a:gd name="connsiteX2" fmla="*/ 6405 w 25477"/>
                <a:gd name="connsiteY2" fmla="*/ 10875 h 11373"/>
                <a:gd name="connsiteX3" fmla="*/ 9548 w 25477"/>
                <a:gd name="connsiteY3" fmla="*/ 8685 h 11373"/>
                <a:gd name="connsiteX4" fmla="*/ 14310 w 25477"/>
                <a:gd name="connsiteY4" fmla="*/ 5446 h 11373"/>
                <a:gd name="connsiteX5" fmla="*/ 19549 w 25477"/>
                <a:gd name="connsiteY5" fmla="*/ 2589 h 11373"/>
                <a:gd name="connsiteX6" fmla="*/ 25455 w 25477"/>
                <a:gd name="connsiteY6" fmla="*/ 1826 h 11373"/>
                <a:gd name="connsiteX7" fmla="*/ 22407 w 25477"/>
                <a:gd name="connsiteY7" fmla="*/ 874 h 11373"/>
                <a:gd name="connsiteX8" fmla="*/ 14025 w 25477"/>
                <a:gd name="connsiteY8" fmla="*/ -174 h 11373"/>
                <a:gd name="connsiteX9" fmla="*/ 11453 w 25477"/>
                <a:gd name="connsiteY9" fmla="*/ -174 h 11373"/>
                <a:gd name="connsiteX10" fmla="*/ 8405 w 25477"/>
                <a:gd name="connsiteY10" fmla="*/ 588 h 11373"/>
                <a:gd name="connsiteX11" fmla="*/ 5738 w 25477"/>
                <a:gd name="connsiteY11" fmla="*/ 1350 h 11373"/>
                <a:gd name="connsiteX12" fmla="*/ 690 w 25477"/>
                <a:gd name="connsiteY12" fmla="*/ 4113 h 11373"/>
                <a:gd name="connsiteX13" fmla="*/ 594 w 25477"/>
                <a:gd name="connsiteY13" fmla="*/ 9827 h 1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77" h="11373">
                  <a:moveTo>
                    <a:pt x="594" y="9827"/>
                  </a:moveTo>
                  <a:cubicBezTo>
                    <a:pt x="1080" y="10304"/>
                    <a:pt x="1661" y="10666"/>
                    <a:pt x="2309" y="10875"/>
                  </a:cubicBezTo>
                  <a:cubicBezTo>
                    <a:pt x="3642" y="11304"/>
                    <a:pt x="5071" y="11304"/>
                    <a:pt x="6405" y="10875"/>
                  </a:cubicBezTo>
                  <a:cubicBezTo>
                    <a:pt x="7595" y="10380"/>
                    <a:pt x="8672" y="9637"/>
                    <a:pt x="9548" y="8685"/>
                  </a:cubicBezTo>
                  <a:cubicBezTo>
                    <a:pt x="11072" y="7522"/>
                    <a:pt x="12663" y="6437"/>
                    <a:pt x="14310" y="5446"/>
                  </a:cubicBezTo>
                  <a:cubicBezTo>
                    <a:pt x="15987" y="4360"/>
                    <a:pt x="17730" y="3408"/>
                    <a:pt x="19549" y="2589"/>
                  </a:cubicBezTo>
                  <a:cubicBezTo>
                    <a:pt x="21407" y="1779"/>
                    <a:pt x="23454" y="1512"/>
                    <a:pt x="25455" y="1826"/>
                  </a:cubicBezTo>
                  <a:cubicBezTo>
                    <a:pt x="24416" y="1598"/>
                    <a:pt x="23397" y="1274"/>
                    <a:pt x="22407" y="874"/>
                  </a:cubicBezTo>
                  <a:cubicBezTo>
                    <a:pt x="19673" y="141"/>
                    <a:pt x="16854" y="-212"/>
                    <a:pt x="14025" y="-174"/>
                  </a:cubicBezTo>
                  <a:lnTo>
                    <a:pt x="11453" y="-174"/>
                  </a:lnTo>
                  <a:cubicBezTo>
                    <a:pt x="10415" y="-12"/>
                    <a:pt x="9396" y="245"/>
                    <a:pt x="8405" y="588"/>
                  </a:cubicBezTo>
                  <a:lnTo>
                    <a:pt x="5738" y="1350"/>
                  </a:lnTo>
                  <a:cubicBezTo>
                    <a:pt x="3785" y="1665"/>
                    <a:pt x="2004" y="2636"/>
                    <a:pt x="690" y="4113"/>
                  </a:cubicBezTo>
                  <a:cubicBezTo>
                    <a:pt x="-225" y="5903"/>
                    <a:pt x="-263" y="8008"/>
                    <a:pt x="594" y="9827"/>
                  </a:cubicBezTo>
                  <a:close/>
                </a:path>
              </a:pathLst>
            </a:custGeom>
            <a:solidFill>
              <a:srgbClr val="9E489B"/>
            </a:solidFill>
            <a:ln w="9525" cap="flat">
              <a:noFill/>
              <a:prstDash val="solid"/>
              <a:miter/>
            </a:ln>
          </p:spPr>
          <p:txBody>
            <a:bodyPr rtlCol="0" anchor="ctr"/>
            <a:lstStyle/>
            <a:p>
              <a:endParaRPr lang="en-IN"/>
            </a:p>
          </p:txBody>
        </p:sp>
        <p:sp>
          <p:nvSpPr>
            <p:cNvPr id="474" name="Freeform: Shape 473">
              <a:extLst>
                <a:ext uri="{FF2B5EF4-FFF2-40B4-BE49-F238E27FC236}">
                  <a16:creationId xmlns:a16="http://schemas.microsoft.com/office/drawing/2014/main" xmlns="" id="{08205396-9ED6-FE21-CF27-48CAEBBDA772}"/>
                </a:ext>
              </a:extLst>
            </p:cNvPr>
            <p:cNvSpPr/>
            <p:nvPr/>
          </p:nvSpPr>
          <p:spPr>
            <a:xfrm>
              <a:off x="1084421" y="1561330"/>
              <a:ext cx="28473" cy="15151"/>
            </a:xfrm>
            <a:custGeom>
              <a:avLst/>
              <a:gdLst>
                <a:gd name="connsiteX0" fmla="*/ 12169 w 28473"/>
                <a:gd name="connsiteY0" fmla="*/ 10308 h 15151"/>
                <a:gd name="connsiteX1" fmla="*/ 17408 w 28473"/>
                <a:gd name="connsiteY1" fmla="*/ 10308 h 15151"/>
                <a:gd name="connsiteX2" fmla="*/ 20837 w 28473"/>
                <a:gd name="connsiteY2" fmla="*/ 9832 h 15151"/>
                <a:gd name="connsiteX3" fmla="*/ 26266 w 28473"/>
                <a:gd name="connsiteY3" fmla="*/ 7927 h 15151"/>
                <a:gd name="connsiteX4" fmla="*/ 27980 w 28473"/>
                <a:gd name="connsiteY4" fmla="*/ 2393 h 15151"/>
                <a:gd name="connsiteX5" fmla="*/ 25599 w 28473"/>
                <a:gd name="connsiteY5" fmla="*/ 402 h 15151"/>
                <a:gd name="connsiteX6" fmla="*/ 21789 w 28473"/>
                <a:gd name="connsiteY6" fmla="*/ -169 h 15151"/>
                <a:gd name="connsiteX7" fmla="*/ 16931 w 28473"/>
                <a:gd name="connsiteY7" fmla="*/ 497 h 15151"/>
                <a:gd name="connsiteX8" fmla="*/ 13693 w 28473"/>
                <a:gd name="connsiteY8" fmla="*/ 1640 h 15151"/>
                <a:gd name="connsiteX9" fmla="*/ 929 w 28473"/>
                <a:gd name="connsiteY9" fmla="*/ 12118 h 15151"/>
                <a:gd name="connsiteX10" fmla="*/ -23 w 28473"/>
                <a:gd name="connsiteY10" fmla="*/ 14975 h 15151"/>
                <a:gd name="connsiteX11" fmla="*/ 5406 w 28473"/>
                <a:gd name="connsiteY11" fmla="*/ 12689 h 15151"/>
                <a:gd name="connsiteX12" fmla="*/ 12169 w 28473"/>
                <a:gd name="connsiteY12" fmla="*/ 10308 h 1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73" h="15151">
                  <a:moveTo>
                    <a:pt x="12169" y="10308"/>
                  </a:moveTo>
                  <a:lnTo>
                    <a:pt x="17408" y="10308"/>
                  </a:lnTo>
                  <a:lnTo>
                    <a:pt x="20837" y="9832"/>
                  </a:lnTo>
                  <a:cubicBezTo>
                    <a:pt x="22770" y="9632"/>
                    <a:pt x="24628" y="8974"/>
                    <a:pt x="26266" y="7927"/>
                  </a:cubicBezTo>
                  <a:cubicBezTo>
                    <a:pt x="28266" y="6870"/>
                    <a:pt x="29028" y="4393"/>
                    <a:pt x="27980" y="2393"/>
                  </a:cubicBezTo>
                  <a:cubicBezTo>
                    <a:pt x="27475" y="1440"/>
                    <a:pt x="26618" y="726"/>
                    <a:pt x="25599" y="402"/>
                  </a:cubicBezTo>
                  <a:cubicBezTo>
                    <a:pt x="24380" y="-27"/>
                    <a:pt x="23084" y="-217"/>
                    <a:pt x="21789" y="-169"/>
                  </a:cubicBezTo>
                  <a:cubicBezTo>
                    <a:pt x="20151" y="-179"/>
                    <a:pt x="18512" y="40"/>
                    <a:pt x="16931" y="497"/>
                  </a:cubicBezTo>
                  <a:cubicBezTo>
                    <a:pt x="15817" y="783"/>
                    <a:pt x="14731" y="1164"/>
                    <a:pt x="13693" y="1640"/>
                  </a:cubicBezTo>
                  <a:cubicBezTo>
                    <a:pt x="8502" y="3802"/>
                    <a:pt x="4063" y="7441"/>
                    <a:pt x="929" y="12118"/>
                  </a:cubicBezTo>
                  <a:cubicBezTo>
                    <a:pt x="348" y="12966"/>
                    <a:pt x="15" y="13956"/>
                    <a:pt x="-23" y="14975"/>
                  </a:cubicBezTo>
                  <a:cubicBezTo>
                    <a:pt x="1910" y="14537"/>
                    <a:pt x="3739" y="13766"/>
                    <a:pt x="5406" y="12689"/>
                  </a:cubicBezTo>
                  <a:cubicBezTo>
                    <a:pt x="7521" y="11546"/>
                    <a:pt x="9807" y="10746"/>
                    <a:pt x="12169" y="10308"/>
                  </a:cubicBezTo>
                  <a:close/>
                </a:path>
              </a:pathLst>
            </a:custGeom>
            <a:solidFill>
              <a:srgbClr val="9E489B"/>
            </a:solidFill>
            <a:ln w="9525" cap="flat">
              <a:noFill/>
              <a:prstDash val="solid"/>
              <a:miter/>
            </a:ln>
          </p:spPr>
          <p:txBody>
            <a:bodyPr rtlCol="0" anchor="ctr"/>
            <a:lstStyle/>
            <a:p>
              <a:endParaRPr lang="en-IN"/>
            </a:p>
          </p:txBody>
        </p:sp>
        <p:sp>
          <p:nvSpPr>
            <p:cNvPr id="475" name="Freeform: Shape 474">
              <a:extLst>
                <a:ext uri="{FF2B5EF4-FFF2-40B4-BE49-F238E27FC236}">
                  <a16:creationId xmlns:a16="http://schemas.microsoft.com/office/drawing/2014/main" xmlns="" id="{6464F473-6703-9462-C14F-9758B818A087}"/>
                </a:ext>
              </a:extLst>
            </p:cNvPr>
            <p:cNvSpPr/>
            <p:nvPr/>
          </p:nvSpPr>
          <p:spPr>
            <a:xfrm>
              <a:off x="1083945" y="1578160"/>
              <a:ext cx="26627" cy="6417"/>
            </a:xfrm>
            <a:custGeom>
              <a:avLst/>
              <a:gdLst>
                <a:gd name="connsiteX0" fmla="*/ 6359 w 26627"/>
                <a:gd name="connsiteY0" fmla="*/ 1955 h 6417"/>
                <a:gd name="connsiteX1" fmla="*/ 10454 w 26627"/>
                <a:gd name="connsiteY1" fmla="*/ 527 h 6417"/>
                <a:gd name="connsiteX2" fmla="*/ 21027 w 26627"/>
                <a:gd name="connsiteY2" fmla="*/ 51 h 6417"/>
                <a:gd name="connsiteX3" fmla="*/ 24265 w 26627"/>
                <a:gd name="connsiteY3" fmla="*/ 717 h 6417"/>
                <a:gd name="connsiteX4" fmla="*/ 26361 w 26627"/>
                <a:gd name="connsiteY4" fmla="*/ 3670 h 6417"/>
                <a:gd name="connsiteX5" fmla="*/ 26361 w 26627"/>
                <a:gd name="connsiteY5" fmla="*/ 5480 h 6417"/>
                <a:gd name="connsiteX6" fmla="*/ 25218 w 26627"/>
                <a:gd name="connsiteY6" fmla="*/ 6051 h 6417"/>
                <a:gd name="connsiteX7" fmla="*/ 12836 w 26627"/>
                <a:gd name="connsiteY7" fmla="*/ 5099 h 6417"/>
                <a:gd name="connsiteX8" fmla="*/ 7787 w 26627"/>
                <a:gd name="connsiteY8" fmla="*/ 5099 h 6417"/>
                <a:gd name="connsiteX9" fmla="*/ 3787 w 26627"/>
                <a:gd name="connsiteY9" fmla="*/ 5099 h 6417"/>
                <a:gd name="connsiteX10" fmla="*/ -23 w 26627"/>
                <a:gd name="connsiteY10" fmla="*/ 5099 h 6417"/>
                <a:gd name="connsiteX11" fmla="*/ 6359 w 26627"/>
                <a:gd name="connsiteY11" fmla="*/ 1955 h 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27" h="6417">
                  <a:moveTo>
                    <a:pt x="6359" y="1955"/>
                  </a:moveTo>
                  <a:cubicBezTo>
                    <a:pt x="7682" y="1384"/>
                    <a:pt x="9054" y="898"/>
                    <a:pt x="10454" y="527"/>
                  </a:cubicBezTo>
                  <a:cubicBezTo>
                    <a:pt x="13931" y="-207"/>
                    <a:pt x="17503" y="-368"/>
                    <a:pt x="21027" y="51"/>
                  </a:cubicBezTo>
                  <a:cubicBezTo>
                    <a:pt x="22141" y="70"/>
                    <a:pt x="23237" y="298"/>
                    <a:pt x="24265" y="717"/>
                  </a:cubicBezTo>
                  <a:cubicBezTo>
                    <a:pt x="25370" y="1336"/>
                    <a:pt x="26142" y="2422"/>
                    <a:pt x="26361" y="3670"/>
                  </a:cubicBezTo>
                  <a:cubicBezTo>
                    <a:pt x="26685" y="4232"/>
                    <a:pt x="26685" y="4918"/>
                    <a:pt x="26361" y="5480"/>
                  </a:cubicBezTo>
                  <a:cubicBezTo>
                    <a:pt x="26037" y="5766"/>
                    <a:pt x="25637" y="5956"/>
                    <a:pt x="25218" y="6051"/>
                  </a:cubicBezTo>
                  <a:cubicBezTo>
                    <a:pt x="21065" y="6489"/>
                    <a:pt x="16874" y="6166"/>
                    <a:pt x="12836" y="5099"/>
                  </a:cubicBezTo>
                  <a:cubicBezTo>
                    <a:pt x="11150" y="5004"/>
                    <a:pt x="9473" y="5004"/>
                    <a:pt x="7787" y="5099"/>
                  </a:cubicBezTo>
                  <a:lnTo>
                    <a:pt x="3787" y="5099"/>
                  </a:lnTo>
                  <a:cubicBezTo>
                    <a:pt x="2520" y="5242"/>
                    <a:pt x="1244" y="5242"/>
                    <a:pt x="-23" y="5099"/>
                  </a:cubicBezTo>
                  <a:cubicBezTo>
                    <a:pt x="1977" y="3803"/>
                    <a:pt x="4120" y="2756"/>
                    <a:pt x="6359" y="1955"/>
                  </a:cubicBezTo>
                  <a:close/>
                </a:path>
              </a:pathLst>
            </a:custGeom>
            <a:solidFill>
              <a:srgbClr val="9E489B"/>
            </a:solidFill>
            <a:ln w="9525" cap="flat">
              <a:noFill/>
              <a:prstDash val="solid"/>
              <a:miter/>
            </a:ln>
          </p:spPr>
          <p:txBody>
            <a:bodyPr rtlCol="0" anchor="ctr"/>
            <a:lstStyle/>
            <a:p>
              <a:endParaRPr lang="en-IN"/>
            </a:p>
          </p:txBody>
        </p:sp>
        <p:sp>
          <p:nvSpPr>
            <p:cNvPr id="476" name="Freeform: Shape 475">
              <a:extLst>
                <a:ext uri="{FF2B5EF4-FFF2-40B4-BE49-F238E27FC236}">
                  <a16:creationId xmlns:a16="http://schemas.microsoft.com/office/drawing/2014/main" xmlns="" id="{A82B0105-2784-19BE-79A7-3F0136DB9A15}"/>
                </a:ext>
              </a:extLst>
            </p:cNvPr>
            <p:cNvSpPr/>
            <p:nvPr/>
          </p:nvSpPr>
          <p:spPr>
            <a:xfrm>
              <a:off x="1086431" y="1588735"/>
              <a:ext cx="26292" cy="7911"/>
            </a:xfrm>
            <a:custGeom>
              <a:avLst/>
              <a:gdLst>
                <a:gd name="connsiteX0" fmla="*/ 10349 w 26292"/>
                <a:gd name="connsiteY0" fmla="*/ -142 h 7911"/>
                <a:gd name="connsiteX1" fmla="*/ 22446 w 26292"/>
                <a:gd name="connsiteY1" fmla="*/ 620 h 7911"/>
                <a:gd name="connsiteX2" fmla="*/ 25589 w 26292"/>
                <a:gd name="connsiteY2" fmla="*/ 2048 h 7911"/>
                <a:gd name="connsiteX3" fmla="*/ 26161 w 26292"/>
                <a:gd name="connsiteY3" fmla="*/ 3572 h 7911"/>
                <a:gd name="connsiteX4" fmla="*/ 25399 w 26292"/>
                <a:gd name="connsiteY4" fmla="*/ 6716 h 7911"/>
                <a:gd name="connsiteX5" fmla="*/ 23685 w 26292"/>
                <a:gd name="connsiteY5" fmla="*/ 7478 h 7911"/>
                <a:gd name="connsiteX6" fmla="*/ 9111 w 26292"/>
                <a:gd name="connsiteY6" fmla="*/ 5858 h 7911"/>
                <a:gd name="connsiteX7" fmla="*/ 4730 w 26292"/>
                <a:gd name="connsiteY7" fmla="*/ 4811 h 7911"/>
                <a:gd name="connsiteX8" fmla="*/ 2348 w 26292"/>
                <a:gd name="connsiteY8" fmla="*/ 4811 h 7911"/>
                <a:gd name="connsiteX9" fmla="*/ 443 w 26292"/>
                <a:gd name="connsiteY9" fmla="*/ 4334 h 7911"/>
                <a:gd name="connsiteX10" fmla="*/ 5206 w 26292"/>
                <a:gd name="connsiteY10" fmla="*/ 1096 h 7911"/>
                <a:gd name="connsiteX11" fmla="*/ 10349 w 26292"/>
                <a:gd name="connsiteY11" fmla="*/ -142 h 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92" h="7911">
                  <a:moveTo>
                    <a:pt x="10349" y="-142"/>
                  </a:moveTo>
                  <a:cubicBezTo>
                    <a:pt x="14398" y="-276"/>
                    <a:pt x="18446" y="-19"/>
                    <a:pt x="22446" y="620"/>
                  </a:cubicBezTo>
                  <a:cubicBezTo>
                    <a:pt x="23637" y="677"/>
                    <a:pt x="24761" y="1191"/>
                    <a:pt x="25589" y="2048"/>
                  </a:cubicBezTo>
                  <a:cubicBezTo>
                    <a:pt x="25932" y="2486"/>
                    <a:pt x="26132" y="3020"/>
                    <a:pt x="26161" y="3572"/>
                  </a:cubicBezTo>
                  <a:cubicBezTo>
                    <a:pt x="26447" y="4677"/>
                    <a:pt x="26161" y="5858"/>
                    <a:pt x="25399" y="6716"/>
                  </a:cubicBezTo>
                  <a:cubicBezTo>
                    <a:pt x="24885" y="7087"/>
                    <a:pt x="24304" y="7344"/>
                    <a:pt x="23685" y="7478"/>
                  </a:cubicBezTo>
                  <a:cubicBezTo>
                    <a:pt x="18770" y="8116"/>
                    <a:pt x="13769" y="7563"/>
                    <a:pt x="9111" y="5858"/>
                  </a:cubicBezTo>
                  <a:lnTo>
                    <a:pt x="4730" y="4811"/>
                  </a:lnTo>
                  <a:lnTo>
                    <a:pt x="2348" y="4811"/>
                  </a:lnTo>
                  <a:cubicBezTo>
                    <a:pt x="2348" y="4811"/>
                    <a:pt x="824" y="4811"/>
                    <a:pt x="443" y="4334"/>
                  </a:cubicBezTo>
                  <a:cubicBezTo>
                    <a:pt x="-1747" y="2525"/>
                    <a:pt x="4444" y="1191"/>
                    <a:pt x="5206" y="1096"/>
                  </a:cubicBezTo>
                  <a:cubicBezTo>
                    <a:pt x="6882" y="543"/>
                    <a:pt x="8606" y="124"/>
                    <a:pt x="10349" y="-142"/>
                  </a:cubicBezTo>
                  <a:close/>
                </a:path>
              </a:pathLst>
            </a:custGeom>
            <a:solidFill>
              <a:srgbClr val="9E489B"/>
            </a:solidFill>
            <a:ln w="9525" cap="flat">
              <a:noFill/>
              <a:prstDash val="solid"/>
              <a:miter/>
            </a:ln>
          </p:spPr>
          <p:txBody>
            <a:bodyPr rtlCol="0" anchor="ctr"/>
            <a:lstStyle/>
            <a:p>
              <a:endParaRPr lang="en-IN"/>
            </a:p>
          </p:txBody>
        </p:sp>
        <p:sp>
          <p:nvSpPr>
            <p:cNvPr id="477" name="Freeform: Shape 476">
              <a:extLst>
                <a:ext uri="{FF2B5EF4-FFF2-40B4-BE49-F238E27FC236}">
                  <a16:creationId xmlns:a16="http://schemas.microsoft.com/office/drawing/2014/main" xmlns="" id="{647447DB-17BF-68A4-9E08-69F3E9634DEC}"/>
                </a:ext>
              </a:extLst>
            </p:cNvPr>
            <p:cNvSpPr/>
            <p:nvPr/>
          </p:nvSpPr>
          <p:spPr>
            <a:xfrm>
              <a:off x="1085659" y="1597449"/>
              <a:ext cx="23482" cy="13139"/>
            </a:xfrm>
            <a:custGeom>
              <a:avLst/>
              <a:gdLst>
                <a:gd name="connsiteX0" fmla="*/ 10835 w 23482"/>
                <a:gd name="connsiteY0" fmla="*/ -93 h 13139"/>
                <a:gd name="connsiteX1" fmla="*/ 20360 w 23482"/>
                <a:gd name="connsiteY1" fmla="*/ 3812 h 13139"/>
                <a:gd name="connsiteX2" fmla="*/ 23313 w 23482"/>
                <a:gd name="connsiteY2" fmla="*/ 7908 h 13139"/>
                <a:gd name="connsiteX3" fmla="*/ 21789 w 23482"/>
                <a:gd name="connsiteY3" fmla="*/ 12480 h 13139"/>
                <a:gd name="connsiteX4" fmla="*/ 16550 w 23482"/>
                <a:gd name="connsiteY4" fmla="*/ 11908 h 13139"/>
                <a:gd name="connsiteX5" fmla="*/ 12359 w 23482"/>
                <a:gd name="connsiteY5" fmla="*/ 8098 h 13139"/>
                <a:gd name="connsiteX6" fmla="*/ 10454 w 23482"/>
                <a:gd name="connsiteY6" fmla="*/ 6670 h 13139"/>
                <a:gd name="connsiteX7" fmla="*/ 5215 w 23482"/>
                <a:gd name="connsiteY7" fmla="*/ 3145 h 13139"/>
                <a:gd name="connsiteX8" fmla="*/ 2453 w 23482"/>
                <a:gd name="connsiteY8" fmla="*/ 1526 h 13139"/>
                <a:gd name="connsiteX9" fmla="*/ -23 w 23482"/>
                <a:gd name="connsiteY9" fmla="*/ 2 h 13139"/>
                <a:gd name="connsiteX10" fmla="*/ 5120 w 23482"/>
                <a:gd name="connsiteY10" fmla="*/ 2 h 13139"/>
                <a:gd name="connsiteX11" fmla="*/ 10835 w 23482"/>
                <a:gd name="connsiteY11" fmla="*/ -93 h 1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82" h="13139">
                  <a:moveTo>
                    <a:pt x="10835" y="-93"/>
                  </a:moveTo>
                  <a:cubicBezTo>
                    <a:pt x="14312" y="307"/>
                    <a:pt x="17608" y="1659"/>
                    <a:pt x="20360" y="3812"/>
                  </a:cubicBezTo>
                  <a:cubicBezTo>
                    <a:pt x="21770" y="4822"/>
                    <a:pt x="22799" y="6260"/>
                    <a:pt x="23313" y="7908"/>
                  </a:cubicBezTo>
                  <a:cubicBezTo>
                    <a:pt x="23761" y="9603"/>
                    <a:pt x="23161" y="11394"/>
                    <a:pt x="21789" y="12480"/>
                  </a:cubicBezTo>
                  <a:cubicBezTo>
                    <a:pt x="20075" y="13289"/>
                    <a:pt x="18055" y="13070"/>
                    <a:pt x="16550" y="11908"/>
                  </a:cubicBezTo>
                  <a:cubicBezTo>
                    <a:pt x="15064" y="10737"/>
                    <a:pt x="13664" y="9470"/>
                    <a:pt x="12359" y="8098"/>
                  </a:cubicBezTo>
                  <a:lnTo>
                    <a:pt x="10454" y="6670"/>
                  </a:lnTo>
                  <a:lnTo>
                    <a:pt x="5215" y="3145"/>
                  </a:lnTo>
                  <a:lnTo>
                    <a:pt x="2453" y="1526"/>
                  </a:lnTo>
                  <a:cubicBezTo>
                    <a:pt x="1882" y="1526"/>
                    <a:pt x="167" y="574"/>
                    <a:pt x="-23" y="2"/>
                  </a:cubicBezTo>
                  <a:cubicBezTo>
                    <a:pt x="1682" y="-236"/>
                    <a:pt x="3415" y="-236"/>
                    <a:pt x="5120" y="2"/>
                  </a:cubicBezTo>
                  <a:cubicBezTo>
                    <a:pt x="7016" y="-198"/>
                    <a:pt x="8930" y="-227"/>
                    <a:pt x="10835" y="-93"/>
                  </a:cubicBezTo>
                  <a:close/>
                </a:path>
              </a:pathLst>
            </a:custGeom>
            <a:solidFill>
              <a:srgbClr val="9E489B"/>
            </a:solidFill>
            <a:ln w="9525" cap="flat">
              <a:noFill/>
              <a:prstDash val="solid"/>
              <a:miter/>
            </a:ln>
          </p:spPr>
          <p:txBody>
            <a:bodyPr rtlCol="0" anchor="ctr"/>
            <a:lstStyle/>
            <a:p>
              <a:endParaRPr lang="en-IN"/>
            </a:p>
          </p:txBody>
        </p:sp>
        <p:sp>
          <p:nvSpPr>
            <p:cNvPr id="478" name="Freeform: Shape 477">
              <a:extLst>
                <a:ext uri="{FF2B5EF4-FFF2-40B4-BE49-F238E27FC236}">
                  <a16:creationId xmlns:a16="http://schemas.microsoft.com/office/drawing/2014/main" xmlns="" id="{B4AF1120-DFCF-2D84-F432-042AAF2380D6}"/>
                </a:ext>
              </a:extLst>
            </p:cNvPr>
            <p:cNvSpPr/>
            <p:nvPr/>
          </p:nvSpPr>
          <p:spPr>
            <a:xfrm>
              <a:off x="1074398" y="1568041"/>
              <a:ext cx="12796" cy="36111"/>
            </a:xfrm>
            <a:custGeom>
              <a:avLst/>
              <a:gdLst>
                <a:gd name="connsiteX0" fmla="*/ 5809 w 12796"/>
                <a:gd name="connsiteY0" fmla="*/ -118 h 36111"/>
                <a:gd name="connsiteX1" fmla="*/ 1284 w 12796"/>
                <a:gd name="connsiteY1" fmla="*/ 3054 h 36111"/>
                <a:gd name="connsiteX2" fmla="*/ 1236 w 12796"/>
                <a:gd name="connsiteY2" fmla="*/ 3978 h 36111"/>
                <a:gd name="connsiteX3" fmla="*/ 93 w 12796"/>
                <a:gd name="connsiteY3" fmla="*/ 28457 h 36111"/>
                <a:gd name="connsiteX4" fmla="*/ 1522 w 12796"/>
                <a:gd name="connsiteY4" fmla="*/ 33791 h 36111"/>
                <a:gd name="connsiteX5" fmla="*/ 5046 w 12796"/>
                <a:gd name="connsiteY5" fmla="*/ 35792 h 36111"/>
                <a:gd name="connsiteX6" fmla="*/ 9142 w 12796"/>
                <a:gd name="connsiteY6" fmla="*/ 35792 h 36111"/>
                <a:gd name="connsiteX7" fmla="*/ 11142 w 12796"/>
                <a:gd name="connsiteY7" fmla="*/ 35792 h 36111"/>
                <a:gd name="connsiteX8" fmla="*/ 12666 w 12796"/>
                <a:gd name="connsiteY8" fmla="*/ 33696 h 36111"/>
                <a:gd name="connsiteX9" fmla="*/ 12666 w 12796"/>
                <a:gd name="connsiteY9" fmla="*/ 31124 h 36111"/>
                <a:gd name="connsiteX10" fmla="*/ 12666 w 12796"/>
                <a:gd name="connsiteY10" fmla="*/ 23028 h 36111"/>
                <a:gd name="connsiteX11" fmla="*/ 12000 w 12796"/>
                <a:gd name="connsiteY11" fmla="*/ 6836 h 36111"/>
                <a:gd name="connsiteX12" fmla="*/ 11047 w 12796"/>
                <a:gd name="connsiteY12" fmla="*/ 1787 h 36111"/>
                <a:gd name="connsiteX13" fmla="*/ 5809 w 12796"/>
                <a:gd name="connsiteY13" fmla="*/ -118 h 3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6" h="36111">
                  <a:moveTo>
                    <a:pt x="5809" y="-118"/>
                  </a:moveTo>
                  <a:cubicBezTo>
                    <a:pt x="3684" y="-489"/>
                    <a:pt x="1656" y="930"/>
                    <a:pt x="1284" y="3054"/>
                  </a:cubicBezTo>
                  <a:cubicBezTo>
                    <a:pt x="1236" y="3359"/>
                    <a:pt x="1217" y="3674"/>
                    <a:pt x="1236" y="3978"/>
                  </a:cubicBezTo>
                  <a:cubicBezTo>
                    <a:pt x="141" y="12094"/>
                    <a:pt x="-240" y="20276"/>
                    <a:pt x="93" y="28457"/>
                  </a:cubicBezTo>
                  <a:cubicBezTo>
                    <a:pt x="36" y="30334"/>
                    <a:pt x="532" y="32191"/>
                    <a:pt x="1522" y="33791"/>
                  </a:cubicBezTo>
                  <a:cubicBezTo>
                    <a:pt x="2418" y="34858"/>
                    <a:pt x="3665" y="35573"/>
                    <a:pt x="5046" y="35792"/>
                  </a:cubicBezTo>
                  <a:cubicBezTo>
                    <a:pt x="6409" y="35982"/>
                    <a:pt x="7780" y="35982"/>
                    <a:pt x="9142" y="35792"/>
                  </a:cubicBezTo>
                  <a:cubicBezTo>
                    <a:pt x="9799" y="35944"/>
                    <a:pt x="10485" y="35944"/>
                    <a:pt x="11142" y="35792"/>
                  </a:cubicBezTo>
                  <a:cubicBezTo>
                    <a:pt x="11952" y="35373"/>
                    <a:pt x="12524" y="34601"/>
                    <a:pt x="12666" y="33696"/>
                  </a:cubicBezTo>
                  <a:cubicBezTo>
                    <a:pt x="12809" y="32848"/>
                    <a:pt x="12809" y="31972"/>
                    <a:pt x="12666" y="31124"/>
                  </a:cubicBezTo>
                  <a:lnTo>
                    <a:pt x="12666" y="23028"/>
                  </a:lnTo>
                  <a:cubicBezTo>
                    <a:pt x="12828" y="17618"/>
                    <a:pt x="12600" y="12208"/>
                    <a:pt x="12000" y="6836"/>
                  </a:cubicBezTo>
                  <a:cubicBezTo>
                    <a:pt x="12000" y="5216"/>
                    <a:pt x="11428" y="3502"/>
                    <a:pt x="11047" y="1787"/>
                  </a:cubicBezTo>
                  <a:cubicBezTo>
                    <a:pt x="10666" y="73"/>
                    <a:pt x="7809" y="-213"/>
                    <a:pt x="5809" y="-118"/>
                  </a:cubicBezTo>
                  <a:close/>
                </a:path>
              </a:pathLst>
            </a:custGeom>
            <a:solidFill>
              <a:srgbClr val="04A9D3"/>
            </a:solidFill>
            <a:ln w="9525" cap="flat">
              <a:noFill/>
              <a:prstDash val="solid"/>
              <a:miter/>
            </a:ln>
          </p:spPr>
          <p:txBody>
            <a:bodyPr rtlCol="0" anchor="ctr"/>
            <a:lstStyle/>
            <a:p>
              <a:endParaRPr lang="en-IN"/>
            </a:p>
          </p:txBody>
        </p:sp>
        <p:sp>
          <p:nvSpPr>
            <p:cNvPr id="479" name="Freeform: Shape 478">
              <a:extLst>
                <a:ext uri="{FF2B5EF4-FFF2-40B4-BE49-F238E27FC236}">
                  <a16:creationId xmlns:a16="http://schemas.microsoft.com/office/drawing/2014/main" xmlns="" id="{F95A48B3-E882-B886-FA7B-C44A01C149A5}"/>
                </a:ext>
              </a:extLst>
            </p:cNvPr>
            <p:cNvSpPr/>
            <p:nvPr/>
          </p:nvSpPr>
          <p:spPr>
            <a:xfrm>
              <a:off x="1321223" y="1561480"/>
              <a:ext cx="23134" cy="8237"/>
            </a:xfrm>
            <a:custGeom>
              <a:avLst/>
              <a:gdLst>
                <a:gd name="connsiteX0" fmla="*/ 1585 w 23134"/>
                <a:gd name="connsiteY0" fmla="*/ 6824 h 8237"/>
                <a:gd name="connsiteX1" fmla="*/ 4728 w 23134"/>
                <a:gd name="connsiteY1" fmla="*/ 7967 h 8237"/>
                <a:gd name="connsiteX2" fmla="*/ 18635 w 23134"/>
                <a:gd name="connsiteY2" fmla="*/ 7301 h 8237"/>
                <a:gd name="connsiteX3" fmla="*/ 23112 w 23134"/>
                <a:gd name="connsiteY3" fmla="*/ 7301 h 8237"/>
                <a:gd name="connsiteX4" fmla="*/ 22254 w 23134"/>
                <a:gd name="connsiteY4" fmla="*/ 5967 h 8237"/>
                <a:gd name="connsiteX5" fmla="*/ 12729 w 23134"/>
                <a:gd name="connsiteY5" fmla="*/ 1776 h 8237"/>
                <a:gd name="connsiteX6" fmla="*/ 4824 w 23134"/>
                <a:gd name="connsiteY6" fmla="*/ -34 h 8237"/>
                <a:gd name="connsiteX7" fmla="*/ 2347 w 23134"/>
                <a:gd name="connsiteY7" fmla="*/ -34 h 8237"/>
                <a:gd name="connsiteX8" fmla="*/ 328 w 23134"/>
                <a:gd name="connsiteY8" fmla="*/ 5253 h 8237"/>
                <a:gd name="connsiteX9" fmla="*/ 1585 w 23134"/>
                <a:gd name="connsiteY9" fmla="*/ 6824 h 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237">
                  <a:moveTo>
                    <a:pt x="1585" y="6824"/>
                  </a:moveTo>
                  <a:cubicBezTo>
                    <a:pt x="2462" y="7577"/>
                    <a:pt x="3576" y="7977"/>
                    <a:pt x="4728" y="7967"/>
                  </a:cubicBezTo>
                  <a:cubicBezTo>
                    <a:pt x="9396" y="8444"/>
                    <a:pt x="14253" y="6920"/>
                    <a:pt x="18635" y="7301"/>
                  </a:cubicBezTo>
                  <a:cubicBezTo>
                    <a:pt x="20121" y="7491"/>
                    <a:pt x="21626" y="7491"/>
                    <a:pt x="23112" y="7301"/>
                  </a:cubicBezTo>
                  <a:cubicBezTo>
                    <a:pt x="23112" y="6824"/>
                    <a:pt x="23112" y="6253"/>
                    <a:pt x="22254" y="5967"/>
                  </a:cubicBezTo>
                  <a:cubicBezTo>
                    <a:pt x="19206" y="4300"/>
                    <a:pt x="16015" y="2900"/>
                    <a:pt x="12729" y="1776"/>
                  </a:cubicBezTo>
                  <a:cubicBezTo>
                    <a:pt x="10205" y="757"/>
                    <a:pt x="7538" y="147"/>
                    <a:pt x="4824" y="-34"/>
                  </a:cubicBezTo>
                  <a:cubicBezTo>
                    <a:pt x="4004" y="-224"/>
                    <a:pt x="3166" y="-224"/>
                    <a:pt x="2347" y="-34"/>
                  </a:cubicBezTo>
                  <a:cubicBezTo>
                    <a:pt x="328" y="871"/>
                    <a:pt x="-577" y="3233"/>
                    <a:pt x="328" y="5253"/>
                  </a:cubicBezTo>
                  <a:cubicBezTo>
                    <a:pt x="604" y="5872"/>
                    <a:pt x="1042" y="6415"/>
                    <a:pt x="1585" y="6824"/>
                  </a:cubicBezTo>
                  <a:close/>
                </a:path>
              </a:pathLst>
            </a:custGeom>
            <a:solidFill>
              <a:srgbClr val="9E489B"/>
            </a:solidFill>
            <a:ln w="9525" cap="flat">
              <a:noFill/>
              <a:prstDash val="solid"/>
              <a:miter/>
            </a:ln>
          </p:spPr>
          <p:txBody>
            <a:bodyPr rtlCol="0" anchor="ctr"/>
            <a:lstStyle/>
            <a:p>
              <a:endParaRPr lang="en-IN"/>
            </a:p>
          </p:txBody>
        </p:sp>
        <p:sp>
          <p:nvSpPr>
            <p:cNvPr id="480" name="Freeform: Shape 479">
              <a:extLst>
                <a:ext uri="{FF2B5EF4-FFF2-40B4-BE49-F238E27FC236}">
                  <a16:creationId xmlns:a16="http://schemas.microsoft.com/office/drawing/2014/main" xmlns="" id="{D6ACAF37-C476-080B-A857-3A5CCDBE5C4A}"/>
                </a:ext>
              </a:extLst>
            </p:cNvPr>
            <p:cNvSpPr/>
            <p:nvPr/>
          </p:nvSpPr>
          <p:spPr>
            <a:xfrm>
              <a:off x="1317318" y="1573338"/>
              <a:ext cx="27070" cy="7384"/>
            </a:xfrm>
            <a:custGeom>
              <a:avLst/>
              <a:gdLst>
                <a:gd name="connsiteX0" fmla="*/ 1300 w 27070"/>
                <a:gd name="connsiteY0" fmla="*/ 6206 h 7384"/>
                <a:gd name="connsiteX1" fmla="*/ 4919 w 27070"/>
                <a:gd name="connsiteY1" fmla="*/ 7158 h 7384"/>
                <a:gd name="connsiteX2" fmla="*/ 12920 w 27070"/>
                <a:gd name="connsiteY2" fmla="*/ 6587 h 7384"/>
                <a:gd name="connsiteX3" fmla="*/ 16349 w 27070"/>
                <a:gd name="connsiteY3" fmla="*/ 5825 h 7384"/>
                <a:gd name="connsiteX4" fmla="*/ 25112 w 27070"/>
                <a:gd name="connsiteY4" fmla="*/ 6301 h 7384"/>
                <a:gd name="connsiteX5" fmla="*/ 26446 w 27070"/>
                <a:gd name="connsiteY5" fmla="*/ 6301 h 7384"/>
                <a:gd name="connsiteX6" fmla="*/ 27017 w 27070"/>
                <a:gd name="connsiteY6" fmla="*/ 5254 h 7384"/>
                <a:gd name="connsiteX7" fmla="*/ 26446 w 27070"/>
                <a:gd name="connsiteY7" fmla="*/ 5254 h 7384"/>
                <a:gd name="connsiteX8" fmla="*/ 14444 w 27070"/>
                <a:gd name="connsiteY8" fmla="*/ 777 h 7384"/>
                <a:gd name="connsiteX9" fmla="*/ 6348 w 27070"/>
                <a:gd name="connsiteY9" fmla="*/ -176 h 7384"/>
                <a:gd name="connsiteX10" fmla="*/ 2919 w 27070"/>
                <a:gd name="connsiteY10" fmla="*/ 396 h 7384"/>
                <a:gd name="connsiteX11" fmla="*/ 1300 w 27070"/>
                <a:gd name="connsiteY11" fmla="*/ 6206 h 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0" h="7384">
                  <a:moveTo>
                    <a:pt x="1300" y="6206"/>
                  </a:moveTo>
                  <a:cubicBezTo>
                    <a:pt x="2376" y="6892"/>
                    <a:pt x="3643" y="7225"/>
                    <a:pt x="4919" y="7158"/>
                  </a:cubicBezTo>
                  <a:cubicBezTo>
                    <a:pt x="7596" y="7311"/>
                    <a:pt x="10291" y="7111"/>
                    <a:pt x="12920" y="6587"/>
                  </a:cubicBezTo>
                  <a:lnTo>
                    <a:pt x="16349" y="5825"/>
                  </a:lnTo>
                  <a:cubicBezTo>
                    <a:pt x="19273" y="5368"/>
                    <a:pt x="22255" y="5530"/>
                    <a:pt x="25112" y="6301"/>
                  </a:cubicBezTo>
                  <a:cubicBezTo>
                    <a:pt x="25550" y="6396"/>
                    <a:pt x="26008" y="6396"/>
                    <a:pt x="26446" y="6301"/>
                  </a:cubicBezTo>
                  <a:cubicBezTo>
                    <a:pt x="26446" y="6301"/>
                    <a:pt x="27208" y="5634"/>
                    <a:pt x="27017" y="5254"/>
                  </a:cubicBezTo>
                  <a:lnTo>
                    <a:pt x="26446" y="5254"/>
                  </a:lnTo>
                  <a:cubicBezTo>
                    <a:pt x="22617" y="3339"/>
                    <a:pt x="18587" y="1844"/>
                    <a:pt x="14444" y="777"/>
                  </a:cubicBezTo>
                  <a:cubicBezTo>
                    <a:pt x="11796" y="129"/>
                    <a:pt x="9072" y="-195"/>
                    <a:pt x="6348" y="-176"/>
                  </a:cubicBezTo>
                  <a:cubicBezTo>
                    <a:pt x="5186" y="-128"/>
                    <a:pt x="4033" y="62"/>
                    <a:pt x="2919" y="396"/>
                  </a:cubicBezTo>
                  <a:cubicBezTo>
                    <a:pt x="252" y="967"/>
                    <a:pt x="-1272" y="4206"/>
                    <a:pt x="1300" y="6206"/>
                  </a:cubicBezTo>
                  <a:close/>
                </a:path>
              </a:pathLst>
            </a:custGeom>
            <a:solidFill>
              <a:srgbClr val="9E489B"/>
            </a:solidFill>
            <a:ln w="9525" cap="flat">
              <a:noFill/>
              <a:prstDash val="solid"/>
              <a:miter/>
            </a:ln>
          </p:spPr>
          <p:txBody>
            <a:bodyPr rtlCol="0" anchor="ctr"/>
            <a:lstStyle/>
            <a:p>
              <a:endParaRPr lang="en-IN"/>
            </a:p>
          </p:txBody>
        </p:sp>
        <p:sp>
          <p:nvSpPr>
            <p:cNvPr id="481" name="Freeform: Shape 480">
              <a:extLst>
                <a:ext uri="{FF2B5EF4-FFF2-40B4-BE49-F238E27FC236}">
                  <a16:creationId xmlns:a16="http://schemas.microsoft.com/office/drawing/2014/main" xmlns="" id="{2CC8100F-5A65-B93A-01BE-B068CF227C88}"/>
                </a:ext>
              </a:extLst>
            </p:cNvPr>
            <p:cNvSpPr/>
            <p:nvPr/>
          </p:nvSpPr>
          <p:spPr>
            <a:xfrm>
              <a:off x="1319497" y="1582304"/>
              <a:ext cx="26923" cy="9001"/>
            </a:xfrm>
            <a:custGeom>
              <a:avLst/>
              <a:gdLst>
                <a:gd name="connsiteX0" fmla="*/ 2454 w 26923"/>
                <a:gd name="connsiteY0" fmla="*/ 8289 h 9001"/>
                <a:gd name="connsiteX1" fmla="*/ 8073 w 26923"/>
                <a:gd name="connsiteY1" fmla="*/ 8289 h 9001"/>
                <a:gd name="connsiteX2" fmla="*/ 11407 w 26923"/>
                <a:gd name="connsiteY2" fmla="*/ 6955 h 9001"/>
                <a:gd name="connsiteX3" fmla="*/ 21504 w 26923"/>
                <a:gd name="connsiteY3" fmla="*/ 5812 h 9001"/>
                <a:gd name="connsiteX4" fmla="*/ 23694 w 26923"/>
                <a:gd name="connsiteY4" fmla="*/ 5812 h 9001"/>
                <a:gd name="connsiteX5" fmla="*/ 25409 w 26923"/>
                <a:gd name="connsiteY5" fmla="*/ 5050 h 9001"/>
                <a:gd name="connsiteX6" fmla="*/ 26838 w 26923"/>
                <a:gd name="connsiteY6" fmla="*/ 3812 h 9001"/>
                <a:gd name="connsiteX7" fmla="*/ 25504 w 26923"/>
                <a:gd name="connsiteY7" fmla="*/ 1621 h 9001"/>
                <a:gd name="connsiteX8" fmla="*/ 21504 w 26923"/>
                <a:gd name="connsiteY8" fmla="*/ 573 h 9001"/>
                <a:gd name="connsiteX9" fmla="*/ 3311 w 26923"/>
                <a:gd name="connsiteY9" fmla="*/ 573 h 9001"/>
                <a:gd name="connsiteX10" fmla="*/ 1025 w 26923"/>
                <a:gd name="connsiteY10" fmla="*/ 1526 h 9001"/>
                <a:gd name="connsiteX11" fmla="*/ 2454 w 26923"/>
                <a:gd name="connsiteY11" fmla="*/ 8289 h 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3" h="9001">
                  <a:moveTo>
                    <a:pt x="2454" y="8289"/>
                  </a:moveTo>
                  <a:cubicBezTo>
                    <a:pt x="4254" y="9003"/>
                    <a:pt x="6273" y="9003"/>
                    <a:pt x="8073" y="8289"/>
                  </a:cubicBezTo>
                  <a:lnTo>
                    <a:pt x="11407" y="6955"/>
                  </a:lnTo>
                  <a:cubicBezTo>
                    <a:pt x="14703" y="6098"/>
                    <a:pt x="18103" y="5717"/>
                    <a:pt x="21504" y="5812"/>
                  </a:cubicBezTo>
                  <a:lnTo>
                    <a:pt x="23694" y="5812"/>
                  </a:lnTo>
                  <a:lnTo>
                    <a:pt x="25409" y="5050"/>
                  </a:lnTo>
                  <a:cubicBezTo>
                    <a:pt x="25980" y="5050"/>
                    <a:pt x="26647" y="4479"/>
                    <a:pt x="26838" y="3812"/>
                  </a:cubicBezTo>
                  <a:cubicBezTo>
                    <a:pt x="27028" y="3145"/>
                    <a:pt x="26838" y="2097"/>
                    <a:pt x="25504" y="1621"/>
                  </a:cubicBezTo>
                  <a:cubicBezTo>
                    <a:pt x="24247" y="1040"/>
                    <a:pt x="22885" y="688"/>
                    <a:pt x="21504" y="573"/>
                  </a:cubicBezTo>
                  <a:cubicBezTo>
                    <a:pt x="15484" y="-427"/>
                    <a:pt x="9331" y="-427"/>
                    <a:pt x="3311" y="573"/>
                  </a:cubicBezTo>
                  <a:cubicBezTo>
                    <a:pt x="2492" y="735"/>
                    <a:pt x="1711" y="1059"/>
                    <a:pt x="1025" y="1526"/>
                  </a:cubicBezTo>
                  <a:cubicBezTo>
                    <a:pt x="-1166" y="3621"/>
                    <a:pt x="453" y="7146"/>
                    <a:pt x="2454" y="8289"/>
                  </a:cubicBezTo>
                  <a:close/>
                </a:path>
              </a:pathLst>
            </a:custGeom>
            <a:solidFill>
              <a:srgbClr val="9E489B"/>
            </a:solidFill>
            <a:ln w="9525" cap="flat">
              <a:noFill/>
              <a:prstDash val="solid"/>
              <a:miter/>
            </a:ln>
          </p:spPr>
          <p:txBody>
            <a:bodyPr rtlCol="0" anchor="ctr"/>
            <a:lstStyle/>
            <a:p>
              <a:endParaRPr lang="en-IN"/>
            </a:p>
          </p:txBody>
        </p:sp>
        <p:sp>
          <p:nvSpPr>
            <p:cNvPr id="482" name="Freeform: Shape 481">
              <a:extLst>
                <a:ext uri="{FF2B5EF4-FFF2-40B4-BE49-F238E27FC236}">
                  <a16:creationId xmlns:a16="http://schemas.microsoft.com/office/drawing/2014/main" xmlns="" id="{3C2AAFCF-2807-B0AD-F072-33F96E306073}"/>
                </a:ext>
              </a:extLst>
            </p:cNvPr>
            <p:cNvSpPr/>
            <p:nvPr/>
          </p:nvSpPr>
          <p:spPr>
            <a:xfrm>
              <a:off x="1323501" y="1593908"/>
              <a:ext cx="25524" cy="11506"/>
            </a:xfrm>
            <a:custGeom>
              <a:avLst/>
              <a:gdLst>
                <a:gd name="connsiteX0" fmla="*/ 641 w 25524"/>
                <a:gd name="connsiteY0" fmla="*/ 9925 h 11506"/>
                <a:gd name="connsiteX1" fmla="*/ 2355 w 25524"/>
                <a:gd name="connsiteY1" fmla="*/ 10973 h 11506"/>
                <a:gd name="connsiteX2" fmla="*/ 6451 w 25524"/>
                <a:gd name="connsiteY2" fmla="*/ 10973 h 11506"/>
                <a:gd name="connsiteX3" fmla="*/ 9594 w 25524"/>
                <a:gd name="connsiteY3" fmla="*/ 8687 h 11506"/>
                <a:gd name="connsiteX4" fmla="*/ 14357 w 25524"/>
                <a:gd name="connsiteY4" fmla="*/ 5449 h 11506"/>
                <a:gd name="connsiteX5" fmla="*/ 19596 w 25524"/>
                <a:gd name="connsiteY5" fmla="*/ 2591 h 11506"/>
                <a:gd name="connsiteX6" fmla="*/ 25501 w 25524"/>
                <a:gd name="connsiteY6" fmla="*/ 1829 h 11506"/>
                <a:gd name="connsiteX7" fmla="*/ 22453 w 25524"/>
                <a:gd name="connsiteY7" fmla="*/ 972 h 11506"/>
                <a:gd name="connsiteX8" fmla="*/ 14071 w 25524"/>
                <a:gd name="connsiteY8" fmla="*/ -171 h 11506"/>
                <a:gd name="connsiteX9" fmla="*/ 11499 w 25524"/>
                <a:gd name="connsiteY9" fmla="*/ -171 h 11506"/>
                <a:gd name="connsiteX10" fmla="*/ 8451 w 25524"/>
                <a:gd name="connsiteY10" fmla="*/ 496 h 11506"/>
                <a:gd name="connsiteX11" fmla="*/ 5784 w 25524"/>
                <a:gd name="connsiteY11" fmla="*/ 1258 h 11506"/>
                <a:gd name="connsiteX12" fmla="*/ 736 w 25524"/>
                <a:gd name="connsiteY12" fmla="*/ 4115 h 11506"/>
                <a:gd name="connsiteX13" fmla="*/ 641 w 25524"/>
                <a:gd name="connsiteY13" fmla="*/ 9925 h 1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24" h="11506">
                  <a:moveTo>
                    <a:pt x="641" y="9925"/>
                  </a:moveTo>
                  <a:cubicBezTo>
                    <a:pt x="1069" y="10468"/>
                    <a:pt x="1679" y="10840"/>
                    <a:pt x="2355" y="10973"/>
                  </a:cubicBezTo>
                  <a:cubicBezTo>
                    <a:pt x="3679" y="11449"/>
                    <a:pt x="5127" y="11449"/>
                    <a:pt x="6451" y="10973"/>
                  </a:cubicBezTo>
                  <a:cubicBezTo>
                    <a:pt x="7632" y="10411"/>
                    <a:pt x="8699" y="9640"/>
                    <a:pt x="9594" y="8687"/>
                  </a:cubicBezTo>
                  <a:cubicBezTo>
                    <a:pt x="11118" y="7544"/>
                    <a:pt x="12737" y="6496"/>
                    <a:pt x="14357" y="5449"/>
                  </a:cubicBezTo>
                  <a:cubicBezTo>
                    <a:pt x="16033" y="4363"/>
                    <a:pt x="17776" y="3410"/>
                    <a:pt x="19596" y="2591"/>
                  </a:cubicBezTo>
                  <a:cubicBezTo>
                    <a:pt x="21472" y="1867"/>
                    <a:pt x="23501" y="1610"/>
                    <a:pt x="25501" y="1829"/>
                  </a:cubicBezTo>
                  <a:cubicBezTo>
                    <a:pt x="24463" y="1629"/>
                    <a:pt x="23444" y="1343"/>
                    <a:pt x="22453" y="972"/>
                  </a:cubicBezTo>
                  <a:cubicBezTo>
                    <a:pt x="19738" y="162"/>
                    <a:pt x="16909" y="-228"/>
                    <a:pt x="14071" y="-171"/>
                  </a:cubicBezTo>
                  <a:lnTo>
                    <a:pt x="11499" y="-171"/>
                  </a:lnTo>
                  <a:cubicBezTo>
                    <a:pt x="10461" y="-38"/>
                    <a:pt x="9442" y="181"/>
                    <a:pt x="8451" y="496"/>
                  </a:cubicBezTo>
                  <a:lnTo>
                    <a:pt x="5784" y="1258"/>
                  </a:lnTo>
                  <a:cubicBezTo>
                    <a:pt x="4165" y="1829"/>
                    <a:pt x="1688" y="2496"/>
                    <a:pt x="736" y="4115"/>
                  </a:cubicBezTo>
                  <a:cubicBezTo>
                    <a:pt x="-245" y="5915"/>
                    <a:pt x="-274" y="8087"/>
                    <a:pt x="641" y="9925"/>
                  </a:cubicBezTo>
                  <a:close/>
                </a:path>
              </a:pathLst>
            </a:custGeom>
            <a:solidFill>
              <a:srgbClr val="9E489B"/>
            </a:solidFill>
            <a:ln w="9525" cap="flat">
              <a:noFill/>
              <a:prstDash val="solid"/>
              <a:miter/>
            </a:ln>
          </p:spPr>
          <p:txBody>
            <a:bodyPr rtlCol="0" anchor="ctr"/>
            <a:lstStyle/>
            <a:p>
              <a:endParaRPr lang="en-IN"/>
            </a:p>
          </p:txBody>
        </p:sp>
        <p:sp>
          <p:nvSpPr>
            <p:cNvPr id="483" name="Freeform: Shape 482">
              <a:extLst>
                <a:ext uri="{FF2B5EF4-FFF2-40B4-BE49-F238E27FC236}">
                  <a16:creationId xmlns:a16="http://schemas.microsoft.com/office/drawing/2014/main" xmlns="" id="{2F579444-A368-AE5C-4BA6-CDDC2FA48627}"/>
                </a:ext>
              </a:extLst>
            </p:cNvPr>
            <p:cNvSpPr/>
            <p:nvPr/>
          </p:nvSpPr>
          <p:spPr>
            <a:xfrm>
              <a:off x="1352931" y="1557218"/>
              <a:ext cx="28403" cy="15263"/>
            </a:xfrm>
            <a:custGeom>
              <a:avLst/>
              <a:gdLst>
                <a:gd name="connsiteX0" fmla="*/ 12169 w 28403"/>
                <a:gd name="connsiteY0" fmla="*/ 9944 h 15263"/>
                <a:gd name="connsiteX1" fmla="*/ 17408 w 28403"/>
                <a:gd name="connsiteY1" fmla="*/ 9944 h 15263"/>
                <a:gd name="connsiteX2" fmla="*/ 20837 w 28403"/>
                <a:gd name="connsiteY2" fmla="*/ 9468 h 15263"/>
                <a:gd name="connsiteX3" fmla="*/ 26266 w 28403"/>
                <a:gd name="connsiteY3" fmla="*/ 7658 h 15263"/>
                <a:gd name="connsiteX4" fmla="*/ 28266 w 28403"/>
                <a:gd name="connsiteY4" fmla="*/ 2609 h 15263"/>
                <a:gd name="connsiteX5" fmla="*/ 25599 w 28403"/>
                <a:gd name="connsiteY5" fmla="*/ 38 h 15263"/>
                <a:gd name="connsiteX6" fmla="*/ 21789 w 28403"/>
                <a:gd name="connsiteY6" fmla="*/ 38 h 15263"/>
                <a:gd name="connsiteX7" fmla="*/ 16931 w 28403"/>
                <a:gd name="connsiteY7" fmla="*/ 609 h 15263"/>
                <a:gd name="connsiteX8" fmla="*/ 13693 w 28403"/>
                <a:gd name="connsiteY8" fmla="*/ 1752 h 15263"/>
                <a:gd name="connsiteX9" fmla="*/ 929 w 28403"/>
                <a:gd name="connsiteY9" fmla="*/ 12325 h 15263"/>
                <a:gd name="connsiteX10" fmla="*/ -23 w 28403"/>
                <a:gd name="connsiteY10" fmla="*/ 15087 h 15263"/>
                <a:gd name="connsiteX11" fmla="*/ 5406 w 28403"/>
                <a:gd name="connsiteY11" fmla="*/ 12897 h 15263"/>
                <a:gd name="connsiteX12" fmla="*/ 12169 w 28403"/>
                <a:gd name="connsiteY12" fmla="*/ 9944 h 15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3" h="15263">
                  <a:moveTo>
                    <a:pt x="12169" y="9944"/>
                  </a:moveTo>
                  <a:lnTo>
                    <a:pt x="17408" y="9944"/>
                  </a:lnTo>
                  <a:lnTo>
                    <a:pt x="20837" y="9468"/>
                  </a:lnTo>
                  <a:cubicBezTo>
                    <a:pt x="22761" y="9296"/>
                    <a:pt x="24627" y="8677"/>
                    <a:pt x="26266" y="7658"/>
                  </a:cubicBezTo>
                  <a:cubicBezTo>
                    <a:pt x="27895" y="6543"/>
                    <a:pt x="28695" y="4543"/>
                    <a:pt x="28266" y="2609"/>
                  </a:cubicBezTo>
                  <a:cubicBezTo>
                    <a:pt x="27771" y="1419"/>
                    <a:pt x="26809" y="495"/>
                    <a:pt x="25599" y="38"/>
                  </a:cubicBezTo>
                  <a:cubicBezTo>
                    <a:pt x="24342" y="-248"/>
                    <a:pt x="23046" y="-248"/>
                    <a:pt x="21789" y="38"/>
                  </a:cubicBezTo>
                  <a:cubicBezTo>
                    <a:pt x="20151" y="38"/>
                    <a:pt x="18522" y="228"/>
                    <a:pt x="16931" y="609"/>
                  </a:cubicBezTo>
                  <a:cubicBezTo>
                    <a:pt x="15817" y="895"/>
                    <a:pt x="14741" y="1276"/>
                    <a:pt x="13693" y="1752"/>
                  </a:cubicBezTo>
                  <a:cubicBezTo>
                    <a:pt x="8492" y="3933"/>
                    <a:pt x="4044" y="7620"/>
                    <a:pt x="929" y="12325"/>
                  </a:cubicBezTo>
                  <a:cubicBezTo>
                    <a:pt x="339" y="13125"/>
                    <a:pt x="5" y="14087"/>
                    <a:pt x="-23" y="15087"/>
                  </a:cubicBezTo>
                  <a:cubicBezTo>
                    <a:pt x="1910" y="14725"/>
                    <a:pt x="3758" y="13982"/>
                    <a:pt x="5406" y="12897"/>
                  </a:cubicBezTo>
                  <a:cubicBezTo>
                    <a:pt x="7492" y="11563"/>
                    <a:pt x="9768" y="10563"/>
                    <a:pt x="12169" y="9944"/>
                  </a:cubicBezTo>
                  <a:close/>
                </a:path>
              </a:pathLst>
            </a:custGeom>
            <a:solidFill>
              <a:srgbClr val="9E489B"/>
            </a:solidFill>
            <a:ln w="9525" cap="flat">
              <a:noFill/>
              <a:prstDash val="solid"/>
              <a:miter/>
            </a:ln>
          </p:spPr>
          <p:txBody>
            <a:bodyPr rtlCol="0" anchor="ctr"/>
            <a:lstStyle/>
            <a:p>
              <a:endParaRPr lang="en-IN"/>
            </a:p>
          </p:txBody>
        </p:sp>
        <p:sp>
          <p:nvSpPr>
            <p:cNvPr id="484" name="Freeform: Shape 483">
              <a:extLst>
                <a:ext uri="{FF2B5EF4-FFF2-40B4-BE49-F238E27FC236}">
                  <a16:creationId xmlns:a16="http://schemas.microsoft.com/office/drawing/2014/main" xmlns="" id="{86B4040C-C153-546C-F9BA-B116722A9B20}"/>
                </a:ext>
              </a:extLst>
            </p:cNvPr>
            <p:cNvSpPr/>
            <p:nvPr/>
          </p:nvSpPr>
          <p:spPr>
            <a:xfrm>
              <a:off x="1352454" y="1573307"/>
              <a:ext cx="26627" cy="6410"/>
            </a:xfrm>
            <a:custGeom>
              <a:avLst/>
              <a:gdLst>
                <a:gd name="connsiteX0" fmla="*/ 6359 w 26627"/>
                <a:gd name="connsiteY0" fmla="*/ 1951 h 6410"/>
                <a:gd name="connsiteX1" fmla="*/ 10454 w 26627"/>
                <a:gd name="connsiteY1" fmla="*/ 617 h 6410"/>
                <a:gd name="connsiteX2" fmla="*/ 21027 w 26627"/>
                <a:gd name="connsiteY2" fmla="*/ 46 h 6410"/>
                <a:gd name="connsiteX3" fmla="*/ 24266 w 26627"/>
                <a:gd name="connsiteY3" fmla="*/ 808 h 6410"/>
                <a:gd name="connsiteX4" fmla="*/ 26361 w 26627"/>
                <a:gd name="connsiteY4" fmla="*/ 3761 h 6410"/>
                <a:gd name="connsiteX5" fmla="*/ 26361 w 26627"/>
                <a:gd name="connsiteY5" fmla="*/ 5475 h 6410"/>
                <a:gd name="connsiteX6" fmla="*/ 25218 w 26627"/>
                <a:gd name="connsiteY6" fmla="*/ 6047 h 6410"/>
                <a:gd name="connsiteX7" fmla="*/ 12836 w 26627"/>
                <a:gd name="connsiteY7" fmla="*/ 5189 h 6410"/>
                <a:gd name="connsiteX8" fmla="*/ 7787 w 26627"/>
                <a:gd name="connsiteY8" fmla="*/ 5189 h 6410"/>
                <a:gd name="connsiteX9" fmla="*/ 3787 w 26627"/>
                <a:gd name="connsiteY9" fmla="*/ 5189 h 6410"/>
                <a:gd name="connsiteX10" fmla="*/ -23 w 26627"/>
                <a:gd name="connsiteY10" fmla="*/ 5189 h 6410"/>
                <a:gd name="connsiteX11" fmla="*/ 6359 w 26627"/>
                <a:gd name="connsiteY11" fmla="*/ 1951 h 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27" h="6410">
                  <a:moveTo>
                    <a:pt x="6359" y="1951"/>
                  </a:moveTo>
                  <a:cubicBezTo>
                    <a:pt x="7692" y="1408"/>
                    <a:pt x="9054" y="960"/>
                    <a:pt x="10454" y="617"/>
                  </a:cubicBezTo>
                  <a:cubicBezTo>
                    <a:pt x="13921" y="-192"/>
                    <a:pt x="17493" y="-383"/>
                    <a:pt x="21027" y="46"/>
                  </a:cubicBezTo>
                  <a:cubicBezTo>
                    <a:pt x="22151" y="46"/>
                    <a:pt x="23256" y="313"/>
                    <a:pt x="24266" y="808"/>
                  </a:cubicBezTo>
                  <a:cubicBezTo>
                    <a:pt x="25399" y="1399"/>
                    <a:pt x="26171" y="2494"/>
                    <a:pt x="26361" y="3761"/>
                  </a:cubicBezTo>
                  <a:cubicBezTo>
                    <a:pt x="26685" y="4285"/>
                    <a:pt x="26685" y="4951"/>
                    <a:pt x="26361" y="5475"/>
                  </a:cubicBezTo>
                  <a:cubicBezTo>
                    <a:pt x="26056" y="5790"/>
                    <a:pt x="25656" y="5990"/>
                    <a:pt x="25218" y="6047"/>
                  </a:cubicBezTo>
                  <a:cubicBezTo>
                    <a:pt x="21075" y="6466"/>
                    <a:pt x="16884" y="6180"/>
                    <a:pt x="12836" y="5189"/>
                  </a:cubicBezTo>
                  <a:cubicBezTo>
                    <a:pt x="11150" y="5094"/>
                    <a:pt x="9473" y="5094"/>
                    <a:pt x="7787" y="5189"/>
                  </a:cubicBezTo>
                  <a:lnTo>
                    <a:pt x="3787" y="5189"/>
                  </a:lnTo>
                  <a:cubicBezTo>
                    <a:pt x="2520" y="5332"/>
                    <a:pt x="1244" y="5332"/>
                    <a:pt x="-23" y="5189"/>
                  </a:cubicBezTo>
                  <a:cubicBezTo>
                    <a:pt x="1987" y="3904"/>
                    <a:pt x="4130" y="2818"/>
                    <a:pt x="6359" y="1951"/>
                  </a:cubicBezTo>
                  <a:close/>
                </a:path>
              </a:pathLst>
            </a:custGeom>
            <a:solidFill>
              <a:srgbClr val="9E489B"/>
            </a:solidFill>
            <a:ln w="9525" cap="flat">
              <a:noFill/>
              <a:prstDash val="solid"/>
              <a:miter/>
            </a:ln>
          </p:spPr>
          <p:txBody>
            <a:bodyPr rtlCol="0" anchor="ctr"/>
            <a:lstStyle/>
            <a:p>
              <a:endParaRPr lang="en-IN"/>
            </a:p>
          </p:txBody>
        </p:sp>
        <p:sp>
          <p:nvSpPr>
            <p:cNvPr id="485" name="Freeform: Shape 484">
              <a:extLst>
                <a:ext uri="{FF2B5EF4-FFF2-40B4-BE49-F238E27FC236}">
                  <a16:creationId xmlns:a16="http://schemas.microsoft.com/office/drawing/2014/main" xmlns="" id="{90117870-FB22-AE96-B704-70F038C85AFF}"/>
                </a:ext>
              </a:extLst>
            </p:cNvPr>
            <p:cNvSpPr/>
            <p:nvPr/>
          </p:nvSpPr>
          <p:spPr>
            <a:xfrm>
              <a:off x="1354940" y="1584313"/>
              <a:ext cx="26303" cy="7857"/>
            </a:xfrm>
            <a:custGeom>
              <a:avLst/>
              <a:gdLst>
                <a:gd name="connsiteX0" fmla="*/ 10350 w 26303"/>
                <a:gd name="connsiteY0" fmla="*/ -101 h 7857"/>
                <a:gd name="connsiteX1" fmla="*/ 22446 w 26303"/>
                <a:gd name="connsiteY1" fmla="*/ 566 h 7857"/>
                <a:gd name="connsiteX2" fmla="*/ 25589 w 26303"/>
                <a:gd name="connsiteY2" fmla="*/ 1994 h 7857"/>
                <a:gd name="connsiteX3" fmla="*/ 26161 w 26303"/>
                <a:gd name="connsiteY3" fmla="*/ 3518 h 7857"/>
                <a:gd name="connsiteX4" fmla="*/ 25399 w 26303"/>
                <a:gd name="connsiteY4" fmla="*/ 6662 h 7857"/>
                <a:gd name="connsiteX5" fmla="*/ 23684 w 26303"/>
                <a:gd name="connsiteY5" fmla="*/ 7424 h 7857"/>
                <a:gd name="connsiteX6" fmla="*/ 9111 w 26303"/>
                <a:gd name="connsiteY6" fmla="*/ 5804 h 7857"/>
                <a:gd name="connsiteX7" fmla="*/ 4730 w 26303"/>
                <a:gd name="connsiteY7" fmla="*/ 4757 h 7857"/>
                <a:gd name="connsiteX8" fmla="*/ 2349 w 26303"/>
                <a:gd name="connsiteY8" fmla="*/ 4757 h 7857"/>
                <a:gd name="connsiteX9" fmla="*/ 443 w 26303"/>
                <a:gd name="connsiteY9" fmla="*/ 4280 h 7857"/>
                <a:gd name="connsiteX10" fmla="*/ 5206 w 26303"/>
                <a:gd name="connsiteY10" fmla="*/ 1042 h 7857"/>
                <a:gd name="connsiteX11" fmla="*/ 10350 w 26303"/>
                <a:gd name="connsiteY11" fmla="*/ -101 h 7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3" h="7857">
                  <a:moveTo>
                    <a:pt x="10350" y="-101"/>
                  </a:moveTo>
                  <a:cubicBezTo>
                    <a:pt x="14398" y="-311"/>
                    <a:pt x="18446" y="-82"/>
                    <a:pt x="22446" y="566"/>
                  </a:cubicBezTo>
                  <a:cubicBezTo>
                    <a:pt x="23637" y="623"/>
                    <a:pt x="24761" y="1137"/>
                    <a:pt x="25589" y="1994"/>
                  </a:cubicBezTo>
                  <a:cubicBezTo>
                    <a:pt x="25932" y="2432"/>
                    <a:pt x="26132" y="2966"/>
                    <a:pt x="26161" y="3518"/>
                  </a:cubicBezTo>
                  <a:cubicBezTo>
                    <a:pt x="26466" y="4623"/>
                    <a:pt x="26180" y="5814"/>
                    <a:pt x="25399" y="6662"/>
                  </a:cubicBezTo>
                  <a:cubicBezTo>
                    <a:pt x="24932" y="7100"/>
                    <a:pt x="24323" y="7366"/>
                    <a:pt x="23684" y="7424"/>
                  </a:cubicBezTo>
                  <a:cubicBezTo>
                    <a:pt x="18770" y="8062"/>
                    <a:pt x="13769" y="7509"/>
                    <a:pt x="9111" y="5804"/>
                  </a:cubicBezTo>
                  <a:lnTo>
                    <a:pt x="4730" y="4757"/>
                  </a:lnTo>
                  <a:lnTo>
                    <a:pt x="2349" y="4757"/>
                  </a:lnTo>
                  <a:cubicBezTo>
                    <a:pt x="1872" y="4757"/>
                    <a:pt x="825" y="4757"/>
                    <a:pt x="443" y="4280"/>
                  </a:cubicBezTo>
                  <a:cubicBezTo>
                    <a:pt x="-1747" y="2471"/>
                    <a:pt x="4444" y="1232"/>
                    <a:pt x="5206" y="1042"/>
                  </a:cubicBezTo>
                  <a:cubicBezTo>
                    <a:pt x="6882" y="518"/>
                    <a:pt x="8606" y="137"/>
                    <a:pt x="10350" y="-101"/>
                  </a:cubicBezTo>
                  <a:close/>
                </a:path>
              </a:pathLst>
            </a:custGeom>
            <a:solidFill>
              <a:srgbClr val="9E489B"/>
            </a:solidFill>
            <a:ln w="9525" cap="flat">
              <a:noFill/>
              <a:prstDash val="solid"/>
              <a:miter/>
            </a:ln>
          </p:spPr>
          <p:txBody>
            <a:bodyPr rtlCol="0" anchor="ctr"/>
            <a:lstStyle/>
            <a:p>
              <a:endParaRPr lang="en-IN"/>
            </a:p>
          </p:txBody>
        </p:sp>
        <p:sp>
          <p:nvSpPr>
            <p:cNvPr id="486" name="Freeform: Shape 485">
              <a:extLst>
                <a:ext uri="{FF2B5EF4-FFF2-40B4-BE49-F238E27FC236}">
                  <a16:creationId xmlns:a16="http://schemas.microsoft.com/office/drawing/2014/main" xmlns="" id="{9EDE30A1-993B-8F83-FCC9-02D72C995E46}"/>
                </a:ext>
              </a:extLst>
            </p:cNvPr>
            <p:cNvSpPr/>
            <p:nvPr/>
          </p:nvSpPr>
          <p:spPr>
            <a:xfrm>
              <a:off x="1354169" y="1593056"/>
              <a:ext cx="23482" cy="13358"/>
            </a:xfrm>
            <a:custGeom>
              <a:avLst/>
              <a:gdLst>
                <a:gd name="connsiteX0" fmla="*/ 10835 w 23482"/>
                <a:gd name="connsiteY0" fmla="*/ -177 h 13358"/>
                <a:gd name="connsiteX1" fmla="*/ 20360 w 23482"/>
                <a:gd name="connsiteY1" fmla="*/ 3729 h 13358"/>
                <a:gd name="connsiteX2" fmla="*/ 23313 w 23482"/>
                <a:gd name="connsiteY2" fmla="*/ 7824 h 13358"/>
                <a:gd name="connsiteX3" fmla="*/ 21789 w 23482"/>
                <a:gd name="connsiteY3" fmla="*/ 12396 h 13358"/>
                <a:gd name="connsiteX4" fmla="*/ 16550 w 23482"/>
                <a:gd name="connsiteY4" fmla="*/ 12396 h 13358"/>
                <a:gd name="connsiteX5" fmla="*/ 12359 w 23482"/>
                <a:gd name="connsiteY5" fmla="*/ 8586 h 13358"/>
                <a:gd name="connsiteX6" fmla="*/ 10454 w 23482"/>
                <a:gd name="connsiteY6" fmla="*/ 7158 h 13358"/>
                <a:gd name="connsiteX7" fmla="*/ 5215 w 23482"/>
                <a:gd name="connsiteY7" fmla="*/ 3633 h 13358"/>
                <a:gd name="connsiteX8" fmla="*/ 2453 w 23482"/>
                <a:gd name="connsiteY8" fmla="*/ 1919 h 13358"/>
                <a:gd name="connsiteX9" fmla="*/ -23 w 23482"/>
                <a:gd name="connsiteY9" fmla="*/ 395 h 13358"/>
                <a:gd name="connsiteX10" fmla="*/ 5120 w 23482"/>
                <a:gd name="connsiteY10" fmla="*/ 395 h 13358"/>
                <a:gd name="connsiteX11" fmla="*/ 10835 w 23482"/>
                <a:gd name="connsiteY11" fmla="*/ -177 h 1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82" h="13358">
                  <a:moveTo>
                    <a:pt x="10835" y="-177"/>
                  </a:moveTo>
                  <a:cubicBezTo>
                    <a:pt x="14312" y="223"/>
                    <a:pt x="17608" y="1576"/>
                    <a:pt x="20360" y="3729"/>
                  </a:cubicBezTo>
                  <a:cubicBezTo>
                    <a:pt x="21751" y="4757"/>
                    <a:pt x="22780" y="6186"/>
                    <a:pt x="23313" y="7824"/>
                  </a:cubicBezTo>
                  <a:cubicBezTo>
                    <a:pt x="23761" y="9520"/>
                    <a:pt x="23161" y="11310"/>
                    <a:pt x="21789" y="12396"/>
                  </a:cubicBezTo>
                  <a:cubicBezTo>
                    <a:pt x="20198" y="13444"/>
                    <a:pt x="18141" y="13444"/>
                    <a:pt x="16550" y="12396"/>
                  </a:cubicBezTo>
                  <a:cubicBezTo>
                    <a:pt x="15064" y="11225"/>
                    <a:pt x="13664" y="9958"/>
                    <a:pt x="12359" y="8586"/>
                  </a:cubicBezTo>
                  <a:cubicBezTo>
                    <a:pt x="11788" y="8034"/>
                    <a:pt x="11150" y="7548"/>
                    <a:pt x="10454" y="7158"/>
                  </a:cubicBezTo>
                  <a:cubicBezTo>
                    <a:pt x="8768" y="5900"/>
                    <a:pt x="7016" y="4719"/>
                    <a:pt x="5215" y="3633"/>
                  </a:cubicBezTo>
                  <a:lnTo>
                    <a:pt x="2453" y="1919"/>
                  </a:lnTo>
                  <a:cubicBezTo>
                    <a:pt x="1882" y="1919"/>
                    <a:pt x="167" y="966"/>
                    <a:pt x="-23" y="395"/>
                  </a:cubicBezTo>
                  <a:cubicBezTo>
                    <a:pt x="1691" y="252"/>
                    <a:pt x="3406" y="252"/>
                    <a:pt x="5120" y="395"/>
                  </a:cubicBezTo>
                  <a:cubicBezTo>
                    <a:pt x="7016" y="90"/>
                    <a:pt x="8921" y="-100"/>
                    <a:pt x="10835" y="-177"/>
                  </a:cubicBezTo>
                  <a:close/>
                </a:path>
              </a:pathLst>
            </a:custGeom>
            <a:solidFill>
              <a:srgbClr val="9E489B"/>
            </a:solidFill>
            <a:ln w="9525" cap="flat">
              <a:noFill/>
              <a:prstDash val="solid"/>
              <a:miter/>
            </a:ln>
          </p:spPr>
          <p:txBody>
            <a:bodyPr rtlCol="0" anchor="ctr"/>
            <a:lstStyle/>
            <a:p>
              <a:endParaRPr lang="en-IN"/>
            </a:p>
          </p:txBody>
        </p:sp>
        <p:sp>
          <p:nvSpPr>
            <p:cNvPr id="487" name="Freeform: Shape 486">
              <a:extLst>
                <a:ext uri="{FF2B5EF4-FFF2-40B4-BE49-F238E27FC236}">
                  <a16:creationId xmlns:a16="http://schemas.microsoft.com/office/drawing/2014/main" xmlns="" id="{FA4F8381-A1B0-E3CA-8722-3AD7606E5F56}"/>
                </a:ext>
              </a:extLst>
            </p:cNvPr>
            <p:cNvSpPr/>
            <p:nvPr/>
          </p:nvSpPr>
          <p:spPr>
            <a:xfrm>
              <a:off x="1342933" y="1563565"/>
              <a:ext cx="12771" cy="36110"/>
            </a:xfrm>
            <a:custGeom>
              <a:avLst/>
              <a:gdLst>
                <a:gd name="connsiteX0" fmla="*/ 5784 w 12771"/>
                <a:gd name="connsiteY0" fmla="*/ -118 h 36110"/>
                <a:gd name="connsiteX1" fmla="*/ 2355 w 12771"/>
                <a:gd name="connsiteY1" fmla="*/ 930 h 36110"/>
                <a:gd name="connsiteX2" fmla="*/ 1212 w 12771"/>
                <a:gd name="connsiteY2" fmla="*/ 4073 h 36110"/>
                <a:gd name="connsiteX3" fmla="*/ 69 w 12771"/>
                <a:gd name="connsiteY3" fmla="*/ 28552 h 36110"/>
                <a:gd name="connsiteX4" fmla="*/ 1497 w 12771"/>
                <a:gd name="connsiteY4" fmla="*/ 33886 h 36110"/>
                <a:gd name="connsiteX5" fmla="*/ 5022 w 12771"/>
                <a:gd name="connsiteY5" fmla="*/ 35791 h 36110"/>
                <a:gd name="connsiteX6" fmla="*/ 9117 w 12771"/>
                <a:gd name="connsiteY6" fmla="*/ 35791 h 36110"/>
                <a:gd name="connsiteX7" fmla="*/ 11118 w 12771"/>
                <a:gd name="connsiteY7" fmla="*/ 35315 h 36110"/>
                <a:gd name="connsiteX8" fmla="*/ 12642 w 12771"/>
                <a:gd name="connsiteY8" fmla="*/ 33315 h 36110"/>
                <a:gd name="connsiteX9" fmla="*/ 12642 w 12771"/>
                <a:gd name="connsiteY9" fmla="*/ 30648 h 36110"/>
                <a:gd name="connsiteX10" fmla="*/ 12642 w 12771"/>
                <a:gd name="connsiteY10" fmla="*/ 22552 h 36110"/>
                <a:gd name="connsiteX11" fmla="*/ 11975 w 12771"/>
                <a:gd name="connsiteY11" fmla="*/ 6454 h 36110"/>
                <a:gd name="connsiteX12" fmla="*/ 11022 w 12771"/>
                <a:gd name="connsiteY12" fmla="*/ 1311 h 36110"/>
                <a:gd name="connsiteX13" fmla="*/ 5784 w 12771"/>
                <a:gd name="connsiteY13" fmla="*/ -118 h 36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1" h="36110">
                  <a:moveTo>
                    <a:pt x="5784" y="-118"/>
                  </a:moveTo>
                  <a:cubicBezTo>
                    <a:pt x="4555" y="-166"/>
                    <a:pt x="3345" y="206"/>
                    <a:pt x="2355" y="930"/>
                  </a:cubicBezTo>
                  <a:cubicBezTo>
                    <a:pt x="1669" y="1844"/>
                    <a:pt x="1269" y="2930"/>
                    <a:pt x="1212" y="4073"/>
                  </a:cubicBezTo>
                  <a:cubicBezTo>
                    <a:pt x="164" y="12188"/>
                    <a:pt x="-217" y="20370"/>
                    <a:pt x="69" y="28552"/>
                  </a:cubicBezTo>
                  <a:cubicBezTo>
                    <a:pt x="11" y="30429"/>
                    <a:pt x="507" y="32286"/>
                    <a:pt x="1497" y="33886"/>
                  </a:cubicBezTo>
                  <a:cubicBezTo>
                    <a:pt x="2421" y="34896"/>
                    <a:pt x="3669" y="35572"/>
                    <a:pt x="5022" y="35791"/>
                  </a:cubicBezTo>
                  <a:cubicBezTo>
                    <a:pt x="6384" y="35982"/>
                    <a:pt x="7755" y="35982"/>
                    <a:pt x="9117" y="35791"/>
                  </a:cubicBezTo>
                  <a:cubicBezTo>
                    <a:pt x="9813" y="35791"/>
                    <a:pt x="10498" y="35629"/>
                    <a:pt x="11118" y="35315"/>
                  </a:cubicBezTo>
                  <a:cubicBezTo>
                    <a:pt x="11918" y="34934"/>
                    <a:pt x="12480" y="34191"/>
                    <a:pt x="12642" y="33315"/>
                  </a:cubicBezTo>
                  <a:cubicBezTo>
                    <a:pt x="12784" y="32429"/>
                    <a:pt x="12784" y="31534"/>
                    <a:pt x="12642" y="30648"/>
                  </a:cubicBezTo>
                  <a:lnTo>
                    <a:pt x="12642" y="22552"/>
                  </a:lnTo>
                  <a:cubicBezTo>
                    <a:pt x="12794" y="17179"/>
                    <a:pt x="12575" y="11798"/>
                    <a:pt x="11975" y="6454"/>
                  </a:cubicBezTo>
                  <a:cubicBezTo>
                    <a:pt x="11975" y="4740"/>
                    <a:pt x="11403" y="3025"/>
                    <a:pt x="11022" y="1311"/>
                  </a:cubicBezTo>
                  <a:cubicBezTo>
                    <a:pt x="10641" y="-404"/>
                    <a:pt x="7593" y="-213"/>
                    <a:pt x="5784" y="-118"/>
                  </a:cubicBezTo>
                  <a:close/>
                </a:path>
              </a:pathLst>
            </a:custGeom>
            <a:solidFill>
              <a:srgbClr val="04A9D3"/>
            </a:solidFill>
            <a:ln w="9525" cap="flat">
              <a:noFill/>
              <a:prstDash val="solid"/>
              <a:miter/>
            </a:ln>
          </p:spPr>
          <p:txBody>
            <a:bodyPr rtlCol="0" anchor="ctr"/>
            <a:lstStyle/>
            <a:p>
              <a:endParaRPr lang="en-IN"/>
            </a:p>
          </p:txBody>
        </p:sp>
        <p:sp>
          <p:nvSpPr>
            <p:cNvPr id="488" name="Freeform: Shape 487">
              <a:extLst>
                <a:ext uri="{FF2B5EF4-FFF2-40B4-BE49-F238E27FC236}">
                  <a16:creationId xmlns:a16="http://schemas.microsoft.com/office/drawing/2014/main" xmlns="" id="{D8AD8B30-D170-B6D1-D084-CEA9472E87F4}"/>
                </a:ext>
              </a:extLst>
            </p:cNvPr>
            <p:cNvSpPr/>
            <p:nvPr/>
          </p:nvSpPr>
          <p:spPr>
            <a:xfrm>
              <a:off x="1719048" y="1576918"/>
              <a:ext cx="23168" cy="8229"/>
            </a:xfrm>
            <a:custGeom>
              <a:avLst/>
              <a:gdLst>
                <a:gd name="connsiteX0" fmla="*/ 1619 w 23168"/>
                <a:gd name="connsiteY0" fmla="*/ 6817 h 8229"/>
                <a:gd name="connsiteX1" fmla="*/ 4762 w 23168"/>
                <a:gd name="connsiteY1" fmla="*/ 7960 h 8229"/>
                <a:gd name="connsiteX2" fmla="*/ 18574 w 23168"/>
                <a:gd name="connsiteY2" fmla="*/ 7293 h 8229"/>
                <a:gd name="connsiteX3" fmla="*/ 23146 w 23168"/>
                <a:gd name="connsiteY3" fmla="*/ 7293 h 8229"/>
                <a:gd name="connsiteX4" fmla="*/ 22288 w 23168"/>
                <a:gd name="connsiteY4" fmla="*/ 5960 h 8229"/>
                <a:gd name="connsiteX5" fmla="*/ 12763 w 23168"/>
                <a:gd name="connsiteY5" fmla="*/ 1769 h 8229"/>
                <a:gd name="connsiteX6" fmla="*/ 4762 w 23168"/>
                <a:gd name="connsiteY6" fmla="*/ -41 h 8229"/>
                <a:gd name="connsiteX7" fmla="*/ 2286 w 23168"/>
                <a:gd name="connsiteY7" fmla="*/ -41 h 8229"/>
                <a:gd name="connsiteX8" fmla="*/ 352 w 23168"/>
                <a:gd name="connsiteY8" fmla="*/ 5274 h 8229"/>
                <a:gd name="connsiteX9" fmla="*/ 1619 w 23168"/>
                <a:gd name="connsiteY9" fmla="*/ 6817 h 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68" h="8229">
                  <a:moveTo>
                    <a:pt x="1619" y="6817"/>
                  </a:moveTo>
                  <a:cubicBezTo>
                    <a:pt x="2486" y="7579"/>
                    <a:pt x="3610" y="7989"/>
                    <a:pt x="4762" y="7960"/>
                  </a:cubicBezTo>
                  <a:cubicBezTo>
                    <a:pt x="9334" y="8436"/>
                    <a:pt x="14287" y="6912"/>
                    <a:pt x="18574" y="7293"/>
                  </a:cubicBezTo>
                  <a:cubicBezTo>
                    <a:pt x="20088" y="7484"/>
                    <a:pt x="21631" y="7484"/>
                    <a:pt x="23146" y="7293"/>
                  </a:cubicBezTo>
                  <a:cubicBezTo>
                    <a:pt x="23146" y="6817"/>
                    <a:pt x="23146" y="6246"/>
                    <a:pt x="22288" y="5960"/>
                  </a:cubicBezTo>
                  <a:cubicBezTo>
                    <a:pt x="19231" y="4312"/>
                    <a:pt x="16040" y="2912"/>
                    <a:pt x="12763" y="1769"/>
                  </a:cubicBezTo>
                  <a:cubicBezTo>
                    <a:pt x="10211" y="740"/>
                    <a:pt x="7506" y="131"/>
                    <a:pt x="4762" y="-41"/>
                  </a:cubicBezTo>
                  <a:cubicBezTo>
                    <a:pt x="3943" y="-222"/>
                    <a:pt x="3105" y="-222"/>
                    <a:pt x="2286" y="-41"/>
                  </a:cubicBezTo>
                  <a:cubicBezTo>
                    <a:pt x="286" y="893"/>
                    <a:pt x="-581" y="3274"/>
                    <a:pt x="352" y="5274"/>
                  </a:cubicBezTo>
                  <a:cubicBezTo>
                    <a:pt x="638" y="5884"/>
                    <a:pt x="1076" y="6417"/>
                    <a:pt x="1619" y="6817"/>
                  </a:cubicBezTo>
                  <a:close/>
                </a:path>
              </a:pathLst>
            </a:custGeom>
            <a:solidFill>
              <a:srgbClr val="9E489B"/>
            </a:solidFill>
            <a:ln w="9525" cap="flat">
              <a:noFill/>
              <a:prstDash val="solid"/>
              <a:miter/>
            </a:ln>
          </p:spPr>
          <p:txBody>
            <a:bodyPr rtlCol="0" anchor="ctr"/>
            <a:lstStyle/>
            <a:p>
              <a:endParaRPr lang="en-IN"/>
            </a:p>
          </p:txBody>
        </p:sp>
        <p:sp>
          <p:nvSpPr>
            <p:cNvPr id="489" name="Freeform: Shape 488">
              <a:extLst>
                <a:ext uri="{FF2B5EF4-FFF2-40B4-BE49-F238E27FC236}">
                  <a16:creationId xmlns:a16="http://schemas.microsoft.com/office/drawing/2014/main" xmlns="" id="{FE255435-26F7-EFE8-AE58-BE8C4BD747D5}"/>
                </a:ext>
              </a:extLst>
            </p:cNvPr>
            <p:cNvSpPr/>
            <p:nvPr/>
          </p:nvSpPr>
          <p:spPr>
            <a:xfrm>
              <a:off x="1715303" y="1588483"/>
              <a:ext cx="26944" cy="7666"/>
            </a:xfrm>
            <a:custGeom>
              <a:avLst/>
              <a:gdLst>
                <a:gd name="connsiteX0" fmla="*/ 1173 w 26944"/>
                <a:gd name="connsiteY0" fmla="*/ 6491 h 7666"/>
                <a:gd name="connsiteX1" fmla="*/ 4793 w 26944"/>
                <a:gd name="connsiteY1" fmla="*/ 7444 h 7666"/>
                <a:gd name="connsiteX2" fmla="*/ 12794 w 26944"/>
                <a:gd name="connsiteY2" fmla="*/ 6872 h 7666"/>
                <a:gd name="connsiteX3" fmla="*/ 16223 w 26944"/>
                <a:gd name="connsiteY3" fmla="*/ 5824 h 7666"/>
                <a:gd name="connsiteX4" fmla="*/ 25081 w 26944"/>
                <a:gd name="connsiteY4" fmla="*/ 6301 h 7666"/>
                <a:gd name="connsiteX5" fmla="*/ 26319 w 26944"/>
                <a:gd name="connsiteY5" fmla="*/ 6301 h 7666"/>
                <a:gd name="connsiteX6" fmla="*/ 26891 w 26944"/>
                <a:gd name="connsiteY6" fmla="*/ 5253 h 7666"/>
                <a:gd name="connsiteX7" fmla="*/ 26319 w 26944"/>
                <a:gd name="connsiteY7" fmla="*/ 5253 h 7666"/>
                <a:gd name="connsiteX8" fmla="*/ 14413 w 26944"/>
                <a:gd name="connsiteY8" fmla="*/ 776 h 7666"/>
                <a:gd name="connsiteX9" fmla="*/ 6317 w 26944"/>
                <a:gd name="connsiteY9" fmla="*/ -176 h 7666"/>
                <a:gd name="connsiteX10" fmla="*/ 2792 w 26944"/>
                <a:gd name="connsiteY10" fmla="*/ 395 h 7666"/>
                <a:gd name="connsiteX11" fmla="*/ 49 w 26944"/>
                <a:gd name="connsiteY11" fmla="*/ 4558 h 7666"/>
                <a:gd name="connsiteX12" fmla="*/ 1173 w 26944"/>
                <a:gd name="connsiteY12" fmla="*/ 6491 h 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44" h="7666">
                  <a:moveTo>
                    <a:pt x="1173" y="6491"/>
                  </a:moveTo>
                  <a:cubicBezTo>
                    <a:pt x="2240" y="7196"/>
                    <a:pt x="3516" y="7529"/>
                    <a:pt x="4793" y="7444"/>
                  </a:cubicBezTo>
                  <a:cubicBezTo>
                    <a:pt x="7469" y="7587"/>
                    <a:pt x="10165" y="7396"/>
                    <a:pt x="12794" y="6872"/>
                  </a:cubicBezTo>
                  <a:lnTo>
                    <a:pt x="16223" y="5824"/>
                  </a:lnTo>
                  <a:cubicBezTo>
                    <a:pt x="19175" y="5358"/>
                    <a:pt x="22195" y="5520"/>
                    <a:pt x="25081" y="6301"/>
                  </a:cubicBezTo>
                  <a:cubicBezTo>
                    <a:pt x="25491" y="6396"/>
                    <a:pt x="25910" y="6396"/>
                    <a:pt x="26319" y="6301"/>
                  </a:cubicBezTo>
                  <a:cubicBezTo>
                    <a:pt x="26757" y="6167"/>
                    <a:pt x="27014" y="5701"/>
                    <a:pt x="26891" y="5253"/>
                  </a:cubicBezTo>
                  <a:cubicBezTo>
                    <a:pt x="26891" y="5253"/>
                    <a:pt x="26891" y="5253"/>
                    <a:pt x="26319" y="5253"/>
                  </a:cubicBezTo>
                  <a:cubicBezTo>
                    <a:pt x="22509" y="3357"/>
                    <a:pt x="18528" y="1862"/>
                    <a:pt x="14413" y="776"/>
                  </a:cubicBezTo>
                  <a:cubicBezTo>
                    <a:pt x="11765" y="128"/>
                    <a:pt x="9041" y="-186"/>
                    <a:pt x="6317" y="-176"/>
                  </a:cubicBezTo>
                  <a:cubicBezTo>
                    <a:pt x="5126" y="-129"/>
                    <a:pt x="3935" y="62"/>
                    <a:pt x="2792" y="395"/>
                  </a:cubicBezTo>
                  <a:cubicBezTo>
                    <a:pt x="887" y="786"/>
                    <a:pt x="-341" y="2653"/>
                    <a:pt x="49" y="4558"/>
                  </a:cubicBezTo>
                  <a:cubicBezTo>
                    <a:pt x="201" y="5310"/>
                    <a:pt x="602" y="5986"/>
                    <a:pt x="1173" y="6491"/>
                  </a:cubicBezTo>
                  <a:close/>
                </a:path>
              </a:pathLst>
            </a:custGeom>
            <a:solidFill>
              <a:srgbClr val="9E489B"/>
            </a:solidFill>
            <a:ln w="9525" cap="flat">
              <a:noFill/>
              <a:prstDash val="solid"/>
              <a:miter/>
            </a:ln>
          </p:spPr>
          <p:txBody>
            <a:bodyPr rtlCol="0" anchor="ctr"/>
            <a:lstStyle/>
            <a:p>
              <a:endParaRPr lang="en-IN"/>
            </a:p>
          </p:txBody>
        </p:sp>
        <p:sp>
          <p:nvSpPr>
            <p:cNvPr id="490" name="Freeform: Shape 489">
              <a:extLst>
                <a:ext uri="{FF2B5EF4-FFF2-40B4-BE49-F238E27FC236}">
                  <a16:creationId xmlns:a16="http://schemas.microsoft.com/office/drawing/2014/main" xmlns="" id="{FAFF7055-5F47-B89E-4820-A23B106A39DC}"/>
                </a:ext>
              </a:extLst>
            </p:cNvPr>
            <p:cNvSpPr/>
            <p:nvPr/>
          </p:nvSpPr>
          <p:spPr>
            <a:xfrm>
              <a:off x="1717345" y="1597830"/>
              <a:ext cx="26905" cy="8905"/>
            </a:xfrm>
            <a:custGeom>
              <a:avLst/>
              <a:gdLst>
                <a:gd name="connsiteX0" fmla="*/ 2560 w 26905"/>
                <a:gd name="connsiteY0" fmla="*/ 8193 h 8905"/>
                <a:gd name="connsiteX1" fmla="*/ 8085 w 26905"/>
                <a:gd name="connsiteY1" fmla="*/ 8193 h 8905"/>
                <a:gd name="connsiteX2" fmla="*/ 11514 w 26905"/>
                <a:gd name="connsiteY2" fmla="*/ 6860 h 8905"/>
                <a:gd name="connsiteX3" fmla="*/ 21610 w 26905"/>
                <a:gd name="connsiteY3" fmla="*/ 5717 h 8905"/>
                <a:gd name="connsiteX4" fmla="*/ 23706 w 26905"/>
                <a:gd name="connsiteY4" fmla="*/ 5717 h 8905"/>
                <a:gd name="connsiteX5" fmla="*/ 25515 w 26905"/>
                <a:gd name="connsiteY5" fmla="*/ 5050 h 8905"/>
                <a:gd name="connsiteX6" fmla="*/ 26849 w 26905"/>
                <a:gd name="connsiteY6" fmla="*/ 3812 h 8905"/>
                <a:gd name="connsiteX7" fmla="*/ 25611 w 26905"/>
                <a:gd name="connsiteY7" fmla="*/ 1621 h 8905"/>
                <a:gd name="connsiteX8" fmla="*/ 21515 w 26905"/>
                <a:gd name="connsiteY8" fmla="*/ 573 h 8905"/>
                <a:gd name="connsiteX9" fmla="*/ 3322 w 26905"/>
                <a:gd name="connsiteY9" fmla="*/ 573 h 8905"/>
                <a:gd name="connsiteX10" fmla="*/ 1131 w 26905"/>
                <a:gd name="connsiteY10" fmla="*/ 1526 h 8905"/>
                <a:gd name="connsiteX11" fmla="*/ 2560 w 26905"/>
                <a:gd name="connsiteY11" fmla="*/ 8193 h 8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05" h="8905">
                  <a:moveTo>
                    <a:pt x="2560" y="8193"/>
                  </a:moveTo>
                  <a:cubicBezTo>
                    <a:pt x="4332" y="8908"/>
                    <a:pt x="6313" y="8908"/>
                    <a:pt x="8085" y="8193"/>
                  </a:cubicBezTo>
                  <a:lnTo>
                    <a:pt x="11514" y="6860"/>
                  </a:lnTo>
                  <a:cubicBezTo>
                    <a:pt x="14800" y="5955"/>
                    <a:pt x="18210" y="5565"/>
                    <a:pt x="21610" y="5717"/>
                  </a:cubicBezTo>
                  <a:cubicBezTo>
                    <a:pt x="22305" y="5812"/>
                    <a:pt x="23010" y="5812"/>
                    <a:pt x="23706" y="5717"/>
                  </a:cubicBezTo>
                  <a:cubicBezTo>
                    <a:pt x="24344" y="5593"/>
                    <a:pt x="24953" y="5374"/>
                    <a:pt x="25515" y="5050"/>
                  </a:cubicBezTo>
                  <a:cubicBezTo>
                    <a:pt x="26087" y="5050"/>
                    <a:pt x="26658" y="4479"/>
                    <a:pt x="26849" y="3812"/>
                  </a:cubicBezTo>
                  <a:cubicBezTo>
                    <a:pt x="27039" y="3145"/>
                    <a:pt x="26373" y="2097"/>
                    <a:pt x="25611" y="1621"/>
                  </a:cubicBezTo>
                  <a:cubicBezTo>
                    <a:pt x="24315" y="1031"/>
                    <a:pt x="22934" y="678"/>
                    <a:pt x="21515" y="573"/>
                  </a:cubicBezTo>
                  <a:cubicBezTo>
                    <a:pt x="15495" y="-427"/>
                    <a:pt x="9342" y="-427"/>
                    <a:pt x="3322" y="573"/>
                  </a:cubicBezTo>
                  <a:cubicBezTo>
                    <a:pt x="2541" y="755"/>
                    <a:pt x="1798" y="1069"/>
                    <a:pt x="1131" y="1526"/>
                  </a:cubicBezTo>
                  <a:cubicBezTo>
                    <a:pt x="-1250" y="3526"/>
                    <a:pt x="465" y="7051"/>
                    <a:pt x="2560" y="8193"/>
                  </a:cubicBezTo>
                  <a:close/>
                </a:path>
              </a:pathLst>
            </a:custGeom>
            <a:solidFill>
              <a:srgbClr val="9E489B"/>
            </a:solidFill>
            <a:ln w="9525" cap="flat">
              <a:noFill/>
              <a:prstDash val="solid"/>
              <a:miter/>
            </a:ln>
          </p:spPr>
          <p:txBody>
            <a:bodyPr rtlCol="0" anchor="ctr"/>
            <a:lstStyle/>
            <a:p>
              <a:endParaRPr lang="en-IN"/>
            </a:p>
          </p:txBody>
        </p:sp>
        <p:sp>
          <p:nvSpPr>
            <p:cNvPr id="491" name="Freeform: Shape 490">
              <a:extLst>
                <a:ext uri="{FF2B5EF4-FFF2-40B4-BE49-F238E27FC236}">
                  <a16:creationId xmlns:a16="http://schemas.microsoft.com/office/drawing/2014/main" xmlns="" id="{11CEF40F-F049-D8B2-E2A5-9E68AC62453E}"/>
                </a:ext>
              </a:extLst>
            </p:cNvPr>
            <p:cNvSpPr/>
            <p:nvPr/>
          </p:nvSpPr>
          <p:spPr>
            <a:xfrm>
              <a:off x="1721385" y="1608865"/>
              <a:ext cx="25499" cy="11503"/>
            </a:xfrm>
            <a:custGeom>
              <a:avLst/>
              <a:gdLst>
                <a:gd name="connsiteX0" fmla="*/ 616 w 25499"/>
                <a:gd name="connsiteY0" fmla="*/ 9923 h 11503"/>
                <a:gd name="connsiteX1" fmla="*/ 2330 w 25499"/>
                <a:gd name="connsiteY1" fmla="*/ 10970 h 11503"/>
                <a:gd name="connsiteX2" fmla="*/ 6426 w 25499"/>
                <a:gd name="connsiteY2" fmla="*/ 10970 h 11503"/>
                <a:gd name="connsiteX3" fmla="*/ 9569 w 25499"/>
                <a:gd name="connsiteY3" fmla="*/ 8684 h 11503"/>
                <a:gd name="connsiteX4" fmla="*/ 14237 w 25499"/>
                <a:gd name="connsiteY4" fmla="*/ 5446 h 11503"/>
                <a:gd name="connsiteX5" fmla="*/ 19571 w 25499"/>
                <a:gd name="connsiteY5" fmla="*/ 2588 h 11503"/>
                <a:gd name="connsiteX6" fmla="*/ 25476 w 25499"/>
                <a:gd name="connsiteY6" fmla="*/ 1826 h 11503"/>
                <a:gd name="connsiteX7" fmla="*/ 22428 w 25499"/>
                <a:gd name="connsiteY7" fmla="*/ 969 h 11503"/>
                <a:gd name="connsiteX8" fmla="*/ 14046 w 25499"/>
                <a:gd name="connsiteY8" fmla="*/ -174 h 11503"/>
                <a:gd name="connsiteX9" fmla="*/ 11474 w 25499"/>
                <a:gd name="connsiteY9" fmla="*/ -174 h 11503"/>
                <a:gd name="connsiteX10" fmla="*/ 8426 w 25499"/>
                <a:gd name="connsiteY10" fmla="*/ 588 h 11503"/>
                <a:gd name="connsiteX11" fmla="*/ 5759 w 25499"/>
                <a:gd name="connsiteY11" fmla="*/ 1350 h 11503"/>
                <a:gd name="connsiteX12" fmla="*/ 711 w 25499"/>
                <a:gd name="connsiteY12" fmla="*/ 4208 h 11503"/>
                <a:gd name="connsiteX13" fmla="*/ 616 w 25499"/>
                <a:gd name="connsiteY13" fmla="*/ 9923 h 1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99" h="11503">
                  <a:moveTo>
                    <a:pt x="616" y="9923"/>
                  </a:moveTo>
                  <a:cubicBezTo>
                    <a:pt x="1045" y="10465"/>
                    <a:pt x="1654" y="10837"/>
                    <a:pt x="2330" y="10970"/>
                  </a:cubicBezTo>
                  <a:cubicBezTo>
                    <a:pt x="3654" y="11446"/>
                    <a:pt x="5102" y="11446"/>
                    <a:pt x="6426" y="10970"/>
                  </a:cubicBezTo>
                  <a:cubicBezTo>
                    <a:pt x="7607" y="10408"/>
                    <a:pt x="8674" y="9637"/>
                    <a:pt x="9569" y="8684"/>
                  </a:cubicBezTo>
                  <a:cubicBezTo>
                    <a:pt x="10998" y="7541"/>
                    <a:pt x="12617" y="6494"/>
                    <a:pt x="14237" y="5446"/>
                  </a:cubicBezTo>
                  <a:cubicBezTo>
                    <a:pt x="15932" y="4341"/>
                    <a:pt x="17713" y="3388"/>
                    <a:pt x="19571" y="2588"/>
                  </a:cubicBezTo>
                  <a:cubicBezTo>
                    <a:pt x="21447" y="1864"/>
                    <a:pt x="23476" y="1607"/>
                    <a:pt x="25476" y="1826"/>
                  </a:cubicBezTo>
                  <a:cubicBezTo>
                    <a:pt x="24438" y="1645"/>
                    <a:pt x="23409" y="1360"/>
                    <a:pt x="22428" y="969"/>
                  </a:cubicBezTo>
                  <a:cubicBezTo>
                    <a:pt x="19704" y="178"/>
                    <a:pt x="16885" y="-212"/>
                    <a:pt x="14046" y="-174"/>
                  </a:cubicBezTo>
                  <a:lnTo>
                    <a:pt x="11474" y="-174"/>
                  </a:lnTo>
                  <a:lnTo>
                    <a:pt x="8426" y="588"/>
                  </a:lnTo>
                  <a:lnTo>
                    <a:pt x="5759" y="1350"/>
                  </a:lnTo>
                  <a:cubicBezTo>
                    <a:pt x="4045" y="1921"/>
                    <a:pt x="1568" y="2588"/>
                    <a:pt x="711" y="4208"/>
                  </a:cubicBezTo>
                  <a:cubicBezTo>
                    <a:pt x="-232" y="5989"/>
                    <a:pt x="-270" y="8113"/>
                    <a:pt x="616" y="9923"/>
                  </a:cubicBezTo>
                  <a:close/>
                </a:path>
              </a:pathLst>
            </a:custGeom>
            <a:solidFill>
              <a:srgbClr val="9E489B"/>
            </a:solidFill>
            <a:ln w="9525" cap="flat">
              <a:noFill/>
              <a:prstDash val="solid"/>
              <a:miter/>
            </a:ln>
          </p:spPr>
          <p:txBody>
            <a:bodyPr rtlCol="0" anchor="ctr"/>
            <a:lstStyle/>
            <a:p>
              <a:endParaRPr lang="en-IN"/>
            </a:p>
          </p:txBody>
        </p:sp>
        <p:sp>
          <p:nvSpPr>
            <p:cNvPr id="492" name="Freeform: Shape 491">
              <a:extLst>
                <a:ext uri="{FF2B5EF4-FFF2-40B4-BE49-F238E27FC236}">
                  <a16:creationId xmlns:a16="http://schemas.microsoft.com/office/drawing/2014/main" xmlns="" id="{7DC2D0BD-A957-DEE3-7A6B-2A7B2DA70F63}"/>
                </a:ext>
              </a:extLst>
            </p:cNvPr>
            <p:cNvSpPr/>
            <p:nvPr/>
          </p:nvSpPr>
          <p:spPr>
            <a:xfrm>
              <a:off x="1750885" y="1572341"/>
              <a:ext cx="28538" cy="15094"/>
            </a:xfrm>
            <a:custGeom>
              <a:avLst/>
              <a:gdLst>
                <a:gd name="connsiteX0" fmla="*/ 12074 w 28538"/>
                <a:gd name="connsiteY0" fmla="*/ 10251 h 15094"/>
                <a:gd name="connsiteX1" fmla="*/ 17312 w 28538"/>
                <a:gd name="connsiteY1" fmla="*/ 10251 h 15094"/>
                <a:gd name="connsiteX2" fmla="*/ 20646 w 28538"/>
                <a:gd name="connsiteY2" fmla="*/ 10251 h 15094"/>
                <a:gd name="connsiteX3" fmla="*/ 26075 w 28538"/>
                <a:gd name="connsiteY3" fmla="*/ 8441 h 15094"/>
                <a:gd name="connsiteX4" fmla="*/ 28266 w 28538"/>
                <a:gd name="connsiteY4" fmla="*/ 2917 h 15094"/>
                <a:gd name="connsiteX5" fmla="*/ 25599 w 28538"/>
                <a:gd name="connsiteY5" fmla="*/ 345 h 15094"/>
                <a:gd name="connsiteX6" fmla="*/ 21884 w 28538"/>
                <a:gd name="connsiteY6" fmla="*/ -131 h 15094"/>
                <a:gd name="connsiteX7" fmla="*/ 16931 w 28538"/>
                <a:gd name="connsiteY7" fmla="*/ 440 h 15094"/>
                <a:gd name="connsiteX8" fmla="*/ 13788 w 28538"/>
                <a:gd name="connsiteY8" fmla="*/ 1583 h 15094"/>
                <a:gd name="connsiteX9" fmla="*/ 1025 w 28538"/>
                <a:gd name="connsiteY9" fmla="*/ 12156 h 15094"/>
                <a:gd name="connsiteX10" fmla="*/ -23 w 28538"/>
                <a:gd name="connsiteY10" fmla="*/ 14918 h 15094"/>
                <a:gd name="connsiteX11" fmla="*/ 5406 w 28538"/>
                <a:gd name="connsiteY11" fmla="*/ 12727 h 15094"/>
                <a:gd name="connsiteX12" fmla="*/ 12074 w 28538"/>
                <a:gd name="connsiteY12" fmla="*/ 10251 h 1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38" h="15094">
                  <a:moveTo>
                    <a:pt x="12074" y="10251"/>
                  </a:moveTo>
                  <a:lnTo>
                    <a:pt x="17312" y="10251"/>
                  </a:lnTo>
                  <a:lnTo>
                    <a:pt x="20646" y="10251"/>
                  </a:lnTo>
                  <a:cubicBezTo>
                    <a:pt x="22580" y="10099"/>
                    <a:pt x="24437" y="9479"/>
                    <a:pt x="26075" y="8441"/>
                  </a:cubicBezTo>
                  <a:cubicBezTo>
                    <a:pt x="28066" y="7393"/>
                    <a:pt x="28999" y="5050"/>
                    <a:pt x="28266" y="2917"/>
                  </a:cubicBezTo>
                  <a:cubicBezTo>
                    <a:pt x="27828" y="1688"/>
                    <a:pt x="26837" y="745"/>
                    <a:pt x="25599" y="345"/>
                  </a:cubicBezTo>
                  <a:cubicBezTo>
                    <a:pt x="24418" y="-103"/>
                    <a:pt x="23142" y="-265"/>
                    <a:pt x="21884" y="-131"/>
                  </a:cubicBezTo>
                  <a:cubicBezTo>
                    <a:pt x="20217" y="-131"/>
                    <a:pt x="18551" y="59"/>
                    <a:pt x="16931" y="440"/>
                  </a:cubicBezTo>
                  <a:lnTo>
                    <a:pt x="13788" y="1583"/>
                  </a:lnTo>
                  <a:cubicBezTo>
                    <a:pt x="8540" y="3698"/>
                    <a:pt x="4082" y="7393"/>
                    <a:pt x="1025" y="12156"/>
                  </a:cubicBezTo>
                  <a:cubicBezTo>
                    <a:pt x="367" y="12927"/>
                    <a:pt x="-4" y="13909"/>
                    <a:pt x="-23" y="14918"/>
                  </a:cubicBezTo>
                  <a:cubicBezTo>
                    <a:pt x="1920" y="14594"/>
                    <a:pt x="3777" y="13842"/>
                    <a:pt x="5406" y="12727"/>
                  </a:cubicBezTo>
                  <a:cubicBezTo>
                    <a:pt x="7502" y="11584"/>
                    <a:pt x="9740" y="10756"/>
                    <a:pt x="12074" y="10251"/>
                  </a:cubicBezTo>
                  <a:close/>
                </a:path>
              </a:pathLst>
            </a:custGeom>
            <a:solidFill>
              <a:srgbClr val="9E489B"/>
            </a:solidFill>
            <a:ln w="9525" cap="flat">
              <a:noFill/>
              <a:prstDash val="solid"/>
              <a:miter/>
            </a:ln>
          </p:spPr>
          <p:txBody>
            <a:bodyPr rtlCol="0" anchor="ctr"/>
            <a:lstStyle/>
            <a:p>
              <a:endParaRPr lang="en-IN"/>
            </a:p>
          </p:txBody>
        </p:sp>
        <p:sp>
          <p:nvSpPr>
            <p:cNvPr id="493" name="Freeform: Shape 492">
              <a:extLst>
                <a:ext uri="{FF2B5EF4-FFF2-40B4-BE49-F238E27FC236}">
                  <a16:creationId xmlns:a16="http://schemas.microsoft.com/office/drawing/2014/main" xmlns="" id="{E68E51A5-0637-D395-182C-DACBB4E493E8}"/>
                </a:ext>
              </a:extLst>
            </p:cNvPr>
            <p:cNvSpPr/>
            <p:nvPr/>
          </p:nvSpPr>
          <p:spPr>
            <a:xfrm>
              <a:off x="1750314" y="1589118"/>
              <a:ext cx="26570" cy="6410"/>
            </a:xfrm>
            <a:custGeom>
              <a:avLst/>
              <a:gdLst>
                <a:gd name="connsiteX0" fmla="*/ 6359 w 26570"/>
                <a:gd name="connsiteY0" fmla="*/ 1951 h 6410"/>
                <a:gd name="connsiteX1" fmla="*/ 10454 w 26570"/>
                <a:gd name="connsiteY1" fmla="*/ 618 h 6410"/>
                <a:gd name="connsiteX2" fmla="*/ 20932 w 26570"/>
                <a:gd name="connsiteY2" fmla="*/ 46 h 6410"/>
                <a:gd name="connsiteX3" fmla="*/ 24266 w 26570"/>
                <a:gd name="connsiteY3" fmla="*/ 808 h 6410"/>
                <a:gd name="connsiteX4" fmla="*/ 26361 w 26570"/>
                <a:gd name="connsiteY4" fmla="*/ 3761 h 6410"/>
                <a:gd name="connsiteX5" fmla="*/ 26361 w 26570"/>
                <a:gd name="connsiteY5" fmla="*/ 5475 h 6410"/>
                <a:gd name="connsiteX6" fmla="*/ 25218 w 26570"/>
                <a:gd name="connsiteY6" fmla="*/ 6047 h 6410"/>
                <a:gd name="connsiteX7" fmla="*/ 12740 w 26570"/>
                <a:gd name="connsiteY7" fmla="*/ 5189 h 6410"/>
                <a:gd name="connsiteX8" fmla="*/ 7787 w 26570"/>
                <a:gd name="connsiteY8" fmla="*/ 5189 h 6410"/>
                <a:gd name="connsiteX9" fmla="*/ 3787 w 26570"/>
                <a:gd name="connsiteY9" fmla="*/ 5189 h 6410"/>
                <a:gd name="connsiteX10" fmla="*/ -23 w 26570"/>
                <a:gd name="connsiteY10" fmla="*/ 5189 h 6410"/>
                <a:gd name="connsiteX11" fmla="*/ 6359 w 26570"/>
                <a:gd name="connsiteY11" fmla="*/ 1951 h 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70" h="6410">
                  <a:moveTo>
                    <a:pt x="6359" y="1951"/>
                  </a:moveTo>
                  <a:cubicBezTo>
                    <a:pt x="7692" y="1408"/>
                    <a:pt x="9054" y="960"/>
                    <a:pt x="10454" y="618"/>
                  </a:cubicBezTo>
                  <a:cubicBezTo>
                    <a:pt x="13883" y="-192"/>
                    <a:pt x="17436" y="-383"/>
                    <a:pt x="20932" y="46"/>
                  </a:cubicBezTo>
                  <a:cubicBezTo>
                    <a:pt x="22084" y="46"/>
                    <a:pt x="23227" y="313"/>
                    <a:pt x="24266" y="808"/>
                  </a:cubicBezTo>
                  <a:cubicBezTo>
                    <a:pt x="25399" y="1399"/>
                    <a:pt x="26171" y="2494"/>
                    <a:pt x="26361" y="3761"/>
                  </a:cubicBezTo>
                  <a:cubicBezTo>
                    <a:pt x="26609" y="4304"/>
                    <a:pt x="26609" y="4932"/>
                    <a:pt x="26361" y="5475"/>
                  </a:cubicBezTo>
                  <a:cubicBezTo>
                    <a:pt x="26056" y="5790"/>
                    <a:pt x="25656" y="5990"/>
                    <a:pt x="25218" y="6047"/>
                  </a:cubicBezTo>
                  <a:cubicBezTo>
                    <a:pt x="21037" y="6466"/>
                    <a:pt x="16817" y="6180"/>
                    <a:pt x="12740" y="5189"/>
                  </a:cubicBezTo>
                  <a:cubicBezTo>
                    <a:pt x="11092" y="5094"/>
                    <a:pt x="9435" y="5094"/>
                    <a:pt x="7787" y="5189"/>
                  </a:cubicBezTo>
                  <a:lnTo>
                    <a:pt x="3787" y="5189"/>
                  </a:lnTo>
                  <a:cubicBezTo>
                    <a:pt x="2520" y="5332"/>
                    <a:pt x="1244" y="5332"/>
                    <a:pt x="-23" y="5189"/>
                  </a:cubicBezTo>
                  <a:cubicBezTo>
                    <a:pt x="1977" y="3865"/>
                    <a:pt x="4111" y="2780"/>
                    <a:pt x="6359" y="1951"/>
                  </a:cubicBezTo>
                  <a:close/>
                </a:path>
              </a:pathLst>
            </a:custGeom>
            <a:solidFill>
              <a:srgbClr val="9E489B"/>
            </a:solidFill>
            <a:ln w="9525" cap="flat">
              <a:noFill/>
              <a:prstDash val="solid"/>
              <a:miter/>
            </a:ln>
          </p:spPr>
          <p:txBody>
            <a:bodyPr rtlCol="0" anchor="ctr"/>
            <a:lstStyle/>
            <a:p>
              <a:endParaRPr lang="en-IN"/>
            </a:p>
          </p:txBody>
        </p:sp>
        <p:sp>
          <p:nvSpPr>
            <p:cNvPr id="494" name="Freeform: Shape 493">
              <a:extLst>
                <a:ext uri="{FF2B5EF4-FFF2-40B4-BE49-F238E27FC236}">
                  <a16:creationId xmlns:a16="http://schemas.microsoft.com/office/drawing/2014/main" xmlns="" id="{9A15AB7A-1C66-B8C6-95BA-FCDE5D378D40}"/>
                </a:ext>
              </a:extLst>
            </p:cNvPr>
            <p:cNvSpPr/>
            <p:nvPr/>
          </p:nvSpPr>
          <p:spPr>
            <a:xfrm>
              <a:off x="1752705" y="1599743"/>
              <a:ext cx="26398" cy="7863"/>
            </a:xfrm>
            <a:custGeom>
              <a:avLst/>
              <a:gdLst>
                <a:gd name="connsiteX0" fmla="*/ 10444 w 26398"/>
                <a:gd name="connsiteY0" fmla="*/ -101 h 7863"/>
                <a:gd name="connsiteX1" fmla="*/ 22541 w 26398"/>
                <a:gd name="connsiteY1" fmla="*/ 566 h 7863"/>
                <a:gd name="connsiteX2" fmla="*/ 25684 w 26398"/>
                <a:gd name="connsiteY2" fmla="*/ 1994 h 7863"/>
                <a:gd name="connsiteX3" fmla="*/ 26256 w 26398"/>
                <a:gd name="connsiteY3" fmla="*/ 3518 h 7863"/>
                <a:gd name="connsiteX4" fmla="*/ 25494 w 26398"/>
                <a:gd name="connsiteY4" fmla="*/ 6662 h 7863"/>
                <a:gd name="connsiteX5" fmla="*/ 23779 w 26398"/>
                <a:gd name="connsiteY5" fmla="*/ 7424 h 7863"/>
                <a:gd name="connsiteX6" fmla="*/ 9206 w 26398"/>
                <a:gd name="connsiteY6" fmla="*/ 5804 h 7863"/>
                <a:gd name="connsiteX7" fmla="*/ 4729 w 26398"/>
                <a:gd name="connsiteY7" fmla="*/ 4757 h 7863"/>
                <a:gd name="connsiteX8" fmla="*/ 2443 w 26398"/>
                <a:gd name="connsiteY8" fmla="*/ 4757 h 7863"/>
                <a:gd name="connsiteX9" fmla="*/ 443 w 26398"/>
                <a:gd name="connsiteY9" fmla="*/ 4280 h 7863"/>
                <a:gd name="connsiteX10" fmla="*/ 5301 w 26398"/>
                <a:gd name="connsiteY10" fmla="*/ 1042 h 7863"/>
                <a:gd name="connsiteX11" fmla="*/ 10444 w 26398"/>
                <a:gd name="connsiteY11" fmla="*/ -101 h 7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98" h="7863">
                  <a:moveTo>
                    <a:pt x="10444" y="-101"/>
                  </a:moveTo>
                  <a:cubicBezTo>
                    <a:pt x="14492" y="-311"/>
                    <a:pt x="18541" y="-82"/>
                    <a:pt x="22541" y="566"/>
                  </a:cubicBezTo>
                  <a:cubicBezTo>
                    <a:pt x="23732" y="642"/>
                    <a:pt x="24846" y="1147"/>
                    <a:pt x="25684" y="1994"/>
                  </a:cubicBezTo>
                  <a:cubicBezTo>
                    <a:pt x="25989" y="2452"/>
                    <a:pt x="26180" y="2975"/>
                    <a:pt x="26256" y="3518"/>
                  </a:cubicBezTo>
                  <a:cubicBezTo>
                    <a:pt x="26561" y="4623"/>
                    <a:pt x="26275" y="5814"/>
                    <a:pt x="25494" y="6662"/>
                  </a:cubicBezTo>
                  <a:cubicBezTo>
                    <a:pt x="25018" y="7081"/>
                    <a:pt x="24418" y="7347"/>
                    <a:pt x="23779" y="7424"/>
                  </a:cubicBezTo>
                  <a:cubicBezTo>
                    <a:pt x="18864" y="8071"/>
                    <a:pt x="13864" y="7519"/>
                    <a:pt x="9206" y="5804"/>
                  </a:cubicBezTo>
                  <a:lnTo>
                    <a:pt x="4729" y="4757"/>
                  </a:lnTo>
                  <a:lnTo>
                    <a:pt x="2443" y="4757"/>
                  </a:lnTo>
                  <a:cubicBezTo>
                    <a:pt x="1748" y="4747"/>
                    <a:pt x="1072" y="4585"/>
                    <a:pt x="443" y="4280"/>
                  </a:cubicBezTo>
                  <a:cubicBezTo>
                    <a:pt x="-1748" y="2471"/>
                    <a:pt x="4444" y="1232"/>
                    <a:pt x="5301" y="1042"/>
                  </a:cubicBezTo>
                  <a:cubicBezTo>
                    <a:pt x="6977" y="508"/>
                    <a:pt x="8701" y="127"/>
                    <a:pt x="10444" y="-101"/>
                  </a:cubicBezTo>
                  <a:close/>
                </a:path>
              </a:pathLst>
            </a:custGeom>
            <a:solidFill>
              <a:srgbClr val="9E489B"/>
            </a:solidFill>
            <a:ln w="9525" cap="flat">
              <a:noFill/>
              <a:prstDash val="solid"/>
              <a:miter/>
            </a:ln>
          </p:spPr>
          <p:txBody>
            <a:bodyPr rtlCol="0" anchor="ctr"/>
            <a:lstStyle/>
            <a:p>
              <a:endParaRPr lang="en-IN"/>
            </a:p>
          </p:txBody>
        </p:sp>
        <p:sp>
          <p:nvSpPr>
            <p:cNvPr id="495" name="Freeform: Shape 494">
              <a:extLst>
                <a:ext uri="{FF2B5EF4-FFF2-40B4-BE49-F238E27FC236}">
                  <a16:creationId xmlns:a16="http://schemas.microsoft.com/office/drawing/2014/main" xmlns="" id="{28D79C09-68B2-7F99-3251-4A2859547C8A}"/>
                </a:ext>
              </a:extLst>
            </p:cNvPr>
            <p:cNvSpPr/>
            <p:nvPr/>
          </p:nvSpPr>
          <p:spPr>
            <a:xfrm>
              <a:off x="1751933" y="1608486"/>
              <a:ext cx="23577" cy="13351"/>
            </a:xfrm>
            <a:custGeom>
              <a:avLst/>
              <a:gdLst>
                <a:gd name="connsiteX0" fmla="*/ 10930 w 23577"/>
                <a:gd name="connsiteY0" fmla="*/ -177 h 13351"/>
                <a:gd name="connsiteX1" fmla="*/ 20455 w 23577"/>
                <a:gd name="connsiteY1" fmla="*/ 3729 h 13351"/>
                <a:gd name="connsiteX2" fmla="*/ 23408 w 23577"/>
                <a:gd name="connsiteY2" fmla="*/ 7824 h 13351"/>
                <a:gd name="connsiteX3" fmla="*/ 21884 w 23577"/>
                <a:gd name="connsiteY3" fmla="*/ 12396 h 13351"/>
                <a:gd name="connsiteX4" fmla="*/ 16550 w 23577"/>
                <a:gd name="connsiteY4" fmla="*/ 12396 h 13351"/>
                <a:gd name="connsiteX5" fmla="*/ 12455 w 23577"/>
                <a:gd name="connsiteY5" fmla="*/ 8586 h 13351"/>
                <a:gd name="connsiteX6" fmla="*/ 10550 w 23577"/>
                <a:gd name="connsiteY6" fmla="*/ 7158 h 13351"/>
                <a:gd name="connsiteX7" fmla="*/ 5311 w 23577"/>
                <a:gd name="connsiteY7" fmla="*/ 3633 h 13351"/>
                <a:gd name="connsiteX8" fmla="*/ 2549 w 23577"/>
                <a:gd name="connsiteY8" fmla="*/ 1919 h 13351"/>
                <a:gd name="connsiteX9" fmla="*/ -23 w 23577"/>
                <a:gd name="connsiteY9" fmla="*/ 395 h 13351"/>
                <a:gd name="connsiteX10" fmla="*/ 5216 w 23577"/>
                <a:gd name="connsiteY10" fmla="*/ 395 h 13351"/>
                <a:gd name="connsiteX11" fmla="*/ 10930 w 23577"/>
                <a:gd name="connsiteY11" fmla="*/ -177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7" h="13351">
                  <a:moveTo>
                    <a:pt x="10930" y="-177"/>
                  </a:moveTo>
                  <a:cubicBezTo>
                    <a:pt x="14398" y="252"/>
                    <a:pt x="17684" y="1605"/>
                    <a:pt x="20455" y="3729"/>
                  </a:cubicBezTo>
                  <a:cubicBezTo>
                    <a:pt x="21808" y="4786"/>
                    <a:pt x="22837" y="6205"/>
                    <a:pt x="23408" y="7824"/>
                  </a:cubicBezTo>
                  <a:cubicBezTo>
                    <a:pt x="23856" y="9520"/>
                    <a:pt x="23256" y="11310"/>
                    <a:pt x="21884" y="12396"/>
                  </a:cubicBezTo>
                  <a:cubicBezTo>
                    <a:pt x="20255" y="13435"/>
                    <a:pt x="18179" y="13435"/>
                    <a:pt x="16550" y="12396"/>
                  </a:cubicBezTo>
                  <a:cubicBezTo>
                    <a:pt x="15112" y="11206"/>
                    <a:pt x="13750" y="9929"/>
                    <a:pt x="12455" y="8586"/>
                  </a:cubicBezTo>
                  <a:cubicBezTo>
                    <a:pt x="11864" y="8053"/>
                    <a:pt x="11226" y="7567"/>
                    <a:pt x="10550" y="7158"/>
                  </a:cubicBezTo>
                  <a:cubicBezTo>
                    <a:pt x="8835" y="5919"/>
                    <a:pt x="7025" y="4681"/>
                    <a:pt x="5311" y="3633"/>
                  </a:cubicBezTo>
                  <a:lnTo>
                    <a:pt x="2549" y="1919"/>
                  </a:lnTo>
                  <a:cubicBezTo>
                    <a:pt x="1882" y="1919"/>
                    <a:pt x="263" y="966"/>
                    <a:pt x="-23" y="395"/>
                  </a:cubicBezTo>
                  <a:cubicBezTo>
                    <a:pt x="1720" y="252"/>
                    <a:pt x="3473" y="252"/>
                    <a:pt x="5216" y="395"/>
                  </a:cubicBezTo>
                  <a:cubicBezTo>
                    <a:pt x="7111" y="100"/>
                    <a:pt x="9016" y="-100"/>
                    <a:pt x="10930" y="-177"/>
                  </a:cubicBezTo>
                  <a:close/>
                </a:path>
              </a:pathLst>
            </a:custGeom>
            <a:solidFill>
              <a:srgbClr val="9E489B"/>
            </a:solidFill>
            <a:ln w="9525" cap="flat">
              <a:noFill/>
              <a:prstDash val="solid"/>
              <a:miter/>
            </a:ln>
          </p:spPr>
          <p:txBody>
            <a:bodyPr rtlCol="0" anchor="ctr"/>
            <a:lstStyle/>
            <a:p>
              <a:endParaRPr lang="en-IN"/>
            </a:p>
          </p:txBody>
        </p:sp>
        <p:sp>
          <p:nvSpPr>
            <p:cNvPr id="496" name="Freeform: Shape 495">
              <a:extLst>
                <a:ext uri="{FF2B5EF4-FFF2-40B4-BE49-F238E27FC236}">
                  <a16:creationId xmlns:a16="http://schemas.microsoft.com/office/drawing/2014/main" xmlns="" id="{D104C2EB-E322-7C5A-C9D0-14116507BE94}"/>
                </a:ext>
              </a:extLst>
            </p:cNvPr>
            <p:cNvSpPr/>
            <p:nvPr/>
          </p:nvSpPr>
          <p:spPr>
            <a:xfrm>
              <a:off x="1740741" y="1578833"/>
              <a:ext cx="12787" cy="36273"/>
            </a:xfrm>
            <a:custGeom>
              <a:avLst/>
              <a:gdLst>
                <a:gd name="connsiteX0" fmla="*/ 5739 w 12787"/>
                <a:gd name="connsiteY0" fmla="*/ 45 h 36273"/>
                <a:gd name="connsiteX1" fmla="*/ 2406 w 12787"/>
                <a:gd name="connsiteY1" fmla="*/ 1092 h 36273"/>
                <a:gd name="connsiteX2" fmla="*/ 1263 w 12787"/>
                <a:gd name="connsiteY2" fmla="*/ 4140 h 36273"/>
                <a:gd name="connsiteX3" fmla="*/ 120 w 12787"/>
                <a:gd name="connsiteY3" fmla="*/ 28715 h 36273"/>
                <a:gd name="connsiteX4" fmla="*/ 1548 w 12787"/>
                <a:gd name="connsiteY4" fmla="*/ 34049 h 36273"/>
                <a:gd name="connsiteX5" fmla="*/ 5073 w 12787"/>
                <a:gd name="connsiteY5" fmla="*/ 35954 h 36273"/>
                <a:gd name="connsiteX6" fmla="*/ 9168 w 12787"/>
                <a:gd name="connsiteY6" fmla="*/ 35954 h 36273"/>
                <a:gd name="connsiteX7" fmla="*/ 11169 w 12787"/>
                <a:gd name="connsiteY7" fmla="*/ 35954 h 36273"/>
                <a:gd name="connsiteX8" fmla="*/ 12693 w 12787"/>
                <a:gd name="connsiteY8" fmla="*/ 33954 h 36273"/>
                <a:gd name="connsiteX9" fmla="*/ 12693 w 12787"/>
                <a:gd name="connsiteY9" fmla="*/ 31287 h 36273"/>
                <a:gd name="connsiteX10" fmla="*/ 12693 w 12787"/>
                <a:gd name="connsiteY10" fmla="*/ 23190 h 36273"/>
                <a:gd name="connsiteX11" fmla="*/ 11931 w 12787"/>
                <a:gd name="connsiteY11" fmla="*/ 7093 h 36273"/>
                <a:gd name="connsiteX12" fmla="*/ 10978 w 12787"/>
                <a:gd name="connsiteY12" fmla="*/ 1950 h 36273"/>
                <a:gd name="connsiteX13" fmla="*/ 5739 w 12787"/>
                <a:gd name="connsiteY13" fmla="*/ 45 h 3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87" h="36273">
                  <a:moveTo>
                    <a:pt x="5739" y="45"/>
                  </a:moveTo>
                  <a:cubicBezTo>
                    <a:pt x="4539" y="-3"/>
                    <a:pt x="3358" y="368"/>
                    <a:pt x="2406" y="1092"/>
                  </a:cubicBezTo>
                  <a:cubicBezTo>
                    <a:pt x="1653" y="1931"/>
                    <a:pt x="1244" y="3016"/>
                    <a:pt x="1263" y="4140"/>
                  </a:cubicBezTo>
                  <a:cubicBezTo>
                    <a:pt x="120" y="12275"/>
                    <a:pt x="-261" y="20504"/>
                    <a:pt x="120" y="28715"/>
                  </a:cubicBezTo>
                  <a:cubicBezTo>
                    <a:pt x="-23" y="30601"/>
                    <a:pt x="472" y="32487"/>
                    <a:pt x="1548" y="34049"/>
                  </a:cubicBezTo>
                  <a:cubicBezTo>
                    <a:pt x="2472" y="35059"/>
                    <a:pt x="3720" y="35735"/>
                    <a:pt x="5073" y="35954"/>
                  </a:cubicBezTo>
                  <a:cubicBezTo>
                    <a:pt x="6435" y="36144"/>
                    <a:pt x="7806" y="36144"/>
                    <a:pt x="9168" y="35954"/>
                  </a:cubicBezTo>
                  <a:cubicBezTo>
                    <a:pt x="9826" y="36097"/>
                    <a:pt x="10511" y="36097"/>
                    <a:pt x="11169" y="35954"/>
                  </a:cubicBezTo>
                  <a:cubicBezTo>
                    <a:pt x="11902" y="35497"/>
                    <a:pt x="12445" y="34782"/>
                    <a:pt x="12693" y="33954"/>
                  </a:cubicBezTo>
                  <a:cubicBezTo>
                    <a:pt x="12788" y="33068"/>
                    <a:pt x="12788" y="32173"/>
                    <a:pt x="12693" y="31287"/>
                  </a:cubicBezTo>
                  <a:lnTo>
                    <a:pt x="12693" y="23190"/>
                  </a:lnTo>
                  <a:cubicBezTo>
                    <a:pt x="12817" y="17809"/>
                    <a:pt x="12559" y="12437"/>
                    <a:pt x="11931" y="7093"/>
                  </a:cubicBezTo>
                  <a:cubicBezTo>
                    <a:pt x="11702" y="5360"/>
                    <a:pt x="11388" y="3645"/>
                    <a:pt x="10978" y="1950"/>
                  </a:cubicBezTo>
                  <a:cubicBezTo>
                    <a:pt x="10597" y="-1003"/>
                    <a:pt x="7835" y="-51"/>
                    <a:pt x="5739" y="45"/>
                  </a:cubicBezTo>
                  <a:close/>
                </a:path>
              </a:pathLst>
            </a:custGeom>
            <a:solidFill>
              <a:srgbClr val="04A9D3"/>
            </a:solidFill>
            <a:ln w="9525" cap="flat">
              <a:noFill/>
              <a:prstDash val="solid"/>
              <a:miter/>
            </a:ln>
          </p:spPr>
          <p:txBody>
            <a:bodyPr rtlCol="0" anchor="ctr"/>
            <a:lstStyle/>
            <a:p>
              <a:endParaRPr lang="en-IN"/>
            </a:p>
          </p:txBody>
        </p:sp>
        <p:sp>
          <p:nvSpPr>
            <p:cNvPr id="497" name="Freeform: Shape 496">
              <a:extLst>
                <a:ext uri="{FF2B5EF4-FFF2-40B4-BE49-F238E27FC236}">
                  <a16:creationId xmlns:a16="http://schemas.microsoft.com/office/drawing/2014/main" xmlns="" id="{CEE34AC3-FC42-02E9-19BC-7BBB8EFA268A}"/>
                </a:ext>
              </a:extLst>
            </p:cNvPr>
            <p:cNvSpPr/>
            <p:nvPr/>
          </p:nvSpPr>
          <p:spPr>
            <a:xfrm>
              <a:off x="2098154" y="1542276"/>
              <a:ext cx="23253" cy="8298"/>
            </a:xfrm>
            <a:custGeom>
              <a:avLst/>
              <a:gdLst>
                <a:gd name="connsiteX0" fmla="*/ 1704 w 23253"/>
                <a:gd name="connsiteY0" fmla="*/ 6884 h 8298"/>
                <a:gd name="connsiteX1" fmla="*/ 4847 w 23253"/>
                <a:gd name="connsiteY1" fmla="*/ 8122 h 8298"/>
                <a:gd name="connsiteX2" fmla="*/ 18658 w 23253"/>
                <a:gd name="connsiteY2" fmla="*/ 7360 h 8298"/>
                <a:gd name="connsiteX3" fmla="*/ 23230 w 23253"/>
                <a:gd name="connsiteY3" fmla="*/ 7360 h 8298"/>
                <a:gd name="connsiteX4" fmla="*/ 22373 w 23253"/>
                <a:gd name="connsiteY4" fmla="*/ 5931 h 8298"/>
                <a:gd name="connsiteX5" fmla="*/ 12848 w 23253"/>
                <a:gd name="connsiteY5" fmla="*/ 1740 h 8298"/>
                <a:gd name="connsiteX6" fmla="*/ 4847 w 23253"/>
                <a:gd name="connsiteY6" fmla="*/ -69 h 8298"/>
                <a:gd name="connsiteX7" fmla="*/ 2371 w 23253"/>
                <a:gd name="connsiteY7" fmla="*/ -69 h 8298"/>
                <a:gd name="connsiteX8" fmla="*/ 313 w 23253"/>
                <a:gd name="connsiteY8" fmla="*/ 5198 h 8298"/>
                <a:gd name="connsiteX9" fmla="*/ 1704 w 23253"/>
                <a:gd name="connsiteY9" fmla="*/ 6884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3" h="8298">
                  <a:moveTo>
                    <a:pt x="1704" y="6884"/>
                  </a:moveTo>
                  <a:cubicBezTo>
                    <a:pt x="2561" y="7674"/>
                    <a:pt x="3685" y="8113"/>
                    <a:pt x="4847" y="8122"/>
                  </a:cubicBezTo>
                  <a:cubicBezTo>
                    <a:pt x="9419" y="8122"/>
                    <a:pt x="14372" y="6979"/>
                    <a:pt x="18658" y="7360"/>
                  </a:cubicBezTo>
                  <a:cubicBezTo>
                    <a:pt x="20173" y="7551"/>
                    <a:pt x="21716" y="7551"/>
                    <a:pt x="23230" y="7360"/>
                  </a:cubicBezTo>
                  <a:cubicBezTo>
                    <a:pt x="23230" y="6789"/>
                    <a:pt x="23230" y="6217"/>
                    <a:pt x="22373" y="5931"/>
                  </a:cubicBezTo>
                  <a:cubicBezTo>
                    <a:pt x="19316" y="4283"/>
                    <a:pt x="16125" y="2883"/>
                    <a:pt x="12848" y="1740"/>
                  </a:cubicBezTo>
                  <a:cubicBezTo>
                    <a:pt x="10286" y="759"/>
                    <a:pt x="7590" y="150"/>
                    <a:pt x="4847" y="-69"/>
                  </a:cubicBezTo>
                  <a:cubicBezTo>
                    <a:pt x="4028" y="-212"/>
                    <a:pt x="3190" y="-212"/>
                    <a:pt x="2371" y="-69"/>
                  </a:cubicBezTo>
                  <a:cubicBezTo>
                    <a:pt x="351" y="816"/>
                    <a:pt x="-573" y="3179"/>
                    <a:pt x="313" y="5198"/>
                  </a:cubicBezTo>
                  <a:cubicBezTo>
                    <a:pt x="618" y="5884"/>
                    <a:pt x="1094" y="6465"/>
                    <a:pt x="1704" y="6884"/>
                  </a:cubicBezTo>
                  <a:close/>
                </a:path>
              </a:pathLst>
            </a:custGeom>
            <a:solidFill>
              <a:srgbClr val="9E489B"/>
            </a:solidFill>
            <a:ln w="9525" cap="flat">
              <a:noFill/>
              <a:prstDash val="solid"/>
              <a:miter/>
            </a:ln>
          </p:spPr>
          <p:txBody>
            <a:bodyPr rtlCol="0" anchor="ctr"/>
            <a:lstStyle/>
            <a:p>
              <a:endParaRPr lang="en-IN"/>
            </a:p>
          </p:txBody>
        </p:sp>
        <p:sp>
          <p:nvSpPr>
            <p:cNvPr id="498" name="Freeform: Shape 497">
              <a:extLst>
                <a:ext uri="{FF2B5EF4-FFF2-40B4-BE49-F238E27FC236}">
                  <a16:creationId xmlns:a16="http://schemas.microsoft.com/office/drawing/2014/main" xmlns="" id="{DB91F115-CFFA-B0FF-CE42-366A253BD07A}"/>
                </a:ext>
              </a:extLst>
            </p:cNvPr>
            <p:cNvSpPr/>
            <p:nvPr/>
          </p:nvSpPr>
          <p:spPr>
            <a:xfrm>
              <a:off x="2094531" y="1553891"/>
              <a:ext cx="26841" cy="7758"/>
            </a:xfrm>
            <a:custGeom>
              <a:avLst/>
              <a:gdLst>
                <a:gd name="connsiteX0" fmla="*/ 1136 w 26841"/>
                <a:gd name="connsiteY0" fmla="*/ 6508 h 7758"/>
                <a:gd name="connsiteX1" fmla="*/ 4755 w 26841"/>
                <a:gd name="connsiteY1" fmla="*/ 7556 h 7758"/>
                <a:gd name="connsiteX2" fmla="*/ 12756 w 26841"/>
                <a:gd name="connsiteY2" fmla="*/ 6889 h 7758"/>
                <a:gd name="connsiteX3" fmla="*/ 16090 w 26841"/>
                <a:gd name="connsiteY3" fmla="*/ 6223 h 7758"/>
                <a:gd name="connsiteX4" fmla="*/ 24853 w 26841"/>
                <a:gd name="connsiteY4" fmla="*/ 6223 h 7758"/>
                <a:gd name="connsiteX5" fmla="*/ 26187 w 26841"/>
                <a:gd name="connsiteY5" fmla="*/ 6223 h 7758"/>
                <a:gd name="connsiteX6" fmla="*/ 26806 w 26841"/>
                <a:gd name="connsiteY6" fmla="*/ 5346 h 7758"/>
                <a:gd name="connsiteX7" fmla="*/ 26758 w 26841"/>
                <a:gd name="connsiteY7" fmla="*/ 5175 h 7758"/>
                <a:gd name="connsiteX8" fmla="*/ 26187 w 26841"/>
                <a:gd name="connsiteY8" fmla="*/ 5175 h 7758"/>
                <a:gd name="connsiteX9" fmla="*/ 14280 w 26841"/>
                <a:gd name="connsiteY9" fmla="*/ 698 h 7758"/>
                <a:gd name="connsiteX10" fmla="*/ 6184 w 26841"/>
                <a:gd name="connsiteY10" fmla="*/ -159 h 7758"/>
                <a:gd name="connsiteX11" fmla="*/ 2660 w 26841"/>
                <a:gd name="connsiteY11" fmla="*/ 317 h 7758"/>
                <a:gd name="connsiteX12" fmla="*/ 1136 w 26841"/>
                <a:gd name="connsiteY12" fmla="*/ 6508 h 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41" h="7758">
                  <a:moveTo>
                    <a:pt x="1136" y="6508"/>
                  </a:moveTo>
                  <a:cubicBezTo>
                    <a:pt x="2212" y="7213"/>
                    <a:pt x="3470" y="7575"/>
                    <a:pt x="4755" y="7556"/>
                  </a:cubicBezTo>
                  <a:cubicBezTo>
                    <a:pt x="7441" y="7661"/>
                    <a:pt x="10127" y="7442"/>
                    <a:pt x="12756" y="6889"/>
                  </a:cubicBezTo>
                  <a:lnTo>
                    <a:pt x="16090" y="6223"/>
                  </a:lnTo>
                  <a:cubicBezTo>
                    <a:pt x="18976" y="5603"/>
                    <a:pt x="21967" y="5603"/>
                    <a:pt x="24853" y="6223"/>
                  </a:cubicBezTo>
                  <a:cubicBezTo>
                    <a:pt x="25291" y="6318"/>
                    <a:pt x="25748" y="6318"/>
                    <a:pt x="26187" y="6223"/>
                  </a:cubicBezTo>
                  <a:cubicBezTo>
                    <a:pt x="26606" y="6146"/>
                    <a:pt x="26882" y="5756"/>
                    <a:pt x="26806" y="5346"/>
                  </a:cubicBezTo>
                  <a:cubicBezTo>
                    <a:pt x="26796" y="5280"/>
                    <a:pt x="26777" y="5232"/>
                    <a:pt x="26758" y="5175"/>
                  </a:cubicBezTo>
                  <a:cubicBezTo>
                    <a:pt x="26758" y="5175"/>
                    <a:pt x="26758" y="5175"/>
                    <a:pt x="26187" y="5175"/>
                  </a:cubicBezTo>
                  <a:cubicBezTo>
                    <a:pt x="22377" y="3279"/>
                    <a:pt x="18395" y="1784"/>
                    <a:pt x="14280" y="698"/>
                  </a:cubicBezTo>
                  <a:cubicBezTo>
                    <a:pt x="11632" y="41"/>
                    <a:pt x="8908" y="-254"/>
                    <a:pt x="6184" y="-159"/>
                  </a:cubicBezTo>
                  <a:cubicBezTo>
                    <a:pt x="4994" y="-197"/>
                    <a:pt x="3803" y="-35"/>
                    <a:pt x="2660" y="317"/>
                  </a:cubicBezTo>
                  <a:cubicBezTo>
                    <a:pt x="88" y="1365"/>
                    <a:pt x="-1055" y="4508"/>
                    <a:pt x="1136" y="6508"/>
                  </a:cubicBezTo>
                  <a:close/>
                </a:path>
              </a:pathLst>
            </a:custGeom>
            <a:solidFill>
              <a:srgbClr val="9E489B"/>
            </a:solidFill>
            <a:ln w="9525" cap="flat">
              <a:noFill/>
              <a:prstDash val="solid"/>
              <a:miter/>
            </a:ln>
          </p:spPr>
          <p:txBody>
            <a:bodyPr rtlCol="0" anchor="ctr"/>
            <a:lstStyle/>
            <a:p>
              <a:endParaRPr lang="en-IN"/>
            </a:p>
          </p:txBody>
        </p:sp>
        <p:sp>
          <p:nvSpPr>
            <p:cNvPr id="499" name="Freeform: Shape 498">
              <a:extLst>
                <a:ext uri="{FF2B5EF4-FFF2-40B4-BE49-F238E27FC236}">
                  <a16:creationId xmlns:a16="http://schemas.microsoft.com/office/drawing/2014/main" xmlns="" id="{162BA4C6-76AD-467F-D6AE-F32F15B18F06}"/>
                </a:ext>
              </a:extLst>
            </p:cNvPr>
            <p:cNvSpPr/>
            <p:nvPr/>
          </p:nvSpPr>
          <p:spPr>
            <a:xfrm>
              <a:off x="2096536" y="1563278"/>
              <a:ext cx="26935" cy="8984"/>
            </a:xfrm>
            <a:custGeom>
              <a:avLst/>
              <a:gdLst>
                <a:gd name="connsiteX0" fmla="*/ 2560 w 26935"/>
                <a:gd name="connsiteY0" fmla="*/ 8265 h 8984"/>
                <a:gd name="connsiteX1" fmla="*/ 8085 w 26935"/>
                <a:gd name="connsiteY1" fmla="*/ 8265 h 8984"/>
                <a:gd name="connsiteX2" fmla="*/ 11514 w 26935"/>
                <a:gd name="connsiteY2" fmla="*/ 7027 h 8984"/>
                <a:gd name="connsiteX3" fmla="*/ 21610 w 26935"/>
                <a:gd name="connsiteY3" fmla="*/ 5788 h 8984"/>
                <a:gd name="connsiteX4" fmla="*/ 23706 w 26935"/>
                <a:gd name="connsiteY4" fmla="*/ 5788 h 8984"/>
                <a:gd name="connsiteX5" fmla="*/ 25515 w 26935"/>
                <a:gd name="connsiteY5" fmla="*/ 5026 h 8984"/>
                <a:gd name="connsiteX6" fmla="*/ 26849 w 26935"/>
                <a:gd name="connsiteY6" fmla="*/ 3883 h 8984"/>
                <a:gd name="connsiteX7" fmla="*/ 25611 w 26935"/>
                <a:gd name="connsiteY7" fmla="*/ 1597 h 8984"/>
                <a:gd name="connsiteX8" fmla="*/ 21515 w 26935"/>
                <a:gd name="connsiteY8" fmla="*/ 645 h 8984"/>
                <a:gd name="connsiteX9" fmla="*/ 3322 w 26935"/>
                <a:gd name="connsiteY9" fmla="*/ 645 h 8984"/>
                <a:gd name="connsiteX10" fmla="*/ 1131 w 26935"/>
                <a:gd name="connsiteY10" fmla="*/ 1502 h 8984"/>
                <a:gd name="connsiteX11" fmla="*/ 2560 w 26935"/>
                <a:gd name="connsiteY11" fmla="*/ 8265 h 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35" h="8984">
                  <a:moveTo>
                    <a:pt x="2560" y="8265"/>
                  </a:moveTo>
                  <a:cubicBezTo>
                    <a:pt x="4332" y="8989"/>
                    <a:pt x="6313" y="8989"/>
                    <a:pt x="8085" y="8265"/>
                  </a:cubicBezTo>
                  <a:lnTo>
                    <a:pt x="11514" y="7027"/>
                  </a:lnTo>
                  <a:cubicBezTo>
                    <a:pt x="14800" y="6131"/>
                    <a:pt x="18200" y="5712"/>
                    <a:pt x="21610" y="5788"/>
                  </a:cubicBezTo>
                  <a:cubicBezTo>
                    <a:pt x="22305" y="5884"/>
                    <a:pt x="23010" y="5884"/>
                    <a:pt x="23706" y="5788"/>
                  </a:cubicBezTo>
                  <a:lnTo>
                    <a:pt x="25515" y="5026"/>
                  </a:lnTo>
                  <a:cubicBezTo>
                    <a:pt x="26087" y="5026"/>
                    <a:pt x="26658" y="4455"/>
                    <a:pt x="26849" y="3883"/>
                  </a:cubicBezTo>
                  <a:cubicBezTo>
                    <a:pt x="27039" y="3312"/>
                    <a:pt x="26849" y="2074"/>
                    <a:pt x="25611" y="1597"/>
                  </a:cubicBezTo>
                  <a:cubicBezTo>
                    <a:pt x="24334" y="978"/>
                    <a:pt x="22934" y="654"/>
                    <a:pt x="21515" y="645"/>
                  </a:cubicBezTo>
                  <a:cubicBezTo>
                    <a:pt x="15505" y="-450"/>
                    <a:pt x="9332" y="-450"/>
                    <a:pt x="3322" y="645"/>
                  </a:cubicBezTo>
                  <a:cubicBezTo>
                    <a:pt x="2541" y="788"/>
                    <a:pt x="1798" y="1083"/>
                    <a:pt x="1131" y="1502"/>
                  </a:cubicBezTo>
                  <a:cubicBezTo>
                    <a:pt x="-1250" y="3502"/>
                    <a:pt x="465" y="7122"/>
                    <a:pt x="2560" y="8265"/>
                  </a:cubicBezTo>
                  <a:close/>
                </a:path>
              </a:pathLst>
            </a:custGeom>
            <a:solidFill>
              <a:srgbClr val="9E489B"/>
            </a:solidFill>
            <a:ln w="9525" cap="flat">
              <a:noFill/>
              <a:prstDash val="solid"/>
              <a:miter/>
            </a:ln>
          </p:spPr>
          <p:txBody>
            <a:bodyPr rtlCol="0" anchor="ctr"/>
            <a:lstStyle/>
            <a:p>
              <a:endParaRPr lang="en-IN"/>
            </a:p>
          </p:txBody>
        </p:sp>
        <p:sp>
          <p:nvSpPr>
            <p:cNvPr id="500" name="Freeform: Shape 499">
              <a:extLst>
                <a:ext uri="{FF2B5EF4-FFF2-40B4-BE49-F238E27FC236}">
                  <a16:creationId xmlns:a16="http://schemas.microsoft.com/office/drawing/2014/main" xmlns="" id="{FBE7DE28-4F7B-C15D-88B6-0CE6133FF435}"/>
                </a:ext>
              </a:extLst>
            </p:cNvPr>
            <p:cNvSpPr/>
            <p:nvPr/>
          </p:nvSpPr>
          <p:spPr>
            <a:xfrm>
              <a:off x="2100717" y="1574385"/>
              <a:ext cx="25357" cy="11407"/>
            </a:xfrm>
            <a:custGeom>
              <a:avLst/>
              <a:gdLst>
                <a:gd name="connsiteX0" fmla="*/ 379 w 25357"/>
                <a:gd name="connsiteY0" fmla="*/ 9826 h 11407"/>
                <a:gd name="connsiteX1" fmla="*/ 2188 w 25357"/>
                <a:gd name="connsiteY1" fmla="*/ 10874 h 11407"/>
                <a:gd name="connsiteX2" fmla="*/ 6284 w 25357"/>
                <a:gd name="connsiteY2" fmla="*/ 10874 h 11407"/>
                <a:gd name="connsiteX3" fmla="*/ 9427 w 25357"/>
                <a:gd name="connsiteY3" fmla="*/ 8683 h 11407"/>
                <a:gd name="connsiteX4" fmla="*/ 14095 w 25357"/>
                <a:gd name="connsiteY4" fmla="*/ 5445 h 11407"/>
                <a:gd name="connsiteX5" fmla="*/ 19429 w 25357"/>
                <a:gd name="connsiteY5" fmla="*/ 2587 h 11407"/>
                <a:gd name="connsiteX6" fmla="*/ 25334 w 25357"/>
                <a:gd name="connsiteY6" fmla="*/ 1825 h 11407"/>
                <a:gd name="connsiteX7" fmla="*/ 22286 w 25357"/>
                <a:gd name="connsiteY7" fmla="*/ 873 h 11407"/>
                <a:gd name="connsiteX8" fmla="*/ 13904 w 25357"/>
                <a:gd name="connsiteY8" fmla="*/ -175 h 11407"/>
                <a:gd name="connsiteX9" fmla="*/ 11809 w 25357"/>
                <a:gd name="connsiteY9" fmla="*/ -175 h 11407"/>
                <a:gd name="connsiteX10" fmla="*/ 8665 w 25357"/>
                <a:gd name="connsiteY10" fmla="*/ 492 h 11407"/>
                <a:gd name="connsiteX11" fmla="*/ 5998 w 25357"/>
                <a:gd name="connsiteY11" fmla="*/ 1349 h 11407"/>
                <a:gd name="connsiteX12" fmla="*/ 1045 w 25357"/>
                <a:gd name="connsiteY12" fmla="*/ 4111 h 11407"/>
                <a:gd name="connsiteX13" fmla="*/ 379 w 25357"/>
                <a:gd name="connsiteY13" fmla="*/ 9826 h 1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57" h="11407">
                  <a:moveTo>
                    <a:pt x="379" y="9826"/>
                  </a:moveTo>
                  <a:cubicBezTo>
                    <a:pt x="864" y="10350"/>
                    <a:pt x="1493" y="10712"/>
                    <a:pt x="2188" y="10874"/>
                  </a:cubicBezTo>
                  <a:cubicBezTo>
                    <a:pt x="3512" y="11350"/>
                    <a:pt x="4960" y="11350"/>
                    <a:pt x="6284" y="10874"/>
                  </a:cubicBezTo>
                  <a:cubicBezTo>
                    <a:pt x="7427" y="10303"/>
                    <a:pt x="8494" y="9560"/>
                    <a:pt x="9427" y="8683"/>
                  </a:cubicBezTo>
                  <a:cubicBezTo>
                    <a:pt x="10885" y="7464"/>
                    <a:pt x="12447" y="6378"/>
                    <a:pt x="14095" y="5445"/>
                  </a:cubicBezTo>
                  <a:cubicBezTo>
                    <a:pt x="15771" y="4302"/>
                    <a:pt x="17552" y="3349"/>
                    <a:pt x="19429" y="2587"/>
                  </a:cubicBezTo>
                  <a:cubicBezTo>
                    <a:pt x="21276" y="1759"/>
                    <a:pt x="23334" y="1501"/>
                    <a:pt x="25334" y="1825"/>
                  </a:cubicBezTo>
                  <a:cubicBezTo>
                    <a:pt x="24305" y="1568"/>
                    <a:pt x="23286" y="1244"/>
                    <a:pt x="22286" y="873"/>
                  </a:cubicBezTo>
                  <a:cubicBezTo>
                    <a:pt x="19552" y="149"/>
                    <a:pt x="16733" y="-204"/>
                    <a:pt x="13904" y="-175"/>
                  </a:cubicBezTo>
                  <a:lnTo>
                    <a:pt x="11809" y="-175"/>
                  </a:lnTo>
                  <a:cubicBezTo>
                    <a:pt x="10742" y="-42"/>
                    <a:pt x="9694" y="177"/>
                    <a:pt x="8665" y="492"/>
                  </a:cubicBezTo>
                  <a:lnTo>
                    <a:pt x="5998" y="1349"/>
                  </a:lnTo>
                  <a:cubicBezTo>
                    <a:pt x="4379" y="1825"/>
                    <a:pt x="1903" y="2492"/>
                    <a:pt x="1045" y="4111"/>
                  </a:cubicBezTo>
                  <a:cubicBezTo>
                    <a:pt x="-88" y="5797"/>
                    <a:pt x="-336" y="7921"/>
                    <a:pt x="379" y="9826"/>
                  </a:cubicBezTo>
                  <a:close/>
                </a:path>
              </a:pathLst>
            </a:custGeom>
            <a:solidFill>
              <a:srgbClr val="9E489B"/>
            </a:solidFill>
            <a:ln w="9525" cap="flat">
              <a:noFill/>
              <a:prstDash val="solid"/>
              <a:miter/>
            </a:ln>
          </p:spPr>
          <p:txBody>
            <a:bodyPr rtlCol="0" anchor="ctr"/>
            <a:lstStyle/>
            <a:p>
              <a:endParaRPr lang="en-IN"/>
            </a:p>
          </p:txBody>
        </p:sp>
        <p:sp>
          <p:nvSpPr>
            <p:cNvPr id="501" name="Freeform: Shape 500">
              <a:extLst>
                <a:ext uri="{FF2B5EF4-FFF2-40B4-BE49-F238E27FC236}">
                  <a16:creationId xmlns:a16="http://schemas.microsoft.com/office/drawing/2014/main" xmlns="" id="{19B96A21-40EE-8006-01D1-57E9289B5567}"/>
                </a:ext>
              </a:extLst>
            </p:cNvPr>
            <p:cNvSpPr/>
            <p:nvPr/>
          </p:nvSpPr>
          <p:spPr>
            <a:xfrm>
              <a:off x="2129885" y="1537797"/>
              <a:ext cx="28442" cy="15158"/>
            </a:xfrm>
            <a:custGeom>
              <a:avLst/>
              <a:gdLst>
                <a:gd name="connsiteX0" fmla="*/ 12264 w 28442"/>
                <a:gd name="connsiteY0" fmla="*/ 10314 h 15158"/>
                <a:gd name="connsiteX1" fmla="*/ 17503 w 28442"/>
                <a:gd name="connsiteY1" fmla="*/ 9838 h 15158"/>
                <a:gd name="connsiteX2" fmla="*/ 20836 w 28442"/>
                <a:gd name="connsiteY2" fmla="*/ 9838 h 15158"/>
                <a:gd name="connsiteX3" fmla="*/ 26266 w 28442"/>
                <a:gd name="connsiteY3" fmla="*/ 7933 h 15158"/>
                <a:gd name="connsiteX4" fmla="*/ 28266 w 28442"/>
                <a:gd name="connsiteY4" fmla="*/ 2885 h 15158"/>
                <a:gd name="connsiteX5" fmla="*/ 25599 w 28442"/>
                <a:gd name="connsiteY5" fmla="*/ 313 h 15158"/>
                <a:gd name="connsiteX6" fmla="*/ 21884 w 28442"/>
                <a:gd name="connsiteY6" fmla="*/ -163 h 15158"/>
                <a:gd name="connsiteX7" fmla="*/ 13788 w 28442"/>
                <a:gd name="connsiteY7" fmla="*/ 1647 h 15158"/>
                <a:gd name="connsiteX8" fmla="*/ 929 w 28442"/>
                <a:gd name="connsiteY8" fmla="*/ 12124 h 15158"/>
                <a:gd name="connsiteX9" fmla="*/ -23 w 28442"/>
                <a:gd name="connsiteY9" fmla="*/ 14982 h 15158"/>
                <a:gd name="connsiteX10" fmla="*/ 5406 w 28442"/>
                <a:gd name="connsiteY10" fmla="*/ 12695 h 15158"/>
                <a:gd name="connsiteX11" fmla="*/ 12264 w 28442"/>
                <a:gd name="connsiteY11" fmla="*/ 10314 h 1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42" h="15158">
                  <a:moveTo>
                    <a:pt x="12264" y="10314"/>
                  </a:moveTo>
                  <a:cubicBezTo>
                    <a:pt x="13978" y="10314"/>
                    <a:pt x="15693" y="10314"/>
                    <a:pt x="17503" y="9838"/>
                  </a:cubicBezTo>
                  <a:lnTo>
                    <a:pt x="20836" y="9838"/>
                  </a:lnTo>
                  <a:cubicBezTo>
                    <a:pt x="22761" y="9609"/>
                    <a:pt x="24618" y="8962"/>
                    <a:pt x="26266" y="7933"/>
                  </a:cubicBezTo>
                  <a:cubicBezTo>
                    <a:pt x="27971" y="6876"/>
                    <a:pt x="28780" y="4828"/>
                    <a:pt x="28266" y="2885"/>
                  </a:cubicBezTo>
                  <a:cubicBezTo>
                    <a:pt x="27761" y="1704"/>
                    <a:pt x="26799" y="780"/>
                    <a:pt x="25599" y="313"/>
                  </a:cubicBezTo>
                  <a:cubicBezTo>
                    <a:pt x="24389" y="-39"/>
                    <a:pt x="23142" y="-201"/>
                    <a:pt x="21884" y="-163"/>
                  </a:cubicBezTo>
                  <a:cubicBezTo>
                    <a:pt x="19074" y="-278"/>
                    <a:pt x="16283" y="342"/>
                    <a:pt x="13788" y="1647"/>
                  </a:cubicBezTo>
                  <a:cubicBezTo>
                    <a:pt x="8540" y="3752"/>
                    <a:pt x="4053" y="7409"/>
                    <a:pt x="929" y="12124"/>
                  </a:cubicBezTo>
                  <a:cubicBezTo>
                    <a:pt x="320" y="12953"/>
                    <a:pt x="-14" y="13953"/>
                    <a:pt x="-23" y="14982"/>
                  </a:cubicBezTo>
                  <a:cubicBezTo>
                    <a:pt x="1910" y="14562"/>
                    <a:pt x="3749" y="13781"/>
                    <a:pt x="5406" y="12695"/>
                  </a:cubicBezTo>
                  <a:cubicBezTo>
                    <a:pt x="7540" y="11524"/>
                    <a:pt x="9864" y="10724"/>
                    <a:pt x="12264" y="10314"/>
                  </a:cubicBezTo>
                  <a:close/>
                </a:path>
              </a:pathLst>
            </a:custGeom>
            <a:solidFill>
              <a:srgbClr val="9E489B"/>
            </a:solidFill>
            <a:ln w="9525" cap="flat">
              <a:noFill/>
              <a:prstDash val="solid"/>
              <a:miter/>
            </a:ln>
          </p:spPr>
          <p:txBody>
            <a:bodyPr rtlCol="0" anchor="ctr"/>
            <a:lstStyle/>
            <a:p>
              <a:endParaRPr lang="en-IN"/>
            </a:p>
          </p:txBody>
        </p:sp>
        <p:sp>
          <p:nvSpPr>
            <p:cNvPr id="502" name="Freeform: Shape 501">
              <a:extLst>
                <a:ext uri="{FF2B5EF4-FFF2-40B4-BE49-F238E27FC236}">
                  <a16:creationId xmlns:a16="http://schemas.microsoft.com/office/drawing/2014/main" xmlns="" id="{E6DD8B96-F536-D6C7-4FD7-B1E46F7735E1}"/>
                </a:ext>
              </a:extLst>
            </p:cNvPr>
            <p:cNvSpPr/>
            <p:nvPr/>
          </p:nvSpPr>
          <p:spPr>
            <a:xfrm>
              <a:off x="2129504" y="1554225"/>
              <a:ext cx="26562" cy="6387"/>
            </a:xfrm>
            <a:custGeom>
              <a:avLst/>
              <a:gdLst>
                <a:gd name="connsiteX0" fmla="*/ 6359 w 26562"/>
                <a:gd name="connsiteY0" fmla="*/ 1983 h 6387"/>
                <a:gd name="connsiteX1" fmla="*/ 10359 w 26562"/>
                <a:gd name="connsiteY1" fmla="*/ 554 h 6387"/>
                <a:gd name="connsiteX2" fmla="*/ 20932 w 26562"/>
                <a:gd name="connsiteY2" fmla="*/ -18 h 6387"/>
                <a:gd name="connsiteX3" fmla="*/ 24266 w 26562"/>
                <a:gd name="connsiteY3" fmla="*/ 744 h 6387"/>
                <a:gd name="connsiteX4" fmla="*/ 26361 w 26562"/>
                <a:gd name="connsiteY4" fmla="*/ 3697 h 6387"/>
                <a:gd name="connsiteX5" fmla="*/ 26361 w 26562"/>
                <a:gd name="connsiteY5" fmla="*/ 5507 h 6387"/>
                <a:gd name="connsiteX6" fmla="*/ 25123 w 26562"/>
                <a:gd name="connsiteY6" fmla="*/ 6078 h 6387"/>
                <a:gd name="connsiteX7" fmla="*/ 12740 w 26562"/>
                <a:gd name="connsiteY7" fmla="*/ 5126 h 6387"/>
                <a:gd name="connsiteX8" fmla="*/ 7787 w 26562"/>
                <a:gd name="connsiteY8" fmla="*/ 5126 h 6387"/>
                <a:gd name="connsiteX9" fmla="*/ 3787 w 26562"/>
                <a:gd name="connsiteY9" fmla="*/ 5126 h 6387"/>
                <a:gd name="connsiteX10" fmla="*/ -23 w 26562"/>
                <a:gd name="connsiteY10" fmla="*/ 5126 h 6387"/>
                <a:gd name="connsiteX11" fmla="*/ 6359 w 26562"/>
                <a:gd name="connsiteY11" fmla="*/ 1983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387">
                  <a:moveTo>
                    <a:pt x="6359" y="1983"/>
                  </a:moveTo>
                  <a:lnTo>
                    <a:pt x="10359" y="554"/>
                  </a:lnTo>
                  <a:cubicBezTo>
                    <a:pt x="13836" y="-160"/>
                    <a:pt x="17398" y="-351"/>
                    <a:pt x="20932" y="-18"/>
                  </a:cubicBezTo>
                  <a:cubicBezTo>
                    <a:pt x="22084" y="-8"/>
                    <a:pt x="23218" y="259"/>
                    <a:pt x="24266" y="744"/>
                  </a:cubicBezTo>
                  <a:cubicBezTo>
                    <a:pt x="25370" y="1364"/>
                    <a:pt x="26142" y="2449"/>
                    <a:pt x="26361" y="3697"/>
                  </a:cubicBezTo>
                  <a:cubicBezTo>
                    <a:pt x="26599" y="4278"/>
                    <a:pt x="26599" y="4926"/>
                    <a:pt x="26361" y="5507"/>
                  </a:cubicBezTo>
                  <a:cubicBezTo>
                    <a:pt x="26009" y="5812"/>
                    <a:pt x="25580" y="6012"/>
                    <a:pt x="25123" y="6078"/>
                  </a:cubicBezTo>
                  <a:cubicBezTo>
                    <a:pt x="20970" y="6421"/>
                    <a:pt x="16788" y="6098"/>
                    <a:pt x="12740" y="5126"/>
                  </a:cubicBezTo>
                  <a:cubicBezTo>
                    <a:pt x="11093" y="5031"/>
                    <a:pt x="9435" y="5031"/>
                    <a:pt x="7787" y="5126"/>
                  </a:cubicBezTo>
                  <a:lnTo>
                    <a:pt x="3787" y="5126"/>
                  </a:lnTo>
                  <a:cubicBezTo>
                    <a:pt x="2520" y="5269"/>
                    <a:pt x="1244" y="5269"/>
                    <a:pt x="-23" y="5126"/>
                  </a:cubicBezTo>
                  <a:cubicBezTo>
                    <a:pt x="1977" y="3840"/>
                    <a:pt x="4120" y="2783"/>
                    <a:pt x="6359" y="1983"/>
                  </a:cubicBezTo>
                  <a:close/>
                </a:path>
              </a:pathLst>
            </a:custGeom>
            <a:solidFill>
              <a:srgbClr val="9E489B"/>
            </a:solidFill>
            <a:ln w="9525" cap="flat">
              <a:noFill/>
              <a:prstDash val="solid"/>
              <a:miter/>
            </a:ln>
          </p:spPr>
          <p:txBody>
            <a:bodyPr rtlCol="0" anchor="ctr"/>
            <a:lstStyle/>
            <a:p>
              <a:endParaRPr lang="en-IN"/>
            </a:p>
          </p:txBody>
        </p:sp>
        <p:sp>
          <p:nvSpPr>
            <p:cNvPr id="503" name="Freeform: Shape 502">
              <a:extLst>
                <a:ext uri="{FF2B5EF4-FFF2-40B4-BE49-F238E27FC236}">
                  <a16:creationId xmlns:a16="http://schemas.microsoft.com/office/drawing/2014/main" xmlns="" id="{77C41122-650E-F885-CFCA-289936828F51}"/>
                </a:ext>
              </a:extLst>
            </p:cNvPr>
            <p:cNvSpPr/>
            <p:nvPr/>
          </p:nvSpPr>
          <p:spPr>
            <a:xfrm>
              <a:off x="2131895" y="1565191"/>
              <a:ext cx="26367" cy="7905"/>
            </a:xfrm>
            <a:custGeom>
              <a:avLst/>
              <a:gdLst>
                <a:gd name="connsiteX0" fmla="*/ 10445 w 26367"/>
                <a:gd name="connsiteY0" fmla="*/ -125 h 7905"/>
                <a:gd name="connsiteX1" fmla="*/ 22446 w 26367"/>
                <a:gd name="connsiteY1" fmla="*/ 637 h 7905"/>
                <a:gd name="connsiteX2" fmla="*/ 25685 w 26367"/>
                <a:gd name="connsiteY2" fmla="*/ 1970 h 7905"/>
                <a:gd name="connsiteX3" fmla="*/ 26256 w 26367"/>
                <a:gd name="connsiteY3" fmla="*/ 3494 h 7905"/>
                <a:gd name="connsiteX4" fmla="*/ 25399 w 26367"/>
                <a:gd name="connsiteY4" fmla="*/ 6733 h 7905"/>
                <a:gd name="connsiteX5" fmla="*/ 23780 w 26367"/>
                <a:gd name="connsiteY5" fmla="*/ 7495 h 7905"/>
                <a:gd name="connsiteX6" fmla="*/ 9111 w 26367"/>
                <a:gd name="connsiteY6" fmla="*/ 5876 h 7905"/>
                <a:gd name="connsiteX7" fmla="*/ 4730 w 26367"/>
                <a:gd name="connsiteY7" fmla="*/ 4733 h 7905"/>
                <a:gd name="connsiteX8" fmla="*/ 2444 w 26367"/>
                <a:gd name="connsiteY8" fmla="*/ 4256 h 7905"/>
                <a:gd name="connsiteX9" fmla="*/ 443 w 26367"/>
                <a:gd name="connsiteY9" fmla="*/ 4256 h 7905"/>
                <a:gd name="connsiteX10" fmla="*/ 5206 w 26367"/>
                <a:gd name="connsiteY10" fmla="*/ 923 h 7905"/>
                <a:gd name="connsiteX11" fmla="*/ 10445 w 26367"/>
                <a:gd name="connsiteY11" fmla="*/ -125 h 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67" h="7905">
                  <a:moveTo>
                    <a:pt x="10445" y="-125"/>
                  </a:moveTo>
                  <a:cubicBezTo>
                    <a:pt x="14464" y="-296"/>
                    <a:pt x="18484" y="-39"/>
                    <a:pt x="22446" y="637"/>
                  </a:cubicBezTo>
                  <a:cubicBezTo>
                    <a:pt x="23656" y="656"/>
                    <a:pt x="24818" y="1132"/>
                    <a:pt x="25685" y="1970"/>
                  </a:cubicBezTo>
                  <a:cubicBezTo>
                    <a:pt x="25961" y="2447"/>
                    <a:pt x="26151" y="2961"/>
                    <a:pt x="26256" y="3494"/>
                  </a:cubicBezTo>
                  <a:cubicBezTo>
                    <a:pt x="26513" y="4647"/>
                    <a:pt x="26199" y="5857"/>
                    <a:pt x="25399" y="6733"/>
                  </a:cubicBezTo>
                  <a:cubicBezTo>
                    <a:pt x="24923" y="7095"/>
                    <a:pt x="24370" y="7362"/>
                    <a:pt x="23780" y="7495"/>
                  </a:cubicBezTo>
                  <a:cubicBezTo>
                    <a:pt x="18827" y="8095"/>
                    <a:pt x="13807" y="7533"/>
                    <a:pt x="9111" y="5876"/>
                  </a:cubicBezTo>
                  <a:lnTo>
                    <a:pt x="4730" y="4733"/>
                  </a:lnTo>
                  <a:lnTo>
                    <a:pt x="2444" y="4256"/>
                  </a:lnTo>
                  <a:cubicBezTo>
                    <a:pt x="1872" y="4256"/>
                    <a:pt x="920" y="4256"/>
                    <a:pt x="443" y="4256"/>
                  </a:cubicBezTo>
                  <a:cubicBezTo>
                    <a:pt x="-1747" y="2447"/>
                    <a:pt x="4444" y="1113"/>
                    <a:pt x="5206" y="923"/>
                  </a:cubicBezTo>
                  <a:cubicBezTo>
                    <a:pt x="6920" y="427"/>
                    <a:pt x="8673" y="75"/>
                    <a:pt x="10445" y="-125"/>
                  </a:cubicBezTo>
                  <a:close/>
                </a:path>
              </a:pathLst>
            </a:custGeom>
            <a:solidFill>
              <a:srgbClr val="9E489B"/>
            </a:solidFill>
            <a:ln w="9525" cap="flat">
              <a:noFill/>
              <a:prstDash val="solid"/>
              <a:miter/>
            </a:ln>
          </p:spPr>
          <p:txBody>
            <a:bodyPr rtlCol="0" anchor="ctr"/>
            <a:lstStyle/>
            <a:p>
              <a:endParaRPr lang="en-IN"/>
            </a:p>
          </p:txBody>
        </p:sp>
        <p:sp>
          <p:nvSpPr>
            <p:cNvPr id="504" name="Freeform: Shape 503">
              <a:extLst>
                <a:ext uri="{FF2B5EF4-FFF2-40B4-BE49-F238E27FC236}">
                  <a16:creationId xmlns:a16="http://schemas.microsoft.com/office/drawing/2014/main" xmlns="" id="{15694F8E-B249-4857-1279-A20016B7E18C}"/>
                </a:ext>
              </a:extLst>
            </p:cNvPr>
            <p:cNvSpPr/>
            <p:nvPr/>
          </p:nvSpPr>
          <p:spPr>
            <a:xfrm>
              <a:off x="2131123" y="1573910"/>
              <a:ext cx="23592" cy="13351"/>
            </a:xfrm>
            <a:custGeom>
              <a:avLst/>
              <a:gdLst>
                <a:gd name="connsiteX0" fmla="*/ 10931 w 23592"/>
                <a:gd name="connsiteY0" fmla="*/ -177 h 13351"/>
                <a:gd name="connsiteX1" fmla="*/ 20456 w 23592"/>
                <a:gd name="connsiteY1" fmla="*/ 3824 h 13351"/>
                <a:gd name="connsiteX2" fmla="*/ 23408 w 23592"/>
                <a:gd name="connsiteY2" fmla="*/ 7824 h 13351"/>
                <a:gd name="connsiteX3" fmla="*/ 21884 w 23592"/>
                <a:gd name="connsiteY3" fmla="*/ 12396 h 13351"/>
                <a:gd name="connsiteX4" fmla="*/ 16550 w 23592"/>
                <a:gd name="connsiteY4" fmla="*/ 12396 h 13351"/>
                <a:gd name="connsiteX5" fmla="*/ 12359 w 23592"/>
                <a:gd name="connsiteY5" fmla="*/ 8586 h 13351"/>
                <a:gd name="connsiteX6" fmla="*/ 10550 w 23592"/>
                <a:gd name="connsiteY6" fmla="*/ 7158 h 13351"/>
                <a:gd name="connsiteX7" fmla="*/ 5216 w 23592"/>
                <a:gd name="connsiteY7" fmla="*/ 3633 h 13351"/>
                <a:gd name="connsiteX8" fmla="*/ 2453 w 23592"/>
                <a:gd name="connsiteY8" fmla="*/ 2014 h 13351"/>
                <a:gd name="connsiteX9" fmla="*/ -23 w 23592"/>
                <a:gd name="connsiteY9" fmla="*/ 395 h 13351"/>
                <a:gd name="connsiteX10" fmla="*/ 5216 w 23592"/>
                <a:gd name="connsiteY10" fmla="*/ 395 h 13351"/>
                <a:gd name="connsiteX11" fmla="*/ 10931 w 23592"/>
                <a:gd name="connsiteY11" fmla="*/ -177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92" h="13351">
                  <a:moveTo>
                    <a:pt x="10931" y="-177"/>
                  </a:moveTo>
                  <a:cubicBezTo>
                    <a:pt x="14407" y="290"/>
                    <a:pt x="17693" y="1671"/>
                    <a:pt x="20456" y="3824"/>
                  </a:cubicBezTo>
                  <a:cubicBezTo>
                    <a:pt x="21827" y="4815"/>
                    <a:pt x="22865" y="6215"/>
                    <a:pt x="23408" y="7824"/>
                  </a:cubicBezTo>
                  <a:cubicBezTo>
                    <a:pt x="23885" y="9520"/>
                    <a:pt x="23285" y="11330"/>
                    <a:pt x="21884" y="12396"/>
                  </a:cubicBezTo>
                  <a:cubicBezTo>
                    <a:pt x="20255" y="13435"/>
                    <a:pt x="18179" y="13435"/>
                    <a:pt x="16550" y="12396"/>
                  </a:cubicBezTo>
                  <a:cubicBezTo>
                    <a:pt x="15083" y="11206"/>
                    <a:pt x="13683" y="9929"/>
                    <a:pt x="12359" y="8586"/>
                  </a:cubicBezTo>
                  <a:lnTo>
                    <a:pt x="10550" y="7158"/>
                  </a:lnTo>
                  <a:cubicBezTo>
                    <a:pt x="8835" y="5919"/>
                    <a:pt x="7025" y="4776"/>
                    <a:pt x="5216" y="3633"/>
                  </a:cubicBezTo>
                  <a:lnTo>
                    <a:pt x="2453" y="2014"/>
                  </a:lnTo>
                  <a:cubicBezTo>
                    <a:pt x="1882" y="2014"/>
                    <a:pt x="167" y="1062"/>
                    <a:pt x="-23" y="395"/>
                  </a:cubicBezTo>
                  <a:cubicBezTo>
                    <a:pt x="1720" y="204"/>
                    <a:pt x="3473" y="204"/>
                    <a:pt x="5216" y="395"/>
                  </a:cubicBezTo>
                  <a:cubicBezTo>
                    <a:pt x="7102" y="43"/>
                    <a:pt x="9016" y="-148"/>
                    <a:pt x="10931" y="-177"/>
                  </a:cubicBezTo>
                  <a:close/>
                </a:path>
              </a:pathLst>
            </a:custGeom>
            <a:solidFill>
              <a:srgbClr val="9E489B"/>
            </a:solidFill>
            <a:ln w="9525" cap="flat">
              <a:noFill/>
              <a:prstDash val="solid"/>
              <a:miter/>
            </a:ln>
          </p:spPr>
          <p:txBody>
            <a:bodyPr rtlCol="0" anchor="ctr"/>
            <a:lstStyle/>
            <a:p>
              <a:endParaRPr lang="en-IN"/>
            </a:p>
          </p:txBody>
        </p:sp>
        <p:sp>
          <p:nvSpPr>
            <p:cNvPr id="505" name="Freeform: Shape 504">
              <a:extLst>
                <a:ext uri="{FF2B5EF4-FFF2-40B4-BE49-F238E27FC236}">
                  <a16:creationId xmlns:a16="http://schemas.microsoft.com/office/drawing/2014/main" xmlns="" id="{15AB70F0-FFA5-CE9F-8930-4D24D6913D54}"/>
                </a:ext>
              </a:extLst>
            </p:cNvPr>
            <p:cNvSpPr/>
            <p:nvPr/>
          </p:nvSpPr>
          <p:spPr>
            <a:xfrm>
              <a:off x="2119882" y="1544311"/>
              <a:ext cx="12836" cy="36278"/>
            </a:xfrm>
            <a:custGeom>
              <a:avLst/>
              <a:gdLst>
                <a:gd name="connsiteX0" fmla="*/ 5788 w 12836"/>
                <a:gd name="connsiteY0" fmla="*/ 86 h 36278"/>
                <a:gd name="connsiteX1" fmla="*/ 2454 w 12836"/>
                <a:gd name="connsiteY1" fmla="*/ 1038 h 36278"/>
                <a:gd name="connsiteX2" fmla="*/ 1311 w 12836"/>
                <a:gd name="connsiteY2" fmla="*/ 4181 h 36278"/>
                <a:gd name="connsiteX3" fmla="*/ 73 w 12836"/>
                <a:gd name="connsiteY3" fmla="*/ 28661 h 36278"/>
                <a:gd name="connsiteX4" fmla="*/ 1502 w 12836"/>
                <a:gd name="connsiteY4" fmla="*/ 33995 h 36278"/>
                <a:gd name="connsiteX5" fmla="*/ 5121 w 12836"/>
                <a:gd name="connsiteY5" fmla="*/ 35995 h 36278"/>
                <a:gd name="connsiteX6" fmla="*/ 9217 w 12836"/>
                <a:gd name="connsiteY6" fmla="*/ 35995 h 36278"/>
                <a:gd name="connsiteX7" fmla="*/ 11217 w 12836"/>
                <a:gd name="connsiteY7" fmla="*/ 35995 h 36278"/>
                <a:gd name="connsiteX8" fmla="*/ 12741 w 12836"/>
                <a:gd name="connsiteY8" fmla="*/ 33899 h 36278"/>
                <a:gd name="connsiteX9" fmla="*/ 12741 w 12836"/>
                <a:gd name="connsiteY9" fmla="*/ 31328 h 36278"/>
                <a:gd name="connsiteX10" fmla="*/ 12741 w 12836"/>
                <a:gd name="connsiteY10" fmla="*/ 23231 h 36278"/>
                <a:gd name="connsiteX11" fmla="*/ 11979 w 12836"/>
                <a:gd name="connsiteY11" fmla="*/ 7039 h 36278"/>
                <a:gd name="connsiteX12" fmla="*/ 11027 w 12836"/>
                <a:gd name="connsiteY12" fmla="*/ 1991 h 36278"/>
                <a:gd name="connsiteX13" fmla="*/ 5788 w 12836"/>
                <a:gd name="connsiteY13" fmla="*/ 86 h 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6" h="36278">
                  <a:moveTo>
                    <a:pt x="5788" y="86"/>
                  </a:moveTo>
                  <a:cubicBezTo>
                    <a:pt x="4598" y="0"/>
                    <a:pt x="3416" y="333"/>
                    <a:pt x="2454" y="1038"/>
                  </a:cubicBezTo>
                  <a:cubicBezTo>
                    <a:pt x="1692" y="1905"/>
                    <a:pt x="1283" y="3029"/>
                    <a:pt x="1311" y="4181"/>
                  </a:cubicBezTo>
                  <a:cubicBezTo>
                    <a:pt x="188" y="12287"/>
                    <a:pt x="-232" y="20479"/>
                    <a:pt x="73" y="28661"/>
                  </a:cubicBezTo>
                  <a:cubicBezTo>
                    <a:pt x="16" y="30537"/>
                    <a:pt x="511" y="32394"/>
                    <a:pt x="1502" y="33995"/>
                  </a:cubicBezTo>
                  <a:cubicBezTo>
                    <a:pt x="2454" y="35042"/>
                    <a:pt x="3731" y="35738"/>
                    <a:pt x="5121" y="35995"/>
                  </a:cubicBezTo>
                  <a:cubicBezTo>
                    <a:pt x="6484" y="36138"/>
                    <a:pt x="7855" y="36138"/>
                    <a:pt x="9217" y="35995"/>
                  </a:cubicBezTo>
                  <a:cubicBezTo>
                    <a:pt x="9874" y="36138"/>
                    <a:pt x="10560" y="36138"/>
                    <a:pt x="11217" y="35995"/>
                  </a:cubicBezTo>
                  <a:cubicBezTo>
                    <a:pt x="11951" y="35499"/>
                    <a:pt x="12494" y="34757"/>
                    <a:pt x="12741" y="33899"/>
                  </a:cubicBezTo>
                  <a:cubicBezTo>
                    <a:pt x="12837" y="33042"/>
                    <a:pt x="12837" y="32185"/>
                    <a:pt x="12741" y="31328"/>
                  </a:cubicBezTo>
                  <a:lnTo>
                    <a:pt x="12741" y="23231"/>
                  </a:lnTo>
                  <a:cubicBezTo>
                    <a:pt x="12875" y="17821"/>
                    <a:pt x="12618" y="12411"/>
                    <a:pt x="11979" y="7039"/>
                  </a:cubicBezTo>
                  <a:cubicBezTo>
                    <a:pt x="11760" y="5343"/>
                    <a:pt x="11446" y="3657"/>
                    <a:pt x="11027" y="1991"/>
                  </a:cubicBezTo>
                  <a:cubicBezTo>
                    <a:pt x="10646" y="-962"/>
                    <a:pt x="7884" y="-105"/>
                    <a:pt x="5788" y="86"/>
                  </a:cubicBezTo>
                  <a:close/>
                </a:path>
              </a:pathLst>
            </a:custGeom>
            <a:solidFill>
              <a:srgbClr val="04A9D3"/>
            </a:solidFill>
            <a:ln w="9525" cap="flat">
              <a:noFill/>
              <a:prstDash val="solid"/>
              <a:miter/>
            </a:ln>
          </p:spPr>
          <p:txBody>
            <a:bodyPr rtlCol="0" anchor="ctr"/>
            <a:lstStyle/>
            <a:p>
              <a:endParaRPr lang="en-IN"/>
            </a:p>
          </p:txBody>
        </p:sp>
        <p:sp>
          <p:nvSpPr>
            <p:cNvPr id="506" name="Freeform: Shape 505">
              <a:extLst>
                <a:ext uri="{FF2B5EF4-FFF2-40B4-BE49-F238E27FC236}">
                  <a16:creationId xmlns:a16="http://schemas.microsoft.com/office/drawing/2014/main" xmlns="" id="{228CBA78-C434-D4B0-411B-973908EA0EE8}"/>
                </a:ext>
              </a:extLst>
            </p:cNvPr>
            <p:cNvSpPr/>
            <p:nvPr/>
          </p:nvSpPr>
          <p:spPr>
            <a:xfrm>
              <a:off x="2363029" y="1552372"/>
              <a:ext cx="21363" cy="11251"/>
            </a:xfrm>
            <a:custGeom>
              <a:avLst/>
              <a:gdLst>
                <a:gd name="connsiteX0" fmla="*/ 481 w 21363"/>
                <a:gd name="connsiteY0" fmla="*/ 5741 h 11251"/>
                <a:gd name="connsiteX1" fmla="*/ 3338 w 21363"/>
                <a:gd name="connsiteY1" fmla="*/ 7551 h 11251"/>
                <a:gd name="connsiteX2" fmla="*/ 16959 w 21363"/>
                <a:gd name="connsiteY2" fmla="*/ 9837 h 11251"/>
                <a:gd name="connsiteX3" fmla="*/ 21341 w 21363"/>
                <a:gd name="connsiteY3" fmla="*/ 11075 h 11251"/>
                <a:gd name="connsiteX4" fmla="*/ 20769 w 21363"/>
                <a:gd name="connsiteY4" fmla="*/ 9551 h 11251"/>
                <a:gd name="connsiteX5" fmla="*/ 12768 w 21363"/>
                <a:gd name="connsiteY5" fmla="*/ 3455 h 11251"/>
                <a:gd name="connsiteX6" fmla="*/ 5434 w 21363"/>
                <a:gd name="connsiteY6" fmla="*/ -69 h 11251"/>
                <a:gd name="connsiteX7" fmla="*/ 2957 w 21363"/>
                <a:gd name="connsiteY7" fmla="*/ -69 h 11251"/>
                <a:gd name="connsiteX8" fmla="*/ 109 w 21363"/>
                <a:gd name="connsiteY8" fmla="*/ 4817 h 11251"/>
                <a:gd name="connsiteX9" fmla="*/ 481 w 21363"/>
                <a:gd name="connsiteY9" fmla="*/ 5741 h 1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63" h="11251">
                  <a:moveTo>
                    <a:pt x="481" y="5741"/>
                  </a:moveTo>
                  <a:cubicBezTo>
                    <a:pt x="1195" y="6665"/>
                    <a:pt x="2205" y="7303"/>
                    <a:pt x="3338" y="7551"/>
                  </a:cubicBezTo>
                  <a:cubicBezTo>
                    <a:pt x="7720" y="8979"/>
                    <a:pt x="12863" y="8503"/>
                    <a:pt x="16959" y="9837"/>
                  </a:cubicBezTo>
                  <a:cubicBezTo>
                    <a:pt x="18359" y="10437"/>
                    <a:pt x="19836" y="10856"/>
                    <a:pt x="21341" y="11075"/>
                  </a:cubicBezTo>
                  <a:cubicBezTo>
                    <a:pt x="21341" y="11075"/>
                    <a:pt x="21341" y="9932"/>
                    <a:pt x="20769" y="9551"/>
                  </a:cubicBezTo>
                  <a:cubicBezTo>
                    <a:pt x="18264" y="7313"/>
                    <a:pt x="15597" y="5274"/>
                    <a:pt x="12768" y="3455"/>
                  </a:cubicBezTo>
                  <a:cubicBezTo>
                    <a:pt x="10501" y="1940"/>
                    <a:pt x="8034" y="750"/>
                    <a:pt x="5434" y="-69"/>
                  </a:cubicBezTo>
                  <a:cubicBezTo>
                    <a:pt x="4615" y="-212"/>
                    <a:pt x="3776" y="-212"/>
                    <a:pt x="2957" y="-69"/>
                  </a:cubicBezTo>
                  <a:cubicBezTo>
                    <a:pt x="824" y="493"/>
                    <a:pt x="-453" y="2683"/>
                    <a:pt x="109" y="4817"/>
                  </a:cubicBezTo>
                  <a:cubicBezTo>
                    <a:pt x="195" y="5141"/>
                    <a:pt x="319" y="5455"/>
                    <a:pt x="481" y="5741"/>
                  </a:cubicBezTo>
                  <a:close/>
                </a:path>
              </a:pathLst>
            </a:custGeom>
            <a:solidFill>
              <a:srgbClr val="9E489B"/>
            </a:solidFill>
            <a:ln w="9525" cap="flat">
              <a:noFill/>
              <a:prstDash val="solid"/>
              <a:miter/>
            </a:ln>
          </p:spPr>
          <p:txBody>
            <a:bodyPr rtlCol="0" anchor="ctr"/>
            <a:lstStyle/>
            <a:p>
              <a:endParaRPr lang="en-IN"/>
            </a:p>
          </p:txBody>
        </p:sp>
        <p:sp>
          <p:nvSpPr>
            <p:cNvPr id="507" name="Freeform: Shape 506">
              <a:extLst>
                <a:ext uri="{FF2B5EF4-FFF2-40B4-BE49-F238E27FC236}">
                  <a16:creationId xmlns:a16="http://schemas.microsoft.com/office/drawing/2014/main" xmlns="" id="{37008823-98E4-E218-E3B1-DCC1060B12AF}"/>
                </a:ext>
              </a:extLst>
            </p:cNvPr>
            <p:cNvSpPr/>
            <p:nvPr/>
          </p:nvSpPr>
          <p:spPr>
            <a:xfrm>
              <a:off x="2356184" y="1562469"/>
              <a:ext cx="26055" cy="11060"/>
            </a:xfrm>
            <a:custGeom>
              <a:avLst/>
              <a:gdLst>
                <a:gd name="connsiteX0" fmla="*/ 754 w 26055"/>
                <a:gd name="connsiteY0" fmla="*/ 5646 h 11060"/>
                <a:gd name="connsiteX1" fmla="*/ 4183 w 26055"/>
                <a:gd name="connsiteY1" fmla="*/ 7455 h 11060"/>
                <a:gd name="connsiteX2" fmla="*/ 12088 w 26055"/>
                <a:gd name="connsiteY2" fmla="*/ 8598 h 11060"/>
                <a:gd name="connsiteX3" fmla="*/ 15517 w 26055"/>
                <a:gd name="connsiteY3" fmla="*/ 8598 h 11060"/>
                <a:gd name="connsiteX4" fmla="*/ 23995 w 26055"/>
                <a:gd name="connsiteY4" fmla="*/ 10884 h 11060"/>
                <a:gd name="connsiteX5" fmla="*/ 25233 w 26055"/>
                <a:gd name="connsiteY5" fmla="*/ 10884 h 11060"/>
                <a:gd name="connsiteX6" fmla="*/ 25995 w 26055"/>
                <a:gd name="connsiteY6" fmla="*/ 10027 h 11060"/>
                <a:gd name="connsiteX7" fmla="*/ 25519 w 26055"/>
                <a:gd name="connsiteY7" fmla="*/ 9456 h 11060"/>
                <a:gd name="connsiteX8" fmla="*/ 14851 w 26055"/>
                <a:gd name="connsiteY8" fmla="*/ 2502 h 11060"/>
                <a:gd name="connsiteX9" fmla="*/ 7135 w 26055"/>
                <a:gd name="connsiteY9" fmla="*/ -69 h 11060"/>
                <a:gd name="connsiteX10" fmla="*/ 3611 w 26055"/>
                <a:gd name="connsiteY10" fmla="*/ -69 h 11060"/>
                <a:gd name="connsiteX11" fmla="*/ 754 w 26055"/>
                <a:gd name="connsiteY11" fmla="*/ 5646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55" h="11060">
                  <a:moveTo>
                    <a:pt x="754" y="5646"/>
                  </a:moveTo>
                  <a:cubicBezTo>
                    <a:pt x="1697" y="6579"/>
                    <a:pt x="2887" y="7208"/>
                    <a:pt x="4183" y="7455"/>
                  </a:cubicBezTo>
                  <a:cubicBezTo>
                    <a:pt x="6773" y="8122"/>
                    <a:pt x="9421" y="8503"/>
                    <a:pt x="12088" y="8598"/>
                  </a:cubicBezTo>
                  <a:lnTo>
                    <a:pt x="15517" y="8598"/>
                  </a:lnTo>
                  <a:cubicBezTo>
                    <a:pt x="18470" y="8770"/>
                    <a:pt x="21356" y="9551"/>
                    <a:pt x="23995" y="10884"/>
                  </a:cubicBezTo>
                  <a:cubicBezTo>
                    <a:pt x="23995" y="10884"/>
                    <a:pt x="24852" y="10884"/>
                    <a:pt x="25233" y="10884"/>
                  </a:cubicBezTo>
                  <a:cubicBezTo>
                    <a:pt x="25614" y="10884"/>
                    <a:pt x="26185" y="10884"/>
                    <a:pt x="25995" y="10027"/>
                  </a:cubicBezTo>
                  <a:cubicBezTo>
                    <a:pt x="25804" y="9170"/>
                    <a:pt x="25995" y="10027"/>
                    <a:pt x="25519" y="9456"/>
                  </a:cubicBezTo>
                  <a:cubicBezTo>
                    <a:pt x="22185" y="6808"/>
                    <a:pt x="18613" y="4484"/>
                    <a:pt x="14851" y="2502"/>
                  </a:cubicBezTo>
                  <a:cubicBezTo>
                    <a:pt x="12384" y="1359"/>
                    <a:pt x="9793" y="502"/>
                    <a:pt x="7135" y="-69"/>
                  </a:cubicBezTo>
                  <a:cubicBezTo>
                    <a:pt x="5964" y="-212"/>
                    <a:pt x="4783" y="-212"/>
                    <a:pt x="3611" y="-69"/>
                  </a:cubicBezTo>
                  <a:cubicBezTo>
                    <a:pt x="944" y="407"/>
                    <a:pt x="-1247" y="3264"/>
                    <a:pt x="754" y="5646"/>
                  </a:cubicBezTo>
                  <a:close/>
                </a:path>
              </a:pathLst>
            </a:custGeom>
            <a:solidFill>
              <a:srgbClr val="9E489B"/>
            </a:solidFill>
            <a:ln w="9525" cap="flat">
              <a:noFill/>
              <a:prstDash val="solid"/>
              <a:miter/>
            </a:ln>
          </p:spPr>
          <p:txBody>
            <a:bodyPr rtlCol="0" anchor="ctr"/>
            <a:lstStyle/>
            <a:p>
              <a:endParaRPr lang="en-IN"/>
            </a:p>
          </p:txBody>
        </p:sp>
        <p:sp>
          <p:nvSpPr>
            <p:cNvPr id="508" name="Freeform: Shape 507">
              <a:extLst>
                <a:ext uri="{FF2B5EF4-FFF2-40B4-BE49-F238E27FC236}">
                  <a16:creationId xmlns:a16="http://schemas.microsoft.com/office/drawing/2014/main" xmlns="" id="{AFFAD253-1ECB-6FE6-DFB4-B3432F2929DC}"/>
                </a:ext>
              </a:extLst>
            </p:cNvPr>
            <p:cNvSpPr/>
            <p:nvPr/>
          </p:nvSpPr>
          <p:spPr>
            <a:xfrm>
              <a:off x="2356260" y="1572887"/>
              <a:ext cx="26418" cy="9096"/>
            </a:xfrm>
            <a:custGeom>
              <a:avLst/>
              <a:gdLst>
                <a:gd name="connsiteX0" fmla="*/ 1726 w 26418"/>
                <a:gd name="connsiteY0" fmla="*/ 6848 h 9096"/>
                <a:gd name="connsiteX1" fmla="*/ 7060 w 26418"/>
                <a:gd name="connsiteY1" fmla="*/ 8372 h 9096"/>
                <a:gd name="connsiteX2" fmla="*/ 10584 w 26418"/>
                <a:gd name="connsiteY2" fmla="*/ 7801 h 9096"/>
                <a:gd name="connsiteX3" fmla="*/ 20680 w 26418"/>
                <a:gd name="connsiteY3" fmla="*/ 8848 h 9096"/>
                <a:gd name="connsiteX4" fmla="*/ 22871 w 26418"/>
                <a:gd name="connsiteY4" fmla="*/ 8848 h 9096"/>
                <a:gd name="connsiteX5" fmla="*/ 24776 w 26418"/>
                <a:gd name="connsiteY5" fmla="*/ 8848 h 9096"/>
                <a:gd name="connsiteX6" fmla="*/ 26395 w 26418"/>
                <a:gd name="connsiteY6" fmla="*/ 7991 h 9096"/>
                <a:gd name="connsiteX7" fmla="*/ 25538 w 26418"/>
                <a:gd name="connsiteY7" fmla="*/ 5610 h 9096"/>
                <a:gd name="connsiteX8" fmla="*/ 21823 w 26418"/>
                <a:gd name="connsiteY8" fmla="*/ 3705 h 9096"/>
                <a:gd name="connsiteX9" fmla="*/ 4012 w 26418"/>
                <a:gd name="connsiteY9" fmla="*/ -105 h 9096"/>
                <a:gd name="connsiteX10" fmla="*/ 1630 w 26418"/>
                <a:gd name="connsiteY10" fmla="*/ -105 h 9096"/>
                <a:gd name="connsiteX11" fmla="*/ 1726 w 26418"/>
                <a:gd name="connsiteY11" fmla="*/ 6848 h 9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18" h="9096">
                  <a:moveTo>
                    <a:pt x="1726" y="6848"/>
                  </a:moveTo>
                  <a:cubicBezTo>
                    <a:pt x="3240" y="8020"/>
                    <a:pt x="5155" y="8563"/>
                    <a:pt x="7060" y="8372"/>
                  </a:cubicBezTo>
                  <a:lnTo>
                    <a:pt x="10584" y="7801"/>
                  </a:lnTo>
                  <a:cubicBezTo>
                    <a:pt x="13984" y="7677"/>
                    <a:pt x="17385" y="8029"/>
                    <a:pt x="20680" y="8848"/>
                  </a:cubicBezTo>
                  <a:cubicBezTo>
                    <a:pt x="21404" y="8944"/>
                    <a:pt x="22147" y="8944"/>
                    <a:pt x="22871" y="8848"/>
                  </a:cubicBezTo>
                  <a:cubicBezTo>
                    <a:pt x="23500" y="8934"/>
                    <a:pt x="24147" y="8934"/>
                    <a:pt x="24776" y="8848"/>
                  </a:cubicBezTo>
                  <a:cubicBezTo>
                    <a:pt x="25414" y="8801"/>
                    <a:pt x="25995" y="8486"/>
                    <a:pt x="26395" y="7991"/>
                  </a:cubicBezTo>
                  <a:cubicBezTo>
                    <a:pt x="26395" y="7229"/>
                    <a:pt x="26395" y="6181"/>
                    <a:pt x="25538" y="5610"/>
                  </a:cubicBezTo>
                  <a:cubicBezTo>
                    <a:pt x="24443" y="4734"/>
                    <a:pt x="23176" y="4086"/>
                    <a:pt x="21823" y="3705"/>
                  </a:cubicBezTo>
                  <a:cubicBezTo>
                    <a:pt x="16137" y="1447"/>
                    <a:pt x="10117" y="162"/>
                    <a:pt x="4012" y="-105"/>
                  </a:cubicBezTo>
                  <a:cubicBezTo>
                    <a:pt x="3221" y="-200"/>
                    <a:pt x="2421" y="-200"/>
                    <a:pt x="1630" y="-105"/>
                  </a:cubicBezTo>
                  <a:cubicBezTo>
                    <a:pt x="-1037" y="1419"/>
                    <a:pt x="-84" y="5229"/>
                    <a:pt x="1726" y="6848"/>
                  </a:cubicBezTo>
                  <a:close/>
                </a:path>
              </a:pathLst>
            </a:custGeom>
            <a:solidFill>
              <a:srgbClr val="9E489B"/>
            </a:solidFill>
            <a:ln w="9525" cap="flat">
              <a:noFill/>
              <a:prstDash val="solid"/>
              <a:miter/>
            </a:ln>
          </p:spPr>
          <p:txBody>
            <a:bodyPr rtlCol="0" anchor="ctr"/>
            <a:lstStyle/>
            <a:p>
              <a:endParaRPr lang="en-IN"/>
            </a:p>
          </p:txBody>
        </p:sp>
        <p:sp>
          <p:nvSpPr>
            <p:cNvPr id="509" name="Freeform: Shape 508">
              <a:extLst>
                <a:ext uri="{FF2B5EF4-FFF2-40B4-BE49-F238E27FC236}">
                  <a16:creationId xmlns:a16="http://schemas.microsoft.com/office/drawing/2014/main" xmlns="" id="{4E62DD9C-F0E2-8DA6-C260-31F948B81022}"/>
                </a:ext>
              </a:extLst>
            </p:cNvPr>
            <p:cNvSpPr/>
            <p:nvPr/>
          </p:nvSpPr>
          <p:spPr>
            <a:xfrm>
              <a:off x="2357062" y="1585517"/>
              <a:ext cx="26187" cy="9732"/>
            </a:xfrm>
            <a:custGeom>
              <a:avLst/>
              <a:gdLst>
                <a:gd name="connsiteX0" fmla="*/ 161 w 26187"/>
                <a:gd name="connsiteY0" fmla="*/ 7077 h 9732"/>
                <a:gd name="connsiteX1" fmla="*/ 1590 w 26187"/>
                <a:gd name="connsiteY1" fmla="*/ 8506 h 9732"/>
                <a:gd name="connsiteX2" fmla="*/ 5590 w 26187"/>
                <a:gd name="connsiteY2" fmla="*/ 9553 h 9732"/>
                <a:gd name="connsiteX3" fmla="*/ 9115 w 26187"/>
                <a:gd name="connsiteY3" fmla="*/ 8029 h 9732"/>
                <a:gd name="connsiteX4" fmla="*/ 14353 w 26187"/>
                <a:gd name="connsiteY4" fmla="*/ 5934 h 9732"/>
                <a:gd name="connsiteX5" fmla="*/ 20164 w 26187"/>
                <a:gd name="connsiteY5" fmla="*/ 4219 h 9732"/>
                <a:gd name="connsiteX6" fmla="*/ 26165 w 26187"/>
                <a:gd name="connsiteY6" fmla="*/ 4791 h 9732"/>
                <a:gd name="connsiteX7" fmla="*/ 23307 w 26187"/>
                <a:gd name="connsiteY7" fmla="*/ 3172 h 9732"/>
                <a:gd name="connsiteX8" fmla="*/ 15401 w 26187"/>
                <a:gd name="connsiteY8" fmla="*/ 314 h 9732"/>
                <a:gd name="connsiteX9" fmla="*/ 12830 w 26187"/>
                <a:gd name="connsiteY9" fmla="*/ -162 h 9732"/>
                <a:gd name="connsiteX10" fmla="*/ 9686 w 26187"/>
                <a:gd name="connsiteY10" fmla="*/ -162 h 9732"/>
                <a:gd name="connsiteX11" fmla="*/ 6924 w 26187"/>
                <a:gd name="connsiteY11" fmla="*/ -162 h 9732"/>
                <a:gd name="connsiteX12" fmla="*/ 1400 w 26187"/>
                <a:gd name="connsiteY12" fmla="*/ 1457 h 9732"/>
                <a:gd name="connsiteX13" fmla="*/ 161 w 26187"/>
                <a:gd name="connsiteY13" fmla="*/ 7077 h 9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87" h="9732">
                  <a:moveTo>
                    <a:pt x="161" y="7077"/>
                  </a:moveTo>
                  <a:cubicBezTo>
                    <a:pt x="514" y="7667"/>
                    <a:pt x="999" y="8153"/>
                    <a:pt x="1590" y="8506"/>
                  </a:cubicBezTo>
                  <a:cubicBezTo>
                    <a:pt x="2800" y="9229"/>
                    <a:pt x="4181" y="9591"/>
                    <a:pt x="5590" y="9553"/>
                  </a:cubicBezTo>
                  <a:cubicBezTo>
                    <a:pt x="6838" y="9229"/>
                    <a:pt x="8019" y="8715"/>
                    <a:pt x="9115" y="8029"/>
                  </a:cubicBezTo>
                  <a:cubicBezTo>
                    <a:pt x="10810" y="7210"/>
                    <a:pt x="12563" y="6505"/>
                    <a:pt x="14353" y="5934"/>
                  </a:cubicBezTo>
                  <a:cubicBezTo>
                    <a:pt x="16249" y="5219"/>
                    <a:pt x="18183" y="4648"/>
                    <a:pt x="20164" y="4219"/>
                  </a:cubicBezTo>
                  <a:cubicBezTo>
                    <a:pt x="22183" y="3886"/>
                    <a:pt x="24250" y="4076"/>
                    <a:pt x="26165" y="4791"/>
                  </a:cubicBezTo>
                  <a:cubicBezTo>
                    <a:pt x="25164" y="4343"/>
                    <a:pt x="24202" y="3800"/>
                    <a:pt x="23307" y="3172"/>
                  </a:cubicBezTo>
                  <a:cubicBezTo>
                    <a:pt x="20812" y="1867"/>
                    <a:pt x="18154" y="905"/>
                    <a:pt x="15401" y="314"/>
                  </a:cubicBezTo>
                  <a:lnTo>
                    <a:pt x="12830" y="-162"/>
                  </a:lnTo>
                  <a:lnTo>
                    <a:pt x="9686" y="-162"/>
                  </a:lnTo>
                  <a:lnTo>
                    <a:pt x="6924" y="-162"/>
                  </a:lnTo>
                  <a:cubicBezTo>
                    <a:pt x="4952" y="-277"/>
                    <a:pt x="3000" y="295"/>
                    <a:pt x="1400" y="1457"/>
                  </a:cubicBezTo>
                  <a:cubicBezTo>
                    <a:pt x="142" y="3038"/>
                    <a:pt x="-315" y="5115"/>
                    <a:pt x="161" y="7077"/>
                  </a:cubicBezTo>
                  <a:close/>
                </a:path>
              </a:pathLst>
            </a:custGeom>
            <a:solidFill>
              <a:srgbClr val="9E489B"/>
            </a:solidFill>
            <a:ln w="9525" cap="flat">
              <a:noFill/>
              <a:prstDash val="solid"/>
              <a:miter/>
            </a:ln>
          </p:spPr>
          <p:txBody>
            <a:bodyPr rtlCol="0" anchor="ctr"/>
            <a:lstStyle/>
            <a:p>
              <a:endParaRPr lang="en-IN"/>
            </a:p>
          </p:txBody>
        </p:sp>
        <p:sp>
          <p:nvSpPr>
            <p:cNvPr id="510" name="Freeform: Shape 509">
              <a:extLst>
                <a:ext uri="{FF2B5EF4-FFF2-40B4-BE49-F238E27FC236}">
                  <a16:creationId xmlns:a16="http://schemas.microsoft.com/office/drawing/2014/main" xmlns="" id="{D89BAA73-9EAB-06DE-F3B4-EAF3A7DC1EEF}"/>
                </a:ext>
              </a:extLst>
            </p:cNvPr>
            <p:cNvSpPr/>
            <p:nvPr/>
          </p:nvSpPr>
          <p:spPr>
            <a:xfrm>
              <a:off x="2392203" y="1557135"/>
              <a:ext cx="30195" cy="10490"/>
            </a:xfrm>
            <a:custGeom>
              <a:avLst/>
              <a:gdLst>
                <a:gd name="connsiteX0" fmla="*/ 12836 w 30195"/>
                <a:gd name="connsiteY0" fmla="*/ 9075 h 10490"/>
                <a:gd name="connsiteX1" fmla="*/ 17979 w 30195"/>
                <a:gd name="connsiteY1" fmla="*/ 9741 h 10490"/>
                <a:gd name="connsiteX2" fmla="*/ 21408 w 30195"/>
                <a:gd name="connsiteY2" fmla="*/ 9741 h 10490"/>
                <a:gd name="connsiteX3" fmla="*/ 27123 w 30195"/>
                <a:gd name="connsiteY3" fmla="*/ 9170 h 10490"/>
                <a:gd name="connsiteX4" fmla="*/ 30171 w 30195"/>
                <a:gd name="connsiteY4" fmla="*/ 4693 h 10490"/>
                <a:gd name="connsiteX5" fmla="*/ 28076 w 30195"/>
                <a:gd name="connsiteY5" fmla="*/ 1550 h 10490"/>
                <a:gd name="connsiteX6" fmla="*/ 24551 w 30195"/>
                <a:gd name="connsiteY6" fmla="*/ 216 h 10490"/>
                <a:gd name="connsiteX7" fmla="*/ 16265 w 30195"/>
                <a:gd name="connsiteY7" fmla="*/ 216 h 10490"/>
                <a:gd name="connsiteX8" fmla="*/ 1501 w 30195"/>
                <a:gd name="connsiteY8" fmla="*/ 7741 h 10490"/>
                <a:gd name="connsiteX9" fmla="*/ -23 w 30195"/>
                <a:gd name="connsiteY9" fmla="*/ 10313 h 10490"/>
                <a:gd name="connsiteX10" fmla="*/ 5787 w 30195"/>
                <a:gd name="connsiteY10" fmla="*/ 9265 h 10490"/>
                <a:gd name="connsiteX11" fmla="*/ 12836 w 30195"/>
                <a:gd name="connsiteY11" fmla="*/ 9075 h 1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95" h="10490">
                  <a:moveTo>
                    <a:pt x="12836" y="9075"/>
                  </a:moveTo>
                  <a:cubicBezTo>
                    <a:pt x="14550" y="9075"/>
                    <a:pt x="16265" y="9075"/>
                    <a:pt x="17979" y="9741"/>
                  </a:cubicBezTo>
                  <a:lnTo>
                    <a:pt x="21408" y="9741"/>
                  </a:lnTo>
                  <a:cubicBezTo>
                    <a:pt x="23332" y="9979"/>
                    <a:pt x="25285" y="9789"/>
                    <a:pt x="27123" y="9170"/>
                  </a:cubicBezTo>
                  <a:cubicBezTo>
                    <a:pt x="28990" y="8484"/>
                    <a:pt x="30209" y="6684"/>
                    <a:pt x="30171" y="4693"/>
                  </a:cubicBezTo>
                  <a:cubicBezTo>
                    <a:pt x="29923" y="3407"/>
                    <a:pt x="29171" y="2274"/>
                    <a:pt x="28076" y="1550"/>
                  </a:cubicBezTo>
                  <a:cubicBezTo>
                    <a:pt x="26980" y="912"/>
                    <a:pt x="25790" y="464"/>
                    <a:pt x="24551" y="216"/>
                  </a:cubicBezTo>
                  <a:cubicBezTo>
                    <a:pt x="21818" y="-308"/>
                    <a:pt x="18998" y="-308"/>
                    <a:pt x="16265" y="216"/>
                  </a:cubicBezTo>
                  <a:cubicBezTo>
                    <a:pt x="10711" y="1207"/>
                    <a:pt x="5568" y="3826"/>
                    <a:pt x="1501" y="7741"/>
                  </a:cubicBezTo>
                  <a:cubicBezTo>
                    <a:pt x="729" y="8408"/>
                    <a:pt x="196" y="9313"/>
                    <a:pt x="-23" y="10313"/>
                  </a:cubicBezTo>
                  <a:cubicBezTo>
                    <a:pt x="1958" y="10332"/>
                    <a:pt x="3939" y="9979"/>
                    <a:pt x="5787" y="9265"/>
                  </a:cubicBezTo>
                  <a:cubicBezTo>
                    <a:pt x="8102" y="8760"/>
                    <a:pt x="10492" y="8703"/>
                    <a:pt x="12836" y="9075"/>
                  </a:cubicBezTo>
                  <a:close/>
                </a:path>
              </a:pathLst>
            </a:custGeom>
            <a:solidFill>
              <a:srgbClr val="9E489B"/>
            </a:solidFill>
            <a:ln w="9525" cap="flat">
              <a:noFill/>
              <a:prstDash val="solid"/>
              <a:miter/>
            </a:ln>
          </p:spPr>
          <p:txBody>
            <a:bodyPr rtlCol="0" anchor="ctr"/>
            <a:lstStyle/>
            <a:p>
              <a:endParaRPr lang="en-IN"/>
            </a:p>
          </p:txBody>
        </p:sp>
        <p:sp>
          <p:nvSpPr>
            <p:cNvPr id="511" name="Freeform: Shape 510">
              <a:extLst>
                <a:ext uri="{FF2B5EF4-FFF2-40B4-BE49-F238E27FC236}">
                  <a16:creationId xmlns:a16="http://schemas.microsoft.com/office/drawing/2014/main" xmlns="" id="{CBA0AD00-8DDD-5E5A-8408-0F642CF4C4DA}"/>
                </a:ext>
              </a:extLst>
            </p:cNvPr>
            <p:cNvSpPr/>
            <p:nvPr/>
          </p:nvSpPr>
          <p:spPr>
            <a:xfrm>
              <a:off x="2389822" y="1572768"/>
              <a:ext cx="26398" cy="8298"/>
            </a:xfrm>
            <a:custGeom>
              <a:avLst/>
              <a:gdLst>
                <a:gd name="connsiteX0" fmla="*/ 7216 w 26398"/>
                <a:gd name="connsiteY0" fmla="*/ 300 h 8298"/>
                <a:gd name="connsiteX1" fmla="*/ 11502 w 26398"/>
                <a:gd name="connsiteY1" fmla="*/ -177 h 8298"/>
                <a:gd name="connsiteX2" fmla="*/ 21980 w 26398"/>
                <a:gd name="connsiteY2" fmla="*/ 1633 h 8298"/>
                <a:gd name="connsiteX3" fmla="*/ 25028 w 26398"/>
                <a:gd name="connsiteY3" fmla="*/ 3062 h 8298"/>
                <a:gd name="connsiteX4" fmla="*/ 26361 w 26398"/>
                <a:gd name="connsiteY4" fmla="*/ 6396 h 8298"/>
                <a:gd name="connsiteX5" fmla="*/ 25599 w 26398"/>
                <a:gd name="connsiteY5" fmla="*/ 8015 h 8298"/>
                <a:gd name="connsiteX6" fmla="*/ 24361 w 26398"/>
                <a:gd name="connsiteY6" fmla="*/ 8015 h 8298"/>
                <a:gd name="connsiteX7" fmla="*/ 12455 w 26398"/>
                <a:gd name="connsiteY7" fmla="*/ 4395 h 8298"/>
                <a:gd name="connsiteX8" fmla="*/ 7597 w 26398"/>
                <a:gd name="connsiteY8" fmla="*/ 3252 h 8298"/>
                <a:gd name="connsiteX9" fmla="*/ 3692 w 26398"/>
                <a:gd name="connsiteY9" fmla="*/ 2395 h 8298"/>
                <a:gd name="connsiteX10" fmla="*/ -23 w 26398"/>
                <a:gd name="connsiteY10" fmla="*/ 1538 h 8298"/>
                <a:gd name="connsiteX11" fmla="*/ 7216 w 26398"/>
                <a:gd name="connsiteY11" fmla="*/ 300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98" h="8298">
                  <a:moveTo>
                    <a:pt x="7216" y="300"/>
                  </a:moveTo>
                  <a:lnTo>
                    <a:pt x="11502" y="-177"/>
                  </a:lnTo>
                  <a:cubicBezTo>
                    <a:pt x="15064" y="-139"/>
                    <a:pt x="18608" y="471"/>
                    <a:pt x="21980" y="1633"/>
                  </a:cubicBezTo>
                  <a:cubicBezTo>
                    <a:pt x="23094" y="1871"/>
                    <a:pt x="24132" y="2357"/>
                    <a:pt x="25028" y="3062"/>
                  </a:cubicBezTo>
                  <a:cubicBezTo>
                    <a:pt x="25971" y="3900"/>
                    <a:pt x="26466" y="5138"/>
                    <a:pt x="26361" y="6396"/>
                  </a:cubicBezTo>
                  <a:cubicBezTo>
                    <a:pt x="26390" y="7024"/>
                    <a:pt x="26104" y="7634"/>
                    <a:pt x="25599" y="8015"/>
                  </a:cubicBezTo>
                  <a:cubicBezTo>
                    <a:pt x="25199" y="8158"/>
                    <a:pt x="24761" y="8158"/>
                    <a:pt x="24361" y="8015"/>
                  </a:cubicBezTo>
                  <a:cubicBezTo>
                    <a:pt x="20208" y="7539"/>
                    <a:pt x="16169" y="6319"/>
                    <a:pt x="12455" y="4395"/>
                  </a:cubicBezTo>
                  <a:cubicBezTo>
                    <a:pt x="10854" y="3929"/>
                    <a:pt x="9235" y="3538"/>
                    <a:pt x="7597" y="3252"/>
                  </a:cubicBezTo>
                  <a:lnTo>
                    <a:pt x="3692" y="2395"/>
                  </a:lnTo>
                  <a:cubicBezTo>
                    <a:pt x="2434" y="2214"/>
                    <a:pt x="1186" y="1928"/>
                    <a:pt x="-23" y="1538"/>
                  </a:cubicBezTo>
                  <a:cubicBezTo>
                    <a:pt x="2329" y="833"/>
                    <a:pt x="4758" y="424"/>
                    <a:pt x="7216" y="300"/>
                  </a:cubicBezTo>
                  <a:close/>
                </a:path>
              </a:pathLst>
            </a:custGeom>
            <a:solidFill>
              <a:srgbClr val="9E489B"/>
            </a:solidFill>
            <a:ln w="9525" cap="flat">
              <a:no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xmlns="" id="{2DB84E44-745F-57BD-3FCF-2799557288A3}"/>
                </a:ext>
              </a:extLst>
            </p:cNvPr>
            <p:cNvSpPr/>
            <p:nvPr/>
          </p:nvSpPr>
          <p:spPr>
            <a:xfrm>
              <a:off x="2390480" y="1582102"/>
              <a:ext cx="25600" cy="10899"/>
            </a:xfrm>
            <a:custGeom>
              <a:avLst/>
              <a:gdLst>
                <a:gd name="connsiteX0" fmla="*/ 11035 w 25600"/>
                <a:gd name="connsiteY0" fmla="*/ 681 h 10899"/>
                <a:gd name="connsiteX1" fmla="*/ 22655 w 25600"/>
                <a:gd name="connsiteY1" fmla="*/ 4014 h 10899"/>
                <a:gd name="connsiteX2" fmla="*/ 25513 w 25600"/>
                <a:gd name="connsiteY2" fmla="*/ 6015 h 10899"/>
                <a:gd name="connsiteX3" fmla="*/ 25513 w 25600"/>
                <a:gd name="connsiteY3" fmla="*/ 7634 h 10899"/>
                <a:gd name="connsiteX4" fmla="*/ 24084 w 25600"/>
                <a:gd name="connsiteY4" fmla="*/ 10587 h 10899"/>
                <a:gd name="connsiteX5" fmla="*/ 22274 w 25600"/>
                <a:gd name="connsiteY5" fmla="*/ 10587 h 10899"/>
                <a:gd name="connsiteX6" fmla="*/ 8368 w 25600"/>
                <a:gd name="connsiteY6" fmla="*/ 5824 h 10899"/>
                <a:gd name="connsiteX7" fmla="*/ 4272 w 25600"/>
                <a:gd name="connsiteY7" fmla="*/ 3919 h 10899"/>
                <a:gd name="connsiteX8" fmla="*/ 2081 w 25600"/>
                <a:gd name="connsiteY8" fmla="*/ 2871 h 10899"/>
                <a:gd name="connsiteX9" fmla="*/ 272 w 25600"/>
                <a:gd name="connsiteY9" fmla="*/ 2014 h 10899"/>
                <a:gd name="connsiteX10" fmla="*/ 5701 w 25600"/>
                <a:gd name="connsiteY10" fmla="*/ -177 h 10899"/>
                <a:gd name="connsiteX11" fmla="*/ 11035 w 25600"/>
                <a:gd name="connsiteY11" fmla="*/ 681 h 10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00" h="10899">
                  <a:moveTo>
                    <a:pt x="11035" y="681"/>
                  </a:moveTo>
                  <a:cubicBezTo>
                    <a:pt x="15007" y="1395"/>
                    <a:pt x="18902" y="2519"/>
                    <a:pt x="22655" y="4014"/>
                  </a:cubicBezTo>
                  <a:cubicBezTo>
                    <a:pt x="23808" y="4338"/>
                    <a:pt x="24818" y="5043"/>
                    <a:pt x="25513" y="6015"/>
                  </a:cubicBezTo>
                  <a:cubicBezTo>
                    <a:pt x="25599" y="6548"/>
                    <a:pt x="25599" y="7101"/>
                    <a:pt x="25513" y="7634"/>
                  </a:cubicBezTo>
                  <a:cubicBezTo>
                    <a:pt x="25608" y="8806"/>
                    <a:pt x="25056" y="9939"/>
                    <a:pt x="24084" y="10587"/>
                  </a:cubicBezTo>
                  <a:cubicBezTo>
                    <a:pt x="23493" y="10768"/>
                    <a:pt x="22865" y="10768"/>
                    <a:pt x="22274" y="10587"/>
                  </a:cubicBezTo>
                  <a:cubicBezTo>
                    <a:pt x="17312" y="10177"/>
                    <a:pt x="12540" y="8539"/>
                    <a:pt x="8368" y="5824"/>
                  </a:cubicBezTo>
                  <a:lnTo>
                    <a:pt x="4272" y="3919"/>
                  </a:lnTo>
                  <a:lnTo>
                    <a:pt x="2081" y="2871"/>
                  </a:lnTo>
                  <a:cubicBezTo>
                    <a:pt x="2081" y="2871"/>
                    <a:pt x="653" y="2871"/>
                    <a:pt x="272" y="2014"/>
                  </a:cubicBezTo>
                  <a:cubicBezTo>
                    <a:pt x="-1443" y="-177"/>
                    <a:pt x="4844" y="-177"/>
                    <a:pt x="5701" y="-177"/>
                  </a:cubicBezTo>
                  <a:cubicBezTo>
                    <a:pt x="7492" y="4"/>
                    <a:pt x="9273" y="290"/>
                    <a:pt x="11035" y="681"/>
                  </a:cubicBezTo>
                  <a:close/>
                </a:path>
              </a:pathLst>
            </a:custGeom>
            <a:solidFill>
              <a:srgbClr val="9E489B"/>
            </a:solidFill>
            <a:ln w="9525" cap="flat">
              <a:no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xmlns="" id="{1F63F99E-3F38-31B9-C578-D2FDD3E94BCE}"/>
                </a:ext>
              </a:extLst>
            </p:cNvPr>
            <p:cNvSpPr/>
            <p:nvPr/>
          </p:nvSpPr>
          <p:spPr>
            <a:xfrm>
              <a:off x="2389060" y="1589246"/>
              <a:ext cx="21154" cy="17006"/>
            </a:xfrm>
            <a:custGeom>
              <a:avLst/>
              <a:gdLst>
                <a:gd name="connsiteX0" fmla="*/ 10264 w 21154"/>
                <a:gd name="connsiteY0" fmla="*/ 2014 h 17006"/>
                <a:gd name="connsiteX1" fmla="*/ 19122 w 21154"/>
                <a:gd name="connsiteY1" fmla="*/ 8015 h 17006"/>
                <a:gd name="connsiteX2" fmla="*/ 21122 w 21154"/>
                <a:gd name="connsiteY2" fmla="*/ 12587 h 17006"/>
                <a:gd name="connsiteX3" fmla="*/ 18646 w 21154"/>
                <a:gd name="connsiteY3" fmla="*/ 16683 h 17006"/>
                <a:gd name="connsiteX4" fmla="*/ 13598 w 21154"/>
                <a:gd name="connsiteY4" fmla="*/ 15063 h 17006"/>
                <a:gd name="connsiteX5" fmla="*/ 10359 w 21154"/>
                <a:gd name="connsiteY5" fmla="*/ 10491 h 17006"/>
                <a:gd name="connsiteX6" fmla="*/ 8835 w 21154"/>
                <a:gd name="connsiteY6" fmla="*/ 8682 h 17006"/>
                <a:gd name="connsiteX7" fmla="*/ 4454 w 21154"/>
                <a:gd name="connsiteY7" fmla="*/ 4110 h 17006"/>
                <a:gd name="connsiteX8" fmla="*/ 2072 w 21154"/>
                <a:gd name="connsiteY8" fmla="*/ 1824 h 17006"/>
                <a:gd name="connsiteX9" fmla="*/ -23 w 21154"/>
                <a:gd name="connsiteY9" fmla="*/ -177 h 17006"/>
                <a:gd name="connsiteX10" fmla="*/ 5120 w 21154"/>
                <a:gd name="connsiteY10" fmla="*/ 585 h 17006"/>
                <a:gd name="connsiteX11" fmla="*/ 10264 w 21154"/>
                <a:gd name="connsiteY11" fmla="*/ 2014 h 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54" h="17006">
                  <a:moveTo>
                    <a:pt x="10264" y="2014"/>
                  </a:moveTo>
                  <a:cubicBezTo>
                    <a:pt x="13731" y="3129"/>
                    <a:pt x="16807" y="5205"/>
                    <a:pt x="19122" y="8015"/>
                  </a:cubicBezTo>
                  <a:cubicBezTo>
                    <a:pt x="20246" y="9301"/>
                    <a:pt x="20941" y="10891"/>
                    <a:pt x="21122" y="12587"/>
                  </a:cubicBezTo>
                  <a:cubicBezTo>
                    <a:pt x="21237" y="14340"/>
                    <a:pt x="20246" y="15968"/>
                    <a:pt x="18646" y="16683"/>
                  </a:cubicBezTo>
                  <a:cubicBezTo>
                    <a:pt x="16788" y="17140"/>
                    <a:pt x="14836" y="16511"/>
                    <a:pt x="13598" y="15063"/>
                  </a:cubicBezTo>
                  <a:cubicBezTo>
                    <a:pt x="12407" y="13616"/>
                    <a:pt x="11331" y="12092"/>
                    <a:pt x="10359" y="10491"/>
                  </a:cubicBezTo>
                  <a:cubicBezTo>
                    <a:pt x="9902" y="9844"/>
                    <a:pt x="9397" y="9244"/>
                    <a:pt x="8835" y="8682"/>
                  </a:cubicBezTo>
                  <a:cubicBezTo>
                    <a:pt x="7406" y="7062"/>
                    <a:pt x="5978" y="5538"/>
                    <a:pt x="4454" y="4110"/>
                  </a:cubicBezTo>
                  <a:lnTo>
                    <a:pt x="2072" y="1824"/>
                  </a:lnTo>
                  <a:cubicBezTo>
                    <a:pt x="1596" y="1824"/>
                    <a:pt x="72" y="395"/>
                    <a:pt x="-23" y="-177"/>
                  </a:cubicBezTo>
                  <a:cubicBezTo>
                    <a:pt x="1710" y="-119"/>
                    <a:pt x="3444" y="138"/>
                    <a:pt x="5120" y="585"/>
                  </a:cubicBezTo>
                  <a:cubicBezTo>
                    <a:pt x="6873" y="900"/>
                    <a:pt x="8597" y="1386"/>
                    <a:pt x="10264" y="2014"/>
                  </a:cubicBezTo>
                  <a:close/>
                </a:path>
              </a:pathLst>
            </a:custGeom>
            <a:solidFill>
              <a:srgbClr val="9E489B"/>
            </a:solidFill>
            <a:ln w="9525" cap="flat">
              <a:no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xmlns="" id="{106C5FF4-ABF4-E5C7-B332-2771036F245A}"/>
                </a:ext>
              </a:extLst>
            </p:cNvPr>
            <p:cNvSpPr/>
            <p:nvPr/>
          </p:nvSpPr>
          <p:spPr>
            <a:xfrm>
              <a:off x="2377635" y="1558825"/>
              <a:ext cx="16854" cy="36016"/>
            </a:xfrm>
            <a:custGeom>
              <a:avLst/>
              <a:gdLst>
                <a:gd name="connsiteX0" fmla="*/ 12164 w 16854"/>
                <a:gd name="connsiteY0" fmla="*/ 145 h 36016"/>
                <a:gd name="connsiteX1" fmla="*/ 8640 w 16854"/>
                <a:gd name="connsiteY1" fmla="*/ 145 h 36016"/>
                <a:gd name="connsiteX2" fmla="*/ 6830 w 16854"/>
                <a:gd name="connsiteY2" fmla="*/ 2907 h 36016"/>
                <a:gd name="connsiteX3" fmla="*/ 448 w 16854"/>
                <a:gd name="connsiteY3" fmla="*/ 26529 h 36016"/>
                <a:gd name="connsiteX4" fmla="*/ 448 w 16854"/>
                <a:gd name="connsiteY4" fmla="*/ 32054 h 36016"/>
                <a:gd name="connsiteX5" fmla="*/ 3496 w 16854"/>
                <a:gd name="connsiteY5" fmla="*/ 34816 h 36016"/>
                <a:gd name="connsiteX6" fmla="*/ 7497 w 16854"/>
                <a:gd name="connsiteY6" fmla="*/ 35768 h 36016"/>
                <a:gd name="connsiteX7" fmla="*/ 9497 w 16854"/>
                <a:gd name="connsiteY7" fmla="*/ 35768 h 36016"/>
                <a:gd name="connsiteX8" fmla="*/ 11402 w 16854"/>
                <a:gd name="connsiteY8" fmla="*/ 34054 h 36016"/>
                <a:gd name="connsiteX9" fmla="*/ 12259 w 16854"/>
                <a:gd name="connsiteY9" fmla="*/ 31577 h 36016"/>
                <a:gd name="connsiteX10" fmla="*/ 14069 w 16854"/>
                <a:gd name="connsiteY10" fmla="*/ 23672 h 36016"/>
                <a:gd name="connsiteX11" fmla="*/ 16831 w 16854"/>
                <a:gd name="connsiteY11" fmla="*/ 7765 h 36016"/>
                <a:gd name="connsiteX12" fmla="*/ 16831 w 16854"/>
                <a:gd name="connsiteY12" fmla="*/ 2526 h 36016"/>
                <a:gd name="connsiteX13" fmla="*/ 12164 w 16854"/>
                <a:gd name="connsiteY13" fmla="*/ 145 h 36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54" h="36016">
                  <a:moveTo>
                    <a:pt x="12164" y="145"/>
                  </a:moveTo>
                  <a:cubicBezTo>
                    <a:pt x="11031" y="-284"/>
                    <a:pt x="9773" y="-284"/>
                    <a:pt x="8640" y="145"/>
                  </a:cubicBezTo>
                  <a:cubicBezTo>
                    <a:pt x="7744" y="840"/>
                    <a:pt x="7106" y="1812"/>
                    <a:pt x="6830" y="2907"/>
                  </a:cubicBezTo>
                  <a:cubicBezTo>
                    <a:pt x="4001" y="10575"/>
                    <a:pt x="1868" y="18481"/>
                    <a:pt x="448" y="26529"/>
                  </a:cubicBezTo>
                  <a:cubicBezTo>
                    <a:pt x="-180" y="28320"/>
                    <a:pt x="-180" y="30263"/>
                    <a:pt x="448" y="32054"/>
                  </a:cubicBezTo>
                  <a:cubicBezTo>
                    <a:pt x="1144" y="33273"/>
                    <a:pt x="2210" y="34244"/>
                    <a:pt x="3496" y="34816"/>
                  </a:cubicBezTo>
                  <a:cubicBezTo>
                    <a:pt x="4792" y="35273"/>
                    <a:pt x="6135" y="35597"/>
                    <a:pt x="7497" y="35768"/>
                  </a:cubicBezTo>
                  <a:cubicBezTo>
                    <a:pt x="8164" y="35864"/>
                    <a:pt x="8830" y="35864"/>
                    <a:pt x="9497" y="35768"/>
                  </a:cubicBezTo>
                  <a:cubicBezTo>
                    <a:pt x="10335" y="35473"/>
                    <a:pt x="11021" y="34854"/>
                    <a:pt x="11402" y="34054"/>
                  </a:cubicBezTo>
                  <a:cubicBezTo>
                    <a:pt x="11831" y="33282"/>
                    <a:pt x="12116" y="32444"/>
                    <a:pt x="12259" y="31577"/>
                  </a:cubicBezTo>
                  <a:lnTo>
                    <a:pt x="14069" y="23672"/>
                  </a:lnTo>
                  <a:cubicBezTo>
                    <a:pt x="15364" y="18442"/>
                    <a:pt x="16288" y="13127"/>
                    <a:pt x="16831" y="7765"/>
                  </a:cubicBezTo>
                  <a:cubicBezTo>
                    <a:pt x="16831" y="6050"/>
                    <a:pt x="16831" y="4336"/>
                    <a:pt x="16831" y="2526"/>
                  </a:cubicBezTo>
                  <a:cubicBezTo>
                    <a:pt x="16831" y="716"/>
                    <a:pt x="14164" y="526"/>
                    <a:pt x="12164" y="145"/>
                  </a:cubicBezTo>
                  <a:close/>
                </a:path>
              </a:pathLst>
            </a:custGeom>
            <a:solidFill>
              <a:srgbClr val="04A9D3"/>
            </a:solidFill>
            <a:ln w="9525" cap="flat">
              <a:no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xmlns="" id="{9E5289F9-2E19-0F84-68E6-242A33C7EE8E}"/>
                </a:ext>
              </a:extLst>
            </p:cNvPr>
            <p:cNvSpPr/>
            <p:nvPr/>
          </p:nvSpPr>
          <p:spPr>
            <a:xfrm>
              <a:off x="2801823" y="1563982"/>
              <a:ext cx="22815" cy="7662"/>
            </a:xfrm>
            <a:custGeom>
              <a:avLst/>
              <a:gdLst>
                <a:gd name="connsiteX0" fmla="*/ 1266 w 22815"/>
                <a:gd name="connsiteY0" fmla="*/ 6608 h 7662"/>
                <a:gd name="connsiteX1" fmla="*/ 4600 w 22815"/>
                <a:gd name="connsiteY1" fmla="*/ 7466 h 7662"/>
                <a:gd name="connsiteX2" fmla="*/ 18220 w 22815"/>
                <a:gd name="connsiteY2" fmla="*/ 5180 h 7662"/>
                <a:gd name="connsiteX3" fmla="*/ 22793 w 22815"/>
                <a:gd name="connsiteY3" fmla="*/ 5180 h 7662"/>
                <a:gd name="connsiteX4" fmla="*/ 21745 w 22815"/>
                <a:gd name="connsiteY4" fmla="*/ 3942 h 7662"/>
                <a:gd name="connsiteX5" fmla="*/ 12220 w 22815"/>
                <a:gd name="connsiteY5" fmla="*/ 798 h 7662"/>
                <a:gd name="connsiteX6" fmla="*/ 4123 w 22815"/>
                <a:gd name="connsiteY6" fmla="*/ -154 h 7662"/>
                <a:gd name="connsiteX7" fmla="*/ 1647 w 22815"/>
                <a:gd name="connsiteY7" fmla="*/ 417 h 7662"/>
                <a:gd name="connsiteX8" fmla="*/ 723 w 22815"/>
                <a:gd name="connsiteY8" fmla="*/ 5999 h 7662"/>
                <a:gd name="connsiteX9" fmla="*/ 1266 w 22815"/>
                <a:gd name="connsiteY9" fmla="*/ 6608 h 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15" h="7662">
                  <a:moveTo>
                    <a:pt x="1266" y="6608"/>
                  </a:moveTo>
                  <a:cubicBezTo>
                    <a:pt x="2247" y="7266"/>
                    <a:pt x="3419" y="7571"/>
                    <a:pt x="4600" y="7466"/>
                  </a:cubicBezTo>
                  <a:cubicBezTo>
                    <a:pt x="9267" y="7466"/>
                    <a:pt x="13648" y="5275"/>
                    <a:pt x="18220" y="5180"/>
                  </a:cubicBezTo>
                  <a:cubicBezTo>
                    <a:pt x="19735" y="5418"/>
                    <a:pt x="21278" y="5418"/>
                    <a:pt x="22793" y="5180"/>
                  </a:cubicBezTo>
                  <a:cubicBezTo>
                    <a:pt x="22793" y="4608"/>
                    <a:pt x="22316" y="4132"/>
                    <a:pt x="21745" y="3942"/>
                  </a:cubicBezTo>
                  <a:cubicBezTo>
                    <a:pt x="18668" y="2608"/>
                    <a:pt x="15487" y="1560"/>
                    <a:pt x="12220" y="798"/>
                  </a:cubicBezTo>
                  <a:cubicBezTo>
                    <a:pt x="9591" y="55"/>
                    <a:pt x="6857" y="-269"/>
                    <a:pt x="4123" y="-154"/>
                  </a:cubicBezTo>
                  <a:cubicBezTo>
                    <a:pt x="3266" y="-107"/>
                    <a:pt x="2428" y="84"/>
                    <a:pt x="1647" y="417"/>
                  </a:cubicBezTo>
                  <a:cubicBezTo>
                    <a:pt x="-144" y="1703"/>
                    <a:pt x="-563" y="4208"/>
                    <a:pt x="723" y="5999"/>
                  </a:cubicBezTo>
                  <a:cubicBezTo>
                    <a:pt x="885" y="6218"/>
                    <a:pt x="1066" y="6428"/>
                    <a:pt x="1266" y="6608"/>
                  </a:cubicBezTo>
                  <a:close/>
                </a:path>
              </a:pathLst>
            </a:custGeom>
            <a:solidFill>
              <a:srgbClr val="9E489B"/>
            </a:solidFill>
            <a:ln w="9525" cap="flat">
              <a:noFill/>
              <a:prstDash val="solid"/>
              <a:miter/>
            </a:ln>
          </p:spPr>
          <p:txBody>
            <a:bodyPr rtlCol="0" anchor="ctr"/>
            <a:lstStyle/>
            <a:p>
              <a:endParaRPr lang="en-IN"/>
            </a:p>
          </p:txBody>
        </p:sp>
        <p:sp>
          <p:nvSpPr>
            <p:cNvPr id="516" name="Freeform: Shape 515">
              <a:extLst>
                <a:ext uri="{FF2B5EF4-FFF2-40B4-BE49-F238E27FC236}">
                  <a16:creationId xmlns:a16="http://schemas.microsoft.com/office/drawing/2014/main" xmlns="" id="{66721261-87D8-FC21-492C-8A06AE9BBA87}"/>
                </a:ext>
              </a:extLst>
            </p:cNvPr>
            <p:cNvSpPr/>
            <p:nvPr/>
          </p:nvSpPr>
          <p:spPr>
            <a:xfrm>
              <a:off x="2798843" y="1575280"/>
              <a:ext cx="26889" cy="7803"/>
            </a:xfrm>
            <a:custGeom>
              <a:avLst/>
              <a:gdLst>
                <a:gd name="connsiteX0" fmla="*/ 1389 w 26889"/>
                <a:gd name="connsiteY0" fmla="*/ 6931 h 7803"/>
                <a:gd name="connsiteX1" fmla="*/ 5103 w 26889"/>
                <a:gd name="connsiteY1" fmla="*/ 7598 h 7803"/>
                <a:gd name="connsiteX2" fmla="*/ 13009 w 26889"/>
                <a:gd name="connsiteY2" fmla="*/ 6074 h 7803"/>
                <a:gd name="connsiteX3" fmla="*/ 16248 w 26889"/>
                <a:gd name="connsiteY3" fmla="*/ 4931 h 7803"/>
                <a:gd name="connsiteX4" fmla="*/ 25010 w 26889"/>
                <a:gd name="connsiteY4" fmla="*/ 4360 h 7803"/>
                <a:gd name="connsiteX5" fmla="*/ 26344 w 26889"/>
                <a:gd name="connsiteY5" fmla="*/ 4360 h 7803"/>
                <a:gd name="connsiteX6" fmla="*/ 26820 w 26889"/>
                <a:gd name="connsiteY6" fmla="*/ 3217 h 7803"/>
                <a:gd name="connsiteX7" fmla="*/ 26153 w 26889"/>
                <a:gd name="connsiteY7" fmla="*/ 3217 h 7803"/>
                <a:gd name="connsiteX8" fmla="*/ 13771 w 26889"/>
                <a:gd name="connsiteY8" fmla="*/ 73 h 7803"/>
                <a:gd name="connsiteX9" fmla="*/ 5675 w 26889"/>
                <a:gd name="connsiteY9" fmla="*/ 73 h 7803"/>
                <a:gd name="connsiteX10" fmla="*/ 2246 w 26889"/>
                <a:gd name="connsiteY10" fmla="*/ 931 h 7803"/>
                <a:gd name="connsiteX11" fmla="*/ 179 w 26889"/>
                <a:gd name="connsiteY11" fmla="*/ 5322 h 7803"/>
                <a:gd name="connsiteX12" fmla="*/ 1389 w 26889"/>
                <a:gd name="connsiteY12" fmla="*/ 6931 h 7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89" h="7803">
                  <a:moveTo>
                    <a:pt x="1389" y="6931"/>
                  </a:moveTo>
                  <a:cubicBezTo>
                    <a:pt x="2541" y="7484"/>
                    <a:pt x="3827" y="7712"/>
                    <a:pt x="5103" y="7598"/>
                  </a:cubicBezTo>
                  <a:cubicBezTo>
                    <a:pt x="7789" y="7379"/>
                    <a:pt x="10437" y="6865"/>
                    <a:pt x="13009" y="6074"/>
                  </a:cubicBezTo>
                  <a:lnTo>
                    <a:pt x="16248" y="4931"/>
                  </a:lnTo>
                  <a:cubicBezTo>
                    <a:pt x="19105" y="4169"/>
                    <a:pt x="22077" y="3979"/>
                    <a:pt x="25010" y="4360"/>
                  </a:cubicBezTo>
                  <a:lnTo>
                    <a:pt x="26344" y="4360"/>
                  </a:lnTo>
                  <a:cubicBezTo>
                    <a:pt x="26763" y="4150"/>
                    <a:pt x="26963" y="3664"/>
                    <a:pt x="26820" y="3217"/>
                  </a:cubicBezTo>
                  <a:cubicBezTo>
                    <a:pt x="26611" y="3131"/>
                    <a:pt x="26363" y="3131"/>
                    <a:pt x="26153" y="3217"/>
                  </a:cubicBezTo>
                  <a:cubicBezTo>
                    <a:pt x="22143" y="1731"/>
                    <a:pt x="18000" y="683"/>
                    <a:pt x="13771" y="73"/>
                  </a:cubicBezTo>
                  <a:cubicBezTo>
                    <a:pt x="11085" y="-260"/>
                    <a:pt x="8361" y="-260"/>
                    <a:pt x="5675" y="73"/>
                  </a:cubicBezTo>
                  <a:cubicBezTo>
                    <a:pt x="4484" y="121"/>
                    <a:pt x="3322" y="416"/>
                    <a:pt x="2246" y="931"/>
                  </a:cubicBezTo>
                  <a:cubicBezTo>
                    <a:pt x="464" y="1569"/>
                    <a:pt x="-459" y="3531"/>
                    <a:pt x="179" y="5322"/>
                  </a:cubicBezTo>
                  <a:cubicBezTo>
                    <a:pt x="407" y="5960"/>
                    <a:pt x="836" y="6531"/>
                    <a:pt x="1389" y="6931"/>
                  </a:cubicBezTo>
                  <a:close/>
                </a:path>
              </a:pathLst>
            </a:custGeom>
            <a:solidFill>
              <a:srgbClr val="9E489B"/>
            </a:solidFill>
            <a:ln w="9525" cap="flat">
              <a:noFill/>
              <a:prstDash val="solid"/>
              <a:miter/>
            </a:ln>
          </p:spPr>
          <p:txBody>
            <a:bodyPr rtlCol="0" anchor="ctr"/>
            <a:lstStyle/>
            <a:p>
              <a:endParaRPr lang="en-IN"/>
            </a:p>
          </p:txBody>
        </p:sp>
        <p:sp>
          <p:nvSpPr>
            <p:cNvPr id="517" name="Freeform: Shape 516">
              <a:extLst>
                <a:ext uri="{FF2B5EF4-FFF2-40B4-BE49-F238E27FC236}">
                  <a16:creationId xmlns:a16="http://schemas.microsoft.com/office/drawing/2014/main" xmlns="" id="{BBDFC56C-C5A8-FFA7-7987-4FAE0D6784F2}"/>
                </a:ext>
              </a:extLst>
            </p:cNvPr>
            <p:cNvSpPr/>
            <p:nvPr/>
          </p:nvSpPr>
          <p:spPr>
            <a:xfrm>
              <a:off x="2801758" y="1583660"/>
              <a:ext cx="26507" cy="9931"/>
            </a:xfrm>
            <a:custGeom>
              <a:avLst/>
              <a:gdLst>
                <a:gd name="connsiteX0" fmla="*/ 3140 w 26507"/>
                <a:gd name="connsiteY0" fmla="*/ 9219 h 9931"/>
                <a:gd name="connsiteX1" fmla="*/ 8665 w 26507"/>
                <a:gd name="connsiteY1" fmla="*/ 9219 h 9931"/>
                <a:gd name="connsiteX2" fmla="*/ 11903 w 26507"/>
                <a:gd name="connsiteY2" fmla="*/ 7505 h 9931"/>
                <a:gd name="connsiteX3" fmla="*/ 21428 w 26507"/>
                <a:gd name="connsiteY3" fmla="*/ 5219 h 9931"/>
                <a:gd name="connsiteX4" fmla="*/ 23524 w 26507"/>
                <a:gd name="connsiteY4" fmla="*/ 4743 h 9931"/>
                <a:gd name="connsiteX5" fmla="*/ 25238 w 26507"/>
                <a:gd name="connsiteY5" fmla="*/ 3885 h 9931"/>
                <a:gd name="connsiteX6" fmla="*/ 26477 w 26507"/>
                <a:gd name="connsiteY6" fmla="*/ 2552 h 9931"/>
                <a:gd name="connsiteX7" fmla="*/ 24953 w 26507"/>
                <a:gd name="connsiteY7" fmla="*/ 456 h 9931"/>
                <a:gd name="connsiteX8" fmla="*/ 20762 w 26507"/>
                <a:gd name="connsiteY8" fmla="*/ -115 h 9931"/>
                <a:gd name="connsiteX9" fmla="*/ 2759 w 26507"/>
                <a:gd name="connsiteY9" fmla="*/ 2171 h 9931"/>
                <a:gd name="connsiteX10" fmla="*/ 664 w 26507"/>
                <a:gd name="connsiteY10" fmla="*/ 3314 h 9931"/>
                <a:gd name="connsiteX11" fmla="*/ 3140 w 26507"/>
                <a:gd name="connsiteY11" fmla="*/ 9219 h 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7" h="9931">
                  <a:moveTo>
                    <a:pt x="3140" y="9219"/>
                  </a:moveTo>
                  <a:cubicBezTo>
                    <a:pt x="4912" y="9934"/>
                    <a:pt x="6893" y="9934"/>
                    <a:pt x="8665" y="9219"/>
                  </a:cubicBezTo>
                  <a:cubicBezTo>
                    <a:pt x="9770" y="8705"/>
                    <a:pt x="10856" y="8133"/>
                    <a:pt x="11903" y="7505"/>
                  </a:cubicBezTo>
                  <a:cubicBezTo>
                    <a:pt x="14970" y="6333"/>
                    <a:pt x="18171" y="5571"/>
                    <a:pt x="21428" y="5219"/>
                  </a:cubicBezTo>
                  <a:cubicBezTo>
                    <a:pt x="22143" y="5162"/>
                    <a:pt x="22848" y="5000"/>
                    <a:pt x="23524" y="4743"/>
                  </a:cubicBezTo>
                  <a:cubicBezTo>
                    <a:pt x="24114" y="4495"/>
                    <a:pt x="24686" y="4209"/>
                    <a:pt x="25238" y="3885"/>
                  </a:cubicBezTo>
                  <a:cubicBezTo>
                    <a:pt x="25715" y="3885"/>
                    <a:pt x="26381" y="3123"/>
                    <a:pt x="26477" y="2552"/>
                  </a:cubicBezTo>
                  <a:cubicBezTo>
                    <a:pt x="26572" y="1980"/>
                    <a:pt x="25810" y="837"/>
                    <a:pt x="24953" y="456"/>
                  </a:cubicBezTo>
                  <a:cubicBezTo>
                    <a:pt x="23609" y="-20"/>
                    <a:pt x="22181" y="-210"/>
                    <a:pt x="20762" y="-115"/>
                  </a:cubicBezTo>
                  <a:cubicBezTo>
                    <a:pt x="14675" y="-410"/>
                    <a:pt x="8579" y="361"/>
                    <a:pt x="2759" y="2171"/>
                  </a:cubicBezTo>
                  <a:cubicBezTo>
                    <a:pt x="1969" y="2361"/>
                    <a:pt x="1245" y="2752"/>
                    <a:pt x="664" y="3314"/>
                  </a:cubicBezTo>
                  <a:cubicBezTo>
                    <a:pt x="-1146" y="5028"/>
                    <a:pt x="949" y="8362"/>
                    <a:pt x="3140" y="9219"/>
                  </a:cubicBezTo>
                  <a:close/>
                </a:path>
              </a:pathLst>
            </a:custGeom>
            <a:solidFill>
              <a:srgbClr val="9E489B"/>
            </a:solidFill>
            <a:ln w="9525" cap="flat">
              <a:noFill/>
              <a:prstDash val="solid"/>
              <a:miter/>
            </a:ln>
          </p:spPr>
          <p:txBody>
            <a:bodyPr rtlCol="0" anchor="ctr"/>
            <a:lstStyle/>
            <a:p>
              <a:endParaRPr lang="en-IN"/>
            </a:p>
          </p:txBody>
        </p:sp>
        <p:sp>
          <p:nvSpPr>
            <p:cNvPr id="518" name="Freeform: Shape 517">
              <a:extLst>
                <a:ext uri="{FF2B5EF4-FFF2-40B4-BE49-F238E27FC236}">
                  <a16:creationId xmlns:a16="http://schemas.microsoft.com/office/drawing/2014/main" xmlns="" id="{9C17F063-ACA6-3A1A-54FF-B54BC944FF1E}"/>
                </a:ext>
              </a:extLst>
            </p:cNvPr>
            <p:cNvSpPr/>
            <p:nvPr/>
          </p:nvSpPr>
          <p:spPr>
            <a:xfrm>
              <a:off x="2807504" y="1594294"/>
              <a:ext cx="24754" cy="12358"/>
            </a:xfrm>
            <a:custGeom>
              <a:avLst/>
              <a:gdLst>
                <a:gd name="connsiteX0" fmla="*/ 918 w 24754"/>
                <a:gd name="connsiteY0" fmla="*/ 10968 h 12358"/>
                <a:gd name="connsiteX1" fmla="*/ 2728 w 24754"/>
                <a:gd name="connsiteY1" fmla="*/ 11825 h 12358"/>
                <a:gd name="connsiteX2" fmla="*/ 6824 w 24754"/>
                <a:gd name="connsiteY2" fmla="*/ 11825 h 12358"/>
                <a:gd name="connsiteX3" fmla="*/ 9682 w 24754"/>
                <a:gd name="connsiteY3" fmla="*/ 9253 h 12358"/>
                <a:gd name="connsiteX4" fmla="*/ 13968 w 24754"/>
                <a:gd name="connsiteY4" fmla="*/ 5538 h 12358"/>
                <a:gd name="connsiteX5" fmla="*/ 18921 w 24754"/>
                <a:gd name="connsiteY5" fmla="*/ 2109 h 12358"/>
                <a:gd name="connsiteX6" fmla="*/ 24731 w 24754"/>
                <a:gd name="connsiteY6" fmla="*/ 681 h 12358"/>
                <a:gd name="connsiteX7" fmla="*/ 21588 w 24754"/>
                <a:gd name="connsiteY7" fmla="*/ 109 h 12358"/>
                <a:gd name="connsiteX8" fmla="*/ 13110 w 24754"/>
                <a:gd name="connsiteY8" fmla="*/ 109 h 12358"/>
                <a:gd name="connsiteX9" fmla="*/ 10539 w 24754"/>
                <a:gd name="connsiteY9" fmla="*/ 109 h 12358"/>
                <a:gd name="connsiteX10" fmla="*/ 7586 w 24754"/>
                <a:gd name="connsiteY10" fmla="*/ 1157 h 12358"/>
                <a:gd name="connsiteX11" fmla="*/ 5109 w 24754"/>
                <a:gd name="connsiteY11" fmla="*/ 2205 h 12358"/>
                <a:gd name="connsiteX12" fmla="*/ 347 w 24754"/>
                <a:gd name="connsiteY12" fmla="*/ 5538 h 12358"/>
                <a:gd name="connsiteX13" fmla="*/ 918 w 24754"/>
                <a:gd name="connsiteY13" fmla="*/ 10968 h 1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54" h="12358">
                  <a:moveTo>
                    <a:pt x="918" y="10968"/>
                  </a:moveTo>
                  <a:cubicBezTo>
                    <a:pt x="1385" y="11482"/>
                    <a:pt x="2033" y="11787"/>
                    <a:pt x="2728" y="11825"/>
                  </a:cubicBezTo>
                  <a:cubicBezTo>
                    <a:pt x="4052" y="12301"/>
                    <a:pt x="5500" y="12301"/>
                    <a:pt x="6824" y="11825"/>
                  </a:cubicBezTo>
                  <a:cubicBezTo>
                    <a:pt x="7929" y="11149"/>
                    <a:pt x="8891" y="10282"/>
                    <a:pt x="9682" y="9253"/>
                  </a:cubicBezTo>
                  <a:cubicBezTo>
                    <a:pt x="11043" y="7939"/>
                    <a:pt x="12472" y="6700"/>
                    <a:pt x="13968" y="5538"/>
                  </a:cubicBezTo>
                  <a:cubicBezTo>
                    <a:pt x="15530" y="4281"/>
                    <a:pt x="17187" y="3129"/>
                    <a:pt x="18921" y="2109"/>
                  </a:cubicBezTo>
                  <a:cubicBezTo>
                    <a:pt x="20692" y="1128"/>
                    <a:pt x="22702" y="633"/>
                    <a:pt x="24731" y="681"/>
                  </a:cubicBezTo>
                  <a:cubicBezTo>
                    <a:pt x="23683" y="681"/>
                    <a:pt x="22635" y="681"/>
                    <a:pt x="21588" y="109"/>
                  </a:cubicBezTo>
                  <a:cubicBezTo>
                    <a:pt x="18778" y="-272"/>
                    <a:pt x="15920" y="-272"/>
                    <a:pt x="13110" y="109"/>
                  </a:cubicBezTo>
                  <a:lnTo>
                    <a:pt x="10539" y="109"/>
                  </a:lnTo>
                  <a:cubicBezTo>
                    <a:pt x="9529" y="385"/>
                    <a:pt x="8548" y="738"/>
                    <a:pt x="7586" y="1157"/>
                  </a:cubicBezTo>
                  <a:lnTo>
                    <a:pt x="5109" y="2205"/>
                  </a:lnTo>
                  <a:cubicBezTo>
                    <a:pt x="3490" y="2871"/>
                    <a:pt x="1109" y="3824"/>
                    <a:pt x="347" y="5538"/>
                  </a:cubicBezTo>
                  <a:cubicBezTo>
                    <a:pt x="-301" y="7339"/>
                    <a:pt x="-91" y="9339"/>
                    <a:pt x="918" y="10968"/>
                  </a:cubicBezTo>
                  <a:close/>
                </a:path>
              </a:pathLst>
            </a:custGeom>
            <a:solidFill>
              <a:srgbClr val="9E489B"/>
            </a:solidFill>
            <a:ln w="9525" cap="flat">
              <a:noFill/>
              <a:prstDash val="solid"/>
              <a:miter/>
            </a:ln>
          </p:spPr>
          <p:txBody>
            <a:bodyPr rtlCol="0" anchor="ctr"/>
            <a:lstStyle/>
            <a:p>
              <a:endParaRPr lang="en-IN"/>
            </a:p>
          </p:txBody>
        </p:sp>
        <p:sp>
          <p:nvSpPr>
            <p:cNvPr id="519" name="Freeform: Shape 518">
              <a:extLst>
                <a:ext uri="{FF2B5EF4-FFF2-40B4-BE49-F238E27FC236}">
                  <a16:creationId xmlns:a16="http://schemas.microsoft.com/office/drawing/2014/main" xmlns="" id="{54D25B1E-59D2-982C-DDE0-A375E1A19A43}"/>
                </a:ext>
              </a:extLst>
            </p:cNvPr>
            <p:cNvSpPr/>
            <p:nvPr/>
          </p:nvSpPr>
          <p:spPr>
            <a:xfrm>
              <a:off x="2833373" y="1553003"/>
              <a:ext cx="27011" cy="17668"/>
            </a:xfrm>
            <a:custGeom>
              <a:avLst/>
              <a:gdLst>
                <a:gd name="connsiteX0" fmla="*/ 11625 w 27011"/>
                <a:gd name="connsiteY0" fmla="*/ 11777 h 17668"/>
                <a:gd name="connsiteX1" fmla="*/ 16769 w 27011"/>
                <a:gd name="connsiteY1" fmla="*/ 10729 h 17668"/>
                <a:gd name="connsiteX2" fmla="*/ 20103 w 27011"/>
                <a:gd name="connsiteY2" fmla="*/ 9872 h 17668"/>
                <a:gd name="connsiteX3" fmla="*/ 25341 w 27011"/>
                <a:gd name="connsiteY3" fmla="*/ 7491 h 17668"/>
                <a:gd name="connsiteX4" fmla="*/ 26675 w 27011"/>
                <a:gd name="connsiteY4" fmla="*/ 2252 h 17668"/>
                <a:gd name="connsiteX5" fmla="*/ 23817 w 27011"/>
                <a:gd name="connsiteY5" fmla="*/ -34 h 17668"/>
                <a:gd name="connsiteX6" fmla="*/ 20007 w 27011"/>
                <a:gd name="connsiteY6" fmla="*/ -34 h 17668"/>
                <a:gd name="connsiteX7" fmla="*/ 15245 w 27011"/>
                <a:gd name="connsiteY7" fmla="*/ 1109 h 17668"/>
                <a:gd name="connsiteX8" fmla="*/ 12197 w 27011"/>
                <a:gd name="connsiteY8" fmla="*/ 2633 h 17668"/>
                <a:gd name="connsiteX9" fmla="*/ 672 w 27011"/>
                <a:gd name="connsiteY9" fmla="*/ 14540 h 17668"/>
                <a:gd name="connsiteX10" fmla="*/ 5 w 27011"/>
                <a:gd name="connsiteY10" fmla="*/ 17492 h 17668"/>
                <a:gd name="connsiteX11" fmla="*/ 5148 w 27011"/>
                <a:gd name="connsiteY11" fmla="*/ 14635 h 17668"/>
                <a:gd name="connsiteX12" fmla="*/ 11625 w 27011"/>
                <a:gd name="connsiteY12" fmla="*/ 11777 h 1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11" h="17668">
                  <a:moveTo>
                    <a:pt x="11625" y="11777"/>
                  </a:moveTo>
                  <a:cubicBezTo>
                    <a:pt x="13340" y="11301"/>
                    <a:pt x="15054" y="11111"/>
                    <a:pt x="16769" y="10729"/>
                  </a:cubicBezTo>
                  <a:cubicBezTo>
                    <a:pt x="17902" y="10549"/>
                    <a:pt x="19017" y="10253"/>
                    <a:pt x="20103" y="9872"/>
                  </a:cubicBezTo>
                  <a:cubicBezTo>
                    <a:pt x="22008" y="9491"/>
                    <a:pt x="23798" y="8682"/>
                    <a:pt x="25341" y="7491"/>
                  </a:cubicBezTo>
                  <a:cubicBezTo>
                    <a:pt x="26856" y="6205"/>
                    <a:pt x="27389" y="4100"/>
                    <a:pt x="26675" y="2252"/>
                  </a:cubicBezTo>
                  <a:cubicBezTo>
                    <a:pt x="26084" y="1128"/>
                    <a:pt x="25046" y="300"/>
                    <a:pt x="23817" y="-34"/>
                  </a:cubicBezTo>
                  <a:cubicBezTo>
                    <a:pt x="22550" y="-224"/>
                    <a:pt x="21274" y="-224"/>
                    <a:pt x="20007" y="-34"/>
                  </a:cubicBezTo>
                  <a:cubicBezTo>
                    <a:pt x="18379" y="157"/>
                    <a:pt x="16778" y="538"/>
                    <a:pt x="15245" y="1109"/>
                  </a:cubicBezTo>
                  <a:lnTo>
                    <a:pt x="12197" y="2633"/>
                  </a:lnTo>
                  <a:cubicBezTo>
                    <a:pt x="7234" y="5338"/>
                    <a:pt x="3215" y="9491"/>
                    <a:pt x="672" y="14540"/>
                  </a:cubicBezTo>
                  <a:cubicBezTo>
                    <a:pt x="129" y="15425"/>
                    <a:pt x="-109" y="16464"/>
                    <a:pt x="5" y="17492"/>
                  </a:cubicBezTo>
                  <a:cubicBezTo>
                    <a:pt x="1881" y="16864"/>
                    <a:pt x="3624" y="15892"/>
                    <a:pt x="5148" y="14635"/>
                  </a:cubicBezTo>
                  <a:cubicBezTo>
                    <a:pt x="7149" y="13349"/>
                    <a:pt x="9330" y="12387"/>
                    <a:pt x="11625" y="11777"/>
                  </a:cubicBezTo>
                  <a:close/>
                </a:path>
              </a:pathLst>
            </a:custGeom>
            <a:solidFill>
              <a:srgbClr val="9E489B"/>
            </a:solidFill>
            <a:ln w="9525" cap="flat">
              <a:noFill/>
              <a:prstDash val="solid"/>
              <a:miter/>
            </a:ln>
          </p:spPr>
          <p:txBody>
            <a:bodyPr rtlCol="0" anchor="ctr"/>
            <a:lstStyle/>
            <a:p>
              <a:endParaRPr lang="en-IN"/>
            </a:p>
          </p:txBody>
        </p:sp>
        <p:sp>
          <p:nvSpPr>
            <p:cNvPr id="520" name="Freeform: Shape 519">
              <a:extLst>
                <a:ext uri="{FF2B5EF4-FFF2-40B4-BE49-F238E27FC236}">
                  <a16:creationId xmlns:a16="http://schemas.microsoft.com/office/drawing/2014/main" xmlns="" id="{F8B4F1CB-7A2F-07BD-67BC-84F9F537D4B7}"/>
                </a:ext>
              </a:extLst>
            </p:cNvPr>
            <p:cNvSpPr/>
            <p:nvPr/>
          </p:nvSpPr>
          <p:spPr>
            <a:xfrm>
              <a:off x="2833592" y="1570303"/>
              <a:ext cx="26503" cy="6374"/>
            </a:xfrm>
            <a:custGeom>
              <a:avLst/>
              <a:gdLst>
                <a:gd name="connsiteX0" fmla="*/ 6168 w 26503"/>
                <a:gd name="connsiteY0" fmla="*/ 3621 h 6374"/>
                <a:gd name="connsiteX1" fmla="*/ 10073 w 26503"/>
                <a:gd name="connsiteY1" fmla="*/ 1717 h 6374"/>
                <a:gd name="connsiteX2" fmla="*/ 20455 w 26503"/>
                <a:gd name="connsiteY2" fmla="*/ 2 h 6374"/>
                <a:gd name="connsiteX3" fmla="*/ 23789 w 26503"/>
                <a:gd name="connsiteY3" fmla="*/ 2 h 6374"/>
                <a:gd name="connsiteX4" fmla="*/ 26266 w 26503"/>
                <a:gd name="connsiteY4" fmla="*/ 2669 h 6374"/>
                <a:gd name="connsiteX5" fmla="*/ 26266 w 26503"/>
                <a:gd name="connsiteY5" fmla="*/ 4479 h 6374"/>
                <a:gd name="connsiteX6" fmla="*/ 25123 w 26503"/>
                <a:gd name="connsiteY6" fmla="*/ 5146 h 6374"/>
                <a:gd name="connsiteX7" fmla="*/ 12740 w 26503"/>
                <a:gd name="connsiteY7" fmla="*/ 5622 h 6374"/>
                <a:gd name="connsiteX8" fmla="*/ 7692 w 26503"/>
                <a:gd name="connsiteY8" fmla="*/ 5622 h 6374"/>
                <a:gd name="connsiteX9" fmla="*/ 3787 w 26503"/>
                <a:gd name="connsiteY9" fmla="*/ 6098 h 6374"/>
                <a:gd name="connsiteX10" fmla="*/ -23 w 26503"/>
                <a:gd name="connsiteY10" fmla="*/ 6098 h 6374"/>
                <a:gd name="connsiteX11" fmla="*/ 6168 w 26503"/>
                <a:gd name="connsiteY11" fmla="*/ 3621 h 6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374">
                  <a:moveTo>
                    <a:pt x="6168" y="3621"/>
                  </a:moveTo>
                  <a:cubicBezTo>
                    <a:pt x="7397" y="2850"/>
                    <a:pt x="8711" y="2212"/>
                    <a:pt x="10073" y="1717"/>
                  </a:cubicBezTo>
                  <a:cubicBezTo>
                    <a:pt x="13426" y="612"/>
                    <a:pt x="16931" y="40"/>
                    <a:pt x="20455" y="2"/>
                  </a:cubicBezTo>
                  <a:cubicBezTo>
                    <a:pt x="21551" y="-236"/>
                    <a:pt x="22694" y="-236"/>
                    <a:pt x="23789" y="2"/>
                  </a:cubicBezTo>
                  <a:cubicBezTo>
                    <a:pt x="24989" y="459"/>
                    <a:pt x="25904" y="1440"/>
                    <a:pt x="26266" y="2669"/>
                  </a:cubicBezTo>
                  <a:cubicBezTo>
                    <a:pt x="26551" y="3241"/>
                    <a:pt x="26551" y="3907"/>
                    <a:pt x="26266" y="4479"/>
                  </a:cubicBezTo>
                  <a:cubicBezTo>
                    <a:pt x="25980" y="4841"/>
                    <a:pt x="25570" y="5079"/>
                    <a:pt x="25123" y="5146"/>
                  </a:cubicBezTo>
                  <a:cubicBezTo>
                    <a:pt x="21065" y="6069"/>
                    <a:pt x="16864" y="6231"/>
                    <a:pt x="12740" y="5622"/>
                  </a:cubicBezTo>
                  <a:lnTo>
                    <a:pt x="7692" y="5622"/>
                  </a:lnTo>
                  <a:lnTo>
                    <a:pt x="3787" y="6098"/>
                  </a:lnTo>
                  <a:cubicBezTo>
                    <a:pt x="2520" y="6231"/>
                    <a:pt x="1244" y="6231"/>
                    <a:pt x="-23" y="6098"/>
                  </a:cubicBezTo>
                  <a:cubicBezTo>
                    <a:pt x="1948" y="5069"/>
                    <a:pt x="4025" y="4231"/>
                    <a:pt x="6168" y="3621"/>
                  </a:cubicBezTo>
                  <a:close/>
                </a:path>
              </a:pathLst>
            </a:custGeom>
            <a:solidFill>
              <a:srgbClr val="9E489B"/>
            </a:solidFill>
            <a:ln w="9525" cap="flat">
              <a:noFill/>
              <a:prstDash val="solid"/>
              <a:miter/>
            </a:ln>
          </p:spPr>
          <p:txBody>
            <a:bodyPr rtlCol="0" anchor="ctr"/>
            <a:lstStyle/>
            <a:p>
              <a:endParaRPr lang="en-IN"/>
            </a:p>
          </p:txBody>
        </p:sp>
        <p:sp>
          <p:nvSpPr>
            <p:cNvPr id="521" name="Freeform: Shape 520">
              <a:extLst>
                <a:ext uri="{FF2B5EF4-FFF2-40B4-BE49-F238E27FC236}">
                  <a16:creationId xmlns:a16="http://schemas.microsoft.com/office/drawing/2014/main" xmlns="" id="{021D09C6-C800-8256-88FF-9972C21A0EA9}"/>
                </a:ext>
              </a:extLst>
            </p:cNvPr>
            <p:cNvSpPr/>
            <p:nvPr/>
          </p:nvSpPr>
          <p:spPr>
            <a:xfrm>
              <a:off x="2837187" y="1581074"/>
              <a:ext cx="26318" cy="7635"/>
            </a:xfrm>
            <a:custGeom>
              <a:avLst/>
              <a:gdLst>
                <a:gd name="connsiteX0" fmla="*/ 9907 w 26318"/>
                <a:gd name="connsiteY0" fmla="*/ 566 h 7635"/>
                <a:gd name="connsiteX1" fmla="*/ 22004 w 26318"/>
                <a:gd name="connsiteY1" fmla="*/ -101 h 7635"/>
                <a:gd name="connsiteX2" fmla="*/ 25337 w 26318"/>
                <a:gd name="connsiteY2" fmla="*/ 947 h 7635"/>
                <a:gd name="connsiteX3" fmla="*/ 26099 w 26318"/>
                <a:gd name="connsiteY3" fmla="*/ 2375 h 7635"/>
                <a:gd name="connsiteX4" fmla="*/ 25623 w 26318"/>
                <a:gd name="connsiteY4" fmla="*/ 5614 h 7635"/>
                <a:gd name="connsiteX5" fmla="*/ 24099 w 26318"/>
                <a:gd name="connsiteY5" fmla="*/ 6566 h 7635"/>
                <a:gd name="connsiteX6" fmla="*/ 9335 w 26318"/>
                <a:gd name="connsiteY6" fmla="*/ 6566 h 7635"/>
                <a:gd name="connsiteX7" fmla="*/ 4858 w 26318"/>
                <a:gd name="connsiteY7" fmla="*/ 6090 h 7635"/>
                <a:gd name="connsiteX8" fmla="*/ 2477 w 26318"/>
                <a:gd name="connsiteY8" fmla="*/ 6090 h 7635"/>
                <a:gd name="connsiteX9" fmla="*/ 572 w 26318"/>
                <a:gd name="connsiteY9" fmla="*/ 6090 h 7635"/>
                <a:gd name="connsiteX10" fmla="*/ 4858 w 26318"/>
                <a:gd name="connsiteY10" fmla="*/ 2280 h 7635"/>
                <a:gd name="connsiteX11" fmla="*/ 9907 w 26318"/>
                <a:gd name="connsiteY11" fmla="*/ 56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18" h="7635">
                  <a:moveTo>
                    <a:pt x="9907" y="566"/>
                  </a:moveTo>
                  <a:cubicBezTo>
                    <a:pt x="13907" y="-82"/>
                    <a:pt x="17955" y="-311"/>
                    <a:pt x="22004" y="-101"/>
                  </a:cubicBezTo>
                  <a:cubicBezTo>
                    <a:pt x="23213" y="-206"/>
                    <a:pt x="24404" y="166"/>
                    <a:pt x="25337" y="947"/>
                  </a:cubicBezTo>
                  <a:cubicBezTo>
                    <a:pt x="25699" y="1356"/>
                    <a:pt x="25966" y="1842"/>
                    <a:pt x="26099" y="2375"/>
                  </a:cubicBezTo>
                  <a:cubicBezTo>
                    <a:pt x="26480" y="3471"/>
                    <a:pt x="26299" y="4680"/>
                    <a:pt x="25623" y="5614"/>
                  </a:cubicBezTo>
                  <a:cubicBezTo>
                    <a:pt x="25213" y="6071"/>
                    <a:pt x="24689" y="6395"/>
                    <a:pt x="24099" y="6566"/>
                  </a:cubicBezTo>
                  <a:cubicBezTo>
                    <a:pt x="19251" y="7757"/>
                    <a:pt x="14183" y="7757"/>
                    <a:pt x="9335" y="6566"/>
                  </a:cubicBezTo>
                  <a:lnTo>
                    <a:pt x="4858" y="6090"/>
                  </a:lnTo>
                  <a:lnTo>
                    <a:pt x="2477" y="6090"/>
                  </a:lnTo>
                  <a:cubicBezTo>
                    <a:pt x="2477" y="6090"/>
                    <a:pt x="953" y="6090"/>
                    <a:pt x="572" y="6090"/>
                  </a:cubicBezTo>
                  <a:cubicBezTo>
                    <a:pt x="-1904" y="4471"/>
                    <a:pt x="4096" y="2566"/>
                    <a:pt x="4858" y="2280"/>
                  </a:cubicBezTo>
                  <a:cubicBezTo>
                    <a:pt x="6487" y="1575"/>
                    <a:pt x="8183" y="994"/>
                    <a:pt x="9907" y="566"/>
                  </a:cubicBezTo>
                  <a:close/>
                </a:path>
              </a:pathLst>
            </a:custGeom>
            <a:solidFill>
              <a:srgbClr val="9E489B"/>
            </a:solidFill>
            <a:ln w="9525" cap="flat">
              <a:noFill/>
              <a:prstDash val="solid"/>
              <a:miter/>
            </a:ln>
          </p:spPr>
          <p:txBody>
            <a:bodyPr rtlCol="0" anchor="ctr"/>
            <a:lstStyle/>
            <a:p>
              <a:endParaRPr lang="en-IN"/>
            </a:p>
          </p:txBody>
        </p:sp>
        <p:sp>
          <p:nvSpPr>
            <p:cNvPr id="522" name="Freeform: Shape 521">
              <a:extLst>
                <a:ext uri="{FF2B5EF4-FFF2-40B4-BE49-F238E27FC236}">
                  <a16:creationId xmlns:a16="http://schemas.microsoft.com/office/drawing/2014/main" xmlns="" id="{5490EACF-1DAA-EF5B-52A8-CACFAE08A423}"/>
                </a:ext>
              </a:extLst>
            </p:cNvPr>
            <p:cNvSpPr/>
            <p:nvPr/>
          </p:nvSpPr>
          <p:spPr>
            <a:xfrm>
              <a:off x="2837402" y="1590474"/>
              <a:ext cx="24473" cy="11933"/>
            </a:xfrm>
            <a:custGeom>
              <a:avLst/>
              <a:gdLst>
                <a:gd name="connsiteX0" fmla="*/ 10454 w 24473"/>
                <a:gd name="connsiteY0" fmla="*/ -166 h 11933"/>
                <a:gd name="connsiteX1" fmla="*/ 20741 w 24473"/>
                <a:gd name="connsiteY1" fmla="*/ 2596 h 11933"/>
                <a:gd name="connsiteX2" fmla="*/ 24075 w 24473"/>
                <a:gd name="connsiteY2" fmla="*/ 6311 h 11933"/>
                <a:gd name="connsiteX3" fmla="*/ 23122 w 24473"/>
                <a:gd name="connsiteY3" fmla="*/ 10978 h 11933"/>
                <a:gd name="connsiteX4" fmla="*/ 17788 w 24473"/>
                <a:gd name="connsiteY4" fmla="*/ 10978 h 11933"/>
                <a:gd name="connsiteX5" fmla="*/ 13216 w 24473"/>
                <a:gd name="connsiteY5" fmla="*/ 7740 h 11933"/>
                <a:gd name="connsiteX6" fmla="*/ 11216 w 24473"/>
                <a:gd name="connsiteY6" fmla="*/ 6501 h 11933"/>
                <a:gd name="connsiteX7" fmla="*/ 5597 w 24473"/>
                <a:gd name="connsiteY7" fmla="*/ 3644 h 11933"/>
                <a:gd name="connsiteX8" fmla="*/ 2644 w 24473"/>
                <a:gd name="connsiteY8" fmla="*/ 2310 h 11933"/>
                <a:gd name="connsiteX9" fmla="*/ -23 w 24473"/>
                <a:gd name="connsiteY9" fmla="*/ 977 h 11933"/>
                <a:gd name="connsiteX10" fmla="*/ 5120 w 24473"/>
                <a:gd name="connsiteY10" fmla="*/ 24 h 11933"/>
                <a:gd name="connsiteX11" fmla="*/ 10454 w 24473"/>
                <a:gd name="connsiteY11" fmla="*/ -166 h 1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73" h="11933">
                  <a:moveTo>
                    <a:pt x="10454" y="-166"/>
                  </a:moveTo>
                  <a:cubicBezTo>
                    <a:pt x="14074" y="-242"/>
                    <a:pt x="17645" y="720"/>
                    <a:pt x="20741" y="2596"/>
                  </a:cubicBezTo>
                  <a:cubicBezTo>
                    <a:pt x="22227" y="3444"/>
                    <a:pt x="23399" y="4749"/>
                    <a:pt x="24075" y="6311"/>
                  </a:cubicBezTo>
                  <a:cubicBezTo>
                    <a:pt x="24818" y="7911"/>
                    <a:pt x="24437" y="9797"/>
                    <a:pt x="23122" y="10978"/>
                  </a:cubicBezTo>
                  <a:cubicBezTo>
                    <a:pt x="21494" y="12016"/>
                    <a:pt x="19417" y="12016"/>
                    <a:pt x="17788" y="10978"/>
                  </a:cubicBezTo>
                  <a:cubicBezTo>
                    <a:pt x="16169" y="10121"/>
                    <a:pt x="14836" y="8787"/>
                    <a:pt x="13216" y="7740"/>
                  </a:cubicBezTo>
                  <a:lnTo>
                    <a:pt x="11216" y="6501"/>
                  </a:lnTo>
                  <a:cubicBezTo>
                    <a:pt x="9397" y="5454"/>
                    <a:pt x="7521" y="4501"/>
                    <a:pt x="5597" y="3644"/>
                  </a:cubicBezTo>
                  <a:lnTo>
                    <a:pt x="2644" y="2310"/>
                  </a:lnTo>
                  <a:cubicBezTo>
                    <a:pt x="1977" y="2310"/>
                    <a:pt x="263" y="1548"/>
                    <a:pt x="-23" y="977"/>
                  </a:cubicBezTo>
                  <a:cubicBezTo>
                    <a:pt x="1663" y="510"/>
                    <a:pt x="3377" y="196"/>
                    <a:pt x="5120" y="24"/>
                  </a:cubicBezTo>
                  <a:cubicBezTo>
                    <a:pt x="6892" y="-138"/>
                    <a:pt x="8673" y="-204"/>
                    <a:pt x="10454" y="-166"/>
                  </a:cubicBezTo>
                  <a:close/>
                </a:path>
              </a:pathLst>
            </a:custGeom>
            <a:solidFill>
              <a:srgbClr val="9E489B"/>
            </a:solidFill>
            <a:ln w="9525" cap="flat">
              <a:noFill/>
              <a:prstDash val="solid"/>
              <a:miter/>
            </a:ln>
          </p:spPr>
          <p:txBody>
            <a:bodyPr rtlCol="0" anchor="ctr"/>
            <a:lstStyle/>
            <a:p>
              <a:endParaRPr lang="en-IN"/>
            </a:p>
          </p:txBody>
        </p:sp>
        <p:sp>
          <p:nvSpPr>
            <p:cNvPr id="523" name="Freeform: Shape 522">
              <a:extLst>
                <a:ext uri="{FF2B5EF4-FFF2-40B4-BE49-F238E27FC236}">
                  <a16:creationId xmlns:a16="http://schemas.microsoft.com/office/drawing/2014/main" xmlns="" id="{2794386C-96BF-EE98-BA9A-813FAFBCC462}"/>
                </a:ext>
              </a:extLst>
            </p:cNvPr>
            <p:cNvSpPr/>
            <p:nvPr/>
          </p:nvSpPr>
          <p:spPr>
            <a:xfrm>
              <a:off x="2824223" y="1562926"/>
              <a:ext cx="14809" cy="36082"/>
            </a:xfrm>
            <a:custGeom>
              <a:avLst/>
              <a:gdLst>
                <a:gd name="connsiteX0" fmla="*/ 4106 w 14809"/>
                <a:gd name="connsiteY0" fmla="*/ -51 h 36082"/>
                <a:gd name="connsiteX1" fmla="*/ 868 w 14809"/>
                <a:gd name="connsiteY1" fmla="*/ 1378 h 36082"/>
                <a:gd name="connsiteX2" fmla="*/ 11 w 14809"/>
                <a:gd name="connsiteY2" fmla="*/ 4616 h 36082"/>
                <a:gd name="connsiteX3" fmla="*/ 1630 w 14809"/>
                <a:gd name="connsiteY3" fmla="*/ 29000 h 36082"/>
                <a:gd name="connsiteX4" fmla="*/ 3630 w 14809"/>
                <a:gd name="connsiteY4" fmla="*/ 34144 h 36082"/>
                <a:gd name="connsiteX5" fmla="*/ 7440 w 14809"/>
                <a:gd name="connsiteY5" fmla="*/ 35763 h 36082"/>
                <a:gd name="connsiteX6" fmla="*/ 11536 w 14809"/>
                <a:gd name="connsiteY6" fmla="*/ 35763 h 36082"/>
                <a:gd name="connsiteX7" fmla="*/ 13441 w 14809"/>
                <a:gd name="connsiteY7" fmla="*/ 35192 h 36082"/>
                <a:gd name="connsiteX8" fmla="*/ 14679 w 14809"/>
                <a:gd name="connsiteY8" fmla="*/ 32906 h 36082"/>
                <a:gd name="connsiteX9" fmla="*/ 14679 w 14809"/>
                <a:gd name="connsiteY9" fmla="*/ 30334 h 36082"/>
                <a:gd name="connsiteX10" fmla="*/ 13822 w 14809"/>
                <a:gd name="connsiteY10" fmla="*/ 22238 h 36082"/>
                <a:gd name="connsiteX11" fmla="*/ 11250 w 14809"/>
                <a:gd name="connsiteY11" fmla="*/ 6331 h 36082"/>
                <a:gd name="connsiteX12" fmla="*/ 9726 w 14809"/>
                <a:gd name="connsiteY12" fmla="*/ 1378 h 36082"/>
                <a:gd name="connsiteX13" fmla="*/ 4106 w 14809"/>
                <a:gd name="connsiteY13" fmla="*/ -51 h 3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09" h="36082">
                  <a:moveTo>
                    <a:pt x="4106" y="-51"/>
                  </a:moveTo>
                  <a:cubicBezTo>
                    <a:pt x="2897" y="44"/>
                    <a:pt x="1754" y="549"/>
                    <a:pt x="868" y="1378"/>
                  </a:cubicBezTo>
                  <a:cubicBezTo>
                    <a:pt x="201" y="2321"/>
                    <a:pt x="-103" y="3473"/>
                    <a:pt x="11" y="4616"/>
                  </a:cubicBezTo>
                  <a:cubicBezTo>
                    <a:pt x="-170" y="12779"/>
                    <a:pt x="373" y="20933"/>
                    <a:pt x="1630" y="29000"/>
                  </a:cubicBezTo>
                  <a:cubicBezTo>
                    <a:pt x="1716" y="30886"/>
                    <a:pt x="2411" y="32696"/>
                    <a:pt x="3630" y="34144"/>
                  </a:cubicBezTo>
                  <a:cubicBezTo>
                    <a:pt x="4649" y="35144"/>
                    <a:pt x="6012" y="35715"/>
                    <a:pt x="7440" y="35763"/>
                  </a:cubicBezTo>
                  <a:cubicBezTo>
                    <a:pt x="8802" y="35954"/>
                    <a:pt x="10174" y="35954"/>
                    <a:pt x="11536" y="35763"/>
                  </a:cubicBezTo>
                  <a:cubicBezTo>
                    <a:pt x="12203" y="35715"/>
                    <a:pt x="12860" y="35525"/>
                    <a:pt x="13441" y="35192"/>
                  </a:cubicBezTo>
                  <a:cubicBezTo>
                    <a:pt x="14155" y="34639"/>
                    <a:pt x="14603" y="33810"/>
                    <a:pt x="14679" y="32906"/>
                  </a:cubicBezTo>
                  <a:cubicBezTo>
                    <a:pt x="14822" y="32058"/>
                    <a:pt x="14822" y="31182"/>
                    <a:pt x="14679" y="30334"/>
                  </a:cubicBezTo>
                  <a:lnTo>
                    <a:pt x="13822" y="22238"/>
                  </a:lnTo>
                  <a:cubicBezTo>
                    <a:pt x="13298" y="16884"/>
                    <a:pt x="12441" y="11570"/>
                    <a:pt x="11250" y="6331"/>
                  </a:cubicBezTo>
                  <a:cubicBezTo>
                    <a:pt x="11250" y="4616"/>
                    <a:pt x="10298" y="2997"/>
                    <a:pt x="9726" y="1378"/>
                  </a:cubicBezTo>
                  <a:cubicBezTo>
                    <a:pt x="9155" y="-241"/>
                    <a:pt x="6107" y="-337"/>
                    <a:pt x="4106" y="-51"/>
                  </a:cubicBezTo>
                  <a:close/>
                </a:path>
              </a:pathLst>
            </a:custGeom>
            <a:solidFill>
              <a:srgbClr val="04A9D3"/>
            </a:solidFill>
            <a:ln w="9525" cap="flat">
              <a:noFill/>
              <a:prstDash val="solid"/>
              <a:miter/>
            </a:ln>
          </p:spPr>
          <p:txBody>
            <a:bodyPr rtlCol="0" anchor="ctr"/>
            <a:lstStyle/>
            <a:p>
              <a:endParaRPr lang="en-IN"/>
            </a:p>
          </p:txBody>
        </p:sp>
        <p:sp>
          <p:nvSpPr>
            <p:cNvPr id="524" name="Freeform: Shape 523">
              <a:extLst>
                <a:ext uri="{FF2B5EF4-FFF2-40B4-BE49-F238E27FC236}">
                  <a16:creationId xmlns:a16="http://schemas.microsoft.com/office/drawing/2014/main" xmlns="" id="{0D87B7CF-1A26-3E10-4B26-13B2FF9AA3BC}"/>
                </a:ext>
              </a:extLst>
            </p:cNvPr>
            <p:cNvSpPr/>
            <p:nvPr/>
          </p:nvSpPr>
          <p:spPr>
            <a:xfrm>
              <a:off x="3156760" y="1567757"/>
              <a:ext cx="22779" cy="7600"/>
            </a:xfrm>
            <a:custGeom>
              <a:avLst/>
              <a:gdLst>
                <a:gd name="connsiteX0" fmla="*/ 1325 w 22779"/>
                <a:gd name="connsiteY0" fmla="*/ 6643 h 7600"/>
                <a:gd name="connsiteX1" fmla="*/ 4563 w 22779"/>
                <a:gd name="connsiteY1" fmla="*/ 7405 h 7600"/>
                <a:gd name="connsiteX2" fmla="*/ 18279 w 22779"/>
                <a:gd name="connsiteY2" fmla="*/ 5119 h 7600"/>
                <a:gd name="connsiteX3" fmla="*/ 22756 w 22779"/>
                <a:gd name="connsiteY3" fmla="*/ 5119 h 7600"/>
                <a:gd name="connsiteX4" fmla="*/ 21804 w 22779"/>
                <a:gd name="connsiteY4" fmla="*/ 3881 h 7600"/>
                <a:gd name="connsiteX5" fmla="*/ 12279 w 22779"/>
                <a:gd name="connsiteY5" fmla="*/ 738 h 7600"/>
                <a:gd name="connsiteX6" fmla="*/ 4087 w 22779"/>
                <a:gd name="connsiteY6" fmla="*/ -119 h 7600"/>
                <a:gd name="connsiteX7" fmla="*/ 1706 w 22779"/>
                <a:gd name="connsiteY7" fmla="*/ 357 h 7600"/>
                <a:gd name="connsiteX8" fmla="*/ 687 w 22779"/>
                <a:gd name="connsiteY8" fmla="*/ 5919 h 7600"/>
                <a:gd name="connsiteX9" fmla="*/ 1325 w 22779"/>
                <a:gd name="connsiteY9" fmla="*/ 6643 h 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79" h="7600">
                  <a:moveTo>
                    <a:pt x="1325" y="6643"/>
                  </a:moveTo>
                  <a:cubicBezTo>
                    <a:pt x="2297" y="7234"/>
                    <a:pt x="3430" y="7501"/>
                    <a:pt x="4563" y="7405"/>
                  </a:cubicBezTo>
                  <a:cubicBezTo>
                    <a:pt x="9231" y="7405"/>
                    <a:pt x="13612" y="5215"/>
                    <a:pt x="18279" y="5119"/>
                  </a:cubicBezTo>
                  <a:cubicBezTo>
                    <a:pt x="19765" y="5357"/>
                    <a:pt x="21270" y="5357"/>
                    <a:pt x="22756" y="5119"/>
                  </a:cubicBezTo>
                  <a:cubicBezTo>
                    <a:pt x="22756" y="4548"/>
                    <a:pt x="22756" y="4072"/>
                    <a:pt x="21804" y="3881"/>
                  </a:cubicBezTo>
                  <a:cubicBezTo>
                    <a:pt x="18727" y="2567"/>
                    <a:pt x="15536" y="1509"/>
                    <a:pt x="12279" y="738"/>
                  </a:cubicBezTo>
                  <a:cubicBezTo>
                    <a:pt x="9621" y="-24"/>
                    <a:pt x="6849" y="-310"/>
                    <a:pt x="4087" y="-119"/>
                  </a:cubicBezTo>
                  <a:cubicBezTo>
                    <a:pt x="3268" y="-148"/>
                    <a:pt x="2449" y="14"/>
                    <a:pt x="1706" y="357"/>
                  </a:cubicBezTo>
                  <a:cubicBezTo>
                    <a:pt x="-114" y="1614"/>
                    <a:pt x="-570" y="4100"/>
                    <a:pt x="687" y="5919"/>
                  </a:cubicBezTo>
                  <a:cubicBezTo>
                    <a:pt x="868" y="6186"/>
                    <a:pt x="1087" y="6434"/>
                    <a:pt x="1325" y="6643"/>
                  </a:cubicBezTo>
                  <a:close/>
                </a:path>
              </a:pathLst>
            </a:custGeom>
            <a:solidFill>
              <a:srgbClr val="9E489B"/>
            </a:solidFill>
            <a:ln w="9525" cap="flat">
              <a:noFill/>
              <a:prstDash val="solid"/>
              <a:miter/>
            </a:ln>
          </p:spPr>
          <p:txBody>
            <a:bodyPr rtlCol="0" anchor="ctr"/>
            <a:lstStyle/>
            <a:p>
              <a:endParaRPr lang="en-IN"/>
            </a:p>
          </p:txBody>
        </p:sp>
        <p:sp>
          <p:nvSpPr>
            <p:cNvPr id="525" name="Freeform: Shape 524">
              <a:extLst>
                <a:ext uri="{FF2B5EF4-FFF2-40B4-BE49-F238E27FC236}">
                  <a16:creationId xmlns:a16="http://schemas.microsoft.com/office/drawing/2014/main" xmlns="" id="{2B085591-0266-DABC-E777-F73ADFB33A4E}"/>
                </a:ext>
              </a:extLst>
            </p:cNvPr>
            <p:cNvSpPr/>
            <p:nvPr/>
          </p:nvSpPr>
          <p:spPr>
            <a:xfrm>
              <a:off x="3153559" y="1578994"/>
              <a:ext cx="26868" cy="7830"/>
            </a:xfrm>
            <a:custGeom>
              <a:avLst/>
              <a:gdLst>
                <a:gd name="connsiteX0" fmla="*/ 1573 w 26868"/>
                <a:gd name="connsiteY0" fmla="*/ 6931 h 7830"/>
                <a:gd name="connsiteX1" fmla="*/ 5383 w 26868"/>
                <a:gd name="connsiteY1" fmla="*/ 7598 h 7830"/>
                <a:gd name="connsiteX2" fmla="*/ 13194 w 26868"/>
                <a:gd name="connsiteY2" fmla="*/ 6074 h 7830"/>
                <a:gd name="connsiteX3" fmla="*/ 16528 w 26868"/>
                <a:gd name="connsiteY3" fmla="*/ 4931 h 7830"/>
                <a:gd name="connsiteX4" fmla="*/ 25291 w 26868"/>
                <a:gd name="connsiteY4" fmla="*/ 4360 h 7830"/>
                <a:gd name="connsiteX5" fmla="*/ 26624 w 26868"/>
                <a:gd name="connsiteY5" fmla="*/ 4360 h 7830"/>
                <a:gd name="connsiteX6" fmla="*/ 26624 w 26868"/>
                <a:gd name="connsiteY6" fmla="*/ 3217 h 7830"/>
                <a:gd name="connsiteX7" fmla="*/ 26053 w 26868"/>
                <a:gd name="connsiteY7" fmla="*/ 3217 h 7830"/>
                <a:gd name="connsiteX8" fmla="*/ 13670 w 26868"/>
                <a:gd name="connsiteY8" fmla="*/ 73 h 7830"/>
                <a:gd name="connsiteX9" fmla="*/ 5479 w 26868"/>
                <a:gd name="connsiteY9" fmla="*/ 73 h 7830"/>
                <a:gd name="connsiteX10" fmla="*/ 2145 w 26868"/>
                <a:gd name="connsiteY10" fmla="*/ 931 h 7830"/>
                <a:gd name="connsiteX11" fmla="*/ 1573 w 26868"/>
                <a:gd name="connsiteY11" fmla="*/ 6931 h 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68" h="7830">
                  <a:moveTo>
                    <a:pt x="1573" y="6931"/>
                  </a:moveTo>
                  <a:cubicBezTo>
                    <a:pt x="2745" y="7541"/>
                    <a:pt x="4079" y="7770"/>
                    <a:pt x="5383" y="7598"/>
                  </a:cubicBezTo>
                  <a:cubicBezTo>
                    <a:pt x="8032" y="7389"/>
                    <a:pt x="10660" y="6874"/>
                    <a:pt x="13194" y="6074"/>
                  </a:cubicBezTo>
                  <a:lnTo>
                    <a:pt x="16528" y="4931"/>
                  </a:lnTo>
                  <a:cubicBezTo>
                    <a:pt x="19385" y="4169"/>
                    <a:pt x="22357" y="3969"/>
                    <a:pt x="25291" y="4360"/>
                  </a:cubicBezTo>
                  <a:cubicBezTo>
                    <a:pt x="25719" y="4503"/>
                    <a:pt x="26196" y="4503"/>
                    <a:pt x="26624" y="4360"/>
                  </a:cubicBezTo>
                  <a:cubicBezTo>
                    <a:pt x="26920" y="4036"/>
                    <a:pt x="26920" y="3541"/>
                    <a:pt x="26624" y="3217"/>
                  </a:cubicBezTo>
                  <a:cubicBezTo>
                    <a:pt x="26443" y="3131"/>
                    <a:pt x="26234" y="3131"/>
                    <a:pt x="26053" y="3217"/>
                  </a:cubicBezTo>
                  <a:cubicBezTo>
                    <a:pt x="22043" y="1759"/>
                    <a:pt x="17890" y="702"/>
                    <a:pt x="13670" y="73"/>
                  </a:cubicBezTo>
                  <a:cubicBezTo>
                    <a:pt x="10946" y="-260"/>
                    <a:pt x="8203" y="-260"/>
                    <a:pt x="5479" y="73"/>
                  </a:cubicBezTo>
                  <a:cubicBezTo>
                    <a:pt x="4317" y="121"/>
                    <a:pt x="3183" y="416"/>
                    <a:pt x="2145" y="931"/>
                  </a:cubicBezTo>
                  <a:cubicBezTo>
                    <a:pt x="49" y="1978"/>
                    <a:pt x="-1189" y="5788"/>
                    <a:pt x="1573" y="6931"/>
                  </a:cubicBezTo>
                  <a:close/>
                </a:path>
              </a:pathLst>
            </a:custGeom>
            <a:solidFill>
              <a:srgbClr val="9E489B"/>
            </a:solidFill>
            <a:ln w="9525" cap="flat">
              <a:noFill/>
              <a:prstDash val="solid"/>
              <a:miter/>
            </a:ln>
          </p:spPr>
          <p:txBody>
            <a:bodyPr rtlCol="0" anchor="ctr"/>
            <a:lstStyle/>
            <a:p>
              <a:endParaRPr lang="en-IN"/>
            </a:p>
          </p:txBody>
        </p:sp>
        <p:sp>
          <p:nvSpPr>
            <p:cNvPr id="526" name="Freeform: Shape 525">
              <a:extLst>
                <a:ext uri="{FF2B5EF4-FFF2-40B4-BE49-F238E27FC236}">
                  <a16:creationId xmlns:a16="http://schemas.microsoft.com/office/drawing/2014/main" xmlns="" id="{C9F33EC9-B065-9035-C9F4-B1D10E8F74AB}"/>
                </a:ext>
              </a:extLst>
            </p:cNvPr>
            <p:cNvSpPr/>
            <p:nvPr/>
          </p:nvSpPr>
          <p:spPr>
            <a:xfrm>
              <a:off x="3156812" y="1587375"/>
              <a:ext cx="26736" cy="9931"/>
            </a:xfrm>
            <a:custGeom>
              <a:avLst/>
              <a:gdLst>
                <a:gd name="connsiteX0" fmla="*/ 3464 w 26736"/>
                <a:gd name="connsiteY0" fmla="*/ 9219 h 9931"/>
                <a:gd name="connsiteX1" fmla="*/ 8988 w 26736"/>
                <a:gd name="connsiteY1" fmla="*/ 9219 h 9931"/>
                <a:gd name="connsiteX2" fmla="*/ 12227 w 26736"/>
                <a:gd name="connsiteY2" fmla="*/ 7600 h 9931"/>
                <a:gd name="connsiteX3" fmla="*/ 21752 w 26736"/>
                <a:gd name="connsiteY3" fmla="*/ 5314 h 9931"/>
                <a:gd name="connsiteX4" fmla="*/ 23847 w 26736"/>
                <a:gd name="connsiteY4" fmla="*/ 4742 h 9931"/>
                <a:gd name="connsiteX5" fmla="*/ 25466 w 26736"/>
                <a:gd name="connsiteY5" fmla="*/ 3885 h 9931"/>
                <a:gd name="connsiteX6" fmla="*/ 26705 w 26736"/>
                <a:gd name="connsiteY6" fmla="*/ 2551 h 9931"/>
                <a:gd name="connsiteX7" fmla="*/ 25181 w 26736"/>
                <a:gd name="connsiteY7" fmla="*/ 456 h 9931"/>
                <a:gd name="connsiteX8" fmla="*/ 21085 w 26736"/>
                <a:gd name="connsiteY8" fmla="*/ -116 h 9931"/>
                <a:gd name="connsiteX9" fmla="*/ 2988 w 26736"/>
                <a:gd name="connsiteY9" fmla="*/ 2170 h 9931"/>
                <a:gd name="connsiteX10" fmla="*/ 892 w 26736"/>
                <a:gd name="connsiteY10" fmla="*/ 3313 h 9931"/>
                <a:gd name="connsiteX11" fmla="*/ 3464 w 26736"/>
                <a:gd name="connsiteY11" fmla="*/ 9219 h 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6" h="9931">
                  <a:moveTo>
                    <a:pt x="3464" y="9219"/>
                  </a:moveTo>
                  <a:cubicBezTo>
                    <a:pt x="5235" y="9933"/>
                    <a:pt x="7217" y="9933"/>
                    <a:pt x="8988" y="9219"/>
                  </a:cubicBezTo>
                  <a:lnTo>
                    <a:pt x="12227" y="7600"/>
                  </a:lnTo>
                  <a:cubicBezTo>
                    <a:pt x="15265" y="6342"/>
                    <a:pt x="18475" y="5571"/>
                    <a:pt x="21752" y="5314"/>
                  </a:cubicBezTo>
                  <a:cubicBezTo>
                    <a:pt x="22466" y="5171"/>
                    <a:pt x="23161" y="4980"/>
                    <a:pt x="23847" y="4742"/>
                  </a:cubicBezTo>
                  <a:cubicBezTo>
                    <a:pt x="24409" y="4494"/>
                    <a:pt x="24943" y="4209"/>
                    <a:pt x="25466" y="3885"/>
                  </a:cubicBezTo>
                  <a:cubicBezTo>
                    <a:pt x="26038" y="3885"/>
                    <a:pt x="26609" y="3123"/>
                    <a:pt x="26705" y="2551"/>
                  </a:cubicBezTo>
                  <a:cubicBezTo>
                    <a:pt x="26800" y="1980"/>
                    <a:pt x="26038" y="837"/>
                    <a:pt x="25181" y="456"/>
                  </a:cubicBezTo>
                  <a:cubicBezTo>
                    <a:pt x="23857" y="27"/>
                    <a:pt x="22476" y="-163"/>
                    <a:pt x="21085" y="-116"/>
                  </a:cubicBezTo>
                  <a:cubicBezTo>
                    <a:pt x="14970" y="-411"/>
                    <a:pt x="8845" y="370"/>
                    <a:pt x="2988" y="2170"/>
                  </a:cubicBezTo>
                  <a:cubicBezTo>
                    <a:pt x="2216" y="2399"/>
                    <a:pt x="1502" y="2789"/>
                    <a:pt x="892" y="3313"/>
                  </a:cubicBezTo>
                  <a:cubicBezTo>
                    <a:pt x="-1299" y="5028"/>
                    <a:pt x="797" y="8362"/>
                    <a:pt x="3464" y="9219"/>
                  </a:cubicBezTo>
                  <a:close/>
                </a:path>
              </a:pathLst>
            </a:custGeom>
            <a:solidFill>
              <a:srgbClr val="9E489B"/>
            </a:solidFill>
            <a:ln w="9525" cap="flat">
              <a:noFill/>
              <a:prstDash val="solid"/>
              <a:miter/>
            </a:ln>
          </p:spPr>
          <p:txBody>
            <a:bodyPr rtlCol="0" anchor="ctr"/>
            <a:lstStyle/>
            <a:p>
              <a:endParaRPr lang="en-IN"/>
            </a:p>
          </p:txBody>
        </p:sp>
        <p:sp>
          <p:nvSpPr>
            <p:cNvPr id="527" name="Freeform: Shape 526">
              <a:extLst>
                <a:ext uri="{FF2B5EF4-FFF2-40B4-BE49-F238E27FC236}">
                  <a16:creationId xmlns:a16="http://schemas.microsoft.com/office/drawing/2014/main" xmlns="" id="{52CDEA31-16CD-3A01-B18E-88102A1097DC}"/>
                </a:ext>
              </a:extLst>
            </p:cNvPr>
            <p:cNvSpPr/>
            <p:nvPr/>
          </p:nvSpPr>
          <p:spPr>
            <a:xfrm>
              <a:off x="3162457" y="1598009"/>
              <a:ext cx="24797" cy="12358"/>
            </a:xfrm>
            <a:custGeom>
              <a:avLst/>
              <a:gdLst>
                <a:gd name="connsiteX0" fmla="*/ 867 w 24797"/>
                <a:gd name="connsiteY0" fmla="*/ 10968 h 12358"/>
                <a:gd name="connsiteX1" fmla="*/ 2772 w 24797"/>
                <a:gd name="connsiteY1" fmla="*/ 11825 h 12358"/>
                <a:gd name="connsiteX2" fmla="*/ 6773 w 24797"/>
                <a:gd name="connsiteY2" fmla="*/ 11825 h 12358"/>
                <a:gd name="connsiteX3" fmla="*/ 9725 w 24797"/>
                <a:gd name="connsiteY3" fmla="*/ 9253 h 12358"/>
                <a:gd name="connsiteX4" fmla="*/ 14012 w 24797"/>
                <a:gd name="connsiteY4" fmla="*/ 5538 h 12358"/>
                <a:gd name="connsiteX5" fmla="*/ 18965 w 24797"/>
                <a:gd name="connsiteY5" fmla="*/ 2109 h 12358"/>
                <a:gd name="connsiteX6" fmla="*/ 24775 w 24797"/>
                <a:gd name="connsiteY6" fmla="*/ 681 h 12358"/>
                <a:gd name="connsiteX7" fmla="*/ 21536 w 24797"/>
                <a:gd name="connsiteY7" fmla="*/ 109 h 12358"/>
                <a:gd name="connsiteX8" fmla="*/ 13154 w 24797"/>
                <a:gd name="connsiteY8" fmla="*/ 109 h 12358"/>
                <a:gd name="connsiteX9" fmla="*/ 10582 w 24797"/>
                <a:gd name="connsiteY9" fmla="*/ 109 h 12358"/>
                <a:gd name="connsiteX10" fmla="*/ 7630 w 24797"/>
                <a:gd name="connsiteY10" fmla="*/ 1157 h 12358"/>
                <a:gd name="connsiteX11" fmla="*/ 5058 w 24797"/>
                <a:gd name="connsiteY11" fmla="*/ 2205 h 12358"/>
                <a:gd name="connsiteX12" fmla="*/ 391 w 24797"/>
                <a:gd name="connsiteY12" fmla="*/ 5634 h 12358"/>
                <a:gd name="connsiteX13" fmla="*/ 867 w 24797"/>
                <a:gd name="connsiteY13" fmla="*/ 10968 h 1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97" h="12358">
                  <a:moveTo>
                    <a:pt x="867" y="10968"/>
                  </a:moveTo>
                  <a:cubicBezTo>
                    <a:pt x="1372" y="11473"/>
                    <a:pt x="2058" y="11777"/>
                    <a:pt x="2772" y="11825"/>
                  </a:cubicBezTo>
                  <a:cubicBezTo>
                    <a:pt x="4067" y="12301"/>
                    <a:pt x="5477" y="12301"/>
                    <a:pt x="6773" y="11825"/>
                  </a:cubicBezTo>
                  <a:cubicBezTo>
                    <a:pt x="7906" y="11158"/>
                    <a:pt x="8906" y="10282"/>
                    <a:pt x="9725" y="9253"/>
                  </a:cubicBezTo>
                  <a:cubicBezTo>
                    <a:pt x="11068" y="7910"/>
                    <a:pt x="12497" y="6672"/>
                    <a:pt x="14012" y="5538"/>
                  </a:cubicBezTo>
                  <a:cubicBezTo>
                    <a:pt x="15545" y="4233"/>
                    <a:pt x="17202" y="3090"/>
                    <a:pt x="18965" y="2109"/>
                  </a:cubicBezTo>
                  <a:cubicBezTo>
                    <a:pt x="20736" y="1100"/>
                    <a:pt x="22746" y="604"/>
                    <a:pt x="24775" y="681"/>
                  </a:cubicBezTo>
                  <a:cubicBezTo>
                    <a:pt x="23689" y="547"/>
                    <a:pt x="22603" y="357"/>
                    <a:pt x="21536" y="109"/>
                  </a:cubicBezTo>
                  <a:cubicBezTo>
                    <a:pt x="18755" y="-272"/>
                    <a:pt x="15936" y="-272"/>
                    <a:pt x="13154" y="109"/>
                  </a:cubicBezTo>
                  <a:lnTo>
                    <a:pt x="10582" y="109"/>
                  </a:lnTo>
                  <a:cubicBezTo>
                    <a:pt x="9563" y="357"/>
                    <a:pt x="8573" y="709"/>
                    <a:pt x="7630" y="1157"/>
                  </a:cubicBezTo>
                  <a:lnTo>
                    <a:pt x="5058" y="2205"/>
                  </a:lnTo>
                  <a:cubicBezTo>
                    <a:pt x="3439" y="2967"/>
                    <a:pt x="1057" y="3824"/>
                    <a:pt x="391" y="5634"/>
                  </a:cubicBezTo>
                  <a:cubicBezTo>
                    <a:pt x="-295" y="7386"/>
                    <a:pt x="-124" y="9367"/>
                    <a:pt x="867" y="10968"/>
                  </a:cubicBezTo>
                  <a:close/>
                </a:path>
              </a:pathLst>
            </a:custGeom>
            <a:solidFill>
              <a:srgbClr val="9E489B"/>
            </a:solidFill>
            <a:ln w="9525" cap="flat">
              <a:noFill/>
              <a:prstDash val="solid"/>
              <a:miter/>
            </a:ln>
          </p:spPr>
          <p:txBody>
            <a:bodyPr rtlCol="0" anchor="ctr"/>
            <a:lstStyle/>
            <a:p>
              <a:endParaRPr lang="en-IN"/>
            </a:p>
          </p:txBody>
        </p:sp>
        <p:sp>
          <p:nvSpPr>
            <p:cNvPr id="528" name="Freeform: Shape 527">
              <a:extLst>
                <a:ext uri="{FF2B5EF4-FFF2-40B4-BE49-F238E27FC236}">
                  <a16:creationId xmlns:a16="http://schemas.microsoft.com/office/drawing/2014/main" xmlns="" id="{6538D6A8-617A-E558-E4CE-7114FF106C7E}"/>
                </a:ext>
              </a:extLst>
            </p:cNvPr>
            <p:cNvSpPr/>
            <p:nvPr/>
          </p:nvSpPr>
          <p:spPr>
            <a:xfrm>
              <a:off x="3188292" y="1556718"/>
              <a:ext cx="27066" cy="17668"/>
            </a:xfrm>
            <a:custGeom>
              <a:avLst/>
              <a:gdLst>
                <a:gd name="connsiteX0" fmla="*/ 11704 w 27066"/>
                <a:gd name="connsiteY0" fmla="*/ 11777 h 17668"/>
                <a:gd name="connsiteX1" fmla="*/ 16847 w 27066"/>
                <a:gd name="connsiteY1" fmla="*/ 10729 h 17668"/>
                <a:gd name="connsiteX2" fmla="*/ 20181 w 27066"/>
                <a:gd name="connsiteY2" fmla="*/ 9872 h 17668"/>
                <a:gd name="connsiteX3" fmla="*/ 25324 w 27066"/>
                <a:gd name="connsiteY3" fmla="*/ 7491 h 17668"/>
                <a:gd name="connsiteX4" fmla="*/ 26753 w 27066"/>
                <a:gd name="connsiteY4" fmla="*/ 2252 h 17668"/>
                <a:gd name="connsiteX5" fmla="*/ 23800 w 27066"/>
                <a:gd name="connsiteY5" fmla="*/ -34 h 17668"/>
                <a:gd name="connsiteX6" fmla="*/ 19990 w 27066"/>
                <a:gd name="connsiteY6" fmla="*/ -34 h 17668"/>
                <a:gd name="connsiteX7" fmla="*/ 15228 w 27066"/>
                <a:gd name="connsiteY7" fmla="*/ 1204 h 17668"/>
                <a:gd name="connsiteX8" fmla="*/ 12180 w 27066"/>
                <a:gd name="connsiteY8" fmla="*/ 2633 h 17668"/>
                <a:gd name="connsiteX9" fmla="*/ 655 w 27066"/>
                <a:gd name="connsiteY9" fmla="*/ 14540 h 17668"/>
                <a:gd name="connsiteX10" fmla="*/ -12 w 27066"/>
                <a:gd name="connsiteY10" fmla="*/ 17492 h 17668"/>
                <a:gd name="connsiteX11" fmla="*/ 5131 w 27066"/>
                <a:gd name="connsiteY11" fmla="*/ 14635 h 17668"/>
                <a:gd name="connsiteX12" fmla="*/ 11704 w 27066"/>
                <a:gd name="connsiteY12" fmla="*/ 11777 h 1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66" h="17668">
                  <a:moveTo>
                    <a:pt x="11704" y="11777"/>
                  </a:moveTo>
                  <a:cubicBezTo>
                    <a:pt x="13418" y="11777"/>
                    <a:pt x="15132" y="11111"/>
                    <a:pt x="16847" y="10729"/>
                  </a:cubicBezTo>
                  <a:lnTo>
                    <a:pt x="20181" y="9872"/>
                  </a:lnTo>
                  <a:cubicBezTo>
                    <a:pt x="22048" y="9472"/>
                    <a:pt x="23810" y="8663"/>
                    <a:pt x="25324" y="7491"/>
                  </a:cubicBezTo>
                  <a:cubicBezTo>
                    <a:pt x="26867" y="6234"/>
                    <a:pt x="27448" y="4129"/>
                    <a:pt x="26753" y="2252"/>
                  </a:cubicBezTo>
                  <a:cubicBezTo>
                    <a:pt x="26124" y="1119"/>
                    <a:pt x="25057" y="290"/>
                    <a:pt x="23800" y="-34"/>
                  </a:cubicBezTo>
                  <a:cubicBezTo>
                    <a:pt x="22533" y="-224"/>
                    <a:pt x="21257" y="-224"/>
                    <a:pt x="19990" y="-34"/>
                  </a:cubicBezTo>
                  <a:cubicBezTo>
                    <a:pt x="18352" y="138"/>
                    <a:pt x="16742" y="557"/>
                    <a:pt x="15228" y="1204"/>
                  </a:cubicBezTo>
                  <a:cubicBezTo>
                    <a:pt x="14170" y="1586"/>
                    <a:pt x="13151" y="2062"/>
                    <a:pt x="12180" y="2633"/>
                  </a:cubicBezTo>
                  <a:cubicBezTo>
                    <a:pt x="7246" y="5376"/>
                    <a:pt x="3236" y="9520"/>
                    <a:pt x="655" y="14540"/>
                  </a:cubicBezTo>
                  <a:cubicBezTo>
                    <a:pt x="159" y="15444"/>
                    <a:pt x="-79" y="16464"/>
                    <a:pt x="-12" y="17492"/>
                  </a:cubicBezTo>
                  <a:cubicBezTo>
                    <a:pt x="1874" y="16883"/>
                    <a:pt x="3617" y="15911"/>
                    <a:pt x="5131" y="14635"/>
                  </a:cubicBezTo>
                  <a:cubicBezTo>
                    <a:pt x="7150" y="13339"/>
                    <a:pt x="9370" y="12368"/>
                    <a:pt x="11704" y="11777"/>
                  </a:cubicBezTo>
                  <a:close/>
                </a:path>
              </a:pathLst>
            </a:custGeom>
            <a:solidFill>
              <a:srgbClr val="9E489B"/>
            </a:solidFill>
            <a:ln w="9525" cap="flat">
              <a:noFill/>
              <a:prstDash val="solid"/>
              <a:miter/>
            </a:ln>
          </p:spPr>
          <p:txBody>
            <a:bodyPr rtlCol="0" anchor="ctr"/>
            <a:lstStyle/>
            <a:p>
              <a:endParaRPr lang="en-IN"/>
            </a:p>
          </p:txBody>
        </p:sp>
        <p:sp>
          <p:nvSpPr>
            <p:cNvPr id="529" name="Freeform: Shape 528">
              <a:extLst>
                <a:ext uri="{FF2B5EF4-FFF2-40B4-BE49-F238E27FC236}">
                  <a16:creationId xmlns:a16="http://schemas.microsoft.com/office/drawing/2014/main" xmlns="" id="{D07A1376-3408-9F4E-0EEA-AD1E01CB2BFD}"/>
                </a:ext>
              </a:extLst>
            </p:cNvPr>
            <p:cNvSpPr/>
            <p:nvPr/>
          </p:nvSpPr>
          <p:spPr>
            <a:xfrm>
              <a:off x="3188493" y="1574018"/>
              <a:ext cx="26503" cy="6381"/>
            </a:xfrm>
            <a:custGeom>
              <a:avLst/>
              <a:gdLst>
                <a:gd name="connsiteX0" fmla="*/ 6168 w 26503"/>
                <a:gd name="connsiteY0" fmla="*/ 3621 h 6381"/>
                <a:gd name="connsiteX1" fmla="*/ 10073 w 26503"/>
                <a:gd name="connsiteY1" fmla="*/ 1717 h 6381"/>
                <a:gd name="connsiteX2" fmla="*/ 20551 w 26503"/>
                <a:gd name="connsiteY2" fmla="*/ 2 h 6381"/>
                <a:gd name="connsiteX3" fmla="*/ 23885 w 26503"/>
                <a:gd name="connsiteY3" fmla="*/ 2 h 6381"/>
                <a:gd name="connsiteX4" fmla="*/ 26266 w 26503"/>
                <a:gd name="connsiteY4" fmla="*/ 2669 h 6381"/>
                <a:gd name="connsiteX5" fmla="*/ 26266 w 26503"/>
                <a:gd name="connsiteY5" fmla="*/ 4479 h 6381"/>
                <a:gd name="connsiteX6" fmla="*/ 25218 w 26503"/>
                <a:gd name="connsiteY6" fmla="*/ 5146 h 6381"/>
                <a:gd name="connsiteX7" fmla="*/ 12740 w 26503"/>
                <a:gd name="connsiteY7" fmla="*/ 5622 h 6381"/>
                <a:gd name="connsiteX8" fmla="*/ 7787 w 26503"/>
                <a:gd name="connsiteY8" fmla="*/ 6098 h 6381"/>
                <a:gd name="connsiteX9" fmla="*/ 3787 w 26503"/>
                <a:gd name="connsiteY9" fmla="*/ 6098 h 6381"/>
                <a:gd name="connsiteX10" fmla="*/ -23 w 26503"/>
                <a:gd name="connsiteY10" fmla="*/ 6098 h 6381"/>
                <a:gd name="connsiteX11" fmla="*/ 6168 w 26503"/>
                <a:gd name="connsiteY11" fmla="*/ 3621 h 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381">
                  <a:moveTo>
                    <a:pt x="6168" y="3621"/>
                  </a:moveTo>
                  <a:lnTo>
                    <a:pt x="10073" y="1717"/>
                  </a:lnTo>
                  <a:cubicBezTo>
                    <a:pt x="13464" y="621"/>
                    <a:pt x="16989" y="50"/>
                    <a:pt x="20551" y="2"/>
                  </a:cubicBezTo>
                  <a:cubicBezTo>
                    <a:pt x="21646" y="-236"/>
                    <a:pt x="22789" y="-236"/>
                    <a:pt x="23885" y="2"/>
                  </a:cubicBezTo>
                  <a:cubicBezTo>
                    <a:pt x="25047" y="478"/>
                    <a:pt x="25923" y="1459"/>
                    <a:pt x="26266" y="2669"/>
                  </a:cubicBezTo>
                  <a:cubicBezTo>
                    <a:pt x="26552" y="3241"/>
                    <a:pt x="26552" y="3907"/>
                    <a:pt x="26266" y="4479"/>
                  </a:cubicBezTo>
                  <a:cubicBezTo>
                    <a:pt x="26009" y="4822"/>
                    <a:pt x="25637" y="5050"/>
                    <a:pt x="25218" y="5146"/>
                  </a:cubicBezTo>
                  <a:cubicBezTo>
                    <a:pt x="21122" y="6069"/>
                    <a:pt x="16893" y="6231"/>
                    <a:pt x="12740" y="5622"/>
                  </a:cubicBezTo>
                  <a:lnTo>
                    <a:pt x="7787" y="6098"/>
                  </a:lnTo>
                  <a:lnTo>
                    <a:pt x="3787" y="6098"/>
                  </a:lnTo>
                  <a:cubicBezTo>
                    <a:pt x="2520" y="6241"/>
                    <a:pt x="1244" y="6241"/>
                    <a:pt x="-23" y="6098"/>
                  </a:cubicBezTo>
                  <a:cubicBezTo>
                    <a:pt x="1948" y="5069"/>
                    <a:pt x="4025" y="4231"/>
                    <a:pt x="6168" y="3621"/>
                  </a:cubicBezTo>
                  <a:close/>
                </a:path>
              </a:pathLst>
            </a:custGeom>
            <a:solidFill>
              <a:srgbClr val="9E489B"/>
            </a:solidFill>
            <a:ln w="9525" cap="flat">
              <a:noFill/>
              <a:prstDash val="solid"/>
              <a:miter/>
            </a:ln>
          </p:spPr>
          <p:txBody>
            <a:bodyPr rtlCol="0" anchor="ctr"/>
            <a:lstStyle/>
            <a:p>
              <a:endParaRPr lang="en-IN"/>
            </a:p>
          </p:txBody>
        </p:sp>
        <p:sp>
          <p:nvSpPr>
            <p:cNvPr id="530" name="Freeform: Shape 529">
              <a:extLst>
                <a:ext uri="{FF2B5EF4-FFF2-40B4-BE49-F238E27FC236}">
                  <a16:creationId xmlns:a16="http://schemas.microsoft.com/office/drawing/2014/main" xmlns="" id="{ABB5F462-DF64-271F-7677-24BB84E01C70}"/>
                </a:ext>
              </a:extLst>
            </p:cNvPr>
            <p:cNvSpPr/>
            <p:nvPr/>
          </p:nvSpPr>
          <p:spPr>
            <a:xfrm>
              <a:off x="3192510" y="1584789"/>
              <a:ext cx="26136" cy="7671"/>
            </a:xfrm>
            <a:custGeom>
              <a:avLst/>
              <a:gdLst>
                <a:gd name="connsiteX0" fmla="*/ 9581 w 26136"/>
                <a:gd name="connsiteY0" fmla="*/ 566 h 7671"/>
                <a:gd name="connsiteX1" fmla="*/ 21678 w 26136"/>
                <a:gd name="connsiteY1" fmla="*/ -101 h 7671"/>
                <a:gd name="connsiteX2" fmla="*/ 24916 w 26136"/>
                <a:gd name="connsiteY2" fmla="*/ 947 h 7671"/>
                <a:gd name="connsiteX3" fmla="*/ 25678 w 26136"/>
                <a:gd name="connsiteY3" fmla="*/ 2375 h 7671"/>
                <a:gd name="connsiteX4" fmla="*/ 25678 w 26136"/>
                <a:gd name="connsiteY4" fmla="*/ 5614 h 7671"/>
                <a:gd name="connsiteX5" fmla="*/ 24059 w 26136"/>
                <a:gd name="connsiteY5" fmla="*/ 6566 h 7671"/>
                <a:gd name="connsiteX6" fmla="*/ 9390 w 26136"/>
                <a:gd name="connsiteY6" fmla="*/ 6566 h 7671"/>
                <a:gd name="connsiteX7" fmla="*/ 4818 w 26136"/>
                <a:gd name="connsiteY7" fmla="*/ 6090 h 7671"/>
                <a:gd name="connsiteX8" fmla="*/ 2532 w 26136"/>
                <a:gd name="connsiteY8" fmla="*/ 6090 h 7671"/>
                <a:gd name="connsiteX9" fmla="*/ 532 w 26136"/>
                <a:gd name="connsiteY9" fmla="*/ 6090 h 7671"/>
                <a:gd name="connsiteX10" fmla="*/ 4914 w 26136"/>
                <a:gd name="connsiteY10" fmla="*/ 2280 h 7671"/>
                <a:gd name="connsiteX11" fmla="*/ 9581 w 26136"/>
                <a:gd name="connsiteY11" fmla="*/ 566 h 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36" h="7671">
                  <a:moveTo>
                    <a:pt x="9581" y="566"/>
                  </a:moveTo>
                  <a:cubicBezTo>
                    <a:pt x="13581" y="-82"/>
                    <a:pt x="17629" y="-311"/>
                    <a:pt x="21678" y="-101"/>
                  </a:cubicBezTo>
                  <a:cubicBezTo>
                    <a:pt x="22849" y="-158"/>
                    <a:pt x="24002" y="213"/>
                    <a:pt x="24916" y="947"/>
                  </a:cubicBezTo>
                  <a:cubicBezTo>
                    <a:pt x="25316" y="1328"/>
                    <a:pt x="25583" y="1832"/>
                    <a:pt x="25678" y="2375"/>
                  </a:cubicBezTo>
                  <a:cubicBezTo>
                    <a:pt x="26259" y="3375"/>
                    <a:pt x="26259" y="4614"/>
                    <a:pt x="25678" y="5614"/>
                  </a:cubicBezTo>
                  <a:cubicBezTo>
                    <a:pt x="25221" y="6052"/>
                    <a:pt x="24668" y="6385"/>
                    <a:pt x="24059" y="6566"/>
                  </a:cubicBezTo>
                  <a:cubicBezTo>
                    <a:pt x="19249" y="7805"/>
                    <a:pt x="14200" y="7805"/>
                    <a:pt x="9390" y="6566"/>
                  </a:cubicBezTo>
                  <a:lnTo>
                    <a:pt x="4818" y="6090"/>
                  </a:lnTo>
                  <a:lnTo>
                    <a:pt x="2532" y="6090"/>
                  </a:lnTo>
                  <a:cubicBezTo>
                    <a:pt x="1875" y="6233"/>
                    <a:pt x="1189" y="6233"/>
                    <a:pt x="532" y="6090"/>
                  </a:cubicBezTo>
                  <a:cubicBezTo>
                    <a:pt x="-1849" y="4471"/>
                    <a:pt x="4152" y="2566"/>
                    <a:pt x="4914" y="2280"/>
                  </a:cubicBezTo>
                  <a:cubicBezTo>
                    <a:pt x="6419" y="1585"/>
                    <a:pt x="7980" y="1004"/>
                    <a:pt x="9581" y="566"/>
                  </a:cubicBezTo>
                  <a:close/>
                </a:path>
              </a:pathLst>
            </a:custGeom>
            <a:solidFill>
              <a:srgbClr val="9E489B"/>
            </a:solidFill>
            <a:ln w="9525" cap="flat">
              <a:noFill/>
              <a:prstDash val="solid"/>
              <a:miter/>
            </a:ln>
          </p:spPr>
          <p:txBody>
            <a:bodyPr rtlCol="0" anchor="ctr"/>
            <a:lstStyle/>
            <a:p>
              <a:endParaRPr lang="en-IN"/>
            </a:p>
          </p:txBody>
        </p:sp>
        <p:sp>
          <p:nvSpPr>
            <p:cNvPr id="531" name="Freeform: Shape 530">
              <a:extLst>
                <a:ext uri="{FF2B5EF4-FFF2-40B4-BE49-F238E27FC236}">
                  <a16:creationId xmlns:a16="http://schemas.microsoft.com/office/drawing/2014/main" xmlns="" id="{12127497-973C-5212-DD0A-B94417D344A0}"/>
                </a:ext>
              </a:extLst>
            </p:cNvPr>
            <p:cNvSpPr/>
            <p:nvPr/>
          </p:nvSpPr>
          <p:spPr>
            <a:xfrm>
              <a:off x="3192303" y="1594473"/>
              <a:ext cx="24495" cy="11970"/>
            </a:xfrm>
            <a:custGeom>
              <a:avLst/>
              <a:gdLst>
                <a:gd name="connsiteX0" fmla="*/ 10454 w 24495"/>
                <a:gd name="connsiteY0" fmla="*/ -165 h 11970"/>
                <a:gd name="connsiteX1" fmla="*/ 20742 w 24495"/>
                <a:gd name="connsiteY1" fmla="*/ 2598 h 11970"/>
                <a:gd name="connsiteX2" fmla="*/ 24170 w 24495"/>
                <a:gd name="connsiteY2" fmla="*/ 6312 h 11970"/>
                <a:gd name="connsiteX3" fmla="*/ 23218 w 24495"/>
                <a:gd name="connsiteY3" fmla="*/ 10980 h 11970"/>
                <a:gd name="connsiteX4" fmla="*/ 17884 w 24495"/>
                <a:gd name="connsiteY4" fmla="*/ 10980 h 11970"/>
                <a:gd name="connsiteX5" fmla="*/ 13312 w 24495"/>
                <a:gd name="connsiteY5" fmla="*/ 7741 h 11970"/>
                <a:gd name="connsiteX6" fmla="*/ 11312 w 24495"/>
                <a:gd name="connsiteY6" fmla="*/ 6503 h 11970"/>
                <a:gd name="connsiteX7" fmla="*/ 5597 w 24495"/>
                <a:gd name="connsiteY7" fmla="*/ 3645 h 11970"/>
                <a:gd name="connsiteX8" fmla="*/ 2644 w 24495"/>
                <a:gd name="connsiteY8" fmla="*/ 2312 h 11970"/>
                <a:gd name="connsiteX9" fmla="*/ -23 w 24495"/>
                <a:gd name="connsiteY9" fmla="*/ 978 h 11970"/>
                <a:gd name="connsiteX10" fmla="*/ 5120 w 24495"/>
                <a:gd name="connsiteY10" fmla="*/ 121 h 11970"/>
                <a:gd name="connsiteX11" fmla="*/ 10454 w 24495"/>
                <a:gd name="connsiteY11" fmla="*/ -165 h 1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95" h="11970">
                  <a:moveTo>
                    <a:pt x="10454" y="-165"/>
                  </a:moveTo>
                  <a:cubicBezTo>
                    <a:pt x="14074" y="-241"/>
                    <a:pt x="17646" y="721"/>
                    <a:pt x="20742" y="2598"/>
                  </a:cubicBezTo>
                  <a:cubicBezTo>
                    <a:pt x="22227" y="3464"/>
                    <a:pt x="23427" y="4760"/>
                    <a:pt x="24170" y="6312"/>
                  </a:cubicBezTo>
                  <a:cubicBezTo>
                    <a:pt x="24799" y="7922"/>
                    <a:pt x="24428" y="9751"/>
                    <a:pt x="23218" y="10980"/>
                  </a:cubicBezTo>
                  <a:cubicBezTo>
                    <a:pt x="21608" y="12065"/>
                    <a:pt x="19494" y="12065"/>
                    <a:pt x="17884" y="10980"/>
                  </a:cubicBezTo>
                  <a:cubicBezTo>
                    <a:pt x="16284" y="10008"/>
                    <a:pt x="14760" y="8932"/>
                    <a:pt x="13312" y="7741"/>
                  </a:cubicBezTo>
                  <a:lnTo>
                    <a:pt x="11312" y="6503"/>
                  </a:lnTo>
                  <a:cubicBezTo>
                    <a:pt x="9407" y="5427"/>
                    <a:pt x="7502" y="4474"/>
                    <a:pt x="5597" y="3645"/>
                  </a:cubicBezTo>
                  <a:lnTo>
                    <a:pt x="2644" y="2312"/>
                  </a:lnTo>
                  <a:cubicBezTo>
                    <a:pt x="2072" y="2312"/>
                    <a:pt x="263" y="1550"/>
                    <a:pt x="-23" y="978"/>
                  </a:cubicBezTo>
                  <a:cubicBezTo>
                    <a:pt x="1653" y="512"/>
                    <a:pt x="3377" y="216"/>
                    <a:pt x="5120" y="121"/>
                  </a:cubicBezTo>
                  <a:cubicBezTo>
                    <a:pt x="6892" y="-117"/>
                    <a:pt x="8673" y="-212"/>
                    <a:pt x="10454" y="-165"/>
                  </a:cubicBezTo>
                  <a:close/>
                </a:path>
              </a:pathLst>
            </a:custGeom>
            <a:solidFill>
              <a:srgbClr val="9E489B"/>
            </a:solidFill>
            <a:ln w="9525" cap="flat">
              <a:noFill/>
              <a:prstDash val="solid"/>
              <a:miter/>
            </a:ln>
          </p:spPr>
          <p:txBody>
            <a:bodyPr rtlCol="0" anchor="ctr"/>
            <a:lstStyle/>
            <a:p>
              <a:endParaRPr lang="en-IN"/>
            </a:p>
          </p:txBody>
        </p:sp>
        <p:sp>
          <p:nvSpPr>
            <p:cNvPr id="532" name="Freeform: Shape 531">
              <a:extLst>
                <a:ext uri="{FF2B5EF4-FFF2-40B4-BE49-F238E27FC236}">
                  <a16:creationId xmlns:a16="http://schemas.microsoft.com/office/drawing/2014/main" xmlns="" id="{E473F0BF-7A5D-5246-DC4E-5784661B5427}"/>
                </a:ext>
              </a:extLst>
            </p:cNvPr>
            <p:cNvSpPr/>
            <p:nvPr/>
          </p:nvSpPr>
          <p:spPr>
            <a:xfrm>
              <a:off x="3179203" y="1566278"/>
              <a:ext cx="14790" cy="36445"/>
            </a:xfrm>
            <a:custGeom>
              <a:avLst/>
              <a:gdLst>
                <a:gd name="connsiteX0" fmla="*/ 4028 w 14790"/>
                <a:gd name="connsiteY0" fmla="*/ 407 h 36445"/>
                <a:gd name="connsiteX1" fmla="*/ 790 w 14790"/>
                <a:gd name="connsiteY1" fmla="*/ 1741 h 36445"/>
                <a:gd name="connsiteX2" fmla="*/ 28 w 14790"/>
                <a:gd name="connsiteY2" fmla="*/ 4979 h 36445"/>
                <a:gd name="connsiteX3" fmla="*/ 1647 w 14790"/>
                <a:gd name="connsiteY3" fmla="*/ 29363 h 36445"/>
                <a:gd name="connsiteX4" fmla="*/ 3647 w 14790"/>
                <a:gd name="connsiteY4" fmla="*/ 34602 h 36445"/>
                <a:gd name="connsiteX5" fmla="*/ 7362 w 14790"/>
                <a:gd name="connsiteY5" fmla="*/ 36126 h 36445"/>
                <a:gd name="connsiteX6" fmla="*/ 11458 w 14790"/>
                <a:gd name="connsiteY6" fmla="*/ 36126 h 36445"/>
                <a:gd name="connsiteX7" fmla="*/ 13458 w 14790"/>
                <a:gd name="connsiteY7" fmla="*/ 35554 h 36445"/>
                <a:gd name="connsiteX8" fmla="*/ 14696 w 14790"/>
                <a:gd name="connsiteY8" fmla="*/ 33268 h 36445"/>
                <a:gd name="connsiteX9" fmla="*/ 14696 w 14790"/>
                <a:gd name="connsiteY9" fmla="*/ 30697 h 36445"/>
                <a:gd name="connsiteX10" fmla="*/ 13839 w 14790"/>
                <a:gd name="connsiteY10" fmla="*/ 22696 h 36445"/>
                <a:gd name="connsiteX11" fmla="*/ 11267 w 14790"/>
                <a:gd name="connsiteY11" fmla="*/ 6694 h 36445"/>
                <a:gd name="connsiteX12" fmla="*/ 9743 w 14790"/>
                <a:gd name="connsiteY12" fmla="*/ 1741 h 36445"/>
                <a:gd name="connsiteX13" fmla="*/ 4028 w 14790"/>
                <a:gd name="connsiteY13" fmla="*/ 407 h 36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0" h="36445">
                  <a:moveTo>
                    <a:pt x="4028" y="407"/>
                  </a:moveTo>
                  <a:cubicBezTo>
                    <a:pt x="2818" y="445"/>
                    <a:pt x="1675" y="912"/>
                    <a:pt x="790" y="1741"/>
                  </a:cubicBezTo>
                  <a:cubicBezTo>
                    <a:pt x="199" y="2712"/>
                    <a:pt x="-67" y="3846"/>
                    <a:pt x="28" y="4979"/>
                  </a:cubicBezTo>
                  <a:cubicBezTo>
                    <a:pt x="-201" y="13142"/>
                    <a:pt x="342" y="21305"/>
                    <a:pt x="1647" y="29363"/>
                  </a:cubicBezTo>
                  <a:cubicBezTo>
                    <a:pt x="1771" y="31268"/>
                    <a:pt x="2466" y="33097"/>
                    <a:pt x="3647" y="34602"/>
                  </a:cubicBezTo>
                  <a:cubicBezTo>
                    <a:pt x="4666" y="35526"/>
                    <a:pt x="5981" y="36069"/>
                    <a:pt x="7362" y="36126"/>
                  </a:cubicBezTo>
                  <a:cubicBezTo>
                    <a:pt x="8724" y="36316"/>
                    <a:pt x="10096" y="36316"/>
                    <a:pt x="11458" y="36126"/>
                  </a:cubicBezTo>
                  <a:cubicBezTo>
                    <a:pt x="12163" y="36078"/>
                    <a:pt x="12839" y="35888"/>
                    <a:pt x="13458" y="35554"/>
                  </a:cubicBezTo>
                  <a:cubicBezTo>
                    <a:pt x="14105" y="34945"/>
                    <a:pt x="14534" y="34145"/>
                    <a:pt x="14696" y="33268"/>
                  </a:cubicBezTo>
                  <a:cubicBezTo>
                    <a:pt x="14791" y="32411"/>
                    <a:pt x="14791" y="31554"/>
                    <a:pt x="14696" y="30697"/>
                  </a:cubicBezTo>
                  <a:lnTo>
                    <a:pt x="13839" y="22696"/>
                  </a:lnTo>
                  <a:cubicBezTo>
                    <a:pt x="13420" y="17304"/>
                    <a:pt x="12553" y="11951"/>
                    <a:pt x="11267" y="6694"/>
                  </a:cubicBezTo>
                  <a:cubicBezTo>
                    <a:pt x="10858" y="5017"/>
                    <a:pt x="10353" y="3360"/>
                    <a:pt x="9743" y="1741"/>
                  </a:cubicBezTo>
                  <a:cubicBezTo>
                    <a:pt x="8791" y="-1212"/>
                    <a:pt x="6028" y="26"/>
                    <a:pt x="4028" y="407"/>
                  </a:cubicBezTo>
                  <a:close/>
                </a:path>
              </a:pathLst>
            </a:custGeom>
            <a:solidFill>
              <a:srgbClr val="04A9D3"/>
            </a:solidFill>
            <a:ln w="9525" cap="flat">
              <a:noFill/>
              <a:prstDash val="solid"/>
              <a:miter/>
            </a:ln>
          </p:spPr>
          <p:txBody>
            <a:bodyPr rtlCol="0" anchor="ctr"/>
            <a:lstStyle/>
            <a:p>
              <a:endParaRPr lang="en-IN"/>
            </a:p>
          </p:txBody>
        </p:sp>
        <p:sp>
          <p:nvSpPr>
            <p:cNvPr id="533" name="Freeform: Shape 532">
              <a:extLst>
                <a:ext uri="{FF2B5EF4-FFF2-40B4-BE49-F238E27FC236}">
                  <a16:creationId xmlns:a16="http://schemas.microsoft.com/office/drawing/2014/main" xmlns="" id="{E483B479-3468-F234-9AFE-15C925483BBB}"/>
                </a:ext>
              </a:extLst>
            </p:cNvPr>
            <p:cNvSpPr/>
            <p:nvPr/>
          </p:nvSpPr>
          <p:spPr>
            <a:xfrm>
              <a:off x="3456190" y="1561480"/>
              <a:ext cx="21958" cy="10144"/>
            </a:xfrm>
            <a:custGeom>
              <a:avLst/>
              <a:gdLst>
                <a:gd name="connsiteX0" fmla="*/ 694 w 21958"/>
                <a:gd name="connsiteY0" fmla="*/ 5967 h 10144"/>
                <a:gd name="connsiteX1" fmla="*/ 3647 w 21958"/>
                <a:gd name="connsiteY1" fmla="*/ 7682 h 10144"/>
                <a:gd name="connsiteX2" fmla="*/ 17458 w 21958"/>
                <a:gd name="connsiteY2" fmla="*/ 9110 h 10144"/>
                <a:gd name="connsiteX3" fmla="*/ 21935 w 21958"/>
                <a:gd name="connsiteY3" fmla="*/ 9968 h 10144"/>
                <a:gd name="connsiteX4" fmla="*/ 21268 w 21958"/>
                <a:gd name="connsiteY4" fmla="*/ 8539 h 10144"/>
                <a:gd name="connsiteX5" fmla="*/ 12886 w 21958"/>
                <a:gd name="connsiteY5" fmla="*/ 3014 h 10144"/>
                <a:gd name="connsiteX6" fmla="*/ 5361 w 21958"/>
                <a:gd name="connsiteY6" fmla="*/ -34 h 10144"/>
                <a:gd name="connsiteX7" fmla="*/ 2790 w 21958"/>
                <a:gd name="connsiteY7" fmla="*/ -34 h 10144"/>
                <a:gd name="connsiteX8" fmla="*/ 132 w 21958"/>
                <a:gd name="connsiteY8" fmla="*/ 4815 h 10144"/>
                <a:gd name="connsiteX9" fmla="*/ 694 w 21958"/>
                <a:gd name="connsiteY9" fmla="*/ 5967 h 1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58" h="10144">
                  <a:moveTo>
                    <a:pt x="694" y="5967"/>
                  </a:moveTo>
                  <a:cubicBezTo>
                    <a:pt x="1475" y="6834"/>
                    <a:pt x="2504" y="7434"/>
                    <a:pt x="3647" y="7682"/>
                  </a:cubicBezTo>
                  <a:cubicBezTo>
                    <a:pt x="8219" y="8729"/>
                    <a:pt x="13172" y="7682"/>
                    <a:pt x="17458" y="9110"/>
                  </a:cubicBezTo>
                  <a:cubicBezTo>
                    <a:pt x="18896" y="9625"/>
                    <a:pt x="20411" y="9910"/>
                    <a:pt x="21935" y="9968"/>
                  </a:cubicBezTo>
                  <a:cubicBezTo>
                    <a:pt x="21935" y="9968"/>
                    <a:pt x="21935" y="8920"/>
                    <a:pt x="21268" y="8539"/>
                  </a:cubicBezTo>
                  <a:cubicBezTo>
                    <a:pt x="18630" y="6472"/>
                    <a:pt x="15829" y="4624"/>
                    <a:pt x="12886" y="3014"/>
                  </a:cubicBezTo>
                  <a:cubicBezTo>
                    <a:pt x="10562" y="1586"/>
                    <a:pt x="8019" y="557"/>
                    <a:pt x="5361" y="-34"/>
                  </a:cubicBezTo>
                  <a:cubicBezTo>
                    <a:pt x="4514" y="-224"/>
                    <a:pt x="3637" y="-224"/>
                    <a:pt x="2790" y="-34"/>
                  </a:cubicBezTo>
                  <a:cubicBezTo>
                    <a:pt x="723" y="566"/>
                    <a:pt x="-468" y="2738"/>
                    <a:pt x="132" y="4815"/>
                  </a:cubicBezTo>
                  <a:cubicBezTo>
                    <a:pt x="256" y="5224"/>
                    <a:pt x="447" y="5615"/>
                    <a:pt x="694" y="5967"/>
                  </a:cubicBezTo>
                  <a:close/>
                </a:path>
              </a:pathLst>
            </a:custGeom>
            <a:solidFill>
              <a:srgbClr val="9E489B"/>
            </a:solidFill>
            <a:ln w="9525" cap="flat">
              <a:noFill/>
              <a:prstDash val="solid"/>
              <a:miter/>
            </a:ln>
          </p:spPr>
          <p:txBody>
            <a:bodyPr rtlCol="0" anchor="ctr"/>
            <a:lstStyle/>
            <a:p>
              <a:endParaRPr lang="en-IN"/>
            </a:p>
          </p:txBody>
        </p:sp>
        <p:sp>
          <p:nvSpPr>
            <p:cNvPr id="534" name="Freeform: Shape 533">
              <a:extLst>
                <a:ext uri="{FF2B5EF4-FFF2-40B4-BE49-F238E27FC236}">
                  <a16:creationId xmlns:a16="http://schemas.microsoft.com/office/drawing/2014/main" xmlns="" id="{0752EBB9-CEBC-867C-736E-70F79C7379BB}"/>
                </a:ext>
              </a:extLst>
            </p:cNvPr>
            <p:cNvSpPr/>
            <p:nvPr/>
          </p:nvSpPr>
          <p:spPr>
            <a:xfrm>
              <a:off x="3450120" y="1571994"/>
              <a:ext cx="26436" cy="10077"/>
            </a:xfrm>
            <a:custGeom>
              <a:avLst/>
              <a:gdLst>
                <a:gd name="connsiteX0" fmla="*/ 954 w 26436"/>
                <a:gd name="connsiteY0" fmla="*/ 5931 h 10077"/>
                <a:gd name="connsiteX1" fmla="*/ 4383 w 26436"/>
                <a:gd name="connsiteY1" fmla="*/ 7455 h 10077"/>
                <a:gd name="connsiteX2" fmla="*/ 12384 w 26436"/>
                <a:gd name="connsiteY2" fmla="*/ 8122 h 10077"/>
                <a:gd name="connsiteX3" fmla="*/ 15813 w 26436"/>
                <a:gd name="connsiteY3" fmla="*/ 8122 h 10077"/>
                <a:gd name="connsiteX4" fmla="*/ 24385 w 26436"/>
                <a:gd name="connsiteY4" fmla="*/ 9837 h 10077"/>
                <a:gd name="connsiteX5" fmla="*/ 25719 w 26436"/>
                <a:gd name="connsiteY5" fmla="*/ 9837 h 10077"/>
                <a:gd name="connsiteX6" fmla="*/ 26386 w 26436"/>
                <a:gd name="connsiteY6" fmla="*/ 8884 h 10077"/>
                <a:gd name="connsiteX7" fmla="*/ 25909 w 26436"/>
                <a:gd name="connsiteY7" fmla="*/ 8313 h 10077"/>
                <a:gd name="connsiteX8" fmla="*/ 14765 w 26436"/>
                <a:gd name="connsiteY8" fmla="*/ 2121 h 10077"/>
                <a:gd name="connsiteX9" fmla="*/ 6955 w 26436"/>
                <a:gd name="connsiteY9" fmla="*/ -69 h 10077"/>
                <a:gd name="connsiteX10" fmla="*/ 3431 w 26436"/>
                <a:gd name="connsiteY10" fmla="*/ -69 h 10077"/>
                <a:gd name="connsiteX11" fmla="*/ 954 w 26436"/>
                <a:gd name="connsiteY11" fmla="*/ 5931 h 1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36" h="10077">
                  <a:moveTo>
                    <a:pt x="954" y="5931"/>
                  </a:moveTo>
                  <a:cubicBezTo>
                    <a:pt x="1935" y="6741"/>
                    <a:pt x="3126" y="7265"/>
                    <a:pt x="4383" y="7455"/>
                  </a:cubicBezTo>
                  <a:cubicBezTo>
                    <a:pt x="7012" y="8008"/>
                    <a:pt x="9698" y="8236"/>
                    <a:pt x="12384" y="8122"/>
                  </a:cubicBezTo>
                  <a:lnTo>
                    <a:pt x="15813" y="8122"/>
                  </a:lnTo>
                  <a:cubicBezTo>
                    <a:pt x="18766" y="8065"/>
                    <a:pt x="21690" y="8646"/>
                    <a:pt x="24385" y="9837"/>
                  </a:cubicBezTo>
                  <a:cubicBezTo>
                    <a:pt x="24824" y="9922"/>
                    <a:pt x="25281" y="9922"/>
                    <a:pt x="25719" y="9837"/>
                  </a:cubicBezTo>
                  <a:cubicBezTo>
                    <a:pt x="25719" y="9837"/>
                    <a:pt x="26576" y="9265"/>
                    <a:pt x="26386" y="8884"/>
                  </a:cubicBezTo>
                  <a:cubicBezTo>
                    <a:pt x="26195" y="8503"/>
                    <a:pt x="26386" y="8884"/>
                    <a:pt x="25909" y="8313"/>
                  </a:cubicBezTo>
                  <a:cubicBezTo>
                    <a:pt x="22423" y="5865"/>
                    <a:pt x="18690" y="3788"/>
                    <a:pt x="14765" y="2121"/>
                  </a:cubicBezTo>
                  <a:cubicBezTo>
                    <a:pt x="12270" y="1064"/>
                    <a:pt x="9641" y="321"/>
                    <a:pt x="6955" y="-69"/>
                  </a:cubicBezTo>
                  <a:cubicBezTo>
                    <a:pt x="5783" y="-212"/>
                    <a:pt x="4602" y="-212"/>
                    <a:pt x="3431" y="-69"/>
                  </a:cubicBezTo>
                  <a:cubicBezTo>
                    <a:pt x="764" y="597"/>
                    <a:pt x="-1332" y="3264"/>
                    <a:pt x="954" y="5931"/>
                  </a:cubicBezTo>
                  <a:close/>
                </a:path>
              </a:pathLst>
            </a:custGeom>
            <a:solidFill>
              <a:srgbClr val="9E489B"/>
            </a:solidFill>
            <a:ln w="9525" cap="flat">
              <a:noFill/>
              <a:prstDash val="solid"/>
              <a:miter/>
            </a:ln>
          </p:spPr>
          <p:txBody>
            <a:bodyPr rtlCol="0" anchor="ctr"/>
            <a:lstStyle/>
            <a:p>
              <a:endParaRPr lang="en-IN"/>
            </a:p>
          </p:txBody>
        </p:sp>
        <p:sp>
          <p:nvSpPr>
            <p:cNvPr id="535" name="Freeform: Shape 534">
              <a:extLst>
                <a:ext uri="{FF2B5EF4-FFF2-40B4-BE49-F238E27FC236}">
                  <a16:creationId xmlns:a16="http://schemas.microsoft.com/office/drawing/2014/main" xmlns="" id="{965BFE6E-BF8C-2F04-AA7C-2B49C35B6B45}"/>
                </a:ext>
              </a:extLst>
            </p:cNvPr>
            <p:cNvSpPr/>
            <p:nvPr/>
          </p:nvSpPr>
          <p:spPr>
            <a:xfrm>
              <a:off x="3450835" y="1582238"/>
              <a:ext cx="26734" cy="8608"/>
            </a:xfrm>
            <a:custGeom>
              <a:avLst/>
              <a:gdLst>
                <a:gd name="connsiteX0" fmla="*/ 1858 w 26734"/>
                <a:gd name="connsiteY0" fmla="*/ 7117 h 8608"/>
                <a:gd name="connsiteX1" fmla="*/ 7287 w 26734"/>
                <a:gd name="connsiteY1" fmla="*/ 8355 h 8608"/>
                <a:gd name="connsiteX2" fmla="*/ 10907 w 26734"/>
                <a:gd name="connsiteY2" fmla="*/ 7593 h 8608"/>
                <a:gd name="connsiteX3" fmla="*/ 21003 w 26734"/>
                <a:gd name="connsiteY3" fmla="*/ 7593 h 8608"/>
                <a:gd name="connsiteX4" fmla="*/ 23194 w 26734"/>
                <a:gd name="connsiteY4" fmla="*/ 7593 h 8608"/>
                <a:gd name="connsiteX5" fmla="*/ 25004 w 26734"/>
                <a:gd name="connsiteY5" fmla="*/ 7593 h 8608"/>
                <a:gd name="connsiteX6" fmla="*/ 26623 w 26734"/>
                <a:gd name="connsiteY6" fmla="*/ 6641 h 8608"/>
                <a:gd name="connsiteX7" fmla="*/ 25671 w 26734"/>
                <a:gd name="connsiteY7" fmla="*/ 4164 h 8608"/>
                <a:gd name="connsiteX8" fmla="*/ 21860 w 26734"/>
                <a:gd name="connsiteY8" fmla="*/ 2545 h 8608"/>
                <a:gd name="connsiteX9" fmla="*/ 3858 w 26734"/>
                <a:gd name="connsiteY9" fmla="*/ -27 h 8608"/>
                <a:gd name="connsiteX10" fmla="*/ 1477 w 26734"/>
                <a:gd name="connsiteY10" fmla="*/ -27 h 8608"/>
                <a:gd name="connsiteX11" fmla="*/ 1858 w 26734"/>
                <a:gd name="connsiteY11" fmla="*/ 7117 h 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34" h="8608">
                  <a:moveTo>
                    <a:pt x="1858" y="7117"/>
                  </a:moveTo>
                  <a:cubicBezTo>
                    <a:pt x="3458" y="8184"/>
                    <a:pt x="5382" y="8622"/>
                    <a:pt x="7287" y="8355"/>
                  </a:cubicBezTo>
                  <a:lnTo>
                    <a:pt x="10907" y="7593"/>
                  </a:lnTo>
                  <a:cubicBezTo>
                    <a:pt x="14260" y="7117"/>
                    <a:pt x="17651" y="7117"/>
                    <a:pt x="21003" y="7593"/>
                  </a:cubicBezTo>
                  <a:cubicBezTo>
                    <a:pt x="21727" y="7689"/>
                    <a:pt x="22470" y="7689"/>
                    <a:pt x="23194" y="7593"/>
                  </a:cubicBezTo>
                  <a:cubicBezTo>
                    <a:pt x="23794" y="7679"/>
                    <a:pt x="24404" y="7679"/>
                    <a:pt x="25004" y="7593"/>
                  </a:cubicBezTo>
                  <a:cubicBezTo>
                    <a:pt x="25642" y="7479"/>
                    <a:pt x="26213" y="7136"/>
                    <a:pt x="26623" y="6641"/>
                  </a:cubicBezTo>
                  <a:cubicBezTo>
                    <a:pt x="26899" y="5698"/>
                    <a:pt x="26509" y="4679"/>
                    <a:pt x="25671" y="4164"/>
                  </a:cubicBezTo>
                  <a:cubicBezTo>
                    <a:pt x="24489" y="3431"/>
                    <a:pt x="23204" y="2888"/>
                    <a:pt x="21860" y="2545"/>
                  </a:cubicBezTo>
                  <a:cubicBezTo>
                    <a:pt x="16050" y="659"/>
                    <a:pt x="9964" y="-208"/>
                    <a:pt x="3858" y="-27"/>
                  </a:cubicBezTo>
                  <a:cubicBezTo>
                    <a:pt x="3077" y="-227"/>
                    <a:pt x="2258" y="-227"/>
                    <a:pt x="1477" y="-27"/>
                  </a:cubicBezTo>
                  <a:cubicBezTo>
                    <a:pt x="-1095" y="1974"/>
                    <a:pt x="48" y="5688"/>
                    <a:pt x="1858" y="7117"/>
                  </a:cubicBezTo>
                  <a:close/>
                </a:path>
              </a:pathLst>
            </a:custGeom>
            <a:solidFill>
              <a:srgbClr val="9E489B"/>
            </a:solidFill>
            <a:ln w="9525" cap="flat">
              <a:noFill/>
              <a:prstDash val="solid"/>
              <a:miter/>
            </a:ln>
          </p:spPr>
          <p:txBody>
            <a:bodyPr rtlCol="0" anchor="ctr"/>
            <a:lstStyle/>
            <a:p>
              <a:endParaRPr lang="en-IN"/>
            </a:p>
          </p:txBody>
        </p:sp>
        <p:sp>
          <p:nvSpPr>
            <p:cNvPr id="536" name="Freeform: Shape 535">
              <a:extLst>
                <a:ext uri="{FF2B5EF4-FFF2-40B4-BE49-F238E27FC236}">
                  <a16:creationId xmlns:a16="http://schemas.microsoft.com/office/drawing/2014/main" xmlns="" id="{D9822EFC-E0A0-F0DC-FF8B-B13B33FC8A17}"/>
                </a:ext>
              </a:extLst>
            </p:cNvPr>
            <p:cNvSpPr/>
            <p:nvPr/>
          </p:nvSpPr>
          <p:spPr>
            <a:xfrm>
              <a:off x="3452449" y="1594508"/>
              <a:ext cx="26175" cy="10106"/>
            </a:xfrm>
            <a:custGeom>
              <a:avLst/>
              <a:gdLst>
                <a:gd name="connsiteX0" fmla="*/ 340 w 26175"/>
                <a:gd name="connsiteY0" fmla="*/ 7801 h 10106"/>
                <a:gd name="connsiteX1" fmla="*/ 1864 w 26175"/>
                <a:gd name="connsiteY1" fmla="*/ 9134 h 10106"/>
                <a:gd name="connsiteX2" fmla="*/ 5864 w 26175"/>
                <a:gd name="connsiteY2" fmla="*/ 9896 h 10106"/>
                <a:gd name="connsiteX3" fmla="*/ 9388 w 26175"/>
                <a:gd name="connsiteY3" fmla="*/ 8182 h 10106"/>
                <a:gd name="connsiteX4" fmla="*/ 14532 w 26175"/>
                <a:gd name="connsiteY4" fmla="*/ 5705 h 10106"/>
                <a:gd name="connsiteX5" fmla="*/ 20152 w 26175"/>
                <a:gd name="connsiteY5" fmla="*/ 3705 h 10106"/>
                <a:gd name="connsiteX6" fmla="*/ 26152 w 26175"/>
                <a:gd name="connsiteY6" fmla="*/ 3705 h 10106"/>
                <a:gd name="connsiteX7" fmla="*/ 23295 w 26175"/>
                <a:gd name="connsiteY7" fmla="*/ 2276 h 10106"/>
                <a:gd name="connsiteX8" fmla="*/ 15103 w 26175"/>
                <a:gd name="connsiteY8" fmla="*/ -105 h 10106"/>
                <a:gd name="connsiteX9" fmla="*/ 12627 w 26175"/>
                <a:gd name="connsiteY9" fmla="*/ -105 h 10106"/>
                <a:gd name="connsiteX10" fmla="*/ 9484 w 26175"/>
                <a:gd name="connsiteY10" fmla="*/ -105 h 10106"/>
                <a:gd name="connsiteX11" fmla="*/ 6721 w 26175"/>
                <a:gd name="connsiteY11" fmla="*/ -105 h 10106"/>
                <a:gd name="connsiteX12" fmla="*/ 1292 w 26175"/>
                <a:gd name="connsiteY12" fmla="*/ 1800 h 10106"/>
                <a:gd name="connsiteX13" fmla="*/ 340 w 26175"/>
                <a:gd name="connsiteY13" fmla="*/ 7801 h 1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5" h="10106">
                  <a:moveTo>
                    <a:pt x="340" y="7801"/>
                  </a:moveTo>
                  <a:cubicBezTo>
                    <a:pt x="730" y="8363"/>
                    <a:pt x="1254" y="8820"/>
                    <a:pt x="1864" y="9134"/>
                  </a:cubicBezTo>
                  <a:cubicBezTo>
                    <a:pt x="3102" y="9763"/>
                    <a:pt x="4483" y="10029"/>
                    <a:pt x="5864" y="9896"/>
                  </a:cubicBezTo>
                  <a:cubicBezTo>
                    <a:pt x="7121" y="9525"/>
                    <a:pt x="8312" y="8944"/>
                    <a:pt x="9388" y="8182"/>
                  </a:cubicBezTo>
                  <a:cubicBezTo>
                    <a:pt x="11046" y="7239"/>
                    <a:pt x="12760" y="6420"/>
                    <a:pt x="14532" y="5705"/>
                  </a:cubicBezTo>
                  <a:cubicBezTo>
                    <a:pt x="16332" y="4857"/>
                    <a:pt x="18218" y="4181"/>
                    <a:pt x="20152" y="3705"/>
                  </a:cubicBezTo>
                  <a:cubicBezTo>
                    <a:pt x="22114" y="3133"/>
                    <a:pt x="24190" y="3133"/>
                    <a:pt x="26152" y="3705"/>
                  </a:cubicBezTo>
                  <a:cubicBezTo>
                    <a:pt x="25171" y="3286"/>
                    <a:pt x="24219" y="2809"/>
                    <a:pt x="23295" y="2276"/>
                  </a:cubicBezTo>
                  <a:cubicBezTo>
                    <a:pt x="20675" y="1143"/>
                    <a:pt x="17923" y="343"/>
                    <a:pt x="15103" y="-105"/>
                  </a:cubicBezTo>
                  <a:lnTo>
                    <a:pt x="12627" y="-105"/>
                  </a:lnTo>
                  <a:cubicBezTo>
                    <a:pt x="11579" y="-200"/>
                    <a:pt x="10531" y="-200"/>
                    <a:pt x="9484" y="-105"/>
                  </a:cubicBezTo>
                  <a:lnTo>
                    <a:pt x="6721" y="-105"/>
                  </a:lnTo>
                  <a:cubicBezTo>
                    <a:pt x="4740" y="-134"/>
                    <a:pt x="2816" y="543"/>
                    <a:pt x="1292" y="1800"/>
                  </a:cubicBezTo>
                  <a:cubicBezTo>
                    <a:pt x="-22" y="3514"/>
                    <a:pt x="-375" y="5772"/>
                    <a:pt x="340" y="7801"/>
                  </a:cubicBezTo>
                  <a:close/>
                </a:path>
              </a:pathLst>
            </a:custGeom>
            <a:solidFill>
              <a:srgbClr val="9E489B"/>
            </a:solidFill>
            <a:ln w="9525" cap="flat">
              <a:noFill/>
              <a:prstDash val="solid"/>
              <a:miter/>
            </a:ln>
          </p:spPr>
          <p:txBody>
            <a:bodyPr rtlCol="0" anchor="ctr"/>
            <a:lstStyle/>
            <a:p>
              <a:endParaRPr lang="en-IN"/>
            </a:p>
          </p:txBody>
        </p:sp>
        <p:sp>
          <p:nvSpPr>
            <p:cNvPr id="537" name="Freeform: Shape 536">
              <a:extLst>
                <a:ext uri="{FF2B5EF4-FFF2-40B4-BE49-F238E27FC236}">
                  <a16:creationId xmlns:a16="http://schemas.microsoft.com/office/drawing/2014/main" xmlns="" id="{F6651E88-BF6D-0A88-CE6B-A0A4726EB76B}"/>
                </a:ext>
              </a:extLst>
            </p:cNvPr>
            <p:cNvSpPr/>
            <p:nvPr/>
          </p:nvSpPr>
          <p:spPr>
            <a:xfrm>
              <a:off x="3486149" y="1563350"/>
              <a:ext cx="29825" cy="11894"/>
            </a:xfrm>
            <a:custGeom>
              <a:avLst/>
              <a:gdLst>
                <a:gd name="connsiteX0" fmla="*/ 12740 w 29825"/>
                <a:gd name="connsiteY0" fmla="*/ 9622 h 11894"/>
                <a:gd name="connsiteX1" fmla="*/ 17979 w 29825"/>
                <a:gd name="connsiteY1" fmla="*/ 9622 h 11894"/>
                <a:gd name="connsiteX2" fmla="*/ 21408 w 29825"/>
                <a:gd name="connsiteY2" fmla="*/ 9622 h 11894"/>
                <a:gd name="connsiteX3" fmla="*/ 27028 w 29825"/>
                <a:gd name="connsiteY3" fmla="*/ 8670 h 11894"/>
                <a:gd name="connsiteX4" fmla="*/ 29790 w 29825"/>
                <a:gd name="connsiteY4" fmla="*/ 4002 h 11894"/>
                <a:gd name="connsiteX5" fmla="*/ 27504 w 29825"/>
                <a:gd name="connsiteY5" fmla="*/ 1050 h 11894"/>
                <a:gd name="connsiteX6" fmla="*/ 23885 w 29825"/>
                <a:gd name="connsiteY6" fmla="*/ 2 h 11894"/>
                <a:gd name="connsiteX7" fmla="*/ 19027 w 29825"/>
                <a:gd name="connsiteY7" fmla="*/ 2 h 11894"/>
                <a:gd name="connsiteX8" fmla="*/ 15693 w 29825"/>
                <a:gd name="connsiteY8" fmla="*/ 669 h 11894"/>
                <a:gd name="connsiteX9" fmla="*/ 1405 w 29825"/>
                <a:gd name="connsiteY9" fmla="*/ 9051 h 11894"/>
                <a:gd name="connsiteX10" fmla="*/ -23 w 29825"/>
                <a:gd name="connsiteY10" fmla="*/ 11718 h 11894"/>
                <a:gd name="connsiteX11" fmla="*/ 5692 w 29825"/>
                <a:gd name="connsiteY11" fmla="*/ 10289 h 11894"/>
                <a:gd name="connsiteX12" fmla="*/ 12740 w 29825"/>
                <a:gd name="connsiteY12" fmla="*/ 9622 h 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25" h="11894">
                  <a:moveTo>
                    <a:pt x="12740" y="9622"/>
                  </a:moveTo>
                  <a:cubicBezTo>
                    <a:pt x="14455" y="9622"/>
                    <a:pt x="16169" y="9622"/>
                    <a:pt x="17979" y="9622"/>
                  </a:cubicBezTo>
                  <a:lnTo>
                    <a:pt x="21408" y="9622"/>
                  </a:lnTo>
                  <a:cubicBezTo>
                    <a:pt x="23332" y="9746"/>
                    <a:pt x="25256" y="9413"/>
                    <a:pt x="27028" y="8670"/>
                  </a:cubicBezTo>
                  <a:cubicBezTo>
                    <a:pt x="28828" y="7841"/>
                    <a:pt x="29933" y="5984"/>
                    <a:pt x="29790" y="4002"/>
                  </a:cubicBezTo>
                  <a:cubicBezTo>
                    <a:pt x="29476" y="2745"/>
                    <a:pt x="28647" y="1669"/>
                    <a:pt x="27504" y="1050"/>
                  </a:cubicBezTo>
                  <a:cubicBezTo>
                    <a:pt x="26371" y="488"/>
                    <a:pt x="25142" y="135"/>
                    <a:pt x="23885" y="2"/>
                  </a:cubicBezTo>
                  <a:cubicBezTo>
                    <a:pt x="22275" y="-236"/>
                    <a:pt x="20637" y="-236"/>
                    <a:pt x="19027" y="2"/>
                  </a:cubicBezTo>
                  <a:lnTo>
                    <a:pt x="15693" y="669"/>
                  </a:lnTo>
                  <a:cubicBezTo>
                    <a:pt x="10188" y="1945"/>
                    <a:pt x="5206" y="4869"/>
                    <a:pt x="1405" y="9051"/>
                  </a:cubicBezTo>
                  <a:cubicBezTo>
                    <a:pt x="644" y="9756"/>
                    <a:pt x="148" y="10699"/>
                    <a:pt x="-23" y="11718"/>
                  </a:cubicBezTo>
                  <a:cubicBezTo>
                    <a:pt x="1958" y="11632"/>
                    <a:pt x="3901" y="11146"/>
                    <a:pt x="5692" y="10289"/>
                  </a:cubicBezTo>
                  <a:cubicBezTo>
                    <a:pt x="7987" y="9689"/>
                    <a:pt x="10369" y="9460"/>
                    <a:pt x="12740" y="9622"/>
                  </a:cubicBezTo>
                  <a:close/>
                </a:path>
              </a:pathLst>
            </a:custGeom>
            <a:solidFill>
              <a:srgbClr val="9E489B"/>
            </a:solidFill>
            <a:ln w="9525" cap="flat">
              <a:noFill/>
              <a:prstDash val="solid"/>
              <a:miter/>
            </a:ln>
          </p:spPr>
          <p:txBody>
            <a:bodyPr rtlCol="0" anchor="ctr"/>
            <a:lstStyle/>
            <a:p>
              <a:endParaRPr lang="en-IN"/>
            </a:p>
          </p:txBody>
        </p:sp>
        <p:sp>
          <p:nvSpPr>
            <p:cNvPr id="538" name="Freeform: Shape 537">
              <a:extLst>
                <a:ext uri="{FF2B5EF4-FFF2-40B4-BE49-F238E27FC236}">
                  <a16:creationId xmlns:a16="http://schemas.microsoft.com/office/drawing/2014/main" xmlns="" id="{0784DD10-983F-6EAC-1C3E-7C492AC0A5F1}"/>
                </a:ext>
              </a:extLst>
            </p:cNvPr>
            <p:cNvSpPr/>
            <p:nvPr/>
          </p:nvSpPr>
          <p:spPr>
            <a:xfrm>
              <a:off x="3484245" y="1579692"/>
              <a:ext cx="26673" cy="7427"/>
            </a:xfrm>
            <a:custGeom>
              <a:avLst/>
              <a:gdLst>
                <a:gd name="connsiteX0" fmla="*/ 7121 w 26673"/>
                <a:gd name="connsiteY0" fmla="*/ 615 h 7427"/>
                <a:gd name="connsiteX1" fmla="*/ 11312 w 26673"/>
                <a:gd name="connsiteY1" fmla="*/ -147 h 7427"/>
                <a:gd name="connsiteX2" fmla="*/ 21884 w 26673"/>
                <a:gd name="connsiteY2" fmla="*/ 996 h 7427"/>
                <a:gd name="connsiteX3" fmla="*/ 25028 w 26673"/>
                <a:gd name="connsiteY3" fmla="*/ 2234 h 7427"/>
                <a:gd name="connsiteX4" fmla="*/ 26647 w 26673"/>
                <a:gd name="connsiteY4" fmla="*/ 5472 h 7427"/>
                <a:gd name="connsiteX5" fmla="*/ 25980 w 26673"/>
                <a:gd name="connsiteY5" fmla="*/ 7187 h 7427"/>
                <a:gd name="connsiteX6" fmla="*/ 24742 w 26673"/>
                <a:gd name="connsiteY6" fmla="*/ 7187 h 7427"/>
                <a:gd name="connsiteX7" fmla="*/ 12645 w 26673"/>
                <a:gd name="connsiteY7" fmla="*/ 4329 h 7427"/>
                <a:gd name="connsiteX8" fmla="*/ 7692 w 26673"/>
                <a:gd name="connsiteY8" fmla="*/ 3377 h 7427"/>
                <a:gd name="connsiteX9" fmla="*/ 3691 w 26673"/>
                <a:gd name="connsiteY9" fmla="*/ 2805 h 7427"/>
                <a:gd name="connsiteX10" fmla="*/ -23 w 26673"/>
                <a:gd name="connsiteY10" fmla="*/ 2139 h 7427"/>
                <a:gd name="connsiteX11" fmla="*/ 7121 w 26673"/>
                <a:gd name="connsiteY11" fmla="*/ 615 h 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3" h="7427">
                  <a:moveTo>
                    <a:pt x="7121" y="615"/>
                  </a:moveTo>
                  <a:lnTo>
                    <a:pt x="11312" y="-147"/>
                  </a:lnTo>
                  <a:cubicBezTo>
                    <a:pt x="14874" y="-290"/>
                    <a:pt x="18436" y="91"/>
                    <a:pt x="21884" y="996"/>
                  </a:cubicBezTo>
                  <a:cubicBezTo>
                    <a:pt x="22999" y="1215"/>
                    <a:pt x="24065" y="1634"/>
                    <a:pt x="25028" y="2234"/>
                  </a:cubicBezTo>
                  <a:cubicBezTo>
                    <a:pt x="26018" y="3025"/>
                    <a:pt x="26609" y="4206"/>
                    <a:pt x="26647" y="5472"/>
                  </a:cubicBezTo>
                  <a:cubicBezTo>
                    <a:pt x="26685" y="6111"/>
                    <a:pt x="26447" y="6739"/>
                    <a:pt x="25980" y="7187"/>
                  </a:cubicBezTo>
                  <a:cubicBezTo>
                    <a:pt x="25570" y="7273"/>
                    <a:pt x="25151" y="7273"/>
                    <a:pt x="24742" y="7187"/>
                  </a:cubicBezTo>
                  <a:cubicBezTo>
                    <a:pt x="20579" y="6939"/>
                    <a:pt x="16484" y="5968"/>
                    <a:pt x="12645" y="4329"/>
                  </a:cubicBezTo>
                  <a:cubicBezTo>
                    <a:pt x="11016" y="3920"/>
                    <a:pt x="9359" y="3605"/>
                    <a:pt x="7692" y="3377"/>
                  </a:cubicBezTo>
                  <a:lnTo>
                    <a:pt x="3691" y="2805"/>
                  </a:lnTo>
                  <a:cubicBezTo>
                    <a:pt x="2434" y="2729"/>
                    <a:pt x="1186" y="2510"/>
                    <a:pt x="-23" y="2139"/>
                  </a:cubicBezTo>
                  <a:cubicBezTo>
                    <a:pt x="2301" y="1377"/>
                    <a:pt x="4692" y="862"/>
                    <a:pt x="7121" y="615"/>
                  </a:cubicBezTo>
                  <a:close/>
                </a:path>
              </a:pathLst>
            </a:custGeom>
            <a:solidFill>
              <a:srgbClr val="9E489B"/>
            </a:solidFill>
            <a:ln w="9525" cap="flat">
              <a:noFill/>
              <a:prstDash val="solid"/>
              <a:miter/>
            </a:ln>
          </p:spPr>
          <p:txBody>
            <a:bodyPr rtlCol="0" anchor="ctr"/>
            <a:lstStyle/>
            <a:p>
              <a:endParaRPr lang="en-IN"/>
            </a:p>
          </p:txBody>
        </p:sp>
        <p:sp>
          <p:nvSpPr>
            <p:cNvPr id="539" name="Freeform: Shape 538">
              <a:extLst>
                <a:ext uri="{FF2B5EF4-FFF2-40B4-BE49-F238E27FC236}">
                  <a16:creationId xmlns:a16="http://schemas.microsoft.com/office/drawing/2014/main" xmlns="" id="{651E43A8-B2B3-BBB6-4DFB-21EBAD9CF042}"/>
                </a:ext>
              </a:extLst>
            </p:cNvPr>
            <p:cNvSpPr/>
            <p:nvPr/>
          </p:nvSpPr>
          <p:spPr>
            <a:xfrm>
              <a:off x="3485411" y="1589742"/>
              <a:ext cx="25860" cy="9700"/>
            </a:xfrm>
            <a:custGeom>
              <a:avLst/>
              <a:gdLst>
                <a:gd name="connsiteX0" fmla="*/ 11002 w 25860"/>
                <a:gd name="connsiteY0" fmla="*/ -6 h 9700"/>
                <a:gd name="connsiteX1" fmla="*/ 22813 w 25860"/>
                <a:gd name="connsiteY1" fmla="*/ 2565 h 9700"/>
                <a:gd name="connsiteX2" fmla="*/ 25766 w 25860"/>
                <a:gd name="connsiteY2" fmla="*/ 4470 h 9700"/>
                <a:gd name="connsiteX3" fmla="*/ 25766 w 25860"/>
                <a:gd name="connsiteY3" fmla="*/ 6090 h 9700"/>
                <a:gd name="connsiteX4" fmla="*/ 24528 w 25860"/>
                <a:gd name="connsiteY4" fmla="*/ 9042 h 9700"/>
                <a:gd name="connsiteX5" fmla="*/ 22718 w 25860"/>
                <a:gd name="connsiteY5" fmla="*/ 9519 h 9700"/>
                <a:gd name="connsiteX6" fmla="*/ 8526 w 25860"/>
                <a:gd name="connsiteY6" fmla="*/ 5708 h 9700"/>
                <a:gd name="connsiteX7" fmla="*/ 4335 w 25860"/>
                <a:gd name="connsiteY7" fmla="*/ 3994 h 9700"/>
                <a:gd name="connsiteX8" fmla="*/ 2144 w 25860"/>
                <a:gd name="connsiteY8" fmla="*/ 3137 h 9700"/>
                <a:gd name="connsiteX9" fmla="*/ 334 w 25860"/>
                <a:gd name="connsiteY9" fmla="*/ 2375 h 9700"/>
                <a:gd name="connsiteX10" fmla="*/ 5573 w 25860"/>
                <a:gd name="connsiteY10" fmla="*/ -102 h 9700"/>
                <a:gd name="connsiteX11" fmla="*/ 11002 w 25860"/>
                <a:gd name="connsiteY11" fmla="*/ -6 h 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0" h="9700">
                  <a:moveTo>
                    <a:pt x="11002" y="-6"/>
                  </a:moveTo>
                  <a:cubicBezTo>
                    <a:pt x="15012" y="470"/>
                    <a:pt x="18965" y="1327"/>
                    <a:pt x="22813" y="2565"/>
                  </a:cubicBezTo>
                  <a:cubicBezTo>
                    <a:pt x="24004" y="2813"/>
                    <a:pt x="25052" y="3489"/>
                    <a:pt x="25766" y="4470"/>
                  </a:cubicBezTo>
                  <a:cubicBezTo>
                    <a:pt x="25861" y="5004"/>
                    <a:pt x="25861" y="5556"/>
                    <a:pt x="25766" y="6090"/>
                  </a:cubicBezTo>
                  <a:cubicBezTo>
                    <a:pt x="25918" y="7223"/>
                    <a:pt x="25452" y="8356"/>
                    <a:pt x="24528" y="9042"/>
                  </a:cubicBezTo>
                  <a:cubicBezTo>
                    <a:pt x="23985" y="9385"/>
                    <a:pt x="23356" y="9557"/>
                    <a:pt x="22718" y="9519"/>
                  </a:cubicBezTo>
                  <a:cubicBezTo>
                    <a:pt x="17746" y="9414"/>
                    <a:pt x="12879" y="8109"/>
                    <a:pt x="8526" y="5708"/>
                  </a:cubicBezTo>
                  <a:cubicBezTo>
                    <a:pt x="7173" y="5042"/>
                    <a:pt x="5773" y="4470"/>
                    <a:pt x="4335" y="3994"/>
                  </a:cubicBezTo>
                  <a:lnTo>
                    <a:pt x="2144" y="3137"/>
                  </a:lnTo>
                  <a:cubicBezTo>
                    <a:pt x="1506" y="2984"/>
                    <a:pt x="896" y="2727"/>
                    <a:pt x="334" y="2375"/>
                  </a:cubicBezTo>
                  <a:cubicBezTo>
                    <a:pt x="-1571" y="184"/>
                    <a:pt x="4716" y="-102"/>
                    <a:pt x="5573" y="-102"/>
                  </a:cubicBezTo>
                  <a:cubicBezTo>
                    <a:pt x="7383" y="-226"/>
                    <a:pt x="9202" y="-197"/>
                    <a:pt x="11002" y="-6"/>
                  </a:cubicBezTo>
                  <a:close/>
                </a:path>
              </a:pathLst>
            </a:custGeom>
            <a:solidFill>
              <a:srgbClr val="9E489B"/>
            </a:solidFill>
            <a:ln w="9525" cap="flat">
              <a:noFill/>
              <a:prstDash val="solid"/>
              <a:miter/>
            </a:ln>
          </p:spPr>
          <p:txBody>
            <a:bodyPr rtlCol="0" anchor="ctr"/>
            <a:lstStyle/>
            <a:p>
              <a:endParaRPr lang="en-IN"/>
            </a:p>
          </p:txBody>
        </p:sp>
        <p:sp>
          <p:nvSpPr>
            <p:cNvPr id="540" name="Freeform: Shape 539">
              <a:extLst>
                <a:ext uri="{FF2B5EF4-FFF2-40B4-BE49-F238E27FC236}">
                  <a16:creationId xmlns:a16="http://schemas.microsoft.com/office/drawing/2014/main" xmlns="" id="{2C20436C-1D5D-BC66-E61A-94FD66DA6407}"/>
                </a:ext>
              </a:extLst>
            </p:cNvPr>
            <p:cNvSpPr/>
            <p:nvPr/>
          </p:nvSpPr>
          <p:spPr>
            <a:xfrm>
              <a:off x="3484721" y="1596866"/>
              <a:ext cx="21858" cy="15993"/>
            </a:xfrm>
            <a:custGeom>
              <a:avLst/>
              <a:gdLst>
                <a:gd name="connsiteX0" fmla="*/ 10073 w 21858"/>
                <a:gd name="connsiteY0" fmla="*/ 1443 h 15993"/>
                <a:gd name="connsiteX1" fmla="*/ 19598 w 21858"/>
                <a:gd name="connsiteY1" fmla="*/ 6872 h 15993"/>
                <a:gd name="connsiteX2" fmla="*/ 21789 w 21858"/>
                <a:gd name="connsiteY2" fmla="*/ 11349 h 15993"/>
                <a:gd name="connsiteX3" fmla="*/ 19598 w 21858"/>
                <a:gd name="connsiteY3" fmla="*/ 15540 h 15993"/>
                <a:gd name="connsiteX4" fmla="*/ 14455 w 21858"/>
                <a:gd name="connsiteY4" fmla="*/ 14301 h 15993"/>
                <a:gd name="connsiteX5" fmla="*/ 10930 w 21858"/>
                <a:gd name="connsiteY5" fmla="*/ 9825 h 15993"/>
                <a:gd name="connsiteX6" fmla="*/ 9311 w 21858"/>
                <a:gd name="connsiteY6" fmla="*/ 8205 h 15993"/>
                <a:gd name="connsiteX7" fmla="*/ 4644 w 21858"/>
                <a:gd name="connsiteY7" fmla="*/ 3919 h 15993"/>
                <a:gd name="connsiteX8" fmla="*/ 2168 w 21858"/>
                <a:gd name="connsiteY8" fmla="*/ 1824 h 15993"/>
                <a:gd name="connsiteX9" fmla="*/ -23 w 21858"/>
                <a:gd name="connsiteY9" fmla="*/ -177 h 15993"/>
                <a:gd name="connsiteX10" fmla="*/ 5120 w 21858"/>
                <a:gd name="connsiteY10" fmla="*/ 300 h 15993"/>
                <a:gd name="connsiteX11" fmla="*/ 10073 w 21858"/>
                <a:gd name="connsiteY11" fmla="*/ 1443 h 1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58" h="15993">
                  <a:moveTo>
                    <a:pt x="10073" y="1443"/>
                  </a:moveTo>
                  <a:cubicBezTo>
                    <a:pt x="13693" y="2328"/>
                    <a:pt x="16998" y="4205"/>
                    <a:pt x="19598" y="6872"/>
                  </a:cubicBezTo>
                  <a:cubicBezTo>
                    <a:pt x="20827" y="8072"/>
                    <a:pt x="21598" y="9653"/>
                    <a:pt x="21789" y="11349"/>
                  </a:cubicBezTo>
                  <a:cubicBezTo>
                    <a:pt x="22056" y="13073"/>
                    <a:pt x="21160" y="14768"/>
                    <a:pt x="19598" y="15540"/>
                  </a:cubicBezTo>
                  <a:cubicBezTo>
                    <a:pt x="17788" y="16178"/>
                    <a:pt x="15779" y="15692"/>
                    <a:pt x="14455" y="14301"/>
                  </a:cubicBezTo>
                  <a:cubicBezTo>
                    <a:pt x="13207" y="12873"/>
                    <a:pt x="12026" y="11377"/>
                    <a:pt x="10930" y="9825"/>
                  </a:cubicBezTo>
                  <a:lnTo>
                    <a:pt x="9311" y="8205"/>
                  </a:lnTo>
                  <a:cubicBezTo>
                    <a:pt x="7787" y="6681"/>
                    <a:pt x="6263" y="5253"/>
                    <a:pt x="4644" y="3919"/>
                  </a:cubicBezTo>
                  <a:cubicBezTo>
                    <a:pt x="3863" y="3167"/>
                    <a:pt x="3034" y="2471"/>
                    <a:pt x="2168" y="1824"/>
                  </a:cubicBezTo>
                  <a:cubicBezTo>
                    <a:pt x="1596" y="1347"/>
                    <a:pt x="72" y="490"/>
                    <a:pt x="-23" y="-177"/>
                  </a:cubicBezTo>
                  <a:cubicBezTo>
                    <a:pt x="1701" y="-158"/>
                    <a:pt x="3425" y="-5"/>
                    <a:pt x="5120" y="300"/>
                  </a:cubicBezTo>
                  <a:cubicBezTo>
                    <a:pt x="6787" y="585"/>
                    <a:pt x="8445" y="976"/>
                    <a:pt x="10073" y="1443"/>
                  </a:cubicBezTo>
                  <a:close/>
                </a:path>
              </a:pathLst>
            </a:custGeom>
            <a:solidFill>
              <a:srgbClr val="9E489B"/>
            </a:solidFill>
            <a:ln w="9525" cap="flat">
              <a:noFill/>
              <a:prstDash val="solid"/>
              <a:miter/>
            </a:ln>
          </p:spPr>
          <p:txBody>
            <a:bodyPr rtlCol="0" anchor="ctr"/>
            <a:lstStyle/>
            <a:p>
              <a:endParaRPr lang="en-IN"/>
            </a:p>
          </p:txBody>
        </p:sp>
        <p:sp>
          <p:nvSpPr>
            <p:cNvPr id="541" name="Freeform: Shape 540">
              <a:extLst>
                <a:ext uri="{FF2B5EF4-FFF2-40B4-BE49-F238E27FC236}">
                  <a16:creationId xmlns:a16="http://schemas.microsoft.com/office/drawing/2014/main" xmlns="" id="{A80BA65E-BE1F-6025-F86D-0F4D0834BC30}"/>
                </a:ext>
              </a:extLst>
            </p:cNvPr>
            <p:cNvSpPr/>
            <p:nvPr/>
          </p:nvSpPr>
          <p:spPr>
            <a:xfrm>
              <a:off x="3473020" y="1566757"/>
              <a:ext cx="15606" cy="36406"/>
            </a:xfrm>
            <a:custGeom>
              <a:avLst/>
              <a:gdLst>
                <a:gd name="connsiteX0" fmla="*/ 10154 w 15606"/>
                <a:gd name="connsiteY0" fmla="*/ -72 h 36406"/>
                <a:gd name="connsiteX1" fmla="*/ 6725 w 15606"/>
                <a:gd name="connsiteY1" fmla="*/ 404 h 36406"/>
                <a:gd name="connsiteX2" fmla="*/ 5105 w 15606"/>
                <a:gd name="connsiteY2" fmla="*/ 3262 h 36406"/>
                <a:gd name="connsiteX3" fmla="*/ 153 w 15606"/>
                <a:gd name="connsiteY3" fmla="*/ 27265 h 36406"/>
                <a:gd name="connsiteX4" fmla="*/ 724 w 15606"/>
                <a:gd name="connsiteY4" fmla="*/ 32789 h 36406"/>
                <a:gd name="connsiteX5" fmla="*/ 3963 w 15606"/>
                <a:gd name="connsiteY5" fmla="*/ 35266 h 36406"/>
                <a:gd name="connsiteX6" fmla="*/ 7963 w 15606"/>
                <a:gd name="connsiteY6" fmla="*/ 36123 h 36406"/>
                <a:gd name="connsiteX7" fmla="*/ 10059 w 15606"/>
                <a:gd name="connsiteY7" fmla="*/ 36123 h 36406"/>
                <a:gd name="connsiteX8" fmla="*/ 11868 w 15606"/>
                <a:gd name="connsiteY8" fmla="*/ 34409 h 36406"/>
                <a:gd name="connsiteX9" fmla="*/ 12440 w 15606"/>
                <a:gd name="connsiteY9" fmla="*/ 31837 h 36406"/>
                <a:gd name="connsiteX10" fmla="*/ 13773 w 15606"/>
                <a:gd name="connsiteY10" fmla="*/ 23836 h 36406"/>
                <a:gd name="connsiteX11" fmla="*/ 15583 w 15606"/>
                <a:gd name="connsiteY11" fmla="*/ 7739 h 36406"/>
                <a:gd name="connsiteX12" fmla="*/ 15583 w 15606"/>
                <a:gd name="connsiteY12" fmla="*/ 2595 h 36406"/>
                <a:gd name="connsiteX13" fmla="*/ 10154 w 15606"/>
                <a:gd name="connsiteY13" fmla="*/ -72 h 3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06" h="36406">
                  <a:moveTo>
                    <a:pt x="10154" y="-72"/>
                  </a:moveTo>
                  <a:cubicBezTo>
                    <a:pt x="8992" y="-310"/>
                    <a:pt x="7782" y="-138"/>
                    <a:pt x="6725" y="404"/>
                  </a:cubicBezTo>
                  <a:cubicBezTo>
                    <a:pt x="5868" y="1138"/>
                    <a:pt x="5296" y="2147"/>
                    <a:pt x="5105" y="3262"/>
                  </a:cubicBezTo>
                  <a:cubicBezTo>
                    <a:pt x="2753" y="11101"/>
                    <a:pt x="1096" y="19131"/>
                    <a:pt x="153" y="27265"/>
                  </a:cubicBezTo>
                  <a:cubicBezTo>
                    <a:pt x="-209" y="29122"/>
                    <a:pt x="-9" y="31046"/>
                    <a:pt x="724" y="32789"/>
                  </a:cubicBezTo>
                  <a:cubicBezTo>
                    <a:pt x="1467" y="33990"/>
                    <a:pt x="2620" y="34866"/>
                    <a:pt x="3963" y="35266"/>
                  </a:cubicBezTo>
                  <a:cubicBezTo>
                    <a:pt x="5258" y="35695"/>
                    <a:pt x="6601" y="35980"/>
                    <a:pt x="7963" y="36123"/>
                  </a:cubicBezTo>
                  <a:cubicBezTo>
                    <a:pt x="8658" y="36266"/>
                    <a:pt x="9363" y="36266"/>
                    <a:pt x="10059" y="36123"/>
                  </a:cubicBezTo>
                  <a:cubicBezTo>
                    <a:pt x="10849" y="35790"/>
                    <a:pt x="11497" y="35180"/>
                    <a:pt x="11868" y="34409"/>
                  </a:cubicBezTo>
                  <a:cubicBezTo>
                    <a:pt x="12145" y="33571"/>
                    <a:pt x="12345" y="32713"/>
                    <a:pt x="12440" y="31837"/>
                  </a:cubicBezTo>
                  <a:lnTo>
                    <a:pt x="13773" y="23836"/>
                  </a:lnTo>
                  <a:cubicBezTo>
                    <a:pt x="14754" y="18521"/>
                    <a:pt x="15364" y="13139"/>
                    <a:pt x="15583" y="7739"/>
                  </a:cubicBezTo>
                  <a:cubicBezTo>
                    <a:pt x="15583" y="6024"/>
                    <a:pt x="15583" y="4310"/>
                    <a:pt x="15583" y="2595"/>
                  </a:cubicBezTo>
                  <a:cubicBezTo>
                    <a:pt x="15583" y="881"/>
                    <a:pt x="12249" y="119"/>
                    <a:pt x="10154" y="-72"/>
                  </a:cubicBezTo>
                  <a:close/>
                </a:path>
              </a:pathLst>
            </a:custGeom>
            <a:solidFill>
              <a:srgbClr val="04A9D3"/>
            </a:solidFill>
            <a:ln w="9525" cap="flat">
              <a:noFill/>
              <a:prstDash val="solid"/>
              <a:miter/>
            </a:ln>
          </p:spPr>
          <p:txBody>
            <a:bodyPr rtlCol="0" anchor="ctr"/>
            <a:lstStyle/>
            <a:p>
              <a:endParaRPr lang="en-IN"/>
            </a:p>
          </p:txBody>
        </p:sp>
        <p:sp>
          <p:nvSpPr>
            <p:cNvPr id="542" name="Freeform: Shape 541">
              <a:extLst>
                <a:ext uri="{FF2B5EF4-FFF2-40B4-BE49-F238E27FC236}">
                  <a16:creationId xmlns:a16="http://schemas.microsoft.com/office/drawing/2014/main" xmlns="" id="{7C0468AC-FE8D-2200-B647-B57238D4F8C5}"/>
                </a:ext>
              </a:extLst>
            </p:cNvPr>
            <p:cNvSpPr/>
            <p:nvPr/>
          </p:nvSpPr>
          <p:spPr>
            <a:xfrm>
              <a:off x="3770393" y="1552423"/>
              <a:ext cx="22937" cy="8723"/>
            </a:xfrm>
            <a:custGeom>
              <a:avLst/>
              <a:gdLst>
                <a:gd name="connsiteX0" fmla="*/ 2245 w 22937"/>
                <a:gd name="connsiteY0" fmla="*/ 8262 h 8723"/>
                <a:gd name="connsiteX1" fmla="*/ 5579 w 22937"/>
                <a:gd name="connsiteY1" fmla="*/ 8262 h 8723"/>
                <a:gd name="connsiteX2" fmla="*/ 18533 w 22937"/>
                <a:gd name="connsiteY2" fmla="*/ 3309 h 8723"/>
                <a:gd name="connsiteX3" fmla="*/ 22914 w 22937"/>
                <a:gd name="connsiteY3" fmla="*/ 2070 h 8723"/>
                <a:gd name="connsiteX4" fmla="*/ 21676 w 22937"/>
                <a:gd name="connsiteY4" fmla="*/ 1023 h 8723"/>
                <a:gd name="connsiteX5" fmla="*/ 11675 w 22937"/>
                <a:gd name="connsiteY5" fmla="*/ -120 h 8723"/>
                <a:gd name="connsiteX6" fmla="*/ 3579 w 22937"/>
                <a:gd name="connsiteY6" fmla="*/ 642 h 8723"/>
                <a:gd name="connsiteX7" fmla="*/ 1293 w 22937"/>
                <a:gd name="connsiteY7" fmla="*/ 1689 h 8723"/>
                <a:gd name="connsiteX8" fmla="*/ 1007 w 22937"/>
                <a:gd name="connsiteY8" fmla="*/ 7338 h 8723"/>
                <a:gd name="connsiteX9" fmla="*/ 2245 w 22937"/>
                <a:gd name="connsiteY9" fmla="*/ 8262 h 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37" h="8723">
                  <a:moveTo>
                    <a:pt x="2245" y="8262"/>
                  </a:moveTo>
                  <a:cubicBezTo>
                    <a:pt x="3322" y="8643"/>
                    <a:pt x="4503" y="8643"/>
                    <a:pt x="5579" y="8262"/>
                  </a:cubicBezTo>
                  <a:cubicBezTo>
                    <a:pt x="10151" y="7214"/>
                    <a:pt x="14056" y="4356"/>
                    <a:pt x="18533" y="3309"/>
                  </a:cubicBezTo>
                  <a:cubicBezTo>
                    <a:pt x="20028" y="3042"/>
                    <a:pt x="21495" y="2623"/>
                    <a:pt x="22914" y="2070"/>
                  </a:cubicBezTo>
                  <a:cubicBezTo>
                    <a:pt x="22914" y="1499"/>
                    <a:pt x="22248" y="1118"/>
                    <a:pt x="21676" y="1023"/>
                  </a:cubicBezTo>
                  <a:cubicBezTo>
                    <a:pt x="18371" y="403"/>
                    <a:pt x="15028" y="22"/>
                    <a:pt x="11675" y="-120"/>
                  </a:cubicBezTo>
                  <a:cubicBezTo>
                    <a:pt x="8951" y="-301"/>
                    <a:pt x="6217" y="-44"/>
                    <a:pt x="3579" y="642"/>
                  </a:cubicBezTo>
                  <a:cubicBezTo>
                    <a:pt x="2769" y="870"/>
                    <a:pt x="1998" y="1223"/>
                    <a:pt x="1293" y="1689"/>
                  </a:cubicBezTo>
                  <a:cubicBezTo>
                    <a:pt x="-346" y="3175"/>
                    <a:pt x="-469" y="5699"/>
                    <a:pt x="1007" y="7338"/>
                  </a:cubicBezTo>
                  <a:cubicBezTo>
                    <a:pt x="1359" y="7728"/>
                    <a:pt x="1778" y="8033"/>
                    <a:pt x="2245" y="8262"/>
                  </a:cubicBezTo>
                  <a:close/>
                </a:path>
              </a:pathLst>
            </a:custGeom>
            <a:solidFill>
              <a:srgbClr val="9E489B"/>
            </a:solidFill>
            <a:ln w="9525" cap="flat">
              <a:noFill/>
              <a:prstDash val="solid"/>
              <a:miter/>
            </a:ln>
          </p:spPr>
          <p:txBody>
            <a:bodyPr rtlCol="0" anchor="ctr"/>
            <a:lstStyle/>
            <a:p>
              <a:endParaRPr lang="en-IN"/>
            </a:p>
          </p:txBody>
        </p:sp>
        <p:sp>
          <p:nvSpPr>
            <p:cNvPr id="543" name="Freeform: Shape 542">
              <a:extLst>
                <a:ext uri="{FF2B5EF4-FFF2-40B4-BE49-F238E27FC236}">
                  <a16:creationId xmlns:a16="http://schemas.microsoft.com/office/drawing/2014/main" xmlns="" id="{051490C9-BD1E-442A-7B6F-7A37645DE71F}"/>
                </a:ext>
              </a:extLst>
            </p:cNvPr>
            <p:cNvSpPr/>
            <p:nvPr/>
          </p:nvSpPr>
          <p:spPr>
            <a:xfrm>
              <a:off x="3770102" y="1563908"/>
              <a:ext cx="26247" cy="9180"/>
            </a:xfrm>
            <a:custGeom>
              <a:avLst/>
              <a:gdLst>
                <a:gd name="connsiteX0" fmla="*/ 2060 w 26247"/>
                <a:gd name="connsiteY0" fmla="*/ 8683 h 9180"/>
                <a:gd name="connsiteX1" fmla="*/ 5775 w 26247"/>
                <a:gd name="connsiteY1" fmla="*/ 8683 h 9180"/>
                <a:gd name="connsiteX2" fmla="*/ 13205 w 26247"/>
                <a:gd name="connsiteY2" fmla="*/ 5635 h 9180"/>
                <a:gd name="connsiteX3" fmla="*/ 16158 w 26247"/>
                <a:gd name="connsiteY3" fmla="*/ 3920 h 9180"/>
                <a:gd name="connsiteX4" fmla="*/ 24635 w 26247"/>
                <a:gd name="connsiteY4" fmla="*/ 1539 h 9180"/>
                <a:gd name="connsiteX5" fmla="*/ 25968 w 26247"/>
                <a:gd name="connsiteY5" fmla="*/ 1539 h 9180"/>
                <a:gd name="connsiteX6" fmla="*/ 26035 w 26247"/>
                <a:gd name="connsiteY6" fmla="*/ 463 h 9180"/>
                <a:gd name="connsiteX7" fmla="*/ 25968 w 26247"/>
                <a:gd name="connsiteY7" fmla="*/ 396 h 9180"/>
                <a:gd name="connsiteX8" fmla="*/ 25301 w 26247"/>
                <a:gd name="connsiteY8" fmla="*/ 396 h 9180"/>
                <a:gd name="connsiteX9" fmla="*/ 12538 w 26247"/>
                <a:gd name="connsiteY9" fmla="*/ -80 h 9180"/>
                <a:gd name="connsiteX10" fmla="*/ 4537 w 26247"/>
                <a:gd name="connsiteY10" fmla="*/ 1634 h 9180"/>
                <a:gd name="connsiteX11" fmla="*/ 1394 w 26247"/>
                <a:gd name="connsiteY11" fmla="*/ 3158 h 9180"/>
                <a:gd name="connsiteX12" fmla="*/ 2060 w 26247"/>
                <a:gd name="connsiteY12" fmla="*/ 8683 h 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47" h="9180">
                  <a:moveTo>
                    <a:pt x="2060" y="8683"/>
                  </a:moveTo>
                  <a:cubicBezTo>
                    <a:pt x="3261" y="9111"/>
                    <a:pt x="4575" y="9111"/>
                    <a:pt x="5775" y="8683"/>
                  </a:cubicBezTo>
                  <a:cubicBezTo>
                    <a:pt x="8385" y="8026"/>
                    <a:pt x="10881" y="6997"/>
                    <a:pt x="13205" y="5635"/>
                  </a:cubicBezTo>
                  <a:lnTo>
                    <a:pt x="16158" y="3920"/>
                  </a:lnTo>
                  <a:cubicBezTo>
                    <a:pt x="18777" y="2520"/>
                    <a:pt x="21673" y="1711"/>
                    <a:pt x="24635" y="1539"/>
                  </a:cubicBezTo>
                  <a:cubicBezTo>
                    <a:pt x="25073" y="1634"/>
                    <a:pt x="25530" y="1634"/>
                    <a:pt x="25968" y="1539"/>
                  </a:cubicBezTo>
                  <a:cubicBezTo>
                    <a:pt x="26282" y="1263"/>
                    <a:pt x="26311" y="777"/>
                    <a:pt x="26035" y="463"/>
                  </a:cubicBezTo>
                  <a:cubicBezTo>
                    <a:pt x="26016" y="444"/>
                    <a:pt x="25997" y="415"/>
                    <a:pt x="25968" y="396"/>
                  </a:cubicBezTo>
                  <a:cubicBezTo>
                    <a:pt x="25968" y="396"/>
                    <a:pt x="25968" y="396"/>
                    <a:pt x="25301" y="396"/>
                  </a:cubicBezTo>
                  <a:cubicBezTo>
                    <a:pt x="21072" y="-147"/>
                    <a:pt x="16796" y="-299"/>
                    <a:pt x="12538" y="-80"/>
                  </a:cubicBezTo>
                  <a:cubicBezTo>
                    <a:pt x="9814" y="206"/>
                    <a:pt x="7137" y="777"/>
                    <a:pt x="4537" y="1634"/>
                  </a:cubicBezTo>
                  <a:cubicBezTo>
                    <a:pt x="3432" y="2006"/>
                    <a:pt x="2375" y="2520"/>
                    <a:pt x="1394" y="3158"/>
                  </a:cubicBezTo>
                  <a:cubicBezTo>
                    <a:pt x="-225" y="4111"/>
                    <a:pt x="-987" y="7635"/>
                    <a:pt x="2060" y="8683"/>
                  </a:cubicBezTo>
                  <a:close/>
                </a:path>
              </a:pathLst>
            </a:custGeom>
            <a:solidFill>
              <a:srgbClr val="9E489B"/>
            </a:solidFill>
            <a:ln w="9525" cap="flat">
              <a:noFill/>
              <a:prstDash val="solid"/>
              <a:miter/>
            </a:ln>
          </p:spPr>
          <p:txBody>
            <a:bodyPr rtlCol="0" anchor="ctr"/>
            <a:lstStyle/>
            <a:p>
              <a:endParaRPr lang="en-IN"/>
            </a:p>
          </p:txBody>
        </p:sp>
        <p:sp>
          <p:nvSpPr>
            <p:cNvPr id="544" name="Freeform: Shape 543">
              <a:extLst>
                <a:ext uri="{FF2B5EF4-FFF2-40B4-BE49-F238E27FC236}">
                  <a16:creationId xmlns:a16="http://schemas.microsoft.com/office/drawing/2014/main" xmlns="" id="{E0E20EDF-B8FC-F4F9-8F93-889F8B904118}"/>
                </a:ext>
              </a:extLst>
            </p:cNvPr>
            <p:cNvSpPr/>
            <p:nvPr/>
          </p:nvSpPr>
          <p:spPr>
            <a:xfrm>
              <a:off x="3775319" y="1568691"/>
              <a:ext cx="26107" cy="13644"/>
            </a:xfrm>
            <a:custGeom>
              <a:avLst/>
              <a:gdLst>
                <a:gd name="connsiteX0" fmla="*/ 4082 w 26107"/>
                <a:gd name="connsiteY0" fmla="*/ 13425 h 13644"/>
                <a:gd name="connsiteX1" fmla="*/ 9416 w 26107"/>
                <a:gd name="connsiteY1" fmla="*/ 11996 h 13644"/>
                <a:gd name="connsiteX2" fmla="*/ 12273 w 26107"/>
                <a:gd name="connsiteY2" fmla="*/ 9710 h 13644"/>
                <a:gd name="connsiteX3" fmla="*/ 21798 w 26107"/>
                <a:gd name="connsiteY3" fmla="*/ 5424 h 13644"/>
                <a:gd name="connsiteX4" fmla="*/ 23703 w 26107"/>
                <a:gd name="connsiteY4" fmla="*/ 4567 h 13644"/>
                <a:gd name="connsiteX5" fmla="*/ 25132 w 26107"/>
                <a:gd name="connsiteY5" fmla="*/ 3329 h 13644"/>
                <a:gd name="connsiteX6" fmla="*/ 26084 w 26107"/>
                <a:gd name="connsiteY6" fmla="*/ 1709 h 13644"/>
                <a:gd name="connsiteX7" fmla="*/ 24179 w 26107"/>
                <a:gd name="connsiteY7" fmla="*/ -5 h 13644"/>
                <a:gd name="connsiteX8" fmla="*/ 19988 w 26107"/>
                <a:gd name="connsiteY8" fmla="*/ -5 h 13644"/>
                <a:gd name="connsiteX9" fmla="*/ 2843 w 26107"/>
                <a:gd name="connsiteY9" fmla="*/ 5900 h 13644"/>
                <a:gd name="connsiteX10" fmla="*/ 938 w 26107"/>
                <a:gd name="connsiteY10" fmla="*/ 7424 h 13644"/>
                <a:gd name="connsiteX11" fmla="*/ 4082 w 26107"/>
                <a:gd name="connsiteY11" fmla="*/ 13425 h 1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07" h="13644">
                  <a:moveTo>
                    <a:pt x="4082" y="13425"/>
                  </a:moveTo>
                  <a:cubicBezTo>
                    <a:pt x="5977" y="13625"/>
                    <a:pt x="7873" y="13111"/>
                    <a:pt x="9416" y="11996"/>
                  </a:cubicBezTo>
                  <a:cubicBezTo>
                    <a:pt x="10330" y="11187"/>
                    <a:pt x="11283" y="10415"/>
                    <a:pt x="12273" y="9710"/>
                  </a:cubicBezTo>
                  <a:cubicBezTo>
                    <a:pt x="15207" y="7805"/>
                    <a:pt x="18426" y="6358"/>
                    <a:pt x="21798" y="5424"/>
                  </a:cubicBezTo>
                  <a:cubicBezTo>
                    <a:pt x="22455" y="5196"/>
                    <a:pt x="23093" y="4910"/>
                    <a:pt x="23703" y="4567"/>
                  </a:cubicBezTo>
                  <a:cubicBezTo>
                    <a:pt x="24275" y="4567"/>
                    <a:pt x="24656" y="3710"/>
                    <a:pt x="25132" y="3329"/>
                  </a:cubicBezTo>
                  <a:cubicBezTo>
                    <a:pt x="25656" y="2938"/>
                    <a:pt x="25999" y="2357"/>
                    <a:pt x="26084" y="1709"/>
                  </a:cubicBezTo>
                  <a:cubicBezTo>
                    <a:pt x="26084" y="757"/>
                    <a:pt x="25132" y="185"/>
                    <a:pt x="24179" y="-5"/>
                  </a:cubicBezTo>
                  <a:cubicBezTo>
                    <a:pt x="22789" y="-234"/>
                    <a:pt x="21379" y="-234"/>
                    <a:pt x="19988" y="-5"/>
                  </a:cubicBezTo>
                  <a:cubicBezTo>
                    <a:pt x="13978" y="986"/>
                    <a:pt x="8187" y="2976"/>
                    <a:pt x="2843" y="5900"/>
                  </a:cubicBezTo>
                  <a:cubicBezTo>
                    <a:pt x="2091" y="6243"/>
                    <a:pt x="1443" y="6767"/>
                    <a:pt x="938" y="7424"/>
                  </a:cubicBezTo>
                  <a:cubicBezTo>
                    <a:pt x="-1538" y="10091"/>
                    <a:pt x="1224" y="12949"/>
                    <a:pt x="4082" y="13425"/>
                  </a:cubicBezTo>
                  <a:close/>
                </a:path>
              </a:pathLst>
            </a:custGeom>
            <a:solidFill>
              <a:srgbClr val="9E489B"/>
            </a:solidFill>
            <a:ln w="9525" cap="flat">
              <a:noFill/>
              <a:prstDash val="solid"/>
              <a:miter/>
            </a:ln>
          </p:spPr>
          <p:txBody>
            <a:bodyPr rtlCol="0" anchor="ctr"/>
            <a:lstStyle/>
            <a:p>
              <a:endParaRPr lang="en-IN"/>
            </a:p>
          </p:txBody>
        </p:sp>
        <p:sp>
          <p:nvSpPr>
            <p:cNvPr id="545" name="Freeform: Shape 544">
              <a:extLst>
                <a:ext uri="{FF2B5EF4-FFF2-40B4-BE49-F238E27FC236}">
                  <a16:creationId xmlns:a16="http://schemas.microsoft.com/office/drawing/2014/main" xmlns="" id="{FAAB1C5C-B6F0-0A5A-9EB0-1C96445FC6CE}"/>
                </a:ext>
              </a:extLst>
            </p:cNvPr>
            <p:cNvSpPr/>
            <p:nvPr/>
          </p:nvSpPr>
          <p:spPr>
            <a:xfrm>
              <a:off x="3783156" y="1578483"/>
              <a:ext cx="22843" cy="15723"/>
            </a:xfrm>
            <a:custGeom>
              <a:avLst/>
              <a:gdLst>
                <a:gd name="connsiteX0" fmla="*/ 1675 w 22843"/>
                <a:gd name="connsiteY0" fmla="*/ 15063 h 15723"/>
                <a:gd name="connsiteX1" fmla="*/ 3675 w 22843"/>
                <a:gd name="connsiteY1" fmla="*/ 15540 h 15723"/>
                <a:gd name="connsiteX2" fmla="*/ 7580 w 22843"/>
                <a:gd name="connsiteY2" fmla="*/ 14397 h 15723"/>
                <a:gd name="connsiteX3" fmla="*/ 9866 w 22843"/>
                <a:gd name="connsiteY3" fmla="*/ 11253 h 15723"/>
                <a:gd name="connsiteX4" fmla="*/ 13295 w 22843"/>
                <a:gd name="connsiteY4" fmla="*/ 6777 h 15723"/>
                <a:gd name="connsiteX5" fmla="*/ 17486 w 22843"/>
                <a:gd name="connsiteY5" fmla="*/ 2395 h 15723"/>
                <a:gd name="connsiteX6" fmla="*/ 22820 w 22843"/>
                <a:gd name="connsiteY6" fmla="*/ -177 h 15723"/>
                <a:gd name="connsiteX7" fmla="*/ 19677 w 22843"/>
                <a:gd name="connsiteY7" fmla="*/ -177 h 15723"/>
                <a:gd name="connsiteX8" fmla="*/ 11390 w 22843"/>
                <a:gd name="connsiteY8" fmla="*/ 1443 h 15723"/>
                <a:gd name="connsiteX9" fmla="*/ 8914 w 22843"/>
                <a:gd name="connsiteY9" fmla="*/ 2300 h 15723"/>
                <a:gd name="connsiteX10" fmla="*/ 6247 w 22843"/>
                <a:gd name="connsiteY10" fmla="*/ 3919 h 15723"/>
                <a:gd name="connsiteX11" fmla="*/ 3961 w 22843"/>
                <a:gd name="connsiteY11" fmla="*/ 5538 h 15723"/>
                <a:gd name="connsiteX12" fmla="*/ 55 w 22843"/>
                <a:gd name="connsiteY12" fmla="*/ 9729 h 15723"/>
                <a:gd name="connsiteX13" fmla="*/ 1675 w 22843"/>
                <a:gd name="connsiteY13" fmla="*/ 15063 h 1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43" h="15723">
                  <a:moveTo>
                    <a:pt x="1675" y="15063"/>
                  </a:moveTo>
                  <a:cubicBezTo>
                    <a:pt x="2284" y="15416"/>
                    <a:pt x="2980" y="15578"/>
                    <a:pt x="3675" y="15540"/>
                  </a:cubicBezTo>
                  <a:cubicBezTo>
                    <a:pt x="5065" y="15606"/>
                    <a:pt x="6437" y="15197"/>
                    <a:pt x="7580" y="14397"/>
                  </a:cubicBezTo>
                  <a:cubicBezTo>
                    <a:pt x="8533" y="13501"/>
                    <a:pt x="9304" y="12434"/>
                    <a:pt x="9866" y="11253"/>
                  </a:cubicBezTo>
                  <a:cubicBezTo>
                    <a:pt x="10933" y="9701"/>
                    <a:pt x="12076" y="8205"/>
                    <a:pt x="13295" y="6777"/>
                  </a:cubicBezTo>
                  <a:cubicBezTo>
                    <a:pt x="14543" y="5176"/>
                    <a:pt x="15943" y="3710"/>
                    <a:pt x="17486" y="2395"/>
                  </a:cubicBezTo>
                  <a:cubicBezTo>
                    <a:pt x="18972" y="1043"/>
                    <a:pt x="20829" y="147"/>
                    <a:pt x="22820" y="-177"/>
                  </a:cubicBezTo>
                  <a:cubicBezTo>
                    <a:pt x="21772" y="-177"/>
                    <a:pt x="20725" y="-177"/>
                    <a:pt x="19677" y="-177"/>
                  </a:cubicBezTo>
                  <a:cubicBezTo>
                    <a:pt x="16857" y="23"/>
                    <a:pt x="14076" y="566"/>
                    <a:pt x="11390" y="1443"/>
                  </a:cubicBezTo>
                  <a:cubicBezTo>
                    <a:pt x="10542" y="1671"/>
                    <a:pt x="9714" y="1957"/>
                    <a:pt x="8914" y="2300"/>
                  </a:cubicBezTo>
                  <a:cubicBezTo>
                    <a:pt x="7990" y="2786"/>
                    <a:pt x="7104" y="3329"/>
                    <a:pt x="6247" y="3919"/>
                  </a:cubicBezTo>
                  <a:lnTo>
                    <a:pt x="3961" y="5538"/>
                  </a:lnTo>
                  <a:cubicBezTo>
                    <a:pt x="2532" y="6491"/>
                    <a:pt x="436" y="7920"/>
                    <a:pt x="55" y="9729"/>
                  </a:cubicBezTo>
                  <a:cubicBezTo>
                    <a:pt x="-249" y="11663"/>
                    <a:pt x="341" y="13625"/>
                    <a:pt x="1675" y="15063"/>
                  </a:cubicBezTo>
                  <a:close/>
                </a:path>
              </a:pathLst>
            </a:custGeom>
            <a:solidFill>
              <a:srgbClr val="9E489B"/>
            </a:solidFill>
            <a:ln w="9525" cap="flat">
              <a:noFill/>
              <a:prstDash val="solid"/>
              <a:miter/>
            </a:ln>
          </p:spPr>
          <p:txBody>
            <a:bodyPr rtlCol="0" anchor="ctr"/>
            <a:lstStyle/>
            <a:p>
              <a:endParaRPr lang="en-IN"/>
            </a:p>
          </p:txBody>
        </p:sp>
        <p:sp>
          <p:nvSpPr>
            <p:cNvPr id="546" name="Freeform: Shape 545">
              <a:extLst>
                <a:ext uri="{FF2B5EF4-FFF2-40B4-BE49-F238E27FC236}">
                  <a16:creationId xmlns:a16="http://schemas.microsoft.com/office/drawing/2014/main" xmlns="" id="{4A198A71-91E0-7A5F-6869-6BDA2A875FC8}"/>
                </a:ext>
              </a:extLst>
            </p:cNvPr>
            <p:cNvSpPr/>
            <p:nvPr/>
          </p:nvSpPr>
          <p:spPr>
            <a:xfrm>
              <a:off x="3801689" y="1532857"/>
              <a:ext cx="24143" cy="21907"/>
            </a:xfrm>
            <a:custGeom>
              <a:avLst/>
              <a:gdLst>
                <a:gd name="connsiteX0" fmla="*/ 10764 w 24143"/>
                <a:gd name="connsiteY0" fmla="*/ 13825 h 21907"/>
                <a:gd name="connsiteX1" fmla="*/ 15622 w 24143"/>
                <a:gd name="connsiteY1" fmla="*/ 11730 h 21907"/>
                <a:gd name="connsiteX2" fmla="*/ 18670 w 24143"/>
                <a:gd name="connsiteY2" fmla="*/ 10301 h 21907"/>
                <a:gd name="connsiteX3" fmla="*/ 23242 w 24143"/>
                <a:gd name="connsiteY3" fmla="*/ 6777 h 21907"/>
                <a:gd name="connsiteX4" fmla="*/ 23242 w 24143"/>
                <a:gd name="connsiteY4" fmla="*/ 1443 h 21907"/>
                <a:gd name="connsiteX5" fmla="*/ 19908 w 24143"/>
                <a:gd name="connsiteY5" fmla="*/ -176 h 21907"/>
                <a:gd name="connsiteX6" fmla="*/ 16193 w 24143"/>
                <a:gd name="connsiteY6" fmla="*/ 491 h 21907"/>
                <a:gd name="connsiteX7" fmla="*/ 9145 w 24143"/>
                <a:gd name="connsiteY7" fmla="*/ 4681 h 21907"/>
                <a:gd name="connsiteX8" fmla="*/ 191 w 24143"/>
                <a:gd name="connsiteY8" fmla="*/ 18683 h 21907"/>
                <a:gd name="connsiteX9" fmla="*/ 191 w 24143"/>
                <a:gd name="connsiteY9" fmla="*/ 21731 h 21907"/>
                <a:gd name="connsiteX10" fmla="*/ 4668 w 24143"/>
                <a:gd name="connsiteY10" fmla="*/ 17826 h 21907"/>
                <a:gd name="connsiteX11" fmla="*/ 10764 w 24143"/>
                <a:gd name="connsiteY11" fmla="*/ 13825 h 21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43" h="21907">
                  <a:moveTo>
                    <a:pt x="10764" y="13825"/>
                  </a:moveTo>
                  <a:cubicBezTo>
                    <a:pt x="12288" y="13063"/>
                    <a:pt x="14002" y="12492"/>
                    <a:pt x="15622" y="11730"/>
                  </a:cubicBezTo>
                  <a:cubicBezTo>
                    <a:pt x="17241" y="10968"/>
                    <a:pt x="17622" y="10777"/>
                    <a:pt x="18670" y="10301"/>
                  </a:cubicBezTo>
                  <a:cubicBezTo>
                    <a:pt x="20441" y="9492"/>
                    <a:pt x="22003" y="8282"/>
                    <a:pt x="23242" y="6777"/>
                  </a:cubicBezTo>
                  <a:cubicBezTo>
                    <a:pt x="24413" y="5196"/>
                    <a:pt x="24413" y="3024"/>
                    <a:pt x="23242" y="1443"/>
                  </a:cubicBezTo>
                  <a:cubicBezTo>
                    <a:pt x="22423" y="433"/>
                    <a:pt x="21203" y="-157"/>
                    <a:pt x="19908" y="-176"/>
                  </a:cubicBezTo>
                  <a:cubicBezTo>
                    <a:pt x="18641" y="-186"/>
                    <a:pt x="17374" y="43"/>
                    <a:pt x="16193" y="491"/>
                  </a:cubicBezTo>
                  <a:cubicBezTo>
                    <a:pt x="13536" y="1291"/>
                    <a:pt x="11116" y="2729"/>
                    <a:pt x="9145" y="4681"/>
                  </a:cubicBezTo>
                  <a:cubicBezTo>
                    <a:pt x="4839" y="8358"/>
                    <a:pt x="1725" y="13235"/>
                    <a:pt x="191" y="18683"/>
                  </a:cubicBezTo>
                  <a:cubicBezTo>
                    <a:pt x="-95" y="19683"/>
                    <a:pt x="-95" y="20731"/>
                    <a:pt x="191" y="21731"/>
                  </a:cubicBezTo>
                  <a:cubicBezTo>
                    <a:pt x="1915" y="20722"/>
                    <a:pt x="3430" y="19398"/>
                    <a:pt x="4668" y="17826"/>
                  </a:cubicBezTo>
                  <a:cubicBezTo>
                    <a:pt x="6468" y="16169"/>
                    <a:pt x="8525" y="14816"/>
                    <a:pt x="10764" y="13825"/>
                  </a:cubicBezTo>
                  <a:close/>
                </a:path>
              </a:pathLst>
            </a:custGeom>
            <a:solidFill>
              <a:srgbClr val="9E489B"/>
            </a:solidFill>
            <a:ln w="9525" cap="flat">
              <a:noFill/>
              <a:prstDash val="solid"/>
              <a:miter/>
            </a:ln>
          </p:spPr>
          <p:txBody>
            <a:bodyPr rtlCol="0" anchor="ctr"/>
            <a:lstStyle/>
            <a:p>
              <a:endParaRPr lang="en-IN"/>
            </a:p>
          </p:txBody>
        </p:sp>
        <p:sp>
          <p:nvSpPr>
            <p:cNvPr id="547" name="Freeform: Shape 546">
              <a:extLst>
                <a:ext uri="{FF2B5EF4-FFF2-40B4-BE49-F238E27FC236}">
                  <a16:creationId xmlns:a16="http://schemas.microsoft.com/office/drawing/2014/main" xmlns="" id="{45A13713-2D84-6B33-FAC4-C2E5F98B869F}"/>
                </a:ext>
              </a:extLst>
            </p:cNvPr>
            <p:cNvSpPr/>
            <p:nvPr/>
          </p:nvSpPr>
          <p:spPr>
            <a:xfrm>
              <a:off x="3803141" y="1549824"/>
              <a:ext cx="25389" cy="11894"/>
            </a:xfrm>
            <a:custGeom>
              <a:avLst/>
              <a:gdLst>
                <a:gd name="connsiteX0" fmla="*/ 5978 w 25389"/>
                <a:gd name="connsiteY0" fmla="*/ 6384 h 11894"/>
                <a:gd name="connsiteX1" fmla="*/ 9407 w 25389"/>
                <a:gd name="connsiteY1" fmla="*/ 3717 h 11894"/>
                <a:gd name="connsiteX2" fmla="*/ 18932 w 25389"/>
                <a:gd name="connsiteY2" fmla="*/ 2 h 11894"/>
                <a:gd name="connsiteX3" fmla="*/ 22265 w 25389"/>
                <a:gd name="connsiteY3" fmla="*/ 2 h 11894"/>
                <a:gd name="connsiteX4" fmla="*/ 25123 w 25389"/>
                <a:gd name="connsiteY4" fmla="*/ 2193 h 11894"/>
                <a:gd name="connsiteX5" fmla="*/ 25123 w 25389"/>
                <a:gd name="connsiteY5" fmla="*/ 4003 h 11894"/>
                <a:gd name="connsiteX6" fmla="*/ 24266 w 25389"/>
                <a:gd name="connsiteY6" fmla="*/ 4860 h 11894"/>
                <a:gd name="connsiteX7" fmla="*/ 12169 w 25389"/>
                <a:gd name="connsiteY7" fmla="*/ 7908 h 11894"/>
                <a:gd name="connsiteX8" fmla="*/ 7311 w 25389"/>
                <a:gd name="connsiteY8" fmla="*/ 9337 h 11894"/>
                <a:gd name="connsiteX9" fmla="*/ 3501 w 25389"/>
                <a:gd name="connsiteY9" fmla="*/ 10575 h 11894"/>
                <a:gd name="connsiteX10" fmla="*/ -23 w 25389"/>
                <a:gd name="connsiteY10" fmla="*/ 11718 h 11894"/>
                <a:gd name="connsiteX11" fmla="*/ 5978 w 25389"/>
                <a:gd name="connsiteY11" fmla="*/ 6384 h 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89" h="11894">
                  <a:moveTo>
                    <a:pt x="5978" y="6384"/>
                  </a:moveTo>
                  <a:cubicBezTo>
                    <a:pt x="7121" y="5431"/>
                    <a:pt x="8168" y="4574"/>
                    <a:pt x="9407" y="3717"/>
                  </a:cubicBezTo>
                  <a:cubicBezTo>
                    <a:pt x="12369" y="1983"/>
                    <a:pt x="15579" y="735"/>
                    <a:pt x="18932" y="2"/>
                  </a:cubicBezTo>
                  <a:cubicBezTo>
                    <a:pt x="20027" y="-236"/>
                    <a:pt x="21170" y="-236"/>
                    <a:pt x="22265" y="2"/>
                  </a:cubicBezTo>
                  <a:cubicBezTo>
                    <a:pt x="23523" y="221"/>
                    <a:pt x="24580" y="1040"/>
                    <a:pt x="25123" y="2193"/>
                  </a:cubicBezTo>
                  <a:cubicBezTo>
                    <a:pt x="25447" y="2755"/>
                    <a:pt x="25447" y="3441"/>
                    <a:pt x="25123" y="4003"/>
                  </a:cubicBezTo>
                  <a:cubicBezTo>
                    <a:pt x="24913" y="4355"/>
                    <a:pt x="24618" y="4650"/>
                    <a:pt x="24266" y="4860"/>
                  </a:cubicBezTo>
                  <a:cubicBezTo>
                    <a:pt x="20437" y="6565"/>
                    <a:pt x="16351" y="7593"/>
                    <a:pt x="12169" y="7908"/>
                  </a:cubicBezTo>
                  <a:cubicBezTo>
                    <a:pt x="10512" y="8251"/>
                    <a:pt x="8892" y="8727"/>
                    <a:pt x="7311" y="9337"/>
                  </a:cubicBezTo>
                  <a:lnTo>
                    <a:pt x="3501" y="10575"/>
                  </a:lnTo>
                  <a:cubicBezTo>
                    <a:pt x="2377" y="11099"/>
                    <a:pt x="1196" y="11480"/>
                    <a:pt x="-23" y="11718"/>
                  </a:cubicBezTo>
                  <a:cubicBezTo>
                    <a:pt x="1758" y="9708"/>
                    <a:pt x="3768" y="7917"/>
                    <a:pt x="5978" y="6384"/>
                  </a:cubicBezTo>
                  <a:close/>
                </a:path>
              </a:pathLst>
            </a:custGeom>
            <a:solidFill>
              <a:srgbClr val="9E489B"/>
            </a:solidFill>
            <a:ln w="9525" cap="flat">
              <a:noFill/>
              <a:prstDash val="solid"/>
              <a:miter/>
            </a:ln>
          </p:spPr>
          <p:txBody>
            <a:bodyPr rtlCol="0" anchor="ctr"/>
            <a:lstStyle/>
            <a:p>
              <a:endParaRPr lang="en-IN"/>
            </a:p>
          </p:txBody>
        </p:sp>
        <p:sp>
          <p:nvSpPr>
            <p:cNvPr id="548" name="Freeform: Shape 547">
              <a:extLst>
                <a:ext uri="{FF2B5EF4-FFF2-40B4-BE49-F238E27FC236}">
                  <a16:creationId xmlns:a16="http://schemas.microsoft.com/office/drawing/2014/main" xmlns="" id="{60F56551-7CC5-3580-AAFD-073849E271E8}"/>
                </a:ext>
              </a:extLst>
            </p:cNvPr>
            <p:cNvSpPr/>
            <p:nvPr/>
          </p:nvSpPr>
          <p:spPr>
            <a:xfrm>
              <a:off x="3809077" y="1559163"/>
              <a:ext cx="25643" cy="9234"/>
            </a:xfrm>
            <a:custGeom>
              <a:avLst/>
              <a:gdLst>
                <a:gd name="connsiteX0" fmla="*/ 8900 w 25643"/>
                <a:gd name="connsiteY0" fmla="*/ 3236 h 9234"/>
                <a:gd name="connsiteX1" fmla="*/ 20521 w 25643"/>
                <a:gd name="connsiteY1" fmla="*/ 188 h 9234"/>
                <a:gd name="connsiteX2" fmla="*/ 23950 w 25643"/>
                <a:gd name="connsiteY2" fmla="*/ 188 h 9234"/>
                <a:gd name="connsiteX3" fmla="*/ 24997 w 25643"/>
                <a:gd name="connsiteY3" fmla="*/ 1426 h 9234"/>
                <a:gd name="connsiteX4" fmla="*/ 24483 w 25643"/>
                <a:gd name="connsiteY4" fmla="*/ 5569 h 9234"/>
                <a:gd name="connsiteX5" fmla="*/ 23950 w 25643"/>
                <a:gd name="connsiteY5" fmla="*/ 5903 h 9234"/>
                <a:gd name="connsiteX6" fmla="*/ 9567 w 25643"/>
                <a:gd name="connsiteY6" fmla="*/ 8951 h 9234"/>
                <a:gd name="connsiteX7" fmla="*/ 4995 w 25643"/>
                <a:gd name="connsiteY7" fmla="*/ 8951 h 9234"/>
                <a:gd name="connsiteX8" fmla="*/ 2614 w 25643"/>
                <a:gd name="connsiteY8" fmla="*/ 8951 h 9234"/>
                <a:gd name="connsiteX9" fmla="*/ 709 w 25643"/>
                <a:gd name="connsiteY9" fmla="*/ 8951 h 9234"/>
                <a:gd name="connsiteX10" fmla="*/ 4138 w 25643"/>
                <a:gd name="connsiteY10" fmla="*/ 4283 h 9234"/>
                <a:gd name="connsiteX11" fmla="*/ 8900 w 25643"/>
                <a:gd name="connsiteY11" fmla="*/ 3236 h 9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43" h="9234">
                  <a:moveTo>
                    <a:pt x="8900" y="3236"/>
                  </a:moveTo>
                  <a:cubicBezTo>
                    <a:pt x="12663" y="1845"/>
                    <a:pt x="16558" y="826"/>
                    <a:pt x="20521" y="188"/>
                  </a:cubicBezTo>
                  <a:cubicBezTo>
                    <a:pt x="21607" y="-298"/>
                    <a:pt x="22854" y="-298"/>
                    <a:pt x="23950" y="188"/>
                  </a:cubicBezTo>
                  <a:cubicBezTo>
                    <a:pt x="24416" y="483"/>
                    <a:pt x="24788" y="912"/>
                    <a:pt x="24997" y="1426"/>
                  </a:cubicBezTo>
                  <a:cubicBezTo>
                    <a:pt x="25998" y="2712"/>
                    <a:pt x="25769" y="4569"/>
                    <a:pt x="24483" y="5569"/>
                  </a:cubicBezTo>
                  <a:cubicBezTo>
                    <a:pt x="24321" y="5703"/>
                    <a:pt x="24140" y="5807"/>
                    <a:pt x="23950" y="5903"/>
                  </a:cubicBezTo>
                  <a:cubicBezTo>
                    <a:pt x="19483" y="8103"/>
                    <a:pt x="14539" y="9151"/>
                    <a:pt x="9567" y="8951"/>
                  </a:cubicBezTo>
                  <a:lnTo>
                    <a:pt x="4995" y="8951"/>
                  </a:lnTo>
                  <a:lnTo>
                    <a:pt x="2614" y="8951"/>
                  </a:lnTo>
                  <a:cubicBezTo>
                    <a:pt x="1985" y="9094"/>
                    <a:pt x="1337" y="9094"/>
                    <a:pt x="709" y="8951"/>
                  </a:cubicBezTo>
                  <a:cubicBezTo>
                    <a:pt x="-1958" y="7903"/>
                    <a:pt x="3471" y="4760"/>
                    <a:pt x="4138" y="4283"/>
                  </a:cubicBezTo>
                  <a:cubicBezTo>
                    <a:pt x="5700" y="3845"/>
                    <a:pt x="7291" y="3493"/>
                    <a:pt x="8900" y="3236"/>
                  </a:cubicBezTo>
                  <a:close/>
                </a:path>
              </a:pathLst>
            </a:custGeom>
            <a:solidFill>
              <a:srgbClr val="9E489B"/>
            </a:solidFill>
            <a:ln w="9525" cap="flat">
              <a:noFill/>
              <a:prstDash val="solid"/>
              <a:miter/>
            </a:ln>
          </p:spPr>
          <p:txBody>
            <a:bodyPr rtlCol="0" anchor="ctr"/>
            <a:lstStyle/>
            <a:p>
              <a:endParaRPr lang="en-IN"/>
            </a:p>
          </p:txBody>
        </p:sp>
        <p:sp>
          <p:nvSpPr>
            <p:cNvPr id="549" name="Freeform: Shape 548">
              <a:extLst>
                <a:ext uri="{FF2B5EF4-FFF2-40B4-BE49-F238E27FC236}">
                  <a16:creationId xmlns:a16="http://schemas.microsoft.com/office/drawing/2014/main" xmlns="" id="{72651525-480B-4DFC-E1AB-291ABD410736}"/>
                </a:ext>
              </a:extLst>
            </p:cNvPr>
            <p:cNvSpPr/>
            <p:nvPr/>
          </p:nvSpPr>
          <p:spPr>
            <a:xfrm>
              <a:off x="3810381" y="1570490"/>
              <a:ext cx="25486" cy="10360"/>
            </a:xfrm>
            <a:custGeom>
              <a:avLst/>
              <a:gdLst>
                <a:gd name="connsiteX0" fmla="*/ 9978 w 25486"/>
                <a:gd name="connsiteY0" fmla="*/ 291 h 10360"/>
                <a:gd name="connsiteX1" fmla="*/ 20646 w 25486"/>
                <a:gd name="connsiteY1" fmla="*/ 958 h 10360"/>
                <a:gd name="connsiteX2" fmla="*/ 24742 w 25486"/>
                <a:gd name="connsiteY2" fmla="*/ 3911 h 10360"/>
                <a:gd name="connsiteX3" fmla="*/ 24742 w 25486"/>
                <a:gd name="connsiteY3" fmla="*/ 8673 h 10360"/>
                <a:gd name="connsiteX4" fmla="*/ 19503 w 25486"/>
                <a:gd name="connsiteY4" fmla="*/ 9911 h 10360"/>
                <a:gd name="connsiteX5" fmla="*/ 14360 w 25486"/>
                <a:gd name="connsiteY5" fmla="*/ 7530 h 10360"/>
                <a:gd name="connsiteX6" fmla="*/ 12169 w 25486"/>
                <a:gd name="connsiteY6" fmla="*/ 6768 h 10360"/>
                <a:gd name="connsiteX7" fmla="*/ 6073 w 25486"/>
                <a:gd name="connsiteY7" fmla="*/ 5054 h 10360"/>
                <a:gd name="connsiteX8" fmla="*/ 2930 w 25486"/>
                <a:gd name="connsiteY8" fmla="*/ 4387 h 10360"/>
                <a:gd name="connsiteX9" fmla="*/ -23 w 25486"/>
                <a:gd name="connsiteY9" fmla="*/ 3720 h 10360"/>
                <a:gd name="connsiteX10" fmla="*/ 4835 w 25486"/>
                <a:gd name="connsiteY10" fmla="*/ 1720 h 10360"/>
                <a:gd name="connsiteX11" fmla="*/ 9978 w 25486"/>
                <a:gd name="connsiteY11" fmla="*/ 291 h 10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486" h="10360">
                  <a:moveTo>
                    <a:pt x="9978" y="291"/>
                  </a:moveTo>
                  <a:cubicBezTo>
                    <a:pt x="13521" y="-509"/>
                    <a:pt x="17227" y="-280"/>
                    <a:pt x="20646" y="958"/>
                  </a:cubicBezTo>
                  <a:cubicBezTo>
                    <a:pt x="22294" y="1472"/>
                    <a:pt x="23732" y="2511"/>
                    <a:pt x="24742" y="3911"/>
                  </a:cubicBezTo>
                  <a:cubicBezTo>
                    <a:pt x="25704" y="5349"/>
                    <a:pt x="25704" y="7235"/>
                    <a:pt x="24742" y="8673"/>
                  </a:cubicBezTo>
                  <a:cubicBezTo>
                    <a:pt x="23380" y="10064"/>
                    <a:pt x="21341" y="10540"/>
                    <a:pt x="19503" y="9911"/>
                  </a:cubicBezTo>
                  <a:cubicBezTo>
                    <a:pt x="17741" y="9216"/>
                    <a:pt x="16026" y="8416"/>
                    <a:pt x="14360" y="7530"/>
                  </a:cubicBezTo>
                  <a:lnTo>
                    <a:pt x="12169" y="6768"/>
                  </a:lnTo>
                  <a:lnTo>
                    <a:pt x="6073" y="5054"/>
                  </a:lnTo>
                  <a:lnTo>
                    <a:pt x="2930" y="4387"/>
                  </a:lnTo>
                  <a:cubicBezTo>
                    <a:pt x="2168" y="4387"/>
                    <a:pt x="453" y="4387"/>
                    <a:pt x="-23" y="3720"/>
                  </a:cubicBezTo>
                  <a:cubicBezTo>
                    <a:pt x="1520" y="2872"/>
                    <a:pt x="3149" y="2206"/>
                    <a:pt x="4835" y="1720"/>
                  </a:cubicBezTo>
                  <a:cubicBezTo>
                    <a:pt x="6521" y="1158"/>
                    <a:pt x="8245" y="682"/>
                    <a:pt x="9978" y="291"/>
                  </a:cubicBezTo>
                  <a:close/>
                </a:path>
              </a:pathLst>
            </a:custGeom>
            <a:solidFill>
              <a:srgbClr val="9E489B"/>
            </a:solidFill>
            <a:ln w="9525" cap="flat">
              <a:noFill/>
              <a:prstDash val="solid"/>
              <a:miter/>
            </a:ln>
          </p:spPr>
          <p:txBody>
            <a:bodyPr rtlCol="0" anchor="ctr"/>
            <a:lstStyle/>
            <a:p>
              <a:endParaRPr lang="en-IN"/>
            </a:p>
          </p:txBody>
        </p:sp>
        <p:sp>
          <p:nvSpPr>
            <p:cNvPr id="550" name="Freeform: Shape 549">
              <a:extLst>
                <a:ext uri="{FF2B5EF4-FFF2-40B4-BE49-F238E27FC236}">
                  <a16:creationId xmlns:a16="http://schemas.microsoft.com/office/drawing/2014/main" xmlns="" id="{17980449-3834-2CF6-3DC4-333F74A057C3}"/>
                </a:ext>
              </a:extLst>
            </p:cNvPr>
            <p:cNvSpPr/>
            <p:nvPr/>
          </p:nvSpPr>
          <p:spPr>
            <a:xfrm>
              <a:off x="3792569" y="1546815"/>
              <a:ext cx="20387" cy="35751"/>
            </a:xfrm>
            <a:custGeom>
              <a:avLst/>
              <a:gdLst>
                <a:gd name="connsiteX0" fmla="*/ 3120 w 20387"/>
                <a:gd name="connsiteY0" fmla="*/ 1201 h 35751"/>
                <a:gd name="connsiteX1" fmla="*/ 263 w 20387"/>
                <a:gd name="connsiteY1" fmla="*/ 3202 h 35751"/>
                <a:gd name="connsiteX2" fmla="*/ 263 w 20387"/>
                <a:gd name="connsiteY2" fmla="*/ 6535 h 35751"/>
                <a:gd name="connsiteX3" fmla="*/ 6835 w 20387"/>
                <a:gd name="connsiteY3" fmla="*/ 30062 h 35751"/>
                <a:gd name="connsiteX4" fmla="*/ 9883 w 20387"/>
                <a:gd name="connsiteY4" fmla="*/ 34729 h 35751"/>
                <a:gd name="connsiteX5" fmla="*/ 13883 w 20387"/>
                <a:gd name="connsiteY5" fmla="*/ 35491 h 35751"/>
                <a:gd name="connsiteX6" fmla="*/ 17789 w 20387"/>
                <a:gd name="connsiteY6" fmla="*/ 34348 h 35751"/>
                <a:gd name="connsiteX7" fmla="*/ 19598 w 20387"/>
                <a:gd name="connsiteY7" fmla="*/ 33300 h 35751"/>
                <a:gd name="connsiteX8" fmla="*/ 20360 w 20387"/>
                <a:gd name="connsiteY8" fmla="*/ 30919 h 35751"/>
                <a:gd name="connsiteX9" fmla="*/ 19789 w 20387"/>
                <a:gd name="connsiteY9" fmla="*/ 28348 h 35751"/>
                <a:gd name="connsiteX10" fmla="*/ 17312 w 20387"/>
                <a:gd name="connsiteY10" fmla="*/ 20632 h 35751"/>
                <a:gd name="connsiteX11" fmla="*/ 11502 w 20387"/>
                <a:gd name="connsiteY11" fmla="*/ 5487 h 35751"/>
                <a:gd name="connsiteX12" fmla="*/ 9025 w 20387"/>
                <a:gd name="connsiteY12" fmla="*/ 1011 h 35751"/>
                <a:gd name="connsiteX13" fmla="*/ 3120 w 20387"/>
                <a:gd name="connsiteY13" fmla="*/ 1201 h 3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387" h="35751">
                  <a:moveTo>
                    <a:pt x="3120" y="1201"/>
                  </a:moveTo>
                  <a:cubicBezTo>
                    <a:pt x="1949" y="1487"/>
                    <a:pt x="929" y="2201"/>
                    <a:pt x="263" y="3202"/>
                  </a:cubicBezTo>
                  <a:cubicBezTo>
                    <a:pt x="-118" y="4278"/>
                    <a:pt x="-118" y="5459"/>
                    <a:pt x="263" y="6535"/>
                  </a:cubicBezTo>
                  <a:cubicBezTo>
                    <a:pt x="1777" y="14546"/>
                    <a:pt x="3977" y="22423"/>
                    <a:pt x="6835" y="30062"/>
                  </a:cubicBezTo>
                  <a:cubicBezTo>
                    <a:pt x="7311" y="31910"/>
                    <a:pt x="8387" y="33548"/>
                    <a:pt x="9883" y="34729"/>
                  </a:cubicBezTo>
                  <a:cubicBezTo>
                    <a:pt x="11083" y="35453"/>
                    <a:pt x="12502" y="35729"/>
                    <a:pt x="13883" y="35491"/>
                  </a:cubicBezTo>
                  <a:cubicBezTo>
                    <a:pt x="15226" y="35253"/>
                    <a:pt x="16531" y="34872"/>
                    <a:pt x="17789" y="34348"/>
                  </a:cubicBezTo>
                  <a:cubicBezTo>
                    <a:pt x="18455" y="34120"/>
                    <a:pt x="19065" y="33758"/>
                    <a:pt x="19598" y="33300"/>
                  </a:cubicBezTo>
                  <a:cubicBezTo>
                    <a:pt x="20132" y="32624"/>
                    <a:pt x="20398" y="31777"/>
                    <a:pt x="20360" y="30919"/>
                  </a:cubicBezTo>
                  <a:cubicBezTo>
                    <a:pt x="20313" y="30033"/>
                    <a:pt x="20122" y="29167"/>
                    <a:pt x="19789" y="28348"/>
                  </a:cubicBezTo>
                  <a:lnTo>
                    <a:pt x="17312" y="20632"/>
                  </a:lnTo>
                  <a:cubicBezTo>
                    <a:pt x="15712" y="15460"/>
                    <a:pt x="13779" y="10402"/>
                    <a:pt x="11502" y="5487"/>
                  </a:cubicBezTo>
                  <a:cubicBezTo>
                    <a:pt x="10769" y="3944"/>
                    <a:pt x="9940" y="2449"/>
                    <a:pt x="9025" y="1011"/>
                  </a:cubicBezTo>
                  <a:cubicBezTo>
                    <a:pt x="7406" y="-1371"/>
                    <a:pt x="5025" y="439"/>
                    <a:pt x="3120" y="1201"/>
                  </a:cubicBezTo>
                  <a:close/>
                </a:path>
              </a:pathLst>
            </a:custGeom>
            <a:solidFill>
              <a:srgbClr val="04A9D3"/>
            </a:solidFill>
            <a:ln w="9525" cap="flat">
              <a:noFill/>
              <a:prstDash val="solid"/>
              <a:miter/>
            </a:ln>
          </p:spPr>
          <p:txBody>
            <a:bodyPr rtlCol="0" anchor="ctr"/>
            <a:lstStyle/>
            <a:p>
              <a:endParaRPr lang="en-IN"/>
            </a:p>
          </p:txBody>
        </p:sp>
        <p:sp>
          <p:nvSpPr>
            <p:cNvPr id="551" name="Freeform: Shape 550">
              <a:extLst>
                <a:ext uri="{FF2B5EF4-FFF2-40B4-BE49-F238E27FC236}">
                  <a16:creationId xmlns:a16="http://schemas.microsoft.com/office/drawing/2014/main" xmlns="" id="{86F418E4-DAC8-7B1A-849C-4947D1BD3475}"/>
                </a:ext>
              </a:extLst>
            </p:cNvPr>
            <p:cNvSpPr/>
            <p:nvPr/>
          </p:nvSpPr>
          <p:spPr>
            <a:xfrm>
              <a:off x="4101162" y="1538668"/>
              <a:ext cx="20971" cy="12477"/>
            </a:xfrm>
            <a:custGeom>
              <a:avLst/>
              <a:gdLst>
                <a:gd name="connsiteX0" fmla="*/ 470 w 20971"/>
                <a:gd name="connsiteY0" fmla="*/ 5729 h 12477"/>
                <a:gd name="connsiteX1" fmla="*/ 3137 w 20971"/>
                <a:gd name="connsiteY1" fmla="*/ 7729 h 12477"/>
                <a:gd name="connsiteX2" fmla="*/ 16662 w 20971"/>
                <a:gd name="connsiteY2" fmla="*/ 10777 h 12477"/>
                <a:gd name="connsiteX3" fmla="*/ 20949 w 20971"/>
                <a:gd name="connsiteY3" fmla="*/ 12301 h 12477"/>
                <a:gd name="connsiteX4" fmla="*/ 20949 w 20971"/>
                <a:gd name="connsiteY4" fmla="*/ 10682 h 12477"/>
                <a:gd name="connsiteX5" fmla="*/ 13233 w 20971"/>
                <a:gd name="connsiteY5" fmla="*/ 4205 h 12477"/>
                <a:gd name="connsiteX6" fmla="*/ 6090 w 20971"/>
                <a:gd name="connsiteY6" fmla="*/ 300 h 12477"/>
                <a:gd name="connsiteX7" fmla="*/ 3613 w 20971"/>
                <a:gd name="connsiteY7" fmla="*/ -177 h 12477"/>
                <a:gd name="connsiteX8" fmla="*/ -7 w 20971"/>
                <a:gd name="connsiteY8" fmla="*/ 4176 h 12477"/>
                <a:gd name="connsiteX9" fmla="*/ 470 w 20971"/>
                <a:gd name="connsiteY9" fmla="*/ 5729 h 1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71" h="12477">
                  <a:moveTo>
                    <a:pt x="470" y="5729"/>
                  </a:moveTo>
                  <a:cubicBezTo>
                    <a:pt x="1079" y="6700"/>
                    <a:pt x="2032" y="7415"/>
                    <a:pt x="3137" y="7729"/>
                  </a:cubicBezTo>
                  <a:cubicBezTo>
                    <a:pt x="7518" y="9348"/>
                    <a:pt x="12662" y="9158"/>
                    <a:pt x="16662" y="10777"/>
                  </a:cubicBezTo>
                  <a:cubicBezTo>
                    <a:pt x="18015" y="11463"/>
                    <a:pt x="19463" y="11977"/>
                    <a:pt x="20949" y="12301"/>
                  </a:cubicBezTo>
                  <a:cubicBezTo>
                    <a:pt x="20949" y="12301"/>
                    <a:pt x="20949" y="11158"/>
                    <a:pt x="20949" y="10682"/>
                  </a:cubicBezTo>
                  <a:cubicBezTo>
                    <a:pt x="18529" y="8348"/>
                    <a:pt x="15948" y="6186"/>
                    <a:pt x="13233" y="4205"/>
                  </a:cubicBezTo>
                  <a:cubicBezTo>
                    <a:pt x="11071" y="2538"/>
                    <a:pt x="8661" y="1224"/>
                    <a:pt x="6090" y="300"/>
                  </a:cubicBezTo>
                  <a:cubicBezTo>
                    <a:pt x="5299" y="-5"/>
                    <a:pt x="4461" y="-167"/>
                    <a:pt x="3613" y="-177"/>
                  </a:cubicBezTo>
                  <a:cubicBezTo>
                    <a:pt x="1413" y="23"/>
                    <a:pt x="-206" y="1976"/>
                    <a:pt x="-7" y="4176"/>
                  </a:cubicBezTo>
                  <a:cubicBezTo>
                    <a:pt x="41" y="4719"/>
                    <a:pt x="203" y="5253"/>
                    <a:pt x="470" y="5729"/>
                  </a:cubicBezTo>
                  <a:close/>
                </a:path>
              </a:pathLst>
            </a:custGeom>
            <a:solidFill>
              <a:srgbClr val="9E489B"/>
            </a:solidFill>
            <a:ln w="9525" cap="flat">
              <a:noFill/>
              <a:prstDash val="solid"/>
              <a:miter/>
            </a:ln>
          </p:spPr>
          <p:txBody>
            <a:bodyPr rtlCol="0" anchor="ctr"/>
            <a:lstStyle/>
            <a:p>
              <a:endParaRPr lang="en-IN"/>
            </a:p>
          </p:txBody>
        </p:sp>
        <p:sp>
          <p:nvSpPr>
            <p:cNvPr id="552" name="Freeform: Shape 551">
              <a:extLst>
                <a:ext uri="{FF2B5EF4-FFF2-40B4-BE49-F238E27FC236}">
                  <a16:creationId xmlns:a16="http://schemas.microsoft.com/office/drawing/2014/main" xmlns="" id="{C7D9874D-E4B9-B291-EE02-7C4D355A1BB6}"/>
                </a:ext>
              </a:extLst>
            </p:cNvPr>
            <p:cNvSpPr/>
            <p:nvPr/>
          </p:nvSpPr>
          <p:spPr>
            <a:xfrm>
              <a:off x="4093825" y="1547999"/>
              <a:ext cx="25653" cy="12566"/>
            </a:xfrm>
            <a:custGeom>
              <a:avLst/>
              <a:gdLst>
                <a:gd name="connsiteX0" fmla="*/ 663 w 25653"/>
                <a:gd name="connsiteY0" fmla="*/ 6018 h 12566"/>
                <a:gd name="connsiteX1" fmla="*/ 3902 w 25653"/>
                <a:gd name="connsiteY1" fmla="*/ 8018 h 12566"/>
                <a:gd name="connsiteX2" fmla="*/ 11807 w 25653"/>
                <a:gd name="connsiteY2" fmla="*/ 9542 h 12566"/>
                <a:gd name="connsiteX3" fmla="*/ 15236 w 25653"/>
                <a:gd name="connsiteY3" fmla="*/ 9542 h 12566"/>
                <a:gd name="connsiteX4" fmla="*/ 23523 w 25653"/>
                <a:gd name="connsiteY4" fmla="*/ 12304 h 12566"/>
                <a:gd name="connsiteX5" fmla="*/ 24761 w 25653"/>
                <a:gd name="connsiteY5" fmla="*/ 12304 h 12566"/>
                <a:gd name="connsiteX6" fmla="*/ 25619 w 25653"/>
                <a:gd name="connsiteY6" fmla="*/ 11447 h 12566"/>
                <a:gd name="connsiteX7" fmla="*/ 25142 w 25653"/>
                <a:gd name="connsiteY7" fmla="*/ 10876 h 12566"/>
                <a:gd name="connsiteX8" fmla="*/ 14950 w 25653"/>
                <a:gd name="connsiteY8" fmla="*/ 3351 h 12566"/>
                <a:gd name="connsiteX9" fmla="*/ 7330 w 25653"/>
                <a:gd name="connsiteY9" fmla="*/ 303 h 12566"/>
                <a:gd name="connsiteX10" fmla="*/ 3902 w 25653"/>
                <a:gd name="connsiteY10" fmla="*/ -173 h 12566"/>
                <a:gd name="connsiteX11" fmla="*/ 663 w 25653"/>
                <a:gd name="connsiteY11" fmla="*/ 6018 h 1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53" h="12566">
                  <a:moveTo>
                    <a:pt x="663" y="6018"/>
                  </a:moveTo>
                  <a:cubicBezTo>
                    <a:pt x="1520" y="6989"/>
                    <a:pt x="2644" y="7694"/>
                    <a:pt x="3902" y="8018"/>
                  </a:cubicBezTo>
                  <a:cubicBezTo>
                    <a:pt x="6464" y="8856"/>
                    <a:pt x="9121" y="9371"/>
                    <a:pt x="11807" y="9542"/>
                  </a:cubicBezTo>
                  <a:lnTo>
                    <a:pt x="15236" y="9542"/>
                  </a:lnTo>
                  <a:cubicBezTo>
                    <a:pt x="18179" y="9809"/>
                    <a:pt x="21008" y="10752"/>
                    <a:pt x="23523" y="12304"/>
                  </a:cubicBezTo>
                  <a:cubicBezTo>
                    <a:pt x="23923" y="12419"/>
                    <a:pt x="24351" y="12419"/>
                    <a:pt x="24761" y="12304"/>
                  </a:cubicBezTo>
                  <a:cubicBezTo>
                    <a:pt x="25237" y="12304"/>
                    <a:pt x="25714" y="12304"/>
                    <a:pt x="25619" y="11447"/>
                  </a:cubicBezTo>
                  <a:lnTo>
                    <a:pt x="25142" y="10876"/>
                  </a:lnTo>
                  <a:cubicBezTo>
                    <a:pt x="21999" y="8047"/>
                    <a:pt x="18579" y="5523"/>
                    <a:pt x="14950" y="3351"/>
                  </a:cubicBezTo>
                  <a:cubicBezTo>
                    <a:pt x="12560" y="1998"/>
                    <a:pt x="9997" y="979"/>
                    <a:pt x="7330" y="303"/>
                  </a:cubicBezTo>
                  <a:cubicBezTo>
                    <a:pt x="6226" y="-40"/>
                    <a:pt x="5063" y="-202"/>
                    <a:pt x="3902" y="-173"/>
                  </a:cubicBezTo>
                  <a:cubicBezTo>
                    <a:pt x="1139" y="779"/>
                    <a:pt x="-1242" y="3446"/>
                    <a:pt x="663" y="6018"/>
                  </a:cubicBezTo>
                  <a:close/>
                </a:path>
              </a:pathLst>
            </a:custGeom>
            <a:solidFill>
              <a:srgbClr val="9E489B"/>
            </a:solidFill>
            <a:ln w="9525" cap="flat">
              <a:noFill/>
              <a:prstDash val="solid"/>
              <a:miter/>
            </a:ln>
          </p:spPr>
          <p:txBody>
            <a:bodyPr rtlCol="0" anchor="ctr"/>
            <a:lstStyle/>
            <a:p>
              <a:endParaRPr lang="en-IN"/>
            </a:p>
          </p:txBody>
        </p:sp>
        <p:sp>
          <p:nvSpPr>
            <p:cNvPr id="553" name="Freeform: Shape 552">
              <a:extLst>
                <a:ext uri="{FF2B5EF4-FFF2-40B4-BE49-F238E27FC236}">
                  <a16:creationId xmlns:a16="http://schemas.microsoft.com/office/drawing/2014/main" xmlns="" id="{92006178-CDC2-4FA3-B693-AE388C61555B}"/>
                </a:ext>
              </a:extLst>
            </p:cNvPr>
            <p:cNvSpPr/>
            <p:nvPr/>
          </p:nvSpPr>
          <p:spPr>
            <a:xfrm>
              <a:off x="4093307" y="1559040"/>
              <a:ext cx="26276" cy="10370"/>
            </a:xfrm>
            <a:custGeom>
              <a:avLst/>
              <a:gdLst>
                <a:gd name="connsiteX0" fmla="*/ 1467 w 26276"/>
                <a:gd name="connsiteY0" fmla="*/ 6693 h 10370"/>
                <a:gd name="connsiteX1" fmla="*/ 6706 w 26276"/>
                <a:gd name="connsiteY1" fmla="*/ 8503 h 10370"/>
                <a:gd name="connsiteX2" fmla="*/ 10325 w 26276"/>
                <a:gd name="connsiteY2" fmla="*/ 8503 h 10370"/>
                <a:gd name="connsiteX3" fmla="*/ 20422 w 26276"/>
                <a:gd name="connsiteY3" fmla="*/ 10122 h 10370"/>
                <a:gd name="connsiteX4" fmla="*/ 22517 w 26276"/>
                <a:gd name="connsiteY4" fmla="*/ 10122 h 10370"/>
                <a:gd name="connsiteX5" fmla="*/ 24422 w 26276"/>
                <a:gd name="connsiteY5" fmla="*/ 10122 h 10370"/>
                <a:gd name="connsiteX6" fmla="*/ 26041 w 26276"/>
                <a:gd name="connsiteY6" fmla="*/ 9360 h 10370"/>
                <a:gd name="connsiteX7" fmla="*/ 25470 w 26276"/>
                <a:gd name="connsiteY7" fmla="*/ 6884 h 10370"/>
                <a:gd name="connsiteX8" fmla="*/ 21850 w 26276"/>
                <a:gd name="connsiteY8" fmla="*/ 4788 h 10370"/>
                <a:gd name="connsiteX9" fmla="*/ 4229 w 26276"/>
                <a:gd name="connsiteY9" fmla="*/ -69 h 10370"/>
                <a:gd name="connsiteX10" fmla="*/ 1848 w 26276"/>
                <a:gd name="connsiteY10" fmla="*/ -69 h 10370"/>
                <a:gd name="connsiteX11" fmla="*/ 1467 w 26276"/>
                <a:gd name="connsiteY11" fmla="*/ 6693 h 1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76" h="10370">
                  <a:moveTo>
                    <a:pt x="1467" y="6693"/>
                  </a:moveTo>
                  <a:cubicBezTo>
                    <a:pt x="2905" y="7970"/>
                    <a:pt x="4791" y="8617"/>
                    <a:pt x="6706" y="8503"/>
                  </a:cubicBezTo>
                  <a:cubicBezTo>
                    <a:pt x="7944" y="8503"/>
                    <a:pt x="9182" y="8503"/>
                    <a:pt x="10325" y="8503"/>
                  </a:cubicBezTo>
                  <a:cubicBezTo>
                    <a:pt x="13754" y="8570"/>
                    <a:pt x="17145" y="9113"/>
                    <a:pt x="20422" y="10122"/>
                  </a:cubicBezTo>
                  <a:cubicBezTo>
                    <a:pt x="21117" y="10218"/>
                    <a:pt x="21822" y="10218"/>
                    <a:pt x="22517" y="10122"/>
                  </a:cubicBezTo>
                  <a:lnTo>
                    <a:pt x="24422" y="10122"/>
                  </a:lnTo>
                  <a:cubicBezTo>
                    <a:pt x="25041" y="10084"/>
                    <a:pt x="25622" y="9818"/>
                    <a:pt x="26041" y="9360"/>
                  </a:cubicBezTo>
                  <a:cubicBezTo>
                    <a:pt x="26470" y="8503"/>
                    <a:pt x="26232" y="7465"/>
                    <a:pt x="25470" y="6884"/>
                  </a:cubicBezTo>
                  <a:cubicBezTo>
                    <a:pt x="24432" y="5922"/>
                    <a:pt x="23193" y="5207"/>
                    <a:pt x="21850" y="4788"/>
                  </a:cubicBezTo>
                  <a:cubicBezTo>
                    <a:pt x="16288" y="2188"/>
                    <a:pt x="10335" y="550"/>
                    <a:pt x="4229" y="-69"/>
                  </a:cubicBezTo>
                  <a:cubicBezTo>
                    <a:pt x="3438" y="-212"/>
                    <a:pt x="2638" y="-212"/>
                    <a:pt x="1848" y="-69"/>
                  </a:cubicBezTo>
                  <a:cubicBezTo>
                    <a:pt x="-915" y="1074"/>
                    <a:pt x="-248" y="4979"/>
                    <a:pt x="1467" y="6693"/>
                  </a:cubicBezTo>
                  <a:close/>
                </a:path>
              </a:pathLst>
            </a:custGeom>
            <a:solidFill>
              <a:srgbClr val="9E489B"/>
            </a:solidFill>
            <a:ln w="9525" cap="flat">
              <a:noFill/>
              <a:prstDash val="solid"/>
              <a:miter/>
            </a:ln>
          </p:spPr>
          <p:txBody>
            <a:bodyPr rtlCol="0" anchor="ctr"/>
            <a:lstStyle/>
            <a:p>
              <a:endParaRPr lang="en-IN"/>
            </a:p>
          </p:txBody>
        </p:sp>
        <p:sp>
          <p:nvSpPr>
            <p:cNvPr id="554" name="Freeform: Shape 553">
              <a:extLst>
                <a:ext uri="{FF2B5EF4-FFF2-40B4-BE49-F238E27FC236}">
                  <a16:creationId xmlns:a16="http://schemas.microsoft.com/office/drawing/2014/main" xmlns="" id="{C491953A-6A33-1C7F-50AA-8CF86216DF9B}"/>
                </a:ext>
              </a:extLst>
            </p:cNvPr>
            <p:cNvSpPr/>
            <p:nvPr/>
          </p:nvSpPr>
          <p:spPr>
            <a:xfrm>
              <a:off x="4093671" y="1572029"/>
              <a:ext cx="26176" cy="9406"/>
            </a:xfrm>
            <a:custGeom>
              <a:avLst/>
              <a:gdLst>
                <a:gd name="connsiteX0" fmla="*/ 55 w 26176"/>
                <a:gd name="connsiteY0" fmla="*/ 6467 h 9406"/>
                <a:gd name="connsiteX1" fmla="*/ 1388 w 26176"/>
                <a:gd name="connsiteY1" fmla="*/ 7896 h 9406"/>
                <a:gd name="connsiteX2" fmla="*/ 5293 w 26176"/>
                <a:gd name="connsiteY2" fmla="*/ 9229 h 9406"/>
                <a:gd name="connsiteX3" fmla="*/ 8913 w 26176"/>
                <a:gd name="connsiteY3" fmla="*/ 7896 h 9406"/>
                <a:gd name="connsiteX4" fmla="*/ 14342 w 26176"/>
                <a:gd name="connsiteY4" fmla="*/ 6086 h 9406"/>
                <a:gd name="connsiteX5" fmla="*/ 20248 w 26176"/>
                <a:gd name="connsiteY5" fmla="*/ 4753 h 9406"/>
                <a:gd name="connsiteX6" fmla="*/ 26153 w 26176"/>
                <a:gd name="connsiteY6" fmla="*/ 5705 h 9406"/>
                <a:gd name="connsiteX7" fmla="*/ 23391 w 26176"/>
                <a:gd name="connsiteY7" fmla="*/ 3895 h 9406"/>
                <a:gd name="connsiteX8" fmla="*/ 15676 w 26176"/>
                <a:gd name="connsiteY8" fmla="*/ 562 h 9406"/>
                <a:gd name="connsiteX9" fmla="*/ 13199 w 26176"/>
                <a:gd name="connsiteY9" fmla="*/ -105 h 9406"/>
                <a:gd name="connsiteX10" fmla="*/ 10056 w 26176"/>
                <a:gd name="connsiteY10" fmla="*/ -105 h 9406"/>
                <a:gd name="connsiteX11" fmla="*/ 7294 w 26176"/>
                <a:gd name="connsiteY11" fmla="*/ -105 h 9406"/>
                <a:gd name="connsiteX12" fmla="*/ 1674 w 26176"/>
                <a:gd name="connsiteY12" fmla="*/ 1228 h 9406"/>
                <a:gd name="connsiteX13" fmla="*/ 55 w 26176"/>
                <a:gd name="connsiteY13" fmla="*/ 6467 h 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9406">
                  <a:moveTo>
                    <a:pt x="55" y="6467"/>
                  </a:moveTo>
                  <a:cubicBezTo>
                    <a:pt x="340" y="7077"/>
                    <a:pt x="807" y="7572"/>
                    <a:pt x="1388" y="7896"/>
                  </a:cubicBezTo>
                  <a:cubicBezTo>
                    <a:pt x="2512" y="8744"/>
                    <a:pt x="3884" y="9210"/>
                    <a:pt x="5293" y="9229"/>
                  </a:cubicBezTo>
                  <a:cubicBezTo>
                    <a:pt x="6579" y="9039"/>
                    <a:pt x="7808" y="8582"/>
                    <a:pt x="8913" y="7896"/>
                  </a:cubicBezTo>
                  <a:cubicBezTo>
                    <a:pt x="10723" y="7134"/>
                    <a:pt x="12532" y="6658"/>
                    <a:pt x="14342" y="6086"/>
                  </a:cubicBezTo>
                  <a:cubicBezTo>
                    <a:pt x="16266" y="5448"/>
                    <a:pt x="18238" y="5000"/>
                    <a:pt x="20248" y="4753"/>
                  </a:cubicBezTo>
                  <a:cubicBezTo>
                    <a:pt x="22267" y="4486"/>
                    <a:pt x="24315" y="4819"/>
                    <a:pt x="26153" y="5705"/>
                  </a:cubicBezTo>
                  <a:cubicBezTo>
                    <a:pt x="25172" y="5191"/>
                    <a:pt x="24248" y="4581"/>
                    <a:pt x="23391" y="3895"/>
                  </a:cubicBezTo>
                  <a:cubicBezTo>
                    <a:pt x="20981" y="2438"/>
                    <a:pt x="18390" y="1314"/>
                    <a:pt x="15676" y="562"/>
                  </a:cubicBezTo>
                  <a:lnTo>
                    <a:pt x="13199" y="-105"/>
                  </a:lnTo>
                  <a:cubicBezTo>
                    <a:pt x="12151" y="-200"/>
                    <a:pt x="11104" y="-200"/>
                    <a:pt x="10056" y="-105"/>
                  </a:cubicBezTo>
                  <a:lnTo>
                    <a:pt x="7294" y="-105"/>
                  </a:lnTo>
                  <a:cubicBezTo>
                    <a:pt x="5322" y="-362"/>
                    <a:pt x="3322" y="114"/>
                    <a:pt x="1674" y="1228"/>
                  </a:cubicBezTo>
                  <a:cubicBezTo>
                    <a:pt x="350" y="2628"/>
                    <a:pt x="-250" y="4562"/>
                    <a:pt x="55" y="6467"/>
                  </a:cubicBezTo>
                  <a:close/>
                </a:path>
              </a:pathLst>
            </a:custGeom>
            <a:solidFill>
              <a:srgbClr val="9E489B"/>
            </a:solidFill>
            <a:ln w="9525" cap="flat">
              <a:noFill/>
              <a:prstDash val="solid"/>
              <a:miter/>
            </a:ln>
          </p:spPr>
          <p:txBody>
            <a:bodyPr rtlCol="0" anchor="ctr"/>
            <a:lstStyle/>
            <a:p>
              <a:endParaRPr lang="en-IN"/>
            </a:p>
          </p:txBody>
        </p:sp>
        <p:sp>
          <p:nvSpPr>
            <p:cNvPr id="555" name="Freeform: Shape 554">
              <a:extLst>
                <a:ext uri="{FF2B5EF4-FFF2-40B4-BE49-F238E27FC236}">
                  <a16:creationId xmlns:a16="http://schemas.microsoft.com/office/drawing/2014/main" xmlns="" id="{C240DD9F-38D3-4968-1E26-EDA04B2094E2}"/>
                </a:ext>
              </a:extLst>
            </p:cNvPr>
            <p:cNvSpPr/>
            <p:nvPr/>
          </p:nvSpPr>
          <p:spPr>
            <a:xfrm>
              <a:off x="4129658" y="1546693"/>
              <a:ext cx="30480" cy="10203"/>
            </a:xfrm>
            <a:custGeom>
              <a:avLst/>
              <a:gdLst>
                <a:gd name="connsiteX0" fmla="*/ 12931 w 30480"/>
                <a:gd name="connsiteY0" fmla="*/ 8182 h 10203"/>
                <a:gd name="connsiteX1" fmla="*/ 18075 w 30480"/>
                <a:gd name="connsiteY1" fmla="*/ 9229 h 10203"/>
                <a:gd name="connsiteX2" fmla="*/ 21503 w 30480"/>
                <a:gd name="connsiteY2" fmla="*/ 9706 h 10203"/>
                <a:gd name="connsiteX3" fmla="*/ 27218 w 30480"/>
                <a:gd name="connsiteY3" fmla="*/ 9706 h 10203"/>
                <a:gd name="connsiteX4" fmla="*/ 30457 w 30480"/>
                <a:gd name="connsiteY4" fmla="*/ 5324 h 10203"/>
                <a:gd name="connsiteX5" fmla="*/ 28647 w 30480"/>
                <a:gd name="connsiteY5" fmla="*/ 2181 h 10203"/>
                <a:gd name="connsiteX6" fmla="*/ 25123 w 30480"/>
                <a:gd name="connsiteY6" fmla="*/ 657 h 10203"/>
                <a:gd name="connsiteX7" fmla="*/ 20265 w 30480"/>
                <a:gd name="connsiteY7" fmla="*/ -105 h 10203"/>
                <a:gd name="connsiteX8" fmla="*/ 16931 w 30480"/>
                <a:gd name="connsiteY8" fmla="*/ -105 h 10203"/>
                <a:gd name="connsiteX9" fmla="*/ 1692 w 30480"/>
                <a:gd name="connsiteY9" fmla="*/ 6467 h 10203"/>
                <a:gd name="connsiteX10" fmla="*/ -23 w 30480"/>
                <a:gd name="connsiteY10" fmla="*/ 8944 h 10203"/>
                <a:gd name="connsiteX11" fmla="*/ 5883 w 30480"/>
                <a:gd name="connsiteY11" fmla="*/ 8277 h 10203"/>
                <a:gd name="connsiteX12" fmla="*/ 12931 w 30480"/>
                <a:gd name="connsiteY12" fmla="*/ 8182 h 10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 h="10203">
                  <a:moveTo>
                    <a:pt x="12931" y="8182"/>
                  </a:moveTo>
                  <a:lnTo>
                    <a:pt x="18075" y="9229"/>
                  </a:lnTo>
                  <a:lnTo>
                    <a:pt x="21503" y="9706"/>
                  </a:lnTo>
                  <a:cubicBezTo>
                    <a:pt x="23380" y="10134"/>
                    <a:pt x="25342" y="10134"/>
                    <a:pt x="27218" y="9706"/>
                  </a:cubicBezTo>
                  <a:cubicBezTo>
                    <a:pt x="29142" y="9115"/>
                    <a:pt x="30457" y="7334"/>
                    <a:pt x="30457" y="5324"/>
                  </a:cubicBezTo>
                  <a:cubicBezTo>
                    <a:pt x="30352" y="4057"/>
                    <a:pt x="29685" y="2905"/>
                    <a:pt x="28647" y="2181"/>
                  </a:cubicBezTo>
                  <a:cubicBezTo>
                    <a:pt x="27590" y="1438"/>
                    <a:pt x="26390" y="924"/>
                    <a:pt x="25123" y="657"/>
                  </a:cubicBezTo>
                  <a:cubicBezTo>
                    <a:pt x="23551" y="162"/>
                    <a:pt x="21913" y="-96"/>
                    <a:pt x="20265" y="-105"/>
                  </a:cubicBezTo>
                  <a:cubicBezTo>
                    <a:pt x="19160" y="-200"/>
                    <a:pt x="18036" y="-200"/>
                    <a:pt x="16931" y="-105"/>
                  </a:cubicBezTo>
                  <a:cubicBezTo>
                    <a:pt x="11302" y="476"/>
                    <a:pt x="5978" y="2762"/>
                    <a:pt x="1692" y="6467"/>
                  </a:cubicBezTo>
                  <a:cubicBezTo>
                    <a:pt x="901" y="7115"/>
                    <a:pt x="310" y="7972"/>
                    <a:pt x="-23" y="8944"/>
                  </a:cubicBezTo>
                  <a:cubicBezTo>
                    <a:pt x="1968" y="9058"/>
                    <a:pt x="3968" y="8829"/>
                    <a:pt x="5883" y="8277"/>
                  </a:cubicBezTo>
                  <a:cubicBezTo>
                    <a:pt x="8207" y="7867"/>
                    <a:pt x="10588" y="7829"/>
                    <a:pt x="12931" y="8182"/>
                  </a:cubicBezTo>
                  <a:close/>
                </a:path>
              </a:pathLst>
            </a:custGeom>
            <a:solidFill>
              <a:srgbClr val="9E489B"/>
            </a:solidFill>
            <a:ln w="9525" cap="flat">
              <a:noFill/>
              <a:prstDash val="solid"/>
              <a:miter/>
            </a:ln>
          </p:spPr>
          <p:txBody>
            <a:bodyPr rtlCol="0" anchor="ctr"/>
            <a:lstStyle/>
            <a:p>
              <a:endParaRPr lang="en-IN"/>
            </a:p>
          </p:txBody>
        </p:sp>
        <p:sp>
          <p:nvSpPr>
            <p:cNvPr id="556" name="Freeform: Shape 555">
              <a:extLst>
                <a:ext uri="{FF2B5EF4-FFF2-40B4-BE49-F238E27FC236}">
                  <a16:creationId xmlns:a16="http://schemas.microsoft.com/office/drawing/2014/main" xmlns="" id="{79520DD7-4A45-7879-70B2-2A9F29CAA3D6}"/>
                </a:ext>
              </a:extLst>
            </p:cNvPr>
            <p:cNvSpPr/>
            <p:nvPr/>
          </p:nvSpPr>
          <p:spPr>
            <a:xfrm>
              <a:off x="4126991" y="1561457"/>
              <a:ext cx="26113" cy="9132"/>
            </a:xfrm>
            <a:custGeom>
              <a:avLst/>
              <a:gdLst>
                <a:gd name="connsiteX0" fmla="*/ 7216 w 26113"/>
                <a:gd name="connsiteY0" fmla="*/ -105 h 9132"/>
                <a:gd name="connsiteX1" fmla="*/ 11597 w 26113"/>
                <a:gd name="connsiteY1" fmla="*/ -105 h 9132"/>
                <a:gd name="connsiteX2" fmla="*/ 21884 w 26113"/>
                <a:gd name="connsiteY2" fmla="*/ 2276 h 9132"/>
                <a:gd name="connsiteX3" fmla="*/ 24837 w 26113"/>
                <a:gd name="connsiteY3" fmla="*/ 3895 h 9132"/>
                <a:gd name="connsiteX4" fmla="*/ 26075 w 26113"/>
                <a:gd name="connsiteY4" fmla="*/ 7324 h 9132"/>
                <a:gd name="connsiteX5" fmla="*/ 25218 w 26113"/>
                <a:gd name="connsiteY5" fmla="*/ 8848 h 9132"/>
                <a:gd name="connsiteX6" fmla="*/ 23885 w 26113"/>
                <a:gd name="connsiteY6" fmla="*/ 8848 h 9132"/>
                <a:gd name="connsiteX7" fmla="*/ 12264 w 26113"/>
                <a:gd name="connsiteY7" fmla="*/ 4562 h 9132"/>
                <a:gd name="connsiteX8" fmla="*/ 7406 w 26113"/>
                <a:gd name="connsiteY8" fmla="*/ 3038 h 9132"/>
                <a:gd name="connsiteX9" fmla="*/ 3596 w 26113"/>
                <a:gd name="connsiteY9" fmla="*/ 1990 h 9132"/>
                <a:gd name="connsiteX10" fmla="*/ -23 w 26113"/>
                <a:gd name="connsiteY10" fmla="*/ 943 h 9132"/>
                <a:gd name="connsiteX11" fmla="*/ 7216 w 26113"/>
                <a:gd name="connsiteY11" fmla="*/ -105 h 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13" h="9132">
                  <a:moveTo>
                    <a:pt x="7216" y="-105"/>
                  </a:moveTo>
                  <a:cubicBezTo>
                    <a:pt x="8673" y="-200"/>
                    <a:pt x="10140" y="-200"/>
                    <a:pt x="11597" y="-105"/>
                  </a:cubicBezTo>
                  <a:cubicBezTo>
                    <a:pt x="15131" y="123"/>
                    <a:pt x="18608" y="924"/>
                    <a:pt x="21884" y="2276"/>
                  </a:cubicBezTo>
                  <a:cubicBezTo>
                    <a:pt x="22980" y="2590"/>
                    <a:pt x="23989" y="3143"/>
                    <a:pt x="24837" y="3895"/>
                  </a:cubicBezTo>
                  <a:cubicBezTo>
                    <a:pt x="25732" y="4800"/>
                    <a:pt x="26180" y="6058"/>
                    <a:pt x="26075" y="7324"/>
                  </a:cubicBezTo>
                  <a:cubicBezTo>
                    <a:pt x="25999" y="7924"/>
                    <a:pt x="25694" y="8477"/>
                    <a:pt x="25218" y="8848"/>
                  </a:cubicBezTo>
                  <a:cubicBezTo>
                    <a:pt x="24790" y="8991"/>
                    <a:pt x="24313" y="8991"/>
                    <a:pt x="23885" y="8848"/>
                  </a:cubicBezTo>
                  <a:cubicBezTo>
                    <a:pt x="19789" y="8125"/>
                    <a:pt x="15855" y="6667"/>
                    <a:pt x="12264" y="4562"/>
                  </a:cubicBezTo>
                  <a:cubicBezTo>
                    <a:pt x="10674" y="3972"/>
                    <a:pt x="9054" y="3457"/>
                    <a:pt x="7406" y="3038"/>
                  </a:cubicBezTo>
                  <a:lnTo>
                    <a:pt x="3596" y="1990"/>
                  </a:lnTo>
                  <a:cubicBezTo>
                    <a:pt x="2358" y="1752"/>
                    <a:pt x="1149" y="1400"/>
                    <a:pt x="-23" y="943"/>
                  </a:cubicBezTo>
                  <a:cubicBezTo>
                    <a:pt x="2330" y="257"/>
                    <a:pt x="4768" y="-96"/>
                    <a:pt x="7216" y="-105"/>
                  </a:cubicBezTo>
                  <a:close/>
                </a:path>
              </a:pathLst>
            </a:custGeom>
            <a:solidFill>
              <a:srgbClr val="9E489B"/>
            </a:solidFill>
            <a:ln w="9525" cap="flat">
              <a:noFill/>
              <a:prstDash val="solid"/>
              <a:miter/>
            </a:ln>
          </p:spPr>
          <p:txBody>
            <a:bodyPr rtlCol="0" anchor="ctr"/>
            <a:lstStyle/>
            <a:p>
              <a:endParaRPr lang="en-IN"/>
            </a:p>
          </p:txBody>
        </p:sp>
        <p:sp>
          <p:nvSpPr>
            <p:cNvPr id="557" name="Freeform: Shape 556">
              <a:extLst>
                <a:ext uri="{FF2B5EF4-FFF2-40B4-BE49-F238E27FC236}">
                  <a16:creationId xmlns:a16="http://schemas.microsoft.com/office/drawing/2014/main" xmlns="" id="{E6842FAC-7EBE-D34A-1AA4-1DBFDAEE1FE4}"/>
                </a:ext>
              </a:extLst>
            </p:cNvPr>
            <p:cNvSpPr/>
            <p:nvPr/>
          </p:nvSpPr>
          <p:spPr>
            <a:xfrm>
              <a:off x="4127107" y="1570347"/>
              <a:ext cx="25197" cy="11861"/>
            </a:xfrm>
            <a:custGeom>
              <a:avLst/>
              <a:gdLst>
                <a:gd name="connsiteX0" fmla="*/ 11006 w 25197"/>
                <a:gd name="connsiteY0" fmla="*/ 910 h 11861"/>
                <a:gd name="connsiteX1" fmla="*/ 22435 w 25197"/>
                <a:gd name="connsiteY1" fmla="*/ 4911 h 11861"/>
                <a:gd name="connsiteX2" fmla="*/ 25103 w 25197"/>
                <a:gd name="connsiteY2" fmla="*/ 7101 h 11861"/>
                <a:gd name="connsiteX3" fmla="*/ 25103 w 25197"/>
                <a:gd name="connsiteY3" fmla="*/ 8720 h 11861"/>
                <a:gd name="connsiteX4" fmla="*/ 23483 w 25197"/>
                <a:gd name="connsiteY4" fmla="*/ 11578 h 11861"/>
                <a:gd name="connsiteX5" fmla="*/ 21674 w 25197"/>
                <a:gd name="connsiteY5" fmla="*/ 11578 h 11861"/>
                <a:gd name="connsiteX6" fmla="*/ 8053 w 25197"/>
                <a:gd name="connsiteY6" fmla="*/ 5958 h 11861"/>
                <a:gd name="connsiteX7" fmla="*/ 4052 w 25197"/>
                <a:gd name="connsiteY7" fmla="*/ 3768 h 11861"/>
                <a:gd name="connsiteX8" fmla="*/ 1957 w 25197"/>
                <a:gd name="connsiteY8" fmla="*/ 2720 h 11861"/>
                <a:gd name="connsiteX9" fmla="*/ 242 w 25197"/>
                <a:gd name="connsiteY9" fmla="*/ 1767 h 11861"/>
                <a:gd name="connsiteX10" fmla="*/ 5672 w 25197"/>
                <a:gd name="connsiteY10" fmla="*/ -138 h 11861"/>
                <a:gd name="connsiteX11" fmla="*/ 11006 w 25197"/>
                <a:gd name="connsiteY11" fmla="*/ 910 h 1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97" h="11861">
                  <a:moveTo>
                    <a:pt x="11006" y="910"/>
                  </a:moveTo>
                  <a:cubicBezTo>
                    <a:pt x="14949" y="1843"/>
                    <a:pt x="18778" y="3186"/>
                    <a:pt x="22435" y="4911"/>
                  </a:cubicBezTo>
                  <a:cubicBezTo>
                    <a:pt x="23598" y="5225"/>
                    <a:pt x="24569" y="6025"/>
                    <a:pt x="25103" y="7101"/>
                  </a:cubicBezTo>
                  <a:cubicBezTo>
                    <a:pt x="25198" y="7635"/>
                    <a:pt x="25198" y="8187"/>
                    <a:pt x="25103" y="8720"/>
                  </a:cubicBezTo>
                  <a:cubicBezTo>
                    <a:pt x="25103" y="9892"/>
                    <a:pt x="24484" y="10978"/>
                    <a:pt x="23483" y="11578"/>
                  </a:cubicBezTo>
                  <a:cubicBezTo>
                    <a:pt x="22893" y="11721"/>
                    <a:pt x="22264" y="11721"/>
                    <a:pt x="21674" y="11578"/>
                  </a:cubicBezTo>
                  <a:cubicBezTo>
                    <a:pt x="16740" y="10873"/>
                    <a:pt x="12053" y="8940"/>
                    <a:pt x="8053" y="5958"/>
                  </a:cubicBezTo>
                  <a:lnTo>
                    <a:pt x="4052" y="3768"/>
                  </a:lnTo>
                  <a:lnTo>
                    <a:pt x="1957" y="2720"/>
                  </a:lnTo>
                  <a:cubicBezTo>
                    <a:pt x="1481" y="2720"/>
                    <a:pt x="528" y="2244"/>
                    <a:pt x="242" y="1767"/>
                  </a:cubicBezTo>
                  <a:cubicBezTo>
                    <a:pt x="-1377" y="-614"/>
                    <a:pt x="4909" y="-138"/>
                    <a:pt x="5672" y="-138"/>
                  </a:cubicBezTo>
                  <a:cubicBezTo>
                    <a:pt x="7481" y="43"/>
                    <a:pt x="9262" y="396"/>
                    <a:pt x="11006" y="910"/>
                  </a:cubicBezTo>
                  <a:close/>
                </a:path>
              </a:pathLst>
            </a:custGeom>
            <a:solidFill>
              <a:srgbClr val="9E489B"/>
            </a:solidFill>
            <a:ln w="9525" cap="flat">
              <a:noFill/>
              <a:prstDash val="solid"/>
              <a:miter/>
            </a:ln>
          </p:spPr>
          <p:txBody>
            <a:bodyPr rtlCol="0" anchor="ctr"/>
            <a:lstStyle/>
            <a:p>
              <a:endParaRPr lang="en-IN"/>
            </a:p>
          </p:txBody>
        </p:sp>
        <p:sp>
          <p:nvSpPr>
            <p:cNvPr id="558" name="Freeform: Shape 557">
              <a:extLst>
                <a:ext uri="{FF2B5EF4-FFF2-40B4-BE49-F238E27FC236}">
                  <a16:creationId xmlns:a16="http://schemas.microsoft.com/office/drawing/2014/main" xmlns="" id="{A1A8702F-0569-5C08-ACA2-3D34805F922E}"/>
                </a:ext>
              </a:extLst>
            </p:cNvPr>
            <p:cNvSpPr/>
            <p:nvPr/>
          </p:nvSpPr>
          <p:spPr>
            <a:xfrm>
              <a:off x="4125372" y="1576959"/>
              <a:ext cx="20290" cy="18005"/>
            </a:xfrm>
            <a:custGeom>
              <a:avLst/>
              <a:gdLst>
                <a:gd name="connsiteX0" fmla="*/ 10169 w 20290"/>
                <a:gd name="connsiteY0" fmla="*/ 2586 h 18005"/>
                <a:gd name="connsiteX1" fmla="*/ 18646 w 20290"/>
                <a:gd name="connsiteY1" fmla="*/ 9063 h 18005"/>
                <a:gd name="connsiteX2" fmla="*/ 20265 w 20290"/>
                <a:gd name="connsiteY2" fmla="*/ 13825 h 18005"/>
                <a:gd name="connsiteX3" fmla="*/ 17598 w 20290"/>
                <a:gd name="connsiteY3" fmla="*/ 17730 h 18005"/>
                <a:gd name="connsiteX4" fmla="*/ 12645 w 20290"/>
                <a:gd name="connsiteY4" fmla="*/ 15825 h 18005"/>
                <a:gd name="connsiteX5" fmla="*/ 9692 w 20290"/>
                <a:gd name="connsiteY5" fmla="*/ 11063 h 18005"/>
                <a:gd name="connsiteX6" fmla="*/ 8263 w 20290"/>
                <a:gd name="connsiteY6" fmla="*/ 9158 h 18005"/>
                <a:gd name="connsiteX7" fmla="*/ 4168 w 20290"/>
                <a:gd name="connsiteY7" fmla="*/ 4300 h 18005"/>
                <a:gd name="connsiteX8" fmla="*/ 1977 w 20290"/>
                <a:gd name="connsiteY8" fmla="*/ 2014 h 18005"/>
                <a:gd name="connsiteX9" fmla="*/ -23 w 20290"/>
                <a:gd name="connsiteY9" fmla="*/ -177 h 18005"/>
                <a:gd name="connsiteX10" fmla="*/ 5120 w 20290"/>
                <a:gd name="connsiteY10" fmla="*/ 871 h 18005"/>
                <a:gd name="connsiteX11" fmla="*/ 10169 w 20290"/>
                <a:gd name="connsiteY11" fmla="*/ 2586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290" h="18005">
                  <a:moveTo>
                    <a:pt x="10169" y="2586"/>
                  </a:moveTo>
                  <a:cubicBezTo>
                    <a:pt x="13521" y="3948"/>
                    <a:pt x="16446" y="6186"/>
                    <a:pt x="18646" y="9063"/>
                  </a:cubicBezTo>
                  <a:cubicBezTo>
                    <a:pt x="19684" y="10434"/>
                    <a:pt x="20255" y="12101"/>
                    <a:pt x="20265" y="13825"/>
                  </a:cubicBezTo>
                  <a:cubicBezTo>
                    <a:pt x="20322" y="15568"/>
                    <a:pt x="19246" y="17149"/>
                    <a:pt x="17598" y="17730"/>
                  </a:cubicBezTo>
                  <a:cubicBezTo>
                    <a:pt x="15721" y="18111"/>
                    <a:pt x="13788" y="17368"/>
                    <a:pt x="12645" y="15825"/>
                  </a:cubicBezTo>
                  <a:cubicBezTo>
                    <a:pt x="11569" y="14292"/>
                    <a:pt x="10587" y="12701"/>
                    <a:pt x="9692" y="11063"/>
                  </a:cubicBezTo>
                  <a:cubicBezTo>
                    <a:pt x="9273" y="10387"/>
                    <a:pt x="8797" y="9748"/>
                    <a:pt x="8263" y="9158"/>
                  </a:cubicBezTo>
                  <a:lnTo>
                    <a:pt x="4168" y="4300"/>
                  </a:lnTo>
                  <a:lnTo>
                    <a:pt x="1977" y="2014"/>
                  </a:lnTo>
                  <a:cubicBezTo>
                    <a:pt x="1977" y="1443"/>
                    <a:pt x="-23" y="490"/>
                    <a:pt x="-23" y="-177"/>
                  </a:cubicBezTo>
                  <a:cubicBezTo>
                    <a:pt x="1720" y="-15"/>
                    <a:pt x="3444" y="338"/>
                    <a:pt x="5120" y="871"/>
                  </a:cubicBezTo>
                  <a:cubicBezTo>
                    <a:pt x="6835" y="1357"/>
                    <a:pt x="8511" y="1928"/>
                    <a:pt x="10169" y="2586"/>
                  </a:cubicBezTo>
                  <a:close/>
                </a:path>
              </a:pathLst>
            </a:custGeom>
            <a:solidFill>
              <a:srgbClr val="9E489B"/>
            </a:solidFill>
            <a:ln w="9525" cap="flat">
              <a:noFill/>
              <a:prstDash val="solid"/>
              <a:miter/>
            </a:ln>
          </p:spPr>
          <p:txBody>
            <a:bodyPr rtlCol="0" anchor="ctr"/>
            <a:lstStyle/>
            <a:p>
              <a:endParaRPr lang="en-IN"/>
            </a:p>
          </p:txBody>
        </p:sp>
        <p:sp>
          <p:nvSpPr>
            <p:cNvPr id="559" name="Freeform: Shape 558">
              <a:extLst>
                <a:ext uri="{FF2B5EF4-FFF2-40B4-BE49-F238E27FC236}">
                  <a16:creationId xmlns:a16="http://schemas.microsoft.com/office/drawing/2014/main" xmlns="" id="{E69103F8-FF51-1291-D574-D56760C9C0B9}"/>
                </a:ext>
              </a:extLst>
            </p:cNvPr>
            <p:cNvSpPr/>
            <p:nvPr/>
          </p:nvSpPr>
          <p:spPr>
            <a:xfrm>
              <a:off x="4114145" y="1546574"/>
              <a:ext cx="18180" cy="35921"/>
            </a:xfrm>
            <a:custGeom>
              <a:avLst/>
              <a:gdLst>
                <a:gd name="connsiteX0" fmla="*/ 13681 w 18180"/>
                <a:gd name="connsiteY0" fmla="*/ 109 h 35921"/>
                <a:gd name="connsiteX1" fmla="*/ 10157 w 18180"/>
                <a:gd name="connsiteY1" fmla="*/ 109 h 35921"/>
                <a:gd name="connsiteX2" fmla="*/ 8156 w 18180"/>
                <a:gd name="connsiteY2" fmla="*/ 2776 h 35921"/>
                <a:gd name="connsiteX3" fmla="*/ 441 w 18180"/>
                <a:gd name="connsiteY3" fmla="*/ 26017 h 35921"/>
                <a:gd name="connsiteX4" fmla="*/ 441 w 18180"/>
                <a:gd name="connsiteY4" fmla="*/ 31542 h 35921"/>
                <a:gd name="connsiteX5" fmla="*/ 3299 w 18180"/>
                <a:gd name="connsiteY5" fmla="*/ 34399 h 35921"/>
                <a:gd name="connsiteX6" fmla="*/ 7204 w 18180"/>
                <a:gd name="connsiteY6" fmla="*/ 35637 h 35921"/>
                <a:gd name="connsiteX7" fmla="*/ 9204 w 18180"/>
                <a:gd name="connsiteY7" fmla="*/ 35637 h 35921"/>
                <a:gd name="connsiteX8" fmla="*/ 11300 w 18180"/>
                <a:gd name="connsiteY8" fmla="*/ 34018 h 35921"/>
                <a:gd name="connsiteX9" fmla="*/ 12157 w 18180"/>
                <a:gd name="connsiteY9" fmla="*/ 31542 h 35921"/>
                <a:gd name="connsiteX10" fmla="*/ 14443 w 18180"/>
                <a:gd name="connsiteY10" fmla="*/ 23826 h 35921"/>
                <a:gd name="connsiteX11" fmla="*/ 18158 w 18180"/>
                <a:gd name="connsiteY11" fmla="*/ 8110 h 35921"/>
                <a:gd name="connsiteX12" fmla="*/ 18158 w 18180"/>
                <a:gd name="connsiteY12" fmla="*/ 2967 h 35921"/>
                <a:gd name="connsiteX13" fmla="*/ 13681 w 18180"/>
                <a:gd name="connsiteY13" fmla="*/ 109 h 35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0" h="35921">
                  <a:moveTo>
                    <a:pt x="13681" y="109"/>
                  </a:moveTo>
                  <a:cubicBezTo>
                    <a:pt x="12538" y="-272"/>
                    <a:pt x="11300" y="-272"/>
                    <a:pt x="10157" y="109"/>
                  </a:cubicBezTo>
                  <a:cubicBezTo>
                    <a:pt x="9214" y="757"/>
                    <a:pt x="8518" y="1690"/>
                    <a:pt x="8156" y="2776"/>
                  </a:cubicBezTo>
                  <a:cubicBezTo>
                    <a:pt x="4918" y="10282"/>
                    <a:pt x="2337" y="18064"/>
                    <a:pt x="441" y="26017"/>
                  </a:cubicBezTo>
                  <a:cubicBezTo>
                    <a:pt x="-178" y="27808"/>
                    <a:pt x="-178" y="29751"/>
                    <a:pt x="441" y="31542"/>
                  </a:cubicBezTo>
                  <a:cubicBezTo>
                    <a:pt x="1032" y="32799"/>
                    <a:pt x="2041" y="33809"/>
                    <a:pt x="3299" y="34399"/>
                  </a:cubicBezTo>
                  <a:cubicBezTo>
                    <a:pt x="4556" y="34952"/>
                    <a:pt x="5861" y="35371"/>
                    <a:pt x="7204" y="35637"/>
                  </a:cubicBezTo>
                  <a:cubicBezTo>
                    <a:pt x="7861" y="35780"/>
                    <a:pt x="8547" y="35780"/>
                    <a:pt x="9204" y="35637"/>
                  </a:cubicBezTo>
                  <a:cubicBezTo>
                    <a:pt x="10090" y="35390"/>
                    <a:pt x="10843" y="34809"/>
                    <a:pt x="11300" y="34018"/>
                  </a:cubicBezTo>
                  <a:cubicBezTo>
                    <a:pt x="11681" y="33228"/>
                    <a:pt x="11976" y="32399"/>
                    <a:pt x="12157" y="31542"/>
                  </a:cubicBezTo>
                  <a:lnTo>
                    <a:pt x="14443" y="23826"/>
                  </a:lnTo>
                  <a:cubicBezTo>
                    <a:pt x="16053" y="18683"/>
                    <a:pt x="17291" y="13435"/>
                    <a:pt x="18158" y="8110"/>
                  </a:cubicBezTo>
                  <a:cubicBezTo>
                    <a:pt x="18158" y="6396"/>
                    <a:pt x="18158" y="4681"/>
                    <a:pt x="18158" y="2967"/>
                  </a:cubicBezTo>
                  <a:cubicBezTo>
                    <a:pt x="18158" y="1252"/>
                    <a:pt x="15681" y="681"/>
                    <a:pt x="13681" y="109"/>
                  </a:cubicBezTo>
                  <a:close/>
                </a:path>
              </a:pathLst>
            </a:custGeom>
            <a:solidFill>
              <a:srgbClr val="04A9D3"/>
            </a:solidFill>
            <a:ln w="9525" cap="flat">
              <a:noFill/>
              <a:prstDash val="solid"/>
              <a:miter/>
            </a:ln>
          </p:spPr>
          <p:txBody>
            <a:bodyPr rtlCol="0" anchor="ctr"/>
            <a:lstStyle/>
            <a:p>
              <a:endParaRPr lang="en-IN"/>
            </a:p>
          </p:txBody>
        </p:sp>
        <p:sp>
          <p:nvSpPr>
            <p:cNvPr id="560" name="Freeform: Shape 559">
              <a:extLst>
                <a:ext uri="{FF2B5EF4-FFF2-40B4-BE49-F238E27FC236}">
                  <a16:creationId xmlns:a16="http://schemas.microsoft.com/office/drawing/2014/main" xmlns="" id="{63D50B30-47E7-2DCE-888E-DA1449A2A7CC}"/>
                </a:ext>
              </a:extLst>
            </p:cNvPr>
            <p:cNvSpPr/>
            <p:nvPr/>
          </p:nvSpPr>
          <p:spPr>
            <a:xfrm>
              <a:off x="4491901" y="1556754"/>
              <a:ext cx="21805" cy="10298"/>
            </a:xfrm>
            <a:custGeom>
              <a:avLst/>
              <a:gdLst>
                <a:gd name="connsiteX0" fmla="*/ 637 w 21805"/>
                <a:gd name="connsiteY0" fmla="*/ 5931 h 10298"/>
                <a:gd name="connsiteX1" fmla="*/ 3589 w 21805"/>
                <a:gd name="connsiteY1" fmla="*/ 7551 h 10298"/>
                <a:gd name="connsiteX2" fmla="*/ 17305 w 21805"/>
                <a:gd name="connsiteY2" fmla="*/ 9170 h 10298"/>
                <a:gd name="connsiteX3" fmla="*/ 21782 w 21805"/>
                <a:gd name="connsiteY3" fmla="*/ 10122 h 10298"/>
                <a:gd name="connsiteX4" fmla="*/ 21115 w 21805"/>
                <a:gd name="connsiteY4" fmla="*/ 8598 h 10298"/>
                <a:gd name="connsiteX5" fmla="*/ 12829 w 21805"/>
                <a:gd name="connsiteY5" fmla="*/ 2978 h 10298"/>
                <a:gd name="connsiteX6" fmla="*/ 5209 w 21805"/>
                <a:gd name="connsiteY6" fmla="*/ -69 h 10298"/>
                <a:gd name="connsiteX7" fmla="*/ 2732 w 21805"/>
                <a:gd name="connsiteY7" fmla="*/ -69 h 10298"/>
                <a:gd name="connsiteX8" fmla="*/ 179 w 21805"/>
                <a:gd name="connsiteY8" fmla="*/ 4979 h 10298"/>
                <a:gd name="connsiteX9" fmla="*/ 637 w 21805"/>
                <a:gd name="connsiteY9" fmla="*/ 5931 h 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05" h="10298">
                  <a:moveTo>
                    <a:pt x="637" y="5931"/>
                  </a:moveTo>
                  <a:cubicBezTo>
                    <a:pt x="1389" y="6817"/>
                    <a:pt x="2437" y="7389"/>
                    <a:pt x="3589" y="7551"/>
                  </a:cubicBezTo>
                  <a:cubicBezTo>
                    <a:pt x="8066" y="8789"/>
                    <a:pt x="13114" y="8027"/>
                    <a:pt x="17305" y="9170"/>
                  </a:cubicBezTo>
                  <a:cubicBezTo>
                    <a:pt x="18753" y="9665"/>
                    <a:pt x="20258" y="9989"/>
                    <a:pt x="21782" y="10122"/>
                  </a:cubicBezTo>
                  <a:cubicBezTo>
                    <a:pt x="21782" y="9646"/>
                    <a:pt x="21782" y="8979"/>
                    <a:pt x="21115" y="8598"/>
                  </a:cubicBezTo>
                  <a:cubicBezTo>
                    <a:pt x="18487" y="6531"/>
                    <a:pt x="15724" y="4655"/>
                    <a:pt x="12829" y="2978"/>
                  </a:cubicBezTo>
                  <a:cubicBezTo>
                    <a:pt x="10486" y="1531"/>
                    <a:pt x="7904" y="502"/>
                    <a:pt x="5209" y="-69"/>
                  </a:cubicBezTo>
                  <a:cubicBezTo>
                    <a:pt x="4390" y="-212"/>
                    <a:pt x="3551" y="-212"/>
                    <a:pt x="2732" y="-69"/>
                  </a:cubicBezTo>
                  <a:cubicBezTo>
                    <a:pt x="637" y="616"/>
                    <a:pt x="-516" y="2883"/>
                    <a:pt x="179" y="4979"/>
                  </a:cubicBezTo>
                  <a:cubicBezTo>
                    <a:pt x="284" y="5312"/>
                    <a:pt x="446" y="5636"/>
                    <a:pt x="637" y="5931"/>
                  </a:cubicBezTo>
                  <a:close/>
                </a:path>
              </a:pathLst>
            </a:custGeom>
            <a:solidFill>
              <a:srgbClr val="9E489B"/>
            </a:solidFill>
            <a:ln w="9525" cap="flat">
              <a:noFill/>
              <a:prstDash val="solid"/>
              <a:miter/>
            </a:ln>
          </p:spPr>
          <p:txBody>
            <a:bodyPr rtlCol="0" anchor="ctr"/>
            <a:lstStyle/>
            <a:p>
              <a:endParaRPr lang="en-IN"/>
            </a:p>
          </p:txBody>
        </p:sp>
        <p:sp>
          <p:nvSpPr>
            <p:cNvPr id="561" name="Freeform: Shape 560">
              <a:extLst>
                <a:ext uri="{FF2B5EF4-FFF2-40B4-BE49-F238E27FC236}">
                  <a16:creationId xmlns:a16="http://schemas.microsoft.com/office/drawing/2014/main" xmlns="" id="{00604576-69BF-2D12-695D-BB118009B4B5}"/>
                </a:ext>
              </a:extLst>
            </p:cNvPr>
            <p:cNvSpPr/>
            <p:nvPr/>
          </p:nvSpPr>
          <p:spPr>
            <a:xfrm>
              <a:off x="4485586" y="1567195"/>
              <a:ext cx="26434" cy="10208"/>
            </a:xfrm>
            <a:custGeom>
              <a:avLst/>
              <a:gdLst>
                <a:gd name="connsiteX0" fmla="*/ 951 w 26434"/>
                <a:gd name="connsiteY0" fmla="*/ 5872 h 10208"/>
                <a:gd name="connsiteX1" fmla="*/ 4381 w 26434"/>
                <a:gd name="connsiteY1" fmla="*/ 7396 h 10208"/>
                <a:gd name="connsiteX2" fmla="*/ 12382 w 26434"/>
                <a:gd name="connsiteY2" fmla="*/ 8158 h 10208"/>
                <a:gd name="connsiteX3" fmla="*/ 15810 w 26434"/>
                <a:gd name="connsiteY3" fmla="*/ 8158 h 10208"/>
                <a:gd name="connsiteX4" fmla="*/ 24383 w 26434"/>
                <a:gd name="connsiteY4" fmla="*/ 9967 h 10208"/>
                <a:gd name="connsiteX5" fmla="*/ 25716 w 26434"/>
                <a:gd name="connsiteY5" fmla="*/ 9967 h 10208"/>
                <a:gd name="connsiteX6" fmla="*/ 26383 w 26434"/>
                <a:gd name="connsiteY6" fmla="*/ 9015 h 10208"/>
                <a:gd name="connsiteX7" fmla="*/ 25907 w 26434"/>
                <a:gd name="connsiteY7" fmla="*/ 8539 h 10208"/>
                <a:gd name="connsiteX8" fmla="*/ 14858 w 26434"/>
                <a:gd name="connsiteY8" fmla="*/ 2157 h 10208"/>
                <a:gd name="connsiteX9" fmla="*/ 7048 w 26434"/>
                <a:gd name="connsiteY9" fmla="*/ -34 h 10208"/>
                <a:gd name="connsiteX10" fmla="*/ 3523 w 26434"/>
                <a:gd name="connsiteY10" fmla="*/ -34 h 10208"/>
                <a:gd name="connsiteX11" fmla="*/ 951 w 26434"/>
                <a:gd name="connsiteY11" fmla="*/ 5872 h 1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34" h="10208">
                  <a:moveTo>
                    <a:pt x="951" y="5872"/>
                  </a:moveTo>
                  <a:cubicBezTo>
                    <a:pt x="1932" y="6681"/>
                    <a:pt x="3123" y="7205"/>
                    <a:pt x="4381" y="7396"/>
                  </a:cubicBezTo>
                  <a:cubicBezTo>
                    <a:pt x="7009" y="7977"/>
                    <a:pt x="9695" y="8234"/>
                    <a:pt x="12382" y="8158"/>
                  </a:cubicBezTo>
                  <a:lnTo>
                    <a:pt x="15810" y="8158"/>
                  </a:lnTo>
                  <a:cubicBezTo>
                    <a:pt x="18763" y="8177"/>
                    <a:pt x="21678" y="8796"/>
                    <a:pt x="24383" y="9967"/>
                  </a:cubicBezTo>
                  <a:cubicBezTo>
                    <a:pt x="24821" y="10053"/>
                    <a:pt x="25278" y="10053"/>
                    <a:pt x="25716" y="9967"/>
                  </a:cubicBezTo>
                  <a:cubicBezTo>
                    <a:pt x="25716" y="9967"/>
                    <a:pt x="26574" y="9491"/>
                    <a:pt x="26383" y="9015"/>
                  </a:cubicBezTo>
                  <a:cubicBezTo>
                    <a:pt x="26193" y="8539"/>
                    <a:pt x="26383" y="9015"/>
                    <a:pt x="25907" y="8539"/>
                  </a:cubicBezTo>
                  <a:cubicBezTo>
                    <a:pt x="22450" y="6053"/>
                    <a:pt x="18744" y="3910"/>
                    <a:pt x="14858" y="2157"/>
                  </a:cubicBezTo>
                  <a:cubicBezTo>
                    <a:pt x="12362" y="1100"/>
                    <a:pt x="9733" y="357"/>
                    <a:pt x="7048" y="-34"/>
                  </a:cubicBezTo>
                  <a:cubicBezTo>
                    <a:pt x="5876" y="-224"/>
                    <a:pt x="4695" y="-224"/>
                    <a:pt x="3523" y="-34"/>
                  </a:cubicBezTo>
                  <a:cubicBezTo>
                    <a:pt x="761" y="538"/>
                    <a:pt x="-1334" y="3491"/>
                    <a:pt x="951" y="5872"/>
                  </a:cubicBezTo>
                  <a:close/>
                </a:path>
              </a:pathLst>
            </a:custGeom>
            <a:solidFill>
              <a:srgbClr val="9E489B"/>
            </a:solidFill>
            <a:ln w="9525" cap="flat">
              <a:noFill/>
              <a:prstDash val="solid"/>
              <a:miter/>
            </a:ln>
          </p:spPr>
          <p:txBody>
            <a:bodyPr rtlCol="0" anchor="ctr"/>
            <a:lstStyle/>
            <a:p>
              <a:endParaRPr lang="en-IN"/>
            </a:p>
          </p:txBody>
        </p:sp>
        <p:sp>
          <p:nvSpPr>
            <p:cNvPr id="562" name="Freeform: Shape 561">
              <a:extLst>
                <a:ext uri="{FF2B5EF4-FFF2-40B4-BE49-F238E27FC236}">
                  <a16:creationId xmlns:a16="http://schemas.microsoft.com/office/drawing/2014/main" xmlns="" id="{0E46D9AD-548B-A134-31B9-3320F33AE459}"/>
                </a:ext>
              </a:extLst>
            </p:cNvPr>
            <p:cNvSpPr/>
            <p:nvPr/>
          </p:nvSpPr>
          <p:spPr>
            <a:xfrm>
              <a:off x="4486269" y="1578189"/>
              <a:ext cx="26687" cy="8136"/>
            </a:xfrm>
            <a:custGeom>
              <a:avLst/>
              <a:gdLst>
                <a:gd name="connsiteX0" fmla="*/ 1888 w 26687"/>
                <a:gd name="connsiteY0" fmla="*/ 6594 h 8136"/>
                <a:gd name="connsiteX1" fmla="*/ 7317 w 26687"/>
                <a:gd name="connsiteY1" fmla="*/ 7833 h 8136"/>
                <a:gd name="connsiteX2" fmla="*/ 10841 w 26687"/>
                <a:gd name="connsiteY2" fmla="*/ 7166 h 8136"/>
                <a:gd name="connsiteX3" fmla="*/ 21033 w 26687"/>
                <a:gd name="connsiteY3" fmla="*/ 7642 h 8136"/>
                <a:gd name="connsiteX4" fmla="*/ 23128 w 26687"/>
                <a:gd name="connsiteY4" fmla="*/ 7642 h 8136"/>
                <a:gd name="connsiteX5" fmla="*/ 24938 w 26687"/>
                <a:gd name="connsiteY5" fmla="*/ 7642 h 8136"/>
                <a:gd name="connsiteX6" fmla="*/ 26557 w 26687"/>
                <a:gd name="connsiteY6" fmla="*/ 6690 h 8136"/>
                <a:gd name="connsiteX7" fmla="*/ 25700 w 26687"/>
                <a:gd name="connsiteY7" fmla="*/ 4308 h 8136"/>
                <a:gd name="connsiteX8" fmla="*/ 21795 w 26687"/>
                <a:gd name="connsiteY8" fmla="*/ 2594 h 8136"/>
                <a:gd name="connsiteX9" fmla="*/ 3888 w 26687"/>
                <a:gd name="connsiteY9" fmla="*/ -168 h 8136"/>
                <a:gd name="connsiteX10" fmla="*/ 1506 w 26687"/>
                <a:gd name="connsiteY10" fmla="*/ 308 h 8136"/>
                <a:gd name="connsiteX11" fmla="*/ 1888 w 26687"/>
                <a:gd name="connsiteY11" fmla="*/ 6594 h 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87" h="8136">
                  <a:moveTo>
                    <a:pt x="1888" y="6594"/>
                  </a:moveTo>
                  <a:cubicBezTo>
                    <a:pt x="3440" y="7756"/>
                    <a:pt x="5412" y="8204"/>
                    <a:pt x="7317" y="7833"/>
                  </a:cubicBezTo>
                  <a:cubicBezTo>
                    <a:pt x="8460" y="7833"/>
                    <a:pt x="9603" y="7833"/>
                    <a:pt x="10841" y="7166"/>
                  </a:cubicBezTo>
                  <a:cubicBezTo>
                    <a:pt x="14241" y="6851"/>
                    <a:pt x="17670" y="7013"/>
                    <a:pt x="21033" y="7642"/>
                  </a:cubicBezTo>
                  <a:cubicBezTo>
                    <a:pt x="21728" y="7737"/>
                    <a:pt x="22433" y="7737"/>
                    <a:pt x="23128" y="7642"/>
                  </a:cubicBezTo>
                  <a:cubicBezTo>
                    <a:pt x="23728" y="7737"/>
                    <a:pt x="24338" y="7737"/>
                    <a:pt x="24938" y="7642"/>
                  </a:cubicBezTo>
                  <a:cubicBezTo>
                    <a:pt x="25605" y="7642"/>
                    <a:pt x="26272" y="7642"/>
                    <a:pt x="26557" y="6690"/>
                  </a:cubicBezTo>
                  <a:cubicBezTo>
                    <a:pt x="26843" y="5737"/>
                    <a:pt x="26557" y="4880"/>
                    <a:pt x="25700" y="4308"/>
                  </a:cubicBezTo>
                  <a:cubicBezTo>
                    <a:pt x="24509" y="3508"/>
                    <a:pt x="23185" y="2927"/>
                    <a:pt x="21795" y="2594"/>
                  </a:cubicBezTo>
                  <a:cubicBezTo>
                    <a:pt x="16023" y="689"/>
                    <a:pt x="9965" y="-245"/>
                    <a:pt x="3888" y="-168"/>
                  </a:cubicBezTo>
                  <a:cubicBezTo>
                    <a:pt x="3069" y="-216"/>
                    <a:pt x="2249" y="-54"/>
                    <a:pt x="1506" y="308"/>
                  </a:cubicBezTo>
                  <a:cubicBezTo>
                    <a:pt x="-1065" y="1070"/>
                    <a:pt x="-18" y="4880"/>
                    <a:pt x="1888" y="6594"/>
                  </a:cubicBezTo>
                  <a:close/>
                </a:path>
              </a:pathLst>
            </a:custGeom>
            <a:solidFill>
              <a:srgbClr val="9E489B"/>
            </a:solidFill>
            <a:ln w="9525" cap="flat">
              <a:noFill/>
              <a:prstDash val="solid"/>
              <a:miter/>
            </a:ln>
          </p:spPr>
          <p:txBody>
            <a:bodyPr rtlCol="0" anchor="ctr"/>
            <a:lstStyle/>
            <a:p>
              <a:endParaRPr lang="en-IN"/>
            </a:p>
          </p:txBody>
        </p:sp>
        <p:sp>
          <p:nvSpPr>
            <p:cNvPr id="563" name="Freeform: Shape 562">
              <a:extLst>
                <a:ext uri="{FF2B5EF4-FFF2-40B4-BE49-F238E27FC236}">
                  <a16:creationId xmlns:a16="http://schemas.microsoft.com/office/drawing/2014/main" xmlns="" id="{2390C7C0-E898-9E9B-BC5F-6551B3636CCB}"/>
                </a:ext>
              </a:extLst>
            </p:cNvPr>
            <p:cNvSpPr/>
            <p:nvPr/>
          </p:nvSpPr>
          <p:spPr>
            <a:xfrm>
              <a:off x="4487796" y="1589805"/>
              <a:ext cx="26101" cy="9992"/>
            </a:xfrm>
            <a:custGeom>
              <a:avLst/>
              <a:gdLst>
                <a:gd name="connsiteX0" fmla="*/ 265 w 26101"/>
                <a:gd name="connsiteY0" fmla="*/ 7646 h 9992"/>
                <a:gd name="connsiteX1" fmla="*/ 1789 w 26101"/>
                <a:gd name="connsiteY1" fmla="*/ 8979 h 9992"/>
                <a:gd name="connsiteX2" fmla="*/ 5790 w 26101"/>
                <a:gd name="connsiteY2" fmla="*/ 9741 h 9992"/>
                <a:gd name="connsiteX3" fmla="*/ 9314 w 26101"/>
                <a:gd name="connsiteY3" fmla="*/ 8122 h 9992"/>
                <a:gd name="connsiteX4" fmla="*/ 14458 w 26101"/>
                <a:gd name="connsiteY4" fmla="*/ 5741 h 9992"/>
                <a:gd name="connsiteX5" fmla="*/ 20172 w 26101"/>
                <a:gd name="connsiteY5" fmla="*/ 3740 h 9992"/>
                <a:gd name="connsiteX6" fmla="*/ 26078 w 26101"/>
                <a:gd name="connsiteY6" fmla="*/ 3740 h 9992"/>
                <a:gd name="connsiteX7" fmla="*/ 23220 w 26101"/>
                <a:gd name="connsiteY7" fmla="*/ 2312 h 9992"/>
                <a:gd name="connsiteX8" fmla="*/ 15124 w 26101"/>
                <a:gd name="connsiteY8" fmla="*/ -69 h 9992"/>
                <a:gd name="connsiteX9" fmla="*/ 12648 w 26101"/>
                <a:gd name="connsiteY9" fmla="*/ -69 h 9992"/>
                <a:gd name="connsiteX10" fmla="*/ 9504 w 26101"/>
                <a:gd name="connsiteY10" fmla="*/ -69 h 9992"/>
                <a:gd name="connsiteX11" fmla="*/ 6742 w 26101"/>
                <a:gd name="connsiteY11" fmla="*/ -69 h 9992"/>
                <a:gd name="connsiteX12" fmla="*/ 1313 w 26101"/>
                <a:gd name="connsiteY12" fmla="*/ 1931 h 9992"/>
                <a:gd name="connsiteX13" fmla="*/ 265 w 26101"/>
                <a:gd name="connsiteY13" fmla="*/ 7646 h 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01" h="9992">
                  <a:moveTo>
                    <a:pt x="265" y="7646"/>
                  </a:moveTo>
                  <a:cubicBezTo>
                    <a:pt x="684" y="8189"/>
                    <a:pt x="1199" y="8636"/>
                    <a:pt x="1789" y="8979"/>
                  </a:cubicBezTo>
                  <a:cubicBezTo>
                    <a:pt x="2989" y="9694"/>
                    <a:pt x="4409" y="9960"/>
                    <a:pt x="5790" y="9741"/>
                  </a:cubicBezTo>
                  <a:cubicBezTo>
                    <a:pt x="7066" y="9446"/>
                    <a:pt x="8266" y="8894"/>
                    <a:pt x="9314" y="8122"/>
                  </a:cubicBezTo>
                  <a:cubicBezTo>
                    <a:pt x="10962" y="7198"/>
                    <a:pt x="12686" y="6398"/>
                    <a:pt x="14458" y="5741"/>
                  </a:cubicBezTo>
                  <a:cubicBezTo>
                    <a:pt x="16277" y="4845"/>
                    <a:pt x="18191" y="4179"/>
                    <a:pt x="20172" y="3740"/>
                  </a:cubicBezTo>
                  <a:cubicBezTo>
                    <a:pt x="22106" y="3217"/>
                    <a:pt x="24145" y="3217"/>
                    <a:pt x="26078" y="3740"/>
                  </a:cubicBezTo>
                  <a:cubicBezTo>
                    <a:pt x="25088" y="3341"/>
                    <a:pt x="24135" y="2864"/>
                    <a:pt x="23220" y="2312"/>
                  </a:cubicBezTo>
                  <a:cubicBezTo>
                    <a:pt x="20639" y="1178"/>
                    <a:pt x="17915" y="378"/>
                    <a:pt x="15124" y="-69"/>
                  </a:cubicBezTo>
                  <a:cubicBezTo>
                    <a:pt x="14305" y="-165"/>
                    <a:pt x="13467" y="-165"/>
                    <a:pt x="12648" y="-69"/>
                  </a:cubicBezTo>
                  <a:cubicBezTo>
                    <a:pt x="11610" y="-212"/>
                    <a:pt x="10543" y="-212"/>
                    <a:pt x="9504" y="-69"/>
                  </a:cubicBezTo>
                  <a:lnTo>
                    <a:pt x="6742" y="-69"/>
                  </a:lnTo>
                  <a:cubicBezTo>
                    <a:pt x="5028" y="-69"/>
                    <a:pt x="2456" y="-69"/>
                    <a:pt x="1313" y="1931"/>
                  </a:cubicBezTo>
                  <a:cubicBezTo>
                    <a:pt x="37" y="3541"/>
                    <a:pt x="-354" y="5684"/>
                    <a:pt x="265" y="7646"/>
                  </a:cubicBezTo>
                  <a:close/>
                </a:path>
              </a:pathLst>
            </a:custGeom>
            <a:solidFill>
              <a:srgbClr val="9E489B"/>
            </a:solidFill>
            <a:ln w="9525" cap="flat">
              <a:noFill/>
              <a:prstDash val="solid"/>
              <a:miter/>
            </a:ln>
          </p:spPr>
          <p:txBody>
            <a:bodyPr rtlCol="0" anchor="ctr"/>
            <a:lstStyle/>
            <a:p>
              <a:endParaRPr lang="en-IN"/>
            </a:p>
          </p:txBody>
        </p:sp>
        <p:sp>
          <p:nvSpPr>
            <p:cNvPr id="564" name="Freeform: Shape 563">
              <a:extLst>
                <a:ext uri="{FF2B5EF4-FFF2-40B4-BE49-F238E27FC236}">
                  <a16:creationId xmlns:a16="http://schemas.microsoft.com/office/drawing/2014/main" xmlns="" id="{3764541A-3AA3-D27A-9494-08673A065964}"/>
                </a:ext>
              </a:extLst>
            </p:cNvPr>
            <p:cNvSpPr/>
            <p:nvPr/>
          </p:nvSpPr>
          <p:spPr>
            <a:xfrm>
              <a:off x="4521707" y="1559325"/>
              <a:ext cx="29830" cy="11632"/>
            </a:xfrm>
            <a:custGeom>
              <a:avLst/>
              <a:gdLst>
                <a:gd name="connsiteX0" fmla="*/ 12740 w 29830"/>
                <a:gd name="connsiteY0" fmla="*/ 9170 h 11632"/>
                <a:gd name="connsiteX1" fmla="*/ 17979 w 29830"/>
                <a:gd name="connsiteY1" fmla="*/ 9646 h 11632"/>
                <a:gd name="connsiteX2" fmla="*/ 21313 w 29830"/>
                <a:gd name="connsiteY2" fmla="*/ 9646 h 11632"/>
                <a:gd name="connsiteX3" fmla="*/ 27028 w 29830"/>
                <a:gd name="connsiteY3" fmla="*/ 8694 h 11632"/>
                <a:gd name="connsiteX4" fmla="*/ 29790 w 29830"/>
                <a:gd name="connsiteY4" fmla="*/ 4026 h 11632"/>
                <a:gd name="connsiteX5" fmla="*/ 27599 w 29830"/>
                <a:gd name="connsiteY5" fmla="*/ 1074 h 11632"/>
                <a:gd name="connsiteX6" fmla="*/ 23980 w 29830"/>
                <a:gd name="connsiteY6" fmla="*/ -69 h 11632"/>
                <a:gd name="connsiteX7" fmla="*/ 19027 w 29830"/>
                <a:gd name="connsiteY7" fmla="*/ -69 h 11632"/>
                <a:gd name="connsiteX8" fmla="*/ 15693 w 29830"/>
                <a:gd name="connsiteY8" fmla="*/ 597 h 11632"/>
                <a:gd name="connsiteX9" fmla="*/ 1405 w 29830"/>
                <a:gd name="connsiteY9" fmla="*/ 8884 h 11632"/>
                <a:gd name="connsiteX10" fmla="*/ -23 w 29830"/>
                <a:gd name="connsiteY10" fmla="*/ 11456 h 11632"/>
                <a:gd name="connsiteX11" fmla="*/ 5692 w 29830"/>
                <a:gd name="connsiteY11" fmla="*/ 10122 h 11632"/>
                <a:gd name="connsiteX12" fmla="*/ 12740 w 29830"/>
                <a:gd name="connsiteY12" fmla="*/ 9170 h 11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30" h="11632">
                  <a:moveTo>
                    <a:pt x="12740" y="9170"/>
                  </a:moveTo>
                  <a:lnTo>
                    <a:pt x="17979" y="9646"/>
                  </a:lnTo>
                  <a:lnTo>
                    <a:pt x="21313" y="9646"/>
                  </a:lnTo>
                  <a:cubicBezTo>
                    <a:pt x="23265" y="9770"/>
                    <a:pt x="25218" y="9446"/>
                    <a:pt x="27028" y="8694"/>
                  </a:cubicBezTo>
                  <a:cubicBezTo>
                    <a:pt x="28847" y="7884"/>
                    <a:pt x="29962" y="6007"/>
                    <a:pt x="29790" y="4026"/>
                  </a:cubicBezTo>
                  <a:cubicBezTo>
                    <a:pt x="29504" y="2779"/>
                    <a:pt x="28714" y="1712"/>
                    <a:pt x="27599" y="1074"/>
                  </a:cubicBezTo>
                  <a:cubicBezTo>
                    <a:pt x="26475" y="464"/>
                    <a:pt x="25247" y="74"/>
                    <a:pt x="23980" y="-69"/>
                  </a:cubicBezTo>
                  <a:cubicBezTo>
                    <a:pt x="22332" y="-212"/>
                    <a:pt x="20675" y="-212"/>
                    <a:pt x="19027" y="-69"/>
                  </a:cubicBezTo>
                  <a:cubicBezTo>
                    <a:pt x="17903" y="74"/>
                    <a:pt x="16789" y="293"/>
                    <a:pt x="15693" y="597"/>
                  </a:cubicBezTo>
                  <a:cubicBezTo>
                    <a:pt x="10178" y="1798"/>
                    <a:pt x="5187" y="4693"/>
                    <a:pt x="1405" y="8884"/>
                  </a:cubicBezTo>
                  <a:cubicBezTo>
                    <a:pt x="624" y="9532"/>
                    <a:pt x="120" y="10456"/>
                    <a:pt x="-23" y="11456"/>
                  </a:cubicBezTo>
                  <a:cubicBezTo>
                    <a:pt x="1948" y="11389"/>
                    <a:pt x="3892" y="10932"/>
                    <a:pt x="5692" y="10122"/>
                  </a:cubicBezTo>
                  <a:cubicBezTo>
                    <a:pt x="7978" y="9427"/>
                    <a:pt x="10359" y="9103"/>
                    <a:pt x="12740" y="9170"/>
                  </a:cubicBezTo>
                  <a:close/>
                </a:path>
              </a:pathLst>
            </a:custGeom>
            <a:solidFill>
              <a:srgbClr val="9E489B"/>
            </a:solidFill>
            <a:ln w="9525" cap="flat">
              <a:noFill/>
              <a:prstDash val="solid"/>
              <a:miter/>
            </a:ln>
          </p:spPr>
          <p:txBody>
            <a:bodyPr rtlCol="0" anchor="ctr"/>
            <a:lstStyle/>
            <a:p>
              <a:endParaRPr lang="en-IN"/>
            </a:p>
          </p:txBody>
        </p:sp>
        <p:sp>
          <p:nvSpPr>
            <p:cNvPr id="565" name="Freeform: Shape 564">
              <a:extLst>
                <a:ext uri="{FF2B5EF4-FFF2-40B4-BE49-F238E27FC236}">
                  <a16:creationId xmlns:a16="http://schemas.microsoft.com/office/drawing/2014/main" xmlns="" id="{09177E3F-A79C-FA0F-31CC-26A662B293D1}"/>
                </a:ext>
              </a:extLst>
            </p:cNvPr>
            <p:cNvSpPr/>
            <p:nvPr/>
          </p:nvSpPr>
          <p:spPr>
            <a:xfrm>
              <a:off x="4519707" y="1575210"/>
              <a:ext cx="26585" cy="7577"/>
            </a:xfrm>
            <a:custGeom>
              <a:avLst/>
              <a:gdLst>
                <a:gd name="connsiteX0" fmla="*/ 7121 w 26585"/>
                <a:gd name="connsiteY0" fmla="*/ 619 h 7577"/>
                <a:gd name="connsiteX1" fmla="*/ 11407 w 26585"/>
                <a:gd name="connsiteY1" fmla="*/ -143 h 7577"/>
                <a:gd name="connsiteX2" fmla="*/ 21884 w 26585"/>
                <a:gd name="connsiteY2" fmla="*/ 1096 h 7577"/>
                <a:gd name="connsiteX3" fmla="*/ 25028 w 26585"/>
                <a:gd name="connsiteY3" fmla="*/ 2334 h 7577"/>
                <a:gd name="connsiteX4" fmla="*/ 26552 w 26585"/>
                <a:gd name="connsiteY4" fmla="*/ 5668 h 7577"/>
                <a:gd name="connsiteX5" fmla="*/ 25885 w 26585"/>
                <a:gd name="connsiteY5" fmla="*/ 7287 h 7577"/>
                <a:gd name="connsiteX6" fmla="*/ 24647 w 26585"/>
                <a:gd name="connsiteY6" fmla="*/ 7287 h 7577"/>
                <a:gd name="connsiteX7" fmla="*/ 12550 w 26585"/>
                <a:gd name="connsiteY7" fmla="*/ 4334 h 7577"/>
                <a:gd name="connsiteX8" fmla="*/ 7692 w 26585"/>
                <a:gd name="connsiteY8" fmla="*/ 3382 h 7577"/>
                <a:gd name="connsiteX9" fmla="*/ 3691 w 26585"/>
                <a:gd name="connsiteY9" fmla="*/ 2715 h 7577"/>
                <a:gd name="connsiteX10" fmla="*/ -23 w 26585"/>
                <a:gd name="connsiteY10" fmla="*/ 2048 h 7577"/>
                <a:gd name="connsiteX11" fmla="*/ 7121 w 26585"/>
                <a:gd name="connsiteY11" fmla="*/ 619 h 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85" h="7577">
                  <a:moveTo>
                    <a:pt x="7121" y="619"/>
                  </a:moveTo>
                  <a:lnTo>
                    <a:pt x="11407" y="-143"/>
                  </a:lnTo>
                  <a:cubicBezTo>
                    <a:pt x="14940" y="-305"/>
                    <a:pt x="18484" y="115"/>
                    <a:pt x="21884" y="1096"/>
                  </a:cubicBezTo>
                  <a:cubicBezTo>
                    <a:pt x="22999" y="1315"/>
                    <a:pt x="24065" y="1734"/>
                    <a:pt x="25028" y="2334"/>
                  </a:cubicBezTo>
                  <a:cubicBezTo>
                    <a:pt x="26047" y="3134"/>
                    <a:pt x="26609" y="4372"/>
                    <a:pt x="26552" y="5668"/>
                  </a:cubicBezTo>
                  <a:cubicBezTo>
                    <a:pt x="26618" y="6287"/>
                    <a:pt x="26371" y="6896"/>
                    <a:pt x="25885" y="7287"/>
                  </a:cubicBezTo>
                  <a:cubicBezTo>
                    <a:pt x="25485" y="7439"/>
                    <a:pt x="25046" y="7439"/>
                    <a:pt x="24647" y="7287"/>
                  </a:cubicBezTo>
                  <a:cubicBezTo>
                    <a:pt x="20475" y="7030"/>
                    <a:pt x="16369" y="6030"/>
                    <a:pt x="12550" y="4334"/>
                  </a:cubicBezTo>
                  <a:cubicBezTo>
                    <a:pt x="10950" y="3924"/>
                    <a:pt x="9330" y="3610"/>
                    <a:pt x="7692" y="3382"/>
                  </a:cubicBezTo>
                  <a:lnTo>
                    <a:pt x="3691" y="2715"/>
                  </a:lnTo>
                  <a:cubicBezTo>
                    <a:pt x="2434" y="2639"/>
                    <a:pt x="1186" y="2419"/>
                    <a:pt x="-23" y="2048"/>
                  </a:cubicBezTo>
                  <a:cubicBezTo>
                    <a:pt x="2301" y="1315"/>
                    <a:pt x="4692" y="838"/>
                    <a:pt x="7121" y="619"/>
                  </a:cubicBezTo>
                  <a:close/>
                </a:path>
              </a:pathLst>
            </a:custGeom>
            <a:solidFill>
              <a:srgbClr val="9E489B"/>
            </a:solidFill>
            <a:ln w="9525" cap="flat">
              <a:noFill/>
              <a:prstDash val="solid"/>
              <a:miter/>
            </a:ln>
          </p:spPr>
          <p:txBody>
            <a:bodyPr rtlCol="0" anchor="ctr"/>
            <a:lstStyle/>
            <a:p>
              <a:endParaRPr lang="en-IN"/>
            </a:p>
          </p:txBody>
        </p:sp>
        <p:sp>
          <p:nvSpPr>
            <p:cNvPr id="566" name="Freeform: Shape 565">
              <a:extLst>
                <a:ext uri="{FF2B5EF4-FFF2-40B4-BE49-F238E27FC236}">
                  <a16:creationId xmlns:a16="http://schemas.microsoft.com/office/drawing/2014/main" xmlns="" id="{249D0B42-AD0E-8A6C-2D1D-66C4D657ADA0}"/>
                </a:ext>
              </a:extLst>
            </p:cNvPr>
            <p:cNvSpPr/>
            <p:nvPr/>
          </p:nvSpPr>
          <p:spPr>
            <a:xfrm>
              <a:off x="4520778" y="1584769"/>
              <a:ext cx="25860" cy="9977"/>
            </a:xfrm>
            <a:custGeom>
              <a:avLst/>
              <a:gdLst>
                <a:gd name="connsiteX0" fmla="*/ 11098 w 25860"/>
                <a:gd name="connsiteY0" fmla="*/ 490 h 9977"/>
                <a:gd name="connsiteX1" fmla="*/ 22813 w 25860"/>
                <a:gd name="connsiteY1" fmla="*/ 3252 h 9977"/>
                <a:gd name="connsiteX2" fmla="*/ 25766 w 25860"/>
                <a:gd name="connsiteY2" fmla="*/ 5062 h 9977"/>
                <a:gd name="connsiteX3" fmla="*/ 25766 w 25860"/>
                <a:gd name="connsiteY3" fmla="*/ 6681 h 9977"/>
                <a:gd name="connsiteX4" fmla="*/ 24433 w 25860"/>
                <a:gd name="connsiteY4" fmla="*/ 9729 h 9977"/>
                <a:gd name="connsiteX5" fmla="*/ 22718 w 25860"/>
                <a:gd name="connsiteY5" fmla="*/ 9729 h 9977"/>
                <a:gd name="connsiteX6" fmla="*/ 8526 w 25860"/>
                <a:gd name="connsiteY6" fmla="*/ 5729 h 9977"/>
                <a:gd name="connsiteX7" fmla="*/ 4335 w 25860"/>
                <a:gd name="connsiteY7" fmla="*/ 3919 h 9977"/>
                <a:gd name="connsiteX8" fmla="*/ 2144 w 25860"/>
                <a:gd name="connsiteY8" fmla="*/ 3062 h 9977"/>
                <a:gd name="connsiteX9" fmla="*/ 334 w 25860"/>
                <a:gd name="connsiteY9" fmla="*/ 2300 h 9977"/>
                <a:gd name="connsiteX10" fmla="*/ 5573 w 25860"/>
                <a:gd name="connsiteY10" fmla="*/ -177 h 9977"/>
                <a:gd name="connsiteX11" fmla="*/ 11098 w 25860"/>
                <a:gd name="connsiteY11" fmla="*/ 490 h 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0" h="9977">
                  <a:moveTo>
                    <a:pt x="11098" y="490"/>
                  </a:moveTo>
                  <a:cubicBezTo>
                    <a:pt x="15079" y="1024"/>
                    <a:pt x="19003" y="1948"/>
                    <a:pt x="22813" y="3252"/>
                  </a:cubicBezTo>
                  <a:cubicBezTo>
                    <a:pt x="24004" y="3424"/>
                    <a:pt x="25071" y="4081"/>
                    <a:pt x="25766" y="5062"/>
                  </a:cubicBezTo>
                  <a:cubicBezTo>
                    <a:pt x="25861" y="5596"/>
                    <a:pt x="25861" y="6148"/>
                    <a:pt x="25766" y="6681"/>
                  </a:cubicBezTo>
                  <a:cubicBezTo>
                    <a:pt x="25880" y="7863"/>
                    <a:pt x="25376" y="9015"/>
                    <a:pt x="24433" y="9729"/>
                  </a:cubicBezTo>
                  <a:cubicBezTo>
                    <a:pt x="23861" y="9825"/>
                    <a:pt x="23290" y="9825"/>
                    <a:pt x="22718" y="9729"/>
                  </a:cubicBezTo>
                  <a:cubicBezTo>
                    <a:pt x="17736" y="9520"/>
                    <a:pt x="12879" y="8148"/>
                    <a:pt x="8526" y="5729"/>
                  </a:cubicBezTo>
                  <a:lnTo>
                    <a:pt x="4335" y="3919"/>
                  </a:lnTo>
                  <a:lnTo>
                    <a:pt x="2144" y="3062"/>
                  </a:lnTo>
                  <a:cubicBezTo>
                    <a:pt x="2144" y="3062"/>
                    <a:pt x="715" y="3062"/>
                    <a:pt x="334" y="2300"/>
                  </a:cubicBezTo>
                  <a:cubicBezTo>
                    <a:pt x="-1571" y="109"/>
                    <a:pt x="4716" y="-81"/>
                    <a:pt x="5573" y="-177"/>
                  </a:cubicBezTo>
                  <a:cubicBezTo>
                    <a:pt x="7430" y="-110"/>
                    <a:pt x="9278" y="109"/>
                    <a:pt x="11098" y="490"/>
                  </a:cubicBezTo>
                  <a:close/>
                </a:path>
              </a:pathLst>
            </a:custGeom>
            <a:solidFill>
              <a:srgbClr val="9E489B"/>
            </a:solidFill>
            <a:ln w="9525" cap="flat">
              <a:noFill/>
              <a:prstDash val="solid"/>
              <a:miter/>
            </a:ln>
          </p:spPr>
          <p:txBody>
            <a:bodyPr rtlCol="0" anchor="ctr"/>
            <a:lstStyle/>
            <a:p>
              <a:endParaRPr lang="en-IN"/>
            </a:p>
          </p:txBody>
        </p:sp>
        <p:sp>
          <p:nvSpPr>
            <p:cNvPr id="567" name="Freeform: Shape 566">
              <a:extLst>
                <a:ext uri="{FF2B5EF4-FFF2-40B4-BE49-F238E27FC236}">
                  <a16:creationId xmlns:a16="http://schemas.microsoft.com/office/drawing/2014/main" xmlns="" id="{4C49166F-183C-AD79-8E27-A378A1B32AA1}"/>
                </a:ext>
              </a:extLst>
            </p:cNvPr>
            <p:cNvSpPr/>
            <p:nvPr/>
          </p:nvSpPr>
          <p:spPr>
            <a:xfrm>
              <a:off x="4520088" y="1592484"/>
              <a:ext cx="21835" cy="16460"/>
            </a:xfrm>
            <a:custGeom>
              <a:avLst/>
              <a:gdLst>
                <a:gd name="connsiteX0" fmla="*/ 10073 w 21835"/>
                <a:gd name="connsiteY0" fmla="*/ 1824 h 16460"/>
                <a:gd name="connsiteX1" fmla="*/ 19598 w 21835"/>
                <a:gd name="connsiteY1" fmla="*/ 7348 h 16460"/>
                <a:gd name="connsiteX2" fmla="*/ 21789 w 21835"/>
                <a:gd name="connsiteY2" fmla="*/ 11825 h 16460"/>
                <a:gd name="connsiteX3" fmla="*/ 19598 w 21835"/>
                <a:gd name="connsiteY3" fmla="*/ 16016 h 16460"/>
                <a:gd name="connsiteX4" fmla="*/ 14455 w 21835"/>
                <a:gd name="connsiteY4" fmla="*/ 14683 h 16460"/>
                <a:gd name="connsiteX5" fmla="*/ 10930 w 21835"/>
                <a:gd name="connsiteY5" fmla="*/ 10301 h 16460"/>
                <a:gd name="connsiteX6" fmla="*/ 9311 w 21835"/>
                <a:gd name="connsiteY6" fmla="*/ 8587 h 16460"/>
                <a:gd name="connsiteX7" fmla="*/ 4644 w 21835"/>
                <a:gd name="connsiteY7" fmla="*/ 4205 h 16460"/>
                <a:gd name="connsiteX8" fmla="*/ 2263 w 21835"/>
                <a:gd name="connsiteY8" fmla="*/ 1824 h 16460"/>
                <a:gd name="connsiteX9" fmla="*/ -23 w 21835"/>
                <a:gd name="connsiteY9" fmla="*/ -177 h 16460"/>
                <a:gd name="connsiteX10" fmla="*/ 5215 w 21835"/>
                <a:gd name="connsiteY10" fmla="*/ 395 h 16460"/>
                <a:gd name="connsiteX11" fmla="*/ 10073 w 21835"/>
                <a:gd name="connsiteY11" fmla="*/ 1824 h 1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35" h="16460">
                  <a:moveTo>
                    <a:pt x="10073" y="1824"/>
                  </a:moveTo>
                  <a:cubicBezTo>
                    <a:pt x="13721" y="2691"/>
                    <a:pt x="17036" y="4605"/>
                    <a:pt x="19598" y="7348"/>
                  </a:cubicBezTo>
                  <a:cubicBezTo>
                    <a:pt x="20751" y="8596"/>
                    <a:pt x="21513" y="10148"/>
                    <a:pt x="21789" y="11825"/>
                  </a:cubicBezTo>
                  <a:cubicBezTo>
                    <a:pt x="21970" y="13539"/>
                    <a:pt x="21103" y="15187"/>
                    <a:pt x="19598" y="16016"/>
                  </a:cubicBezTo>
                  <a:cubicBezTo>
                    <a:pt x="17769" y="16654"/>
                    <a:pt x="15741" y="16130"/>
                    <a:pt x="14455" y="14683"/>
                  </a:cubicBezTo>
                  <a:cubicBezTo>
                    <a:pt x="13178" y="13311"/>
                    <a:pt x="11997" y="11844"/>
                    <a:pt x="10930" y="10301"/>
                  </a:cubicBezTo>
                  <a:cubicBezTo>
                    <a:pt x="10464" y="9663"/>
                    <a:pt x="9921" y="9091"/>
                    <a:pt x="9311" y="8587"/>
                  </a:cubicBezTo>
                  <a:lnTo>
                    <a:pt x="4644" y="4205"/>
                  </a:lnTo>
                  <a:lnTo>
                    <a:pt x="2263" y="1824"/>
                  </a:lnTo>
                  <a:cubicBezTo>
                    <a:pt x="1691" y="1824"/>
                    <a:pt x="167" y="490"/>
                    <a:pt x="-23" y="-177"/>
                  </a:cubicBezTo>
                  <a:cubicBezTo>
                    <a:pt x="1739" y="-177"/>
                    <a:pt x="3491" y="14"/>
                    <a:pt x="5215" y="395"/>
                  </a:cubicBezTo>
                  <a:cubicBezTo>
                    <a:pt x="6863" y="747"/>
                    <a:pt x="8492" y="1233"/>
                    <a:pt x="10073" y="1824"/>
                  </a:cubicBezTo>
                  <a:close/>
                </a:path>
              </a:pathLst>
            </a:custGeom>
            <a:solidFill>
              <a:srgbClr val="9E489B"/>
            </a:solidFill>
            <a:ln w="9525" cap="flat">
              <a:noFill/>
              <a:prstDash val="solid"/>
              <a:miter/>
            </a:ln>
          </p:spPr>
          <p:txBody>
            <a:bodyPr rtlCol="0" anchor="ctr"/>
            <a:lstStyle/>
            <a:p>
              <a:endParaRPr lang="en-IN"/>
            </a:p>
          </p:txBody>
        </p:sp>
        <p:sp>
          <p:nvSpPr>
            <p:cNvPr id="568" name="Freeform: Shape 567">
              <a:extLst>
                <a:ext uri="{FF2B5EF4-FFF2-40B4-BE49-F238E27FC236}">
                  <a16:creationId xmlns:a16="http://schemas.microsoft.com/office/drawing/2014/main" xmlns="" id="{28AC5963-D208-E31E-4B9E-754880981D16}"/>
                </a:ext>
              </a:extLst>
            </p:cNvPr>
            <p:cNvSpPr/>
            <p:nvPr/>
          </p:nvSpPr>
          <p:spPr>
            <a:xfrm>
              <a:off x="4508336" y="1561997"/>
              <a:ext cx="15824" cy="36059"/>
            </a:xfrm>
            <a:custGeom>
              <a:avLst/>
              <a:gdLst>
                <a:gd name="connsiteX0" fmla="*/ 10491 w 15824"/>
                <a:gd name="connsiteY0" fmla="*/ 116 h 36059"/>
                <a:gd name="connsiteX1" fmla="*/ 7062 w 15824"/>
                <a:gd name="connsiteY1" fmla="*/ 116 h 36059"/>
                <a:gd name="connsiteX2" fmla="*/ 5347 w 15824"/>
                <a:gd name="connsiteY2" fmla="*/ 2974 h 36059"/>
                <a:gd name="connsiteX3" fmla="*/ 204 w 15824"/>
                <a:gd name="connsiteY3" fmla="*/ 26977 h 36059"/>
                <a:gd name="connsiteX4" fmla="*/ 680 w 15824"/>
                <a:gd name="connsiteY4" fmla="*/ 32406 h 36059"/>
                <a:gd name="connsiteX5" fmla="*/ 3919 w 15824"/>
                <a:gd name="connsiteY5" fmla="*/ 34978 h 36059"/>
                <a:gd name="connsiteX6" fmla="*/ 7919 w 15824"/>
                <a:gd name="connsiteY6" fmla="*/ 35740 h 36059"/>
                <a:gd name="connsiteX7" fmla="*/ 10015 w 15824"/>
                <a:gd name="connsiteY7" fmla="*/ 35740 h 36059"/>
                <a:gd name="connsiteX8" fmla="*/ 11824 w 15824"/>
                <a:gd name="connsiteY8" fmla="*/ 34025 h 36059"/>
                <a:gd name="connsiteX9" fmla="*/ 12491 w 15824"/>
                <a:gd name="connsiteY9" fmla="*/ 31454 h 36059"/>
                <a:gd name="connsiteX10" fmla="*/ 13825 w 15824"/>
                <a:gd name="connsiteY10" fmla="*/ 23453 h 36059"/>
                <a:gd name="connsiteX11" fmla="*/ 15730 w 15824"/>
                <a:gd name="connsiteY11" fmla="*/ 7451 h 36059"/>
                <a:gd name="connsiteX12" fmla="*/ 15730 w 15824"/>
                <a:gd name="connsiteY12" fmla="*/ 2307 h 36059"/>
                <a:gd name="connsiteX13" fmla="*/ 10491 w 15824"/>
                <a:gd name="connsiteY13" fmla="*/ 116 h 3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24" h="36059">
                  <a:moveTo>
                    <a:pt x="10491" y="116"/>
                  </a:moveTo>
                  <a:cubicBezTo>
                    <a:pt x="9386" y="-274"/>
                    <a:pt x="8167" y="-274"/>
                    <a:pt x="7062" y="116"/>
                  </a:cubicBezTo>
                  <a:cubicBezTo>
                    <a:pt x="6176" y="840"/>
                    <a:pt x="5576" y="1850"/>
                    <a:pt x="5347" y="2974"/>
                  </a:cubicBezTo>
                  <a:cubicBezTo>
                    <a:pt x="2918" y="10803"/>
                    <a:pt x="1194" y="18833"/>
                    <a:pt x="204" y="26977"/>
                  </a:cubicBezTo>
                  <a:cubicBezTo>
                    <a:pt x="-215" y="28787"/>
                    <a:pt x="-53" y="30692"/>
                    <a:pt x="680" y="32406"/>
                  </a:cubicBezTo>
                  <a:cubicBezTo>
                    <a:pt x="1433" y="33606"/>
                    <a:pt x="2576" y="34521"/>
                    <a:pt x="3919" y="34978"/>
                  </a:cubicBezTo>
                  <a:cubicBezTo>
                    <a:pt x="5205" y="35425"/>
                    <a:pt x="6557" y="35683"/>
                    <a:pt x="7919" y="35740"/>
                  </a:cubicBezTo>
                  <a:cubicBezTo>
                    <a:pt x="8605" y="35930"/>
                    <a:pt x="9329" y="35930"/>
                    <a:pt x="10015" y="35740"/>
                  </a:cubicBezTo>
                  <a:cubicBezTo>
                    <a:pt x="10805" y="35406"/>
                    <a:pt x="11453" y="34797"/>
                    <a:pt x="11824" y="34025"/>
                  </a:cubicBezTo>
                  <a:cubicBezTo>
                    <a:pt x="12139" y="33197"/>
                    <a:pt x="12358" y="32330"/>
                    <a:pt x="12491" y="31454"/>
                  </a:cubicBezTo>
                  <a:lnTo>
                    <a:pt x="13825" y="23453"/>
                  </a:lnTo>
                  <a:cubicBezTo>
                    <a:pt x="14892" y="18176"/>
                    <a:pt x="15520" y="12823"/>
                    <a:pt x="15730" y="7451"/>
                  </a:cubicBezTo>
                  <a:cubicBezTo>
                    <a:pt x="15825" y="5736"/>
                    <a:pt x="15825" y="4022"/>
                    <a:pt x="15730" y="2307"/>
                  </a:cubicBezTo>
                  <a:cubicBezTo>
                    <a:pt x="15444" y="-74"/>
                    <a:pt x="12586" y="402"/>
                    <a:pt x="10491" y="116"/>
                  </a:cubicBezTo>
                  <a:close/>
                </a:path>
              </a:pathLst>
            </a:custGeom>
            <a:solidFill>
              <a:srgbClr val="04A9D3"/>
            </a:solidFill>
            <a:ln w="9525" cap="flat">
              <a:noFill/>
              <a:prstDash val="solid"/>
              <a:miter/>
            </a:ln>
          </p:spPr>
          <p:txBody>
            <a:bodyPr rtlCol="0" anchor="ctr"/>
            <a:lstStyle/>
            <a:p>
              <a:endParaRPr lang="en-IN"/>
            </a:p>
          </p:txBody>
        </p:sp>
        <p:sp>
          <p:nvSpPr>
            <p:cNvPr id="569" name="Freeform: Shape 568">
              <a:extLst>
                <a:ext uri="{FF2B5EF4-FFF2-40B4-BE49-F238E27FC236}">
                  <a16:creationId xmlns:a16="http://schemas.microsoft.com/office/drawing/2014/main" xmlns="" id="{F94123AE-4D09-BAFC-D79A-1933EDA2AF48}"/>
                </a:ext>
              </a:extLst>
            </p:cNvPr>
            <p:cNvSpPr/>
            <p:nvPr/>
          </p:nvSpPr>
          <p:spPr>
            <a:xfrm>
              <a:off x="4825655" y="1521856"/>
              <a:ext cx="21521" cy="11096"/>
            </a:xfrm>
            <a:custGeom>
              <a:avLst/>
              <a:gdLst>
                <a:gd name="connsiteX0" fmla="*/ 543 w 21521"/>
                <a:gd name="connsiteY0" fmla="*/ 5777 h 11096"/>
                <a:gd name="connsiteX1" fmla="*/ 3401 w 21521"/>
                <a:gd name="connsiteY1" fmla="*/ 7586 h 11096"/>
                <a:gd name="connsiteX2" fmla="*/ 17117 w 21521"/>
                <a:gd name="connsiteY2" fmla="*/ 9777 h 11096"/>
                <a:gd name="connsiteX3" fmla="*/ 21498 w 21521"/>
                <a:gd name="connsiteY3" fmla="*/ 10920 h 11096"/>
                <a:gd name="connsiteX4" fmla="*/ 20927 w 21521"/>
                <a:gd name="connsiteY4" fmla="*/ 9396 h 11096"/>
                <a:gd name="connsiteX5" fmla="*/ 12830 w 21521"/>
                <a:gd name="connsiteY5" fmla="*/ 3395 h 11096"/>
                <a:gd name="connsiteX6" fmla="*/ 5401 w 21521"/>
                <a:gd name="connsiteY6" fmla="*/ -34 h 11096"/>
                <a:gd name="connsiteX7" fmla="*/ 2924 w 21521"/>
                <a:gd name="connsiteY7" fmla="*/ -34 h 11096"/>
                <a:gd name="connsiteX8" fmla="*/ 96 w 21521"/>
                <a:gd name="connsiteY8" fmla="*/ 4710 h 11096"/>
                <a:gd name="connsiteX9" fmla="*/ 543 w 21521"/>
                <a:gd name="connsiteY9" fmla="*/ 5777 h 1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1" h="11096">
                  <a:moveTo>
                    <a:pt x="543" y="5777"/>
                  </a:moveTo>
                  <a:cubicBezTo>
                    <a:pt x="1277" y="6672"/>
                    <a:pt x="2277" y="7310"/>
                    <a:pt x="3401" y="7586"/>
                  </a:cubicBezTo>
                  <a:cubicBezTo>
                    <a:pt x="7782" y="8920"/>
                    <a:pt x="12926" y="8444"/>
                    <a:pt x="17117" y="9777"/>
                  </a:cubicBezTo>
                  <a:cubicBezTo>
                    <a:pt x="18536" y="10301"/>
                    <a:pt x="20003" y="10682"/>
                    <a:pt x="21498" y="10920"/>
                  </a:cubicBezTo>
                  <a:cubicBezTo>
                    <a:pt x="21498" y="10444"/>
                    <a:pt x="21498" y="9777"/>
                    <a:pt x="20927" y="9396"/>
                  </a:cubicBezTo>
                  <a:cubicBezTo>
                    <a:pt x="18374" y="7205"/>
                    <a:pt x="15669" y="5205"/>
                    <a:pt x="12830" y="3395"/>
                  </a:cubicBezTo>
                  <a:cubicBezTo>
                    <a:pt x="10545" y="1871"/>
                    <a:pt x="8040" y="719"/>
                    <a:pt x="5401" y="-34"/>
                  </a:cubicBezTo>
                  <a:cubicBezTo>
                    <a:pt x="4582" y="-224"/>
                    <a:pt x="3744" y="-224"/>
                    <a:pt x="2924" y="-34"/>
                  </a:cubicBezTo>
                  <a:cubicBezTo>
                    <a:pt x="829" y="500"/>
                    <a:pt x="-428" y="2624"/>
                    <a:pt x="96" y="4710"/>
                  </a:cubicBezTo>
                  <a:cubicBezTo>
                    <a:pt x="191" y="5091"/>
                    <a:pt x="343" y="5443"/>
                    <a:pt x="543" y="5777"/>
                  </a:cubicBezTo>
                  <a:close/>
                </a:path>
              </a:pathLst>
            </a:custGeom>
            <a:solidFill>
              <a:srgbClr val="9E489B"/>
            </a:solidFill>
            <a:ln w="9525" cap="flat">
              <a:noFill/>
              <a:prstDash val="solid"/>
              <a:miter/>
            </a:ln>
          </p:spPr>
          <p:txBody>
            <a:bodyPr rtlCol="0" anchor="ctr"/>
            <a:lstStyle/>
            <a:p>
              <a:endParaRPr lang="en-IN"/>
            </a:p>
          </p:txBody>
        </p:sp>
        <p:sp>
          <p:nvSpPr>
            <p:cNvPr id="570" name="Freeform: Shape 569">
              <a:extLst>
                <a:ext uri="{FF2B5EF4-FFF2-40B4-BE49-F238E27FC236}">
                  <a16:creationId xmlns:a16="http://schemas.microsoft.com/office/drawing/2014/main" xmlns="" id="{1C0E2BC8-91A2-5BC1-B6B8-EB57EDB0E77E}"/>
                </a:ext>
              </a:extLst>
            </p:cNvPr>
            <p:cNvSpPr/>
            <p:nvPr/>
          </p:nvSpPr>
          <p:spPr>
            <a:xfrm>
              <a:off x="4818946" y="1531858"/>
              <a:ext cx="26139" cy="10596"/>
            </a:xfrm>
            <a:custGeom>
              <a:avLst/>
              <a:gdLst>
                <a:gd name="connsiteX0" fmla="*/ 870 w 26139"/>
                <a:gd name="connsiteY0" fmla="*/ 5300 h 10596"/>
                <a:gd name="connsiteX1" fmla="*/ 4204 w 26139"/>
                <a:gd name="connsiteY1" fmla="*/ 7015 h 10596"/>
                <a:gd name="connsiteX2" fmla="*/ 12110 w 26139"/>
                <a:gd name="connsiteY2" fmla="*/ 8062 h 10596"/>
                <a:gd name="connsiteX3" fmla="*/ 15539 w 26139"/>
                <a:gd name="connsiteY3" fmla="*/ 8062 h 10596"/>
                <a:gd name="connsiteX4" fmla="*/ 24111 w 26139"/>
                <a:gd name="connsiteY4" fmla="*/ 10349 h 10596"/>
                <a:gd name="connsiteX5" fmla="*/ 25349 w 26139"/>
                <a:gd name="connsiteY5" fmla="*/ 10349 h 10596"/>
                <a:gd name="connsiteX6" fmla="*/ 26112 w 26139"/>
                <a:gd name="connsiteY6" fmla="*/ 9406 h 10596"/>
                <a:gd name="connsiteX7" fmla="*/ 26112 w 26139"/>
                <a:gd name="connsiteY7" fmla="*/ 9396 h 10596"/>
                <a:gd name="connsiteX8" fmla="*/ 25635 w 26139"/>
                <a:gd name="connsiteY8" fmla="*/ 9396 h 10596"/>
                <a:gd name="connsiteX9" fmla="*/ 14872 w 26139"/>
                <a:gd name="connsiteY9" fmla="*/ 2538 h 10596"/>
                <a:gd name="connsiteX10" fmla="*/ 7157 w 26139"/>
                <a:gd name="connsiteY10" fmla="*/ -34 h 10596"/>
                <a:gd name="connsiteX11" fmla="*/ 3633 w 26139"/>
                <a:gd name="connsiteY11" fmla="*/ -34 h 10596"/>
                <a:gd name="connsiteX12" fmla="*/ 870 w 26139"/>
                <a:gd name="connsiteY12" fmla="*/ 5300 h 1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139" h="10596">
                  <a:moveTo>
                    <a:pt x="870" y="5300"/>
                  </a:moveTo>
                  <a:cubicBezTo>
                    <a:pt x="1766" y="6215"/>
                    <a:pt x="2937" y="6824"/>
                    <a:pt x="4204" y="7015"/>
                  </a:cubicBezTo>
                  <a:cubicBezTo>
                    <a:pt x="6786" y="7701"/>
                    <a:pt x="9443" y="8043"/>
                    <a:pt x="12110" y="8062"/>
                  </a:cubicBezTo>
                  <a:lnTo>
                    <a:pt x="15539" y="8062"/>
                  </a:lnTo>
                  <a:cubicBezTo>
                    <a:pt x="18520" y="8244"/>
                    <a:pt x="21435" y="9025"/>
                    <a:pt x="24111" y="10349"/>
                  </a:cubicBezTo>
                  <a:cubicBezTo>
                    <a:pt x="24521" y="10444"/>
                    <a:pt x="24940" y="10444"/>
                    <a:pt x="25349" y="10349"/>
                  </a:cubicBezTo>
                  <a:cubicBezTo>
                    <a:pt x="25816" y="10301"/>
                    <a:pt x="26159" y="9882"/>
                    <a:pt x="26112" y="9406"/>
                  </a:cubicBezTo>
                  <a:cubicBezTo>
                    <a:pt x="26112" y="9406"/>
                    <a:pt x="26112" y="9396"/>
                    <a:pt x="26112" y="9396"/>
                  </a:cubicBezTo>
                  <a:cubicBezTo>
                    <a:pt x="25950" y="9358"/>
                    <a:pt x="25788" y="9358"/>
                    <a:pt x="25635" y="9396"/>
                  </a:cubicBezTo>
                  <a:cubicBezTo>
                    <a:pt x="22302" y="6739"/>
                    <a:pt x="18692" y="4443"/>
                    <a:pt x="14872" y="2538"/>
                  </a:cubicBezTo>
                  <a:cubicBezTo>
                    <a:pt x="12405" y="1395"/>
                    <a:pt x="9814" y="538"/>
                    <a:pt x="7157" y="-34"/>
                  </a:cubicBezTo>
                  <a:cubicBezTo>
                    <a:pt x="5985" y="-224"/>
                    <a:pt x="4804" y="-224"/>
                    <a:pt x="3633" y="-34"/>
                  </a:cubicBezTo>
                  <a:cubicBezTo>
                    <a:pt x="870" y="347"/>
                    <a:pt x="-1320" y="3205"/>
                    <a:pt x="870" y="5300"/>
                  </a:cubicBezTo>
                  <a:close/>
                </a:path>
              </a:pathLst>
            </a:custGeom>
            <a:solidFill>
              <a:srgbClr val="9E489B"/>
            </a:solidFill>
            <a:ln w="9525" cap="flat">
              <a:noFill/>
              <a:prstDash val="solid"/>
              <a:miter/>
            </a:ln>
          </p:spPr>
          <p:txBody>
            <a:bodyPr rtlCol="0" anchor="ctr"/>
            <a:lstStyle/>
            <a:p>
              <a:endParaRPr lang="en-IN"/>
            </a:p>
          </p:txBody>
        </p:sp>
        <p:sp>
          <p:nvSpPr>
            <p:cNvPr id="571" name="Freeform: Shape 570">
              <a:extLst>
                <a:ext uri="{FF2B5EF4-FFF2-40B4-BE49-F238E27FC236}">
                  <a16:creationId xmlns:a16="http://schemas.microsoft.com/office/drawing/2014/main" xmlns="" id="{819BBB6E-7187-825F-792C-3E3F01DECB13}"/>
                </a:ext>
              </a:extLst>
            </p:cNvPr>
            <p:cNvSpPr/>
            <p:nvPr/>
          </p:nvSpPr>
          <p:spPr>
            <a:xfrm>
              <a:off x="4819139" y="1542283"/>
              <a:ext cx="26527" cy="8970"/>
            </a:xfrm>
            <a:custGeom>
              <a:avLst/>
              <a:gdLst>
                <a:gd name="connsiteX0" fmla="*/ 1726 w 26527"/>
                <a:gd name="connsiteY0" fmla="*/ 6781 h 8970"/>
                <a:gd name="connsiteX1" fmla="*/ 7060 w 26527"/>
                <a:gd name="connsiteY1" fmla="*/ 8305 h 8970"/>
                <a:gd name="connsiteX2" fmla="*/ 10679 w 26527"/>
                <a:gd name="connsiteY2" fmla="*/ 7734 h 8970"/>
                <a:gd name="connsiteX3" fmla="*/ 20776 w 26527"/>
                <a:gd name="connsiteY3" fmla="*/ 8686 h 8970"/>
                <a:gd name="connsiteX4" fmla="*/ 22871 w 26527"/>
                <a:gd name="connsiteY4" fmla="*/ 8686 h 8970"/>
                <a:gd name="connsiteX5" fmla="*/ 24776 w 26527"/>
                <a:gd name="connsiteY5" fmla="*/ 8686 h 8970"/>
                <a:gd name="connsiteX6" fmla="*/ 26395 w 26527"/>
                <a:gd name="connsiteY6" fmla="*/ 7734 h 8970"/>
                <a:gd name="connsiteX7" fmla="*/ 25634 w 26527"/>
                <a:gd name="connsiteY7" fmla="*/ 5353 h 8970"/>
                <a:gd name="connsiteX8" fmla="*/ 21824 w 26527"/>
                <a:gd name="connsiteY8" fmla="*/ 3543 h 8970"/>
                <a:gd name="connsiteX9" fmla="*/ 4012 w 26527"/>
                <a:gd name="connsiteY9" fmla="*/ -77 h 8970"/>
                <a:gd name="connsiteX10" fmla="*/ 1630 w 26527"/>
                <a:gd name="connsiteY10" fmla="*/ -77 h 8970"/>
                <a:gd name="connsiteX11" fmla="*/ 1726 w 26527"/>
                <a:gd name="connsiteY11" fmla="*/ 6781 h 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7" h="8970">
                  <a:moveTo>
                    <a:pt x="1726" y="6781"/>
                  </a:moveTo>
                  <a:cubicBezTo>
                    <a:pt x="3221" y="7991"/>
                    <a:pt x="5145" y="8534"/>
                    <a:pt x="7060" y="8305"/>
                  </a:cubicBezTo>
                  <a:cubicBezTo>
                    <a:pt x="8298" y="8305"/>
                    <a:pt x="9441" y="8305"/>
                    <a:pt x="10679" y="7734"/>
                  </a:cubicBezTo>
                  <a:cubicBezTo>
                    <a:pt x="14070" y="7581"/>
                    <a:pt x="17471" y="7896"/>
                    <a:pt x="20776" y="8686"/>
                  </a:cubicBezTo>
                  <a:cubicBezTo>
                    <a:pt x="21471" y="8829"/>
                    <a:pt x="22176" y="8829"/>
                    <a:pt x="22871" y="8686"/>
                  </a:cubicBezTo>
                  <a:cubicBezTo>
                    <a:pt x="23510" y="8743"/>
                    <a:pt x="24138" y="8743"/>
                    <a:pt x="24776" y="8686"/>
                  </a:cubicBezTo>
                  <a:cubicBezTo>
                    <a:pt x="25443" y="8686"/>
                    <a:pt x="26110" y="8686"/>
                    <a:pt x="26395" y="7734"/>
                  </a:cubicBezTo>
                  <a:cubicBezTo>
                    <a:pt x="26681" y="6781"/>
                    <a:pt x="26395" y="5924"/>
                    <a:pt x="25634" y="5353"/>
                  </a:cubicBezTo>
                  <a:cubicBezTo>
                    <a:pt x="24510" y="4486"/>
                    <a:pt x="23205" y="3867"/>
                    <a:pt x="21824" y="3543"/>
                  </a:cubicBezTo>
                  <a:cubicBezTo>
                    <a:pt x="16147" y="1305"/>
                    <a:pt x="10117" y="76"/>
                    <a:pt x="4012" y="-77"/>
                  </a:cubicBezTo>
                  <a:cubicBezTo>
                    <a:pt x="3221" y="-210"/>
                    <a:pt x="2421" y="-210"/>
                    <a:pt x="1630" y="-77"/>
                  </a:cubicBezTo>
                  <a:cubicBezTo>
                    <a:pt x="-1037" y="1447"/>
                    <a:pt x="-84" y="5257"/>
                    <a:pt x="1726" y="6781"/>
                  </a:cubicBezTo>
                  <a:close/>
                </a:path>
              </a:pathLst>
            </a:custGeom>
            <a:solidFill>
              <a:srgbClr val="9E489B"/>
            </a:solidFill>
            <a:ln w="9525" cap="flat">
              <a:noFill/>
              <a:prstDash val="solid"/>
              <a:miter/>
            </a:ln>
          </p:spPr>
          <p:txBody>
            <a:bodyPr rtlCol="0" anchor="ctr"/>
            <a:lstStyle/>
            <a:p>
              <a:endParaRPr lang="en-IN"/>
            </a:p>
          </p:txBody>
        </p:sp>
        <p:sp>
          <p:nvSpPr>
            <p:cNvPr id="572" name="Freeform: Shape 571">
              <a:extLst>
                <a:ext uri="{FF2B5EF4-FFF2-40B4-BE49-F238E27FC236}">
                  <a16:creationId xmlns:a16="http://schemas.microsoft.com/office/drawing/2014/main" xmlns="" id="{D4FB654E-DE1F-977F-EDE8-0B8FC5936FB2}"/>
                </a:ext>
              </a:extLst>
            </p:cNvPr>
            <p:cNvSpPr/>
            <p:nvPr/>
          </p:nvSpPr>
          <p:spPr>
            <a:xfrm>
              <a:off x="4820103" y="1555170"/>
              <a:ext cx="26120" cy="9429"/>
            </a:xfrm>
            <a:custGeom>
              <a:avLst/>
              <a:gdLst>
                <a:gd name="connsiteX0" fmla="*/ 94 w 26120"/>
                <a:gd name="connsiteY0" fmla="*/ 6848 h 9429"/>
                <a:gd name="connsiteX1" fmla="*/ 1618 w 26120"/>
                <a:gd name="connsiteY1" fmla="*/ 8182 h 9429"/>
                <a:gd name="connsiteX2" fmla="*/ 5619 w 26120"/>
                <a:gd name="connsiteY2" fmla="*/ 9229 h 9429"/>
                <a:gd name="connsiteX3" fmla="*/ 9143 w 26120"/>
                <a:gd name="connsiteY3" fmla="*/ 7705 h 9429"/>
                <a:gd name="connsiteX4" fmla="*/ 14382 w 26120"/>
                <a:gd name="connsiteY4" fmla="*/ 5515 h 9429"/>
                <a:gd name="connsiteX5" fmla="*/ 20192 w 26120"/>
                <a:gd name="connsiteY5" fmla="*/ 3800 h 9429"/>
                <a:gd name="connsiteX6" fmla="*/ 26098 w 26120"/>
                <a:gd name="connsiteY6" fmla="*/ 4276 h 9429"/>
                <a:gd name="connsiteX7" fmla="*/ 23335 w 26120"/>
                <a:gd name="connsiteY7" fmla="*/ 2752 h 9429"/>
                <a:gd name="connsiteX8" fmla="*/ 15334 w 26120"/>
                <a:gd name="connsiteY8" fmla="*/ -105 h 9429"/>
                <a:gd name="connsiteX9" fmla="*/ 12763 w 26120"/>
                <a:gd name="connsiteY9" fmla="*/ -105 h 9429"/>
                <a:gd name="connsiteX10" fmla="*/ 9619 w 26120"/>
                <a:gd name="connsiteY10" fmla="*/ -105 h 9429"/>
                <a:gd name="connsiteX11" fmla="*/ 6857 w 26120"/>
                <a:gd name="connsiteY11" fmla="*/ -105 h 9429"/>
                <a:gd name="connsiteX12" fmla="*/ 1333 w 26120"/>
                <a:gd name="connsiteY12" fmla="*/ 1609 h 9429"/>
                <a:gd name="connsiteX13" fmla="*/ 94 w 26120"/>
                <a:gd name="connsiteY13" fmla="*/ 6848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20" h="9429">
                  <a:moveTo>
                    <a:pt x="94" y="6848"/>
                  </a:moveTo>
                  <a:cubicBezTo>
                    <a:pt x="485" y="7410"/>
                    <a:pt x="1009" y="7867"/>
                    <a:pt x="1618" y="8182"/>
                  </a:cubicBezTo>
                  <a:cubicBezTo>
                    <a:pt x="2790" y="8982"/>
                    <a:pt x="4200" y="9353"/>
                    <a:pt x="5619" y="9229"/>
                  </a:cubicBezTo>
                  <a:cubicBezTo>
                    <a:pt x="6867" y="8906"/>
                    <a:pt x="8048" y="8391"/>
                    <a:pt x="9143" y="7705"/>
                  </a:cubicBezTo>
                  <a:cubicBezTo>
                    <a:pt x="10848" y="6877"/>
                    <a:pt x="12601" y="6143"/>
                    <a:pt x="14382" y="5515"/>
                  </a:cubicBezTo>
                  <a:cubicBezTo>
                    <a:pt x="16258" y="4753"/>
                    <a:pt x="18201" y="4181"/>
                    <a:pt x="20192" y="3800"/>
                  </a:cubicBezTo>
                  <a:cubicBezTo>
                    <a:pt x="22164" y="3429"/>
                    <a:pt x="24212" y="3591"/>
                    <a:pt x="26098" y="4276"/>
                  </a:cubicBezTo>
                  <a:cubicBezTo>
                    <a:pt x="25145" y="3829"/>
                    <a:pt x="24221" y="3314"/>
                    <a:pt x="23335" y="2752"/>
                  </a:cubicBezTo>
                  <a:cubicBezTo>
                    <a:pt x="20802" y="1466"/>
                    <a:pt x="18116" y="504"/>
                    <a:pt x="15334" y="-105"/>
                  </a:cubicBezTo>
                  <a:lnTo>
                    <a:pt x="12763" y="-105"/>
                  </a:lnTo>
                  <a:cubicBezTo>
                    <a:pt x="11715" y="-200"/>
                    <a:pt x="10667" y="-200"/>
                    <a:pt x="9619" y="-105"/>
                  </a:cubicBezTo>
                  <a:lnTo>
                    <a:pt x="6857" y="-105"/>
                  </a:lnTo>
                  <a:cubicBezTo>
                    <a:pt x="5143" y="-105"/>
                    <a:pt x="2571" y="-105"/>
                    <a:pt x="1333" y="1609"/>
                  </a:cubicBezTo>
                  <a:cubicBezTo>
                    <a:pt x="190" y="3095"/>
                    <a:pt x="-258" y="5010"/>
                    <a:pt x="94" y="6848"/>
                  </a:cubicBezTo>
                  <a:close/>
                </a:path>
              </a:pathLst>
            </a:custGeom>
            <a:solidFill>
              <a:srgbClr val="9E489B"/>
            </a:solidFill>
            <a:ln w="9525" cap="flat">
              <a:noFill/>
              <a:prstDash val="solid"/>
              <a:miter/>
            </a:ln>
          </p:spPr>
          <p:txBody>
            <a:bodyPr rtlCol="0" anchor="ctr"/>
            <a:lstStyle/>
            <a:p>
              <a:endParaRPr lang="en-IN"/>
            </a:p>
          </p:txBody>
        </p:sp>
        <p:sp>
          <p:nvSpPr>
            <p:cNvPr id="573" name="Freeform: Shape 572">
              <a:extLst>
                <a:ext uri="{FF2B5EF4-FFF2-40B4-BE49-F238E27FC236}">
                  <a16:creationId xmlns:a16="http://schemas.microsoft.com/office/drawing/2014/main" xmlns="" id="{0C70D9C5-82C4-889A-6922-1DA31D2860FD}"/>
                </a:ext>
              </a:extLst>
            </p:cNvPr>
            <p:cNvSpPr/>
            <p:nvPr/>
          </p:nvSpPr>
          <p:spPr>
            <a:xfrm>
              <a:off x="4854987" y="1526333"/>
              <a:ext cx="30106" cy="10334"/>
            </a:xfrm>
            <a:custGeom>
              <a:avLst/>
              <a:gdLst>
                <a:gd name="connsiteX0" fmla="*/ 12835 w 30106"/>
                <a:gd name="connsiteY0" fmla="*/ 8824 h 10334"/>
                <a:gd name="connsiteX1" fmla="*/ 17979 w 30106"/>
                <a:gd name="connsiteY1" fmla="*/ 9491 h 10334"/>
                <a:gd name="connsiteX2" fmla="*/ 21408 w 30106"/>
                <a:gd name="connsiteY2" fmla="*/ 9491 h 10334"/>
                <a:gd name="connsiteX3" fmla="*/ 27123 w 30106"/>
                <a:gd name="connsiteY3" fmla="*/ 8824 h 10334"/>
                <a:gd name="connsiteX4" fmla="*/ 30076 w 30106"/>
                <a:gd name="connsiteY4" fmla="*/ 4348 h 10334"/>
                <a:gd name="connsiteX5" fmla="*/ 28075 w 30106"/>
                <a:gd name="connsiteY5" fmla="*/ 1300 h 10334"/>
                <a:gd name="connsiteX6" fmla="*/ 24456 w 30106"/>
                <a:gd name="connsiteY6" fmla="*/ -34 h 10334"/>
                <a:gd name="connsiteX7" fmla="*/ 19598 w 30106"/>
                <a:gd name="connsiteY7" fmla="*/ -34 h 10334"/>
                <a:gd name="connsiteX8" fmla="*/ 16264 w 30106"/>
                <a:gd name="connsiteY8" fmla="*/ -34 h 10334"/>
                <a:gd name="connsiteX9" fmla="*/ 1501 w 30106"/>
                <a:gd name="connsiteY9" fmla="*/ 7586 h 10334"/>
                <a:gd name="connsiteX10" fmla="*/ -23 w 30106"/>
                <a:gd name="connsiteY10" fmla="*/ 10158 h 10334"/>
                <a:gd name="connsiteX11" fmla="*/ 5787 w 30106"/>
                <a:gd name="connsiteY11" fmla="*/ 9015 h 10334"/>
                <a:gd name="connsiteX12" fmla="*/ 12835 w 30106"/>
                <a:gd name="connsiteY12" fmla="*/ 8824 h 1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6" h="10334">
                  <a:moveTo>
                    <a:pt x="12835" y="8824"/>
                  </a:moveTo>
                  <a:cubicBezTo>
                    <a:pt x="14550" y="8824"/>
                    <a:pt x="16264" y="9301"/>
                    <a:pt x="17979" y="9491"/>
                  </a:cubicBezTo>
                  <a:lnTo>
                    <a:pt x="21408" y="9491"/>
                  </a:lnTo>
                  <a:cubicBezTo>
                    <a:pt x="23341" y="9710"/>
                    <a:pt x="25294" y="9482"/>
                    <a:pt x="27123" y="8824"/>
                  </a:cubicBezTo>
                  <a:cubicBezTo>
                    <a:pt x="28990" y="8148"/>
                    <a:pt x="30190" y="6329"/>
                    <a:pt x="30076" y="4348"/>
                  </a:cubicBezTo>
                  <a:cubicBezTo>
                    <a:pt x="29933" y="3071"/>
                    <a:pt x="29190" y="1938"/>
                    <a:pt x="28075" y="1300"/>
                  </a:cubicBezTo>
                  <a:cubicBezTo>
                    <a:pt x="26961" y="633"/>
                    <a:pt x="25732" y="185"/>
                    <a:pt x="24456" y="-34"/>
                  </a:cubicBezTo>
                  <a:cubicBezTo>
                    <a:pt x="22846" y="-224"/>
                    <a:pt x="21208" y="-224"/>
                    <a:pt x="19598" y="-34"/>
                  </a:cubicBezTo>
                  <a:cubicBezTo>
                    <a:pt x="18493" y="-177"/>
                    <a:pt x="17369" y="-177"/>
                    <a:pt x="16264" y="-34"/>
                  </a:cubicBezTo>
                  <a:cubicBezTo>
                    <a:pt x="10673" y="928"/>
                    <a:pt x="5520" y="3595"/>
                    <a:pt x="1501" y="7586"/>
                  </a:cubicBezTo>
                  <a:cubicBezTo>
                    <a:pt x="729" y="8253"/>
                    <a:pt x="196" y="9158"/>
                    <a:pt x="-23" y="10158"/>
                  </a:cubicBezTo>
                  <a:cubicBezTo>
                    <a:pt x="1967" y="10149"/>
                    <a:pt x="3939" y="9758"/>
                    <a:pt x="5787" y="9015"/>
                  </a:cubicBezTo>
                  <a:cubicBezTo>
                    <a:pt x="8111" y="8615"/>
                    <a:pt x="10492" y="8548"/>
                    <a:pt x="12835" y="8824"/>
                  </a:cubicBezTo>
                  <a:close/>
                </a:path>
              </a:pathLst>
            </a:custGeom>
            <a:solidFill>
              <a:srgbClr val="9E489B"/>
            </a:solidFill>
            <a:ln w="9525" cap="flat">
              <a:noFill/>
              <a:prstDash val="solid"/>
              <a:miter/>
            </a:ln>
          </p:spPr>
          <p:txBody>
            <a:bodyPr rtlCol="0" anchor="ctr"/>
            <a:lstStyle/>
            <a:p>
              <a:endParaRPr lang="en-IN"/>
            </a:p>
          </p:txBody>
        </p:sp>
        <p:sp>
          <p:nvSpPr>
            <p:cNvPr id="574" name="Freeform: Shape 573">
              <a:extLst>
                <a:ext uri="{FF2B5EF4-FFF2-40B4-BE49-F238E27FC236}">
                  <a16:creationId xmlns:a16="http://schemas.microsoft.com/office/drawing/2014/main" xmlns="" id="{445042C4-7F9B-2BCE-F2F9-F20C729D9B7C}"/>
                </a:ext>
              </a:extLst>
            </p:cNvPr>
            <p:cNvSpPr/>
            <p:nvPr/>
          </p:nvSpPr>
          <p:spPr>
            <a:xfrm>
              <a:off x="4852797" y="1541716"/>
              <a:ext cx="26384" cy="8160"/>
            </a:xfrm>
            <a:custGeom>
              <a:avLst/>
              <a:gdLst>
                <a:gd name="connsiteX0" fmla="*/ 7121 w 26384"/>
                <a:gd name="connsiteY0" fmla="*/ 395 h 8160"/>
                <a:gd name="connsiteX1" fmla="*/ 11407 w 26384"/>
                <a:gd name="connsiteY1" fmla="*/ -177 h 8160"/>
                <a:gd name="connsiteX2" fmla="*/ 21789 w 26384"/>
                <a:gd name="connsiteY2" fmla="*/ 1538 h 8160"/>
                <a:gd name="connsiteX3" fmla="*/ 24932 w 26384"/>
                <a:gd name="connsiteY3" fmla="*/ 2871 h 8160"/>
                <a:gd name="connsiteX4" fmla="*/ 26361 w 26384"/>
                <a:gd name="connsiteY4" fmla="*/ 6205 h 8160"/>
                <a:gd name="connsiteX5" fmla="*/ 25599 w 26384"/>
                <a:gd name="connsiteY5" fmla="*/ 7920 h 8160"/>
                <a:gd name="connsiteX6" fmla="*/ 24361 w 26384"/>
                <a:gd name="connsiteY6" fmla="*/ 7920 h 8160"/>
                <a:gd name="connsiteX7" fmla="*/ 12455 w 26384"/>
                <a:gd name="connsiteY7" fmla="*/ 4967 h 8160"/>
                <a:gd name="connsiteX8" fmla="*/ 7597 w 26384"/>
                <a:gd name="connsiteY8" fmla="*/ 3729 h 8160"/>
                <a:gd name="connsiteX9" fmla="*/ 3691 w 26384"/>
                <a:gd name="connsiteY9" fmla="*/ 2967 h 8160"/>
                <a:gd name="connsiteX10" fmla="*/ -23 w 26384"/>
                <a:gd name="connsiteY10" fmla="*/ 2109 h 8160"/>
                <a:gd name="connsiteX11" fmla="*/ 7121 w 26384"/>
                <a:gd name="connsiteY11" fmla="*/ 395 h 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84" h="8160">
                  <a:moveTo>
                    <a:pt x="7121" y="395"/>
                  </a:moveTo>
                  <a:cubicBezTo>
                    <a:pt x="8540" y="109"/>
                    <a:pt x="9969" y="-81"/>
                    <a:pt x="11407" y="-177"/>
                  </a:cubicBezTo>
                  <a:cubicBezTo>
                    <a:pt x="14931" y="-129"/>
                    <a:pt x="18436" y="442"/>
                    <a:pt x="21789" y="1538"/>
                  </a:cubicBezTo>
                  <a:cubicBezTo>
                    <a:pt x="22913" y="1766"/>
                    <a:pt x="23989" y="2214"/>
                    <a:pt x="24932" y="2871"/>
                  </a:cubicBezTo>
                  <a:cubicBezTo>
                    <a:pt x="25856" y="3729"/>
                    <a:pt x="26380" y="4938"/>
                    <a:pt x="26361" y="6205"/>
                  </a:cubicBezTo>
                  <a:cubicBezTo>
                    <a:pt x="26332" y="6853"/>
                    <a:pt x="26056" y="7462"/>
                    <a:pt x="25599" y="7920"/>
                  </a:cubicBezTo>
                  <a:cubicBezTo>
                    <a:pt x="25189" y="8005"/>
                    <a:pt x="24770" y="8005"/>
                    <a:pt x="24361" y="7920"/>
                  </a:cubicBezTo>
                  <a:cubicBezTo>
                    <a:pt x="20255" y="7615"/>
                    <a:pt x="16226" y="6615"/>
                    <a:pt x="12455" y="4967"/>
                  </a:cubicBezTo>
                  <a:cubicBezTo>
                    <a:pt x="10864" y="4452"/>
                    <a:pt x="9245" y="4043"/>
                    <a:pt x="7597" y="3729"/>
                  </a:cubicBezTo>
                  <a:lnTo>
                    <a:pt x="3691" y="2967"/>
                  </a:lnTo>
                  <a:cubicBezTo>
                    <a:pt x="2425" y="2824"/>
                    <a:pt x="1177" y="2538"/>
                    <a:pt x="-23" y="2109"/>
                  </a:cubicBezTo>
                  <a:cubicBezTo>
                    <a:pt x="2282" y="1252"/>
                    <a:pt x="4682" y="681"/>
                    <a:pt x="7121" y="395"/>
                  </a:cubicBezTo>
                  <a:close/>
                </a:path>
              </a:pathLst>
            </a:custGeom>
            <a:solidFill>
              <a:srgbClr val="9E489B"/>
            </a:solidFill>
            <a:ln w="9525" cap="flat">
              <a:noFill/>
              <a:prstDash val="solid"/>
              <a:miter/>
            </a:ln>
          </p:spPr>
          <p:txBody>
            <a:bodyPr rtlCol="0" anchor="ctr"/>
            <a:lstStyle/>
            <a:p>
              <a:endParaRPr lang="en-IN"/>
            </a:p>
          </p:txBody>
        </p:sp>
        <p:sp>
          <p:nvSpPr>
            <p:cNvPr id="575" name="Freeform: Shape 574">
              <a:extLst>
                <a:ext uri="{FF2B5EF4-FFF2-40B4-BE49-F238E27FC236}">
                  <a16:creationId xmlns:a16="http://schemas.microsoft.com/office/drawing/2014/main" xmlns="" id="{51794249-A119-5051-5217-4BD583597BBB}"/>
                </a:ext>
              </a:extLst>
            </p:cNvPr>
            <p:cNvSpPr/>
            <p:nvPr/>
          </p:nvSpPr>
          <p:spPr>
            <a:xfrm>
              <a:off x="4853359" y="1551146"/>
              <a:ext cx="25702" cy="10679"/>
            </a:xfrm>
            <a:custGeom>
              <a:avLst/>
              <a:gdLst>
                <a:gd name="connsiteX0" fmla="*/ 11130 w 25702"/>
                <a:gd name="connsiteY0" fmla="*/ 585 h 10679"/>
                <a:gd name="connsiteX1" fmla="*/ 22751 w 25702"/>
                <a:gd name="connsiteY1" fmla="*/ 3824 h 10679"/>
                <a:gd name="connsiteX2" fmla="*/ 25608 w 25702"/>
                <a:gd name="connsiteY2" fmla="*/ 5824 h 10679"/>
                <a:gd name="connsiteX3" fmla="*/ 25608 w 25702"/>
                <a:gd name="connsiteY3" fmla="*/ 7443 h 10679"/>
                <a:gd name="connsiteX4" fmla="*/ 24084 w 25702"/>
                <a:gd name="connsiteY4" fmla="*/ 10396 h 10679"/>
                <a:gd name="connsiteX5" fmla="*/ 22370 w 25702"/>
                <a:gd name="connsiteY5" fmla="*/ 10396 h 10679"/>
                <a:gd name="connsiteX6" fmla="*/ 8368 w 25702"/>
                <a:gd name="connsiteY6" fmla="*/ 5824 h 10679"/>
                <a:gd name="connsiteX7" fmla="*/ 4272 w 25702"/>
                <a:gd name="connsiteY7" fmla="*/ 3824 h 10679"/>
                <a:gd name="connsiteX8" fmla="*/ 2082 w 25702"/>
                <a:gd name="connsiteY8" fmla="*/ 2871 h 10679"/>
                <a:gd name="connsiteX9" fmla="*/ 272 w 25702"/>
                <a:gd name="connsiteY9" fmla="*/ 2109 h 10679"/>
                <a:gd name="connsiteX10" fmla="*/ 5606 w 25702"/>
                <a:gd name="connsiteY10" fmla="*/ -177 h 10679"/>
                <a:gd name="connsiteX11" fmla="*/ 11130 w 25702"/>
                <a:gd name="connsiteY11" fmla="*/ 585 h 1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702" h="10679">
                  <a:moveTo>
                    <a:pt x="11130" y="585"/>
                  </a:moveTo>
                  <a:cubicBezTo>
                    <a:pt x="15102" y="1271"/>
                    <a:pt x="18998" y="2357"/>
                    <a:pt x="22751" y="3824"/>
                  </a:cubicBezTo>
                  <a:cubicBezTo>
                    <a:pt x="23932" y="4091"/>
                    <a:pt x="24961" y="4805"/>
                    <a:pt x="25608" y="5824"/>
                  </a:cubicBezTo>
                  <a:cubicBezTo>
                    <a:pt x="25704" y="6358"/>
                    <a:pt x="25704" y="6910"/>
                    <a:pt x="25608" y="7443"/>
                  </a:cubicBezTo>
                  <a:cubicBezTo>
                    <a:pt x="25627" y="8624"/>
                    <a:pt x="25056" y="9729"/>
                    <a:pt x="24084" y="10396"/>
                  </a:cubicBezTo>
                  <a:cubicBezTo>
                    <a:pt x="23522" y="10539"/>
                    <a:pt x="22932" y="10539"/>
                    <a:pt x="22370" y="10396"/>
                  </a:cubicBezTo>
                  <a:cubicBezTo>
                    <a:pt x="17398" y="10044"/>
                    <a:pt x="12588" y="8472"/>
                    <a:pt x="8368" y="5824"/>
                  </a:cubicBezTo>
                  <a:lnTo>
                    <a:pt x="4272" y="3824"/>
                  </a:lnTo>
                  <a:lnTo>
                    <a:pt x="2082" y="2871"/>
                  </a:lnTo>
                  <a:cubicBezTo>
                    <a:pt x="1443" y="2719"/>
                    <a:pt x="834" y="2462"/>
                    <a:pt x="272" y="2109"/>
                  </a:cubicBezTo>
                  <a:cubicBezTo>
                    <a:pt x="-1443" y="-177"/>
                    <a:pt x="4844" y="-177"/>
                    <a:pt x="5606" y="-177"/>
                  </a:cubicBezTo>
                  <a:cubicBezTo>
                    <a:pt x="7463" y="-34"/>
                    <a:pt x="9301" y="224"/>
                    <a:pt x="11130" y="585"/>
                  </a:cubicBezTo>
                  <a:close/>
                </a:path>
              </a:pathLst>
            </a:custGeom>
            <a:solidFill>
              <a:srgbClr val="9E489B"/>
            </a:solidFill>
            <a:ln w="9525" cap="flat">
              <a:noFill/>
              <a:prstDash val="solid"/>
              <a:miter/>
            </a:ln>
          </p:spPr>
          <p:txBody>
            <a:bodyPr rtlCol="0" anchor="ctr"/>
            <a:lstStyle/>
            <a:p>
              <a:endParaRPr lang="en-IN"/>
            </a:p>
          </p:txBody>
        </p:sp>
        <p:sp>
          <p:nvSpPr>
            <p:cNvPr id="576" name="Freeform: Shape 575">
              <a:extLst>
                <a:ext uri="{FF2B5EF4-FFF2-40B4-BE49-F238E27FC236}">
                  <a16:creationId xmlns:a16="http://schemas.microsoft.com/office/drawing/2014/main" xmlns="" id="{A25FE1E5-E182-6B45-6392-216991FC9684}"/>
                </a:ext>
              </a:extLst>
            </p:cNvPr>
            <p:cNvSpPr/>
            <p:nvPr/>
          </p:nvSpPr>
          <p:spPr>
            <a:xfrm>
              <a:off x="4852130" y="1558289"/>
              <a:ext cx="21245" cy="16911"/>
            </a:xfrm>
            <a:custGeom>
              <a:avLst/>
              <a:gdLst>
                <a:gd name="connsiteX0" fmla="*/ 10264 w 21245"/>
                <a:gd name="connsiteY0" fmla="*/ 1919 h 16911"/>
                <a:gd name="connsiteX1" fmla="*/ 19217 w 21245"/>
                <a:gd name="connsiteY1" fmla="*/ 7824 h 16911"/>
                <a:gd name="connsiteX2" fmla="*/ 21218 w 21245"/>
                <a:gd name="connsiteY2" fmla="*/ 12396 h 16911"/>
                <a:gd name="connsiteX3" fmla="*/ 18741 w 21245"/>
                <a:gd name="connsiteY3" fmla="*/ 16587 h 16911"/>
                <a:gd name="connsiteX4" fmla="*/ 13693 w 21245"/>
                <a:gd name="connsiteY4" fmla="*/ 14968 h 16911"/>
                <a:gd name="connsiteX5" fmla="*/ 10359 w 21245"/>
                <a:gd name="connsiteY5" fmla="*/ 10396 h 16911"/>
                <a:gd name="connsiteX6" fmla="*/ 8835 w 21245"/>
                <a:gd name="connsiteY6" fmla="*/ 8586 h 16911"/>
                <a:gd name="connsiteX7" fmla="*/ 4454 w 21245"/>
                <a:gd name="connsiteY7" fmla="*/ 4110 h 16911"/>
                <a:gd name="connsiteX8" fmla="*/ 2072 w 21245"/>
                <a:gd name="connsiteY8" fmla="*/ 1919 h 16911"/>
                <a:gd name="connsiteX9" fmla="*/ -23 w 21245"/>
                <a:gd name="connsiteY9" fmla="*/ -177 h 16911"/>
                <a:gd name="connsiteX10" fmla="*/ 5120 w 21245"/>
                <a:gd name="connsiteY10" fmla="*/ 585 h 16911"/>
                <a:gd name="connsiteX11" fmla="*/ 10264 w 21245"/>
                <a:gd name="connsiteY11" fmla="*/ 1919 h 1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45" h="16911">
                  <a:moveTo>
                    <a:pt x="10264" y="1919"/>
                  </a:moveTo>
                  <a:cubicBezTo>
                    <a:pt x="13721" y="3052"/>
                    <a:pt x="16807" y="5091"/>
                    <a:pt x="19217" y="7824"/>
                  </a:cubicBezTo>
                  <a:cubicBezTo>
                    <a:pt x="20322" y="9120"/>
                    <a:pt x="21018" y="10711"/>
                    <a:pt x="21218" y="12396"/>
                  </a:cubicBezTo>
                  <a:cubicBezTo>
                    <a:pt x="21294" y="14159"/>
                    <a:pt x="20322" y="15797"/>
                    <a:pt x="18741" y="16587"/>
                  </a:cubicBezTo>
                  <a:cubicBezTo>
                    <a:pt x="16884" y="17045"/>
                    <a:pt x="14931" y="16416"/>
                    <a:pt x="13693" y="14968"/>
                  </a:cubicBezTo>
                  <a:cubicBezTo>
                    <a:pt x="12474" y="13520"/>
                    <a:pt x="11359" y="11996"/>
                    <a:pt x="10359" y="10396"/>
                  </a:cubicBezTo>
                  <a:cubicBezTo>
                    <a:pt x="9931" y="9729"/>
                    <a:pt x="9416" y="9120"/>
                    <a:pt x="8835" y="8586"/>
                  </a:cubicBezTo>
                  <a:cubicBezTo>
                    <a:pt x="7406" y="7062"/>
                    <a:pt x="5978" y="5538"/>
                    <a:pt x="4454" y="4110"/>
                  </a:cubicBezTo>
                  <a:lnTo>
                    <a:pt x="2072" y="1919"/>
                  </a:lnTo>
                  <a:cubicBezTo>
                    <a:pt x="2072" y="1919"/>
                    <a:pt x="72" y="490"/>
                    <a:pt x="-23" y="-177"/>
                  </a:cubicBezTo>
                  <a:cubicBezTo>
                    <a:pt x="1710" y="-110"/>
                    <a:pt x="3434" y="147"/>
                    <a:pt x="5120" y="585"/>
                  </a:cubicBezTo>
                  <a:cubicBezTo>
                    <a:pt x="6863" y="900"/>
                    <a:pt x="8587" y="1338"/>
                    <a:pt x="10264" y="1919"/>
                  </a:cubicBezTo>
                  <a:close/>
                </a:path>
              </a:pathLst>
            </a:custGeom>
            <a:solidFill>
              <a:srgbClr val="9E489B"/>
            </a:solidFill>
            <a:ln w="9525" cap="flat">
              <a:noFill/>
              <a:prstDash val="solid"/>
              <a:miter/>
            </a:ln>
          </p:spPr>
          <p:txBody>
            <a:bodyPr rtlCol="0" anchor="ctr"/>
            <a:lstStyle/>
            <a:p>
              <a:endParaRPr lang="en-IN"/>
            </a:p>
          </p:txBody>
        </p:sp>
        <p:sp>
          <p:nvSpPr>
            <p:cNvPr id="577" name="Freeform: Shape 576">
              <a:extLst>
                <a:ext uri="{FF2B5EF4-FFF2-40B4-BE49-F238E27FC236}">
                  <a16:creationId xmlns:a16="http://schemas.microsoft.com/office/drawing/2014/main" xmlns="" id="{0F580D2E-79CE-23B3-A669-0815DBCE001F}"/>
                </a:ext>
              </a:extLst>
            </p:cNvPr>
            <p:cNvSpPr/>
            <p:nvPr/>
          </p:nvSpPr>
          <p:spPr>
            <a:xfrm>
              <a:off x="4840616" y="1527957"/>
              <a:ext cx="16633" cy="36059"/>
            </a:xfrm>
            <a:custGeom>
              <a:avLst/>
              <a:gdLst>
                <a:gd name="connsiteX0" fmla="*/ 11871 w 16633"/>
                <a:gd name="connsiteY0" fmla="*/ 152 h 36059"/>
                <a:gd name="connsiteX1" fmla="*/ 8442 w 16633"/>
                <a:gd name="connsiteY1" fmla="*/ 152 h 36059"/>
                <a:gd name="connsiteX2" fmla="*/ 6632 w 16633"/>
                <a:gd name="connsiteY2" fmla="*/ 2914 h 36059"/>
                <a:gd name="connsiteX3" fmla="*/ 441 w 16633"/>
                <a:gd name="connsiteY3" fmla="*/ 26632 h 36059"/>
                <a:gd name="connsiteX4" fmla="*/ 441 w 16633"/>
                <a:gd name="connsiteY4" fmla="*/ 32156 h 36059"/>
                <a:gd name="connsiteX5" fmla="*/ 3489 w 16633"/>
                <a:gd name="connsiteY5" fmla="*/ 34823 h 36059"/>
                <a:gd name="connsiteX6" fmla="*/ 7490 w 16633"/>
                <a:gd name="connsiteY6" fmla="*/ 35775 h 36059"/>
                <a:gd name="connsiteX7" fmla="*/ 9490 w 16633"/>
                <a:gd name="connsiteY7" fmla="*/ 35775 h 36059"/>
                <a:gd name="connsiteX8" fmla="*/ 11395 w 16633"/>
                <a:gd name="connsiteY8" fmla="*/ 34061 h 36059"/>
                <a:gd name="connsiteX9" fmla="*/ 12157 w 16633"/>
                <a:gd name="connsiteY9" fmla="*/ 31585 h 36059"/>
                <a:gd name="connsiteX10" fmla="*/ 13871 w 16633"/>
                <a:gd name="connsiteY10" fmla="*/ 23679 h 36059"/>
                <a:gd name="connsiteX11" fmla="*/ 16538 w 16633"/>
                <a:gd name="connsiteY11" fmla="*/ 7772 h 36059"/>
                <a:gd name="connsiteX12" fmla="*/ 16538 w 16633"/>
                <a:gd name="connsiteY12" fmla="*/ 2533 h 36059"/>
                <a:gd name="connsiteX13" fmla="*/ 11871 w 16633"/>
                <a:gd name="connsiteY13" fmla="*/ 152 h 3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3" h="36059">
                  <a:moveTo>
                    <a:pt x="11871" y="152"/>
                  </a:moveTo>
                  <a:cubicBezTo>
                    <a:pt x="10766" y="-286"/>
                    <a:pt x="9547" y="-286"/>
                    <a:pt x="8442" y="152"/>
                  </a:cubicBezTo>
                  <a:cubicBezTo>
                    <a:pt x="7518" y="819"/>
                    <a:pt x="6871" y="1800"/>
                    <a:pt x="6632" y="2914"/>
                  </a:cubicBezTo>
                  <a:cubicBezTo>
                    <a:pt x="3861" y="10620"/>
                    <a:pt x="1784" y="18554"/>
                    <a:pt x="441" y="26632"/>
                  </a:cubicBezTo>
                  <a:cubicBezTo>
                    <a:pt x="-178" y="28422"/>
                    <a:pt x="-178" y="30365"/>
                    <a:pt x="441" y="32156"/>
                  </a:cubicBezTo>
                  <a:cubicBezTo>
                    <a:pt x="1089" y="33394"/>
                    <a:pt x="2175" y="34347"/>
                    <a:pt x="3489" y="34823"/>
                  </a:cubicBezTo>
                  <a:cubicBezTo>
                    <a:pt x="4775" y="35328"/>
                    <a:pt x="6118" y="35652"/>
                    <a:pt x="7490" y="35775"/>
                  </a:cubicBezTo>
                  <a:cubicBezTo>
                    <a:pt x="8147" y="35918"/>
                    <a:pt x="8833" y="35918"/>
                    <a:pt x="9490" y="35775"/>
                  </a:cubicBezTo>
                  <a:cubicBezTo>
                    <a:pt x="10347" y="35509"/>
                    <a:pt x="11043" y="34880"/>
                    <a:pt x="11395" y="34061"/>
                  </a:cubicBezTo>
                  <a:cubicBezTo>
                    <a:pt x="11747" y="33270"/>
                    <a:pt x="12005" y="32442"/>
                    <a:pt x="12157" y="31585"/>
                  </a:cubicBezTo>
                  <a:lnTo>
                    <a:pt x="13871" y="23679"/>
                  </a:lnTo>
                  <a:cubicBezTo>
                    <a:pt x="15138" y="18449"/>
                    <a:pt x="16024" y="13135"/>
                    <a:pt x="16538" y="7772"/>
                  </a:cubicBezTo>
                  <a:cubicBezTo>
                    <a:pt x="16634" y="6029"/>
                    <a:pt x="16634" y="4276"/>
                    <a:pt x="16538" y="2533"/>
                  </a:cubicBezTo>
                  <a:cubicBezTo>
                    <a:pt x="16920" y="152"/>
                    <a:pt x="13967" y="438"/>
                    <a:pt x="11871" y="152"/>
                  </a:cubicBezTo>
                  <a:close/>
                </a:path>
              </a:pathLst>
            </a:custGeom>
            <a:solidFill>
              <a:srgbClr val="04A9D3"/>
            </a:solidFill>
            <a:ln w="9525" cap="flat">
              <a:noFill/>
              <a:prstDash val="solid"/>
              <a:miter/>
            </a:ln>
          </p:spPr>
          <p:txBody>
            <a:bodyPr rtlCol="0" anchor="ctr"/>
            <a:lstStyle/>
            <a:p>
              <a:endParaRPr lang="en-IN"/>
            </a:p>
          </p:txBody>
        </p:sp>
        <p:sp>
          <p:nvSpPr>
            <p:cNvPr id="578" name="Freeform: Shape 577">
              <a:extLst>
                <a:ext uri="{FF2B5EF4-FFF2-40B4-BE49-F238E27FC236}">
                  <a16:creationId xmlns:a16="http://schemas.microsoft.com/office/drawing/2014/main" xmlns="" id="{B71D3E59-050F-2803-25B4-A15925BBC205}"/>
                </a:ext>
              </a:extLst>
            </p:cNvPr>
            <p:cNvSpPr/>
            <p:nvPr/>
          </p:nvSpPr>
          <p:spPr>
            <a:xfrm>
              <a:off x="5206132" y="1538180"/>
              <a:ext cx="21473" cy="11060"/>
            </a:xfrm>
            <a:custGeom>
              <a:avLst/>
              <a:gdLst>
                <a:gd name="connsiteX0" fmla="*/ 495 w 21473"/>
                <a:gd name="connsiteY0" fmla="*/ 5741 h 11060"/>
                <a:gd name="connsiteX1" fmla="*/ 3353 w 21473"/>
                <a:gd name="connsiteY1" fmla="*/ 7550 h 11060"/>
                <a:gd name="connsiteX2" fmla="*/ 17069 w 21473"/>
                <a:gd name="connsiteY2" fmla="*/ 9646 h 11060"/>
                <a:gd name="connsiteX3" fmla="*/ 21450 w 21473"/>
                <a:gd name="connsiteY3" fmla="*/ 10884 h 11060"/>
                <a:gd name="connsiteX4" fmla="*/ 20878 w 21473"/>
                <a:gd name="connsiteY4" fmla="*/ 9360 h 11060"/>
                <a:gd name="connsiteX5" fmla="*/ 12782 w 21473"/>
                <a:gd name="connsiteY5" fmla="*/ 3360 h 11060"/>
                <a:gd name="connsiteX6" fmla="*/ 5353 w 21473"/>
                <a:gd name="connsiteY6" fmla="*/ -69 h 11060"/>
                <a:gd name="connsiteX7" fmla="*/ 2877 w 21473"/>
                <a:gd name="connsiteY7" fmla="*/ -69 h 11060"/>
                <a:gd name="connsiteX8" fmla="*/ 133 w 21473"/>
                <a:gd name="connsiteY8" fmla="*/ 4883 h 11060"/>
                <a:gd name="connsiteX9" fmla="*/ 495 w 21473"/>
                <a:gd name="connsiteY9" fmla="*/ 5741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73" h="11060">
                  <a:moveTo>
                    <a:pt x="495" y="5741"/>
                  </a:moveTo>
                  <a:cubicBezTo>
                    <a:pt x="1228" y="6636"/>
                    <a:pt x="2228" y="7274"/>
                    <a:pt x="3353" y="7550"/>
                  </a:cubicBezTo>
                  <a:cubicBezTo>
                    <a:pt x="7734" y="8884"/>
                    <a:pt x="12878" y="8312"/>
                    <a:pt x="17069" y="9646"/>
                  </a:cubicBezTo>
                  <a:cubicBezTo>
                    <a:pt x="18469" y="10246"/>
                    <a:pt x="19945" y="10665"/>
                    <a:pt x="21450" y="10884"/>
                  </a:cubicBezTo>
                  <a:cubicBezTo>
                    <a:pt x="21450" y="10408"/>
                    <a:pt x="21450" y="9741"/>
                    <a:pt x="20878" y="9360"/>
                  </a:cubicBezTo>
                  <a:cubicBezTo>
                    <a:pt x="18326" y="7169"/>
                    <a:pt x="15621" y="5169"/>
                    <a:pt x="12782" y="3360"/>
                  </a:cubicBezTo>
                  <a:cubicBezTo>
                    <a:pt x="10496" y="1836"/>
                    <a:pt x="7991" y="683"/>
                    <a:pt x="5353" y="-69"/>
                  </a:cubicBezTo>
                  <a:cubicBezTo>
                    <a:pt x="4533" y="-212"/>
                    <a:pt x="3696" y="-212"/>
                    <a:pt x="2877" y="-69"/>
                  </a:cubicBezTo>
                  <a:cubicBezTo>
                    <a:pt x="752" y="540"/>
                    <a:pt x="-477" y="2759"/>
                    <a:pt x="133" y="4883"/>
                  </a:cubicBezTo>
                  <a:cubicBezTo>
                    <a:pt x="219" y="5179"/>
                    <a:pt x="342" y="5465"/>
                    <a:pt x="495" y="5741"/>
                  </a:cubicBezTo>
                  <a:close/>
                </a:path>
              </a:pathLst>
            </a:custGeom>
            <a:solidFill>
              <a:srgbClr val="9E489B"/>
            </a:solidFill>
            <a:ln w="9525" cap="flat">
              <a:noFill/>
              <a:prstDash val="solid"/>
              <a:miter/>
            </a:ln>
          </p:spPr>
          <p:txBody>
            <a:bodyPr rtlCol="0" anchor="ctr"/>
            <a:lstStyle/>
            <a:p>
              <a:endParaRPr lang="en-IN"/>
            </a:p>
          </p:txBody>
        </p:sp>
        <p:sp>
          <p:nvSpPr>
            <p:cNvPr id="579" name="Freeform: Shape 578">
              <a:extLst>
                <a:ext uri="{FF2B5EF4-FFF2-40B4-BE49-F238E27FC236}">
                  <a16:creationId xmlns:a16="http://schemas.microsoft.com/office/drawing/2014/main" xmlns="" id="{4BAC14E5-3A22-FCDA-935A-B7A24A2E27AE}"/>
                </a:ext>
              </a:extLst>
            </p:cNvPr>
            <p:cNvSpPr/>
            <p:nvPr/>
          </p:nvSpPr>
          <p:spPr>
            <a:xfrm>
              <a:off x="5199375" y="1548276"/>
              <a:ext cx="26144" cy="10970"/>
            </a:xfrm>
            <a:custGeom>
              <a:avLst/>
              <a:gdLst>
                <a:gd name="connsiteX0" fmla="*/ 870 w 26144"/>
                <a:gd name="connsiteY0" fmla="*/ 5741 h 10970"/>
                <a:gd name="connsiteX1" fmla="*/ 4204 w 26144"/>
                <a:gd name="connsiteY1" fmla="*/ 7455 h 10970"/>
                <a:gd name="connsiteX2" fmla="*/ 12110 w 26144"/>
                <a:gd name="connsiteY2" fmla="*/ 8503 h 10970"/>
                <a:gd name="connsiteX3" fmla="*/ 15539 w 26144"/>
                <a:gd name="connsiteY3" fmla="*/ 8503 h 10970"/>
                <a:gd name="connsiteX4" fmla="*/ 24111 w 26144"/>
                <a:gd name="connsiteY4" fmla="*/ 10694 h 10970"/>
                <a:gd name="connsiteX5" fmla="*/ 25350 w 26144"/>
                <a:gd name="connsiteY5" fmla="*/ 10694 h 10970"/>
                <a:gd name="connsiteX6" fmla="*/ 26121 w 26144"/>
                <a:gd name="connsiteY6" fmla="*/ 9941 h 10970"/>
                <a:gd name="connsiteX7" fmla="*/ 26112 w 26144"/>
                <a:gd name="connsiteY7" fmla="*/ 9836 h 10970"/>
                <a:gd name="connsiteX8" fmla="*/ 25636 w 26144"/>
                <a:gd name="connsiteY8" fmla="*/ 9265 h 10970"/>
                <a:gd name="connsiteX9" fmla="*/ 14872 w 26144"/>
                <a:gd name="connsiteY9" fmla="*/ 2407 h 10970"/>
                <a:gd name="connsiteX10" fmla="*/ 7157 w 26144"/>
                <a:gd name="connsiteY10" fmla="*/ -69 h 10970"/>
                <a:gd name="connsiteX11" fmla="*/ 3633 w 26144"/>
                <a:gd name="connsiteY11" fmla="*/ -69 h 10970"/>
                <a:gd name="connsiteX12" fmla="*/ 870 w 26144"/>
                <a:gd name="connsiteY12" fmla="*/ 5741 h 10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144" h="10970">
                  <a:moveTo>
                    <a:pt x="870" y="5741"/>
                  </a:moveTo>
                  <a:cubicBezTo>
                    <a:pt x="1766" y="6655"/>
                    <a:pt x="2938" y="7265"/>
                    <a:pt x="4204" y="7455"/>
                  </a:cubicBezTo>
                  <a:cubicBezTo>
                    <a:pt x="6786" y="8141"/>
                    <a:pt x="9443" y="8494"/>
                    <a:pt x="12110" y="8503"/>
                  </a:cubicBezTo>
                  <a:lnTo>
                    <a:pt x="15539" y="8503"/>
                  </a:lnTo>
                  <a:cubicBezTo>
                    <a:pt x="18520" y="8608"/>
                    <a:pt x="21445" y="9360"/>
                    <a:pt x="24111" y="10694"/>
                  </a:cubicBezTo>
                  <a:cubicBezTo>
                    <a:pt x="24511" y="10827"/>
                    <a:pt x="24950" y="10827"/>
                    <a:pt x="25350" y="10694"/>
                  </a:cubicBezTo>
                  <a:cubicBezTo>
                    <a:pt x="25769" y="10694"/>
                    <a:pt x="26112" y="10360"/>
                    <a:pt x="26121" y="9941"/>
                  </a:cubicBezTo>
                  <a:cubicBezTo>
                    <a:pt x="26121" y="9903"/>
                    <a:pt x="26112" y="9875"/>
                    <a:pt x="26112" y="9836"/>
                  </a:cubicBezTo>
                  <a:lnTo>
                    <a:pt x="25636" y="9265"/>
                  </a:lnTo>
                  <a:cubicBezTo>
                    <a:pt x="22273" y="6636"/>
                    <a:pt x="18673" y="4341"/>
                    <a:pt x="14872" y="2407"/>
                  </a:cubicBezTo>
                  <a:cubicBezTo>
                    <a:pt x="12415" y="1254"/>
                    <a:pt x="9824" y="426"/>
                    <a:pt x="7157" y="-69"/>
                  </a:cubicBezTo>
                  <a:cubicBezTo>
                    <a:pt x="5985" y="-212"/>
                    <a:pt x="4804" y="-212"/>
                    <a:pt x="3633" y="-69"/>
                  </a:cubicBezTo>
                  <a:cubicBezTo>
                    <a:pt x="870" y="407"/>
                    <a:pt x="-1320" y="3264"/>
                    <a:pt x="870" y="5741"/>
                  </a:cubicBezTo>
                  <a:close/>
                </a:path>
              </a:pathLst>
            </a:custGeom>
            <a:solidFill>
              <a:srgbClr val="9E489B"/>
            </a:solidFill>
            <a:ln w="9525" cap="flat">
              <a:noFill/>
              <a:prstDash val="solid"/>
              <a:miter/>
            </a:ln>
          </p:spPr>
          <p:txBody>
            <a:bodyPr rtlCol="0" anchor="ctr"/>
            <a:lstStyle/>
            <a:p>
              <a:endParaRPr lang="en-IN"/>
            </a:p>
          </p:txBody>
        </p:sp>
        <p:sp>
          <p:nvSpPr>
            <p:cNvPr id="580" name="Freeform: Shape 579">
              <a:extLst>
                <a:ext uri="{FF2B5EF4-FFF2-40B4-BE49-F238E27FC236}">
                  <a16:creationId xmlns:a16="http://schemas.microsoft.com/office/drawing/2014/main" xmlns="" id="{3CC724CD-7441-055E-EAEF-71DA2480CCA2}"/>
                </a:ext>
              </a:extLst>
            </p:cNvPr>
            <p:cNvSpPr/>
            <p:nvPr/>
          </p:nvSpPr>
          <p:spPr>
            <a:xfrm>
              <a:off x="5199607" y="1558916"/>
              <a:ext cx="26488" cy="8941"/>
            </a:xfrm>
            <a:custGeom>
              <a:avLst/>
              <a:gdLst>
                <a:gd name="connsiteX0" fmla="*/ 1687 w 26488"/>
                <a:gd name="connsiteY0" fmla="*/ 6817 h 8941"/>
                <a:gd name="connsiteX1" fmla="*/ 7021 w 26488"/>
                <a:gd name="connsiteY1" fmla="*/ 8341 h 8941"/>
                <a:gd name="connsiteX2" fmla="*/ 10640 w 26488"/>
                <a:gd name="connsiteY2" fmla="*/ 7770 h 8941"/>
                <a:gd name="connsiteX3" fmla="*/ 20737 w 26488"/>
                <a:gd name="connsiteY3" fmla="*/ 8722 h 8941"/>
                <a:gd name="connsiteX4" fmla="*/ 22832 w 26488"/>
                <a:gd name="connsiteY4" fmla="*/ 8722 h 8941"/>
                <a:gd name="connsiteX5" fmla="*/ 24737 w 26488"/>
                <a:gd name="connsiteY5" fmla="*/ 8722 h 8941"/>
                <a:gd name="connsiteX6" fmla="*/ 26356 w 26488"/>
                <a:gd name="connsiteY6" fmla="*/ 7770 h 8941"/>
                <a:gd name="connsiteX7" fmla="*/ 25594 w 26488"/>
                <a:gd name="connsiteY7" fmla="*/ 5388 h 8941"/>
                <a:gd name="connsiteX8" fmla="*/ 21784 w 26488"/>
                <a:gd name="connsiteY8" fmla="*/ 3483 h 8941"/>
                <a:gd name="connsiteX9" fmla="*/ 3973 w 26488"/>
                <a:gd name="connsiteY9" fmla="*/ -41 h 8941"/>
                <a:gd name="connsiteX10" fmla="*/ 1591 w 26488"/>
                <a:gd name="connsiteY10" fmla="*/ -41 h 8941"/>
                <a:gd name="connsiteX11" fmla="*/ 1687 w 26488"/>
                <a:gd name="connsiteY11" fmla="*/ 6817 h 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88" h="8941">
                  <a:moveTo>
                    <a:pt x="1687" y="6817"/>
                  </a:moveTo>
                  <a:cubicBezTo>
                    <a:pt x="3210" y="7989"/>
                    <a:pt x="5116" y="8532"/>
                    <a:pt x="7021" y="8341"/>
                  </a:cubicBezTo>
                  <a:cubicBezTo>
                    <a:pt x="8258" y="8341"/>
                    <a:pt x="9402" y="8341"/>
                    <a:pt x="10640" y="7770"/>
                  </a:cubicBezTo>
                  <a:cubicBezTo>
                    <a:pt x="14031" y="7570"/>
                    <a:pt x="17441" y="7884"/>
                    <a:pt x="20737" y="8722"/>
                  </a:cubicBezTo>
                  <a:lnTo>
                    <a:pt x="22832" y="8722"/>
                  </a:lnTo>
                  <a:cubicBezTo>
                    <a:pt x="23470" y="8779"/>
                    <a:pt x="24099" y="8779"/>
                    <a:pt x="24737" y="8722"/>
                  </a:cubicBezTo>
                  <a:cubicBezTo>
                    <a:pt x="25404" y="8722"/>
                    <a:pt x="26071" y="8722"/>
                    <a:pt x="26356" y="7770"/>
                  </a:cubicBezTo>
                  <a:cubicBezTo>
                    <a:pt x="26642" y="6817"/>
                    <a:pt x="26356" y="5960"/>
                    <a:pt x="25594" y="5388"/>
                  </a:cubicBezTo>
                  <a:cubicBezTo>
                    <a:pt x="24451" y="4531"/>
                    <a:pt x="23156" y="3883"/>
                    <a:pt x="21784" y="3483"/>
                  </a:cubicBezTo>
                  <a:cubicBezTo>
                    <a:pt x="16098" y="1274"/>
                    <a:pt x="10068" y="83"/>
                    <a:pt x="3973" y="-41"/>
                  </a:cubicBezTo>
                  <a:cubicBezTo>
                    <a:pt x="3191" y="-222"/>
                    <a:pt x="2372" y="-222"/>
                    <a:pt x="1591" y="-41"/>
                  </a:cubicBezTo>
                  <a:cubicBezTo>
                    <a:pt x="-981" y="1293"/>
                    <a:pt x="-123" y="5103"/>
                    <a:pt x="1687" y="6817"/>
                  </a:cubicBezTo>
                  <a:close/>
                </a:path>
              </a:pathLst>
            </a:custGeom>
            <a:solidFill>
              <a:srgbClr val="9E489B"/>
            </a:solidFill>
            <a:ln w="9525" cap="flat">
              <a:noFill/>
              <a:prstDash val="solid"/>
              <a:miter/>
            </a:ln>
          </p:spPr>
          <p:txBody>
            <a:bodyPr rtlCol="0" anchor="ctr"/>
            <a:lstStyle/>
            <a:p>
              <a:endParaRPr lang="en-IN"/>
            </a:p>
          </p:txBody>
        </p:sp>
        <p:sp>
          <p:nvSpPr>
            <p:cNvPr id="581" name="Freeform: Shape 580">
              <a:extLst>
                <a:ext uri="{FF2B5EF4-FFF2-40B4-BE49-F238E27FC236}">
                  <a16:creationId xmlns:a16="http://schemas.microsoft.com/office/drawing/2014/main" xmlns="" id="{088112FB-07DA-6294-02F6-EB2A55BAC905}"/>
                </a:ext>
              </a:extLst>
            </p:cNvPr>
            <p:cNvSpPr/>
            <p:nvPr/>
          </p:nvSpPr>
          <p:spPr>
            <a:xfrm>
              <a:off x="5200347" y="1570696"/>
              <a:ext cx="26305" cy="10361"/>
            </a:xfrm>
            <a:custGeom>
              <a:avLst/>
              <a:gdLst>
                <a:gd name="connsiteX0" fmla="*/ 280 w 26305"/>
                <a:gd name="connsiteY0" fmla="*/ 7705 h 10361"/>
                <a:gd name="connsiteX1" fmla="*/ 1803 w 26305"/>
                <a:gd name="connsiteY1" fmla="*/ 9134 h 10361"/>
                <a:gd name="connsiteX2" fmla="*/ 5804 w 26305"/>
                <a:gd name="connsiteY2" fmla="*/ 10182 h 10361"/>
                <a:gd name="connsiteX3" fmla="*/ 9328 w 26305"/>
                <a:gd name="connsiteY3" fmla="*/ 8658 h 10361"/>
                <a:gd name="connsiteX4" fmla="*/ 14567 w 26305"/>
                <a:gd name="connsiteY4" fmla="*/ 6467 h 10361"/>
                <a:gd name="connsiteX5" fmla="*/ 20377 w 26305"/>
                <a:gd name="connsiteY5" fmla="*/ 4753 h 10361"/>
                <a:gd name="connsiteX6" fmla="*/ 26283 w 26305"/>
                <a:gd name="connsiteY6" fmla="*/ 4753 h 10361"/>
                <a:gd name="connsiteX7" fmla="*/ 23521 w 26305"/>
                <a:gd name="connsiteY7" fmla="*/ 3229 h 10361"/>
                <a:gd name="connsiteX8" fmla="*/ 15519 w 26305"/>
                <a:gd name="connsiteY8" fmla="*/ 371 h 10361"/>
                <a:gd name="connsiteX9" fmla="*/ 12947 w 26305"/>
                <a:gd name="connsiteY9" fmla="*/ -105 h 10361"/>
                <a:gd name="connsiteX10" fmla="*/ 9805 w 26305"/>
                <a:gd name="connsiteY10" fmla="*/ -105 h 10361"/>
                <a:gd name="connsiteX11" fmla="*/ 7042 w 26305"/>
                <a:gd name="connsiteY11" fmla="*/ -105 h 10361"/>
                <a:gd name="connsiteX12" fmla="*/ 1518 w 26305"/>
                <a:gd name="connsiteY12" fmla="*/ 1609 h 10361"/>
                <a:gd name="connsiteX13" fmla="*/ 280 w 26305"/>
                <a:gd name="connsiteY13" fmla="*/ 7705 h 1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05" h="10361">
                  <a:moveTo>
                    <a:pt x="280" y="7705"/>
                  </a:moveTo>
                  <a:cubicBezTo>
                    <a:pt x="641" y="8315"/>
                    <a:pt x="1165" y="8810"/>
                    <a:pt x="1803" y="9134"/>
                  </a:cubicBezTo>
                  <a:cubicBezTo>
                    <a:pt x="3013" y="9858"/>
                    <a:pt x="4394" y="10220"/>
                    <a:pt x="5804" y="10182"/>
                  </a:cubicBezTo>
                  <a:cubicBezTo>
                    <a:pt x="7052" y="9858"/>
                    <a:pt x="8233" y="9344"/>
                    <a:pt x="9328" y="8658"/>
                  </a:cubicBezTo>
                  <a:cubicBezTo>
                    <a:pt x="10995" y="7753"/>
                    <a:pt x="12747" y="7020"/>
                    <a:pt x="14567" y="6467"/>
                  </a:cubicBezTo>
                  <a:cubicBezTo>
                    <a:pt x="16425" y="5667"/>
                    <a:pt x="18377" y="5086"/>
                    <a:pt x="20377" y="4753"/>
                  </a:cubicBezTo>
                  <a:cubicBezTo>
                    <a:pt x="22301" y="4181"/>
                    <a:pt x="24358" y="4181"/>
                    <a:pt x="26283" y="4753"/>
                  </a:cubicBezTo>
                  <a:cubicBezTo>
                    <a:pt x="25330" y="4305"/>
                    <a:pt x="24406" y="3791"/>
                    <a:pt x="23521" y="3229"/>
                  </a:cubicBezTo>
                  <a:cubicBezTo>
                    <a:pt x="21006" y="1895"/>
                    <a:pt x="18310" y="933"/>
                    <a:pt x="15519" y="371"/>
                  </a:cubicBezTo>
                  <a:lnTo>
                    <a:pt x="12947" y="-105"/>
                  </a:lnTo>
                  <a:cubicBezTo>
                    <a:pt x="11900" y="-200"/>
                    <a:pt x="10852" y="-200"/>
                    <a:pt x="9805" y="-105"/>
                  </a:cubicBezTo>
                  <a:lnTo>
                    <a:pt x="7042" y="-105"/>
                  </a:lnTo>
                  <a:cubicBezTo>
                    <a:pt x="5051" y="-229"/>
                    <a:pt x="3089" y="381"/>
                    <a:pt x="1518" y="1609"/>
                  </a:cubicBezTo>
                  <a:cubicBezTo>
                    <a:pt x="80" y="3286"/>
                    <a:pt x="-397" y="5600"/>
                    <a:pt x="280" y="7705"/>
                  </a:cubicBezTo>
                  <a:close/>
                </a:path>
              </a:pathLst>
            </a:custGeom>
            <a:solidFill>
              <a:srgbClr val="9E489B"/>
            </a:solidFill>
            <a:ln w="9525" cap="flat">
              <a:noFill/>
              <a:prstDash val="solid"/>
              <a:miter/>
            </a:ln>
          </p:spPr>
          <p:txBody>
            <a:bodyPr rtlCol="0" anchor="ctr"/>
            <a:lstStyle/>
            <a:p>
              <a:endParaRPr lang="en-IN"/>
            </a:p>
          </p:txBody>
        </p:sp>
        <p:sp>
          <p:nvSpPr>
            <p:cNvPr id="582" name="Freeform: Shape 581">
              <a:extLst>
                <a:ext uri="{FF2B5EF4-FFF2-40B4-BE49-F238E27FC236}">
                  <a16:creationId xmlns:a16="http://schemas.microsoft.com/office/drawing/2014/main" xmlns="" id="{FDE5F450-64A7-489C-2A83-D569A6F79010}"/>
                </a:ext>
              </a:extLst>
            </p:cNvPr>
            <p:cNvSpPr/>
            <p:nvPr/>
          </p:nvSpPr>
          <p:spPr>
            <a:xfrm>
              <a:off x="5235416" y="1542680"/>
              <a:ext cx="30109" cy="10846"/>
            </a:xfrm>
            <a:custGeom>
              <a:avLst/>
              <a:gdLst>
                <a:gd name="connsiteX0" fmla="*/ 12836 w 30109"/>
                <a:gd name="connsiteY0" fmla="*/ 8860 h 10846"/>
                <a:gd name="connsiteX1" fmla="*/ 17979 w 30109"/>
                <a:gd name="connsiteY1" fmla="*/ 9527 h 10846"/>
                <a:gd name="connsiteX2" fmla="*/ 21408 w 30109"/>
                <a:gd name="connsiteY2" fmla="*/ 9527 h 10846"/>
                <a:gd name="connsiteX3" fmla="*/ 27123 w 30109"/>
                <a:gd name="connsiteY3" fmla="*/ 8860 h 10846"/>
                <a:gd name="connsiteX4" fmla="*/ 30076 w 30109"/>
                <a:gd name="connsiteY4" fmla="*/ 4288 h 10846"/>
                <a:gd name="connsiteX5" fmla="*/ 28076 w 30109"/>
                <a:gd name="connsiteY5" fmla="*/ 1240 h 10846"/>
                <a:gd name="connsiteX6" fmla="*/ 24456 w 30109"/>
                <a:gd name="connsiteY6" fmla="*/ 2 h 10846"/>
                <a:gd name="connsiteX7" fmla="*/ 19598 w 30109"/>
                <a:gd name="connsiteY7" fmla="*/ 2 h 10846"/>
                <a:gd name="connsiteX8" fmla="*/ 16169 w 30109"/>
                <a:gd name="connsiteY8" fmla="*/ 478 h 10846"/>
                <a:gd name="connsiteX9" fmla="*/ 1501 w 30109"/>
                <a:gd name="connsiteY9" fmla="*/ 8098 h 10846"/>
                <a:gd name="connsiteX10" fmla="*/ -23 w 30109"/>
                <a:gd name="connsiteY10" fmla="*/ 10670 h 10846"/>
                <a:gd name="connsiteX11" fmla="*/ 5692 w 30109"/>
                <a:gd name="connsiteY11" fmla="*/ 9527 h 10846"/>
                <a:gd name="connsiteX12" fmla="*/ 12836 w 30109"/>
                <a:gd name="connsiteY12" fmla="*/ 8860 h 1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9" h="10846">
                  <a:moveTo>
                    <a:pt x="12836" y="8860"/>
                  </a:moveTo>
                  <a:lnTo>
                    <a:pt x="17979" y="9527"/>
                  </a:lnTo>
                  <a:lnTo>
                    <a:pt x="21408" y="9527"/>
                  </a:lnTo>
                  <a:cubicBezTo>
                    <a:pt x="23342" y="9746"/>
                    <a:pt x="25294" y="9517"/>
                    <a:pt x="27123" y="8860"/>
                  </a:cubicBezTo>
                  <a:cubicBezTo>
                    <a:pt x="29009" y="8155"/>
                    <a:pt x="30209" y="6298"/>
                    <a:pt x="30076" y="4288"/>
                  </a:cubicBezTo>
                  <a:cubicBezTo>
                    <a:pt x="29885" y="3031"/>
                    <a:pt x="29152" y="1917"/>
                    <a:pt x="28076" y="1240"/>
                  </a:cubicBezTo>
                  <a:cubicBezTo>
                    <a:pt x="26961" y="602"/>
                    <a:pt x="25733" y="183"/>
                    <a:pt x="24456" y="2"/>
                  </a:cubicBezTo>
                  <a:cubicBezTo>
                    <a:pt x="22846" y="-236"/>
                    <a:pt x="21208" y="-236"/>
                    <a:pt x="19598" y="2"/>
                  </a:cubicBezTo>
                  <a:cubicBezTo>
                    <a:pt x="18436" y="21"/>
                    <a:pt x="17284" y="183"/>
                    <a:pt x="16169" y="478"/>
                  </a:cubicBezTo>
                  <a:cubicBezTo>
                    <a:pt x="10616" y="1469"/>
                    <a:pt x="5501" y="4126"/>
                    <a:pt x="1501" y="8098"/>
                  </a:cubicBezTo>
                  <a:cubicBezTo>
                    <a:pt x="710" y="8755"/>
                    <a:pt x="177" y="9660"/>
                    <a:pt x="-23" y="10670"/>
                  </a:cubicBezTo>
                  <a:cubicBezTo>
                    <a:pt x="1939" y="10670"/>
                    <a:pt x="3882" y="10279"/>
                    <a:pt x="5692" y="9527"/>
                  </a:cubicBezTo>
                  <a:cubicBezTo>
                    <a:pt x="8026" y="8927"/>
                    <a:pt x="10435" y="8698"/>
                    <a:pt x="12836" y="8860"/>
                  </a:cubicBezTo>
                  <a:close/>
                </a:path>
              </a:pathLst>
            </a:custGeom>
            <a:solidFill>
              <a:srgbClr val="9E489B"/>
            </a:solidFill>
            <a:ln w="9525" cap="flat">
              <a:noFill/>
              <a:prstDash val="solid"/>
              <a:miter/>
            </a:ln>
          </p:spPr>
          <p:txBody>
            <a:bodyPr rtlCol="0" anchor="ctr"/>
            <a:lstStyle/>
            <a:p>
              <a:endParaRPr lang="en-IN"/>
            </a:p>
          </p:txBody>
        </p:sp>
        <p:sp>
          <p:nvSpPr>
            <p:cNvPr id="583" name="Freeform: Shape 582">
              <a:extLst>
                <a:ext uri="{FF2B5EF4-FFF2-40B4-BE49-F238E27FC236}">
                  <a16:creationId xmlns:a16="http://schemas.microsoft.com/office/drawing/2014/main" xmlns="" id="{F04CFFDF-3D9A-E2C6-32CE-05A8B648EA5E}"/>
                </a:ext>
              </a:extLst>
            </p:cNvPr>
            <p:cNvSpPr/>
            <p:nvPr/>
          </p:nvSpPr>
          <p:spPr>
            <a:xfrm>
              <a:off x="5233130" y="1558192"/>
              <a:ext cx="26482" cy="8394"/>
            </a:xfrm>
            <a:custGeom>
              <a:avLst/>
              <a:gdLst>
                <a:gd name="connsiteX0" fmla="*/ 7216 w 26482"/>
                <a:gd name="connsiteY0" fmla="*/ 398 h 8394"/>
                <a:gd name="connsiteX1" fmla="*/ 11502 w 26482"/>
                <a:gd name="connsiteY1" fmla="*/ -174 h 8394"/>
                <a:gd name="connsiteX2" fmla="*/ 21884 w 26482"/>
                <a:gd name="connsiteY2" fmla="*/ 1541 h 8394"/>
                <a:gd name="connsiteX3" fmla="*/ 25028 w 26482"/>
                <a:gd name="connsiteY3" fmla="*/ 2874 h 8394"/>
                <a:gd name="connsiteX4" fmla="*/ 26457 w 26482"/>
                <a:gd name="connsiteY4" fmla="*/ 6208 h 8394"/>
                <a:gd name="connsiteX5" fmla="*/ 24656 w 26482"/>
                <a:gd name="connsiteY5" fmla="*/ 8218 h 8394"/>
                <a:gd name="connsiteX6" fmla="*/ 24361 w 26482"/>
                <a:gd name="connsiteY6" fmla="*/ 8208 h 8394"/>
                <a:gd name="connsiteX7" fmla="*/ 12455 w 26482"/>
                <a:gd name="connsiteY7" fmla="*/ 4684 h 8394"/>
                <a:gd name="connsiteX8" fmla="*/ 7597 w 26482"/>
                <a:gd name="connsiteY8" fmla="*/ 3541 h 8394"/>
                <a:gd name="connsiteX9" fmla="*/ 3692 w 26482"/>
                <a:gd name="connsiteY9" fmla="*/ 2684 h 8394"/>
                <a:gd name="connsiteX10" fmla="*/ -23 w 26482"/>
                <a:gd name="connsiteY10" fmla="*/ 1922 h 8394"/>
                <a:gd name="connsiteX11" fmla="*/ 7216 w 26482"/>
                <a:gd name="connsiteY11" fmla="*/ 398 h 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82" h="8394">
                  <a:moveTo>
                    <a:pt x="7216" y="398"/>
                  </a:moveTo>
                  <a:cubicBezTo>
                    <a:pt x="8635" y="112"/>
                    <a:pt x="10064" y="-79"/>
                    <a:pt x="11502" y="-174"/>
                  </a:cubicBezTo>
                  <a:cubicBezTo>
                    <a:pt x="15036" y="-222"/>
                    <a:pt x="18551" y="360"/>
                    <a:pt x="21884" y="1541"/>
                  </a:cubicBezTo>
                  <a:cubicBezTo>
                    <a:pt x="23027" y="1722"/>
                    <a:pt x="24104" y="2179"/>
                    <a:pt x="25028" y="2874"/>
                  </a:cubicBezTo>
                  <a:cubicBezTo>
                    <a:pt x="25951" y="3731"/>
                    <a:pt x="26475" y="4941"/>
                    <a:pt x="26457" y="6208"/>
                  </a:cubicBezTo>
                  <a:cubicBezTo>
                    <a:pt x="26514" y="7256"/>
                    <a:pt x="25714" y="8160"/>
                    <a:pt x="24656" y="8218"/>
                  </a:cubicBezTo>
                  <a:cubicBezTo>
                    <a:pt x="24561" y="8218"/>
                    <a:pt x="24456" y="8218"/>
                    <a:pt x="24361" y="8208"/>
                  </a:cubicBezTo>
                  <a:cubicBezTo>
                    <a:pt x="20217" y="7760"/>
                    <a:pt x="16179" y="6560"/>
                    <a:pt x="12455" y="4684"/>
                  </a:cubicBezTo>
                  <a:cubicBezTo>
                    <a:pt x="10855" y="4217"/>
                    <a:pt x="9235" y="3827"/>
                    <a:pt x="7597" y="3541"/>
                  </a:cubicBezTo>
                  <a:lnTo>
                    <a:pt x="3692" y="2684"/>
                  </a:lnTo>
                  <a:cubicBezTo>
                    <a:pt x="2425" y="2579"/>
                    <a:pt x="1177" y="2322"/>
                    <a:pt x="-23" y="1922"/>
                  </a:cubicBezTo>
                  <a:cubicBezTo>
                    <a:pt x="2320" y="1122"/>
                    <a:pt x="4749" y="607"/>
                    <a:pt x="7216" y="398"/>
                  </a:cubicBezTo>
                  <a:close/>
                </a:path>
              </a:pathLst>
            </a:custGeom>
            <a:solidFill>
              <a:srgbClr val="9E489B"/>
            </a:solidFill>
            <a:ln w="9525" cap="flat">
              <a:noFill/>
              <a:prstDash val="solid"/>
              <a:miter/>
            </a:ln>
          </p:spPr>
          <p:txBody>
            <a:bodyPr rtlCol="0" anchor="ctr"/>
            <a:lstStyle/>
            <a:p>
              <a:endParaRPr lang="en-IN"/>
            </a:p>
          </p:txBody>
        </p:sp>
        <p:sp>
          <p:nvSpPr>
            <p:cNvPr id="584" name="Freeform: Shape 583">
              <a:extLst>
                <a:ext uri="{FF2B5EF4-FFF2-40B4-BE49-F238E27FC236}">
                  <a16:creationId xmlns:a16="http://schemas.microsoft.com/office/drawing/2014/main" xmlns="" id="{30F5268A-EA9B-0091-462B-0C0C0264BB3A}"/>
                </a:ext>
              </a:extLst>
            </p:cNvPr>
            <p:cNvSpPr/>
            <p:nvPr/>
          </p:nvSpPr>
          <p:spPr>
            <a:xfrm>
              <a:off x="5233882" y="1567624"/>
              <a:ext cx="25643" cy="10679"/>
            </a:xfrm>
            <a:custGeom>
              <a:avLst/>
              <a:gdLst>
                <a:gd name="connsiteX0" fmla="*/ 11035 w 25643"/>
                <a:gd name="connsiteY0" fmla="*/ 585 h 10679"/>
                <a:gd name="connsiteX1" fmla="*/ 22656 w 25643"/>
                <a:gd name="connsiteY1" fmla="*/ 3824 h 10679"/>
                <a:gd name="connsiteX2" fmla="*/ 25513 w 25643"/>
                <a:gd name="connsiteY2" fmla="*/ 5824 h 10679"/>
                <a:gd name="connsiteX3" fmla="*/ 25513 w 25643"/>
                <a:gd name="connsiteY3" fmla="*/ 7443 h 10679"/>
                <a:gd name="connsiteX4" fmla="*/ 24084 w 25643"/>
                <a:gd name="connsiteY4" fmla="*/ 10396 h 10679"/>
                <a:gd name="connsiteX5" fmla="*/ 22370 w 25643"/>
                <a:gd name="connsiteY5" fmla="*/ 10396 h 10679"/>
                <a:gd name="connsiteX6" fmla="*/ 8368 w 25643"/>
                <a:gd name="connsiteY6" fmla="*/ 5729 h 10679"/>
                <a:gd name="connsiteX7" fmla="*/ 4273 w 25643"/>
                <a:gd name="connsiteY7" fmla="*/ 3824 h 10679"/>
                <a:gd name="connsiteX8" fmla="*/ 2081 w 25643"/>
                <a:gd name="connsiteY8" fmla="*/ 2871 h 10679"/>
                <a:gd name="connsiteX9" fmla="*/ 272 w 25643"/>
                <a:gd name="connsiteY9" fmla="*/ 2014 h 10679"/>
                <a:gd name="connsiteX10" fmla="*/ 5606 w 25643"/>
                <a:gd name="connsiteY10" fmla="*/ -177 h 10679"/>
                <a:gd name="connsiteX11" fmla="*/ 11035 w 25643"/>
                <a:gd name="connsiteY11" fmla="*/ 585 h 1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43" h="10679">
                  <a:moveTo>
                    <a:pt x="11035" y="585"/>
                  </a:moveTo>
                  <a:cubicBezTo>
                    <a:pt x="15017" y="1243"/>
                    <a:pt x="18912" y="2328"/>
                    <a:pt x="22656" y="3824"/>
                  </a:cubicBezTo>
                  <a:cubicBezTo>
                    <a:pt x="23837" y="4091"/>
                    <a:pt x="24866" y="4805"/>
                    <a:pt x="25513" y="5824"/>
                  </a:cubicBezTo>
                  <a:cubicBezTo>
                    <a:pt x="25656" y="6358"/>
                    <a:pt x="25656" y="6910"/>
                    <a:pt x="25513" y="7443"/>
                  </a:cubicBezTo>
                  <a:cubicBezTo>
                    <a:pt x="25609" y="8615"/>
                    <a:pt x="25056" y="9739"/>
                    <a:pt x="24084" y="10396"/>
                  </a:cubicBezTo>
                  <a:cubicBezTo>
                    <a:pt x="23523" y="10539"/>
                    <a:pt x="22932" y="10539"/>
                    <a:pt x="22370" y="10396"/>
                  </a:cubicBezTo>
                  <a:cubicBezTo>
                    <a:pt x="17388" y="10006"/>
                    <a:pt x="12588" y="8405"/>
                    <a:pt x="8368" y="5729"/>
                  </a:cubicBezTo>
                  <a:lnTo>
                    <a:pt x="4273" y="3824"/>
                  </a:lnTo>
                  <a:lnTo>
                    <a:pt x="2081" y="2871"/>
                  </a:lnTo>
                  <a:cubicBezTo>
                    <a:pt x="1605" y="2871"/>
                    <a:pt x="653" y="2871"/>
                    <a:pt x="272" y="2014"/>
                  </a:cubicBezTo>
                  <a:cubicBezTo>
                    <a:pt x="-1443" y="-177"/>
                    <a:pt x="4844" y="-177"/>
                    <a:pt x="5606" y="-177"/>
                  </a:cubicBezTo>
                  <a:cubicBezTo>
                    <a:pt x="7435" y="-81"/>
                    <a:pt x="9254" y="176"/>
                    <a:pt x="11035" y="585"/>
                  </a:cubicBezTo>
                  <a:close/>
                </a:path>
              </a:pathLst>
            </a:custGeom>
            <a:solidFill>
              <a:srgbClr val="9E489B"/>
            </a:solidFill>
            <a:ln w="9525" cap="flat">
              <a:noFill/>
              <a:prstDash val="solid"/>
              <a:miter/>
            </a:ln>
          </p:spPr>
          <p:txBody>
            <a:bodyPr rtlCol="0" anchor="ctr"/>
            <a:lstStyle/>
            <a:p>
              <a:endParaRPr lang="en-IN"/>
            </a:p>
          </p:txBody>
        </p:sp>
        <p:sp>
          <p:nvSpPr>
            <p:cNvPr id="585" name="Freeform: Shape 584">
              <a:extLst>
                <a:ext uri="{FF2B5EF4-FFF2-40B4-BE49-F238E27FC236}">
                  <a16:creationId xmlns:a16="http://schemas.microsoft.com/office/drawing/2014/main" xmlns="" id="{5F6FD845-3391-E3CB-B628-179621C60F54}"/>
                </a:ext>
              </a:extLst>
            </p:cNvPr>
            <p:cNvSpPr/>
            <p:nvPr/>
          </p:nvSpPr>
          <p:spPr>
            <a:xfrm>
              <a:off x="5232558" y="1574768"/>
              <a:ext cx="21169" cy="16871"/>
            </a:xfrm>
            <a:custGeom>
              <a:avLst/>
              <a:gdLst>
                <a:gd name="connsiteX0" fmla="*/ 10264 w 21169"/>
                <a:gd name="connsiteY0" fmla="*/ 1919 h 16871"/>
                <a:gd name="connsiteX1" fmla="*/ 19122 w 21169"/>
                <a:gd name="connsiteY1" fmla="*/ 7825 h 16871"/>
                <a:gd name="connsiteX2" fmla="*/ 21123 w 21169"/>
                <a:gd name="connsiteY2" fmla="*/ 12396 h 16871"/>
                <a:gd name="connsiteX3" fmla="*/ 18741 w 21169"/>
                <a:gd name="connsiteY3" fmla="*/ 16492 h 16871"/>
                <a:gd name="connsiteX4" fmla="*/ 13693 w 21169"/>
                <a:gd name="connsiteY4" fmla="*/ 14968 h 16871"/>
                <a:gd name="connsiteX5" fmla="*/ 10359 w 21169"/>
                <a:gd name="connsiteY5" fmla="*/ 10396 h 16871"/>
                <a:gd name="connsiteX6" fmla="*/ 8835 w 21169"/>
                <a:gd name="connsiteY6" fmla="*/ 8587 h 16871"/>
                <a:gd name="connsiteX7" fmla="*/ 4454 w 21169"/>
                <a:gd name="connsiteY7" fmla="*/ 4014 h 16871"/>
                <a:gd name="connsiteX8" fmla="*/ 2073 w 21169"/>
                <a:gd name="connsiteY8" fmla="*/ 1824 h 16871"/>
                <a:gd name="connsiteX9" fmla="*/ -23 w 21169"/>
                <a:gd name="connsiteY9" fmla="*/ -177 h 16871"/>
                <a:gd name="connsiteX10" fmla="*/ 5120 w 21169"/>
                <a:gd name="connsiteY10" fmla="*/ 585 h 16871"/>
                <a:gd name="connsiteX11" fmla="*/ 10264 w 21169"/>
                <a:gd name="connsiteY11" fmla="*/ 1919 h 1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69" h="16871">
                  <a:moveTo>
                    <a:pt x="10264" y="1919"/>
                  </a:moveTo>
                  <a:cubicBezTo>
                    <a:pt x="13740" y="2967"/>
                    <a:pt x="16817" y="5024"/>
                    <a:pt x="19122" y="7825"/>
                  </a:cubicBezTo>
                  <a:cubicBezTo>
                    <a:pt x="20313" y="9063"/>
                    <a:pt x="21027" y="10682"/>
                    <a:pt x="21123" y="12396"/>
                  </a:cubicBezTo>
                  <a:cubicBezTo>
                    <a:pt x="21313" y="14140"/>
                    <a:pt x="20341" y="15797"/>
                    <a:pt x="18741" y="16492"/>
                  </a:cubicBezTo>
                  <a:cubicBezTo>
                    <a:pt x="16903" y="17045"/>
                    <a:pt x="14912" y="16445"/>
                    <a:pt x="13693" y="14968"/>
                  </a:cubicBezTo>
                  <a:cubicBezTo>
                    <a:pt x="12502" y="13511"/>
                    <a:pt x="11388" y="11977"/>
                    <a:pt x="10359" y="10396"/>
                  </a:cubicBezTo>
                  <a:cubicBezTo>
                    <a:pt x="9902" y="9749"/>
                    <a:pt x="9397" y="9148"/>
                    <a:pt x="8835" y="8587"/>
                  </a:cubicBezTo>
                  <a:lnTo>
                    <a:pt x="4454" y="4014"/>
                  </a:lnTo>
                  <a:lnTo>
                    <a:pt x="2073" y="1824"/>
                  </a:lnTo>
                  <a:cubicBezTo>
                    <a:pt x="2073" y="1824"/>
                    <a:pt x="72" y="490"/>
                    <a:pt x="-23" y="-177"/>
                  </a:cubicBezTo>
                  <a:cubicBezTo>
                    <a:pt x="1720" y="-157"/>
                    <a:pt x="3444" y="100"/>
                    <a:pt x="5120" y="585"/>
                  </a:cubicBezTo>
                  <a:cubicBezTo>
                    <a:pt x="6864" y="900"/>
                    <a:pt x="8587" y="1338"/>
                    <a:pt x="10264" y="1919"/>
                  </a:cubicBezTo>
                  <a:close/>
                </a:path>
              </a:pathLst>
            </a:custGeom>
            <a:solidFill>
              <a:srgbClr val="9E489B"/>
            </a:solidFill>
            <a:ln w="9525" cap="flat">
              <a:noFill/>
              <a:prstDash val="solid"/>
              <a:miter/>
            </a:ln>
          </p:spPr>
          <p:txBody>
            <a:bodyPr rtlCol="0" anchor="ctr"/>
            <a:lstStyle/>
            <a:p>
              <a:endParaRPr lang="en-IN"/>
            </a:p>
          </p:txBody>
        </p:sp>
        <p:sp>
          <p:nvSpPr>
            <p:cNvPr id="586" name="Freeform: Shape 585">
              <a:extLst>
                <a:ext uri="{FF2B5EF4-FFF2-40B4-BE49-F238E27FC236}">
                  <a16:creationId xmlns:a16="http://schemas.microsoft.com/office/drawing/2014/main" xmlns="" id="{44788005-AEEE-2E0B-8FC4-F3CE3F97DAA1}"/>
                </a:ext>
              </a:extLst>
            </p:cNvPr>
            <p:cNvSpPr/>
            <p:nvPr/>
          </p:nvSpPr>
          <p:spPr>
            <a:xfrm>
              <a:off x="5221045" y="1544336"/>
              <a:ext cx="16632" cy="36444"/>
            </a:xfrm>
            <a:custGeom>
              <a:avLst/>
              <a:gdLst>
                <a:gd name="connsiteX0" fmla="*/ 11871 w 16632"/>
                <a:gd name="connsiteY0" fmla="*/ 156 h 36444"/>
                <a:gd name="connsiteX1" fmla="*/ 6956 w 16632"/>
                <a:gd name="connsiteY1" fmla="*/ 2004 h 36444"/>
                <a:gd name="connsiteX2" fmla="*/ 6632 w 16632"/>
                <a:gd name="connsiteY2" fmla="*/ 3299 h 36444"/>
                <a:gd name="connsiteX3" fmla="*/ 441 w 16632"/>
                <a:gd name="connsiteY3" fmla="*/ 27016 h 36444"/>
                <a:gd name="connsiteX4" fmla="*/ 441 w 16632"/>
                <a:gd name="connsiteY4" fmla="*/ 32541 h 36444"/>
                <a:gd name="connsiteX5" fmla="*/ 3489 w 16632"/>
                <a:gd name="connsiteY5" fmla="*/ 35113 h 36444"/>
                <a:gd name="connsiteX6" fmla="*/ 7490 w 16632"/>
                <a:gd name="connsiteY6" fmla="*/ 36161 h 36444"/>
                <a:gd name="connsiteX7" fmla="*/ 9489 w 16632"/>
                <a:gd name="connsiteY7" fmla="*/ 36161 h 36444"/>
                <a:gd name="connsiteX8" fmla="*/ 11395 w 16632"/>
                <a:gd name="connsiteY8" fmla="*/ 34446 h 36444"/>
                <a:gd name="connsiteX9" fmla="*/ 12157 w 16632"/>
                <a:gd name="connsiteY9" fmla="*/ 31970 h 36444"/>
                <a:gd name="connsiteX10" fmla="*/ 13871 w 16632"/>
                <a:gd name="connsiteY10" fmla="*/ 24064 h 36444"/>
                <a:gd name="connsiteX11" fmla="*/ 16538 w 16632"/>
                <a:gd name="connsiteY11" fmla="*/ 8062 h 36444"/>
                <a:gd name="connsiteX12" fmla="*/ 16538 w 16632"/>
                <a:gd name="connsiteY12" fmla="*/ 2918 h 36444"/>
                <a:gd name="connsiteX13" fmla="*/ 11871 w 16632"/>
                <a:gd name="connsiteY13" fmla="*/ 156 h 3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2" h="36444">
                  <a:moveTo>
                    <a:pt x="11871" y="156"/>
                  </a:moveTo>
                  <a:cubicBezTo>
                    <a:pt x="10004" y="-692"/>
                    <a:pt x="7803" y="137"/>
                    <a:pt x="6956" y="2004"/>
                  </a:cubicBezTo>
                  <a:cubicBezTo>
                    <a:pt x="6775" y="2413"/>
                    <a:pt x="6661" y="2852"/>
                    <a:pt x="6632" y="3299"/>
                  </a:cubicBezTo>
                  <a:cubicBezTo>
                    <a:pt x="3860" y="11005"/>
                    <a:pt x="1784" y="18939"/>
                    <a:pt x="441" y="27016"/>
                  </a:cubicBezTo>
                  <a:cubicBezTo>
                    <a:pt x="-178" y="28807"/>
                    <a:pt x="-178" y="30750"/>
                    <a:pt x="441" y="32541"/>
                  </a:cubicBezTo>
                  <a:cubicBezTo>
                    <a:pt x="1098" y="33751"/>
                    <a:pt x="2184" y="34665"/>
                    <a:pt x="3489" y="35113"/>
                  </a:cubicBezTo>
                  <a:cubicBezTo>
                    <a:pt x="4765" y="35665"/>
                    <a:pt x="6108" y="36018"/>
                    <a:pt x="7490" y="36161"/>
                  </a:cubicBezTo>
                  <a:cubicBezTo>
                    <a:pt x="8146" y="36303"/>
                    <a:pt x="8832" y="36303"/>
                    <a:pt x="9489" y="36161"/>
                  </a:cubicBezTo>
                  <a:cubicBezTo>
                    <a:pt x="10328" y="35865"/>
                    <a:pt x="11014" y="35246"/>
                    <a:pt x="11395" y="34446"/>
                  </a:cubicBezTo>
                  <a:cubicBezTo>
                    <a:pt x="11747" y="33655"/>
                    <a:pt x="12004" y="32827"/>
                    <a:pt x="12157" y="31970"/>
                  </a:cubicBezTo>
                  <a:lnTo>
                    <a:pt x="13871" y="24064"/>
                  </a:lnTo>
                  <a:cubicBezTo>
                    <a:pt x="15138" y="18796"/>
                    <a:pt x="16033" y="13453"/>
                    <a:pt x="16538" y="8062"/>
                  </a:cubicBezTo>
                  <a:cubicBezTo>
                    <a:pt x="16633" y="6347"/>
                    <a:pt x="16633" y="4633"/>
                    <a:pt x="16538" y="2918"/>
                  </a:cubicBezTo>
                  <a:cubicBezTo>
                    <a:pt x="16824" y="156"/>
                    <a:pt x="13966" y="537"/>
                    <a:pt x="11871" y="156"/>
                  </a:cubicBezTo>
                  <a:close/>
                </a:path>
              </a:pathLst>
            </a:custGeom>
            <a:solidFill>
              <a:srgbClr val="04A9D3"/>
            </a:solidFill>
            <a:ln w="9525" cap="flat">
              <a:noFill/>
              <a:prstDash val="solid"/>
              <a:miter/>
            </a:ln>
          </p:spPr>
          <p:txBody>
            <a:bodyPr rtlCol="0" anchor="ctr"/>
            <a:lstStyle/>
            <a:p>
              <a:endParaRPr lang="en-IN"/>
            </a:p>
          </p:txBody>
        </p:sp>
      </p:grpSp>
      <p:grpSp>
        <p:nvGrpSpPr>
          <p:cNvPr id="718" name="Group 717">
            <a:extLst>
              <a:ext uri="{FF2B5EF4-FFF2-40B4-BE49-F238E27FC236}">
                <a16:creationId xmlns:a16="http://schemas.microsoft.com/office/drawing/2014/main" xmlns="" id="{2745CAED-1E05-57E4-904E-16666EED03B1}"/>
              </a:ext>
            </a:extLst>
          </p:cNvPr>
          <p:cNvGrpSpPr/>
          <p:nvPr/>
        </p:nvGrpSpPr>
        <p:grpSpPr>
          <a:xfrm>
            <a:off x="228600" y="2400310"/>
            <a:ext cx="3917155" cy="1003290"/>
            <a:chOff x="234410" y="1906406"/>
            <a:chExt cx="3917155" cy="1003290"/>
          </a:xfrm>
        </p:grpSpPr>
        <p:sp>
          <p:nvSpPr>
            <p:cNvPr id="591" name="Freeform: Shape 590">
              <a:extLst>
                <a:ext uri="{FF2B5EF4-FFF2-40B4-BE49-F238E27FC236}">
                  <a16:creationId xmlns:a16="http://schemas.microsoft.com/office/drawing/2014/main" xmlns="" id="{2DF3B109-D4FE-10DE-876E-B29C7AF77AAD}"/>
                </a:ext>
              </a:extLst>
            </p:cNvPr>
            <p:cNvSpPr/>
            <p:nvPr/>
          </p:nvSpPr>
          <p:spPr>
            <a:xfrm>
              <a:off x="234886" y="2511456"/>
              <a:ext cx="3916679" cy="398240"/>
            </a:xfrm>
            <a:custGeom>
              <a:avLst/>
              <a:gdLst>
                <a:gd name="connsiteX0" fmla="*/ -25 w 3916679"/>
                <a:gd name="connsiteY0" fmla="*/ 327947 h 398240"/>
                <a:gd name="connsiteX1" fmla="*/ 508229 w 3916679"/>
                <a:gd name="connsiteY1" fmla="*/ 344139 h 398240"/>
                <a:gd name="connsiteX2" fmla="*/ 1190124 w 3916679"/>
                <a:gd name="connsiteY2" fmla="*/ 337948 h 398240"/>
                <a:gd name="connsiteX3" fmla="*/ 1894974 w 3916679"/>
                <a:gd name="connsiteY3" fmla="*/ 371666 h 398240"/>
                <a:gd name="connsiteX4" fmla="*/ 2544388 w 3916679"/>
                <a:gd name="connsiteY4" fmla="*/ 379667 h 398240"/>
                <a:gd name="connsiteX5" fmla="*/ 3343726 w 3916679"/>
                <a:gd name="connsiteY5" fmla="*/ 352902 h 398240"/>
                <a:gd name="connsiteX6" fmla="*/ 3916655 w 3916679"/>
                <a:gd name="connsiteY6" fmla="*/ 397955 h 398240"/>
                <a:gd name="connsiteX7" fmla="*/ 3916655 w 3916679"/>
                <a:gd name="connsiteY7" fmla="*/ -285 h 398240"/>
                <a:gd name="connsiteX8" fmla="*/ -25 w 3916679"/>
                <a:gd name="connsiteY8" fmla="*/ -285 h 39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6679" h="398240">
                  <a:moveTo>
                    <a:pt x="-25" y="327947"/>
                  </a:moveTo>
                  <a:cubicBezTo>
                    <a:pt x="-25" y="327947"/>
                    <a:pt x="73508" y="391764"/>
                    <a:pt x="508229" y="344139"/>
                  </a:cubicBezTo>
                  <a:cubicBezTo>
                    <a:pt x="774929" y="303753"/>
                    <a:pt x="832746" y="331661"/>
                    <a:pt x="1190124" y="337948"/>
                  </a:cubicBezTo>
                  <a:cubicBezTo>
                    <a:pt x="1547502" y="344234"/>
                    <a:pt x="1823917" y="366523"/>
                    <a:pt x="1894974" y="371666"/>
                  </a:cubicBezTo>
                  <a:cubicBezTo>
                    <a:pt x="1966030" y="376810"/>
                    <a:pt x="2361699" y="414624"/>
                    <a:pt x="2544388" y="379667"/>
                  </a:cubicBezTo>
                  <a:cubicBezTo>
                    <a:pt x="2727078" y="344711"/>
                    <a:pt x="3154941" y="340424"/>
                    <a:pt x="3343726" y="352902"/>
                  </a:cubicBezTo>
                  <a:cubicBezTo>
                    <a:pt x="3532512" y="365380"/>
                    <a:pt x="3916655" y="397955"/>
                    <a:pt x="3916655" y="397955"/>
                  </a:cubicBezTo>
                  <a:lnTo>
                    <a:pt x="3916655" y="-285"/>
                  </a:lnTo>
                  <a:lnTo>
                    <a:pt x="-25" y="-285"/>
                  </a:lnTo>
                  <a:close/>
                </a:path>
              </a:pathLst>
            </a:custGeom>
            <a:solidFill>
              <a:srgbClr val="C7E6F5"/>
            </a:solidFill>
            <a:ln w="9525" cap="flat">
              <a:noFill/>
              <a:prstDash val="solid"/>
              <a:miter/>
            </a:ln>
          </p:spPr>
          <p:txBody>
            <a:bodyPr rtlCol="0" anchor="ctr"/>
            <a:lstStyle/>
            <a:p>
              <a:endParaRPr lang="en-IN"/>
            </a:p>
          </p:txBody>
        </p:sp>
        <p:sp>
          <p:nvSpPr>
            <p:cNvPr id="592" name="Freeform: Shape 591">
              <a:extLst>
                <a:ext uri="{FF2B5EF4-FFF2-40B4-BE49-F238E27FC236}">
                  <a16:creationId xmlns:a16="http://schemas.microsoft.com/office/drawing/2014/main" xmlns="" id="{270B92E1-9A2B-6888-30D1-C7E46102A955}"/>
                </a:ext>
              </a:extLst>
            </p:cNvPr>
            <p:cNvSpPr/>
            <p:nvPr/>
          </p:nvSpPr>
          <p:spPr>
            <a:xfrm>
              <a:off x="234410" y="1906406"/>
              <a:ext cx="3892962" cy="399881"/>
            </a:xfrm>
            <a:custGeom>
              <a:avLst/>
              <a:gdLst>
                <a:gd name="connsiteX0" fmla="*/ 3892938 w 3892962"/>
                <a:gd name="connsiteY0" fmla="*/ 12406 h 399881"/>
                <a:gd name="connsiteX1" fmla="*/ 3887890 w 3892962"/>
                <a:gd name="connsiteY1" fmla="*/ 12406 h 399881"/>
                <a:gd name="connsiteX2" fmla="*/ 3408782 w 3892962"/>
                <a:gd name="connsiteY2" fmla="*/ 11739 h 399881"/>
                <a:gd name="connsiteX3" fmla="*/ 3212281 w 3892962"/>
                <a:gd name="connsiteY3" fmla="*/ 10881 h 399881"/>
                <a:gd name="connsiteX4" fmla="*/ 2987301 w 3892962"/>
                <a:gd name="connsiteY4" fmla="*/ 15358 h 399881"/>
                <a:gd name="connsiteX5" fmla="*/ 2853951 w 3892962"/>
                <a:gd name="connsiteY5" fmla="*/ 2404 h 399881"/>
                <a:gd name="connsiteX6" fmla="*/ 2647449 w 3892962"/>
                <a:gd name="connsiteY6" fmla="*/ 8024 h 399881"/>
                <a:gd name="connsiteX7" fmla="*/ 2524862 w 3892962"/>
                <a:gd name="connsiteY7" fmla="*/ 5833 h 399881"/>
                <a:gd name="connsiteX8" fmla="*/ 2259210 w 3892962"/>
                <a:gd name="connsiteY8" fmla="*/ 13358 h 399881"/>
                <a:gd name="connsiteX9" fmla="*/ 2141576 w 3892962"/>
                <a:gd name="connsiteY9" fmla="*/ 7738 h 399881"/>
                <a:gd name="connsiteX10" fmla="*/ 1926597 w 3892962"/>
                <a:gd name="connsiteY10" fmla="*/ 15263 h 399881"/>
                <a:gd name="connsiteX11" fmla="*/ 1732954 w 3892962"/>
                <a:gd name="connsiteY11" fmla="*/ 10881 h 399881"/>
                <a:gd name="connsiteX12" fmla="*/ 1528642 w 3892962"/>
                <a:gd name="connsiteY12" fmla="*/ 24026 h 399881"/>
                <a:gd name="connsiteX13" fmla="*/ 1306519 w 3892962"/>
                <a:gd name="connsiteY13" fmla="*/ 16787 h 399881"/>
                <a:gd name="connsiteX14" fmla="*/ 1144594 w 3892962"/>
                <a:gd name="connsiteY14" fmla="*/ 24312 h 399881"/>
                <a:gd name="connsiteX15" fmla="*/ 961619 w 3892962"/>
                <a:gd name="connsiteY15" fmla="*/ 12691 h 399881"/>
                <a:gd name="connsiteX16" fmla="*/ 797789 w 3892962"/>
                <a:gd name="connsiteY16" fmla="*/ 20788 h 399881"/>
                <a:gd name="connsiteX17" fmla="*/ 559664 w 3892962"/>
                <a:gd name="connsiteY17" fmla="*/ 17454 h 399881"/>
                <a:gd name="connsiteX18" fmla="*/ 387547 w 3892962"/>
                <a:gd name="connsiteY18" fmla="*/ 6595 h 399881"/>
                <a:gd name="connsiteX19" fmla="*/ 219336 w 3892962"/>
                <a:gd name="connsiteY19" fmla="*/ 16120 h 399881"/>
                <a:gd name="connsiteX20" fmla="*/ 130563 w 3892962"/>
                <a:gd name="connsiteY20" fmla="*/ 8024 h 399881"/>
                <a:gd name="connsiteX21" fmla="*/ -25 w 3892962"/>
                <a:gd name="connsiteY21" fmla="*/ 1547 h 399881"/>
                <a:gd name="connsiteX22" fmla="*/ -25 w 3892962"/>
                <a:gd name="connsiteY22" fmla="*/ 56697 h 399881"/>
                <a:gd name="connsiteX23" fmla="*/ 709588 w 3892962"/>
                <a:gd name="connsiteY23" fmla="*/ 319206 h 399881"/>
                <a:gd name="connsiteX24" fmla="*/ 1641133 w 3892962"/>
                <a:gd name="connsiteY24" fmla="*/ 399597 h 399881"/>
                <a:gd name="connsiteX25" fmla="*/ 3892938 w 3892962"/>
                <a:gd name="connsiteY25" fmla="*/ 279772 h 39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2962" h="399881">
                  <a:moveTo>
                    <a:pt x="3892938" y="12406"/>
                  </a:moveTo>
                  <a:lnTo>
                    <a:pt x="3887890" y="12406"/>
                  </a:lnTo>
                  <a:cubicBezTo>
                    <a:pt x="3829501" y="12406"/>
                    <a:pt x="3499555" y="6119"/>
                    <a:pt x="3408782" y="11739"/>
                  </a:cubicBezTo>
                  <a:cubicBezTo>
                    <a:pt x="3318009" y="17358"/>
                    <a:pt x="3314580" y="24026"/>
                    <a:pt x="3212281" y="10881"/>
                  </a:cubicBezTo>
                  <a:cubicBezTo>
                    <a:pt x="3109983" y="-2263"/>
                    <a:pt x="3018543" y="15739"/>
                    <a:pt x="2987301" y="15358"/>
                  </a:cubicBezTo>
                  <a:cubicBezTo>
                    <a:pt x="2956059" y="14977"/>
                    <a:pt x="2911101" y="9453"/>
                    <a:pt x="2853951" y="2404"/>
                  </a:cubicBezTo>
                  <a:cubicBezTo>
                    <a:pt x="2796801" y="-4644"/>
                    <a:pt x="2680024" y="3928"/>
                    <a:pt x="2647449" y="8024"/>
                  </a:cubicBezTo>
                  <a:cubicBezTo>
                    <a:pt x="2606825" y="15177"/>
                    <a:pt x="2565201" y="14434"/>
                    <a:pt x="2524862" y="5833"/>
                  </a:cubicBezTo>
                  <a:cubicBezTo>
                    <a:pt x="2460378" y="-5787"/>
                    <a:pt x="2301406" y="8976"/>
                    <a:pt x="2259210" y="13358"/>
                  </a:cubicBezTo>
                  <a:cubicBezTo>
                    <a:pt x="2217014" y="17739"/>
                    <a:pt x="2166246" y="9548"/>
                    <a:pt x="2141576" y="7738"/>
                  </a:cubicBezTo>
                  <a:cubicBezTo>
                    <a:pt x="2116906" y="5929"/>
                    <a:pt x="1986700" y="3642"/>
                    <a:pt x="1926597" y="15263"/>
                  </a:cubicBezTo>
                  <a:cubicBezTo>
                    <a:pt x="1866494" y="26883"/>
                    <a:pt x="1781150" y="10215"/>
                    <a:pt x="1732954" y="10881"/>
                  </a:cubicBezTo>
                  <a:cubicBezTo>
                    <a:pt x="1684757" y="11548"/>
                    <a:pt x="1545692" y="21835"/>
                    <a:pt x="1528642" y="24026"/>
                  </a:cubicBezTo>
                  <a:cubicBezTo>
                    <a:pt x="1511593" y="26217"/>
                    <a:pt x="1351287" y="17454"/>
                    <a:pt x="1306519" y="16787"/>
                  </a:cubicBezTo>
                  <a:cubicBezTo>
                    <a:pt x="1261752" y="16120"/>
                    <a:pt x="1174217" y="23073"/>
                    <a:pt x="1144594" y="24312"/>
                  </a:cubicBezTo>
                  <a:cubicBezTo>
                    <a:pt x="1114972" y="25550"/>
                    <a:pt x="1001719" y="9548"/>
                    <a:pt x="961619" y="12691"/>
                  </a:cubicBezTo>
                  <a:cubicBezTo>
                    <a:pt x="921519" y="15834"/>
                    <a:pt x="855320" y="22216"/>
                    <a:pt x="797789" y="20788"/>
                  </a:cubicBezTo>
                  <a:cubicBezTo>
                    <a:pt x="740258" y="19359"/>
                    <a:pt x="666249" y="1738"/>
                    <a:pt x="559664" y="17454"/>
                  </a:cubicBezTo>
                  <a:cubicBezTo>
                    <a:pt x="494704" y="21168"/>
                    <a:pt x="422504" y="6595"/>
                    <a:pt x="387547" y="6595"/>
                  </a:cubicBezTo>
                  <a:cubicBezTo>
                    <a:pt x="352591" y="6595"/>
                    <a:pt x="249911" y="13644"/>
                    <a:pt x="219336" y="16120"/>
                  </a:cubicBezTo>
                  <a:cubicBezTo>
                    <a:pt x="188761" y="18597"/>
                    <a:pt x="163519" y="13834"/>
                    <a:pt x="130563" y="8024"/>
                  </a:cubicBezTo>
                  <a:cubicBezTo>
                    <a:pt x="97606" y="2214"/>
                    <a:pt x="-25" y="1547"/>
                    <a:pt x="-25" y="1547"/>
                  </a:cubicBezTo>
                  <a:lnTo>
                    <a:pt x="-25" y="56697"/>
                  </a:lnTo>
                  <a:lnTo>
                    <a:pt x="709588" y="319206"/>
                  </a:lnTo>
                  <a:lnTo>
                    <a:pt x="1641133" y="399597"/>
                  </a:lnTo>
                  <a:lnTo>
                    <a:pt x="3892938" y="279772"/>
                  </a:lnTo>
                  <a:close/>
                </a:path>
              </a:pathLst>
            </a:custGeom>
            <a:solidFill>
              <a:srgbClr val="FCD0B8"/>
            </a:solidFill>
            <a:ln w="2858" cap="flat">
              <a:solidFill>
                <a:srgbClr val="A97C50"/>
              </a:solidFill>
              <a:prstDash val="solid"/>
              <a:miter/>
            </a:ln>
          </p:spPr>
          <p:txBody>
            <a:bodyPr rtlCol="0" anchor="ctr"/>
            <a:lstStyle/>
            <a:p>
              <a:endParaRPr lang="en-IN"/>
            </a:p>
          </p:txBody>
        </p:sp>
        <p:sp>
          <p:nvSpPr>
            <p:cNvPr id="593" name="Freeform: Shape 592">
              <a:extLst>
                <a:ext uri="{FF2B5EF4-FFF2-40B4-BE49-F238E27FC236}">
                  <a16:creationId xmlns:a16="http://schemas.microsoft.com/office/drawing/2014/main" xmlns="" id="{9D852A11-F37E-3C60-83D8-1B4E06394677}"/>
                </a:ext>
              </a:extLst>
            </p:cNvPr>
            <p:cNvSpPr/>
            <p:nvPr/>
          </p:nvSpPr>
          <p:spPr>
            <a:xfrm>
              <a:off x="234886" y="1943682"/>
              <a:ext cx="3892486" cy="777067"/>
            </a:xfrm>
            <a:custGeom>
              <a:avLst/>
              <a:gdLst>
                <a:gd name="connsiteX0" fmla="*/ 3888271 w 3892486"/>
                <a:gd name="connsiteY0" fmla="*/ 704459 h 777067"/>
                <a:gd name="connsiteX1" fmla="*/ 3892462 w 3892486"/>
                <a:gd name="connsiteY1" fmla="*/ 707317 h 777067"/>
                <a:gd name="connsiteX2" fmla="*/ 3892462 w 3892486"/>
                <a:gd name="connsiteY2" fmla="*/ 8182 h 777067"/>
                <a:gd name="connsiteX3" fmla="*/ 3856552 w 3892486"/>
                <a:gd name="connsiteY3" fmla="*/ 13516 h 777067"/>
                <a:gd name="connsiteX4" fmla="*/ 3856552 w 3892486"/>
                <a:gd name="connsiteY4" fmla="*/ 13516 h 777067"/>
                <a:gd name="connsiteX5" fmla="*/ 3523177 w 3892486"/>
                <a:gd name="connsiteY5" fmla="*/ 13516 h 777067"/>
                <a:gd name="connsiteX6" fmla="*/ 3523177 w 3892486"/>
                <a:gd name="connsiteY6" fmla="*/ 13516 h 777067"/>
                <a:gd name="connsiteX7" fmla="*/ 3189802 w 3892486"/>
                <a:gd name="connsiteY7" fmla="*/ 13516 h 777067"/>
                <a:gd name="connsiteX8" fmla="*/ 3189802 w 3892486"/>
                <a:gd name="connsiteY8" fmla="*/ 13516 h 777067"/>
                <a:gd name="connsiteX9" fmla="*/ 2856427 w 3892486"/>
                <a:gd name="connsiteY9" fmla="*/ 13516 h 777067"/>
                <a:gd name="connsiteX10" fmla="*/ 2856427 w 3892486"/>
                <a:gd name="connsiteY10" fmla="*/ 13516 h 777067"/>
                <a:gd name="connsiteX11" fmla="*/ 2523052 w 3892486"/>
                <a:gd name="connsiteY11" fmla="*/ 13516 h 777067"/>
                <a:gd name="connsiteX12" fmla="*/ 2523052 w 3892486"/>
                <a:gd name="connsiteY12" fmla="*/ 13516 h 777067"/>
                <a:gd name="connsiteX13" fmla="*/ 2189677 w 3892486"/>
                <a:gd name="connsiteY13" fmla="*/ 13516 h 777067"/>
                <a:gd name="connsiteX14" fmla="*/ 2189677 w 3892486"/>
                <a:gd name="connsiteY14" fmla="*/ 13516 h 777067"/>
                <a:gd name="connsiteX15" fmla="*/ 1856302 w 3892486"/>
                <a:gd name="connsiteY15" fmla="*/ 13516 h 777067"/>
                <a:gd name="connsiteX16" fmla="*/ 1856302 w 3892486"/>
                <a:gd name="connsiteY16" fmla="*/ 13516 h 777067"/>
                <a:gd name="connsiteX17" fmla="*/ 1522927 w 3892486"/>
                <a:gd name="connsiteY17" fmla="*/ 13516 h 777067"/>
                <a:gd name="connsiteX18" fmla="*/ 1522927 w 3892486"/>
                <a:gd name="connsiteY18" fmla="*/ 13516 h 777067"/>
                <a:gd name="connsiteX19" fmla="*/ 1189552 w 3892486"/>
                <a:gd name="connsiteY19" fmla="*/ 13516 h 777067"/>
                <a:gd name="connsiteX20" fmla="*/ 1189552 w 3892486"/>
                <a:gd name="connsiteY20" fmla="*/ 13516 h 777067"/>
                <a:gd name="connsiteX21" fmla="*/ 856177 w 3892486"/>
                <a:gd name="connsiteY21" fmla="*/ 13516 h 777067"/>
                <a:gd name="connsiteX22" fmla="*/ 856177 w 3892486"/>
                <a:gd name="connsiteY22" fmla="*/ 13516 h 777067"/>
                <a:gd name="connsiteX23" fmla="*/ 522802 w 3892486"/>
                <a:gd name="connsiteY23" fmla="*/ 13516 h 777067"/>
                <a:gd name="connsiteX24" fmla="*/ 522802 w 3892486"/>
                <a:gd name="connsiteY24" fmla="*/ 13516 h 777067"/>
                <a:gd name="connsiteX25" fmla="*/ 189427 w 3892486"/>
                <a:gd name="connsiteY25" fmla="*/ 13516 h 777067"/>
                <a:gd name="connsiteX26" fmla="*/ 189427 w 3892486"/>
                <a:gd name="connsiteY26" fmla="*/ 13516 h 777067"/>
                <a:gd name="connsiteX27" fmla="*/ -25 w 3892486"/>
                <a:gd name="connsiteY27" fmla="*/ 371 h 777067"/>
                <a:gd name="connsiteX28" fmla="*/ -25 w 3892486"/>
                <a:gd name="connsiteY28" fmla="*/ 765229 h 777067"/>
                <a:gd name="connsiteX29" fmla="*/ 9500 w 3892486"/>
                <a:gd name="connsiteY29" fmla="*/ 774754 h 777067"/>
                <a:gd name="connsiteX30" fmla="*/ 13310 w 3892486"/>
                <a:gd name="connsiteY30" fmla="*/ 775992 h 777067"/>
                <a:gd name="connsiteX31" fmla="*/ 18644 w 3892486"/>
                <a:gd name="connsiteY31" fmla="*/ 769705 h 777067"/>
                <a:gd name="connsiteX32" fmla="*/ 16263 w 3892486"/>
                <a:gd name="connsiteY32" fmla="*/ 761038 h 777067"/>
                <a:gd name="connsiteX33" fmla="*/ 13786 w 3892486"/>
                <a:gd name="connsiteY33" fmla="*/ 748655 h 777067"/>
                <a:gd name="connsiteX34" fmla="*/ 18930 w 3892486"/>
                <a:gd name="connsiteY34" fmla="*/ 739130 h 777067"/>
                <a:gd name="connsiteX35" fmla="*/ 26836 w 3892486"/>
                <a:gd name="connsiteY35" fmla="*/ 745798 h 777067"/>
                <a:gd name="connsiteX36" fmla="*/ 29788 w 3892486"/>
                <a:gd name="connsiteY36" fmla="*/ 756561 h 777067"/>
                <a:gd name="connsiteX37" fmla="*/ 39313 w 3892486"/>
                <a:gd name="connsiteY37" fmla="*/ 758085 h 777067"/>
                <a:gd name="connsiteX38" fmla="*/ 39790 w 3892486"/>
                <a:gd name="connsiteY38" fmla="*/ 753894 h 777067"/>
                <a:gd name="connsiteX39" fmla="*/ 36075 w 3892486"/>
                <a:gd name="connsiteY39" fmla="*/ 745036 h 777067"/>
                <a:gd name="connsiteX40" fmla="*/ 36075 w 3892486"/>
                <a:gd name="connsiteY40" fmla="*/ 735511 h 777067"/>
                <a:gd name="connsiteX41" fmla="*/ 42361 w 3892486"/>
                <a:gd name="connsiteY41" fmla="*/ 733796 h 777067"/>
                <a:gd name="connsiteX42" fmla="*/ 46076 w 3892486"/>
                <a:gd name="connsiteY42" fmla="*/ 740654 h 777067"/>
                <a:gd name="connsiteX43" fmla="*/ 48934 w 3892486"/>
                <a:gd name="connsiteY43" fmla="*/ 759704 h 777067"/>
                <a:gd name="connsiteX44" fmla="*/ 51220 w 3892486"/>
                <a:gd name="connsiteY44" fmla="*/ 769229 h 777067"/>
                <a:gd name="connsiteX45" fmla="*/ 57506 w 3892486"/>
                <a:gd name="connsiteY45" fmla="*/ 776183 h 777067"/>
                <a:gd name="connsiteX46" fmla="*/ 63316 w 3892486"/>
                <a:gd name="connsiteY46" fmla="*/ 776183 h 777067"/>
                <a:gd name="connsiteX47" fmla="*/ 66555 w 3892486"/>
                <a:gd name="connsiteY47" fmla="*/ 771706 h 777067"/>
                <a:gd name="connsiteX48" fmla="*/ 64364 w 3892486"/>
                <a:gd name="connsiteY48" fmla="*/ 767134 h 777067"/>
                <a:gd name="connsiteX49" fmla="*/ 59316 w 3892486"/>
                <a:gd name="connsiteY49" fmla="*/ 753227 h 777067"/>
                <a:gd name="connsiteX50" fmla="*/ 61411 w 3892486"/>
                <a:gd name="connsiteY50" fmla="*/ 747988 h 777067"/>
                <a:gd name="connsiteX51" fmla="*/ 65126 w 3892486"/>
                <a:gd name="connsiteY51" fmla="*/ 748751 h 777067"/>
                <a:gd name="connsiteX52" fmla="*/ 69412 w 3892486"/>
                <a:gd name="connsiteY52" fmla="*/ 756752 h 777067"/>
                <a:gd name="connsiteX53" fmla="*/ 72746 w 3892486"/>
                <a:gd name="connsiteY53" fmla="*/ 765419 h 777067"/>
                <a:gd name="connsiteX54" fmla="*/ 81033 w 3892486"/>
                <a:gd name="connsiteY54" fmla="*/ 767420 h 777067"/>
                <a:gd name="connsiteX55" fmla="*/ 82938 w 3892486"/>
                <a:gd name="connsiteY55" fmla="*/ 760847 h 777067"/>
                <a:gd name="connsiteX56" fmla="*/ 79414 w 3892486"/>
                <a:gd name="connsiteY56" fmla="*/ 754561 h 777067"/>
                <a:gd name="connsiteX57" fmla="*/ 70365 w 3892486"/>
                <a:gd name="connsiteY57" fmla="*/ 733796 h 777067"/>
                <a:gd name="connsiteX58" fmla="*/ 72175 w 3892486"/>
                <a:gd name="connsiteY58" fmla="*/ 727129 h 777067"/>
                <a:gd name="connsiteX59" fmla="*/ 76556 w 3892486"/>
                <a:gd name="connsiteY59" fmla="*/ 728558 h 777067"/>
                <a:gd name="connsiteX60" fmla="*/ 78556 w 3892486"/>
                <a:gd name="connsiteY60" fmla="*/ 732939 h 777067"/>
                <a:gd name="connsiteX61" fmla="*/ 81414 w 3892486"/>
                <a:gd name="connsiteY61" fmla="*/ 740750 h 777067"/>
                <a:gd name="connsiteX62" fmla="*/ 87034 w 3892486"/>
                <a:gd name="connsiteY62" fmla="*/ 748274 h 777067"/>
                <a:gd name="connsiteX63" fmla="*/ 95062 w 3892486"/>
                <a:gd name="connsiteY63" fmla="*/ 746531 h 777067"/>
                <a:gd name="connsiteX64" fmla="*/ 95320 w 3892486"/>
                <a:gd name="connsiteY64" fmla="*/ 746084 h 777067"/>
                <a:gd name="connsiteX65" fmla="*/ 92844 w 3892486"/>
                <a:gd name="connsiteY65" fmla="*/ 738273 h 777067"/>
                <a:gd name="connsiteX66" fmla="*/ 90082 w 3892486"/>
                <a:gd name="connsiteY66" fmla="*/ 731605 h 777067"/>
                <a:gd name="connsiteX67" fmla="*/ 90082 w 3892486"/>
                <a:gd name="connsiteY67" fmla="*/ 727986 h 777067"/>
                <a:gd name="connsiteX68" fmla="*/ 91415 w 3892486"/>
                <a:gd name="connsiteY68" fmla="*/ 726462 h 777067"/>
                <a:gd name="connsiteX69" fmla="*/ 100940 w 3892486"/>
                <a:gd name="connsiteY69" fmla="*/ 729320 h 777067"/>
                <a:gd name="connsiteX70" fmla="*/ 103131 w 3892486"/>
                <a:gd name="connsiteY70" fmla="*/ 739511 h 777067"/>
                <a:gd name="connsiteX71" fmla="*/ 104560 w 3892486"/>
                <a:gd name="connsiteY71" fmla="*/ 749989 h 777067"/>
                <a:gd name="connsiteX72" fmla="*/ 106369 w 3892486"/>
                <a:gd name="connsiteY72" fmla="*/ 752275 h 777067"/>
                <a:gd name="connsiteX73" fmla="*/ 111894 w 3892486"/>
                <a:gd name="connsiteY73" fmla="*/ 751799 h 777067"/>
                <a:gd name="connsiteX74" fmla="*/ 115132 w 3892486"/>
                <a:gd name="connsiteY74" fmla="*/ 749513 h 777067"/>
                <a:gd name="connsiteX75" fmla="*/ 115132 w 3892486"/>
                <a:gd name="connsiteY75" fmla="*/ 736939 h 777067"/>
                <a:gd name="connsiteX76" fmla="*/ 108370 w 3892486"/>
                <a:gd name="connsiteY76" fmla="*/ 725319 h 777067"/>
                <a:gd name="connsiteX77" fmla="*/ 109322 w 3892486"/>
                <a:gd name="connsiteY77" fmla="*/ 718652 h 777067"/>
                <a:gd name="connsiteX78" fmla="*/ 115799 w 3892486"/>
                <a:gd name="connsiteY78" fmla="*/ 719318 h 777067"/>
                <a:gd name="connsiteX79" fmla="*/ 118752 w 3892486"/>
                <a:gd name="connsiteY79" fmla="*/ 725510 h 777067"/>
                <a:gd name="connsiteX80" fmla="*/ 120085 w 3892486"/>
                <a:gd name="connsiteY80" fmla="*/ 730081 h 777067"/>
                <a:gd name="connsiteX81" fmla="*/ 123610 w 3892486"/>
                <a:gd name="connsiteY81" fmla="*/ 733034 h 777067"/>
                <a:gd name="connsiteX82" fmla="*/ 129325 w 3892486"/>
                <a:gd name="connsiteY82" fmla="*/ 727319 h 777067"/>
                <a:gd name="connsiteX83" fmla="*/ 127896 w 3892486"/>
                <a:gd name="connsiteY83" fmla="*/ 718461 h 777067"/>
                <a:gd name="connsiteX84" fmla="*/ 131611 w 3892486"/>
                <a:gd name="connsiteY84" fmla="*/ 716175 h 777067"/>
                <a:gd name="connsiteX85" fmla="*/ 136373 w 3892486"/>
                <a:gd name="connsiteY85" fmla="*/ 718080 h 777067"/>
                <a:gd name="connsiteX86" fmla="*/ 138183 w 3892486"/>
                <a:gd name="connsiteY86" fmla="*/ 722271 h 777067"/>
                <a:gd name="connsiteX87" fmla="*/ 142374 w 3892486"/>
                <a:gd name="connsiteY87" fmla="*/ 733034 h 777067"/>
                <a:gd name="connsiteX88" fmla="*/ 151899 w 3892486"/>
                <a:gd name="connsiteY88" fmla="*/ 739226 h 777067"/>
                <a:gd name="connsiteX89" fmla="*/ 157614 w 3892486"/>
                <a:gd name="connsiteY89" fmla="*/ 736654 h 777067"/>
                <a:gd name="connsiteX90" fmla="*/ 158185 w 3892486"/>
                <a:gd name="connsiteY90" fmla="*/ 733892 h 777067"/>
                <a:gd name="connsiteX91" fmla="*/ 152375 w 3892486"/>
                <a:gd name="connsiteY91" fmla="*/ 719985 h 777067"/>
                <a:gd name="connsiteX92" fmla="*/ 148660 w 3892486"/>
                <a:gd name="connsiteY92" fmla="*/ 713127 h 777067"/>
                <a:gd name="connsiteX93" fmla="*/ 150280 w 3892486"/>
                <a:gd name="connsiteY93" fmla="*/ 709031 h 777067"/>
                <a:gd name="connsiteX94" fmla="*/ 154661 w 3892486"/>
                <a:gd name="connsiteY94" fmla="*/ 710079 h 777067"/>
                <a:gd name="connsiteX95" fmla="*/ 158947 w 3892486"/>
                <a:gd name="connsiteY95" fmla="*/ 712175 h 777067"/>
                <a:gd name="connsiteX96" fmla="*/ 162948 w 3892486"/>
                <a:gd name="connsiteY96" fmla="*/ 709222 h 777067"/>
                <a:gd name="connsiteX97" fmla="*/ 164186 w 3892486"/>
                <a:gd name="connsiteY97" fmla="*/ 704174 h 777067"/>
                <a:gd name="connsiteX98" fmla="*/ 165043 w 3892486"/>
                <a:gd name="connsiteY98" fmla="*/ 700745 h 777067"/>
                <a:gd name="connsiteX99" fmla="*/ 169711 w 3892486"/>
                <a:gd name="connsiteY99" fmla="*/ 696268 h 777067"/>
                <a:gd name="connsiteX100" fmla="*/ 173521 w 3892486"/>
                <a:gd name="connsiteY100" fmla="*/ 699506 h 777067"/>
                <a:gd name="connsiteX101" fmla="*/ 173044 w 3892486"/>
                <a:gd name="connsiteY101" fmla="*/ 704745 h 777067"/>
                <a:gd name="connsiteX102" fmla="*/ 171616 w 3892486"/>
                <a:gd name="connsiteY102" fmla="*/ 709793 h 777067"/>
                <a:gd name="connsiteX103" fmla="*/ 171616 w 3892486"/>
                <a:gd name="connsiteY103" fmla="*/ 711508 h 777067"/>
                <a:gd name="connsiteX104" fmla="*/ 173616 w 3892486"/>
                <a:gd name="connsiteY104" fmla="*/ 715413 h 777067"/>
                <a:gd name="connsiteX105" fmla="*/ 181807 w 3892486"/>
                <a:gd name="connsiteY105" fmla="*/ 710270 h 777067"/>
                <a:gd name="connsiteX106" fmla="*/ 183808 w 3892486"/>
                <a:gd name="connsiteY106" fmla="*/ 698744 h 777067"/>
                <a:gd name="connsiteX107" fmla="*/ 183808 w 3892486"/>
                <a:gd name="connsiteY107" fmla="*/ 692934 h 777067"/>
                <a:gd name="connsiteX108" fmla="*/ 187999 w 3892486"/>
                <a:gd name="connsiteY108" fmla="*/ 686171 h 777067"/>
                <a:gd name="connsiteX109" fmla="*/ 192475 w 3892486"/>
                <a:gd name="connsiteY109" fmla="*/ 694268 h 777067"/>
                <a:gd name="connsiteX110" fmla="*/ 190475 w 3892486"/>
                <a:gd name="connsiteY110" fmla="*/ 703793 h 777067"/>
                <a:gd name="connsiteX111" fmla="*/ 192571 w 3892486"/>
                <a:gd name="connsiteY111" fmla="*/ 712175 h 777067"/>
                <a:gd name="connsiteX112" fmla="*/ 198476 w 3892486"/>
                <a:gd name="connsiteY112" fmla="*/ 708079 h 777067"/>
                <a:gd name="connsiteX113" fmla="*/ 200191 w 3892486"/>
                <a:gd name="connsiteY113" fmla="*/ 700459 h 777067"/>
                <a:gd name="connsiteX114" fmla="*/ 206477 w 3892486"/>
                <a:gd name="connsiteY114" fmla="*/ 697030 h 777067"/>
                <a:gd name="connsiteX115" fmla="*/ 206953 w 3892486"/>
                <a:gd name="connsiteY115" fmla="*/ 706079 h 777067"/>
                <a:gd name="connsiteX116" fmla="*/ 201619 w 3892486"/>
                <a:gd name="connsiteY116" fmla="*/ 716461 h 777067"/>
                <a:gd name="connsiteX117" fmla="*/ 199714 w 3892486"/>
                <a:gd name="connsiteY117" fmla="*/ 722271 h 777067"/>
                <a:gd name="connsiteX118" fmla="*/ 203048 w 3892486"/>
                <a:gd name="connsiteY118" fmla="*/ 726938 h 777067"/>
                <a:gd name="connsiteX119" fmla="*/ 209049 w 3892486"/>
                <a:gd name="connsiteY119" fmla="*/ 723414 h 777067"/>
                <a:gd name="connsiteX120" fmla="*/ 213240 w 3892486"/>
                <a:gd name="connsiteY120" fmla="*/ 713889 h 777067"/>
                <a:gd name="connsiteX121" fmla="*/ 219717 w 3892486"/>
                <a:gd name="connsiteY121" fmla="*/ 704364 h 777067"/>
                <a:gd name="connsiteX122" fmla="*/ 224670 w 3892486"/>
                <a:gd name="connsiteY122" fmla="*/ 709984 h 777067"/>
                <a:gd name="connsiteX123" fmla="*/ 221050 w 3892486"/>
                <a:gd name="connsiteY123" fmla="*/ 717223 h 777067"/>
                <a:gd name="connsiteX124" fmla="*/ 215907 w 3892486"/>
                <a:gd name="connsiteY124" fmla="*/ 727605 h 777067"/>
                <a:gd name="connsiteX125" fmla="*/ 224194 w 3892486"/>
                <a:gd name="connsiteY125" fmla="*/ 730844 h 777067"/>
                <a:gd name="connsiteX126" fmla="*/ 230956 w 3892486"/>
                <a:gd name="connsiteY126" fmla="*/ 724271 h 777067"/>
                <a:gd name="connsiteX127" fmla="*/ 235052 w 3892486"/>
                <a:gd name="connsiteY127" fmla="*/ 715604 h 777067"/>
                <a:gd name="connsiteX128" fmla="*/ 239053 w 3892486"/>
                <a:gd name="connsiteY128" fmla="*/ 712841 h 777067"/>
                <a:gd name="connsiteX129" fmla="*/ 235433 w 3892486"/>
                <a:gd name="connsiteY129" fmla="*/ 728748 h 777067"/>
                <a:gd name="connsiteX130" fmla="*/ 231528 w 3892486"/>
                <a:gd name="connsiteY130" fmla="*/ 733606 h 777067"/>
                <a:gd name="connsiteX131" fmla="*/ 233623 w 3892486"/>
                <a:gd name="connsiteY131" fmla="*/ 738654 h 777067"/>
                <a:gd name="connsiteX132" fmla="*/ 235814 w 3892486"/>
                <a:gd name="connsiteY132" fmla="*/ 738654 h 777067"/>
                <a:gd name="connsiteX133" fmla="*/ 245339 w 3892486"/>
                <a:gd name="connsiteY133" fmla="*/ 729129 h 777067"/>
                <a:gd name="connsiteX134" fmla="*/ 250006 w 3892486"/>
                <a:gd name="connsiteY134" fmla="*/ 719604 h 777067"/>
                <a:gd name="connsiteX135" fmla="*/ 241815 w 3892486"/>
                <a:gd name="connsiteY135" fmla="*/ 743321 h 777067"/>
                <a:gd name="connsiteX136" fmla="*/ 235909 w 3892486"/>
                <a:gd name="connsiteY136" fmla="*/ 748655 h 777067"/>
                <a:gd name="connsiteX137" fmla="*/ 235909 w 3892486"/>
                <a:gd name="connsiteY137" fmla="*/ 755989 h 777067"/>
                <a:gd name="connsiteX138" fmla="*/ 242005 w 3892486"/>
                <a:gd name="connsiteY138" fmla="*/ 757799 h 777067"/>
                <a:gd name="connsiteX139" fmla="*/ 256483 w 3892486"/>
                <a:gd name="connsiteY139" fmla="*/ 748274 h 777067"/>
                <a:gd name="connsiteX140" fmla="*/ 260579 w 3892486"/>
                <a:gd name="connsiteY140" fmla="*/ 731129 h 777067"/>
                <a:gd name="connsiteX141" fmla="*/ 264294 w 3892486"/>
                <a:gd name="connsiteY141" fmla="*/ 726176 h 777067"/>
                <a:gd name="connsiteX142" fmla="*/ 269818 w 3892486"/>
                <a:gd name="connsiteY142" fmla="*/ 731129 h 777067"/>
                <a:gd name="connsiteX143" fmla="*/ 267818 w 3892486"/>
                <a:gd name="connsiteY143" fmla="*/ 739321 h 777067"/>
                <a:gd name="connsiteX144" fmla="*/ 268675 w 3892486"/>
                <a:gd name="connsiteY144" fmla="*/ 747322 h 777067"/>
                <a:gd name="connsiteX145" fmla="*/ 278200 w 3892486"/>
                <a:gd name="connsiteY145" fmla="*/ 746464 h 777067"/>
                <a:gd name="connsiteX146" fmla="*/ 282296 w 3892486"/>
                <a:gd name="connsiteY146" fmla="*/ 736939 h 777067"/>
                <a:gd name="connsiteX147" fmla="*/ 283630 w 3892486"/>
                <a:gd name="connsiteY147" fmla="*/ 731510 h 777067"/>
                <a:gd name="connsiteX148" fmla="*/ 284868 w 3892486"/>
                <a:gd name="connsiteY148" fmla="*/ 752180 h 777067"/>
                <a:gd name="connsiteX149" fmla="*/ 283249 w 3892486"/>
                <a:gd name="connsiteY149" fmla="*/ 757609 h 777067"/>
                <a:gd name="connsiteX150" fmla="*/ 285630 w 3892486"/>
                <a:gd name="connsiteY150" fmla="*/ 762467 h 777067"/>
                <a:gd name="connsiteX151" fmla="*/ 288392 w 3892486"/>
                <a:gd name="connsiteY151" fmla="*/ 762467 h 777067"/>
                <a:gd name="connsiteX152" fmla="*/ 296965 w 3892486"/>
                <a:gd name="connsiteY152" fmla="*/ 752275 h 777067"/>
                <a:gd name="connsiteX153" fmla="*/ 296393 w 3892486"/>
                <a:gd name="connsiteY153" fmla="*/ 738178 h 777067"/>
                <a:gd name="connsiteX154" fmla="*/ 299346 w 3892486"/>
                <a:gd name="connsiteY154" fmla="*/ 734177 h 777067"/>
                <a:gd name="connsiteX155" fmla="*/ 301060 w 3892486"/>
                <a:gd name="connsiteY155" fmla="*/ 735701 h 777067"/>
                <a:gd name="connsiteX156" fmla="*/ 303632 w 3892486"/>
                <a:gd name="connsiteY156" fmla="*/ 756466 h 777067"/>
                <a:gd name="connsiteX157" fmla="*/ 312490 w 3892486"/>
                <a:gd name="connsiteY157" fmla="*/ 765991 h 777067"/>
                <a:gd name="connsiteX158" fmla="*/ 320206 w 3892486"/>
                <a:gd name="connsiteY158" fmla="*/ 765991 h 777067"/>
                <a:gd name="connsiteX159" fmla="*/ 320206 w 3892486"/>
                <a:gd name="connsiteY159" fmla="*/ 762562 h 777067"/>
                <a:gd name="connsiteX160" fmla="*/ 312395 w 3892486"/>
                <a:gd name="connsiteY160" fmla="*/ 748465 h 777067"/>
                <a:gd name="connsiteX161" fmla="*/ 310681 w 3892486"/>
                <a:gd name="connsiteY161" fmla="*/ 733034 h 777067"/>
                <a:gd name="connsiteX162" fmla="*/ 316491 w 3892486"/>
                <a:gd name="connsiteY162" fmla="*/ 736368 h 777067"/>
                <a:gd name="connsiteX163" fmla="*/ 318396 w 3892486"/>
                <a:gd name="connsiteY163" fmla="*/ 743797 h 777067"/>
                <a:gd name="connsiteX164" fmla="*/ 319634 w 3892486"/>
                <a:gd name="connsiteY164" fmla="*/ 745036 h 777067"/>
                <a:gd name="connsiteX165" fmla="*/ 323825 w 3892486"/>
                <a:gd name="connsiteY165" fmla="*/ 740559 h 777067"/>
                <a:gd name="connsiteX166" fmla="*/ 326873 w 3892486"/>
                <a:gd name="connsiteY166" fmla="*/ 734654 h 777067"/>
                <a:gd name="connsiteX167" fmla="*/ 329540 w 3892486"/>
                <a:gd name="connsiteY167" fmla="*/ 752084 h 777067"/>
                <a:gd name="connsiteX168" fmla="*/ 343637 w 3892486"/>
                <a:gd name="connsiteY168" fmla="*/ 773706 h 777067"/>
                <a:gd name="connsiteX169" fmla="*/ 347352 w 3892486"/>
                <a:gd name="connsiteY169" fmla="*/ 774944 h 777067"/>
                <a:gd name="connsiteX170" fmla="*/ 352781 w 3892486"/>
                <a:gd name="connsiteY170" fmla="*/ 768658 h 777067"/>
                <a:gd name="connsiteX171" fmla="*/ 350400 w 3892486"/>
                <a:gd name="connsiteY171" fmla="*/ 759990 h 777067"/>
                <a:gd name="connsiteX172" fmla="*/ 347828 w 3892486"/>
                <a:gd name="connsiteY172" fmla="*/ 747608 h 777067"/>
                <a:gd name="connsiteX173" fmla="*/ 353067 w 3892486"/>
                <a:gd name="connsiteY173" fmla="*/ 738083 h 777067"/>
                <a:gd name="connsiteX174" fmla="*/ 360973 w 3892486"/>
                <a:gd name="connsiteY174" fmla="*/ 744750 h 777067"/>
                <a:gd name="connsiteX175" fmla="*/ 363830 w 3892486"/>
                <a:gd name="connsiteY175" fmla="*/ 755513 h 777067"/>
                <a:gd name="connsiteX176" fmla="*/ 373355 w 3892486"/>
                <a:gd name="connsiteY176" fmla="*/ 757037 h 777067"/>
                <a:gd name="connsiteX177" fmla="*/ 373355 w 3892486"/>
                <a:gd name="connsiteY177" fmla="*/ 752846 h 777067"/>
                <a:gd name="connsiteX178" fmla="*/ 369640 w 3892486"/>
                <a:gd name="connsiteY178" fmla="*/ 743988 h 777067"/>
                <a:gd name="connsiteX179" fmla="*/ 369640 w 3892486"/>
                <a:gd name="connsiteY179" fmla="*/ 734463 h 777067"/>
                <a:gd name="connsiteX180" fmla="*/ 375927 w 3892486"/>
                <a:gd name="connsiteY180" fmla="*/ 732749 h 777067"/>
                <a:gd name="connsiteX181" fmla="*/ 379737 w 3892486"/>
                <a:gd name="connsiteY181" fmla="*/ 739606 h 777067"/>
                <a:gd name="connsiteX182" fmla="*/ 382594 w 3892486"/>
                <a:gd name="connsiteY182" fmla="*/ 758656 h 777067"/>
                <a:gd name="connsiteX183" fmla="*/ 384785 w 3892486"/>
                <a:gd name="connsiteY183" fmla="*/ 768181 h 777067"/>
                <a:gd name="connsiteX184" fmla="*/ 391167 w 3892486"/>
                <a:gd name="connsiteY184" fmla="*/ 775135 h 777067"/>
                <a:gd name="connsiteX185" fmla="*/ 396977 w 3892486"/>
                <a:gd name="connsiteY185" fmla="*/ 775135 h 777067"/>
                <a:gd name="connsiteX186" fmla="*/ 400216 w 3892486"/>
                <a:gd name="connsiteY186" fmla="*/ 770658 h 777067"/>
                <a:gd name="connsiteX187" fmla="*/ 397930 w 3892486"/>
                <a:gd name="connsiteY187" fmla="*/ 766086 h 777067"/>
                <a:gd name="connsiteX188" fmla="*/ 392881 w 3892486"/>
                <a:gd name="connsiteY188" fmla="*/ 752180 h 777067"/>
                <a:gd name="connsiteX189" fmla="*/ 395072 w 3892486"/>
                <a:gd name="connsiteY189" fmla="*/ 746941 h 777067"/>
                <a:gd name="connsiteX190" fmla="*/ 398692 w 3892486"/>
                <a:gd name="connsiteY190" fmla="*/ 747703 h 777067"/>
                <a:gd name="connsiteX191" fmla="*/ 403073 w 3892486"/>
                <a:gd name="connsiteY191" fmla="*/ 755704 h 777067"/>
                <a:gd name="connsiteX192" fmla="*/ 406312 w 3892486"/>
                <a:gd name="connsiteY192" fmla="*/ 764371 h 777067"/>
                <a:gd name="connsiteX193" fmla="*/ 414694 w 3892486"/>
                <a:gd name="connsiteY193" fmla="*/ 766372 h 777067"/>
                <a:gd name="connsiteX194" fmla="*/ 416503 w 3892486"/>
                <a:gd name="connsiteY194" fmla="*/ 759800 h 777067"/>
                <a:gd name="connsiteX195" fmla="*/ 413074 w 3892486"/>
                <a:gd name="connsiteY195" fmla="*/ 753513 h 777067"/>
                <a:gd name="connsiteX196" fmla="*/ 403740 w 3892486"/>
                <a:gd name="connsiteY196" fmla="*/ 733796 h 777067"/>
                <a:gd name="connsiteX197" fmla="*/ 405645 w 3892486"/>
                <a:gd name="connsiteY197" fmla="*/ 727129 h 777067"/>
                <a:gd name="connsiteX198" fmla="*/ 410026 w 3892486"/>
                <a:gd name="connsiteY198" fmla="*/ 728558 h 777067"/>
                <a:gd name="connsiteX199" fmla="*/ 412027 w 3892486"/>
                <a:gd name="connsiteY199" fmla="*/ 732939 h 777067"/>
                <a:gd name="connsiteX200" fmla="*/ 414789 w 3892486"/>
                <a:gd name="connsiteY200" fmla="*/ 740750 h 777067"/>
                <a:gd name="connsiteX201" fmla="*/ 420504 w 3892486"/>
                <a:gd name="connsiteY201" fmla="*/ 748274 h 777067"/>
                <a:gd name="connsiteX202" fmla="*/ 428532 w 3892486"/>
                <a:gd name="connsiteY202" fmla="*/ 746531 h 777067"/>
                <a:gd name="connsiteX203" fmla="*/ 428791 w 3892486"/>
                <a:gd name="connsiteY203" fmla="*/ 746084 h 777067"/>
                <a:gd name="connsiteX204" fmla="*/ 426219 w 3892486"/>
                <a:gd name="connsiteY204" fmla="*/ 738273 h 777067"/>
                <a:gd name="connsiteX205" fmla="*/ 423457 w 3892486"/>
                <a:gd name="connsiteY205" fmla="*/ 731605 h 777067"/>
                <a:gd name="connsiteX206" fmla="*/ 423457 w 3892486"/>
                <a:gd name="connsiteY206" fmla="*/ 727986 h 777067"/>
                <a:gd name="connsiteX207" fmla="*/ 424885 w 3892486"/>
                <a:gd name="connsiteY207" fmla="*/ 726462 h 777067"/>
                <a:gd name="connsiteX208" fmla="*/ 434410 w 3892486"/>
                <a:gd name="connsiteY208" fmla="*/ 729320 h 777067"/>
                <a:gd name="connsiteX209" fmla="*/ 436601 w 3892486"/>
                <a:gd name="connsiteY209" fmla="*/ 739511 h 777067"/>
                <a:gd name="connsiteX210" fmla="*/ 438030 w 3892486"/>
                <a:gd name="connsiteY210" fmla="*/ 749989 h 777067"/>
                <a:gd name="connsiteX211" fmla="*/ 439840 w 3892486"/>
                <a:gd name="connsiteY211" fmla="*/ 752275 h 777067"/>
                <a:gd name="connsiteX212" fmla="*/ 445269 w 3892486"/>
                <a:gd name="connsiteY212" fmla="*/ 751799 h 777067"/>
                <a:gd name="connsiteX213" fmla="*/ 448603 w 3892486"/>
                <a:gd name="connsiteY213" fmla="*/ 749513 h 777067"/>
                <a:gd name="connsiteX214" fmla="*/ 448603 w 3892486"/>
                <a:gd name="connsiteY214" fmla="*/ 736939 h 777067"/>
                <a:gd name="connsiteX215" fmla="*/ 441935 w 3892486"/>
                <a:gd name="connsiteY215" fmla="*/ 725319 h 777067"/>
                <a:gd name="connsiteX216" fmla="*/ 442792 w 3892486"/>
                <a:gd name="connsiteY216" fmla="*/ 718652 h 777067"/>
                <a:gd name="connsiteX217" fmla="*/ 449269 w 3892486"/>
                <a:gd name="connsiteY217" fmla="*/ 719318 h 777067"/>
                <a:gd name="connsiteX218" fmla="*/ 452317 w 3892486"/>
                <a:gd name="connsiteY218" fmla="*/ 725510 h 777067"/>
                <a:gd name="connsiteX219" fmla="*/ 453556 w 3892486"/>
                <a:gd name="connsiteY219" fmla="*/ 730081 h 777067"/>
                <a:gd name="connsiteX220" fmla="*/ 457175 w 3892486"/>
                <a:gd name="connsiteY220" fmla="*/ 733034 h 777067"/>
                <a:gd name="connsiteX221" fmla="*/ 462890 w 3892486"/>
                <a:gd name="connsiteY221" fmla="*/ 727319 h 777067"/>
                <a:gd name="connsiteX222" fmla="*/ 461461 w 3892486"/>
                <a:gd name="connsiteY222" fmla="*/ 718461 h 777067"/>
                <a:gd name="connsiteX223" fmla="*/ 465176 w 3892486"/>
                <a:gd name="connsiteY223" fmla="*/ 716175 h 777067"/>
                <a:gd name="connsiteX224" fmla="*/ 469843 w 3892486"/>
                <a:gd name="connsiteY224" fmla="*/ 718080 h 777067"/>
                <a:gd name="connsiteX225" fmla="*/ 471653 w 3892486"/>
                <a:gd name="connsiteY225" fmla="*/ 722271 h 777067"/>
                <a:gd name="connsiteX226" fmla="*/ 475844 w 3892486"/>
                <a:gd name="connsiteY226" fmla="*/ 733034 h 777067"/>
                <a:gd name="connsiteX227" fmla="*/ 485369 w 3892486"/>
                <a:gd name="connsiteY227" fmla="*/ 739226 h 777067"/>
                <a:gd name="connsiteX228" fmla="*/ 491084 w 3892486"/>
                <a:gd name="connsiteY228" fmla="*/ 736654 h 777067"/>
                <a:gd name="connsiteX229" fmla="*/ 491084 w 3892486"/>
                <a:gd name="connsiteY229" fmla="*/ 733892 h 777067"/>
                <a:gd name="connsiteX230" fmla="*/ 485274 w 3892486"/>
                <a:gd name="connsiteY230" fmla="*/ 719985 h 777067"/>
                <a:gd name="connsiteX231" fmla="*/ 481654 w 3892486"/>
                <a:gd name="connsiteY231" fmla="*/ 713127 h 777067"/>
                <a:gd name="connsiteX232" fmla="*/ 483178 w 3892486"/>
                <a:gd name="connsiteY232" fmla="*/ 709031 h 777067"/>
                <a:gd name="connsiteX233" fmla="*/ 487655 w 3892486"/>
                <a:gd name="connsiteY233" fmla="*/ 710079 h 777067"/>
                <a:gd name="connsiteX234" fmla="*/ 491846 w 3892486"/>
                <a:gd name="connsiteY234" fmla="*/ 712175 h 777067"/>
                <a:gd name="connsiteX235" fmla="*/ 495942 w 3892486"/>
                <a:gd name="connsiteY235" fmla="*/ 709222 h 777067"/>
                <a:gd name="connsiteX236" fmla="*/ 497085 w 3892486"/>
                <a:gd name="connsiteY236" fmla="*/ 704174 h 777067"/>
                <a:gd name="connsiteX237" fmla="*/ 498037 w 3892486"/>
                <a:gd name="connsiteY237" fmla="*/ 700745 h 777067"/>
                <a:gd name="connsiteX238" fmla="*/ 502705 w 3892486"/>
                <a:gd name="connsiteY238" fmla="*/ 696268 h 777067"/>
                <a:gd name="connsiteX239" fmla="*/ 506515 w 3892486"/>
                <a:gd name="connsiteY239" fmla="*/ 699506 h 777067"/>
                <a:gd name="connsiteX240" fmla="*/ 506515 w 3892486"/>
                <a:gd name="connsiteY240" fmla="*/ 704745 h 777067"/>
                <a:gd name="connsiteX241" fmla="*/ 505086 w 3892486"/>
                <a:gd name="connsiteY241" fmla="*/ 709793 h 777067"/>
                <a:gd name="connsiteX242" fmla="*/ 505086 w 3892486"/>
                <a:gd name="connsiteY242" fmla="*/ 711508 h 777067"/>
                <a:gd name="connsiteX243" fmla="*/ 507181 w 3892486"/>
                <a:gd name="connsiteY243" fmla="*/ 715413 h 777067"/>
                <a:gd name="connsiteX244" fmla="*/ 515373 w 3892486"/>
                <a:gd name="connsiteY244" fmla="*/ 710270 h 777067"/>
                <a:gd name="connsiteX245" fmla="*/ 517278 w 3892486"/>
                <a:gd name="connsiteY245" fmla="*/ 698744 h 777067"/>
                <a:gd name="connsiteX246" fmla="*/ 517278 w 3892486"/>
                <a:gd name="connsiteY246" fmla="*/ 692934 h 777067"/>
                <a:gd name="connsiteX247" fmla="*/ 521564 w 3892486"/>
                <a:gd name="connsiteY247" fmla="*/ 686171 h 777067"/>
                <a:gd name="connsiteX248" fmla="*/ 521564 w 3892486"/>
                <a:gd name="connsiteY248" fmla="*/ 686171 h 777067"/>
                <a:gd name="connsiteX249" fmla="*/ 526041 w 3892486"/>
                <a:gd name="connsiteY249" fmla="*/ 694172 h 777067"/>
                <a:gd name="connsiteX250" fmla="*/ 524041 w 3892486"/>
                <a:gd name="connsiteY250" fmla="*/ 703697 h 777067"/>
                <a:gd name="connsiteX251" fmla="*/ 526041 w 3892486"/>
                <a:gd name="connsiteY251" fmla="*/ 712079 h 777067"/>
                <a:gd name="connsiteX252" fmla="*/ 532042 w 3892486"/>
                <a:gd name="connsiteY252" fmla="*/ 707984 h 777067"/>
                <a:gd name="connsiteX253" fmla="*/ 533756 w 3892486"/>
                <a:gd name="connsiteY253" fmla="*/ 700363 h 777067"/>
                <a:gd name="connsiteX254" fmla="*/ 540043 w 3892486"/>
                <a:gd name="connsiteY254" fmla="*/ 696935 h 777067"/>
                <a:gd name="connsiteX255" fmla="*/ 540043 w 3892486"/>
                <a:gd name="connsiteY255" fmla="*/ 705983 h 777067"/>
                <a:gd name="connsiteX256" fmla="*/ 534709 w 3892486"/>
                <a:gd name="connsiteY256" fmla="*/ 716366 h 777067"/>
                <a:gd name="connsiteX257" fmla="*/ 532804 w 3892486"/>
                <a:gd name="connsiteY257" fmla="*/ 722176 h 777067"/>
                <a:gd name="connsiteX258" fmla="*/ 536042 w 3892486"/>
                <a:gd name="connsiteY258" fmla="*/ 726843 h 777067"/>
                <a:gd name="connsiteX259" fmla="*/ 542043 w 3892486"/>
                <a:gd name="connsiteY259" fmla="*/ 723319 h 777067"/>
                <a:gd name="connsiteX260" fmla="*/ 546234 w 3892486"/>
                <a:gd name="connsiteY260" fmla="*/ 713794 h 777067"/>
                <a:gd name="connsiteX261" fmla="*/ 552806 w 3892486"/>
                <a:gd name="connsiteY261" fmla="*/ 704269 h 777067"/>
                <a:gd name="connsiteX262" fmla="*/ 557759 w 3892486"/>
                <a:gd name="connsiteY262" fmla="*/ 709888 h 777067"/>
                <a:gd name="connsiteX263" fmla="*/ 554140 w 3892486"/>
                <a:gd name="connsiteY263" fmla="*/ 717128 h 777067"/>
                <a:gd name="connsiteX264" fmla="*/ 548996 w 3892486"/>
                <a:gd name="connsiteY264" fmla="*/ 727510 h 777067"/>
                <a:gd name="connsiteX265" fmla="*/ 557188 w 3892486"/>
                <a:gd name="connsiteY265" fmla="*/ 730748 h 777067"/>
                <a:gd name="connsiteX266" fmla="*/ 564046 w 3892486"/>
                <a:gd name="connsiteY266" fmla="*/ 724176 h 777067"/>
                <a:gd name="connsiteX267" fmla="*/ 568141 w 3892486"/>
                <a:gd name="connsiteY267" fmla="*/ 715508 h 777067"/>
                <a:gd name="connsiteX268" fmla="*/ 572142 w 3892486"/>
                <a:gd name="connsiteY268" fmla="*/ 712746 h 777067"/>
                <a:gd name="connsiteX269" fmla="*/ 568522 w 3892486"/>
                <a:gd name="connsiteY269" fmla="*/ 728653 h 777067"/>
                <a:gd name="connsiteX270" fmla="*/ 564617 w 3892486"/>
                <a:gd name="connsiteY270" fmla="*/ 733511 h 777067"/>
                <a:gd name="connsiteX271" fmla="*/ 566713 w 3892486"/>
                <a:gd name="connsiteY271" fmla="*/ 738559 h 777067"/>
                <a:gd name="connsiteX272" fmla="*/ 568903 w 3892486"/>
                <a:gd name="connsiteY272" fmla="*/ 738559 h 777067"/>
                <a:gd name="connsiteX273" fmla="*/ 578428 w 3892486"/>
                <a:gd name="connsiteY273" fmla="*/ 729034 h 777067"/>
                <a:gd name="connsiteX274" fmla="*/ 583096 w 3892486"/>
                <a:gd name="connsiteY274" fmla="*/ 719509 h 777067"/>
                <a:gd name="connsiteX275" fmla="*/ 575761 w 3892486"/>
                <a:gd name="connsiteY275" fmla="*/ 742845 h 777067"/>
                <a:gd name="connsiteX276" fmla="*/ 569856 w 3892486"/>
                <a:gd name="connsiteY276" fmla="*/ 748179 h 777067"/>
                <a:gd name="connsiteX277" fmla="*/ 569856 w 3892486"/>
                <a:gd name="connsiteY277" fmla="*/ 755513 h 777067"/>
                <a:gd name="connsiteX278" fmla="*/ 575952 w 3892486"/>
                <a:gd name="connsiteY278" fmla="*/ 757323 h 777067"/>
                <a:gd name="connsiteX279" fmla="*/ 590525 w 3892486"/>
                <a:gd name="connsiteY279" fmla="*/ 747798 h 777067"/>
                <a:gd name="connsiteX280" fmla="*/ 594621 w 3892486"/>
                <a:gd name="connsiteY280" fmla="*/ 730653 h 777067"/>
                <a:gd name="connsiteX281" fmla="*/ 598336 w 3892486"/>
                <a:gd name="connsiteY281" fmla="*/ 725700 h 777067"/>
                <a:gd name="connsiteX282" fmla="*/ 603860 w 3892486"/>
                <a:gd name="connsiteY282" fmla="*/ 730653 h 777067"/>
                <a:gd name="connsiteX283" fmla="*/ 601860 w 3892486"/>
                <a:gd name="connsiteY283" fmla="*/ 738845 h 777067"/>
                <a:gd name="connsiteX284" fmla="*/ 602717 w 3892486"/>
                <a:gd name="connsiteY284" fmla="*/ 746846 h 777067"/>
                <a:gd name="connsiteX285" fmla="*/ 612242 w 3892486"/>
                <a:gd name="connsiteY285" fmla="*/ 745988 h 777067"/>
                <a:gd name="connsiteX286" fmla="*/ 616338 w 3892486"/>
                <a:gd name="connsiteY286" fmla="*/ 736463 h 777067"/>
                <a:gd name="connsiteX287" fmla="*/ 617671 w 3892486"/>
                <a:gd name="connsiteY287" fmla="*/ 731034 h 777067"/>
                <a:gd name="connsiteX288" fmla="*/ 619005 w 3892486"/>
                <a:gd name="connsiteY288" fmla="*/ 751703 h 777067"/>
                <a:gd name="connsiteX289" fmla="*/ 617386 w 3892486"/>
                <a:gd name="connsiteY289" fmla="*/ 757133 h 777067"/>
                <a:gd name="connsiteX290" fmla="*/ 619767 w 3892486"/>
                <a:gd name="connsiteY290" fmla="*/ 761990 h 777067"/>
                <a:gd name="connsiteX291" fmla="*/ 622529 w 3892486"/>
                <a:gd name="connsiteY291" fmla="*/ 761990 h 777067"/>
                <a:gd name="connsiteX292" fmla="*/ 630435 w 3892486"/>
                <a:gd name="connsiteY292" fmla="*/ 752846 h 777067"/>
                <a:gd name="connsiteX293" fmla="*/ 630435 w 3892486"/>
                <a:gd name="connsiteY293" fmla="*/ 738749 h 777067"/>
                <a:gd name="connsiteX294" fmla="*/ 633388 w 3892486"/>
                <a:gd name="connsiteY294" fmla="*/ 734749 h 777067"/>
                <a:gd name="connsiteX295" fmla="*/ 635007 w 3892486"/>
                <a:gd name="connsiteY295" fmla="*/ 736273 h 777067"/>
                <a:gd name="connsiteX296" fmla="*/ 637674 w 3892486"/>
                <a:gd name="connsiteY296" fmla="*/ 757037 h 777067"/>
                <a:gd name="connsiteX297" fmla="*/ 646437 w 3892486"/>
                <a:gd name="connsiteY297" fmla="*/ 766562 h 777067"/>
                <a:gd name="connsiteX298" fmla="*/ 654247 w 3892486"/>
                <a:gd name="connsiteY298" fmla="*/ 766562 h 777067"/>
                <a:gd name="connsiteX299" fmla="*/ 654247 w 3892486"/>
                <a:gd name="connsiteY299" fmla="*/ 763133 h 777067"/>
                <a:gd name="connsiteX300" fmla="*/ 646532 w 3892486"/>
                <a:gd name="connsiteY300" fmla="*/ 749036 h 777067"/>
                <a:gd name="connsiteX301" fmla="*/ 644818 w 3892486"/>
                <a:gd name="connsiteY301" fmla="*/ 733606 h 777067"/>
                <a:gd name="connsiteX302" fmla="*/ 650628 w 3892486"/>
                <a:gd name="connsiteY302" fmla="*/ 736939 h 777067"/>
                <a:gd name="connsiteX303" fmla="*/ 652438 w 3892486"/>
                <a:gd name="connsiteY303" fmla="*/ 744369 h 777067"/>
                <a:gd name="connsiteX304" fmla="*/ 653771 w 3892486"/>
                <a:gd name="connsiteY304" fmla="*/ 745607 h 777067"/>
                <a:gd name="connsiteX305" fmla="*/ 657962 w 3892486"/>
                <a:gd name="connsiteY305" fmla="*/ 741130 h 777067"/>
                <a:gd name="connsiteX306" fmla="*/ 660915 w 3892486"/>
                <a:gd name="connsiteY306" fmla="*/ 735225 h 777067"/>
                <a:gd name="connsiteX307" fmla="*/ 663677 w 3892486"/>
                <a:gd name="connsiteY307" fmla="*/ 752656 h 777067"/>
                <a:gd name="connsiteX308" fmla="*/ 677679 w 3892486"/>
                <a:gd name="connsiteY308" fmla="*/ 774278 h 777067"/>
                <a:gd name="connsiteX309" fmla="*/ 681489 w 3892486"/>
                <a:gd name="connsiteY309" fmla="*/ 775516 h 777067"/>
                <a:gd name="connsiteX310" fmla="*/ 686823 w 3892486"/>
                <a:gd name="connsiteY310" fmla="*/ 769229 h 777067"/>
                <a:gd name="connsiteX311" fmla="*/ 684442 w 3892486"/>
                <a:gd name="connsiteY311" fmla="*/ 760562 h 777067"/>
                <a:gd name="connsiteX312" fmla="*/ 681965 w 3892486"/>
                <a:gd name="connsiteY312" fmla="*/ 748179 h 777067"/>
                <a:gd name="connsiteX313" fmla="*/ 687204 w 3892486"/>
                <a:gd name="connsiteY313" fmla="*/ 738654 h 777067"/>
                <a:gd name="connsiteX314" fmla="*/ 695110 w 3892486"/>
                <a:gd name="connsiteY314" fmla="*/ 745321 h 777067"/>
                <a:gd name="connsiteX315" fmla="*/ 697967 w 3892486"/>
                <a:gd name="connsiteY315" fmla="*/ 756085 h 777067"/>
                <a:gd name="connsiteX316" fmla="*/ 707492 w 3892486"/>
                <a:gd name="connsiteY316" fmla="*/ 757609 h 777067"/>
                <a:gd name="connsiteX317" fmla="*/ 707492 w 3892486"/>
                <a:gd name="connsiteY317" fmla="*/ 753418 h 777067"/>
                <a:gd name="connsiteX318" fmla="*/ 703777 w 3892486"/>
                <a:gd name="connsiteY318" fmla="*/ 744560 h 777067"/>
                <a:gd name="connsiteX319" fmla="*/ 703777 w 3892486"/>
                <a:gd name="connsiteY319" fmla="*/ 735035 h 777067"/>
                <a:gd name="connsiteX320" fmla="*/ 710064 w 3892486"/>
                <a:gd name="connsiteY320" fmla="*/ 733320 h 777067"/>
                <a:gd name="connsiteX321" fmla="*/ 713779 w 3892486"/>
                <a:gd name="connsiteY321" fmla="*/ 740178 h 777067"/>
                <a:gd name="connsiteX322" fmla="*/ 716731 w 3892486"/>
                <a:gd name="connsiteY322" fmla="*/ 759228 h 777067"/>
                <a:gd name="connsiteX323" fmla="*/ 718922 w 3892486"/>
                <a:gd name="connsiteY323" fmla="*/ 768753 h 777067"/>
                <a:gd name="connsiteX324" fmla="*/ 725209 w 3892486"/>
                <a:gd name="connsiteY324" fmla="*/ 775706 h 777067"/>
                <a:gd name="connsiteX325" fmla="*/ 731019 w 3892486"/>
                <a:gd name="connsiteY325" fmla="*/ 775706 h 777067"/>
                <a:gd name="connsiteX326" fmla="*/ 734257 w 3892486"/>
                <a:gd name="connsiteY326" fmla="*/ 771230 h 777067"/>
                <a:gd name="connsiteX327" fmla="*/ 732067 w 3892486"/>
                <a:gd name="connsiteY327" fmla="*/ 766658 h 777067"/>
                <a:gd name="connsiteX328" fmla="*/ 727018 w 3892486"/>
                <a:gd name="connsiteY328" fmla="*/ 752751 h 777067"/>
                <a:gd name="connsiteX329" fmla="*/ 729114 w 3892486"/>
                <a:gd name="connsiteY329" fmla="*/ 747512 h 777067"/>
                <a:gd name="connsiteX330" fmla="*/ 732829 w 3892486"/>
                <a:gd name="connsiteY330" fmla="*/ 748274 h 777067"/>
                <a:gd name="connsiteX331" fmla="*/ 737210 w 3892486"/>
                <a:gd name="connsiteY331" fmla="*/ 756275 h 777067"/>
                <a:gd name="connsiteX332" fmla="*/ 740449 w 3892486"/>
                <a:gd name="connsiteY332" fmla="*/ 764943 h 777067"/>
                <a:gd name="connsiteX333" fmla="*/ 748735 w 3892486"/>
                <a:gd name="connsiteY333" fmla="*/ 766943 h 777067"/>
                <a:gd name="connsiteX334" fmla="*/ 750640 w 3892486"/>
                <a:gd name="connsiteY334" fmla="*/ 760371 h 777067"/>
                <a:gd name="connsiteX335" fmla="*/ 747116 w 3892486"/>
                <a:gd name="connsiteY335" fmla="*/ 754085 h 777067"/>
                <a:gd name="connsiteX336" fmla="*/ 737591 w 3892486"/>
                <a:gd name="connsiteY336" fmla="*/ 733034 h 777067"/>
                <a:gd name="connsiteX337" fmla="*/ 739401 w 3892486"/>
                <a:gd name="connsiteY337" fmla="*/ 726367 h 777067"/>
                <a:gd name="connsiteX338" fmla="*/ 743878 w 3892486"/>
                <a:gd name="connsiteY338" fmla="*/ 727796 h 777067"/>
                <a:gd name="connsiteX339" fmla="*/ 745783 w 3892486"/>
                <a:gd name="connsiteY339" fmla="*/ 732177 h 777067"/>
                <a:gd name="connsiteX340" fmla="*/ 748640 w 3892486"/>
                <a:gd name="connsiteY340" fmla="*/ 739988 h 777067"/>
                <a:gd name="connsiteX341" fmla="*/ 754260 w 3892486"/>
                <a:gd name="connsiteY341" fmla="*/ 747512 h 777067"/>
                <a:gd name="connsiteX342" fmla="*/ 762289 w 3892486"/>
                <a:gd name="connsiteY342" fmla="*/ 745769 h 777067"/>
                <a:gd name="connsiteX343" fmla="*/ 762547 w 3892486"/>
                <a:gd name="connsiteY343" fmla="*/ 745321 h 777067"/>
                <a:gd name="connsiteX344" fmla="*/ 760070 w 3892486"/>
                <a:gd name="connsiteY344" fmla="*/ 737511 h 777067"/>
                <a:gd name="connsiteX345" fmla="*/ 757308 w 3892486"/>
                <a:gd name="connsiteY345" fmla="*/ 730844 h 777067"/>
                <a:gd name="connsiteX346" fmla="*/ 757308 w 3892486"/>
                <a:gd name="connsiteY346" fmla="*/ 727224 h 777067"/>
                <a:gd name="connsiteX347" fmla="*/ 758737 w 3892486"/>
                <a:gd name="connsiteY347" fmla="*/ 725700 h 777067"/>
                <a:gd name="connsiteX348" fmla="*/ 768262 w 3892486"/>
                <a:gd name="connsiteY348" fmla="*/ 728558 h 777067"/>
                <a:gd name="connsiteX349" fmla="*/ 770452 w 3892486"/>
                <a:gd name="connsiteY349" fmla="*/ 738749 h 777067"/>
                <a:gd name="connsiteX350" fmla="*/ 771881 w 3892486"/>
                <a:gd name="connsiteY350" fmla="*/ 749227 h 777067"/>
                <a:gd name="connsiteX351" fmla="*/ 773786 w 3892486"/>
                <a:gd name="connsiteY351" fmla="*/ 751513 h 777067"/>
                <a:gd name="connsiteX352" fmla="*/ 779215 w 3892486"/>
                <a:gd name="connsiteY352" fmla="*/ 751037 h 777067"/>
                <a:gd name="connsiteX353" fmla="*/ 782549 w 3892486"/>
                <a:gd name="connsiteY353" fmla="*/ 748751 h 777067"/>
                <a:gd name="connsiteX354" fmla="*/ 782549 w 3892486"/>
                <a:gd name="connsiteY354" fmla="*/ 736178 h 777067"/>
                <a:gd name="connsiteX355" fmla="*/ 775786 w 3892486"/>
                <a:gd name="connsiteY355" fmla="*/ 724557 h 777067"/>
                <a:gd name="connsiteX356" fmla="*/ 776739 w 3892486"/>
                <a:gd name="connsiteY356" fmla="*/ 717889 h 777067"/>
                <a:gd name="connsiteX357" fmla="*/ 783216 w 3892486"/>
                <a:gd name="connsiteY357" fmla="*/ 718556 h 777067"/>
                <a:gd name="connsiteX358" fmla="*/ 786169 w 3892486"/>
                <a:gd name="connsiteY358" fmla="*/ 724747 h 777067"/>
                <a:gd name="connsiteX359" fmla="*/ 787502 w 3892486"/>
                <a:gd name="connsiteY359" fmla="*/ 729320 h 777067"/>
                <a:gd name="connsiteX360" fmla="*/ 791026 w 3892486"/>
                <a:gd name="connsiteY360" fmla="*/ 732272 h 777067"/>
                <a:gd name="connsiteX361" fmla="*/ 796837 w 3892486"/>
                <a:gd name="connsiteY361" fmla="*/ 726557 h 777067"/>
                <a:gd name="connsiteX362" fmla="*/ 795313 w 3892486"/>
                <a:gd name="connsiteY362" fmla="*/ 717699 h 777067"/>
                <a:gd name="connsiteX363" fmla="*/ 799027 w 3892486"/>
                <a:gd name="connsiteY363" fmla="*/ 715413 h 777067"/>
                <a:gd name="connsiteX364" fmla="*/ 803790 w 3892486"/>
                <a:gd name="connsiteY364" fmla="*/ 717318 h 777067"/>
                <a:gd name="connsiteX365" fmla="*/ 805600 w 3892486"/>
                <a:gd name="connsiteY365" fmla="*/ 721509 h 777067"/>
                <a:gd name="connsiteX366" fmla="*/ 809791 w 3892486"/>
                <a:gd name="connsiteY366" fmla="*/ 732272 h 777067"/>
                <a:gd name="connsiteX367" fmla="*/ 819316 w 3892486"/>
                <a:gd name="connsiteY367" fmla="*/ 738463 h 777067"/>
                <a:gd name="connsiteX368" fmla="*/ 825031 w 3892486"/>
                <a:gd name="connsiteY368" fmla="*/ 735892 h 777067"/>
                <a:gd name="connsiteX369" fmla="*/ 825602 w 3892486"/>
                <a:gd name="connsiteY369" fmla="*/ 733130 h 777067"/>
                <a:gd name="connsiteX370" fmla="*/ 819792 w 3892486"/>
                <a:gd name="connsiteY370" fmla="*/ 719223 h 777067"/>
                <a:gd name="connsiteX371" fmla="*/ 816172 w 3892486"/>
                <a:gd name="connsiteY371" fmla="*/ 712365 h 777067"/>
                <a:gd name="connsiteX372" fmla="*/ 817696 w 3892486"/>
                <a:gd name="connsiteY372" fmla="*/ 708269 h 777067"/>
                <a:gd name="connsiteX373" fmla="*/ 822173 w 3892486"/>
                <a:gd name="connsiteY373" fmla="*/ 709317 h 777067"/>
                <a:gd name="connsiteX374" fmla="*/ 826364 w 3892486"/>
                <a:gd name="connsiteY374" fmla="*/ 711413 h 777067"/>
                <a:gd name="connsiteX375" fmla="*/ 830365 w 3892486"/>
                <a:gd name="connsiteY375" fmla="*/ 708460 h 777067"/>
                <a:gd name="connsiteX376" fmla="*/ 831603 w 3892486"/>
                <a:gd name="connsiteY376" fmla="*/ 703412 h 777067"/>
                <a:gd name="connsiteX377" fmla="*/ 832555 w 3892486"/>
                <a:gd name="connsiteY377" fmla="*/ 699983 h 777067"/>
                <a:gd name="connsiteX378" fmla="*/ 837223 w 3892486"/>
                <a:gd name="connsiteY378" fmla="*/ 695506 h 777067"/>
                <a:gd name="connsiteX379" fmla="*/ 840937 w 3892486"/>
                <a:gd name="connsiteY379" fmla="*/ 698744 h 777067"/>
                <a:gd name="connsiteX380" fmla="*/ 840937 w 3892486"/>
                <a:gd name="connsiteY380" fmla="*/ 703983 h 777067"/>
                <a:gd name="connsiteX381" fmla="*/ 839509 w 3892486"/>
                <a:gd name="connsiteY381" fmla="*/ 709031 h 777067"/>
                <a:gd name="connsiteX382" fmla="*/ 839509 w 3892486"/>
                <a:gd name="connsiteY382" fmla="*/ 710746 h 777067"/>
                <a:gd name="connsiteX383" fmla="*/ 841509 w 3892486"/>
                <a:gd name="connsiteY383" fmla="*/ 714651 h 777067"/>
                <a:gd name="connsiteX384" fmla="*/ 849796 w 3892486"/>
                <a:gd name="connsiteY384" fmla="*/ 709508 h 777067"/>
                <a:gd name="connsiteX385" fmla="*/ 851701 w 3892486"/>
                <a:gd name="connsiteY385" fmla="*/ 697982 h 777067"/>
                <a:gd name="connsiteX386" fmla="*/ 851701 w 3892486"/>
                <a:gd name="connsiteY386" fmla="*/ 692172 h 777067"/>
                <a:gd name="connsiteX387" fmla="*/ 855892 w 3892486"/>
                <a:gd name="connsiteY387" fmla="*/ 685505 h 777067"/>
                <a:gd name="connsiteX388" fmla="*/ 855892 w 3892486"/>
                <a:gd name="connsiteY388" fmla="*/ 685505 h 777067"/>
                <a:gd name="connsiteX389" fmla="*/ 860464 w 3892486"/>
                <a:gd name="connsiteY389" fmla="*/ 693505 h 777067"/>
                <a:gd name="connsiteX390" fmla="*/ 858368 w 3892486"/>
                <a:gd name="connsiteY390" fmla="*/ 703030 h 777067"/>
                <a:gd name="connsiteX391" fmla="*/ 860464 w 3892486"/>
                <a:gd name="connsiteY391" fmla="*/ 711413 h 777067"/>
                <a:gd name="connsiteX392" fmla="*/ 866369 w 3892486"/>
                <a:gd name="connsiteY392" fmla="*/ 707317 h 777067"/>
                <a:gd name="connsiteX393" fmla="*/ 868084 w 3892486"/>
                <a:gd name="connsiteY393" fmla="*/ 699697 h 777067"/>
                <a:gd name="connsiteX394" fmla="*/ 874370 w 3892486"/>
                <a:gd name="connsiteY394" fmla="*/ 696268 h 777067"/>
                <a:gd name="connsiteX395" fmla="*/ 874370 w 3892486"/>
                <a:gd name="connsiteY395" fmla="*/ 705317 h 777067"/>
                <a:gd name="connsiteX396" fmla="*/ 869131 w 3892486"/>
                <a:gd name="connsiteY396" fmla="*/ 715699 h 777067"/>
                <a:gd name="connsiteX397" fmla="*/ 867226 w 3892486"/>
                <a:gd name="connsiteY397" fmla="*/ 721509 h 777067"/>
                <a:gd name="connsiteX398" fmla="*/ 870465 w 3892486"/>
                <a:gd name="connsiteY398" fmla="*/ 726176 h 777067"/>
                <a:gd name="connsiteX399" fmla="*/ 876466 w 3892486"/>
                <a:gd name="connsiteY399" fmla="*/ 722652 h 777067"/>
                <a:gd name="connsiteX400" fmla="*/ 880657 w 3892486"/>
                <a:gd name="connsiteY400" fmla="*/ 713127 h 777067"/>
                <a:gd name="connsiteX401" fmla="*/ 887229 w 3892486"/>
                <a:gd name="connsiteY401" fmla="*/ 703602 h 777067"/>
                <a:gd name="connsiteX402" fmla="*/ 892087 w 3892486"/>
                <a:gd name="connsiteY402" fmla="*/ 709222 h 777067"/>
                <a:gd name="connsiteX403" fmla="*/ 888467 w 3892486"/>
                <a:gd name="connsiteY403" fmla="*/ 716461 h 777067"/>
                <a:gd name="connsiteX404" fmla="*/ 883419 w 3892486"/>
                <a:gd name="connsiteY404" fmla="*/ 726843 h 777067"/>
                <a:gd name="connsiteX405" fmla="*/ 891610 w 3892486"/>
                <a:gd name="connsiteY405" fmla="*/ 730081 h 777067"/>
                <a:gd name="connsiteX406" fmla="*/ 898373 w 3892486"/>
                <a:gd name="connsiteY406" fmla="*/ 723509 h 777067"/>
                <a:gd name="connsiteX407" fmla="*/ 902469 w 3892486"/>
                <a:gd name="connsiteY407" fmla="*/ 714842 h 777067"/>
                <a:gd name="connsiteX408" fmla="*/ 906565 w 3892486"/>
                <a:gd name="connsiteY408" fmla="*/ 712079 h 777067"/>
                <a:gd name="connsiteX409" fmla="*/ 902850 w 3892486"/>
                <a:gd name="connsiteY409" fmla="*/ 727986 h 777067"/>
                <a:gd name="connsiteX410" fmla="*/ 898945 w 3892486"/>
                <a:gd name="connsiteY410" fmla="*/ 732844 h 777067"/>
                <a:gd name="connsiteX411" fmla="*/ 901040 w 3892486"/>
                <a:gd name="connsiteY411" fmla="*/ 737892 h 777067"/>
                <a:gd name="connsiteX412" fmla="*/ 903326 w 3892486"/>
                <a:gd name="connsiteY412" fmla="*/ 737892 h 777067"/>
                <a:gd name="connsiteX413" fmla="*/ 912851 w 3892486"/>
                <a:gd name="connsiteY413" fmla="*/ 728367 h 777067"/>
                <a:gd name="connsiteX414" fmla="*/ 917518 w 3892486"/>
                <a:gd name="connsiteY414" fmla="*/ 718842 h 777067"/>
                <a:gd name="connsiteX415" fmla="*/ 910089 w 3892486"/>
                <a:gd name="connsiteY415" fmla="*/ 742178 h 777067"/>
                <a:gd name="connsiteX416" fmla="*/ 904279 w 3892486"/>
                <a:gd name="connsiteY416" fmla="*/ 747512 h 777067"/>
                <a:gd name="connsiteX417" fmla="*/ 904279 w 3892486"/>
                <a:gd name="connsiteY417" fmla="*/ 754846 h 777067"/>
                <a:gd name="connsiteX418" fmla="*/ 910375 w 3892486"/>
                <a:gd name="connsiteY418" fmla="*/ 756656 h 777067"/>
                <a:gd name="connsiteX419" fmla="*/ 924853 w 3892486"/>
                <a:gd name="connsiteY419" fmla="*/ 747131 h 777067"/>
                <a:gd name="connsiteX420" fmla="*/ 928948 w 3892486"/>
                <a:gd name="connsiteY420" fmla="*/ 729986 h 777067"/>
                <a:gd name="connsiteX421" fmla="*/ 932663 w 3892486"/>
                <a:gd name="connsiteY421" fmla="*/ 725033 h 777067"/>
                <a:gd name="connsiteX422" fmla="*/ 938283 w 3892486"/>
                <a:gd name="connsiteY422" fmla="*/ 729986 h 777067"/>
                <a:gd name="connsiteX423" fmla="*/ 936187 w 3892486"/>
                <a:gd name="connsiteY423" fmla="*/ 738178 h 777067"/>
                <a:gd name="connsiteX424" fmla="*/ 937140 w 3892486"/>
                <a:gd name="connsiteY424" fmla="*/ 746179 h 777067"/>
                <a:gd name="connsiteX425" fmla="*/ 946665 w 3892486"/>
                <a:gd name="connsiteY425" fmla="*/ 745321 h 777067"/>
                <a:gd name="connsiteX426" fmla="*/ 950761 w 3892486"/>
                <a:gd name="connsiteY426" fmla="*/ 735796 h 777067"/>
                <a:gd name="connsiteX427" fmla="*/ 952094 w 3892486"/>
                <a:gd name="connsiteY427" fmla="*/ 730367 h 777067"/>
                <a:gd name="connsiteX428" fmla="*/ 953332 w 3892486"/>
                <a:gd name="connsiteY428" fmla="*/ 751037 h 777067"/>
                <a:gd name="connsiteX429" fmla="*/ 951713 w 3892486"/>
                <a:gd name="connsiteY429" fmla="*/ 756466 h 777067"/>
                <a:gd name="connsiteX430" fmla="*/ 954094 w 3892486"/>
                <a:gd name="connsiteY430" fmla="*/ 761324 h 777067"/>
                <a:gd name="connsiteX431" fmla="*/ 956952 w 3892486"/>
                <a:gd name="connsiteY431" fmla="*/ 761324 h 777067"/>
                <a:gd name="connsiteX432" fmla="*/ 965429 w 3892486"/>
                <a:gd name="connsiteY432" fmla="*/ 751132 h 777067"/>
                <a:gd name="connsiteX433" fmla="*/ 965429 w 3892486"/>
                <a:gd name="connsiteY433" fmla="*/ 737035 h 777067"/>
                <a:gd name="connsiteX434" fmla="*/ 968382 w 3892486"/>
                <a:gd name="connsiteY434" fmla="*/ 733034 h 777067"/>
                <a:gd name="connsiteX435" fmla="*/ 970001 w 3892486"/>
                <a:gd name="connsiteY435" fmla="*/ 734558 h 777067"/>
                <a:gd name="connsiteX436" fmla="*/ 972668 w 3892486"/>
                <a:gd name="connsiteY436" fmla="*/ 755323 h 777067"/>
                <a:gd name="connsiteX437" fmla="*/ 981431 w 3892486"/>
                <a:gd name="connsiteY437" fmla="*/ 764848 h 777067"/>
                <a:gd name="connsiteX438" fmla="*/ 989242 w 3892486"/>
                <a:gd name="connsiteY438" fmla="*/ 764848 h 777067"/>
                <a:gd name="connsiteX439" fmla="*/ 988765 w 3892486"/>
                <a:gd name="connsiteY439" fmla="*/ 761419 h 777067"/>
                <a:gd name="connsiteX440" fmla="*/ 981050 w 3892486"/>
                <a:gd name="connsiteY440" fmla="*/ 747322 h 777067"/>
                <a:gd name="connsiteX441" fmla="*/ 979336 w 3892486"/>
                <a:gd name="connsiteY441" fmla="*/ 731891 h 777067"/>
                <a:gd name="connsiteX442" fmla="*/ 985146 w 3892486"/>
                <a:gd name="connsiteY442" fmla="*/ 735225 h 777067"/>
                <a:gd name="connsiteX443" fmla="*/ 986956 w 3892486"/>
                <a:gd name="connsiteY443" fmla="*/ 742655 h 777067"/>
                <a:gd name="connsiteX444" fmla="*/ 988289 w 3892486"/>
                <a:gd name="connsiteY444" fmla="*/ 743893 h 777067"/>
                <a:gd name="connsiteX445" fmla="*/ 992385 w 3892486"/>
                <a:gd name="connsiteY445" fmla="*/ 739416 h 777067"/>
                <a:gd name="connsiteX446" fmla="*/ 995433 w 3892486"/>
                <a:gd name="connsiteY446" fmla="*/ 733511 h 777067"/>
                <a:gd name="connsiteX447" fmla="*/ 998195 w 3892486"/>
                <a:gd name="connsiteY447" fmla="*/ 750941 h 777067"/>
                <a:gd name="connsiteX448" fmla="*/ 1012197 w 3892486"/>
                <a:gd name="connsiteY448" fmla="*/ 772563 h 777067"/>
                <a:gd name="connsiteX449" fmla="*/ 1015912 w 3892486"/>
                <a:gd name="connsiteY449" fmla="*/ 773801 h 777067"/>
                <a:gd name="connsiteX450" fmla="*/ 1021341 w 3892486"/>
                <a:gd name="connsiteY450" fmla="*/ 767515 h 777067"/>
                <a:gd name="connsiteX451" fmla="*/ 1018960 w 3892486"/>
                <a:gd name="connsiteY451" fmla="*/ 758847 h 777067"/>
                <a:gd name="connsiteX452" fmla="*/ 1016483 w 3892486"/>
                <a:gd name="connsiteY452" fmla="*/ 746464 h 777067"/>
                <a:gd name="connsiteX453" fmla="*/ 1021627 w 3892486"/>
                <a:gd name="connsiteY453" fmla="*/ 736939 h 777067"/>
                <a:gd name="connsiteX454" fmla="*/ 1029532 w 3892486"/>
                <a:gd name="connsiteY454" fmla="*/ 743607 h 777067"/>
                <a:gd name="connsiteX455" fmla="*/ 1032485 w 3892486"/>
                <a:gd name="connsiteY455" fmla="*/ 754370 h 777067"/>
                <a:gd name="connsiteX456" fmla="*/ 1042010 w 3892486"/>
                <a:gd name="connsiteY456" fmla="*/ 755894 h 777067"/>
                <a:gd name="connsiteX457" fmla="*/ 1042010 w 3892486"/>
                <a:gd name="connsiteY457" fmla="*/ 751703 h 777067"/>
                <a:gd name="connsiteX458" fmla="*/ 1038200 w 3892486"/>
                <a:gd name="connsiteY458" fmla="*/ 742845 h 777067"/>
                <a:gd name="connsiteX459" fmla="*/ 1038200 w 3892486"/>
                <a:gd name="connsiteY459" fmla="*/ 733320 h 777067"/>
                <a:gd name="connsiteX460" fmla="*/ 1044487 w 3892486"/>
                <a:gd name="connsiteY460" fmla="*/ 731605 h 777067"/>
                <a:gd name="connsiteX461" fmla="*/ 1048201 w 3892486"/>
                <a:gd name="connsiteY461" fmla="*/ 738463 h 777067"/>
                <a:gd name="connsiteX462" fmla="*/ 1051059 w 3892486"/>
                <a:gd name="connsiteY462" fmla="*/ 757513 h 777067"/>
                <a:gd name="connsiteX463" fmla="*/ 1053250 w 3892486"/>
                <a:gd name="connsiteY463" fmla="*/ 767038 h 777067"/>
                <a:gd name="connsiteX464" fmla="*/ 1059631 w 3892486"/>
                <a:gd name="connsiteY464" fmla="*/ 773992 h 777067"/>
                <a:gd name="connsiteX465" fmla="*/ 1065442 w 3892486"/>
                <a:gd name="connsiteY465" fmla="*/ 773992 h 777067"/>
                <a:gd name="connsiteX466" fmla="*/ 1068680 w 3892486"/>
                <a:gd name="connsiteY466" fmla="*/ 769515 h 777067"/>
                <a:gd name="connsiteX467" fmla="*/ 1066394 w 3892486"/>
                <a:gd name="connsiteY467" fmla="*/ 764943 h 777067"/>
                <a:gd name="connsiteX468" fmla="*/ 1061346 w 3892486"/>
                <a:gd name="connsiteY468" fmla="*/ 751037 h 777067"/>
                <a:gd name="connsiteX469" fmla="*/ 1063537 w 3892486"/>
                <a:gd name="connsiteY469" fmla="*/ 745798 h 777067"/>
                <a:gd name="connsiteX470" fmla="*/ 1067156 w 3892486"/>
                <a:gd name="connsiteY470" fmla="*/ 746560 h 777067"/>
                <a:gd name="connsiteX471" fmla="*/ 1071538 w 3892486"/>
                <a:gd name="connsiteY471" fmla="*/ 754561 h 777067"/>
                <a:gd name="connsiteX472" fmla="*/ 1074776 w 3892486"/>
                <a:gd name="connsiteY472" fmla="*/ 763229 h 777067"/>
                <a:gd name="connsiteX473" fmla="*/ 1083158 w 3892486"/>
                <a:gd name="connsiteY473" fmla="*/ 765229 h 777067"/>
                <a:gd name="connsiteX474" fmla="*/ 1085063 w 3892486"/>
                <a:gd name="connsiteY474" fmla="*/ 758656 h 777067"/>
                <a:gd name="connsiteX475" fmla="*/ 1081539 w 3892486"/>
                <a:gd name="connsiteY475" fmla="*/ 752370 h 777067"/>
                <a:gd name="connsiteX476" fmla="*/ 1072014 w 3892486"/>
                <a:gd name="connsiteY476" fmla="*/ 731320 h 777067"/>
                <a:gd name="connsiteX477" fmla="*/ 1073824 w 3892486"/>
                <a:gd name="connsiteY477" fmla="*/ 724652 h 777067"/>
                <a:gd name="connsiteX478" fmla="*/ 1078205 w 3892486"/>
                <a:gd name="connsiteY478" fmla="*/ 726081 h 777067"/>
                <a:gd name="connsiteX479" fmla="*/ 1080205 w 3892486"/>
                <a:gd name="connsiteY479" fmla="*/ 730463 h 777067"/>
                <a:gd name="connsiteX480" fmla="*/ 1083063 w 3892486"/>
                <a:gd name="connsiteY480" fmla="*/ 738273 h 777067"/>
                <a:gd name="connsiteX481" fmla="*/ 1088683 w 3892486"/>
                <a:gd name="connsiteY481" fmla="*/ 745798 h 777067"/>
                <a:gd name="connsiteX482" fmla="*/ 1096712 w 3892486"/>
                <a:gd name="connsiteY482" fmla="*/ 744055 h 777067"/>
                <a:gd name="connsiteX483" fmla="*/ 1096969 w 3892486"/>
                <a:gd name="connsiteY483" fmla="*/ 743607 h 777067"/>
                <a:gd name="connsiteX484" fmla="*/ 1094493 w 3892486"/>
                <a:gd name="connsiteY484" fmla="*/ 735796 h 777067"/>
                <a:gd name="connsiteX485" fmla="*/ 1091731 w 3892486"/>
                <a:gd name="connsiteY485" fmla="*/ 729129 h 777067"/>
                <a:gd name="connsiteX486" fmla="*/ 1091731 w 3892486"/>
                <a:gd name="connsiteY486" fmla="*/ 725510 h 777067"/>
                <a:gd name="connsiteX487" fmla="*/ 1093159 w 3892486"/>
                <a:gd name="connsiteY487" fmla="*/ 723986 h 777067"/>
                <a:gd name="connsiteX488" fmla="*/ 1102684 w 3892486"/>
                <a:gd name="connsiteY488" fmla="*/ 726843 h 777067"/>
                <a:gd name="connsiteX489" fmla="*/ 1104875 w 3892486"/>
                <a:gd name="connsiteY489" fmla="*/ 737035 h 777067"/>
                <a:gd name="connsiteX490" fmla="*/ 1106304 w 3892486"/>
                <a:gd name="connsiteY490" fmla="*/ 747512 h 777067"/>
                <a:gd name="connsiteX491" fmla="*/ 1108114 w 3892486"/>
                <a:gd name="connsiteY491" fmla="*/ 749798 h 777067"/>
                <a:gd name="connsiteX492" fmla="*/ 1113638 w 3892486"/>
                <a:gd name="connsiteY492" fmla="*/ 749322 h 777067"/>
                <a:gd name="connsiteX493" fmla="*/ 1116877 w 3892486"/>
                <a:gd name="connsiteY493" fmla="*/ 747036 h 777067"/>
                <a:gd name="connsiteX494" fmla="*/ 1116877 w 3892486"/>
                <a:gd name="connsiteY494" fmla="*/ 734463 h 777067"/>
                <a:gd name="connsiteX495" fmla="*/ 1110114 w 3892486"/>
                <a:gd name="connsiteY495" fmla="*/ 722843 h 777067"/>
                <a:gd name="connsiteX496" fmla="*/ 1111066 w 3892486"/>
                <a:gd name="connsiteY496" fmla="*/ 716175 h 777067"/>
                <a:gd name="connsiteX497" fmla="*/ 1117543 w 3892486"/>
                <a:gd name="connsiteY497" fmla="*/ 716842 h 777067"/>
                <a:gd name="connsiteX498" fmla="*/ 1120496 w 3892486"/>
                <a:gd name="connsiteY498" fmla="*/ 723033 h 777067"/>
                <a:gd name="connsiteX499" fmla="*/ 1121830 w 3892486"/>
                <a:gd name="connsiteY499" fmla="*/ 727605 h 777067"/>
                <a:gd name="connsiteX500" fmla="*/ 1125354 w 3892486"/>
                <a:gd name="connsiteY500" fmla="*/ 730558 h 777067"/>
                <a:gd name="connsiteX501" fmla="*/ 1131069 w 3892486"/>
                <a:gd name="connsiteY501" fmla="*/ 724843 h 777067"/>
                <a:gd name="connsiteX502" fmla="*/ 1129640 w 3892486"/>
                <a:gd name="connsiteY502" fmla="*/ 715985 h 777067"/>
                <a:gd name="connsiteX503" fmla="*/ 1133355 w 3892486"/>
                <a:gd name="connsiteY503" fmla="*/ 713699 h 777067"/>
                <a:gd name="connsiteX504" fmla="*/ 1138117 w 3892486"/>
                <a:gd name="connsiteY504" fmla="*/ 715604 h 777067"/>
                <a:gd name="connsiteX505" fmla="*/ 1139927 w 3892486"/>
                <a:gd name="connsiteY505" fmla="*/ 719795 h 777067"/>
                <a:gd name="connsiteX506" fmla="*/ 1144118 w 3892486"/>
                <a:gd name="connsiteY506" fmla="*/ 730558 h 777067"/>
                <a:gd name="connsiteX507" fmla="*/ 1153643 w 3892486"/>
                <a:gd name="connsiteY507" fmla="*/ 736749 h 777067"/>
                <a:gd name="connsiteX508" fmla="*/ 1159358 w 3892486"/>
                <a:gd name="connsiteY508" fmla="*/ 734177 h 777067"/>
                <a:gd name="connsiteX509" fmla="*/ 1159930 w 3892486"/>
                <a:gd name="connsiteY509" fmla="*/ 731415 h 777067"/>
                <a:gd name="connsiteX510" fmla="*/ 1154119 w 3892486"/>
                <a:gd name="connsiteY510" fmla="*/ 717509 h 777067"/>
                <a:gd name="connsiteX511" fmla="*/ 1150405 w 3892486"/>
                <a:gd name="connsiteY511" fmla="*/ 710651 h 777067"/>
                <a:gd name="connsiteX512" fmla="*/ 1152024 w 3892486"/>
                <a:gd name="connsiteY512" fmla="*/ 706555 h 777067"/>
                <a:gd name="connsiteX513" fmla="*/ 1156405 w 3892486"/>
                <a:gd name="connsiteY513" fmla="*/ 707603 h 777067"/>
                <a:gd name="connsiteX514" fmla="*/ 1160692 w 3892486"/>
                <a:gd name="connsiteY514" fmla="*/ 709698 h 777067"/>
                <a:gd name="connsiteX515" fmla="*/ 1164692 w 3892486"/>
                <a:gd name="connsiteY515" fmla="*/ 706745 h 777067"/>
                <a:gd name="connsiteX516" fmla="*/ 1165835 w 3892486"/>
                <a:gd name="connsiteY516" fmla="*/ 701697 h 777067"/>
                <a:gd name="connsiteX517" fmla="*/ 1166788 w 3892486"/>
                <a:gd name="connsiteY517" fmla="*/ 698268 h 777067"/>
                <a:gd name="connsiteX518" fmla="*/ 1171455 w 3892486"/>
                <a:gd name="connsiteY518" fmla="*/ 693791 h 777067"/>
                <a:gd name="connsiteX519" fmla="*/ 1175265 w 3892486"/>
                <a:gd name="connsiteY519" fmla="*/ 697030 h 777067"/>
                <a:gd name="connsiteX520" fmla="*/ 1174789 w 3892486"/>
                <a:gd name="connsiteY520" fmla="*/ 702269 h 777067"/>
                <a:gd name="connsiteX521" fmla="*/ 1173360 w 3892486"/>
                <a:gd name="connsiteY521" fmla="*/ 707317 h 777067"/>
                <a:gd name="connsiteX522" fmla="*/ 1173360 w 3892486"/>
                <a:gd name="connsiteY522" fmla="*/ 709031 h 777067"/>
                <a:gd name="connsiteX523" fmla="*/ 1175455 w 3892486"/>
                <a:gd name="connsiteY523" fmla="*/ 712937 h 777067"/>
                <a:gd name="connsiteX524" fmla="*/ 1183647 w 3892486"/>
                <a:gd name="connsiteY524" fmla="*/ 707793 h 777067"/>
                <a:gd name="connsiteX525" fmla="*/ 1185552 w 3892486"/>
                <a:gd name="connsiteY525" fmla="*/ 696268 h 777067"/>
                <a:gd name="connsiteX526" fmla="*/ 1185552 w 3892486"/>
                <a:gd name="connsiteY526" fmla="*/ 690458 h 777067"/>
                <a:gd name="connsiteX527" fmla="*/ 1189838 w 3892486"/>
                <a:gd name="connsiteY527" fmla="*/ 683695 h 777067"/>
                <a:gd name="connsiteX528" fmla="*/ 1194315 w 3892486"/>
                <a:gd name="connsiteY528" fmla="*/ 691791 h 777067"/>
                <a:gd name="connsiteX529" fmla="*/ 1192315 w 3892486"/>
                <a:gd name="connsiteY529" fmla="*/ 701316 h 777067"/>
                <a:gd name="connsiteX530" fmla="*/ 1194315 w 3892486"/>
                <a:gd name="connsiteY530" fmla="*/ 709698 h 777067"/>
                <a:gd name="connsiteX531" fmla="*/ 1200316 w 3892486"/>
                <a:gd name="connsiteY531" fmla="*/ 705602 h 777067"/>
                <a:gd name="connsiteX532" fmla="*/ 1202030 w 3892486"/>
                <a:gd name="connsiteY532" fmla="*/ 697982 h 777067"/>
                <a:gd name="connsiteX533" fmla="*/ 1208317 w 3892486"/>
                <a:gd name="connsiteY533" fmla="*/ 694553 h 777067"/>
                <a:gd name="connsiteX534" fmla="*/ 1208793 w 3892486"/>
                <a:gd name="connsiteY534" fmla="*/ 703602 h 777067"/>
                <a:gd name="connsiteX535" fmla="*/ 1203459 w 3892486"/>
                <a:gd name="connsiteY535" fmla="*/ 713984 h 777067"/>
                <a:gd name="connsiteX536" fmla="*/ 1201554 w 3892486"/>
                <a:gd name="connsiteY536" fmla="*/ 719795 h 777067"/>
                <a:gd name="connsiteX537" fmla="*/ 1204888 w 3892486"/>
                <a:gd name="connsiteY537" fmla="*/ 724462 h 777067"/>
                <a:gd name="connsiteX538" fmla="*/ 1210888 w 3892486"/>
                <a:gd name="connsiteY538" fmla="*/ 720938 h 777067"/>
                <a:gd name="connsiteX539" fmla="*/ 1214984 w 3892486"/>
                <a:gd name="connsiteY539" fmla="*/ 711413 h 777067"/>
                <a:gd name="connsiteX540" fmla="*/ 1221556 w 3892486"/>
                <a:gd name="connsiteY540" fmla="*/ 701888 h 777067"/>
                <a:gd name="connsiteX541" fmla="*/ 1226509 w 3892486"/>
                <a:gd name="connsiteY541" fmla="*/ 707507 h 777067"/>
                <a:gd name="connsiteX542" fmla="*/ 1222890 w 3892486"/>
                <a:gd name="connsiteY542" fmla="*/ 714746 h 777067"/>
                <a:gd name="connsiteX543" fmla="*/ 1217746 w 3892486"/>
                <a:gd name="connsiteY543" fmla="*/ 725129 h 777067"/>
                <a:gd name="connsiteX544" fmla="*/ 1225938 w 3892486"/>
                <a:gd name="connsiteY544" fmla="*/ 728367 h 777067"/>
                <a:gd name="connsiteX545" fmla="*/ 1232796 w 3892486"/>
                <a:gd name="connsiteY545" fmla="*/ 721795 h 777067"/>
                <a:gd name="connsiteX546" fmla="*/ 1236892 w 3892486"/>
                <a:gd name="connsiteY546" fmla="*/ 713127 h 777067"/>
                <a:gd name="connsiteX547" fmla="*/ 1240892 w 3892486"/>
                <a:gd name="connsiteY547" fmla="*/ 710365 h 777067"/>
                <a:gd name="connsiteX548" fmla="*/ 1237273 w 3892486"/>
                <a:gd name="connsiteY548" fmla="*/ 726271 h 777067"/>
                <a:gd name="connsiteX549" fmla="*/ 1233367 w 3892486"/>
                <a:gd name="connsiteY549" fmla="*/ 731129 h 777067"/>
                <a:gd name="connsiteX550" fmla="*/ 1235463 w 3892486"/>
                <a:gd name="connsiteY550" fmla="*/ 736178 h 777067"/>
                <a:gd name="connsiteX551" fmla="*/ 1237654 w 3892486"/>
                <a:gd name="connsiteY551" fmla="*/ 736178 h 777067"/>
                <a:gd name="connsiteX552" fmla="*/ 1247179 w 3892486"/>
                <a:gd name="connsiteY552" fmla="*/ 726653 h 777067"/>
                <a:gd name="connsiteX553" fmla="*/ 1251846 w 3892486"/>
                <a:gd name="connsiteY553" fmla="*/ 717128 h 777067"/>
                <a:gd name="connsiteX554" fmla="*/ 1244512 w 3892486"/>
                <a:gd name="connsiteY554" fmla="*/ 740464 h 777067"/>
                <a:gd name="connsiteX555" fmla="*/ 1238606 w 3892486"/>
                <a:gd name="connsiteY555" fmla="*/ 745798 h 777067"/>
                <a:gd name="connsiteX556" fmla="*/ 1238606 w 3892486"/>
                <a:gd name="connsiteY556" fmla="*/ 753132 h 777067"/>
                <a:gd name="connsiteX557" fmla="*/ 1244702 w 3892486"/>
                <a:gd name="connsiteY557" fmla="*/ 754942 h 777067"/>
                <a:gd name="connsiteX558" fmla="*/ 1259275 w 3892486"/>
                <a:gd name="connsiteY558" fmla="*/ 745417 h 777067"/>
                <a:gd name="connsiteX559" fmla="*/ 1263371 w 3892486"/>
                <a:gd name="connsiteY559" fmla="*/ 728272 h 777067"/>
                <a:gd name="connsiteX560" fmla="*/ 1267086 w 3892486"/>
                <a:gd name="connsiteY560" fmla="*/ 723319 h 777067"/>
                <a:gd name="connsiteX561" fmla="*/ 1272610 w 3892486"/>
                <a:gd name="connsiteY561" fmla="*/ 728272 h 777067"/>
                <a:gd name="connsiteX562" fmla="*/ 1270610 w 3892486"/>
                <a:gd name="connsiteY562" fmla="*/ 736463 h 777067"/>
                <a:gd name="connsiteX563" fmla="*/ 1271467 w 3892486"/>
                <a:gd name="connsiteY563" fmla="*/ 744464 h 777067"/>
                <a:gd name="connsiteX564" fmla="*/ 1280992 w 3892486"/>
                <a:gd name="connsiteY564" fmla="*/ 743607 h 777067"/>
                <a:gd name="connsiteX565" fmla="*/ 1285088 w 3892486"/>
                <a:gd name="connsiteY565" fmla="*/ 734082 h 777067"/>
                <a:gd name="connsiteX566" fmla="*/ 1286326 w 3892486"/>
                <a:gd name="connsiteY566" fmla="*/ 728653 h 777067"/>
                <a:gd name="connsiteX567" fmla="*/ 1287660 w 3892486"/>
                <a:gd name="connsiteY567" fmla="*/ 749322 h 777067"/>
                <a:gd name="connsiteX568" fmla="*/ 1286041 w 3892486"/>
                <a:gd name="connsiteY568" fmla="*/ 754751 h 777067"/>
                <a:gd name="connsiteX569" fmla="*/ 1288422 w 3892486"/>
                <a:gd name="connsiteY569" fmla="*/ 759609 h 777067"/>
                <a:gd name="connsiteX570" fmla="*/ 1291184 w 3892486"/>
                <a:gd name="connsiteY570" fmla="*/ 759609 h 777067"/>
                <a:gd name="connsiteX571" fmla="*/ 1299661 w 3892486"/>
                <a:gd name="connsiteY571" fmla="*/ 749417 h 777067"/>
                <a:gd name="connsiteX572" fmla="*/ 1299185 w 3892486"/>
                <a:gd name="connsiteY572" fmla="*/ 735320 h 777067"/>
                <a:gd name="connsiteX573" fmla="*/ 1302138 w 3892486"/>
                <a:gd name="connsiteY573" fmla="*/ 731320 h 777067"/>
                <a:gd name="connsiteX574" fmla="*/ 1303852 w 3892486"/>
                <a:gd name="connsiteY574" fmla="*/ 732844 h 777067"/>
                <a:gd name="connsiteX575" fmla="*/ 1306424 w 3892486"/>
                <a:gd name="connsiteY575" fmla="*/ 753608 h 777067"/>
                <a:gd name="connsiteX576" fmla="*/ 1315282 w 3892486"/>
                <a:gd name="connsiteY576" fmla="*/ 763133 h 777067"/>
                <a:gd name="connsiteX577" fmla="*/ 1322998 w 3892486"/>
                <a:gd name="connsiteY577" fmla="*/ 763133 h 777067"/>
                <a:gd name="connsiteX578" fmla="*/ 1322998 w 3892486"/>
                <a:gd name="connsiteY578" fmla="*/ 759704 h 777067"/>
                <a:gd name="connsiteX579" fmla="*/ 1315187 w 3892486"/>
                <a:gd name="connsiteY579" fmla="*/ 745607 h 777067"/>
                <a:gd name="connsiteX580" fmla="*/ 1313473 w 3892486"/>
                <a:gd name="connsiteY580" fmla="*/ 730177 h 777067"/>
                <a:gd name="connsiteX581" fmla="*/ 1319283 w 3892486"/>
                <a:gd name="connsiteY581" fmla="*/ 733511 h 777067"/>
                <a:gd name="connsiteX582" fmla="*/ 1321188 w 3892486"/>
                <a:gd name="connsiteY582" fmla="*/ 740940 h 777067"/>
                <a:gd name="connsiteX583" fmla="*/ 1322426 w 3892486"/>
                <a:gd name="connsiteY583" fmla="*/ 742178 h 777067"/>
                <a:gd name="connsiteX584" fmla="*/ 1326617 w 3892486"/>
                <a:gd name="connsiteY584" fmla="*/ 737702 h 777067"/>
                <a:gd name="connsiteX585" fmla="*/ 1329570 w 3892486"/>
                <a:gd name="connsiteY585" fmla="*/ 731796 h 777067"/>
                <a:gd name="connsiteX586" fmla="*/ 1332332 w 3892486"/>
                <a:gd name="connsiteY586" fmla="*/ 749227 h 777067"/>
                <a:gd name="connsiteX587" fmla="*/ 1346429 w 3892486"/>
                <a:gd name="connsiteY587" fmla="*/ 770849 h 777067"/>
                <a:gd name="connsiteX588" fmla="*/ 1350144 w 3892486"/>
                <a:gd name="connsiteY588" fmla="*/ 772087 h 777067"/>
                <a:gd name="connsiteX589" fmla="*/ 1355478 w 3892486"/>
                <a:gd name="connsiteY589" fmla="*/ 765800 h 777067"/>
                <a:gd name="connsiteX590" fmla="*/ 1353192 w 3892486"/>
                <a:gd name="connsiteY590" fmla="*/ 757133 h 777067"/>
                <a:gd name="connsiteX591" fmla="*/ 1350620 w 3892486"/>
                <a:gd name="connsiteY591" fmla="*/ 744750 h 777067"/>
                <a:gd name="connsiteX592" fmla="*/ 1355859 w 3892486"/>
                <a:gd name="connsiteY592" fmla="*/ 735225 h 777067"/>
                <a:gd name="connsiteX593" fmla="*/ 1363765 w 3892486"/>
                <a:gd name="connsiteY593" fmla="*/ 741893 h 777067"/>
                <a:gd name="connsiteX594" fmla="*/ 1366622 w 3892486"/>
                <a:gd name="connsiteY594" fmla="*/ 752656 h 777067"/>
                <a:gd name="connsiteX595" fmla="*/ 1376147 w 3892486"/>
                <a:gd name="connsiteY595" fmla="*/ 754180 h 777067"/>
                <a:gd name="connsiteX596" fmla="*/ 1376147 w 3892486"/>
                <a:gd name="connsiteY596" fmla="*/ 749989 h 777067"/>
                <a:gd name="connsiteX597" fmla="*/ 1372432 w 3892486"/>
                <a:gd name="connsiteY597" fmla="*/ 741130 h 777067"/>
                <a:gd name="connsiteX598" fmla="*/ 1372432 w 3892486"/>
                <a:gd name="connsiteY598" fmla="*/ 731605 h 777067"/>
                <a:gd name="connsiteX599" fmla="*/ 1378719 w 3892486"/>
                <a:gd name="connsiteY599" fmla="*/ 729891 h 777067"/>
                <a:gd name="connsiteX600" fmla="*/ 1382529 w 3892486"/>
                <a:gd name="connsiteY600" fmla="*/ 736749 h 777067"/>
                <a:gd name="connsiteX601" fmla="*/ 1385386 w 3892486"/>
                <a:gd name="connsiteY601" fmla="*/ 755799 h 777067"/>
                <a:gd name="connsiteX602" fmla="*/ 1387577 w 3892486"/>
                <a:gd name="connsiteY602" fmla="*/ 765324 h 777067"/>
                <a:gd name="connsiteX603" fmla="*/ 1393959 w 3892486"/>
                <a:gd name="connsiteY603" fmla="*/ 772277 h 777067"/>
                <a:gd name="connsiteX604" fmla="*/ 1399769 w 3892486"/>
                <a:gd name="connsiteY604" fmla="*/ 772277 h 777067"/>
                <a:gd name="connsiteX605" fmla="*/ 1402912 w 3892486"/>
                <a:gd name="connsiteY605" fmla="*/ 767801 h 777067"/>
                <a:gd name="connsiteX606" fmla="*/ 1400722 w 3892486"/>
                <a:gd name="connsiteY606" fmla="*/ 763229 h 777067"/>
                <a:gd name="connsiteX607" fmla="*/ 1395673 w 3892486"/>
                <a:gd name="connsiteY607" fmla="*/ 749322 h 777067"/>
                <a:gd name="connsiteX608" fmla="*/ 1397864 w 3892486"/>
                <a:gd name="connsiteY608" fmla="*/ 744083 h 777067"/>
                <a:gd name="connsiteX609" fmla="*/ 1401484 w 3892486"/>
                <a:gd name="connsiteY609" fmla="*/ 744845 h 777067"/>
                <a:gd name="connsiteX610" fmla="*/ 1405865 w 3892486"/>
                <a:gd name="connsiteY610" fmla="*/ 752846 h 777067"/>
                <a:gd name="connsiteX611" fmla="*/ 1409104 w 3892486"/>
                <a:gd name="connsiteY611" fmla="*/ 761514 h 777067"/>
                <a:gd name="connsiteX612" fmla="*/ 1417486 w 3892486"/>
                <a:gd name="connsiteY612" fmla="*/ 763514 h 777067"/>
                <a:gd name="connsiteX613" fmla="*/ 1419295 w 3892486"/>
                <a:gd name="connsiteY613" fmla="*/ 756942 h 777067"/>
                <a:gd name="connsiteX614" fmla="*/ 1415866 w 3892486"/>
                <a:gd name="connsiteY614" fmla="*/ 750655 h 777067"/>
                <a:gd name="connsiteX615" fmla="*/ 1406341 w 3892486"/>
                <a:gd name="connsiteY615" fmla="*/ 729605 h 777067"/>
                <a:gd name="connsiteX616" fmla="*/ 1408246 w 3892486"/>
                <a:gd name="connsiteY616" fmla="*/ 722938 h 777067"/>
                <a:gd name="connsiteX617" fmla="*/ 1412628 w 3892486"/>
                <a:gd name="connsiteY617" fmla="*/ 724367 h 777067"/>
                <a:gd name="connsiteX618" fmla="*/ 1414628 w 3892486"/>
                <a:gd name="connsiteY618" fmla="*/ 728748 h 777067"/>
                <a:gd name="connsiteX619" fmla="*/ 1417390 w 3892486"/>
                <a:gd name="connsiteY619" fmla="*/ 736559 h 777067"/>
                <a:gd name="connsiteX620" fmla="*/ 1423105 w 3892486"/>
                <a:gd name="connsiteY620" fmla="*/ 744083 h 777067"/>
                <a:gd name="connsiteX621" fmla="*/ 1431135 w 3892486"/>
                <a:gd name="connsiteY621" fmla="*/ 742340 h 777067"/>
                <a:gd name="connsiteX622" fmla="*/ 1431392 w 3892486"/>
                <a:gd name="connsiteY622" fmla="*/ 741893 h 777067"/>
                <a:gd name="connsiteX623" fmla="*/ 1428820 w 3892486"/>
                <a:gd name="connsiteY623" fmla="*/ 734082 h 777067"/>
                <a:gd name="connsiteX624" fmla="*/ 1426058 w 3892486"/>
                <a:gd name="connsiteY624" fmla="*/ 727414 h 777067"/>
                <a:gd name="connsiteX625" fmla="*/ 1426058 w 3892486"/>
                <a:gd name="connsiteY625" fmla="*/ 723795 h 777067"/>
                <a:gd name="connsiteX626" fmla="*/ 1427487 w 3892486"/>
                <a:gd name="connsiteY626" fmla="*/ 722271 h 777067"/>
                <a:gd name="connsiteX627" fmla="*/ 1437012 w 3892486"/>
                <a:gd name="connsiteY627" fmla="*/ 725129 h 777067"/>
                <a:gd name="connsiteX628" fmla="*/ 1439203 w 3892486"/>
                <a:gd name="connsiteY628" fmla="*/ 735320 h 777067"/>
                <a:gd name="connsiteX629" fmla="*/ 1440727 w 3892486"/>
                <a:gd name="connsiteY629" fmla="*/ 745798 h 777067"/>
                <a:gd name="connsiteX630" fmla="*/ 1442536 w 3892486"/>
                <a:gd name="connsiteY630" fmla="*/ 748084 h 777067"/>
                <a:gd name="connsiteX631" fmla="*/ 1447966 w 3892486"/>
                <a:gd name="connsiteY631" fmla="*/ 747608 h 777067"/>
                <a:gd name="connsiteX632" fmla="*/ 1451299 w 3892486"/>
                <a:gd name="connsiteY632" fmla="*/ 745321 h 777067"/>
                <a:gd name="connsiteX633" fmla="*/ 1451299 w 3892486"/>
                <a:gd name="connsiteY633" fmla="*/ 732749 h 777067"/>
                <a:gd name="connsiteX634" fmla="*/ 1444632 w 3892486"/>
                <a:gd name="connsiteY634" fmla="*/ 721128 h 777067"/>
                <a:gd name="connsiteX635" fmla="*/ 1445489 w 3892486"/>
                <a:gd name="connsiteY635" fmla="*/ 714461 h 777067"/>
                <a:gd name="connsiteX636" fmla="*/ 1451966 w 3892486"/>
                <a:gd name="connsiteY636" fmla="*/ 715127 h 777067"/>
                <a:gd name="connsiteX637" fmla="*/ 1455014 w 3892486"/>
                <a:gd name="connsiteY637" fmla="*/ 721319 h 777067"/>
                <a:gd name="connsiteX638" fmla="*/ 1456252 w 3892486"/>
                <a:gd name="connsiteY638" fmla="*/ 725891 h 777067"/>
                <a:gd name="connsiteX639" fmla="*/ 1459872 w 3892486"/>
                <a:gd name="connsiteY639" fmla="*/ 728843 h 777067"/>
                <a:gd name="connsiteX640" fmla="*/ 1465587 w 3892486"/>
                <a:gd name="connsiteY640" fmla="*/ 723128 h 777067"/>
                <a:gd name="connsiteX641" fmla="*/ 1464158 w 3892486"/>
                <a:gd name="connsiteY641" fmla="*/ 714270 h 777067"/>
                <a:gd name="connsiteX642" fmla="*/ 1467778 w 3892486"/>
                <a:gd name="connsiteY642" fmla="*/ 711984 h 777067"/>
                <a:gd name="connsiteX643" fmla="*/ 1472540 w 3892486"/>
                <a:gd name="connsiteY643" fmla="*/ 713889 h 777067"/>
                <a:gd name="connsiteX644" fmla="*/ 1474350 w 3892486"/>
                <a:gd name="connsiteY644" fmla="*/ 718080 h 777067"/>
                <a:gd name="connsiteX645" fmla="*/ 1478541 w 3892486"/>
                <a:gd name="connsiteY645" fmla="*/ 728843 h 777067"/>
                <a:gd name="connsiteX646" fmla="*/ 1488066 w 3892486"/>
                <a:gd name="connsiteY646" fmla="*/ 735035 h 777067"/>
                <a:gd name="connsiteX647" fmla="*/ 1493781 w 3892486"/>
                <a:gd name="connsiteY647" fmla="*/ 732463 h 777067"/>
                <a:gd name="connsiteX648" fmla="*/ 1494352 w 3892486"/>
                <a:gd name="connsiteY648" fmla="*/ 729701 h 777067"/>
                <a:gd name="connsiteX649" fmla="*/ 1488542 w 3892486"/>
                <a:gd name="connsiteY649" fmla="*/ 715794 h 777067"/>
                <a:gd name="connsiteX650" fmla="*/ 1484923 w 3892486"/>
                <a:gd name="connsiteY650" fmla="*/ 708936 h 777067"/>
                <a:gd name="connsiteX651" fmla="*/ 1486447 w 3892486"/>
                <a:gd name="connsiteY651" fmla="*/ 704840 h 777067"/>
                <a:gd name="connsiteX652" fmla="*/ 1490923 w 3892486"/>
                <a:gd name="connsiteY652" fmla="*/ 705888 h 777067"/>
                <a:gd name="connsiteX653" fmla="*/ 1495114 w 3892486"/>
                <a:gd name="connsiteY653" fmla="*/ 707984 h 777067"/>
                <a:gd name="connsiteX654" fmla="*/ 1499210 w 3892486"/>
                <a:gd name="connsiteY654" fmla="*/ 705031 h 777067"/>
                <a:gd name="connsiteX655" fmla="*/ 1500353 w 3892486"/>
                <a:gd name="connsiteY655" fmla="*/ 699983 h 777067"/>
                <a:gd name="connsiteX656" fmla="*/ 1501306 w 3892486"/>
                <a:gd name="connsiteY656" fmla="*/ 696554 h 777067"/>
                <a:gd name="connsiteX657" fmla="*/ 1505973 w 3892486"/>
                <a:gd name="connsiteY657" fmla="*/ 692077 h 777067"/>
                <a:gd name="connsiteX658" fmla="*/ 1509783 w 3892486"/>
                <a:gd name="connsiteY658" fmla="*/ 695315 h 777067"/>
                <a:gd name="connsiteX659" fmla="*/ 1509783 w 3892486"/>
                <a:gd name="connsiteY659" fmla="*/ 700554 h 777067"/>
                <a:gd name="connsiteX660" fmla="*/ 1508354 w 3892486"/>
                <a:gd name="connsiteY660" fmla="*/ 705602 h 777067"/>
                <a:gd name="connsiteX661" fmla="*/ 1508354 w 3892486"/>
                <a:gd name="connsiteY661" fmla="*/ 707317 h 777067"/>
                <a:gd name="connsiteX662" fmla="*/ 1510450 w 3892486"/>
                <a:gd name="connsiteY662" fmla="*/ 711222 h 777067"/>
                <a:gd name="connsiteX663" fmla="*/ 1518641 w 3892486"/>
                <a:gd name="connsiteY663" fmla="*/ 706079 h 777067"/>
                <a:gd name="connsiteX664" fmla="*/ 1520546 w 3892486"/>
                <a:gd name="connsiteY664" fmla="*/ 694553 h 777067"/>
                <a:gd name="connsiteX665" fmla="*/ 1520546 w 3892486"/>
                <a:gd name="connsiteY665" fmla="*/ 688743 h 777067"/>
                <a:gd name="connsiteX666" fmla="*/ 1524737 w 3892486"/>
                <a:gd name="connsiteY666" fmla="*/ 682076 h 777067"/>
                <a:gd name="connsiteX667" fmla="*/ 1524737 w 3892486"/>
                <a:gd name="connsiteY667" fmla="*/ 682076 h 777067"/>
                <a:gd name="connsiteX668" fmla="*/ 1529309 w 3892486"/>
                <a:gd name="connsiteY668" fmla="*/ 690077 h 777067"/>
                <a:gd name="connsiteX669" fmla="*/ 1527309 w 3892486"/>
                <a:gd name="connsiteY669" fmla="*/ 699602 h 777067"/>
                <a:gd name="connsiteX670" fmla="*/ 1529309 w 3892486"/>
                <a:gd name="connsiteY670" fmla="*/ 707984 h 777067"/>
                <a:gd name="connsiteX671" fmla="*/ 1535215 w 3892486"/>
                <a:gd name="connsiteY671" fmla="*/ 703888 h 777067"/>
                <a:gd name="connsiteX672" fmla="*/ 1537024 w 3892486"/>
                <a:gd name="connsiteY672" fmla="*/ 696268 h 777067"/>
                <a:gd name="connsiteX673" fmla="*/ 1543216 w 3892486"/>
                <a:gd name="connsiteY673" fmla="*/ 692839 h 777067"/>
                <a:gd name="connsiteX674" fmla="*/ 1543787 w 3892486"/>
                <a:gd name="connsiteY674" fmla="*/ 701888 h 777067"/>
                <a:gd name="connsiteX675" fmla="*/ 1538453 w 3892486"/>
                <a:gd name="connsiteY675" fmla="*/ 712270 h 777067"/>
                <a:gd name="connsiteX676" fmla="*/ 1536548 w 3892486"/>
                <a:gd name="connsiteY676" fmla="*/ 718080 h 777067"/>
                <a:gd name="connsiteX677" fmla="*/ 1539787 w 3892486"/>
                <a:gd name="connsiteY677" fmla="*/ 722747 h 777067"/>
                <a:gd name="connsiteX678" fmla="*/ 1545787 w 3892486"/>
                <a:gd name="connsiteY678" fmla="*/ 719223 h 777067"/>
                <a:gd name="connsiteX679" fmla="*/ 1549978 w 3892486"/>
                <a:gd name="connsiteY679" fmla="*/ 709698 h 777067"/>
                <a:gd name="connsiteX680" fmla="*/ 1556551 w 3892486"/>
                <a:gd name="connsiteY680" fmla="*/ 700173 h 777067"/>
                <a:gd name="connsiteX681" fmla="*/ 1561504 w 3892486"/>
                <a:gd name="connsiteY681" fmla="*/ 705793 h 777067"/>
                <a:gd name="connsiteX682" fmla="*/ 1557884 w 3892486"/>
                <a:gd name="connsiteY682" fmla="*/ 713032 h 777067"/>
                <a:gd name="connsiteX683" fmla="*/ 1552741 w 3892486"/>
                <a:gd name="connsiteY683" fmla="*/ 723414 h 777067"/>
                <a:gd name="connsiteX684" fmla="*/ 1560932 w 3892486"/>
                <a:gd name="connsiteY684" fmla="*/ 726653 h 777067"/>
                <a:gd name="connsiteX685" fmla="*/ 1567790 w 3892486"/>
                <a:gd name="connsiteY685" fmla="*/ 720080 h 777067"/>
                <a:gd name="connsiteX686" fmla="*/ 1571886 w 3892486"/>
                <a:gd name="connsiteY686" fmla="*/ 711413 h 777067"/>
                <a:gd name="connsiteX687" fmla="*/ 1575886 w 3892486"/>
                <a:gd name="connsiteY687" fmla="*/ 708650 h 777067"/>
                <a:gd name="connsiteX688" fmla="*/ 1572172 w 3892486"/>
                <a:gd name="connsiteY688" fmla="*/ 724557 h 777067"/>
                <a:gd name="connsiteX689" fmla="*/ 1568362 w 3892486"/>
                <a:gd name="connsiteY689" fmla="*/ 729415 h 777067"/>
                <a:gd name="connsiteX690" fmla="*/ 1570457 w 3892486"/>
                <a:gd name="connsiteY690" fmla="*/ 734463 h 777067"/>
                <a:gd name="connsiteX691" fmla="*/ 1572648 w 3892486"/>
                <a:gd name="connsiteY691" fmla="*/ 734463 h 777067"/>
                <a:gd name="connsiteX692" fmla="*/ 1582173 w 3892486"/>
                <a:gd name="connsiteY692" fmla="*/ 724938 h 777067"/>
                <a:gd name="connsiteX693" fmla="*/ 1586840 w 3892486"/>
                <a:gd name="connsiteY693" fmla="*/ 715413 h 777067"/>
                <a:gd name="connsiteX694" fmla="*/ 1579506 w 3892486"/>
                <a:gd name="connsiteY694" fmla="*/ 738749 h 777067"/>
                <a:gd name="connsiteX695" fmla="*/ 1573600 w 3892486"/>
                <a:gd name="connsiteY695" fmla="*/ 744083 h 777067"/>
                <a:gd name="connsiteX696" fmla="*/ 1573600 w 3892486"/>
                <a:gd name="connsiteY696" fmla="*/ 751418 h 777067"/>
                <a:gd name="connsiteX697" fmla="*/ 1579696 w 3892486"/>
                <a:gd name="connsiteY697" fmla="*/ 753227 h 777067"/>
                <a:gd name="connsiteX698" fmla="*/ 1594174 w 3892486"/>
                <a:gd name="connsiteY698" fmla="*/ 743702 h 777067"/>
                <a:gd name="connsiteX699" fmla="*/ 1598365 w 3892486"/>
                <a:gd name="connsiteY699" fmla="*/ 726557 h 777067"/>
                <a:gd name="connsiteX700" fmla="*/ 1602080 w 3892486"/>
                <a:gd name="connsiteY700" fmla="*/ 721604 h 777067"/>
                <a:gd name="connsiteX701" fmla="*/ 1607605 w 3892486"/>
                <a:gd name="connsiteY701" fmla="*/ 726557 h 777067"/>
                <a:gd name="connsiteX702" fmla="*/ 1605509 w 3892486"/>
                <a:gd name="connsiteY702" fmla="*/ 734749 h 777067"/>
                <a:gd name="connsiteX703" fmla="*/ 1606462 w 3892486"/>
                <a:gd name="connsiteY703" fmla="*/ 742750 h 777067"/>
                <a:gd name="connsiteX704" fmla="*/ 1615987 w 3892486"/>
                <a:gd name="connsiteY704" fmla="*/ 741893 h 777067"/>
                <a:gd name="connsiteX705" fmla="*/ 1620082 w 3892486"/>
                <a:gd name="connsiteY705" fmla="*/ 732368 h 777067"/>
                <a:gd name="connsiteX706" fmla="*/ 1621416 w 3892486"/>
                <a:gd name="connsiteY706" fmla="*/ 726938 h 777067"/>
                <a:gd name="connsiteX707" fmla="*/ 1622654 w 3892486"/>
                <a:gd name="connsiteY707" fmla="*/ 747608 h 777067"/>
                <a:gd name="connsiteX708" fmla="*/ 1621130 w 3892486"/>
                <a:gd name="connsiteY708" fmla="*/ 753037 h 777067"/>
                <a:gd name="connsiteX709" fmla="*/ 1623511 w 3892486"/>
                <a:gd name="connsiteY709" fmla="*/ 757895 h 777067"/>
                <a:gd name="connsiteX710" fmla="*/ 1626274 w 3892486"/>
                <a:gd name="connsiteY710" fmla="*/ 757895 h 777067"/>
                <a:gd name="connsiteX711" fmla="*/ 1634751 w 3892486"/>
                <a:gd name="connsiteY711" fmla="*/ 747703 h 777067"/>
                <a:gd name="connsiteX712" fmla="*/ 1634751 w 3892486"/>
                <a:gd name="connsiteY712" fmla="*/ 733606 h 777067"/>
                <a:gd name="connsiteX713" fmla="*/ 1637704 w 3892486"/>
                <a:gd name="connsiteY713" fmla="*/ 729605 h 777067"/>
                <a:gd name="connsiteX714" fmla="*/ 1639323 w 3892486"/>
                <a:gd name="connsiteY714" fmla="*/ 731129 h 777067"/>
                <a:gd name="connsiteX715" fmla="*/ 1641990 w 3892486"/>
                <a:gd name="connsiteY715" fmla="*/ 751894 h 777067"/>
                <a:gd name="connsiteX716" fmla="*/ 1650753 w 3892486"/>
                <a:gd name="connsiteY716" fmla="*/ 761419 h 777067"/>
                <a:gd name="connsiteX717" fmla="*/ 1658563 w 3892486"/>
                <a:gd name="connsiteY717" fmla="*/ 761419 h 777067"/>
                <a:gd name="connsiteX718" fmla="*/ 1658087 w 3892486"/>
                <a:gd name="connsiteY718" fmla="*/ 757990 h 777067"/>
                <a:gd name="connsiteX719" fmla="*/ 1650372 w 3892486"/>
                <a:gd name="connsiteY719" fmla="*/ 743893 h 777067"/>
                <a:gd name="connsiteX720" fmla="*/ 1648657 w 3892486"/>
                <a:gd name="connsiteY720" fmla="*/ 728462 h 777067"/>
                <a:gd name="connsiteX721" fmla="*/ 1654468 w 3892486"/>
                <a:gd name="connsiteY721" fmla="*/ 731796 h 777067"/>
                <a:gd name="connsiteX722" fmla="*/ 1656277 w 3892486"/>
                <a:gd name="connsiteY722" fmla="*/ 739226 h 777067"/>
                <a:gd name="connsiteX723" fmla="*/ 1657611 w 3892486"/>
                <a:gd name="connsiteY723" fmla="*/ 740464 h 777067"/>
                <a:gd name="connsiteX724" fmla="*/ 1661802 w 3892486"/>
                <a:gd name="connsiteY724" fmla="*/ 735987 h 777067"/>
                <a:gd name="connsiteX725" fmla="*/ 1664755 w 3892486"/>
                <a:gd name="connsiteY725" fmla="*/ 730081 h 777067"/>
                <a:gd name="connsiteX726" fmla="*/ 1667517 w 3892486"/>
                <a:gd name="connsiteY726" fmla="*/ 747512 h 777067"/>
                <a:gd name="connsiteX727" fmla="*/ 1681519 w 3892486"/>
                <a:gd name="connsiteY727" fmla="*/ 769134 h 777067"/>
                <a:gd name="connsiteX728" fmla="*/ 1685329 w 3892486"/>
                <a:gd name="connsiteY728" fmla="*/ 770372 h 777067"/>
                <a:gd name="connsiteX729" fmla="*/ 1690663 w 3892486"/>
                <a:gd name="connsiteY729" fmla="*/ 764086 h 777067"/>
                <a:gd name="connsiteX730" fmla="*/ 1688281 w 3892486"/>
                <a:gd name="connsiteY730" fmla="*/ 755418 h 777067"/>
                <a:gd name="connsiteX731" fmla="*/ 1685805 w 3892486"/>
                <a:gd name="connsiteY731" fmla="*/ 743036 h 777067"/>
                <a:gd name="connsiteX732" fmla="*/ 1691044 w 3892486"/>
                <a:gd name="connsiteY732" fmla="*/ 733511 h 777067"/>
                <a:gd name="connsiteX733" fmla="*/ 1698854 w 3892486"/>
                <a:gd name="connsiteY733" fmla="*/ 740178 h 777067"/>
                <a:gd name="connsiteX734" fmla="*/ 1701807 w 3892486"/>
                <a:gd name="connsiteY734" fmla="*/ 750941 h 777067"/>
                <a:gd name="connsiteX735" fmla="*/ 1711332 w 3892486"/>
                <a:gd name="connsiteY735" fmla="*/ 752465 h 777067"/>
                <a:gd name="connsiteX736" fmla="*/ 1711332 w 3892486"/>
                <a:gd name="connsiteY736" fmla="*/ 748274 h 777067"/>
                <a:gd name="connsiteX737" fmla="*/ 1707617 w 3892486"/>
                <a:gd name="connsiteY737" fmla="*/ 739416 h 777067"/>
                <a:gd name="connsiteX738" fmla="*/ 1707617 w 3892486"/>
                <a:gd name="connsiteY738" fmla="*/ 729891 h 777067"/>
                <a:gd name="connsiteX739" fmla="*/ 1713904 w 3892486"/>
                <a:gd name="connsiteY739" fmla="*/ 728177 h 777067"/>
                <a:gd name="connsiteX740" fmla="*/ 1717618 w 3892486"/>
                <a:gd name="connsiteY740" fmla="*/ 735035 h 777067"/>
                <a:gd name="connsiteX741" fmla="*/ 1720571 w 3892486"/>
                <a:gd name="connsiteY741" fmla="*/ 754085 h 777067"/>
                <a:gd name="connsiteX742" fmla="*/ 1722762 w 3892486"/>
                <a:gd name="connsiteY742" fmla="*/ 763610 h 777067"/>
                <a:gd name="connsiteX743" fmla="*/ 1729048 w 3892486"/>
                <a:gd name="connsiteY743" fmla="*/ 770563 h 777067"/>
                <a:gd name="connsiteX744" fmla="*/ 1734859 w 3892486"/>
                <a:gd name="connsiteY744" fmla="*/ 770563 h 777067"/>
                <a:gd name="connsiteX745" fmla="*/ 1738097 w 3892486"/>
                <a:gd name="connsiteY745" fmla="*/ 766086 h 777067"/>
                <a:gd name="connsiteX746" fmla="*/ 1735906 w 3892486"/>
                <a:gd name="connsiteY746" fmla="*/ 761514 h 777067"/>
                <a:gd name="connsiteX747" fmla="*/ 1730858 w 3892486"/>
                <a:gd name="connsiteY747" fmla="*/ 747608 h 777067"/>
                <a:gd name="connsiteX748" fmla="*/ 1732954 w 3892486"/>
                <a:gd name="connsiteY748" fmla="*/ 742369 h 777067"/>
                <a:gd name="connsiteX749" fmla="*/ 1736668 w 3892486"/>
                <a:gd name="connsiteY749" fmla="*/ 743131 h 777067"/>
                <a:gd name="connsiteX750" fmla="*/ 1740955 w 3892486"/>
                <a:gd name="connsiteY750" fmla="*/ 751132 h 777067"/>
                <a:gd name="connsiteX751" fmla="*/ 1744288 w 3892486"/>
                <a:gd name="connsiteY751" fmla="*/ 759800 h 777067"/>
                <a:gd name="connsiteX752" fmla="*/ 1752575 w 3892486"/>
                <a:gd name="connsiteY752" fmla="*/ 761800 h 777067"/>
                <a:gd name="connsiteX753" fmla="*/ 1754480 w 3892486"/>
                <a:gd name="connsiteY753" fmla="*/ 755228 h 777067"/>
                <a:gd name="connsiteX754" fmla="*/ 1750956 w 3892486"/>
                <a:gd name="connsiteY754" fmla="*/ 748941 h 777067"/>
                <a:gd name="connsiteX755" fmla="*/ 1741431 w 3892486"/>
                <a:gd name="connsiteY755" fmla="*/ 727891 h 777067"/>
                <a:gd name="connsiteX756" fmla="*/ 1743241 w 3892486"/>
                <a:gd name="connsiteY756" fmla="*/ 721223 h 777067"/>
                <a:gd name="connsiteX757" fmla="*/ 1747622 w 3892486"/>
                <a:gd name="connsiteY757" fmla="*/ 722652 h 777067"/>
                <a:gd name="connsiteX758" fmla="*/ 1749622 w 3892486"/>
                <a:gd name="connsiteY758" fmla="*/ 727034 h 777067"/>
                <a:gd name="connsiteX759" fmla="*/ 1752480 w 3892486"/>
                <a:gd name="connsiteY759" fmla="*/ 734844 h 777067"/>
                <a:gd name="connsiteX760" fmla="*/ 1758100 w 3892486"/>
                <a:gd name="connsiteY760" fmla="*/ 742369 h 777067"/>
                <a:gd name="connsiteX761" fmla="*/ 1766129 w 3892486"/>
                <a:gd name="connsiteY761" fmla="*/ 740626 h 777067"/>
                <a:gd name="connsiteX762" fmla="*/ 1766386 w 3892486"/>
                <a:gd name="connsiteY762" fmla="*/ 740178 h 777067"/>
                <a:gd name="connsiteX763" fmla="*/ 1763910 w 3892486"/>
                <a:gd name="connsiteY763" fmla="*/ 732368 h 777067"/>
                <a:gd name="connsiteX764" fmla="*/ 1761148 w 3892486"/>
                <a:gd name="connsiteY764" fmla="*/ 725700 h 777067"/>
                <a:gd name="connsiteX765" fmla="*/ 1761148 w 3892486"/>
                <a:gd name="connsiteY765" fmla="*/ 722080 h 777067"/>
                <a:gd name="connsiteX766" fmla="*/ 1762481 w 3892486"/>
                <a:gd name="connsiteY766" fmla="*/ 720556 h 777067"/>
                <a:gd name="connsiteX767" fmla="*/ 1772006 w 3892486"/>
                <a:gd name="connsiteY767" fmla="*/ 723414 h 777067"/>
                <a:gd name="connsiteX768" fmla="*/ 1774197 w 3892486"/>
                <a:gd name="connsiteY768" fmla="*/ 733606 h 777067"/>
                <a:gd name="connsiteX769" fmla="*/ 1775626 w 3892486"/>
                <a:gd name="connsiteY769" fmla="*/ 744083 h 777067"/>
                <a:gd name="connsiteX770" fmla="*/ 1781503 w 3892486"/>
                <a:gd name="connsiteY770" fmla="*/ 746769 h 777067"/>
                <a:gd name="connsiteX771" fmla="*/ 1782960 w 3892486"/>
                <a:gd name="connsiteY771" fmla="*/ 745893 h 777067"/>
                <a:gd name="connsiteX772" fmla="*/ 1786294 w 3892486"/>
                <a:gd name="connsiteY772" fmla="*/ 743607 h 777067"/>
                <a:gd name="connsiteX773" fmla="*/ 1786294 w 3892486"/>
                <a:gd name="connsiteY773" fmla="*/ 731034 h 777067"/>
                <a:gd name="connsiteX774" fmla="*/ 1779531 w 3892486"/>
                <a:gd name="connsiteY774" fmla="*/ 719413 h 777067"/>
                <a:gd name="connsiteX775" fmla="*/ 1780483 w 3892486"/>
                <a:gd name="connsiteY775" fmla="*/ 712746 h 777067"/>
                <a:gd name="connsiteX776" fmla="*/ 1786960 w 3892486"/>
                <a:gd name="connsiteY776" fmla="*/ 713413 h 777067"/>
                <a:gd name="connsiteX777" fmla="*/ 1789913 w 3892486"/>
                <a:gd name="connsiteY777" fmla="*/ 719604 h 777067"/>
                <a:gd name="connsiteX778" fmla="*/ 1791247 w 3892486"/>
                <a:gd name="connsiteY778" fmla="*/ 724176 h 777067"/>
                <a:gd name="connsiteX779" fmla="*/ 1794771 w 3892486"/>
                <a:gd name="connsiteY779" fmla="*/ 727129 h 777067"/>
                <a:gd name="connsiteX780" fmla="*/ 1800581 w 3892486"/>
                <a:gd name="connsiteY780" fmla="*/ 721414 h 777067"/>
                <a:gd name="connsiteX781" fmla="*/ 1799057 w 3892486"/>
                <a:gd name="connsiteY781" fmla="*/ 712555 h 777067"/>
                <a:gd name="connsiteX782" fmla="*/ 1802772 w 3892486"/>
                <a:gd name="connsiteY782" fmla="*/ 710270 h 777067"/>
                <a:gd name="connsiteX783" fmla="*/ 1807534 w 3892486"/>
                <a:gd name="connsiteY783" fmla="*/ 712175 h 777067"/>
                <a:gd name="connsiteX784" fmla="*/ 1809344 w 3892486"/>
                <a:gd name="connsiteY784" fmla="*/ 716366 h 777067"/>
                <a:gd name="connsiteX785" fmla="*/ 1813535 w 3892486"/>
                <a:gd name="connsiteY785" fmla="*/ 727129 h 777067"/>
                <a:gd name="connsiteX786" fmla="*/ 1823060 w 3892486"/>
                <a:gd name="connsiteY786" fmla="*/ 733320 h 777067"/>
                <a:gd name="connsiteX787" fmla="*/ 1828775 w 3892486"/>
                <a:gd name="connsiteY787" fmla="*/ 730748 h 777067"/>
                <a:gd name="connsiteX788" fmla="*/ 1829347 w 3892486"/>
                <a:gd name="connsiteY788" fmla="*/ 727986 h 777067"/>
                <a:gd name="connsiteX789" fmla="*/ 1823536 w 3892486"/>
                <a:gd name="connsiteY789" fmla="*/ 714080 h 777067"/>
                <a:gd name="connsiteX790" fmla="*/ 1819917 w 3892486"/>
                <a:gd name="connsiteY790" fmla="*/ 707221 h 777067"/>
                <a:gd name="connsiteX791" fmla="*/ 1821441 w 3892486"/>
                <a:gd name="connsiteY791" fmla="*/ 703126 h 777067"/>
                <a:gd name="connsiteX792" fmla="*/ 1825918 w 3892486"/>
                <a:gd name="connsiteY792" fmla="*/ 704174 h 777067"/>
                <a:gd name="connsiteX793" fmla="*/ 1830109 w 3892486"/>
                <a:gd name="connsiteY793" fmla="*/ 706269 h 777067"/>
                <a:gd name="connsiteX794" fmla="*/ 1834109 w 3892486"/>
                <a:gd name="connsiteY794" fmla="*/ 703316 h 777067"/>
                <a:gd name="connsiteX795" fmla="*/ 1835347 w 3892486"/>
                <a:gd name="connsiteY795" fmla="*/ 698268 h 777067"/>
                <a:gd name="connsiteX796" fmla="*/ 1836300 w 3892486"/>
                <a:gd name="connsiteY796" fmla="*/ 694839 h 777067"/>
                <a:gd name="connsiteX797" fmla="*/ 1840872 w 3892486"/>
                <a:gd name="connsiteY797" fmla="*/ 690362 h 777067"/>
                <a:gd name="connsiteX798" fmla="*/ 1844682 w 3892486"/>
                <a:gd name="connsiteY798" fmla="*/ 693601 h 777067"/>
                <a:gd name="connsiteX799" fmla="*/ 1844682 w 3892486"/>
                <a:gd name="connsiteY799" fmla="*/ 698839 h 777067"/>
                <a:gd name="connsiteX800" fmla="*/ 1843253 w 3892486"/>
                <a:gd name="connsiteY800" fmla="*/ 703888 h 777067"/>
                <a:gd name="connsiteX801" fmla="*/ 1843253 w 3892486"/>
                <a:gd name="connsiteY801" fmla="*/ 705602 h 777067"/>
                <a:gd name="connsiteX802" fmla="*/ 1845253 w 3892486"/>
                <a:gd name="connsiteY802" fmla="*/ 709508 h 777067"/>
                <a:gd name="connsiteX803" fmla="*/ 1853540 w 3892486"/>
                <a:gd name="connsiteY803" fmla="*/ 704364 h 777067"/>
                <a:gd name="connsiteX804" fmla="*/ 1855445 w 3892486"/>
                <a:gd name="connsiteY804" fmla="*/ 692839 h 777067"/>
                <a:gd name="connsiteX805" fmla="*/ 1855445 w 3892486"/>
                <a:gd name="connsiteY805" fmla="*/ 687029 h 777067"/>
                <a:gd name="connsiteX806" fmla="*/ 1859636 w 3892486"/>
                <a:gd name="connsiteY806" fmla="*/ 680361 h 777067"/>
                <a:gd name="connsiteX807" fmla="*/ 1859636 w 3892486"/>
                <a:gd name="connsiteY807" fmla="*/ 680361 h 777067"/>
                <a:gd name="connsiteX808" fmla="*/ 1864113 w 3892486"/>
                <a:gd name="connsiteY808" fmla="*/ 688362 h 777067"/>
                <a:gd name="connsiteX809" fmla="*/ 1862113 w 3892486"/>
                <a:gd name="connsiteY809" fmla="*/ 697887 h 777067"/>
                <a:gd name="connsiteX810" fmla="*/ 1864208 w 3892486"/>
                <a:gd name="connsiteY810" fmla="*/ 706269 h 777067"/>
                <a:gd name="connsiteX811" fmla="*/ 1870114 w 3892486"/>
                <a:gd name="connsiteY811" fmla="*/ 702173 h 777067"/>
                <a:gd name="connsiteX812" fmla="*/ 1871828 w 3892486"/>
                <a:gd name="connsiteY812" fmla="*/ 694553 h 777067"/>
                <a:gd name="connsiteX813" fmla="*/ 1878115 w 3892486"/>
                <a:gd name="connsiteY813" fmla="*/ 691124 h 777067"/>
                <a:gd name="connsiteX814" fmla="*/ 1878115 w 3892486"/>
                <a:gd name="connsiteY814" fmla="*/ 700173 h 777067"/>
                <a:gd name="connsiteX815" fmla="*/ 1872876 w 3892486"/>
                <a:gd name="connsiteY815" fmla="*/ 710555 h 777067"/>
                <a:gd name="connsiteX816" fmla="*/ 1870971 w 3892486"/>
                <a:gd name="connsiteY816" fmla="*/ 716366 h 777067"/>
                <a:gd name="connsiteX817" fmla="*/ 1874209 w 3892486"/>
                <a:gd name="connsiteY817" fmla="*/ 721033 h 777067"/>
                <a:gd name="connsiteX818" fmla="*/ 1880210 w 3892486"/>
                <a:gd name="connsiteY818" fmla="*/ 717509 h 777067"/>
                <a:gd name="connsiteX819" fmla="*/ 1884401 w 3892486"/>
                <a:gd name="connsiteY819" fmla="*/ 707984 h 777067"/>
                <a:gd name="connsiteX820" fmla="*/ 1890973 w 3892486"/>
                <a:gd name="connsiteY820" fmla="*/ 698459 h 777067"/>
                <a:gd name="connsiteX821" fmla="*/ 1895831 w 3892486"/>
                <a:gd name="connsiteY821" fmla="*/ 704078 h 777067"/>
                <a:gd name="connsiteX822" fmla="*/ 1892212 w 3892486"/>
                <a:gd name="connsiteY822" fmla="*/ 711317 h 777067"/>
                <a:gd name="connsiteX823" fmla="*/ 1887163 w 3892486"/>
                <a:gd name="connsiteY823" fmla="*/ 721700 h 777067"/>
                <a:gd name="connsiteX824" fmla="*/ 1895355 w 3892486"/>
                <a:gd name="connsiteY824" fmla="*/ 724938 h 777067"/>
                <a:gd name="connsiteX825" fmla="*/ 1902118 w 3892486"/>
                <a:gd name="connsiteY825" fmla="*/ 718366 h 777067"/>
                <a:gd name="connsiteX826" fmla="*/ 1906213 w 3892486"/>
                <a:gd name="connsiteY826" fmla="*/ 709698 h 777067"/>
                <a:gd name="connsiteX827" fmla="*/ 1910214 w 3892486"/>
                <a:gd name="connsiteY827" fmla="*/ 706936 h 777067"/>
                <a:gd name="connsiteX828" fmla="*/ 1906594 w 3892486"/>
                <a:gd name="connsiteY828" fmla="*/ 722843 h 777067"/>
                <a:gd name="connsiteX829" fmla="*/ 1902689 w 3892486"/>
                <a:gd name="connsiteY829" fmla="*/ 727700 h 777067"/>
                <a:gd name="connsiteX830" fmla="*/ 1904785 w 3892486"/>
                <a:gd name="connsiteY830" fmla="*/ 732749 h 777067"/>
                <a:gd name="connsiteX831" fmla="*/ 1907071 w 3892486"/>
                <a:gd name="connsiteY831" fmla="*/ 732749 h 777067"/>
                <a:gd name="connsiteX832" fmla="*/ 1916596 w 3892486"/>
                <a:gd name="connsiteY832" fmla="*/ 723224 h 777067"/>
                <a:gd name="connsiteX833" fmla="*/ 1921168 w 3892486"/>
                <a:gd name="connsiteY833" fmla="*/ 713699 h 777067"/>
                <a:gd name="connsiteX834" fmla="*/ 1913833 w 3892486"/>
                <a:gd name="connsiteY834" fmla="*/ 737035 h 777067"/>
                <a:gd name="connsiteX835" fmla="*/ 1907928 w 3892486"/>
                <a:gd name="connsiteY835" fmla="*/ 742369 h 777067"/>
                <a:gd name="connsiteX836" fmla="*/ 1907928 w 3892486"/>
                <a:gd name="connsiteY836" fmla="*/ 749703 h 777067"/>
                <a:gd name="connsiteX837" fmla="*/ 1914024 w 3892486"/>
                <a:gd name="connsiteY837" fmla="*/ 751513 h 777067"/>
                <a:gd name="connsiteX838" fmla="*/ 1928502 w 3892486"/>
                <a:gd name="connsiteY838" fmla="*/ 741988 h 777067"/>
                <a:gd name="connsiteX839" fmla="*/ 1932598 w 3892486"/>
                <a:gd name="connsiteY839" fmla="*/ 724843 h 777067"/>
                <a:gd name="connsiteX840" fmla="*/ 1936312 w 3892486"/>
                <a:gd name="connsiteY840" fmla="*/ 719890 h 777067"/>
                <a:gd name="connsiteX841" fmla="*/ 1941837 w 3892486"/>
                <a:gd name="connsiteY841" fmla="*/ 724843 h 777067"/>
                <a:gd name="connsiteX842" fmla="*/ 1939837 w 3892486"/>
                <a:gd name="connsiteY842" fmla="*/ 733034 h 777067"/>
                <a:gd name="connsiteX843" fmla="*/ 1940694 w 3892486"/>
                <a:gd name="connsiteY843" fmla="*/ 741035 h 777067"/>
                <a:gd name="connsiteX844" fmla="*/ 1950219 w 3892486"/>
                <a:gd name="connsiteY844" fmla="*/ 740178 h 777067"/>
                <a:gd name="connsiteX845" fmla="*/ 1954315 w 3892486"/>
                <a:gd name="connsiteY845" fmla="*/ 730653 h 777067"/>
                <a:gd name="connsiteX846" fmla="*/ 1955648 w 3892486"/>
                <a:gd name="connsiteY846" fmla="*/ 725224 h 777067"/>
                <a:gd name="connsiteX847" fmla="*/ 1956886 w 3892486"/>
                <a:gd name="connsiteY847" fmla="*/ 745893 h 777067"/>
                <a:gd name="connsiteX848" fmla="*/ 1955267 w 3892486"/>
                <a:gd name="connsiteY848" fmla="*/ 751322 h 777067"/>
                <a:gd name="connsiteX849" fmla="*/ 1957648 w 3892486"/>
                <a:gd name="connsiteY849" fmla="*/ 756180 h 777067"/>
                <a:gd name="connsiteX850" fmla="*/ 1960411 w 3892486"/>
                <a:gd name="connsiteY850" fmla="*/ 756180 h 777067"/>
                <a:gd name="connsiteX851" fmla="*/ 1968983 w 3892486"/>
                <a:gd name="connsiteY851" fmla="*/ 745988 h 777067"/>
                <a:gd name="connsiteX852" fmla="*/ 1968412 w 3892486"/>
                <a:gd name="connsiteY852" fmla="*/ 731891 h 777067"/>
                <a:gd name="connsiteX853" fmla="*/ 1971460 w 3892486"/>
                <a:gd name="connsiteY853" fmla="*/ 727891 h 777067"/>
                <a:gd name="connsiteX854" fmla="*/ 1973079 w 3892486"/>
                <a:gd name="connsiteY854" fmla="*/ 729415 h 777067"/>
                <a:gd name="connsiteX855" fmla="*/ 1975651 w 3892486"/>
                <a:gd name="connsiteY855" fmla="*/ 750179 h 777067"/>
                <a:gd name="connsiteX856" fmla="*/ 1984509 w 3892486"/>
                <a:gd name="connsiteY856" fmla="*/ 759704 h 777067"/>
                <a:gd name="connsiteX857" fmla="*/ 1992224 w 3892486"/>
                <a:gd name="connsiteY857" fmla="*/ 759704 h 777067"/>
                <a:gd name="connsiteX858" fmla="*/ 1992224 w 3892486"/>
                <a:gd name="connsiteY858" fmla="*/ 756275 h 777067"/>
                <a:gd name="connsiteX859" fmla="*/ 1984414 w 3892486"/>
                <a:gd name="connsiteY859" fmla="*/ 742178 h 777067"/>
                <a:gd name="connsiteX860" fmla="*/ 1982699 w 3892486"/>
                <a:gd name="connsiteY860" fmla="*/ 726748 h 777067"/>
                <a:gd name="connsiteX861" fmla="*/ 1988605 w 3892486"/>
                <a:gd name="connsiteY861" fmla="*/ 730081 h 777067"/>
                <a:gd name="connsiteX862" fmla="*/ 1990414 w 3892486"/>
                <a:gd name="connsiteY862" fmla="*/ 737511 h 777067"/>
                <a:gd name="connsiteX863" fmla="*/ 1991653 w 3892486"/>
                <a:gd name="connsiteY863" fmla="*/ 738749 h 777067"/>
                <a:gd name="connsiteX864" fmla="*/ 1995844 w 3892486"/>
                <a:gd name="connsiteY864" fmla="*/ 734272 h 777067"/>
                <a:gd name="connsiteX865" fmla="*/ 1998892 w 3892486"/>
                <a:gd name="connsiteY865" fmla="*/ 728367 h 777067"/>
                <a:gd name="connsiteX866" fmla="*/ 2001559 w 3892486"/>
                <a:gd name="connsiteY866" fmla="*/ 745798 h 777067"/>
                <a:gd name="connsiteX867" fmla="*/ 2015656 w 3892486"/>
                <a:gd name="connsiteY867" fmla="*/ 767420 h 777067"/>
                <a:gd name="connsiteX868" fmla="*/ 2019370 w 3892486"/>
                <a:gd name="connsiteY868" fmla="*/ 768658 h 777067"/>
                <a:gd name="connsiteX869" fmla="*/ 2024800 w 3892486"/>
                <a:gd name="connsiteY869" fmla="*/ 762371 h 777067"/>
                <a:gd name="connsiteX870" fmla="*/ 2022418 w 3892486"/>
                <a:gd name="connsiteY870" fmla="*/ 753704 h 777067"/>
                <a:gd name="connsiteX871" fmla="*/ 2019942 w 3892486"/>
                <a:gd name="connsiteY871" fmla="*/ 741321 h 777067"/>
                <a:gd name="connsiteX872" fmla="*/ 2025085 w 3892486"/>
                <a:gd name="connsiteY872" fmla="*/ 731796 h 777067"/>
                <a:gd name="connsiteX873" fmla="*/ 2032991 w 3892486"/>
                <a:gd name="connsiteY873" fmla="*/ 738463 h 777067"/>
                <a:gd name="connsiteX874" fmla="*/ 2035849 w 3892486"/>
                <a:gd name="connsiteY874" fmla="*/ 749227 h 777067"/>
                <a:gd name="connsiteX875" fmla="*/ 2045374 w 3892486"/>
                <a:gd name="connsiteY875" fmla="*/ 750751 h 777067"/>
                <a:gd name="connsiteX876" fmla="*/ 2045850 w 3892486"/>
                <a:gd name="connsiteY876" fmla="*/ 746560 h 777067"/>
                <a:gd name="connsiteX877" fmla="*/ 2042040 w 3892486"/>
                <a:gd name="connsiteY877" fmla="*/ 737702 h 777067"/>
                <a:gd name="connsiteX878" fmla="*/ 2042040 w 3892486"/>
                <a:gd name="connsiteY878" fmla="*/ 728177 h 777067"/>
                <a:gd name="connsiteX879" fmla="*/ 2048231 w 3892486"/>
                <a:gd name="connsiteY879" fmla="*/ 726462 h 777067"/>
                <a:gd name="connsiteX880" fmla="*/ 2052041 w 3892486"/>
                <a:gd name="connsiteY880" fmla="*/ 733320 h 777067"/>
                <a:gd name="connsiteX881" fmla="*/ 2054899 w 3892486"/>
                <a:gd name="connsiteY881" fmla="*/ 752370 h 777067"/>
                <a:gd name="connsiteX882" fmla="*/ 2057089 w 3892486"/>
                <a:gd name="connsiteY882" fmla="*/ 761895 h 777067"/>
                <a:gd name="connsiteX883" fmla="*/ 2063471 w 3892486"/>
                <a:gd name="connsiteY883" fmla="*/ 768848 h 777067"/>
                <a:gd name="connsiteX884" fmla="*/ 2069281 w 3892486"/>
                <a:gd name="connsiteY884" fmla="*/ 768848 h 777067"/>
                <a:gd name="connsiteX885" fmla="*/ 2072520 w 3892486"/>
                <a:gd name="connsiteY885" fmla="*/ 764371 h 777067"/>
                <a:gd name="connsiteX886" fmla="*/ 2070234 w 3892486"/>
                <a:gd name="connsiteY886" fmla="*/ 759800 h 777067"/>
                <a:gd name="connsiteX887" fmla="*/ 2065186 w 3892486"/>
                <a:gd name="connsiteY887" fmla="*/ 745893 h 777067"/>
                <a:gd name="connsiteX888" fmla="*/ 2067376 w 3892486"/>
                <a:gd name="connsiteY888" fmla="*/ 740654 h 777067"/>
                <a:gd name="connsiteX889" fmla="*/ 2070996 w 3892486"/>
                <a:gd name="connsiteY889" fmla="*/ 741416 h 777067"/>
                <a:gd name="connsiteX890" fmla="*/ 2075377 w 3892486"/>
                <a:gd name="connsiteY890" fmla="*/ 749417 h 777067"/>
                <a:gd name="connsiteX891" fmla="*/ 2078616 w 3892486"/>
                <a:gd name="connsiteY891" fmla="*/ 758085 h 777067"/>
                <a:gd name="connsiteX892" fmla="*/ 2086998 w 3892486"/>
                <a:gd name="connsiteY892" fmla="*/ 760085 h 777067"/>
                <a:gd name="connsiteX893" fmla="*/ 2088808 w 3892486"/>
                <a:gd name="connsiteY893" fmla="*/ 753513 h 777067"/>
                <a:gd name="connsiteX894" fmla="*/ 2085379 w 3892486"/>
                <a:gd name="connsiteY894" fmla="*/ 747227 h 777067"/>
                <a:gd name="connsiteX895" fmla="*/ 2075854 w 3892486"/>
                <a:gd name="connsiteY895" fmla="*/ 726176 h 777067"/>
                <a:gd name="connsiteX896" fmla="*/ 2077759 w 3892486"/>
                <a:gd name="connsiteY896" fmla="*/ 719509 h 777067"/>
                <a:gd name="connsiteX897" fmla="*/ 2082140 w 3892486"/>
                <a:gd name="connsiteY897" fmla="*/ 720938 h 777067"/>
                <a:gd name="connsiteX898" fmla="*/ 2084140 w 3892486"/>
                <a:gd name="connsiteY898" fmla="*/ 725319 h 777067"/>
                <a:gd name="connsiteX899" fmla="*/ 2086998 w 3892486"/>
                <a:gd name="connsiteY899" fmla="*/ 733130 h 777067"/>
                <a:gd name="connsiteX900" fmla="*/ 2092618 w 3892486"/>
                <a:gd name="connsiteY900" fmla="*/ 740654 h 777067"/>
                <a:gd name="connsiteX901" fmla="*/ 2100647 w 3892486"/>
                <a:gd name="connsiteY901" fmla="*/ 738911 h 777067"/>
                <a:gd name="connsiteX902" fmla="*/ 2100904 w 3892486"/>
                <a:gd name="connsiteY902" fmla="*/ 738463 h 777067"/>
                <a:gd name="connsiteX903" fmla="*/ 2098333 w 3892486"/>
                <a:gd name="connsiteY903" fmla="*/ 730653 h 777067"/>
                <a:gd name="connsiteX904" fmla="*/ 2095570 w 3892486"/>
                <a:gd name="connsiteY904" fmla="*/ 723986 h 777067"/>
                <a:gd name="connsiteX905" fmla="*/ 2095570 w 3892486"/>
                <a:gd name="connsiteY905" fmla="*/ 720366 h 777067"/>
                <a:gd name="connsiteX906" fmla="*/ 2096999 w 3892486"/>
                <a:gd name="connsiteY906" fmla="*/ 718842 h 777067"/>
                <a:gd name="connsiteX907" fmla="*/ 2106524 w 3892486"/>
                <a:gd name="connsiteY907" fmla="*/ 721700 h 777067"/>
                <a:gd name="connsiteX908" fmla="*/ 2108715 w 3892486"/>
                <a:gd name="connsiteY908" fmla="*/ 731891 h 777067"/>
                <a:gd name="connsiteX909" fmla="*/ 2110144 w 3892486"/>
                <a:gd name="connsiteY909" fmla="*/ 742369 h 777067"/>
                <a:gd name="connsiteX910" fmla="*/ 2111953 w 3892486"/>
                <a:gd name="connsiteY910" fmla="*/ 744655 h 777067"/>
                <a:gd name="connsiteX911" fmla="*/ 2117383 w 3892486"/>
                <a:gd name="connsiteY911" fmla="*/ 744179 h 777067"/>
                <a:gd name="connsiteX912" fmla="*/ 2120716 w 3892486"/>
                <a:gd name="connsiteY912" fmla="*/ 741893 h 777067"/>
                <a:gd name="connsiteX913" fmla="*/ 2120716 w 3892486"/>
                <a:gd name="connsiteY913" fmla="*/ 729320 h 777067"/>
                <a:gd name="connsiteX914" fmla="*/ 2113954 w 3892486"/>
                <a:gd name="connsiteY914" fmla="*/ 717699 h 777067"/>
                <a:gd name="connsiteX915" fmla="*/ 2114811 w 3892486"/>
                <a:gd name="connsiteY915" fmla="*/ 711031 h 777067"/>
                <a:gd name="connsiteX916" fmla="*/ 2121288 w 3892486"/>
                <a:gd name="connsiteY916" fmla="*/ 711698 h 777067"/>
                <a:gd name="connsiteX917" fmla="*/ 2124336 w 3892486"/>
                <a:gd name="connsiteY917" fmla="*/ 717889 h 777067"/>
                <a:gd name="connsiteX918" fmla="*/ 2125669 w 3892486"/>
                <a:gd name="connsiteY918" fmla="*/ 722462 h 777067"/>
                <a:gd name="connsiteX919" fmla="*/ 2129194 w 3892486"/>
                <a:gd name="connsiteY919" fmla="*/ 725414 h 777067"/>
                <a:gd name="connsiteX920" fmla="*/ 2134909 w 3892486"/>
                <a:gd name="connsiteY920" fmla="*/ 719699 h 777067"/>
                <a:gd name="connsiteX921" fmla="*/ 2133480 w 3892486"/>
                <a:gd name="connsiteY921" fmla="*/ 710841 h 777067"/>
                <a:gd name="connsiteX922" fmla="*/ 2137195 w 3892486"/>
                <a:gd name="connsiteY922" fmla="*/ 708555 h 777067"/>
                <a:gd name="connsiteX923" fmla="*/ 2141957 w 3892486"/>
                <a:gd name="connsiteY923" fmla="*/ 710460 h 777067"/>
                <a:gd name="connsiteX924" fmla="*/ 2143672 w 3892486"/>
                <a:gd name="connsiteY924" fmla="*/ 714651 h 777067"/>
                <a:gd name="connsiteX925" fmla="*/ 2147958 w 3892486"/>
                <a:gd name="connsiteY925" fmla="*/ 725414 h 777067"/>
                <a:gd name="connsiteX926" fmla="*/ 2157483 w 3892486"/>
                <a:gd name="connsiteY926" fmla="*/ 731605 h 777067"/>
                <a:gd name="connsiteX927" fmla="*/ 2163198 w 3892486"/>
                <a:gd name="connsiteY927" fmla="*/ 729034 h 777067"/>
                <a:gd name="connsiteX928" fmla="*/ 2163198 w 3892486"/>
                <a:gd name="connsiteY928" fmla="*/ 726271 h 777067"/>
                <a:gd name="connsiteX929" fmla="*/ 2157388 w 3892486"/>
                <a:gd name="connsiteY929" fmla="*/ 712365 h 777067"/>
                <a:gd name="connsiteX930" fmla="*/ 2153768 w 3892486"/>
                <a:gd name="connsiteY930" fmla="*/ 705507 h 777067"/>
                <a:gd name="connsiteX931" fmla="*/ 2155387 w 3892486"/>
                <a:gd name="connsiteY931" fmla="*/ 701411 h 777067"/>
                <a:gd name="connsiteX932" fmla="*/ 2159769 w 3892486"/>
                <a:gd name="connsiteY932" fmla="*/ 702459 h 777067"/>
                <a:gd name="connsiteX933" fmla="*/ 2163960 w 3892486"/>
                <a:gd name="connsiteY933" fmla="*/ 704555 h 777067"/>
                <a:gd name="connsiteX934" fmla="*/ 2168056 w 3892486"/>
                <a:gd name="connsiteY934" fmla="*/ 701602 h 777067"/>
                <a:gd name="connsiteX935" fmla="*/ 2169199 w 3892486"/>
                <a:gd name="connsiteY935" fmla="*/ 696554 h 777067"/>
                <a:gd name="connsiteX936" fmla="*/ 2170151 w 3892486"/>
                <a:gd name="connsiteY936" fmla="*/ 693125 h 777067"/>
                <a:gd name="connsiteX937" fmla="*/ 2174818 w 3892486"/>
                <a:gd name="connsiteY937" fmla="*/ 688648 h 777067"/>
                <a:gd name="connsiteX938" fmla="*/ 2178628 w 3892486"/>
                <a:gd name="connsiteY938" fmla="*/ 691886 h 777067"/>
                <a:gd name="connsiteX939" fmla="*/ 2178628 w 3892486"/>
                <a:gd name="connsiteY939" fmla="*/ 697125 h 777067"/>
                <a:gd name="connsiteX940" fmla="*/ 2177200 w 3892486"/>
                <a:gd name="connsiteY940" fmla="*/ 702173 h 777067"/>
                <a:gd name="connsiteX941" fmla="*/ 2177200 w 3892486"/>
                <a:gd name="connsiteY941" fmla="*/ 703888 h 777067"/>
                <a:gd name="connsiteX942" fmla="*/ 2179295 w 3892486"/>
                <a:gd name="connsiteY942" fmla="*/ 707793 h 777067"/>
                <a:gd name="connsiteX943" fmla="*/ 2187487 w 3892486"/>
                <a:gd name="connsiteY943" fmla="*/ 702650 h 777067"/>
                <a:gd name="connsiteX944" fmla="*/ 2189392 w 3892486"/>
                <a:gd name="connsiteY944" fmla="*/ 691124 h 777067"/>
                <a:gd name="connsiteX945" fmla="*/ 2189392 w 3892486"/>
                <a:gd name="connsiteY945" fmla="*/ 685314 h 777067"/>
                <a:gd name="connsiteX946" fmla="*/ 2193678 w 3892486"/>
                <a:gd name="connsiteY946" fmla="*/ 678551 h 777067"/>
                <a:gd name="connsiteX947" fmla="*/ 2198155 w 3892486"/>
                <a:gd name="connsiteY947" fmla="*/ 686647 h 777067"/>
                <a:gd name="connsiteX948" fmla="*/ 2196154 w 3892486"/>
                <a:gd name="connsiteY948" fmla="*/ 696172 h 777067"/>
                <a:gd name="connsiteX949" fmla="*/ 2198155 w 3892486"/>
                <a:gd name="connsiteY949" fmla="*/ 704555 h 777067"/>
                <a:gd name="connsiteX950" fmla="*/ 2204155 w 3892486"/>
                <a:gd name="connsiteY950" fmla="*/ 700459 h 777067"/>
                <a:gd name="connsiteX951" fmla="*/ 2205870 w 3892486"/>
                <a:gd name="connsiteY951" fmla="*/ 692839 h 777067"/>
                <a:gd name="connsiteX952" fmla="*/ 2212156 w 3892486"/>
                <a:gd name="connsiteY952" fmla="*/ 689410 h 777067"/>
                <a:gd name="connsiteX953" fmla="*/ 2212633 w 3892486"/>
                <a:gd name="connsiteY953" fmla="*/ 698459 h 777067"/>
                <a:gd name="connsiteX954" fmla="*/ 2207299 w 3892486"/>
                <a:gd name="connsiteY954" fmla="*/ 708841 h 777067"/>
                <a:gd name="connsiteX955" fmla="*/ 2205394 w 3892486"/>
                <a:gd name="connsiteY955" fmla="*/ 714651 h 777067"/>
                <a:gd name="connsiteX956" fmla="*/ 2208632 w 3892486"/>
                <a:gd name="connsiteY956" fmla="*/ 719318 h 777067"/>
                <a:gd name="connsiteX957" fmla="*/ 2214633 w 3892486"/>
                <a:gd name="connsiteY957" fmla="*/ 715794 h 777067"/>
                <a:gd name="connsiteX958" fmla="*/ 2218824 w 3892486"/>
                <a:gd name="connsiteY958" fmla="*/ 706269 h 777067"/>
                <a:gd name="connsiteX959" fmla="*/ 2225396 w 3892486"/>
                <a:gd name="connsiteY959" fmla="*/ 696744 h 777067"/>
                <a:gd name="connsiteX960" fmla="*/ 2230349 w 3892486"/>
                <a:gd name="connsiteY960" fmla="*/ 702364 h 777067"/>
                <a:gd name="connsiteX961" fmla="*/ 2226730 w 3892486"/>
                <a:gd name="connsiteY961" fmla="*/ 709603 h 777067"/>
                <a:gd name="connsiteX962" fmla="*/ 2221586 w 3892486"/>
                <a:gd name="connsiteY962" fmla="*/ 719985 h 777067"/>
                <a:gd name="connsiteX963" fmla="*/ 2229778 w 3892486"/>
                <a:gd name="connsiteY963" fmla="*/ 723224 h 777067"/>
                <a:gd name="connsiteX964" fmla="*/ 2236636 w 3892486"/>
                <a:gd name="connsiteY964" fmla="*/ 716651 h 777067"/>
                <a:gd name="connsiteX965" fmla="*/ 2240731 w 3892486"/>
                <a:gd name="connsiteY965" fmla="*/ 707984 h 777067"/>
                <a:gd name="connsiteX966" fmla="*/ 2244732 w 3892486"/>
                <a:gd name="connsiteY966" fmla="*/ 705221 h 777067"/>
                <a:gd name="connsiteX967" fmla="*/ 2241112 w 3892486"/>
                <a:gd name="connsiteY967" fmla="*/ 721128 h 777067"/>
                <a:gd name="connsiteX968" fmla="*/ 2237207 w 3892486"/>
                <a:gd name="connsiteY968" fmla="*/ 725986 h 777067"/>
                <a:gd name="connsiteX969" fmla="*/ 2239303 w 3892486"/>
                <a:gd name="connsiteY969" fmla="*/ 731034 h 777067"/>
                <a:gd name="connsiteX970" fmla="*/ 2241493 w 3892486"/>
                <a:gd name="connsiteY970" fmla="*/ 731034 h 777067"/>
                <a:gd name="connsiteX971" fmla="*/ 2251018 w 3892486"/>
                <a:gd name="connsiteY971" fmla="*/ 721509 h 777067"/>
                <a:gd name="connsiteX972" fmla="*/ 2255686 w 3892486"/>
                <a:gd name="connsiteY972" fmla="*/ 711984 h 777067"/>
                <a:gd name="connsiteX973" fmla="*/ 2248351 w 3892486"/>
                <a:gd name="connsiteY973" fmla="*/ 735320 h 777067"/>
                <a:gd name="connsiteX974" fmla="*/ 2242446 w 3892486"/>
                <a:gd name="connsiteY974" fmla="*/ 740654 h 777067"/>
                <a:gd name="connsiteX975" fmla="*/ 2242446 w 3892486"/>
                <a:gd name="connsiteY975" fmla="*/ 747988 h 777067"/>
                <a:gd name="connsiteX976" fmla="*/ 2248542 w 3892486"/>
                <a:gd name="connsiteY976" fmla="*/ 749798 h 777067"/>
                <a:gd name="connsiteX977" fmla="*/ 2263115 w 3892486"/>
                <a:gd name="connsiteY977" fmla="*/ 740273 h 777067"/>
                <a:gd name="connsiteX978" fmla="*/ 2267211 w 3892486"/>
                <a:gd name="connsiteY978" fmla="*/ 723128 h 777067"/>
                <a:gd name="connsiteX979" fmla="*/ 2270926 w 3892486"/>
                <a:gd name="connsiteY979" fmla="*/ 718175 h 777067"/>
                <a:gd name="connsiteX980" fmla="*/ 2276450 w 3892486"/>
                <a:gd name="connsiteY980" fmla="*/ 723128 h 777067"/>
                <a:gd name="connsiteX981" fmla="*/ 2274450 w 3892486"/>
                <a:gd name="connsiteY981" fmla="*/ 731320 h 777067"/>
                <a:gd name="connsiteX982" fmla="*/ 2275307 w 3892486"/>
                <a:gd name="connsiteY982" fmla="*/ 739321 h 777067"/>
                <a:gd name="connsiteX983" fmla="*/ 2284832 w 3892486"/>
                <a:gd name="connsiteY983" fmla="*/ 738463 h 777067"/>
                <a:gd name="connsiteX984" fmla="*/ 2289023 w 3892486"/>
                <a:gd name="connsiteY984" fmla="*/ 728938 h 777067"/>
                <a:gd name="connsiteX985" fmla="*/ 2290261 w 3892486"/>
                <a:gd name="connsiteY985" fmla="*/ 723509 h 777067"/>
                <a:gd name="connsiteX986" fmla="*/ 2291595 w 3892486"/>
                <a:gd name="connsiteY986" fmla="*/ 744179 h 777067"/>
                <a:gd name="connsiteX987" fmla="*/ 2289976 w 3892486"/>
                <a:gd name="connsiteY987" fmla="*/ 749608 h 777067"/>
                <a:gd name="connsiteX988" fmla="*/ 2292357 w 3892486"/>
                <a:gd name="connsiteY988" fmla="*/ 754466 h 777067"/>
                <a:gd name="connsiteX989" fmla="*/ 2295119 w 3892486"/>
                <a:gd name="connsiteY989" fmla="*/ 754466 h 777067"/>
                <a:gd name="connsiteX990" fmla="*/ 2303596 w 3892486"/>
                <a:gd name="connsiteY990" fmla="*/ 744274 h 777067"/>
                <a:gd name="connsiteX991" fmla="*/ 2303120 w 3892486"/>
                <a:gd name="connsiteY991" fmla="*/ 730177 h 777067"/>
                <a:gd name="connsiteX992" fmla="*/ 2306073 w 3892486"/>
                <a:gd name="connsiteY992" fmla="*/ 726176 h 777067"/>
                <a:gd name="connsiteX993" fmla="*/ 2307692 w 3892486"/>
                <a:gd name="connsiteY993" fmla="*/ 727700 h 777067"/>
                <a:gd name="connsiteX994" fmla="*/ 2310359 w 3892486"/>
                <a:gd name="connsiteY994" fmla="*/ 748465 h 777067"/>
                <a:gd name="connsiteX995" fmla="*/ 2319217 w 3892486"/>
                <a:gd name="connsiteY995" fmla="*/ 757990 h 777067"/>
                <a:gd name="connsiteX996" fmla="*/ 2326933 w 3892486"/>
                <a:gd name="connsiteY996" fmla="*/ 757990 h 777067"/>
                <a:gd name="connsiteX997" fmla="*/ 2326933 w 3892486"/>
                <a:gd name="connsiteY997" fmla="*/ 754561 h 777067"/>
                <a:gd name="connsiteX998" fmla="*/ 2319122 w 3892486"/>
                <a:gd name="connsiteY998" fmla="*/ 740464 h 777067"/>
                <a:gd name="connsiteX999" fmla="*/ 2317408 w 3892486"/>
                <a:gd name="connsiteY999" fmla="*/ 725033 h 777067"/>
                <a:gd name="connsiteX1000" fmla="*/ 2323218 w 3892486"/>
                <a:gd name="connsiteY1000" fmla="*/ 728367 h 777067"/>
                <a:gd name="connsiteX1001" fmla="*/ 2325123 w 3892486"/>
                <a:gd name="connsiteY1001" fmla="*/ 735796 h 777067"/>
                <a:gd name="connsiteX1002" fmla="*/ 2326361 w 3892486"/>
                <a:gd name="connsiteY1002" fmla="*/ 737035 h 777067"/>
                <a:gd name="connsiteX1003" fmla="*/ 2330552 w 3892486"/>
                <a:gd name="connsiteY1003" fmla="*/ 732558 h 777067"/>
                <a:gd name="connsiteX1004" fmla="*/ 2333505 w 3892486"/>
                <a:gd name="connsiteY1004" fmla="*/ 726653 h 777067"/>
                <a:gd name="connsiteX1005" fmla="*/ 2336267 w 3892486"/>
                <a:gd name="connsiteY1005" fmla="*/ 744083 h 777067"/>
                <a:gd name="connsiteX1006" fmla="*/ 2350269 w 3892486"/>
                <a:gd name="connsiteY1006" fmla="*/ 765705 h 777067"/>
                <a:gd name="connsiteX1007" fmla="*/ 2354079 w 3892486"/>
                <a:gd name="connsiteY1007" fmla="*/ 766943 h 777067"/>
                <a:gd name="connsiteX1008" fmla="*/ 2359413 w 3892486"/>
                <a:gd name="connsiteY1008" fmla="*/ 760657 h 777067"/>
                <a:gd name="connsiteX1009" fmla="*/ 2357032 w 3892486"/>
                <a:gd name="connsiteY1009" fmla="*/ 751989 h 777067"/>
                <a:gd name="connsiteX1010" fmla="*/ 2354555 w 3892486"/>
                <a:gd name="connsiteY1010" fmla="*/ 739606 h 777067"/>
                <a:gd name="connsiteX1011" fmla="*/ 2359794 w 3892486"/>
                <a:gd name="connsiteY1011" fmla="*/ 730081 h 777067"/>
                <a:gd name="connsiteX1012" fmla="*/ 2367700 w 3892486"/>
                <a:gd name="connsiteY1012" fmla="*/ 736749 h 777067"/>
                <a:gd name="connsiteX1013" fmla="*/ 2370557 w 3892486"/>
                <a:gd name="connsiteY1013" fmla="*/ 747512 h 777067"/>
                <a:gd name="connsiteX1014" fmla="*/ 2380082 w 3892486"/>
                <a:gd name="connsiteY1014" fmla="*/ 749036 h 777067"/>
                <a:gd name="connsiteX1015" fmla="*/ 2380559 w 3892486"/>
                <a:gd name="connsiteY1015" fmla="*/ 744845 h 777067"/>
                <a:gd name="connsiteX1016" fmla="*/ 2376844 w 3892486"/>
                <a:gd name="connsiteY1016" fmla="*/ 735987 h 777067"/>
                <a:gd name="connsiteX1017" fmla="*/ 2376844 w 3892486"/>
                <a:gd name="connsiteY1017" fmla="*/ 726462 h 777067"/>
                <a:gd name="connsiteX1018" fmla="*/ 2383130 w 3892486"/>
                <a:gd name="connsiteY1018" fmla="*/ 724747 h 777067"/>
                <a:gd name="connsiteX1019" fmla="*/ 2386845 w 3892486"/>
                <a:gd name="connsiteY1019" fmla="*/ 731605 h 777067"/>
                <a:gd name="connsiteX1020" fmla="*/ 2389798 w 3892486"/>
                <a:gd name="connsiteY1020" fmla="*/ 750655 h 777067"/>
                <a:gd name="connsiteX1021" fmla="*/ 2391988 w 3892486"/>
                <a:gd name="connsiteY1021" fmla="*/ 760180 h 777067"/>
                <a:gd name="connsiteX1022" fmla="*/ 2398275 w 3892486"/>
                <a:gd name="connsiteY1022" fmla="*/ 767134 h 777067"/>
                <a:gd name="connsiteX1023" fmla="*/ 2404085 w 3892486"/>
                <a:gd name="connsiteY1023" fmla="*/ 767134 h 777067"/>
                <a:gd name="connsiteX1024" fmla="*/ 2407324 w 3892486"/>
                <a:gd name="connsiteY1024" fmla="*/ 762657 h 777067"/>
                <a:gd name="connsiteX1025" fmla="*/ 2405133 w 3892486"/>
                <a:gd name="connsiteY1025" fmla="*/ 758085 h 777067"/>
                <a:gd name="connsiteX1026" fmla="*/ 2400085 w 3892486"/>
                <a:gd name="connsiteY1026" fmla="*/ 744179 h 777067"/>
                <a:gd name="connsiteX1027" fmla="*/ 2402275 w 3892486"/>
                <a:gd name="connsiteY1027" fmla="*/ 738940 h 777067"/>
                <a:gd name="connsiteX1028" fmla="*/ 2405895 w 3892486"/>
                <a:gd name="connsiteY1028" fmla="*/ 739702 h 777067"/>
                <a:gd name="connsiteX1029" fmla="*/ 2410276 w 3892486"/>
                <a:gd name="connsiteY1029" fmla="*/ 747703 h 777067"/>
                <a:gd name="connsiteX1030" fmla="*/ 2413515 w 3892486"/>
                <a:gd name="connsiteY1030" fmla="*/ 756371 h 777067"/>
                <a:gd name="connsiteX1031" fmla="*/ 2421897 w 3892486"/>
                <a:gd name="connsiteY1031" fmla="*/ 758371 h 777067"/>
                <a:gd name="connsiteX1032" fmla="*/ 2423707 w 3892486"/>
                <a:gd name="connsiteY1032" fmla="*/ 751799 h 777067"/>
                <a:gd name="connsiteX1033" fmla="*/ 2420278 w 3892486"/>
                <a:gd name="connsiteY1033" fmla="*/ 745512 h 777067"/>
                <a:gd name="connsiteX1034" fmla="*/ 2410753 w 3892486"/>
                <a:gd name="connsiteY1034" fmla="*/ 724462 h 777067"/>
                <a:gd name="connsiteX1035" fmla="*/ 2412562 w 3892486"/>
                <a:gd name="connsiteY1035" fmla="*/ 717794 h 777067"/>
                <a:gd name="connsiteX1036" fmla="*/ 2417039 w 3892486"/>
                <a:gd name="connsiteY1036" fmla="*/ 719223 h 777067"/>
                <a:gd name="connsiteX1037" fmla="*/ 2419039 w 3892486"/>
                <a:gd name="connsiteY1037" fmla="*/ 723605 h 777067"/>
                <a:gd name="connsiteX1038" fmla="*/ 2421802 w 3892486"/>
                <a:gd name="connsiteY1038" fmla="*/ 731415 h 777067"/>
                <a:gd name="connsiteX1039" fmla="*/ 2427517 w 3892486"/>
                <a:gd name="connsiteY1039" fmla="*/ 738940 h 777067"/>
                <a:gd name="connsiteX1040" fmla="*/ 2435422 w 3892486"/>
                <a:gd name="connsiteY1040" fmla="*/ 737244 h 777067"/>
                <a:gd name="connsiteX1041" fmla="*/ 2435708 w 3892486"/>
                <a:gd name="connsiteY1041" fmla="*/ 736749 h 777067"/>
                <a:gd name="connsiteX1042" fmla="*/ 2433232 w 3892486"/>
                <a:gd name="connsiteY1042" fmla="*/ 728938 h 777067"/>
                <a:gd name="connsiteX1043" fmla="*/ 2430469 w 3892486"/>
                <a:gd name="connsiteY1043" fmla="*/ 722271 h 777067"/>
                <a:gd name="connsiteX1044" fmla="*/ 2430469 w 3892486"/>
                <a:gd name="connsiteY1044" fmla="*/ 718652 h 777067"/>
                <a:gd name="connsiteX1045" fmla="*/ 2431898 w 3892486"/>
                <a:gd name="connsiteY1045" fmla="*/ 717128 h 777067"/>
                <a:gd name="connsiteX1046" fmla="*/ 2441423 w 3892486"/>
                <a:gd name="connsiteY1046" fmla="*/ 719985 h 777067"/>
                <a:gd name="connsiteX1047" fmla="*/ 2443614 w 3892486"/>
                <a:gd name="connsiteY1047" fmla="*/ 730177 h 777067"/>
                <a:gd name="connsiteX1048" fmla="*/ 2445043 w 3892486"/>
                <a:gd name="connsiteY1048" fmla="*/ 740654 h 777067"/>
                <a:gd name="connsiteX1049" fmla="*/ 2446948 w 3892486"/>
                <a:gd name="connsiteY1049" fmla="*/ 742940 h 777067"/>
                <a:gd name="connsiteX1050" fmla="*/ 2452377 w 3892486"/>
                <a:gd name="connsiteY1050" fmla="*/ 742464 h 777067"/>
                <a:gd name="connsiteX1051" fmla="*/ 2455711 w 3892486"/>
                <a:gd name="connsiteY1051" fmla="*/ 740178 h 777067"/>
                <a:gd name="connsiteX1052" fmla="*/ 2455711 w 3892486"/>
                <a:gd name="connsiteY1052" fmla="*/ 727605 h 777067"/>
                <a:gd name="connsiteX1053" fmla="*/ 2449043 w 3892486"/>
                <a:gd name="connsiteY1053" fmla="*/ 715985 h 777067"/>
                <a:gd name="connsiteX1054" fmla="*/ 2449900 w 3892486"/>
                <a:gd name="connsiteY1054" fmla="*/ 709317 h 777067"/>
                <a:gd name="connsiteX1055" fmla="*/ 2456377 w 3892486"/>
                <a:gd name="connsiteY1055" fmla="*/ 709984 h 777067"/>
                <a:gd name="connsiteX1056" fmla="*/ 2459330 w 3892486"/>
                <a:gd name="connsiteY1056" fmla="*/ 716175 h 777067"/>
                <a:gd name="connsiteX1057" fmla="*/ 2460664 w 3892486"/>
                <a:gd name="connsiteY1057" fmla="*/ 720747 h 777067"/>
                <a:gd name="connsiteX1058" fmla="*/ 2464283 w 3892486"/>
                <a:gd name="connsiteY1058" fmla="*/ 723700 h 777067"/>
                <a:gd name="connsiteX1059" fmla="*/ 2469998 w 3892486"/>
                <a:gd name="connsiteY1059" fmla="*/ 717985 h 777067"/>
                <a:gd name="connsiteX1060" fmla="*/ 2468569 w 3892486"/>
                <a:gd name="connsiteY1060" fmla="*/ 709127 h 777067"/>
                <a:gd name="connsiteX1061" fmla="*/ 2472189 w 3892486"/>
                <a:gd name="connsiteY1061" fmla="*/ 706841 h 777067"/>
                <a:gd name="connsiteX1062" fmla="*/ 2476951 w 3892486"/>
                <a:gd name="connsiteY1062" fmla="*/ 708746 h 777067"/>
                <a:gd name="connsiteX1063" fmla="*/ 2478761 w 3892486"/>
                <a:gd name="connsiteY1063" fmla="*/ 712937 h 777067"/>
                <a:gd name="connsiteX1064" fmla="*/ 2482952 w 3892486"/>
                <a:gd name="connsiteY1064" fmla="*/ 723700 h 777067"/>
                <a:gd name="connsiteX1065" fmla="*/ 2492477 w 3892486"/>
                <a:gd name="connsiteY1065" fmla="*/ 729891 h 777067"/>
                <a:gd name="connsiteX1066" fmla="*/ 2498192 w 3892486"/>
                <a:gd name="connsiteY1066" fmla="*/ 727319 h 777067"/>
                <a:gd name="connsiteX1067" fmla="*/ 2498764 w 3892486"/>
                <a:gd name="connsiteY1067" fmla="*/ 724557 h 777067"/>
                <a:gd name="connsiteX1068" fmla="*/ 2492953 w 3892486"/>
                <a:gd name="connsiteY1068" fmla="*/ 710651 h 777067"/>
                <a:gd name="connsiteX1069" fmla="*/ 2489334 w 3892486"/>
                <a:gd name="connsiteY1069" fmla="*/ 703793 h 777067"/>
                <a:gd name="connsiteX1070" fmla="*/ 2490858 w 3892486"/>
                <a:gd name="connsiteY1070" fmla="*/ 699697 h 777067"/>
                <a:gd name="connsiteX1071" fmla="*/ 2495335 w 3892486"/>
                <a:gd name="connsiteY1071" fmla="*/ 700745 h 777067"/>
                <a:gd name="connsiteX1072" fmla="*/ 2499526 w 3892486"/>
                <a:gd name="connsiteY1072" fmla="*/ 702840 h 777067"/>
                <a:gd name="connsiteX1073" fmla="*/ 2503526 w 3892486"/>
                <a:gd name="connsiteY1073" fmla="*/ 699887 h 777067"/>
                <a:gd name="connsiteX1074" fmla="*/ 2504764 w 3892486"/>
                <a:gd name="connsiteY1074" fmla="*/ 694839 h 777067"/>
                <a:gd name="connsiteX1075" fmla="*/ 2505717 w 3892486"/>
                <a:gd name="connsiteY1075" fmla="*/ 691410 h 777067"/>
                <a:gd name="connsiteX1076" fmla="*/ 2510384 w 3892486"/>
                <a:gd name="connsiteY1076" fmla="*/ 686933 h 777067"/>
                <a:gd name="connsiteX1077" fmla="*/ 2514099 w 3892486"/>
                <a:gd name="connsiteY1077" fmla="*/ 690172 h 777067"/>
                <a:gd name="connsiteX1078" fmla="*/ 2514099 w 3892486"/>
                <a:gd name="connsiteY1078" fmla="*/ 695411 h 777067"/>
                <a:gd name="connsiteX1079" fmla="*/ 2512670 w 3892486"/>
                <a:gd name="connsiteY1079" fmla="*/ 700459 h 777067"/>
                <a:gd name="connsiteX1080" fmla="*/ 2512670 w 3892486"/>
                <a:gd name="connsiteY1080" fmla="*/ 702173 h 777067"/>
                <a:gd name="connsiteX1081" fmla="*/ 2514670 w 3892486"/>
                <a:gd name="connsiteY1081" fmla="*/ 706079 h 777067"/>
                <a:gd name="connsiteX1082" fmla="*/ 2522957 w 3892486"/>
                <a:gd name="connsiteY1082" fmla="*/ 700935 h 777067"/>
                <a:gd name="connsiteX1083" fmla="*/ 2524862 w 3892486"/>
                <a:gd name="connsiteY1083" fmla="*/ 689410 h 777067"/>
                <a:gd name="connsiteX1084" fmla="*/ 2524862 w 3892486"/>
                <a:gd name="connsiteY1084" fmla="*/ 683600 h 777067"/>
                <a:gd name="connsiteX1085" fmla="*/ 2529053 w 3892486"/>
                <a:gd name="connsiteY1085" fmla="*/ 676837 h 777067"/>
                <a:gd name="connsiteX1086" fmla="*/ 2533625 w 3892486"/>
                <a:gd name="connsiteY1086" fmla="*/ 684933 h 777067"/>
                <a:gd name="connsiteX1087" fmla="*/ 2531625 w 3892486"/>
                <a:gd name="connsiteY1087" fmla="*/ 694458 h 777067"/>
                <a:gd name="connsiteX1088" fmla="*/ 2533625 w 3892486"/>
                <a:gd name="connsiteY1088" fmla="*/ 702840 h 777067"/>
                <a:gd name="connsiteX1089" fmla="*/ 2539531 w 3892486"/>
                <a:gd name="connsiteY1089" fmla="*/ 698744 h 777067"/>
                <a:gd name="connsiteX1090" fmla="*/ 2541245 w 3892486"/>
                <a:gd name="connsiteY1090" fmla="*/ 691124 h 777067"/>
                <a:gd name="connsiteX1091" fmla="*/ 2547532 w 3892486"/>
                <a:gd name="connsiteY1091" fmla="*/ 687695 h 777067"/>
                <a:gd name="connsiteX1092" fmla="*/ 2548008 w 3892486"/>
                <a:gd name="connsiteY1092" fmla="*/ 696744 h 777067"/>
                <a:gd name="connsiteX1093" fmla="*/ 2542769 w 3892486"/>
                <a:gd name="connsiteY1093" fmla="*/ 707126 h 777067"/>
                <a:gd name="connsiteX1094" fmla="*/ 2540864 w 3892486"/>
                <a:gd name="connsiteY1094" fmla="*/ 712937 h 777067"/>
                <a:gd name="connsiteX1095" fmla="*/ 2544103 w 3892486"/>
                <a:gd name="connsiteY1095" fmla="*/ 717604 h 777067"/>
                <a:gd name="connsiteX1096" fmla="*/ 2550103 w 3892486"/>
                <a:gd name="connsiteY1096" fmla="*/ 714080 h 777067"/>
                <a:gd name="connsiteX1097" fmla="*/ 2554294 w 3892486"/>
                <a:gd name="connsiteY1097" fmla="*/ 704555 h 777067"/>
                <a:gd name="connsiteX1098" fmla="*/ 2560867 w 3892486"/>
                <a:gd name="connsiteY1098" fmla="*/ 695030 h 777067"/>
                <a:gd name="connsiteX1099" fmla="*/ 2565820 w 3892486"/>
                <a:gd name="connsiteY1099" fmla="*/ 700649 h 777067"/>
                <a:gd name="connsiteX1100" fmla="*/ 2562200 w 3892486"/>
                <a:gd name="connsiteY1100" fmla="*/ 707888 h 777067"/>
                <a:gd name="connsiteX1101" fmla="*/ 2557057 w 3892486"/>
                <a:gd name="connsiteY1101" fmla="*/ 718271 h 777067"/>
                <a:gd name="connsiteX1102" fmla="*/ 2565248 w 3892486"/>
                <a:gd name="connsiteY1102" fmla="*/ 721509 h 777067"/>
                <a:gd name="connsiteX1103" fmla="*/ 2565915 w 3892486"/>
                <a:gd name="connsiteY1103" fmla="*/ 724271 h 777067"/>
                <a:gd name="connsiteX1104" fmla="*/ 2569916 w 3892486"/>
                <a:gd name="connsiteY1104" fmla="*/ 715604 h 777067"/>
                <a:gd name="connsiteX1105" fmla="*/ 2574011 w 3892486"/>
                <a:gd name="connsiteY1105" fmla="*/ 712841 h 777067"/>
                <a:gd name="connsiteX1106" fmla="*/ 2570296 w 3892486"/>
                <a:gd name="connsiteY1106" fmla="*/ 728748 h 777067"/>
                <a:gd name="connsiteX1107" fmla="*/ 2566486 w 3892486"/>
                <a:gd name="connsiteY1107" fmla="*/ 733606 h 777067"/>
                <a:gd name="connsiteX1108" fmla="*/ 2568487 w 3892486"/>
                <a:gd name="connsiteY1108" fmla="*/ 738654 h 777067"/>
                <a:gd name="connsiteX1109" fmla="*/ 2570773 w 3892486"/>
                <a:gd name="connsiteY1109" fmla="*/ 738654 h 777067"/>
                <a:gd name="connsiteX1110" fmla="*/ 2580298 w 3892486"/>
                <a:gd name="connsiteY1110" fmla="*/ 729129 h 777067"/>
                <a:gd name="connsiteX1111" fmla="*/ 2584965 w 3892486"/>
                <a:gd name="connsiteY1111" fmla="*/ 719604 h 777067"/>
                <a:gd name="connsiteX1112" fmla="*/ 2577535 w 3892486"/>
                <a:gd name="connsiteY1112" fmla="*/ 742940 h 777067"/>
                <a:gd name="connsiteX1113" fmla="*/ 2571725 w 3892486"/>
                <a:gd name="connsiteY1113" fmla="*/ 748274 h 777067"/>
                <a:gd name="connsiteX1114" fmla="*/ 2571725 w 3892486"/>
                <a:gd name="connsiteY1114" fmla="*/ 755609 h 777067"/>
                <a:gd name="connsiteX1115" fmla="*/ 2577821 w 3892486"/>
                <a:gd name="connsiteY1115" fmla="*/ 757418 h 777067"/>
                <a:gd name="connsiteX1116" fmla="*/ 2592299 w 3892486"/>
                <a:gd name="connsiteY1116" fmla="*/ 747893 h 777067"/>
                <a:gd name="connsiteX1117" fmla="*/ 2596395 w 3892486"/>
                <a:gd name="connsiteY1117" fmla="*/ 730748 h 777067"/>
                <a:gd name="connsiteX1118" fmla="*/ 2600110 w 3892486"/>
                <a:gd name="connsiteY1118" fmla="*/ 725795 h 777067"/>
                <a:gd name="connsiteX1119" fmla="*/ 2605729 w 3892486"/>
                <a:gd name="connsiteY1119" fmla="*/ 730748 h 777067"/>
                <a:gd name="connsiteX1120" fmla="*/ 2603634 w 3892486"/>
                <a:gd name="connsiteY1120" fmla="*/ 738940 h 777067"/>
                <a:gd name="connsiteX1121" fmla="*/ 2604586 w 3892486"/>
                <a:gd name="connsiteY1121" fmla="*/ 746941 h 777067"/>
                <a:gd name="connsiteX1122" fmla="*/ 2614111 w 3892486"/>
                <a:gd name="connsiteY1122" fmla="*/ 746084 h 777067"/>
                <a:gd name="connsiteX1123" fmla="*/ 2618207 w 3892486"/>
                <a:gd name="connsiteY1123" fmla="*/ 736559 h 777067"/>
                <a:gd name="connsiteX1124" fmla="*/ 2619541 w 3892486"/>
                <a:gd name="connsiteY1124" fmla="*/ 731129 h 777067"/>
                <a:gd name="connsiteX1125" fmla="*/ 2620779 w 3892486"/>
                <a:gd name="connsiteY1125" fmla="*/ 751799 h 777067"/>
                <a:gd name="connsiteX1126" fmla="*/ 2619160 w 3892486"/>
                <a:gd name="connsiteY1126" fmla="*/ 757228 h 777067"/>
                <a:gd name="connsiteX1127" fmla="*/ 2621541 w 3892486"/>
                <a:gd name="connsiteY1127" fmla="*/ 762086 h 777067"/>
                <a:gd name="connsiteX1128" fmla="*/ 2624399 w 3892486"/>
                <a:gd name="connsiteY1128" fmla="*/ 762086 h 777067"/>
                <a:gd name="connsiteX1129" fmla="*/ 2632876 w 3892486"/>
                <a:gd name="connsiteY1129" fmla="*/ 751894 h 777067"/>
                <a:gd name="connsiteX1130" fmla="*/ 2632876 w 3892486"/>
                <a:gd name="connsiteY1130" fmla="*/ 737797 h 777067"/>
                <a:gd name="connsiteX1131" fmla="*/ 2635828 w 3892486"/>
                <a:gd name="connsiteY1131" fmla="*/ 733796 h 777067"/>
                <a:gd name="connsiteX1132" fmla="*/ 2637448 w 3892486"/>
                <a:gd name="connsiteY1132" fmla="*/ 735320 h 777067"/>
                <a:gd name="connsiteX1133" fmla="*/ 2640115 w 3892486"/>
                <a:gd name="connsiteY1133" fmla="*/ 756085 h 777067"/>
                <a:gd name="connsiteX1134" fmla="*/ 2648878 w 3892486"/>
                <a:gd name="connsiteY1134" fmla="*/ 765610 h 777067"/>
                <a:gd name="connsiteX1135" fmla="*/ 2656688 w 3892486"/>
                <a:gd name="connsiteY1135" fmla="*/ 765610 h 777067"/>
                <a:gd name="connsiteX1136" fmla="*/ 2656212 w 3892486"/>
                <a:gd name="connsiteY1136" fmla="*/ 762181 h 777067"/>
                <a:gd name="connsiteX1137" fmla="*/ 2648497 w 3892486"/>
                <a:gd name="connsiteY1137" fmla="*/ 748084 h 777067"/>
                <a:gd name="connsiteX1138" fmla="*/ 2646782 w 3892486"/>
                <a:gd name="connsiteY1138" fmla="*/ 732653 h 777067"/>
                <a:gd name="connsiteX1139" fmla="*/ 2652592 w 3892486"/>
                <a:gd name="connsiteY1139" fmla="*/ 735987 h 777067"/>
                <a:gd name="connsiteX1140" fmla="*/ 2654402 w 3892486"/>
                <a:gd name="connsiteY1140" fmla="*/ 743417 h 777067"/>
                <a:gd name="connsiteX1141" fmla="*/ 2655736 w 3892486"/>
                <a:gd name="connsiteY1141" fmla="*/ 744655 h 777067"/>
                <a:gd name="connsiteX1142" fmla="*/ 2659831 w 3892486"/>
                <a:gd name="connsiteY1142" fmla="*/ 740178 h 777067"/>
                <a:gd name="connsiteX1143" fmla="*/ 2662879 w 3892486"/>
                <a:gd name="connsiteY1143" fmla="*/ 734272 h 777067"/>
                <a:gd name="connsiteX1144" fmla="*/ 2665642 w 3892486"/>
                <a:gd name="connsiteY1144" fmla="*/ 751703 h 777067"/>
                <a:gd name="connsiteX1145" fmla="*/ 2679643 w 3892486"/>
                <a:gd name="connsiteY1145" fmla="*/ 773325 h 777067"/>
                <a:gd name="connsiteX1146" fmla="*/ 2683453 w 3892486"/>
                <a:gd name="connsiteY1146" fmla="*/ 774563 h 777067"/>
                <a:gd name="connsiteX1147" fmla="*/ 2688787 w 3892486"/>
                <a:gd name="connsiteY1147" fmla="*/ 768277 h 777067"/>
                <a:gd name="connsiteX1148" fmla="*/ 2686406 w 3892486"/>
                <a:gd name="connsiteY1148" fmla="*/ 759609 h 777067"/>
                <a:gd name="connsiteX1149" fmla="*/ 2683930 w 3892486"/>
                <a:gd name="connsiteY1149" fmla="*/ 747227 h 777067"/>
                <a:gd name="connsiteX1150" fmla="*/ 2689073 w 3892486"/>
                <a:gd name="connsiteY1150" fmla="*/ 737702 h 777067"/>
                <a:gd name="connsiteX1151" fmla="*/ 2696979 w 3892486"/>
                <a:gd name="connsiteY1151" fmla="*/ 744369 h 777067"/>
                <a:gd name="connsiteX1152" fmla="*/ 2699932 w 3892486"/>
                <a:gd name="connsiteY1152" fmla="*/ 755132 h 777067"/>
                <a:gd name="connsiteX1153" fmla="*/ 2709457 w 3892486"/>
                <a:gd name="connsiteY1153" fmla="*/ 756656 h 777067"/>
                <a:gd name="connsiteX1154" fmla="*/ 2709933 w 3892486"/>
                <a:gd name="connsiteY1154" fmla="*/ 752465 h 777067"/>
                <a:gd name="connsiteX1155" fmla="*/ 2706218 w 3892486"/>
                <a:gd name="connsiteY1155" fmla="*/ 743607 h 777067"/>
                <a:gd name="connsiteX1156" fmla="*/ 2706218 w 3892486"/>
                <a:gd name="connsiteY1156" fmla="*/ 734082 h 777067"/>
                <a:gd name="connsiteX1157" fmla="*/ 2712505 w 3892486"/>
                <a:gd name="connsiteY1157" fmla="*/ 732368 h 777067"/>
                <a:gd name="connsiteX1158" fmla="*/ 2716219 w 3892486"/>
                <a:gd name="connsiteY1158" fmla="*/ 739226 h 777067"/>
                <a:gd name="connsiteX1159" fmla="*/ 2719077 w 3892486"/>
                <a:gd name="connsiteY1159" fmla="*/ 758276 h 777067"/>
                <a:gd name="connsiteX1160" fmla="*/ 2721363 w 3892486"/>
                <a:gd name="connsiteY1160" fmla="*/ 767801 h 777067"/>
                <a:gd name="connsiteX1161" fmla="*/ 2727650 w 3892486"/>
                <a:gd name="connsiteY1161" fmla="*/ 774754 h 777067"/>
                <a:gd name="connsiteX1162" fmla="*/ 2733460 w 3892486"/>
                <a:gd name="connsiteY1162" fmla="*/ 774754 h 777067"/>
                <a:gd name="connsiteX1163" fmla="*/ 2736698 w 3892486"/>
                <a:gd name="connsiteY1163" fmla="*/ 770277 h 777067"/>
                <a:gd name="connsiteX1164" fmla="*/ 2734412 w 3892486"/>
                <a:gd name="connsiteY1164" fmla="*/ 765705 h 777067"/>
                <a:gd name="connsiteX1165" fmla="*/ 2727840 w 3892486"/>
                <a:gd name="connsiteY1165" fmla="*/ 752846 h 777067"/>
                <a:gd name="connsiteX1166" fmla="*/ 2730031 w 3892486"/>
                <a:gd name="connsiteY1166" fmla="*/ 747608 h 777067"/>
                <a:gd name="connsiteX1167" fmla="*/ 2733745 w 3892486"/>
                <a:gd name="connsiteY1167" fmla="*/ 748370 h 777067"/>
                <a:gd name="connsiteX1168" fmla="*/ 2738032 w 3892486"/>
                <a:gd name="connsiteY1168" fmla="*/ 756371 h 777067"/>
                <a:gd name="connsiteX1169" fmla="*/ 2741270 w 3892486"/>
                <a:gd name="connsiteY1169" fmla="*/ 765038 h 777067"/>
                <a:gd name="connsiteX1170" fmla="*/ 2749652 w 3892486"/>
                <a:gd name="connsiteY1170" fmla="*/ 767038 h 777067"/>
                <a:gd name="connsiteX1171" fmla="*/ 2751557 w 3892486"/>
                <a:gd name="connsiteY1171" fmla="*/ 760466 h 777067"/>
                <a:gd name="connsiteX1172" fmla="*/ 2748033 w 3892486"/>
                <a:gd name="connsiteY1172" fmla="*/ 754180 h 777067"/>
                <a:gd name="connsiteX1173" fmla="*/ 2738508 w 3892486"/>
                <a:gd name="connsiteY1173" fmla="*/ 733130 h 777067"/>
                <a:gd name="connsiteX1174" fmla="*/ 2740318 w 3892486"/>
                <a:gd name="connsiteY1174" fmla="*/ 726462 h 777067"/>
                <a:gd name="connsiteX1175" fmla="*/ 2744699 w 3892486"/>
                <a:gd name="connsiteY1175" fmla="*/ 727891 h 777067"/>
                <a:gd name="connsiteX1176" fmla="*/ 2746700 w 3892486"/>
                <a:gd name="connsiteY1176" fmla="*/ 732272 h 777067"/>
                <a:gd name="connsiteX1177" fmla="*/ 2749557 w 3892486"/>
                <a:gd name="connsiteY1177" fmla="*/ 740083 h 777067"/>
                <a:gd name="connsiteX1178" fmla="*/ 2755177 w 3892486"/>
                <a:gd name="connsiteY1178" fmla="*/ 747608 h 777067"/>
                <a:gd name="connsiteX1179" fmla="*/ 2763206 w 3892486"/>
                <a:gd name="connsiteY1179" fmla="*/ 745864 h 777067"/>
                <a:gd name="connsiteX1180" fmla="*/ 2763463 w 3892486"/>
                <a:gd name="connsiteY1180" fmla="*/ 745417 h 777067"/>
                <a:gd name="connsiteX1181" fmla="*/ 2760987 w 3892486"/>
                <a:gd name="connsiteY1181" fmla="*/ 737606 h 777067"/>
                <a:gd name="connsiteX1182" fmla="*/ 2758225 w 3892486"/>
                <a:gd name="connsiteY1182" fmla="*/ 730939 h 777067"/>
                <a:gd name="connsiteX1183" fmla="*/ 2758225 w 3892486"/>
                <a:gd name="connsiteY1183" fmla="*/ 727319 h 777067"/>
                <a:gd name="connsiteX1184" fmla="*/ 2759558 w 3892486"/>
                <a:gd name="connsiteY1184" fmla="*/ 725795 h 777067"/>
                <a:gd name="connsiteX1185" fmla="*/ 2769083 w 3892486"/>
                <a:gd name="connsiteY1185" fmla="*/ 728653 h 777067"/>
                <a:gd name="connsiteX1186" fmla="*/ 2771274 w 3892486"/>
                <a:gd name="connsiteY1186" fmla="*/ 738845 h 777067"/>
                <a:gd name="connsiteX1187" fmla="*/ 2772703 w 3892486"/>
                <a:gd name="connsiteY1187" fmla="*/ 749322 h 777067"/>
                <a:gd name="connsiteX1188" fmla="*/ 2774512 w 3892486"/>
                <a:gd name="connsiteY1188" fmla="*/ 751608 h 777067"/>
                <a:gd name="connsiteX1189" fmla="*/ 2780037 w 3892486"/>
                <a:gd name="connsiteY1189" fmla="*/ 751132 h 777067"/>
                <a:gd name="connsiteX1190" fmla="*/ 2783275 w 3892486"/>
                <a:gd name="connsiteY1190" fmla="*/ 748846 h 777067"/>
                <a:gd name="connsiteX1191" fmla="*/ 2783275 w 3892486"/>
                <a:gd name="connsiteY1191" fmla="*/ 736273 h 777067"/>
                <a:gd name="connsiteX1192" fmla="*/ 2776513 w 3892486"/>
                <a:gd name="connsiteY1192" fmla="*/ 724652 h 777067"/>
                <a:gd name="connsiteX1193" fmla="*/ 2777465 w 3892486"/>
                <a:gd name="connsiteY1193" fmla="*/ 717985 h 777067"/>
                <a:gd name="connsiteX1194" fmla="*/ 2783942 w 3892486"/>
                <a:gd name="connsiteY1194" fmla="*/ 718652 h 777067"/>
                <a:gd name="connsiteX1195" fmla="*/ 2786895 w 3892486"/>
                <a:gd name="connsiteY1195" fmla="*/ 724843 h 777067"/>
                <a:gd name="connsiteX1196" fmla="*/ 2788228 w 3892486"/>
                <a:gd name="connsiteY1196" fmla="*/ 729415 h 777067"/>
                <a:gd name="connsiteX1197" fmla="*/ 2791753 w 3892486"/>
                <a:gd name="connsiteY1197" fmla="*/ 732368 h 777067"/>
                <a:gd name="connsiteX1198" fmla="*/ 2797468 w 3892486"/>
                <a:gd name="connsiteY1198" fmla="*/ 726653 h 777067"/>
                <a:gd name="connsiteX1199" fmla="*/ 2796039 w 3892486"/>
                <a:gd name="connsiteY1199" fmla="*/ 717794 h 777067"/>
                <a:gd name="connsiteX1200" fmla="*/ 2799754 w 3892486"/>
                <a:gd name="connsiteY1200" fmla="*/ 715508 h 777067"/>
                <a:gd name="connsiteX1201" fmla="*/ 2804516 w 3892486"/>
                <a:gd name="connsiteY1201" fmla="*/ 717413 h 777067"/>
                <a:gd name="connsiteX1202" fmla="*/ 2806326 w 3892486"/>
                <a:gd name="connsiteY1202" fmla="*/ 721604 h 777067"/>
                <a:gd name="connsiteX1203" fmla="*/ 2810517 w 3892486"/>
                <a:gd name="connsiteY1203" fmla="*/ 732368 h 777067"/>
                <a:gd name="connsiteX1204" fmla="*/ 2820042 w 3892486"/>
                <a:gd name="connsiteY1204" fmla="*/ 738559 h 777067"/>
                <a:gd name="connsiteX1205" fmla="*/ 2825757 w 3892486"/>
                <a:gd name="connsiteY1205" fmla="*/ 735987 h 777067"/>
                <a:gd name="connsiteX1206" fmla="*/ 2826328 w 3892486"/>
                <a:gd name="connsiteY1206" fmla="*/ 733225 h 777067"/>
                <a:gd name="connsiteX1207" fmla="*/ 2820518 w 3892486"/>
                <a:gd name="connsiteY1207" fmla="*/ 719318 h 777067"/>
                <a:gd name="connsiteX1208" fmla="*/ 2816803 w 3892486"/>
                <a:gd name="connsiteY1208" fmla="*/ 712460 h 777067"/>
                <a:gd name="connsiteX1209" fmla="*/ 2818423 w 3892486"/>
                <a:gd name="connsiteY1209" fmla="*/ 708364 h 777067"/>
                <a:gd name="connsiteX1210" fmla="*/ 2822804 w 3892486"/>
                <a:gd name="connsiteY1210" fmla="*/ 709412 h 777067"/>
                <a:gd name="connsiteX1211" fmla="*/ 2827091 w 3892486"/>
                <a:gd name="connsiteY1211" fmla="*/ 711508 h 777067"/>
                <a:gd name="connsiteX1212" fmla="*/ 2831091 w 3892486"/>
                <a:gd name="connsiteY1212" fmla="*/ 708555 h 777067"/>
                <a:gd name="connsiteX1213" fmla="*/ 2832234 w 3892486"/>
                <a:gd name="connsiteY1213" fmla="*/ 703507 h 777067"/>
                <a:gd name="connsiteX1214" fmla="*/ 2833186 w 3892486"/>
                <a:gd name="connsiteY1214" fmla="*/ 700078 h 777067"/>
                <a:gd name="connsiteX1215" fmla="*/ 2837854 w 3892486"/>
                <a:gd name="connsiteY1215" fmla="*/ 695601 h 777067"/>
                <a:gd name="connsiteX1216" fmla="*/ 2841664 w 3892486"/>
                <a:gd name="connsiteY1216" fmla="*/ 698839 h 777067"/>
                <a:gd name="connsiteX1217" fmla="*/ 2841187 w 3892486"/>
                <a:gd name="connsiteY1217" fmla="*/ 704078 h 777067"/>
                <a:gd name="connsiteX1218" fmla="*/ 2839759 w 3892486"/>
                <a:gd name="connsiteY1218" fmla="*/ 709127 h 777067"/>
                <a:gd name="connsiteX1219" fmla="*/ 2839759 w 3892486"/>
                <a:gd name="connsiteY1219" fmla="*/ 710841 h 777067"/>
                <a:gd name="connsiteX1220" fmla="*/ 2841854 w 3892486"/>
                <a:gd name="connsiteY1220" fmla="*/ 714746 h 777067"/>
                <a:gd name="connsiteX1221" fmla="*/ 2850046 w 3892486"/>
                <a:gd name="connsiteY1221" fmla="*/ 709603 h 777067"/>
                <a:gd name="connsiteX1222" fmla="*/ 2852046 w 3892486"/>
                <a:gd name="connsiteY1222" fmla="*/ 698078 h 777067"/>
                <a:gd name="connsiteX1223" fmla="*/ 2852046 w 3892486"/>
                <a:gd name="connsiteY1223" fmla="*/ 692267 h 777067"/>
                <a:gd name="connsiteX1224" fmla="*/ 2856237 w 3892486"/>
                <a:gd name="connsiteY1224" fmla="*/ 685505 h 777067"/>
                <a:gd name="connsiteX1225" fmla="*/ 2860714 w 3892486"/>
                <a:gd name="connsiteY1225" fmla="*/ 693601 h 777067"/>
                <a:gd name="connsiteX1226" fmla="*/ 2858713 w 3892486"/>
                <a:gd name="connsiteY1226" fmla="*/ 703126 h 777067"/>
                <a:gd name="connsiteX1227" fmla="*/ 2860809 w 3892486"/>
                <a:gd name="connsiteY1227" fmla="*/ 711508 h 777067"/>
                <a:gd name="connsiteX1228" fmla="*/ 2866714 w 3892486"/>
                <a:gd name="connsiteY1228" fmla="*/ 707412 h 777067"/>
                <a:gd name="connsiteX1229" fmla="*/ 2868429 w 3892486"/>
                <a:gd name="connsiteY1229" fmla="*/ 699792 h 777067"/>
                <a:gd name="connsiteX1230" fmla="*/ 2874716 w 3892486"/>
                <a:gd name="connsiteY1230" fmla="*/ 696363 h 777067"/>
                <a:gd name="connsiteX1231" fmla="*/ 2875192 w 3892486"/>
                <a:gd name="connsiteY1231" fmla="*/ 705412 h 777067"/>
                <a:gd name="connsiteX1232" fmla="*/ 2869858 w 3892486"/>
                <a:gd name="connsiteY1232" fmla="*/ 715794 h 777067"/>
                <a:gd name="connsiteX1233" fmla="*/ 2867953 w 3892486"/>
                <a:gd name="connsiteY1233" fmla="*/ 721604 h 777067"/>
                <a:gd name="connsiteX1234" fmla="*/ 2871286 w 3892486"/>
                <a:gd name="connsiteY1234" fmla="*/ 726271 h 777067"/>
                <a:gd name="connsiteX1235" fmla="*/ 2877287 w 3892486"/>
                <a:gd name="connsiteY1235" fmla="*/ 722747 h 777067"/>
                <a:gd name="connsiteX1236" fmla="*/ 2881478 w 3892486"/>
                <a:gd name="connsiteY1236" fmla="*/ 713222 h 777067"/>
                <a:gd name="connsiteX1237" fmla="*/ 2887955 w 3892486"/>
                <a:gd name="connsiteY1237" fmla="*/ 703697 h 777067"/>
                <a:gd name="connsiteX1238" fmla="*/ 2892908 w 3892486"/>
                <a:gd name="connsiteY1238" fmla="*/ 709317 h 777067"/>
                <a:gd name="connsiteX1239" fmla="*/ 2889289 w 3892486"/>
                <a:gd name="connsiteY1239" fmla="*/ 716556 h 777067"/>
                <a:gd name="connsiteX1240" fmla="*/ 2884145 w 3892486"/>
                <a:gd name="connsiteY1240" fmla="*/ 726938 h 777067"/>
                <a:gd name="connsiteX1241" fmla="*/ 2892432 w 3892486"/>
                <a:gd name="connsiteY1241" fmla="*/ 730177 h 777067"/>
                <a:gd name="connsiteX1242" fmla="*/ 2899290 w 3892486"/>
                <a:gd name="connsiteY1242" fmla="*/ 724271 h 777067"/>
                <a:gd name="connsiteX1243" fmla="*/ 2903386 w 3892486"/>
                <a:gd name="connsiteY1243" fmla="*/ 715604 h 777067"/>
                <a:gd name="connsiteX1244" fmla="*/ 2907386 w 3892486"/>
                <a:gd name="connsiteY1244" fmla="*/ 712841 h 777067"/>
                <a:gd name="connsiteX1245" fmla="*/ 2903767 w 3892486"/>
                <a:gd name="connsiteY1245" fmla="*/ 728748 h 777067"/>
                <a:gd name="connsiteX1246" fmla="*/ 2899861 w 3892486"/>
                <a:gd name="connsiteY1246" fmla="*/ 733606 h 777067"/>
                <a:gd name="connsiteX1247" fmla="*/ 2901957 w 3892486"/>
                <a:gd name="connsiteY1247" fmla="*/ 738654 h 777067"/>
                <a:gd name="connsiteX1248" fmla="*/ 2904148 w 3892486"/>
                <a:gd name="connsiteY1248" fmla="*/ 738654 h 777067"/>
                <a:gd name="connsiteX1249" fmla="*/ 2913673 w 3892486"/>
                <a:gd name="connsiteY1249" fmla="*/ 729129 h 777067"/>
                <a:gd name="connsiteX1250" fmla="*/ 2918340 w 3892486"/>
                <a:gd name="connsiteY1250" fmla="*/ 719604 h 777067"/>
                <a:gd name="connsiteX1251" fmla="*/ 2911006 w 3892486"/>
                <a:gd name="connsiteY1251" fmla="*/ 742940 h 777067"/>
                <a:gd name="connsiteX1252" fmla="*/ 2905100 w 3892486"/>
                <a:gd name="connsiteY1252" fmla="*/ 748274 h 777067"/>
                <a:gd name="connsiteX1253" fmla="*/ 2905100 w 3892486"/>
                <a:gd name="connsiteY1253" fmla="*/ 755609 h 777067"/>
                <a:gd name="connsiteX1254" fmla="*/ 2911196 w 3892486"/>
                <a:gd name="connsiteY1254" fmla="*/ 757418 h 777067"/>
                <a:gd name="connsiteX1255" fmla="*/ 2925674 w 3892486"/>
                <a:gd name="connsiteY1255" fmla="*/ 747893 h 777067"/>
                <a:gd name="connsiteX1256" fmla="*/ 2929770 w 3892486"/>
                <a:gd name="connsiteY1256" fmla="*/ 730748 h 777067"/>
                <a:gd name="connsiteX1257" fmla="*/ 2933485 w 3892486"/>
                <a:gd name="connsiteY1257" fmla="*/ 725795 h 777067"/>
                <a:gd name="connsiteX1258" fmla="*/ 2939009 w 3892486"/>
                <a:gd name="connsiteY1258" fmla="*/ 730748 h 777067"/>
                <a:gd name="connsiteX1259" fmla="*/ 2937009 w 3892486"/>
                <a:gd name="connsiteY1259" fmla="*/ 738940 h 777067"/>
                <a:gd name="connsiteX1260" fmla="*/ 2937866 w 3892486"/>
                <a:gd name="connsiteY1260" fmla="*/ 746941 h 777067"/>
                <a:gd name="connsiteX1261" fmla="*/ 2947391 w 3892486"/>
                <a:gd name="connsiteY1261" fmla="*/ 746084 h 777067"/>
                <a:gd name="connsiteX1262" fmla="*/ 2951487 w 3892486"/>
                <a:gd name="connsiteY1262" fmla="*/ 736559 h 777067"/>
                <a:gd name="connsiteX1263" fmla="*/ 2952725 w 3892486"/>
                <a:gd name="connsiteY1263" fmla="*/ 731129 h 777067"/>
                <a:gd name="connsiteX1264" fmla="*/ 2954059 w 3892486"/>
                <a:gd name="connsiteY1264" fmla="*/ 751799 h 777067"/>
                <a:gd name="connsiteX1265" fmla="*/ 2952439 w 3892486"/>
                <a:gd name="connsiteY1265" fmla="*/ 757228 h 777067"/>
                <a:gd name="connsiteX1266" fmla="*/ 2954821 w 3892486"/>
                <a:gd name="connsiteY1266" fmla="*/ 762086 h 777067"/>
                <a:gd name="connsiteX1267" fmla="*/ 2957583 w 3892486"/>
                <a:gd name="connsiteY1267" fmla="*/ 762086 h 777067"/>
                <a:gd name="connsiteX1268" fmla="*/ 2966155 w 3892486"/>
                <a:gd name="connsiteY1268" fmla="*/ 751894 h 777067"/>
                <a:gd name="connsiteX1269" fmla="*/ 2965584 w 3892486"/>
                <a:gd name="connsiteY1269" fmla="*/ 737797 h 777067"/>
                <a:gd name="connsiteX1270" fmla="*/ 2968537 w 3892486"/>
                <a:gd name="connsiteY1270" fmla="*/ 733796 h 777067"/>
                <a:gd name="connsiteX1271" fmla="*/ 2970251 w 3892486"/>
                <a:gd name="connsiteY1271" fmla="*/ 735320 h 777067"/>
                <a:gd name="connsiteX1272" fmla="*/ 2972823 w 3892486"/>
                <a:gd name="connsiteY1272" fmla="*/ 756085 h 777067"/>
                <a:gd name="connsiteX1273" fmla="*/ 2981681 w 3892486"/>
                <a:gd name="connsiteY1273" fmla="*/ 765610 h 777067"/>
                <a:gd name="connsiteX1274" fmla="*/ 2989396 w 3892486"/>
                <a:gd name="connsiteY1274" fmla="*/ 765610 h 777067"/>
                <a:gd name="connsiteX1275" fmla="*/ 2989396 w 3892486"/>
                <a:gd name="connsiteY1275" fmla="*/ 762181 h 777067"/>
                <a:gd name="connsiteX1276" fmla="*/ 2981586 w 3892486"/>
                <a:gd name="connsiteY1276" fmla="*/ 748084 h 777067"/>
                <a:gd name="connsiteX1277" fmla="*/ 2979871 w 3892486"/>
                <a:gd name="connsiteY1277" fmla="*/ 732653 h 777067"/>
                <a:gd name="connsiteX1278" fmla="*/ 2985682 w 3892486"/>
                <a:gd name="connsiteY1278" fmla="*/ 735987 h 777067"/>
                <a:gd name="connsiteX1279" fmla="*/ 2987587 w 3892486"/>
                <a:gd name="connsiteY1279" fmla="*/ 743417 h 777067"/>
                <a:gd name="connsiteX1280" fmla="*/ 2988825 w 3892486"/>
                <a:gd name="connsiteY1280" fmla="*/ 744655 h 777067"/>
                <a:gd name="connsiteX1281" fmla="*/ 2993016 w 3892486"/>
                <a:gd name="connsiteY1281" fmla="*/ 740178 h 777067"/>
                <a:gd name="connsiteX1282" fmla="*/ 2995969 w 3892486"/>
                <a:gd name="connsiteY1282" fmla="*/ 734272 h 777067"/>
                <a:gd name="connsiteX1283" fmla="*/ 2998731 w 3892486"/>
                <a:gd name="connsiteY1283" fmla="*/ 751703 h 777067"/>
                <a:gd name="connsiteX1284" fmla="*/ 3012828 w 3892486"/>
                <a:gd name="connsiteY1284" fmla="*/ 773325 h 777067"/>
                <a:gd name="connsiteX1285" fmla="*/ 3016543 w 3892486"/>
                <a:gd name="connsiteY1285" fmla="*/ 774563 h 777067"/>
                <a:gd name="connsiteX1286" fmla="*/ 3021972 w 3892486"/>
                <a:gd name="connsiteY1286" fmla="*/ 768277 h 777067"/>
                <a:gd name="connsiteX1287" fmla="*/ 3019591 w 3892486"/>
                <a:gd name="connsiteY1287" fmla="*/ 759609 h 777067"/>
                <a:gd name="connsiteX1288" fmla="*/ 3017019 w 3892486"/>
                <a:gd name="connsiteY1288" fmla="*/ 747227 h 777067"/>
                <a:gd name="connsiteX1289" fmla="*/ 3022258 w 3892486"/>
                <a:gd name="connsiteY1289" fmla="*/ 737702 h 777067"/>
                <a:gd name="connsiteX1290" fmla="*/ 3030163 w 3892486"/>
                <a:gd name="connsiteY1290" fmla="*/ 744369 h 777067"/>
                <a:gd name="connsiteX1291" fmla="*/ 3033021 w 3892486"/>
                <a:gd name="connsiteY1291" fmla="*/ 755132 h 777067"/>
                <a:gd name="connsiteX1292" fmla="*/ 3042546 w 3892486"/>
                <a:gd name="connsiteY1292" fmla="*/ 756656 h 777067"/>
                <a:gd name="connsiteX1293" fmla="*/ 3042546 w 3892486"/>
                <a:gd name="connsiteY1293" fmla="*/ 752465 h 777067"/>
                <a:gd name="connsiteX1294" fmla="*/ 3038831 w 3892486"/>
                <a:gd name="connsiteY1294" fmla="*/ 743607 h 777067"/>
                <a:gd name="connsiteX1295" fmla="*/ 3038831 w 3892486"/>
                <a:gd name="connsiteY1295" fmla="*/ 734082 h 777067"/>
                <a:gd name="connsiteX1296" fmla="*/ 3045118 w 3892486"/>
                <a:gd name="connsiteY1296" fmla="*/ 732368 h 777067"/>
                <a:gd name="connsiteX1297" fmla="*/ 3048928 w 3892486"/>
                <a:gd name="connsiteY1297" fmla="*/ 739226 h 777067"/>
                <a:gd name="connsiteX1298" fmla="*/ 3051785 w 3892486"/>
                <a:gd name="connsiteY1298" fmla="*/ 758276 h 777067"/>
                <a:gd name="connsiteX1299" fmla="*/ 3053976 w 3892486"/>
                <a:gd name="connsiteY1299" fmla="*/ 767801 h 777067"/>
                <a:gd name="connsiteX1300" fmla="*/ 3060358 w 3892486"/>
                <a:gd name="connsiteY1300" fmla="*/ 774754 h 777067"/>
                <a:gd name="connsiteX1301" fmla="*/ 3066168 w 3892486"/>
                <a:gd name="connsiteY1301" fmla="*/ 774754 h 777067"/>
                <a:gd name="connsiteX1302" fmla="*/ 3069311 w 3892486"/>
                <a:gd name="connsiteY1302" fmla="*/ 770277 h 777067"/>
                <a:gd name="connsiteX1303" fmla="*/ 3067120 w 3892486"/>
                <a:gd name="connsiteY1303" fmla="*/ 765705 h 777067"/>
                <a:gd name="connsiteX1304" fmla="*/ 3061215 w 3892486"/>
                <a:gd name="connsiteY1304" fmla="*/ 752846 h 777067"/>
                <a:gd name="connsiteX1305" fmla="*/ 3063406 w 3892486"/>
                <a:gd name="connsiteY1305" fmla="*/ 747608 h 777067"/>
                <a:gd name="connsiteX1306" fmla="*/ 3067025 w 3892486"/>
                <a:gd name="connsiteY1306" fmla="*/ 748370 h 777067"/>
                <a:gd name="connsiteX1307" fmla="*/ 3071407 w 3892486"/>
                <a:gd name="connsiteY1307" fmla="*/ 756371 h 777067"/>
                <a:gd name="connsiteX1308" fmla="*/ 3074645 w 3892486"/>
                <a:gd name="connsiteY1308" fmla="*/ 765038 h 777067"/>
                <a:gd name="connsiteX1309" fmla="*/ 3083027 w 3892486"/>
                <a:gd name="connsiteY1309" fmla="*/ 767038 h 777067"/>
                <a:gd name="connsiteX1310" fmla="*/ 3084837 w 3892486"/>
                <a:gd name="connsiteY1310" fmla="*/ 760466 h 777067"/>
                <a:gd name="connsiteX1311" fmla="*/ 3081408 w 3892486"/>
                <a:gd name="connsiteY1311" fmla="*/ 754180 h 777067"/>
                <a:gd name="connsiteX1312" fmla="*/ 3071883 w 3892486"/>
                <a:gd name="connsiteY1312" fmla="*/ 733130 h 777067"/>
                <a:gd name="connsiteX1313" fmla="*/ 3073788 w 3892486"/>
                <a:gd name="connsiteY1313" fmla="*/ 726462 h 777067"/>
                <a:gd name="connsiteX1314" fmla="*/ 3078169 w 3892486"/>
                <a:gd name="connsiteY1314" fmla="*/ 727891 h 777067"/>
                <a:gd name="connsiteX1315" fmla="*/ 3080170 w 3892486"/>
                <a:gd name="connsiteY1315" fmla="*/ 732272 h 777067"/>
                <a:gd name="connsiteX1316" fmla="*/ 3082932 w 3892486"/>
                <a:gd name="connsiteY1316" fmla="*/ 740083 h 777067"/>
                <a:gd name="connsiteX1317" fmla="*/ 3088647 w 3892486"/>
                <a:gd name="connsiteY1317" fmla="*/ 747608 h 777067"/>
                <a:gd name="connsiteX1318" fmla="*/ 3096676 w 3892486"/>
                <a:gd name="connsiteY1318" fmla="*/ 745864 h 777067"/>
                <a:gd name="connsiteX1319" fmla="*/ 3096934 w 3892486"/>
                <a:gd name="connsiteY1319" fmla="*/ 745417 h 777067"/>
                <a:gd name="connsiteX1320" fmla="*/ 3094362 w 3892486"/>
                <a:gd name="connsiteY1320" fmla="*/ 737606 h 777067"/>
                <a:gd name="connsiteX1321" fmla="*/ 3091600 w 3892486"/>
                <a:gd name="connsiteY1321" fmla="*/ 730939 h 777067"/>
                <a:gd name="connsiteX1322" fmla="*/ 3091600 w 3892486"/>
                <a:gd name="connsiteY1322" fmla="*/ 727319 h 777067"/>
                <a:gd name="connsiteX1323" fmla="*/ 3093028 w 3892486"/>
                <a:gd name="connsiteY1323" fmla="*/ 725795 h 777067"/>
                <a:gd name="connsiteX1324" fmla="*/ 3102553 w 3892486"/>
                <a:gd name="connsiteY1324" fmla="*/ 728653 h 777067"/>
                <a:gd name="connsiteX1325" fmla="*/ 3104649 w 3892486"/>
                <a:gd name="connsiteY1325" fmla="*/ 738845 h 777067"/>
                <a:gd name="connsiteX1326" fmla="*/ 3106173 w 3892486"/>
                <a:gd name="connsiteY1326" fmla="*/ 749322 h 777067"/>
                <a:gd name="connsiteX1327" fmla="*/ 3107983 w 3892486"/>
                <a:gd name="connsiteY1327" fmla="*/ 751608 h 777067"/>
                <a:gd name="connsiteX1328" fmla="*/ 3113412 w 3892486"/>
                <a:gd name="connsiteY1328" fmla="*/ 751132 h 777067"/>
                <a:gd name="connsiteX1329" fmla="*/ 3116746 w 3892486"/>
                <a:gd name="connsiteY1329" fmla="*/ 748846 h 777067"/>
                <a:gd name="connsiteX1330" fmla="*/ 3116746 w 3892486"/>
                <a:gd name="connsiteY1330" fmla="*/ 736273 h 777067"/>
                <a:gd name="connsiteX1331" fmla="*/ 3110078 w 3892486"/>
                <a:gd name="connsiteY1331" fmla="*/ 724652 h 777067"/>
                <a:gd name="connsiteX1332" fmla="*/ 3110935 w 3892486"/>
                <a:gd name="connsiteY1332" fmla="*/ 717985 h 777067"/>
                <a:gd name="connsiteX1333" fmla="*/ 3117412 w 3892486"/>
                <a:gd name="connsiteY1333" fmla="*/ 718652 h 777067"/>
                <a:gd name="connsiteX1334" fmla="*/ 3120460 w 3892486"/>
                <a:gd name="connsiteY1334" fmla="*/ 724843 h 777067"/>
                <a:gd name="connsiteX1335" fmla="*/ 3121699 w 3892486"/>
                <a:gd name="connsiteY1335" fmla="*/ 729415 h 777067"/>
                <a:gd name="connsiteX1336" fmla="*/ 3125318 w 3892486"/>
                <a:gd name="connsiteY1336" fmla="*/ 732368 h 777067"/>
                <a:gd name="connsiteX1337" fmla="*/ 3131033 w 3892486"/>
                <a:gd name="connsiteY1337" fmla="*/ 726653 h 777067"/>
                <a:gd name="connsiteX1338" fmla="*/ 3129604 w 3892486"/>
                <a:gd name="connsiteY1338" fmla="*/ 717794 h 777067"/>
                <a:gd name="connsiteX1339" fmla="*/ 3133224 w 3892486"/>
                <a:gd name="connsiteY1339" fmla="*/ 715508 h 777067"/>
                <a:gd name="connsiteX1340" fmla="*/ 3137986 w 3892486"/>
                <a:gd name="connsiteY1340" fmla="*/ 717413 h 777067"/>
                <a:gd name="connsiteX1341" fmla="*/ 3139796 w 3892486"/>
                <a:gd name="connsiteY1341" fmla="*/ 721604 h 777067"/>
                <a:gd name="connsiteX1342" fmla="*/ 3143987 w 3892486"/>
                <a:gd name="connsiteY1342" fmla="*/ 732368 h 777067"/>
                <a:gd name="connsiteX1343" fmla="*/ 3153512 w 3892486"/>
                <a:gd name="connsiteY1343" fmla="*/ 738559 h 777067"/>
                <a:gd name="connsiteX1344" fmla="*/ 3159322 w 3892486"/>
                <a:gd name="connsiteY1344" fmla="*/ 735987 h 777067"/>
                <a:gd name="connsiteX1345" fmla="*/ 3159322 w 3892486"/>
                <a:gd name="connsiteY1345" fmla="*/ 733225 h 777067"/>
                <a:gd name="connsiteX1346" fmla="*/ 3153512 w 3892486"/>
                <a:gd name="connsiteY1346" fmla="*/ 719318 h 777067"/>
                <a:gd name="connsiteX1347" fmla="*/ 3149893 w 3892486"/>
                <a:gd name="connsiteY1347" fmla="*/ 712460 h 777067"/>
                <a:gd name="connsiteX1348" fmla="*/ 3151417 w 3892486"/>
                <a:gd name="connsiteY1348" fmla="*/ 708364 h 777067"/>
                <a:gd name="connsiteX1349" fmla="*/ 3155893 w 3892486"/>
                <a:gd name="connsiteY1349" fmla="*/ 709412 h 777067"/>
                <a:gd name="connsiteX1350" fmla="*/ 3160084 w 3892486"/>
                <a:gd name="connsiteY1350" fmla="*/ 711508 h 777067"/>
                <a:gd name="connsiteX1351" fmla="*/ 3164180 w 3892486"/>
                <a:gd name="connsiteY1351" fmla="*/ 708555 h 777067"/>
                <a:gd name="connsiteX1352" fmla="*/ 3165323 w 3892486"/>
                <a:gd name="connsiteY1352" fmla="*/ 703507 h 777067"/>
                <a:gd name="connsiteX1353" fmla="*/ 3166276 w 3892486"/>
                <a:gd name="connsiteY1353" fmla="*/ 700078 h 777067"/>
                <a:gd name="connsiteX1354" fmla="*/ 3170943 w 3892486"/>
                <a:gd name="connsiteY1354" fmla="*/ 695601 h 777067"/>
                <a:gd name="connsiteX1355" fmla="*/ 3174753 w 3892486"/>
                <a:gd name="connsiteY1355" fmla="*/ 698839 h 777067"/>
                <a:gd name="connsiteX1356" fmla="*/ 3174753 w 3892486"/>
                <a:gd name="connsiteY1356" fmla="*/ 704078 h 777067"/>
                <a:gd name="connsiteX1357" fmla="*/ 3173324 w 3892486"/>
                <a:gd name="connsiteY1357" fmla="*/ 709127 h 777067"/>
                <a:gd name="connsiteX1358" fmla="*/ 3173324 w 3892486"/>
                <a:gd name="connsiteY1358" fmla="*/ 710841 h 777067"/>
                <a:gd name="connsiteX1359" fmla="*/ 3175420 w 3892486"/>
                <a:gd name="connsiteY1359" fmla="*/ 714746 h 777067"/>
                <a:gd name="connsiteX1360" fmla="*/ 3183611 w 3892486"/>
                <a:gd name="connsiteY1360" fmla="*/ 709603 h 777067"/>
                <a:gd name="connsiteX1361" fmla="*/ 3185516 w 3892486"/>
                <a:gd name="connsiteY1361" fmla="*/ 698078 h 777067"/>
                <a:gd name="connsiteX1362" fmla="*/ 3185516 w 3892486"/>
                <a:gd name="connsiteY1362" fmla="*/ 692267 h 777067"/>
                <a:gd name="connsiteX1363" fmla="*/ 3189707 w 3892486"/>
                <a:gd name="connsiteY1363" fmla="*/ 685505 h 777067"/>
                <a:gd name="connsiteX1364" fmla="*/ 3194279 w 3892486"/>
                <a:gd name="connsiteY1364" fmla="*/ 693601 h 777067"/>
                <a:gd name="connsiteX1365" fmla="*/ 3192279 w 3892486"/>
                <a:gd name="connsiteY1365" fmla="*/ 703126 h 777067"/>
                <a:gd name="connsiteX1366" fmla="*/ 3194279 w 3892486"/>
                <a:gd name="connsiteY1366" fmla="*/ 711508 h 777067"/>
                <a:gd name="connsiteX1367" fmla="*/ 3200185 w 3892486"/>
                <a:gd name="connsiteY1367" fmla="*/ 707412 h 777067"/>
                <a:gd name="connsiteX1368" fmla="*/ 3201994 w 3892486"/>
                <a:gd name="connsiteY1368" fmla="*/ 699792 h 777067"/>
                <a:gd name="connsiteX1369" fmla="*/ 3208186 w 3892486"/>
                <a:gd name="connsiteY1369" fmla="*/ 696363 h 777067"/>
                <a:gd name="connsiteX1370" fmla="*/ 3208757 w 3892486"/>
                <a:gd name="connsiteY1370" fmla="*/ 705412 h 777067"/>
                <a:gd name="connsiteX1371" fmla="*/ 3203423 w 3892486"/>
                <a:gd name="connsiteY1371" fmla="*/ 715794 h 777067"/>
                <a:gd name="connsiteX1372" fmla="*/ 3201518 w 3892486"/>
                <a:gd name="connsiteY1372" fmla="*/ 721604 h 777067"/>
                <a:gd name="connsiteX1373" fmla="*/ 3204757 w 3892486"/>
                <a:gd name="connsiteY1373" fmla="*/ 726271 h 777067"/>
                <a:gd name="connsiteX1374" fmla="*/ 3210758 w 3892486"/>
                <a:gd name="connsiteY1374" fmla="*/ 722747 h 777067"/>
                <a:gd name="connsiteX1375" fmla="*/ 3214949 w 3892486"/>
                <a:gd name="connsiteY1375" fmla="*/ 713222 h 777067"/>
                <a:gd name="connsiteX1376" fmla="*/ 3221521 w 3892486"/>
                <a:gd name="connsiteY1376" fmla="*/ 703697 h 777067"/>
                <a:gd name="connsiteX1377" fmla="*/ 3226474 w 3892486"/>
                <a:gd name="connsiteY1377" fmla="*/ 709317 h 777067"/>
                <a:gd name="connsiteX1378" fmla="*/ 3222854 w 3892486"/>
                <a:gd name="connsiteY1378" fmla="*/ 716556 h 777067"/>
                <a:gd name="connsiteX1379" fmla="*/ 3217711 w 3892486"/>
                <a:gd name="connsiteY1379" fmla="*/ 726938 h 777067"/>
                <a:gd name="connsiteX1380" fmla="*/ 3225902 w 3892486"/>
                <a:gd name="connsiteY1380" fmla="*/ 730177 h 777067"/>
                <a:gd name="connsiteX1381" fmla="*/ 3232665 w 3892486"/>
                <a:gd name="connsiteY1381" fmla="*/ 724271 h 777067"/>
                <a:gd name="connsiteX1382" fmla="*/ 3236761 w 3892486"/>
                <a:gd name="connsiteY1382" fmla="*/ 715604 h 777067"/>
                <a:gd name="connsiteX1383" fmla="*/ 3240761 w 3892486"/>
                <a:gd name="connsiteY1383" fmla="*/ 712841 h 777067"/>
                <a:gd name="connsiteX1384" fmla="*/ 3237142 w 3892486"/>
                <a:gd name="connsiteY1384" fmla="*/ 728748 h 777067"/>
                <a:gd name="connsiteX1385" fmla="*/ 3233236 w 3892486"/>
                <a:gd name="connsiteY1385" fmla="*/ 733606 h 777067"/>
                <a:gd name="connsiteX1386" fmla="*/ 3235332 w 3892486"/>
                <a:gd name="connsiteY1386" fmla="*/ 738654 h 777067"/>
                <a:gd name="connsiteX1387" fmla="*/ 3237523 w 3892486"/>
                <a:gd name="connsiteY1387" fmla="*/ 738654 h 777067"/>
                <a:gd name="connsiteX1388" fmla="*/ 3247048 w 3892486"/>
                <a:gd name="connsiteY1388" fmla="*/ 729129 h 777067"/>
                <a:gd name="connsiteX1389" fmla="*/ 3251715 w 3892486"/>
                <a:gd name="connsiteY1389" fmla="*/ 719604 h 777067"/>
                <a:gd name="connsiteX1390" fmla="*/ 3244381 w 3892486"/>
                <a:gd name="connsiteY1390" fmla="*/ 742940 h 777067"/>
                <a:gd name="connsiteX1391" fmla="*/ 3238475 w 3892486"/>
                <a:gd name="connsiteY1391" fmla="*/ 748274 h 777067"/>
                <a:gd name="connsiteX1392" fmla="*/ 3238475 w 3892486"/>
                <a:gd name="connsiteY1392" fmla="*/ 755609 h 777067"/>
                <a:gd name="connsiteX1393" fmla="*/ 3244571 w 3892486"/>
                <a:gd name="connsiteY1393" fmla="*/ 757418 h 777067"/>
                <a:gd name="connsiteX1394" fmla="*/ 3259144 w 3892486"/>
                <a:gd name="connsiteY1394" fmla="*/ 747893 h 777067"/>
                <a:gd name="connsiteX1395" fmla="*/ 3263240 w 3892486"/>
                <a:gd name="connsiteY1395" fmla="*/ 730748 h 777067"/>
                <a:gd name="connsiteX1396" fmla="*/ 3266955 w 3892486"/>
                <a:gd name="connsiteY1396" fmla="*/ 725795 h 777067"/>
                <a:gd name="connsiteX1397" fmla="*/ 3272479 w 3892486"/>
                <a:gd name="connsiteY1397" fmla="*/ 730748 h 777067"/>
                <a:gd name="connsiteX1398" fmla="*/ 3270384 w 3892486"/>
                <a:gd name="connsiteY1398" fmla="*/ 738940 h 777067"/>
                <a:gd name="connsiteX1399" fmla="*/ 3271336 w 3892486"/>
                <a:gd name="connsiteY1399" fmla="*/ 746941 h 777067"/>
                <a:gd name="connsiteX1400" fmla="*/ 3280861 w 3892486"/>
                <a:gd name="connsiteY1400" fmla="*/ 746084 h 777067"/>
                <a:gd name="connsiteX1401" fmla="*/ 3284957 w 3892486"/>
                <a:gd name="connsiteY1401" fmla="*/ 736559 h 777067"/>
                <a:gd name="connsiteX1402" fmla="*/ 3286291 w 3892486"/>
                <a:gd name="connsiteY1402" fmla="*/ 731129 h 777067"/>
                <a:gd name="connsiteX1403" fmla="*/ 3287624 w 3892486"/>
                <a:gd name="connsiteY1403" fmla="*/ 751799 h 777067"/>
                <a:gd name="connsiteX1404" fmla="*/ 3286005 w 3892486"/>
                <a:gd name="connsiteY1404" fmla="*/ 757228 h 777067"/>
                <a:gd name="connsiteX1405" fmla="*/ 3288386 w 3892486"/>
                <a:gd name="connsiteY1405" fmla="*/ 762086 h 777067"/>
                <a:gd name="connsiteX1406" fmla="*/ 3291149 w 3892486"/>
                <a:gd name="connsiteY1406" fmla="*/ 762086 h 777067"/>
                <a:gd name="connsiteX1407" fmla="*/ 3299626 w 3892486"/>
                <a:gd name="connsiteY1407" fmla="*/ 751894 h 777067"/>
                <a:gd name="connsiteX1408" fmla="*/ 3299150 w 3892486"/>
                <a:gd name="connsiteY1408" fmla="*/ 737797 h 777067"/>
                <a:gd name="connsiteX1409" fmla="*/ 3302102 w 3892486"/>
                <a:gd name="connsiteY1409" fmla="*/ 733796 h 777067"/>
                <a:gd name="connsiteX1410" fmla="*/ 3303721 w 3892486"/>
                <a:gd name="connsiteY1410" fmla="*/ 735320 h 777067"/>
                <a:gd name="connsiteX1411" fmla="*/ 3306388 w 3892486"/>
                <a:gd name="connsiteY1411" fmla="*/ 756085 h 777067"/>
                <a:gd name="connsiteX1412" fmla="*/ 3315151 w 3892486"/>
                <a:gd name="connsiteY1412" fmla="*/ 765610 h 777067"/>
                <a:gd name="connsiteX1413" fmla="*/ 3322962 w 3892486"/>
                <a:gd name="connsiteY1413" fmla="*/ 765610 h 777067"/>
                <a:gd name="connsiteX1414" fmla="*/ 3322486 w 3892486"/>
                <a:gd name="connsiteY1414" fmla="*/ 762181 h 777067"/>
                <a:gd name="connsiteX1415" fmla="*/ 3314770 w 3892486"/>
                <a:gd name="connsiteY1415" fmla="*/ 748084 h 777067"/>
                <a:gd name="connsiteX1416" fmla="*/ 3313056 w 3892486"/>
                <a:gd name="connsiteY1416" fmla="*/ 732653 h 777067"/>
                <a:gd name="connsiteX1417" fmla="*/ 3318866 w 3892486"/>
                <a:gd name="connsiteY1417" fmla="*/ 735987 h 777067"/>
                <a:gd name="connsiteX1418" fmla="*/ 3320676 w 3892486"/>
                <a:gd name="connsiteY1418" fmla="*/ 743417 h 777067"/>
                <a:gd name="connsiteX1419" fmla="*/ 3322009 w 3892486"/>
                <a:gd name="connsiteY1419" fmla="*/ 744655 h 777067"/>
                <a:gd name="connsiteX1420" fmla="*/ 3326200 w 3892486"/>
                <a:gd name="connsiteY1420" fmla="*/ 740178 h 777067"/>
                <a:gd name="connsiteX1421" fmla="*/ 3329153 w 3892486"/>
                <a:gd name="connsiteY1421" fmla="*/ 734272 h 777067"/>
                <a:gd name="connsiteX1422" fmla="*/ 3331916 w 3892486"/>
                <a:gd name="connsiteY1422" fmla="*/ 751703 h 777067"/>
                <a:gd name="connsiteX1423" fmla="*/ 3345917 w 3892486"/>
                <a:gd name="connsiteY1423" fmla="*/ 773325 h 777067"/>
                <a:gd name="connsiteX1424" fmla="*/ 3349727 w 3892486"/>
                <a:gd name="connsiteY1424" fmla="*/ 774563 h 777067"/>
                <a:gd name="connsiteX1425" fmla="*/ 3355061 w 3892486"/>
                <a:gd name="connsiteY1425" fmla="*/ 768277 h 777067"/>
                <a:gd name="connsiteX1426" fmla="*/ 3352680 w 3892486"/>
                <a:gd name="connsiteY1426" fmla="*/ 759609 h 777067"/>
                <a:gd name="connsiteX1427" fmla="*/ 3350203 w 3892486"/>
                <a:gd name="connsiteY1427" fmla="*/ 747227 h 777067"/>
                <a:gd name="connsiteX1428" fmla="*/ 3355442 w 3892486"/>
                <a:gd name="connsiteY1428" fmla="*/ 737702 h 777067"/>
                <a:gd name="connsiteX1429" fmla="*/ 3363348 w 3892486"/>
                <a:gd name="connsiteY1429" fmla="*/ 744369 h 777067"/>
                <a:gd name="connsiteX1430" fmla="*/ 3366205 w 3892486"/>
                <a:gd name="connsiteY1430" fmla="*/ 755132 h 777067"/>
                <a:gd name="connsiteX1431" fmla="*/ 3375730 w 3892486"/>
                <a:gd name="connsiteY1431" fmla="*/ 756656 h 777067"/>
                <a:gd name="connsiteX1432" fmla="*/ 3375730 w 3892486"/>
                <a:gd name="connsiteY1432" fmla="*/ 752465 h 777067"/>
                <a:gd name="connsiteX1433" fmla="*/ 3372016 w 3892486"/>
                <a:gd name="connsiteY1433" fmla="*/ 743607 h 777067"/>
                <a:gd name="connsiteX1434" fmla="*/ 3372016 w 3892486"/>
                <a:gd name="connsiteY1434" fmla="*/ 734082 h 777067"/>
                <a:gd name="connsiteX1435" fmla="*/ 3378302 w 3892486"/>
                <a:gd name="connsiteY1435" fmla="*/ 732368 h 777067"/>
                <a:gd name="connsiteX1436" fmla="*/ 3382017 w 3892486"/>
                <a:gd name="connsiteY1436" fmla="*/ 739226 h 777067"/>
                <a:gd name="connsiteX1437" fmla="*/ 3384970 w 3892486"/>
                <a:gd name="connsiteY1437" fmla="*/ 758276 h 777067"/>
                <a:gd name="connsiteX1438" fmla="*/ 3387160 w 3892486"/>
                <a:gd name="connsiteY1438" fmla="*/ 767801 h 777067"/>
                <a:gd name="connsiteX1439" fmla="*/ 3393447 w 3892486"/>
                <a:gd name="connsiteY1439" fmla="*/ 774754 h 777067"/>
                <a:gd name="connsiteX1440" fmla="*/ 3399257 w 3892486"/>
                <a:gd name="connsiteY1440" fmla="*/ 774754 h 777067"/>
                <a:gd name="connsiteX1441" fmla="*/ 3402496 w 3892486"/>
                <a:gd name="connsiteY1441" fmla="*/ 770277 h 777067"/>
                <a:gd name="connsiteX1442" fmla="*/ 3400305 w 3892486"/>
                <a:gd name="connsiteY1442" fmla="*/ 765705 h 777067"/>
                <a:gd name="connsiteX1443" fmla="*/ 3394590 w 3892486"/>
                <a:gd name="connsiteY1443" fmla="*/ 752846 h 777067"/>
                <a:gd name="connsiteX1444" fmla="*/ 3396685 w 3892486"/>
                <a:gd name="connsiteY1444" fmla="*/ 747608 h 777067"/>
                <a:gd name="connsiteX1445" fmla="*/ 3400400 w 3892486"/>
                <a:gd name="connsiteY1445" fmla="*/ 748370 h 777067"/>
                <a:gd name="connsiteX1446" fmla="*/ 3404782 w 3892486"/>
                <a:gd name="connsiteY1446" fmla="*/ 756371 h 777067"/>
                <a:gd name="connsiteX1447" fmla="*/ 3408020 w 3892486"/>
                <a:gd name="connsiteY1447" fmla="*/ 765038 h 777067"/>
                <a:gd name="connsiteX1448" fmla="*/ 3416307 w 3892486"/>
                <a:gd name="connsiteY1448" fmla="*/ 767038 h 777067"/>
                <a:gd name="connsiteX1449" fmla="*/ 3418212 w 3892486"/>
                <a:gd name="connsiteY1449" fmla="*/ 760466 h 777067"/>
                <a:gd name="connsiteX1450" fmla="*/ 3414688 w 3892486"/>
                <a:gd name="connsiteY1450" fmla="*/ 754180 h 777067"/>
                <a:gd name="connsiteX1451" fmla="*/ 3405163 w 3892486"/>
                <a:gd name="connsiteY1451" fmla="*/ 733130 h 777067"/>
                <a:gd name="connsiteX1452" fmla="*/ 3406972 w 3892486"/>
                <a:gd name="connsiteY1452" fmla="*/ 726462 h 777067"/>
                <a:gd name="connsiteX1453" fmla="*/ 3411449 w 3892486"/>
                <a:gd name="connsiteY1453" fmla="*/ 727891 h 777067"/>
                <a:gd name="connsiteX1454" fmla="*/ 3413354 w 3892486"/>
                <a:gd name="connsiteY1454" fmla="*/ 732272 h 777067"/>
                <a:gd name="connsiteX1455" fmla="*/ 3416212 w 3892486"/>
                <a:gd name="connsiteY1455" fmla="*/ 740083 h 777067"/>
                <a:gd name="connsiteX1456" fmla="*/ 3421831 w 3892486"/>
                <a:gd name="connsiteY1456" fmla="*/ 747608 h 777067"/>
                <a:gd name="connsiteX1457" fmla="*/ 3429861 w 3892486"/>
                <a:gd name="connsiteY1457" fmla="*/ 745864 h 777067"/>
                <a:gd name="connsiteX1458" fmla="*/ 3430118 w 3892486"/>
                <a:gd name="connsiteY1458" fmla="*/ 745417 h 777067"/>
                <a:gd name="connsiteX1459" fmla="*/ 3427642 w 3892486"/>
                <a:gd name="connsiteY1459" fmla="*/ 737606 h 777067"/>
                <a:gd name="connsiteX1460" fmla="*/ 3424879 w 3892486"/>
                <a:gd name="connsiteY1460" fmla="*/ 730939 h 777067"/>
                <a:gd name="connsiteX1461" fmla="*/ 3424879 w 3892486"/>
                <a:gd name="connsiteY1461" fmla="*/ 727319 h 777067"/>
                <a:gd name="connsiteX1462" fmla="*/ 3426308 w 3892486"/>
                <a:gd name="connsiteY1462" fmla="*/ 725795 h 777067"/>
                <a:gd name="connsiteX1463" fmla="*/ 3435833 w 3892486"/>
                <a:gd name="connsiteY1463" fmla="*/ 728653 h 777067"/>
                <a:gd name="connsiteX1464" fmla="*/ 3438024 w 3892486"/>
                <a:gd name="connsiteY1464" fmla="*/ 738845 h 777067"/>
                <a:gd name="connsiteX1465" fmla="*/ 3439453 w 3892486"/>
                <a:gd name="connsiteY1465" fmla="*/ 749322 h 777067"/>
                <a:gd name="connsiteX1466" fmla="*/ 3441358 w 3892486"/>
                <a:gd name="connsiteY1466" fmla="*/ 751608 h 777067"/>
                <a:gd name="connsiteX1467" fmla="*/ 3446787 w 3892486"/>
                <a:gd name="connsiteY1467" fmla="*/ 751132 h 777067"/>
                <a:gd name="connsiteX1468" fmla="*/ 3450121 w 3892486"/>
                <a:gd name="connsiteY1468" fmla="*/ 748846 h 777067"/>
                <a:gd name="connsiteX1469" fmla="*/ 3450121 w 3892486"/>
                <a:gd name="connsiteY1469" fmla="*/ 736273 h 777067"/>
                <a:gd name="connsiteX1470" fmla="*/ 3443358 w 3892486"/>
                <a:gd name="connsiteY1470" fmla="*/ 724652 h 777067"/>
                <a:gd name="connsiteX1471" fmla="*/ 3444310 w 3892486"/>
                <a:gd name="connsiteY1471" fmla="*/ 717985 h 777067"/>
                <a:gd name="connsiteX1472" fmla="*/ 3450787 w 3892486"/>
                <a:gd name="connsiteY1472" fmla="*/ 718652 h 777067"/>
                <a:gd name="connsiteX1473" fmla="*/ 3453740 w 3892486"/>
                <a:gd name="connsiteY1473" fmla="*/ 724843 h 777067"/>
                <a:gd name="connsiteX1474" fmla="*/ 3455074 w 3892486"/>
                <a:gd name="connsiteY1474" fmla="*/ 729415 h 777067"/>
                <a:gd name="connsiteX1475" fmla="*/ 3458598 w 3892486"/>
                <a:gd name="connsiteY1475" fmla="*/ 732368 h 777067"/>
                <a:gd name="connsiteX1476" fmla="*/ 3464408 w 3892486"/>
                <a:gd name="connsiteY1476" fmla="*/ 726653 h 777067"/>
                <a:gd name="connsiteX1477" fmla="*/ 3462884 w 3892486"/>
                <a:gd name="connsiteY1477" fmla="*/ 717794 h 777067"/>
                <a:gd name="connsiteX1478" fmla="*/ 3466599 w 3892486"/>
                <a:gd name="connsiteY1478" fmla="*/ 715508 h 777067"/>
                <a:gd name="connsiteX1479" fmla="*/ 3471361 w 3892486"/>
                <a:gd name="connsiteY1479" fmla="*/ 717413 h 777067"/>
                <a:gd name="connsiteX1480" fmla="*/ 3473171 w 3892486"/>
                <a:gd name="connsiteY1480" fmla="*/ 721604 h 777067"/>
                <a:gd name="connsiteX1481" fmla="*/ 3477362 w 3892486"/>
                <a:gd name="connsiteY1481" fmla="*/ 732368 h 777067"/>
                <a:gd name="connsiteX1482" fmla="*/ 3486887 w 3892486"/>
                <a:gd name="connsiteY1482" fmla="*/ 738559 h 777067"/>
                <a:gd name="connsiteX1483" fmla="*/ 3492602 w 3892486"/>
                <a:gd name="connsiteY1483" fmla="*/ 735987 h 777067"/>
                <a:gd name="connsiteX1484" fmla="*/ 3493174 w 3892486"/>
                <a:gd name="connsiteY1484" fmla="*/ 733225 h 777067"/>
                <a:gd name="connsiteX1485" fmla="*/ 3487363 w 3892486"/>
                <a:gd name="connsiteY1485" fmla="*/ 719318 h 777067"/>
                <a:gd name="connsiteX1486" fmla="*/ 3483744 w 3892486"/>
                <a:gd name="connsiteY1486" fmla="*/ 712460 h 777067"/>
                <a:gd name="connsiteX1487" fmla="*/ 3485268 w 3892486"/>
                <a:gd name="connsiteY1487" fmla="*/ 708364 h 777067"/>
                <a:gd name="connsiteX1488" fmla="*/ 3489745 w 3892486"/>
                <a:gd name="connsiteY1488" fmla="*/ 709412 h 777067"/>
                <a:gd name="connsiteX1489" fmla="*/ 3493936 w 3892486"/>
                <a:gd name="connsiteY1489" fmla="*/ 711508 h 777067"/>
                <a:gd name="connsiteX1490" fmla="*/ 3497936 w 3892486"/>
                <a:gd name="connsiteY1490" fmla="*/ 708555 h 777067"/>
                <a:gd name="connsiteX1491" fmla="*/ 3499175 w 3892486"/>
                <a:gd name="connsiteY1491" fmla="*/ 703507 h 777067"/>
                <a:gd name="connsiteX1492" fmla="*/ 3500127 w 3892486"/>
                <a:gd name="connsiteY1492" fmla="*/ 700078 h 777067"/>
                <a:gd name="connsiteX1493" fmla="*/ 3504794 w 3892486"/>
                <a:gd name="connsiteY1493" fmla="*/ 695601 h 777067"/>
                <a:gd name="connsiteX1494" fmla="*/ 3508509 w 3892486"/>
                <a:gd name="connsiteY1494" fmla="*/ 698839 h 777067"/>
                <a:gd name="connsiteX1495" fmla="*/ 3508509 w 3892486"/>
                <a:gd name="connsiteY1495" fmla="*/ 704078 h 777067"/>
                <a:gd name="connsiteX1496" fmla="*/ 3507080 w 3892486"/>
                <a:gd name="connsiteY1496" fmla="*/ 709127 h 777067"/>
                <a:gd name="connsiteX1497" fmla="*/ 3507080 w 3892486"/>
                <a:gd name="connsiteY1497" fmla="*/ 710841 h 777067"/>
                <a:gd name="connsiteX1498" fmla="*/ 3509080 w 3892486"/>
                <a:gd name="connsiteY1498" fmla="*/ 714746 h 777067"/>
                <a:gd name="connsiteX1499" fmla="*/ 3517367 w 3892486"/>
                <a:gd name="connsiteY1499" fmla="*/ 709603 h 777067"/>
                <a:gd name="connsiteX1500" fmla="*/ 3519272 w 3892486"/>
                <a:gd name="connsiteY1500" fmla="*/ 698078 h 777067"/>
                <a:gd name="connsiteX1501" fmla="*/ 3519272 w 3892486"/>
                <a:gd name="connsiteY1501" fmla="*/ 692267 h 777067"/>
                <a:gd name="connsiteX1502" fmla="*/ 3523463 w 3892486"/>
                <a:gd name="connsiteY1502" fmla="*/ 685600 h 777067"/>
                <a:gd name="connsiteX1503" fmla="*/ 3523463 w 3892486"/>
                <a:gd name="connsiteY1503" fmla="*/ 685600 h 777067"/>
                <a:gd name="connsiteX1504" fmla="*/ 3528035 w 3892486"/>
                <a:gd name="connsiteY1504" fmla="*/ 693601 h 777067"/>
                <a:gd name="connsiteX1505" fmla="*/ 3525940 w 3892486"/>
                <a:gd name="connsiteY1505" fmla="*/ 703126 h 777067"/>
                <a:gd name="connsiteX1506" fmla="*/ 3528035 w 3892486"/>
                <a:gd name="connsiteY1506" fmla="*/ 711508 h 777067"/>
                <a:gd name="connsiteX1507" fmla="*/ 3533941 w 3892486"/>
                <a:gd name="connsiteY1507" fmla="*/ 707412 h 777067"/>
                <a:gd name="connsiteX1508" fmla="*/ 3535655 w 3892486"/>
                <a:gd name="connsiteY1508" fmla="*/ 699792 h 777067"/>
                <a:gd name="connsiteX1509" fmla="*/ 3541942 w 3892486"/>
                <a:gd name="connsiteY1509" fmla="*/ 696363 h 777067"/>
                <a:gd name="connsiteX1510" fmla="*/ 3542418 w 3892486"/>
                <a:gd name="connsiteY1510" fmla="*/ 705412 h 777067"/>
                <a:gd name="connsiteX1511" fmla="*/ 3537179 w 3892486"/>
                <a:gd name="connsiteY1511" fmla="*/ 715794 h 777067"/>
                <a:gd name="connsiteX1512" fmla="*/ 3535274 w 3892486"/>
                <a:gd name="connsiteY1512" fmla="*/ 721604 h 777067"/>
                <a:gd name="connsiteX1513" fmla="*/ 3538513 w 3892486"/>
                <a:gd name="connsiteY1513" fmla="*/ 726271 h 777067"/>
                <a:gd name="connsiteX1514" fmla="*/ 3544513 w 3892486"/>
                <a:gd name="connsiteY1514" fmla="*/ 722747 h 777067"/>
                <a:gd name="connsiteX1515" fmla="*/ 3548704 w 3892486"/>
                <a:gd name="connsiteY1515" fmla="*/ 713222 h 777067"/>
                <a:gd name="connsiteX1516" fmla="*/ 3555277 w 3892486"/>
                <a:gd name="connsiteY1516" fmla="*/ 703697 h 777067"/>
                <a:gd name="connsiteX1517" fmla="*/ 3560134 w 3892486"/>
                <a:gd name="connsiteY1517" fmla="*/ 709317 h 777067"/>
                <a:gd name="connsiteX1518" fmla="*/ 3556515 w 3892486"/>
                <a:gd name="connsiteY1518" fmla="*/ 716556 h 777067"/>
                <a:gd name="connsiteX1519" fmla="*/ 3551467 w 3892486"/>
                <a:gd name="connsiteY1519" fmla="*/ 726938 h 777067"/>
                <a:gd name="connsiteX1520" fmla="*/ 3559658 w 3892486"/>
                <a:gd name="connsiteY1520" fmla="*/ 730177 h 777067"/>
                <a:gd name="connsiteX1521" fmla="*/ 3566040 w 3892486"/>
                <a:gd name="connsiteY1521" fmla="*/ 724271 h 777067"/>
                <a:gd name="connsiteX1522" fmla="*/ 3570136 w 3892486"/>
                <a:gd name="connsiteY1522" fmla="*/ 715604 h 777067"/>
                <a:gd name="connsiteX1523" fmla="*/ 3574231 w 3892486"/>
                <a:gd name="connsiteY1523" fmla="*/ 712841 h 777067"/>
                <a:gd name="connsiteX1524" fmla="*/ 3570517 w 3892486"/>
                <a:gd name="connsiteY1524" fmla="*/ 728748 h 777067"/>
                <a:gd name="connsiteX1525" fmla="*/ 3566611 w 3892486"/>
                <a:gd name="connsiteY1525" fmla="*/ 733606 h 777067"/>
                <a:gd name="connsiteX1526" fmla="*/ 3568707 w 3892486"/>
                <a:gd name="connsiteY1526" fmla="*/ 738654 h 777067"/>
                <a:gd name="connsiteX1527" fmla="*/ 3570993 w 3892486"/>
                <a:gd name="connsiteY1527" fmla="*/ 738654 h 777067"/>
                <a:gd name="connsiteX1528" fmla="*/ 3580518 w 3892486"/>
                <a:gd name="connsiteY1528" fmla="*/ 729129 h 777067"/>
                <a:gd name="connsiteX1529" fmla="*/ 3585185 w 3892486"/>
                <a:gd name="connsiteY1529" fmla="*/ 719604 h 777067"/>
                <a:gd name="connsiteX1530" fmla="*/ 3577756 w 3892486"/>
                <a:gd name="connsiteY1530" fmla="*/ 742940 h 777067"/>
                <a:gd name="connsiteX1531" fmla="*/ 3571945 w 3892486"/>
                <a:gd name="connsiteY1531" fmla="*/ 748274 h 777067"/>
                <a:gd name="connsiteX1532" fmla="*/ 3571945 w 3892486"/>
                <a:gd name="connsiteY1532" fmla="*/ 755609 h 777067"/>
                <a:gd name="connsiteX1533" fmla="*/ 3578042 w 3892486"/>
                <a:gd name="connsiteY1533" fmla="*/ 757418 h 777067"/>
                <a:gd name="connsiteX1534" fmla="*/ 3592519 w 3892486"/>
                <a:gd name="connsiteY1534" fmla="*/ 747893 h 777067"/>
                <a:gd name="connsiteX1535" fmla="*/ 3596615 w 3892486"/>
                <a:gd name="connsiteY1535" fmla="*/ 730748 h 777067"/>
                <a:gd name="connsiteX1536" fmla="*/ 3600330 w 3892486"/>
                <a:gd name="connsiteY1536" fmla="*/ 725795 h 777067"/>
                <a:gd name="connsiteX1537" fmla="*/ 3605950 w 3892486"/>
                <a:gd name="connsiteY1537" fmla="*/ 730748 h 777067"/>
                <a:gd name="connsiteX1538" fmla="*/ 3603854 w 3892486"/>
                <a:gd name="connsiteY1538" fmla="*/ 738940 h 777067"/>
                <a:gd name="connsiteX1539" fmla="*/ 3604711 w 3892486"/>
                <a:gd name="connsiteY1539" fmla="*/ 746941 h 777067"/>
                <a:gd name="connsiteX1540" fmla="*/ 3614236 w 3892486"/>
                <a:gd name="connsiteY1540" fmla="*/ 746084 h 777067"/>
                <a:gd name="connsiteX1541" fmla="*/ 3618332 w 3892486"/>
                <a:gd name="connsiteY1541" fmla="*/ 736559 h 777067"/>
                <a:gd name="connsiteX1542" fmla="*/ 3619666 w 3892486"/>
                <a:gd name="connsiteY1542" fmla="*/ 731129 h 777067"/>
                <a:gd name="connsiteX1543" fmla="*/ 3620904 w 3892486"/>
                <a:gd name="connsiteY1543" fmla="*/ 751799 h 777067"/>
                <a:gd name="connsiteX1544" fmla="*/ 3619285 w 3892486"/>
                <a:gd name="connsiteY1544" fmla="*/ 757228 h 777067"/>
                <a:gd name="connsiteX1545" fmla="*/ 3621666 w 3892486"/>
                <a:gd name="connsiteY1545" fmla="*/ 762086 h 777067"/>
                <a:gd name="connsiteX1546" fmla="*/ 3624524 w 3892486"/>
                <a:gd name="connsiteY1546" fmla="*/ 762086 h 777067"/>
                <a:gd name="connsiteX1547" fmla="*/ 3632715 w 3892486"/>
                <a:gd name="connsiteY1547" fmla="*/ 752846 h 777067"/>
                <a:gd name="connsiteX1548" fmla="*/ 3632239 w 3892486"/>
                <a:gd name="connsiteY1548" fmla="*/ 738749 h 777067"/>
                <a:gd name="connsiteX1549" fmla="*/ 3635192 w 3892486"/>
                <a:gd name="connsiteY1549" fmla="*/ 734749 h 777067"/>
                <a:gd name="connsiteX1550" fmla="*/ 3636811 w 3892486"/>
                <a:gd name="connsiteY1550" fmla="*/ 736273 h 777067"/>
                <a:gd name="connsiteX1551" fmla="*/ 3639478 w 3892486"/>
                <a:gd name="connsiteY1551" fmla="*/ 757037 h 777067"/>
                <a:gd name="connsiteX1552" fmla="*/ 3648241 w 3892486"/>
                <a:gd name="connsiteY1552" fmla="*/ 766562 h 777067"/>
                <a:gd name="connsiteX1553" fmla="*/ 3655956 w 3892486"/>
                <a:gd name="connsiteY1553" fmla="*/ 766562 h 777067"/>
                <a:gd name="connsiteX1554" fmla="*/ 3655956 w 3892486"/>
                <a:gd name="connsiteY1554" fmla="*/ 763133 h 777067"/>
                <a:gd name="connsiteX1555" fmla="*/ 3648241 w 3892486"/>
                <a:gd name="connsiteY1555" fmla="*/ 749036 h 777067"/>
                <a:gd name="connsiteX1556" fmla="*/ 3646431 w 3892486"/>
                <a:gd name="connsiteY1556" fmla="*/ 733606 h 777067"/>
                <a:gd name="connsiteX1557" fmla="*/ 3652336 w 3892486"/>
                <a:gd name="connsiteY1557" fmla="*/ 736939 h 777067"/>
                <a:gd name="connsiteX1558" fmla="*/ 3654146 w 3892486"/>
                <a:gd name="connsiteY1558" fmla="*/ 744369 h 777067"/>
                <a:gd name="connsiteX1559" fmla="*/ 3655480 w 3892486"/>
                <a:gd name="connsiteY1559" fmla="*/ 745607 h 777067"/>
                <a:gd name="connsiteX1560" fmla="*/ 3659575 w 3892486"/>
                <a:gd name="connsiteY1560" fmla="*/ 741130 h 777067"/>
                <a:gd name="connsiteX1561" fmla="*/ 3662624 w 3892486"/>
                <a:gd name="connsiteY1561" fmla="*/ 735225 h 777067"/>
                <a:gd name="connsiteX1562" fmla="*/ 3665386 w 3892486"/>
                <a:gd name="connsiteY1562" fmla="*/ 752656 h 777067"/>
                <a:gd name="connsiteX1563" fmla="*/ 3679387 w 3892486"/>
                <a:gd name="connsiteY1563" fmla="*/ 774278 h 777067"/>
                <a:gd name="connsiteX1564" fmla="*/ 3683102 w 3892486"/>
                <a:gd name="connsiteY1564" fmla="*/ 775516 h 777067"/>
                <a:gd name="connsiteX1565" fmla="*/ 3688531 w 3892486"/>
                <a:gd name="connsiteY1565" fmla="*/ 769229 h 777067"/>
                <a:gd name="connsiteX1566" fmla="*/ 3686150 w 3892486"/>
                <a:gd name="connsiteY1566" fmla="*/ 760562 h 777067"/>
                <a:gd name="connsiteX1567" fmla="*/ 3683674 w 3892486"/>
                <a:gd name="connsiteY1567" fmla="*/ 748179 h 777067"/>
                <a:gd name="connsiteX1568" fmla="*/ 3688817 w 3892486"/>
                <a:gd name="connsiteY1568" fmla="*/ 738654 h 777067"/>
                <a:gd name="connsiteX1569" fmla="*/ 3696723 w 3892486"/>
                <a:gd name="connsiteY1569" fmla="*/ 745321 h 777067"/>
                <a:gd name="connsiteX1570" fmla="*/ 3699580 w 3892486"/>
                <a:gd name="connsiteY1570" fmla="*/ 756085 h 777067"/>
                <a:gd name="connsiteX1571" fmla="*/ 3709105 w 3892486"/>
                <a:gd name="connsiteY1571" fmla="*/ 757609 h 777067"/>
                <a:gd name="connsiteX1572" fmla="*/ 3708915 w 3892486"/>
                <a:gd name="connsiteY1572" fmla="*/ 752846 h 777067"/>
                <a:gd name="connsiteX1573" fmla="*/ 3705105 w 3892486"/>
                <a:gd name="connsiteY1573" fmla="*/ 743988 h 777067"/>
                <a:gd name="connsiteX1574" fmla="*/ 3705105 w 3892486"/>
                <a:gd name="connsiteY1574" fmla="*/ 734463 h 777067"/>
                <a:gd name="connsiteX1575" fmla="*/ 3711392 w 3892486"/>
                <a:gd name="connsiteY1575" fmla="*/ 732749 h 777067"/>
                <a:gd name="connsiteX1576" fmla="*/ 3715106 w 3892486"/>
                <a:gd name="connsiteY1576" fmla="*/ 739606 h 777067"/>
                <a:gd name="connsiteX1577" fmla="*/ 3717964 w 3892486"/>
                <a:gd name="connsiteY1577" fmla="*/ 758656 h 777067"/>
                <a:gd name="connsiteX1578" fmla="*/ 3720154 w 3892486"/>
                <a:gd name="connsiteY1578" fmla="*/ 768181 h 777067"/>
                <a:gd name="connsiteX1579" fmla="*/ 3726536 w 3892486"/>
                <a:gd name="connsiteY1579" fmla="*/ 775135 h 777067"/>
                <a:gd name="connsiteX1580" fmla="*/ 3732346 w 3892486"/>
                <a:gd name="connsiteY1580" fmla="*/ 775135 h 777067"/>
                <a:gd name="connsiteX1581" fmla="*/ 3735585 w 3892486"/>
                <a:gd name="connsiteY1581" fmla="*/ 770658 h 777067"/>
                <a:gd name="connsiteX1582" fmla="*/ 3733299 w 3892486"/>
                <a:gd name="connsiteY1582" fmla="*/ 766086 h 777067"/>
                <a:gd name="connsiteX1583" fmla="*/ 3727965 w 3892486"/>
                <a:gd name="connsiteY1583" fmla="*/ 752846 h 777067"/>
                <a:gd name="connsiteX1584" fmla="*/ 3730156 w 3892486"/>
                <a:gd name="connsiteY1584" fmla="*/ 747608 h 777067"/>
                <a:gd name="connsiteX1585" fmla="*/ 3733775 w 3892486"/>
                <a:gd name="connsiteY1585" fmla="*/ 748370 h 777067"/>
                <a:gd name="connsiteX1586" fmla="*/ 3738157 w 3892486"/>
                <a:gd name="connsiteY1586" fmla="*/ 756371 h 777067"/>
                <a:gd name="connsiteX1587" fmla="*/ 3741395 w 3892486"/>
                <a:gd name="connsiteY1587" fmla="*/ 765038 h 777067"/>
                <a:gd name="connsiteX1588" fmla="*/ 3749777 w 3892486"/>
                <a:gd name="connsiteY1588" fmla="*/ 767038 h 777067"/>
                <a:gd name="connsiteX1589" fmla="*/ 3751682 w 3892486"/>
                <a:gd name="connsiteY1589" fmla="*/ 760466 h 777067"/>
                <a:gd name="connsiteX1590" fmla="*/ 3748158 w 3892486"/>
                <a:gd name="connsiteY1590" fmla="*/ 754180 h 777067"/>
                <a:gd name="connsiteX1591" fmla="*/ 3738633 w 3892486"/>
                <a:gd name="connsiteY1591" fmla="*/ 733130 h 777067"/>
                <a:gd name="connsiteX1592" fmla="*/ 3740443 w 3892486"/>
                <a:gd name="connsiteY1592" fmla="*/ 726462 h 777067"/>
                <a:gd name="connsiteX1593" fmla="*/ 3744824 w 3892486"/>
                <a:gd name="connsiteY1593" fmla="*/ 727891 h 777067"/>
                <a:gd name="connsiteX1594" fmla="*/ 3746825 w 3892486"/>
                <a:gd name="connsiteY1594" fmla="*/ 732272 h 777067"/>
                <a:gd name="connsiteX1595" fmla="*/ 3749682 w 3892486"/>
                <a:gd name="connsiteY1595" fmla="*/ 740083 h 777067"/>
                <a:gd name="connsiteX1596" fmla="*/ 3755302 w 3892486"/>
                <a:gd name="connsiteY1596" fmla="*/ 747608 h 777067"/>
                <a:gd name="connsiteX1597" fmla="*/ 3763331 w 3892486"/>
                <a:gd name="connsiteY1597" fmla="*/ 745864 h 777067"/>
                <a:gd name="connsiteX1598" fmla="*/ 3763588 w 3892486"/>
                <a:gd name="connsiteY1598" fmla="*/ 745417 h 777067"/>
                <a:gd name="connsiteX1599" fmla="*/ 3761017 w 3892486"/>
                <a:gd name="connsiteY1599" fmla="*/ 737606 h 777067"/>
                <a:gd name="connsiteX1600" fmla="*/ 3758254 w 3892486"/>
                <a:gd name="connsiteY1600" fmla="*/ 730939 h 777067"/>
                <a:gd name="connsiteX1601" fmla="*/ 3758254 w 3892486"/>
                <a:gd name="connsiteY1601" fmla="*/ 727319 h 777067"/>
                <a:gd name="connsiteX1602" fmla="*/ 3759683 w 3892486"/>
                <a:gd name="connsiteY1602" fmla="*/ 725795 h 777067"/>
                <a:gd name="connsiteX1603" fmla="*/ 3769208 w 3892486"/>
                <a:gd name="connsiteY1603" fmla="*/ 728653 h 777067"/>
                <a:gd name="connsiteX1604" fmla="*/ 3771399 w 3892486"/>
                <a:gd name="connsiteY1604" fmla="*/ 738845 h 777067"/>
                <a:gd name="connsiteX1605" fmla="*/ 3772828 w 3892486"/>
                <a:gd name="connsiteY1605" fmla="*/ 749322 h 777067"/>
                <a:gd name="connsiteX1606" fmla="*/ 3774637 w 3892486"/>
                <a:gd name="connsiteY1606" fmla="*/ 751608 h 777067"/>
                <a:gd name="connsiteX1607" fmla="*/ 3780162 w 3892486"/>
                <a:gd name="connsiteY1607" fmla="*/ 751132 h 777067"/>
                <a:gd name="connsiteX1608" fmla="*/ 3783400 w 3892486"/>
                <a:gd name="connsiteY1608" fmla="*/ 748846 h 777067"/>
                <a:gd name="connsiteX1609" fmla="*/ 3783400 w 3892486"/>
                <a:gd name="connsiteY1609" fmla="*/ 736273 h 777067"/>
                <a:gd name="connsiteX1610" fmla="*/ 3776638 w 3892486"/>
                <a:gd name="connsiteY1610" fmla="*/ 724652 h 777067"/>
                <a:gd name="connsiteX1611" fmla="*/ 3777590 w 3892486"/>
                <a:gd name="connsiteY1611" fmla="*/ 717985 h 777067"/>
                <a:gd name="connsiteX1612" fmla="*/ 3784067 w 3892486"/>
                <a:gd name="connsiteY1612" fmla="*/ 718652 h 777067"/>
                <a:gd name="connsiteX1613" fmla="*/ 3787020 w 3892486"/>
                <a:gd name="connsiteY1613" fmla="*/ 724843 h 777067"/>
                <a:gd name="connsiteX1614" fmla="*/ 3788353 w 3892486"/>
                <a:gd name="connsiteY1614" fmla="*/ 729415 h 777067"/>
                <a:gd name="connsiteX1615" fmla="*/ 3791878 w 3892486"/>
                <a:gd name="connsiteY1615" fmla="*/ 732368 h 777067"/>
                <a:gd name="connsiteX1616" fmla="*/ 3797593 w 3892486"/>
                <a:gd name="connsiteY1616" fmla="*/ 726653 h 777067"/>
                <a:gd name="connsiteX1617" fmla="*/ 3796164 w 3892486"/>
                <a:gd name="connsiteY1617" fmla="*/ 717794 h 777067"/>
                <a:gd name="connsiteX1618" fmla="*/ 3799879 w 3892486"/>
                <a:gd name="connsiteY1618" fmla="*/ 715508 h 777067"/>
                <a:gd name="connsiteX1619" fmla="*/ 3804641 w 3892486"/>
                <a:gd name="connsiteY1619" fmla="*/ 717413 h 777067"/>
                <a:gd name="connsiteX1620" fmla="*/ 3806451 w 3892486"/>
                <a:gd name="connsiteY1620" fmla="*/ 721604 h 777067"/>
                <a:gd name="connsiteX1621" fmla="*/ 3810642 w 3892486"/>
                <a:gd name="connsiteY1621" fmla="*/ 732368 h 777067"/>
                <a:gd name="connsiteX1622" fmla="*/ 3820167 w 3892486"/>
                <a:gd name="connsiteY1622" fmla="*/ 738559 h 777067"/>
                <a:gd name="connsiteX1623" fmla="*/ 3825882 w 3892486"/>
                <a:gd name="connsiteY1623" fmla="*/ 735987 h 777067"/>
                <a:gd name="connsiteX1624" fmla="*/ 3826453 w 3892486"/>
                <a:gd name="connsiteY1624" fmla="*/ 733225 h 777067"/>
                <a:gd name="connsiteX1625" fmla="*/ 3820643 w 3892486"/>
                <a:gd name="connsiteY1625" fmla="*/ 719318 h 777067"/>
                <a:gd name="connsiteX1626" fmla="*/ 3816928 w 3892486"/>
                <a:gd name="connsiteY1626" fmla="*/ 712460 h 777067"/>
                <a:gd name="connsiteX1627" fmla="*/ 3818548 w 3892486"/>
                <a:gd name="connsiteY1627" fmla="*/ 708364 h 777067"/>
                <a:gd name="connsiteX1628" fmla="*/ 3822929 w 3892486"/>
                <a:gd name="connsiteY1628" fmla="*/ 709412 h 777067"/>
                <a:gd name="connsiteX1629" fmla="*/ 3827216 w 3892486"/>
                <a:gd name="connsiteY1629" fmla="*/ 711508 h 777067"/>
                <a:gd name="connsiteX1630" fmla="*/ 3831216 w 3892486"/>
                <a:gd name="connsiteY1630" fmla="*/ 708555 h 777067"/>
                <a:gd name="connsiteX1631" fmla="*/ 3832359 w 3892486"/>
                <a:gd name="connsiteY1631" fmla="*/ 703507 h 777067"/>
                <a:gd name="connsiteX1632" fmla="*/ 3833311 w 3892486"/>
                <a:gd name="connsiteY1632" fmla="*/ 700078 h 777067"/>
                <a:gd name="connsiteX1633" fmla="*/ 3837979 w 3892486"/>
                <a:gd name="connsiteY1633" fmla="*/ 695601 h 777067"/>
                <a:gd name="connsiteX1634" fmla="*/ 3841789 w 3892486"/>
                <a:gd name="connsiteY1634" fmla="*/ 698839 h 777067"/>
                <a:gd name="connsiteX1635" fmla="*/ 3841312 w 3892486"/>
                <a:gd name="connsiteY1635" fmla="*/ 704078 h 777067"/>
                <a:gd name="connsiteX1636" fmla="*/ 3839884 w 3892486"/>
                <a:gd name="connsiteY1636" fmla="*/ 709127 h 777067"/>
                <a:gd name="connsiteX1637" fmla="*/ 3839884 w 3892486"/>
                <a:gd name="connsiteY1637" fmla="*/ 710841 h 777067"/>
                <a:gd name="connsiteX1638" fmla="*/ 3841979 w 3892486"/>
                <a:gd name="connsiteY1638" fmla="*/ 714746 h 777067"/>
                <a:gd name="connsiteX1639" fmla="*/ 3850171 w 3892486"/>
                <a:gd name="connsiteY1639" fmla="*/ 709603 h 777067"/>
                <a:gd name="connsiteX1640" fmla="*/ 3852076 w 3892486"/>
                <a:gd name="connsiteY1640" fmla="*/ 698078 h 777067"/>
                <a:gd name="connsiteX1641" fmla="*/ 3852076 w 3892486"/>
                <a:gd name="connsiteY1641" fmla="*/ 692267 h 777067"/>
                <a:gd name="connsiteX1642" fmla="*/ 3856362 w 3892486"/>
                <a:gd name="connsiteY1642" fmla="*/ 685600 h 777067"/>
                <a:gd name="connsiteX1643" fmla="*/ 3856362 w 3892486"/>
                <a:gd name="connsiteY1643" fmla="*/ 685600 h 777067"/>
                <a:gd name="connsiteX1644" fmla="*/ 3860839 w 3892486"/>
                <a:gd name="connsiteY1644" fmla="*/ 693601 h 777067"/>
                <a:gd name="connsiteX1645" fmla="*/ 3858838 w 3892486"/>
                <a:gd name="connsiteY1645" fmla="*/ 703126 h 777067"/>
                <a:gd name="connsiteX1646" fmla="*/ 3860839 w 3892486"/>
                <a:gd name="connsiteY1646" fmla="*/ 711508 h 777067"/>
                <a:gd name="connsiteX1647" fmla="*/ 3866839 w 3892486"/>
                <a:gd name="connsiteY1647" fmla="*/ 707412 h 777067"/>
                <a:gd name="connsiteX1648" fmla="*/ 3868554 w 3892486"/>
                <a:gd name="connsiteY1648" fmla="*/ 699792 h 777067"/>
                <a:gd name="connsiteX1649" fmla="*/ 3874841 w 3892486"/>
                <a:gd name="connsiteY1649" fmla="*/ 696363 h 777067"/>
                <a:gd name="connsiteX1650" fmla="*/ 3875317 w 3892486"/>
                <a:gd name="connsiteY1650" fmla="*/ 705412 h 777067"/>
                <a:gd name="connsiteX1651" fmla="*/ 3869983 w 3892486"/>
                <a:gd name="connsiteY1651" fmla="*/ 715794 h 777067"/>
                <a:gd name="connsiteX1652" fmla="*/ 3868078 w 3892486"/>
                <a:gd name="connsiteY1652" fmla="*/ 721604 h 777067"/>
                <a:gd name="connsiteX1653" fmla="*/ 3871316 w 3892486"/>
                <a:gd name="connsiteY1653" fmla="*/ 726271 h 777067"/>
                <a:gd name="connsiteX1654" fmla="*/ 3877317 w 3892486"/>
                <a:gd name="connsiteY1654" fmla="*/ 722747 h 777067"/>
                <a:gd name="connsiteX1655" fmla="*/ 3881508 w 3892486"/>
                <a:gd name="connsiteY1655" fmla="*/ 713222 h 777067"/>
                <a:gd name="connsiteX1656" fmla="*/ 3888271 w 3892486"/>
                <a:gd name="connsiteY1656" fmla="*/ 704459 h 77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Lst>
              <a:rect l="l" t="t" r="r" b="b"/>
              <a:pathLst>
                <a:path w="3892486" h="777067">
                  <a:moveTo>
                    <a:pt x="3888271" y="704459"/>
                  </a:moveTo>
                  <a:cubicBezTo>
                    <a:pt x="3890109" y="704507"/>
                    <a:pt x="3891747" y="705621"/>
                    <a:pt x="3892462" y="707317"/>
                  </a:cubicBezTo>
                  <a:lnTo>
                    <a:pt x="3892462" y="8182"/>
                  </a:lnTo>
                  <a:cubicBezTo>
                    <a:pt x="3869792" y="11039"/>
                    <a:pt x="3856552" y="13516"/>
                    <a:pt x="3856552" y="13516"/>
                  </a:cubicBezTo>
                  <a:lnTo>
                    <a:pt x="3856552" y="13516"/>
                  </a:lnTo>
                  <a:cubicBezTo>
                    <a:pt x="3691103" y="-17536"/>
                    <a:pt x="3523177" y="13516"/>
                    <a:pt x="3523177" y="13516"/>
                  </a:cubicBezTo>
                  <a:lnTo>
                    <a:pt x="3523177" y="13516"/>
                  </a:lnTo>
                  <a:cubicBezTo>
                    <a:pt x="3357824" y="-17536"/>
                    <a:pt x="3189802" y="13516"/>
                    <a:pt x="3189802" y="13516"/>
                  </a:cubicBezTo>
                  <a:lnTo>
                    <a:pt x="3189802" y="13516"/>
                  </a:lnTo>
                  <a:cubicBezTo>
                    <a:pt x="3024449" y="-17536"/>
                    <a:pt x="2856427" y="13516"/>
                    <a:pt x="2856427" y="13516"/>
                  </a:cubicBezTo>
                  <a:lnTo>
                    <a:pt x="2856427" y="13516"/>
                  </a:lnTo>
                  <a:cubicBezTo>
                    <a:pt x="2690978" y="-17536"/>
                    <a:pt x="2523052" y="13516"/>
                    <a:pt x="2523052" y="13516"/>
                  </a:cubicBezTo>
                  <a:lnTo>
                    <a:pt x="2523052" y="13516"/>
                  </a:lnTo>
                  <a:cubicBezTo>
                    <a:pt x="2357699" y="-17536"/>
                    <a:pt x="2189677" y="13516"/>
                    <a:pt x="2189677" y="13516"/>
                  </a:cubicBezTo>
                  <a:lnTo>
                    <a:pt x="2189677" y="13516"/>
                  </a:lnTo>
                  <a:cubicBezTo>
                    <a:pt x="2024228" y="-17536"/>
                    <a:pt x="1856302" y="13516"/>
                    <a:pt x="1856302" y="13516"/>
                  </a:cubicBezTo>
                  <a:lnTo>
                    <a:pt x="1856302" y="13516"/>
                  </a:lnTo>
                  <a:cubicBezTo>
                    <a:pt x="1690948" y="-17536"/>
                    <a:pt x="1522927" y="13516"/>
                    <a:pt x="1522927" y="13516"/>
                  </a:cubicBezTo>
                  <a:lnTo>
                    <a:pt x="1522927" y="13516"/>
                  </a:lnTo>
                  <a:cubicBezTo>
                    <a:pt x="1357573" y="-17536"/>
                    <a:pt x="1189552" y="13516"/>
                    <a:pt x="1189552" y="13516"/>
                  </a:cubicBezTo>
                  <a:lnTo>
                    <a:pt x="1189552" y="13516"/>
                  </a:lnTo>
                  <a:cubicBezTo>
                    <a:pt x="1024103" y="-17536"/>
                    <a:pt x="856177" y="13516"/>
                    <a:pt x="856177" y="13516"/>
                  </a:cubicBezTo>
                  <a:lnTo>
                    <a:pt x="856177" y="13516"/>
                  </a:lnTo>
                  <a:cubicBezTo>
                    <a:pt x="690823" y="-17536"/>
                    <a:pt x="522802" y="13516"/>
                    <a:pt x="522802" y="13516"/>
                  </a:cubicBezTo>
                  <a:lnTo>
                    <a:pt x="522802" y="13516"/>
                  </a:lnTo>
                  <a:cubicBezTo>
                    <a:pt x="357448" y="-17536"/>
                    <a:pt x="189427" y="13516"/>
                    <a:pt x="189427" y="13516"/>
                  </a:cubicBezTo>
                  <a:lnTo>
                    <a:pt x="189427" y="13516"/>
                  </a:lnTo>
                  <a:cubicBezTo>
                    <a:pt x="126914" y="2495"/>
                    <a:pt x="63412" y="-1915"/>
                    <a:pt x="-25" y="371"/>
                  </a:cubicBezTo>
                  <a:lnTo>
                    <a:pt x="-25" y="765229"/>
                  </a:lnTo>
                  <a:cubicBezTo>
                    <a:pt x="2346" y="769115"/>
                    <a:pt x="5611" y="772382"/>
                    <a:pt x="9500" y="774754"/>
                  </a:cubicBezTo>
                  <a:cubicBezTo>
                    <a:pt x="10641" y="775487"/>
                    <a:pt x="11954" y="775916"/>
                    <a:pt x="13310" y="775992"/>
                  </a:cubicBezTo>
                  <a:cubicBezTo>
                    <a:pt x="16428" y="775554"/>
                    <a:pt x="18723" y="772849"/>
                    <a:pt x="18644" y="769705"/>
                  </a:cubicBezTo>
                  <a:cubicBezTo>
                    <a:pt x="18401" y="766696"/>
                    <a:pt x="17593" y="763752"/>
                    <a:pt x="16263" y="761038"/>
                  </a:cubicBezTo>
                  <a:cubicBezTo>
                    <a:pt x="14827" y="757056"/>
                    <a:pt x="13993" y="752884"/>
                    <a:pt x="13786" y="748655"/>
                  </a:cubicBezTo>
                  <a:cubicBezTo>
                    <a:pt x="13786" y="744655"/>
                    <a:pt x="14929" y="739130"/>
                    <a:pt x="18930" y="739130"/>
                  </a:cubicBezTo>
                  <a:cubicBezTo>
                    <a:pt x="22930" y="739130"/>
                    <a:pt x="25883" y="742178"/>
                    <a:pt x="26836" y="745798"/>
                  </a:cubicBezTo>
                  <a:cubicBezTo>
                    <a:pt x="27311" y="749503"/>
                    <a:pt x="28304" y="753132"/>
                    <a:pt x="29788" y="756561"/>
                  </a:cubicBezTo>
                  <a:cubicBezTo>
                    <a:pt x="31789" y="759800"/>
                    <a:pt x="37218" y="761324"/>
                    <a:pt x="39313" y="758085"/>
                  </a:cubicBezTo>
                  <a:cubicBezTo>
                    <a:pt x="39991" y="756799"/>
                    <a:pt x="40161" y="755304"/>
                    <a:pt x="39790" y="753894"/>
                  </a:cubicBezTo>
                  <a:cubicBezTo>
                    <a:pt x="38830" y="750827"/>
                    <a:pt x="37587" y="747865"/>
                    <a:pt x="36075" y="745036"/>
                  </a:cubicBezTo>
                  <a:cubicBezTo>
                    <a:pt x="34374" y="742093"/>
                    <a:pt x="34374" y="738454"/>
                    <a:pt x="36075" y="735511"/>
                  </a:cubicBezTo>
                  <a:cubicBezTo>
                    <a:pt x="37495" y="733520"/>
                    <a:pt x="40125" y="732796"/>
                    <a:pt x="42361" y="733796"/>
                  </a:cubicBezTo>
                  <a:cubicBezTo>
                    <a:pt x="44933" y="734844"/>
                    <a:pt x="45695" y="737987"/>
                    <a:pt x="46076" y="740654"/>
                  </a:cubicBezTo>
                  <a:lnTo>
                    <a:pt x="48934" y="759704"/>
                  </a:lnTo>
                  <a:cubicBezTo>
                    <a:pt x="49249" y="762971"/>
                    <a:pt x="50017" y="766172"/>
                    <a:pt x="51220" y="769229"/>
                  </a:cubicBezTo>
                  <a:cubicBezTo>
                    <a:pt x="52365" y="772258"/>
                    <a:pt x="54610" y="774735"/>
                    <a:pt x="57506" y="776183"/>
                  </a:cubicBezTo>
                  <a:cubicBezTo>
                    <a:pt x="59361" y="776983"/>
                    <a:pt x="61462" y="776983"/>
                    <a:pt x="63316" y="776183"/>
                  </a:cubicBezTo>
                  <a:cubicBezTo>
                    <a:pt x="65258" y="775554"/>
                    <a:pt x="66569" y="773744"/>
                    <a:pt x="66555" y="771706"/>
                  </a:cubicBezTo>
                  <a:cubicBezTo>
                    <a:pt x="66251" y="770010"/>
                    <a:pt x="65494" y="768429"/>
                    <a:pt x="64364" y="767134"/>
                  </a:cubicBezTo>
                  <a:cubicBezTo>
                    <a:pt x="61440" y="763048"/>
                    <a:pt x="59693" y="758238"/>
                    <a:pt x="59316" y="753227"/>
                  </a:cubicBezTo>
                  <a:cubicBezTo>
                    <a:pt x="59316" y="751132"/>
                    <a:pt x="59316" y="748655"/>
                    <a:pt x="61411" y="747988"/>
                  </a:cubicBezTo>
                  <a:cubicBezTo>
                    <a:pt x="62700" y="747617"/>
                    <a:pt x="64087" y="747903"/>
                    <a:pt x="65126" y="748751"/>
                  </a:cubicBezTo>
                  <a:cubicBezTo>
                    <a:pt x="67434" y="750846"/>
                    <a:pt x="68947" y="753665"/>
                    <a:pt x="69412" y="756752"/>
                  </a:cubicBezTo>
                  <a:cubicBezTo>
                    <a:pt x="69873" y="759847"/>
                    <a:pt x="71012" y="762809"/>
                    <a:pt x="72746" y="765419"/>
                  </a:cubicBezTo>
                  <a:cubicBezTo>
                    <a:pt x="74593" y="768105"/>
                    <a:pt x="78165" y="768962"/>
                    <a:pt x="81033" y="767420"/>
                  </a:cubicBezTo>
                  <a:cubicBezTo>
                    <a:pt x="82931" y="765810"/>
                    <a:pt x="83681" y="763219"/>
                    <a:pt x="82938" y="760847"/>
                  </a:cubicBezTo>
                  <a:cubicBezTo>
                    <a:pt x="82084" y="758590"/>
                    <a:pt x="80897" y="756466"/>
                    <a:pt x="79414" y="754561"/>
                  </a:cubicBezTo>
                  <a:cubicBezTo>
                    <a:pt x="75137" y="748255"/>
                    <a:pt x="72068" y="741216"/>
                    <a:pt x="70365" y="733796"/>
                  </a:cubicBezTo>
                  <a:cubicBezTo>
                    <a:pt x="69793" y="731320"/>
                    <a:pt x="69793" y="728081"/>
                    <a:pt x="72175" y="727129"/>
                  </a:cubicBezTo>
                  <a:cubicBezTo>
                    <a:pt x="73790" y="726633"/>
                    <a:pt x="75544" y="727205"/>
                    <a:pt x="76556" y="728558"/>
                  </a:cubicBezTo>
                  <a:cubicBezTo>
                    <a:pt x="77508" y="729872"/>
                    <a:pt x="78188" y="731358"/>
                    <a:pt x="78556" y="732939"/>
                  </a:cubicBezTo>
                  <a:cubicBezTo>
                    <a:pt x="79414" y="735606"/>
                    <a:pt x="80366" y="738178"/>
                    <a:pt x="81414" y="740750"/>
                  </a:cubicBezTo>
                  <a:cubicBezTo>
                    <a:pt x="82372" y="743826"/>
                    <a:pt x="84355" y="746484"/>
                    <a:pt x="87034" y="748274"/>
                  </a:cubicBezTo>
                  <a:cubicBezTo>
                    <a:pt x="89733" y="750008"/>
                    <a:pt x="93328" y="749227"/>
                    <a:pt x="95062" y="746531"/>
                  </a:cubicBezTo>
                  <a:cubicBezTo>
                    <a:pt x="95155" y="746379"/>
                    <a:pt x="95241" y="746236"/>
                    <a:pt x="95320" y="746084"/>
                  </a:cubicBezTo>
                  <a:cubicBezTo>
                    <a:pt x="96273" y="743417"/>
                    <a:pt x="94273" y="740750"/>
                    <a:pt x="92844" y="738273"/>
                  </a:cubicBezTo>
                  <a:cubicBezTo>
                    <a:pt x="91537" y="736235"/>
                    <a:pt x="90603" y="733977"/>
                    <a:pt x="90082" y="731605"/>
                  </a:cubicBezTo>
                  <a:cubicBezTo>
                    <a:pt x="89652" y="730434"/>
                    <a:pt x="89652" y="729158"/>
                    <a:pt x="90082" y="727986"/>
                  </a:cubicBezTo>
                  <a:cubicBezTo>
                    <a:pt x="90363" y="727357"/>
                    <a:pt x="90827" y="726824"/>
                    <a:pt x="91415" y="726462"/>
                  </a:cubicBezTo>
                  <a:cubicBezTo>
                    <a:pt x="94850" y="724786"/>
                    <a:pt x="98994" y="726033"/>
                    <a:pt x="100940" y="729320"/>
                  </a:cubicBezTo>
                  <a:cubicBezTo>
                    <a:pt x="102671" y="732425"/>
                    <a:pt x="103434" y="735968"/>
                    <a:pt x="103131" y="739511"/>
                  </a:cubicBezTo>
                  <a:cubicBezTo>
                    <a:pt x="102829" y="743064"/>
                    <a:pt x="103317" y="746646"/>
                    <a:pt x="104560" y="749989"/>
                  </a:cubicBezTo>
                  <a:cubicBezTo>
                    <a:pt x="104934" y="750903"/>
                    <a:pt x="105562" y="751703"/>
                    <a:pt x="106369" y="752275"/>
                  </a:cubicBezTo>
                  <a:cubicBezTo>
                    <a:pt x="108178" y="753027"/>
                    <a:pt x="110240" y="752846"/>
                    <a:pt x="111894" y="751799"/>
                  </a:cubicBezTo>
                  <a:cubicBezTo>
                    <a:pt x="113122" y="751275"/>
                    <a:pt x="114226" y="750494"/>
                    <a:pt x="115132" y="749513"/>
                  </a:cubicBezTo>
                  <a:cubicBezTo>
                    <a:pt x="117695" y="745712"/>
                    <a:pt x="117695" y="740740"/>
                    <a:pt x="115132" y="736939"/>
                  </a:cubicBezTo>
                  <a:cubicBezTo>
                    <a:pt x="112625" y="733215"/>
                    <a:pt x="110367" y="729339"/>
                    <a:pt x="108370" y="725319"/>
                  </a:cubicBezTo>
                  <a:cubicBezTo>
                    <a:pt x="107319" y="723109"/>
                    <a:pt x="107694" y="720480"/>
                    <a:pt x="109322" y="718652"/>
                  </a:cubicBezTo>
                  <a:cubicBezTo>
                    <a:pt x="111355" y="717261"/>
                    <a:pt x="114091" y="717547"/>
                    <a:pt x="115799" y="719318"/>
                  </a:cubicBezTo>
                  <a:cubicBezTo>
                    <a:pt x="117394" y="721033"/>
                    <a:pt x="118425" y="723195"/>
                    <a:pt x="118752" y="725510"/>
                  </a:cubicBezTo>
                  <a:cubicBezTo>
                    <a:pt x="119003" y="727081"/>
                    <a:pt x="119451" y="728615"/>
                    <a:pt x="120085" y="730081"/>
                  </a:cubicBezTo>
                  <a:cubicBezTo>
                    <a:pt x="120718" y="731577"/>
                    <a:pt x="122028" y="732672"/>
                    <a:pt x="123610" y="733034"/>
                  </a:cubicBezTo>
                  <a:cubicBezTo>
                    <a:pt x="126658" y="733606"/>
                    <a:pt x="129134" y="730367"/>
                    <a:pt x="129325" y="727319"/>
                  </a:cubicBezTo>
                  <a:cubicBezTo>
                    <a:pt x="129128" y="724329"/>
                    <a:pt x="128650" y="721366"/>
                    <a:pt x="127896" y="718461"/>
                  </a:cubicBezTo>
                  <a:cubicBezTo>
                    <a:pt x="128591" y="717051"/>
                    <a:pt x="130036" y="716156"/>
                    <a:pt x="131611" y="716175"/>
                  </a:cubicBezTo>
                  <a:cubicBezTo>
                    <a:pt x="133419" y="715956"/>
                    <a:pt x="135215" y="716670"/>
                    <a:pt x="136373" y="718080"/>
                  </a:cubicBezTo>
                  <a:cubicBezTo>
                    <a:pt x="137280" y="719328"/>
                    <a:pt x="137898" y="720757"/>
                    <a:pt x="138183" y="722271"/>
                  </a:cubicBezTo>
                  <a:cubicBezTo>
                    <a:pt x="138952" y="726072"/>
                    <a:pt x="140370" y="729710"/>
                    <a:pt x="142374" y="733034"/>
                  </a:cubicBezTo>
                  <a:cubicBezTo>
                    <a:pt x="144416" y="736463"/>
                    <a:pt x="147934" y="738749"/>
                    <a:pt x="151899" y="739226"/>
                  </a:cubicBezTo>
                  <a:cubicBezTo>
                    <a:pt x="154142" y="739559"/>
                    <a:pt x="156374" y="738549"/>
                    <a:pt x="157614" y="736654"/>
                  </a:cubicBezTo>
                  <a:cubicBezTo>
                    <a:pt x="158041" y="735796"/>
                    <a:pt x="158237" y="734844"/>
                    <a:pt x="158185" y="733892"/>
                  </a:cubicBezTo>
                  <a:cubicBezTo>
                    <a:pt x="157698" y="728777"/>
                    <a:pt x="155673" y="723928"/>
                    <a:pt x="152375" y="719985"/>
                  </a:cubicBezTo>
                  <a:cubicBezTo>
                    <a:pt x="150612" y="718023"/>
                    <a:pt x="149338" y="715680"/>
                    <a:pt x="148660" y="713127"/>
                  </a:cubicBezTo>
                  <a:cubicBezTo>
                    <a:pt x="148333" y="711565"/>
                    <a:pt x="148969" y="709946"/>
                    <a:pt x="150280" y="709031"/>
                  </a:cubicBezTo>
                  <a:cubicBezTo>
                    <a:pt x="151822" y="708565"/>
                    <a:pt x="153495" y="708965"/>
                    <a:pt x="154661" y="710079"/>
                  </a:cubicBezTo>
                  <a:cubicBezTo>
                    <a:pt x="155840" y="711203"/>
                    <a:pt x="157337" y="711936"/>
                    <a:pt x="158947" y="712175"/>
                  </a:cubicBezTo>
                  <a:cubicBezTo>
                    <a:pt x="160729" y="712022"/>
                    <a:pt x="162274" y="710879"/>
                    <a:pt x="162948" y="709222"/>
                  </a:cubicBezTo>
                  <a:cubicBezTo>
                    <a:pt x="163550" y="707593"/>
                    <a:pt x="163965" y="705898"/>
                    <a:pt x="164186" y="704174"/>
                  </a:cubicBezTo>
                  <a:cubicBezTo>
                    <a:pt x="164381" y="703012"/>
                    <a:pt x="164668" y="701869"/>
                    <a:pt x="165043" y="700745"/>
                  </a:cubicBezTo>
                  <a:cubicBezTo>
                    <a:pt x="165901" y="698554"/>
                    <a:pt x="167425" y="696268"/>
                    <a:pt x="169711" y="696268"/>
                  </a:cubicBezTo>
                  <a:cubicBezTo>
                    <a:pt x="171544" y="696420"/>
                    <a:pt x="173077" y="697725"/>
                    <a:pt x="173521" y="699506"/>
                  </a:cubicBezTo>
                  <a:cubicBezTo>
                    <a:pt x="173857" y="701259"/>
                    <a:pt x="173692" y="703078"/>
                    <a:pt x="173044" y="704745"/>
                  </a:cubicBezTo>
                  <a:cubicBezTo>
                    <a:pt x="172468" y="706402"/>
                    <a:pt x="171991" y="708079"/>
                    <a:pt x="171616" y="709793"/>
                  </a:cubicBezTo>
                  <a:cubicBezTo>
                    <a:pt x="171521" y="710365"/>
                    <a:pt x="171521" y="710936"/>
                    <a:pt x="171616" y="711508"/>
                  </a:cubicBezTo>
                  <a:cubicBezTo>
                    <a:pt x="171616" y="712651"/>
                    <a:pt x="172473" y="714937"/>
                    <a:pt x="173616" y="715413"/>
                  </a:cubicBezTo>
                  <a:cubicBezTo>
                    <a:pt x="177426" y="716842"/>
                    <a:pt x="179521" y="713508"/>
                    <a:pt x="181807" y="710270"/>
                  </a:cubicBezTo>
                  <a:cubicBezTo>
                    <a:pt x="184022" y="706860"/>
                    <a:pt x="184745" y="702697"/>
                    <a:pt x="183808" y="698744"/>
                  </a:cubicBezTo>
                  <a:cubicBezTo>
                    <a:pt x="183808" y="696554"/>
                    <a:pt x="182569" y="694934"/>
                    <a:pt x="183808" y="692934"/>
                  </a:cubicBezTo>
                  <a:cubicBezTo>
                    <a:pt x="184713" y="690410"/>
                    <a:pt x="186141" y="688105"/>
                    <a:pt x="187999" y="686171"/>
                  </a:cubicBezTo>
                  <a:cubicBezTo>
                    <a:pt x="189667" y="688772"/>
                    <a:pt x="191163" y="691477"/>
                    <a:pt x="192475" y="694268"/>
                  </a:cubicBezTo>
                  <a:cubicBezTo>
                    <a:pt x="193714" y="697316"/>
                    <a:pt x="191713" y="700554"/>
                    <a:pt x="190475" y="703793"/>
                  </a:cubicBezTo>
                  <a:cubicBezTo>
                    <a:pt x="189237" y="707031"/>
                    <a:pt x="189332" y="711222"/>
                    <a:pt x="192571" y="712175"/>
                  </a:cubicBezTo>
                  <a:cubicBezTo>
                    <a:pt x="195809" y="713127"/>
                    <a:pt x="197619" y="710555"/>
                    <a:pt x="198476" y="708079"/>
                  </a:cubicBezTo>
                  <a:cubicBezTo>
                    <a:pt x="199333" y="705602"/>
                    <a:pt x="199238" y="702840"/>
                    <a:pt x="200191" y="700459"/>
                  </a:cubicBezTo>
                  <a:cubicBezTo>
                    <a:pt x="201143" y="698078"/>
                    <a:pt x="204096" y="695887"/>
                    <a:pt x="206477" y="697030"/>
                  </a:cubicBezTo>
                  <a:cubicBezTo>
                    <a:pt x="208858" y="698173"/>
                    <a:pt x="208477" y="703030"/>
                    <a:pt x="206953" y="706079"/>
                  </a:cubicBezTo>
                  <a:lnTo>
                    <a:pt x="201619" y="716461"/>
                  </a:lnTo>
                  <a:cubicBezTo>
                    <a:pt x="200606" y="718252"/>
                    <a:pt x="199958" y="720223"/>
                    <a:pt x="199714" y="722271"/>
                  </a:cubicBezTo>
                  <a:cubicBezTo>
                    <a:pt x="199659" y="724395"/>
                    <a:pt x="201019" y="726300"/>
                    <a:pt x="203048" y="726938"/>
                  </a:cubicBezTo>
                  <a:cubicBezTo>
                    <a:pt x="205429" y="726938"/>
                    <a:pt x="207620" y="725414"/>
                    <a:pt x="209049" y="723414"/>
                  </a:cubicBezTo>
                  <a:cubicBezTo>
                    <a:pt x="210999" y="720509"/>
                    <a:pt x="212418" y="717289"/>
                    <a:pt x="213240" y="713889"/>
                  </a:cubicBezTo>
                  <a:cubicBezTo>
                    <a:pt x="214192" y="709888"/>
                    <a:pt x="215621" y="704364"/>
                    <a:pt x="219717" y="704364"/>
                  </a:cubicBezTo>
                  <a:cubicBezTo>
                    <a:pt x="222627" y="704564"/>
                    <a:pt x="224834" y="707069"/>
                    <a:pt x="224670" y="709984"/>
                  </a:cubicBezTo>
                  <a:cubicBezTo>
                    <a:pt x="224422" y="712765"/>
                    <a:pt x="223129" y="715356"/>
                    <a:pt x="221050" y="717223"/>
                  </a:cubicBezTo>
                  <a:cubicBezTo>
                    <a:pt x="218288" y="720271"/>
                    <a:pt x="214573" y="723795"/>
                    <a:pt x="215907" y="727605"/>
                  </a:cubicBezTo>
                  <a:cubicBezTo>
                    <a:pt x="217439" y="730644"/>
                    <a:pt x="221009" y="732034"/>
                    <a:pt x="224194" y="730844"/>
                  </a:cubicBezTo>
                  <a:cubicBezTo>
                    <a:pt x="227194" y="729577"/>
                    <a:pt x="229608" y="727234"/>
                    <a:pt x="230956" y="724271"/>
                  </a:cubicBezTo>
                  <a:cubicBezTo>
                    <a:pt x="232480" y="721414"/>
                    <a:pt x="233433" y="718366"/>
                    <a:pt x="235052" y="715604"/>
                  </a:cubicBezTo>
                  <a:cubicBezTo>
                    <a:pt x="236671" y="712841"/>
                    <a:pt x="237338" y="712555"/>
                    <a:pt x="239053" y="712841"/>
                  </a:cubicBezTo>
                  <a:cubicBezTo>
                    <a:pt x="240625" y="718414"/>
                    <a:pt x="239262" y="724405"/>
                    <a:pt x="235433" y="728748"/>
                  </a:cubicBezTo>
                  <a:cubicBezTo>
                    <a:pt x="233847" y="730120"/>
                    <a:pt x="232523" y="731758"/>
                    <a:pt x="231528" y="733606"/>
                  </a:cubicBezTo>
                  <a:cubicBezTo>
                    <a:pt x="230766" y="735511"/>
                    <a:pt x="231528" y="738273"/>
                    <a:pt x="233623" y="738654"/>
                  </a:cubicBezTo>
                  <a:cubicBezTo>
                    <a:pt x="234334" y="738892"/>
                    <a:pt x="235103" y="738892"/>
                    <a:pt x="235814" y="738654"/>
                  </a:cubicBezTo>
                  <a:cubicBezTo>
                    <a:pt x="240345" y="737206"/>
                    <a:pt x="243896" y="733663"/>
                    <a:pt x="245339" y="729129"/>
                  </a:cubicBezTo>
                  <a:cubicBezTo>
                    <a:pt x="246577" y="725510"/>
                    <a:pt x="246673" y="721033"/>
                    <a:pt x="250006" y="719604"/>
                  </a:cubicBezTo>
                  <a:cubicBezTo>
                    <a:pt x="252408" y="728443"/>
                    <a:pt x="249159" y="737854"/>
                    <a:pt x="241815" y="743321"/>
                  </a:cubicBezTo>
                  <a:cubicBezTo>
                    <a:pt x="239649" y="744864"/>
                    <a:pt x="237668" y="746655"/>
                    <a:pt x="235909" y="748655"/>
                  </a:cubicBezTo>
                  <a:cubicBezTo>
                    <a:pt x="234241" y="750817"/>
                    <a:pt x="234241" y="753827"/>
                    <a:pt x="235909" y="755989"/>
                  </a:cubicBezTo>
                  <a:cubicBezTo>
                    <a:pt x="237538" y="757523"/>
                    <a:pt x="239801" y="758199"/>
                    <a:pt x="242005" y="757799"/>
                  </a:cubicBezTo>
                  <a:cubicBezTo>
                    <a:pt x="248149" y="757323"/>
                    <a:pt x="253617" y="753732"/>
                    <a:pt x="256483" y="748274"/>
                  </a:cubicBezTo>
                  <a:cubicBezTo>
                    <a:pt x="258528" y="742740"/>
                    <a:pt x="259904" y="736987"/>
                    <a:pt x="260579" y="731129"/>
                  </a:cubicBezTo>
                  <a:cubicBezTo>
                    <a:pt x="261151" y="729034"/>
                    <a:pt x="262198" y="726748"/>
                    <a:pt x="264294" y="726176"/>
                  </a:cubicBezTo>
                  <a:cubicBezTo>
                    <a:pt x="266389" y="725605"/>
                    <a:pt x="269723" y="728367"/>
                    <a:pt x="269818" y="731129"/>
                  </a:cubicBezTo>
                  <a:cubicBezTo>
                    <a:pt x="269674" y="733958"/>
                    <a:pt x="268995" y="736739"/>
                    <a:pt x="267818" y="739321"/>
                  </a:cubicBezTo>
                  <a:cubicBezTo>
                    <a:pt x="266645" y="741950"/>
                    <a:pt x="266971" y="745007"/>
                    <a:pt x="268675" y="747322"/>
                  </a:cubicBezTo>
                  <a:cubicBezTo>
                    <a:pt x="271574" y="749608"/>
                    <a:pt x="275757" y="749236"/>
                    <a:pt x="278200" y="746464"/>
                  </a:cubicBezTo>
                  <a:cubicBezTo>
                    <a:pt x="280420" y="743731"/>
                    <a:pt x="281838" y="740435"/>
                    <a:pt x="282296" y="736939"/>
                  </a:cubicBezTo>
                  <a:cubicBezTo>
                    <a:pt x="282296" y="735130"/>
                    <a:pt x="283153" y="733320"/>
                    <a:pt x="283630" y="731510"/>
                  </a:cubicBezTo>
                  <a:cubicBezTo>
                    <a:pt x="286788" y="737959"/>
                    <a:pt x="287234" y="745398"/>
                    <a:pt x="284868" y="752180"/>
                  </a:cubicBezTo>
                  <a:cubicBezTo>
                    <a:pt x="284112" y="753913"/>
                    <a:pt x="283568" y="755742"/>
                    <a:pt x="283249" y="757609"/>
                  </a:cubicBezTo>
                  <a:cubicBezTo>
                    <a:pt x="283034" y="759552"/>
                    <a:pt x="283962" y="761448"/>
                    <a:pt x="285630" y="762467"/>
                  </a:cubicBezTo>
                  <a:cubicBezTo>
                    <a:pt x="286529" y="762752"/>
                    <a:pt x="287493" y="762752"/>
                    <a:pt x="288392" y="762467"/>
                  </a:cubicBezTo>
                  <a:cubicBezTo>
                    <a:pt x="293155" y="761285"/>
                    <a:pt x="296615" y="757171"/>
                    <a:pt x="296965" y="752275"/>
                  </a:cubicBezTo>
                  <a:cubicBezTo>
                    <a:pt x="297106" y="747570"/>
                    <a:pt x="296914" y="742854"/>
                    <a:pt x="296393" y="738178"/>
                  </a:cubicBezTo>
                  <a:cubicBezTo>
                    <a:pt x="296393" y="736273"/>
                    <a:pt x="297441" y="733701"/>
                    <a:pt x="299346" y="734177"/>
                  </a:cubicBezTo>
                  <a:cubicBezTo>
                    <a:pt x="300099" y="734434"/>
                    <a:pt x="300717" y="734987"/>
                    <a:pt x="301060" y="735701"/>
                  </a:cubicBezTo>
                  <a:cubicBezTo>
                    <a:pt x="304489" y="741893"/>
                    <a:pt x="301060" y="749894"/>
                    <a:pt x="303632" y="756466"/>
                  </a:cubicBezTo>
                  <a:cubicBezTo>
                    <a:pt x="305591" y="760438"/>
                    <a:pt x="308671" y="763752"/>
                    <a:pt x="312490" y="765991"/>
                  </a:cubicBezTo>
                  <a:cubicBezTo>
                    <a:pt x="314872" y="767705"/>
                    <a:pt x="319158" y="768848"/>
                    <a:pt x="320206" y="765991"/>
                  </a:cubicBezTo>
                  <a:cubicBezTo>
                    <a:pt x="320683" y="764896"/>
                    <a:pt x="320683" y="763657"/>
                    <a:pt x="320206" y="762562"/>
                  </a:cubicBezTo>
                  <a:cubicBezTo>
                    <a:pt x="318110" y="757609"/>
                    <a:pt x="314776" y="753037"/>
                    <a:pt x="312395" y="748465"/>
                  </a:cubicBezTo>
                  <a:cubicBezTo>
                    <a:pt x="309726" y="743779"/>
                    <a:pt x="309106" y="738197"/>
                    <a:pt x="310681" y="733034"/>
                  </a:cubicBezTo>
                  <a:cubicBezTo>
                    <a:pt x="312967" y="731701"/>
                    <a:pt x="315729" y="733987"/>
                    <a:pt x="316491" y="736368"/>
                  </a:cubicBezTo>
                  <a:cubicBezTo>
                    <a:pt x="316866" y="738902"/>
                    <a:pt x="317505" y="741397"/>
                    <a:pt x="318396" y="743797"/>
                  </a:cubicBezTo>
                  <a:cubicBezTo>
                    <a:pt x="318651" y="744340"/>
                    <a:pt x="319089" y="744779"/>
                    <a:pt x="319634" y="745036"/>
                  </a:cubicBezTo>
                  <a:cubicBezTo>
                    <a:pt x="321920" y="746084"/>
                    <a:pt x="323730" y="742940"/>
                    <a:pt x="323825" y="740559"/>
                  </a:cubicBezTo>
                  <a:cubicBezTo>
                    <a:pt x="323920" y="738178"/>
                    <a:pt x="324397" y="734939"/>
                    <a:pt x="326873" y="734654"/>
                  </a:cubicBezTo>
                  <a:cubicBezTo>
                    <a:pt x="330397" y="739511"/>
                    <a:pt x="329064" y="746179"/>
                    <a:pt x="329540" y="752084"/>
                  </a:cubicBezTo>
                  <a:cubicBezTo>
                    <a:pt x="330424" y="761162"/>
                    <a:pt x="335687" y="769239"/>
                    <a:pt x="343637" y="773706"/>
                  </a:cubicBezTo>
                  <a:cubicBezTo>
                    <a:pt x="344744" y="774439"/>
                    <a:pt x="346026" y="774868"/>
                    <a:pt x="347352" y="774944"/>
                  </a:cubicBezTo>
                  <a:cubicBezTo>
                    <a:pt x="350507" y="774554"/>
                    <a:pt x="352854" y="771839"/>
                    <a:pt x="352781" y="768658"/>
                  </a:cubicBezTo>
                  <a:cubicBezTo>
                    <a:pt x="352492" y="765657"/>
                    <a:pt x="351687" y="762724"/>
                    <a:pt x="350400" y="759990"/>
                  </a:cubicBezTo>
                  <a:cubicBezTo>
                    <a:pt x="348890" y="756028"/>
                    <a:pt x="348021" y="751846"/>
                    <a:pt x="347828" y="747608"/>
                  </a:cubicBezTo>
                  <a:cubicBezTo>
                    <a:pt x="347828" y="743607"/>
                    <a:pt x="348971" y="738083"/>
                    <a:pt x="353067" y="738083"/>
                  </a:cubicBezTo>
                  <a:cubicBezTo>
                    <a:pt x="357163" y="738083"/>
                    <a:pt x="360020" y="741130"/>
                    <a:pt x="360973" y="744750"/>
                  </a:cubicBezTo>
                  <a:cubicBezTo>
                    <a:pt x="361372" y="748465"/>
                    <a:pt x="362336" y="752094"/>
                    <a:pt x="363830" y="755513"/>
                  </a:cubicBezTo>
                  <a:cubicBezTo>
                    <a:pt x="365830" y="758752"/>
                    <a:pt x="371355" y="760276"/>
                    <a:pt x="373355" y="757037"/>
                  </a:cubicBezTo>
                  <a:cubicBezTo>
                    <a:pt x="373927" y="755694"/>
                    <a:pt x="373927" y="754189"/>
                    <a:pt x="373355" y="752846"/>
                  </a:cubicBezTo>
                  <a:cubicBezTo>
                    <a:pt x="372438" y="749770"/>
                    <a:pt x="371193" y="746798"/>
                    <a:pt x="369640" y="743988"/>
                  </a:cubicBezTo>
                  <a:cubicBezTo>
                    <a:pt x="368066" y="741007"/>
                    <a:pt x="368066" y="737444"/>
                    <a:pt x="369640" y="734463"/>
                  </a:cubicBezTo>
                  <a:cubicBezTo>
                    <a:pt x="371060" y="732472"/>
                    <a:pt x="373690" y="731748"/>
                    <a:pt x="375927" y="732749"/>
                  </a:cubicBezTo>
                  <a:cubicBezTo>
                    <a:pt x="378594" y="733796"/>
                    <a:pt x="379261" y="736939"/>
                    <a:pt x="379737" y="739606"/>
                  </a:cubicBezTo>
                  <a:lnTo>
                    <a:pt x="382594" y="758656"/>
                  </a:lnTo>
                  <a:cubicBezTo>
                    <a:pt x="382924" y="761914"/>
                    <a:pt x="383660" y="765114"/>
                    <a:pt x="384785" y="768181"/>
                  </a:cubicBezTo>
                  <a:cubicBezTo>
                    <a:pt x="385970" y="771211"/>
                    <a:pt x="388246" y="773697"/>
                    <a:pt x="391167" y="775135"/>
                  </a:cubicBezTo>
                  <a:cubicBezTo>
                    <a:pt x="393018" y="775944"/>
                    <a:pt x="395125" y="775944"/>
                    <a:pt x="396977" y="775135"/>
                  </a:cubicBezTo>
                  <a:cubicBezTo>
                    <a:pt x="398883" y="774459"/>
                    <a:pt x="400173" y="772677"/>
                    <a:pt x="400216" y="770658"/>
                  </a:cubicBezTo>
                  <a:cubicBezTo>
                    <a:pt x="399884" y="768953"/>
                    <a:pt x="399094" y="767372"/>
                    <a:pt x="397930" y="766086"/>
                  </a:cubicBezTo>
                  <a:cubicBezTo>
                    <a:pt x="395055" y="761971"/>
                    <a:pt x="393314" y="757180"/>
                    <a:pt x="392881" y="752180"/>
                  </a:cubicBezTo>
                  <a:cubicBezTo>
                    <a:pt x="392881" y="750084"/>
                    <a:pt x="392881" y="747608"/>
                    <a:pt x="395072" y="746941"/>
                  </a:cubicBezTo>
                  <a:cubicBezTo>
                    <a:pt x="396330" y="746569"/>
                    <a:pt x="397690" y="746855"/>
                    <a:pt x="398692" y="747703"/>
                  </a:cubicBezTo>
                  <a:cubicBezTo>
                    <a:pt x="401028" y="749789"/>
                    <a:pt x="402576" y="752608"/>
                    <a:pt x="403073" y="755704"/>
                  </a:cubicBezTo>
                  <a:cubicBezTo>
                    <a:pt x="403545" y="758780"/>
                    <a:pt x="404648" y="761733"/>
                    <a:pt x="406312" y="764371"/>
                  </a:cubicBezTo>
                  <a:cubicBezTo>
                    <a:pt x="408218" y="767029"/>
                    <a:pt x="411791" y="767886"/>
                    <a:pt x="414694" y="766372"/>
                  </a:cubicBezTo>
                  <a:cubicBezTo>
                    <a:pt x="416603" y="764772"/>
                    <a:pt x="417323" y="762152"/>
                    <a:pt x="416503" y="759800"/>
                  </a:cubicBezTo>
                  <a:cubicBezTo>
                    <a:pt x="415722" y="757523"/>
                    <a:pt x="414563" y="755399"/>
                    <a:pt x="413074" y="753513"/>
                  </a:cubicBezTo>
                  <a:cubicBezTo>
                    <a:pt x="408815" y="747550"/>
                    <a:pt x="405654" y="740874"/>
                    <a:pt x="403740" y="733796"/>
                  </a:cubicBezTo>
                  <a:cubicBezTo>
                    <a:pt x="403168" y="731320"/>
                    <a:pt x="403740" y="728081"/>
                    <a:pt x="405645" y="727129"/>
                  </a:cubicBezTo>
                  <a:cubicBezTo>
                    <a:pt x="407260" y="726633"/>
                    <a:pt x="409015" y="727205"/>
                    <a:pt x="410026" y="728558"/>
                  </a:cubicBezTo>
                  <a:cubicBezTo>
                    <a:pt x="410978" y="729872"/>
                    <a:pt x="411658" y="731358"/>
                    <a:pt x="412027" y="732939"/>
                  </a:cubicBezTo>
                  <a:cubicBezTo>
                    <a:pt x="412805" y="735587"/>
                    <a:pt x="413727" y="738197"/>
                    <a:pt x="414789" y="740750"/>
                  </a:cubicBezTo>
                  <a:cubicBezTo>
                    <a:pt x="415778" y="743836"/>
                    <a:pt x="417795" y="746493"/>
                    <a:pt x="420504" y="748274"/>
                  </a:cubicBezTo>
                  <a:cubicBezTo>
                    <a:pt x="423203" y="750008"/>
                    <a:pt x="426798" y="749227"/>
                    <a:pt x="428532" y="746531"/>
                  </a:cubicBezTo>
                  <a:cubicBezTo>
                    <a:pt x="428625" y="746379"/>
                    <a:pt x="428711" y="746236"/>
                    <a:pt x="428791" y="746084"/>
                  </a:cubicBezTo>
                  <a:cubicBezTo>
                    <a:pt x="429648" y="743417"/>
                    <a:pt x="427743" y="740750"/>
                    <a:pt x="426219" y="738273"/>
                  </a:cubicBezTo>
                  <a:cubicBezTo>
                    <a:pt x="424952" y="736206"/>
                    <a:pt x="424020" y="733958"/>
                    <a:pt x="423457" y="731605"/>
                  </a:cubicBezTo>
                  <a:cubicBezTo>
                    <a:pt x="423026" y="730434"/>
                    <a:pt x="423026" y="729158"/>
                    <a:pt x="423457" y="727986"/>
                  </a:cubicBezTo>
                  <a:cubicBezTo>
                    <a:pt x="423778" y="727348"/>
                    <a:pt x="424273" y="726824"/>
                    <a:pt x="424885" y="726462"/>
                  </a:cubicBezTo>
                  <a:cubicBezTo>
                    <a:pt x="428320" y="724786"/>
                    <a:pt x="432464" y="726033"/>
                    <a:pt x="434410" y="729320"/>
                  </a:cubicBezTo>
                  <a:cubicBezTo>
                    <a:pt x="436074" y="732444"/>
                    <a:pt x="436832" y="735978"/>
                    <a:pt x="436601" y="739511"/>
                  </a:cubicBezTo>
                  <a:cubicBezTo>
                    <a:pt x="436299" y="743064"/>
                    <a:pt x="436787" y="746646"/>
                    <a:pt x="438030" y="749989"/>
                  </a:cubicBezTo>
                  <a:cubicBezTo>
                    <a:pt x="438405" y="750903"/>
                    <a:pt x="439032" y="751703"/>
                    <a:pt x="439840" y="752275"/>
                  </a:cubicBezTo>
                  <a:cubicBezTo>
                    <a:pt x="441616" y="753027"/>
                    <a:pt x="443651" y="752846"/>
                    <a:pt x="445269" y="751799"/>
                  </a:cubicBezTo>
                  <a:cubicBezTo>
                    <a:pt x="446519" y="751265"/>
                    <a:pt x="447652" y="750484"/>
                    <a:pt x="448603" y="749513"/>
                  </a:cubicBezTo>
                  <a:cubicBezTo>
                    <a:pt x="451166" y="745712"/>
                    <a:pt x="451166" y="740740"/>
                    <a:pt x="448603" y="736939"/>
                  </a:cubicBezTo>
                  <a:cubicBezTo>
                    <a:pt x="446161" y="733196"/>
                    <a:pt x="443935" y="729320"/>
                    <a:pt x="441935" y="725319"/>
                  </a:cubicBezTo>
                  <a:cubicBezTo>
                    <a:pt x="440859" y="723128"/>
                    <a:pt x="441196" y="720499"/>
                    <a:pt x="442792" y="718652"/>
                  </a:cubicBezTo>
                  <a:cubicBezTo>
                    <a:pt x="444825" y="717261"/>
                    <a:pt x="447561" y="717547"/>
                    <a:pt x="449269" y="719318"/>
                  </a:cubicBezTo>
                  <a:cubicBezTo>
                    <a:pt x="450856" y="721052"/>
                    <a:pt x="451913" y="723195"/>
                    <a:pt x="452317" y="725510"/>
                  </a:cubicBezTo>
                  <a:cubicBezTo>
                    <a:pt x="452538" y="727081"/>
                    <a:pt x="452955" y="728615"/>
                    <a:pt x="453556" y="730081"/>
                  </a:cubicBezTo>
                  <a:cubicBezTo>
                    <a:pt x="454244" y="731567"/>
                    <a:pt x="455579" y="732663"/>
                    <a:pt x="457175" y="733034"/>
                  </a:cubicBezTo>
                  <a:cubicBezTo>
                    <a:pt x="460223" y="733606"/>
                    <a:pt x="462700" y="730367"/>
                    <a:pt x="462890" y="727319"/>
                  </a:cubicBezTo>
                  <a:cubicBezTo>
                    <a:pt x="462694" y="724329"/>
                    <a:pt x="462216" y="721366"/>
                    <a:pt x="461461" y="718461"/>
                  </a:cubicBezTo>
                  <a:cubicBezTo>
                    <a:pt x="462157" y="717051"/>
                    <a:pt x="463602" y="716156"/>
                    <a:pt x="465176" y="716175"/>
                  </a:cubicBezTo>
                  <a:cubicBezTo>
                    <a:pt x="466957" y="715956"/>
                    <a:pt x="468727" y="716670"/>
                    <a:pt x="469843" y="718080"/>
                  </a:cubicBezTo>
                  <a:cubicBezTo>
                    <a:pt x="470778" y="719309"/>
                    <a:pt x="471399" y="720747"/>
                    <a:pt x="471653" y="722271"/>
                  </a:cubicBezTo>
                  <a:cubicBezTo>
                    <a:pt x="472507" y="726043"/>
                    <a:pt x="473920" y="729672"/>
                    <a:pt x="475844" y="733034"/>
                  </a:cubicBezTo>
                  <a:cubicBezTo>
                    <a:pt x="477927" y="736425"/>
                    <a:pt x="481425" y="738702"/>
                    <a:pt x="485369" y="739226"/>
                  </a:cubicBezTo>
                  <a:cubicBezTo>
                    <a:pt x="487613" y="739559"/>
                    <a:pt x="489844" y="738549"/>
                    <a:pt x="491084" y="736654"/>
                  </a:cubicBezTo>
                  <a:cubicBezTo>
                    <a:pt x="491274" y="735740"/>
                    <a:pt x="491274" y="734806"/>
                    <a:pt x="491084" y="733892"/>
                  </a:cubicBezTo>
                  <a:cubicBezTo>
                    <a:pt x="490684" y="728758"/>
                    <a:pt x="488648" y="723881"/>
                    <a:pt x="485274" y="719985"/>
                  </a:cubicBezTo>
                  <a:cubicBezTo>
                    <a:pt x="483539" y="718023"/>
                    <a:pt x="482298" y="715670"/>
                    <a:pt x="481654" y="713127"/>
                  </a:cubicBezTo>
                  <a:cubicBezTo>
                    <a:pt x="481279" y="711584"/>
                    <a:pt x="481883" y="709955"/>
                    <a:pt x="483178" y="709031"/>
                  </a:cubicBezTo>
                  <a:cubicBezTo>
                    <a:pt x="484751" y="708574"/>
                    <a:pt x="486450" y="708965"/>
                    <a:pt x="487655" y="710079"/>
                  </a:cubicBezTo>
                  <a:cubicBezTo>
                    <a:pt x="488797" y="711203"/>
                    <a:pt x="490264" y="711936"/>
                    <a:pt x="491846" y="712175"/>
                  </a:cubicBezTo>
                  <a:cubicBezTo>
                    <a:pt x="493663" y="712051"/>
                    <a:pt x="495253" y="710908"/>
                    <a:pt x="495942" y="709222"/>
                  </a:cubicBezTo>
                  <a:cubicBezTo>
                    <a:pt x="496512" y="707593"/>
                    <a:pt x="496896" y="705898"/>
                    <a:pt x="497085" y="704174"/>
                  </a:cubicBezTo>
                  <a:cubicBezTo>
                    <a:pt x="497313" y="703012"/>
                    <a:pt x="497632" y="701859"/>
                    <a:pt x="498037" y="700745"/>
                  </a:cubicBezTo>
                  <a:cubicBezTo>
                    <a:pt x="498799" y="698554"/>
                    <a:pt x="500419" y="696268"/>
                    <a:pt x="502705" y="696268"/>
                  </a:cubicBezTo>
                  <a:cubicBezTo>
                    <a:pt x="504538" y="696420"/>
                    <a:pt x="506071" y="697725"/>
                    <a:pt x="506515" y="699506"/>
                  </a:cubicBezTo>
                  <a:cubicBezTo>
                    <a:pt x="507004" y="701221"/>
                    <a:pt x="507004" y="703030"/>
                    <a:pt x="506515" y="704745"/>
                  </a:cubicBezTo>
                  <a:cubicBezTo>
                    <a:pt x="505851" y="706364"/>
                    <a:pt x="505372" y="708060"/>
                    <a:pt x="505086" y="709793"/>
                  </a:cubicBezTo>
                  <a:cubicBezTo>
                    <a:pt x="504945" y="710355"/>
                    <a:pt x="504945" y="710946"/>
                    <a:pt x="505086" y="711508"/>
                  </a:cubicBezTo>
                  <a:cubicBezTo>
                    <a:pt x="505086" y="712651"/>
                    <a:pt x="506038" y="714937"/>
                    <a:pt x="507181" y="715413"/>
                  </a:cubicBezTo>
                  <a:cubicBezTo>
                    <a:pt x="510991" y="716842"/>
                    <a:pt x="513087" y="713508"/>
                    <a:pt x="515373" y="710270"/>
                  </a:cubicBezTo>
                  <a:cubicBezTo>
                    <a:pt x="517513" y="706831"/>
                    <a:pt x="518199" y="702688"/>
                    <a:pt x="517278" y="698744"/>
                  </a:cubicBezTo>
                  <a:cubicBezTo>
                    <a:pt x="517278" y="696554"/>
                    <a:pt x="516135" y="694934"/>
                    <a:pt x="517278" y="692934"/>
                  </a:cubicBezTo>
                  <a:cubicBezTo>
                    <a:pt x="518187" y="690391"/>
                    <a:pt x="519650" y="688076"/>
                    <a:pt x="521564" y="686171"/>
                  </a:cubicBezTo>
                  <a:lnTo>
                    <a:pt x="521564" y="686171"/>
                  </a:lnTo>
                  <a:cubicBezTo>
                    <a:pt x="521564" y="693505"/>
                    <a:pt x="524803" y="691315"/>
                    <a:pt x="526041" y="694172"/>
                  </a:cubicBezTo>
                  <a:cubicBezTo>
                    <a:pt x="527279" y="697030"/>
                    <a:pt x="525279" y="700459"/>
                    <a:pt x="524041" y="703697"/>
                  </a:cubicBezTo>
                  <a:cubicBezTo>
                    <a:pt x="522802" y="706936"/>
                    <a:pt x="522898" y="711127"/>
                    <a:pt x="526041" y="712079"/>
                  </a:cubicBezTo>
                  <a:cubicBezTo>
                    <a:pt x="529184" y="713032"/>
                    <a:pt x="531184" y="710460"/>
                    <a:pt x="532042" y="707984"/>
                  </a:cubicBezTo>
                  <a:cubicBezTo>
                    <a:pt x="532466" y="705412"/>
                    <a:pt x="533039" y="702869"/>
                    <a:pt x="533756" y="700363"/>
                  </a:cubicBezTo>
                  <a:cubicBezTo>
                    <a:pt x="534581" y="697706"/>
                    <a:pt x="537365" y="696192"/>
                    <a:pt x="540043" y="696935"/>
                  </a:cubicBezTo>
                  <a:cubicBezTo>
                    <a:pt x="543091" y="698459"/>
                    <a:pt x="542043" y="702935"/>
                    <a:pt x="540043" y="705983"/>
                  </a:cubicBezTo>
                  <a:lnTo>
                    <a:pt x="534709" y="716366"/>
                  </a:lnTo>
                  <a:cubicBezTo>
                    <a:pt x="533612" y="718118"/>
                    <a:pt x="532959" y="720109"/>
                    <a:pt x="532804" y="722176"/>
                  </a:cubicBezTo>
                  <a:cubicBezTo>
                    <a:pt x="532736" y="724271"/>
                    <a:pt x="534051" y="726176"/>
                    <a:pt x="536042" y="726843"/>
                  </a:cubicBezTo>
                  <a:cubicBezTo>
                    <a:pt x="538557" y="726938"/>
                    <a:pt x="540897" y="725557"/>
                    <a:pt x="542043" y="723319"/>
                  </a:cubicBezTo>
                  <a:cubicBezTo>
                    <a:pt x="543993" y="720414"/>
                    <a:pt x="545412" y="717194"/>
                    <a:pt x="546234" y="713794"/>
                  </a:cubicBezTo>
                  <a:cubicBezTo>
                    <a:pt x="547282" y="709793"/>
                    <a:pt x="548615" y="704269"/>
                    <a:pt x="552806" y="704269"/>
                  </a:cubicBezTo>
                  <a:cubicBezTo>
                    <a:pt x="555692" y="704516"/>
                    <a:pt x="557871" y="706993"/>
                    <a:pt x="557759" y="709888"/>
                  </a:cubicBezTo>
                  <a:cubicBezTo>
                    <a:pt x="557468" y="712660"/>
                    <a:pt x="556182" y="715232"/>
                    <a:pt x="554140" y="717128"/>
                  </a:cubicBezTo>
                  <a:cubicBezTo>
                    <a:pt x="551377" y="720176"/>
                    <a:pt x="547663" y="723700"/>
                    <a:pt x="548996" y="727510"/>
                  </a:cubicBezTo>
                  <a:cubicBezTo>
                    <a:pt x="550492" y="730529"/>
                    <a:pt x="554031" y="731929"/>
                    <a:pt x="557188" y="730748"/>
                  </a:cubicBezTo>
                  <a:cubicBezTo>
                    <a:pt x="560229" y="729510"/>
                    <a:pt x="562683" y="727157"/>
                    <a:pt x="564046" y="724176"/>
                  </a:cubicBezTo>
                  <a:cubicBezTo>
                    <a:pt x="565570" y="721319"/>
                    <a:pt x="566522" y="718271"/>
                    <a:pt x="568141" y="715508"/>
                  </a:cubicBezTo>
                  <a:cubicBezTo>
                    <a:pt x="569761" y="712746"/>
                    <a:pt x="570427" y="712460"/>
                    <a:pt x="572142" y="712746"/>
                  </a:cubicBezTo>
                  <a:cubicBezTo>
                    <a:pt x="573679" y="718318"/>
                    <a:pt x="572320" y="724291"/>
                    <a:pt x="568522" y="728653"/>
                  </a:cubicBezTo>
                  <a:cubicBezTo>
                    <a:pt x="566936" y="730024"/>
                    <a:pt x="565613" y="731672"/>
                    <a:pt x="564617" y="733511"/>
                  </a:cubicBezTo>
                  <a:cubicBezTo>
                    <a:pt x="563855" y="735416"/>
                    <a:pt x="564617" y="738178"/>
                    <a:pt x="566713" y="738559"/>
                  </a:cubicBezTo>
                  <a:cubicBezTo>
                    <a:pt x="567424" y="738787"/>
                    <a:pt x="568192" y="738787"/>
                    <a:pt x="568903" y="738559"/>
                  </a:cubicBezTo>
                  <a:cubicBezTo>
                    <a:pt x="573418" y="737092"/>
                    <a:pt x="576958" y="733549"/>
                    <a:pt x="578428" y="729034"/>
                  </a:cubicBezTo>
                  <a:cubicBezTo>
                    <a:pt x="579571" y="725414"/>
                    <a:pt x="579762" y="720938"/>
                    <a:pt x="583096" y="719509"/>
                  </a:cubicBezTo>
                  <a:cubicBezTo>
                    <a:pt x="585467" y="728053"/>
                    <a:pt x="582595" y="737197"/>
                    <a:pt x="575761" y="742845"/>
                  </a:cubicBezTo>
                  <a:cubicBezTo>
                    <a:pt x="573575" y="744369"/>
                    <a:pt x="571591" y="746160"/>
                    <a:pt x="569856" y="748179"/>
                  </a:cubicBezTo>
                  <a:cubicBezTo>
                    <a:pt x="568252" y="750360"/>
                    <a:pt x="568252" y="753332"/>
                    <a:pt x="569856" y="755513"/>
                  </a:cubicBezTo>
                  <a:cubicBezTo>
                    <a:pt x="571500" y="757028"/>
                    <a:pt x="573750" y="757695"/>
                    <a:pt x="575952" y="757323"/>
                  </a:cubicBezTo>
                  <a:cubicBezTo>
                    <a:pt x="582118" y="756847"/>
                    <a:pt x="587614" y="753256"/>
                    <a:pt x="590525" y="747798"/>
                  </a:cubicBezTo>
                  <a:cubicBezTo>
                    <a:pt x="592526" y="742255"/>
                    <a:pt x="593900" y="736501"/>
                    <a:pt x="594621" y="730653"/>
                  </a:cubicBezTo>
                  <a:cubicBezTo>
                    <a:pt x="594846" y="728443"/>
                    <a:pt x="596275" y="726538"/>
                    <a:pt x="598336" y="725700"/>
                  </a:cubicBezTo>
                  <a:cubicBezTo>
                    <a:pt x="601098" y="724938"/>
                    <a:pt x="603670" y="727891"/>
                    <a:pt x="603860" y="730653"/>
                  </a:cubicBezTo>
                  <a:cubicBezTo>
                    <a:pt x="603670" y="733482"/>
                    <a:pt x="602993" y="736254"/>
                    <a:pt x="601860" y="738845"/>
                  </a:cubicBezTo>
                  <a:cubicBezTo>
                    <a:pt x="600686" y="741473"/>
                    <a:pt x="601013" y="744531"/>
                    <a:pt x="602717" y="746846"/>
                  </a:cubicBezTo>
                  <a:cubicBezTo>
                    <a:pt x="605600" y="749189"/>
                    <a:pt x="609823" y="748808"/>
                    <a:pt x="612242" y="745988"/>
                  </a:cubicBezTo>
                  <a:cubicBezTo>
                    <a:pt x="614488" y="743274"/>
                    <a:pt x="615909" y="739969"/>
                    <a:pt x="616338" y="736463"/>
                  </a:cubicBezTo>
                  <a:cubicBezTo>
                    <a:pt x="616338" y="734654"/>
                    <a:pt x="617290" y="732844"/>
                    <a:pt x="617671" y="731034"/>
                  </a:cubicBezTo>
                  <a:cubicBezTo>
                    <a:pt x="620861" y="737473"/>
                    <a:pt x="621341" y="744912"/>
                    <a:pt x="619005" y="751703"/>
                  </a:cubicBezTo>
                  <a:cubicBezTo>
                    <a:pt x="618206" y="753427"/>
                    <a:pt x="617660" y="755256"/>
                    <a:pt x="617386" y="757133"/>
                  </a:cubicBezTo>
                  <a:cubicBezTo>
                    <a:pt x="617093" y="759085"/>
                    <a:pt x="618041" y="761019"/>
                    <a:pt x="619767" y="761990"/>
                  </a:cubicBezTo>
                  <a:cubicBezTo>
                    <a:pt x="620666" y="762276"/>
                    <a:pt x="621630" y="762276"/>
                    <a:pt x="622529" y="761990"/>
                  </a:cubicBezTo>
                  <a:cubicBezTo>
                    <a:pt x="626705" y="760723"/>
                    <a:pt x="629780" y="757161"/>
                    <a:pt x="630435" y="752846"/>
                  </a:cubicBezTo>
                  <a:cubicBezTo>
                    <a:pt x="630766" y="748150"/>
                    <a:pt x="630766" y="743445"/>
                    <a:pt x="630435" y="738749"/>
                  </a:cubicBezTo>
                  <a:cubicBezTo>
                    <a:pt x="630435" y="736844"/>
                    <a:pt x="631483" y="734272"/>
                    <a:pt x="633388" y="734749"/>
                  </a:cubicBezTo>
                  <a:cubicBezTo>
                    <a:pt x="634111" y="735015"/>
                    <a:pt x="634695" y="735568"/>
                    <a:pt x="635007" y="736273"/>
                  </a:cubicBezTo>
                  <a:cubicBezTo>
                    <a:pt x="638531" y="742464"/>
                    <a:pt x="635007" y="750465"/>
                    <a:pt x="637674" y="757037"/>
                  </a:cubicBezTo>
                  <a:cubicBezTo>
                    <a:pt x="639593" y="761009"/>
                    <a:pt x="642642" y="764324"/>
                    <a:pt x="646437" y="766562"/>
                  </a:cubicBezTo>
                  <a:cubicBezTo>
                    <a:pt x="648913" y="768277"/>
                    <a:pt x="653104" y="769420"/>
                    <a:pt x="654247" y="766562"/>
                  </a:cubicBezTo>
                  <a:cubicBezTo>
                    <a:pt x="654713" y="765467"/>
                    <a:pt x="654713" y="764229"/>
                    <a:pt x="654247" y="763133"/>
                  </a:cubicBezTo>
                  <a:cubicBezTo>
                    <a:pt x="652152" y="758180"/>
                    <a:pt x="648913" y="753608"/>
                    <a:pt x="646532" y="749036"/>
                  </a:cubicBezTo>
                  <a:cubicBezTo>
                    <a:pt x="643796" y="744369"/>
                    <a:pt x="643172" y="738759"/>
                    <a:pt x="644818" y="733606"/>
                  </a:cubicBezTo>
                  <a:cubicBezTo>
                    <a:pt x="647008" y="732272"/>
                    <a:pt x="649866" y="734558"/>
                    <a:pt x="650628" y="736939"/>
                  </a:cubicBezTo>
                  <a:cubicBezTo>
                    <a:pt x="650972" y="739473"/>
                    <a:pt x="651578" y="741959"/>
                    <a:pt x="652438" y="744369"/>
                  </a:cubicBezTo>
                  <a:cubicBezTo>
                    <a:pt x="652759" y="744893"/>
                    <a:pt x="653221" y="745321"/>
                    <a:pt x="653771" y="745607"/>
                  </a:cubicBezTo>
                  <a:cubicBezTo>
                    <a:pt x="655962" y="746655"/>
                    <a:pt x="657772" y="743512"/>
                    <a:pt x="657962" y="741130"/>
                  </a:cubicBezTo>
                  <a:cubicBezTo>
                    <a:pt x="658153" y="738749"/>
                    <a:pt x="657962" y="735511"/>
                    <a:pt x="660915" y="735225"/>
                  </a:cubicBezTo>
                  <a:cubicBezTo>
                    <a:pt x="664439" y="740083"/>
                    <a:pt x="663201" y="746750"/>
                    <a:pt x="663677" y="752656"/>
                  </a:cubicBezTo>
                  <a:cubicBezTo>
                    <a:pt x="664647" y="761676"/>
                    <a:pt x="669844" y="769705"/>
                    <a:pt x="677679" y="774278"/>
                  </a:cubicBezTo>
                  <a:cubicBezTo>
                    <a:pt x="678827" y="775001"/>
                    <a:pt x="680136" y="775421"/>
                    <a:pt x="681489" y="775516"/>
                  </a:cubicBezTo>
                  <a:cubicBezTo>
                    <a:pt x="684606" y="775078"/>
                    <a:pt x="686902" y="772372"/>
                    <a:pt x="686823" y="769229"/>
                  </a:cubicBezTo>
                  <a:cubicBezTo>
                    <a:pt x="686580" y="766219"/>
                    <a:pt x="685772" y="763276"/>
                    <a:pt x="684442" y="760562"/>
                  </a:cubicBezTo>
                  <a:cubicBezTo>
                    <a:pt x="683006" y="756580"/>
                    <a:pt x="682172" y="752408"/>
                    <a:pt x="681965" y="748179"/>
                  </a:cubicBezTo>
                  <a:cubicBezTo>
                    <a:pt x="681965" y="744179"/>
                    <a:pt x="683108" y="738654"/>
                    <a:pt x="687204" y="738654"/>
                  </a:cubicBezTo>
                  <a:cubicBezTo>
                    <a:pt x="691300" y="738654"/>
                    <a:pt x="694062" y="741702"/>
                    <a:pt x="695110" y="745321"/>
                  </a:cubicBezTo>
                  <a:cubicBezTo>
                    <a:pt x="695509" y="749036"/>
                    <a:pt x="696473" y="752665"/>
                    <a:pt x="697967" y="756085"/>
                  </a:cubicBezTo>
                  <a:cubicBezTo>
                    <a:pt x="699967" y="759323"/>
                    <a:pt x="705397" y="760847"/>
                    <a:pt x="707492" y="757609"/>
                  </a:cubicBezTo>
                  <a:cubicBezTo>
                    <a:pt x="708013" y="756256"/>
                    <a:pt x="708013" y="754770"/>
                    <a:pt x="707492" y="753418"/>
                  </a:cubicBezTo>
                  <a:cubicBezTo>
                    <a:pt x="706534" y="750351"/>
                    <a:pt x="705290" y="747389"/>
                    <a:pt x="703777" y="744560"/>
                  </a:cubicBezTo>
                  <a:cubicBezTo>
                    <a:pt x="702203" y="741578"/>
                    <a:pt x="702203" y="738016"/>
                    <a:pt x="703777" y="735035"/>
                  </a:cubicBezTo>
                  <a:cubicBezTo>
                    <a:pt x="705198" y="733044"/>
                    <a:pt x="707827" y="732320"/>
                    <a:pt x="710064" y="733320"/>
                  </a:cubicBezTo>
                  <a:cubicBezTo>
                    <a:pt x="712636" y="734368"/>
                    <a:pt x="713398" y="737511"/>
                    <a:pt x="713779" y="740178"/>
                  </a:cubicBezTo>
                  <a:cubicBezTo>
                    <a:pt x="714731" y="746655"/>
                    <a:pt x="715779" y="753132"/>
                    <a:pt x="716731" y="759228"/>
                  </a:cubicBezTo>
                  <a:cubicBezTo>
                    <a:pt x="717065" y="762486"/>
                    <a:pt x="717798" y="765686"/>
                    <a:pt x="718922" y="768753"/>
                  </a:cubicBezTo>
                  <a:cubicBezTo>
                    <a:pt x="720065" y="771782"/>
                    <a:pt x="722313" y="774258"/>
                    <a:pt x="725209" y="775706"/>
                  </a:cubicBezTo>
                  <a:cubicBezTo>
                    <a:pt x="727066" y="776507"/>
                    <a:pt x="729161" y="776507"/>
                    <a:pt x="731019" y="775706"/>
                  </a:cubicBezTo>
                  <a:cubicBezTo>
                    <a:pt x="732962" y="775078"/>
                    <a:pt x="734276" y="773268"/>
                    <a:pt x="734257" y="771230"/>
                  </a:cubicBezTo>
                  <a:cubicBezTo>
                    <a:pt x="733953" y="769534"/>
                    <a:pt x="733200" y="767953"/>
                    <a:pt x="732067" y="766658"/>
                  </a:cubicBezTo>
                  <a:cubicBezTo>
                    <a:pt x="729190" y="762543"/>
                    <a:pt x="727447" y="757752"/>
                    <a:pt x="727018" y="752751"/>
                  </a:cubicBezTo>
                  <a:cubicBezTo>
                    <a:pt x="727018" y="750655"/>
                    <a:pt x="727018" y="748179"/>
                    <a:pt x="729114" y="747512"/>
                  </a:cubicBezTo>
                  <a:cubicBezTo>
                    <a:pt x="730400" y="747141"/>
                    <a:pt x="731790" y="747427"/>
                    <a:pt x="732829" y="748274"/>
                  </a:cubicBezTo>
                  <a:cubicBezTo>
                    <a:pt x="735134" y="750389"/>
                    <a:pt x="736667" y="753199"/>
                    <a:pt x="737210" y="756275"/>
                  </a:cubicBezTo>
                  <a:cubicBezTo>
                    <a:pt x="737601" y="759381"/>
                    <a:pt x="738705" y="762343"/>
                    <a:pt x="740449" y="764943"/>
                  </a:cubicBezTo>
                  <a:cubicBezTo>
                    <a:pt x="742296" y="767629"/>
                    <a:pt x="745868" y="768486"/>
                    <a:pt x="748735" y="766943"/>
                  </a:cubicBezTo>
                  <a:cubicBezTo>
                    <a:pt x="750631" y="765334"/>
                    <a:pt x="751383" y="762743"/>
                    <a:pt x="750640" y="760371"/>
                  </a:cubicBezTo>
                  <a:cubicBezTo>
                    <a:pt x="749821" y="758095"/>
                    <a:pt x="748631" y="755971"/>
                    <a:pt x="747116" y="754085"/>
                  </a:cubicBezTo>
                  <a:cubicBezTo>
                    <a:pt x="742677" y="747712"/>
                    <a:pt x="739448" y="740578"/>
                    <a:pt x="737591" y="733034"/>
                  </a:cubicBezTo>
                  <a:cubicBezTo>
                    <a:pt x="737020" y="730558"/>
                    <a:pt x="737020" y="727319"/>
                    <a:pt x="739401" y="726367"/>
                  </a:cubicBezTo>
                  <a:cubicBezTo>
                    <a:pt x="741049" y="725852"/>
                    <a:pt x="742830" y="726424"/>
                    <a:pt x="743878" y="727796"/>
                  </a:cubicBezTo>
                  <a:cubicBezTo>
                    <a:pt x="744801" y="729110"/>
                    <a:pt x="745449" y="730606"/>
                    <a:pt x="745783" y="732177"/>
                  </a:cubicBezTo>
                  <a:cubicBezTo>
                    <a:pt x="746640" y="734844"/>
                    <a:pt x="747592" y="737416"/>
                    <a:pt x="748640" y="739988"/>
                  </a:cubicBezTo>
                  <a:cubicBezTo>
                    <a:pt x="749631" y="743045"/>
                    <a:pt x="751612" y="745693"/>
                    <a:pt x="754260" y="747512"/>
                  </a:cubicBezTo>
                  <a:cubicBezTo>
                    <a:pt x="756955" y="749246"/>
                    <a:pt x="760556" y="748465"/>
                    <a:pt x="762289" y="745769"/>
                  </a:cubicBezTo>
                  <a:cubicBezTo>
                    <a:pt x="762385" y="745617"/>
                    <a:pt x="762470" y="745474"/>
                    <a:pt x="762547" y="745321"/>
                  </a:cubicBezTo>
                  <a:cubicBezTo>
                    <a:pt x="763499" y="742655"/>
                    <a:pt x="761499" y="739988"/>
                    <a:pt x="760070" y="737511"/>
                  </a:cubicBezTo>
                  <a:cubicBezTo>
                    <a:pt x="758803" y="735444"/>
                    <a:pt x="757870" y="733196"/>
                    <a:pt x="757308" y="730844"/>
                  </a:cubicBezTo>
                  <a:cubicBezTo>
                    <a:pt x="756879" y="729672"/>
                    <a:pt x="756879" y="728396"/>
                    <a:pt x="757308" y="727224"/>
                  </a:cubicBezTo>
                  <a:cubicBezTo>
                    <a:pt x="757594" y="726567"/>
                    <a:pt x="758098" y="726033"/>
                    <a:pt x="758737" y="725700"/>
                  </a:cubicBezTo>
                  <a:cubicBezTo>
                    <a:pt x="762166" y="723976"/>
                    <a:pt x="766347" y="725233"/>
                    <a:pt x="768262" y="728558"/>
                  </a:cubicBezTo>
                  <a:cubicBezTo>
                    <a:pt x="769995" y="731663"/>
                    <a:pt x="770757" y="735206"/>
                    <a:pt x="770452" y="738749"/>
                  </a:cubicBezTo>
                  <a:cubicBezTo>
                    <a:pt x="770148" y="742302"/>
                    <a:pt x="770643" y="745884"/>
                    <a:pt x="771881" y="749227"/>
                  </a:cubicBezTo>
                  <a:cubicBezTo>
                    <a:pt x="772329" y="750132"/>
                    <a:pt x="772976" y="750913"/>
                    <a:pt x="773786" y="751513"/>
                  </a:cubicBezTo>
                  <a:cubicBezTo>
                    <a:pt x="775567" y="752265"/>
                    <a:pt x="777596" y="752084"/>
                    <a:pt x="779215" y="751037"/>
                  </a:cubicBezTo>
                  <a:cubicBezTo>
                    <a:pt x="780454" y="750475"/>
                    <a:pt x="781578" y="749703"/>
                    <a:pt x="782549" y="748751"/>
                  </a:cubicBezTo>
                  <a:cubicBezTo>
                    <a:pt x="785083" y="744941"/>
                    <a:pt x="785083" y="739988"/>
                    <a:pt x="782549" y="736178"/>
                  </a:cubicBezTo>
                  <a:cubicBezTo>
                    <a:pt x="780044" y="732453"/>
                    <a:pt x="777787" y="728577"/>
                    <a:pt x="775786" y="724557"/>
                  </a:cubicBezTo>
                  <a:cubicBezTo>
                    <a:pt x="774739" y="722347"/>
                    <a:pt x="775110" y="719718"/>
                    <a:pt x="776739" y="717889"/>
                  </a:cubicBezTo>
                  <a:cubicBezTo>
                    <a:pt x="778768" y="716499"/>
                    <a:pt x="781511" y="716785"/>
                    <a:pt x="783216" y="718556"/>
                  </a:cubicBezTo>
                  <a:cubicBezTo>
                    <a:pt x="784807" y="720271"/>
                    <a:pt x="785845" y="722433"/>
                    <a:pt x="786169" y="724747"/>
                  </a:cubicBezTo>
                  <a:cubicBezTo>
                    <a:pt x="786464" y="726310"/>
                    <a:pt x="786911" y="727843"/>
                    <a:pt x="787502" y="729320"/>
                  </a:cubicBezTo>
                  <a:cubicBezTo>
                    <a:pt x="788178" y="730777"/>
                    <a:pt x="789474" y="731863"/>
                    <a:pt x="791026" y="732272"/>
                  </a:cubicBezTo>
                  <a:cubicBezTo>
                    <a:pt x="794074" y="732844"/>
                    <a:pt x="796646" y="729605"/>
                    <a:pt x="796837" y="726557"/>
                  </a:cubicBezTo>
                  <a:cubicBezTo>
                    <a:pt x="796608" y="723566"/>
                    <a:pt x="796103" y="720595"/>
                    <a:pt x="795313" y="717699"/>
                  </a:cubicBezTo>
                  <a:cubicBezTo>
                    <a:pt x="796046" y="716318"/>
                    <a:pt x="797465" y="715442"/>
                    <a:pt x="799027" y="715413"/>
                  </a:cubicBezTo>
                  <a:cubicBezTo>
                    <a:pt x="800837" y="715194"/>
                    <a:pt x="802628" y="715908"/>
                    <a:pt x="803790" y="717318"/>
                  </a:cubicBezTo>
                  <a:cubicBezTo>
                    <a:pt x="804723" y="718547"/>
                    <a:pt x="805342" y="719985"/>
                    <a:pt x="805600" y="721509"/>
                  </a:cubicBezTo>
                  <a:cubicBezTo>
                    <a:pt x="806371" y="725310"/>
                    <a:pt x="807790" y="728948"/>
                    <a:pt x="809791" y="732272"/>
                  </a:cubicBezTo>
                  <a:cubicBezTo>
                    <a:pt x="811877" y="735663"/>
                    <a:pt x="815372" y="737940"/>
                    <a:pt x="819316" y="738463"/>
                  </a:cubicBezTo>
                  <a:cubicBezTo>
                    <a:pt x="821563" y="738816"/>
                    <a:pt x="823811" y="737806"/>
                    <a:pt x="825031" y="735892"/>
                  </a:cubicBezTo>
                  <a:cubicBezTo>
                    <a:pt x="825459" y="735035"/>
                    <a:pt x="825650" y="734082"/>
                    <a:pt x="825602" y="733130"/>
                  </a:cubicBezTo>
                  <a:cubicBezTo>
                    <a:pt x="825154" y="728005"/>
                    <a:pt x="823126" y="723147"/>
                    <a:pt x="819792" y="719223"/>
                  </a:cubicBezTo>
                  <a:cubicBezTo>
                    <a:pt x="818058" y="717261"/>
                    <a:pt x="816820" y="714908"/>
                    <a:pt x="816172" y="712365"/>
                  </a:cubicBezTo>
                  <a:cubicBezTo>
                    <a:pt x="815734" y="710813"/>
                    <a:pt x="816353" y="709165"/>
                    <a:pt x="817696" y="708269"/>
                  </a:cubicBezTo>
                  <a:cubicBezTo>
                    <a:pt x="819268" y="707812"/>
                    <a:pt x="820973" y="708203"/>
                    <a:pt x="822173" y="709317"/>
                  </a:cubicBezTo>
                  <a:cubicBezTo>
                    <a:pt x="823307" y="710451"/>
                    <a:pt x="824773" y="711194"/>
                    <a:pt x="826364" y="711413"/>
                  </a:cubicBezTo>
                  <a:cubicBezTo>
                    <a:pt x="828164" y="711308"/>
                    <a:pt x="829726" y="710146"/>
                    <a:pt x="830365" y="708460"/>
                  </a:cubicBezTo>
                  <a:cubicBezTo>
                    <a:pt x="830965" y="706831"/>
                    <a:pt x="831384" y="705136"/>
                    <a:pt x="831603" y="703412"/>
                  </a:cubicBezTo>
                  <a:cubicBezTo>
                    <a:pt x="831784" y="702240"/>
                    <a:pt x="832108" y="701088"/>
                    <a:pt x="832555" y="699983"/>
                  </a:cubicBezTo>
                  <a:cubicBezTo>
                    <a:pt x="833317" y="697792"/>
                    <a:pt x="834841" y="695506"/>
                    <a:pt x="837223" y="695506"/>
                  </a:cubicBezTo>
                  <a:cubicBezTo>
                    <a:pt x="839042" y="695639"/>
                    <a:pt x="840556" y="696954"/>
                    <a:pt x="840937" y="698744"/>
                  </a:cubicBezTo>
                  <a:cubicBezTo>
                    <a:pt x="841423" y="700459"/>
                    <a:pt x="841423" y="702269"/>
                    <a:pt x="840937" y="703983"/>
                  </a:cubicBezTo>
                  <a:cubicBezTo>
                    <a:pt x="840271" y="705602"/>
                    <a:pt x="839794" y="707298"/>
                    <a:pt x="839509" y="709031"/>
                  </a:cubicBezTo>
                  <a:cubicBezTo>
                    <a:pt x="839366" y="709593"/>
                    <a:pt x="839366" y="710184"/>
                    <a:pt x="839509" y="710746"/>
                  </a:cubicBezTo>
                  <a:cubicBezTo>
                    <a:pt x="839509" y="711889"/>
                    <a:pt x="840366" y="714175"/>
                    <a:pt x="841509" y="714651"/>
                  </a:cubicBezTo>
                  <a:cubicBezTo>
                    <a:pt x="845319" y="716080"/>
                    <a:pt x="847414" y="712746"/>
                    <a:pt x="849796" y="709508"/>
                  </a:cubicBezTo>
                  <a:cubicBezTo>
                    <a:pt x="851939" y="706069"/>
                    <a:pt x="852624" y="701926"/>
                    <a:pt x="851701" y="697982"/>
                  </a:cubicBezTo>
                  <a:cubicBezTo>
                    <a:pt x="851043" y="696106"/>
                    <a:pt x="851043" y="694048"/>
                    <a:pt x="851701" y="692172"/>
                  </a:cubicBezTo>
                  <a:cubicBezTo>
                    <a:pt x="854082" y="686838"/>
                    <a:pt x="855987" y="688553"/>
                    <a:pt x="855892" y="685505"/>
                  </a:cubicBezTo>
                  <a:lnTo>
                    <a:pt x="855892" y="685505"/>
                  </a:lnTo>
                  <a:cubicBezTo>
                    <a:pt x="855892" y="692839"/>
                    <a:pt x="859225" y="690648"/>
                    <a:pt x="860464" y="693505"/>
                  </a:cubicBezTo>
                  <a:cubicBezTo>
                    <a:pt x="861702" y="696363"/>
                    <a:pt x="859702" y="699792"/>
                    <a:pt x="858368" y="703030"/>
                  </a:cubicBezTo>
                  <a:cubicBezTo>
                    <a:pt x="857035" y="706269"/>
                    <a:pt x="857225" y="710460"/>
                    <a:pt x="860464" y="711413"/>
                  </a:cubicBezTo>
                  <a:cubicBezTo>
                    <a:pt x="863702" y="712365"/>
                    <a:pt x="865512" y="709793"/>
                    <a:pt x="866369" y="707317"/>
                  </a:cubicBezTo>
                  <a:cubicBezTo>
                    <a:pt x="867226" y="704840"/>
                    <a:pt x="867131" y="702078"/>
                    <a:pt x="868084" y="699697"/>
                  </a:cubicBezTo>
                  <a:cubicBezTo>
                    <a:pt x="869036" y="697316"/>
                    <a:pt x="871989" y="695125"/>
                    <a:pt x="874370" y="696268"/>
                  </a:cubicBezTo>
                  <a:cubicBezTo>
                    <a:pt x="876751" y="697411"/>
                    <a:pt x="876370" y="702269"/>
                    <a:pt x="874370" y="705317"/>
                  </a:cubicBezTo>
                  <a:cubicBezTo>
                    <a:pt x="872370" y="708364"/>
                    <a:pt x="870846" y="712175"/>
                    <a:pt x="869131" y="715699"/>
                  </a:cubicBezTo>
                  <a:cubicBezTo>
                    <a:pt x="868036" y="717451"/>
                    <a:pt x="867379" y="719442"/>
                    <a:pt x="867226" y="721509"/>
                  </a:cubicBezTo>
                  <a:cubicBezTo>
                    <a:pt x="867122" y="723614"/>
                    <a:pt x="868455" y="725529"/>
                    <a:pt x="870465" y="726176"/>
                  </a:cubicBezTo>
                  <a:cubicBezTo>
                    <a:pt x="872846" y="726176"/>
                    <a:pt x="875037" y="724652"/>
                    <a:pt x="876466" y="722652"/>
                  </a:cubicBezTo>
                  <a:cubicBezTo>
                    <a:pt x="878418" y="719747"/>
                    <a:pt x="879837" y="716528"/>
                    <a:pt x="880657" y="713127"/>
                  </a:cubicBezTo>
                  <a:cubicBezTo>
                    <a:pt x="881704" y="709127"/>
                    <a:pt x="883038" y="703602"/>
                    <a:pt x="887229" y="703602"/>
                  </a:cubicBezTo>
                  <a:cubicBezTo>
                    <a:pt x="890105" y="703859"/>
                    <a:pt x="892249" y="706345"/>
                    <a:pt x="892087" y="709222"/>
                  </a:cubicBezTo>
                  <a:cubicBezTo>
                    <a:pt x="891839" y="712003"/>
                    <a:pt x="890544" y="714594"/>
                    <a:pt x="888467" y="716461"/>
                  </a:cubicBezTo>
                  <a:cubicBezTo>
                    <a:pt x="885705" y="719509"/>
                    <a:pt x="882085" y="723033"/>
                    <a:pt x="883419" y="726843"/>
                  </a:cubicBezTo>
                  <a:cubicBezTo>
                    <a:pt x="884886" y="729901"/>
                    <a:pt x="888458" y="731310"/>
                    <a:pt x="891610" y="730081"/>
                  </a:cubicBezTo>
                  <a:cubicBezTo>
                    <a:pt x="894630" y="728843"/>
                    <a:pt x="897049" y="726491"/>
                    <a:pt x="898373" y="723509"/>
                  </a:cubicBezTo>
                  <a:cubicBezTo>
                    <a:pt x="899897" y="720652"/>
                    <a:pt x="900850" y="717604"/>
                    <a:pt x="902469" y="714842"/>
                  </a:cubicBezTo>
                  <a:cubicBezTo>
                    <a:pt x="904088" y="712079"/>
                    <a:pt x="904755" y="711794"/>
                    <a:pt x="906565" y="712079"/>
                  </a:cubicBezTo>
                  <a:cubicBezTo>
                    <a:pt x="908060" y="717671"/>
                    <a:pt x="906669" y="723633"/>
                    <a:pt x="902850" y="727986"/>
                  </a:cubicBezTo>
                  <a:cubicBezTo>
                    <a:pt x="901316" y="729405"/>
                    <a:pt x="900002" y="731044"/>
                    <a:pt x="898945" y="732844"/>
                  </a:cubicBezTo>
                  <a:cubicBezTo>
                    <a:pt x="898183" y="734749"/>
                    <a:pt x="898945" y="737511"/>
                    <a:pt x="901040" y="737892"/>
                  </a:cubicBezTo>
                  <a:cubicBezTo>
                    <a:pt x="901783" y="738130"/>
                    <a:pt x="902583" y="738130"/>
                    <a:pt x="903326" y="737892"/>
                  </a:cubicBezTo>
                  <a:cubicBezTo>
                    <a:pt x="907822" y="736397"/>
                    <a:pt x="911356" y="732863"/>
                    <a:pt x="912851" y="728367"/>
                  </a:cubicBezTo>
                  <a:cubicBezTo>
                    <a:pt x="913994" y="724747"/>
                    <a:pt x="914089" y="720271"/>
                    <a:pt x="917518" y="718842"/>
                  </a:cubicBezTo>
                  <a:cubicBezTo>
                    <a:pt x="919842" y="727405"/>
                    <a:pt x="916937" y="736539"/>
                    <a:pt x="910089" y="742178"/>
                  </a:cubicBezTo>
                  <a:cubicBezTo>
                    <a:pt x="907936" y="743702"/>
                    <a:pt x="905984" y="745493"/>
                    <a:pt x="904279" y="747512"/>
                  </a:cubicBezTo>
                  <a:cubicBezTo>
                    <a:pt x="902612" y="749674"/>
                    <a:pt x="902612" y="752684"/>
                    <a:pt x="904279" y="754846"/>
                  </a:cubicBezTo>
                  <a:cubicBezTo>
                    <a:pt x="905926" y="756361"/>
                    <a:pt x="908174" y="757028"/>
                    <a:pt x="910375" y="756656"/>
                  </a:cubicBezTo>
                  <a:cubicBezTo>
                    <a:pt x="916518" y="756180"/>
                    <a:pt x="921986" y="752589"/>
                    <a:pt x="924853" y="747131"/>
                  </a:cubicBezTo>
                  <a:cubicBezTo>
                    <a:pt x="926900" y="741597"/>
                    <a:pt x="928272" y="735844"/>
                    <a:pt x="928948" y="729986"/>
                  </a:cubicBezTo>
                  <a:cubicBezTo>
                    <a:pt x="929520" y="727891"/>
                    <a:pt x="930568" y="725605"/>
                    <a:pt x="932663" y="725033"/>
                  </a:cubicBezTo>
                  <a:cubicBezTo>
                    <a:pt x="934759" y="724462"/>
                    <a:pt x="938092" y="727224"/>
                    <a:pt x="938283" y="729986"/>
                  </a:cubicBezTo>
                  <a:cubicBezTo>
                    <a:pt x="938064" y="732815"/>
                    <a:pt x="937349" y="735587"/>
                    <a:pt x="936187" y="738178"/>
                  </a:cubicBezTo>
                  <a:cubicBezTo>
                    <a:pt x="935044" y="740826"/>
                    <a:pt x="935406" y="743874"/>
                    <a:pt x="937140" y="746179"/>
                  </a:cubicBezTo>
                  <a:cubicBezTo>
                    <a:pt x="940026" y="748522"/>
                    <a:pt x="944245" y="748141"/>
                    <a:pt x="946665" y="745321"/>
                  </a:cubicBezTo>
                  <a:cubicBezTo>
                    <a:pt x="948913" y="742607"/>
                    <a:pt x="950332" y="739302"/>
                    <a:pt x="950761" y="735796"/>
                  </a:cubicBezTo>
                  <a:lnTo>
                    <a:pt x="952094" y="730367"/>
                  </a:lnTo>
                  <a:cubicBezTo>
                    <a:pt x="955256" y="736816"/>
                    <a:pt x="955695" y="744255"/>
                    <a:pt x="953332" y="751037"/>
                  </a:cubicBezTo>
                  <a:cubicBezTo>
                    <a:pt x="952618" y="752789"/>
                    <a:pt x="952075" y="754608"/>
                    <a:pt x="951713" y="756466"/>
                  </a:cubicBezTo>
                  <a:cubicBezTo>
                    <a:pt x="951504" y="758409"/>
                    <a:pt x="952427" y="760304"/>
                    <a:pt x="954094" y="761324"/>
                  </a:cubicBezTo>
                  <a:cubicBezTo>
                    <a:pt x="955028" y="761609"/>
                    <a:pt x="956018" y="761609"/>
                    <a:pt x="956952" y="761324"/>
                  </a:cubicBezTo>
                  <a:cubicBezTo>
                    <a:pt x="961676" y="760104"/>
                    <a:pt x="965096" y="755999"/>
                    <a:pt x="965429" y="751132"/>
                  </a:cubicBezTo>
                  <a:cubicBezTo>
                    <a:pt x="965762" y="746436"/>
                    <a:pt x="965762" y="741731"/>
                    <a:pt x="965429" y="737035"/>
                  </a:cubicBezTo>
                  <a:cubicBezTo>
                    <a:pt x="965429" y="735130"/>
                    <a:pt x="966477" y="732558"/>
                    <a:pt x="968382" y="733034"/>
                  </a:cubicBezTo>
                  <a:cubicBezTo>
                    <a:pt x="969106" y="733301"/>
                    <a:pt x="969687" y="733854"/>
                    <a:pt x="970001" y="734558"/>
                  </a:cubicBezTo>
                  <a:cubicBezTo>
                    <a:pt x="973525" y="740750"/>
                    <a:pt x="970001" y="748751"/>
                    <a:pt x="972668" y="755323"/>
                  </a:cubicBezTo>
                  <a:cubicBezTo>
                    <a:pt x="974592" y="759295"/>
                    <a:pt x="977640" y="762609"/>
                    <a:pt x="981431" y="764848"/>
                  </a:cubicBezTo>
                  <a:cubicBezTo>
                    <a:pt x="983908" y="766562"/>
                    <a:pt x="988099" y="767705"/>
                    <a:pt x="989242" y="764848"/>
                  </a:cubicBezTo>
                  <a:cubicBezTo>
                    <a:pt x="989518" y="763686"/>
                    <a:pt x="989346" y="762457"/>
                    <a:pt x="988765" y="761419"/>
                  </a:cubicBezTo>
                  <a:cubicBezTo>
                    <a:pt x="986670" y="756466"/>
                    <a:pt x="983336" y="751894"/>
                    <a:pt x="981050" y="747322"/>
                  </a:cubicBezTo>
                  <a:cubicBezTo>
                    <a:pt x="978316" y="742655"/>
                    <a:pt x="977688" y="737044"/>
                    <a:pt x="979336" y="731891"/>
                  </a:cubicBezTo>
                  <a:cubicBezTo>
                    <a:pt x="981526" y="730558"/>
                    <a:pt x="984384" y="732844"/>
                    <a:pt x="985146" y="735225"/>
                  </a:cubicBezTo>
                  <a:cubicBezTo>
                    <a:pt x="985441" y="737768"/>
                    <a:pt x="986051" y="740264"/>
                    <a:pt x="986956" y="742655"/>
                  </a:cubicBezTo>
                  <a:cubicBezTo>
                    <a:pt x="987251" y="743207"/>
                    <a:pt x="987718" y="743645"/>
                    <a:pt x="988289" y="743893"/>
                  </a:cubicBezTo>
                  <a:cubicBezTo>
                    <a:pt x="990480" y="744941"/>
                    <a:pt x="992290" y="741797"/>
                    <a:pt x="992385" y="739416"/>
                  </a:cubicBezTo>
                  <a:cubicBezTo>
                    <a:pt x="992480" y="737035"/>
                    <a:pt x="992956" y="733796"/>
                    <a:pt x="995433" y="733511"/>
                  </a:cubicBezTo>
                  <a:cubicBezTo>
                    <a:pt x="998957" y="738368"/>
                    <a:pt x="997624" y="745036"/>
                    <a:pt x="998195" y="750941"/>
                  </a:cubicBezTo>
                  <a:cubicBezTo>
                    <a:pt x="999043" y="760009"/>
                    <a:pt x="1004272" y="768086"/>
                    <a:pt x="1012197" y="772563"/>
                  </a:cubicBezTo>
                  <a:cubicBezTo>
                    <a:pt x="1013302" y="773297"/>
                    <a:pt x="1014588" y="773725"/>
                    <a:pt x="1015912" y="773801"/>
                  </a:cubicBezTo>
                  <a:cubicBezTo>
                    <a:pt x="1019064" y="773411"/>
                    <a:pt x="1021417" y="770696"/>
                    <a:pt x="1021341" y="767515"/>
                  </a:cubicBezTo>
                  <a:cubicBezTo>
                    <a:pt x="1021093" y="764505"/>
                    <a:pt x="1020293" y="761562"/>
                    <a:pt x="1018960" y="758847"/>
                  </a:cubicBezTo>
                  <a:cubicBezTo>
                    <a:pt x="1017521" y="754866"/>
                    <a:pt x="1016693" y="750694"/>
                    <a:pt x="1016483" y="746464"/>
                  </a:cubicBezTo>
                  <a:cubicBezTo>
                    <a:pt x="1016483" y="742464"/>
                    <a:pt x="1017626" y="736939"/>
                    <a:pt x="1021627" y="736939"/>
                  </a:cubicBezTo>
                  <a:cubicBezTo>
                    <a:pt x="1025627" y="736939"/>
                    <a:pt x="1028580" y="739988"/>
                    <a:pt x="1029532" y="743607"/>
                  </a:cubicBezTo>
                  <a:cubicBezTo>
                    <a:pt x="1030009" y="747312"/>
                    <a:pt x="1030999" y="750941"/>
                    <a:pt x="1032485" y="754370"/>
                  </a:cubicBezTo>
                  <a:cubicBezTo>
                    <a:pt x="1034390" y="757609"/>
                    <a:pt x="1039915" y="759133"/>
                    <a:pt x="1042010" y="755894"/>
                  </a:cubicBezTo>
                  <a:cubicBezTo>
                    <a:pt x="1042534" y="754542"/>
                    <a:pt x="1042534" y="753056"/>
                    <a:pt x="1042010" y="751703"/>
                  </a:cubicBezTo>
                  <a:cubicBezTo>
                    <a:pt x="1041058" y="748627"/>
                    <a:pt x="1039781" y="745655"/>
                    <a:pt x="1038200" y="742845"/>
                  </a:cubicBezTo>
                  <a:cubicBezTo>
                    <a:pt x="1036629" y="739864"/>
                    <a:pt x="1036629" y="736301"/>
                    <a:pt x="1038200" y="733320"/>
                  </a:cubicBezTo>
                  <a:cubicBezTo>
                    <a:pt x="1039619" y="731329"/>
                    <a:pt x="1042248" y="730606"/>
                    <a:pt x="1044487" y="731605"/>
                  </a:cubicBezTo>
                  <a:cubicBezTo>
                    <a:pt x="1047058" y="732653"/>
                    <a:pt x="1047820" y="735796"/>
                    <a:pt x="1048201" y="738463"/>
                  </a:cubicBezTo>
                  <a:lnTo>
                    <a:pt x="1051059" y="757513"/>
                  </a:lnTo>
                  <a:cubicBezTo>
                    <a:pt x="1051392" y="760771"/>
                    <a:pt x="1052126" y="763972"/>
                    <a:pt x="1053250" y="767038"/>
                  </a:cubicBezTo>
                  <a:cubicBezTo>
                    <a:pt x="1054469" y="770048"/>
                    <a:pt x="1056736" y="772525"/>
                    <a:pt x="1059631" y="773992"/>
                  </a:cubicBezTo>
                  <a:cubicBezTo>
                    <a:pt x="1061489" y="774792"/>
                    <a:pt x="1063584" y="774792"/>
                    <a:pt x="1065442" y="773992"/>
                  </a:cubicBezTo>
                  <a:cubicBezTo>
                    <a:pt x="1067385" y="773363"/>
                    <a:pt x="1068699" y="771553"/>
                    <a:pt x="1068680" y="769515"/>
                  </a:cubicBezTo>
                  <a:cubicBezTo>
                    <a:pt x="1068347" y="767810"/>
                    <a:pt x="1067556" y="766229"/>
                    <a:pt x="1066394" y="764943"/>
                  </a:cubicBezTo>
                  <a:cubicBezTo>
                    <a:pt x="1063546" y="760819"/>
                    <a:pt x="1061813" y="756028"/>
                    <a:pt x="1061346" y="751037"/>
                  </a:cubicBezTo>
                  <a:cubicBezTo>
                    <a:pt x="1061346" y="748941"/>
                    <a:pt x="1061346" y="746464"/>
                    <a:pt x="1063537" y="745798"/>
                  </a:cubicBezTo>
                  <a:cubicBezTo>
                    <a:pt x="1064794" y="745426"/>
                    <a:pt x="1066156" y="745712"/>
                    <a:pt x="1067156" y="746560"/>
                  </a:cubicBezTo>
                  <a:cubicBezTo>
                    <a:pt x="1069490" y="748646"/>
                    <a:pt x="1071042" y="751465"/>
                    <a:pt x="1071538" y="754561"/>
                  </a:cubicBezTo>
                  <a:cubicBezTo>
                    <a:pt x="1072014" y="757637"/>
                    <a:pt x="1073109" y="760590"/>
                    <a:pt x="1074776" y="763229"/>
                  </a:cubicBezTo>
                  <a:cubicBezTo>
                    <a:pt x="1076681" y="765886"/>
                    <a:pt x="1080253" y="766743"/>
                    <a:pt x="1083158" y="765229"/>
                  </a:cubicBezTo>
                  <a:cubicBezTo>
                    <a:pt x="1085054" y="763619"/>
                    <a:pt x="1085806" y="761028"/>
                    <a:pt x="1085063" y="758656"/>
                  </a:cubicBezTo>
                  <a:cubicBezTo>
                    <a:pt x="1084206" y="756399"/>
                    <a:pt x="1083025" y="754275"/>
                    <a:pt x="1081539" y="752370"/>
                  </a:cubicBezTo>
                  <a:cubicBezTo>
                    <a:pt x="1077062" y="746017"/>
                    <a:pt x="1073833" y="738873"/>
                    <a:pt x="1072014" y="731320"/>
                  </a:cubicBezTo>
                  <a:cubicBezTo>
                    <a:pt x="1071442" y="728843"/>
                    <a:pt x="1071442" y="725605"/>
                    <a:pt x="1073824" y="724652"/>
                  </a:cubicBezTo>
                  <a:cubicBezTo>
                    <a:pt x="1075443" y="724157"/>
                    <a:pt x="1077195" y="724729"/>
                    <a:pt x="1078205" y="726081"/>
                  </a:cubicBezTo>
                  <a:cubicBezTo>
                    <a:pt x="1079158" y="727396"/>
                    <a:pt x="1079834" y="728882"/>
                    <a:pt x="1080205" y="730463"/>
                  </a:cubicBezTo>
                  <a:cubicBezTo>
                    <a:pt x="1081015" y="733120"/>
                    <a:pt x="1081967" y="735720"/>
                    <a:pt x="1083063" y="738273"/>
                  </a:cubicBezTo>
                  <a:cubicBezTo>
                    <a:pt x="1084025" y="741350"/>
                    <a:pt x="1086006" y="744007"/>
                    <a:pt x="1088683" y="745798"/>
                  </a:cubicBezTo>
                  <a:cubicBezTo>
                    <a:pt x="1091378" y="747531"/>
                    <a:pt x="1094979" y="746750"/>
                    <a:pt x="1096712" y="744055"/>
                  </a:cubicBezTo>
                  <a:cubicBezTo>
                    <a:pt x="1096807" y="743902"/>
                    <a:pt x="1096893" y="743759"/>
                    <a:pt x="1096969" y="743607"/>
                  </a:cubicBezTo>
                  <a:cubicBezTo>
                    <a:pt x="1097922" y="740940"/>
                    <a:pt x="1095922" y="738273"/>
                    <a:pt x="1094493" y="735796"/>
                  </a:cubicBezTo>
                  <a:cubicBezTo>
                    <a:pt x="1093188" y="733758"/>
                    <a:pt x="1092255" y="731501"/>
                    <a:pt x="1091731" y="729129"/>
                  </a:cubicBezTo>
                  <a:cubicBezTo>
                    <a:pt x="1091254" y="727967"/>
                    <a:pt x="1091254" y="726672"/>
                    <a:pt x="1091731" y="725510"/>
                  </a:cubicBezTo>
                  <a:cubicBezTo>
                    <a:pt x="1092074" y="724890"/>
                    <a:pt x="1092569" y="724367"/>
                    <a:pt x="1093159" y="723986"/>
                  </a:cubicBezTo>
                  <a:cubicBezTo>
                    <a:pt x="1096598" y="722309"/>
                    <a:pt x="1100741" y="723557"/>
                    <a:pt x="1102684" y="726843"/>
                  </a:cubicBezTo>
                  <a:cubicBezTo>
                    <a:pt x="1104418" y="729948"/>
                    <a:pt x="1105180" y="733491"/>
                    <a:pt x="1104875" y="737035"/>
                  </a:cubicBezTo>
                  <a:cubicBezTo>
                    <a:pt x="1104570" y="740588"/>
                    <a:pt x="1105066" y="744169"/>
                    <a:pt x="1106304" y="747512"/>
                  </a:cubicBezTo>
                  <a:cubicBezTo>
                    <a:pt x="1106675" y="748427"/>
                    <a:pt x="1107304" y="749227"/>
                    <a:pt x="1108114" y="749798"/>
                  </a:cubicBezTo>
                  <a:cubicBezTo>
                    <a:pt x="1109923" y="750551"/>
                    <a:pt x="1111981" y="750370"/>
                    <a:pt x="1113638" y="749322"/>
                  </a:cubicBezTo>
                  <a:cubicBezTo>
                    <a:pt x="1114848" y="748760"/>
                    <a:pt x="1115943" y="747988"/>
                    <a:pt x="1116877" y="747036"/>
                  </a:cubicBezTo>
                  <a:cubicBezTo>
                    <a:pt x="1119410" y="743226"/>
                    <a:pt x="1119410" y="738273"/>
                    <a:pt x="1116877" y="734463"/>
                  </a:cubicBezTo>
                  <a:cubicBezTo>
                    <a:pt x="1114371" y="730739"/>
                    <a:pt x="1112114" y="726862"/>
                    <a:pt x="1110114" y="722843"/>
                  </a:cubicBezTo>
                  <a:cubicBezTo>
                    <a:pt x="1109066" y="720633"/>
                    <a:pt x="1109438" y="718004"/>
                    <a:pt x="1111066" y="716175"/>
                  </a:cubicBezTo>
                  <a:cubicBezTo>
                    <a:pt x="1113095" y="714784"/>
                    <a:pt x="1115838" y="715070"/>
                    <a:pt x="1117543" y="716842"/>
                  </a:cubicBezTo>
                  <a:cubicBezTo>
                    <a:pt x="1119134" y="718556"/>
                    <a:pt x="1120172" y="720719"/>
                    <a:pt x="1120496" y="723033"/>
                  </a:cubicBezTo>
                  <a:cubicBezTo>
                    <a:pt x="1120744" y="724605"/>
                    <a:pt x="1121191" y="726138"/>
                    <a:pt x="1121830" y="727605"/>
                  </a:cubicBezTo>
                  <a:cubicBezTo>
                    <a:pt x="1122458" y="729100"/>
                    <a:pt x="1123773" y="730196"/>
                    <a:pt x="1125354" y="730558"/>
                  </a:cubicBezTo>
                  <a:cubicBezTo>
                    <a:pt x="1128402" y="731129"/>
                    <a:pt x="1130878" y="727891"/>
                    <a:pt x="1131069" y="724843"/>
                  </a:cubicBezTo>
                  <a:cubicBezTo>
                    <a:pt x="1130869" y="721852"/>
                    <a:pt x="1130393" y="718890"/>
                    <a:pt x="1129640" y="715985"/>
                  </a:cubicBezTo>
                  <a:cubicBezTo>
                    <a:pt x="1130335" y="714575"/>
                    <a:pt x="1131783" y="713680"/>
                    <a:pt x="1133355" y="713699"/>
                  </a:cubicBezTo>
                  <a:cubicBezTo>
                    <a:pt x="1135165" y="713498"/>
                    <a:pt x="1136946" y="714213"/>
                    <a:pt x="1138117" y="715604"/>
                  </a:cubicBezTo>
                  <a:cubicBezTo>
                    <a:pt x="1138984" y="716870"/>
                    <a:pt x="1139603" y="718290"/>
                    <a:pt x="1139927" y="719795"/>
                  </a:cubicBezTo>
                  <a:cubicBezTo>
                    <a:pt x="1140699" y="723595"/>
                    <a:pt x="1142118" y="727234"/>
                    <a:pt x="1144118" y="730558"/>
                  </a:cubicBezTo>
                  <a:cubicBezTo>
                    <a:pt x="1146156" y="733987"/>
                    <a:pt x="1149681" y="736273"/>
                    <a:pt x="1153643" y="736749"/>
                  </a:cubicBezTo>
                  <a:cubicBezTo>
                    <a:pt x="1155891" y="737082"/>
                    <a:pt x="1158120" y="736073"/>
                    <a:pt x="1159358" y="734177"/>
                  </a:cubicBezTo>
                  <a:cubicBezTo>
                    <a:pt x="1159787" y="733320"/>
                    <a:pt x="1159977" y="732368"/>
                    <a:pt x="1159930" y="731415"/>
                  </a:cubicBezTo>
                  <a:cubicBezTo>
                    <a:pt x="1159444" y="726300"/>
                    <a:pt x="1157415" y="721452"/>
                    <a:pt x="1154119" y="717509"/>
                  </a:cubicBezTo>
                  <a:cubicBezTo>
                    <a:pt x="1152357" y="715547"/>
                    <a:pt x="1151081" y="713194"/>
                    <a:pt x="1150405" y="710651"/>
                  </a:cubicBezTo>
                  <a:cubicBezTo>
                    <a:pt x="1150081" y="709089"/>
                    <a:pt x="1150709" y="707469"/>
                    <a:pt x="1152024" y="706555"/>
                  </a:cubicBezTo>
                  <a:cubicBezTo>
                    <a:pt x="1153567" y="706088"/>
                    <a:pt x="1155243" y="706488"/>
                    <a:pt x="1156405" y="707603"/>
                  </a:cubicBezTo>
                  <a:cubicBezTo>
                    <a:pt x="1157586" y="708727"/>
                    <a:pt x="1159082" y="709460"/>
                    <a:pt x="1160692" y="709698"/>
                  </a:cubicBezTo>
                  <a:cubicBezTo>
                    <a:pt x="1162473" y="709546"/>
                    <a:pt x="1164016" y="708403"/>
                    <a:pt x="1164692" y="706745"/>
                  </a:cubicBezTo>
                  <a:cubicBezTo>
                    <a:pt x="1165311" y="705126"/>
                    <a:pt x="1165692" y="703421"/>
                    <a:pt x="1165835" y="701697"/>
                  </a:cubicBezTo>
                  <a:cubicBezTo>
                    <a:pt x="1165835" y="700554"/>
                    <a:pt x="1166407" y="699411"/>
                    <a:pt x="1166788" y="698268"/>
                  </a:cubicBezTo>
                  <a:cubicBezTo>
                    <a:pt x="1167169" y="697125"/>
                    <a:pt x="1169169" y="693791"/>
                    <a:pt x="1171455" y="693791"/>
                  </a:cubicBezTo>
                  <a:cubicBezTo>
                    <a:pt x="1173284" y="693944"/>
                    <a:pt x="1174817" y="695249"/>
                    <a:pt x="1175265" y="697030"/>
                  </a:cubicBezTo>
                  <a:cubicBezTo>
                    <a:pt x="1175598" y="698782"/>
                    <a:pt x="1175436" y="700602"/>
                    <a:pt x="1174789" y="702269"/>
                  </a:cubicBezTo>
                  <a:cubicBezTo>
                    <a:pt x="1174169" y="703907"/>
                    <a:pt x="1173693" y="705593"/>
                    <a:pt x="1173360" y="707317"/>
                  </a:cubicBezTo>
                  <a:cubicBezTo>
                    <a:pt x="1173312" y="707888"/>
                    <a:pt x="1173312" y="708460"/>
                    <a:pt x="1173360" y="709031"/>
                  </a:cubicBezTo>
                  <a:cubicBezTo>
                    <a:pt x="1173360" y="710174"/>
                    <a:pt x="1174312" y="712460"/>
                    <a:pt x="1175455" y="712937"/>
                  </a:cubicBezTo>
                  <a:cubicBezTo>
                    <a:pt x="1179265" y="714365"/>
                    <a:pt x="1181361" y="711031"/>
                    <a:pt x="1183647" y="707793"/>
                  </a:cubicBezTo>
                  <a:cubicBezTo>
                    <a:pt x="1185828" y="704374"/>
                    <a:pt x="1186514" y="700211"/>
                    <a:pt x="1185552" y="696268"/>
                  </a:cubicBezTo>
                  <a:cubicBezTo>
                    <a:pt x="1185552" y="694077"/>
                    <a:pt x="1184409" y="692458"/>
                    <a:pt x="1185552" y="690458"/>
                  </a:cubicBezTo>
                  <a:cubicBezTo>
                    <a:pt x="1186457" y="687915"/>
                    <a:pt x="1187924" y="685600"/>
                    <a:pt x="1189838" y="683695"/>
                  </a:cubicBezTo>
                  <a:cubicBezTo>
                    <a:pt x="1191467" y="686314"/>
                    <a:pt x="1192962" y="689019"/>
                    <a:pt x="1194315" y="691791"/>
                  </a:cubicBezTo>
                  <a:cubicBezTo>
                    <a:pt x="1195553" y="694839"/>
                    <a:pt x="1193553" y="698078"/>
                    <a:pt x="1192315" y="701316"/>
                  </a:cubicBezTo>
                  <a:cubicBezTo>
                    <a:pt x="1191076" y="704555"/>
                    <a:pt x="1191172" y="708746"/>
                    <a:pt x="1194315" y="709698"/>
                  </a:cubicBezTo>
                  <a:cubicBezTo>
                    <a:pt x="1197458" y="710651"/>
                    <a:pt x="1199458" y="708079"/>
                    <a:pt x="1200316" y="705602"/>
                  </a:cubicBezTo>
                  <a:cubicBezTo>
                    <a:pt x="1201173" y="703126"/>
                    <a:pt x="1201078" y="700363"/>
                    <a:pt x="1202030" y="697982"/>
                  </a:cubicBezTo>
                  <a:cubicBezTo>
                    <a:pt x="1202859" y="695325"/>
                    <a:pt x="1205640" y="693810"/>
                    <a:pt x="1208317" y="694553"/>
                  </a:cubicBezTo>
                  <a:cubicBezTo>
                    <a:pt x="1211365" y="696077"/>
                    <a:pt x="1210317" y="700554"/>
                    <a:pt x="1208793" y="703602"/>
                  </a:cubicBezTo>
                  <a:lnTo>
                    <a:pt x="1203459" y="713984"/>
                  </a:lnTo>
                  <a:cubicBezTo>
                    <a:pt x="1202363" y="715737"/>
                    <a:pt x="1201706" y="717728"/>
                    <a:pt x="1201554" y="719795"/>
                  </a:cubicBezTo>
                  <a:cubicBezTo>
                    <a:pt x="1201497" y="721919"/>
                    <a:pt x="1202859" y="723824"/>
                    <a:pt x="1204888" y="724462"/>
                  </a:cubicBezTo>
                  <a:cubicBezTo>
                    <a:pt x="1207269" y="724462"/>
                    <a:pt x="1209460" y="722938"/>
                    <a:pt x="1210888" y="720938"/>
                  </a:cubicBezTo>
                  <a:cubicBezTo>
                    <a:pt x="1212850" y="718051"/>
                    <a:pt x="1214241" y="714822"/>
                    <a:pt x="1214984" y="711413"/>
                  </a:cubicBezTo>
                  <a:cubicBezTo>
                    <a:pt x="1216032" y="707412"/>
                    <a:pt x="1217461" y="701888"/>
                    <a:pt x="1221556" y="701888"/>
                  </a:cubicBezTo>
                  <a:cubicBezTo>
                    <a:pt x="1224461" y="702088"/>
                    <a:pt x="1226671" y="704593"/>
                    <a:pt x="1226509" y="707507"/>
                  </a:cubicBezTo>
                  <a:cubicBezTo>
                    <a:pt x="1226262" y="710289"/>
                    <a:pt x="1224966" y="712879"/>
                    <a:pt x="1222890" y="714746"/>
                  </a:cubicBezTo>
                  <a:cubicBezTo>
                    <a:pt x="1220128" y="717794"/>
                    <a:pt x="1216413" y="721319"/>
                    <a:pt x="1217746" y="725129"/>
                  </a:cubicBezTo>
                  <a:cubicBezTo>
                    <a:pt x="1219242" y="728148"/>
                    <a:pt x="1222785" y="729548"/>
                    <a:pt x="1225938" y="728367"/>
                  </a:cubicBezTo>
                  <a:cubicBezTo>
                    <a:pt x="1228976" y="727129"/>
                    <a:pt x="1231434" y="724776"/>
                    <a:pt x="1232796" y="721795"/>
                  </a:cubicBezTo>
                  <a:cubicBezTo>
                    <a:pt x="1234320" y="718937"/>
                    <a:pt x="1235272" y="715889"/>
                    <a:pt x="1236892" y="713127"/>
                  </a:cubicBezTo>
                  <a:cubicBezTo>
                    <a:pt x="1238511" y="710365"/>
                    <a:pt x="1239178" y="710079"/>
                    <a:pt x="1240892" y="710365"/>
                  </a:cubicBezTo>
                  <a:cubicBezTo>
                    <a:pt x="1242464" y="715937"/>
                    <a:pt x="1241102" y="721928"/>
                    <a:pt x="1237273" y="726271"/>
                  </a:cubicBezTo>
                  <a:cubicBezTo>
                    <a:pt x="1235682" y="727643"/>
                    <a:pt x="1234367" y="729291"/>
                    <a:pt x="1233367" y="731129"/>
                  </a:cubicBezTo>
                  <a:cubicBezTo>
                    <a:pt x="1232605" y="733034"/>
                    <a:pt x="1233367" y="735796"/>
                    <a:pt x="1235463" y="736178"/>
                  </a:cubicBezTo>
                  <a:cubicBezTo>
                    <a:pt x="1236177" y="736416"/>
                    <a:pt x="1236939" y="736416"/>
                    <a:pt x="1237654" y="736178"/>
                  </a:cubicBezTo>
                  <a:cubicBezTo>
                    <a:pt x="1242188" y="734730"/>
                    <a:pt x="1245731" y="731187"/>
                    <a:pt x="1247179" y="726653"/>
                  </a:cubicBezTo>
                  <a:cubicBezTo>
                    <a:pt x="1248322" y="723033"/>
                    <a:pt x="1248512" y="718556"/>
                    <a:pt x="1251846" y="717128"/>
                  </a:cubicBezTo>
                  <a:cubicBezTo>
                    <a:pt x="1254265" y="725672"/>
                    <a:pt x="1251389" y="734844"/>
                    <a:pt x="1244512" y="740464"/>
                  </a:cubicBezTo>
                  <a:cubicBezTo>
                    <a:pt x="1242321" y="741988"/>
                    <a:pt x="1240340" y="743779"/>
                    <a:pt x="1238606" y="745798"/>
                  </a:cubicBezTo>
                  <a:cubicBezTo>
                    <a:pt x="1237006" y="747979"/>
                    <a:pt x="1237006" y="750951"/>
                    <a:pt x="1238606" y="753132"/>
                  </a:cubicBezTo>
                  <a:cubicBezTo>
                    <a:pt x="1240254" y="754647"/>
                    <a:pt x="1242502" y="755313"/>
                    <a:pt x="1244702" y="754942"/>
                  </a:cubicBezTo>
                  <a:cubicBezTo>
                    <a:pt x="1250874" y="754485"/>
                    <a:pt x="1256380" y="750884"/>
                    <a:pt x="1259275" y="745417"/>
                  </a:cubicBezTo>
                  <a:cubicBezTo>
                    <a:pt x="1261323" y="739883"/>
                    <a:pt x="1262695" y="734130"/>
                    <a:pt x="1263371" y="728272"/>
                  </a:cubicBezTo>
                  <a:cubicBezTo>
                    <a:pt x="1263943" y="726176"/>
                    <a:pt x="1264990" y="723890"/>
                    <a:pt x="1267086" y="723319"/>
                  </a:cubicBezTo>
                  <a:cubicBezTo>
                    <a:pt x="1269181" y="722747"/>
                    <a:pt x="1272420" y="725510"/>
                    <a:pt x="1272610" y="728272"/>
                  </a:cubicBezTo>
                  <a:cubicBezTo>
                    <a:pt x="1272467" y="731101"/>
                    <a:pt x="1271791" y="733882"/>
                    <a:pt x="1270610" y="736463"/>
                  </a:cubicBezTo>
                  <a:cubicBezTo>
                    <a:pt x="1269438" y="739092"/>
                    <a:pt x="1269762" y="742150"/>
                    <a:pt x="1271467" y="744464"/>
                  </a:cubicBezTo>
                  <a:cubicBezTo>
                    <a:pt x="1274363" y="746750"/>
                    <a:pt x="1278544" y="746379"/>
                    <a:pt x="1280992" y="743607"/>
                  </a:cubicBezTo>
                  <a:cubicBezTo>
                    <a:pt x="1283164" y="740845"/>
                    <a:pt x="1284574" y="737559"/>
                    <a:pt x="1285088" y="734082"/>
                  </a:cubicBezTo>
                  <a:cubicBezTo>
                    <a:pt x="1285088" y="732272"/>
                    <a:pt x="1285945" y="730463"/>
                    <a:pt x="1286326" y="728653"/>
                  </a:cubicBezTo>
                  <a:cubicBezTo>
                    <a:pt x="1289555" y="735073"/>
                    <a:pt x="1290041" y="742540"/>
                    <a:pt x="1287660" y="749322"/>
                  </a:cubicBezTo>
                  <a:cubicBezTo>
                    <a:pt x="1286860" y="751046"/>
                    <a:pt x="1286317" y="752875"/>
                    <a:pt x="1286041" y="754751"/>
                  </a:cubicBezTo>
                  <a:cubicBezTo>
                    <a:pt x="1285831" y="756694"/>
                    <a:pt x="1286755" y="758590"/>
                    <a:pt x="1288422" y="759609"/>
                  </a:cubicBezTo>
                  <a:cubicBezTo>
                    <a:pt x="1289317" y="759895"/>
                    <a:pt x="1290289" y="759895"/>
                    <a:pt x="1291184" y="759609"/>
                  </a:cubicBezTo>
                  <a:cubicBezTo>
                    <a:pt x="1295928" y="758418"/>
                    <a:pt x="1299357" y="754294"/>
                    <a:pt x="1299661" y="749417"/>
                  </a:cubicBezTo>
                  <a:cubicBezTo>
                    <a:pt x="1299880" y="744712"/>
                    <a:pt x="1299718" y="739997"/>
                    <a:pt x="1299185" y="735320"/>
                  </a:cubicBezTo>
                  <a:cubicBezTo>
                    <a:pt x="1299185" y="733415"/>
                    <a:pt x="1300233" y="730844"/>
                    <a:pt x="1302138" y="731320"/>
                  </a:cubicBezTo>
                  <a:cubicBezTo>
                    <a:pt x="1302890" y="731577"/>
                    <a:pt x="1303509" y="732130"/>
                    <a:pt x="1303852" y="732844"/>
                  </a:cubicBezTo>
                  <a:cubicBezTo>
                    <a:pt x="1307281" y="739035"/>
                    <a:pt x="1303852" y="747036"/>
                    <a:pt x="1306424" y="753608"/>
                  </a:cubicBezTo>
                  <a:cubicBezTo>
                    <a:pt x="1308386" y="757580"/>
                    <a:pt x="1311463" y="760895"/>
                    <a:pt x="1315282" y="763133"/>
                  </a:cubicBezTo>
                  <a:cubicBezTo>
                    <a:pt x="1317664" y="764848"/>
                    <a:pt x="1321950" y="765991"/>
                    <a:pt x="1322998" y="763133"/>
                  </a:cubicBezTo>
                  <a:cubicBezTo>
                    <a:pt x="1323474" y="762038"/>
                    <a:pt x="1323474" y="760800"/>
                    <a:pt x="1322998" y="759704"/>
                  </a:cubicBezTo>
                  <a:cubicBezTo>
                    <a:pt x="1320902" y="754751"/>
                    <a:pt x="1317568" y="750179"/>
                    <a:pt x="1315187" y="745607"/>
                  </a:cubicBezTo>
                  <a:cubicBezTo>
                    <a:pt x="1312453" y="740940"/>
                    <a:pt x="1311825" y="735330"/>
                    <a:pt x="1313473" y="730177"/>
                  </a:cubicBezTo>
                  <a:cubicBezTo>
                    <a:pt x="1315759" y="728843"/>
                    <a:pt x="1318521" y="731129"/>
                    <a:pt x="1319283" y="733511"/>
                  </a:cubicBezTo>
                  <a:cubicBezTo>
                    <a:pt x="1319616" y="736054"/>
                    <a:pt x="1320254" y="738549"/>
                    <a:pt x="1321188" y="740940"/>
                  </a:cubicBezTo>
                  <a:cubicBezTo>
                    <a:pt x="1321445" y="741483"/>
                    <a:pt x="1321883" y="741921"/>
                    <a:pt x="1322426" y="742178"/>
                  </a:cubicBezTo>
                  <a:cubicBezTo>
                    <a:pt x="1324712" y="743226"/>
                    <a:pt x="1326522" y="740083"/>
                    <a:pt x="1326617" y="737702"/>
                  </a:cubicBezTo>
                  <a:cubicBezTo>
                    <a:pt x="1326712" y="735320"/>
                    <a:pt x="1327189" y="732082"/>
                    <a:pt x="1329570" y="731796"/>
                  </a:cubicBezTo>
                  <a:cubicBezTo>
                    <a:pt x="1333189" y="736654"/>
                    <a:pt x="1331856" y="743321"/>
                    <a:pt x="1332332" y="749227"/>
                  </a:cubicBezTo>
                  <a:cubicBezTo>
                    <a:pt x="1333218" y="758304"/>
                    <a:pt x="1338476" y="766381"/>
                    <a:pt x="1346429" y="770849"/>
                  </a:cubicBezTo>
                  <a:cubicBezTo>
                    <a:pt x="1347534" y="771582"/>
                    <a:pt x="1348820" y="772011"/>
                    <a:pt x="1350144" y="772087"/>
                  </a:cubicBezTo>
                  <a:cubicBezTo>
                    <a:pt x="1353306" y="771734"/>
                    <a:pt x="1355649" y="768982"/>
                    <a:pt x="1355478" y="765800"/>
                  </a:cubicBezTo>
                  <a:cubicBezTo>
                    <a:pt x="1355268" y="762790"/>
                    <a:pt x="1354497" y="759847"/>
                    <a:pt x="1353192" y="757133"/>
                  </a:cubicBezTo>
                  <a:cubicBezTo>
                    <a:pt x="1351677" y="753170"/>
                    <a:pt x="1350811" y="748989"/>
                    <a:pt x="1350620" y="744750"/>
                  </a:cubicBezTo>
                  <a:cubicBezTo>
                    <a:pt x="1350620" y="740750"/>
                    <a:pt x="1351763" y="735225"/>
                    <a:pt x="1355859" y="735225"/>
                  </a:cubicBezTo>
                  <a:cubicBezTo>
                    <a:pt x="1359955" y="735225"/>
                    <a:pt x="1362717" y="738273"/>
                    <a:pt x="1363765" y="741893"/>
                  </a:cubicBezTo>
                  <a:cubicBezTo>
                    <a:pt x="1364165" y="745607"/>
                    <a:pt x="1365127" y="749236"/>
                    <a:pt x="1366622" y="752656"/>
                  </a:cubicBezTo>
                  <a:cubicBezTo>
                    <a:pt x="1368622" y="755894"/>
                    <a:pt x="1374147" y="757418"/>
                    <a:pt x="1376147" y="754180"/>
                  </a:cubicBezTo>
                  <a:cubicBezTo>
                    <a:pt x="1376671" y="752827"/>
                    <a:pt x="1376671" y="751341"/>
                    <a:pt x="1376147" y="749989"/>
                  </a:cubicBezTo>
                  <a:cubicBezTo>
                    <a:pt x="1375233" y="746912"/>
                    <a:pt x="1373985" y="743940"/>
                    <a:pt x="1372432" y="741130"/>
                  </a:cubicBezTo>
                  <a:cubicBezTo>
                    <a:pt x="1370861" y="738149"/>
                    <a:pt x="1370861" y="734587"/>
                    <a:pt x="1372432" y="731605"/>
                  </a:cubicBezTo>
                  <a:cubicBezTo>
                    <a:pt x="1373852" y="729615"/>
                    <a:pt x="1376480" y="728891"/>
                    <a:pt x="1378719" y="729891"/>
                  </a:cubicBezTo>
                  <a:cubicBezTo>
                    <a:pt x="1381291" y="730939"/>
                    <a:pt x="1382053" y="734082"/>
                    <a:pt x="1382529" y="736749"/>
                  </a:cubicBezTo>
                  <a:lnTo>
                    <a:pt x="1385386" y="755799"/>
                  </a:lnTo>
                  <a:cubicBezTo>
                    <a:pt x="1385720" y="759057"/>
                    <a:pt x="1386453" y="762257"/>
                    <a:pt x="1387577" y="765324"/>
                  </a:cubicBezTo>
                  <a:cubicBezTo>
                    <a:pt x="1388730" y="768382"/>
                    <a:pt x="1391016" y="770868"/>
                    <a:pt x="1393959" y="772277"/>
                  </a:cubicBezTo>
                  <a:cubicBezTo>
                    <a:pt x="1395807" y="773087"/>
                    <a:pt x="1397921" y="773087"/>
                    <a:pt x="1399769" y="772277"/>
                  </a:cubicBezTo>
                  <a:cubicBezTo>
                    <a:pt x="1401655" y="771591"/>
                    <a:pt x="1402912" y="769810"/>
                    <a:pt x="1402912" y="767801"/>
                  </a:cubicBezTo>
                  <a:cubicBezTo>
                    <a:pt x="1402646" y="766096"/>
                    <a:pt x="1401884" y="764505"/>
                    <a:pt x="1400722" y="763229"/>
                  </a:cubicBezTo>
                  <a:cubicBezTo>
                    <a:pt x="1397845" y="759114"/>
                    <a:pt x="1396102" y="754323"/>
                    <a:pt x="1395673" y="749322"/>
                  </a:cubicBezTo>
                  <a:cubicBezTo>
                    <a:pt x="1395673" y="747227"/>
                    <a:pt x="1395673" y="744750"/>
                    <a:pt x="1397864" y="744083"/>
                  </a:cubicBezTo>
                  <a:cubicBezTo>
                    <a:pt x="1399121" y="743712"/>
                    <a:pt x="1400484" y="743998"/>
                    <a:pt x="1401484" y="744845"/>
                  </a:cubicBezTo>
                  <a:cubicBezTo>
                    <a:pt x="1403817" y="746931"/>
                    <a:pt x="1405370" y="749751"/>
                    <a:pt x="1405865" y="752846"/>
                  </a:cubicBezTo>
                  <a:cubicBezTo>
                    <a:pt x="1406341" y="755923"/>
                    <a:pt x="1407437" y="758876"/>
                    <a:pt x="1409104" y="761514"/>
                  </a:cubicBezTo>
                  <a:cubicBezTo>
                    <a:pt x="1411009" y="764172"/>
                    <a:pt x="1414580" y="765029"/>
                    <a:pt x="1417486" y="763514"/>
                  </a:cubicBezTo>
                  <a:cubicBezTo>
                    <a:pt x="1419400" y="761914"/>
                    <a:pt x="1420114" y="759295"/>
                    <a:pt x="1419295" y="756942"/>
                  </a:cubicBezTo>
                  <a:cubicBezTo>
                    <a:pt x="1418514" y="754666"/>
                    <a:pt x="1417352" y="752541"/>
                    <a:pt x="1415866" y="750655"/>
                  </a:cubicBezTo>
                  <a:cubicBezTo>
                    <a:pt x="1411390" y="744302"/>
                    <a:pt x="1408161" y="737159"/>
                    <a:pt x="1406341" y="729605"/>
                  </a:cubicBezTo>
                  <a:cubicBezTo>
                    <a:pt x="1405770" y="727129"/>
                    <a:pt x="1405770" y="723890"/>
                    <a:pt x="1408246" y="722938"/>
                  </a:cubicBezTo>
                  <a:cubicBezTo>
                    <a:pt x="1409866" y="722443"/>
                    <a:pt x="1411618" y="723014"/>
                    <a:pt x="1412628" y="724367"/>
                  </a:cubicBezTo>
                  <a:cubicBezTo>
                    <a:pt x="1413580" y="725681"/>
                    <a:pt x="1414257" y="727167"/>
                    <a:pt x="1414628" y="728748"/>
                  </a:cubicBezTo>
                  <a:cubicBezTo>
                    <a:pt x="1415409" y="731396"/>
                    <a:pt x="1416333" y="734006"/>
                    <a:pt x="1417390" y="736559"/>
                  </a:cubicBezTo>
                  <a:cubicBezTo>
                    <a:pt x="1418381" y="739645"/>
                    <a:pt x="1420400" y="742302"/>
                    <a:pt x="1423105" y="744083"/>
                  </a:cubicBezTo>
                  <a:cubicBezTo>
                    <a:pt x="1425801" y="745817"/>
                    <a:pt x="1429401" y="745036"/>
                    <a:pt x="1431135" y="742340"/>
                  </a:cubicBezTo>
                  <a:cubicBezTo>
                    <a:pt x="1431230" y="742188"/>
                    <a:pt x="1431316" y="742045"/>
                    <a:pt x="1431392" y="741893"/>
                  </a:cubicBezTo>
                  <a:cubicBezTo>
                    <a:pt x="1432249" y="739226"/>
                    <a:pt x="1430249" y="736559"/>
                    <a:pt x="1428820" y="734082"/>
                  </a:cubicBezTo>
                  <a:cubicBezTo>
                    <a:pt x="1427554" y="732015"/>
                    <a:pt x="1426620" y="729767"/>
                    <a:pt x="1426058" y="727414"/>
                  </a:cubicBezTo>
                  <a:cubicBezTo>
                    <a:pt x="1425630" y="726243"/>
                    <a:pt x="1425630" y="724967"/>
                    <a:pt x="1426058" y="723795"/>
                  </a:cubicBezTo>
                  <a:cubicBezTo>
                    <a:pt x="1426382" y="723157"/>
                    <a:pt x="1426877" y="722633"/>
                    <a:pt x="1427487" y="722271"/>
                  </a:cubicBezTo>
                  <a:cubicBezTo>
                    <a:pt x="1430916" y="720547"/>
                    <a:pt x="1435097" y="721804"/>
                    <a:pt x="1437012" y="725129"/>
                  </a:cubicBezTo>
                  <a:cubicBezTo>
                    <a:pt x="1438745" y="728234"/>
                    <a:pt x="1439507" y="731777"/>
                    <a:pt x="1439203" y="735320"/>
                  </a:cubicBezTo>
                  <a:cubicBezTo>
                    <a:pt x="1438926" y="738883"/>
                    <a:pt x="1439450" y="742464"/>
                    <a:pt x="1440727" y="745798"/>
                  </a:cubicBezTo>
                  <a:cubicBezTo>
                    <a:pt x="1441098" y="746712"/>
                    <a:pt x="1441727" y="747512"/>
                    <a:pt x="1442536" y="748084"/>
                  </a:cubicBezTo>
                  <a:cubicBezTo>
                    <a:pt x="1444317" y="748836"/>
                    <a:pt x="1446346" y="748655"/>
                    <a:pt x="1447966" y="747608"/>
                  </a:cubicBezTo>
                  <a:cubicBezTo>
                    <a:pt x="1449204" y="747046"/>
                    <a:pt x="1450328" y="746274"/>
                    <a:pt x="1451299" y="745321"/>
                  </a:cubicBezTo>
                  <a:cubicBezTo>
                    <a:pt x="1453833" y="741512"/>
                    <a:pt x="1453833" y="736559"/>
                    <a:pt x="1451299" y="732749"/>
                  </a:cubicBezTo>
                  <a:cubicBezTo>
                    <a:pt x="1448785" y="729043"/>
                    <a:pt x="1446556" y="725167"/>
                    <a:pt x="1444632" y="721128"/>
                  </a:cubicBezTo>
                  <a:cubicBezTo>
                    <a:pt x="1443556" y="718937"/>
                    <a:pt x="1443889" y="716308"/>
                    <a:pt x="1445489" y="714461"/>
                  </a:cubicBezTo>
                  <a:cubicBezTo>
                    <a:pt x="1447518" y="713070"/>
                    <a:pt x="1450261" y="713356"/>
                    <a:pt x="1451966" y="715127"/>
                  </a:cubicBezTo>
                  <a:cubicBezTo>
                    <a:pt x="1453557" y="716861"/>
                    <a:pt x="1454614" y="719004"/>
                    <a:pt x="1455014" y="721319"/>
                  </a:cubicBezTo>
                  <a:cubicBezTo>
                    <a:pt x="1455233" y="722890"/>
                    <a:pt x="1455652" y="724424"/>
                    <a:pt x="1456252" y="725891"/>
                  </a:cubicBezTo>
                  <a:cubicBezTo>
                    <a:pt x="1456938" y="727376"/>
                    <a:pt x="1458272" y="728472"/>
                    <a:pt x="1459872" y="728843"/>
                  </a:cubicBezTo>
                  <a:cubicBezTo>
                    <a:pt x="1462920" y="729415"/>
                    <a:pt x="1465396" y="726176"/>
                    <a:pt x="1465587" y="723128"/>
                  </a:cubicBezTo>
                  <a:cubicBezTo>
                    <a:pt x="1465387" y="720138"/>
                    <a:pt x="1464911" y="717175"/>
                    <a:pt x="1464158" y="714270"/>
                  </a:cubicBezTo>
                  <a:cubicBezTo>
                    <a:pt x="1464825" y="712870"/>
                    <a:pt x="1466235" y="711984"/>
                    <a:pt x="1467778" y="711984"/>
                  </a:cubicBezTo>
                  <a:cubicBezTo>
                    <a:pt x="1469587" y="711765"/>
                    <a:pt x="1471378" y="712479"/>
                    <a:pt x="1472540" y="713889"/>
                  </a:cubicBezTo>
                  <a:cubicBezTo>
                    <a:pt x="1473474" y="715118"/>
                    <a:pt x="1474093" y="716556"/>
                    <a:pt x="1474350" y="718080"/>
                  </a:cubicBezTo>
                  <a:cubicBezTo>
                    <a:pt x="1475159" y="721871"/>
                    <a:pt x="1476579" y="725500"/>
                    <a:pt x="1478541" y="728843"/>
                  </a:cubicBezTo>
                  <a:cubicBezTo>
                    <a:pt x="1480627" y="732234"/>
                    <a:pt x="1484122" y="734511"/>
                    <a:pt x="1488066" y="735035"/>
                  </a:cubicBezTo>
                  <a:cubicBezTo>
                    <a:pt x="1490314" y="735416"/>
                    <a:pt x="1492571" y="734406"/>
                    <a:pt x="1493781" y="732463"/>
                  </a:cubicBezTo>
                  <a:cubicBezTo>
                    <a:pt x="1494209" y="731605"/>
                    <a:pt x="1494400" y="730653"/>
                    <a:pt x="1494352" y="729701"/>
                  </a:cubicBezTo>
                  <a:cubicBezTo>
                    <a:pt x="1493952" y="724567"/>
                    <a:pt x="1491914" y="719690"/>
                    <a:pt x="1488542" y="715794"/>
                  </a:cubicBezTo>
                  <a:cubicBezTo>
                    <a:pt x="1486808" y="713832"/>
                    <a:pt x="1485570" y="711479"/>
                    <a:pt x="1484923" y="708936"/>
                  </a:cubicBezTo>
                  <a:cubicBezTo>
                    <a:pt x="1484484" y="707383"/>
                    <a:pt x="1485104" y="705736"/>
                    <a:pt x="1486447" y="704840"/>
                  </a:cubicBezTo>
                  <a:cubicBezTo>
                    <a:pt x="1488018" y="704383"/>
                    <a:pt x="1489723" y="704774"/>
                    <a:pt x="1490923" y="705888"/>
                  </a:cubicBezTo>
                  <a:cubicBezTo>
                    <a:pt x="1492066" y="707012"/>
                    <a:pt x="1493533" y="707746"/>
                    <a:pt x="1495114" y="707984"/>
                  </a:cubicBezTo>
                  <a:cubicBezTo>
                    <a:pt x="1496934" y="707860"/>
                    <a:pt x="1498524" y="706717"/>
                    <a:pt x="1499210" y="705031"/>
                  </a:cubicBezTo>
                  <a:cubicBezTo>
                    <a:pt x="1499782" y="703402"/>
                    <a:pt x="1500163" y="701707"/>
                    <a:pt x="1500353" y="699983"/>
                  </a:cubicBezTo>
                  <a:cubicBezTo>
                    <a:pt x="1500582" y="698821"/>
                    <a:pt x="1500896" y="697668"/>
                    <a:pt x="1501306" y="696554"/>
                  </a:cubicBezTo>
                  <a:cubicBezTo>
                    <a:pt x="1502068" y="694363"/>
                    <a:pt x="1503592" y="692077"/>
                    <a:pt x="1505973" y="692077"/>
                  </a:cubicBezTo>
                  <a:cubicBezTo>
                    <a:pt x="1507802" y="692229"/>
                    <a:pt x="1509335" y="693534"/>
                    <a:pt x="1509783" y="695315"/>
                  </a:cubicBezTo>
                  <a:cubicBezTo>
                    <a:pt x="1510269" y="697030"/>
                    <a:pt x="1510269" y="698839"/>
                    <a:pt x="1509783" y="700554"/>
                  </a:cubicBezTo>
                  <a:cubicBezTo>
                    <a:pt x="1509116" y="702173"/>
                    <a:pt x="1508640" y="703869"/>
                    <a:pt x="1508354" y="705602"/>
                  </a:cubicBezTo>
                  <a:cubicBezTo>
                    <a:pt x="1508211" y="706164"/>
                    <a:pt x="1508211" y="706755"/>
                    <a:pt x="1508354" y="707317"/>
                  </a:cubicBezTo>
                  <a:cubicBezTo>
                    <a:pt x="1508354" y="708460"/>
                    <a:pt x="1509211" y="710746"/>
                    <a:pt x="1510450" y="711222"/>
                  </a:cubicBezTo>
                  <a:cubicBezTo>
                    <a:pt x="1514260" y="712651"/>
                    <a:pt x="1516355" y="709317"/>
                    <a:pt x="1518641" y="706079"/>
                  </a:cubicBezTo>
                  <a:cubicBezTo>
                    <a:pt x="1520784" y="702640"/>
                    <a:pt x="1521470" y="698497"/>
                    <a:pt x="1520546" y="694553"/>
                  </a:cubicBezTo>
                  <a:cubicBezTo>
                    <a:pt x="1520546" y="692363"/>
                    <a:pt x="1519403" y="690743"/>
                    <a:pt x="1520546" y="688743"/>
                  </a:cubicBezTo>
                  <a:cubicBezTo>
                    <a:pt x="1522927" y="683409"/>
                    <a:pt x="1524928" y="685124"/>
                    <a:pt x="1524737" y="682076"/>
                  </a:cubicBezTo>
                  <a:lnTo>
                    <a:pt x="1524737" y="682076"/>
                  </a:lnTo>
                  <a:cubicBezTo>
                    <a:pt x="1524737" y="689410"/>
                    <a:pt x="1528071" y="687219"/>
                    <a:pt x="1529309" y="690077"/>
                  </a:cubicBezTo>
                  <a:cubicBezTo>
                    <a:pt x="1530547" y="692934"/>
                    <a:pt x="1528547" y="696363"/>
                    <a:pt x="1527309" y="699602"/>
                  </a:cubicBezTo>
                  <a:cubicBezTo>
                    <a:pt x="1526071" y="702840"/>
                    <a:pt x="1526166" y="707031"/>
                    <a:pt x="1529309" y="707984"/>
                  </a:cubicBezTo>
                  <a:cubicBezTo>
                    <a:pt x="1532452" y="708936"/>
                    <a:pt x="1534357" y="706364"/>
                    <a:pt x="1535215" y="703888"/>
                  </a:cubicBezTo>
                  <a:cubicBezTo>
                    <a:pt x="1536072" y="701411"/>
                    <a:pt x="1535977" y="698649"/>
                    <a:pt x="1537024" y="696268"/>
                  </a:cubicBezTo>
                  <a:cubicBezTo>
                    <a:pt x="1538072" y="693887"/>
                    <a:pt x="1540834" y="691696"/>
                    <a:pt x="1543216" y="692839"/>
                  </a:cubicBezTo>
                  <a:cubicBezTo>
                    <a:pt x="1545597" y="693982"/>
                    <a:pt x="1545311" y="698839"/>
                    <a:pt x="1543787" y="701888"/>
                  </a:cubicBezTo>
                  <a:lnTo>
                    <a:pt x="1538453" y="712270"/>
                  </a:lnTo>
                  <a:cubicBezTo>
                    <a:pt x="1537358" y="714023"/>
                    <a:pt x="1536700" y="716013"/>
                    <a:pt x="1536548" y="718080"/>
                  </a:cubicBezTo>
                  <a:cubicBezTo>
                    <a:pt x="1536481" y="720176"/>
                    <a:pt x="1537796" y="722080"/>
                    <a:pt x="1539787" y="722747"/>
                  </a:cubicBezTo>
                  <a:cubicBezTo>
                    <a:pt x="1542301" y="722843"/>
                    <a:pt x="1544644" y="721461"/>
                    <a:pt x="1545787" y="719223"/>
                  </a:cubicBezTo>
                  <a:cubicBezTo>
                    <a:pt x="1547740" y="716318"/>
                    <a:pt x="1549159" y="713098"/>
                    <a:pt x="1549978" y="709698"/>
                  </a:cubicBezTo>
                  <a:cubicBezTo>
                    <a:pt x="1551026" y="705697"/>
                    <a:pt x="1552360" y="700173"/>
                    <a:pt x="1556551" y="700173"/>
                  </a:cubicBezTo>
                  <a:cubicBezTo>
                    <a:pt x="1559437" y="700421"/>
                    <a:pt x="1561618" y="702897"/>
                    <a:pt x="1561504" y="705793"/>
                  </a:cubicBezTo>
                  <a:cubicBezTo>
                    <a:pt x="1561208" y="708565"/>
                    <a:pt x="1559922" y="711136"/>
                    <a:pt x="1557884" y="713032"/>
                  </a:cubicBezTo>
                  <a:cubicBezTo>
                    <a:pt x="1555122" y="716080"/>
                    <a:pt x="1551407" y="719604"/>
                    <a:pt x="1552741" y="723414"/>
                  </a:cubicBezTo>
                  <a:cubicBezTo>
                    <a:pt x="1554207" y="726471"/>
                    <a:pt x="1557779" y="727881"/>
                    <a:pt x="1560932" y="726653"/>
                  </a:cubicBezTo>
                  <a:cubicBezTo>
                    <a:pt x="1563971" y="725414"/>
                    <a:pt x="1566428" y="723062"/>
                    <a:pt x="1567790" y="720080"/>
                  </a:cubicBezTo>
                  <a:cubicBezTo>
                    <a:pt x="1569219" y="717223"/>
                    <a:pt x="1570267" y="714175"/>
                    <a:pt x="1571886" y="711413"/>
                  </a:cubicBezTo>
                  <a:cubicBezTo>
                    <a:pt x="1573505" y="708650"/>
                    <a:pt x="1574172" y="708364"/>
                    <a:pt x="1575886" y="708650"/>
                  </a:cubicBezTo>
                  <a:cubicBezTo>
                    <a:pt x="1577382" y="714241"/>
                    <a:pt x="1575991" y="720204"/>
                    <a:pt x="1572172" y="724557"/>
                  </a:cubicBezTo>
                  <a:cubicBezTo>
                    <a:pt x="1570648" y="725957"/>
                    <a:pt x="1569362" y="727596"/>
                    <a:pt x="1568362" y="729415"/>
                  </a:cubicBezTo>
                  <a:cubicBezTo>
                    <a:pt x="1567600" y="731320"/>
                    <a:pt x="1568362" y="734082"/>
                    <a:pt x="1570457" y="734463"/>
                  </a:cubicBezTo>
                  <a:cubicBezTo>
                    <a:pt x="1571172" y="734692"/>
                    <a:pt x="1571934" y="734692"/>
                    <a:pt x="1572648" y="734463"/>
                  </a:cubicBezTo>
                  <a:cubicBezTo>
                    <a:pt x="1577163" y="732996"/>
                    <a:pt x="1580706" y="729453"/>
                    <a:pt x="1582173" y="724938"/>
                  </a:cubicBezTo>
                  <a:cubicBezTo>
                    <a:pt x="1583316" y="721319"/>
                    <a:pt x="1583506" y="716842"/>
                    <a:pt x="1586840" y="715413"/>
                  </a:cubicBezTo>
                  <a:cubicBezTo>
                    <a:pt x="1589164" y="723957"/>
                    <a:pt x="1586297" y="733073"/>
                    <a:pt x="1579506" y="738749"/>
                  </a:cubicBezTo>
                  <a:cubicBezTo>
                    <a:pt x="1577296" y="740245"/>
                    <a:pt x="1575315" y="742035"/>
                    <a:pt x="1573600" y="744083"/>
                  </a:cubicBezTo>
                  <a:cubicBezTo>
                    <a:pt x="1572000" y="746264"/>
                    <a:pt x="1572000" y="749236"/>
                    <a:pt x="1573600" y="751418"/>
                  </a:cubicBezTo>
                  <a:cubicBezTo>
                    <a:pt x="1575248" y="752932"/>
                    <a:pt x="1577496" y="753599"/>
                    <a:pt x="1579696" y="753227"/>
                  </a:cubicBezTo>
                  <a:cubicBezTo>
                    <a:pt x="1585840" y="752751"/>
                    <a:pt x="1591307" y="749160"/>
                    <a:pt x="1594174" y="743702"/>
                  </a:cubicBezTo>
                  <a:cubicBezTo>
                    <a:pt x="1596251" y="738178"/>
                    <a:pt x="1597660" y="732415"/>
                    <a:pt x="1598365" y="726557"/>
                  </a:cubicBezTo>
                  <a:cubicBezTo>
                    <a:pt x="1598594" y="724347"/>
                    <a:pt x="1600023" y="722443"/>
                    <a:pt x="1602080" y="721604"/>
                  </a:cubicBezTo>
                  <a:cubicBezTo>
                    <a:pt x="1604842" y="720842"/>
                    <a:pt x="1607414" y="723795"/>
                    <a:pt x="1607605" y="726557"/>
                  </a:cubicBezTo>
                  <a:cubicBezTo>
                    <a:pt x="1607424" y="729396"/>
                    <a:pt x="1606719" y="732177"/>
                    <a:pt x="1605509" y="734749"/>
                  </a:cubicBezTo>
                  <a:cubicBezTo>
                    <a:pt x="1604366" y="737397"/>
                    <a:pt x="1604728" y="740445"/>
                    <a:pt x="1606462" y="742750"/>
                  </a:cubicBezTo>
                  <a:cubicBezTo>
                    <a:pt x="1609348" y="745093"/>
                    <a:pt x="1613567" y="744712"/>
                    <a:pt x="1615987" y="741893"/>
                  </a:cubicBezTo>
                  <a:cubicBezTo>
                    <a:pt x="1618234" y="739178"/>
                    <a:pt x="1619654" y="735873"/>
                    <a:pt x="1620082" y="732368"/>
                  </a:cubicBezTo>
                  <a:cubicBezTo>
                    <a:pt x="1620559" y="730558"/>
                    <a:pt x="1620940" y="728748"/>
                    <a:pt x="1621416" y="726938"/>
                  </a:cubicBezTo>
                  <a:cubicBezTo>
                    <a:pt x="1624578" y="733387"/>
                    <a:pt x="1625016" y="740826"/>
                    <a:pt x="1622654" y="747608"/>
                  </a:cubicBezTo>
                  <a:cubicBezTo>
                    <a:pt x="1621930" y="749351"/>
                    <a:pt x="1621416" y="751170"/>
                    <a:pt x="1621130" y="753037"/>
                  </a:cubicBezTo>
                  <a:cubicBezTo>
                    <a:pt x="1620835" y="754990"/>
                    <a:pt x="1621787" y="756923"/>
                    <a:pt x="1623511" y="757895"/>
                  </a:cubicBezTo>
                  <a:cubicBezTo>
                    <a:pt x="1624407" y="758180"/>
                    <a:pt x="1625378" y="758180"/>
                    <a:pt x="1626274" y="757895"/>
                  </a:cubicBezTo>
                  <a:cubicBezTo>
                    <a:pt x="1630998" y="756675"/>
                    <a:pt x="1634417" y="752570"/>
                    <a:pt x="1634751" y="747703"/>
                  </a:cubicBezTo>
                  <a:cubicBezTo>
                    <a:pt x="1635084" y="743007"/>
                    <a:pt x="1635084" y="738302"/>
                    <a:pt x="1634751" y="733606"/>
                  </a:cubicBezTo>
                  <a:cubicBezTo>
                    <a:pt x="1634751" y="731701"/>
                    <a:pt x="1635799" y="729129"/>
                    <a:pt x="1637704" y="729605"/>
                  </a:cubicBezTo>
                  <a:cubicBezTo>
                    <a:pt x="1638428" y="729872"/>
                    <a:pt x="1639008" y="730424"/>
                    <a:pt x="1639323" y="731129"/>
                  </a:cubicBezTo>
                  <a:cubicBezTo>
                    <a:pt x="1642847" y="737321"/>
                    <a:pt x="1639323" y="745321"/>
                    <a:pt x="1641990" y="751894"/>
                  </a:cubicBezTo>
                  <a:cubicBezTo>
                    <a:pt x="1643914" y="755866"/>
                    <a:pt x="1646962" y="759181"/>
                    <a:pt x="1650753" y="761419"/>
                  </a:cubicBezTo>
                  <a:cubicBezTo>
                    <a:pt x="1653229" y="763133"/>
                    <a:pt x="1657420" y="764276"/>
                    <a:pt x="1658563" y="761419"/>
                  </a:cubicBezTo>
                  <a:cubicBezTo>
                    <a:pt x="1658840" y="760257"/>
                    <a:pt x="1658668" y="759028"/>
                    <a:pt x="1658087" y="757990"/>
                  </a:cubicBezTo>
                  <a:cubicBezTo>
                    <a:pt x="1655992" y="753037"/>
                    <a:pt x="1652753" y="748465"/>
                    <a:pt x="1650372" y="743893"/>
                  </a:cubicBezTo>
                  <a:cubicBezTo>
                    <a:pt x="1647638" y="739226"/>
                    <a:pt x="1647009" y="733615"/>
                    <a:pt x="1648657" y="728462"/>
                  </a:cubicBezTo>
                  <a:cubicBezTo>
                    <a:pt x="1650848" y="727129"/>
                    <a:pt x="1653706" y="729415"/>
                    <a:pt x="1654468" y="731796"/>
                  </a:cubicBezTo>
                  <a:cubicBezTo>
                    <a:pt x="1654810" y="734330"/>
                    <a:pt x="1655420" y="736816"/>
                    <a:pt x="1656277" y="739226"/>
                  </a:cubicBezTo>
                  <a:cubicBezTo>
                    <a:pt x="1656601" y="739749"/>
                    <a:pt x="1657058" y="740188"/>
                    <a:pt x="1657611" y="740464"/>
                  </a:cubicBezTo>
                  <a:cubicBezTo>
                    <a:pt x="1659802" y="741512"/>
                    <a:pt x="1661611" y="738368"/>
                    <a:pt x="1661802" y="735987"/>
                  </a:cubicBezTo>
                  <a:cubicBezTo>
                    <a:pt x="1661992" y="733606"/>
                    <a:pt x="1662278" y="730367"/>
                    <a:pt x="1664755" y="730081"/>
                  </a:cubicBezTo>
                  <a:cubicBezTo>
                    <a:pt x="1668279" y="734939"/>
                    <a:pt x="1666945" y="741607"/>
                    <a:pt x="1667517" y="747512"/>
                  </a:cubicBezTo>
                  <a:cubicBezTo>
                    <a:pt x="1668488" y="756532"/>
                    <a:pt x="1673679" y="764562"/>
                    <a:pt x="1681519" y="769134"/>
                  </a:cubicBezTo>
                  <a:cubicBezTo>
                    <a:pt x="1682662" y="769867"/>
                    <a:pt x="1683976" y="770296"/>
                    <a:pt x="1685329" y="770372"/>
                  </a:cubicBezTo>
                  <a:cubicBezTo>
                    <a:pt x="1688443" y="769934"/>
                    <a:pt x="1690739" y="767229"/>
                    <a:pt x="1690663" y="764086"/>
                  </a:cubicBezTo>
                  <a:cubicBezTo>
                    <a:pt x="1690415" y="761076"/>
                    <a:pt x="1689615" y="758133"/>
                    <a:pt x="1688281" y="755418"/>
                  </a:cubicBezTo>
                  <a:cubicBezTo>
                    <a:pt x="1686843" y="751437"/>
                    <a:pt x="1686014" y="747265"/>
                    <a:pt x="1685805" y="743036"/>
                  </a:cubicBezTo>
                  <a:cubicBezTo>
                    <a:pt x="1685805" y="739035"/>
                    <a:pt x="1686948" y="733511"/>
                    <a:pt x="1691044" y="733511"/>
                  </a:cubicBezTo>
                  <a:cubicBezTo>
                    <a:pt x="1695139" y="733511"/>
                    <a:pt x="1697902" y="736559"/>
                    <a:pt x="1698854" y="740178"/>
                  </a:cubicBezTo>
                  <a:cubicBezTo>
                    <a:pt x="1699330" y="743883"/>
                    <a:pt x="1700321" y="747512"/>
                    <a:pt x="1701807" y="750941"/>
                  </a:cubicBezTo>
                  <a:cubicBezTo>
                    <a:pt x="1703807" y="754180"/>
                    <a:pt x="1709236" y="755704"/>
                    <a:pt x="1711332" y="752465"/>
                  </a:cubicBezTo>
                  <a:cubicBezTo>
                    <a:pt x="1711856" y="751113"/>
                    <a:pt x="1711856" y="749627"/>
                    <a:pt x="1711332" y="748274"/>
                  </a:cubicBezTo>
                  <a:cubicBezTo>
                    <a:pt x="1710370" y="745207"/>
                    <a:pt x="1709132" y="742245"/>
                    <a:pt x="1707617" y="739416"/>
                  </a:cubicBezTo>
                  <a:cubicBezTo>
                    <a:pt x="1705912" y="736473"/>
                    <a:pt x="1705912" y="732834"/>
                    <a:pt x="1707617" y="729891"/>
                  </a:cubicBezTo>
                  <a:cubicBezTo>
                    <a:pt x="1709036" y="727900"/>
                    <a:pt x="1711665" y="727176"/>
                    <a:pt x="1713904" y="728177"/>
                  </a:cubicBezTo>
                  <a:cubicBezTo>
                    <a:pt x="1716475" y="729224"/>
                    <a:pt x="1717237" y="732368"/>
                    <a:pt x="1717618" y="735035"/>
                  </a:cubicBezTo>
                  <a:cubicBezTo>
                    <a:pt x="1718571" y="741512"/>
                    <a:pt x="1719523" y="747988"/>
                    <a:pt x="1720571" y="754085"/>
                  </a:cubicBezTo>
                  <a:cubicBezTo>
                    <a:pt x="1720905" y="757342"/>
                    <a:pt x="1721638" y="760543"/>
                    <a:pt x="1722762" y="763610"/>
                  </a:cubicBezTo>
                  <a:cubicBezTo>
                    <a:pt x="1723905" y="766639"/>
                    <a:pt x="1726153" y="769115"/>
                    <a:pt x="1729048" y="770563"/>
                  </a:cubicBezTo>
                  <a:cubicBezTo>
                    <a:pt x="1730906" y="771363"/>
                    <a:pt x="1733001" y="771363"/>
                    <a:pt x="1734859" y="770563"/>
                  </a:cubicBezTo>
                  <a:cubicBezTo>
                    <a:pt x="1736802" y="769934"/>
                    <a:pt x="1738116" y="768124"/>
                    <a:pt x="1738097" y="766086"/>
                  </a:cubicBezTo>
                  <a:cubicBezTo>
                    <a:pt x="1737792" y="764391"/>
                    <a:pt x="1737040" y="762809"/>
                    <a:pt x="1735906" y="761514"/>
                  </a:cubicBezTo>
                  <a:cubicBezTo>
                    <a:pt x="1732982" y="757428"/>
                    <a:pt x="1731239" y="752618"/>
                    <a:pt x="1730858" y="747608"/>
                  </a:cubicBezTo>
                  <a:cubicBezTo>
                    <a:pt x="1730858" y="745512"/>
                    <a:pt x="1730858" y="743036"/>
                    <a:pt x="1732954" y="742369"/>
                  </a:cubicBezTo>
                  <a:cubicBezTo>
                    <a:pt x="1734239" y="741997"/>
                    <a:pt x="1735630" y="742283"/>
                    <a:pt x="1736668" y="743131"/>
                  </a:cubicBezTo>
                  <a:cubicBezTo>
                    <a:pt x="1738973" y="745226"/>
                    <a:pt x="1740488" y="748046"/>
                    <a:pt x="1740955" y="751132"/>
                  </a:cubicBezTo>
                  <a:cubicBezTo>
                    <a:pt x="1741412" y="754227"/>
                    <a:pt x="1742555" y="757190"/>
                    <a:pt x="1744288" y="759800"/>
                  </a:cubicBezTo>
                  <a:cubicBezTo>
                    <a:pt x="1746136" y="762486"/>
                    <a:pt x="1749708" y="763343"/>
                    <a:pt x="1752575" y="761800"/>
                  </a:cubicBezTo>
                  <a:cubicBezTo>
                    <a:pt x="1754471" y="760190"/>
                    <a:pt x="1755223" y="757599"/>
                    <a:pt x="1754480" y="755228"/>
                  </a:cubicBezTo>
                  <a:cubicBezTo>
                    <a:pt x="1753661" y="752951"/>
                    <a:pt x="1752470" y="750827"/>
                    <a:pt x="1750956" y="748941"/>
                  </a:cubicBezTo>
                  <a:cubicBezTo>
                    <a:pt x="1746479" y="742588"/>
                    <a:pt x="1743250" y="735444"/>
                    <a:pt x="1741431" y="727891"/>
                  </a:cubicBezTo>
                  <a:cubicBezTo>
                    <a:pt x="1740859" y="725414"/>
                    <a:pt x="1740859" y="722176"/>
                    <a:pt x="1743241" y="721223"/>
                  </a:cubicBezTo>
                  <a:cubicBezTo>
                    <a:pt x="1744860" y="720728"/>
                    <a:pt x="1746612" y="721299"/>
                    <a:pt x="1747622" y="722652"/>
                  </a:cubicBezTo>
                  <a:cubicBezTo>
                    <a:pt x="1748575" y="723966"/>
                    <a:pt x="1749251" y="725452"/>
                    <a:pt x="1749622" y="727034"/>
                  </a:cubicBezTo>
                  <a:cubicBezTo>
                    <a:pt x="1750480" y="729701"/>
                    <a:pt x="1751432" y="732272"/>
                    <a:pt x="1752480" y="734844"/>
                  </a:cubicBezTo>
                  <a:cubicBezTo>
                    <a:pt x="1753442" y="737921"/>
                    <a:pt x="1755423" y="740578"/>
                    <a:pt x="1758100" y="742369"/>
                  </a:cubicBezTo>
                  <a:cubicBezTo>
                    <a:pt x="1760795" y="744102"/>
                    <a:pt x="1764396" y="743321"/>
                    <a:pt x="1766129" y="740626"/>
                  </a:cubicBezTo>
                  <a:cubicBezTo>
                    <a:pt x="1766224" y="740473"/>
                    <a:pt x="1766310" y="740331"/>
                    <a:pt x="1766386" y="740178"/>
                  </a:cubicBezTo>
                  <a:cubicBezTo>
                    <a:pt x="1767339" y="737511"/>
                    <a:pt x="1765339" y="734844"/>
                    <a:pt x="1763910" y="732368"/>
                  </a:cubicBezTo>
                  <a:cubicBezTo>
                    <a:pt x="1762643" y="730301"/>
                    <a:pt x="1761710" y="728053"/>
                    <a:pt x="1761148" y="725700"/>
                  </a:cubicBezTo>
                  <a:cubicBezTo>
                    <a:pt x="1760719" y="724529"/>
                    <a:pt x="1760719" y="723252"/>
                    <a:pt x="1761148" y="722080"/>
                  </a:cubicBezTo>
                  <a:cubicBezTo>
                    <a:pt x="1761433" y="721452"/>
                    <a:pt x="1761891" y="720919"/>
                    <a:pt x="1762481" y="720556"/>
                  </a:cubicBezTo>
                  <a:cubicBezTo>
                    <a:pt x="1765920" y="718880"/>
                    <a:pt x="1770063" y="720128"/>
                    <a:pt x="1772006" y="723414"/>
                  </a:cubicBezTo>
                  <a:cubicBezTo>
                    <a:pt x="1773740" y="726519"/>
                    <a:pt x="1774502" y="730063"/>
                    <a:pt x="1774197" y="733606"/>
                  </a:cubicBezTo>
                  <a:cubicBezTo>
                    <a:pt x="1773892" y="737159"/>
                    <a:pt x="1774387" y="740740"/>
                    <a:pt x="1775626" y="744083"/>
                  </a:cubicBezTo>
                  <a:cubicBezTo>
                    <a:pt x="1776511" y="746446"/>
                    <a:pt x="1779140" y="747655"/>
                    <a:pt x="1781503" y="746769"/>
                  </a:cubicBezTo>
                  <a:cubicBezTo>
                    <a:pt x="1782045" y="746569"/>
                    <a:pt x="1782531" y="746274"/>
                    <a:pt x="1782960" y="745893"/>
                  </a:cubicBezTo>
                  <a:cubicBezTo>
                    <a:pt x="1784198" y="745331"/>
                    <a:pt x="1785322" y="744560"/>
                    <a:pt x="1786294" y="743607"/>
                  </a:cubicBezTo>
                  <a:cubicBezTo>
                    <a:pt x="1788827" y="739797"/>
                    <a:pt x="1788827" y="734844"/>
                    <a:pt x="1786294" y="731034"/>
                  </a:cubicBezTo>
                  <a:cubicBezTo>
                    <a:pt x="1783788" y="727310"/>
                    <a:pt x="1781531" y="723433"/>
                    <a:pt x="1779531" y="719413"/>
                  </a:cubicBezTo>
                  <a:cubicBezTo>
                    <a:pt x="1778483" y="717204"/>
                    <a:pt x="1778855" y="714575"/>
                    <a:pt x="1780483" y="712746"/>
                  </a:cubicBezTo>
                  <a:cubicBezTo>
                    <a:pt x="1782512" y="711356"/>
                    <a:pt x="1785255" y="711641"/>
                    <a:pt x="1786960" y="713413"/>
                  </a:cubicBezTo>
                  <a:cubicBezTo>
                    <a:pt x="1788551" y="715127"/>
                    <a:pt x="1789589" y="717289"/>
                    <a:pt x="1789913" y="719604"/>
                  </a:cubicBezTo>
                  <a:cubicBezTo>
                    <a:pt x="1790208" y="721166"/>
                    <a:pt x="1790656" y="722700"/>
                    <a:pt x="1791247" y="724176"/>
                  </a:cubicBezTo>
                  <a:cubicBezTo>
                    <a:pt x="1791904" y="725652"/>
                    <a:pt x="1793199" y="726738"/>
                    <a:pt x="1794771" y="727129"/>
                  </a:cubicBezTo>
                  <a:cubicBezTo>
                    <a:pt x="1797819" y="727700"/>
                    <a:pt x="1800391" y="724462"/>
                    <a:pt x="1800581" y="721414"/>
                  </a:cubicBezTo>
                  <a:cubicBezTo>
                    <a:pt x="1800305" y="718423"/>
                    <a:pt x="1799800" y="715461"/>
                    <a:pt x="1799057" y="712555"/>
                  </a:cubicBezTo>
                  <a:cubicBezTo>
                    <a:pt x="1799772" y="711155"/>
                    <a:pt x="1801200" y="710279"/>
                    <a:pt x="1802772" y="710270"/>
                  </a:cubicBezTo>
                  <a:cubicBezTo>
                    <a:pt x="1804582" y="710050"/>
                    <a:pt x="1806372" y="710765"/>
                    <a:pt x="1807534" y="712175"/>
                  </a:cubicBezTo>
                  <a:cubicBezTo>
                    <a:pt x="1808439" y="713422"/>
                    <a:pt x="1809058" y="714851"/>
                    <a:pt x="1809344" y="716366"/>
                  </a:cubicBezTo>
                  <a:cubicBezTo>
                    <a:pt x="1810116" y="720166"/>
                    <a:pt x="1811535" y="723804"/>
                    <a:pt x="1813535" y="727129"/>
                  </a:cubicBezTo>
                  <a:cubicBezTo>
                    <a:pt x="1815602" y="730539"/>
                    <a:pt x="1819107" y="732815"/>
                    <a:pt x="1823060" y="733320"/>
                  </a:cubicBezTo>
                  <a:cubicBezTo>
                    <a:pt x="1825308" y="733672"/>
                    <a:pt x="1827556" y="732663"/>
                    <a:pt x="1828775" y="730748"/>
                  </a:cubicBezTo>
                  <a:cubicBezTo>
                    <a:pt x="1829204" y="729891"/>
                    <a:pt x="1829394" y="728938"/>
                    <a:pt x="1829347" y="727986"/>
                  </a:cubicBezTo>
                  <a:cubicBezTo>
                    <a:pt x="1828861" y="722871"/>
                    <a:pt x="1826832" y="718023"/>
                    <a:pt x="1823536" y="714080"/>
                  </a:cubicBezTo>
                  <a:cubicBezTo>
                    <a:pt x="1821803" y="712117"/>
                    <a:pt x="1820565" y="709765"/>
                    <a:pt x="1819917" y="707221"/>
                  </a:cubicBezTo>
                  <a:cubicBezTo>
                    <a:pt x="1819479" y="705669"/>
                    <a:pt x="1820098" y="704021"/>
                    <a:pt x="1821441" y="703126"/>
                  </a:cubicBezTo>
                  <a:cubicBezTo>
                    <a:pt x="1823013" y="702669"/>
                    <a:pt x="1824718" y="703059"/>
                    <a:pt x="1825918" y="704174"/>
                  </a:cubicBezTo>
                  <a:cubicBezTo>
                    <a:pt x="1827051" y="705317"/>
                    <a:pt x="1828518" y="706050"/>
                    <a:pt x="1830109" y="706269"/>
                  </a:cubicBezTo>
                  <a:cubicBezTo>
                    <a:pt x="1831909" y="706164"/>
                    <a:pt x="1833471" y="705002"/>
                    <a:pt x="1834109" y="703316"/>
                  </a:cubicBezTo>
                  <a:cubicBezTo>
                    <a:pt x="1834709" y="701688"/>
                    <a:pt x="1835128" y="699992"/>
                    <a:pt x="1835347" y="698268"/>
                  </a:cubicBezTo>
                  <a:cubicBezTo>
                    <a:pt x="1835528" y="697097"/>
                    <a:pt x="1835852" y="695944"/>
                    <a:pt x="1836300" y="694839"/>
                  </a:cubicBezTo>
                  <a:cubicBezTo>
                    <a:pt x="1837062" y="692648"/>
                    <a:pt x="1838586" y="690362"/>
                    <a:pt x="1840872" y="690362"/>
                  </a:cubicBezTo>
                  <a:cubicBezTo>
                    <a:pt x="1842701" y="690515"/>
                    <a:pt x="1844234" y="691820"/>
                    <a:pt x="1844682" y="693601"/>
                  </a:cubicBezTo>
                  <a:cubicBezTo>
                    <a:pt x="1845168" y="695315"/>
                    <a:pt x="1845168" y="697125"/>
                    <a:pt x="1844682" y="698839"/>
                  </a:cubicBezTo>
                  <a:cubicBezTo>
                    <a:pt x="1844015" y="700459"/>
                    <a:pt x="1843539" y="702154"/>
                    <a:pt x="1843253" y="703888"/>
                  </a:cubicBezTo>
                  <a:cubicBezTo>
                    <a:pt x="1843110" y="704450"/>
                    <a:pt x="1843110" y="705040"/>
                    <a:pt x="1843253" y="705602"/>
                  </a:cubicBezTo>
                  <a:cubicBezTo>
                    <a:pt x="1843253" y="706745"/>
                    <a:pt x="1844110" y="709031"/>
                    <a:pt x="1845253" y="709508"/>
                  </a:cubicBezTo>
                  <a:cubicBezTo>
                    <a:pt x="1849063" y="710936"/>
                    <a:pt x="1851159" y="707603"/>
                    <a:pt x="1853540" y="704364"/>
                  </a:cubicBezTo>
                  <a:cubicBezTo>
                    <a:pt x="1855683" y="700926"/>
                    <a:pt x="1856369" y="696782"/>
                    <a:pt x="1855445" y="692839"/>
                  </a:cubicBezTo>
                  <a:cubicBezTo>
                    <a:pt x="1854969" y="690648"/>
                    <a:pt x="1854207" y="689029"/>
                    <a:pt x="1855445" y="687029"/>
                  </a:cubicBezTo>
                  <a:cubicBezTo>
                    <a:pt x="1857826" y="681695"/>
                    <a:pt x="1859731" y="683409"/>
                    <a:pt x="1859636" y="680361"/>
                  </a:cubicBezTo>
                  <a:lnTo>
                    <a:pt x="1859636" y="680361"/>
                  </a:lnTo>
                  <a:cubicBezTo>
                    <a:pt x="1859636" y="687695"/>
                    <a:pt x="1862970" y="685505"/>
                    <a:pt x="1864113" y="688362"/>
                  </a:cubicBezTo>
                  <a:cubicBezTo>
                    <a:pt x="1865256" y="691220"/>
                    <a:pt x="1863446" y="694649"/>
                    <a:pt x="1862113" y="697887"/>
                  </a:cubicBezTo>
                  <a:cubicBezTo>
                    <a:pt x="1860779" y="701126"/>
                    <a:pt x="1860970" y="705317"/>
                    <a:pt x="1864208" y="706269"/>
                  </a:cubicBezTo>
                  <a:cubicBezTo>
                    <a:pt x="1867447" y="707221"/>
                    <a:pt x="1869256" y="704650"/>
                    <a:pt x="1870114" y="702173"/>
                  </a:cubicBezTo>
                  <a:cubicBezTo>
                    <a:pt x="1870971" y="699697"/>
                    <a:pt x="1870876" y="696935"/>
                    <a:pt x="1871828" y="694553"/>
                  </a:cubicBezTo>
                  <a:cubicBezTo>
                    <a:pt x="1872781" y="692172"/>
                    <a:pt x="1875733" y="689981"/>
                    <a:pt x="1878115" y="691124"/>
                  </a:cubicBezTo>
                  <a:cubicBezTo>
                    <a:pt x="1880496" y="692267"/>
                    <a:pt x="1880115" y="697125"/>
                    <a:pt x="1878115" y="700173"/>
                  </a:cubicBezTo>
                  <a:cubicBezTo>
                    <a:pt x="1876114" y="703221"/>
                    <a:pt x="1874590" y="707031"/>
                    <a:pt x="1872876" y="710555"/>
                  </a:cubicBezTo>
                  <a:cubicBezTo>
                    <a:pt x="1871780" y="712308"/>
                    <a:pt x="1871123" y="714299"/>
                    <a:pt x="1870971" y="716366"/>
                  </a:cubicBezTo>
                  <a:cubicBezTo>
                    <a:pt x="1870838" y="718480"/>
                    <a:pt x="1872181" y="720414"/>
                    <a:pt x="1874209" y="721033"/>
                  </a:cubicBezTo>
                  <a:cubicBezTo>
                    <a:pt x="1876591" y="721033"/>
                    <a:pt x="1878781" y="719509"/>
                    <a:pt x="1880210" y="717509"/>
                  </a:cubicBezTo>
                  <a:cubicBezTo>
                    <a:pt x="1882163" y="714603"/>
                    <a:pt x="1883582" y="711384"/>
                    <a:pt x="1884401" y="707984"/>
                  </a:cubicBezTo>
                  <a:cubicBezTo>
                    <a:pt x="1885354" y="703983"/>
                    <a:pt x="1886782" y="698459"/>
                    <a:pt x="1890973" y="698459"/>
                  </a:cubicBezTo>
                  <a:cubicBezTo>
                    <a:pt x="1893850" y="698716"/>
                    <a:pt x="1895993" y="701202"/>
                    <a:pt x="1895831" y="704078"/>
                  </a:cubicBezTo>
                  <a:cubicBezTo>
                    <a:pt x="1895583" y="706860"/>
                    <a:pt x="1894288" y="709450"/>
                    <a:pt x="1892212" y="711317"/>
                  </a:cubicBezTo>
                  <a:cubicBezTo>
                    <a:pt x="1889449" y="714365"/>
                    <a:pt x="1885830" y="717889"/>
                    <a:pt x="1887163" y="721700"/>
                  </a:cubicBezTo>
                  <a:cubicBezTo>
                    <a:pt x="1888630" y="724757"/>
                    <a:pt x="1892202" y="726167"/>
                    <a:pt x="1895355" y="724938"/>
                  </a:cubicBezTo>
                  <a:cubicBezTo>
                    <a:pt x="1898374" y="723700"/>
                    <a:pt x="1900794" y="721347"/>
                    <a:pt x="1902118" y="718366"/>
                  </a:cubicBezTo>
                  <a:cubicBezTo>
                    <a:pt x="1903642" y="715508"/>
                    <a:pt x="1904594" y="712460"/>
                    <a:pt x="1906213" y="709698"/>
                  </a:cubicBezTo>
                  <a:cubicBezTo>
                    <a:pt x="1907833" y="706936"/>
                    <a:pt x="1908499" y="706650"/>
                    <a:pt x="1910214" y="706936"/>
                  </a:cubicBezTo>
                  <a:cubicBezTo>
                    <a:pt x="1911785" y="712508"/>
                    <a:pt x="1910423" y="718499"/>
                    <a:pt x="1906594" y="722843"/>
                  </a:cubicBezTo>
                  <a:cubicBezTo>
                    <a:pt x="1905032" y="724233"/>
                    <a:pt x="1903718" y="725881"/>
                    <a:pt x="1902689" y="727700"/>
                  </a:cubicBezTo>
                  <a:cubicBezTo>
                    <a:pt x="1901927" y="729605"/>
                    <a:pt x="1902689" y="732368"/>
                    <a:pt x="1904785" y="732749"/>
                  </a:cubicBezTo>
                  <a:cubicBezTo>
                    <a:pt x="1905528" y="732987"/>
                    <a:pt x="1906328" y="732987"/>
                    <a:pt x="1907071" y="732749"/>
                  </a:cubicBezTo>
                  <a:cubicBezTo>
                    <a:pt x="1911566" y="731253"/>
                    <a:pt x="1915100" y="727719"/>
                    <a:pt x="1916596" y="723224"/>
                  </a:cubicBezTo>
                  <a:cubicBezTo>
                    <a:pt x="1917739" y="719604"/>
                    <a:pt x="1917834" y="715127"/>
                    <a:pt x="1921168" y="713699"/>
                  </a:cubicBezTo>
                  <a:cubicBezTo>
                    <a:pt x="1923587" y="722242"/>
                    <a:pt x="1920710" y="731415"/>
                    <a:pt x="1913833" y="737035"/>
                  </a:cubicBezTo>
                  <a:cubicBezTo>
                    <a:pt x="1911671" y="738578"/>
                    <a:pt x="1909690" y="740369"/>
                    <a:pt x="1907928" y="742369"/>
                  </a:cubicBezTo>
                  <a:cubicBezTo>
                    <a:pt x="1906328" y="744550"/>
                    <a:pt x="1906328" y="747522"/>
                    <a:pt x="1907928" y="749703"/>
                  </a:cubicBezTo>
                  <a:cubicBezTo>
                    <a:pt x="1909576" y="751218"/>
                    <a:pt x="1911824" y="751884"/>
                    <a:pt x="1914024" y="751513"/>
                  </a:cubicBezTo>
                  <a:cubicBezTo>
                    <a:pt x="1920167" y="751037"/>
                    <a:pt x="1925635" y="747446"/>
                    <a:pt x="1928502" y="741988"/>
                  </a:cubicBezTo>
                  <a:cubicBezTo>
                    <a:pt x="1930550" y="736454"/>
                    <a:pt x="1931921" y="730701"/>
                    <a:pt x="1932598" y="724843"/>
                  </a:cubicBezTo>
                  <a:cubicBezTo>
                    <a:pt x="1933169" y="722747"/>
                    <a:pt x="1934217" y="720461"/>
                    <a:pt x="1936312" y="719890"/>
                  </a:cubicBezTo>
                  <a:cubicBezTo>
                    <a:pt x="1938408" y="719318"/>
                    <a:pt x="1941742" y="722080"/>
                    <a:pt x="1941837" y="724843"/>
                  </a:cubicBezTo>
                  <a:cubicBezTo>
                    <a:pt x="1941694" y="727672"/>
                    <a:pt x="1941018" y="730453"/>
                    <a:pt x="1939837" y="733034"/>
                  </a:cubicBezTo>
                  <a:cubicBezTo>
                    <a:pt x="1938703" y="735663"/>
                    <a:pt x="1939027" y="738702"/>
                    <a:pt x="1940694" y="741035"/>
                  </a:cubicBezTo>
                  <a:cubicBezTo>
                    <a:pt x="1943589" y="743321"/>
                    <a:pt x="1947771" y="742950"/>
                    <a:pt x="1950219" y="740178"/>
                  </a:cubicBezTo>
                  <a:cubicBezTo>
                    <a:pt x="1952438" y="737444"/>
                    <a:pt x="1953857" y="734149"/>
                    <a:pt x="1954315" y="730653"/>
                  </a:cubicBezTo>
                  <a:cubicBezTo>
                    <a:pt x="1954315" y="728843"/>
                    <a:pt x="1955172" y="727034"/>
                    <a:pt x="1955648" y="725224"/>
                  </a:cubicBezTo>
                  <a:cubicBezTo>
                    <a:pt x="1958810" y="731672"/>
                    <a:pt x="1959249" y="739111"/>
                    <a:pt x="1956886" y="745893"/>
                  </a:cubicBezTo>
                  <a:cubicBezTo>
                    <a:pt x="1956134" y="747627"/>
                    <a:pt x="1955581" y="749456"/>
                    <a:pt x="1955267" y="751322"/>
                  </a:cubicBezTo>
                  <a:cubicBezTo>
                    <a:pt x="1955058" y="753265"/>
                    <a:pt x="1955981" y="755161"/>
                    <a:pt x="1957648" y="756180"/>
                  </a:cubicBezTo>
                  <a:cubicBezTo>
                    <a:pt x="1958544" y="756456"/>
                    <a:pt x="1959515" y="756456"/>
                    <a:pt x="1960411" y="756180"/>
                  </a:cubicBezTo>
                  <a:cubicBezTo>
                    <a:pt x="1965173" y="754999"/>
                    <a:pt x="1968631" y="750884"/>
                    <a:pt x="1968983" y="745988"/>
                  </a:cubicBezTo>
                  <a:cubicBezTo>
                    <a:pt x="1969126" y="741283"/>
                    <a:pt x="1968935" y="736568"/>
                    <a:pt x="1968412" y="731891"/>
                  </a:cubicBezTo>
                  <a:cubicBezTo>
                    <a:pt x="1968412" y="729986"/>
                    <a:pt x="1969459" y="727414"/>
                    <a:pt x="1971460" y="727891"/>
                  </a:cubicBezTo>
                  <a:cubicBezTo>
                    <a:pt x="1972164" y="728186"/>
                    <a:pt x="1972746" y="728729"/>
                    <a:pt x="1973079" y="729415"/>
                  </a:cubicBezTo>
                  <a:cubicBezTo>
                    <a:pt x="1976508" y="735606"/>
                    <a:pt x="1973079" y="743607"/>
                    <a:pt x="1975651" y="750179"/>
                  </a:cubicBezTo>
                  <a:cubicBezTo>
                    <a:pt x="1977632" y="754132"/>
                    <a:pt x="1980708" y="757437"/>
                    <a:pt x="1984509" y="759704"/>
                  </a:cubicBezTo>
                  <a:cubicBezTo>
                    <a:pt x="1986985" y="761419"/>
                    <a:pt x="1991176" y="762562"/>
                    <a:pt x="1992224" y="759704"/>
                  </a:cubicBezTo>
                  <a:cubicBezTo>
                    <a:pt x="1992700" y="758609"/>
                    <a:pt x="1992700" y="757371"/>
                    <a:pt x="1992224" y="756275"/>
                  </a:cubicBezTo>
                  <a:cubicBezTo>
                    <a:pt x="1990129" y="751322"/>
                    <a:pt x="1986795" y="746750"/>
                    <a:pt x="1984414" y="742178"/>
                  </a:cubicBezTo>
                  <a:cubicBezTo>
                    <a:pt x="1981747" y="737492"/>
                    <a:pt x="1981127" y="731910"/>
                    <a:pt x="1982699" y="726748"/>
                  </a:cubicBezTo>
                  <a:cubicBezTo>
                    <a:pt x="1984985" y="725414"/>
                    <a:pt x="1987747" y="727700"/>
                    <a:pt x="1988605" y="730081"/>
                  </a:cubicBezTo>
                  <a:cubicBezTo>
                    <a:pt x="1988900" y="732625"/>
                    <a:pt x="1989509" y="735120"/>
                    <a:pt x="1990414" y="737511"/>
                  </a:cubicBezTo>
                  <a:cubicBezTo>
                    <a:pt x="1990671" y="738054"/>
                    <a:pt x="1991110" y="738492"/>
                    <a:pt x="1991653" y="738749"/>
                  </a:cubicBezTo>
                  <a:cubicBezTo>
                    <a:pt x="1993939" y="739797"/>
                    <a:pt x="1995748" y="736654"/>
                    <a:pt x="1995844" y="734272"/>
                  </a:cubicBezTo>
                  <a:cubicBezTo>
                    <a:pt x="1995939" y="731891"/>
                    <a:pt x="1996415" y="728653"/>
                    <a:pt x="1998892" y="728367"/>
                  </a:cubicBezTo>
                  <a:cubicBezTo>
                    <a:pt x="2002416" y="733225"/>
                    <a:pt x="2001082" y="739892"/>
                    <a:pt x="2001559" y="745798"/>
                  </a:cubicBezTo>
                  <a:cubicBezTo>
                    <a:pt x="2002444" y="754875"/>
                    <a:pt x="2007702" y="762952"/>
                    <a:pt x="2015656" y="767420"/>
                  </a:cubicBezTo>
                  <a:cubicBezTo>
                    <a:pt x="2016760" y="768153"/>
                    <a:pt x="2018046" y="768582"/>
                    <a:pt x="2019370" y="768658"/>
                  </a:cubicBezTo>
                  <a:cubicBezTo>
                    <a:pt x="2022523" y="768267"/>
                    <a:pt x="2024876" y="765553"/>
                    <a:pt x="2024800" y="762371"/>
                  </a:cubicBezTo>
                  <a:cubicBezTo>
                    <a:pt x="2024514" y="759371"/>
                    <a:pt x="2023704" y="756437"/>
                    <a:pt x="2022418" y="753704"/>
                  </a:cubicBezTo>
                  <a:cubicBezTo>
                    <a:pt x="2020942" y="749732"/>
                    <a:pt x="2020104" y="745550"/>
                    <a:pt x="2019942" y="741321"/>
                  </a:cubicBezTo>
                  <a:cubicBezTo>
                    <a:pt x="2019942" y="737321"/>
                    <a:pt x="2020990" y="731796"/>
                    <a:pt x="2025085" y="731796"/>
                  </a:cubicBezTo>
                  <a:cubicBezTo>
                    <a:pt x="2029181" y="731796"/>
                    <a:pt x="2032039" y="734844"/>
                    <a:pt x="2032991" y="738463"/>
                  </a:cubicBezTo>
                  <a:cubicBezTo>
                    <a:pt x="2033477" y="742159"/>
                    <a:pt x="2034439" y="745779"/>
                    <a:pt x="2035849" y="749227"/>
                  </a:cubicBezTo>
                  <a:cubicBezTo>
                    <a:pt x="2037849" y="752465"/>
                    <a:pt x="2043373" y="753989"/>
                    <a:pt x="2045374" y="750751"/>
                  </a:cubicBezTo>
                  <a:cubicBezTo>
                    <a:pt x="2046050" y="749465"/>
                    <a:pt x="2046221" y="747970"/>
                    <a:pt x="2045850" y="746560"/>
                  </a:cubicBezTo>
                  <a:cubicBezTo>
                    <a:pt x="2044897" y="743483"/>
                    <a:pt x="2043621" y="740511"/>
                    <a:pt x="2042040" y="737702"/>
                  </a:cubicBezTo>
                  <a:cubicBezTo>
                    <a:pt x="2040335" y="734758"/>
                    <a:pt x="2040335" y="731120"/>
                    <a:pt x="2042040" y="728177"/>
                  </a:cubicBezTo>
                  <a:cubicBezTo>
                    <a:pt x="2043402" y="726167"/>
                    <a:pt x="2046031" y="725433"/>
                    <a:pt x="2048231" y="726462"/>
                  </a:cubicBezTo>
                  <a:cubicBezTo>
                    <a:pt x="2050898" y="727510"/>
                    <a:pt x="2051660" y="730653"/>
                    <a:pt x="2052041" y="733320"/>
                  </a:cubicBezTo>
                  <a:lnTo>
                    <a:pt x="2054899" y="752370"/>
                  </a:lnTo>
                  <a:cubicBezTo>
                    <a:pt x="2055232" y="755628"/>
                    <a:pt x="2055965" y="758828"/>
                    <a:pt x="2057089" y="761895"/>
                  </a:cubicBezTo>
                  <a:cubicBezTo>
                    <a:pt x="2058270" y="764924"/>
                    <a:pt x="2060547" y="767410"/>
                    <a:pt x="2063471" y="768848"/>
                  </a:cubicBezTo>
                  <a:cubicBezTo>
                    <a:pt x="2065319" y="769658"/>
                    <a:pt x="2067434" y="769658"/>
                    <a:pt x="2069281" y="768848"/>
                  </a:cubicBezTo>
                  <a:cubicBezTo>
                    <a:pt x="2071186" y="768172"/>
                    <a:pt x="2072472" y="766391"/>
                    <a:pt x="2072520" y="764371"/>
                  </a:cubicBezTo>
                  <a:cubicBezTo>
                    <a:pt x="2072186" y="762667"/>
                    <a:pt x="2071396" y="761085"/>
                    <a:pt x="2070234" y="759800"/>
                  </a:cubicBezTo>
                  <a:cubicBezTo>
                    <a:pt x="2067386" y="755675"/>
                    <a:pt x="2065652" y="750884"/>
                    <a:pt x="2065186" y="745893"/>
                  </a:cubicBezTo>
                  <a:cubicBezTo>
                    <a:pt x="2065186" y="743797"/>
                    <a:pt x="2065186" y="741321"/>
                    <a:pt x="2067376" y="740654"/>
                  </a:cubicBezTo>
                  <a:cubicBezTo>
                    <a:pt x="2068634" y="740283"/>
                    <a:pt x="2069996" y="740569"/>
                    <a:pt x="2070996" y="741416"/>
                  </a:cubicBezTo>
                  <a:cubicBezTo>
                    <a:pt x="2073330" y="743502"/>
                    <a:pt x="2074882" y="746322"/>
                    <a:pt x="2075377" y="749417"/>
                  </a:cubicBezTo>
                  <a:cubicBezTo>
                    <a:pt x="2075854" y="752494"/>
                    <a:pt x="2076949" y="755447"/>
                    <a:pt x="2078616" y="758085"/>
                  </a:cubicBezTo>
                  <a:cubicBezTo>
                    <a:pt x="2080521" y="760743"/>
                    <a:pt x="2084093" y="761600"/>
                    <a:pt x="2086998" y="760085"/>
                  </a:cubicBezTo>
                  <a:cubicBezTo>
                    <a:pt x="2088912" y="758485"/>
                    <a:pt x="2089627" y="755866"/>
                    <a:pt x="2088808" y="753513"/>
                  </a:cubicBezTo>
                  <a:cubicBezTo>
                    <a:pt x="2088027" y="751237"/>
                    <a:pt x="2086864" y="749113"/>
                    <a:pt x="2085379" y="747227"/>
                  </a:cubicBezTo>
                  <a:cubicBezTo>
                    <a:pt x="2080940" y="740854"/>
                    <a:pt x="2077711" y="733720"/>
                    <a:pt x="2075854" y="726176"/>
                  </a:cubicBezTo>
                  <a:cubicBezTo>
                    <a:pt x="2075377" y="723700"/>
                    <a:pt x="2075377" y="720461"/>
                    <a:pt x="2077759" y="719509"/>
                  </a:cubicBezTo>
                  <a:cubicBezTo>
                    <a:pt x="2079378" y="719014"/>
                    <a:pt x="2081130" y="719585"/>
                    <a:pt x="2082140" y="720938"/>
                  </a:cubicBezTo>
                  <a:cubicBezTo>
                    <a:pt x="2083093" y="722252"/>
                    <a:pt x="2083769" y="723738"/>
                    <a:pt x="2084140" y="725319"/>
                  </a:cubicBezTo>
                  <a:cubicBezTo>
                    <a:pt x="2084912" y="727986"/>
                    <a:pt x="2085864" y="730596"/>
                    <a:pt x="2086998" y="733130"/>
                  </a:cubicBezTo>
                  <a:cubicBezTo>
                    <a:pt x="2087960" y="736206"/>
                    <a:pt x="2089941" y="738864"/>
                    <a:pt x="2092618" y="740654"/>
                  </a:cubicBezTo>
                  <a:cubicBezTo>
                    <a:pt x="2095313" y="742388"/>
                    <a:pt x="2098914" y="741607"/>
                    <a:pt x="2100647" y="738911"/>
                  </a:cubicBezTo>
                  <a:cubicBezTo>
                    <a:pt x="2100742" y="738759"/>
                    <a:pt x="2100828" y="738616"/>
                    <a:pt x="2100904" y="738463"/>
                  </a:cubicBezTo>
                  <a:cubicBezTo>
                    <a:pt x="2101762" y="735796"/>
                    <a:pt x="2099857" y="733130"/>
                    <a:pt x="2098333" y="730653"/>
                  </a:cubicBezTo>
                  <a:cubicBezTo>
                    <a:pt x="2097066" y="728586"/>
                    <a:pt x="2096132" y="726338"/>
                    <a:pt x="2095570" y="723986"/>
                  </a:cubicBezTo>
                  <a:cubicBezTo>
                    <a:pt x="2095142" y="722814"/>
                    <a:pt x="2095142" y="721538"/>
                    <a:pt x="2095570" y="720366"/>
                  </a:cubicBezTo>
                  <a:cubicBezTo>
                    <a:pt x="2095913" y="719747"/>
                    <a:pt x="2096408" y="719223"/>
                    <a:pt x="2096999" y="718842"/>
                  </a:cubicBezTo>
                  <a:cubicBezTo>
                    <a:pt x="2100438" y="717166"/>
                    <a:pt x="2104581" y="718414"/>
                    <a:pt x="2106524" y="721700"/>
                  </a:cubicBezTo>
                  <a:cubicBezTo>
                    <a:pt x="2108191" y="724824"/>
                    <a:pt x="2108944" y="728357"/>
                    <a:pt x="2108715" y="731891"/>
                  </a:cubicBezTo>
                  <a:cubicBezTo>
                    <a:pt x="2108410" y="735444"/>
                    <a:pt x="2108905" y="739026"/>
                    <a:pt x="2110144" y="742369"/>
                  </a:cubicBezTo>
                  <a:cubicBezTo>
                    <a:pt x="2110515" y="743283"/>
                    <a:pt x="2111144" y="744083"/>
                    <a:pt x="2111953" y="744655"/>
                  </a:cubicBezTo>
                  <a:cubicBezTo>
                    <a:pt x="2113735" y="745407"/>
                    <a:pt x="2115763" y="745226"/>
                    <a:pt x="2117383" y="744179"/>
                  </a:cubicBezTo>
                  <a:cubicBezTo>
                    <a:pt x="2118630" y="743645"/>
                    <a:pt x="2119764" y="742864"/>
                    <a:pt x="2120716" y="741893"/>
                  </a:cubicBezTo>
                  <a:cubicBezTo>
                    <a:pt x="2123250" y="738083"/>
                    <a:pt x="2123250" y="733130"/>
                    <a:pt x="2120716" y="729320"/>
                  </a:cubicBezTo>
                  <a:cubicBezTo>
                    <a:pt x="2118211" y="725595"/>
                    <a:pt x="2115954" y="721719"/>
                    <a:pt x="2113954" y="717699"/>
                  </a:cubicBezTo>
                  <a:cubicBezTo>
                    <a:pt x="2112877" y="715508"/>
                    <a:pt x="2113211" y="712879"/>
                    <a:pt x="2114811" y="711031"/>
                  </a:cubicBezTo>
                  <a:cubicBezTo>
                    <a:pt x="2116840" y="709641"/>
                    <a:pt x="2119583" y="709927"/>
                    <a:pt x="2121288" y="711698"/>
                  </a:cubicBezTo>
                  <a:cubicBezTo>
                    <a:pt x="2122917" y="713403"/>
                    <a:pt x="2123974" y="715565"/>
                    <a:pt x="2124336" y="717889"/>
                  </a:cubicBezTo>
                  <a:cubicBezTo>
                    <a:pt x="2124545" y="719471"/>
                    <a:pt x="2124993" y="721014"/>
                    <a:pt x="2125669" y="722462"/>
                  </a:cubicBezTo>
                  <a:cubicBezTo>
                    <a:pt x="2126298" y="723957"/>
                    <a:pt x="2127612" y="725052"/>
                    <a:pt x="2129194" y="725414"/>
                  </a:cubicBezTo>
                  <a:cubicBezTo>
                    <a:pt x="2132242" y="725986"/>
                    <a:pt x="2134718" y="722747"/>
                    <a:pt x="2134909" y="719699"/>
                  </a:cubicBezTo>
                  <a:cubicBezTo>
                    <a:pt x="2134709" y="716708"/>
                    <a:pt x="2134232" y="713746"/>
                    <a:pt x="2133480" y="710841"/>
                  </a:cubicBezTo>
                  <a:cubicBezTo>
                    <a:pt x="2134175" y="709431"/>
                    <a:pt x="2135623" y="708536"/>
                    <a:pt x="2137195" y="708555"/>
                  </a:cubicBezTo>
                  <a:cubicBezTo>
                    <a:pt x="2139004" y="708355"/>
                    <a:pt x="2140786" y="709069"/>
                    <a:pt x="2141957" y="710460"/>
                  </a:cubicBezTo>
                  <a:cubicBezTo>
                    <a:pt x="2142833" y="711708"/>
                    <a:pt x="2143415" y="713146"/>
                    <a:pt x="2143672" y="714651"/>
                  </a:cubicBezTo>
                  <a:cubicBezTo>
                    <a:pt x="2144519" y="718442"/>
                    <a:pt x="2145967" y="722080"/>
                    <a:pt x="2147958" y="725414"/>
                  </a:cubicBezTo>
                  <a:cubicBezTo>
                    <a:pt x="2149996" y="728843"/>
                    <a:pt x="2153520" y="731129"/>
                    <a:pt x="2157483" y="731605"/>
                  </a:cubicBezTo>
                  <a:cubicBezTo>
                    <a:pt x="2159731" y="731939"/>
                    <a:pt x="2161960" y="730929"/>
                    <a:pt x="2163198" y="729034"/>
                  </a:cubicBezTo>
                  <a:cubicBezTo>
                    <a:pt x="2163436" y="728129"/>
                    <a:pt x="2163436" y="727176"/>
                    <a:pt x="2163198" y="726271"/>
                  </a:cubicBezTo>
                  <a:cubicBezTo>
                    <a:pt x="2162798" y="721138"/>
                    <a:pt x="2160760" y="716261"/>
                    <a:pt x="2157388" y="712365"/>
                  </a:cubicBezTo>
                  <a:cubicBezTo>
                    <a:pt x="2155683" y="710374"/>
                    <a:pt x="2154454" y="708031"/>
                    <a:pt x="2153768" y="705507"/>
                  </a:cubicBezTo>
                  <a:cubicBezTo>
                    <a:pt x="2153444" y="703945"/>
                    <a:pt x="2154073" y="702326"/>
                    <a:pt x="2155387" y="701411"/>
                  </a:cubicBezTo>
                  <a:cubicBezTo>
                    <a:pt x="2156930" y="700945"/>
                    <a:pt x="2158607" y="701345"/>
                    <a:pt x="2159769" y="702459"/>
                  </a:cubicBezTo>
                  <a:cubicBezTo>
                    <a:pt x="2160921" y="703564"/>
                    <a:pt x="2162388" y="704288"/>
                    <a:pt x="2163960" y="704555"/>
                  </a:cubicBezTo>
                  <a:cubicBezTo>
                    <a:pt x="2165779" y="704431"/>
                    <a:pt x="2167370" y="703288"/>
                    <a:pt x="2168056" y="701602"/>
                  </a:cubicBezTo>
                  <a:cubicBezTo>
                    <a:pt x="2168627" y="699964"/>
                    <a:pt x="2169008" y="698278"/>
                    <a:pt x="2169199" y="696554"/>
                  </a:cubicBezTo>
                  <a:cubicBezTo>
                    <a:pt x="2169199" y="695411"/>
                    <a:pt x="2169770" y="694268"/>
                    <a:pt x="2170151" y="693125"/>
                  </a:cubicBezTo>
                  <a:cubicBezTo>
                    <a:pt x="2170532" y="691981"/>
                    <a:pt x="2172532" y="688648"/>
                    <a:pt x="2174818" y="688648"/>
                  </a:cubicBezTo>
                  <a:cubicBezTo>
                    <a:pt x="2176647" y="688800"/>
                    <a:pt x="2178181" y="690105"/>
                    <a:pt x="2178628" y="691886"/>
                  </a:cubicBezTo>
                  <a:cubicBezTo>
                    <a:pt x="2179114" y="693601"/>
                    <a:pt x="2179114" y="695411"/>
                    <a:pt x="2178628" y="697125"/>
                  </a:cubicBezTo>
                  <a:cubicBezTo>
                    <a:pt x="2178009" y="698763"/>
                    <a:pt x="2177533" y="700449"/>
                    <a:pt x="2177200" y="702173"/>
                  </a:cubicBezTo>
                  <a:cubicBezTo>
                    <a:pt x="2177104" y="702745"/>
                    <a:pt x="2177104" y="703316"/>
                    <a:pt x="2177200" y="703888"/>
                  </a:cubicBezTo>
                  <a:cubicBezTo>
                    <a:pt x="2177200" y="705031"/>
                    <a:pt x="2178152" y="707317"/>
                    <a:pt x="2179295" y="707793"/>
                  </a:cubicBezTo>
                  <a:cubicBezTo>
                    <a:pt x="2183105" y="709222"/>
                    <a:pt x="2185201" y="705888"/>
                    <a:pt x="2187487" y="702650"/>
                  </a:cubicBezTo>
                  <a:cubicBezTo>
                    <a:pt x="2189668" y="699230"/>
                    <a:pt x="2190354" y="695068"/>
                    <a:pt x="2189392" y="691124"/>
                  </a:cubicBezTo>
                  <a:cubicBezTo>
                    <a:pt x="2189392" y="688934"/>
                    <a:pt x="2188249" y="687314"/>
                    <a:pt x="2189392" y="685314"/>
                  </a:cubicBezTo>
                  <a:cubicBezTo>
                    <a:pt x="2190297" y="682771"/>
                    <a:pt x="2191763" y="680456"/>
                    <a:pt x="2193678" y="678551"/>
                  </a:cubicBezTo>
                  <a:cubicBezTo>
                    <a:pt x="2195307" y="681171"/>
                    <a:pt x="2196802" y="683876"/>
                    <a:pt x="2198155" y="686647"/>
                  </a:cubicBezTo>
                  <a:cubicBezTo>
                    <a:pt x="2199393" y="689696"/>
                    <a:pt x="2197393" y="692934"/>
                    <a:pt x="2196154" y="696172"/>
                  </a:cubicBezTo>
                  <a:cubicBezTo>
                    <a:pt x="2194916" y="699411"/>
                    <a:pt x="2195011" y="703602"/>
                    <a:pt x="2198155" y="704555"/>
                  </a:cubicBezTo>
                  <a:cubicBezTo>
                    <a:pt x="2201298" y="705507"/>
                    <a:pt x="2203298" y="702935"/>
                    <a:pt x="2204155" y="700459"/>
                  </a:cubicBezTo>
                  <a:cubicBezTo>
                    <a:pt x="2205013" y="697982"/>
                    <a:pt x="2204822" y="695220"/>
                    <a:pt x="2205870" y="692839"/>
                  </a:cubicBezTo>
                  <a:cubicBezTo>
                    <a:pt x="2206698" y="690181"/>
                    <a:pt x="2209480" y="688667"/>
                    <a:pt x="2212156" y="689410"/>
                  </a:cubicBezTo>
                  <a:cubicBezTo>
                    <a:pt x="2215204" y="690934"/>
                    <a:pt x="2214157" y="695411"/>
                    <a:pt x="2212633" y="698459"/>
                  </a:cubicBezTo>
                  <a:lnTo>
                    <a:pt x="2207299" y="708841"/>
                  </a:lnTo>
                  <a:cubicBezTo>
                    <a:pt x="2206203" y="710593"/>
                    <a:pt x="2205546" y="712584"/>
                    <a:pt x="2205394" y="714651"/>
                  </a:cubicBezTo>
                  <a:cubicBezTo>
                    <a:pt x="2205327" y="716746"/>
                    <a:pt x="2206641" y="718652"/>
                    <a:pt x="2208632" y="719318"/>
                  </a:cubicBezTo>
                  <a:cubicBezTo>
                    <a:pt x="2211147" y="719413"/>
                    <a:pt x="2213490" y="718032"/>
                    <a:pt x="2214633" y="715794"/>
                  </a:cubicBezTo>
                  <a:cubicBezTo>
                    <a:pt x="2216624" y="712918"/>
                    <a:pt x="2218043" y="709679"/>
                    <a:pt x="2218824" y="706269"/>
                  </a:cubicBezTo>
                  <a:cubicBezTo>
                    <a:pt x="2219872" y="702269"/>
                    <a:pt x="2221205" y="696744"/>
                    <a:pt x="2225396" y="696744"/>
                  </a:cubicBezTo>
                  <a:cubicBezTo>
                    <a:pt x="2228311" y="696944"/>
                    <a:pt x="2230511" y="699449"/>
                    <a:pt x="2230349" y="702364"/>
                  </a:cubicBezTo>
                  <a:cubicBezTo>
                    <a:pt x="2230054" y="705136"/>
                    <a:pt x="2228768" y="707707"/>
                    <a:pt x="2226730" y="709603"/>
                  </a:cubicBezTo>
                  <a:cubicBezTo>
                    <a:pt x="2223967" y="712651"/>
                    <a:pt x="2220253" y="716175"/>
                    <a:pt x="2221586" y="719985"/>
                  </a:cubicBezTo>
                  <a:cubicBezTo>
                    <a:pt x="2223081" y="723005"/>
                    <a:pt x="2226625" y="724405"/>
                    <a:pt x="2229778" y="723224"/>
                  </a:cubicBezTo>
                  <a:cubicBezTo>
                    <a:pt x="2232816" y="721985"/>
                    <a:pt x="2235273" y="719633"/>
                    <a:pt x="2236636" y="716651"/>
                  </a:cubicBezTo>
                  <a:cubicBezTo>
                    <a:pt x="2238160" y="713794"/>
                    <a:pt x="2239112" y="710746"/>
                    <a:pt x="2240731" y="707984"/>
                  </a:cubicBezTo>
                  <a:cubicBezTo>
                    <a:pt x="2242351" y="705221"/>
                    <a:pt x="2243017" y="704936"/>
                    <a:pt x="2244732" y="705221"/>
                  </a:cubicBezTo>
                  <a:cubicBezTo>
                    <a:pt x="2246304" y="710793"/>
                    <a:pt x="2244941" y="716785"/>
                    <a:pt x="2241112" y="721128"/>
                  </a:cubicBezTo>
                  <a:cubicBezTo>
                    <a:pt x="2239522" y="722500"/>
                    <a:pt x="2238207" y="724147"/>
                    <a:pt x="2237207" y="725986"/>
                  </a:cubicBezTo>
                  <a:cubicBezTo>
                    <a:pt x="2236445" y="727891"/>
                    <a:pt x="2237207" y="730653"/>
                    <a:pt x="2239303" y="731034"/>
                  </a:cubicBezTo>
                  <a:cubicBezTo>
                    <a:pt x="2240017" y="731272"/>
                    <a:pt x="2240779" y="731272"/>
                    <a:pt x="2241493" y="731034"/>
                  </a:cubicBezTo>
                  <a:cubicBezTo>
                    <a:pt x="2246027" y="729586"/>
                    <a:pt x="2249571" y="726043"/>
                    <a:pt x="2251018" y="721509"/>
                  </a:cubicBezTo>
                  <a:cubicBezTo>
                    <a:pt x="2252161" y="717889"/>
                    <a:pt x="2252352" y="713413"/>
                    <a:pt x="2255686" y="711984"/>
                  </a:cubicBezTo>
                  <a:cubicBezTo>
                    <a:pt x="2258057" y="720528"/>
                    <a:pt x="2255181" y="729672"/>
                    <a:pt x="2248351" y="735320"/>
                  </a:cubicBezTo>
                  <a:cubicBezTo>
                    <a:pt x="2246170" y="736844"/>
                    <a:pt x="2244179" y="738635"/>
                    <a:pt x="2242446" y="740654"/>
                  </a:cubicBezTo>
                  <a:cubicBezTo>
                    <a:pt x="2240846" y="742836"/>
                    <a:pt x="2240846" y="745807"/>
                    <a:pt x="2242446" y="747988"/>
                  </a:cubicBezTo>
                  <a:cubicBezTo>
                    <a:pt x="2244094" y="749503"/>
                    <a:pt x="2246342" y="750170"/>
                    <a:pt x="2248542" y="749798"/>
                  </a:cubicBezTo>
                  <a:cubicBezTo>
                    <a:pt x="2254705" y="749322"/>
                    <a:pt x="2260200" y="745731"/>
                    <a:pt x="2263115" y="740273"/>
                  </a:cubicBezTo>
                  <a:cubicBezTo>
                    <a:pt x="2265116" y="734730"/>
                    <a:pt x="2266487" y="728977"/>
                    <a:pt x="2267211" y="723128"/>
                  </a:cubicBezTo>
                  <a:cubicBezTo>
                    <a:pt x="2267783" y="721033"/>
                    <a:pt x="2268735" y="718747"/>
                    <a:pt x="2270926" y="718175"/>
                  </a:cubicBezTo>
                  <a:cubicBezTo>
                    <a:pt x="2273117" y="717604"/>
                    <a:pt x="2276260" y="720366"/>
                    <a:pt x="2276450" y="723128"/>
                  </a:cubicBezTo>
                  <a:cubicBezTo>
                    <a:pt x="2276307" y="725957"/>
                    <a:pt x="2275631" y="728738"/>
                    <a:pt x="2274450" y="731320"/>
                  </a:cubicBezTo>
                  <a:cubicBezTo>
                    <a:pt x="2273278" y="733949"/>
                    <a:pt x="2273602" y="737006"/>
                    <a:pt x="2275307" y="739321"/>
                  </a:cubicBezTo>
                  <a:cubicBezTo>
                    <a:pt x="2278193" y="741664"/>
                    <a:pt x="2282413" y="741283"/>
                    <a:pt x="2284832" y="738463"/>
                  </a:cubicBezTo>
                  <a:cubicBezTo>
                    <a:pt x="2287089" y="735740"/>
                    <a:pt x="2288537" y="732444"/>
                    <a:pt x="2289023" y="728938"/>
                  </a:cubicBezTo>
                  <a:cubicBezTo>
                    <a:pt x="2289023" y="727129"/>
                    <a:pt x="2289880" y="725319"/>
                    <a:pt x="2290261" y="723509"/>
                  </a:cubicBezTo>
                  <a:cubicBezTo>
                    <a:pt x="2293490" y="729929"/>
                    <a:pt x="2293976" y="737397"/>
                    <a:pt x="2291595" y="744179"/>
                  </a:cubicBezTo>
                  <a:cubicBezTo>
                    <a:pt x="2290795" y="745903"/>
                    <a:pt x="2290252" y="747732"/>
                    <a:pt x="2289976" y="749608"/>
                  </a:cubicBezTo>
                  <a:cubicBezTo>
                    <a:pt x="2289680" y="751560"/>
                    <a:pt x="2290633" y="753494"/>
                    <a:pt x="2292357" y="754466"/>
                  </a:cubicBezTo>
                  <a:cubicBezTo>
                    <a:pt x="2293252" y="754751"/>
                    <a:pt x="2294224" y="754751"/>
                    <a:pt x="2295119" y="754466"/>
                  </a:cubicBezTo>
                  <a:cubicBezTo>
                    <a:pt x="2299863" y="753275"/>
                    <a:pt x="2303292" y="749151"/>
                    <a:pt x="2303596" y="744274"/>
                  </a:cubicBezTo>
                  <a:cubicBezTo>
                    <a:pt x="2303816" y="739568"/>
                    <a:pt x="2303654" y="734854"/>
                    <a:pt x="2303120" y="730177"/>
                  </a:cubicBezTo>
                  <a:cubicBezTo>
                    <a:pt x="2303120" y="728272"/>
                    <a:pt x="2304168" y="725700"/>
                    <a:pt x="2306073" y="726176"/>
                  </a:cubicBezTo>
                  <a:cubicBezTo>
                    <a:pt x="2306797" y="726443"/>
                    <a:pt x="2307378" y="726996"/>
                    <a:pt x="2307692" y="727700"/>
                  </a:cubicBezTo>
                  <a:cubicBezTo>
                    <a:pt x="2311217" y="733892"/>
                    <a:pt x="2307692" y="741893"/>
                    <a:pt x="2310359" y="748465"/>
                  </a:cubicBezTo>
                  <a:cubicBezTo>
                    <a:pt x="2312283" y="752456"/>
                    <a:pt x="2315369" y="755780"/>
                    <a:pt x="2319217" y="757990"/>
                  </a:cubicBezTo>
                  <a:cubicBezTo>
                    <a:pt x="2321599" y="759704"/>
                    <a:pt x="2325790" y="760847"/>
                    <a:pt x="2326933" y="757990"/>
                  </a:cubicBezTo>
                  <a:cubicBezTo>
                    <a:pt x="2327361" y="756885"/>
                    <a:pt x="2327361" y="755666"/>
                    <a:pt x="2326933" y="754561"/>
                  </a:cubicBezTo>
                  <a:cubicBezTo>
                    <a:pt x="2324742" y="749608"/>
                    <a:pt x="2321503" y="745036"/>
                    <a:pt x="2319122" y="740464"/>
                  </a:cubicBezTo>
                  <a:cubicBezTo>
                    <a:pt x="2316389" y="735796"/>
                    <a:pt x="2315760" y="730186"/>
                    <a:pt x="2317408" y="725033"/>
                  </a:cubicBezTo>
                  <a:cubicBezTo>
                    <a:pt x="2319599" y="723700"/>
                    <a:pt x="2322456" y="725986"/>
                    <a:pt x="2323218" y="728367"/>
                  </a:cubicBezTo>
                  <a:cubicBezTo>
                    <a:pt x="2323551" y="730910"/>
                    <a:pt x="2324190" y="733406"/>
                    <a:pt x="2325123" y="735796"/>
                  </a:cubicBezTo>
                  <a:cubicBezTo>
                    <a:pt x="2325380" y="736339"/>
                    <a:pt x="2325818" y="736778"/>
                    <a:pt x="2326361" y="737035"/>
                  </a:cubicBezTo>
                  <a:cubicBezTo>
                    <a:pt x="2328552" y="738083"/>
                    <a:pt x="2330362" y="734939"/>
                    <a:pt x="2330552" y="732558"/>
                  </a:cubicBezTo>
                  <a:cubicBezTo>
                    <a:pt x="2330743" y="730177"/>
                    <a:pt x="2331124" y="726938"/>
                    <a:pt x="2333505" y="726653"/>
                  </a:cubicBezTo>
                  <a:cubicBezTo>
                    <a:pt x="2337125" y="731510"/>
                    <a:pt x="2335791" y="738178"/>
                    <a:pt x="2336267" y="744083"/>
                  </a:cubicBezTo>
                  <a:cubicBezTo>
                    <a:pt x="2337239" y="753104"/>
                    <a:pt x="2342430" y="761133"/>
                    <a:pt x="2350269" y="765705"/>
                  </a:cubicBezTo>
                  <a:cubicBezTo>
                    <a:pt x="2351421" y="766429"/>
                    <a:pt x="2352726" y="766848"/>
                    <a:pt x="2354079" y="766943"/>
                  </a:cubicBezTo>
                  <a:cubicBezTo>
                    <a:pt x="2357241" y="766591"/>
                    <a:pt x="2359584" y="763838"/>
                    <a:pt x="2359413" y="760657"/>
                  </a:cubicBezTo>
                  <a:cubicBezTo>
                    <a:pt x="2359213" y="757637"/>
                    <a:pt x="2358403" y="754685"/>
                    <a:pt x="2357032" y="751989"/>
                  </a:cubicBezTo>
                  <a:cubicBezTo>
                    <a:pt x="2355593" y="748008"/>
                    <a:pt x="2354765" y="743836"/>
                    <a:pt x="2354555" y="739606"/>
                  </a:cubicBezTo>
                  <a:cubicBezTo>
                    <a:pt x="2354555" y="735606"/>
                    <a:pt x="2355698" y="730081"/>
                    <a:pt x="2359794" y="730081"/>
                  </a:cubicBezTo>
                  <a:cubicBezTo>
                    <a:pt x="2363890" y="730081"/>
                    <a:pt x="2366652" y="733130"/>
                    <a:pt x="2367700" y="736749"/>
                  </a:cubicBezTo>
                  <a:cubicBezTo>
                    <a:pt x="2368100" y="740464"/>
                    <a:pt x="2369062" y="744093"/>
                    <a:pt x="2370557" y="747512"/>
                  </a:cubicBezTo>
                  <a:cubicBezTo>
                    <a:pt x="2372558" y="750751"/>
                    <a:pt x="2378082" y="752275"/>
                    <a:pt x="2380082" y="749036"/>
                  </a:cubicBezTo>
                  <a:cubicBezTo>
                    <a:pt x="2380758" y="747750"/>
                    <a:pt x="2380930" y="746255"/>
                    <a:pt x="2380559" y="744845"/>
                  </a:cubicBezTo>
                  <a:cubicBezTo>
                    <a:pt x="2379596" y="741788"/>
                    <a:pt x="2378358" y="738816"/>
                    <a:pt x="2376844" y="735987"/>
                  </a:cubicBezTo>
                  <a:cubicBezTo>
                    <a:pt x="2375272" y="733006"/>
                    <a:pt x="2375272" y="729443"/>
                    <a:pt x="2376844" y="726462"/>
                  </a:cubicBezTo>
                  <a:cubicBezTo>
                    <a:pt x="2378263" y="724471"/>
                    <a:pt x="2380892" y="723748"/>
                    <a:pt x="2383130" y="724747"/>
                  </a:cubicBezTo>
                  <a:cubicBezTo>
                    <a:pt x="2385702" y="725795"/>
                    <a:pt x="2386464" y="728938"/>
                    <a:pt x="2386845" y="731605"/>
                  </a:cubicBezTo>
                  <a:cubicBezTo>
                    <a:pt x="2387893" y="738083"/>
                    <a:pt x="2388845" y="744560"/>
                    <a:pt x="2389798" y="750655"/>
                  </a:cubicBezTo>
                  <a:cubicBezTo>
                    <a:pt x="2390131" y="753913"/>
                    <a:pt x="2390865" y="757114"/>
                    <a:pt x="2391988" y="760180"/>
                  </a:cubicBezTo>
                  <a:cubicBezTo>
                    <a:pt x="2393131" y="763210"/>
                    <a:pt x="2395379" y="765686"/>
                    <a:pt x="2398275" y="767134"/>
                  </a:cubicBezTo>
                  <a:cubicBezTo>
                    <a:pt x="2400132" y="767934"/>
                    <a:pt x="2402228" y="767934"/>
                    <a:pt x="2404085" y="767134"/>
                  </a:cubicBezTo>
                  <a:cubicBezTo>
                    <a:pt x="2406028" y="766505"/>
                    <a:pt x="2407343" y="764695"/>
                    <a:pt x="2407324" y="762657"/>
                  </a:cubicBezTo>
                  <a:cubicBezTo>
                    <a:pt x="2407019" y="760962"/>
                    <a:pt x="2406267" y="759381"/>
                    <a:pt x="2405133" y="758085"/>
                  </a:cubicBezTo>
                  <a:cubicBezTo>
                    <a:pt x="2402256" y="753970"/>
                    <a:pt x="2400513" y="749179"/>
                    <a:pt x="2400085" y="744179"/>
                  </a:cubicBezTo>
                  <a:cubicBezTo>
                    <a:pt x="2400085" y="742083"/>
                    <a:pt x="2400085" y="739606"/>
                    <a:pt x="2402275" y="738940"/>
                  </a:cubicBezTo>
                  <a:cubicBezTo>
                    <a:pt x="2403533" y="738568"/>
                    <a:pt x="2404895" y="738854"/>
                    <a:pt x="2405895" y="739702"/>
                  </a:cubicBezTo>
                  <a:cubicBezTo>
                    <a:pt x="2408229" y="741788"/>
                    <a:pt x="2409781" y="744607"/>
                    <a:pt x="2410276" y="747703"/>
                  </a:cubicBezTo>
                  <a:cubicBezTo>
                    <a:pt x="2410705" y="750798"/>
                    <a:pt x="2411810" y="753751"/>
                    <a:pt x="2413515" y="756371"/>
                  </a:cubicBezTo>
                  <a:cubicBezTo>
                    <a:pt x="2415420" y="759028"/>
                    <a:pt x="2418992" y="759885"/>
                    <a:pt x="2421897" y="758371"/>
                  </a:cubicBezTo>
                  <a:cubicBezTo>
                    <a:pt x="2423811" y="756771"/>
                    <a:pt x="2424526" y="754151"/>
                    <a:pt x="2423707" y="751799"/>
                  </a:cubicBezTo>
                  <a:cubicBezTo>
                    <a:pt x="2422926" y="749522"/>
                    <a:pt x="2421764" y="747398"/>
                    <a:pt x="2420278" y="745512"/>
                  </a:cubicBezTo>
                  <a:cubicBezTo>
                    <a:pt x="2415801" y="739159"/>
                    <a:pt x="2412572" y="732015"/>
                    <a:pt x="2410753" y="724462"/>
                  </a:cubicBezTo>
                  <a:cubicBezTo>
                    <a:pt x="2410181" y="721985"/>
                    <a:pt x="2410181" y="718747"/>
                    <a:pt x="2412562" y="717794"/>
                  </a:cubicBezTo>
                  <a:cubicBezTo>
                    <a:pt x="2414210" y="717280"/>
                    <a:pt x="2415992" y="717851"/>
                    <a:pt x="2417039" y="719223"/>
                  </a:cubicBezTo>
                  <a:cubicBezTo>
                    <a:pt x="2417954" y="720556"/>
                    <a:pt x="2418630" y="722042"/>
                    <a:pt x="2419039" y="723605"/>
                  </a:cubicBezTo>
                  <a:cubicBezTo>
                    <a:pt x="2419820" y="726253"/>
                    <a:pt x="2420744" y="728862"/>
                    <a:pt x="2421802" y="731415"/>
                  </a:cubicBezTo>
                  <a:cubicBezTo>
                    <a:pt x="2422792" y="734501"/>
                    <a:pt x="2424812" y="737159"/>
                    <a:pt x="2427517" y="738940"/>
                  </a:cubicBezTo>
                  <a:cubicBezTo>
                    <a:pt x="2430164" y="740654"/>
                    <a:pt x="2433708" y="739902"/>
                    <a:pt x="2435422" y="737244"/>
                  </a:cubicBezTo>
                  <a:cubicBezTo>
                    <a:pt x="2435527" y="737082"/>
                    <a:pt x="2435623" y="736921"/>
                    <a:pt x="2435708" y="736749"/>
                  </a:cubicBezTo>
                  <a:cubicBezTo>
                    <a:pt x="2436661" y="734082"/>
                    <a:pt x="2434660" y="731415"/>
                    <a:pt x="2433232" y="728938"/>
                  </a:cubicBezTo>
                  <a:cubicBezTo>
                    <a:pt x="2431965" y="726872"/>
                    <a:pt x="2431031" y="724624"/>
                    <a:pt x="2430469" y="722271"/>
                  </a:cubicBezTo>
                  <a:cubicBezTo>
                    <a:pt x="2430041" y="721099"/>
                    <a:pt x="2430041" y="719823"/>
                    <a:pt x="2430469" y="718652"/>
                  </a:cubicBezTo>
                  <a:cubicBezTo>
                    <a:pt x="2430793" y="718013"/>
                    <a:pt x="2431289" y="717489"/>
                    <a:pt x="2431898" y="717128"/>
                  </a:cubicBezTo>
                  <a:cubicBezTo>
                    <a:pt x="2435327" y="715404"/>
                    <a:pt x="2439509" y="716661"/>
                    <a:pt x="2441423" y="719985"/>
                  </a:cubicBezTo>
                  <a:cubicBezTo>
                    <a:pt x="2443157" y="723090"/>
                    <a:pt x="2443919" y="726633"/>
                    <a:pt x="2443614" y="730177"/>
                  </a:cubicBezTo>
                  <a:cubicBezTo>
                    <a:pt x="2443309" y="733730"/>
                    <a:pt x="2443804" y="737311"/>
                    <a:pt x="2445043" y="740654"/>
                  </a:cubicBezTo>
                  <a:cubicBezTo>
                    <a:pt x="2445490" y="741559"/>
                    <a:pt x="2446138" y="742340"/>
                    <a:pt x="2446948" y="742940"/>
                  </a:cubicBezTo>
                  <a:cubicBezTo>
                    <a:pt x="2448729" y="743693"/>
                    <a:pt x="2450758" y="743512"/>
                    <a:pt x="2452377" y="742464"/>
                  </a:cubicBezTo>
                  <a:cubicBezTo>
                    <a:pt x="2453615" y="741902"/>
                    <a:pt x="2454739" y="741130"/>
                    <a:pt x="2455711" y="740178"/>
                  </a:cubicBezTo>
                  <a:cubicBezTo>
                    <a:pt x="2458244" y="736368"/>
                    <a:pt x="2458244" y="731415"/>
                    <a:pt x="2455711" y="727605"/>
                  </a:cubicBezTo>
                  <a:cubicBezTo>
                    <a:pt x="2453196" y="723900"/>
                    <a:pt x="2450967" y="720023"/>
                    <a:pt x="2449043" y="715985"/>
                  </a:cubicBezTo>
                  <a:cubicBezTo>
                    <a:pt x="2447967" y="713794"/>
                    <a:pt x="2448300" y="711165"/>
                    <a:pt x="2449900" y="709317"/>
                  </a:cubicBezTo>
                  <a:cubicBezTo>
                    <a:pt x="2451929" y="707926"/>
                    <a:pt x="2454673" y="708212"/>
                    <a:pt x="2456377" y="709984"/>
                  </a:cubicBezTo>
                  <a:cubicBezTo>
                    <a:pt x="2457968" y="711698"/>
                    <a:pt x="2459006" y="713861"/>
                    <a:pt x="2459330" y="716175"/>
                  </a:cubicBezTo>
                  <a:cubicBezTo>
                    <a:pt x="2459625" y="717737"/>
                    <a:pt x="2460073" y="719271"/>
                    <a:pt x="2460664" y="720747"/>
                  </a:cubicBezTo>
                  <a:cubicBezTo>
                    <a:pt x="2461349" y="722233"/>
                    <a:pt x="2462683" y="723328"/>
                    <a:pt x="2464283" y="723700"/>
                  </a:cubicBezTo>
                  <a:cubicBezTo>
                    <a:pt x="2467236" y="724271"/>
                    <a:pt x="2469808" y="721033"/>
                    <a:pt x="2469998" y="717985"/>
                  </a:cubicBezTo>
                  <a:cubicBezTo>
                    <a:pt x="2469798" y="714994"/>
                    <a:pt x="2469322" y="712032"/>
                    <a:pt x="2468569" y="709127"/>
                  </a:cubicBezTo>
                  <a:cubicBezTo>
                    <a:pt x="2469236" y="707726"/>
                    <a:pt x="2470646" y="706841"/>
                    <a:pt x="2472189" y="706841"/>
                  </a:cubicBezTo>
                  <a:cubicBezTo>
                    <a:pt x="2473999" y="706622"/>
                    <a:pt x="2475789" y="707336"/>
                    <a:pt x="2476951" y="708746"/>
                  </a:cubicBezTo>
                  <a:cubicBezTo>
                    <a:pt x="2477885" y="709974"/>
                    <a:pt x="2478504" y="711413"/>
                    <a:pt x="2478761" y="712937"/>
                  </a:cubicBezTo>
                  <a:cubicBezTo>
                    <a:pt x="2479571" y="716728"/>
                    <a:pt x="2480990" y="720356"/>
                    <a:pt x="2482952" y="723700"/>
                  </a:cubicBezTo>
                  <a:cubicBezTo>
                    <a:pt x="2485038" y="727091"/>
                    <a:pt x="2488534" y="729367"/>
                    <a:pt x="2492477" y="729891"/>
                  </a:cubicBezTo>
                  <a:cubicBezTo>
                    <a:pt x="2494725" y="730244"/>
                    <a:pt x="2496973" y="729234"/>
                    <a:pt x="2498192" y="727319"/>
                  </a:cubicBezTo>
                  <a:cubicBezTo>
                    <a:pt x="2498621" y="726462"/>
                    <a:pt x="2498811" y="725510"/>
                    <a:pt x="2498764" y="724557"/>
                  </a:cubicBezTo>
                  <a:cubicBezTo>
                    <a:pt x="2498316" y="719433"/>
                    <a:pt x="2496287" y="714575"/>
                    <a:pt x="2492953" y="710651"/>
                  </a:cubicBezTo>
                  <a:cubicBezTo>
                    <a:pt x="2491220" y="708689"/>
                    <a:pt x="2489982" y="706336"/>
                    <a:pt x="2489334" y="703793"/>
                  </a:cubicBezTo>
                  <a:cubicBezTo>
                    <a:pt x="2488896" y="702240"/>
                    <a:pt x="2489515" y="700592"/>
                    <a:pt x="2490858" y="699697"/>
                  </a:cubicBezTo>
                  <a:cubicBezTo>
                    <a:pt x="2492430" y="699240"/>
                    <a:pt x="2494134" y="699630"/>
                    <a:pt x="2495335" y="700745"/>
                  </a:cubicBezTo>
                  <a:cubicBezTo>
                    <a:pt x="2496468" y="701888"/>
                    <a:pt x="2497935" y="702621"/>
                    <a:pt x="2499526" y="702840"/>
                  </a:cubicBezTo>
                  <a:cubicBezTo>
                    <a:pt x="2501326" y="702735"/>
                    <a:pt x="2502888" y="701573"/>
                    <a:pt x="2503526" y="699887"/>
                  </a:cubicBezTo>
                  <a:cubicBezTo>
                    <a:pt x="2504126" y="698259"/>
                    <a:pt x="2504545" y="696563"/>
                    <a:pt x="2504764" y="694839"/>
                  </a:cubicBezTo>
                  <a:cubicBezTo>
                    <a:pt x="2504945" y="693667"/>
                    <a:pt x="2505269" y="692515"/>
                    <a:pt x="2505717" y="691410"/>
                  </a:cubicBezTo>
                  <a:cubicBezTo>
                    <a:pt x="2506479" y="689219"/>
                    <a:pt x="2508003" y="686933"/>
                    <a:pt x="2510384" y="686933"/>
                  </a:cubicBezTo>
                  <a:cubicBezTo>
                    <a:pt x="2512223" y="687029"/>
                    <a:pt x="2513756" y="688371"/>
                    <a:pt x="2514099" y="690172"/>
                  </a:cubicBezTo>
                  <a:cubicBezTo>
                    <a:pt x="2514585" y="691886"/>
                    <a:pt x="2514585" y="693696"/>
                    <a:pt x="2514099" y="695411"/>
                  </a:cubicBezTo>
                  <a:cubicBezTo>
                    <a:pt x="2513432" y="697030"/>
                    <a:pt x="2512956" y="698725"/>
                    <a:pt x="2512670" y="700459"/>
                  </a:cubicBezTo>
                  <a:cubicBezTo>
                    <a:pt x="2512527" y="701021"/>
                    <a:pt x="2512527" y="701611"/>
                    <a:pt x="2512670" y="702173"/>
                  </a:cubicBezTo>
                  <a:cubicBezTo>
                    <a:pt x="2512670" y="703316"/>
                    <a:pt x="2513527" y="705602"/>
                    <a:pt x="2514670" y="706079"/>
                  </a:cubicBezTo>
                  <a:cubicBezTo>
                    <a:pt x="2518480" y="707507"/>
                    <a:pt x="2520576" y="704174"/>
                    <a:pt x="2522957" y="700935"/>
                  </a:cubicBezTo>
                  <a:cubicBezTo>
                    <a:pt x="2525100" y="697497"/>
                    <a:pt x="2525786" y="693353"/>
                    <a:pt x="2524862" y="689410"/>
                  </a:cubicBezTo>
                  <a:cubicBezTo>
                    <a:pt x="2524862" y="687219"/>
                    <a:pt x="2523719" y="685600"/>
                    <a:pt x="2524862" y="683600"/>
                  </a:cubicBezTo>
                  <a:cubicBezTo>
                    <a:pt x="2525767" y="681075"/>
                    <a:pt x="2527196" y="678770"/>
                    <a:pt x="2529053" y="676837"/>
                  </a:cubicBezTo>
                  <a:cubicBezTo>
                    <a:pt x="2530730" y="679447"/>
                    <a:pt x="2532254" y="682152"/>
                    <a:pt x="2533625" y="684933"/>
                  </a:cubicBezTo>
                  <a:cubicBezTo>
                    <a:pt x="2534863" y="687981"/>
                    <a:pt x="2532863" y="691220"/>
                    <a:pt x="2531625" y="694458"/>
                  </a:cubicBezTo>
                  <a:cubicBezTo>
                    <a:pt x="2530387" y="697696"/>
                    <a:pt x="2530387" y="701888"/>
                    <a:pt x="2533625" y="702840"/>
                  </a:cubicBezTo>
                  <a:cubicBezTo>
                    <a:pt x="2536864" y="703793"/>
                    <a:pt x="2538674" y="701221"/>
                    <a:pt x="2539531" y="698744"/>
                  </a:cubicBezTo>
                  <a:cubicBezTo>
                    <a:pt x="2540388" y="696268"/>
                    <a:pt x="2540293" y="693505"/>
                    <a:pt x="2541245" y="691124"/>
                  </a:cubicBezTo>
                  <a:cubicBezTo>
                    <a:pt x="2542198" y="688743"/>
                    <a:pt x="2545150" y="686552"/>
                    <a:pt x="2547532" y="687695"/>
                  </a:cubicBezTo>
                  <a:cubicBezTo>
                    <a:pt x="2549913" y="688838"/>
                    <a:pt x="2549627" y="693696"/>
                    <a:pt x="2548008" y="696744"/>
                  </a:cubicBezTo>
                  <a:lnTo>
                    <a:pt x="2542769" y="707126"/>
                  </a:lnTo>
                  <a:cubicBezTo>
                    <a:pt x="2541674" y="708879"/>
                    <a:pt x="2541016" y="710870"/>
                    <a:pt x="2540864" y="712937"/>
                  </a:cubicBezTo>
                  <a:cubicBezTo>
                    <a:pt x="2540759" y="715042"/>
                    <a:pt x="2542093" y="716956"/>
                    <a:pt x="2544103" y="717604"/>
                  </a:cubicBezTo>
                  <a:cubicBezTo>
                    <a:pt x="2546579" y="717604"/>
                    <a:pt x="2548675" y="716080"/>
                    <a:pt x="2550103" y="714080"/>
                  </a:cubicBezTo>
                  <a:cubicBezTo>
                    <a:pt x="2552056" y="711174"/>
                    <a:pt x="2553475" y="707955"/>
                    <a:pt x="2554294" y="704555"/>
                  </a:cubicBezTo>
                  <a:cubicBezTo>
                    <a:pt x="2555342" y="700554"/>
                    <a:pt x="2556676" y="695030"/>
                    <a:pt x="2560867" y="695030"/>
                  </a:cubicBezTo>
                  <a:cubicBezTo>
                    <a:pt x="2563753" y="695277"/>
                    <a:pt x="2565934" y="697754"/>
                    <a:pt x="2565820" y="700649"/>
                  </a:cubicBezTo>
                  <a:cubicBezTo>
                    <a:pt x="2565486" y="703412"/>
                    <a:pt x="2564210" y="705964"/>
                    <a:pt x="2562200" y="707888"/>
                  </a:cubicBezTo>
                  <a:cubicBezTo>
                    <a:pt x="2559343" y="710936"/>
                    <a:pt x="2555723" y="714461"/>
                    <a:pt x="2557057" y="718271"/>
                  </a:cubicBezTo>
                  <a:cubicBezTo>
                    <a:pt x="2558524" y="721328"/>
                    <a:pt x="2562095" y="722738"/>
                    <a:pt x="2565248" y="721509"/>
                  </a:cubicBezTo>
                  <a:cubicBezTo>
                    <a:pt x="2565372" y="722452"/>
                    <a:pt x="2565591" y="723376"/>
                    <a:pt x="2565915" y="724271"/>
                  </a:cubicBezTo>
                  <a:cubicBezTo>
                    <a:pt x="2567344" y="721414"/>
                    <a:pt x="2568296" y="718366"/>
                    <a:pt x="2569916" y="715604"/>
                  </a:cubicBezTo>
                  <a:cubicBezTo>
                    <a:pt x="2571535" y="712841"/>
                    <a:pt x="2572297" y="712555"/>
                    <a:pt x="2574011" y="712841"/>
                  </a:cubicBezTo>
                  <a:cubicBezTo>
                    <a:pt x="2575506" y="718432"/>
                    <a:pt x="2574116" y="724395"/>
                    <a:pt x="2570296" y="728748"/>
                  </a:cubicBezTo>
                  <a:cubicBezTo>
                    <a:pt x="2568772" y="730148"/>
                    <a:pt x="2567487" y="731787"/>
                    <a:pt x="2566486" y="733606"/>
                  </a:cubicBezTo>
                  <a:cubicBezTo>
                    <a:pt x="2565725" y="735511"/>
                    <a:pt x="2566486" y="738273"/>
                    <a:pt x="2568487" y="738654"/>
                  </a:cubicBezTo>
                  <a:cubicBezTo>
                    <a:pt x="2569230" y="738892"/>
                    <a:pt x="2570030" y="738892"/>
                    <a:pt x="2570773" y="738654"/>
                  </a:cubicBezTo>
                  <a:cubicBezTo>
                    <a:pt x="2575288" y="737187"/>
                    <a:pt x="2578831" y="733644"/>
                    <a:pt x="2580298" y="729129"/>
                  </a:cubicBezTo>
                  <a:cubicBezTo>
                    <a:pt x="2581441" y="725510"/>
                    <a:pt x="2581536" y="721033"/>
                    <a:pt x="2584965" y="719604"/>
                  </a:cubicBezTo>
                  <a:cubicBezTo>
                    <a:pt x="2587289" y="728167"/>
                    <a:pt x="2584384" y="737302"/>
                    <a:pt x="2577535" y="742940"/>
                  </a:cubicBezTo>
                  <a:cubicBezTo>
                    <a:pt x="2575383" y="744464"/>
                    <a:pt x="2573430" y="746255"/>
                    <a:pt x="2571725" y="748274"/>
                  </a:cubicBezTo>
                  <a:cubicBezTo>
                    <a:pt x="2570125" y="750455"/>
                    <a:pt x="2570125" y="753427"/>
                    <a:pt x="2571725" y="755609"/>
                  </a:cubicBezTo>
                  <a:cubicBezTo>
                    <a:pt x="2573373" y="757123"/>
                    <a:pt x="2575621" y="757790"/>
                    <a:pt x="2577821" y="757418"/>
                  </a:cubicBezTo>
                  <a:cubicBezTo>
                    <a:pt x="2583965" y="756942"/>
                    <a:pt x="2589432" y="753351"/>
                    <a:pt x="2592299" y="747893"/>
                  </a:cubicBezTo>
                  <a:cubicBezTo>
                    <a:pt x="2594347" y="742359"/>
                    <a:pt x="2595719" y="736606"/>
                    <a:pt x="2596395" y="730748"/>
                  </a:cubicBezTo>
                  <a:cubicBezTo>
                    <a:pt x="2596967" y="728653"/>
                    <a:pt x="2598014" y="726367"/>
                    <a:pt x="2600110" y="725795"/>
                  </a:cubicBezTo>
                  <a:cubicBezTo>
                    <a:pt x="2602205" y="725224"/>
                    <a:pt x="2605539" y="727986"/>
                    <a:pt x="2605729" y="730748"/>
                  </a:cubicBezTo>
                  <a:cubicBezTo>
                    <a:pt x="2605501" y="733577"/>
                    <a:pt x="2604796" y="736349"/>
                    <a:pt x="2603634" y="738940"/>
                  </a:cubicBezTo>
                  <a:cubicBezTo>
                    <a:pt x="2602491" y="741588"/>
                    <a:pt x="2602853" y="744636"/>
                    <a:pt x="2604586" y="746941"/>
                  </a:cubicBezTo>
                  <a:cubicBezTo>
                    <a:pt x="2607473" y="749284"/>
                    <a:pt x="2611692" y="748903"/>
                    <a:pt x="2614111" y="746084"/>
                  </a:cubicBezTo>
                  <a:cubicBezTo>
                    <a:pt x="2616359" y="743369"/>
                    <a:pt x="2617779" y="740064"/>
                    <a:pt x="2618207" y="736559"/>
                  </a:cubicBezTo>
                  <a:cubicBezTo>
                    <a:pt x="2618684" y="734749"/>
                    <a:pt x="2619064" y="732939"/>
                    <a:pt x="2619541" y="731129"/>
                  </a:cubicBezTo>
                  <a:cubicBezTo>
                    <a:pt x="2622703" y="737578"/>
                    <a:pt x="2623141" y="745017"/>
                    <a:pt x="2620779" y="751799"/>
                  </a:cubicBezTo>
                  <a:cubicBezTo>
                    <a:pt x="2620065" y="753551"/>
                    <a:pt x="2619522" y="755371"/>
                    <a:pt x="2619160" y="757228"/>
                  </a:cubicBezTo>
                  <a:cubicBezTo>
                    <a:pt x="2618950" y="759171"/>
                    <a:pt x="2619874" y="761066"/>
                    <a:pt x="2621541" y="762086"/>
                  </a:cubicBezTo>
                  <a:cubicBezTo>
                    <a:pt x="2622474" y="762371"/>
                    <a:pt x="2623465" y="762371"/>
                    <a:pt x="2624399" y="762086"/>
                  </a:cubicBezTo>
                  <a:cubicBezTo>
                    <a:pt x="2629123" y="760866"/>
                    <a:pt x="2632542" y="756761"/>
                    <a:pt x="2632876" y="751894"/>
                  </a:cubicBezTo>
                  <a:cubicBezTo>
                    <a:pt x="2633209" y="747198"/>
                    <a:pt x="2633209" y="742493"/>
                    <a:pt x="2632876" y="737797"/>
                  </a:cubicBezTo>
                  <a:cubicBezTo>
                    <a:pt x="2632876" y="735892"/>
                    <a:pt x="2633924" y="733320"/>
                    <a:pt x="2635828" y="733796"/>
                  </a:cubicBezTo>
                  <a:cubicBezTo>
                    <a:pt x="2636552" y="734063"/>
                    <a:pt x="2637133" y="734615"/>
                    <a:pt x="2637448" y="735320"/>
                  </a:cubicBezTo>
                  <a:cubicBezTo>
                    <a:pt x="2640972" y="741512"/>
                    <a:pt x="2637448" y="749513"/>
                    <a:pt x="2640115" y="756085"/>
                  </a:cubicBezTo>
                  <a:cubicBezTo>
                    <a:pt x="2642039" y="760057"/>
                    <a:pt x="2645087" y="763372"/>
                    <a:pt x="2648878" y="765610"/>
                  </a:cubicBezTo>
                  <a:cubicBezTo>
                    <a:pt x="2651354" y="767324"/>
                    <a:pt x="2655545" y="768467"/>
                    <a:pt x="2656688" y="765610"/>
                  </a:cubicBezTo>
                  <a:cubicBezTo>
                    <a:pt x="2656964" y="764448"/>
                    <a:pt x="2656793" y="763219"/>
                    <a:pt x="2656212" y="762181"/>
                  </a:cubicBezTo>
                  <a:cubicBezTo>
                    <a:pt x="2654117" y="757228"/>
                    <a:pt x="2650783" y="752656"/>
                    <a:pt x="2648497" y="748084"/>
                  </a:cubicBezTo>
                  <a:cubicBezTo>
                    <a:pt x="2645763" y="743417"/>
                    <a:pt x="2645134" y="737806"/>
                    <a:pt x="2646782" y="732653"/>
                  </a:cubicBezTo>
                  <a:cubicBezTo>
                    <a:pt x="2648973" y="731320"/>
                    <a:pt x="2651830" y="733606"/>
                    <a:pt x="2652592" y="735987"/>
                  </a:cubicBezTo>
                  <a:cubicBezTo>
                    <a:pt x="2652935" y="738521"/>
                    <a:pt x="2653545" y="741007"/>
                    <a:pt x="2654402" y="743417"/>
                  </a:cubicBezTo>
                  <a:cubicBezTo>
                    <a:pt x="2654698" y="743969"/>
                    <a:pt x="2655164" y="744407"/>
                    <a:pt x="2655736" y="744655"/>
                  </a:cubicBezTo>
                  <a:cubicBezTo>
                    <a:pt x="2657926" y="745703"/>
                    <a:pt x="2659736" y="742559"/>
                    <a:pt x="2659831" y="740178"/>
                  </a:cubicBezTo>
                  <a:cubicBezTo>
                    <a:pt x="2659927" y="737797"/>
                    <a:pt x="2660403" y="734558"/>
                    <a:pt x="2662879" y="734272"/>
                  </a:cubicBezTo>
                  <a:cubicBezTo>
                    <a:pt x="2666404" y="739130"/>
                    <a:pt x="2665070" y="745798"/>
                    <a:pt x="2665642" y="751703"/>
                  </a:cubicBezTo>
                  <a:cubicBezTo>
                    <a:pt x="2666489" y="760771"/>
                    <a:pt x="2671719" y="768848"/>
                    <a:pt x="2679643" y="773325"/>
                  </a:cubicBezTo>
                  <a:cubicBezTo>
                    <a:pt x="2680786" y="774058"/>
                    <a:pt x="2682101" y="774487"/>
                    <a:pt x="2683453" y="774563"/>
                  </a:cubicBezTo>
                  <a:cubicBezTo>
                    <a:pt x="2686568" y="774125"/>
                    <a:pt x="2688864" y="771420"/>
                    <a:pt x="2688787" y="768277"/>
                  </a:cubicBezTo>
                  <a:cubicBezTo>
                    <a:pt x="2688540" y="765267"/>
                    <a:pt x="2687740" y="762324"/>
                    <a:pt x="2686406" y="759609"/>
                  </a:cubicBezTo>
                  <a:cubicBezTo>
                    <a:pt x="2684968" y="755628"/>
                    <a:pt x="2684139" y="751456"/>
                    <a:pt x="2683930" y="747227"/>
                  </a:cubicBezTo>
                  <a:cubicBezTo>
                    <a:pt x="2683930" y="743226"/>
                    <a:pt x="2685073" y="737702"/>
                    <a:pt x="2689073" y="737702"/>
                  </a:cubicBezTo>
                  <a:cubicBezTo>
                    <a:pt x="2693074" y="737702"/>
                    <a:pt x="2696026" y="740750"/>
                    <a:pt x="2696979" y="744369"/>
                  </a:cubicBezTo>
                  <a:cubicBezTo>
                    <a:pt x="2697455" y="748074"/>
                    <a:pt x="2698446" y="751703"/>
                    <a:pt x="2699932" y="755132"/>
                  </a:cubicBezTo>
                  <a:cubicBezTo>
                    <a:pt x="2701837" y="758371"/>
                    <a:pt x="2707361" y="759895"/>
                    <a:pt x="2709457" y="756656"/>
                  </a:cubicBezTo>
                  <a:cubicBezTo>
                    <a:pt x="2710133" y="755371"/>
                    <a:pt x="2710304" y="753875"/>
                    <a:pt x="2709933" y="752465"/>
                  </a:cubicBezTo>
                  <a:cubicBezTo>
                    <a:pt x="2708971" y="749398"/>
                    <a:pt x="2707733" y="746436"/>
                    <a:pt x="2706218" y="743607"/>
                  </a:cubicBezTo>
                  <a:cubicBezTo>
                    <a:pt x="2704513" y="740664"/>
                    <a:pt x="2704513" y="737025"/>
                    <a:pt x="2706218" y="734082"/>
                  </a:cubicBezTo>
                  <a:cubicBezTo>
                    <a:pt x="2707637" y="732091"/>
                    <a:pt x="2710266" y="731367"/>
                    <a:pt x="2712505" y="732368"/>
                  </a:cubicBezTo>
                  <a:cubicBezTo>
                    <a:pt x="2715076" y="733415"/>
                    <a:pt x="2715838" y="736559"/>
                    <a:pt x="2716219" y="739226"/>
                  </a:cubicBezTo>
                  <a:lnTo>
                    <a:pt x="2719077" y="758276"/>
                  </a:lnTo>
                  <a:cubicBezTo>
                    <a:pt x="2719391" y="761543"/>
                    <a:pt x="2720163" y="764743"/>
                    <a:pt x="2721363" y="767801"/>
                  </a:cubicBezTo>
                  <a:cubicBezTo>
                    <a:pt x="2722506" y="770830"/>
                    <a:pt x="2724754" y="773306"/>
                    <a:pt x="2727650" y="774754"/>
                  </a:cubicBezTo>
                  <a:cubicBezTo>
                    <a:pt x="2729507" y="775554"/>
                    <a:pt x="2731602" y="775554"/>
                    <a:pt x="2733460" y="774754"/>
                  </a:cubicBezTo>
                  <a:cubicBezTo>
                    <a:pt x="2735403" y="774125"/>
                    <a:pt x="2736717" y="772315"/>
                    <a:pt x="2736698" y="770277"/>
                  </a:cubicBezTo>
                  <a:cubicBezTo>
                    <a:pt x="2736365" y="768572"/>
                    <a:pt x="2735574" y="766991"/>
                    <a:pt x="2734412" y="765705"/>
                  </a:cubicBezTo>
                  <a:cubicBezTo>
                    <a:pt x="2731183" y="762038"/>
                    <a:pt x="2728926" y="757609"/>
                    <a:pt x="2727840" y="752846"/>
                  </a:cubicBezTo>
                  <a:cubicBezTo>
                    <a:pt x="2727840" y="750751"/>
                    <a:pt x="2727840" y="748274"/>
                    <a:pt x="2730031" y="747608"/>
                  </a:cubicBezTo>
                  <a:cubicBezTo>
                    <a:pt x="2731316" y="747236"/>
                    <a:pt x="2732707" y="747522"/>
                    <a:pt x="2733745" y="748370"/>
                  </a:cubicBezTo>
                  <a:cubicBezTo>
                    <a:pt x="2736050" y="750465"/>
                    <a:pt x="2737565" y="753294"/>
                    <a:pt x="2738032" y="756371"/>
                  </a:cubicBezTo>
                  <a:cubicBezTo>
                    <a:pt x="2738508" y="759447"/>
                    <a:pt x="2739603" y="762400"/>
                    <a:pt x="2741270" y="765038"/>
                  </a:cubicBezTo>
                  <a:cubicBezTo>
                    <a:pt x="2743175" y="767696"/>
                    <a:pt x="2746747" y="768553"/>
                    <a:pt x="2749652" y="767038"/>
                  </a:cubicBezTo>
                  <a:cubicBezTo>
                    <a:pt x="2751548" y="765429"/>
                    <a:pt x="2752300" y="762838"/>
                    <a:pt x="2751557" y="760466"/>
                  </a:cubicBezTo>
                  <a:cubicBezTo>
                    <a:pt x="2750709" y="758209"/>
                    <a:pt x="2749519" y="756085"/>
                    <a:pt x="2748033" y="754180"/>
                  </a:cubicBezTo>
                  <a:cubicBezTo>
                    <a:pt x="2743556" y="747827"/>
                    <a:pt x="2740327" y="740683"/>
                    <a:pt x="2738508" y="733130"/>
                  </a:cubicBezTo>
                  <a:cubicBezTo>
                    <a:pt x="2737936" y="730653"/>
                    <a:pt x="2737936" y="727414"/>
                    <a:pt x="2740318" y="726462"/>
                  </a:cubicBezTo>
                  <a:cubicBezTo>
                    <a:pt x="2741937" y="725967"/>
                    <a:pt x="2743690" y="726538"/>
                    <a:pt x="2744699" y="727891"/>
                  </a:cubicBezTo>
                  <a:cubicBezTo>
                    <a:pt x="2745652" y="729205"/>
                    <a:pt x="2746328" y="730691"/>
                    <a:pt x="2746700" y="732272"/>
                  </a:cubicBezTo>
                  <a:cubicBezTo>
                    <a:pt x="2747557" y="734939"/>
                    <a:pt x="2748509" y="737511"/>
                    <a:pt x="2749557" y="740083"/>
                  </a:cubicBezTo>
                  <a:cubicBezTo>
                    <a:pt x="2750519" y="743159"/>
                    <a:pt x="2752500" y="745817"/>
                    <a:pt x="2755177" y="747608"/>
                  </a:cubicBezTo>
                  <a:cubicBezTo>
                    <a:pt x="2757872" y="749341"/>
                    <a:pt x="2761473" y="748560"/>
                    <a:pt x="2763206" y="745864"/>
                  </a:cubicBezTo>
                  <a:cubicBezTo>
                    <a:pt x="2763301" y="745712"/>
                    <a:pt x="2763387" y="745569"/>
                    <a:pt x="2763463" y="745417"/>
                  </a:cubicBezTo>
                  <a:cubicBezTo>
                    <a:pt x="2764416" y="742750"/>
                    <a:pt x="2762416" y="740083"/>
                    <a:pt x="2760987" y="737606"/>
                  </a:cubicBezTo>
                  <a:cubicBezTo>
                    <a:pt x="2759682" y="735568"/>
                    <a:pt x="2758748" y="733311"/>
                    <a:pt x="2758225" y="730939"/>
                  </a:cubicBezTo>
                  <a:cubicBezTo>
                    <a:pt x="2757701" y="729786"/>
                    <a:pt x="2757701" y="728472"/>
                    <a:pt x="2758225" y="727319"/>
                  </a:cubicBezTo>
                  <a:cubicBezTo>
                    <a:pt x="2758501" y="726691"/>
                    <a:pt x="2758968" y="726157"/>
                    <a:pt x="2759558" y="725795"/>
                  </a:cubicBezTo>
                  <a:cubicBezTo>
                    <a:pt x="2762997" y="724119"/>
                    <a:pt x="2767140" y="725367"/>
                    <a:pt x="2769083" y="728653"/>
                  </a:cubicBezTo>
                  <a:cubicBezTo>
                    <a:pt x="2770817" y="731758"/>
                    <a:pt x="2771579" y="735301"/>
                    <a:pt x="2771274" y="738845"/>
                  </a:cubicBezTo>
                  <a:cubicBezTo>
                    <a:pt x="2770969" y="742398"/>
                    <a:pt x="2771464" y="745979"/>
                    <a:pt x="2772703" y="749322"/>
                  </a:cubicBezTo>
                  <a:cubicBezTo>
                    <a:pt x="2773074" y="750237"/>
                    <a:pt x="2773703" y="751037"/>
                    <a:pt x="2774512" y="751608"/>
                  </a:cubicBezTo>
                  <a:cubicBezTo>
                    <a:pt x="2776322" y="752361"/>
                    <a:pt x="2778380" y="752180"/>
                    <a:pt x="2780037" y="751132"/>
                  </a:cubicBezTo>
                  <a:cubicBezTo>
                    <a:pt x="2781266" y="750608"/>
                    <a:pt x="2782371" y="749827"/>
                    <a:pt x="2783275" y="748846"/>
                  </a:cubicBezTo>
                  <a:cubicBezTo>
                    <a:pt x="2785838" y="745045"/>
                    <a:pt x="2785838" y="740073"/>
                    <a:pt x="2783275" y="736273"/>
                  </a:cubicBezTo>
                  <a:cubicBezTo>
                    <a:pt x="2780770" y="732548"/>
                    <a:pt x="2778513" y="728672"/>
                    <a:pt x="2776513" y="724652"/>
                  </a:cubicBezTo>
                  <a:cubicBezTo>
                    <a:pt x="2775465" y="722443"/>
                    <a:pt x="2775836" y="719814"/>
                    <a:pt x="2777465" y="717985"/>
                  </a:cubicBezTo>
                  <a:cubicBezTo>
                    <a:pt x="2779494" y="716594"/>
                    <a:pt x="2782237" y="716880"/>
                    <a:pt x="2783942" y="718652"/>
                  </a:cubicBezTo>
                  <a:cubicBezTo>
                    <a:pt x="2785533" y="720366"/>
                    <a:pt x="2786571" y="722528"/>
                    <a:pt x="2786895" y="724843"/>
                  </a:cubicBezTo>
                  <a:cubicBezTo>
                    <a:pt x="2787143" y="726415"/>
                    <a:pt x="2787590" y="727948"/>
                    <a:pt x="2788228" y="729415"/>
                  </a:cubicBezTo>
                  <a:cubicBezTo>
                    <a:pt x="2788857" y="730910"/>
                    <a:pt x="2790172" y="732006"/>
                    <a:pt x="2791753" y="732368"/>
                  </a:cubicBezTo>
                  <a:cubicBezTo>
                    <a:pt x="2794801" y="732939"/>
                    <a:pt x="2797277" y="729701"/>
                    <a:pt x="2797468" y="726653"/>
                  </a:cubicBezTo>
                  <a:cubicBezTo>
                    <a:pt x="2797268" y="723662"/>
                    <a:pt x="2796792" y="720699"/>
                    <a:pt x="2796039" y="717794"/>
                  </a:cubicBezTo>
                  <a:cubicBezTo>
                    <a:pt x="2796734" y="716385"/>
                    <a:pt x="2798182" y="715489"/>
                    <a:pt x="2799754" y="715508"/>
                  </a:cubicBezTo>
                  <a:cubicBezTo>
                    <a:pt x="2801563" y="715308"/>
                    <a:pt x="2803345" y="716023"/>
                    <a:pt x="2804516" y="717413"/>
                  </a:cubicBezTo>
                  <a:cubicBezTo>
                    <a:pt x="2805421" y="718661"/>
                    <a:pt x="2806040" y="720090"/>
                    <a:pt x="2806326" y="721604"/>
                  </a:cubicBezTo>
                  <a:cubicBezTo>
                    <a:pt x="2807098" y="725405"/>
                    <a:pt x="2808517" y="729043"/>
                    <a:pt x="2810517" y="732368"/>
                  </a:cubicBezTo>
                  <a:cubicBezTo>
                    <a:pt x="2812555" y="735796"/>
                    <a:pt x="2816080" y="738083"/>
                    <a:pt x="2820042" y="738559"/>
                  </a:cubicBezTo>
                  <a:cubicBezTo>
                    <a:pt x="2822290" y="738892"/>
                    <a:pt x="2824519" y="737882"/>
                    <a:pt x="2825757" y="735987"/>
                  </a:cubicBezTo>
                  <a:cubicBezTo>
                    <a:pt x="2826186" y="735130"/>
                    <a:pt x="2826376" y="734177"/>
                    <a:pt x="2826328" y="733225"/>
                  </a:cubicBezTo>
                  <a:cubicBezTo>
                    <a:pt x="2825843" y="728110"/>
                    <a:pt x="2823814" y="723262"/>
                    <a:pt x="2820518" y="719318"/>
                  </a:cubicBezTo>
                  <a:cubicBezTo>
                    <a:pt x="2818756" y="717356"/>
                    <a:pt x="2817480" y="715004"/>
                    <a:pt x="2816803" y="712460"/>
                  </a:cubicBezTo>
                  <a:cubicBezTo>
                    <a:pt x="2816480" y="710898"/>
                    <a:pt x="2817108" y="709279"/>
                    <a:pt x="2818423" y="708364"/>
                  </a:cubicBezTo>
                  <a:cubicBezTo>
                    <a:pt x="2819966" y="707898"/>
                    <a:pt x="2821642" y="708298"/>
                    <a:pt x="2822804" y="709412"/>
                  </a:cubicBezTo>
                  <a:cubicBezTo>
                    <a:pt x="2823985" y="710536"/>
                    <a:pt x="2825481" y="711270"/>
                    <a:pt x="2827091" y="711508"/>
                  </a:cubicBezTo>
                  <a:cubicBezTo>
                    <a:pt x="2828872" y="711356"/>
                    <a:pt x="2830415" y="710212"/>
                    <a:pt x="2831091" y="708555"/>
                  </a:cubicBezTo>
                  <a:cubicBezTo>
                    <a:pt x="2831710" y="706936"/>
                    <a:pt x="2832091" y="705231"/>
                    <a:pt x="2832234" y="703507"/>
                  </a:cubicBezTo>
                  <a:cubicBezTo>
                    <a:pt x="2832234" y="702364"/>
                    <a:pt x="2832805" y="701221"/>
                    <a:pt x="2833186" y="700078"/>
                  </a:cubicBezTo>
                  <a:cubicBezTo>
                    <a:pt x="2833567" y="698935"/>
                    <a:pt x="2835568" y="695601"/>
                    <a:pt x="2837854" y="695601"/>
                  </a:cubicBezTo>
                  <a:cubicBezTo>
                    <a:pt x="2839683" y="695754"/>
                    <a:pt x="2841216" y="697058"/>
                    <a:pt x="2841664" y="698839"/>
                  </a:cubicBezTo>
                  <a:cubicBezTo>
                    <a:pt x="2841997" y="700592"/>
                    <a:pt x="2841835" y="702411"/>
                    <a:pt x="2841187" y="704078"/>
                  </a:cubicBezTo>
                  <a:cubicBezTo>
                    <a:pt x="2840568" y="705717"/>
                    <a:pt x="2840092" y="707403"/>
                    <a:pt x="2839759" y="709127"/>
                  </a:cubicBezTo>
                  <a:cubicBezTo>
                    <a:pt x="2839711" y="709698"/>
                    <a:pt x="2839711" y="710270"/>
                    <a:pt x="2839759" y="710841"/>
                  </a:cubicBezTo>
                  <a:cubicBezTo>
                    <a:pt x="2839759" y="711984"/>
                    <a:pt x="2840711" y="714270"/>
                    <a:pt x="2841854" y="714746"/>
                  </a:cubicBezTo>
                  <a:cubicBezTo>
                    <a:pt x="2845664" y="716175"/>
                    <a:pt x="2847760" y="712841"/>
                    <a:pt x="2850046" y="709603"/>
                  </a:cubicBezTo>
                  <a:cubicBezTo>
                    <a:pt x="2852256" y="706193"/>
                    <a:pt x="2852979" y="702031"/>
                    <a:pt x="2852046" y="698078"/>
                  </a:cubicBezTo>
                  <a:cubicBezTo>
                    <a:pt x="2851570" y="695887"/>
                    <a:pt x="2850808" y="694268"/>
                    <a:pt x="2852046" y="692267"/>
                  </a:cubicBezTo>
                  <a:cubicBezTo>
                    <a:pt x="2852951" y="689743"/>
                    <a:pt x="2854380" y="687438"/>
                    <a:pt x="2856237" y="685505"/>
                  </a:cubicBezTo>
                  <a:cubicBezTo>
                    <a:pt x="2857904" y="688105"/>
                    <a:pt x="2859399" y="690810"/>
                    <a:pt x="2860714" y="693601"/>
                  </a:cubicBezTo>
                  <a:cubicBezTo>
                    <a:pt x="2861952" y="696649"/>
                    <a:pt x="2859952" y="699887"/>
                    <a:pt x="2858713" y="703126"/>
                  </a:cubicBezTo>
                  <a:cubicBezTo>
                    <a:pt x="2857475" y="706364"/>
                    <a:pt x="2857570" y="710555"/>
                    <a:pt x="2860809" y="711508"/>
                  </a:cubicBezTo>
                  <a:cubicBezTo>
                    <a:pt x="2864047" y="712460"/>
                    <a:pt x="2865857" y="709888"/>
                    <a:pt x="2866714" y="707412"/>
                  </a:cubicBezTo>
                  <a:cubicBezTo>
                    <a:pt x="2867572" y="704936"/>
                    <a:pt x="2867476" y="702173"/>
                    <a:pt x="2868429" y="699792"/>
                  </a:cubicBezTo>
                  <a:cubicBezTo>
                    <a:pt x="2869381" y="697411"/>
                    <a:pt x="2872334" y="695220"/>
                    <a:pt x="2874716" y="696363"/>
                  </a:cubicBezTo>
                  <a:cubicBezTo>
                    <a:pt x="2877097" y="697506"/>
                    <a:pt x="2876716" y="702364"/>
                    <a:pt x="2875192" y="705412"/>
                  </a:cubicBezTo>
                  <a:lnTo>
                    <a:pt x="2869858" y="715794"/>
                  </a:lnTo>
                  <a:cubicBezTo>
                    <a:pt x="2868848" y="717585"/>
                    <a:pt x="2868200" y="719556"/>
                    <a:pt x="2867953" y="721604"/>
                  </a:cubicBezTo>
                  <a:cubicBezTo>
                    <a:pt x="2867896" y="723728"/>
                    <a:pt x="2869257" y="725633"/>
                    <a:pt x="2871286" y="726271"/>
                  </a:cubicBezTo>
                  <a:cubicBezTo>
                    <a:pt x="2873668" y="726271"/>
                    <a:pt x="2875859" y="724747"/>
                    <a:pt x="2877287" y="722747"/>
                  </a:cubicBezTo>
                  <a:cubicBezTo>
                    <a:pt x="2879240" y="719842"/>
                    <a:pt x="2880659" y="716623"/>
                    <a:pt x="2881478" y="713222"/>
                  </a:cubicBezTo>
                  <a:cubicBezTo>
                    <a:pt x="2882431" y="709222"/>
                    <a:pt x="2883859" y="703697"/>
                    <a:pt x="2887955" y="703697"/>
                  </a:cubicBezTo>
                  <a:cubicBezTo>
                    <a:pt x="2890870" y="703897"/>
                    <a:pt x="2893070" y="706402"/>
                    <a:pt x="2892908" y="709317"/>
                  </a:cubicBezTo>
                  <a:cubicBezTo>
                    <a:pt x="2892660" y="712098"/>
                    <a:pt x="2891365" y="714689"/>
                    <a:pt x="2889289" y="716556"/>
                  </a:cubicBezTo>
                  <a:cubicBezTo>
                    <a:pt x="2886526" y="719604"/>
                    <a:pt x="2882812" y="723128"/>
                    <a:pt x="2884145" y="726938"/>
                  </a:cubicBezTo>
                  <a:cubicBezTo>
                    <a:pt x="2885679" y="729977"/>
                    <a:pt x="2889251" y="731367"/>
                    <a:pt x="2892432" y="730177"/>
                  </a:cubicBezTo>
                  <a:cubicBezTo>
                    <a:pt x="2895356" y="729100"/>
                    <a:pt x="2897785" y="726996"/>
                    <a:pt x="2899290" y="724271"/>
                  </a:cubicBezTo>
                  <a:cubicBezTo>
                    <a:pt x="2900814" y="721414"/>
                    <a:pt x="2901767" y="718366"/>
                    <a:pt x="2903386" y="715604"/>
                  </a:cubicBezTo>
                  <a:cubicBezTo>
                    <a:pt x="2905005" y="712841"/>
                    <a:pt x="2905672" y="712555"/>
                    <a:pt x="2907386" y="712841"/>
                  </a:cubicBezTo>
                  <a:cubicBezTo>
                    <a:pt x="2908958" y="718414"/>
                    <a:pt x="2907596" y="724405"/>
                    <a:pt x="2903767" y="728748"/>
                  </a:cubicBezTo>
                  <a:cubicBezTo>
                    <a:pt x="2902176" y="730120"/>
                    <a:pt x="2900862" y="731758"/>
                    <a:pt x="2899861" y="733606"/>
                  </a:cubicBezTo>
                  <a:cubicBezTo>
                    <a:pt x="2899100" y="735511"/>
                    <a:pt x="2899861" y="738273"/>
                    <a:pt x="2901957" y="738654"/>
                  </a:cubicBezTo>
                  <a:cubicBezTo>
                    <a:pt x="2902671" y="738892"/>
                    <a:pt x="2903433" y="738892"/>
                    <a:pt x="2904148" y="738654"/>
                  </a:cubicBezTo>
                  <a:cubicBezTo>
                    <a:pt x="2908681" y="737206"/>
                    <a:pt x="2912225" y="733663"/>
                    <a:pt x="2913673" y="729129"/>
                  </a:cubicBezTo>
                  <a:cubicBezTo>
                    <a:pt x="2914911" y="725510"/>
                    <a:pt x="2915006" y="721033"/>
                    <a:pt x="2918340" y="719604"/>
                  </a:cubicBezTo>
                  <a:cubicBezTo>
                    <a:pt x="2920759" y="728148"/>
                    <a:pt x="2917883" y="737321"/>
                    <a:pt x="2911006" y="742940"/>
                  </a:cubicBezTo>
                  <a:cubicBezTo>
                    <a:pt x="2908843" y="744483"/>
                    <a:pt x="2906862" y="746274"/>
                    <a:pt x="2905100" y="748274"/>
                  </a:cubicBezTo>
                  <a:cubicBezTo>
                    <a:pt x="2903433" y="750437"/>
                    <a:pt x="2903433" y="753446"/>
                    <a:pt x="2905100" y="755609"/>
                  </a:cubicBezTo>
                  <a:cubicBezTo>
                    <a:pt x="2906729" y="757142"/>
                    <a:pt x="2908996" y="757818"/>
                    <a:pt x="2911196" y="757418"/>
                  </a:cubicBezTo>
                  <a:cubicBezTo>
                    <a:pt x="2917340" y="756942"/>
                    <a:pt x="2922807" y="753351"/>
                    <a:pt x="2925674" y="747893"/>
                  </a:cubicBezTo>
                  <a:cubicBezTo>
                    <a:pt x="2927722" y="742359"/>
                    <a:pt x="2929094" y="736606"/>
                    <a:pt x="2929770" y="730748"/>
                  </a:cubicBezTo>
                  <a:cubicBezTo>
                    <a:pt x="2930342" y="728653"/>
                    <a:pt x="2931389" y="726367"/>
                    <a:pt x="2933485" y="725795"/>
                  </a:cubicBezTo>
                  <a:cubicBezTo>
                    <a:pt x="2935580" y="725224"/>
                    <a:pt x="2938914" y="727986"/>
                    <a:pt x="2939009" y="730748"/>
                  </a:cubicBezTo>
                  <a:cubicBezTo>
                    <a:pt x="2938866" y="733577"/>
                    <a:pt x="2938190" y="736359"/>
                    <a:pt x="2937009" y="738940"/>
                  </a:cubicBezTo>
                  <a:cubicBezTo>
                    <a:pt x="2935837" y="741569"/>
                    <a:pt x="2936161" y="744626"/>
                    <a:pt x="2937866" y="746941"/>
                  </a:cubicBezTo>
                  <a:cubicBezTo>
                    <a:pt x="2940762" y="749227"/>
                    <a:pt x="2944953" y="748855"/>
                    <a:pt x="2947391" y="746084"/>
                  </a:cubicBezTo>
                  <a:cubicBezTo>
                    <a:pt x="2949610" y="743350"/>
                    <a:pt x="2951030" y="740054"/>
                    <a:pt x="2951487" y="736559"/>
                  </a:cubicBezTo>
                  <a:cubicBezTo>
                    <a:pt x="2951487" y="734749"/>
                    <a:pt x="2952344" y="732939"/>
                    <a:pt x="2952725" y="731129"/>
                  </a:cubicBezTo>
                  <a:cubicBezTo>
                    <a:pt x="2955954" y="737549"/>
                    <a:pt x="2956440" y="745017"/>
                    <a:pt x="2954059" y="751799"/>
                  </a:cubicBezTo>
                  <a:cubicBezTo>
                    <a:pt x="2953306" y="753532"/>
                    <a:pt x="2952754" y="755361"/>
                    <a:pt x="2952439" y="757228"/>
                  </a:cubicBezTo>
                  <a:cubicBezTo>
                    <a:pt x="2952220" y="759171"/>
                    <a:pt x="2953154" y="761066"/>
                    <a:pt x="2954821" y="762086"/>
                  </a:cubicBezTo>
                  <a:cubicBezTo>
                    <a:pt x="2955716" y="762371"/>
                    <a:pt x="2956688" y="762371"/>
                    <a:pt x="2957583" y="762086"/>
                  </a:cubicBezTo>
                  <a:cubicBezTo>
                    <a:pt x="2962345" y="760905"/>
                    <a:pt x="2965803" y="756790"/>
                    <a:pt x="2966155" y="751894"/>
                  </a:cubicBezTo>
                  <a:cubicBezTo>
                    <a:pt x="2966298" y="747189"/>
                    <a:pt x="2966108" y="742474"/>
                    <a:pt x="2965584" y="737797"/>
                  </a:cubicBezTo>
                  <a:cubicBezTo>
                    <a:pt x="2965584" y="735892"/>
                    <a:pt x="2966632" y="733320"/>
                    <a:pt x="2968537" y="733796"/>
                  </a:cubicBezTo>
                  <a:cubicBezTo>
                    <a:pt x="2969289" y="734054"/>
                    <a:pt x="2969908" y="734606"/>
                    <a:pt x="2970251" y="735320"/>
                  </a:cubicBezTo>
                  <a:cubicBezTo>
                    <a:pt x="2973680" y="741512"/>
                    <a:pt x="2970251" y="749513"/>
                    <a:pt x="2972823" y="756085"/>
                  </a:cubicBezTo>
                  <a:cubicBezTo>
                    <a:pt x="2974785" y="760057"/>
                    <a:pt x="2977862" y="763372"/>
                    <a:pt x="2981681" y="765610"/>
                  </a:cubicBezTo>
                  <a:cubicBezTo>
                    <a:pt x="2984062" y="767324"/>
                    <a:pt x="2988349" y="768467"/>
                    <a:pt x="2989396" y="765610"/>
                  </a:cubicBezTo>
                  <a:cubicBezTo>
                    <a:pt x="2989873" y="764515"/>
                    <a:pt x="2989873" y="763276"/>
                    <a:pt x="2989396" y="762181"/>
                  </a:cubicBezTo>
                  <a:cubicBezTo>
                    <a:pt x="2987301" y="757228"/>
                    <a:pt x="2983967" y="752656"/>
                    <a:pt x="2981586" y="748084"/>
                  </a:cubicBezTo>
                  <a:cubicBezTo>
                    <a:pt x="2978919" y="743397"/>
                    <a:pt x="2978300" y="737816"/>
                    <a:pt x="2979871" y="732653"/>
                  </a:cubicBezTo>
                  <a:cubicBezTo>
                    <a:pt x="2982158" y="731320"/>
                    <a:pt x="2984920" y="733606"/>
                    <a:pt x="2985682" y="735987"/>
                  </a:cubicBezTo>
                  <a:cubicBezTo>
                    <a:pt x="2986053" y="738521"/>
                    <a:pt x="2986691" y="741016"/>
                    <a:pt x="2987587" y="743417"/>
                  </a:cubicBezTo>
                  <a:cubicBezTo>
                    <a:pt x="2987844" y="743959"/>
                    <a:pt x="2988282" y="744398"/>
                    <a:pt x="2988825" y="744655"/>
                  </a:cubicBezTo>
                  <a:cubicBezTo>
                    <a:pt x="2991111" y="745703"/>
                    <a:pt x="2992921" y="742559"/>
                    <a:pt x="2993016" y="740178"/>
                  </a:cubicBezTo>
                  <a:cubicBezTo>
                    <a:pt x="2993111" y="737797"/>
                    <a:pt x="2993587" y="734558"/>
                    <a:pt x="2995969" y="734272"/>
                  </a:cubicBezTo>
                  <a:cubicBezTo>
                    <a:pt x="2999588" y="739130"/>
                    <a:pt x="2998255" y="745798"/>
                    <a:pt x="2998731" y="751703"/>
                  </a:cubicBezTo>
                  <a:cubicBezTo>
                    <a:pt x="2999617" y="760781"/>
                    <a:pt x="3004874" y="768858"/>
                    <a:pt x="3012828" y="773325"/>
                  </a:cubicBezTo>
                  <a:cubicBezTo>
                    <a:pt x="3013933" y="774058"/>
                    <a:pt x="3015219" y="774487"/>
                    <a:pt x="3016543" y="774563"/>
                  </a:cubicBezTo>
                  <a:cubicBezTo>
                    <a:pt x="3019695" y="774173"/>
                    <a:pt x="3022048" y="771458"/>
                    <a:pt x="3021972" y="768277"/>
                  </a:cubicBezTo>
                  <a:cubicBezTo>
                    <a:pt x="3021686" y="765276"/>
                    <a:pt x="3020877" y="762343"/>
                    <a:pt x="3019591" y="759609"/>
                  </a:cubicBezTo>
                  <a:cubicBezTo>
                    <a:pt x="3018086" y="755647"/>
                    <a:pt x="3017209" y="751465"/>
                    <a:pt x="3017019" y="747227"/>
                  </a:cubicBezTo>
                  <a:cubicBezTo>
                    <a:pt x="3017019" y="743226"/>
                    <a:pt x="3018162" y="737702"/>
                    <a:pt x="3022258" y="737702"/>
                  </a:cubicBezTo>
                  <a:cubicBezTo>
                    <a:pt x="3026353" y="737702"/>
                    <a:pt x="3029211" y="740750"/>
                    <a:pt x="3030163" y="744369"/>
                  </a:cubicBezTo>
                  <a:cubicBezTo>
                    <a:pt x="3030564" y="748084"/>
                    <a:pt x="3031525" y="751713"/>
                    <a:pt x="3033021" y="755132"/>
                  </a:cubicBezTo>
                  <a:cubicBezTo>
                    <a:pt x="3035021" y="758371"/>
                    <a:pt x="3040546" y="759895"/>
                    <a:pt x="3042546" y="756656"/>
                  </a:cubicBezTo>
                  <a:cubicBezTo>
                    <a:pt x="3043070" y="755304"/>
                    <a:pt x="3043070" y="753818"/>
                    <a:pt x="3042546" y="752465"/>
                  </a:cubicBezTo>
                  <a:cubicBezTo>
                    <a:pt x="3041632" y="749389"/>
                    <a:pt x="3040384" y="746417"/>
                    <a:pt x="3038831" y="743607"/>
                  </a:cubicBezTo>
                  <a:cubicBezTo>
                    <a:pt x="3037259" y="740626"/>
                    <a:pt x="3037259" y="737063"/>
                    <a:pt x="3038831" y="734082"/>
                  </a:cubicBezTo>
                  <a:cubicBezTo>
                    <a:pt x="3040251" y="732091"/>
                    <a:pt x="3042879" y="731367"/>
                    <a:pt x="3045118" y="732368"/>
                  </a:cubicBezTo>
                  <a:cubicBezTo>
                    <a:pt x="3047689" y="733415"/>
                    <a:pt x="3048451" y="736559"/>
                    <a:pt x="3048928" y="739226"/>
                  </a:cubicBezTo>
                  <a:lnTo>
                    <a:pt x="3051785" y="758276"/>
                  </a:lnTo>
                  <a:cubicBezTo>
                    <a:pt x="3052119" y="761533"/>
                    <a:pt x="3052852" y="764733"/>
                    <a:pt x="3053976" y="767801"/>
                  </a:cubicBezTo>
                  <a:cubicBezTo>
                    <a:pt x="3055157" y="770830"/>
                    <a:pt x="3057433" y="773315"/>
                    <a:pt x="3060358" y="774754"/>
                  </a:cubicBezTo>
                  <a:cubicBezTo>
                    <a:pt x="3062206" y="775564"/>
                    <a:pt x="3064320" y="775564"/>
                    <a:pt x="3066168" y="774754"/>
                  </a:cubicBezTo>
                  <a:cubicBezTo>
                    <a:pt x="3068054" y="774068"/>
                    <a:pt x="3069311" y="772287"/>
                    <a:pt x="3069311" y="770277"/>
                  </a:cubicBezTo>
                  <a:cubicBezTo>
                    <a:pt x="3069044" y="768572"/>
                    <a:pt x="3068283" y="766982"/>
                    <a:pt x="3067120" y="765705"/>
                  </a:cubicBezTo>
                  <a:cubicBezTo>
                    <a:pt x="3064101" y="761981"/>
                    <a:pt x="3062072" y="757561"/>
                    <a:pt x="3061215" y="752846"/>
                  </a:cubicBezTo>
                  <a:cubicBezTo>
                    <a:pt x="3061215" y="750751"/>
                    <a:pt x="3061215" y="748274"/>
                    <a:pt x="3063406" y="747608"/>
                  </a:cubicBezTo>
                  <a:cubicBezTo>
                    <a:pt x="3064663" y="747236"/>
                    <a:pt x="3066025" y="747522"/>
                    <a:pt x="3067025" y="748370"/>
                  </a:cubicBezTo>
                  <a:cubicBezTo>
                    <a:pt x="3069359" y="750455"/>
                    <a:pt x="3070911" y="753275"/>
                    <a:pt x="3071407" y="756371"/>
                  </a:cubicBezTo>
                  <a:cubicBezTo>
                    <a:pt x="3071883" y="759447"/>
                    <a:pt x="3072978" y="762400"/>
                    <a:pt x="3074645" y="765038"/>
                  </a:cubicBezTo>
                  <a:cubicBezTo>
                    <a:pt x="3076550" y="767696"/>
                    <a:pt x="3080122" y="768553"/>
                    <a:pt x="3083027" y="767038"/>
                  </a:cubicBezTo>
                  <a:cubicBezTo>
                    <a:pt x="3084942" y="765438"/>
                    <a:pt x="3085656" y="762819"/>
                    <a:pt x="3084837" y="760466"/>
                  </a:cubicBezTo>
                  <a:cubicBezTo>
                    <a:pt x="3084056" y="758190"/>
                    <a:pt x="3082894" y="756066"/>
                    <a:pt x="3081408" y="754180"/>
                  </a:cubicBezTo>
                  <a:cubicBezTo>
                    <a:pt x="3076931" y="747827"/>
                    <a:pt x="3073702" y="740683"/>
                    <a:pt x="3071883" y="733130"/>
                  </a:cubicBezTo>
                  <a:cubicBezTo>
                    <a:pt x="3071311" y="730653"/>
                    <a:pt x="3071407" y="727414"/>
                    <a:pt x="3073788" y="726462"/>
                  </a:cubicBezTo>
                  <a:cubicBezTo>
                    <a:pt x="3075407" y="725967"/>
                    <a:pt x="3077160" y="726538"/>
                    <a:pt x="3078169" y="727891"/>
                  </a:cubicBezTo>
                  <a:cubicBezTo>
                    <a:pt x="3079122" y="729205"/>
                    <a:pt x="3079798" y="730691"/>
                    <a:pt x="3080170" y="732272"/>
                  </a:cubicBezTo>
                  <a:cubicBezTo>
                    <a:pt x="3080951" y="734920"/>
                    <a:pt x="3081875" y="737530"/>
                    <a:pt x="3082932" y="740083"/>
                  </a:cubicBezTo>
                  <a:cubicBezTo>
                    <a:pt x="3083923" y="743169"/>
                    <a:pt x="3085942" y="745826"/>
                    <a:pt x="3088647" y="747608"/>
                  </a:cubicBezTo>
                  <a:cubicBezTo>
                    <a:pt x="3091342" y="749341"/>
                    <a:pt x="3094943" y="748560"/>
                    <a:pt x="3096676" y="745864"/>
                  </a:cubicBezTo>
                  <a:cubicBezTo>
                    <a:pt x="3096772" y="745712"/>
                    <a:pt x="3096858" y="745569"/>
                    <a:pt x="3096934" y="745417"/>
                  </a:cubicBezTo>
                  <a:cubicBezTo>
                    <a:pt x="3097791" y="742750"/>
                    <a:pt x="3095886" y="740083"/>
                    <a:pt x="3094362" y="737606"/>
                  </a:cubicBezTo>
                  <a:cubicBezTo>
                    <a:pt x="3093095" y="735540"/>
                    <a:pt x="3092162" y="733291"/>
                    <a:pt x="3091600" y="730939"/>
                  </a:cubicBezTo>
                  <a:cubicBezTo>
                    <a:pt x="3091171" y="729767"/>
                    <a:pt x="3091171" y="728491"/>
                    <a:pt x="3091600" y="727319"/>
                  </a:cubicBezTo>
                  <a:cubicBezTo>
                    <a:pt x="3091924" y="726681"/>
                    <a:pt x="3092419" y="726157"/>
                    <a:pt x="3093028" y="725795"/>
                  </a:cubicBezTo>
                  <a:cubicBezTo>
                    <a:pt x="3096467" y="724119"/>
                    <a:pt x="3100610" y="725367"/>
                    <a:pt x="3102553" y="728653"/>
                  </a:cubicBezTo>
                  <a:cubicBezTo>
                    <a:pt x="3104182" y="731787"/>
                    <a:pt x="3104906" y="735320"/>
                    <a:pt x="3104649" y="738845"/>
                  </a:cubicBezTo>
                  <a:cubicBezTo>
                    <a:pt x="3104420" y="742407"/>
                    <a:pt x="3104944" y="745969"/>
                    <a:pt x="3106173" y="749322"/>
                  </a:cubicBezTo>
                  <a:cubicBezTo>
                    <a:pt x="3106544" y="750237"/>
                    <a:pt x="3107173" y="751037"/>
                    <a:pt x="3107983" y="751608"/>
                  </a:cubicBezTo>
                  <a:cubicBezTo>
                    <a:pt x="3109764" y="752361"/>
                    <a:pt x="3111793" y="752180"/>
                    <a:pt x="3113412" y="751132"/>
                  </a:cubicBezTo>
                  <a:cubicBezTo>
                    <a:pt x="3114660" y="750598"/>
                    <a:pt x="3115793" y="749817"/>
                    <a:pt x="3116746" y="748846"/>
                  </a:cubicBezTo>
                  <a:cubicBezTo>
                    <a:pt x="3119308" y="745045"/>
                    <a:pt x="3119308" y="740073"/>
                    <a:pt x="3116746" y="736273"/>
                  </a:cubicBezTo>
                  <a:cubicBezTo>
                    <a:pt x="3114307" y="732530"/>
                    <a:pt x="3112078" y="728653"/>
                    <a:pt x="3110078" y="724652"/>
                  </a:cubicBezTo>
                  <a:cubicBezTo>
                    <a:pt x="3109002" y="722462"/>
                    <a:pt x="3109335" y="719833"/>
                    <a:pt x="3110935" y="717985"/>
                  </a:cubicBezTo>
                  <a:cubicBezTo>
                    <a:pt x="3112964" y="716594"/>
                    <a:pt x="3115708" y="716880"/>
                    <a:pt x="3117412" y="718652"/>
                  </a:cubicBezTo>
                  <a:cubicBezTo>
                    <a:pt x="3119003" y="720385"/>
                    <a:pt x="3120060" y="722528"/>
                    <a:pt x="3120460" y="724843"/>
                  </a:cubicBezTo>
                  <a:cubicBezTo>
                    <a:pt x="3120680" y="726415"/>
                    <a:pt x="3121098" y="727948"/>
                    <a:pt x="3121699" y="729415"/>
                  </a:cubicBezTo>
                  <a:cubicBezTo>
                    <a:pt x="3122384" y="730901"/>
                    <a:pt x="3123718" y="731996"/>
                    <a:pt x="3125318" y="732368"/>
                  </a:cubicBezTo>
                  <a:cubicBezTo>
                    <a:pt x="3128366" y="732939"/>
                    <a:pt x="3130843" y="729701"/>
                    <a:pt x="3131033" y="726653"/>
                  </a:cubicBezTo>
                  <a:cubicBezTo>
                    <a:pt x="3130833" y="723662"/>
                    <a:pt x="3130357" y="720699"/>
                    <a:pt x="3129604" y="717794"/>
                  </a:cubicBezTo>
                  <a:cubicBezTo>
                    <a:pt x="3130271" y="716394"/>
                    <a:pt x="3131681" y="715508"/>
                    <a:pt x="3133224" y="715508"/>
                  </a:cubicBezTo>
                  <a:cubicBezTo>
                    <a:pt x="3135034" y="715270"/>
                    <a:pt x="3136843" y="715994"/>
                    <a:pt x="3137986" y="717413"/>
                  </a:cubicBezTo>
                  <a:cubicBezTo>
                    <a:pt x="3138920" y="718642"/>
                    <a:pt x="3139539" y="720080"/>
                    <a:pt x="3139796" y="721604"/>
                  </a:cubicBezTo>
                  <a:cubicBezTo>
                    <a:pt x="3140653" y="725376"/>
                    <a:pt x="3142063" y="729005"/>
                    <a:pt x="3143987" y="732368"/>
                  </a:cubicBezTo>
                  <a:cubicBezTo>
                    <a:pt x="3146073" y="735758"/>
                    <a:pt x="3149569" y="738035"/>
                    <a:pt x="3153512" y="738559"/>
                  </a:cubicBezTo>
                  <a:cubicBezTo>
                    <a:pt x="3155789" y="738930"/>
                    <a:pt x="3158065" y="737921"/>
                    <a:pt x="3159322" y="735987"/>
                  </a:cubicBezTo>
                  <a:cubicBezTo>
                    <a:pt x="3159513" y="735073"/>
                    <a:pt x="3159513" y="734139"/>
                    <a:pt x="3159322" y="733225"/>
                  </a:cubicBezTo>
                  <a:cubicBezTo>
                    <a:pt x="3158922" y="728091"/>
                    <a:pt x="3156884" y="723214"/>
                    <a:pt x="3153512" y="719318"/>
                  </a:cubicBezTo>
                  <a:cubicBezTo>
                    <a:pt x="3151779" y="717356"/>
                    <a:pt x="3150540" y="715004"/>
                    <a:pt x="3149893" y="712460"/>
                  </a:cubicBezTo>
                  <a:cubicBezTo>
                    <a:pt x="3149521" y="710917"/>
                    <a:pt x="3150121" y="709289"/>
                    <a:pt x="3151417" y="708364"/>
                  </a:cubicBezTo>
                  <a:cubicBezTo>
                    <a:pt x="3152988" y="707907"/>
                    <a:pt x="3154693" y="708298"/>
                    <a:pt x="3155893" y="709412"/>
                  </a:cubicBezTo>
                  <a:cubicBezTo>
                    <a:pt x="3157036" y="710536"/>
                    <a:pt x="3158503" y="711270"/>
                    <a:pt x="3160084" y="711508"/>
                  </a:cubicBezTo>
                  <a:cubicBezTo>
                    <a:pt x="3161904" y="711384"/>
                    <a:pt x="3163494" y="710241"/>
                    <a:pt x="3164180" y="708555"/>
                  </a:cubicBezTo>
                  <a:cubicBezTo>
                    <a:pt x="3164752" y="706917"/>
                    <a:pt x="3165133" y="705231"/>
                    <a:pt x="3165323" y="703507"/>
                  </a:cubicBezTo>
                  <a:cubicBezTo>
                    <a:pt x="3165552" y="702345"/>
                    <a:pt x="3165866" y="701192"/>
                    <a:pt x="3166276" y="700078"/>
                  </a:cubicBezTo>
                  <a:cubicBezTo>
                    <a:pt x="3167038" y="697887"/>
                    <a:pt x="3168657" y="695601"/>
                    <a:pt x="3170943" y="695601"/>
                  </a:cubicBezTo>
                  <a:cubicBezTo>
                    <a:pt x="3172772" y="695754"/>
                    <a:pt x="3174305" y="697058"/>
                    <a:pt x="3174753" y="698839"/>
                  </a:cubicBezTo>
                  <a:cubicBezTo>
                    <a:pt x="3175239" y="700554"/>
                    <a:pt x="3175239" y="702364"/>
                    <a:pt x="3174753" y="704078"/>
                  </a:cubicBezTo>
                  <a:cubicBezTo>
                    <a:pt x="3174086" y="705697"/>
                    <a:pt x="3173610" y="707393"/>
                    <a:pt x="3173324" y="709127"/>
                  </a:cubicBezTo>
                  <a:cubicBezTo>
                    <a:pt x="3173181" y="709688"/>
                    <a:pt x="3173181" y="710279"/>
                    <a:pt x="3173324" y="710841"/>
                  </a:cubicBezTo>
                  <a:cubicBezTo>
                    <a:pt x="3173324" y="711984"/>
                    <a:pt x="3174181" y="714270"/>
                    <a:pt x="3175420" y="714746"/>
                  </a:cubicBezTo>
                  <a:cubicBezTo>
                    <a:pt x="3179230" y="716175"/>
                    <a:pt x="3181325" y="712841"/>
                    <a:pt x="3183611" y="709603"/>
                  </a:cubicBezTo>
                  <a:cubicBezTo>
                    <a:pt x="3185754" y="706164"/>
                    <a:pt x="3186440" y="702021"/>
                    <a:pt x="3185516" y="698078"/>
                  </a:cubicBezTo>
                  <a:cubicBezTo>
                    <a:pt x="3185516" y="695887"/>
                    <a:pt x="3184373" y="694268"/>
                    <a:pt x="3185516" y="692267"/>
                  </a:cubicBezTo>
                  <a:cubicBezTo>
                    <a:pt x="3186421" y="689743"/>
                    <a:pt x="3187850" y="687438"/>
                    <a:pt x="3189707" y="685505"/>
                  </a:cubicBezTo>
                  <a:cubicBezTo>
                    <a:pt x="3191383" y="688115"/>
                    <a:pt x="3192907" y="690820"/>
                    <a:pt x="3194279" y="693601"/>
                  </a:cubicBezTo>
                  <a:cubicBezTo>
                    <a:pt x="3195517" y="696649"/>
                    <a:pt x="3193517" y="699887"/>
                    <a:pt x="3192279" y="703126"/>
                  </a:cubicBezTo>
                  <a:cubicBezTo>
                    <a:pt x="3191041" y="706364"/>
                    <a:pt x="3191136" y="710555"/>
                    <a:pt x="3194279" y="711508"/>
                  </a:cubicBezTo>
                  <a:cubicBezTo>
                    <a:pt x="3197422" y="712460"/>
                    <a:pt x="3199423" y="709888"/>
                    <a:pt x="3200185" y="707412"/>
                  </a:cubicBezTo>
                  <a:cubicBezTo>
                    <a:pt x="3200947" y="704936"/>
                    <a:pt x="3200947" y="702173"/>
                    <a:pt x="3201994" y="699792"/>
                  </a:cubicBezTo>
                  <a:cubicBezTo>
                    <a:pt x="3203042" y="697411"/>
                    <a:pt x="3205804" y="695220"/>
                    <a:pt x="3208186" y="696363"/>
                  </a:cubicBezTo>
                  <a:cubicBezTo>
                    <a:pt x="3210567" y="697506"/>
                    <a:pt x="3210281" y="702364"/>
                    <a:pt x="3208757" y="705412"/>
                  </a:cubicBezTo>
                  <a:lnTo>
                    <a:pt x="3203423" y="715794"/>
                  </a:lnTo>
                  <a:cubicBezTo>
                    <a:pt x="3202328" y="717547"/>
                    <a:pt x="3201671" y="719537"/>
                    <a:pt x="3201518" y="721604"/>
                  </a:cubicBezTo>
                  <a:cubicBezTo>
                    <a:pt x="3201451" y="723700"/>
                    <a:pt x="3202766" y="725595"/>
                    <a:pt x="3204757" y="726271"/>
                  </a:cubicBezTo>
                  <a:cubicBezTo>
                    <a:pt x="3207271" y="726367"/>
                    <a:pt x="3209614" y="724986"/>
                    <a:pt x="3210758" y="722747"/>
                  </a:cubicBezTo>
                  <a:cubicBezTo>
                    <a:pt x="3212710" y="719842"/>
                    <a:pt x="3214129" y="716623"/>
                    <a:pt x="3214949" y="713222"/>
                  </a:cubicBezTo>
                  <a:cubicBezTo>
                    <a:pt x="3215996" y="709222"/>
                    <a:pt x="3217330" y="703697"/>
                    <a:pt x="3221521" y="703697"/>
                  </a:cubicBezTo>
                  <a:cubicBezTo>
                    <a:pt x="3224407" y="703945"/>
                    <a:pt x="3226588" y="706422"/>
                    <a:pt x="3226474" y="709317"/>
                  </a:cubicBezTo>
                  <a:cubicBezTo>
                    <a:pt x="3226178" y="712089"/>
                    <a:pt x="3224892" y="714661"/>
                    <a:pt x="3222854" y="716556"/>
                  </a:cubicBezTo>
                  <a:cubicBezTo>
                    <a:pt x="3220092" y="719604"/>
                    <a:pt x="3216377" y="723128"/>
                    <a:pt x="3217711" y="726938"/>
                  </a:cubicBezTo>
                  <a:cubicBezTo>
                    <a:pt x="3219206" y="729958"/>
                    <a:pt x="3222750" y="731358"/>
                    <a:pt x="3225902" y="730177"/>
                  </a:cubicBezTo>
                  <a:cubicBezTo>
                    <a:pt x="3228788" y="729081"/>
                    <a:pt x="3231189" y="726986"/>
                    <a:pt x="3232665" y="724271"/>
                  </a:cubicBezTo>
                  <a:cubicBezTo>
                    <a:pt x="3234189" y="721414"/>
                    <a:pt x="3235142" y="718366"/>
                    <a:pt x="3236761" y="715604"/>
                  </a:cubicBezTo>
                  <a:cubicBezTo>
                    <a:pt x="3238380" y="712841"/>
                    <a:pt x="3239047" y="712555"/>
                    <a:pt x="3240761" y="712841"/>
                  </a:cubicBezTo>
                  <a:cubicBezTo>
                    <a:pt x="3242295" y="718414"/>
                    <a:pt x="3240942" y="724386"/>
                    <a:pt x="3237142" y="728748"/>
                  </a:cubicBezTo>
                  <a:cubicBezTo>
                    <a:pt x="3235551" y="730120"/>
                    <a:pt x="3234237" y="731758"/>
                    <a:pt x="3233236" y="733606"/>
                  </a:cubicBezTo>
                  <a:cubicBezTo>
                    <a:pt x="3232475" y="735511"/>
                    <a:pt x="3233236" y="738273"/>
                    <a:pt x="3235332" y="738654"/>
                  </a:cubicBezTo>
                  <a:cubicBezTo>
                    <a:pt x="3236046" y="738883"/>
                    <a:pt x="3236808" y="738883"/>
                    <a:pt x="3237523" y="738654"/>
                  </a:cubicBezTo>
                  <a:cubicBezTo>
                    <a:pt x="3242038" y="737187"/>
                    <a:pt x="3245581" y="733644"/>
                    <a:pt x="3247048" y="729129"/>
                  </a:cubicBezTo>
                  <a:cubicBezTo>
                    <a:pt x="3248191" y="725510"/>
                    <a:pt x="3248381" y="721033"/>
                    <a:pt x="3251715" y="719604"/>
                  </a:cubicBezTo>
                  <a:cubicBezTo>
                    <a:pt x="3254087" y="728148"/>
                    <a:pt x="3251210" y="737292"/>
                    <a:pt x="3244381" y="742940"/>
                  </a:cubicBezTo>
                  <a:cubicBezTo>
                    <a:pt x="3242200" y="744464"/>
                    <a:pt x="3240209" y="746255"/>
                    <a:pt x="3238475" y="748274"/>
                  </a:cubicBezTo>
                  <a:cubicBezTo>
                    <a:pt x="3236875" y="750455"/>
                    <a:pt x="3236875" y="753427"/>
                    <a:pt x="3238475" y="755609"/>
                  </a:cubicBezTo>
                  <a:cubicBezTo>
                    <a:pt x="3240123" y="757123"/>
                    <a:pt x="3242371" y="757790"/>
                    <a:pt x="3244571" y="757418"/>
                  </a:cubicBezTo>
                  <a:cubicBezTo>
                    <a:pt x="3250734" y="756942"/>
                    <a:pt x="3256230" y="753351"/>
                    <a:pt x="3259144" y="747893"/>
                  </a:cubicBezTo>
                  <a:cubicBezTo>
                    <a:pt x="3261145" y="742350"/>
                    <a:pt x="3262516" y="736597"/>
                    <a:pt x="3263240" y="730748"/>
                  </a:cubicBezTo>
                  <a:cubicBezTo>
                    <a:pt x="3263469" y="728539"/>
                    <a:pt x="3264898" y="726633"/>
                    <a:pt x="3266955" y="725795"/>
                  </a:cubicBezTo>
                  <a:cubicBezTo>
                    <a:pt x="3269717" y="725033"/>
                    <a:pt x="3272289" y="727986"/>
                    <a:pt x="3272479" y="730748"/>
                  </a:cubicBezTo>
                  <a:cubicBezTo>
                    <a:pt x="3272299" y="733587"/>
                    <a:pt x="3271594" y="736368"/>
                    <a:pt x="3270384" y="738940"/>
                  </a:cubicBezTo>
                  <a:cubicBezTo>
                    <a:pt x="3269241" y="741588"/>
                    <a:pt x="3269603" y="744636"/>
                    <a:pt x="3271336" y="746941"/>
                  </a:cubicBezTo>
                  <a:cubicBezTo>
                    <a:pt x="3274223" y="749284"/>
                    <a:pt x="3278442" y="748903"/>
                    <a:pt x="3280861" y="746084"/>
                  </a:cubicBezTo>
                  <a:cubicBezTo>
                    <a:pt x="3283109" y="743369"/>
                    <a:pt x="3284529" y="740064"/>
                    <a:pt x="3284957" y="736559"/>
                  </a:cubicBezTo>
                  <a:cubicBezTo>
                    <a:pt x="3285434" y="734749"/>
                    <a:pt x="3285910" y="732939"/>
                    <a:pt x="3286291" y="731129"/>
                  </a:cubicBezTo>
                  <a:cubicBezTo>
                    <a:pt x="3289434" y="737578"/>
                    <a:pt x="3289910" y="744998"/>
                    <a:pt x="3287624" y="751799"/>
                  </a:cubicBezTo>
                  <a:cubicBezTo>
                    <a:pt x="3286824" y="753523"/>
                    <a:pt x="3286281" y="755351"/>
                    <a:pt x="3286005" y="757228"/>
                  </a:cubicBezTo>
                  <a:cubicBezTo>
                    <a:pt x="3285710" y="759181"/>
                    <a:pt x="3286662" y="761114"/>
                    <a:pt x="3288386" y="762086"/>
                  </a:cubicBezTo>
                  <a:cubicBezTo>
                    <a:pt x="3289282" y="762371"/>
                    <a:pt x="3290253" y="762371"/>
                    <a:pt x="3291149" y="762086"/>
                  </a:cubicBezTo>
                  <a:cubicBezTo>
                    <a:pt x="3295873" y="760866"/>
                    <a:pt x="3299292" y="756761"/>
                    <a:pt x="3299626" y="751894"/>
                  </a:cubicBezTo>
                  <a:cubicBezTo>
                    <a:pt x="3299797" y="747189"/>
                    <a:pt x="3299635" y="742483"/>
                    <a:pt x="3299150" y="737797"/>
                  </a:cubicBezTo>
                  <a:cubicBezTo>
                    <a:pt x="3299150" y="735892"/>
                    <a:pt x="3300197" y="733320"/>
                    <a:pt x="3302102" y="733796"/>
                  </a:cubicBezTo>
                  <a:cubicBezTo>
                    <a:pt x="3302826" y="734063"/>
                    <a:pt x="3303407" y="734615"/>
                    <a:pt x="3303721" y="735320"/>
                  </a:cubicBezTo>
                  <a:cubicBezTo>
                    <a:pt x="3307246" y="741512"/>
                    <a:pt x="3303721" y="749513"/>
                    <a:pt x="3306388" y="756085"/>
                  </a:cubicBezTo>
                  <a:cubicBezTo>
                    <a:pt x="3308303" y="760057"/>
                    <a:pt x="3311360" y="763372"/>
                    <a:pt x="3315151" y="765610"/>
                  </a:cubicBezTo>
                  <a:cubicBezTo>
                    <a:pt x="3317628" y="767324"/>
                    <a:pt x="3321819" y="768467"/>
                    <a:pt x="3322962" y="765610"/>
                  </a:cubicBezTo>
                  <a:cubicBezTo>
                    <a:pt x="3323276" y="764448"/>
                    <a:pt x="3323105" y="763210"/>
                    <a:pt x="3322486" y="762181"/>
                  </a:cubicBezTo>
                  <a:cubicBezTo>
                    <a:pt x="3320390" y="757228"/>
                    <a:pt x="3317152" y="752656"/>
                    <a:pt x="3314770" y="748084"/>
                  </a:cubicBezTo>
                  <a:cubicBezTo>
                    <a:pt x="3312037" y="743417"/>
                    <a:pt x="3311408" y="737806"/>
                    <a:pt x="3313056" y="732653"/>
                  </a:cubicBezTo>
                  <a:cubicBezTo>
                    <a:pt x="3315247" y="731320"/>
                    <a:pt x="3318104" y="733606"/>
                    <a:pt x="3318866" y="735987"/>
                  </a:cubicBezTo>
                  <a:cubicBezTo>
                    <a:pt x="3319209" y="738521"/>
                    <a:pt x="3319819" y="741007"/>
                    <a:pt x="3320676" y="743417"/>
                  </a:cubicBezTo>
                  <a:cubicBezTo>
                    <a:pt x="3321000" y="743940"/>
                    <a:pt x="3321457" y="744379"/>
                    <a:pt x="3322009" y="744655"/>
                  </a:cubicBezTo>
                  <a:cubicBezTo>
                    <a:pt x="3324200" y="745703"/>
                    <a:pt x="3326010" y="742559"/>
                    <a:pt x="3326200" y="740178"/>
                  </a:cubicBezTo>
                  <a:cubicBezTo>
                    <a:pt x="3326391" y="737797"/>
                    <a:pt x="3326200" y="734558"/>
                    <a:pt x="3329153" y="734272"/>
                  </a:cubicBezTo>
                  <a:cubicBezTo>
                    <a:pt x="3332677" y="739130"/>
                    <a:pt x="3331439" y="745798"/>
                    <a:pt x="3331916" y="751703"/>
                  </a:cubicBezTo>
                  <a:cubicBezTo>
                    <a:pt x="3332887" y="760723"/>
                    <a:pt x="3338078" y="768753"/>
                    <a:pt x="3345917" y="773325"/>
                  </a:cubicBezTo>
                  <a:cubicBezTo>
                    <a:pt x="3347070" y="774049"/>
                    <a:pt x="3348375" y="774468"/>
                    <a:pt x="3349727" y="774563"/>
                  </a:cubicBezTo>
                  <a:cubicBezTo>
                    <a:pt x="3352842" y="774125"/>
                    <a:pt x="3355137" y="771420"/>
                    <a:pt x="3355061" y="768277"/>
                  </a:cubicBezTo>
                  <a:cubicBezTo>
                    <a:pt x="3354814" y="765267"/>
                    <a:pt x="3354013" y="762324"/>
                    <a:pt x="3352680" y="759609"/>
                  </a:cubicBezTo>
                  <a:cubicBezTo>
                    <a:pt x="3351242" y="755628"/>
                    <a:pt x="3350413" y="751456"/>
                    <a:pt x="3350203" y="747227"/>
                  </a:cubicBezTo>
                  <a:cubicBezTo>
                    <a:pt x="3350203" y="743226"/>
                    <a:pt x="3351346" y="737702"/>
                    <a:pt x="3355442" y="737702"/>
                  </a:cubicBezTo>
                  <a:cubicBezTo>
                    <a:pt x="3359538" y="737702"/>
                    <a:pt x="3362300" y="740750"/>
                    <a:pt x="3363348" y="744369"/>
                  </a:cubicBezTo>
                  <a:cubicBezTo>
                    <a:pt x="3363748" y="748084"/>
                    <a:pt x="3364710" y="751713"/>
                    <a:pt x="3366205" y="755132"/>
                  </a:cubicBezTo>
                  <a:cubicBezTo>
                    <a:pt x="3368206" y="758371"/>
                    <a:pt x="3373635" y="759895"/>
                    <a:pt x="3375730" y="756656"/>
                  </a:cubicBezTo>
                  <a:cubicBezTo>
                    <a:pt x="3376254" y="755304"/>
                    <a:pt x="3376254" y="753818"/>
                    <a:pt x="3375730" y="752465"/>
                  </a:cubicBezTo>
                  <a:cubicBezTo>
                    <a:pt x="3374768" y="749398"/>
                    <a:pt x="3373530" y="746436"/>
                    <a:pt x="3372016" y="743607"/>
                  </a:cubicBezTo>
                  <a:cubicBezTo>
                    <a:pt x="3370444" y="740626"/>
                    <a:pt x="3370444" y="737063"/>
                    <a:pt x="3372016" y="734082"/>
                  </a:cubicBezTo>
                  <a:cubicBezTo>
                    <a:pt x="3373435" y="732091"/>
                    <a:pt x="3376064" y="731367"/>
                    <a:pt x="3378302" y="732368"/>
                  </a:cubicBezTo>
                  <a:cubicBezTo>
                    <a:pt x="3380874" y="733415"/>
                    <a:pt x="3381636" y="736559"/>
                    <a:pt x="3382017" y="739226"/>
                  </a:cubicBezTo>
                  <a:cubicBezTo>
                    <a:pt x="3382969" y="745703"/>
                    <a:pt x="3384017" y="752180"/>
                    <a:pt x="3384970" y="758276"/>
                  </a:cubicBezTo>
                  <a:cubicBezTo>
                    <a:pt x="3385303" y="761533"/>
                    <a:pt x="3386036" y="764733"/>
                    <a:pt x="3387160" y="767801"/>
                  </a:cubicBezTo>
                  <a:cubicBezTo>
                    <a:pt x="3388303" y="770830"/>
                    <a:pt x="3390551" y="773306"/>
                    <a:pt x="3393447" y="774754"/>
                  </a:cubicBezTo>
                  <a:cubicBezTo>
                    <a:pt x="3395304" y="775554"/>
                    <a:pt x="3397400" y="775554"/>
                    <a:pt x="3399257" y="774754"/>
                  </a:cubicBezTo>
                  <a:cubicBezTo>
                    <a:pt x="3401200" y="774125"/>
                    <a:pt x="3402515" y="772315"/>
                    <a:pt x="3402496" y="770277"/>
                  </a:cubicBezTo>
                  <a:cubicBezTo>
                    <a:pt x="3402191" y="768582"/>
                    <a:pt x="3401438" y="767000"/>
                    <a:pt x="3400305" y="765705"/>
                  </a:cubicBezTo>
                  <a:cubicBezTo>
                    <a:pt x="3397314" y="761990"/>
                    <a:pt x="3395342" y="757561"/>
                    <a:pt x="3394590" y="752846"/>
                  </a:cubicBezTo>
                  <a:cubicBezTo>
                    <a:pt x="3394590" y="750751"/>
                    <a:pt x="3394590" y="748274"/>
                    <a:pt x="3396685" y="747608"/>
                  </a:cubicBezTo>
                  <a:cubicBezTo>
                    <a:pt x="3397971" y="747236"/>
                    <a:pt x="3399362" y="747522"/>
                    <a:pt x="3400400" y="748370"/>
                  </a:cubicBezTo>
                  <a:cubicBezTo>
                    <a:pt x="3402705" y="750484"/>
                    <a:pt x="3404239" y="753294"/>
                    <a:pt x="3404782" y="756371"/>
                  </a:cubicBezTo>
                  <a:cubicBezTo>
                    <a:pt x="3405172" y="759476"/>
                    <a:pt x="3406277" y="762438"/>
                    <a:pt x="3408020" y="765038"/>
                  </a:cubicBezTo>
                  <a:cubicBezTo>
                    <a:pt x="3409868" y="767724"/>
                    <a:pt x="3413440" y="768582"/>
                    <a:pt x="3416307" y="767038"/>
                  </a:cubicBezTo>
                  <a:cubicBezTo>
                    <a:pt x="3418202" y="765429"/>
                    <a:pt x="3418955" y="762838"/>
                    <a:pt x="3418212" y="760466"/>
                  </a:cubicBezTo>
                  <a:cubicBezTo>
                    <a:pt x="3417393" y="758190"/>
                    <a:pt x="3416202" y="756066"/>
                    <a:pt x="3414688" y="754180"/>
                  </a:cubicBezTo>
                  <a:cubicBezTo>
                    <a:pt x="3410249" y="747808"/>
                    <a:pt x="3407020" y="740673"/>
                    <a:pt x="3405163" y="733130"/>
                  </a:cubicBezTo>
                  <a:cubicBezTo>
                    <a:pt x="3404591" y="730653"/>
                    <a:pt x="3404591" y="727414"/>
                    <a:pt x="3406972" y="726462"/>
                  </a:cubicBezTo>
                  <a:cubicBezTo>
                    <a:pt x="3408620" y="725948"/>
                    <a:pt x="3410401" y="726519"/>
                    <a:pt x="3411449" y="727891"/>
                  </a:cubicBezTo>
                  <a:cubicBezTo>
                    <a:pt x="3412373" y="729205"/>
                    <a:pt x="3413021" y="730701"/>
                    <a:pt x="3413354" y="732272"/>
                  </a:cubicBezTo>
                  <a:cubicBezTo>
                    <a:pt x="3414211" y="734939"/>
                    <a:pt x="3415164" y="737511"/>
                    <a:pt x="3416212" y="740083"/>
                  </a:cubicBezTo>
                  <a:cubicBezTo>
                    <a:pt x="3417202" y="743140"/>
                    <a:pt x="3419183" y="745788"/>
                    <a:pt x="3421831" y="747608"/>
                  </a:cubicBezTo>
                  <a:cubicBezTo>
                    <a:pt x="3424527" y="749341"/>
                    <a:pt x="3428127" y="748560"/>
                    <a:pt x="3429861" y="745864"/>
                  </a:cubicBezTo>
                  <a:cubicBezTo>
                    <a:pt x="3429956" y="745712"/>
                    <a:pt x="3430042" y="745569"/>
                    <a:pt x="3430118" y="745417"/>
                  </a:cubicBezTo>
                  <a:cubicBezTo>
                    <a:pt x="3431071" y="742750"/>
                    <a:pt x="3429070" y="740083"/>
                    <a:pt x="3427642" y="737606"/>
                  </a:cubicBezTo>
                  <a:cubicBezTo>
                    <a:pt x="3426375" y="735540"/>
                    <a:pt x="3425442" y="733291"/>
                    <a:pt x="3424879" y="730939"/>
                  </a:cubicBezTo>
                  <a:cubicBezTo>
                    <a:pt x="3424451" y="729767"/>
                    <a:pt x="3424451" y="728491"/>
                    <a:pt x="3424879" y="727319"/>
                  </a:cubicBezTo>
                  <a:cubicBezTo>
                    <a:pt x="3425165" y="726662"/>
                    <a:pt x="3425670" y="726129"/>
                    <a:pt x="3426308" y="725795"/>
                  </a:cubicBezTo>
                  <a:cubicBezTo>
                    <a:pt x="3429737" y="724071"/>
                    <a:pt x="3433919" y="725329"/>
                    <a:pt x="3435833" y="728653"/>
                  </a:cubicBezTo>
                  <a:cubicBezTo>
                    <a:pt x="3437567" y="731758"/>
                    <a:pt x="3438329" y="735301"/>
                    <a:pt x="3438024" y="738845"/>
                  </a:cubicBezTo>
                  <a:cubicBezTo>
                    <a:pt x="3437719" y="742398"/>
                    <a:pt x="3438205" y="745979"/>
                    <a:pt x="3439453" y="749322"/>
                  </a:cubicBezTo>
                  <a:cubicBezTo>
                    <a:pt x="3439900" y="750227"/>
                    <a:pt x="3440548" y="751008"/>
                    <a:pt x="3441358" y="751608"/>
                  </a:cubicBezTo>
                  <a:cubicBezTo>
                    <a:pt x="3443139" y="752361"/>
                    <a:pt x="3445168" y="752180"/>
                    <a:pt x="3446787" y="751132"/>
                  </a:cubicBezTo>
                  <a:cubicBezTo>
                    <a:pt x="3448025" y="750570"/>
                    <a:pt x="3449149" y="749798"/>
                    <a:pt x="3450121" y="748846"/>
                  </a:cubicBezTo>
                  <a:cubicBezTo>
                    <a:pt x="3452654" y="745036"/>
                    <a:pt x="3452654" y="740083"/>
                    <a:pt x="3450121" y="736273"/>
                  </a:cubicBezTo>
                  <a:cubicBezTo>
                    <a:pt x="3447615" y="732548"/>
                    <a:pt x="3445358" y="728672"/>
                    <a:pt x="3443358" y="724652"/>
                  </a:cubicBezTo>
                  <a:cubicBezTo>
                    <a:pt x="3442310" y="722443"/>
                    <a:pt x="3442682" y="719814"/>
                    <a:pt x="3444310" y="717985"/>
                  </a:cubicBezTo>
                  <a:cubicBezTo>
                    <a:pt x="3446339" y="716594"/>
                    <a:pt x="3449083" y="716880"/>
                    <a:pt x="3450787" y="718652"/>
                  </a:cubicBezTo>
                  <a:cubicBezTo>
                    <a:pt x="3452378" y="720366"/>
                    <a:pt x="3453416" y="722528"/>
                    <a:pt x="3453740" y="724843"/>
                  </a:cubicBezTo>
                  <a:cubicBezTo>
                    <a:pt x="3454035" y="726405"/>
                    <a:pt x="3454483" y="727939"/>
                    <a:pt x="3455074" y="729415"/>
                  </a:cubicBezTo>
                  <a:cubicBezTo>
                    <a:pt x="3455750" y="730872"/>
                    <a:pt x="3457045" y="731958"/>
                    <a:pt x="3458598" y="732368"/>
                  </a:cubicBezTo>
                  <a:cubicBezTo>
                    <a:pt x="3461646" y="732939"/>
                    <a:pt x="3464218" y="729701"/>
                    <a:pt x="3464408" y="726653"/>
                  </a:cubicBezTo>
                  <a:cubicBezTo>
                    <a:pt x="3464180" y="723662"/>
                    <a:pt x="3463675" y="720690"/>
                    <a:pt x="3462884" y="717794"/>
                  </a:cubicBezTo>
                  <a:cubicBezTo>
                    <a:pt x="3463598" y="716394"/>
                    <a:pt x="3465027" y="715518"/>
                    <a:pt x="3466599" y="715508"/>
                  </a:cubicBezTo>
                  <a:cubicBezTo>
                    <a:pt x="3468409" y="715289"/>
                    <a:pt x="3470199" y="716004"/>
                    <a:pt x="3471361" y="717413"/>
                  </a:cubicBezTo>
                  <a:cubicBezTo>
                    <a:pt x="3472266" y="718661"/>
                    <a:pt x="3472885" y="720090"/>
                    <a:pt x="3473171" y="721604"/>
                  </a:cubicBezTo>
                  <a:cubicBezTo>
                    <a:pt x="3473943" y="725405"/>
                    <a:pt x="3475362" y="729043"/>
                    <a:pt x="3477362" y="732368"/>
                  </a:cubicBezTo>
                  <a:cubicBezTo>
                    <a:pt x="3479448" y="735758"/>
                    <a:pt x="3482944" y="738035"/>
                    <a:pt x="3486887" y="738559"/>
                  </a:cubicBezTo>
                  <a:cubicBezTo>
                    <a:pt x="3489135" y="738911"/>
                    <a:pt x="3491383" y="737902"/>
                    <a:pt x="3492602" y="735987"/>
                  </a:cubicBezTo>
                  <a:cubicBezTo>
                    <a:pt x="3493031" y="735130"/>
                    <a:pt x="3493221" y="734177"/>
                    <a:pt x="3493174" y="733225"/>
                  </a:cubicBezTo>
                  <a:cubicBezTo>
                    <a:pt x="3492726" y="728100"/>
                    <a:pt x="3490697" y="723243"/>
                    <a:pt x="3487363" y="719318"/>
                  </a:cubicBezTo>
                  <a:cubicBezTo>
                    <a:pt x="3485630" y="717356"/>
                    <a:pt x="3484392" y="715004"/>
                    <a:pt x="3483744" y="712460"/>
                  </a:cubicBezTo>
                  <a:cubicBezTo>
                    <a:pt x="3483306" y="710908"/>
                    <a:pt x="3483925" y="709260"/>
                    <a:pt x="3485268" y="708364"/>
                  </a:cubicBezTo>
                  <a:cubicBezTo>
                    <a:pt x="3486840" y="707907"/>
                    <a:pt x="3488545" y="708298"/>
                    <a:pt x="3489745" y="709412"/>
                  </a:cubicBezTo>
                  <a:cubicBezTo>
                    <a:pt x="3490878" y="710555"/>
                    <a:pt x="3492345" y="711289"/>
                    <a:pt x="3493936" y="711508"/>
                  </a:cubicBezTo>
                  <a:cubicBezTo>
                    <a:pt x="3495736" y="711403"/>
                    <a:pt x="3497298" y="710241"/>
                    <a:pt x="3497936" y="708555"/>
                  </a:cubicBezTo>
                  <a:cubicBezTo>
                    <a:pt x="3498536" y="706926"/>
                    <a:pt x="3498955" y="705231"/>
                    <a:pt x="3499175" y="703507"/>
                  </a:cubicBezTo>
                  <a:cubicBezTo>
                    <a:pt x="3499355" y="702335"/>
                    <a:pt x="3499679" y="701183"/>
                    <a:pt x="3500127" y="700078"/>
                  </a:cubicBezTo>
                  <a:cubicBezTo>
                    <a:pt x="3500889" y="697887"/>
                    <a:pt x="3502413" y="695601"/>
                    <a:pt x="3504794" y="695601"/>
                  </a:cubicBezTo>
                  <a:cubicBezTo>
                    <a:pt x="3506604" y="695763"/>
                    <a:pt x="3508099" y="697068"/>
                    <a:pt x="3508509" y="698839"/>
                  </a:cubicBezTo>
                  <a:cubicBezTo>
                    <a:pt x="3508995" y="700554"/>
                    <a:pt x="3508995" y="702364"/>
                    <a:pt x="3508509" y="704078"/>
                  </a:cubicBezTo>
                  <a:cubicBezTo>
                    <a:pt x="3507842" y="705697"/>
                    <a:pt x="3507366" y="707393"/>
                    <a:pt x="3507080" y="709127"/>
                  </a:cubicBezTo>
                  <a:cubicBezTo>
                    <a:pt x="3506937" y="709688"/>
                    <a:pt x="3506937" y="710279"/>
                    <a:pt x="3507080" y="710841"/>
                  </a:cubicBezTo>
                  <a:cubicBezTo>
                    <a:pt x="3507080" y="711984"/>
                    <a:pt x="3507937" y="714270"/>
                    <a:pt x="3509080" y="714746"/>
                  </a:cubicBezTo>
                  <a:cubicBezTo>
                    <a:pt x="3512891" y="716175"/>
                    <a:pt x="3514986" y="712841"/>
                    <a:pt x="3517367" y="709603"/>
                  </a:cubicBezTo>
                  <a:cubicBezTo>
                    <a:pt x="3519510" y="706164"/>
                    <a:pt x="3520196" y="702021"/>
                    <a:pt x="3519272" y="698078"/>
                  </a:cubicBezTo>
                  <a:cubicBezTo>
                    <a:pt x="3518796" y="695887"/>
                    <a:pt x="3518034" y="694268"/>
                    <a:pt x="3519272" y="692267"/>
                  </a:cubicBezTo>
                  <a:cubicBezTo>
                    <a:pt x="3521653" y="686933"/>
                    <a:pt x="3523559" y="688648"/>
                    <a:pt x="3523463" y="685600"/>
                  </a:cubicBezTo>
                  <a:lnTo>
                    <a:pt x="3523463" y="685600"/>
                  </a:lnTo>
                  <a:cubicBezTo>
                    <a:pt x="3523463" y="692934"/>
                    <a:pt x="3526797" y="690743"/>
                    <a:pt x="3528035" y="693601"/>
                  </a:cubicBezTo>
                  <a:cubicBezTo>
                    <a:pt x="3529274" y="696458"/>
                    <a:pt x="3527273" y="699887"/>
                    <a:pt x="3525940" y="703126"/>
                  </a:cubicBezTo>
                  <a:cubicBezTo>
                    <a:pt x="3524606" y="706364"/>
                    <a:pt x="3524797" y="710555"/>
                    <a:pt x="3528035" y="711508"/>
                  </a:cubicBezTo>
                  <a:cubicBezTo>
                    <a:pt x="3531274" y="712460"/>
                    <a:pt x="3533084" y="709888"/>
                    <a:pt x="3533941" y="707412"/>
                  </a:cubicBezTo>
                  <a:cubicBezTo>
                    <a:pt x="3534798" y="704936"/>
                    <a:pt x="3534703" y="702173"/>
                    <a:pt x="3535655" y="699792"/>
                  </a:cubicBezTo>
                  <a:cubicBezTo>
                    <a:pt x="3536608" y="697411"/>
                    <a:pt x="3539560" y="695220"/>
                    <a:pt x="3541942" y="696363"/>
                  </a:cubicBezTo>
                  <a:cubicBezTo>
                    <a:pt x="3544323" y="697506"/>
                    <a:pt x="3543942" y="702364"/>
                    <a:pt x="3542418" y="705412"/>
                  </a:cubicBezTo>
                  <a:cubicBezTo>
                    <a:pt x="3540894" y="708460"/>
                    <a:pt x="3538894" y="712270"/>
                    <a:pt x="3537179" y="715794"/>
                  </a:cubicBezTo>
                  <a:cubicBezTo>
                    <a:pt x="3536084" y="717547"/>
                    <a:pt x="3535427" y="719537"/>
                    <a:pt x="3535274" y="721604"/>
                  </a:cubicBezTo>
                  <a:cubicBezTo>
                    <a:pt x="3535141" y="723719"/>
                    <a:pt x="3536484" y="725652"/>
                    <a:pt x="3538513" y="726271"/>
                  </a:cubicBezTo>
                  <a:cubicBezTo>
                    <a:pt x="3540894" y="726271"/>
                    <a:pt x="3543085" y="724747"/>
                    <a:pt x="3544513" y="722747"/>
                  </a:cubicBezTo>
                  <a:cubicBezTo>
                    <a:pt x="3546466" y="719842"/>
                    <a:pt x="3547885" y="716623"/>
                    <a:pt x="3548704" y="713222"/>
                  </a:cubicBezTo>
                  <a:cubicBezTo>
                    <a:pt x="3549657" y="709222"/>
                    <a:pt x="3551086" y="703697"/>
                    <a:pt x="3555277" y="703697"/>
                  </a:cubicBezTo>
                  <a:cubicBezTo>
                    <a:pt x="3558153" y="703955"/>
                    <a:pt x="3560296" y="706440"/>
                    <a:pt x="3560134" y="709317"/>
                  </a:cubicBezTo>
                  <a:cubicBezTo>
                    <a:pt x="3559887" y="712098"/>
                    <a:pt x="3558591" y="714689"/>
                    <a:pt x="3556515" y="716556"/>
                  </a:cubicBezTo>
                  <a:cubicBezTo>
                    <a:pt x="3553753" y="719604"/>
                    <a:pt x="3550133" y="723128"/>
                    <a:pt x="3551467" y="726938"/>
                  </a:cubicBezTo>
                  <a:cubicBezTo>
                    <a:pt x="3552933" y="729996"/>
                    <a:pt x="3556505" y="731405"/>
                    <a:pt x="3559658" y="730177"/>
                  </a:cubicBezTo>
                  <a:cubicBezTo>
                    <a:pt x="3562411" y="729024"/>
                    <a:pt x="3564678" y="726929"/>
                    <a:pt x="3566040" y="724271"/>
                  </a:cubicBezTo>
                  <a:cubicBezTo>
                    <a:pt x="3567564" y="721414"/>
                    <a:pt x="3568517" y="718366"/>
                    <a:pt x="3570136" y="715604"/>
                  </a:cubicBezTo>
                  <a:cubicBezTo>
                    <a:pt x="3571755" y="712841"/>
                    <a:pt x="3572422" y="712555"/>
                    <a:pt x="3574231" y="712841"/>
                  </a:cubicBezTo>
                  <a:cubicBezTo>
                    <a:pt x="3575727" y="718432"/>
                    <a:pt x="3574336" y="724395"/>
                    <a:pt x="3570517" y="728748"/>
                  </a:cubicBezTo>
                  <a:cubicBezTo>
                    <a:pt x="3568983" y="730167"/>
                    <a:pt x="3567669" y="731805"/>
                    <a:pt x="3566611" y="733606"/>
                  </a:cubicBezTo>
                  <a:cubicBezTo>
                    <a:pt x="3565850" y="735511"/>
                    <a:pt x="3566611" y="738273"/>
                    <a:pt x="3568707" y="738654"/>
                  </a:cubicBezTo>
                  <a:cubicBezTo>
                    <a:pt x="3569450" y="738892"/>
                    <a:pt x="3570250" y="738892"/>
                    <a:pt x="3570993" y="738654"/>
                  </a:cubicBezTo>
                  <a:cubicBezTo>
                    <a:pt x="3575489" y="737159"/>
                    <a:pt x="3579023" y="733625"/>
                    <a:pt x="3580518" y="729129"/>
                  </a:cubicBezTo>
                  <a:cubicBezTo>
                    <a:pt x="3581661" y="725510"/>
                    <a:pt x="3581756" y="721033"/>
                    <a:pt x="3585185" y="719604"/>
                  </a:cubicBezTo>
                  <a:cubicBezTo>
                    <a:pt x="3587509" y="728167"/>
                    <a:pt x="3584604" y="737302"/>
                    <a:pt x="3577756" y="742940"/>
                  </a:cubicBezTo>
                  <a:cubicBezTo>
                    <a:pt x="3575603" y="744464"/>
                    <a:pt x="3573651" y="746255"/>
                    <a:pt x="3571945" y="748274"/>
                  </a:cubicBezTo>
                  <a:cubicBezTo>
                    <a:pt x="3570279" y="750437"/>
                    <a:pt x="3570279" y="753446"/>
                    <a:pt x="3571945" y="755609"/>
                  </a:cubicBezTo>
                  <a:cubicBezTo>
                    <a:pt x="3573593" y="757123"/>
                    <a:pt x="3575841" y="757790"/>
                    <a:pt x="3578042" y="757418"/>
                  </a:cubicBezTo>
                  <a:cubicBezTo>
                    <a:pt x="3584185" y="756942"/>
                    <a:pt x="3589652" y="753351"/>
                    <a:pt x="3592519" y="747893"/>
                  </a:cubicBezTo>
                  <a:cubicBezTo>
                    <a:pt x="3594567" y="742359"/>
                    <a:pt x="3595939" y="736606"/>
                    <a:pt x="3596615" y="730748"/>
                  </a:cubicBezTo>
                  <a:cubicBezTo>
                    <a:pt x="3597187" y="728653"/>
                    <a:pt x="3598234" y="726367"/>
                    <a:pt x="3600330" y="725795"/>
                  </a:cubicBezTo>
                  <a:cubicBezTo>
                    <a:pt x="3602425" y="725224"/>
                    <a:pt x="3605759" y="727986"/>
                    <a:pt x="3605950" y="730748"/>
                  </a:cubicBezTo>
                  <a:cubicBezTo>
                    <a:pt x="3605731" y="733577"/>
                    <a:pt x="3605016" y="736349"/>
                    <a:pt x="3603854" y="738940"/>
                  </a:cubicBezTo>
                  <a:cubicBezTo>
                    <a:pt x="3602721" y="741569"/>
                    <a:pt x="3603045" y="744607"/>
                    <a:pt x="3604711" y="746941"/>
                  </a:cubicBezTo>
                  <a:cubicBezTo>
                    <a:pt x="3607607" y="749227"/>
                    <a:pt x="3611789" y="748855"/>
                    <a:pt x="3614236" y="746084"/>
                  </a:cubicBezTo>
                  <a:cubicBezTo>
                    <a:pt x="3616456" y="743350"/>
                    <a:pt x="3617875" y="740054"/>
                    <a:pt x="3618332" y="736559"/>
                  </a:cubicBezTo>
                  <a:lnTo>
                    <a:pt x="3619666" y="731129"/>
                  </a:lnTo>
                  <a:cubicBezTo>
                    <a:pt x="3622828" y="737578"/>
                    <a:pt x="3623266" y="745017"/>
                    <a:pt x="3620904" y="751799"/>
                  </a:cubicBezTo>
                  <a:cubicBezTo>
                    <a:pt x="3620190" y="753551"/>
                    <a:pt x="3619647" y="755371"/>
                    <a:pt x="3619285" y="757228"/>
                  </a:cubicBezTo>
                  <a:cubicBezTo>
                    <a:pt x="3619075" y="759171"/>
                    <a:pt x="3619999" y="761066"/>
                    <a:pt x="3621666" y="762086"/>
                  </a:cubicBezTo>
                  <a:cubicBezTo>
                    <a:pt x="3622599" y="762371"/>
                    <a:pt x="3623590" y="762371"/>
                    <a:pt x="3624524" y="762086"/>
                  </a:cubicBezTo>
                  <a:cubicBezTo>
                    <a:pt x="3628838" y="760895"/>
                    <a:pt x="3632048" y="757275"/>
                    <a:pt x="3632715" y="752846"/>
                  </a:cubicBezTo>
                  <a:cubicBezTo>
                    <a:pt x="3632839" y="748141"/>
                    <a:pt x="3632677" y="743436"/>
                    <a:pt x="3632239" y="738749"/>
                  </a:cubicBezTo>
                  <a:cubicBezTo>
                    <a:pt x="3632239" y="736844"/>
                    <a:pt x="3633286" y="734272"/>
                    <a:pt x="3635192" y="734749"/>
                  </a:cubicBezTo>
                  <a:cubicBezTo>
                    <a:pt x="3635915" y="735015"/>
                    <a:pt x="3636496" y="735568"/>
                    <a:pt x="3636811" y="736273"/>
                  </a:cubicBezTo>
                  <a:cubicBezTo>
                    <a:pt x="3640335" y="742464"/>
                    <a:pt x="3636811" y="750465"/>
                    <a:pt x="3639478" y="757037"/>
                  </a:cubicBezTo>
                  <a:cubicBezTo>
                    <a:pt x="3641392" y="761009"/>
                    <a:pt x="3644450" y="764324"/>
                    <a:pt x="3648241" y="766562"/>
                  </a:cubicBezTo>
                  <a:cubicBezTo>
                    <a:pt x="3650717" y="768277"/>
                    <a:pt x="3654908" y="769420"/>
                    <a:pt x="3655956" y="766562"/>
                  </a:cubicBezTo>
                  <a:cubicBezTo>
                    <a:pt x="3656432" y="765467"/>
                    <a:pt x="3656432" y="764229"/>
                    <a:pt x="3655956" y="763133"/>
                  </a:cubicBezTo>
                  <a:cubicBezTo>
                    <a:pt x="3653860" y="758180"/>
                    <a:pt x="3650527" y="753608"/>
                    <a:pt x="3648241" y="749036"/>
                  </a:cubicBezTo>
                  <a:cubicBezTo>
                    <a:pt x="3645469" y="744388"/>
                    <a:pt x="3644812" y="738768"/>
                    <a:pt x="3646431" y="733606"/>
                  </a:cubicBezTo>
                  <a:cubicBezTo>
                    <a:pt x="3648717" y="732272"/>
                    <a:pt x="3651479" y="734558"/>
                    <a:pt x="3652336" y="736939"/>
                  </a:cubicBezTo>
                  <a:cubicBezTo>
                    <a:pt x="3652632" y="739483"/>
                    <a:pt x="3653241" y="741978"/>
                    <a:pt x="3654146" y="744369"/>
                  </a:cubicBezTo>
                  <a:cubicBezTo>
                    <a:pt x="3654441" y="744922"/>
                    <a:pt x="3654908" y="745360"/>
                    <a:pt x="3655480" y="745607"/>
                  </a:cubicBezTo>
                  <a:cubicBezTo>
                    <a:pt x="3657670" y="746655"/>
                    <a:pt x="3659480" y="743512"/>
                    <a:pt x="3659575" y="741130"/>
                  </a:cubicBezTo>
                  <a:cubicBezTo>
                    <a:pt x="3659671" y="738749"/>
                    <a:pt x="3660147" y="735511"/>
                    <a:pt x="3662624" y="735225"/>
                  </a:cubicBezTo>
                  <a:cubicBezTo>
                    <a:pt x="3666148" y="740083"/>
                    <a:pt x="3664814" y="746750"/>
                    <a:pt x="3665386" y="752656"/>
                  </a:cubicBezTo>
                  <a:cubicBezTo>
                    <a:pt x="3666234" y="761724"/>
                    <a:pt x="3671463" y="769801"/>
                    <a:pt x="3679387" y="774278"/>
                  </a:cubicBezTo>
                  <a:cubicBezTo>
                    <a:pt x="3680492" y="775011"/>
                    <a:pt x="3681778" y="775440"/>
                    <a:pt x="3683102" y="775516"/>
                  </a:cubicBezTo>
                  <a:cubicBezTo>
                    <a:pt x="3686255" y="775125"/>
                    <a:pt x="3688608" y="772411"/>
                    <a:pt x="3688531" y="769229"/>
                  </a:cubicBezTo>
                  <a:cubicBezTo>
                    <a:pt x="3688293" y="766219"/>
                    <a:pt x="3687484" y="763276"/>
                    <a:pt x="3686150" y="760562"/>
                  </a:cubicBezTo>
                  <a:cubicBezTo>
                    <a:pt x="3684712" y="756580"/>
                    <a:pt x="3683883" y="752408"/>
                    <a:pt x="3683674" y="748179"/>
                  </a:cubicBezTo>
                  <a:cubicBezTo>
                    <a:pt x="3683674" y="744179"/>
                    <a:pt x="3684817" y="738654"/>
                    <a:pt x="3688817" y="738654"/>
                  </a:cubicBezTo>
                  <a:cubicBezTo>
                    <a:pt x="3692818" y="738654"/>
                    <a:pt x="3695770" y="741702"/>
                    <a:pt x="3696723" y="745321"/>
                  </a:cubicBezTo>
                  <a:cubicBezTo>
                    <a:pt x="3697209" y="749017"/>
                    <a:pt x="3698171" y="752637"/>
                    <a:pt x="3699580" y="756085"/>
                  </a:cubicBezTo>
                  <a:cubicBezTo>
                    <a:pt x="3701581" y="759323"/>
                    <a:pt x="3707105" y="760847"/>
                    <a:pt x="3709105" y="757609"/>
                  </a:cubicBezTo>
                  <a:cubicBezTo>
                    <a:pt x="3709724" y="756066"/>
                    <a:pt x="3709658" y="754332"/>
                    <a:pt x="3708915" y="752846"/>
                  </a:cubicBezTo>
                  <a:cubicBezTo>
                    <a:pt x="3707962" y="749770"/>
                    <a:pt x="3706686" y="746798"/>
                    <a:pt x="3705105" y="743988"/>
                  </a:cubicBezTo>
                  <a:cubicBezTo>
                    <a:pt x="3703533" y="741007"/>
                    <a:pt x="3703533" y="737444"/>
                    <a:pt x="3705105" y="734463"/>
                  </a:cubicBezTo>
                  <a:cubicBezTo>
                    <a:pt x="3706524" y="732472"/>
                    <a:pt x="3709153" y="731748"/>
                    <a:pt x="3711392" y="732749"/>
                  </a:cubicBezTo>
                  <a:cubicBezTo>
                    <a:pt x="3713963" y="733796"/>
                    <a:pt x="3714725" y="736939"/>
                    <a:pt x="3715106" y="739606"/>
                  </a:cubicBezTo>
                  <a:lnTo>
                    <a:pt x="3717964" y="758656"/>
                  </a:lnTo>
                  <a:cubicBezTo>
                    <a:pt x="3718297" y="761914"/>
                    <a:pt x="3719031" y="765114"/>
                    <a:pt x="3720154" y="768181"/>
                  </a:cubicBezTo>
                  <a:cubicBezTo>
                    <a:pt x="3721374" y="771191"/>
                    <a:pt x="3723640" y="773668"/>
                    <a:pt x="3726536" y="775135"/>
                  </a:cubicBezTo>
                  <a:cubicBezTo>
                    <a:pt x="3728384" y="775944"/>
                    <a:pt x="3730498" y="775944"/>
                    <a:pt x="3732346" y="775135"/>
                  </a:cubicBezTo>
                  <a:cubicBezTo>
                    <a:pt x="3734251" y="774459"/>
                    <a:pt x="3735547" y="772677"/>
                    <a:pt x="3735585" y="770658"/>
                  </a:cubicBezTo>
                  <a:cubicBezTo>
                    <a:pt x="3735252" y="768953"/>
                    <a:pt x="3734461" y="767372"/>
                    <a:pt x="3733299" y="766086"/>
                  </a:cubicBezTo>
                  <a:cubicBezTo>
                    <a:pt x="3730460" y="762181"/>
                    <a:pt x="3728622" y="757628"/>
                    <a:pt x="3727965" y="752846"/>
                  </a:cubicBezTo>
                  <a:cubicBezTo>
                    <a:pt x="3727965" y="750751"/>
                    <a:pt x="3727965" y="748274"/>
                    <a:pt x="3730156" y="747608"/>
                  </a:cubicBezTo>
                  <a:cubicBezTo>
                    <a:pt x="3731413" y="747236"/>
                    <a:pt x="3732775" y="747522"/>
                    <a:pt x="3733775" y="748370"/>
                  </a:cubicBezTo>
                  <a:cubicBezTo>
                    <a:pt x="3736109" y="750455"/>
                    <a:pt x="3737661" y="753275"/>
                    <a:pt x="3738157" y="756371"/>
                  </a:cubicBezTo>
                  <a:cubicBezTo>
                    <a:pt x="3738633" y="759447"/>
                    <a:pt x="3739728" y="762400"/>
                    <a:pt x="3741395" y="765038"/>
                  </a:cubicBezTo>
                  <a:cubicBezTo>
                    <a:pt x="3743300" y="767696"/>
                    <a:pt x="3746872" y="768553"/>
                    <a:pt x="3749777" y="767038"/>
                  </a:cubicBezTo>
                  <a:cubicBezTo>
                    <a:pt x="3751673" y="765429"/>
                    <a:pt x="3752425" y="762838"/>
                    <a:pt x="3751682" y="760466"/>
                  </a:cubicBezTo>
                  <a:cubicBezTo>
                    <a:pt x="3750825" y="758209"/>
                    <a:pt x="3749644" y="756085"/>
                    <a:pt x="3748158" y="754180"/>
                  </a:cubicBezTo>
                  <a:cubicBezTo>
                    <a:pt x="3743681" y="747827"/>
                    <a:pt x="3740452" y="740683"/>
                    <a:pt x="3738633" y="733130"/>
                  </a:cubicBezTo>
                  <a:cubicBezTo>
                    <a:pt x="3738061" y="730653"/>
                    <a:pt x="3738061" y="727414"/>
                    <a:pt x="3740443" y="726462"/>
                  </a:cubicBezTo>
                  <a:cubicBezTo>
                    <a:pt x="3742062" y="725967"/>
                    <a:pt x="3743815" y="726538"/>
                    <a:pt x="3744824" y="727891"/>
                  </a:cubicBezTo>
                  <a:cubicBezTo>
                    <a:pt x="3745777" y="729205"/>
                    <a:pt x="3746453" y="730691"/>
                    <a:pt x="3746825" y="732272"/>
                  </a:cubicBezTo>
                  <a:cubicBezTo>
                    <a:pt x="3747634" y="734930"/>
                    <a:pt x="3748587" y="737530"/>
                    <a:pt x="3749682" y="740083"/>
                  </a:cubicBezTo>
                  <a:cubicBezTo>
                    <a:pt x="3750644" y="743159"/>
                    <a:pt x="3752625" y="745817"/>
                    <a:pt x="3755302" y="747608"/>
                  </a:cubicBezTo>
                  <a:cubicBezTo>
                    <a:pt x="3757997" y="749341"/>
                    <a:pt x="3761598" y="748560"/>
                    <a:pt x="3763331" y="745864"/>
                  </a:cubicBezTo>
                  <a:cubicBezTo>
                    <a:pt x="3763426" y="745712"/>
                    <a:pt x="3763512" y="745569"/>
                    <a:pt x="3763588" y="745417"/>
                  </a:cubicBezTo>
                  <a:cubicBezTo>
                    <a:pt x="3764541" y="742750"/>
                    <a:pt x="3762541" y="740083"/>
                    <a:pt x="3761017" y="737606"/>
                  </a:cubicBezTo>
                  <a:cubicBezTo>
                    <a:pt x="3759788" y="735520"/>
                    <a:pt x="3758864" y="733282"/>
                    <a:pt x="3758254" y="730939"/>
                  </a:cubicBezTo>
                  <a:cubicBezTo>
                    <a:pt x="3757826" y="729767"/>
                    <a:pt x="3757826" y="728491"/>
                    <a:pt x="3758254" y="727319"/>
                  </a:cubicBezTo>
                  <a:cubicBezTo>
                    <a:pt x="3758597" y="726700"/>
                    <a:pt x="3759093" y="726176"/>
                    <a:pt x="3759683" y="725795"/>
                  </a:cubicBezTo>
                  <a:cubicBezTo>
                    <a:pt x="3763122" y="724119"/>
                    <a:pt x="3767265" y="725367"/>
                    <a:pt x="3769208" y="728653"/>
                  </a:cubicBezTo>
                  <a:cubicBezTo>
                    <a:pt x="3770942" y="731758"/>
                    <a:pt x="3771704" y="735301"/>
                    <a:pt x="3771399" y="738845"/>
                  </a:cubicBezTo>
                  <a:cubicBezTo>
                    <a:pt x="3771094" y="742398"/>
                    <a:pt x="3771580" y="745979"/>
                    <a:pt x="3772828" y="749322"/>
                  </a:cubicBezTo>
                  <a:cubicBezTo>
                    <a:pt x="3773199" y="750237"/>
                    <a:pt x="3773828" y="751037"/>
                    <a:pt x="3774637" y="751608"/>
                  </a:cubicBezTo>
                  <a:cubicBezTo>
                    <a:pt x="3776447" y="752361"/>
                    <a:pt x="3778505" y="752180"/>
                    <a:pt x="3780162" y="751132"/>
                  </a:cubicBezTo>
                  <a:cubicBezTo>
                    <a:pt x="3781372" y="750570"/>
                    <a:pt x="3782467" y="749798"/>
                    <a:pt x="3783400" y="748846"/>
                  </a:cubicBezTo>
                  <a:cubicBezTo>
                    <a:pt x="3785934" y="745036"/>
                    <a:pt x="3785934" y="740083"/>
                    <a:pt x="3783400" y="736273"/>
                  </a:cubicBezTo>
                  <a:cubicBezTo>
                    <a:pt x="3780895" y="732548"/>
                    <a:pt x="3778638" y="728672"/>
                    <a:pt x="3776638" y="724652"/>
                  </a:cubicBezTo>
                  <a:cubicBezTo>
                    <a:pt x="3775590" y="722443"/>
                    <a:pt x="3775961" y="719814"/>
                    <a:pt x="3777590" y="717985"/>
                  </a:cubicBezTo>
                  <a:cubicBezTo>
                    <a:pt x="3779619" y="716594"/>
                    <a:pt x="3782362" y="716880"/>
                    <a:pt x="3784067" y="718652"/>
                  </a:cubicBezTo>
                  <a:cubicBezTo>
                    <a:pt x="3785658" y="720366"/>
                    <a:pt x="3786696" y="722528"/>
                    <a:pt x="3787020" y="724843"/>
                  </a:cubicBezTo>
                  <a:cubicBezTo>
                    <a:pt x="3787229" y="726424"/>
                    <a:pt x="3787677" y="727967"/>
                    <a:pt x="3788353" y="729415"/>
                  </a:cubicBezTo>
                  <a:cubicBezTo>
                    <a:pt x="3788982" y="730910"/>
                    <a:pt x="3790297" y="732006"/>
                    <a:pt x="3791878" y="732368"/>
                  </a:cubicBezTo>
                  <a:cubicBezTo>
                    <a:pt x="3794926" y="732939"/>
                    <a:pt x="3797402" y="729701"/>
                    <a:pt x="3797593" y="726653"/>
                  </a:cubicBezTo>
                  <a:cubicBezTo>
                    <a:pt x="3797393" y="723662"/>
                    <a:pt x="3796917" y="720699"/>
                    <a:pt x="3796164" y="717794"/>
                  </a:cubicBezTo>
                  <a:cubicBezTo>
                    <a:pt x="3796859" y="716385"/>
                    <a:pt x="3798307" y="715489"/>
                    <a:pt x="3799879" y="715508"/>
                  </a:cubicBezTo>
                  <a:cubicBezTo>
                    <a:pt x="3801688" y="715308"/>
                    <a:pt x="3803470" y="716023"/>
                    <a:pt x="3804641" y="717413"/>
                  </a:cubicBezTo>
                  <a:cubicBezTo>
                    <a:pt x="3805508" y="718680"/>
                    <a:pt x="3806127" y="720099"/>
                    <a:pt x="3806451" y="721604"/>
                  </a:cubicBezTo>
                  <a:cubicBezTo>
                    <a:pt x="3807223" y="725405"/>
                    <a:pt x="3808642" y="729043"/>
                    <a:pt x="3810642" y="732368"/>
                  </a:cubicBezTo>
                  <a:cubicBezTo>
                    <a:pt x="3812680" y="735796"/>
                    <a:pt x="3816205" y="738083"/>
                    <a:pt x="3820167" y="738559"/>
                  </a:cubicBezTo>
                  <a:cubicBezTo>
                    <a:pt x="3822415" y="738892"/>
                    <a:pt x="3824644" y="737882"/>
                    <a:pt x="3825882" y="735987"/>
                  </a:cubicBezTo>
                  <a:cubicBezTo>
                    <a:pt x="3826311" y="735130"/>
                    <a:pt x="3826501" y="734177"/>
                    <a:pt x="3826453" y="733225"/>
                  </a:cubicBezTo>
                  <a:cubicBezTo>
                    <a:pt x="3825968" y="728110"/>
                    <a:pt x="3823939" y="723262"/>
                    <a:pt x="3820643" y="719318"/>
                  </a:cubicBezTo>
                  <a:cubicBezTo>
                    <a:pt x="3818881" y="717356"/>
                    <a:pt x="3817605" y="715004"/>
                    <a:pt x="3816928" y="712460"/>
                  </a:cubicBezTo>
                  <a:cubicBezTo>
                    <a:pt x="3816605" y="710898"/>
                    <a:pt x="3817233" y="709279"/>
                    <a:pt x="3818548" y="708364"/>
                  </a:cubicBezTo>
                  <a:cubicBezTo>
                    <a:pt x="3820091" y="707898"/>
                    <a:pt x="3821767" y="708298"/>
                    <a:pt x="3822929" y="709412"/>
                  </a:cubicBezTo>
                  <a:cubicBezTo>
                    <a:pt x="3824110" y="710536"/>
                    <a:pt x="3825606" y="711270"/>
                    <a:pt x="3827216" y="711508"/>
                  </a:cubicBezTo>
                  <a:cubicBezTo>
                    <a:pt x="3828997" y="711356"/>
                    <a:pt x="3830540" y="710212"/>
                    <a:pt x="3831216" y="708555"/>
                  </a:cubicBezTo>
                  <a:cubicBezTo>
                    <a:pt x="3831835" y="706936"/>
                    <a:pt x="3832216" y="705231"/>
                    <a:pt x="3832359" y="703507"/>
                  </a:cubicBezTo>
                  <a:cubicBezTo>
                    <a:pt x="3832359" y="702364"/>
                    <a:pt x="3832930" y="701221"/>
                    <a:pt x="3833311" y="700078"/>
                  </a:cubicBezTo>
                  <a:cubicBezTo>
                    <a:pt x="3833692" y="698935"/>
                    <a:pt x="3835693" y="695601"/>
                    <a:pt x="3837979" y="695601"/>
                  </a:cubicBezTo>
                  <a:cubicBezTo>
                    <a:pt x="3839808" y="695754"/>
                    <a:pt x="3841341" y="697058"/>
                    <a:pt x="3841789" y="698839"/>
                  </a:cubicBezTo>
                  <a:cubicBezTo>
                    <a:pt x="3842122" y="700592"/>
                    <a:pt x="3841960" y="702411"/>
                    <a:pt x="3841312" y="704078"/>
                  </a:cubicBezTo>
                  <a:cubicBezTo>
                    <a:pt x="3840693" y="705717"/>
                    <a:pt x="3840217" y="707403"/>
                    <a:pt x="3839884" y="709127"/>
                  </a:cubicBezTo>
                  <a:cubicBezTo>
                    <a:pt x="3839836" y="709698"/>
                    <a:pt x="3839836" y="710270"/>
                    <a:pt x="3839884" y="710841"/>
                  </a:cubicBezTo>
                  <a:cubicBezTo>
                    <a:pt x="3839884" y="711984"/>
                    <a:pt x="3840836" y="714270"/>
                    <a:pt x="3841979" y="714746"/>
                  </a:cubicBezTo>
                  <a:cubicBezTo>
                    <a:pt x="3845789" y="716175"/>
                    <a:pt x="3847885" y="712841"/>
                    <a:pt x="3850171" y="709603"/>
                  </a:cubicBezTo>
                  <a:cubicBezTo>
                    <a:pt x="3852352" y="706183"/>
                    <a:pt x="3853038" y="702021"/>
                    <a:pt x="3852076" y="698078"/>
                  </a:cubicBezTo>
                  <a:cubicBezTo>
                    <a:pt x="3852076" y="695887"/>
                    <a:pt x="3850933" y="694268"/>
                    <a:pt x="3852076" y="692267"/>
                  </a:cubicBezTo>
                  <a:cubicBezTo>
                    <a:pt x="3854457" y="686933"/>
                    <a:pt x="3856457" y="688648"/>
                    <a:pt x="3856362" y="685600"/>
                  </a:cubicBezTo>
                  <a:lnTo>
                    <a:pt x="3856362" y="685600"/>
                  </a:lnTo>
                  <a:cubicBezTo>
                    <a:pt x="3856362" y="692934"/>
                    <a:pt x="3859600" y="690743"/>
                    <a:pt x="3860839" y="693601"/>
                  </a:cubicBezTo>
                  <a:cubicBezTo>
                    <a:pt x="3862077" y="696458"/>
                    <a:pt x="3860077" y="699887"/>
                    <a:pt x="3858838" y="703126"/>
                  </a:cubicBezTo>
                  <a:cubicBezTo>
                    <a:pt x="3857600" y="706364"/>
                    <a:pt x="3857695" y="710555"/>
                    <a:pt x="3860839" y="711508"/>
                  </a:cubicBezTo>
                  <a:cubicBezTo>
                    <a:pt x="3863982" y="712460"/>
                    <a:pt x="3865982" y="709888"/>
                    <a:pt x="3866839" y="707412"/>
                  </a:cubicBezTo>
                  <a:cubicBezTo>
                    <a:pt x="3867697" y="704936"/>
                    <a:pt x="3867601" y="702173"/>
                    <a:pt x="3868554" y="699792"/>
                  </a:cubicBezTo>
                  <a:cubicBezTo>
                    <a:pt x="3869382" y="697135"/>
                    <a:pt x="3872164" y="695620"/>
                    <a:pt x="3874841" y="696363"/>
                  </a:cubicBezTo>
                  <a:cubicBezTo>
                    <a:pt x="3877888" y="697887"/>
                    <a:pt x="3876841" y="702364"/>
                    <a:pt x="3875317" y="705412"/>
                  </a:cubicBezTo>
                  <a:lnTo>
                    <a:pt x="3869983" y="715794"/>
                  </a:lnTo>
                  <a:cubicBezTo>
                    <a:pt x="3868887" y="717547"/>
                    <a:pt x="3868230" y="719537"/>
                    <a:pt x="3868078" y="721604"/>
                  </a:cubicBezTo>
                  <a:cubicBezTo>
                    <a:pt x="3868011" y="723700"/>
                    <a:pt x="3869325" y="725595"/>
                    <a:pt x="3871316" y="726271"/>
                  </a:cubicBezTo>
                  <a:cubicBezTo>
                    <a:pt x="3873831" y="726367"/>
                    <a:pt x="3876174" y="724986"/>
                    <a:pt x="3877317" y="722747"/>
                  </a:cubicBezTo>
                  <a:cubicBezTo>
                    <a:pt x="3879346" y="719890"/>
                    <a:pt x="3880774" y="716651"/>
                    <a:pt x="3881508" y="713222"/>
                  </a:cubicBezTo>
                  <a:cubicBezTo>
                    <a:pt x="3882746" y="709698"/>
                    <a:pt x="3884080" y="704459"/>
                    <a:pt x="3888271" y="704459"/>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594" name="Freeform: Shape 593">
              <a:extLst>
                <a:ext uri="{FF2B5EF4-FFF2-40B4-BE49-F238E27FC236}">
                  <a16:creationId xmlns:a16="http://schemas.microsoft.com/office/drawing/2014/main" xmlns="" id="{CB541683-5EF9-7AB9-E01E-F32584CA1D5F}"/>
                </a:ext>
              </a:extLst>
            </p:cNvPr>
            <p:cNvSpPr/>
            <p:nvPr/>
          </p:nvSpPr>
          <p:spPr>
            <a:xfrm>
              <a:off x="4119092" y="2656998"/>
              <a:ext cx="8280" cy="18326"/>
            </a:xfrm>
            <a:custGeom>
              <a:avLst/>
              <a:gdLst>
                <a:gd name="connsiteX0" fmla="*/ 8256 w 8280"/>
                <a:gd name="connsiteY0" fmla="*/ -285 h 18326"/>
                <a:gd name="connsiteX1" fmla="*/ 5399 w 8280"/>
                <a:gd name="connsiteY1" fmla="*/ 4001 h 18326"/>
                <a:gd name="connsiteX2" fmla="*/ 255 w 8280"/>
                <a:gd name="connsiteY2" fmla="*/ 14383 h 18326"/>
                <a:gd name="connsiteX3" fmla="*/ 8256 w 8280"/>
                <a:gd name="connsiteY3" fmla="*/ 17717 h 18326"/>
              </a:gdLst>
              <a:ahLst/>
              <a:cxnLst>
                <a:cxn ang="0">
                  <a:pos x="connsiteX0" y="connsiteY0"/>
                </a:cxn>
                <a:cxn ang="0">
                  <a:pos x="connsiteX1" y="connsiteY1"/>
                </a:cxn>
                <a:cxn ang="0">
                  <a:pos x="connsiteX2" y="connsiteY2"/>
                </a:cxn>
                <a:cxn ang="0">
                  <a:pos x="connsiteX3" y="connsiteY3"/>
                </a:cxn>
              </a:cxnLst>
              <a:rect l="l" t="t" r="r" b="b"/>
              <a:pathLst>
                <a:path w="8280" h="18326">
                  <a:moveTo>
                    <a:pt x="8256" y="-285"/>
                  </a:moveTo>
                  <a:cubicBezTo>
                    <a:pt x="7561" y="1306"/>
                    <a:pt x="6599" y="2754"/>
                    <a:pt x="5399" y="4001"/>
                  </a:cubicBezTo>
                  <a:cubicBezTo>
                    <a:pt x="2636" y="7049"/>
                    <a:pt x="-1078" y="10573"/>
                    <a:pt x="255" y="14383"/>
                  </a:cubicBezTo>
                  <a:cubicBezTo>
                    <a:pt x="1741" y="17317"/>
                    <a:pt x="5132" y="18727"/>
                    <a:pt x="8256" y="17717"/>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595" name="Freeform: Shape 594">
              <a:extLst>
                <a:ext uri="{FF2B5EF4-FFF2-40B4-BE49-F238E27FC236}">
                  <a16:creationId xmlns:a16="http://schemas.microsoft.com/office/drawing/2014/main" xmlns="" id="{F360377C-FDF6-37EB-36DC-F9571247DE95}"/>
                </a:ext>
              </a:extLst>
            </p:cNvPr>
            <p:cNvSpPr/>
            <p:nvPr/>
          </p:nvSpPr>
          <p:spPr>
            <a:xfrm>
              <a:off x="488631" y="1972212"/>
              <a:ext cx="244794" cy="253701"/>
            </a:xfrm>
            <a:custGeom>
              <a:avLst/>
              <a:gdLst>
                <a:gd name="connsiteX0" fmla="*/ 2834 w 244794"/>
                <a:gd name="connsiteY0" fmla="*/ 78044 h 253701"/>
                <a:gd name="connsiteX1" fmla="*/ 72 w 244794"/>
                <a:gd name="connsiteY1" fmla="*/ 116716 h 253701"/>
                <a:gd name="connsiteX2" fmla="*/ 10263 w 244794"/>
                <a:gd name="connsiteY2" fmla="*/ 165389 h 253701"/>
                <a:gd name="connsiteX3" fmla="*/ 19788 w 244794"/>
                <a:gd name="connsiteY3" fmla="*/ 198821 h 253701"/>
                <a:gd name="connsiteX4" fmla="*/ 33790 w 244794"/>
                <a:gd name="connsiteY4" fmla="*/ 223586 h 253701"/>
                <a:gd name="connsiteX5" fmla="*/ 66651 w 244794"/>
                <a:gd name="connsiteY5" fmla="*/ 243684 h 253701"/>
                <a:gd name="connsiteX6" fmla="*/ 105228 w 244794"/>
                <a:gd name="connsiteY6" fmla="*/ 253209 h 253701"/>
                <a:gd name="connsiteX7" fmla="*/ 124278 w 244794"/>
                <a:gd name="connsiteY7" fmla="*/ 252447 h 253701"/>
                <a:gd name="connsiteX8" fmla="*/ 147709 w 244794"/>
                <a:gd name="connsiteY8" fmla="*/ 242351 h 253701"/>
                <a:gd name="connsiteX9" fmla="*/ 236958 w 244794"/>
                <a:gd name="connsiteY9" fmla="*/ 152244 h 253701"/>
                <a:gd name="connsiteX10" fmla="*/ 244769 w 244794"/>
                <a:gd name="connsiteY10" fmla="*/ 117002 h 253701"/>
                <a:gd name="connsiteX11" fmla="*/ 241721 w 244794"/>
                <a:gd name="connsiteY11" fmla="*/ 84236 h 253701"/>
                <a:gd name="connsiteX12" fmla="*/ 223719 w 244794"/>
                <a:gd name="connsiteY12" fmla="*/ 48041 h 253701"/>
                <a:gd name="connsiteX13" fmla="*/ 181904 w 244794"/>
                <a:gd name="connsiteY13" fmla="*/ 16132 h 253701"/>
                <a:gd name="connsiteX14" fmla="*/ 130088 w 244794"/>
                <a:gd name="connsiteY14" fmla="*/ 3559 h 253701"/>
                <a:gd name="connsiteX15" fmla="*/ 58936 w 244794"/>
                <a:gd name="connsiteY15" fmla="*/ 2416 h 253701"/>
                <a:gd name="connsiteX16" fmla="*/ 36552 w 244794"/>
                <a:gd name="connsiteY16" fmla="*/ 12893 h 253701"/>
                <a:gd name="connsiteX17" fmla="*/ 12930 w 244794"/>
                <a:gd name="connsiteY17" fmla="*/ 40421 h 253701"/>
                <a:gd name="connsiteX18" fmla="*/ 6453 w 244794"/>
                <a:gd name="connsiteY18" fmla="*/ 60614 h 253701"/>
                <a:gd name="connsiteX19" fmla="*/ 2834 w 244794"/>
                <a:gd name="connsiteY19" fmla="*/ 78044 h 25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4794" h="253701">
                  <a:moveTo>
                    <a:pt x="2834" y="78044"/>
                  </a:moveTo>
                  <a:cubicBezTo>
                    <a:pt x="582" y="90808"/>
                    <a:pt x="-344" y="103762"/>
                    <a:pt x="72" y="116716"/>
                  </a:cubicBezTo>
                  <a:cubicBezTo>
                    <a:pt x="1668" y="133270"/>
                    <a:pt x="5086" y="149587"/>
                    <a:pt x="10263" y="165389"/>
                  </a:cubicBezTo>
                  <a:lnTo>
                    <a:pt x="19788" y="198821"/>
                  </a:lnTo>
                  <a:cubicBezTo>
                    <a:pt x="22898" y="207861"/>
                    <a:pt x="27645" y="216262"/>
                    <a:pt x="33790" y="223586"/>
                  </a:cubicBezTo>
                  <a:cubicBezTo>
                    <a:pt x="42050" y="233930"/>
                    <a:pt x="53681" y="241046"/>
                    <a:pt x="66651" y="243684"/>
                  </a:cubicBezTo>
                  <a:cubicBezTo>
                    <a:pt x="79080" y="248399"/>
                    <a:pt x="92032" y="251599"/>
                    <a:pt x="105228" y="253209"/>
                  </a:cubicBezTo>
                  <a:cubicBezTo>
                    <a:pt x="111586" y="253647"/>
                    <a:pt x="117974" y="253390"/>
                    <a:pt x="124278" y="252447"/>
                  </a:cubicBezTo>
                  <a:cubicBezTo>
                    <a:pt x="132613" y="250466"/>
                    <a:pt x="140542" y="247047"/>
                    <a:pt x="147709" y="242351"/>
                  </a:cubicBezTo>
                  <a:cubicBezTo>
                    <a:pt x="185809" y="219681"/>
                    <a:pt x="218956" y="193011"/>
                    <a:pt x="236958" y="152244"/>
                  </a:cubicBezTo>
                  <a:cubicBezTo>
                    <a:pt x="241550" y="141024"/>
                    <a:pt x="244192" y="129108"/>
                    <a:pt x="244769" y="117002"/>
                  </a:cubicBezTo>
                  <a:cubicBezTo>
                    <a:pt x="244806" y="106010"/>
                    <a:pt x="243785" y="95037"/>
                    <a:pt x="241721" y="84236"/>
                  </a:cubicBezTo>
                  <a:cubicBezTo>
                    <a:pt x="238197" y="71091"/>
                    <a:pt x="232076" y="58785"/>
                    <a:pt x="223719" y="48041"/>
                  </a:cubicBezTo>
                  <a:cubicBezTo>
                    <a:pt x="213231" y="33515"/>
                    <a:pt x="198683" y="22409"/>
                    <a:pt x="181904" y="16132"/>
                  </a:cubicBezTo>
                  <a:cubicBezTo>
                    <a:pt x="165195" y="9893"/>
                    <a:pt x="147800" y="5673"/>
                    <a:pt x="130088" y="3559"/>
                  </a:cubicBezTo>
                  <a:cubicBezTo>
                    <a:pt x="106638" y="-1146"/>
                    <a:pt x="82525" y="-1537"/>
                    <a:pt x="58936" y="2416"/>
                  </a:cubicBezTo>
                  <a:cubicBezTo>
                    <a:pt x="50846" y="4369"/>
                    <a:pt x="43232" y="7931"/>
                    <a:pt x="36552" y="12893"/>
                  </a:cubicBezTo>
                  <a:cubicBezTo>
                    <a:pt x="26805" y="20275"/>
                    <a:pt x="18751" y="29667"/>
                    <a:pt x="12930" y="40421"/>
                  </a:cubicBezTo>
                  <a:cubicBezTo>
                    <a:pt x="9919" y="46850"/>
                    <a:pt x="7743" y="53632"/>
                    <a:pt x="6453" y="60614"/>
                  </a:cubicBezTo>
                  <a:cubicBezTo>
                    <a:pt x="4834" y="67091"/>
                    <a:pt x="3882" y="71758"/>
                    <a:pt x="2834" y="7804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596" name="Freeform: Shape 595">
              <a:extLst>
                <a:ext uri="{FF2B5EF4-FFF2-40B4-BE49-F238E27FC236}">
                  <a16:creationId xmlns:a16="http://schemas.microsoft.com/office/drawing/2014/main" xmlns="" id="{8CEA6FF3-D026-BA43-FB21-4E1AFA5EAF1B}"/>
                </a:ext>
              </a:extLst>
            </p:cNvPr>
            <p:cNvSpPr/>
            <p:nvPr/>
          </p:nvSpPr>
          <p:spPr>
            <a:xfrm>
              <a:off x="814006" y="1993332"/>
              <a:ext cx="202244" cy="267823"/>
            </a:xfrm>
            <a:custGeom>
              <a:avLst/>
              <a:gdLst>
                <a:gd name="connsiteX0" fmla="*/ 2356 w 202244"/>
                <a:gd name="connsiteY0" fmla="*/ 62735 h 267823"/>
                <a:gd name="connsiteX1" fmla="*/ 70 w 202244"/>
                <a:gd name="connsiteY1" fmla="*/ 138173 h 267823"/>
                <a:gd name="connsiteX2" fmla="*/ 3309 w 202244"/>
                <a:gd name="connsiteY2" fmla="*/ 168653 h 267823"/>
                <a:gd name="connsiteX3" fmla="*/ 10548 w 202244"/>
                <a:gd name="connsiteY3" fmla="*/ 187703 h 267823"/>
                <a:gd name="connsiteX4" fmla="*/ 50648 w 202244"/>
                <a:gd name="connsiteY4" fmla="*/ 248853 h 267823"/>
                <a:gd name="connsiteX5" fmla="*/ 118466 w 202244"/>
                <a:gd name="connsiteY5" fmla="*/ 266189 h 267823"/>
                <a:gd name="connsiteX6" fmla="*/ 176569 w 202244"/>
                <a:gd name="connsiteY6" fmla="*/ 226755 h 267823"/>
                <a:gd name="connsiteX7" fmla="*/ 192571 w 202244"/>
                <a:gd name="connsiteY7" fmla="*/ 186560 h 267823"/>
                <a:gd name="connsiteX8" fmla="*/ 202096 w 202244"/>
                <a:gd name="connsiteY8" fmla="*/ 100835 h 267823"/>
                <a:gd name="connsiteX9" fmla="*/ 196095 w 202244"/>
                <a:gd name="connsiteY9" fmla="*/ 55496 h 267823"/>
                <a:gd name="connsiteX10" fmla="*/ 146946 w 202244"/>
                <a:gd name="connsiteY10" fmla="*/ 6252 h 267823"/>
                <a:gd name="connsiteX11" fmla="*/ 76937 w 202244"/>
                <a:gd name="connsiteY11" fmla="*/ 6252 h 267823"/>
                <a:gd name="connsiteX12" fmla="*/ 43695 w 202244"/>
                <a:gd name="connsiteY12" fmla="*/ 26921 h 267823"/>
                <a:gd name="connsiteX13" fmla="*/ 38647 w 202244"/>
                <a:gd name="connsiteY13" fmla="*/ 29778 h 267823"/>
                <a:gd name="connsiteX14" fmla="*/ 31884 w 202244"/>
                <a:gd name="connsiteY14" fmla="*/ 34827 h 267823"/>
                <a:gd name="connsiteX15" fmla="*/ 15120 w 202244"/>
                <a:gd name="connsiteY15" fmla="*/ 48543 h 267823"/>
                <a:gd name="connsiteX16" fmla="*/ 2356 w 202244"/>
                <a:gd name="connsiteY16" fmla="*/ 62735 h 26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244" h="267823">
                  <a:moveTo>
                    <a:pt x="2356" y="62735"/>
                  </a:moveTo>
                  <a:cubicBezTo>
                    <a:pt x="451" y="87786"/>
                    <a:pt x="-311" y="113027"/>
                    <a:pt x="70" y="138173"/>
                  </a:cubicBezTo>
                  <a:cubicBezTo>
                    <a:pt x="-93" y="148431"/>
                    <a:pt x="994" y="158661"/>
                    <a:pt x="3309" y="168653"/>
                  </a:cubicBezTo>
                  <a:cubicBezTo>
                    <a:pt x="5239" y="175178"/>
                    <a:pt x="7658" y="181540"/>
                    <a:pt x="10548" y="187703"/>
                  </a:cubicBezTo>
                  <a:cubicBezTo>
                    <a:pt x="20644" y="210182"/>
                    <a:pt x="31598" y="233328"/>
                    <a:pt x="50648" y="248853"/>
                  </a:cubicBezTo>
                  <a:cubicBezTo>
                    <a:pt x="69655" y="264227"/>
                    <a:pt x="94414" y="270551"/>
                    <a:pt x="118466" y="266189"/>
                  </a:cubicBezTo>
                  <a:cubicBezTo>
                    <a:pt x="142450" y="261646"/>
                    <a:pt x="163481" y="247368"/>
                    <a:pt x="176569" y="226755"/>
                  </a:cubicBezTo>
                  <a:cubicBezTo>
                    <a:pt x="183989" y="214287"/>
                    <a:pt x="189389" y="200714"/>
                    <a:pt x="192571" y="186560"/>
                  </a:cubicBezTo>
                  <a:cubicBezTo>
                    <a:pt x="199533" y="158537"/>
                    <a:pt x="202734" y="129705"/>
                    <a:pt x="202096" y="100835"/>
                  </a:cubicBezTo>
                  <a:cubicBezTo>
                    <a:pt x="202762" y="85490"/>
                    <a:pt x="200733" y="70145"/>
                    <a:pt x="196095" y="55496"/>
                  </a:cubicBezTo>
                  <a:cubicBezTo>
                    <a:pt x="187294" y="32941"/>
                    <a:pt x="169482" y="15091"/>
                    <a:pt x="146946" y="6252"/>
                  </a:cubicBezTo>
                  <a:cubicBezTo>
                    <a:pt x="124424" y="-2464"/>
                    <a:pt x="99459" y="-2464"/>
                    <a:pt x="76937" y="6252"/>
                  </a:cubicBezTo>
                  <a:cubicBezTo>
                    <a:pt x="65390" y="12357"/>
                    <a:pt x="54282" y="19263"/>
                    <a:pt x="43695" y="26921"/>
                  </a:cubicBezTo>
                  <a:cubicBezTo>
                    <a:pt x="41980" y="27873"/>
                    <a:pt x="40266" y="28731"/>
                    <a:pt x="38647" y="29778"/>
                  </a:cubicBezTo>
                  <a:cubicBezTo>
                    <a:pt x="36271" y="31293"/>
                    <a:pt x="34011" y="32979"/>
                    <a:pt x="31884" y="34827"/>
                  </a:cubicBezTo>
                  <a:lnTo>
                    <a:pt x="15120" y="48543"/>
                  </a:lnTo>
                  <a:cubicBezTo>
                    <a:pt x="9405" y="52734"/>
                    <a:pt x="2833" y="56067"/>
                    <a:pt x="2356" y="6273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597" name="Freeform: Shape 596">
              <a:extLst>
                <a:ext uri="{FF2B5EF4-FFF2-40B4-BE49-F238E27FC236}">
                  <a16:creationId xmlns:a16="http://schemas.microsoft.com/office/drawing/2014/main" xmlns="" id="{8BAC2C7B-0CC9-141A-C8DE-A6F7A35BE5CD}"/>
                </a:ext>
              </a:extLst>
            </p:cNvPr>
            <p:cNvSpPr/>
            <p:nvPr/>
          </p:nvSpPr>
          <p:spPr>
            <a:xfrm>
              <a:off x="1102946" y="1989486"/>
              <a:ext cx="237008" cy="243842"/>
            </a:xfrm>
            <a:custGeom>
              <a:avLst/>
              <a:gdLst>
                <a:gd name="connsiteX0" fmla="*/ 120991 w 237008"/>
                <a:gd name="connsiteY0" fmla="*/ -285 h 243842"/>
                <a:gd name="connsiteX1" fmla="*/ 156615 w 237008"/>
                <a:gd name="connsiteY1" fmla="*/ 1049 h 243842"/>
                <a:gd name="connsiteX2" fmla="*/ 184142 w 237008"/>
                <a:gd name="connsiteY2" fmla="*/ 5240 h 243842"/>
                <a:gd name="connsiteX3" fmla="*/ 214146 w 237008"/>
                <a:gd name="connsiteY3" fmla="*/ 30481 h 243842"/>
                <a:gd name="connsiteX4" fmla="*/ 226814 w 237008"/>
                <a:gd name="connsiteY4" fmla="*/ 48483 h 243842"/>
                <a:gd name="connsiteX5" fmla="*/ 233577 w 237008"/>
                <a:gd name="connsiteY5" fmla="*/ 81059 h 243842"/>
                <a:gd name="connsiteX6" fmla="*/ 235768 w 237008"/>
                <a:gd name="connsiteY6" fmla="*/ 107348 h 243842"/>
                <a:gd name="connsiteX7" fmla="*/ 231196 w 237008"/>
                <a:gd name="connsiteY7" fmla="*/ 149543 h 243842"/>
                <a:gd name="connsiteX8" fmla="*/ 211955 w 237008"/>
                <a:gd name="connsiteY8" fmla="*/ 173642 h 243842"/>
                <a:gd name="connsiteX9" fmla="*/ 192905 w 237008"/>
                <a:gd name="connsiteY9" fmla="*/ 210313 h 243842"/>
                <a:gd name="connsiteX10" fmla="*/ 165664 w 237008"/>
                <a:gd name="connsiteY10" fmla="*/ 240031 h 243842"/>
                <a:gd name="connsiteX11" fmla="*/ 144328 w 237008"/>
                <a:gd name="connsiteY11" fmla="*/ 243269 h 243842"/>
                <a:gd name="connsiteX12" fmla="*/ 55745 w 237008"/>
                <a:gd name="connsiteY12" fmla="*/ 226982 h 243842"/>
                <a:gd name="connsiteX13" fmla="*/ 24599 w 237008"/>
                <a:gd name="connsiteY13" fmla="*/ 198883 h 243842"/>
                <a:gd name="connsiteX14" fmla="*/ 6120 w 237008"/>
                <a:gd name="connsiteY14" fmla="*/ 171451 h 243842"/>
                <a:gd name="connsiteX15" fmla="*/ 1548 w 237008"/>
                <a:gd name="connsiteY15" fmla="*/ 95251 h 243842"/>
                <a:gd name="connsiteX16" fmla="*/ 4405 w 237008"/>
                <a:gd name="connsiteY16" fmla="*/ 54484 h 243842"/>
                <a:gd name="connsiteX17" fmla="*/ 28123 w 237008"/>
                <a:gd name="connsiteY17" fmla="*/ 23051 h 243842"/>
                <a:gd name="connsiteX18" fmla="*/ 43363 w 237008"/>
                <a:gd name="connsiteY18" fmla="*/ 12860 h 243842"/>
                <a:gd name="connsiteX19" fmla="*/ 72509 w 237008"/>
                <a:gd name="connsiteY19" fmla="*/ 1906 h 243842"/>
                <a:gd name="connsiteX20" fmla="*/ 93750 w 237008"/>
                <a:gd name="connsiteY20" fmla="*/ 572 h 243842"/>
                <a:gd name="connsiteX21" fmla="*/ 120991 w 237008"/>
                <a:gd name="connsiteY21" fmla="*/ -285 h 24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7008" h="243842">
                  <a:moveTo>
                    <a:pt x="120991" y="-285"/>
                  </a:moveTo>
                  <a:lnTo>
                    <a:pt x="156615" y="1049"/>
                  </a:lnTo>
                  <a:cubicBezTo>
                    <a:pt x="165959" y="896"/>
                    <a:pt x="175265" y="2316"/>
                    <a:pt x="184142" y="5240"/>
                  </a:cubicBezTo>
                  <a:cubicBezTo>
                    <a:pt x="196087" y="11031"/>
                    <a:pt x="206402" y="19708"/>
                    <a:pt x="214146" y="30481"/>
                  </a:cubicBezTo>
                  <a:cubicBezTo>
                    <a:pt x="219109" y="35929"/>
                    <a:pt x="223366" y="41978"/>
                    <a:pt x="226814" y="48483"/>
                  </a:cubicBezTo>
                  <a:cubicBezTo>
                    <a:pt x="231034" y="58837"/>
                    <a:pt x="233329" y="69876"/>
                    <a:pt x="233577" y="81059"/>
                  </a:cubicBezTo>
                  <a:lnTo>
                    <a:pt x="235768" y="107348"/>
                  </a:lnTo>
                  <a:cubicBezTo>
                    <a:pt x="238368" y="121559"/>
                    <a:pt x="236777" y="136218"/>
                    <a:pt x="231196" y="149543"/>
                  </a:cubicBezTo>
                  <a:cubicBezTo>
                    <a:pt x="225424" y="158068"/>
                    <a:pt x="218994" y="166126"/>
                    <a:pt x="211955" y="173642"/>
                  </a:cubicBezTo>
                  <a:cubicBezTo>
                    <a:pt x="204345" y="185167"/>
                    <a:pt x="197963" y="197454"/>
                    <a:pt x="192905" y="210313"/>
                  </a:cubicBezTo>
                  <a:cubicBezTo>
                    <a:pt x="187800" y="223238"/>
                    <a:pt x="178094" y="233821"/>
                    <a:pt x="165664" y="240031"/>
                  </a:cubicBezTo>
                  <a:cubicBezTo>
                    <a:pt x="158796" y="242346"/>
                    <a:pt x="151576" y="243441"/>
                    <a:pt x="144328" y="243269"/>
                  </a:cubicBezTo>
                  <a:cubicBezTo>
                    <a:pt x="113848" y="244317"/>
                    <a:pt x="81653" y="243269"/>
                    <a:pt x="55745" y="226982"/>
                  </a:cubicBezTo>
                  <a:cubicBezTo>
                    <a:pt x="43953" y="219305"/>
                    <a:pt x="33447" y="209818"/>
                    <a:pt x="24599" y="198883"/>
                  </a:cubicBezTo>
                  <a:cubicBezTo>
                    <a:pt x="17045" y="190758"/>
                    <a:pt x="10806" y="181509"/>
                    <a:pt x="6120" y="171451"/>
                  </a:cubicBezTo>
                  <a:cubicBezTo>
                    <a:pt x="-3405" y="147924"/>
                    <a:pt x="786" y="121159"/>
                    <a:pt x="1548" y="95251"/>
                  </a:cubicBezTo>
                  <a:cubicBezTo>
                    <a:pt x="1158" y="81602"/>
                    <a:pt x="2120" y="67943"/>
                    <a:pt x="4405" y="54484"/>
                  </a:cubicBezTo>
                  <a:cubicBezTo>
                    <a:pt x="6882" y="40835"/>
                    <a:pt x="15683" y="29176"/>
                    <a:pt x="28123" y="23051"/>
                  </a:cubicBezTo>
                  <a:cubicBezTo>
                    <a:pt x="33466" y="20070"/>
                    <a:pt x="38562" y="16660"/>
                    <a:pt x="43363" y="12860"/>
                  </a:cubicBezTo>
                  <a:cubicBezTo>
                    <a:pt x="52250" y="7297"/>
                    <a:pt x="62156" y="3573"/>
                    <a:pt x="72509" y="1906"/>
                  </a:cubicBezTo>
                  <a:cubicBezTo>
                    <a:pt x="79548" y="992"/>
                    <a:pt x="86644" y="544"/>
                    <a:pt x="93750" y="572"/>
                  </a:cubicBezTo>
                  <a:cubicBezTo>
                    <a:pt x="102989" y="477"/>
                    <a:pt x="111657" y="-94"/>
                    <a:pt x="120991" y="-28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598" name="Freeform: Shape 597">
              <a:extLst>
                <a:ext uri="{FF2B5EF4-FFF2-40B4-BE49-F238E27FC236}">
                  <a16:creationId xmlns:a16="http://schemas.microsoft.com/office/drawing/2014/main" xmlns="" id="{EBAE0F14-21D1-3D23-6BC6-ABB0E252CD67}"/>
                </a:ext>
              </a:extLst>
            </p:cNvPr>
            <p:cNvSpPr/>
            <p:nvPr/>
          </p:nvSpPr>
          <p:spPr>
            <a:xfrm>
              <a:off x="1468858" y="1996836"/>
              <a:ext cx="209637" cy="286050"/>
            </a:xfrm>
            <a:custGeom>
              <a:avLst/>
              <a:gdLst>
                <a:gd name="connsiteX0" fmla="*/ 202278 w 209637"/>
                <a:gd name="connsiteY0" fmla="*/ 82472 h 286050"/>
                <a:gd name="connsiteX1" fmla="*/ 209612 w 209637"/>
                <a:gd name="connsiteY1" fmla="*/ 130954 h 286050"/>
                <a:gd name="connsiteX2" fmla="*/ 206945 w 209637"/>
                <a:gd name="connsiteY2" fmla="*/ 152195 h 286050"/>
                <a:gd name="connsiteX3" fmla="*/ 202183 w 209637"/>
                <a:gd name="connsiteY3" fmla="*/ 177246 h 286050"/>
                <a:gd name="connsiteX4" fmla="*/ 196373 w 209637"/>
                <a:gd name="connsiteY4" fmla="*/ 201725 h 286050"/>
                <a:gd name="connsiteX5" fmla="*/ 185895 w 209637"/>
                <a:gd name="connsiteY5" fmla="*/ 225252 h 286050"/>
                <a:gd name="connsiteX6" fmla="*/ 170465 w 209637"/>
                <a:gd name="connsiteY6" fmla="*/ 249826 h 286050"/>
                <a:gd name="connsiteX7" fmla="*/ 136556 w 209637"/>
                <a:gd name="connsiteY7" fmla="*/ 273829 h 286050"/>
                <a:gd name="connsiteX8" fmla="*/ 113315 w 209637"/>
                <a:gd name="connsiteY8" fmla="*/ 284021 h 286050"/>
                <a:gd name="connsiteX9" fmla="*/ 92360 w 209637"/>
                <a:gd name="connsiteY9" fmla="*/ 285640 h 286050"/>
                <a:gd name="connsiteX10" fmla="*/ 44735 w 209637"/>
                <a:gd name="connsiteY10" fmla="*/ 280116 h 286050"/>
                <a:gd name="connsiteX11" fmla="*/ 8921 w 209637"/>
                <a:gd name="connsiteY11" fmla="*/ 250683 h 286050"/>
                <a:gd name="connsiteX12" fmla="*/ 3491 w 209637"/>
                <a:gd name="connsiteY12" fmla="*/ 230586 h 286050"/>
                <a:gd name="connsiteX13" fmla="*/ 253 w 209637"/>
                <a:gd name="connsiteY13" fmla="*/ 192486 h 286050"/>
                <a:gd name="connsiteX14" fmla="*/ 11397 w 209637"/>
                <a:gd name="connsiteY14" fmla="*/ 138098 h 286050"/>
                <a:gd name="connsiteX15" fmla="*/ 2634 w 209637"/>
                <a:gd name="connsiteY15" fmla="*/ 82186 h 286050"/>
                <a:gd name="connsiteX16" fmla="*/ 1777 w 209637"/>
                <a:gd name="connsiteY16" fmla="*/ 55040 h 286050"/>
                <a:gd name="connsiteX17" fmla="*/ 2539 w 209637"/>
                <a:gd name="connsiteY17" fmla="*/ 43514 h 286050"/>
                <a:gd name="connsiteX18" fmla="*/ 22256 w 209637"/>
                <a:gd name="connsiteY18" fmla="*/ 13320 h 286050"/>
                <a:gd name="connsiteX19" fmla="*/ 56641 w 209637"/>
                <a:gd name="connsiteY19" fmla="*/ 938 h 286050"/>
                <a:gd name="connsiteX20" fmla="*/ 144652 w 209637"/>
                <a:gd name="connsiteY20" fmla="*/ 3319 h 286050"/>
                <a:gd name="connsiteX21" fmla="*/ 165512 w 209637"/>
                <a:gd name="connsiteY21" fmla="*/ 5891 h 286050"/>
                <a:gd name="connsiteX22" fmla="*/ 197325 w 209637"/>
                <a:gd name="connsiteY22" fmla="*/ 37514 h 286050"/>
                <a:gd name="connsiteX23" fmla="*/ 202278 w 209637"/>
                <a:gd name="connsiteY23" fmla="*/ 82472 h 2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9637" h="286050">
                  <a:moveTo>
                    <a:pt x="202278" y="82472"/>
                  </a:moveTo>
                  <a:cubicBezTo>
                    <a:pt x="202278" y="98855"/>
                    <a:pt x="209612" y="114571"/>
                    <a:pt x="209612" y="130954"/>
                  </a:cubicBezTo>
                  <a:cubicBezTo>
                    <a:pt x="209431" y="138107"/>
                    <a:pt x="208546" y="145222"/>
                    <a:pt x="206945" y="152195"/>
                  </a:cubicBezTo>
                  <a:lnTo>
                    <a:pt x="202183" y="177246"/>
                  </a:lnTo>
                  <a:cubicBezTo>
                    <a:pt x="200821" y="185532"/>
                    <a:pt x="198878" y="193714"/>
                    <a:pt x="196373" y="201725"/>
                  </a:cubicBezTo>
                  <a:cubicBezTo>
                    <a:pt x="193429" y="209802"/>
                    <a:pt x="189934" y="217660"/>
                    <a:pt x="185895" y="225252"/>
                  </a:cubicBezTo>
                  <a:cubicBezTo>
                    <a:pt x="181771" y="234034"/>
                    <a:pt x="176589" y="242292"/>
                    <a:pt x="170465" y="249826"/>
                  </a:cubicBezTo>
                  <a:cubicBezTo>
                    <a:pt x="160616" y="259704"/>
                    <a:pt x="149148" y="267819"/>
                    <a:pt x="136556" y="273829"/>
                  </a:cubicBezTo>
                  <a:cubicBezTo>
                    <a:pt x="129317" y="278287"/>
                    <a:pt x="121497" y="281716"/>
                    <a:pt x="113315" y="284021"/>
                  </a:cubicBezTo>
                  <a:cubicBezTo>
                    <a:pt x="106419" y="285374"/>
                    <a:pt x="99380" y="285916"/>
                    <a:pt x="92360" y="285640"/>
                  </a:cubicBezTo>
                  <a:cubicBezTo>
                    <a:pt x="76291" y="286288"/>
                    <a:pt x="60222" y="284421"/>
                    <a:pt x="44735" y="280116"/>
                  </a:cubicBezTo>
                  <a:cubicBezTo>
                    <a:pt x="29218" y="275734"/>
                    <a:pt x="16226" y="265056"/>
                    <a:pt x="8921" y="250683"/>
                  </a:cubicBezTo>
                  <a:cubicBezTo>
                    <a:pt x="6292" y="244235"/>
                    <a:pt x="4463" y="237482"/>
                    <a:pt x="3491" y="230586"/>
                  </a:cubicBezTo>
                  <a:cubicBezTo>
                    <a:pt x="501" y="218117"/>
                    <a:pt x="-595" y="205278"/>
                    <a:pt x="253" y="192486"/>
                  </a:cubicBezTo>
                  <a:cubicBezTo>
                    <a:pt x="2348" y="174388"/>
                    <a:pt x="12159" y="156386"/>
                    <a:pt x="11397" y="138098"/>
                  </a:cubicBezTo>
                  <a:cubicBezTo>
                    <a:pt x="10635" y="119810"/>
                    <a:pt x="4634" y="100950"/>
                    <a:pt x="2634" y="82186"/>
                  </a:cubicBezTo>
                  <a:cubicBezTo>
                    <a:pt x="1825" y="73166"/>
                    <a:pt x="1539" y="64098"/>
                    <a:pt x="1777" y="55040"/>
                  </a:cubicBezTo>
                  <a:cubicBezTo>
                    <a:pt x="1701" y="51182"/>
                    <a:pt x="1948" y="47325"/>
                    <a:pt x="2539" y="43514"/>
                  </a:cubicBezTo>
                  <a:cubicBezTo>
                    <a:pt x="4901" y="31256"/>
                    <a:pt x="11978" y="20416"/>
                    <a:pt x="22256" y="13320"/>
                  </a:cubicBezTo>
                  <a:cubicBezTo>
                    <a:pt x="32505" y="6377"/>
                    <a:pt x="44325" y="2119"/>
                    <a:pt x="56641" y="938"/>
                  </a:cubicBezTo>
                  <a:cubicBezTo>
                    <a:pt x="85883" y="-2491"/>
                    <a:pt x="115220" y="2271"/>
                    <a:pt x="144652" y="3319"/>
                  </a:cubicBezTo>
                  <a:cubicBezTo>
                    <a:pt x="151681" y="3310"/>
                    <a:pt x="158692" y="4167"/>
                    <a:pt x="165512" y="5891"/>
                  </a:cubicBezTo>
                  <a:cubicBezTo>
                    <a:pt x="180342" y="11091"/>
                    <a:pt x="192029" y="22712"/>
                    <a:pt x="197325" y="37514"/>
                  </a:cubicBezTo>
                  <a:cubicBezTo>
                    <a:pt x="201669" y="52078"/>
                    <a:pt x="203345" y="67308"/>
                    <a:pt x="202278" y="8247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599" name="Freeform: Shape 598">
              <a:extLst>
                <a:ext uri="{FF2B5EF4-FFF2-40B4-BE49-F238E27FC236}">
                  <a16:creationId xmlns:a16="http://schemas.microsoft.com/office/drawing/2014/main" xmlns="" id="{3CE7C6E6-CA33-DAE5-7C58-5CF0AA63978D}"/>
                </a:ext>
              </a:extLst>
            </p:cNvPr>
            <p:cNvSpPr/>
            <p:nvPr/>
          </p:nvSpPr>
          <p:spPr>
            <a:xfrm>
              <a:off x="1779104" y="1982310"/>
              <a:ext cx="286063" cy="313946"/>
            </a:xfrm>
            <a:custGeom>
              <a:avLst/>
              <a:gdLst>
                <a:gd name="connsiteX0" fmla="*/ 14714 w 286063"/>
                <a:gd name="connsiteY0" fmla="*/ 96045 h 313946"/>
                <a:gd name="connsiteX1" fmla="*/ 48528 w 286063"/>
                <a:gd name="connsiteY1" fmla="*/ 47658 h 313946"/>
                <a:gd name="connsiteX2" fmla="*/ 101868 w 286063"/>
                <a:gd name="connsiteY2" fmla="*/ 30799 h 313946"/>
                <a:gd name="connsiteX3" fmla="*/ 136348 w 286063"/>
                <a:gd name="connsiteY3" fmla="*/ 16893 h 313946"/>
                <a:gd name="connsiteX4" fmla="*/ 167114 w 286063"/>
                <a:gd name="connsiteY4" fmla="*/ 1462 h 313946"/>
                <a:gd name="connsiteX5" fmla="*/ 200261 w 286063"/>
                <a:gd name="connsiteY5" fmla="*/ 2605 h 313946"/>
                <a:gd name="connsiteX6" fmla="*/ 230741 w 286063"/>
                <a:gd name="connsiteY6" fmla="*/ 16321 h 313946"/>
                <a:gd name="connsiteX7" fmla="*/ 267984 w 286063"/>
                <a:gd name="connsiteY7" fmla="*/ 39943 h 313946"/>
                <a:gd name="connsiteX8" fmla="*/ 281700 w 286063"/>
                <a:gd name="connsiteY8" fmla="*/ 67089 h 313946"/>
                <a:gd name="connsiteX9" fmla="*/ 268460 w 286063"/>
                <a:gd name="connsiteY9" fmla="*/ 152814 h 313946"/>
                <a:gd name="connsiteX10" fmla="*/ 234646 w 286063"/>
                <a:gd name="connsiteY10" fmla="*/ 193391 h 313946"/>
                <a:gd name="connsiteX11" fmla="*/ 225121 w 286063"/>
                <a:gd name="connsiteY11" fmla="*/ 220252 h 313946"/>
                <a:gd name="connsiteX12" fmla="*/ 197499 w 286063"/>
                <a:gd name="connsiteY12" fmla="*/ 280164 h 313946"/>
                <a:gd name="connsiteX13" fmla="*/ 117774 w 286063"/>
                <a:gd name="connsiteY13" fmla="*/ 313501 h 313946"/>
                <a:gd name="connsiteX14" fmla="*/ 82818 w 286063"/>
                <a:gd name="connsiteY14" fmla="*/ 309310 h 313946"/>
                <a:gd name="connsiteX15" fmla="*/ 34240 w 286063"/>
                <a:gd name="connsiteY15" fmla="*/ 271210 h 313946"/>
                <a:gd name="connsiteX16" fmla="*/ 14714 w 286063"/>
                <a:gd name="connsiteY16" fmla="*/ 96045 h 31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063" h="313946">
                  <a:moveTo>
                    <a:pt x="14714" y="96045"/>
                  </a:moveTo>
                  <a:cubicBezTo>
                    <a:pt x="23001" y="77853"/>
                    <a:pt x="31954" y="58803"/>
                    <a:pt x="48528" y="47658"/>
                  </a:cubicBezTo>
                  <a:cubicBezTo>
                    <a:pt x="65101" y="36514"/>
                    <a:pt x="83675" y="35562"/>
                    <a:pt x="101868" y="30799"/>
                  </a:cubicBezTo>
                  <a:cubicBezTo>
                    <a:pt x="113879" y="27570"/>
                    <a:pt x="125452" y="22894"/>
                    <a:pt x="136348" y="16893"/>
                  </a:cubicBezTo>
                  <a:cubicBezTo>
                    <a:pt x="145911" y="10473"/>
                    <a:pt x="156246" y="5291"/>
                    <a:pt x="167114" y="1462"/>
                  </a:cubicBezTo>
                  <a:cubicBezTo>
                    <a:pt x="178058" y="-1205"/>
                    <a:pt x="189526" y="-814"/>
                    <a:pt x="200261" y="2605"/>
                  </a:cubicBezTo>
                  <a:cubicBezTo>
                    <a:pt x="210929" y="5958"/>
                    <a:pt x="221159" y="10559"/>
                    <a:pt x="230741" y="16321"/>
                  </a:cubicBezTo>
                  <a:cubicBezTo>
                    <a:pt x="243790" y="23751"/>
                    <a:pt x="258078" y="28704"/>
                    <a:pt x="267984" y="39943"/>
                  </a:cubicBezTo>
                  <a:cubicBezTo>
                    <a:pt x="274565" y="47830"/>
                    <a:pt x="279261" y="57107"/>
                    <a:pt x="281700" y="67089"/>
                  </a:cubicBezTo>
                  <a:cubicBezTo>
                    <a:pt x="290567" y="96188"/>
                    <a:pt x="285691" y="127745"/>
                    <a:pt x="268460" y="152814"/>
                  </a:cubicBezTo>
                  <a:cubicBezTo>
                    <a:pt x="257982" y="167007"/>
                    <a:pt x="242933" y="177770"/>
                    <a:pt x="234646" y="193391"/>
                  </a:cubicBezTo>
                  <a:cubicBezTo>
                    <a:pt x="230398" y="201925"/>
                    <a:pt x="227198" y="210945"/>
                    <a:pt x="225121" y="220252"/>
                  </a:cubicBezTo>
                  <a:cubicBezTo>
                    <a:pt x="220549" y="242054"/>
                    <a:pt x="211110" y="262533"/>
                    <a:pt x="197499" y="280164"/>
                  </a:cubicBezTo>
                  <a:cubicBezTo>
                    <a:pt x="176582" y="301681"/>
                    <a:pt x="147788" y="313730"/>
                    <a:pt x="117774" y="313501"/>
                  </a:cubicBezTo>
                  <a:cubicBezTo>
                    <a:pt x="105963" y="314168"/>
                    <a:pt x="94133" y="312749"/>
                    <a:pt x="82818" y="309310"/>
                  </a:cubicBezTo>
                  <a:cubicBezTo>
                    <a:pt x="63130" y="301843"/>
                    <a:pt x="46185" y="288555"/>
                    <a:pt x="34240" y="271210"/>
                  </a:cubicBezTo>
                  <a:cubicBezTo>
                    <a:pt x="-3022" y="220480"/>
                    <a:pt x="-10461" y="153738"/>
                    <a:pt x="14714" y="9604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0" name="Freeform: Shape 599">
              <a:extLst>
                <a:ext uri="{FF2B5EF4-FFF2-40B4-BE49-F238E27FC236}">
                  <a16:creationId xmlns:a16="http://schemas.microsoft.com/office/drawing/2014/main" xmlns="" id="{1E7FFDF8-78EF-D779-A6F2-BD91E6EEB254}"/>
                </a:ext>
              </a:extLst>
            </p:cNvPr>
            <p:cNvSpPr/>
            <p:nvPr/>
          </p:nvSpPr>
          <p:spPr>
            <a:xfrm>
              <a:off x="2539296" y="2001084"/>
              <a:ext cx="270662" cy="273327"/>
            </a:xfrm>
            <a:custGeom>
              <a:avLst/>
              <a:gdLst>
                <a:gd name="connsiteX0" fmla="*/ 216070 w 270662"/>
                <a:gd name="connsiteY0" fmla="*/ 14311 h 273327"/>
                <a:gd name="connsiteX1" fmla="*/ 230834 w 270662"/>
                <a:gd name="connsiteY1" fmla="*/ 22502 h 273327"/>
                <a:gd name="connsiteX2" fmla="*/ 241788 w 270662"/>
                <a:gd name="connsiteY2" fmla="*/ 29360 h 273327"/>
                <a:gd name="connsiteX3" fmla="*/ 249408 w 270662"/>
                <a:gd name="connsiteY3" fmla="*/ 36313 h 273327"/>
                <a:gd name="connsiteX4" fmla="*/ 268458 w 270662"/>
                <a:gd name="connsiteY4" fmla="*/ 70508 h 273327"/>
                <a:gd name="connsiteX5" fmla="*/ 266838 w 270662"/>
                <a:gd name="connsiteY5" fmla="*/ 109370 h 273327"/>
                <a:gd name="connsiteX6" fmla="*/ 261123 w 270662"/>
                <a:gd name="connsiteY6" fmla="*/ 122038 h 273327"/>
                <a:gd name="connsiteX7" fmla="*/ 254456 w 270662"/>
                <a:gd name="connsiteY7" fmla="*/ 134993 h 273327"/>
                <a:gd name="connsiteX8" fmla="*/ 242454 w 270662"/>
                <a:gd name="connsiteY8" fmla="*/ 152519 h 273327"/>
                <a:gd name="connsiteX9" fmla="*/ 227786 w 270662"/>
                <a:gd name="connsiteY9" fmla="*/ 189380 h 273327"/>
                <a:gd name="connsiteX10" fmla="*/ 226643 w 270662"/>
                <a:gd name="connsiteY10" fmla="*/ 208430 h 273327"/>
                <a:gd name="connsiteX11" fmla="*/ 225500 w 270662"/>
                <a:gd name="connsiteY11" fmla="*/ 222908 h 273327"/>
                <a:gd name="connsiteX12" fmla="*/ 224262 w 270662"/>
                <a:gd name="connsiteY12" fmla="*/ 229576 h 273327"/>
                <a:gd name="connsiteX13" fmla="*/ 220737 w 270662"/>
                <a:gd name="connsiteY13" fmla="*/ 235577 h 273327"/>
                <a:gd name="connsiteX14" fmla="*/ 189495 w 270662"/>
                <a:gd name="connsiteY14" fmla="*/ 256246 h 273327"/>
                <a:gd name="connsiteX15" fmla="*/ 178446 w 270662"/>
                <a:gd name="connsiteY15" fmla="*/ 260246 h 273327"/>
                <a:gd name="connsiteX16" fmla="*/ 150443 w 270662"/>
                <a:gd name="connsiteY16" fmla="*/ 268724 h 273327"/>
                <a:gd name="connsiteX17" fmla="*/ 115010 w 270662"/>
                <a:gd name="connsiteY17" fmla="*/ 272629 h 273327"/>
                <a:gd name="connsiteX18" fmla="*/ 70623 w 270662"/>
                <a:gd name="connsiteY18" fmla="*/ 266914 h 273327"/>
                <a:gd name="connsiteX19" fmla="*/ 32047 w 270662"/>
                <a:gd name="connsiteY19" fmla="*/ 245102 h 273327"/>
                <a:gd name="connsiteX20" fmla="*/ 13854 w 270662"/>
                <a:gd name="connsiteY20" fmla="*/ 214431 h 273327"/>
                <a:gd name="connsiteX21" fmla="*/ 8520 w 270662"/>
                <a:gd name="connsiteY21" fmla="*/ 187190 h 273327"/>
                <a:gd name="connsiteX22" fmla="*/ 2901 w 270662"/>
                <a:gd name="connsiteY22" fmla="*/ 163187 h 273327"/>
                <a:gd name="connsiteX23" fmla="*/ 996 w 270662"/>
                <a:gd name="connsiteY23" fmla="*/ 153662 h 273327"/>
                <a:gd name="connsiteX24" fmla="*/ 138 w 270662"/>
                <a:gd name="connsiteY24" fmla="*/ 133850 h 273327"/>
                <a:gd name="connsiteX25" fmla="*/ 1567 w 270662"/>
                <a:gd name="connsiteY25" fmla="*/ 125182 h 273327"/>
                <a:gd name="connsiteX26" fmla="*/ 7187 w 270662"/>
                <a:gd name="connsiteY26" fmla="*/ 117847 h 273327"/>
                <a:gd name="connsiteX27" fmla="*/ 22618 w 270662"/>
                <a:gd name="connsiteY27" fmla="*/ 102131 h 273327"/>
                <a:gd name="connsiteX28" fmla="*/ 27856 w 270662"/>
                <a:gd name="connsiteY28" fmla="*/ 93463 h 273327"/>
                <a:gd name="connsiteX29" fmla="*/ 29856 w 270662"/>
                <a:gd name="connsiteY29" fmla="*/ 80224 h 273327"/>
                <a:gd name="connsiteX30" fmla="*/ 28523 w 270662"/>
                <a:gd name="connsiteY30" fmla="*/ 53363 h 273327"/>
                <a:gd name="connsiteX31" fmla="*/ 38048 w 270662"/>
                <a:gd name="connsiteY31" fmla="*/ 35647 h 273327"/>
                <a:gd name="connsiteX32" fmla="*/ 65956 w 270662"/>
                <a:gd name="connsiteY32" fmla="*/ 12215 h 273327"/>
                <a:gd name="connsiteX33" fmla="*/ 80720 w 270662"/>
                <a:gd name="connsiteY33" fmla="*/ 5262 h 273327"/>
                <a:gd name="connsiteX34" fmla="*/ 97674 w 270662"/>
                <a:gd name="connsiteY34" fmla="*/ 2214 h 273327"/>
                <a:gd name="connsiteX35" fmla="*/ 147204 w 270662"/>
                <a:gd name="connsiteY35" fmla="*/ -262 h 273327"/>
                <a:gd name="connsiteX36" fmla="*/ 165683 w 270662"/>
                <a:gd name="connsiteY36" fmla="*/ 690 h 273327"/>
                <a:gd name="connsiteX37" fmla="*/ 189114 w 270662"/>
                <a:gd name="connsiteY37" fmla="*/ 6691 h 273327"/>
                <a:gd name="connsiteX38" fmla="*/ 216070 w 270662"/>
                <a:gd name="connsiteY38" fmla="*/ 14311 h 27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70662" h="273327">
                  <a:moveTo>
                    <a:pt x="216070" y="14311"/>
                  </a:moveTo>
                  <a:lnTo>
                    <a:pt x="230834" y="22502"/>
                  </a:lnTo>
                  <a:cubicBezTo>
                    <a:pt x="234644" y="24531"/>
                    <a:pt x="238301" y="26817"/>
                    <a:pt x="241788" y="29360"/>
                  </a:cubicBezTo>
                  <a:cubicBezTo>
                    <a:pt x="244502" y="31475"/>
                    <a:pt x="247055" y="33799"/>
                    <a:pt x="249408" y="36313"/>
                  </a:cubicBezTo>
                  <a:cubicBezTo>
                    <a:pt x="258494" y="45953"/>
                    <a:pt x="265038" y="57707"/>
                    <a:pt x="268458" y="70508"/>
                  </a:cubicBezTo>
                  <a:cubicBezTo>
                    <a:pt x="271839" y="83329"/>
                    <a:pt x="271277" y="96873"/>
                    <a:pt x="266838" y="109370"/>
                  </a:cubicBezTo>
                  <a:cubicBezTo>
                    <a:pt x="265210" y="113714"/>
                    <a:pt x="263295" y="117943"/>
                    <a:pt x="261123" y="122038"/>
                  </a:cubicBezTo>
                  <a:cubicBezTo>
                    <a:pt x="258933" y="126325"/>
                    <a:pt x="256742" y="130706"/>
                    <a:pt x="254456" y="134993"/>
                  </a:cubicBezTo>
                  <a:cubicBezTo>
                    <a:pt x="250836" y="141088"/>
                    <a:pt x="246827" y="146947"/>
                    <a:pt x="242454" y="152519"/>
                  </a:cubicBezTo>
                  <a:cubicBezTo>
                    <a:pt x="234625" y="163425"/>
                    <a:pt x="229586" y="176074"/>
                    <a:pt x="227786" y="189380"/>
                  </a:cubicBezTo>
                  <a:cubicBezTo>
                    <a:pt x="226929" y="195762"/>
                    <a:pt x="226929" y="202334"/>
                    <a:pt x="226643" y="208430"/>
                  </a:cubicBezTo>
                  <a:cubicBezTo>
                    <a:pt x="226643" y="213288"/>
                    <a:pt x="226071" y="217955"/>
                    <a:pt x="225500" y="222908"/>
                  </a:cubicBezTo>
                  <a:cubicBezTo>
                    <a:pt x="225386" y="225175"/>
                    <a:pt x="224967" y="227414"/>
                    <a:pt x="224262" y="229576"/>
                  </a:cubicBezTo>
                  <a:cubicBezTo>
                    <a:pt x="223424" y="231757"/>
                    <a:pt x="222233" y="233786"/>
                    <a:pt x="220737" y="235577"/>
                  </a:cubicBezTo>
                  <a:cubicBezTo>
                    <a:pt x="212051" y="244778"/>
                    <a:pt x="201364" y="251845"/>
                    <a:pt x="189495" y="256246"/>
                  </a:cubicBezTo>
                  <a:cubicBezTo>
                    <a:pt x="185895" y="257808"/>
                    <a:pt x="182209" y="259141"/>
                    <a:pt x="178446" y="260246"/>
                  </a:cubicBezTo>
                  <a:cubicBezTo>
                    <a:pt x="168921" y="263199"/>
                    <a:pt x="159396" y="266057"/>
                    <a:pt x="150443" y="268724"/>
                  </a:cubicBezTo>
                  <a:cubicBezTo>
                    <a:pt x="139032" y="272476"/>
                    <a:pt x="126964" y="273800"/>
                    <a:pt x="115010" y="272629"/>
                  </a:cubicBezTo>
                  <a:cubicBezTo>
                    <a:pt x="100056" y="272305"/>
                    <a:pt x="85178" y="270390"/>
                    <a:pt x="70623" y="266914"/>
                  </a:cubicBezTo>
                  <a:cubicBezTo>
                    <a:pt x="55993" y="263351"/>
                    <a:pt x="42639" y="255798"/>
                    <a:pt x="32047" y="245102"/>
                  </a:cubicBezTo>
                  <a:cubicBezTo>
                    <a:pt x="24084" y="236129"/>
                    <a:pt x="17912" y="225718"/>
                    <a:pt x="13854" y="214431"/>
                  </a:cubicBezTo>
                  <a:cubicBezTo>
                    <a:pt x="11492" y="205478"/>
                    <a:pt x="9711" y="196372"/>
                    <a:pt x="8520" y="187190"/>
                  </a:cubicBezTo>
                  <a:lnTo>
                    <a:pt x="2901" y="163187"/>
                  </a:lnTo>
                  <a:cubicBezTo>
                    <a:pt x="2139" y="160138"/>
                    <a:pt x="1472" y="157091"/>
                    <a:pt x="996" y="153662"/>
                  </a:cubicBezTo>
                  <a:cubicBezTo>
                    <a:pt x="43" y="147099"/>
                    <a:pt x="-243" y="140469"/>
                    <a:pt x="138" y="133850"/>
                  </a:cubicBezTo>
                  <a:cubicBezTo>
                    <a:pt x="91" y="130897"/>
                    <a:pt x="567" y="127963"/>
                    <a:pt x="1567" y="125182"/>
                  </a:cubicBezTo>
                  <a:cubicBezTo>
                    <a:pt x="2958" y="122401"/>
                    <a:pt x="4872" y="119914"/>
                    <a:pt x="7187" y="117847"/>
                  </a:cubicBezTo>
                  <a:cubicBezTo>
                    <a:pt x="12330" y="112609"/>
                    <a:pt x="17950" y="107751"/>
                    <a:pt x="22618" y="102131"/>
                  </a:cubicBezTo>
                  <a:cubicBezTo>
                    <a:pt x="24827" y="99550"/>
                    <a:pt x="26599" y="96616"/>
                    <a:pt x="27856" y="93463"/>
                  </a:cubicBezTo>
                  <a:cubicBezTo>
                    <a:pt x="29237" y="89187"/>
                    <a:pt x="29914" y="84720"/>
                    <a:pt x="29856" y="80224"/>
                  </a:cubicBezTo>
                  <a:cubicBezTo>
                    <a:pt x="29856" y="70699"/>
                    <a:pt x="26427" y="62317"/>
                    <a:pt x="28523" y="53363"/>
                  </a:cubicBezTo>
                  <a:cubicBezTo>
                    <a:pt x="30333" y="46820"/>
                    <a:pt x="33590" y="40762"/>
                    <a:pt x="38048" y="35647"/>
                  </a:cubicBezTo>
                  <a:cubicBezTo>
                    <a:pt x="45887" y="26246"/>
                    <a:pt x="55336" y="18311"/>
                    <a:pt x="65956" y="12215"/>
                  </a:cubicBezTo>
                  <a:cubicBezTo>
                    <a:pt x="70585" y="9329"/>
                    <a:pt x="75548" y="6996"/>
                    <a:pt x="80720" y="5262"/>
                  </a:cubicBezTo>
                  <a:cubicBezTo>
                    <a:pt x="86254" y="3671"/>
                    <a:pt x="91931" y="2652"/>
                    <a:pt x="97674" y="2214"/>
                  </a:cubicBezTo>
                  <a:cubicBezTo>
                    <a:pt x="114153" y="595"/>
                    <a:pt x="130631" y="-262"/>
                    <a:pt x="147204" y="-262"/>
                  </a:cubicBezTo>
                  <a:cubicBezTo>
                    <a:pt x="153377" y="-377"/>
                    <a:pt x="159549" y="-53"/>
                    <a:pt x="165683" y="690"/>
                  </a:cubicBezTo>
                  <a:cubicBezTo>
                    <a:pt x="173636" y="2071"/>
                    <a:pt x="181475" y="4081"/>
                    <a:pt x="189114" y="6691"/>
                  </a:cubicBezTo>
                  <a:cubicBezTo>
                    <a:pt x="198335" y="8310"/>
                    <a:pt x="207364" y="10863"/>
                    <a:pt x="216070" y="1431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1" name="Freeform: Shape 600">
              <a:extLst>
                <a:ext uri="{FF2B5EF4-FFF2-40B4-BE49-F238E27FC236}">
                  <a16:creationId xmlns:a16="http://schemas.microsoft.com/office/drawing/2014/main" xmlns="" id="{E9D1916B-2854-741C-3BCF-07812302B63B}"/>
                </a:ext>
              </a:extLst>
            </p:cNvPr>
            <p:cNvSpPr/>
            <p:nvPr/>
          </p:nvSpPr>
          <p:spPr>
            <a:xfrm>
              <a:off x="2894617" y="1999491"/>
              <a:ext cx="224024" cy="285000"/>
            </a:xfrm>
            <a:custGeom>
              <a:avLst/>
              <a:gdLst>
                <a:gd name="connsiteX0" fmla="*/ 21818 w 224024"/>
                <a:gd name="connsiteY0" fmla="*/ 24953 h 285000"/>
                <a:gd name="connsiteX1" fmla="*/ 50393 w 224024"/>
                <a:gd name="connsiteY1" fmla="*/ 5903 h 285000"/>
                <a:gd name="connsiteX2" fmla="*/ 102304 w 224024"/>
                <a:gd name="connsiteY2" fmla="*/ 1236 h 285000"/>
                <a:gd name="connsiteX3" fmla="*/ 192887 w 224024"/>
                <a:gd name="connsiteY3" fmla="*/ 28287 h 285000"/>
                <a:gd name="connsiteX4" fmla="*/ 222890 w 224024"/>
                <a:gd name="connsiteY4" fmla="*/ 64577 h 285000"/>
                <a:gd name="connsiteX5" fmla="*/ 219747 w 224024"/>
                <a:gd name="connsiteY5" fmla="*/ 98867 h 285000"/>
                <a:gd name="connsiteX6" fmla="*/ 198697 w 224024"/>
                <a:gd name="connsiteY6" fmla="*/ 145158 h 285000"/>
                <a:gd name="connsiteX7" fmla="*/ 190791 w 224024"/>
                <a:gd name="connsiteY7" fmla="*/ 194593 h 285000"/>
                <a:gd name="connsiteX8" fmla="*/ 180409 w 224024"/>
                <a:gd name="connsiteY8" fmla="*/ 246314 h 285000"/>
                <a:gd name="connsiteX9" fmla="*/ 139642 w 224024"/>
                <a:gd name="connsiteY9" fmla="*/ 278508 h 285000"/>
                <a:gd name="connsiteX10" fmla="*/ 117163 w 224024"/>
                <a:gd name="connsiteY10" fmla="*/ 283081 h 285000"/>
                <a:gd name="connsiteX11" fmla="*/ 81063 w 224024"/>
                <a:gd name="connsiteY11" fmla="*/ 284033 h 285000"/>
                <a:gd name="connsiteX12" fmla="*/ 47440 w 224024"/>
                <a:gd name="connsiteY12" fmla="*/ 271460 h 285000"/>
                <a:gd name="connsiteX13" fmla="*/ 21722 w 224024"/>
                <a:gd name="connsiteY13" fmla="*/ 234217 h 285000"/>
                <a:gd name="connsiteX14" fmla="*/ 10006 w 224024"/>
                <a:gd name="connsiteY14" fmla="*/ 175639 h 285000"/>
                <a:gd name="connsiteX15" fmla="*/ 2672 w 224024"/>
                <a:gd name="connsiteY15" fmla="*/ 100010 h 285000"/>
                <a:gd name="connsiteX16" fmla="*/ 672 w 224024"/>
                <a:gd name="connsiteY16" fmla="*/ 90485 h 285000"/>
                <a:gd name="connsiteX17" fmla="*/ 4768 w 224024"/>
                <a:gd name="connsiteY17" fmla="*/ 54766 h 285000"/>
                <a:gd name="connsiteX18" fmla="*/ 21818 w 224024"/>
                <a:gd name="connsiteY18" fmla="*/ 24953 h 2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24" h="285000">
                  <a:moveTo>
                    <a:pt x="21818" y="24953"/>
                  </a:moveTo>
                  <a:cubicBezTo>
                    <a:pt x="30866" y="17914"/>
                    <a:pt x="40410" y="11542"/>
                    <a:pt x="50393" y="5903"/>
                  </a:cubicBezTo>
                  <a:cubicBezTo>
                    <a:pt x="66976" y="-231"/>
                    <a:pt x="84892" y="-1841"/>
                    <a:pt x="102304" y="1236"/>
                  </a:cubicBezTo>
                  <a:cubicBezTo>
                    <a:pt x="133927" y="4569"/>
                    <a:pt x="166312" y="10761"/>
                    <a:pt x="192887" y="28287"/>
                  </a:cubicBezTo>
                  <a:cubicBezTo>
                    <a:pt x="207050" y="36230"/>
                    <a:pt x="217747" y="49175"/>
                    <a:pt x="222890" y="64577"/>
                  </a:cubicBezTo>
                  <a:cubicBezTo>
                    <a:pt x="225090" y="76074"/>
                    <a:pt x="224005" y="87961"/>
                    <a:pt x="219747" y="98867"/>
                  </a:cubicBezTo>
                  <a:cubicBezTo>
                    <a:pt x="214318" y="114869"/>
                    <a:pt x="205460" y="129633"/>
                    <a:pt x="198697" y="145158"/>
                  </a:cubicBezTo>
                  <a:cubicBezTo>
                    <a:pt x="191124" y="160455"/>
                    <a:pt x="188372" y="177696"/>
                    <a:pt x="190791" y="194593"/>
                  </a:cubicBezTo>
                  <a:cubicBezTo>
                    <a:pt x="193791" y="212519"/>
                    <a:pt x="190096" y="230931"/>
                    <a:pt x="180409" y="246314"/>
                  </a:cubicBezTo>
                  <a:cubicBezTo>
                    <a:pt x="171046" y="261525"/>
                    <a:pt x="156606" y="272927"/>
                    <a:pt x="139642" y="278508"/>
                  </a:cubicBezTo>
                  <a:cubicBezTo>
                    <a:pt x="132317" y="280756"/>
                    <a:pt x="124783" y="282280"/>
                    <a:pt x="117163" y="283081"/>
                  </a:cubicBezTo>
                  <a:cubicBezTo>
                    <a:pt x="105218" y="284871"/>
                    <a:pt x="93093" y="285195"/>
                    <a:pt x="81063" y="284033"/>
                  </a:cubicBezTo>
                  <a:cubicBezTo>
                    <a:pt x="68957" y="282833"/>
                    <a:pt x="57365" y="278499"/>
                    <a:pt x="47440" y="271460"/>
                  </a:cubicBezTo>
                  <a:cubicBezTo>
                    <a:pt x="35600" y="261649"/>
                    <a:pt x="26704" y="248762"/>
                    <a:pt x="21722" y="234217"/>
                  </a:cubicBezTo>
                  <a:cubicBezTo>
                    <a:pt x="14369" y="215539"/>
                    <a:pt x="10397" y="195708"/>
                    <a:pt x="10006" y="175639"/>
                  </a:cubicBezTo>
                  <a:cubicBezTo>
                    <a:pt x="10045" y="150245"/>
                    <a:pt x="7587" y="124918"/>
                    <a:pt x="2672" y="100010"/>
                  </a:cubicBezTo>
                  <a:cubicBezTo>
                    <a:pt x="1910" y="96772"/>
                    <a:pt x="1148" y="93533"/>
                    <a:pt x="672" y="90485"/>
                  </a:cubicBezTo>
                  <a:cubicBezTo>
                    <a:pt x="-1023" y="78426"/>
                    <a:pt x="386" y="66130"/>
                    <a:pt x="4768" y="54766"/>
                  </a:cubicBezTo>
                  <a:cubicBezTo>
                    <a:pt x="8863" y="43146"/>
                    <a:pt x="11721" y="31716"/>
                    <a:pt x="21818" y="24953"/>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2" name="Freeform: Shape 601">
              <a:extLst>
                <a:ext uri="{FF2B5EF4-FFF2-40B4-BE49-F238E27FC236}">
                  <a16:creationId xmlns:a16="http://schemas.microsoft.com/office/drawing/2014/main" xmlns="" id="{59606800-1437-A468-1B9D-2F09F050408F}"/>
                </a:ext>
              </a:extLst>
            </p:cNvPr>
            <p:cNvSpPr/>
            <p:nvPr/>
          </p:nvSpPr>
          <p:spPr>
            <a:xfrm>
              <a:off x="3278961" y="1987307"/>
              <a:ext cx="275984" cy="304343"/>
            </a:xfrm>
            <a:custGeom>
              <a:avLst/>
              <a:gdLst>
                <a:gd name="connsiteX0" fmla="*/ 118200 w 275984"/>
                <a:gd name="connsiteY0" fmla="*/ 303932 h 304343"/>
                <a:gd name="connsiteX1" fmla="*/ 66289 w 275984"/>
                <a:gd name="connsiteY1" fmla="*/ 292978 h 304343"/>
                <a:gd name="connsiteX2" fmla="*/ 47239 w 275984"/>
                <a:gd name="connsiteY2" fmla="*/ 276404 h 304343"/>
                <a:gd name="connsiteX3" fmla="*/ 42381 w 275984"/>
                <a:gd name="connsiteY3" fmla="*/ 250020 h 304343"/>
                <a:gd name="connsiteX4" fmla="*/ 23998 w 275984"/>
                <a:gd name="connsiteY4" fmla="*/ 180869 h 304343"/>
                <a:gd name="connsiteX5" fmla="*/ 9615 w 275984"/>
                <a:gd name="connsiteY5" fmla="*/ 161247 h 304343"/>
                <a:gd name="connsiteX6" fmla="*/ 661 w 275984"/>
                <a:gd name="connsiteY6" fmla="*/ 116670 h 304343"/>
                <a:gd name="connsiteX7" fmla="*/ 20569 w 275984"/>
                <a:gd name="connsiteY7" fmla="*/ 75522 h 304343"/>
                <a:gd name="connsiteX8" fmla="*/ 51049 w 275984"/>
                <a:gd name="connsiteY8" fmla="*/ 49328 h 304343"/>
                <a:gd name="connsiteX9" fmla="*/ 142489 w 275984"/>
                <a:gd name="connsiteY9" fmla="*/ 3609 h 304343"/>
                <a:gd name="connsiteX10" fmla="*/ 203258 w 275984"/>
                <a:gd name="connsiteY10" fmla="*/ 3609 h 304343"/>
                <a:gd name="connsiteX11" fmla="*/ 267552 w 275984"/>
                <a:gd name="connsiteY11" fmla="*/ 66283 h 304343"/>
                <a:gd name="connsiteX12" fmla="*/ 269933 w 275984"/>
                <a:gd name="connsiteY12" fmla="*/ 136101 h 304343"/>
                <a:gd name="connsiteX13" fmla="*/ 238406 w 275984"/>
                <a:gd name="connsiteY13" fmla="*/ 211825 h 304343"/>
                <a:gd name="connsiteX14" fmla="*/ 200306 w 275984"/>
                <a:gd name="connsiteY14" fmla="*/ 266022 h 304343"/>
                <a:gd name="connsiteX15" fmla="*/ 144584 w 275984"/>
                <a:gd name="connsiteY15" fmla="*/ 300407 h 304343"/>
                <a:gd name="connsiteX16" fmla="*/ 118200 w 275984"/>
                <a:gd name="connsiteY16" fmla="*/ 303932 h 30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5984" h="304343">
                  <a:moveTo>
                    <a:pt x="118200" y="303932"/>
                  </a:moveTo>
                  <a:cubicBezTo>
                    <a:pt x="100246" y="304818"/>
                    <a:pt x="82357" y="301046"/>
                    <a:pt x="66289" y="292978"/>
                  </a:cubicBezTo>
                  <a:cubicBezTo>
                    <a:pt x="58450" y="289444"/>
                    <a:pt x="51820" y="283682"/>
                    <a:pt x="47239" y="276404"/>
                  </a:cubicBezTo>
                  <a:cubicBezTo>
                    <a:pt x="43600" y="268099"/>
                    <a:pt x="41943" y="259069"/>
                    <a:pt x="42381" y="250020"/>
                  </a:cubicBezTo>
                  <a:cubicBezTo>
                    <a:pt x="42705" y="225722"/>
                    <a:pt x="36342" y="201795"/>
                    <a:pt x="23998" y="180869"/>
                  </a:cubicBezTo>
                  <a:cubicBezTo>
                    <a:pt x="19426" y="174201"/>
                    <a:pt x="13901" y="168201"/>
                    <a:pt x="9615" y="161247"/>
                  </a:cubicBezTo>
                  <a:cubicBezTo>
                    <a:pt x="1614" y="147855"/>
                    <a:pt x="-1548" y="132120"/>
                    <a:pt x="661" y="116670"/>
                  </a:cubicBezTo>
                  <a:cubicBezTo>
                    <a:pt x="3024" y="101268"/>
                    <a:pt x="9958" y="86933"/>
                    <a:pt x="20569" y="75522"/>
                  </a:cubicBezTo>
                  <a:cubicBezTo>
                    <a:pt x="30122" y="66111"/>
                    <a:pt x="40305" y="57358"/>
                    <a:pt x="51049" y="49328"/>
                  </a:cubicBezTo>
                  <a:cubicBezTo>
                    <a:pt x="77481" y="27059"/>
                    <a:pt x="108818" y="11390"/>
                    <a:pt x="142489" y="3609"/>
                  </a:cubicBezTo>
                  <a:cubicBezTo>
                    <a:pt x="162415" y="-1583"/>
                    <a:pt x="183332" y="-1583"/>
                    <a:pt x="203258" y="3609"/>
                  </a:cubicBezTo>
                  <a:cubicBezTo>
                    <a:pt x="232919" y="13934"/>
                    <a:pt x="256475" y="36889"/>
                    <a:pt x="267552" y="66283"/>
                  </a:cubicBezTo>
                  <a:cubicBezTo>
                    <a:pt x="277868" y="88248"/>
                    <a:pt x="278725" y="113479"/>
                    <a:pt x="269933" y="136101"/>
                  </a:cubicBezTo>
                  <a:cubicBezTo>
                    <a:pt x="258599" y="160961"/>
                    <a:pt x="252217" y="188203"/>
                    <a:pt x="238406" y="211825"/>
                  </a:cubicBezTo>
                  <a:cubicBezTo>
                    <a:pt x="227833" y="231294"/>
                    <a:pt x="215050" y="249477"/>
                    <a:pt x="200306" y="266022"/>
                  </a:cubicBezTo>
                  <a:cubicBezTo>
                    <a:pt x="185437" y="282615"/>
                    <a:pt x="166082" y="294559"/>
                    <a:pt x="144584" y="300407"/>
                  </a:cubicBezTo>
                  <a:cubicBezTo>
                    <a:pt x="135936" y="302503"/>
                    <a:pt x="127097" y="303684"/>
                    <a:pt x="118200" y="30393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3" name="Freeform: Shape 602">
              <a:extLst>
                <a:ext uri="{FF2B5EF4-FFF2-40B4-BE49-F238E27FC236}">
                  <a16:creationId xmlns:a16="http://schemas.microsoft.com/office/drawing/2014/main" xmlns="" id="{76E82021-2EA8-1492-30DC-8E3D68EF32F9}"/>
                </a:ext>
              </a:extLst>
            </p:cNvPr>
            <p:cNvSpPr/>
            <p:nvPr/>
          </p:nvSpPr>
          <p:spPr>
            <a:xfrm>
              <a:off x="3648832" y="1979783"/>
              <a:ext cx="262373" cy="310470"/>
            </a:xfrm>
            <a:custGeom>
              <a:avLst/>
              <a:gdLst>
                <a:gd name="connsiteX0" fmla="*/ 162286 w 262373"/>
                <a:gd name="connsiteY0" fmla="*/ 7228 h 310470"/>
                <a:gd name="connsiteX1" fmla="*/ 242582 w 262373"/>
                <a:gd name="connsiteY1" fmla="*/ 56758 h 310470"/>
                <a:gd name="connsiteX2" fmla="*/ 255345 w 262373"/>
                <a:gd name="connsiteY2" fmla="*/ 147055 h 310470"/>
                <a:gd name="connsiteX3" fmla="*/ 234676 w 262373"/>
                <a:gd name="connsiteY3" fmla="*/ 182297 h 310470"/>
                <a:gd name="connsiteX4" fmla="*/ 229247 w 262373"/>
                <a:gd name="connsiteY4" fmla="*/ 246591 h 310470"/>
                <a:gd name="connsiteX5" fmla="*/ 223627 w 262373"/>
                <a:gd name="connsiteY5" fmla="*/ 274594 h 310470"/>
                <a:gd name="connsiteX6" fmla="*/ 211435 w 262373"/>
                <a:gd name="connsiteY6" fmla="*/ 286691 h 310470"/>
                <a:gd name="connsiteX7" fmla="*/ 128186 w 262373"/>
                <a:gd name="connsiteY7" fmla="*/ 309646 h 310470"/>
                <a:gd name="connsiteX8" fmla="*/ 108470 w 262373"/>
                <a:gd name="connsiteY8" fmla="*/ 304979 h 310470"/>
                <a:gd name="connsiteX9" fmla="*/ 79228 w 262373"/>
                <a:gd name="connsiteY9" fmla="*/ 278500 h 310470"/>
                <a:gd name="connsiteX10" fmla="*/ 55701 w 262373"/>
                <a:gd name="connsiteY10" fmla="*/ 248782 h 310470"/>
                <a:gd name="connsiteX11" fmla="*/ 6362 w 262373"/>
                <a:gd name="connsiteY11" fmla="*/ 161818 h 310470"/>
                <a:gd name="connsiteX12" fmla="*/ 15315 w 262373"/>
                <a:gd name="connsiteY12" fmla="*/ 64758 h 310470"/>
                <a:gd name="connsiteX13" fmla="*/ 67226 w 262373"/>
                <a:gd name="connsiteY13" fmla="*/ 22849 h 310470"/>
                <a:gd name="connsiteX14" fmla="*/ 82371 w 262373"/>
                <a:gd name="connsiteY14" fmla="*/ 7418 h 310470"/>
                <a:gd name="connsiteX15" fmla="*/ 116661 w 262373"/>
                <a:gd name="connsiteY15" fmla="*/ -107 h 310470"/>
                <a:gd name="connsiteX16" fmla="*/ 162286 w 262373"/>
                <a:gd name="connsiteY16" fmla="*/ 7228 h 31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2373" h="310470">
                  <a:moveTo>
                    <a:pt x="162286" y="7228"/>
                  </a:moveTo>
                  <a:cubicBezTo>
                    <a:pt x="193680" y="14666"/>
                    <a:pt x="221846" y="32040"/>
                    <a:pt x="242582" y="56758"/>
                  </a:cubicBezTo>
                  <a:cubicBezTo>
                    <a:pt x="263194" y="82189"/>
                    <a:pt x="268099" y="116908"/>
                    <a:pt x="255345" y="147055"/>
                  </a:cubicBezTo>
                  <a:cubicBezTo>
                    <a:pt x="249440" y="159247"/>
                    <a:pt x="240010" y="169724"/>
                    <a:pt x="234676" y="182297"/>
                  </a:cubicBezTo>
                  <a:cubicBezTo>
                    <a:pt x="226199" y="202204"/>
                    <a:pt x="229056" y="224874"/>
                    <a:pt x="229247" y="246591"/>
                  </a:cubicBezTo>
                  <a:cubicBezTo>
                    <a:pt x="230066" y="256268"/>
                    <a:pt x="228113" y="265984"/>
                    <a:pt x="223627" y="274594"/>
                  </a:cubicBezTo>
                  <a:cubicBezTo>
                    <a:pt x="220360" y="279357"/>
                    <a:pt x="216226" y="283462"/>
                    <a:pt x="211435" y="286691"/>
                  </a:cubicBezTo>
                  <a:cubicBezTo>
                    <a:pt x="187432" y="304274"/>
                    <a:pt x="157809" y="312447"/>
                    <a:pt x="128186" y="309646"/>
                  </a:cubicBezTo>
                  <a:cubicBezTo>
                    <a:pt x="121405" y="309161"/>
                    <a:pt x="114747" y="307579"/>
                    <a:pt x="108470" y="304979"/>
                  </a:cubicBezTo>
                  <a:cubicBezTo>
                    <a:pt x="96773" y="298588"/>
                    <a:pt x="86753" y="289510"/>
                    <a:pt x="79228" y="278500"/>
                  </a:cubicBezTo>
                  <a:cubicBezTo>
                    <a:pt x="71322" y="268975"/>
                    <a:pt x="63416" y="258783"/>
                    <a:pt x="55701" y="248782"/>
                  </a:cubicBezTo>
                  <a:cubicBezTo>
                    <a:pt x="34137" y="223017"/>
                    <a:pt x="17420" y="193546"/>
                    <a:pt x="6362" y="161818"/>
                  </a:cubicBezTo>
                  <a:cubicBezTo>
                    <a:pt x="-4602" y="129662"/>
                    <a:pt x="-1344" y="94362"/>
                    <a:pt x="15315" y="64758"/>
                  </a:cubicBezTo>
                  <a:cubicBezTo>
                    <a:pt x="27412" y="45708"/>
                    <a:pt x="51701" y="39232"/>
                    <a:pt x="67226" y="22849"/>
                  </a:cubicBezTo>
                  <a:cubicBezTo>
                    <a:pt x="71760" y="17219"/>
                    <a:pt x="76828" y="12057"/>
                    <a:pt x="82371" y="7418"/>
                  </a:cubicBezTo>
                  <a:cubicBezTo>
                    <a:pt x="92811" y="1598"/>
                    <a:pt x="104736" y="-1021"/>
                    <a:pt x="116661" y="-107"/>
                  </a:cubicBezTo>
                  <a:cubicBezTo>
                    <a:pt x="132149" y="103"/>
                    <a:pt x="147513" y="2570"/>
                    <a:pt x="162286" y="722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4" name="Freeform: Shape 603">
              <a:extLst>
                <a:ext uri="{FF2B5EF4-FFF2-40B4-BE49-F238E27FC236}">
                  <a16:creationId xmlns:a16="http://schemas.microsoft.com/office/drawing/2014/main" xmlns="" id="{2665F34A-3850-D4B7-FBC4-926335AAA8E3}"/>
                </a:ext>
              </a:extLst>
            </p:cNvPr>
            <p:cNvSpPr/>
            <p:nvPr/>
          </p:nvSpPr>
          <p:spPr>
            <a:xfrm>
              <a:off x="3986606" y="2017488"/>
              <a:ext cx="140766" cy="283130"/>
            </a:xfrm>
            <a:custGeom>
              <a:avLst/>
              <a:gdLst>
                <a:gd name="connsiteX0" fmla="*/ 140170 w 140766"/>
                <a:gd name="connsiteY0" fmla="*/ 282418 h 283130"/>
                <a:gd name="connsiteX1" fmla="*/ 123311 w 140766"/>
                <a:gd name="connsiteY1" fmla="*/ 282418 h 283130"/>
                <a:gd name="connsiteX2" fmla="*/ 78067 w 140766"/>
                <a:gd name="connsiteY2" fmla="*/ 272893 h 283130"/>
                <a:gd name="connsiteX3" fmla="*/ 52730 w 140766"/>
                <a:gd name="connsiteY3" fmla="*/ 242795 h 283130"/>
                <a:gd name="connsiteX4" fmla="*/ 22727 w 140766"/>
                <a:gd name="connsiteY4" fmla="*/ 217458 h 283130"/>
                <a:gd name="connsiteX5" fmla="*/ 1010 w 140766"/>
                <a:gd name="connsiteY5" fmla="*/ 185549 h 283130"/>
                <a:gd name="connsiteX6" fmla="*/ 247 w 140766"/>
                <a:gd name="connsiteY6" fmla="*/ 173548 h 283130"/>
                <a:gd name="connsiteX7" fmla="*/ 5581 w 140766"/>
                <a:gd name="connsiteY7" fmla="*/ 117160 h 283130"/>
                <a:gd name="connsiteX8" fmla="*/ 16726 w 140766"/>
                <a:gd name="connsiteY8" fmla="*/ 95252 h 283130"/>
                <a:gd name="connsiteX9" fmla="*/ 22250 w 140766"/>
                <a:gd name="connsiteY9" fmla="*/ 82013 h 283130"/>
                <a:gd name="connsiteX10" fmla="*/ 41872 w 140766"/>
                <a:gd name="connsiteY10" fmla="*/ 58962 h 283130"/>
                <a:gd name="connsiteX11" fmla="*/ 66161 w 140766"/>
                <a:gd name="connsiteY11" fmla="*/ 14861 h 283130"/>
                <a:gd name="connsiteX12" fmla="*/ 101879 w 140766"/>
                <a:gd name="connsiteY12" fmla="*/ -284 h 283130"/>
                <a:gd name="connsiteX13" fmla="*/ 140741 w 140766"/>
                <a:gd name="connsiteY13" fmla="*/ 7432 h 28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766" h="283130">
                  <a:moveTo>
                    <a:pt x="140170" y="282418"/>
                  </a:moveTo>
                  <a:lnTo>
                    <a:pt x="123311" y="282418"/>
                  </a:lnTo>
                  <a:cubicBezTo>
                    <a:pt x="107604" y="284104"/>
                    <a:pt x="91764" y="280771"/>
                    <a:pt x="78067" y="272893"/>
                  </a:cubicBezTo>
                  <a:cubicBezTo>
                    <a:pt x="67399" y="265178"/>
                    <a:pt x="61398" y="252700"/>
                    <a:pt x="52730" y="242795"/>
                  </a:cubicBezTo>
                  <a:cubicBezTo>
                    <a:pt x="43377" y="233612"/>
                    <a:pt x="33347" y="225144"/>
                    <a:pt x="22727" y="217458"/>
                  </a:cubicBezTo>
                  <a:cubicBezTo>
                    <a:pt x="12011" y="209666"/>
                    <a:pt x="4334" y="198379"/>
                    <a:pt x="1010" y="185549"/>
                  </a:cubicBezTo>
                  <a:cubicBezTo>
                    <a:pt x="371" y="181577"/>
                    <a:pt x="114" y="177567"/>
                    <a:pt x="247" y="173548"/>
                  </a:cubicBezTo>
                  <a:cubicBezTo>
                    <a:pt x="-762" y="154593"/>
                    <a:pt x="1038" y="135591"/>
                    <a:pt x="5581" y="117160"/>
                  </a:cubicBezTo>
                  <a:cubicBezTo>
                    <a:pt x="8058" y="109063"/>
                    <a:pt x="13583" y="103158"/>
                    <a:pt x="16726" y="95252"/>
                  </a:cubicBezTo>
                  <a:cubicBezTo>
                    <a:pt x="18631" y="90871"/>
                    <a:pt x="19964" y="85727"/>
                    <a:pt x="22250" y="82013"/>
                  </a:cubicBezTo>
                  <a:cubicBezTo>
                    <a:pt x="28232" y="73869"/>
                    <a:pt x="34795" y="66172"/>
                    <a:pt x="41872" y="58962"/>
                  </a:cubicBezTo>
                  <a:cubicBezTo>
                    <a:pt x="52064" y="45532"/>
                    <a:pt x="54730" y="27244"/>
                    <a:pt x="66161" y="14861"/>
                  </a:cubicBezTo>
                  <a:cubicBezTo>
                    <a:pt x="75590" y="5279"/>
                    <a:pt x="88439" y="-160"/>
                    <a:pt x="101879" y="-284"/>
                  </a:cubicBezTo>
                  <a:cubicBezTo>
                    <a:pt x="115224" y="-350"/>
                    <a:pt x="128435" y="2279"/>
                    <a:pt x="140741" y="743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5" name="Freeform: Shape 604">
              <a:extLst>
                <a:ext uri="{FF2B5EF4-FFF2-40B4-BE49-F238E27FC236}">
                  <a16:creationId xmlns:a16="http://schemas.microsoft.com/office/drawing/2014/main" xmlns="" id="{4A2B4269-1C8E-0BBA-8CD1-6B8EFCDB55C3}"/>
                </a:ext>
              </a:extLst>
            </p:cNvPr>
            <p:cNvSpPr/>
            <p:nvPr/>
          </p:nvSpPr>
          <p:spPr>
            <a:xfrm>
              <a:off x="234886" y="1999213"/>
              <a:ext cx="159194" cy="275926"/>
            </a:xfrm>
            <a:custGeom>
              <a:avLst/>
              <a:gdLst>
                <a:gd name="connsiteX0" fmla="*/ -25 w 159194"/>
                <a:gd name="connsiteY0" fmla="*/ 274404 h 275926"/>
                <a:gd name="connsiteX1" fmla="*/ -25 w 159194"/>
                <a:gd name="connsiteY1" fmla="*/ 11514 h 275926"/>
                <a:gd name="connsiteX2" fmla="*/ 62078 w 159194"/>
                <a:gd name="connsiteY2" fmla="*/ -201 h 275926"/>
                <a:gd name="connsiteX3" fmla="*/ 120371 w 159194"/>
                <a:gd name="connsiteY3" fmla="*/ 24278 h 275926"/>
                <a:gd name="connsiteX4" fmla="*/ 139421 w 159194"/>
                <a:gd name="connsiteY4" fmla="*/ 51043 h 275926"/>
                <a:gd name="connsiteX5" fmla="*/ 154375 w 159194"/>
                <a:gd name="connsiteY5" fmla="*/ 81047 h 275926"/>
                <a:gd name="connsiteX6" fmla="*/ 134182 w 159194"/>
                <a:gd name="connsiteY6" fmla="*/ 182583 h 275926"/>
                <a:gd name="connsiteX7" fmla="*/ 122943 w 159194"/>
                <a:gd name="connsiteY7" fmla="*/ 202872 h 275926"/>
                <a:gd name="connsiteX8" fmla="*/ 97225 w 159194"/>
                <a:gd name="connsiteY8" fmla="*/ 246972 h 275926"/>
                <a:gd name="connsiteX9" fmla="*/ 52077 w 159194"/>
                <a:gd name="connsiteY9" fmla="*/ 273642 h 275926"/>
                <a:gd name="connsiteX10" fmla="*/ -25 w 159194"/>
                <a:gd name="connsiteY10" fmla="*/ 274404 h 2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194" h="275926">
                  <a:moveTo>
                    <a:pt x="-25" y="274404"/>
                  </a:moveTo>
                  <a:lnTo>
                    <a:pt x="-25" y="11514"/>
                  </a:lnTo>
                  <a:cubicBezTo>
                    <a:pt x="21597" y="11514"/>
                    <a:pt x="40456" y="-1439"/>
                    <a:pt x="62078" y="-201"/>
                  </a:cubicBezTo>
                  <a:cubicBezTo>
                    <a:pt x="83846" y="570"/>
                    <a:pt x="104578" y="9276"/>
                    <a:pt x="120371" y="24278"/>
                  </a:cubicBezTo>
                  <a:cubicBezTo>
                    <a:pt x="127810" y="32374"/>
                    <a:pt x="134209" y="41366"/>
                    <a:pt x="139421" y="51043"/>
                  </a:cubicBezTo>
                  <a:cubicBezTo>
                    <a:pt x="145477" y="60473"/>
                    <a:pt x="150492" y="70531"/>
                    <a:pt x="154375" y="81047"/>
                  </a:cubicBezTo>
                  <a:cubicBezTo>
                    <a:pt x="165996" y="114956"/>
                    <a:pt x="155423" y="153628"/>
                    <a:pt x="134182" y="182583"/>
                  </a:cubicBezTo>
                  <a:cubicBezTo>
                    <a:pt x="128909" y="188384"/>
                    <a:pt x="125061" y="195328"/>
                    <a:pt x="122943" y="202872"/>
                  </a:cubicBezTo>
                  <a:cubicBezTo>
                    <a:pt x="111989" y="215445"/>
                    <a:pt x="107512" y="233828"/>
                    <a:pt x="97225" y="246972"/>
                  </a:cubicBezTo>
                  <a:cubicBezTo>
                    <a:pt x="85653" y="260745"/>
                    <a:pt x="69725" y="270156"/>
                    <a:pt x="52077" y="273642"/>
                  </a:cubicBezTo>
                  <a:cubicBezTo>
                    <a:pt x="35122" y="277643"/>
                    <a:pt x="17787" y="274404"/>
                    <a:pt x="-25" y="27440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6" name="Freeform: Shape 605">
              <a:extLst>
                <a:ext uri="{FF2B5EF4-FFF2-40B4-BE49-F238E27FC236}">
                  <a16:creationId xmlns:a16="http://schemas.microsoft.com/office/drawing/2014/main" xmlns="" id="{415503C9-6481-B3C7-826C-5AB749E0E943}"/>
                </a:ext>
              </a:extLst>
            </p:cNvPr>
            <p:cNvSpPr/>
            <p:nvPr/>
          </p:nvSpPr>
          <p:spPr>
            <a:xfrm>
              <a:off x="2185920" y="1970438"/>
              <a:ext cx="268005" cy="293159"/>
            </a:xfrm>
            <a:custGeom>
              <a:avLst/>
              <a:gdLst>
                <a:gd name="connsiteX0" fmla="*/ 995 w 268005"/>
                <a:gd name="connsiteY0" fmla="*/ 133349 h 293159"/>
                <a:gd name="connsiteX1" fmla="*/ 4995 w 268005"/>
                <a:gd name="connsiteY1" fmla="*/ 179545 h 293159"/>
                <a:gd name="connsiteX2" fmla="*/ 31665 w 268005"/>
                <a:gd name="connsiteY2" fmla="*/ 263651 h 293159"/>
                <a:gd name="connsiteX3" fmla="*/ 76909 w 268005"/>
                <a:gd name="connsiteY3" fmla="*/ 287939 h 293159"/>
                <a:gd name="connsiteX4" fmla="*/ 128725 w 268005"/>
                <a:gd name="connsiteY4" fmla="*/ 292702 h 293159"/>
                <a:gd name="connsiteX5" fmla="*/ 158729 w 268005"/>
                <a:gd name="connsiteY5" fmla="*/ 290702 h 293159"/>
                <a:gd name="connsiteX6" fmla="*/ 185684 w 268005"/>
                <a:gd name="connsiteY6" fmla="*/ 279938 h 293159"/>
                <a:gd name="connsiteX7" fmla="*/ 241882 w 268005"/>
                <a:gd name="connsiteY7" fmla="*/ 237838 h 293159"/>
                <a:gd name="connsiteX8" fmla="*/ 267980 w 268005"/>
                <a:gd name="connsiteY8" fmla="*/ 173830 h 293159"/>
                <a:gd name="connsiteX9" fmla="*/ 258455 w 268005"/>
                <a:gd name="connsiteY9" fmla="*/ 84200 h 293159"/>
                <a:gd name="connsiteX10" fmla="*/ 263789 w 268005"/>
                <a:gd name="connsiteY10" fmla="*/ 62959 h 293159"/>
                <a:gd name="connsiteX11" fmla="*/ 233500 w 268005"/>
                <a:gd name="connsiteY11" fmla="*/ 14572 h 293159"/>
                <a:gd name="connsiteX12" fmla="*/ 163872 w 268005"/>
                <a:gd name="connsiteY12" fmla="*/ 856 h 293159"/>
                <a:gd name="connsiteX13" fmla="*/ 126820 w 268005"/>
                <a:gd name="connsiteY13" fmla="*/ 9047 h 293159"/>
                <a:gd name="connsiteX14" fmla="*/ 91768 w 268005"/>
                <a:gd name="connsiteY14" fmla="*/ 13334 h 293159"/>
                <a:gd name="connsiteX15" fmla="*/ 33951 w 268005"/>
                <a:gd name="connsiteY15" fmla="*/ 37051 h 293159"/>
                <a:gd name="connsiteX16" fmla="*/ 4424 w 268005"/>
                <a:gd name="connsiteY16" fmla="*/ 79818 h 293159"/>
                <a:gd name="connsiteX17" fmla="*/ 233 w 268005"/>
                <a:gd name="connsiteY17" fmla="*/ 104583 h 293159"/>
                <a:gd name="connsiteX18" fmla="*/ 995 w 268005"/>
                <a:gd name="connsiteY18" fmla="*/ 133349 h 29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005" h="293159">
                  <a:moveTo>
                    <a:pt x="995" y="133349"/>
                  </a:moveTo>
                  <a:lnTo>
                    <a:pt x="4995" y="179545"/>
                  </a:lnTo>
                  <a:cubicBezTo>
                    <a:pt x="7567" y="209358"/>
                    <a:pt x="11186" y="241743"/>
                    <a:pt x="31665" y="263651"/>
                  </a:cubicBezTo>
                  <a:cubicBezTo>
                    <a:pt x="44067" y="275976"/>
                    <a:pt x="59783" y="284415"/>
                    <a:pt x="76909" y="287939"/>
                  </a:cubicBezTo>
                  <a:cubicBezTo>
                    <a:pt x="93959" y="291387"/>
                    <a:pt x="111332" y="292978"/>
                    <a:pt x="128725" y="292702"/>
                  </a:cubicBezTo>
                  <a:cubicBezTo>
                    <a:pt x="138774" y="293226"/>
                    <a:pt x="148842" y="292559"/>
                    <a:pt x="158729" y="290702"/>
                  </a:cubicBezTo>
                  <a:cubicBezTo>
                    <a:pt x="168149" y="288321"/>
                    <a:pt x="177217" y="284701"/>
                    <a:pt x="185684" y="279938"/>
                  </a:cubicBezTo>
                  <a:cubicBezTo>
                    <a:pt x="206877" y="269527"/>
                    <a:pt x="225937" y="255250"/>
                    <a:pt x="241882" y="237838"/>
                  </a:cubicBezTo>
                  <a:cubicBezTo>
                    <a:pt x="257884" y="220264"/>
                    <a:pt x="267133" y="197585"/>
                    <a:pt x="267980" y="173830"/>
                  </a:cubicBezTo>
                  <a:cubicBezTo>
                    <a:pt x="267980" y="143540"/>
                    <a:pt x="251693" y="113632"/>
                    <a:pt x="258455" y="84200"/>
                  </a:cubicBezTo>
                  <a:cubicBezTo>
                    <a:pt x="260646" y="77227"/>
                    <a:pt x="262427" y="70141"/>
                    <a:pt x="263789" y="62959"/>
                  </a:cubicBezTo>
                  <a:cubicBezTo>
                    <a:pt x="265885" y="42956"/>
                    <a:pt x="250740" y="24859"/>
                    <a:pt x="233500" y="14572"/>
                  </a:cubicBezTo>
                  <a:cubicBezTo>
                    <a:pt x="212554" y="2132"/>
                    <a:pt x="187970" y="-2707"/>
                    <a:pt x="163872" y="856"/>
                  </a:cubicBezTo>
                  <a:cubicBezTo>
                    <a:pt x="151394" y="2666"/>
                    <a:pt x="139298" y="6762"/>
                    <a:pt x="126820" y="9047"/>
                  </a:cubicBezTo>
                  <a:cubicBezTo>
                    <a:pt x="114342" y="11333"/>
                    <a:pt x="103388" y="11524"/>
                    <a:pt x="91768" y="13334"/>
                  </a:cubicBezTo>
                  <a:cubicBezTo>
                    <a:pt x="70727" y="15963"/>
                    <a:pt x="50772" y="24144"/>
                    <a:pt x="33951" y="37051"/>
                  </a:cubicBezTo>
                  <a:cubicBezTo>
                    <a:pt x="19454" y="47462"/>
                    <a:pt x="9015" y="62578"/>
                    <a:pt x="4424" y="79818"/>
                  </a:cubicBezTo>
                  <a:cubicBezTo>
                    <a:pt x="2023" y="87876"/>
                    <a:pt x="623" y="96192"/>
                    <a:pt x="233" y="104583"/>
                  </a:cubicBezTo>
                  <a:cubicBezTo>
                    <a:pt x="-282" y="114175"/>
                    <a:pt x="-25" y="123795"/>
                    <a:pt x="995" y="133349"/>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607" name="Freeform: Shape 606">
              <a:extLst>
                <a:ext uri="{FF2B5EF4-FFF2-40B4-BE49-F238E27FC236}">
                  <a16:creationId xmlns:a16="http://schemas.microsoft.com/office/drawing/2014/main" xmlns="" id="{79CBFDA1-317A-5437-FF91-8028FA09049F}"/>
                </a:ext>
              </a:extLst>
            </p:cNvPr>
            <p:cNvSpPr/>
            <p:nvPr/>
          </p:nvSpPr>
          <p:spPr>
            <a:xfrm>
              <a:off x="368859" y="1947424"/>
              <a:ext cx="127302" cy="707374"/>
            </a:xfrm>
            <a:custGeom>
              <a:avLst/>
              <a:gdLst>
                <a:gd name="connsiteX0" fmla="*/ 35928 w 127302"/>
                <a:gd name="connsiteY0" fmla="*/ 3296 h 707374"/>
                <a:gd name="connsiteX1" fmla="*/ 35928 w 127302"/>
                <a:gd name="connsiteY1" fmla="*/ 54350 h 707374"/>
                <a:gd name="connsiteX2" fmla="*/ 40119 w 127302"/>
                <a:gd name="connsiteY2" fmla="*/ 95022 h 707374"/>
                <a:gd name="connsiteX3" fmla="*/ 49644 w 127302"/>
                <a:gd name="connsiteY3" fmla="*/ 254280 h 707374"/>
                <a:gd name="connsiteX4" fmla="*/ 50311 w 127302"/>
                <a:gd name="connsiteY4" fmla="*/ 332957 h 707374"/>
                <a:gd name="connsiteX5" fmla="*/ 51644 w 127302"/>
                <a:gd name="connsiteY5" fmla="*/ 360198 h 707374"/>
                <a:gd name="connsiteX6" fmla="*/ 53073 w 127302"/>
                <a:gd name="connsiteY6" fmla="*/ 394202 h 707374"/>
                <a:gd name="connsiteX7" fmla="*/ 25736 w 127302"/>
                <a:gd name="connsiteY7" fmla="*/ 489452 h 707374"/>
                <a:gd name="connsiteX8" fmla="*/ 9734 w 127302"/>
                <a:gd name="connsiteY8" fmla="*/ 660902 h 707374"/>
                <a:gd name="connsiteX9" fmla="*/ 16116 w 127302"/>
                <a:gd name="connsiteY9" fmla="*/ 696621 h 707374"/>
                <a:gd name="connsiteX10" fmla="*/ 23260 w 127302"/>
                <a:gd name="connsiteY10" fmla="*/ 706146 h 707374"/>
                <a:gd name="connsiteX11" fmla="*/ 26879 w 127302"/>
                <a:gd name="connsiteY11" fmla="*/ 706908 h 707374"/>
                <a:gd name="connsiteX12" fmla="*/ 28308 w 127302"/>
                <a:gd name="connsiteY12" fmla="*/ 705384 h 707374"/>
                <a:gd name="connsiteX13" fmla="*/ 28308 w 127302"/>
                <a:gd name="connsiteY13" fmla="*/ 685763 h 707374"/>
                <a:gd name="connsiteX14" fmla="*/ 25070 w 127302"/>
                <a:gd name="connsiteY14" fmla="*/ 673952 h 707374"/>
                <a:gd name="connsiteX15" fmla="*/ 19450 w 127302"/>
                <a:gd name="connsiteY15" fmla="*/ 656330 h 707374"/>
                <a:gd name="connsiteX16" fmla="*/ 13163 w 127302"/>
                <a:gd name="connsiteY16" fmla="*/ 640805 h 707374"/>
                <a:gd name="connsiteX17" fmla="*/ 11830 w 127302"/>
                <a:gd name="connsiteY17" fmla="*/ 623469 h 707374"/>
                <a:gd name="connsiteX18" fmla="*/ 11830 w 127302"/>
                <a:gd name="connsiteY18" fmla="*/ 584702 h 707374"/>
                <a:gd name="connsiteX19" fmla="*/ 30023 w 127302"/>
                <a:gd name="connsiteY19" fmla="*/ 515741 h 707374"/>
                <a:gd name="connsiteX20" fmla="*/ 38976 w 127302"/>
                <a:gd name="connsiteY20" fmla="*/ 495739 h 707374"/>
                <a:gd name="connsiteX21" fmla="*/ 44405 w 127302"/>
                <a:gd name="connsiteY21" fmla="*/ 467164 h 707374"/>
                <a:gd name="connsiteX22" fmla="*/ 66599 w 127302"/>
                <a:gd name="connsiteY22" fmla="*/ 403346 h 707374"/>
                <a:gd name="connsiteX23" fmla="*/ 68027 w 127302"/>
                <a:gd name="connsiteY23" fmla="*/ 345339 h 707374"/>
                <a:gd name="connsiteX24" fmla="*/ 70028 w 127302"/>
                <a:gd name="connsiteY24" fmla="*/ 282950 h 707374"/>
                <a:gd name="connsiteX25" fmla="*/ 80791 w 127302"/>
                <a:gd name="connsiteY25" fmla="*/ 191796 h 707374"/>
                <a:gd name="connsiteX26" fmla="*/ 85744 w 127302"/>
                <a:gd name="connsiteY26" fmla="*/ 136742 h 707374"/>
                <a:gd name="connsiteX27" fmla="*/ 101651 w 127302"/>
                <a:gd name="connsiteY27" fmla="*/ 80449 h 707374"/>
                <a:gd name="connsiteX28" fmla="*/ 116986 w 127302"/>
                <a:gd name="connsiteY28" fmla="*/ 60827 h 707374"/>
                <a:gd name="connsiteX29" fmla="*/ 125558 w 127302"/>
                <a:gd name="connsiteY29" fmla="*/ 11678 h 707374"/>
                <a:gd name="connsiteX30" fmla="*/ 123653 w 127302"/>
                <a:gd name="connsiteY30" fmla="*/ 6535 h 707374"/>
                <a:gd name="connsiteX31" fmla="*/ 108128 w 127302"/>
                <a:gd name="connsiteY31" fmla="*/ 1867 h 707374"/>
                <a:gd name="connsiteX32" fmla="*/ 91554 w 127302"/>
                <a:gd name="connsiteY32" fmla="*/ 6630 h 707374"/>
                <a:gd name="connsiteX33" fmla="*/ 66313 w 127302"/>
                <a:gd name="connsiteY33" fmla="*/ 3296 h 707374"/>
                <a:gd name="connsiteX34" fmla="*/ 50025 w 127302"/>
                <a:gd name="connsiteY34" fmla="*/ 153 h 707374"/>
                <a:gd name="connsiteX35" fmla="*/ 35928 w 127302"/>
                <a:gd name="connsiteY35" fmla="*/ 3296 h 70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7302" h="707374">
                  <a:moveTo>
                    <a:pt x="35928" y="3296"/>
                  </a:moveTo>
                  <a:cubicBezTo>
                    <a:pt x="26403" y="18155"/>
                    <a:pt x="32499" y="37205"/>
                    <a:pt x="35928" y="54350"/>
                  </a:cubicBezTo>
                  <a:cubicBezTo>
                    <a:pt x="38140" y="67809"/>
                    <a:pt x="39539" y="81392"/>
                    <a:pt x="40119" y="95022"/>
                  </a:cubicBezTo>
                  <a:lnTo>
                    <a:pt x="49644" y="254280"/>
                  </a:lnTo>
                  <a:cubicBezTo>
                    <a:pt x="51962" y="280445"/>
                    <a:pt x="52184" y="306753"/>
                    <a:pt x="50311" y="332957"/>
                  </a:cubicBezTo>
                  <a:cubicBezTo>
                    <a:pt x="49549" y="341053"/>
                    <a:pt x="51549" y="352007"/>
                    <a:pt x="51644" y="360198"/>
                  </a:cubicBezTo>
                  <a:cubicBezTo>
                    <a:pt x="51644" y="371723"/>
                    <a:pt x="52406" y="382677"/>
                    <a:pt x="53073" y="394202"/>
                  </a:cubicBezTo>
                  <a:cubicBezTo>
                    <a:pt x="55073" y="428207"/>
                    <a:pt x="38405" y="458020"/>
                    <a:pt x="25736" y="489452"/>
                  </a:cubicBezTo>
                  <a:cubicBezTo>
                    <a:pt x="3734" y="544126"/>
                    <a:pt x="-10554" y="606038"/>
                    <a:pt x="9734" y="660902"/>
                  </a:cubicBezTo>
                  <a:cubicBezTo>
                    <a:pt x="13925" y="672332"/>
                    <a:pt x="10877" y="685572"/>
                    <a:pt x="16116" y="696621"/>
                  </a:cubicBezTo>
                  <a:cubicBezTo>
                    <a:pt x="17532" y="700422"/>
                    <a:pt x="20012" y="703727"/>
                    <a:pt x="23260" y="706146"/>
                  </a:cubicBezTo>
                  <a:cubicBezTo>
                    <a:pt x="24245" y="707022"/>
                    <a:pt x="25623" y="707318"/>
                    <a:pt x="26879" y="706908"/>
                  </a:cubicBezTo>
                  <a:cubicBezTo>
                    <a:pt x="27472" y="706527"/>
                    <a:pt x="27961" y="706003"/>
                    <a:pt x="28308" y="705384"/>
                  </a:cubicBezTo>
                  <a:cubicBezTo>
                    <a:pt x="30933" y="699107"/>
                    <a:pt x="30933" y="692040"/>
                    <a:pt x="28308" y="685763"/>
                  </a:cubicBezTo>
                  <a:lnTo>
                    <a:pt x="25070" y="673952"/>
                  </a:lnTo>
                  <a:cubicBezTo>
                    <a:pt x="23600" y="667960"/>
                    <a:pt x="21722" y="662074"/>
                    <a:pt x="19450" y="656330"/>
                  </a:cubicBezTo>
                  <a:cubicBezTo>
                    <a:pt x="17020" y="651301"/>
                    <a:pt x="14921" y="646110"/>
                    <a:pt x="13163" y="640805"/>
                  </a:cubicBezTo>
                  <a:cubicBezTo>
                    <a:pt x="11957" y="635109"/>
                    <a:pt x="11508" y="629280"/>
                    <a:pt x="11830" y="623469"/>
                  </a:cubicBezTo>
                  <a:lnTo>
                    <a:pt x="11830" y="584702"/>
                  </a:lnTo>
                  <a:cubicBezTo>
                    <a:pt x="12671" y="560642"/>
                    <a:pt x="18887" y="537087"/>
                    <a:pt x="30023" y="515741"/>
                  </a:cubicBezTo>
                  <a:cubicBezTo>
                    <a:pt x="33471" y="509293"/>
                    <a:pt x="36463" y="502606"/>
                    <a:pt x="38976" y="495739"/>
                  </a:cubicBezTo>
                  <a:cubicBezTo>
                    <a:pt x="41282" y="486319"/>
                    <a:pt x="43095" y="476775"/>
                    <a:pt x="44405" y="467164"/>
                  </a:cubicBezTo>
                  <a:cubicBezTo>
                    <a:pt x="48977" y="445066"/>
                    <a:pt x="61455" y="425349"/>
                    <a:pt x="66599" y="403346"/>
                  </a:cubicBezTo>
                  <a:cubicBezTo>
                    <a:pt x="70170" y="384211"/>
                    <a:pt x="70652" y="364627"/>
                    <a:pt x="68027" y="345339"/>
                  </a:cubicBezTo>
                  <a:cubicBezTo>
                    <a:pt x="64382" y="324632"/>
                    <a:pt x="65063" y="303381"/>
                    <a:pt x="70028" y="282950"/>
                  </a:cubicBezTo>
                  <a:cubicBezTo>
                    <a:pt x="78125" y="253270"/>
                    <a:pt x="81753" y="222543"/>
                    <a:pt x="80791" y="191796"/>
                  </a:cubicBezTo>
                  <a:cubicBezTo>
                    <a:pt x="80791" y="171984"/>
                    <a:pt x="85172" y="156554"/>
                    <a:pt x="85744" y="136742"/>
                  </a:cubicBezTo>
                  <a:cubicBezTo>
                    <a:pt x="85443" y="116825"/>
                    <a:pt x="90972" y="97261"/>
                    <a:pt x="101651" y="80449"/>
                  </a:cubicBezTo>
                  <a:cubicBezTo>
                    <a:pt x="106413" y="73591"/>
                    <a:pt x="112414" y="67685"/>
                    <a:pt x="116986" y="60827"/>
                  </a:cubicBezTo>
                  <a:cubicBezTo>
                    <a:pt x="126478" y="46321"/>
                    <a:pt x="129579" y="28547"/>
                    <a:pt x="125558" y="11678"/>
                  </a:cubicBezTo>
                  <a:cubicBezTo>
                    <a:pt x="125226" y="9869"/>
                    <a:pt x="124581" y="8126"/>
                    <a:pt x="123653" y="6535"/>
                  </a:cubicBezTo>
                  <a:cubicBezTo>
                    <a:pt x="119872" y="2020"/>
                    <a:pt x="113770" y="191"/>
                    <a:pt x="108128" y="1867"/>
                  </a:cubicBezTo>
                  <a:cubicBezTo>
                    <a:pt x="102413" y="3011"/>
                    <a:pt x="97269" y="5678"/>
                    <a:pt x="91554" y="6630"/>
                  </a:cubicBezTo>
                  <a:cubicBezTo>
                    <a:pt x="83002" y="7230"/>
                    <a:pt x="74417" y="6097"/>
                    <a:pt x="66313" y="3296"/>
                  </a:cubicBezTo>
                  <a:cubicBezTo>
                    <a:pt x="60940" y="1972"/>
                    <a:pt x="55504" y="925"/>
                    <a:pt x="50025" y="153"/>
                  </a:cubicBezTo>
                  <a:cubicBezTo>
                    <a:pt x="45072" y="-418"/>
                    <a:pt x="38690" y="-1180"/>
                    <a:pt x="35928" y="329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08" name="Freeform: Shape 607">
              <a:extLst>
                <a:ext uri="{FF2B5EF4-FFF2-40B4-BE49-F238E27FC236}">
                  <a16:creationId xmlns:a16="http://schemas.microsoft.com/office/drawing/2014/main" xmlns="" id="{3654A8AD-C9D6-8D74-BC12-3474277714EB}"/>
                </a:ext>
              </a:extLst>
            </p:cNvPr>
            <p:cNvSpPr/>
            <p:nvPr/>
          </p:nvSpPr>
          <p:spPr>
            <a:xfrm>
              <a:off x="699685" y="1955250"/>
              <a:ext cx="100392" cy="682874"/>
            </a:xfrm>
            <a:custGeom>
              <a:avLst/>
              <a:gdLst>
                <a:gd name="connsiteX0" fmla="*/ 43716 w 100392"/>
                <a:gd name="connsiteY0" fmla="*/ 601355 h 682874"/>
                <a:gd name="connsiteX1" fmla="*/ 30477 w 100392"/>
                <a:gd name="connsiteY1" fmla="*/ 563255 h 682874"/>
                <a:gd name="connsiteX2" fmla="*/ 14475 w 100392"/>
                <a:gd name="connsiteY2" fmla="*/ 536871 h 682874"/>
                <a:gd name="connsiteX3" fmla="*/ 16380 w 100392"/>
                <a:gd name="connsiteY3" fmla="*/ 512487 h 682874"/>
                <a:gd name="connsiteX4" fmla="*/ 24095 w 100392"/>
                <a:gd name="connsiteY4" fmla="*/ 489056 h 682874"/>
                <a:gd name="connsiteX5" fmla="*/ 26000 w 100392"/>
                <a:gd name="connsiteY5" fmla="*/ 449622 h 682874"/>
                <a:gd name="connsiteX6" fmla="*/ 49527 w 100392"/>
                <a:gd name="connsiteY6" fmla="*/ 373422 h 682874"/>
                <a:gd name="connsiteX7" fmla="*/ 68577 w 100392"/>
                <a:gd name="connsiteY7" fmla="*/ 338561 h 682874"/>
                <a:gd name="connsiteX8" fmla="*/ 80864 w 100392"/>
                <a:gd name="connsiteY8" fmla="*/ 313796 h 682874"/>
                <a:gd name="connsiteX9" fmla="*/ 98009 w 100392"/>
                <a:gd name="connsiteY9" fmla="*/ 227595 h 682874"/>
                <a:gd name="connsiteX10" fmla="*/ 96771 w 100392"/>
                <a:gd name="connsiteY10" fmla="*/ 139393 h 682874"/>
                <a:gd name="connsiteX11" fmla="*/ 74006 w 100392"/>
                <a:gd name="connsiteY11" fmla="*/ 72146 h 682874"/>
                <a:gd name="connsiteX12" fmla="*/ 65338 w 100392"/>
                <a:gd name="connsiteY12" fmla="*/ 51477 h 682874"/>
                <a:gd name="connsiteX13" fmla="*/ 63243 w 100392"/>
                <a:gd name="connsiteY13" fmla="*/ 29474 h 682874"/>
                <a:gd name="connsiteX14" fmla="*/ 68958 w 100392"/>
                <a:gd name="connsiteY14" fmla="*/ 3186 h 682874"/>
                <a:gd name="connsiteX15" fmla="*/ 68100 w 100392"/>
                <a:gd name="connsiteY15" fmla="*/ 899 h 682874"/>
                <a:gd name="connsiteX16" fmla="*/ 64386 w 100392"/>
                <a:gd name="connsiteY16" fmla="*/ -244 h 682874"/>
                <a:gd name="connsiteX17" fmla="*/ 56194 w 100392"/>
                <a:gd name="connsiteY17" fmla="*/ -244 h 682874"/>
                <a:gd name="connsiteX18" fmla="*/ 50574 w 100392"/>
                <a:gd name="connsiteY18" fmla="*/ 2423 h 682874"/>
                <a:gd name="connsiteX19" fmla="*/ 52194 w 100392"/>
                <a:gd name="connsiteY19" fmla="*/ 6424 h 682874"/>
                <a:gd name="connsiteX20" fmla="*/ 56670 w 100392"/>
                <a:gd name="connsiteY20" fmla="*/ 21854 h 682874"/>
                <a:gd name="connsiteX21" fmla="*/ 59337 w 100392"/>
                <a:gd name="connsiteY21" fmla="*/ 133106 h 682874"/>
                <a:gd name="connsiteX22" fmla="*/ 57718 w 100392"/>
                <a:gd name="connsiteY22" fmla="*/ 148728 h 682874"/>
                <a:gd name="connsiteX23" fmla="*/ 53813 w 100392"/>
                <a:gd name="connsiteY23" fmla="*/ 161396 h 682874"/>
                <a:gd name="connsiteX24" fmla="*/ 45145 w 100392"/>
                <a:gd name="connsiteY24" fmla="*/ 178064 h 682874"/>
                <a:gd name="connsiteX25" fmla="*/ 15237 w 100392"/>
                <a:gd name="connsiteY25" fmla="*/ 219689 h 682874"/>
                <a:gd name="connsiteX26" fmla="*/ 9236 w 100392"/>
                <a:gd name="connsiteY26" fmla="*/ 233881 h 682874"/>
                <a:gd name="connsiteX27" fmla="*/ 3807 w 100392"/>
                <a:gd name="connsiteY27" fmla="*/ 321416 h 682874"/>
                <a:gd name="connsiteX28" fmla="*/ 8760 w 100392"/>
                <a:gd name="connsiteY28" fmla="*/ 503629 h 682874"/>
                <a:gd name="connsiteX29" fmla="*/ 5045 w 100392"/>
                <a:gd name="connsiteY29" fmla="*/ 522679 h 682874"/>
                <a:gd name="connsiteX30" fmla="*/ 22571 w 100392"/>
                <a:gd name="connsiteY30" fmla="*/ 568494 h 682874"/>
                <a:gd name="connsiteX31" fmla="*/ 36573 w 100392"/>
                <a:gd name="connsiteY31" fmla="*/ 615072 h 682874"/>
                <a:gd name="connsiteX32" fmla="*/ 27048 w 100392"/>
                <a:gd name="connsiteY32" fmla="*/ 636027 h 682874"/>
                <a:gd name="connsiteX33" fmla="*/ 27810 w 100392"/>
                <a:gd name="connsiteY33" fmla="*/ 650790 h 682874"/>
                <a:gd name="connsiteX34" fmla="*/ 31810 w 100392"/>
                <a:gd name="connsiteY34" fmla="*/ 665173 h 682874"/>
                <a:gd name="connsiteX35" fmla="*/ 32858 w 100392"/>
                <a:gd name="connsiteY35" fmla="*/ 679937 h 682874"/>
                <a:gd name="connsiteX36" fmla="*/ 32858 w 100392"/>
                <a:gd name="connsiteY36" fmla="*/ 681842 h 682874"/>
                <a:gd name="connsiteX37" fmla="*/ 35239 w 100392"/>
                <a:gd name="connsiteY37" fmla="*/ 682413 h 682874"/>
                <a:gd name="connsiteX38" fmla="*/ 37335 w 100392"/>
                <a:gd name="connsiteY38" fmla="*/ 680699 h 682874"/>
                <a:gd name="connsiteX39" fmla="*/ 40383 w 100392"/>
                <a:gd name="connsiteY39" fmla="*/ 667554 h 682874"/>
                <a:gd name="connsiteX40" fmla="*/ 37144 w 100392"/>
                <a:gd name="connsiteY40" fmla="*/ 654124 h 682874"/>
                <a:gd name="connsiteX41" fmla="*/ 35239 w 100392"/>
                <a:gd name="connsiteY41" fmla="*/ 632502 h 682874"/>
                <a:gd name="connsiteX42" fmla="*/ 42002 w 100392"/>
                <a:gd name="connsiteY42" fmla="*/ 617643 h 682874"/>
                <a:gd name="connsiteX43" fmla="*/ 43716 w 100392"/>
                <a:gd name="connsiteY43" fmla="*/ 601355 h 68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0392" h="682874">
                  <a:moveTo>
                    <a:pt x="43716" y="601355"/>
                  </a:moveTo>
                  <a:cubicBezTo>
                    <a:pt x="41470" y="588001"/>
                    <a:pt x="36994" y="575124"/>
                    <a:pt x="30477" y="563255"/>
                  </a:cubicBezTo>
                  <a:cubicBezTo>
                    <a:pt x="23854" y="555312"/>
                    <a:pt x="18460" y="546415"/>
                    <a:pt x="14475" y="536871"/>
                  </a:cubicBezTo>
                  <a:cubicBezTo>
                    <a:pt x="12818" y="528727"/>
                    <a:pt x="13478" y="520279"/>
                    <a:pt x="16380" y="512487"/>
                  </a:cubicBezTo>
                  <a:cubicBezTo>
                    <a:pt x="18856" y="504677"/>
                    <a:pt x="22285" y="497057"/>
                    <a:pt x="24095" y="489056"/>
                  </a:cubicBezTo>
                  <a:cubicBezTo>
                    <a:pt x="25969" y="475997"/>
                    <a:pt x="26607" y="462795"/>
                    <a:pt x="26000" y="449622"/>
                  </a:cubicBezTo>
                  <a:cubicBezTo>
                    <a:pt x="27892" y="422752"/>
                    <a:pt x="35942" y="396682"/>
                    <a:pt x="49527" y="373422"/>
                  </a:cubicBezTo>
                  <a:lnTo>
                    <a:pt x="68577" y="338561"/>
                  </a:lnTo>
                  <a:cubicBezTo>
                    <a:pt x="72863" y="330369"/>
                    <a:pt x="77149" y="322273"/>
                    <a:pt x="80864" y="313796"/>
                  </a:cubicBezTo>
                  <a:cubicBezTo>
                    <a:pt x="91798" y="286354"/>
                    <a:pt x="97609" y="257131"/>
                    <a:pt x="98009" y="227595"/>
                  </a:cubicBezTo>
                  <a:cubicBezTo>
                    <a:pt x="99247" y="198162"/>
                    <a:pt x="103248" y="168158"/>
                    <a:pt x="96771" y="139393"/>
                  </a:cubicBezTo>
                  <a:cubicBezTo>
                    <a:pt x="91543" y="116247"/>
                    <a:pt x="83913" y="93711"/>
                    <a:pt x="74006" y="72146"/>
                  </a:cubicBezTo>
                  <a:cubicBezTo>
                    <a:pt x="70743" y="65422"/>
                    <a:pt x="67850" y="58516"/>
                    <a:pt x="65338" y="51477"/>
                  </a:cubicBezTo>
                  <a:cubicBezTo>
                    <a:pt x="62843" y="44429"/>
                    <a:pt x="62123" y="36866"/>
                    <a:pt x="63243" y="29474"/>
                  </a:cubicBezTo>
                  <a:cubicBezTo>
                    <a:pt x="64957" y="20521"/>
                    <a:pt x="70196" y="12139"/>
                    <a:pt x="68958" y="3186"/>
                  </a:cubicBezTo>
                  <a:cubicBezTo>
                    <a:pt x="68938" y="2347"/>
                    <a:pt x="68636" y="1547"/>
                    <a:pt x="68100" y="899"/>
                  </a:cubicBezTo>
                  <a:cubicBezTo>
                    <a:pt x="67087" y="-6"/>
                    <a:pt x="65731" y="-424"/>
                    <a:pt x="64386" y="-244"/>
                  </a:cubicBezTo>
                  <a:lnTo>
                    <a:pt x="56194" y="-244"/>
                  </a:lnTo>
                  <a:cubicBezTo>
                    <a:pt x="53908" y="-244"/>
                    <a:pt x="50955" y="-244"/>
                    <a:pt x="50574" y="2423"/>
                  </a:cubicBezTo>
                  <a:cubicBezTo>
                    <a:pt x="50193" y="5090"/>
                    <a:pt x="51336" y="5186"/>
                    <a:pt x="52194" y="6424"/>
                  </a:cubicBezTo>
                  <a:cubicBezTo>
                    <a:pt x="55450" y="10882"/>
                    <a:pt x="57035" y="16349"/>
                    <a:pt x="56670" y="21854"/>
                  </a:cubicBezTo>
                  <a:cubicBezTo>
                    <a:pt x="53908" y="58716"/>
                    <a:pt x="60861" y="96245"/>
                    <a:pt x="59337" y="133106"/>
                  </a:cubicBezTo>
                  <a:cubicBezTo>
                    <a:pt x="59180" y="138345"/>
                    <a:pt x="58639" y="143565"/>
                    <a:pt x="57718" y="148728"/>
                  </a:cubicBezTo>
                  <a:cubicBezTo>
                    <a:pt x="56736" y="153042"/>
                    <a:pt x="55430" y="157281"/>
                    <a:pt x="53813" y="161396"/>
                  </a:cubicBezTo>
                  <a:cubicBezTo>
                    <a:pt x="51480" y="167225"/>
                    <a:pt x="48577" y="172807"/>
                    <a:pt x="45145" y="178064"/>
                  </a:cubicBezTo>
                  <a:cubicBezTo>
                    <a:pt x="35620" y="192162"/>
                    <a:pt x="23238" y="204830"/>
                    <a:pt x="15237" y="219689"/>
                  </a:cubicBezTo>
                  <a:cubicBezTo>
                    <a:pt x="12905" y="224270"/>
                    <a:pt x="10900" y="229014"/>
                    <a:pt x="9236" y="233881"/>
                  </a:cubicBezTo>
                  <a:cubicBezTo>
                    <a:pt x="-864" y="261951"/>
                    <a:pt x="-2748" y="292317"/>
                    <a:pt x="3807" y="321416"/>
                  </a:cubicBezTo>
                  <a:cubicBezTo>
                    <a:pt x="18380" y="380375"/>
                    <a:pt x="22857" y="444669"/>
                    <a:pt x="8760" y="503629"/>
                  </a:cubicBezTo>
                  <a:cubicBezTo>
                    <a:pt x="6907" y="509839"/>
                    <a:pt x="5663" y="516221"/>
                    <a:pt x="5045" y="522679"/>
                  </a:cubicBezTo>
                  <a:cubicBezTo>
                    <a:pt x="4188" y="539253"/>
                    <a:pt x="13808" y="554302"/>
                    <a:pt x="22571" y="568494"/>
                  </a:cubicBezTo>
                  <a:cubicBezTo>
                    <a:pt x="31334" y="582687"/>
                    <a:pt x="39906" y="598784"/>
                    <a:pt x="36573" y="615072"/>
                  </a:cubicBezTo>
                  <a:cubicBezTo>
                    <a:pt x="35144" y="622596"/>
                    <a:pt x="28476" y="628597"/>
                    <a:pt x="27048" y="636027"/>
                  </a:cubicBezTo>
                  <a:cubicBezTo>
                    <a:pt x="26109" y="640941"/>
                    <a:pt x="26370" y="645999"/>
                    <a:pt x="27810" y="650790"/>
                  </a:cubicBezTo>
                  <a:cubicBezTo>
                    <a:pt x="29048" y="655648"/>
                    <a:pt x="30858" y="660315"/>
                    <a:pt x="31810" y="665173"/>
                  </a:cubicBezTo>
                  <a:cubicBezTo>
                    <a:pt x="32542" y="670059"/>
                    <a:pt x="32892" y="674993"/>
                    <a:pt x="32858" y="679937"/>
                  </a:cubicBezTo>
                  <a:cubicBezTo>
                    <a:pt x="32667" y="680556"/>
                    <a:pt x="32667" y="681223"/>
                    <a:pt x="32858" y="681842"/>
                  </a:cubicBezTo>
                  <a:cubicBezTo>
                    <a:pt x="33428" y="682556"/>
                    <a:pt x="34407" y="682785"/>
                    <a:pt x="35239" y="682413"/>
                  </a:cubicBezTo>
                  <a:cubicBezTo>
                    <a:pt x="36094" y="682070"/>
                    <a:pt x="36825" y="681470"/>
                    <a:pt x="37335" y="680699"/>
                  </a:cubicBezTo>
                  <a:cubicBezTo>
                    <a:pt x="39921" y="676832"/>
                    <a:pt x="41005" y="672164"/>
                    <a:pt x="40383" y="667554"/>
                  </a:cubicBezTo>
                  <a:cubicBezTo>
                    <a:pt x="39778" y="662973"/>
                    <a:pt x="38693" y="658477"/>
                    <a:pt x="37144" y="654124"/>
                  </a:cubicBezTo>
                  <a:cubicBezTo>
                    <a:pt x="34538" y="647228"/>
                    <a:pt x="33879" y="639751"/>
                    <a:pt x="35239" y="632502"/>
                  </a:cubicBezTo>
                  <a:cubicBezTo>
                    <a:pt x="36763" y="627263"/>
                    <a:pt x="40192" y="622977"/>
                    <a:pt x="42002" y="617643"/>
                  </a:cubicBezTo>
                  <a:cubicBezTo>
                    <a:pt x="44151" y="612500"/>
                    <a:pt x="44746" y="606832"/>
                    <a:pt x="43716" y="60135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09" name="Freeform: Shape 608">
              <a:extLst>
                <a:ext uri="{FF2B5EF4-FFF2-40B4-BE49-F238E27FC236}">
                  <a16:creationId xmlns:a16="http://schemas.microsoft.com/office/drawing/2014/main" xmlns="" id="{90FC7294-B4C8-EC8A-8BF1-D3BBD87A5A6D}"/>
                </a:ext>
              </a:extLst>
            </p:cNvPr>
            <p:cNvSpPr/>
            <p:nvPr/>
          </p:nvSpPr>
          <p:spPr>
            <a:xfrm>
              <a:off x="1025813" y="1951327"/>
              <a:ext cx="101092" cy="692228"/>
            </a:xfrm>
            <a:custGeom>
              <a:avLst/>
              <a:gdLst>
                <a:gd name="connsiteX0" fmla="*/ 99159 w 101092"/>
                <a:gd name="connsiteY0" fmla="*/ 275333 h 692228"/>
                <a:gd name="connsiteX1" fmla="*/ 92777 w 101092"/>
                <a:gd name="connsiteY1" fmla="*/ 257712 h 692228"/>
                <a:gd name="connsiteX2" fmla="*/ 75061 w 101092"/>
                <a:gd name="connsiteY2" fmla="*/ 248663 h 692228"/>
                <a:gd name="connsiteX3" fmla="*/ 71156 w 101092"/>
                <a:gd name="connsiteY3" fmla="*/ 248663 h 692228"/>
                <a:gd name="connsiteX4" fmla="*/ 61631 w 101092"/>
                <a:gd name="connsiteY4" fmla="*/ 255807 h 692228"/>
                <a:gd name="connsiteX5" fmla="*/ 55154 w 101092"/>
                <a:gd name="connsiteY5" fmla="*/ 263617 h 692228"/>
                <a:gd name="connsiteX6" fmla="*/ 49058 w 101092"/>
                <a:gd name="connsiteY6" fmla="*/ 273904 h 692228"/>
                <a:gd name="connsiteX7" fmla="*/ 44867 w 101092"/>
                <a:gd name="connsiteY7" fmla="*/ 278000 h 692228"/>
                <a:gd name="connsiteX8" fmla="*/ 39247 w 101092"/>
                <a:gd name="connsiteY8" fmla="*/ 278000 h 692228"/>
                <a:gd name="connsiteX9" fmla="*/ 34579 w 101092"/>
                <a:gd name="connsiteY9" fmla="*/ 274761 h 692228"/>
                <a:gd name="connsiteX10" fmla="*/ 33722 w 101092"/>
                <a:gd name="connsiteY10" fmla="*/ 257616 h 692228"/>
                <a:gd name="connsiteX11" fmla="*/ 65631 w 101092"/>
                <a:gd name="connsiteY11" fmla="*/ 185417 h 692228"/>
                <a:gd name="connsiteX12" fmla="*/ 70013 w 101092"/>
                <a:gd name="connsiteY12" fmla="*/ 137792 h 692228"/>
                <a:gd name="connsiteX13" fmla="*/ 70965 w 101092"/>
                <a:gd name="connsiteY13" fmla="*/ 102454 h 692228"/>
                <a:gd name="connsiteX14" fmla="*/ 72965 w 101092"/>
                <a:gd name="connsiteY14" fmla="*/ 60068 h 692228"/>
                <a:gd name="connsiteX15" fmla="*/ 93158 w 101092"/>
                <a:gd name="connsiteY15" fmla="*/ 15872 h 692228"/>
                <a:gd name="connsiteX16" fmla="*/ 93158 w 101092"/>
                <a:gd name="connsiteY16" fmla="*/ 7014 h 692228"/>
                <a:gd name="connsiteX17" fmla="*/ 87634 w 101092"/>
                <a:gd name="connsiteY17" fmla="*/ 251 h 692228"/>
                <a:gd name="connsiteX18" fmla="*/ 79442 w 101092"/>
                <a:gd name="connsiteY18" fmla="*/ 251 h 692228"/>
                <a:gd name="connsiteX19" fmla="*/ 68108 w 101092"/>
                <a:gd name="connsiteY19" fmla="*/ 2918 h 692228"/>
                <a:gd name="connsiteX20" fmla="*/ 50486 w 101092"/>
                <a:gd name="connsiteY20" fmla="*/ 7966 h 692228"/>
                <a:gd name="connsiteX21" fmla="*/ 26960 w 101092"/>
                <a:gd name="connsiteY21" fmla="*/ 9205 h 692228"/>
                <a:gd name="connsiteX22" fmla="*/ 15053 w 101092"/>
                <a:gd name="connsiteY22" fmla="*/ 7395 h 692228"/>
                <a:gd name="connsiteX23" fmla="*/ 8100 w 101092"/>
                <a:gd name="connsiteY23" fmla="*/ 3966 h 692228"/>
                <a:gd name="connsiteX24" fmla="*/ 956 w 101092"/>
                <a:gd name="connsiteY24" fmla="*/ 5680 h 692228"/>
                <a:gd name="connsiteX25" fmla="*/ 4 w 101092"/>
                <a:gd name="connsiteY25" fmla="*/ 10347 h 692228"/>
                <a:gd name="connsiteX26" fmla="*/ 4 w 101092"/>
                <a:gd name="connsiteY26" fmla="*/ 25683 h 692228"/>
                <a:gd name="connsiteX27" fmla="*/ 5433 w 101092"/>
                <a:gd name="connsiteY27" fmla="*/ 80071 h 692228"/>
                <a:gd name="connsiteX28" fmla="*/ 8005 w 101092"/>
                <a:gd name="connsiteY28" fmla="*/ 94739 h 692228"/>
                <a:gd name="connsiteX29" fmla="*/ 14006 w 101092"/>
                <a:gd name="connsiteY29" fmla="*/ 112265 h 692228"/>
                <a:gd name="connsiteX30" fmla="*/ 16292 w 101092"/>
                <a:gd name="connsiteY30" fmla="*/ 127314 h 692228"/>
                <a:gd name="connsiteX31" fmla="*/ 27150 w 101092"/>
                <a:gd name="connsiteY31" fmla="*/ 166748 h 692228"/>
                <a:gd name="connsiteX32" fmla="*/ 29817 w 101092"/>
                <a:gd name="connsiteY32" fmla="*/ 176844 h 692228"/>
                <a:gd name="connsiteX33" fmla="*/ 28865 w 101092"/>
                <a:gd name="connsiteY33" fmla="*/ 242186 h 692228"/>
                <a:gd name="connsiteX34" fmla="*/ 24483 w 101092"/>
                <a:gd name="connsiteY34" fmla="*/ 260474 h 692228"/>
                <a:gd name="connsiteX35" fmla="*/ 28007 w 101092"/>
                <a:gd name="connsiteY35" fmla="*/ 277619 h 692228"/>
                <a:gd name="connsiteX36" fmla="*/ 42485 w 101092"/>
                <a:gd name="connsiteY36" fmla="*/ 286191 h 692228"/>
                <a:gd name="connsiteX37" fmla="*/ 56868 w 101092"/>
                <a:gd name="connsiteY37" fmla="*/ 278000 h 692228"/>
                <a:gd name="connsiteX38" fmla="*/ 67346 w 101092"/>
                <a:gd name="connsiteY38" fmla="*/ 264570 h 692228"/>
                <a:gd name="connsiteX39" fmla="*/ 72108 w 101092"/>
                <a:gd name="connsiteY39" fmla="*/ 260950 h 692228"/>
                <a:gd name="connsiteX40" fmla="*/ 85348 w 101092"/>
                <a:gd name="connsiteY40" fmla="*/ 264856 h 692228"/>
                <a:gd name="connsiteX41" fmla="*/ 89063 w 101092"/>
                <a:gd name="connsiteY41" fmla="*/ 278476 h 692228"/>
                <a:gd name="connsiteX42" fmla="*/ 90396 w 101092"/>
                <a:gd name="connsiteY42" fmla="*/ 316005 h 692228"/>
                <a:gd name="connsiteX43" fmla="*/ 85919 w 101092"/>
                <a:gd name="connsiteY43" fmla="*/ 338674 h 692228"/>
                <a:gd name="connsiteX44" fmla="*/ 66869 w 101092"/>
                <a:gd name="connsiteY44" fmla="*/ 398872 h 692228"/>
                <a:gd name="connsiteX45" fmla="*/ 49629 w 101092"/>
                <a:gd name="connsiteY45" fmla="*/ 456022 h 692228"/>
                <a:gd name="connsiteX46" fmla="*/ 57630 w 101092"/>
                <a:gd name="connsiteY46" fmla="*/ 558606 h 692228"/>
                <a:gd name="connsiteX47" fmla="*/ 55154 w 101092"/>
                <a:gd name="connsiteY47" fmla="*/ 622805 h 692228"/>
                <a:gd name="connsiteX48" fmla="*/ 56677 w 101092"/>
                <a:gd name="connsiteY48" fmla="*/ 645951 h 692228"/>
                <a:gd name="connsiteX49" fmla="*/ 52963 w 101092"/>
                <a:gd name="connsiteY49" fmla="*/ 691480 h 692228"/>
                <a:gd name="connsiteX50" fmla="*/ 56963 w 101092"/>
                <a:gd name="connsiteY50" fmla="*/ 689385 h 692228"/>
                <a:gd name="connsiteX51" fmla="*/ 63536 w 101092"/>
                <a:gd name="connsiteY51" fmla="*/ 629854 h 692228"/>
                <a:gd name="connsiteX52" fmla="*/ 61821 w 101092"/>
                <a:gd name="connsiteY52" fmla="*/ 569465 h 692228"/>
                <a:gd name="connsiteX53" fmla="*/ 65345 w 101092"/>
                <a:gd name="connsiteY53" fmla="*/ 552796 h 692228"/>
                <a:gd name="connsiteX54" fmla="*/ 59916 w 101092"/>
                <a:gd name="connsiteY54" fmla="*/ 480406 h 692228"/>
                <a:gd name="connsiteX55" fmla="*/ 65536 w 101092"/>
                <a:gd name="connsiteY55" fmla="*/ 433639 h 692228"/>
                <a:gd name="connsiteX56" fmla="*/ 87253 w 101092"/>
                <a:gd name="connsiteY56" fmla="*/ 385251 h 692228"/>
                <a:gd name="connsiteX57" fmla="*/ 92777 w 101092"/>
                <a:gd name="connsiteY57" fmla="*/ 356010 h 692228"/>
                <a:gd name="connsiteX58" fmla="*/ 94396 w 101092"/>
                <a:gd name="connsiteY58" fmla="*/ 346485 h 692228"/>
                <a:gd name="connsiteX59" fmla="*/ 101064 w 101092"/>
                <a:gd name="connsiteY59" fmla="*/ 297907 h 692228"/>
                <a:gd name="connsiteX60" fmla="*/ 99159 w 101092"/>
                <a:gd name="connsiteY60" fmla="*/ 275333 h 69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1092" h="692228">
                  <a:moveTo>
                    <a:pt x="99159" y="275333"/>
                  </a:moveTo>
                  <a:cubicBezTo>
                    <a:pt x="98702" y="268980"/>
                    <a:pt x="96492" y="262884"/>
                    <a:pt x="92777" y="257712"/>
                  </a:cubicBezTo>
                  <a:cubicBezTo>
                    <a:pt x="88443" y="252292"/>
                    <a:pt x="81995" y="248996"/>
                    <a:pt x="75061" y="248663"/>
                  </a:cubicBezTo>
                  <a:cubicBezTo>
                    <a:pt x="73765" y="248472"/>
                    <a:pt x="72451" y="248472"/>
                    <a:pt x="71156" y="248663"/>
                  </a:cubicBezTo>
                  <a:cubicBezTo>
                    <a:pt x="67336" y="250035"/>
                    <a:pt x="64012" y="252520"/>
                    <a:pt x="61631" y="255807"/>
                  </a:cubicBezTo>
                  <a:cubicBezTo>
                    <a:pt x="59287" y="258255"/>
                    <a:pt x="57125" y="260864"/>
                    <a:pt x="55154" y="263617"/>
                  </a:cubicBezTo>
                  <a:cubicBezTo>
                    <a:pt x="52963" y="266951"/>
                    <a:pt x="51248" y="270571"/>
                    <a:pt x="49058" y="273904"/>
                  </a:cubicBezTo>
                  <a:cubicBezTo>
                    <a:pt x="48124" y="275676"/>
                    <a:pt x="46657" y="277104"/>
                    <a:pt x="44867" y="278000"/>
                  </a:cubicBezTo>
                  <a:cubicBezTo>
                    <a:pt x="43066" y="278714"/>
                    <a:pt x="41047" y="278714"/>
                    <a:pt x="39247" y="278000"/>
                  </a:cubicBezTo>
                  <a:cubicBezTo>
                    <a:pt x="37408" y="277390"/>
                    <a:pt x="35789" y="276266"/>
                    <a:pt x="34579" y="274761"/>
                  </a:cubicBezTo>
                  <a:cubicBezTo>
                    <a:pt x="31808" y="269447"/>
                    <a:pt x="31493" y="263179"/>
                    <a:pt x="33722" y="257616"/>
                  </a:cubicBezTo>
                  <a:cubicBezTo>
                    <a:pt x="40866" y="232280"/>
                    <a:pt x="58678" y="210849"/>
                    <a:pt x="65631" y="185417"/>
                  </a:cubicBezTo>
                  <a:cubicBezTo>
                    <a:pt x="69146" y="169796"/>
                    <a:pt x="70622" y="153794"/>
                    <a:pt x="70013" y="137792"/>
                  </a:cubicBezTo>
                  <a:cubicBezTo>
                    <a:pt x="70013" y="126552"/>
                    <a:pt x="72013" y="113694"/>
                    <a:pt x="70965" y="102454"/>
                  </a:cubicBezTo>
                  <a:cubicBezTo>
                    <a:pt x="68803" y="88328"/>
                    <a:pt x="69489" y="73927"/>
                    <a:pt x="72965" y="60068"/>
                  </a:cubicBezTo>
                  <a:cubicBezTo>
                    <a:pt x="78109" y="44638"/>
                    <a:pt x="90206" y="31493"/>
                    <a:pt x="93158" y="15872"/>
                  </a:cubicBezTo>
                  <a:cubicBezTo>
                    <a:pt x="93777" y="12948"/>
                    <a:pt x="93777" y="9938"/>
                    <a:pt x="93158" y="7014"/>
                  </a:cubicBezTo>
                  <a:cubicBezTo>
                    <a:pt x="92425" y="4042"/>
                    <a:pt x="90396" y="1565"/>
                    <a:pt x="87634" y="251"/>
                  </a:cubicBezTo>
                  <a:cubicBezTo>
                    <a:pt x="84948" y="-463"/>
                    <a:pt x="82128" y="-463"/>
                    <a:pt x="79442" y="251"/>
                  </a:cubicBezTo>
                  <a:cubicBezTo>
                    <a:pt x="75623" y="946"/>
                    <a:pt x="71841" y="1842"/>
                    <a:pt x="68108" y="2918"/>
                  </a:cubicBezTo>
                  <a:cubicBezTo>
                    <a:pt x="62202" y="4632"/>
                    <a:pt x="56487" y="6823"/>
                    <a:pt x="50486" y="7966"/>
                  </a:cubicBezTo>
                  <a:cubicBezTo>
                    <a:pt x="42714" y="9233"/>
                    <a:pt x="34827" y="9652"/>
                    <a:pt x="26960" y="9205"/>
                  </a:cubicBezTo>
                  <a:cubicBezTo>
                    <a:pt x="22911" y="9376"/>
                    <a:pt x="18863" y="8766"/>
                    <a:pt x="15053" y="7395"/>
                  </a:cubicBezTo>
                  <a:cubicBezTo>
                    <a:pt x="12672" y="6442"/>
                    <a:pt x="10577" y="4823"/>
                    <a:pt x="8100" y="3966"/>
                  </a:cubicBezTo>
                  <a:cubicBezTo>
                    <a:pt x="5595" y="2975"/>
                    <a:pt x="2737" y="3661"/>
                    <a:pt x="956" y="5680"/>
                  </a:cubicBezTo>
                  <a:cubicBezTo>
                    <a:pt x="204" y="7118"/>
                    <a:pt x="-130" y="8728"/>
                    <a:pt x="4" y="10347"/>
                  </a:cubicBezTo>
                  <a:lnTo>
                    <a:pt x="4" y="25683"/>
                  </a:lnTo>
                  <a:cubicBezTo>
                    <a:pt x="385" y="43923"/>
                    <a:pt x="2204" y="62116"/>
                    <a:pt x="5433" y="80071"/>
                  </a:cubicBezTo>
                  <a:cubicBezTo>
                    <a:pt x="6100" y="84928"/>
                    <a:pt x="6862" y="89596"/>
                    <a:pt x="8005" y="94739"/>
                  </a:cubicBezTo>
                  <a:cubicBezTo>
                    <a:pt x="9634" y="100702"/>
                    <a:pt x="11634" y="106559"/>
                    <a:pt x="14006" y="112265"/>
                  </a:cubicBezTo>
                  <a:cubicBezTo>
                    <a:pt x="15911" y="117027"/>
                    <a:pt x="14863" y="122361"/>
                    <a:pt x="16292" y="127314"/>
                  </a:cubicBezTo>
                  <a:lnTo>
                    <a:pt x="27150" y="166748"/>
                  </a:lnTo>
                  <a:cubicBezTo>
                    <a:pt x="28102" y="170177"/>
                    <a:pt x="29055" y="173511"/>
                    <a:pt x="29817" y="176844"/>
                  </a:cubicBezTo>
                  <a:cubicBezTo>
                    <a:pt x="34837" y="198380"/>
                    <a:pt x="34513" y="220812"/>
                    <a:pt x="28865" y="242186"/>
                  </a:cubicBezTo>
                  <a:cubicBezTo>
                    <a:pt x="26769" y="248111"/>
                    <a:pt x="25302" y="254245"/>
                    <a:pt x="24483" y="260474"/>
                  </a:cubicBezTo>
                  <a:cubicBezTo>
                    <a:pt x="23902" y="266418"/>
                    <a:pt x="25131" y="272390"/>
                    <a:pt x="28007" y="277619"/>
                  </a:cubicBezTo>
                  <a:cubicBezTo>
                    <a:pt x="30950" y="282867"/>
                    <a:pt x="36475" y="286134"/>
                    <a:pt x="42485" y="286191"/>
                  </a:cubicBezTo>
                  <a:cubicBezTo>
                    <a:pt x="48200" y="285553"/>
                    <a:pt x="53401" y="282591"/>
                    <a:pt x="56868" y="278000"/>
                  </a:cubicBezTo>
                  <a:cubicBezTo>
                    <a:pt x="60583" y="273618"/>
                    <a:pt x="63440" y="268475"/>
                    <a:pt x="67346" y="264570"/>
                  </a:cubicBezTo>
                  <a:cubicBezTo>
                    <a:pt x="68660" y="263046"/>
                    <a:pt x="70289" y="261807"/>
                    <a:pt x="72108" y="260950"/>
                  </a:cubicBezTo>
                  <a:cubicBezTo>
                    <a:pt x="76899" y="259302"/>
                    <a:pt x="82214" y="260864"/>
                    <a:pt x="85348" y="264856"/>
                  </a:cubicBezTo>
                  <a:cubicBezTo>
                    <a:pt x="88015" y="268885"/>
                    <a:pt x="89310" y="273656"/>
                    <a:pt x="89063" y="278476"/>
                  </a:cubicBezTo>
                  <a:cubicBezTo>
                    <a:pt x="90272" y="290944"/>
                    <a:pt x="90710" y="303479"/>
                    <a:pt x="90396" y="316005"/>
                  </a:cubicBezTo>
                  <a:cubicBezTo>
                    <a:pt x="89510" y="323672"/>
                    <a:pt x="88015" y="331245"/>
                    <a:pt x="85919" y="338674"/>
                  </a:cubicBezTo>
                  <a:cubicBezTo>
                    <a:pt x="80747" y="359096"/>
                    <a:pt x="74384" y="379194"/>
                    <a:pt x="66869" y="398872"/>
                  </a:cubicBezTo>
                  <a:cubicBezTo>
                    <a:pt x="58583" y="417065"/>
                    <a:pt x="52782" y="436286"/>
                    <a:pt x="49629" y="456022"/>
                  </a:cubicBezTo>
                  <a:cubicBezTo>
                    <a:pt x="46295" y="490312"/>
                    <a:pt x="62297" y="524507"/>
                    <a:pt x="57630" y="558606"/>
                  </a:cubicBezTo>
                  <a:cubicBezTo>
                    <a:pt x="54801" y="579885"/>
                    <a:pt x="53972" y="601374"/>
                    <a:pt x="55154" y="622805"/>
                  </a:cubicBezTo>
                  <a:cubicBezTo>
                    <a:pt x="55154" y="630520"/>
                    <a:pt x="56296" y="638140"/>
                    <a:pt x="56677" y="645951"/>
                  </a:cubicBezTo>
                  <a:cubicBezTo>
                    <a:pt x="57249" y="661219"/>
                    <a:pt x="56011" y="676507"/>
                    <a:pt x="52963" y="691480"/>
                  </a:cubicBezTo>
                  <a:cubicBezTo>
                    <a:pt x="54201" y="692814"/>
                    <a:pt x="56201" y="691004"/>
                    <a:pt x="56963" y="689385"/>
                  </a:cubicBezTo>
                  <a:cubicBezTo>
                    <a:pt x="64440" y="670487"/>
                    <a:pt x="66707" y="649932"/>
                    <a:pt x="63536" y="629854"/>
                  </a:cubicBezTo>
                  <a:cubicBezTo>
                    <a:pt x="60307" y="609889"/>
                    <a:pt x="59725" y="589582"/>
                    <a:pt x="61821" y="569465"/>
                  </a:cubicBezTo>
                  <a:cubicBezTo>
                    <a:pt x="62773" y="563845"/>
                    <a:pt x="64298" y="558416"/>
                    <a:pt x="65345" y="552796"/>
                  </a:cubicBezTo>
                  <a:cubicBezTo>
                    <a:pt x="68879" y="528565"/>
                    <a:pt x="67022" y="503847"/>
                    <a:pt x="59916" y="480406"/>
                  </a:cubicBezTo>
                  <a:cubicBezTo>
                    <a:pt x="56859" y="464614"/>
                    <a:pt x="58821" y="448259"/>
                    <a:pt x="65536" y="433639"/>
                  </a:cubicBezTo>
                  <a:lnTo>
                    <a:pt x="87253" y="385251"/>
                  </a:lnTo>
                  <a:cubicBezTo>
                    <a:pt x="90339" y="375784"/>
                    <a:pt x="92196" y="365954"/>
                    <a:pt x="92777" y="356010"/>
                  </a:cubicBezTo>
                  <a:lnTo>
                    <a:pt x="94396" y="346485"/>
                  </a:lnTo>
                  <a:cubicBezTo>
                    <a:pt x="97159" y="330388"/>
                    <a:pt x="99921" y="314195"/>
                    <a:pt x="101064" y="297907"/>
                  </a:cubicBezTo>
                  <a:cubicBezTo>
                    <a:pt x="101121" y="290344"/>
                    <a:pt x="100483" y="282781"/>
                    <a:pt x="99159" y="2753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0" name="Freeform: Shape 609">
              <a:extLst>
                <a:ext uri="{FF2B5EF4-FFF2-40B4-BE49-F238E27FC236}">
                  <a16:creationId xmlns:a16="http://schemas.microsoft.com/office/drawing/2014/main" xmlns="" id="{CD7C743A-8B88-631E-F561-340BB79EAD18}"/>
                </a:ext>
              </a:extLst>
            </p:cNvPr>
            <p:cNvSpPr/>
            <p:nvPr/>
          </p:nvSpPr>
          <p:spPr>
            <a:xfrm>
              <a:off x="1345834" y="1956625"/>
              <a:ext cx="99476" cy="692396"/>
            </a:xfrm>
            <a:custGeom>
              <a:avLst/>
              <a:gdLst>
                <a:gd name="connsiteX0" fmla="*/ 96320 w 99476"/>
                <a:gd name="connsiteY0" fmla="*/ 14383 h 692396"/>
                <a:gd name="connsiteX1" fmla="*/ 71746 w 99476"/>
                <a:gd name="connsiteY1" fmla="*/ 116301 h 692396"/>
                <a:gd name="connsiteX2" fmla="*/ 68603 w 99476"/>
                <a:gd name="connsiteY2" fmla="*/ 141923 h 692396"/>
                <a:gd name="connsiteX3" fmla="*/ 69650 w 99476"/>
                <a:gd name="connsiteY3" fmla="*/ 164879 h 692396"/>
                <a:gd name="connsiteX4" fmla="*/ 70698 w 99476"/>
                <a:gd name="connsiteY4" fmla="*/ 220028 h 692396"/>
                <a:gd name="connsiteX5" fmla="*/ 65745 w 99476"/>
                <a:gd name="connsiteY5" fmla="*/ 250889 h 692396"/>
                <a:gd name="connsiteX6" fmla="*/ 47648 w 99476"/>
                <a:gd name="connsiteY6" fmla="*/ 280988 h 692396"/>
                <a:gd name="connsiteX7" fmla="*/ 42218 w 99476"/>
                <a:gd name="connsiteY7" fmla="*/ 300896 h 692396"/>
                <a:gd name="connsiteX8" fmla="*/ 42218 w 99476"/>
                <a:gd name="connsiteY8" fmla="*/ 318517 h 692396"/>
                <a:gd name="connsiteX9" fmla="*/ 42218 w 99476"/>
                <a:gd name="connsiteY9" fmla="*/ 442818 h 692396"/>
                <a:gd name="connsiteX10" fmla="*/ 29169 w 99476"/>
                <a:gd name="connsiteY10" fmla="*/ 497873 h 692396"/>
                <a:gd name="connsiteX11" fmla="*/ 21740 w 99476"/>
                <a:gd name="connsiteY11" fmla="*/ 511017 h 692396"/>
                <a:gd name="connsiteX12" fmla="*/ 17168 w 99476"/>
                <a:gd name="connsiteY12" fmla="*/ 525400 h 692396"/>
                <a:gd name="connsiteX13" fmla="*/ 10976 w 99476"/>
                <a:gd name="connsiteY13" fmla="*/ 595028 h 692396"/>
                <a:gd name="connsiteX14" fmla="*/ 12310 w 99476"/>
                <a:gd name="connsiteY14" fmla="*/ 604553 h 692396"/>
                <a:gd name="connsiteX15" fmla="*/ 12310 w 99476"/>
                <a:gd name="connsiteY15" fmla="*/ 625412 h 692396"/>
                <a:gd name="connsiteX16" fmla="*/ 15644 w 99476"/>
                <a:gd name="connsiteY16" fmla="*/ 655225 h 692396"/>
                <a:gd name="connsiteX17" fmla="*/ 17834 w 99476"/>
                <a:gd name="connsiteY17" fmla="*/ 662083 h 692396"/>
                <a:gd name="connsiteX18" fmla="*/ 17072 w 99476"/>
                <a:gd name="connsiteY18" fmla="*/ 682848 h 692396"/>
                <a:gd name="connsiteX19" fmla="*/ 14120 w 99476"/>
                <a:gd name="connsiteY19" fmla="*/ 690182 h 692396"/>
                <a:gd name="connsiteX20" fmla="*/ 6881 w 99476"/>
                <a:gd name="connsiteY20" fmla="*/ 691040 h 692396"/>
                <a:gd name="connsiteX21" fmla="*/ 5357 w 99476"/>
                <a:gd name="connsiteY21" fmla="*/ 685991 h 692396"/>
                <a:gd name="connsiteX22" fmla="*/ 6309 w 99476"/>
                <a:gd name="connsiteY22" fmla="*/ 656273 h 692396"/>
                <a:gd name="connsiteX23" fmla="*/ 4690 w 99476"/>
                <a:gd name="connsiteY23" fmla="*/ 620650 h 692396"/>
                <a:gd name="connsiteX24" fmla="*/ 118 w 99476"/>
                <a:gd name="connsiteY24" fmla="*/ 583979 h 692396"/>
                <a:gd name="connsiteX25" fmla="*/ 118 w 99476"/>
                <a:gd name="connsiteY25" fmla="*/ 573787 h 692396"/>
                <a:gd name="connsiteX26" fmla="*/ 9643 w 99476"/>
                <a:gd name="connsiteY26" fmla="*/ 513017 h 692396"/>
                <a:gd name="connsiteX27" fmla="*/ 32217 w 99476"/>
                <a:gd name="connsiteY27" fmla="*/ 444723 h 692396"/>
                <a:gd name="connsiteX28" fmla="*/ 32217 w 99476"/>
                <a:gd name="connsiteY28" fmla="*/ 318040 h 692396"/>
                <a:gd name="connsiteX29" fmla="*/ 28026 w 99476"/>
                <a:gd name="connsiteY29" fmla="*/ 234316 h 692396"/>
                <a:gd name="connsiteX30" fmla="*/ 25645 w 99476"/>
                <a:gd name="connsiteY30" fmla="*/ 217361 h 692396"/>
                <a:gd name="connsiteX31" fmla="*/ 19549 w 99476"/>
                <a:gd name="connsiteY31" fmla="*/ 190691 h 692396"/>
                <a:gd name="connsiteX32" fmla="*/ 7071 w 99476"/>
                <a:gd name="connsiteY32" fmla="*/ 150972 h 692396"/>
                <a:gd name="connsiteX33" fmla="*/ 1737 w 99476"/>
                <a:gd name="connsiteY33" fmla="*/ 130017 h 692396"/>
                <a:gd name="connsiteX34" fmla="*/ 9452 w 99476"/>
                <a:gd name="connsiteY34" fmla="*/ 79630 h 692396"/>
                <a:gd name="connsiteX35" fmla="*/ 23740 w 99476"/>
                <a:gd name="connsiteY35" fmla="*/ 30386 h 692396"/>
                <a:gd name="connsiteX36" fmla="*/ 26597 w 99476"/>
                <a:gd name="connsiteY36" fmla="*/ 6287 h 692396"/>
                <a:gd name="connsiteX37" fmla="*/ 30503 w 99476"/>
                <a:gd name="connsiteY37" fmla="*/ 2191 h 692396"/>
                <a:gd name="connsiteX38" fmla="*/ 33265 w 99476"/>
                <a:gd name="connsiteY38" fmla="*/ 2668 h 692396"/>
                <a:gd name="connsiteX39" fmla="*/ 60125 w 99476"/>
                <a:gd name="connsiteY39" fmla="*/ 7430 h 692396"/>
                <a:gd name="connsiteX40" fmla="*/ 91177 w 99476"/>
                <a:gd name="connsiteY40" fmla="*/ -285 h 692396"/>
                <a:gd name="connsiteX41" fmla="*/ 98606 w 99476"/>
                <a:gd name="connsiteY41" fmla="*/ 2477 h 692396"/>
                <a:gd name="connsiteX42" fmla="*/ 99368 w 99476"/>
                <a:gd name="connsiteY42" fmla="*/ 5430 h 692396"/>
                <a:gd name="connsiteX43" fmla="*/ 96320 w 99476"/>
                <a:gd name="connsiteY43" fmla="*/ 14383 h 69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9476" h="692396">
                  <a:moveTo>
                    <a:pt x="96320" y="14383"/>
                  </a:moveTo>
                  <a:cubicBezTo>
                    <a:pt x="86795" y="48102"/>
                    <a:pt x="78032" y="81916"/>
                    <a:pt x="71746" y="116301"/>
                  </a:cubicBezTo>
                  <a:cubicBezTo>
                    <a:pt x="70079" y="124750"/>
                    <a:pt x="69031" y="133322"/>
                    <a:pt x="68603" y="141923"/>
                  </a:cubicBezTo>
                  <a:cubicBezTo>
                    <a:pt x="68603" y="149543"/>
                    <a:pt x="69174" y="157258"/>
                    <a:pt x="69650" y="164879"/>
                  </a:cubicBezTo>
                  <a:cubicBezTo>
                    <a:pt x="71051" y="183224"/>
                    <a:pt x="71393" y="201636"/>
                    <a:pt x="70698" y="220028"/>
                  </a:cubicBezTo>
                  <a:cubicBezTo>
                    <a:pt x="70698" y="230515"/>
                    <a:pt x="69022" y="240926"/>
                    <a:pt x="65745" y="250889"/>
                  </a:cubicBezTo>
                  <a:cubicBezTo>
                    <a:pt x="60602" y="261433"/>
                    <a:pt x="54544" y="271501"/>
                    <a:pt x="47648" y="280988"/>
                  </a:cubicBezTo>
                  <a:cubicBezTo>
                    <a:pt x="43552" y="286780"/>
                    <a:pt x="41628" y="293828"/>
                    <a:pt x="42218" y="300896"/>
                  </a:cubicBezTo>
                  <a:cubicBezTo>
                    <a:pt x="42218" y="306991"/>
                    <a:pt x="42218" y="312421"/>
                    <a:pt x="42218" y="318517"/>
                  </a:cubicBezTo>
                  <a:lnTo>
                    <a:pt x="42218" y="442818"/>
                  </a:lnTo>
                  <a:cubicBezTo>
                    <a:pt x="39647" y="461392"/>
                    <a:pt x="39170" y="481966"/>
                    <a:pt x="29169" y="497873"/>
                  </a:cubicBezTo>
                  <a:cubicBezTo>
                    <a:pt x="26416" y="502092"/>
                    <a:pt x="23940" y="506483"/>
                    <a:pt x="21740" y="511017"/>
                  </a:cubicBezTo>
                  <a:cubicBezTo>
                    <a:pt x="19844" y="515684"/>
                    <a:pt x="18320" y="520494"/>
                    <a:pt x="17168" y="525400"/>
                  </a:cubicBezTo>
                  <a:cubicBezTo>
                    <a:pt x="10567" y="547984"/>
                    <a:pt x="8462" y="571634"/>
                    <a:pt x="10976" y="595028"/>
                  </a:cubicBezTo>
                  <a:cubicBezTo>
                    <a:pt x="11453" y="598171"/>
                    <a:pt x="12024" y="601219"/>
                    <a:pt x="12310" y="604553"/>
                  </a:cubicBezTo>
                  <a:cubicBezTo>
                    <a:pt x="12977" y="611487"/>
                    <a:pt x="12977" y="618478"/>
                    <a:pt x="12310" y="625412"/>
                  </a:cubicBezTo>
                  <a:cubicBezTo>
                    <a:pt x="11357" y="635471"/>
                    <a:pt x="12491" y="645624"/>
                    <a:pt x="15644" y="655225"/>
                  </a:cubicBezTo>
                  <a:cubicBezTo>
                    <a:pt x="16406" y="657512"/>
                    <a:pt x="17263" y="659798"/>
                    <a:pt x="17834" y="662083"/>
                  </a:cubicBezTo>
                  <a:cubicBezTo>
                    <a:pt x="19054" y="668980"/>
                    <a:pt x="18796" y="676057"/>
                    <a:pt x="17072" y="682848"/>
                  </a:cubicBezTo>
                  <a:cubicBezTo>
                    <a:pt x="16815" y="685524"/>
                    <a:pt x="15787" y="688068"/>
                    <a:pt x="14120" y="690182"/>
                  </a:cubicBezTo>
                  <a:cubicBezTo>
                    <a:pt x="12329" y="692373"/>
                    <a:pt x="9128" y="692754"/>
                    <a:pt x="6881" y="691040"/>
                  </a:cubicBezTo>
                  <a:cubicBezTo>
                    <a:pt x="5795" y="689592"/>
                    <a:pt x="5252" y="687801"/>
                    <a:pt x="5357" y="685991"/>
                  </a:cubicBezTo>
                  <a:cubicBezTo>
                    <a:pt x="4718" y="676076"/>
                    <a:pt x="5042" y="666122"/>
                    <a:pt x="6309" y="656273"/>
                  </a:cubicBezTo>
                  <a:cubicBezTo>
                    <a:pt x="6766" y="644377"/>
                    <a:pt x="6223" y="632461"/>
                    <a:pt x="4690" y="620650"/>
                  </a:cubicBezTo>
                  <a:cubicBezTo>
                    <a:pt x="4690" y="608363"/>
                    <a:pt x="689" y="596266"/>
                    <a:pt x="118" y="583979"/>
                  </a:cubicBezTo>
                  <a:cubicBezTo>
                    <a:pt x="-73" y="580588"/>
                    <a:pt x="-73" y="577178"/>
                    <a:pt x="118" y="573787"/>
                  </a:cubicBezTo>
                  <a:cubicBezTo>
                    <a:pt x="-234" y="553137"/>
                    <a:pt x="2985" y="532572"/>
                    <a:pt x="9643" y="513017"/>
                  </a:cubicBezTo>
                  <a:cubicBezTo>
                    <a:pt x="19168" y="490633"/>
                    <a:pt x="29550" y="468821"/>
                    <a:pt x="32217" y="444723"/>
                  </a:cubicBezTo>
                  <a:lnTo>
                    <a:pt x="32217" y="318040"/>
                  </a:lnTo>
                  <a:cubicBezTo>
                    <a:pt x="34170" y="290066"/>
                    <a:pt x="32760" y="261957"/>
                    <a:pt x="28026" y="234316"/>
                  </a:cubicBezTo>
                  <a:cubicBezTo>
                    <a:pt x="26578" y="228772"/>
                    <a:pt x="25778" y="223086"/>
                    <a:pt x="25645" y="217361"/>
                  </a:cubicBezTo>
                  <a:cubicBezTo>
                    <a:pt x="25159" y="208189"/>
                    <a:pt x="23102" y="199169"/>
                    <a:pt x="19549" y="190691"/>
                  </a:cubicBezTo>
                  <a:lnTo>
                    <a:pt x="7071" y="150972"/>
                  </a:lnTo>
                  <a:cubicBezTo>
                    <a:pt x="4680" y="144162"/>
                    <a:pt x="2899" y="137142"/>
                    <a:pt x="1737" y="130017"/>
                  </a:cubicBezTo>
                  <a:cubicBezTo>
                    <a:pt x="356" y="112853"/>
                    <a:pt x="3004" y="95603"/>
                    <a:pt x="9452" y="79630"/>
                  </a:cubicBezTo>
                  <a:cubicBezTo>
                    <a:pt x="15901" y="63752"/>
                    <a:pt x="20682" y="47245"/>
                    <a:pt x="23740" y="30386"/>
                  </a:cubicBezTo>
                  <a:cubicBezTo>
                    <a:pt x="23768" y="22270"/>
                    <a:pt x="24730" y="14183"/>
                    <a:pt x="26597" y="6287"/>
                  </a:cubicBezTo>
                  <a:cubicBezTo>
                    <a:pt x="27264" y="4382"/>
                    <a:pt x="28502" y="2382"/>
                    <a:pt x="30503" y="2191"/>
                  </a:cubicBezTo>
                  <a:cubicBezTo>
                    <a:pt x="31446" y="2106"/>
                    <a:pt x="32398" y="2277"/>
                    <a:pt x="33265" y="2668"/>
                  </a:cubicBezTo>
                  <a:cubicBezTo>
                    <a:pt x="41771" y="6164"/>
                    <a:pt x="50934" y="7792"/>
                    <a:pt x="60125" y="7430"/>
                  </a:cubicBezTo>
                  <a:cubicBezTo>
                    <a:pt x="70793" y="6382"/>
                    <a:pt x="80509" y="477"/>
                    <a:pt x="91177" y="-285"/>
                  </a:cubicBezTo>
                  <a:cubicBezTo>
                    <a:pt x="93939" y="-285"/>
                    <a:pt x="97273" y="-285"/>
                    <a:pt x="98606" y="2477"/>
                  </a:cubicBezTo>
                  <a:cubicBezTo>
                    <a:pt x="99149" y="3363"/>
                    <a:pt x="99416" y="4392"/>
                    <a:pt x="99368" y="5430"/>
                  </a:cubicBezTo>
                  <a:cubicBezTo>
                    <a:pt x="99778" y="8726"/>
                    <a:pt x="98654" y="12021"/>
                    <a:pt x="96320" y="1438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1" name="Freeform: Shape 610">
              <a:extLst>
                <a:ext uri="{FF2B5EF4-FFF2-40B4-BE49-F238E27FC236}">
                  <a16:creationId xmlns:a16="http://schemas.microsoft.com/office/drawing/2014/main" xmlns="" id="{804CF3B5-F32E-086B-3424-2080B0D64844}"/>
                </a:ext>
              </a:extLst>
            </p:cNvPr>
            <p:cNvSpPr/>
            <p:nvPr/>
          </p:nvSpPr>
          <p:spPr>
            <a:xfrm>
              <a:off x="1690950" y="1958747"/>
              <a:ext cx="92129" cy="684555"/>
            </a:xfrm>
            <a:custGeom>
              <a:avLst/>
              <a:gdLst>
                <a:gd name="connsiteX0" fmla="*/ 76483 w 92129"/>
                <a:gd name="connsiteY0" fmla="*/ 60077 h 684555"/>
                <a:gd name="connsiteX1" fmla="*/ 89628 w 92129"/>
                <a:gd name="connsiteY1" fmla="*/ 13785 h 684555"/>
                <a:gd name="connsiteX2" fmla="*/ 92104 w 92129"/>
                <a:gd name="connsiteY2" fmla="*/ 3498 h 684555"/>
                <a:gd name="connsiteX3" fmla="*/ 91342 w 92129"/>
                <a:gd name="connsiteY3" fmla="*/ 1308 h 684555"/>
                <a:gd name="connsiteX4" fmla="*/ 88866 w 92129"/>
                <a:gd name="connsiteY4" fmla="*/ 69 h 684555"/>
                <a:gd name="connsiteX5" fmla="*/ 67816 w 92129"/>
                <a:gd name="connsiteY5" fmla="*/ 2070 h 684555"/>
                <a:gd name="connsiteX6" fmla="*/ 38193 w 92129"/>
                <a:gd name="connsiteY6" fmla="*/ 3117 h 684555"/>
                <a:gd name="connsiteX7" fmla="*/ 22762 w 92129"/>
                <a:gd name="connsiteY7" fmla="*/ 2546 h 684555"/>
                <a:gd name="connsiteX8" fmla="*/ 9522 w 92129"/>
                <a:gd name="connsiteY8" fmla="*/ 12071 h 684555"/>
                <a:gd name="connsiteX9" fmla="*/ 2188 w 92129"/>
                <a:gd name="connsiteY9" fmla="*/ 27216 h 684555"/>
                <a:gd name="connsiteX10" fmla="*/ 9808 w 92129"/>
                <a:gd name="connsiteY10" fmla="*/ 80175 h 684555"/>
                <a:gd name="connsiteX11" fmla="*/ 13523 w 92129"/>
                <a:gd name="connsiteY11" fmla="*/ 92462 h 684555"/>
                <a:gd name="connsiteX12" fmla="*/ 29144 w 92129"/>
                <a:gd name="connsiteY12" fmla="*/ 123514 h 684555"/>
                <a:gd name="connsiteX13" fmla="*/ 35812 w 92129"/>
                <a:gd name="connsiteY13" fmla="*/ 142564 h 684555"/>
                <a:gd name="connsiteX14" fmla="*/ 38574 w 92129"/>
                <a:gd name="connsiteY14" fmla="*/ 238290 h 684555"/>
                <a:gd name="connsiteX15" fmla="*/ 24381 w 92129"/>
                <a:gd name="connsiteY15" fmla="*/ 334016 h 684555"/>
                <a:gd name="connsiteX16" fmla="*/ 24381 w 92129"/>
                <a:gd name="connsiteY16" fmla="*/ 433838 h 684555"/>
                <a:gd name="connsiteX17" fmla="*/ 53623 w 92129"/>
                <a:gd name="connsiteY17" fmla="*/ 607098 h 684555"/>
                <a:gd name="connsiteX18" fmla="*/ 59529 w 92129"/>
                <a:gd name="connsiteY18" fmla="*/ 667200 h 684555"/>
                <a:gd name="connsiteX19" fmla="*/ 58862 w 92129"/>
                <a:gd name="connsiteY19" fmla="*/ 678726 h 684555"/>
                <a:gd name="connsiteX20" fmla="*/ 59814 w 92129"/>
                <a:gd name="connsiteY20" fmla="*/ 682726 h 684555"/>
                <a:gd name="connsiteX21" fmla="*/ 63434 w 92129"/>
                <a:gd name="connsiteY21" fmla="*/ 684155 h 684555"/>
                <a:gd name="connsiteX22" fmla="*/ 65720 w 92129"/>
                <a:gd name="connsiteY22" fmla="*/ 680345 h 684555"/>
                <a:gd name="connsiteX23" fmla="*/ 61529 w 92129"/>
                <a:gd name="connsiteY23" fmla="*/ 605098 h 684555"/>
                <a:gd name="connsiteX24" fmla="*/ 55433 w 92129"/>
                <a:gd name="connsiteY24" fmla="*/ 580428 h 684555"/>
                <a:gd name="connsiteX25" fmla="*/ 50575 w 92129"/>
                <a:gd name="connsiteY25" fmla="*/ 544423 h 684555"/>
                <a:gd name="connsiteX26" fmla="*/ 44003 w 92129"/>
                <a:gd name="connsiteY26" fmla="*/ 392976 h 684555"/>
                <a:gd name="connsiteX27" fmla="*/ 62577 w 92129"/>
                <a:gd name="connsiteY27" fmla="*/ 151993 h 684555"/>
                <a:gd name="connsiteX28" fmla="*/ 66863 w 92129"/>
                <a:gd name="connsiteY28" fmla="*/ 107416 h 684555"/>
                <a:gd name="connsiteX29" fmla="*/ 68387 w 92129"/>
                <a:gd name="connsiteY29" fmla="*/ 95605 h 684555"/>
                <a:gd name="connsiteX30" fmla="*/ 70673 w 92129"/>
                <a:gd name="connsiteY30" fmla="*/ 86080 h 684555"/>
                <a:gd name="connsiteX31" fmla="*/ 76483 w 92129"/>
                <a:gd name="connsiteY31" fmla="*/ 60077 h 68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129" h="684555">
                  <a:moveTo>
                    <a:pt x="76483" y="60077"/>
                  </a:moveTo>
                  <a:cubicBezTo>
                    <a:pt x="79046" y="44189"/>
                    <a:pt x="83465" y="28654"/>
                    <a:pt x="89628" y="13785"/>
                  </a:cubicBezTo>
                  <a:cubicBezTo>
                    <a:pt x="91276" y="10604"/>
                    <a:pt x="92123" y="7080"/>
                    <a:pt x="92104" y="3498"/>
                  </a:cubicBezTo>
                  <a:cubicBezTo>
                    <a:pt x="92057" y="2708"/>
                    <a:pt x="91790" y="1955"/>
                    <a:pt x="91342" y="1308"/>
                  </a:cubicBezTo>
                  <a:cubicBezTo>
                    <a:pt x="90695" y="603"/>
                    <a:pt x="89818" y="165"/>
                    <a:pt x="88866" y="69"/>
                  </a:cubicBezTo>
                  <a:cubicBezTo>
                    <a:pt x="81789" y="-778"/>
                    <a:pt x="74607" y="-102"/>
                    <a:pt x="67816" y="2070"/>
                  </a:cubicBezTo>
                  <a:cubicBezTo>
                    <a:pt x="58071" y="4080"/>
                    <a:pt x="48051" y="4432"/>
                    <a:pt x="38193" y="3117"/>
                  </a:cubicBezTo>
                  <a:cubicBezTo>
                    <a:pt x="33125" y="2022"/>
                    <a:pt x="27896" y="1831"/>
                    <a:pt x="22762" y="2546"/>
                  </a:cubicBezTo>
                  <a:cubicBezTo>
                    <a:pt x="17362" y="4051"/>
                    <a:pt x="12666" y="7423"/>
                    <a:pt x="9522" y="12071"/>
                  </a:cubicBezTo>
                  <a:cubicBezTo>
                    <a:pt x="6456" y="16795"/>
                    <a:pt x="3989" y="21882"/>
                    <a:pt x="2188" y="27216"/>
                  </a:cubicBezTo>
                  <a:cubicBezTo>
                    <a:pt x="-4289" y="43980"/>
                    <a:pt x="5046" y="62839"/>
                    <a:pt x="9808" y="80175"/>
                  </a:cubicBezTo>
                  <a:cubicBezTo>
                    <a:pt x="10951" y="84271"/>
                    <a:pt x="12094" y="88461"/>
                    <a:pt x="13523" y="92462"/>
                  </a:cubicBezTo>
                  <a:cubicBezTo>
                    <a:pt x="17733" y="103282"/>
                    <a:pt x="22962" y="113684"/>
                    <a:pt x="29144" y="123514"/>
                  </a:cubicBezTo>
                  <a:cubicBezTo>
                    <a:pt x="31982" y="129629"/>
                    <a:pt x="34211" y="136010"/>
                    <a:pt x="35812" y="142564"/>
                  </a:cubicBezTo>
                  <a:cubicBezTo>
                    <a:pt x="46575" y="173043"/>
                    <a:pt x="44003" y="206476"/>
                    <a:pt x="38574" y="238290"/>
                  </a:cubicBezTo>
                  <a:cubicBezTo>
                    <a:pt x="33145" y="270103"/>
                    <a:pt x="24763" y="301726"/>
                    <a:pt x="24381" y="334016"/>
                  </a:cubicBezTo>
                  <a:cubicBezTo>
                    <a:pt x="24001" y="366306"/>
                    <a:pt x="25715" y="400691"/>
                    <a:pt x="24381" y="433838"/>
                  </a:cubicBezTo>
                  <a:cubicBezTo>
                    <a:pt x="22000" y="492702"/>
                    <a:pt x="35431" y="551091"/>
                    <a:pt x="53623" y="607098"/>
                  </a:cubicBezTo>
                  <a:cubicBezTo>
                    <a:pt x="59529" y="626548"/>
                    <a:pt x="61539" y="646969"/>
                    <a:pt x="59529" y="667200"/>
                  </a:cubicBezTo>
                  <a:cubicBezTo>
                    <a:pt x="59024" y="671020"/>
                    <a:pt x="58805" y="674878"/>
                    <a:pt x="58862" y="678726"/>
                  </a:cubicBezTo>
                  <a:cubicBezTo>
                    <a:pt x="58843" y="680117"/>
                    <a:pt x="59167" y="681498"/>
                    <a:pt x="59814" y="682726"/>
                  </a:cubicBezTo>
                  <a:cubicBezTo>
                    <a:pt x="60567" y="683955"/>
                    <a:pt x="62043" y="684536"/>
                    <a:pt x="63434" y="684155"/>
                  </a:cubicBezTo>
                  <a:cubicBezTo>
                    <a:pt x="64777" y="683336"/>
                    <a:pt x="65634" y="681917"/>
                    <a:pt x="65720" y="680345"/>
                  </a:cubicBezTo>
                  <a:cubicBezTo>
                    <a:pt x="70683" y="655313"/>
                    <a:pt x="69244" y="629424"/>
                    <a:pt x="61529" y="605098"/>
                  </a:cubicBezTo>
                  <a:cubicBezTo>
                    <a:pt x="58386" y="597192"/>
                    <a:pt x="56338" y="588886"/>
                    <a:pt x="55433" y="580428"/>
                  </a:cubicBezTo>
                  <a:cubicBezTo>
                    <a:pt x="54909" y="568302"/>
                    <a:pt x="53280" y="556253"/>
                    <a:pt x="50575" y="544423"/>
                  </a:cubicBezTo>
                  <a:cubicBezTo>
                    <a:pt x="39622" y="494989"/>
                    <a:pt x="45813" y="443553"/>
                    <a:pt x="44003" y="392976"/>
                  </a:cubicBezTo>
                  <a:cubicBezTo>
                    <a:pt x="41146" y="312299"/>
                    <a:pt x="64672" y="232765"/>
                    <a:pt x="62577" y="151993"/>
                  </a:cubicBezTo>
                  <a:cubicBezTo>
                    <a:pt x="63063" y="137058"/>
                    <a:pt x="64491" y="122170"/>
                    <a:pt x="66863" y="107416"/>
                  </a:cubicBezTo>
                  <a:cubicBezTo>
                    <a:pt x="66863" y="103511"/>
                    <a:pt x="67720" y="99510"/>
                    <a:pt x="68387" y="95605"/>
                  </a:cubicBezTo>
                  <a:cubicBezTo>
                    <a:pt x="69054" y="91700"/>
                    <a:pt x="69816" y="89033"/>
                    <a:pt x="70673" y="86080"/>
                  </a:cubicBezTo>
                  <a:cubicBezTo>
                    <a:pt x="72768" y="77413"/>
                    <a:pt x="75055" y="69316"/>
                    <a:pt x="76483" y="6007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2" name="Freeform: Shape 611">
              <a:extLst>
                <a:ext uri="{FF2B5EF4-FFF2-40B4-BE49-F238E27FC236}">
                  <a16:creationId xmlns:a16="http://schemas.microsoft.com/office/drawing/2014/main" xmlns="" id="{2284C05F-3A3E-7995-33F5-8D255CDD9CE8}"/>
                </a:ext>
              </a:extLst>
            </p:cNvPr>
            <p:cNvSpPr/>
            <p:nvPr/>
          </p:nvSpPr>
          <p:spPr>
            <a:xfrm>
              <a:off x="2099591" y="1944930"/>
              <a:ext cx="81644" cy="696085"/>
            </a:xfrm>
            <a:custGeom>
              <a:avLst/>
              <a:gdLst>
                <a:gd name="connsiteX0" fmla="*/ 42842 w 81644"/>
                <a:gd name="connsiteY0" fmla="*/ 616533 h 696085"/>
                <a:gd name="connsiteX1" fmla="*/ 37127 w 81644"/>
                <a:gd name="connsiteY1" fmla="*/ 583482 h 696085"/>
                <a:gd name="connsiteX2" fmla="*/ 24173 w 81644"/>
                <a:gd name="connsiteY2" fmla="*/ 558240 h 696085"/>
                <a:gd name="connsiteX3" fmla="*/ 10552 w 81644"/>
                <a:gd name="connsiteY3" fmla="*/ 512044 h 696085"/>
                <a:gd name="connsiteX4" fmla="*/ 13600 w 81644"/>
                <a:gd name="connsiteY4" fmla="*/ 492994 h 696085"/>
                <a:gd name="connsiteX5" fmla="*/ 30078 w 81644"/>
                <a:gd name="connsiteY5" fmla="*/ 473944 h 696085"/>
                <a:gd name="connsiteX6" fmla="*/ 51986 w 81644"/>
                <a:gd name="connsiteY6" fmla="*/ 461466 h 696085"/>
                <a:gd name="connsiteX7" fmla="*/ 59796 w 81644"/>
                <a:gd name="connsiteY7" fmla="*/ 456132 h 696085"/>
                <a:gd name="connsiteX8" fmla="*/ 65511 w 81644"/>
                <a:gd name="connsiteY8" fmla="*/ 448226 h 696085"/>
                <a:gd name="connsiteX9" fmla="*/ 78179 w 81644"/>
                <a:gd name="connsiteY9" fmla="*/ 420699 h 696085"/>
                <a:gd name="connsiteX10" fmla="*/ 78846 w 81644"/>
                <a:gd name="connsiteY10" fmla="*/ 419747 h 696085"/>
                <a:gd name="connsiteX11" fmla="*/ 81037 w 81644"/>
                <a:gd name="connsiteY11" fmla="*/ 407841 h 696085"/>
                <a:gd name="connsiteX12" fmla="*/ 77608 w 81644"/>
                <a:gd name="connsiteY12" fmla="*/ 396410 h 696085"/>
                <a:gd name="connsiteX13" fmla="*/ 62939 w 81644"/>
                <a:gd name="connsiteY13" fmla="*/ 391076 h 696085"/>
                <a:gd name="connsiteX14" fmla="*/ 48747 w 81644"/>
                <a:gd name="connsiteY14" fmla="*/ 398316 h 696085"/>
                <a:gd name="connsiteX15" fmla="*/ 42746 w 81644"/>
                <a:gd name="connsiteY15" fmla="*/ 403268 h 696085"/>
                <a:gd name="connsiteX16" fmla="*/ 33221 w 81644"/>
                <a:gd name="connsiteY16" fmla="*/ 402602 h 696085"/>
                <a:gd name="connsiteX17" fmla="*/ 27316 w 81644"/>
                <a:gd name="connsiteY17" fmla="*/ 394791 h 696085"/>
                <a:gd name="connsiteX18" fmla="*/ 28554 w 81644"/>
                <a:gd name="connsiteY18" fmla="*/ 367835 h 696085"/>
                <a:gd name="connsiteX19" fmla="*/ 46366 w 81644"/>
                <a:gd name="connsiteY19" fmla="*/ 332784 h 696085"/>
                <a:gd name="connsiteX20" fmla="*/ 51605 w 81644"/>
                <a:gd name="connsiteY20" fmla="*/ 300780 h 696085"/>
                <a:gd name="connsiteX21" fmla="*/ 64463 w 81644"/>
                <a:gd name="connsiteY21" fmla="*/ 244868 h 696085"/>
                <a:gd name="connsiteX22" fmla="*/ 70083 w 81644"/>
                <a:gd name="connsiteY22" fmla="*/ 217531 h 696085"/>
                <a:gd name="connsiteX23" fmla="*/ 67416 w 81644"/>
                <a:gd name="connsiteY23" fmla="*/ 186003 h 696085"/>
                <a:gd name="connsiteX24" fmla="*/ 66844 w 81644"/>
                <a:gd name="connsiteY24" fmla="*/ 175240 h 696085"/>
                <a:gd name="connsiteX25" fmla="*/ 65416 w 81644"/>
                <a:gd name="connsiteY25" fmla="*/ 131997 h 696085"/>
                <a:gd name="connsiteX26" fmla="*/ 71036 w 81644"/>
                <a:gd name="connsiteY26" fmla="*/ 88943 h 696085"/>
                <a:gd name="connsiteX27" fmla="*/ 81037 w 81644"/>
                <a:gd name="connsiteY27" fmla="*/ 20935 h 696085"/>
                <a:gd name="connsiteX28" fmla="*/ 77036 w 81644"/>
                <a:gd name="connsiteY28" fmla="*/ 3028 h 696085"/>
                <a:gd name="connsiteX29" fmla="*/ 71131 w 81644"/>
                <a:gd name="connsiteY29" fmla="*/ 75 h 696085"/>
                <a:gd name="connsiteX30" fmla="*/ 43985 w 81644"/>
                <a:gd name="connsiteY30" fmla="*/ 4742 h 696085"/>
                <a:gd name="connsiteX31" fmla="*/ 16934 w 81644"/>
                <a:gd name="connsiteY31" fmla="*/ 5600 h 696085"/>
                <a:gd name="connsiteX32" fmla="*/ 11409 w 81644"/>
                <a:gd name="connsiteY32" fmla="*/ 2457 h 696085"/>
                <a:gd name="connsiteX33" fmla="*/ 1884 w 81644"/>
                <a:gd name="connsiteY33" fmla="*/ 6362 h 696085"/>
                <a:gd name="connsiteX34" fmla="*/ 455 w 81644"/>
                <a:gd name="connsiteY34" fmla="*/ 13886 h 696085"/>
                <a:gd name="connsiteX35" fmla="*/ 455 w 81644"/>
                <a:gd name="connsiteY35" fmla="*/ 32460 h 696085"/>
                <a:gd name="connsiteX36" fmla="*/ 2075 w 81644"/>
                <a:gd name="connsiteY36" fmla="*/ 103326 h 696085"/>
                <a:gd name="connsiteX37" fmla="*/ 5408 w 81644"/>
                <a:gd name="connsiteY37" fmla="*/ 122948 h 696085"/>
                <a:gd name="connsiteX38" fmla="*/ 9599 w 81644"/>
                <a:gd name="connsiteY38" fmla="*/ 137807 h 696085"/>
                <a:gd name="connsiteX39" fmla="*/ 15219 w 81644"/>
                <a:gd name="connsiteY39" fmla="*/ 168287 h 696085"/>
                <a:gd name="connsiteX40" fmla="*/ 20744 w 81644"/>
                <a:gd name="connsiteY40" fmla="*/ 202291 h 696085"/>
                <a:gd name="connsiteX41" fmla="*/ 21886 w 81644"/>
                <a:gd name="connsiteY41" fmla="*/ 208387 h 696085"/>
                <a:gd name="connsiteX42" fmla="*/ 23315 w 81644"/>
                <a:gd name="connsiteY42" fmla="*/ 216674 h 696085"/>
                <a:gd name="connsiteX43" fmla="*/ 32364 w 81644"/>
                <a:gd name="connsiteY43" fmla="*/ 246011 h 696085"/>
                <a:gd name="connsiteX44" fmla="*/ 42651 w 81644"/>
                <a:gd name="connsiteY44" fmla="*/ 289350 h 696085"/>
                <a:gd name="connsiteX45" fmla="*/ 36555 w 81644"/>
                <a:gd name="connsiteY45" fmla="*/ 332974 h 696085"/>
                <a:gd name="connsiteX46" fmla="*/ 20648 w 81644"/>
                <a:gd name="connsiteY46" fmla="*/ 359834 h 696085"/>
                <a:gd name="connsiteX47" fmla="*/ 16934 w 81644"/>
                <a:gd name="connsiteY47" fmla="*/ 391458 h 696085"/>
                <a:gd name="connsiteX48" fmla="*/ 22268 w 81644"/>
                <a:gd name="connsiteY48" fmla="*/ 405174 h 696085"/>
                <a:gd name="connsiteX49" fmla="*/ 35507 w 81644"/>
                <a:gd name="connsiteY49" fmla="*/ 420890 h 696085"/>
                <a:gd name="connsiteX50" fmla="*/ 45032 w 81644"/>
                <a:gd name="connsiteY50" fmla="*/ 421366 h 696085"/>
                <a:gd name="connsiteX51" fmla="*/ 49700 w 81644"/>
                <a:gd name="connsiteY51" fmla="*/ 415460 h 696085"/>
                <a:gd name="connsiteX52" fmla="*/ 53605 w 81644"/>
                <a:gd name="connsiteY52" fmla="*/ 408222 h 696085"/>
                <a:gd name="connsiteX53" fmla="*/ 57605 w 81644"/>
                <a:gd name="connsiteY53" fmla="*/ 402983 h 696085"/>
                <a:gd name="connsiteX54" fmla="*/ 67607 w 81644"/>
                <a:gd name="connsiteY54" fmla="*/ 403745 h 696085"/>
                <a:gd name="connsiteX55" fmla="*/ 70559 w 81644"/>
                <a:gd name="connsiteY55" fmla="*/ 406888 h 696085"/>
                <a:gd name="connsiteX56" fmla="*/ 71131 w 81644"/>
                <a:gd name="connsiteY56" fmla="*/ 410126 h 696085"/>
                <a:gd name="connsiteX57" fmla="*/ 68369 w 81644"/>
                <a:gd name="connsiteY57" fmla="*/ 422318 h 696085"/>
                <a:gd name="connsiteX58" fmla="*/ 61796 w 81644"/>
                <a:gd name="connsiteY58" fmla="*/ 432986 h 696085"/>
                <a:gd name="connsiteX59" fmla="*/ 25982 w 81644"/>
                <a:gd name="connsiteY59" fmla="*/ 466705 h 696085"/>
                <a:gd name="connsiteX60" fmla="*/ 8171 w 81644"/>
                <a:gd name="connsiteY60" fmla="*/ 483850 h 696085"/>
                <a:gd name="connsiteX61" fmla="*/ 5980 w 81644"/>
                <a:gd name="connsiteY61" fmla="*/ 489565 h 696085"/>
                <a:gd name="connsiteX62" fmla="*/ 3218 w 81644"/>
                <a:gd name="connsiteY62" fmla="*/ 516521 h 696085"/>
                <a:gd name="connsiteX63" fmla="*/ 15790 w 81644"/>
                <a:gd name="connsiteY63" fmla="*/ 558907 h 696085"/>
                <a:gd name="connsiteX64" fmla="*/ 19982 w 81644"/>
                <a:gd name="connsiteY64" fmla="*/ 567003 h 696085"/>
                <a:gd name="connsiteX65" fmla="*/ 37127 w 81644"/>
                <a:gd name="connsiteY65" fmla="*/ 621296 h 696085"/>
                <a:gd name="connsiteX66" fmla="*/ 37127 w 81644"/>
                <a:gd name="connsiteY66" fmla="*/ 624820 h 696085"/>
                <a:gd name="connsiteX67" fmla="*/ 36079 w 81644"/>
                <a:gd name="connsiteY67" fmla="*/ 652919 h 696085"/>
                <a:gd name="connsiteX68" fmla="*/ 30840 w 81644"/>
                <a:gd name="connsiteY68" fmla="*/ 666635 h 696085"/>
                <a:gd name="connsiteX69" fmla="*/ 29983 w 81644"/>
                <a:gd name="connsiteY69" fmla="*/ 676160 h 696085"/>
                <a:gd name="connsiteX70" fmla="*/ 32555 w 81644"/>
                <a:gd name="connsiteY70" fmla="*/ 695210 h 696085"/>
                <a:gd name="connsiteX71" fmla="*/ 35250 w 81644"/>
                <a:gd name="connsiteY71" fmla="*/ 695277 h 696085"/>
                <a:gd name="connsiteX72" fmla="*/ 35317 w 81644"/>
                <a:gd name="connsiteY72" fmla="*/ 695210 h 696085"/>
                <a:gd name="connsiteX73" fmla="*/ 36269 w 81644"/>
                <a:gd name="connsiteY73" fmla="*/ 692257 h 696085"/>
                <a:gd name="connsiteX74" fmla="*/ 36269 w 81644"/>
                <a:gd name="connsiteY74" fmla="*/ 670540 h 696085"/>
                <a:gd name="connsiteX75" fmla="*/ 43889 w 81644"/>
                <a:gd name="connsiteY75" fmla="*/ 651490 h 696085"/>
                <a:gd name="connsiteX76" fmla="*/ 46652 w 81644"/>
                <a:gd name="connsiteY76" fmla="*/ 628154 h 696085"/>
                <a:gd name="connsiteX77" fmla="*/ 42842 w 81644"/>
                <a:gd name="connsiteY77" fmla="*/ 616533 h 69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1644" h="696085">
                  <a:moveTo>
                    <a:pt x="42842" y="616533"/>
                  </a:moveTo>
                  <a:cubicBezTo>
                    <a:pt x="42470" y="605303"/>
                    <a:pt x="40546" y="594178"/>
                    <a:pt x="37127" y="583482"/>
                  </a:cubicBezTo>
                  <a:cubicBezTo>
                    <a:pt x="33345" y="574804"/>
                    <a:pt x="29011" y="566375"/>
                    <a:pt x="24173" y="558240"/>
                  </a:cubicBezTo>
                  <a:cubicBezTo>
                    <a:pt x="16581" y="543905"/>
                    <a:pt x="11952" y="528198"/>
                    <a:pt x="10552" y="512044"/>
                  </a:cubicBezTo>
                  <a:cubicBezTo>
                    <a:pt x="10018" y="505538"/>
                    <a:pt x="11066" y="499004"/>
                    <a:pt x="13600" y="492994"/>
                  </a:cubicBezTo>
                  <a:cubicBezTo>
                    <a:pt x="17286" y="485279"/>
                    <a:pt x="22972" y="478697"/>
                    <a:pt x="30078" y="473944"/>
                  </a:cubicBezTo>
                  <a:cubicBezTo>
                    <a:pt x="37136" y="469362"/>
                    <a:pt x="44451" y="465200"/>
                    <a:pt x="51986" y="461466"/>
                  </a:cubicBezTo>
                  <a:cubicBezTo>
                    <a:pt x="54805" y="460038"/>
                    <a:pt x="57434" y="458237"/>
                    <a:pt x="59796" y="456132"/>
                  </a:cubicBezTo>
                  <a:cubicBezTo>
                    <a:pt x="62025" y="453751"/>
                    <a:pt x="63949" y="451093"/>
                    <a:pt x="65511" y="448226"/>
                  </a:cubicBezTo>
                  <a:cubicBezTo>
                    <a:pt x="71140" y="439768"/>
                    <a:pt x="75417" y="430481"/>
                    <a:pt x="78179" y="420699"/>
                  </a:cubicBezTo>
                  <a:cubicBezTo>
                    <a:pt x="78179" y="420699"/>
                    <a:pt x="78751" y="420128"/>
                    <a:pt x="78846" y="419747"/>
                  </a:cubicBezTo>
                  <a:cubicBezTo>
                    <a:pt x="80142" y="415908"/>
                    <a:pt x="80884" y="411898"/>
                    <a:pt x="81037" y="407841"/>
                  </a:cubicBezTo>
                  <a:cubicBezTo>
                    <a:pt x="81246" y="403745"/>
                    <a:pt x="80027" y="399716"/>
                    <a:pt x="77608" y="396410"/>
                  </a:cubicBezTo>
                  <a:cubicBezTo>
                    <a:pt x="73922" y="392286"/>
                    <a:pt x="68416" y="390277"/>
                    <a:pt x="62939" y="391076"/>
                  </a:cubicBezTo>
                  <a:cubicBezTo>
                    <a:pt x="57567" y="391953"/>
                    <a:pt x="52605" y="394486"/>
                    <a:pt x="48747" y="398316"/>
                  </a:cubicBezTo>
                  <a:cubicBezTo>
                    <a:pt x="47042" y="400297"/>
                    <a:pt x="45013" y="401973"/>
                    <a:pt x="42746" y="403268"/>
                  </a:cubicBezTo>
                  <a:cubicBezTo>
                    <a:pt x="39651" y="404602"/>
                    <a:pt x="36098" y="404354"/>
                    <a:pt x="33221" y="402602"/>
                  </a:cubicBezTo>
                  <a:cubicBezTo>
                    <a:pt x="30202" y="400992"/>
                    <a:pt x="28040" y="398134"/>
                    <a:pt x="27316" y="394791"/>
                  </a:cubicBezTo>
                  <a:cubicBezTo>
                    <a:pt x="25678" y="385828"/>
                    <a:pt x="26097" y="376608"/>
                    <a:pt x="28554" y="367835"/>
                  </a:cubicBezTo>
                  <a:cubicBezTo>
                    <a:pt x="32459" y="355263"/>
                    <a:pt x="41984" y="345166"/>
                    <a:pt x="46366" y="332784"/>
                  </a:cubicBezTo>
                  <a:cubicBezTo>
                    <a:pt x="49071" y="322296"/>
                    <a:pt x="50824" y="311581"/>
                    <a:pt x="51605" y="300780"/>
                  </a:cubicBezTo>
                  <a:cubicBezTo>
                    <a:pt x="54062" y="281768"/>
                    <a:pt x="58367" y="263042"/>
                    <a:pt x="64463" y="244868"/>
                  </a:cubicBezTo>
                  <a:cubicBezTo>
                    <a:pt x="67845" y="236133"/>
                    <a:pt x="69740" y="226894"/>
                    <a:pt x="70083" y="217531"/>
                  </a:cubicBezTo>
                  <a:cubicBezTo>
                    <a:pt x="70083" y="207053"/>
                    <a:pt x="68273" y="196576"/>
                    <a:pt x="67416" y="186003"/>
                  </a:cubicBezTo>
                  <a:cubicBezTo>
                    <a:pt x="67416" y="182384"/>
                    <a:pt x="66940" y="178859"/>
                    <a:pt x="66844" y="175240"/>
                  </a:cubicBezTo>
                  <a:cubicBezTo>
                    <a:pt x="66178" y="161048"/>
                    <a:pt x="65702" y="146189"/>
                    <a:pt x="65416" y="131997"/>
                  </a:cubicBezTo>
                  <a:cubicBezTo>
                    <a:pt x="65721" y="117480"/>
                    <a:pt x="67607" y="103050"/>
                    <a:pt x="71036" y="88943"/>
                  </a:cubicBezTo>
                  <a:cubicBezTo>
                    <a:pt x="75350" y="66341"/>
                    <a:pt x="78684" y="43671"/>
                    <a:pt x="81037" y="20935"/>
                  </a:cubicBezTo>
                  <a:cubicBezTo>
                    <a:pt x="82551" y="14667"/>
                    <a:pt x="81075" y="8048"/>
                    <a:pt x="77036" y="3028"/>
                  </a:cubicBezTo>
                  <a:cubicBezTo>
                    <a:pt x="75350" y="1561"/>
                    <a:pt x="73312" y="551"/>
                    <a:pt x="71131" y="75"/>
                  </a:cubicBezTo>
                  <a:cubicBezTo>
                    <a:pt x="61815" y="-1077"/>
                    <a:pt x="52376" y="551"/>
                    <a:pt x="43985" y="4742"/>
                  </a:cubicBezTo>
                  <a:cubicBezTo>
                    <a:pt x="35517" y="8915"/>
                    <a:pt x="25649" y="9229"/>
                    <a:pt x="16934" y="5600"/>
                  </a:cubicBezTo>
                  <a:cubicBezTo>
                    <a:pt x="15191" y="4390"/>
                    <a:pt x="13343" y="3342"/>
                    <a:pt x="11409" y="2457"/>
                  </a:cubicBezTo>
                  <a:cubicBezTo>
                    <a:pt x="7713" y="1456"/>
                    <a:pt x="3818" y="3057"/>
                    <a:pt x="1884" y="6362"/>
                  </a:cubicBezTo>
                  <a:cubicBezTo>
                    <a:pt x="836" y="8724"/>
                    <a:pt x="351" y="11305"/>
                    <a:pt x="455" y="13886"/>
                  </a:cubicBezTo>
                  <a:lnTo>
                    <a:pt x="455" y="32460"/>
                  </a:lnTo>
                  <a:cubicBezTo>
                    <a:pt x="-535" y="56092"/>
                    <a:pt x="8" y="79761"/>
                    <a:pt x="2075" y="103326"/>
                  </a:cubicBezTo>
                  <a:cubicBezTo>
                    <a:pt x="2570" y="109956"/>
                    <a:pt x="3684" y="116528"/>
                    <a:pt x="5408" y="122948"/>
                  </a:cubicBezTo>
                  <a:cubicBezTo>
                    <a:pt x="7228" y="127777"/>
                    <a:pt x="8628" y="132740"/>
                    <a:pt x="9599" y="137807"/>
                  </a:cubicBezTo>
                  <a:cubicBezTo>
                    <a:pt x="10647" y="147999"/>
                    <a:pt x="13695" y="158095"/>
                    <a:pt x="15219" y="168287"/>
                  </a:cubicBezTo>
                  <a:cubicBezTo>
                    <a:pt x="16743" y="178478"/>
                    <a:pt x="18839" y="190956"/>
                    <a:pt x="20744" y="202291"/>
                  </a:cubicBezTo>
                  <a:lnTo>
                    <a:pt x="21886" y="208387"/>
                  </a:lnTo>
                  <a:lnTo>
                    <a:pt x="23315" y="216674"/>
                  </a:lnTo>
                  <a:cubicBezTo>
                    <a:pt x="25363" y="226723"/>
                    <a:pt x="28392" y="236552"/>
                    <a:pt x="32364" y="246011"/>
                  </a:cubicBezTo>
                  <a:cubicBezTo>
                    <a:pt x="37784" y="259908"/>
                    <a:pt x="41251" y="274500"/>
                    <a:pt x="42651" y="289350"/>
                  </a:cubicBezTo>
                  <a:cubicBezTo>
                    <a:pt x="44823" y="304170"/>
                    <a:pt x="42708" y="319315"/>
                    <a:pt x="36555" y="332974"/>
                  </a:cubicBezTo>
                  <a:cubicBezTo>
                    <a:pt x="31983" y="342499"/>
                    <a:pt x="24935" y="350309"/>
                    <a:pt x="20648" y="359834"/>
                  </a:cubicBezTo>
                  <a:cubicBezTo>
                    <a:pt x="16153" y="369731"/>
                    <a:pt x="14857" y="380790"/>
                    <a:pt x="16934" y="391458"/>
                  </a:cubicBezTo>
                  <a:cubicBezTo>
                    <a:pt x="18143" y="396230"/>
                    <a:pt x="19934" y="400840"/>
                    <a:pt x="22268" y="405174"/>
                  </a:cubicBezTo>
                  <a:cubicBezTo>
                    <a:pt x="24868" y="411708"/>
                    <a:pt x="29516" y="417213"/>
                    <a:pt x="35507" y="420890"/>
                  </a:cubicBezTo>
                  <a:cubicBezTo>
                    <a:pt x="38403" y="422614"/>
                    <a:pt x="41975" y="422795"/>
                    <a:pt x="45032" y="421366"/>
                  </a:cubicBezTo>
                  <a:cubicBezTo>
                    <a:pt x="47128" y="419899"/>
                    <a:pt x="48757" y="417842"/>
                    <a:pt x="49700" y="415460"/>
                  </a:cubicBezTo>
                  <a:lnTo>
                    <a:pt x="53605" y="408222"/>
                  </a:lnTo>
                  <a:cubicBezTo>
                    <a:pt x="54433" y="406145"/>
                    <a:pt x="55824" y="404335"/>
                    <a:pt x="57605" y="402983"/>
                  </a:cubicBezTo>
                  <a:cubicBezTo>
                    <a:pt x="60815" y="401316"/>
                    <a:pt x="64692" y="401611"/>
                    <a:pt x="67607" y="403745"/>
                  </a:cubicBezTo>
                  <a:cubicBezTo>
                    <a:pt x="68883" y="404469"/>
                    <a:pt x="69921" y="405564"/>
                    <a:pt x="70559" y="406888"/>
                  </a:cubicBezTo>
                  <a:cubicBezTo>
                    <a:pt x="70988" y="407917"/>
                    <a:pt x="71178" y="409022"/>
                    <a:pt x="71131" y="410126"/>
                  </a:cubicBezTo>
                  <a:cubicBezTo>
                    <a:pt x="71121" y="414346"/>
                    <a:pt x="70178" y="418509"/>
                    <a:pt x="68369" y="422318"/>
                  </a:cubicBezTo>
                  <a:cubicBezTo>
                    <a:pt x="66549" y="426090"/>
                    <a:pt x="64339" y="429662"/>
                    <a:pt x="61796" y="432986"/>
                  </a:cubicBezTo>
                  <a:cubicBezTo>
                    <a:pt x="51786" y="446112"/>
                    <a:pt x="39689" y="457504"/>
                    <a:pt x="25982" y="466705"/>
                  </a:cubicBezTo>
                  <a:cubicBezTo>
                    <a:pt x="18734" y="470877"/>
                    <a:pt x="12619" y="476763"/>
                    <a:pt x="8171" y="483850"/>
                  </a:cubicBezTo>
                  <a:cubicBezTo>
                    <a:pt x="7256" y="485679"/>
                    <a:pt x="6523" y="487593"/>
                    <a:pt x="5980" y="489565"/>
                  </a:cubicBezTo>
                  <a:cubicBezTo>
                    <a:pt x="3408" y="498300"/>
                    <a:pt x="2465" y="507443"/>
                    <a:pt x="3218" y="516521"/>
                  </a:cubicBezTo>
                  <a:cubicBezTo>
                    <a:pt x="4761" y="531304"/>
                    <a:pt x="9018" y="545677"/>
                    <a:pt x="15790" y="558907"/>
                  </a:cubicBezTo>
                  <a:cubicBezTo>
                    <a:pt x="17124" y="561669"/>
                    <a:pt x="18553" y="564336"/>
                    <a:pt x="19982" y="567003"/>
                  </a:cubicBezTo>
                  <a:cubicBezTo>
                    <a:pt x="28744" y="583996"/>
                    <a:pt x="34545" y="602351"/>
                    <a:pt x="37127" y="621296"/>
                  </a:cubicBezTo>
                  <a:cubicBezTo>
                    <a:pt x="37127" y="622820"/>
                    <a:pt x="37127" y="623391"/>
                    <a:pt x="37127" y="624820"/>
                  </a:cubicBezTo>
                  <a:cubicBezTo>
                    <a:pt x="39784" y="634059"/>
                    <a:pt x="39413" y="643908"/>
                    <a:pt x="36079" y="652919"/>
                  </a:cubicBezTo>
                  <a:cubicBezTo>
                    <a:pt x="34050" y="657377"/>
                    <a:pt x="32307" y="661958"/>
                    <a:pt x="30840" y="666635"/>
                  </a:cubicBezTo>
                  <a:cubicBezTo>
                    <a:pt x="30145" y="669759"/>
                    <a:pt x="29859" y="672959"/>
                    <a:pt x="29983" y="676160"/>
                  </a:cubicBezTo>
                  <a:cubicBezTo>
                    <a:pt x="30088" y="682589"/>
                    <a:pt x="30954" y="688980"/>
                    <a:pt x="32555" y="695210"/>
                  </a:cubicBezTo>
                  <a:cubicBezTo>
                    <a:pt x="33279" y="695972"/>
                    <a:pt x="34488" y="696000"/>
                    <a:pt x="35250" y="695277"/>
                  </a:cubicBezTo>
                  <a:cubicBezTo>
                    <a:pt x="35269" y="695257"/>
                    <a:pt x="35298" y="695238"/>
                    <a:pt x="35317" y="695210"/>
                  </a:cubicBezTo>
                  <a:cubicBezTo>
                    <a:pt x="35926" y="694343"/>
                    <a:pt x="36260" y="693314"/>
                    <a:pt x="36269" y="692257"/>
                  </a:cubicBezTo>
                  <a:cubicBezTo>
                    <a:pt x="35888" y="685027"/>
                    <a:pt x="35888" y="677769"/>
                    <a:pt x="36269" y="670540"/>
                  </a:cubicBezTo>
                  <a:cubicBezTo>
                    <a:pt x="38317" y="664006"/>
                    <a:pt x="40870" y="657634"/>
                    <a:pt x="43889" y="651490"/>
                  </a:cubicBezTo>
                  <a:cubicBezTo>
                    <a:pt x="46090" y="643918"/>
                    <a:pt x="47023" y="636031"/>
                    <a:pt x="46652" y="628154"/>
                  </a:cubicBezTo>
                  <a:cubicBezTo>
                    <a:pt x="45413" y="623582"/>
                    <a:pt x="43127" y="620153"/>
                    <a:pt x="42842" y="6165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3" name="Freeform: Shape 612">
              <a:extLst>
                <a:ext uri="{FF2B5EF4-FFF2-40B4-BE49-F238E27FC236}">
                  <a16:creationId xmlns:a16="http://schemas.microsoft.com/office/drawing/2014/main" xmlns="" id="{C198E7B8-FCF8-F5C1-02D1-9CACA2184531}"/>
                </a:ext>
              </a:extLst>
            </p:cNvPr>
            <p:cNvSpPr/>
            <p:nvPr/>
          </p:nvSpPr>
          <p:spPr>
            <a:xfrm>
              <a:off x="2430609" y="1948243"/>
              <a:ext cx="126670" cy="689796"/>
            </a:xfrm>
            <a:custGeom>
              <a:avLst/>
              <a:gdLst>
                <a:gd name="connsiteX0" fmla="*/ 56534 w 126670"/>
                <a:gd name="connsiteY0" fmla="*/ 548260 h 689796"/>
                <a:gd name="connsiteX1" fmla="*/ 57296 w 126670"/>
                <a:gd name="connsiteY1" fmla="*/ 522542 h 689796"/>
                <a:gd name="connsiteX2" fmla="*/ 67868 w 126670"/>
                <a:gd name="connsiteY2" fmla="*/ 498349 h 689796"/>
                <a:gd name="connsiteX3" fmla="*/ 72440 w 126670"/>
                <a:gd name="connsiteY3" fmla="*/ 484823 h 689796"/>
                <a:gd name="connsiteX4" fmla="*/ 73869 w 126670"/>
                <a:gd name="connsiteY4" fmla="*/ 474632 h 689796"/>
                <a:gd name="connsiteX5" fmla="*/ 62534 w 126670"/>
                <a:gd name="connsiteY5" fmla="*/ 458153 h 689796"/>
                <a:gd name="connsiteX6" fmla="*/ 57391 w 126670"/>
                <a:gd name="connsiteY6" fmla="*/ 456153 h 689796"/>
                <a:gd name="connsiteX7" fmla="*/ 41960 w 126670"/>
                <a:gd name="connsiteY7" fmla="*/ 463487 h 689796"/>
                <a:gd name="connsiteX8" fmla="*/ 33864 w 126670"/>
                <a:gd name="connsiteY8" fmla="*/ 479489 h 689796"/>
                <a:gd name="connsiteX9" fmla="*/ 26720 w 126670"/>
                <a:gd name="connsiteY9" fmla="*/ 493015 h 689796"/>
                <a:gd name="connsiteX10" fmla="*/ 21005 w 126670"/>
                <a:gd name="connsiteY10" fmla="*/ 499682 h 689796"/>
                <a:gd name="connsiteX11" fmla="*/ 12814 w 126670"/>
                <a:gd name="connsiteY11" fmla="*/ 499015 h 689796"/>
                <a:gd name="connsiteX12" fmla="*/ 11480 w 126670"/>
                <a:gd name="connsiteY12" fmla="*/ 491110 h 689796"/>
                <a:gd name="connsiteX13" fmla="*/ 12909 w 126670"/>
                <a:gd name="connsiteY13" fmla="*/ 480728 h 689796"/>
                <a:gd name="connsiteX14" fmla="*/ 23577 w 126670"/>
                <a:gd name="connsiteY14" fmla="*/ 441199 h 689796"/>
                <a:gd name="connsiteX15" fmla="*/ 28721 w 126670"/>
                <a:gd name="connsiteY15" fmla="*/ 426340 h 689796"/>
                <a:gd name="connsiteX16" fmla="*/ 33578 w 126670"/>
                <a:gd name="connsiteY16" fmla="*/ 395479 h 689796"/>
                <a:gd name="connsiteX17" fmla="*/ 37864 w 126670"/>
                <a:gd name="connsiteY17" fmla="*/ 342710 h 689796"/>
                <a:gd name="connsiteX18" fmla="*/ 53104 w 126670"/>
                <a:gd name="connsiteY18" fmla="*/ 246698 h 689796"/>
                <a:gd name="connsiteX19" fmla="*/ 57296 w 126670"/>
                <a:gd name="connsiteY19" fmla="*/ 228887 h 689796"/>
                <a:gd name="connsiteX20" fmla="*/ 97586 w 126670"/>
                <a:gd name="connsiteY20" fmla="*/ 151353 h 689796"/>
                <a:gd name="connsiteX21" fmla="*/ 106254 w 126670"/>
                <a:gd name="connsiteY21" fmla="*/ 134970 h 689796"/>
                <a:gd name="connsiteX22" fmla="*/ 124161 w 126670"/>
                <a:gd name="connsiteY22" fmla="*/ 43054 h 689796"/>
                <a:gd name="connsiteX23" fmla="*/ 125304 w 126670"/>
                <a:gd name="connsiteY23" fmla="*/ 30767 h 689796"/>
                <a:gd name="connsiteX24" fmla="*/ 126638 w 126670"/>
                <a:gd name="connsiteY24" fmla="*/ 15050 h 689796"/>
                <a:gd name="connsiteX25" fmla="*/ 125304 w 126670"/>
                <a:gd name="connsiteY25" fmla="*/ 6859 h 689796"/>
                <a:gd name="connsiteX26" fmla="*/ 119589 w 126670"/>
                <a:gd name="connsiteY26" fmla="*/ 1239 h 689796"/>
                <a:gd name="connsiteX27" fmla="*/ 115017 w 126670"/>
                <a:gd name="connsiteY27" fmla="*/ 763 h 689796"/>
                <a:gd name="connsiteX28" fmla="*/ 94443 w 126670"/>
                <a:gd name="connsiteY28" fmla="*/ 3906 h 689796"/>
                <a:gd name="connsiteX29" fmla="*/ 73774 w 126670"/>
                <a:gd name="connsiteY29" fmla="*/ 3906 h 689796"/>
                <a:gd name="connsiteX30" fmla="*/ 57391 w 126670"/>
                <a:gd name="connsiteY30" fmla="*/ -285 h 689796"/>
                <a:gd name="connsiteX31" fmla="*/ 52533 w 126670"/>
                <a:gd name="connsiteY31" fmla="*/ 1906 h 689796"/>
                <a:gd name="connsiteX32" fmla="*/ 50819 w 126670"/>
                <a:gd name="connsiteY32" fmla="*/ 8954 h 689796"/>
                <a:gd name="connsiteX33" fmla="*/ 51390 w 126670"/>
                <a:gd name="connsiteY33" fmla="*/ 16384 h 689796"/>
                <a:gd name="connsiteX34" fmla="*/ 56343 w 126670"/>
                <a:gd name="connsiteY34" fmla="*/ 83630 h 689796"/>
                <a:gd name="connsiteX35" fmla="*/ 55771 w 126670"/>
                <a:gd name="connsiteY35" fmla="*/ 98775 h 689796"/>
                <a:gd name="connsiteX36" fmla="*/ 54247 w 126670"/>
                <a:gd name="connsiteY36" fmla="*/ 132494 h 689796"/>
                <a:gd name="connsiteX37" fmla="*/ 47866 w 126670"/>
                <a:gd name="connsiteY37" fmla="*/ 165545 h 689796"/>
                <a:gd name="connsiteX38" fmla="*/ 46342 w 126670"/>
                <a:gd name="connsiteY38" fmla="*/ 248032 h 689796"/>
                <a:gd name="connsiteX39" fmla="*/ 30245 w 126670"/>
                <a:gd name="connsiteY39" fmla="*/ 316231 h 689796"/>
                <a:gd name="connsiteX40" fmla="*/ 26720 w 126670"/>
                <a:gd name="connsiteY40" fmla="*/ 384049 h 689796"/>
                <a:gd name="connsiteX41" fmla="*/ 13671 w 126670"/>
                <a:gd name="connsiteY41" fmla="*/ 442247 h 689796"/>
                <a:gd name="connsiteX42" fmla="*/ 5861 w 126670"/>
                <a:gd name="connsiteY42" fmla="*/ 463392 h 689796"/>
                <a:gd name="connsiteX43" fmla="*/ 2051 w 126670"/>
                <a:gd name="connsiteY43" fmla="*/ 475203 h 689796"/>
                <a:gd name="connsiteX44" fmla="*/ 431 w 126670"/>
                <a:gd name="connsiteY44" fmla="*/ 487681 h 689796"/>
                <a:gd name="connsiteX45" fmla="*/ 4622 w 126670"/>
                <a:gd name="connsiteY45" fmla="*/ 506731 h 689796"/>
                <a:gd name="connsiteX46" fmla="*/ 24720 w 126670"/>
                <a:gd name="connsiteY46" fmla="*/ 508350 h 689796"/>
                <a:gd name="connsiteX47" fmla="*/ 37960 w 126670"/>
                <a:gd name="connsiteY47" fmla="*/ 491491 h 689796"/>
                <a:gd name="connsiteX48" fmla="*/ 46628 w 126670"/>
                <a:gd name="connsiteY48" fmla="*/ 471488 h 689796"/>
                <a:gd name="connsiteX49" fmla="*/ 53486 w 126670"/>
                <a:gd name="connsiteY49" fmla="*/ 466154 h 689796"/>
                <a:gd name="connsiteX50" fmla="*/ 60248 w 126670"/>
                <a:gd name="connsiteY50" fmla="*/ 472441 h 689796"/>
                <a:gd name="connsiteX51" fmla="*/ 56724 w 126670"/>
                <a:gd name="connsiteY51" fmla="*/ 499968 h 689796"/>
                <a:gd name="connsiteX52" fmla="*/ 45294 w 126670"/>
                <a:gd name="connsiteY52" fmla="*/ 525971 h 689796"/>
                <a:gd name="connsiteX53" fmla="*/ 46913 w 126670"/>
                <a:gd name="connsiteY53" fmla="*/ 553499 h 689796"/>
                <a:gd name="connsiteX54" fmla="*/ 57677 w 126670"/>
                <a:gd name="connsiteY54" fmla="*/ 590741 h 689796"/>
                <a:gd name="connsiteX55" fmla="*/ 58248 w 126670"/>
                <a:gd name="connsiteY55" fmla="*/ 608458 h 689796"/>
                <a:gd name="connsiteX56" fmla="*/ 63963 w 126670"/>
                <a:gd name="connsiteY56" fmla="*/ 678086 h 689796"/>
                <a:gd name="connsiteX57" fmla="*/ 66439 w 126670"/>
                <a:gd name="connsiteY57" fmla="*/ 686753 h 689796"/>
                <a:gd name="connsiteX58" fmla="*/ 71488 w 126670"/>
                <a:gd name="connsiteY58" fmla="*/ 689230 h 689796"/>
                <a:gd name="connsiteX59" fmla="*/ 73393 w 126670"/>
                <a:gd name="connsiteY59" fmla="*/ 686372 h 689796"/>
                <a:gd name="connsiteX60" fmla="*/ 69678 w 126670"/>
                <a:gd name="connsiteY60" fmla="*/ 652559 h 689796"/>
                <a:gd name="connsiteX61" fmla="*/ 62725 w 126670"/>
                <a:gd name="connsiteY61" fmla="*/ 574358 h 689796"/>
                <a:gd name="connsiteX62" fmla="*/ 56534 w 126670"/>
                <a:gd name="connsiteY62" fmla="*/ 548260 h 689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6670" h="689796">
                  <a:moveTo>
                    <a:pt x="56534" y="548260"/>
                  </a:moveTo>
                  <a:cubicBezTo>
                    <a:pt x="53733" y="539868"/>
                    <a:pt x="54000" y="530753"/>
                    <a:pt x="57296" y="522542"/>
                  </a:cubicBezTo>
                  <a:cubicBezTo>
                    <a:pt x="60058" y="514160"/>
                    <a:pt x="64439" y="506445"/>
                    <a:pt x="67868" y="498349"/>
                  </a:cubicBezTo>
                  <a:cubicBezTo>
                    <a:pt x="69678" y="493939"/>
                    <a:pt x="71202" y="489424"/>
                    <a:pt x="72440" y="484823"/>
                  </a:cubicBezTo>
                  <a:cubicBezTo>
                    <a:pt x="73479" y="481528"/>
                    <a:pt x="73964" y="478089"/>
                    <a:pt x="73869" y="474632"/>
                  </a:cubicBezTo>
                  <a:cubicBezTo>
                    <a:pt x="72955" y="467640"/>
                    <a:pt x="68735" y="461516"/>
                    <a:pt x="62534" y="458153"/>
                  </a:cubicBezTo>
                  <a:cubicBezTo>
                    <a:pt x="60925" y="457249"/>
                    <a:pt x="59191" y="456582"/>
                    <a:pt x="57391" y="456153"/>
                  </a:cubicBezTo>
                  <a:cubicBezTo>
                    <a:pt x="51295" y="455601"/>
                    <a:pt x="45380" y="458410"/>
                    <a:pt x="41960" y="463487"/>
                  </a:cubicBezTo>
                  <a:cubicBezTo>
                    <a:pt x="38665" y="468498"/>
                    <a:pt x="35950" y="473860"/>
                    <a:pt x="33864" y="479489"/>
                  </a:cubicBezTo>
                  <a:cubicBezTo>
                    <a:pt x="31807" y="484157"/>
                    <a:pt x="29416" y="488681"/>
                    <a:pt x="26720" y="493015"/>
                  </a:cubicBezTo>
                  <a:cubicBezTo>
                    <a:pt x="25377" y="495663"/>
                    <a:pt x="23425" y="497958"/>
                    <a:pt x="21005" y="499682"/>
                  </a:cubicBezTo>
                  <a:cubicBezTo>
                    <a:pt x="18443" y="501368"/>
                    <a:pt x="15062" y="501092"/>
                    <a:pt x="12814" y="499015"/>
                  </a:cubicBezTo>
                  <a:cubicBezTo>
                    <a:pt x="11233" y="496701"/>
                    <a:pt x="10737" y="493815"/>
                    <a:pt x="11480" y="491110"/>
                  </a:cubicBezTo>
                  <a:cubicBezTo>
                    <a:pt x="11480" y="487586"/>
                    <a:pt x="12338" y="484157"/>
                    <a:pt x="12909" y="480728"/>
                  </a:cubicBezTo>
                  <a:cubicBezTo>
                    <a:pt x="15452" y="467297"/>
                    <a:pt x="19024" y="454086"/>
                    <a:pt x="23577" y="441199"/>
                  </a:cubicBezTo>
                  <a:cubicBezTo>
                    <a:pt x="25292" y="436246"/>
                    <a:pt x="27292" y="431674"/>
                    <a:pt x="28721" y="426340"/>
                  </a:cubicBezTo>
                  <a:cubicBezTo>
                    <a:pt x="31292" y="416224"/>
                    <a:pt x="32921" y="405899"/>
                    <a:pt x="33578" y="395479"/>
                  </a:cubicBezTo>
                  <a:cubicBezTo>
                    <a:pt x="35197" y="378048"/>
                    <a:pt x="35960" y="360141"/>
                    <a:pt x="37864" y="342710"/>
                  </a:cubicBezTo>
                  <a:cubicBezTo>
                    <a:pt x="41389" y="310516"/>
                    <a:pt x="46532" y="278417"/>
                    <a:pt x="53104" y="246698"/>
                  </a:cubicBezTo>
                  <a:cubicBezTo>
                    <a:pt x="54343" y="240793"/>
                    <a:pt x="55676" y="234792"/>
                    <a:pt x="57296" y="228887"/>
                  </a:cubicBezTo>
                  <a:cubicBezTo>
                    <a:pt x="66764" y="201169"/>
                    <a:pt x="80337" y="175032"/>
                    <a:pt x="97586" y="151353"/>
                  </a:cubicBezTo>
                  <a:cubicBezTo>
                    <a:pt x="101101" y="146248"/>
                    <a:pt x="104016" y="140752"/>
                    <a:pt x="106254" y="134970"/>
                  </a:cubicBezTo>
                  <a:cubicBezTo>
                    <a:pt x="115846" y="105147"/>
                    <a:pt x="121865" y="74296"/>
                    <a:pt x="124161" y="43054"/>
                  </a:cubicBezTo>
                  <a:cubicBezTo>
                    <a:pt x="124637" y="39053"/>
                    <a:pt x="124161" y="34767"/>
                    <a:pt x="125304" y="30767"/>
                  </a:cubicBezTo>
                  <a:cubicBezTo>
                    <a:pt x="126276" y="25585"/>
                    <a:pt x="126714" y="20318"/>
                    <a:pt x="126638" y="15050"/>
                  </a:cubicBezTo>
                  <a:cubicBezTo>
                    <a:pt x="126676" y="12259"/>
                    <a:pt x="126228" y="9488"/>
                    <a:pt x="125304" y="6859"/>
                  </a:cubicBezTo>
                  <a:cubicBezTo>
                    <a:pt x="124323" y="4240"/>
                    <a:pt x="122228" y="2182"/>
                    <a:pt x="119589" y="1239"/>
                  </a:cubicBezTo>
                  <a:cubicBezTo>
                    <a:pt x="118113" y="792"/>
                    <a:pt x="116560" y="630"/>
                    <a:pt x="115017" y="763"/>
                  </a:cubicBezTo>
                  <a:cubicBezTo>
                    <a:pt x="108102" y="1430"/>
                    <a:pt x="101234" y="2477"/>
                    <a:pt x="94443" y="3906"/>
                  </a:cubicBezTo>
                  <a:cubicBezTo>
                    <a:pt x="87633" y="5421"/>
                    <a:pt x="80584" y="5421"/>
                    <a:pt x="73774" y="3906"/>
                  </a:cubicBezTo>
                  <a:cubicBezTo>
                    <a:pt x="68621" y="1515"/>
                    <a:pt x="63058" y="96"/>
                    <a:pt x="57391" y="-285"/>
                  </a:cubicBezTo>
                  <a:cubicBezTo>
                    <a:pt x="55562" y="-161"/>
                    <a:pt x="53838" y="610"/>
                    <a:pt x="52533" y="1906"/>
                  </a:cubicBezTo>
                  <a:cubicBezTo>
                    <a:pt x="50971" y="3897"/>
                    <a:pt x="50342" y="6468"/>
                    <a:pt x="50819" y="8954"/>
                  </a:cubicBezTo>
                  <a:cubicBezTo>
                    <a:pt x="51247" y="11412"/>
                    <a:pt x="51438" y="13898"/>
                    <a:pt x="51390" y="16384"/>
                  </a:cubicBezTo>
                  <a:cubicBezTo>
                    <a:pt x="48818" y="38863"/>
                    <a:pt x="56819" y="61056"/>
                    <a:pt x="56343" y="83630"/>
                  </a:cubicBezTo>
                  <a:cubicBezTo>
                    <a:pt x="56343" y="88707"/>
                    <a:pt x="56153" y="93755"/>
                    <a:pt x="55771" y="98775"/>
                  </a:cubicBezTo>
                  <a:lnTo>
                    <a:pt x="54247" y="132494"/>
                  </a:lnTo>
                  <a:cubicBezTo>
                    <a:pt x="53771" y="143638"/>
                    <a:pt x="48913" y="154401"/>
                    <a:pt x="47866" y="165545"/>
                  </a:cubicBezTo>
                  <a:cubicBezTo>
                    <a:pt x="45485" y="192977"/>
                    <a:pt x="49485" y="220695"/>
                    <a:pt x="46342" y="248032"/>
                  </a:cubicBezTo>
                  <a:cubicBezTo>
                    <a:pt x="43675" y="271082"/>
                    <a:pt x="33674" y="293180"/>
                    <a:pt x="30245" y="316231"/>
                  </a:cubicBezTo>
                  <a:cubicBezTo>
                    <a:pt x="26816" y="339281"/>
                    <a:pt x="28625" y="361475"/>
                    <a:pt x="26720" y="384049"/>
                  </a:cubicBezTo>
                  <a:cubicBezTo>
                    <a:pt x="25111" y="403966"/>
                    <a:pt x="20720" y="423549"/>
                    <a:pt x="13671" y="442247"/>
                  </a:cubicBezTo>
                  <a:lnTo>
                    <a:pt x="5861" y="463392"/>
                  </a:lnTo>
                  <a:cubicBezTo>
                    <a:pt x="4365" y="467250"/>
                    <a:pt x="3089" y="471193"/>
                    <a:pt x="2051" y="475203"/>
                  </a:cubicBezTo>
                  <a:cubicBezTo>
                    <a:pt x="1222" y="479318"/>
                    <a:pt x="679" y="483490"/>
                    <a:pt x="431" y="487681"/>
                  </a:cubicBezTo>
                  <a:cubicBezTo>
                    <a:pt x="-874" y="494339"/>
                    <a:pt x="650" y="501235"/>
                    <a:pt x="4622" y="506731"/>
                  </a:cubicBezTo>
                  <a:cubicBezTo>
                    <a:pt x="10223" y="511655"/>
                    <a:pt x="18405" y="512313"/>
                    <a:pt x="24720" y="508350"/>
                  </a:cubicBezTo>
                  <a:cubicBezTo>
                    <a:pt x="30778" y="504245"/>
                    <a:pt x="35407" y="498349"/>
                    <a:pt x="37960" y="491491"/>
                  </a:cubicBezTo>
                  <a:cubicBezTo>
                    <a:pt x="40493" y="484681"/>
                    <a:pt x="43389" y="478003"/>
                    <a:pt x="46628" y="471488"/>
                  </a:cubicBezTo>
                  <a:cubicBezTo>
                    <a:pt x="48152" y="468917"/>
                    <a:pt x="50438" y="466154"/>
                    <a:pt x="53486" y="466154"/>
                  </a:cubicBezTo>
                  <a:cubicBezTo>
                    <a:pt x="56534" y="466154"/>
                    <a:pt x="59105" y="469298"/>
                    <a:pt x="60248" y="472441"/>
                  </a:cubicBezTo>
                  <a:cubicBezTo>
                    <a:pt x="62658" y="481728"/>
                    <a:pt x="61391" y="491586"/>
                    <a:pt x="56724" y="499968"/>
                  </a:cubicBezTo>
                  <a:cubicBezTo>
                    <a:pt x="52057" y="508236"/>
                    <a:pt x="48228" y="516942"/>
                    <a:pt x="45294" y="525971"/>
                  </a:cubicBezTo>
                  <a:cubicBezTo>
                    <a:pt x="43351" y="535125"/>
                    <a:pt x="43913" y="544631"/>
                    <a:pt x="46913" y="553499"/>
                  </a:cubicBezTo>
                  <a:cubicBezTo>
                    <a:pt x="51838" y="565491"/>
                    <a:pt x="55448" y="577978"/>
                    <a:pt x="57677" y="590741"/>
                  </a:cubicBezTo>
                  <a:cubicBezTo>
                    <a:pt x="58248" y="596647"/>
                    <a:pt x="58153" y="602552"/>
                    <a:pt x="58248" y="608458"/>
                  </a:cubicBezTo>
                  <a:cubicBezTo>
                    <a:pt x="58534" y="631775"/>
                    <a:pt x="60448" y="655035"/>
                    <a:pt x="63963" y="678086"/>
                  </a:cubicBezTo>
                  <a:cubicBezTo>
                    <a:pt x="64249" y="681105"/>
                    <a:pt x="65087" y="684039"/>
                    <a:pt x="66439" y="686753"/>
                  </a:cubicBezTo>
                  <a:cubicBezTo>
                    <a:pt x="67487" y="688563"/>
                    <a:pt x="69678" y="690182"/>
                    <a:pt x="71488" y="689230"/>
                  </a:cubicBezTo>
                  <a:cubicBezTo>
                    <a:pt x="72459" y="688554"/>
                    <a:pt x="73145" y="687535"/>
                    <a:pt x="73393" y="686372"/>
                  </a:cubicBezTo>
                  <a:cubicBezTo>
                    <a:pt x="76822" y="675419"/>
                    <a:pt x="72154" y="663798"/>
                    <a:pt x="69678" y="652559"/>
                  </a:cubicBezTo>
                  <a:cubicBezTo>
                    <a:pt x="63963" y="626936"/>
                    <a:pt x="69678" y="599695"/>
                    <a:pt x="62725" y="574358"/>
                  </a:cubicBezTo>
                  <a:cubicBezTo>
                    <a:pt x="61163" y="565548"/>
                    <a:pt x="59096" y="556832"/>
                    <a:pt x="56534" y="54826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4" name="Freeform: Shape 613">
              <a:extLst>
                <a:ext uri="{FF2B5EF4-FFF2-40B4-BE49-F238E27FC236}">
                  <a16:creationId xmlns:a16="http://schemas.microsoft.com/office/drawing/2014/main" xmlns="" id="{8985BA88-E18D-C0D9-D4EC-7DA273E97552}"/>
                </a:ext>
              </a:extLst>
            </p:cNvPr>
            <p:cNvSpPr/>
            <p:nvPr/>
          </p:nvSpPr>
          <p:spPr>
            <a:xfrm>
              <a:off x="2782618" y="1950389"/>
              <a:ext cx="82153" cy="698149"/>
            </a:xfrm>
            <a:custGeom>
              <a:avLst/>
              <a:gdLst>
                <a:gd name="connsiteX0" fmla="*/ 16087 w 82153"/>
                <a:gd name="connsiteY0" fmla="*/ 601835 h 698149"/>
                <a:gd name="connsiteX1" fmla="*/ 22374 w 82153"/>
                <a:gd name="connsiteY1" fmla="*/ 693180 h 698149"/>
                <a:gd name="connsiteX2" fmla="*/ 23231 w 82153"/>
                <a:gd name="connsiteY2" fmla="*/ 695276 h 698149"/>
                <a:gd name="connsiteX3" fmla="*/ 20850 w 82153"/>
                <a:gd name="connsiteY3" fmla="*/ 697847 h 698149"/>
                <a:gd name="connsiteX4" fmla="*/ 17135 w 82153"/>
                <a:gd name="connsiteY4" fmla="*/ 696990 h 698149"/>
                <a:gd name="connsiteX5" fmla="*/ 5705 w 82153"/>
                <a:gd name="connsiteY5" fmla="*/ 682988 h 698149"/>
                <a:gd name="connsiteX6" fmla="*/ 657 w 82153"/>
                <a:gd name="connsiteY6" fmla="*/ 667367 h 698149"/>
                <a:gd name="connsiteX7" fmla="*/ 4181 w 82153"/>
                <a:gd name="connsiteY7" fmla="*/ 624981 h 698149"/>
                <a:gd name="connsiteX8" fmla="*/ 16944 w 82153"/>
                <a:gd name="connsiteY8" fmla="*/ 520206 h 698149"/>
                <a:gd name="connsiteX9" fmla="*/ 2085 w 82153"/>
                <a:gd name="connsiteY9" fmla="*/ 407144 h 698149"/>
                <a:gd name="connsiteX10" fmla="*/ 5800 w 82153"/>
                <a:gd name="connsiteY10" fmla="*/ 334278 h 698149"/>
                <a:gd name="connsiteX11" fmla="*/ 23326 w 82153"/>
                <a:gd name="connsiteY11" fmla="*/ 291130 h 698149"/>
                <a:gd name="connsiteX12" fmla="*/ 34947 w 82153"/>
                <a:gd name="connsiteY12" fmla="*/ 272080 h 698149"/>
                <a:gd name="connsiteX13" fmla="*/ 45615 w 82153"/>
                <a:gd name="connsiteY13" fmla="*/ 229122 h 698149"/>
                <a:gd name="connsiteX14" fmla="*/ 45043 w 82153"/>
                <a:gd name="connsiteY14" fmla="*/ 184545 h 698149"/>
                <a:gd name="connsiteX15" fmla="*/ 46377 w 82153"/>
                <a:gd name="connsiteY15" fmla="*/ 139873 h 698149"/>
                <a:gd name="connsiteX16" fmla="*/ 46853 w 82153"/>
                <a:gd name="connsiteY16" fmla="*/ 120823 h 698149"/>
                <a:gd name="connsiteX17" fmla="*/ 40471 w 82153"/>
                <a:gd name="connsiteY17" fmla="*/ 70531 h 698149"/>
                <a:gd name="connsiteX18" fmla="*/ 35328 w 82153"/>
                <a:gd name="connsiteY18" fmla="*/ 59482 h 698149"/>
                <a:gd name="connsiteX19" fmla="*/ 25803 w 82153"/>
                <a:gd name="connsiteY19" fmla="*/ 46051 h 698149"/>
                <a:gd name="connsiteX20" fmla="*/ 20754 w 82153"/>
                <a:gd name="connsiteY20" fmla="*/ 33383 h 698149"/>
                <a:gd name="connsiteX21" fmla="*/ 14087 w 82153"/>
                <a:gd name="connsiteY21" fmla="*/ 11476 h 698149"/>
                <a:gd name="connsiteX22" fmla="*/ 16754 w 82153"/>
                <a:gd name="connsiteY22" fmla="*/ 3284 h 698149"/>
                <a:gd name="connsiteX23" fmla="*/ 24374 w 82153"/>
                <a:gd name="connsiteY23" fmla="*/ -240 h 698149"/>
                <a:gd name="connsiteX24" fmla="*/ 28470 w 82153"/>
                <a:gd name="connsiteY24" fmla="*/ 1284 h 698149"/>
                <a:gd name="connsiteX25" fmla="*/ 58759 w 82153"/>
                <a:gd name="connsiteY25" fmla="*/ 3570 h 698149"/>
                <a:gd name="connsiteX26" fmla="*/ 68284 w 82153"/>
                <a:gd name="connsiteY26" fmla="*/ 808 h 698149"/>
                <a:gd name="connsiteX27" fmla="*/ 77809 w 82153"/>
                <a:gd name="connsiteY27" fmla="*/ 3094 h 698149"/>
                <a:gd name="connsiteX28" fmla="*/ 80476 w 82153"/>
                <a:gd name="connsiteY28" fmla="*/ 7570 h 698149"/>
                <a:gd name="connsiteX29" fmla="*/ 80952 w 82153"/>
                <a:gd name="connsiteY29" fmla="*/ 26620 h 698149"/>
                <a:gd name="connsiteX30" fmla="*/ 74571 w 82153"/>
                <a:gd name="connsiteY30" fmla="*/ 44527 h 698149"/>
                <a:gd name="connsiteX31" fmla="*/ 55521 w 82153"/>
                <a:gd name="connsiteY31" fmla="*/ 123966 h 698149"/>
                <a:gd name="connsiteX32" fmla="*/ 54473 w 82153"/>
                <a:gd name="connsiteY32" fmla="*/ 211215 h 698149"/>
                <a:gd name="connsiteX33" fmla="*/ 55711 w 82153"/>
                <a:gd name="connsiteY33" fmla="*/ 225884 h 698149"/>
                <a:gd name="connsiteX34" fmla="*/ 60664 w 82153"/>
                <a:gd name="connsiteY34" fmla="*/ 250458 h 698149"/>
                <a:gd name="connsiteX35" fmla="*/ 63427 w 82153"/>
                <a:gd name="connsiteY35" fmla="*/ 269508 h 698149"/>
                <a:gd name="connsiteX36" fmla="*/ 65998 w 82153"/>
                <a:gd name="connsiteY36" fmla="*/ 289225 h 698149"/>
                <a:gd name="connsiteX37" fmla="*/ 66665 w 82153"/>
                <a:gd name="connsiteY37" fmla="*/ 312561 h 698149"/>
                <a:gd name="connsiteX38" fmla="*/ 35518 w 82153"/>
                <a:gd name="connsiteY38" fmla="*/ 518015 h 698149"/>
                <a:gd name="connsiteX39" fmla="*/ 28565 w 82153"/>
                <a:gd name="connsiteY39" fmla="*/ 550686 h 698149"/>
                <a:gd name="connsiteX40" fmla="*/ 26565 w 82153"/>
                <a:gd name="connsiteY40" fmla="*/ 559354 h 698149"/>
                <a:gd name="connsiteX41" fmla="*/ 24088 w 82153"/>
                <a:gd name="connsiteY41" fmla="*/ 568307 h 698149"/>
                <a:gd name="connsiteX42" fmla="*/ 16087 w 82153"/>
                <a:gd name="connsiteY42" fmla="*/ 601835 h 698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2153" h="698149">
                  <a:moveTo>
                    <a:pt x="16087" y="601835"/>
                  </a:moveTo>
                  <a:cubicBezTo>
                    <a:pt x="2857" y="631429"/>
                    <a:pt x="5210" y="665672"/>
                    <a:pt x="22374" y="693180"/>
                  </a:cubicBezTo>
                  <a:cubicBezTo>
                    <a:pt x="22793" y="693818"/>
                    <a:pt x="23088" y="694523"/>
                    <a:pt x="23231" y="695276"/>
                  </a:cubicBezTo>
                  <a:cubicBezTo>
                    <a:pt x="23088" y="696561"/>
                    <a:pt x="22126" y="697609"/>
                    <a:pt x="20850" y="697847"/>
                  </a:cubicBezTo>
                  <a:cubicBezTo>
                    <a:pt x="19554" y="697943"/>
                    <a:pt x="18259" y="697638"/>
                    <a:pt x="17135" y="696990"/>
                  </a:cubicBezTo>
                  <a:cubicBezTo>
                    <a:pt x="11810" y="693799"/>
                    <a:pt x="7762" y="688846"/>
                    <a:pt x="5705" y="682988"/>
                  </a:cubicBezTo>
                  <a:cubicBezTo>
                    <a:pt x="3352" y="678016"/>
                    <a:pt x="1657" y="672768"/>
                    <a:pt x="657" y="667367"/>
                  </a:cubicBezTo>
                  <a:cubicBezTo>
                    <a:pt x="-934" y="653146"/>
                    <a:pt x="266" y="638745"/>
                    <a:pt x="4181" y="624981"/>
                  </a:cubicBezTo>
                  <a:cubicBezTo>
                    <a:pt x="11610" y="590786"/>
                    <a:pt x="22374" y="555068"/>
                    <a:pt x="16944" y="520206"/>
                  </a:cubicBezTo>
                  <a:cubicBezTo>
                    <a:pt x="11039" y="482677"/>
                    <a:pt x="5134" y="445054"/>
                    <a:pt x="2085" y="407144"/>
                  </a:cubicBezTo>
                  <a:cubicBezTo>
                    <a:pt x="-839" y="382817"/>
                    <a:pt x="419" y="358176"/>
                    <a:pt x="5800" y="334278"/>
                  </a:cubicBezTo>
                  <a:cubicBezTo>
                    <a:pt x="10258" y="319371"/>
                    <a:pt x="16125" y="304922"/>
                    <a:pt x="23326" y="291130"/>
                  </a:cubicBezTo>
                  <a:cubicBezTo>
                    <a:pt x="26469" y="284558"/>
                    <a:pt x="31518" y="278557"/>
                    <a:pt x="34947" y="272080"/>
                  </a:cubicBezTo>
                  <a:cubicBezTo>
                    <a:pt x="41490" y="258668"/>
                    <a:pt x="45119" y="244029"/>
                    <a:pt x="45615" y="229122"/>
                  </a:cubicBezTo>
                  <a:cubicBezTo>
                    <a:pt x="46472" y="214358"/>
                    <a:pt x="45615" y="199404"/>
                    <a:pt x="45043" y="184545"/>
                  </a:cubicBezTo>
                  <a:cubicBezTo>
                    <a:pt x="44396" y="169638"/>
                    <a:pt x="44834" y="154713"/>
                    <a:pt x="46377" y="139873"/>
                  </a:cubicBezTo>
                  <a:cubicBezTo>
                    <a:pt x="47025" y="133548"/>
                    <a:pt x="47177" y="127176"/>
                    <a:pt x="46853" y="120823"/>
                  </a:cubicBezTo>
                  <a:cubicBezTo>
                    <a:pt x="47425" y="103830"/>
                    <a:pt x="45272" y="86847"/>
                    <a:pt x="40471" y="70531"/>
                  </a:cubicBezTo>
                  <a:cubicBezTo>
                    <a:pt x="39204" y="66654"/>
                    <a:pt x="37480" y="62949"/>
                    <a:pt x="35328" y="59482"/>
                  </a:cubicBezTo>
                  <a:cubicBezTo>
                    <a:pt x="31889" y="55195"/>
                    <a:pt x="28708" y="50709"/>
                    <a:pt x="25803" y="46051"/>
                  </a:cubicBezTo>
                  <a:cubicBezTo>
                    <a:pt x="24631" y="41641"/>
                    <a:pt x="22936" y="37393"/>
                    <a:pt x="20754" y="33383"/>
                  </a:cubicBezTo>
                  <a:cubicBezTo>
                    <a:pt x="15849" y="27183"/>
                    <a:pt x="13468" y="19362"/>
                    <a:pt x="14087" y="11476"/>
                  </a:cubicBezTo>
                  <a:cubicBezTo>
                    <a:pt x="14211" y="8551"/>
                    <a:pt x="15135" y="5723"/>
                    <a:pt x="16754" y="3284"/>
                  </a:cubicBezTo>
                  <a:cubicBezTo>
                    <a:pt x="18450" y="798"/>
                    <a:pt x="21383" y="-554"/>
                    <a:pt x="24374" y="-240"/>
                  </a:cubicBezTo>
                  <a:cubicBezTo>
                    <a:pt x="25803" y="84"/>
                    <a:pt x="27174" y="598"/>
                    <a:pt x="28470" y="1284"/>
                  </a:cubicBezTo>
                  <a:cubicBezTo>
                    <a:pt x="37947" y="5732"/>
                    <a:pt x="48720" y="6551"/>
                    <a:pt x="58759" y="3570"/>
                  </a:cubicBezTo>
                  <a:cubicBezTo>
                    <a:pt x="61864" y="2417"/>
                    <a:pt x="65046" y="1493"/>
                    <a:pt x="68284" y="808"/>
                  </a:cubicBezTo>
                  <a:cubicBezTo>
                    <a:pt x="71637" y="27"/>
                    <a:pt x="75171" y="874"/>
                    <a:pt x="77809" y="3094"/>
                  </a:cubicBezTo>
                  <a:cubicBezTo>
                    <a:pt x="79057" y="4341"/>
                    <a:pt x="79971" y="5875"/>
                    <a:pt x="80476" y="7570"/>
                  </a:cubicBezTo>
                  <a:cubicBezTo>
                    <a:pt x="82505" y="13733"/>
                    <a:pt x="82667" y="20363"/>
                    <a:pt x="80952" y="26620"/>
                  </a:cubicBezTo>
                  <a:cubicBezTo>
                    <a:pt x="79210" y="32717"/>
                    <a:pt x="77076" y="38698"/>
                    <a:pt x="74571" y="44527"/>
                  </a:cubicBezTo>
                  <a:cubicBezTo>
                    <a:pt x="65589" y="70302"/>
                    <a:pt x="59207" y="96915"/>
                    <a:pt x="55521" y="123966"/>
                  </a:cubicBezTo>
                  <a:cubicBezTo>
                    <a:pt x="52025" y="152922"/>
                    <a:pt x="51673" y="182183"/>
                    <a:pt x="54473" y="211215"/>
                  </a:cubicBezTo>
                  <a:cubicBezTo>
                    <a:pt x="54473" y="216073"/>
                    <a:pt x="54949" y="220740"/>
                    <a:pt x="55711" y="225884"/>
                  </a:cubicBezTo>
                  <a:cubicBezTo>
                    <a:pt x="56950" y="234170"/>
                    <a:pt x="59617" y="242171"/>
                    <a:pt x="60664" y="250458"/>
                  </a:cubicBezTo>
                  <a:cubicBezTo>
                    <a:pt x="61169" y="256859"/>
                    <a:pt x="62084" y="263221"/>
                    <a:pt x="63427" y="269508"/>
                  </a:cubicBezTo>
                  <a:cubicBezTo>
                    <a:pt x="64903" y="275985"/>
                    <a:pt x="65760" y="282586"/>
                    <a:pt x="65998" y="289225"/>
                  </a:cubicBezTo>
                  <a:cubicBezTo>
                    <a:pt x="66665" y="297035"/>
                    <a:pt x="66665" y="304846"/>
                    <a:pt x="66665" y="312561"/>
                  </a:cubicBezTo>
                  <a:cubicBezTo>
                    <a:pt x="64969" y="382084"/>
                    <a:pt x="54511" y="451112"/>
                    <a:pt x="35518" y="518015"/>
                  </a:cubicBezTo>
                  <a:cubicBezTo>
                    <a:pt x="32661" y="528778"/>
                    <a:pt x="30756" y="539732"/>
                    <a:pt x="28565" y="550686"/>
                  </a:cubicBezTo>
                  <a:cubicBezTo>
                    <a:pt x="27898" y="553543"/>
                    <a:pt x="27327" y="556496"/>
                    <a:pt x="26565" y="559354"/>
                  </a:cubicBezTo>
                  <a:cubicBezTo>
                    <a:pt x="25803" y="562211"/>
                    <a:pt x="24945" y="565354"/>
                    <a:pt x="24088" y="568307"/>
                  </a:cubicBezTo>
                  <a:cubicBezTo>
                    <a:pt x="22278" y="579671"/>
                    <a:pt x="19602" y="590882"/>
                    <a:pt x="16087" y="60183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5" name="Freeform: Shape 614">
              <a:extLst>
                <a:ext uri="{FF2B5EF4-FFF2-40B4-BE49-F238E27FC236}">
                  <a16:creationId xmlns:a16="http://schemas.microsoft.com/office/drawing/2014/main" xmlns="" id="{766543E8-8EB6-D04B-25F1-5142A976D682}"/>
                </a:ext>
              </a:extLst>
            </p:cNvPr>
            <p:cNvSpPr/>
            <p:nvPr/>
          </p:nvSpPr>
          <p:spPr>
            <a:xfrm>
              <a:off x="3174320" y="1952963"/>
              <a:ext cx="142692" cy="698105"/>
            </a:xfrm>
            <a:custGeom>
              <a:avLst/>
              <a:gdLst>
                <a:gd name="connsiteX0" fmla="*/ 70155 w 142692"/>
                <a:gd name="connsiteY0" fmla="*/ 666413 h 698105"/>
                <a:gd name="connsiteX1" fmla="*/ 85681 w 142692"/>
                <a:gd name="connsiteY1" fmla="*/ 621264 h 698105"/>
                <a:gd name="connsiteX2" fmla="*/ 88062 w 142692"/>
                <a:gd name="connsiteY2" fmla="*/ 607739 h 698105"/>
                <a:gd name="connsiteX3" fmla="*/ 92158 w 142692"/>
                <a:gd name="connsiteY3" fmla="*/ 516775 h 698105"/>
                <a:gd name="connsiteX4" fmla="*/ 81395 w 142692"/>
                <a:gd name="connsiteY4" fmla="*/ 450862 h 698105"/>
                <a:gd name="connsiteX5" fmla="*/ 75966 w 142692"/>
                <a:gd name="connsiteY5" fmla="*/ 432669 h 698105"/>
                <a:gd name="connsiteX6" fmla="*/ 63107 w 142692"/>
                <a:gd name="connsiteY6" fmla="*/ 413619 h 698105"/>
                <a:gd name="connsiteX7" fmla="*/ 51582 w 142692"/>
                <a:gd name="connsiteY7" fmla="*/ 399522 h 698105"/>
                <a:gd name="connsiteX8" fmla="*/ 47391 w 142692"/>
                <a:gd name="connsiteY8" fmla="*/ 379996 h 698105"/>
                <a:gd name="connsiteX9" fmla="*/ 56440 w 142692"/>
                <a:gd name="connsiteY9" fmla="*/ 361422 h 698105"/>
                <a:gd name="connsiteX10" fmla="*/ 68632 w 142692"/>
                <a:gd name="connsiteY10" fmla="*/ 345706 h 698105"/>
                <a:gd name="connsiteX11" fmla="*/ 80157 w 142692"/>
                <a:gd name="connsiteY11" fmla="*/ 330085 h 698105"/>
                <a:gd name="connsiteX12" fmla="*/ 80157 w 142692"/>
                <a:gd name="connsiteY12" fmla="*/ 311035 h 698105"/>
                <a:gd name="connsiteX13" fmla="*/ 66345 w 142692"/>
                <a:gd name="connsiteY13" fmla="*/ 301510 h 698105"/>
                <a:gd name="connsiteX14" fmla="*/ 43962 w 142692"/>
                <a:gd name="connsiteY14" fmla="*/ 268458 h 698105"/>
                <a:gd name="connsiteX15" fmla="*/ 47867 w 142692"/>
                <a:gd name="connsiteY15" fmla="*/ 251027 h 698105"/>
                <a:gd name="connsiteX16" fmla="*/ 70632 w 142692"/>
                <a:gd name="connsiteY16" fmla="*/ 166255 h 698105"/>
                <a:gd name="connsiteX17" fmla="*/ 112923 w 142692"/>
                <a:gd name="connsiteY17" fmla="*/ 87102 h 698105"/>
                <a:gd name="connsiteX18" fmla="*/ 120162 w 142692"/>
                <a:gd name="connsiteY18" fmla="*/ 73862 h 698105"/>
                <a:gd name="connsiteX19" fmla="*/ 124734 w 142692"/>
                <a:gd name="connsiteY19" fmla="*/ 61289 h 698105"/>
                <a:gd name="connsiteX20" fmla="*/ 136068 w 142692"/>
                <a:gd name="connsiteY20" fmla="*/ 28714 h 698105"/>
                <a:gd name="connsiteX21" fmla="*/ 142641 w 142692"/>
                <a:gd name="connsiteY21" fmla="*/ 9664 h 698105"/>
                <a:gd name="connsiteX22" fmla="*/ 141593 w 142692"/>
                <a:gd name="connsiteY22" fmla="*/ 3949 h 698105"/>
                <a:gd name="connsiteX23" fmla="*/ 132068 w 142692"/>
                <a:gd name="connsiteY23" fmla="*/ -147 h 698105"/>
                <a:gd name="connsiteX24" fmla="*/ 121305 w 142692"/>
                <a:gd name="connsiteY24" fmla="*/ 3187 h 698105"/>
                <a:gd name="connsiteX25" fmla="*/ 97016 w 142692"/>
                <a:gd name="connsiteY25" fmla="*/ 7664 h 698105"/>
                <a:gd name="connsiteX26" fmla="*/ 81490 w 142692"/>
                <a:gd name="connsiteY26" fmla="*/ 10426 h 698105"/>
                <a:gd name="connsiteX27" fmla="*/ 78347 w 142692"/>
                <a:gd name="connsiteY27" fmla="*/ 10997 h 698105"/>
                <a:gd name="connsiteX28" fmla="*/ 74823 w 142692"/>
                <a:gd name="connsiteY28" fmla="*/ 10997 h 698105"/>
                <a:gd name="connsiteX29" fmla="*/ 67679 w 142692"/>
                <a:gd name="connsiteY29" fmla="*/ 10997 h 698105"/>
                <a:gd name="connsiteX30" fmla="*/ 53296 w 142692"/>
                <a:gd name="connsiteY30" fmla="*/ 10045 h 698105"/>
                <a:gd name="connsiteX31" fmla="*/ 24721 w 142692"/>
                <a:gd name="connsiteY31" fmla="*/ 6235 h 698105"/>
                <a:gd name="connsiteX32" fmla="*/ 6624 w 142692"/>
                <a:gd name="connsiteY32" fmla="*/ 4711 h 698105"/>
                <a:gd name="connsiteX33" fmla="*/ 1004 w 142692"/>
                <a:gd name="connsiteY33" fmla="*/ 7759 h 698105"/>
                <a:gd name="connsiteX34" fmla="*/ 147 w 142692"/>
                <a:gd name="connsiteY34" fmla="*/ 13855 h 698105"/>
                <a:gd name="connsiteX35" fmla="*/ 3004 w 142692"/>
                <a:gd name="connsiteY35" fmla="*/ 28238 h 698105"/>
                <a:gd name="connsiteX36" fmla="*/ 16434 w 142692"/>
                <a:gd name="connsiteY36" fmla="*/ 71672 h 698105"/>
                <a:gd name="connsiteX37" fmla="*/ 26436 w 142692"/>
                <a:gd name="connsiteY37" fmla="*/ 115391 h 698105"/>
                <a:gd name="connsiteX38" fmla="*/ 19006 w 142692"/>
                <a:gd name="connsiteY38" fmla="*/ 167303 h 698105"/>
                <a:gd name="connsiteX39" fmla="*/ 15863 w 142692"/>
                <a:gd name="connsiteY39" fmla="*/ 253028 h 698105"/>
                <a:gd name="connsiteX40" fmla="*/ 16434 w 142692"/>
                <a:gd name="connsiteY40" fmla="*/ 269030 h 698105"/>
                <a:gd name="connsiteX41" fmla="*/ 26531 w 142692"/>
                <a:gd name="connsiteY41" fmla="*/ 286365 h 698105"/>
                <a:gd name="connsiteX42" fmla="*/ 42152 w 142692"/>
                <a:gd name="connsiteY42" fmla="*/ 297795 h 698105"/>
                <a:gd name="connsiteX43" fmla="*/ 59297 w 142692"/>
                <a:gd name="connsiteY43" fmla="*/ 309130 h 698105"/>
                <a:gd name="connsiteX44" fmla="*/ 66250 w 142692"/>
                <a:gd name="connsiteY44" fmla="*/ 313988 h 698105"/>
                <a:gd name="connsiteX45" fmla="*/ 68155 w 142692"/>
                <a:gd name="connsiteY45" fmla="*/ 331133 h 698105"/>
                <a:gd name="connsiteX46" fmla="*/ 57963 w 142692"/>
                <a:gd name="connsiteY46" fmla="*/ 345992 h 698105"/>
                <a:gd name="connsiteX47" fmla="*/ 49200 w 142692"/>
                <a:gd name="connsiteY47" fmla="*/ 356469 h 698105"/>
                <a:gd name="connsiteX48" fmla="*/ 42724 w 142692"/>
                <a:gd name="connsiteY48" fmla="*/ 365994 h 698105"/>
                <a:gd name="connsiteX49" fmla="*/ 44628 w 142692"/>
                <a:gd name="connsiteY49" fmla="*/ 405142 h 698105"/>
                <a:gd name="connsiteX50" fmla="*/ 64250 w 142692"/>
                <a:gd name="connsiteY50" fmla="*/ 433717 h 698105"/>
                <a:gd name="connsiteX51" fmla="*/ 73775 w 142692"/>
                <a:gd name="connsiteY51" fmla="*/ 459435 h 698105"/>
                <a:gd name="connsiteX52" fmla="*/ 84538 w 142692"/>
                <a:gd name="connsiteY52" fmla="*/ 528395 h 698105"/>
                <a:gd name="connsiteX53" fmla="*/ 83871 w 142692"/>
                <a:gd name="connsiteY53" fmla="*/ 556970 h 698105"/>
                <a:gd name="connsiteX54" fmla="*/ 83014 w 142692"/>
                <a:gd name="connsiteY54" fmla="*/ 566495 h 698105"/>
                <a:gd name="connsiteX55" fmla="*/ 81681 w 142692"/>
                <a:gd name="connsiteY55" fmla="*/ 580878 h 698105"/>
                <a:gd name="connsiteX56" fmla="*/ 63488 w 142692"/>
                <a:gd name="connsiteY56" fmla="*/ 653554 h 698105"/>
                <a:gd name="connsiteX57" fmla="*/ 62726 w 142692"/>
                <a:gd name="connsiteY57" fmla="*/ 656888 h 698105"/>
                <a:gd name="connsiteX58" fmla="*/ 49772 w 142692"/>
                <a:gd name="connsiteY58" fmla="*/ 689368 h 698105"/>
                <a:gd name="connsiteX59" fmla="*/ 48819 w 142692"/>
                <a:gd name="connsiteY59" fmla="*/ 692987 h 698105"/>
                <a:gd name="connsiteX60" fmla="*/ 49772 w 142692"/>
                <a:gd name="connsiteY60" fmla="*/ 696607 h 698105"/>
                <a:gd name="connsiteX61" fmla="*/ 53201 w 142692"/>
                <a:gd name="connsiteY61" fmla="*/ 697655 h 698105"/>
                <a:gd name="connsiteX62" fmla="*/ 55296 w 142692"/>
                <a:gd name="connsiteY62" fmla="*/ 695750 h 698105"/>
                <a:gd name="connsiteX63" fmla="*/ 64821 w 142692"/>
                <a:gd name="connsiteY63" fmla="*/ 679176 h 698105"/>
                <a:gd name="connsiteX64" fmla="*/ 70155 w 142692"/>
                <a:gd name="connsiteY64" fmla="*/ 666413 h 698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42692" h="698105">
                  <a:moveTo>
                    <a:pt x="70155" y="666413"/>
                  </a:moveTo>
                  <a:cubicBezTo>
                    <a:pt x="76747" y="651887"/>
                    <a:pt x="81938" y="636771"/>
                    <a:pt x="85681" y="621264"/>
                  </a:cubicBezTo>
                  <a:cubicBezTo>
                    <a:pt x="86634" y="616787"/>
                    <a:pt x="87396" y="612311"/>
                    <a:pt x="88062" y="607739"/>
                  </a:cubicBezTo>
                  <a:cubicBezTo>
                    <a:pt x="93701" y="577763"/>
                    <a:pt x="95082" y="547141"/>
                    <a:pt x="92158" y="516775"/>
                  </a:cubicBezTo>
                  <a:cubicBezTo>
                    <a:pt x="89110" y="494677"/>
                    <a:pt x="85967" y="472579"/>
                    <a:pt x="81395" y="450862"/>
                  </a:cubicBezTo>
                  <a:cubicBezTo>
                    <a:pt x="80252" y="444614"/>
                    <a:pt x="78433" y="438517"/>
                    <a:pt x="75966" y="432669"/>
                  </a:cubicBezTo>
                  <a:cubicBezTo>
                    <a:pt x="72442" y="425840"/>
                    <a:pt x="68127" y="419439"/>
                    <a:pt x="63107" y="413619"/>
                  </a:cubicBezTo>
                  <a:cubicBezTo>
                    <a:pt x="59297" y="408856"/>
                    <a:pt x="55677" y="404094"/>
                    <a:pt x="51582" y="399522"/>
                  </a:cubicBezTo>
                  <a:cubicBezTo>
                    <a:pt x="47229" y="394017"/>
                    <a:pt x="45676" y="386806"/>
                    <a:pt x="47391" y="379996"/>
                  </a:cubicBezTo>
                  <a:cubicBezTo>
                    <a:pt x="49210" y="373290"/>
                    <a:pt x="52287" y="366985"/>
                    <a:pt x="56440" y="361422"/>
                  </a:cubicBezTo>
                  <a:cubicBezTo>
                    <a:pt x="60230" y="355974"/>
                    <a:pt x="64298" y="350735"/>
                    <a:pt x="68632" y="345706"/>
                  </a:cubicBezTo>
                  <a:cubicBezTo>
                    <a:pt x="73146" y="341029"/>
                    <a:pt x="77023" y="335781"/>
                    <a:pt x="80157" y="330085"/>
                  </a:cubicBezTo>
                  <a:cubicBezTo>
                    <a:pt x="83414" y="324151"/>
                    <a:pt x="83414" y="316969"/>
                    <a:pt x="80157" y="311035"/>
                  </a:cubicBezTo>
                  <a:cubicBezTo>
                    <a:pt x="76728" y="306425"/>
                    <a:pt x="71870" y="303082"/>
                    <a:pt x="66345" y="301510"/>
                  </a:cubicBezTo>
                  <a:cubicBezTo>
                    <a:pt x="52658" y="296328"/>
                    <a:pt x="43695" y="283098"/>
                    <a:pt x="43962" y="268458"/>
                  </a:cubicBezTo>
                  <a:cubicBezTo>
                    <a:pt x="44514" y="262505"/>
                    <a:pt x="45829" y="256647"/>
                    <a:pt x="47867" y="251027"/>
                  </a:cubicBezTo>
                  <a:cubicBezTo>
                    <a:pt x="56725" y="223214"/>
                    <a:pt x="61392" y="193877"/>
                    <a:pt x="70632" y="166255"/>
                  </a:cubicBezTo>
                  <a:cubicBezTo>
                    <a:pt x="79871" y="138632"/>
                    <a:pt x="97492" y="112820"/>
                    <a:pt x="112923" y="87102"/>
                  </a:cubicBezTo>
                  <a:cubicBezTo>
                    <a:pt x="115580" y="82826"/>
                    <a:pt x="117990" y="78406"/>
                    <a:pt x="120162" y="73862"/>
                  </a:cubicBezTo>
                  <a:cubicBezTo>
                    <a:pt x="121914" y="69757"/>
                    <a:pt x="123438" y="65557"/>
                    <a:pt x="124734" y="61289"/>
                  </a:cubicBezTo>
                  <a:cubicBezTo>
                    <a:pt x="128353" y="50336"/>
                    <a:pt x="129115" y="37858"/>
                    <a:pt x="136068" y="28714"/>
                  </a:cubicBezTo>
                  <a:cubicBezTo>
                    <a:pt x="140212" y="23218"/>
                    <a:pt x="142507" y="16550"/>
                    <a:pt x="142641" y="9664"/>
                  </a:cubicBezTo>
                  <a:cubicBezTo>
                    <a:pt x="142774" y="7702"/>
                    <a:pt x="142412" y="5740"/>
                    <a:pt x="141593" y="3949"/>
                  </a:cubicBezTo>
                  <a:cubicBezTo>
                    <a:pt x="139507" y="825"/>
                    <a:pt x="135773" y="-785"/>
                    <a:pt x="132068" y="-147"/>
                  </a:cubicBezTo>
                  <a:cubicBezTo>
                    <a:pt x="128363" y="539"/>
                    <a:pt x="124753" y="1663"/>
                    <a:pt x="121305" y="3187"/>
                  </a:cubicBezTo>
                  <a:cubicBezTo>
                    <a:pt x="113380" y="5501"/>
                    <a:pt x="105246" y="6997"/>
                    <a:pt x="97016" y="7664"/>
                  </a:cubicBezTo>
                  <a:cubicBezTo>
                    <a:pt x="91777" y="8426"/>
                    <a:pt x="86634" y="9283"/>
                    <a:pt x="81490" y="10426"/>
                  </a:cubicBezTo>
                  <a:cubicBezTo>
                    <a:pt x="80461" y="10712"/>
                    <a:pt x="79414" y="10902"/>
                    <a:pt x="78347" y="10997"/>
                  </a:cubicBezTo>
                  <a:lnTo>
                    <a:pt x="74823" y="10997"/>
                  </a:lnTo>
                  <a:lnTo>
                    <a:pt x="67679" y="10997"/>
                  </a:lnTo>
                  <a:cubicBezTo>
                    <a:pt x="62821" y="10997"/>
                    <a:pt x="58154" y="10521"/>
                    <a:pt x="53296" y="10045"/>
                  </a:cubicBezTo>
                  <a:cubicBezTo>
                    <a:pt x="43705" y="9302"/>
                    <a:pt x="34170" y="8035"/>
                    <a:pt x="24721" y="6235"/>
                  </a:cubicBezTo>
                  <a:cubicBezTo>
                    <a:pt x="18844" y="4549"/>
                    <a:pt x="12701" y="4035"/>
                    <a:pt x="6624" y="4711"/>
                  </a:cubicBezTo>
                  <a:cubicBezTo>
                    <a:pt x="4414" y="4911"/>
                    <a:pt x="2375" y="6016"/>
                    <a:pt x="1004" y="7759"/>
                  </a:cubicBezTo>
                  <a:cubicBezTo>
                    <a:pt x="51" y="9635"/>
                    <a:pt x="-253" y="11788"/>
                    <a:pt x="147" y="13855"/>
                  </a:cubicBezTo>
                  <a:cubicBezTo>
                    <a:pt x="718" y="18713"/>
                    <a:pt x="1680" y="23523"/>
                    <a:pt x="3004" y="28238"/>
                  </a:cubicBezTo>
                  <a:cubicBezTo>
                    <a:pt x="6671" y="42954"/>
                    <a:pt x="11157" y="57451"/>
                    <a:pt x="16434" y="71672"/>
                  </a:cubicBezTo>
                  <a:cubicBezTo>
                    <a:pt x="23064" y="85293"/>
                    <a:pt x="26483" y="100247"/>
                    <a:pt x="26436" y="115391"/>
                  </a:cubicBezTo>
                  <a:cubicBezTo>
                    <a:pt x="25293" y="132918"/>
                    <a:pt x="15577" y="150062"/>
                    <a:pt x="19006" y="167303"/>
                  </a:cubicBezTo>
                  <a:cubicBezTo>
                    <a:pt x="24721" y="195878"/>
                    <a:pt x="17768" y="224453"/>
                    <a:pt x="15863" y="253028"/>
                  </a:cubicBezTo>
                  <a:cubicBezTo>
                    <a:pt x="15196" y="258362"/>
                    <a:pt x="15387" y="263762"/>
                    <a:pt x="16434" y="269030"/>
                  </a:cubicBezTo>
                  <a:cubicBezTo>
                    <a:pt x="17977" y="275697"/>
                    <a:pt x="21492" y="281736"/>
                    <a:pt x="26531" y="286365"/>
                  </a:cubicBezTo>
                  <a:cubicBezTo>
                    <a:pt x="31370" y="290661"/>
                    <a:pt x="36599" y="294490"/>
                    <a:pt x="42152" y="297795"/>
                  </a:cubicBezTo>
                  <a:cubicBezTo>
                    <a:pt x="47962" y="301510"/>
                    <a:pt x="53296" y="305701"/>
                    <a:pt x="59297" y="309130"/>
                  </a:cubicBezTo>
                  <a:cubicBezTo>
                    <a:pt x="61821" y="310425"/>
                    <a:pt x="64164" y="312064"/>
                    <a:pt x="66250" y="313988"/>
                  </a:cubicBezTo>
                  <a:cubicBezTo>
                    <a:pt x="69965" y="318931"/>
                    <a:pt x="70689" y="325494"/>
                    <a:pt x="68155" y="331133"/>
                  </a:cubicBezTo>
                  <a:cubicBezTo>
                    <a:pt x="65612" y="336619"/>
                    <a:pt x="62164" y="341639"/>
                    <a:pt x="57963" y="345992"/>
                  </a:cubicBezTo>
                  <a:cubicBezTo>
                    <a:pt x="55011" y="349421"/>
                    <a:pt x="52058" y="352945"/>
                    <a:pt x="49200" y="356469"/>
                  </a:cubicBezTo>
                  <a:cubicBezTo>
                    <a:pt x="46772" y="359450"/>
                    <a:pt x="44600" y="362641"/>
                    <a:pt x="42724" y="365994"/>
                  </a:cubicBezTo>
                  <a:cubicBezTo>
                    <a:pt x="36084" y="378396"/>
                    <a:pt x="36818" y="393445"/>
                    <a:pt x="44628" y="405142"/>
                  </a:cubicBezTo>
                  <a:cubicBezTo>
                    <a:pt x="51677" y="414305"/>
                    <a:pt x="58230" y="423849"/>
                    <a:pt x="64250" y="433717"/>
                  </a:cubicBezTo>
                  <a:cubicBezTo>
                    <a:pt x="68936" y="441651"/>
                    <a:pt x="72156" y="450366"/>
                    <a:pt x="73775" y="459435"/>
                  </a:cubicBezTo>
                  <a:cubicBezTo>
                    <a:pt x="78985" y="482142"/>
                    <a:pt x="82576" y="505183"/>
                    <a:pt x="84538" y="528395"/>
                  </a:cubicBezTo>
                  <a:cubicBezTo>
                    <a:pt x="85091" y="537920"/>
                    <a:pt x="84862" y="547484"/>
                    <a:pt x="83871" y="556970"/>
                  </a:cubicBezTo>
                  <a:lnTo>
                    <a:pt x="83014" y="566495"/>
                  </a:lnTo>
                  <a:cubicBezTo>
                    <a:pt x="83014" y="571258"/>
                    <a:pt x="82157" y="576020"/>
                    <a:pt x="81681" y="580878"/>
                  </a:cubicBezTo>
                  <a:cubicBezTo>
                    <a:pt x="78880" y="605805"/>
                    <a:pt x="72765" y="630246"/>
                    <a:pt x="63488" y="653554"/>
                  </a:cubicBezTo>
                  <a:cubicBezTo>
                    <a:pt x="63488" y="654697"/>
                    <a:pt x="63488" y="655745"/>
                    <a:pt x="62726" y="656888"/>
                  </a:cubicBezTo>
                  <a:cubicBezTo>
                    <a:pt x="58725" y="667841"/>
                    <a:pt x="53677" y="678319"/>
                    <a:pt x="49772" y="689368"/>
                  </a:cubicBezTo>
                  <a:cubicBezTo>
                    <a:pt x="49267" y="690520"/>
                    <a:pt x="48943" y="691740"/>
                    <a:pt x="48819" y="692987"/>
                  </a:cubicBezTo>
                  <a:cubicBezTo>
                    <a:pt x="48677" y="694273"/>
                    <a:pt x="49019" y="695559"/>
                    <a:pt x="49772" y="696607"/>
                  </a:cubicBezTo>
                  <a:cubicBezTo>
                    <a:pt x="50563" y="697664"/>
                    <a:pt x="51953" y="698083"/>
                    <a:pt x="53201" y="697655"/>
                  </a:cubicBezTo>
                  <a:cubicBezTo>
                    <a:pt x="54068" y="697235"/>
                    <a:pt x="54792" y="696569"/>
                    <a:pt x="55296" y="695750"/>
                  </a:cubicBezTo>
                  <a:cubicBezTo>
                    <a:pt x="59249" y="690711"/>
                    <a:pt x="62459" y="685129"/>
                    <a:pt x="64821" y="679176"/>
                  </a:cubicBezTo>
                  <a:cubicBezTo>
                    <a:pt x="66631" y="674319"/>
                    <a:pt x="68536" y="670223"/>
                    <a:pt x="70155" y="66641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6" name="Freeform: Shape 615">
              <a:extLst>
                <a:ext uri="{FF2B5EF4-FFF2-40B4-BE49-F238E27FC236}">
                  <a16:creationId xmlns:a16="http://schemas.microsoft.com/office/drawing/2014/main" xmlns="" id="{31AAD33F-898B-3004-DCD4-1F1C9C882065}"/>
                </a:ext>
              </a:extLst>
            </p:cNvPr>
            <p:cNvSpPr/>
            <p:nvPr/>
          </p:nvSpPr>
          <p:spPr>
            <a:xfrm>
              <a:off x="3573839" y="1954036"/>
              <a:ext cx="53486" cy="690664"/>
            </a:xfrm>
            <a:custGeom>
              <a:avLst/>
              <a:gdLst>
                <a:gd name="connsiteX0" fmla="*/ 14870 w 53486"/>
                <a:gd name="connsiteY0" fmla="*/ 637717 h 690664"/>
                <a:gd name="connsiteX1" fmla="*/ 13441 w 53486"/>
                <a:gd name="connsiteY1" fmla="*/ 590092 h 690664"/>
                <a:gd name="connsiteX2" fmla="*/ 20870 w 53486"/>
                <a:gd name="connsiteY2" fmla="*/ 567042 h 690664"/>
                <a:gd name="connsiteX3" fmla="*/ 25157 w 53486"/>
                <a:gd name="connsiteY3" fmla="*/ 502462 h 690664"/>
                <a:gd name="connsiteX4" fmla="*/ 16203 w 53486"/>
                <a:gd name="connsiteY4" fmla="*/ 461886 h 690664"/>
                <a:gd name="connsiteX5" fmla="*/ 9440 w 53486"/>
                <a:gd name="connsiteY5" fmla="*/ 406069 h 690664"/>
                <a:gd name="connsiteX6" fmla="*/ 11536 w 53486"/>
                <a:gd name="connsiteY6" fmla="*/ 358444 h 690664"/>
                <a:gd name="connsiteX7" fmla="*/ 31824 w 53486"/>
                <a:gd name="connsiteY7" fmla="*/ 322916 h 690664"/>
                <a:gd name="connsiteX8" fmla="*/ 34015 w 53486"/>
                <a:gd name="connsiteY8" fmla="*/ 308533 h 690664"/>
                <a:gd name="connsiteX9" fmla="*/ 33253 w 53486"/>
                <a:gd name="connsiteY9" fmla="*/ 296341 h 690664"/>
                <a:gd name="connsiteX10" fmla="*/ 18298 w 53486"/>
                <a:gd name="connsiteY10" fmla="*/ 270243 h 690664"/>
                <a:gd name="connsiteX11" fmla="*/ 8773 w 53486"/>
                <a:gd name="connsiteY11" fmla="*/ 250716 h 690664"/>
                <a:gd name="connsiteX12" fmla="*/ 8773 w 53486"/>
                <a:gd name="connsiteY12" fmla="*/ 241191 h 690664"/>
                <a:gd name="connsiteX13" fmla="*/ 9726 w 53486"/>
                <a:gd name="connsiteY13" fmla="*/ 224427 h 690664"/>
                <a:gd name="connsiteX14" fmla="*/ 11536 w 53486"/>
                <a:gd name="connsiteY14" fmla="*/ 211664 h 690664"/>
                <a:gd name="connsiteX15" fmla="*/ 22109 w 53486"/>
                <a:gd name="connsiteY15" fmla="*/ 189375 h 690664"/>
                <a:gd name="connsiteX16" fmla="*/ 35920 w 53486"/>
                <a:gd name="connsiteY16" fmla="*/ 166515 h 690664"/>
                <a:gd name="connsiteX17" fmla="*/ 42969 w 53486"/>
                <a:gd name="connsiteY17" fmla="*/ 147465 h 690664"/>
                <a:gd name="connsiteX18" fmla="*/ 41635 w 53486"/>
                <a:gd name="connsiteY18" fmla="*/ 57835 h 690664"/>
                <a:gd name="connsiteX19" fmla="*/ 47731 w 53486"/>
                <a:gd name="connsiteY19" fmla="*/ 25546 h 690664"/>
                <a:gd name="connsiteX20" fmla="*/ 51827 w 53486"/>
                <a:gd name="connsiteY20" fmla="*/ 17545 h 690664"/>
                <a:gd name="connsiteX21" fmla="*/ 53351 w 53486"/>
                <a:gd name="connsiteY21" fmla="*/ 8686 h 690664"/>
                <a:gd name="connsiteX22" fmla="*/ 51922 w 53486"/>
                <a:gd name="connsiteY22" fmla="*/ 5067 h 690664"/>
                <a:gd name="connsiteX23" fmla="*/ 46778 w 53486"/>
                <a:gd name="connsiteY23" fmla="*/ 2590 h 690664"/>
                <a:gd name="connsiteX24" fmla="*/ 40968 w 53486"/>
                <a:gd name="connsiteY24" fmla="*/ 2590 h 690664"/>
                <a:gd name="connsiteX25" fmla="*/ 31443 w 53486"/>
                <a:gd name="connsiteY25" fmla="*/ 2114 h 690664"/>
                <a:gd name="connsiteX26" fmla="*/ 21252 w 53486"/>
                <a:gd name="connsiteY26" fmla="*/ -77 h 690664"/>
                <a:gd name="connsiteX27" fmla="*/ 11250 w 53486"/>
                <a:gd name="connsiteY27" fmla="*/ 1828 h 690664"/>
                <a:gd name="connsiteX28" fmla="*/ 5821 w 53486"/>
                <a:gd name="connsiteY28" fmla="*/ 9734 h 690664"/>
                <a:gd name="connsiteX29" fmla="*/ 2868 w 53486"/>
                <a:gd name="connsiteY29" fmla="*/ 18592 h 690664"/>
                <a:gd name="connsiteX30" fmla="*/ 2868 w 53486"/>
                <a:gd name="connsiteY30" fmla="*/ 22212 h 690664"/>
                <a:gd name="connsiteX31" fmla="*/ 4964 w 53486"/>
                <a:gd name="connsiteY31" fmla="*/ 57168 h 690664"/>
                <a:gd name="connsiteX32" fmla="*/ 14012 w 53486"/>
                <a:gd name="connsiteY32" fmla="*/ 83743 h 690664"/>
                <a:gd name="connsiteX33" fmla="*/ 26109 w 53486"/>
                <a:gd name="connsiteY33" fmla="*/ 109270 h 690664"/>
                <a:gd name="connsiteX34" fmla="*/ 22775 w 53486"/>
                <a:gd name="connsiteY34" fmla="*/ 146418 h 690664"/>
                <a:gd name="connsiteX35" fmla="*/ 12774 w 53486"/>
                <a:gd name="connsiteY35" fmla="*/ 166039 h 690664"/>
                <a:gd name="connsiteX36" fmla="*/ 1058 w 53486"/>
                <a:gd name="connsiteY36" fmla="*/ 207949 h 690664"/>
                <a:gd name="connsiteX37" fmla="*/ 1058 w 53486"/>
                <a:gd name="connsiteY37" fmla="*/ 221760 h 690664"/>
                <a:gd name="connsiteX38" fmla="*/ 1630 w 53486"/>
                <a:gd name="connsiteY38" fmla="*/ 261575 h 690664"/>
                <a:gd name="connsiteX39" fmla="*/ 11155 w 53486"/>
                <a:gd name="connsiteY39" fmla="*/ 304818 h 690664"/>
                <a:gd name="connsiteX40" fmla="*/ 8773 w 53486"/>
                <a:gd name="connsiteY40" fmla="*/ 330060 h 690664"/>
                <a:gd name="connsiteX41" fmla="*/ 3535 w 53486"/>
                <a:gd name="connsiteY41" fmla="*/ 344442 h 690664"/>
                <a:gd name="connsiteX42" fmla="*/ 3535 w 53486"/>
                <a:gd name="connsiteY42" fmla="*/ 404355 h 690664"/>
                <a:gd name="connsiteX43" fmla="*/ 14584 w 53486"/>
                <a:gd name="connsiteY43" fmla="*/ 492461 h 690664"/>
                <a:gd name="connsiteX44" fmla="*/ 19918 w 53486"/>
                <a:gd name="connsiteY44" fmla="*/ 531037 h 690664"/>
                <a:gd name="connsiteX45" fmla="*/ 14203 w 53486"/>
                <a:gd name="connsiteY45" fmla="*/ 554659 h 690664"/>
                <a:gd name="connsiteX46" fmla="*/ 3630 w 53486"/>
                <a:gd name="connsiteY46" fmla="*/ 635812 h 690664"/>
                <a:gd name="connsiteX47" fmla="*/ 5726 w 53486"/>
                <a:gd name="connsiteY47" fmla="*/ 684866 h 690664"/>
                <a:gd name="connsiteX48" fmla="*/ 7726 w 53486"/>
                <a:gd name="connsiteY48" fmla="*/ 690200 h 690664"/>
                <a:gd name="connsiteX49" fmla="*/ 12679 w 53486"/>
                <a:gd name="connsiteY49" fmla="*/ 687438 h 690664"/>
                <a:gd name="connsiteX50" fmla="*/ 17537 w 53486"/>
                <a:gd name="connsiteY50" fmla="*/ 658863 h 690664"/>
                <a:gd name="connsiteX51" fmla="*/ 14870 w 53486"/>
                <a:gd name="connsiteY51" fmla="*/ 637717 h 690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3486" h="690664">
                  <a:moveTo>
                    <a:pt x="14870" y="637717"/>
                  </a:moveTo>
                  <a:cubicBezTo>
                    <a:pt x="11507" y="622058"/>
                    <a:pt x="11022" y="605923"/>
                    <a:pt x="13441" y="590092"/>
                  </a:cubicBezTo>
                  <a:cubicBezTo>
                    <a:pt x="15251" y="582187"/>
                    <a:pt x="18394" y="574757"/>
                    <a:pt x="20870" y="567042"/>
                  </a:cubicBezTo>
                  <a:cubicBezTo>
                    <a:pt x="27614" y="546201"/>
                    <a:pt x="29081" y="524008"/>
                    <a:pt x="25157" y="502462"/>
                  </a:cubicBezTo>
                  <a:cubicBezTo>
                    <a:pt x="22585" y="488841"/>
                    <a:pt x="17918" y="475697"/>
                    <a:pt x="16203" y="461886"/>
                  </a:cubicBezTo>
                  <a:cubicBezTo>
                    <a:pt x="13727" y="443598"/>
                    <a:pt x="12774" y="423786"/>
                    <a:pt x="9440" y="406069"/>
                  </a:cubicBezTo>
                  <a:cubicBezTo>
                    <a:pt x="5392" y="390343"/>
                    <a:pt x="6116" y="373760"/>
                    <a:pt x="11536" y="358444"/>
                  </a:cubicBezTo>
                  <a:cubicBezTo>
                    <a:pt x="16965" y="345871"/>
                    <a:pt x="27728" y="335965"/>
                    <a:pt x="31824" y="322916"/>
                  </a:cubicBezTo>
                  <a:cubicBezTo>
                    <a:pt x="33215" y="318249"/>
                    <a:pt x="33958" y="313410"/>
                    <a:pt x="34015" y="308533"/>
                  </a:cubicBezTo>
                  <a:cubicBezTo>
                    <a:pt x="34282" y="304456"/>
                    <a:pt x="34034" y="300351"/>
                    <a:pt x="33253" y="296341"/>
                  </a:cubicBezTo>
                  <a:cubicBezTo>
                    <a:pt x="30929" y="286369"/>
                    <a:pt x="25728" y="277291"/>
                    <a:pt x="18298" y="270243"/>
                  </a:cubicBezTo>
                  <a:cubicBezTo>
                    <a:pt x="13060" y="264966"/>
                    <a:pt x="9707" y="258098"/>
                    <a:pt x="8773" y="250716"/>
                  </a:cubicBezTo>
                  <a:cubicBezTo>
                    <a:pt x="8497" y="247544"/>
                    <a:pt x="8497" y="244363"/>
                    <a:pt x="8773" y="241191"/>
                  </a:cubicBezTo>
                  <a:cubicBezTo>
                    <a:pt x="8773" y="235572"/>
                    <a:pt x="9250" y="229952"/>
                    <a:pt x="9726" y="224427"/>
                  </a:cubicBezTo>
                  <a:cubicBezTo>
                    <a:pt x="9898" y="220122"/>
                    <a:pt x="10498" y="215846"/>
                    <a:pt x="11536" y="211664"/>
                  </a:cubicBezTo>
                  <a:cubicBezTo>
                    <a:pt x="13927" y="203749"/>
                    <a:pt x="17489" y="196233"/>
                    <a:pt x="22109" y="189375"/>
                  </a:cubicBezTo>
                  <a:lnTo>
                    <a:pt x="35920" y="166515"/>
                  </a:lnTo>
                  <a:cubicBezTo>
                    <a:pt x="39682" y="160781"/>
                    <a:pt x="42092" y="154266"/>
                    <a:pt x="42969" y="147465"/>
                  </a:cubicBezTo>
                  <a:cubicBezTo>
                    <a:pt x="45331" y="117614"/>
                    <a:pt x="44893" y="87601"/>
                    <a:pt x="41635" y="57835"/>
                  </a:cubicBezTo>
                  <a:cubicBezTo>
                    <a:pt x="40520" y="46710"/>
                    <a:pt x="42635" y="35499"/>
                    <a:pt x="47731" y="25546"/>
                  </a:cubicBezTo>
                  <a:cubicBezTo>
                    <a:pt x="49160" y="22879"/>
                    <a:pt x="50684" y="20307"/>
                    <a:pt x="51827" y="17545"/>
                  </a:cubicBezTo>
                  <a:cubicBezTo>
                    <a:pt x="53179" y="14801"/>
                    <a:pt x="53713" y="11725"/>
                    <a:pt x="53351" y="8686"/>
                  </a:cubicBezTo>
                  <a:cubicBezTo>
                    <a:pt x="53208" y="7372"/>
                    <a:pt x="52712" y="6124"/>
                    <a:pt x="51922" y="5067"/>
                  </a:cubicBezTo>
                  <a:cubicBezTo>
                    <a:pt x="50598" y="3600"/>
                    <a:pt x="48750" y="2704"/>
                    <a:pt x="46778" y="2590"/>
                  </a:cubicBezTo>
                  <a:cubicBezTo>
                    <a:pt x="44845" y="2400"/>
                    <a:pt x="42902" y="2400"/>
                    <a:pt x="40968" y="2590"/>
                  </a:cubicBezTo>
                  <a:cubicBezTo>
                    <a:pt x="37787" y="2790"/>
                    <a:pt x="34586" y="2628"/>
                    <a:pt x="31443" y="2114"/>
                  </a:cubicBezTo>
                  <a:cubicBezTo>
                    <a:pt x="28014" y="1542"/>
                    <a:pt x="24680" y="399"/>
                    <a:pt x="21252" y="-77"/>
                  </a:cubicBezTo>
                  <a:cubicBezTo>
                    <a:pt x="17794" y="-667"/>
                    <a:pt x="14250" y="9"/>
                    <a:pt x="11250" y="1828"/>
                  </a:cubicBezTo>
                  <a:cubicBezTo>
                    <a:pt x="8678" y="3847"/>
                    <a:pt x="6783" y="6610"/>
                    <a:pt x="5821" y="9734"/>
                  </a:cubicBezTo>
                  <a:cubicBezTo>
                    <a:pt x="4592" y="12601"/>
                    <a:pt x="3611" y="15563"/>
                    <a:pt x="2868" y="18592"/>
                  </a:cubicBezTo>
                  <a:cubicBezTo>
                    <a:pt x="2678" y="19792"/>
                    <a:pt x="2678" y="21011"/>
                    <a:pt x="2868" y="22212"/>
                  </a:cubicBezTo>
                  <a:cubicBezTo>
                    <a:pt x="2611" y="33899"/>
                    <a:pt x="3316" y="45595"/>
                    <a:pt x="4964" y="57168"/>
                  </a:cubicBezTo>
                  <a:cubicBezTo>
                    <a:pt x="6392" y="66493"/>
                    <a:pt x="9450" y="75485"/>
                    <a:pt x="14012" y="83743"/>
                  </a:cubicBezTo>
                  <a:cubicBezTo>
                    <a:pt x="18975" y="91782"/>
                    <a:pt x="23033" y="100336"/>
                    <a:pt x="26109" y="109270"/>
                  </a:cubicBezTo>
                  <a:cubicBezTo>
                    <a:pt x="29605" y="121643"/>
                    <a:pt x="28414" y="134864"/>
                    <a:pt x="22775" y="146418"/>
                  </a:cubicBezTo>
                  <a:cubicBezTo>
                    <a:pt x="19537" y="152990"/>
                    <a:pt x="16298" y="159562"/>
                    <a:pt x="12774" y="166039"/>
                  </a:cubicBezTo>
                  <a:cubicBezTo>
                    <a:pt x="5926" y="179012"/>
                    <a:pt x="1925" y="193300"/>
                    <a:pt x="1058" y="207949"/>
                  </a:cubicBezTo>
                  <a:cubicBezTo>
                    <a:pt x="1058" y="212521"/>
                    <a:pt x="1058" y="217474"/>
                    <a:pt x="1058" y="221760"/>
                  </a:cubicBezTo>
                  <a:lnTo>
                    <a:pt x="1630" y="261575"/>
                  </a:lnTo>
                  <a:cubicBezTo>
                    <a:pt x="1630" y="276434"/>
                    <a:pt x="9726" y="290150"/>
                    <a:pt x="11155" y="304818"/>
                  </a:cubicBezTo>
                  <a:cubicBezTo>
                    <a:pt x="12136" y="313305"/>
                    <a:pt x="11326" y="321906"/>
                    <a:pt x="8773" y="330060"/>
                  </a:cubicBezTo>
                  <a:cubicBezTo>
                    <a:pt x="7250" y="334917"/>
                    <a:pt x="5154" y="339585"/>
                    <a:pt x="3535" y="344442"/>
                  </a:cubicBezTo>
                  <a:cubicBezTo>
                    <a:pt x="-2656" y="363492"/>
                    <a:pt x="487" y="384447"/>
                    <a:pt x="3535" y="404355"/>
                  </a:cubicBezTo>
                  <a:cubicBezTo>
                    <a:pt x="8202" y="433501"/>
                    <a:pt x="8202" y="463696"/>
                    <a:pt x="14584" y="492461"/>
                  </a:cubicBezTo>
                  <a:cubicBezTo>
                    <a:pt x="18327" y="504967"/>
                    <a:pt x="20127" y="517978"/>
                    <a:pt x="19918" y="531037"/>
                  </a:cubicBezTo>
                  <a:cubicBezTo>
                    <a:pt x="18918" y="539105"/>
                    <a:pt x="17003" y="547030"/>
                    <a:pt x="14203" y="554659"/>
                  </a:cubicBezTo>
                  <a:cubicBezTo>
                    <a:pt x="5726" y="580948"/>
                    <a:pt x="-1894" y="608856"/>
                    <a:pt x="3630" y="635812"/>
                  </a:cubicBezTo>
                  <a:cubicBezTo>
                    <a:pt x="6326" y="652014"/>
                    <a:pt x="7031" y="668492"/>
                    <a:pt x="5726" y="684866"/>
                  </a:cubicBezTo>
                  <a:cubicBezTo>
                    <a:pt x="5726" y="686866"/>
                    <a:pt x="5726" y="689438"/>
                    <a:pt x="7726" y="690200"/>
                  </a:cubicBezTo>
                  <a:cubicBezTo>
                    <a:pt x="9726" y="690962"/>
                    <a:pt x="11536" y="689152"/>
                    <a:pt x="12679" y="687438"/>
                  </a:cubicBezTo>
                  <a:cubicBezTo>
                    <a:pt x="17070" y="678598"/>
                    <a:pt x="18765" y="668654"/>
                    <a:pt x="17537" y="658863"/>
                  </a:cubicBezTo>
                  <a:cubicBezTo>
                    <a:pt x="17127" y="651757"/>
                    <a:pt x="16241" y="644699"/>
                    <a:pt x="14870" y="63771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7" name="Freeform: Shape 616">
              <a:extLst>
                <a:ext uri="{FF2B5EF4-FFF2-40B4-BE49-F238E27FC236}">
                  <a16:creationId xmlns:a16="http://schemas.microsoft.com/office/drawing/2014/main" xmlns="" id="{7B9C6D73-4AE5-6564-135A-40CE8EDCDE7A}"/>
                </a:ext>
              </a:extLst>
            </p:cNvPr>
            <p:cNvSpPr/>
            <p:nvPr/>
          </p:nvSpPr>
          <p:spPr>
            <a:xfrm>
              <a:off x="3908058" y="1947408"/>
              <a:ext cx="96347" cy="682469"/>
            </a:xfrm>
            <a:custGeom>
              <a:avLst/>
              <a:gdLst>
                <a:gd name="connsiteX0" fmla="*/ 65746 w 96347"/>
                <a:gd name="connsiteY0" fmla="*/ 573765 h 682469"/>
                <a:gd name="connsiteX1" fmla="*/ 59746 w 96347"/>
                <a:gd name="connsiteY1" fmla="*/ 524235 h 682469"/>
                <a:gd name="connsiteX2" fmla="*/ 58984 w 96347"/>
                <a:gd name="connsiteY2" fmla="*/ 474515 h 682469"/>
                <a:gd name="connsiteX3" fmla="*/ 64603 w 96347"/>
                <a:gd name="connsiteY3" fmla="*/ 459941 h 682469"/>
                <a:gd name="connsiteX4" fmla="*/ 83653 w 96347"/>
                <a:gd name="connsiteY4" fmla="*/ 442796 h 682469"/>
                <a:gd name="connsiteX5" fmla="*/ 96226 w 96347"/>
                <a:gd name="connsiteY5" fmla="*/ 421937 h 682469"/>
                <a:gd name="connsiteX6" fmla="*/ 93559 w 96347"/>
                <a:gd name="connsiteY6" fmla="*/ 401553 h 682469"/>
                <a:gd name="connsiteX7" fmla="*/ 83368 w 96347"/>
                <a:gd name="connsiteY7" fmla="*/ 384313 h 682469"/>
                <a:gd name="connsiteX8" fmla="*/ 64318 w 96347"/>
                <a:gd name="connsiteY8" fmla="*/ 362120 h 682469"/>
                <a:gd name="connsiteX9" fmla="*/ 34600 w 96347"/>
                <a:gd name="connsiteY9" fmla="*/ 335735 h 682469"/>
                <a:gd name="connsiteX10" fmla="*/ 12597 w 96347"/>
                <a:gd name="connsiteY10" fmla="*/ 293540 h 682469"/>
                <a:gd name="connsiteX11" fmla="*/ 10120 w 96347"/>
                <a:gd name="connsiteY11" fmla="*/ 275633 h 682469"/>
                <a:gd name="connsiteX12" fmla="*/ 15359 w 96347"/>
                <a:gd name="connsiteY12" fmla="*/ 258487 h 682469"/>
                <a:gd name="connsiteX13" fmla="*/ 17740 w 96347"/>
                <a:gd name="connsiteY13" fmla="*/ 256678 h 682469"/>
                <a:gd name="connsiteX14" fmla="*/ 19931 w 96347"/>
                <a:gd name="connsiteY14" fmla="*/ 257249 h 682469"/>
                <a:gd name="connsiteX15" fmla="*/ 30313 w 96347"/>
                <a:gd name="connsiteY15" fmla="*/ 269632 h 682469"/>
                <a:gd name="connsiteX16" fmla="*/ 41362 w 96347"/>
                <a:gd name="connsiteY16" fmla="*/ 280204 h 682469"/>
                <a:gd name="connsiteX17" fmla="*/ 68061 w 96347"/>
                <a:gd name="connsiteY17" fmla="*/ 271718 h 682469"/>
                <a:gd name="connsiteX18" fmla="*/ 69937 w 96347"/>
                <a:gd name="connsiteY18" fmla="*/ 266298 h 682469"/>
                <a:gd name="connsiteX19" fmla="*/ 69937 w 96347"/>
                <a:gd name="connsiteY19" fmla="*/ 257440 h 682469"/>
                <a:gd name="connsiteX20" fmla="*/ 62032 w 96347"/>
                <a:gd name="connsiteY20" fmla="*/ 210862 h 682469"/>
                <a:gd name="connsiteX21" fmla="*/ 50887 w 96347"/>
                <a:gd name="connsiteY21" fmla="*/ 158285 h 682469"/>
                <a:gd name="connsiteX22" fmla="*/ 58603 w 96347"/>
                <a:gd name="connsiteY22" fmla="*/ 105802 h 682469"/>
                <a:gd name="connsiteX23" fmla="*/ 79843 w 96347"/>
                <a:gd name="connsiteY23" fmla="*/ 65416 h 682469"/>
                <a:gd name="connsiteX24" fmla="*/ 86892 w 96347"/>
                <a:gd name="connsiteY24" fmla="*/ 52843 h 682469"/>
                <a:gd name="connsiteX25" fmla="*/ 90702 w 96347"/>
                <a:gd name="connsiteY25" fmla="*/ 45318 h 682469"/>
                <a:gd name="connsiteX26" fmla="*/ 93369 w 96347"/>
                <a:gd name="connsiteY26" fmla="*/ 37508 h 682469"/>
                <a:gd name="connsiteX27" fmla="*/ 94226 w 96347"/>
                <a:gd name="connsiteY27" fmla="*/ 7218 h 682469"/>
                <a:gd name="connsiteX28" fmla="*/ 86320 w 96347"/>
                <a:gd name="connsiteY28" fmla="*/ 170 h 682469"/>
                <a:gd name="connsiteX29" fmla="*/ 75271 w 96347"/>
                <a:gd name="connsiteY29" fmla="*/ 741 h 682469"/>
                <a:gd name="connsiteX30" fmla="*/ 58698 w 96347"/>
                <a:gd name="connsiteY30" fmla="*/ 5789 h 682469"/>
                <a:gd name="connsiteX31" fmla="*/ 41648 w 96347"/>
                <a:gd name="connsiteY31" fmla="*/ 6742 h 682469"/>
                <a:gd name="connsiteX32" fmla="*/ 28313 w 96347"/>
                <a:gd name="connsiteY32" fmla="*/ 3218 h 682469"/>
                <a:gd name="connsiteX33" fmla="*/ 25075 w 96347"/>
                <a:gd name="connsiteY33" fmla="*/ 4265 h 682469"/>
                <a:gd name="connsiteX34" fmla="*/ 24217 w 96347"/>
                <a:gd name="connsiteY34" fmla="*/ 7313 h 682469"/>
                <a:gd name="connsiteX35" fmla="*/ 24217 w 96347"/>
                <a:gd name="connsiteY35" fmla="*/ 19410 h 682469"/>
                <a:gd name="connsiteX36" fmla="*/ 31075 w 96347"/>
                <a:gd name="connsiteY36" fmla="*/ 41032 h 682469"/>
                <a:gd name="connsiteX37" fmla="*/ 32600 w 96347"/>
                <a:gd name="connsiteY37" fmla="*/ 50557 h 682469"/>
                <a:gd name="connsiteX38" fmla="*/ 32600 w 96347"/>
                <a:gd name="connsiteY38" fmla="*/ 73798 h 682469"/>
                <a:gd name="connsiteX39" fmla="*/ 33171 w 96347"/>
                <a:gd name="connsiteY39" fmla="*/ 111898 h 682469"/>
                <a:gd name="connsiteX40" fmla="*/ 32314 w 96347"/>
                <a:gd name="connsiteY40" fmla="*/ 134091 h 682469"/>
                <a:gd name="connsiteX41" fmla="*/ 46601 w 96347"/>
                <a:gd name="connsiteY41" fmla="*/ 203624 h 682469"/>
                <a:gd name="connsiteX42" fmla="*/ 60889 w 96347"/>
                <a:gd name="connsiteY42" fmla="*/ 263345 h 682469"/>
                <a:gd name="connsiteX43" fmla="*/ 60127 w 96347"/>
                <a:gd name="connsiteY43" fmla="*/ 267441 h 682469"/>
                <a:gd name="connsiteX44" fmla="*/ 53935 w 96347"/>
                <a:gd name="connsiteY44" fmla="*/ 272299 h 682469"/>
                <a:gd name="connsiteX45" fmla="*/ 45363 w 96347"/>
                <a:gd name="connsiteY45" fmla="*/ 273632 h 682469"/>
                <a:gd name="connsiteX46" fmla="*/ 38505 w 96347"/>
                <a:gd name="connsiteY46" fmla="*/ 267917 h 682469"/>
                <a:gd name="connsiteX47" fmla="*/ 28027 w 96347"/>
                <a:gd name="connsiteY47" fmla="*/ 254296 h 682469"/>
                <a:gd name="connsiteX48" fmla="*/ 22027 w 96347"/>
                <a:gd name="connsiteY48" fmla="*/ 248867 h 682469"/>
                <a:gd name="connsiteX49" fmla="*/ 16978 w 96347"/>
                <a:gd name="connsiteY49" fmla="*/ 248201 h 682469"/>
                <a:gd name="connsiteX50" fmla="*/ 3072 w 96347"/>
                <a:gd name="connsiteY50" fmla="*/ 259059 h 682469"/>
                <a:gd name="connsiteX51" fmla="*/ 24 w 96347"/>
                <a:gd name="connsiteY51" fmla="*/ 277061 h 682469"/>
                <a:gd name="connsiteX52" fmla="*/ 7072 w 96347"/>
                <a:gd name="connsiteY52" fmla="*/ 316019 h 682469"/>
                <a:gd name="connsiteX53" fmla="*/ 14692 w 96347"/>
                <a:gd name="connsiteY53" fmla="*/ 327068 h 682469"/>
                <a:gd name="connsiteX54" fmla="*/ 69747 w 96347"/>
                <a:gd name="connsiteY54" fmla="*/ 382789 h 682469"/>
                <a:gd name="connsiteX55" fmla="*/ 76986 w 96347"/>
                <a:gd name="connsiteY55" fmla="*/ 390695 h 682469"/>
                <a:gd name="connsiteX56" fmla="*/ 82034 w 96347"/>
                <a:gd name="connsiteY56" fmla="*/ 400886 h 682469"/>
                <a:gd name="connsiteX57" fmla="*/ 86225 w 96347"/>
                <a:gd name="connsiteY57" fmla="*/ 426413 h 682469"/>
                <a:gd name="connsiteX58" fmla="*/ 73081 w 96347"/>
                <a:gd name="connsiteY58" fmla="*/ 441653 h 682469"/>
                <a:gd name="connsiteX59" fmla="*/ 57650 w 96347"/>
                <a:gd name="connsiteY59" fmla="*/ 457655 h 682469"/>
                <a:gd name="connsiteX60" fmla="*/ 51268 w 96347"/>
                <a:gd name="connsiteY60" fmla="*/ 470038 h 682469"/>
                <a:gd name="connsiteX61" fmla="*/ 49840 w 96347"/>
                <a:gd name="connsiteY61" fmla="*/ 483563 h 682469"/>
                <a:gd name="connsiteX62" fmla="*/ 49363 w 96347"/>
                <a:gd name="connsiteY62" fmla="*/ 509090 h 682469"/>
                <a:gd name="connsiteX63" fmla="*/ 50887 w 96347"/>
                <a:gd name="connsiteY63" fmla="*/ 535379 h 682469"/>
                <a:gd name="connsiteX64" fmla="*/ 57364 w 96347"/>
                <a:gd name="connsiteY64" fmla="*/ 572527 h 682469"/>
                <a:gd name="connsiteX65" fmla="*/ 55269 w 96347"/>
                <a:gd name="connsiteY65" fmla="*/ 599006 h 682469"/>
                <a:gd name="connsiteX66" fmla="*/ 53173 w 96347"/>
                <a:gd name="connsiteY66" fmla="*/ 607388 h 682469"/>
                <a:gd name="connsiteX67" fmla="*/ 50792 w 96347"/>
                <a:gd name="connsiteY67" fmla="*/ 630534 h 682469"/>
                <a:gd name="connsiteX68" fmla="*/ 52316 w 96347"/>
                <a:gd name="connsiteY68" fmla="*/ 640535 h 682469"/>
                <a:gd name="connsiteX69" fmla="*/ 53840 w 96347"/>
                <a:gd name="connsiteY69" fmla="*/ 677016 h 682469"/>
                <a:gd name="connsiteX70" fmla="*/ 56412 w 96347"/>
                <a:gd name="connsiteY70" fmla="*/ 682160 h 682469"/>
                <a:gd name="connsiteX71" fmla="*/ 59841 w 96347"/>
                <a:gd name="connsiteY71" fmla="*/ 678445 h 682469"/>
                <a:gd name="connsiteX72" fmla="*/ 59841 w 96347"/>
                <a:gd name="connsiteY72" fmla="*/ 666443 h 682469"/>
                <a:gd name="connsiteX73" fmla="*/ 65746 w 96347"/>
                <a:gd name="connsiteY73" fmla="*/ 573765 h 68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6347" h="682469">
                  <a:moveTo>
                    <a:pt x="65746" y="573765"/>
                  </a:moveTo>
                  <a:cubicBezTo>
                    <a:pt x="65032" y="557125"/>
                    <a:pt x="63032" y="540561"/>
                    <a:pt x="59746" y="524235"/>
                  </a:cubicBezTo>
                  <a:cubicBezTo>
                    <a:pt x="56545" y="507843"/>
                    <a:pt x="56288" y="491002"/>
                    <a:pt x="58984" y="474515"/>
                  </a:cubicBezTo>
                  <a:cubicBezTo>
                    <a:pt x="59965" y="469362"/>
                    <a:pt x="61870" y="464418"/>
                    <a:pt x="64603" y="459941"/>
                  </a:cubicBezTo>
                  <a:cubicBezTo>
                    <a:pt x="70033" y="453283"/>
                    <a:pt x="76462" y="447502"/>
                    <a:pt x="83653" y="442796"/>
                  </a:cubicBezTo>
                  <a:cubicBezTo>
                    <a:pt x="90749" y="438062"/>
                    <a:pt x="95360" y="430414"/>
                    <a:pt x="96226" y="421937"/>
                  </a:cubicBezTo>
                  <a:cubicBezTo>
                    <a:pt x="96636" y="415031"/>
                    <a:pt x="95731" y="408116"/>
                    <a:pt x="93559" y="401553"/>
                  </a:cubicBezTo>
                  <a:cubicBezTo>
                    <a:pt x="91083" y="395314"/>
                    <a:pt x="87644" y="389494"/>
                    <a:pt x="83368" y="384313"/>
                  </a:cubicBezTo>
                  <a:cubicBezTo>
                    <a:pt x="77481" y="376531"/>
                    <a:pt x="71118" y="369121"/>
                    <a:pt x="64318" y="362120"/>
                  </a:cubicBezTo>
                  <a:cubicBezTo>
                    <a:pt x="53973" y="353833"/>
                    <a:pt x="44049" y="345032"/>
                    <a:pt x="34600" y="335735"/>
                  </a:cubicBezTo>
                  <a:cubicBezTo>
                    <a:pt x="24389" y="323372"/>
                    <a:pt x="16893" y="308989"/>
                    <a:pt x="12597" y="293540"/>
                  </a:cubicBezTo>
                  <a:cubicBezTo>
                    <a:pt x="10921" y="287720"/>
                    <a:pt x="10092" y="281690"/>
                    <a:pt x="10120" y="275633"/>
                  </a:cubicBezTo>
                  <a:cubicBezTo>
                    <a:pt x="10140" y="269527"/>
                    <a:pt x="11968" y="263564"/>
                    <a:pt x="15359" y="258487"/>
                  </a:cubicBezTo>
                  <a:cubicBezTo>
                    <a:pt x="15873" y="257583"/>
                    <a:pt x="16731" y="256935"/>
                    <a:pt x="17740" y="256678"/>
                  </a:cubicBezTo>
                  <a:cubicBezTo>
                    <a:pt x="18512" y="256583"/>
                    <a:pt x="19302" y="256783"/>
                    <a:pt x="19931" y="257249"/>
                  </a:cubicBezTo>
                  <a:cubicBezTo>
                    <a:pt x="24389" y="260431"/>
                    <a:pt x="27961" y="264688"/>
                    <a:pt x="30313" y="269632"/>
                  </a:cubicBezTo>
                  <a:cubicBezTo>
                    <a:pt x="32999" y="274071"/>
                    <a:pt x="36809" y="277719"/>
                    <a:pt x="41362" y="280204"/>
                  </a:cubicBezTo>
                  <a:cubicBezTo>
                    <a:pt x="51078" y="285234"/>
                    <a:pt x="63032" y="281433"/>
                    <a:pt x="68061" y="271718"/>
                  </a:cubicBezTo>
                  <a:cubicBezTo>
                    <a:pt x="68947" y="270013"/>
                    <a:pt x="69575" y="268184"/>
                    <a:pt x="69937" y="266298"/>
                  </a:cubicBezTo>
                  <a:cubicBezTo>
                    <a:pt x="70318" y="263355"/>
                    <a:pt x="70318" y="260383"/>
                    <a:pt x="69937" y="257440"/>
                  </a:cubicBezTo>
                  <a:cubicBezTo>
                    <a:pt x="68690" y="241714"/>
                    <a:pt x="66042" y="226122"/>
                    <a:pt x="62032" y="210862"/>
                  </a:cubicBezTo>
                  <a:cubicBezTo>
                    <a:pt x="56764" y="193698"/>
                    <a:pt x="53031" y="176106"/>
                    <a:pt x="50887" y="158285"/>
                  </a:cubicBezTo>
                  <a:cubicBezTo>
                    <a:pt x="48678" y="140416"/>
                    <a:pt x="51345" y="122280"/>
                    <a:pt x="58603" y="105802"/>
                  </a:cubicBezTo>
                  <a:cubicBezTo>
                    <a:pt x="65080" y="92086"/>
                    <a:pt x="72509" y="78655"/>
                    <a:pt x="79843" y="65416"/>
                  </a:cubicBezTo>
                  <a:lnTo>
                    <a:pt x="86892" y="52843"/>
                  </a:lnTo>
                  <a:cubicBezTo>
                    <a:pt x="88225" y="50366"/>
                    <a:pt x="89559" y="47890"/>
                    <a:pt x="90702" y="45318"/>
                  </a:cubicBezTo>
                  <a:cubicBezTo>
                    <a:pt x="91778" y="42784"/>
                    <a:pt x="92664" y="40175"/>
                    <a:pt x="93369" y="37508"/>
                  </a:cubicBezTo>
                  <a:cubicBezTo>
                    <a:pt x="96217" y="27649"/>
                    <a:pt x="96512" y="17219"/>
                    <a:pt x="94226" y="7218"/>
                  </a:cubicBezTo>
                  <a:cubicBezTo>
                    <a:pt x="93093" y="3589"/>
                    <a:pt x="90054" y="874"/>
                    <a:pt x="86320" y="170"/>
                  </a:cubicBezTo>
                  <a:cubicBezTo>
                    <a:pt x="82653" y="-592"/>
                    <a:pt x="78843" y="-392"/>
                    <a:pt x="75271" y="741"/>
                  </a:cubicBezTo>
                  <a:cubicBezTo>
                    <a:pt x="69652" y="2075"/>
                    <a:pt x="64318" y="4265"/>
                    <a:pt x="58698" y="5789"/>
                  </a:cubicBezTo>
                  <a:cubicBezTo>
                    <a:pt x="53173" y="7485"/>
                    <a:pt x="47325" y="7809"/>
                    <a:pt x="41648" y="6742"/>
                  </a:cubicBezTo>
                  <a:cubicBezTo>
                    <a:pt x="37333" y="5113"/>
                    <a:pt x="32866" y="3932"/>
                    <a:pt x="28313" y="3218"/>
                  </a:cubicBezTo>
                  <a:cubicBezTo>
                    <a:pt x="27132" y="3103"/>
                    <a:pt x="25960" y="3484"/>
                    <a:pt x="25075" y="4265"/>
                  </a:cubicBezTo>
                  <a:cubicBezTo>
                    <a:pt x="24417" y="5142"/>
                    <a:pt x="24113" y="6228"/>
                    <a:pt x="24217" y="7313"/>
                  </a:cubicBezTo>
                  <a:cubicBezTo>
                    <a:pt x="24217" y="11314"/>
                    <a:pt x="24217" y="15410"/>
                    <a:pt x="24217" y="19410"/>
                  </a:cubicBezTo>
                  <a:cubicBezTo>
                    <a:pt x="25675" y="26859"/>
                    <a:pt x="27980" y="34107"/>
                    <a:pt x="31075" y="41032"/>
                  </a:cubicBezTo>
                  <a:cubicBezTo>
                    <a:pt x="31952" y="44137"/>
                    <a:pt x="32466" y="47337"/>
                    <a:pt x="32600" y="50557"/>
                  </a:cubicBezTo>
                  <a:cubicBezTo>
                    <a:pt x="33361" y="58282"/>
                    <a:pt x="33361" y="66073"/>
                    <a:pt x="32600" y="73798"/>
                  </a:cubicBezTo>
                  <a:cubicBezTo>
                    <a:pt x="31266" y="86276"/>
                    <a:pt x="33552" y="99039"/>
                    <a:pt x="33171" y="111898"/>
                  </a:cubicBezTo>
                  <a:cubicBezTo>
                    <a:pt x="33171" y="119327"/>
                    <a:pt x="32314" y="126757"/>
                    <a:pt x="32314" y="134091"/>
                  </a:cubicBezTo>
                  <a:cubicBezTo>
                    <a:pt x="32714" y="157951"/>
                    <a:pt x="37562" y="181535"/>
                    <a:pt x="46601" y="203624"/>
                  </a:cubicBezTo>
                  <a:cubicBezTo>
                    <a:pt x="53935" y="222674"/>
                    <a:pt x="62032" y="242771"/>
                    <a:pt x="60889" y="263345"/>
                  </a:cubicBezTo>
                  <a:cubicBezTo>
                    <a:pt x="60870" y="264746"/>
                    <a:pt x="60612" y="266127"/>
                    <a:pt x="60127" y="267441"/>
                  </a:cubicBezTo>
                  <a:cubicBezTo>
                    <a:pt x="58708" y="269746"/>
                    <a:pt x="56517" y="271470"/>
                    <a:pt x="53935" y="272299"/>
                  </a:cubicBezTo>
                  <a:cubicBezTo>
                    <a:pt x="51316" y="273718"/>
                    <a:pt x="48287" y="274185"/>
                    <a:pt x="45363" y="273632"/>
                  </a:cubicBezTo>
                  <a:cubicBezTo>
                    <a:pt x="42524" y="272508"/>
                    <a:pt x="40124" y="270508"/>
                    <a:pt x="38505" y="267917"/>
                  </a:cubicBezTo>
                  <a:lnTo>
                    <a:pt x="28027" y="254296"/>
                  </a:lnTo>
                  <a:cubicBezTo>
                    <a:pt x="26513" y="252011"/>
                    <a:pt x="24446" y="250144"/>
                    <a:pt x="22027" y="248867"/>
                  </a:cubicBezTo>
                  <a:cubicBezTo>
                    <a:pt x="20426" y="248210"/>
                    <a:pt x="18693" y="247981"/>
                    <a:pt x="16978" y="248201"/>
                  </a:cubicBezTo>
                  <a:cubicBezTo>
                    <a:pt x="10768" y="249144"/>
                    <a:pt x="5491" y="253258"/>
                    <a:pt x="3072" y="259059"/>
                  </a:cubicBezTo>
                  <a:cubicBezTo>
                    <a:pt x="776" y="264774"/>
                    <a:pt x="-271" y="270908"/>
                    <a:pt x="24" y="277061"/>
                  </a:cubicBezTo>
                  <a:cubicBezTo>
                    <a:pt x="24" y="290368"/>
                    <a:pt x="2405" y="303560"/>
                    <a:pt x="7072" y="316019"/>
                  </a:cubicBezTo>
                  <a:cubicBezTo>
                    <a:pt x="8825" y="320190"/>
                    <a:pt x="11416" y="323943"/>
                    <a:pt x="14692" y="327068"/>
                  </a:cubicBezTo>
                  <a:cubicBezTo>
                    <a:pt x="32409" y="346118"/>
                    <a:pt x="50764" y="364691"/>
                    <a:pt x="69747" y="382789"/>
                  </a:cubicBezTo>
                  <a:cubicBezTo>
                    <a:pt x="72404" y="385189"/>
                    <a:pt x="74824" y="387837"/>
                    <a:pt x="76986" y="390695"/>
                  </a:cubicBezTo>
                  <a:cubicBezTo>
                    <a:pt x="79158" y="393828"/>
                    <a:pt x="80853" y="397257"/>
                    <a:pt x="82034" y="400886"/>
                  </a:cubicBezTo>
                  <a:cubicBezTo>
                    <a:pt x="84892" y="409087"/>
                    <a:pt x="86311" y="417727"/>
                    <a:pt x="86225" y="426413"/>
                  </a:cubicBezTo>
                  <a:cubicBezTo>
                    <a:pt x="86225" y="433367"/>
                    <a:pt x="78510" y="437462"/>
                    <a:pt x="73081" y="441653"/>
                  </a:cubicBezTo>
                  <a:cubicBezTo>
                    <a:pt x="67213" y="446235"/>
                    <a:pt x="62013" y="451626"/>
                    <a:pt x="57650" y="457655"/>
                  </a:cubicBezTo>
                  <a:cubicBezTo>
                    <a:pt x="54869" y="461418"/>
                    <a:pt x="52716" y="465599"/>
                    <a:pt x="51268" y="470038"/>
                  </a:cubicBezTo>
                  <a:cubicBezTo>
                    <a:pt x="50221" y="474467"/>
                    <a:pt x="49735" y="479010"/>
                    <a:pt x="49840" y="483563"/>
                  </a:cubicBezTo>
                  <a:cubicBezTo>
                    <a:pt x="49840" y="492136"/>
                    <a:pt x="49840" y="500613"/>
                    <a:pt x="49363" y="509090"/>
                  </a:cubicBezTo>
                  <a:cubicBezTo>
                    <a:pt x="49011" y="517882"/>
                    <a:pt x="49525" y="526683"/>
                    <a:pt x="50887" y="535379"/>
                  </a:cubicBezTo>
                  <a:cubicBezTo>
                    <a:pt x="53173" y="547857"/>
                    <a:pt x="58984" y="560049"/>
                    <a:pt x="57364" y="572527"/>
                  </a:cubicBezTo>
                  <a:cubicBezTo>
                    <a:pt x="56221" y="581290"/>
                    <a:pt x="57364" y="590434"/>
                    <a:pt x="55269" y="599006"/>
                  </a:cubicBezTo>
                  <a:lnTo>
                    <a:pt x="53173" y="607388"/>
                  </a:lnTo>
                  <a:cubicBezTo>
                    <a:pt x="51154" y="614923"/>
                    <a:pt x="50344" y="622743"/>
                    <a:pt x="50792" y="630534"/>
                  </a:cubicBezTo>
                  <a:cubicBezTo>
                    <a:pt x="50792" y="633868"/>
                    <a:pt x="51745" y="637202"/>
                    <a:pt x="52316" y="640535"/>
                  </a:cubicBezTo>
                  <a:cubicBezTo>
                    <a:pt x="53774" y="652642"/>
                    <a:pt x="54288" y="664834"/>
                    <a:pt x="53840" y="677016"/>
                  </a:cubicBezTo>
                  <a:cubicBezTo>
                    <a:pt x="53840" y="679112"/>
                    <a:pt x="54316" y="681874"/>
                    <a:pt x="56412" y="682160"/>
                  </a:cubicBezTo>
                  <a:cubicBezTo>
                    <a:pt x="58508" y="682445"/>
                    <a:pt x="59460" y="680254"/>
                    <a:pt x="59841" y="678445"/>
                  </a:cubicBezTo>
                  <a:cubicBezTo>
                    <a:pt x="60460" y="674473"/>
                    <a:pt x="60460" y="670415"/>
                    <a:pt x="59841" y="666443"/>
                  </a:cubicBezTo>
                  <a:cubicBezTo>
                    <a:pt x="57174" y="634820"/>
                    <a:pt x="65842" y="604817"/>
                    <a:pt x="65746" y="57376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18" name="Freeform: Shape 617">
              <a:extLst>
                <a:ext uri="{FF2B5EF4-FFF2-40B4-BE49-F238E27FC236}">
                  <a16:creationId xmlns:a16="http://schemas.microsoft.com/office/drawing/2014/main" xmlns="" id="{3BCC76F9-C483-FC94-276F-DF46D861D691}"/>
                </a:ext>
              </a:extLst>
            </p:cNvPr>
            <p:cNvSpPr/>
            <p:nvPr/>
          </p:nvSpPr>
          <p:spPr>
            <a:xfrm>
              <a:off x="346067" y="2527827"/>
              <a:ext cx="23216" cy="8298"/>
            </a:xfrm>
            <a:custGeom>
              <a:avLst/>
              <a:gdLst>
                <a:gd name="connsiteX0" fmla="*/ 1665 w 23216"/>
                <a:gd name="connsiteY0" fmla="*/ 6776 h 8298"/>
                <a:gd name="connsiteX1" fmla="*/ 4904 w 23216"/>
                <a:gd name="connsiteY1" fmla="*/ 8014 h 8298"/>
                <a:gd name="connsiteX2" fmla="*/ 18715 w 23216"/>
                <a:gd name="connsiteY2" fmla="*/ 7252 h 8298"/>
                <a:gd name="connsiteX3" fmla="*/ 23192 w 23216"/>
                <a:gd name="connsiteY3" fmla="*/ 7252 h 8298"/>
                <a:gd name="connsiteX4" fmla="*/ 22334 w 23216"/>
                <a:gd name="connsiteY4" fmla="*/ 5823 h 8298"/>
                <a:gd name="connsiteX5" fmla="*/ 12809 w 23216"/>
                <a:gd name="connsiteY5" fmla="*/ 1632 h 8298"/>
                <a:gd name="connsiteX6" fmla="*/ 4904 w 23216"/>
                <a:gd name="connsiteY6" fmla="*/ -178 h 8298"/>
                <a:gd name="connsiteX7" fmla="*/ 2427 w 23216"/>
                <a:gd name="connsiteY7" fmla="*/ -178 h 8298"/>
                <a:gd name="connsiteX8" fmla="*/ 289 w 23216"/>
                <a:gd name="connsiteY8" fmla="*/ 5061 h 8298"/>
                <a:gd name="connsiteX9" fmla="*/ 1665 w 23216"/>
                <a:gd name="connsiteY9" fmla="*/ 6776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16" h="8298">
                  <a:moveTo>
                    <a:pt x="1665" y="6776"/>
                  </a:moveTo>
                  <a:cubicBezTo>
                    <a:pt x="2556" y="7576"/>
                    <a:pt x="3708" y="8014"/>
                    <a:pt x="4904" y="8014"/>
                  </a:cubicBezTo>
                  <a:cubicBezTo>
                    <a:pt x="9476" y="8014"/>
                    <a:pt x="14429" y="6871"/>
                    <a:pt x="18715" y="7252"/>
                  </a:cubicBezTo>
                  <a:cubicBezTo>
                    <a:pt x="20202" y="7442"/>
                    <a:pt x="21705" y="7442"/>
                    <a:pt x="23192" y="7252"/>
                  </a:cubicBezTo>
                  <a:cubicBezTo>
                    <a:pt x="23192" y="6680"/>
                    <a:pt x="23192" y="6109"/>
                    <a:pt x="22334" y="5823"/>
                  </a:cubicBezTo>
                  <a:cubicBezTo>
                    <a:pt x="19293" y="4137"/>
                    <a:pt x="16105" y="2737"/>
                    <a:pt x="12809" y="1632"/>
                  </a:cubicBezTo>
                  <a:cubicBezTo>
                    <a:pt x="10279" y="641"/>
                    <a:pt x="7614" y="32"/>
                    <a:pt x="4904" y="-178"/>
                  </a:cubicBezTo>
                  <a:cubicBezTo>
                    <a:pt x="4084" y="-321"/>
                    <a:pt x="3246" y="-321"/>
                    <a:pt x="2427" y="-178"/>
                  </a:cubicBezTo>
                  <a:cubicBezTo>
                    <a:pt x="390" y="679"/>
                    <a:pt x="-568" y="3023"/>
                    <a:pt x="289" y="5061"/>
                  </a:cubicBezTo>
                  <a:cubicBezTo>
                    <a:pt x="578" y="5747"/>
                    <a:pt x="1055" y="6347"/>
                    <a:pt x="1665" y="6776"/>
                  </a:cubicBezTo>
                  <a:close/>
                </a:path>
              </a:pathLst>
            </a:custGeom>
            <a:solidFill>
              <a:srgbClr val="9E489B"/>
            </a:solidFill>
            <a:ln w="9525" cap="flat">
              <a:noFill/>
              <a:prstDash val="solid"/>
              <a:miter/>
            </a:ln>
          </p:spPr>
          <p:txBody>
            <a:bodyPr rtlCol="0" anchor="ctr"/>
            <a:lstStyle/>
            <a:p>
              <a:endParaRPr lang="en-IN"/>
            </a:p>
          </p:txBody>
        </p:sp>
        <p:sp>
          <p:nvSpPr>
            <p:cNvPr id="619" name="Freeform: Shape 618">
              <a:extLst>
                <a:ext uri="{FF2B5EF4-FFF2-40B4-BE49-F238E27FC236}">
                  <a16:creationId xmlns:a16="http://schemas.microsoft.com/office/drawing/2014/main" xmlns="" id="{566A7490-4881-DC3C-AC00-E054ED8689DC}"/>
                </a:ext>
              </a:extLst>
            </p:cNvPr>
            <p:cNvSpPr/>
            <p:nvPr/>
          </p:nvSpPr>
          <p:spPr>
            <a:xfrm>
              <a:off x="342207" y="2539439"/>
              <a:ext cx="26918" cy="7764"/>
            </a:xfrm>
            <a:custGeom>
              <a:avLst/>
              <a:gdLst>
                <a:gd name="connsiteX0" fmla="*/ 1144 w 26918"/>
                <a:gd name="connsiteY0" fmla="*/ 6403 h 7764"/>
                <a:gd name="connsiteX1" fmla="*/ 4859 w 26918"/>
                <a:gd name="connsiteY1" fmla="*/ 7451 h 7764"/>
                <a:gd name="connsiteX2" fmla="*/ 12765 w 26918"/>
                <a:gd name="connsiteY2" fmla="*/ 6784 h 7764"/>
                <a:gd name="connsiteX3" fmla="*/ 16194 w 26918"/>
                <a:gd name="connsiteY3" fmla="*/ 6117 h 7764"/>
                <a:gd name="connsiteX4" fmla="*/ 24957 w 26918"/>
                <a:gd name="connsiteY4" fmla="*/ 6117 h 7764"/>
                <a:gd name="connsiteX5" fmla="*/ 26290 w 26918"/>
                <a:gd name="connsiteY5" fmla="*/ 6117 h 7764"/>
                <a:gd name="connsiteX6" fmla="*/ 26862 w 26918"/>
                <a:gd name="connsiteY6" fmla="*/ 5070 h 7764"/>
                <a:gd name="connsiteX7" fmla="*/ 26290 w 26918"/>
                <a:gd name="connsiteY7" fmla="*/ 5070 h 7764"/>
                <a:gd name="connsiteX8" fmla="*/ 14289 w 26918"/>
                <a:gd name="connsiteY8" fmla="*/ 593 h 7764"/>
                <a:gd name="connsiteX9" fmla="*/ 6192 w 26918"/>
                <a:gd name="connsiteY9" fmla="*/ -264 h 7764"/>
                <a:gd name="connsiteX10" fmla="*/ 2763 w 26918"/>
                <a:gd name="connsiteY10" fmla="*/ 212 h 7764"/>
                <a:gd name="connsiteX11" fmla="*/ 1144 w 26918"/>
                <a:gd name="connsiteY11" fmla="*/ 6403 h 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18" h="7764">
                  <a:moveTo>
                    <a:pt x="1144" y="6403"/>
                  </a:moveTo>
                  <a:cubicBezTo>
                    <a:pt x="2260" y="7089"/>
                    <a:pt x="3547" y="7451"/>
                    <a:pt x="4859" y="7451"/>
                  </a:cubicBezTo>
                  <a:cubicBezTo>
                    <a:pt x="7512" y="7565"/>
                    <a:pt x="10168" y="7337"/>
                    <a:pt x="12765" y="6784"/>
                  </a:cubicBezTo>
                  <a:lnTo>
                    <a:pt x="16194" y="6117"/>
                  </a:lnTo>
                  <a:cubicBezTo>
                    <a:pt x="19082" y="5498"/>
                    <a:pt x="22069" y="5498"/>
                    <a:pt x="24957" y="6117"/>
                  </a:cubicBezTo>
                  <a:cubicBezTo>
                    <a:pt x="25396" y="6213"/>
                    <a:pt x="25851" y="6213"/>
                    <a:pt x="26290" y="6117"/>
                  </a:cubicBezTo>
                  <a:cubicBezTo>
                    <a:pt x="26732" y="5984"/>
                    <a:pt x="26986" y="5517"/>
                    <a:pt x="26862" y="5070"/>
                  </a:cubicBezTo>
                  <a:cubicBezTo>
                    <a:pt x="26862" y="5070"/>
                    <a:pt x="26862" y="5070"/>
                    <a:pt x="26290" y="5070"/>
                  </a:cubicBezTo>
                  <a:cubicBezTo>
                    <a:pt x="22458" y="3155"/>
                    <a:pt x="18436" y="1660"/>
                    <a:pt x="14289" y="593"/>
                  </a:cubicBezTo>
                  <a:cubicBezTo>
                    <a:pt x="11645" y="-74"/>
                    <a:pt x="8918" y="-369"/>
                    <a:pt x="6192" y="-264"/>
                  </a:cubicBezTo>
                  <a:cubicBezTo>
                    <a:pt x="5030" y="-302"/>
                    <a:pt x="3871" y="-140"/>
                    <a:pt x="2763" y="212"/>
                  </a:cubicBezTo>
                  <a:cubicBezTo>
                    <a:pt x="382" y="1260"/>
                    <a:pt x="-1237" y="4689"/>
                    <a:pt x="1144" y="6403"/>
                  </a:cubicBezTo>
                  <a:close/>
                </a:path>
              </a:pathLst>
            </a:custGeom>
            <a:solidFill>
              <a:srgbClr val="9E489B"/>
            </a:solidFill>
            <a:ln w="9525" cap="flat">
              <a:noFill/>
              <a:prstDash val="solid"/>
              <a:miter/>
            </a:ln>
          </p:spPr>
          <p:txBody>
            <a:bodyPr rtlCol="0" anchor="ctr"/>
            <a:lstStyle/>
            <a:p>
              <a:endParaRPr lang="en-IN"/>
            </a:p>
          </p:txBody>
        </p:sp>
        <p:sp>
          <p:nvSpPr>
            <p:cNvPr id="620" name="Freeform: Shape 619">
              <a:extLst>
                <a:ext uri="{FF2B5EF4-FFF2-40B4-BE49-F238E27FC236}">
                  <a16:creationId xmlns:a16="http://schemas.microsoft.com/office/drawing/2014/main" xmlns="" id="{AC2BE59C-2EBA-3634-D233-0AE7B917DF6C}"/>
                </a:ext>
              </a:extLst>
            </p:cNvPr>
            <p:cNvSpPr/>
            <p:nvPr/>
          </p:nvSpPr>
          <p:spPr>
            <a:xfrm>
              <a:off x="344496" y="2548830"/>
              <a:ext cx="26945" cy="8977"/>
            </a:xfrm>
            <a:custGeom>
              <a:avLst/>
              <a:gdLst>
                <a:gd name="connsiteX0" fmla="*/ 2474 w 26945"/>
                <a:gd name="connsiteY0" fmla="*/ 8157 h 8977"/>
                <a:gd name="connsiteX1" fmla="*/ 8094 w 26945"/>
                <a:gd name="connsiteY1" fmla="*/ 8157 h 8977"/>
                <a:gd name="connsiteX2" fmla="*/ 11427 w 26945"/>
                <a:gd name="connsiteY2" fmla="*/ 6918 h 8977"/>
                <a:gd name="connsiteX3" fmla="*/ 21524 w 26945"/>
                <a:gd name="connsiteY3" fmla="*/ 5680 h 8977"/>
                <a:gd name="connsiteX4" fmla="*/ 23715 w 26945"/>
                <a:gd name="connsiteY4" fmla="*/ 5680 h 8977"/>
                <a:gd name="connsiteX5" fmla="*/ 25429 w 26945"/>
                <a:gd name="connsiteY5" fmla="*/ 4918 h 8977"/>
                <a:gd name="connsiteX6" fmla="*/ 26858 w 26945"/>
                <a:gd name="connsiteY6" fmla="*/ 3775 h 8977"/>
                <a:gd name="connsiteX7" fmla="*/ 25524 w 26945"/>
                <a:gd name="connsiteY7" fmla="*/ 1489 h 8977"/>
                <a:gd name="connsiteX8" fmla="*/ 21524 w 26945"/>
                <a:gd name="connsiteY8" fmla="*/ 537 h 8977"/>
                <a:gd name="connsiteX9" fmla="*/ 3331 w 26945"/>
                <a:gd name="connsiteY9" fmla="*/ 537 h 8977"/>
                <a:gd name="connsiteX10" fmla="*/ 1045 w 26945"/>
                <a:gd name="connsiteY10" fmla="*/ 1394 h 8977"/>
                <a:gd name="connsiteX11" fmla="*/ 2474 w 26945"/>
                <a:gd name="connsiteY11" fmla="*/ 8157 h 8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5" h="8977">
                  <a:moveTo>
                    <a:pt x="2474" y="8157"/>
                  </a:moveTo>
                  <a:cubicBezTo>
                    <a:pt x="4279" y="8871"/>
                    <a:pt x="6289" y="8871"/>
                    <a:pt x="8094" y="8157"/>
                  </a:cubicBezTo>
                  <a:lnTo>
                    <a:pt x="11427" y="6918"/>
                  </a:lnTo>
                  <a:cubicBezTo>
                    <a:pt x="14718" y="6033"/>
                    <a:pt x="18117" y="5614"/>
                    <a:pt x="21524" y="5680"/>
                  </a:cubicBezTo>
                  <a:cubicBezTo>
                    <a:pt x="22252" y="5776"/>
                    <a:pt x="22987" y="5776"/>
                    <a:pt x="23715" y="5680"/>
                  </a:cubicBezTo>
                  <a:lnTo>
                    <a:pt x="25429" y="4918"/>
                  </a:lnTo>
                  <a:cubicBezTo>
                    <a:pt x="26001" y="4918"/>
                    <a:pt x="26667" y="4347"/>
                    <a:pt x="26858" y="3775"/>
                  </a:cubicBezTo>
                  <a:cubicBezTo>
                    <a:pt x="27048" y="3204"/>
                    <a:pt x="26858" y="1966"/>
                    <a:pt x="25524" y="1489"/>
                  </a:cubicBezTo>
                  <a:cubicBezTo>
                    <a:pt x="24276" y="880"/>
                    <a:pt x="22911" y="556"/>
                    <a:pt x="21524" y="537"/>
                  </a:cubicBezTo>
                  <a:cubicBezTo>
                    <a:pt x="15509" y="-559"/>
                    <a:pt x="9346" y="-559"/>
                    <a:pt x="3331" y="537"/>
                  </a:cubicBezTo>
                  <a:cubicBezTo>
                    <a:pt x="2522" y="680"/>
                    <a:pt x="1748" y="965"/>
                    <a:pt x="1045" y="1394"/>
                  </a:cubicBezTo>
                  <a:cubicBezTo>
                    <a:pt x="-1146" y="3394"/>
                    <a:pt x="378" y="7014"/>
                    <a:pt x="2474" y="8157"/>
                  </a:cubicBezTo>
                  <a:close/>
                </a:path>
              </a:pathLst>
            </a:custGeom>
            <a:solidFill>
              <a:srgbClr val="9E489B"/>
            </a:solidFill>
            <a:ln w="9525" cap="flat">
              <a:noFill/>
              <a:prstDash val="solid"/>
              <a:miter/>
            </a:ln>
          </p:spPr>
          <p:txBody>
            <a:bodyPr rtlCol="0" anchor="ctr"/>
            <a:lstStyle/>
            <a:p>
              <a:endParaRPr lang="en-IN"/>
            </a:p>
          </p:txBody>
        </p:sp>
        <p:sp>
          <p:nvSpPr>
            <p:cNvPr id="621" name="Freeform: Shape 620">
              <a:extLst>
                <a:ext uri="{FF2B5EF4-FFF2-40B4-BE49-F238E27FC236}">
                  <a16:creationId xmlns:a16="http://schemas.microsoft.com/office/drawing/2014/main" xmlns="" id="{19C64206-52A8-6486-B3EA-9A2F5D99A5FD}"/>
                </a:ext>
              </a:extLst>
            </p:cNvPr>
            <p:cNvSpPr/>
            <p:nvPr/>
          </p:nvSpPr>
          <p:spPr>
            <a:xfrm>
              <a:off x="348252" y="2559936"/>
              <a:ext cx="25317" cy="11408"/>
            </a:xfrm>
            <a:custGeom>
              <a:avLst/>
              <a:gdLst>
                <a:gd name="connsiteX0" fmla="*/ 814 w 25317"/>
                <a:gd name="connsiteY0" fmla="*/ 9719 h 11408"/>
                <a:gd name="connsiteX1" fmla="*/ 2528 w 25317"/>
                <a:gd name="connsiteY1" fmla="*/ 10767 h 11408"/>
                <a:gd name="connsiteX2" fmla="*/ 6624 w 25317"/>
                <a:gd name="connsiteY2" fmla="*/ 10767 h 11408"/>
                <a:gd name="connsiteX3" fmla="*/ 9862 w 25317"/>
                <a:gd name="connsiteY3" fmla="*/ 8576 h 11408"/>
                <a:gd name="connsiteX4" fmla="*/ 19387 w 25317"/>
                <a:gd name="connsiteY4" fmla="*/ 2480 h 11408"/>
                <a:gd name="connsiteX5" fmla="*/ 25293 w 25317"/>
                <a:gd name="connsiteY5" fmla="*/ 1718 h 11408"/>
                <a:gd name="connsiteX6" fmla="*/ 22245 w 25317"/>
                <a:gd name="connsiteY6" fmla="*/ 766 h 11408"/>
                <a:gd name="connsiteX7" fmla="*/ 13863 w 25317"/>
                <a:gd name="connsiteY7" fmla="*/ -282 h 11408"/>
                <a:gd name="connsiteX8" fmla="*/ 11291 w 25317"/>
                <a:gd name="connsiteY8" fmla="*/ -282 h 11408"/>
                <a:gd name="connsiteX9" fmla="*/ 8243 w 25317"/>
                <a:gd name="connsiteY9" fmla="*/ 385 h 11408"/>
                <a:gd name="connsiteX10" fmla="*/ 5576 w 25317"/>
                <a:gd name="connsiteY10" fmla="*/ 1242 h 11408"/>
                <a:gd name="connsiteX11" fmla="*/ 528 w 25317"/>
                <a:gd name="connsiteY11" fmla="*/ 4004 h 11408"/>
                <a:gd name="connsiteX12" fmla="*/ 814 w 25317"/>
                <a:gd name="connsiteY12" fmla="*/ 9719 h 1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17" h="11408">
                  <a:moveTo>
                    <a:pt x="814" y="9719"/>
                  </a:moveTo>
                  <a:cubicBezTo>
                    <a:pt x="1275" y="10224"/>
                    <a:pt x="1869" y="10586"/>
                    <a:pt x="2528" y="10767"/>
                  </a:cubicBezTo>
                  <a:cubicBezTo>
                    <a:pt x="3852" y="11243"/>
                    <a:pt x="5300" y="11243"/>
                    <a:pt x="6624" y="10767"/>
                  </a:cubicBezTo>
                  <a:cubicBezTo>
                    <a:pt x="7816" y="10214"/>
                    <a:pt x="8909" y="9481"/>
                    <a:pt x="9862" y="8576"/>
                  </a:cubicBezTo>
                  <a:cubicBezTo>
                    <a:pt x="12816" y="6214"/>
                    <a:pt x="16009" y="4175"/>
                    <a:pt x="19387" y="2480"/>
                  </a:cubicBezTo>
                  <a:cubicBezTo>
                    <a:pt x="21244" y="1670"/>
                    <a:pt x="23292" y="1404"/>
                    <a:pt x="25293" y="1718"/>
                  </a:cubicBezTo>
                  <a:cubicBezTo>
                    <a:pt x="24245" y="1718"/>
                    <a:pt x="23293" y="1051"/>
                    <a:pt x="22245" y="766"/>
                  </a:cubicBezTo>
                  <a:cubicBezTo>
                    <a:pt x="19512" y="32"/>
                    <a:pt x="16692" y="-320"/>
                    <a:pt x="13863" y="-282"/>
                  </a:cubicBezTo>
                  <a:lnTo>
                    <a:pt x="11291" y="-282"/>
                  </a:lnTo>
                  <a:cubicBezTo>
                    <a:pt x="10258" y="-149"/>
                    <a:pt x="9238" y="70"/>
                    <a:pt x="8243" y="385"/>
                  </a:cubicBezTo>
                  <a:lnTo>
                    <a:pt x="5576" y="1242"/>
                  </a:lnTo>
                  <a:cubicBezTo>
                    <a:pt x="3625" y="1556"/>
                    <a:pt x="1842" y="2528"/>
                    <a:pt x="528" y="4004"/>
                  </a:cubicBezTo>
                  <a:cubicBezTo>
                    <a:pt x="-300" y="5843"/>
                    <a:pt x="-193" y="7967"/>
                    <a:pt x="814" y="9719"/>
                  </a:cubicBezTo>
                  <a:close/>
                </a:path>
              </a:pathLst>
            </a:custGeom>
            <a:solidFill>
              <a:srgbClr val="9E489B"/>
            </a:solidFill>
            <a:ln w="9525" cap="flat">
              <a:noFill/>
              <a:prstDash val="solid"/>
              <a:miter/>
            </a:ln>
          </p:spPr>
          <p:txBody>
            <a:bodyPr rtlCol="0" anchor="ctr"/>
            <a:lstStyle/>
            <a:p>
              <a:endParaRPr lang="en-IN"/>
            </a:p>
          </p:txBody>
        </p:sp>
        <p:sp>
          <p:nvSpPr>
            <p:cNvPr id="622" name="Freeform: Shape 621">
              <a:extLst>
                <a:ext uri="{FF2B5EF4-FFF2-40B4-BE49-F238E27FC236}">
                  <a16:creationId xmlns:a16="http://schemas.microsoft.com/office/drawing/2014/main" xmlns="" id="{C2345BF9-F37E-2D33-62BE-7E1DD5611B71}"/>
                </a:ext>
              </a:extLst>
            </p:cNvPr>
            <p:cNvSpPr/>
            <p:nvPr/>
          </p:nvSpPr>
          <p:spPr>
            <a:xfrm>
              <a:off x="377856" y="2523357"/>
              <a:ext cx="28402" cy="15150"/>
            </a:xfrm>
            <a:custGeom>
              <a:avLst/>
              <a:gdLst>
                <a:gd name="connsiteX0" fmla="*/ 12167 w 28402"/>
                <a:gd name="connsiteY0" fmla="*/ 10198 h 15150"/>
                <a:gd name="connsiteX1" fmla="*/ 17406 w 28402"/>
                <a:gd name="connsiteY1" fmla="*/ 9722 h 15150"/>
                <a:gd name="connsiteX2" fmla="*/ 20835 w 28402"/>
                <a:gd name="connsiteY2" fmla="*/ 9722 h 15150"/>
                <a:gd name="connsiteX3" fmla="*/ 26264 w 28402"/>
                <a:gd name="connsiteY3" fmla="*/ 7817 h 15150"/>
                <a:gd name="connsiteX4" fmla="*/ 28264 w 28402"/>
                <a:gd name="connsiteY4" fmla="*/ 2768 h 15150"/>
                <a:gd name="connsiteX5" fmla="*/ 25597 w 28402"/>
                <a:gd name="connsiteY5" fmla="*/ 197 h 15150"/>
                <a:gd name="connsiteX6" fmla="*/ 21787 w 28402"/>
                <a:gd name="connsiteY6" fmla="*/ -279 h 15150"/>
                <a:gd name="connsiteX7" fmla="*/ 16930 w 28402"/>
                <a:gd name="connsiteY7" fmla="*/ 292 h 15150"/>
                <a:gd name="connsiteX8" fmla="*/ 13786 w 28402"/>
                <a:gd name="connsiteY8" fmla="*/ 1530 h 15150"/>
                <a:gd name="connsiteX9" fmla="*/ 928 w 28402"/>
                <a:gd name="connsiteY9" fmla="*/ 12008 h 15150"/>
                <a:gd name="connsiteX10" fmla="*/ -25 w 28402"/>
                <a:gd name="connsiteY10" fmla="*/ 14865 h 15150"/>
                <a:gd name="connsiteX11" fmla="*/ 5404 w 28402"/>
                <a:gd name="connsiteY11" fmla="*/ 12579 h 15150"/>
                <a:gd name="connsiteX12" fmla="*/ 12167 w 28402"/>
                <a:gd name="connsiteY12" fmla="*/ 10198 h 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2" h="15150">
                  <a:moveTo>
                    <a:pt x="12167" y="10198"/>
                  </a:moveTo>
                  <a:cubicBezTo>
                    <a:pt x="13882" y="10198"/>
                    <a:pt x="15691" y="10198"/>
                    <a:pt x="17406" y="9722"/>
                  </a:cubicBezTo>
                  <a:lnTo>
                    <a:pt x="20835" y="9722"/>
                  </a:lnTo>
                  <a:cubicBezTo>
                    <a:pt x="22759" y="9474"/>
                    <a:pt x="24610" y="8826"/>
                    <a:pt x="26264" y="7817"/>
                  </a:cubicBezTo>
                  <a:cubicBezTo>
                    <a:pt x="27897" y="6702"/>
                    <a:pt x="28688" y="4702"/>
                    <a:pt x="28264" y="2768"/>
                  </a:cubicBezTo>
                  <a:cubicBezTo>
                    <a:pt x="27734" y="1607"/>
                    <a:pt x="26780" y="682"/>
                    <a:pt x="25597" y="197"/>
                  </a:cubicBezTo>
                  <a:cubicBezTo>
                    <a:pt x="24359" y="-156"/>
                    <a:pt x="23074" y="-318"/>
                    <a:pt x="21787" y="-279"/>
                  </a:cubicBezTo>
                  <a:cubicBezTo>
                    <a:pt x="20152" y="-279"/>
                    <a:pt x="18521" y="-89"/>
                    <a:pt x="16930" y="292"/>
                  </a:cubicBezTo>
                  <a:cubicBezTo>
                    <a:pt x="15846" y="606"/>
                    <a:pt x="14793" y="1016"/>
                    <a:pt x="13786" y="1530"/>
                  </a:cubicBezTo>
                  <a:cubicBezTo>
                    <a:pt x="8534" y="3635"/>
                    <a:pt x="4048" y="7293"/>
                    <a:pt x="928" y="12008"/>
                  </a:cubicBezTo>
                  <a:cubicBezTo>
                    <a:pt x="315" y="12836"/>
                    <a:pt x="-18" y="13837"/>
                    <a:pt x="-25" y="14865"/>
                  </a:cubicBezTo>
                  <a:cubicBezTo>
                    <a:pt x="1905" y="14427"/>
                    <a:pt x="3742" y="13655"/>
                    <a:pt x="5404" y="12579"/>
                  </a:cubicBezTo>
                  <a:cubicBezTo>
                    <a:pt x="7502" y="11398"/>
                    <a:pt x="9791" y="10589"/>
                    <a:pt x="12167" y="10198"/>
                  </a:cubicBezTo>
                  <a:close/>
                </a:path>
              </a:pathLst>
            </a:custGeom>
            <a:solidFill>
              <a:srgbClr val="9E489B"/>
            </a:solidFill>
            <a:ln w="9525" cap="flat">
              <a:noFill/>
              <a:prstDash val="solid"/>
              <a:miter/>
            </a:ln>
          </p:spPr>
          <p:txBody>
            <a:bodyPr rtlCol="0" anchor="ctr"/>
            <a:lstStyle/>
            <a:p>
              <a:endParaRPr lang="en-IN"/>
            </a:p>
          </p:txBody>
        </p:sp>
        <p:sp>
          <p:nvSpPr>
            <p:cNvPr id="623" name="Freeform: Shape 622">
              <a:extLst>
                <a:ext uri="{FF2B5EF4-FFF2-40B4-BE49-F238E27FC236}">
                  <a16:creationId xmlns:a16="http://schemas.microsoft.com/office/drawing/2014/main" xmlns="" id="{A1BF0C91-0F1C-4597-0458-E0623A100D68}"/>
                </a:ext>
              </a:extLst>
            </p:cNvPr>
            <p:cNvSpPr/>
            <p:nvPr/>
          </p:nvSpPr>
          <p:spPr>
            <a:xfrm>
              <a:off x="376999" y="2540158"/>
              <a:ext cx="26904" cy="6387"/>
            </a:xfrm>
            <a:custGeom>
              <a:avLst/>
              <a:gdLst>
                <a:gd name="connsiteX0" fmla="*/ 6738 w 26904"/>
                <a:gd name="connsiteY0" fmla="*/ 1874 h 6387"/>
                <a:gd name="connsiteX1" fmla="*/ 10834 w 26904"/>
                <a:gd name="connsiteY1" fmla="*/ 446 h 6387"/>
                <a:gd name="connsiteX2" fmla="*/ 21406 w 26904"/>
                <a:gd name="connsiteY2" fmla="*/ -126 h 6387"/>
                <a:gd name="connsiteX3" fmla="*/ 24740 w 26904"/>
                <a:gd name="connsiteY3" fmla="*/ 636 h 6387"/>
                <a:gd name="connsiteX4" fmla="*/ 26836 w 26904"/>
                <a:gd name="connsiteY4" fmla="*/ 3589 h 6387"/>
                <a:gd name="connsiteX5" fmla="*/ 26359 w 26904"/>
                <a:gd name="connsiteY5" fmla="*/ 5399 h 6387"/>
                <a:gd name="connsiteX6" fmla="*/ 25216 w 26904"/>
                <a:gd name="connsiteY6" fmla="*/ 5970 h 6387"/>
                <a:gd name="connsiteX7" fmla="*/ 12834 w 26904"/>
                <a:gd name="connsiteY7" fmla="*/ 5018 h 6387"/>
                <a:gd name="connsiteX8" fmla="*/ 7786 w 26904"/>
                <a:gd name="connsiteY8" fmla="*/ 5018 h 6387"/>
                <a:gd name="connsiteX9" fmla="*/ 3785 w 26904"/>
                <a:gd name="connsiteY9" fmla="*/ 5018 h 6387"/>
                <a:gd name="connsiteX10" fmla="*/ -25 w 26904"/>
                <a:gd name="connsiteY10" fmla="*/ 5018 h 6387"/>
                <a:gd name="connsiteX11" fmla="*/ 6738 w 26904"/>
                <a:gd name="connsiteY11" fmla="*/ 1874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04" h="6387">
                  <a:moveTo>
                    <a:pt x="6738" y="1874"/>
                  </a:moveTo>
                  <a:cubicBezTo>
                    <a:pt x="8067" y="1303"/>
                    <a:pt x="9435" y="817"/>
                    <a:pt x="10834" y="446"/>
                  </a:cubicBezTo>
                  <a:cubicBezTo>
                    <a:pt x="14310" y="-269"/>
                    <a:pt x="17873" y="-459"/>
                    <a:pt x="21406" y="-126"/>
                  </a:cubicBezTo>
                  <a:cubicBezTo>
                    <a:pt x="22559" y="-116"/>
                    <a:pt x="23696" y="150"/>
                    <a:pt x="24740" y="636"/>
                  </a:cubicBezTo>
                  <a:cubicBezTo>
                    <a:pt x="25815" y="1293"/>
                    <a:pt x="26574" y="2360"/>
                    <a:pt x="26836" y="3589"/>
                  </a:cubicBezTo>
                  <a:cubicBezTo>
                    <a:pt x="26970" y="4237"/>
                    <a:pt x="26794" y="4903"/>
                    <a:pt x="26359" y="5399"/>
                  </a:cubicBezTo>
                  <a:cubicBezTo>
                    <a:pt x="26044" y="5694"/>
                    <a:pt x="25646" y="5894"/>
                    <a:pt x="25216" y="5970"/>
                  </a:cubicBezTo>
                  <a:cubicBezTo>
                    <a:pt x="21064" y="6313"/>
                    <a:pt x="16885" y="5989"/>
                    <a:pt x="12834" y="5018"/>
                  </a:cubicBezTo>
                  <a:cubicBezTo>
                    <a:pt x="11153" y="4923"/>
                    <a:pt x="9467" y="4923"/>
                    <a:pt x="7786" y="5018"/>
                  </a:cubicBezTo>
                  <a:lnTo>
                    <a:pt x="3785" y="5018"/>
                  </a:lnTo>
                  <a:cubicBezTo>
                    <a:pt x="2519" y="5161"/>
                    <a:pt x="1241" y="5161"/>
                    <a:pt x="-25" y="5018"/>
                  </a:cubicBezTo>
                  <a:cubicBezTo>
                    <a:pt x="2112" y="3732"/>
                    <a:pt x="4379" y="2684"/>
                    <a:pt x="6738" y="1874"/>
                  </a:cubicBezTo>
                  <a:close/>
                </a:path>
              </a:pathLst>
            </a:custGeom>
            <a:solidFill>
              <a:srgbClr val="9E489B"/>
            </a:solidFill>
            <a:ln w="9525" cap="flat">
              <a:noFill/>
              <a:prstDash val="solid"/>
              <a:miter/>
            </a:ln>
          </p:spPr>
          <p:txBody>
            <a:bodyPr rtlCol="0" anchor="ctr"/>
            <a:lstStyle/>
            <a:p>
              <a:endParaRPr lang="en-IN"/>
            </a:p>
          </p:txBody>
        </p:sp>
        <p:sp>
          <p:nvSpPr>
            <p:cNvPr id="624" name="Freeform: Shape 623">
              <a:extLst>
                <a:ext uri="{FF2B5EF4-FFF2-40B4-BE49-F238E27FC236}">
                  <a16:creationId xmlns:a16="http://schemas.microsoft.com/office/drawing/2014/main" xmlns="" id="{C39827C6-3DF2-F705-BCEC-7DD504EBCF35}"/>
                </a:ext>
              </a:extLst>
            </p:cNvPr>
            <p:cNvSpPr/>
            <p:nvPr/>
          </p:nvSpPr>
          <p:spPr>
            <a:xfrm>
              <a:off x="379866" y="2550742"/>
              <a:ext cx="26324" cy="7935"/>
            </a:xfrm>
            <a:custGeom>
              <a:avLst/>
              <a:gdLst>
                <a:gd name="connsiteX0" fmla="*/ 10348 w 26324"/>
                <a:gd name="connsiteY0" fmla="*/ -232 h 7935"/>
                <a:gd name="connsiteX1" fmla="*/ 22444 w 26324"/>
                <a:gd name="connsiteY1" fmla="*/ 529 h 7935"/>
                <a:gd name="connsiteX2" fmla="*/ 25588 w 26324"/>
                <a:gd name="connsiteY2" fmla="*/ 1863 h 7935"/>
                <a:gd name="connsiteX3" fmla="*/ 26159 w 26324"/>
                <a:gd name="connsiteY3" fmla="*/ 3387 h 7935"/>
                <a:gd name="connsiteX4" fmla="*/ 25397 w 26324"/>
                <a:gd name="connsiteY4" fmla="*/ 6626 h 7935"/>
                <a:gd name="connsiteX5" fmla="*/ 23778 w 26324"/>
                <a:gd name="connsiteY5" fmla="*/ 7387 h 7935"/>
                <a:gd name="connsiteX6" fmla="*/ 9109 w 26324"/>
                <a:gd name="connsiteY6" fmla="*/ 5768 h 7935"/>
                <a:gd name="connsiteX7" fmla="*/ 4728 w 26324"/>
                <a:gd name="connsiteY7" fmla="*/ 4720 h 7935"/>
                <a:gd name="connsiteX8" fmla="*/ 2347 w 26324"/>
                <a:gd name="connsiteY8" fmla="*/ 4149 h 7935"/>
                <a:gd name="connsiteX9" fmla="*/ 442 w 26324"/>
                <a:gd name="connsiteY9" fmla="*/ 4149 h 7935"/>
                <a:gd name="connsiteX10" fmla="*/ 5204 w 26324"/>
                <a:gd name="connsiteY10" fmla="*/ 815 h 7935"/>
                <a:gd name="connsiteX11" fmla="*/ 10348 w 26324"/>
                <a:gd name="connsiteY11" fmla="*/ -232 h 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24" h="7935">
                  <a:moveTo>
                    <a:pt x="10348" y="-232"/>
                  </a:moveTo>
                  <a:cubicBezTo>
                    <a:pt x="14396" y="-404"/>
                    <a:pt x="18451" y="-156"/>
                    <a:pt x="22444" y="529"/>
                  </a:cubicBezTo>
                  <a:cubicBezTo>
                    <a:pt x="23625" y="549"/>
                    <a:pt x="24751" y="1025"/>
                    <a:pt x="25588" y="1863"/>
                  </a:cubicBezTo>
                  <a:cubicBezTo>
                    <a:pt x="25901" y="2320"/>
                    <a:pt x="26097" y="2844"/>
                    <a:pt x="26159" y="3387"/>
                  </a:cubicBezTo>
                  <a:cubicBezTo>
                    <a:pt x="26500" y="4530"/>
                    <a:pt x="26211" y="5759"/>
                    <a:pt x="25397" y="6626"/>
                  </a:cubicBezTo>
                  <a:cubicBezTo>
                    <a:pt x="24908" y="6978"/>
                    <a:pt x="24359" y="7235"/>
                    <a:pt x="23778" y="7387"/>
                  </a:cubicBezTo>
                  <a:cubicBezTo>
                    <a:pt x="18830" y="8035"/>
                    <a:pt x="13797" y="7483"/>
                    <a:pt x="9109" y="5768"/>
                  </a:cubicBezTo>
                  <a:lnTo>
                    <a:pt x="4728" y="4720"/>
                  </a:lnTo>
                  <a:lnTo>
                    <a:pt x="2347" y="4149"/>
                  </a:lnTo>
                  <a:cubicBezTo>
                    <a:pt x="2347" y="4149"/>
                    <a:pt x="823" y="4149"/>
                    <a:pt x="442" y="4149"/>
                  </a:cubicBezTo>
                  <a:cubicBezTo>
                    <a:pt x="-1749" y="2339"/>
                    <a:pt x="4442" y="1006"/>
                    <a:pt x="5204" y="815"/>
                  </a:cubicBezTo>
                  <a:cubicBezTo>
                    <a:pt x="6887" y="320"/>
                    <a:pt x="8608" y="-23"/>
                    <a:pt x="10348" y="-232"/>
                  </a:cubicBezTo>
                  <a:close/>
                </a:path>
              </a:pathLst>
            </a:custGeom>
            <a:solidFill>
              <a:srgbClr val="9E489B"/>
            </a:solidFill>
            <a:ln w="9525" cap="flat">
              <a:noFill/>
              <a:prstDash val="solid"/>
              <a:miter/>
            </a:ln>
          </p:spPr>
          <p:txBody>
            <a:bodyPr rtlCol="0" anchor="ctr"/>
            <a:lstStyle/>
            <a:p>
              <a:endParaRPr lang="en-IN"/>
            </a:p>
          </p:txBody>
        </p:sp>
        <p:sp>
          <p:nvSpPr>
            <p:cNvPr id="625" name="Freeform: Shape 624">
              <a:extLst>
                <a:ext uri="{FF2B5EF4-FFF2-40B4-BE49-F238E27FC236}">
                  <a16:creationId xmlns:a16="http://schemas.microsoft.com/office/drawing/2014/main" xmlns="" id="{C0546BA8-0C0C-CADC-A3F4-9A0A4A6510C2}"/>
                </a:ext>
              </a:extLst>
            </p:cNvPr>
            <p:cNvSpPr/>
            <p:nvPr/>
          </p:nvSpPr>
          <p:spPr>
            <a:xfrm>
              <a:off x="378999" y="2559462"/>
              <a:ext cx="23512" cy="13358"/>
            </a:xfrm>
            <a:custGeom>
              <a:avLst/>
              <a:gdLst>
                <a:gd name="connsiteX0" fmla="*/ 10929 w 23512"/>
                <a:gd name="connsiteY0" fmla="*/ -285 h 13358"/>
                <a:gd name="connsiteX1" fmla="*/ 20454 w 23512"/>
                <a:gd name="connsiteY1" fmla="*/ 3716 h 13358"/>
                <a:gd name="connsiteX2" fmla="*/ 23311 w 23512"/>
                <a:gd name="connsiteY2" fmla="*/ 7716 h 13358"/>
                <a:gd name="connsiteX3" fmla="*/ 21787 w 23512"/>
                <a:gd name="connsiteY3" fmla="*/ 12288 h 13358"/>
                <a:gd name="connsiteX4" fmla="*/ 16549 w 23512"/>
                <a:gd name="connsiteY4" fmla="*/ 12288 h 13358"/>
                <a:gd name="connsiteX5" fmla="*/ 12358 w 23512"/>
                <a:gd name="connsiteY5" fmla="*/ 8478 h 13358"/>
                <a:gd name="connsiteX6" fmla="*/ 10548 w 23512"/>
                <a:gd name="connsiteY6" fmla="*/ 7050 h 13358"/>
                <a:gd name="connsiteX7" fmla="*/ 5214 w 23512"/>
                <a:gd name="connsiteY7" fmla="*/ 3525 h 13358"/>
                <a:gd name="connsiteX8" fmla="*/ 2452 w 23512"/>
                <a:gd name="connsiteY8" fmla="*/ 1906 h 13358"/>
                <a:gd name="connsiteX9" fmla="*/ -25 w 23512"/>
                <a:gd name="connsiteY9" fmla="*/ 287 h 13358"/>
                <a:gd name="connsiteX10" fmla="*/ 5119 w 23512"/>
                <a:gd name="connsiteY10" fmla="*/ 287 h 13358"/>
                <a:gd name="connsiteX11" fmla="*/ 10929 w 23512"/>
                <a:gd name="connsiteY11" fmla="*/ -285 h 1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12" h="13358">
                  <a:moveTo>
                    <a:pt x="10929" y="-285"/>
                  </a:moveTo>
                  <a:cubicBezTo>
                    <a:pt x="14398" y="192"/>
                    <a:pt x="17682" y="1573"/>
                    <a:pt x="20454" y="3716"/>
                  </a:cubicBezTo>
                  <a:cubicBezTo>
                    <a:pt x="21803" y="4716"/>
                    <a:pt x="22803" y="6116"/>
                    <a:pt x="23311" y="7716"/>
                  </a:cubicBezTo>
                  <a:cubicBezTo>
                    <a:pt x="23818" y="9412"/>
                    <a:pt x="23208" y="11241"/>
                    <a:pt x="21787" y="12288"/>
                  </a:cubicBezTo>
                  <a:cubicBezTo>
                    <a:pt x="20198" y="13336"/>
                    <a:pt x="18138" y="13336"/>
                    <a:pt x="16549" y="12288"/>
                  </a:cubicBezTo>
                  <a:cubicBezTo>
                    <a:pt x="15063" y="11117"/>
                    <a:pt x="13662" y="9850"/>
                    <a:pt x="12358" y="8478"/>
                  </a:cubicBezTo>
                  <a:lnTo>
                    <a:pt x="10548" y="7050"/>
                  </a:lnTo>
                  <a:lnTo>
                    <a:pt x="5214" y="3525"/>
                  </a:lnTo>
                  <a:lnTo>
                    <a:pt x="2452" y="1906"/>
                  </a:lnTo>
                  <a:cubicBezTo>
                    <a:pt x="1880" y="1906"/>
                    <a:pt x="166" y="953"/>
                    <a:pt x="-25" y="287"/>
                  </a:cubicBezTo>
                  <a:cubicBezTo>
                    <a:pt x="1685" y="96"/>
                    <a:pt x="3410" y="96"/>
                    <a:pt x="5119" y="287"/>
                  </a:cubicBezTo>
                  <a:cubicBezTo>
                    <a:pt x="7035" y="-75"/>
                    <a:pt x="8979" y="-266"/>
                    <a:pt x="10929" y="-285"/>
                  </a:cubicBezTo>
                  <a:close/>
                </a:path>
              </a:pathLst>
            </a:custGeom>
            <a:solidFill>
              <a:srgbClr val="9E489B"/>
            </a:solidFill>
            <a:ln w="9525" cap="flat">
              <a:noFill/>
              <a:prstDash val="solid"/>
              <a:miter/>
            </a:ln>
          </p:spPr>
          <p:txBody>
            <a:bodyPr rtlCol="0" anchor="ctr"/>
            <a:lstStyle/>
            <a:p>
              <a:endParaRPr lang="en-IN"/>
            </a:p>
          </p:txBody>
        </p:sp>
        <p:sp>
          <p:nvSpPr>
            <p:cNvPr id="626" name="Freeform: Shape 625">
              <a:extLst>
                <a:ext uri="{FF2B5EF4-FFF2-40B4-BE49-F238E27FC236}">
                  <a16:creationId xmlns:a16="http://schemas.microsoft.com/office/drawing/2014/main" xmlns="" id="{3779472F-E503-9334-E839-D39579007D98}"/>
                </a:ext>
              </a:extLst>
            </p:cNvPr>
            <p:cNvSpPr/>
            <p:nvPr/>
          </p:nvSpPr>
          <p:spPr>
            <a:xfrm>
              <a:off x="367858" y="2530086"/>
              <a:ext cx="12770" cy="36055"/>
            </a:xfrm>
            <a:custGeom>
              <a:avLst/>
              <a:gdLst>
                <a:gd name="connsiteX0" fmla="*/ 5783 w 12770"/>
                <a:gd name="connsiteY0" fmla="*/ -245 h 36055"/>
                <a:gd name="connsiteX1" fmla="*/ 2449 w 12770"/>
                <a:gd name="connsiteY1" fmla="*/ 707 h 36055"/>
                <a:gd name="connsiteX2" fmla="*/ 1211 w 12770"/>
                <a:gd name="connsiteY2" fmla="*/ 3850 h 36055"/>
                <a:gd name="connsiteX3" fmla="*/ 68 w 12770"/>
                <a:gd name="connsiteY3" fmla="*/ 28330 h 36055"/>
                <a:gd name="connsiteX4" fmla="*/ 1496 w 12770"/>
                <a:gd name="connsiteY4" fmla="*/ 33664 h 36055"/>
                <a:gd name="connsiteX5" fmla="*/ 5021 w 12770"/>
                <a:gd name="connsiteY5" fmla="*/ 35664 h 36055"/>
                <a:gd name="connsiteX6" fmla="*/ 9212 w 12770"/>
                <a:gd name="connsiteY6" fmla="*/ 35664 h 36055"/>
                <a:gd name="connsiteX7" fmla="*/ 11212 w 12770"/>
                <a:gd name="connsiteY7" fmla="*/ 35664 h 36055"/>
                <a:gd name="connsiteX8" fmla="*/ 12641 w 12770"/>
                <a:gd name="connsiteY8" fmla="*/ 33568 h 36055"/>
                <a:gd name="connsiteX9" fmla="*/ 12641 w 12770"/>
                <a:gd name="connsiteY9" fmla="*/ 30997 h 36055"/>
                <a:gd name="connsiteX10" fmla="*/ 12641 w 12770"/>
                <a:gd name="connsiteY10" fmla="*/ 22900 h 36055"/>
                <a:gd name="connsiteX11" fmla="*/ 11974 w 12770"/>
                <a:gd name="connsiteY11" fmla="*/ 6708 h 36055"/>
                <a:gd name="connsiteX12" fmla="*/ 11021 w 12770"/>
                <a:gd name="connsiteY12" fmla="*/ 1660 h 36055"/>
                <a:gd name="connsiteX13" fmla="*/ 5783 w 12770"/>
                <a:gd name="connsiteY13" fmla="*/ -245 h 3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0" h="36055">
                  <a:moveTo>
                    <a:pt x="5783" y="-245"/>
                  </a:moveTo>
                  <a:cubicBezTo>
                    <a:pt x="4593" y="-341"/>
                    <a:pt x="3409" y="2"/>
                    <a:pt x="2449" y="707"/>
                  </a:cubicBezTo>
                  <a:cubicBezTo>
                    <a:pt x="1694" y="1583"/>
                    <a:pt x="1257" y="2698"/>
                    <a:pt x="1211" y="3850"/>
                  </a:cubicBezTo>
                  <a:cubicBezTo>
                    <a:pt x="163" y="11966"/>
                    <a:pt x="-220" y="20148"/>
                    <a:pt x="68" y="28330"/>
                  </a:cubicBezTo>
                  <a:cubicBezTo>
                    <a:pt x="7" y="30206"/>
                    <a:pt x="504" y="32063"/>
                    <a:pt x="1496" y="33664"/>
                  </a:cubicBezTo>
                  <a:cubicBezTo>
                    <a:pt x="2418" y="34702"/>
                    <a:pt x="3658" y="35407"/>
                    <a:pt x="5021" y="35664"/>
                  </a:cubicBezTo>
                  <a:cubicBezTo>
                    <a:pt x="6414" y="35807"/>
                    <a:pt x="7818" y="35807"/>
                    <a:pt x="9212" y="35664"/>
                  </a:cubicBezTo>
                  <a:cubicBezTo>
                    <a:pt x="9872" y="35797"/>
                    <a:pt x="10552" y="35797"/>
                    <a:pt x="11212" y="35664"/>
                  </a:cubicBezTo>
                  <a:cubicBezTo>
                    <a:pt x="11953" y="35188"/>
                    <a:pt x="12469" y="34435"/>
                    <a:pt x="12641" y="33568"/>
                  </a:cubicBezTo>
                  <a:cubicBezTo>
                    <a:pt x="12781" y="32721"/>
                    <a:pt x="12781" y="31844"/>
                    <a:pt x="12641" y="30997"/>
                  </a:cubicBezTo>
                  <a:lnTo>
                    <a:pt x="12641" y="22900"/>
                  </a:lnTo>
                  <a:cubicBezTo>
                    <a:pt x="12802" y="17490"/>
                    <a:pt x="12579" y="12080"/>
                    <a:pt x="11974" y="6708"/>
                  </a:cubicBezTo>
                  <a:cubicBezTo>
                    <a:pt x="11974" y="4993"/>
                    <a:pt x="11402" y="3279"/>
                    <a:pt x="11021" y="1660"/>
                  </a:cubicBezTo>
                  <a:cubicBezTo>
                    <a:pt x="10640" y="40"/>
                    <a:pt x="7783" y="-436"/>
                    <a:pt x="5783" y="-245"/>
                  </a:cubicBezTo>
                  <a:close/>
                </a:path>
              </a:pathLst>
            </a:custGeom>
            <a:solidFill>
              <a:srgbClr val="04A9D3"/>
            </a:solidFill>
            <a:ln w="9525" cap="flat">
              <a:noFill/>
              <a:prstDash val="solid"/>
              <a:miter/>
            </a:ln>
          </p:spPr>
          <p:txBody>
            <a:bodyPr rtlCol="0" anchor="ctr"/>
            <a:lstStyle/>
            <a:p>
              <a:endParaRPr lang="en-IN"/>
            </a:p>
          </p:txBody>
        </p:sp>
        <p:sp>
          <p:nvSpPr>
            <p:cNvPr id="627" name="Freeform: Shape 626">
              <a:extLst>
                <a:ext uri="{FF2B5EF4-FFF2-40B4-BE49-F238E27FC236}">
                  <a16:creationId xmlns:a16="http://schemas.microsoft.com/office/drawing/2014/main" xmlns="" id="{03E7D29C-4F46-E001-D125-74ED3B35CA71}"/>
                </a:ext>
              </a:extLst>
            </p:cNvPr>
            <p:cNvSpPr/>
            <p:nvPr/>
          </p:nvSpPr>
          <p:spPr>
            <a:xfrm>
              <a:off x="709492" y="2538086"/>
              <a:ext cx="23170" cy="8225"/>
            </a:xfrm>
            <a:custGeom>
              <a:avLst/>
              <a:gdLst>
                <a:gd name="connsiteX0" fmla="*/ 1619 w 23170"/>
                <a:gd name="connsiteY0" fmla="*/ 6709 h 8225"/>
                <a:gd name="connsiteX1" fmla="*/ 4763 w 23170"/>
                <a:gd name="connsiteY1" fmla="*/ 7852 h 8225"/>
                <a:gd name="connsiteX2" fmla="*/ 18574 w 23170"/>
                <a:gd name="connsiteY2" fmla="*/ 7185 h 8225"/>
                <a:gd name="connsiteX3" fmla="*/ 23146 w 23170"/>
                <a:gd name="connsiteY3" fmla="*/ 7185 h 8225"/>
                <a:gd name="connsiteX4" fmla="*/ 22289 w 23170"/>
                <a:gd name="connsiteY4" fmla="*/ 5852 h 8225"/>
                <a:gd name="connsiteX5" fmla="*/ 12764 w 23170"/>
                <a:gd name="connsiteY5" fmla="*/ 1661 h 8225"/>
                <a:gd name="connsiteX6" fmla="*/ 4858 w 23170"/>
                <a:gd name="connsiteY6" fmla="*/ -149 h 8225"/>
                <a:gd name="connsiteX7" fmla="*/ 2286 w 23170"/>
                <a:gd name="connsiteY7" fmla="*/ -149 h 8225"/>
                <a:gd name="connsiteX8" fmla="*/ 351 w 23170"/>
                <a:gd name="connsiteY8" fmla="*/ 5166 h 8225"/>
                <a:gd name="connsiteX9" fmla="*/ 1619 w 23170"/>
                <a:gd name="connsiteY9" fmla="*/ 6709 h 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70" h="8225">
                  <a:moveTo>
                    <a:pt x="1619" y="6709"/>
                  </a:moveTo>
                  <a:cubicBezTo>
                    <a:pt x="2507" y="7433"/>
                    <a:pt x="3616" y="7842"/>
                    <a:pt x="4763" y="7852"/>
                  </a:cubicBezTo>
                  <a:cubicBezTo>
                    <a:pt x="9430" y="8328"/>
                    <a:pt x="14288" y="6709"/>
                    <a:pt x="18574" y="7185"/>
                  </a:cubicBezTo>
                  <a:cubicBezTo>
                    <a:pt x="20092" y="7376"/>
                    <a:pt x="21628" y="7376"/>
                    <a:pt x="23146" y="7185"/>
                  </a:cubicBezTo>
                  <a:cubicBezTo>
                    <a:pt x="23146" y="6709"/>
                    <a:pt x="23146" y="6137"/>
                    <a:pt x="22289" y="5852"/>
                  </a:cubicBezTo>
                  <a:cubicBezTo>
                    <a:pt x="19229" y="4204"/>
                    <a:pt x="16044" y="2804"/>
                    <a:pt x="12764" y="1661"/>
                  </a:cubicBezTo>
                  <a:cubicBezTo>
                    <a:pt x="10240" y="642"/>
                    <a:pt x="7572" y="32"/>
                    <a:pt x="4858" y="-149"/>
                  </a:cubicBezTo>
                  <a:cubicBezTo>
                    <a:pt x="4011" y="-330"/>
                    <a:pt x="3133" y="-330"/>
                    <a:pt x="2286" y="-149"/>
                  </a:cubicBezTo>
                  <a:cubicBezTo>
                    <a:pt x="284" y="784"/>
                    <a:pt x="-583" y="3166"/>
                    <a:pt x="351" y="5166"/>
                  </a:cubicBezTo>
                  <a:cubicBezTo>
                    <a:pt x="636" y="5775"/>
                    <a:pt x="1073" y="6309"/>
                    <a:pt x="1619" y="6709"/>
                  </a:cubicBezTo>
                  <a:close/>
                </a:path>
              </a:pathLst>
            </a:custGeom>
            <a:solidFill>
              <a:srgbClr val="9E489B"/>
            </a:solidFill>
            <a:ln w="9525" cap="flat">
              <a:noFill/>
              <a:prstDash val="solid"/>
              <a:miter/>
            </a:ln>
          </p:spPr>
          <p:txBody>
            <a:bodyPr rtlCol="0" anchor="ctr"/>
            <a:lstStyle/>
            <a:p>
              <a:endParaRPr lang="en-IN"/>
            </a:p>
          </p:txBody>
        </p:sp>
        <p:sp>
          <p:nvSpPr>
            <p:cNvPr id="628" name="Freeform: Shape 627">
              <a:extLst>
                <a:ext uri="{FF2B5EF4-FFF2-40B4-BE49-F238E27FC236}">
                  <a16:creationId xmlns:a16="http://schemas.microsoft.com/office/drawing/2014/main" xmlns="" id="{D6332CD2-81DB-A1F5-8EAB-29B27C489CDE}"/>
                </a:ext>
              </a:extLst>
            </p:cNvPr>
            <p:cNvSpPr/>
            <p:nvPr/>
          </p:nvSpPr>
          <p:spPr>
            <a:xfrm>
              <a:off x="705618" y="2549077"/>
              <a:ext cx="26980" cy="8218"/>
            </a:xfrm>
            <a:custGeom>
              <a:avLst/>
              <a:gdLst>
                <a:gd name="connsiteX0" fmla="*/ 1302 w 26980"/>
                <a:gd name="connsiteY0" fmla="*/ 6957 h 8218"/>
                <a:gd name="connsiteX1" fmla="*/ 4922 w 26980"/>
                <a:gd name="connsiteY1" fmla="*/ 7910 h 8218"/>
                <a:gd name="connsiteX2" fmla="*/ 12923 w 26980"/>
                <a:gd name="connsiteY2" fmla="*/ 7339 h 8218"/>
                <a:gd name="connsiteX3" fmla="*/ 16257 w 26980"/>
                <a:gd name="connsiteY3" fmla="*/ 6576 h 8218"/>
                <a:gd name="connsiteX4" fmla="*/ 25115 w 26980"/>
                <a:gd name="connsiteY4" fmla="*/ 6576 h 8218"/>
                <a:gd name="connsiteX5" fmla="*/ 26353 w 26980"/>
                <a:gd name="connsiteY5" fmla="*/ 6576 h 8218"/>
                <a:gd name="connsiteX6" fmla="*/ 26925 w 26980"/>
                <a:gd name="connsiteY6" fmla="*/ 5529 h 8218"/>
                <a:gd name="connsiteX7" fmla="*/ 26353 w 26980"/>
                <a:gd name="connsiteY7" fmla="*/ 5052 h 8218"/>
                <a:gd name="connsiteX8" fmla="*/ 14447 w 26980"/>
                <a:gd name="connsiteY8" fmla="*/ 576 h 8218"/>
                <a:gd name="connsiteX9" fmla="*/ 6351 w 26980"/>
                <a:gd name="connsiteY9" fmla="*/ -282 h 8218"/>
                <a:gd name="connsiteX10" fmla="*/ 2826 w 26980"/>
                <a:gd name="connsiteY10" fmla="*/ 195 h 8218"/>
                <a:gd name="connsiteX11" fmla="*/ 1302 w 26980"/>
                <a:gd name="connsiteY11" fmla="*/ 6957 h 8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0" h="8218">
                  <a:moveTo>
                    <a:pt x="1302" y="6957"/>
                  </a:moveTo>
                  <a:cubicBezTo>
                    <a:pt x="2397" y="7605"/>
                    <a:pt x="3650" y="7938"/>
                    <a:pt x="4922" y="7910"/>
                  </a:cubicBezTo>
                  <a:cubicBezTo>
                    <a:pt x="7601" y="8005"/>
                    <a:pt x="10284" y="7815"/>
                    <a:pt x="12923" y="7339"/>
                  </a:cubicBezTo>
                  <a:lnTo>
                    <a:pt x="16257" y="6576"/>
                  </a:lnTo>
                  <a:cubicBezTo>
                    <a:pt x="19182" y="6005"/>
                    <a:pt x="22190" y="6005"/>
                    <a:pt x="25115" y="6576"/>
                  </a:cubicBezTo>
                  <a:cubicBezTo>
                    <a:pt x="25516" y="6710"/>
                    <a:pt x="25952" y="6710"/>
                    <a:pt x="26353" y="6576"/>
                  </a:cubicBezTo>
                  <a:cubicBezTo>
                    <a:pt x="26795" y="6443"/>
                    <a:pt x="27048" y="5976"/>
                    <a:pt x="26925" y="5529"/>
                  </a:cubicBezTo>
                  <a:cubicBezTo>
                    <a:pt x="26807" y="5300"/>
                    <a:pt x="26600" y="5129"/>
                    <a:pt x="26353" y="5052"/>
                  </a:cubicBezTo>
                  <a:cubicBezTo>
                    <a:pt x="22519" y="3224"/>
                    <a:pt x="18536" y="1728"/>
                    <a:pt x="14447" y="576"/>
                  </a:cubicBezTo>
                  <a:cubicBezTo>
                    <a:pt x="11786" y="4"/>
                    <a:pt x="9072" y="-282"/>
                    <a:pt x="6351" y="-282"/>
                  </a:cubicBezTo>
                  <a:cubicBezTo>
                    <a:pt x="5158" y="-310"/>
                    <a:pt x="3968" y="-148"/>
                    <a:pt x="2826" y="195"/>
                  </a:cubicBezTo>
                  <a:cubicBezTo>
                    <a:pt x="255" y="1719"/>
                    <a:pt x="-1269" y="4576"/>
                    <a:pt x="1302" y="6957"/>
                  </a:cubicBezTo>
                  <a:close/>
                </a:path>
              </a:pathLst>
            </a:custGeom>
            <a:solidFill>
              <a:srgbClr val="9E489B"/>
            </a:solidFill>
            <a:ln w="9525" cap="flat">
              <a:noFill/>
              <a:prstDash val="solid"/>
              <a:miter/>
            </a:ln>
          </p:spPr>
          <p:txBody>
            <a:bodyPr rtlCol="0" anchor="ctr"/>
            <a:lstStyle/>
            <a:p>
              <a:endParaRPr lang="en-IN"/>
            </a:p>
          </p:txBody>
        </p:sp>
        <p:sp>
          <p:nvSpPr>
            <p:cNvPr id="629" name="Freeform: Shape 628">
              <a:extLst>
                <a:ext uri="{FF2B5EF4-FFF2-40B4-BE49-F238E27FC236}">
                  <a16:creationId xmlns:a16="http://schemas.microsoft.com/office/drawing/2014/main" xmlns="" id="{8C1E8354-A1C2-0637-7F6E-28F8DDD00366}"/>
                </a:ext>
              </a:extLst>
            </p:cNvPr>
            <p:cNvSpPr/>
            <p:nvPr/>
          </p:nvSpPr>
          <p:spPr>
            <a:xfrm>
              <a:off x="707791" y="2559093"/>
              <a:ext cx="26967" cy="8810"/>
            </a:xfrm>
            <a:custGeom>
              <a:avLst/>
              <a:gdLst>
                <a:gd name="connsiteX0" fmla="*/ 2558 w 26967"/>
                <a:gd name="connsiteY0" fmla="*/ 7990 h 8810"/>
                <a:gd name="connsiteX1" fmla="*/ 8083 w 26967"/>
                <a:gd name="connsiteY1" fmla="*/ 7990 h 8810"/>
                <a:gd name="connsiteX2" fmla="*/ 11512 w 26967"/>
                <a:gd name="connsiteY2" fmla="*/ 6752 h 8810"/>
                <a:gd name="connsiteX3" fmla="*/ 21608 w 26967"/>
                <a:gd name="connsiteY3" fmla="*/ 5609 h 8810"/>
                <a:gd name="connsiteX4" fmla="*/ 23704 w 26967"/>
                <a:gd name="connsiteY4" fmla="*/ 5609 h 8810"/>
                <a:gd name="connsiteX5" fmla="*/ 25514 w 26967"/>
                <a:gd name="connsiteY5" fmla="*/ 4942 h 8810"/>
                <a:gd name="connsiteX6" fmla="*/ 26942 w 26967"/>
                <a:gd name="connsiteY6" fmla="*/ 3704 h 8810"/>
                <a:gd name="connsiteX7" fmla="*/ 25609 w 26967"/>
                <a:gd name="connsiteY7" fmla="*/ 1513 h 8810"/>
                <a:gd name="connsiteX8" fmla="*/ 21513 w 26967"/>
                <a:gd name="connsiteY8" fmla="*/ 465 h 8810"/>
                <a:gd name="connsiteX9" fmla="*/ 3320 w 26967"/>
                <a:gd name="connsiteY9" fmla="*/ 465 h 8810"/>
                <a:gd name="connsiteX10" fmla="*/ 1130 w 26967"/>
                <a:gd name="connsiteY10" fmla="*/ 1322 h 8810"/>
                <a:gd name="connsiteX11" fmla="*/ 2558 w 26967"/>
                <a:gd name="connsiteY11" fmla="*/ 7990 h 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67" h="8810">
                  <a:moveTo>
                    <a:pt x="2558" y="7990"/>
                  </a:moveTo>
                  <a:cubicBezTo>
                    <a:pt x="4331" y="8704"/>
                    <a:pt x="6310" y="8704"/>
                    <a:pt x="8083" y="7990"/>
                  </a:cubicBezTo>
                  <a:cubicBezTo>
                    <a:pt x="9226" y="7990"/>
                    <a:pt x="10369" y="7133"/>
                    <a:pt x="11512" y="6752"/>
                  </a:cubicBezTo>
                  <a:cubicBezTo>
                    <a:pt x="14797" y="5847"/>
                    <a:pt x="18204" y="5456"/>
                    <a:pt x="21608" y="5609"/>
                  </a:cubicBezTo>
                  <a:cubicBezTo>
                    <a:pt x="22304" y="5704"/>
                    <a:pt x="23009" y="5704"/>
                    <a:pt x="23704" y="5609"/>
                  </a:cubicBezTo>
                  <a:cubicBezTo>
                    <a:pt x="24339" y="5485"/>
                    <a:pt x="24951" y="5266"/>
                    <a:pt x="25514" y="4942"/>
                  </a:cubicBezTo>
                  <a:cubicBezTo>
                    <a:pt x="26109" y="4694"/>
                    <a:pt x="26609" y="4256"/>
                    <a:pt x="26942" y="3704"/>
                  </a:cubicBezTo>
                  <a:cubicBezTo>
                    <a:pt x="26942" y="2846"/>
                    <a:pt x="26942" y="1894"/>
                    <a:pt x="25609" y="1513"/>
                  </a:cubicBezTo>
                  <a:cubicBezTo>
                    <a:pt x="24317" y="922"/>
                    <a:pt x="22931" y="570"/>
                    <a:pt x="21513" y="465"/>
                  </a:cubicBezTo>
                  <a:cubicBezTo>
                    <a:pt x="15491" y="-535"/>
                    <a:pt x="9343" y="-535"/>
                    <a:pt x="3320" y="465"/>
                  </a:cubicBezTo>
                  <a:cubicBezTo>
                    <a:pt x="2542" y="608"/>
                    <a:pt x="1798" y="903"/>
                    <a:pt x="1130" y="1322"/>
                  </a:cubicBezTo>
                  <a:cubicBezTo>
                    <a:pt x="-1252" y="3323"/>
                    <a:pt x="463" y="6847"/>
                    <a:pt x="2558" y="7990"/>
                  </a:cubicBezTo>
                  <a:close/>
                </a:path>
              </a:pathLst>
            </a:custGeom>
            <a:solidFill>
              <a:srgbClr val="9E489B"/>
            </a:solidFill>
            <a:ln w="9525" cap="flat">
              <a:noFill/>
              <a:prstDash val="solid"/>
              <a:miter/>
            </a:ln>
          </p:spPr>
          <p:txBody>
            <a:bodyPr rtlCol="0" anchor="ctr"/>
            <a:lstStyle/>
            <a:p>
              <a:endParaRPr lang="en-IN"/>
            </a:p>
          </p:txBody>
        </p:sp>
        <p:sp>
          <p:nvSpPr>
            <p:cNvPr id="630" name="Freeform: Shape 629">
              <a:extLst>
                <a:ext uri="{FF2B5EF4-FFF2-40B4-BE49-F238E27FC236}">
                  <a16:creationId xmlns:a16="http://schemas.microsoft.com/office/drawing/2014/main" xmlns="" id="{BFA54856-8A6A-5D26-3708-AF0752401DAA}"/>
                </a:ext>
              </a:extLst>
            </p:cNvPr>
            <p:cNvSpPr/>
            <p:nvPr/>
          </p:nvSpPr>
          <p:spPr>
            <a:xfrm>
              <a:off x="711853" y="2570129"/>
              <a:ext cx="25476" cy="11371"/>
            </a:xfrm>
            <a:custGeom>
              <a:avLst/>
              <a:gdLst>
                <a:gd name="connsiteX0" fmla="*/ 592 w 25476"/>
                <a:gd name="connsiteY0" fmla="*/ 9718 h 11371"/>
                <a:gd name="connsiteX1" fmla="*/ 2306 w 25476"/>
                <a:gd name="connsiteY1" fmla="*/ 10766 h 11371"/>
                <a:gd name="connsiteX2" fmla="*/ 6402 w 25476"/>
                <a:gd name="connsiteY2" fmla="*/ 10766 h 11371"/>
                <a:gd name="connsiteX3" fmla="*/ 9545 w 25476"/>
                <a:gd name="connsiteY3" fmla="*/ 8575 h 11371"/>
                <a:gd name="connsiteX4" fmla="*/ 14212 w 25476"/>
                <a:gd name="connsiteY4" fmla="*/ 5336 h 11371"/>
                <a:gd name="connsiteX5" fmla="*/ 19546 w 25476"/>
                <a:gd name="connsiteY5" fmla="*/ 2479 h 11371"/>
                <a:gd name="connsiteX6" fmla="*/ 25452 w 25476"/>
                <a:gd name="connsiteY6" fmla="*/ 1717 h 11371"/>
                <a:gd name="connsiteX7" fmla="*/ 22404 w 25476"/>
                <a:gd name="connsiteY7" fmla="*/ 764 h 11371"/>
                <a:gd name="connsiteX8" fmla="*/ 14022 w 25476"/>
                <a:gd name="connsiteY8" fmla="*/ -283 h 11371"/>
                <a:gd name="connsiteX9" fmla="*/ 11450 w 25476"/>
                <a:gd name="connsiteY9" fmla="*/ -283 h 11371"/>
                <a:gd name="connsiteX10" fmla="*/ 8402 w 25476"/>
                <a:gd name="connsiteY10" fmla="*/ 479 h 11371"/>
                <a:gd name="connsiteX11" fmla="*/ 5735 w 25476"/>
                <a:gd name="connsiteY11" fmla="*/ 1241 h 11371"/>
                <a:gd name="connsiteX12" fmla="*/ 687 w 25476"/>
                <a:gd name="connsiteY12" fmla="*/ 4098 h 11371"/>
                <a:gd name="connsiteX13" fmla="*/ 592 w 25476"/>
                <a:gd name="connsiteY13" fmla="*/ 9718 h 1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76" h="11371">
                  <a:moveTo>
                    <a:pt x="592" y="9718"/>
                  </a:moveTo>
                  <a:cubicBezTo>
                    <a:pt x="1050" y="10223"/>
                    <a:pt x="1645" y="10594"/>
                    <a:pt x="2306" y="10766"/>
                  </a:cubicBezTo>
                  <a:cubicBezTo>
                    <a:pt x="3638" y="11194"/>
                    <a:pt x="5070" y="11194"/>
                    <a:pt x="6402" y="10766"/>
                  </a:cubicBezTo>
                  <a:cubicBezTo>
                    <a:pt x="7595" y="10270"/>
                    <a:pt x="8668" y="9527"/>
                    <a:pt x="9545" y="8575"/>
                  </a:cubicBezTo>
                  <a:cubicBezTo>
                    <a:pt x="11023" y="7384"/>
                    <a:pt x="12583" y="6308"/>
                    <a:pt x="14212" y="5336"/>
                  </a:cubicBezTo>
                  <a:cubicBezTo>
                    <a:pt x="15907" y="4232"/>
                    <a:pt x="17691" y="3279"/>
                    <a:pt x="19546" y="2479"/>
                  </a:cubicBezTo>
                  <a:cubicBezTo>
                    <a:pt x="21401" y="1660"/>
                    <a:pt x="23451" y="1403"/>
                    <a:pt x="25452" y="1717"/>
                  </a:cubicBezTo>
                  <a:cubicBezTo>
                    <a:pt x="24411" y="1488"/>
                    <a:pt x="23392" y="1164"/>
                    <a:pt x="22404" y="764"/>
                  </a:cubicBezTo>
                  <a:cubicBezTo>
                    <a:pt x="19670" y="41"/>
                    <a:pt x="16851" y="-312"/>
                    <a:pt x="14022" y="-283"/>
                  </a:cubicBezTo>
                  <a:lnTo>
                    <a:pt x="11450" y="-283"/>
                  </a:lnTo>
                  <a:lnTo>
                    <a:pt x="8402" y="479"/>
                  </a:lnTo>
                  <a:lnTo>
                    <a:pt x="5735" y="1241"/>
                  </a:lnTo>
                  <a:cubicBezTo>
                    <a:pt x="4021" y="1717"/>
                    <a:pt x="1544" y="2384"/>
                    <a:pt x="687" y="4098"/>
                  </a:cubicBezTo>
                  <a:cubicBezTo>
                    <a:pt x="-228" y="5851"/>
                    <a:pt x="-263" y="7937"/>
                    <a:pt x="592" y="9718"/>
                  </a:cubicBezTo>
                  <a:close/>
                </a:path>
              </a:pathLst>
            </a:custGeom>
            <a:solidFill>
              <a:srgbClr val="9E489B"/>
            </a:solidFill>
            <a:ln w="9525" cap="flat">
              <a:noFill/>
              <a:prstDash val="solid"/>
              <a:miter/>
            </a:ln>
          </p:spPr>
          <p:txBody>
            <a:bodyPr rtlCol="0" anchor="ctr"/>
            <a:lstStyle/>
            <a:p>
              <a:endParaRPr lang="en-IN"/>
            </a:p>
          </p:txBody>
        </p:sp>
        <p:sp>
          <p:nvSpPr>
            <p:cNvPr id="631" name="Freeform: Shape 630">
              <a:extLst>
                <a:ext uri="{FF2B5EF4-FFF2-40B4-BE49-F238E27FC236}">
                  <a16:creationId xmlns:a16="http://schemas.microsoft.com/office/drawing/2014/main" xmlns="" id="{8B6B565F-EE05-BA4A-40BB-99F5E04AA7F8}"/>
                </a:ext>
              </a:extLst>
            </p:cNvPr>
            <p:cNvSpPr/>
            <p:nvPr/>
          </p:nvSpPr>
          <p:spPr>
            <a:xfrm>
              <a:off x="741234" y="2533925"/>
              <a:ext cx="28347" cy="15154"/>
            </a:xfrm>
            <a:custGeom>
              <a:avLst/>
              <a:gdLst>
                <a:gd name="connsiteX0" fmla="*/ 12168 w 28347"/>
                <a:gd name="connsiteY0" fmla="*/ 10203 h 15154"/>
                <a:gd name="connsiteX1" fmla="*/ 17406 w 28347"/>
                <a:gd name="connsiteY1" fmla="*/ 10203 h 15154"/>
                <a:gd name="connsiteX2" fmla="*/ 20740 w 28347"/>
                <a:gd name="connsiteY2" fmla="*/ 9726 h 15154"/>
                <a:gd name="connsiteX3" fmla="*/ 26169 w 28347"/>
                <a:gd name="connsiteY3" fmla="*/ 7917 h 15154"/>
                <a:gd name="connsiteX4" fmla="*/ 28170 w 28347"/>
                <a:gd name="connsiteY4" fmla="*/ 2868 h 15154"/>
                <a:gd name="connsiteX5" fmla="*/ 25503 w 28347"/>
                <a:gd name="connsiteY5" fmla="*/ 296 h 15154"/>
                <a:gd name="connsiteX6" fmla="*/ 21788 w 28347"/>
                <a:gd name="connsiteY6" fmla="*/ -275 h 15154"/>
                <a:gd name="connsiteX7" fmla="*/ 16930 w 28347"/>
                <a:gd name="connsiteY7" fmla="*/ 392 h 15154"/>
                <a:gd name="connsiteX8" fmla="*/ 13692 w 28347"/>
                <a:gd name="connsiteY8" fmla="*/ 1535 h 15154"/>
                <a:gd name="connsiteX9" fmla="*/ 928 w 28347"/>
                <a:gd name="connsiteY9" fmla="*/ 12108 h 15154"/>
                <a:gd name="connsiteX10" fmla="*/ -24 w 28347"/>
                <a:gd name="connsiteY10" fmla="*/ 14870 h 15154"/>
                <a:gd name="connsiteX11" fmla="*/ 5310 w 28347"/>
                <a:gd name="connsiteY11" fmla="*/ 12584 h 15154"/>
                <a:gd name="connsiteX12" fmla="*/ 12168 w 28347"/>
                <a:gd name="connsiteY12" fmla="*/ 10203 h 15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7" h="15154">
                  <a:moveTo>
                    <a:pt x="12168" y="10203"/>
                  </a:moveTo>
                  <a:lnTo>
                    <a:pt x="17406" y="10203"/>
                  </a:lnTo>
                  <a:lnTo>
                    <a:pt x="20740" y="9726"/>
                  </a:lnTo>
                  <a:cubicBezTo>
                    <a:pt x="22660" y="9526"/>
                    <a:pt x="24515" y="8907"/>
                    <a:pt x="26169" y="7917"/>
                  </a:cubicBezTo>
                  <a:cubicBezTo>
                    <a:pt x="27872" y="6859"/>
                    <a:pt x="28683" y="4811"/>
                    <a:pt x="28170" y="2868"/>
                  </a:cubicBezTo>
                  <a:cubicBezTo>
                    <a:pt x="27729" y="1640"/>
                    <a:pt x="26743" y="697"/>
                    <a:pt x="25503" y="296"/>
                  </a:cubicBezTo>
                  <a:cubicBezTo>
                    <a:pt x="24315" y="-142"/>
                    <a:pt x="23052" y="-332"/>
                    <a:pt x="21788" y="-275"/>
                  </a:cubicBezTo>
                  <a:cubicBezTo>
                    <a:pt x="20148" y="-246"/>
                    <a:pt x="18517" y="-27"/>
                    <a:pt x="16930" y="392"/>
                  </a:cubicBezTo>
                  <a:cubicBezTo>
                    <a:pt x="15819" y="678"/>
                    <a:pt x="14735" y="1059"/>
                    <a:pt x="13692" y="1535"/>
                  </a:cubicBezTo>
                  <a:cubicBezTo>
                    <a:pt x="8442" y="3649"/>
                    <a:pt x="3981" y="7345"/>
                    <a:pt x="928" y="12108"/>
                  </a:cubicBezTo>
                  <a:cubicBezTo>
                    <a:pt x="297" y="12889"/>
                    <a:pt x="-41" y="13870"/>
                    <a:pt x="-24" y="14870"/>
                  </a:cubicBezTo>
                  <a:cubicBezTo>
                    <a:pt x="1894" y="14489"/>
                    <a:pt x="3710" y="13708"/>
                    <a:pt x="5310" y="12584"/>
                  </a:cubicBezTo>
                  <a:cubicBezTo>
                    <a:pt x="7466" y="11460"/>
                    <a:pt x="9777" y="10650"/>
                    <a:pt x="12168" y="10203"/>
                  </a:cubicBezTo>
                  <a:close/>
                </a:path>
              </a:pathLst>
            </a:custGeom>
            <a:solidFill>
              <a:srgbClr val="9E489B"/>
            </a:solidFill>
            <a:ln w="9525" cap="flat">
              <a:noFill/>
              <a:prstDash val="solid"/>
              <a:miter/>
            </a:ln>
          </p:spPr>
          <p:txBody>
            <a:bodyPr rtlCol="0" anchor="ctr"/>
            <a:lstStyle/>
            <a:p>
              <a:endParaRPr lang="en-IN"/>
            </a:p>
          </p:txBody>
        </p:sp>
        <p:sp>
          <p:nvSpPr>
            <p:cNvPr id="632" name="Freeform: Shape 631">
              <a:extLst>
                <a:ext uri="{FF2B5EF4-FFF2-40B4-BE49-F238E27FC236}">
                  <a16:creationId xmlns:a16="http://schemas.microsoft.com/office/drawing/2014/main" xmlns="" id="{70207EC9-7DAD-45AB-7208-E5CFA9B4F7F5}"/>
                </a:ext>
              </a:extLst>
            </p:cNvPr>
            <p:cNvSpPr/>
            <p:nvPr/>
          </p:nvSpPr>
          <p:spPr>
            <a:xfrm>
              <a:off x="740282" y="2550282"/>
              <a:ext cx="27064" cy="6423"/>
            </a:xfrm>
            <a:custGeom>
              <a:avLst/>
              <a:gdLst>
                <a:gd name="connsiteX0" fmla="*/ 6833 w 27064"/>
                <a:gd name="connsiteY0" fmla="*/ 1847 h 6423"/>
                <a:gd name="connsiteX1" fmla="*/ 10929 w 27064"/>
                <a:gd name="connsiteY1" fmla="*/ 418 h 6423"/>
                <a:gd name="connsiteX2" fmla="*/ 21502 w 27064"/>
                <a:gd name="connsiteY2" fmla="*/ -58 h 6423"/>
                <a:gd name="connsiteX3" fmla="*/ 24740 w 27064"/>
                <a:gd name="connsiteY3" fmla="*/ 609 h 6423"/>
                <a:gd name="connsiteX4" fmla="*/ 26836 w 27064"/>
                <a:gd name="connsiteY4" fmla="*/ 3657 h 6423"/>
                <a:gd name="connsiteX5" fmla="*/ 26836 w 27064"/>
                <a:gd name="connsiteY5" fmla="*/ 5371 h 6423"/>
                <a:gd name="connsiteX6" fmla="*/ 25693 w 27064"/>
                <a:gd name="connsiteY6" fmla="*/ 5943 h 6423"/>
                <a:gd name="connsiteX7" fmla="*/ 13310 w 27064"/>
                <a:gd name="connsiteY7" fmla="*/ 4991 h 6423"/>
                <a:gd name="connsiteX8" fmla="*/ 3785 w 27064"/>
                <a:gd name="connsiteY8" fmla="*/ 4991 h 6423"/>
                <a:gd name="connsiteX9" fmla="*/ -25 w 27064"/>
                <a:gd name="connsiteY9" fmla="*/ 4991 h 6423"/>
                <a:gd name="connsiteX10" fmla="*/ 6833 w 27064"/>
                <a:gd name="connsiteY10" fmla="*/ 1847 h 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64" h="6423">
                  <a:moveTo>
                    <a:pt x="6833" y="1847"/>
                  </a:moveTo>
                  <a:cubicBezTo>
                    <a:pt x="8167" y="1847"/>
                    <a:pt x="9500" y="800"/>
                    <a:pt x="10929" y="418"/>
                  </a:cubicBezTo>
                  <a:cubicBezTo>
                    <a:pt x="14404" y="-315"/>
                    <a:pt x="17974" y="-477"/>
                    <a:pt x="21502" y="-58"/>
                  </a:cubicBezTo>
                  <a:cubicBezTo>
                    <a:pt x="22611" y="-29"/>
                    <a:pt x="23708" y="199"/>
                    <a:pt x="24740" y="609"/>
                  </a:cubicBezTo>
                  <a:cubicBezTo>
                    <a:pt x="25863" y="1257"/>
                    <a:pt x="26634" y="2381"/>
                    <a:pt x="26836" y="3657"/>
                  </a:cubicBezTo>
                  <a:cubicBezTo>
                    <a:pt x="27107" y="4200"/>
                    <a:pt x="27107" y="4829"/>
                    <a:pt x="26836" y="5371"/>
                  </a:cubicBezTo>
                  <a:cubicBezTo>
                    <a:pt x="26509" y="5657"/>
                    <a:pt x="26115" y="5848"/>
                    <a:pt x="25693" y="5943"/>
                  </a:cubicBezTo>
                  <a:cubicBezTo>
                    <a:pt x="21542" y="6391"/>
                    <a:pt x="17345" y="6067"/>
                    <a:pt x="13310" y="4991"/>
                  </a:cubicBezTo>
                  <a:lnTo>
                    <a:pt x="3785" y="4991"/>
                  </a:lnTo>
                  <a:cubicBezTo>
                    <a:pt x="2519" y="5133"/>
                    <a:pt x="1241" y="5133"/>
                    <a:pt x="-25" y="4991"/>
                  </a:cubicBezTo>
                  <a:cubicBezTo>
                    <a:pt x="2104" y="3628"/>
                    <a:pt x="4412" y="2571"/>
                    <a:pt x="6833" y="1847"/>
                  </a:cubicBezTo>
                  <a:close/>
                </a:path>
              </a:pathLst>
            </a:custGeom>
            <a:solidFill>
              <a:srgbClr val="9E489B"/>
            </a:solidFill>
            <a:ln w="9525" cap="flat">
              <a:noFill/>
              <a:prstDash val="solid"/>
              <a:miter/>
            </a:ln>
          </p:spPr>
          <p:txBody>
            <a:bodyPr rtlCol="0" anchor="ctr"/>
            <a:lstStyle/>
            <a:p>
              <a:endParaRPr lang="en-IN"/>
            </a:p>
          </p:txBody>
        </p:sp>
        <p:sp>
          <p:nvSpPr>
            <p:cNvPr id="633" name="Freeform: Shape 632">
              <a:extLst>
                <a:ext uri="{FF2B5EF4-FFF2-40B4-BE49-F238E27FC236}">
                  <a16:creationId xmlns:a16="http://schemas.microsoft.com/office/drawing/2014/main" xmlns="" id="{84B03F7D-2B86-F731-033D-965E1232F09A}"/>
                </a:ext>
              </a:extLst>
            </p:cNvPr>
            <p:cNvSpPr/>
            <p:nvPr/>
          </p:nvSpPr>
          <p:spPr>
            <a:xfrm>
              <a:off x="743208" y="2560861"/>
              <a:ext cx="26340" cy="7907"/>
            </a:xfrm>
            <a:custGeom>
              <a:avLst/>
              <a:gdLst>
                <a:gd name="connsiteX0" fmla="*/ 10384 w 26340"/>
                <a:gd name="connsiteY0" fmla="*/ -255 h 7907"/>
                <a:gd name="connsiteX1" fmla="*/ 22481 w 26340"/>
                <a:gd name="connsiteY1" fmla="*/ 507 h 7907"/>
                <a:gd name="connsiteX2" fmla="*/ 25624 w 26340"/>
                <a:gd name="connsiteY2" fmla="*/ 1936 h 7907"/>
                <a:gd name="connsiteX3" fmla="*/ 26196 w 26340"/>
                <a:gd name="connsiteY3" fmla="*/ 3460 h 7907"/>
                <a:gd name="connsiteX4" fmla="*/ 25434 w 26340"/>
                <a:gd name="connsiteY4" fmla="*/ 6603 h 7907"/>
                <a:gd name="connsiteX5" fmla="*/ 23720 w 26340"/>
                <a:gd name="connsiteY5" fmla="*/ 7365 h 7907"/>
                <a:gd name="connsiteX6" fmla="*/ 9146 w 26340"/>
                <a:gd name="connsiteY6" fmla="*/ 5746 h 7907"/>
                <a:gd name="connsiteX7" fmla="*/ 4670 w 26340"/>
                <a:gd name="connsiteY7" fmla="*/ 4698 h 7907"/>
                <a:gd name="connsiteX8" fmla="*/ 2384 w 26340"/>
                <a:gd name="connsiteY8" fmla="*/ 4222 h 7907"/>
                <a:gd name="connsiteX9" fmla="*/ 478 w 26340"/>
                <a:gd name="connsiteY9" fmla="*/ 3746 h 7907"/>
                <a:gd name="connsiteX10" fmla="*/ 5241 w 26340"/>
                <a:gd name="connsiteY10" fmla="*/ 507 h 7907"/>
                <a:gd name="connsiteX11" fmla="*/ 10384 w 26340"/>
                <a:gd name="connsiteY11" fmla="*/ -255 h 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40" h="7907">
                  <a:moveTo>
                    <a:pt x="10384" y="-255"/>
                  </a:moveTo>
                  <a:cubicBezTo>
                    <a:pt x="14432" y="-378"/>
                    <a:pt x="18482" y="-121"/>
                    <a:pt x="22481" y="507"/>
                  </a:cubicBezTo>
                  <a:cubicBezTo>
                    <a:pt x="23669" y="583"/>
                    <a:pt x="24787" y="1088"/>
                    <a:pt x="25624" y="1936"/>
                  </a:cubicBezTo>
                  <a:cubicBezTo>
                    <a:pt x="25928" y="2393"/>
                    <a:pt x="26124" y="2917"/>
                    <a:pt x="26196" y="3460"/>
                  </a:cubicBezTo>
                  <a:cubicBezTo>
                    <a:pt x="26501" y="4565"/>
                    <a:pt x="26213" y="5755"/>
                    <a:pt x="25434" y="6603"/>
                  </a:cubicBezTo>
                  <a:cubicBezTo>
                    <a:pt x="24931" y="6994"/>
                    <a:pt x="24343" y="7251"/>
                    <a:pt x="23720" y="7365"/>
                  </a:cubicBezTo>
                  <a:cubicBezTo>
                    <a:pt x="18802" y="8003"/>
                    <a:pt x="13802" y="7451"/>
                    <a:pt x="9146" y="5746"/>
                  </a:cubicBezTo>
                  <a:lnTo>
                    <a:pt x="4670" y="4698"/>
                  </a:lnTo>
                  <a:lnTo>
                    <a:pt x="2384" y="4222"/>
                  </a:lnTo>
                  <a:cubicBezTo>
                    <a:pt x="1812" y="4222"/>
                    <a:pt x="859" y="4222"/>
                    <a:pt x="478" y="3746"/>
                  </a:cubicBezTo>
                  <a:cubicBezTo>
                    <a:pt x="-1808" y="1936"/>
                    <a:pt x="4384" y="603"/>
                    <a:pt x="5241" y="507"/>
                  </a:cubicBezTo>
                  <a:cubicBezTo>
                    <a:pt x="6932" y="117"/>
                    <a:pt x="8652" y="-140"/>
                    <a:pt x="10384" y="-255"/>
                  </a:cubicBezTo>
                  <a:close/>
                </a:path>
              </a:pathLst>
            </a:custGeom>
            <a:solidFill>
              <a:srgbClr val="9E489B"/>
            </a:solidFill>
            <a:ln w="9525" cap="flat">
              <a:noFill/>
              <a:prstDash val="solid"/>
              <a:miter/>
            </a:ln>
          </p:spPr>
          <p:txBody>
            <a:bodyPr rtlCol="0" anchor="ctr"/>
            <a:lstStyle/>
            <a:p>
              <a:endParaRPr lang="en-IN"/>
            </a:p>
          </p:txBody>
        </p:sp>
        <p:sp>
          <p:nvSpPr>
            <p:cNvPr id="634" name="Freeform: Shape 633">
              <a:extLst>
                <a:ext uri="{FF2B5EF4-FFF2-40B4-BE49-F238E27FC236}">
                  <a16:creationId xmlns:a16="http://schemas.microsoft.com/office/drawing/2014/main" xmlns="" id="{A2DCC1C5-BC40-B15B-D533-DC85C2A925C8}"/>
                </a:ext>
              </a:extLst>
            </p:cNvPr>
            <p:cNvSpPr/>
            <p:nvPr/>
          </p:nvSpPr>
          <p:spPr>
            <a:xfrm>
              <a:off x="741997" y="2569575"/>
              <a:ext cx="23579" cy="13162"/>
            </a:xfrm>
            <a:custGeom>
              <a:avLst/>
              <a:gdLst>
                <a:gd name="connsiteX0" fmla="*/ 10929 w 23579"/>
                <a:gd name="connsiteY0" fmla="*/ -206 h 13162"/>
                <a:gd name="connsiteX1" fmla="*/ 20454 w 23579"/>
                <a:gd name="connsiteY1" fmla="*/ 3699 h 13162"/>
                <a:gd name="connsiteX2" fmla="*/ 23407 w 23579"/>
                <a:gd name="connsiteY2" fmla="*/ 7795 h 13162"/>
                <a:gd name="connsiteX3" fmla="*/ 21883 w 23579"/>
                <a:gd name="connsiteY3" fmla="*/ 12367 h 13162"/>
                <a:gd name="connsiteX4" fmla="*/ 16549 w 23579"/>
                <a:gd name="connsiteY4" fmla="*/ 11796 h 13162"/>
                <a:gd name="connsiteX5" fmla="*/ 12453 w 23579"/>
                <a:gd name="connsiteY5" fmla="*/ 8081 h 13162"/>
                <a:gd name="connsiteX6" fmla="*/ 10548 w 23579"/>
                <a:gd name="connsiteY6" fmla="*/ 6557 h 13162"/>
                <a:gd name="connsiteX7" fmla="*/ 5309 w 23579"/>
                <a:gd name="connsiteY7" fmla="*/ 3128 h 13162"/>
                <a:gd name="connsiteX8" fmla="*/ 2547 w 23579"/>
                <a:gd name="connsiteY8" fmla="*/ 1413 h 13162"/>
                <a:gd name="connsiteX9" fmla="*/ -25 w 23579"/>
                <a:gd name="connsiteY9" fmla="*/ -111 h 13162"/>
                <a:gd name="connsiteX10" fmla="*/ 5214 w 23579"/>
                <a:gd name="connsiteY10" fmla="*/ -111 h 13162"/>
                <a:gd name="connsiteX11" fmla="*/ 10929 w 23579"/>
                <a:gd name="connsiteY11" fmla="*/ -206 h 13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13162">
                  <a:moveTo>
                    <a:pt x="10929" y="-206"/>
                  </a:moveTo>
                  <a:cubicBezTo>
                    <a:pt x="14395" y="223"/>
                    <a:pt x="17683" y="1575"/>
                    <a:pt x="20454" y="3699"/>
                  </a:cubicBezTo>
                  <a:cubicBezTo>
                    <a:pt x="21831" y="4738"/>
                    <a:pt x="22861" y="6166"/>
                    <a:pt x="23407" y="7795"/>
                  </a:cubicBezTo>
                  <a:cubicBezTo>
                    <a:pt x="23858" y="9491"/>
                    <a:pt x="23258" y="11281"/>
                    <a:pt x="21883" y="12367"/>
                  </a:cubicBezTo>
                  <a:cubicBezTo>
                    <a:pt x="20142" y="13215"/>
                    <a:pt x="18070" y="12996"/>
                    <a:pt x="16549" y="11796"/>
                  </a:cubicBezTo>
                  <a:cubicBezTo>
                    <a:pt x="15025" y="10748"/>
                    <a:pt x="13882" y="9224"/>
                    <a:pt x="12453" y="8081"/>
                  </a:cubicBezTo>
                  <a:cubicBezTo>
                    <a:pt x="11860" y="7519"/>
                    <a:pt x="11223" y="7014"/>
                    <a:pt x="10548" y="6557"/>
                  </a:cubicBezTo>
                  <a:cubicBezTo>
                    <a:pt x="8833" y="5414"/>
                    <a:pt x="7119" y="4175"/>
                    <a:pt x="5309" y="3128"/>
                  </a:cubicBezTo>
                  <a:lnTo>
                    <a:pt x="2547" y="1413"/>
                  </a:lnTo>
                  <a:cubicBezTo>
                    <a:pt x="1880" y="1413"/>
                    <a:pt x="261" y="461"/>
                    <a:pt x="-25" y="-111"/>
                  </a:cubicBezTo>
                  <a:cubicBezTo>
                    <a:pt x="1716" y="-301"/>
                    <a:pt x="3473" y="-301"/>
                    <a:pt x="5214" y="-111"/>
                  </a:cubicBezTo>
                  <a:cubicBezTo>
                    <a:pt x="7112" y="-301"/>
                    <a:pt x="9025" y="-339"/>
                    <a:pt x="10929" y="-206"/>
                  </a:cubicBezTo>
                  <a:close/>
                </a:path>
              </a:pathLst>
            </a:custGeom>
            <a:solidFill>
              <a:srgbClr val="9E489B"/>
            </a:solidFill>
            <a:ln w="9525" cap="flat">
              <a:noFill/>
              <a:prstDash val="solid"/>
              <a:miter/>
            </a:ln>
          </p:spPr>
          <p:txBody>
            <a:bodyPr rtlCol="0" anchor="ctr"/>
            <a:lstStyle/>
            <a:p>
              <a:endParaRPr lang="en-IN"/>
            </a:p>
          </p:txBody>
        </p:sp>
        <p:sp>
          <p:nvSpPr>
            <p:cNvPr id="635" name="Freeform: Shape 634">
              <a:extLst>
                <a:ext uri="{FF2B5EF4-FFF2-40B4-BE49-F238E27FC236}">
                  <a16:creationId xmlns:a16="http://schemas.microsoft.com/office/drawing/2014/main" xmlns="" id="{B3B56239-69E1-9E21-FA95-4AB34050BDFF}"/>
                </a:ext>
              </a:extLst>
            </p:cNvPr>
            <p:cNvSpPr/>
            <p:nvPr/>
          </p:nvSpPr>
          <p:spPr>
            <a:xfrm>
              <a:off x="731187" y="2540007"/>
              <a:ext cx="12788" cy="36267"/>
            </a:xfrm>
            <a:custGeom>
              <a:avLst/>
              <a:gdLst>
                <a:gd name="connsiteX0" fmla="*/ 5737 w 12788"/>
                <a:gd name="connsiteY0" fmla="*/ -70 h 36267"/>
                <a:gd name="connsiteX1" fmla="*/ 2403 w 12788"/>
                <a:gd name="connsiteY1" fmla="*/ 978 h 36267"/>
                <a:gd name="connsiteX2" fmla="*/ 1260 w 12788"/>
                <a:gd name="connsiteY2" fmla="*/ 4026 h 36267"/>
                <a:gd name="connsiteX3" fmla="*/ 117 w 12788"/>
                <a:gd name="connsiteY3" fmla="*/ 28505 h 36267"/>
                <a:gd name="connsiteX4" fmla="*/ 1546 w 12788"/>
                <a:gd name="connsiteY4" fmla="*/ 33839 h 36267"/>
                <a:gd name="connsiteX5" fmla="*/ 5070 w 12788"/>
                <a:gd name="connsiteY5" fmla="*/ 35839 h 36267"/>
                <a:gd name="connsiteX6" fmla="*/ 9166 w 12788"/>
                <a:gd name="connsiteY6" fmla="*/ 35839 h 36267"/>
                <a:gd name="connsiteX7" fmla="*/ 11166 w 12788"/>
                <a:gd name="connsiteY7" fmla="*/ 35839 h 36267"/>
                <a:gd name="connsiteX8" fmla="*/ 12690 w 12788"/>
                <a:gd name="connsiteY8" fmla="*/ 33744 h 36267"/>
                <a:gd name="connsiteX9" fmla="*/ 12690 w 12788"/>
                <a:gd name="connsiteY9" fmla="*/ 31172 h 36267"/>
                <a:gd name="connsiteX10" fmla="*/ 12690 w 12788"/>
                <a:gd name="connsiteY10" fmla="*/ 23171 h 36267"/>
                <a:gd name="connsiteX11" fmla="*/ 11928 w 12788"/>
                <a:gd name="connsiteY11" fmla="*/ 7074 h 36267"/>
                <a:gd name="connsiteX12" fmla="*/ 10976 w 12788"/>
                <a:gd name="connsiteY12" fmla="*/ 1930 h 36267"/>
                <a:gd name="connsiteX13" fmla="*/ 5737 w 12788"/>
                <a:gd name="connsiteY13" fmla="*/ -70 h 36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88" h="36267">
                  <a:moveTo>
                    <a:pt x="5737" y="-70"/>
                  </a:moveTo>
                  <a:cubicBezTo>
                    <a:pt x="4538" y="-118"/>
                    <a:pt x="3358" y="254"/>
                    <a:pt x="2403" y="978"/>
                  </a:cubicBezTo>
                  <a:cubicBezTo>
                    <a:pt x="1696" y="1835"/>
                    <a:pt x="1294" y="2911"/>
                    <a:pt x="1260" y="4026"/>
                  </a:cubicBezTo>
                  <a:cubicBezTo>
                    <a:pt x="120" y="12132"/>
                    <a:pt x="-263" y="20323"/>
                    <a:pt x="117" y="28505"/>
                  </a:cubicBezTo>
                  <a:cubicBezTo>
                    <a:pt x="-15" y="30391"/>
                    <a:pt x="488" y="32267"/>
                    <a:pt x="1546" y="33839"/>
                  </a:cubicBezTo>
                  <a:cubicBezTo>
                    <a:pt x="2442" y="34906"/>
                    <a:pt x="3694" y="35620"/>
                    <a:pt x="5070" y="35839"/>
                  </a:cubicBezTo>
                  <a:cubicBezTo>
                    <a:pt x="6428" y="36030"/>
                    <a:pt x="7808" y="36030"/>
                    <a:pt x="9166" y="35839"/>
                  </a:cubicBezTo>
                  <a:cubicBezTo>
                    <a:pt x="9819" y="36030"/>
                    <a:pt x="10513" y="36030"/>
                    <a:pt x="11166" y="35839"/>
                  </a:cubicBezTo>
                  <a:cubicBezTo>
                    <a:pt x="11952" y="35392"/>
                    <a:pt x="12507" y="34630"/>
                    <a:pt x="12690" y="33744"/>
                  </a:cubicBezTo>
                  <a:cubicBezTo>
                    <a:pt x="12788" y="32886"/>
                    <a:pt x="12788" y="32029"/>
                    <a:pt x="12690" y="31172"/>
                  </a:cubicBezTo>
                  <a:lnTo>
                    <a:pt x="12690" y="23171"/>
                  </a:lnTo>
                  <a:cubicBezTo>
                    <a:pt x="12815" y="17789"/>
                    <a:pt x="12561" y="12417"/>
                    <a:pt x="11928" y="7074"/>
                  </a:cubicBezTo>
                  <a:cubicBezTo>
                    <a:pt x="11703" y="5340"/>
                    <a:pt x="11385" y="3626"/>
                    <a:pt x="10976" y="1930"/>
                  </a:cubicBezTo>
                  <a:cubicBezTo>
                    <a:pt x="10690" y="-1118"/>
                    <a:pt x="7832" y="-165"/>
                    <a:pt x="5737" y="-70"/>
                  </a:cubicBezTo>
                  <a:close/>
                </a:path>
              </a:pathLst>
            </a:custGeom>
            <a:solidFill>
              <a:srgbClr val="04A9D3"/>
            </a:solidFill>
            <a:ln w="9525" cap="flat">
              <a:noFill/>
              <a:prstDash val="solid"/>
              <a:miter/>
            </a:ln>
          </p:spPr>
          <p:txBody>
            <a:bodyPr rtlCol="0" anchor="ctr"/>
            <a:lstStyle/>
            <a:p>
              <a:endParaRPr lang="en-IN"/>
            </a:p>
          </p:txBody>
        </p:sp>
        <p:sp>
          <p:nvSpPr>
            <p:cNvPr id="636" name="Freeform: Shape 635">
              <a:extLst>
                <a:ext uri="{FF2B5EF4-FFF2-40B4-BE49-F238E27FC236}">
                  <a16:creationId xmlns:a16="http://schemas.microsoft.com/office/drawing/2014/main" xmlns="" id="{3A923639-64FB-1F27-2FC9-A2AAB291E6C3}"/>
                </a:ext>
              </a:extLst>
            </p:cNvPr>
            <p:cNvSpPr/>
            <p:nvPr/>
          </p:nvSpPr>
          <p:spPr>
            <a:xfrm>
              <a:off x="1056680" y="2556462"/>
              <a:ext cx="23168" cy="8236"/>
            </a:xfrm>
            <a:custGeom>
              <a:avLst/>
              <a:gdLst>
                <a:gd name="connsiteX0" fmla="*/ 1617 w 23168"/>
                <a:gd name="connsiteY0" fmla="*/ 6716 h 8236"/>
                <a:gd name="connsiteX1" fmla="*/ 4761 w 23168"/>
                <a:gd name="connsiteY1" fmla="*/ 7859 h 8236"/>
                <a:gd name="connsiteX2" fmla="*/ 18572 w 23168"/>
                <a:gd name="connsiteY2" fmla="*/ 7192 h 8236"/>
                <a:gd name="connsiteX3" fmla="*/ 23144 w 23168"/>
                <a:gd name="connsiteY3" fmla="*/ 7192 h 8236"/>
                <a:gd name="connsiteX4" fmla="*/ 22287 w 23168"/>
                <a:gd name="connsiteY4" fmla="*/ 5859 h 8236"/>
                <a:gd name="connsiteX5" fmla="*/ 12762 w 23168"/>
                <a:gd name="connsiteY5" fmla="*/ 1668 h 8236"/>
                <a:gd name="connsiteX6" fmla="*/ 4761 w 23168"/>
                <a:gd name="connsiteY6" fmla="*/ -142 h 8236"/>
                <a:gd name="connsiteX7" fmla="*/ 2284 w 23168"/>
                <a:gd name="connsiteY7" fmla="*/ -142 h 8236"/>
                <a:gd name="connsiteX8" fmla="*/ 351 w 23168"/>
                <a:gd name="connsiteY8" fmla="*/ 5173 h 8236"/>
                <a:gd name="connsiteX9" fmla="*/ 1617 w 23168"/>
                <a:gd name="connsiteY9" fmla="*/ 6716 h 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68" h="8236">
                  <a:moveTo>
                    <a:pt x="1617" y="6716"/>
                  </a:moveTo>
                  <a:cubicBezTo>
                    <a:pt x="2484" y="7478"/>
                    <a:pt x="3608" y="7887"/>
                    <a:pt x="4761" y="7859"/>
                  </a:cubicBezTo>
                  <a:cubicBezTo>
                    <a:pt x="9333" y="8335"/>
                    <a:pt x="14286" y="6811"/>
                    <a:pt x="18572" y="7192"/>
                  </a:cubicBezTo>
                  <a:cubicBezTo>
                    <a:pt x="20086" y="7383"/>
                    <a:pt x="21629" y="7383"/>
                    <a:pt x="23144" y="7192"/>
                  </a:cubicBezTo>
                  <a:cubicBezTo>
                    <a:pt x="23144" y="6716"/>
                    <a:pt x="23144" y="6144"/>
                    <a:pt x="22287" y="5859"/>
                  </a:cubicBezTo>
                  <a:cubicBezTo>
                    <a:pt x="19229" y="4211"/>
                    <a:pt x="16038" y="2811"/>
                    <a:pt x="12762" y="1668"/>
                  </a:cubicBezTo>
                  <a:cubicBezTo>
                    <a:pt x="10209" y="639"/>
                    <a:pt x="7504" y="29"/>
                    <a:pt x="4761" y="-142"/>
                  </a:cubicBezTo>
                  <a:cubicBezTo>
                    <a:pt x="3942" y="-332"/>
                    <a:pt x="3103" y="-332"/>
                    <a:pt x="2284" y="-142"/>
                  </a:cubicBezTo>
                  <a:cubicBezTo>
                    <a:pt x="284" y="791"/>
                    <a:pt x="-583" y="3173"/>
                    <a:pt x="351" y="5173"/>
                  </a:cubicBezTo>
                  <a:cubicBezTo>
                    <a:pt x="636" y="5783"/>
                    <a:pt x="1074" y="6316"/>
                    <a:pt x="1617" y="6716"/>
                  </a:cubicBezTo>
                  <a:close/>
                </a:path>
              </a:pathLst>
            </a:custGeom>
            <a:solidFill>
              <a:srgbClr val="9E489B"/>
            </a:solidFill>
            <a:ln w="9525" cap="flat">
              <a:noFill/>
              <a:prstDash val="solid"/>
              <a:miter/>
            </a:ln>
          </p:spPr>
          <p:txBody>
            <a:bodyPr rtlCol="0" anchor="ctr"/>
            <a:lstStyle/>
            <a:p>
              <a:endParaRPr lang="en-IN"/>
            </a:p>
          </p:txBody>
        </p:sp>
        <p:sp>
          <p:nvSpPr>
            <p:cNvPr id="637" name="Freeform: Shape 636">
              <a:extLst>
                <a:ext uri="{FF2B5EF4-FFF2-40B4-BE49-F238E27FC236}">
                  <a16:creationId xmlns:a16="http://schemas.microsoft.com/office/drawing/2014/main" xmlns="" id="{B3BCC014-417D-5D1E-2D1B-E3B9D7AF3B55}"/>
                </a:ext>
              </a:extLst>
            </p:cNvPr>
            <p:cNvSpPr/>
            <p:nvPr/>
          </p:nvSpPr>
          <p:spPr>
            <a:xfrm>
              <a:off x="1053151" y="2568320"/>
              <a:ext cx="26633" cy="7358"/>
            </a:xfrm>
            <a:custGeom>
              <a:avLst/>
              <a:gdLst>
                <a:gd name="connsiteX0" fmla="*/ 955 w 26633"/>
                <a:gd name="connsiteY0" fmla="*/ 6097 h 7358"/>
                <a:gd name="connsiteX1" fmla="*/ 4575 w 26633"/>
                <a:gd name="connsiteY1" fmla="*/ 7049 h 7358"/>
                <a:gd name="connsiteX2" fmla="*/ 12576 w 26633"/>
                <a:gd name="connsiteY2" fmla="*/ 6478 h 7358"/>
                <a:gd name="connsiteX3" fmla="*/ 15910 w 26633"/>
                <a:gd name="connsiteY3" fmla="*/ 5716 h 7358"/>
                <a:gd name="connsiteX4" fmla="*/ 24673 w 26633"/>
                <a:gd name="connsiteY4" fmla="*/ 6192 h 7358"/>
                <a:gd name="connsiteX5" fmla="*/ 26006 w 26633"/>
                <a:gd name="connsiteY5" fmla="*/ 6192 h 7358"/>
                <a:gd name="connsiteX6" fmla="*/ 26578 w 26633"/>
                <a:gd name="connsiteY6" fmla="*/ 5144 h 7358"/>
                <a:gd name="connsiteX7" fmla="*/ 26006 w 26633"/>
                <a:gd name="connsiteY7" fmla="*/ 5144 h 7358"/>
                <a:gd name="connsiteX8" fmla="*/ 14100 w 26633"/>
                <a:gd name="connsiteY8" fmla="*/ 668 h 7358"/>
                <a:gd name="connsiteX9" fmla="*/ 6004 w 26633"/>
                <a:gd name="connsiteY9" fmla="*/ -285 h 7358"/>
                <a:gd name="connsiteX10" fmla="*/ 2479 w 26633"/>
                <a:gd name="connsiteY10" fmla="*/ 287 h 7358"/>
                <a:gd name="connsiteX11" fmla="*/ 127 w 26633"/>
                <a:gd name="connsiteY11" fmla="*/ 4678 h 7358"/>
                <a:gd name="connsiteX12" fmla="*/ 955 w 26633"/>
                <a:gd name="connsiteY12" fmla="*/ 6097 h 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33" h="7358">
                  <a:moveTo>
                    <a:pt x="955" y="6097"/>
                  </a:moveTo>
                  <a:cubicBezTo>
                    <a:pt x="2022" y="6811"/>
                    <a:pt x="3299" y="7145"/>
                    <a:pt x="4575" y="7049"/>
                  </a:cubicBezTo>
                  <a:cubicBezTo>
                    <a:pt x="7251" y="7145"/>
                    <a:pt x="9937" y="6954"/>
                    <a:pt x="12576" y="6478"/>
                  </a:cubicBezTo>
                  <a:lnTo>
                    <a:pt x="15910" y="5716"/>
                  </a:lnTo>
                  <a:cubicBezTo>
                    <a:pt x="18834" y="5259"/>
                    <a:pt x="21815" y="5421"/>
                    <a:pt x="24673" y="6192"/>
                  </a:cubicBezTo>
                  <a:cubicBezTo>
                    <a:pt x="25111" y="6288"/>
                    <a:pt x="25568" y="6288"/>
                    <a:pt x="26006" y="6192"/>
                  </a:cubicBezTo>
                  <a:cubicBezTo>
                    <a:pt x="26444" y="6059"/>
                    <a:pt x="26701" y="5592"/>
                    <a:pt x="26578" y="5144"/>
                  </a:cubicBezTo>
                  <a:cubicBezTo>
                    <a:pt x="26578" y="5144"/>
                    <a:pt x="26578" y="5144"/>
                    <a:pt x="26006" y="5144"/>
                  </a:cubicBezTo>
                  <a:cubicBezTo>
                    <a:pt x="22196" y="3249"/>
                    <a:pt x="18215" y="1754"/>
                    <a:pt x="14100" y="668"/>
                  </a:cubicBezTo>
                  <a:cubicBezTo>
                    <a:pt x="11452" y="20"/>
                    <a:pt x="8728" y="-294"/>
                    <a:pt x="6004" y="-285"/>
                  </a:cubicBezTo>
                  <a:cubicBezTo>
                    <a:pt x="4804" y="-285"/>
                    <a:pt x="3613" y="-94"/>
                    <a:pt x="2479" y="287"/>
                  </a:cubicBezTo>
                  <a:cubicBezTo>
                    <a:pt x="612" y="849"/>
                    <a:pt x="-435" y="2820"/>
                    <a:pt x="127" y="4678"/>
                  </a:cubicBezTo>
                  <a:cubicBezTo>
                    <a:pt x="289" y="5211"/>
                    <a:pt x="574" y="5697"/>
                    <a:pt x="955" y="6097"/>
                  </a:cubicBezTo>
                  <a:close/>
                </a:path>
              </a:pathLst>
            </a:custGeom>
            <a:solidFill>
              <a:srgbClr val="9E489B"/>
            </a:solidFill>
            <a:ln w="9525" cap="flat">
              <a:noFill/>
              <a:prstDash val="solid"/>
              <a:miter/>
            </a:ln>
          </p:spPr>
          <p:txBody>
            <a:bodyPr rtlCol="0" anchor="ctr"/>
            <a:lstStyle/>
            <a:p>
              <a:endParaRPr lang="en-IN"/>
            </a:p>
          </p:txBody>
        </p:sp>
        <p:sp>
          <p:nvSpPr>
            <p:cNvPr id="638" name="Freeform: Shape 637">
              <a:extLst>
                <a:ext uri="{FF2B5EF4-FFF2-40B4-BE49-F238E27FC236}">
                  <a16:creationId xmlns:a16="http://schemas.microsoft.com/office/drawing/2014/main" xmlns="" id="{9F6F3657-C9E9-4D7B-B4C0-05A925243B85}"/>
                </a:ext>
              </a:extLst>
            </p:cNvPr>
            <p:cNvSpPr/>
            <p:nvPr/>
          </p:nvSpPr>
          <p:spPr>
            <a:xfrm>
              <a:off x="1055037" y="2577381"/>
              <a:ext cx="27065" cy="8912"/>
            </a:xfrm>
            <a:custGeom>
              <a:avLst/>
              <a:gdLst>
                <a:gd name="connsiteX0" fmla="*/ 2688 w 27065"/>
                <a:gd name="connsiteY0" fmla="*/ 8085 h 8912"/>
                <a:gd name="connsiteX1" fmla="*/ 8213 w 27065"/>
                <a:gd name="connsiteY1" fmla="*/ 8085 h 8912"/>
                <a:gd name="connsiteX2" fmla="*/ 11642 w 27065"/>
                <a:gd name="connsiteY2" fmla="*/ 6752 h 8912"/>
                <a:gd name="connsiteX3" fmla="*/ 21738 w 27065"/>
                <a:gd name="connsiteY3" fmla="*/ 5609 h 8912"/>
                <a:gd name="connsiteX4" fmla="*/ 23834 w 27065"/>
                <a:gd name="connsiteY4" fmla="*/ 5609 h 8912"/>
                <a:gd name="connsiteX5" fmla="*/ 25644 w 27065"/>
                <a:gd name="connsiteY5" fmla="*/ 4942 h 8912"/>
                <a:gd name="connsiteX6" fmla="*/ 26977 w 27065"/>
                <a:gd name="connsiteY6" fmla="*/ 3704 h 8912"/>
                <a:gd name="connsiteX7" fmla="*/ 25739 w 27065"/>
                <a:gd name="connsiteY7" fmla="*/ 1513 h 8912"/>
                <a:gd name="connsiteX8" fmla="*/ 21643 w 27065"/>
                <a:gd name="connsiteY8" fmla="*/ 465 h 8912"/>
                <a:gd name="connsiteX9" fmla="*/ 3450 w 27065"/>
                <a:gd name="connsiteY9" fmla="*/ 465 h 8912"/>
                <a:gd name="connsiteX10" fmla="*/ 1260 w 27065"/>
                <a:gd name="connsiteY10" fmla="*/ 1418 h 8912"/>
                <a:gd name="connsiteX11" fmla="*/ 2688 w 27065"/>
                <a:gd name="connsiteY11" fmla="*/ 8085 h 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65" h="8912">
                  <a:moveTo>
                    <a:pt x="2688" y="8085"/>
                  </a:moveTo>
                  <a:cubicBezTo>
                    <a:pt x="4460" y="8809"/>
                    <a:pt x="6441" y="8809"/>
                    <a:pt x="8213" y="8085"/>
                  </a:cubicBezTo>
                  <a:lnTo>
                    <a:pt x="11642" y="6752"/>
                  </a:lnTo>
                  <a:cubicBezTo>
                    <a:pt x="14928" y="5837"/>
                    <a:pt x="18338" y="5456"/>
                    <a:pt x="21738" y="5609"/>
                  </a:cubicBezTo>
                  <a:cubicBezTo>
                    <a:pt x="22434" y="5704"/>
                    <a:pt x="23139" y="5704"/>
                    <a:pt x="23834" y="5609"/>
                  </a:cubicBezTo>
                  <a:cubicBezTo>
                    <a:pt x="24463" y="5475"/>
                    <a:pt x="25072" y="5247"/>
                    <a:pt x="25644" y="4942"/>
                  </a:cubicBezTo>
                  <a:cubicBezTo>
                    <a:pt x="26215" y="4942"/>
                    <a:pt x="26787" y="4371"/>
                    <a:pt x="26977" y="3704"/>
                  </a:cubicBezTo>
                  <a:cubicBezTo>
                    <a:pt x="27168" y="3037"/>
                    <a:pt x="26977" y="1989"/>
                    <a:pt x="25739" y="1513"/>
                  </a:cubicBezTo>
                  <a:cubicBezTo>
                    <a:pt x="24443" y="923"/>
                    <a:pt x="23062" y="570"/>
                    <a:pt x="21643" y="465"/>
                  </a:cubicBezTo>
                  <a:cubicBezTo>
                    <a:pt x="15623" y="-535"/>
                    <a:pt x="9470" y="-535"/>
                    <a:pt x="3450" y="465"/>
                  </a:cubicBezTo>
                  <a:cubicBezTo>
                    <a:pt x="2660" y="627"/>
                    <a:pt x="1917" y="951"/>
                    <a:pt x="1260" y="1418"/>
                  </a:cubicBezTo>
                  <a:cubicBezTo>
                    <a:pt x="-1312" y="3418"/>
                    <a:pt x="402" y="6942"/>
                    <a:pt x="2688" y="8085"/>
                  </a:cubicBezTo>
                  <a:close/>
                </a:path>
              </a:pathLst>
            </a:custGeom>
            <a:solidFill>
              <a:srgbClr val="9E489B"/>
            </a:solidFill>
            <a:ln w="9525" cap="flat">
              <a:noFill/>
              <a:prstDash val="solid"/>
              <a:miter/>
            </a:ln>
          </p:spPr>
          <p:txBody>
            <a:bodyPr rtlCol="0" anchor="ctr"/>
            <a:lstStyle/>
            <a:p>
              <a:endParaRPr lang="en-IN"/>
            </a:p>
          </p:txBody>
        </p:sp>
        <p:sp>
          <p:nvSpPr>
            <p:cNvPr id="639" name="Freeform: Shape 638">
              <a:extLst>
                <a:ext uri="{FF2B5EF4-FFF2-40B4-BE49-F238E27FC236}">
                  <a16:creationId xmlns:a16="http://schemas.microsoft.com/office/drawing/2014/main" xmlns="" id="{F54DF9A9-EC38-8DC5-5C06-A9A1EBB17D3C}"/>
                </a:ext>
              </a:extLst>
            </p:cNvPr>
            <p:cNvSpPr/>
            <p:nvPr/>
          </p:nvSpPr>
          <p:spPr>
            <a:xfrm>
              <a:off x="1058954" y="2588414"/>
              <a:ext cx="25562" cy="11469"/>
            </a:xfrm>
            <a:custGeom>
              <a:avLst/>
              <a:gdLst>
                <a:gd name="connsiteX0" fmla="*/ 582 w 25562"/>
                <a:gd name="connsiteY0" fmla="*/ 9816 h 11469"/>
                <a:gd name="connsiteX1" fmla="*/ 2392 w 25562"/>
                <a:gd name="connsiteY1" fmla="*/ 10863 h 11469"/>
                <a:gd name="connsiteX2" fmla="*/ 6487 w 25562"/>
                <a:gd name="connsiteY2" fmla="*/ 10863 h 11469"/>
                <a:gd name="connsiteX3" fmla="*/ 9631 w 25562"/>
                <a:gd name="connsiteY3" fmla="*/ 8577 h 11469"/>
                <a:gd name="connsiteX4" fmla="*/ 14298 w 25562"/>
                <a:gd name="connsiteY4" fmla="*/ 5339 h 11469"/>
                <a:gd name="connsiteX5" fmla="*/ 19632 w 25562"/>
                <a:gd name="connsiteY5" fmla="*/ 2481 h 11469"/>
                <a:gd name="connsiteX6" fmla="*/ 25537 w 25562"/>
                <a:gd name="connsiteY6" fmla="*/ 1719 h 11469"/>
                <a:gd name="connsiteX7" fmla="*/ 22489 w 25562"/>
                <a:gd name="connsiteY7" fmla="*/ 862 h 11469"/>
                <a:gd name="connsiteX8" fmla="*/ 14012 w 25562"/>
                <a:gd name="connsiteY8" fmla="*/ -281 h 11469"/>
                <a:gd name="connsiteX9" fmla="*/ 11536 w 25562"/>
                <a:gd name="connsiteY9" fmla="*/ -281 h 11469"/>
                <a:gd name="connsiteX10" fmla="*/ 8392 w 25562"/>
                <a:gd name="connsiteY10" fmla="*/ 481 h 11469"/>
                <a:gd name="connsiteX11" fmla="*/ 5725 w 25562"/>
                <a:gd name="connsiteY11" fmla="*/ 1243 h 11469"/>
                <a:gd name="connsiteX12" fmla="*/ 677 w 25562"/>
                <a:gd name="connsiteY12" fmla="*/ 4100 h 11469"/>
                <a:gd name="connsiteX13" fmla="*/ 582 w 25562"/>
                <a:gd name="connsiteY13" fmla="*/ 9816 h 1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62" h="11469">
                  <a:moveTo>
                    <a:pt x="582" y="9816"/>
                  </a:moveTo>
                  <a:cubicBezTo>
                    <a:pt x="1068" y="10339"/>
                    <a:pt x="1696" y="10701"/>
                    <a:pt x="2392" y="10863"/>
                  </a:cubicBezTo>
                  <a:cubicBezTo>
                    <a:pt x="3725" y="11292"/>
                    <a:pt x="5154" y="11292"/>
                    <a:pt x="6487" y="10863"/>
                  </a:cubicBezTo>
                  <a:cubicBezTo>
                    <a:pt x="7640" y="10254"/>
                    <a:pt x="8697" y="9482"/>
                    <a:pt x="9631" y="8577"/>
                  </a:cubicBezTo>
                  <a:cubicBezTo>
                    <a:pt x="11059" y="7434"/>
                    <a:pt x="12679" y="6387"/>
                    <a:pt x="14298" y="5339"/>
                  </a:cubicBezTo>
                  <a:cubicBezTo>
                    <a:pt x="15993" y="4234"/>
                    <a:pt x="17775" y="3281"/>
                    <a:pt x="19632" y="2481"/>
                  </a:cubicBezTo>
                  <a:cubicBezTo>
                    <a:pt x="21508" y="1748"/>
                    <a:pt x="23537" y="1491"/>
                    <a:pt x="25537" y="1719"/>
                  </a:cubicBezTo>
                  <a:cubicBezTo>
                    <a:pt x="24499" y="1538"/>
                    <a:pt x="23470" y="1253"/>
                    <a:pt x="22489" y="862"/>
                  </a:cubicBezTo>
                  <a:cubicBezTo>
                    <a:pt x="19737" y="62"/>
                    <a:pt x="16879" y="-329"/>
                    <a:pt x="14012" y="-281"/>
                  </a:cubicBezTo>
                  <a:lnTo>
                    <a:pt x="11536" y="-281"/>
                  </a:lnTo>
                  <a:lnTo>
                    <a:pt x="8392" y="481"/>
                  </a:lnTo>
                  <a:lnTo>
                    <a:pt x="5725" y="1243"/>
                  </a:lnTo>
                  <a:cubicBezTo>
                    <a:pt x="4106" y="1815"/>
                    <a:pt x="1630" y="2481"/>
                    <a:pt x="677" y="4100"/>
                  </a:cubicBezTo>
                  <a:cubicBezTo>
                    <a:pt x="-228" y="5891"/>
                    <a:pt x="-256" y="7996"/>
                    <a:pt x="582" y="9816"/>
                  </a:cubicBezTo>
                  <a:close/>
                </a:path>
              </a:pathLst>
            </a:custGeom>
            <a:solidFill>
              <a:srgbClr val="9E489B"/>
            </a:solidFill>
            <a:ln w="9525" cap="flat">
              <a:noFill/>
              <a:prstDash val="solid"/>
              <a:miter/>
            </a:ln>
          </p:spPr>
          <p:txBody>
            <a:bodyPr rtlCol="0" anchor="ctr"/>
            <a:lstStyle/>
            <a:p>
              <a:endParaRPr lang="en-IN"/>
            </a:p>
          </p:txBody>
        </p:sp>
        <p:sp>
          <p:nvSpPr>
            <p:cNvPr id="640" name="Freeform: Shape 639">
              <a:extLst>
                <a:ext uri="{FF2B5EF4-FFF2-40B4-BE49-F238E27FC236}">
                  <a16:creationId xmlns:a16="http://schemas.microsoft.com/office/drawing/2014/main" xmlns="" id="{C5F75674-80C3-75AD-CB13-BB74BC5CC694}"/>
                </a:ext>
              </a:extLst>
            </p:cNvPr>
            <p:cNvSpPr/>
            <p:nvPr/>
          </p:nvSpPr>
          <p:spPr>
            <a:xfrm>
              <a:off x="1088326" y="2552368"/>
              <a:ext cx="28442" cy="15094"/>
            </a:xfrm>
            <a:custGeom>
              <a:avLst/>
              <a:gdLst>
                <a:gd name="connsiteX0" fmla="*/ 12262 w 28442"/>
                <a:gd name="connsiteY0" fmla="*/ 9667 h 15094"/>
                <a:gd name="connsiteX1" fmla="*/ 17501 w 28442"/>
                <a:gd name="connsiteY1" fmla="*/ 9667 h 15094"/>
                <a:gd name="connsiteX2" fmla="*/ 20835 w 28442"/>
                <a:gd name="connsiteY2" fmla="*/ 9667 h 15094"/>
                <a:gd name="connsiteX3" fmla="*/ 26264 w 28442"/>
                <a:gd name="connsiteY3" fmla="*/ 7857 h 15094"/>
                <a:gd name="connsiteX4" fmla="*/ 28264 w 28442"/>
                <a:gd name="connsiteY4" fmla="*/ 2809 h 15094"/>
                <a:gd name="connsiteX5" fmla="*/ 25597 w 28442"/>
                <a:gd name="connsiteY5" fmla="*/ 237 h 15094"/>
                <a:gd name="connsiteX6" fmla="*/ 21883 w 28442"/>
                <a:gd name="connsiteY6" fmla="*/ -240 h 15094"/>
                <a:gd name="connsiteX7" fmla="*/ 16930 w 28442"/>
                <a:gd name="connsiteY7" fmla="*/ 332 h 15094"/>
                <a:gd name="connsiteX8" fmla="*/ 13786 w 28442"/>
                <a:gd name="connsiteY8" fmla="*/ 1475 h 15094"/>
                <a:gd name="connsiteX9" fmla="*/ 928 w 28442"/>
                <a:gd name="connsiteY9" fmla="*/ 12048 h 15094"/>
                <a:gd name="connsiteX10" fmla="*/ -25 w 28442"/>
                <a:gd name="connsiteY10" fmla="*/ 14810 h 15094"/>
                <a:gd name="connsiteX11" fmla="*/ 5404 w 28442"/>
                <a:gd name="connsiteY11" fmla="*/ 12619 h 15094"/>
                <a:gd name="connsiteX12" fmla="*/ 12262 w 28442"/>
                <a:gd name="connsiteY12" fmla="*/ 9667 h 1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42" h="15094">
                  <a:moveTo>
                    <a:pt x="12262" y="9667"/>
                  </a:moveTo>
                  <a:lnTo>
                    <a:pt x="17501" y="9667"/>
                  </a:lnTo>
                  <a:lnTo>
                    <a:pt x="20835" y="9667"/>
                  </a:lnTo>
                  <a:cubicBezTo>
                    <a:pt x="22768" y="9514"/>
                    <a:pt x="24626" y="8895"/>
                    <a:pt x="26264" y="7857"/>
                  </a:cubicBezTo>
                  <a:cubicBezTo>
                    <a:pt x="27969" y="6800"/>
                    <a:pt x="28779" y="4752"/>
                    <a:pt x="28264" y="2809"/>
                  </a:cubicBezTo>
                  <a:cubicBezTo>
                    <a:pt x="27788" y="1608"/>
                    <a:pt x="26817" y="665"/>
                    <a:pt x="25597" y="237"/>
                  </a:cubicBezTo>
                  <a:cubicBezTo>
                    <a:pt x="24416" y="-211"/>
                    <a:pt x="23140" y="-373"/>
                    <a:pt x="21883" y="-240"/>
                  </a:cubicBezTo>
                  <a:cubicBezTo>
                    <a:pt x="20216" y="-240"/>
                    <a:pt x="18549" y="-49"/>
                    <a:pt x="16930" y="332"/>
                  </a:cubicBezTo>
                  <a:cubicBezTo>
                    <a:pt x="15853" y="627"/>
                    <a:pt x="14805" y="1008"/>
                    <a:pt x="13786" y="1475"/>
                  </a:cubicBezTo>
                  <a:cubicBezTo>
                    <a:pt x="8529" y="3618"/>
                    <a:pt x="4042" y="7304"/>
                    <a:pt x="928" y="12048"/>
                  </a:cubicBezTo>
                  <a:cubicBezTo>
                    <a:pt x="337" y="12848"/>
                    <a:pt x="4" y="13810"/>
                    <a:pt x="-25" y="14810"/>
                  </a:cubicBezTo>
                  <a:cubicBezTo>
                    <a:pt x="1918" y="14467"/>
                    <a:pt x="3766" y="13715"/>
                    <a:pt x="5404" y="12619"/>
                  </a:cubicBezTo>
                  <a:cubicBezTo>
                    <a:pt x="7528" y="11295"/>
                    <a:pt x="9843" y="10305"/>
                    <a:pt x="12262" y="9667"/>
                  </a:cubicBezTo>
                  <a:close/>
                </a:path>
              </a:pathLst>
            </a:custGeom>
            <a:solidFill>
              <a:srgbClr val="9E489B"/>
            </a:solidFill>
            <a:ln w="9525" cap="flat">
              <a:noFill/>
              <a:prstDash val="solid"/>
              <a:miter/>
            </a:ln>
          </p:spPr>
          <p:txBody>
            <a:bodyPr rtlCol="0" anchor="ctr"/>
            <a:lstStyle/>
            <a:p>
              <a:endParaRPr lang="en-IN"/>
            </a:p>
          </p:txBody>
        </p:sp>
        <p:sp>
          <p:nvSpPr>
            <p:cNvPr id="641" name="Freeform: Shape 640">
              <a:extLst>
                <a:ext uri="{FF2B5EF4-FFF2-40B4-BE49-F238E27FC236}">
                  <a16:creationId xmlns:a16="http://schemas.microsoft.com/office/drawing/2014/main" xmlns="" id="{66E818CF-5796-5792-3132-98DEBF33C4C9}"/>
                </a:ext>
              </a:extLst>
            </p:cNvPr>
            <p:cNvSpPr/>
            <p:nvPr/>
          </p:nvSpPr>
          <p:spPr>
            <a:xfrm>
              <a:off x="1087564" y="2568669"/>
              <a:ext cx="26863" cy="6410"/>
            </a:xfrm>
            <a:custGeom>
              <a:avLst/>
              <a:gdLst>
                <a:gd name="connsiteX0" fmla="*/ 6738 w 26863"/>
                <a:gd name="connsiteY0" fmla="*/ 1843 h 6410"/>
                <a:gd name="connsiteX1" fmla="*/ 10738 w 26863"/>
                <a:gd name="connsiteY1" fmla="*/ 509 h 6410"/>
                <a:gd name="connsiteX2" fmla="*/ 21311 w 26863"/>
                <a:gd name="connsiteY2" fmla="*/ -62 h 6410"/>
                <a:gd name="connsiteX3" fmla="*/ 24645 w 26863"/>
                <a:gd name="connsiteY3" fmla="*/ 700 h 6410"/>
                <a:gd name="connsiteX4" fmla="*/ 26740 w 26863"/>
                <a:gd name="connsiteY4" fmla="*/ 3652 h 6410"/>
                <a:gd name="connsiteX5" fmla="*/ 25693 w 26863"/>
                <a:gd name="connsiteY5" fmla="*/ 5843 h 6410"/>
                <a:gd name="connsiteX6" fmla="*/ 25121 w 26863"/>
                <a:gd name="connsiteY6" fmla="*/ 5939 h 6410"/>
                <a:gd name="connsiteX7" fmla="*/ 12739 w 26863"/>
                <a:gd name="connsiteY7" fmla="*/ 5081 h 6410"/>
                <a:gd name="connsiteX8" fmla="*/ 7690 w 26863"/>
                <a:gd name="connsiteY8" fmla="*/ 5081 h 6410"/>
                <a:gd name="connsiteX9" fmla="*/ 3785 w 26863"/>
                <a:gd name="connsiteY9" fmla="*/ 5081 h 6410"/>
                <a:gd name="connsiteX10" fmla="*/ -25 w 26863"/>
                <a:gd name="connsiteY10" fmla="*/ 5081 h 6410"/>
                <a:gd name="connsiteX11" fmla="*/ 6738 w 26863"/>
                <a:gd name="connsiteY11" fmla="*/ 1843 h 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63" h="6410">
                  <a:moveTo>
                    <a:pt x="6738" y="1843"/>
                  </a:moveTo>
                  <a:cubicBezTo>
                    <a:pt x="8043" y="1309"/>
                    <a:pt x="9376" y="871"/>
                    <a:pt x="10738" y="509"/>
                  </a:cubicBezTo>
                  <a:cubicBezTo>
                    <a:pt x="14205" y="-300"/>
                    <a:pt x="17777" y="-491"/>
                    <a:pt x="21311" y="-62"/>
                  </a:cubicBezTo>
                  <a:cubicBezTo>
                    <a:pt x="22464" y="-53"/>
                    <a:pt x="23597" y="214"/>
                    <a:pt x="24645" y="700"/>
                  </a:cubicBezTo>
                  <a:cubicBezTo>
                    <a:pt x="25750" y="1319"/>
                    <a:pt x="26521" y="2405"/>
                    <a:pt x="26740" y="3652"/>
                  </a:cubicBezTo>
                  <a:cubicBezTo>
                    <a:pt x="27055" y="4548"/>
                    <a:pt x="26588" y="5529"/>
                    <a:pt x="25693" y="5843"/>
                  </a:cubicBezTo>
                  <a:cubicBezTo>
                    <a:pt x="25512" y="5910"/>
                    <a:pt x="25321" y="5939"/>
                    <a:pt x="25121" y="5939"/>
                  </a:cubicBezTo>
                  <a:cubicBezTo>
                    <a:pt x="20978" y="6357"/>
                    <a:pt x="16787" y="6072"/>
                    <a:pt x="12739" y="5081"/>
                  </a:cubicBezTo>
                  <a:cubicBezTo>
                    <a:pt x="11053" y="4986"/>
                    <a:pt x="9376" y="4986"/>
                    <a:pt x="7690" y="5081"/>
                  </a:cubicBezTo>
                  <a:lnTo>
                    <a:pt x="3785" y="5081"/>
                  </a:lnTo>
                  <a:cubicBezTo>
                    <a:pt x="2518" y="5224"/>
                    <a:pt x="1242" y="5224"/>
                    <a:pt x="-25" y="5081"/>
                  </a:cubicBezTo>
                  <a:cubicBezTo>
                    <a:pt x="2090" y="3728"/>
                    <a:pt x="4357" y="2643"/>
                    <a:pt x="6738" y="1843"/>
                  </a:cubicBezTo>
                  <a:close/>
                </a:path>
              </a:pathLst>
            </a:custGeom>
            <a:solidFill>
              <a:srgbClr val="9E489B"/>
            </a:solidFill>
            <a:ln w="9525" cap="flat">
              <a:noFill/>
              <a:prstDash val="solid"/>
              <a:miter/>
            </a:ln>
          </p:spPr>
          <p:txBody>
            <a:bodyPr rtlCol="0" anchor="ctr"/>
            <a:lstStyle/>
            <a:p>
              <a:endParaRPr lang="en-IN"/>
            </a:p>
          </p:txBody>
        </p:sp>
        <p:sp>
          <p:nvSpPr>
            <p:cNvPr id="642" name="Freeform: Shape 641">
              <a:extLst>
                <a:ext uri="{FF2B5EF4-FFF2-40B4-BE49-F238E27FC236}">
                  <a16:creationId xmlns:a16="http://schemas.microsoft.com/office/drawing/2014/main" xmlns="" id="{46556946-0343-DBD1-EF79-A261A7EE447C}"/>
                </a:ext>
              </a:extLst>
            </p:cNvPr>
            <p:cNvSpPr/>
            <p:nvPr/>
          </p:nvSpPr>
          <p:spPr>
            <a:xfrm>
              <a:off x="1090336" y="2579294"/>
              <a:ext cx="26371" cy="7857"/>
            </a:xfrm>
            <a:custGeom>
              <a:avLst/>
              <a:gdLst>
                <a:gd name="connsiteX0" fmla="*/ 10443 w 26371"/>
                <a:gd name="connsiteY0" fmla="*/ -209 h 7857"/>
                <a:gd name="connsiteX1" fmla="*/ 22444 w 26371"/>
                <a:gd name="connsiteY1" fmla="*/ 457 h 7857"/>
                <a:gd name="connsiteX2" fmla="*/ 25683 w 26371"/>
                <a:gd name="connsiteY2" fmla="*/ 1886 h 7857"/>
                <a:gd name="connsiteX3" fmla="*/ 26254 w 26371"/>
                <a:gd name="connsiteY3" fmla="*/ 3410 h 7857"/>
                <a:gd name="connsiteX4" fmla="*/ 25397 w 26371"/>
                <a:gd name="connsiteY4" fmla="*/ 6553 h 7857"/>
                <a:gd name="connsiteX5" fmla="*/ 23778 w 26371"/>
                <a:gd name="connsiteY5" fmla="*/ 7315 h 7857"/>
                <a:gd name="connsiteX6" fmla="*/ 9109 w 26371"/>
                <a:gd name="connsiteY6" fmla="*/ 5696 h 7857"/>
                <a:gd name="connsiteX7" fmla="*/ 4728 w 26371"/>
                <a:gd name="connsiteY7" fmla="*/ 4648 h 7857"/>
                <a:gd name="connsiteX8" fmla="*/ 2442 w 26371"/>
                <a:gd name="connsiteY8" fmla="*/ 4172 h 7857"/>
                <a:gd name="connsiteX9" fmla="*/ 442 w 26371"/>
                <a:gd name="connsiteY9" fmla="*/ 3696 h 7857"/>
                <a:gd name="connsiteX10" fmla="*/ 5204 w 26371"/>
                <a:gd name="connsiteY10" fmla="*/ 457 h 7857"/>
                <a:gd name="connsiteX11" fmla="*/ 10443 w 26371"/>
                <a:gd name="connsiteY11" fmla="*/ -209 h 7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71" h="7857">
                  <a:moveTo>
                    <a:pt x="10443" y="-209"/>
                  </a:moveTo>
                  <a:cubicBezTo>
                    <a:pt x="14453" y="-419"/>
                    <a:pt x="18482" y="-191"/>
                    <a:pt x="22444" y="457"/>
                  </a:cubicBezTo>
                  <a:cubicBezTo>
                    <a:pt x="23664" y="505"/>
                    <a:pt x="24826" y="1019"/>
                    <a:pt x="25683" y="1886"/>
                  </a:cubicBezTo>
                  <a:cubicBezTo>
                    <a:pt x="25988" y="2343"/>
                    <a:pt x="26178" y="2867"/>
                    <a:pt x="26254" y="3410"/>
                  </a:cubicBezTo>
                  <a:cubicBezTo>
                    <a:pt x="26521" y="4534"/>
                    <a:pt x="26197" y="5715"/>
                    <a:pt x="25397" y="6553"/>
                  </a:cubicBezTo>
                  <a:cubicBezTo>
                    <a:pt x="24969" y="6991"/>
                    <a:pt x="24388" y="7267"/>
                    <a:pt x="23778" y="7315"/>
                  </a:cubicBezTo>
                  <a:cubicBezTo>
                    <a:pt x="18825" y="7953"/>
                    <a:pt x="13796" y="7401"/>
                    <a:pt x="9109" y="5696"/>
                  </a:cubicBezTo>
                  <a:lnTo>
                    <a:pt x="4728" y="4648"/>
                  </a:lnTo>
                  <a:lnTo>
                    <a:pt x="2442" y="4172"/>
                  </a:lnTo>
                  <a:cubicBezTo>
                    <a:pt x="1747" y="4162"/>
                    <a:pt x="1070" y="4001"/>
                    <a:pt x="442" y="3696"/>
                  </a:cubicBezTo>
                  <a:cubicBezTo>
                    <a:pt x="-1749" y="1886"/>
                    <a:pt x="4442" y="648"/>
                    <a:pt x="5204" y="457"/>
                  </a:cubicBezTo>
                  <a:cubicBezTo>
                    <a:pt x="6928" y="86"/>
                    <a:pt x="8681" y="-133"/>
                    <a:pt x="10443" y="-209"/>
                  </a:cubicBezTo>
                  <a:close/>
                </a:path>
              </a:pathLst>
            </a:custGeom>
            <a:solidFill>
              <a:srgbClr val="9E489B"/>
            </a:solidFill>
            <a:ln w="9525" cap="flat">
              <a:noFill/>
              <a:prstDash val="solid"/>
              <a:miter/>
            </a:ln>
          </p:spPr>
          <p:txBody>
            <a:bodyPr rtlCol="0" anchor="ctr"/>
            <a:lstStyle/>
            <a:p>
              <a:endParaRPr lang="en-IN"/>
            </a:p>
          </p:txBody>
        </p:sp>
        <p:sp>
          <p:nvSpPr>
            <p:cNvPr id="643" name="Freeform: Shape 642">
              <a:extLst>
                <a:ext uri="{FF2B5EF4-FFF2-40B4-BE49-F238E27FC236}">
                  <a16:creationId xmlns:a16="http://schemas.microsoft.com/office/drawing/2014/main" xmlns="" id="{1A85EBF6-0210-E3C8-F25C-FF73BF16456F}"/>
                </a:ext>
              </a:extLst>
            </p:cNvPr>
            <p:cNvSpPr/>
            <p:nvPr/>
          </p:nvSpPr>
          <p:spPr>
            <a:xfrm>
              <a:off x="1089564" y="2588037"/>
              <a:ext cx="23529" cy="13351"/>
            </a:xfrm>
            <a:custGeom>
              <a:avLst/>
              <a:gdLst>
                <a:gd name="connsiteX0" fmla="*/ 10929 w 23529"/>
                <a:gd name="connsiteY0" fmla="*/ -285 h 13351"/>
                <a:gd name="connsiteX1" fmla="*/ 20454 w 23529"/>
                <a:gd name="connsiteY1" fmla="*/ 3620 h 13351"/>
                <a:gd name="connsiteX2" fmla="*/ 23311 w 23529"/>
                <a:gd name="connsiteY2" fmla="*/ 7716 h 13351"/>
                <a:gd name="connsiteX3" fmla="*/ 21883 w 23529"/>
                <a:gd name="connsiteY3" fmla="*/ 12288 h 13351"/>
                <a:gd name="connsiteX4" fmla="*/ 16549 w 23529"/>
                <a:gd name="connsiteY4" fmla="*/ 12288 h 13351"/>
                <a:gd name="connsiteX5" fmla="*/ 12358 w 23529"/>
                <a:gd name="connsiteY5" fmla="*/ 8478 h 13351"/>
                <a:gd name="connsiteX6" fmla="*/ 10548 w 23529"/>
                <a:gd name="connsiteY6" fmla="*/ 7050 h 13351"/>
                <a:gd name="connsiteX7" fmla="*/ 5214 w 23529"/>
                <a:gd name="connsiteY7" fmla="*/ 3525 h 13351"/>
                <a:gd name="connsiteX8" fmla="*/ 2452 w 23529"/>
                <a:gd name="connsiteY8" fmla="*/ 1811 h 13351"/>
                <a:gd name="connsiteX9" fmla="*/ -25 w 23529"/>
                <a:gd name="connsiteY9" fmla="*/ 287 h 13351"/>
                <a:gd name="connsiteX10" fmla="*/ 5214 w 23529"/>
                <a:gd name="connsiteY10" fmla="*/ 287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29" h="13351">
                  <a:moveTo>
                    <a:pt x="10929" y="-285"/>
                  </a:moveTo>
                  <a:cubicBezTo>
                    <a:pt x="14386" y="163"/>
                    <a:pt x="17673" y="1506"/>
                    <a:pt x="20454" y="3620"/>
                  </a:cubicBezTo>
                  <a:cubicBezTo>
                    <a:pt x="21816" y="4649"/>
                    <a:pt x="22816" y="6087"/>
                    <a:pt x="23311" y="7716"/>
                  </a:cubicBezTo>
                  <a:cubicBezTo>
                    <a:pt x="23835" y="9393"/>
                    <a:pt x="23273" y="11212"/>
                    <a:pt x="21883" y="12288"/>
                  </a:cubicBezTo>
                  <a:cubicBezTo>
                    <a:pt x="20254" y="13327"/>
                    <a:pt x="18177" y="13327"/>
                    <a:pt x="16549" y="12288"/>
                  </a:cubicBezTo>
                  <a:cubicBezTo>
                    <a:pt x="15082" y="11098"/>
                    <a:pt x="13682" y="9821"/>
                    <a:pt x="12358" y="8478"/>
                  </a:cubicBezTo>
                  <a:cubicBezTo>
                    <a:pt x="11824" y="7926"/>
                    <a:pt x="11215" y="7440"/>
                    <a:pt x="10548" y="7050"/>
                  </a:cubicBezTo>
                  <a:cubicBezTo>
                    <a:pt x="8833" y="5811"/>
                    <a:pt x="7024" y="4573"/>
                    <a:pt x="5214" y="3525"/>
                  </a:cubicBezTo>
                  <a:lnTo>
                    <a:pt x="2452" y="1811"/>
                  </a:lnTo>
                  <a:cubicBezTo>
                    <a:pt x="1880" y="1811"/>
                    <a:pt x="166" y="858"/>
                    <a:pt x="-25" y="287"/>
                  </a:cubicBezTo>
                  <a:cubicBezTo>
                    <a:pt x="1718" y="144"/>
                    <a:pt x="3471" y="144"/>
                    <a:pt x="5214" y="287"/>
                  </a:cubicBezTo>
                  <a:close/>
                </a:path>
              </a:pathLst>
            </a:custGeom>
            <a:solidFill>
              <a:srgbClr val="9E489B"/>
            </a:solidFill>
            <a:ln w="9525" cap="flat">
              <a:noFill/>
              <a:prstDash val="solid"/>
              <a:miter/>
            </a:ln>
          </p:spPr>
          <p:txBody>
            <a:bodyPr rtlCol="0" anchor="ctr"/>
            <a:lstStyle/>
            <a:p>
              <a:endParaRPr lang="en-IN"/>
            </a:p>
          </p:txBody>
        </p:sp>
        <p:sp>
          <p:nvSpPr>
            <p:cNvPr id="644" name="Freeform: Shape 643">
              <a:extLst>
                <a:ext uri="{FF2B5EF4-FFF2-40B4-BE49-F238E27FC236}">
                  <a16:creationId xmlns:a16="http://schemas.microsoft.com/office/drawing/2014/main" xmlns="" id="{3E83A536-C40E-35D8-E6DE-DBFD88B62405}"/>
                </a:ext>
              </a:extLst>
            </p:cNvPr>
            <p:cNvSpPr/>
            <p:nvPr/>
          </p:nvSpPr>
          <p:spPr>
            <a:xfrm>
              <a:off x="1078327" y="2558589"/>
              <a:ext cx="12832" cy="36068"/>
            </a:xfrm>
            <a:custGeom>
              <a:avLst/>
              <a:gdLst>
                <a:gd name="connsiteX0" fmla="*/ 5783 w 12832"/>
                <a:gd name="connsiteY0" fmla="*/ -269 h 36068"/>
                <a:gd name="connsiteX1" fmla="*/ 2449 w 12832"/>
                <a:gd name="connsiteY1" fmla="*/ 779 h 36068"/>
                <a:gd name="connsiteX2" fmla="*/ 1306 w 12832"/>
                <a:gd name="connsiteY2" fmla="*/ 3827 h 36068"/>
                <a:gd name="connsiteX3" fmla="*/ 68 w 12832"/>
                <a:gd name="connsiteY3" fmla="*/ 28306 h 36068"/>
                <a:gd name="connsiteX4" fmla="*/ 1496 w 12832"/>
                <a:gd name="connsiteY4" fmla="*/ 33736 h 36068"/>
                <a:gd name="connsiteX5" fmla="*/ 5116 w 12832"/>
                <a:gd name="connsiteY5" fmla="*/ 35641 h 36068"/>
                <a:gd name="connsiteX6" fmla="*/ 9212 w 12832"/>
                <a:gd name="connsiteY6" fmla="*/ 35641 h 36068"/>
                <a:gd name="connsiteX7" fmla="*/ 11212 w 12832"/>
                <a:gd name="connsiteY7" fmla="*/ 35641 h 36068"/>
                <a:gd name="connsiteX8" fmla="*/ 12736 w 12832"/>
                <a:gd name="connsiteY8" fmla="*/ 33640 h 36068"/>
                <a:gd name="connsiteX9" fmla="*/ 12736 w 12832"/>
                <a:gd name="connsiteY9" fmla="*/ 30973 h 36068"/>
                <a:gd name="connsiteX10" fmla="*/ 12736 w 12832"/>
                <a:gd name="connsiteY10" fmla="*/ 22877 h 36068"/>
                <a:gd name="connsiteX11" fmla="*/ 11974 w 12832"/>
                <a:gd name="connsiteY11" fmla="*/ 6780 h 36068"/>
                <a:gd name="connsiteX12" fmla="*/ 11021 w 12832"/>
                <a:gd name="connsiteY12" fmla="*/ 1636 h 36068"/>
                <a:gd name="connsiteX13" fmla="*/ 5783 w 12832"/>
                <a:gd name="connsiteY13" fmla="*/ -269 h 3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2" h="36068">
                  <a:moveTo>
                    <a:pt x="5783" y="-269"/>
                  </a:moveTo>
                  <a:cubicBezTo>
                    <a:pt x="4583" y="-316"/>
                    <a:pt x="3401" y="55"/>
                    <a:pt x="2449" y="779"/>
                  </a:cubicBezTo>
                  <a:cubicBezTo>
                    <a:pt x="1697" y="1617"/>
                    <a:pt x="1287" y="2703"/>
                    <a:pt x="1306" y="3827"/>
                  </a:cubicBezTo>
                  <a:cubicBezTo>
                    <a:pt x="182" y="11933"/>
                    <a:pt x="-228" y="20125"/>
                    <a:pt x="68" y="28306"/>
                  </a:cubicBezTo>
                  <a:cubicBezTo>
                    <a:pt x="-8" y="30221"/>
                    <a:pt x="487" y="32107"/>
                    <a:pt x="1496" y="33736"/>
                  </a:cubicBezTo>
                  <a:cubicBezTo>
                    <a:pt x="2458" y="34755"/>
                    <a:pt x="3735" y="35422"/>
                    <a:pt x="5116" y="35641"/>
                  </a:cubicBezTo>
                  <a:cubicBezTo>
                    <a:pt x="6478" y="35831"/>
                    <a:pt x="7850" y="35831"/>
                    <a:pt x="9212" y="35641"/>
                  </a:cubicBezTo>
                  <a:cubicBezTo>
                    <a:pt x="9869" y="35783"/>
                    <a:pt x="10555" y="35783"/>
                    <a:pt x="11212" y="35641"/>
                  </a:cubicBezTo>
                  <a:cubicBezTo>
                    <a:pt x="11945" y="35183"/>
                    <a:pt x="12488" y="34469"/>
                    <a:pt x="12736" y="33640"/>
                  </a:cubicBezTo>
                  <a:cubicBezTo>
                    <a:pt x="12831" y="32755"/>
                    <a:pt x="12831" y="31859"/>
                    <a:pt x="12736" y="30973"/>
                  </a:cubicBezTo>
                  <a:lnTo>
                    <a:pt x="12736" y="22877"/>
                  </a:lnTo>
                  <a:cubicBezTo>
                    <a:pt x="12860" y="17496"/>
                    <a:pt x="12603" y="12123"/>
                    <a:pt x="11974" y="6780"/>
                  </a:cubicBezTo>
                  <a:cubicBezTo>
                    <a:pt x="11974" y="5065"/>
                    <a:pt x="11403" y="3351"/>
                    <a:pt x="11021" y="1636"/>
                  </a:cubicBezTo>
                  <a:cubicBezTo>
                    <a:pt x="10640" y="-78"/>
                    <a:pt x="7973" y="-364"/>
                    <a:pt x="5783" y="-269"/>
                  </a:cubicBezTo>
                  <a:close/>
                </a:path>
              </a:pathLst>
            </a:custGeom>
            <a:solidFill>
              <a:srgbClr val="04A9D3"/>
            </a:solidFill>
            <a:ln w="9525" cap="flat">
              <a:noFill/>
              <a:prstDash val="solid"/>
              <a:miter/>
            </a:ln>
          </p:spPr>
          <p:txBody>
            <a:bodyPr rtlCol="0" anchor="ctr"/>
            <a:lstStyle/>
            <a:p>
              <a:endParaRPr lang="en-IN"/>
            </a:p>
          </p:txBody>
        </p:sp>
        <p:sp>
          <p:nvSpPr>
            <p:cNvPr id="645" name="Freeform: Shape 644">
              <a:extLst>
                <a:ext uri="{FF2B5EF4-FFF2-40B4-BE49-F238E27FC236}">
                  <a16:creationId xmlns:a16="http://schemas.microsoft.com/office/drawing/2014/main" xmlns="" id="{EA95D5EF-B77E-B688-1BCB-163E4A3BA7B4}"/>
                </a:ext>
              </a:extLst>
            </p:cNvPr>
            <p:cNvSpPr/>
            <p:nvPr/>
          </p:nvSpPr>
          <p:spPr>
            <a:xfrm>
              <a:off x="1325105" y="2551926"/>
              <a:ext cx="23253" cy="8298"/>
            </a:xfrm>
            <a:custGeom>
              <a:avLst/>
              <a:gdLst>
                <a:gd name="connsiteX0" fmla="*/ 1702 w 23253"/>
                <a:gd name="connsiteY0" fmla="*/ 6776 h 8298"/>
                <a:gd name="connsiteX1" fmla="*/ 4845 w 23253"/>
                <a:gd name="connsiteY1" fmla="*/ 8014 h 8298"/>
                <a:gd name="connsiteX2" fmla="*/ 18657 w 23253"/>
                <a:gd name="connsiteY2" fmla="*/ 7252 h 8298"/>
                <a:gd name="connsiteX3" fmla="*/ 23229 w 23253"/>
                <a:gd name="connsiteY3" fmla="*/ 7252 h 8298"/>
                <a:gd name="connsiteX4" fmla="*/ 22371 w 23253"/>
                <a:gd name="connsiteY4" fmla="*/ 5823 h 8298"/>
                <a:gd name="connsiteX5" fmla="*/ 12846 w 23253"/>
                <a:gd name="connsiteY5" fmla="*/ 1632 h 8298"/>
                <a:gd name="connsiteX6" fmla="*/ 4845 w 23253"/>
                <a:gd name="connsiteY6" fmla="*/ -178 h 8298"/>
                <a:gd name="connsiteX7" fmla="*/ 2369 w 23253"/>
                <a:gd name="connsiteY7" fmla="*/ -178 h 8298"/>
                <a:gd name="connsiteX8" fmla="*/ 312 w 23253"/>
                <a:gd name="connsiteY8" fmla="*/ 5090 h 8298"/>
                <a:gd name="connsiteX9" fmla="*/ 1702 w 23253"/>
                <a:gd name="connsiteY9" fmla="*/ 6776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3" h="8298">
                  <a:moveTo>
                    <a:pt x="1702" y="6776"/>
                  </a:moveTo>
                  <a:cubicBezTo>
                    <a:pt x="2559" y="7566"/>
                    <a:pt x="3683" y="8004"/>
                    <a:pt x="4845" y="8014"/>
                  </a:cubicBezTo>
                  <a:cubicBezTo>
                    <a:pt x="9417" y="8014"/>
                    <a:pt x="14370" y="6871"/>
                    <a:pt x="18657" y="7252"/>
                  </a:cubicBezTo>
                  <a:cubicBezTo>
                    <a:pt x="20171" y="7442"/>
                    <a:pt x="21714" y="7442"/>
                    <a:pt x="23229" y="7252"/>
                  </a:cubicBezTo>
                  <a:cubicBezTo>
                    <a:pt x="23229" y="6680"/>
                    <a:pt x="23229" y="6109"/>
                    <a:pt x="22371" y="5823"/>
                  </a:cubicBezTo>
                  <a:cubicBezTo>
                    <a:pt x="19314" y="4175"/>
                    <a:pt x="16123" y="2775"/>
                    <a:pt x="12846" y="1632"/>
                  </a:cubicBezTo>
                  <a:cubicBezTo>
                    <a:pt x="10294" y="603"/>
                    <a:pt x="7589" y="-6"/>
                    <a:pt x="4845" y="-178"/>
                  </a:cubicBezTo>
                  <a:cubicBezTo>
                    <a:pt x="4026" y="-321"/>
                    <a:pt x="3188" y="-321"/>
                    <a:pt x="2369" y="-178"/>
                  </a:cubicBezTo>
                  <a:cubicBezTo>
                    <a:pt x="350" y="708"/>
                    <a:pt x="-574" y="3070"/>
                    <a:pt x="312" y="5090"/>
                  </a:cubicBezTo>
                  <a:cubicBezTo>
                    <a:pt x="616" y="5775"/>
                    <a:pt x="1093" y="6356"/>
                    <a:pt x="1702" y="6776"/>
                  </a:cubicBezTo>
                  <a:close/>
                </a:path>
              </a:pathLst>
            </a:custGeom>
            <a:solidFill>
              <a:srgbClr val="9E489B"/>
            </a:solidFill>
            <a:ln w="9525" cap="flat">
              <a:noFill/>
              <a:prstDash val="solid"/>
              <a:miter/>
            </a:ln>
          </p:spPr>
          <p:txBody>
            <a:bodyPr rtlCol="0" anchor="ctr"/>
            <a:lstStyle/>
            <a:p>
              <a:endParaRPr lang="en-IN"/>
            </a:p>
          </p:txBody>
        </p:sp>
        <p:sp>
          <p:nvSpPr>
            <p:cNvPr id="646" name="Freeform: Shape 645">
              <a:extLst>
                <a:ext uri="{FF2B5EF4-FFF2-40B4-BE49-F238E27FC236}">
                  <a16:creationId xmlns:a16="http://schemas.microsoft.com/office/drawing/2014/main" xmlns="" id="{AFD5F8D5-0302-AA9A-691D-14A750DFBD22}"/>
                </a:ext>
              </a:extLst>
            </p:cNvPr>
            <p:cNvSpPr/>
            <p:nvPr/>
          </p:nvSpPr>
          <p:spPr>
            <a:xfrm>
              <a:off x="1321314" y="2563541"/>
              <a:ext cx="27009" cy="7758"/>
            </a:xfrm>
            <a:custGeom>
              <a:avLst/>
              <a:gdLst>
                <a:gd name="connsiteX0" fmla="*/ 1302 w 27009"/>
                <a:gd name="connsiteY0" fmla="*/ 6400 h 7758"/>
                <a:gd name="connsiteX1" fmla="*/ 4922 w 27009"/>
                <a:gd name="connsiteY1" fmla="*/ 7448 h 7758"/>
                <a:gd name="connsiteX2" fmla="*/ 12923 w 27009"/>
                <a:gd name="connsiteY2" fmla="*/ 6781 h 7758"/>
                <a:gd name="connsiteX3" fmla="*/ 16257 w 27009"/>
                <a:gd name="connsiteY3" fmla="*/ 6114 h 7758"/>
                <a:gd name="connsiteX4" fmla="*/ 25020 w 27009"/>
                <a:gd name="connsiteY4" fmla="*/ 6114 h 7758"/>
                <a:gd name="connsiteX5" fmla="*/ 26353 w 27009"/>
                <a:gd name="connsiteY5" fmla="*/ 6114 h 7758"/>
                <a:gd name="connsiteX6" fmla="*/ 26972 w 27009"/>
                <a:gd name="connsiteY6" fmla="*/ 5229 h 7758"/>
                <a:gd name="connsiteX7" fmla="*/ 26925 w 27009"/>
                <a:gd name="connsiteY7" fmla="*/ 5067 h 7758"/>
                <a:gd name="connsiteX8" fmla="*/ 26353 w 27009"/>
                <a:gd name="connsiteY8" fmla="*/ 5067 h 7758"/>
                <a:gd name="connsiteX9" fmla="*/ 14447 w 27009"/>
                <a:gd name="connsiteY9" fmla="*/ 590 h 7758"/>
                <a:gd name="connsiteX10" fmla="*/ 6351 w 27009"/>
                <a:gd name="connsiteY10" fmla="*/ -267 h 7758"/>
                <a:gd name="connsiteX11" fmla="*/ 2826 w 27009"/>
                <a:gd name="connsiteY11" fmla="*/ 209 h 7758"/>
                <a:gd name="connsiteX12" fmla="*/ 1302 w 27009"/>
                <a:gd name="connsiteY12" fmla="*/ 6400 h 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09" h="7758">
                  <a:moveTo>
                    <a:pt x="1302" y="6400"/>
                  </a:moveTo>
                  <a:cubicBezTo>
                    <a:pt x="2379" y="7105"/>
                    <a:pt x="3636" y="7467"/>
                    <a:pt x="4922" y="7448"/>
                  </a:cubicBezTo>
                  <a:cubicBezTo>
                    <a:pt x="7608" y="7553"/>
                    <a:pt x="10294" y="7334"/>
                    <a:pt x="12923" y="6781"/>
                  </a:cubicBezTo>
                  <a:lnTo>
                    <a:pt x="16257" y="6114"/>
                  </a:lnTo>
                  <a:cubicBezTo>
                    <a:pt x="19143" y="5495"/>
                    <a:pt x="22134" y="5495"/>
                    <a:pt x="25020" y="6114"/>
                  </a:cubicBezTo>
                  <a:cubicBezTo>
                    <a:pt x="25458" y="6210"/>
                    <a:pt x="25915" y="6210"/>
                    <a:pt x="26353" y="6114"/>
                  </a:cubicBezTo>
                  <a:cubicBezTo>
                    <a:pt x="26772" y="6038"/>
                    <a:pt x="27049" y="5648"/>
                    <a:pt x="26972" y="5229"/>
                  </a:cubicBezTo>
                  <a:cubicBezTo>
                    <a:pt x="26963" y="5171"/>
                    <a:pt x="26944" y="5124"/>
                    <a:pt x="26925" y="5067"/>
                  </a:cubicBezTo>
                  <a:cubicBezTo>
                    <a:pt x="26925" y="5067"/>
                    <a:pt x="26925" y="5067"/>
                    <a:pt x="26353" y="5067"/>
                  </a:cubicBezTo>
                  <a:cubicBezTo>
                    <a:pt x="22543" y="3171"/>
                    <a:pt x="18562" y="1676"/>
                    <a:pt x="14447" y="590"/>
                  </a:cubicBezTo>
                  <a:cubicBezTo>
                    <a:pt x="11799" y="-67"/>
                    <a:pt x="9075" y="-363"/>
                    <a:pt x="6351" y="-267"/>
                  </a:cubicBezTo>
                  <a:cubicBezTo>
                    <a:pt x="5160" y="-305"/>
                    <a:pt x="3969" y="-144"/>
                    <a:pt x="2826" y="209"/>
                  </a:cubicBezTo>
                  <a:cubicBezTo>
                    <a:pt x="255" y="1257"/>
                    <a:pt x="-1269" y="4400"/>
                    <a:pt x="1302" y="6400"/>
                  </a:cubicBezTo>
                  <a:close/>
                </a:path>
              </a:pathLst>
            </a:custGeom>
            <a:solidFill>
              <a:srgbClr val="9E489B"/>
            </a:solidFill>
            <a:ln w="9525" cap="flat">
              <a:noFill/>
              <a:prstDash val="solid"/>
              <a:miter/>
            </a:ln>
          </p:spPr>
          <p:txBody>
            <a:bodyPr rtlCol="0" anchor="ctr"/>
            <a:lstStyle/>
            <a:p>
              <a:endParaRPr lang="en-IN"/>
            </a:p>
          </p:txBody>
        </p:sp>
        <p:sp>
          <p:nvSpPr>
            <p:cNvPr id="647" name="Freeform: Shape 646">
              <a:extLst>
                <a:ext uri="{FF2B5EF4-FFF2-40B4-BE49-F238E27FC236}">
                  <a16:creationId xmlns:a16="http://schemas.microsoft.com/office/drawing/2014/main" xmlns="" id="{78FCC476-DE3F-05C9-C77D-02093FF564F3}"/>
                </a:ext>
              </a:extLst>
            </p:cNvPr>
            <p:cNvSpPr/>
            <p:nvPr/>
          </p:nvSpPr>
          <p:spPr>
            <a:xfrm>
              <a:off x="1323591" y="2572833"/>
              <a:ext cx="26800" cy="9013"/>
            </a:xfrm>
            <a:custGeom>
              <a:avLst/>
              <a:gdLst>
                <a:gd name="connsiteX0" fmla="*/ 2454 w 26800"/>
                <a:gd name="connsiteY0" fmla="*/ 8157 h 9013"/>
                <a:gd name="connsiteX1" fmla="*/ 7978 w 26800"/>
                <a:gd name="connsiteY1" fmla="*/ 8157 h 9013"/>
                <a:gd name="connsiteX2" fmla="*/ 11407 w 26800"/>
                <a:gd name="connsiteY2" fmla="*/ 6823 h 9013"/>
                <a:gd name="connsiteX3" fmla="*/ 21504 w 26800"/>
                <a:gd name="connsiteY3" fmla="*/ 5680 h 9013"/>
                <a:gd name="connsiteX4" fmla="*/ 23599 w 26800"/>
                <a:gd name="connsiteY4" fmla="*/ 5680 h 9013"/>
                <a:gd name="connsiteX5" fmla="*/ 25409 w 26800"/>
                <a:gd name="connsiteY5" fmla="*/ 4918 h 9013"/>
                <a:gd name="connsiteX6" fmla="*/ 26743 w 26800"/>
                <a:gd name="connsiteY6" fmla="*/ 3775 h 9013"/>
                <a:gd name="connsiteX7" fmla="*/ 25504 w 26800"/>
                <a:gd name="connsiteY7" fmla="*/ 1489 h 9013"/>
                <a:gd name="connsiteX8" fmla="*/ 21409 w 26800"/>
                <a:gd name="connsiteY8" fmla="*/ 537 h 9013"/>
                <a:gd name="connsiteX9" fmla="*/ 3216 w 26800"/>
                <a:gd name="connsiteY9" fmla="*/ 537 h 9013"/>
                <a:gd name="connsiteX10" fmla="*/ 1025 w 26800"/>
                <a:gd name="connsiteY10" fmla="*/ 1394 h 9013"/>
                <a:gd name="connsiteX11" fmla="*/ 2454 w 26800"/>
                <a:gd name="connsiteY11" fmla="*/ 8157 h 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00" h="9013">
                  <a:moveTo>
                    <a:pt x="2454" y="8157"/>
                  </a:moveTo>
                  <a:cubicBezTo>
                    <a:pt x="4216" y="8919"/>
                    <a:pt x="6216" y="8919"/>
                    <a:pt x="7978" y="8157"/>
                  </a:cubicBezTo>
                  <a:lnTo>
                    <a:pt x="11407" y="6823"/>
                  </a:lnTo>
                  <a:cubicBezTo>
                    <a:pt x="14713" y="6004"/>
                    <a:pt x="18103" y="5623"/>
                    <a:pt x="21504" y="5680"/>
                  </a:cubicBezTo>
                  <a:cubicBezTo>
                    <a:pt x="22199" y="5775"/>
                    <a:pt x="22904" y="5775"/>
                    <a:pt x="23599" y="5680"/>
                  </a:cubicBezTo>
                  <a:lnTo>
                    <a:pt x="25409" y="4918"/>
                  </a:lnTo>
                  <a:cubicBezTo>
                    <a:pt x="25981" y="4918"/>
                    <a:pt x="26552" y="4347"/>
                    <a:pt x="26743" y="3775"/>
                  </a:cubicBezTo>
                  <a:cubicBezTo>
                    <a:pt x="26933" y="3204"/>
                    <a:pt x="26266" y="1966"/>
                    <a:pt x="25504" y="1489"/>
                  </a:cubicBezTo>
                  <a:cubicBezTo>
                    <a:pt x="24228" y="870"/>
                    <a:pt x="22828" y="546"/>
                    <a:pt x="21409" y="537"/>
                  </a:cubicBezTo>
                  <a:cubicBezTo>
                    <a:pt x="15398" y="-559"/>
                    <a:pt x="9226" y="-559"/>
                    <a:pt x="3216" y="537"/>
                  </a:cubicBezTo>
                  <a:cubicBezTo>
                    <a:pt x="2425" y="613"/>
                    <a:pt x="1663" y="918"/>
                    <a:pt x="1025" y="1394"/>
                  </a:cubicBezTo>
                  <a:cubicBezTo>
                    <a:pt x="-1356" y="3490"/>
                    <a:pt x="835" y="7109"/>
                    <a:pt x="2454" y="8157"/>
                  </a:cubicBezTo>
                  <a:close/>
                </a:path>
              </a:pathLst>
            </a:custGeom>
            <a:solidFill>
              <a:srgbClr val="9E489B"/>
            </a:solidFill>
            <a:ln w="9525" cap="flat">
              <a:noFill/>
              <a:prstDash val="solid"/>
              <a:miter/>
            </a:ln>
          </p:spPr>
          <p:txBody>
            <a:bodyPr rtlCol="0" anchor="ctr"/>
            <a:lstStyle/>
            <a:p>
              <a:endParaRPr lang="en-IN"/>
            </a:p>
          </p:txBody>
        </p:sp>
        <p:sp>
          <p:nvSpPr>
            <p:cNvPr id="648" name="Freeform: Shape 647">
              <a:extLst>
                <a:ext uri="{FF2B5EF4-FFF2-40B4-BE49-F238E27FC236}">
                  <a16:creationId xmlns:a16="http://schemas.microsoft.com/office/drawing/2014/main" xmlns="" id="{7776D56F-0268-C4D7-8EF1-4875038BC6AC}"/>
                </a:ext>
              </a:extLst>
            </p:cNvPr>
            <p:cNvSpPr/>
            <p:nvPr/>
          </p:nvSpPr>
          <p:spPr>
            <a:xfrm>
              <a:off x="1327438" y="2583941"/>
              <a:ext cx="25587" cy="11501"/>
            </a:xfrm>
            <a:custGeom>
              <a:avLst/>
              <a:gdLst>
                <a:gd name="connsiteX0" fmla="*/ 607 w 25587"/>
                <a:gd name="connsiteY0" fmla="*/ 9812 h 11501"/>
                <a:gd name="connsiteX1" fmla="*/ 2417 w 25587"/>
                <a:gd name="connsiteY1" fmla="*/ 10860 h 11501"/>
                <a:gd name="connsiteX2" fmla="*/ 6512 w 25587"/>
                <a:gd name="connsiteY2" fmla="*/ 10860 h 11501"/>
                <a:gd name="connsiteX3" fmla="*/ 9656 w 25587"/>
                <a:gd name="connsiteY3" fmla="*/ 8669 h 11501"/>
                <a:gd name="connsiteX4" fmla="*/ 14323 w 25587"/>
                <a:gd name="connsiteY4" fmla="*/ 5430 h 11501"/>
                <a:gd name="connsiteX5" fmla="*/ 19657 w 25587"/>
                <a:gd name="connsiteY5" fmla="*/ 2573 h 11501"/>
                <a:gd name="connsiteX6" fmla="*/ 25562 w 25587"/>
                <a:gd name="connsiteY6" fmla="*/ 1811 h 11501"/>
                <a:gd name="connsiteX7" fmla="*/ 22514 w 25587"/>
                <a:gd name="connsiteY7" fmla="*/ 858 h 11501"/>
                <a:gd name="connsiteX8" fmla="*/ 14037 w 25587"/>
                <a:gd name="connsiteY8" fmla="*/ -285 h 11501"/>
                <a:gd name="connsiteX9" fmla="*/ 11561 w 25587"/>
                <a:gd name="connsiteY9" fmla="*/ -285 h 11501"/>
                <a:gd name="connsiteX10" fmla="*/ 8417 w 25587"/>
                <a:gd name="connsiteY10" fmla="*/ 382 h 11501"/>
                <a:gd name="connsiteX11" fmla="*/ 5750 w 25587"/>
                <a:gd name="connsiteY11" fmla="*/ 1239 h 11501"/>
                <a:gd name="connsiteX12" fmla="*/ 702 w 25587"/>
                <a:gd name="connsiteY12" fmla="*/ 4001 h 11501"/>
                <a:gd name="connsiteX13" fmla="*/ 607 w 25587"/>
                <a:gd name="connsiteY13" fmla="*/ 9812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87" h="11501">
                  <a:moveTo>
                    <a:pt x="607" y="9812"/>
                  </a:moveTo>
                  <a:cubicBezTo>
                    <a:pt x="1093" y="10336"/>
                    <a:pt x="1721" y="10698"/>
                    <a:pt x="2417" y="10860"/>
                  </a:cubicBezTo>
                  <a:cubicBezTo>
                    <a:pt x="3741" y="11336"/>
                    <a:pt x="5188" y="11336"/>
                    <a:pt x="6512" y="10860"/>
                  </a:cubicBezTo>
                  <a:cubicBezTo>
                    <a:pt x="7636" y="10250"/>
                    <a:pt x="8694" y="9516"/>
                    <a:pt x="9656" y="8669"/>
                  </a:cubicBezTo>
                  <a:cubicBezTo>
                    <a:pt x="11113" y="7450"/>
                    <a:pt x="12675" y="6364"/>
                    <a:pt x="14323" y="5430"/>
                  </a:cubicBezTo>
                  <a:cubicBezTo>
                    <a:pt x="15999" y="4287"/>
                    <a:pt x="17781" y="3335"/>
                    <a:pt x="19657" y="2573"/>
                  </a:cubicBezTo>
                  <a:cubicBezTo>
                    <a:pt x="21505" y="1744"/>
                    <a:pt x="23562" y="1487"/>
                    <a:pt x="25562" y="1811"/>
                  </a:cubicBezTo>
                  <a:cubicBezTo>
                    <a:pt x="24534" y="1553"/>
                    <a:pt x="23515" y="1230"/>
                    <a:pt x="22514" y="858"/>
                  </a:cubicBezTo>
                  <a:cubicBezTo>
                    <a:pt x="19743" y="144"/>
                    <a:pt x="16895" y="-237"/>
                    <a:pt x="14037" y="-285"/>
                  </a:cubicBezTo>
                  <a:lnTo>
                    <a:pt x="11561" y="-285"/>
                  </a:lnTo>
                  <a:cubicBezTo>
                    <a:pt x="10494" y="-151"/>
                    <a:pt x="9446" y="68"/>
                    <a:pt x="8417" y="382"/>
                  </a:cubicBezTo>
                  <a:lnTo>
                    <a:pt x="5750" y="1239"/>
                  </a:lnTo>
                  <a:cubicBezTo>
                    <a:pt x="3798" y="1553"/>
                    <a:pt x="2017" y="2525"/>
                    <a:pt x="702" y="4001"/>
                  </a:cubicBezTo>
                  <a:cubicBezTo>
                    <a:pt x="-231" y="5821"/>
                    <a:pt x="-269" y="7964"/>
                    <a:pt x="607" y="9812"/>
                  </a:cubicBezTo>
                  <a:close/>
                </a:path>
              </a:pathLst>
            </a:custGeom>
            <a:solidFill>
              <a:srgbClr val="9E489B"/>
            </a:solidFill>
            <a:ln w="9525" cap="flat">
              <a:noFill/>
              <a:prstDash val="solid"/>
              <a:miter/>
            </a:ln>
          </p:spPr>
          <p:txBody>
            <a:bodyPr rtlCol="0" anchor="ctr"/>
            <a:lstStyle/>
            <a:p>
              <a:endParaRPr lang="en-IN"/>
            </a:p>
          </p:txBody>
        </p:sp>
        <p:sp>
          <p:nvSpPr>
            <p:cNvPr id="649" name="Freeform: Shape 648">
              <a:extLst>
                <a:ext uri="{FF2B5EF4-FFF2-40B4-BE49-F238E27FC236}">
                  <a16:creationId xmlns:a16="http://schemas.microsoft.com/office/drawing/2014/main" xmlns="" id="{F053C7CE-62FE-F5E7-0362-6D5D98DF5819}"/>
                </a:ext>
              </a:extLst>
            </p:cNvPr>
            <p:cNvSpPr/>
            <p:nvPr/>
          </p:nvSpPr>
          <p:spPr>
            <a:xfrm>
              <a:off x="1356836" y="2547067"/>
              <a:ext cx="28442" cy="15157"/>
            </a:xfrm>
            <a:custGeom>
              <a:avLst/>
              <a:gdLst>
                <a:gd name="connsiteX0" fmla="*/ 12262 w 28442"/>
                <a:gd name="connsiteY0" fmla="*/ 10587 h 15157"/>
                <a:gd name="connsiteX1" fmla="*/ 17501 w 28442"/>
                <a:gd name="connsiteY1" fmla="*/ 10111 h 15157"/>
                <a:gd name="connsiteX2" fmla="*/ 20835 w 28442"/>
                <a:gd name="connsiteY2" fmla="*/ 9634 h 15157"/>
                <a:gd name="connsiteX3" fmla="*/ 26264 w 28442"/>
                <a:gd name="connsiteY3" fmla="*/ 7825 h 15157"/>
                <a:gd name="connsiteX4" fmla="*/ 28264 w 28442"/>
                <a:gd name="connsiteY4" fmla="*/ 2776 h 15157"/>
                <a:gd name="connsiteX5" fmla="*/ 25597 w 28442"/>
                <a:gd name="connsiteY5" fmla="*/ 204 h 15157"/>
                <a:gd name="connsiteX6" fmla="*/ 21883 w 28442"/>
                <a:gd name="connsiteY6" fmla="*/ -272 h 15157"/>
                <a:gd name="connsiteX7" fmla="*/ 13786 w 28442"/>
                <a:gd name="connsiteY7" fmla="*/ 1538 h 15157"/>
                <a:gd name="connsiteX8" fmla="*/ 928 w 28442"/>
                <a:gd name="connsiteY8" fmla="*/ 12016 h 15157"/>
                <a:gd name="connsiteX9" fmla="*/ -25 w 28442"/>
                <a:gd name="connsiteY9" fmla="*/ 14873 h 15157"/>
                <a:gd name="connsiteX10" fmla="*/ 5404 w 28442"/>
                <a:gd name="connsiteY10" fmla="*/ 12587 h 15157"/>
                <a:gd name="connsiteX11" fmla="*/ 12262 w 28442"/>
                <a:gd name="connsiteY11" fmla="*/ 10587 h 1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42" h="15157">
                  <a:moveTo>
                    <a:pt x="12262" y="10587"/>
                  </a:moveTo>
                  <a:cubicBezTo>
                    <a:pt x="13977" y="10587"/>
                    <a:pt x="15691" y="10587"/>
                    <a:pt x="17501" y="10111"/>
                  </a:cubicBezTo>
                  <a:lnTo>
                    <a:pt x="20835" y="9634"/>
                  </a:lnTo>
                  <a:cubicBezTo>
                    <a:pt x="22768" y="9482"/>
                    <a:pt x="24626" y="8863"/>
                    <a:pt x="26264" y="7825"/>
                  </a:cubicBezTo>
                  <a:cubicBezTo>
                    <a:pt x="27969" y="6767"/>
                    <a:pt x="28779" y="4719"/>
                    <a:pt x="28264" y="2776"/>
                  </a:cubicBezTo>
                  <a:cubicBezTo>
                    <a:pt x="27760" y="1595"/>
                    <a:pt x="26798" y="671"/>
                    <a:pt x="25597" y="204"/>
                  </a:cubicBezTo>
                  <a:cubicBezTo>
                    <a:pt x="24388" y="-148"/>
                    <a:pt x="23140" y="-310"/>
                    <a:pt x="21883" y="-272"/>
                  </a:cubicBezTo>
                  <a:cubicBezTo>
                    <a:pt x="19073" y="-386"/>
                    <a:pt x="16282" y="243"/>
                    <a:pt x="13786" y="1538"/>
                  </a:cubicBezTo>
                  <a:cubicBezTo>
                    <a:pt x="8538" y="3643"/>
                    <a:pt x="4052" y="7301"/>
                    <a:pt x="928" y="12016"/>
                  </a:cubicBezTo>
                  <a:cubicBezTo>
                    <a:pt x="318" y="12844"/>
                    <a:pt x="-15" y="13844"/>
                    <a:pt x="-25" y="14873"/>
                  </a:cubicBezTo>
                  <a:cubicBezTo>
                    <a:pt x="1909" y="14454"/>
                    <a:pt x="3747" y="13673"/>
                    <a:pt x="5404" y="12587"/>
                  </a:cubicBezTo>
                  <a:cubicBezTo>
                    <a:pt x="7567" y="11549"/>
                    <a:pt x="9881" y="10873"/>
                    <a:pt x="12262" y="10587"/>
                  </a:cubicBezTo>
                  <a:close/>
                </a:path>
              </a:pathLst>
            </a:custGeom>
            <a:solidFill>
              <a:srgbClr val="9E489B"/>
            </a:solidFill>
            <a:ln w="9525" cap="flat">
              <a:noFill/>
              <a:prstDash val="solid"/>
              <a:miter/>
            </a:ln>
          </p:spPr>
          <p:txBody>
            <a:bodyPr rtlCol="0" anchor="ctr"/>
            <a:lstStyle/>
            <a:p>
              <a:endParaRPr lang="en-IN"/>
            </a:p>
          </p:txBody>
        </p:sp>
        <p:sp>
          <p:nvSpPr>
            <p:cNvPr id="650" name="Freeform: Shape 649">
              <a:extLst>
                <a:ext uri="{FF2B5EF4-FFF2-40B4-BE49-F238E27FC236}">
                  <a16:creationId xmlns:a16="http://schemas.microsoft.com/office/drawing/2014/main" xmlns="" id="{075D92B2-55EC-816A-34B4-8C15B9466324}"/>
                </a:ext>
              </a:extLst>
            </p:cNvPr>
            <p:cNvSpPr/>
            <p:nvPr/>
          </p:nvSpPr>
          <p:spPr>
            <a:xfrm>
              <a:off x="1356169" y="2564256"/>
              <a:ext cx="26562" cy="6387"/>
            </a:xfrm>
            <a:custGeom>
              <a:avLst/>
              <a:gdLst>
                <a:gd name="connsiteX0" fmla="*/ 6357 w 26562"/>
                <a:gd name="connsiteY0" fmla="*/ 1874 h 6387"/>
                <a:gd name="connsiteX1" fmla="*/ 10357 w 26562"/>
                <a:gd name="connsiteY1" fmla="*/ 446 h 6387"/>
                <a:gd name="connsiteX2" fmla="*/ 20930 w 26562"/>
                <a:gd name="connsiteY2" fmla="*/ -126 h 6387"/>
                <a:gd name="connsiteX3" fmla="*/ 24264 w 26562"/>
                <a:gd name="connsiteY3" fmla="*/ 636 h 6387"/>
                <a:gd name="connsiteX4" fmla="*/ 26359 w 26562"/>
                <a:gd name="connsiteY4" fmla="*/ 3589 h 6387"/>
                <a:gd name="connsiteX5" fmla="*/ 26359 w 26562"/>
                <a:gd name="connsiteY5" fmla="*/ 5399 h 6387"/>
                <a:gd name="connsiteX6" fmla="*/ 25121 w 26562"/>
                <a:gd name="connsiteY6" fmla="*/ 5970 h 6387"/>
                <a:gd name="connsiteX7" fmla="*/ 12739 w 26562"/>
                <a:gd name="connsiteY7" fmla="*/ 5018 h 6387"/>
                <a:gd name="connsiteX8" fmla="*/ 7690 w 26562"/>
                <a:gd name="connsiteY8" fmla="*/ 5018 h 6387"/>
                <a:gd name="connsiteX9" fmla="*/ 3785 w 26562"/>
                <a:gd name="connsiteY9" fmla="*/ 5018 h 6387"/>
                <a:gd name="connsiteX10" fmla="*/ -25 w 26562"/>
                <a:gd name="connsiteY10" fmla="*/ 5018 h 6387"/>
                <a:gd name="connsiteX11" fmla="*/ 6357 w 26562"/>
                <a:gd name="connsiteY11" fmla="*/ 1874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387">
                  <a:moveTo>
                    <a:pt x="6357" y="1874"/>
                  </a:moveTo>
                  <a:cubicBezTo>
                    <a:pt x="7662" y="1313"/>
                    <a:pt x="8995" y="836"/>
                    <a:pt x="10357" y="446"/>
                  </a:cubicBezTo>
                  <a:cubicBezTo>
                    <a:pt x="13834" y="-269"/>
                    <a:pt x="17396" y="-459"/>
                    <a:pt x="20930" y="-126"/>
                  </a:cubicBezTo>
                  <a:cubicBezTo>
                    <a:pt x="22083" y="-116"/>
                    <a:pt x="23216" y="150"/>
                    <a:pt x="24264" y="636"/>
                  </a:cubicBezTo>
                  <a:cubicBezTo>
                    <a:pt x="25369" y="1255"/>
                    <a:pt x="26140" y="2341"/>
                    <a:pt x="26359" y="3589"/>
                  </a:cubicBezTo>
                  <a:cubicBezTo>
                    <a:pt x="26597" y="4170"/>
                    <a:pt x="26597" y="4818"/>
                    <a:pt x="26359" y="5399"/>
                  </a:cubicBezTo>
                  <a:cubicBezTo>
                    <a:pt x="25978" y="5646"/>
                    <a:pt x="25559" y="5837"/>
                    <a:pt x="25121" y="5970"/>
                  </a:cubicBezTo>
                  <a:cubicBezTo>
                    <a:pt x="20968" y="6313"/>
                    <a:pt x="16787" y="5989"/>
                    <a:pt x="12739" y="5018"/>
                  </a:cubicBezTo>
                  <a:cubicBezTo>
                    <a:pt x="11053" y="4923"/>
                    <a:pt x="9376" y="4923"/>
                    <a:pt x="7690" y="5018"/>
                  </a:cubicBezTo>
                  <a:lnTo>
                    <a:pt x="3785" y="5018"/>
                  </a:lnTo>
                  <a:cubicBezTo>
                    <a:pt x="2518" y="5161"/>
                    <a:pt x="1242" y="5161"/>
                    <a:pt x="-25" y="5018"/>
                  </a:cubicBezTo>
                  <a:cubicBezTo>
                    <a:pt x="1975" y="3732"/>
                    <a:pt x="4118" y="2675"/>
                    <a:pt x="6357" y="1874"/>
                  </a:cubicBezTo>
                  <a:close/>
                </a:path>
              </a:pathLst>
            </a:custGeom>
            <a:solidFill>
              <a:srgbClr val="9E489B"/>
            </a:solidFill>
            <a:ln w="9525" cap="flat">
              <a:noFill/>
              <a:prstDash val="solid"/>
              <a:miter/>
            </a:ln>
          </p:spPr>
          <p:txBody>
            <a:bodyPr rtlCol="0" anchor="ctr"/>
            <a:lstStyle/>
            <a:p>
              <a:endParaRPr lang="en-IN"/>
            </a:p>
          </p:txBody>
        </p:sp>
        <p:sp>
          <p:nvSpPr>
            <p:cNvPr id="651" name="Freeform: Shape 650">
              <a:extLst>
                <a:ext uri="{FF2B5EF4-FFF2-40B4-BE49-F238E27FC236}">
                  <a16:creationId xmlns:a16="http://schemas.microsoft.com/office/drawing/2014/main" xmlns="" id="{C8124A91-DD34-A5FA-539A-2C048588F818}"/>
                </a:ext>
              </a:extLst>
            </p:cNvPr>
            <p:cNvSpPr/>
            <p:nvPr/>
          </p:nvSpPr>
          <p:spPr>
            <a:xfrm>
              <a:off x="1358846" y="2574841"/>
              <a:ext cx="26367" cy="7905"/>
            </a:xfrm>
            <a:custGeom>
              <a:avLst/>
              <a:gdLst>
                <a:gd name="connsiteX0" fmla="*/ 10443 w 26367"/>
                <a:gd name="connsiteY0" fmla="*/ -233 h 7905"/>
                <a:gd name="connsiteX1" fmla="*/ 22444 w 26367"/>
                <a:gd name="connsiteY1" fmla="*/ 529 h 7905"/>
                <a:gd name="connsiteX2" fmla="*/ 25683 w 26367"/>
                <a:gd name="connsiteY2" fmla="*/ 1862 h 7905"/>
                <a:gd name="connsiteX3" fmla="*/ 26254 w 26367"/>
                <a:gd name="connsiteY3" fmla="*/ 3386 h 7905"/>
                <a:gd name="connsiteX4" fmla="*/ 25397 w 26367"/>
                <a:gd name="connsiteY4" fmla="*/ 6625 h 7905"/>
                <a:gd name="connsiteX5" fmla="*/ 23778 w 26367"/>
                <a:gd name="connsiteY5" fmla="*/ 7387 h 7905"/>
                <a:gd name="connsiteX6" fmla="*/ 9110 w 26367"/>
                <a:gd name="connsiteY6" fmla="*/ 5672 h 7905"/>
                <a:gd name="connsiteX7" fmla="*/ 4728 w 26367"/>
                <a:gd name="connsiteY7" fmla="*/ 4624 h 7905"/>
                <a:gd name="connsiteX8" fmla="*/ 2442 w 26367"/>
                <a:gd name="connsiteY8" fmla="*/ 4624 h 7905"/>
                <a:gd name="connsiteX9" fmla="*/ 442 w 26367"/>
                <a:gd name="connsiteY9" fmla="*/ 4624 h 7905"/>
                <a:gd name="connsiteX10" fmla="*/ 5204 w 26367"/>
                <a:gd name="connsiteY10" fmla="*/ 1290 h 7905"/>
                <a:gd name="connsiteX11" fmla="*/ 10443 w 26367"/>
                <a:gd name="connsiteY11" fmla="*/ -233 h 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67" h="7905">
                  <a:moveTo>
                    <a:pt x="10443" y="-233"/>
                  </a:moveTo>
                  <a:cubicBezTo>
                    <a:pt x="14463" y="-405"/>
                    <a:pt x="18482" y="-148"/>
                    <a:pt x="22444" y="529"/>
                  </a:cubicBezTo>
                  <a:cubicBezTo>
                    <a:pt x="23664" y="500"/>
                    <a:pt x="24835" y="986"/>
                    <a:pt x="25683" y="1862"/>
                  </a:cubicBezTo>
                  <a:cubicBezTo>
                    <a:pt x="25969" y="2329"/>
                    <a:pt x="26169" y="2843"/>
                    <a:pt x="26254" y="3386"/>
                  </a:cubicBezTo>
                  <a:cubicBezTo>
                    <a:pt x="26512" y="4538"/>
                    <a:pt x="26197" y="5748"/>
                    <a:pt x="25397" y="6625"/>
                  </a:cubicBezTo>
                  <a:cubicBezTo>
                    <a:pt x="24921" y="6987"/>
                    <a:pt x="24369" y="7253"/>
                    <a:pt x="23778" y="7387"/>
                  </a:cubicBezTo>
                  <a:cubicBezTo>
                    <a:pt x="18825" y="7996"/>
                    <a:pt x="13786" y="7415"/>
                    <a:pt x="9110" y="5672"/>
                  </a:cubicBezTo>
                  <a:lnTo>
                    <a:pt x="4728" y="4624"/>
                  </a:lnTo>
                  <a:lnTo>
                    <a:pt x="2442" y="4624"/>
                  </a:lnTo>
                  <a:cubicBezTo>
                    <a:pt x="1775" y="4720"/>
                    <a:pt x="1108" y="4720"/>
                    <a:pt x="442" y="4624"/>
                  </a:cubicBezTo>
                  <a:cubicBezTo>
                    <a:pt x="-1749" y="2719"/>
                    <a:pt x="4442" y="1481"/>
                    <a:pt x="5204" y="1290"/>
                  </a:cubicBezTo>
                  <a:cubicBezTo>
                    <a:pt x="6900" y="633"/>
                    <a:pt x="8652" y="119"/>
                    <a:pt x="10443" y="-233"/>
                  </a:cubicBezTo>
                  <a:close/>
                </a:path>
              </a:pathLst>
            </a:custGeom>
            <a:solidFill>
              <a:srgbClr val="9E489B"/>
            </a:solidFill>
            <a:ln w="9525" cap="flat">
              <a:noFill/>
              <a:prstDash val="solid"/>
              <a:miter/>
            </a:ln>
          </p:spPr>
          <p:txBody>
            <a:bodyPr rtlCol="0" anchor="ctr"/>
            <a:lstStyle/>
            <a:p>
              <a:endParaRPr lang="en-IN"/>
            </a:p>
          </p:txBody>
        </p:sp>
        <p:sp>
          <p:nvSpPr>
            <p:cNvPr id="652" name="Freeform: Shape 651">
              <a:extLst>
                <a:ext uri="{FF2B5EF4-FFF2-40B4-BE49-F238E27FC236}">
                  <a16:creationId xmlns:a16="http://schemas.microsoft.com/office/drawing/2014/main" xmlns="" id="{E4FF972A-69FF-4478-3F6C-2E644E8C4222}"/>
                </a:ext>
              </a:extLst>
            </p:cNvPr>
            <p:cNvSpPr/>
            <p:nvPr/>
          </p:nvSpPr>
          <p:spPr>
            <a:xfrm>
              <a:off x="1358074" y="2583482"/>
              <a:ext cx="23548" cy="13215"/>
            </a:xfrm>
            <a:custGeom>
              <a:avLst/>
              <a:gdLst>
                <a:gd name="connsiteX0" fmla="*/ 10929 w 23548"/>
                <a:gd name="connsiteY0" fmla="*/ -206 h 13215"/>
                <a:gd name="connsiteX1" fmla="*/ 20454 w 23548"/>
                <a:gd name="connsiteY1" fmla="*/ 3795 h 13215"/>
                <a:gd name="connsiteX2" fmla="*/ 23311 w 23548"/>
                <a:gd name="connsiteY2" fmla="*/ 7795 h 13215"/>
                <a:gd name="connsiteX3" fmla="*/ 21883 w 23548"/>
                <a:gd name="connsiteY3" fmla="*/ 12367 h 13215"/>
                <a:gd name="connsiteX4" fmla="*/ 16549 w 23548"/>
                <a:gd name="connsiteY4" fmla="*/ 11891 h 13215"/>
                <a:gd name="connsiteX5" fmla="*/ 12358 w 23548"/>
                <a:gd name="connsiteY5" fmla="*/ 8081 h 13215"/>
                <a:gd name="connsiteX6" fmla="*/ 10548 w 23548"/>
                <a:gd name="connsiteY6" fmla="*/ 6652 h 13215"/>
                <a:gd name="connsiteX7" fmla="*/ 5214 w 23548"/>
                <a:gd name="connsiteY7" fmla="*/ 3128 h 13215"/>
                <a:gd name="connsiteX8" fmla="*/ 2451 w 23548"/>
                <a:gd name="connsiteY8" fmla="*/ 1509 h 13215"/>
                <a:gd name="connsiteX9" fmla="*/ -25 w 23548"/>
                <a:gd name="connsiteY9" fmla="*/ -111 h 13215"/>
                <a:gd name="connsiteX10" fmla="*/ 5214 w 23548"/>
                <a:gd name="connsiteY10" fmla="*/ -111 h 13215"/>
                <a:gd name="connsiteX11" fmla="*/ 10929 w 23548"/>
                <a:gd name="connsiteY11" fmla="*/ -206 h 1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48" h="13215">
                  <a:moveTo>
                    <a:pt x="10929" y="-206"/>
                  </a:moveTo>
                  <a:cubicBezTo>
                    <a:pt x="14396" y="270"/>
                    <a:pt x="17682" y="1651"/>
                    <a:pt x="20454" y="3795"/>
                  </a:cubicBezTo>
                  <a:cubicBezTo>
                    <a:pt x="21825" y="4766"/>
                    <a:pt x="22835" y="6176"/>
                    <a:pt x="23311" y="7795"/>
                  </a:cubicBezTo>
                  <a:cubicBezTo>
                    <a:pt x="23873" y="9472"/>
                    <a:pt x="23292" y="11310"/>
                    <a:pt x="21883" y="12367"/>
                  </a:cubicBezTo>
                  <a:cubicBezTo>
                    <a:pt x="20168" y="13262"/>
                    <a:pt x="18082" y="13081"/>
                    <a:pt x="16549" y="11891"/>
                  </a:cubicBezTo>
                  <a:cubicBezTo>
                    <a:pt x="15082" y="10700"/>
                    <a:pt x="13681" y="9424"/>
                    <a:pt x="12358" y="8081"/>
                  </a:cubicBezTo>
                  <a:lnTo>
                    <a:pt x="10548" y="6652"/>
                  </a:lnTo>
                  <a:cubicBezTo>
                    <a:pt x="8833" y="5414"/>
                    <a:pt x="7024" y="4271"/>
                    <a:pt x="5214" y="3128"/>
                  </a:cubicBezTo>
                  <a:lnTo>
                    <a:pt x="2451" y="1509"/>
                  </a:lnTo>
                  <a:cubicBezTo>
                    <a:pt x="1880" y="1509"/>
                    <a:pt x="166" y="556"/>
                    <a:pt x="-25" y="-111"/>
                  </a:cubicBezTo>
                  <a:cubicBezTo>
                    <a:pt x="1718" y="-301"/>
                    <a:pt x="3471" y="-301"/>
                    <a:pt x="5214" y="-111"/>
                  </a:cubicBezTo>
                  <a:cubicBezTo>
                    <a:pt x="7109" y="-301"/>
                    <a:pt x="9024" y="-339"/>
                    <a:pt x="10929" y="-206"/>
                  </a:cubicBezTo>
                  <a:close/>
                </a:path>
              </a:pathLst>
            </a:custGeom>
            <a:solidFill>
              <a:srgbClr val="9E489B"/>
            </a:solidFill>
            <a:ln w="9525" cap="flat">
              <a:noFill/>
              <a:prstDash val="solid"/>
              <a:miter/>
            </a:ln>
          </p:spPr>
          <p:txBody>
            <a:bodyPr rtlCol="0" anchor="ctr"/>
            <a:lstStyle/>
            <a:p>
              <a:endParaRPr lang="en-IN"/>
            </a:p>
          </p:txBody>
        </p:sp>
        <p:sp>
          <p:nvSpPr>
            <p:cNvPr id="653" name="Freeform: Shape 652">
              <a:extLst>
                <a:ext uri="{FF2B5EF4-FFF2-40B4-BE49-F238E27FC236}">
                  <a16:creationId xmlns:a16="http://schemas.microsoft.com/office/drawing/2014/main" xmlns="" id="{F8CD958F-CA28-B33E-8235-9B01DE5415FE}"/>
                </a:ext>
              </a:extLst>
            </p:cNvPr>
            <p:cNvSpPr/>
            <p:nvPr/>
          </p:nvSpPr>
          <p:spPr>
            <a:xfrm>
              <a:off x="1347214" y="2553925"/>
              <a:ext cx="12836" cy="36029"/>
            </a:xfrm>
            <a:custGeom>
              <a:avLst/>
              <a:gdLst>
                <a:gd name="connsiteX0" fmla="*/ 5787 w 12836"/>
                <a:gd name="connsiteY0" fmla="*/ -272 h 36029"/>
                <a:gd name="connsiteX1" fmla="*/ 2453 w 12836"/>
                <a:gd name="connsiteY1" fmla="*/ 681 h 36029"/>
                <a:gd name="connsiteX2" fmla="*/ 1310 w 12836"/>
                <a:gd name="connsiteY2" fmla="*/ 3824 h 36029"/>
                <a:gd name="connsiteX3" fmla="*/ 71 w 12836"/>
                <a:gd name="connsiteY3" fmla="*/ 28303 h 36029"/>
                <a:gd name="connsiteX4" fmla="*/ 1500 w 12836"/>
                <a:gd name="connsiteY4" fmla="*/ 33637 h 36029"/>
                <a:gd name="connsiteX5" fmla="*/ 5120 w 12836"/>
                <a:gd name="connsiteY5" fmla="*/ 35637 h 36029"/>
                <a:gd name="connsiteX6" fmla="*/ 9216 w 12836"/>
                <a:gd name="connsiteY6" fmla="*/ 35637 h 36029"/>
                <a:gd name="connsiteX7" fmla="*/ 11216 w 12836"/>
                <a:gd name="connsiteY7" fmla="*/ 35637 h 36029"/>
                <a:gd name="connsiteX8" fmla="*/ 12740 w 12836"/>
                <a:gd name="connsiteY8" fmla="*/ 33542 h 36029"/>
                <a:gd name="connsiteX9" fmla="*/ 12740 w 12836"/>
                <a:gd name="connsiteY9" fmla="*/ 30970 h 36029"/>
                <a:gd name="connsiteX10" fmla="*/ 12740 w 12836"/>
                <a:gd name="connsiteY10" fmla="*/ 22874 h 36029"/>
                <a:gd name="connsiteX11" fmla="*/ 11978 w 12836"/>
                <a:gd name="connsiteY11" fmla="*/ 6682 h 36029"/>
                <a:gd name="connsiteX12" fmla="*/ 11025 w 12836"/>
                <a:gd name="connsiteY12" fmla="*/ 1633 h 36029"/>
                <a:gd name="connsiteX13" fmla="*/ 5787 w 12836"/>
                <a:gd name="connsiteY13" fmla="*/ -272 h 3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6" h="36029">
                  <a:moveTo>
                    <a:pt x="5787" y="-272"/>
                  </a:moveTo>
                  <a:cubicBezTo>
                    <a:pt x="4596" y="-357"/>
                    <a:pt x="3415" y="-24"/>
                    <a:pt x="2453" y="681"/>
                  </a:cubicBezTo>
                  <a:cubicBezTo>
                    <a:pt x="1691" y="1548"/>
                    <a:pt x="1281" y="2671"/>
                    <a:pt x="1310" y="3824"/>
                  </a:cubicBezTo>
                  <a:cubicBezTo>
                    <a:pt x="186" y="11930"/>
                    <a:pt x="-233" y="20121"/>
                    <a:pt x="71" y="28303"/>
                  </a:cubicBezTo>
                  <a:cubicBezTo>
                    <a:pt x="14" y="30180"/>
                    <a:pt x="510" y="32037"/>
                    <a:pt x="1500" y="33637"/>
                  </a:cubicBezTo>
                  <a:cubicBezTo>
                    <a:pt x="2453" y="34685"/>
                    <a:pt x="3729" y="35381"/>
                    <a:pt x="5120" y="35637"/>
                  </a:cubicBezTo>
                  <a:cubicBezTo>
                    <a:pt x="6482" y="35781"/>
                    <a:pt x="7853" y="35781"/>
                    <a:pt x="9216" y="35637"/>
                  </a:cubicBezTo>
                  <a:cubicBezTo>
                    <a:pt x="9873" y="35781"/>
                    <a:pt x="10559" y="35781"/>
                    <a:pt x="11216" y="35637"/>
                  </a:cubicBezTo>
                  <a:cubicBezTo>
                    <a:pt x="11949" y="35142"/>
                    <a:pt x="12492" y="34399"/>
                    <a:pt x="12740" y="33542"/>
                  </a:cubicBezTo>
                  <a:cubicBezTo>
                    <a:pt x="12835" y="32685"/>
                    <a:pt x="12835" y="31828"/>
                    <a:pt x="12740" y="30970"/>
                  </a:cubicBezTo>
                  <a:lnTo>
                    <a:pt x="12740" y="22874"/>
                  </a:lnTo>
                  <a:cubicBezTo>
                    <a:pt x="12873" y="17464"/>
                    <a:pt x="12616" y="12054"/>
                    <a:pt x="11978" y="6682"/>
                  </a:cubicBezTo>
                  <a:cubicBezTo>
                    <a:pt x="11978" y="4967"/>
                    <a:pt x="11406" y="3253"/>
                    <a:pt x="11025" y="1633"/>
                  </a:cubicBezTo>
                  <a:cubicBezTo>
                    <a:pt x="10644" y="14"/>
                    <a:pt x="7501" y="-272"/>
                    <a:pt x="5787" y="-272"/>
                  </a:cubicBezTo>
                  <a:close/>
                </a:path>
              </a:pathLst>
            </a:custGeom>
            <a:solidFill>
              <a:srgbClr val="04A9D3"/>
            </a:solidFill>
            <a:ln w="9525" cap="flat">
              <a:noFill/>
              <a:prstDash val="solid"/>
              <a:miter/>
            </a:ln>
          </p:spPr>
          <p:txBody>
            <a:bodyPr rtlCol="0" anchor="ctr"/>
            <a:lstStyle/>
            <a:p>
              <a:endParaRPr lang="en-IN"/>
            </a:p>
          </p:txBody>
        </p:sp>
        <p:sp>
          <p:nvSpPr>
            <p:cNvPr id="654" name="Freeform: Shape 653">
              <a:extLst>
                <a:ext uri="{FF2B5EF4-FFF2-40B4-BE49-F238E27FC236}">
                  <a16:creationId xmlns:a16="http://schemas.microsoft.com/office/drawing/2014/main" xmlns="" id="{D2825B20-D018-0443-6507-FFAA6D473889}"/>
                </a:ext>
              </a:extLst>
            </p:cNvPr>
            <p:cNvSpPr/>
            <p:nvPr/>
          </p:nvSpPr>
          <p:spPr>
            <a:xfrm>
              <a:off x="1722810" y="2567356"/>
              <a:ext cx="23217" cy="8298"/>
            </a:xfrm>
            <a:custGeom>
              <a:avLst/>
              <a:gdLst>
                <a:gd name="connsiteX0" fmla="*/ 1666 w 23217"/>
                <a:gd name="connsiteY0" fmla="*/ 6775 h 8298"/>
                <a:gd name="connsiteX1" fmla="*/ 4809 w 23217"/>
                <a:gd name="connsiteY1" fmla="*/ 8014 h 8298"/>
                <a:gd name="connsiteX2" fmla="*/ 18715 w 23217"/>
                <a:gd name="connsiteY2" fmla="*/ 7252 h 8298"/>
                <a:gd name="connsiteX3" fmla="*/ 23192 w 23217"/>
                <a:gd name="connsiteY3" fmla="*/ 7252 h 8298"/>
                <a:gd name="connsiteX4" fmla="*/ 22335 w 23217"/>
                <a:gd name="connsiteY4" fmla="*/ 5823 h 8298"/>
                <a:gd name="connsiteX5" fmla="*/ 12810 w 23217"/>
                <a:gd name="connsiteY5" fmla="*/ 1632 h 8298"/>
                <a:gd name="connsiteX6" fmla="*/ 4904 w 23217"/>
                <a:gd name="connsiteY6" fmla="*/ -178 h 8298"/>
                <a:gd name="connsiteX7" fmla="*/ 2428 w 23217"/>
                <a:gd name="connsiteY7" fmla="*/ -178 h 8298"/>
                <a:gd name="connsiteX8" fmla="*/ 284 w 23217"/>
                <a:gd name="connsiteY8" fmla="*/ 5061 h 8298"/>
                <a:gd name="connsiteX9" fmla="*/ 1666 w 23217"/>
                <a:gd name="connsiteY9" fmla="*/ 6775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17" h="8298">
                  <a:moveTo>
                    <a:pt x="1666" y="6775"/>
                  </a:moveTo>
                  <a:cubicBezTo>
                    <a:pt x="2532" y="7547"/>
                    <a:pt x="3647" y="7995"/>
                    <a:pt x="4809" y="8014"/>
                  </a:cubicBezTo>
                  <a:cubicBezTo>
                    <a:pt x="9476" y="8014"/>
                    <a:pt x="14334" y="6871"/>
                    <a:pt x="18715" y="7252"/>
                  </a:cubicBezTo>
                  <a:cubicBezTo>
                    <a:pt x="20201" y="7442"/>
                    <a:pt x="21706" y="7442"/>
                    <a:pt x="23192" y="7252"/>
                  </a:cubicBezTo>
                  <a:cubicBezTo>
                    <a:pt x="23192" y="6680"/>
                    <a:pt x="23192" y="6109"/>
                    <a:pt x="22335" y="5823"/>
                  </a:cubicBezTo>
                  <a:cubicBezTo>
                    <a:pt x="19287" y="4156"/>
                    <a:pt x="16096" y="2756"/>
                    <a:pt x="12810" y="1632"/>
                  </a:cubicBezTo>
                  <a:cubicBezTo>
                    <a:pt x="10286" y="613"/>
                    <a:pt x="7619" y="3"/>
                    <a:pt x="4904" y="-178"/>
                  </a:cubicBezTo>
                  <a:cubicBezTo>
                    <a:pt x="4085" y="-321"/>
                    <a:pt x="3247" y="-321"/>
                    <a:pt x="2428" y="-178"/>
                  </a:cubicBezTo>
                  <a:cubicBezTo>
                    <a:pt x="389" y="680"/>
                    <a:pt x="-563" y="3023"/>
                    <a:pt x="284" y="5061"/>
                  </a:cubicBezTo>
                  <a:cubicBezTo>
                    <a:pt x="580" y="5747"/>
                    <a:pt x="1056" y="6347"/>
                    <a:pt x="1666" y="6775"/>
                  </a:cubicBezTo>
                  <a:close/>
                </a:path>
              </a:pathLst>
            </a:custGeom>
            <a:solidFill>
              <a:srgbClr val="9E489B"/>
            </a:solidFill>
            <a:ln w="9525" cap="flat">
              <a:noFill/>
              <a:prstDash val="solid"/>
              <a:miter/>
            </a:ln>
          </p:spPr>
          <p:txBody>
            <a:bodyPr rtlCol="0" anchor="ctr"/>
            <a:lstStyle/>
            <a:p>
              <a:endParaRPr lang="en-IN"/>
            </a:p>
          </p:txBody>
        </p:sp>
        <p:sp>
          <p:nvSpPr>
            <p:cNvPr id="655" name="Freeform: Shape 654">
              <a:extLst>
                <a:ext uri="{FF2B5EF4-FFF2-40B4-BE49-F238E27FC236}">
                  <a16:creationId xmlns:a16="http://schemas.microsoft.com/office/drawing/2014/main" xmlns="" id="{F817C303-9A3F-40D8-5F6C-1B234599DF02}"/>
                </a:ext>
              </a:extLst>
            </p:cNvPr>
            <p:cNvSpPr/>
            <p:nvPr/>
          </p:nvSpPr>
          <p:spPr>
            <a:xfrm>
              <a:off x="1719082" y="2578968"/>
              <a:ext cx="27071" cy="7765"/>
            </a:xfrm>
            <a:custGeom>
              <a:avLst/>
              <a:gdLst>
                <a:gd name="connsiteX0" fmla="*/ 1298 w 27071"/>
                <a:gd name="connsiteY0" fmla="*/ 6403 h 7765"/>
                <a:gd name="connsiteX1" fmla="*/ 4917 w 27071"/>
                <a:gd name="connsiteY1" fmla="*/ 7451 h 7765"/>
                <a:gd name="connsiteX2" fmla="*/ 12918 w 27071"/>
                <a:gd name="connsiteY2" fmla="*/ 6784 h 7765"/>
                <a:gd name="connsiteX3" fmla="*/ 16347 w 27071"/>
                <a:gd name="connsiteY3" fmla="*/ 6117 h 7765"/>
                <a:gd name="connsiteX4" fmla="*/ 25110 w 27071"/>
                <a:gd name="connsiteY4" fmla="*/ 6117 h 7765"/>
                <a:gd name="connsiteX5" fmla="*/ 26444 w 27071"/>
                <a:gd name="connsiteY5" fmla="*/ 6117 h 7765"/>
                <a:gd name="connsiteX6" fmla="*/ 27015 w 27071"/>
                <a:gd name="connsiteY6" fmla="*/ 5070 h 7765"/>
                <a:gd name="connsiteX7" fmla="*/ 26444 w 27071"/>
                <a:gd name="connsiteY7" fmla="*/ 5070 h 7765"/>
                <a:gd name="connsiteX8" fmla="*/ 14442 w 27071"/>
                <a:gd name="connsiteY8" fmla="*/ 593 h 7765"/>
                <a:gd name="connsiteX9" fmla="*/ 6346 w 27071"/>
                <a:gd name="connsiteY9" fmla="*/ -264 h 7765"/>
                <a:gd name="connsiteX10" fmla="*/ 2917 w 27071"/>
                <a:gd name="connsiteY10" fmla="*/ 212 h 7765"/>
                <a:gd name="connsiteX11" fmla="*/ 1298 w 27071"/>
                <a:gd name="connsiteY11" fmla="*/ 6403 h 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1" h="7765">
                  <a:moveTo>
                    <a:pt x="1298" y="6403"/>
                  </a:moveTo>
                  <a:cubicBezTo>
                    <a:pt x="2384" y="7080"/>
                    <a:pt x="3641" y="7441"/>
                    <a:pt x="4917" y="7451"/>
                  </a:cubicBezTo>
                  <a:cubicBezTo>
                    <a:pt x="7603" y="7565"/>
                    <a:pt x="10290" y="7346"/>
                    <a:pt x="12918" y="6784"/>
                  </a:cubicBezTo>
                  <a:lnTo>
                    <a:pt x="16347" y="6117"/>
                  </a:lnTo>
                  <a:cubicBezTo>
                    <a:pt x="19233" y="5498"/>
                    <a:pt x="22224" y="5498"/>
                    <a:pt x="25110" y="6117"/>
                  </a:cubicBezTo>
                  <a:cubicBezTo>
                    <a:pt x="25548" y="6213"/>
                    <a:pt x="26006" y="6213"/>
                    <a:pt x="26444" y="6117"/>
                  </a:cubicBezTo>
                  <a:cubicBezTo>
                    <a:pt x="26882" y="5984"/>
                    <a:pt x="27139" y="5517"/>
                    <a:pt x="27015" y="5070"/>
                  </a:cubicBezTo>
                  <a:lnTo>
                    <a:pt x="26444" y="5070"/>
                  </a:lnTo>
                  <a:cubicBezTo>
                    <a:pt x="22615" y="3155"/>
                    <a:pt x="18586" y="1660"/>
                    <a:pt x="14442" y="593"/>
                  </a:cubicBezTo>
                  <a:cubicBezTo>
                    <a:pt x="11794" y="-74"/>
                    <a:pt x="9070" y="-369"/>
                    <a:pt x="6346" y="-264"/>
                  </a:cubicBezTo>
                  <a:cubicBezTo>
                    <a:pt x="5184" y="-302"/>
                    <a:pt x="4022" y="-140"/>
                    <a:pt x="2917" y="212"/>
                  </a:cubicBezTo>
                  <a:cubicBezTo>
                    <a:pt x="250" y="1260"/>
                    <a:pt x="-1274" y="4403"/>
                    <a:pt x="1298" y="6403"/>
                  </a:cubicBezTo>
                  <a:close/>
                </a:path>
              </a:pathLst>
            </a:custGeom>
            <a:solidFill>
              <a:srgbClr val="9E489B"/>
            </a:solidFill>
            <a:ln w="9525" cap="flat">
              <a:noFill/>
              <a:prstDash val="solid"/>
              <a:miter/>
            </a:ln>
          </p:spPr>
          <p:txBody>
            <a:bodyPr rtlCol="0" anchor="ctr"/>
            <a:lstStyle/>
            <a:p>
              <a:endParaRPr lang="en-IN"/>
            </a:p>
          </p:txBody>
        </p:sp>
        <p:sp>
          <p:nvSpPr>
            <p:cNvPr id="656" name="Freeform: Shape 655">
              <a:extLst>
                <a:ext uri="{FF2B5EF4-FFF2-40B4-BE49-F238E27FC236}">
                  <a16:creationId xmlns:a16="http://schemas.microsoft.com/office/drawing/2014/main" xmlns="" id="{938BF7AF-0853-73DF-3AF1-5194E7F1AB4C}"/>
                </a:ext>
              </a:extLst>
            </p:cNvPr>
            <p:cNvSpPr/>
            <p:nvPr/>
          </p:nvSpPr>
          <p:spPr>
            <a:xfrm>
              <a:off x="1721293" y="2588264"/>
              <a:ext cx="26957" cy="9020"/>
            </a:xfrm>
            <a:custGeom>
              <a:avLst/>
              <a:gdLst>
                <a:gd name="connsiteX0" fmla="*/ 2516 w 26957"/>
                <a:gd name="connsiteY0" fmla="*/ 8156 h 9020"/>
                <a:gd name="connsiteX1" fmla="*/ 8136 w 26957"/>
                <a:gd name="connsiteY1" fmla="*/ 8156 h 9020"/>
                <a:gd name="connsiteX2" fmla="*/ 11470 w 26957"/>
                <a:gd name="connsiteY2" fmla="*/ 6823 h 9020"/>
                <a:gd name="connsiteX3" fmla="*/ 21566 w 26957"/>
                <a:gd name="connsiteY3" fmla="*/ 5680 h 9020"/>
                <a:gd name="connsiteX4" fmla="*/ 23757 w 26957"/>
                <a:gd name="connsiteY4" fmla="*/ 5680 h 9020"/>
                <a:gd name="connsiteX5" fmla="*/ 25471 w 26957"/>
                <a:gd name="connsiteY5" fmla="*/ 4918 h 9020"/>
                <a:gd name="connsiteX6" fmla="*/ 26900 w 26957"/>
                <a:gd name="connsiteY6" fmla="*/ 3775 h 9020"/>
                <a:gd name="connsiteX7" fmla="*/ 25567 w 26957"/>
                <a:gd name="connsiteY7" fmla="*/ 1489 h 9020"/>
                <a:gd name="connsiteX8" fmla="*/ 21566 w 26957"/>
                <a:gd name="connsiteY8" fmla="*/ 537 h 9020"/>
                <a:gd name="connsiteX9" fmla="*/ 3373 w 26957"/>
                <a:gd name="connsiteY9" fmla="*/ 537 h 9020"/>
                <a:gd name="connsiteX10" fmla="*/ 1087 w 26957"/>
                <a:gd name="connsiteY10" fmla="*/ 1394 h 9020"/>
                <a:gd name="connsiteX11" fmla="*/ 2516 w 26957"/>
                <a:gd name="connsiteY11" fmla="*/ 8156 h 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57" h="9020">
                  <a:moveTo>
                    <a:pt x="2516" y="8156"/>
                  </a:moveTo>
                  <a:cubicBezTo>
                    <a:pt x="4307" y="8928"/>
                    <a:pt x="6345" y="8928"/>
                    <a:pt x="8136" y="8156"/>
                  </a:cubicBezTo>
                  <a:lnTo>
                    <a:pt x="11470" y="6823"/>
                  </a:lnTo>
                  <a:cubicBezTo>
                    <a:pt x="14775" y="6014"/>
                    <a:pt x="18166" y="5633"/>
                    <a:pt x="21566" y="5680"/>
                  </a:cubicBezTo>
                  <a:cubicBezTo>
                    <a:pt x="22290" y="5775"/>
                    <a:pt x="23033" y="5775"/>
                    <a:pt x="23757" y="5680"/>
                  </a:cubicBezTo>
                  <a:lnTo>
                    <a:pt x="25471" y="4918"/>
                  </a:lnTo>
                  <a:cubicBezTo>
                    <a:pt x="26043" y="4918"/>
                    <a:pt x="26710" y="4347"/>
                    <a:pt x="26900" y="3775"/>
                  </a:cubicBezTo>
                  <a:cubicBezTo>
                    <a:pt x="27091" y="3204"/>
                    <a:pt x="26424" y="1965"/>
                    <a:pt x="25567" y="1489"/>
                  </a:cubicBezTo>
                  <a:cubicBezTo>
                    <a:pt x="24319" y="889"/>
                    <a:pt x="22957" y="555"/>
                    <a:pt x="21566" y="537"/>
                  </a:cubicBezTo>
                  <a:cubicBezTo>
                    <a:pt x="15556" y="-559"/>
                    <a:pt x="9384" y="-559"/>
                    <a:pt x="3373" y="537"/>
                  </a:cubicBezTo>
                  <a:cubicBezTo>
                    <a:pt x="2554" y="622"/>
                    <a:pt x="1764" y="918"/>
                    <a:pt x="1087" y="1394"/>
                  </a:cubicBezTo>
                  <a:cubicBezTo>
                    <a:pt x="-1199" y="3489"/>
                    <a:pt x="421" y="7109"/>
                    <a:pt x="2516" y="8156"/>
                  </a:cubicBezTo>
                  <a:close/>
                </a:path>
              </a:pathLst>
            </a:custGeom>
            <a:solidFill>
              <a:srgbClr val="9E489B"/>
            </a:solidFill>
            <a:ln w="9525" cap="flat">
              <a:noFill/>
              <a:prstDash val="solid"/>
              <a:miter/>
            </a:ln>
          </p:spPr>
          <p:txBody>
            <a:bodyPr rtlCol="0" anchor="ctr"/>
            <a:lstStyle/>
            <a:p>
              <a:endParaRPr lang="en-IN"/>
            </a:p>
          </p:txBody>
        </p:sp>
        <p:sp>
          <p:nvSpPr>
            <p:cNvPr id="657" name="Freeform: Shape 656">
              <a:extLst>
                <a:ext uri="{FF2B5EF4-FFF2-40B4-BE49-F238E27FC236}">
                  <a16:creationId xmlns:a16="http://schemas.microsoft.com/office/drawing/2014/main" xmlns="" id="{0BD36B5E-F690-BE51-DA6A-6F6BA4A8CE0D}"/>
                </a:ext>
              </a:extLst>
            </p:cNvPr>
            <p:cNvSpPr/>
            <p:nvPr/>
          </p:nvSpPr>
          <p:spPr>
            <a:xfrm>
              <a:off x="1725266" y="2599372"/>
              <a:ext cx="25524" cy="11501"/>
            </a:xfrm>
            <a:custGeom>
              <a:avLst/>
              <a:gdLst>
                <a:gd name="connsiteX0" fmla="*/ 639 w 25524"/>
                <a:gd name="connsiteY0" fmla="*/ 9812 h 11501"/>
                <a:gd name="connsiteX1" fmla="*/ 2353 w 25524"/>
                <a:gd name="connsiteY1" fmla="*/ 10860 h 11501"/>
                <a:gd name="connsiteX2" fmla="*/ 6449 w 25524"/>
                <a:gd name="connsiteY2" fmla="*/ 10860 h 11501"/>
                <a:gd name="connsiteX3" fmla="*/ 9592 w 25524"/>
                <a:gd name="connsiteY3" fmla="*/ 8669 h 11501"/>
                <a:gd name="connsiteX4" fmla="*/ 14355 w 25524"/>
                <a:gd name="connsiteY4" fmla="*/ 5430 h 11501"/>
                <a:gd name="connsiteX5" fmla="*/ 19594 w 25524"/>
                <a:gd name="connsiteY5" fmla="*/ 2573 h 11501"/>
                <a:gd name="connsiteX6" fmla="*/ 25499 w 25524"/>
                <a:gd name="connsiteY6" fmla="*/ 1811 h 11501"/>
                <a:gd name="connsiteX7" fmla="*/ 22451 w 25524"/>
                <a:gd name="connsiteY7" fmla="*/ 858 h 11501"/>
                <a:gd name="connsiteX8" fmla="*/ 14069 w 25524"/>
                <a:gd name="connsiteY8" fmla="*/ -285 h 11501"/>
                <a:gd name="connsiteX9" fmla="*/ 11497 w 25524"/>
                <a:gd name="connsiteY9" fmla="*/ -285 h 11501"/>
                <a:gd name="connsiteX10" fmla="*/ 8449 w 25524"/>
                <a:gd name="connsiteY10" fmla="*/ 382 h 11501"/>
                <a:gd name="connsiteX11" fmla="*/ 5782 w 25524"/>
                <a:gd name="connsiteY11" fmla="*/ 1239 h 11501"/>
                <a:gd name="connsiteX12" fmla="*/ 734 w 25524"/>
                <a:gd name="connsiteY12" fmla="*/ 4001 h 11501"/>
                <a:gd name="connsiteX13" fmla="*/ 639 w 25524"/>
                <a:gd name="connsiteY13" fmla="*/ 9812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24" h="11501">
                  <a:moveTo>
                    <a:pt x="639" y="9812"/>
                  </a:moveTo>
                  <a:cubicBezTo>
                    <a:pt x="1068" y="10355"/>
                    <a:pt x="1677" y="10716"/>
                    <a:pt x="2353" y="10860"/>
                  </a:cubicBezTo>
                  <a:cubicBezTo>
                    <a:pt x="3677" y="11336"/>
                    <a:pt x="5125" y="11336"/>
                    <a:pt x="6449" y="10860"/>
                  </a:cubicBezTo>
                  <a:cubicBezTo>
                    <a:pt x="7602" y="10298"/>
                    <a:pt x="8669" y="9555"/>
                    <a:pt x="9592" y="8669"/>
                  </a:cubicBezTo>
                  <a:cubicBezTo>
                    <a:pt x="11097" y="7469"/>
                    <a:pt x="12688" y="6392"/>
                    <a:pt x="14355" y="5430"/>
                  </a:cubicBezTo>
                  <a:cubicBezTo>
                    <a:pt x="15974" y="4259"/>
                    <a:pt x="17736" y="3297"/>
                    <a:pt x="19594" y="2573"/>
                  </a:cubicBezTo>
                  <a:cubicBezTo>
                    <a:pt x="21451" y="1763"/>
                    <a:pt x="23499" y="1496"/>
                    <a:pt x="25499" y="1811"/>
                  </a:cubicBezTo>
                  <a:cubicBezTo>
                    <a:pt x="24451" y="1811"/>
                    <a:pt x="23499" y="1144"/>
                    <a:pt x="22451" y="858"/>
                  </a:cubicBezTo>
                  <a:cubicBezTo>
                    <a:pt x="19718" y="134"/>
                    <a:pt x="16898" y="-247"/>
                    <a:pt x="14069" y="-285"/>
                  </a:cubicBezTo>
                  <a:lnTo>
                    <a:pt x="11497" y="-285"/>
                  </a:lnTo>
                  <a:cubicBezTo>
                    <a:pt x="10459" y="-151"/>
                    <a:pt x="9440" y="68"/>
                    <a:pt x="8449" y="382"/>
                  </a:cubicBezTo>
                  <a:lnTo>
                    <a:pt x="5782" y="1239"/>
                  </a:lnTo>
                  <a:cubicBezTo>
                    <a:pt x="3830" y="1554"/>
                    <a:pt x="2049" y="2525"/>
                    <a:pt x="734" y="4001"/>
                  </a:cubicBezTo>
                  <a:cubicBezTo>
                    <a:pt x="-247" y="5811"/>
                    <a:pt x="-275" y="7973"/>
                    <a:pt x="639" y="9812"/>
                  </a:cubicBezTo>
                  <a:close/>
                </a:path>
              </a:pathLst>
            </a:custGeom>
            <a:solidFill>
              <a:srgbClr val="9E489B"/>
            </a:solidFill>
            <a:ln w="9525" cap="flat">
              <a:noFill/>
              <a:prstDash val="solid"/>
              <a:miter/>
            </a:ln>
          </p:spPr>
          <p:txBody>
            <a:bodyPr rtlCol="0" anchor="ctr"/>
            <a:lstStyle/>
            <a:p>
              <a:endParaRPr lang="en-IN"/>
            </a:p>
          </p:txBody>
        </p:sp>
        <p:sp>
          <p:nvSpPr>
            <p:cNvPr id="658" name="Freeform: Shape 657">
              <a:extLst>
                <a:ext uri="{FF2B5EF4-FFF2-40B4-BE49-F238E27FC236}">
                  <a16:creationId xmlns:a16="http://schemas.microsoft.com/office/drawing/2014/main" xmlns="" id="{36A0ADCA-A7CF-AF31-CBB3-BE6C13CC76D0}"/>
                </a:ext>
              </a:extLst>
            </p:cNvPr>
            <p:cNvSpPr/>
            <p:nvPr/>
          </p:nvSpPr>
          <p:spPr>
            <a:xfrm>
              <a:off x="1754695" y="2562126"/>
              <a:ext cx="28403" cy="15052"/>
            </a:xfrm>
            <a:custGeom>
              <a:avLst/>
              <a:gdLst>
                <a:gd name="connsiteX0" fmla="*/ 12167 w 28403"/>
                <a:gd name="connsiteY0" fmla="*/ 10577 h 15052"/>
                <a:gd name="connsiteX1" fmla="*/ 17406 w 28403"/>
                <a:gd name="connsiteY1" fmla="*/ 10101 h 15052"/>
                <a:gd name="connsiteX2" fmla="*/ 20835 w 28403"/>
                <a:gd name="connsiteY2" fmla="*/ 9624 h 15052"/>
                <a:gd name="connsiteX3" fmla="*/ 26264 w 28403"/>
                <a:gd name="connsiteY3" fmla="*/ 7815 h 15052"/>
                <a:gd name="connsiteX4" fmla="*/ 28264 w 28403"/>
                <a:gd name="connsiteY4" fmla="*/ 2766 h 15052"/>
                <a:gd name="connsiteX5" fmla="*/ 25597 w 28403"/>
                <a:gd name="connsiteY5" fmla="*/ 195 h 15052"/>
                <a:gd name="connsiteX6" fmla="*/ 21787 w 28403"/>
                <a:gd name="connsiteY6" fmla="*/ -282 h 15052"/>
                <a:gd name="connsiteX7" fmla="*/ 16930 w 28403"/>
                <a:gd name="connsiteY7" fmla="*/ 290 h 15052"/>
                <a:gd name="connsiteX8" fmla="*/ 13691 w 28403"/>
                <a:gd name="connsiteY8" fmla="*/ 1433 h 15052"/>
                <a:gd name="connsiteX9" fmla="*/ 928 w 28403"/>
                <a:gd name="connsiteY9" fmla="*/ 12006 h 15052"/>
                <a:gd name="connsiteX10" fmla="*/ -25 w 28403"/>
                <a:gd name="connsiteY10" fmla="*/ 14768 h 15052"/>
                <a:gd name="connsiteX11" fmla="*/ 5404 w 28403"/>
                <a:gd name="connsiteY11" fmla="*/ 12577 h 15052"/>
                <a:gd name="connsiteX12" fmla="*/ 12167 w 28403"/>
                <a:gd name="connsiteY12" fmla="*/ 10577 h 1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3" h="15052">
                  <a:moveTo>
                    <a:pt x="12167" y="10577"/>
                  </a:moveTo>
                  <a:cubicBezTo>
                    <a:pt x="13882" y="10577"/>
                    <a:pt x="15691" y="10577"/>
                    <a:pt x="17406" y="10101"/>
                  </a:cubicBezTo>
                  <a:lnTo>
                    <a:pt x="20835" y="9624"/>
                  </a:lnTo>
                  <a:cubicBezTo>
                    <a:pt x="22759" y="9453"/>
                    <a:pt x="24626" y="8834"/>
                    <a:pt x="26264" y="7815"/>
                  </a:cubicBezTo>
                  <a:cubicBezTo>
                    <a:pt x="27893" y="6700"/>
                    <a:pt x="28693" y="4700"/>
                    <a:pt x="28264" y="2766"/>
                  </a:cubicBezTo>
                  <a:cubicBezTo>
                    <a:pt x="27731" y="1605"/>
                    <a:pt x="26778" y="680"/>
                    <a:pt x="25597" y="195"/>
                  </a:cubicBezTo>
                  <a:cubicBezTo>
                    <a:pt x="24359" y="-148"/>
                    <a:pt x="23073" y="-310"/>
                    <a:pt x="21787" y="-282"/>
                  </a:cubicBezTo>
                  <a:cubicBezTo>
                    <a:pt x="20149" y="-282"/>
                    <a:pt x="18520" y="-91"/>
                    <a:pt x="16930" y="290"/>
                  </a:cubicBezTo>
                  <a:cubicBezTo>
                    <a:pt x="15834" y="614"/>
                    <a:pt x="14748" y="995"/>
                    <a:pt x="13691" y="1433"/>
                  </a:cubicBezTo>
                  <a:cubicBezTo>
                    <a:pt x="8490" y="3624"/>
                    <a:pt x="4042" y="7300"/>
                    <a:pt x="928" y="12006"/>
                  </a:cubicBezTo>
                  <a:cubicBezTo>
                    <a:pt x="337" y="12806"/>
                    <a:pt x="4" y="13768"/>
                    <a:pt x="-25" y="14768"/>
                  </a:cubicBezTo>
                  <a:cubicBezTo>
                    <a:pt x="1909" y="14406"/>
                    <a:pt x="3757" y="13663"/>
                    <a:pt x="5404" y="12577"/>
                  </a:cubicBezTo>
                  <a:cubicBezTo>
                    <a:pt x="7528" y="11530"/>
                    <a:pt x="9814" y="10853"/>
                    <a:pt x="12167" y="10577"/>
                  </a:cubicBezTo>
                  <a:close/>
                </a:path>
              </a:pathLst>
            </a:custGeom>
            <a:solidFill>
              <a:srgbClr val="9E489B"/>
            </a:solidFill>
            <a:ln w="9525" cap="flat">
              <a:noFill/>
              <a:prstDash val="solid"/>
              <a:miter/>
            </a:ln>
          </p:spPr>
          <p:txBody>
            <a:bodyPr rtlCol="0" anchor="ctr"/>
            <a:lstStyle/>
            <a:p>
              <a:endParaRPr lang="en-IN"/>
            </a:p>
          </p:txBody>
        </p:sp>
        <p:sp>
          <p:nvSpPr>
            <p:cNvPr id="659" name="Freeform: Shape 658">
              <a:extLst>
                <a:ext uri="{FF2B5EF4-FFF2-40B4-BE49-F238E27FC236}">
                  <a16:creationId xmlns:a16="http://schemas.microsoft.com/office/drawing/2014/main" xmlns="" id="{8E00D963-8935-7501-33C9-691199085461}"/>
                </a:ext>
              </a:extLst>
            </p:cNvPr>
            <p:cNvSpPr/>
            <p:nvPr/>
          </p:nvSpPr>
          <p:spPr>
            <a:xfrm>
              <a:off x="1754219" y="2579687"/>
              <a:ext cx="26627" cy="6387"/>
            </a:xfrm>
            <a:custGeom>
              <a:avLst/>
              <a:gdLst>
                <a:gd name="connsiteX0" fmla="*/ 6357 w 26627"/>
                <a:gd name="connsiteY0" fmla="*/ 1874 h 6387"/>
                <a:gd name="connsiteX1" fmla="*/ 10453 w 26627"/>
                <a:gd name="connsiteY1" fmla="*/ 446 h 6387"/>
                <a:gd name="connsiteX2" fmla="*/ 21025 w 26627"/>
                <a:gd name="connsiteY2" fmla="*/ -126 h 6387"/>
                <a:gd name="connsiteX3" fmla="*/ 24264 w 26627"/>
                <a:gd name="connsiteY3" fmla="*/ 636 h 6387"/>
                <a:gd name="connsiteX4" fmla="*/ 26359 w 26627"/>
                <a:gd name="connsiteY4" fmla="*/ 3589 h 6387"/>
                <a:gd name="connsiteX5" fmla="*/ 26359 w 26627"/>
                <a:gd name="connsiteY5" fmla="*/ 5399 h 6387"/>
                <a:gd name="connsiteX6" fmla="*/ 25216 w 26627"/>
                <a:gd name="connsiteY6" fmla="*/ 5970 h 6387"/>
                <a:gd name="connsiteX7" fmla="*/ 12834 w 26627"/>
                <a:gd name="connsiteY7" fmla="*/ 5018 h 6387"/>
                <a:gd name="connsiteX8" fmla="*/ 7786 w 26627"/>
                <a:gd name="connsiteY8" fmla="*/ 5018 h 6387"/>
                <a:gd name="connsiteX9" fmla="*/ 3785 w 26627"/>
                <a:gd name="connsiteY9" fmla="*/ 5018 h 6387"/>
                <a:gd name="connsiteX10" fmla="*/ -25 w 26627"/>
                <a:gd name="connsiteY10" fmla="*/ 5018 h 6387"/>
                <a:gd name="connsiteX11" fmla="*/ 6357 w 26627"/>
                <a:gd name="connsiteY11" fmla="*/ 1874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27" h="6387">
                  <a:moveTo>
                    <a:pt x="6357" y="1874"/>
                  </a:moveTo>
                  <a:cubicBezTo>
                    <a:pt x="7681" y="1303"/>
                    <a:pt x="9052" y="817"/>
                    <a:pt x="10453" y="446"/>
                  </a:cubicBezTo>
                  <a:cubicBezTo>
                    <a:pt x="13929" y="-269"/>
                    <a:pt x="17492" y="-459"/>
                    <a:pt x="21025" y="-126"/>
                  </a:cubicBezTo>
                  <a:cubicBezTo>
                    <a:pt x="22149" y="-126"/>
                    <a:pt x="23254" y="141"/>
                    <a:pt x="24264" y="636"/>
                  </a:cubicBezTo>
                  <a:cubicBezTo>
                    <a:pt x="25397" y="1227"/>
                    <a:pt x="26169" y="2322"/>
                    <a:pt x="26359" y="3589"/>
                  </a:cubicBezTo>
                  <a:cubicBezTo>
                    <a:pt x="26683" y="4151"/>
                    <a:pt x="26683" y="4837"/>
                    <a:pt x="26359" y="5399"/>
                  </a:cubicBezTo>
                  <a:cubicBezTo>
                    <a:pt x="26007" y="5646"/>
                    <a:pt x="25626" y="5837"/>
                    <a:pt x="25216" y="5970"/>
                  </a:cubicBezTo>
                  <a:cubicBezTo>
                    <a:pt x="21063" y="6313"/>
                    <a:pt x="16882" y="5989"/>
                    <a:pt x="12834" y="5018"/>
                  </a:cubicBezTo>
                  <a:cubicBezTo>
                    <a:pt x="11148" y="4923"/>
                    <a:pt x="9472" y="4923"/>
                    <a:pt x="7786" y="5018"/>
                  </a:cubicBezTo>
                  <a:lnTo>
                    <a:pt x="3785" y="5018"/>
                  </a:lnTo>
                  <a:cubicBezTo>
                    <a:pt x="2518" y="5161"/>
                    <a:pt x="1242" y="5161"/>
                    <a:pt x="-25" y="5018"/>
                  </a:cubicBezTo>
                  <a:cubicBezTo>
                    <a:pt x="1994" y="3760"/>
                    <a:pt x="4128" y="2703"/>
                    <a:pt x="6357" y="1874"/>
                  </a:cubicBezTo>
                  <a:close/>
                </a:path>
              </a:pathLst>
            </a:custGeom>
            <a:solidFill>
              <a:srgbClr val="9E489B"/>
            </a:solidFill>
            <a:ln w="9525" cap="flat">
              <a:noFill/>
              <a:prstDash val="solid"/>
              <a:miter/>
            </a:ln>
          </p:spPr>
          <p:txBody>
            <a:bodyPr rtlCol="0" anchor="ctr"/>
            <a:lstStyle/>
            <a:p>
              <a:endParaRPr lang="en-IN"/>
            </a:p>
          </p:txBody>
        </p:sp>
        <p:sp>
          <p:nvSpPr>
            <p:cNvPr id="660" name="Freeform: Shape 659">
              <a:extLst>
                <a:ext uri="{FF2B5EF4-FFF2-40B4-BE49-F238E27FC236}">
                  <a16:creationId xmlns:a16="http://schemas.microsoft.com/office/drawing/2014/main" xmlns="" id="{AE621437-EF91-18FA-0F13-CB2642296AB3}"/>
                </a:ext>
              </a:extLst>
            </p:cNvPr>
            <p:cNvSpPr/>
            <p:nvPr/>
          </p:nvSpPr>
          <p:spPr>
            <a:xfrm>
              <a:off x="1756699" y="2590242"/>
              <a:ext cx="26309" cy="7895"/>
            </a:xfrm>
            <a:custGeom>
              <a:avLst/>
              <a:gdLst>
                <a:gd name="connsiteX0" fmla="*/ 10353 w 26309"/>
                <a:gd name="connsiteY0" fmla="*/ -204 h 7895"/>
                <a:gd name="connsiteX1" fmla="*/ 22450 w 26309"/>
                <a:gd name="connsiteY1" fmla="*/ 558 h 7895"/>
                <a:gd name="connsiteX2" fmla="*/ 25593 w 26309"/>
                <a:gd name="connsiteY2" fmla="*/ 1892 h 7895"/>
                <a:gd name="connsiteX3" fmla="*/ 26165 w 26309"/>
                <a:gd name="connsiteY3" fmla="*/ 3416 h 7895"/>
                <a:gd name="connsiteX4" fmla="*/ 25403 w 26309"/>
                <a:gd name="connsiteY4" fmla="*/ 6654 h 7895"/>
                <a:gd name="connsiteX5" fmla="*/ 23688 w 26309"/>
                <a:gd name="connsiteY5" fmla="*/ 7321 h 7895"/>
                <a:gd name="connsiteX6" fmla="*/ 9115 w 26309"/>
                <a:gd name="connsiteY6" fmla="*/ 5701 h 7895"/>
                <a:gd name="connsiteX7" fmla="*/ 4734 w 26309"/>
                <a:gd name="connsiteY7" fmla="*/ 4654 h 7895"/>
                <a:gd name="connsiteX8" fmla="*/ 2352 w 26309"/>
                <a:gd name="connsiteY8" fmla="*/ 4177 h 7895"/>
                <a:gd name="connsiteX9" fmla="*/ 447 w 26309"/>
                <a:gd name="connsiteY9" fmla="*/ 4177 h 7895"/>
                <a:gd name="connsiteX10" fmla="*/ 5210 w 26309"/>
                <a:gd name="connsiteY10" fmla="*/ 844 h 7895"/>
                <a:gd name="connsiteX11" fmla="*/ 10353 w 26309"/>
                <a:gd name="connsiteY11" fmla="*/ -204 h 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9" h="7895">
                  <a:moveTo>
                    <a:pt x="10353" y="-204"/>
                  </a:moveTo>
                  <a:cubicBezTo>
                    <a:pt x="14401" y="-433"/>
                    <a:pt x="18459" y="-175"/>
                    <a:pt x="22450" y="558"/>
                  </a:cubicBezTo>
                  <a:cubicBezTo>
                    <a:pt x="23641" y="539"/>
                    <a:pt x="24784" y="1025"/>
                    <a:pt x="25593" y="1892"/>
                  </a:cubicBezTo>
                  <a:cubicBezTo>
                    <a:pt x="25927" y="2339"/>
                    <a:pt x="26117" y="2863"/>
                    <a:pt x="26165" y="3416"/>
                  </a:cubicBezTo>
                  <a:cubicBezTo>
                    <a:pt x="26470" y="4559"/>
                    <a:pt x="26184" y="5768"/>
                    <a:pt x="25403" y="6654"/>
                  </a:cubicBezTo>
                  <a:cubicBezTo>
                    <a:pt x="24898" y="7026"/>
                    <a:pt x="24307" y="7264"/>
                    <a:pt x="23688" y="7321"/>
                  </a:cubicBezTo>
                  <a:cubicBezTo>
                    <a:pt x="18773" y="8016"/>
                    <a:pt x="13763" y="7454"/>
                    <a:pt x="9115" y="5701"/>
                  </a:cubicBezTo>
                  <a:lnTo>
                    <a:pt x="4734" y="4654"/>
                  </a:lnTo>
                  <a:lnTo>
                    <a:pt x="2352" y="4177"/>
                  </a:lnTo>
                  <a:cubicBezTo>
                    <a:pt x="1724" y="4273"/>
                    <a:pt x="1076" y="4273"/>
                    <a:pt x="447" y="4177"/>
                  </a:cubicBezTo>
                  <a:cubicBezTo>
                    <a:pt x="-1744" y="2272"/>
                    <a:pt x="4352" y="1034"/>
                    <a:pt x="5210" y="844"/>
                  </a:cubicBezTo>
                  <a:cubicBezTo>
                    <a:pt x="6896" y="348"/>
                    <a:pt x="8610" y="6"/>
                    <a:pt x="10353" y="-204"/>
                  </a:cubicBezTo>
                  <a:close/>
                </a:path>
              </a:pathLst>
            </a:custGeom>
            <a:solidFill>
              <a:srgbClr val="9E489B"/>
            </a:solidFill>
            <a:ln w="9525" cap="flat">
              <a:noFill/>
              <a:prstDash val="solid"/>
              <a:miter/>
            </a:ln>
          </p:spPr>
          <p:txBody>
            <a:bodyPr rtlCol="0" anchor="ctr"/>
            <a:lstStyle/>
            <a:p>
              <a:endParaRPr lang="en-IN"/>
            </a:p>
          </p:txBody>
        </p:sp>
        <p:sp>
          <p:nvSpPr>
            <p:cNvPr id="661" name="Freeform: Shape 660">
              <a:extLst>
                <a:ext uri="{FF2B5EF4-FFF2-40B4-BE49-F238E27FC236}">
                  <a16:creationId xmlns:a16="http://schemas.microsoft.com/office/drawing/2014/main" xmlns="" id="{507F0283-21FE-6AF0-CCC5-C50043B2187F}"/>
                </a:ext>
              </a:extLst>
            </p:cNvPr>
            <p:cNvSpPr/>
            <p:nvPr/>
          </p:nvSpPr>
          <p:spPr>
            <a:xfrm>
              <a:off x="1755933" y="2598909"/>
              <a:ext cx="23497" cy="13225"/>
            </a:xfrm>
            <a:custGeom>
              <a:avLst/>
              <a:gdLst>
                <a:gd name="connsiteX0" fmla="*/ 10834 w 23497"/>
                <a:gd name="connsiteY0" fmla="*/ -203 h 13225"/>
                <a:gd name="connsiteX1" fmla="*/ 20359 w 23497"/>
                <a:gd name="connsiteY1" fmla="*/ 3797 h 13225"/>
                <a:gd name="connsiteX2" fmla="*/ 23311 w 23497"/>
                <a:gd name="connsiteY2" fmla="*/ 7798 h 13225"/>
                <a:gd name="connsiteX3" fmla="*/ 21787 w 23497"/>
                <a:gd name="connsiteY3" fmla="*/ 12370 h 13225"/>
                <a:gd name="connsiteX4" fmla="*/ 16548 w 23497"/>
                <a:gd name="connsiteY4" fmla="*/ 11894 h 13225"/>
                <a:gd name="connsiteX5" fmla="*/ 12358 w 23497"/>
                <a:gd name="connsiteY5" fmla="*/ 8084 h 13225"/>
                <a:gd name="connsiteX6" fmla="*/ 10452 w 23497"/>
                <a:gd name="connsiteY6" fmla="*/ 6655 h 13225"/>
                <a:gd name="connsiteX7" fmla="*/ 5214 w 23497"/>
                <a:gd name="connsiteY7" fmla="*/ 3130 h 13225"/>
                <a:gd name="connsiteX8" fmla="*/ 2451 w 23497"/>
                <a:gd name="connsiteY8" fmla="*/ 1511 h 13225"/>
                <a:gd name="connsiteX9" fmla="*/ -25 w 23497"/>
                <a:gd name="connsiteY9" fmla="*/ -108 h 13225"/>
                <a:gd name="connsiteX10" fmla="*/ 5118 w 23497"/>
                <a:gd name="connsiteY10" fmla="*/ -108 h 13225"/>
                <a:gd name="connsiteX11" fmla="*/ 10834 w 23497"/>
                <a:gd name="connsiteY11" fmla="*/ -203 h 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97" h="13225">
                  <a:moveTo>
                    <a:pt x="10834" y="-203"/>
                  </a:moveTo>
                  <a:cubicBezTo>
                    <a:pt x="14320" y="225"/>
                    <a:pt x="17615" y="1616"/>
                    <a:pt x="20359" y="3797"/>
                  </a:cubicBezTo>
                  <a:cubicBezTo>
                    <a:pt x="21759" y="4759"/>
                    <a:pt x="22807" y="6169"/>
                    <a:pt x="23311" y="7798"/>
                  </a:cubicBezTo>
                  <a:cubicBezTo>
                    <a:pt x="23788" y="9493"/>
                    <a:pt x="23187" y="11303"/>
                    <a:pt x="21787" y="12370"/>
                  </a:cubicBezTo>
                  <a:cubicBezTo>
                    <a:pt x="20101" y="13275"/>
                    <a:pt x="18044" y="13094"/>
                    <a:pt x="16548" y="11894"/>
                  </a:cubicBezTo>
                  <a:cubicBezTo>
                    <a:pt x="15063" y="10722"/>
                    <a:pt x="13662" y="9455"/>
                    <a:pt x="12358" y="8084"/>
                  </a:cubicBezTo>
                  <a:lnTo>
                    <a:pt x="10452" y="6655"/>
                  </a:lnTo>
                  <a:lnTo>
                    <a:pt x="5214" y="3130"/>
                  </a:lnTo>
                  <a:lnTo>
                    <a:pt x="2451" y="1511"/>
                  </a:lnTo>
                  <a:cubicBezTo>
                    <a:pt x="1880" y="1511"/>
                    <a:pt x="166" y="559"/>
                    <a:pt x="-25" y="-108"/>
                  </a:cubicBezTo>
                  <a:cubicBezTo>
                    <a:pt x="1680" y="-298"/>
                    <a:pt x="3414" y="-298"/>
                    <a:pt x="5118" y="-108"/>
                  </a:cubicBezTo>
                  <a:cubicBezTo>
                    <a:pt x="7014" y="-308"/>
                    <a:pt x="8929" y="-336"/>
                    <a:pt x="10834" y="-203"/>
                  </a:cubicBezTo>
                  <a:close/>
                </a:path>
              </a:pathLst>
            </a:custGeom>
            <a:solidFill>
              <a:srgbClr val="9E489B"/>
            </a:solidFill>
            <a:ln w="9525" cap="flat">
              <a:noFill/>
              <a:prstDash val="solid"/>
              <a:miter/>
            </a:ln>
          </p:spPr>
          <p:txBody>
            <a:bodyPr rtlCol="0" anchor="ctr"/>
            <a:lstStyle/>
            <a:p>
              <a:endParaRPr lang="en-IN"/>
            </a:p>
          </p:txBody>
        </p:sp>
        <p:sp>
          <p:nvSpPr>
            <p:cNvPr id="662" name="Freeform: Shape 661">
              <a:extLst>
                <a:ext uri="{FF2B5EF4-FFF2-40B4-BE49-F238E27FC236}">
                  <a16:creationId xmlns:a16="http://schemas.microsoft.com/office/drawing/2014/main" xmlns="" id="{4916F9F3-8462-B6C1-3533-4AAF4AA5DAE4}"/>
                </a:ext>
              </a:extLst>
            </p:cNvPr>
            <p:cNvSpPr/>
            <p:nvPr/>
          </p:nvSpPr>
          <p:spPr>
            <a:xfrm>
              <a:off x="1744672" y="2569614"/>
              <a:ext cx="12796" cy="36063"/>
            </a:xfrm>
            <a:custGeom>
              <a:avLst/>
              <a:gdLst>
                <a:gd name="connsiteX0" fmla="*/ 5807 w 12796"/>
                <a:gd name="connsiteY0" fmla="*/ -245 h 36063"/>
                <a:gd name="connsiteX1" fmla="*/ 2378 w 12796"/>
                <a:gd name="connsiteY1" fmla="*/ 707 h 36063"/>
                <a:gd name="connsiteX2" fmla="*/ 1235 w 12796"/>
                <a:gd name="connsiteY2" fmla="*/ 3850 h 36063"/>
                <a:gd name="connsiteX3" fmla="*/ 92 w 12796"/>
                <a:gd name="connsiteY3" fmla="*/ 28330 h 36063"/>
                <a:gd name="connsiteX4" fmla="*/ 1520 w 12796"/>
                <a:gd name="connsiteY4" fmla="*/ 33664 h 36063"/>
                <a:gd name="connsiteX5" fmla="*/ 5045 w 12796"/>
                <a:gd name="connsiteY5" fmla="*/ 35664 h 36063"/>
                <a:gd name="connsiteX6" fmla="*/ 9140 w 12796"/>
                <a:gd name="connsiteY6" fmla="*/ 35664 h 36063"/>
                <a:gd name="connsiteX7" fmla="*/ 11141 w 12796"/>
                <a:gd name="connsiteY7" fmla="*/ 35664 h 36063"/>
                <a:gd name="connsiteX8" fmla="*/ 12665 w 12796"/>
                <a:gd name="connsiteY8" fmla="*/ 33569 h 36063"/>
                <a:gd name="connsiteX9" fmla="*/ 12665 w 12796"/>
                <a:gd name="connsiteY9" fmla="*/ 30997 h 36063"/>
                <a:gd name="connsiteX10" fmla="*/ 12665 w 12796"/>
                <a:gd name="connsiteY10" fmla="*/ 22900 h 36063"/>
                <a:gd name="connsiteX11" fmla="*/ 11998 w 12796"/>
                <a:gd name="connsiteY11" fmla="*/ 6708 h 36063"/>
                <a:gd name="connsiteX12" fmla="*/ 11045 w 12796"/>
                <a:gd name="connsiteY12" fmla="*/ 1660 h 36063"/>
                <a:gd name="connsiteX13" fmla="*/ 5807 w 12796"/>
                <a:gd name="connsiteY13" fmla="*/ -245 h 3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6" h="36063">
                  <a:moveTo>
                    <a:pt x="5807" y="-245"/>
                  </a:moveTo>
                  <a:cubicBezTo>
                    <a:pt x="4588" y="-331"/>
                    <a:pt x="3378" y="2"/>
                    <a:pt x="2378" y="707"/>
                  </a:cubicBezTo>
                  <a:cubicBezTo>
                    <a:pt x="1692" y="1622"/>
                    <a:pt x="1292" y="2707"/>
                    <a:pt x="1235" y="3850"/>
                  </a:cubicBezTo>
                  <a:cubicBezTo>
                    <a:pt x="139" y="11966"/>
                    <a:pt x="-242" y="20148"/>
                    <a:pt x="92" y="28330"/>
                  </a:cubicBezTo>
                  <a:cubicBezTo>
                    <a:pt x="34" y="30206"/>
                    <a:pt x="530" y="32063"/>
                    <a:pt x="1520" y="33664"/>
                  </a:cubicBezTo>
                  <a:cubicBezTo>
                    <a:pt x="2444" y="34702"/>
                    <a:pt x="3683" y="35407"/>
                    <a:pt x="5045" y="35664"/>
                  </a:cubicBezTo>
                  <a:cubicBezTo>
                    <a:pt x="6407" y="35807"/>
                    <a:pt x="7778" y="35807"/>
                    <a:pt x="9140" y="35664"/>
                  </a:cubicBezTo>
                  <a:cubicBezTo>
                    <a:pt x="9798" y="35816"/>
                    <a:pt x="10483" y="35816"/>
                    <a:pt x="11141" y="35664"/>
                  </a:cubicBezTo>
                  <a:cubicBezTo>
                    <a:pt x="11931" y="35226"/>
                    <a:pt x="12493" y="34454"/>
                    <a:pt x="12665" y="33569"/>
                  </a:cubicBezTo>
                  <a:cubicBezTo>
                    <a:pt x="12808" y="32721"/>
                    <a:pt x="12808" y="31845"/>
                    <a:pt x="12665" y="30997"/>
                  </a:cubicBezTo>
                  <a:lnTo>
                    <a:pt x="12665" y="22900"/>
                  </a:lnTo>
                  <a:cubicBezTo>
                    <a:pt x="12827" y="17490"/>
                    <a:pt x="12608" y="12080"/>
                    <a:pt x="11998" y="6708"/>
                  </a:cubicBezTo>
                  <a:cubicBezTo>
                    <a:pt x="11998" y="4994"/>
                    <a:pt x="11427" y="3279"/>
                    <a:pt x="11045" y="1660"/>
                  </a:cubicBezTo>
                  <a:cubicBezTo>
                    <a:pt x="10665" y="40"/>
                    <a:pt x="7807" y="-436"/>
                    <a:pt x="5807" y="-245"/>
                  </a:cubicBezTo>
                  <a:close/>
                </a:path>
              </a:pathLst>
            </a:custGeom>
            <a:solidFill>
              <a:srgbClr val="04A9D3"/>
            </a:solidFill>
            <a:ln w="9525" cap="flat">
              <a:noFill/>
              <a:prstDash val="solid"/>
              <a:miter/>
            </a:ln>
          </p:spPr>
          <p:txBody>
            <a:bodyPr rtlCol="0" anchor="ctr"/>
            <a:lstStyle/>
            <a:p>
              <a:endParaRPr lang="en-IN"/>
            </a:p>
          </p:txBody>
        </p:sp>
        <p:sp>
          <p:nvSpPr>
            <p:cNvPr id="663" name="Freeform: Shape 662">
              <a:extLst>
                <a:ext uri="{FF2B5EF4-FFF2-40B4-BE49-F238E27FC236}">
                  <a16:creationId xmlns:a16="http://schemas.microsoft.com/office/drawing/2014/main" xmlns="" id="{255AE73D-6522-D6B6-DB7C-38C95FD38978}"/>
                </a:ext>
              </a:extLst>
            </p:cNvPr>
            <p:cNvSpPr/>
            <p:nvPr/>
          </p:nvSpPr>
          <p:spPr>
            <a:xfrm>
              <a:off x="2109927" y="2554587"/>
              <a:ext cx="22720" cy="7579"/>
            </a:xfrm>
            <a:custGeom>
              <a:avLst/>
              <a:gdLst>
                <a:gd name="connsiteX0" fmla="*/ 1264 w 22720"/>
                <a:gd name="connsiteY0" fmla="*/ 6495 h 7579"/>
                <a:gd name="connsiteX1" fmla="*/ 4503 w 22720"/>
                <a:gd name="connsiteY1" fmla="*/ 7257 h 7579"/>
                <a:gd name="connsiteX2" fmla="*/ 18219 w 22720"/>
                <a:gd name="connsiteY2" fmla="*/ 4971 h 7579"/>
                <a:gd name="connsiteX3" fmla="*/ 22696 w 22720"/>
                <a:gd name="connsiteY3" fmla="*/ 4971 h 7579"/>
                <a:gd name="connsiteX4" fmla="*/ 21743 w 22720"/>
                <a:gd name="connsiteY4" fmla="*/ 3733 h 7579"/>
                <a:gd name="connsiteX5" fmla="*/ 12218 w 22720"/>
                <a:gd name="connsiteY5" fmla="*/ 590 h 7579"/>
                <a:gd name="connsiteX6" fmla="*/ 4122 w 22720"/>
                <a:gd name="connsiteY6" fmla="*/ -267 h 7579"/>
                <a:gd name="connsiteX7" fmla="*/ 1645 w 22720"/>
                <a:gd name="connsiteY7" fmla="*/ 304 h 7579"/>
                <a:gd name="connsiteX8" fmla="*/ 721 w 22720"/>
                <a:gd name="connsiteY8" fmla="*/ 5886 h 7579"/>
                <a:gd name="connsiteX9" fmla="*/ 1264 w 22720"/>
                <a:gd name="connsiteY9" fmla="*/ 6495 h 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20" h="7579">
                  <a:moveTo>
                    <a:pt x="1264" y="6495"/>
                  </a:moveTo>
                  <a:cubicBezTo>
                    <a:pt x="2217" y="7133"/>
                    <a:pt x="3369" y="7400"/>
                    <a:pt x="4503" y="7257"/>
                  </a:cubicBezTo>
                  <a:cubicBezTo>
                    <a:pt x="9170" y="7257"/>
                    <a:pt x="13552" y="5162"/>
                    <a:pt x="18219" y="4971"/>
                  </a:cubicBezTo>
                  <a:cubicBezTo>
                    <a:pt x="19705" y="5209"/>
                    <a:pt x="21210" y="5209"/>
                    <a:pt x="22696" y="4971"/>
                  </a:cubicBezTo>
                  <a:cubicBezTo>
                    <a:pt x="22696" y="4971"/>
                    <a:pt x="22696" y="4019"/>
                    <a:pt x="21743" y="3733"/>
                  </a:cubicBezTo>
                  <a:cubicBezTo>
                    <a:pt x="18638" y="2485"/>
                    <a:pt x="15456" y="1437"/>
                    <a:pt x="12218" y="590"/>
                  </a:cubicBezTo>
                  <a:cubicBezTo>
                    <a:pt x="9570" y="-67"/>
                    <a:pt x="6846" y="-363"/>
                    <a:pt x="4122" y="-267"/>
                  </a:cubicBezTo>
                  <a:cubicBezTo>
                    <a:pt x="3264" y="-267"/>
                    <a:pt x="2417" y="-77"/>
                    <a:pt x="1645" y="304"/>
                  </a:cubicBezTo>
                  <a:cubicBezTo>
                    <a:pt x="-145" y="1590"/>
                    <a:pt x="-564" y="4095"/>
                    <a:pt x="721" y="5886"/>
                  </a:cubicBezTo>
                  <a:cubicBezTo>
                    <a:pt x="883" y="6105"/>
                    <a:pt x="1064" y="6314"/>
                    <a:pt x="1264" y="6495"/>
                  </a:cubicBezTo>
                  <a:close/>
                </a:path>
              </a:pathLst>
            </a:custGeom>
            <a:solidFill>
              <a:srgbClr val="9E489B"/>
            </a:solidFill>
            <a:ln w="9525" cap="flat">
              <a:noFill/>
              <a:prstDash val="solid"/>
              <a:miter/>
            </a:ln>
          </p:spPr>
          <p:txBody>
            <a:bodyPr rtlCol="0" anchor="ctr"/>
            <a:lstStyle/>
            <a:p>
              <a:endParaRPr lang="en-IN"/>
            </a:p>
          </p:txBody>
        </p:sp>
        <p:sp>
          <p:nvSpPr>
            <p:cNvPr id="664" name="Freeform: Shape 663">
              <a:extLst>
                <a:ext uri="{FF2B5EF4-FFF2-40B4-BE49-F238E27FC236}">
                  <a16:creationId xmlns:a16="http://schemas.microsoft.com/office/drawing/2014/main" xmlns="" id="{2DAF16C9-11D6-A313-36BF-8C944B5D78A6}"/>
                </a:ext>
              </a:extLst>
            </p:cNvPr>
            <p:cNvSpPr/>
            <p:nvPr/>
          </p:nvSpPr>
          <p:spPr>
            <a:xfrm>
              <a:off x="2106685" y="2565880"/>
              <a:ext cx="26835" cy="7760"/>
            </a:xfrm>
            <a:custGeom>
              <a:avLst/>
              <a:gdLst>
                <a:gd name="connsiteX0" fmla="*/ 1648 w 26835"/>
                <a:gd name="connsiteY0" fmla="*/ 6823 h 7760"/>
                <a:gd name="connsiteX1" fmla="*/ 5363 w 26835"/>
                <a:gd name="connsiteY1" fmla="*/ 7395 h 7760"/>
                <a:gd name="connsiteX2" fmla="*/ 13269 w 26835"/>
                <a:gd name="connsiteY2" fmla="*/ 5871 h 7760"/>
                <a:gd name="connsiteX3" fmla="*/ 16507 w 26835"/>
                <a:gd name="connsiteY3" fmla="*/ 4823 h 7760"/>
                <a:gd name="connsiteX4" fmla="*/ 25270 w 26835"/>
                <a:gd name="connsiteY4" fmla="*/ 4156 h 7760"/>
                <a:gd name="connsiteX5" fmla="*/ 26603 w 26835"/>
                <a:gd name="connsiteY5" fmla="*/ 4156 h 7760"/>
                <a:gd name="connsiteX6" fmla="*/ 26603 w 26835"/>
                <a:gd name="connsiteY6" fmla="*/ 3108 h 7760"/>
                <a:gd name="connsiteX7" fmla="*/ 26032 w 26835"/>
                <a:gd name="connsiteY7" fmla="*/ 3108 h 7760"/>
                <a:gd name="connsiteX8" fmla="*/ 13649 w 26835"/>
                <a:gd name="connsiteY8" fmla="*/ -35 h 7760"/>
                <a:gd name="connsiteX9" fmla="*/ 5458 w 26835"/>
                <a:gd name="connsiteY9" fmla="*/ -35 h 7760"/>
                <a:gd name="connsiteX10" fmla="*/ 2124 w 26835"/>
                <a:gd name="connsiteY10" fmla="*/ 822 h 7760"/>
                <a:gd name="connsiteX11" fmla="*/ 1648 w 26835"/>
                <a:gd name="connsiteY11" fmla="*/ 6823 h 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35" h="7760">
                  <a:moveTo>
                    <a:pt x="1648" y="6823"/>
                  </a:moveTo>
                  <a:cubicBezTo>
                    <a:pt x="2791" y="7404"/>
                    <a:pt x="4096" y="7604"/>
                    <a:pt x="5363" y="7395"/>
                  </a:cubicBezTo>
                  <a:cubicBezTo>
                    <a:pt x="8049" y="7223"/>
                    <a:pt x="10706" y="6709"/>
                    <a:pt x="13269" y="5871"/>
                  </a:cubicBezTo>
                  <a:lnTo>
                    <a:pt x="16507" y="4823"/>
                  </a:lnTo>
                  <a:cubicBezTo>
                    <a:pt x="19345" y="3985"/>
                    <a:pt x="22336" y="3756"/>
                    <a:pt x="25270" y="4156"/>
                  </a:cubicBezTo>
                  <a:cubicBezTo>
                    <a:pt x="25699" y="4299"/>
                    <a:pt x="26175" y="4299"/>
                    <a:pt x="26603" y="4156"/>
                  </a:cubicBezTo>
                  <a:cubicBezTo>
                    <a:pt x="26880" y="3861"/>
                    <a:pt x="26880" y="3404"/>
                    <a:pt x="26603" y="3108"/>
                  </a:cubicBezTo>
                  <a:cubicBezTo>
                    <a:pt x="26603" y="3108"/>
                    <a:pt x="26603" y="3108"/>
                    <a:pt x="26032" y="3108"/>
                  </a:cubicBezTo>
                  <a:cubicBezTo>
                    <a:pt x="22022" y="1651"/>
                    <a:pt x="17869" y="594"/>
                    <a:pt x="13649" y="-35"/>
                  </a:cubicBezTo>
                  <a:cubicBezTo>
                    <a:pt x="10925" y="-368"/>
                    <a:pt x="8182" y="-368"/>
                    <a:pt x="5458" y="-35"/>
                  </a:cubicBezTo>
                  <a:cubicBezTo>
                    <a:pt x="4305" y="61"/>
                    <a:pt x="3181" y="346"/>
                    <a:pt x="2124" y="822"/>
                  </a:cubicBezTo>
                  <a:cubicBezTo>
                    <a:pt x="29" y="1775"/>
                    <a:pt x="-1210" y="5109"/>
                    <a:pt x="1648" y="6823"/>
                  </a:cubicBezTo>
                  <a:close/>
                </a:path>
              </a:pathLst>
            </a:custGeom>
            <a:solidFill>
              <a:srgbClr val="9E489B"/>
            </a:solidFill>
            <a:ln w="9525" cap="flat">
              <a:noFill/>
              <a:prstDash val="solid"/>
              <a:miter/>
            </a:ln>
          </p:spPr>
          <p:txBody>
            <a:bodyPr rtlCol="0" anchor="ctr"/>
            <a:lstStyle/>
            <a:p>
              <a:endParaRPr lang="en-IN"/>
            </a:p>
          </p:txBody>
        </p:sp>
        <p:sp>
          <p:nvSpPr>
            <p:cNvPr id="665" name="Freeform: Shape 664">
              <a:extLst>
                <a:ext uri="{FF2B5EF4-FFF2-40B4-BE49-F238E27FC236}">
                  <a16:creationId xmlns:a16="http://schemas.microsoft.com/office/drawing/2014/main" xmlns="" id="{CCA0B428-40AC-EE75-E5A9-3EC189020A8C}"/>
                </a:ext>
              </a:extLst>
            </p:cNvPr>
            <p:cNvSpPr/>
            <p:nvPr/>
          </p:nvSpPr>
          <p:spPr>
            <a:xfrm>
              <a:off x="2109824" y="2574181"/>
              <a:ext cx="26538" cy="9951"/>
            </a:xfrm>
            <a:custGeom>
              <a:avLst/>
              <a:gdLst>
                <a:gd name="connsiteX0" fmla="*/ 3177 w 26538"/>
                <a:gd name="connsiteY0" fmla="*/ 9095 h 9951"/>
                <a:gd name="connsiteX1" fmla="*/ 8701 w 26538"/>
                <a:gd name="connsiteY1" fmla="*/ 9095 h 9951"/>
                <a:gd name="connsiteX2" fmla="*/ 11940 w 26538"/>
                <a:gd name="connsiteY2" fmla="*/ 7476 h 9951"/>
                <a:gd name="connsiteX3" fmla="*/ 21465 w 26538"/>
                <a:gd name="connsiteY3" fmla="*/ 5190 h 9951"/>
                <a:gd name="connsiteX4" fmla="*/ 23560 w 26538"/>
                <a:gd name="connsiteY4" fmla="*/ 4713 h 9951"/>
                <a:gd name="connsiteX5" fmla="*/ 25180 w 26538"/>
                <a:gd name="connsiteY5" fmla="*/ 3761 h 9951"/>
                <a:gd name="connsiteX6" fmla="*/ 26513 w 26538"/>
                <a:gd name="connsiteY6" fmla="*/ 2427 h 9951"/>
                <a:gd name="connsiteX7" fmla="*/ 24894 w 26538"/>
                <a:gd name="connsiteY7" fmla="*/ 332 h 9951"/>
                <a:gd name="connsiteX8" fmla="*/ 20798 w 26538"/>
                <a:gd name="connsiteY8" fmla="*/ -240 h 9951"/>
                <a:gd name="connsiteX9" fmla="*/ 2701 w 26538"/>
                <a:gd name="connsiteY9" fmla="*/ 2046 h 9951"/>
                <a:gd name="connsiteX10" fmla="*/ 605 w 26538"/>
                <a:gd name="connsiteY10" fmla="*/ 3189 h 9951"/>
                <a:gd name="connsiteX11" fmla="*/ 3177 w 26538"/>
                <a:gd name="connsiteY11" fmla="*/ 9095 h 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38" h="9951">
                  <a:moveTo>
                    <a:pt x="3177" y="9095"/>
                  </a:moveTo>
                  <a:cubicBezTo>
                    <a:pt x="4939" y="9857"/>
                    <a:pt x="6939" y="9857"/>
                    <a:pt x="8701" y="9095"/>
                  </a:cubicBezTo>
                  <a:cubicBezTo>
                    <a:pt x="9844" y="8619"/>
                    <a:pt x="10797" y="7952"/>
                    <a:pt x="11940" y="7476"/>
                  </a:cubicBezTo>
                  <a:cubicBezTo>
                    <a:pt x="14978" y="6228"/>
                    <a:pt x="18188" y="5456"/>
                    <a:pt x="21465" y="5190"/>
                  </a:cubicBezTo>
                  <a:lnTo>
                    <a:pt x="23560" y="4713"/>
                  </a:lnTo>
                  <a:cubicBezTo>
                    <a:pt x="24132" y="4447"/>
                    <a:pt x="24675" y="4132"/>
                    <a:pt x="25180" y="3761"/>
                  </a:cubicBezTo>
                  <a:cubicBezTo>
                    <a:pt x="25780" y="3504"/>
                    <a:pt x="26256" y="3027"/>
                    <a:pt x="26513" y="2427"/>
                  </a:cubicBezTo>
                  <a:cubicBezTo>
                    <a:pt x="26513" y="1475"/>
                    <a:pt x="25846" y="713"/>
                    <a:pt x="24894" y="332"/>
                  </a:cubicBezTo>
                  <a:cubicBezTo>
                    <a:pt x="23560" y="-59"/>
                    <a:pt x="22189" y="-249"/>
                    <a:pt x="20798" y="-240"/>
                  </a:cubicBezTo>
                  <a:cubicBezTo>
                    <a:pt x="14683" y="-487"/>
                    <a:pt x="8568" y="284"/>
                    <a:pt x="2701" y="2046"/>
                  </a:cubicBezTo>
                  <a:cubicBezTo>
                    <a:pt x="1929" y="2275"/>
                    <a:pt x="1215" y="2665"/>
                    <a:pt x="605" y="3189"/>
                  </a:cubicBezTo>
                  <a:cubicBezTo>
                    <a:pt x="-1109" y="4904"/>
                    <a:pt x="986" y="8047"/>
                    <a:pt x="3177" y="9095"/>
                  </a:cubicBezTo>
                  <a:close/>
                </a:path>
              </a:pathLst>
            </a:custGeom>
            <a:solidFill>
              <a:srgbClr val="9E489B"/>
            </a:solidFill>
            <a:ln w="9525" cap="flat">
              <a:noFill/>
              <a:prstDash val="solid"/>
              <a:miter/>
            </a:ln>
          </p:spPr>
          <p:txBody>
            <a:bodyPr rtlCol="0" anchor="ctr"/>
            <a:lstStyle/>
            <a:p>
              <a:endParaRPr lang="en-IN"/>
            </a:p>
          </p:txBody>
        </p:sp>
        <p:sp>
          <p:nvSpPr>
            <p:cNvPr id="666" name="Freeform: Shape 665">
              <a:extLst>
                <a:ext uri="{FF2B5EF4-FFF2-40B4-BE49-F238E27FC236}">
                  <a16:creationId xmlns:a16="http://schemas.microsoft.com/office/drawing/2014/main" xmlns="" id="{E2371C61-DCB8-9345-4922-67D61894056C}"/>
                </a:ext>
              </a:extLst>
            </p:cNvPr>
            <p:cNvSpPr/>
            <p:nvPr/>
          </p:nvSpPr>
          <p:spPr>
            <a:xfrm>
              <a:off x="2115622" y="2584865"/>
              <a:ext cx="24740" cy="12387"/>
            </a:xfrm>
            <a:custGeom>
              <a:avLst/>
              <a:gdLst>
                <a:gd name="connsiteX0" fmla="*/ 808 w 24740"/>
                <a:gd name="connsiteY0" fmla="*/ 10888 h 12387"/>
                <a:gd name="connsiteX1" fmla="*/ 2713 w 24740"/>
                <a:gd name="connsiteY1" fmla="*/ 11745 h 12387"/>
                <a:gd name="connsiteX2" fmla="*/ 6809 w 24740"/>
                <a:gd name="connsiteY2" fmla="*/ 11745 h 12387"/>
                <a:gd name="connsiteX3" fmla="*/ 9666 w 24740"/>
                <a:gd name="connsiteY3" fmla="*/ 9269 h 12387"/>
                <a:gd name="connsiteX4" fmla="*/ 13952 w 24740"/>
                <a:gd name="connsiteY4" fmla="*/ 5459 h 12387"/>
                <a:gd name="connsiteX5" fmla="*/ 18905 w 24740"/>
                <a:gd name="connsiteY5" fmla="*/ 2030 h 12387"/>
                <a:gd name="connsiteX6" fmla="*/ 24716 w 24740"/>
                <a:gd name="connsiteY6" fmla="*/ 601 h 12387"/>
                <a:gd name="connsiteX7" fmla="*/ 21572 w 24740"/>
                <a:gd name="connsiteY7" fmla="*/ 30 h 12387"/>
                <a:gd name="connsiteX8" fmla="*/ 13095 w 24740"/>
                <a:gd name="connsiteY8" fmla="*/ 30 h 12387"/>
                <a:gd name="connsiteX9" fmla="*/ 10523 w 24740"/>
                <a:gd name="connsiteY9" fmla="*/ 30 h 12387"/>
                <a:gd name="connsiteX10" fmla="*/ 7571 w 24740"/>
                <a:gd name="connsiteY10" fmla="*/ 1077 h 12387"/>
                <a:gd name="connsiteX11" fmla="*/ 4999 w 24740"/>
                <a:gd name="connsiteY11" fmla="*/ 2220 h 12387"/>
                <a:gd name="connsiteX12" fmla="*/ 332 w 24740"/>
                <a:gd name="connsiteY12" fmla="*/ 5554 h 12387"/>
                <a:gd name="connsiteX13" fmla="*/ 808 w 24740"/>
                <a:gd name="connsiteY13" fmla="*/ 10888 h 1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40" h="12387">
                  <a:moveTo>
                    <a:pt x="808" y="10888"/>
                  </a:moveTo>
                  <a:cubicBezTo>
                    <a:pt x="1360" y="11326"/>
                    <a:pt x="2017" y="11622"/>
                    <a:pt x="2713" y="11745"/>
                  </a:cubicBezTo>
                  <a:cubicBezTo>
                    <a:pt x="4037" y="12221"/>
                    <a:pt x="5485" y="12221"/>
                    <a:pt x="6809" y="11745"/>
                  </a:cubicBezTo>
                  <a:cubicBezTo>
                    <a:pt x="7885" y="11079"/>
                    <a:pt x="8847" y="10240"/>
                    <a:pt x="9666" y="9269"/>
                  </a:cubicBezTo>
                  <a:cubicBezTo>
                    <a:pt x="11000" y="7897"/>
                    <a:pt x="12438" y="6630"/>
                    <a:pt x="13952" y="5459"/>
                  </a:cubicBezTo>
                  <a:cubicBezTo>
                    <a:pt x="15505" y="4173"/>
                    <a:pt x="17162" y="3030"/>
                    <a:pt x="18905" y="2030"/>
                  </a:cubicBezTo>
                  <a:cubicBezTo>
                    <a:pt x="20677" y="1049"/>
                    <a:pt x="22687" y="553"/>
                    <a:pt x="24716" y="601"/>
                  </a:cubicBezTo>
                  <a:cubicBezTo>
                    <a:pt x="23649" y="515"/>
                    <a:pt x="22601" y="325"/>
                    <a:pt x="21572" y="30"/>
                  </a:cubicBezTo>
                  <a:cubicBezTo>
                    <a:pt x="18762" y="-390"/>
                    <a:pt x="15905" y="-390"/>
                    <a:pt x="13095" y="30"/>
                  </a:cubicBezTo>
                  <a:lnTo>
                    <a:pt x="10523" y="30"/>
                  </a:lnTo>
                  <a:cubicBezTo>
                    <a:pt x="9504" y="277"/>
                    <a:pt x="8514" y="629"/>
                    <a:pt x="7571" y="1077"/>
                  </a:cubicBezTo>
                  <a:lnTo>
                    <a:pt x="4999" y="2220"/>
                  </a:lnTo>
                  <a:cubicBezTo>
                    <a:pt x="3380" y="2887"/>
                    <a:pt x="998" y="3839"/>
                    <a:pt x="332" y="5554"/>
                  </a:cubicBezTo>
                  <a:cubicBezTo>
                    <a:pt x="-278" y="7316"/>
                    <a:pt x="-97" y="9259"/>
                    <a:pt x="808" y="10888"/>
                  </a:cubicBezTo>
                  <a:close/>
                </a:path>
              </a:pathLst>
            </a:custGeom>
            <a:solidFill>
              <a:srgbClr val="9E489B"/>
            </a:solidFill>
            <a:ln w="9525" cap="flat">
              <a:noFill/>
              <a:prstDash val="solid"/>
              <a:miter/>
            </a:ln>
          </p:spPr>
          <p:txBody>
            <a:bodyPr rtlCol="0" anchor="ctr"/>
            <a:lstStyle/>
            <a:p>
              <a:endParaRPr lang="en-IN"/>
            </a:p>
          </p:txBody>
        </p:sp>
        <p:sp>
          <p:nvSpPr>
            <p:cNvPr id="667" name="Freeform: Shape 666">
              <a:extLst>
                <a:ext uri="{FF2B5EF4-FFF2-40B4-BE49-F238E27FC236}">
                  <a16:creationId xmlns:a16="http://schemas.microsoft.com/office/drawing/2014/main" xmlns="" id="{AF8FA278-C2C4-8362-5F9A-9662C15590DA}"/>
                </a:ext>
              </a:extLst>
            </p:cNvPr>
            <p:cNvSpPr/>
            <p:nvPr/>
          </p:nvSpPr>
          <p:spPr>
            <a:xfrm>
              <a:off x="2141460" y="2543532"/>
              <a:ext cx="27005" cy="17645"/>
            </a:xfrm>
            <a:custGeom>
              <a:avLst/>
              <a:gdLst>
                <a:gd name="connsiteX0" fmla="*/ 11640 w 27005"/>
                <a:gd name="connsiteY0" fmla="*/ 11645 h 17645"/>
                <a:gd name="connsiteX1" fmla="*/ 16784 w 27005"/>
                <a:gd name="connsiteY1" fmla="*/ 10597 h 17645"/>
                <a:gd name="connsiteX2" fmla="*/ 20118 w 27005"/>
                <a:gd name="connsiteY2" fmla="*/ 9836 h 17645"/>
                <a:gd name="connsiteX3" fmla="*/ 25261 w 27005"/>
                <a:gd name="connsiteY3" fmla="*/ 7359 h 17645"/>
                <a:gd name="connsiteX4" fmla="*/ 26690 w 27005"/>
                <a:gd name="connsiteY4" fmla="*/ 2120 h 17645"/>
                <a:gd name="connsiteX5" fmla="*/ 23737 w 27005"/>
                <a:gd name="connsiteY5" fmla="*/ -71 h 17645"/>
                <a:gd name="connsiteX6" fmla="*/ 19927 w 27005"/>
                <a:gd name="connsiteY6" fmla="*/ -71 h 17645"/>
                <a:gd name="connsiteX7" fmla="*/ 15165 w 27005"/>
                <a:gd name="connsiteY7" fmla="*/ 1072 h 17645"/>
                <a:gd name="connsiteX8" fmla="*/ 12117 w 27005"/>
                <a:gd name="connsiteY8" fmla="*/ 2596 h 17645"/>
                <a:gd name="connsiteX9" fmla="*/ 591 w 27005"/>
                <a:gd name="connsiteY9" fmla="*/ 14503 h 17645"/>
                <a:gd name="connsiteX10" fmla="*/ 20 w 27005"/>
                <a:gd name="connsiteY10" fmla="*/ 17360 h 17645"/>
                <a:gd name="connsiteX11" fmla="*/ 5068 w 27005"/>
                <a:gd name="connsiteY11" fmla="*/ 14503 h 17645"/>
                <a:gd name="connsiteX12" fmla="*/ 11640 w 27005"/>
                <a:gd name="connsiteY12" fmla="*/ 11645 h 1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05" h="17645">
                  <a:moveTo>
                    <a:pt x="11640" y="11645"/>
                  </a:moveTo>
                  <a:lnTo>
                    <a:pt x="16784" y="10597"/>
                  </a:lnTo>
                  <a:lnTo>
                    <a:pt x="20118" y="9836"/>
                  </a:lnTo>
                  <a:cubicBezTo>
                    <a:pt x="21994" y="9407"/>
                    <a:pt x="23756" y="8559"/>
                    <a:pt x="25261" y="7359"/>
                  </a:cubicBezTo>
                  <a:cubicBezTo>
                    <a:pt x="26804" y="6102"/>
                    <a:pt x="27385" y="3997"/>
                    <a:pt x="26690" y="2120"/>
                  </a:cubicBezTo>
                  <a:cubicBezTo>
                    <a:pt x="26071" y="996"/>
                    <a:pt x="24994" y="196"/>
                    <a:pt x="23737" y="-71"/>
                  </a:cubicBezTo>
                  <a:cubicBezTo>
                    <a:pt x="22480" y="-356"/>
                    <a:pt x="21185" y="-356"/>
                    <a:pt x="19927" y="-71"/>
                  </a:cubicBezTo>
                  <a:cubicBezTo>
                    <a:pt x="18289" y="72"/>
                    <a:pt x="16689" y="453"/>
                    <a:pt x="15165" y="1072"/>
                  </a:cubicBezTo>
                  <a:cubicBezTo>
                    <a:pt x="14107" y="1501"/>
                    <a:pt x="13098" y="2015"/>
                    <a:pt x="12117" y="2596"/>
                  </a:cubicBezTo>
                  <a:cubicBezTo>
                    <a:pt x="7135" y="5273"/>
                    <a:pt x="3106" y="9436"/>
                    <a:pt x="591" y="14503"/>
                  </a:cubicBezTo>
                  <a:cubicBezTo>
                    <a:pt x="77" y="15360"/>
                    <a:pt x="-123" y="16370"/>
                    <a:pt x="20" y="17360"/>
                  </a:cubicBezTo>
                  <a:cubicBezTo>
                    <a:pt x="1877" y="16751"/>
                    <a:pt x="3592" y="15779"/>
                    <a:pt x="5068" y="14503"/>
                  </a:cubicBezTo>
                  <a:cubicBezTo>
                    <a:pt x="7097" y="13217"/>
                    <a:pt x="9316" y="12255"/>
                    <a:pt x="11640" y="11645"/>
                  </a:cubicBezTo>
                  <a:close/>
                </a:path>
              </a:pathLst>
            </a:custGeom>
            <a:solidFill>
              <a:srgbClr val="9E489B"/>
            </a:solidFill>
            <a:ln w="9525" cap="flat">
              <a:noFill/>
              <a:prstDash val="solid"/>
              <a:miter/>
            </a:ln>
          </p:spPr>
          <p:txBody>
            <a:bodyPr rtlCol="0" anchor="ctr"/>
            <a:lstStyle/>
            <a:p>
              <a:endParaRPr lang="en-IN"/>
            </a:p>
          </p:txBody>
        </p:sp>
        <p:sp>
          <p:nvSpPr>
            <p:cNvPr id="668" name="Freeform: Shape 667">
              <a:extLst>
                <a:ext uri="{FF2B5EF4-FFF2-40B4-BE49-F238E27FC236}">
                  <a16:creationId xmlns:a16="http://schemas.microsoft.com/office/drawing/2014/main" xmlns="" id="{5293C4DE-5536-1842-C78E-029ADB92619B}"/>
                </a:ext>
              </a:extLst>
            </p:cNvPr>
            <p:cNvSpPr/>
            <p:nvPr/>
          </p:nvSpPr>
          <p:spPr>
            <a:xfrm>
              <a:off x="2141696" y="2560836"/>
              <a:ext cx="26408" cy="6484"/>
            </a:xfrm>
            <a:custGeom>
              <a:avLst/>
              <a:gdLst>
                <a:gd name="connsiteX0" fmla="*/ 6071 w 26408"/>
                <a:gd name="connsiteY0" fmla="*/ 3485 h 6484"/>
                <a:gd name="connsiteX1" fmla="*/ 9976 w 26408"/>
                <a:gd name="connsiteY1" fmla="*/ 1580 h 6484"/>
                <a:gd name="connsiteX2" fmla="*/ 20454 w 26408"/>
                <a:gd name="connsiteY2" fmla="*/ -135 h 6484"/>
                <a:gd name="connsiteX3" fmla="*/ 23788 w 26408"/>
                <a:gd name="connsiteY3" fmla="*/ -135 h 6484"/>
                <a:gd name="connsiteX4" fmla="*/ 26169 w 26408"/>
                <a:gd name="connsiteY4" fmla="*/ 2532 h 6484"/>
                <a:gd name="connsiteX5" fmla="*/ 26169 w 26408"/>
                <a:gd name="connsiteY5" fmla="*/ 4342 h 6484"/>
                <a:gd name="connsiteX6" fmla="*/ 25121 w 26408"/>
                <a:gd name="connsiteY6" fmla="*/ 5104 h 6484"/>
                <a:gd name="connsiteX7" fmla="*/ 12643 w 26408"/>
                <a:gd name="connsiteY7" fmla="*/ 5580 h 6484"/>
                <a:gd name="connsiteX8" fmla="*/ 7690 w 26408"/>
                <a:gd name="connsiteY8" fmla="*/ 5580 h 6484"/>
                <a:gd name="connsiteX9" fmla="*/ 3690 w 26408"/>
                <a:gd name="connsiteY9" fmla="*/ 6057 h 6484"/>
                <a:gd name="connsiteX10" fmla="*/ -25 w 26408"/>
                <a:gd name="connsiteY10" fmla="*/ 6057 h 6484"/>
                <a:gd name="connsiteX11" fmla="*/ 6071 w 26408"/>
                <a:gd name="connsiteY11" fmla="*/ 3485 h 6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08" h="6484">
                  <a:moveTo>
                    <a:pt x="6071" y="3485"/>
                  </a:moveTo>
                  <a:lnTo>
                    <a:pt x="9976" y="1580"/>
                  </a:lnTo>
                  <a:cubicBezTo>
                    <a:pt x="13367" y="484"/>
                    <a:pt x="16891" y="-87"/>
                    <a:pt x="20454" y="-135"/>
                  </a:cubicBezTo>
                  <a:cubicBezTo>
                    <a:pt x="21559" y="-335"/>
                    <a:pt x="22683" y="-335"/>
                    <a:pt x="23788" y="-135"/>
                  </a:cubicBezTo>
                  <a:cubicBezTo>
                    <a:pt x="24950" y="342"/>
                    <a:pt x="25826" y="1323"/>
                    <a:pt x="26169" y="2532"/>
                  </a:cubicBezTo>
                  <a:cubicBezTo>
                    <a:pt x="26455" y="3104"/>
                    <a:pt x="26455" y="3770"/>
                    <a:pt x="26169" y="4342"/>
                  </a:cubicBezTo>
                  <a:cubicBezTo>
                    <a:pt x="25883" y="4675"/>
                    <a:pt x="25531" y="4942"/>
                    <a:pt x="25121" y="5104"/>
                  </a:cubicBezTo>
                  <a:cubicBezTo>
                    <a:pt x="21016" y="5933"/>
                    <a:pt x="16806" y="6095"/>
                    <a:pt x="12643" y="5580"/>
                  </a:cubicBezTo>
                  <a:cubicBezTo>
                    <a:pt x="10995" y="5485"/>
                    <a:pt x="9338" y="5485"/>
                    <a:pt x="7690" y="5580"/>
                  </a:cubicBezTo>
                  <a:lnTo>
                    <a:pt x="3690" y="6057"/>
                  </a:lnTo>
                  <a:cubicBezTo>
                    <a:pt x="2461" y="6247"/>
                    <a:pt x="1204" y="6247"/>
                    <a:pt x="-25" y="6057"/>
                  </a:cubicBezTo>
                  <a:cubicBezTo>
                    <a:pt x="1909" y="4971"/>
                    <a:pt x="3947" y="4113"/>
                    <a:pt x="6071" y="3485"/>
                  </a:cubicBezTo>
                  <a:close/>
                </a:path>
              </a:pathLst>
            </a:custGeom>
            <a:solidFill>
              <a:srgbClr val="9E489B"/>
            </a:solidFill>
            <a:ln w="9525" cap="flat">
              <a:noFill/>
              <a:prstDash val="solid"/>
              <a:miter/>
            </a:ln>
          </p:spPr>
          <p:txBody>
            <a:bodyPr rtlCol="0" anchor="ctr"/>
            <a:lstStyle/>
            <a:p>
              <a:endParaRPr lang="en-IN"/>
            </a:p>
          </p:txBody>
        </p:sp>
        <p:sp>
          <p:nvSpPr>
            <p:cNvPr id="669" name="Freeform: Shape 668">
              <a:extLst>
                <a:ext uri="{FF2B5EF4-FFF2-40B4-BE49-F238E27FC236}">
                  <a16:creationId xmlns:a16="http://schemas.microsoft.com/office/drawing/2014/main" xmlns="" id="{061768E1-AAE7-DACD-DF4F-3F4C7BDA95A9}"/>
                </a:ext>
              </a:extLst>
            </p:cNvPr>
            <p:cNvSpPr/>
            <p:nvPr/>
          </p:nvSpPr>
          <p:spPr>
            <a:xfrm>
              <a:off x="2145617" y="2571604"/>
              <a:ext cx="26137" cy="7611"/>
            </a:xfrm>
            <a:custGeom>
              <a:avLst/>
              <a:gdLst>
                <a:gd name="connsiteX0" fmla="*/ 9579 w 26137"/>
                <a:gd name="connsiteY0" fmla="*/ 432 h 7611"/>
                <a:gd name="connsiteX1" fmla="*/ 21676 w 26137"/>
                <a:gd name="connsiteY1" fmla="*/ -234 h 7611"/>
                <a:gd name="connsiteX2" fmla="*/ 24914 w 26137"/>
                <a:gd name="connsiteY2" fmla="*/ 814 h 7611"/>
                <a:gd name="connsiteX3" fmla="*/ 25676 w 26137"/>
                <a:gd name="connsiteY3" fmla="*/ 2242 h 7611"/>
                <a:gd name="connsiteX4" fmla="*/ 25676 w 26137"/>
                <a:gd name="connsiteY4" fmla="*/ 5481 h 7611"/>
                <a:gd name="connsiteX5" fmla="*/ 24057 w 26137"/>
                <a:gd name="connsiteY5" fmla="*/ 6433 h 7611"/>
                <a:gd name="connsiteX6" fmla="*/ 9389 w 26137"/>
                <a:gd name="connsiteY6" fmla="*/ 6433 h 7611"/>
                <a:gd name="connsiteX7" fmla="*/ 4912 w 26137"/>
                <a:gd name="connsiteY7" fmla="*/ 5862 h 7611"/>
                <a:gd name="connsiteX8" fmla="*/ 2531 w 26137"/>
                <a:gd name="connsiteY8" fmla="*/ 5862 h 7611"/>
                <a:gd name="connsiteX9" fmla="*/ 530 w 26137"/>
                <a:gd name="connsiteY9" fmla="*/ 5862 h 7611"/>
                <a:gd name="connsiteX10" fmla="*/ 4912 w 26137"/>
                <a:gd name="connsiteY10" fmla="*/ 2052 h 7611"/>
                <a:gd name="connsiteX11" fmla="*/ 9579 w 26137"/>
                <a:gd name="connsiteY11" fmla="*/ 432 h 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37" h="7611">
                  <a:moveTo>
                    <a:pt x="9579" y="432"/>
                  </a:moveTo>
                  <a:cubicBezTo>
                    <a:pt x="13580" y="-168"/>
                    <a:pt x="17628" y="-396"/>
                    <a:pt x="21676" y="-234"/>
                  </a:cubicBezTo>
                  <a:cubicBezTo>
                    <a:pt x="22847" y="-291"/>
                    <a:pt x="24000" y="80"/>
                    <a:pt x="24914" y="814"/>
                  </a:cubicBezTo>
                  <a:cubicBezTo>
                    <a:pt x="25295" y="1214"/>
                    <a:pt x="25562" y="1709"/>
                    <a:pt x="25676" y="2242"/>
                  </a:cubicBezTo>
                  <a:cubicBezTo>
                    <a:pt x="26257" y="3242"/>
                    <a:pt x="26257" y="4481"/>
                    <a:pt x="25676" y="5481"/>
                  </a:cubicBezTo>
                  <a:cubicBezTo>
                    <a:pt x="25229" y="5938"/>
                    <a:pt x="24676" y="6271"/>
                    <a:pt x="24057" y="6433"/>
                  </a:cubicBezTo>
                  <a:cubicBezTo>
                    <a:pt x="19237" y="7624"/>
                    <a:pt x="14208" y="7624"/>
                    <a:pt x="9389" y="6433"/>
                  </a:cubicBezTo>
                  <a:lnTo>
                    <a:pt x="4912" y="5862"/>
                  </a:lnTo>
                  <a:lnTo>
                    <a:pt x="2531" y="5862"/>
                  </a:lnTo>
                  <a:cubicBezTo>
                    <a:pt x="1864" y="5957"/>
                    <a:pt x="1197" y="5957"/>
                    <a:pt x="530" y="5862"/>
                  </a:cubicBezTo>
                  <a:cubicBezTo>
                    <a:pt x="-1851" y="4338"/>
                    <a:pt x="4150" y="2338"/>
                    <a:pt x="4912" y="2052"/>
                  </a:cubicBezTo>
                  <a:cubicBezTo>
                    <a:pt x="6417" y="1385"/>
                    <a:pt x="7979" y="842"/>
                    <a:pt x="9579" y="432"/>
                  </a:cubicBezTo>
                  <a:close/>
                </a:path>
              </a:pathLst>
            </a:custGeom>
            <a:solidFill>
              <a:srgbClr val="9E489B"/>
            </a:solidFill>
            <a:ln w="9525" cap="flat">
              <a:noFill/>
              <a:prstDash val="solid"/>
              <a:miter/>
            </a:ln>
          </p:spPr>
          <p:txBody>
            <a:bodyPr rtlCol="0" anchor="ctr"/>
            <a:lstStyle/>
            <a:p>
              <a:endParaRPr lang="en-IN"/>
            </a:p>
          </p:txBody>
        </p:sp>
        <p:sp>
          <p:nvSpPr>
            <p:cNvPr id="670" name="Freeform: Shape 669">
              <a:extLst>
                <a:ext uri="{FF2B5EF4-FFF2-40B4-BE49-F238E27FC236}">
                  <a16:creationId xmlns:a16="http://schemas.microsoft.com/office/drawing/2014/main" xmlns="" id="{227E4D74-850E-CBBD-CCC0-C26D88B9CE9C}"/>
                </a:ext>
              </a:extLst>
            </p:cNvPr>
            <p:cNvSpPr/>
            <p:nvPr/>
          </p:nvSpPr>
          <p:spPr>
            <a:xfrm>
              <a:off x="2145506" y="2580977"/>
              <a:ext cx="24393" cy="11994"/>
            </a:xfrm>
            <a:custGeom>
              <a:avLst/>
              <a:gdLst>
                <a:gd name="connsiteX0" fmla="*/ 10357 w 24393"/>
                <a:gd name="connsiteY0" fmla="*/ -273 h 11994"/>
                <a:gd name="connsiteX1" fmla="*/ 20740 w 24393"/>
                <a:gd name="connsiteY1" fmla="*/ 2489 h 11994"/>
                <a:gd name="connsiteX2" fmla="*/ 24073 w 24393"/>
                <a:gd name="connsiteY2" fmla="*/ 6204 h 11994"/>
                <a:gd name="connsiteX3" fmla="*/ 23121 w 24393"/>
                <a:gd name="connsiteY3" fmla="*/ 10966 h 11994"/>
                <a:gd name="connsiteX4" fmla="*/ 17787 w 24393"/>
                <a:gd name="connsiteY4" fmla="*/ 10966 h 11994"/>
                <a:gd name="connsiteX5" fmla="*/ 13215 w 24393"/>
                <a:gd name="connsiteY5" fmla="*/ 7633 h 11994"/>
                <a:gd name="connsiteX6" fmla="*/ 11215 w 24393"/>
                <a:gd name="connsiteY6" fmla="*/ 6395 h 11994"/>
                <a:gd name="connsiteX7" fmla="*/ 5500 w 24393"/>
                <a:gd name="connsiteY7" fmla="*/ 3537 h 11994"/>
                <a:gd name="connsiteX8" fmla="*/ 2642 w 24393"/>
                <a:gd name="connsiteY8" fmla="*/ 2204 h 11994"/>
                <a:gd name="connsiteX9" fmla="*/ -25 w 24393"/>
                <a:gd name="connsiteY9" fmla="*/ 870 h 11994"/>
                <a:gd name="connsiteX10" fmla="*/ 5119 w 24393"/>
                <a:gd name="connsiteY10" fmla="*/ 13 h 11994"/>
                <a:gd name="connsiteX11" fmla="*/ 10357 w 24393"/>
                <a:gd name="connsiteY11" fmla="*/ -273 h 1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93" h="11994">
                  <a:moveTo>
                    <a:pt x="10357" y="-273"/>
                  </a:moveTo>
                  <a:cubicBezTo>
                    <a:pt x="14005" y="-283"/>
                    <a:pt x="17587" y="670"/>
                    <a:pt x="20740" y="2489"/>
                  </a:cubicBezTo>
                  <a:cubicBezTo>
                    <a:pt x="22206" y="3356"/>
                    <a:pt x="23369" y="4651"/>
                    <a:pt x="24073" y="6204"/>
                  </a:cubicBezTo>
                  <a:cubicBezTo>
                    <a:pt x="24692" y="7842"/>
                    <a:pt x="24321" y="9690"/>
                    <a:pt x="23121" y="10966"/>
                  </a:cubicBezTo>
                  <a:cubicBezTo>
                    <a:pt x="21482" y="11957"/>
                    <a:pt x="19425" y="11957"/>
                    <a:pt x="17787" y="10966"/>
                  </a:cubicBezTo>
                  <a:cubicBezTo>
                    <a:pt x="16187" y="9967"/>
                    <a:pt x="14663" y="8852"/>
                    <a:pt x="13215" y="7633"/>
                  </a:cubicBezTo>
                  <a:lnTo>
                    <a:pt x="11215" y="6395"/>
                  </a:lnTo>
                  <a:cubicBezTo>
                    <a:pt x="9310" y="5318"/>
                    <a:pt x="7405" y="4366"/>
                    <a:pt x="5500" y="3537"/>
                  </a:cubicBezTo>
                  <a:lnTo>
                    <a:pt x="2642" y="2204"/>
                  </a:lnTo>
                  <a:cubicBezTo>
                    <a:pt x="1975" y="2204"/>
                    <a:pt x="261" y="1537"/>
                    <a:pt x="-25" y="870"/>
                  </a:cubicBezTo>
                  <a:cubicBezTo>
                    <a:pt x="1652" y="384"/>
                    <a:pt x="3376" y="99"/>
                    <a:pt x="5119" y="13"/>
                  </a:cubicBezTo>
                  <a:cubicBezTo>
                    <a:pt x="6852" y="-225"/>
                    <a:pt x="8605" y="-321"/>
                    <a:pt x="10357" y="-273"/>
                  </a:cubicBezTo>
                  <a:close/>
                </a:path>
              </a:pathLst>
            </a:custGeom>
            <a:solidFill>
              <a:srgbClr val="9E489B"/>
            </a:solidFill>
            <a:ln w="9525" cap="flat">
              <a:noFill/>
              <a:prstDash val="solid"/>
              <a:miter/>
            </a:ln>
          </p:spPr>
          <p:txBody>
            <a:bodyPr rtlCol="0" anchor="ctr"/>
            <a:lstStyle/>
            <a:p>
              <a:endParaRPr lang="en-IN"/>
            </a:p>
          </p:txBody>
        </p:sp>
        <p:sp>
          <p:nvSpPr>
            <p:cNvPr id="671" name="Freeform: Shape 670">
              <a:extLst>
                <a:ext uri="{FF2B5EF4-FFF2-40B4-BE49-F238E27FC236}">
                  <a16:creationId xmlns:a16="http://schemas.microsoft.com/office/drawing/2014/main" xmlns="" id="{2204437D-58EF-3E78-59C1-125BB13B67D0}"/>
                </a:ext>
              </a:extLst>
            </p:cNvPr>
            <p:cNvSpPr/>
            <p:nvPr/>
          </p:nvSpPr>
          <p:spPr>
            <a:xfrm>
              <a:off x="2132342" y="2553448"/>
              <a:ext cx="14854" cy="35839"/>
            </a:xfrm>
            <a:custGeom>
              <a:avLst/>
              <a:gdLst>
                <a:gd name="connsiteX0" fmla="*/ 3994 w 14854"/>
                <a:gd name="connsiteY0" fmla="*/ 205 h 35839"/>
                <a:gd name="connsiteX1" fmla="*/ 756 w 14854"/>
                <a:gd name="connsiteY1" fmla="*/ 1539 h 35839"/>
                <a:gd name="connsiteX2" fmla="*/ -6 w 14854"/>
                <a:gd name="connsiteY2" fmla="*/ 4777 h 35839"/>
                <a:gd name="connsiteX3" fmla="*/ 1708 w 14854"/>
                <a:gd name="connsiteY3" fmla="*/ 28780 h 35839"/>
                <a:gd name="connsiteX4" fmla="*/ 3709 w 14854"/>
                <a:gd name="connsiteY4" fmla="*/ 33924 h 35839"/>
                <a:gd name="connsiteX5" fmla="*/ 7423 w 14854"/>
                <a:gd name="connsiteY5" fmla="*/ 35448 h 35839"/>
                <a:gd name="connsiteX6" fmla="*/ 11519 w 14854"/>
                <a:gd name="connsiteY6" fmla="*/ 35448 h 35839"/>
                <a:gd name="connsiteX7" fmla="*/ 13519 w 14854"/>
                <a:gd name="connsiteY7" fmla="*/ 34781 h 35839"/>
                <a:gd name="connsiteX8" fmla="*/ 14758 w 14854"/>
                <a:gd name="connsiteY8" fmla="*/ 32590 h 35839"/>
                <a:gd name="connsiteX9" fmla="*/ 14758 w 14854"/>
                <a:gd name="connsiteY9" fmla="*/ 29923 h 35839"/>
                <a:gd name="connsiteX10" fmla="*/ 13900 w 14854"/>
                <a:gd name="connsiteY10" fmla="*/ 21922 h 35839"/>
                <a:gd name="connsiteX11" fmla="*/ 11424 w 14854"/>
                <a:gd name="connsiteY11" fmla="*/ 5920 h 35839"/>
                <a:gd name="connsiteX12" fmla="*/ 9900 w 14854"/>
                <a:gd name="connsiteY12" fmla="*/ 967 h 35839"/>
                <a:gd name="connsiteX13" fmla="*/ 3994 w 14854"/>
                <a:gd name="connsiteY13" fmla="*/ 205 h 35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54" h="35839">
                  <a:moveTo>
                    <a:pt x="3994" y="205"/>
                  </a:moveTo>
                  <a:cubicBezTo>
                    <a:pt x="2794" y="291"/>
                    <a:pt x="1661" y="758"/>
                    <a:pt x="756" y="1539"/>
                  </a:cubicBezTo>
                  <a:cubicBezTo>
                    <a:pt x="165" y="2510"/>
                    <a:pt x="-101" y="3644"/>
                    <a:pt x="-6" y="4777"/>
                  </a:cubicBezTo>
                  <a:cubicBezTo>
                    <a:pt x="-120" y="12816"/>
                    <a:pt x="451" y="20846"/>
                    <a:pt x="1708" y="28780"/>
                  </a:cubicBezTo>
                  <a:cubicBezTo>
                    <a:pt x="1851" y="30656"/>
                    <a:pt x="2547" y="32447"/>
                    <a:pt x="3709" y="33924"/>
                  </a:cubicBezTo>
                  <a:cubicBezTo>
                    <a:pt x="4728" y="34848"/>
                    <a:pt x="6042" y="35391"/>
                    <a:pt x="7423" y="35448"/>
                  </a:cubicBezTo>
                  <a:cubicBezTo>
                    <a:pt x="8785" y="35590"/>
                    <a:pt x="10157" y="35590"/>
                    <a:pt x="11519" y="35448"/>
                  </a:cubicBezTo>
                  <a:cubicBezTo>
                    <a:pt x="12214" y="35324"/>
                    <a:pt x="12891" y="35105"/>
                    <a:pt x="13519" y="34781"/>
                  </a:cubicBezTo>
                  <a:cubicBezTo>
                    <a:pt x="14215" y="34248"/>
                    <a:pt x="14653" y="33457"/>
                    <a:pt x="14758" y="32590"/>
                  </a:cubicBezTo>
                  <a:cubicBezTo>
                    <a:pt x="14853" y="31704"/>
                    <a:pt x="14853" y="30809"/>
                    <a:pt x="14758" y="29923"/>
                  </a:cubicBezTo>
                  <a:lnTo>
                    <a:pt x="13900" y="21922"/>
                  </a:lnTo>
                  <a:cubicBezTo>
                    <a:pt x="13462" y="16531"/>
                    <a:pt x="12634" y="11188"/>
                    <a:pt x="11424" y="5920"/>
                  </a:cubicBezTo>
                  <a:cubicBezTo>
                    <a:pt x="10948" y="4301"/>
                    <a:pt x="10471" y="2586"/>
                    <a:pt x="9900" y="967"/>
                  </a:cubicBezTo>
                  <a:cubicBezTo>
                    <a:pt x="9328" y="-652"/>
                    <a:pt x="6090" y="-462"/>
                    <a:pt x="3994" y="205"/>
                  </a:cubicBezTo>
                  <a:close/>
                </a:path>
              </a:pathLst>
            </a:custGeom>
            <a:solidFill>
              <a:srgbClr val="04A9D3"/>
            </a:solidFill>
            <a:ln w="9525" cap="flat">
              <a:noFill/>
              <a:prstDash val="solid"/>
              <a:miter/>
            </a:ln>
          </p:spPr>
          <p:txBody>
            <a:bodyPr rtlCol="0" anchor="ctr"/>
            <a:lstStyle/>
            <a:p>
              <a:endParaRPr lang="en-IN"/>
            </a:p>
          </p:txBody>
        </p:sp>
        <p:sp>
          <p:nvSpPr>
            <p:cNvPr id="672" name="Freeform: Shape 671">
              <a:extLst>
                <a:ext uri="{FF2B5EF4-FFF2-40B4-BE49-F238E27FC236}">
                  <a16:creationId xmlns:a16="http://schemas.microsoft.com/office/drawing/2014/main" xmlns="" id="{9E4A4B5F-C20E-ED37-EE18-33C9851E79B7}"/>
                </a:ext>
              </a:extLst>
            </p:cNvPr>
            <p:cNvSpPr/>
            <p:nvPr/>
          </p:nvSpPr>
          <p:spPr>
            <a:xfrm>
              <a:off x="2464885" y="2558394"/>
              <a:ext cx="22758" cy="7483"/>
            </a:xfrm>
            <a:custGeom>
              <a:avLst/>
              <a:gdLst>
                <a:gd name="connsiteX0" fmla="*/ 1207 w 22758"/>
                <a:gd name="connsiteY0" fmla="*/ 6403 h 7483"/>
                <a:gd name="connsiteX1" fmla="*/ 4541 w 22758"/>
                <a:gd name="connsiteY1" fmla="*/ 7165 h 7483"/>
                <a:gd name="connsiteX2" fmla="*/ 18162 w 22758"/>
                <a:gd name="connsiteY2" fmla="*/ 4974 h 7483"/>
                <a:gd name="connsiteX3" fmla="*/ 22734 w 22758"/>
                <a:gd name="connsiteY3" fmla="*/ 4974 h 7483"/>
                <a:gd name="connsiteX4" fmla="*/ 21686 w 22758"/>
                <a:gd name="connsiteY4" fmla="*/ 3736 h 7483"/>
                <a:gd name="connsiteX5" fmla="*/ 12161 w 22758"/>
                <a:gd name="connsiteY5" fmla="*/ 593 h 7483"/>
                <a:gd name="connsiteX6" fmla="*/ 4065 w 22758"/>
                <a:gd name="connsiteY6" fmla="*/ -264 h 7483"/>
                <a:gd name="connsiteX7" fmla="*/ 1588 w 22758"/>
                <a:gd name="connsiteY7" fmla="*/ 307 h 7483"/>
                <a:gd name="connsiteX8" fmla="*/ 769 w 22758"/>
                <a:gd name="connsiteY8" fmla="*/ 5908 h 7483"/>
                <a:gd name="connsiteX9" fmla="*/ 1207 w 22758"/>
                <a:gd name="connsiteY9" fmla="*/ 6403 h 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58" h="7483">
                  <a:moveTo>
                    <a:pt x="1207" y="6403"/>
                  </a:moveTo>
                  <a:cubicBezTo>
                    <a:pt x="2198" y="7032"/>
                    <a:pt x="3379" y="7299"/>
                    <a:pt x="4541" y="7165"/>
                  </a:cubicBezTo>
                  <a:cubicBezTo>
                    <a:pt x="9113" y="7165"/>
                    <a:pt x="14066" y="5070"/>
                    <a:pt x="18162" y="4974"/>
                  </a:cubicBezTo>
                  <a:cubicBezTo>
                    <a:pt x="19676" y="5165"/>
                    <a:pt x="21219" y="5165"/>
                    <a:pt x="22734" y="4974"/>
                  </a:cubicBezTo>
                  <a:cubicBezTo>
                    <a:pt x="22734" y="4498"/>
                    <a:pt x="22258" y="4022"/>
                    <a:pt x="21686" y="3736"/>
                  </a:cubicBezTo>
                  <a:cubicBezTo>
                    <a:pt x="18581" y="2488"/>
                    <a:pt x="15400" y="1441"/>
                    <a:pt x="12161" y="593"/>
                  </a:cubicBezTo>
                  <a:cubicBezTo>
                    <a:pt x="9513" y="-74"/>
                    <a:pt x="6789" y="-369"/>
                    <a:pt x="4065" y="-264"/>
                  </a:cubicBezTo>
                  <a:cubicBezTo>
                    <a:pt x="3208" y="-264"/>
                    <a:pt x="2360" y="-74"/>
                    <a:pt x="1588" y="307"/>
                  </a:cubicBezTo>
                  <a:cubicBezTo>
                    <a:pt x="-184" y="1631"/>
                    <a:pt x="-555" y="4136"/>
                    <a:pt x="769" y="5908"/>
                  </a:cubicBezTo>
                  <a:cubicBezTo>
                    <a:pt x="902" y="6079"/>
                    <a:pt x="1045" y="6251"/>
                    <a:pt x="1207" y="6403"/>
                  </a:cubicBezTo>
                  <a:close/>
                </a:path>
              </a:pathLst>
            </a:custGeom>
            <a:solidFill>
              <a:srgbClr val="9E489B"/>
            </a:solidFill>
            <a:ln w="9525" cap="flat">
              <a:noFill/>
              <a:prstDash val="solid"/>
              <a:miter/>
            </a:ln>
          </p:spPr>
          <p:txBody>
            <a:bodyPr rtlCol="0" anchor="ctr"/>
            <a:lstStyle/>
            <a:p>
              <a:endParaRPr lang="en-IN"/>
            </a:p>
          </p:txBody>
        </p:sp>
        <p:sp>
          <p:nvSpPr>
            <p:cNvPr id="673" name="Freeform: Shape 672">
              <a:extLst>
                <a:ext uri="{FF2B5EF4-FFF2-40B4-BE49-F238E27FC236}">
                  <a16:creationId xmlns:a16="http://schemas.microsoft.com/office/drawing/2014/main" xmlns="" id="{1BBF470C-424B-6879-03D5-EA142DA19BFC}"/>
                </a:ext>
              </a:extLst>
            </p:cNvPr>
            <p:cNvSpPr/>
            <p:nvPr/>
          </p:nvSpPr>
          <p:spPr>
            <a:xfrm>
              <a:off x="2461654" y="2569595"/>
              <a:ext cx="27077" cy="7749"/>
            </a:xfrm>
            <a:custGeom>
              <a:avLst/>
              <a:gdLst>
                <a:gd name="connsiteX0" fmla="*/ 1580 w 27077"/>
                <a:gd name="connsiteY0" fmla="*/ 6823 h 7749"/>
                <a:gd name="connsiteX1" fmla="*/ 5295 w 27077"/>
                <a:gd name="connsiteY1" fmla="*/ 7395 h 7749"/>
                <a:gd name="connsiteX2" fmla="*/ 13201 w 27077"/>
                <a:gd name="connsiteY2" fmla="*/ 5871 h 7749"/>
                <a:gd name="connsiteX3" fmla="*/ 16439 w 27077"/>
                <a:gd name="connsiteY3" fmla="*/ 4823 h 7749"/>
                <a:gd name="connsiteX4" fmla="*/ 25203 w 27077"/>
                <a:gd name="connsiteY4" fmla="*/ 4156 h 7749"/>
                <a:gd name="connsiteX5" fmla="*/ 26536 w 27077"/>
                <a:gd name="connsiteY5" fmla="*/ 4156 h 7749"/>
                <a:gd name="connsiteX6" fmla="*/ 27012 w 27077"/>
                <a:gd name="connsiteY6" fmla="*/ 3108 h 7749"/>
                <a:gd name="connsiteX7" fmla="*/ 26346 w 27077"/>
                <a:gd name="connsiteY7" fmla="*/ 3108 h 7749"/>
                <a:gd name="connsiteX8" fmla="*/ 13963 w 27077"/>
                <a:gd name="connsiteY8" fmla="*/ -35 h 7749"/>
                <a:gd name="connsiteX9" fmla="*/ 5867 w 27077"/>
                <a:gd name="connsiteY9" fmla="*/ -35 h 7749"/>
                <a:gd name="connsiteX10" fmla="*/ 2438 w 27077"/>
                <a:gd name="connsiteY10" fmla="*/ 822 h 7749"/>
                <a:gd name="connsiteX11" fmla="*/ 1580 w 27077"/>
                <a:gd name="connsiteY11" fmla="*/ 6823 h 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7" h="7749">
                  <a:moveTo>
                    <a:pt x="1580" y="6823"/>
                  </a:moveTo>
                  <a:cubicBezTo>
                    <a:pt x="2733" y="7385"/>
                    <a:pt x="4028" y="7585"/>
                    <a:pt x="5295" y="7395"/>
                  </a:cubicBezTo>
                  <a:cubicBezTo>
                    <a:pt x="7981" y="7223"/>
                    <a:pt x="10639" y="6709"/>
                    <a:pt x="13201" y="5871"/>
                  </a:cubicBezTo>
                  <a:lnTo>
                    <a:pt x="16439" y="4823"/>
                  </a:lnTo>
                  <a:cubicBezTo>
                    <a:pt x="19278" y="3985"/>
                    <a:pt x="22269" y="3756"/>
                    <a:pt x="25203" y="4156"/>
                  </a:cubicBezTo>
                  <a:cubicBezTo>
                    <a:pt x="25631" y="4299"/>
                    <a:pt x="26107" y="4299"/>
                    <a:pt x="26536" y="4156"/>
                  </a:cubicBezTo>
                  <a:cubicBezTo>
                    <a:pt x="26936" y="3985"/>
                    <a:pt x="27145" y="3527"/>
                    <a:pt x="27012" y="3108"/>
                  </a:cubicBezTo>
                  <a:lnTo>
                    <a:pt x="26346" y="3108"/>
                  </a:lnTo>
                  <a:cubicBezTo>
                    <a:pt x="22326" y="1670"/>
                    <a:pt x="18183" y="622"/>
                    <a:pt x="13963" y="-35"/>
                  </a:cubicBezTo>
                  <a:cubicBezTo>
                    <a:pt x="11277" y="-368"/>
                    <a:pt x="8553" y="-368"/>
                    <a:pt x="5867" y="-35"/>
                  </a:cubicBezTo>
                  <a:cubicBezTo>
                    <a:pt x="4685" y="60"/>
                    <a:pt x="3524" y="346"/>
                    <a:pt x="2438" y="822"/>
                  </a:cubicBezTo>
                  <a:cubicBezTo>
                    <a:pt x="-39" y="1775"/>
                    <a:pt x="-1182" y="5108"/>
                    <a:pt x="1580" y="6823"/>
                  </a:cubicBezTo>
                  <a:close/>
                </a:path>
              </a:pathLst>
            </a:custGeom>
            <a:solidFill>
              <a:srgbClr val="9E489B"/>
            </a:solidFill>
            <a:ln w="9525" cap="flat">
              <a:noFill/>
              <a:prstDash val="solid"/>
              <a:miter/>
            </a:ln>
          </p:spPr>
          <p:txBody>
            <a:bodyPr rtlCol="0" anchor="ctr"/>
            <a:lstStyle/>
            <a:p>
              <a:endParaRPr lang="en-IN"/>
            </a:p>
          </p:txBody>
        </p:sp>
        <p:sp>
          <p:nvSpPr>
            <p:cNvPr id="674" name="Freeform: Shape 673">
              <a:extLst>
                <a:ext uri="{FF2B5EF4-FFF2-40B4-BE49-F238E27FC236}">
                  <a16:creationId xmlns:a16="http://schemas.microsoft.com/office/drawing/2014/main" xmlns="" id="{E7EE1ED3-F5B5-D1DC-18A9-C73B714275E1}"/>
                </a:ext>
              </a:extLst>
            </p:cNvPr>
            <p:cNvSpPr/>
            <p:nvPr/>
          </p:nvSpPr>
          <p:spPr>
            <a:xfrm>
              <a:off x="2464725" y="2577958"/>
              <a:ext cx="26537" cy="9888"/>
            </a:xfrm>
            <a:custGeom>
              <a:avLst/>
              <a:gdLst>
                <a:gd name="connsiteX0" fmla="*/ 3177 w 26537"/>
                <a:gd name="connsiteY0" fmla="*/ 9032 h 9888"/>
                <a:gd name="connsiteX1" fmla="*/ 8701 w 26537"/>
                <a:gd name="connsiteY1" fmla="*/ 9032 h 9888"/>
                <a:gd name="connsiteX2" fmla="*/ 11940 w 26537"/>
                <a:gd name="connsiteY2" fmla="*/ 7413 h 9888"/>
                <a:gd name="connsiteX3" fmla="*/ 21465 w 26537"/>
                <a:gd name="connsiteY3" fmla="*/ 5127 h 9888"/>
                <a:gd name="connsiteX4" fmla="*/ 23560 w 26537"/>
                <a:gd name="connsiteY4" fmla="*/ 4651 h 9888"/>
                <a:gd name="connsiteX5" fmla="*/ 25275 w 26537"/>
                <a:gd name="connsiteY5" fmla="*/ 3698 h 9888"/>
                <a:gd name="connsiteX6" fmla="*/ 26513 w 26537"/>
                <a:gd name="connsiteY6" fmla="*/ 2364 h 9888"/>
                <a:gd name="connsiteX7" fmla="*/ 24989 w 26537"/>
                <a:gd name="connsiteY7" fmla="*/ 269 h 9888"/>
                <a:gd name="connsiteX8" fmla="*/ 20798 w 26537"/>
                <a:gd name="connsiteY8" fmla="*/ -207 h 9888"/>
                <a:gd name="connsiteX9" fmla="*/ 2796 w 26537"/>
                <a:gd name="connsiteY9" fmla="*/ 1984 h 9888"/>
                <a:gd name="connsiteX10" fmla="*/ 605 w 26537"/>
                <a:gd name="connsiteY10" fmla="*/ 3127 h 9888"/>
                <a:gd name="connsiteX11" fmla="*/ 3177 w 26537"/>
                <a:gd name="connsiteY11" fmla="*/ 9032 h 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37" h="9888">
                  <a:moveTo>
                    <a:pt x="3177" y="9032"/>
                  </a:moveTo>
                  <a:cubicBezTo>
                    <a:pt x="4939" y="9794"/>
                    <a:pt x="6939" y="9794"/>
                    <a:pt x="8701" y="9032"/>
                  </a:cubicBezTo>
                  <a:lnTo>
                    <a:pt x="11940" y="7413"/>
                  </a:lnTo>
                  <a:cubicBezTo>
                    <a:pt x="14978" y="6165"/>
                    <a:pt x="18188" y="5394"/>
                    <a:pt x="21465" y="5127"/>
                  </a:cubicBezTo>
                  <a:lnTo>
                    <a:pt x="23560" y="4651"/>
                  </a:lnTo>
                  <a:lnTo>
                    <a:pt x="25275" y="3698"/>
                  </a:lnTo>
                  <a:cubicBezTo>
                    <a:pt x="25827" y="3403"/>
                    <a:pt x="26265" y="2936"/>
                    <a:pt x="26513" y="2364"/>
                  </a:cubicBezTo>
                  <a:cubicBezTo>
                    <a:pt x="26513" y="1412"/>
                    <a:pt x="25846" y="650"/>
                    <a:pt x="24989" y="269"/>
                  </a:cubicBezTo>
                  <a:cubicBezTo>
                    <a:pt x="23627" y="-131"/>
                    <a:pt x="22208" y="-293"/>
                    <a:pt x="20798" y="-207"/>
                  </a:cubicBezTo>
                  <a:cubicBezTo>
                    <a:pt x="14711" y="-541"/>
                    <a:pt x="8625" y="202"/>
                    <a:pt x="2796" y="1984"/>
                  </a:cubicBezTo>
                  <a:cubicBezTo>
                    <a:pt x="2005" y="2231"/>
                    <a:pt x="1262" y="2612"/>
                    <a:pt x="605" y="3127"/>
                  </a:cubicBezTo>
                  <a:cubicBezTo>
                    <a:pt x="-1109" y="4841"/>
                    <a:pt x="986" y="8175"/>
                    <a:pt x="3177" y="9032"/>
                  </a:cubicBezTo>
                  <a:close/>
                </a:path>
              </a:pathLst>
            </a:custGeom>
            <a:solidFill>
              <a:srgbClr val="9E489B"/>
            </a:solidFill>
            <a:ln w="9525" cap="flat">
              <a:noFill/>
              <a:prstDash val="solid"/>
              <a:miter/>
            </a:ln>
          </p:spPr>
          <p:txBody>
            <a:bodyPr rtlCol="0" anchor="ctr"/>
            <a:lstStyle/>
            <a:p>
              <a:endParaRPr lang="en-IN"/>
            </a:p>
          </p:txBody>
        </p:sp>
        <p:sp>
          <p:nvSpPr>
            <p:cNvPr id="675" name="Freeform: Shape 674">
              <a:extLst>
                <a:ext uri="{FF2B5EF4-FFF2-40B4-BE49-F238E27FC236}">
                  <a16:creationId xmlns:a16="http://schemas.microsoft.com/office/drawing/2014/main" xmlns="" id="{AEBA313E-6949-1084-DBB8-696F4F488FC7}"/>
                </a:ext>
              </a:extLst>
            </p:cNvPr>
            <p:cNvSpPr/>
            <p:nvPr/>
          </p:nvSpPr>
          <p:spPr>
            <a:xfrm>
              <a:off x="2470510" y="2588513"/>
              <a:ext cx="24754" cy="12418"/>
            </a:xfrm>
            <a:custGeom>
              <a:avLst/>
              <a:gdLst>
                <a:gd name="connsiteX0" fmla="*/ 917 w 24754"/>
                <a:gd name="connsiteY0" fmla="*/ 10955 h 12418"/>
                <a:gd name="connsiteX1" fmla="*/ 2726 w 24754"/>
                <a:gd name="connsiteY1" fmla="*/ 11812 h 12418"/>
                <a:gd name="connsiteX2" fmla="*/ 6822 w 24754"/>
                <a:gd name="connsiteY2" fmla="*/ 11812 h 12418"/>
                <a:gd name="connsiteX3" fmla="*/ 9680 w 24754"/>
                <a:gd name="connsiteY3" fmla="*/ 9240 h 12418"/>
                <a:gd name="connsiteX4" fmla="*/ 13966 w 24754"/>
                <a:gd name="connsiteY4" fmla="*/ 5430 h 12418"/>
                <a:gd name="connsiteX5" fmla="*/ 18919 w 24754"/>
                <a:gd name="connsiteY5" fmla="*/ 2001 h 12418"/>
                <a:gd name="connsiteX6" fmla="*/ 24729 w 24754"/>
                <a:gd name="connsiteY6" fmla="*/ 572 h 12418"/>
                <a:gd name="connsiteX7" fmla="*/ 21586 w 24754"/>
                <a:gd name="connsiteY7" fmla="*/ 1 h 12418"/>
                <a:gd name="connsiteX8" fmla="*/ 13109 w 24754"/>
                <a:gd name="connsiteY8" fmla="*/ 1 h 12418"/>
                <a:gd name="connsiteX9" fmla="*/ 10537 w 24754"/>
                <a:gd name="connsiteY9" fmla="*/ 1 h 12418"/>
                <a:gd name="connsiteX10" fmla="*/ 7584 w 24754"/>
                <a:gd name="connsiteY10" fmla="*/ 1049 h 12418"/>
                <a:gd name="connsiteX11" fmla="*/ 5013 w 24754"/>
                <a:gd name="connsiteY11" fmla="*/ 2192 h 12418"/>
                <a:gd name="connsiteX12" fmla="*/ 345 w 24754"/>
                <a:gd name="connsiteY12" fmla="*/ 5525 h 12418"/>
                <a:gd name="connsiteX13" fmla="*/ 917 w 24754"/>
                <a:gd name="connsiteY13" fmla="*/ 10955 h 1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54" h="12418">
                  <a:moveTo>
                    <a:pt x="917" y="10955"/>
                  </a:moveTo>
                  <a:cubicBezTo>
                    <a:pt x="1441" y="11393"/>
                    <a:pt x="2060" y="11688"/>
                    <a:pt x="2726" y="11812"/>
                  </a:cubicBezTo>
                  <a:cubicBezTo>
                    <a:pt x="4060" y="12241"/>
                    <a:pt x="5489" y="12241"/>
                    <a:pt x="6822" y="11812"/>
                  </a:cubicBezTo>
                  <a:cubicBezTo>
                    <a:pt x="7927" y="11136"/>
                    <a:pt x="8899" y="10269"/>
                    <a:pt x="9680" y="9240"/>
                  </a:cubicBezTo>
                  <a:cubicBezTo>
                    <a:pt x="11042" y="7897"/>
                    <a:pt x="12471" y="6621"/>
                    <a:pt x="13966" y="5430"/>
                  </a:cubicBezTo>
                  <a:cubicBezTo>
                    <a:pt x="15528" y="4173"/>
                    <a:pt x="17185" y="3020"/>
                    <a:pt x="18919" y="2001"/>
                  </a:cubicBezTo>
                  <a:cubicBezTo>
                    <a:pt x="20691" y="1020"/>
                    <a:pt x="22700" y="525"/>
                    <a:pt x="24729" y="572"/>
                  </a:cubicBezTo>
                  <a:cubicBezTo>
                    <a:pt x="23663" y="477"/>
                    <a:pt x="22615" y="287"/>
                    <a:pt x="21586" y="1"/>
                  </a:cubicBezTo>
                  <a:cubicBezTo>
                    <a:pt x="18776" y="-380"/>
                    <a:pt x="15919" y="-380"/>
                    <a:pt x="13109" y="1"/>
                  </a:cubicBezTo>
                  <a:lnTo>
                    <a:pt x="10537" y="1"/>
                  </a:lnTo>
                  <a:lnTo>
                    <a:pt x="7584" y="1049"/>
                  </a:lnTo>
                  <a:lnTo>
                    <a:pt x="5013" y="2192"/>
                  </a:lnTo>
                  <a:cubicBezTo>
                    <a:pt x="3489" y="2858"/>
                    <a:pt x="1107" y="3811"/>
                    <a:pt x="345" y="5525"/>
                  </a:cubicBezTo>
                  <a:cubicBezTo>
                    <a:pt x="-302" y="7325"/>
                    <a:pt x="-93" y="9326"/>
                    <a:pt x="917" y="10955"/>
                  </a:cubicBezTo>
                  <a:close/>
                </a:path>
              </a:pathLst>
            </a:custGeom>
            <a:solidFill>
              <a:srgbClr val="9E489B"/>
            </a:solidFill>
            <a:ln w="9525" cap="flat">
              <a:noFill/>
              <a:prstDash val="solid"/>
              <a:miter/>
            </a:ln>
          </p:spPr>
          <p:txBody>
            <a:bodyPr rtlCol="0" anchor="ctr"/>
            <a:lstStyle/>
            <a:p>
              <a:endParaRPr lang="en-IN"/>
            </a:p>
          </p:txBody>
        </p:sp>
        <p:sp>
          <p:nvSpPr>
            <p:cNvPr id="676" name="Freeform: Shape 675">
              <a:extLst>
                <a:ext uri="{FF2B5EF4-FFF2-40B4-BE49-F238E27FC236}">
                  <a16:creationId xmlns:a16="http://schemas.microsoft.com/office/drawing/2014/main" xmlns="" id="{A116CFF9-255A-9909-829B-5B09E47B8274}"/>
                </a:ext>
              </a:extLst>
            </p:cNvPr>
            <p:cNvSpPr/>
            <p:nvPr/>
          </p:nvSpPr>
          <p:spPr>
            <a:xfrm>
              <a:off x="2496379" y="2547247"/>
              <a:ext cx="27011" cy="17644"/>
            </a:xfrm>
            <a:custGeom>
              <a:avLst/>
              <a:gdLst>
                <a:gd name="connsiteX0" fmla="*/ 11624 w 27011"/>
                <a:gd name="connsiteY0" fmla="*/ 11645 h 17644"/>
                <a:gd name="connsiteX1" fmla="*/ 16767 w 27011"/>
                <a:gd name="connsiteY1" fmla="*/ 10693 h 17644"/>
                <a:gd name="connsiteX2" fmla="*/ 20101 w 27011"/>
                <a:gd name="connsiteY2" fmla="*/ 9835 h 17644"/>
                <a:gd name="connsiteX3" fmla="*/ 25340 w 27011"/>
                <a:gd name="connsiteY3" fmla="*/ 7359 h 17644"/>
                <a:gd name="connsiteX4" fmla="*/ 26673 w 27011"/>
                <a:gd name="connsiteY4" fmla="*/ 2120 h 17644"/>
                <a:gd name="connsiteX5" fmla="*/ 23816 w 27011"/>
                <a:gd name="connsiteY5" fmla="*/ -71 h 17644"/>
                <a:gd name="connsiteX6" fmla="*/ 20006 w 27011"/>
                <a:gd name="connsiteY6" fmla="*/ -71 h 17644"/>
                <a:gd name="connsiteX7" fmla="*/ 15243 w 27011"/>
                <a:gd name="connsiteY7" fmla="*/ 1072 h 17644"/>
                <a:gd name="connsiteX8" fmla="*/ 12195 w 27011"/>
                <a:gd name="connsiteY8" fmla="*/ 2596 h 17644"/>
                <a:gd name="connsiteX9" fmla="*/ 670 w 27011"/>
                <a:gd name="connsiteY9" fmla="*/ 14503 h 17644"/>
                <a:gd name="connsiteX10" fmla="*/ 3 w 27011"/>
                <a:gd name="connsiteY10" fmla="*/ 17360 h 17644"/>
                <a:gd name="connsiteX11" fmla="*/ 5146 w 27011"/>
                <a:gd name="connsiteY11" fmla="*/ 14503 h 17644"/>
                <a:gd name="connsiteX12" fmla="*/ 11624 w 27011"/>
                <a:gd name="connsiteY12" fmla="*/ 11645 h 1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11" h="17644">
                  <a:moveTo>
                    <a:pt x="11624" y="11645"/>
                  </a:moveTo>
                  <a:lnTo>
                    <a:pt x="16767" y="10693"/>
                  </a:lnTo>
                  <a:lnTo>
                    <a:pt x="20101" y="9835"/>
                  </a:lnTo>
                  <a:cubicBezTo>
                    <a:pt x="22015" y="9426"/>
                    <a:pt x="23806" y="8578"/>
                    <a:pt x="25340" y="7359"/>
                  </a:cubicBezTo>
                  <a:cubicBezTo>
                    <a:pt x="26854" y="6073"/>
                    <a:pt x="27387" y="3968"/>
                    <a:pt x="26673" y="2120"/>
                  </a:cubicBezTo>
                  <a:cubicBezTo>
                    <a:pt x="26101" y="996"/>
                    <a:pt x="25054" y="196"/>
                    <a:pt x="23816" y="-71"/>
                  </a:cubicBezTo>
                  <a:cubicBezTo>
                    <a:pt x="22558" y="-356"/>
                    <a:pt x="21263" y="-356"/>
                    <a:pt x="20006" y="-71"/>
                  </a:cubicBezTo>
                  <a:cubicBezTo>
                    <a:pt x="18377" y="120"/>
                    <a:pt x="16776" y="501"/>
                    <a:pt x="15243" y="1072"/>
                  </a:cubicBezTo>
                  <a:cubicBezTo>
                    <a:pt x="14186" y="1482"/>
                    <a:pt x="13157" y="1996"/>
                    <a:pt x="12195" y="2596"/>
                  </a:cubicBezTo>
                  <a:cubicBezTo>
                    <a:pt x="7194" y="5244"/>
                    <a:pt x="3156" y="9416"/>
                    <a:pt x="670" y="14503"/>
                  </a:cubicBezTo>
                  <a:cubicBezTo>
                    <a:pt x="127" y="15350"/>
                    <a:pt x="-111" y="16360"/>
                    <a:pt x="3" y="17360"/>
                  </a:cubicBezTo>
                  <a:cubicBezTo>
                    <a:pt x="1879" y="16732"/>
                    <a:pt x="3623" y="15760"/>
                    <a:pt x="5146" y="14503"/>
                  </a:cubicBezTo>
                  <a:cubicBezTo>
                    <a:pt x="7147" y="13217"/>
                    <a:pt x="9328" y="12255"/>
                    <a:pt x="11624" y="11645"/>
                  </a:cubicBezTo>
                  <a:close/>
                </a:path>
              </a:pathLst>
            </a:custGeom>
            <a:solidFill>
              <a:srgbClr val="9E489B"/>
            </a:solidFill>
            <a:ln w="9525" cap="flat">
              <a:noFill/>
              <a:prstDash val="solid"/>
              <a:miter/>
            </a:ln>
          </p:spPr>
          <p:txBody>
            <a:bodyPr rtlCol="0" anchor="ctr"/>
            <a:lstStyle/>
            <a:p>
              <a:endParaRPr lang="en-IN"/>
            </a:p>
          </p:txBody>
        </p:sp>
        <p:sp>
          <p:nvSpPr>
            <p:cNvPr id="677" name="Freeform: Shape 676">
              <a:extLst>
                <a:ext uri="{FF2B5EF4-FFF2-40B4-BE49-F238E27FC236}">
                  <a16:creationId xmlns:a16="http://schemas.microsoft.com/office/drawing/2014/main" xmlns="" id="{3A75F061-1342-E596-264B-0341D2B4D6D3}"/>
                </a:ext>
              </a:extLst>
            </p:cNvPr>
            <p:cNvSpPr/>
            <p:nvPr/>
          </p:nvSpPr>
          <p:spPr>
            <a:xfrm>
              <a:off x="2496597" y="2564551"/>
              <a:ext cx="26503" cy="6000"/>
            </a:xfrm>
            <a:custGeom>
              <a:avLst/>
              <a:gdLst>
                <a:gd name="connsiteX0" fmla="*/ 6166 w 26503"/>
                <a:gd name="connsiteY0" fmla="*/ 3485 h 6000"/>
                <a:gd name="connsiteX1" fmla="*/ 10072 w 26503"/>
                <a:gd name="connsiteY1" fmla="*/ 1580 h 6000"/>
                <a:gd name="connsiteX2" fmla="*/ 20454 w 26503"/>
                <a:gd name="connsiteY2" fmla="*/ -135 h 6000"/>
                <a:gd name="connsiteX3" fmla="*/ 23788 w 26503"/>
                <a:gd name="connsiteY3" fmla="*/ -135 h 6000"/>
                <a:gd name="connsiteX4" fmla="*/ 26264 w 26503"/>
                <a:gd name="connsiteY4" fmla="*/ 2532 h 6000"/>
                <a:gd name="connsiteX5" fmla="*/ 26264 w 26503"/>
                <a:gd name="connsiteY5" fmla="*/ 4342 h 6000"/>
                <a:gd name="connsiteX6" fmla="*/ 25121 w 26503"/>
                <a:gd name="connsiteY6" fmla="*/ 5104 h 6000"/>
                <a:gd name="connsiteX7" fmla="*/ 12739 w 26503"/>
                <a:gd name="connsiteY7" fmla="*/ 5104 h 6000"/>
                <a:gd name="connsiteX8" fmla="*/ 7690 w 26503"/>
                <a:gd name="connsiteY8" fmla="*/ 5104 h 6000"/>
                <a:gd name="connsiteX9" fmla="*/ 3785 w 26503"/>
                <a:gd name="connsiteY9" fmla="*/ 5580 h 6000"/>
                <a:gd name="connsiteX10" fmla="*/ -25 w 26503"/>
                <a:gd name="connsiteY10" fmla="*/ 5580 h 6000"/>
                <a:gd name="connsiteX11" fmla="*/ 6166 w 26503"/>
                <a:gd name="connsiteY11" fmla="*/ 3485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000">
                  <a:moveTo>
                    <a:pt x="6166" y="3485"/>
                  </a:moveTo>
                  <a:lnTo>
                    <a:pt x="10072" y="1580"/>
                  </a:lnTo>
                  <a:cubicBezTo>
                    <a:pt x="13424" y="475"/>
                    <a:pt x="16930" y="-97"/>
                    <a:pt x="20454" y="-135"/>
                  </a:cubicBezTo>
                  <a:cubicBezTo>
                    <a:pt x="21559" y="-335"/>
                    <a:pt x="22683" y="-335"/>
                    <a:pt x="23788" y="-135"/>
                  </a:cubicBezTo>
                  <a:cubicBezTo>
                    <a:pt x="24969" y="341"/>
                    <a:pt x="25873" y="1322"/>
                    <a:pt x="26264" y="2532"/>
                  </a:cubicBezTo>
                  <a:cubicBezTo>
                    <a:pt x="26550" y="3104"/>
                    <a:pt x="26550" y="3770"/>
                    <a:pt x="26264" y="4342"/>
                  </a:cubicBezTo>
                  <a:cubicBezTo>
                    <a:pt x="25969" y="4704"/>
                    <a:pt x="25569" y="4970"/>
                    <a:pt x="25121" y="5104"/>
                  </a:cubicBezTo>
                  <a:cubicBezTo>
                    <a:pt x="21025" y="5780"/>
                    <a:pt x="16834" y="5780"/>
                    <a:pt x="12739" y="5104"/>
                  </a:cubicBezTo>
                  <a:cubicBezTo>
                    <a:pt x="11062" y="5009"/>
                    <a:pt x="9376" y="5009"/>
                    <a:pt x="7690" y="5104"/>
                  </a:cubicBezTo>
                  <a:lnTo>
                    <a:pt x="3785" y="5580"/>
                  </a:lnTo>
                  <a:cubicBezTo>
                    <a:pt x="2518" y="5761"/>
                    <a:pt x="1242" y="5761"/>
                    <a:pt x="-25" y="5580"/>
                  </a:cubicBezTo>
                  <a:cubicBezTo>
                    <a:pt x="1975" y="4704"/>
                    <a:pt x="4042" y="4008"/>
                    <a:pt x="6166" y="3485"/>
                  </a:cubicBezTo>
                  <a:close/>
                </a:path>
              </a:pathLst>
            </a:custGeom>
            <a:solidFill>
              <a:srgbClr val="9E489B"/>
            </a:solidFill>
            <a:ln w="9525" cap="flat">
              <a:noFill/>
              <a:prstDash val="solid"/>
              <a:miter/>
            </a:ln>
          </p:spPr>
          <p:txBody>
            <a:bodyPr rtlCol="0" anchor="ctr"/>
            <a:lstStyle/>
            <a:p>
              <a:endParaRPr lang="en-IN"/>
            </a:p>
          </p:txBody>
        </p:sp>
        <p:sp>
          <p:nvSpPr>
            <p:cNvPr id="678" name="Freeform: Shape 677">
              <a:extLst>
                <a:ext uri="{FF2B5EF4-FFF2-40B4-BE49-F238E27FC236}">
                  <a16:creationId xmlns:a16="http://schemas.microsoft.com/office/drawing/2014/main" xmlns="" id="{0E920181-79E6-03CE-B351-D228871D8EEB}"/>
                </a:ext>
              </a:extLst>
            </p:cNvPr>
            <p:cNvSpPr/>
            <p:nvPr/>
          </p:nvSpPr>
          <p:spPr>
            <a:xfrm>
              <a:off x="2500193" y="2575318"/>
              <a:ext cx="26318" cy="7611"/>
            </a:xfrm>
            <a:custGeom>
              <a:avLst/>
              <a:gdLst>
                <a:gd name="connsiteX0" fmla="*/ 9905 w 26318"/>
                <a:gd name="connsiteY0" fmla="*/ 432 h 7611"/>
                <a:gd name="connsiteX1" fmla="*/ 22002 w 26318"/>
                <a:gd name="connsiteY1" fmla="*/ -234 h 7611"/>
                <a:gd name="connsiteX2" fmla="*/ 25336 w 26318"/>
                <a:gd name="connsiteY2" fmla="*/ 813 h 7611"/>
                <a:gd name="connsiteX3" fmla="*/ 26097 w 26318"/>
                <a:gd name="connsiteY3" fmla="*/ 2242 h 7611"/>
                <a:gd name="connsiteX4" fmla="*/ 25621 w 26318"/>
                <a:gd name="connsiteY4" fmla="*/ 5481 h 7611"/>
                <a:gd name="connsiteX5" fmla="*/ 24097 w 26318"/>
                <a:gd name="connsiteY5" fmla="*/ 6433 h 7611"/>
                <a:gd name="connsiteX6" fmla="*/ 9334 w 26318"/>
                <a:gd name="connsiteY6" fmla="*/ 6433 h 7611"/>
                <a:gd name="connsiteX7" fmla="*/ 4857 w 26318"/>
                <a:gd name="connsiteY7" fmla="*/ 5862 h 7611"/>
                <a:gd name="connsiteX8" fmla="*/ 2476 w 26318"/>
                <a:gd name="connsiteY8" fmla="*/ 5862 h 7611"/>
                <a:gd name="connsiteX9" fmla="*/ 571 w 26318"/>
                <a:gd name="connsiteY9" fmla="*/ 5862 h 7611"/>
                <a:gd name="connsiteX10" fmla="*/ 4857 w 26318"/>
                <a:gd name="connsiteY10" fmla="*/ 2052 h 7611"/>
                <a:gd name="connsiteX11" fmla="*/ 9905 w 26318"/>
                <a:gd name="connsiteY11" fmla="*/ 432 h 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18" h="7611">
                  <a:moveTo>
                    <a:pt x="9905" y="432"/>
                  </a:moveTo>
                  <a:cubicBezTo>
                    <a:pt x="13905" y="-168"/>
                    <a:pt x="17954" y="-396"/>
                    <a:pt x="22002" y="-234"/>
                  </a:cubicBezTo>
                  <a:cubicBezTo>
                    <a:pt x="23202" y="-301"/>
                    <a:pt x="24393" y="71"/>
                    <a:pt x="25336" y="813"/>
                  </a:cubicBezTo>
                  <a:cubicBezTo>
                    <a:pt x="25678" y="1232"/>
                    <a:pt x="25936" y="1718"/>
                    <a:pt x="26097" y="2242"/>
                  </a:cubicBezTo>
                  <a:cubicBezTo>
                    <a:pt x="26479" y="3338"/>
                    <a:pt x="26297" y="4547"/>
                    <a:pt x="25621" y="5481"/>
                  </a:cubicBezTo>
                  <a:cubicBezTo>
                    <a:pt x="25212" y="5938"/>
                    <a:pt x="24688" y="6262"/>
                    <a:pt x="24097" y="6433"/>
                  </a:cubicBezTo>
                  <a:cubicBezTo>
                    <a:pt x="19249" y="7624"/>
                    <a:pt x="14182" y="7624"/>
                    <a:pt x="9334" y="6433"/>
                  </a:cubicBezTo>
                  <a:cubicBezTo>
                    <a:pt x="7857" y="6148"/>
                    <a:pt x="6362" y="5957"/>
                    <a:pt x="4857" y="5862"/>
                  </a:cubicBezTo>
                  <a:lnTo>
                    <a:pt x="2476" y="5862"/>
                  </a:lnTo>
                  <a:cubicBezTo>
                    <a:pt x="1999" y="5862"/>
                    <a:pt x="952" y="5862"/>
                    <a:pt x="571" y="5862"/>
                  </a:cubicBezTo>
                  <a:cubicBezTo>
                    <a:pt x="-1906" y="4338"/>
                    <a:pt x="4095" y="2337"/>
                    <a:pt x="4857" y="2052"/>
                  </a:cubicBezTo>
                  <a:cubicBezTo>
                    <a:pt x="6495" y="1375"/>
                    <a:pt x="8181" y="832"/>
                    <a:pt x="9905" y="432"/>
                  </a:cubicBezTo>
                  <a:close/>
                </a:path>
              </a:pathLst>
            </a:custGeom>
            <a:solidFill>
              <a:srgbClr val="9E489B"/>
            </a:solidFill>
            <a:ln w="9525" cap="flat">
              <a:noFill/>
              <a:prstDash val="solid"/>
              <a:miter/>
            </a:ln>
          </p:spPr>
          <p:txBody>
            <a:bodyPr rtlCol="0" anchor="ctr"/>
            <a:lstStyle/>
            <a:p>
              <a:endParaRPr lang="en-IN"/>
            </a:p>
          </p:txBody>
        </p:sp>
        <p:sp>
          <p:nvSpPr>
            <p:cNvPr id="679" name="Freeform: Shape 678">
              <a:extLst>
                <a:ext uri="{FF2B5EF4-FFF2-40B4-BE49-F238E27FC236}">
                  <a16:creationId xmlns:a16="http://schemas.microsoft.com/office/drawing/2014/main" xmlns="" id="{0675F135-7A1B-5386-5D41-00C276D7F829}"/>
                </a:ext>
              </a:extLst>
            </p:cNvPr>
            <p:cNvSpPr/>
            <p:nvPr/>
          </p:nvSpPr>
          <p:spPr>
            <a:xfrm>
              <a:off x="2500407" y="2584692"/>
              <a:ext cx="24461" cy="11994"/>
            </a:xfrm>
            <a:custGeom>
              <a:avLst/>
              <a:gdLst>
                <a:gd name="connsiteX0" fmla="*/ 10453 w 24461"/>
                <a:gd name="connsiteY0" fmla="*/ -273 h 11994"/>
                <a:gd name="connsiteX1" fmla="*/ 20740 w 24461"/>
                <a:gd name="connsiteY1" fmla="*/ 2489 h 11994"/>
                <a:gd name="connsiteX2" fmla="*/ 24073 w 24461"/>
                <a:gd name="connsiteY2" fmla="*/ 6204 h 11994"/>
                <a:gd name="connsiteX3" fmla="*/ 23121 w 24461"/>
                <a:gd name="connsiteY3" fmla="*/ 10967 h 11994"/>
                <a:gd name="connsiteX4" fmla="*/ 17787 w 24461"/>
                <a:gd name="connsiteY4" fmla="*/ 10967 h 11994"/>
                <a:gd name="connsiteX5" fmla="*/ 13215 w 24461"/>
                <a:gd name="connsiteY5" fmla="*/ 7633 h 11994"/>
                <a:gd name="connsiteX6" fmla="*/ 11215 w 24461"/>
                <a:gd name="connsiteY6" fmla="*/ 6394 h 11994"/>
                <a:gd name="connsiteX7" fmla="*/ 5595 w 24461"/>
                <a:gd name="connsiteY7" fmla="*/ 3537 h 11994"/>
                <a:gd name="connsiteX8" fmla="*/ 2642 w 24461"/>
                <a:gd name="connsiteY8" fmla="*/ 2203 h 11994"/>
                <a:gd name="connsiteX9" fmla="*/ -25 w 24461"/>
                <a:gd name="connsiteY9" fmla="*/ 870 h 11994"/>
                <a:gd name="connsiteX10" fmla="*/ 5119 w 24461"/>
                <a:gd name="connsiteY10" fmla="*/ 13 h 11994"/>
                <a:gd name="connsiteX11" fmla="*/ 10453 w 24461"/>
                <a:gd name="connsiteY11" fmla="*/ -273 h 1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61" h="11994">
                  <a:moveTo>
                    <a:pt x="10453" y="-273"/>
                  </a:moveTo>
                  <a:cubicBezTo>
                    <a:pt x="14063" y="-283"/>
                    <a:pt x="17616" y="670"/>
                    <a:pt x="20740" y="2489"/>
                  </a:cubicBezTo>
                  <a:cubicBezTo>
                    <a:pt x="22207" y="3356"/>
                    <a:pt x="23368" y="4651"/>
                    <a:pt x="24073" y="6204"/>
                  </a:cubicBezTo>
                  <a:cubicBezTo>
                    <a:pt x="24797" y="7833"/>
                    <a:pt x="24416" y="9747"/>
                    <a:pt x="23121" y="10967"/>
                  </a:cubicBezTo>
                  <a:cubicBezTo>
                    <a:pt x="21482" y="11957"/>
                    <a:pt x="19425" y="11957"/>
                    <a:pt x="17787" y="10967"/>
                  </a:cubicBezTo>
                  <a:cubicBezTo>
                    <a:pt x="16168" y="10109"/>
                    <a:pt x="14834" y="8681"/>
                    <a:pt x="13215" y="7633"/>
                  </a:cubicBezTo>
                  <a:lnTo>
                    <a:pt x="11215" y="6394"/>
                  </a:lnTo>
                  <a:cubicBezTo>
                    <a:pt x="9405" y="5442"/>
                    <a:pt x="7500" y="4394"/>
                    <a:pt x="5595" y="3537"/>
                  </a:cubicBezTo>
                  <a:lnTo>
                    <a:pt x="2642" y="2203"/>
                  </a:lnTo>
                  <a:cubicBezTo>
                    <a:pt x="1976" y="2203"/>
                    <a:pt x="261" y="1537"/>
                    <a:pt x="-25" y="870"/>
                  </a:cubicBezTo>
                  <a:cubicBezTo>
                    <a:pt x="1651" y="394"/>
                    <a:pt x="3375" y="108"/>
                    <a:pt x="5119" y="13"/>
                  </a:cubicBezTo>
                  <a:cubicBezTo>
                    <a:pt x="6890" y="-226"/>
                    <a:pt x="8671" y="-321"/>
                    <a:pt x="10453" y="-273"/>
                  </a:cubicBezTo>
                  <a:close/>
                </a:path>
              </a:pathLst>
            </a:custGeom>
            <a:solidFill>
              <a:srgbClr val="9E489B"/>
            </a:solidFill>
            <a:ln w="9525" cap="flat">
              <a:noFill/>
              <a:prstDash val="solid"/>
              <a:miter/>
            </a:ln>
          </p:spPr>
          <p:txBody>
            <a:bodyPr rtlCol="0" anchor="ctr"/>
            <a:lstStyle/>
            <a:p>
              <a:endParaRPr lang="en-IN"/>
            </a:p>
          </p:txBody>
        </p:sp>
        <p:sp>
          <p:nvSpPr>
            <p:cNvPr id="680" name="Freeform: Shape 679">
              <a:extLst>
                <a:ext uri="{FF2B5EF4-FFF2-40B4-BE49-F238E27FC236}">
                  <a16:creationId xmlns:a16="http://schemas.microsoft.com/office/drawing/2014/main" xmlns="" id="{6BC726ED-53F6-4D30-3CDA-C7672C9EFD32}"/>
                </a:ext>
              </a:extLst>
            </p:cNvPr>
            <p:cNvSpPr/>
            <p:nvPr/>
          </p:nvSpPr>
          <p:spPr>
            <a:xfrm>
              <a:off x="2487231" y="2557159"/>
              <a:ext cx="14807" cy="36034"/>
            </a:xfrm>
            <a:custGeom>
              <a:avLst/>
              <a:gdLst>
                <a:gd name="connsiteX0" fmla="*/ 4007 w 14807"/>
                <a:gd name="connsiteY0" fmla="*/ -77 h 36034"/>
                <a:gd name="connsiteX1" fmla="*/ 864 w 14807"/>
                <a:gd name="connsiteY1" fmla="*/ 1257 h 36034"/>
                <a:gd name="connsiteX2" fmla="*/ 6 w 14807"/>
                <a:gd name="connsiteY2" fmla="*/ 4495 h 36034"/>
                <a:gd name="connsiteX3" fmla="*/ 1626 w 14807"/>
                <a:gd name="connsiteY3" fmla="*/ 28975 h 36034"/>
                <a:gd name="connsiteX4" fmla="*/ 3626 w 14807"/>
                <a:gd name="connsiteY4" fmla="*/ 34118 h 36034"/>
                <a:gd name="connsiteX5" fmla="*/ 7436 w 14807"/>
                <a:gd name="connsiteY5" fmla="*/ 35642 h 36034"/>
                <a:gd name="connsiteX6" fmla="*/ 11532 w 14807"/>
                <a:gd name="connsiteY6" fmla="*/ 35642 h 36034"/>
                <a:gd name="connsiteX7" fmla="*/ 13437 w 14807"/>
                <a:gd name="connsiteY7" fmla="*/ 34975 h 36034"/>
                <a:gd name="connsiteX8" fmla="*/ 14675 w 14807"/>
                <a:gd name="connsiteY8" fmla="*/ 32785 h 36034"/>
                <a:gd name="connsiteX9" fmla="*/ 14675 w 14807"/>
                <a:gd name="connsiteY9" fmla="*/ 30118 h 36034"/>
                <a:gd name="connsiteX10" fmla="*/ 13818 w 14807"/>
                <a:gd name="connsiteY10" fmla="*/ 22117 h 36034"/>
                <a:gd name="connsiteX11" fmla="*/ 11246 w 14807"/>
                <a:gd name="connsiteY11" fmla="*/ 6115 h 36034"/>
                <a:gd name="connsiteX12" fmla="*/ 9722 w 14807"/>
                <a:gd name="connsiteY12" fmla="*/ 1162 h 36034"/>
                <a:gd name="connsiteX13" fmla="*/ 4007 w 14807"/>
                <a:gd name="connsiteY13" fmla="*/ -77 h 3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07" h="36034">
                  <a:moveTo>
                    <a:pt x="4007" y="-77"/>
                  </a:moveTo>
                  <a:cubicBezTo>
                    <a:pt x="2835" y="0"/>
                    <a:pt x="1730" y="476"/>
                    <a:pt x="864" y="1257"/>
                  </a:cubicBezTo>
                  <a:cubicBezTo>
                    <a:pt x="197" y="2200"/>
                    <a:pt x="-108" y="3352"/>
                    <a:pt x="6" y="4495"/>
                  </a:cubicBezTo>
                  <a:cubicBezTo>
                    <a:pt x="-165" y="12687"/>
                    <a:pt x="368" y="20878"/>
                    <a:pt x="1626" y="28975"/>
                  </a:cubicBezTo>
                  <a:cubicBezTo>
                    <a:pt x="1769" y="30851"/>
                    <a:pt x="2464" y="32642"/>
                    <a:pt x="3626" y="34118"/>
                  </a:cubicBezTo>
                  <a:cubicBezTo>
                    <a:pt x="4683" y="35042"/>
                    <a:pt x="6026" y="35585"/>
                    <a:pt x="7436" y="35642"/>
                  </a:cubicBezTo>
                  <a:cubicBezTo>
                    <a:pt x="8798" y="35785"/>
                    <a:pt x="10170" y="35785"/>
                    <a:pt x="11532" y="35642"/>
                  </a:cubicBezTo>
                  <a:cubicBezTo>
                    <a:pt x="12198" y="35518"/>
                    <a:pt x="12837" y="35299"/>
                    <a:pt x="13437" y="34975"/>
                  </a:cubicBezTo>
                  <a:cubicBezTo>
                    <a:pt x="14170" y="34480"/>
                    <a:pt x="14627" y="33671"/>
                    <a:pt x="14675" y="32785"/>
                  </a:cubicBezTo>
                  <a:cubicBezTo>
                    <a:pt x="14818" y="31899"/>
                    <a:pt x="14818" y="31003"/>
                    <a:pt x="14675" y="30118"/>
                  </a:cubicBezTo>
                  <a:lnTo>
                    <a:pt x="13818" y="22117"/>
                  </a:lnTo>
                  <a:cubicBezTo>
                    <a:pt x="13294" y="16735"/>
                    <a:pt x="12437" y="11391"/>
                    <a:pt x="11246" y="6115"/>
                  </a:cubicBezTo>
                  <a:cubicBezTo>
                    <a:pt x="10770" y="4495"/>
                    <a:pt x="10293" y="2781"/>
                    <a:pt x="9722" y="1162"/>
                  </a:cubicBezTo>
                  <a:cubicBezTo>
                    <a:pt x="9150" y="-458"/>
                    <a:pt x="6102" y="-458"/>
                    <a:pt x="4007" y="-77"/>
                  </a:cubicBezTo>
                  <a:close/>
                </a:path>
              </a:pathLst>
            </a:custGeom>
            <a:solidFill>
              <a:srgbClr val="04A9D3"/>
            </a:solidFill>
            <a:ln w="9525" cap="flat">
              <a:noFill/>
              <a:prstDash val="solid"/>
              <a:miter/>
            </a:ln>
          </p:spPr>
          <p:txBody>
            <a:bodyPr rtlCol="0" anchor="ctr"/>
            <a:lstStyle/>
            <a:p>
              <a:endParaRPr lang="en-IN"/>
            </a:p>
          </p:txBody>
        </p:sp>
        <p:sp>
          <p:nvSpPr>
            <p:cNvPr id="681" name="Freeform: Shape 680">
              <a:extLst>
                <a:ext uri="{FF2B5EF4-FFF2-40B4-BE49-F238E27FC236}">
                  <a16:creationId xmlns:a16="http://schemas.microsoft.com/office/drawing/2014/main" xmlns="" id="{7CCD543E-2CDC-3D7A-DD20-0AA4CE6432A6}"/>
                </a:ext>
              </a:extLst>
            </p:cNvPr>
            <p:cNvSpPr/>
            <p:nvPr/>
          </p:nvSpPr>
          <p:spPr>
            <a:xfrm>
              <a:off x="2764294" y="2551985"/>
              <a:ext cx="21862" cy="10239"/>
            </a:xfrm>
            <a:custGeom>
              <a:avLst/>
              <a:gdLst>
                <a:gd name="connsiteX0" fmla="*/ 692 w 21862"/>
                <a:gd name="connsiteY0" fmla="*/ 5859 h 10239"/>
                <a:gd name="connsiteX1" fmla="*/ 3645 w 21862"/>
                <a:gd name="connsiteY1" fmla="*/ 7573 h 10239"/>
                <a:gd name="connsiteX2" fmla="*/ 17456 w 21862"/>
                <a:gd name="connsiteY2" fmla="*/ 9002 h 10239"/>
                <a:gd name="connsiteX3" fmla="*/ 21838 w 21862"/>
                <a:gd name="connsiteY3" fmla="*/ 9954 h 10239"/>
                <a:gd name="connsiteX4" fmla="*/ 21266 w 21862"/>
                <a:gd name="connsiteY4" fmla="*/ 8430 h 10239"/>
                <a:gd name="connsiteX5" fmla="*/ 12884 w 21862"/>
                <a:gd name="connsiteY5" fmla="*/ 2906 h 10239"/>
                <a:gd name="connsiteX6" fmla="*/ 5264 w 21862"/>
                <a:gd name="connsiteY6" fmla="*/ -142 h 10239"/>
                <a:gd name="connsiteX7" fmla="*/ 2788 w 21862"/>
                <a:gd name="connsiteY7" fmla="*/ -142 h 10239"/>
                <a:gd name="connsiteX8" fmla="*/ 130 w 21862"/>
                <a:gd name="connsiteY8" fmla="*/ 4706 h 10239"/>
                <a:gd name="connsiteX9" fmla="*/ 692 w 21862"/>
                <a:gd name="connsiteY9" fmla="*/ 5859 h 1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62" h="10239">
                  <a:moveTo>
                    <a:pt x="692" y="5859"/>
                  </a:moveTo>
                  <a:cubicBezTo>
                    <a:pt x="1445" y="6764"/>
                    <a:pt x="2492" y="7373"/>
                    <a:pt x="3645" y="7573"/>
                  </a:cubicBezTo>
                  <a:cubicBezTo>
                    <a:pt x="8122" y="8716"/>
                    <a:pt x="13170" y="7573"/>
                    <a:pt x="17456" y="9002"/>
                  </a:cubicBezTo>
                  <a:cubicBezTo>
                    <a:pt x="18866" y="9507"/>
                    <a:pt x="20343" y="9831"/>
                    <a:pt x="21838" y="9954"/>
                  </a:cubicBezTo>
                  <a:cubicBezTo>
                    <a:pt x="21838" y="9478"/>
                    <a:pt x="21838" y="8811"/>
                    <a:pt x="21266" y="8430"/>
                  </a:cubicBezTo>
                  <a:cubicBezTo>
                    <a:pt x="18619" y="6383"/>
                    <a:pt x="15809" y="4535"/>
                    <a:pt x="12884" y="2906"/>
                  </a:cubicBezTo>
                  <a:cubicBezTo>
                    <a:pt x="10513" y="1515"/>
                    <a:pt x="7941" y="487"/>
                    <a:pt x="5264" y="-142"/>
                  </a:cubicBezTo>
                  <a:cubicBezTo>
                    <a:pt x="4445" y="-332"/>
                    <a:pt x="3607" y="-332"/>
                    <a:pt x="2788" y="-142"/>
                  </a:cubicBezTo>
                  <a:cubicBezTo>
                    <a:pt x="721" y="458"/>
                    <a:pt x="-470" y="2630"/>
                    <a:pt x="130" y="4706"/>
                  </a:cubicBezTo>
                  <a:cubicBezTo>
                    <a:pt x="254" y="5116"/>
                    <a:pt x="445" y="5506"/>
                    <a:pt x="692" y="5859"/>
                  </a:cubicBezTo>
                  <a:close/>
                </a:path>
              </a:pathLst>
            </a:custGeom>
            <a:solidFill>
              <a:srgbClr val="9E489B"/>
            </a:solidFill>
            <a:ln w="9525" cap="flat">
              <a:noFill/>
              <a:prstDash val="solid"/>
              <a:miter/>
            </a:ln>
          </p:spPr>
          <p:txBody>
            <a:bodyPr rtlCol="0" anchor="ctr"/>
            <a:lstStyle/>
            <a:p>
              <a:endParaRPr lang="en-IN"/>
            </a:p>
          </p:txBody>
        </p:sp>
        <p:sp>
          <p:nvSpPr>
            <p:cNvPr id="682" name="Freeform: Shape 681">
              <a:extLst>
                <a:ext uri="{FF2B5EF4-FFF2-40B4-BE49-F238E27FC236}">
                  <a16:creationId xmlns:a16="http://schemas.microsoft.com/office/drawing/2014/main" xmlns="" id="{E048AFEA-5BCB-917E-9541-F3936C40ADF1}"/>
                </a:ext>
              </a:extLst>
            </p:cNvPr>
            <p:cNvSpPr/>
            <p:nvPr/>
          </p:nvSpPr>
          <p:spPr>
            <a:xfrm>
              <a:off x="2758174" y="2562558"/>
              <a:ext cx="26463" cy="10018"/>
            </a:xfrm>
            <a:custGeom>
              <a:avLst/>
              <a:gdLst>
                <a:gd name="connsiteX0" fmla="*/ 908 w 26463"/>
                <a:gd name="connsiteY0" fmla="*/ 5764 h 10018"/>
                <a:gd name="connsiteX1" fmla="*/ 4337 w 26463"/>
                <a:gd name="connsiteY1" fmla="*/ 7288 h 10018"/>
                <a:gd name="connsiteX2" fmla="*/ 12338 w 26463"/>
                <a:gd name="connsiteY2" fmla="*/ 7954 h 10018"/>
                <a:gd name="connsiteX3" fmla="*/ 15767 w 26463"/>
                <a:gd name="connsiteY3" fmla="*/ 7954 h 10018"/>
                <a:gd name="connsiteX4" fmla="*/ 24434 w 26463"/>
                <a:gd name="connsiteY4" fmla="*/ 9669 h 10018"/>
                <a:gd name="connsiteX5" fmla="*/ 25673 w 26463"/>
                <a:gd name="connsiteY5" fmla="*/ 9669 h 10018"/>
                <a:gd name="connsiteX6" fmla="*/ 26435 w 26463"/>
                <a:gd name="connsiteY6" fmla="*/ 8726 h 10018"/>
                <a:gd name="connsiteX7" fmla="*/ 26435 w 26463"/>
                <a:gd name="connsiteY7" fmla="*/ 8716 h 10018"/>
                <a:gd name="connsiteX8" fmla="*/ 25863 w 26463"/>
                <a:gd name="connsiteY8" fmla="*/ 8240 h 10018"/>
                <a:gd name="connsiteX9" fmla="*/ 14814 w 26463"/>
                <a:gd name="connsiteY9" fmla="*/ 1954 h 10018"/>
                <a:gd name="connsiteX10" fmla="*/ 6908 w 26463"/>
                <a:gd name="connsiteY10" fmla="*/ -142 h 10018"/>
                <a:gd name="connsiteX11" fmla="*/ 3480 w 26463"/>
                <a:gd name="connsiteY11" fmla="*/ -142 h 10018"/>
                <a:gd name="connsiteX12" fmla="*/ 908 w 26463"/>
                <a:gd name="connsiteY12" fmla="*/ 5764 h 1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463" h="10018">
                  <a:moveTo>
                    <a:pt x="908" y="5764"/>
                  </a:moveTo>
                  <a:cubicBezTo>
                    <a:pt x="1851" y="6640"/>
                    <a:pt x="3051" y="7183"/>
                    <a:pt x="4337" y="7288"/>
                  </a:cubicBezTo>
                  <a:cubicBezTo>
                    <a:pt x="6966" y="7840"/>
                    <a:pt x="9652" y="8059"/>
                    <a:pt x="12338" y="7954"/>
                  </a:cubicBezTo>
                  <a:lnTo>
                    <a:pt x="15767" y="7954"/>
                  </a:lnTo>
                  <a:cubicBezTo>
                    <a:pt x="18739" y="7945"/>
                    <a:pt x="21691" y="8526"/>
                    <a:pt x="24434" y="9669"/>
                  </a:cubicBezTo>
                  <a:cubicBezTo>
                    <a:pt x="24844" y="9755"/>
                    <a:pt x="25263" y="9755"/>
                    <a:pt x="25673" y="9669"/>
                  </a:cubicBezTo>
                  <a:cubicBezTo>
                    <a:pt x="26140" y="9621"/>
                    <a:pt x="26482" y="9202"/>
                    <a:pt x="26435" y="8726"/>
                  </a:cubicBezTo>
                  <a:cubicBezTo>
                    <a:pt x="26435" y="8726"/>
                    <a:pt x="26435" y="8716"/>
                    <a:pt x="26435" y="8716"/>
                  </a:cubicBezTo>
                  <a:cubicBezTo>
                    <a:pt x="26320" y="8488"/>
                    <a:pt x="26111" y="8316"/>
                    <a:pt x="25863" y="8240"/>
                  </a:cubicBezTo>
                  <a:cubicBezTo>
                    <a:pt x="22396" y="5782"/>
                    <a:pt x="18700" y="3678"/>
                    <a:pt x="14814" y="1954"/>
                  </a:cubicBezTo>
                  <a:cubicBezTo>
                    <a:pt x="12281" y="915"/>
                    <a:pt x="9623" y="210"/>
                    <a:pt x="6908" y="-142"/>
                  </a:cubicBezTo>
                  <a:cubicBezTo>
                    <a:pt x="5775" y="-333"/>
                    <a:pt x="4613" y="-333"/>
                    <a:pt x="3480" y="-142"/>
                  </a:cubicBezTo>
                  <a:cubicBezTo>
                    <a:pt x="717" y="620"/>
                    <a:pt x="-1283" y="3382"/>
                    <a:pt x="908" y="5764"/>
                  </a:cubicBezTo>
                  <a:close/>
                </a:path>
              </a:pathLst>
            </a:custGeom>
            <a:solidFill>
              <a:srgbClr val="9E489B"/>
            </a:solidFill>
            <a:ln w="9525" cap="flat">
              <a:noFill/>
              <a:prstDash val="solid"/>
              <a:miter/>
            </a:ln>
          </p:spPr>
          <p:txBody>
            <a:bodyPr rtlCol="0" anchor="ctr"/>
            <a:lstStyle/>
            <a:p>
              <a:endParaRPr lang="en-IN"/>
            </a:p>
          </p:txBody>
        </p:sp>
        <p:sp>
          <p:nvSpPr>
            <p:cNvPr id="683" name="Freeform: Shape 682">
              <a:extLst>
                <a:ext uri="{FF2B5EF4-FFF2-40B4-BE49-F238E27FC236}">
                  <a16:creationId xmlns:a16="http://schemas.microsoft.com/office/drawing/2014/main" xmlns="" id="{E882F445-0480-E74A-B710-C0FF7C086A1C}"/>
                </a:ext>
              </a:extLst>
            </p:cNvPr>
            <p:cNvSpPr/>
            <p:nvPr/>
          </p:nvSpPr>
          <p:spPr>
            <a:xfrm>
              <a:off x="2758870" y="2572900"/>
              <a:ext cx="26523" cy="8498"/>
            </a:xfrm>
            <a:custGeom>
              <a:avLst/>
              <a:gdLst>
                <a:gd name="connsiteX0" fmla="*/ 1926 w 26523"/>
                <a:gd name="connsiteY0" fmla="*/ 6947 h 8498"/>
                <a:gd name="connsiteX1" fmla="*/ 7355 w 26523"/>
                <a:gd name="connsiteY1" fmla="*/ 8090 h 8498"/>
                <a:gd name="connsiteX2" fmla="*/ 10879 w 26523"/>
                <a:gd name="connsiteY2" fmla="*/ 7328 h 8498"/>
                <a:gd name="connsiteX3" fmla="*/ 21071 w 26523"/>
                <a:gd name="connsiteY3" fmla="*/ 7328 h 8498"/>
                <a:gd name="connsiteX4" fmla="*/ 22881 w 26523"/>
                <a:gd name="connsiteY4" fmla="*/ 7328 h 8498"/>
                <a:gd name="connsiteX5" fmla="*/ 24786 w 26523"/>
                <a:gd name="connsiteY5" fmla="*/ 6852 h 8498"/>
                <a:gd name="connsiteX6" fmla="*/ 26310 w 26523"/>
                <a:gd name="connsiteY6" fmla="*/ 5899 h 8498"/>
                <a:gd name="connsiteX7" fmla="*/ 25453 w 26523"/>
                <a:gd name="connsiteY7" fmla="*/ 3518 h 8498"/>
                <a:gd name="connsiteX8" fmla="*/ 21547 w 26523"/>
                <a:gd name="connsiteY8" fmla="*/ 1899 h 8498"/>
                <a:gd name="connsiteX9" fmla="*/ 3831 w 26523"/>
                <a:gd name="connsiteY9" fmla="*/ -197 h 8498"/>
                <a:gd name="connsiteX10" fmla="*/ 1545 w 26523"/>
                <a:gd name="connsiteY10" fmla="*/ 279 h 8498"/>
                <a:gd name="connsiteX11" fmla="*/ 1926 w 26523"/>
                <a:gd name="connsiteY11" fmla="*/ 6947 h 8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3" h="8498">
                  <a:moveTo>
                    <a:pt x="1926" y="6947"/>
                  </a:moveTo>
                  <a:cubicBezTo>
                    <a:pt x="3517" y="8033"/>
                    <a:pt x="5469" y="8443"/>
                    <a:pt x="7355" y="8090"/>
                  </a:cubicBezTo>
                  <a:lnTo>
                    <a:pt x="10879" y="7328"/>
                  </a:lnTo>
                  <a:cubicBezTo>
                    <a:pt x="14261" y="6852"/>
                    <a:pt x="17690" y="6852"/>
                    <a:pt x="21071" y="7328"/>
                  </a:cubicBezTo>
                  <a:lnTo>
                    <a:pt x="22881" y="7328"/>
                  </a:lnTo>
                  <a:lnTo>
                    <a:pt x="24786" y="6852"/>
                  </a:lnTo>
                  <a:cubicBezTo>
                    <a:pt x="25396" y="6747"/>
                    <a:pt x="25948" y="6404"/>
                    <a:pt x="26310" y="5899"/>
                  </a:cubicBezTo>
                  <a:cubicBezTo>
                    <a:pt x="26786" y="5042"/>
                    <a:pt x="26310" y="4090"/>
                    <a:pt x="25453" y="3518"/>
                  </a:cubicBezTo>
                  <a:cubicBezTo>
                    <a:pt x="24262" y="2746"/>
                    <a:pt x="22938" y="2194"/>
                    <a:pt x="21547" y="1899"/>
                  </a:cubicBezTo>
                  <a:cubicBezTo>
                    <a:pt x="15813" y="156"/>
                    <a:pt x="9813" y="-549"/>
                    <a:pt x="3831" y="-197"/>
                  </a:cubicBezTo>
                  <a:cubicBezTo>
                    <a:pt x="3040" y="-235"/>
                    <a:pt x="2250" y="-73"/>
                    <a:pt x="1545" y="279"/>
                  </a:cubicBezTo>
                  <a:cubicBezTo>
                    <a:pt x="-1122" y="1708"/>
                    <a:pt x="21" y="5423"/>
                    <a:pt x="1926" y="6947"/>
                  </a:cubicBezTo>
                  <a:close/>
                </a:path>
              </a:pathLst>
            </a:custGeom>
            <a:solidFill>
              <a:srgbClr val="9E489B"/>
            </a:solidFill>
            <a:ln w="9525" cap="flat">
              <a:noFill/>
              <a:prstDash val="solid"/>
              <a:miter/>
            </a:ln>
          </p:spPr>
          <p:txBody>
            <a:bodyPr rtlCol="0" anchor="ctr"/>
            <a:lstStyle/>
            <a:p>
              <a:endParaRPr lang="en-IN"/>
            </a:p>
          </p:txBody>
        </p:sp>
        <p:sp>
          <p:nvSpPr>
            <p:cNvPr id="684" name="Freeform: Shape 683">
              <a:extLst>
                <a:ext uri="{FF2B5EF4-FFF2-40B4-BE49-F238E27FC236}">
                  <a16:creationId xmlns:a16="http://schemas.microsoft.com/office/drawing/2014/main" xmlns="" id="{11DDFBF0-2935-D71B-F65D-2288D725F0F8}"/>
                </a:ext>
              </a:extLst>
            </p:cNvPr>
            <p:cNvSpPr/>
            <p:nvPr/>
          </p:nvSpPr>
          <p:spPr>
            <a:xfrm>
              <a:off x="2760553" y="2585013"/>
              <a:ext cx="26175" cy="10126"/>
            </a:xfrm>
            <a:custGeom>
              <a:avLst/>
              <a:gdLst>
                <a:gd name="connsiteX0" fmla="*/ 338 w 26175"/>
                <a:gd name="connsiteY0" fmla="*/ 7692 h 10126"/>
                <a:gd name="connsiteX1" fmla="*/ 1862 w 26175"/>
                <a:gd name="connsiteY1" fmla="*/ 9026 h 10126"/>
                <a:gd name="connsiteX2" fmla="*/ 5863 w 26175"/>
                <a:gd name="connsiteY2" fmla="*/ 9788 h 10126"/>
                <a:gd name="connsiteX3" fmla="*/ 9387 w 26175"/>
                <a:gd name="connsiteY3" fmla="*/ 8073 h 10126"/>
                <a:gd name="connsiteX4" fmla="*/ 14435 w 26175"/>
                <a:gd name="connsiteY4" fmla="*/ 5597 h 10126"/>
                <a:gd name="connsiteX5" fmla="*/ 20150 w 26175"/>
                <a:gd name="connsiteY5" fmla="*/ 3597 h 10126"/>
                <a:gd name="connsiteX6" fmla="*/ 26151 w 26175"/>
                <a:gd name="connsiteY6" fmla="*/ 3597 h 10126"/>
                <a:gd name="connsiteX7" fmla="*/ 23198 w 26175"/>
                <a:gd name="connsiteY7" fmla="*/ 2168 h 10126"/>
                <a:gd name="connsiteX8" fmla="*/ 15102 w 26175"/>
                <a:gd name="connsiteY8" fmla="*/ -214 h 10126"/>
                <a:gd name="connsiteX9" fmla="*/ 12530 w 26175"/>
                <a:gd name="connsiteY9" fmla="*/ -214 h 10126"/>
                <a:gd name="connsiteX10" fmla="*/ 9387 w 26175"/>
                <a:gd name="connsiteY10" fmla="*/ -214 h 10126"/>
                <a:gd name="connsiteX11" fmla="*/ 6624 w 26175"/>
                <a:gd name="connsiteY11" fmla="*/ -214 h 10126"/>
                <a:gd name="connsiteX12" fmla="*/ 1290 w 26175"/>
                <a:gd name="connsiteY12" fmla="*/ 1787 h 10126"/>
                <a:gd name="connsiteX13" fmla="*/ 338 w 26175"/>
                <a:gd name="connsiteY13" fmla="*/ 7692 h 1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5" h="10126">
                  <a:moveTo>
                    <a:pt x="338" y="7692"/>
                  </a:moveTo>
                  <a:cubicBezTo>
                    <a:pt x="700" y="8273"/>
                    <a:pt x="1233" y="8740"/>
                    <a:pt x="1862" y="9026"/>
                  </a:cubicBezTo>
                  <a:cubicBezTo>
                    <a:pt x="3081" y="9693"/>
                    <a:pt x="4481" y="9969"/>
                    <a:pt x="5863" y="9788"/>
                  </a:cubicBezTo>
                  <a:cubicBezTo>
                    <a:pt x="7129" y="9435"/>
                    <a:pt x="8320" y="8854"/>
                    <a:pt x="9387" y="8073"/>
                  </a:cubicBezTo>
                  <a:cubicBezTo>
                    <a:pt x="11025" y="7149"/>
                    <a:pt x="12711" y="6330"/>
                    <a:pt x="14435" y="5597"/>
                  </a:cubicBezTo>
                  <a:cubicBezTo>
                    <a:pt x="16292" y="4787"/>
                    <a:pt x="18197" y="4120"/>
                    <a:pt x="20150" y="3597"/>
                  </a:cubicBezTo>
                  <a:cubicBezTo>
                    <a:pt x="22112" y="3073"/>
                    <a:pt x="24188" y="3073"/>
                    <a:pt x="26151" y="3597"/>
                  </a:cubicBezTo>
                  <a:cubicBezTo>
                    <a:pt x="25141" y="3177"/>
                    <a:pt x="24150" y="2701"/>
                    <a:pt x="23198" y="2168"/>
                  </a:cubicBezTo>
                  <a:cubicBezTo>
                    <a:pt x="20617" y="1034"/>
                    <a:pt x="17893" y="234"/>
                    <a:pt x="15102" y="-214"/>
                  </a:cubicBezTo>
                  <a:lnTo>
                    <a:pt x="12530" y="-214"/>
                  </a:lnTo>
                  <a:cubicBezTo>
                    <a:pt x="11482" y="-309"/>
                    <a:pt x="10434" y="-309"/>
                    <a:pt x="9387" y="-214"/>
                  </a:cubicBezTo>
                  <a:lnTo>
                    <a:pt x="6624" y="-214"/>
                  </a:lnTo>
                  <a:cubicBezTo>
                    <a:pt x="4662" y="-232"/>
                    <a:pt x="2757" y="482"/>
                    <a:pt x="1290" y="1787"/>
                  </a:cubicBezTo>
                  <a:cubicBezTo>
                    <a:pt x="-24" y="3463"/>
                    <a:pt x="-377" y="5692"/>
                    <a:pt x="338" y="7692"/>
                  </a:cubicBezTo>
                  <a:close/>
                </a:path>
              </a:pathLst>
            </a:custGeom>
            <a:solidFill>
              <a:srgbClr val="9E489B"/>
            </a:solidFill>
            <a:ln w="9525" cap="flat">
              <a:noFill/>
              <a:prstDash val="solid"/>
              <a:miter/>
            </a:ln>
          </p:spPr>
          <p:txBody>
            <a:bodyPr rtlCol="0" anchor="ctr"/>
            <a:lstStyle/>
            <a:p>
              <a:endParaRPr lang="en-IN"/>
            </a:p>
          </p:txBody>
        </p:sp>
        <p:sp>
          <p:nvSpPr>
            <p:cNvPr id="685" name="Freeform: Shape 684">
              <a:extLst>
                <a:ext uri="{FF2B5EF4-FFF2-40B4-BE49-F238E27FC236}">
                  <a16:creationId xmlns:a16="http://schemas.microsoft.com/office/drawing/2014/main" xmlns="" id="{DAE4B7CD-8BA4-4078-1913-347FD1F94AAC}"/>
                </a:ext>
              </a:extLst>
            </p:cNvPr>
            <p:cNvSpPr/>
            <p:nvPr/>
          </p:nvSpPr>
          <p:spPr>
            <a:xfrm>
              <a:off x="2794253" y="2553604"/>
              <a:ext cx="29746" cy="11763"/>
            </a:xfrm>
            <a:custGeom>
              <a:avLst/>
              <a:gdLst>
                <a:gd name="connsiteX0" fmla="*/ 12643 w 29746"/>
                <a:gd name="connsiteY0" fmla="*/ 9574 h 11763"/>
                <a:gd name="connsiteX1" fmla="*/ 17882 w 29746"/>
                <a:gd name="connsiteY1" fmla="*/ 9574 h 11763"/>
                <a:gd name="connsiteX2" fmla="*/ 21311 w 29746"/>
                <a:gd name="connsiteY2" fmla="*/ 9574 h 11763"/>
                <a:gd name="connsiteX3" fmla="*/ 27026 w 29746"/>
                <a:gd name="connsiteY3" fmla="*/ 8526 h 11763"/>
                <a:gd name="connsiteX4" fmla="*/ 29693 w 29746"/>
                <a:gd name="connsiteY4" fmla="*/ 3858 h 11763"/>
                <a:gd name="connsiteX5" fmla="*/ 27502 w 29746"/>
                <a:gd name="connsiteY5" fmla="*/ 1001 h 11763"/>
                <a:gd name="connsiteX6" fmla="*/ 23883 w 29746"/>
                <a:gd name="connsiteY6" fmla="*/ -142 h 11763"/>
                <a:gd name="connsiteX7" fmla="*/ 18930 w 29746"/>
                <a:gd name="connsiteY7" fmla="*/ -142 h 11763"/>
                <a:gd name="connsiteX8" fmla="*/ 15596 w 29746"/>
                <a:gd name="connsiteY8" fmla="*/ 430 h 11763"/>
                <a:gd name="connsiteX9" fmla="*/ 1309 w 29746"/>
                <a:gd name="connsiteY9" fmla="*/ 8907 h 11763"/>
                <a:gd name="connsiteX10" fmla="*/ -25 w 29746"/>
                <a:gd name="connsiteY10" fmla="*/ 11479 h 11763"/>
                <a:gd name="connsiteX11" fmla="*/ 5690 w 29746"/>
                <a:gd name="connsiteY11" fmla="*/ 10145 h 11763"/>
                <a:gd name="connsiteX12" fmla="*/ 12643 w 29746"/>
                <a:gd name="connsiteY12" fmla="*/ 9574 h 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46" h="11763">
                  <a:moveTo>
                    <a:pt x="12643" y="9574"/>
                  </a:moveTo>
                  <a:cubicBezTo>
                    <a:pt x="14453" y="9574"/>
                    <a:pt x="16168" y="9574"/>
                    <a:pt x="17882" y="9574"/>
                  </a:cubicBezTo>
                  <a:lnTo>
                    <a:pt x="21311" y="9574"/>
                  </a:lnTo>
                  <a:cubicBezTo>
                    <a:pt x="23273" y="9717"/>
                    <a:pt x="25245" y="9354"/>
                    <a:pt x="27026" y="8526"/>
                  </a:cubicBezTo>
                  <a:cubicBezTo>
                    <a:pt x="28836" y="7716"/>
                    <a:pt x="29912" y="5830"/>
                    <a:pt x="29693" y="3858"/>
                  </a:cubicBezTo>
                  <a:cubicBezTo>
                    <a:pt x="29426" y="2630"/>
                    <a:pt x="28626" y="1573"/>
                    <a:pt x="27502" y="1001"/>
                  </a:cubicBezTo>
                  <a:cubicBezTo>
                    <a:pt x="26378" y="392"/>
                    <a:pt x="25150" y="1"/>
                    <a:pt x="23883" y="-142"/>
                  </a:cubicBezTo>
                  <a:cubicBezTo>
                    <a:pt x="22235" y="-333"/>
                    <a:pt x="20578" y="-333"/>
                    <a:pt x="18930" y="-142"/>
                  </a:cubicBezTo>
                  <a:cubicBezTo>
                    <a:pt x="17806" y="-47"/>
                    <a:pt x="16691" y="144"/>
                    <a:pt x="15596" y="430"/>
                  </a:cubicBezTo>
                  <a:cubicBezTo>
                    <a:pt x="10081" y="1734"/>
                    <a:pt x="5099" y="4687"/>
                    <a:pt x="1309" y="8907"/>
                  </a:cubicBezTo>
                  <a:cubicBezTo>
                    <a:pt x="594" y="9593"/>
                    <a:pt x="118" y="10497"/>
                    <a:pt x="-25" y="11479"/>
                  </a:cubicBezTo>
                  <a:cubicBezTo>
                    <a:pt x="1947" y="11412"/>
                    <a:pt x="3890" y="10955"/>
                    <a:pt x="5690" y="10145"/>
                  </a:cubicBezTo>
                  <a:cubicBezTo>
                    <a:pt x="7957" y="9574"/>
                    <a:pt x="10310" y="9374"/>
                    <a:pt x="12643" y="9574"/>
                  </a:cubicBezTo>
                  <a:close/>
                </a:path>
              </a:pathLst>
            </a:custGeom>
            <a:solidFill>
              <a:srgbClr val="9E489B"/>
            </a:solidFill>
            <a:ln w="9525" cap="flat">
              <a:noFill/>
              <a:prstDash val="solid"/>
              <a:miter/>
            </a:ln>
          </p:spPr>
          <p:txBody>
            <a:bodyPr rtlCol="0" anchor="ctr"/>
            <a:lstStyle/>
            <a:p>
              <a:endParaRPr lang="en-IN"/>
            </a:p>
          </p:txBody>
        </p:sp>
        <p:sp>
          <p:nvSpPr>
            <p:cNvPr id="686" name="Freeform: Shape 685">
              <a:extLst>
                <a:ext uri="{FF2B5EF4-FFF2-40B4-BE49-F238E27FC236}">
                  <a16:creationId xmlns:a16="http://schemas.microsoft.com/office/drawing/2014/main" xmlns="" id="{8270FC83-3B95-CAE4-8BC3-F8D76057B49E}"/>
                </a:ext>
              </a:extLst>
            </p:cNvPr>
            <p:cNvSpPr/>
            <p:nvPr/>
          </p:nvSpPr>
          <p:spPr>
            <a:xfrm>
              <a:off x="2792348" y="2570258"/>
              <a:ext cx="26591" cy="7416"/>
            </a:xfrm>
            <a:custGeom>
              <a:avLst/>
              <a:gdLst>
                <a:gd name="connsiteX0" fmla="*/ 7024 w 26591"/>
                <a:gd name="connsiteY0" fmla="*/ 540 h 7416"/>
                <a:gd name="connsiteX1" fmla="*/ 11310 w 26591"/>
                <a:gd name="connsiteY1" fmla="*/ -222 h 7416"/>
                <a:gd name="connsiteX2" fmla="*/ 21787 w 26591"/>
                <a:gd name="connsiteY2" fmla="*/ 826 h 7416"/>
                <a:gd name="connsiteX3" fmla="*/ 24931 w 26591"/>
                <a:gd name="connsiteY3" fmla="*/ 2064 h 7416"/>
                <a:gd name="connsiteX4" fmla="*/ 26550 w 26591"/>
                <a:gd name="connsiteY4" fmla="*/ 5303 h 7416"/>
                <a:gd name="connsiteX5" fmla="*/ 25883 w 26591"/>
                <a:gd name="connsiteY5" fmla="*/ 7017 h 7416"/>
                <a:gd name="connsiteX6" fmla="*/ 24645 w 26591"/>
                <a:gd name="connsiteY6" fmla="*/ 7017 h 7416"/>
                <a:gd name="connsiteX7" fmla="*/ 12548 w 26591"/>
                <a:gd name="connsiteY7" fmla="*/ 4160 h 7416"/>
                <a:gd name="connsiteX8" fmla="*/ 7595 w 26591"/>
                <a:gd name="connsiteY8" fmla="*/ 3207 h 7416"/>
                <a:gd name="connsiteX9" fmla="*/ 3690 w 26591"/>
                <a:gd name="connsiteY9" fmla="*/ 2636 h 7416"/>
                <a:gd name="connsiteX10" fmla="*/ -25 w 26591"/>
                <a:gd name="connsiteY10" fmla="*/ 2064 h 7416"/>
                <a:gd name="connsiteX11" fmla="*/ 7024 w 26591"/>
                <a:gd name="connsiteY11" fmla="*/ 540 h 7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91" h="7416">
                  <a:moveTo>
                    <a:pt x="7024" y="540"/>
                  </a:moveTo>
                  <a:cubicBezTo>
                    <a:pt x="8424" y="150"/>
                    <a:pt x="9862" y="-108"/>
                    <a:pt x="11310" y="-222"/>
                  </a:cubicBezTo>
                  <a:cubicBezTo>
                    <a:pt x="14834" y="-441"/>
                    <a:pt x="18377" y="-88"/>
                    <a:pt x="21787" y="826"/>
                  </a:cubicBezTo>
                  <a:cubicBezTo>
                    <a:pt x="22911" y="1017"/>
                    <a:pt x="23978" y="1445"/>
                    <a:pt x="24931" y="2064"/>
                  </a:cubicBezTo>
                  <a:cubicBezTo>
                    <a:pt x="25960" y="2826"/>
                    <a:pt x="26559" y="4026"/>
                    <a:pt x="26550" y="5303"/>
                  </a:cubicBezTo>
                  <a:cubicBezTo>
                    <a:pt x="26636" y="5951"/>
                    <a:pt x="26388" y="6598"/>
                    <a:pt x="25883" y="7017"/>
                  </a:cubicBezTo>
                  <a:cubicBezTo>
                    <a:pt x="25483" y="7170"/>
                    <a:pt x="25045" y="7170"/>
                    <a:pt x="24645" y="7017"/>
                  </a:cubicBezTo>
                  <a:cubicBezTo>
                    <a:pt x="20483" y="6750"/>
                    <a:pt x="16396" y="5779"/>
                    <a:pt x="12548" y="4160"/>
                  </a:cubicBezTo>
                  <a:lnTo>
                    <a:pt x="7595" y="3207"/>
                  </a:lnTo>
                  <a:lnTo>
                    <a:pt x="3690" y="2636"/>
                  </a:lnTo>
                  <a:cubicBezTo>
                    <a:pt x="2433" y="2588"/>
                    <a:pt x="1185" y="2398"/>
                    <a:pt x="-25" y="2064"/>
                  </a:cubicBezTo>
                  <a:cubicBezTo>
                    <a:pt x="2252" y="1274"/>
                    <a:pt x="4623" y="759"/>
                    <a:pt x="7024" y="540"/>
                  </a:cubicBezTo>
                  <a:close/>
                </a:path>
              </a:pathLst>
            </a:custGeom>
            <a:solidFill>
              <a:srgbClr val="9E489B"/>
            </a:solidFill>
            <a:ln w="9525" cap="flat">
              <a:noFill/>
              <a:prstDash val="solid"/>
              <a:miter/>
            </a:ln>
          </p:spPr>
          <p:txBody>
            <a:bodyPr rtlCol="0" anchor="ctr"/>
            <a:lstStyle/>
            <a:p>
              <a:endParaRPr lang="en-IN"/>
            </a:p>
          </p:txBody>
        </p:sp>
        <p:sp>
          <p:nvSpPr>
            <p:cNvPr id="687" name="Freeform: Shape 686">
              <a:extLst>
                <a:ext uri="{FF2B5EF4-FFF2-40B4-BE49-F238E27FC236}">
                  <a16:creationId xmlns:a16="http://schemas.microsoft.com/office/drawing/2014/main" xmlns="" id="{3B8AB582-06C2-AE7B-3B77-8C0D763B3A6C}"/>
                </a:ext>
              </a:extLst>
            </p:cNvPr>
            <p:cNvSpPr/>
            <p:nvPr/>
          </p:nvSpPr>
          <p:spPr>
            <a:xfrm>
              <a:off x="2793324" y="2580240"/>
              <a:ext cx="25991" cy="9797"/>
            </a:xfrm>
            <a:custGeom>
              <a:avLst/>
              <a:gdLst>
                <a:gd name="connsiteX0" fmla="*/ 11191 w 25991"/>
                <a:gd name="connsiteY0" fmla="*/ -108 h 9797"/>
                <a:gd name="connsiteX1" fmla="*/ 23002 w 25991"/>
                <a:gd name="connsiteY1" fmla="*/ 2559 h 9797"/>
                <a:gd name="connsiteX2" fmla="*/ 25860 w 25991"/>
                <a:gd name="connsiteY2" fmla="*/ 4369 h 9797"/>
                <a:gd name="connsiteX3" fmla="*/ 25860 w 25991"/>
                <a:gd name="connsiteY3" fmla="*/ 5988 h 9797"/>
                <a:gd name="connsiteX4" fmla="*/ 24621 w 25991"/>
                <a:gd name="connsiteY4" fmla="*/ 9036 h 9797"/>
                <a:gd name="connsiteX5" fmla="*/ 22812 w 25991"/>
                <a:gd name="connsiteY5" fmla="*/ 9512 h 9797"/>
                <a:gd name="connsiteX6" fmla="*/ 8619 w 25991"/>
                <a:gd name="connsiteY6" fmla="*/ 5607 h 9797"/>
                <a:gd name="connsiteX7" fmla="*/ 4428 w 25991"/>
                <a:gd name="connsiteY7" fmla="*/ 3893 h 9797"/>
                <a:gd name="connsiteX8" fmla="*/ 2238 w 25991"/>
                <a:gd name="connsiteY8" fmla="*/ 3035 h 9797"/>
                <a:gd name="connsiteX9" fmla="*/ 333 w 25991"/>
                <a:gd name="connsiteY9" fmla="*/ 2273 h 9797"/>
                <a:gd name="connsiteX10" fmla="*/ 5571 w 25991"/>
                <a:gd name="connsiteY10" fmla="*/ -203 h 9797"/>
                <a:gd name="connsiteX11" fmla="*/ 11191 w 25991"/>
                <a:gd name="connsiteY11" fmla="*/ -108 h 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91" h="9797">
                  <a:moveTo>
                    <a:pt x="11191" y="-108"/>
                  </a:moveTo>
                  <a:cubicBezTo>
                    <a:pt x="15211" y="359"/>
                    <a:pt x="19173" y="1254"/>
                    <a:pt x="23002" y="2559"/>
                  </a:cubicBezTo>
                  <a:cubicBezTo>
                    <a:pt x="24174" y="2711"/>
                    <a:pt x="25222" y="3369"/>
                    <a:pt x="25860" y="4369"/>
                  </a:cubicBezTo>
                  <a:cubicBezTo>
                    <a:pt x="26003" y="4902"/>
                    <a:pt x="26003" y="5455"/>
                    <a:pt x="25860" y="5988"/>
                  </a:cubicBezTo>
                  <a:cubicBezTo>
                    <a:pt x="25955" y="7140"/>
                    <a:pt x="25498" y="8274"/>
                    <a:pt x="24621" y="9036"/>
                  </a:cubicBezTo>
                  <a:cubicBezTo>
                    <a:pt x="24041" y="9284"/>
                    <a:pt x="23431" y="9446"/>
                    <a:pt x="22812" y="9512"/>
                  </a:cubicBezTo>
                  <a:cubicBezTo>
                    <a:pt x="17830" y="9389"/>
                    <a:pt x="12963" y="8045"/>
                    <a:pt x="8619" y="5607"/>
                  </a:cubicBezTo>
                  <a:lnTo>
                    <a:pt x="4428" y="3893"/>
                  </a:lnTo>
                  <a:lnTo>
                    <a:pt x="2238" y="3035"/>
                  </a:lnTo>
                  <a:cubicBezTo>
                    <a:pt x="1666" y="3035"/>
                    <a:pt x="714" y="3035"/>
                    <a:pt x="333" y="2273"/>
                  </a:cubicBezTo>
                  <a:cubicBezTo>
                    <a:pt x="-1572" y="178"/>
                    <a:pt x="4714" y="-203"/>
                    <a:pt x="5571" y="-203"/>
                  </a:cubicBezTo>
                  <a:cubicBezTo>
                    <a:pt x="7448" y="-336"/>
                    <a:pt x="9324" y="-308"/>
                    <a:pt x="11191" y="-108"/>
                  </a:cubicBezTo>
                  <a:close/>
                </a:path>
              </a:pathLst>
            </a:custGeom>
            <a:solidFill>
              <a:srgbClr val="9E489B"/>
            </a:solidFill>
            <a:ln w="9525" cap="flat">
              <a:noFill/>
              <a:prstDash val="solid"/>
              <a:miter/>
            </a:ln>
          </p:spPr>
          <p:txBody>
            <a:bodyPr rtlCol="0" anchor="ctr"/>
            <a:lstStyle/>
            <a:p>
              <a:endParaRPr lang="en-IN"/>
            </a:p>
          </p:txBody>
        </p:sp>
        <p:sp>
          <p:nvSpPr>
            <p:cNvPr id="688" name="Freeform: Shape 687">
              <a:extLst>
                <a:ext uri="{FF2B5EF4-FFF2-40B4-BE49-F238E27FC236}">
                  <a16:creationId xmlns:a16="http://schemas.microsoft.com/office/drawing/2014/main" xmlns="" id="{D3E37ED1-E5E7-3B01-C745-BDAD0F8590F5}"/>
                </a:ext>
              </a:extLst>
            </p:cNvPr>
            <p:cNvSpPr/>
            <p:nvPr/>
          </p:nvSpPr>
          <p:spPr>
            <a:xfrm>
              <a:off x="2792825" y="2587443"/>
              <a:ext cx="21927" cy="15966"/>
            </a:xfrm>
            <a:custGeom>
              <a:avLst/>
              <a:gdLst>
                <a:gd name="connsiteX0" fmla="*/ 10072 w 21927"/>
                <a:gd name="connsiteY0" fmla="*/ 1261 h 15966"/>
                <a:gd name="connsiteX1" fmla="*/ 19597 w 21927"/>
                <a:gd name="connsiteY1" fmla="*/ 6691 h 15966"/>
                <a:gd name="connsiteX2" fmla="*/ 21882 w 21927"/>
                <a:gd name="connsiteY2" fmla="*/ 11168 h 15966"/>
                <a:gd name="connsiteX3" fmla="*/ 19692 w 21927"/>
                <a:gd name="connsiteY3" fmla="*/ 15454 h 15966"/>
                <a:gd name="connsiteX4" fmla="*/ 14548 w 21927"/>
                <a:gd name="connsiteY4" fmla="*/ 14120 h 15966"/>
                <a:gd name="connsiteX5" fmla="*/ 11024 w 21927"/>
                <a:gd name="connsiteY5" fmla="*/ 9739 h 15966"/>
                <a:gd name="connsiteX6" fmla="*/ 9405 w 21927"/>
                <a:gd name="connsiteY6" fmla="*/ 8024 h 15966"/>
                <a:gd name="connsiteX7" fmla="*/ 4738 w 21927"/>
                <a:gd name="connsiteY7" fmla="*/ 3738 h 15966"/>
                <a:gd name="connsiteX8" fmla="*/ 2261 w 21927"/>
                <a:gd name="connsiteY8" fmla="*/ 1643 h 15966"/>
                <a:gd name="connsiteX9" fmla="*/ -25 w 21927"/>
                <a:gd name="connsiteY9" fmla="*/ -263 h 15966"/>
                <a:gd name="connsiteX10" fmla="*/ 5214 w 21927"/>
                <a:gd name="connsiteY10" fmla="*/ 214 h 15966"/>
                <a:gd name="connsiteX11" fmla="*/ 10072 w 21927"/>
                <a:gd name="connsiteY11" fmla="*/ 1261 h 15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27" h="15966">
                  <a:moveTo>
                    <a:pt x="10072" y="1261"/>
                  </a:moveTo>
                  <a:cubicBezTo>
                    <a:pt x="13691" y="2147"/>
                    <a:pt x="16996" y="4024"/>
                    <a:pt x="19597" y="6691"/>
                  </a:cubicBezTo>
                  <a:cubicBezTo>
                    <a:pt x="20816" y="7901"/>
                    <a:pt x="21616" y="9472"/>
                    <a:pt x="21882" y="11168"/>
                  </a:cubicBezTo>
                  <a:cubicBezTo>
                    <a:pt x="22044" y="12901"/>
                    <a:pt x="21197" y="14568"/>
                    <a:pt x="19692" y="15454"/>
                  </a:cubicBezTo>
                  <a:cubicBezTo>
                    <a:pt x="17863" y="16025"/>
                    <a:pt x="15872" y="15501"/>
                    <a:pt x="14548" y="14120"/>
                  </a:cubicBezTo>
                  <a:cubicBezTo>
                    <a:pt x="13272" y="12749"/>
                    <a:pt x="12091" y="11282"/>
                    <a:pt x="11024" y="9739"/>
                  </a:cubicBezTo>
                  <a:lnTo>
                    <a:pt x="9405" y="8024"/>
                  </a:lnTo>
                  <a:cubicBezTo>
                    <a:pt x="7881" y="6500"/>
                    <a:pt x="6262" y="5071"/>
                    <a:pt x="4738" y="3738"/>
                  </a:cubicBezTo>
                  <a:lnTo>
                    <a:pt x="2261" y="1643"/>
                  </a:lnTo>
                  <a:cubicBezTo>
                    <a:pt x="1689" y="1643"/>
                    <a:pt x="165" y="404"/>
                    <a:pt x="-25" y="-263"/>
                  </a:cubicBezTo>
                  <a:cubicBezTo>
                    <a:pt x="1737" y="-348"/>
                    <a:pt x="3499" y="-186"/>
                    <a:pt x="5214" y="214"/>
                  </a:cubicBezTo>
                  <a:cubicBezTo>
                    <a:pt x="6852" y="442"/>
                    <a:pt x="8481" y="795"/>
                    <a:pt x="10072" y="1261"/>
                  </a:cubicBezTo>
                  <a:close/>
                </a:path>
              </a:pathLst>
            </a:custGeom>
            <a:solidFill>
              <a:srgbClr val="9E489B"/>
            </a:solidFill>
            <a:ln w="9525" cap="flat">
              <a:noFill/>
              <a:prstDash val="solid"/>
              <a:miter/>
            </a:ln>
          </p:spPr>
          <p:txBody>
            <a:bodyPr rtlCol="0" anchor="ctr"/>
            <a:lstStyle/>
            <a:p>
              <a:endParaRPr lang="en-IN"/>
            </a:p>
          </p:txBody>
        </p:sp>
        <p:sp>
          <p:nvSpPr>
            <p:cNvPr id="689" name="Freeform: Shape 688">
              <a:extLst>
                <a:ext uri="{FF2B5EF4-FFF2-40B4-BE49-F238E27FC236}">
                  <a16:creationId xmlns:a16="http://schemas.microsoft.com/office/drawing/2014/main" xmlns="" id="{402BE248-1CE8-B33B-CEAC-49008F0725C0}"/>
                </a:ext>
              </a:extLst>
            </p:cNvPr>
            <p:cNvSpPr/>
            <p:nvPr/>
          </p:nvSpPr>
          <p:spPr>
            <a:xfrm>
              <a:off x="2781073" y="2557295"/>
              <a:ext cx="15633" cy="36337"/>
            </a:xfrm>
            <a:custGeom>
              <a:avLst/>
              <a:gdLst>
                <a:gd name="connsiteX0" fmla="*/ 10203 w 15633"/>
                <a:gd name="connsiteY0" fmla="*/ -118 h 36337"/>
                <a:gd name="connsiteX1" fmla="*/ 6774 w 15633"/>
                <a:gd name="connsiteY1" fmla="*/ 358 h 36337"/>
                <a:gd name="connsiteX2" fmla="*/ 5060 w 15633"/>
                <a:gd name="connsiteY2" fmla="*/ 3215 h 36337"/>
                <a:gd name="connsiteX3" fmla="*/ 202 w 15633"/>
                <a:gd name="connsiteY3" fmla="*/ 27218 h 36337"/>
                <a:gd name="connsiteX4" fmla="*/ 773 w 15633"/>
                <a:gd name="connsiteY4" fmla="*/ 32648 h 36337"/>
                <a:gd name="connsiteX5" fmla="*/ 3917 w 15633"/>
                <a:gd name="connsiteY5" fmla="*/ 35219 h 36337"/>
                <a:gd name="connsiteX6" fmla="*/ 8012 w 15633"/>
                <a:gd name="connsiteY6" fmla="*/ 35981 h 36337"/>
                <a:gd name="connsiteX7" fmla="*/ 10013 w 15633"/>
                <a:gd name="connsiteY7" fmla="*/ 35981 h 36337"/>
                <a:gd name="connsiteX8" fmla="*/ 11822 w 15633"/>
                <a:gd name="connsiteY8" fmla="*/ 34172 h 36337"/>
                <a:gd name="connsiteX9" fmla="*/ 12489 w 15633"/>
                <a:gd name="connsiteY9" fmla="*/ 31600 h 36337"/>
                <a:gd name="connsiteX10" fmla="*/ 13727 w 15633"/>
                <a:gd name="connsiteY10" fmla="*/ 23599 h 36337"/>
                <a:gd name="connsiteX11" fmla="*/ 15537 w 15633"/>
                <a:gd name="connsiteY11" fmla="*/ 7597 h 36337"/>
                <a:gd name="connsiteX12" fmla="*/ 15537 w 15633"/>
                <a:gd name="connsiteY12" fmla="*/ 2358 h 36337"/>
                <a:gd name="connsiteX13" fmla="*/ 10203 w 15633"/>
                <a:gd name="connsiteY13" fmla="*/ -118 h 36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33" h="36337">
                  <a:moveTo>
                    <a:pt x="10203" y="-118"/>
                  </a:moveTo>
                  <a:cubicBezTo>
                    <a:pt x="9041" y="-452"/>
                    <a:pt x="7803" y="-280"/>
                    <a:pt x="6774" y="358"/>
                  </a:cubicBezTo>
                  <a:cubicBezTo>
                    <a:pt x="5888" y="1082"/>
                    <a:pt x="5279" y="2091"/>
                    <a:pt x="5060" y="3215"/>
                  </a:cubicBezTo>
                  <a:cubicBezTo>
                    <a:pt x="2716" y="11055"/>
                    <a:pt x="1097" y="19084"/>
                    <a:pt x="202" y="27218"/>
                  </a:cubicBezTo>
                  <a:cubicBezTo>
                    <a:pt x="-236" y="29038"/>
                    <a:pt x="-36" y="30952"/>
                    <a:pt x="773" y="32648"/>
                  </a:cubicBezTo>
                  <a:cubicBezTo>
                    <a:pt x="1488" y="33848"/>
                    <a:pt x="2602" y="34753"/>
                    <a:pt x="3917" y="35219"/>
                  </a:cubicBezTo>
                  <a:cubicBezTo>
                    <a:pt x="5250" y="35620"/>
                    <a:pt x="6622" y="35877"/>
                    <a:pt x="8012" y="35981"/>
                  </a:cubicBezTo>
                  <a:cubicBezTo>
                    <a:pt x="8679" y="36077"/>
                    <a:pt x="9346" y="36077"/>
                    <a:pt x="10013" y="35981"/>
                  </a:cubicBezTo>
                  <a:cubicBezTo>
                    <a:pt x="10832" y="35638"/>
                    <a:pt x="11479" y="34991"/>
                    <a:pt x="11822" y="34172"/>
                  </a:cubicBezTo>
                  <a:cubicBezTo>
                    <a:pt x="12137" y="33343"/>
                    <a:pt x="12356" y="32476"/>
                    <a:pt x="12489" y="31600"/>
                  </a:cubicBezTo>
                  <a:lnTo>
                    <a:pt x="13727" y="23599"/>
                  </a:lnTo>
                  <a:cubicBezTo>
                    <a:pt x="14708" y="18313"/>
                    <a:pt x="15309" y="12969"/>
                    <a:pt x="15537" y="7597"/>
                  </a:cubicBezTo>
                  <a:cubicBezTo>
                    <a:pt x="15632" y="5854"/>
                    <a:pt x="15632" y="4101"/>
                    <a:pt x="15537" y="2358"/>
                  </a:cubicBezTo>
                  <a:cubicBezTo>
                    <a:pt x="15156" y="-404"/>
                    <a:pt x="12299" y="72"/>
                    <a:pt x="10203" y="-118"/>
                  </a:cubicBezTo>
                  <a:close/>
                </a:path>
              </a:pathLst>
            </a:custGeom>
            <a:solidFill>
              <a:srgbClr val="04A9D3"/>
            </a:solidFill>
            <a:ln w="9525" cap="flat">
              <a:noFill/>
              <a:prstDash val="solid"/>
              <a:miter/>
            </a:ln>
          </p:spPr>
          <p:txBody>
            <a:bodyPr rtlCol="0" anchor="ctr"/>
            <a:lstStyle/>
            <a:p>
              <a:endParaRPr lang="en-IN"/>
            </a:p>
          </p:txBody>
        </p:sp>
        <p:sp>
          <p:nvSpPr>
            <p:cNvPr id="690" name="Freeform: Shape 689">
              <a:extLst>
                <a:ext uri="{FF2B5EF4-FFF2-40B4-BE49-F238E27FC236}">
                  <a16:creationId xmlns:a16="http://schemas.microsoft.com/office/drawing/2014/main" xmlns="" id="{5431A892-4FE3-C0A5-1E8D-808E3FFEB17F}"/>
                </a:ext>
              </a:extLst>
            </p:cNvPr>
            <p:cNvSpPr/>
            <p:nvPr/>
          </p:nvSpPr>
          <p:spPr>
            <a:xfrm>
              <a:off x="3227971" y="2547223"/>
              <a:ext cx="21767" cy="10334"/>
            </a:xfrm>
            <a:custGeom>
              <a:avLst/>
              <a:gdLst>
                <a:gd name="connsiteX0" fmla="*/ 693 w 21767"/>
                <a:gd name="connsiteY0" fmla="*/ 5859 h 10334"/>
                <a:gd name="connsiteX1" fmla="*/ 3550 w 21767"/>
                <a:gd name="connsiteY1" fmla="*/ 7573 h 10334"/>
                <a:gd name="connsiteX2" fmla="*/ 17361 w 21767"/>
                <a:gd name="connsiteY2" fmla="*/ 9097 h 10334"/>
                <a:gd name="connsiteX3" fmla="*/ 21743 w 21767"/>
                <a:gd name="connsiteY3" fmla="*/ 10050 h 10334"/>
                <a:gd name="connsiteX4" fmla="*/ 21171 w 21767"/>
                <a:gd name="connsiteY4" fmla="*/ 8621 h 10334"/>
                <a:gd name="connsiteX5" fmla="*/ 12885 w 21767"/>
                <a:gd name="connsiteY5" fmla="*/ 3001 h 10334"/>
                <a:gd name="connsiteX6" fmla="*/ 5264 w 21767"/>
                <a:gd name="connsiteY6" fmla="*/ -142 h 10334"/>
                <a:gd name="connsiteX7" fmla="*/ 2788 w 21767"/>
                <a:gd name="connsiteY7" fmla="*/ -142 h 10334"/>
                <a:gd name="connsiteX8" fmla="*/ 130 w 21767"/>
                <a:gd name="connsiteY8" fmla="*/ 4706 h 10334"/>
                <a:gd name="connsiteX9" fmla="*/ 693 w 21767"/>
                <a:gd name="connsiteY9" fmla="*/ 5859 h 1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67" h="10334">
                  <a:moveTo>
                    <a:pt x="693" y="5859"/>
                  </a:moveTo>
                  <a:cubicBezTo>
                    <a:pt x="1416" y="6744"/>
                    <a:pt x="2426" y="7345"/>
                    <a:pt x="3550" y="7573"/>
                  </a:cubicBezTo>
                  <a:cubicBezTo>
                    <a:pt x="8027" y="8716"/>
                    <a:pt x="13075" y="7573"/>
                    <a:pt x="17361" y="9097"/>
                  </a:cubicBezTo>
                  <a:cubicBezTo>
                    <a:pt x="18771" y="9602"/>
                    <a:pt x="20247" y="9926"/>
                    <a:pt x="21743" y="10050"/>
                  </a:cubicBezTo>
                  <a:cubicBezTo>
                    <a:pt x="21743" y="9573"/>
                    <a:pt x="21743" y="9002"/>
                    <a:pt x="21171" y="8621"/>
                  </a:cubicBezTo>
                  <a:cubicBezTo>
                    <a:pt x="18552" y="6544"/>
                    <a:pt x="15780" y="4668"/>
                    <a:pt x="12885" y="3001"/>
                  </a:cubicBezTo>
                  <a:cubicBezTo>
                    <a:pt x="10532" y="1544"/>
                    <a:pt x="7960" y="487"/>
                    <a:pt x="5264" y="-142"/>
                  </a:cubicBezTo>
                  <a:cubicBezTo>
                    <a:pt x="4455" y="-332"/>
                    <a:pt x="3607" y="-332"/>
                    <a:pt x="2788" y="-142"/>
                  </a:cubicBezTo>
                  <a:cubicBezTo>
                    <a:pt x="721" y="467"/>
                    <a:pt x="-470" y="2630"/>
                    <a:pt x="130" y="4706"/>
                  </a:cubicBezTo>
                  <a:cubicBezTo>
                    <a:pt x="254" y="5116"/>
                    <a:pt x="445" y="5506"/>
                    <a:pt x="693" y="5859"/>
                  </a:cubicBezTo>
                  <a:close/>
                </a:path>
              </a:pathLst>
            </a:custGeom>
            <a:solidFill>
              <a:srgbClr val="9E489B"/>
            </a:solidFill>
            <a:ln w="9525" cap="flat">
              <a:noFill/>
              <a:prstDash val="solid"/>
              <a:miter/>
            </a:ln>
          </p:spPr>
          <p:txBody>
            <a:bodyPr rtlCol="0" anchor="ctr"/>
            <a:lstStyle/>
            <a:p>
              <a:endParaRPr lang="en-IN"/>
            </a:p>
          </p:txBody>
        </p:sp>
        <p:sp>
          <p:nvSpPr>
            <p:cNvPr id="691" name="Freeform: Shape 690">
              <a:extLst>
                <a:ext uri="{FF2B5EF4-FFF2-40B4-BE49-F238E27FC236}">
                  <a16:creationId xmlns:a16="http://schemas.microsoft.com/office/drawing/2014/main" xmlns="" id="{3759FAB3-9ECC-C391-9D62-7ECC830FAA51}"/>
                </a:ext>
              </a:extLst>
            </p:cNvPr>
            <p:cNvSpPr/>
            <p:nvPr/>
          </p:nvSpPr>
          <p:spPr>
            <a:xfrm>
              <a:off x="3221767" y="2557510"/>
              <a:ext cx="26395" cy="10251"/>
            </a:xfrm>
            <a:custGeom>
              <a:avLst/>
              <a:gdLst>
                <a:gd name="connsiteX0" fmla="*/ 896 w 26395"/>
                <a:gd name="connsiteY0" fmla="*/ 5668 h 10251"/>
                <a:gd name="connsiteX1" fmla="*/ 4325 w 26395"/>
                <a:gd name="connsiteY1" fmla="*/ 7288 h 10251"/>
                <a:gd name="connsiteX2" fmla="*/ 12326 w 26395"/>
                <a:gd name="connsiteY2" fmla="*/ 7954 h 10251"/>
                <a:gd name="connsiteX3" fmla="*/ 15755 w 26395"/>
                <a:gd name="connsiteY3" fmla="*/ 7954 h 10251"/>
                <a:gd name="connsiteX4" fmla="*/ 24327 w 26395"/>
                <a:gd name="connsiteY4" fmla="*/ 9859 h 10251"/>
                <a:gd name="connsiteX5" fmla="*/ 25661 w 26395"/>
                <a:gd name="connsiteY5" fmla="*/ 9859 h 10251"/>
                <a:gd name="connsiteX6" fmla="*/ 26327 w 26395"/>
                <a:gd name="connsiteY6" fmla="*/ 9002 h 10251"/>
                <a:gd name="connsiteX7" fmla="*/ 26327 w 26395"/>
                <a:gd name="connsiteY7" fmla="*/ 8431 h 10251"/>
                <a:gd name="connsiteX8" fmla="*/ 15278 w 26395"/>
                <a:gd name="connsiteY8" fmla="*/ 2049 h 10251"/>
                <a:gd name="connsiteX9" fmla="*/ 7468 w 26395"/>
                <a:gd name="connsiteY9" fmla="*/ -142 h 10251"/>
                <a:gd name="connsiteX10" fmla="*/ 3944 w 26395"/>
                <a:gd name="connsiteY10" fmla="*/ -142 h 10251"/>
                <a:gd name="connsiteX11" fmla="*/ 896 w 26395"/>
                <a:gd name="connsiteY11" fmla="*/ 5668 h 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95" h="10251">
                  <a:moveTo>
                    <a:pt x="896" y="5668"/>
                  </a:moveTo>
                  <a:cubicBezTo>
                    <a:pt x="1848" y="6545"/>
                    <a:pt x="3048" y="7107"/>
                    <a:pt x="4325" y="7288"/>
                  </a:cubicBezTo>
                  <a:cubicBezTo>
                    <a:pt x="6963" y="7792"/>
                    <a:pt x="9640" y="8021"/>
                    <a:pt x="12326" y="7954"/>
                  </a:cubicBezTo>
                  <a:lnTo>
                    <a:pt x="15755" y="7954"/>
                  </a:lnTo>
                  <a:cubicBezTo>
                    <a:pt x="18717" y="7964"/>
                    <a:pt x="21641" y="8611"/>
                    <a:pt x="24327" y="9859"/>
                  </a:cubicBezTo>
                  <a:cubicBezTo>
                    <a:pt x="24756" y="10002"/>
                    <a:pt x="25232" y="10002"/>
                    <a:pt x="25661" y="9859"/>
                  </a:cubicBezTo>
                  <a:cubicBezTo>
                    <a:pt x="25661" y="9859"/>
                    <a:pt x="26518" y="9383"/>
                    <a:pt x="26327" y="9002"/>
                  </a:cubicBezTo>
                  <a:cubicBezTo>
                    <a:pt x="26385" y="8811"/>
                    <a:pt x="26385" y="8621"/>
                    <a:pt x="26327" y="8431"/>
                  </a:cubicBezTo>
                  <a:cubicBezTo>
                    <a:pt x="22870" y="5944"/>
                    <a:pt x="19165" y="3801"/>
                    <a:pt x="15278" y="2049"/>
                  </a:cubicBezTo>
                  <a:cubicBezTo>
                    <a:pt x="12764" y="1030"/>
                    <a:pt x="10144" y="296"/>
                    <a:pt x="7468" y="-142"/>
                  </a:cubicBezTo>
                  <a:cubicBezTo>
                    <a:pt x="6296" y="-333"/>
                    <a:pt x="5115" y="-333"/>
                    <a:pt x="3944" y="-142"/>
                  </a:cubicBezTo>
                  <a:cubicBezTo>
                    <a:pt x="705" y="620"/>
                    <a:pt x="-1295" y="3573"/>
                    <a:pt x="896" y="5668"/>
                  </a:cubicBezTo>
                  <a:close/>
                </a:path>
              </a:pathLst>
            </a:custGeom>
            <a:solidFill>
              <a:srgbClr val="9E489B"/>
            </a:solidFill>
            <a:ln w="9525" cap="flat">
              <a:noFill/>
              <a:prstDash val="solid"/>
              <a:miter/>
            </a:ln>
          </p:spPr>
          <p:txBody>
            <a:bodyPr rtlCol="0" anchor="ctr"/>
            <a:lstStyle/>
            <a:p>
              <a:endParaRPr lang="en-IN"/>
            </a:p>
          </p:txBody>
        </p:sp>
        <p:sp>
          <p:nvSpPr>
            <p:cNvPr id="692" name="Freeform: Shape 691">
              <a:extLst>
                <a:ext uri="{FF2B5EF4-FFF2-40B4-BE49-F238E27FC236}">
                  <a16:creationId xmlns:a16="http://schemas.microsoft.com/office/drawing/2014/main" xmlns="" id="{5E85D8E6-79BB-F962-D26C-71A48EBA8C7E}"/>
                </a:ext>
              </a:extLst>
            </p:cNvPr>
            <p:cNvSpPr/>
            <p:nvPr/>
          </p:nvSpPr>
          <p:spPr>
            <a:xfrm>
              <a:off x="3222356" y="2568028"/>
              <a:ext cx="26807" cy="8567"/>
            </a:xfrm>
            <a:custGeom>
              <a:avLst/>
              <a:gdLst>
                <a:gd name="connsiteX0" fmla="*/ 1926 w 26807"/>
                <a:gd name="connsiteY0" fmla="*/ 6960 h 8567"/>
                <a:gd name="connsiteX1" fmla="*/ 7260 w 26807"/>
                <a:gd name="connsiteY1" fmla="*/ 8199 h 8567"/>
                <a:gd name="connsiteX2" fmla="*/ 10879 w 26807"/>
                <a:gd name="connsiteY2" fmla="*/ 7437 h 8567"/>
                <a:gd name="connsiteX3" fmla="*/ 20976 w 26807"/>
                <a:gd name="connsiteY3" fmla="*/ 8008 h 8567"/>
                <a:gd name="connsiteX4" fmla="*/ 23167 w 26807"/>
                <a:gd name="connsiteY4" fmla="*/ 8008 h 8567"/>
                <a:gd name="connsiteX5" fmla="*/ 24976 w 26807"/>
                <a:gd name="connsiteY5" fmla="*/ 7532 h 8567"/>
                <a:gd name="connsiteX6" fmla="*/ 26596 w 26807"/>
                <a:gd name="connsiteY6" fmla="*/ 6580 h 8567"/>
                <a:gd name="connsiteX7" fmla="*/ 25643 w 26807"/>
                <a:gd name="connsiteY7" fmla="*/ 4198 h 8567"/>
                <a:gd name="connsiteX8" fmla="*/ 21833 w 26807"/>
                <a:gd name="connsiteY8" fmla="*/ 2579 h 8567"/>
                <a:gd name="connsiteX9" fmla="*/ 3831 w 26807"/>
                <a:gd name="connsiteY9" fmla="*/ -278 h 8567"/>
                <a:gd name="connsiteX10" fmla="*/ 1545 w 26807"/>
                <a:gd name="connsiteY10" fmla="*/ 293 h 8567"/>
                <a:gd name="connsiteX11" fmla="*/ 1926 w 26807"/>
                <a:gd name="connsiteY11" fmla="*/ 6960 h 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07" h="8567">
                  <a:moveTo>
                    <a:pt x="1926" y="6960"/>
                  </a:moveTo>
                  <a:cubicBezTo>
                    <a:pt x="3478" y="8037"/>
                    <a:pt x="5393" y="8484"/>
                    <a:pt x="7260" y="8199"/>
                  </a:cubicBezTo>
                  <a:lnTo>
                    <a:pt x="10879" y="7437"/>
                  </a:lnTo>
                  <a:cubicBezTo>
                    <a:pt x="14251" y="7103"/>
                    <a:pt x="17661" y="7294"/>
                    <a:pt x="20976" y="8008"/>
                  </a:cubicBezTo>
                  <a:lnTo>
                    <a:pt x="23167" y="8008"/>
                  </a:lnTo>
                  <a:lnTo>
                    <a:pt x="24976" y="7532"/>
                  </a:lnTo>
                  <a:cubicBezTo>
                    <a:pt x="25634" y="7484"/>
                    <a:pt x="26234" y="7132"/>
                    <a:pt x="26596" y="6580"/>
                  </a:cubicBezTo>
                  <a:cubicBezTo>
                    <a:pt x="27072" y="5817"/>
                    <a:pt x="26596" y="4770"/>
                    <a:pt x="25643" y="4198"/>
                  </a:cubicBezTo>
                  <a:cubicBezTo>
                    <a:pt x="24491" y="3408"/>
                    <a:pt x="23195" y="2865"/>
                    <a:pt x="21833" y="2579"/>
                  </a:cubicBezTo>
                  <a:cubicBezTo>
                    <a:pt x="16042" y="588"/>
                    <a:pt x="9956" y="-374"/>
                    <a:pt x="3831" y="-278"/>
                  </a:cubicBezTo>
                  <a:cubicBezTo>
                    <a:pt x="3040" y="-240"/>
                    <a:pt x="2259" y="-40"/>
                    <a:pt x="1545" y="293"/>
                  </a:cubicBezTo>
                  <a:cubicBezTo>
                    <a:pt x="-1122" y="1722"/>
                    <a:pt x="21" y="5436"/>
                    <a:pt x="1926" y="6960"/>
                  </a:cubicBezTo>
                  <a:close/>
                </a:path>
              </a:pathLst>
            </a:custGeom>
            <a:solidFill>
              <a:srgbClr val="9E489B"/>
            </a:solidFill>
            <a:ln w="9525" cap="flat">
              <a:noFill/>
              <a:prstDash val="solid"/>
              <a:miter/>
            </a:ln>
          </p:spPr>
          <p:txBody>
            <a:bodyPr rtlCol="0" anchor="ctr"/>
            <a:lstStyle/>
            <a:p>
              <a:endParaRPr lang="en-IN"/>
            </a:p>
          </p:txBody>
        </p:sp>
        <p:sp>
          <p:nvSpPr>
            <p:cNvPr id="693" name="Freeform: Shape 692">
              <a:extLst>
                <a:ext uri="{FF2B5EF4-FFF2-40B4-BE49-F238E27FC236}">
                  <a16:creationId xmlns:a16="http://schemas.microsoft.com/office/drawing/2014/main" xmlns="" id="{1416E7F0-6D3B-DCCE-43C5-ADD487ABF404}"/>
                </a:ext>
              </a:extLst>
            </p:cNvPr>
            <p:cNvSpPr/>
            <p:nvPr/>
          </p:nvSpPr>
          <p:spPr>
            <a:xfrm>
              <a:off x="3223849" y="2580251"/>
              <a:ext cx="26175" cy="10107"/>
            </a:xfrm>
            <a:custGeom>
              <a:avLst/>
              <a:gdLst>
                <a:gd name="connsiteX0" fmla="*/ 338 w 26175"/>
                <a:gd name="connsiteY0" fmla="*/ 7597 h 10107"/>
                <a:gd name="connsiteX1" fmla="*/ 1862 w 26175"/>
                <a:gd name="connsiteY1" fmla="*/ 8931 h 10107"/>
                <a:gd name="connsiteX2" fmla="*/ 5862 w 26175"/>
                <a:gd name="connsiteY2" fmla="*/ 9788 h 10107"/>
                <a:gd name="connsiteX3" fmla="*/ 9387 w 26175"/>
                <a:gd name="connsiteY3" fmla="*/ 8073 h 10107"/>
                <a:gd name="connsiteX4" fmla="*/ 14530 w 26175"/>
                <a:gd name="connsiteY4" fmla="*/ 5692 h 10107"/>
                <a:gd name="connsiteX5" fmla="*/ 20245 w 26175"/>
                <a:gd name="connsiteY5" fmla="*/ 3692 h 10107"/>
                <a:gd name="connsiteX6" fmla="*/ 26151 w 26175"/>
                <a:gd name="connsiteY6" fmla="*/ 3692 h 10107"/>
                <a:gd name="connsiteX7" fmla="*/ 23293 w 26175"/>
                <a:gd name="connsiteY7" fmla="*/ 2263 h 10107"/>
                <a:gd name="connsiteX8" fmla="*/ 15197 w 26175"/>
                <a:gd name="connsiteY8" fmla="*/ -214 h 10107"/>
                <a:gd name="connsiteX9" fmla="*/ 12625 w 26175"/>
                <a:gd name="connsiteY9" fmla="*/ -214 h 10107"/>
                <a:gd name="connsiteX10" fmla="*/ 9577 w 26175"/>
                <a:gd name="connsiteY10" fmla="*/ -214 h 10107"/>
                <a:gd name="connsiteX11" fmla="*/ 6815 w 26175"/>
                <a:gd name="connsiteY11" fmla="*/ -214 h 10107"/>
                <a:gd name="connsiteX12" fmla="*/ 1290 w 26175"/>
                <a:gd name="connsiteY12" fmla="*/ 1692 h 10107"/>
                <a:gd name="connsiteX13" fmla="*/ 338 w 26175"/>
                <a:gd name="connsiteY13" fmla="*/ 7597 h 1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5" h="10107">
                  <a:moveTo>
                    <a:pt x="338" y="7597"/>
                  </a:moveTo>
                  <a:cubicBezTo>
                    <a:pt x="671" y="8207"/>
                    <a:pt x="1214" y="8683"/>
                    <a:pt x="1862" y="8931"/>
                  </a:cubicBezTo>
                  <a:cubicBezTo>
                    <a:pt x="3072" y="9626"/>
                    <a:pt x="4472" y="9931"/>
                    <a:pt x="5862" y="9788"/>
                  </a:cubicBezTo>
                  <a:cubicBezTo>
                    <a:pt x="7120" y="9416"/>
                    <a:pt x="8310" y="8835"/>
                    <a:pt x="9387" y="8073"/>
                  </a:cubicBezTo>
                  <a:cubicBezTo>
                    <a:pt x="11025" y="7130"/>
                    <a:pt x="12749" y="6330"/>
                    <a:pt x="14530" y="5692"/>
                  </a:cubicBezTo>
                  <a:cubicBezTo>
                    <a:pt x="16378" y="4873"/>
                    <a:pt x="18292" y="4197"/>
                    <a:pt x="20245" y="3692"/>
                  </a:cubicBezTo>
                  <a:cubicBezTo>
                    <a:pt x="22169" y="3120"/>
                    <a:pt x="24227" y="3120"/>
                    <a:pt x="26151" y="3692"/>
                  </a:cubicBezTo>
                  <a:cubicBezTo>
                    <a:pt x="25198" y="3692"/>
                    <a:pt x="24246" y="2739"/>
                    <a:pt x="23293" y="2263"/>
                  </a:cubicBezTo>
                  <a:cubicBezTo>
                    <a:pt x="20731" y="1053"/>
                    <a:pt x="17997" y="215"/>
                    <a:pt x="15197" y="-214"/>
                  </a:cubicBezTo>
                  <a:cubicBezTo>
                    <a:pt x="14340" y="-309"/>
                    <a:pt x="13482" y="-309"/>
                    <a:pt x="12625" y="-214"/>
                  </a:cubicBezTo>
                  <a:cubicBezTo>
                    <a:pt x="11615" y="-309"/>
                    <a:pt x="10587" y="-309"/>
                    <a:pt x="9577" y="-214"/>
                  </a:cubicBezTo>
                  <a:lnTo>
                    <a:pt x="6815" y="-214"/>
                  </a:lnTo>
                  <a:cubicBezTo>
                    <a:pt x="4815" y="-223"/>
                    <a:pt x="2862" y="453"/>
                    <a:pt x="1290" y="1692"/>
                  </a:cubicBezTo>
                  <a:cubicBezTo>
                    <a:pt x="-24" y="3368"/>
                    <a:pt x="-377" y="5597"/>
                    <a:pt x="338" y="7597"/>
                  </a:cubicBezTo>
                  <a:close/>
                </a:path>
              </a:pathLst>
            </a:custGeom>
            <a:solidFill>
              <a:srgbClr val="9E489B"/>
            </a:solidFill>
            <a:ln w="9525" cap="flat">
              <a:noFill/>
              <a:prstDash val="solid"/>
              <a:miter/>
            </a:ln>
          </p:spPr>
          <p:txBody>
            <a:bodyPr rtlCol="0" anchor="ctr"/>
            <a:lstStyle/>
            <a:p>
              <a:endParaRPr lang="en-IN"/>
            </a:p>
          </p:txBody>
        </p:sp>
        <p:sp>
          <p:nvSpPr>
            <p:cNvPr id="694" name="Freeform: Shape 693">
              <a:extLst>
                <a:ext uri="{FF2B5EF4-FFF2-40B4-BE49-F238E27FC236}">
                  <a16:creationId xmlns:a16="http://schemas.microsoft.com/office/drawing/2014/main" xmlns="" id="{055D8CAA-00D9-CDC0-A206-081DCBA77103}"/>
                </a:ext>
              </a:extLst>
            </p:cNvPr>
            <p:cNvSpPr/>
            <p:nvPr/>
          </p:nvSpPr>
          <p:spPr>
            <a:xfrm>
              <a:off x="3257835" y="2549854"/>
              <a:ext cx="29825" cy="11608"/>
            </a:xfrm>
            <a:custGeom>
              <a:avLst/>
              <a:gdLst>
                <a:gd name="connsiteX0" fmla="*/ 12643 w 29825"/>
                <a:gd name="connsiteY0" fmla="*/ 9038 h 11608"/>
                <a:gd name="connsiteX1" fmla="*/ 17882 w 29825"/>
                <a:gd name="connsiteY1" fmla="*/ 9514 h 11608"/>
                <a:gd name="connsiteX2" fmla="*/ 21311 w 29825"/>
                <a:gd name="connsiteY2" fmla="*/ 9514 h 11608"/>
                <a:gd name="connsiteX3" fmla="*/ 27026 w 29825"/>
                <a:gd name="connsiteY3" fmla="*/ 8561 h 11608"/>
                <a:gd name="connsiteX4" fmla="*/ 29788 w 29825"/>
                <a:gd name="connsiteY4" fmla="*/ 3894 h 11608"/>
                <a:gd name="connsiteX5" fmla="*/ 27597 w 29825"/>
                <a:gd name="connsiteY5" fmla="*/ 942 h 11608"/>
                <a:gd name="connsiteX6" fmla="*/ 23978 w 29825"/>
                <a:gd name="connsiteY6" fmla="*/ -106 h 11608"/>
                <a:gd name="connsiteX7" fmla="*/ 19025 w 29825"/>
                <a:gd name="connsiteY7" fmla="*/ -106 h 11608"/>
                <a:gd name="connsiteX8" fmla="*/ 15691 w 29825"/>
                <a:gd name="connsiteY8" fmla="*/ 465 h 11608"/>
                <a:gd name="connsiteX9" fmla="*/ 1308 w 29825"/>
                <a:gd name="connsiteY9" fmla="*/ 8752 h 11608"/>
                <a:gd name="connsiteX10" fmla="*/ -25 w 29825"/>
                <a:gd name="connsiteY10" fmla="*/ 11324 h 11608"/>
                <a:gd name="connsiteX11" fmla="*/ 5690 w 29825"/>
                <a:gd name="connsiteY11" fmla="*/ 9990 h 11608"/>
                <a:gd name="connsiteX12" fmla="*/ 12643 w 29825"/>
                <a:gd name="connsiteY12" fmla="*/ 9038 h 11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25" h="11608">
                  <a:moveTo>
                    <a:pt x="12643" y="9038"/>
                  </a:moveTo>
                  <a:lnTo>
                    <a:pt x="17882" y="9514"/>
                  </a:lnTo>
                  <a:lnTo>
                    <a:pt x="21311" y="9514"/>
                  </a:lnTo>
                  <a:cubicBezTo>
                    <a:pt x="23263" y="9638"/>
                    <a:pt x="25216" y="9314"/>
                    <a:pt x="27026" y="8561"/>
                  </a:cubicBezTo>
                  <a:cubicBezTo>
                    <a:pt x="28826" y="7733"/>
                    <a:pt x="29931" y="5875"/>
                    <a:pt x="29788" y="3894"/>
                  </a:cubicBezTo>
                  <a:cubicBezTo>
                    <a:pt x="29502" y="2646"/>
                    <a:pt x="28712" y="1580"/>
                    <a:pt x="27597" y="942"/>
                  </a:cubicBezTo>
                  <a:cubicBezTo>
                    <a:pt x="26455" y="408"/>
                    <a:pt x="25235" y="56"/>
                    <a:pt x="23978" y="-106"/>
                  </a:cubicBezTo>
                  <a:cubicBezTo>
                    <a:pt x="22340" y="-344"/>
                    <a:pt x="20663" y="-344"/>
                    <a:pt x="19025" y="-106"/>
                  </a:cubicBezTo>
                  <a:cubicBezTo>
                    <a:pt x="17901" y="-11"/>
                    <a:pt x="16787" y="179"/>
                    <a:pt x="15691" y="465"/>
                  </a:cubicBezTo>
                  <a:cubicBezTo>
                    <a:pt x="10186" y="1742"/>
                    <a:pt x="5176" y="4628"/>
                    <a:pt x="1308" y="8752"/>
                  </a:cubicBezTo>
                  <a:cubicBezTo>
                    <a:pt x="594" y="9438"/>
                    <a:pt x="118" y="10343"/>
                    <a:pt x="-25" y="11324"/>
                  </a:cubicBezTo>
                  <a:cubicBezTo>
                    <a:pt x="1956" y="11305"/>
                    <a:pt x="3909" y="10847"/>
                    <a:pt x="5690" y="9990"/>
                  </a:cubicBezTo>
                  <a:cubicBezTo>
                    <a:pt x="7947" y="9333"/>
                    <a:pt x="10290" y="9009"/>
                    <a:pt x="12643" y="9038"/>
                  </a:cubicBezTo>
                  <a:close/>
                </a:path>
              </a:pathLst>
            </a:custGeom>
            <a:solidFill>
              <a:srgbClr val="9E489B"/>
            </a:solidFill>
            <a:ln w="9525" cap="flat">
              <a:noFill/>
              <a:prstDash val="solid"/>
              <a:miter/>
            </a:ln>
          </p:spPr>
          <p:txBody>
            <a:bodyPr rtlCol="0" anchor="ctr"/>
            <a:lstStyle/>
            <a:p>
              <a:endParaRPr lang="en-IN"/>
            </a:p>
          </p:txBody>
        </p:sp>
        <p:sp>
          <p:nvSpPr>
            <p:cNvPr id="695" name="Freeform: Shape 694">
              <a:extLst>
                <a:ext uri="{FF2B5EF4-FFF2-40B4-BE49-F238E27FC236}">
                  <a16:creationId xmlns:a16="http://schemas.microsoft.com/office/drawing/2014/main" xmlns="" id="{624B4358-168A-C919-8447-F43E1C435769}"/>
                </a:ext>
              </a:extLst>
            </p:cNvPr>
            <p:cNvSpPr/>
            <p:nvPr/>
          </p:nvSpPr>
          <p:spPr>
            <a:xfrm>
              <a:off x="3255835" y="2565796"/>
              <a:ext cx="26578" cy="7481"/>
            </a:xfrm>
            <a:custGeom>
              <a:avLst/>
              <a:gdLst>
                <a:gd name="connsiteX0" fmla="*/ 7119 w 26578"/>
                <a:gd name="connsiteY0" fmla="*/ 430 h 7481"/>
                <a:gd name="connsiteX1" fmla="*/ 11405 w 26578"/>
                <a:gd name="connsiteY1" fmla="*/ -237 h 7481"/>
                <a:gd name="connsiteX2" fmla="*/ 21883 w 26578"/>
                <a:gd name="connsiteY2" fmla="*/ 906 h 7481"/>
                <a:gd name="connsiteX3" fmla="*/ 25026 w 26578"/>
                <a:gd name="connsiteY3" fmla="*/ 2239 h 7481"/>
                <a:gd name="connsiteX4" fmla="*/ 26550 w 26578"/>
                <a:gd name="connsiteY4" fmla="*/ 5478 h 7481"/>
                <a:gd name="connsiteX5" fmla="*/ 25883 w 26578"/>
                <a:gd name="connsiteY5" fmla="*/ 7097 h 7481"/>
                <a:gd name="connsiteX6" fmla="*/ 24645 w 26578"/>
                <a:gd name="connsiteY6" fmla="*/ 7097 h 7481"/>
                <a:gd name="connsiteX7" fmla="*/ 12548 w 26578"/>
                <a:gd name="connsiteY7" fmla="*/ 4144 h 7481"/>
                <a:gd name="connsiteX8" fmla="*/ 7595 w 26578"/>
                <a:gd name="connsiteY8" fmla="*/ 3192 h 7481"/>
                <a:gd name="connsiteX9" fmla="*/ 3690 w 26578"/>
                <a:gd name="connsiteY9" fmla="*/ 2620 h 7481"/>
                <a:gd name="connsiteX10" fmla="*/ -25 w 26578"/>
                <a:gd name="connsiteY10" fmla="*/ 1954 h 7481"/>
                <a:gd name="connsiteX11" fmla="*/ 7119 w 26578"/>
                <a:gd name="connsiteY11" fmla="*/ 430 h 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78" h="7481">
                  <a:moveTo>
                    <a:pt x="7119" y="430"/>
                  </a:moveTo>
                  <a:cubicBezTo>
                    <a:pt x="8529" y="106"/>
                    <a:pt x="9967" y="-113"/>
                    <a:pt x="11405" y="-237"/>
                  </a:cubicBezTo>
                  <a:cubicBezTo>
                    <a:pt x="14939" y="-428"/>
                    <a:pt x="18473" y="-47"/>
                    <a:pt x="21883" y="906"/>
                  </a:cubicBezTo>
                  <a:cubicBezTo>
                    <a:pt x="23016" y="1125"/>
                    <a:pt x="24083" y="1582"/>
                    <a:pt x="25026" y="2239"/>
                  </a:cubicBezTo>
                  <a:cubicBezTo>
                    <a:pt x="25988" y="3039"/>
                    <a:pt x="26550" y="4220"/>
                    <a:pt x="26550" y="5478"/>
                  </a:cubicBezTo>
                  <a:cubicBezTo>
                    <a:pt x="26588" y="6087"/>
                    <a:pt x="26340" y="6687"/>
                    <a:pt x="25883" y="7097"/>
                  </a:cubicBezTo>
                  <a:cubicBezTo>
                    <a:pt x="25483" y="7230"/>
                    <a:pt x="25045" y="7230"/>
                    <a:pt x="24645" y="7097"/>
                  </a:cubicBezTo>
                  <a:cubicBezTo>
                    <a:pt x="20463" y="6859"/>
                    <a:pt x="16368" y="5859"/>
                    <a:pt x="12548" y="4144"/>
                  </a:cubicBezTo>
                  <a:lnTo>
                    <a:pt x="7595" y="3192"/>
                  </a:lnTo>
                  <a:lnTo>
                    <a:pt x="3690" y="2620"/>
                  </a:lnTo>
                  <a:cubicBezTo>
                    <a:pt x="2433" y="2544"/>
                    <a:pt x="1185" y="2325"/>
                    <a:pt x="-25" y="1954"/>
                  </a:cubicBezTo>
                  <a:cubicBezTo>
                    <a:pt x="2299" y="1191"/>
                    <a:pt x="4690" y="677"/>
                    <a:pt x="7119" y="430"/>
                  </a:cubicBezTo>
                  <a:close/>
                </a:path>
              </a:pathLst>
            </a:custGeom>
            <a:solidFill>
              <a:srgbClr val="9E489B"/>
            </a:solidFill>
            <a:ln w="9525" cap="flat">
              <a:noFill/>
              <a:prstDash val="solid"/>
              <a:miter/>
            </a:ln>
          </p:spPr>
          <p:txBody>
            <a:bodyPr rtlCol="0" anchor="ctr"/>
            <a:lstStyle/>
            <a:p>
              <a:endParaRPr lang="en-IN"/>
            </a:p>
          </p:txBody>
        </p:sp>
        <p:sp>
          <p:nvSpPr>
            <p:cNvPr id="696" name="Freeform: Shape 695">
              <a:extLst>
                <a:ext uri="{FF2B5EF4-FFF2-40B4-BE49-F238E27FC236}">
                  <a16:creationId xmlns:a16="http://schemas.microsoft.com/office/drawing/2014/main" xmlns="" id="{E00E6D5B-0C32-5D0E-6170-503331E4C9E9}"/>
                </a:ext>
              </a:extLst>
            </p:cNvPr>
            <p:cNvSpPr/>
            <p:nvPr/>
          </p:nvSpPr>
          <p:spPr>
            <a:xfrm>
              <a:off x="3256430" y="2575764"/>
              <a:ext cx="25889" cy="9892"/>
            </a:xfrm>
            <a:custGeom>
              <a:avLst/>
              <a:gdLst>
                <a:gd name="connsiteX0" fmla="*/ 11096 w 25889"/>
                <a:gd name="connsiteY0" fmla="*/ -108 h 9892"/>
                <a:gd name="connsiteX1" fmla="*/ 22907 w 25889"/>
                <a:gd name="connsiteY1" fmla="*/ 2654 h 9892"/>
                <a:gd name="connsiteX2" fmla="*/ 25764 w 25889"/>
                <a:gd name="connsiteY2" fmla="*/ 4559 h 9892"/>
                <a:gd name="connsiteX3" fmla="*/ 25764 w 25889"/>
                <a:gd name="connsiteY3" fmla="*/ 6083 h 9892"/>
                <a:gd name="connsiteX4" fmla="*/ 24431 w 25889"/>
                <a:gd name="connsiteY4" fmla="*/ 9131 h 9892"/>
                <a:gd name="connsiteX5" fmla="*/ 22716 w 25889"/>
                <a:gd name="connsiteY5" fmla="*/ 9607 h 9892"/>
                <a:gd name="connsiteX6" fmla="*/ 8524 w 25889"/>
                <a:gd name="connsiteY6" fmla="*/ 5607 h 9892"/>
                <a:gd name="connsiteX7" fmla="*/ 4333 w 25889"/>
                <a:gd name="connsiteY7" fmla="*/ 3797 h 9892"/>
                <a:gd name="connsiteX8" fmla="*/ 2142 w 25889"/>
                <a:gd name="connsiteY8" fmla="*/ 3035 h 9892"/>
                <a:gd name="connsiteX9" fmla="*/ 333 w 25889"/>
                <a:gd name="connsiteY9" fmla="*/ 2273 h 9892"/>
                <a:gd name="connsiteX10" fmla="*/ 5571 w 25889"/>
                <a:gd name="connsiteY10" fmla="*/ -203 h 9892"/>
                <a:gd name="connsiteX11" fmla="*/ 11096 w 25889"/>
                <a:gd name="connsiteY11" fmla="*/ -108 h 9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89" h="9892">
                  <a:moveTo>
                    <a:pt x="11096" y="-108"/>
                  </a:moveTo>
                  <a:cubicBezTo>
                    <a:pt x="15115" y="425"/>
                    <a:pt x="19068" y="1350"/>
                    <a:pt x="22907" y="2654"/>
                  </a:cubicBezTo>
                  <a:cubicBezTo>
                    <a:pt x="24079" y="2873"/>
                    <a:pt x="25107" y="3559"/>
                    <a:pt x="25764" y="4559"/>
                  </a:cubicBezTo>
                  <a:cubicBezTo>
                    <a:pt x="25898" y="5055"/>
                    <a:pt x="25898" y="5588"/>
                    <a:pt x="25764" y="6083"/>
                  </a:cubicBezTo>
                  <a:cubicBezTo>
                    <a:pt x="25860" y="7255"/>
                    <a:pt x="25355" y="8398"/>
                    <a:pt x="24431" y="9131"/>
                  </a:cubicBezTo>
                  <a:cubicBezTo>
                    <a:pt x="23888" y="9389"/>
                    <a:pt x="23307" y="9550"/>
                    <a:pt x="22716" y="9607"/>
                  </a:cubicBezTo>
                  <a:cubicBezTo>
                    <a:pt x="17735" y="9446"/>
                    <a:pt x="12858" y="8074"/>
                    <a:pt x="8524" y="5607"/>
                  </a:cubicBezTo>
                  <a:lnTo>
                    <a:pt x="4333" y="3797"/>
                  </a:lnTo>
                  <a:lnTo>
                    <a:pt x="2142" y="3035"/>
                  </a:lnTo>
                  <a:cubicBezTo>
                    <a:pt x="1666" y="3035"/>
                    <a:pt x="618" y="3035"/>
                    <a:pt x="333" y="2273"/>
                  </a:cubicBezTo>
                  <a:cubicBezTo>
                    <a:pt x="-1572" y="82"/>
                    <a:pt x="4714" y="-203"/>
                    <a:pt x="5571" y="-203"/>
                  </a:cubicBezTo>
                  <a:cubicBezTo>
                    <a:pt x="7410" y="-336"/>
                    <a:pt x="9258" y="-308"/>
                    <a:pt x="11096" y="-108"/>
                  </a:cubicBezTo>
                  <a:close/>
                </a:path>
              </a:pathLst>
            </a:custGeom>
            <a:solidFill>
              <a:srgbClr val="9E489B"/>
            </a:solidFill>
            <a:ln w="9525" cap="flat">
              <a:noFill/>
              <a:prstDash val="solid"/>
              <a:miter/>
            </a:ln>
          </p:spPr>
          <p:txBody>
            <a:bodyPr rtlCol="0" anchor="ctr"/>
            <a:lstStyle/>
            <a:p>
              <a:endParaRPr lang="en-IN"/>
            </a:p>
          </p:txBody>
        </p:sp>
        <p:sp>
          <p:nvSpPr>
            <p:cNvPr id="697" name="Freeform: Shape 696">
              <a:extLst>
                <a:ext uri="{FF2B5EF4-FFF2-40B4-BE49-F238E27FC236}">
                  <a16:creationId xmlns:a16="http://schemas.microsoft.com/office/drawing/2014/main" xmlns="" id="{EDB77902-70C1-CDC2-4FBD-845752F14338}"/>
                </a:ext>
              </a:extLst>
            </p:cNvPr>
            <p:cNvSpPr/>
            <p:nvPr/>
          </p:nvSpPr>
          <p:spPr>
            <a:xfrm>
              <a:off x="3256216" y="2582758"/>
              <a:ext cx="21833" cy="16262"/>
            </a:xfrm>
            <a:custGeom>
              <a:avLst/>
              <a:gdLst>
                <a:gd name="connsiteX0" fmla="*/ 9976 w 21833"/>
                <a:gd name="connsiteY0" fmla="*/ 1470 h 16262"/>
                <a:gd name="connsiteX1" fmla="*/ 19501 w 21833"/>
                <a:gd name="connsiteY1" fmla="*/ 6995 h 16262"/>
                <a:gd name="connsiteX2" fmla="*/ 21787 w 21833"/>
                <a:gd name="connsiteY2" fmla="*/ 11471 h 16262"/>
                <a:gd name="connsiteX3" fmla="*/ 19501 w 21833"/>
                <a:gd name="connsiteY3" fmla="*/ 15758 h 16262"/>
                <a:gd name="connsiteX4" fmla="*/ 14358 w 21833"/>
                <a:gd name="connsiteY4" fmla="*/ 14329 h 16262"/>
                <a:gd name="connsiteX5" fmla="*/ 10929 w 21833"/>
                <a:gd name="connsiteY5" fmla="*/ 9947 h 16262"/>
                <a:gd name="connsiteX6" fmla="*/ 9310 w 21833"/>
                <a:gd name="connsiteY6" fmla="*/ 8233 h 16262"/>
                <a:gd name="connsiteX7" fmla="*/ 4642 w 21833"/>
                <a:gd name="connsiteY7" fmla="*/ 3851 h 16262"/>
                <a:gd name="connsiteX8" fmla="*/ 2166 w 21833"/>
                <a:gd name="connsiteY8" fmla="*/ 1756 h 16262"/>
                <a:gd name="connsiteX9" fmla="*/ -25 w 21833"/>
                <a:gd name="connsiteY9" fmla="*/ -149 h 16262"/>
                <a:gd name="connsiteX10" fmla="*/ 5214 w 21833"/>
                <a:gd name="connsiteY10" fmla="*/ -149 h 1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33" h="16262">
                  <a:moveTo>
                    <a:pt x="9976" y="1470"/>
                  </a:moveTo>
                  <a:cubicBezTo>
                    <a:pt x="13615" y="2365"/>
                    <a:pt x="16920" y="4280"/>
                    <a:pt x="19501" y="6995"/>
                  </a:cubicBezTo>
                  <a:cubicBezTo>
                    <a:pt x="20721" y="8204"/>
                    <a:pt x="21521" y="9776"/>
                    <a:pt x="21787" y="11471"/>
                  </a:cubicBezTo>
                  <a:cubicBezTo>
                    <a:pt x="21959" y="13234"/>
                    <a:pt x="21054" y="14920"/>
                    <a:pt x="19501" y="15758"/>
                  </a:cubicBezTo>
                  <a:cubicBezTo>
                    <a:pt x="17653" y="16329"/>
                    <a:pt x="15644" y="15767"/>
                    <a:pt x="14358" y="14329"/>
                  </a:cubicBezTo>
                  <a:cubicBezTo>
                    <a:pt x="13110" y="12948"/>
                    <a:pt x="11967" y="11490"/>
                    <a:pt x="10929" y="9947"/>
                  </a:cubicBezTo>
                  <a:lnTo>
                    <a:pt x="9310" y="8233"/>
                  </a:lnTo>
                  <a:lnTo>
                    <a:pt x="4642" y="3851"/>
                  </a:lnTo>
                  <a:lnTo>
                    <a:pt x="2166" y="1756"/>
                  </a:lnTo>
                  <a:cubicBezTo>
                    <a:pt x="1689" y="1756"/>
                    <a:pt x="70" y="517"/>
                    <a:pt x="-25" y="-149"/>
                  </a:cubicBezTo>
                  <a:cubicBezTo>
                    <a:pt x="1718" y="-330"/>
                    <a:pt x="3471" y="-330"/>
                    <a:pt x="5214" y="-149"/>
                  </a:cubicBezTo>
                  <a:close/>
                </a:path>
              </a:pathLst>
            </a:custGeom>
            <a:solidFill>
              <a:srgbClr val="9E489B"/>
            </a:solidFill>
            <a:ln w="9525" cap="flat">
              <a:noFill/>
              <a:prstDash val="solid"/>
              <a:miter/>
            </a:ln>
          </p:spPr>
          <p:txBody>
            <a:bodyPr rtlCol="0" anchor="ctr"/>
            <a:lstStyle/>
            <a:p>
              <a:endParaRPr lang="en-IN"/>
            </a:p>
          </p:txBody>
        </p:sp>
        <p:sp>
          <p:nvSpPr>
            <p:cNvPr id="698" name="Freeform: Shape 697">
              <a:extLst>
                <a:ext uri="{FF2B5EF4-FFF2-40B4-BE49-F238E27FC236}">
                  <a16:creationId xmlns:a16="http://schemas.microsoft.com/office/drawing/2014/main" xmlns="" id="{A320802C-D821-A368-3DB8-BE39A75DC167}"/>
                </a:ext>
              </a:extLst>
            </p:cNvPr>
            <p:cNvSpPr/>
            <p:nvPr/>
          </p:nvSpPr>
          <p:spPr>
            <a:xfrm>
              <a:off x="3244284" y="2552569"/>
              <a:ext cx="15528" cy="36111"/>
            </a:xfrm>
            <a:custGeom>
              <a:avLst/>
              <a:gdLst>
                <a:gd name="connsiteX0" fmla="*/ 10669 w 15528"/>
                <a:gd name="connsiteY0" fmla="*/ 37 h 36111"/>
                <a:gd name="connsiteX1" fmla="*/ 7145 w 15528"/>
                <a:gd name="connsiteY1" fmla="*/ 37 h 36111"/>
                <a:gd name="connsiteX2" fmla="*/ 5526 w 15528"/>
                <a:gd name="connsiteY2" fmla="*/ 2894 h 36111"/>
                <a:gd name="connsiteX3" fmla="*/ 382 w 15528"/>
                <a:gd name="connsiteY3" fmla="*/ 26897 h 36111"/>
                <a:gd name="connsiteX4" fmla="*/ 382 w 15528"/>
                <a:gd name="connsiteY4" fmla="*/ 32422 h 36111"/>
                <a:gd name="connsiteX5" fmla="*/ 3621 w 15528"/>
                <a:gd name="connsiteY5" fmla="*/ 34898 h 36111"/>
                <a:gd name="connsiteX6" fmla="*/ 7621 w 15528"/>
                <a:gd name="connsiteY6" fmla="*/ 35755 h 36111"/>
                <a:gd name="connsiteX7" fmla="*/ 9622 w 15528"/>
                <a:gd name="connsiteY7" fmla="*/ 35755 h 36111"/>
                <a:gd name="connsiteX8" fmla="*/ 11526 w 15528"/>
                <a:gd name="connsiteY8" fmla="*/ 33946 h 36111"/>
                <a:gd name="connsiteX9" fmla="*/ 12193 w 15528"/>
                <a:gd name="connsiteY9" fmla="*/ 31374 h 36111"/>
                <a:gd name="connsiteX10" fmla="*/ 13527 w 15528"/>
                <a:gd name="connsiteY10" fmla="*/ 23468 h 36111"/>
                <a:gd name="connsiteX11" fmla="*/ 15432 w 15528"/>
                <a:gd name="connsiteY11" fmla="*/ 7371 h 36111"/>
                <a:gd name="connsiteX12" fmla="*/ 15432 w 15528"/>
                <a:gd name="connsiteY12" fmla="*/ 2227 h 36111"/>
                <a:gd name="connsiteX13" fmla="*/ 10669 w 15528"/>
                <a:gd name="connsiteY13" fmla="*/ 37 h 3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8" h="36111">
                  <a:moveTo>
                    <a:pt x="10669" y="37"/>
                  </a:moveTo>
                  <a:cubicBezTo>
                    <a:pt x="9536" y="-392"/>
                    <a:pt x="8278" y="-392"/>
                    <a:pt x="7145" y="37"/>
                  </a:cubicBezTo>
                  <a:cubicBezTo>
                    <a:pt x="6288" y="770"/>
                    <a:pt x="5716" y="1780"/>
                    <a:pt x="5526" y="2894"/>
                  </a:cubicBezTo>
                  <a:cubicBezTo>
                    <a:pt x="3059" y="10714"/>
                    <a:pt x="1335" y="18753"/>
                    <a:pt x="382" y="26897"/>
                  </a:cubicBezTo>
                  <a:cubicBezTo>
                    <a:pt x="-161" y="28697"/>
                    <a:pt x="-161" y="30621"/>
                    <a:pt x="382" y="32422"/>
                  </a:cubicBezTo>
                  <a:cubicBezTo>
                    <a:pt x="1144" y="33593"/>
                    <a:pt x="2287" y="34469"/>
                    <a:pt x="3621" y="34898"/>
                  </a:cubicBezTo>
                  <a:cubicBezTo>
                    <a:pt x="4916" y="35327"/>
                    <a:pt x="6259" y="35612"/>
                    <a:pt x="7621" y="35755"/>
                  </a:cubicBezTo>
                  <a:cubicBezTo>
                    <a:pt x="8288" y="35850"/>
                    <a:pt x="8955" y="35850"/>
                    <a:pt x="9622" y="35755"/>
                  </a:cubicBezTo>
                  <a:cubicBezTo>
                    <a:pt x="10469" y="35422"/>
                    <a:pt x="11146" y="34774"/>
                    <a:pt x="11526" y="33946"/>
                  </a:cubicBezTo>
                  <a:cubicBezTo>
                    <a:pt x="11850" y="33117"/>
                    <a:pt x="12069" y="32250"/>
                    <a:pt x="12193" y="31374"/>
                  </a:cubicBezTo>
                  <a:lnTo>
                    <a:pt x="13527" y="23468"/>
                  </a:lnTo>
                  <a:cubicBezTo>
                    <a:pt x="14546" y="18153"/>
                    <a:pt x="15175" y="12771"/>
                    <a:pt x="15432" y="7371"/>
                  </a:cubicBezTo>
                  <a:cubicBezTo>
                    <a:pt x="15527" y="5656"/>
                    <a:pt x="15527" y="3942"/>
                    <a:pt x="15432" y="2227"/>
                  </a:cubicBezTo>
                  <a:cubicBezTo>
                    <a:pt x="15622" y="-249"/>
                    <a:pt x="12670" y="227"/>
                    <a:pt x="10669" y="37"/>
                  </a:cubicBezTo>
                  <a:close/>
                </a:path>
              </a:pathLst>
            </a:custGeom>
            <a:solidFill>
              <a:srgbClr val="04A9D3"/>
            </a:solidFill>
            <a:ln w="9525" cap="flat">
              <a:noFill/>
              <a:prstDash val="solid"/>
              <a:miter/>
            </a:ln>
          </p:spPr>
          <p:txBody>
            <a:bodyPr rtlCol="0" anchor="ctr"/>
            <a:lstStyle/>
            <a:p>
              <a:endParaRPr lang="en-IN"/>
            </a:p>
          </p:txBody>
        </p:sp>
        <p:sp>
          <p:nvSpPr>
            <p:cNvPr id="699" name="Freeform: Shape 698">
              <a:extLst>
                <a:ext uri="{FF2B5EF4-FFF2-40B4-BE49-F238E27FC236}">
                  <a16:creationId xmlns:a16="http://schemas.microsoft.com/office/drawing/2014/main" xmlns="" id="{EDC00515-AA0A-8A92-1300-85035D16FC15}"/>
                </a:ext>
              </a:extLst>
            </p:cNvPr>
            <p:cNvSpPr/>
            <p:nvPr/>
          </p:nvSpPr>
          <p:spPr>
            <a:xfrm>
              <a:off x="3562259" y="2512206"/>
              <a:ext cx="21426" cy="11060"/>
            </a:xfrm>
            <a:custGeom>
              <a:avLst/>
              <a:gdLst>
                <a:gd name="connsiteX0" fmla="*/ 541 w 21426"/>
                <a:gd name="connsiteY0" fmla="*/ 5633 h 11060"/>
                <a:gd name="connsiteX1" fmla="*/ 3399 w 21426"/>
                <a:gd name="connsiteY1" fmla="*/ 7442 h 11060"/>
                <a:gd name="connsiteX2" fmla="*/ 17115 w 21426"/>
                <a:gd name="connsiteY2" fmla="*/ 9633 h 11060"/>
                <a:gd name="connsiteX3" fmla="*/ 21401 w 21426"/>
                <a:gd name="connsiteY3" fmla="*/ 10776 h 11060"/>
                <a:gd name="connsiteX4" fmla="*/ 20925 w 21426"/>
                <a:gd name="connsiteY4" fmla="*/ 9252 h 11060"/>
                <a:gd name="connsiteX5" fmla="*/ 12829 w 21426"/>
                <a:gd name="connsiteY5" fmla="*/ 3251 h 11060"/>
                <a:gd name="connsiteX6" fmla="*/ 5399 w 21426"/>
                <a:gd name="connsiteY6" fmla="*/ -178 h 11060"/>
                <a:gd name="connsiteX7" fmla="*/ 2923 w 21426"/>
                <a:gd name="connsiteY7" fmla="*/ -178 h 11060"/>
                <a:gd name="connsiteX8" fmla="*/ 94 w 21426"/>
                <a:gd name="connsiteY8" fmla="*/ 4566 h 11060"/>
                <a:gd name="connsiteX9" fmla="*/ 541 w 21426"/>
                <a:gd name="connsiteY9" fmla="*/ 5633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26" h="11060">
                  <a:moveTo>
                    <a:pt x="541" y="5633"/>
                  </a:moveTo>
                  <a:cubicBezTo>
                    <a:pt x="1227" y="6575"/>
                    <a:pt x="2246" y="7223"/>
                    <a:pt x="3399" y="7442"/>
                  </a:cubicBezTo>
                  <a:cubicBezTo>
                    <a:pt x="7781" y="8871"/>
                    <a:pt x="12924" y="8299"/>
                    <a:pt x="17115" y="9633"/>
                  </a:cubicBezTo>
                  <a:cubicBezTo>
                    <a:pt x="18477" y="10233"/>
                    <a:pt x="19925" y="10624"/>
                    <a:pt x="21401" y="10776"/>
                  </a:cubicBezTo>
                  <a:cubicBezTo>
                    <a:pt x="21401" y="10776"/>
                    <a:pt x="21401" y="9633"/>
                    <a:pt x="20925" y="9252"/>
                  </a:cubicBezTo>
                  <a:cubicBezTo>
                    <a:pt x="18372" y="7061"/>
                    <a:pt x="15667" y="5061"/>
                    <a:pt x="12829" y="3251"/>
                  </a:cubicBezTo>
                  <a:cubicBezTo>
                    <a:pt x="10543" y="1727"/>
                    <a:pt x="8037" y="575"/>
                    <a:pt x="5399" y="-178"/>
                  </a:cubicBezTo>
                  <a:cubicBezTo>
                    <a:pt x="4580" y="-321"/>
                    <a:pt x="3742" y="-321"/>
                    <a:pt x="2923" y="-178"/>
                  </a:cubicBezTo>
                  <a:cubicBezTo>
                    <a:pt x="827" y="356"/>
                    <a:pt x="-430" y="2480"/>
                    <a:pt x="94" y="4566"/>
                  </a:cubicBezTo>
                  <a:cubicBezTo>
                    <a:pt x="189" y="4947"/>
                    <a:pt x="341" y="5299"/>
                    <a:pt x="541" y="5633"/>
                  </a:cubicBezTo>
                  <a:close/>
                </a:path>
              </a:pathLst>
            </a:custGeom>
            <a:solidFill>
              <a:srgbClr val="9E489B"/>
            </a:solidFill>
            <a:ln w="9525" cap="flat">
              <a:noFill/>
              <a:prstDash val="solid"/>
              <a:miter/>
            </a:ln>
          </p:spPr>
          <p:txBody>
            <a:bodyPr rtlCol="0" anchor="ctr"/>
            <a:lstStyle/>
            <a:p>
              <a:endParaRPr lang="en-IN"/>
            </a:p>
          </p:txBody>
        </p:sp>
        <p:sp>
          <p:nvSpPr>
            <p:cNvPr id="700" name="Freeform: Shape 699">
              <a:extLst>
                <a:ext uri="{FF2B5EF4-FFF2-40B4-BE49-F238E27FC236}">
                  <a16:creationId xmlns:a16="http://schemas.microsoft.com/office/drawing/2014/main" xmlns="" id="{CD513C6B-469D-CEE7-1507-5DABB3DC6218}"/>
                </a:ext>
              </a:extLst>
            </p:cNvPr>
            <p:cNvSpPr/>
            <p:nvPr/>
          </p:nvSpPr>
          <p:spPr>
            <a:xfrm>
              <a:off x="3555039" y="2522267"/>
              <a:ext cx="26177" cy="11072"/>
            </a:xfrm>
            <a:custGeom>
              <a:avLst/>
              <a:gdLst>
                <a:gd name="connsiteX0" fmla="*/ 809 w 26177"/>
                <a:gd name="connsiteY0" fmla="*/ 5668 h 11072"/>
                <a:gd name="connsiteX1" fmla="*/ 4238 w 26177"/>
                <a:gd name="connsiteY1" fmla="*/ 7478 h 11072"/>
                <a:gd name="connsiteX2" fmla="*/ 12143 w 26177"/>
                <a:gd name="connsiteY2" fmla="*/ 8526 h 11072"/>
                <a:gd name="connsiteX3" fmla="*/ 15573 w 26177"/>
                <a:gd name="connsiteY3" fmla="*/ 8526 h 11072"/>
                <a:gd name="connsiteX4" fmla="*/ 24145 w 26177"/>
                <a:gd name="connsiteY4" fmla="*/ 10716 h 11072"/>
                <a:gd name="connsiteX5" fmla="*/ 25383 w 26177"/>
                <a:gd name="connsiteY5" fmla="*/ 10716 h 11072"/>
                <a:gd name="connsiteX6" fmla="*/ 26145 w 26177"/>
                <a:gd name="connsiteY6" fmla="*/ 9859 h 11072"/>
                <a:gd name="connsiteX7" fmla="*/ 25669 w 26177"/>
                <a:gd name="connsiteY7" fmla="*/ 9288 h 11072"/>
                <a:gd name="connsiteX8" fmla="*/ 14906 w 26177"/>
                <a:gd name="connsiteY8" fmla="*/ 2430 h 11072"/>
                <a:gd name="connsiteX9" fmla="*/ 7191 w 26177"/>
                <a:gd name="connsiteY9" fmla="*/ -142 h 11072"/>
                <a:gd name="connsiteX10" fmla="*/ 3666 w 26177"/>
                <a:gd name="connsiteY10" fmla="*/ -142 h 11072"/>
                <a:gd name="connsiteX11" fmla="*/ 809 w 26177"/>
                <a:gd name="connsiteY11" fmla="*/ 5668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77" h="11072">
                  <a:moveTo>
                    <a:pt x="809" y="5668"/>
                  </a:moveTo>
                  <a:cubicBezTo>
                    <a:pt x="1752" y="6602"/>
                    <a:pt x="2942" y="7230"/>
                    <a:pt x="4238" y="7478"/>
                  </a:cubicBezTo>
                  <a:cubicBezTo>
                    <a:pt x="6829" y="8116"/>
                    <a:pt x="9477" y="8468"/>
                    <a:pt x="12143" y="8526"/>
                  </a:cubicBezTo>
                  <a:cubicBezTo>
                    <a:pt x="13286" y="8526"/>
                    <a:pt x="14430" y="8526"/>
                    <a:pt x="15573" y="8526"/>
                  </a:cubicBezTo>
                  <a:cubicBezTo>
                    <a:pt x="18554" y="8630"/>
                    <a:pt x="21478" y="9383"/>
                    <a:pt x="24145" y="10716"/>
                  </a:cubicBezTo>
                  <a:cubicBezTo>
                    <a:pt x="24555" y="10812"/>
                    <a:pt x="24974" y="10812"/>
                    <a:pt x="25383" y="10716"/>
                  </a:cubicBezTo>
                  <a:cubicBezTo>
                    <a:pt x="25383" y="10716"/>
                    <a:pt x="26241" y="10240"/>
                    <a:pt x="26145" y="9859"/>
                  </a:cubicBezTo>
                  <a:cubicBezTo>
                    <a:pt x="26069" y="9611"/>
                    <a:pt x="25898" y="9402"/>
                    <a:pt x="25669" y="9288"/>
                  </a:cubicBezTo>
                  <a:cubicBezTo>
                    <a:pt x="22316" y="6649"/>
                    <a:pt x="18716" y="4354"/>
                    <a:pt x="14906" y="2430"/>
                  </a:cubicBezTo>
                  <a:cubicBezTo>
                    <a:pt x="12439" y="1287"/>
                    <a:pt x="9848" y="429"/>
                    <a:pt x="7191" y="-142"/>
                  </a:cubicBezTo>
                  <a:cubicBezTo>
                    <a:pt x="6019" y="-332"/>
                    <a:pt x="4838" y="-332"/>
                    <a:pt x="3666" y="-142"/>
                  </a:cubicBezTo>
                  <a:cubicBezTo>
                    <a:pt x="904" y="429"/>
                    <a:pt x="-1287" y="2811"/>
                    <a:pt x="809" y="5668"/>
                  </a:cubicBezTo>
                  <a:close/>
                </a:path>
              </a:pathLst>
            </a:custGeom>
            <a:solidFill>
              <a:srgbClr val="9E489B"/>
            </a:solidFill>
            <a:ln w="9525" cap="flat">
              <a:noFill/>
              <a:prstDash val="solid"/>
              <a:miter/>
            </a:ln>
          </p:spPr>
          <p:txBody>
            <a:bodyPr rtlCol="0" anchor="ctr"/>
            <a:lstStyle/>
            <a:p>
              <a:endParaRPr lang="en-IN"/>
            </a:p>
          </p:txBody>
        </p:sp>
        <p:sp>
          <p:nvSpPr>
            <p:cNvPr id="701" name="Freeform: Shape 700">
              <a:extLst>
                <a:ext uri="{FF2B5EF4-FFF2-40B4-BE49-F238E27FC236}">
                  <a16:creationId xmlns:a16="http://schemas.microsoft.com/office/drawing/2014/main" xmlns="" id="{255DA99A-C922-845D-48F9-2E32F49754C0}"/>
                </a:ext>
              </a:extLst>
            </p:cNvPr>
            <p:cNvSpPr/>
            <p:nvPr/>
          </p:nvSpPr>
          <p:spPr>
            <a:xfrm>
              <a:off x="3555267" y="2532876"/>
              <a:ext cx="26562" cy="8870"/>
            </a:xfrm>
            <a:custGeom>
              <a:avLst/>
              <a:gdLst>
                <a:gd name="connsiteX0" fmla="*/ 1724 w 26562"/>
                <a:gd name="connsiteY0" fmla="*/ 6680 h 8870"/>
                <a:gd name="connsiteX1" fmla="*/ 7058 w 26562"/>
                <a:gd name="connsiteY1" fmla="*/ 8109 h 8870"/>
                <a:gd name="connsiteX2" fmla="*/ 10677 w 26562"/>
                <a:gd name="connsiteY2" fmla="*/ 7537 h 8870"/>
                <a:gd name="connsiteX3" fmla="*/ 20774 w 26562"/>
                <a:gd name="connsiteY3" fmla="*/ 8585 h 8870"/>
                <a:gd name="connsiteX4" fmla="*/ 22869 w 26562"/>
                <a:gd name="connsiteY4" fmla="*/ 8585 h 8870"/>
                <a:gd name="connsiteX5" fmla="*/ 24774 w 26562"/>
                <a:gd name="connsiteY5" fmla="*/ 8585 h 8870"/>
                <a:gd name="connsiteX6" fmla="*/ 26394 w 26562"/>
                <a:gd name="connsiteY6" fmla="*/ 7728 h 8870"/>
                <a:gd name="connsiteX7" fmla="*/ 25536 w 26562"/>
                <a:gd name="connsiteY7" fmla="*/ 5251 h 8870"/>
                <a:gd name="connsiteX8" fmla="*/ 21822 w 26562"/>
                <a:gd name="connsiteY8" fmla="*/ 3442 h 8870"/>
                <a:gd name="connsiteX9" fmla="*/ 4010 w 26562"/>
                <a:gd name="connsiteY9" fmla="*/ -178 h 8870"/>
                <a:gd name="connsiteX10" fmla="*/ 1629 w 26562"/>
                <a:gd name="connsiteY10" fmla="*/ -178 h 8870"/>
                <a:gd name="connsiteX11" fmla="*/ 1724 w 26562"/>
                <a:gd name="connsiteY11" fmla="*/ 6680 h 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8870">
                  <a:moveTo>
                    <a:pt x="1724" y="6680"/>
                  </a:moveTo>
                  <a:cubicBezTo>
                    <a:pt x="3238" y="7862"/>
                    <a:pt x="5162" y="8376"/>
                    <a:pt x="7058" y="8109"/>
                  </a:cubicBezTo>
                  <a:cubicBezTo>
                    <a:pt x="8296" y="8109"/>
                    <a:pt x="9439" y="8109"/>
                    <a:pt x="10677" y="7537"/>
                  </a:cubicBezTo>
                  <a:cubicBezTo>
                    <a:pt x="14078" y="7366"/>
                    <a:pt x="17478" y="7718"/>
                    <a:pt x="20774" y="8585"/>
                  </a:cubicBezTo>
                  <a:lnTo>
                    <a:pt x="22869" y="8585"/>
                  </a:lnTo>
                  <a:lnTo>
                    <a:pt x="24774" y="8585"/>
                  </a:lnTo>
                  <a:cubicBezTo>
                    <a:pt x="25403" y="8519"/>
                    <a:pt x="25984" y="8214"/>
                    <a:pt x="26394" y="7728"/>
                  </a:cubicBezTo>
                  <a:cubicBezTo>
                    <a:pt x="26765" y="6804"/>
                    <a:pt x="26394" y="5747"/>
                    <a:pt x="25536" y="5251"/>
                  </a:cubicBezTo>
                  <a:cubicBezTo>
                    <a:pt x="24412" y="4442"/>
                    <a:pt x="23155" y="3832"/>
                    <a:pt x="21822" y="3442"/>
                  </a:cubicBezTo>
                  <a:cubicBezTo>
                    <a:pt x="16126" y="1251"/>
                    <a:pt x="10106" y="32"/>
                    <a:pt x="4010" y="-178"/>
                  </a:cubicBezTo>
                  <a:cubicBezTo>
                    <a:pt x="3219" y="-321"/>
                    <a:pt x="2419" y="-321"/>
                    <a:pt x="1629" y="-178"/>
                  </a:cubicBezTo>
                  <a:cubicBezTo>
                    <a:pt x="-1038" y="1727"/>
                    <a:pt x="-86" y="5156"/>
                    <a:pt x="1724" y="6680"/>
                  </a:cubicBezTo>
                  <a:close/>
                </a:path>
              </a:pathLst>
            </a:custGeom>
            <a:solidFill>
              <a:srgbClr val="9E489B"/>
            </a:solidFill>
            <a:ln w="9525" cap="flat">
              <a:noFill/>
              <a:prstDash val="solid"/>
              <a:miter/>
            </a:ln>
          </p:spPr>
          <p:txBody>
            <a:bodyPr rtlCol="0" anchor="ctr"/>
            <a:lstStyle/>
            <a:p>
              <a:endParaRPr lang="en-IN"/>
            </a:p>
          </p:txBody>
        </p:sp>
        <p:sp>
          <p:nvSpPr>
            <p:cNvPr id="702" name="Freeform: Shape 701">
              <a:extLst>
                <a:ext uri="{FF2B5EF4-FFF2-40B4-BE49-F238E27FC236}">
                  <a16:creationId xmlns:a16="http://schemas.microsoft.com/office/drawing/2014/main" xmlns="" id="{A6ABF7D2-ED64-9E4A-1219-8BB123C4CF51}"/>
                </a:ext>
              </a:extLst>
            </p:cNvPr>
            <p:cNvSpPr/>
            <p:nvPr/>
          </p:nvSpPr>
          <p:spPr>
            <a:xfrm>
              <a:off x="3556131" y="2545198"/>
              <a:ext cx="26221" cy="9904"/>
            </a:xfrm>
            <a:custGeom>
              <a:avLst/>
              <a:gdLst>
                <a:gd name="connsiteX0" fmla="*/ 193 w 26221"/>
                <a:gd name="connsiteY0" fmla="*/ 7216 h 9904"/>
                <a:gd name="connsiteX1" fmla="*/ 1717 w 26221"/>
                <a:gd name="connsiteY1" fmla="*/ 8645 h 9904"/>
                <a:gd name="connsiteX2" fmla="*/ 5622 w 26221"/>
                <a:gd name="connsiteY2" fmla="*/ 9597 h 9904"/>
                <a:gd name="connsiteX3" fmla="*/ 9242 w 26221"/>
                <a:gd name="connsiteY3" fmla="*/ 8073 h 9904"/>
                <a:gd name="connsiteX4" fmla="*/ 14481 w 26221"/>
                <a:gd name="connsiteY4" fmla="*/ 5883 h 9904"/>
                <a:gd name="connsiteX5" fmla="*/ 20291 w 26221"/>
                <a:gd name="connsiteY5" fmla="*/ 4168 h 9904"/>
                <a:gd name="connsiteX6" fmla="*/ 26196 w 26221"/>
                <a:gd name="connsiteY6" fmla="*/ 4644 h 9904"/>
                <a:gd name="connsiteX7" fmla="*/ 23339 w 26221"/>
                <a:gd name="connsiteY7" fmla="*/ 3120 h 9904"/>
                <a:gd name="connsiteX8" fmla="*/ 15433 w 26221"/>
                <a:gd name="connsiteY8" fmla="*/ 358 h 9904"/>
                <a:gd name="connsiteX9" fmla="*/ 12861 w 26221"/>
                <a:gd name="connsiteY9" fmla="*/ -213 h 9904"/>
                <a:gd name="connsiteX10" fmla="*/ 9718 w 26221"/>
                <a:gd name="connsiteY10" fmla="*/ -213 h 9904"/>
                <a:gd name="connsiteX11" fmla="*/ 6956 w 26221"/>
                <a:gd name="connsiteY11" fmla="*/ -213 h 9904"/>
                <a:gd name="connsiteX12" fmla="*/ 1431 w 26221"/>
                <a:gd name="connsiteY12" fmla="*/ 1406 h 9904"/>
                <a:gd name="connsiteX13" fmla="*/ 193 w 26221"/>
                <a:gd name="connsiteY13" fmla="*/ 7216 h 9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221" h="9904">
                  <a:moveTo>
                    <a:pt x="193" y="7216"/>
                  </a:moveTo>
                  <a:cubicBezTo>
                    <a:pt x="555" y="7826"/>
                    <a:pt x="1079" y="8321"/>
                    <a:pt x="1717" y="8645"/>
                  </a:cubicBezTo>
                  <a:cubicBezTo>
                    <a:pt x="2879" y="9378"/>
                    <a:pt x="4251" y="9712"/>
                    <a:pt x="5622" y="9597"/>
                  </a:cubicBezTo>
                  <a:cubicBezTo>
                    <a:pt x="6918" y="9331"/>
                    <a:pt x="8146" y="8816"/>
                    <a:pt x="9242" y="8073"/>
                  </a:cubicBezTo>
                  <a:cubicBezTo>
                    <a:pt x="10937" y="7226"/>
                    <a:pt x="12690" y="6492"/>
                    <a:pt x="14481" y="5883"/>
                  </a:cubicBezTo>
                  <a:cubicBezTo>
                    <a:pt x="16376" y="5168"/>
                    <a:pt x="18309" y="4597"/>
                    <a:pt x="20291" y="4168"/>
                  </a:cubicBezTo>
                  <a:cubicBezTo>
                    <a:pt x="22262" y="3806"/>
                    <a:pt x="24301" y="3968"/>
                    <a:pt x="26196" y="4644"/>
                  </a:cubicBezTo>
                  <a:cubicBezTo>
                    <a:pt x="25196" y="4235"/>
                    <a:pt x="24234" y="3720"/>
                    <a:pt x="23339" y="3120"/>
                  </a:cubicBezTo>
                  <a:cubicBezTo>
                    <a:pt x="20853" y="1816"/>
                    <a:pt x="18186" y="882"/>
                    <a:pt x="15433" y="358"/>
                  </a:cubicBezTo>
                  <a:lnTo>
                    <a:pt x="12861" y="-213"/>
                  </a:lnTo>
                  <a:cubicBezTo>
                    <a:pt x="11814" y="-309"/>
                    <a:pt x="10766" y="-309"/>
                    <a:pt x="9718" y="-213"/>
                  </a:cubicBezTo>
                  <a:lnTo>
                    <a:pt x="6956" y="-213"/>
                  </a:lnTo>
                  <a:cubicBezTo>
                    <a:pt x="4975" y="-366"/>
                    <a:pt x="3012" y="206"/>
                    <a:pt x="1431" y="1406"/>
                  </a:cubicBezTo>
                  <a:cubicBezTo>
                    <a:pt x="117" y="3035"/>
                    <a:pt x="-340" y="5197"/>
                    <a:pt x="193" y="7216"/>
                  </a:cubicBezTo>
                  <a:close/>
                </a:path>
              </a:pathLst>
            </a:custGeom>
            <a:solidFill>
              <a:srgbClr val="9E489B"/>
            </a:solidFill>
            <a:ln w="9525" cap="flat">
              <a:noFill/>
              <a:prstDash val="solid"/>
              <a:miter/>
            </a:ln>
          </p:spPr>
          <p:txBody>
            <a:bodyPr rtlCol="0" anchor="ctr"/>
            <a:lstStyle/>
            <a:p>
              <a:endParaRPr lang="en-IN"/>
            </a:p>
          </p:txBody>
        </p:sp>
        <p:sp>
          <p:nvSpPr>
            <p:cNvPr id="703" name="Freeform: Shape 702">
              <a:extLst>
                <a:ext uri="{FF2B5EF4-FFF2-40B4-BE49-F238E27FC236}">
                  <a16:creationId xmlns:a16="http://schemas.microsoft.com/office/drawing/2014/main" xmlns="" id="{BF40C6F1-DD59-25CB-5038-90A6BEC18789}"/>
                </a:ext>
              </a:extLst>
            </p:cNvPr>
            <p:cNvSpPr/>
            <p:nvPr/>
          </p:nvSpPr>
          <p:spPr>
            <a:xfrm>
              <a:off x="3591115" y="2516743"/>
              <a:ext cx="30103" cy="10336"/>
            </a:xfrm>
            <a:custGeom>
              <a:avLst/>
              <a:gdLst>
                <a:gd name="connsiteX0" fmla="*/ 12834 w 30103"/>
                <a:gd name="connsiteY0" fmla="*/ 8811 h 10336"/>
                <a:gd name="connsiteX1" fmla="*/ 17977 w 30103"/>
                <a:gd name="connsiteY1" fmla="*/ 9478 h 10336"/>
                <a:gd name="connsiteX2" fmla="*/ 21406 w 30103"/>
                <a:gd name="connsiteY2" fmla="*/ 9478 h 10336"/>
                <a:gd name="connsiteX3" fmla="*/ 27121 w 30103"/>
                <a:gd name="connsiteY3" fmla="*/ 8716 h 10336"/>
                <a:gd name="connsiteX4" fmla="*/ 30074 w 30103"/>
                <a:gd name="connsiteY4" fmla="*/ 4240 h 10336"/>
                <a:gd name="connsiteX5" fmla="*/ 27979 w 30103"/>
                <a:gd name="connsiteY5" fmla="*/ 1192 h 10336"/>
                <a:gd name="connsiteX6" fmla="*/ 24454 w 30103"/>
                <a:gd name="connsiteY6" fmla="*/ -142 h 10336"/>
                <a:gd name="connsiteX7" fmla="*/ 19501 w 30103"/>
                <a:gd name="connsiteY7" fmla="*/ -142 h 10336"/>
                <a:gd name="connsiteX8" fmla="*/ 16168 w 30103"/>
                <a:gd name="connsiteY8" fmla="*/ -142 h 10336"/>
                <a:gd name="connsiteX9" fmla="*/ 1499 w 30103"/>
                <a:gd name="connsiteY9" fmla="*/ 7478 h 10336"/>
                <a:gd name="connsiteX10" fmla="*/ -25 w 30103"/>
                <a:gd name="connsiteY10" fmla="*/ 10050 h 10336"/>
                <a:gd name="connsiteX11" fmla="*/ 5690 w 30103"/>
                <a:gd name="connsiteY11" fmla="*/ 9002 h 10336"/>
                <a:gd name="connsiteX12" fmla="*/ 12834 w 30103"/>
                <a:gd name="connsiteY12" fmla="*/ 8811 h 10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3" h="10336">
                  <a:moveTo>
                    <a:pt x="12834" y="8811"/>
                  </a:moveTo>
                  <a:cubicBezTo>
                    <a:pt x="14548" y="8811"/>
                    <a:pt x="16263" y="9288"/>
                    <a:pt x="17977" y="9478"/>
                  </a:cubicBezTo>
                  <a:lnTo>
                    <a:pt x="21406" y="9478"/>
                  </a:lnTo>
                  <a:cubicBezTo>
                    <a:pt x="23340" y="9650"/>
                    <a:pt x="25292" y="9393"/>
                    <a:pt x="27121" y="8716"/>
                  </a:cubicBezTo>
                  <a:cubicBezTo>
                    <a:pt x="28969" y="8021"/>
                    <a:pt x="30160" y="6211"/>
                    <a:pt x="30074" y="4240"/>
                  </a:cubicBezTo>
                  <a:cubicBezTo>
                    <a:pt x="29903" y="2944"/>
                    <a:pt x="29122" y="1820"/>
                    <a:pt x="27979" y="1192"/>
                  </a:cubicBezTo>
                  <a:cubicBezTo>
                    <a:pt x="26883" y="554"/>
                    <a:pt x="25693" y="96"/>
                    <a:pt x="24454" y="-142"/>
                  </a:cubicBezTo>
                  <a:cubicBezTo>
                    <a:pt x="22807" y="-332"/>
                    <a:pt x="21149" y="-332"/>
                    <a:pt x="19501" y="-142"/>
                  </a:cubicBezTo>
                  <a:lnTo>
                    <a:pt x="16168" y="-142"/>
                  </a:lnTo>
                  <a:cubicBezTo>
                    <a:pt x="10615" y="849"/>
                    <a:pt x="5499" y="3506"/>
                    <a:pt x="1499" y="7478"/>
                  </a:cubicBezTo>
                  <a:cubicBezTo>
                    <a:pt x="747" y="8164"/>
                    <a:pt x="213" y="9059"/>
                    <a:pt x="-25" y="10050"/>
                  </a:cubicBezTo>
                  <a:cubicBezTo>
                    <a:pt x="1928" y="10079"/>
                    <a:pt x="3871" y="9726"/>
                    <a:pt x="5690" y="9002"/>
                  </a:cubicBezTo>
                  <a:cubicBezTo>
                    <a:pt x="8043" y="8564"/>
                    <a:pt x="10462" y="8497"/>
                    <a:pt x="12834" y="8811"/>
                  </a:cubicBezTo>
                  <a:close/>
                </a:path>
              </a:pathLst>
            </a:custGeom>
            <a:solidFill>
              <a:srgbClr val="9E489B"/>
            </a:solidFill>
            <a:ln w="9525" cap="flat">
              <a:noFill/>
              <a:prstDash val="solid"/>
              <a:miter/>
            </a:ln>
          </p:spPr>
          <p:txBody>
            <a:bodyPr rtlCol="0" anchor="ctr"/>
            <a:lstStyle/>
            <a:p>
              <a:endParaRPr lang="en-IN"/>
            </a:p>
          </p:txBody>
        </p:sp>
        <p:sp>
          <p:nvSpPr>
            <p:cNvPr id="704" name="Freeform: Shape 703">
              <a:extLst>
                <a:ext uri="{FF2B5EF4-FFF2-40B4-BE49-F238E27FC236}">
                  <a16:creationId xmlns:a16="http://schemas.microsoft.com/office/drawing/2014/main" xmlns="" id="{127BF1A5-40AC-9393-6243-FA77D2235F1E}"/>
                </a:ext>
              </a:extLst>
            </p:cNvPr>
            <p:cNvSpPr/>
            <p:nvPr/>
          </p:nvSpPr>
          <p:spPr>
            <a:xfrm>
              <a:off x="3588829" y="2532721"/>
              <a:ext cx="26479" cy="8179"/>
            </a:xfrm>
            <a:custGeom>
              <a:avLst/>
              <a:gdLst>
                <a:gd name="connsiteX0" fmla="*/ 7214 w 26479"/>
                <a:gd name="connsiteY0" fmla="*/ -213 h 8179"/>
                <a:gd name="connsiteX1" fmla="*/ 11500 w 26479"/>
                <a:gd name="connsiteY1" fmla="*/ -213 h 8179"/>
                <a:gd name="connsiteX2" fmla="*/ 21882 w 26479"/>
                <a:gd name="connsiteY2" fmla="*/ 1406 h 8179"/>
                <a:gd name="connsiteX3" fmla="*/ 24931 w 26479"/>
                <a:gd name="connsiteY3" fmla="*/ 2835 h 8179"/>
                <a:gd name="connsiteX4" fmla="*/ 26455 w 26479"/>
                <a:gd name="connsiteY4" fmla="*/ 6169 h 8179"/>
                <a:gd name="connsiteX5" fmla="*/ 25692 w 26479"/>
                <a:gd name="connsiteY5" fmla="*/ 7788 h 8179"/>
                <a:gd name="connsiteX6" fmla="*/ 24359 w 26479"/>
                <a:gd name="connsiteY6" fmla="*/ 7788 h 8179"/>
                <a:gd name="connsiteX7" fmla="*/ 12453 w 26479"/>
                <a:gd name="connsiteY7" fmla="*/ 4359 h 8179"/>
                <a:gd name="connsiteX8" fmla="*/ 7595 w 26479"/>
                <a:gd name="connsiteY8" fmla="*/ 3120 h 8179"/>
                <a:gd name="connsiteX9" fmla="*/ 3690 w 26479"/>
                <a:gd name="connsiteY9" fmla="*/ 2358 h 8179"/>
                <a:gd name="connsiteX10" fmla="*/ -25 w 26479"/>
                <a:gd name="connsiteY10" fmla="*/ 1501 h 8179"/>
                <a:gd name="connsiteX11" fmla="*/ 7214 w 26479"/>
                <a:gd name="connsiteY11" fmla="*/ -213 h 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79" h="8179">
                  <a:moveTo>
                    <a:pt x="7214" y="-213"/>
                  </a:moveTo>
                  <a:cubicBezTo>
                    <a:pt x="8643" y="-309"/>
                    <a:pt x="10072" y="-309"/>
                    <a:pt x="11500" y="-213"/>
                  </a:cubicBezTo>
                  <a:cubicBezTo>
                    <a:pt x="15024" y="-251"/>
                    <a:pt x="18539" y="301"/>
                    <a:pt x="21882" y="1406"/>
                  </a:cubicBezTo>
                  <a:cubicBezTo>
                    <a:pt x="22997" y="1625"/>
                    <a:pt x="24045" y="2120"/>
                    <a:pt x="24931" y="2835"/>
                  </a:cubicBezTo>
                  <a:cubicBezTo>
                    <a:pt x="25902" y="3673"/>
                    <a:pt x="26455" y="4892"/>
                    <a:pt x="26455" y="6169"/>
                  </a:cubicBezTo>
                  <a:cubicBezTo>
                    <a:pt x="26407" y="6778"/>
                    <a:pt x="26131" y="7359"/>
                    <a:pt x="25692" y="7788"/>
                  </a:cubicBezTo>
                  <a:cubicBezTo>
                    <a:pt x="25264" y="7931"/>
                    <a:pt x="24787" y="7931"/>
                    <a:pt x="24359" y="7788"/>
                  </a:cubicBezTo>
                  <a:cubicBezTo>
                    <a:pt x="20225" y="7321"/>
                    <a:pt x="16196" y="6169"/>
                    <a:pt x="12453" y="4359"/>
                  </a:cubicBezTo>
                  <a:cubicBezTo>
                    <a:pt x="10862" y="3854"/>
                    <a:pt x="9233" y="3444"/>
                    <a:pt x="7595" y="3120"/>
                  </a:cubicBezTo>
                  <a:lnTo>
                    <a:pt x="3690" y="2358"/>
                  </a:lnTo>
                  <a:cubicBezTo>
                    <a:pt x="2413" y="2263"/>
                    <a:pt x="1166" y="1977"/>
                    <a:pt x="-25" y="1501"/>
                  </a:cubicBezTo>
                  <a:cubicBezTo>
                    <a:pt x="2309" y="634"/>
                    <a:pt x="4738" y="63"/>
                    <a:pt x="7214" y="-213"/>
                  </a:cubicBezTo>
                  <a:close/>
                </a:path>
              </a:pathLst>
            </a:custGeom>
            <a:solidFill>
              <a:srgbClr val="9E489B"/>
            </a:solidFill>
            <a:ln w="9525" cap="flat">
              <a:noFill/>
              <a:prstDash val="solid"/>
              <a:miter/>
            </a:ln>
          </p:spPr>
          <p:txBody>
            <a:bodyPr rtlCol="0" anchor="ctr"/>
            <a:lstStyle/>
            <a:p>
              <a:endParaRPr lang="en-IN"/>
            </a:p>
          </p:txBody>
        </p:sp>
        <p:sp>
          <p:nvSpPr>
            <p:cNvPr id="705" name="Freeform: Shape 704">
              <a:extLst>
                <a:ext uri="{FF2B5EF4-FFF2-40B4-BE49-F238E27FC236}">
                  <a16:creationId xmlns:a16="http://schemas.microsoft.com/office/drawing/2014/main" xmlns="" id="{A8F2323D-7D27-B05C-7FB5-B4F481C1783F}"/>
                </a:ext>
              </a:extLst>
            </p:cNvPr>
            <p:cNvSpPr/>
            <p:nvPr/>
          </p:nvSpPr>
          <p:spPr>
            <a:xfrm>
              <a:off x="3589837" y="2542032"/>
              <a:ext cx="25666" cy="10667"/>
            </a:xfrm>
            <a:custGeom>
              <a:avLst/>
              <a:gdLst>
                <a:gd name="connsiteX0" fmla="*/ 11064 w 25666"/>
                <a:gd name="connsiteY0" fmla="*/ 191 h 10667"/>
                <a:gd name="connsiteX1" fmla="*/ 22684 w 25666"/>
                <a:gd name="connsiteY1" fmla="*/ 3335 h 10667"/>
                <a:gd name="connsiteX2" fmla="*/ 25542 w 25666"/>
                <a:gd name="connsiteY2" fmla="*/ 5335 h 10667"/>
                <a:gd name="connsiteX3" fmla="*/ 25542 w 25666"/>
                <a:gd name="connsiteY3" fmla="*/ 6954 h 10667"/>
                <a:gd name="connsiteX4" fmla="*/ 24113 w 25666"/>
                <a:gd name="connsiteY4" fmla="*/ 9907 h 10667"/>
                <a:gd name="connsiteX5" fmla="*/ 22303 w 25666"/>
                <a:gd name="connsiteY5" fmla="*/ 10383 h 10667"/>
                <a:gd name="connsiteX6" fmla="*/ 8397 w 25666"/>
                <a:gd name="connsiteY6" fmla="*/ 5716 h 10667"/>
                <a:gd name="connsiteX7" fmla="*/ 4301 w 25666"/>
                <a:gd name="connsiteY7" fmla="*/ 3811 h 10667"/>
                <a:gd name="connsiteX8" fmla="*/ 2110 w 25666"/>
                <a:gd name="connsiteY8" fmla="*/ 2858 h 10667"/>
                <a:gd name="connsiteX9" fmla="*/ 301 w 25666"/>
                <a:gd name="connsiteY9" fmla="*/ 2001 h 10667"/>
                <a:gd name="connsiteX10" fmla="*/ 5635 w 25666"/>
                <a:gd name="connsiteY10" fmla="*/ -285 h 10667"/>
                <a:gd name="connsiteX11" fmla="*/ 11064 w 25666"/>
                <a:gd name="connsiteY11" fmla="*/ 191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66" h="10667">
                  <a:moveTo>
                    <a:pt x="11064" y="191"/>
                  </a:moveTo>
                  <a:cubicBezTo>
                    <a:pt x="15026" y="858"/>
                    <a:pt x="18922" y="1906"/>
                    <a:pt x="22684" y="3335"/>
                  </a:cubicBezTo>
                  <a:cubicBezTo>
                    <a:pt x="23837" y="3658"/>
                    <a:pt x="24847" y="4363"/>
                    <a:pt x="25542" y="5335"/>
                  </a:cubicBezTo>
                  <a:cubicBezTo>
                    <a:pt x="25675" y="5868"/>
                    <a:pt x="25675" y="6421"/>
                    <a:pt x="25542" y="6954"/>
                  </a:cubicBezTo>
                  <a:cubicBezTo>
                    <a:pt x="25656" y="8126"/>
                    <a:pt x="25104" y="9269"/>
                    <a:pt x="24113" y="9907"/>
                  </a:cubicBezTo>
                  <a:cubicBezTo>
                    <a:pt x="23561" y="10221"/>
                    <a:pt x="22942" y="10383"/>
                    <a:pt x="22303" y="10383"/>
                  </a:cubicBezTo>
                  <a:cubicBezTo>
                    <a:pt x="17360" y="9964"/>
                    <a:pt x="12588" y="8364"/>
                    <a:pt x="8397" y="5716"/>
                  </a:cubicBezTo>
                  <a:lnTo>
                    <a:pt x="4301" y="3811"/>
                  </a:lnTo>
                  <a:lnTo>
                    <a:pt x="2110" y="2858"/>
                  </a:lnTo>
                  <a:cubicBezTo>
                    <a:pt x="1634" y="2858"/>
                    <a:pt x="682" y="2858"/>
                    <a:pt x="301" y="2001"/>
                  </a:cubicBezTo>
                  <a:cubicBezTo>
                    <a:pt x="-1509" y="-285"/>
                    <a:pt x="4777" y="-285"/>
                    <a:pt x="5635" y="-285"/>
                  </a:cubicBezTo>
                  <a:cubicBezTo>
                    <a:pt x="7454" y="-275"/>
                    <a:pt x="9273" y="-123"/>
                    <a:pt x="11064" y="191"/>
                  </a:cubicBezTo>
                  <a:close/>
                </a:path>
              </a:pathLst>
            </a:custGeom>
            <a:solidFill>
              <a:srgbClr val="9E489B"/>
            </a:solidFill>
            <a:ln w="9525" cap="flat">
              <a:noFill/>
              <a:prstDash val="solid"/>
              <a:miter/>
            </a:ln>
          </p:spPr>
          <p:txBody>
            <a:bodyPr rtlCol="0" anchor="ctr"/>
            <a:lstStyle/>
            <a:p>
              <a:endParaRPr lang="en-IN"/>
            </a:p>
          </p:txBody>
        </p:sp>
        <p:sp>
          <p:nvSpPr>
            <p:cNvPr id="706" name="Freeform: Shape 705">
              <a:extLst>
                <a:ext uri="{FF2B5EF4-FFF2-40B4-BE49-F238E27FC236}">
                  <a16:creationId xmlns:a16="http://schemas.microsoft.com/office/drawing/2014/main" xmlns="" id="{699F2555-7647-DA47-D766-45C3E515C87C}"/>
                </a:ext>
              </a:extLst>
            </p:cNvPr>
            <p:cNvSpPr/>
            <p:nvPr/>
          </p:nvSpPr>
          <p:spPr>
            <a:xfrm>
              <a:off x="3588162" y="2548794"/>
              <a:ext cx="21251" cy="16935"/>
            </a:xfrm>
            <a:custGeom>
              <a:avLst/>
              <a:gdLst>
                <a:gd name="connsiteX0" fmla="*/ 10357 w 21251"/>
                <a:gd name="connsiteY0" fmla="*/ 1811 h 16935"/>
                <a:gd name="connsiteX1" fmla="*/ 19215 w 21251"/>
                <a:gd name="connsiteY1" fmla="*/ 7716 h 16935"/>
                <a:gd name="connsiteX2" fmla="*/ 21216 w 21251"/>
                <a:gd name="connsiteY2" fmla="*/ 12384 h 16935"/>
                <a:gd name="connsiteX3" fmla="*/ 18835 w 21251"/>
                <a:gd name="connsiteY3" fmla="*/ 16479 h 16935"/>
                <a:gd name="connsiteX4" fmla="*/ 13786 w 21251"/>
                <a:gd name="connsiteY4" fmla="*/ 14860 h 16935"/>
                <a:gd name="connsiteX5" fmla="*/ 10453 w 21251"/>
                <a:gd name="connsiteY5" fmla="*/ 10288 h 16935"/>
                <a:gd name="connsiteX6" fmla="*/ 8929 w 21251"/>
                <a:gd name="connsiteY6" fmla="*/ 8574 h 16935"/>
                <a:gd name="connsiteX7" fmla="*/ 4547 w 21251"/>
                <a:gd name="connsiteY7" fmla="*/ 4001 h 16935"/>
                <a:gd name="connsiteX8" fmla="*/ 2166 w 21251"/>
                <a:gd name="connsiteY8" fmla="*/ 1811 h 16935"/>
                <a:gd name="connsiteX9" fmla="*/ -25 w 21251"/>
                <a:gd name="connsiteY9" fmla="*/ -285 h 16935"/>
                <a:gd name="connsiteX10" fmla="*/ 5214 w 21251"/>
                <a:gd name="connsiteY10" fmla="*/ 477 h 16935"/>
                <a:gd name="connsiteX11" fmla="*/ 10357 w 21251"/>
                <a:gd name="connsiteY11" fmla="*/ 1811 h 1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51" h="16935">
                  <a:moveTo>
                    <a:pt x="10357" y="1811"/>
                  </a:moveTo>
                  <a:cubicBezTo>
                    <a:pt x="13786" y="2954"/>
                    <a:pt x="16844" y="4992"/>
                    <a:pt x="19215" y="7716"/>
                  </a:cubicBezTo>
                  <a:cubicBezTo>
                    <a:pt x="20406" y="8992"/>
                    <a:pt x="21121" y="10640"/>
                    <a:pt x="21216" y="12384"/>
                  </a:cubicBezTo>
                  <a:cubicBezTo>
                    <a:pt x="21340" y="14108"/>
                    <a:pt x="20396" y="15736"/>
                    <a:pt x="18835" y="16479"/>
                  </a:cubicBezTo>
                  <a:cubicBezTo>
                    <a:pt x="16977" y="16984"/>
                    <a:pt x="14996" y="16355"/>
                    <a:pt x="13786" y="14860"/>
                  </a:cubicBezTo>
                  <a:cubicBezTo>
                    <a:pt x="12567" y="13412"/>
                    <a:pt x="11453" y="11888"/>
                    <a:pt x="10453" y="10288"/>
                  </a:cubicBezTo>
                  <a:lnTo>
                    <a:pt x="8929" y="8574"/>
                  </a:lnTo>
                  <a:cubicBezTo>
                    <a:pt x="7500" y="6954"/>
                    <a:pt x="6071" y="5430"/>
                    <a:pt x="4547" y="4001"/>
                  </a:cubicBezTo>
                  <a:lnTo>
                    <a:pt x="2166" y="1811"/>
                  </a:lnTo>
                  <a:cubicBezTo>
                    <a:pt x="1594" y="1335"/>
                    <a:pt x="70" y="382"/>
                    <a:pt x="-25" y="-285"/>
                  </a:cubicBezTo>
                  <a:cubicBezTo>
                    <a:pt x="1737" y="-180"/>
                    <a:pt x="3490" y="77"/>
                    <a:pt x="5214" y="477"/>
                  </a:cubicBezTo>
                  <a:cubicBezTo>
                    <a:pt x="6947" y="830"/>
                    <a:pt x="8671" y="1277"/>
                    <a:pt x="10357" y="1811"/>
                  </a:cubicBezTo>
                  <a:close/>
                </a:path>
              </a:pathLst>
            </a:custGeom>
            <a:solidFill>
              <a:srgbClr val="9E489B"/>
            </a:solidFill>
            <a:ln w="9525" cap="flat">
              <a:noFill/>
              <a:prstDash val="solid"/>
              <a:miter/>
            </a:ln>
          </p:spPr>
          <p:txBody>
            <a:bodyPr rtlCol="0" anchor="ctr"/>
            <a:lstStyle/>
            <a:p>
              <a:endParaRPr lang="en-IN"/>
            </a:p>
          </p:txBody>
        </p:sp>
        <p:sp>
          <p:nvSpPr>
            <p:cNvPr id="707" name="Freeform: Shape 706">
              <a:extLst>
                <a:ext uri="{FF2B5EF4-FFF2-40B4-BE49-F238E27FC236}">
                  <a16:creationId xmlns:a16="http://schemas.microsoft.com/office/drawing/2014/main" xmlns="" id="{38AE4A23-B286-3DC9-7D4D-5AB17EC166AD}"/>
                </a:ext>
              </a:extLst>
            </p:cNvPr>
            <p:cNvSpPr/>
            <p:nvPr/>
          </p:nvSpPr>
          <p:spPr>
            <a:xfrm>
              <a:off x="3576706" y="2518469"/>
              <a:ext cx="16599" cy="36087"/>
            </a:xfrm>
            <a:custGeom>
              <a:avLst/>
              <a:gdLst>
                <a:gd name="connsiteX0" fmla="*/ 11907 w 16599"/>
                <a:gd name="connsiteY0" fmla="*/ 36 h 36087"/>
                <a:gd name="connsiteX1" fmla="*/ 8383 w 16599"/>
                <a:gd name="connsiteY1" fmla="*/ 36 h 36087"/>
                <a:gd name="connsiteX2" fmla="*/ 6573 w 16599"/>
                <a:gd name="connsiteY2" fmla="*/ 2799 h 36087"/>
                <a:gd name="connsiteX3" fmla="*/ 382 w 16599"/>
                <a:gd name="connsiteY3" fmla="*/ 26516 h 36087"/>
                <a:gd name="connsiteX4" fmla="*/ 382 w 16599"/>
                <a:gd name="connsiteY4" fmla="*/ 32041 h 36087"/>
                <a:gd name="connsiteX5" fmla="*/ 3525 w 16599"/>
                <a:gd name="connsiteY5" fmla="*/ 34708 h 36087"/>
                <a:gd name="connsiteX6" fmla="*/ 7526 w 16599"/>
                <a:gd name="connsiteY6" fmla="*/ 35660 h 36087"/>
                <a:gd name="connsiteX7" fmla="*/ 9526 w 16599"/>
                <a:gd name="connsiteY7" fmla="*/ 35660 h 36087"/>
                <a:gd name="connsiteX8" fmla="*/ 11431 w 16599"/>
                <a:gd name="connsiteY8" fmla="*/ 34041 h 36087"/>
                <a:gd name="connsiteX9" fmla="*/ 12193 w 16599"/>
                <a:gd name="connsiteY9" fmla="*/ 31469 h 36087"/>
                <a:gd name="connsiteX10" fmla="*/ 13908 w 16599"/>
                <a:gd name="connsiteY10" fmla="*/ 23563 h 36087"/>
                <a:gd name="connsiteX11" fmla="*/ 16575 w 16599"/>
                <a:gd name="connsiteY11" fmla="*/ 7656 h 36087"/>
                <a:gd name="connsiteX12" fmla="*/ 16575 w 16599"/>
                <a:gd name="connsiteY12" fmla="*/ 2513 h 36087"/>
                <a:gd name="connsiteX13" fmla="*/ 11907 w 16599"/>
                <a:gd name="connsiteY13" fmla="*/ 36 h 3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99" h="36087">
                  <a:moveTo>
                    <a:pt x="11907" y="36"/>
                  </a:moveTo>
                  <a:cubicBezTo>
                    <a:pt x="10774" y="-392"/>
                    <a:pt x="9517" y="-392"/>
                    <a:pt x="8383" y="36"/>
                  </a:cubicBezTo>
                  <a:cubicBezTo>
                    <a:pt x="7488" y="732"/>
                    <a:pt x="6850" y="1703"/>
                    <a:pt x="6573" y="2799"/>
                  </a:cubicBezTo>
                  <a:cubicBezTo>
                    <a:pt x="3897" y="10533"/>
                    <a:pt x="1830" y="18458"/>
                    <a:pt x="382" y="26516"/>
                  </a:cubicBezTo>
                  <a:cubicBezTo>
                    <a:pt x="-161" y="28316"/>
                    <a:pt x="-161" y="30240"/>
                    <a:pt x="382" y="32041"/>
                  </a:cubicBezTo>
                  <a:cubicBezTo>
                    <a:pt x="1097" y="33260"/>
                    <a:pt x="2202" y="34203"/>
                    <a:pt x="3525" y="34708"/>
                  </a:cubicBezTo>
                  <a:cubicBezTo>
                    <a:pt x="4802" y="35222"/>
                    <a:pt x="6154" y="35546"/>
                    <a:pt x="7526" y="35660"/>
                  </a:cubicBezTo>
                  <a:cubicBezTo>
                    <a:pt x="8183" y="35851"/>
                    <a:pt x="8869" y="35851"/>
                    <a:pt x="9526" y="35660"/>
                  </a:cubicBezTo>
                  <a:cubicBezTo>
                    <a:pt x="10374" y="35431"/>
                    <a:pt x="11069" y="34831"/>
                    <a:pt x="11431" y="34041"/>
                  </a:cubicBezTo>
                  <a:cubicBezTo>
                    <a:pt x="11774" y="33212"/>
                    <a:pt x="12031" y="32345"/>
                    <a:pt x="12193" y="31469"/>
                  </a:cubicBezTo>
                  <a:lnTo>
                    <a:pt x="13908" y="23563"/>
                  </a:lnTo>
                  <a:cubicBezTo>
                    <a:pt x="15175" y="18334"/>
                    <a:pt x="16070" y="13019"/>
                    <a:pt x="16575" y="7656"/>
                  </a:cubicBezTo>
                  <a:cubicBezTo>
                    <a:pt x="16575" y="5942"/>
                    <a:pt x="16575" y="4228"/>
                    <a:pt x="16575" y="2513"/>
                  </a:cubicBezTo>
                  <a:cubicBezTo>
                    <a:pt x="16575" y="799"/>
                    <a:pt x="13908" y="322"/>
                    <a:pt x="11907" y="36"/>
                  </a:cubicBezTo>
                  <a:close/>
                </a:path>
              </a:pathLst>
            </a:custGeom>
            <a:solidFill>
              <a:srgbClr val="04A9D3"/>
            </a:solidFill>
            <a:ln w="9525" cap="flat">
              <a:noFill/>
              <a:prstDash val="solid"/>
              <a:miter/>
            </a:ln>
          </p:spPr>
          <p:txBody>
            <a:bodyPr rtlCol="0" anchor="ctr"/>
            <a:lstStyle/>
            <a:p>
              <a:endParaRPr lang="en-IN"/>
            </a:p>
          </p:txBody>
        </p:sp>
        <p:sp>
          <p:nvSpPr>
            <p:cNvPr id="708" name="Freeform: Shape 707">
              <a:extLst>
                <a:ext uri="{FF2B5EF4-FFF2-40B4-BE49-F238E27FC236}">
                  <a16:creationId xmlns:a16="http://schemas.microsoft.com/office/drawing/2014/main" xmlns="" id="{2010657F-534F-DCDD-FA97-0129AC517F68}"/>
                </a:ext>
              </a:extLst>
            </p:cNvPr>
            <p:cNvSpPr/>
            <p:nvPr/>
          </p:nvSpPr>
          <p:spPr>
            <a:xfrm>
              <a:off x="3942211" y="2528935"/>
              <a:ext cx="21426" cy="11096"/>
            </a:xfrm>
            <a:custGeom>
              <a:avLst/>
              <a:gdLst>
                <a:gd name="connsiteX0" fmla="*/ 542 w 21426"/>
                <a:gd name="connsiteY0" fmla="*/ 5668 h 11096"/>
                <a:gd name="connsiteX1" fmla="*/ 3399 w 21426"/>
                <a:gd name="connsiteY1" fmla="*/ 7478 h 11096"/>
                <a:gd name="connsiteX2" fmla="*/ 17020 w 21426"/>
                <a:gd name="connsiteY2" fmla="*/ 9669 h 11096"/>
                <a:gd name="connsiteX3" fmla="*/ 21401 w 21426"/>
                <a:gd name="connsiteY3" fmla="*/ 10812 h 11096"/>
                <a:gd name="connsiteX4" fmla="*/ 20925 w 21426"/>
                <a:gd name="connsiteY4" fmla="*/ 9288 h 11096"/>
                <a:gd name="connsiteX5" fmla="*/ 12829 w 21426"/>
                <a:gd name="connsiteY5" fmla="*/ 3287 h 11096"/>
                <a:gd name="connsiteX6" fmla="*/ 5399 w 21426"/>
                <a:gd name="connsiteY6" fmla="*/ -142 h 11096"/>
                <a:gd name="connsiteX7" fmla="*/ 2923 w 21426"/>
                <a:gd name="connsiteY7" fmla="*/ -142 h 11096"/>
                <a:gd name="connsiteX8" fmla="*/ 94 w 21426"/>
                <a:gd name="connsiteY8" fmla="*/ 4601 h 11096"/>
                <a:gd name="connsiteX9" fmla="*/ 542 w 21426"/>
                <a:gd name="connsiteY9" fmla="*/ 5668 h 1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26" h="11096">
                  <a:moveTo>
                    <a:pt x="542" y="5668"/>
                  </a:moveTo>
                  <a:cubicBezTo>
                    <a:pt x="1256" y="6592"/>
                    <a:pt x="2266" y="7230"/>
                    <a:pt x="3399" y="7478"/>
                  </a:cubicBezTo>
                  <a:cubicBezTo>
                    <a:pt x="7781" y="8811"/>
                    <a:pt x="12924" y="8335"/>
                    <a:pt x="17020" y="9669"/>
                  </a:cubicBezTo>
                  <a:cubicBezTo>
                    <a:pt x="18448" y="10174"/>
                    <a:pt x="19916" y="10555"/>
                    <a:pt x="21401" y="10812"/>
                  </a:cubicBezTo>
                  <a:cubicBezTo>
                    <a:pt x="21401" y="10335"/>
                    <a:pt x="21401" y="9669"/>
                    <a:pt x="20925" y="9288"/>
                  </a:cubicBezTo>
                  <a:cubicBezTo>
                    <a:pt x="18372" y="7097"/>
                    <a:pt x="15667" y="5097"/>
                    <a:pt x="12829" y="3287"/>
                  </a:cubicBezTo>
                  <a:cubicBezTo>
                    <a:pt x="10543" y="1763"/>
                    <a:pt x="8038" y="610"/>
                    <a:pt x="5399" y="-142"/>
                  </a:cubicBezTo>
                  <a:cubicBezTo>
                    <a:pt x="4580" y="-333"/>
                    <a:pt x="3732" y="-333"/>
                    <a:pt x="2923" y="-142"/>
                  </a:cubicBezTo>
                  <a:cubicBezTo>
                    <a:pt x="827" y="392"/>
                    <a:pt x="-430" y="2516"/>
                    <a:pt x="94" y="4601"/>
                  </a:cubicBezTo>
                  <a:cubicBezTo>
                    <a:pt x="189" y="4983"/>
                    <a:pt x="341" y="5335"/>
                    <a:pt x="542" y="5668"/>
                  </a:cubicBezTo>
                  <a:close/>
                </a:path>
              </a:pathLst>
            </a:custGeom>
            <a:solidFill>
              <a:srgbClr val="9E489B"/>
            </a:solidFill>
            <a:ln w="9525" cap="flat">
              <a:noFill/>
              <a:prstDash val="solid"/>
              <a:miter/>
            </a:ln>
          </p:spPr>
          <p:txBody>
            <a:bodyPr rtlCol="0" anchor="ctr"/>
            <a:lstStyle/>
            <a:p>
              <a:endParaRPr lang="en-IN"/>
            </a:p>
          </p:txBody>
        </p:sp>
        <p:sp>
          <p:nvSpPr>
            <p:cNvPr id="709" name="Freeform: Shape 708">
              <a:extLst>
                <a:ext uri="{FF2B5EF4-FFF2-40B4-BE49-F238E27FC236}">
                  <a16:creationId xmlns:a16="http://schemas.microsoft.com/office/drawing/2014/main" xmlns="" id="{3025FAF0-D79D-F935-5D6D-06174777F4C0}"/>
                </a:ext>
              </a:extLst>
            </p:cNvPr>
            <p:cNvSpPr/>
            <p:nvPr/>
          </p:nvSpPr>
          <p:spPr>
            <a:xfrm>
              <a:off x="3935509" y="2538460"/>
              <a:ext cx="26136" cy="11072"/>
            </a:xfrm>
            <a:custGeom>
              <a:avLst/>
              <a:gdLst>
                <a:gd name="connsiteX0" fmla="*/ 767 w 26136"/>
                <a:gd name="connsiteY0" fmla="*/ 5668 h 11072"/>
                <a:gd name="connsiteX1" fmla="*/ 4196 w 26136"/>
                <a:gd name="connsiteY1" fmla="*/ 7383 h 11072"/>
                <a:gd name="connsiteX2" fmla="*/ 12102 w 26136"/>
                <a:gd name="connsiteY2" fmla="*/ 8431 h 11072"/>
                <a:gd name="connsiteX3" fmla="*/ 15531 w 26136"/>
                <a:gd name="connsiteY3" fmla="*/ 8431 h 11072"/>
                <a:gd name="connsiteX4" fmla="*/ 24104 w 26136"/>
                <a:gd name="connsiteY4" fmla="*/ 10716 h 11072"/>
                <a:gd name="connsiteX5" fmla="*/ 25342 w 26136"/>
                <a:gd name="connsiteY5" fmla="*/ 10716 h 11072"/>
                <a:gd name="connsiteX6" fmla="*/ 26104 w 26136"/>
                <a:gd name="connsiteY6" fmla="*/ 9764 h 11072"/>
                <a:gd name="connsiteX7" fmla="*/ 25628 w 26136"/>
                <a:gd name="connsiteY7" fmla="*/ 9288 h 11072"/>
                <a:gd name="connsiteX8" fmla="*/ 14864 w 26136"/>
                <a:gd name="connsiteY8" fmla="*/ 2430 h 11072"/>
                <a:gd name="connsiteX9" fmla="*/ 7149 w 26136"/>
                <a:gd name="connsiteY9" fmla="*/ -142 h 11072"/>
                <a:gd name="connsiteX10" fmla="*/ 3625 w 26136"/>
                <a:gd name="connsiteY10" fmla="*/ -142 h 11072"/>
                <a:gd name="connsiteX11" fmla="*/ 767 w 26136"/>
                <a:gd name="connsiteY11" fmla="*/ 5668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36" h="11072">
                  <a:moveTo>
                    <a:pt x="767" y="5668"/>
                  </a:moveTo>
                  <a:cubicBezTo>
                    <a:pt x="1710" y="6564"/>
                    <a:pt x="2910" y="7164"/>
                    <a:pt x="4196" y="7383"/>
                  </a:cubicBezTo>
                  <a:cubicBezTo>
                    <a:pt x="6778" y="8069"/>
                    <a:pt x="9435" y="8421"/>
                    <a:pt x="12102" y="8431"/>
                  </a:cubicBezTo>
                  <a:lnTo>
                    <a:pt x="15531" y="8431"/>
                  </a:lnTo>
                  <a:cubicBezTo>
                    <a:pt x="18512" y="8611"/>
                    <a:pt x="21427" y="9392"/>
                    <a:pt x="24104" y="10716"/>
                  </a:cubicBezTo>
                  <a:cubicBezTo>
                    <a:pt x="24513" y="10812"/>
                    <a:pt x="24932" y="10812"/>
                    <a:pt x="25342" y="10716"/>
                  </a:cubicBezTo>
                  <a:cubicBezTo>
                    <a:pt x="25342" y="10716"/>
                    <a:pt x="26199" y="10240"/>
                    <a:pt x="26104" y="9764"/>
                  </a:cubicBezTo>
                  <a:lnTo>
                    <a:pt x="25628" y="9288"/>
                  </a:lnTo>
                  <a:cubicBezTo>
                    <a:pt x="22275" y="6649"/>
                    <a:pt x="18674" y="4354"/>
                    <a:pt x="14864" y="2430"/>
                  </a:cubicBezTo>
                  <a:cubicBezTo>
                    <a:pt x="12397" y="1287"/>
                    <a:pt x="9807" y="430"/>
                    <a:pt x="7149" y="-142"/>
                  </a:cubicBezTo>
                  <a:cubicBezTo>
                    <a:pt x="5977" y="-333"/>
                    <a:pt x="4796" y="-333"/>
                    <a:pt x="3625" y="-142"/>
                  </a:cubicBezTo>
                  <a:cubicBezTo>
                    <a:pt x="863" y="620"/>
                    <a:pt x="-1233" y="3477"/>
                    <a:pt x="767" y="5668"/>
                  </a:cubicBezTo>
                  <a:close/>
                </a:path>
              </a:pathLst>
            </a:custGeom>
            <a:solidFill>
              <a:srgbClr val="9E489B"/>
            </a:solidFill>
            <a:ln w="9525" cap="flat">
              <a:noFill/>
              <a:prstDash val="solid"/>
              <a:miter/>
            </a:ln>
          </p:spPr>
          <p:txBody>
            <a:bodyPr rtlCol="0" anchor="ctr"/>
            <a:lstStyle/>
            <a:p>
              <a:endParaRPr lang="en-IN"/>
            </a:p>
          </p:txBody>
        </p:sp>
        <p:sp>
          <p:nvSpPr>
            <p:cNvPr id="710" name="Freeform: Shape 709">
              <a:extLst>
                <a:ext uri="{FF2B5EF4-FFF2-40B4-BE49-F238E27FC236}">
                  <a16:creationId xmlns:a16="http://schemas.microsoft.com/office/drawing/2014/main" xmlns="" id="{1FBB580A-9467-E6D5-0A5E-FD37F46E42AC}"/>
                </a:ext>
              </a:extLst>
            </p:cNvPr>
            <p:cNvSpPr/>
            <p:nvPr/>
          </p:nvSpPr>
          <p:spPr>
            <a:xfrm>
              <a:off x="3935537" y="2549259"/>
              <a:ext cx="26765" cy="8941"/>
            </a:xfrm>
            <a:custGeom>
              <a:avLst/>
              <a:gdLst>
                <a:gd name="connsiteX0" fmla="*/ 1882 w 26765"/>
                <a:gd name="connsiteY0" fmla="*/ 6680 h 8941"/>
                <a:gd name="connsiteX1" fmla="*/ 7216 w 26765"/>
                <a:gd name="connsiteY1" fmla="*/ 8204 h 8941"/>
                <a:gd name="connsiteX2" fmla="*/ 10836 w 26765"/>
                <a:gd name="connsiteY2" fmla="*/ 7633 h 8941"/>
                <a:gd name="connsiteX3" fmla="*/ 20932 w 26765"/>
                <a:gd name="connsiteY3" fmla="*/ 8585 h 8941"/>
                <a:gd name="connsiteX4" fmla="*/ 23028 w 26765"/>
                <a:gd name="connsiteY4" fmla="*/ 8585 h 8941"/>
                <a:gd name="connsiteX5" fmla="*/ 24933 w 26765"/>
                <a:gd name="connsiteY5" fmla="*/ 8585 h 8941"/>
                <a:gd name="connsiteX6" fmla="*/ 26552 w 26765"/>
                <a:gd name="connsiteY6" fmla="*/ 7633 h 8941"/>
                <a:gd name="connsiteX7" fmla="*/ 25695 w 26765"/>
                <a:gd name="connsiteY7" fmla="*/ 5251 h 8941"/>
                <a:gd name="connsiteX8" fmla="*/ 21980 w 26765"/>
                <a:gd name="connsiteY8" fmla="*/ 3442 h 8941"/>
                <a:gd name="connsiteX9" fmla="*/ 4168 w 26765"/>
                <a:gd name="connsiteY9" fmla="*/ -178 h 8941"/>
                <a:gd name="connsiteX10" fmla="*/ 1787 w 26765"/>
                <a:gd name="connsiteY10" fmla="*/ -178 h 8941"/>
                <a:gd name="connsiteX11" fmla="*/ 1882 w 26765"/>
                <a:gd name="connsiteY11" fmla="*/ 6680 h 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65" h="8941">
                  <a:moveTo>
                    <a:pt x="1882" y="6680"/>
                  </a:moveTo>
                  <a:cubicBezTo>
                    <a:pt x="3397" y="7852"/>
                    <a:pt x="5311" y="8395"/>
                    <a:pt x="7216" y="8204"/>
                  </a:cubicBezTo>
                  <a:cubicBezTo>
                    <a:pt x="8454" y="8204"/>
                    <a:pt x="9598" y="8204"/>
                    <a:pt x="10836" y="7633"/>
                  </a:cubicBezTo>
                  <a:cubicBezTo>
                    <a:pt x="14227" y="7480"/>
                    <a:pt x="17627" y="7795"/>
                    <a:pt x="20932" y="8585"/>
                  </a:cubicBezTo>
                  <a:cubicBezTo>
                    <a:pt x="21628" y="8681"/>
                    <a:pt x="22332" y="8681"/>
                    <a:pt x="23028" y="8585"/>
                  </a:cubicBezTo>
                  <a:cubicBezTo>
                    <a:pt x="23666" y="8633"/>
                    <a:pt x="24295" y="8633"/>
                    <a:pt x="24933" y="8585"/>
                  </a:cubicBezTo>
                  <a:cubicBezTo>
                    <a:pt x="25561" y="8461"/>
                    <a:pt x="26133" y="8128"/>
                    <a:pt x="26552" y="7633"/>
                  </a:cubicBezTo>
                  <a:cubicBezTo>
                    <a:pt x="27028" y="6871"/>
                    <a:pt x="26552" y="5823"/>
                    <a:pt x="25695" y="5251"/>
                  </a:cubicBezTo>
                  <a:cubicBezTo>
                    <a:pt x="24599" y="4385"/>
                    <a:pt x="23333" y="3766"/>
                    <a:pt x="21980" y="3442"/>
                  </a:cubicBezTo>
                  <a:cubicBezTo>
                    <a:pt x="16293" y="1213"/>
                    <a:pt x="10274" y="-16"/>
                    <a:pt x="4168" y="-178"/>
                  </a:cubicBezTo>
                  <a:cubicBezTo>
                    <a:pt x="3378" y="-321"/>
                    <a:pt x="2578" y="-321"/>
                    <a:pt x="1787" y="-178"/>
                  </a:cubicBezTo>
                  <a:cubicBezTo>
                    <a:pt x="-1261" y="1346"/>
                    <a:pt x="73" y="5156"/>
                    <a:pt x="1882" y="6680"/>
                  </a:cubicBezTo>
                  <a:close/>
                </a:path>
              </a:pathLst>
            </a:custGeom>
            <a:solidFill>
              <a:srgbClr val="9E489B"/>
            </a:solidFill>
            <a:ln w="9525" cap="flat">
              <a:noFill/>
              <a:prstDash val="solid"/>
              <a:miter/>
            </a:ln>
          </p:spPr>
          <p:txBody>
            <a:bodyPr rtlCol="0" anchor="ctr"/>
            <a:lstStyle/>
            <a:p>
              <a:endParaRPr lang="en-IN"/>
            </a:p>
          </p:txBody>
        </p:sp>
        <p:sp>
          <p:nvSpPr>
            <p:cNvPr id="711" name="Freeform: Shape 710">
              <a:extLst>
                <a:ext uri="{FF2B5EF4-FFF2-40B4-BE49-F238E27FC236}">
                  <a16:creationId xmlns:a16="http://schemas.microsoft.com/office/drawing/2014/main" xmlns="" id="{EE472FA3-A1E3-08FB-8083-643879F90997}"/>
                </a:ext>
              </a:extLst>
            </p:cNvPr>
            <p:cNvSpPr/>
            <p:nvPr/>
          </p:nvSpPr>
          <p:spPr>
            <a:xfrm>
              <a:off x="3936576" y="2561677"/>
              <a:ext cx="26204" cy="9908"/>
            </a:xfrm>
            <a:custGeom>
              <a:avLst/>
              <a:gdLst>
                <a:gd name="connsiteX0" fmla="*/ 176 w 26204"/>
                <a:gd name="connsiteY0" fmla="*/ 7216 h 9908"/>
                <a:gd name="connsiteX1" fmla="*/ 1700 w 26204"/>
                <a:gd name="connsiteY1" fmla="*/ 8549 h 9908"/>
                <a:gd name="connsiteX2" fmla="*/ 5605 w 26204"/>
                <a:gd name="connsiteY2" fmla="*/ 9597 h 9908"/>
                <a:gd name="connsiteX3" fmla="*/ 9225 w 26204"/>
                <a:gd name="connsiteY3" fmla="*/ 8073 h 9908"/>
                <a:gd name="connsiteX4" fmla="*/ 14464 w 26204"/>
                <a:gd name="connsiteY4" fmla="*/ 5882 h 9908"/>
                <a:gd name="connsiteX5" fmla="*/ 20179 w 26204"/>
                <a:gd name="connsiteY5" fmla="*/ 4168 h 9908"/>
                <a:gd name="connsiteX6" fmla="*/ 26179 w 26204"/>
                <a:gd name="connsiteY6" fmla="*/ 4644 h 9908"/>
                <a:gd name="connsiteX7" fmla="*/ 23322 w 26204"/>
                <a:gd name="connsiteY7" fmla="*/ 3120 h 9908"/>
                <a:gd name="connsiteX8" fmla="*/ 15416 w 26204"/>
                <a:gd name="connsiteY8" fmla="*/ 263 h 9908"/>
                <a:gd name="connsiteX9" fmla="*/ 12844 w 26204"/>
                <a:gd name="connsiteY9" fmla="*/ -213 h 9908"/>
                <a:gd name="connsiteX10" fmla="*/ 9701 w 26204"/>
                <a:gd name="connsiteY10" fmla="*/ -213 h 9908"/>
                <a:gd name="connsiteX11" fmla="*/ 6939 w 26204"/>
                <a:gd name="connsiteY11" fmla="*/ -213 h 9908"/>
                <a:gd name="connsiteX12" fmla="*/ 1415 w 26204"/>
                <a:gd name="connsiteY12" fmla="*/ 1501 h 9908"/>
                <a:gd name="connsiteX13" fmla="*/ 176 w 26204"/>
                <a:gd name="connsiteY13" fmla="*/ 7216 h 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204" h="9908">
                  <a:moveTo>
                    <a:pt x="176" y="7216"/>
                  </a:moveTo>
                  <a:cubicBezTo>
                    <a:pt x="519" y="7826"/>
                    <a:pt x="1052" y="8293"/>
                    <a:pt x="1700" y="8549"/>
                  </a:cubicBezTo>
                  <a:cubicBezTo>
                    <a:pt x="2834" y="9359"/>
                    <a:pt x="4224" y="9731"/>
                    <a:pt x="5605" y="9597"/>
                  </a:cubicBezTo>
                  <a:cubicBezTo>
                    <a:pt x="6891" y="9292"/>
                    <a:pt x="8110" y="8778"/>
                    <a:pt x="9225" y="8073"/>
                  </a:cubicBezTo>
                  <a:cubicBezTo>
                    <a:pt x="10920" y="7226"/>
                    <a:pt x="12673" y="6502"/>
                    <a:pt x="14464" y="5882"/>
                  </a:cubicBezTo>
                  <a:cubicBezTo>
                    <a:pt x="16312" y="5140"/>
                    <a:pt x="18226" y="4568"/>
                    <a:pt x="20179" y="4168"/>
                  </a:cubicBezTo>
                  <a:cubicBezTo>
                    <a:pt x="22189" y="3806"/>
                    <a:pt x="24255" y="3968"/>
                    <a:pt x="26179" y="4644"/>
                  </a:cubicBezTo>
                  <a:cubicBezTo>
                    <a:pt x="25198" y="4197"/>
                    <a:pt x="24246" y="3682"/>
                    <a:pt x="23322" y="3120"/>
                  </a:cubicBezTo>
                  <a:cubicBezTo>
                    <a:pt x="20817" y="1834"/>
                    <a:pt x="18159" y="872"/>
                    <a:pt x="15416" y="263"/>
                  </a:cubicBezTo>
                  <a:lnTo>
                    <a:pt x="12844" y="-213"/>
                  </a:lnTo>
                  <a:cubicBezTo>
                    <a:pt x="11797" y="-309"/>
                    <a:pt x="10749" y="-309"/>
                    <a:pt x="9701" y="-213"/>
                  </a:cubicBezTo>
                  <a:lnTo>
                    <a:pt x="6939" y="-213"/>
                  </a:lnTo>
                  <a:cubicBezTo>
                    <a:pt x="5224" y="-213"/>
                    <a:pt x="2653" y="-213"/>
                    <a:pt x="1415" y="1501"/>
                  </a:cubicBezTo>
                  <a:cubicBezTo>
                    <a:pt x="129" y="3111"/>
                    <a:pt x="-329" y="5225"/>
                    <a:pt x="176" y="7216"/>
                  </a:cubicBezTo>
                  <a:close/>
                </a:path>
              </a:pathLst>
            </a:custGeom>
            <a:solidFill>
              <a:srgbClr val="9E489B"/>
            </a:solidFill>
            <a:ln w="9525" cap="flat">
              <a:noFill/>
              <a:prstDash val="solid"/>
              <a:miter/>
            </a:ln>
          </p:spPr>
          <p:txBody>
            <a:bodyPr rtlCol="0" anchor="ctr"/>
            <a:lstStyle/>
            <a:p>
              <a:endParaRPr lang="en-IN"/>
            </a:p>
          </p:txBody>
        </p:sp>
        <p:sp>
          <p:nvSpPr>
            <p:cNvPr id="712" name="Freeform: Shape 711">
              <a:extLst>
                <a:ext uri="{FF2B5EF4-FFF2-40B4-BE49-F238E27FC236}">
                  <a16:creationId xmlns:a16="http://schemas.microsoft.com/office/drawing/2014/main" xmlns="" id="{7BDAD945-B7A9-97FC-D6F3-C35EC983FFA2}"/>
                </a:ext>
              </a:extLst>
            </p:cNvPr>
            <p:cNvSpPr/>
            <p:nvPr/>
          </p:nvSpPr>
          <p:spPr>
            <a:xfrm>
              <a:off x="3971544" y="2533316"/>
              <a:ext cx="30103" cy="10810"/>
            </a:xfrm>
            <a:custGeom>
              <a:avLst/>
              <a:gdLst>
                <a:gd name="connsiteX0" fmla="*/ 12739 w 30103"/>
                <a:gd name="connsiteY0" fmla="*/ 8621 h 10810"/>
                <a:gd name="connsiteX1" fmla="*/ 17977 w 30103"/>
                <a:gd name="connsiteY1" fmla="*/ 9383 h 10810"/>
                <a:gd name="connsiteX2" fmla="*/ 21406 w 30103"/>
                <a:gd name="connsiteY2" fmla="*/ 9383 h 10810"/>
                <a:gd name="connsiteX3" fmla="*/ 27121 w 30103"/>
                <a:gd name="connsiteY3" fmla="*/ 8716 h 10810"/>
                <a:gd name="connsiteX4" fmla="*/ 30074 w 30103"/>
                <a:gd name="connsiteY4" fmla="*/ 4240 h 10810"/>
                <a:gd name="connsiteX5" fmla="*/ 27979 w 30103"/>
                <a:gd name="connsiteY5" fmla="*/ 1191 h 10810"/>
                <a:gd name="connsiteX6" fmla="*/ 24454 w 30103"/>
                <a:gd name="connsiteY6" fmla="*/ -142 h 10810"/>
                <a:gd name="connsiteX7" fmla="*/ 19501 w 30103"/>
                <a:gd name="connsiteY7" fmla="*/ -142 h 10810"/>
                <a:gd name="connsiteX8" fmla="*/ 16167 w 30103"/>
                <a:gd name="connsiteY8" fmla="*/ 334 h 10810"/>
                <a:gd name="connsiteX9" fmla="*/ 1499 w 30103"/>
                <a:gd name="connsiteY9" fmla="*/ 7954 h 10810"/>
                <a:gd name="connsiteX10" fmla="*/ -25 w 30103"/>
                <a:gd name="connsiteY10" fmla="*/ 10526 h 10810"/>
                <a:gd name="connsiteX11" fmla="*/ 5690 w 30103"/>
                <a:gd name="connsiteY11" fmla="*/ 9383 h 10810"/>
                <a:gd name="connsiteX12" fmla="*/ 12739 w 30103"/>
                <a:gd name="connsiteY12" fmla="*/ 8621 h 10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3" h="10810">
                  <a:moveTo>
                    <a:pt x="12739" y="8621"/>
                  </a:moveTo>
                  <a:lnTo>
                    <a:pt x="17977" y="9383"/>
                  </a:lnTo>
                  <a:lnTo>
                    <a:pt x="21406" y="9383"/>
                  </a:lnTo>
                  <a:cubicBezTo>
                    <a:pt x="23340" y="9593"/>
                    <a:pt x="25292" y="9364"/>
                    <a:pt x="27121" y="8716"/>
                  </a:cubicBezTo>
                  <a:cubicBezTo>
                    <a:pt x="28969" y="8021"/>
                    <a:pt x="30160" y="6211"/>
                    <a:pt x="30074" y="4240"/>
                  </a:cubicBezTo>
                  <a:cubicBezTo>
                    <a:pt x="29855" y="2963"/>
                    <a:pt x="29093" y="1849"/>
                    <a:pt x="27979" y="1191"/>
                  </a:cubicBezTo>
                  <a:cubicBezTo>
                    <a:pt x="26902" y="515"/>
                    <a:pt x="25702" y="68"/>
                    <a:pt x="24454" y="-142"/>
                  </a:cubicBezTo>
                  <a:cubicBezTo>
                    <a:pt x="22807" y="-333"/>
                    <a:pt x="21149" y="-333"/>
                    <a:pt x="19501" y="-142"/>
                  </a:cubicBezTo>
                  <a:cubicBezTo>
                    <a:pt x="18377" y="-113"/>
                    <a:pt x="17253" y="39"/>
                    <a:pt x="16167" y="334"/>
                  </a:cubicBezTo>
                  <a:cubicBezTo>
                    <a:pt x="10615" y="1325"/>
                    <a:pt x="5499" y="3982"/>
                    <a:pt x="1499" y="7954"/>
                  </a:cubicBezTo>
                  <a:cubicBezTo>
                    <a:pt x="728" y="8621"/>
                    <a:pt x="194" y="9526"/>
                    <a:pt x="-25" y="10526"/>
                  </a:cubicBezTo>
                  <a:cubicBezTo>
                    <a:pt x="1937" y="10526"/>
                    <a:pt x="3880" y="10135"/>
                    <a:pt x="5690" y="9383"/>
                  </a:cubicBezTo>
                  <a:cubicBezTo>
                    <a:pt x="8005" y="8840"/>
                    <a:pt x="10367" y="8592"/>
                    <a:pt x="12739" y="8621"/>
                  </a:cubicBezTo>
                  <a:close/>
                </a:path>
              </a:pathLst>
            </a:custGeom>
            <a:solidFill>
              <a:srgbClr val="9E489B"/>
            </a:solidFill>
            <a:ln w="9525" cap="flat">
              <a:noFill/>
              <a:prstDash val="solid"/>
              <a:miter/>
            </a:ln>
          </p:spPr>
          <p:txBody>
            <a:bodyPr rtlCol="0" anchor="ctr"/>
            <a:lstStyle/>
            <a:p>
              <a:endParaRPr lang="en-IN"/>
            </a:p>
          </p:txBody>
        </p:sp>
        <p:sp>
          <p:nvSpPr>
            <p:cNvPr id="713" name="Freeform: Shape 712">
              <a:extLst>
                <a:ext uri="{FF2B5EF4-FFF2-40B4-BE49-F238E27FC236}">
                  <a16:creationId xmlns:a16="http://schemas.microsoft.com/office/drawing/2014/main" xmlns="" id="{3955A373-CC34-B4C9-6EFC-DD94C9FDD6D9}"/>
                </a:ext>
              </a:extLst>
            </p:cNvPr>
            <p:cNvSpPr/>
            <p:nvPr/>
          </p:nvSpPr>
          <p:spPr>
            <a:xfrm>
              <a:off x="3969448" y="2548699"/>
              <a:ext cx="26289" cy="8167"/>
            </a:xfrm>
            <a:custGeom>
              <a:avLst/>
              <a:gdLst>
                <a:gd name="connsiteX0" fmla="*/ 7023 w 26289"/>
                <a:gd name="connsiteY0" fmla="*/ 287 h 8167"/>
                <a:gd name="connsiteX1" fmla="*/ 11310 w 26289"/>
                <a:gd name="connsiteY1" fmla="*/ -285 h 8167"/>
                <a:gd name="connsiteX2" fmla="*/ 21692 w 26289"/>
                <a:gd name="connsiteY2" fmla="*/ 1430 h 8167"/>
                <a:gd name="connsiteX3" fmla="*/ 24740 w 26289"/>
                <a:gd name="connsiteY3" fmla="*/ 2763 h 8167"/>
                <a:gd name="connsiteX4" fmla="*/ 26264 w 26289"/>
                <a:gd name="connsiteY4" fmla="*/ 6097 h 8167"/>
                <a:gd name="connsiteX5" fmla="*/ 25502 w 26289"/>
                <a:gd name="connsiteY5" fmla="*/ 7811 h 8167"/>
                <a:gd name="connsiteX6" fmla="*/ 24169 w 26289"/>
                <a:gd name="connsiteY6" fmla="*/ 7811 h 8167"/>
                <a:gd name="connsiteX7" fmla="*/ 12453 w 26289"/>
                <a:gd name="connsiteY7" fmla="*/ 4954 h 8167"/>
                <a:gd name="connsiteX8" fmla="*/ 7595 w 26289"/>
                <a:gd name="connsiteY8" fmla="*/ 3715 h 8167"/>
                <a:gd name="connsiteX9" fmla="*/ 3690 w 26289"/>
                <a:gd name="connsiteY9" fmla="*/ 2954 h 8167"/>
                <a:gd name="connsiteX10" fmla="*/ -25 w 26289"/>
                <a:gd name="connsiteY10" fmla="*/ 2096 h 8167"/>
                <a:gd name="connsiteX11" fmla="*/ 7023 w 26289"/>
                <a:gd name="connsiteY11" fmla="*/ 287 h 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89" h="8167">
                  <a:moveTo>
                    <a:pt x="7023" y="287"/>
                  </a:moveTo>
                  <a:cubicBezTo>
                    <a:pt x="8433" y="-9"/>
                    <a:pt x="9872" y="-199"/>
                    <a:pt x="11310" y="-285"/>
                  </a:cubicBezTo>
                  <a:cubicBezTo>
                    <a:pt x="14834" y="-237"/>
                    <a:pt x="18339" y="344"/>
                    <a:pt x="21692" y="1430"/>
                  </a:cubicBezTo>
                  <a:cubicBezTo>
                    <a:pt x="22787" y="1658"/>
                    <a:pt x="23826" y="2106"/>
                    <a:pt x="24740" y="2763"/>
                  </a:cubicBezTo>
                  <a:cubicBezTo>
                    <a:pt x="25693" y="3611"/>
                    <a:pt x="26245" y="4820"/>
                    <a:pt x="26264" y="6097"/>
                  </a:cubicBezTo>
                  <a:cubicBezTo>
                    <a:pt x="26235" y="6744"/>
                    <a:pt x="25959" y="7354"/>
                    <a:pt x="25502" y="7811"/>
                  </a:cubicBezTo>
                  <a:cubicBezTo>
                    <a:pt x="25064" y="7906"/>
                    <a:pt x="24607" y="7906"/>
                    <a:pt x="24169" y="7811"/>
                  </a:cubicBezTo>
                  <a:cubicBezTo>
                    <a:pt x="20130" y="7525"/>
                    <a:pt x="16168" y="6554"/>
                    <a:pt x="12453" y="4954"/>
                  </a:cubicBezTo>
                  <a:cubicBezTo>
                    <a:pt x="10862" y="4449"/>
                    <a:pt x="9233" y="4039"/>
                    <a:pt x="7595" y="3715"/>
                  </a:cubicBezTo>
                  <a:lnTo>
                    <a:pt x="3690" y="2954"/>
                  </a:lnTo>
                  <a:cubicBezTo>
                    <a:pt x="2423" y="2830"/>
                    <a:pt x="1175" y="2534"/>
                    <a:pt x="-25" y="2096"/>
                  </a:cubicBezTo>
                  <a:cubicBezTo>
                    <a:pt x="2242" y="1210"/>
                    <a:pt x="4614" y="610"/>
                    <a:pt x="7023" y="287"/>
                  </a:cubicBezTo>
                  <a:close/>
                </a:path>
              </a:pathLst>
            </a:custGeom>
            <a:solidFill>
              <a:srgbClr val="9E489B"/>
            </a:solidFill>
            <a:ln w="9525" cap="flat">
              <a:noFill/>
              <a:prstDash val="solid"/>
              <a:miter/>
            </a:ln>
          </p:spPr>
          <p:txBody>
            <a:bodyPr rtlCol="0" anchor="ctr"/>
            <a:lstStyle/>
            <a:p>
              <a:endParaRPr lang="en-IN"/>
            </a:p>
          </p:txBody>
        </p:sp>
        <p:sp>
          <p:nvSpPr>
            <p:cNvPr id="714" name="Freeform: Shape 713">
              <a:extLst>
                <a:ext uri="{FF2B5EF4-FFF2-40B4-BE49-F238E27FC236}">
                  <a16:creationId xmlns:a16="http://schemas.microsoft.com/office/drawing/2014/main" xmlns="" id="{05B87354-02F2-34A7-70E0-DF6AC04F281A}"/>
                </a:ext>
              </a:extLst>
            </p:cNvPr>
            <p:cNvSpPr/>
            <p:nvPr/>
          </p:nvSpPr>
          <p:spPr>
            <a:xfrm>
              <a:off x="3969980" y="2558129"/>
              <a:ext cx="25638" cy="10687"/>
            </a:xfrm>
            <a:custGeom>
              <a:avLst/>
              <a:gdLst>
                <a:gd name="connsiteX0" fmla="*/ 11064 w 25638"/>
                <a:gd name="connsiteY0" fmla="*/ 477 h 10687"/>
                <a:gd name="connsiteX1" fmla="*/ 22684 w 25638"/>
                <a:gd name="connsiteY1" fmla="*/ 3715 h 10687"/>
                <a:gd name="connsiteX2" fmla="*/ 25542 w 25638"/>
                <a:gd name="connsiteY2" fmla="*/ 5716 h 10687"/>
                <a:gd name="connsiteX3" fmla="*/ 25542 w 25638"/>
                <a:gd name="connsiteY3" fmla="*/ 7335 h 10687"/>
                <a:gd name="connsiteX4" fmla="*/ 24113 w 25638"/>
                <a:gd name="connsiteY4" fmla="*/ 10288 h 10687"/>
                <a:gd name="connsiteX5" fmla="*/ 22303 w 25638"/>
                <a:gd name="connsiteY5" fmla="*/ 10288 h 10687"/>
                <a:gd name="connsiteX6" fmla="*/ 8397 w 25638"/>
                <a:gd name="connsiteY6" fmla="*/ 5716 h 10687"/>
                <a:gd name="connsiteX7" fmla="*/ 4301 w 25638"/>
                <a:gd name="connsiteY7" fmla="*/ 3715 h 10687"/>
                <a:gd name="connsiteX8" fmla="*/ 2110 w 25638"/>
                <a:gd name="connsiteY8" fmla="*/ 2763 h 10687"/>
                <a:gd name="connsiteX9" fmla="*/ 301 w 25638"/>
                <a:gd name="connsiteY9" fmla="*/ 2001 h 10687"/>
                <a:gd name="connsiteX10" fmla="*/ 5635 w 25638"/>
                <a:gd name="connsiteY10" fmla="*/ -285 h 10687"/>
                <a:gd name="connsiteX11" fmla="*/ 11064 w 25638"/>
                <a:gd name="connsiteY11" fmla="*/ 477 h 1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38" h="10687">
                  <a:moveTo>
                    <a:pt x="11064" y="477"/>
                  </a:moveTo>
                  <a:cubicBezTo>
                    <a:pt x="15036" y="1172"/>
                    <a:pt x="18922" y="2258"/>
                    <a:pt x="22684" y="3715"/>
                  </a:cubicBezTo>
                  <a:cubicBezTo>
                    <a:pt x="23856" y="4001"/>
                    <a:pt x="24875" y="4716"/>
                    <a:pt x="25542" y="5716"/>
                  </a:cubicBezTo>
                  <a:cubicBezTo>
                    <a:pt x="25637" y="6249"/>
                    <a:pt x="25637" y="6802"/>
                    <a:pt x="25542" y="7335"/>
                  </a:cubicBezTo>
                  <a:cubicBezTo>
                    <a:pt x="25637" y="8507"/>
                    <a:pt x="25094" y="9640"/>
                    <a:pt x="24113" y="10288"/>
                  </a:cubicBezTo>
                  <a:cubicBezTo>
                    <a:pt x="23522" y="10440"/>
                    <a:pt x="22894" y="10440"/>
                    <a:pt x="22303" y="10288"/>
                  </a:cubicBezTo>
                  <a:cubicBezTo>
                    <a:pt x="17360" y="9945"/>
                    <a:pt x="12578" y="8373"/>
                    <a:pt x="8397" y="5716"/>
                  </a:cubicBezTo>
                  <a:lnTo>
                    <a:pt x="4301" y="3715"/>
                  </a:lnTo>
                  <a:lnTo>
                    <a:pt x="2110" y="2763"/>
                  </a:lnTo>
                  <a:cubicBezTo>
                    <a:pt x="1472" y="2611"/>
                    <a:pt x="863" y="2354"/>
                    <a:pt x="301" y="2001"/>
                  </a:cubicBezTo>
                  <a:cubicBezTo>
                    <a:pt x="-1509" y="-285"/>
                    <a:pt x="4777" y="-285"/>
                    <a:pt x="5635" y="-285"/>
                  </a:cubicBezTo>
                  <a:cubicBezTo>
                    <a:pt x="7454" y="-133"/>
                    <a:pt x="9273" y="125"/>
                    <a:pt x="11064" y="477"/>
                  </a:cubicBezTo>
                  <a:close/>
                </a:path>
              </a:pathLst>
            </a:custGeom>
            <a:solidFill>
              <a:srgbClr val="9E489B"/>
            </a:solidFill>
            <a:ln w="9525" cap="flat">
              <a:noFill/>
              <a:prstDash val="solid"/>
              <a:miter/>
            </a:ln>
          </p:spPr>
          <p:txBody>
            <a:bodyPr rtlCol="0" anchor="ctr"/>
            <a:lstStyle/>
            <a:p>
              <a:endParaRPr lang="en-IN"/>
            </a:p>
          </p:txBody>
        </p:sp>
        <p:sp>
          <p:nvSpPr>
            <p:cNvPr id="715" name="Freeform: Shape 714">
              <a:extLst>
                <a:ext uri="{FF2B5EF4-FFF2-40B4-BE49-F238E27FC236}">
                  <a16:creationId xmlns:a16="http://schemas.microsoft.com/office/drawing/2014/main" xmlns="" id="{2CD2D741-992F-DD00-434C-44359227A9CF}"/>
                </a:ext>
              </a:extLst>
            </p:cNvPr>
            <p:cNvSpPr/>
            <p:nvPr/>
          </p:nvSpPr>
          <p:spPr>
            <a:xfrm>
              <a:off x="3968591" y="2565273"/>
              <a:ext cx="21260" cy="16924"/>
            </a:xfrm>
            <a:custGeom>
              <a:avLst/>
              <a:gdLst>
                <a:gd name="connsiteX0" fmla="*/ 10357 w 21260"/>
                <a:gd name="connsiteY0" fmla="*/ 1811 h 16924"/>
                <a:gd name="connsiteX1" fmla="*/ 19215 w 21260"/>
                <a:gd name="connsiteY1" fmla="*/ 7716 h 16924"/>
                <a:gd name="connsiteX2" fmla="*/ 21216 w 21260"/>
                <a:gd name="connsiteY2" fmla="*/ 12288 h 16924"/>
                <a:gd name="connsiteX3" fmla="*/ 18834 w 21260"/>
                <a:gd name="connsiteY3" fmla="*/ 16479 h 16924"/>
                <a:gd name="connsiteX4" fmla="*/ 13786 w 21260"/>
                <a:gd name="connsiteY4" fmla="*/ 14860 h 16924"/>
                <a:gd name="connsiteX5" fmla="*/ 10453 w 21260"/>
                <a:gd name="connsiteY5" fmla="*/ 10288 h 16924"/>
                <a:gd name="connsiteX6" fmla="*/ 8929 w 21260"/>
                <a:gd name="connsiteY6" fmla="*/ 8478 h 16924"/>
                <a:gd name="connsiteX7" fmla="*/ 4547 w 21260"/>
                <a:gd name="connsiteY7" fmla="*/ 4001 h 16924"/>
                <a:gd name="connsiteX8" fmla="*/ 2166 w 21260"/>
                <a:gd name="connsiteY8" fmla="*/ 1811 h 16924"/>
                <a:gd name="connsiteX9" fmla="*/ -25 w 21260"/>
                <a:gd name="connsiteY9" fmla="*/ -285 h 16924"/>
                <a:gd name="connsiteX10" fmla="*/ 5214 w 21260"/>
                <a:gd name="connsiteY10" fmla="*/ 477 h 16924"/>
                <a:gd name="connsiteX11" fmla="*/ 10357 w 21260"/>
                <a:gd name="connsiteY11" fmla="*/ 1811 h 1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60" h="16924">
                  <a:moveTo>
                    <a:pt x="10357" y="1811"/>
                  </a:moveTo>
                  <a:cubicBezTo>
                    <a:pt x="13777" y="2973"/>
                    <a:pt x="16825" y="5011"/>
                    <a:pt x="19215" y="7716"/>
                  </a:cubicBezTo>
                  <a:cubicBezTo>
                    <a:pt x="20368" y="8973"/>
                    <a:pt x="21073" y="10583"/>
                    <a:pt x="21216" y="12288"/>
                  </a:cubicBezTo>
                  <a:cubicBezTo>
                    <a:pt x="21387" y="14050"/>
                    <a:pt x="20435" y="15727"/>
                    <a:pt x="18834" y="16479"/>
                  </a:cubicBezTo>
                  <a:cubicBezTo>
                    <a:pt x="16977" y="16965"/>
                    <a:pt x="15015" y="16327"/>
                    <a:pt x="13786" y="14860"/>
                  </a:cubicBezTo>
                  <a:cubicBezTo>
                    <a:pt x="12567" y="13412"/>
                    <a:pt x="11453" y="11888"/>
                    <a:pt x="10453" y="10288"/>
                  </a:cubicBezTo>
                  <a:cubicBezTo>
                    <a:pt x="9995" y="9640"/>
                    <a:pt x="9490" y="9040"/>
                    <a:pt x="8929" y="8478"/>
                  </a:cubicBezTo>
                  <a:cubicBezTo>
                    <a:pt x="7500" y="6954"/>
                    <a:pt x="6071" y="5430"/>
                    <a:pt x="4547" y="4001"/>
                  </a:cubicBezTo>
                  <a:lnTo>
                    <a:pt x="2166" y="1811"/>
                  </a:lnTo>
                  <a:cubicBezTo>
                    <a:pt x="1594" y="1334"/>
                    <a:pt x="70" y="382"/>
                    <a:pt x="-25" y="-285"/>
                  </a:cubicBezTo>
                  <a:cubicBezTo>
                    <a:pt x="1747" y="-218"/>
                    <a:pt x="3499" y="39"/>
                    <a:pt x="5214" y="477"/>
                  </a:cubicBezTo>
                  <a:cubicBezTo>
                    <a:pt x="6957" y="792"/>
                    <a:pt x="8681" y="1230"/>
                    <a:pt x="10357" y="1811"/>
                  </a:cubicBezTo>
                  <a:close/>
                </a:path>
              </a:pathLst>
            </a:custGeom>
            <a:solidFill>
              <a:srgbClr val="9E489B"/>
            </a:solidFill>
            <a:ln w="9525" cap="flat">
              <a:noFill/>
              <a:prstDash val="solid"/>
              <a:miter/>
            </a:ln>
          </p:spPr>
          <p:txBody>
            <a:bodyPr rtlCol="0" anchor="ctr"/>
            <a:lstStyle/>
            <a:p>
              <a:endParaRPr lang="en-IN"/>
            </a:p>
          </p:txBody>
        </p:sp>
        <p:sp>
          <p:nvSpPr>
            <p:cNvPr id="716" name="Freeform: Shape 715">
              <a:extLst>
                <a:ext uri="{FF2B5EF4-FFF2-40B4-BE49-F238E27FC236}">
                  <a16:creationId xmlns:a16="http://schemas.microsoft.com/office/drawing/2014/main" xmlns="" id="{49148081-680B-89D7-7440-2571E2A1A8BA}"/>
                </a:ext>
              </a:extLst>
            </p:cNvPr>
            <p:cNvSpPr/>
            <p:nvPr/>
          </p:nvSpPr>
          <p:spPr>
            <a:xfrm>
              <a:off x="3957135" y="2534566"/>
              <a:ext cx="16599" cy="36052"/>
            </a:xfrm>
            <a:custGeom>
              <a:avLst/>
              <a:gdLst>
                <a:gd name="connsiteX0" fmla="*/ 11907 w 16599"/>
                <a:gd name="connsiteY0" fmla="*/ 37 h 36052"/>
                <a:gd name="connsiteX1" fmla="*/ 8383 w 16599"/>
                <a:gd name="connsiteY1" fmla="*/ 37 h 36052"/>
                <a:gd name="connsiteX2" fmla="*/ 6573 w 16599"/>
                <a:gd name="connsiteY2" fmla="*/ 2799 h 36052"/>
                <a:gd name="connsiteX3" fmla="*/ 382 w 16599"/>
                <a:gd name="connsiteY3" fmla="*/ 26516 h 36052"/>
                <a:gd name="connsiteX4" fmla="*/ 382 w 16599"/>
                <a:gd name="connsiteY4" fmla="*/ 32041 h 36052"/>
                <a:gd name="connsiteX5" fmla="*/ 3525 w 16599"/>
                <a:gd name="connsiteY5" fmla="*/ 34708 h 36052"/>
                <a:gd name="connsiteX6" fmla="*/ 7526 w 16599"/>
                <a:gd name="connsiteY6" fmla="*/ 35660 h 36052"/>
                <a:gd name="connsiteX7" fmla="*/ 9526 w 16599"/>
                <a:gd name="connsiteY7" fmla="*/ 35660 h 36052"/>
                <a:gd name="connsiteX8" fmla="*/ 11431 w 16599"/>
                <a:gd name="connsiteY8" fmla="*/ 33946 h 36052"/>
                <a:gd name="connsiteX9" fmla="*/ 12193 w 16599"/>
                <a:gd name="connsiteY9" fmla="*/ 31469 h 36052"/>
                <a:gd name="connsiteX10" fmla="*/ 13908 w 16599"/>
                <a:gd name="connsiteY10" fmla="*/ 23563 h 36052"/>
                <a:gd name="connsiteX11" fmla="*/ 16575 w 16599"/>
                <a:gd name="connsiteY11" fmla="*/ 7657 h 36052"/>
                <a:gd name="connsiteX12" fmla="*/ 16575 w 16599"/>
                <a:gd name="connsiteY12" fmla="*/ 2418 h 36052"/>
                <a:gd name="connsiteX13" fmla="*/ 11907 w 16599"/>
                <a:gd name="connsiteY13" fmla="*/ 37 h 3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99" h="36052">
                  <a:moveTo>
                    <a:pt x="11907" y="37"/>
                  </a:moveTo>
                  <a:cubicBezTo>
                    <a:pt x="10774" y="-392"/>
                    <a:pt x="9517" y="-392"/>
                    <a:pt x="8383" y="37"/>
                  </a:cubicBezTo>
                  <a:cubicBezTo>
                    <a:pt x="7488" y="732"/>
                    <a:pt x="6850" y="1703"/>
                    <a:pt x="6573" y="2799"/>
                  </a:cubicBezTo>
                  <a:cubicBezTo>
                    <a:pt x="3840" y="10514"/>
                    <a:pt x="1773" y="18449"/>
                    <a:pt x="382" y="26516"/>
                  </a:cubicBezTo>
                  <a:cubicBezTo>
                    <a:pt x="-161" y="28316"/>
                    <a:pt x="-161" y="30240"/>
                    <a:pt x="382" y="32041"/>
                  </a:cubicBezTo>
                  <a:cubicBezTo>
                    <a:pt x="1097" y="33260"/>
                    <a:pt x="2202" y="34203"/>
                    <a:pt x="3525" y="34708"/>
                  </a:cubicBezTo>
                  <a:cubicBezTo>
                    <a:pt x="4821" y="35184"/>
                    <a:pt x="6164" y="35498"/>
                    <a:pt x="7526" y="35660"/>
                  </a:cubicBezTo>
                  <a:cubicBezTo>
                    <a:pt x="8183" y="35803"/>
                    <a:pt x="8869" y="35803"/>
                    <a:pt x="9526" y="35660"/>
                  </a:cubicBezTo>
                  <a:cubicBezTo>
                    <a:pt x="10383" y="35394"/>
                    <a:pt x="11079" y="34765"/>
                    <a:pt x="11431" y="33946"/>
                  </a:cubicBezTo>
                  <a:cubicBezTo>
                    <a:pt x="11784" y="33155"/>
                    <a:pt x="12041" y="32327"/>
                    <a:pt x="12193" y="31469"/>
                  </a:cubicBezTo>
                  <a:lnTo>
                    <a:pt x="13908" y="23563"/>
                  </a:lnTo>
                  <a:cubicBezTo>
                    <a:pt x="15175" y="18334"/>
                    <a:pt x="16060" y="13019"/>
                    <a:pt x="16575" y="7657"/>
                  </a:cubicBezTo>
                  <a:cubicBezTo>
                    <a:pt x="16575" y="5942"/>
                    <a:pt x="16575" y="4132"/>
                    <a:pt x="16575" y="2418"/>
                  </a:cubicBezTo>
                  <a:cubicBezTo>
                    <a:pt x="16575" y="704"/>
                    <a:pt x="13908" y="704"/>
                    <a:pt x="11907" y="37"/>
                  </a:cubicBezTo>
                  <a:close/>
                </a:path>
              </a:pathLst>
            </a:custGeom>
            <a:solidFill>
              <a:srgbClr val="04A9D3"/>
            </a:solidFill>
            <a:ln w="9525" cap="flat">
              <a:noFill/>
              <a:prstDash val="solid"/>
              <a:miter/>
            </a:ln>
          </p:spPr>
          <p:txBody>
            <a:bodyPr rtlCol="0" anchor="ctr"/>
            <a:lstStyle/>
            <a:p>
              <a:endParaRPr lang="en-IN"/>
            </a:p>
          </p:txBody>
        </p:sp>
        <p:sp>
          <p:nvSpPr>
            <p:cNvPr id="717" name="Freeform: Shape 716">
              <a:extLst>
                <a:ext uri="{FF2B5EF4-FFF2-40B4-BE49-F238E27FC236}">
                  <a16:creationId xmlns:a16="http://schemas.microsoft.com/office/drawing/2014/main" xmlns="" id="{B9998DE8-6399-8896-F456-F8E070248AAA}"/>
                </a:ext>
              </a:extLst>
            </p:cNvPr>
            <p:cNvSpPr/>
            <p:nvPr/>
          </p:nvSpPr>
          <p:spPr>
            <a:xfrm>
              <a:off x="234886" y="2834443"/>
              <a:ext cx="3916679" cy="75253"/>
            </a:xfrm>
            <a:custGeom>
              <a:avLst/>
              <a:gdLst>
                <a:gd name="connsiteX0" fmla="*/ -25 w 3916679"/>
                <a:gd name="connsiteY0" fmla="*/ 4960 h 75253"/>
                <a:gd name="connsiteX1" fmla="*/ 508229 w 3916679"/>
                <a:gd name="connsiteY1" fmla="*/ 21152 h 75253"/>
                <a:gd name="connsiteX2" fmla="*/ 1190124 w 3916679"/>
                <a:gd name="connsiteY2" fmla="*/ 14961 h 75253"/>
                <a:gd name="connsiteX3" fmla="*/ 1894974 w 3916679"/>
                <a:gd name="connsiteY3" fmla="*/ 48679 h 75253"/>
                <a:gd name="connsiteX4" fmla="*/ 2544388 w 3916679"/>
                <a:gd name="connsiteY4" fmla="*/ 56680 h 75253"/>
                <a:gd name="connsiteX5" fmla="*/ 3343726 w 3916679"/>
                <a:gd name="connsiteY5" fmla="*/ 29915 h 75253"/>
                <a:gd name="connsiteX6" fmla="*/ 3916655 w 3916679"/>
                <a:gd name="connsiteY6" fmla="*/ 74968 h 7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6679" h="75253">
                  <a:moveTo>
                    <a:pt x="-25" y="4960"/>
                  </a:moveTo>
                  <a:cubicBezTo>
                    <a:pt x="-25" y="4960"/>
                    <a:pt x="73508" y="68777"/>
                    <a:pt x="508229" y="21152"/>
                  </a:cubicBezTo>
                  <a:cubicBezTo>
                    <a:pt x="774929" y="-19234"/>
                    <a:pt x="832746" y="8675"/>
                    <a:pt x="1190124" y="14961"/>
                  </a:cubicBezTo>
                  <a:cubicBezTo>
                    <a:pt x="1547502" y="21247"/>
                    <a:pt x="1823917" y="43536"/>
                    <a:pt x="1894974" y="48679"/>
                  </a:cubicBezTo>
                  <a:cubicBezTo>
                    <a:pt x="1966030" y="53823"/>
                    <a:pt x="2361699" y="91637"/>
                    <a:pt x="2544388" y="56680"/>
                  </a:cubicBezTo>
                  <a:cubicBezTo>
                    <a:pt x="2727078" y="21724"/>
                    <a:pt x="3154941" y="17437"/>
                    <a:pt x="3343726" y="29915"/>
                  </a:cubicBezTo>
                  <a:cubicBezTo>
                    <a:pt x="3532512" y="42393"/>
                    <a:pt x="3916655" y="74968"/>
                    <a:pt x="3916655" y="74968"/>
                  </a:cubicBezTo>
                </a:path>
              </a:pathLst>
            </a:custGeom>
            <a:noFill/>
            <a:ln w="19050" cap="flat">
              <a:solidFill>
                <a:srgbClr val="008CC1"/>
              </a:solidFill>
              <a:prstDash val="solid"/>
              <a:miter/>
            </a:ln>
          </p:spPr>
          <p:txBody>
            <a:bodyPr rtlCol="0" anchor="ctr"/>
            <a:lstStyle/>
            <a:p>
              <a:endParaRPr lang="en-IN"/>
            </a:p>
          </p:txBody>
        </p:sp>
      </p:grpSp>
      <p:grpSp>
        <p:nvGrpSpPr>
          <p:cNvPr id="849" name="Group 848">
            <a:extLst>
              <a:ext uri="{FF2B5EF4-FFF2-40B4-BE49-F238E27FC236}">
                <a16:creationId xmlns:a16="http://schemas.microsoft.com/office/drawing/2014/main" xmlns="" id="{06671578-2AE5-29E8-8A2C-E7C09E7C6BED}"/>
              </a:ext>
            </a:extLst>
          </p:cNvPr>
          <p:cNvGrpSpPr/>
          <p:nvPr/>
        </p:nvGrpSpPr>
        <p:grpSpPr>
          <a:xfrm>
            <a:off x="228600" y="3733800"/>
            <a:ext cx="3916870" cy="1003030"/>
            <a:chOff x="234695" y="3049476"/>
            <a:chExt cx="3916870" cy="1003030"/>
          </a:xfrm>
        </p:grpSpPr>
        <p:sp>
          <p:nvSpPr>
            <p:cNvPr id="722" name="Freeform: Shape 721">
              <a:extLst>
                <a:ext uri="{FF2B5EF4-FFF2-40B4-BE49-F238E27FC236}">
                  <a16:creationId xmlns:a16="http://schemas.microsoft.com/office/drawing/2014/main" xmlns="" id="{C18B8482-12CD-916C-33BC-55B0EF550B22}"/>
                </a:ext>
              </a:extLst>
            </p:cNvPr>
            <p:cNvSpPr/>
            <p:nvPr/>
          </p:nvSpPr>
          <p:spPr>
            <a:xfrm>
              <a:off x="234886" y="3654171"/>
              <a:ext cx="3916679" cy="398335"/>
            </a:xfrm>
            <a:custGeom>
              <a:avLst/>
              <a:gdLst>
                <a:gd name="connsiteX0" fmla="*/ -24 w 3916679"/>
                <a:gd name="connsiteY0" fmla="*/ 327826 h 398335"/>
                <a:gd name="connsiteX1" fmla="*/ 508230 w 3916679"/>
                <a:gd name="connsiteY1" fmla="*/ 344114 h 398335"/>
                <a:gd name="connsiteX2" fmla="*/ 1190125 w 3916679"/>
                <a:gd name="connsiteY2" fmla="*/ 337827 h 398335"/>
                <a:gd name="connsiteX3" fmla="*/ 1894975 w 3916679"/>
                <a:gd name="connsiteY3" fmla="*/ 371641 h 398335"/>
                <a:gd name="connsiteX4" fmla="*/ 2544390 w 3916679"/>
                <a:gd name="connsiteY4" fmla="*/ 379547 h 398335"/>
                <a:gd name="connsiteX5" fmla="*/ 3343728 w 3916679"/>
                <a:gd name="connsiteY5" fmla="*/ 352877 h 398335"/>
                <a:gd name="connsiteX6" fmla="*/ 3916656 w 3916679"/>
                <a:gd name="connsiteY6" fmla="*/ 397930 h 398335"/>
                <a:gd name="connsiteX7" fmla="*/ 3916656 w 3916679"/>
                <a:gd name="connsiteY7" fmla="*/ -405 h 398335"/>
                <a:gd name="connsiteX8" fmla="*/ -24 w 3916679"/>
                <a:gd name="connsiteY8" fmla="*/ -405 h 39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6679" h="398335">
                  <a:moveTo>
                    <a:pt x="-24" y="327826"/>
                  </a:moveTo>
                  <a:cubicBezTo>
                    <a:pt x="-24" y="327826"/>
                    <a:pt x="73414" y="391644"/>
                    <a:pt x="508230" y="344114"/>
                  </a:cubicBezTo>
                  <a:cubicBezTo>
                    <a:pt x="774931" y="303633"/>
                    <a:pt x="832652" y="331541"/>
                    <a:pt x="1190125" y="337827"/>
                  </a:cubicBezTo>
                  <a:cubicBezTo>
                    <a:pt x="1547599" y="344114"/>
                    <a:pt x="1823919" y="366402"/>
                    <a:pt x="1894975" y="371641"/>
                  </a:cubicBezTo>
                  <a:cubicBezTo>
                    <a:pt x="1966032" y="376880"/>
                    <a:pt x="2361700" y="414599"/>
                    <a:pt x="2544390" y="379547"/>
                  </a:cubicBezTo>
                  <a:cubicBezTo>
                    <a:pt x="2727079" y="344495"/>
                    <a:pt x="3154847" y="340304"/>
                    <a:pt x="3343728" y="352877"/>
                  </a:cubicBezTo>
                  <a:cubicBezTo>
                    <a:pt x="3532609" y="365450"/>
                    <a:pt x="3916656" y="397930"/>
                    <a:pt x="3916656" y="397930"/>
                  </a:cubicBezTo>
                  <a:lnTo>
                    <a:pt x="3916656" y="-405"/>
                  </a:lnTo>
                  <a:lnTo>
                    <a:pt x="-24" y="-405"/>
                  </a:lnTo>
                  <a:close/>
                </a:path>
              </a:pathLst>
            </a:custGeom>
            <a:solidFill>
              <a:srgbClr val="C7E6F5"/>
            </a:solidFill>
            <a:ln w="9525" cap="flat">
              <a:noFill/>
              <a:prstDash val="solid"/>
              <a:miter/>
            </a:ln>
          </p:spPr>
          <p:txBody>
            <a:bodyPr rtlCol="0" anchor="ctr"/>
            <a:lstStyle/>
            <a:p>
              <a:endParaRPr lang="en-IN"/>
            </a:p>
          </p:txBody>
        </p:sp>
        <p:sp>
          <p:nvSpPr>
            <p:cNvPr id="723" name="Freeform: Shape 722">
              <a:extLst>
                <a:ext uri="{FF2B5EF4-FFF2-40B4-BE49-F238E27FC236}">
                  <a16:creationId xmlns:a16="http://schemas.microsoft.com/office/drawing/2014/main" xmlns="" id="{49D63603-80B0-3F4B-A7D5-8C173DC22646}"/>
                </a:ext>
              </a:extLst>
            </p:cNvPr>
            <p:cNvSpPr/>
            <p:nvPr/>
          </p:nvSpPr>
          <p:spPr>
            <a:xfrm>
              <a:off x="234695" y="3049476"/>
              <a:ext cx="3892677" cy="400002"/>
            </a:xfrm>
            <a:custGeom>
              <a:avLst/>
              <a:gdLst>
                <a:gd name="connsiteX0" fmla="*/ 3892654 w 3892677"/>
                <a:gd name="connsiteY0" fmla="*/ 12311 h 400002"/>
                <a:gd name="connsiteX1" fmla="*/ 3887605 w 3892677"/>
                <a:gd name="connsiteY1" fmla="*/ 12311 h 400002"/>
                <a:gd name="connsiteX2" fmla="*/ 3408498 w 3892677"/>
                <a:gd name="connsiteY2" fmla="*/ 11739 h 400002"/>
                <a:gd name="connsiteX3" fmla="*/ 3211997 w 3892677"/>
                <a:gd name="connsiteY3" fmla="*/ 10787 h 400002"/>
                <a:gd name="connsiteX4" fmla="*/ 2986921 w 3892677"/>
                <a:gd name="connsiteY4" fmla="*/ 15263 h 400002"/>
                <a:gd name="connsiteX5" fmla="*/ 2853571 w 3892677"/>
                <a:gd name="connsiteY5" fmla="*/ 2309 h 400002"/>
                <a:gd name="connsiteX6" fmla="*/ 2647069 w 3892677"/>
                <a:gd name="connsiteY6" fmla="*/ 7929 h 400002"/>
                <a:gd name="connsiteX7" fmla="*/ 2524388 w 3892677"/>
                <a:gd name="connsiteY7" fmla="*/ 5738 h 400002"/>
                <a:gd name="connsiteX8" fmla="*/ 2258735 w 3892677"/>
                <a:gd name="connsiteY8" fmla="*/ 13263 h 400002"/>
                <a:gd name="connsiteX9" fmla="*/ 2141197 w 3892677"/>
                <a:gd name="connsiteY9" fmla="*/ 7643 h 400002"/>
                <a:gd name="connsiteX10" fmla="*/ 1926217 w 3892677"/>
                <a:gd name="connsiteY10" fmla="*/ 15168 h 400002"/>
                <a:gd name="connsiteX11" fmla="*/ 1732574 w 3892677"/>
                <a:gd name="connsiteY11" fmla="*/ 10787 h 400002"/>
                <a:gd name="connsiteX12" fmla="*/ 1528263 w 3892677"/>
                <a:gd name="connsiteY12" fmla="*/ 23931 h 400002"/>
                <a:gd name="connsiteX13" fmla="*/ 1306140 w 3892677"/>
                <a:gd name="connsiteY13" fmla="*/ 16692 h 400002"/>
                <a:gd name="connsiteX14" fmla="*/ 1144691 w 3892677"/>
                <a:gd name="connsiteY14" fmla="*/ 24217 h 400002"/>
                <a:gd name="connsiteX15" fmla="*/ 961621 w 3892677"/>
                <a:gd name="connsiteY15" fmla="*/ 12692 h 400002"/>
                <a:gd name="connsiteX16" fmla="*/ 797791 w 3892677"/>
                <a:gd name="connsiteY16" fmla="*/ 20693 h 400002"/>
                <a:gd name="connsiteX17" fmla="*/ 559666 w 3892677"/>
                <a:gd name="connsiteY17" fmla="*/ 17359 h 400002"/>
                <a:gd name="connsiteX18" fmla="*/ 387454 w 3892677"/>
                <a:gd name="connsiteY18" fmla="*/ 6500 h 400002"/>
                <a:gd name="connsiteX19" fmla="*/ 219242 w 3892677"/>
                <a:gd name="connsiteY19" fmla="*/ 16025 h 400002"/>
                <a:gd name="connsiteX20" fmla="*/ 130469 w 3892677"/>
                <a:gd name="connsiteY20" fmla="*/ 7834 h 400002"/>
                <a:gd name="connsiteX21" fmla="*/ -24 w 3892677"/>
                <a:gd name="connsiteY21" fmla="*/ 1452 h 400002"/>
                <a:gd name="connsiteX22" fmla="*/ -24 w 3892677"/>
                <a:gd name="connsiteY22" fmla="*/ 56221 h 400002"/>
                <a:gd name="connsiteX23" fmla="*/ 709684 w 3892677"/>
                <a:gd name="connsiteY23" fmla="*/ 318539 h 400002"/>
                <a:gd name="connsiteX24" fmla="*/ 1640753 w 3892677"/>
                <a:gd name="connsiteY24" fmla="*/ 399597 h 400002"/>
                <a:gd name="connsiteX25" fmla="*/ 3892654 w 3892677"/>
                <a:gd name="connsiteY25" fmla="*/ 280439 h 40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92677" h="400002">
                  <a:moveTo>
                    <a:pt x="3892654" y="12311"/>
                  </a:moveTo>
                  <a:lnTo>
                    <a:pt x="3887605" y="12311"/>
                  </a:lnTo>
                  <a:cubicBezTo>
                    <a:pt x="3829217" y="12311"/>
                    <a:pt x="3499176" y="6120"/>
                    <a:pt x="3408498" y="11739"/>
                  </a:cubicBezTo>
                  <a:cubicBezTo>
                    <a:pt x="3317820" y="17359"/>
                    <a:pt x="3314296" y="23931"/>
                    <a:pt x="3211997" y="10787"/>
                  </a:cubicBezTo>
                  <a:cubicBezTo>
                    <a:pt x="3109699" y="-2358"/>
                    <a:pt x="3018259" y="15645"/>
                    <a:pt x="2986921" y="15263"/>
                  </a:cubicBezTo>
                  <a:cubicBezTo>
                    <a:pt x="2955584" y="14882"/>
                    <a:pt x="2910721" y="9453"/>
                    <a:pt x="2853571" y="2309"/>
                  </a:cubicBezTo>
                  <a:cubicBezTo>
                    <a:pt x="2796421" y="-4834"/>
                    <a:pt x="2679550" y="3929"/>
                    <a:pt x="2647069" y="7929"/>
                  </a:cubicBezTo>
                  <a:cubicBezTo>
                    <a:pt x="2606417" y="15082"/>
                    <a:pt x="2564764" y="14330"/>
                    <a:pt x="2524388" y="5738"/>
                  </a:cubicBezTo>
                  <a:cubicBezTo>
                    <a:pt x="2459998" y="-5787"/>
                    <a:pt x="2300931" y="8882"/>
                    <a:pt x="2258735" y="13263"/>
                  </a:cubicBezTo>
                  <a:cubicBezTo>
                    <a:pt x="2216539" y="17645"/>
                    <a:pt x="2165866" y="9548"/>
                    <a:pt x="2141197" y="7643"/>
                  </a:cubicBezTo>
                  <a:cubicBezTo>
                    <a:pt x="2116527" y="5738"/>
                    <a:pt x="1986320" y="3548"/>
                    <a:pt x="1926217" y="15168"/>
                  </a:cubicBezTo>
                  <a:cubicBezTo>
                    <a:pt x="1866115" y="26789"/>
                    <a:pt x="1780771" y="10120"/>
                    <a:pt x="1732574" y="10787"/>
                  </a:cubicBezTo>
                  <a:cubicBezTo>
                    <a:pt x="1684378" y="11454"/>
                    <a:pt x="1545313" y="21740"/>
                    <a:pt x="1528263" y="23931"/>
                  </a:cubicBezTo>
                  <a:cubicBezTo>
                    <a:pt x="1511213" y="26122"/>
                    <a:pt x="1350907" y="17359"/>
                    <a:pt x="1306140" y="16692"/>
                  </a:cubicBezTo>
                  <a:cubicBezTo>
                    <a:pt x="1261372" y="16025"/>
                    <a:pt x="1173742" y="22979"/>
                    <a:pt x="1144691" y="24217"/>
                  </a:cubicBezTo>
                  <a:cubicBezTo>
                    <a:pt x="1115640" y="25455"/>
                    <a:pt x="1001816" y="9548"/>
                    <a:pt x="961621" y="12692"/>
                  </a:cubicBezTo>
                  <a:cubicBezTo>
                    <a:pt x="921425" y="15835"/>
                    <a:pt x="855417" y="22217"/>
                    <a:pt x="797791" y="20693"/>
                  </a:cubicBezTo>
                  <a:cubicBezTo>
                    <a:pt x="740164" y="19169"/>
                    <a:pt x="666346" y="1643"/>
                    <a:pt x="559666" y="17359"/>
                  </a:cubicBezTo>
                  <a:cubicBezTo>
                    <a:pt x="494705" y="21074"/>
                    <a:pt x="422506" y="6500"/>
                    <a:pt x="387454" y="6500"/>
                  </a:cubicBezTo>
                  <a:cubicBezTo>
                    <a:pt x="352402" y="6500"/>
                    <a:pt x="249913" y="13644"/>
                    <a:pt x="219242" y="16025"/>
                  </a:cubicBezTo>
                  <a:cubicBezTo>
                    <a:pt x="189415" y="17359"/>
                    <a:pt x="159547" y="14606"/>
                    <a:pt x="130469" y="7834"/>
                  </a:cubicBezTo>
                  <a:cubicBezTo>
                    <a:pt x="97513" y="2024"/>
                    <a:pt x="-24" y="1452"/>
                    <a:pt x="-24" y="1452"/>
                  </a:cubicBezTo>
                  <a:lnTo>
                    <a:pt x="-24" y="56221"/>
                  </a:lnTo>
                  <a:lnTo>
                    <a:pt x="709684" y="318539"/>
                  </a:lnTo>
                  <a:lnTo>
                    <a:pt x="1640753" y="399597"/>
                  </a:lnTo>
                  <a:lnTo>
                    <a:pt x="3892654" y="280439"/>
                  </a:lnTo>
                  <a:close/>
                </a:path>
              </a:pathLst>
            </a:custGeom>
            <a:solidFill>
              <a:srgbClr val="FCD0B8"/>
            </a:solidFill>
            <a:ln w="2858" cap="flat">
              <a:solidFill>
                <a:srgbClr val="A97C50"/>
              </a:solidFill>
              <a:prstDash val="solid"/>
              <a:miter/>
            </a:ln>
          </p:spPr>
          <p:txBody>
            <a:bodyPr rtlCol="0" anchor="ctr"/>
            <a:lstStyle/>
            <a:p>
              <a:endParaRPr lang="en-IN"/>
            </a:p>
          </p:txBody>
        </p:sp>
        <p:sp>
          <p:nvSpPr>
            <p:cNvPr id="724" name="Freeform: Shape 723">
              <a:extLst>
                <a:ext uri="{FF2B5EF4-FFF2-40B4-BE49-F238E27FC236}">
                  <a16:creationId xmlns:a16="http://schemas.microsoft.com/office/drawing/2014/main" xmlns="" id="{601306B4-6FF7-29F5-9FD0-881D8C78CFD1}"/>
                </a:ext>
              </a:extLst>
            </p:cNvPr>
            <p:cNvSpPr/>
            <p:nvPr/>
          </p:nvSpPr>
          <p:spPr>
            <a:xfrm>
              <a:off x="236505" y="3086583"/>
              <a:ext cx="3890867" cy="777416"/>
            </a:xfrm>
            <a:custGeom>
              <a:avLst/>
              <a:gdLst>
                <a:gd name="connsiteX0" fmla="*/ 3886653 w 3890867"/>
                <a:gd name="connsiteY0" fmla="*/ 704438 h 777416"/>
                <a:gd name="connsiteX1" fmla="*/ 3890844 w 3890867"/>
                <a:gd name="connsiteY1" fmla="*/ 707390 h 777416"/>
                <a:gd name="connsiteX2" fmla="*/ 3890844 w 3890867"/>
                <a:gd name="connsiteY2" fmla="*/ 8255 h 777416"/>
                <a:gd name="connsiteX3" fmla="*/ 3854839 w 3890867"/>
                <a:gd name="connsiteY3" fmla="*/ 13494 h 777416"/>
                <a:gd name="connsiteX4" fmla="*/ 3854839 w 3890867"/>
                <a:gd name="connsiteY4" fmla="*/ 13494 h 777416"/>
                <a:gd name="connsiteX5" fmla="*/ 3521464 w 3890867"/>
                <a:gd name="connsiteY5" fmla="*/ 13494 h 777416"/>
                <a:gd name="connsiteX6" fmla="*/ 3521464 w 3890867"/>
                <a:gd name="connsiteY6" fmla="*/ 13494 h 777416"/>
                <a:gd name="connsiteX7" fmla="*/ 3188089 w 3890867"/>
                <a:gd name="connsiteY7" fmla="*/ 13494 h 777416"/>
                <a:gd name="connsiteX8" fmla="*/ 3188089 w 3890867"/>
                <a:gd name="connsiteY8" fmla="*/ 13494 h 777416"/>
                <a:gd name="connsiteX9" fmla="*/ 2854714 w 3890867"/>
                <a:gd name="connsiteY9" fmla="*/ 13494 h 777416"/>
                <a:gd name="connsiteX10" fmla="*/ 2854714 w 3890867"/>
                <a:gd name="connsiteY10" fmla="*/ 13494 h 777416"/>
                <a:gd name="connsiteX11" fmla="*/ 2521339 w 3890867"/>
                <a:gd name="connsiteY11" fmla="*/ 13494 h 777416"/>
                <a:gd name="connsiteX12" fmla="*/ 2521339 w 3890867"/>
                <a:gd name="connsiteY12" fmla="*/ 13494 h 777416"/>
                <a:gd name="connsiteX13" fmla="*/ 2187964 w 3890867"/>
                <a:gd name="connsiteY13" fmla="*/ 13494 h 777416"/>
                <a:gd name="connsiteX14" fmla="*/ 2187964 w 3890867"/>
                <a:gd name="connsiteY14" fmla="*/ 13494 h 777416"/>
                <a:gd name="connsiteX15" fmla="*/ 1854589 w 3890867"/>
                <a:gd name="connsiteY15" fmla="*/ 13494 h 777416"/>
                <a:gd name="connsiteX16" fmla="*/ 1854589 w 3890867"/>
                <a:gd name="connsiteY16" fmla="*/ 13494 h 777416"/>
                <a:gd name="connsiteX17" fmla="*/ 1521214 w 3890867"/>
                <a:gd name="connsiteY17" fmla="*/ 13494 h 777416"/>
                <a:gd name="connsiteX18" fmla="*/ 1521214 w 3890867"/>
                <a:gd name="connsiteY18" fmla="*/ 13494 h 777416"/>
                <a:gd name="connsiteX19" fmla="*/ 1187839 w 3890867"/>
                <a:gd name="connsiteY19" fmla="*/ 13494 h 777416"/>
                <a:gd name="connsiteX20" fmla="*/ 1187839 w 3890867"/>
                <a:gd name="connsiteY20" fmla="*/ 13494 h 777416"/>
                <a:gd name="connsiteX21" fmla="*/ 854464 w 3890867"/>
                <a:gd name="connsiteY21" fmla="*/ 13494 h 777416"/>
                <a:gd name="connsiteX22" fmla="*/ 854464 w 3890867"/>
                <a:gd name="connsiteY22" fmla="*/ 13494 h 777416"/>
                <a:gd name="connsiteX23" fmla="*/ 521089 w 3890867"/>
                <a:gd name="connsiteY23" fmla="*/ 13494 h 777416"/>
                <a:gd name="connsiteX24" fmla="*/ 521089 w 3890867"/>
                <a:gd name="connsiteY24" fmla="*/ 13494 h 777416"/>
                <a:gd name="connsiteX25" fmla="*/ 187714 w 3890867"/>
                <a:gd name="connsiteY25" fmla="*/ 13494 h 777416"/>
                <a:gd name="connsiteX26" fmla="*/ 187714 w 3890867"/>
                <a:gd name="connsiteY26" fmla="*/ 13494 h 777416"/>
                <a:gd name="connsiteX27" fmla="*/ -24 w 3890867"/>
                <a:gd name="connsiteY27" fmla="*/ 64 h 777416"/>
                <a:gd name="connsiteX28" fmla="*/ -24 w 3890867"/>
                <a:gd name="connsiteY28" fmla="*/ 765016 h 777416"/>
                <a:gd name="connsiteX29" fmla="*/ 9502 w 3890867"/>
                <a:gd name="connsiteY29" fmla="*/ 774541 h 777416"/>
                <a:gd name="connsiteX30" fmla="*/ 13216 w 3890867"/>
                <a:gd name="connsiteY30" fmla="*/ 775780 h 777416"/>
                <a:gd name="connsiteX31" fmla="*/ 18646 w 3890867"/>
                <a:gd name="connsiteY31" fmla="*/ 769493 h 777416"/>
                <a:gd name="connsiteX32" fmla="*/ 16264 w 3890867"/>
                <a:gd name="connsiteY32" fmla="*/ 760825 h 777416"/>
                <a:gd name="connsiteX33" fmla="*/ 13788 w 3890867"/>
                <a:gd name="connsiteY33" fmla="*/ 748348 h 777416"/>
                <a:gd name="connsiteX34" fmla="*/ 18931 w 3890867"/>
                <a:gd name="connsiteY34" fmla="*/ 738823 h 777416"/>
                <a:gd name="connsiteX35" fmla="*/ 26837 w 3890867"/>
                <a:gd name="connsiteY35" fmla="*/ 745490 h 777416"/>
                <a:gd name="connsiteX36" fmla="*/ 29695 w 3890867"/>
                <a:gd name="connsiteY36" fmla="*/ 756349 h 777416"/>
                <a:gd name="connsiteX37" fmla="*/ 39220 w 3890867"/>
                <a:gd name="connsiteY37" fmla="*/ 757778 h 777416"/>
                <a:gd name="connsiteX38" fmla="*/ 39696 w 3890867"/>
                <a:gd name="connsiteY38" fmla="*/ 753587 h 777416"/>
                <a:gd name="connsiteX39" fmla="*/ 35886 w 3890867"/>
                <a:gd name="connsiteY39" fmla="*/ 744823 h 777416"/>
                <a:gd name="connsiteX40" fmla="*/ 35886 w 3890867"/>
                <a:gd name="connsiteY40" fmla="*/ 735298 h 777416"/>
                <a:gd name="connsiteX41" fmla="*/ 42172 w 3890867"/>
                <a:gd name="connsiteY41" fmla="*/ 733584 h 777416"/>
                <a:gd name="connsiteX42" fmla="*/ 45982 w 3890867"/>
                <a:gd name="connsiteY42" fmla="*/ 740347 h 777416"/>
                <a:gd name="connsiteX43" fmla="*/ 48840 w 3890867"/>
                <a:gd name="connsiteY43" fmla="*/ 759873 h 777416"/>
                <a:gd name="connsiteX44" fmla="*/ 51031 w 3890867"/>
                <a:gd name="connsiteY44" fmla="*/ 769398 h 777416"/>
                <a:gd name="connsiteX45" fmla="*/ 57412 w 3890867"/>
                <a:gd name="connsiteY45" fmla="*/ 776447 h 777416"/>
                <a:gd name="connsiteX46" fmla="*/ 63222 w 3890867"/>
                <a:gd name="connsiteY46" fmla="*/ 776447 h 777416"/>
                <a:gd name="connsiteX47" fmla="*/ 66461 w 3890867"/>
                <a:gd name="connsiteY47" fmla="*/ 771970 h 777416"/>
                <a:gd name="connsiteX48" fmla="*/ 64175 w 3890867"/>
                <a:gd name="connsiteY48" fmla="*/ 767398 h 777416"/>
                <a:gd name="connsiteX49" fmla="*/ 59127 w 3890867"/>
                <a:gd name="connsiteY49" fmla="*/ 753396 h 777416"/>
                <a:gd name="connsiteX50" fmla="*/ 61318 w 3890867"/>
                <a:gd name="connsiteY50" fmla="*/ 748157 h 777416"/>
                <a:gd name="connsiteX51" fmla="*/ 64937 w 3890867"/>
                <a:gd name="connsiteY51" fmla="*/ 749015 h 777416"/>
                <a:gd name="connsiteX52" fmla="*/ 69319 w 3890867"/>
                <a:gd name="connsiteY52" fmla="*/ 757015 h 777416"/>
                <a:gd name="connsiteX53" fmla="*/ 72557 w 3890867"/>
                <a:gd name="connsiteY53" fmla="*/ 765588 h 777416"/>
                <a:gd name="connsiteX54" fmla="*/ 80939 w 3890867"/>
                <a:gd name="connsiteY54" fmla="*/ 767588 h 777416"/>
                <a:gd name="connsiteX55" fmla="*/ 82749 w 3890867"/>
                <a:gd name="connsiteY55" fmla="*/ 761111 h 777416"/>
                <a:gd name="connsiteX56" fmla="*/ 79320 w 3890867"/>
                <a:gd name="connsiteY56" fmla="*/ 754730 h 777416"/>
                <a:gd name="connsiteX57" fmla="*/ 69795 w 3890867"/>
                <a:gd name="connsiteY57" fmla="*/ 733679 h 777416"/>
                <a:gd name="connsiteX58" fmla="*/ 71700 w 3890867"/>
                <a:gd name="connsiteY58" fmla="*/ 727012 h 777416"/>
                <a:gd name="connsiteX59" fmla="*/ 76081 w 3890867"/>
                <a:gd name="connsiteY59" fmla="*/ 728536 h 777416"/>
                <a:gd name="connsiteX60" fmla="*/ 78081 w 3890867"/>
                <a:gd name="connsiteY60" fmla="*/ 732917 h 777416"/>
                <a:gd name="connsiteX61" fmla="*/ 80939 w 3890867"/>
                <a:gd name="connsiteY61" fmla="*/ 740632 h 777416"/>
                <a:gd name="connsiteX62" fmla="*/ 86559 w 3890867"/>
                <a:gd name="connsiteY62" fmla="*/ 748253 h 777416"/>
                <a:gd name="connsiteX63" fmla="*/ 94785 w 3890867"/>
                <a:gd name="connsiteY63" fmla="*/ 746166 h 777416"/>
                <a:gd name="connsiteX64" fmla="*/ 94846 w 3890867"/>
                <a:gd name="connsiteY64" fmla="*/ 746062 h 777416"/>
                <a:gd name="connsiteX65" fmla="*/ 92274 w 3890867"/>
                <a:gd name="connsiteY65" fmla="*/ 738251 h 777416"/>
                <a:gd name="connsiteX66" fmla="*/ 89512 w 3890867"/>
                <a:gd name="connsiteY66" fmla="*/ 731584 h 777416"/>
                <a:gd name="connsiteX67" fmla="*/ 89512 w 3890867"/>
                <a:gd name="connsiteY67" fmla="*/ 727869 h 777416"/>
                <a:gd name="connsiteX68" fmla="*/ 90940 w 3890867"/>
                <a:gd name="connsiteY68" fmla="*/ 726440 h 777416"/>
                <a:gd name="connsiteX69" fmla="*/ 100465 w 3890867"/>
                <a:gd name="connsiteY69" fmla="*/ 729203 h 777416"/>
                <a:gd name="connsiteX70" fmla="*/ 102656 w 3890867"/>
                <a:gd name="connsiteY70" fmla="*/ 739490 h 777416"/>
                <a:gd name="connsiteX71" fmla="*/ 104085 w 3890867"/>
                <a:gd name="connsiteY71" fmla="*/ 749967 h 777416"/>
                <a:gd name="connsiteX72" fmla="*/ 105895 w 3890867"/>
                <a:gd name="connsiteY72" fmla="*/ 752158 h 777416"/>
                <a:gd name="connsiteX73" fmla="*/ 111324 w 3890867"/>
                <a:gd name="connsiteY73" fmla="*/ 752158 h 777416"/>
                <a:gd name="connsiteX74" fmla="*/ 114657 w 3890867"/>
                <a:gd name="connsiteY74" fmla="*/ 749777 h 777416"/>
                <a:gd name="connsiteX75" fmla="*/ 114657 w 3890867"/>
                <a:gd name="connsiteY75" fmla="*/ 737204 h 777416"/>
                <a:gd name="connsiteX76" fmla="*/ 107990 w 3890867"/>
                <a:gd name="connsiteY76" fmla="*/ 725678 h 777416"/>
                <a:gd name="connsiteX77" fmla="*/ 108847 w 3890867"/>
                <a:gd name="connsiteY77" fmla="*/ 719011 h 777416"/>
                <a:gd name="connsiteX78" fmla="*/ 115324 w 3890867"/>
                <a:gd name="connsiteY78" fmla="*/ 719582 h 777416"/>
                <a:gd name="connsiteX79" fmla="*/ 118372 w 3890867"/>
                <a:gd name="connsiteY79" fmla="*/ 725869 h 777416"/>
                <a:gd name="connsiteX80" fmla="*/ 119706 w 3890867"/>
                <a:gd name="connsiteY80" fmla="*/ 730346 h 777416"/>
                <a:gd name="connsiteX81" fmla="*/ 123230 w 3890867"/>
                <a:gd name="connsiteY81" fmla="*/ 733298 h 777416"/>
                <a:gd name="connsiteX82" fmla="*/ 128945 w 3890867"/>
                <a:gd name="connsiteY82" fmla="*/ 727679 h 777416"/>
                <a:gd name="connsiteX83" fmla="*/ 127516 w 3890867"/>
                <a:gd name="connsiteY83" fmla="*/ 718725 h 777416"/>
                <a:gd name="connsiteX84" fmla="*/ 131231 w 3890867"/>
                <a:gd name="connsiteY84" fmla="*/ 716439 h 777416"/>
                <a:gd name="connsiteX85" fmla="*/ 135994 w 3890867"/>
                <a:gd name="connsiteY85" fmla="*/ 718344 h 777416"/>
                <a:gd name="connsiteX86" fmla="*/ 137708 w 3890867"/>
                <a:gd name="connsiteY86" fmla="*/ 722535 h 777416"/>
                <a:gd name="connsiteX87" fmla="*/ 141899 w 3890867"/>
                <a:gd name="connsiteY87" fmla="*/ 733298 h 777416"/>
                <a:gd name="connsiteX88" fmla="*/ 151424 w 3890867"/>
                <a:gd name="connsiteY88" fmla="*/ 739490 h 777416"/>
                <a:gd name="connsiteX89" fmla="*/ 157139 w 3890867"/>
                <a:gd name="connsiteY89" fmla="*/ 737013 h 777416"/>
                <a:gd name="connsiteX90" fmla="*/ 157615 w 3890867"/>
                <a:gd name="connsiteY90" fmla="*/ 734156 h 777416"/>
                <a:gd name="connsiteX91" fmla="*/ 151805 w 3890867"/>
                <a:gd name="connsiteY91" fmla="*/ 720249 h 777416"/>
                <a:gd name="connsiteX92" fmla="*/ 148186 w 3890867"/>
                <a:gd name="connsiteY92" fmla="*/ 713391 h 777416"/>
                <a:gd name="connsiteX93" fmla="*/ 149710 w 3890867"/>
                <a:gd name="connsiteY93" fmla="*/ 709390 h 777416"/>
                <a:gd name="connsiteX94" fmla="*/ 154186 w 3890867"/>
                <a:gd name="connsiteY94" fmla="*/ 710438 h 777416"/>
                <a:gd name="connsiteX95" fmla="*/ 158377 w 3890867"/>
                <a:gd name="connsiteY95" fmla="*/ 712534 h 777416"/>
                <a:gd name="connsiteX96" fmla="*/ 162473 w 3890867"/>
                <a:gd name="connsiteY96" fmla="*/ 709581 h 777416"/>
                <a:gd name="connsiteX97" fmla="*/ 163616 w 3890867"/>
                <a:gd name="connsiteY97" fmla="*/ 704438 h 777416"/>
                <a:gd name="connsiteX98" fmla="*/ 164569 w 3890867"/>
                <a:gd name="connsiteY98" fmla="*/ 701008 h 777416"/>
                <a:gd name="connsiteX99" fmla="*/ 169236 w 3890867"/>
                <a:gd name="connsiteY99" fmla="*/ 696627 h 777416"/>
                <a:gd name="connsiteX100" fmla="*/ 173046 w 3890867"/>
                <a:gd name="connsiteY100" fmla="*/ 699865 h 777416"/>
                <a:gd name="connsiteX101" fmla="*/ 173046 w 3890867"/>
                <a:gd name="connsiteY101" fmla="*/ 705009 h 777416"/>
                <a:gd name="connsiteX102" fmla="*/ 171617 w 3890867"/>
                <a:gd name="connsiteY102" fmla="*/ 710153 h 777416"/>
                <a:gd name="connsiteX103" fmla="*/ 171617 w 3890867"/>
                <a:gd name="connsiteY103" fmla="*/ 711867 h 777416"/>
                <a:gd name="connsiteX104" fmla="*/ 173713 w 3890867"/>
                <a:gd name="connsiteY104" fmla="*/ 715677 h 777416"/>
                <a:gd name="connsiteX105" fmla="*/ 181904 w 3890867"/>
                <a:gd name="connsiteY105" fmla="*/ 710533 h 777416"/>
                <a:gd name="connsiteX106" fmla="*/ 183809 w 3890867"/>
                <a:gd name="connsiteY106" fmla="*/ 699008 h 777416"/>
                <a:gd name="connsiteX107" fmla="*/ 183809 w 3890867"/>
                <a:gd name="connsiteY107" fmla="*/ 693293 h 777416"/>
                <a:gd name="connsiteX108" fmla="*/ 188095 w 3890867"/>
                <a:gd name="connsiteY108" fmla="*/ 686531 h 777416"/>
                <a:gd name="connsiteX109" fmla="*/ 192572 w 3890867"/>
                <a:gd name="connsiteY109" fmla="*/ 694627 h 777416"/>
                <a:gd name="connsiteX110" fmla="*/ 190572 w 3890867"/>
                <a:gd name="connsiteY110" fmla="*/ 704152 h 777416"/>
                <a:gd name="connsiteX111" fmla="*/ 192572 w 3890867"/>
                <a:gd name="connsiteY111" fmla="*/ 712439 h 777416"/>
                <a:gd name="connsiteX112" fmla="*/ 198573 w 3890867"/>
                <a:gd name="connsiteY112" fmla="*/ 708343 h 777416"/>
                <a:gd name="connsiteX113" fmla="*/ 200287 w 3890867"/>
                <a:gd name="connsiteY113" fmla="*/ 700723 h 777416"/>
                <a:gd name="connsiteX114" fmla="*/ 206574 w 3890867"/>
                <a:gd name="connsiteY114" fmla="*/ 697294 h 777416"/>
                <a:gd name="connsiteX115" fmla="*/ 206574 w 3890867"/>
                <a:gd name="connsiteY115" fmla="*/ 706342 h 777416"/>
                <a:gd name="connsiteX116" fmla="*/ 201240 w 3890867"/>
                <a:gd name="connsiteY116" fmla="*/ 716725 h 777416"/>
                <a:gd name="connsiteX117" fmla="*/ 199335 w 3890867"/>
                <a:gd name="connsiteY117" fmla="*/ 722535 h 777416"/>
                <a:gd name="connsiteX118" fmla="*/ 202573 w 3890867"/>
                <a:gd name="connsiteY118" fmla="*/ 727202 h 777416"/>
                <a:gd name="connsiteX119" fmla="*/ 208574 w 3890867"/>
                <a:gd name="connsiteY119" fmla="*/ 723678 h 777416"/>
                <a:gd name="connsiteX120" fmla="*/ 212765 w 3890867"/>
                <a:gd name="connsiteY120" fmla="*/ 714153 h 777416"/>
                <a:gd name="connsiteX121" fmla="*/ 219337 w 3890867"/>
                <a:gd name="connsiteY121" fmla="*/ 704628 h 777416"/>
                <a:gd name="connsiteX122" fmla="*/ 224290 w 3890867"/>
                <a:gd name="connsiteY122" fmla="*/ 710248 h 777416"/>
                <a:gd name="connsiteX123" fmla="*/ 220671 w 3890867"/>
                <a:gd name="connsiteY123" fmla="*/ 717582 h 777416"/>
                <a:gd name="connsiteX124" fmla="*/ 215527 w 3890867"/>
                <a:gd name="connsiteY124" fmla="*/ 727964 h 777416"/>
                <a:gd name="connsiteX125" fmla="*/ 223719 w 3890867"/>
                <a:gd name="connsiteY125" fmla="*/ 731203 h 777416"/>
                <a:gd name="connsiteX126" fmla="*/ 230577 w 3890867"/>
                <a:gd name="connsiteY126" fmla="*/ 724631 h 777416"/>
                <a:gd name="connsiteX127" fmla="*/ 234673 w 3890867"/>
                <a:gd name="connsiteY127" fmla="*/ 715867 h 777416"/>
                <a:gd name="connsiteX128" fmla="*/ 238673 w 3890867"/>
                <a:gd name="connsiteY128" fmla="*/ 713105 h 777416"/>
                <a:gd name="connsiteX129" fmla="*/ 235053 w 3890867"/>
                <a:gd name="connsiteY129" fmla="*/ 729012 h 777416"/>
                <a:gd name="connsiteX130" fmla="*/ 231148 w 3890867"/>
                <a:gd name="connsiteY130" fmla="*/ 733965 h 777416"/>
                <a:gd name="connsiteX131" fmla="*/ 232960 w 3890867"/>
                <a:gd name="connsiteY131" fmla="*/ 738899 h 777416"/>
                <a:gd name="connsiteX132" fmla="*/ 233244 w 3890867"/>
                <a:gd name="connsiteY132" fmla="*/ 739013 h 777416"/>
                <a:gd name="connsiteX133" fmla="*/ 235435 w 3890867"/>
                <a:gd name="connsiteY133" fmla="*/ 739013 h 777416"/>
                <a:gd name="connsiteX134" fmla="*/ 244960 w 3890867"/>
                <a:gd name="connsiteY134" fmla="*/ 729488 h 777416"/>
                <a:gd name="connsiteX135" fmla="*/ 249627 w 3890867"/>
                <a:gd name="connsiteY135" fmla="*/ 719963 h 777416"/>
                <a:gd name="connsiteX136" fmla="*/ 242293 w 3890867"/>
                <a:gd name="connsiteY136" fmla="*/ 743299 h 777416"/>
                <a:gd name="connsiteX137" fmla="*/ 234958 w 3890867"/>
                <a:gd name="connsiteY137" fmla="*/ 748157 h 777416"/>
                <a:gd name="connsiteX138" fmla="*/ 234958 w 3890867"/>
                <a:gd name="connsiteY138" fmla="*/ 755491 h 777416"/>
                <a:gd name="connsiteX139" fmla="*/ 241054 w 3890867"/>
                <a:gd name="connsiteY139" fmla="*/ 757397 h 777416"/>
                <a:gd name="connsiteX140" fmla="*/ 255627 w 3890867"/>
                <a:gd name="connsiteY140" fmla="*/ 747872 h 777416"/>
                <a:gd name="connsiteX141" fmla="*/ 259723 w 3890867"/>
                <a:gd name="connsiteY141" fmla="*/ 730822 h 777416"/>
                <a:gd name="connsiteX142" fmla="*/ 263438 w 3890867"/>
                <a:gd name="connsiteY142" fmla="*/ 725773 h 777416"/>
                <a:gd name="connsiteX143" fmla="*/ 268963 w 3890867"/>
                <a:gd name="connsiteY143" fmla="*/ 730822 h 777416"/>
                <a:gd name="connsiteX144" fmla="*/ 266962 w 3890867"/>
                <a:gd name="connsiteY144" fmla="*/ 738918 h 777416"/>
                <a:gd name="connsiteX145" fmla="*/ 267820 w 3890867"/>
                <a:gd name="connsiteY145" fmla="*/ 746919 h 777416"/>
                <a:gd name="connsiteX146" fmla="*/ 277345 w 3890867"/>
                <a:gd name="connsiteY146" fmla="*/ 746062 h 777416"/>
                <a:gd name="connsiteX147" fmla="*/ 281536 w 3890867"/>
                <a:gd name="connsiteY147" fmla="*/ 736537 h 777416"/>
                <a:gd name="connsiteX148" fmla="*/ 282774 w 3890867"/>
                <a:gd name="connsiteY148" fmla="*/ 731012 h 777416"/>
                <a:gd name="connsiteX149" fmla="*/ 284107 w 3890867"/>
                <a:gd name="connsiteY149" fmla="*/ 751777 h 777416"/>
                <a:gd name="connsiteX150" fmla="*/ 282488 w 3890867"/>
                <a:gd name="connsiteY150" fmla="*/ 757206 h 777416"/>
                <a:gd name="connsiteX151" fmla="*/ 284869 w 3890867"/>
                <a:gd name="connsiteY151" fmla="*/ 762064 h 777416"/>
                <a:gd name="connsiteX152" fmla="*/ 287632 w 3890867"/>
                <a:gd name="connsiteY152" fmla="*/ 762064 h 777416"/>
                <a:gd name="connsiteX153" fmla="*/ 296109 w 3890867"/>
                <a:gd name="connsiteY153" fmla="*/ 751872 h 777416"/>
                <a:gd name="connsiteX154" fmla="*/ 296109 w 3890867"/>
                <a:gd name="connsiteY154" fmla="*/ 737775 h 777416"/>
                <a:gd name="connsiteX155" fmla="*/ 299062 w 3890867"/>
                <a:gd name="connsiteY155" fmla="*/ 733679 h 777416"/>
                <a:gd name="connsiteX156" fmla="*/ 300681 w 3890867"/>
                <a:gd name="connsiteY156" fmla="*/ 735298 h 777416"/>
                <a:gd name="connsiteX157" fmla="*/ 303348 w 3890867"/>
                <a:gd name="connsiteY157" fmla="*/ 755968 h 777416"/>
                <a:gd name="connsiteX158" fmla="*/ 312111 w 3890867"/>
                <a:gd name="connsiteY158" fmla="*/ 765493 h 777416"/>
                <a:gd name="connsiteX159" fmla="*/ 319921 w 3890867"/>
                <a:gd name="connsiteY159" fmla="*/ 765493 h 777416"/>
                <a:gd name="connsiteX160" fmla="*/ 319445 w 3890867"/>
                <a:gd name="connsiteY160" fmla="*/ 762064 h 777416"/>
                <a:gd name="connsiteX161" fmla="*/ 311730 w 3890867"/>
                <a:gd name="connsiteY161" fmla="*/ 747967 h 777416"/>
                <a:gd name="connsiteX162" fmla="*/ 310015 w 3890867"/>
                <a:gd name="connsiteY162" fmla="*/ 732536 h 777416"/>
                <a:gd name="connsiteX163" fmla="*/ 315826 w 3890867"/>
                <a:gd name="connsiteY163" fmla="*/ 735965 h 777416"/>
                <a:gd name="connsiteX164" fmla="*/ 317635 w 3890867"/>
                <a:gd name="connsiteY164" fmla="*/ 743299 h 777416"/>
                <a:gd name="connsiteX165" fmla="*/ 318969 w 3890867"/>
                <a:gd name="connsiteY165" fmla="*/ 744633 h 777416"/>
                <a:gd name="connsiteX166" fmla="*/ 323160 w 3890867"/>
                <a:gd name="connsiteY166" fmla="*/ 740156 h 777416"/>
                <a:gd name="connsiteX167" fmla="*/ 326113 w 3890867"/>
                <a:gd name="connsiteY167" fmla="*/ 734251 h 777416"/>
                <a:gd name="connsiteX168" fmla="*/ 328875 w 3890867"/>
                <a:gd name="connsiteY168" fmla="*/ 751681 h 777416"/>
                <a:gd name="connsiteX169" fmla="*/ 342877 w 3890867"/>
                <a:gd name="connsiteY169" fmla="*/ 773303 h 777416"/>
                <a:gd name="connsiteX170" fmla="*/ 346687 w 3890867"/>
                <a:gd name="connsiteY170" fmla="*/ 774541 h 777416"/>
                <a:gd name="connsiteX171" fmla="*/ 352021 w 3890867"/>
                <a:gd name="connsiteY171" fmla="*/ 768255 h 777416"/>
                <a:gd name="connsiteX172" fmla="*/ 349639 w 3890867"/>
                <a:gd name="connsiteY172" fmla="*/ 759587 h 777416"/>
                <a:gd name="connsiteX173" fmla="*/ 347163 w 3890867"/>
                <a:gd name="connsiteY173" fmla="*/ 747110 h 777416"/>
                <a:gd name="connsiteX174" fmla="*/ 352402 w 3890867"/>
                <a:gd name="connsiteY174" fmla="*/ 737585 h 777416"/>
                <a:gd name="connsiteX175" fmla="*/ 360307 w 3890867"/>
                <a:gd name="connsiteY175" fmla="*/ 744252 h 777416"/>
                <a:gd name="connsiteX176" fmla="*/ 363165 w 3890867"/>
                <a:gd name="connsiteY176" fmla="*/ 755111 h 777416"/>
                <a:gd name="connsiteX177" fmla="*/ 372690 w 3890867"/>
                <a:gd name="connsiteY177" fmla="*/ 756539 h 777416"/>
                <a:gd name="connsiteX178" fmla="*/ 372690 w 3890867"/>
                <a:gd name="connsiteY178" fmla="*/ 752348 h 777416"/>
                <a:gd name="connsiteX179" fmla="*/ 368975 w 3890867"/>
                <a:gd name="connsiteY179" fmla="*/ 743585 h 777416"/>
                <a:gd name="connsiteX180" fmla="*/ 368975 w 3890867"/>
                <a:gd name="connsiteY180" fmla="*/ 734060 h 777416"/>
                <a:gd name="connsiteX181" fmla="*/ 375262 w 3890867"/>
                <a:gd name="connsiteY181" fmla="*/ 732346 h 777416"/>
                <a:gd name="connsiteX182" fmla="*/ 378976 w 3890867"/>
                <a:gd name="connsiteY182" fmla="*/ 739108 h 777416"/>
                <a:gd name="connsiteX183" fmla="*/ 381929 w 3890867"/>
                <a:gd name="connsiteY183" fmla="*/ 758635 h 777416"/>
                <a:gd name="connsiteX184" fmla="*/ 384120 w 3890867"/>
                <a:gd name="connsiteY184" fmla="*/ 768160 h 777416"/>
                <a:gd name="connsiteX185" fmla="*/ 390406 w 3890867"/>
                <a:gd name="connsiteY185" fmla="*/ 775208 h 777416"/>
                <a:gd name="connsiteX186" fmla="*/ 396217 w 3890867"/>
                <a:gd name="connsiteY186" fmla="*/ 775208 h 777416"/>
                <a:gd name="connsiteX187" fmla="*/ 399455 w 3890867"/>
                <a:gd name="connsiteY187" fmla="*/ 770731 h 777416"/>
                <a:gd name="connsiteX188" fmla="*/ 397264 w 3890867"/>
                <a:gd name="connsiteY188" fmla="*/ 766160 h 777416"/>
                <a:gd name="connsiteX189" fmla="*/ 392216 w 3890867"/>
                <a:gd name="connsiteY189" fmla="*/ 752158 h 777416"/>
                <a:gd name="connsiteX190" fmla="*/ 394407 w 3890867"/>
                <a:gd name="connsiteY190" fmla="*/ 746919 h 777416"/>
                <a:gd name="connsiteX191" fmla="*/ 398026 w 3890867"/>
                <a:gd name="connsiteY191" fmla="*/ 747776 h 777416"/>
                <a:gd name="connsiteX192" fmla="*/ 402408 w 3890867"/>
                <a:gd name="connsiteY192" fmla="*/ 755777 h 777416"/>
                <a:gd name="connsiteX193" fmla="*/ 405646 w 3890867"/>
                <a:gd name="connsiteY193" fmla="*/ 764350 h 777416"/>
                <a:gd name="connsiteX194" fmla="*/ 414028 w 3890867"/>
                <a:gd name="connsiteY194" fmla="*/ 766350 h 777416"/>
                <a:gd name="connsiteX195" fmla="*/ 415838 w 3890867"/>
                <a:gd name="connsiteY195" fmla="*/ 759873 h 777416"/>
                <a:gd name="connsiteX196" fmla="*/ 412314 w 3890867"/>
                <a:gd name="connsiteY196" fmla="*/ 753491 h 777416"/>
                <a:gd name="connsiteX197" fmla="*/ 402789 w 3890867"/>
                <a:gd name="connsiteY197" fmla="*/ 732441 h 777416"/>
                <a:gd name="connsiteX198" fmla="*/ 404598 w 3890867"/>
                <a:gd name="connsiteY198" fmla="*/ 725773 h 777416"/>
                <a:gd name="connsiteX199" fmla="*/ 409075 w 3890867"/>
                <a:gd name="connsiteY199" fmla="*/ 727298 h 777416"/>
                <a:gd name="connsiteX200" fmla="*/ 410980 w 3890867"/>
                <a:gd name="connsiteY200" fmla="*/ 731679 h 777416"/>
                <a:gd name="connsiteX201" fmla="*/ 413838 w 3890867"/>
                <a:gd name="connsiteY201" fmla="*/ 739394 h 777416"/>
                <a:gd name="connsiteX202" fmla="*/ 419553 w 3890867"/>
                <a:gd name="connsiteY202" fmla="*/ 747014 h 777416"/>
                <a:gd name="connsiteX203" fmla="*/ 427744 w 3890867"/>
                <a:gd name="connsiteY203" fmla="*/ 744823 h 777416"/>
                <a:gd name="connsiteX204" fmla="*/ 425268 w 3890867"/>
                <a:gd name="connsiteY204" fmla="*/ 737013 h 777416"/>
                <a:gd name="connsiteX205" fmla="*/ 422506 w 3890867"/>
                <a:gd name="connsiteY205" fmla="*/ 730346 h 777416"/>
                <a:gd name="connsiteX206" fmla="*/ 422506 w 3890867"/>
                <a:gd name="connsiteY206" fmla="*/ 726631 h 777416"/>
                <a:gd name="connsiteX207" fmla="*/ 423934 w 3890867"/>
                <a:gd name="connsiteY207" fmla="*/ 725202 h 777416"/>
                <a:gd name="connsiteX208" fmla="*/ 433459 w 3890867"/>
                <a:gd name="connsiteY208" fmla="*/ 727964 h 777416"/>
                <a:gd name="connsiteX209" fmla="*/ 435650 w 3890867"/>
                <a:gd name="connsiteY209" fmla="*/ 738251 h 777416"/>
                <a:gd name="connsiteX210" fmla="*/ 437079 w 3890867"/>
                <a:gd name="connsiteY210" fmla="*/ 748729 h 777416"/>
                <a:gd name="connsiteX211" fmla="*/ 438984 w 3890867"/>
                <a:gd name="connsiteY211" fmla="*/ 750920 h 777416"/>
                <a:gd name="connsiteX212" fmla="*/ 444413 w 3890867"/>
                <a:gd name="connsiteY212" fmla="*/ 750920 h 777416"/>
                <a:gd name="connsiteX213" fmla="*/ 447747 w 3890867"/>
                <a:gd name="connsiteY213" fmla="*/ 748538 h 777416"/>
                <a:gd name="connsiteX214" fmla="*/ 447747 w 3890867"/>
                <a:gd name="connsiteY214" fmla="*/ 735965 h 777416"/>
                <a:gd name="connsiteX215" fmla="*/ 441079 w 3890867"/>
                <a:gd name="connsiteY215" fmla="*/ 724440 h 777416"/>
                <a:gd name="connsiteX216" fmla="*/ 441937 w 3890867"/>
                <a:gd name="connsiteY216" fmla="*/ 717773 h 777416"/>
                <a:gd name="connsiteX217" fmla="*/ 448414 w 3890867"/>
                <a:gd name="connsiteY217" fmla="*/ 718344 h 777416"/>
                <a:gd name="connsiteX218" fmla="*/ 451366 w 3890867"/>
                <a:gd name="connsiteY218" fmla="*/ 724631 h 777416"/>
                <a:gd name="connsiteX219" fmla="*/ 452700 w 3890867"/>
                <a:gd name="connsiteY219" fmla="*/ 729107 h 777416"/>
                <a:gd name="connsiteX220" fmla="*/ 456224 w 3890867"/>
                <a:gd name="connsiteY220" fmla="*/ 732060 h 777416"/>
                <a:gd name="connsiteX221" fmla="*/ 462034 w 3890867"/>
                <a:gd name="connsiteY221" fmla="*/ 726440 h 777416"/>
                <a:gd name="connsiteX222" fmla="*/ 460510 w 3890867"/>
                <a:gd name="connsiteY222" fmla="*/ 717487 h 777416"/>
                <a:gd name="connsiteX223" fmla="*/ 464225 w 3890867"/>
                <a:gd name="connsiteY223" fmla="*/ 715201 h 777416"/>
                <a:gd name="connsiteX224" fmla="*/ 468988 w 3890867"/>
                <a:gd name="connsiteY224" fmla="*/ 717106 h 777416"/>
                <a:gd name="connsiteX225" fmla="*/ 470797 w 3890867"/>
                <a:gd name="connsiteY225" fmla="*/ 721297 h 777416"/>
                <a:gd name="connsiteX226" fmla="*/ 474988 w 3890867"/>
                <a:gd name="connsiteY226" fmla="*/ 732060 h 777416"/>
                <a:gd name="connsiteX227" fmla="*/ 484513 w 3890867"/>
                <a:gd name="connsiteY227" fmla="*/ 738251 h 777416"/>
                <a:gd name="connsiteX228" fmla="*/ 490228 w 3890867"/>
                <a:gd name="connsiteY228" fmla="*/ 735775 h 777416"/>
                <a:gd name="connsiteX229" fmla="*/ 490800 w 3890867"/>
                <a:gd name="connsiteY229" fmla="*/ 732917 h 777416"/>
                <a:gd name="connsiteX230" fmla="*/ 484990 w 3890867"/>
                <a:gd name="connsiteY230" fmla="*/ 719011 h 777416"/>
                <a:gd name="connsiteX231" fmla="*/ 481370 w 3890867"/>
                <a:gd name="connsiteY231" fmla="*/ 712153 h 777416"/>
                <a:gd name="connsiteX232" fmla="*/ 482894 w 3890867"/>
                <a:gd name="connsiteY232" fmla="*/ 708152 h 777416"/>
                <a:gd name="connsiteX233" fmla="*/ 487371 w 3890867"/>
                <a:gd name="connsiteY233" fmla="*/ 709200 h 777416"/>
                <a:gd name="connsiteX234" fmla="*/ 491562 w 3890867"/>
                <a:gd name="connsiteY234" fmla="*/ 711296 h 777416"/>
                <a:gd name="connsiteX235" fmla="*/ 495562 w 3890867"/>
                <a:gd name="connsiteY235" fmla="*/ 708343 h 777416"/>
                <a:gd name="connsiteX236" fmla="*/ 496800 w 3890867"/>
                <a:gd name="connsiteY236" fmla="*/ 703199 h 777416"/>
                <a:gd name="connsiteX237" fmla="*/ 497753 w 3890867"/>
                <a:gd name="connsiteY237" fmla="*/ 699770 h 777416"/>
                <a:gd name="connsiteX238" fmla="*/ 502420 w 3890867"/>
                <a:gd name="connsiteY238" fmla="*/ 695389 h 777416"/>
                <a:gd name="connsiteX239" fmla="*/ 506135 w 3890867"/>
                <a:gd name="connsiteY239" fmla="*/ 698627 h 777416"/>
                <a:gd name="connsiteX240" fmla="*/ 506135 w 3890867"/>
                <a:gd name="connsiteY240" fmla="*/ 703771 h 777416"/>
                <a:gd name="connsiteX241" fmla="*/ 504706 w 3890867"/>
                <a:gd name="connsiteY241" fmla="*/ 708914 h 777416"/>
                <a:gd name="connsiteX242" fmla="*/ 504706 w 3890867"/>
                <a:gd name="connsiteY242" fmla="*/ 710629 h 777416"/>
                <a:gd name="connsiteX243" fmla="*/ 506707 w 3890867"/>
                <a:gd name="connsiteY243" fmla="*/ 714439 h 777416"/>
                <a:gd name="connsiteX244" fmla="*/ 514993 w 3890867"/>
                <a:gd name="connsiteY244" fmla="*/ 709295 h 777416"/>
                <a:gd name="connsiteX245" fmla="*/ 516898 w 3890867"/>
                <a:gd name="connsiteY245" fmla="*/ 697770 h 777416"/>
                <a:gd name="connsiteX246" fmla="*/ 516898 w 3890867"/>
                <a:gd name="connsiteY246" fmla="*/ 692055 h 777416"/>
                <a:gd name="connsiteX247" fmla="*/ 521089 w 3890867"/>
                <a:gd name="connsiteY247" fmla="*/ 685292 h 777416"/>
                <a:gd name="connsiteX248" fmla="*/ 521089 w 3890867"/>
                <a:gd name="connsiteY248" fmla="*/ 685292 h 777416"/>
                <a:gd name="connsiteX249" fmla="*/ 525661 w 3890867"/>
                <a:gd name="connsiteY249" fmla="*/ 693389 h 777416"/>
                <a:gd name="connsiteX250" fmla="*/ 523661 w 3890867"/>
                <a:gd name="connsiteY250" fmla="*/ 702914 h 777416"/>
                <a:gd name="connsiteX251" fmla="*/ 525661 w 3890867"/>
                <a:gd name="connsiteY251" fmla="*/ 711200 h 777416"/>
                <a:gd name="connsiteX252" fmla="*/ 531567 w 3890867"/>
                <a:gd name="connsiteY252" fmla="*/ 707105 h 777416"/>
                <a:gd name="connsiteX253" fmla="*/ 533281 w 3890867"/>
                <a:gd name="connsiteY253" fmla="*/ 699485 h 777416"/>
                <a:gd name="connsiteX254" fmla="*/ 539568 w 3890867"/>
                <a:gd name="connsiteY254" fmla="*/ 696056 h 777416"/>
                <a:gd name="connsiteX255" fmla="*/ 540044 w 3890867"/>
                <a:gd name="connsiteY255" fmla="*/ 705104 h 777416"/>
                <a:gd name="connsiteX256" fmla="*/ 534805 w 3890867"/>
                <a:gd name="connsiteY256" fmla="*/ 715487 h 777416"/>
                <a:gd name="connsiteX257" fmla="*/ 532900 w 3890867"/>
                <a:gd name="connsiteY257" fmla="*/ 721297 h 777416"/>
                <a:gd name="connsiteX258" fmla="*/ 536139 w 3890867"/>
                <a:gd name="connsiteY258" fmla="*/ 725964 h 777416"/>
                <a:gd name="connsiteX259" fmla="*/ 542140 w 3890867"/>
                <a:gd name="connsiteY259" fmla="*/ 722440 h 777416"/>
                <a:gd name="connsiteX260" fmla="*/ 546331 w 3890867"/>
                <a:gd name="connsiteY260" fmla="*/ 712915 h 777416"/>
                <a:gd name="connsiteX261" fmla="*/ 552903 w 3890867"/>
                <a:gd name="connsiteY261" fmla="*/ 703390 h 777416"/>
                <a:gd name="connsiteX262" fmla="*/ 557856 w 3890867"/>
                <a:gd name="connsiteY262" fmla="*/ 709010 h 777416"/>
                <a:gd name="connsiteX263" fmla="*/ 554236 w 3890867"/>
                <a:gd name="connsiteY263" fmla="*/ 716344 h 777416"/>
                <a:gd name="connsiteX264" fmla="*/ 549093 w 3890867"/>
                <a:gd name="connsiteY264" fmla="*/ 726726 h 777416"/>
                <a:gd name="connsiteX265" fmla="*/ 557284 w 3890867"/>
                <a:gd name="connsiteY265" fmla="*/ 729965 h 777416"/>
                <a:gd name="connsiteX266" fmla="*/ 564047 w 3890867"/>
                <a:gd name="connsiteY266" fmla="*/ 723392 h 777416"/>
                <a:gd name="connsiteX267" fmla="*/ 568143 w 3890867"/>
                <a:gd name="connsiteY267" fmla="*/ 714629 h 777416"/>
                <a:gd name="connsiteX268" fmla="*/ 572239 w 3890867"/>
                <a:gd name="connsiteY268" fmla="*/ 711867 h 777416"/>
                <a:gd name="connsiteX269" fmla="*/ 568524 w 3890867"/>
                <a:gd name="connsiteY269" fmla="*/ 727774 h 777416"/>
                <a:gd name="connsiteX270" fmla="*/ 564714 w 3890867"/>
                <a:gd name="connsiteY270" fmla="*/ 732727 h 777416"/>
                <a:gd name="connsiteX271" fmla="*/ 566297 w 3890867"/>
                <a:gd name="connsiteY271" fmla="*/ 737594 h 777416"/>
                <a:gd name="connsiteX272" fmla="*/ 566714 w 3890867"/>
                <a:gd name="connsiteY272" fmla="*/ 737775 h 777416"/>
                <a:gd name="connsiteX273" fmla="*/ 569000 w 3890867"/>
                <a:gd name="connsiteY273" fmla="*/ 737775 h 777416"/>
                <a:gd name="connsiteX274" fmla="*/ 578525 w 3890867"/>
                <a:gd name="connsiteY274" fmla="*/ 728250 h 777416"/>
                <a:gd name="connsiteX275" fmla="*/ 583192 w 3890867"/>
                <a:gd name="connsiteY275" fmla="*/ 718725 h 777416"/>
                <a:gd name="connsiteX276" fmla="*/ 575763 w 3890867"/>
                <a:gd name="connsiteY276" fmla="*/ 742061 h 777416"/>
                <a:gd name="connsiteX277" fmla="*/ 568333 w 3890867"/>
                <a:gd name="connsiteY277" fmla="*/ 748157 h 777416"/>
                <a:gd name="connsiteX278" fmla="*/ 568333 w 3890867"/>
                <a:gd name="connsiteY278" fmla="*/ 755491 h 777416"/>
                <a:gd name="connsiteX279" fmla="*/ 574429 w 3890867"/>
                <a:gd name="connsiteY279" fmla="*/ 757397 h 777416"/>
                <a:gd name="connsiteX280" fmla="*/ 588907 w 3890867"/>
                <a:gd name="connsiteY280" fmla="*/ 747872 h 777416"/>
                <a:gd name="connsiteX281" fmla="*/ 593003 w 3890867"/>
                <a:gd name="connsiteY281" fmla="*/ 730822 h 777416"/>
                <a:gd name="connsiteX282" fmla="*/ 596718 w 3890867"/>
                <a:gd name="connsiteY282" fmla="*/ 725773 h 777416"/>
                <a:gd name="connsiteX283" fmla="*/ 602338 w 3890867"/>
                <a:gd name="connsiteY283" fmla="*/ 730822 h 777416"/>
                <a:gd name="connsiteX284" fmla="*/ 600242 w 3890867"/>
                <a:gd name="connsiteY284" fmla="*/ 738918 h 777416"/>
                <a:gd name="connsiteX285" fmla="*/ 601195 w 3890867"/>
                <a:gd name="connsiteY285" fmla="*/ 746919 h 777416"/>
                <a:gd name="connsiteX286" fmla="*/ 610720 w 3890867"/>
                <a:gd name="connsiteY286" fmla="*/ 746062 h 777416"/>
                <a:gd name="connsiteX287" fmla="*/ 614815 w 3890867"/>
                <a:gd name="connsiteY287" fmla="*/ 736537 h 777416"/>
                <a:gd name="connsiteX288" fmla="*/ 616149 w 3890867"/>
                <a:gd name="connsiteY288" fmla="*/ 731012 h 777416"/>
                <a:gd name="connsiteX289" fmla="*/ 617387 w 3890867"/>
                <a:gd name="connsiteY289" fmla="*/ 751777 h 777416"/>
                <a:gd name="connsiteX290" fmla="*/ 615768 w 3890867"/>
                <a:gd name="connsiteY290" fmla="*/ 757206 h 777416"/>
                <a:gd name="connsiteX291" fmla="*/ 618149 w 3890867"/>
                <a:gd name="connsiteY291" fmla="*/ 762064 h 777416"/>
                <a:gd name="connsiteX292" fmla="*/ 621007 w 3890867"/>
                <a:gd name="connsiteY292" fmla="*/ 762064 h 777416"/>
                <a:gd name="connsiteX293" fmla="*/ 629484 w 3890867"/>
                <a:gd name="connsiteY293" fmla="*/ 751872 h 777416"/>
                <a:gd name="connsiteX294" fmla="*/ 629484 w 3890867"/>
                <a:gd name="connsiteY294" fmla="*/ 737775 h 777416"/>
                <a:gd name="connsiteX295" fmla="*/ 632437 w 3890867"/>
                <a:gd name="connsiteY295" fmla="*/ 733679 h 777416"/>
                <a:gd name="connsiteX296" fmla="*/ 634056 w 3890867"/>
                <a:gd name="connsiteY296" fmla="*/ 735298 h 777416"/>
                <a:gd name="connsiteX297" fmla="*/ 636723 w 3890867"/>
                <a:gd name="connsiteY297" fmla="*/ 755968 h 777416"/>
                <a:gd name="connsiteX298" fmla="*/ 645486 w 3890867"/>
                <a:gd name="connsiteY298" fmla="*/ 765493 h 777416"/>
                <a:gd name="connsiteX299" fmla="*/ 653296 w 3890867"/>
                <a:gd name="connsiteY299" fmla="*/ 765493 h 777416"/>
                <a:gd name="connsiteX300" fmla="*/ 653296 w 3890867"/>
                <a:gd name="connsiteY300" fmla="*/ 762064 h 777416"/>
                <a:gd name="connsiteX301" fmla="*/ 645581 w 3890867"/>
                <a:gd name="connsiteY301" fmla="*/ 747967 h 777416"/>
                <a:gd name="connsiteX302" fmla="*/ 643867 w 3890867"/>
                <a:gd name="connsiteY302" fmla="*/ 732536 h 777416"/>
                <a:gd name="connsiteX303" fmla="*/ 649677 w 3890867"/>
                <a:gd name="connsiteY303" fmla="*/ 735965 h 777416"/>
                <a:gd name="connsiteX304" fmla="*/ 651487 w 3890867"/>
                <a:gd name="connsiteY304" fmla="*/ 743299 h 777416"/>
                <a:gd name="connsiteX305" fmla="*/ 652820 w 3890867"/>
                <a:gd name="connsiteY305" fmla="*/ 744633 h 777416"/>
                <a:gd name="connsiteX306" fmla="*/ 656916 w 3890867"/>
                <a:gd name="connsiteY306" fmla="*/ 740156 h 777416"/>
                <a:gd name="connsiteX307" fmla="*/ 659964 w 3890867"/>
                <a:gd name="connsiteY307" fmla="*/ 734251 h 777416"/>
                <a:gd name="connsiteX308" fmla="*/ 662726 w 3890867"/>
                <a:gd name="connsiteY308" fmla="*/ 751681 h 777416"/>
                <a:gd name="connsiteX309" fmla="*/ 676728 w 3890867"/>
                <a:gd name="connsiteY309" fmla="*/ 773303 h 777416"/>
                <a:gd name="connsiteX310" fmla="*/ 680538 w 3890867"/>
                <a:gd name="connsiteY310" fmla="*/ 774541 h 777416"/>
                <a:gd name="connsiteX311" fmla="*/ 685872 w 3890867"/>
                <a:gd name="connsiteY311" fmla="*/ 768255 h 777416"/>
                <a:gd name="connsiteX312" fmla="*/ 683490 w 3890867"/>
                <a:gd name="connsiteY312" fmla="*/ 759587 h 777416"/>
                <a:gd name="connsiteX313" fmla="*/ 681014 w 3890867"/>
                <a:gd name="connsiteY313" fmla="*/ 747110 h 777416"/>
                <a:gd name="connsiteX314" fmla="*/ 686158 w 3890867"/>
                <a:gd name="connsiteY314" fmla="*/ 737585 h 777416"/>
                <a:gd name="connsiteX315" fmla="*/ 694063 w 3890867"/>
                <a:gd name="connsiteY315" fmla="*/ 744252 h 777416"/>
                <a:gd name="connsiteX316" fmla="*/ 697016 w 3890867"/>
                <a:gd name="connsiteY316" fmla="*/ 755111 h 777416"/>
                <a:gd name="connsiteX317" fmla="*/ 706541 w 3890867"/>
                <a:gd name="connsiteY317" fmla="*/ 756539 h 777416"/>
                <a:gd name="connsiteX318" fmla="*/ 706541 w 3890867"/>
                <a:gd name="connsiteY318" fmla="*/ 752348 h 777416"/>
                <a:gd name="connsiteX319" fmla="*/ 702826 w 3890867"/>
                <a:gd name="connsiteY319" fmla="*/ 743585 h 777416"/>
                <a:gd name="connsiteX320" fmla="*/ 702826 w 3890867"/>
                <a:gd name="connsiteY320" fmla="*/ 734060 h 777416"/>
                <a:gd name="connsiteX321" fmla="*/ 709113 w 3890867"/>
                <a:gd name="connsiteY321" fmla="*/ 732346 h 777416"/>
                <a:gd name="connsiteX322" fmla="*/ 712828 w 3890867"/>
                <a:gd name="connsiteY322" fmla="*/ 739108 h 777416"/>
                <a:gd name="connsiteX323" fmla="*/ 715685 w 3890867"/>
                <a:gd name="connsiteY323" fmla="*/ 758635 h 777416"/>
                <a:gd name="connsiteX324" fmla="*/ 717971 w 3890867"/>
                <a:gd name="connsiteY324" fmla="*/ 768160 h 777416"/>
                <a:gd name="connsiteX325" fmla="*/ 724258 w 3890867"/>
                <a:gd name="connsiteY325" fmla="*/ 775208 h 777416"/>
                <a:gd name="connsiteX326" fmla="*/ 730068 w 3890867"/>
                <a:gd name="connsiteY326" fmla="*/ 775208 h 777416"/>
                <a:gd name="connsiteX327" fmla="*/ 733306 w 3890867"/>
                <a:gd name="connsiteY327" fmla="*/ 770731 h 777416"/>
                <a:gd name="connsiteX328" fmla="*/ 731020 w 3890867"/>
                <a:gd name="connsiteY328" fmla="*/ 766160 h 777416"/>
                <a:gd name="connsiteX329" fmla="*/ 725972 w 3890867"/>
                <a:gd name="connsiteY329" fmla="*/ 752158 h 777416"/>
                <a:gd name="connsiteX330" fmla="*/ 728163 w 3890867"/>
                <a:gd name="connsiteY330" fmla="*/ 746919 h 777416"/>
                <a:gd name="connsiteX331" fmla="*/ 731782 w 3890867"/>
                <a:gd name="connsiteY331" fmla="*/ 747776 h 777416"/>
                <a:gd name="connsiteX332" fmla="*/ 736164 w 3890867"/>
                <a:gd name="connsiteY332" fmla="*/ 755777 h 777416"/>
                <a:gd name="connsiteX333" fmla="*/ 739402 w 3890867"/>
                <a:gd name="connsiteY333" fmla="*/ 764350 h 777416"/>
                <a:gd name="connsiteX334" fmla="*/ 747784 w 3890867"/>
                <a:gd name="connsiteY334" fmla="*/ 766350 h 777416"/>
                <a:gd name="connsiteX335" fmla="*/ 749689 w 3890867"/>
                <a:gd name="connsiteY335" fmla="*/ 759873 h 777416"/>
                <a:gd name="connsiteX336" fmla="*/ 746165 w 3890867"/>
                <a:gd name="connsiteY336" fmla="*/ 753491 h 777416"/>
                <a:gd name="connsiteX337" fmla="*/ 736640 w 3890867"/>
                <a:gd name="connsiteY337" fmla="*/ 732441 h 777416"/>
                <a:gd name="connsiteX338" fmla="*/ 738450 w 3890867"/>
                <a:gd name="connsiteY338" fmla="*/ 725773 h 777416"/>
                <a:gd name="connsiteX339" fmla="*/ 742831 w 3890867"/>
                <a:gd name="connsiteY339" fmla="*/ 727298 h 777416"/>
                <a:gd name="connsiteX340" fmla="*/ 744832 w 3890867"/>
                <a:gd name="connsiteY340" fmla="*/ 731679 h 777416"/>
                <a:gd name="connsiteX341" fmla="*/ 747689 w 3890867"/>
                <a:gd name="connsiteY341" fmla="*/ 739394 h 777416"/>
                <a:gd name="connsiteX342" fmla="*/ 753309 w 3890867"/>
                <a:gd name="connsiteY342" fmla="*/ 747014 h 777416"/>
                <a:gd name="connsiteX343" fmla="*/ 761538 w 3890867"/>
                <a:gd name="connsiteY343" fmla="*/ 744928 h 777416"/>
                <a:gd name="connsiteX344" fmla="*/ 761596 w 3890867"/>
                <a:gd name="connsiteY344" fmla="*/ 744823 h 777416"/>
                <a:gd name="connsiteX345" fmla="*/ 759119 w 3890867"/>
                <a:gd name="connsiteY345" fmla="*/ 737013 h 777416"/>
                <a:gd name="connsiteX346" fmla="*/ 756357 w 3890867"/>
                <a:gd name="connsiteY346" fmla="*/ 730346 h 777416"/>
                <a:gd name="connsiteX347" fmla="*/ 756357 w 3890867"/>
                <a:gd name="connsiteY347" fmla="*/ 726631 h 777416"/>
                <a:gd name="connsiteX348" fmla="*/ 757786 w 3890867"/>
                <a:gd name="connsiteY348" fmla="*/ 725202 h 777416"/>
                <a:gd name="connsiteX349" fmla="*/ 767311 w 3890867"/>
                <a:gd name="connsiteY349" fmla="*/ 727964 h 777416"/>
                <a:gd name="connsiteX350" fmla="*/ 769501 w 3890867"/>
                <a:gd name="connsiteY350" fmla="*/ 738251 h 777416"/>
                <a:gd name="connsiteX351" fmla="*/ 770930 w 3890867"/>
                <a:gd name="connsiteY351" fmla="*/ 748729 h 777416"/>
                <a:gd name="connsiteX352" fmla="*/ 772740 w 3890867"/>
                <a:gd name="connsiteY352" fmla="*/ 750920 h 777416"/>
                <a:gd name="connsiteX353" fmla="*/ 778264 w 3890867"/>
                <a:gd name="connsiteY353" fmla="*/ 750920 h 777416"/>
                <a:gd name="connsiteX354" fmla="*/ 781503 w 3890867"/>
                <a:gd name="connsiteY354" fmla="*/ 748538 h 777416"/>
                <a:gd name="connsiteX355" fmla="*/ 781503 w 3890867"/>
                <a:gd name="connsiteY355" fmla="*/ 735965 h 777416"/>
                <a:gd name="connsiteX356" fmla="*/ 774740 w 3890867"/>
                <a:gd name="connsiteY356" fmla="*/ 724440 h 777416"/>
                <a:gd name="connsiteX357" fmla="*/ 775693 w 3890867"/>
                <a:gd name="connsiteY357" fmla="*/ 717773 h 777416"/>
                <a:gd name="connsiteX358" fmla="*/ 782170 w 3890867"/>
                <a:gd name="connsiteY358" fmla="*/ 718344 h 777416"/>
                <a:gd name="connsiteX359" fmla="*/ 785122 w 3890867"/>
                <a:gd name="connsiteY359" fmla="*/ 724631 h 777416"/>
                <a:gd name="connsiteX360" fmla="*/ 786456 w 3890867"/>
                <a:gd name="connsiteY360" fmla="*/ 729107 h 777416"/>
                <a:gd name="connsiteX361" fmla="*/ 789980 w 3890867"/>
                <a:gd name="connsiteY361" fmla="*/ 732060 h 777416"/>
                <a:gd name="connsiteX362" fmla="*/ 795695 w 3890867"/>
                <a:gd name="connsiteY362" fmla="*/ 726440 h 777416"/>
                <a:gd name="connsiteX363" fmla="*/ 794266 w 3890867"/>
                <a:gd name="connsiteY363" fmla="*/ 717487 h 777416"/>
                <a:gd name="connsiteX364" fmla="*/ 797981 w 3890867"/>
                <a:gd name="connsiteY364" fmla="*/ 715201 h 777416"/>
                <a:gd name="connsiteX365" fmla="*/ 802744 w 3890867"/>
                <a:gd name="connsiteY365" fmla="*/ 717106 h 777416"/>
                <a:gd name="connsiteX366" fmla="*/ 804553 w 3890867"/>
                <a:gd name="connsiteY366" fmla="*/ 721297 h 777416"/>
                <a:gd name="connsiteX367" fmla="*/ 808744 w 3890867"/>
                <a:gd name="connsiteY367" fmla="*/ 732060 h 777416"/>
                <a:gd name="connsiteX368" fmla="*/ 818269 w 3890867"/>
                <a:gd name="connsiteY368" fmla="*/ 738251 h 777416"/>
                <a:gd name="connsiteX369" fmla="*/ 824413 w 3890867"/>
                <a:gd name="connsiteY369" fmla="*/ 734622 h 777416"/>
                <a:gd name="connsiteX370" fmla="*/ 824556 w 3890867"/>
                <a:gd name="connsiteY370" fmla="*/ 732917 h 777416"/>
                <a:gd name="connsiteX371" fmla="*/ 818746 w 3890867"/>
                <a:gd name="connsiteY371" fmla="*/ 719011 h 777416"/>
                <a:gd name="connsiteX372" fmla="*/ 815031 w 3890867"/>
                <a:gd name="connsiteY372" fmla="*/ 712153 h 777416"/>
                <a:gd name="connsiteX373" fmla="*/ 816650 w 3890867"/>
                <a:gd name="connsiteY373" fmla="*/ 708152 h 777416"/>
                <a:gd name="connsiteX374" fmla="*/ 821032 w 3890867"/>
                <a:gd name="connsiteY374" fmla="*/ 709200 h 777416"/>
                <a:gd name="connsiteX375" fmla="*/ 825318 w 3890867"/>
                <a:gd name="connsiteY375" fmla="*/ 711296 h 777416"/>
                <a:gd name="connsiteX376" fmla="*/ 829318 w 3890867"/>
                <a:gd name="connsiteY376" fmla="*/ 708343 h 777416"/>
                <a:gd name="connsiteX377" fmla="*/ 830461 w 3890867"/>
                <a:gd name="connsiteY377" fmla="*/ 703199 h 777416"/>
                <a:gd name="connsiteX378" fmla="*/ 831414 w 3890867"/>
                <a:gd name="connsiteY378" fmla="*/ 699770 h 777416"/>
                <a:gd name="connsiteX379" fmla="*/ 836081 w 3890867"/>
                <a:gd name="connsiteY379" fmla="*/ 695389 h 777416"/>
                <a:gd name="connsiteX380" fmla="*/ 839891 w 3890867"/>
                <a:gd name="connsiteY380" fmla="*/ 698627 h 777416"/>
                <a:gd name="connsiteX381" fmla="*/ 839891 w 3890867"/>
                <a:gd name="connsiteY381" fmla="*/ 703771 h 777416"/>
                <a:gd name="connsiteX382" fmla="*/ 838462 w 3890867"/>
                <a:gd name="connsiteY382" fmla="*/ 708914 h 777416"/>
                <a:gd name="connsiteX383" fmla="*/ 838462 w 3890867"/>
                <a:gd name="connsiteY383" fmla="*/ 710629 h 777416"/>
                <a:gd name="connsiteX384" fmla="*/ 840558 w 3890867"/>
                <a:gd name="connsiteY384" fmla="*/ 714439 h 777416"/>
                <a:gd name="connsiteX385" fmla="*/ 848749 w 3890867"/>
                <a:gd name="connsiteY385" fmla="*/ 709295 h 777416"/>
                <a:gd name="connsiteX386" fmla="*/ 850750 w 3890867"/>
                <a:gd name="connsiteY386" fmla="*/ 697770 h 777416"/>
                <a:gd name="connsiteX387" fmla="*/ 850750 w 3890867"/>
                <a:gd name="connsiteY387" fmla="*/ 692055 h 777416"/>
                <a:gd name="connsiteX388" fmla="*/ 855036 w 3890867"/>
                <a:gd name="connsiteY388" fmla="*/ 685292 h 777416"/>
                <a:gd name="connsiteX389" fmla="*/ 855036 w 3890867"/>
                <a:gd name="connsiteY389" fmla="*/ 685292 h 777416"/>
                <a:gd name="connsiteX390" fmla="*/ 859513 w 3890867"/>
                <a:gd name="connsiteY390" fmla="*/ 693389 h 777416"/>
                <a:gd name="connsiteX391" fmla="*/ 857512 w 3890867"/>
                <a:gd name="connsiteY391" fmla="*/ 702914 h 777416"/>
                <a:gd name="connsiteX392" fmla="*/ 859513 w 3890867"/>
                <a:gd name="connsiteY392" fmla="*/ 711200 h 777416"/>
                <a:gd name="connsiteX393" fmla="*/ 865513 w 3890867"/>
                <a:gd name="connsiteY393" fmla="*/ 707105 h 777416"/>
                <a:gd name="connsiteX394" fmla="*/ 867228 w 3890867"/>
                <a:gd name="connsiteY394" fmla="*/ 699485 h 777416"/>
                <a:gd name="connsiteX395" fmla="*/ 873514 w 3890867"/>
                <a:gd name="connsiteY395" fmla="*/ 696056 h 777416"/>
                <a:gd name="connsiteX396" fmla="*/ 873514 w 3890867"/>
                <a:gd name="connsiteY396" fmla="*/ 705104 h 777416"/>
                <a:gd name="connsiteX397" fmla="*/ 868180 w 3890867"/>
                <a:gd name="connsiteY397" fmla="*/ 715487 h 777416"/>
                <a:gd name="connsiteX398" fmla="*/ 866275 w 3890867"/>
                <a:gd name="connsiteY398" fmla="*/ 721297 h 777416"/>
                <a:gd name="connsiteX399" fmla="*/ 869609 w 3890867"/>
                <a:gd name="connsiteY399" fmla="*/ 725964 h 777416"/>
                <a:gd name="connsiteX400" fmla="*/ 875610 w 3890867"/>
                <a:gd name="connsiteY400" fmla="*/ 722440 h 777416"/>
                <a:gd name="connsiteX401" fmla="*/ 879801 w 3890867"/>
                <a:gd name="connsiteY401" fmla="*/ 712915 h 777416"/>
                <a:gd name="connsiteX402" fmla="*/ 886278 w 3890867"/>
                <a:gd name="connsiteY402" fmla="*/ 703390 h 777416"/>
                <a:gd name="connsiteX403" fmla="*/ 891231 w 3890867"/>
                <a:gd name="connsiteY403" fmla="*/ 709010 h 777416"/>
                <a:gd name="connsiteX404" fmla="*/ 887611 w 3890867"/>
                <a:gd name="connsiteY404" fmla="*/ 716344 h 777416"/>
                <a:gd name="connsiteX405" fmla="*/ 882468 w 3890867"/>
                <a:gd name="connsiteY405" fmla="*/ 726726 h 777416"/>
                <a:gd name="connsiteX406" fmla="*/ 890755 w 3890867"/>
                <a:gd name="connsiteY406" fmla="*/ 729965 h 777416"/>
                <a:gd name="connsiteX407" fmla="*/ 897517 w 3890867"/>
                <a:gd name="connsiteY407" fmla="*/ 723392 h 777416"/>
                <a:gd name="connsiteX408" fmla="*/ 901613 w 3890867"/>
                <a:gd name="connsiteY408" fmla="*/ 714629 h 777416"/>
                <a:gd name="connsiteX409" fmla="*/ 905614 w 3890867"/>
                <a:gd name="connsiteY409" fmla="*/ 711867 h 777416"/>
                <a:gd name="connsiteX410" fmla="*/ 901994 w 3890867"/>
                <a:gd name="connsiteY410" fmla="*/ 727774 h 777416"/>
                <a:gd name="connsiteX411" fmla="*/ 898089 w 3890867"/>
                <a:gd name="connsiteY411" fmla="*/ 732727 h 777416"/>
                <a:gd name="connsiteX412" fmla="*/ 899899 w 3890867"/>
                <a:gd name="connsiteY412" fmla="*/ 737661 h 777416"/>
                <a:gd name="connsiteX413" fmla="*/ 900184 w 3890867"/>
                <a:gd name="connsiteY413" fmla="*/ 737775 h 777416"/>
                <a:gd name="connsiteX414" fmla="*/ 902375 w 3890867"/>
                <a:gd name="connsiteY414" fmla="*/ 737775 h 777416"/>
                <a:gd name="connsiteX415" fmla="*/ 911900 w 3890867"/>
                <a:gd name="connsiteY415" fmla="*/ 728250 h 777416"/>
                <a:gd name="connsiteX416" fmla="*/ 916567 w 3890867"/>
                <a:gd name="connsiteY416" fmla="*/ 718725 h 777416"/>
                <a:gd name="connsiteX417" fmla="*/ 909233 w 3890867"/>
                <a:gd name="connsiteY417" fmla="*/ 742061 h 777416"/>
                <a:gd name="connsiteX418" fmla="*/ 903328 w 3890867"/>
                <a:gd name="connsiteY418" fmla="*/ 747395 h 777416"/>
                <a:gd name="connsiteX419" fmla="*/ 903328 w 3890867"/>
                <a:gd name="connsiteY419" fmla="*/ 754730 h 777416"/>
                <a:gd name="connsiteX420" fmla="*/ 909519 w 3890867"/>
                <a:gd name="connsiteY420" fmla="*/ 756635 h 777416"/>
                <a:gd name="connsiteX421" fmla="*/ 923997 w 3890867"/>
                <a:gd name="connsiteY421" fmla="*/ 747110 h 777416"/>
                <a:gd name="connsiteX422" fmla="*/ 928093 w 3890867"/>
                <a:gd name="connsiteY422" fmla="*/ 730060 h 777416"/>
                <a:gd name="connsiteX423" fmla="*/ 931807 w 3890867"/>
                <a:gd name="connsiteY423" fmla="*/ 725012 h 777416"/>
                <a:gd name="connsiteX424" fmla="*/ 937332 w 3890867"/>
                <a:gd name="connsiteY424" fmla="*/ 730060 h 777416"/>
                <a:gd name="connsiteX425" fmla="*/ 935332 w 3890867"/>
                <a:gd name="connsiteY425" fmla="*/ 738156 h 777416"/>
                <a:gd name="connsiteX426" fmla="*/ 936189 w 3890867"/>
                <a:gd name="connsiteY426" fmla="*/ 746157 h 777416"/>
                <a:gd name="connsiteX427" fmla="*/ 945714 w 3890867"/>
                <a:gd name="connsiteY427" fmla="*/ 745300 h 777416"/>
                <a:gd name="connsiteX428" fmla="*/ 949810 w 3890867"/>
                <a:gd name="connsiteY428" fmla="*/ 735775 h 777416"/>
                <a:gd name="connsiteX429" fmla="*/ 951048 w 3890867"/>
                <a:gd name="connsiteY429" fmla="*/ 730250 h 777416"/>
                <a:gd name="connsiteX430" fmla="*/ 952381 w 3890867"/>
                <a:gd name="connsiteY430" fmla="*/ 751015 h 777416"/>
                <a:gd name="connsiteX431" fmla="*/ 950762 w 3890867"/>
                <a:gd name="connsiteY431" fmla="*/ 756444 h 777416"/>
                <a:gd name="connsiteX432" fmla="*/ 953143 w 3890867"/>
                <a:gd name="connsiteY432" fmla="*/ 761302 h 777416"/>
                <a:gd name="connsiteX433" fmla="*/ 955906 w 3890867"/>
                <a:gd name="connsiteY433" fmla="*/ 761302 h 777416"/>
                <a:gd name="connsiteX434" fmla="*/ 964383 w 3890867"/>
                <a:gd name="connsiteY434" fmla="*/ 751110 h 777416"/>
                <a:gd name="connsiteX435" fmla="*/ 964383 w 3890867"/>
                <a:gd name="connsiteY435" fmla="*/ 737013 h 777416"/>
                <a:gd name="connsiteX436" fmla="*/ 967336 w 3890867"/>
                <a:gd name="connsiteY436" fmla="*/ 732917 h 777416"/>
                <a:gd name="connsiteX437" fmla="*/ 969050 w 3890867"/>
                <a:gd name="connsiteY437" fmla="*/ 734537 h 777416"/>
                <a:gd name="connsiteX438" fmla="*/ 971622 w 3890867"/>
                <a:gd name="connsiteY438" fmla="*/ 755206 h 777416"/>
                <a:gd name="connsiteX439" fmla="*/ 980480 w 3890867"/>
                <a:gd name="connsiteY439" fmla="*/ 764731 h 777416"/>
                <a:gd name="connsiteX440" fmla="*/ 988195 w 3890867"/>
                <a:gd name="connsiteY440" fmla="*/ 764731 h 777416"/>
                <a:gd name="connsiteX441" fmla="*/ 988195 w 3890867"/>
                <a:gd name="connsiteY441" fmla="*/ 761302 h 777416"/>
                <a:gd name="connsiteX442" fmla="*/ 980385 w 3890867"/>
                <a:gd name="connsiteY442" fmla="*/ 747205 h 777416"/>
                <a:gd name="connsiteX443" fmla="*/ 978670 w 3890867"/>
                <a:gd name="connsiteY443" fmla="*/ 731774 h 777416"/>
                <a:gd name="connsiteX444" fmla="*/ 984481 w 3890867"/>
                <a:gd name="connsiteY444" fmla="*/ 735203 h 777416"/>
                <a:gd name="connsiteX445" fmla="*/ 986386 w 3890867"/>
                <a:gd name="connsiteY445" fmla="*/ 742538 h 777416"/>
                <a:gd name="connsiteX446" fmla="*/ 987624 w 3890867"/>
                <a:gd name="connsiteY446" fmla="*/ 743871 h 777416"/>
                <a:gd name="connsiteX447" fmla="*/ 991815 w 3890867"/>
                <a:gd name="connsiteY447" fmla="*/ 739394 h 777416"/>
                <a:gd name="connsiteX448" fmla="*/ 994768 w 3890867"/>
                <a:gd name="connsiteY448" fmla="*/ 733489 h 777416"/>
                <a:gd name="connsiteX449" fmla="*/ 997530 w 3890867"/>
                <a:gd name="connsiteY449" fmla="*/ 750920 h 777416"/>
                <a:gd name="connsiteX450" fmla="*/ 1011627 w 3890867"/>
                <a:gd name="connsiteY450" fmla="*/ 772541 h 777416"/>
                <a:gd name="connsiteX451" fmla="*/ 1015341 w 3890867"/>
                <a:gd name="connsiteY451" fmla="*/ 773780 h 777416"/>
                <a:gd name="connsiteX452" fmla="*/ 1020771 w 3890867"/>
                <a:gd name="connsiteY452" fmla="*/ 767493 h 777416"/>
                <a:gd name="connsiteX453" fmla="*/ 1018390 w 3890867"/>
                <a:gd name="connsiteY453" fmla="*/ 758825 h 777416"/>
                <a:gd name="connsiteX454" fmla="*/ 1015818 w 3890867"/>
                <a:gd name="connsiteY454" fmla="*/ 746348 h 777416"/>
                <a:gd name="connsiteX455" fmla="*/ 1021057 w 3890867"/>
                <a:gd name="connsiteY455" fmla="*/ 736823 h 777416"/>
                <a:gd name="connsiteX456" fmla="*/ 1028962 w 3890867"/>
                <a:gd name="connsiteY456" fmla="*/ 743490 h 777416"/>
                <a:gd name="connsiteX457" fmla="*/ 1031820 w 3890867"/>
                <a:gd name="connsiteY457" fmla="*/ 754348 h 777416"/>
                <a:gd name="connsiteX458" fmla="*/ 1041345 w 3890867"/>
                <a:gd name="connsiteY458" fmla="*/ 755777 h 777416"/>
                <a:gd name="connsiteX459" fmla="*/ 1041345 w 3890867"/>
                <a:gd name="connsiteY459" fmla="*/ 751586 h 777416"/>
                <a:gd name="connsiteX460" fmla="*/ 1037630 w 3890867"/>
                <a:gd name="connsiteY460" fmla="*/ 742823 h 777416"/>
                <a:gd name="connsiteX461" fmla="*/ 1037630 w 3890867"/>
                <a:gd name="connsiteY461" fmla="*/ 733298 h 777416"/>
                <a:gd name="connsiteX462" fmla="*/ 1043916 w 3890867"/>
                <a:gd name="connsiteY462" fmla="*/ 731584 h 777416"/>
                <a:gd name="connsiteX463" fmla="*/ 1047727 w 3890867"/>
                <a:gd name="connsiteY463" fmla="*/ 738347 h 777416"/>
                <a:gd name="connsiteX464" fmla="*/ 1050584 w 3890867"/>
                <a:gd name="connsiteY464" fmla="*/ 757873 h 777416"/>
                <a:gd name="connsiteX465" fmla="*/ 1052775 w 3890867"/>
                <a:gd name="connsiteY465" fmla="*/ 767398 h 777416"/>
                <a:gd name="connsiteX466" fmla="*/ 1059157 w 3890867"/>
                <a:gd name="connsiteY466" fmla="*/ 774446 h 777416"/>
                <a:gd name="connsiteX467" fmla="*/ 1064967 w 3890867"/>
                <a:gd name="connsiteY467" fmla="*/ 774446 h 777416"/>
                <a:gd name="connsiteX468" fmla="*/ 1068110 w 3890867"/>
                <a:gd name="connsiteY468" fmla="*/ 769970 h 777416"/>
                <a:gd name="connsiteX469" fmla="*/ 1063633 w 3890867"/>
                <a:gd name="connsiteY469" fmla="*/ 767207 h 777416"/>
                <a:gd name="connsiteX470" fmla="*/ 1058585 w 3890867"/>
                <a:gd name="connsiteY470" fmla="*/ 753206 h 777416"/>
                <a:gd name="connsiteX471" fmla="*/ 1060776 w 3890867"/>
                <a:gd name="connsiteY471" fmla="*/ 747967 h 777416"/>
                <a:gd name="connsiteX472" fmla="*/ 1064395 w 3890867"/>
                <a:gd name="connsiteY472" fmla="*/ 748824 h 777416"/>
                <a:gd name="connsiteX473" fmla="*/ 1068777 w 3890867"/>
                <a:gd name="connsiteY473" fmla="*/ 756825 h 777416"/>
                <a:gd name="connsiteX474" fmla="*/ 1072015 w 3890867"/>
                <a:gd name="connsiteY474" fmla="*/ 765398 h 777416"/>
                <a:gd name="connsiteX475" fmla="*/ 1080397 w 3890867"/>
                <a:gd name="connsiteY475" fmla="*/ 767398 h 777416"/>
                <a:gd name="connsiteX476" fmla="*/ 1082207 w 3890867"/>
                <a:gd name="connsiteY476" fmla="*/ 760921 h 777416"/>
                <a:gd name="connsiteX477" fmla="*/ 1078778 w 3890867"/>
                <a:gd name="connsiteY477" fmla="*/ 754539 h 777416"/>
                <a:gd name="connsiteX478" fmla="*/ 1069253 w 3890867"/>
                <a:gd name="connsiteY478" fmla="*/ 733489 h 777416"/>
                <a:gd name="connsiteX479" fmla="*/ 1071158 w 3890867"/>
                <a:gd name="connsiteY479" fmla="*/ 726821 h 777416"/>
                <a:gd name="connsiteX480" fmla="*/ 1075540 w 3890867"/>
                <a:gd name="connsiteY480" fmla="*/ 728345 h 777416"/>
                <a:gd name="connsiteX481" fmla="*/ 1077540 w 3890867"/>
                <a:gd name="connsiteY481" fmla="*/ 732727 h 777416"/>
                <a:gd name="connsiteX482" fmla="*/ 1080302 w 3890867"/>
                <a:gd name="connsiteY482" fmla="*/ 740442 h 777416"/>
                <a:gd name="connsiteX483" fmla="*/ 1086017 w 3890867"/>
                <a:gd name="connsiteY483" fmla="*/ 748062 h 777416"/>
                <a:gd name="connsiteX484" fmla="*/ 1094247 w 3890867"/>
                <a:gd name="connsiteY484" fmla="*/ 745976 h 777416"/>
                <a:gd name="connsiteX485" fmla="*/ 1094304 w 3890867"/>
                <a:gd name="connsiteY485" fmla="*/ 745871 h 777416"/>
                <a:gd name="connsiteX486" fmla="*/ 1091732 w 3890867"/>
                <a:gd name="connsiteY486" fmla="*/ 738061 h 777416"/>
                <a:gd name="connsiteX487" fmla="*/ 1088970 w 3890867"/>
                <a:gd name="connsiteY487" fmla="*/ 731393 h 777416"/>
                <a:gd name="connsiteX488" fmla="*/ 1088970 w 3890867"/>
                <a:gd name="connsiteY488" fmla="*/ 727679 h 777416"/>
                <a:gd name="connsiteX489" fmla="*/ 1090399 w 3890867"/>
                <a:gd name="connsiteY489" fmla="*/ 726250 h 777416"/>
                <a:gd name="connsiteX490" fmla="*/ 1099924 w 3890867"/>
                <a:gd name="connsiteY490" fmla="*/ 729012 h 777416"/>
                <a:gd name="connsiteX491" fmla="*/ 1102019 w 3890867"/>
                <a:gd name="connsiteY491" fmla="*/ 739299 h 777416"/>
                <a:gd name="connsiteX492" fmla="*/ 1103543 w 3890867"/>
                <a:gd name="connsiteY492" fmla="*/ 749777 h 777416"/>
                <a:gd name="connsiteX493" fmla="*/ 1105353 w 3890867"/>
                <a:gd name="connsiteY493" fmla="*/ 751967 h 777416"/>
                <a:gd name="connsiteX494" fmla="*/ 1110782 w 3890867"/>
                <a:gd name="connsiteY494" fmla="*/ 751967 h 777416"/>
                <a:gd name="connsiteX495" fmla="*/ 1114116 w 3890867"/>
                <a:gd name="connsiteY495" fmla="*/ 749586 h 777416"/>
                <a:gd name="connsiteX496" fmla="*/ 1114116 w 3890867"/>
                <a:gd name="connsiteY496" fmla="*/ 737013 h 777416"/>
                <a:gd name="connsiteX497" fmla="*/ 1107448 w 3890867"/>
                <a:gd name="connsiteY497" fmla="*/ 725488 h 777416"/>
                <a:gd name="connsiteX498" fmla="*/ 1108306 w 3890867"/>
                <a:gd name="connsiteY498" fmla="*/ 718820 h 777416"/>
                <a:gd name="connsiteX499" fmla="*/ 1114783 w 3890867"/>
                <a:gd name="connsiteY499" fmla="*/ 719392 h 777416"/>
                <a:gd name="connsiteX500" fmla="*/ 1117831 w 3890867"/>
                <a:gd name="connsiteY500" fmla="*/ 725678 h 777416"/>
                <a:gd name="connsiteX501" fmla="*/ 1119069 w 3890867"/>
                <a:gd name="connsiteY501" fmla="*/ 730155 h 777416"/>
                <a:gd name="connsiteX502" fmla="*/ 1122688 w 3890867"/>
                <a:gd name="connsiteY502" fmla="*/ 733108 h 777416"/>
                <a:gd name="connsiteX503" fmla="*/ 1128403 w 3890867"/>
                <a:gd name="connsiteY503" fmla="*/ 727488 h 777416"/>
                <a:gd name="connsiteX504" fmla="*/ 1126975 w 3890867"/>
                <a:gd name="connsiteY504" fmla="*/ 718535 h 777416"/>
                <a:gd name="connsiteX505" fmla="*/ 1130594 w 3890867"/>
                <a:gd name="connsiteY505" fmla="*/ 716248 h 777416"/>
                <a:gd name="connsiteX506" fmla="*/ 1135357 w 3890867"/>
                <a:gd name="connsiteY506" fmla="*/ 718154 h 777416"/>
                <a:gd name="connsiteX507" fmla="*/ 1137166 w 3890867"/>
                <a:gd name="connsiteY507" fmla="*/ 722345 h 777416"/>
                <a:gd name="connsiteX508" fmla="*/ 1141357 w 3890867"/>
                <a:gd name="connsiteY508" fmla="*/ 733108 h 777416"/>
                <a:gd name="connsiteX509" fmla="*/ 1150882 w 3890867"/>
                <a:gd name="connsiteY509" fmla="*/ 739299 h 777416"/>
                <a:gd name="connsiteX510" fmla="*/ 1156693 w 3890867"/>
                <a:gd name="connsiteY510" fmla="*/ 736823 h 777416"/>
                <a:gd name="connsiteX511" fmla="*/ 1156693 w 3890867"/>
                <a:gd name="connsiteY511" fmla="*/ 733965 h 777416"/>
                <a:gd name="connsiteX512" fmla="*/ 1150882 w 3890867"/>
                <a:gd name="connsiteY512" fmla="*/ 720058 h 777416"/>
                <a:gd name="connsiteX513" fmla="*/ 1147263 w 3890867"/>
                <a:gd name="connsiteY513" fmla="*/ 713200 h 777416"/>
                <a:gd name="connsiteX514" fmla="*/ 1148787 w 3890867"/>
                <a:gd name="connsiteY514" fmla="*/ 709200 h 777416"/>
                <a:gd name="connsiteX515" fmla="*/ 1153264 w 3890867"/>
                <a:gd name="connsiteY515" fmla="*/ 710248 h 777416"/>
                <a:gd name="connsiteX516" fmla="*/ 1157455 w 3890867"/>
                <a:gd name="connsiteY516" fmla="*/ 712343 h 777416"/>
                <a:gd name="connsiteX517" fmla="*/ 1161550 w 3890867"/>
                <a:gd name="connsiteY517" fmla="*/ 709390 h 777416"/>
                <a:gd name="connsiteX518" fmla="*/ 1162693 w 3890867"/>
                <a:gd name="connsiteY518" fmla="*/ 704247 h 777416"/>
                <a:gd name="connsiteX519" fmla="*/ 1163646 w 3890867"/>
                <a:gd name="connsiteY519" fmla="*/ 700818 h 777416"/>
                <a:gd name="connsiteX520" fmla="*/ 1168313 w 3890867"/>
                <a:gd name="connsiteY520" fmla="*/ 696437 h 777416"/>
                <a:gd name="connsiteX521" fmla="*/ 1172123 w 3890867"/>
                <a:gd name="connsiteY521" fmla="*/ 699675 h 777416"/>
                <a:gd name="connsiteX522" fmla="*/ 1172123 w 3890867"/>
                <a:gd name="connsiteY522" fmla="*/ 704819 h 777416"/>
                <a:gd name="connsiteX523" fmla="*/ 1170694 w 3890867"/>
                <a:gd name="connsiteY523" fmla="*/ 709962 h 777416"/>
                <a:gd name="connsiteX524" fmla="*/ 1170694 w 3890867"/>
                <a:gd name="connsiteY524" fmla="*/ 711677 h 777416"/>
                <a:gd name="connsiteX525" fmla="*/ 1172790 w 3890867"/>
                <a:gd name="connsiteY525" fmla="*/ 715487 h 777416"/>
                <a:gd name="connsiteX526" fmla="*/ 1180981 w 3890867"/>
                <a:gd name="connsiteY526" fmla="*/ 710343 h 777416"/>
                <a:gd name="connsiteX527" fmla="*/ 1182886 w 3890867"/>
                <a:gd name="connsiteY527" fmla="*/ 698818 h 777416"/>
                <a:gd name="connsiteX528" fmla="*/ 1182886 w 3890867"/>
                <a:gd name="connsiteY528" fmla="*/ 693103 h 777416"/>
                <a:gd name="connsiteX529" fmla="*/ 1187077 w 3890867"/>
                <a:gd name="connsiteY529" fmla="*/ 686340 h 777416"/>
                <a:gd name="connsiteX530" fmla="*/ 1191649 w 3890867"/>
                <a:gd name="connsiteY530" fmla="*/ 694436 h 777416"/>
                <a:gd name="connsiteX531" fmla="*/ 1189649 w 3890867"/>
                <a:gd name="connsiteY531" fmla="*/ 703961 h 777416"/>
                <a:gd name="connsiteX532" fmla="*/ 1191649 w 3890867"/>
                <a:gd name="connsiteY532" fmla="*/ 712248 h 777416"/>
                <a:gd name="connsiteX533" fmla="*/ 1197555 w 3890867"/>
                <a:gd name="connsiteY533" fmla="*/ 708152 h 777416"/>
                <a:gd name="connsiteX534" fmla="*/ 1199365 w 3890867"/>
                <a:gd name="connsiteY534" fmla="*/ 700532 h 777416"/>
                <a:gd name="connsiteX535" fmla="*/ 1205556 w 3890867"/>
                <a:gd name="connsiteY535" fmla="*/ 697103 h 777416"/>
                <a:gd name="connsiteX536" fmla="*/ 1206127 w 3890867"/>
                <a:gd name="connsiteY536" fmla="*/ 706152 h 777416"/>
                <a:gd name="connsiteX537" fmla="*/ 1200793 w 3890867"/>
                <a:gd name="connsiteY537" fmla="*/ 716534 h 777416"/>
                <a:gd name="connsiteX538" fmla="*/ 1198888 w 3890867"/>
                <a:gd name="connsiteY538" fmla="*/ 722345 h 777416"/>
                <a:gd name="connsiteX539" fmla="*/ 1202127 w 3890867"/>
                <a:gd name="connsiteY539" fmla="*/ 727012 h 777416"/>
                <a:gd name="connsiteX540" fmla="*/ 1208128 w 3890867"/>
                <a:gd name="connsiteY540" fmla="*/ 723488 h 777416"/>
                <a:gd name="connsiteX541" fmla="*/ 1212319 w 3890867"/>
                <a:gd name="connsiteY541" fmla="*/ 713963 h 777416"/>
                <a:gd name="connsiteX542" fmla="*/ 1218891 w 3890867"/>
                <a:gd name="connsiteY542" fmla="*/ 704438 h 777416"/>
                <a:gd name="connsiteX543" fmla="*/ 1223844 w 3890867"/>
                <a:gd name="connsiteY543" fmla="*/ 710057 h 777416"/>
                <a:gd name="connsiteX544" fmla="*/ 1220224 w 3890867"/>
                <a:gd name="connsiteY544" fmla="*/ 717391 h 777416"/>
                <a:gd name="connsiteX545" fmla="*/ 1215081 w 3890867"/>
                <a:gd name="connsiteY545" fmla="*/ 727774 h 777416"/>
                <a:gd name="connsiteX546" fmla="*/ 1223272 w 3890867"/>
                <a:gd name="connsiteY546" fmla="*/ 731012 h 777416"/>
                <a:gd name="connsiteX547" fmla="*/ 1230130 w 3890867"/>
                <a:gd name="connsiteY547" fmla="*/ 724440 h 777416"/>
                <a:gd name="connsiteX548" fmla="*/ 1234226 w 3890867"/>
                <a:gd name="connsiteY548" fmla="*/ 715677 h 777416"/>
                <a:gd name="connsiteX549" fmla="*/ 1238227 w 3890867"/>
                <a:gd name="connsiteY549" fmla="*/ 712915 h 777416"/>
                <a:gd name="connsiteX550" fmla="*/ 1234607 w 3890867"/>
                <a:gd name="connsiteY550" fmla="*/ 728822 h 777416"/>
                <a:gd name="connsiteX551" fmla="*/ 1230702 w 3890867"/>
                <a:gd name="connsiteY551" fmla="*/ 733774 h 777416"/>
                <a:gd name="connsiteX552" fmla="*/ 1232512 w 3890867"/>
                <a:gd name="connsiteY552" fmla="*/ 738708 h 777416"/>
                <a:gd name="connsiteX553" fmla="*/ 1232797 w 3890867"/>
                <a:gd name="connsiteY553" fmla="*/ 738823 h 777416"/>
                <a:gd name="connsiteX554" fmla="*/ 1234988 w 3890867"/>
                <a:gd name="connsiteY554" fmla="*/ 738823 h 777416"/>
                <a:gd name="connsiteX555" fmla="*/ 1244513 w 3890867"/>
                <a:gd name="connsiteY555" fmla="*/ 729298 h 777416"/>
                <a:gd name="connsiteX556" fmla="*/ 1249180 w 3890867"/>
                <a:gd name="connsiteY556" fmla="*/ 719773 h 777416"/>
                <a:gd name="connsiteX557" fmla="*/ 1241846 w 3890867"/>
                <a:gd name="connsiteY557" fmla="*/ 743109 h 777416"/>
                <a:gd name="connsiteX558" fmla="*/ 1235941 w 3890867"/>
                <a:gd name="connsiteY558" fmla="*/ 748443 h 777416"/>
                <a:gd name="connsiteX559" fmla="*/ 1235941 w 3890867"/>
                <a:gd name="connsiteY559" fmla="*/ 755777 h 777416"/>
                <a:gd name="connsiteX560" fmla="*/ 1242037 w 3890867"/>
                <a:gd name="connsiteY560" fmla="*/ 757682 h 777416"/>
                <a:gd name="connsiteX561" fmla="*/ 1256610 w 3890867"/>
                <a:gd name="connsiteY561" fmla="*/ 748157 h 777416"/>
                <a:gd name="connsiteX562" fmla="*/ 1260706 w 3890867"/>
                <a:gd name="connsiteY562" fmla="*/ 731107 h 777416"/>
                <a:gd name="connsiteX563" fmla="*/ 1264420 w 3890867"/>
                <a:gd name="connsiteY563" fmla="*/ 726059 h 777416"/>
                <a:gd name="connsiteX564" fmla="*/ 1269945 w 3890867"/>
                <a:gd name="connsiteY564" fmla="*/ 731107 h 777416"/>
                <a:gd name="connsiteX565" fmla="*/ 1267849 w 3890867"/>
                <a:gd name="connsiteY565" fmla="*/ 739204 h 777416"/>
                <a:gd name="connsiteX566" fmla="*/ 1268802 w 3890867"/>
                <a:gd name="connsiteY566" fmla="*/ 747205 h 777416"/>
                <a:gd name="connsiteX567" fmla="*/ 1278327 w 3890867"/>
                <a:gd name="connsiteY567" fmla="*/ 746348 h 777416"/>
                <a:gd name="connsiteX568" fmla="*/ 1282423 w 3890867"/>
                <a:gd name="connsiteY568" fmla="*/ 736823 h 777416"/>
                <a:gd name="connsiteX569" fmla="*/ 1283756 w 3890867"/>
                <a:gd name="connsiteY569" fmla="*/ 731298 h 777416"/>
                <a:gd name="connsiteX570" fmla="*/ 1285090 w 3890867"/>
                <a:gd name="connsiteY570" fmla="*/ 752063 h 777416"/>
                <a:gd name="connsiteX571" fmla="*/ 1283470 w 3890867"/>
                <a:gd name="connsiteY571" fmla="*/ 757492 h 777416"/>
                <a:gd name="connsiteX572" fmla="*/ 1285852 w 3890867"/>
                <a:gd name="connsiteY572" fmla="*/ 762349 h 777416"/>
                <a:gd name="connsiteX573" fmla="*/ 1288614 w 3890867"/>
                <a:gd name="connsiteY573" fmla="*/ 762349 h 777416"/>
                <a:gd name="connsiteX574" fmla="*/ 1297091 w 3890867"/>
                <a:gd name="connsiteY574" fmla="*/ 752158 h 777416"/>
                <a:gd name="connsiteX575" fmla="*/ 1297091 w 3890867"/>
                <a:gd name="connsiteY575" fmla="*/ 738061 h 777416"/>
                <a:gd name="connsiteX576" fmla="*/ 1300044 w 3890867"/>
                <a:gd name="connsiteY576" fmla="*/ 733965 h 777416"/>
                <a:gd name="connsiteX577" fmla="*/ 1301663 w 3890867"/>
                <a:gd name="connsiteY577" fmla="*/ 735584 h 777416"/>
                <a:gd name="connsiteX578" fmla="*/ 1304330 w 3890867"/>
                <a:gd name="connsiteY578" fmla="*/ 756254 h 777416"/>
                <a:gd name="connsiteX579" fmla="*/ 1313093 w 3890867"/>
                <a:gd name="connsiteY579" fmla="*/ 765779 h 777416"/>
                <a:gd name="connsiteX580" fmla="*/ 1320904 w 3890867"/>
                <a:gd name="connsiteY580" fmla="*/ 765779 h 777416"/>
                <a:gd name="connsiteX581" fmla="*/ 1320427 w 3890867"/>
                <a:gd name="connsiteY581" fmla="*/ 762349 h 777416"/>
                <a:gd name="connsiteX582" fmla="*/ 1312712 w 3890867"/>
                <a:gd name="connsiteY582" fmla="*/ 748253 h 777416"/>
                <a:gd name="connsiteX583" fmla="*/ 1310998 w 3890867"/>
                <a:gd name="connsiteY583" fmla="*/ 732822 h 777416"/>
                <a:gd name="connsiteX584" fmla="*/ 1316808 w 3890867"/>
                <a:gd name="connsiteY584" fmla="*/ 736251 h 777416"/>
                <a:gd name="connsiteX585" fmla="*/ 1318618 w 3890867"/>
                <a:gd name="connsiteY585" fmla="*/ 743585 h 777416"/>
                <a:gd name="connsiteX586" fmla="*/ 1319951 w 3890867"/>
                <a:gd name="connsiteY586" fmla="*/ 744919 h 777416"/>
                <a:gd name="connsiteX587" fmla="*/ 1324142 w 3890867"/>
                <a:gd name="connsiteY587" fmla="*/ 740442 h 777416"/>
                <a:gd name="connsiteX588" fmla="*/ 1327095 w 3890867"/>
                <a:gd name="connsiteY588" fmla="*/ 734537 h 777416"/>
                <a:gd name="connsiteX589" fmla="*/ 1329857 w 3890867"/>
                <a:gd name="connsiteY589" fmla="*/ 751967 h 777416"/>
                <a:gd name="connsiteX590" fmla="*/ 1343859 w 3890867"/>
                <a:gd name="connsiteY590" fmla="*/ 773589 h 777416"/>
                <a:gd name="connsiteX591" fmla="*/ 1347669 w 3890867"/>
                <a:gd name="connsiteY591" fmla="*/ 774827 h 777416"/>
                <a:gd name="connsiteX592" fmla="*/ 1353003 w 3890867"/>
                <a:gd name="connsiteY592" fmla="*/ 768541 h 777416"/>
                <a:gd name="connsiteX593" fmla="*/ 1350622 w 3890867"/>
                <a:gd name="connsiteY593" fmla="*/ 759873 h 777416"/>
                <a:gd name="connsiteX594" fmla="*/ 1348145 w 3890867"/>
                <a:gd name="connsiteY594" fmla="*/ 747395 h 777416"/>
                <a:gd name="connsiteX595" fmla="*/ 1353384 w 3890867"/>
                <a:gd name="connsiteY595" fmla="*/ 737870 h 777416"/>
                <a:gd name="connsiteX596" fmla="*/ 1361290 w 3890867"/>
                <a:gd name="connsiteY596" fmla="*/ 744538 h 777416"/>
                <a:gd name="connsiteX597" fmla="*/ 1364147 w 3890867"/>
                <a:gd name="connsiteY597" fmla="*/ 755396 h 777416"/>
                <a:gd name="connsiteX598" fmla="*/ 1373672 w 3890867"/>
                <a:gd name="connsiteY598" fmla="*/ 756825 h 777416"/>
                <a:gd name="connsiteX599" fmla="*/ 1373672 w 3890867"/>
                <a:gd name="connsiteY599" fmla="*/ 752634 h 777416"/>
                <a:gd name="connsiteX600" fmla="*/ 1369957 w 3890867"/>
                <a:gd name="connsiteY600" fmla="*/ 743871 h 777416"/>
                <a:gd name="connsiteX601" fmla="*/ 1369957 w 3890867"/>
                <a:gd name="connsiteY601" fmla="*/ 734346 h 777416"/>
                <a:gd name="connsiteX602" fmla="*/ 1376244 w 3890867"/>
                <a:gd name="connsiteY602" fmla="*/ 732631 h 777416"/>
                <a:gd name="connsiteX603" fmla="*/ 1379959 w 3890867"/>
                <a:gd name="connsiteY603" fmla="*/ 739394 h 777416"/>
                <a:gd name="connsiteX604" fmla="*/ 1382911 w 3890867"/>
                <a:gd name="connsiteY604" fmla="*/ 758921 h 777416"/>
                <a:gd name="connsiteX605" fmla="*/ 1385102 w 3890867"/>
                <a:gd name="connsiteY605" fmla="*/ 768446 h 777416"/>
                <a:gd name="connsiteX606" fmla="*/ 1391389 w 3890867"/>
                <a:gd name="connsiteY606" fmla="*/ 775494 h 777416"/>
                <a:gd name="connsiteX607" fmla="*/ 1397199 w 3890867"/>
                <a:gd name="connsiteY607" fmla="*/ 775494 h 777416"/>
                <a:gd name="connsiteX608" fmla="*/ 1400437 w 3890867"/>
                <a:gd name="connsiteY608" fmla="*/ 771017 h 777416"/>
                <a:gd name="connsiteX609" fmla="*/ 1397008 w 3890867"/>
                <a:gd name="connsiteY609" fmla="*/ 767207 h 777416"/>
                <a:gd name="connsiteX610" fmla="*/ 1391960 w 3890867"/>
                <a:gd name="connsiteY610" fmla="*/ 753206 h 777416"/>
                <a:gd name="connsiteX611" fmla="*/ 1394056 w 3890867"/>
                <a:gd name="connsiteY611" fmla="*/ 747967 h 777416"/>
                <a:gd name="connsiteX612" fmla="*/ 1397770 w 3890867"/>
                <a:gd name="connsiteY612" fmla="*/ 748824 h 777416"/>
                <a:gd name="connsiteX613" fmla="*/ 1402152 w 3890867"/>
                <a:gd name="connsiteY613" fmla="*/ 756825 h 777416"/>
                <a:gd name="connsiteX614" fmla="*/ 1405390 w 3890867"/>
                <a:gd name="connsiteY614" fmla="*/ 765398 h 777416"/>
                <a:gd name="connsiteX615" fmla="*/ 1413677 w 3890867"/>
                <a:gd name="connsiteY615" fmla="*/ 767398 h 777416"/>
                <a:gd name="connsiteX616" fmla="*/ 1415582 w 3890867"/>
                <a:gd name="connsiteY616" fmla="*/ 760921 h 777416"/>
                <a:gd name="connsiteX617" fmla="*/ 1412058 w 3890867"/>
                <a:gd name="connsiteY617" fmla="*/ 754539 h 777416"/>
                <a:gd name="connsiteX618" fmla="*/ 1402533 w 3890867"/>
                <a:gd name="connsiteY618" fmla="*/ 733489 h 777416"/>
                <a:gd name="connsiteX619" fmla="*/ 1404343 w 3890867"/>
                <a:gd name="connsiteY619" fmla="*/ 726821 h 777416"/>
                <a:gd name="connsiteX620" fmla="*/ 1408724 w 3890867"/>
                <a:gd name="connsiteY620" fmla="*/ 728345 h 777416"/>
                <a:gd name="connsiteX621" fmla="*/ 1410724 w 3890867"/>
                <a:gd name="connsiteY621" fmla="*/ 732727 h 777416"/>
                <a:gd name="connsiteX622" fmla="*/ 1413582 w 3890867"/>
                <a:gd name="connsiteY622" fmla="*/ 740442 h 777416"/>
                <a:gd name="connsiteX623" fmla="*/ 1419202 w 3890867"/>
                <a:gd name="connsiteY623" fmla="*/ 748062 h 777416"/>
                <a:gd name="connsiteX624" fmla="*/ 1427431 w 3890867"/>
                <a:gd name="connsiteY624" fmla="*/ 745976 h 777416"/>
                <a:gd name="connsiteX625" fmla="*/ 1427488 w 3890867"/>
                <a:gd name="connsiteY625" fmla="*/ 745871 h 777416"/>
                <a:gd name="connsiteX626" fmla="*/ 1425012 w 3890867"/>
                <a:gd name="connsiteY626" fmla="*/ 738061 h 777416"/>
                <a:gd name="connsiteX627" fmla="*/ 1422250 w 3890867"/>
                <a:gd name="connsiteY627" fmla="*/ 731393 h 777416"/>
                <a:gd name="connsiteX628" fmla="*/ 1422250 w 3890867"/>
                <a:gd name="connsiteY628" fmla="*/ 727679 h 777416"/>
                <a:gd name="connsiteX629" fmla="*/ 1423678 w 3890867"/>
                <a:gd name="connsiteY629" fmla="*/ 726250 h 777416"/>
                <a:gd name="connsiteX630" fmla="*/ 1433203 w 3890867"/>
                <a:gd name="connsiteY630" fmla="*/ 729012 h 777416"/>
                <a:gd name="connsiteX631" fmla="*/ 1435394 w 3890867"/>
                <a:gd name="connsiteY631" fmla="*/ 739299 h 777416"/>
                <a:gd name="connsiteX632" fmla="*/ 1436823 w 3890867"/>
                <a:gd name="connsiteY632" fmla="*/ 749777 h 777416"/>
                <a:gd name="connsiteX633" fmla="*/ 1438633 w 3890867"/>
                <a:gd name="connsiteY633" fmla="*/ 751967 h 777416"/>
                <a:gd name="connsiteX634" fmla="*/ 1444157 w 3890867"/>
                <a:gd name="connsiteY634" fmla="*/ 751967 h 777416"/>
                <a:gd name="connsiteX635" fmla="*/ 1447491 w 3890867"/>
                <a:gd name="connsiteY635" fmla="*/ 749586 h 777416"/>
                <a:gd name="connsiteX636" fmla="*/ 1447491 w 3890867"/>
                <a:gd name="connsiteY636" fmla="*/ 737013 h 777416"/>
                <a:gd name="connsiteX637" fmla="*/ 1440728 w 3890867"/>
                <a:gd name="connsiteY637" fmla="*/ 725488 h 777416"/>
                <a:gd name="connsiteX638" fmla="*/ 1441681 w 3890867"/>
                <a:gd name="connsiteY638" fmla="*/ 718820 h 777416"/>
                <a:gd name="connsiteX639" fmla="*/ 1448158 w 3890867"/>
                <a:gd name="connsiteY639" fmla="*/ 719392 h 777416"/>
                <a:gd name="connsiteX640" fmla="*/ 1451110 w 3890867"/>
                <a:gd name="connsiteY640" fmla="*/ 725678 h 777416"/>
                <a:gd name="connsiteX641" fmla="*/ 1452444 w 3890867"/>
                <a:gd name="connsiteY641" fmla="*/ 730155 h 777416"/>
                <a:gd name="connsiteX642" fmla="*/ 1455968 w 3890867"/>
                <a:gd name="connsiteY642" fmla="*/ 733108 h 777416"/>
                <a:gd name="connsiteX643" fmla="*/ 1461778 w 3890867"/>
                <a:gd name="connsiteY643" fmla="*/ 727488 h 777416"/>
                <a:gd name="connsiteX644" fmla="*/ 1460254 w 3890867"/>
                <a:gd name="connsiteY644" fmla="*/ 718535 h 777416"/>
                <a:gd name="connsiteX645" fmla="*/ 1463969 w 3890867"/>
                <a:gd name="connsiteY645" fmla="*/ 716248 h 777416"/>
                <a:gd name="connsiteX646" fmla="*/ 1468732 w 3890867"/>
                <a:gd name="connsiteY646" fmla="*/ 718154 h 777416"/>
                <a:gd name="connsiteX647" fmla="*/ 1470541 w 3890867"/>
                <a:gd name="connsiteY647" fmla="*/ 722345 h 777416"/>
                <a:gd name="connsiteX648" fmla="*/ 1474732 w 3890867"/>
                <a:gd name="connsiteY648" fmla="*/ 733108 h 777416"/>
                <a:gd name="connsiteX649" fmla="*/ 1484257 w 3890867"/>
                <a:gd name="connsiteY649" fmla="*/ 739299 h 777416"/>
                <a:gd name="connsiteX650" fmla="*/ 1489972 w 3890867"/>
                <a:gd name="connsiteY650" fmla="*/ 736823 h 777416"/>
                <a:gd name="connsiteX651" fmla="*/ 1490544 w 3890867"/>
                <a:gd name="connsiteY651" fmla="*/ 733965 h 777416"/>
                <a:gd name="connsiteX652" fmla="*/ 1484734 w 3890867"/>
                <a:gd name="connsiteY652" fmla="*/ 720058 h 777416"/>
                <a:gd name="connsiteX653" fmla="*/ 1481114 w 3890867"/>
                <a:gd name="connsiteY653" fmla="*/ 713200 h 777416"/>
                <a:gd name="connsiteX654" fmla="*/ 1482638 w 3890867"/>
                <a:gd name="connsiteY654" fmla="*/ 709200 h 777416"/>
                <a:gd name="connsiteX655" fmla="*/ 1487115 w 3890867"/>
                <a:gd name="connsiteY655" fmla="*/ 710248 h 777416"/>
                <a:gd name="connsiteX656" fmla="*/ 1491306 w 3890867"/>
                <a:gd name="connsiteY656" fmla="*/ 712343 h 777416"/>
                <a:gd name="connsiteX657" fmla="*/ 1495306 w 3890867"/>
                <a:gd name="connsiteY657" fmla="*/ 709390 h 777416"/>
                <a:gd name="connsiteX658" fmla="*/ 1496545 w 3890867"/>
                <a:gd name="connsiteY658" fmla="*/ 704247 h 777416"/>
                <a:gd name="connsiteX659" fmla="*/ 1497497 w 3890867"/>
                <a:gd name="connsiteY659" fmla="*/ 700818 h 777416"/>
                <a:gd name="connsiteX660" fmla="*/ 1502069 w 3890867"/>
                <a:gd name="connsiteY660" fmla="*/ 696437 h 777416"/>
                <a:gd name="connsiteX661" fmla="*/ 1505879 w 3890867"/>
                <a:gd name="connsiteY661" fmla="*/ 699675 h 777416"/>
                <a:gd name="connsiteX662" fmla="*/ 1505879 w 3890867"/>
                <a:gd name="connsiteY662" fmla="*/ 704819 h 777416"/>
                <a:gd name="connsiteX663" fmla="*/ 1504450 w 3890867"/>
                <a:gd name="connsiteY663" fmla="*/ 709962 h 777416"/>
                <a:gd name="connsiteX664" fmla="*/ 1504450 w 3890867"/>
                <a:gd name="connsiteY664" fmla="*/ 711677 h 777416"/>
                <a:gd name="connsiteX665" fmla="*/ 1506451 w 3890867"/>
                <a:gd name="connsiteY665" fmla="*/ 715487 h 777416"/>
                <a:gd name="connsiteX666" fmla="*/ 1514737 w 3890867"/>
                <a:gd name="connsiteY666" fmla="*/ 710343 h 777416"/>
                <a:gd name="connsiteX667" fmla="*/ 1516642 w 3890867"/>
                <a:gd name="connsiteY667" fmla="*/ 698818 h 777416"/>
                <a:gd name="connsiteX668" fmla="*/ 1516642 w 3890867"/>
                <a:gd name="connsiteY668" fmla="*/ 693103 h 777416"/>
                <a:gd name="connsiteX669" fmla="*/ 1520833 w 3890867"/>
                <a:gd name="connsiteY669" fmla="*/ 686340 h 777416"/>
                <a:gd name="connsiteX670" fmla="*/ 1520833 w 3890867"/>
                <a:gd name="connsiteY670" fmla="*/ 686340 h 777416"/>
                <a:gd name="connsiteX671" fmla="*/ 1525310 w 3890867"/>
                <a:gd name="connsiteY671" fmla="*/ 694436 h 777416"/>
                <a:gd name="connsiteX672" fmla="*/ 1523310 w 3890867"/>
                <a:gd name="connsiteY672" fmla="*/ 703961 h 777416"/>
                <a:gd name="connsiteX673" fmla="*/ 1525405 w 3890867"/>
                <a:gd name="connsiteY673" fmla="*/ 712248 h 777416"/>
                <a:gd name="connsiteX674" fmla="*/ 1531311 w 3890867"/>
                <a:gd name="connsiteY674" fmla="*/ 708152 h 777416"/>
                <a:gd name="connsiteX675" fmla="*/ 1533025 w 3890867"/>
                <a:gd name="connsiteY675" fmla="*/ 700532 h 777416"/>
                <a:gd name="connsiteX676" fmla="*/ 1539312 w 3890867"/>
                <a:gd name="connsiteY676" fmla="*/ 697103 h 777416"/>
                <a:gd name="connsiteX677" fmla="*/ 1539312 w 3890867"/>
                <a:gd name="connsiteY677" fmla="*/ 706152 h 777416"/>
                <a:gd name="connsiteX678" fmla="*/ 1534073 w 3890867"/>
                <a:gd name="connsiteY678" fmla="*/ 716534 h 777416"/>
                <a:gd name="connsiteX679" fmla="*/ 1532168 w 3890867"/>
                <a:gd name="connsiteY679" fmla="*/ 722345 h 777416"/>
                <a:gd name="connsiteX680" fmla="*/ 1535407 w 3890867"/>
                <a:gd name="connsiteY680" fmla="*/ 727012 h 777416"/>
                <a:gd name="connsiteX681" fmla="*/ 1541407 w 3890867"/>
                <a:gd name="connsiteY681" fmla="*/ 723488 h 777416"/>
                <a:gd name="connsiteX682" fmla="*/ 1545598 w 3890867"/>
                <a:gd name="connsiteY682" fmla="*/ 713963 h 777416"/>
                <a:gd name="connsiteX683" fmla="*/ 1552170 w 3890867"/>
                <a:gd name="connsiteY683" fmla="*/ 704438 h 777416"/>
                <a:gd name="connsiteX684" fmla="*/ 1557028 w 3890867"/>
                <a:gd name="connsiteY684" fmla="*/ 710057 h 777416"/>
                <a:gd name="connsiteX685" fmla="*/ 1553409 w 3890867"/>
                <a:gd name="connsiteY685" fmla="*/ 717391 h 777416"/>
                <a:gd name="connsiteX686" fmla="*/ 1548361 w 3890867"/>
                <a:gd name="connsiteY686" fmla="*/ 727774 h 777416"/>
                <a:gd name="connsiteX687" fmla="*/ 1556552 w 3890867"/>
                <a:gd name="connsiteY687" fmla="*/ 731012 h 777416"/>
                <a:gd name="connsiteX688" fmla="*/ 1563315 w 3890867"/>
                <a:gd name="connsiteY688" fmla="*/ 724440 h 777416"/>
                <a:gd name="connsiteX689" fmla="*/ 1567411 w 3890867"/>
                <a:gd name="connsiteY689" fmla="*/ 715677 h 777416"/>
                <a:gd name="connsiteX690" fmla="*/ 1571411 w 3890867"/>
                <a:gd name="connsiteY690" fmla="*/ 712915 h 777416"/>
                <a:gd name="connsiteX691" fmla="*/ 1567791 w 3890867"/>
                <a:gd name="connsiteY691" fmla="*/ 728822 h 777416"/>
                <a:gd name="connsiteX692" fmla="*/ 1563886 w 3890867"/>
                <a:gd name="connsiteY692" fmla="*/ 733774 h 777416"/>
                <a:gd name="connsiteX693" fmla="*/ 1565696 w 3890867"/>
                <a:gd name="connsiteY693" fmla="*/ 738708 h 777416"/>
                <a:gd name="connsiteX694" fmla="*/ 1565982 w 3890867"/>
                <a:gd name="connsiteY694" fmla="*/ 738823 h 777416"/>
                <a:gd name="connsiteX695" fmla="*/ 1568268 w 3890867"/>
                <a:gd name="connsiteY695" fmla="*/ 738823 h 777416"/>
                <a:gd name="connsiteX696" fmla="*/ 1577793 w 3890867"/>
                <a:gd name="connsiteY696" fmla="*/ 729298 h 777416"/>
                <a:gd name="connsiteX697" fmla="*/ 1582460 w 3890867"/>
                <a:gd name="connsiteY697" fmla="*/ 719773 h 777416"/>
                <a:gd name="connsiteX698" fmla="*/ 1575031 w 3890867"/>
                <a:gd name="connsiteY698" fmla="*/ 743109 h 777416"/>
                <a:gd name="connsiteX699" fmla="*/ 1569220 w 3890867"/>
                <a:gd name="connsiteY699" fmla="*/ 748443 h 777416"/>
                <a:gd name="connsiteX700" fmla="*/ 1569220 w 3890867"/>
                <a:gd name="connsiteY700" fmla="*/ 755777 h 777416"/>
                <a:gd name="connsiteX701" fmla="*/ 1575316 w 3890867"/>
                <a:gd name="connsiteY701" fmla="*/ 757682 h 777416"/>
                <a:gd name="connsiteX702" fmla="*/ 1589794 w 3890867"/>
                <a:gd name="connsiteY702" fmla="*/ 748157 h 777416"/>
                <a:gd name="connsiteX703" fmla="*/ 1593890 w 3890867"/>
                <a:gd name="connsiteY703" fmla="*/ 731107 h 777416"/>
                <a:gd name="connsiteX704" fmla="*/ 1597605 w 3890867"/>
                <a:gd name="connsiteY704" fmla="*/ 726059 h 777416"/>
                <a:gd name="connsiteX705" fmla="*/ 1603225 w 3890867"/>
                <a:gd name="connsiteY705" fmla="*/ 731107 h 777416"/>
                <a:gd name="connsiteX706" fmla="*/ 1601129 w 3890867"/>
                <a:gd name="connsiteY706" fmla="*/ 739204 h 777416"/>
                <a:gd name="connsiteX707" fmla="*/ 1601986 w 3890867"/>
                <a:gd name="connsiteY707" fmla="*/ 747205 h 777416"/>
                <a:gd name="connsiteX708" fmla="*/ 1611511 w 3890867"/>
                <a:gd name="connsiteY708" fmla="*/ 746348 h 777416"/>
                <a:gd name="connsiteX709" fmla="*/ 1615607 w 3890867"/>
                <a:gd name="connsiteY709" fmla="*/ 736823 h 777416"/>
                <a:gd name="connsiteX710" fmla="*/ 1616941 w 3890867"/>
                <a:gd name="connsiteY710" fmla="*/ 731298 h 777416"/>
                <a:gd name="connsiteX711" fmla="*/ 1618179 w 3890867"/>
                <a:gd name="connsiteY711" fmla="*/ 752063 h 777416"/>
                <a:gd name="connsiteX712" fmla="*/ 1616560 w 3890867"/>
                <a:gd name="connsiteY712" fmla="*/ 757492 h 777416"/>
                <a:gd name="connsiteX713" fmla="*/ 1618941 w 3890867"/>
                <a:gd name="connsiteY713" fmla="*/ 762349 h 777416"/>
                <a:gd name="connsiteX714" fmla="*/ 1621798 w 3890867"/>
                <a:gd name="connsiteY714" fmla="*/ 762349 h 777416"/>
                <a:gd name="connsiteX715" fmla="*/ 1630276 w 3890867"/>
                <a:gd name="connsiteY715" fmla="*/ 752158 h 777416"/>
                <a:gd name="connsiteX716" fmla="*/ 1629799 w 3890867"/>
                <a:gd name="connsiteY716" fmla="*/ 738061 h 777416"/>
                <a:gd name="connsiteX717" fmla="*/ 1632752 w 3890867"/>
                <a:gd name="connsiteY717" fmla="*/ 733965 h 777416"/>
                <a:gd name="connsiteX718" fmla="*/ 1634371 w 3890867"/>
                <a:gd name="connsiteY718" fmla="*/ 735584 h 777416"/>
                <a:gd name="connsiteX719" fmla="*/ 1637038 w 3890867"/>
                <a:gd name="connsiteY719" fmla="*/ 756254 h 777416"/>
                <a:gd name="connsiteX720" fmla="*/ 1645801 w 3890867"/>
                <a:gd name="connsiteY720" fmla="*/ 765779 h 777416"/>
                <a:gd name="connsiteX721" fmla="*/ 1653516 w 3890867"/>
                <a:gd name="connsiteY721" fmla="*/ 765779 h 777416"/>
                <a:gd name="connsiteX722" fmla="*/ 1653516 w 3890867"/>
                <a:gd name="connsiteY722" fmla="*/ 762349 h 777416"/>
                <a:gd name="connsiteX723" fmla="*/ 1645706 w 3890867"/>
                <a:gd name="connsiteY723" fmla="*/ 748253 h 777416"/>
                <a:gd name="connsiteX724" fmla="*/ 1643991 w 3890867"/>
                <a:gd name="connsiteY724" fmla="*/ 732822 h 777416"/>
                <a:gd name="connsiteX725" fmla="*/ 1649897 w 3890867"/>
                <a:gd name="connsiteY725" fmla="*/ 736251 h 777416"/>
                <a:gd name="connsiteX726" fmla="*/ 1651707 w 3890867"/>
                <a:gd name="connsiteY726" fmla="*/ 743585 h 777416"/>
                <a:gd name="connsiteX727" fmla="*/ 1652945 w 3890867"/>
                <a:gd name="connsiteY727" fmla="*/ 744919 h 777416"/>
                <a:gd name="connsiteX728" fmla="*/ 1657136 w 3890867"/>
                <a:gd name="connsiteY728" fmla="*/ 740442 h 777416"/>
                <a:gd name="connsiteX729" fmla="*/ 1660184 w 3890867"/>
                <a:gd name="connsiteY729" fmla="*/ 734537 h 777416"/>
                <a:gd name="connsiteX730" fmla="*/ 1662946 w 3890867"/>
                <a:gd name="connsiteY730" fmla="*/ 751967 h 777416"/>
                <a:gd name="connsiteX731" fmla="*/ 1676948 w 3890867"/>
                <a:gd name="connsiteY731" fmla="*/ 773589 h 777416"/>
                <a:gd name="connsiteX732" fmla="*/ 1680663 w 3890867"/>
                <a:gd name="connsiteY732" fmla="*/ 774827 h 777416"/>
                <a:gd name="connsiteX733" fmla="*/ 1686092 w 3890867"/>
                <a:gd name="connsiteY733" fmla="*/ 768541 h 777416"/>
                <a:gd name="connsiteX734" fmla="*/ 1683711 w 3890867"/>
                <a:gd name="connsiteY734" fmla="*/ 759873 h 777416"/>
                <a:gd name="connsiteX735" fmla="*/ 1681234 w 3890867"/>
                <a:gd name="connsiteY735" fmla="*/ 747395 h 777416"/>
                <a:gd name="connsiteX736" fmla="*/ 1686378 w 3890867"/>
                <a:gd name="connsiteY736" fmla="*/ 737870 h 777416"/>
                <a:gd name="connsiteX737" fmla="*/ 1694284 w 3890867"/>
                <a:gd name="connsiteY737" fmla="*/ 744538 h 777416"/>
                <a:gd name="connsiteX738" fmla="*/ 1697141 w 3890867"/>
                <a:gd name="connsiteY738" fmla="*/ 755396 h 777416"/>
                <a:gd name="connsiteX739" fmla="*/ 1706666 w 3890867"/>
                <a:gd name="connsiteY739" fmla="*/ 756825 h 777416"/>
                <a:gd name="connsiteX740" fmla="*/ 1707142 w 3890867"/>
                <a:gd name="connsiteY740" fmla="*/ 752634 h 777416"/>
                <a:gd name="connsiteX741" fmla="*/ 1703332 w 3890867"/>
                <a:gd name="connsiteY741" fmla="*/ 743871 h 777416"/>
                <a:gd name="connsiteX742" fmla="*/ 1703332 w 3890867"/>
                <a:gd name="connsiteY742" fmla="*/ 734346 h 777416"/>
                <a:gd name="connsiteX743" fmla="*/ 1709619 w 3890867"/>
                <a:gd name="connsiteY743" fmla="*/ 732631 h 777416"/>
                <a:gd name="connsiteX744" fmla="*/ 1713334 w 3890867"/>
                <a:gd name="connsiteY744" fmla="*/ 739394 h 777416"/>
                <a:gd name="connsiteX745" fmla="*/ 1716191 w 3890867"/>
                <a:gd name="connsiteY745" fmla="*/ 758921 h 777416"/>
                <a:gd name="connsiteX746" fmla="*/ 1718382 w 3890867"/>
                <a:gd name="connsiteY746" fmla="*/ 768446 h 777416"/>
                <a:gd name="connsiteX747" fmla="*/ 1724764 w 3890867"/>
                <a:gd name="connsiteY747" fmla="*/ 775494 h 777416"/>
                <a:gd name="connsiteX748" fmla="*/ 1730574 w 3890867"/>
                <a:gd name="connsiteY748" fmla="*/ 775494 h 777416"/>
                <a:gd name="connsiteX749" fmla="*/ 1733812 w 3890867"/>
                <a:gd name="connsiteY749" fmla="*/ 771017 h 777416"/>
                <a:gd name="connsiteX750" fmla="*/ 1730383 w 3890867"/>
                <a:gd name="connsiteY750" fmla="*/ 767207 h 777416"/>
                <a:gd name="connsiteX751" fmla="*/ 1725335 w 3890867"/>
                <a:gd name="connsiteY751" fmla="*/ 753206 h 777416"/>
                <a:gd name="connsiteX752" fmla="*/ 1727526 w 3890867"/>
                <a:gd name="connsiteY752" fmla="*/ 747967 h 777416"/>
                <a:gd name="connsiteX753" fmla="*/ 1731145 w 3890867"/>
                <a:gd name="connsiteY753" fmla="*/ 748824 h 777416"/>
                <a:gd name="connsiteX754" fmla="*/ 1735527 w 3890867"/>
                <a:gd name="connsiteY754" fmla="*/ 756825 h 777416"/>
                <a:gd name="connsiteX755" fmla="*/ 1738765 w 3890867"/>
                <a:gd name="connsiteY755" fmla="*/ 765398 h 777416"/>
                <a:gd name="connsiteX756" fmla="*/ 1747147 w 3890867"/>
                <a:gd name="connsiteY756" fmla="*/ 767398 h 777416"/>
                <a:gd name="connsiteX757" fmla="*/ 1749052 w 3890867"/>
                <a:gd name="connsiteY757" fmla="*/ 760921 h 777416"/>
                <a:gd name="connsiteX758" fmla="*/ 1745528 w 3890867"/>
                <a:gd name="connsiteY758" fmla="*/ 754539 h 777416"/>
                <a:gd name="connsiteX759" fmla="*/ 1736003 w 3890867"/>
                <a:gd name="connsiteY759" fmla="*/ 733489 h 777416"/>
                <a:gd name="connsiteX760" fmla="*/ 1737813 w 3890867"/>
                <a:gd name="connsiteY760" fmla="*/ 726821 h 777416"/>
                <a:gd name="connsiteX761" fmla="*/ 1742194 w 3890867"/>
                <a:gd name="connsiteY761" fmla="*/ 728345 h 777416"/>
                <a:gd name="connsiteX762" fmla="*/ 1744195 w 3890867"/>
                <a:gd name="connsiteY762" fmla="*/ 732727 h 777416"/>
                <a:gd name="connsiteX763" fmla="*/ 1747052 w 3890867"/>
                <a:gd name="connsiteY763" fmla="*/ 740442 h 777416"/>
                <a:gd name="connsiteX764" fmla="*/ 1752672 w 3890867"/>
                <a:gd name="connsiteY764" fmla="*/ 748062 h 777416"/>
                <a:gd name="connsiteX765" fmla="*/ 1760901 w 3890867"/>
                <a:gd name="connsiteY765" fmla="*/ 745976 h 777416"/>
                <a:gd name="connsiteX766" fmla="*/ 1760959 w 3890867"/>
                <a:gd name="connsiteY766" fmla="*/ 745871 h 777416"/>
                <a:gd name="connsiteX767" fmla="*/ 1758387 w 3890867"/>
                <a:gd name="connsiteY767" fmla="*/ 738061 h 777416"/>
                <a:gd name="connsiteX768" fmla="*/ 1755625 w 3890867"/>
                <a:gd name="connsiteY768" fmla="*/ 731393 h 777416"/>
                <a:gd name="connsiteX769" fmla="*/ 1755625 w 3890867"/>
                <a:gd name="connsiteY769" fmla="*/ 727679 h 777416"/>
                <a:gd name="connsiteX770" fmla="*/ 1757053 w 3890867"/>
                <a:gd name="connsiteY770" fmla="*/ 726250 h 777416"/>
                <a:gd name="connsiteX771" fmla="*/ 1766578 w 3890867"/>
                <a:gd name="connsiteY771" fmla="*/ 729012 h 777416"/>
                <a:gd name="connsiteX772" fmla="*/ 1768769 w 3890867"/>
                <a:gd name="connsiteY772" fmla="*/ 739299 h 777416"/>
                <a:gd name="connsiteX773" fmla="*/ 1770198 w 3890867"/>
                <a:gd name="connsiteY773" fmla="*/ 749777 h 777416"/>
                <a:gd name="connsiteX774" fmla="*/ 1772008 w 3890867"/>
                <a:gd name="connsiteY774" fmla="*/ 751967 h 777416"/>
                <a:gd name="connsiteX775" fmla="*/ 1777532 w 3890867"/>
                <a:gd name="connsiteY775" fmla="*/ 751967 h 777416"/>
                <a:gd name="connsiteX776" fmla="*/ 1782485 w 3890867"/>
                <a:gd name="connsiteY776" fmla="*/ 739442 h 777416"/>
                <a:gd name="connsiteX777" fmla="*/ 1780961 w 3890867"/>
                <a:gd name="connsiteY777" fmla="*/ 737013 h 777416"/>
                <a:gd name="connsiteX778" fmla="*/ 1774198 w 3890867"/>
                <a:gd name="connsiteY778" fmla="*/ 725488 h 777416"/>
                <a:gd name="connsiteX779" fmla="*/ 1775151 w 3890867"/>
                <a:gd name="connsiteY779" fmla="*/ 718820 h 777416"/>
                <a:gd name="connsiteX780" fmla="*/ 1781628 w 3890867"/>
                <a:gd name="connsiteY780" fmla="*/ 719392 h 777416"/>
                <a:gd name="connsiteX781" fmla="*/ 1784581 w 3890867"/>
                <a:gd name="connsiteY781" fmla="*/ 725678 h 777416"/>
                <a:gd name="connsiteX782" fmla="*/ 1785914 w 3890867"/>
                <a:gd name="connsiteY782" fmla="*/ 730155 h 777416"/>
                <a:gd name="connsiteX783" fmla="*/ 1789438 w 3890867"/>
                <a:gd name="connsiteY783" fmla="*/ 733108 h 777416"/>
                <a:gd name="connsiteX784" fmla="*/ 1795153 w 3890867"/>
                <a:gd name="connsiteY784" fmla="*/ 727488 h 777416"/>
                <a:gd name="connsiteX785" fmla="*/ 1793725 w 3890867"/>
                <a:gd name="connsiteY785" fmla="*/ 718535 h 777416"/>
                <a:gd name="connsiteX786" fmla="*/ 1797439 w 3890867"/>
                <a:gd name="connsiteY786" fmla="*/ 716248 h 777416"/>
                <a:gd name="connsiteX787" fmla="*/ 1802202 w 3890867"/>
                <a:gd name="connsiteY787" fmla="*/ 718154 h 777416"/>
                <a:gd name="connsiteX788" fmla="*/ 1803916 w 3890867"/>
                <a:gd name="connsiteY788" fmla="*/ 722345 h 777416"/>
                <a:gd name="connsiteX789" fmla="*/ 1808203 w 3890867"/>
                <a:gd name="connsiteY789" fmla="*/ 733108 h 777416"/>
                <a:gd name="connsiteX790" fmla="*/ 1817728 w 3890867"/>
                <a:gd name="connsiteY790" fmla="*/ 739299 h 777416"/>
                <a:gd name="connsiteX791" fmla="*/ 1823443 w 3890867"/>
                <a:gd name="connsiteY791" fmla="*/ 736823 h 777416"/>
                <a:gd name="connsiteX792" fmla="*/ 1823443 w 3890867"/>
                <a:gd name="connsiteY792" fmla="*/ 733965 h 777416"/>
                <a:gd name="connsiteX793" fmla="*/ 1817632 w 3890867"/>
                <a:gd name="connsiteY793" fmla="*/ 720058 h 777416"/>
                <a:gd name="connsiteX794" fmla="*/ 1814013 w 3890867"/>
                <a:gd name="connsiteY794" fmla="*/ 713200 h 777416"/>
                <a:gd name="connsiteX795" fmla="*/ 1815632 w 3890867"/>
                <a:gd name="connsiteY795" fmla="*/ 709200 h 777416"/>
                <a:gd name="connsiteX796" fmla="*/ 1820014 w 3890867"/>
                <a:gd name="connsiteY796" fmla="*/ 710248 h 777416"/>
                <a:gd name="connsiteX797" fmla="*/ 1824300 w 3890867"/>
                <a:gd name="connsiteY797" fmla="*/ 712343 h 777416"/>
                <a:gd name="connsiteX798" fmla="*/ 1828300 w 3890867"/>
                <a:gd name="connsiteY798" fmla="*/ 709390 h 777416"/>
                <a:gd name="connsiteX799" fmla="*/ 1829443 w 3890867"/>
                <a:gd name="connsiteY799" fmla="*/ 704247 h 777416"/>
                <a:gd name="connsiteX800" fmla="*/ 1830396 w 3890867"/>
                <a:gd name="connsiteY800" fmla="*/ 700818 h 777416"/>
                <a:gd name="connsiteX801" fmla="*/ 1835063 w 3890867"/>
                <a:gd name="connsiteY801" fmla="*/ 696437 h 777416"/>
                <a:gd name="connsiteX802" fmla="*/ 1838873 w 3890867"/>
                <a:gd name="connsiteY802" fmla="*/ 699675 h 777416"/>
                <a:gd name="connsiteX803" fmla="*/ 1838397 w 3890867"/>
                <a:gd name="connsiteY803" fmla="*/ 704819 h 777416"/>
                <a:gd name="connsiteX804" fmla="*/ 1836968 w 3890867"/>
                <a:gd name="connsiteY804" fmla="*/ 709962 h 777416"/>
                <a:gd name="connsiteX805" fmla="*/ 1836968 w 3890867"/>
                <a:gd name="connsiteY805" fmla="*/ 711677 h 777416"/>
                <a:gd name="connsiteX806" fmla="*/ 1839064 w 3890867"/>
                <a:gd name="connsiteY806" fmla="*/ 715487 h 777416"/>
                <a:gd name="connsiteX807" fmla="*/ 1847255 w 3890867"/>
                <a:gd name="connsiteY807" fmla="*/ 710343 h 777416"/>
                <a:gd name="connsiteX808" fmla="*/ 1849160 w 3890867"/>
                <a:gd name="connsiteY808" fmla="*/ 698818 h 777416"/>
                <a:gd name="connsiteX809" fmla="*/ 1849160 w 3890867"/>
                <a:gd name="connsiteY809" fmla="*/ 693103 h 777416"/>
                <a:gd name="connsiteX810" fmla="*/ 1853446 w 3890867"/>
                <a:gd name="connsiteY810" fmla="*/ 686340 h 777416"/>
                <a:gd name="connsiteX811" fmla="*/ 1853446 w 3890867"/>
                <a:gd name="connsiteY811" fmla="*/ 686340 h 777416"/>
                <a:gd name="connsiteX812" fmla="*/ 1857923 w 3890867"/>
                <a:gd name="connsiteY812" fmla="*/ 694436 h 777416"/>
                <a:gd name="connsiteX813" fmla="*/ 1855923 w 3890867"/>
                <a:gd name="connsiteY813" fmla="*/ 703961 h 777416"/>
                <a:gd name="connsiteX814" fmla="*/ 1857923 w 3890867"/>
                <a:gd name="connsiteY814" fmla="*/ 712248 h 777416"/>
                <a:gd name="connsiteX815" fmla="*/ 1863924 w 3890867"/>
                <a:gd name="connsiteY815" fmla="*/ 708152 h 777416"/>
                <a:gd name="connsiteX816" fmla="*/ 1865638 w 3890867"/>
                <a:gd name="connsiteY816" fmla="*/ 700532 h 777416"/>
                <a:gd name="connsiteX817" fmla="*/ 1871925 w 3890867"/>
                <a:gd name="connsiteY817" fmla="*/ 697103 h 777416"/>
                <a:gd name="connsiteX818" fmla="*/ 1872401 w 3890867"/>
                <a:gd name="connsiteY818" fmla="*/ 706152 h 777416"/>
                <a:gd name="connsiteX819" fmla="*/ 1867067 w 3890867"/>
                <a:gd name="connsiteY819" fmla="*/ 716534 h 777416"/>
                <a:gd name="connsiteX820" fmla="*/ 1865162 w 3890867"/>
                <a:gd name="connsiteY820" fmla="*/ 722345 h 777416"/>
                <a:gd name="connsiteX821" fmla="*/ 1868401 w 3890867"/>
                <a:gd name="connsiteY821" fmla="*/ 727012 h 777416"/>
                <a:gd name="connsiteX822" fmla="*/ 1874401 w 3890867"/>
                <a:gd name="connsiteY822" fmla="*/ 723488 h 777416"/>
                <a:gd name="connsiteX823" fmla="*/ 1878592 w 3890867"/>
                <a:gd name="connsiteY823" fmla="*/ 713963 h 777416"/>
                <a:gd name="connsiteX824" fmla="*/ 1885165 w 3890867"/>
                <a:gd name="connsiteY824" fmla="*/ 704438 h 777416"/>
                <a:gd name="connsiteX825" fmla="*/ 1890118 w 3890867"/>
                <a:gd name="connsiteY825" fmla="*/ 710057 h 777416"/>
                <a:gd name="connsiteX826" fmla="*/ 1886498 w 3890867"/>
                <a:gd name="connsiteY826" fmla="*/ 717391 h 777416"/>
                <a:gd name="connsiteX827" fmla="*/ 1881355 w 3890867"/>
                <a:gd name="connsiteY827" fmla="*/ 727774 h 777416"/>
                <a:gd name="connsiteX828" fmla="*/ 1889546 w 3890867"/>
                <a:gd name="connsiteY828" fmla="*/ 731012 h 777416"/>
                <a:gd name="connsiteX829" fmla="*/ 1896404 w 3890867"/>
                <a:gd name="connsiteY829" fmla="*/ 724440 h 777416"/>
                <a:gd name="connsiteX830" fmla="*/ 1900500 w 3890867"/>
                <a:gd name="connsiteY830" fmla="*/ 715677 h 777416"/>
                <a:gd name="connsiteX831" fmla="*/ 1904500 w 3890867"/>
                <a:gd name="connsiteY831" fmla="*/ 712915 h 777416"/>
                <a:gd name="connsiteX832" fmla="*/ 1900881 w 3890867"/>
                <a:gd name="connsiteY832" fmla="*/ 728822 h 777416"/>
                <a:gd name="connsiteX833" fmla="*/ 1896976 w 3890867"/>
                <a:gd name="connsiteY833" fmla="*/ 733774 h 777416"/>
                <a:gd name="connsiteX834" fmla="*/ 1898785 w 3890867"/>
                <a:gd name="connsiteY834" fmla="*/ 738708 h 777416"/>
                <a:gd name="connsiteX835" fmla="*/ 1899071 w 3890867"/>
                <a:gd name="connsiteY835" fmla="*/ 738823 h 777416"/>
                <a:gd name="connsiteX836" fmla="*/ 1901262 w 3890867"/>
                <a:gd name="connsiteY836" fmla="*/ 738823 h 777416"/>
                <a:gd name="connsiteX837" fmla="*/ 1910787 w 3890867"/>
                <a:gd name="connsiteY837" fmla="*/ 729298 h 777416"/>
                <a:gd name="connsiteX838" fmla="*/ 1915454 w 3890867"/>
                <a:gd name="connsiteY838" fmla="*/ 719773 h 777416"/>
                <a:gd name="connsiteX839" fmla="*/ 1908120 w 3890867"/>
                <a:gd name="connsiteY839" fmla="*/ 743109 h 777416"/>
                <a:gd name="connsiteX840" fmla="*/ 1902214 w 3890867"/>
                <a:gd name="connsiteY840" fmla="*/ 748443 h 777416"/>
                <a:gd name="connsiteX841" fmla="*/ 1902214 w 3890867"/>
                <a:gd name="connsiteY841" fmla="*/ 755777 h 777416"/>
                <a:gd name="connsiteX842" fmla="*/ 1908310 w 3890867"/>
                <a:gd name="connsiteY842" fmla="*/ 757682 h 777416"/>
                <a:gd name="connsiteX843" fmla="*/ 1922884 w 3890867"/>
                <a:gd name="connsiteY843" fmla="*/ 748157 h 777416"/>
                <a:gd name="connsiteX844" fmla="*/ 1926979 w 3890867"/>
                <a:gd name="connsiteY844" fmla="*/ 731107 h 777416"/>
                <a:gd name="connsiteX845" fmla="*/ 1930694 w 3890867"/>
                <a:gd name="connsiteY845" fmla="*/ 726059 h 777416"/>
                <a:gd name="connsiteX846" fmla="*/ 1936219 w 3890867"/>
                <a:gd name="connsiteY846" fmla="*/ 731107 h 777416"/>
                <a:gd name="connsiteX847" fmla="*/ 1934218 w 3890867"/>
                <a:gd name="connsiteY847" fmla="*/ 739204 h 777416"/>
                <a:gd name="connsiteX848" fmla="*/ 1935076 w 3890867"/>
                <a:gd name="connsiteY848" fmla="*/ 747205 h 777416"/>
                <a:gd name="connsiteX849" fmla="*/ 1944601 w 3890867"/>
                <a:gd name="connsiteY849" fmla="*/ 746348 h 777416"/>
                <a:gd name="connsiteX850" fmla="*/ 1948696 w 3890867"/>
                <a:gd name="connsiteY850" fmla="*/ 736823 h 777416"/>
                <a:gd name="connsiteX851" fmla="*/ 1949935 w 3890867"/>
                <a:gd name="connsiteY851" fmla="*/ 731298 h 777416"/>
                <a:gd name="connsiteX852" fmla="*/ 1951268 w 3890867"/>
                <a:gd name="connsiteY852" fmla="*/ 752063 h 777416"/>
                <a:gd name="connsiteX853" fmla="*/ 1949649 w 3890867"/>
                <a:gd name="connsiteY853" fmla="*/ 757492 h 777416"/>
                <a:gd name="connsiteX854" fmla="*/ 1952030 w 3890867"/>
                <a:gd name="connsiteY854" fmla="*/ 762349 h 777416"/>
                <a:gd name="connsiteX855" fmla="*/ 1954792 w 3890867"/>
                <a:gd name="connsiteY855" fmla="*/ 762349 h 777416"/>
                <a:gd name="connsiteX856" fmla="*/ 1963270 w 3890867"/>
                <a:gd name="connsiteY856" fmla="*/ 752158 h 777416"/>
                <a:gd name="connsiteX857" fmla="*/ 1963270 w 3890867"/>
                <a:gd name="connsiteY857" fmla="*/ 738061 h 777416"/>
                <a:gd name="connsiteX858" fmla="*/ 1966222 w 3890867"/>
                <a:gd name="connsiteY858" fmla="*/ 733965 h 777416"/>
                <a:gd name="connsiteX859" fmla="*/ 1967841 w 3890867"/>
                <a:gd name="connsiteY859" fmla="*/ 735584 h 777416"/>
                <a:gd name="connsiteX860" fmla="*/ 1970509 w 3890867"/>
                <a:gd name="connsiteY860" fmla="*/ 756254 h 777416"/>
                <a:gd name="connsiteX861" fmla="*/ 1979367 w 3890867"/>
                <a:gd name="connsiteY861" fmla="*/ 765779 h 777416"/>
                <a:gd name="connsiteX862" fmla="*/ 1987082 w 3890867"/>
                <a:gd name="connsiteY862" fmla="*/ 765779 h 777416"/>
                <a:gd name="connsiteX863" fmla="*/ 1987082 w 3890867"/>
                <a:gd name="connsiteY863" fmla="*/ 762349 h 777416"/>
                <a:gd name="connsiteX864" fmla="*/ 1979272 w 3890867"/>
                <a:gd name="connsiteY864" fmla="*/ 748253 h 777416"/>
                <a:gd name="connsiteX865" fmla="*/ 1977557 w 3890867"/>
                <a:gd name="connsiteY865" fmla="*/ 732822 h 777416"/>
                <a:gd name="connsiteX866" fmla="*/ 1983367 w 3890867"/>
                <a:gd name="connsiteY866" fmla="*/ 736251 h 777416"/>
                <a:gd name="connsiteX867" fmla="*/ 1985272 w 3890867"/>
                <a:gd name="connsiteY867" fmla="*/ 743585 h 777416"/>
                <a:gd name="connsiteX868" fmla="*/ 1986511 w 3890867"/>
                <a:gd name="connsiteY868" fmla="*/ 744919 h 777416"/>
                <a:gd name="connsiteX869" fmla="*/ 1990702 w 3890867"/>
                <a:gd name="connsiteY869" fmla="*/ 740442 h 777416"/>
                <a:gd name="connsiteX870" fmla="*/ 1993654 w 3890867"/>
                <a:gd name="connsiteY870" fmla="*/ 734537 h 777416"/>
                <a:gd name="connsiteX871" fmla="*/ 1996416 w 3890867"/>
                <a:gd name="connsiteY871" fmla="*/ 751967 h 777416"/>
                <a:gd name="connsiteX872" fmla="*/ 2010514 w 3890867"/>
                <a:gd name="connsiteY872" fmla="*/ 773589 h 777416"/>
                <a:gd name="connsiteX873" fmla="*/ 2014228 w 3890867"/>
                <a:gd name="connsiteY873" fmla="*/ 774827 h 777416"/>
                <a:gd name="connsiteX874" fmla="*/ 2019562 w 3890867"/>
                <a:gd name="connsiteY874" fmla="*/ 768541 h 777416"/>
                <a:gd name="connsiteX875" fmla="*/ 2017276 w 3890867"/>
                <a:gd name="connsiteY875" fmla="*/ 759873 h 777416"/>
                <a:gd name="connsiteX876" fmla="*/ 2014705 w 3890867"/>
                <a:gd name="connsiteY876" fmla="*/ 747395 h 777416"/>
                <a:gd name="connsiteX877" fmla="*/ 2019943 w 3890867"/>
                <a:gd name="connsiteY877" fmla="*/ 737870 h 777416"/>
                <a:gd name="connsiteX878" fmla="*/ 2027849 w 3890867"/>
                <a:gd name="connsiteY878" fmla="*/ 744538 h 777416"/>
                <a:gd name="connsiteX879" fmla="*/ 2030707 w 3890867"/>
                <a:gd name="connsiteY879" fmla="*/ 755396 h 777416"/>
                <a:gd name="connsiteX880" fmla="*/ 2040232 w 3890867"/>
                <a:gd name="connsiteY880" fmla="*/ 756825 h 777416"/>
                <a:gd name="connsiteX881" fmla="*/ 2040708 w 3890867"/>
                <a:gd name="connsiteY881" fmla="*/ 752634 h 777416"/>
                <a:gd name="connsiteX882" fmla="*/ 2036993 w 3890867"/>
                <a:gd name="connsiteY882" fmla="*/ 743871 h 777416"/>
                <a:gd name="connsiteX883" fmla="*/ 2036993 w 3890867"/>
                <a:gd name="connsiteY883" fmla="*/ 734346 h 777416"/>
                <a:gd name="connsiteX884" fmla="*/ 2043280 w 3890867"/>
                <a:gd name="connsiteY884" fmla="*/ 732631 h 777416"/>
                <a:gd name="connsiteX885" fmla="*/ 2046994 w 3890867"/>
                <a:gd name="connsiteY885" fmla="*/ 739394 h 777416"/>
                <a:gd name="connsiteX886" fmla="*/ 2049947 w 3890867"/>
                <a:gd name="connsiteY886" fmla="*/ 758921 h 777416"/>
                <a:gd name="connsiteX887" fmla="*/ 2052138 w 3890867"/>
                <a:gd name="connsiteY887" fmla="*/ 768446 h 777416"/>
                <a:gd name="connsiteX888" fmla="*/ 2058424 w 3890867"/>
                <a:gd name="connsiteY888" fmla="*/ 775494 h 777416"/>
                <a:gd name="connsiteX889" fmla="*/ 2064330 w 3890867"/>
                <a:gd name="connsiteY889" fmla="*/ 775494 h 777416"/>
                <a:gd name="connsiteX890" fmla="*/ 2067473 w 3890867"/>
                <a:gd name="connsiteY890" fmla="*/ 771017 h 777416"/>
                <a:gd name="connsiteX891" fmla="*/ 2063758 w 3890867"/>
                <a:gd name="connsiteY891" fmla="*/ 767207 h 777416"/>
                <a:gd name="connsiteX892" fmla="*/ 2058710 w 3890867"/>
                <a:gd name="connsiteY892" fmla="*/ 753206 h 777416"/>
                <a:gd name="connsiteX893" fmla="*/ 2060901 w 3890867"/>
                <a:gd name="connsiteY893" fmla="*/ 747967 h 777416"/>
                <a:gd name="connsiteX894" fmla="*/ 2064520 w 3890867"/>
                <a:gd name="connsiteY894" fmla="*/ 748824 h 777416"/>
                <a:gd name="connsiteX895" fmla="*/ 2068902 w 3890867"/>
                <a:gd name="connsiteY895" fmla="*/ 756825 h 777416"/>
                <a:gd name="connsiteX896" fmla="*/ 2072140 w 3890867"/>
                <a:gd name="connsiteY896" fmla="*/ 765398 h 777416"/>
                <a:gd name="connsiteX897" fmla="*/ 2080522 w 3890867"/>
                <a:gd name="connsiteY897" fmla="*/ 767398 h 777416"/>
                <a:gd name="connsiteX898" fmla="*/ 2082332 w 3890867"/>
                <a:gd name="connsiteY898" fmla="*/ 760921 h 777416"/>
                <a:gd name="connsiteX899" fmla="*/ 2078903 w 3890867"/>
                <a:gd name="connsiteY899" fmla="*/ 754539 h 777416"/>
                <a:gd name="connsiteX900" fmla="*/ 2069378 w 3890867"/>
                <a:gd name="connsiteY900" fmla="*/ 733489 h 777416"/>
                <a:gd name="connsiteX901" fmla="*/ 2071188 w 3890867"/>
                <a:gd name="connsiteY901" fmla="*/ 726821 h 777416"/>
                <a:gd name="connsiteX902" fmla="*/ 2075665 w 3890867"/>
                <a:gd name="connsiteY902" fmla="*/ 728345 h 777416"/>
                <a:gd name="connsiteX903" fmla="*/ 2077665 w 3890867"/>
                <a:gd name="connsiteY903" fmla="*/ 732727 h 777416"/>
                <a:gd name="connsiteX904" fmla="*/ 2080427 w 3890867"/>
                <a:gd name="connsiteY904" fmla="*/ 740442 h 777416"/>
                <a:gd name="connsiteX905" fmla="*/ 2086142 w 3890867"/>
                <a:gd name="connsiteY905" fmla="*/ 748062 h 777416"/>
                <a:gd name="connsiteX906" fmla="*/ 2094372 w 3890867"/>
                <a:gd name="connsiteY906" fmla="*/ 745976 h 777416"/>
                <a:gd name="connsiteX907" fmla="*/ 2094429 w 3890867"/>
                <a:gd name="connsiteY907" fmla="*/ 745871 h 777416"/>
                <a:gd name="connsiteX908" fmla="*/ 2091857 w 3890867"/>
                <a:gd name="connsiteY908" fmla="*/ 738061 h 777416"/>
                <a:gd name="connsiteX909" fmla="*/ 2089095 w 3890867"/>
                <a:gd name="connsiteY909" fmla="*/ 731393 h 777416"/>
                <a:gd name="connsiteX910" fmla="*/ 2089095 w 3890867"/>
                <a:gd name="connsiteY910" fmla="*/ 727679 h 777416"/>
                <a:gd name="connsiteX911" fmla="*/ 2090524 w 3890867"/>
                <a:gd name="connsiteY911" fmla="*/ 726250 h 777416"/>
                <a:gd name="connsiteX912" fmla="*/ 2100049 w 3890867"/>
                <a:gd name="connsiteY912" fmla="*/ 729012 h 777416"/>
                <a:gd name="connsiteX913" fmla="*/ 2102239 w 3890867"/>
                <a:gd name="connsiteY913" fmla="*/ 739299 h 777416"/>
                <a:gd name="connsiteX914" fmla="*/ 2103668 w 3890867"/>
                <a:gd name="connsiteY914" fmla="*/ 749777 h 777416"/>
                <a:gd name="connsiteX915" fmla="*/ 2105573 w 3890867"/>
                <a:gd name="connsiteY915" fmla="*/ 751967 h 777416"/>
                <a:gd name="connsiteX916" fmla="*/ 2111002 w 3890867"/>
                <a:gd name="connsiteY916" fmla="*/ 751967 h 777416"/>
                <a:gd name="connsiteX917" fmla="*/ 2114336 w 3890867"/>
                <a:gd name="connsiteY917" fmla="*/ 749586 h 777416"/>
                <a:gd name="connsiteX918" fmla="*/ 2114336 w 3890867"/>
                <a:gd name="connsiteY918" fmla="*/ 737013 h 777416"/>
                <a:gd name="connsiteX919" fmla="*/ 2107669 w 3890867"/>
                <a:gd name="connsiteY919" fmla="*/ 725488 h 777416"/>
                <a:gd name="connsiteX920" fmla="*/ 2108526 w 3890867"/>
                <a:gd name="connsiteY920" fmla="*/ 718820 h 777416"/>
                <a:gd name="connsiteX921" fmla="*/ 2115003 w 3890867"/>
                <a:gd name="connsiteY921" fmla="*/ 719392 h 777416"/>
                <a:gd name="connsiteX922" fmla="*/ 2117956 w 3890867"/>
                <a:gd name="connsiteY922" fmla="*/ 725678 h 777416"/>
                <a:gd name="connsiteX923" fmla="*/ 2119289 w 3890867"/>
                <a:gd name="connsiteY923" fmla="*/ 730155 h 777416"/>
                <a:gd name="connsiteX924" fmla="*/ 2122909 w 3890867"/>
                <a:gd name="connsiteY924" fmla="*/ 733108 h 777416"/>
                <a:gd name="connsiteX925" fmla="*/ 2128624 w 3890867"/>
                <a:gd name="connsiteY925" fmla="*/ 727488 h 777416"/>
                <a:gd name="connsiteX926" fmla="*/ 2127195 w 3890867"/>
                <a:gd name="connsiteY926" fmla="*/ 718535 h 777416"/>
                <a:gd name="connsiteX927" fmla="*/ 2130814 w 3890867"/>
                <a:gd name="connsiteY927" fmla="*/ 716248 h 777416"/>
                <a:gd name="connsiteX928" fmla="*/ 2135577 w 3890867"/>
                <a:gd name="connsiteY928" fmla="*/ 718154 h 777416"/>
                <a:gd name="connsiteX929" fmla="*/ 2137387 w 3890867"/>
                <a:gd name="connsiteY929" fmla="*/ 722345 h 777416"/>
                <a:gd name="connsiteX930" fmla="*/ 2141578 w 3890867"/>
                <a:gd name="connsiteY930" fmla="*/ 733108 h 777416"/>
                <a:gd name="connsiteX931" fmla="*/ 2151103 w 3890867"/>
                <a:gd name="connsiteY931" fmla="*/ 739299 h 777416"/>
                <a:gd name="connsiteX932" fmla="*/ 2156818 w 3890867"/>
                <a:gd name="connsiteY932" fmla="*/ 736823 h 777416"/>
                <a:gd name="connsiteX933" fmla="*/ 2157389 w 3890867"/>
                <a:gd name="connsiteY933" fmla="*/ 733965 h 777416"/>
                <a:gd name="connsiteX934" fmla="*/ 2151579 w 3890867"/>
                <a:gd name="connsiteY934" fmla="*/ 720058 h 777416"/>
                <a:gd name="connsiteX935" fmla="*/ 2147959 w 3890867"/>
                <a:gd name="connsiteY935" fmla="*/ 713200 h 777416"/>
                <a:gd name="connsiteX936" fmla="*/ 2149483 w 3890867"/>
                <a:gd name="connsiteY936" fmla="*/ 709200 h 777416"/>
                <a:gd name="connsiteX937" fmla="*/ 2153960 w 3890867"/>
                <a:gd name="connsiteY937" fmla="*/ 710248 h 777416"/>
                <a:gd name="connsiteX938" fmla="*/ 2158151 w 3890867"/>
                <a:gd name="connsiteY938" fmla="*/ 712343 h 777416"/>
                <a:gd name="connsiteX939" fmla="*/ 2162152 w 3890867"/>
                <a:gd name="connsiteY939" fmla="*/ 709390 h 777416"/>
                <a:gd name="connsiteX940" fmla="*/ 2163390 w 3890867"/>
                <a:gd name="connsiteY940" fmla="*/ 704247 h 777416"/>
                <a:gd name="connsiteX941" fmla="*/ 2164342 w 3890867"/>
                <a:gd name="connsiteY941" fmla="*/ 700818 h 777416"/>
                <a:gd name="connsiteX942" fmla="*/ 2169010 w 3890867"/>
                <a:gd name="connsiteY942" fmla="*/ 696437 h 777416"/>
                <a:gd name="connsiteX943" fmla="*/ 2172820 w 3890867"/>
                <a:gd name="connsiteY943" fmla="*/ 699675 h 777416"/>
                <a:gd name="connsiteX944" fmla="*/ 2172343 w 3890867"/>
                <a:gd name="connsiteY944" fmla="*/ 704819 h 777416"/>
                <a:gd name="connsiteX945" fmla="*/ 2170915 w 3890867"/>
                <a:gd name="connsiteY945" fmla="*/ 709962 h 777416"/>
                <a:gd name="connsiteX946" fmla="*/ 2170915 w 3890867"/>
                <a:gd name="connsiteY946" fmla="*/ 711677 h 777416"/>
                <a:gd name="connsiteX947" fmla="*/ 2173010 w 3890867"/>
                <a:gd name="connsiteY947" fmla="*/ 715487 h 777416"/>
                <a:gd name="connsiteX948" fmla="*/ 2181202 w 3890867"/>
                <a:gd name="connsiteY948" fmla="*/ 710343 h 777416"/>
                <a:gd name="connsiteX949" fmla="*/ 2183107 w 3890867"/>
                <a:gd name="connsiteY949" fmla="*/ 698818 h 777416"/>
                <a:gd name="connsiteX950" fmla="*/ 2183107 w 3890867"/>
                <a:gd name="connsiteY950" fmla="*/ 693103 h 777416"/>
                <a:gd name="connsiteX951" fmla="*/ 2187298 w 3890867"/>
                <a:gd name="connsiteY951" fmla="*/ 686340 h 777416"/>
                <a:gd name="connsiteX952" fmla="*/ 2191870 w 3890867"/>
                <a:gd name="connsiteY952" fmla="*/ 694436 h 777416"/>
                <a:gd name="connsiteX953" fmla="*/ 2189869 w 3890867"/>
                <a:gd name="connsiteY953" fmla="*/ 703961 h 777416"/>
                <a:gd name="connsiteX954" fmla="*/ 2191870 w 3890867"/>
                <a:gd name="connsiteY954" fmla="*/ 712248 h 777416"/>
                <a:gd name="connsiteX955" fmla="*/ 2197775 w 3890867"/>
                <a:gd name="connsiteY955" fmla="*/ 708152 h 777416"/>
                <a:gd name="connsiteX956" fmla="*/ 2199585 w 3890867"/>
                <a:gd name="connsiteY956" fmla="*/ 700532 h 777416"/>
                <a:gd name="connsiteX957" fmla="*/ 2205776 w 3890867"/>
                <a:gd name="connsiteY957" fmla="*/ 697103 h 777416"/>
                <a:gd name="connsiteX958" fmla="*/ 2205776 w 3890867"/>
                <a:gd name="connsiteY958" fmla="*/ 706152 h 777416"/>
                <a:gd name="connsiteX959" fmla="*/ 2200537 w 3890867"/>
                <a:gd name="connsiteY959" fmla="*/ 716534 h 777416"/>
                <a:gd name="connsiteX960" fmla="*/ 2198632 w 3890867"/>
                <a:gd name="connsiteY960" fmla="*/ 722345 h 777416"/>
                <a:gd name="connsiteX961" fmla="*/ 2201871 w 3890867"/>
                <a:gd name="connsiteY961" fmla="*/ 727012 h 777416"/>
                <a:gd name="connsiteX962" fmla="*/ 2207872 w 3890867"/>
                <a:gd name="connsiteY962" fmla="*/ 723488 h 777416"/>
                <a:gd name="connsiteX963" fmla="*/ 2212063 w 3890867"/>
                <a:gd name="connsiteY963" fmla="*/ 713963 h 777416"/>
                <a:gd name="connsiteX964" fmla="*/ 2218635 w 3890867"/>
                <a:gd name="connsiteY964" fmla="*/ 704438 h 777416"/>
                <a:gd name="connsiteX965" fmla="*/ 2223588 w 3890867"/>
                <a:gd name="connsiteY965" fmla="*/ 710057 h 777416"/>
                <a:gd name="connsiteX966" fmla="*/ 2219968 w 3890867"/>
                <a:gd name="connsiteY966" fmla="*/ 717391 h 777416"/>
                <a:gd name="connsiteX967" fmla="*/ 2214825 w 3890867"/>
                <a:gd name="connsiteY967" fmla="*/ 727774 h 777416"/>
                <a:gd name="connsiteX968" fmla="*/ 2223016 w 3890867"/>
                <a:gd name="connsiteY968" fmla="*/ 731012 h 777416"/>
                <a:gd name="connsiteX969" fmla="*/ 2229874 w 3890867"/>
                <a:gd name="connsiteY969" fmla="*/ 724440 h 777416"/>
                <a:gd name="connsiteX970" fmla="*/ 2233875 w 3890867"/>
                <a:gd name="connsiteY970" fmla="*/ 715677 h 777416"/>
                <a:gd name="connsiteX971" fmla="*/ 2237971 w 3890867"/>
                <a:gd name="connsiteY971" fmla="*/ 712915 h 777416"/>
                <a:gd name="connsiteX972" fmla="*/ 2234256 w 3890867"/>
                <a:gd name="connsiteY972" fmla="*/ 728822 h 777416"/>
                <a:gd name="connsiteX973" fmla="*/ 2230446 w 3890867"/>
                <a:gd name="connsiteY973" fmla="*/ 733774 h 777416"/>
                <a:gd name="connsiteX974" fmla="*/ 2232218 w 3890867"/>
                <a:gd name="connsiteY974" fmla="*/ 738718 h 777416"/>
                <a:gd name="connsiteX975" fmla="*/ 2232446 w 3890867"/>
                <a:gd name="connsiteY975" fmla="*/ 738823 h 777416"/>
                <a:gd name="connsiteX976" fmla="*/ 2234732 w 3890867"/>
                <a:gd name="connsiteY976" fmla="*/ 738823 h 777416"/>
                <a:gd name="connsiteX977" fmla="*/ 2244257 w 3890867"/>
                <a:gd name="connsiteY977" fmla="*/ 729298 h 777416"/>
                <a:gd name="connsiteX978" fmla="*/ 2248924 w 3890867"/>
                <a:gd name="connsiteY978" fmla="*/ 719773 h 777416"/>
                <a:gd name="connsiteX979" fmla="*/ 2241590 w 3890867"/>
                <a:gd name="connsiteY979" fmla="*/ 743109 h 777416"/>
                <a:gd name="connsiteX980" fmla="*/ 2235685 w 3890867"/>
                <a:gd name="connsiteY980" fmla="*/ 748443 h 777416"/>
                <a:gd name="connsiteX981" fmla="*/ 2235685 w 3890867"/>
                <a:gd name="connsiteY981" fmla="*/ 755777 h 777416"/>
                <a:gd name="connsiteX982" fmla="*/ 2241781 w 3890867"/>
                <a:gd name="connsiteY982" fmla="*/ 757682 h 777416"/>
                <a:gd name="connsiteX983" fmla="*/ 2256259 w 3890867"/>
                <a:gd name="connsiteY983" fmla="*/ 748157 h 777416"/>
                <a:gd name="connsiteX984" fmla="*/ 2260450 w 3890867"/>
                <a:gd name="connsiteY984" fmla="*/ 731107 h 777416"/>
                <a:gd name="connsiteX985" fmla="*/ 2264164 w 3890867"/>
                <a:gd name="connsiteY985" fmla="*/ 726059 h 777416"/>
                <a:gd name="connsiteX986" fmla="*/ 2269689 w 3890867"/>
                <a:gd name="connsiteY986" fmla="*/ 731107 h 777416"/>
                <a:gd name="connsiteX987" fmla="*/ 2267593 w 3890867"/>
                <a:gd name="connsiteY987" fmla="*/ 739204 h 777416"/>
                <a:gd name="connsiteX988" fmla="*/ 2268546 w 3890867"/>
                <a:gd name="connsiteY988" fmla="*/ 747205 h 777416"/>
                <a:gd name="connsiteX989" fmla="*/ 2278071 w 3890867"/>
                <a:gd name="connsiteY989" fmla="*/ 746348 h 777416"/>
                <a:gd name="connsiteX990" fmla="*/ 2282167 w 3890867"/>
                <a:gd name="connsiteY990" fmla="*/ 736823 h 777416"/>
                <a:gd name="connsiteX991" fmla="*/ 2283500 w 3890867"/>
                <a:gd name="connsiteY991" fmla="*/ 731298 h 777416"/>
                <a:gd name="connsiteX992" fmla="*/ 2284738 w 3890867"/>
                <a:gd name="connsiteY992" fmla="*/ 752063 h 777416"/>
                <a:gd name="connsiteX993" fmla="*/ 2283214 w 3890867"/>
                <a:gd name="connsiteY993" fmla="*/ 757492 h 777416"/>
                <a:gd name="connsiteX994" fmla="*/ 2285596 w 3890867"/>
                <a:gd name="connsiteY994" fmla="*/ 762349 h 777416"/>
                <a:gd name="connsiteX995" fmla="*/ 2288358 w 3890867"/>
                <a:gd name="connsiteY995" fmla="*/ 762349 h 777416"/>
                <a:gd name="connsiteX996" fmla="*/ 2296835 w 3890867"/>
                <a:gd name="connsiteY996" fmla="*/ 752158 h 777416"/>
                <a:gd name="connsiteX997" fmla="*/ 2296359 w 3890867"/>
                <a:gd name="connsiteY997" fmla="*/ 738061 h 777416"/>
                <a:gd name="connsiteX998" fmla="*/ 2299312 w 3890867"/>
                <a:gd name="connsiteY998" fmla="*/ 733965 h 777416"/>
                <a:gd name="connsiteX999" fmla="*/ 2300931 w 3890867"/>
                <a:gd name="connsiteY999" fmla="*/ 735584 h 777416"/>
                <a:gd name="connsiteX1000" fmla="*/ 2303598 w 3890867"/>
                <a:gd name="connsiteY1000" fmla="*/ 756254 h 777416"/>
                <a:gd name="connsiteX1001" fmla="*/ 2312361 w 3890867"/>
                <a:gd name="connsiteY1001" fmla="*/ 765779 h 777416"/>
                <a:gd name="connsiteX1002" fmla="*/ 2320172 w 3890867"/>
                <a:gd name="connsiteY1002" fmla="*/ 765779 h 777416"/>
                <a:gd name="connsiteX1003" fmla="*/ 2319695 w 3890867"/>
                <a:gd name="connsiteY1003" fmla="*/ 762349 h 777416"/>
                <a:gd name="connsiteX1004" fmla="*/ 2311980 w 3890867"/>
                <a:gd name="connsiteY1004" fmla="*/ 748253 h 777416"/>
                <a:gd name="connsiteX1005" fmla="*/ 2310265 w 3890867"/>
                <a:gd name="connsiteY1005" fmla="*/ 732822 h 777416"/>
                <a:gd name="connsiteX1006" fmla="*/ 2316076 w 3890867"/>
                <a:gd name="connsiteY1006" fmla="*/ 736251 h 777416"/>
                <a:gd name="connsiteX1007" fmla="*/ 2317885 w 3890867"/>
                <a:gd name="connsiteY1007" fmla="*/ 743585 h 777416"/>
                <a:gd name="connsiteX1008" fmla="*/ 2319219 w 3890867"/>
                <a:gd name="connsiteY1008" fmla="*/ 744919 h 777416"/>
                <a:gd name="connsiteX1009" fmla="*/ 2323315 w 3890867"/>
                <a:gd name="connsiteY1009" fmla="*/ 740442 h 777416"/>
                <a:gd name="connsiteX1010" fmla="*/ 2326363 w 3890867"/>
                <a:gd name="connsiteY1010" fmla="*/ 734537 h 777416"/>
                <a:gd name="connsiteX1011" fmla="*/ 2329125 w 3890867"/>
                <a:gd name="connsiteY1011" fmla="*/ 751967 h 777416"/>
                <a:gd name="connsiteX1012" fmla="*/ 2343126 w 3890867"/>
                <a:gd name="connsiteY1012" fmla="*/ 773589 h 777416"/>
                <a:gd name="connsiteX1013" fmla="*/ 2346937 w 3890867"/>
                <a:gd name="connsiteY1013" fmla="*/ 774827 h 777416"/>
                <a:gd name="connsiteX1014" fmla="*/ 2352271 w 3890867"/>
                <a:gd name="connsiteY1014" fmla="*/ 768541 h 777416"/>
                <a:gd name="connsiteX1015" fmla="*/ 2349889 w 3890867"/>
                <a:gd name="connsiteY1015" fmla="*/ 759873 h 777416"/>
                <a:gd name="connsiteX1016" fmla="*/ 2347413 w 3890867"/>
                <a:gd name="connsiteY1016" fmla="*/ 747395 h 777416"/>
                <a:gd name="connsiteX1017" fmla="*/ 2352651 w 3890867"/>
                <a:gd name="connsiteY1017" fmla="*/ 737870 h 777416"/>
                <a:gd name="connsiteX1018" fmla="*/ 2360462 w 3890867"/>
                <a:gd name="connsiteY1018" fmla="*/ 744538 h 777416"/>
                <a:gd name="connsiteX1019" fmla="*/ 2363415 w 3890867"/>
                <a:gd name="connsiteY1019" fmla="*/ 755396 h 777416"/>
                <a:gd name="connsiteX1020" fmla="*/ 2372940 w 3890867"/>
                <a:gd name="connsiteY1020" fmla="*/ 756825 h 777416"/>
                <a:gd name="connsiteX1021" fmla="*/ 2372940 w 3890867"/>
                <a:gd name="connsiteY1021" fmla="*/ 752634 h 777416"/>
                <a:gd name="connsiteX1022" fmla="*/ 2369225 w 3890867"/>
                <a:gd name="connsiteY1022" fmla="*/ 743871 h 777416"/>
                <a:gd name="connsiteX1023" fmla="*/ 2369225 w 3890867"/>
                <a:gd name="connsiteY1023" fmla="*/ 734346 h 777416"/>
                <a:gd name="connsiteX1024" fmla="*/ 2375512 w 3890867"/>
                <a:gd name="connsiteY1024" fmla="*/ 732631 h 777416"/>
                <a:gd name="connsiteX1025" fmla="*/ 2379226 w 3890867"/>
                <a:gd name="connsiteY1025" fmla="*/ 739394 h 777416"/>
                <a:gd name="connsiteX1026" fmla="*/ 2382179 w 3890867"/>
                <a:gd name="connsiteY1026" fmla="*/ 758921 h 777416"/>
                <a:gd name="connsiteX1027" fmla="*/ 2384370 w 3890867"/>
                <a:gd name="connsiteY1027" fmla="*/ 768446 h 777416"/>
                <a:gd name="connsiteX1028" fmla="*/ 2390656 w 3890867"/>
                <a:gd name="connsiteY1028" fmla="*/ 775494 h 777416"/>
                <a:gd name="connsiteX1029" fmla="*/ 2396467 w 3890867"/>
                <a:gd name="connsiteY1029" fmla="*/ 775494 h 777416"/>
                <a:gd name="connsiteX1030" fmla="*/ 2399705 w 3890867"/>
                <a:gd name="connsiteY1030" fmla="*/ 771017 h 777416"/>
                <a:gd name="connsiteX1031" fmla="*/ 2397133 w 3890867"/>
                <a:gd name="connsiteY1031" fmla="*/ 767207 h 777416"/>
                <a:gd name="connsiteX1032" fmla="*/ 2392085 w 3890867"/>
                <a:gd name="connsiteY1032" fmla="*/ 753206 h 777416"/>
                <a:gd name="connsiteX1033" fmla="*/ 2394181 w 3890867"/>
                <a:gd name="connsiteY1033" fmla="*/ 747967 h 777416"/>
                <a:gd name="connsiteX1034" fmla="*/ 2397895 w 3890867"/>
                <a:gd name="connsiteY1034" fmla="*/ 748824 h 777416"/>
                <a:gd name="connsiteX1035" fmla="*/ 2402182 w 3890867"/>
                <a:gd name="connsiteY1035" fmla="*/ 756825 h 777416"/>
                <a:gd name="connsiteX1036" fmla="*/ 2405515 w 3890867"/>
                <a:gd name="connsiteY1036" fmla="*/ 765398 h 777416"/>
                <a:gd name="connsiteX1037" fmla="*/ 2413802 w 3890867"/>
                <a:gd name="connsiteY1037" fmla="*/ 767398 h 777416"/>
                <a:gd name="connsiteX1038" fmla="*/ 2415707 w 3890867"/>
                <a:gd name="connsiteY1038" fmla="*/ 760921 h 777416"/>
                <a:gd name="connsiteX1039" fmla="*/ 2412183 w 3890867"/>
                <a:gd name="connsiteY1039" fmla="*/ 754539 h 777416"/>
                <a:gd name="connsiteX1040" fmla="*/ 2402658 w 3890867"/>
                <a:gd name="connsiteY1040" fmla="*/ 733489 h 777416"/>
                <a:gd name="connsiteX1041" fmla="*/ 2404468 w 3890867"/>
                <a:gd name="connsiteY1041" fmla="*/ 726821 h 777416"/>
                <a:gd name="connsiteX1042" fmla="*/ 2408849 w 3890867"/>
                <a:gd name="connsiteY1042" fmla="*/ 728345 h 777416"/>
                <a:gd name="connsiteX1043" fmla="*/ 2410849 w 3890867"/>
                <a:gd name="connsiteY1043" fmla="*/ 732727 h 777416"/>
                <a:gd name="connsiteX1044" fmla="*/ 2413707 w 3890867"/>
                <a:gd name="connsiteY1044" fmla="*/ 740442 h 777416"/>
                <a:gd name="connsiteX1045" fmla="*/ 2419326 w 3890867"/>
                <a:gd name="connsiteY1045" fmla="*/ 748062 h 777416"/>
                <a:gd name="connsiteX1046" fmla="*/ 2427556 w 3890867"/>
                <a:gd name="connsiteY1046" fmla="*/ 745976 h 777416"/>
                <a:gd name="connsiteX1047" fmla="*/ 2427613 w 3890867"/>
                <a:gd name="connsiteY1047" fmla="*/ 745871 h 777416"/>
                <a:gd name="connsiteX1048" fmla="*/ 2425137 w 3890867"/>
                <a:gd name="connsiteY1048" fmla="*/ 738061 h 777416"/>
                <a:gd name="connsiteX1049" fmla="*/ 2422375 w 3890867"/>
                <a:gd name="connsiteY1049" fmla="*/ 731393 h 777416"/>
                <a:gd name="connsiteX1050" fmla="*/ 2422375 w 3890867"/>
                <a:gd name="connsiteY1050" fmla="*/ 727679 h 777416"/>
                <a:gd name="connsiteX1051" fmla="*/ 2423708 w 3890867"/>
                <a:gd name="connsiteY1051" fmla="*/ 726250 h 777416"/>
                <a:gd name="connsiteX1052" fmla="*/ 2433233 w 3890867"/>
                <a:gd name="connsiteY1052" fmla="*/ 729012 h 777416"/>
                <a:gd name="connsiteX1053" fmla="*/ 2435424 w 3890867"/>
                <a:gd name="connsiteY1053" fmla="*/ 739299 h 777416"/>
                <a:gd name="connsiteX1054" fmla="*/ 2436853 w 3890867"/>
                <a:gd name="connsiteY1054" fmla="*/ 749777 h 777416"/>
                <a:gd name="connsiteX1055" fmla="*/ 2438662 w 3890867"/>
                <a:gd name="connsiteY1055" fmla="*/ 751967 h 777416"/>
                <a:gd name="connsiteX1056" fmla="*/ 2444187 w 3890867"/>
                <a:gd name="connsiteY1056" fmla="*/ 751967 h 777416"/>
                <a:gd name="connsiteX1057" fmla="*/ 2447425 w 3890867"/>
                <a:gd name="connsiteY1057" fmla="*/ 749586 h 777416"/>
                <a:gd name="connsiteX1058" fmla="*/ 2447425 w 3890867"/>
                <a:gd name="connsiteY1058" fmla="*/ 737013 h 777416"/>
                <a:gd name="connsiteX1059" fmla="*/ 2440663 w 3890867"/>
                <a:gd name="connsiteY1059" fmla="*/ 725488 h 777416"/>
                <a:gd name="connsiteX1060" fmla="*/ 2441615 w 3890867"/>
                <a:gd name="connsiteY1060" fmla="*/ 718820 h 777416"/>
                <a:gd name="connsiteX1061" fmla="*/ 2448092 w 3890867"/>
                <a:gd name="connsiteY1061" fmla="*/ 719392 h 777416"/>
                <a:gd name="connsiteX1062" fmla="*/ 2451045 w 3890867"/>
                <a:gd name="connsiteY1062" fmla="*/ 725678 h 777416"/>
                <a:gd name="connsiteX1063" fmla="*/ 2452378 w 3890867"/>
                <a:gd name="connsiteY1063" fmla="*/ 730155 h 777416"/>
                <a:gd name="connsiteX1064" fmla="*/ 2455903 w 3890867"/>
                <a:gd name="connsiteY1064" fmla="*/ 733108 h 777416"/>
                <a:gd name="connsiteX1065" fmla="*/ 2461618 w 3890867"/>
                <a:gd name="connsiteY1065" fmla="*/ 727488 h 777416"/>
                <a:gd name="connsiteX1066" fmla="*/ 2460189 w 3890867"/>
                <a:gd name="connsiteY1066" fmla="*/ 718535 h 777416"/>
                <a:gd name="connsiteX1067" fmla="*/ 2463904 w 3890867"/>
                <a:gd name="connsiteY1067" fmla="*/ 716248 h 777416"/>
                <a:gd name="connsiteX1068" fmla="*/ 2468666 w 3890867"/>
                <a:gd name="connsiteY1068" fmla="*/ 718154 h 777416"/>
                <a:gd name="connsiteX1069" fmla="*/ 2470476 w 3890867"/>
                <a:gd name="connsiteY1069" fmla="*/ 722345 h 777416"/>
                <a:gd name="connsiteX1070" fmla="*/ 2474667 w 3890867"/>
                <a:gd name="connsiteY1070" fmla="*/ 733108 h 777416"/>
                <a:gd name="connsiteX1071" fmla="*/ 2484192 w 3890867"/>
                <a:gd name="connsiteY1071" fmla="*/ 739299 h 777416"/>
                <a:gd name="connsiteX1072" fmla="*/ 2490336 w 3890867"/>
                <a:gd name="connsiteY1072" fmla="*/ 735670 h 777416"/>
                <a:gd name="connsiteX1073" fmla="*/ 2490478 w 3890867"/>
                <a:gd name="connsiteY1073" fmla="*/ 733965 h 777416"/>
                <a:gd name="connsiteX1074" fmla="*/ 2484668 w 3890867"/>
                <a:gd name="connsiteY1074" fmla="*/ 720058 h 777416"/>
                <a:gd name="connsiteX1075" fmla="*/ 2480953 w 3890867"/>
                <a:gd name="connsiteY1075" fmla="*/ 713200 h 777416"/>
                <a:gd name="connsiteX1076" fmla="*/ 2482573 w 3890867"/>
                <a:gd name="connsiteY1076" fmla="*/ 709200 h 777416"/>
                <a:gd name="connsiteX1077" fmla="*/ 2487049 w 3890867"/>
                <a:gd name="connsiteY1077" fmla="*/ 710248 h 777416"/>
                <a:gd name="connsiteX1078" fmla="*/ 2491240 w 3890867"/>
                <a:gd name="connsiteY1078" fmla="*/ 712343 h 777416"/>
                <a:gd name="connsiteX1079" fmla="*/ 2495241 w 3890867"/>
                <a:gd name="connsiteY1079" fmla="*/ 709390 h 777416"/>
                <a:gd name="connsiteX1080" fmla="*/ 2496479 w 3890867"/>
                <a:gd name="connsiteY1080" fmla="*/ 704247 h 777416"/>
                <a:gd name="connsiteX1081" fmla="*/ 2497336 w 3890867"/>
                <a:gd name="connsiteY1081" fmla="*/ 700818 h 777416"/>
                <a:gd name="connsiteX1082" fmla="*/ 2502004 w 3890867"/>
                <a:gd name="connsiteY1082" fmla="*/ 696437 h 777416"/>
                <a:gd name="connsiteX1083" fmla="*/ 2505814 w 3890867"/>
                <a:gd name="connsiteY1083" fmla="*/ 699675 h 777416"/>
                <a:gd name="connsiteX1084" fmla="*/ 2505337 w 3890867"/>
                <a:gd name="connsiteY1084" fmla="*/ 704819 h 777416"/>
                <a:gd name="connsiteX1085" fmla="*/ 2503909 w 3890867"/>
                <a:gd name="connsiteY1085" fmla="*/ 709962 h 777416"/>
                <a:gd name="connsiteX1086" fmla="*/ 2503909 w 3890867"/>
                <a:gd name="connsiteY1086" fmla="*/ 711677 h 777416"/>
                <a:gd name="connsiteX1087" fmla="*/ 2505909 w 3890867"/>
                <a:gd name="connsiteY1087" fmla="*/ 715487 h 777416"/>
                <a:gd name="connsiteX1088" fmla="*/ 2514196 w 3890867"/>
                <a:gd name="connsiteY1088" fmla="*/ 710343 h 777416"/>
                <a:gd name="connsiteX1089" fmla="*/ 2516101 w 3890867"/>
                <a:gd name="connsiteY1089" fmla="*/ 698818 h 777416"/>
                <a:gd name="connsiteX1090" fmla="*/ 2516101 w 3890867"/>
                <a:gd name="connsiteY1090" fmla="*/ 693103 h 777416"/>
                <a:gd name="connsiteX1091" fmla="*/ 2520292 w 3890867"/>
                <a:gd name="connsiteY1091" fmla="*/ 686340 h 777416"/>
                <a:gd name="connsiteX1092" fmla="*/ 2524768 w 3890867"/>
                <a:gd name="connsiteY1092" fmla="*/ 694436 h 777416"/>
                <a:gd name="connsiteX1093" fmla="*/ 2522768 w 3890867"/>
                <a:gd name="connsiteY1093" fmla="*/ 703961 h 777416"/>
                <a:gd name="connsiteX1094" fmla="*/ 2524864 w 3890867"/>
                <a:gd name="connsiteY1094" fmla="*/ 712248 h 777416"/>
                <a:gd name="connsiteX1095" fmla="*/ 2530769 w 3890867"/>
                <a:gd name="connsiteY1095" fmla="*/ 708152 h 777416"/>
                <a:gd name="connsiteX1096" fmla="*/ 2532484 w 3890867"/>
                <a:gd name="connsiteY1096" fmla="*/ 700532 h 777416"/>
                <a:gd name="connsiteX1097" fmla="*/ 2538770 w 3890867"/>
                <a:gd name="connsiteY1097" fmla="*/ 697103 h 777416"/>
                <a:gd name="connsiteX1098" fmla="*/ 2539247 w 3890867"/>
                <a:gd name="connsiteY1098" fmla="*/ 706152 h 777416"/>
                <a:gd name="connsiteX1099" fmla="*/ 2533912 w 3890867"/>
                <a:gd name="connsiteY1099" fmla="*/ 716534 h 777416"/>
                <a:gd name="connsiteX1100" fmla="*/ 2532007 w 3890867"/>
                <a:gd name="connsiteY1100" fmla="*/ 722345 h 777416"/>
                <a:gd name="connsiteX1101" fmla="*/ 2535341 w 3890867"/>
                <a:gd name="connsiteY1101" fmla="*/ 727012 h 777416"/>
                <a:gd name="connsiteX1102" fmla="*/ 2541342 w 3890867"/>
                <a:gd name="connsiteY1102" fmla="*/ 723488 h 777416"/>
                <a:gd name="connsiteX1103" fmla="*/ 2545533 w 3890867"/>
                <a:gd name="connsiteY1103" fmla="*/ 713963 h 777416"/>
                <a:gd name="connsiteX1104" fmla="*/ 2552105 w 3890867"/>
                <a:gd name="connsiteY1104" fmla="*/ 704438 h 777416"/>
                <a:gd name="connsiteX1105" fmla="*/ 2556963 w 3890867"/>
                <a:gd name="connsiteY1105" fmla="*/ 710057 h 777416"/>
                <a:gd name="connsiteX1106" fmla="*/ 2553343 w 3890867"/>
                <a:gd name="connsiteY1106" fmla="*/ 717391 h 777416"/>
                <a:gd name="connsiteX1107" fmla="*/ 2548200 w 3890867"/>
                <a:gd name="connsiteY1107" fmla="*/ 727774 h 777416"/>
                <a:gd name="connsiteX1108" fmla="*/ 2556487 w 3890867"/>
                <a:gd name="connsiteY1108" fmla="*/ 731012 h 777416"/>
                <a:gd name="connsiteX1109" fmla="*/ 2563249 w 3890867"/>
                <a:gd name="connsiteY1109" fmla="*/ 724440 h 777416"/>
                <a:gd name="connsiteX1110" fmla="*/ 2567345 w 3890867"/>
                <a:gd name="connsiteY1110" fmla="*/ 715677 h 777416"/>
                <a:gd name="connsiteX1111" fmla="*/ 2571346 w 3890867"/>
                <a:gd name="connsiteY1111" fmla="*/ 712915 h 777416"/>
                <a:gd name="connsiteX1112" fmla="*/ 2568583 w 3890867"/>
                <a:gd name="connsiteY1112" fmla="*/ 729107 h 777416"/>
                <a:gd name="connsiteX1113" fmla="*/ 2564678 w 3890867"/>
                <a:gd name="connsiteY1113" fmla="*/ 734060 h 777416"/>
                <a:gd name="connsiteX1114" fmla="*/ 2566488 w 3890867"/>
                <a:gd name="connsiteY1114" fmla="*/ 738994 h 777416"/>
                <a:gd name="connsiteX1115" fmla="*/ 2566774 w 3890867"/>
                <a:gd name="connsiteY1115" fmla="*/ 739108 h 777416"/>
                <a:gd name="connsiteX1116" fmla="*/ 2569060 w 3890867"/>
                <a:gd name="connsiteY1116" fmla="*/ 739108 h 777416"/>
                <a:gd name="connsiteX1117" fmla="*/ 2578585 w 3890867"/>
                <a:gd name="connsiteY1117" fmla="*/ 729583 h 777416"/>
                <a:gd name="connsiteX1118" fmla="*/ 2583252 w 3890867"/>
                <a:gd name="connsiteY1118" fmla="*/ 720058 h 777416"/>
                <a:gd name="connsiteX1119" fmla="*/ 2575918 w 3890867"/>
                <a:gd name="connsiteY1119" fmla="*/ 743395 h 777416"/>
                <a:gd name="connsiteX1120" fmla="*/ 2570012 w 3890867"/>
                <a:gd name="connsiteY1120" fmla="*/ 748729 h 777416"/>
                <a:gd name="connsiteX1121" fmla="*/ 2570012 w 3890867"/>
                <a:gd name="connsiteY1121" fmla="*/ 756063 h 777416"/>
                <a:gd name="connsiteX1122" fmla="*/ 2576108 w 3890867"/>
                <a:gd name="connsiteY1122" fmla="*/ 757968 h 777416"/>
                <a:gd name="connsiteX1123" fmla="*/ 2590586 w 3890867"/>
                <a:gd name="connsiteY1123" fmla="*/ 748443 h 777416"/>
                <a:gd name="connsiteX1124" fmla="*/ 2594682 w 3890867"/>
                <a:gd name="connsiteY1124" fmla="*/ 731393 h 777416"/>
                <a:gd name="connsiteX1125" fmla="*/ 2598397 w 3890867"/>
                <a:gd name="connsiteY1125" fmla="*/ 726345 h 777416"/>
                <a:gd name="connsiteX1126" fmla="*/ 2603921 w 3890867"/>
                <a:gd name="connsiteY1126" fmla="*/ 731393 h 777416"/>
                <a:gd name="connsiteX1127" fmla="*/ 2601921 w 3890867"/>
                <a:gd name="connsiteY1127" fmla="*/ 739490 h 777416"/>
                <a:gd name="connsiteX1128" fmla="*/ 2602778 w 3890867"/>
                <a:gd name="connsiteY1128" fmla="*/ 747490 h 777416"/>
                <a:gd name="connsiteX1129" fmla="*/ 2612303 w 3890867"/>
                <a:gd name="connsiteY1129" fmla="*/ 746633 h 777416"/>
                <a:gd name="connsiteX1130" fmla="*/ 2616399 w 3890867"/>
                <a:gd name="connsiteY1130" fmla="*/ 737108 h 777416"/>
                <a:gd name="connsiteX1131" fmla="*/ 2617732 w 3890867"/>
                <a:gd name="connsiteY1131" fmla="*/ 731584 h 777416"/>
                <a:gd name="connsiteX1132" fmla="*/ 2618971 w 3890867"/>
                <a:gd name="connsiteY1132" fmla="*/ 752348 h 777416"/>
                <a:gd name="connsiteX1133" fmla="*/ 2617351 w 3890867"/>
                <a:gd name="connsiteY1133" fmla="*/ 757778 h 777416"/>
                <a:gd name="connsiteX1134" fmla="*/ 2619733 w 3890867"/>
                <a:gd name="connsiteY1134" fmla="*/ 762635 h 777416"/>
                <a:gd name="connsiteX1135" fmla="*/ 2622495 w 3890867"/>
                <a:gd name="connsiteY1135" fmla="*/ 762635 h 777416"/>
                <a:gd name="connsiteX1136" fmla="*/ 2631067 w 3890867"/>
                <a:gd name="connsiteY1136" fmla="*/ 752444 h 777416"/>
                <a:gd name="connsiteX1137" fmla="*/ 2630496 w 3890867"/>
                <a:gd name="connsiteY1137" fmla="*/ 738347 h 777416"/>
                <a:gd name="connsiteX1138" fmla="*/ 2633449 w 3890867"/>
                <a:gd name="connsiteY1138" fmla="*/ 734251 h 777416"/>
                <a:gd name="connsiteX1139" fmla="*/ 2635163 w 3890867"/>
                <a:gd name="connsiteY1139" fmla="*/ 735870 h 777416"/>
                <a:gd name="connsiteX1140" fmla="*/ 2637735 w 3890867"/>
                <a:gd name="connsiteY1140" fmla="*/ 756539 h 777416"/>
                <a:gd name="connsiteX1141" fmla="*/ 2646593 w 3890867"/>
                <a:gd name="connsiteY1141" fmla="*/ 766064 h 777416"/>
                <a:gd name="connsiteX1142" fmla="*/ 2654308 w 3890867"/>
                <a:gd name="connsiteY1142" fmla="*/ 766064 h 777416"/>
                <a:gd name="connsiteX1143" fmla="*/ 2654308 w 3890867"/>
                <a:gd name="connsiteY1143" fmla="*/ 762635 h 777416"/>
                <a:gd name="connsiteX1144" fmla="*/ 2646498 w 3890867"/>
                <a:gd name="connsiteY1144" fmla="*/ 748538 h 777416"/>
                <a:gd name="connsiteX1145" fmla="*/ 2644783 w 3890867"/>
                <a:gd name="connsiteY1145" fmla="*/ 733108 h 777416"/>
                <a:gd name="connsiteX1146" fmla="*/ 2650593 w 3890867"/>
                <a:gd name="connsiteY1146" fmla="*/ 736537 h 777416"/>
                <a:gd name="connsiteX1147" fmla="*/ 2652499 w 3890867"/>
                <a:gd name="connsiteY1147" fmla="*/ 743871 h 777416"/>
                <a:gd name="connsiteX1148" fmla="*/ 2653737 w 3890867"/>
                <a:gd name="connsiteY1148" fmla="*/ 745205 h 777416"/>
                <a:gd name="connsiteX1149" fmla="*/ 2657928 w 3890867"/>
                <a:gd name="connsiteY1149" fmla="*/ 740728 h 777416"/>
                <a:gd name="connsiteX1150" fmla="*/ 2660976 w 3890867"/>
                <a:gd name="connsiteY1150" fmla="*/ 734822 h 777416"/>
                <a:gd name="connsiteX1151" fmla="*/ 2663643 w 3890867"/>
                <a:gd name="connsiteY1151" fmla="*/ 752253 h 777416"/>
                <a:gd name="connsiteX1152" fmla="*/ 2677740 w 3890867"/>
                <a:gd name="connsiteY1152" fmla="*/ 773875 h 777416"/>
                <a:gd name="connsiteX1153" fmla="*/ 2681455 w 3890867"/>
                <a:gd name="connsiteY1153" fmla="*/ 775113 h 777416"/>
                <a:gd name="connsiteX1154" fmla="*/ 2686884 w 3890867"/>
                <a:gd name="connsiteY1154" fmla="*/ 768827 h 777416"/>
                <a:gd name="connsiteX1155" fmla="*/ 2684503 w 3890867"/>
                <a:gd name="connsiteY1155" fmla="*/ 760159 h 777416"/>
                <a:gd name="connsiteX1156" fmla="*/ 2682026 w 3890867"/>
                <a:gd name="connsiteY1156" fmla="*/ 747681 h 777416"/>
                <a:gd name="connsiteX1157" fmla="*/ 2687170 w 3890867"/>
                <a:gd name="connsiteY1157" fmla="*/ 738156 h 777416"/>
                <a:gd name="connsiteX1158" fmla="*/ 2695075 w 3890867"/>
                <a:gd name="connsiteY1158" fmla="*/ 744823 h 777416"/>
                <a:gd name="connsiteX1159" fmla="*/ 2697933 w 3890867"/>
                <a:gd name="connsiteY1159" fmla="*/ 755682 h 777416"/>
                <a:gd name="connsiteX1160" fmla="*/ 2707458 w 3890867"/>
                <a:gd name="connsiteY1160" fmla="*/ 757111 h 777416"/>
                <a:gd name="connsiteX1161" fmla="*/ 2707934 w 3890867"/>
                <a:gd name="connsiteY1161" fmla="*/ 752920 h 777416"/>
                <a:gd name="connsiteX1162" fmla="*/ 2704124 w 3890867"/>
                <a:gd name="connsiteY1162" fmla="*/ 744157 h 777416"/>
                <a:gd name="connsiteX1163" fmla="*/ 2704124 w 3890867"/>
                <a:gd name="connsiteY1163" fmla="*/ 734632 h 777416"/>
                <a:gd name="connsiteX1164" fmla="*/ 2710411 w 3890867"/>
                <a:gd name="connsiteY1164" fmla="*/ 732917 h 777416"/>
                <a:gd name="connsiteX1165" fmla="*/ 2714221 w 3890867"/>
                <a:gd name="connsiteY1165" fmla="*/ 739680 h 777416"/>
                <a:gd name="connsiteX1166" fmla="*/ 2717078 w 3890867"/>
                <a:gd name="connsiteY1166" fmla="*/ 759206 h 777416"/>
                <a:gd name="connsiteX1167" fmla="*/ 2719269 w 3890867"/>
                <a:gd name="connsiteY1167" fmla="*/ 768731 h 777416"/>
                <a:gd name="connsiteX1168" fmla="*/ 2725651 w 3890867"/>
                <a:gd name="connsiteY1168" fmla="*/ 775780 h 777416"/>
                <a:gd name="connsiteX1169" fmla="*/ 2731461 w 3890867"/>
                <a:gd name="connsiteY1169" fmla="*/ 775780 h 777416"/>
                <a:gd name="connsiteX1170" fmla="*/ 2734699 w 3890867"/>
                <a:gd name="connsiteY1170" fmla="*/ 771303 h 777416"/>
                <a:gd name="connsiteX1171" fmla="*/ 2730508 w 3890867"/>
                <a:gd name="connsiteY1171" fmla="*/ 767207 h 777416"/>
                <a:gd name="connsiteX1172" fmla="*/ 2725460 w 3890867"/>
                <a:gd name="connsiteY1172" fmla="*/ 753206 h 777416"/>
                <a:gd name="connsiteX1173" fmla="*/ 2727651 w 3890867"/>
                <a:gd name="connsiteY1173" fmla="*/ 747967 h 777416"/>
                <a:gd name="connsiteX1174" fmla="*/ 2731270 w 3890867"/>
                <a:gd name="connsiteY1174" fmla="*/ 748824 h 777416"/>
                <a:gd name="connsiteX1175" fmla="*/ 2735652 w 3890867"/>
                <a:gd name="connsiteY1175" fmla="*/ 756825 h 777416"/>
                <a:gd name="connsiteX1176" fmla="*/ 2738890 w 3890867"/>
                <a:gd name="connsiteY1176" fmla="*/ 765398 h 777416"/>
                <a:gd name="connsiteX1177" fmla="*/ 2747272 w 3890867"/>
                <a:gd name="connsiteY1177" fmla="*/ 767398 h 777416"/>
                <a:gd name="connsiteX1178" fmla="*/ 2749082 w 3890867"/>
                <a:gd name="connsiteY1178" fmla="*/ 760921 h 777416"/>
                <a:gd name="connsiteX1179" fmla="*/ 2745653 w 3890867"/>
                <a:gd name="connsiteY1179" fmla="*/ 754539 h 777416"/>
                <a:gd name="connsiteX1180" fmla="*/ 2736128 w 3890867"/>
                <a:gd name="connsiteY1180" fmla="*/ 733489 h 777416"/>
                <a:gd name="connsiteX1181" fmla="*/ 2738033 w 3890867"/>
                <a:gd name="connsiteY1181" fmla="*/ 726821 h 777416"/>
                <a:gd name="connsiteX1182" fmla="*/ 2742415 w 3890867"/>
                <a:gd name="connsiteY1182" fmla="*/ 728345 h 777416"/>
                <a:gd name="connsiteX1183" fmla="*/ 2744415 w 3890867"/>
                <a:gd name="connsiteY1183" fmla="*/ 732727 h 777416"/>
                <a:gd name="connsiteX1184" fmla="*/ 2747177 w 3890867"/>
                <a:gd name="connsiteY1184" fmla="*/ 740442 h 777416"/>
                <a:gd name="connsiteX1185" fmla="*/ 2752892 w 3890867"/>
                <a:gd name="connsiteY1185" fmla="*/ 748062 h 777416"/>
                <a:gd name="connsiteX1186" fmla="*/ 2761122 w 3890867"/>
                <a:gd name="connsiteY1186" fmla="*/ 745976 h 777416"/>
                <a:gd name="connsiteX1187" fmla="*/ 2761179 w 3890867"/>
                <a:gd name="connsiteY1187" fmla="*/ 745871 h 777416"/>
                <a:gd name="connsiteX1188" fmla="*/ 2758607 w 3890867"/>
                <a:gd name="connsiteY1188" fmla="*/ 738061 h 777416"/>
                <a:gd name="connsiteX1189" fmla="*/ 2755845 w 3890867"/>
                <a:gd name="connsiteY1189" fmla="*/ 731393 h 777416"/>
                <a:gd name="connsiteX1190" fmla="*/ 2755845 w 3890867"/>
                <a:gd name="connsiteY1190" fmla="*/ 727679 h 777416"/>
                <a:gd name="connsiteX1191" fmla="*/ 2757274 w 3890867"/>
                <a:gd name="connsiteY1191" fmla="*/ 726250 h 777416"/>
                <a:gd name="connsiteX1192" fmla="*/ 2766799 w 3890867"/>
                <a:gd name="connsiteY1192" fmla="*/ 729012 h 777416"/>
                <a:gd name="connsiteX1193" fmla="*/ 2768989 w 3890867"/>
                <a:gd name="connsiteY1193" fmla="*/ 739299 h 777416"/>
                <a:gd name="connsiteX1194" fmla="*/ 2770418 w 3890867"/>
                <a:gd name="connsiteY1194" fmla="*/ 749777 h 777416"/>
                <a:gd name="connsiteX1195" fmla="*/ 2772228 w 3890867"/>
                <a:gd name="connsiteY1195" fmla="*/ 751967 h 777416"/>
                <a:gd name="connsiteX1196" fmla="*/ 2777657 w 3890867"/>
                <a:gd name="connsiteY1196" fmla="*/ 751967 h 777416"/>
                <a:gd name="connsiteX1197" fmla="*/ 2780991 w 3890867"/>
                <a:gd name="connsiteY1197" fmla="*/ 749586 h 777416"/>
                <a:gd name="connsiteX1198" fmla="*/ 2780991 w 3890867"/>
                <a:gd name="connsiteY1198" fmla="*/ 737013 h 777416"/>
                <a:gd name="connsiteX1199" fmla="*/ 2774323 w 3890867"/>
                <a:gd name="connsiteY1199" fmla="*/ 725488 h 777416"/>
                <a:gd name="connsiteX1200" fmla="*/ 2775181 w 3890867"/>
                <a:gd name="connsiteY1200" fmla="*/ 718820 h 777416"/>
                <a:gd name="connsiteX1201" fmla="*/ 2781658 w 3890867"/>
                <a:gd name="connsiteY1201" fmla="*/ 719392 h 777416"/>
                <a:gd name="connsiteX1202" fmla="*/ 2784706 w 3890867"/>
                <a:gd name="connsiteY1202" fmla="*/ 725678 h 777416"/>
                <a:gd name="connsiteX1203" fmla="*/ 2786039 w 3890867"/>
                <a:gd name="connsiteY1203" fmla="*/ 730155 h 777416"/>
                <a:gd name="connsiteX1204" fmla="*/ 2789563 w 3890867"/>
                <a:gd name="connsiteY1204" fmla="*/ 733108 h 777416"/>
                <a:gd name="connsiteX1205" fmla="*/ 2795278 w 3890867"/>
                <a:gd name="connsiteY1205" fmla="*/ 727488 h 777416"/>
                <a:gd name="connsiteX1206" fmla="*/ 2793850 w 3890867"/>
                <a:gd name="connsiteY1206" fmla="*/ 718535 h 777416"/>
                <a:gd name="connsiteX1207" fmla="*/ 2797564 w 3890867"/>
                <a:gd name="connsiteY1207" fmla="*/ 716248 h 777416"/>
                <a:gd name="connsiteX1208" fmla="*/ 2802232 w 3890867"/>
                <a:gd name="connsiteY1208" fmla="*/ 718154 h 777416"/>
                <a:gd name="connsiteX1209" fmla="*/ 2804041 w 3890867"/>
                <a:gd name="connsiteY1209" fmla="*/ 722345 h 777416"/>
                <a:gd name="connsiteX1210" fmla="*/ 2808232 w 3890867"/>
                <a:gd name="connsiteY1210" fmla="*/ 733108 h 777416"/>
                <a:gd name="connsiteX1211" fmla="*/ 2817757 w 3890867"/>
                <a:gd name="connsiteY1211" fmla="*/ 739299 h 777416"/>
                <a:gd name="connsiteX1212" fmla="*/ 2823472 w 3890867"/>
                <a:gd name="connsiteY1212" fmla="*/ 736823 h 777416"/>
                <a:gd name="connsiteX1213" fmla="*/ 2823949 w 3890867"/>
                <a:gd name="connsiteY1213" fmla="*/ 733965 h 777416"/>
                <a:gd name="connsiteX1214" fmla="*/ 2818138 w 3890867"/>
                <a:gd name="connsiteY1214" fmla="*/ 720058 h 777416"/>
                <a:gd name="connsiteX1215" fmla="*/ 2814519 w 3890867"/>
                <a:gd name="connsiteY1215" fmla="*/ 713200 h 777416"/>
                <a:gd name="connsiteX1216" fmla="*/ 2816043 w 3890867"/>
                <a:gd name="connsiteY1216" fmla="*/ 709200 h 777416"/>
                <a:gd name="connsiteX1217" fmla="*/ 2820520 w 3890867"/>
                <a:gd name="connsiteY1217" fmla="*/ 710248 h 777416"/>
                <a:gd name="connsiteX1218" fmla="*/ 2824711 w 3890867"/>
                <a:gd name="connsiteY1218" fmla="*/ 712343 h 777416"/>
                <a:gd name="connsiteX1219" fmla="*/ 2828806 w 3890867"/>
                <a:gd name="connsiteY1219" fmla="*/ 709390 h 777416"/>
                <a:gd name="connsiteX1220" fmla="*/ 2829949 w 3890867"/>
                <a:gd name="connsiteY1220" fmla="*/ 704247 h 777416"/>
                <a:gd name="connsiteX1221" fmla="*/ 2830902 w 3890867"/>
                <a:gd name="connsiteY1221" fmla="*/ 700818 h 777416"/>
                <a:gd name="connsiteX1222" fmla="*/ 2835569 w 3890867"/>
                <a:gd name="connsiteY1222" fmla="*/ 696437 h 777416"/>
                <a:gd name="connsiteX1223" fmla="*/ 2839379 w 3890867"/>
                <a:gd name="connsiteY1223" fmla="*/ 699675 h 777416"/>
                <a:gd name="connsiteX1224" fmla="*/ 2838903 w 3890867"/>
                <a:gd name="connsiteY1224" fmla="*/ 704819 h 777416"/>
                <a:gd name="connsiteX1225" fmla="*/ 2837474 w 3890867"/>
                <a:gd name="connsiteY1225" fmla="*/ 709962 h 777416"/>
                <a:gd name="connsiteX1226" fmla="*/ 2837474 w 3890867"/>
                <a:gd name="connsiteY1226" fmla="*/ 711677 h 777416"/>
                <a:gd name="connsiteX1227" fmla="*/ 2839570 w 3890867"/>
                <a:gd name="connsiteY1227" fmla="*/ 715487 h 777416"/>
                <a:gd name="connsiteX1228" fmla="*/ 2847761 w 3890867"/>
                <a:gd name="connsiteY1228" fmla="*/ 710343 h 777416"/>
                <a:gd name="connsiteX1229" fmla="*/ 2849666 w 3890867"/>
                <a:gd name="connsiteY1229" fmla="*/ 698818 h 777416"/>
                <a:gd name="connsiteX1230" fmla="*/ 2849666 w 3890867"/>
                <a:gd name="connsiteY1230" fmla="*/ 693103 h 777416"/>
                <a:gd name="connsiteX1231" fmla="*/ 2853952 w 3890867"/>
                <a:gd name="connsiteY1231" fmla="*/ 686340 h 777416"/>
                <a:gd name="connsiteX1232" fmla="*/ 2858429 w 3890867"/>
                <a:gd name="connsiteY1232" fmla="*/ 694436 h 777416"/>
                <a:gd name="connsiteX1233" fmla="*/ 2856429 w 3890867"/>
                <a:gd name="connsiteY1233" fmla="*/ 703961 h 777416"/>
                <a:gd name="connsiteX1234" fmla="*/ 2858429 w 3890867"/>
                <a:gd name="connsiteY1234" fmla="*/ 712248 h 777416"/>
                <a:gd name="connsiteX1235" fmla="*/ 2864430 w 3890867"/>
                <a:gd name="connsiteY1235" fmla="*/ 708152 h 777416"/>
                <a:gd name="connsiteX1236" fmla="*/ 2866144 w 3890867"/>
                <a:gd name="connsiteY1236" fmla="*/ 700532 h 777416"/>
                <a:gd name="connsiteX1237" fmla="*/ 2872431 w 3890867"/>
                <a:gd name="connsiteY1237" fmla="*/ 697103 h 777416"/>
                <a:gd name="connsiteX1238" fmla="*/ 2872907 w 3890867"/>
                <a:gd name="connsiteY1238" fmla="*/ 706152 h 777416"/>
                <a:gd name="connsiteX1239" fmla="*/ 2867573 w 3890867"/>
                <a:gd name="connsiteY1239" fmla="*/ 716534 h 777416"/>
                <a:gd name="connsiteX1240" fmla="*/ 2865668 w 3890867"/>
                <a:gd name="connsiteY1240" fmla="*/ 722345 h 777416"/>
                <a:gd name="connsiteX1241" fmla="*/ 2868907 w 3890867"/>
                <a:gd name="connsiteY1241" fmla="*/ 727012 h 777416"/>
                <a:gd name="connsiteX1242" fmla="*/ 2874907 w 3890867"/>
                <a:gd name="connsiteY1242" fmla="*/ 723488 h 777416"/>
                <a:gd name="connsiteX1243" fmla="*/ 2879098 w 3890867"/>
                <a:gd name="connsiteY1243" fmla="*/ 713963 h 777416"/>
                <a:gd name="connsiteX1244" fmla="*/ 2885671 w 3890867"/>
                <a:gd name="connsiteY1244" fmla="*/ 704438 h 777416"/>
                <a:gd name="connsiteX1245" fmla="*/ 2890624 w 3890867"/>
                <a:gd name="connsiteY1245" fmla="*/ 710057 h 777416"/>
                <a:gd name="connsiteX1246" fmla="*/ 2887004 w 3890867"/>
                <a:gd name="connsiteY1246" fmla="*/ 717391 h 777416"/>
                <a:gd name="connsiteX1247" fmla="*/ 2881861 w 3890867"/>
                <a:gd name="connsiteY1247" fmla="*/ 727774 h 777416"/>
                <a:gd name="connsiteX1248" fmla="*/ 2890052 w 3890867"/>
                <a:gd name="connsiteY1248" fmla="*/ 731012 h 777416"/>
                <a:gd name="connsiteX1249" fmla="*/ 2896910 w 3890867"/>
                <a:gd name="connsiteY1249" fmla="*/ 724440 h 777416"/>
                <a:gd name="connsiteX1250" fmla="*/ 2901006 w 3890867"/>
                <a:gd name="connsiteY1250" fmla="*/ 715677 h 777416"/>
                <a:gd name="connsiteX1251" fmla="*/ 2905006 w 3890867"/>
                <a:gd name="connsiteY1251" fmla="*/ 712915 h 777416"/>
                <a:gd name="connsiteX1252" fmla="*/ 2901958 w 3890867"/>
                <a:gd name="connsiteY1252" fmla="*/ 729107 h 777416"/>
                <a:gd name="connsiteX1253" fmla="*/ 2898053 w 3890867"/>
                <a:gd name="connsiteY1253" fmla="*/ 734060 h 777416"/>
                <a:gd name="connsiteX1254" fmla="*/ 2899863 w 3890867"/>
                <a:gd name="connsiteY1254" fmla="*/ 738994 h 777416"/>
                <a:gd name="connsiteX1255" fmla="*/ 2900149 w 3890867"/>
                <a:gd name="connsiteY1255" fmla="*/ 739108 h 777416"/>
                <a:gd name="connsiteX1256" fmla="*/ 2902339 w 3890867"/>
                <a:gd name="connsiteY1256" fmla="*/ 739108 h 777416"/>
                <a:gd name="connsiteX1257" fmla="*/ 2911864 w 3890867"/>
                <a:gd name="connsiteY1257" fmla="*/ 729583 h 777416"/>
                <a:gd name="connsiteX1258" fmla="*/ 2916532 w 3890867"/>
                <a:gd name="connsiteY1258" fmla="*/ 720058 h 777416"/>
                <a:gd name="connsiteX1259" fmla="*/ 2909197 w 3890867"/>
                <a:gd name="connsiteY1259" fmla="*/ 743395 h 777416"/>
                <a:gd name="connsiteX1260" fmla="*/ 2903292 w 3890867"/>
                <a:gd name="connsiteY1260" fmla="*/ 748729 h 777416"/>
                <a:gd name="connsiteX1261" fmla="*/ 2903292 w 3890867"/>
                <a:gd name="connsiteY1261" fmla="*/ 756063 h 777416"/>
                <a:gd name="connsiteX1262" fmla="*/ 2909388 w 3890867"/>
                <a:gd name="connsiteY1262" fmla="*/ 757968 h 777416"/>
                <a:gd name="connsiteX1263" fmla="*/ 2923961 w 3890867"/>
                <a:gd name="connsiteY1263" fmla="*/ 748443 h 777416"/>
                <a:gd name="connsiteX1264" fmla="*/ 2928057 w 3890867"/>
                <a:gd name="connsiteY1264" fmla="*/ 731393 h 777416"/>
                <a:gd name="connsiteX1265" fmla="*/ 2931772 w 3890867"/>
                <a:gd name="connsiteY1265" fmla="*/ 726345 h 777416"/>
                <a:gd name="connsiteX1266" fmla="*/ 2937296 w 3890867"/>
                <a:gd name="connsiteY1266" fmla="*/ 731393 h 777416"/>
                <a:gd name="connsiteX1267" fmla="*/ 2935296 w 3890867"/>
                <a:gd name="connsiteY1267" fmla="*/ 739490 h 777416"/>
                <a:gd name="connsiteX1268" fmla="*/ 2936153 w 3890867"/>
                <a:gd name="connsiteY1268" fmla="*/ 747490 h 777416"/>
                <a:gd name="connsiteX1269" fmla="*/ 2945678 w 3890867"/>
                <a:gd name="connsiteY1269" fmla="*/ 746633 h 777416"/>
                <a:gd name="connsiteX1270" fmla="*/ 2949869 w 3890867"/>
                <a:gd name="connsiteY1270" fmla="*/ 737108 h 777416"/>
                <a:gd name="connsiteX1271" fmla="*/ 2951107 w 3890867"/>
                <a:gd name="connsiteY1271" fmla="*/ 731584 h 777416"/>
                <a:gd name="connsiteX1272" fmla="*/ 2952441 w 3890867"/>
                <a:gd name="connsiteY1272" fmla="*/ 752348 h 777416"/>
                <a:gd name="connsiteX1273" fmla="*/ 2950822 w 3890867"/>
                <a:gd name="connsiteY1273" fmla="*/ 757778 h 777416"/>
                <a:gd name="connsiteX1274" fmla="*/ 2953203 w 3890867"/>
                <a:gd name="connsiteY1274" fmla="*/ 762635 h 777416"/>
                <a:gd name="connsiteX1275" fmla="*/ 2955965 w 3890867"/>
                <a:gd name="connsiteY1275" fmla="*/ 762635 h 777416"/>
                <a:gd name="connsiteX1276" fmla="*/ 2964442 w 3890867"/>
                <a:gd name="connsiteY1276" fmla="*/ 752444 h 777416"/>
                <a:gd name="connsiteX1277" fmla="*/ 2964442 w 3890867"/>
                <a:gd name="connsiteY1277" fmla="*/ 738347 h 777416"/>
                <a:gd name="connsiteX1278" fmla="*/ 2967395 w 3890867"/>
                <a:gd name="connsiteY1278" fmla="*/ 734251 h 777416"/>
                <a:gd name="connsiteX1279" fmla="*/ 2969014 w 3890867"/>
                <a:gd name="connsiteY1279" fmla="*/ 735870 h 777416"/>
                <a:gd name="connsiteX1280" fmla="*/ 2971681 w 3890867"/>
                <a:gd name="connsiteY1280" fmla="*/ 756539 h 777416"/>
                <a:gd name="connsiteX1281" fmla="*/ 2980444 w 3890867"/>
                <a:gd name="connsiteY1281" fmla="*/ 766064 h 777416"/>
                <a:gd name="connsiteX1282" fmla="*/ 2988255 w 3890867"/>
                <a:gd name="connsiteY1282" fmla="*/ 766064 h 777416"/>
                <a:gd name="connsiteX1283" fmla="*/ 2987779 w 3890867"/>
                <a:gd name="connsiteY1283" fmla="*/ 762635 h 777416"/>
                <a:gd name="connsiteX1284" fmla="*/ 2980063 w 3890867"/>
                <a:gd name="connsiteY1284" fmla="*/ 748538 h 777416"/>
                <a:gd name="connsiteX1285" fmla="*/ 2978349 w 3890867"/>
                <a:gd name="connsiteY1285" fmla="*/ 733108 h 777416"/>
                <a:gd name="connsiteX1286" fmla="*/ 2984159 w 3890867"/>
                <a:gd name="connsiteY1286" fmla="*/ 736537 h 777416"/>
                <a:gd name="connsiteX1287" fmla="*/ 2985969 w 3890867"/>
                <a:gd name="connsiteY1287" fmla="*/ 743871 h 777416"/>
                <a:gd name="connsiteX1288" fmla="*/ 2987302 w 3890867"/>
                <a:gd name="connsiteY1288" fmla="*/ 745205 h 777416"/>
                <a:gd name="connsiteX1289" fmla="*/ 2991493 w 3890867"/>
                <a:gd name="connsiteY1289" fmla="*/ 740728 h 777416"/>
                <a:gd name="connsiteX1290" fmla="*/ 2994446 w 3890867"/>
                <a:gd name="connsiteY1290" fmla="*/ 734822 h 777416"/>
                <a:gd name="connsiteX1291" fmla="*/ 2997208 w 3890867"/>
                <a:gd name="connsiteY1291" fmla="*/ 752253 h 777416"/>
                <a:gd name="connsiteX1292" fmla="*/ 3011210 w 3890867"/>
                <a:gd name="connsiteY1292" fmla="*/ 773875 h 777416"/>
                <a:gd name="connsiteX1293" fmla="*/ 3015020 w 3890867"/>
                <a:gd name="connsiteY1293" fmla="*/ 775113 h 777416"/>
                <a:gd name="connsiteX1294" fmla="*/ 3020354 w 3890867"/>
                <a:gd name="connsiteY1294" fmla="*/ 768827 h 777416"/>
                <a:gd name="connsiteX1295" fmla="*/ 3017973 w 3890867"/>
                <a:gd name="connsiteY1295" fmla="*/ 760159 h 777416"/>
                <a:gd name="connsiteX1296" fmla="*/ 3015497 w 3890867"/>
                <a:gd name="connsiteY1296" fmla="*/ 747681 h 777416"/>
                <a:gd name="connsiteX1297" fmla="*/ 3020735 w 3890867"/>
                <a:gd name="connsiteY1297" fmla="*/ 738156 h 777416"/>
                <a:gd name="connsiteX1298" fmla="*/ 3028641 w 3890867"/>
                <a:gd name="connsiteY1298" fmla="*/ 744823 h 777416"/>
                <a:gd name="connsiteX1299" fmla="*/ 3031498 w 3890867"/>
                <a:gd name="connsiteY1299" fmla="*/ 755682 h 777416"/>
                <a:gd name="connsiteX1300" fmla="*/ 3041023 w 3890867"/>
                <a:gd name="connsiteY1300" fmla="*/ 757111 h 777416"/>
                <a:gd name="connsiteX1301" fmla="*/ 3041500 w 3890867"/>
                <a:gd name="connsiteY1301" fmla="*/ 752920 h 777416"/>
                <a:gd name="connsiteX1302" fmla="*/ 3037785 w 3890867"/>
                <a:gd name="connsiteY1302" fmla="*/ 744157 h 777416"/>
                <a:gd name="connsiteX1303" fmla="*/ 3037785 w 3890867"/>
                <a:gd name="connsiteY1303" fmla="*/ 734632 h 777416"/>
                <a:gd name="connsiteX1304" fmla="*/ 3044072 w 3890867"/>
                <a:gd name="connsiteY1304" fmla="*/ 732917 h 777416"/>
                <a:gd name="connsiteX1305" fmla="*/ 3047786 w 3890867"/>
                <a:gd name="connsiteY1305" fmla="*/ 739680 h 777416"/>
                <a:gd name="connsiteX1306" fmla="*/ 3050739 w 3890867"/>
                <a:gd name="connsiteY1306" fmla="*/ 759206 h 777416"/>
                <a:gd name="connsiteX1307" fmla="*/ 3052930 w 3890867"/>
                <a:gd name="connsiteY1307" fmla="*/ 768731 h 777416"/>
                <a:gd name="connsiteX1308" fmla="*/ 3059216 w 3890867"/>
                <a:gd name="connsiteY1308" fmla="*/ 775780 h 777416"/>
                <a:gd name="connsiteX1309" fmla="*/ 3065026 w 3890867"/>
                <a:gd name="connsiteY1309" fmla="*/ 775780 h 777416"/>
                <a:gd name="connsiteX1310" fmla="*/ 3068265 w 3890867"/>
                <a:gd name="connsiteY1310" fmla="*/ 771303 h 777416"/>
                <a:gd name="connsiteX1311" fmla="*/ 3066074 w 3890867"/>
                <a:gd name="connsiteY1311" fmla="*/ 766731 h 777416"/>
                <a:gd name="connsiteX1312" fmla="*/ 3061026 w 3890867"/>
                <a:gd name="connsiteY1312" fmla="*/ 752729 h 777416"/>
                <a:gd name="connsiteX1313" fmla="*/ 3063217 w 3890867"/>
                <a:gd name="connsiteY1313" fmla="*/ 747490 h 777416"/>
                <a:gd name="connsiteX1314" fmla="*/ 3066836 w 3890867"/>
                <a:gd name="connsiteY1314" fmla="*/ 748348 h 777416"/>
                <a:gd name="connsiteX1315" fmla="*/ 3071218 w 3890867"/>
                <a:gd name="connsiteY1315" fmla="*/ 756349 h 777416"/>
                <a:gd name="connsiteX1316" fmla="*/ 3074456 w 3890867"/>
                <a:gd name="connsiteY1316" fmla="*/ 764921 h 777416"/>
                <a:gd name="connsiteX1317" fmla="*/ 3082743 w 3890867"/>
                <a:gd name="connsiteY1317" fmla="*/ 766922 h 777416"/>
                <a:gd name="connsiteX1318" fmla="*/ 3084648 w 3890867"/>
                <a:gd name="connsiteY1318" fmla="*/ 760445 h 777416"/>
                <a:gd name="connsiteX1319" fmla="*/ 3081124 w 3890867"/>
                <a:gd name="connsiteY1319" fmla="*/ 754063 h 777416"/>
                <a:gd name="connsiteX1320" fmla="*/ 3071599 w 3890867"/>
                <a:gd name="connsiteY1320" fmla="*/ 733013 h 777416"/>
                <a:gd name="connsiteX1321" fmla="*/ 3073408 w 3890867"/>
                <a:gd name="connsiteY1321" fmla="*/ 726345 h 777416"/>
                <a:gd name="connsiteX1322" fmla="*/ 3077885 w 3890867"/>
                <a:gd name="connsiteY1322" fmla="*/ 727869 h 777416"/>
                <a:gd name="connsiteX1323" fmla="*/ 3079790 w 3890867"/>
                <a:gd name="connsiteY1323" fmla="*/ 732250 h 777416"/>
                <a:gd name="connsiteX1324" fmla="*/ 3082648 w 3890867"/>
                <a:gd name="connsiteY1324" fmla="*/ 739966 h 777416"/>
                <a:gd name="connsiteX1325" fmla="*/ 3088363 w 3890867"/>
                <a:gd name="connsiteY1325" fmla="*/ 747586 h 777416"/>
                <a:gd name="connsiteX1326" fmla="*/ 3096554 w 3890867"/>
                <a:gd name="connsiteY1326" fmla="*/ 745395 h 777416"/>
                <a:gd name="connsiteX1327" fmla="*/ 3094078 w 3890867"/>
                <a:gd name="connsiteY1327" fmla="*/ 737585 h 777416"/>
                <a:gd name="connsiteX1328" fmla="*/ 3091315 w 3890867"/>
                <a:gd name="connsiteY1328" fmla="*/ 730917 h 777416"/>
                <a:gd name="connsiteX1329" fmla="*/ 3091315 w 3890867"/>
                <a:gd name="connsiteY1329" fmla="*/ 727202 h 777416"/>
                <a:gd name="connsiteX1330" fmla="*/ 3092744 w 3890867"/>
                <a:gd name="connsiteY1330" fmla="*/ 725773 h 777416"/>
                <a:gd name="connsiteX1331" fmla="*/ 3102269 w 3890867"/>
                <a:gd name="connsiteY1331" fmla="*/ 728536 h 777416"/>
                <a:gd name="connsiteX1332" fmla="*/ 3104460 w 3890867"/>
                <a:gd name="connsiteY1332" fmla="*/ 738823 h 777416"/>
                <a:gd name="connsiteX1333" fmla="*/ 3105889 w 3890867"/>
                <a:gd name="connsiteY1333" fmla="*/ 749300 h 777416"/>
                <a:gd name="connsiteX1334" fmla="*/ 3107793 w 3890867"/>
                <a:gd name="connsiteY1334" fmla="*/ 751491 h 777416"/>
                <a:gd name="connsiteX1335" fmla="*/ 3113223 w 3890867"/>
                <a:gd name="connsiteY1335" fmla="*/ 751491 h 777416"/>
                <a:gd name="connsiteX1336" fmla="*/ 3116557 w 3890867"/>
                <a:gd name="connsiteY1336" fmla="*/ 749110 h 777416"/>
                <a:gd name="connsiteX1337" fmla="*/ 3116557 w 3890867"/>
                <a:gd name="connsiteY1337" fmla="*/ 736537 h 777416"/>
                <a:gd name="connsiteX1338" fmla="*/ 3109794 w 3890867"/>
                <a:gd name="connsiteY1338" fmla="*/ 725012 h 777416"/>
                <a:gd name="connsiteX1339" fmla="*/ 3110747 w 3890867"/>
                <a:gd name="connsiteY1339" fmla="*/ 718344 h 777416"/>
                <a:gd name="connsiteX1340" fmla="*/ 3117223 w 3890867"/>
                <a:gd name="connsiteY1340" fmla="*/ 718915 h 777416"/>
                <a:gd name="connsiteX1341" fmla="*/ 3120176 w 3890867"/>
                <a:gd name="connsiteY1341" fmla="*/ 725202 h 777416"/>
                <a:gd name="connsiteX1342" fmla="*/ 3121510 w 3890867"/>
                <a:gd name="connsiteY1342" fmla="*/ 729679 h 777416"/>
                <a:gd name="connsiteX1343" fmla="*/ 3125034 w 3890867"/>
                <a:gd name="connsiteY1343" fmla="*/ 732631 h 777416"/>
                <a:gd name="connsiteX1344" fmla="*/ 3130844 w 3890867"/>
                <a:gd name="connsiteY1344" fmla="*/ 727012 h 777416"/>
                <a:gd name="connsiteX1345" fmla="*/ 3129320 w 3890867"/>
                <a:gd name="connsiteY1345" fmla="*/ 718058 h 777416"/>
                <a:gd name="connsiteX1346" fmla="*/ 3133035 w 3890867"/>
                <a:gd name="connsiteY1346" fmla="*/ 715772 h 777416"/>
                <a:gd name="connsiteX1347" fmla="*/ 3137797 w 3890867"/>
                <a:gd name="connsiteY1347" fmla="*/ 717677 h 777416"/>
                <a:gd name="connsiteX1348" fmla="*/ 3139607 w 3890867"/>
                <a:gd name="connsiteY1348" fmla="*/ 721868 h 777416"/>
                <a:gd name="connsiteX1349" fmla="*/ 3143798 w 3890867"/>
                <a:gd name="connsiteY1349" fmla="*/ 732631 h 777416"/>
                <a:gd name="connsiteX1350" fmla="*/ 3153323 w 3890867"/>
                <a:gd name="connsiteY1350" fmla="*/ 738823 h 777416"/>
                <a:gd name="connsiteX1351" fmla="*/ 3159038 w 3890867"/>
                <a:gd name="connsiteY1351" fmla="*/ 736346 h 777416"/>
                <a:gd name="connsiteX1352" fmla="*/ 3159610 w 3890867"/>
                <a:gd name="connsiteY1352" fmla="*/ 733489 h 777416"/>
                <a:gd name="connsiteX1353" fmla="*/ 3153799 w 3890867"/>
                <a:gd name="connsiteY1353" fmla="*/ 719582 h 777416"/>
                <a:gd name="connsiteX1354" fmla="*/ 3150180 w 3890867"/>
                <a:gd name="connsiteY1354" fmla="*/ 712724 h 777416"/>
                <a:gd name="connsiteX1355" fmla="*/ 3151704 w 3890867"/>
                <a:gd name="connsiteY1355" fmla="*/ 708724 h 777416"/>
                <a:gd name="connsiteX1356" fmla="*/ 3156181 w 3890867"/>
                <a:gd name="connsiteY1356" fmla="*/ 709772 h 777416"/>
                <a:gd name="connsiteX1357" fmla="*/ 3160372 w 3890867"/>
                <a:gd name="connsiteY1357" fmla="*/ 711867 h 777416"/>
                <a:gd name="connsiteX1358" fmla="*/ 3164372 w 3890867"/>
                <a:gd name="connsiteY1358" fmla="*/ 708914 h 777416"/>
                <a:gd name="connsiteX1359" fmla="*/ 3165610 w 3890867"/>
                <a:gd name="connsiteY1359" fmla="*/ 703771 h 777416"/>
                <a:gd name="connsiteX1360" fmla="*/ 3166563 w 3890867"/>
                <a:gd name="connsiteY1360" fmla="*/ 700342 h 777416"/>
                <a:gd name="connsiteX1361" fmla="*/ 3171230 w 3890867"/>
                <a:gd name="connsiteY1361" fmla="*/ 695960 h 777416"/>
                <a:gd name="connsiteX1362" fmla="*/ 3174945 w 3890867"/>
                <a:gd name="connsiteY1362" fmla="*/ 699199 h 777416"/>
                <a:gd name="connsiteX1363" fmla="*/ 3174945 w 3890867"/>
                <a:gd name="connsiteY1363" fmla="*/ 704342 h 777416"/>
                <a:gd name="connsiteX1364" fmla="*/ 3173516 w 3890867"/>
                <a:gd name="connsiteY1364" fmla="*/ 709486 h 777416"/>
                <a:gd name="connsiteX1365" fmla="*/ 3173516 w 3890867"/>
                <a:gd name="connsiteY1365" fmla="*/ 711200 h 777416"/>
                <a:gd name="connsiteX1366" fmla="*/ 3175516 w 3890867"/>
                <a:gd name="connsiteY1366" fmla="*/ 715010 h 777416"/>
                <a:gd name="connsiteX1367" fmla="*/ 3183803 w 3890867"/>
                <a:gd name="connsiteY1367" fmla="*/ 709867 h 777416"/>
                <a:gd name="connsiteX1368" fmla="*/ 3185708 w 3890867"/>
                <a:gd name="connsiteY1368" fmla="*/ 698341 h 777416"/>
                <a:gd name="connsiteX1369" fmla="*/ 3185708 w 3890867"/>
                <a:gd name="connsiteY1369" fmla="*/ 692627 h 777416"/>
                <a:gd name="connsiteX1370" fmla="*/ 3189899 w 3890867"/>
                <a:gd name="connsiteY1370" fmla="*/ 685864 h 777416"/>
                <a:gd name="connsiteX1371" fmla="*/ 3194471 w 3890867"/>
                <a:gd name="connsiteY1371" fmla="*/ 693960 h 777416"/>
                <a:gd name="connsiteX1372" fmla="*/ 3192471 w 3890867"/>
                <a:gd name="connsiteY1372" fmla="*/ 703485 h 777416"/>
                <a:gd name="connsiteX1373" fmla="*/ 3194471 w 3890867"/>
                <a:gd name="connsiteY1373" fmla="*/ 711772 h 777416"/>
                <a:gd name="connsiteX1374" fmla="*/ 3200376 w 3890867"/>
                <a:gd name="connsiteY1374" fmla="*/ 707676 h 777416"/>
                <a:gd name="connsiteX1375" fmla="*/ 3202091 w 3890867"/>
                <a:gd name="connsiteY1375" fmla="*/ 700056 h 777416"/>
                <a:gd name="connsiteX1376" fmla="*/ 3208378 w 3890867"/>
                <a:gd name="connsiteY1376" fmla="*/ 696627 h 777416"/>
                <a:gd name="connsiteX1377" fmla="*/ 3208854 w 3890867"/>
                <a:gd name="connsiteY1377" fmla="*/ 705676 h 777416"/>
                <a:gd name="connsiteX1378" fmla="*/ 3203615 w 3890867"/>
                <a:gd name="connsiteY1378" fmla="*/ 716058 h 777416"/>
                <a:gd name="connsiteX1379" fmla="*/ 3201710 w 3890867"/>
                <a:gd name="connsiteY1379" fmla="*/ 721868 h 777416"/>
                <a:gd name="connsiteX1380" fmla="*/ 3204949 w 3890867"/>
                <a:gd name="connsiteY1380" fmla="*/ 726536 h 777416"/>
                <a:gd name="connsiteX1381" fmla="*/ 3210949 w 3890867"/>
                <a:gd name="connsiteY1381" fmla="*/ 723011 h 777416"/>
                <a:gd name="connsiteX1382" fmla="*/ 3215140 w 3890867"/>
                <a:gd name="connsiteY1382" fmla="*/ 713486 h 777416"/>
                <a:gd name="connsiteX1383" fmla="*/ 3221713 w 3890867"/>
                <a:gd name="connsiteY1383" fmla="*/ 703961 h 777416"/>
                <a:gd name="connsiteX1384" fmla="*/ 3226666 w 3890867"/>
                <a:gd name="connsiteY1384" fmla="*/ 709581 h 777416"/>
                <a:gd name="connsiteX1385" fmla="*/ 3222951 w 3890867"/>
                <a:gd name="connsiteY1385" fmla="*/ 716915 h 777416"/>
                <a:gd name="connsiteX1386" fmla="*/ 3217903 w 3890867"/>
                <a:gd name="connsiteY1386" fmla="*/ 727298 h 777416"/>
                <a:gd name="connsiteX1387" fmla="*/ 3226094 w 3890867"/>
                <a:gd name="connsiteY1387" fmla="*/ 730536 h 777416"/>
                <a:gd name="connsiteX1388" fmla="*/ 3232857 w 3890867"/>
                <a:gd name="connsiteY1388" fmla="*/ 723964 h 777416"/>
                <a:gd name="connsiteX1389" fmla="*/ 3236953 w 3890867"/>
                <a:gd name="connsiteY1389" fmla="*/ 715201 h 777416"/>
                <a:gd name="connsiteX1390" fmla="*/ 3241048 w 3890867"/>
                <a:gd name="connsiteY1390" fmla="*/ 712439 h 777416"/>
                <a:gd name="connsiteX1391" fmla="*/ 3235333 w 3890867"/>
                <a:gd name="connsiteY1391" fmla="*/ 729107 h 777416"/>
                <a:gd name="connsiteX1392" fmla="*/ 3231523 w 3890867"/>
                <a:gd name="connsiteY1392" fmla="*/ 734060 h 777416"/>
                <a:gd name="connsiteX1393" fmla="*/ 3233104 w 3890867"/>
                <a:gd name="connsiteY1393" fmla="*/ 738928 h 777416"/>
                <a:gd name="connsiteX1394" fmla="*/ 3233524 w 3890867"/>
                <a:gd name="connsiteY1394" fmla="*/ 739108 h 777416"/>
                <a:gd name="connsiteX1395" fmla="*/ 3235810 w 3890867"/>
                <a:gd name="connsiteY1395" fmla="*/ 739108 h 777416"/>
                <a:gd name="connsiteX1396" fmla="*/ 3245335 w 3890867"/>
                <a:gd name="connsiteY1396" fmla="*/ 729583 h 777416"/>
                <a:gd name="connsiteX1397" fmla="*/ 3250002 w 3890867"/>
                <a:gd name="connsiteY1397" fmla="*/ 720058 h 777416"/>
                <a:gd name="connsiteX1398" fmla="*/ 3242572 w 3890867"/>
                <a:gd name="connsiteY1398" fmla="*/ 743395 h 777416"/>
                <a:gd name="connsiteX1399" fmla="*/ 3236762 w 3890867"/>
                <a:gd name="connsiteY1399" fmla="*/ 748729 h 777416"/>
                <a:gd name="connsiteX1400" fmla="*/ 3236762 w 3890867"/>
                <a:gd name="connsiteY1400" fmla="*/ 756063 h 777416"/>
                <a:gd name="connsiteX1401" fmla="*/ 3242858 w 3890867"/>
                <a:gd name="connsiteY1401" fmla="*/ 757968 h 777416"/>
                <a:gd name="connsiteX1402" fmla="*/ 3257336 w 3890867"/>
                <a:gd name="connsiteY1402" fmla="*/ 748443 h 777416"/>
                <a:gd name="connsiteX1403" fmla="*/ 3261432 w 3890867"/>
                <a:gd name="connsiteY1403" fmla="*/ 731393 h 777416"/>
                <a:gd name="connsiteX1404" fmla="*/ 3265147 w 3890867"/>
                <a:gd name="connsiteY1404" fmla="*/ 726345 h 777416"/>
                <a:gd name="connsiteX1405" fmla="*/ 3270766 w 3890867"/>
                <a:gd name="connsiteY1405" fmla="*/ 731393 h 777416"/>
                <a:gd name="connsiteX1406" fmla="*/ 3268671 w 3890867"/>
                <a:gd name="connsiteY1406" fmla="*/ 739490 h 777416"/>
                <a:gd name="connsiteX1407" fmla="*/ 3269623 w 3890867"/>
                <a:gd name="connsiteY1407" fmla="*/ 747490 h 777416"/>
                <a:gd name="connsiteX1408" fmla="*/ 3279148 w 3890867"/>
                <a:gd name="connsiteY1408" fmla="*/ 746633 h 777416"/>
                <a:gd name="connsiteX1409" fmla="*/ 3283244 w 3890867"/>
                <a:gd name="connsiteY1409" fmla="*/ 737108 h 777416"/>
                <a:gd name="connsiteX1410" fmla="*/ 3284578 w 3890867"/>
                <a:gd name="connsiteY1410" fmla="*/ 731584 h 777416"/>
                <a:gd name="connsiteX1411" fmla="*/ 3285816 w 3890867"/>
                <a:gd name="connsiteY1411" fmla="*/ 752348 h 777416"/>
                <a:gd name="connsiteX1412" fmla="*/ 3284197 w 3890867"/>
                <a:gd name="connsiteY1412" fmla="*/ 757778 h 777416"/>
                <a:gd name="connsiteX1413" fmla="*/ 3286578 w 3890867"/>
                <a:gd name="connsiteY1413" fmla="*/ 762635 h 777416"/>
                <a:gd name="connsiteX1414" fmla="*/ 3289435 w 3890867"/>
                <a:gd name="connsiteY1414" fmla="*/ 762635 h 777416"/>
                <a:gd name="connsiteX1415" fmla="*/ 3297913 w 3890867"/>
                <a:gd name="connsiteY1415" fmla="*/ 752444 h 777416"/>
                <a:gd name="connsiteX1416" fmla="*/ 3297436 w 3890867"/>
                <a:gd name="connsiteY1416" fmla="*/ 738347 h 777416"/>
                <a:gd name="connsiteX1417" fmla="*/ 3300389 w 3890867"/>
                <a:gd name="connsiteY1417" fmla="*/ 734251 h 777416"/>
                <a:gd name="connsiteX1418" fmla="*/ 3302008 w 3890867"/>
                <a:gd name="connsiteY1418" fmla="*/ 735870 h 777416"/>
                <a:gd name="connsiteX1419" fmla="*/ 3304675 w 3890867"/>
                <a:gd name="connsiteY1419" fmla="*/ 756539 h 777416"/>
                <a:gd name="connsiteX1420" fmla="*/ 3313438 w 3890867"/>
                <a:gd name="connsiteY1420" fmla="*/ 766064 h 777416"/>
                <a:gd name="connsiteX1421" fmla="*/ 3321249 w 3890867"/>
                <a:gd name="connsiteY1421" fmla="*/ 766064 h 777416"/>
                <a:gd name="connsiteX1422" fmla="*/ 3320773 w 3890867"/>
                <a:gd name="connsiteY1422" fmla="*/ 762635 h 777416"/>
                <a:gd name="connsiteX1423" fmla="*/ 3313057 w 3890867"/>
                <a:gd name="connsiteY1423" fmla="*/ 748538 h 777416"/>
                <a:gd name="connsiteX1424" fmla="*/ 3311343 w 3890867"/>
                <a:gd name="connsiteY1424" fmla="*/ 733108 h 777416"/>
                <a:gd name="connsiteX1425" fmla="*/ 3317153 w 3890867"/>
                <a:gd name="connsiteY1425" fmla="*/ 736537 h 777416"/>
                <a:gd name="connsiteX1426" fmla="*/ 3318963 w 3890867"/>
                <a:gd name="connsiteY1426" fmla="*/ 743871 h 777416"/>
                <a:gd name="connsiteX1427" fmla="*/ 3320297 w 3890867"/>
                <a:gd name="connsiteY1427" fmla="*/ 745205 h 777416"/>
                <a:gd name="connsiteX1428" fmla="*/ 3324392 w 3890867"/>
                <a:gd name="connsiteY1428" fmla="*/ 740728 h 777416"/>
                <a:gd name="connsiteX1429" fmla="*/ 3327440 w 3890867"/>
                <a:gd name="connsiteY1429" fmla="*/ 734822 h 777416"/>
                <a:gd name="connsiteX1430" fmla="*/ 3330202 w 3890867"/>
                <a:gd name="connsiteY1430" fmla="*/ 752253 h 777416"/>
                <a:gd name="connsiteX1431" fmla="*/ 3344204 w 3890867"/>
                <a:gd name="connsiteY1431" fmla="*/ 773875 h 777416"/>
                <a:gd name="connsiteX1432" fmla="*/ 3348014 w 3890867"/>
                <a:gd name="connsiteY1432" fmla="*/ 775113 h 777416"/>
                <a:gd name="connsiteX1433" fmla="*/ 3353348 w 3890867"/>
                <a:gd name="connsiteY1433" fmla="*/ 768827 h 777416"/>
                <a:gd name="connsiteX1434" fmla="*/ 3350967 w 3890867"/>
                <a:gd name="connsiteY1434" fmla="*/ 760159 h 777416"/>
                <a:gd name="connsiteX1435" fmla="*/ 3348490 w 3890867"/>
                <a:gd name="connsiteY1435" fmla="*/ 747681 h 777416"/>
                <a:gd name="connsiteX1436" fmla="*/ 3353634 w 3890867"/>
                <a:gd name="connsiteY1436" fmla="*/ 738156 h 777416"/>
                <a:gd name="connsiteX1437" fmla="*/ 3361540 w 3890867"/>
                <a:gd name="connsiteY1437" fmla="*/ 744823 h 777416"/>
                <a:gd name="connsiteX1438" fmla="*/ 3364492 w 3890867"/>
                <a:gd name="connsiteY1438" fmla="*/ 755682 h 777416"/>
                <a:gd name="connsiteX1439" fmla="*/ 3374017 w 3890867"/>
                <a:gd name="connsiteY1439" fmla="*/ 757111 h 777416"/>
                <a:gd name="connsiteX1440" fmla="*/ 3374493 w 3890867"/>
                <a:gd name="connsiteY1440" fmla="*/ 752920 h 777416"/>
                <a:gd name="connsiteX1441" fmla="*/ 3370779 w 3890867"/>
                <a:gd name="connsiteY1441" fmla="*/ 744157 h 777416"/>
                <a:gd name="connsiteX1442" fmla="*/ 3370779 w 3890867"/>
                <a:gd name="connsiteY1442" fmla="*/ 734632 h 777416"/>
                <a:gd name="connsiteX1443" fmla="*/ 3377065 w 3890867"/>
                <a:gd name="connsiteY1443" fmla="*/ 732917 h 777416"/>
                <a:gd name="connsiteX1444" fmla="*/ 3380780 w 3890867"/>
                <a:gd name="connsiteY1444" fmla="*/ 739680 h 777416"/>
                <a:gd name="connsiteX1445" fmla="*/ 3383638 w 3890867"/>
                <a:gd name="connsiteY1445" fmla="*/ 759206 h 777416"/>
                <a:gd name="connsiteX1446" fmla="*/ 3385828 w 3890867"/>
                <a:gd name="connsiteY1446" fmla="*/ 768731 h 777416"/>
                <a:gd name="connsiteX1447" fmla="*/ 3392210 w 3890867"/>
                <a:gd name="connsiteY1447" fmla="*/ 775780 h 777416"/>
                <a:gd name="connsiteX1448" fmla="*/ 3398020 w 3890867"/>
                <a:gd name="connsiteY1448" fmla="*/ 775780 h 777416"/>
                <a:gd name="connsiteX1449" fmla="*/ 3401259 w 3890867"/>
                <a:gd name="connsiteY1449" fmla="*/ 771303 h 777416"/>
                <a:gd name="connsiteX1450" fmla="*/ 3398973 w 3890867"/>
                <a:gd name="connsiteY1450" fmla="*/ 766731 h 777416"/>
                <a:gd name="connsiteX1451" fmla="*/ 3393925 w 3890867"/>
                <a:gd name="connsiteY1451" fmla="*/ 752729 h 777416"/>
                <a:gd name="connsiteX1452" fmla="*/ 3396115 w 3890867"/>
                <a:gd name="connsiteY1452" fmla="*/ 747490 h 777416"/>
                <a:gd name="connsiteX1453" fmla="*/ 3399735 w 3890867"/>
                <a:gd name="connsiteY1453" fmla="*/ 748348 h 777416"/>
                <a:gd name="connsiteX1454" fmla="*/ 3404116 w 3890867"/>
                <a:gd name="connsiteY1454" fmla="*/ 756349 h 777416"/>
                <a:gd name="connsiteX1455" fmla="*/ 3407355 w 3890867"/>
                <a:gd name="connsiteY1455" fmla="*/ 764921 h 777416"/>
                <a:gd name="connsiteX1456" fmla="*/ 3415737 w 3890867"/>
                <a:gd name="connsiteY1456" fmla="*/ 766922 h 777416"/>
                <a:gd name="connsiteX1457" fmla="*/ 3417642 w 3890867"/>
                <a:gd name="connsiteY1457" fmla="*/ 760445 h 777416"/>
                <a:gd name="connsiteX1458" fmla="*/ 3414118 w 3890867"/>
                <a:gd name="connsiteY1458" fmla="*/ 754063 h 777416"/>
                <a:gd name="connsiteX1459" fmla="*/ 3404593 w 3890867"/>
                <a:gd name="connsiteY1459" fmla="*/ 733013 h 777416"/>
                <a:gd name="connsiteX1460" fmla="*/ 3406402 w 3890867"/>
                <a:gd name="connsiteY1460" fmla="*/ 726345 h 777416"/>
                <a:gd name="connsiteX1461" fmla="*/ 3410784 w 3890867"/>
                <a:gd name="connsiteY1461" fmla="*/ 727869 h 777416"/>
                <a:gd name="connsiteX1462" fmla="*/ 3412784 w 3890867"/>
                <a:gd name="connsiteY1462" fmla="*/ 732250 h 777416"/>
                <a:gd name="connsiteX1463" fmla="*/ 3415642 w 3890867"/>
                <a:gd name="connsiteY1463" fmla="*/ 739966 h 777416"/>
                <a:gd name="connsiteX1464" fmla="*/ 3421261 w 3890867"/>
                <a:gd name="connsiteY1464" fmla="*/ 747586 h 777416"/>
                <a:gd name="connsiteX1465" fmla="*/ 3429491 w 3890867"/>
                <a:gd name="connsiteY1465" fmla="*/ 745500 h 777416"/>
                <a:gd name="connsiteX1466" fmla="*/ 3429548 w 3890867"/>
                <a:gd name="connsiteY1466" fmla="*/ 745395 h 777416"/>
                <a:gd name="connsiteX1467" fmla="*/ 3427072 w 3890867"/>
                <a:gd name="connsiteY1467" fmla="*/ 737585 h 777416"/>
                <a:gd name="connsiteX1468" fmla="*/ 3424309 w 3890867"/>
                <a:gd name="connsiteY1468" fmla="*/ 730917 h 777416"/>
                <a:gd name="connsiteX1469" fmla="*/ 3424309 w 3890867"/>
                <a:gd name="connsiteY1469" fmla="*/ 727202 h 777416"/>
                <a:gd name="connsiteX1470" fmla="*/ 3425738 w 3890867"/>
                <a:gd name="connsiteY1470" fmla="*/ 725773 h 777416"/>
                <a:gd name="connsiteX1471" fmla="*/ 3435263 w 3890867"/>
                <a:gd name="connsiteY1471" fmla="*/ 728536 h 777416"/>
                <a:gd name="connsiteX1472" fmla="*/ 3437454 w 3890867"/>
                <a:gd name="connsiteY1472" fmla="*/ 738823 h 777416"/>
                <a:gd name="connsiteX1473" fmla="*/ 3438883 w 3890867"/>
                <a:gd name="connsiteY1473" fmla="*/ 749300 h 777416"/>
                <a:gd name="connsiteX1474" fmla="*/ 3440692 w 3890867"/>
                <a:gd name="connsiteY1474" fmla="*/ 751491 h 777416"/>
                <a:gd name="connsiteX1475" fmla="*/ 3446217 w 3890867"/>
                <a:gd name="connsiteY1475" fmla="*/ 751491 h 777416"/>
                <a:gd name="connsiteX1476" fmla="*/ 3449455 w 3890867"/>
                <a:gd name="connsiteY1476" fmla="*/ 749110 h 777416"/>
                <a:gd name="connsiteX1477" fmla="*/ 3449455 w 3890867"/>
                <a:gd name="connsiteY1477" fmla="*/ 736537 h 777416"/>
                <a:gd name="connsiteX1478" fmla="*/ 3442693 w 3890867"/>
                <a:gd name="connsiteY1478" fmla="*/ 725012 h 777416"/>
                <a:gd name="connsiteX1479" fmla="*/ 3443645 w 3890867"/>
                <a:gd name="connsiteY1479" fmla="*/ 718344 h 777416"/>
                <a:gd name="connsiteX1480" fmla="*/ 3450122 w 3890867"/>
                <a:gd name="connsiteY1480" fmla="*/ 718915 h 777416"/>
                <a:gd name="connsiteX1481" fmla="*/ 3453075 w 3890867"/>
                <a:gd name="connsiteY1481" fmla="*/ 725202 h 777416"/>
                <a:gd name="connsiteX1482" fmla="*/ 3454408 w 3890867"/>
                <a:gd name="connsiteY1482" fmla="*/ 729679 h 777416"/>
                <a:gd name="connsiteX1483" fmla="*/ 3457933 w 3890867"/>
                <a:gd name="connsiteY1483" fmla="*/ 732631 h 777416"/>
                <a:gd name="connsiteX1484" fmla="*/ 3463648 w 3890867"/>
                <a:gd name="connsiteY1484" fmla="*/ 727012 h 777416"/>
                <a:gd name="connsiteX1485" fmla="*/ 3462219 w 3890867"/>
                <a:gd name="connsiteY1485" fmla="*/ 718058 h 777416"/>
                <a:gd name="connsiteX1486" fmla="*/ 3465934 w 3890867"/>
                <a:gd name="connsiteY1486" fmla="*/ 715772 h 777416"/>
                <a:gd name="connsiteX1487" fmla="*/ 3470696 w 3890867"/>
                <a:gd name="connsiteY1487" fmla="*/ 717677 h 777416"/>
                <a:gd name="connsiteX1488" fmla="*/ 3472506 w 3890867"/>
                <a:gd name="connsiteY1488" fmla="*/ 721868 h 777416"/>
                <a:gd name="connsiteX1489" fmla="*/ 3476697 w 3890867"/>
                <a:gd name="connsiteY1489" fmla="*/ 732631 h 777416"/>
                <a:gd name="connsiteX1490" fmla="*/ 3486222 w 3890867"/>
                <a:gd name="connsiteY1490" fmla="*/ 738823 h 777416"/>
                <a:gd name="connsiteX1491" fmla="*/ 3492365 w 3890867"/>
                <a:gd name="connsiteY1491" fmla="*/ 735194 h 777416"/>
                <a:gd name="connsiteX1492" fmla="*/ 3492508 w 3890867"/>
                <a:gd name="connsiteY1492" fmla="*/ 733489 h 777416"/>
                <a:gd name="connsiteX1493" fmla="*/ 3486698 w 3890867"/>
                <a:gd name="connsiteY1493" fmla="*/ 719582 h 777416"/>
                <a:gd name="connsiteX1494" fmla="*/ 3482983 w 3890867"/>
                <a:gd name="connsiteY1494" fmla="*/ 712724 h 777416"/>
                <a:gd name="connsiteX1495" fmla="*/ 3484603 w 3890867"/>
                <a:gd name="connsiteY1495" fmla="*/ 708724 h 777416"/>
                <a:gd name="connsiteX1496" fmla="*/ 3488984 w 3890867"/>
                <a:gd name="connsiteY1496" fmla="*/ 709772 h 777416"/>
                <a:gd name="connsiteX1497" fmla="*/ 3493270 w 3890867"/>
                <a:gd name="connsiteY1497" fmla="*/ 711867 h 777416"/>
                <a:gd name="connsiteX1498" fmla="*/ 3497271 w 3890867"/>
                <a:gd name="connsiteY1498" fmla="*/ 708914 h 777416"/>
                <a:gd name="connsiteX1499" fmla="*/ 3498414 w 3890867"/>
                <a:gd name="connsiteY1499" fmla="*/ 703771 h 777416"/>
                <a:gd name="connsiteX1500" fmla="*/ 3499366 w 3890867"/>
                <a:gd name="connsiteY1500" fmla="*/ 700342 h 777416"/>
                <a:gd name="connsiteX1501" fmla="*/ 3504034 w 3890867"/>
                <a:gd name="connsiteY1501" fmla="*/ 695960 h 777416"/>
                <a:gd name="connsiteX1502" fmla="*/ 3507843 w 3890867"/>
                <a:gd name="connsiteY1502" fmla="*/ 699199 h 777416"/>
                <a:gd name="connsiteX1503" fmla="*/ 3507843 w 3890867"/>
                <a:gd name="connsiteY1503" fmla="*/ 704342 h 777416"/>
                <a:gd name="connsiteX1504" fmla="*/ 3506415 w 3890867"/>
                <a:gd name="connsiteY1504" fmla="*/ 709486 h 777416"/>
                <a:gd name="connsiteX1505" fmla="*/ 3506415 w 3890867"/>
                <a:gd name="connsiteY1505" fmla="*/ 711200 h 777416"/>
                <a:gd name="connsiteX1506" fmla="*/ 3508510 w 3890867"/>
                <a:gd name="connsiteY1506" fmla="*/ 715010 h 777416"/>
                <a:gd name="connsiteX1507" fmla="*/ 3516702 w 3890867"/>
                <a:gd name="connsiteY1507" fmla="*/ 709867 h 777416"/>
                <a:gd name="connsiteX1508" fmla="*/ 3518607 w 3890867"/>
                <a:gd name="connsiteY1508" fmla="*/ 698341 h 777416"/>
                <a:gd name="connsiteX1509" fmla="*/ 3518607 w 3890867"/>
                <a:gd name="connsiteY1509" fmla="*/ 692627 h 777416"/>
                <a:gd name="connsiteX1510" fmla="*/ 3522893 w 3890867"/>
                <a:gd name="connsiteY1510" fmla="*/ 685864 h 777416"/>
                <a:gd name="connsiteX1511" fmla="*/ 3522893 w 3890867"/>
                <a:gd name="connsiteY1511" fmla="*/ 685864 h 777416"/>
                <a:gd name="connsiteX1512" fmla="*/ 3527370 w 3890867"/>
                <a:gd name="connsiteY1512" fmla="*/ 693960 h 777416"/>
                <a:gd name="connsiteX1513" fmla="*/ 3525370 w 3890867"/>
                <a:gd name="connsiteY1513" fmla="*/ 703485 h 777416"/>
                <a:gd name="connsiteX1514" fmla="*/ 3527370 w 3890867"/>
                <a:gd name="connsiteY1514" fmla="*/ 711772 h 777416"/>
                <a:gd name="connsiteX1515" fmla="*/ 3533371 w 3890867"/>
                <a:gd name="connsiteY1515" fmla="*/ 707676 h 777416"/>
                <a:gd name="connsiteX1516" fmla="*/ 3535085 w 3890867"/>
                <a:gd name="connsiteY1516" fmla="*/ 700056 h 777416"/>
                <a:gd name="connsiteX1517" fmla="*/ 3541372 w 3890867"/>
                <a:gd name="connsiteY1517" fmla="*/ 696627 h 777416"/>
                <a:gd name="connsiteX1518" fmla="*/ 3541372 w 3890867"/>
                <a:gd name="connsiteY1518" fmla="*/ 705676 h 777416"/>
                <a:gd name="connsiteX1519" fmla="*/ 3536038 w 3890867"/>
                <a:gd name="connsiteY1519" fmla="*/ 716058 h 777416"/>
                <a:gd name="connsiteX1520" fmla="*/ 3534133 w 3890867"/>
                <a:gd name="connsiteY1520" fmla="*/ 721868 h 777416"/>
                <a:gd name="connsiteX1521" fmla="*/ 3537466 w 3890867"/>
                <a:gd name="connsiteY1521" fmla="*/ 726536 h 777416"/>
                <a:gd name="connsiteX1522" fmla="*/ 3543467 w 3890867"/>
                <a:gd name="connsiteY1522" fmla="*/ 723011 h 777416"/>
                <a:gd name="connsiteX1523" fmla="*/ 3547563 w 3890867"/>
                <a:gd name="connsiteY1523" fmla="*/ 713486 h 777416"/>
                <a:gd name="connsiteX1524" fmla="*/ 3554135 w 3890867"/>
                <a:gd name="connsiteY1524" fmla="*/ 703961 h 777416"/>
                <a:gd name="connsiteX1525" fmla="*/ 3559088 w 3890867"/>
                <a:gd name="connsiteY1525" fmla="*/ 709581 h 777416"/>
                <a:gd name="connsiteX1526" fmla="*/ 3555468 w 3890867"/>
                <a:gd name="connsiteY1526" fmla="*/ 716915 h 777416"/>
                <a:gd name="connsiteX1527" fmla="*/ 3550325 w 3890867"/>
                <a:gd name="connsiteY1527" fmla="*/ 727298 h 777416"/>
                <a:gd name="connsiteX1528" fmla="*/ 3558517 w 3890867"/>
                <a:gd name="connsiteY1528" fmla="*/ 730536 h 777416"/>
                <a:gd name="connsiteX1529" fmla="*/ 3565375 w 3890867"/>
                <a:gd name="connsiteY1529" fmla="*/ 723964 h 777416"/>
                <a:gd name="connsiteX1530" fmla="*/ 3569470 w 3890867"/>
                <a:gd name="connsiteY1530" fmla="*/ 715201 h 777416"/>
                <a:gd name="connsiteX1531" fmla="*/ 3573471 w 3890867"/>
                <a:gd name="connsiteY1531" fmla="*/ 712439 h 777416"/>
                <a:gd name="connsiteX1532" fmla="*/ 3568708 w 3890867"/>
                <a:gd name="connsiteY1532" fmla="*/ 729107 h 777416"/>
                <a:gd name="connsiteX1533" fmla="*/ 3564803 w 3890867"/>
                <a:gd name="connsiteY1533" fmla="*/ 734060 h 777416"/>
                <a:gd name="connsiteX1534" fmla="*/ 3566613 w 3890867"/>
                <a:gd name="connsiteY1534" fmla="*/ 738994 h 777416"/>
                <a:gd name="connsiteX1535" fmla="*/ 3566899 w 3890867"/>
                <a:gd name="connsiteY1535" fmla="*/ 739108 h 777416"/>
                <a:gd name="connsiteX1536" fmla="*/ 3569089 w 3890867"/>
                <a:gd name="connsiteY1536" fmla="*/ 739108 h 777416"/>
                <a:gd name="connsiteX1537" fmla="*/ 3578614 w 3890867"/>
                <a:gd name="connsiteY1537" fmla="*/ 729583 h 777416"/>
                <a:gd name="connsiteX1538" fmla="*/ 3583282 w 3890867"/>
                <a:gd name="connsiteY1538" fmla="*/ 720058 h 777416"/>
                <a:gd name="connsiteX1539" fmla="*/ 3575947 w 3890867"/>
                <a:gd name="connsiteY1539" fmla="*/ 743395 h 777416"/>
                <a:gd name="connsiteX1540" fmla="*/ 3570042 w 3890867"/>
                <a:gd name="connsiteY1540" fmla="*/ 748729 h 777416"/>
                <a:gd name="connsiteX1541" fmla="*/ 3570042 w 3890867"/>
                <a:gd name="connsiteY1541" fmla="*/ 756063 h 777416"/>
                <a:gd name="connsiteX1542" fmla="*/ 3576233 w 3890867"/>
                <a:gd name="connsiteY1542" fmla="*/ 757968 h 777416"/>
                <a:gd name="connsiteX1543" fmla="*/ 3590711 w 3890867"/>
                <a:gd name="connsiteY1543" fmla="*/ 748443 h 777416"/>
                <a:gd name="connsiteX1544" fmla="*/ 3594807 w 3890867"/>
                <a:gd name="connsiteY1544" fmla="*/ 731393 h 777416"/>
                <a:gd name="connsiteX1545" fmla="*/ 3598522 w 3890867"/>
                <a:gd name="connsiteY1545" fmla="*/ 726345 h 777416"/>
                <a:gd name="connsiteX1546" fmla="*/ 3604046 w 3890867"/>
                <a:gd name="connsiteY1546" fmla="*/ 731393 h 777416"/>
                <a:gd name="connsiteX1547" fmla="*/ 3602046 w 3890867"/>
                <a:gd name="connsiteY1547" fmla="*/ 739490 h 777416"/>
                <a:gd name="connsiteX1548" fmla="*/ 3602903 w 3890867"/>
                <a:gd name="connsiteY1548" fmla="*/ 747490 h 777416"/>
                <a:gd name="connsiteX1549" fmla="*/ 3612428 w 3890867"/>
                <a:gd name="connsiteY1549" fmla="*/ 746633 h 777416"/>
                <a:gd name="connsiteX1550" fmla="*/ 3616524 w 3890867"/>
                <a:gd name="connsiteY1550" fmla="*/ 737108 h 777416"/>
                <a:gd name="connsiteX1551" fmla="*/ 3617762 w 3890867"/>
                <a:gd name="connsiteY1551" fmla="*/ 731584 h 777416"/>
                <a:gd name="connsiteX1552" fmla="*/ 3619096 w 3890867"/>
                <a:gd name="connsiteY1552" fmla="*/ 752348 h 777416"/>
                <a:gd name="connsiteX1553" fmla="*/ 3617476 w 3890867"/>
                <a:gd name="connsiteY1553" fmla="*/ 757778 h 777416"/>
                <a:gd name="connsiteX1554" fmla="*/ 3619858 w 3890867"/>
                <a:gd name="connsiteY1554" fmla="*/ 762635 h 777416"/>
                <a:gd name="connsiteX1555" fmla="*/ 3622620 w 3890867"/>
                <a:gd name="connsiteY1555" fmla="*/ 762635 h 777416"/>
                <a:gd name="connsiteX1556" fmla="*/ 3631097 w 3890867"/>
                <a:gd name="connsiteY1556" fmla="*/ 752444 h 777416"/>
                <a:gd name="connsiteX1557" fmla="*/ 3630621 w 3890867"/>
                <a:gd name="connsiteY1557" fmla="*/ 738347 h 777416"/>
                <a:gd name="connsiteX1558" fmla="*/ 3633574 w 3890867"/>
                <a:gd name="connsiteY1558" fmla="*/ 734251 h 777416"/>
                <a:gd name="connsiteX1559" fmla="*/ 3635288 w 3890867"/>
                <a:gd name="connsiteY1559" fmla="*/ 735870 h 777416"/>
                <a:gd name="connsiteX1560" fmla="*/ 3637860 w 3890867"/>
                <a:gd name="connsiteY1560" fmla="*/ 756539 h 777416"/>
                <a:gd name="connsiteX1561" fmla="*/ 3646718 w 3890867"/>
                <a:gd name="connsiteY1561" fmla="*/ 766064 h 777416"/>
                <a:gd name="connsiteX1562" fmla="*/ 3654433 w 3890867"/>
                <a:gd name="connsiteY1562" fmla="*/ 766064 h 777416"/>
                <a:gd name="connsiteX1563" fmla="*/ 3654433 w 3890867"/>
                <a:gd name="connsiteY1563" fmla="*/ 762635 h 777416"/>
                <a:gd name="connsiteX1564" fmla="*/ 3646623 w 3890867"/>
                <a:gd name="connsiteY1564" fmla="*/ 748538 h 777416"/>
                <a:gd name="connsiteX1565" fmla="*/ 3644908 w 3890867"/>
                <a:gd name="connsiteY1565" fmla="*/ 733108 h 777416"/>
                <a:gd name="connsiteX1566" fmla="*/ 3650718 w 3890867"/>
                <a:gd name="connsiteY1566" fmla="*/ 736537 h 777416"/>
                <a:gd name="connsiteX1567" fmla="*/ 3652624 w 3890867"/>
                <a:gd name="connsiteY1567" fmla="*/ 743871 h 777416"/>
                <a:gd name="connsiteX1568" fmla="*/ 3653862 w 3890867"/>
                <a:gd name="connsiteY1568" fmla="*/ 745205 h 777416"/>
                <a:gd name="connsiteX1569" fmla="*/ 3658053 w 3890867"/>
                <a:gd name="connsiteY1569" fmla="*/ 740728 h 777416"/>
                <a:gd name="connsiteX1570" fmla="*/ 3661006 w 3890867"/>
                <a:gd name="connsiteY1570" fmla="*/ 734822 h 777416"/>
                <a:gd name="connsiteX1571" fmla="*/ 3663768 w 3890867"/>
                <a:gd name="connsiteY1571" fmla="*/ 752253 h 777416"/>
                <a:gd name="connsiteX1572" fmla="*/ 3677865 w 3890867"/>
                <a:gd name="connsiteY1572" fmla="*/ 773875 h 777416"/>
                <a:gd name="connsiteX1573" fmla="*/ 3681580 w 3890867"/>
                <a:gd name="connsiteY1573" fmla="*/ 775113 h 777416"/>
                <a:gd name="connsiteX1574" fmla="*/ 3687009 w 3890867"/>
                <a:gd name="connsiteY1574" fmla="*/ 768827 h 777416"/>
                <a:gd name="connsiteX1575" fmla="*/ 3684628 w 3890867"/>
                <a:gd name="connsiteY1575" fmla="*/ 760159 h 777416"/>
                <a:gd name="connsiteX1576" fmla="*/ 3682056 w 3890867"/>
                <a:gd name="connsiteY1576" fmla="*/ 747681 h 777416"/>
                <a:gd name="connsiteX1577" fmla="*/ 3687295 w 3890867"/>
                <a:gd name="connsiteY1577" fmla="*/ 738156 h 777416"/>
                <a:gd name="connsiteX1578" fmla="*/ 3695200 w 3890867"/>
                <a:gd name="connsiteY1578" fmla="*/ 744823 h 777416"/>
                <a:gd name="connsiteX1579" fmla="*/ 3698058 w 3890867"/>
                <a:gd name="connsiteY1579" fmla="*/ 755682 h 777416"/>
                <a:gd name="connsiteX1580" fmla="*/ 3707583 w 3890867"/>
                <a:gd name="connsiteY1580" fmla="*/ 757111 h 777416"/>
                <a:gd name="connsiteX1581" fmla="*/ 3707583 w 3890867"/>
                <a:gd name="connsiteY1581" fmla="*/ 752920 h 777416"/>
                <a:gd name="connsiteX1582" fmla="*/ 3703868 w 3890867"/>
                <a:gd name="connsiteY1582" fmla="*/ 744157 h 777416"/>
                <a:gd name="connsiteX1583" fmla="*/ 3703868 w 3890867"/>
                <a:gd name="connsiteY1583" fmla="*/ 734632 h 777416"/>
                <a:gd name="connsiteX1584" fmla="*/ 3710155 w 3890867"/>
                <a:gd name="connsiteY1584" fmla="*/ 732917 h 777416"/>
                <a:gd name="connsiteX1585" fmla="*/ 3713965 w 3890867"/>
                <a:gd name="connsiteY1585" fmla="*/ 739680 h 777416"/>
                <a:gd name="connsiteX1586" fmla="*/ 3716822 w 3890867"/>
                <a:gd name="connsiteY1586" fmla="*/ 759206 h 777416"/>
                <a:gd name="connsiteX1587" fmla="*/ 3719013 w 3890867"/>
                <a:gd name="connsiteY1587" fmla="*/ 768731 h 777416"/>
                <a:gd name="connsiteX1588" fmla="*/ 3725395 w 3890867"/>
                <a:gd name="connsiteY1588" fmla="*/ 775780 h 777416"/>
                <a:gd name="connsiteX1589" fmla="*/ 3731205 w 3890867"/>
                <a:gd name="connsiteY1589" fmla="*/ 775780 h 777416"/>
                <a:gd name="connsiteX1590" fmla="*/ 3734348 w 3890867"/>
                <a:gd name="connsiteY1590" fmla="*/ 771303 h 777416"/>
                <a:gd name="connsiteX1591" fmla="*/ 3732157 w 3890867"/>
                <a:gd name="connsiteY1591" fmla="*/ 766731 h 777416"/>
                <a:gd name="connsiteX1592" fmla="*/ 3727109 w 3890867"/>
                <a:gd name="connsiteY1592" fmla="*/ 752729 h 777416"/>
                <a:gd name="connsiteX1593" fmla="*/ 3729300 w 3890867"/>
                <a:gd name="connsiteY1593" fmla="*/ 747490 h 777416"/>
                <a:gd name="connsiteX1594" fmla="*/ 3732919 w 3890867"/>
                <a:gd name="connsiteY1594" fmla="*/ 748348 h 777416"/>
                <a:gd name="connsiteX1595" fmla="*/ 3737301 w 3890867"/>
                <a:gd name="connsiteY1595" fmla="*/ 756349 h 777416"/>
                <a:gd name="connsiteX1596" fmla="*/ 3740539 w 3890867"/>
                <a:gd name="connsiteY1596" fmla="*/ 764921 h 777416"/>
                <a:gd name="connsiteX1597" fmla="*/ 3748922 w 3890867"/>
                <a:gd name="connsiteY1597" fmla="*/ 766922 h 777416"/>
                <a:gd name="connsiteX1598" fmla="*/ 3750731 w 3890867"/>
                <a:gd name="connsiteY1598" fmla="*/ 760445 h 777416"/>
                <a:gd name="connsiteX1599" fmla="*/ 3747302 w 3890867"/>
                <a:gd name="connsiteY1599" fmla="*/ 754063 h 777416"/>
                <a:gd name="connsiteX1600" fmla="*/ 3737777 w 3890867"/>
                <a:gd name="connsiteY1600" fmla="*/ 733013 h 777416"/>
                <a:gd name="connsiteX1601" fmla="*/ 3739682 w 3890867"/>
                <a:gd name="connsiteY1601" fmla="*/ 726345 h 777416"/>
                <a:gd name="connsiteX1602" fmla="*/ 3744064 w 3890867"/>
                <a:gd name="connsiteY1602" fmla="*/ 727869 h 777416"/>
                <a:gd name="connsiteX1603" fmla="*/ 3746064 w 3890867"/>
                <a:gd name="connsiteY1603" fmla="*/ 732250 h 777416"/>
                <a:gd name="connsiteX1604" fmla="*/ 3748826 w 3890867"/>
                <a:gd name="connsiteY1604" fmla="*/ 739966 h 777416"/>
                <a:gd name="connsiteX1605" fmla="*/ 3754541 w 3890867"/>
                <a:gd name="connsiteY1605" fmla="*/ 747586 h 777416"/>
                <a:gd name="connsiteX1606" fmla="*/ 3762771 w 3890867"/>
                <a:gd name="connsiteY1606" fmla="*/ 745500 h 777416"/>
                <a:gd name="connsiteX1607" fmla="*/ 3762828 w 3890867"/>
                <a:gd name="connsiteY1607" fmla="*/ 745395 h 777416"/>
                <a:gd name="connsiteX1608" fmla="*/ 3760256 w 3890867"/>
                <a:gd name="connsiteY1608" fmla="*/ 737585 h 777416"/>
                <a:gd name="connsiteX1609" fmla="*/ 3757494 w 3890867"/>
                <a:gd name="connsiteY1609" fmla="*/ 730917 h 777416"/>
                <a:gd name="connsiteX1610" fmla="*/ 3757494 w 3890867"/>
                <a:gd name="connsiteY1610" fmla="*/ 727202 h 777416"/>
                <a:gd name="connsiteX1611" fmla="*/ 3758923 w 3890867"/>
                <a:gd name="connsiteY1611" fmla="*/ 725773 h 777416"/>
                <a:gd name="connsiteX1612" fmla="*/ 3768448 w 3890867"/>
                <a:gd name="connsiteY1612" fmla="*/ 728536 h 777416"/>
                <a:gd name="connsiteX1613" fmla="*/ 3770543 w 3890867"/>
                <a:gd name="connsiteY1613" fmla="*/ 738823 h 777416"/>
                <a:gd name="connsiteX1614" fmla="*/ 3772067 w 3890867"/>
                <a:gd name="connsiteY1614" fmla="*/ 749300 h 777416"/>
                <a:gd name="connsiteX1615" fmla="*/ 3773877 w 3890867"/>
                <a:gd name="connsiteY1615" fmla="*/ 751491 h 777416"/>
                <a:gd name="connsiteX1616" fmla="*/ 3779306 w 3890867"/>
                <a:gd name="connsiteY1616" fmla="*/ 751491 h 777416"/>
                <a:gd name="connsiteX1617" fmla="*/ 3782640 w 3890867"/>
                <a:gd name="connsiteY1617" fmla="*/ 749110 h 777416"/>
                <a:gd name="connsiteX1618" fmla="*/ 3782640 w 3890867"/>
                <a:gd name="connsiteY1618" fmla="*/ 736537 h 777416"/>
                <a:gd name="connsiteX1619" fmla="*/ 3775972 w 3890867"/>
                <a:gd name="connsiteY1619" fmla="*/ 725012 h 777416"/>
                <a:gd name="connsiteX1620" fmla="*/ 3776830 w 3890867"/>
                <a:gd name="connsiteY1620" fmla="*/ 718344 h 777416"/>
                <a:gd name="connsiteX1621" fmla="*/ 3783307 w 3890867"/>
                <a:gd name="connsiteY1621" fmla="*/ 718915 h 777416"/>
                <a:gd name="connsiteX1622" fmla="*/ 3786355 w 3890867"/>
                <a:gd name="connsiteY1622" fmla="*/ 725202 h 777416"/>
                <a:gd name="connsiteX1623" fmla="*/ 3787593 w 3890867"/>
                <a:gd name="connsiteY1623" fmla="*/ 729679 h 777416"/>
                <a:gd name="connsiteX1624" fmla="*/ 3791212 w 3890867"/>
                <a:gd name="connsiteY1624" fmla="*/ 732631 h 777416"/>
                <a:gd name="connsiteX1625" fmla="*/ 3796927 w 3890867"/>
                <a:gd name="connsiteY1625" fmla="*/ 727012 h 777416"/>
                <a:gd name="connsiteX1626" fmla="*/ 3795499 w 3890867"/>
                <a:gd name="connsiteY1626" fmla="*/ 718058 h 777416"/>
                <a:gd name="connsiteX1627" fmla="*/ 3799118 w 3890867"/>
                <a:gd name="connsiteY1627" fmla="*/ 715772 h 777416"/>
                <a:gd name="connsiteX1628" fmla="*/ 3803881 w 3890867"/>
                <a:gd name="connsiteY1628" fmla="*/ 717677 h 777416"/>
                <a:gd name="connsiteX1629" fmla="*/ 3805690 w 3890867"/>
                <a:gd name="connsiteY1629" fmla="*/ 721868 h 777416"/>
                <a:gd name="connsiteX1630" fmla="*/ 3809881 w 3890867"/>
                <a:gd name="connsiteY1630" fmla="*/ 732631 h 777416"/>
                <a:gd name="connsiteX1631" fmla="*/ 3819406 w 3890867"/>
                <a:gd name="connsiteY1631" fmla="*/ 738823 h 777416"/>
                <a:gd name="connsiteX1632" fmla="*/ 3825217 w 3890867"/>
                <a:gd name="connsiteY1632" fmla="*/ 736346 h 777416"/>
                <a:gd name="connsiteX1633" fmla="*/ 3825693 w 3890867"/>
                <a:gd name="connsiteY1633" fmla="*/ 733489 h 777416"/>
                <a:gd name="connsiteX1634" fmla="*/ 3819883 w 3890867"/>
                <a:gd name="connsiteY1634" fmla="*/ 719582 h 777416"/>
                <a:gd name="connsiteX1635" fmla="*/ 3816263 w 3890867"/>
                <a:gd name="connsiteY1635" fmla="*/ 712724 h 777416"/>
                <a:gd name="connsiteX1636" fmla="*/ 3817787 w 3890867"/>
                <a:gd name="connsiteY1636" fmla="*/ 708724 h 777416"/>
                <a:gd name="connsiteX1637" fmla="*/ 3822264 w 3890867"/>
                <a:gd name="connsiteY1637" fmla="*/ 709772 h 777416"/>
                <a:gd name="connsiteX1638" fmla="*/ 3826455 w 3890867"/>
                <a:gd name="connsiteY1638" fmla="*/ 711867 h 777416"/>
                <a:gd name="connsiteX1639" fmla="*/ 3830551 w 3890867"/>
                <a:gd name="connsiteY1639" fmla="*/ 708914 h 777416"/>
                <a:gd name="connsiteX1640" fmla="*/ 3831693 w 3890867"/>
                <a:gd name="connsiteY1640" fmla="*/ 703771 h 777416"/>
                <a:gd name="connsiteX1641" fmla="*/ 3832646 w 3890867"/>
                <a:gd name="connsiteY1641" fmla="*/ 700342 h 777416"/>
                <a:gd name="connsiteX1642" fmla="*/ 3837313 w 3890867"/>
                <a:gd name="connsiteY1642" fmla="*/ 695960 h 777416"/>
                <a:gd name="connsiteX1643" fmla="*/ 3841123 w 3890867"/>
                <a:gd name="connsiteY1643" fmla="*/ 699199 h 777416"/>
                <a:gd name="connsiteX1644" fmla="*/ 3840647 w 3890867"/>
                <a:gd name="connsiteY1644" fmla="*/ 704342 h 777416"/>
                <a:gd name="connsiteX1645" fmla="*/ 3839218 w 3890867"/>
                <a:gd name="connsiteY1645" fmla="*/ 709486 h 777416"/>
                <a:gd name="connsiteX1646" fmla="*/ 3839218 w 3890867"/>
                <a:gd name="connsiteY1646" fmla="*/ 711200 h 777416"/>
                <a:gd name="connsiteX1647" fmla="*/ 3841314 w 3890867"/>
                <a:gd name="connsiteY1647" fmla="*/ 715010 h 777416"/>
                <a:gd name="connsiteX1648" fmla="*/ 3849505 w 3890867"/>
                <a:gd name="connsiteY1648" fmla="*/ 709867 h 777416"/>
                <a:gd name="connsiteX1649" fmla="*/ 3851410 w 3890867"/>
                <a:gd name="connsiteY1649" fmla="*/ 698341 h 777416"/>
                <a:gd name="connsiteX1650" fmla="*/ 3851410 w 3890867"/>
                <a:gd name="connsiteY1650" fmla="*/ 692627 h 777416"/>
                <a:gd name="connsiteX1651" fmla="*/ 3855601 w 3890867"/>
                <a:gd name="connsiteY1651" fmla="*/ 685864 h 777416"/>
                <a:gd name="connsiteX1652" fmla="*/ 3855601 w 3890867"/>
                <a:gd name="connsiteY1652" fmla="*/ 685864 h 777416"/>
                <a:gd name="connsiteX1653" fmla="*/ 3860173 w 3890867"/>
                <a:gd name="connsiteY1653" fmla="*/ 693960 h 777416"/>
                <a:gd name="connsiteX1654" fmla="*/ 3858173 w 3890867"/>
                <a:gd name="connsiteY1654" fmla="*/ 703485 h 777416"/>
                <a:gd name="connsiteX1655" fmla="*/ 3860173 w 3890867"/>
                <a:gd name="connsiteY1655" fmla="*/ 711772 h 777416"/>
                <a:gd name="connsiteX1656" fmla="*/ 3866079 w 3890867"/>
                <a:gd name="connsiteY1656" fmla="*/ 707676 h 777416"/>
                <a:gd name="connsiteX1657" fmla="*/ 3867889 w 3890867"/>
                <a:gd name="connsiteY1657" fmla="*/ 700056 h 777416"/>
                <a:gd name="connsiteX1658" fmla="*/ 3874080 w 3890867"/>
                <a:gd name="connsiteY1658" fmla="*/ 696627 h 777416"/>
                <a:gd name="connsiteX1659" fmla="*/ 3874651 w 3890867"/>
                <a:gd name="connsiteY1659" fmla="*/ 705676 h 777416"/>
                <a:gd name="connsiteX1660" fmla="*/ 3869317 w 3890867"/>
                <a:gd name="connsiteY1660" fmla="*/ 716058 h 777416"/>
                <a:gd name="connsiteX1661" fmla="*/ 3867412 w 3890867"/>
                <a:gd name="connsiteY1661" fmla="*/ 721868 h 777416"/>
                <a:gd name="connsiteX1662" fmla="*/ 3870651 w 3890867"/>
                <a:gd name="connsiteY1662" fmla="*/ 726536 h 777416"/>
                <a:gd name="connsiteX1663" fmla="*/ 3876651 w 3890867"/>
                <a:gd name="connsiteY1663" fmla="*/ 723011 h 777416"/>
                <a:gd name="connsiteX1664" fmla="*/ 3880843 w 3890867"/>
                <a:gd name="connsiteY1664" fmla="*/ 713486 h 777416"/>
                <a:gd name="connsiteX1665" fmla="*/ 3886653 w 3890867"/>
                <a:gd name="connsiteY1665" fmla="*/ 704438 h 777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Lst>
              <a:rect l="l" t="t" r="r" b="b"/>
              <a:pathLst>
                <a:path w="3890867" h="777416">
                  <a:moveTo>
                    <a:pt x="3886653" y="704438"/>
                  </a:moveTo>
                  <a:cubicBezTo>
                    <a:pt x="3888501" y="704542"/>
                    <a:pt x="3890120" y="705685"/>
                    <a:pt x="3890844" y="707390"/>
                  </a:cubicBezTo>
                  <a:lnTo>
                    <a:pt x="3890844" y="8255"/>
                  </a:lnTo>
                  <a:cubicBezTo>
                    <a:pt x="3868174" y="11017"/>
                    <a:pt x="3854839" y="13494"/>
                    <a:pt x="3854839" y="13494"/>
                  </a:cubicBezTo>
                  <a:lnTo>
                    <a:pt x="3854839" y="13494"/>
                  </a:lnTo>
                  <a:cubicBezTo>
                    <a:pt x="3689485" y="-17558"/>
                    <a:pt x="3521464" y="13494"/>
                    <a:pt x="3521464" y="13494"/>
                  </a:cubicBezTo>
                  <a:lnTo>
                    <a:pt x="3521464" y="13494"/>
                  </a:lnTo>
                  <a:cubicBezTo>
                    <a:pt x="3356015" y="-17558"/>
                    <a:pt x="3188089" y="13494"/>
                    <a:pt x="3188089" y="13494"/>
                  </a:cubicBezTo>
                  <a:lnTo>
                    <a:pt x="3188089" y="13494"/>
                  </a:lnTo>
                  <a:cubicBezTo>
                    <a:pt x="3022735" y="-17558"/>
                    <a:pt x="2854714" y="13494"/>
                    <a:pt x="2854714" y="13494"/>
                  </a:cubicBezTo>
                  <a:lnTo>
                    <a:pt x="2854714" y="13494"/>
                  </a:lnTo>
                  <a:cubicBezTo>
                    <a:pt x="2689265" y="-17558"/>
                    <a:pt x="2521339" y="13494"/>
                    <a:pt x="2521339" y="13494"/>
                  </a:cubicBezTo>
                  <a:lnTo>
                    <a:pt x="2521339" y="13494"/>
                  </a:lnTo>
                  <a:cubicBezTo>
                    <a:pt x="2355985" y="-17558"/>
                    <a:pt x="2187964" y="13494"/>
                    <a:pt x="2187964" y="13494"/>
                  </a:cubicBezTo>
                  <a:lnTo>
                    <a:pt x="2187964" y="13494"/>
                  </a:lnTo>
                  <a:cubicBezTo>
                    <a:pt x="2022610" y="-17558"/>
                    <a:pt x="1854589" y="13494"/>
                    <a:pt x="1854589" y="13494"/>
                  </a:cubicBezTo>
                  <a:lnTo>
                    <a:pt x="1854589" y="13494"/>
                  </a:lnTo>
                  <a:cubicBezTo>
                    <a:pt x="1689140" y="-17558"/>
                    <a:pt x="1521214" y="13494"/>
                    <a:pt x="1521214" y="13494"/>
                  </a:cubicBezTo>
                  <a:lnTo>
                    <a:pt x="1521214" y="13494"/>
                  </a:lnTo>
                  <a:cubicBezTo>
                    <a:pt x="1355860" y="-17558"/>
                    <a:pt x="1187839" y="13494"/>
                    <a:pt x="1187839" y="13494"/>
                  </a:cubicBezTo>
                  <a:lnTo>
                    <a:pt x="1187839" y="13494"/>
                  </a:lnTo>
                  <a:cubicBezTo>
                    <a:pt x="1022485" y="-17558"/>
                    <a:pt x="854464" y="13494"/>
                    <a:pt x="854464" y="13494"/>
                  </a:cubicBezTo>
                  <a:lnTo>
                    <a:pt x="854464" y="13494"/>
                  </a:lnTo>
                  <a:cubicBezTo>
                    <a:pt x="689015" y="-17558"/>
                    <a:pt x="521089" y="13494"/>
                    <a:pt x="521089" y="13494"/>
                  </a:cubicBezTo>
                  <a:lnTo>
                    <a:pt x="521089" y="13494"/>
                  </a:lnTo>
                  <a:cubicBezTo>
                    <a:pt x="355735" y="-17558"/>
                    <a:pt x="187714" y="13494"/>
                    <a:pt x="187714" y="13494"/>
                  </a:cubicBezTo>
                  <a:lnTo>
                    <a:pt x="187714" y="13494"/>
                  </a:lnTo>
                  <a:cubicBezTo>
                    <a:pt x="125767" y="2550"/>
                    <a:pt x="62852" y="-1956"/>
                    <a:pt x="-24" y="64"/>
                  </a:cubicBezTo>
                  <a:lnTo>
                    <a:pt x="-24" y="765016"/>
                  </a:lnTo>
                  <a:cubicBezTo>
                    <a:pt x="2347" y="768903"/>
                    <a:pt x="5612" y="772170"/>
                    <a:pt x="9502" y="774541"/>
                  </a:cubicBezTo>
                  <a:cubicBezTo>
                    <a:pt x="10608" y="775275"/>
                    <a:pt x="11890" y="775704"/>
                    <a:pt x="13216" y="775780"/>
                  </a:cubicBezTo>
                  <a:cubicBezTo>
                    <a:pt x="16372" y="775389"/>
                    <a:pt x="18719" y="772675"/>
                    <a:pt x="18646" y="769493"/>
                  </a:cubicBezTo>
                  <a:cubicBezTo>
                    <a:pt x="18381" y="766483"/>
                    <a:pt x="17574" y="763550"/>
                    <a:pt x="16264" y="760825"/>
                  </a:cubicBezTo>
                  <a:cubicBezTo>
                    <a:pt x="14731" y="756835"/>
                    <a:pt x="13893" y="752615"/>
                    <a:pt x="13788" y="748348"/>
                  </a:cubicBezTo>
                  <a:cubicBezTo>
                    <a:pt x="13788" y="744347"/>
                    <a:pt x="14835" y="739299"/>
                    <a:pt x="18931" y="738823"/>
                  </a:cubicBezTo>
                  <a:cubicBezTo>
                    <a:pt x="23027" y="738347"/>
                    <a:pt x="25884" y="741871"/>
                    <a:pt x="26837" y="745490"/>
                  </a:cubicBezTo>
                  <a:cubicBezTo>
                    <a:pt x="27292" y="749224"/>
                    <a:pt x="28253" y="752872"/>
                    <a:pt x="29695" y="756349"/>
                  </a:cubicBezTo>
                  <a:cubicBezTo>
                    <a:pt x="31695" y="759587"/>
                    <a:pt x="37219" y="761016"/>
                    <a:pt x="39220" y="757778"/>
                  </a:cubicBezTo>
                  <a:cubicBezTo>
                    <a:pt x="39898" y="756492"/>
                    <a:pt x="40067" y="754996"/>
                    <a:pt x="39696" y="753587"/>
                  </a:cubicBezTo>
                  <a:cubicBezTo>
                    <a:pt x="38727" y="750548"/>
                    <a:pt x="37451" y="747605"/>
                    <a:pt x="35886" y="744823"/>
                  </a:cubicBezTo>
                  <a:cubicBezTo>
                    <a:pt x="34311" y="741842"/>
                    <a:pt x="34311" y="738280"/>
                    <a:pt x="35886" y="735298"/>
                  </a:cubicBezTo>
                  <a:cubicBezTo>
                    <a:pt x="37282" y="733270"/>
                    <a:pt x="39939" y="732546"/>
                    <a:pt x="42172" y="733584"/>
                  </a:cubicBezTo>
                  <a:cubicBezTo>
                    <a:pt x="44839" y="734537"/>
                    <a:pt x="45601" y="737680"/>
                    <a:pt x="45982" y="740347"/>
                  </a:cubicBezTo>
                  <a:lnTo>
                    <a:pt x="48840" y="759873"/>
                  </a:lnTo>
                  <a:cubicBezTo>
                    <a:pt x="49158" y="763131"/>
                    <a:pt x="49894" y="766331"/>
                    <a:pt x="51031" y="769398"/>
                  </a:cubicBezTo>
                  <a:cubicBezTo>
                    <a:pt x="52212" y="772456"/>
                    <a:pt x="54485" y="774970"/>
                    <a:pt x="57412" y="776447"/>
                  </a:cubicBezTo>
                  <a:cubicBezTo>
                    <a:pt x="59275" y="777199"/>
                    <a:pt x="61359" y="777199"/>
                    <a:pt x="63222" y="776447"/>
                  </a:cubicBezTo>
                  <a:cubicBezTo>
                    <a:pt x="65095" y="775732"/>
                    <a:pt x="66367" y="773970"/>
                    <a:pt x="66461" y="771970"/>
                  </a:cubicBezTo>
                  <a:cubicBezTo>
                    <a:pt x="66130" y="770265"/>
                    <a:pt x="65339" y="768684"/>
                    <a:pt x="64175" y="767398"/>
                  </a:cubicBezTo>
                  <a:cubicBezTo>
                    <a:pt x="61285" y="763254"/>
                    <a:pt x="59543" y="758425"/>
                    <a:pt x="59127" y="753396"/>
                  </a:cubicBezTo>
                  <a:cubicBezTo>
                    <a:pt x="59127" y="751396"/>
                    <a:pt x="59127" y="748824"/>
                    <a:pt x="61318" y="748157"/>
                  </a:cubicBezTo>
                  <a:cubicBezTo>
                    <a:pt x="62591" y="747814"/>
                    <a:pt x="63953" y="748138"/>
                    <a:pt x="64937" y="749015"/>
                  </a:cubicBezTo>
                  <a:cubicBezTo>
                    <a:pt x="67306" y="751072"/>
                    <a:pt x="68860" y="753910"/>
                    <a:pt x="69319" y="757015"/>
                  </a:cubicBezTo>
                  <a:cubicBezTo>
                    <a:pt x="69793" y="760064"/>
                    <a:pt x="70896" y="762988"/>
                    <a:pt x="72557" y="765588"/>
                  </a:cubicBezTo>
                  <a:cubicBezTo>
                    <a:pt x="74463" y="768246"/>
                    <a:pt x="78037" y="769103"/>
                    <a:pt x="80939" y="767588"/>
                  </a:cubicBezTo>
                  <a:cubicBezTo>
                    <a:pt x="82833" y="766017"/>
                    <a:pt x="83554" y="763435"/>
                    <a:pt x="82749" y="761111"/>
                  </a:cubicBezTo>
                  <a:cubicBezTo>
                    <a:pt x="81991" y="758797"/>
                    <a:pt x="80829" y="756635"/>
                    <a:pt x="79320" y="754730"/>
                  </a:cubicBezTo>
                  <a:cubicBezTo>
                    <a:pt x="74885" y="748357"/>
                    <a:pt x="71656" y="741223"/>
                    <a:pt x="69795" y="733679"/>
                  </a:cubicBezTo>
                  <a:cubicBezTo>
                    <a:pt x="69319" y="731298"/>
                    <a:pt x="69319" y="727964"/>
                    <a:pt x="71700" y="727012"/>
                  </a:cubicBezTo>
                  <a:cubicBezTo>
                    <a:pt x="73336" y="726536"/>
                    <a:pt x="75094" y="727145"/>
                    <a:pt x="76081" y="728536"/>
                  </a:cubicBezTo>
                  <a:cubicBezTo>
                    <a:pt x="77033" y="729850"/>
                    <a:pt x="77713" y="731336"/>
                    <a:pt x="78081" y="732917"/>
                  </a:cubicBezTo>
                  <a:cubicBezTo>
                    <a:pt x="78850" y="735556"/>
                    <a:pt x="79805" y="738127"/>
                    <a:pt x="80939" y="740632"/>
                  </a:cubicBezTo>
                  <a:cubicBezTo>
                    <a:pt x="81918" y="743728"/>
                    <a:pt x="83895" y="746405"/>
                    <a:pt x="86559" y="748253"/>
                  </a:cubicBezTo>
                  <a:cubicBezTo>
                    <a:pt x="89407" y="749948"/>
                    <a:pt x="93089" y="749015"/>
                    <a:pt x="94785" y="746166"/>
                  </a:cubicBezTo>
                  <a:cubicBezTo>
                    <a:pt x="94806" y="746128"/>
                    <a:pt x="94825" y="746100"/>
                    <a:pt x="94846" y="746062"/>
                  </a:cubicBezTo>
                  <a:cubicBezTo>
                    <a:pt x="95703" y="743395"/>
                    <a:pt x="93798" y="740632"/>
                    <a:pt x="92274" y="738251"/>
                  </a:cubicBezTo>
                  <a:cubicBezTo>
                    <a:pt x="91039" y="736175"/>
                    <a:pt x="90110" y="733927"/>
                    <a:pt x="89512" y="731584"/>
                  </a:cubicBezTo>
                  <a:cubicBezTo>
                    <a:pt x="89083" y="730384"/>
                    <a:pt x="89083" y="729069"/>
                    <a:pt x="89512" y="727869"/>
                  </a:cubicBezTo>
                  <a:cubicBezTo>
                    <a:pt x="89861" y="727279"/>
                    <a:pt x="90353" y="726793"/>
                    <a:pt x="90940" y="726440"/>
                  </a:cubicBezTo>
                  <a:cubicBezTo>
                    <a:pt x="94351" y="724745"/>
                    <a:pt x="98488" y="725945"/>
                    <a:pt x="100465" y="729203"/>
                  </a:cubicBezTo>
                  <a:cubicBezTo>
                    <a:pt x="102146" y="732355"/>
                    <a:pt x="102906" y="735927"/>
                    <a:pt x="102656" y="739490"/>
                  </a:cubicBezTo>
                  <a:cubicBezTo>
                    <a:pt x="102360" y="743042"/>
                    <a:pt x="102847" y="746624"/>
                    <a:pt x="104085" y="749967"/>
                  </a:cubicBezTo>
                  <a:cubicBezTo>
                    <a:pt x="104440" y="750872"/>
                    <a:pt x="105073" y="751634"/>
                    <a:pt x="105895" y="752158"/>
                  </a:cubicBezTo>
                  <a:cubicBezTo>
                    <a:pt x="107579" y="753110"/>
                    <a:pt x="109639" y="753110"/>
                    <a:pt x="111324" y="752158"/>
                  </a:cubicBezTo>
                  <a:cubicBezTo>
                    <a:pt x="112578" y="751586"/>
                    <a:pt x="113711" y="750777"/>
                    <a:pt x="114657" y="749777"/>
                  </a:cubicBezTo>
                  <a:cubicBezTo>
                    <a:pt x="117247" y="745986"/>
                    <a:pt x="117247" y="740994"/>
                    <a:pt x="114657" y="737204"/>
                  </a:cubicBezTo>
                  <a:cubicBezTo>
                    <a:pt x="112197" y="733508"/>
                    <a:pt x="109970" y="729660"/>
                    <a:pt x="107990" y="725678"/>
                  </a:cubicBezTo>
                  <a:cubicBezTo>
                    <a:pt x="106887" y="723488"/>
                    <a:pt x="107227" y="720849"/>
                    <a:pt x="108847" y="719011"/>
                  </a:cubicBezTo>
                  <a:cubicBezTo>
                    <a:pt x="110878" y="717677"/>
                    <a:pt x="113559" y="717916"/>
                    <a:pt x="115324" y="719582"/>
                  </a:cubicBezTo>
                  <a:cubicBezTo>
                    <a:pt x="116951" y="721325"/>
                    <a:pt x="118013" y="723516"/>
                    <a:pt x="118372" y="725869"/>
                  </a:cubicBezTo>
                  <a:cubicBezTo>
                    <a:pt x="118583" y="727421"/>
                    <a:pt x="119032" y="728926"/>
                    <a:pt x="119706" y="730346"/>
                  </a:cubicBezTo>
                  <a:cubicBezTo>
                    <a:pt x="120338" y="731841"/>
                    <a:pt x="121649" y="732936"/>
                    <a:pt x="123230" y="733298"/>
                  </a:cubicBezTo>
                  <a:cubicBezTo>
                    <a:pt x="126278" y="733870"/>
                    <a:pt x="128754" y="730631"/>
                    <a:pt x="128945" y="727679"/>
                  </a:cubicBezTo>
                  <a:cubicBezTo>
                    <a:pt x="128749" y="724659"/>
                    <a:pt x="128270" y="721659"/>
                    <a:pt x="127516" y="718725"/>
                  </a:cubicBezTo>
                  <a:cubicBezTo>
                    <a:pt x="128212" y="717315"/>
                    <a:pt x="129657" y="716420"/>
                    <a:pt x="131231" y="716439"/>
                  </a:cubicBezTo>
                  <a:cubicBezTo>
                    <a:pt x="133030" y="716287"/>
                    <a:pt x="134796" y="716991"/>
                    <a:pt x="135994" y="718344"/>
                  </a:cubicBezTo>
                  <a:cubicBezTo>
                    <a:pt x="136854" y="719601"/>
                    <a:pt x="137438" y="721030"/>
                    <a:pt x="137708" y="722535"/>
                  </a:cubicBezTo>
                  <a:cubicBezTo>
                    <a:pt x="138562" y="726307"/>
                    <a:pt x="139975" y="729936"/>
                    <a:pt x="141899" y="733298"/>
                  </a:cubicBezTo>
                  <a:cubicBezTo>
                    <a:pt x="143982" y="736689"/>
                    <a:pt x="147480" y="738966"/>
                    <a:pt x="151424" y="739490"/>
                  </a:cubicBezTo>
                  <a:cubicBezTo>
                    <a:pt x="153645" y="739813"/>
                    <a:pt x="155860" y="738861"/>
                    <a:pt x="157139" y="737013"/>
                  </a:cubicBezTo>
                  <a:cubicBezTo>
                    <a:pt x="157489" y="736099"/>
                    <a:pt x="157651" y="735127"/>
                    <a:pt x="157615" y="734156"/>
                  </a:cubicBezTo>
                  <a:cubicBezTo>
                    <a:pt x="157176" y="729031"/>
                    <a:pt x="155144" y="724164"/>
                    <a:pt x="151805" y="720249"/>
                  </a:cubicBezTo>
                  <a:cubicBezTo>
                    <a:pt x="150070" y="718287"/>
                    <a:pt x="148829" y="715934"/>
                    <a:pt x="148186" y="713391"/>
                  </a:cubicBezTo>
                  <a:cubicBezTo>
                    <a:pt x="147797" y="711867"/>
                    <a:pt x="148406" y="710267"/>
                    <a:pt x="149710" y="709390"/>
                  </a:cubicBezTo>
                  <a:cubicBezTo>
                    <a:pt x="151281" y="708914"/>
                    <a:pt x="152991" y="709314"/>
                    <a:pt x="154186" y="710438"/>
                  </a:cubicBezTo>
                  <a:cubicBezTo>
                    <a:pt x="155387" y="711476"/>
                    <a:pt x="156828" y="712191"/>
                    <a:pt x="158377" y="712534"/>
                  </a:cubicBezTo>
                  <a:cubicBezTo>
                    <a:pt x="160179" y="712372"/>
                    <a:pt x="161749" y="711238"/>
                    <a:pt x="162473" y="709581"/>
                  </a:cubicBezTo>
                  <a:cubicBezTo>
                    <a:pt x="163045" y="707914"/>
                    <a:pt x="163428" y="706190"/>
                    <a:pt x="163616" y="704438"/>
                  </a:cubicBezTo>
                  <a:cubicBezTo>
                    <a:pt x="163616" y="703295"/>
                    <a:pt x="164188" y="702152"/>
                    <a:pt x="164569" y="701008"/>
                  </a:cubicBezTo>
                  <a:cubicBezTo>
                    <a:pt x="164950" y="699865"/>
                    <a:pt x="166950" y="696627"/>
                    <a:pt x="169236" y="696627"/>
                  </a:cubicBezTo>
                  <a:cubicBezTo>
                    <a:pt x="171069" y="696779"/>
                    <a:pt x="172602" y="698084"/>
                    <a:pt x="173046" y="699865"/>
                  </a:cubicBezTo>
                  <a:cubicBezTo>
                    <a:pt x="173566" y="701542"/>
                    <a:pt x="173566" y="703333"/>
                    <a:pt x="173046" y="705009"/>
                  </a:cubicBezTo>
                  <a:cubicBezTo>
                    <a:pt x="172426" y="706676"/>
                    <a:pt x="171948" y="708400"/>
                    <a:pt x="171617" y="710153"/>
                  </a:cubicBezTo>
                  <a:cubicBezTo>
                    <a:pt x="171476" y="710715"/>
                    <a:pt x="171476" y="711305"/>
                    <a:pt x="171617" y="711867"/>
                  </a:cubicBezTo>
                  <a:cubicBezTo>
                    <a:pt x="171617" y="713010"/>
                    <a:pt x="172570" y="715201"/>
                    <a:pt x="173713" y="715677"/>
                  </a:cubicBezTo>
                  <a:cubicBezTo>
                    <a:pt x="177523" y="717106"/>
                    <a:pt x="179618" y="713867"/>
                    <a:pt x="181904" y="710533"/>
                  </a:cubicBezTo>
                  <a:cubicBezTo>
                    <a:pt x="184086" y="707114"/>
                    <a:pt x="184774" y="702952"/>
                    <a:pt x="183809" y="699008"/>
                  </a:cubicBezTo>
                  <a:cubicBezTo>
                    <a:pt x="183224" y="697151"/>
                    <a:pt x="183224" y="695151"/>
                    <a:pt x="183809" y="693293"/>
                  </a:cubicBezTo>
                  <a:cubicBezTo>
                    <a:pt x="184678" y="690731"/>
                    <a:pt x="186147" y="688407"/>
                    <a:pt x="188095" y="686531"/>
                  </a:cubicBezTo>
                  <a:cubicBezTo>
                    <a:pt x="189748" y="689140"/>
                    <a:pt x="191243" y="691846"/>
                    <a:pt x="192572" y="694627"/>
                  </a:cubicBezTo>
                  <a:cubicBezTo>
                    <a:pt x="193810" y="697580"/>
                    <a:pt x="191810" y="700818"/>
                    <a:pt x="190572" y="704152"/>
                  </a:cubicBezTo>
                  <a:cubicBezTo>
                    <a:pt x="189333" y="707486"/>
                    <a:pt x="189429" y="711581"/>
                    <a:pt x="192572" y="712439"/>
                  </a:cubicBezTo>
                  <a:cubicBezTo>
                    <a:pt x="195715" y="713296"/>
                    <a:pt x="197716" y="710819"/>
                    <a:pt x="198573" y="708343"/>
                  </a:cubicBezTo>
                  <a:cubicBezTo>
                    <a:pt x="199430" y="705866"/>
                    <a:pt x="199240" y="703199"/>
                    <a:pt x="200287" y="700723"/>
                  </a:cubicBezTo>
                  <a:cubicBezTo>
                    <a:pt x="201335" y="698246"/>
                    <a:pt x="204097" y="696151"/>
                    <a:pt x="206574" y="697294"/>
                  </a:cubicBezTo>
                  <a:cubicBezTo>
                    <a:pt x="209050" y="698437"/>
                    <a:pt x="208574" y="703390"/>
                    <a:pt x="206574" y="706342"/>
                  </a:cubicBezTo>
                  <a:lnTo>
                    <a:pt x="201240" y="716725"/>
                  </a:lnTo>
                  <a:cubicBezTo>
                    <a:pt x="200157" y="718487"/>
                    <a:pt x="199504" y="720478"/>
                    <a:pt x="199335" y="722535"/>
                  </a:cubicBezTo>
                  <a:cubicBezTo>
                    <a:pt x="199234" y="724640"/>
                    <a:pt x="200563" y="726555"/>
                    <a:pt x="202573" y="727202"/>
                  </a:cubicBezTo>
                  <a:cubicBezTo>
                    <a:pt x="205050" y="727774"/>
                    <a:pt x="207241" y="725678"/>
                    <a:pt x="208574" y="723678"/>
                  </a:cubicBezTo>
                  <a:cubicBezTo>
                    <a:pt x="210564" y="720801"/>
                    <a:pt x="211986" y="717563"/>
                    <a:pt x="212765" y="714153"/>
                  </a:cubicBezTo>
                  <a:cubicBezTo>
                    <a:pt x="213813" y="710248"/>
                    <a:pt x="215146" y="704628"/>
                    <a:pt x="219337" y="704628"/>
                  </a:cubicBezTo>
                  <a:cubicBezTo>
                    <a:pt x="222223" y="704876"/>
                    <a:pt x="224403" y="707352"/>
                    <a:pt x="224290" y="710248"/>
                  </a:cubicBezTo>
                  <a:cubicBezTo>
                    <a:pt x="223980" y="713039"/>
                    <a:pt x="222699" y="715639"/>
                    <a:pt x="220671" y="717582"/>
                  </a:cubicBezTo>
                  <a:cubicBezTo>
                    <a:pt x="217908" y="720535"/>
                    <a:pt x="214194" y="724059"/>
                    <a:pt x="215527" y="727964"/>
                  </a:cubicBezTo>
                  <a:cubicBezTo>
                    <a:pt x="217054" y="730955"/>
                    <a:pt x="220562" y="732336"/>
                    <a:pt x="223719" y="731203"/>
                  </a:cubicBezTo>
                  <a:cubicBezTo>
                    <a:pt x="226739" y="729936"/>
                    <a:pt x="229182" y="727593"/>
                    <a:pt x="230577" y="724631"/>
                  </a:cubicBezTo>
                  <a:cubicBezTo>
                    <a:pt x="232101" y="721773"/>
                    <a:pt x="233053" y="718630"/>
                    <a:pt x="234673" y="715867"/>
                  </a:cubicBezTo>
                  <a:cubicBezTo>
                    <a:pt x="236292" y="713105"/>
                    <a:pt x="236958" y="712820"/>
                    <a:pt x="238673" y="713105"/>
                  </a:cubicBezTo>
                  <a:cubicBezTo>
                    <a:pt x="240210" y="718677"/>
                    <a:pt x="238851" y="724650"/>
                    <a:pt x="235053" y="729012"/>
                  </a:cubicBezTo>
                  <a:cubicBezTo>
                    <a:pt x="233465" y="730412"/>
                    <a:pt x="232142" y="732089"/>
                    <a:pt x="231148" y="733965"/>
                  </a:cubicBezTo>
                  <a:cubicBezTo>
                    <a:pt x="230287" y="735832"/>
                    <a:pt x="231098" y="738032"/>
                    <a:pt x="232960" y="738899"/>
                  </a:cubicBezTo>
                  <a:cubicBezTo>
                    <a:pt x="233053" y="738937"/>
                    <a:pt x="233148" y="738975"/>
                    <a:pt x="233244" y="739013"/>
                  </a:cubicBezTo>
                  <a:cubicBezTo>
                    <a:pt x="233967" y="739156"/>
                    <a:pt x="234712" y="739156"/>
                    <a:pt x="235435" y="739013"/>
                  </a:cubicBezTo>
                  <a:cubicBezTo>
                    <a:pt x="239957" y="737556"/>
                    <a:pt x="243502" y="734013"/>
                    <a:pt x="244960" y="729488"/>
                  </a:cubicBezTo>
                  <a:cubicBezTo>
                    <a:pt x="246102" y="725964"/>
                    <a:pt x="246293" y="721487"/>
                    <a:pt x="249627" y="719963"/>
                  </a:cubicBezTo>
                  <a:cubicBezTo>
                    <a:pt x="251998" y="728507"/>
                    <a:pt x="249126" y="737651"/>
                    <a:pt x="242293" y="743299"/>
                  </a:cubicBezTo>
                  <a:cubicBezTo>
                    <a:pt x="239654" y="744605"/>
                    <a:pt x="237190" y="746233"/>
                    <a:pt x="234958" y="748157"/>
                  </a:cubicBezTo>
                  <a:cubicBezTo>
                    <a:pt x="233354" y="750339"/>
                    <a:pt x="233354" y="753310"/>
                    <a:pt x="234958" y="755491"/>
                  </a:cubicBezTo>
                  <a:cubicBezTo>
                    <a:pt x="236614" y="756987"/>
                    <a:pt x="238842" y="757682"/>
                    <a:pt x="241054" y="757397"/>
                  </a:cubicBezTo>
                  <a:cubicBezTo>
                    <a:pt x="247203" y="756873"/>
                    <a:pt x="252677" y="753291"/>
                    <a:pt x="255627" y="747872"/>
                  </a:cubicBezTo>
                  <a:cubicBezTo>
                    <a:pt x="257628" y="742356"/>
                    <a:pt x="259001" y="736641"/>
                    <a:pt x="259723" y="730822"/>
                  </a:cubicBezTo>
                  <a:cubicBezTo>
                    <a:pt x="259956" y="728593"/>
                    <a:pt x="261377" y="726659"/>
                    <a:pt x="263438" y="725773"/>
                  </a:cubicBezTo>
                  <a:cubicBezTo>
                    <a:pt x="266200" y="725107"/>
                    <a:pt x="268772" y="727964"/>
                    <a:pt x="268963" y="730822"/>
                  </a:cubicBezTo>
                  <a:cubicBezTo>
                    <a:pt x="268806" y="733622"/>
                    <a:pt x="268128" y="736365"/>
                    <a:pt x="266962" y="738918"/>
                  </a:cubicBezTo>
                  <a:cubicBezTo>
                    <a:pt x="265768" y="741537"/>
                    <a:pt x="266096" y="744605"/>
                    <a:pt x="267820" y="746919"/>
                  </a:cubicBezTo>
                  <a:cubicBezTo>
                    <a:pt x="270703" y="749262"/>
                    <a:pt x="274925" y="748881"/>
                    <a:pt x="277345" y="746062"/>
                  </a:cubicBezTo>
                  <a:cubicBezTo>
                    <a:pt x="279598" y="743338"/>
                    <a:pt x="281050" y="740042"/>
                    <a:pt x="281536" y="736537"/>
                  </a:cubicBezTo>
                  <a:cubicBezTo>
                    <a:pt x="281536" y="734632"/>
                    <a:pt x="282393" y="732822"/>
                    <a:pt x="282774" y="731012"/>
                  </a:cubicBezTo>
                  <a:cubicBezTo>
                    <a:pt x="286011" y="737470"/>
                    <a:pt x="286492" y="744957"/>
                    <a:pt x="284107" y="751777"/>
                  </a:cubicBezTo>
                  <a:cubicBezTo>
                    <a:pt x="283300" y="753491"/>
                    <a:pt x="282754" y="755330"/>
                    <a:pt x="282488" y="757206"/>
                  </a:cubicBezTo>
                  <a:cubicBezTo>
                    <a:pt x="282196" y="759159"/>
                    <a:pt x="283143" y="761092"/>
                    <a:pt x="284869" y="762064"/>
                  </a:cubicBezTo>
                  <a:cubicBezTo>
                    <a:pt x="285775" y="762302"/>
                    <a:pt x="286727" y="762302"/>
                    <a:pt x="287632" y="762064"/>
                  </a:cubicBezTo>
                  <a:cubicBezTo>
                    <a:pt x="292373" y="760873"/>
                    <a:pt x="295800" y="756749"/>
                    <a:pt x="296109" y="751872"/>
                  </a:cubicBezTo>
                  <a:cubicBezTo>
                    <a:pt x="296489" y="747176"/>
                    <a:pt x="296489" y="742471"/>
                    <a:pt x="296109" y="737775"/>
                  </a:cubicBezTo>
                  <a:cubicBezTo>
                    <a:pt x="296109" y="735870"/>
                    <a:pt x="297157" y="733203"/>
                    <a:pt x="299062" y="733679"/>
                  </a:cubicBezTo>
                  <a:cubicBezTo>
                    <a:pt x="299776" y="734013"/>
                    <a:pt x="300349" y="734584"/>
                    <a:pt x="300681" y="735298"/>
                  </a:cubicBezTo>
                  <a:cubicBezTo>
                    <a:pt x="304205" y="741395"/>
                    <a:pt x="300681" y="749396"/>
                    <a:pt x="303348" y="755968"/>
                  </a:cubicBezTo>
                  <a:cubicBezTo>
                    <a:pt x="305243" y="759949"/>
                    <a:pt x="308297" y="763274"/>
                    <a:pt x="312111" y="765493"/>
                  </a:cubicBezTo>
                  <a:cubicBezTo>
                    <a:pt x="314587" y="767207"/>
                    <a:pt x="318778" y="768350"/>
                    <a:pt x="319921" y="765493"/>
                  </a:cubicBezTo>
                  <a:cubicBezTo>
                    <a:pt x="320229" y="764331"/>
                    <a:pt x="320057" y="763092"/>
                    <a:pt x="319445" y="762064"/>
                  </a:cubicBezTo>
                  <a:cubicBezTo>
                    <a:pt x="317350" y="757206"/>
                    <a:pt x="314111" y="752539"/>
                    <a:pt x="311730" y="747967"/>
                  </a:cubicBezTo>
                  <a:cubicBezTo>
                    <a:pt x="308993" y="743299"/>
                    <a:pt x="308370" y="737689"/>
                    <a:pt x="310015" y="732536"/>
                  </a:cubicBezTo>
                  <a:cubicBezTo>
                    <a:pt x="312206" y="731203"/>
                    <a:pt x="315064" y="733489"/>
                    <a:pt x="315826" y="735965"/>
                  </a:cubicBezTo>
                  <a:cubicBezTo>
                    <a:pt x="316181" y="738461"/>
                    <a:pt x="316787" y="740918"/>
                    <a:pt x="317635" y="743299"/>
                  </a:cubicBezTo>
                  <a:cubicBezTo>
                    <a:pt x="317954" y="743852"/>
                    <a:pt x="318414" y="744319"/>
                    <a:pt x="318969" y="744633"/>
                  </a:cubicBezTo>
                  <a:cubicBezTo>
                    <a:pt x="321160" y="745681"/>
                    <a:pt x="322969" y="742538"/>
                    <a:pt x="323160" y="740156"/>
                  </a:cubicBezTo>
                  <a:cubicBezTo>
                    <a:pt x="323350" y="737775"/>
                    <a:pt x="323731" y="734537"/>
                    <a:pt x="326113" y="734251"/>
                  </a:cubicBezTo>
                  <a:cubicBezTo>
                    <a:pt x="329637" y="739108"/>
                    <a:pt x="328399" y="745681"/>
                    <a:pt x="328875" y="751681"/>
                  </a:cubicBezTo>
                  <a:cubicBezTo>
                    <a:pt x="329844" y="760702"/>
                    <a:pt x="335041" y="768731"/>
                    <a:pt x="342877" y="773303"/>
                  </a:cubicBezTo>
                  <a:cubicBezTo>
                    <a:pt x="344024" y="774027"/>
                    <a:pt x="345334" y="774446"/>
                    <a:pt x="346687" y="774541"/>
                  </a:cubicBezTo>
                  <a:cubicBezTo>
                    <a:pt x="349827" y="774151"/>
                    <a:pt x="352144" y="771417"/>
                    <a:pt x="352021" y="768255"/>
                  </a:cubicBezTo>
                  <a:cubicBezTo>
                    <a:pt x="351803" y="765236"/>
                    <a:pt x="350994" y="762292"/>
                    <a:pt x="349639" y="759587"/>
                  </a:cubicBezTo>
                  <a:cubicBezTo>
                    <a:pt x="348195" y="755577"/>
                    <a:pt x="347360" y="751367"/>
                    <a:pt x="347163" y="747110"/>
                  </a:cubicBezTo>
                  <a:cubicBezTo>
                    <a:pt x="347163" y="743109"/>
                    <a:pt x="348306" y="738061"/>
                    <a:pt x="352402" y="737585"/>
                  </a:cubicBezTo>
                  <a:cubicBezTo>
                    <a:pt x="356497" y="737108"/>
                    <a:pt x="359260" y="740632"/>
                    <a:pt x="360307" y="744252"/>
                  </a:cubicBezTo>
                  <a:cubicBezTo>
                    <a:pt x="360719" y="747995"/>
                    <a:pt x="361681" y="751653"/>
                    <a:pt x="363165" y="755111"/>
                  </a:cubicBezTo>
                  <a:cubicBezTo>
                    <a:pt x="365165" y="758349"/>
                    <a:pt x="370690" y="759778"/>
                    <a:pt x="372690" y="756539"/>
                  </a:cubicBezTo>
                  <a:cubicBezTo>
                    <a:pt x="373211" y="755187"/>
                    <a:pt x="373211" y="753701"/>
                    <a:pt x="372690" y="752348"/>
                  </a:cubicBezTo>
                  <a:cubicBezTo>
                    <a:pt x="371713" y="749319"/>
                    <a:pt x="370470" y="746395"/>
                    <a:pt x="368975" y="743585"/>
                  </a:cubicBezTo>
                  <a:cubicBezTo>
                    <a:pt x="367401" y="740604"/>
                    <a:pt x="367401" y="737042"/>
                    <a:pt x="368975" y="734060"/>
                  </a:cubicBezTo>
                  <a:cubicBezTo>
                    <a:pt x="370371" y="732032"/>
                    <a:pt x="373028" y="731307"/>
                    <a:pt x="375262" y="732346"/>
                  </a:cubicBezTo>
                  <a:cubicBezTo>
                    <a:pt x="377833" y="733298"/>
                    <a:pt x="378595" y="736441"/>
                    <a:pt x="378976" y="739108"/>
                  </a:cubicBezTo>
                  <a:cubicBezTo>
                    <a:pt x="379929" y="745586"/>
                    <a:pt x="380977" y="752063"/>
                    <a:pt x="381929" y="758635"/>
                  </a:cubicBezTo>
                  <a:cubicBezTo>
                    <a:pt x="382247" y="761892"/>
                    <a:pt x="382983" y="765093"/>
                    <a:pt x="384120" y="768160"/>
                  </a:cubicBezTo>
                  <a:cubicBezTo>
                    <a:pt x="385262" y="771208"/>
                    <a:pt x="387504" y="773722"/>
                    <a:pt x="390406" y="775208"/>
                  </a:cubicBezTo>
                  <a:cubicBezTo>
                    <a:pt x="392269" y="775961"/>
                    <a:pt x="394353" y="775961"/>
                    <a:pt x="396217" y="775208"/>
                  </a:cubicBezTo>
                  <a:cubicBezTo>
                    <a:pt x="398122" y="774532"/>
                    <a:pt x="399412" y="772751"/>
                    <a:pt x="399455" y="770731"/>
                  </a:cubicBezTo>
                  <a:cubicBezTo>
                    <a:pt x="399151" y="769036"/>
                    <a:pt x="398394" y="767455"/>
                    <a:pt x="397264" y="766160"/>
                  </a:cubicBezTo>
                  <a:cubicBezTo>
                    <a:pt x="394374" y="762016"/>
                    <a:pt x="392632" y="757187"/>
                    <a:pt x="392216" y="752158"/>
                  </a:cubicBezTo>
                  <a:cubicBezTo>
                    <a:pt x="392216" y="750157"/>
                    <a:pt x="392216" y="747586"/>
                    <a:pt x="394407" y="746919"/>
                  </a:cubicBezTo>
                  <a:cubicBezTo>
                    <a:pt x="395681" y="746595"/>
                    <a:pt x="397034" y="746909"/>
                    <a:pt x="398026" y="747776"/>
                  </a:cubicBezTo>
                  <a:cubicBezTo>
                    <a:pt x="400395" y="749834"/>
                    <a:pt x="401950" y="752672"/>
                    <a:pt x="402408" y="755777"/>
                  </a:cubicBezTo>
                  <a:cubicBezTo>
                    <a:pt x="402795" y="758854"/>
                    <a:pt x="403905" y="761788"/>
                    <a:pt x="405646" y="764350"/>
                  </a:cubicBezTo>
                  <a:cubicBezTo>
                    <a:pt x="407552" y="767007"/>
                    <a:pt x="411126" y="767865"/>
                    <a:pt x="414028" y="766350"/>
                  </a:cubicBezTo>
                  <a:cubicBezTo>
                    <a:pt x="415875" y="764750"/>
                    <a:pt x="416588" y="762197"/>
                    <a:pt x="415838" y="759873"/>
                  </a:cubicBezTo>
                  <a:cubicBezTo>
                    <a:pt x="415085" y="757539"/>
                    <a:pt x="413888" y="755368"/>
                    <a:pt x="412314" y="753491"/>
                  </a:cubicBezTo>
                  <a:cubicBezTo>
                    <a:pt x="407875" y="747119"/>
                    <a:pt x="404646" y="739985"/>
                    <a:pt x="402789" y="732441"/>
                  </a:cubicBezTo>
                  <a:cubicBezTo>
                    <a:pt x="402217" y="730060"/>
                    <a:pt x="402217" y="726726"/>
                    <a:pt x="404598" y="725773"/>
                  </a:cubicBezTo>
                  <a:cubicBezTo>
                    <a:pt x="406263" y="725307"/>
                    <a:pt x="408040" y="725916"/>
                    <a:pt x="409075" y="727298"/>
                  </a:cubicBezTo>
                  <a:cubicBezTo>
                    <a:pt x="409997" y="728612"/>
                    <a:pt x="410645" y="730108"/>
                    <a:pt x="410980" y="731679"/>
                  </a:cubicBezTo>
                  <a:cubicBezTo>
                    <a:pt x="411838" y="734251"/>
                    <a:pt x="412790" y="736918"/>
                    <a:pt x="413838" y="739394"/>
                  </a:cubicBezTo>
                  <a:cubicBezTo>
                    <a:pt x="414855" y="742490"/>
                    <a:pt x="416863" y="745166"/>
                    <a:pt x="419553" y="747014"/>
                  </a:cubicBezTo>
                  <a:cubicBezTo>
                    <a:pt x="422315" y="748538"/>
                    <a:pt x="426792" y="747776"/>
                    <a:pt x="427744" y="744823"/>
                  </a:cubicBezTo>
                  <a:cubicBezTo>
                    <a:pt x="428697" y="741871"/>
                    <a:pt x="426696" y="739394"/>
                    <a:pt x="425268" y="737013"/>
                  </a:cubicBezTo>
                  <a:cubicBezTo>
                    <a:pt x="424033" y="734937"/>
                    <a:pt x="423104" y="732689"/>
                    <a:pt x="422506" y="730346"/>
                  </a:cubicBezTo>
                  <a:cubicBezTo>
                    <a:pt x="422077" y="729145"/>
                    <a:pt x="422077" y="727831"/>
                    <a:pt x="422506" y="726631"/>
                  </a:cubicBezTo>
                  <a:cubicBezTo>
                    <a:pt x="422827" y="726021"/>
                    <a:pt x="423326" y="725526"/>
                    <a:pt x="423934" y="725202"/>
                  </a:cubicBezTo>
                  <a:cubicBezTo>
                    <a:pt x="427336" y="723411"/>
                    <a:pt x="431545" y="724631"/>
                    <a:pt x="433459" y="727964"/>
                  </a:cubicBezTo>
                  <a:cubicBezTo>
                    <a:pt x="435186" y="731098"/>
                    <a:pt x="435948" y="734679"/>
                    <a:pt x="435650" y="738251"/>
                  </a:cubicBezTo>
                  <a:cubicBezTo>
                    <a:pt x="435354" y="741804"/>
                    <a:pt x="435841" y="745386"/>
                    <a:pt x="437079" y="748729"/>
                  </a:cubicBezTo>
                  <a:cubicBezTo>
                    <a:pt x="437499" y="749624"/>
                    <a:pt x="438159" y="750377"/>
                    <a:pt x="438984" y="750920"/>
                  </a:cubicBezTo>
                  <a:cubicBezTo>
                    <a:pt x="440669" y="751872"/>
                    <a:pt x="442728" y="751872"/>
                    <a:pt x="444413" y="750920"/>
                  </a:cubicBezTo>
                  <a:cubicBezTo>
                    <a:pt x="445654" y="750329"/>
                    <a:pt x="446783" y="749519"/>
                    <a:pt x="447747" y="748538"/>
                  </a:cubicBezTo>
                  <a:cubicBezTo>
                    <a:pt x="450284" y="744728"/>
                    <a:pt x="450284" y="739775"/>
                    <a:pt x="447747" y="735965"/>
                  </a:cubicBezTo>
                  <a:cubicBezTo>
                    <a:pt x="445216" y="732308"/>
                    <a:pt x="442986" y="728460"/>
                    <a:pt x="441079" y="724440"/>
                  </a:cubicBezTo>
                  <a:cubicBezTo>
                    <a:pt x="439976" y="722249"/>
                    <a:pt x="440316" y="719611"/>
                    <a:pt x="441937" y="717773"/>
                  </a:cubicBezTo>
                  <a:cubicBezTo>
                    <a:pt x="443967" y="716439"/>
                    <a:pt x="446649" y="716677"/>
                    <a:pt x="448414" y="718344"/>
                  </a:cubicBezTo>
                  <a:cubicBezTo>
                    <a:pt x="450011" y="720097"/>
                    <a:pt x="451040" y="722287"/>
                    <a:pt x="451366" y="724631"/>
                  </a:cubicBezTo>
                  <a:cubicBezTo>
                    <a:pt x="451665" y="726164"/>
                    <a:pt x="452112" y="727659"/>
                    <a:pt x="452700" y="729107"/>
                  </a:cubicBezTo>
                  <a:cubicBezTo>
                    <a:pt x="453379" y="730565"/>
                    <a:pt x="454670" y="731650"/>
                    <a:pt x="456224" y="732060"/>
                  </a:cubicBezTo>
                  <a:cubicBezTo>
                    <a:pt x="459272" y="732631"/>
                    <a:pt x="461844" y="729393"/>
                    <a:pt x="462034" y="726440"/>
                  </a:cubicBezTo>
                  <a:cubicBezTo>
                    <a:pt x="461852" y="723411"/>
                    <a:pt x="461341" y="720411"/>
                    <a:pt x="460510" y="717487"/>
                  </a:cubicBezTo>
                  <a:cubicBezTo>
                    <a:pt x="461239" y="716106"/>
                    <a:pt x="462663" y="715229"/>
                    <a:pt x="464225" y="715201"/>
                  </a:cubicBezTo>
                  <a:cubicBezTo>
                    <a:pt x="466026" y="715029"/>
                    <a:pt x="467799" y="715744"/>
                    <a:pt x="468988" y="717106"/>
                  </a:cubicBezTo>
                  <a:cubicBezTo>
                    <a:pt x="469922" y="718334"/>
                    <a:pt x="470543" y="719773"/>
                    <a:pt x="470797" y="721297"/>
                  </a:cubicBezTo>
                  <a:cubicBezTo>
                    <a:pt x="471609" y="725088"/>
                    <a:pt x="473024" y="728717"/>
                    <a:pt x="474988" y="732060"/>
                  </a:cubicBezTo>
                  <a:cubicBezTo>
                    <a:pt x="477071" y="735451"/>
                    <a:pt x="480569" y="737727"/>
                    <a:pt x="484513" y="738251"/>
                  </a:cubicBezTo>
                  <a:cubicBezTo>
                    <a:pt x="486737" y="738604"/>
                    <a:pt x="488964" y="737642"/>
                    <a:pt x="490228" y="735775"/>
                  </a:cubicBezTo>
                  <a:cubicBezTo>
                    <a:pt x="490654" y="734889"/>
                    <a:pt x="490851" y="733898"/>
                    <a:pt x="490800" y="732917"/>
                  </a:cubicBezTo>
                  <a:cubicBezTo>
                    <a:pt x="490319" y="727802"/>
                    <a:pt x="488292" y="722954"/>
                    <a:pt x="484990" y="719011"/>
                  </a:cubicBezTo>
                  <a:cubicBezTo>
                    <a:pt x="483255" y="717049"/>
                    <a:pt x="482014" y="714696"/>
                    <a:pt x="481370" y="712153"/>
                  </a:cubicBezTo>
                  <a:cubicBezTo>
                    <a:pt x="480917" y="710629"/>
                    <a:pt x="481541" y="708990"/>
                    <a:pt x="482894" y="708152"/>
                  </a:cubicBezTo>
                  <a:cubicBezTo>
                    <a:pt x="484467" y="707695"/>
                    <a:pt x="486166" y="708086"/>
                    <a:pt x="487371" y="709200"/>
                  </a:cubicBezTo>
                  <a:cubicBezTo>
                    <a:pt x="488552" y="710267"/>
                    <a:pt x="490001" y="710991"/>
                    <a:pt x="491562" y="711296"/>
                  </a:cubicBezTo>
                  <a:cubicBezTo>
                    <a:pt x="493352" y="711162"/>
                    <a:pt x="494908" y="710019"/>
                    <a:pt x="495562" y="708343"/>
                  </a:cubicBezTo>
                  <a:cubicBezTo>
                    <a:pt x="496165" y="706676"/>
                    <a:pt x="496581" y="704952"/>
                    <a:pt x="496800" y="703199"/>
                  </a:cubicBezTo>
                  <a:cubicBezTo>
                    <a:pt x="496983" y="702028"/>
                    <a:pt x="497303" y="700875"/>
                    <a:pt x="497753" y="699770"/>
                  </a:cubicBezTo>
                  <a:cubicBezTo>
                    <a:pt x="498515" y="697675"/>
                    <a:pt x="500039" y="695389"/>
                    <a:pt x="502420" y="695389"/>
                  </a:cubicBezTo>
                  <a:cubicBezTo>
                    <a:pt x="504256" y="695484"/>
                    <a:pt x="505787" y="696827"/>
                    <a:pt x="506135" y="698627"/>
                  </a:cubicBezTo>
                  <a:cubicBezTo>
                    <a:pt x="506607" y="700313"/>
                    <a:pt x="506607" y="702085"/>
                    <a:pt x="506135" y="703771"/>
                  </a:cubicBezTo>
                  <a:cubicBezTo>
                    <a:pt x="505471" y="705428"/>
                    <a:pt x="504992" y="707152"/>
                    <a:pt x="504706" y="708914"/>
                  </a:cubicBezTo>
                  <a:cubicBezTo>
                    <a:pt x="504565" y="709476"/>
                    <a:pt x="504565" y="710067"/>
                    <a:pt x="504706" y="710629"/>
                  </a:cubicBezTo>
                  <a:cubicBezTo>
                    <a:pt x="504706" y="711772"/>
                    <a:pt x="505564" y="713963"/>
                    <a:pt x="506707" y="714439"/>
                  </a:cubicBezTo>
                  <a:cubicBezTo>
                    <a:pt x="510517" y="715867"/>
                    <a:pt x="512612" y="712629"/>
                    <a:pt x="514993" y="709295"/>
                  </a:cubicBezTo>
                  <a:cubicBezTo>
                    <a:pt x="517134" y="705857"/>
                    <a:pt x="517819" y="701713"/>
                    <a:pt x="516898" y="697770"/>
                  </a:cubicBezTo>
                  <a:cubicBezTo>
                    <a:pt x="516313" y="695913"/>
                    <a:pt x="516313" y="693912"/>
                    <a:pt x="516898" y="692055"/>
                  </a:cubicBezTo>
                  <a:cubicBezTo>
                    <a:pt x="517768" y="689512"/>
                    <a:pt x="519200" y="687197"/>
                    <a:pt x="521089" y="685292"/>
                  </a:cubicBezTo>
                  <a:lnTo>
                    <a:pt x="521089" y="685292"/>
                  </a:lnTo>
                  <a:cubicBezTo>
                    <a:pt x="521089" y="692722"/>
                    <a:pt x="524423" y="690436"/>
                    <a:pt x="525661" y="693389"/>
                  </a:cubicBezTo>
                  <a:cubicBezTo>
                    <a:pt x="526900" y="696341"/>
                    <a:pt x="524899" y="699580"/>
                    <a:pt x="523661" y="702914"/>
                  </a:cubicBezTo>
                  <a:cubicBezTo>
                    <a:pt x="522423" y="706247"/>
                    <a:pt x="522423" y="710343"/>
                    <a:pt x="525661" y="711200"/>
                  </a:cubicBezTo>
                  <a:cubicBezTo>
                    <a:pt x="528900" y="712057"/>
                    <a:pt x="530710" y="709581"/>
                    <a:pt x="531567" y="707105"/>
                  </a:cubicBezTo>
                  <a:cubicBezTo>
                    <a:pt x="532424" y="704628"/>
                    <a:pt x="532329" y="701961"/>
                    <a:pt x="533281" y="699485"/>
                  </a:cubicBezTo>
                  <a:cubicBezTo>
                    <a:pt x="534234" y="697008"/>
                    <a:pt x="537187" y="694913"/>
                    <a:pt x="539568" y="696056"/>
                  </a:cubicBezTo>
                  <a:cubicBezTo>
                    <a:pt x="541949" y="697198"/>
                    <a:pt x="541663" y="702152"/>
                    <a:pt x="540044" y="705104"/>
                  </a:cubicBezTo>
                  <a:lnTo>
                    <a:pt x="534805" y="715487"/>
                  </a:lnTo>
                  <a:cubicBezTo>
                    <a:pt x="533722" y="717249"/>
                    <a:pt x="533070" y="719239"/>
                    <a:pt x="532900" y="721297"/>
                  </a:cubicBezTo>
                  <a:cubicBezTo>
                    <a:pt x="532765" y="723411"/>
                    <a:pt x="534106" y="725345"/>
                    <a:pt x="536139" y="725964"/>
                  </a:cubicBezTo>
                  <a:cubicBezTo>
                    <a:pt x="538520" y="726536"/>
                    <a:pt x="540711" y="724440"/>
                    <a:pt x="542140" y="722440"/>
                  </a:cubicBezTo>
                  <a:cubicBezTo>
                    <a:pt x="544089" y="719535"/>
                    <a:pt x="545509" y="716315"/>
                    <a:pt x="546331" y="712915"/>
                  </a:cubicBezTo>
                  <a:cubicBezTo>
                    <a:pt x="547378" y="709010"/>
                    <a:pt x="548712" y="703390"/>
                    <a:pt x="552903" y="703390"/>
                  </a:cubicBezTo>
                  <a:cubicBezTo>
                    <a:pt x="555789" y="703637"/>
                    <a:pt x="557968" y="706114"/>
                    <a:pt x="557856" y="709010"/>
                  </a:cubicBezTo>
                  <a:cubicBezTo>
                    <a:pt x="557507" y="711791"/>
                    <a:pt x="556233" y="714372"/>
                    <a:pt x="554236" y="716344"/>
                  </a:cubicBezTo>
                  <a:cubicBezTo>
                    <a:pt x="551379" y="719297"/>
                    <a:pt x="547759" y="722821"/>
                    <a:pt x="549093" y="726726"/>
                  </a:cubicBezTo>
                  <a:cubicBezTo>
                    <a:pt x="550589" y="729745"/>
                    <a:pt x="554128" y="731146"/>
                    <a:pt x="557284" y="729965"/>
                  </a:cubicBezTo>
                  <a:cubicBezTo>
                    <a:pt x="560279" y="728698"/>
                    <a:pt x="562691" y="726345"/>
                    <a:pt x="564047" y="723392"/>
                  </a:cubicBezTo>
                  <a:cubicBezTo>
                    <a:pt x="565571" y="720535"/>
                    <a:pt x="566524" y="717391"/>
                    <a:pt x="568143" y="714629"/>
                  </a:cubicBezTo>
                  <a:cubicBezTo>
                    <a:pt x="569762" y="711867"/>
                    <a:pt x="570524" y="711581"/>
                    <a:pt x="572239" y="711867"/>
                  </a:cubicBezTo>
                  <a:cubicBezTo>
                    <a:pt x="573750" y="717458"/>
                    <a:pt x="572355" y="723430"/>
                    <a:pt x="568524" y="727774"/>
                  </a:cubicBezTo>
                  <a:cubicBezTo>
                    <a:pt x="566990" y="729203"/>
                    <a:pt x="565702" y="730879"/>
                    <a:pt x="564714" y="732727"/>
                  </a:cubicBezTo>
                  <a:cubicBezTo>
                    <a:pt x="563807" y="734508"/>
                    <a:pt x="564516" y="736689"/>
                    <a:pt x="566297" y="737594"/>
                  </a:cubicBezTo>
                  <a:cubicBezTo>
                    <a:pt x="566432" y="737661"/>
                    <a:pt x="566571" y="737727"/>
                    <a:pt x="566714" y="737775"/>
                  </a:cubicBezTo>
                  <a:cubicBezTo>
                    <a:pt x="567469" y="737918"/>
                    <a:pt x="568245" y="737918"/>
                    <a:pt x="569000" y="737775"/>
                  </a:cubicBezTo>
                  <a:cubicBezTo>
                    <a:pt x="573523" y="736318"/>
                    <a:pt x="577068" y="732775"/>
                    <a:pt x="578525" y="728250"/>
                  </a:cubicBezTo>
                  <a:cubicBezTo>
                    <a:pt x="579668" y="724726"/>
                    <a:pt x="579763" y="720249"/>
                    <a:pt x="583192" y="718725"/>
                  </a:cubicBezTo>
                  <a:cubicBezTo>
                    <a:pt x="585517" y="727288"/>
                    <a:pt x="582610" y="736423"/>
                    <a:pt x="575763" y="742061"/>
                  </a:cubicBezTo>
                  <a:cubicBezTo>
                    <a:pt x="573014" y="743738"/>
                    <a:pt x="570514" y="745786"/>
                    <a:pt x="568333" y="748157"/>
                  </a:cubicBezTo>
                  <a:cubicBezTo>
                    <a:pt x="566665" y="750319"/>
                    <a:pt x="566665" y="753329"/>
                    <a:pt x="568333" y="755491"/>
                  </a:cubicBezTo>
                  <a:cubicBezTo>
                    <a:pt x="569989" y="756987"/>
                    <a:pt x="572217" y="757682"/>
                    <a:pt x="574429" y="757397"/>
                  </a:cubicBezTo>
                  <a:cubicBezTo>
                    <a:pt x="580549" y="756854"/>
                    <a:pt x="585988" y="753282"/>
                    <a:pt x="588907" y="747872"/>
                  </a:cubicBezTo>
                  <a:cubicBezTo>
                    <a:pt x="590952" y="742376"/>
                    <a:pt x="592328" y="736651"/>
                    <a:pt x="593003" y="730822"/>
                  </a:cubicBezTo>
                  <a:cubicBezTo>
                    <a:pt x="593575" y="728726"/>
                    <a:pt x="594622" y="726345"/>
                    <a:pt x="596718" y="725773"/>
                  </a:cubicBezTo>
                  <a:cubicBezTo>
                    <a:pt x="598813" y="725202"/>
                    <a:pt x="602147" y="727964"/>
                    <a:pt x="602338" y="730822"/>
                  </a:cubicBezTo>
                  <a:cubicBezTo>
                    <a:pt x="602101" y="733622"/>
                    <a:pt x="601393" y="736356"/>
                    <a:pt x="600242" y="738918"/>
                  </a:cubicBezTo>
                  <a:cubicBezTo>
                    <a:pt x="599095" y="741566"/>
                    <a:pt x="599459" y="744614"/>
                    <a:pt x="601195" y="746919"/>
                  </a:cubicBezTo>
                  <a:cubicBezTo>
                    <a:pt x="604078" y="749262"/>
                    <a:pt x="608300" y="748881"/>
                    <a:pt x="610720" y="746062"/>
                  </a:cubicBezTo>
                  <a:cubicBezTo>
                    <a:pt x="612985" y="743357"/>
                    <a:pt x="614409" y="740042"/>
                    <a:pt x="614815" y="736537"/>
                  </a:cubicBezTo>
                  <a:cubicBezTo>
                    <a:pt x="614815" y="734632"/>
                    <a:pt x="615673" y="732822"/>
                    <a:pt x="616149" y="731012"/>
                  </a:cubicBezTo>
                  <a:cubicBezTo>
                    <a:pt x="619313" y="737489"/>
                    <a:pt x="619759" y="744966"/>
                    <a:pt x="617387" y="751777"/>
                  </a:cubicBezTo>
                  <a:cubicBezTo>
                    <a:pt x="616660" y="753529"/>
                    <a:pt x="616118" y="755349"/>
                    <a:pt x="615768" y="757206"/>
                  </a:cubicBezTo>
                  <a:cubicBezTo>
                    <a:pt x="615553" y="759149"/>
                    <a:pt x="616481" y="761045"/>
                    <a:pt x="618149" y="762064"/>
                  </a:cubicBezTo>
                  <a:cubicBezTo>
                    <a:pt x="619086" y="762302"/>
                    <a:pt x="620069" y="762302"/>
                    <a:pt x="621007" y="762064"/>
                  </a:cubicBezTo>
                  <a:cubicBezTo>
                    <a:pt x="625732" y="760845"/>
                    <a:pt x="629147" y="756739"/>
                    <a:pt x="629484" y="751872"/>
                  </a:cubicBezTo>
                  <a:cubicBezTo>
                    <a:pt x="629816" y="747176"/>
                    <a:pt x="629816" y="742471"/>
                    <a:pt x="629484" y="737775"/>
                  </a:cubicBezTo>
                  <a:cubicBezTo>
                    <a:pt x="629484" y="735870"/>
                    <a:pt x="630532" y="733203"/>
                    <a:pt x="632437" y="733679"/>
                  </a:cubicBezTo>
                  <a:cubicBezTo>
                    <a:pt x="633151" y="734013"/>
                    <a:pt x="633724" y="734584"/>
                    <a:pt x="634056" y="735298"/>
                  </a:cubicBezTo>
                  <a:cubicBezTo>
                    <a:pt x="637580" y="741395"/>
                    <a:pt x="634056" y="749396"/>
                    <a:pt x="636723" y="755968"/>
                  </a:cubicBezTo>
                  <a:cubicBezTo>
                    <a:pt x="638618" y="759949"/>
                    <a:pt x="641672" y="763274"/>
                    <a:pt x="645486" y="765493"/>
                  </a:cubicBezTo>
                  <a:cubicBezTo>
                    <a:pt x="647962" y="767207"/>
                    <a:pt x="652153" y="768350"/>
                    <a:pt x="653296" y="765493"/>
                  </a:cubicBezTo>
                  <a:cubicBezTo>
                    <a:pt x="653705" y="764388"/>
                    <a:pt x="653705" y="763169"/>
                    <a:pt x="653296" y="762064"/>
                  </a:cubicBezTo>
                  <a:cubicBezTo>
                    <a:pt x="651201" y="757206"/>
                    <a:pt x="647867" y="752539"/>
                    <a:pt x="645581" y="747967"/>
                  </a:cubicBezTo>
                  <a:cubicBezTo>
                    <a:pt x="642845" y="743299"/>
                    <a:pt x="642221" y="737689"/>
                    <a:pt x="643867" y="732536"/>
                  </a:cubicBezTo>
                  <a:cubicBezTo>
                    <a:pt x="646057" y="731203"/>
                    <a:pt x="648915" y="733489"/>
                    <a:pt x="649677" y="735965"/>
                  </a:cubicBezTo>
                  <a:cubicBezTo>
                    <a:pt x="650032" y="738461"/>
                    <a:pt x="650638" y="740918"/>
                    <a:pt x="651487" y="743299"/>
                  </a:cubicBezTo>
                  <a:cubicBezTo>
                    <a:pt x="651779" y="743871"/>
                    <a:pt x="652246" y="744338"/>
                    <a:pt x="652820" y="744633"/>
                  </a:cubicBezTo>
                  <a:cubicBezTo>
                    <a:pt x="655011" y="745681"/>
                    <a:pt x="656821" y="742538"/>
                    <a:pt x="656916" y="740156"/>
                  </a:cubicBezTo>
                  <a:cubicBezTo>
                    <a:pt x="657011" y="737775"/>
                    <a:pt x="657487" y="734537"/>
                    <a:pt x="659964" y="734251"/>
                  </a:cubicBezTo>
                  <a:cubicBezTo>
                    <a:pt x="663488" y="739108"/>
                    <a:pt x="662155" y="745681"/>
                    <a:pt x="662726" y="751681"/>
                  </a:cubicBezTo>
                  <a:cubicBezTo>
                    <a:pt x="663605" y="760730"/>
                    <a:pt x="668826" y="768798"/>
                    <a:pt x="676728" y="773303"/>
                  </a:cubicBezTo>
                  <a:cubicBezTo>
                    <a:pt x="677862" y="774056"/>
                    <a:pt x="679179" y="774484"/>
                    <a:pt x="680538" y="774541"/>
                  </a:cubicBezTo>
                  <a:cubicBezTo>
                    <a:pt x="683655" y="774103"/>
                    <a:pt x="685951" y="771398"/>
                    <a:pt x="685872" y="768255"/>
                  </a:cubicBezTo>
                  <a:cubicBezTo>
                    <a:pt x="685655" y="765236"/>
                    <a:pt x="684845" y="762292"/>
                    <a:pt x="683490" y="759587"/>
                  </a:cubicBezTo>
                  <a:cubicBezTo>
                    <a:pt x="682047" y="755577"/>
                    <a:pt x="681211" y="751367"/>
                    <a:pt x="681014" y="747110"/>
                  </a:cubicBezTo>
                  <a:cubicBezTo>
                    <a:pt x="681014" y="743109"/>
                    <a:pt x="682157" y="738061"/>
                    <a:pt x="686158" y="737585"/>
                  </a:cubicBezTo>
                  <a:cubicBezTo>
                    <a:pt x="690158" y="737108"/>
                    <a:pt x="693111" y="740632"/>
                    <a:pt x="694063" y="744252"/>
                  </a:cubicBezTo>
                  <a:cubicBezTo>
                    <a:pt x="694552" y="747986"/>
                    <a:pt x="695544" y="751643"/>
                    <a:pt x="697016" y="755111"/>
                  </a:cubicBezTo>
                  <a:cubicBezTo>
                    <a:pt x="698921" y="758349"/>
                    <a:pt x="704446" y="759778"/>
                    <a:pt x="706541" y="756539"/>
                  </a:cubicBezTo>
                  <a:cubicBezTo>
                    <a:pt x="707062" y="755187"/>
                    <a:pt x="707062" y="753701"/>
                    <a:pt x="706541" y="752348"/>
                  </a:cubicBezTo>
                  <a:cubicBezTo>
                    <a:pt x="705565" y="749319"/>
                    <a:pt x="704322" y="746395"/>
                    <a:pt x="702826" y="743585"/>
                  </a:cubicBezTo>
                  <a:cubicBezTo>
                    <a:pt x="701125" y="740642"/>
                    <a:pt x="701125" y="737004"/>
                    <a:pt x="702826" y="734060"/>
                  </a:cubicBezTo>
                  <a:cubicBezTo>
                    <a:pt x="704223" y="732032"/>
                    <a:pt x="706879" y="731307"/>
                    <a:pt x="709113" y="732346"/>
                  </a:cubicBezTo>
                  <a:cubicBezTo>
                    <a:pt x="711685" y="733298"/>
                    <a:pt x="712447" y="736441"/>
                    <a:pt x="712828" y="739108"/>
                  </a:cubicBezTo>
                  <a:lnTo>
                    <a:pt x="715685" y="758635"/>
                  </a:lnTo>
                  <a:cubicBezTo>
                    <a:pt x="715991" y="761902"/>
                    <a:pt x="716760" y="765112"/>
                    <a:pt x="717971" y="768160"/>
                  </a:cubicBezTo>
                  <a:cubicBezTo>
                    <a:pt x="719113" y="771208"/>
                    <a:pt x="721352" y="773722"/>
                    <a:pt x="724258" y="775208"/>
                  </a:cubicBezTo>
                  <a:cubicBezTo>
                    <a:pt x="726124" y="775961"/>
                    <a:pt x="728201" y="775961"/>
                    <a:pt x="730068" y="775208"/>
                  </a:cubicBezTo>
                  <a:cubicBezTo>
                    <a:pt x="731973" y="774532"/>
                    <a:pt x="733259" y="772751"/>
                    <a:pt x="733306" y="770731"/>
                  </a:cubicBezTo>
                  <a:cubicBezTo>
                    <a:pt x="732973" y="769027"/>
                    <a:pt x="732182" y="767445"/>
                    <a:pt x="731020" y="766160"/>
                  </a:cubicBezTo>
                  <a:cubicBezTo>
                    <a:pt x="728172" y="761997"/>
                    <a:pt x="726439" y="757177"/>
                    <a:pt x="725972" y="752158"/>
                  </a:cubicBezTo>
                  <a:cubicBezTo>
                    <a:pt x="725972" y="750157"/>
                    <a:pt x="725972" y="747586"/>
                    <a:pt x="728163" y="746919"/>
                  </a:cubicBezTo>
                  <a:cubicBezTo>
                    <a:pt x="729439" y="746576"/>
                    <a:pt x="730801" y="746900"/>
                    <a:pt x="731782" y="747776"/>
                  </a:cubicBezTo>
                  <a:cubicBezTo>
                    <a:pt x="734183" y="749805"/>
                    <a:pt x="735745" y="752663"/>
                    <a:pt x="736164" y="755777"/>
                  </a:cubicBezTo>
                  <a:cubicBezTo>
                    <a:pt x="736640" y="758825"/>
                    <a:pt x="737745" y="761749"/>
                    <a:pt x="739402" y="764350"/>
                  </a:cubicBezTo>
                  <a:cubicBezTo>
                    <a:pt x="741307" y="767007"/>
                    <a:pt x="744879" y="767865"/>
                    <a:pt x="747784" y="766350"/>
                  </a:cubicBezTo>
                  <a:cubicBezTo>
                    <a:pt x="749670" y="764769"/>
                    <a:pt x="750413" y="762216"/>
                    <a:pt x="749689" y="759873"/>
                  </a:cubicBezTo>
                  <a:cubicBezTo>
                    <a:pt x="748861" y="757578"/>
                    <a:pt x="747670" y="755415"/>
                    <a:pt x="746165" y="753491"/>
                  </a:cubicBezTo>
                  <a:cubicBezTo>
                    <a:pt x="741688" y="747138"/>
                    <a:pt x="738459" y="739994"/>
                    <a:pt x="736640" y="732441"/>
                  </a:cubicBezTo>
                  <a:cubicBezTo>
                    <a:pt x="736069" y="730060"/>
                    <a:pt x="736069" y="726726"/>
                    <a:pt x="738450" y="725773"/>
                  </a:cubicBezTo>
                  <a:cubicBezTo>
                    <a:pt x="740088" y="725297"/>
                    <a:pt x="741841" y="725907"/>
                    <a:pt x="742831" y="727298"/>
                  </a:cubicBezTo>
                  <a:cubicBezTo>
                    <a:pt x="743784" y="728612"/>
                    <a:pt x="744460" y="730098"/>
                    <a:pt x="744832" y="731679"/>
                  </a:cubicBezTo>
                  <a:cubicBezTo>
                    <a:pt x="745689" y="734251"/>
                    <a:pt x="746641" y="736918"/>
                    <a:pt x="747689" y="739394"/>
                  </a:cubicBezTo>
                  <a:cubicBezTo>
                    <a:pt x="748670" y="742490"/>
                    <a:pt x="750642" y="745166"/>
                    <a:pt x="753309" y="747014"/>
                  </a:cubicBezTo>
                  <a:cubicBezTo>
                    <a:pt x="756157" y="748710"/>
                    <a:pt x="759843" y="747776"/>
                    <a:pt x="761538" y="744928"/>
                  </a:cubicBezTo>
                  <a:cubicBezTo>
                    <a:pt x="761557" y="744890"/>
                    <a:pt x="761577" y="744862"/>
                    <a:pt x="761596" y="744823"/>
                  </a:cubicBezTo>
                  <a:cubicBezTo>
                    <a:pt x="762548" y="742156"/>
                    <a:pt x="760548" y="739394"/>
                    <a:pt x="759119" y="737013"/>
                  </a:cubicBezTo>
                  <a:cubicBezTo>
                    <a:pt x="757843" y="734956"/>
                    <a:pt x="756909" y="732698"/>
                    <a:pt x="756357" y="730346"/>
                  </a:cubicBezTo>
                  <a:cubicBezTo>
                    <a:pt x="755881" y="729155"/>
                    <a:pt x="755881" y="727821"/>
                    <a:pt x="756357" y="726631"/>
                  </a:cubicBezTo>
                  <a:cubicBezTo>
                    <a:pt x="756709" y="726040"/>
                    <a:pt x="757195" y="725555"/>
                    <a:pt x="757786" y="725202"/>
                  </a:cubicBezTo>
                  <a:cubicBezTo>
                    <a:pt x="761195" y="723506"/>
                    <a:pt x="765329" y="724707"/>
                    <a:pt x="767311" y="727964"/>
                  </a:cubicBezTo>
                  <a:cubicBezTo>
                    <a:pt x="769035" y="731098"/>
                    <a:pt x="769797" y="734679"/>
                    <a:pt x="769501" y="738251"/>
                  </a:cubicBezTo>
                  <a:cubicBezTo>
                    <a:pt x="769206" y="741804"/>
                    <a:pt x="769692" y="745386"/>
                    <a:pt x="770930" y="748729"/>
                  </a:cubicBezTo>
                  <a:cubicBezTo>
                    <a:pt x="771282" y="749634"/>
                    <a:pt x="771921" y="750396"/>
                    <a:pt x="772740" y="750920"/>
                  </a:cubicBezTo>
                  <a:cubicBezTo>
                    <a:pt x="774464" y="751872"/>
                    <a:pt x="776550" y="751872"/>
                    <a:pt x="778264" y="750920"/>
                  </a:cubicBezTo>
                  <a:cubicBezTo>
                    <a:pt x="779493" y="750348"/>
                    <a:pt x="780588" y="749538"/>
                    <a:pt x="781503" y="748538"/>
                  </a:cubicBezTo>
                  <a:cubicBezTo>
                    <a:pt x="784036" y="744728"/>
                    <a:pt x="784036" y="739775"/>
                    <a:pt x="781503" y="735965"/>
                  </a:cubicBezTo>
                  <a:cubicBezTo>
                    <a:pt x="778979" y="732289"/>
                    <a:pt x="776712" y="728440"/>
                    <a:pt x="774740" y="724440"/>
                  </a:cubicBezTo>
                  <a:cubicBezTo>
                    <a:pt x="773664" y="722230"/>
                    <a:pt x="774045" y="719592"/>
                    <a:pt x="775693" y="717773"/>
                  </a:cubicBezTo>
                  <a:cubicBezTo>
                    <a:pt x="777721" y="716439"/>
                    <a:pt x="780407" y="716677"/>
                    <a:pt x="782170" y="718344"/>
                  </a:cubicBezTo>
                  <a:cubicBezTo>
                    <a:pt x="783770" y="720097"/>
                    <a:pt x="784798" y="722287"/>
                    <a:pt x="785122" y="724631"/>
                  </a:cubicBezTo>
                  <a:cubicBezTo>
                    <a:pt x="785379" y="726173"/>
                    <a:pt x="785827" y="727679"/>
                    <a:pt x="786456" y="729107"/>
                  </a:cubicBezTo>
                  <a:cubicBezTo>
                    <a:pt x="787084" y="730603"/>
                    <a:pt x="788399" y="731698"/>
                    <a:pt x="789980" y="732060"/>
                  </a:cubicBezTo>
                  <a:cubicBezTo>
                    <a:pt x="793028" y="732631"/>
                    <a:pt x="795505" y="729393"/>
                    <a:pt x="795695" y="726440"/>
                  </a:cubicBezTo>
                  <a:cubicBezTo>
                    <a:pt x="795495" y="723421"/>
                    <a:pt x="795019" y="720421"/>
                    <a:pt x="794266" y="717487"/>
                  </a:cubicBezTo>
                  <a:cubicBezTo>
                    <a:pt x="794962" y="716077"/>
                    <a:pt x="796409" y="715182"/>
                    <a:pt x="797981" y="715201"/>
                  </a:cubicBezTo>
                  <a:cubicBezTo>
                    <a:pt x="799781" y="715048"/>
                    <a:pt x="801543" y="715753"/>
                    <a:pt x="802744" y="717106"/>
                  </a:cubicBezTo>
                  <a:cubicBezTo>
                    <a:pt x="803629" y="718363"/>
                    <a:pt x="804248" y="719792"/>
                    <a:pt x="804553" y="721297"/>
                  </a:cubicBezTo>
                  <a:cubicBezTo>
                    <a:pt x="805325" y="725097"/>
                    <a:pt x="806744" y="728736"/>
                    <a:pt x="808744" y="732060"/>
                  </a:cubicBezTo>
                  <a:cubicBezTo>
                    <a:pt x="810783" y="735489"/>
                    <a:pt x="814307" y="737775"/>
                    <a:pt x="818269" y="738251"/>
                  </a:cubicBezTo>
                  <a:cubicBezTo>
                    <a:pt x="820965" y="738947"/>
                    <a:pt x="823718" y="737318"/>
                    <a:pt x="824413" y="734622"/>
                  </a:cubicBezTo>
                  <a:cubicBezTo>
                    <a:pt x="824556" y="734060"/>
                    <a:pt x="824603" y="733489"/>
                    <a:pt x="824556" y="732917"/>
                  </a:cubicBezTo>
                  <a:cubicBezTo>
                    <a:pt x="824032" y="727812"/>
                    <a:pt x="822003" y="722973"/>
                    <a:pt x="818746" y="719011"/>
                  </a:cubicBezTo>
                  <a:cubicBezTo>
                    <a:pt x="816983" y="717049"/>
                    <a:pt x="815707" y="714696"/>
                    <a:pt x="815031" y="712153"/>
                  </a:cubicBezTo>
                  <a:cubicBezTo>
                    <a:pt x="814659" y="710610"/>
                    <a:pt x="815307" y="709000"/>
                    <a:pt x="816650" y="708152"/>
                  </a:cubicBezTo>
                  <a:cubicBezTo>
                    <a:pt x="818193" y="707686"/>
                    <a:pt x="819869" y="708086"/>
                    <a:pt x="821032" y="709200"/>
                  </a:cubicBezTo>
                  <a:cubicBezTo>
                    <a:pt x="822260" y="710248"/>
                    <a:pt x="823737" y="710972"/>
                    <a:pt x="825318" y="711296"/>
                  </a:cubicBezTo>
                  <a:cubicBezTo>
                    <a:pt x="827080" y="711105"/>
                    <a:pt x="828613" y="709972"/>
                    <a:pt x="829318" y="708343"/>
                  </a:cubicBezTo>
                  <a:cubicBezTo>
                    <a:pt x="829937" y="706685"/>
                    <a:pt x="830318" y="704961"/>
                    <a:pt x="830461" y="703199"/>
                  </a:cubicBezTo>
                  <a:cubicBezTo>
                    <a:pt x="830461" y="702056"/>
                    <a:pt x="831033" y="700913"/>
                    <a:pt x="831414" y="699770"/>
                  </a:cubicBezTo>
                  <a:cubicBezTo>
                    <a:pt x="831795" y="698627"/>
                    <a:pt x="833795" y="695389"/>
                    <a:pt x="836081" y="695389"/>
                  </a:cubicBezTo>
                  <a:cubicBezTo>
                    <a:pt x="837910" y="695541"/>
                    <a:pt x="839443" y="696846"/>
                    <a:pt x="839891" y="698627"/>
                  </a:cubicBezTo>
                  <a:cubicBezTo>
                    <a:pt x="840415" y="700304"/>
                    <a:pt x="840415" y="702094"/>
                    <a:pt x="839891" y="703771"/>
                  </a:cubicBezTo>
                  <a:cubicBezTo>
                    <a:pt x="839272" y="705438"/>
                    <a:pt x="838796" y="707162"/>
                    <a:pt x="838462" y="708914"/>
                  </a:cubicBezTo>
                  <a:cubicBezTo>
                    <a:pt x="838415" y="709486"/>
                    <a:pt x="838415" y="710057"/>
                    <a:pt x="838462" y="710629"/>
                  </a:cubicBezTo>
                  <a:cubicBezTo>
                    <a:pt x="838462" y="711772"/>
                    <a:pt x="839415" y="713963"/>
                    <a:pt x="840558" y="714439"/>
                  </a:cubicBezTo>
                  <a:cubicBezTo>
                    <a:pt x="844368" y="715867"/>
                    <a:pt x="846463" y="712629"/>
                    <a:pt x="848749" y="709295"/>
                  </a:cubicBezTo>
                  <a:cubicBezTo>
                    <a:pt x="850959" y="705885"/>
                    <a:pt x="851683" y="701723"/>
                    <a:pt x="850750" y="697770"/>
                  </a:cubicBezTo>
                  <a:cubicBezTo>
                    <a:pt x="850092" y="695922"/>
                    <a:pt x="850092" y="693903"/>
                    <a:pt x="850750" y="692055"/>
                  </a:cubicBezTo>
                  <a:cubicBezTo>
                    <a:pt x="853131" y="686626"/>
                    <a:pt x="855131" y="688340"/>
                    <a:pt x="855036" y="685292"/>
                  </a:cubicBezTo>
                  <a:lnTo>
                    <a:pt x="855036" y="685292"/>
                  </a:lnTo>
                  <a:cubicBezTo>
                    <a:pt x="855036" y="692722"/>
                    <a:pt x="858370" y="690436"/>
                    <a:pt x="859513" y="693389"/>
                  </a:cubicBezTo>
                  <a:cubicBezTo>
                    <a:pt x="860656" y="696341"/>
                    <a:pt x="858751" y="699580"/>
                    <a:pt x="857512" y="702914"/>
                  </a:cubicBezTo>
                  <a:cubicBezTo>
                    <a:pt x="856274" y="706247"/>
                    <a:pt x="856369" y="710343"/>
                    <a:pt x="859513" y="711200"/>
                  </a:cubicBezTo>
                  <a:cubicBezTo>
                    <a:pt x="862656" y="712057"/>
                    <a:pt x="864656" y="709581"/>
                    <a:pt x="865513" y="707105"/>
                  </a:cubicBezTo>
                  <a:cubicBezTo>
                    <a:pt x="866371" y="704628"/>
                    <a:pt x="866275" y="701961"/>
                    <a:pt x="867228" y="699485"/>
                  </a:cubicBezTo>
                  <a:cubicBezTo>
                    <a:pt x="868180" y="697008"/>
                    <a:pt x="871133" y="694913"/>
                    <a:pt x="873514" y="696056"/>
                  </a:cubicBezTo>
                  <a:cubicBezTo>
                    <a:pt x="875896" y="697198"/>
                    <a:pt x="875515" y="702152"/>
                    <a:pt x="873514" y="705104"/>
                  </a:cubicBezTo>
                  <a:lnTo>
                    <a:pt x="868180" y="715487"/>
                  </a:lnTo>
                  <a:cubicBezTo>
                    <a:pt x="867180" y="717287"/>
                    <a:pt x="866532" y="719258"/>
                    <a:pt x="866275" y="721297"/>
                  </a:cubicBezTo>
                  <a:cubicBezTo>
                    <a:pt x="866190" y="723430"/>
                    <a:pt x="867561" y="725354"/>
                    <a:pt x="869609" y="725964"/>
                  </a:cubicBezTo>
                  <a:cubicBezTo>
                    <a:pt x="871990" y="726536"/>
                    <a:pt x="874181" y="724440"/>
                    <a:pt x="875610" y="722440"/>
                  </a:cubicBezTo>
                  <a:cubicBezTo>
                    <a:pt x="877562" y="719535"/>
                    <a:pt x="878982" y="716315"/>
                    <a:pt x="879801" y="712915"/>
                  </a:cubicBezTo>
                  <a:cubicBezTo>
                    <a:pt x="880753" y="709010"/>
                    <a:pt x="882182" y="703390"/>
                    <a:pt x="886278" y="703390"/>
                  </a:cubicBezTo>
                  <a:cubicBezTo>
                    <a:pt x="889164" y="703637"/>
                    <a:pt x="891345" y="706114"/>
                    <a:pt x="891231" y="709010"/>
                  </a:cubicBezTo>
                  <a:cubicBezTo>
                    <a:pt x="890964" y="711810"/>
                    <a:pt x="889678" y="714420"/>
                    <a:pt x="887611" y="716344"/>
                  </a:cubicBezTo>
                  <a:cubicBezTo>
                    <a:pt x="884849" y="719297"/>
                    <a:pt x="881134" y="722821"/>
                    <a:pt x="882468" y="726726"/>
                  </a:cubicBezTo>
                  <a:cubicBezTo>
                    <a:pt x="884001" y="729765"/>
                    <a:pt x="887573" y="731155"/>
                    <a:pt x="890755" y="729965"/>
                  </a:cubicBezTo>
                  <a:cubicBezTo>
                    <a:pt x="893736" y="728669"/>
                    <a:pt x="896136" y="726336"/>
                    <a:pt x="897517" y="723392"/>
                  </a:cubicBezTo>
                  <a:cubicBezTo>
                    <a:pt x="899041" y="720535"/>
                    <a:pt x="899994" y="717391"/>
                    <a:pt x="901613" y="714629"/>
                  </a:cubicBezTo>
                  <a:cubicBezTo>
                    <a:pt x="903232" y="711867"/>
                    <a:pt x="903899" y="711581"/>
                    <a:pt x="905614" y="711867"/>
                  </a:cubicBezTo>
                  <a:cubicBezTo>
                    <a:pt x="907204" y="717439"/>
                    <a:pt x="905842" y="723440"/>
                    <a:pt x="901994" y="727774"/>
                  </a:cubicBezTo>
                  <a:cubicBezTo>
                    <a:pt x="900403" y="729174"/>
                    <a:pt x="899079" y="730850"/>
                    <a:pt x="898089" y="732727"/>
                  </a:cubicBezTo>
                  <a:cubicBezTo>
                    <a:pt x="897232" y="734594"/>
                    <a:pt x="898041" y="736794"/>
                    <a:pt x="899899" y="737661"/>
                  </a:cubicBezTo>
                  <a:cubicBezTo>
                    <a:pt x="899994" y="737699"/>
                    <a:pt x="900089" y="737737"/>
                    <a:pt x="900184" y="737775"/>
                  </a:cubicBezTo>
                  <a:cubicBezTo>
                    <a:pt x="900908" y="737918"/>
                    <a:pt x="901651" y="737918"/>
                    <a:pt x="902375" y="737775"/>
                  </a:cubicBezTo>
                  <a:cubicBezTo>
                    <a:pt x="906918" y="736346"/>
                    <a:pt x="910471" y="732793"/>
                    <a:pt x="911900" y="728250"/>
                  </a:cubicBezTo>
                  <a:cubicBezTo>
                    <a:pt x="913138" y="724726"/>
                    <a:pt x="913234" y="720249"/>
                    <a:pt x="916567" y="718725"/>
                  </a:cubicBezTo>
                  <a:cubicBezTo>
                    <a:pt x="918987" y="727269"/>
                    <a:pt x="916110" y="736441"/>
                    <a:pt x="909233" y="742061"/>
                  </a:cubicBezTo>
                  <a:cubicBezTo>
                    <a:pt x="907090" y="743633"/>
                    <a:pt x="905109" y="745424"/>
                    <a:pt x="903328" y="747395"/>
                  </a:cubicBezTo>
                  <a:cubicBezTo>
                    <a:pt x="901727" y="749576"/>
                    <a:pt x="901727" y="752548"/>
                    <a:pt x="903328" y="754730"/>
                  </a:cubicBezTo>
                  <a:cubicBezTo>
                    <a:pt x="905013" y="756244"/>
                    <a:pt x="907271" y="756939"/>
                    <a:pt x="909519" y="756635"/>
                  </a:cubicBezTo>
                  <a:cubicBezTo>
                    <a:pt x="915634" y="756092"/>
                    <a:pt x="921073" y="752510"/>
                    <a:pt x="923997" y="747110"/>
                  </a:cubicBezTo>
                  <a:cubicBezTo>
                    <a:pt x="926045" y="741614"/>
                    <a:pt x="927416" y="735889"/>
                    <a:pt x="928093" y="730060"/>
                  </a:cubicBezTo>
                  <a:cubicBezTo>
                    <a:pt x="928664" y="727964"/>
                    <a:pt x="929712" y="725583"/>
                    <a:pt x="931807" y="725012"/>
                  </a:cubicBezTo>
                  <a:cubicBezTo>
                    <a:pt x="933903" y="724440"/>
                    <a:pt x="937141" y="727202"/>
                    <a:pt x="937332" y="730060"/>
                  </a:cubicBezTo>
                  <a:cubicBezTo>
                    <a:pt x="937179" y="732860"/>
                    <a:pt x="936494" y="735603"/>
                    <a:pt x="935332" y="738156"/>
                  </a:cubicBezTo>
                  <a:cubicBezTo>
                    <a:pt x="934141" y="740775"/>
                    <a:pt x="934465" y="743842"/>
                    <a:pt x="936189" y="746157"/>
                  </a:cubicBezTo>
                  <a:cubicBezTo>
                    <a:pt x="939084" y="748443"/>
                    <a:pt x="943266" y="748072"/>
                    <a:pt x="945714" y="745300"/>
                  </a:cubicBezTo>
                  <a:cubicBezTo>
                    <a:pt x="947895" y="742547"/>
                    <a:pt x="949314" y="739251"/>
                    <a:pt x="949810" y="735775"/>
                  </a:cubicBezTo>
                  <a:lnTo>
                    <a:pt x="951048" y="730250"/>
                  </a:lnTo>
                  <a:cubicBezTo>
                    <a:pt x="954286" y="736708"/>
                    <a:pt x="954763" y="744195"/>
                    <a:pt x="952381" y="751015"/>
                  </a:cubicBezTo>
                  <a:cubicBezTo>
                    <a:pt x="951610" y="752748"/>
                    <a:pt x="951067" y="754568"/>
                    <a:pt x="950762" y="756444"/>
                  </a:cubicBezTo>
                  <a:cubicBezTo>
                    <a:pt x="950552" y="758387"/>
                    <a:pt x="951476" y="760283"/>
                    <a:pt x="953143" y="761302"/>
                  </a:cubicBezTo>
                  <a:cubicBezTo>
                    <a:pt x="954048" y="761540"/>
                    <a:pt x="955001" y="761540"/>
                    <a:pt x="955906" y="761302"/>
                  </a:cubicBezTo>
                  <a:cubicBezTo>
                    <a:pt x="960649" y="760111"/>
                    <a:pt x="964078" y="755987"/>
                    <a:pt x="964383" y="751110"/>
                  </a:cubicBezTo>
                  <a:cubicBezTo>
                    <a:pt x="964764" y="746414"/>
                    <a:pt x="964764" y="741709"/>
                    <a:pt x="964383" y="737013"/>
                  </a:cubicBezTo>
                  <a:cubicBezTo>
                    <a:pt x="964383" y="735108"/>
                    <a:pt x="965431" y="732441"/>
                    <a:pt x="967336" y="732917"/>
                  </a:cubicBezTo>
                  <a:cubicBezTo>
                    <a:pt x="968079" y="733241"/>
                    <a:pt x="968679" y="733813"/>
                    <a:pt x="969050" y="734537"/>
                  </a:cubicBezTo>
                  <a:cubicBezTo>
                    <a:pt x="972479" y="740632"/>
                    <a:pt x="969050" y="748633"/>
                    <a:pt x="971622" y="755206"/>
                  </a:cubicBezTo>
                  <a:cubicBezTo>
                    <a:pt x="973555" y="759197"/>
                    <a:pt x="976641" y="762521"/>
                    <a:pt x="980480" y="764731"/>
                  </a:cubicBezTo>
                  <a:cubicBezTo>
                    <a:pt x="982861" y="766445"/>
                    <a:pt x="987148" y="767588"/>
                    <a:pt x="988195" y="764731"/>
                  </a:cubicBezTo>
                  <a:cubicBezTo>
                    <a:pt x="988662" y="763635"/>
                    <a:pt x="988662" y="762397"/>
                    <a:pt x="988195" y="761302"/>
                  </a:cubicBezTo>
                  <a:cubicBezTo>
                    <a:pt x="986100" y="756444"/>
                    <a:pt x="982766" y="751777"/>
                    <a:pt x="980385" y="747205"/>
                  </a:cubicBezTo>
                  <a:cubicBezTo>
                    <a:pt x="977651" y="742538"/>
                    <a:pt x="977022" y="736927"/>
                    <a:pt x="978670" y="731774"/>
                  </a:cubicBezTo>
                  <a:cubicBezTo>
                    <a:pt x="980956" y="730441"/>
                    <a:pt x="983719" y="732727"/>
                    <a:pt x="984481" y="735203"/>
                  </a:cubicBezTo>
                  <a:cubicBezTo>
                    <a:pt x="984823" y="737718"/>
                    <a:pt x="985462" y="740175"/>
                    <a:pt x="986386" y="742538"/>
                  </a:cubicBezTo>
                  <a:cubicBezTo>
                    <a:pt x="986633" y="743109"/>
                    <a:pt x="987071" y="743576"/>
                    <a:pt x="987624" y="743871"/>
                  </a:cubicBezTo>
                  <a:cubicBezTo>
                    <a:pt x="989910" y="744919"/>
                    <a:pt x="991720" y="741775"/>
                    <a:pt x="991815" y="739394"/>
                  </a:cubicBezTo>
                  <a:cubicBezTo>
                    <a:pt x="991910" y="737013"/>
                    <a:pt x="992386" y="733774"/>
                    <a:pt x="994768" y="733489"/>
                  </a:cubicBezTo>
                  <a:cubicBezTo>
                    <a:pt x="998387" y="738347"/>
                    <a:pt x="997053" y="744919"/>
                    <a:pt x="997530" y="750920"/>
                  </a:cubicBezTo>
                  <a:cubicBezTo>
                    <a:pt x="998520" y="759959"/>
                    <a:pt x="1003759" y="767988"/>
                    <a:pt x="1011627" y="772541"/>
                  </a:cubicBezTo>
                  <a:cubicBezTo>
                    <a:pt x="1012732" y="773275"/>
                    <a:pt x="1014018" y="773703"/>
                    <a:pt x="1015341" y="773780"/>
                  </a:cubicBezTo>
                  <a:cubicBezTo>
                    <a:pt x="1018494" y="773389"/>
                    <a:pt x="1020847" y="770675"/>
                    <a:pt x="1020771" y="767493"/>
                  </a:cubicBezTo>
                  <a:cubicBezTo>
                    <a:pt x="1020504" y="764483"/>
                    <a:pt x="1019704" y="761549"/>
                    <a:pt x="1018390" y="758825"/>
                  </a:cubicBezTo>
                  <a:cubicBezTo>
                    <a:pt x="1016865" y="754834"/>
                    <a:pt x="1015999" y="750615"/>
                    <a:pt x="1015818" y="746348"/>
                  </a:cubicBezTo>
                  <a:cubicBezTo>
                    <a:pt x="1015818" y="742347"/>
                    <a:pt x="1016961" y="737299"/>
                    <a:pt x="1021057" y="736823"/>
                  </a:cubicBezTo>
                  <a:cubicBezTo>
                    <a:pt x="1025152" y="736346"/>
                    <a:pt x="1028010" y="739871"/>
                    <a:pt x="1028962" y="743490"/>
                  </a:cubicBezTo>
                  <a:cubicBezTo>
                    <a:pt x="1029372" y="747234"/>
                    <a:pt x="1030334" y="750891"/>
                    <a:pt x="1031820" y="754348"/>
                  </a:cubicBezTo>
                  <a:cubicBezTo>
                    <a:pt x="1033820" y="757587"/>
                    <a:pt x="1039345" y="759016"/>
                    <a:pt x="1041345" y="755777"/>
                  </a:cubicBezTo>
                  <a:cubicBezTo>
                    <a:pt x="1041869" y="754425"/>
                    <a:pt x="1041869" y="752939"/>
                    <a:pt x="1041345" y="751586"/>
                  </a:cubicBezTo>
                  <a:cubicBezTo>
                    <a:pt x="1040411" y="748548"/>
                    <a:pt x="1039164" y="745614"/>
                    <a:pt x="1037630" y="742823"/>
                  </a:cubicBezTo>
                  <a:cubicBezTo>
                    <a:pt x="1036058" y="739842"/>
                    <a:pt x="1036058" y="736280"/>
                    <a:pt x="1037630" y="733298"/>
                  </a:cubicBezTo>
                  <a:cubicBezTo>
                    <a:pt x="1039030" y="731269"/>
                    <a:pt x="1041688" y="730546"/>
                    <a:pt x="1043916" y="731584"/>
                  </a:cubicBezTo>
                  <a:cubicBezTo>
                    <a:pt x="1046488" y="732536"/>
                    <a:pt x="1047250" y="735680"/>
                    <a:pt x="1047727" y="738347"/>
                  </a:cubicBezTo>
                  <a:lnTo>
                    <a:pt x="1050584" y="757873"/>
                  </a:lnTo>
                  <a:cubicBezTo>
                    <a:pt x="1050898" y="761130"/>
                    <a:pt x="1051641" y="764331"/>
                    <a:pt x="1052775" y="767398"/>
                  </a:cubicBezTo>
                  <a:cubicBezTo>
                    <a:pt x="1053927" y="770474"/>
                    <a:pt x="1056204" y="772999"/>
                    <a:pt x="1059157" y="774446"/>
                  </a:cubicBezTo>
                  <a:cubicBezTo>
                    <a:pt x="1061023" y="775199"/>
                    <a:pt x="1063100" y="775199"/>
                    <a:pt x="1064967" y="774446"/>
                  </a:cubicBezTo>
                  <a:cubicBezTo>
                    <a:pt x="1066815" y="773722"/>
                    <a:pt x="1068053" y="771960"/>
                    <a:pt x="1068110" y="769970"/>
                  </a:cubicBezTo>
                  <a:cubicBezTo>
                    <a:pt x="1066929" y="768617"/>
                    <a:pt x="1065367" y="767655"/>
                    <a:pt x="1063633" y="767207"/>
                  </a:cubicBezTo>
                  <a:cubicBezTo>
                    <a:pt x="1060747" y="763064"/>
                    <a:pt x="1059004" y="758235"/>
                    <a:pt x="1058585" y="753206"/>
                  </a:cubicBezTo>
                  <a:cubicBezTo>
                    <a:pt x="1058585" y="751205"/>
                    <a:pt x="1058585" y="748633"/>
                    <a:pt x="1060776" y="747967"/>
                  </a:cubicBezTo>
                  <a:cubicBezTo>
                    <a:pt x="1062052" y="747624"/>
                    <a:pt x="1063414" y="747948"/>
                    <a:pt x="1064395" y="748824"/>
                  </a:cubicBezTo>
                  <a:cubicBezTo>
                    <a:pt x="1066767" y="750882"/>
                    <a:pt x="1068320" y="753720"/>
                    <a:pt x="1068777" y="756825"/>
                  </a:cubicBezTo>
                  <a:cubicBezTo>
                    <a:pt x="1069253" y="759873"/>
                    <a:pt x="1070358" y="762797"/>
                    <a:pt x="1072015" y="765398"/>
                  </a:cubicBezTo>
                  <a:cubicBezTo>
                    <a:pt x="1073920" y="768055"/>
                    <a:pt x="1077492" y="768912"/>
                    <a:pt x="1080397" y="767398"/>
                  </a:cubicBezTo>
                  <a:cubicBezTo>
                    <a:pt x="1082293" y="765826"/>
                    <a:pt x="1083017" y="763245"/>
                    <a:pt x="1082207" y="760921"/>
                  </a:cubicBezTo>
                  <a:cubicBezTo>
                    <a:pt x="1081445" y="758606"/>
                    <a:pt x="1080292" y="756444"/>
                    <a:pt x="1078778" y="754539"/>
                  </a:cubicBezTo>
                  <a:cubicBezTo>
                    <a:pt x="1074301" y="748186"/>
                    <a:pt x="1071072" y="741042"/>
                    <a:pt x="1069253" y="733489"/>
                  </a:cubicBezTo>
                  <a:cubicBezTo>
                    <a:pt x="1068682" y="731107"/>
                    <a:pt x="1068777" y="727774"/>
                    <a:pt x="1071158" y="726821"/>
                  </a:cubicBezTo>
                  <a:cubicBezTo>
                    <a:pt x="1072796" y="726345"/>
                    <a:pt x="1074549" y="726955"/>
                    <a:pt x="1075540" y="728345"/>
                  </a:cubicBezTo>
                  <a:cubicBezTo>
                    <a:pt x="1076492" y="729660"/>
                    <a:pt x="1077168" y="731146"/>
                    <a:pt x="1077540" y="732727"/>
                  </a:cubicBezTo>
                  <a:cubicBezTo>
                    <a:pt x="1078321" y="735346"/>
                    <a:pt x="1079245" y="737927"/>
                    <a:pt x="1080302" y="740442"/>
                  </a:cubicBezTo>
                  <a:cubicBezTo>
                    <a:pt x="1081321" y="743538"/>
                    <a:pt x="1083331" y="746214"/>
                    <a:pt x="1086017" y="748062"/>
                  </a:cubicBezTo>
                  <a:cubicBezTo>
                    <a:pt x="1088865" y="749757"/>
                    <a:pt x="1092551" y="748824"/>
                    <a:pt x="1094247" y="745976"/>
                  </a:cubicBezTo>
                  <a:cubicBezTo>
                    <a:pt x="1094266" y="745938"/>
                    <a:pt x="1094285" y="745909"/>
                    <a:pt x="1094304" y="745871"/>
                  </a:cubicBezTo>
                  <a:cubicBezTo>
                    <a:pt x="1095161" y="743204"/>
                    <a:pt x="1093256" y="740442"/>
                    <a:pt x="1091732" y="738061"/>
                  </a:cubicBezTo>
                  <a:cubicBezTo>
                    <a:pt x="1090494" y="735984"/>
                    <a:pt x="1089570" y="733736"/>
                    <a:pt x="1088970" y="731393"/>
                  </a:cubicBezTo>
                  <a:cubicBezTo>
                    <a:pt x="1088541" y="730193"/>
                    <a:pt x="1088541" y="728879"/>
                    <a:pt x="1088970" y="727679"/>
                  </a:cubicBezTo>
                  <a:cubicBezTo>
                    <a:pt x="1089294" y="727069"/>
                    <a:pt x="1089789" y="726574"/>
                    <a:pt x="1090399" y="726250"/>
                  </a:cubicBezTo>
                  <a:cubicBezTo>
                    <a:pt x="1093809" y="724554"/>
                    <a:pt x="1097942" y="725755"/>
                    <a:pt x="1099924" y="729012"/>
                  </a:cubicBezTo>
                  <a:cubicBezTo>
                    <a:pt x="1101571" y="732174"/>
                    <a:pt x="1102295" y="735746"/>
                    <a:pt x="1102019" y="739299"/>
                  </a:cubicBezTo>
                  <a:cubicBezTo>
                    <a:pt x="1101800" y="742861"/>
                    <a:pt x="1102324" y="746424"/>
                    <a:pt x="1103543" y="749777"/>
                  </a:cubicBezTo>
                  <a:cubicBezTo>
                    <a:pt x="1103896" y="750682"/>
                    <a:pt x="1104534" y="751443"/>
                    <a:pt x="1105353" y="751967"/>
                  </a:cubicBezTo>
                  <a:cubicBezTo>
                    <a:pt x="1107039" y="752920"/>
                    <a:pt x="1109096" y="752920"/>
                    <a:pt x="1110782" y="751967"/>
                  </a:cubicBezTo>
                  <a:cubicBezTo>
                    <a:pt x="1112039" y="751396"/>
                    <a:pt x="1113173" y="750586"/>
                    <a:pt x="1114116" y="749586"/>
                  </a:cubicBezTo>
                  <a:cubicBezTo>
                    <a:pt x="1116707" y="745795"/>
                    <a:pt x="1116707" y="740804"/>
                    <a:pt x="1114116" y="737013"/>
                  </a:cubicBezTo>
                  <a:cubicBezTo>
                    <a:pt x="1111658" y="733317"/>
                    <a:pt x="1109430" y="729469"/>
                    <a:pt x="1107448" y="725488"/>
                  </a:cubicBezTo>
                  <a:cubicBezTo>
                    <a:pt x="1106343" y="723297"/>
                    <a:pt x="1106686" y="720659"/>
                    <a:pt x="1108306" y="718820"/>
                  </a:cubicBezTo>
                  <a:cubicBezTo>
                    <a:pt x="1110334" y="717487"/>
                    <a:pt x="1113020" y="717725"/>
                    <a:pt x="1114783" y="719392"/>
                  </a:cubicBezTo>
                  <a:cubicBezTo>
                    <a:pt x="1116373" y="721154"/>
                    <a:pt x="1117430" y="723335"/>
                    <a:pt x="1117831" y="725678"/>
                  </a:cubicBezTo>
                  <a:cubicBezTo>
                    <a:pt x="1118050" y="727221"/>
                    <a:pt x="1118469" y="728717"/>
                    <a:pt x="1119069" y="730155"/>
                  </a:cubicBezTo>
                  <a:cubicBezTo>
                    <a:pt x="1119755" y="731641"/>
                    <a:pt x="1121088" y="732736"/>
                    <a:pt x="1122688" y="733108"/>
                  </a:cubicBezTo>
                  <a:cubicBezTo>
                    <a:pt x="1125736" y="733679"/>
                    <a:pt x="1128213" y="730441"/>
                    <a:pt x="1128403" y="727488"/>
                  </a:cubicBezTo>
                  <a:cubicBezTo>
                    <a:pt x="1128203" y="724469"/>
                    <a:pt x="1127727" y="721468"/>
                    <a:pt x="1126975" y="718535"/>
                  </a:cubicBezTo>
                  <a:cubicBezTo>
                    <a:pt x="1127641" y="717134"/>
                    <a:pt x="1129051" y="716248"/>
                    <a:pt x="1130594" y="716248"/>
                  </a:cubicBezTo>
                  <a:cubicBezTo>
                    <a:pt x="1132394" y="716068"/>
                    <a:pt x="1134176" y="716772"/>
                    <a:pt x="1135357" y="718154"/>
                  </a:cubicBezTo>
                  <a:cubicBezTo>
                    <a:pt x="1136290" y="719382"/>
                    <a:pt x="1136909" y="720821"/>
                    <a:pt x="1137166" y="722345"/>
                  </a:cubicBezTo>
                  <a:cubicBezTo>
                    <a:pt x="1138024" y="726116"/>
                    <a:pt x="1139433" y="729745"/>
                    <a:pt x="1141357" y="733108"/>
                  </a:cubicBezTo>
                  <a:cubicBezTo>
                    <a:pt x="1143443" y="736499"/>
                    <a:pt x="1146939" y="738775"/>
                    <a:pt x="1150882" y="739299"/>
                  </a:cubicBezTo>
                  <a:cubicBezTo>
                    <a:pt x="1153130" y="739642"/>
                    <a:pt x="1155378" y="738680"/>
                    <a:pt x="1156693" y="736823"/>
                  </a:cubicBezTo>
                  <a:cubicBezTo>
                    <a:pt x="1156883" y="735880"/>
                    <a:pt x="1156883" y="734908"/>
                    <a:pt x="1156693" y="733965"/>
                  </a:cubicBezTo>
                  <a:cubicBezTo>
                    <a:pt x="1156254" y="728840"/>
                    <a:pt x="1154226" y="723973"/>
                    <a:pt x="1150882" y="720058"/>
                  </a:cubicBezTo>
                  <a:cubicBezTo>
                    <a:pt x="1149149" y="718096"/>
                    <a:pt x="1147911" y="715744"/>
                    <a:pt x="1147263" y="713200"/>
                  </a:cubicBezTo>
                  <a:cubicBezTo>
                    <a:pt x="1146806" y="711677"/>
                    <a:pt x="1147434" y="710038"/>
                    <a:pt x="1148787" y="709200"/>
                  </a:cubicBezTo>
                  <a:cubicBezTo>
                    <a:pt x="1150358" y="708743"/>
                    <a:pt x="1152063" y="709134"/>
                    <a:pt x="1153264" y="710248"/>
                  </a:cubicBezTo>
                  <a:cubicBezTo>
                    <a:pt x="1154464" y="711286"/>
                    <a:pt x="1155902" y="712000"/>
                    <a:pt x="1157455" y="712343"/>
                  </a:cubicBezTo>
                  <a:cubicBezTo>
                    <a:pt x="1159255" y="712181"/>
                    <a:pt x="1160826" y="711048"/>
                    <a:pt x="1161550" y="709390"/>
                  </a:cubicBezTo>
                  <a:cubicBezTo>
                    <a:pt x="1162122" y="707724"/>
                    <a:pt x="1162503" y="706000"/>
                    <a:pt x="1162693" y="704247"/>
                  </a:cubicBezTo>
                  <a:cubicBezTo>
                    <a:pt x="1162922" y="703085"/>
                    <a:pt x="1163236" y="701932"/>
                    <a:pt x="1163646" y="700818"/>
                  </a:cubicBezTo>
                  <a:cubicBezTo>
                    <a:pt x="1164408" y="698723"/>
                    <a:pt x="1165932" y="696437"/>
                    <a:pt x="1168313" y="696437"/>
                  </a:cubicBezTo>
                  <a:cubicBezTo>
                    <a:pt x="1170142" y="696589"/>
                    <a:pt x="1171675" y="697894"/>
                    <a:pt x="1172123" y="699675"/>
                  </a:cubicBezTo>
                  <a:cubicBezTo>
                    <a:pt x="1172647" y="701351"/>
                    <a:pt x="1172647" y="703142"/>
                    <a:pt x="1172123" y="704819"/>
                  </a:cubicBezTo>
                  <a:cubicBezTo>
                    <a:pt x="1171456" y="706476"/>
                    <a:pt x="1170980" y="708200"/>
                    <a:pt x="1170694" y="709962"/>
                  </a:cubicBezTo>
                  <a:cubicBezTo>
                    <a:pt x="1170551" y="710524"/>
                    <a:pt x="1170551" y="711114"/>
                    <a:pt x="1170694" y="711677"/>
                  </a:cubicBezTo>
                  <a:cubicBezTo>
                    <a:pt x="1170694" y="712820"/>
                    <a:pt x="1171552" y="715010"/>
                    <a:pt x="1172790" y="715487"/>
                  </a:cubicBezTo>
                  <a:cubicBezTo>
                    <a:pt x="1176600" y="716915"/>
                    <a:pt x="1178695" y="713677"/>
                    <a:pt x="1180981" y="710343"/>
                  </a:cubicBezTo>
                  <a:cubicBezTo>
                    <a:pt x="1183124" y="706905"/>
                    <a:pt x="1183810" y="702761"/>
                    <a:pt x="1182886" y="698818"/>
                  </a:cubicBezTo>
                  <a:cubicBezTo>
                    <a:pt x="1182305" y="696960"/>
                    <a:pt x="1182305" y="694960"/>
                    <a:pt x="1182886" y="693103"/>
                  </a:cubicBezTo>
                  <a:cubicBezTo>
                    <a:pt x="1183753" y="690560"/>
                    <a:pt x="1185191" y="688245"/>
                    <a:pt x="1187077" y="686340"/>
                  </a:cubicBezTo>
                  <a:cubicBezTo>
                    <a:pt x="1188773" y="688940"/>
                    <a:pt x="1190297" y="691645"/>
                    <a:pt x="1191649" y="694436"/>
                  </a:cubicBezTo>
                  <a:cubicBezTo>
                    <a:pt x="1192888" y="697389"/>
                    <a:pt x="1190887" y="700628"/>
                    <a:pt x="1189649" y="703961"/>
                  </a:cubicBezTo>
                  <a:cubicBezTo>
                    <a:pt x="1188411" y="707295"/>
                    <a:pt x="1188506" y="711391"/>
                    <a:pt x="1191649" y="712248"/>
                  </a:cubicBezTo>
                  <a:cubicBezTo>
                    <a:pt x="1194793" y="713105"/>
                    <a:pt x="1196698" y="710629"/>
                    <a:pt x="1197555" y="708152"/>
                  </a:cubicBezTo>
                  <a:cubicBezTo>
                    <a:pt x="1198412" y="705676"/>
                    <a:pt x="1198317" y="703009"/>
                    <a:pt x="1199365" y="700532"/>
                  </a:cubicBezTo>
                  <a:cubicBezTo>
                    <a:pt x="1200412" y="698056"/>
                    <a:pt x="1203175" y="695960"/>
                    <a:pt x="1205556" y="697103"/>
                  </a:cubicBezTo>
                  <a:cubicBezTo>
                    <a:pt x="1207937" y="698246"/>
                    <a:pt x="1207651" y="703199"/>
                    <a:pt x="1206127" y="706152"/>
                  </a:cubicBezTo>
                  <a:lnTo>
                    <a:pt x="1200793" y="716534"/>
                  </a:lnTo>
                  <a:cubicBezTo>
                    <a:pt x="1199707" y="718296"/>
                    <a:pt x="1199060" y="720287"/>
                    <a:pt x="1198888" y="722345"/>
                  </a:cubicBezTo>
                  <a:cubicBezTo>
                    <a:pt x="1198783" y="724449"/>
                    <a:pt x="1200117" y="726364"/>
                    <a:pt x="1202127" y="727012"/>
                  </a:cubicBezTo>
                  <a:cubicBezTo>
                    <a:pt x="1204603" y="727583"/>
                    <a:pt x="1206794" y="725488"/>
                    <a:pt x="1208128" y="723488"/>
                  </a:cubicBezTo>
                  <a:cubicBezTo>
                    <a:pt x="1210080" y="720583"/>
                    <a:pt x="1211499" y="717363"/>
                    <a:pt x="1212319" y="713963"/>
                  </a:cubicBezTo>
                  <a:cubicBezTo>
                    <a:pt x="1213366" y="710057"/>
                    <a:pt x="1214700" y="704438"/>
                    <a:pt x="1218891" y="704438"/>
                  </a:cubicBezTo>
                  <a:cubicBezTo>
                    <a:pt x="1221777" y="704685"/>
                    <a:pt x="1223958" y="707162"/>
                    <a:pt x="1223844" y="710057"/>
                  </a:cubicBezTo>
                  <a:cubicBezTo>
                    <a:pt x="1223530" y="712848"/>
                    <a:pt x="1222253" y="715449"/>
                    <a:pt x="1220224" y="717391"/>
                  </a:cubicBezTo>
                  <a:cubicBezTo>
                    <a:pt x="1217462" y="720344"/>
                    <a:pt x="1213747" y="723869"/>
                    <a:pt x="1215081" y="727774"/>
                  </a:cubicBezTo>
                  <a:cubicBezTo>
                    <a:pt x="1216605" y="730755"/>
                    <a:pt x="1220120" y="732146"/>
                    <a:pt x="1223272" y="731012"/>
                  </a:cubicBezTo>
                  <a:cubicBezTo>
                    <a:pt x="1226292" y="729745"/>
                    <a:pt x="1228740" y="727402"/>
                    <a:pt x="1230130" y="724440"/>
                  </a:cubicBezTo>
                  <a:cubicBezTo>
                    <a:pt x="1231559" y="721582"/>
                    <a:pt x="1232607" y="718439"/>
                    <a:pt x="1234226" y="715677"/>
                  </a:cubicBezTo>
                  <a:cubicBezTo>
                    <a:pt x="1235845" y="712915"/>
                    <a:pt x="1236512" y="712629"/>
                    <a:pt x="1238227" y="712915"/>
                  </a:cubicBezTo>
                  <a:cubicBezTo>
                    <a:pt x="1239712" y="718487"/>
                    <a:pt x="1238360" y="724440"/>
                    <a:pt x="1234607" y="728822"/>
                  </a:cubicBezTo>
                  <a:cubicBezTo>
                    <a:pt x="1233016" y="730222"/>
                    <a:pt x="1231692" y="731898"/>
                    <a:pt x="1230702" y="733774"/>
                  </a:cubicBezTo>
                  <a:cubicBezTo>
                    <a:pt x="1229845" y="735632"/>
                    <a:pt x="1230654" y="737842"/>
                    <a:pt x="1232512" y="738708"/>
                  </a:cubicBezTo>
                  <a:cubicBezTo>
                    <a:pt x="1232607" y="738747"/>
                    <a:pt x="1232702" y="738785"/>
                    <a:pt x="1232797" y="738823"/>
                  </a:cubicBezTo>
                  <a:cubicBezTo>
                    <a:pt x="1233521" y="738956"/>
                    <a:pt x="1234264" y="738956"/>
                    <a:pt x="1234988" y="738823"/>
                  </a:cubicBezTo>
                  <a:cubicBezTo>
                    <a:pt x="1239512" y="737366"/>
                    <a:pt x="1243056" y="733822"/>
                    <a:pt x="1244513" y="729298"/>
                  </a:cubicBezTo>
                  <a:cubicBezTo>
                    <a:pt x="1245656" y="725773"/>
                    <a:pt x="1245847" y="721297"/>
                    <a:pt x="1249180" y="719773"/>
                  </a:cubicBezTo>
                  <a:cubicBezTo>
                    <a:pt x="1251552" y="728317"/>
                    <a:pt x="1248676" y="737461"/>
                    <a:pt x="1241846" y="743109"/>
                  </a:cubicBezTo>
                  <a:cubicBezTo>
                    <a:pt x="1239665" y="744633"/>
                    <a:pt x="1237674" y="746424"/>
                    <a:pt x="1235941" y="748443"/>
                  </a:cubicBezTo>
                  <a:cubicBezTo>
                    <a:pt x="1234340" y="750624"/>
                    <a:pt x="1234340" y="753596"/>
                    <a:pt x="1235941" y="755777"/>
                  </a:cubicBezTo>
                  <a:cubicBezTo>
                    <a:pt x="1237598" y="757273"/>
                    <a:pt x="1239827" y="757968"/>
                    <a:pt x="1242037" y="757682"/>
                  </a:cubicBezTo>
                  <a:cubicBezTo>
                    <a:pt x="1248190" y="757158"/>
                    <a:pt x="1253657" y="753577"/>
                    <a:pt x="1256610" y="748157"/>
                  </a:cubicBezTo>
                  <a:cubicBezTo>
                    <a:pt x="1258610" y="742642"/>
                    <a:pt x="1259982" y="736927"/>
                    <a:pt x="1260706" y="731107"/>
                  </a:cubicBezTo>
                  <a:cubicBezTo>
                    <a:pt x="1260934" y="728879"/>
                    <a:pt x="1262363" y="726945"/>
                    <a:pt x="1264420" y="726059"/>
                  </a:cubicBezTo>
                  <a:cubicBezTo>
                    <a:pt x="1267183" y="725392"/>
                    <a:pt x="1269754" y="728250"/>
                    <a:pt x="1269945" y="731107"/>
                  </a:cubicBezTo>
                  <a:cubicBezTo>
                    <a:pt x="1269754" y="733917"/>
                    <a:pt x="1269040" y="736661"/>
                    <a:pt x="1267849" y="739204"/>
                  </a:cubicBezTo>
                  <a:cubicBezTo>
                    <a:pt x="1266706" y="741852"/>
                    <a:pt x="1267068" y="744900"/>
                    <a:pt x="1268802" y="747205"/>
                  </a:cubicBezTo>
                  <a:cubicBezTo>
                    <a:pt x="1271688" y="749548"/>
                    <a:pt x="1275907" y="749167"/>
                    <a:pt x="1278327" y="746348"/>
                  </a:cubicBezTo>
                  <a:cubicBezTo>
                    <a:pt x="1280594" y="743642"/>
                    <a:pt x="1282013" y="740328"/>
                    <a:pt x="1282423" y="736823"/>
                  </a:cubicBezTo>
                  <a:cubicBezTo>
                    <a:pt x="1282423" y="734917"/>
                    <a:pt x="1283375" y="733108"/>
                    <a:pt x="1283756" y="731298"/>
                  </a:cubicBezTo>
                  <a:cubicBezTo>
                    <a:pt x="1286899" y="737775"/>
                    <a:pt x="1287376" y="745233"/>
                    <a:pt x="1285090" y="752063"/>
                  </a:cubicBezTo>
                  <a:cubicBezTo>
                    <a:pt x="1284280" y="753777"/>
                    <a:pt x="1283737" y="755615"/>
                    <a:pt x="1283470" y="757492"/>
                  </a:cubicBezTo>
                  <a:cubicBezTo>
                    <a:pt x="1283175" y="759444"/>
                    <a:pt x="1284128" y="761378"/>
                    <a:pt x="1285852" y="762349"/>
                  </a:cubicBezTo>
                  <a:cubicBezTo>
                    <a:pt x="1286756" y="762588"/>
                    <a:pt x="1287709" y="762588"/>
                    <a:pt x="1288614" y="762349"/>
                  </a:cubicBezTo>
                  <a:cubicBezTo>
                    <a:pt x="1293338" y="761130"/>
                    <a:pt x="1296758" y="757025"/>
                    <a:pt x="1297091" y="752158"/>
                  </a:cubicBezTo>
                  <a:cubicBezTo>
                    <a:pt x="1297424" y="747462"/>
                    <a:pt x="1297424" y="742757"/>
                    <a:pt x="1297091" y="738061"/>
                  </a:cubicBezTo>
                  <a:cubicBezTo>
                    <a:pt x="1297091" y="736156"/>
                    <a:pt x="1298139" y="733489"/>
                    <a:pt x="1300044" y="733965"/>
                  </a:cubicBezTo>
                  <a:cubicBezTo>
                    <a:pt x="1300758" y="734299"/>
                    <a:pt x="1301330" y="734870"/>
                    <a:pt x="1301663" y="735584"/>
                  </a:cubicBezTo>
                  <a:cubicBezTo>
                    <a:pt x="1305187" y="741680"/>
                    <a:pt x="1301663" y="749681"/>
                    <a:pt x="1304330" y="756254"/>
                  </a:cubicBezTo>
                  <a:cubicBezTo>
                    <a:pt x="1306225" y="760235"/>
                    <a:pt x="1309283" y="763559"/>
                    <a:pt x="1313093" y="765779"/>
                  </a:cubicBezTo>
                  <a:cubicBezTo>
                    <a:pt x="1315570" y="767493"/>
                    <a:pt x="1319761" y="768636"/>
                    <a:pt x="1320904" y="765779"/>
                  </a:cubicBezTo>
                  <a:cubicBezTo>
                    <a:pt x="1321208" y="764616"/>
                    <a:pt x="1321037" y="763378"/>
                    <a:pt x="1320427" y="762349"/>
                  </a:cubicBezTo>
                  <a:cubicBezTo>
                    <a:pt x="1318332" y="757492"/>
                    <a:pt x="1315093" y="752824"/>
                    <a:pt x="1312712" y="748253"/>
                  </a:cubicBezTo>
                  <a:cubicBezTo>
                    <a:pt x="1309978" y="743585"/>
                    <a:pt x="1309350" y="737975"/>
                    <a:pt x="1310998" y="732822"/>
                  </a:cubicBezTo>
                  <a:cubicBezTo>
                    <a:pt x="1313188" y="731489"/>
                    <a:pt x="1316046" y="733774"/>
                    <a:pt x="1316808" y="736251"/>
                  </a:cubicBezTo>
                  <a:cubicBezTo>
                    <a:pt x="1317160" y="738747"/>
                    <a:pt x="1317770" y="741204"/>
                    <a:pt x="1318618" y="743585"/>
                  </a:cubicBezTo>
                  <a:cubicBezTo>
                    <a:pt x="1318932" y="744138"/>
                    <a:pt x="1319399" y="744605"/>
                    <a:pt x="1319951" y="744919"/>
                  </a:cubicBezTo>
                  <a:cubicBezTo>
                    <a:pt x="1322142" y="745966"/>
                    <a:pt x="1323952" y="742823"/>
                    <a:pt x="1324142" y="740442"/>
                  </a:cubicBezTo>
                  <a:cubicBezTo>
                    <a:pt x="1324333" y="738061"/>
                    <a:pt x="1324618" y="734822"/>
                    <a:pt x="1327095" y="734537"/>
                  </a:cubicBezTo>
                  <a:cubicBezTo>
                    <a:pt x="1330619" y="739394"/>
                    <a:pt x="1329381" y="745966"/>
                    <a:pt x="1329857" y="751967"/>
                  </a:cubicBezTo>
                  <a:cubicBezTo>
                    <a:pt x="1330829" y="760987"/>
                    <a:pt x="1336020" y="769017"/>
                    <a:pt x="1343859" y="773589"/>
                  </a:cubicBezTo>
                  <a:cubicBezTo>
                    <a:pt x="1345002" y="774323"/>
                    <a:pt x="1346316" y="774751"/>
                    <a:pt x="1347669" y="774827"/>
                  </a:cubicBezTo>
                  <a:cubicBezTo>
                    <a:pt x="1350784" y="774389"/>
                    <a:pt x="1353079" y="771684"/>
                    <a:pt x="1353003" y="768541"/>
                  </a:cubicBezTo>
                  <a:cubicBezTo>
                    <a:pt x="1352784" y="765521"/>
                    <a:pt x="1351974" y="762578"/>
                    <a:pt x="1350622" y="759873"/>
                  </a:cubicBezTo>
                  <a:cubicBezTo>
                    <a:pt x="1349174" y="755863"/>
                    <a:pt x="1348345" y="751653"/>
                    <a:pt x="1348145" y="747395"/>
                  </a:cubicBezTo>
                  <a:cubicBezTo>
                    <a:pt x="1348145" y="743395"/>
                    <a:pt x="1349288" y="738347"/>
                    <a:pt x="1353384" y="737870"/>
                  </a:cubicBezTo>
                  <a:cubicBezTo>
                    <a:pt x="1357480" y="737394"/>
                    <a:pt x="1360242" y="740918"/>
                    <a:pt x="1361290" y="744538"/>
                  </a:cubicBezTo>
                  <a:cubicBezTo>
                    <a:pt x="1361699" y="748281"/>
                    <a:pt x="1362661" y="751939"/>
                    <a:pt x="1364147" y="755396"/>
                  </a:cubicBezTo>
                  <a:cubicBezTo>
                    <a:pt x="1366147" y="758635"/>
                    <a:pt x="1371577" y="760064"/>
                    <a:pt x="1373672" y="756825"/>
                  </a:cubicBezTo>
                  <a:cubicBezTo>
                    <a:pt x="1374196" y="755473"/>
                    <a:pt x="1374196" y="753987"/>
                    <a:pt x="1373672" y="752634"/>
                  </a:cubicBezTo>
                  <a:cubicBezTo>
                    <a:pt x="1372691" y="749605"/>
                    <a:pt x="1371453" y="746681"/>
                    <a:pt x="1369957" y="743871"/>
                  </a:cubicBezTo>
                  <a:cubicBezTo>
                    <a:pt x="1368386" y="740890"/>
                    <a:pt x="1368386" y="737327"/>
                    <a:pt x="1369957" y="734346"/>
                  </a:cubicBezTo>
                  <a:cubicBezTo>
                    <a:pt x="1371358" y="732317"/>
                    <a:pt x="1374015" y="731593"/>
                    <a:pt x="1376244" y="732631"/>
                  </a:cubicBezTo>
                  <a:cubicBezTo>
                    <a:pt x="1378816" y="733584"/>
                    <a:pt x="1379578" y="736727"/>
                    <a:pt x="1379959" y="739394"/>
                  </a:cubicBezTo>
                  <a:cubicBezTo>
                    <a:pt x="1380911" y="745871"/>
                    <a:pt x="1381959" y="752348"/>
                    <a:pt x="1382911" y="758921"/>
                  </a:cubicBezTo>
                  <a:cubicBezTo>
                    <a:pt x="1383226" y="762178"/>
                    <a:pt x="1383969" y="765379"/>
                    <a:pt x="1385102" y="768446"/>
                  </a:cubicBezTo>
                  <a:cubicBezTo>
                    <a:pt x="1386245" y="771494"/>
                    <a:pt x="1388483" y="774008"/>
                    <a:pt x="1391389" y="775494"/>
                  </a:cubicBezTo>
                  <a:cubicBezTo>
                    <a:pt x="1393255" y="776247"/>
                    <a:pt x="1395332" y="776247"/>
                    <a:pt x="1397199" y="775494"/>
                  </a:cubicBezTo>
                  <a:cubicBezTo>
                    <a:pt x="1399104" y="774818"/>
                    <a:pt x="1400390" y="773037"/>
                    <a:pt x="1400437" y="771017"/>
                  </a:cubicBezTo>
                  <a:cubicBezTo>
                    <a:pt x="1399666" y="769455"/>
                    <a:pt x="1398475" y="768141"/>
                    <a:pt x="1397008" y="767207"/>
                  </a:cubicBezTo>
                  <a:cubicBezTo>
                    <a:pt x="1394084" y="763083"/>
                    <a:pt x="1392332" y="758244"/>
                    <a:pt x="1391960" y="753206"/>
                  </a:cubicBezTo>
                  <a:cubicBezTo>
                    <a:pt x="1391960" y="751205"/>
                    <a:pt x="1391960" y="748633"/>
                    <a:pt x="1394056" y="747967"/>
                  </a:cubicBezTo>
                  <a:cubicBezTo>
                    <a:pt x="1395360" y="747624"/>
                    <a:pt x="1396751" y="747948"/>
                    <a:pt x="1397770" y="748824"/>
                  </a:cubicBezTo>
                  <a:cubicBezTo>
                    <a:pt x="1400104" y="750910"/>
                    <a:pt x="1401657" y="753729"/>
                    <a:pt x="1402152" y="756825"/>
                  </a:cubicBezTo>
                  <a:cubicBezTo>
                    <a:pt x="1402542" y="759902"/>
                    <a:pt x="1403647" y="762835"/>
                    <a:pt x="1405390" y="765398"/>
                  </a:cubicBezTo>
                  <a:cubicBezTo>
                    <a:pt x="1407238" y="768084"/>
                    <a:pt x="1410810" y="768941"/>
                    <a:pt x="1413677" y="767398"/>
                  </a:cubicBezTo>
                  <a:cubicBezTo>
                    <a:pt x="1415563" y="765817"/>
                    <a:pt x="1416306" y="763264"/>
                    <a:pt x="1415582" y="760921"/>
                  </a:cubicBezTo>
                  <a:cubicBezTo>
                    <a:pt x="1414792" y="758606"/>
                    <a:pt x="1413601" y="756444"/>
                    <a:pt x="1412058" y="754539"/>
                  </a:cubicBezTo>
                  <a:cubicBezTo>
                    <a:pt x="1407581" y="748186"/>
                    <a:pt x="1404352" y="741042"/>
                    <a:pt x="1402533" y="733489"/>
                  </a:cubicBezTo>
                  <a:cubicBezTo>
                    <a:pt x="1401961" y="731107"/>
                    <a:pt x="1401961" y="727774"/>
                    <a:pt x="1404343" y="726821"/>
                  </a:cubicBezTo>
                  <a:cubicBezTo>
                    <a:pt x="1405981" y="726345"/>
                    <a:pt x="1407734" y="726955"/>
                    <a:pt x="1408724" y="728345"/>
                  </a:cubicBezTo>
                  <a:cubicBezTo>
                    <a:pt x="1409677" y="729660"/>
                    <a:pt x="1410353" y="731146"/>
                    <a:pt x="1410724" y="732727"/>
                  </a:cubicBezTo>
                  <a:cubicBezTo>
                    <a:pt x="1411582" y="735298"/>
                    <a:pt x="1412534" y="737965"/>
                    <a:pt x="1413582" y="740442"/>
                  </a:cubicBezTo>
                  <a:cubicBezTo>
                    <a:pt x="1414591" y="743519"/>
                    <a:pt x="1416563" y="746186"/>
                    <a:pt x="1419202" y="748062"/>
                  </a:cubicBezTo>
                  <a:cubicBezTo>
                    <a:pt x="1422050" y="749757"/>
                    <a:pt x="1425736" y="748824"/>
                    <a:pt x="1427431" y="745976"/>
                  </a:cubicBezTo>
                  <a:cubicBezTo>
                    <a:pt x="1427450" y="745938"/>
                    <a:pt x="1427469" y="745909"/>
                    <a:pt x="1427488" y="745871"/>
                  </a:cubicBezTo>
                  <a:cubicBezTo>
                    <a:pt x="1428441" y="743204"/>
                    <a:pt x="1426441" y="740442"/>
                    <a:pt x="1425012" y="738061"/>
                  </a:cubicBezTo>
                  <a:cubicBezTo>
                    <a:pt x="1423774" y="735984"/>
                    <a:pt x="1422850" y="733736"/>
                    <a:pt x="1422250" y="731393"/>
                  </a:cubicBezTo>
                  <a:cubicBezTo>
                    <a:pt x="1421821" y="730193"/>
                    <a:pt x="1421821" y="728879"/>
                    <a:pt x="1422250" y="727679"/>
                  </a:cubicBezTo>
                  <a:cubicBezTo>
                    <a:pt x="1422545" y="727050"/>
                    <a:pt x="1423050" y="726545"/>
                    <a:pt x="1423678" y="726250"/>
                  </a:cubicBezTo>
                  <a:cubicBezTo>
                    <a:pt x="1427088" y="724507"/>
                    <a:pt x="1431260" y="725717"/>
                    <a:pt x="1433203" y="729012"/>
                  </a:cubicBezTo>
                  <a:cubicBezTo>
                    <a:pt x="1434927" y="732146"/>
                    <a:pt x="1435689" y="735727"/>
                    <a:pt x="1435394" y="739299"/>
                  </a:cubicBezTo>
                  <a:cubicBezTo>
                    <a:pt x="1435099" y="742852"/>
                    <a:pt x="1435585" y="746433"/>
                    <a:pt x="1436823" y="749777"/>
                  </a:cubicBezTo>
                  <a:cubicBezTo>
                    <a:pt x="1437242" y="750643"/>
                    <a:pt x="1437861" y="751396"/>
                    <a:pt x="1438633" y="751967"/>
                  </a:cubicBezTo>
                  <a:cubicBezTo>
                    <a:pt x="1440347" y="752920"/>
                    <a:pt x="1442443" y="752920"/>
                    <a:pt x="1444157" y="751967"/>
                  </a:cubicBezTo>
                  <a:cubicBezTo>
                    <a:pt x="1445395" y="751377"/>
                    <a:pt x="1446529" y="750567"/>
                    <a:pt x="1447491" y="749586"/>
                  </a:cubicBezTo>
                  <a:cubicBezTo>
                    <a:pt x="1450024" y="745776"/>
                    <a:pt x="1450024" y="740823"/>
                    <a:pt x="1447491" y="737013"/>
                  </a:cubicBezTo>
                  <a:cubicBezTo>
                    <a:pt x="1444967" y="733336"/>
                    <a:pt x="1442700" y="729488"/>
                    <a:pt x="1440728" y="725488"/>
                  </a:cubicBezTo>
                  <a:cubicBezTo>
                    <a:pt x="1439652" y="723278"/>
                    <a:pt x="1440033" y="720639"/>
                    <a:pt x="1441681" y="718820"/>
                  </a:cubicBezTo>
                  <a:cubicBezTo>
                    <a:pt x="1443709" y="717487"/>
                    <a:pt x="1446395" y="717725"/>
                    <a:pt x="1448158" y="719392"/>
                  </a:cubicBezTo>
                  <a:cubicBezTo>
                    <a:pt x="1449758" y="721144"/>
                    <a:pt x="1450786" y="723335"/>
                    <a:pt x="1451110" y="725678"/>
                  </a:cubicBezTo>
                  <a:cubicBezTo>
                    <a:pt x="1451406" y="727212"/>
                    <a:pt x="1451853" y="728707"/>
                    <a:pt x="1452444" y="730155"/>
                  </a:cubicBezTo>
                  <a:cubicBezTo>
                    <a:pt x="1453101" y="731632"/>
                    <a:pt x="1454396" y="732717"/>
                    <a:pt x="1455968" y="733108"/>
                  </a:cubicBezTo>
                  <a:cubicBezTo>
                    <a:pt x="1459016" y="733679"/>
                    <a:pt x="1461588" y="730441"/>
                    <a:pt x="1461778" y="727488"/>
                  </a:cubicBezTo>
                  <a:cubicBezTo>
                    <a:pt x="1461550" y="724459"/>
                    <a:pt x="1461035" y="721468"/>
                    <a:pt x="1460254" y="718535"/>
                  </a:cubicBezTo>
                  <a:cubicBezTo>
                    <a:pt x="1460969" y="717134"/>
                    <a:pt x="1462397" y="716258"/>
                    <a:pt x="1463969" y="716248"/>
                  </a:cubicBezTo>
                  <a:cubicBezTo>
                    <a:pt x="1465769" y="716077"/>
                    <a:pt x="1467541" y="716791"/>
                    <a:pt x="1468732" y="718154"/>
                  </a:cubicBezTo>
                  <a:cubicBezTo>
                    <a:pt x="1469617" y="719411"/>
                    <a:pt x="1470237" y="720839"/>
                    <a:pt x="1470541" y="722345"/>
                  </a:cubicBezTo>
                  <a:cubicBezTo>
                    <a:pt x="1471313" y="726145"/>
                    <a:pt x="1472732" y="729784"/>
                    <a:pt x="1474732" y="733108"/>
                  </a:cubicBezTo>
                  <a:cubicBezTo>
                    <a:pt x="1476818" y="736499"/>
                    <a:pt x="1480314" y="738775"/>
                    <a:pt x="1484257" y="739299"/>
                  </a:cubicBezTo>
                  <a:cubicBezTo>
                    <a:pt x="1486477" y="739651"/>
                    <a:pt x="1488705" y="738690"/>
                    <a:pt x="1489972" y="736823"/>
                  </a:cubicBezTo>
                  <a:cubicBezTo>
                    <a:pt x="1490401" y="735937"/>
                    <a:pt x="1490591" y="734946"/>
                    <a:pt x="1490544" y="733965"/>
                  </a:cubicBezTo>
                  <a:cubicBezTo>
                    <a:pt x="1490058" y="728850"/>
                    <a:pt x="1488039" y="724002"/>
                    <a:pt x="1484734" y="720058"/>
                  </a:cubicBezTo>
                  <a:cubicBezTo>
                    <a:pt x="1483000" y="718096"/>
                    <a:pt x="1481762" y="715744"/>
                    <a:pt x="1481114" y="713200"/>
                  </a:cubicBezTo>
                  <a:cubicBezTo>
                    <a:pt x="1480657" y="711677"/>
                    <a:pt x="1481286" y="710038"/>
                    <a:pt x="1482638" y="709200"/>
                  </a:cubicBezTo>
                  <a:cubicBezTo>
                    <a:pt x="1484210" y="708743"/>
                    <a:pt x="1485915" y="709134"/>
                    <a:pt x="1487115" y="710248"/>
                  </a:cubicBezTo>
                  <a:cubicBezTo>
                    <a:pt x="1488296" y="711314"/>
                    <a:pt x="1489744" y="712039"/>
                    <a:pt x="1491306" y="712343"/>
                  </a:cubicBezTo>
                  <a:cubicBezTo>
                    <a:pt x="1493096" y="712210"/>
                    <a:pt x="1494649" y="711058"/>
                    <a:pt x="1495306" y="709390"/>
                  </a:cubicBezTo>
                  <a:cubicBezTo>
                    <a:pt x="1495906" y="707724"/>
                    <a:pt x="1496326" y="706000"/>
                    <a:pt x="1496545" y="704247"/>
                  </a:cubicBezTo>
                  <a:cubicBezTo>
                    <a:pt x="1496725" y="703075"/>
                    <a:pt x="1497049" y="701923"/>
                    <a:pt x="1497497" y="700818"/>
                  </a:cubicBezTo>
                  <a:cubicBezTo>
                    <a:pt x="1498259" y="698723"/>
                    <a:pt x="1499783" y="696437"/>
                    <a:pt x="1502069" y="696437"/>
                  </a:cubicBezTo>
                  <a:cubicBezTo>
                    <a:pt x="1503898" y="696589"/>
                    <a:pt x="1505431" y="697894"/>
                    <a:pt x="1505879" y="699675"/>
                  </a:cubicBezTo>
                  <a:cubicBezTo>
                    <a:pt x="1506355" y="701361"/>
                    <a:pt x="1506355" y="703133"/>
                    <a:pt x="1505879" y="704819"/>
                  </a:cubicBezTo>
                  <a:cubicBezTo>
                    <a:pt x="1505212" y="706476"/>
                    <a:pt x="1504736" y="708200"/>
                    <a:pt x="1504450" y="709962"/>
                  </a:cubicBezTo>
                  <a:cubicBezTo>
                    <a:pt x="1504307" y="710524"/>
                    <a:pt x="1504307" y="711114"/>
                    <a:pt x="1504450" y="711677"/>
                  </a:cubicBezTo>
                  <a:cubicBezTo>
                    <a:pt x="1504450" y="712820"/>
                    <a:pt x="1505308" y="715010"/>
                    <a:pt x="1506451" y="715487"/>
                  </a:cubicBezTo>
                  <a:cubicBezTo>
                    <a:pt x="1510261" y="716915"/>
                    <a:pt x="1512356" y="713677"/>
                    <a:pt x="1514737" y="710343"/>
                  </a:cubicBezTo>
                  <a:cubicBezTo>
                    <a:pt x="1516881" y="706905"/>
                    <a:pt x="1517566" y="702761"/>
                    <a:pt x="1516642" y="698818"/>
                  </a:cubicBezTo>
                  <a:cubicBezTo>
                    <a:pt x="1516166" y="696722"/>
                    <a:pt x="1515404" y="695008"/>
                    <a:pt x="1516642" y="693103"/>
                  </a:cubicBezTo>
                  <a:cubicBezTo>
                    <a:pt x="1519024" y="687673"/>
                    <a:pt x="1520929" y="689388"/>
                    <a:pt x="1520833" y="686340"/>
                  </a:cubicBezTo>
                  <a:lnTo>
                    <a:pt x="1520833" y="686340"/>
                  </a:lnTo>
                  <a:cubicBezTo>
                    <a:pt x="1520833" y="693770"/>
                    <a:pt x="1524167" y="691483"/>
                    <a:pt x="1525310" y="694436"/>
                  </a:cubicBezTo>
                  <a:cubicBezTo>
                    <a:pt x="1526453" y="697389"/>
                    <a:pt x="1524643" y="700628"/>
                    <a:pt x="1523310" y="703961"/>
                  </a:cubicBezTo>
                  <a:cubicBezTo>
                    <a:pt x="1521976" y="707295"/>
                    <a:pt x="1522167" y="711391"/>
                    <a:pt x="1525405" y="712248"/>
                  </a:cubicBezTo>
                  <a:cubicBezTo>
                    <a:pt x="1528644" y="713105"/>
                    <a:pt x="1530454" y="710629"/>
                    <a:pt x="1531311" y="708152"/>
                  </a:cubicBezTo>
                  <a:cubicBezTo>
                    <a:pt x="1532168" y="705676"/>
                    <a:pt x="1532073" y="703009"/>
                    <a:pt x="1533025" y="700532"/>
                  </a:cubicBezTo>
                  <a:cubicBezTo>
                    <a:pt x="1533978" y="698056"/>
                    <a:pt x="1536931" y="695960"/>
                    <a:pt x="1539312" y="697103"/>
                  </a:cubicBezTo>
                  <a:cubicBezTo>
                    <a:pt x="1541693" y="698246"/>
                    <a:pt x="1541312" y="703199"/>
                    <a:pt x="1539312" y="706152"/>
                  </a:cubicBezTo>
                  <a:lnTo>
                    <a:pt x="1534073" y="716534"/>
                  </a:lnTo>
                  <a:cubicBezTo>
                    <a:pt x="1532987" y="718296"/>
                    <a:pt x="1532339" y="720287"/>
                    <a:pt x="1532168" y="722345"/>
                  </a:cubicBezTo>
                  <a:cubicBezTo>
                    <a:pt x="1531997" y="724478"/>
                    <a:pt x="1533349" y="726431"/>
                    <a:pt x="1535407" y="727012"/>
                  </a:cubicBezTo>
                  <a:cubicBezTo>
                    <a:pt x="1537788" y="727583"/>
                    <a:pt x="1539979" y="725488"/>
                    <a:pt x="1541407" y="723488"/>
                  </a:cubicBezTo>
                  <a:cubicBezTo>
                    <a:pt x="1543360" y="720583"/>
                    <a:pt x="1544779" y="717363"/>
                    <a:pt x="1545598" y="713963"/>
                  </a:cubicBezTo>
                  <a:cubicBezTo>
                    <a:pt x="1546551" y="710057"/>
                    <a:pt x="1547980" y="704438"/>
                    <a:pt x="1552170" y="704438"/>
                  </a:cubicBezTo>
                  <a:cubicBezTo>
                    <a:pt x="1555047" y="704695"/>
                    <a:pt x="1557190" y="707181"/>
                    <a:pt x="1557028" y="710057"/>
                  </a:cubicBezTo>
                  <a:cubicBezTo>
                    <a:pt x="1556762" y="712858"/>
                    <a:pt x="1555476" y="715467"/>
                    <a:pt x="1553409" y="717391"/>
                  </a:cubicBezTo>
                  <a:cubicBezTo>
                    <a:pt x="1550647" y="720344"/>
                    <a:pt x="1547027" y="723869"/>
                    <a:pt x="1548361" y="727774"/>
                  </a:cubicBezTo>
                  <a:cubicBezTo>
                    <a:pt x="1549856" y="730793"/>
                    <a:pt x="1553399" y="732193"/>
                    <a:pt x="1556552" y="731012"/>
                  </a:cubicBezTo>
                  <a:cubicBezTo>
                    <a:pt x="1559543" y="729745"/>
                    <a:pt x="1561962" y="727393"/>
                    <a:pt x="1563315" y="724440"/>
                  </a:cubicBezTo>
                  <a:cubicBezTo>
                    <a:pt x="1564839" y="721582"/>
                    <a:pt x="1565791" y="718439"/>
                    <a:pt x="1567411" y="715677"/>
                  </a:cubicBezTo>
                  <a:cubicBezTo>
                    <a:pt x="1569030" y="712915"/>
                    <a:pt x="1569697" y="712629"/>
                    <a:pt x="1571411" y="712915"/>
                  </a:cubicBezTo>
                  <a:cubicBezTo>
                    <a:pt x="1573002" y="718487"/>
                    <a:pt x="1571640" y="724488"/>
                    <a:pt x="1567791" y="728822"/>
                  </a:cubicBezTo>
                  <a:cubicBezTo>
                    <a:pt x="1566258" y="730279"/>
                    <a:pt x="1564944" y="731946"/>
                    <a:pt x="1563886" y="733774"/>
                  </a:cubicBezTo>
                  <a:cubicBezTo>
                    <a:pt x="1563029" y="735632"/>
                    <a:pt x="1563839" y="737842"/>
                    <a:pt x="1565696" y="738708"/>
                  </a:cubicBezTo>
                  <a:cubicBezTo>
                    <a:pt x="1565791" y="738747"/>
                    <a:pt x="1565887" y="738785"/>
                    <a:pt x="1565982" y="738823"/>
                  </a:cubicBezTo>
                  <a:cubicBezTo>
                    <a:pt x="1566734" y="738966"/>
                    <a:pt x="1567515" y="738966"/>
                    <a:pt x="1568268" y="738823"/>
                  </a:cubicBezTo>
                  <a:cubicBezTo>
                    <a:pt x="1572773" y="737337"/>
                    <a:pt x="1576307" y="733803"/>
                    <a:pt x="1577793" y="729298"/>
                  </a:cubicBezTo>
                  <a:cubicBezTo>
                    <a:pt x="1578936" y="725773"/>
                    <a:pt x="1579031" y="721297"/>
                    <a:pt x="1582460" y="719773"/>
                  </a:cubicBezTo>
                  <a:cubicBezTo>
                    <a:pt x="1584784" y="728336"/>
                    <a:pt x="1581879" y="737470"/>
                    <a:pt x="1575031" y="743109"/>
                  </a:cubicBezTo>
                  <a:cubicBezTo>
                    <a:pt x="1572897" y="744662"/>
                    <a:pt x="1570944" y="746452"/>
                    <a:pt x="1569220" y="748443"/>
                  </a:cubicBezTo>
                  <a:cubicBezTo>
                    <a:pt x="1567553" y="750605"/>
                    <a:pt x="1567553" y="753615"/>
                    <a:pt x="1569220" y="755777"/>
                  </a:cubicBezTo>
                  <a:cubicBezTo>
                    <a:pt x="1570878" y="757273"/>
                    <a:pt x="1573107" y="757968"/>
                    <a:pt x="1575316" y="757682"/>
                  </a:cubicBezTo>
                  <a:cubicBezTo>
                    <a:pt x="1581431" y="757139"/>
                    <a:pt x="1586870" y="753558"/>
                    <a:pt x="1589794" y="748157"/>
                  </a:cubicBezTo>
                  <a:cubicBezTo>
                    <a:pt x="1591842" y="742661"/>
                    <a:pt x="1593214" y="736937"/>
                    <a:pt x="1593890" y="731107"/>
                  </a:cubicBezTo>
                  <a:cubicBezTo>
                    <a:pt x="1594462" y="729012"/>
                    <a:pt x="1595509" y="726631"/>
                    <a:pt x="1597605" y="726059"/>
                  </a:cubicBezTo>
                  <a:cubicBezTo>
                    <a:pt x="1599700" y="725488"/>
                    <a:pt x="1603034" y="728250"/>
                    <a:pt x="1603225" y="731107"/>
                  </a:cubicBezTo>
                  <a:cubicBezTo>
                    <a:pt x="1602986" y="733908"/>
                    <a:pt x="1602282" y="736641"/>
                    <a:pt x="1601129" y="739204"/>
                  </a:cubicBezTo>
                  <a:cubicBezTo>
                    <a:pt x="1599996" y="741833"/>
                    <a:pt x="1600319" y="744871"/>
                    <a:pt x="1601986" y="747205"/>
                  </a:cubicBezTo>
                  <a:cubicBezTo>
                    <a:pt x="1604882" y="749491"/>
                    <a:pt x="1609063" y="749119"/>
                    <a:pt x="1611511" y="746348"/>
                  </a:cubicBezTo>
                  <a:cubicBezTo>
                    <a:pt x="1613731" y="743614"/>
                    <a:pt x="1615150" y="740318"/>
                    <a:pt x="1615607" y="736823"/>
                  </a:cubicBezTo>
                  <a:cubicBezTo>
                    <a:pt x="1615607" y="734917"/>
                    <a:pt x="1616464" y="733108"/>
                    <a:pt x="1616941" y="731298"/>
                  </a:cubicBezTo>
                  <a:cubicBezTo>
                    <a:pt x="1620103" y="737775"/>
                    <a:pt x="1620550" y="745252"/>
                    <a:pt x="1618179" y="752063"/>
                  </a:cubicBezTo>
                  <a:cubicBezTo>
                    <a:pt x="1617455" y="753815"/>
                    <a:pt x="1616912" y="755634"/>
                    <a:pt x="1616560" y="757492"/>
                  </a:cubicBezTo>
                  <a:cubicBezTo>
                    <a:pt x="1616350" y="759435"/>
                    <a:pt x="1617274" y="761330"/>
                    <a:pt x="1618941" y="762349"/>
                  </a:cubicBezTo>
                  <a:cubicBezTo>
                    <a:pt x="1619874" y="762588"/>
                    <a:pt x="1620865" y="762588"/>
                    <a:pt x="1621798" y="762349"/>
                  </a:cubicBezTo>
                  <a:cubicBezTo>
                    <a:pt x="1626523" y="761130"/>
                    <a:pt x="1629942" y="757025"/>
                    <a:pt x="1630276" y="752158"/>
                  </a:cubicBezTo>
                  <a:cubicBezTo>
                    <a:pt x="1630399" y="747452"/>
                    <a:pt x="1630247" y="742747"/>
                    <a:pt x="1629799" y="738061"/>
                  </a:cubicBezTo>
                  <a:cubicBezTo>
                    <a:pt x="1629799" y="736156"/>
                    <a:pt x="1630847" y="733489"/>
                    <a:pt x="1632752" y="733965"/>
                  </a:cubicBezTo>
                  <a:cubicBezTo>
                    <a:pt x="1633466" y="734299"/>
                    <a:pt x="1634038" y="734870"/>
                    <a:pt x="1634371" y="735584"/>
                  </a:cubicBezTo>
                  <a:cubicBezTo>
                    <a:pt x="1637895" y="741680"/>
                    <a:pt x="1634371" y="749681"/>
                    <a:pt x="1637038" y="756254"/>
                  </a:cubicBezTo>
                  <a:cubicBezTo>
                    <a:pt x="1638934" y="760235"/>
                    <a:pt x="1641991" y="763559"/>
                    <a:pt x="1645801" y="765779"/>
                  </a:cubicBezTo>
                  <a:cubicBezTo>
                    <a:pt x="1648278" y="767493"/>
                    <a:pt x="1652469" y="768636"/>
                    <a:pt x="1653516" y="765779"/>
                  </a:cubicBezTo>
                  <a:cubicBezTo>
                    <a:pt x="1653983" y="764683"/>
                    <a:pt x="1653983" y="763445"/>
                    <a:pt x="1653516" y="762349"/>
                  </a:cubicBezTo>
                  <a:cubicBezTo>
                    <a:pt x="1651421" y="757492"/>
                    <a:pt x="1648087" y="752824"/>
                    <a:pt x="1645706" y="748253"/>
                  </a:cubicBezTo>
                  <a:cubicBezTo>
                    <a:pt x="1643029" y="743566"/>
                    <a:pt x="1642410" y="737985"/>
                    <a:pt x="1643991" y="732822"/>
                  </a:cubicBezTo>
                  <a:cubicBezTo>
                    <a:pt x="1646278" y="731489"/>
                    <a:pt x="1649040" y="733774"/>
                    <a:pt x="1649897" y="736251"/>
                  </a:cubicBezTo>
                  <a:cubicBezTo>
                    <a:pt x="1650211" y="738756"/>
                    <a:pt x="1650811" y="741223"/>
                    <a:pt x="1651707" y="743585"/>
                  </a:cubicBezTo>
                  <a:cubicBezTo>
                    <a:pt x="1651993" y="744138"/>
                    <a:pt x="1652421" y="744595"/>
                    <a:pt x="1652945" y="744919"/>
                  </a:cubicBezTo>
                  <a:cubicBezTo>
                    <a:pt x="1655231" y="745966"/>
                    <a:pt x="1657041" y="742823"/>
                    <a:pt x="1657136" y="740442"/>
                  </a:cubicBezTo>
                  <a:cubicBezTo>
                    <a:pt x="1657231" y="738061"/>
                    <a:pt x="1657708" y="734822"/>
                    <a:pt x="1660184" y="734537"/>
                  </a:cubicBezTo>
                  <a:cubicBezTo>
                    <a:pt x="1663708" y="739394"/>
                    <a:pt x="1662375" y="745966"/>
                    <a:pt x="1662946" y="751967"/>
                  </a:cubicBezTo>
                  <a:cubicBezTo>
                    <a:pt x="1663775" y="761035"/>
                    <a:pt x="1669014" y="769122"/>
                    <a:pt x="1676948" y="773589"/>
                  </a:cubicBezTo>
                  <a:cubicBezTo>
                    <a:pt x="1678053" y="774323"/>
                    <a:pt x="1679339" y="774751"/>
                    <a:pt x="1680663" y="774827"/>
                  </a:cubicBezTo>
                  <a:cubicBezTo>
                    <a:pt x="1683816" y="774437"/>
                    <a:pt x="1686168" y="771722"/>
                    <a:pt x="1686092" y="768541"/>
                  </a:cubicBezTo>
                  <a:cubicBezTo>
                    <a:pt x="1685873" y="765521"/>
                    <a:pt x="1685063" y="762578"/>
                    <a:pt x="1683711" y="759873"/>
                  </a:cubicBezTo>
                  <a:cubicBezTo>
                    <a:pt x="1682225" y="755873"/>
                    <a:pt x="1681387" y="751663"/>
                    <a:pt x="1681234" y="747395"/>
                  </a:cubicBezTo>
                  <a:cubicBezTo>
                    <a:pt x="1681234" y="743395"/>
                    <a:pt x="1682377" y="738347"/>
                    <a:pt x="1686378" y="737870"/>
                  </a:cubicBezTo>
                  <a:cubicBezTo>
                    <a:pt x="1690378" y="737394"/>
                    <a:pt x="1693331" y="740918"/>
                    <a:pt x="1694284" y="744538"/>
                  </a:cubicBezTo>
                  <a:cubicBezTo>
                    <a:pt x="1694788" y="748262"/>
                    <a:pt x="1695741" y="751910"/>
                    <a:pt x="1697141" y="755396"/>
                  </a:cubicBezTo>
                  <a:cubicBezTo>
                    <a:pt x="1699141" y="758635"/>
                    <a:pt x="1704666" y="760064"/>
                    <a:pt x="1706666" y="756825"/>
                  </a:cubicBezTo>
                  <a:cubicBezTo>
                    <a:pt x="1707342" y="755539"/>
                    <a:pt x="1707514" y="754044"/>
                    <a:pt x="1707142" y="752634"/>
                  </a:cubicBezTo>
                  <a:cubicBezTo>
                    <a:pt x="1706171" y="749596"/>
                    <a:pt x="1704894" y="746652"/>
                    <a:pt x="1703332" y="743871"/>
                  </a:cubicBezTo>
                  <a:cubicBezTo>
                    <a:pt x="1701761" y="740890"/>
                    <a:pt x="1701761" y="737327"/>
                    <a:pt x="1703332" y="734346"/>
                  </a:cubicBezTo>
                  <a:cubicBezTo>
                    <a:pt x="1704733" y="732317"/>
                    <a:pt x="1707390" y="731593"/>
                    <a:pt x="1709619" y="732631"/>
                  </a:cubicBezTo>
                  <a:cubicBezTo>
                    <a:pt x="1712191" y="733584"/>
                    <a:pt x="1712953" y="736727"/>
                    <a:pt x="1713334" y="739394"/>
                  </a:cubicBezTo>
                  <a:lnTo>
                    <a:pt x="1716191" y="758921"/>
                  </a:lnTo>
                  <a:cubicBezTo>
                    <a:pt x="1716505" y="762178"/>
                    <a:pt x="1717248" y="765379"/>
                    <a:pt x="1718382" y="768446"/>
                  </a:cubicBezTo>
                  <a:cubicBezTo>
                    <a:pt x="1719563" y="771503"/>
                    <a:pt x="1721839" y="774018"/>
                    <a:pt x="1724764" y="775494"/>
                  </a:cubicBezTo>
                  <a:cubicBezTo>
                    <a:pt x="1726630" y="776247"/>
                    <a:pt x="1728707" y="776247"/>
                    <a:pt x="1730574" y="775494"/>
                  </a:cubicBezTo>
                  <a:cubicBezTo>
                    <a:pt x="1732450" y="774780"/>
                    <a:pt x="1733717" y="773017"/>
                    <a:pt x="1733812" y="771017"/>
                  </a:cubicBezTo>
                  <a:cubicBezTo>
                    <a:pt x="1733041" y="769455"/>
                    <a:pt x="1731850" y="768141"/>
                    <a:pt x="1730383" y="767207"/>
                  </a:cubicBezTo>
                  <a:cubicBezTo>
                    <a:pt x="1727535" y="763045"/>
                    <a:pt x="1725802" y="758225"/>
                    <a:pt x="1725335" y="753206"/>
                  </a:cubicBezTo>
                  <a:cubicBezTo>
                    <a:pt x="1725335" y="751205"/>
                    <a:pt x="1725335" y="748633"/>
                    <a:pt x="1727526" y="747967"/>
                  </a:cubicBezTo>
                  <a:cubicBezTo>
                    <a:pt x="1728802" y="747624"/>
                    <a:pt x="1730164" y="747948"/>
                    <a:pt x="1731145" y="748824"/>
                  </a:cubicBezTo>
                  <a:cubicBezTo>
                    <a:pt x="1733517" y="750882"/>
                    <a:pt x="1735070" y="753720"/>
                    <a:pt x="1735527" y="756825"/>
                  </a:cubicBezTo>
                  <a:cubicBezTo>
                    <a:pt x="1736003" y="759873"/>
                    <a:pt x="1737108" y="762797"/>
                    <a:pt x="1738765" y="765398"/>
                  </a:cubicBezTo>
                  <a:cubicBezTo>
                    <a:pt x="1740670" y="768055"/>
                    <a:pt x="1744242" y="768912"/>
                    <a:pt x="1747147" y="767398"/>
                  </a:cubicBezTo>
                  <a:cubicBezTo>
                    <a:pt x="1749033" y="765817"/>
                    <a:pt x="1749776" y="763264"/>
                    <a:pt x="1749052" y="760921"/>
                  </a:cubicBezTo>
                  <a:cubicBezTo>
                    <a:pt x="1748224" y="758625"/>
                    <a:pt x="1747033" y="756463"/>
                    <a:pt x="1745528" y="754539"/>
                  </a:cubicBezTo>
                  <a:cubicBezTo>
                    <a:pt x="1741051" y="748186"/>
                    <a:pt x="1737822" y="741042"/>
                    <a:pt x="1736003" y="733489"/>
                  </a:cubicBezTo>
                  <a:cubicBezTo>
                    <a:pt x="1735432" y="731107"/>
                    <a:pt x="1735432" y="727774"/>
                    <a:pt x="1737813" y="726821"/>
                  </a:cubicBezTo>
                  <a:cubicBezTo>
                    <a:pt x="1739451" y="726345"/>
                    <a:pt x="1741204" y="726955"/>
                    <a:pt x="1742194" y="728345"/>
                  </a:cubicBezTo>
                  <a:cubicBezTo>
                    <a:pt x="1743147" y="729660"/>
                    <a:pt x="1743823" y="731146"/>
                    <a:pt x="1744195" y="732727"/>
                  </a:cubicBezTo>
                  <a:cubicBezTo>
                    <a:pt x="1745004" y="735346"/>
                    <a:pt x="1745957" y="737927"/>
                    <a:pt x="1747052" y="740442"/>
                  </a:cubicBezTo>
                  <a:cubicBezTo>
                    <a:pt x="1748033" y="743538"/>
                    <a:pt x="1750005" y="746214"/>
                    <a:pt x="1752672" y="748062"/>
                  </a:cubicBezTo>
                  <a:cubicBezTo>
                    <a:pt x="1755520" y="749757"/>
                    <a:pt x="1759206" y="748824"/>
                    <a:pt x="1760901" y="745976"/>
                  </a:cubicBezTo>
                  <a:cubicBezTo>
                    <a:pt x="1760920" y="745938"/>
                    <a:pt x="1760939" y="745909"/>
                    <a:pt x="1760959" y="745871"/>
                  </a:cubicBezTo>
                  <a:cubicBezTo>
                    <a:pt x="1761911" y="743204"/>
                    <a:pt x="1759911" y="740442"/>
                    <a:pt x="1758387" y="738061"/>
                  </a:cubicBezTo>
                  <a:cubicBezTo>
                    <a:pt x="1757149" y="735984"/>
                    <a:pt x="1756225" y="733736"/>
                    <a:pt x="1755625" y="731393"/>
                  </a:cubicBezTo>
                  <a:cubicBezTo>
                    <a:pt x="1755196" y="730193"/>
                    <a:pt x="1755196" y="728879"/>
                    <a:pt x="1755625" y="727679"/>
                  </a:cubicBezTo>
                  <a:cubicBezTo>
                    <a:pt x="1755977" y="727088"/>
                    <a:pt x="1756463" y="726602"/>
                    <a:pt x="1757053" y="726250"/>
                  </a:cubicBezTo>
                  <a:cubicBezTo>
                    <a:pt x="1760463" y="724554"/>
                    <a:pt x="1764597" y="725755"/>
                    <a:pt x="1766578" y="729012"/>
                  </a:cubicBezTo>
                  <a:cubicBezTo>
                    <a:pt x="1768302" y="732146"/>
                    <a:pt x="1769064" y="735727"/>
                    <a:pt x="1768769" y="739299"/>
                  </a:cubicBezTo>
                  <a:cubicBezTo>
                    <a:pt x="1768474" y="742852"/>
                    <a:pt x="1768960" y="746433"/>
                    <a:pt x="1770198" y="749777"/>
                  </a:cubicBezTo>
                  <a:cubicBezTo>
                    <a:pt x="1770550" y="750682"/>
                    <a:pt x="1771188" y="751443"/>
                    <a:pt x="1772008" y="751967"/>
                  </a:cubicBezTo>
                  <a:cubicBezTo>
                    <a:pt x="1773722" y="752920"/>
                    <a:pt x="1775818" y="752920"/>
                    <a:pt x="1777532" y="751967"/>
                  </a:cubicBezTo>
                  <a:cubicBezTo>
                    <a:pt x="1782361" y="749872"/>
                    <a:pt x="1784571" y="744262"/>
                    <a:pt x="1782485" y="739442"/>
                  </a:cubicBezTo>
                  <a:cubicBezTo>
                    <a:pt x="1782104" y="738556"/>
                    <a:pt x="1781590" y="737737"/>
                    <a:pt x="1780961" y="737013"/>
                  </a:cubicBezTo>
                  <a:cubicBezTo>
                    <a:pt x="1778437" y="733336"/>
                    <a:pt x="1776170" y="729488"/>
                    <a:pt x="1774198" y="725488"/>
                  </a:cubicBezTo>
                  <a:cubicBezTo>
                    <a:pt x="1773122" y="723278"/>
                    <a:pt x="1773503" y="720639"/>
                    <a:pt x="1775151" y="718820"/>
                  </a:cubicBezTo>
                  <a:cubicBezTo>
                    <a:pt x="1777180" y="717487"/>
                    <a:pt x="1779866" y="717725"/>
                    <a:pt x="1781628" y="719392"/>
                  </a:cubicBezTo>
                  <a:cubicBezTo>
                    <a:pt x="1783228" y="721144"/>
                    <a:pt x="1784257" y="723335"/>
                    <a:pt x="1784581" y="725678"/>
                  </a:cubicBezTo>
                  <a:cubicBezTo>
                    <a:pt x="1784790" y="727231"/>
                    <a:pt x="1785238" y="728745"/>
                    <a:pt x="1785914" y="730155"/>
                  </a:cubicBezTo>
                  <a:cubicBezTo>
                    <a:pt x="1786543" y="731650"/>
                    <a:pt x="1787857" y="732746"/>
                    <a:pt x="1789438" y="733108"/>
                  </a:cubicBezTo>
                  <a:cubicBezTo>
                    <a:pt x="1792486" y="733679"/>
                    <a:pt x="1794963" y="730441"/>
                    <a:pt x="1795153" y="727488"/>
                  </a:cubicBezTo>
                  <a:cubicBezTo>
                    <a:pt x="1794953" y="724469"/>
                    <a:pt x="1794477" y="721468"/>
                    <a:pt x="1793725" y="718535"/>
                  </a:cubicBezTo>
                  <a:cubicBezTo>
                    <a:pt x="1794420" y="717125"/>
                    <a:pt x="1795868" y="716230"/>
                    <a:pt x="1797439" y="716248"/>
                  </a:cubicBezTo>
                  <a:cubicBezTo>
                    <a:pt x="1799240" y="716096"/>
                    <a:pt x="1801002" y="716801"/>
                    <a:pt x="1802202" y="718154"/>
                  </a:cubicBezTo>
                  <a:cubicBezTo>
                    <a:pt x="1803059" y="719411"/>
                    <a:pt x="1803650" y="720839"/>
                    <a:pt x="1803916" y="722345"/>
                  </a:cubicBezTo>
                  <a:cubicBezTo>
                    <a:pt x="1804764" y="726135"/>
                    <a:pt x="1806212" y="729774"/>
                    <a:pt x="1808203" y="733108"/>
                  </a:cubicBezTo>
                  <a:cubicBezTo>
                    <a:pt x="1810241" y="736537"/>
                    <a:pt x="1813765" y="738823"/>
                    <a:pt x="1817728" y="739299"/>
                  </a:cubicBezTo>
                  <a:cubicBezTo>
                    <a:pt x="1819947" y="739623"/>
                    <a:pt x="1822166" y="738670"/>
                    <a:pt x="1823443" y="736823"/>
                  </a:cubicBezTo>
                  <a:cubicBezTo>
                    <a:pt x="1823719" y="735889"/>
                    <a:pt x="1823719" y="734899"/>
                    <a:pt x="1823443" y="733965"/>
                  </a:cubicBezTo>
                  <a:cubicBezTo>
                    <a:pt x="1823004" y="728840"/>
                    <a:pt x="1820976" y="723973"/>
                    <a:pt x="1817632" y="720058"/>
                  </a:cubicBezTo>
                  <a:cubicBezTo>
                    <a:pt x="1815927" y="718068"/>
                    <a:pt x="1814699" y="715725"/>
                    <a:pt x="1814013" y="713200"/>
                  </a:cubicBezTo>
                  <a:cubicBezTo>
                    <a:pt x="1813641" y="711657"/>
                    <a:pt x="1814289" y="710048"/>
                    <a:pt x="1815632" y="709200"/>
                  </a:cubicBezTo>
                  <a:cubicBezTo>
                    <a:pt x="1817175" y="708733"/>
                    <a:pt x="1818851" y="709134"/>
                    <a:pt x="1820014" y="710248"/>
                  </a:cubicBezTo>
                  <a:cubicBezTo>
                    <a:pt x="1821242" y="711296"/>
                    <a:pt x="1822719" y="712019"/>
                    <a:pt x="1824300" y="712343"/>
                  </a:cubicBezTo>
                  <a:cubicBezTo>
                    <a:pt x="1826062" y="712153"/>
                    <a:pt x="1827595" y="711019"/>
                    <a:pt x="1828300" y="709390"/>
                  </a:cubicBezTo>
                  <a:cubicBezTo>
                    <a:pt x="1828919" y="707733"/>
                    <a:pt x="1829300" y="706009"/>
                    <a:pt x="1829443" y="704247"/>
                  </a:cubicBezTo>
                  <a:cubicBezTo>
                    <a:pt x="1829443" y="703104"/>
                    <a:pt x="1830015" y="701961"/>
                    <a:pt x="1830396" y="700818"/>
                  </a:cubicBezTo>
                  <a:cubicBezTo>
                    <a:pt x="1830777" y="699675"/>
                    <a:pt x="1832777" y="696437"/>
                    <a:pt x="1835063" y="696437"/>
                  </a:cubicBezTo>
                  <a:cubicBezTo>
                    <a:pt x="1836892" y="696589"/>
                    <a:pt x="1838425" y="697894"/>
                    <a:pt x="1838873" y="699675"/>
                  </a:cubicBezTo>
                  <a:cubicBezTo>
                    <a:pt x="1839245" y="701399"/>
                    <a:pt x="1839073" y="703190"/>
                    <a:pt x="1838397" y="704819"/>
                  </a:cubicBezTo>
                  <a:cubicBezTo>
                    <a:pt x="1837778" y="706485"/>
                    <a:pt x="1837301" y="708209"/>
                    <a:pt x="1836968" y="709962"/>
                  </a:cubicBezTo>
                  <a:cubicBezTo>
                    <a:pt x="1836873" y="710533"/>
                    <a:pt x="1836873" y="711105"/>
                    <a:pt x="1836968" y="711677"/>
                  </a:cubicBezTo>
                  <a:cubicBezTo>
                    <a:pt x="1836968" y="712820"/>
                    <a:pt x="1837920" y="715010"/>
                    <a:pt x="1839064" y="715487"/>
                  </a:cubicBezTo>
                  <a:cubicBezTo>
                    <a:pt x="1842874" y="716915"/>
                    <a:pt x="1844969" y="713677"/>
                    <a:pt x="1847255" y="710343"/>
                  </a:cubicBezTo>
                  <a:cubicBezTo>
                    <a:pt x="1849436" y="706923"/>
                    <a:pt x="1850122" y="702761"/>
                    <a:pt x="1849160" y="698818"/>
                  </a:cubicBezTo>
                  <a:cubicBezTo>
                    <a:pt x="1848579" y="696960"/>
                    <a:pt x="1848579" y="694960"/>
                    <a:pt x="1849160" y="693103"/>
                  </a:cubicBezTo>
                  <a:cubicBezTo>
                    <a:pt x="1851541" y="687673"/>
                    <a:pt x="1853541" y="689388"/>
                    <a:pt x="1853446" y="686340"/>
                  </a:cubicBezTo>
                  <a:lnTo>
                    <a:pt x="1853446" y="686340"/>
                  </a:lnTo>
                  <a:cubicBezTo>
                    <a:pt x="1853446" y="693770"/>
                    <a:pt x="1856685" y="691483"/>
                    <a:pt x="1857923" y="694436"/>
                  </a:cubicBezTo>
                  <a:cubicBezTo>
                    <a:pt x="1859161" y="697389"/>
                    <a:pt x="1857161" y="700628"/>
                    <a:pt x="1855923" y="703961"/>
                  </a:cubicBezTo>
                  <a:cubicBezTo>
                    <a:pt x="1854685" y="707295"/>
                    <a:pt x="1854780" y="711391"/>
                    <a:pt x="1857923" y="712248"/>
                  </a:cubicBezTo>
                  <a:cubicBezTo>
                    <a:pt x="1861066" y="713105"/>
                    <a:pt x="1863066" y="710629"/>
                    <a:pt x="1863924" y="708152"/>
                  </a:cubicBezTo>
                  <a:cubicBezTo>
                    <a:pt x="1864781" y="705676"/>
                    <a:pt x="1864686" y="703009"/>
                    <a:pt x="1865638" y="700532"/>
                  </a:cubicBezTo>
                  <a:cubicBezTo>
                    <a:pt x="1866591" y="698056"/>
                    <a:pt x="1869448" y="695960"/>
                    <a:pt x="1871925" y="697103"/>
                  </a:cubicBezTo>
                  <a:cubicBezTo>
                    <a:pt x="1874401" y="698246"/>
                    <a:pt x="1873925" y="703199"/>
                    <a:pt x="1872401" y="706152"/>
                  </a:cubicBezTo>
                  <a:lnTo>
                    <a:pt x="1867067" y="716534"/>
                  </a:lnTo>
                  <a:cubicBezTo>
                    <a:pt x="1865981" y="718296"/>
                    <a:pt x="1865334" y="720287"/>
                    <a:pt x="1865162" y="722345"/>
                  </a:cubicBezTo>
                  <a:cubicBezTo>
                    <a:pt x="1865057" y="724449"/>
                    <a:pt x="1866391" y="726364"/>
                    <a:pt x="1868401" y="727012"/>
                  </a:cubicBezTo>
                  <a:cubicBezTo>
                    <a:pt x="1870877" y="727583"/>
                    <a:pt x="1873068" y="725488"/>
                    <a:pt x="1874401" y="723488"/>
                  </a:cubicBezTo>
                  <a:cubicBezTo>
                    <a:pt x="1876430" y="720630"/>
                    <a:pt x="1877859" y="717391"/>
                    <a:pt x="1878592" y="713963"/>
                  </a:cubicBezTo>
                  <a:cubicBezTo>
                    <a:pt x="1879640" y="710057"/>
                    <a:pt x="1880974" y="704438"/>
                    <a:pt x="1885165" y="704438"/>
                  </a:cubicBezTo>
                  <a:cubicBezTo>
                    <a:pt x="1888051" y="704685"/>
                    <a:pt x="1890232" y="707162"/>
                    <a:pt x="1890118" y="710057"/>
                  </a:cubicBezTo>
                  <a:cubicBezTo>
                    <a:pt x="1889803" y="712848"/>
                    <a:pt x="1888527" y="715449"/>
                    <a:pt x="1886498" y="717391"/>
                  </a:cubicBezTo>
                  <a:cubicBezTo>
                    <a:pt x="1883736" y="720344"/>
                    <a:pt x="1880021" y="723869"/>
                    <a:pt x="1881355" y="727774"/>
                  </a:cubicBezTo>
                  <a:cubicBezTo>
                    <a:pt x="1882879" y="730755"/>
                    <a:pt x="1886393" y="732146"/>
                    <a:pt x="1889546" y="731012"/>
                  </a:cubicBezTo>
                  <a:cubicBezTo>
                    <a:pt x="1892565" y="729745"/>
                    <a:pt x="1895013" y="727402"/>
                    <a:pt x="1896404" y="724440"/>
                  </a:cubicBezTo>
                  <a:cubicBezTo>
                    <a:pt x="1897928" y="721582"/>
                    <a:pt x="1898881" y="718439"/>
                    <a:pt x="1900500" y="715677"/>
                  </a:cubicBezTo>
                  <a:cubicBezTo>
                    <a:pt x="1902119" y="712915"/>
                    <a:pt x="1902786" y="712629"/>
                    <a:pt x="1904500" y="712915"/>
                  </a:cubicBezTo>
                  <a:cubicBezTo>
                    <a:pt x="1906091" y="718487"/>
                    <a:pt x="1904729" y="724488"/>
                    <a:pt x="1900881" y="728822"/>
                  </a:cubicBezTo>
                  <a:cubicBezTo>
                    <a:pt x="1899290" y="730222"/>
                    <a:pt x="1897966" y="731898"/>
                    <a:pt x="1896976" y="733774"/>
                  </a:cubicBezTo>
                  <a:cubicBezTo>
                    <a:pt x="1896118" y="735632"/>
                    <a:pt x="1896928" y="737842"/>
                    <a:pt x="1898785" y="738708"/>
                  </a:cubicBezTo>
                  <a:cubicBezTo>
                    <a:pt x="1898881" y="738747"/>
                    <a:pt x="1898976" y="738785"/>
                    <a:pt x="1899071" y="738823"/>
                  </a:cubicBezTo>
                  <a:cubicBezTo>
                    <a:pt x="1899795" y="738966"/>
                    <a:pt x="1900538" y="738966"/>
                    <a:pt x="1901262" y="738823"/>
                  </a:cubicBezTo>
                  <a:cubicBezTo>
                    <a:pt x="1905805" y="737394"/>
                    <a:pt x="1909358" y="733841"/>
                    <a:pt x="1910787" y="729298"/>
                  </a:cubicBezTo>
                  <a:cubicBezTo>
                    <a:pt x="1911930" y="725773"/>
                    <a:pt x="1912120" y="721297"/>
                    <a:pt x="1915454" y="719773"/>
                  </a:cubicBezTo>
                  <a:cubicBezTo>
                    <a:pt x="1917826" y="728317"/>
                    <a:pt x="1914949" y="737461"/>
                    <a:pt x="1908120" y="743109"/>
                  </a:cubicBezTo>
                  <a:cubicBezTo>
                    <a:pt x="1905958" y="744662"/>
                    <a:pt x="1903976" y="746443"/>
                    <a:pt x="1902214" y="748443"/>
                  </a:cubicBezTo>
                  <a:cubicBezTo>
                    <a:pt x="1900614" y="750624"/>
                    <a:pt x="1900614" y="753596"/>
                    <a:pt x="1902214" y="755777"/>
                  </a:cubicBezTo>
                  <a:cubicBezTo>
                    <a:pt x="1903872" y="757273"/>
                    <a:pt x="1906100" y="757968"/>
                    <a:pt x="1908310" y="757682"/>
                  </a:cubicBezTo>
                  <a:cubicBezTo>
                    <a:pt x="1914464" y="757168"/>
                    <a:pt x="1919950" y="753587"/>
                    <a:pt x="1922884" y="748157"/>
                  </a:cubicBezTo>
                  <a:cubicBezTo>
                    <a:pt x="1924931" y="742661"/>
                    <a:pt x="1926303" y="736937"/>
                    <a:pt x="1926979" y="731107"/>
                  </a:cubicBezTo>
                  <a:cubicBezTo>
                    <a:pt x="1927551" y="729012"/>
                    <a:pt x="1928599" y="726631"/>
                    <a:pt x="1930694" y="726059"/>
                  </a:cubicBezTo>
                  <a:cubicBezTo>
                    <a:pt x="1932790" y="725488"/>
                    <a:pt x="1936028" y="728250"/>
                    <a:pt x="1936219" y="731107"/>
                  </a:cubicBezTo>
                  <a:cubicBezTo>
                    <a:pt x="1936066" y="733908"/>
                    <a:pt x="1935380" y="736651"/>
                    <a:pt x="1934218" y="739204"/>
                  </a:cubicBezTo>
                  <a:cubicBezTo>
                    <a:pt x="1933028" y="741823"/>
                    <a:pt x="1933352" y="744890"/>
                    <a:pt x="1935076" y="747205"/>
                  </a:cubicBezTo>
                  <a:cubicBezTo>
                    <a:pt x="1937971" y="749491"/>
                    <a:pt x="1942153" y="749119"/>
                    <a:pt x="1944601" y="746348"/>
                  </a:cubicBezTo>
                  <a:cubicBezTo>
                    <a:pt x="1946782" y="743595"/>
                    <a:pt x="1948201" y="740299"/>
                    <a:pt x="1948696" y="736823"/>
                  </a:cubicBezTo>
                  <a:cubicBezTo>
                    <a:pt x="1948696" y="734917"/>
                    <a:pt x="1949554" y="733108"/>
                    <a:pt x="1949935" y="731298"/>
                  </a:cubicBezTo>
                  <a:cubicBezTo>
                    <a:pt x="1953173" y="737756"/>
                    <a:pt x="1953649" y="745243"/>
                    <a:pt x="1951268" y="752063"/>
                  </a:cubicBezTo>
                  <a:cubicBezTo>
                    <a:pt x="1950458" y="753777"/>
                    <a:pt x="1949916" y="755615"/>
                    <a:pt x="1949649" y="757492"/>
                  </a:cubicBezTo>
                  <a:cubicBezTo>
                    <a:pt x="1949382" y="759444"/>
                    <a:pt x="1950325" y="761359"/>
                    <a:pt x="1952030" y="762349"/>
                  </a:cubicBezTo>
                  <a:cubicBezTo>
                    <a:pt x="1952935" y="762588"/>
                    <a:pt x="1953887" y="762588"/>
                    <a:pt x="1954792" y="762349"/>
                  </a:cubicBezTo>
                  <a:cubicBezTo>
                    <a:pt x="1959536" y="761159"/>
                    <a:pt x="1962965" y="757035"/>
                    <a:pt x="1963270" y="752158"/>
                  </a:cubicBezTo>
                  <a:cubicBezTo>
                    <a:pt x="1963651" y="747462"/>
                    <a:pt x="1963651" y="742757"/>
                    <a:pt x="1963270" y="738061"/>
                  </a:cubicBezTo>
                  <a:cubicBezTo>
                    <a:pt x="1963270" y="736156"/>
                    <a:pt x="1964317" y="733489"/>
                    <a:pt x="1966222" y="733965"/>
                  </a:cubicBezTo>
                  <a:cubicBezTo>
                    <a:pt x="1966937" y="734299"/>
                    <a:pt x="1967508" y="734870"/>
                    <a:pt x="1967841" y="735584"/>
                  </a:cubicBezTo>
                  <a:cubicBezTo>
                    <a:pt x="1971366" y="741680"/>
                    <a:pt x="1967841" y="749681"/>
                    <a:pt x="1970509" y="756254"/>
                  </a:cubicBezTo>
                  <a:cubicBezTo>
                    <a:pt x="1972404" y="760264"/>
                    <a:pt x="1975500" y="763597"/>
                    <a:pt x="1979367" y="765779"/>
                  </a:cubicBezTo>
                  <a:cubicBezTo>
                    <a:pt x="1981748" y="767493"/>
                    <a:pt x="1985939" y="768636"/>
                    <a:pt x="1987082" y="765779"/>
                  </a:cubicBezTo>
                  <a:cubicBezTo>
                    <a:pt x="1987501" y="764674"/>
                    <a:pt x="1987501" y="763454"/>
                    <a:pt x="1987082" y="762349"/>
                  </a:cubicBezTo>
                  <a:cubicBezTo>
                    <a:pt x="1984987" y="757492"/>
                    <a:pt x="1981653" y="752824"/>
                    <a:pt x="1979272" y="748253"/>
                  </a:cubicBezTo>
                  <a:cubicBezTo>
                    <a:pt x="1976538" y="743585"/>
                    <a:pt x="1975909" y="737975"/>
                    <a:pt x="1977557" y="732822"/>
                  </a:cubicBezTo>
                  <a:cubicBezTo>
                    <a:pt x="1979748" y="731489"/>
                    <a:pt x="1982605" y="733774"/>
                    <a:pt x="1983367" y="736251"/>
                  </a:cubicBezTo>
                  <a:cubicBezTo>
                    <a:pt x="1983710" y="738766"/>
                    <a:pt x="1984348" y="741223"/>
                    <a:pt x="1985272" y="743585"/>
                  </a:cubicBezTo>
                  <a:cubicBezTo>
                    <a:pt x="1985520" y="744157"/>
                    <a:pt x="1985958" y="744623"/>
                    <a:pt x="1986511" y="744919"/>
                  </a:cubicBezTo>
                  <a:cubicBezTo>
                    <a:pt x="1988701" y="745966"/>
                    <a:pt x="1990606" y="742823"/>
                    <a:pt x="1990702" y="740442"/>
                  </a:cubicBezTo>
                  <a:cubicBezTo>
                    <a:pt x="1990797" y="738061"/>
                    <a:pt x="1991273" y="734822"/>
                    <a:pt x="1993654" y="734537"/>
                  </a:cubicBezTo>
                  <a:cubicBezTo>
                    <a:pt x="1997274" y="739394"/>
                    <a:pt x="1995940" y="745966"/>
                    <a:pt x="1996416" y="751967"/>
                  </a:cubicBezTo>
                  <a:cubicBezTo>
                    <a:pt x="1997407" y="761007"/>
                    <a:pt x="2002646" y="769036"/>
                    <a:pt x="2010514" y="773589"/>
                  </a:cubicBezTo>
                  <a:cubicBezTo>
                    <a:pt x="2011618" y="774323"/>
                    <a:pt x="2012904" y="774751"/>
                    <a:pt x="2014228" y="774827"/>
                  </a:cubicBezTo>
                  <a:cubicBezTo>
                    <a:pt x="2017372" y="774437"/>
                    <a:pt x="2019686" y="771703"/>
                    <a:pt x="2019562" y="768541"/>
                  </a:cubicBezTo>
                  <a:cubicBezTo>
                    <a:pt x="2019381" y="765531"/>
                    <a:pt x="2018600" y="762588"/>
                    <a:pt x="2017276" y="759873"/>
                  </a:cubicBezTo>
                  <a:cubicBezTo>
                    <a:pt x="2015752" y="755882"/>
                    <a:pt x="2014886" y="751663"/>
                    <a:pt x="2014705" y="747395"/>
                  </a:cubicBezTo>
                  <a:cubicBezTo>
                    <a:pt x="2014705" y="743395"/>
                    <a:pt x="2015848" y="738347"/>
                    <a:pt x="2019943" y="737870"/>
                  </a:cubicBezTo>
                  <a:cubicBezTo>
                    <a:pt x="2024039" y="737394"/>
                    <a:pt x="2026801" y="740918"/>
                    <a:pt x="2027849" y="744538"/>
                  </a:cubicBezTo>
                  <a:cubicBezTo>
                    <a:pt x="2028259" y="748281"/>
                    <a:pt x="2029221" y="751939"/>
                    <a:pt x="2030707" y="755396"/>
                  </a:cubicBezTo>
                  <a:cubicBezTo>
                    <a:pt x="2032707" y="758635"/>
                    <a:pt x="2038231" y="760064"/>
                    <a:pt x="2040232" y="756825"/>
                  </a:cubicBezTo>
                  <a:cubicBezTo>
                    <a:pt x="2040908" y="755539"/>
                    <a:pt x="2041079" y="754044"/>
                    <a:pt x="2040708" y="752634"/>
                  </a:cubicBezTo>
                  <a:cubicBezTo>
                    <a:pt x="2039774" y="749596"/>
                    <a:pt x="2038527" y="746662"/>
                    <a:pt x="2036993" y="743871"/>
                  </a:cubicBezTo>
                  <a:cubicBezTo>
                    <a:pt x="2035421" y="740890"/>
                    <a:pt x="2035421" y="737327"/>
                    <a:pt x="2036993" y="734346"/>
                  </a:cubicBezTo>
                  <a:cubicBezTo>
                    <a:pt x="2038393" y="732317"/>
                    <a:pt x="2041051" y="731593"/>
                    <a:pt x="2043280" y="732631"/>
                  </a:cubicBezTo>
                  <a:cubicBezTo>
                    <a:pt x="2045851" y="733584"/>
                    <a:pt x="2046613" y="736727"/>
                    <a:pt x="2046994" y="739394"/>
                  </a:cubicBezTo>
                  <a:cubicBezTo>
                    <a:pt x="2048042" y="745871"/>
                    <a:pt x="2048995" y="752348"/>
                    <a:pt x="2049947" y="758921"/>
                  </a:cubicBezTo>
                  <a:cubicBezTo>
                    <a:pt x="2050261" y="762178"/>
                    <a:pt x="2051004" y="765379"/>
                    <a:pt x="2052138" y="768446"/>
                  </a:cubicBezTo>
                  <a:cubicBezTo>
                    <a:pt x="2053281" y="771494"/>
                    <a:pt x="2055519" y="774008"/>
                    <a:pt x="2058424" y="775494"/>
                  </a:cubicBezTo>
                  <a:cubicBezTo>
                    <a:pt x="2060320" y="776256"/>
                    <a:pt x="2062434" y="776256"/>
                    <a:pt x="2064330" y="775494"/>
                  </a:cubicBezTo>
                  <a:cubicBezTo>
                    <a:pt x="2066178" y="774770"/>
                    <a:pt x="2067416" y="773008"/>
                    <a:pt x="2067473" y="771017"/>
                  </a:cubicBezTo>
                  <a:cubicBezTo>
                    <a:pt x="2066625" y="769417"/>
                    <a:pt x="2065330" y="768103"/>
                    <a:pt x="2063758" y="767207"/>
                  </a:cubicBezTo>
                  <a:cubicBezTo>
                    <a:pt x="2060872" y="763064"/>
                    <a:pt x="2059129" y="758235"/>
                    <a:pt x="2058710" y="753206"/>
                  </a:cubicBezTo>
                  <a:cubicBezTo>
                    <a:pt x="2058710" y="751205"/>
                    <a:pt x="2058710" y="748633"/>
                    <a:pt x="2060901" y="747967"/>
                  </a:cubicBezTo>
                  <a:cubicBezTo>
                    <a:pt x="2062177" y="747643"/>
                    <a:pt x="2063530" y="747957"/>
                    <a:pt x="2064520" y="748824"/>
                  </a:cubicBezTo>
                  <a:cubicBezTo>
                    <a:pt x="2066892" y="750882"/>
                    <a:pt x="2068445" y="753720"/>
                    <a:pt x="2068902" y="756825"/>
                  </a:cubicBezTo>
                  <a:cubicBezTo>
                    <a:pt x="2069331" y="759892"/>
                    <a:pt x="2070435" y="762816"/>
                    <a:pt x="2072140" y="765398"/>
                  </a:cubicBezTo>
                  <a:cubicBezTo>
                    <a:pt x="2074045" y="768055"/>
                    <a:pt x="2077617" y="768912"/>
                    <a:pt x="2080522" y="767398"/>
                  </a:cubicBezTo>
                  <a:cubicBezTo>
                    <a:pt x="2082418" y="765826"/>
                    <a:pt x="2083142" y="763245"/>
                    <a:pt x="2082332" y="760921"/>
                  </a:cubicBezTo>
                  <a:cubicBezTo>
                    <a:pt x="2081570" y="758606"/>
                    <a:pt x="2080417" y="756444"/>
                    <a:pt x="2078903" y="754539"/>
                  </a:cubicBezTo>
                  <a:cubicBezTo>
                    <a:pt x="2074426" y="748186"/>
                    <a:pt x="2071197" y="741042"/>
                    <a:pt x="2069378" y="733489"/>
                  </a:cubicBezTo>
                  <a:cubicBezTo>
                    <a:pt x="2068807" y="731107"/>
                    <a:pt x="2068807" y="727774"/>
                    <a:pt x="2071188" y="726821"/>
                  </a:cubicBezTo>
                  <a:cubicBezTo>
                    <a:pt x="2072855" y="726326"/>
                    <a:pt x="2074645" y="726936"/>
                    <a:pt x="2075665" y="728345"/>
                  </a:cubicBezTo>
                  <a:cubicBezTo>
                    <a:pt x="2076617" y="729660"/>
                    <a:pt x="2077293" y="731146"/>
                    <a:pt x="2077665" y="732727"/>
                  </a:cubicBezTo>
                  <a:cubicBezTo>
                    <a:pt x="2078446" y="735346"/>
                    <a:pt x="2079370" y="737927"/>
                    <a:pt x="2080427" y="740442"/>
                  </a:cubicBezTo>
                  <a:cubicBezTo>
                    <a:pt x="2081446" y="743538"/>
                    <a:pt x="2083456" y="746214"/>
                    <a:pt x="2086142" y="748062"/>
                  </a:cubicBezTo>
                  <a:cubicBezTo>
                    <a:pt x="2088990" y="749757"/>
                    <a:pt x="2092676" y="748824"/>
                    <a:pt x="2094372" y="745976"/>
                  </a:cubicBezTo>
                  <a:cubicBezTo>
                    <a:pt x="2094391" y="745938"/>
                    <a:pt x="2094410" y="745909"/>
                    <a:pt x="2094429" y="745871"/>
                  </a:cubicBezTo>
                  <a:cubicBezTo>
                    <a:pt x="2095286" y="743204"/>
                    <a:pt x="2093286" y="740442"/>
                    <a:pt x="2091857" y="738061"/>
                  </a:cubicBezTo>
                  <a:cubicBezTo>
                    <a:pt x="2090619" y="735984"/>
                    <a:pt x="2089695" y="733736"/>
                    <a:pt x="2089095" y="731393"/>
                  </a:cubicBezTo>
                  <a:cubicBezTo>
                    <a:pt x="2088666" y="730193"/>
                    <a:pt x="2088666" y="728879"/>
                    <a:pt x="2089095" y="727679"/>
                  </a:cubicBezTo>
                  <a:cubicBezTo>
                    <a:pt x="2089419" y="727069"/>
                    <a:pt x="2089914" y="726574"/>
                    <a:pt x="2090524" y="726250"/>
                  </a:cubicBezTo>
                  <a:cubicBezTo>
                    <a:pt x="2093924" y="724459"/>
                    <a:pt x="2098134" y="725678"/>
                    <a:pt x="2100049" y="729012"/>
                  </a:cubicBezTo>
                  <a:cubicBezTo>
                    <a:pt x="2101773" y="732146"/>
                    <a:pt x="2102535" y="735727"/>
                    <a:pt x="2102239" y="739299"/>
                  </a:cubicBezTo>
                  <a:cubicBezTo>
                    <a:pt x="2101944" y="742852"/>
                    <a:pt x="2102430" y="746433"/>
                    <a:pt x="2103668" y="749777"/>
                  </a:cubicBezTo>
                  <a:cubicBezTo>
                    <a:pt x="2104087" y="750672"/>
                    <a:pt x="2104744" y="751424"/>
                    <a:pt x="2105573" y="751967"/>
                  </a:cubicBezTo>
                  <a:cubicBezTo>
                    <a:pt x="2107259" y="752920"/>
                    <a:pt x="2109316" y="752920"/>
                    <a:pt x="2111002" y="751967"/>
                  </a:cubicBezTo>
                  <a:cubicBezTo>
                    <a:pt x="2112241" y="751377"/>
                    <a:pt x="2113374" y="750567"/>
                    <a:pt x="2114336" y="749586"/>
                  </a:cubicBezTo>
                  <a:cubicBezTo>
                    <a:pt x="2116870" y="745776"/>
                    <a:pt x="2116870" y="740823"/>
                    <a:pt x="2114336" y="737013"/>
                  </a:cubicBezTo>
                  <a:cubicBezTo>
                    <a:pt x="2111803" y="733356"/>
                    <a:pt x="2109574" y="729507"/>
                    <a:pt x="2107669" y="725488"/>
                  </a:cubicBezTo>
                  <a:cubicBezTo>
                    <a:pt x="2106564" y="723297"/>
                    <a:pt x="2106907" y="720659"/>
                    <a:pt x="2108526" y="718820"/>
                  </a:cubicBezTo>
                  <a:cubicBezTo>
                    <a:pt x="2110555" y="717487"/>
                    <a:pt x="2113241" y="717725"/>
                    <a:pt x="2115003" y="719392"/>
                  </a:cubicBezTo>
                  <a:cubicBezTo>
                    <a:pt x="2116603" y="721144"/>
                    <a:pt x="2117632" y="723335"/>
                    <a:pt x="2117956" y="725678"/>
                  </a:cubicBezTo>
                  <a:cubicBezTo>
                    <a:pt x="2118251" y="727212"/>
                    <a:pt x="2118699" y="728707"/>
                    <a:pt x="2119289" y="730155"/>
                  </a:cubicBezTo>
                  <a:cubicBezTo>
                    <a:pt x="2119975" y="731641"/>
                    <a:pt x="2121308" y="732736"/>
                    <a:pt x="2122909" y="733108"/>
                  </a:cubicBezTo>
                  <a:cubicBezTo>
                    <a:pt x="2125957" y="733679"/>
                    <a:pt x="2128433" y="730441"/>
                    <a:pt x="2128624" y="727488"/>
                  </a:cubicBezTo>
                  <a:cubicBezTo>
                    <a:pt x="2128424" y="724469"/>
                    <a:pt x="2127947" y="721468"/>
                    <a:pt x="2127195" y="718535"/>
                  </a:cubicBezTo>
                  <a:cubicBezTo>
                    <a:pt x="2127862" y="717134"/>
                    <a:pt x="2129271" y="716248"/>
                    <a:pt x="2130814" y="716248"/>
                  </a:cubicBezTo>
                  <a:cubicBezTo>
                    <a:pt x="2132615" y="716077"/>
                    <a:pt x="2134386" y="716791"/>
                    <a:pt x="2135577" y="718154"/>
                  </a:cubicBezTo>
                  <a:cubicBezTo>
                    <a:pt x="2136510" y="719382"/>
                    <a:pt x="2137129" y="720821"/>
                    <a:pt x="2137387" y="722345"/>
                  </a:cubicBezTo>
                  <a:cubicBezTo>
                    <a:pt x="2138196" y="726135"/>
                    <a:pt x="2139616" y="729765"/>
                    <a:pt x="2141578" y="733108"/>
                  </a:cubicBezTo>
                  <a:cubicBezTo>
                    <a:pt x="2143664" y="736499"/>
                    <a:pt x="2147159" y="738775"/>
                    <a:pt x="2151103" y="739299"/>
                  </a:cubicBezTo>
                  <a:cubicBezTo>
                    <a:pt x="2153332" y="739680"/>
                    <a:pt x="2155570" y="738708"/>
                    <a:pt x="2156818" y="736823"/>
                  </a:cubicBezTo>
                  <a:cubicBezTo>
                    <a:pt x="2157246" y="735937"/>
                    <a:pt x="2157437" y="734946"/>
                    <a:pt x="2157389" y="733965"/>
                  </a:cubicBezTo>
                  <a:cubicBezTo>
                    <a:pt x="2156951" y="728840"/>
                    <a:pt x="2154922" y="723973"/>
                    <a:pt x="2151579" y="720058"/>
                  </a:cubicBezTo>
                  <a:cubicBezTo>
                    <a:pt x="2149845" y="718096"/>
                    <a:pt x="2148607" y="715744"/>
                    <a:pt x="2147959" y="713200"/>
                  </a:cubicBezTo>
                  <a:cubicBezTo>
                    <a:pt x="2147502" y="711677"/>
                    <a:pt x="2148131" y="710038"/>
                    <a:pt x="2149483" y="709200"/>
                  </a:cubicBezTo>
                  <a:cubicBezTo>
                    <a:pt x="2151055" y="708743"/>
                    <a:pt x="2152760" y="709134"/>
                    <a:pt x="2153960" y="710248"/>
                  </a:cubicBezTo>
                  <a:cubicBezTo>
                    <a:pt x="2155141" y="711314"/>
                    <a:pt x="2156589" y="712039"/>
                    <a:pt x="2158151" y="712343"/>
                  </a:cubicBezTo>
                  <a:cubicBezTo>
                    <a:pt x="2159942" y="712210"/>
                    <a:pt x="2161494" y="711058"/>
                    <a:pt x="2162152" y="709390"/>
                  </a:cubicBezTo>
                  <a:cubicBezTo>
                    <a:pt x="2162799" y="707743"/>
                    <a:pt x="2163218" y="706009"/>
                    <a:pt x="2163390" y="704247"/>
                  </a:cubicBezTo>
                  <a:cubicBezTo>
                    <a:pt x="2163618" y="703085"/>
                    <a:pt x="2163933" y="701932"/>
                    <a:pt x="2164342" y="700818"/>
                  </a:cubicBezTo>
                  <a:cubicBezTo>
                    <a:pt x="2165104" y="698723"/>
                    <a:pt x="2166628" y="696437"/>
                    <a:pt x="2169010" y="696437"/>
                  </a:cubicBezTo>
                  <a:cubicBezTo>
                    <a:pt x="2170838" y="696589"/>
                    <a:pt x="2172372" y="697894"/>
                    <a:pt x="2172820" y="699675"/>
                  </a:cubicBezTo>
                  <a:cubicBezTo>
                    <a:pt x="2173096" y="701399"/>
                    <a:pt x="2172924" y="703171"/>
                    <a:pt x="2172343" y="704819"/>
                  </a:cubicBezTo>
                  <a:cubicBezTo>
                    <a:pt x="2171677" y="706476"/>
                    <a:pt x="2171200" y="708200"/>
                    <a:pt x="2170915" y="709962"/>
                  </a:cubicBezTo>
                  <a:cubicBezTo>
                    <a:pt x="2170772" y="710524"/>
                    <a:pt x="2170772" y="711114"/>
                    <a:pt x="2170915" y="711677"/>
                  </a:cubicBezTo>
                  <a:cubicBezTo>
                    <a:pt x="2170915" y="712820"/>
                    <a:pt x="2171772" y="715010"/>
                    <a:pt x="2173010" y="715487"/>
                  </a:cubicBezTo>
                  <a:cubicBezTo>
                    <a:pt x="2176820" y="716915"/>
                    <a:pt x="2178916" y="713677"/>
                    <a:pt x="2181202" y="710343"/>
                  </a:cubicBezTo>
                  <a:cubicBezTo>
                    <a:pt x="2183345" y="706905"/>
                    <a:pt x="2184031" y="702761"/>
                    <a:pt x="2183107" y="698818"/>
                  </a:cubicBezTo>
                  <a:cubicBezTo>
                    <a:pt x="2182526" y="696960"/>
                    <a:pt x="2182526" y="694960"/>
                    <a:pt x="2183107" y="693103"/>
                  </a:cubicBezTo>
                  <a:cubicBezTo>
                    <a:pt x="2183973" y="690560"/>
                    <a:pt x="2185412" y="688245"/>
                    <a:pt x="2187298" y="686340"/>
                  </a:cubicBezTo>
                  <a:cubicBezTo>
                    <a:pt x="2188993" y="688940"/>
                    <a:pt x="2190517" y="691645"/>
                    <a:pt x="2191870" y="694436"/>
                  </a:cubicBezTo>
                  <a:cubicBezTo>
                    <a:pt x="2193108" y="697389"/>
                    <a:pt x="2191108" y="700628"/>
                    <a:pt x="2189869" y="703961"/>
                  </a:cubicBezTo>
                  <a:cubicBezTo>
                    <a:pt x="2188631" y="707295"/>
                    <a:pt x="2188726" y="711391"/>
                    <a:pt x="2191870" y="712248"/>
                  </a:cubicBezTo>
                  <a:cubicBezTo>
                    <a:pt x="2195013" y="713105"/>
                    <a:pt x="2196918" y="710629"/>
                    <a:pt x="2197775" y="708152"/>
                  </a:cubicBezTo>
                  <a:cubicBezTo>
                    <a:pt x="2198632" y="705676"/>
                    <a:pt x="2198537" y="703009"/>
                    <a:pt x="2199585" y="700532"/>
                  </a:cubicBezTo>
                  <a:cubicBezTo>
                    <a:pt x="2200633" y="698056"/>
                    <a:pt x="2203395" y="695960"/>
                    <a:pt x="2205776" y="697103"/>
                  </a:cubicBezTo>
                  <a:cubicBezTo>
                    <a:pt x="2208157" y="698246"/>
                    <a:pt x="2207872" y="703199"/>
                    <a:pt x="2205776" y="706152"/>
                  </a:cubicBezTo>
                  <a:lnTo>
                    <a:pt x="2200537" y="716534"/>
                  </a:lnTo>
                  <a:cubicBezTo>
                    <a:pt x="2199452" y="718296"/>
                    <a:pt x="2198804" y="720287"/>
                    <a:pt x="2198632" y="722345"/>
                  </a:cubicBezTo>
                  <a:cubicBezTo>
                    <a:pt x="2198528" y="724449"/>
                    <a:pt x="2199861" y="726364"/>
                    <a:pt x="2201871" y="727012"/>
                  </a:cubicBezTo>
                  <a:cubicBezTo>
                    <a:pt x="2204347" y="727583"/>
                    <a:pt x="2206538" y="725488"/>
                    <a:pt x="2207872" y="723488"/>
                  </a:cubicBezTo>
                  <a:cubicBezTo>
                    <a:pt x="2209824" y="720583"/>
                    <a:pt x="2211244" y="717363"/>
                    <a:pt x="2212063" y="713963"/>
                  </a:cubicBezTo>
                  <a:cubicBezTo>
                    <a:pt x="2213110" y="710057"/>
                    <a:pt x="2214444" y="704438"/>
                    <a:pt x="2218635" y="704438"/>
                  </a:cubicBezTo>
                  <a:cubicBezTo>
                    <a:pt x="2221521" y="704685"/>
                    <a:pt x="2223702" y="707162"/>
                    <a:pt x="2223588" y="710057"/>
                  </a:cubicBezTo>
                  <a:cubicBezTo>
                    <a:pt x="2223236" y="712839"/>
                    <a:pt x="2221968" y="715420"/>
                    <a:pt x="2219968" y="717391"/>
                  </a:cubicBezTo>
                  <a:cubicBezTo>
                    <a:pt x="2217111" y="720344"/>
                    <a:pt x="2213491" y="723869"/>
                    <a:pt x="2214825" y="727774"/>
                  </a:cubicBezTo>
                  <a:cubicBezTo>
                    <a:pt x="2216320" y="730793"/>
                    <a:pt x="2219864" y="732193"/>
                    <a:pt x="2223016" y="731012"/>
                  </a:cubicBezTo>
                  <a:cubicBezTo>
                    <a:pt x="2226036" y="729745"/>
                    <a:pt x="2228484" y="727402"/>
                    <a:pt x="2229874" y="724440"/>
                  </a:cubicBezTo>
                  <a:cubicBezTo>
                    <a:pt x="2231303" y="721582"/>
                    <a:pt x="2232256" y="718439"/>
                    <a:pt x="2233875" y="715677"/>
                  </a:cubicBezTo>
                  <a:cubicBezTo>
                    <a:pt x="2235494" y="712915"/>
                    <a:pt x="2236256" y="712629"/>
                    <a:pt x="2237971" y="712915"/>
                  </a:cubicBezTo>
                  <a:cubicBezTo>
                    <a:pt x="2239485" y="718506"/>
                    <a:pt x="2238085" y="724478"/>
                    <a:pt x="2234256" y="728822"/>
                  </a:cubicBezTo>
                  <a:cubicBezTo>
                    <a:pt x="2232722" y="730250"/>
                    <a:pt x="2231437" y="731927"/>
                    <a:pt x="2230446" y="733774"/>
                  </a:cubicBezTo>
                  <a:cubicBezTo>
                    <a:pt x="2229569" y="735632"/>
                    <a:pt x="2230360" y="737842"/>
                    <a:pt x="2232218" y="738718"/>
                  </a:cubicBezTo>
                  <a:cubicBezTo>
                    <a:pt x="2232294" y="738756"/>
                    <a:pt x="2232370" y="738794"/>
                    <a:pt x="2232446" y="738823"/>
                  </a:cubicBezTo>
                  <a:cubicBezTo>
                    <a:pt x="2233199" y="738966"/>
                    <a:pt x="2233980" y="738966"/>
                    <a:pt x="2234732" y="738823"/>
                  </a:cubicBezTo>
                  <a:cubicBezTo>
                    <a:pt x="2239256" y="737366"/>
                    <a:pt x="2242800" y="733822"/>
                    <a:pt x="2244257" y="729298"/>
                  </a:cubicBezTo>
                  <a:cubicBezTo>
                    <a:pt x="2245400" y="725773"/>
                    <a:pt x="2245495" y="721297"/>
                    <a:pt x="2248924" y="719773"/>
                  </a:cubicBezTo>
                  <a:cubicBezTo>
                    <a:pt x="2251248" y="728317"/>
                    <a:pt x="2248381" y="737432"/>
                    <a:pt x="2241590" y="743109"/>
                  </a:cubicBezTo>
                  <a:cubicBezTo>
                    <a:pt x="2239409" y="744633"/>
                    <a:pt x="2237418" y="746424"/>
                    <a:pt x="2235685" y="748443"/>
                  </a:cubicBezTo>
                  <a:cubicBezTo>
                    <a:pt x="2234084" y="750624"/>
                    <a:pt x="2234084" y="753596"/>
                    <a:pt x="2235685" y="755777"/>
                  </a:cubicBezTo>
                  <a:cubicBezTo>
                    <a:pt x="2237342" y="757273"/>
                    <a:pt x="2239571" y="757968"/>
                    <a:pt x="2241781" y="757682"/>
                  </a:cubicBezTo>
                  <a:cubicBezTo>
                    <a:pt x="2247896" y="757139"/>
                    <a:pt x="2253344" y="753558"/>
                    <a:pt x="2256259" y="748157"/>
                  </a:cubicBezTo>
                  <a:cubicBezTo>
                    <a:pt x="2258335" y="742661"/>
                    <a:pt x="2259745" y="736937"/>
                    <a:pt x="2260450" y="731107"/>
                  </a:cubicBezTo>
                  <a:cubicBezTo>
                    <a:pt x="2260678" y="728879"/>
                    <a:pt x="2262107" y="726945"/>
                    <a:pt x="2264164" y="726059"/>
                  </a:cubicBezTo>
                  <a:cubicBezTo>
                    <a:pt x="2266926" y="725392"/>
                    <a:pt x="2269498" y="728250"/>
                    <a:pt x="2269689" y="731107"/>
                  </a:cubicBezTo>
                  <a:cubicBezTo>
                    <a:pt x="2269498" y="733917"/>
                    <a:pt x="2268784" y="736661"/>
                    <a:pt x="2267593" y="739204"/>
                  </a:cubicBezTo>
                  <a:cubicBezTo>
                    <a:pt x="2266450" y="741852"/>
                    <a:pt x="2266812" y="744900"/>
                    <a:pt x="2268546" y="747205"/>
                  </a:cubicBezTo>
                  <a:cubicBezTo>
                    <a:pt x="2271432" y="749548"/>
                    <a:pt x="2275652" y="749167"/>
                    <a:pt x="2278071" y="746348"/>
                  </a:cubicBezTo>
                  <a:cubicBezTo>
                    <a:pt x="2280338" y="743642"/>
                    <a:pt x="2281757" y="740328"/>
                    <a:pt x="2282167" y="736823"/>
                  </a:cubicBezTo>
                  <a:cubicBezTo>
                    <a:pt x="2282643" y="734917"/>
                    <a:pt x="2283024" y="733108"/>
                    <a:pt x="2283500" y="731298"/>
                  </a:cubicBezTo>
                  <a:cubicBezTo>
                    <a:pt x="2286663" y="737775"/>
                    <a:pt x="2287110" y="745252"/>
                    <a:pt x="2284738" y="752063"/>
                  </a:cubicBezTo>
                  <a:cubicBezTo>
                    <a:pt x="2283996" y="753796"/>
                    <a:pt x="2283491" y="755625"/>
                    <a:pt x="2283214" y="757492"/>
                  </a:cubicBezTo>
                  <a:cubicBezTo>
                    <a:pt x="2282919" y="759444"/>
                    <a:pt x="2283872" y="761378"/>
                    <a:pt x="2285596" y="762349"/>
                  </a:cubicBezTo>
                  <a:cubicBezTo>
                    <a:pt x="2286501" y="762588"/>
                    <a:pt x="2287453" y="762588"/>
                    <a:pt x="2288358" y="762349"/>
                  </a:cubicBezTo>
                  <a:cubicBezTo>
                    <a:pt x="2293082" y="761130"/>
                    <a:pt x="2296502" y="757025"/>
                    <a:pt x="2296835" y="752158"/>
                  </a:cubicBezTo>
                  <a:cubicBezTo>
                    <a:pt x="2297007" y="747452"/>
                    <a:pt x="2296854" y="742747"/>
                    <a:pt x="2296359" y="738061"/>
                  </a:cubicBezTo>
                  <a:cubicBezTo>
                    <a:pt x="2296359" y="736156"/>
                    <a:pt x="2297407" y="733489"/>
                    <a:pt x="2299312" y="733965"/>
                  </a:cubicBezTo>
                  <a:cubicBezTo>
                    <a:pt x="2300026" y="734299"/>
                    <a:pt x="2300597" y="734870"/>
                    <a:pt x="2300931" y="735584"/>
                  </a:cubicBezTo>
                  <a:cubicBezTo>
                    <a:pt x="2304455" y="741680"/>
                    <a:pt x="2300931" y="749681"/>
                    <a:pt x="2303598" y="756254"/>
                  </a:cubicBezTo>
                  <a:cubicBezTo>
                    <a:pt x="2305493" y="760235"/>
                    <a:pt x="2308551" y="763559"/>
                    <a:pt x="2312361" y="765779"/>
                  </a:cubicBezTo>
                  <a:cubicBezTo>
                    <a:pt x="2314837" y="767493"/>
                    <a:pt x="2319028" y="768636"/>
                    <a:pt x="2320172" y="765779"/>
                  </a:cubicBezTo>
                  <a:cubicBezTo>
                    <a:pt x="2320428" y="764616"/>
                    <a:pt x="2320257" y="763397"/>
                    <a:pt x="2319695" y="762349"/>
                  </a:cubicBezTo>
                  <a:cubicBezTo>
                    <a:pt x="2317600" y="757492"/>
                    <a:pt x="2314361" y="752824"/>
                    <a:pt x="2311980" y="748253"/>
                  </a:cubicBezTo>
                  <a:cubicBezTo>
                    <a:pt x="2309246" y="743585"/>
                    <a:pt x="2308618" y="737975"/>
                    <a:pt x="2310265" y="732822"/>
                  </a:cubicBezTo>
                  <a:cubicBezTo>
                    <a:pt x="2312456" y="731489"/>
                    <a:pt x="2315314" y="733774"/>
                    <a:pt x="2316076" y="736251"/>
                  </a:cubicBezTo>
                  <a:cubicBezTo>
                    <a:pt x="2316428" y="738747"/>
                    <a:pt x="2317038" y="741204"/>
                    <a:pt x="2317885" y="743585"/>
                  </a:cubicBezTo>
                  <a:cubicBezTo>
                    <a:pt x="2318181" y="744157"/>
                    <a:pt x="2318647" y="744623"/>
                    <a:pt x="2319219" y="744919"/>
                  </a:cubicBezTo>
                  <a:cubicBezTo>
                    <a:pt x="2321410" y="745966"/>
                    <a:pt x="2323219" y="742823"/>
                    <a:pt x="2323315" y="740442"/>
                  </a:cubicBezTo>
                  <a:cubicBezTo>
                    <a:pt x="2323410" y="738061"/>
                    <a:pt x="2323886" y="734822"/>
                    <a:pt x="2326363" y="734537"/>
                  </a:cubicBezTo>
                  <a:cubicBezTo>
                    <a:pt x="2329887" y="739394"/>
                    <a:pt x="2328553" y="745966"/>
                    <a:pt x="2329125" y="751967"/>
                  </a:cubicBezTo>
                  <a:cubicBezTo>
                    <a:pt x="2330096" y="760987"/>
                    <a:pt x="2335287" y="769017"/>
                    <a:pt x="2343126" y="773589"/>
                  </a:cubicBezTo>
                  <a:cubicBezTo>
                    <a:pt x="2344270" y="774323"/>
                    <a:pt x="2345584" y="774751"/>
                    <a:pt x="2346937" y="774827"/>
                  </a:cubicBezTo>
                  <a:cubicBezTo>
                    <a:pt x="2350051" y="774389"/>
                    <a:pt x="2352347" y="771684"/>
                    <a:pt x="2352271" y="768541"/>
                  </a:cubicBezTo>
                  <a:cubicBezTo>
                    <a:pt x="2352052" y="765521"/>
                    <a:pt x="2351242" y="762578"/>
                    <a:pt x="2349889" y="759873"/>
                  </a:cubicBezTo>
                  <a:cubicBezTo>
                    <a:pt x="2348442" y="755863"/>
                    <a:pt x="2347613" y="751653"/>
                    <a:pt x="2347413" y="747395"/>
                  </a:cubicBezTo>
                  <a:cubicBezTo>
                    <a:pt x="2347413" y="743395"/>
                    <a:pt x="2348556" y="738347"/>
                    <a:pt x="2352651" y="737870"/>
                  </a:cubicBezTo>
                  <a:cubicBezTo>
                    <a:pt x="2356747" y="737394"/>
                    <a:pt x="2359510" y="740918"/>
                    <a:pt x="2360462" y="744538"/>
                  </a:cubicBezTo>
                  <a:cubicBezTo>
                    <a:pt x="2360948" y="748272"/>
                    <a:pt x="2361948" y="751929"/>
                    <a:pt x="2363415" y="755396"/>
                  </a:cubicBezTo>
                  <a:cubicBezTo>
                    <a:pt x="2365415" y="758635"/>
                    <a:pt x="2370844" y="760064"/>
                    <a:pt x="2372940" y="756825"/>
                  </a:cubicBezTo>
                  <a:cubicBezTo>
                    <a:pt x="2373464" y="755473"/>
                    <a:pt x="2373464" y="753987"/>
                    <a:pt x="2372940" y="752634"/>
                  </a:cubicBezTo>
                  <a:cubicBezTo>
                    <a:pt x="2371959" y="749605"/>
                    <a:pt x="2370720" y="746681"/>
                    <a:pt x="2369225" y="743871"/>
                  </a:cubicBezTo>
                  <a:cubicBezTo>
                    <a:pt x="2367520" y="740928"/>
                    <a:pt x="2367520" y="737289"/>
                    <a:pt x="2369225" y="734346"/>
                  </a:cubicBezTo>
                  <a:cubicBezTo>
                    <a:pt x="2370625" y="732317"/>
                    <a:pt x="2373283" y="731593"/>
                    <a:pt x="2375512" y="732631"/>
                  </a:cubicBezTo>
                  <a:cubicBezTo>
                    <a:pt x="2378083" y="733584"/>
                    <a:pt x="2378845" y="736727"/>
                    <a:pt x="2379226" y="739394"/>
                  </a:cubicBezTo>
                  <a:cubicBezTo>
                    <a:pt x="2380179" y="745871"/>
                    <a:pt x="2381131" y="752348"/>
                    <a:pt x="2382179" y="758921"/>
                  </a:cubicBezTo>
                  <a:cubicBezTo>
                    <a:pt x="2382408" y="762188"/>
                    <a:pt x="2383141" y="765407"/>
                    <a:pt x="2384370" y="768446"/>
                  </a:cubicBezTo>
                  <a:cubicBezTo>
                    <a:pt x="2385513" y="771494"/>
                    <a:pt x="2387751" y="774008"/>
                    <a:pt x="2390656" y="775494"/>
                  </a:cubicBezTo>
                  <a:cubicBezTo>
                    <a:pt x="2392523" y="776247"/>
                    <a:pt x="2394600" y="776247"/>
                    <a:pt x="2396467" y="775494"/>
                  </a:cubicBezTo>
                  <a:cubicBezTo>
                    <a:pt x="2398372" y="774818"/>
                    <a:pt x="2399658" y="773037"/>
                    <a:pt x="2399705" y="771017"/>
                  </a:cubicBezTo>
                  <a:cubicBezTo>
                    <a:pt x="2399172" y="769560"/>
                    <a:pt x="2398286" y="768246"/>
                    <a:pt x="2397133" y="767207"/>
                  </a:cubicBezTo>
                  <a:cubicBezTo>
                    <a:pt x="2394209" y="763083"/>
                    <a:pt x="2392457" y="758244"/>
                    <a:pt x="2392085" y="753206"/>
                  </a:cubicBezTo>
                  <a:cubicBezTo>
                    <a:pt x="2392085" y="751205"/>
                    <a:pt x="2392085" y="748633"/>
                    <a:pt x="2394181" y="747967"/>
                  </a:cubicBezTo>
                  <a:cubicBezTo>
                    <a:pt x="2395486" y="747624"/>
                    <a:pt x="2396876" y="747948"/>
                    <a:pt x="2397895" y="748824"/>
                  </a:cubicBezTo>
                  <a:cubicBezTo>
                    <a:pt x="2400238" y="750891"/>
                    <a:pt x="2401753" y="753729"/>
                    <a:pt x="2402182" y="756825"/>
                  </a:cubicBezTo>
                  <a:cubicBezTo>
                    <a:pt x="2402648" y="759892"/>
                    <a:pt x="2403782" y="762826"/>
                    <a:pt x="2405515" y="765398"/>
                  </a:cubicBezTo>
                  <a:cubicBezTo>
                    <a:pt x="2407363" y="768084"/>
                    <a:pt x="2410935" y="768941"/>
                    <a:pt x="2413802" y="767398"/>
                  </a:cubicBezTo>
                  <a:cubicBezTo>
                    <a:pt x="2415688" y="765817"/>
                    <a:pt x="2416431" y="763264"/>
                    <a:pt x="2415707" y="760921"/>
                  </a:cubicBezTo>
                  <a:cubicBezTo>
                    <a:pt x="2414917" y="758606"/>
                    <a:pt x="2413726" y="756444"/>
                    <a:pt x="2412183" y="754539"/>
                  </a:cubicBezTo>
                  <a:cubicBezTo>
                    <a:pt x="2407706" y="748186"/>
                    <a:pt x="2404477" y="741042"/>
                    <a:pt x="2402658" y="733489"/>
                  </a:cubicBezTo>
                  <a:cubicBezTo>
                    <a:pt x="2402086" y="731107"/>
                    <a:pt x="2402086" y="727774"/>
                    <a:pt x="2404468" y="726821"/>
                  </a:cubicBezTo>
                  <a:cubicBezTo>
                    <a:pt x="2406106" y="726345"/>
                    <a:pt x="2407859" y="726955"/>
                    <a:pt x="2408849" y="728345"/>
                  </a:cubicBezTo>
                  <a:cubicBezTo>
                    <a:pt x="2409801" y="729660"/>
                    <a:pt x="2410478" y="731146"/>
                    <a:pt x="2410849" y="732727"/>
                  </a:cubicBezTo>
                  <a:cubicBezTo>
                    <a:pt x="2411707" y="735298"/>
                    <a:pt x="2412659" y="737965"/>
                    <a:pt x="2413707" y="740442"/>
                  </a:cubicBezTo>
                  <a:cubicBezTo>
                    <a:pt x="2414688" y="743538"/>
                    <a:pt x="2416660" y="746214"/>
                    <a:pt x="2419326" y="748062"/>
                  </a:cubicBezTo>
                  <a:cubicBezTo>
                    <a:pt x="2422175" y="749757"/>
                    <a:pt x="2425861" y="748824"/>
                    <a:pt x="2427556" y="745976"/>
                  </a:cubicBezTo>
                  <a:cubicBezTo>
                    <a:pt x="2427575" y="745938"/>
                    <a:pt x="2427594" y="745909"/>
                    <a:pt x="2427613" y="745871"/>
                  </a:cubicBezTo>
                  <a:cubicBezTo>
                    <a:pt x="2428566" y="743204"/>
                    <a:pt x="2426566" y="740442"/>
                    <a:pt x="2425137" y="738061"/>
                  </a:cubicBezTo>
                  <a:cubicBezTo>
                    <a:pt x="2423899" y="735984"/>
                    <a:pt x="2422975" y="733736"/>
                    <a:pt x="2422375" y="731393"/>
                  </a:cubicBezTo>
                  <a:cubicBezTo>
                    <a:pt x="2421946" y="730193"/>
                    <a:pt x="2421946" y="728879"/>
                    <a:pt x="2422375" y="727679"/>
                  </a:cubicBezTo>
                  <a:cubicBezTo>
                    <a:pt x="2422660" y="727078"/>
                    <a:pt x="2423127" y="726574"/>
                    <a:pt x="2423708" y="726250"/>
                  </a:cubicBezTo>
                  <a:cubicBezTo>
                    <a:pt x="2427118" y="724554"/>
                    <a:pt x="2431252" y="725755"/>
                    <a:pt x="2433233" y="729012"/>
                  </a:cubicBezTo>
                  <a:cubicBezTo>
                    <a:pt x="2434957" y="732146"/>
                    <a:pt x="2435719" y="735727"/>
                    <a:pt x="2435424" y="739299"/>
                  </a:cubicBezTo>
                  <a:cubicBezTo>
                    <a:pt x="2435129" y="742852"/>
                    <a:pt x="2435614" y="746433"/>
                    <a:pt x="2436853" y="749777"/>
                  </a:cubicBezTo>
                  <a:cubicBezTo>
                    <a:pt x="2437205" y="750682"/>
                    <a:pt x="2437843" y="751443"/>
                    <a:pt x="2438662" y="751967"/>
                  </a:cubicBezTo>
                  <a:cubicBezTo>
                    <a:pt x="2440377" y="752920"/>
                    <a:pt x="2442472" y="752920"/>
                    <a:pt x="2444187" y="751967"/>
                  </a:cubicBezTo>
                  <a:cubicBezTo>
                    <a:pt x="2445416" y="751396"/>
                    <a:pt x="2446511" y="750586"/>
                    <a:pt x="2447425" y="749586"/>
                  </a:cubicBezTo>
                  <a:cubicBezTo>
                    <a:pt x="2450016" y="745795"/>
                    <a:pt x="2450016" y="740804"/>
                    <a:pt x="2447425" y="737013"/>
                  </a:cubicBezTo>
                  <a:cubicBezTo>
                    <a:pt x="2444901" y="733336"/>
                    <a:pt x="2442634" y="729488"/>
                    <a:pt x="2440663" y="725488"/>
                  </a:cubicBezTo>
                  <a:cubicBezTo>
                    <a:pt x="2439586" y="723278"/>
                    <a:pt x="2439967" y="720639"/>
                    <a:pt x="2441615" y="718820"/>
                  </a:cubicBezTo>
                  <a:cubicBezTo>
                    <a:pt x="2443644" y="717487"/>
                    <a:pt x="2446330" y="717725"/>
                    <a:pt x="2448092" y="719392"/>
                  </a:cubicBezTo>
                  <a:cubicBezTo>
                    <a:pt x="2449692" y="721144"/>
                    <a:pt x="2450721" y="723335"/>
                    <a:pt x="2451045" y="725678"/>
                  </a:cubicBezTo>
                  <a:cubicBezTo>
                    <a:pt x="2451302" y="727221"/>
                    <a:pt x="2451750" y="728726"/>
                    <a:pt x="2452378" y="730155"/>
                  </a:cubicBezTo>
                  <a:cubicBezTo>
                    <a:pt x="2453007" y="731650"/>
                    <a:pt x="2454321" y="732746"/>
                    <a:pt x="2455903" y="733108"/>
                  </a:cubicBezTo>
                  <a:cubicBezTo>
                    <a:pt x="2458951" y="733679"/>
                    <a:pt x="2461427" y="730441"/>
                    <a:pt x="2461618" y="727488"/>
                  </a:cubicBezTo>
                  <a:cubicBezTo>
                    <a:pt x="2461418" y="724469"/>
                    <a:pt x="2460941" y="721468"/>
                    <a:pt x="2460189" y="718535"/>
                  </a:cubicBezTo>
                  <a:cubicBezTo>
                    <a:pt x="2460903" y="717134"/>
                    <a:pt x="2462332" y="716258"/>
                    <a:pt x="2463904" y="716248"/>
                  </a:cubicBezTo>
                  <a:cubicBezTo>
                    <a:pt x="2465704" y="716077"/>
                    <a:pt x="2467476" y="716791"/>
                    <a:pt x="2468666" y="718154"/>
                  </a:cubicBezTo>
                  <a:cubicBezTo>
                    <a:pt x="2469552" y="719411"/>
                    <a:pt x="2470171" y="720839"/>
                    <a:pt x="2470476" y="722345"/>
                  </a:cubicBezTo>
                  <a:cubicBezTo>
                    <a:pt x="2471247" y="726145"/>
                    <a:pt x="2472667" y="729784"/>
                    <a:pt x="2474667" y="733108"/>
                  </a:cubicBezTo>
                  <a:cubicBezTo>
                    <a:pt x="2476705" y="736537"/>
                    <a:pt x="2480229" y="738823"/>
                    <a:pt x="2484192" y="739299"/>
                  </a:cubicBezTo>
                  <a:cubicBezTo>
                    <a:pt x="2486887" y="739994"/>
                    <a:pt x="2489640" y="738365"/>
                    <a:pt x="2490336" y="735670"/>
                  </a:cubicBezTo>
                  <a:cubicBezTo>
                    <a:pt x="2490478" y="735108"/>
                    <a:pt x="2490526" y="734537"/>
                    <a:pt x="2490478" y="733965"/>
                  </a:cubicBezTo>
                  <a:cubicBezTo>
                    <a:pt x="2489954" y="728860"/>
                    <a:pt x="2487935" y="724021"/>
                    <a:pt x="2484668" y="720058"/>
                  </a:cubicBezTo>
                  <a:cubicBezTo>
                    <a:pt x="2482944" y="718077"/>
                    <a:pt x="2481677" y="715734"/>
                    <a:pt x="2480953" y="713200"/>
                  </a:cubicBezTo>
                  <a:cubicBezTo>
                    <a:pt x="2480582" y="711657"/>
                    <a:pt x="2481230" y="710048"/>
                    <a:pt x="2482573" y="709200"/>
                  </a:cubicBezTo>
                  <a:cubicBezTo>
                    <a:pt x="2484144" y="708743"/>
                    <a:pt x="2485849" y="709134"/>
                    <a:pt x="2487049" y="710248"/>
                  </a:cubicBezTo>
                  <a:cubicBezTo>
                    <a:pt x="2488230" y="711314"/>
                    <a:pt x="2489678" y="712039"/>
                    <a:pt x="2491240" y="712343"/>
                  </a:cubicBezTo>
                  <a:cubicBezTo>
                    <a:pt x="2493012" y="712153"/>
                    <a:pt x="2494536" y="711019"/>
                    <a:pt x="2495241" y="709390"/>
                  </a:cubicBezTo>
                  <a:cubicBezTo>
                    <a:pt x="2495841" y="707724"/>
                    <a:pt x="2496260" y="706000"/>
                    <a:pt x="2496479" y="704247"/>
                  </a:cubicBezTo>
                  <a:cubicBezTo>
                    <a:pt x="2496679" y="703085"/>
                    <a:pt x="2496965" y="701932"/>
                    <a:pt x="2497336" y="700818"/>
                  </a:cubicBezTo>
                  <a:cubicBezTo>
                    <a:pt x="2498193" y="698723"/>
                    <a:pt x="2499718" y="696437"/>
                    <a:pt x="2502004" y="696437"/>
                  </a:cubicBezTo>
                  <a:cubicBezTo>
                    <a:pt x="2503832" y="696589"/>
                    <a:pt x="2505366" y="697894"/>
                    <a:pt x="2505814" y="699675"/>
                  </a:cubicBezTo>
                  <a:cubicBezTo>
                    <a:pt x="2506185" y="701399"/>
                    <a:pt x="2506014" y="703190"/>
                    <a:pt x="2505337" y="704819"/>
                  </a:cubicBezTo>
                  <a:cubicBezTo>
                    <a:pt x="2504756" y="706505"/>
                    <a:pt x="2504280" y="708219"/>
                    <a:pt x="2503909" y="709962"/>
                  </a:cubicBezTo>
                  <a:cubicBezTo>
                    <a:pt x="2503813" y="710533"/>
                    <a:pt x="2503813" y="711105"/>
                    <a:pt x="2503909" y="711677"/>
                  </a:cubicBezTo>
                  <a:cubicBezTo>
                    <a:pt x="2503909" y="712820"/>
                    <a:pt x="2504766" y="715010"/>
                    <a:pt x="2505909" y="715487"/>
                  </a:cubicBezTo>
                  <a:cubicBezTo>
                    <a:pt x="2509719" y="716915"/>
                    <a:pt x="2511814" y="713677"/>
                    <a:pt x="2514196" y="710343"/>
                  </a:cubicBezTo>
                  <a:cubicBezTo>
                    <a:pt x="2516339" y="706905"/>
                    <a:pt x="2517025" y="702761"/>
                    <a:pt x="2516101" y="698818"/>
                  </a:cubicBezTo>
                  <a:cubicBezTo>
                    <a:pt x="2515624" y="696722"/>
                    <a:pt x="2514862" y="695008"/>
                    <a:pt x="2516101" y="693103"/>
                  </a:cubicBezTo>
                  <a:cubicBezTo>
                    <a:pt x="2516967" y="690560"/>
                    <a:pt x="2518406" y="688245"/>
                    <a:pt x="2520292" y="686340"/>
                  </a:cubicBezTo>
                  <a:cubicBezTo>
                    <a:pt x="2521977" y="688921"/>
                    <a:pt x="2523483" y="691626"/>
                    <a:pt x="2524768" y="694436"/>
                  </a:cubicBezTo>
                  <a:cubicBezTo>
                    <a:pt x="2526007" y="697389"/>
                    <a:pt x="2524101" y="700628"/>
                    <a:pt x="2522768" y="703961"/>
                  </a:cubicBezTo>
                  <a:cubicBezTo>
                    <a:pt x="2521435" y="707295"/>
                    <a:pt x="2521625" y="711391"/>
                    <a:pt x="2524864" y="712248"/>
                  </a:cubicBezTo>
                  <a:cubicBezTo>
                    <a:pt x="2528102" y="713105"/>
                    <a:pt x="2529912" y="710629"/>
                    <a:pt x="2530769" y="708152"/>
                  </a:cubicBezTo>
                  <a:cubicBezTo>
                    <a:pt x="2531626" y="705676"/>
                    <a:pt x="2531531" y="703009"/>
                    <a:pt x="2532484" y="700532"/>
                  </a:cubicBezTo>
                  <a:cubicBezTo>
                    <a:pt x="2533436" y="698056"/>
                    <a:pt x="2536389" y="695960"/>
                    <a:pt x="2538770" y="697103"/>
                  </a:cubicBezTo>
                  <a:cubicBezTo>
                    <a:pt x="2541151" y="698246"/>
                    <a:pt x="2540770" y="703199"/>
                    <a:pt x="2539247" y="706152"/>
                  </a:cubicBezTo>
                  <a:lnTo>
                    <a:pt x="2533912" y="716534"/>
                  </a:lnTo>
                  <a:cubicBezTo>
                    <a:pt x="2532912" y="718334"/>
                    <a:pt x="2532265" y="720306"/>
                    <a:pt x="2532007" y="722345"/>
                  </a:cubicBezTo>
                  <a:cubicBezTo>
                    <a:pt x="2531922" y="724478"/>
                    <a:pt x="2533293" y="726402"/>
                    <a:pt x="2535341" y="727012"/>
                  </a:cubicBezTo>
                  <a:cubicBezTo>
                    <a:pt x="2537722" y="727583"/>
                    <a:pt x="2539913" y="725488"/>
                    <a:pt x="2541342" y="723488"/>
                  </a:cubicBezTo>
                  <a:cubicBezTo>
                    <a:pt x="2543295" y="720583"/>
                    <a:pt x="2544714" y="717363"/>
                    <a:pt x="2545533" y="713963"/>
                  </a:cubicBezTo>
                  <a:cubicBezTo>
                    <a:pt x="2546485" y="710057"/>
                    <a:pt x="2547914" y="704438"/>
                    <a:pt x="2552105" y="704438"/>
                  </a:cubicBezTo>
                  <a:cubicBezTo>
                    <a:pt x="2554982" y="704695"/>
                    <a:pt x="2557125" y="707181"/>
                    <a:pt x="2556963" y="710057"/>
                  </a:cubicBezTo>
                  <a:cubicBezTo>
                    <a:pt x="2556696" y="712858"/>
                    <a:pt x="2555410" y="715467"/>
                    <a:pt x="2553343" y="717391"/>
                  </a:cubicBezTo>
                  <a:cubicBezTo>
                    <a:pt x="2550581" y="720344"/>
                    <a:pt x="2546866" y="723869"/>
                    <a:pt x="2548200" y="727774"/>
                  </a:cubicBezTo>
                  <a:cubicBezTo>
                    <a:pt x="2549762" y="730774"/>
                    <a:pt x="2553305" y="732155"/>
                    <a:pt x="2556487" y="731012"/>
                  </a:cubicBezTo>
                  <a:cubicBezTo>
                    <a:pt x="2559468" y="729717"/>
                    <a:pt x="2561868" y="727383"/>
                    <a:pt x="2563249" y="724440"/>
                  </a:cubicBezTo>
                  <a:cubicBezTo>
                    <a:pt x="2564773" y="721582"/>
                    <a:pt x="2565726" y="718439"/>
                    <a:pt x="2567345" y="715677"/>
                  </a:cubicBezTo>
                  <a:cubicBezTo>
                    <a:pt x="2568964" y="712915"/>
                    <a:pt x="2569631" y="712629"/>
                    <a:pt x="2571346" y="712915"/>
                  </a:cubicBezTo>
                  <a:cubicBezTo>
                    <a:pt x="2573279" y="718430"/>
                    <a:pt x="2572231" y="724545"/>
                    <a:pt x="2568583" y="729107"/>
                  </a:cubicBezTo>
                  <a:cubicBezTo>
                    <a:pt x="2566993" y="730507"/>
                    <a:pt x="2565669" y="732184"/>
                    <a:pt x="2564678" y="734060"/>
                  </a:cubicBezTo>
                  <a:cubicBezTo>
                    <a:pt x="2563821" y="735918"/>
                    <a:pt x="2564630" y="738127"/>
                    <a:pt x="2566488" y="738994"/>
                  </a:cubicBezTo>
                  <a:cubicBezTo>
                    <a:pt x="2566583" y="739032"/>
                    <a:pt x="2566678" y="739070"/>
                    <a:pt x="2566774" y="739108"/>
                  </a:cubicBezTo>
                  <a:cubicBezTo>
                    <a:pt x="2567526" y="739251"/>
                    <a:pt x="2568307" y="739251"/>
                    <a:pt x="2569060" y="739108"/>
                  </a:cubicBezTo>
                  <a:cubicBezTo>
                    <a:pt x="2573594" y="737661"/>
                    <a:pt x="2577137" y="734117"/>
                    <a:pt x="2578585" y="729583"/>
                  </a:cubicBezTo>
                  <a:cubicBezTo>
                    <a:pt x="2579823" y="726059"/>
                    <a:pt x="2579918" y="721582"/>
                    <a:pt x="2583252" y="720058"/>
                  </a:cubicBezTo>
                  <a:cubicBezTo>
                    <a:pt x="2585671" y="728602"/>
                    <a:pt x="2582795" y="737775"/>
                    <a:pt x="2575918" y="743395"/>
                  </a:cubicBezTo>
                  <a:cubicBezTo>
                    <a:pt x="2573775" y="744966"/>
                    <a:pt x="2571793" y="746757"/>
                    <a:pt x="2570012" y="748729"/>
                  </a:cubicBezTo>
                  <a:cubicBezTo>
                    <a:pt x="2568345" y="750891"/>
                    <a:pt x="2568345" y="753901"/>
                    <a:pt x="2570012" y="756063"/>
                  </a:cubicBezTo>
                  <a:cubicBezTo>
                    <a:pt x="2571660" y="757568"/>
                    <a:pt x="2573898" y="758273"/>
                    <a:pt x="2576108" y="757968"/>
                  </a:cubicBezTo>
                  <a:cubicBezTo>
                    <a:pt x="2582223" y="757425"/>
                    <a:pt x="2587671" y="753844"/>
                    <a:pt x="2590586" y="748443"/>
                  </a:cubicBezTo>
                  <a:cubicBezTo>
                    <a:pt x="2592634" y="742947"/>
                    <a:pt x="2594006" y="737222"/>
                    <a:pt x="2594682" y="731393"/>
                  </a:cubicBezTo>
                  <a:cubicBezTo>
                    <a:pt x="2595253" y="729298"/>
                    <a:pt x="2596301" y="726916"/>
                    <a:pt x="2598397" y="726345"/>
                  </a:cubicBezTo>
                  <a:cubicBezTo>
                    <a:pt x="2600492" y="725773"/>
                    <a:pt x="2603826" y="728536"/>
                    <a:pt x="2603921" y="731393"/>
                  </a:cubicBezTo>
                  <a:cubicBezTo>
                    <a:pt x="2603769" y="734194"/>
                    <a:pt x="2603083" y="736937"/>
                    <a:pt x="2601921" y="739490"/>
                  </a:cubicBezTo>
                  <a:cubicBezTo>
                    <a:pt x="2600730" y="742109"/>
                    <a:pt x="2601054" y="745176"/>
                    <a:pt x="2602778" y="747490"/>
                  </a:cubicBezTo>
                  <a:cubicBezTo>
                    <a:pt x="2605674" y="749777"/>
                    <a:pt x="2609855" y="749405"/>
                    <a:pt x="2612303" y="746633"/>
                  </a:cubicBezTo>
                  <a:cubicBezTo>
                    <a:pt x="2614522" y="743900"/>
                    <a:pt x="2615942" y="740604"/>
                    <a:pt x="2616399" y="737108"/>
                  </a:cubicBezTo>
                  <a:cubicBezTo>
                    <a:pt x="2616399" y="735203"/>
                    <a:pt x="2617256" y="733394"/>
                    <a:pt x="2617732" y="731584"/>
                  </a:cubicBezTo>
                  <a:cubicBezTo>
                    <a:pt x="2620895" y="738061"/>
                    <a:pt x="2621342" y="745538"/>
                    <a:pt x="2618971" y="752348"/>
                  </a:cubicBezTo>
                  <a:cubicBezTo>
                    <a:pt x="2618199" y="754082"/>
                    <a:pt x="2617656" y="755911"/>
                    <a:pt x="2617351" y="757778"/>
                  </a:cubicBezTo>
                  <a:cubicBezTo>
                    <a:pt x="2617142" y="759721"/>
                    <a:pt x="2618066" y="761616"/>
                    <a:pt x="2619733" y="762635"/>
                  </a:cubicBezTo>
                  <a:cubicBezTo>
                    <a:pt x="2620637" y="762874"/>
                    <a:pt x="2621590" y="762874"/>
                    <a:pt x="2622495" y="762635"/>
                  </a:cubicBezTo>
                  <a:cubicBezTo>
                    <a:pt x="2627257" y="761454"/>
                    <a:pt x="2630715" y="757339"/>
                    <a:pt x="2631067" y="752444"/>
                  </a:cubicBezTo>
                  <a:cubicBezTo>
                    <a:pt x="2631210" y="747738"/>
                    <a:pt x="2631020" y="743023"/>
                    <a:pt x="2630496" y="738347"/>
                  </a:cubicBezTo>
                  <a:cubicBezTo>
                    <a:pt x="2630496" y="736441"/>
                    <a:pt x="2631543" y="733774"/>
                    <a:pt x="2633449" y="734251"/>
                  </a:cubicBezTo>
                  <a:cubicBezTo>
                    <a:pt x="2634192" y="734575"/>
                    <a:pt x="2634792" y="735146"/>
                    <a:pt x="2635163" y="735870"/>
                  </a:cubicBezTo>
                  <a:cubicBezTo>
                    <a:pt x="2638592" y="741966"/>
                    <a:pt x="2635163" y="749967"/>
                    <a:pt x="2637735" y="756539"/>
                  </a:cubicBezTo>
                  <a:cubicBezTo>
                    <a:pt x="2639669" y="760530"/>
                    <a:pt x="2642754" y="763855"/>
                    <a:pt x="2646593" y="766064"/>
                  </a:cubicBezTo>
                  <a:cubicBezTo>
                    <a:pt x="2649070" y="767779"/>
                    <a:pt x="2653261" y="768922"/>
                    <a:pt x="2654308" y="766064"/>
                  </a:cubicBezTo>
                  <a:cubicBezTo>
                    <a:pt x="2654775" y="764969"/>
                    <a:pt x="2654775" y="763731"/>
                    <a:pt x="2654308" y="762635"/>
                  </a:cubicBezTo>
                  <a:cubicBezTo>
                    <a:pt x="2652213" y="757778"/>
                    <a:pt x="2648879" y="753110"/>
                    <a:pt x="2646498" y="748538"/>
                  </a:cubicBezTo>
                  <a:cubicBezTo>
                    <a:pt x="2643821" y="743852"/>
                    <a:pt x="2643193" y="738270"/>
                    <a:pt x="2644783" y="733108"/>
                  </a:cubicBezTo>
                  <a:cubicBezTo>
                    <a:pt x="2647069" y="731774"/>
                    <a:pt x="2649832" y="734060"/>
                    <a:pt x="2650593" y="736537"/>
                  </a:cubicBezTo>
                  <a:cubicBezTo>
                    <a:pt x="2650984" y="739042"/>
                    <a:pt x="2651622" y="741499"/>
                    <a:pt x="2652499" y="743871"/>
                  </a:cubicBezTo>
                  <a:cubicBezTo>
                    <a:pt x="2652746" y="744442"/>
                    <a:pt x="2653184" y="744909"/>
                    <a:pt x="2653737" y="745205"/>
                  </a:cubicBezTo>
                  <a:cubicBezTo>
                    <a:pt x="2656023" y="746252"/>
                    <a:pt x="2657833" y="743109"/>
                    <a:pt x="2657928" y="740728"/>
                  </a:cubicBezTo>
                  <a:cubicBezTo>
                    <a:pt x="2658023" y="738347"/>
                    <a:pt x="2658499" y="735108"/>
                    <a:pt x="2660976" y="734822"/>
                  </a:cubicBezTo>
                  <a:cubicBezTo>
                    <a:pt x="2664500" y="739680"/>
                    <a:pt x="2663167" y="746252"/>
                    <a:pt x="2663643" y="752253"/>
                  </a:cubicBezTo>
                  <a:cubicBezTo>
                    <a:pt x="2664634" y="761292"/>
                    <a:pt x="2669872" y="769322"/>
                    <a:pt x="2677740" y="773875"/>
                  </a:cubicBezTo>
                  <a:cubicBezTo>
                    <a:pt x="2678845" y="774608"/>
                    <a:pt x="2680131" y="775037"/>
                    <a:pt x="2681455" y="775113"/>
                  </a:cubicBezTo>
                  <a:cubicBezTo>
                    <a:pt x="2684607" y="774723"/>
                    <a:pt x="2686960" y="772008"/>
                    <a:pt x="2686884" y="768827"/>
                  </a:cubicBezTo>
                  <a:cubicBezTo>
                    <a:pt x="2686617" y="765817"/>
                    <a:pt x="2685817" y="762883"/>
                    <a:pt x="2684503" y="760159"/>
                  </a:cubicBezTo>
                  <a:cubicBezTo>
                    <a:pt x="2682969" y="756168"/>
                    <a:pt x="2682131" y="751948"/>
                    <a:pt x="2682026" y="747681"/>
                  </a:cubicBezTo>
                  <a:cubicBezTo>
                    <a:pt x="2682026" y="743681"/>
                    <a:pt x="2683074" y="738632"/>
                    <a:pt x="2687170" y="738156"/>
                  </a:cubicBezTo>
                  <a:cubicBezTo>
                    <a:pt x="2691265" y="737680"/>
                    <a:pt x="2694123" y="741204"/>
                    <a:pt x="2695075" y="744823"/>
                  </a:cubicBezTo>
                  <a:cubicBezTo>
                    <a:pt x="2695485" y="748567"/>
                    <a:pt x="2696447" y="752224"/>
                    <a:pt x="2697933" y="755682"/>
                  </a:cubicBezTo>
                  <a:cubicBezTo>
                    <a:pt x="2699933" y="758921"/>
                    <a:pt x="2705458" y="760349"/>
                    <a:pt x="2707458" y="757111"/>
                  </a:cubicBezTo>
                  <a:cubicBezTo>
                    <a:pt x="2708134" y="755825"/>
                    <a:pt x="2708306" y="754330"/>
                    <a:pt x="2707934" y="752920"/>
                  </a:cubicBezTo>
                  <a:cubicBezTo>
                    <a:pt x="2706963" y="749881"/>
                    <a:pt x="2705686" y="746938"/>
                    <a:pt x="2704124" y="744157"/>
                  </a:cubicBezTo>
                  <a:cubicBezTo>
                    <a:pt x="2702553" y="741175"/>
                    <a:pt x="2702553" y="737613"/>
                    <a:pt x="2704124" y="734632"/>
                  </a:cubicBezTo>
                  <a:cubicBezTo>
                    <a:pt x="2705524" y="732603"/>
                    <a:pt x="2708182" y="731879"/>
                    <a:pt x="2710411" y="732917"/>
                  </a:cubicBezTo>
                  <a:cubicBezTo>
                    <a:pt x="2713078" y="733870"/>
                    <a:pt x="2713840" y="737013"/>
                    <a:pt x="2714221" y="739680"/>
                  </a:cubicBezTo>
                  <a:lnTo>
                    <a:pt x="2717078" y="759206"/>
                  </a:lnTo>
                  <a:cubicBezTo>
                    <a:pt x="2717392" y="762464"/>
                    <a:pt x="2718135" y="765664"/>
                    <a:pt x="2719269" y="768731"/>
                  </a:cubicBezTo>
                  <a:cubicBezTo>
                    <a:pt x="2720450" y="771789"/>
                    <a:pt x="2722727" y="774303"/>
                    <a:pt x="2725651" y="775780"/>
                  </a:cubicBezTo>
                  <a:cubicBezTo>
                    <a:pt x="2727518" y="776532"/>
                    <a:pt x="2729594" y="776532"/>
                    <a:pt x="2731461" y="775780"/>
                  </a:cubicBezTo>
                  <a:cubicBezTo>
                    <a:pt x="2733337" y="775066"/>
                    <a:pt x="2734604" y="773303"/>
                    <a:pt x="2734699" y="771303"/>
                  </a:cubicBezTo>
                  <a:cubicBezTo>
                    <a:pt x="2733766" y="769531"/>
                    <a:pt x="2732299" y="768103"/>
                    <a:pt x="2730508" y="767207"/>
                  </a:cubicBezTo>
                  <a:cubicBezTo>
                    <a:pt x="2727622" y="763064"/>
                    <a:pt x="2725879" y="758235"/>
                    <a:pt x="2725460" y="753206"/>
                  </a:cubicBezTo>
                  <a:cubicBezTo>
                    <a:pt x="2725460" y="751205"/>
                    <a:pt x="2725460" y="748633"/>
                    <a:pt x="2727651" y="747967"/>
                  </a:cubicBezTo>
                  <a:cubicBezTo>
                    <a:pt x="2728927" y="747624"/>
                    <a:pt x="2730289" y="747948"/>
                    <a:pt x="2731270" y="748824"/>
                  </a:cubicBezTo>
                  <a:cubicBezTo>
                    <a:pt x="2733642" y="750882"/>
                    <a:pt x="2735195" y="753720"/>
                    <a:pt x="2735652" y="756825"/>
                  </a:cubicBezTo>
                  <a:cubicBezTo>
                    <a:pt x="2736128" y="759873"/>
                    <a:pt x="2737233" y="762797"/>
                    <a:pt x="2738890" y="765398"/>
                  </a:cubicBezTo>
                  <a:cubicBezTo>
                    <a:pt x="2740795" y="768055"/>
                    <a:pt x="2744367" y="768912"/>
                    <a:pt x="2747272" y="767398"/>
                  </a:cubicBezTo>
                  <a:cubicBezTo>
                    <a:pt x="2749168" y="765826"/>
                    <a:pt x="2749892" y="763245"/>
                    <a:pt x="2749082" y="760921"/>
                  </a:cubicBezTo>
                  <a:cubicBezTo>
                    <a:pt x="2748320" y="758606"/>
                    <a:pt x="2747168" y="756444"/>
                    <a:pt x="2745653" y="754539"/>
                  </a:cubicBezTo>
                  <a:cubicBezTo>
                    <a:pt x="2741214" y="748167"/>
                    <a:pt x="2737986" y="741033"/>
                    <a:pt x="2736128" y="733489"/>
                  </a:cubicBezTo>
                  <a:cubicBezTo>
                    <a:pt x="2735652" y="731107"/>
                    <a:pt x="2735652" y="727774"/>
                    <a:pt x="2738033" y="726821"/>
                  </a:cubicBezTo>
                  <a:cubicBezTo>
                    <a:pt x="2739671" y="726345"/>
                    <a:pt x="2741424" y="726955"/>
                    <a:pt x="2742415" y="728345"/>
                  </a:cubicBezTo>
                  <a:cubicBezTo>
                    <a:pt x="2743367" y="729660"/>
                    <a:pt x="2744043" y="731146"/>
                    <a:pt x="2744415" y="732727"/>
                  </a:cubicBezTo>
                  <a:cubicBezTo>
                    <a:pt x="2745196" y="735346"/>
                    <a:pt x="2746120" y="737927"/>
                    <a:pt x="2747177" y="740442"/>
                  </a:cubicBezTo>
                  <a:cubicBezTo>
                    <a:pt x="2748225" y="743528"/>
                    <a:pt x="2750225" y="746195"/>
                    <a:pt x="2752892" y="748062"/>
                  </a:cubicBezTo>
                  <a:cubicBezTo>
                    <a:pt x="2755740" y="749757"/>
                    <a:pt x="2759426" y="748824"/>
                    <a:pt x="2761122" y="745976"/>
                  </a:cubicBezTo>
                  <a:cubicBezTo>
                    <a:pt x="2761141" y="745938"/>
                    <a:pt x="2761160" y="745909"/>
                    <a:pt x="2761179" y="745871"/>
                  </a:cubicBezTo>
                  <a:cubicBezTo>
                    <a:pt x="2762036" y="743204"/>
                    <a:pt x="2760131" y="740442"/>
                    <a:pt x="2758607" y="738061"/>
                  </a:cubicBezTo>
                  <a:cubicBezTo>
                    <a:pt x="2757369" y="735984"/>
                    <a:pt x="2756445" y="733736"/>
                    <a:pt x="2755845" y="731393"/>
                  </a:cubicBezTo>
                  <a:cubicBezTo>
                    <a:pt x="2755416" y="730193"/>
                    <a:pt x="2755416" y="728879"/>
                    <a:pt x="2755845" y="727679"/>
                  </a:cubicBezTo>
                  <a:cubicBezTo>
                    <a:pt x="2756169" y="727069"/>
                    <a:pt x="2756664" y="726574"/>
                    <a:pt x="2757274" y="726250"/>
                  </a:cubicBezTo>
                  <a:cubicBezTo>
                    <a:pt x="2760684" y="724554"/>
                    <a:pt x="2764817" y="725755"/>
                    <a:pt x="2766799" y="729012"/>
                  </a:cubicBezTo>
                  <a:cubicBezTo>
                    <a:pt x="2768437" y="732184"/>
                    <a:pt x="2769199" y="735737"/>
                    <a:pt x="2768989" y="739299"/>
                  </a:cubicBezTo>
                  <a:cubicBezTo>
                    <a:pt x="2768694" y="742852"/>
                    <a:pt x="2769180" y="746433"/>
                    <a:pt x="2770418" y="749777"/>
                  </a:cubicBezTo>
                  <a:cubicBezTo>
                    <a:pt x="2770770" y="750682"/>
                    <a:pt x="2771409" y="751443"/>
                    <a:pt x="2772228" y="751967"/>
                  </a:cubicBezTo>
                  <a:cubicBezTo>
                    <a:pt x="2773914" y="752920"/>
                    <a:pt x="2775971" y="752920"/>
                    <a:pt x="2777657" y="751967"/>
                  </a:cubicBezTo>
                  <a:cubicBezTo>
                    <a:pt x="2778914" y="751396"/>
                    <a:pt x="2780048" y="750586"/>
                    <a:pt x="2780991" y="749586"/>
                  </a:cubicBezTo>
                  <a:cubicBezTo>
                    <a:pt x="2783582" y="745795"/>
                    <a:pt x="2783582" y="740804"/>
                    <a:pt x="2780991" y="737013"/>
                  </a:cubicBezTo>
                  <a:cubicBezTo>
                    <a:pt x="2778533" y="733317"/>
                    <a:pt x="2776305" y="729469"/>
                    <a:pt x="2774323" y="725488"/>
                  </a:cubicBezTo>
                  <a:cubicBezTo>
                    <a:pt x="2773219" y="723297"/>
                    <a:pt x="2773561" y="720659"/>
                    <a:pt x="2775181" y="718820"/>
                  </a:cubicBezTo>
                  <a:cubicBezTo>
                    <a:pt x="2777210" y="717487"/>
                    <a:pt x="2779895" y="717725"/>
                    <a:pt x="2781658" y="719392"/>
                  </a:cubicBezTo>
                  <a:cubicBezTo>
                    <a:pt x="2783286" y="721135"/>
                    <a:pt x="2784344" y="723326"/>
                    <a:pt x="2784706" y="725678"/>
                  </a:cubicBezTo>
                  <a:cubicBezTo>
                    <a:pt x="2784915" y="727231"/>
                    <a:pt x="2785363" y="728736"/>
                    <a:pt x="2786039" y="730155"/>
                  </a:cubicBezTo>
                  <a:cubicBezTo>
                    <a:pt x="2786668" y="731650"/>
                    <a:pt x="2787982" y="732746"/>
                    <a:pt x="2789563" y="733108"/>
                  </a:cubicBezTo>
                  <a:cubicBezTo>
                    <a:pt x="2792611" y="733679"/>
                    <a:pt x="2795088" y="730441"/>
                    <a:pt x="2795278" y="727488"/>
                  </a:cubicBezTo>
                  <a:cubicBezTo>
                    <a:pt x="2795078" y="724469"/>
                    <a:pt x="2794602" y="721468"/>
                    <a:pt x="2793850" y="718535"/>
                  </a:cubicBezTo>
                  <a:cubicBezTo>
                    <a:pt x="2794545" y="717125"/>
                    <a:pt x="2795993" y="716230"/>
                    <a:pt x="2797564" y="716248"/>
                  </a:cubicBezTo>
                  <a:cubicBezTo>
                    <a:pt x="2799336" y="716077"/>
                    <a:pt x="2801079" y="716791"/>
                    <a:pt x="2802232" y="718154"/>
                  </a:cubicBezTo>
                  <a:cubicBezTo>
                    <a:pt x="2803165" y="719382"/>
                    <a:pt x="2803784" y="720821"/>
                    <a:pt x="2804041" y="722345"/>
                  </a:cubicBezTo>
                  <a:cubicBezTo>
                    <a:pt x="2804899" y="726116"/>
                    <a:pt x="2806308" y="729745"/>
                    <a:pt x="2808232" y="733108"/>
                  </a:cubicBezTo>
                  <a:cubicBezTo>
                    <a:pt x="2810318" y="736499"/>
                    <a:pt x="2813814" y="738775"/>
                    <a:pt x="2817757" y="739299"/>
                  </a:cubicBezTo>
                  <a:cubicBezTo>
                    <a:pt x="2819977" y="739623"/>
                    <a:pt x="2822196" y="738670"/>
                    <a:pt x="2823472" y="736823"/>
                  </a:cubicBezTo>
                  <a:cubicBezTo>
                    <a:pt x="2823825" y="735908"/>
                    <a:pt x="2823987" y="734937"/>
                    <a:pt x="2823949" y="733965"/>
                  </a:cubicBezTo>
                  <a:cubicBezTo>
                    <a:pt x="2823511" y="728840"/>
                    <a:pt x="2821482" y="723973"/>
                    <a:pt x="2818138" y="720058"/>
                  </a:cubicBezTo>
                  <a:cubicBezTo>
                    <a:pt x="2816405" y="718096"/>
                    <a:pt x="2815167" y="715744"/>
                    <a:pt x="2814519" y="713200"/>
                  </a:cubicBezTo>
                  <a:cubicBezTo>
                    <a:pt x="2814128" y="711677"/>
                    <a:pt x="2814738" y="710076"/>
                    <a:pt x="2816043" y="709200"/>
                  </a:cubicBezTo>
                  <a:cubicBezTo>
                    <a:pt x="2817614" y="708714"/>
                    <a:pt x="2819329" y="709114"/>
                    <a:pt x="2820520" y="710248"/>
                  </a:cubicBezTo>
                  <a:cubicBezTo>
                    <a:pt x="2821720" y="711286"/>
                    <a:pt x="2823158" y="712000"/>
                    <a:pt x="2824711" y="712343"/>
                  </a:cubicBezTo>
                  <a:cubicBezTo>
                    <a:pt x="2826511" y="712181"/>
                    <a:pt x="2828082" y="711048"/>
                    <a:pt x="2828806" y="709390"/>
                  </a:cubicBezTo>
                  <a:cubicBezTo>
                    <a:pt x="2829378" y="707724"/>
                    <a:pt x="2829759" y="706000"/>
                    <a:pt x="2829949" y="704247"/>
                  </a:cubicBezTo>
                  <a:cubicBezTo>
                    <a:pt x="2830178" y="703085"/>
                    <a:pt x="2830492" y="701932"/>
                    <a:pt x="2830902" y="700818"/>
                  </a:cubicBezTo>
                  <a:cubicBezTo>
                    <a:pt x="2831664" y="698723"/>
                    <a:pt x="2833283" y="696437"/>
                    <a:pt x="2835569" y="696437"/>
                  </a:cubicBezTo>
                  <a:cubicBezTo>
                    <a:pt x="2837398" y="696589"/>
                    <a:pt x="2838931" y="697894"/>
                    <a:pt x="2839379" y="699675"/>
                  </a:cubicBezTo>
                  <a:cubicBezTo>
                    <a:pt x="2839751" y="701399"/>
                    <a:pt x="2839579" y="703190"/>
                    <a:pt x="2838903" y="704819"/>
                  </a:cubicBezTo>
                  <a:cubicBezTo>
                    <a:pt x="2838236" y="706476"/>
                    <a:pt x="2837760" y="708200"/>
                    <a:pt x="2837474" y="709962"/>
                  </a:cubicBezTo>
                  <a:cubicBezTo>
                    <a:pt x="2837331" y="710524"/>
                    <a:pt x="2837331" y="711114"/>
                    <a:pt x="2837474" y="711677"/>
                  </a:cubicBezTo>
                  <a:cubicBezTo>
                    <a:pt x="2837474" y="712820"/>
                    <a:pt x="2838426" y="715010"/>
                    <a:pt x="2839570" y="715487"/>
                  </a:cubicBezTo>
                  <a:cubicBezTo>
                    <a:pt x="2843380" y="716915"/>
                    <a:pt x="2845475" y="713677"/>
                    <a:pt x="2847761" y="710343"/>
                  </a:cubicBezTo>
                  <a:cubicBezTo>
                    <a:pt x="2849942" y="706923"/>
                    <a:pt x="2850628" y="702761"/>
                    <a:pt x="2849666" y="698818"/>
                  </a:cubicBezTo>
                  <a:cubicBezTo>
                    <a:pt x="2849085" y="696960"/>
                    <a:pt x="2849085" y="694960"/>
                    <a:pt x="2849666" y="693103"/>
                  </a:cubicBezTo>
                  <a:cubicBezTo>
                    <a:pt x="2850533" y="690540"/>
                    <a:pt x="2852000" y="688216"/>
                    <a:pt x="2853952" y="686340"/>
                  </a:cubicBezTo>
                  <a:cubicBezTo>
                    <a:pt x="2855610" y="688950"/>
                    <a:pt x="2857096" y="691655"/>
                    <a:pt x="2858429" y="694436"/>
                  </a:cubicBezTo>
                  <a:cubicBezTo>
                    <a:pt x="2859667" y="697389"/>
                    <a:pt x="2857667" y="700628"/>
                    <a:pt x="2856429" y="703961"/>
                  </a:cubicBezTo>
                  <a:cubicBezTo>
                    <a:pt x="2855191" y="707295"/>
                    <a:pt x="2855286" y="711391"/>
                    <a:pt x="2858429" y="712248"/>
                  </a:cubicBezTo>
                  <a:cubicBezTo>
                    <a:pt x="2861572" y="713105"/>
                    <a:pt x="2863573" y="710629"/>
                    <a:pt x="2864430" y="708152"/>
                  </a:cubicBezTo>
                  <a:cubicBezTo>
                    <a:pt x="2864868" y="705581"/>
                    <a:pt x="2865439" y="703037"/>
                    <a:pt x="2866144" y="700532"/>
                  </a:cubicBezTo>
                  <a:cubicBezTo>
                    <a:pt x="2867097" y="698151"/>
                    <a:pt x="2869955" y="695960"/>
                    <a:pt x="2872431" y="697103"/>
                  </a:cubicBezTo>
                  <a:cubicBezTo>
                    <a:pt x="2874907" y="698246"/>
                    <a:pt x="2874431" y="703199"/>
                    <a:pt x="2872907" y="706152"/>
                  </a:cubicBezTo>
                  <a:lnTo>
                    <a:pt x="2867573" y="716534"/>
                  </a:lnTo>
                  <a:cubicBezTo>
                    <a:pt x="2866487" y="718296"/>
                    <a:pt x="2865840" y="720287"/>
                    <a:pt x="2865668" y="722345"/>
                  </a:cubicBezTo>
                  <a:cubicBezTo>
                    <a:pt x="2865563" y="724449"/>
                    <a:pt x="2866897" y="726364"/>
                    <a:pt x="2868907" y="727012"/>
                  </a:cubicBezTo>
                  <a:cubicBezTo>
                    <a:pt x="2871383" y="727583"/>
                    <a:pt x="2873574" y="725488"/>
                    <a:pt x="2874907" y="723488"/>
                  </a:cubicBezTo>
                  <a:cubicBezTo>
                    <a:pt x="2876860" y="720583"/>
                    <a:pt x="2878279" y="717363"/>
                    <a:pt x="2879098" y="713963"/>
                  </a:cubicBezTo>
                  <a:cubicBezTo>
                    <a:pt x="2880146" y="710057"/>
                    <a:pt x="2881480" y="704438"/>
                    <a:pt x="2885671" y="704438"/>
                  </a:cubicBezTo>
                  <a:cubicBezTo>
                    <a:pt x="2888557" y="704685"/>
                    <a:pt x="2890738" y="707162"/>
                    <a:pt x="2890624" y="710057"/>
                  </a:cubicBezTo>
                  <a:cubicBezTo>
                    <a:pt x="2890309" y="712848"/>
                    <a:pt x="2889033" y="715449"/>
                    <a:pt x="2887004" y="717391"/>
                  </a:cubicBezTo>
                  <a:cubicBezTo>
                    <a:pt x="2884242" y="720344"/>
                    <a:pt x="2880527" y="723869"/>
                    <a:pt x="2881861" y="727774"/>
                  </a:cubicBezTo>
                  <a:cubicBezTo>
                    <a:pt x="2883385" y="730755"/>
                    <a:pt x="2886899" y="732146"/>
                    <a:pt x="2890052" y="731012"/>
                  </a:cubicBezTo>
                  <a:cubicBezTo>
                    <a:pt x="2893071" y="729745"/>
                    <a:pt x="2895520" y="727402"/>
                    <a:pt x="2896910" y="724440"/>
                  </a:cubicBezTo>
                  <a:cubicBezTo>
                    <a:pt x="2898434" y="721582"/>
                    <a:pt x="2899387" y="718439"/>
                    <a:pt x="2901006" y="715677"/>
                  </a:cubicBezTo>
                  <a:cubicBezTo>
                    <a:pt x="2902625" y="712915"/>
                    <a:pt x="2903292" y="712629"/>
                    <a:pt x="2905006" y="712915"/>
                  </a:cubicBezTo>
                  <a:cubicBezTo>
                    <a:pt x="2906807" y="718477"/>
                    <a:pt x="2905654" y="724573"/>
                    <a:pt x="2901958" y="729107"/>
                  </a:cubicBezTo>
                  <a:cubicBezTo>
                    <a:pt x="2900368" y="730507"/>
                    <a:pt x="2899044" y="732184"/>
                    <a:pt x="2898053" y="734060"/>
                  </a:cubicBezTo>
                  <a:cubicBezTo>
                    <a:pt x="2897196" y="735918"/>
                    <a:pt x="2898005" y="738127"/>
                    <a:pt x="2899863" y="738994"/>
                  </a:cubicBezTo>
                  <a:cubicBezTo>
                    <a:pt x="2899958" y="739032"/>
                    <a:pt x="2900053" y="739070"/>
                    <a:pt x="2900149" y="739108"/>
                  </a:cubicBezTo>
                  <a:cubicBezTo>
                    <a:pt x="2900872" y="739251"/>
                    <a:pt x="2901615" y="739251"/>
                    <a:pt x="2902339" y="739108"/>
                  </a:cubicBezTo>
                  <a:cubicBezTo>
                    <a:pt x="2906864" y="737651"/>
                    <a:pt x="2910407" y="734108"/>
                    <a:pt x="2911864" y="729583"/>
                  </a:cubicBezTo>
                  <a:cubicBezTo>
                    <a:pt x="2913007" y="726059"/>
                    <a:pt x="2913198" y="721582"/>
                    <a:pt x="2916532" y="720058"/>
                  </a:cubicBezTo>
                  <a:cubicBezTo>
                    <a:pt x="2918903" y="728602"/>
                    <a:pt x="2916027" y="737747"/>
                    <a:pt x="2909197" y="743395"/>
                  </a:cubicBezTo>
                  <a:cubicBezTo>
                    <a:pt x="2907035" y="744947"/>
                    <a:pt x="2905054" y="746729"/>
                    <a:pt x="2903292" y="748729"/>
                  </a:cubicBezTo>
                  <a:cubicBezTo>
                    <a:pt x="2901692" y="750910"/>
                    <a:pt x="2901692" y="753882"/>
                    <a:pt x="2903292" y="756063"/>
                  </a:cubicBezTo>
                  <a:cubicBezTo>
                    <a:pt x="2904949" y="757558"/>
                    <a:pt x="2907178" y="758254"/>
                    <a:pt x="2909388" y="757968"/>
                  </a:cubicBezTo>
                  <a:cubicBezTo>
                    <a:pt x="2915541" y="757444"/>
                    <a:pt x="2921008" y="753863"/>
                    <a:pt x="2923961" y="748443"/>
                  </a:cubicBezTo>
                  <a:cubicBezTo>
                    <a:pt x="2925961" y="742928"/>
                    <a:pt x="2927333" y="737213"/>
                    <a:pt x="2928057" y="731393"/>
                  </a:cubicBezTo>
                  <a:cubicBezTo>
                    <a:pt x="2928286" y="729165"/>
                    <a:pt x="2929714" y="727231"/>
                    <a:pt x="2931772" y="726345"/>
                  </a:cubicBezTo>
                  <a:cubicBezTo>
                    <a:pt x="2934534" y="725678"/>
                    <a:pt x="2937106" y="728536"/>
                    <a:pt x="2937296" y="731393"/>
                  </a:cubicBezTo>
                  <a:cubicBezTo>
                    <a:pt x="2937144" y="734194"/>
                    <a:pt x="2936458" y="736937"/>
                    <a:pt x="2935296" y="739490"/>
                  </a:cubicBezTo>
                  <a:cubicBezTo>
                    <a:pt x="2934105" y="742109"/>
                    <a:pt x="2934429" y="745176"/>
                    <a:pt x="2936153" y="747490"/>
                  </a:cubicBezTo>
                  <a:cubicBezTo>
                    <a:pt x="2939039" y="749834"/>
                    <a:pt x="2943259" y="749453"/>
                    <a:pt x="2945678" y="746633"/>
                  </a:cubicBezTo>
                  <a:cubicBezTo>
                    <a:pt x="2947936" y="743909"/>
                    <a:pt x="2949383" y="740614"/>
                    <a:pt x="2949869" y="737108"/>
                  </a:cubicBezTo>
                  <a:cubicBezTo>
                    <a:pt x="2949869" y="735203"/>
                    <a:pt x="2950726" y="733394"/>
                    <a:pt x="2951107" y="731584"/>
                  </a:cubicBezTo>
                  <a:cubicBezTo>
                    <a:pt x="2954289" y="738051"/>
                    <a:pt x="2954775" y="745528"/>
                    <a:pt x="2952441" y="752348"/>
                  </a:cubicBezTo>
                  <a:cubicBezTo>
                    <a:pt x="2951631" y="754063"/>
                    <a:pt x="2951088" y="755901"/>
                    <a:pt x="2950822" y="757778"/>
                  </a:cubicBezTo>
                  <a:cubicBezTo>
                    <a:pt x="2950526" y="759730"/>
                    <a:pt x="2951479" y="761664"/>
                    <a:pt x="2953203" y="762635"/>
                  </a:cubicBezTo>
                  <a:cubicBezTo>
                    <a:pt x="2954108" y="762874"/>
                    <a:pt x="2955060" y="762874"/>
                    <a:pt x="2955965" y="762635"/>
                  </a:cubicBezTo>
                  <a:cubicBezTo>
                    <a:pt x="2960689" y="761416"/>
                    <a:pt x="2964109" y="757311"/>
                    <a:pt x="2964442" y="752444"/>
                  </a:cubicBezTo>
                  <a:cubicBezTo>
                    <a:pt x="2964776" y="747748"/>
                    <a:pt x="2964776" y="743042"/>
                    <a:pt x="2964442" y="738347"/>
                  </a:cubicBezTo>
                  <a:cubicBezTo>
                    <a:pt x="2964442" y="736441"/>
                    <a:pt x="2965490" y="733774"/>
                    <a:pt x="2967395" y="734251"/>
                  </a:cubicBezTo>
                  <a:cubicBezTo>
                    <a:pt x="2968110" y="734584"/>
                    <a:pt x="2968681" y="735156"/>
                    <a:pt x="2969014" y="735870"/>
                  </a:cubicBezTo>
                  <a:cubicBezTo>
                    <a:pt x="2972539" y="741966"/>
                    <a:pt x="2969014" y="749967"/>
                    <a:pt x="2971681" y="756539"/>
                  </a:cubicBezTo>
                  <a:cubicBezTo>
                    <a:pt x="2973577" y="760521"/>
                    <a:pt x="2976634" y="763845"/>
                    <a:pt x="2980444" y="766064"/>
                  </a:cubicBezTo>
                  <a:cubicBezTo>
                    <a:pt x="2982921" y="767779"/>
                    <a:pt x="2987112" y="768922"/>
                    <a:pt x="2988255" y="766064"/>
                  </a:cubicBezTo>
                  <a:cubicBezTo>
                    <a:pt x="2988560" y="764902"/>
                    <a:pt x="2988388" y="763664"/>
                    <a:pt x="2987779" y="762635"/>
                  </a:cubicBezTo>
                  <a:cubicBezTo>
                    <a:pt x="2985683" y="757778"/>
                    <a:pt x="2982445" y="753110"/>
                    <a:pt x="2980063" y="748538"/>
                  </a:cubicBezTo>
                  <a:cubicBezTo>
                    <a:pt x="2977330" y="743871"/>
                    <a:pt x="2976701" y="738261"/>
                    <a:pt x="2978349" y="733108"/>
                  </a:cubicBezTo>
                  <a:cubicBezTo>
                    <a:pt x="2980540" y="731774"/>
                    <a:pt x="2983397" y="734060"/>
                    <a:pt x="2984159" y="736537"/>
                  </a:cubicBezTo>
                  <a:cubicBezTo>
                    <a:pt x="2984511" y="739032"/>
                    <a:pt x="2985121" y="741490"/>
                    <a:pt x="2985969" y="743871"/>
                  </a:cubicBezTo>
                  <a:cubicBezTo>
                    <a:pt x="2986283" y="744424"/>
                    <a:pt x="2986750" y="744890"/>
                    <a:pt x="2987302" y="745205"/>
                  </a:cubicBezTo>
                  <a:cubicBezTo>
                    <a:pt x="2989493" y="746252"/>
                    <a:pt x="2991303" y="743109"/>
                    <a:pt x="2991493" y="740728"/>
                  </a:cubicBezTo>
                  <a:cubicBezTo>
                    <a:pt x="2991684" y="738347"/>
                    <a:pt x="2991970" y="735108"/>
                    <a:pt x="2994446" y="734822"/>
                  </a:cubicBezTo>
                  <a:cubicBezTo>
                    <a:pt x="2997970" y="739680"/>
                    <a:pt x="2996732" y="746252"/>
                    <a:pt x="2997208" y="752253"/>
                  </a:cubicBezTo>
                  <a:cubicBezTo>
                    <a:pt x="2998180" y="761273"/>
                    <a:pt x="3003371" y="769303"/>
                    <a:pt x="3011210" y="773875"/>
                  </a:cubicBezTo>
                  <a:cubicBezTo>
                    <a:pt x="3012363" y="774599"/>
                    <a:pt x="3013668" y="775018"/>
                    <a:pt x="3015020" y="775113"/>
                  </a:cubicBezTo>
                  <a:cubicBezTo>
                    <a:pt x="3018135" y="774675"/>
                    <a:pt x="3020430" y="771970"/>
                    <a:pt x="3020354" y="768827"/>
                  </a:cubicBezTo>
                  <a:cubicBezTo>
                    <a:pt x="3020135" y="765807"/>
                    <a:pt x="3019325" y="762864"/>
                    <a:pt x="3017973" y="760159"/>
                  </a:cubicBezTo>
                  <a:cubicBezTo>
                    <a:pt x="3016525" y="756149"/>
                    <a:pt x="3015696" y="751939"/>
                    <a:pt x="3015497" y="747681"/>
                  </a:cubicBezTo>
                  <a:cubicBezTo>
                    <a:pt x="3015497" y="743681"/>
                    <a:pt x="3016639" y="738632"/>
                    <a:pt x="3020735" y="738156"/>
                  </a:cubicBezTo>
                  <a:cubicBezTo>
                    <a:pt x="3024831" y="737680"/>
                    <a:pt x="3027593" y="741204"/>
                    <a:pt x="3028641" y="744823"/>
                  </a:cubicBezTo>
                  <a:cubicBezTo>
                    <a:pt x="3029050" y="748567"/>
                    <a:pt x="3030012" y="752224"/>
                    <a:pt x="3031498" y="755682"/>
                  </a:cubicBezTo>
                  <a:cubicBezTo>
                    <a:pt x="3033499" y="758921"/>
                    <a:pt x="3039023" y="760349"/>
                    <a:pt x="3041023" y="757111"/>
                  </a:cubicBezTo>
                  <a:cubicBezTo>
                    <a:pt x="3041700" y="755825"/>
                    <a:pt x="3041871" y="754330"/>
                    <a:pt x="3041500" y="752920"/>
                  </a:cubicBezTo>
                  <a:cubicBezTo>
                    <a:pt x="3040519" y="749891"/>
                    <a:pt x="3039280" y="746967"/>
                    <a:pt x="3037785" y="744157"/>
                  </a:cubicBezTo>
                  <a:cubicBezTo>
                    <a:pt x="3036213" y="741175"/>
                    <a:pt x="3036213" y="737613"/>
                    <a:pt x="3037785" y="734632"/>
                  </a:cubicBezTo>
                  <a:cubicBezTo>
                    <a:pt x="3039185" y="732603"/>
                    <a:pt x="3041843" y="731879"/>
                    <a:pt x="3044072" y="732917"/>
                  </a:cubicBezTo>
                  <a:cubicBezTo>
                    <a:pt x="3046643" y="733870"/>
                    <a:pt x="3047405" y="737013"/>
                    <a:pt x="3047786" y="739680"/>
                  </a:cubicBezTo>
                  <a:lnTo>
                    <a:pt x="3050739" y="759206"/>
                  </a:lnTo>
                  <a:cubicBezTo>
                    <a:pt x="3051053" y="762464"/>
                    <a:pt x="3051796" y="765664"/>
                    <a:pt x="3052930" y="768731"/>
                  </a:cubicBezTo>
                  <a:cubicBezTo>
                    <a:pt x="3054073" y="771779"/>
                    <a:pt x="3056311" y="774294"/>
                    <a:pt x="3059216" y="775780"/>
                  </a:cubicBezTo>
                  <a:cubicBezTo>
                    <a:pt x="3061083" y="776532"/>
                    <a:pt x="3063160" y="776532"/>
                    <a:pt x="3065026" y="775780"/>
                  </a:cubicBezTo>
                  <a:cubicBezTo>
                    <a:pt x="3066931" y="775104"/>
                    <a:pt x="3068217" y="773322"/>
                    <a:pt x="3068265" y="771303"/>
                  </a:cubicBezTo>
                  <a:cubicBezTo>
                    <a:pt x="3067960" y="769608"/>
                    <a:pt x="3067208" y="768026"/>
                    <a:pt x="3066074" y="766731"/>
                  </a:cubicBezTo>
                  <a:cubicBezTo>
                    <a:pt x="3063188" y="762588"/>
                    <a:pt x="3061445" y="757758"/>
                    <a:pt x="3061026" y="752729"/>
                  </a:cubicBezTo>
                  <a:cubicBezTo>
                    <a:pt x="3061026" y="750729"/>
                    <a:pt x="3061026" y="748157"/>
                    <a:pt x="3063217" y="747490"/>
                  </a:cubicBezTo>
                  <a:cubicBezTo>
                    <a:pt x="3064493" y="747167"/>
                    <a:pt x="3065845" y="747481"/>
                    <a:pt x="3066836" y="748348"/>
                  </a:cubicBezTo>
                  <a:cubicBezTo>
                    <a:pt x="3069208" y="750405"/>
                    <a:pt x="3070760" y="753244"/>
                    <a:pt x="3071218" y="756349"/>
                  </a:cubicBezTo>
                  <a:cubicBezTo>
                    <a:pt x="3071608" y="759425"/>
                    <a:pt x="3072713" y="762359"/>
                    <a:pt x="3074456" y="764921"/>
                  </a:cubicBezTo>
                  <a:cubicBezTo>
                    <a:pt x="3076333" y="767569"/>
                    <a:pt x="3079866" y="768426"/>
                    <a:pt x="3082743" y="766922"/>
                  </a:cubicBezTo>
                  <a:cubicBezTo>
                    <a:pt x="3084667" y="765379"/>
                    <a:pt x="3085429" y="762788"/>
                    <a:pt x="3084648" y="760445"/>
                  </a:cubicBezTo>
                  <a:cubicBezTo>
                    <a:pt x="3083857" y="758130"/>
                    <a:pt x="3082667" y="755968"/>
                    <a:pt x="3081124" y="754063"/>
                  </a:cubicBezTo>
                  <a:cubicBezTo>
                    <a:pt x="3076685" y="747690"/>
                    <a:pt x="3073456" y="740556"/>
                    <a:pt x="3071599" y="733013"/>
                  </a:cubicBezTo>
                  <a:cubicBezTo>
                    <a:pt x="3071027" y="730631"/>
                    <a:pt x="3071027" y="727298"/>
                    <a:pt x="3073408" y="726345"/>
                  </a:cubicBezTo>
                  <a:cubicBezTo>
                    <a:pt x="3075075" y="725878"/>
                    <a:pt x="3076847" y="726488"/>
                    <a:pt x="3077885" y="727869"/>
                  </a:cubicBezTo>
                  <a:cubicBezTo>
                    <a:pt x="3078809" y="729183"/>
                    <a:pt x="3079457" y="730679"/>
                    <a:pt x="3079790" y="732250"/>
                  </a:cubicBezTo>
                  <a:cubicBezTo>
                    <a:pt x="3080647" y="734822"/>
                    <a:pt x="3081600" y="737489"/>
                    <a:pt x="3082648" y="739966"/>
                  </a:cubicBezTo>
                  <a:cubicBezTo>
                    <a:pt x="3083667" y="743061"/>
                    <a:pt x="3085677" y="745738"/>
                    <a:pt x="3088363" y="747586"/>
                  </a:cubicBezTo>
                  <a:cubicBezTo>
                    <a:pt x="3091125" y="749110"/>
                    <a:pt x="3095601" y="748348"/>
                    <a:pt x="3096554" y="745395"/>
                  </a:cubicBezTo>
                  <a:cubicBezTo>
                    <a:pt x="3097507" y="742442"/>
                    <a:pt x="3095506" y="739966"/>
                    <a:pt x="3094078" y="737585"/>
                  </a:cubicBezTo>
                  <a:cubicBezTo>
                    <a:pt x="3092839" y="735508"/>
                    <a:pt x="3091915" y="733260"/>
                    <a:pt x="3091315" y="730917"/>
                  </a:cubicBezTo>
                  <a:cubicBezTo>
                    <a:pt x="3090887" y="729717"/>
                    <a:pt x="3090887" y="728402"/>
                    <a:pt x="3091315" y="727202"/>
                  </a:cubicBezTo>
                  <a:cubicBezTo>
                    <a:pt x="3091639" y="726593"/>
                    <a:pt x="3092135" y="726097"/>
                    <a:pt x="3092744" y="725773"/>
                  </a:cubicBezTo>
                  <a:cubicBezTo>
                    <a:pt x="3096144" y="723983"/>
                    <a:pt x="3100355" y="725202"/>
                    <a:pt x="3102269" y="728536"/>
                  </a:cubicBezTo>
                  <a:cubicBezTo>
                    <a:pt x="3103993" y="731679"/>
                    <a:pt x="3104755" y="735251"/>
                    <a:pt x="3104460" y="738823"/>
                  </a:cubicBezTo>
                  <a:cubicBezTo>
                    <a:pt x="3104165" y="742376"/>
                    <a:pt x="3104650" y="745957"/>
                    <a:pt x="3105889" y="749300"/>
                  </a:cubicBezTo>
                  <a:cubicBezTo>
                    <a:pt x="3106308" y="750196"/>
                    <a:pt x="3106965" y="750948"/>
                    <a:pt x="3107793" y="751491"/>
                  </a:cubicBezTo>
                  <a:cubicBezTo>
                    <a:pt x="3109479" y="752444"/>
                    <a:pt x="3111537" y="752444"/>
                    <a:pt x="3113223" y="751491"/>
                  </a:cubicBezTo>
                  <a:cubicBezTo>
                    <a:pt x="3114461" y="750900"/>
                    <a:pt x="3115594" y="750091"/>
                    <a:pt x="3116557" y="749110"/>
                  </a:cubicBezTo>
                  <a:cubicBezTo>
                    <a:pt x="3119090" y="745300"/>
                    <a:pt x="3119090" y="740347"/>
                    <a:pt x="3116557" y="736537"/>
                  </a:cubicBezTo>
                  <a:cubicBezTo>
                    <a:pt x="3114033" y="732860"/>
                    <a:pt x="3111775" y="729012"/>
                    <a:pt x="3109794" y="725012"/>
                  </a:cubicBezTo>
                  <a:cubicBezTo>
                    <a:pt x="3108765" y="722792"/>
                    <a:pt x="3109146" y="720182"/>
                    <a:pt x="3110747" y="718344"/>
                  </a:cubicBezTo>
                  <a:cubicBezTo>
                    <a:pt x="3112775" y="717011"/>
                    <a:pt x="3115461" y="717249"/>
                    <a:pt x="3117223" y="718915"/>
                  </a:cubicBezTo>
                  <a:cubicBezTo>
                    <a:pt x="3118824" y="720668"/>
                    <a:pt x="3119852" y="722859"/>
                    <a:pt x="3120176" y="725202"/>
                  </a:cubicBezTo>
                  <a:cubicBezTo>
                    <a:pt x="3120471" y="726736"/>
                    <a:pt x="3120919" y="728231"/>
                    <a:pt x="3121510" y="729679"/>
                  </a:cubicBezTo>
                  <a:cubicBezTo>
                    <a:pt x="3122186" y="731136"/>
                    <a:pt x="3123481" y="732222"/>
                    <a:pt x="3125034" y="732631"/>
                  </a:cubicBezTo>
                  <a:cubicBezTo>
                    <a:pt x="3128082" y="733203"/>
                    <a:pt x="3130654" y="729965"/>
                    <a:pt x="3130844" y="727012"/>
                  </a:cubicBezTo>
                  <a:cubicBezTo>
                    <a:pt x="3130616" y="723983"/>
                    <a:pt x="3130101" y="720992"/>
                    <a:pt x="3129320" y="718058"/>
                  </a:cubicBezTo>
                  <a:cubicBezTo>
                    <a:pt x="3130053" y="716677"/>
                    <a:pt x="3131473" y="715801"/>
                    <a:pt x="3133035" y="715772"/>
                  </a:cubicBezTo>
                  <a:cubicBezTo>
                    <a:pt x="3134835" y="715601"/>
                    <a:pt x="3136607" y="716315"/>
                    <a:pt x="3137797" y="717677"/>
                  </a:cubicBezTo>
                  <a:cubicBezTo>
                    <a:pt x="3138731" y="718906"/>
                    <a:pt x="3139350" y="720344"/>
                    <a:pt x="3139607" y="721868"/>
                  </a:cubicBezTo>
                  <a:cubicBezTo>
                    <a:pt x="3140379" y="725669"/>
                    <a:pt x="3141798" y="729307"/>
                    <a:pt x="3143798" y="732631"/>
                  </a:cubicBezTo>
                  <a:cubicBezTo>
                    <a:pt x="3145884" y="736023"/>
                    <a:pt x="3149380" y="738299"/>
                    <a:pt x="3153323" y="738823"/>
                  </a:cubicBezTo>
                  <a:cubicBezTo>
                    <a:pt x="3155552" y="739175"/>
                    <a:pt x="3157771" y="738213"/>
                    <a:pt x="3159038" y="736346"/>
                  </a:cubicBezTo>
                  <a:cubicBezTo>
                    <a:pt x="3159467" y="735460"/>
                    <a:pt x="3159657" y="734470"/>
                    <a:pt x="3159610" y="733489"/>
                  </a:cubicBezTo>
                  <a:cubicBezTo>
                    <a:pt x="3159124" y="728374"/>
                    <a:pt x="3157104" y="723526"/>
                    <a:pt x="3153799" y="719582"/>
                  </a:cubicBezTo>
                  <a:cubicBezTo>
                    <a:pt x="3152066" y="717620"/>
                    <a:pt x="3150827" y="715267"/>
                    <a:pt x="3150180" y="712724"/>
                  </a:cubicBezTo>
                  <a:cubicBezTo>
                    <a:pt x="3149723" y="711200"/>
                    <a:pt x="3150351" y="709562"/>
                    <a:pt x="3151704" y="708724"/>
                  </a:cubicBezTo>
                  <a:cubicBezTo>
                    <a:pt x="3153276" y="708267"/>
                    <a:pt x="3154980" y="708657"/>
                    <a:pt x="3156181" y="709772"/>
                  </a:cubicBezTo>
                  <a:cubicBezTo>
                    <a:pt x="3157362" y="710838"/>
                    <a:pt x="3158810" y="711562"/>
                    <a:pt x="3160372" y="711867"/>
                  </a:cubicBezTo>
                  <a:cubicBezTo>
                    <a:pt x="3162162" y="711734"/>
                    <a:pt x="3163715" y="710591"/>
                    <a:pt x="3164372" y="708914"/>
                  </a:cubicBezTo>
                  <a:cubicBezTo>
                    <a:pt x="3164972" y="707247"/>
                    <a:pt x="3165391" y="705523"/>
                    <a:pt x="3165610" y="703771"/>
                  </a:cubicBezTo>
                  <a:cubicBezTo>
                    <a:pt x="3165791" y="702599"/>
                    <a:pt x="3166115" y="701447"/>
                    <a:pt x="3166563" y="700342"/>
                  </a:cubicBezTo>
                  <a:cubicBezTo>
                    <a:pt x="3167325" y="698246"/>
                    <a:pt x="3168849" y="695960"/>
                    <a:pt x="3171230" y="695960"/>
                  </a:cubicBezTo>
                  <a:cubicBezTo>
                    <a:pt x="3173049" y="696094"/>
                    <a:pt x="3174564" y="697408"/>
                    <a:pt x="3174945" y="699199"/>
                  </a:cubicBezTo>
                  <a:cubicBezTo>
                    <a:pt x="3175421" y="700885"/>
                    <a:pt x="3175421" y="702656"/>
                    <a:pt x="3174945" y="704342"/>
                  </a:cubicBezTo>
                  <a:cubicBezTo>
                    <a:pt x="3174278" y="706000"/>
                    <a:pt x="3173802" y="707724"/>
                    <a:pt x="3173516" y="709486"/>
                  </a:cubicBezTo>
                  <a:cubicBezTo>
                    <a:pt x="3173373" y="710048"/>
                    <a:pt x="3173373" y="710638"/>
                    <a:pt x="3173516" y="711200"/>
                  </a:cubicBezTo>
                  <a:cubicBezTo>
                    <a:pt x="3173516" y="712343"/>
                    <a:pt x="3174373" y="714534"/>
                    <a:pt x="3175516" y="715010"/>
                  </a:cubicBezTo>
                  <a:cubicBezTo>
                    <a:pt x="3179326" y="716439"/>
                    <a:pt x="3181422" y="713200"/>
                    <a:pt x="3183803" y="709867"/>
                  </a:cubicBezTo>
                  <a:cubicBezTo>
                    <a:pt x="3185946" y="706428"/>
                    <a:pt x="3186632" y="702285"/>
                    <a:pt x="3185708" y="698341"/>
                  </a:cubicBezTo>
                  <a:cubicBezTo>
                    <a:pt x="3185127" y="696484"/>
                    <a:pt x="3185127" y="694484"/>
                    <a:pt x="3185708" y="692627"/>
                  </a:cubicBezTo>
                  <a:cubicBezTo>
                    <a:pt x="3186575" y="690084"/>
                    <a:pt x="3188013" y="687769"/>
                    <a:pt x="3189899" y="685864"/>
                  </a:cubicBezTo>
                  <a:cubicBezTo>
                    <a:pt x="3191594" y="688464"/>
                    <a:pt x="3193119" y="691169"/>
                    <a:pt x="3194471" y="693960"/>
                  </a:cubicBezTo>
                  <a:cubicBezTo>
                    <a:pt x="3195709" y="696913"/>
                    <a:pt x="3193709" y="700151"/>
                    <a:pt x="3192471" y="703485"/>
                  </a:cubicBezTo>
                  <a:cubicBezTo>
                    <a:pt x="3191233" y="706819"/>
                    <a:pt x="3191233" y="710915"/>
                    <a:pt x="3194471" y="711772"/>
                  </a:cubicBezTo>
                  <a:cubicBezTo>
                    <a:pt x="3197710" y="712629"/>
                    <a:pt x="3199519" y="710153"/>
                    <a:pt x="3200376" y="707676"/>
                  </a:cubicBezTo>
                  <a:cubicBezTo>
                    <a:pt x="3201234" y="705199"/>
                    <a:pt x="3201139" y="702532"/>
                    <a:pt x="3202091" y="700056"/>
                  </a:cubicBezTo>
                  <a:cubicBezTo>
                    <a:pt x="3203043" y="697580"/>
                    <a:pt x="3205997" y="695484"/>
                    <a:pt x="3208378" y="696627"/>
                  </a:cubicBezTo>
                  <a:cubicBezTo>
                    <a:pt x="3210759" y="697770"/>
                    <a:pt x="3210378" y="702723"/>
                    <a:pt x="3208854" y="705676"/>
                  </a:cubicBezTo>
                  <a:lnTo>
                    <a:pt x="3203615" y="716058"/>
                  </a:lnTo>
                  <a:cubicBezTo>
                    <a:pt x="3202529" y="717820"/>
                    <a:pt x="3201882" y="719811"/>
                    <a:pt x="3201710" y="721868"/>
                  </a:cubicBezTo>
                  <a:cubicBezTo>
                    <a:pt x="3201577" y="723983"/>
                    <a:pt x="3202920" y="725916"/>
                    <a:pt x="3204949" y="726536"/>
                  </a:cubicBezTo>
                  <a:cubicBezTo>
                    <a:pt x="3207330" y="727107"/>
                    <a:pt x="3209521" y="725012"/>
                    <a:pt x="3210949" y="723011"/>
                  </a:cubicBezTo>
                  <a:cubicBezTo>
                    <a:pt x="3212902" y="720106"/>
                    <a:pt x="3214321" y="716887"/>
                    <a:pt x="3215140" y="713486"/>
                  </a:cubicBezTo>
                  <a:cubicBezTo>
                    <a:pt x="3216188" y="709581"/>
                    <a:pt x="3217522" y="703961"/>
                    <a:pt x="3221713" y="703961"/>
                  </a:cubicBezTo>
                  <a:cubicBezTo>
                    <a:pt x="3224580" y="704256"/>
                    <a:pt x="3226732" y="706705"/>
                    <a:pt x="3226666" y="709581"/>
                  </a:cubicBezTo>
                  <a:cubicBezTo>
                    <a:pt x="3226323" y="712381"/>
                    <a:pt x="3225008" y="714982"/>
                    <a:pt x="3222951" y="716915"/>
                  </a:cubicBezTo>
                  <a:cubicBezTo>
                    <a:pt x="3220189" y="719868"/>
                    <a:pt x="3216569" y="723392"/>
                    <a:pt x="3217903" y="727298"/>
                  </a:cubicBezTo>
                  <a:cubicBezTo>
                    <a:pt x="3219398" y="730317"/>
                    <a:pt x="3222941" y="731717"/>
                    <a:pt x="3226094" y="730536"/>
                  </a:cubicBezTo>
                  <a:cubicBezTo>
                    <a:pt x="3229085" y="729269"/>
                    <a:pt x="3231504" y="726916"/>
                    <a:pt x="3232857" y="723964"/>
                  </a:cubicBezTo>
                  <a:cubicBezTo>
                    <a:pt x="3234381" y="721106"/>
                    <a:pt x="3235333" y="717963"/>
                    <a:pt x="3236953" y="715201"/>
                  </a:cubicBezTo>
                  <a:cubicBezTo>
                    <a:pt x="3238572" y="712439"/>
                    <a:pt x="3239334" y="712153"/>
                    <a:pt x="3241048" y="712439"/>
                  </a:cubicBezTo>
                  <a:cubicBezTo>
                    <a:pt x="3242344" y="718620"/>
                    <a:pt x="3240153" y="725021"/>
                    <a:pt x="3235333" y="729107"/>
                  </a:cubicBezTo>
                  <a:cubicBezTo>
                    <a:pt x="3233800" y="730536"/>
                    <a:pt x="3232514" y="732212"/>
                    <a:pt x="3231523" y="734060"/>
                  </a:cubicBezTo>
                  <a:cubicBezTo>
                    <a:pt x="3230619" y="735841"/>
                    <a:pt x="3231323" y="738023"/>
                    <a:pt x="3233104" y="738928"/>
                  </a:cubicBezTo>
                  <a:cubicBezTo>
                    <a:pt x="3233238" y="738994"/>
                    <a:pt x="3233381" y="739061"/>
                    <a:pt x="3233524" y="739108"/>
                  </a:cubicBezTo>
                  <a:cubicBezTo>
                    <a:pt x="3234276" y="739251"/>
                    <a:pt x="3235057" y="739251"/>
                    <a:pt x="3235810" y="739108"/>
                  </a:cubicBezTo>
                  <a:cubicBezTo>
                    <a:pt x="3240334" y="737651"/>
                    <a:pt x="3243877" y="734108"/>
                    <a:pt x="3245335" y="729583"/>
                  </a:cubicBezTo>
                  <a:cubicBezTo>
                    <a:pt x="3246478" y="726059"/>
                    <a:pt x="3246573" y="721582"/>
                    <a:pt x="3250002" y="720058"/>
                  </a:cubicBezTo>
                  <a:cubicBezTo>
                    <a:pt x="3252326" y="728622"/>
                    <a:pt x="3249421" y="737756"/>
                    <a:pt x="3242572" y="743395"/>
                  </a:cubicBezTo>
                  <a:cubicBezTo>
                    <a:pt x="3240439" y="744947"/>
                    <a:pt x="3238486" y="746738"/>
                    <a:pt x="3236762" y="748729"/>
                  </a:cubicBezTo>
                  <a:cubicBezTo>
                    <a:pt x="3235095" y="750891"/>
                    <a:pt x="3235095" y="753901"/>
                    <a:pt x="3236762" y="756063"/>
                  </a:cubicBezTo>
                  <a:cubicBezTo>
                    <a:pt x="3238420" y="757558"/>
                    <a:pt x="3240648" y="758254"/>
                    <a:pt x="3242858" y="757968"/>
                  </a:cubicBezTo>
                  <a:cubicBezTo>
                    <a:pt x="3248973" y="757425"/>
                    <a:pt x="3254421" y="753844"/>
                    <a:pt x="3257336" y="748443"/>
                  </a:cubicBezTo>
                  <a:cubicBezTo>
                    <a:pt x="3259384" y="742947"/>
                    <a:pt x="3260756" y="737222"/>
                    <a:pt x="3261432" y="731393"/>
                  </a:cubicBezTo>
                  <a:cubicBezTo>
                    <a:pt x="3262003" y="729298"/>
                    <a:pt x="3263051" y="726916"/>
                    <a:pt x="3265147" y="726345"/>
                  </a:cubicBezTo>
                  <a:cubicBezTo>
                    <a:pt x="3267242" y="725773"/>
                    <a:pt x="3270576" y="728536"/>
                    <a:pt x="3270766" y="731393"/>
                  </a:cubicBezTo>
                  <a:cubicBezTo>
                    <a:pt x="3270528" y="734194"/>
                    <a:pt x="3269823" y="736927"/>
                    <a:pt x="3268671" y="739490"/>
                  </a:cubicBezTo>
                  <a:cubicBezTo>
                    <a:pt x="3267528" y="742138"/>
                    <a:pt x="3267890" y="745185"/>
                    <a:pt x="3269623" y="747490"/>
                  </a:cubicBezTo>
                  <a:cubicBezTo>
                    <a:pt x="3272510" y="749834"/>
                    <a:pt x="3276729" y="749453"/>
                    <a:pt x="3279148" y="746633"/>
                  </a:cubicBezTo>
                  <a:cubicBezTo>
                    <a:pt x="3281415" y="743928"/>
                    <a:pt x="3282835" y="740614"/>
                    <a:pt x="3283244" y="737108"/>
                  </a:cubicBezTo>
                  <a:cubicBezTo>
                    <a:pt x="3283720" y="735203"/>
                    <a:pt x="3284101" y="733394"/>
                    <a:pt x="3284578" y="731584"/>
                  </a:cubicBezTo>
                  <a:cubicBezTo>
                    <a:pt x="3287740" y="738061"/>
                    <a:pt x="3288188" y="745538"/>
                    <a:pt x="3285816" y="752348"/>
                  </a:cubicBezTo>
                  <a:cubicBezTo>
                    <a:pt x="3285092" y="754101"/>
                    <a:pt x="3284549" y="755920"/>
                    <a:pt x="3284197" y="757778"/>
                  </a:cubicBezTo>
                  <a:cubicBezTo>
                    <a:pt x="3283987" y="759721"/>
                    <a:pt x="3284911" y="761616"/>
                    <a:pt x="3286578" y="762635"/>
                  </a:cubicBezTo>
                  <a:cubicBezTo>
                    <a:pt x="3287511" y="762874"/>
                    <a:pt x="3288502" y="762874"/>
                    <a:pt x="3289435" y="762635"/>
                  </a:cubicBezTo>
                  <a:cubicBezTo>
                    <a:pt x="3294160" y="761416"/>
                    <a:pt x="3297579" y="757311"/>
                    <a:pt x="3297913" y="752444"/>
                  </a:cubicBezTo>
                  <a:cubicBezTo>
                    <a:pt x="3298084" y="747738"/>
                    <a:pt x="3297932" y="743033"/>
                    <a:pt x="3297436" y="738347"/>
                  </a:cubicBezTo>
                  <a:cubicBezTo>
                    <a:pt x="3297436" y="736441"/>
                    <a:pt x="3298484" y="733774"/>
                    <a:pt x="3300389" y="734251"/>
                  </a:cubicBezTo>
                  <a:cubicBezTo>
                    <a:pt x="3301103" y="734584"/>
                    <a:pt x="3301675" y="735156"/>
                    <a:pt x="3302008" y="735870"/>
                  </a:cubicBezTo>
                  <a:cubicBezTo>
                    <a:pt x="3305533" y="741966"/>
                    <a:pt x="3302008" y="749967"/>
                    <a:pt x="3304675" y="756539"/>
                  </a:cubicBezTo>
                  <a:cubicBezTo>
                    <a:pt x="3306571" y="760521"/>
                    <a:pt x="3309628" y="763845"/>
                    <a:pt x="3313438" y="766064"/>
                  </a:cubicBezTo>
                  <a:cubicBezTo>
                    <a:pt x="3315915" y="767779"/>
                    <a:pt x="3320106" y="768922"/>
                    <a:pt x="3321249" y="766064"/>
                  </a:cubicBezTo>
                  <a:cubicBezTo>
                    <a:pt x="3321506" y="764902"/>
                    <a:pt x="3321335" y="763683"/>
                    <a:pt x="3320773" y="762635"/>
                  </a:cubicBezTo>
                  <a:cubicBezTo>
                    <a:pt x="3318677" y="757778"/>
                    <a:pt x="3315343" y="753110"/>
                    <a:pt x="3313057" y="748538"/>
                  </a:cubicBezTo>
                  <a:cubicBezTo>
                    <a:pt x="3310324" y="743871"/>
                    <a:pt x="3309695" y="738261"/>
                    <a:pt x="3311343" y="733108"/>
                  </a:cubicBezTo>
                  <a:cubicBezTo>
                    <a:pt x="3313534" y="731774"/>
                    <a:pt x="3316391" y="734060"/>
                    <a:pt x="3317153" y="736537"/>
                  </a:cubicBezTo>
                  <a:cubicBezTo>
                    <a:pt x="3317506" y="739032"/>
                    <a:pt x="3318115" y="741490"/>
                    <a:pt x="3318963" y="743871"/>
                  </a:cubicBezTo>
                  <a:cubicBezTo>
                    <a:pt x="3319258" y="744442"/>
                    <a:pt x="3319725" y="744909"/>
                    <a:pt x="3320297" y="745205"/>
                  </a:cubicBezTo>
                  <a:cubicBezTo>
                    <a:pt x="3322487" y="746252"/>
                    <a:pt x="3324297" y="743109"/>
                    <a:pt x="3324392" y="740728"/>
                  </a:cubicBezTo>
                  <a:cubicBezTo>
                    <a:pt x="3324487" y="738347"/>
                    <a:pt x="3324964" y="735108"/>
                    <a:pt x="3327440" y="734822"/>
                  </a:cubicBezTo>
                  <a:cubicBezTo>
                    <a:pt x="3330964" y="739680"/>
                    <a:pt x="3329631" y="746252"/>
                    <a:pt x="3330202" y="752253"/>
                  </a:cubicBezTo>
                  <a:cubicBezTo>
                    <a:pt x="3331079" y="761302"/>
                    <a:pt x="3336298" y="769369"/>
                    <a:pt x="3344204" y="773875"/>
                  </a:cubicBezTo>
                  <a:cubicBezTo>
                    <a:pt x="3345338" y="774627"/>
                    <a:pt x="3346652" y="775056"/>
                    <a:pt x="3348014" y="775113"/>
                  </a:cubicBezTo>
                  <a:cubicBezTo>
                    <a:pt x="3351129" y="774675"/>
                    <a:pt x="3353424" y="771970"/>
                    <a:pt x="3353348" y="768827"/>
                  </a:cubicBezTo>
                  <a:cubicBezTo>
                    <a:pt x="3353129" y="765807"/>
                    <a:pt x="3352320" y="762864"/>
                    <a:pt x="3350967" y="760159"/>
                  </a:cubicBezTo>
                  <a:cubicBezTo>
                    <a:pt x="3349519" y="756149"/>
                    <a:pt x="3348690" y="751939"/>
                    <a:pt x="3348490" y="747681"/>
                  </a:cubicBezTo>
                  <a:cubicBezTo>
                    <a:pt x="3348490" y="743681"/>
                    <a:pt x="3349633" y="738632"/>
                    <a:pt x="3353634" y="738156"/>
                  </a:cubicBezTo>
                  <a:cubicBezTo>
                    <a:pt x="3357634" y="737680"/>
                    <a:pt x="3360587" y="741204"/>
                    <a:pt x="3361540" y="744823"/>
                  </a:cubicBezTo>
                  <a:cubicBezTo>
                    <a:pt x="3362025" y="748557"/>
                    <a:pt x="3363026" y="752215"/>
                    <a:pt x="3364492" y="755682"/>
                  </a:cubicBezTo>
                  <a:cubicBezTo>
                    <a:pt x="3366397" y="758921"/>
                    <a:pt x="3371922" y="760349"/>
                    <a:pt x="3374017" y="757111"/>
                  </a:cubicBezTo>
                  <a:cubicBezTo>
                    <a:pt x="3374694" y="755825"/>
                    <a:pt x="3374865" y="754330"/>
                    <a:pt x="3374493" y="752920"/>
                  </a:cubicBezTo>
                  <a:cubicBezTo>
                    <a:pt x="3373512" y="749891"/>
                    <a:pt x="3372274" y="746967"/>
                    <a:pt x="3370779" y="744157"/>
                  </a:cubicBezTo>
                  <a:cubicBezTo>
                    <a:pt x="3369074" y="741214"/>
                    <a:pt x="3369074" y="737575"/>
                    <a:pt x="3370779" y="734632"/>
                  </a:cubicBezTo>
                  <a:cubicBezTo>
                    <a:pt x="3372179" y="732603"/>
                    <a:pt x="3374836" y="731879"/>
                    <a:pt x="3377065" y="732917"/>
                  </a:cubicBezTo>
                  <a:cubicBezTo>
                    <a:pt x="3379637" y="733870"/>
                    <a:pt x="3380399" y="737013"/>
                    <a:pt x="3380780" y="739680"/>
                  </a:cubicBezTo>
                  <a:lnTo>
                    <a:pt x="3383638" y="759206"/>
                  </a:lnTo>
                  <a:cubicBezTo>
                    <a:pt x="3383952" y="762464"/>
                    <a:pt x="3384695" y="765664"/>
                    <a:pt x="3385828" y="768731"/>
                  </a:cubicBezTo>
                  <a:cubicBezTo>
                    <a:pt x="3387038" y="771770"/>
                    <a:pt x="3389305" y="774275"/>
                    <a:pt x="3392210" y="775780"/>
                  </a:cubicBezTo>
                  <a:cubicBezTo>
                    <a:pt x="3394077" y="776532"/>
                    <a:pt x="3396154" y="776532"/>
                    <a:pt x="3398020" y="775780"/>
                  </a:cubicBezTo>
                  <a:cubicBezTo>
                    <a:pt x="3399925" y="775104"/>
                    <a:pt x="3401211" y="773322"/>
                    <a:pt x="3401259" y="771303"/>
                  </a:cubicBezTo>
                  <a:cubicBezTo>
                    <a:pt x="3400926" y="769598"/>
                    <a:pt x="3400135" y="768017"/>
                    <a:pt x="3398973" y="766731"/>
                  </a:cubicBezTo>
                  <a:cubicBezTo>
                    <a:pt x="3396125" y="762569"/>
                    <a:pt x="3394391" y="757749"/>
                    <a:pt x="3393925" y="752729"/>
                  </a:cubicBezTo>
                  <a:cubicBezTo>
                    <a:pt x="3393925" y="750729"/>
                    <a:pt x="3393925" y="748157"/>
                    <a:pt x="3396115" y="747490"/>
                  </a:cubicBezTo>
                  <a:cubicBezTo>
                    <a:pt x="3397392" y="747148"/>
                    <a:pt x="3398754" y="747472"/>
                    <a:pt x="3399735" y="748348"/>
                  </a:cubicBezTo>
                  <a:cubicBezTo>
                    <a:pt x="3402135" y="750377"/>
                    <a:pt x="3403697" y="753234"/>
                    <a:pt x="3404116" y="756349"/>
                  </a:cubicBezTo>
                  <a:cubicBezTo>
                    <a:pt x="3404593" y="759397"/>
                    <a:pt x="3405697" y="762321"/>
                    <a:pt x="3407355" y="764921"/>
                  </a:cubicBezTo>
                  <a:cubicBezTo>
                    <a:pt x="3409260" y="767579"/>
                    <a:pt x="3412832" y="768436"/>
                    <a:pt x="3415737" y="766922"/>
                  </a:cubicBezTo>
                  <a:cubicBezTo>
                    <a:pt x="3417623" y="765340"/>
                    <a:pt x="3418366" y="762788"/>
                    <a:pt x="3417642" y="760445"/>
                  </a:cubicBezTo>
                  <a:cubicBezTo>
                    <a:pt x="3416813" y="758149"/>
                    <a:pt x="3415623" y="755987"/>
                    <a:pt x="3414118" y="754063"/>
                  </a:cubicBezTo>
                  <a:cubicBezTo>
                    <a:pt x="3409641" y="747710"/>
                    <a:pt x="3406412" y="740566"/>
                    <a:pt x="3404593" y="733013"/>
                  </a:cubicBezTo>
                  <a:cubicBezTo>
                    <a:pt x="3404021" y="730631"/>
                    <a:pt x="3404021" y="727298"/>
                    <a:pt x="3406402" y="726345"/>
                  </a:cubicBezTo>
                  <a:cubicBezTo>
                    <a:pt x="3408041" y="725869"/>
                    <a:pt x="3409793" y="726478"/>
                    <a:pt x="3410784" y="727869"/>
                  </a:cubicBezTo>
                  <a:cubicBezTo>
                    <a:pt x="3411736" y="729183"/>
                    <a:pt x="3412413" y="730669"/>
                    <a:pt x="3412784" y="732250"/>
                  </a:cubicBezTo>
                  <a:cubicBezTo>
                    <a:pt x="3413641" y="734822"/>
                    <a:pt x="3414594" y="737489"/>
                    <a:pt x="3415642" y="739966"/>
                  </a:cubicBezTo>
                  <a:cubicBezTo>
                    <a:pt x="3416623" y="743061"/>
                    <a:pt x="3418594" y="745738"/>
                    <a:pt x="3421261" y="747586"/>
                  </a:cubicBezTo>
                  <a:cubicBezTo>
                    <a:pt x="3424109" y="749281"/>
                    <a:pt x="3427795" y="748348"/>
                    <a:pt x="3429491" y="745500"/>
                  </a:cubicBezTo>
                  <a:cubicBezTo>
                    <a:pt x="3429510" y="745462"/>
                    <a:pt x="3429529" y="745433"/>
                    <a:pt x="3429548" y="745395"/>
                  </a:cubicBezTo>
                  <a:cubicBezTo>
                    <a:pt x="3430501" y="742728"/>
                    <a:pt x="3428500" y="739966"/>
                    <a:pt x="3427072" y="737585"/>
                  </a:cubicBezTo>
                  <a:cubicBezTo>
                    <a:pt x="3425795" y="735527"/>
                    <a:pt x="3424862" y="733270"/>
                    <a:pt x="3424309" y="730917"/>
                  </a:cubicBezTo>
                  <a:cubicBezTo>
                    <a:pt x="3423833" y="729726"/>
                    <a:pt x="3423833" y="728393"/>
                    <a:pt x="3424309" y="727202"/>
                  </a:cubicBezTo>
                  <a:cubicBezTo>
                    <a:pt x="3424662" y="726612"/>
                    <a:pt x="3425148" y="726126"/>
                    <a:pt x="3425738" y="725773"/>
                  </a:cubicBezTo>
                  <a:cubicBezTo>
                    <a:pt x="3429148" y="724088"/>
                    <a:pt x="3433282" y="725278"/>
                    <a:pt x="3435263" y="728536"/>
                  </a:cubicBezTo>
                  <a:cubicBezTo>
                    <a:pt x="3436987" y="731679"/>
                    <a:pt x="3437749" y="735251"/>
                    <a:pt x="3437454" y="738823"/>
                  </a:cubicBezTo>
                  <a:cubicBezTo>
                    <a:pt x="3437159" y="742376"/>
                    <a:pt x="3437644" y="745957"/>
                    <a:pt x="3438883" y="749300"/>
                  </a:cubicBezTo>
                  <a:cubicBezTo>
                    <a:pt x="3439235" y="750205"/>
                    <a:pt x="3439873" y="750967"/>
                    <a:pt x="3440692" y="751491"/>
                  </a:cubicBezTo>
                  <a:cubicBezTo>
                    <a:pt x="3442407" y="752444"/>
                    <a:pt x="3444502" y="752444"/>
                    <a:pt x="3446217" y="751491"/>
                  </a:cubicBezTo>
                  <a:cubicBezTo>
                    <a:pt x="3447446" y="750920"/>
                    <a:pt x="3448541" y="750110"/>
                    <a:pt x="3449455" y="749110"/>
                  </a:cubicBezTo>
                  <a:cubicBezTo>
                    <a:pt x="3451989" y="745300"/>
                    <a:pt x="3451989" y="740347"/>
                    <a:pt x="3449455" y="736537"/>
                  </a:cubicBezTo>
                  <a:cubicBezTo>
                    <a:pt x="3446931" y="732860"/>
                    <a:pt x="3444664" y="729012"/>
                    <a:pt x="3442693" y="725012"/>
                  </a:cubicBezTo>
                  <a:cubicBezTo>
                    <a:pt x="3441616" y="722802"/>
                    <a:pt x="3441997" y="720163"/>
                    <a:pt x="3443645" y="718344"/>
                  </a:cubicBezTo>
                  <a:cubicBezTo>
                    <a:pt x="3445674" y="717011"/>
                    <a:pt x="3448360" y="717249"/>
                    <a:pt x="3450122" y="718915"/>
                  </a:cubicBezTo>
                  <a:cubicBezTo>
                    <a:pt x="3451722" y="720668"/>
                    <a:pt x="3452751" y="722859"/>
                    <a:pt x="3453075" y="725202"/>
                  </a:cubicBezTo>
                  <a:cubicBezTo>
                    <a:pt x="3453332" y="726745"/>
                    <a:pt x="3453780" y="728250"/>
                    <a:pt x="3454408" y="729679"/>
                  </a:cubicBezTo>
                  <a:cubicBezTo>
                    <a:pt x="3455037" y="731174"/>
                    <a:pt x="3456352" y="732270"/>
                    <a:pt x="3457933" y="732631"/>
                  </a:cubicBezTo>
                  <a:cubicBezTo>
                    <a:pt x="3460981" y="733203"/>
                    <a:pt x="3463457" y="729965"/>
                    <a:pt x="3463648" y="727012"/>
                  </a:cubicBezTo>
                  <a:cubicBezTo>
                    <a:pt x="3463448" y="723992"/>
                    <a:pt x="3462971" y="720992"/>
                    <a:pt x="3462219" y="718058"/>
                  </a:cubicBezTo>
                  <a:cubicBezTo>
                    <a:pt x="3462914" y="716648"/>
                    <a:pt x="3464362" y="715753"/>
                    <a:pt x="3465934" y="715772"/>
                  </a:cubicBezTo>
                  <a:cubicBezTo>
                    <a:pt x="3467734" y="715620"/>
                    <a:pt x="3469496" y="716325"/>
                    <a:pt x="3470696" y="717677"/>
                  </a:cubicBezTo>
                  <a:cubicBezTo>
                    <a:pt x="3471544" y="718954"/>
                    <a:pt x="3472163" y="720373"/>
                    <a:pt x="3472506" y="721868"/>
                  </a:cubicBezTo>
                  <a:cubicBezTo>
                    <a:pt x="3473277" y="725669"/>
                    <a:pt x="3474697" y="729307"/>
                    <a:pt x="3476697" y="732631"/>
                  </a:cubicBezTo>
                  <a:cubicBezTo>
                    <a:pt x="3478735" y="736061"/>
                    <a:pt x="3482260" y="738347"/>
                    <a:pt x="3486222" y="738823"/>
                  </a:cubicBezTo>
                  <a:cubicBezTo>
                    <a:pt x="3488927" y="739518"/>
                    <a:pt x="3491670" y="737889"/>
                    <a:pt x="3492365" y="735194"/>
                  </a:cubicBezTo>
                  <a:cubicBezTo>
                    <a:pt x="3492508" y="734632"/>
                    <a:pt x="3492556" y="734060"/>
                    <a:pt x="3492508" y="733489"/>
                  </a:cubicBezTo>
                  <a:cubicBezTo>
                    <a:pt x="3491985" y="728383"/>
                    <a:pt x="3489965" y="723545"/>
                    <a:pt x="3486698" y="719582"/>
                  </a:cubicBezTo>
                  <a:cubicBezTo>
                    <a:pt x="3484936" y="717620"/>
                    <a:pt x="3483660" y="715267"/>
                    <a:pt x="3482983" y="712724"/>
                  </a:cubicBezTo>
                  <a:cubicBezTo>
                    <a:pt x="3482612" y="711181"/>
                    <a:pt x="3483269" y="709572"/>
                    <a:pt x="3484603" y="708724"/>
                  </a:cubicBezTo>
                  <a:cubicBezTo>
                    <a:pt x="3486146" y="708257"/>
                    <a:pt x="3487822" y="708657"/>
                    <a:pt x="3488984" y="709772"/>
                  </a:cubicBezTo>
                  <a:cubicBezTo>
                    <a:pt x="3490213" y="710819"/>
                    <a:pt x="3491689" y="711543"/>
                    <a:pt x="3493270" y="711867"/>
                  </a:cubicBezTo>
                  <a:cubicBezTo>
                    <a:pt x="3495042" y="711677"/>
                    <a:pt x="3496566" y="710543"/>
                    <a:pt x="3497271" y="708914"/>
                  </a:cubicBezTo>
                  <a:cubicBezTo>
                    <a:pt x="3497890" y="707257"/>
                    <a:pt x="3498271" y="705533"/>
                    <a:pt x="3498414" y="703771"/>
                  </a:cubicBezTo>
                  <a:cubicBezTo>
                    <a:pt x="3498414" y="702628"/>
                    <a:pt x="3498985" y="701485"/>
                    <a:pt x="3499366" y="700342"/>
                  </a:cubicBezTo>
                  <a:cubicBezTo>
                    <a:pt x="3499747" y="699199"/>
                    <a:pt x="3501748" y="695960"/>
                    <a:pt x="3504034" y="695960"/>
                  </a:cubicBezTo>
                  <a:cubicBezTo>
                    <a:pt x="3505863" y="696113"/>
                    <a:pt x="3507396" y="697418"/>
                    <a:pt x="3507843" y="699199"/>
                  </a:cubicBezTo>
                  <a:cubicBezTo>
                    <a:pt x="3508368" y="700875"/>
                    <a:pt x="3508368" y="702666"/>
                    <a:pt x="3507843" y="704342"/>
                  </a:cubicBezTo>
                  <a:cubicBezTo>
                    <a:pt x="3507225" y="706009"/>
                    <a:pt x="3506748" y="707733"/>
                    <a:pt x="3506415" y="709486"/>
                  </a:cubicBezTo>
                  <a:cubicBezTo>
                    <a:pt x="3506367" y="710057"/>
                    <a:pt x="3506367" y="710629"/>
                    <a:pt x="3506415" y="711200"/>
                  </a:cubicBezTo>
                  <a:cubicBezTo>
                    <a:pt x="3506415" y="712343"/>
                    <a:pt x="3507367" y="714534"/>
                    <a:pt x="3508510" y="715010"/>
                  </a:cubicBezTo>
                  <a:cubicBezTo>
                    <a:pt x="3512320" y="716439"/>
                    <a:pt x="3514416" y="713200"/>
                    <a:pt x="3516702" y="709867"/>
                  </a:cubicBezTo>
                  <a:cubicBezTo>
                    <a:pt x="3518883" y="706447"/>
                    <a:pt x="3519569" y="702285"/>
                    <a:pt x="3518607" y="698341"/>
                  </a:cubicBezTo>
                  <a:cubicBezTo>
                    <a:pt x="3518026" y="696484"/>
                    <a:pt x="3518026" y="694484"/>
                    <a:pt x="3518607" y="692627"/>
                  </a:cubicBezTo>
                  <a:cubicBezTo>
                    <a:pt x="3520988" y="687197"/>
                    <a:pt x="3522988" y="688912"/>
                    <a:pt x="3522893" y="685864"/>
                  </a:cubicBezTo>
                  <a:lnTo>
                    <a:pt x="3522893" y="685864"/>
                  </a:lnTo>
                  <a:cubicBezTo>
                    <a:pt x="3522893" y="693293"/>
                    <a:pt x="3526227" y="691007"/>
                    <a:pt x="3527370" y="693960"/>
                  </a:cubicBezTo>
                  <a:cubicBezTo>
                    <a:pt x="3528513" y="696913"/>
                    <a:pt x="3526608" y="700151"/>
                    <a:pt x="3525370" y="703485"/>
                  </a:cubicBezTo>
                  <a:cubicBezTo>
                    <a:pt x="3524131" y="706819"/>
                    <a:pt x="3524226" y="710915"/>
                    <a:pt x="3527370" y="711772"/>
                  </a:cubicBezTo>
                  <a:cubicBezTo>
                    <a:pt x="3530513" y="712629"/>
                    <a:pt x="3532513" y="710153"/>
                    <a:pt x="3533371" y="707676"/>
                  </a:cubicBezTo>
                  <a:cubicBezTo>
                    <a:pt x="3534228" y="705199"/>
                    <a:pt x="3534133" y="702532"/>
                    <a:pt x="3535085" y="700056"/>
                  </a:cubicBezTo>
                  <a:cubicBezTo>
                    <a:pt x="3536038" y="697580"/>
                    <a:pt x="3538895" y="695484"/>
                    <a:pt x="3541372" y="696627"/>
                  </a:cubicBezTo>
                  <a:cubicBezTo>
                    <a:pt x="3543848" y="697770"/>
                    <a:pt x="3543372" y="702723"/>
                    <a:pt x="3541372" y="705676"/>
                  </a:cubicBezTo>
                  <a:lnTo>
                    <a:pt x="3536038" y="716058"/>
                  </a:lnTo>
                  <a:cubicBezTo>
                    <a:pt x="3535037" y="717858"/>
                    <a:pt x="3534390" y="719830"/>
                    <a:pt x="3534133" y="721868"/>
                  </a:cubicBezTo>
                  <a:cubicBezTo>
                    <a:pt x="3534047" y="724002"/>
                    <a:pt x="3535419" y="725926"/>
                    <a:pt x="3537466" y="726536"/>
                  </a:cubicBezTo>
                  <a:cubicBezTo>
                    <a:pt x="3539848" y="727107"/>
                    <a:pt x="3542038" y="725012"/>
                    <a:pt x="3543467" y="723011"/>
                  </a:cubicBezTo>
                  <a:cubicBezTo>
                    <a:pt x="3545429" y="720125"/>
                    <a:pt x="3546820" y="716896"/>
                    <a:pt x="3547563" y="713486"/>
                  </a:cubicBezTo>
                  <a:cubicBezTo>
                    <a:pt x="3548611" y="709581"/>
                    <a:pt x="3550039" y="703961"/>
                    <a:pt x="3554135" y="703961"/>
                  </a:cubicBezTo>
                  <a:cubicBezTo>
                    <a:pt x="3557021" y="704209"/>
                    <a:pt x="3559203" y="706685"/>
                    <a:pt x="3559088" y="709581"/>
                  </a:cubicBezTo>
                  <a:cubicBezTo>
                    <a:pt x="3558821" y="712381"/>
                    <a:pt x="3557536" y="714991"/>
                    <a:pt x="3555468" y="716915"/>
                  </a:cubicBezTo>
                  <a:cubicBezTo>
                    <a:pt x="3552706" y="719868"/>
                    <a:pt x="3548992" y="723392"/>
                    <a:pt x="3550325" y="727298"/>
                  </a:cubicBezTo>
                  <a:cubicBezTo>
                    <a:pt x="3551849" y="730288"/>
                    <a:pt x="3555364" y="731670"/>
                    <a:pt x="3558517" y="730536"/>
                  </a:cubicBezTo>
                  <a:cubicBezTo>
                    <a:pt x="3561536" y="729269"/>
                    <a:pt x="3563984" y="726926"/>
                    <a:pt x="3565375" y="723964"/>
                  </a:cubicBezTo>
                  <a:cubicBezTo>
                    <a:pt x="3566899" y="721106"/>
                    <a:pt x="3567851" y="717963"/>
                    <a:pt x="3569470" y="715201"/>
                  </a:cubicBezTo>
                  <a:cubicBezTo>
                    <a:pt x="3571090" y="712439"/>
                    <a:pt x="3571756" y="712153"/>
                    <a:pt x="3573471" y="712439"/>
                  </a:cubicBezTo>
                  <a:cubicBezTo>
                    <a:pt x="3575061" y="718449"/>
                    <a:pt x="3573233" y="724840"/>
                    <a:pt x="3568708" y="729107"/>
                  </a:cubicBezTo>
                  <a:cubicBezTo>
                    <a:pt x="3567118" y="730507"/>
                    <a:pt x="3565794" y="732184"/>
                    <a:pt x="3564803" y="734060"/>
                  </a:cubicBezTo>
                  <a:cubicBezTo>
                    <a:pt x="3563946" y="735918"/>
                    <a:pt x="3564755" y="738127"/>
                    <a:pt x="3566613" y="738994"/>
                  </a:cubicBezTo>
                  <a:cubicBezTo>
                    <a:pt x="3566708" y="739032"/>
                    <a:pt x="3566803" y="739070"/>
                    <a:pt x="3566899" y="739108"/>
                  </a:cubicBezTo>
                  <a:cubicBezTo>
                    <a:pt x="3567622" y="739251"/>
                    <a:pt x="3568365" y="739251"/>
                    <a:pt x="3569089" y="739108"/>
                  </a:cubicBezTo>
                  <a:cubicBezTo>
                    <a:pt x="3573633" y="737680"/>
                    <a:pt x="3577186" y="734127"/>
                    <a:pt x="3578614" y="729583"/>
                  </a:cubicBezTo>
                  <a:cubicBezTo>
                    <a:pt x="3579853" y="726059"/>
                    <a:pt x="3579948" y="721582"/>
                    <a:pt x="3583282" y="720058"/>
                  </a:cubicBezTo>
                  <a:cubicBezTo>
                    <a:pt x="3585701" y="728602"/>
                    <a:pt x="3582824" y="737775"/>
                    <a:pt x="3575947" y="743395"/>
                  </a:cubicBezTo>
                  <a:cubicBezTo>
                    <a:pt x="3573785" y="744947"/>
                    <a:pt x="3571804" y="746729"/>
                    <a:pt x="3570042" y="748729"/>
                  </a:cubicBezTo>
                  <a:cubicBezTo>
                    <a:pt x="3568442" y="750910"/>
                    <a:pt x="3568442" y="753882"/>
                    <a:pt x="3570042" y="756063"/>
                  </a:cubicBezTo>
                  <a:cubicBezTo>
                    <a:pt x="3571728" y="757578"/>
                    <a:pt x="3573995" y="758273"/>
                    <a:pt x="3576233" y="757968"/>
                  </a:cubicBezTo>
                  <a:cubicBezTo>
                    <a:pt x="3582348" y="757425"/>
                    <a:pt x="3587787" y="753844"/>
                    <a:pt x="3590711" y="748443"/>
                  </a:cubicBezTo>
                  <a:cubicBezTo>
                    <a:pt x="3592759" y="742947"/>
                    <a:pt x="3594131" y="737222"/>
                    <a:pt x="3594807" y="731393"/>
                  </a:cubicBezTo>
                  <a:cubicBezTo>
                    <a:pt x="3595378" y="729298"/>
                    <a:pt x="3596426" y="726916"/>
                    <a:pt x="3598522" y="726345"/>
                  </a:cubicBezTo>
                  <a:cubicBezTo>
                    <a:pt x="3600617" y="725773"/>
                    <a:pt x="3603856" y="728536"/>
                    <a:pt x="3604046" y="731393"/>
                  </a:cubicBezTo>
                  <a:cubicBezTo>
                    <a:pt x="3603894" y="734194"/>
                    <a:pt x="3603208" y="736937"/>
                    <a:pt x="3602046" y="739490"/>
                  </a:cubicBezTo>
                  <a:cubicBezTo>
                    <a:pt x="3600855" y="742109"/>
                    <a:pt x="3601179" y="745176"/>
                    <a:pt x="3602903" y="747490"/>
                  </a:cubicBezTo>
                  <a:cubicBezTo>
                    <a:pt x="3605799" y="749777"/>
                    <a:pt x="3609980" y="749405"/>
                    <a:pt x="3612428" y="746633"/>
                  </a:cubicBezTo>
                  <a:cubicBezTo>
                    <a:pt x="3614609" y="743881"/>
                    <a:pt x="3616019" y="740585"/>
                    <a:pt x="3616524" y="737108"/>
                  </a:cubicBezTo>
                  <a:lnTo>
                    <a:pt x="3617762" y="731584"/>
                  </a:lnTo>
                  <a:cubicBezTo>
                    <a:pt x="3621001" y="738042"/>
                    <a:pt x="3621477" y="745528"/>
                    <a:pt x="3619096" y="752348"/>
                  </a:cubicBezTo>
                  <a:cubicBezTo>
                    <a:pt x="3618324" y="754082"/>
                    <a:pt x="3617781" y="755911"/>
                    <a:pt x="3617476" y="757778"/>
                  </a:cubicBezTo>
                  <a:cubicBezTo>
                    <a:pt x="3617267" y="759721"/>
                    <a:pt x="3618191" y="761616"/>
                    <a:pt x="3619858" y="762635"/>
                  </a:cubicBezTo>
                  <a:cubicBezTo>
                    <a:pt x="3620762" y="762874"/>
                    <a:pt x="3621715" y="762874"/>
                    <a:pt x="3622620" y="762635"/>
                  </a:cubicBezTo>
                  <a:cubicBezTo>
                    <a:pt x="3627363" y="761445"/>
                    <a:pt x="3630792" y="757320"/>
                    <a:pt x="3631097" y="752444"/>
                  </a:cubicBezTo>
                  <a:cubicBezTo>
                    <a:pt x="3631316" y="747738"/>
                    <a:pt x="3631164" y="743023"/>
                    <a:pt x="3630621" y="738347"/>
                  </a:cubicBezTo>
                  <a:cubicBezTo>
                    <a:pt x="3630621" y="736441"/>
                    <a:pt x="3631668" y="733774"/>
                    <a:pt x="3633574" y="734251"/>
                  </a:cubicBezTo>
                  <a:cubicBezTo>
                    <a:pt x="3634317" y="734575"/>
                    <a:pt x="3634917" y="735146"/>
                    <a:pt x="3635288" y="735870"/>
                  </a:cubicBezTo>
                  <a:cubicBezTo>
                    <a:pt x="3638717" y="741966"/>
                    <a:pt x="3635288" y="749967"/>
                    <a:pt x="3637860" y="756539"/>
                  </a:cubicBezTo>
                  <a:cubicBezTo>
                    <a:pt x="3639794" y="760530"/>
                    <a:pt x="3642879" y="763855"/>
                    <a:pt x="3646718" y="766064"/>
                  </a:cubicBezTo>
                  <a:cubicBezTo>
                    <a:pt x="3649099" y="767779"/>
                    <a:pt x="3653386" y="768922"/>
                    <a:pt x="3654433" y="766064"/>
                  </a:cubicBezTo>
                  <a:cubicBezTo>
                    <a:pt x="3654900" y="764969"/>
                    <a:pt x="3654900" y="763731"/>
                    <a:pt x="3654433" y="762635"/>
                  </a:cubicBezTo>
                  <a:cubicBezTo>
                    <a:pt x="3652338" y="757778"/>
                    <a:pt x="3649004" y="753110"/>
                    <a:pt x="3646623" y="748538"/>
                  </a:cubicBezTo>
                  <a:cubicBezTo>
                    <a:pt x="3643889" y="743871"/>
                    <a:pt x="3643261" y="738261"/>
                    <a:pt x="3644908" y="733108"/>
                  </a:cubicBezTo>
                  <a:cubicBezTo>
                    <a:pt x="3647194" y="731774"/>
                    <a:pt x="3649957" y="734060"/>
                    <a:pt x="3650718" y="736537"/>
                  </a:cubicBezTo>
                  <a:cubicBezTo>
                    <a:pt x="3651061" y="739051"/>
                    <a:pt x="3651700" y="741509"/>
                    <a:pt x="3652624" y="743871"/>
                  </a:cubicBezTo>
                  <a:cubicBezTo>
                    <a:pt x="3652871" y="744442"/>
                    <a:pt x="3653309" y="744909"/>
                    <a:pt x="3653862" y="745205"/>
                  </a:cubicBezTo>
                  <a:cubicBezTo>
                    <a:pt x="3656148" y="746252"/>
                    <a:pt x="3657958" y="743109"/>
                    <a:pt x="3658053" y="740728"/>
                  </a:cubicBezTo>
                  <a:cubicBezTo>
                    <a:pt x="3658148" y="738347"/>
                    <a:pt x="3658624" y="735108"/>
                    <a:pt x="3661006" y="734822"/>
                  </a:cubicBezTo>
                  <a:cubicBezTo>
                    <a:pt x="3664625" y="739680"/>
                    <a:pt x="3663292" y="746252"/>
                    <a:pt x="3663768" y="752253"/>
                  </a:cubicBezTo>
                  <a:cubicBezTo>
                    <a:pt x="3664759" y="761292"/>
                    <a:pt x="3669997" y="769322"/>
                    <a:pt x="3677865" y="773875"/>
                  </a:cubicBezTo>
                  <a:cubicBezTo>
                    <a:pt x="3678970" y="774608"/>
                    <a:pt x="3680256" y="775037"/>
                    <a:pt x="3681580" y="775113"/>
                  </a:cubicBezTo>
                  <a:cubicBezTo>
                    <a:pt x="3684732" y="774723"/>
                    <a:pt x="3687085" y="772008"/>
                    <a:pt x="3687009" y="768827"/>
                  </a:cubicBezTo>
                  <a:cubicBezTo>
                    <a:pt x="3686742" y="765817"/>
                    <a:pt x="3685942" y="762883"/>
                    <a:pt x="3684628" y="760159"/>
                  </a:cubicBezTo>
                  <a:cubicBezTo>
                    <a:pt x="3683104" y="756168"/>
                    <a:pt x="3682237" y="751948"/>
                    <a:pt x="3682056" y="747681"/>
                  </a:cubicBezTo>
                  <a:cubicBezTo>
                    <a:pt x="3682056" y="743681"/>
                    <a:pt x="3683199" y="738632"/>
                    <a:pt x="3687295" y="738156"/>
                  </a:cubicBezTo>
                  <a:cubicBezTo>
                    <a:pt x="3691390" y="737680"/>
                    <a:pt x="3694153" y="741204"/>
                    <a:pt x="3695200" y="744823"/>
                  </a:cubicBezTo>
                  <a:cubicBezTo>
                    <a:pt x="3695610" y="748567"/>
                    <a:pt x="3696572" y="752224"/>
                    <a:pt x="3698058" y="755682"/>
                  </a:cubicBezTo>
                  <a:cubicBezTo>
                    <a:pt x="3700058" y="758921"/>
                    <a:pt x="3705583" y="760349"/>
                    <a:pt x="3707583" y="757111"/>
                  </a:cubicBezTo>
                  <a:cubicBezTo>
                    <a:pt x="3708107" y="755758"/>
                    <a:pt x="3708107" y="754272"/>
                    <a:pt x="3707583" y="752920"/>
                  </a:cubicBezTo>
                  <a:cubicBezTo>
                    <a:pt x="3706649" y="749881"/>
                    <a:pt x="3705402" y="746947"/>
                    <a:pt x="3703868" y="744157"/>
                  </a:cubicBezTo>
                  <a:cubicBezTo>
                    <a:pt x="3702296" y="741175"/>
                    <a:pt x="3702296" y="737613"/>
                    <a:pt x="3703868" y="734632"/>
                  </a:cubicBezTo>
                  <a:cubicBezTo>
                    <a:pt x="3705268" y="732603"/>
                    <a:pt x="3707926" y="731879"/>
                    <a:pt x="3710155" y="732917"/>
                  </a:cubicBezTo>
                  <a:cubicBezTo>
                    <a:pt x="3712726" y="733870"/>
                    <a:pt x="3713488" y="737013"/>
                    <a:pt x="3713965" y="739680"/>
                  </a:cubicBezTo>
                  <a:lnTo>
                    <a:pt x="3716822" y="759206"/>
                  </a:lnTo>
                  <a:cubicBezTo>
                    <a:pt x="3717137" y="762464"/>
                    <a:pt x="3717880" y="765664"/>
                    <a:pt x="3719013" y="768731"/>
                  </a:cubicBezTo>
                  <a:cubicBezTo>
                    <a:pt x="3720165" y="771808"/>
                    <a:pt x="3722442" y="774332"/>
                    <a:pt x="3725395" y="775780"/>
                  </a:cubicBezTo>
                  <a:cubicBezTo>
                    <a:pt x="3727261" y="776532"/>
                    <a:pt x="3729338" y="776532"/>
                    <a:pt x="3731205" y="775780"/>
                  </a:cubicBezTo>
                  <a:cubicBezTo>
                    <a:pt x="3733053" y="775056"/>
                    <a:pt x="3734291" y="773294"/>
                    <a:pt x="3734348" y="771303"/>
                  </a:cubicBezTo>
                  <a:cubicBezTo>
                    <a:pt x="3734081" y="769598"/>
                    <a:pt x="3733320" y="768008"/>
                    <a:pt x="3732157" y="766731"/>
                  </a:cubicBezTo>
                  <a:cubicBezTo>
                    <a:pt x="3729271" y="762588"/>
                    <a:pt x="3727528" y="757758"/>
                    <a:pt x="3727109" y="752729"/>
                  </a:cubicBezTo>
                  <a:cubicBezTo>
                    <a:pt x="3727109" y="750729"/>
                    <a:pt x="3727109" y="748157"/>
                    <a:pt x="3729300" y="747490"/>
                  </a:cubicBezTo>
                  <a:cubicBezTo>
                    <a:pt x="3730576" y="747148"/>
                    <a:pt x="3731938" y="747472"/>
                    <a:pt x="3732919" y="748348"/>
                  </a:cubicBezTo>
                  <a:cubicBezTo>
                    <a:pt x="3735291" y="750405"/>
                    <a:pt x="3736844" y="753244"/>
                    <a:pt x="3737301" y="756349"/>
                  </a:cubicBezTo>
                  <a:cubicBezTo>
                    <a:pt x="3737777" y="759397"/>
                    <a:pt x="3738882" y="762321"/>
                    <a:pt x="3740539" y="764921"/>
                  </a:cubicBezTo>
                  <a:cubicBezTo>
                    <a:pt x="3742444" y="767579"/>
                    <a:pt x="3746016" y="768436"/>
                    <a:pt x="3748922" y="766922"/>
                  </a:cubicBezTo>
                  <a:cubicBezTo>
                    <a:pt x="3750817" y="765350"/>
                    <a:pt x="3751531" y="762769"/>
                    <a:pt x="3750731" y="760445"/>
                  </a:cubicBezTo>
                  <a:cubicBezTo>
                    <a:pt x="3749969" y="758130"/>
                    <a:pt x="3748817" y="755968"/>
                    <a:pt x="3747302" y="754063"/>
                  </a:cubicBezTo>
                  <a:cubicBezTo>
                    <a:pt x="3742825" y="747710"/>
                    <a:pt x="3739596" y="740566"/>
                    <a:pt x="3737777" y="733013"/>
                  </a:cubicBezTo>
                  <a:cubicBezTo>
                    <a:pt x="3737206" y="730631"/>
                    <a:pt x="3737206" y="727298"/>
                    <a:pt x="3739682" y="726345"/>
                  </a:cubicBezTo>
                  <a:cubicBezTo>
                    <a:pt x="3741321" y="725869"/>
                    <a:pt x="3743073" y="726478"/>
                    <a:pt x="3744064" y="727869"/>
                  </a:cubicBezTo>
                  <a:cubicBezTo>
                    <a:pt x="3745016" y="729183"/>
                    <a:pt x="3745692" y="730669"/>
                    <a:pt x="3746064" y="732250"/>
                  </a:cubicBezTo>
                  <a:cubicBezTo>
                    <a:pt x="3746845" y="734870"/>
                    <a:pt x="3747769" y="737451"/>
                    <a:pt x="3748826" y="739966"/>
                  </a:cubicBezTo>
                  <a:cubicBezTo>
                    <a:pt x="3749845" y="743061"/>
                    <a:pt x="3751855" y="745738"/>
                    <a:pt x="3754541" y="747586"/>
                  </a:cubicBezTo>
                  <a:cubicBezTo>
                    <a:pt x="3757389" y="749281"/>
                    <a:pt x="3761075" y="748348"/>
                    <a:pt x="3762771" y="745500"/>
                  </a:cubicBezTo>
                  <a:cubicBezTo>
                    <a:pt x="3762790" y="745462"/>
                    <a:pt x="3762809" y="745433"/>
                    <a:pt x="3762828" y="745395"/>
                  </a:cubicBezTo>
                  <a:cubicBezTo>
                    <a:pt x="3763685" y="742728"/>
                    <a:pt x="3761780" y="739966"/>
                    <a:pt x="3760256" y="737585"/>
                  </a:cubicBezTo>
                  <a:cubicBezTo>
                    <a:pt x="3759018" y="735508"/>
                    <a:pt x="3758094" y="733260"/>
                    <a:pt x="3757494" y="730917"/>
                  </a:cubicBezTo>
                  <a:cubicBezTo>
                    <a:pt x="3757065" y="729717"/>
                    <a:pt x="3757065" y="728402"/>
                    <a:pt x="3757494" y="727202"/>
                  </a:cubicBezTo>
                  <a:cubicBezTo>
                    <a:pt x="3757818" y="726593"/>
                    <a:pt x="3758313" y="726097"/>
                    <a:pt x="3758923" y="725773"/>
                  </a:cubicBezTo>
                  <a:cubicBezTo>
                    <a:pt x="3762333" y="724088"/>
                    <a:pt x="3766466" y="725278"/>
                    <a:pt x="3768448" y="728536"/>
                  </a:cubicBezTo>
                  <a:cubicBezTo>
                    <a:pt x="3770096" y="731698"/>
                    <a:pt x="3770819" y="735270"/>
                    <a:pt x="3770543" y="738823"/>
                  </a:cubicBezTo>
                  <a:cubicBezTo>
                    <a:pt x="3770324" y="742385"/>
                    <a:pt x="3770838" y="745948"/>
                    <a:pt x="3772067" y="749300"/>
                  </a:cubicBezTo>
                  <a:cubicBezTo>
                    <a:pt x="3772419" y="750205"/>
                    <a:pt x="3773058" y="750967"/>
                    <a:pt x="3773877" y="751491"/>
                  </a:cubicBezTo>
                  <a:cubicBezTo>
                    <a:pt x="3775563" y="752444"/>
                    <a:pt x="3777620" y="752444"/>
                    <a:pt x="3779306" y="751491"/>
                  </a:cubicBezTo>
                  <a:cubicBezTo>
                    <a:pt x="3780544" y="750900"/>
                    <a:pt x="3781678" y="750091"/>
                    <a:pt x="3782640" y="749110"/>
                  </a:cubicBezTo>
                  <a:cubicBezTo>
                    <a:pt x="3785174" y="745300"/>
                    <a:pt x="3785174" y="740347"/>
                    <a:pt x="3782640" y="736537"/>
                  </a:cubicBezTo>
                  <a:cubicBezTo>
                    <a:pt x="3780182" y="732841"/>
                    <a:pt x="3777953" y="728993"/>
                    <a:pt x="3775972" y="725012"/>
                  </a:cubicBezTo>
                  <a:cubicBezTo>
                    <a:pt x="3774868" y="722821"/>
                    <a:pt x="3775210" y="720182"/>
                    <a:pt x="3776830" y="718344"/>
                  </a:cubicBezTo>
                  <a:cubicBezTo>
                    <a:pt x="3778858" y="717011"/>
                    <a:pt x="3781545" y="717249"/>
                    <a:pt x="3783307" y="718915"/>
                  </a:cubicBezTo>
                  <a:cubicBezTo>
                    <a:pt x="3784897" y="720678"/>
                    <a:pt x="3785955" y="722859"/>
                    <a:pt x="3786355" y="725202"/>
                  </a:cubicBezTo>
                  <a:cubicBezTo>
                    <a:pt x="3786574" y="726745"/>
                    <a:pt x="3786993" y="728240"/>
                    <a:pt x="3787593" y="729679"/>
                  </a:cubicBezTo>
                  <a:cubicBezTo>
                    <a:pt x="3788279" y="731165"/>
                    <a:pt x="3789612" y="732260"/>
                    <a:pt x="3791212" y="732631"/>
                  </a:cubicBezTo>
                  <a:cubicBezTo>
                    <a:pt x="3794260" y="733203"/>
                    <a:pt x="3796737" y="729965"/>
                    <a:pt x="3796927" y="727012"/>
                  </a:cubicBezTo>
                  <a:cubicBezTo>
                    <a:pt x="3796727" y="723992"/>
                    <a:pt x="3796251" y="720992"/>
                    <a:pt x="3795499" y="718058"/>
                  </a:cubicBezTo>
                  <a:cubicBezTo>
                    <a:pt x="3796165" y="716658"/>
                    <a:pt x="3797575" y="715772"/>
                    <a:pt x="3799118" y="715772"/>
                  </a:cubicBezTo>
                  <a:cubicBezTo>
                    <a:pt x="3800918" y="715601"/>
                    <a:pt x="3802690" y="716315"/>
                    <a:pt x="3803881" y="717677"/>
                  </a:cubicBezTo>
                  <a:cubicBezTo>
                    <a:pt x="3804814" y="718906"/>
                    <a:pt x="3805433" y="720344"/>
                    <a:pt x="3805690" y="721868"/>
                  </a:cubicBezTo>
                  <a:cubicBezTo>
                    <a:pt x="3806548" y="725640"/>
                    <a:pt x="3807957" y="729269"/>
                    <a:pt x="3809881" y="732631"/>
                  </a:cubicBezTo>
                  <a:cubicBezTo>
                    <a:pt x="3811967" y="736023"/>
                    <a:pt x="3815463" y="738299"/>
                    <a:pt x="3819406" y="738823"/>
                  </a:cubicBezTo>
                  <a:cubicBezTo>
                    <a:pt x="3821654" y="739166"/>
                    <a:pt x="3823902" y="738204"/>
                    <a:pt x="3825217" y="736346"/>
                  </a:cubicBezTo>
                  <a:cubicBezTo>
                    <a:pt x="3825569" y="735432"/>
                    <a:pt x="3825731" y="734460"/>
                    <a:pt x="3825693" y="733489"/>
                  </a:cubicBezTo>
                  <a:cubicBezTo>
                    <a:pt x="3825255" y="728364"/>
                    <a:pt x="3823226" y="723497"/>
                    <a:pt x="3819883" y="719582"/>
                  </a:cubicBezTo>
                  <a:cubicBezTo>
                    <a:pt x="3818149" y="717620"/>
                    <a:pt x="3816911" y="715267"/>
                    <a:pt x="3816263" y="712724"/>
                  </a:cubicBezTo>
                  <a:cubicBezTo>
                    <a:pt x="3815806" y="711200"/>
                    <a:pt x="3816435" y="709562"/>
                    <a:pt x="3817787" y="708724"/>
                  </a:cubicBezTo>
                  <a:cubicBezTo>
                    <a:pt x="3819359" y="708267"/>
                    <a:pt x="3821054" y="708657"/>
                    <a:pt x="3822264" y="709772"/>
                  </a:cubicBezTo>
                  <a:cubicBezTo>
                    <a:pt x="3823464" y="710810"/>
                    <a:pt x="3824902" y="711524"/>
                    <a:pt x="3826455" y="711867"/>
                  </a:cubicBezTo>
                  <a:cubicBezTo>
                    <a:pt x="3828255" y="711705"/>
                    <a:pt x="3829827" y="710572"/>
                    <a:pt x="3830551" y="708914"/>
                  </a:cubicBezTo>
                  <a:cubicBezTo>
                    <a:pt x="3831122" y="707247"/>
                    <a:pt x="3831503" y="705523"/>
                    <a:pt x="3831693" y="703771"/>
                  </a:cubicBezTo>
                  <a:cubicBezTo>
                    <a:pt x="3831922" y="702609"/>
                    <a:pt x="3832236" y="701456"/>
                    <a:pt x="3832646" y="700342"/>
                  </a:cubicBezTo>
                  <a:cubicBezTo>
                    <a:pt x="3833408" y="698246"/>
                    <a:pt x="3834932" y="695960"/>
                    <a:pt x="3837313" y="695960"/>
                  </a:cubicBezTo>
                  <a:cubicBezTo>
                    <a:pt x="3839142" y="696113"/>
                    <a:pt x="3840676" y="697418"/>
                    <a:pt x="3841123" y="699199"/>
                  </a:cubicBezTo>
                  <a:cubicBezTo>
                    <a:pt x="3841438" y="700923"/>
                    <a:pt x="3841276" y="702704"/>
                    <a:pt x="3840647" y="704342"/>
                  </a:cubicBezTo>
                  <a:cubicBezTo>
                    <a:pt x="3839980" y="706000"/>
                    <a:pt x="3839504" y="707724"/>
                    <a:pt x="3839218" y="709486"/>
                  </a:cubicBezTo>
                  <a:cubicBezTo>
                    <a:pt x="3839076" y="710048"/>
                    <a:pt x="3839076" y="710638"/>
                    <a:pt x="3839218" y="711200"/>
                  </a:cubicBezTo>
                  <a:cubicBezTo>
                    <a:pt x="3839218" y="712343"/>
                    <a:pt x="3840076" y="714534"/>
                    <a:pt x="3841314" y="715010"/>
                  </a:cubicBezTo>
                  <a:cubicBezTo>
                    <a:pt x="3845124" y="716439"/>
                    <a:pt x="3847219" y="713200"/>
                    <a:pt x="3849505" y="709867"/>
                  </a:cubicBezTo>
                  <a:cubicBezTo>
                    <a:pt x="3851648" y="706428"/>
                    <a:pt x="3852334" y="702285"/>
                    <a:pt x="3851410" y="698341"/>
                  </a:cubicBezTo>
                  <a:cubicBezTo>
                    <a:pt x="3850829" y="696484"/>
                    <a:pt x="3850829" y="694484"/>
                    <a:pt x="3851410" y="692627"/>
                  </a:cubicBezTo>
                  <a:cubicBezTo>
                    <a:pt x="3853792" y="687197"/>
                    <a:pt x="3855792" y="688912"/>
                    <a:pt x="3855601" y="685864"/>
                  </a:cubicBezTo>
                  <a:lnTo>
                    <a:pt x="3855601" y="685864"/>
                  </a:lnTo>
                  <a:cubicBezTo>
                    <a:pt x="3855601" y="693293"/>
                    <a:pt x="3858935" y="691007"/>
                    <a:pt x="3860173" y="693960"/>
                  </a:cubicBezTo>
                  <a:cubicBezTo>
                    <a:pt x="3861412" y="696913"/>
                    <a:pt x="3859411" y="700151"/>
                    <a:pt x="3858173" y="703485"/>
                  </a:cubicBezTo>
                  <a:cubicBezTo>
                    <a:pt x="3856935" y="706819"/>
                    <a:pt x="3857030" y="710915"/>
                    <a:pt x="3860173" y="711772"/>
                  </a:cubicBezTo>
                  <a:cubicBezTo>
                    <a:pt x="3863317" y="712629"/>
                    <a:pt x="3865222" y="710153"/>
                    <a:pt x="3866079" y="707676"/>
                  </a:cubicBezTo>
                  <a:cubicBezTo>
                    <a:pt x="3866936" y="705199"/>
                    <a:pt x="3866841" y="702532"/>
                    <a:pt x="3867889" y="700056"/>
                  </a:cubicBezTo>
                  <a:cubicBezTo>
                    <a:pt x="3868936" y="697580"/>
                    <a:pt x="3871699" y="695484"/>
                    <a:pt x="3874080" y="696627"/>
                  </a:cubicBezTo>
                  <a:cubicBezTo>
                    <a:pt x="3876461" y="697770"/>
                    <a:pt x="3876175" y="702723"/>
                    <a:pt x="3874651" y="705676"/>
                  </a:cubicBezTo>
                  <a:lnTo>
                    <a:pt x="3869317" y="716058"/>
                  </a:lnTo>
                  <a:cubicBezTo>
                    <a:pt x="3868232" y="717820"/>
                    <a:pt x="3867584" y="719811"/>
                    <a:pt x="3867412" y="721868"/>
                  </a:cubicBezTo>
                  <a:cubicBezTo>
                    <a:pt x="3867308" y="723973"/>
                    <a:pt x="3868641" y="725888"/>
                    <a:pt x="3870651" y="726536"/>
                  </a:cubicBezTo>
                  <a:cubicBezTo>
                    <a:pt x="3873127" y="727107"/>
                    <a:pt x="3875318" y="725012"/>
                    <a:pt x="3876651" y="723011"/>
                  </a:cubicBezTo>
                  <a:cubicBezTo>
                    <a:pt x="3878604" y="720106"/>
                    <a:pt x="3880023" y="716887"/>
                    <a:pt x="3880843" y="713486"/>
                  </a:cubicBezTo>
                  <a:cubicBezTo>
                    <a:pt x="3881128" y="710057"/>
                    <a:pt x="3882462" y="704533"/>
                    <a:pt x="3886653" y="704438"/>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725" name="Freeform: Shape 724">
              <a:extLst>
                <a:ext uri="{FF2B5EF4-FFF2-40B4-BE49-F238E27FC236}">
                  <a16:creationId xmlns:a16="http://schemas.microsoft.com/office/drawing/2014/main" xmlns="" id="{19683DE1-2E46-4C9F-AA0F-B9E01A139FC7}"/>
                </a:ext>
              </a:extLst>
            </p:cNvPr>
            <p:cNvSpPr/>
            <p:nvPr/>
          </p:nvSpPr>
          <p:spPr>
            <a:xfrm>
              <a:off x="4119092" y="3800094"/>
              <a:ext cx="8280" cy="18289"/>
            </a:xfrm>
            <a:custGeom>
              <a:avLst/>
              <a:gdLst>
                <a:gd name="connsiteX0" fmla="*/ 8257 w 8280"/>
                <a:gd name="connsiteY0" fmla="*/ -405 h 18289"/>
                <a:gd name="connsiteX1" fmla="*/ 5400 w 8280"/>
                <a:gd name="connsiteY1" fmla="*/ 3881 h 18289"/>
                <a:gd name="connsiteX2" fmla="*/ 256 w 8280"/>
                <a:gd name="connsiteY2" fmla="*/ 14263 h 18289"/>
                <a:gd name="connsiteX3" fmla="*/ 8257 w 8280"/>
                <a:gd name="connsiteY3" fmla="*/ 17502 h 18289"/>
              </a:gdLst>
              <a:ahLst/>
              <a:cxnLst>
                <a:cxn ang="0">
                  <a:pos x="connsiteX0" y="connsiteY0"/>
                </a:cxn>
                <a:cxn ang="0">
                  <a:pos x="connsiteX1" y="connsiteY1"/>
                </a:cxn>
                <a:cxn ang="0">
                  <a:pos x="connsiteX2" y="connsiteY2"/>
                </a:cxn>
                <a:cxn ang="0">
                  <a:pos x="connsiteX3" y="connsiteY3"/>
                </a:cxn>
              </a:cxnLst>
              <a:rect l="l" t="t" r="r" b="b"/>
              <a:pathLst>
                <a:path w="8280" h="18289">
                  <a:moveTo>
                    <a:pt x="8257" y="-405"/>
                  </a:moveTo>
                  <a:cubicBezTo>
                    <a:pt x="7514" y="1157"/>
                    <a:pt x="6552" y="2595"/>
                    <a:pt x="5400" y="3881"/>
                  </a:cubicBezTo>
                  <a:cubicBezTo>
                    <a:pt x="2638" y="6833"/>
                    <a:pt x="-1077" y="10358"/>
                    <a:pt x="256" y="14263"/>
                  </a:cubicBezTo>
                  <a:cubicBezTo>
                    <a:pt x="1714" y="17225"/>
                    <a:pt x="5152" y="18616"/>
                    <a:pt x="8257" y="17502"/>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726" name="Freeform: Shape 725">
              <a:extLst>
                <a:ext uri="{FF2B5EF4-FFF2-40B4-BE49-F238E27FC236}">
                  <a16:creationId xmlns:a16="http://schemas.microsoft.com/office/drawing/2014/main" xmlns="" id="{2CFF44FF-060D-76E4-FB0E-373FEBFC467C}"/>
                </a:ext>
              </a:extLst>
            </p:cNvPr>
            <p:cNvSpPr/>
            <p:nvPr/>
          </p:nvSpPr>
          <p:spPr>
            <a:xfrm>
              <a:off x="488613" y="3115585"/>
              <a:ext cx="244908" cy="253105"/>
            </a:xfrm>
            <a:custGeom>
              <a:avLst/>
              <a:gdLst>
                <a:gd name="connsiteX0" fmla="*/ 2853 w 244908"/>
                <a:gd name="connsiteY0" fmla="*/ 77646 h 253105"/>
                <a:gd name="connsiteX1" fmla="*/ 91 w 244908"/>
                <a:gd name="connsiteY1" fmla="*/ 116222 h 253105"/>
                <a:gd name="connsiteX2" fmla="*/ 10283 w 244908"/>
                <a:gd name="connsiteY2" fmla="*/ 164895 h 253105"/>
                <a:gd name="connsiteX3" fmla="*/ 19808 w 244908"/>
                <a:gd name="connsiteY3" fmla="*/ 198328 h 253105"/>
                <a:gd name="connsiteX4" fmla="*/ 33714 w 244908"/>
                <a:gd name="connsiteY4" fmla="*/ 223093 h 253105"/>
                <a:gd name="connsiteX5" fmla="*/ 66671 w 244908"/>
                <a:gd name="connsiteY5" fmla="*/ 242905 h 253105"/>
                <a:gd name="connsiteX6" fmla="*/ 105342 w 244908"/>
                <a:gd name="connsiteY6" fmla="*/ 252430 h 253105"/>
                <a:gd name="connsiteX7" fmla="*/ 124392 w 244908"/>
                <a:gd name="connsiteY7" fmla="*/ 251668 h 253105"/>
                <a:gd name="connsiteX8" fmla="*/ 147824 w 244908"/>
                <a:gd name="connsiteY8" fmla="*/ 241667 h 253105"/>
                <a:gd name="connsiteX9" fmla="*/ 237073 w 244908"/>
                <a:gd name="connsiteY9" fmla="*/ 151560 h 253105"/>
                <a:gd name="connsiteX10" fmla="*/ 244884 w 244908"/>
                <a:gd name="connsiteY10" fmla="*/ 116317 h 253105"/>
                <a:gd name="connsiteX11" fmla="*/ 241740 w 244908"/>
                <a:gd name="connsiteY11" fmla="*/ 83456 h 253105"/>
                <a:gd name="connsiteX12" fmla="*/ 223929 w 244908"/>
                <a:gd name="connsiteY12" fmla="*/ 47833 h 253105"/>
                <a:gd name="connsiteX13" fmla="*/ 182114 w 244908"/>
                <a:gd name="connsiteY13" fmla="*/ 15924 h 253105"/>
                <a:gd name="connsiteX14" fmla="*/ 130393 w 244908"/>
                <a:gd name="connsiteY14" fmla="*/ 3351 h 253105"/>
                <a:gd name="connsiteX15" fmla="*/ 59146 w 244908"/>
                <a:gd name="connsiteY15" fmla="*/ 2303 h 253105"/>
                <a:gd name="connsiteX16" fmla="*/ 36858 w 244908"/>
                <a:gd name="connsiteY16" fmla="*/ 12685 h 253105"/>
                <a:gd name="connsiteX17" fmla="*/ 13236 w 244908"/>
                <a:gd name="connsiteY17" fmla="*/ 40308 h 253105"/>
                <a:gd name="connsiteX18" fmla="*/ 6663 w 244908"/>
                <a:gd name="connsiteY18" fmla="*/ 60406 h 253105"/>
                <a:gd name="connsiteX19" fmla="*/ 2853 w 244908"/>
                <a:gd name="connsiteY19" fmla="*/ 77646 h 25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4908" h="253105">
                  <a:moveTo>
                    <a:pt x="2853" y="77646"/>
                  </a:moveTo>
                  <a:cubicBezTo>
                    <a:pt x="557" y="90371"/>
                    <a:pt x="-369" y="103306"/>
                    <a:pt x="91" y="116222"/>
                  </a:cubicBezTo>
                  <a:cubicBezTo>
                    <a:pt x="1630" y="132777"/>
                    <a:pt x="5049" y="149112"/>
                    <a:pt x="10283" y="164895"/>
                  </a:cubicBezTo>
                  <a:lnTo>
                    <a:pt x="19808" y="198328"/>
                  </a:lnTo>
                  <a:cubicBezTo>
                    <a:pt x="22922" y="207348"/>
                    <a:pt x="27633" y="215740"/>
                    <a:pt x="33714" y="223093"/>
                  </a:cubicBezTo>
                  <a:cubicBezTo>
                    <a:pt x="42082" y="233304"/>
                    <a:pt x="53726" y="240304"/>
                    <a:pt x="66671" y="242905"/>
                  </a:cubicBezTo>
                  <a:cubicBezTo>
                    <a:pt x="79148" y="247572"/>
                    <a:pt x="92125" y="250772"/>
                    <a:pt x="105342" y="252430"/>
                  </a:cubicBezTo>
                  <a:cubicBezTo>
                    <a:pt x="111699" y="252963"/>
                    <a:pt x="118098" y="252706"/>
                    <a:pt x="124392" y="251668"/>
                  </a:cubicBezTo>
                  <a:cubicBezTo>
                    <a:pt x="132737" y="249763"/>
                    <a:pt x="140672" y="246372"/>
                    <a:pt x="147824" y="241667"/>
                  </a:cubicBezTo>
                  <a:cubicBezTo>
                    <a:pt x="185924" y="218902"/>
                    <a:pt x="219071" y="192327"/>
                    <a:pt x="237073" y="151560"/>
                  </a:cubicBezTo>
                  <a:cubicBezTo>
                    <a:pt x="241645" y="140340"/>
                    <a:pt x="244286" y="128424"/>
                    <a:pt x="244884" y="116317"/>
                  </a:cubicBezTo>
                  <a:cubicBezTo>
                    <a:pt x="244933" y="105288"/>
                    <a:pt x="243880" y="94277"/>
                    <a:pt x="241740" y="83456"/>
                  </a:cubicBezTo>
                  <a:cubicBezTo>
                    <a:pt x="238264" y="70502"/>
                    <a:pt x="232205" y="58386"/>
                    <a:pt x="223929" y="47833"/>
                  </a:cubicBezTo>
                  <a:cubicBezTo>
                    <a:pt x="213404" y="33345"/>
                    <a:pt x="198868" y="22249"/>
                    <a:pt x="182114" y="15924"/>
                  </a:cubicBezTo>
                  <a:cubicBezTo>
                    <a:pt x="165424" y="9723"/>
                    <a:pt x="148065" y="5504"/>
                    <a:pt x="130393" y="3351"/>
                  </a:cubicBezTo>
                  <a:cubicBezTo>
                    <a:pt x="106900" y="-1278"/>
                    <a:pt x="82765" y="-1631"/>
                    <a:pt x="59146" y="2303"/>
                  </a:cubicBezTo>
                  <a:cubicBezTo>
                    <a:pt x="51077" y="4180"/>
                    <a:pt x="43487" y="7714"/>
                    <a:pt x="36858" y="12685"/>
                  </a:cubicBezTo>
                  <a:cubicBezTo>
                    <a:pt x="27077" y="20077"/>
                    <a:pt x="19017" y="29497"/>
                    <a:pt x="13236" y="40308"/>
                  </a:cubicBezTo>
                  <a:cubicBezTo>
                    <a:pt x="10224" y="46709"/>
                    <a:pt x="8016" y="53462"/>
                    <a:pt x="6663" y="60406"/>
                  </a:cubicBezTo>
                  <a:cubicBezTo>
                    <a:pt x="5055" y="66073"/>
                    <a:pt x="3782" y="71826"/>
                    <a:pt x="2853" y="77646"/>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27" name="Freeform: Shape 726">
              <a:extLst>
                <a:ext uri="{FF2B5EF4-FFF2-40B4-BE49-F238E27FC236}">
                  <a16:creationId xmlns:a16="http://schemas.microsoft.com/office/drawing/2014/main" xmlns="" id="{77AFF264-77EC-D26E-5D4E-363229801313}"/>
                </a:ext>
              </a:extLst>
            </p:cNvPr>
            <p:cNvSpPr/>
            <p:nvPr/>
          </p:nvSpPr>
          <p:spPr>
            <a:xfrm>
              <a:off x="814006" y="3136903"/>
              <a:ext cx="202177" cy="267205"/>
            </a:xfrm>
            <a:custGeom>
              <a:avLst/>
              <a:gdLst>
                <a:gd name="connsiteX0" fmla="*/ 2358 w 202177"/>
                <a:gd name="connsiteY0" fmla="*/ 62043 h 267205"/>
                <a:gd name="connsiteX1" fmla="*/ 72 w 202177"/>
                <a:gd name="connsiteY1" fmla="*/ 137481 h 267205"/>
                <a:gd name="connsiteX2" fmla="*/ 3310 w 202177"/>
                <a:gd name="connsiteY2" fmla="*/ 167961 h 267205"/>
                <a:gd name="connsiteX3" fmla="*/ 10549 w 202177"/>
                <a:gd name="connsiteY3" fmla="*/ 187011 h 267205"/>
                <a:gd name="connsiteX4" fmla="*/ 50554 w 202177"/>
                <a:gd name="connsiteY4" fmla="*/ 248162 h 267205"/>
                <a:gd name="connsiteX5" fmla="*/ 118468 w 202177"/>
                <a:gd name="connsiteY5" fmla="*/ 265497 h 267205"/>
                <a:gd name="connsiteX6" fmla="*/ 176570 w 202177"/>
                <a:gd name="connsiteY6" fmla="*/ 226063 h 267205"/>
                <a:gd name="connsiteX7" fmla="*/ 192572 w 202177"/>
                <a:gd name="connsiteY7" fmla="*/ 185868 h 267205"/>
                <a:gd name="connsiteX8" fmla="*/ 202097 w 202177"/>
                <a:gd name="connsiteY8" fmla="*/ 100143 h 267205"/>
                <a:gd name="connsiteX9" fmla="*/ 195239 w 202177"/>
                <a:gd name="connsiteY9" fmla="*/ 55375 h 267205"/>
                <a:gd name="connsiteX10" fmla="*/ 146090 w 202177"/>
                <a:gd name="connsiteY10" fmla="*/ 6131 h 267205"/>
                <a:gd name="connsiteX11" fmla="*/ 76176 w 202177"/>
                <a:gd name="connsiteY11" fmla="*/ 6131 h 267205"/>
                <a:gd name="connsiteX12" fmla="*/ 43125 w 202177"/>
                <a:gd name="connsiteY12" fmla="*/ 26324 h 267205"/>
                <a:gd name="connsiteX13" fmla="*/ 38076 w 202177"/>
                <a:gd name="connsiteY13" fmla="*/ 29182 h 267205"/>
                <a:gd name="connsiteX14" fmla="*/ 31314 w 202177"/>
                <a:gd name="connsiteY14" fmla="*/ 34230 h 267205"/>
                <a:gd name="connsiteX15" fmla="*/ 14359 w 202177"/>
                <a:gd name="connsiteY15" fmla="*/ 47946 h 267205"/>
                <a:gd name="connsiteX16" fmla="*/ 2358 w 202177"/>
                <a:gd name="connsiteY16" fmla="*/ 62043 h 26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177" h="267205">
                  <a:moveTo>
                    <a:pt x="2358" y="62043"/>
                  </a:moveTo>
                  <a:cubicBezTo>
                    <a:pt x="453" y="87446"/>
                    <a:pt x="-309" y="112592"/>
                    <a:pt x="72" y="137481"/>
                  </a:cubicBezTo>
                  <a:cubicBezTo>
                    <a:pt x="-144" y="147739"/>
                    <a:pt x="943" y="157979"/>
                    <a:pt x="3310" y="167961"/>
                  </a:cubicBezTo>
                  <a:cubicBezTo>
                    <a:pt x="5201" y="174495"/>
                    <a:pt x="7621" y="180867"/>
                    <a:pt x="10549" y="187011"/>
                  </a:cubicBezTo>
                  <a:cubicBezTo>
                    <a:pt x="20646" y="209395"/>
                    <a:pt x="31599" y="232540"/>
                    <a:pt x="50554" y="248162"/>
                  </a:cubicBezTo>
                  <a:cubicBezTo>
                    <a:pt x="69642" y="263440"/>
                    <a:pt x="94390" y="269764"/>
                    <a:pt x="118468" y="265497"/>
                  </a:cubicBezTo>
                  <a:cubicBezTo>
                    <a:pt x="142453" y="260953"/>
                    <a:pt x="163483" y="246676"/>
                    <a:pt x="176570" y="226063"/>
                  </a:cubicBezTo>
                  <a:cubicBezTo>
                    <a:pt x="183933" y="213567"/>
                    <a:pt x="189333" y="200012"/>
                    <a:pt x="192572" y="185868"/>
                  </a:cubicBezTo>
                  <a:cubicBezTo>
                    <a:pt x="199430" y="157826"/>
                    <a:pt x="202630" y="129013"/>
                    <a:pt x="202097" y="100143"/>
                  </a:cubicBezTo>
                  <a:cubicBezTo>
                    <a:pt x="202364" y="84941"/>
                    <a:pt x="200049" y="69806"/>
                    <a:pt x="195239" y="55375"/>
                  </a:cubicBezTo>
                  <a:cubicBezTo>
                    <a:pt x="186438" y="32820"/>
                    <a:pt x="168626" y="14971"/>
                    <a:pt x="146090" y="6131"/>
                  </a:cubicBezTo>
                  <a:cubicBezTo>
                    <a:pt x="123600" y="-2584"/>
                    <a:pt x="98667" y="-2584"/>
                    <a:pt x="76176" y="6131"/>
                  </a:cubicBezTo>
                  <a:cubicBezTo>
                    <a:pt x="64716" y="12113"/>
                    <a:pt x="53674" y="18857"/>
                    <a:pt x="43125" y="26324"/>
                  </a:cubicBezTo>
                  <a:cubicBezTo>
                    <a:pt x="41410" y="27277"/>
                    <a:pt x="39696" y="28134"/>
                    <a:pt x="38076" y="29182"/>
                  </a:cubicBezTo>
                  <a:cubicBezTo>
                    <a:pt x="35722" y="30725"/>
                    <a:pt x="33464" y="32411"/>
                    <a:pt x="31314" y="34230"/>
                  </a:cubicBezTo>
                  <a:lnTo>
                    <a:pt x="14359" y="47946"/>
                  </a:lnTo>
                  <a:cubicBezTo>
                    <a:pt x="9882" y="52042"/>
                    <a:pt x="2834" y="55375"/>
                    <a:pt x="2358" y="62043"/>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28" name="Freeform: Shape 727">
              <a:extLst>
                <a:ext uri="{FF2B5EF4-FFF2-40B4-BE49-F238E27FC236}">
                  <a16:creationId xmlns:a16="http://schemas.microsoft.com/office/drawing/2014/main" xmlns="" id="{0CF0AB1A-4521-E17F-A62F-FFA8DC57D4A6}"/>
                </a:ext>
              </a:extLst>
            </p:cNvPr>
            <p:cNvSpPr/>
            <p:nvPr/>
          </p:nvSpPr>
          <p:spPr>
            <a:xfrm>
              <a:off x="1102613" y="3132581"/>
              <a:ext cx="237409" cy="243524"/>
            </a:xfrm>
            <a:custGeom>
              <a:avLst/>
              <a:gdLst>
                <a:gd name="connsiteX0" fmla="*/ 121325 w 237409"/>
                <a:gd name="connsiteY0" fmla="*/ -405 h 243524"/>
                <a:gd name="connsiteX1" fmla="*/ 157044 w 237409"/>
                <a:gd name="connsiteY1" fmla="*/ 928 h 243524"/>
                <a:gd name="connsiteX2" fmla="*/ 184571 w 237409"/>
                <a:gd name="connsiteY2" fmla="*/ 5024 h 243524"/>
                <a:gd name="connsiteX3" fmla="*/ 214575 w 237409"/>
                <a:gd name="connsiteY3" fmla="*/ 30360 h 243524"/>
                <a:gd name="connsiteX4" fmla="*/ 227148 w 237409"/>
                <a:gd name="connsiteY4" fmla="*/ 48268 h 243524"/>
                <a:gd name="connsiteX5" fmla="*/ 234006 w 237409"/>
                <a:gd name="connsiteY5" fmla="*/ 80843 h 243524"/>
                <a:gd name="connsiteX6" fmla="*/ 236197 w 237409"/>
                <a:gd name="connsiteY6" fmla="*/ 107132 h 243524"/>
                <a:gd name="connsiteX7" fmla="*/ 231530 w 237409"/>
                <a:gd name="connsiteY7" fmla="*/ 149423 h 243524"/>
                <a:gd name="connsiteX8" fmla="*/ 211908 w 237409"/>
                <a:gd name="connsiteY8" fmla="*/ 173236 h 243524"/>
                <a:gd name="connsiteX9" fmla="*/ 192858 w 237409"/>
                <a:gd name="connsiteY9" fmla="*/ 209907 h 243524"/>
                <a:gd name="connsiteX10" fmla="*/ 165617 w 237409"/>
                <a:gd name="connsiteY10" fmla="*/ 239529 h 243524"/>
                <a:gd name="connsiteX11" fmla="*/ 144281 w 237409"/>
                <a:gd name="connsiteY11" fmla="*/ 242863 h 243524"/>
                <a:gd name="connsiteX12" fmla="*/ 55793 w 237409"/>
                <a:gd name="connsiteY12" fmla="*/ 226576 h 243524"/>
                <a:gd name="connsiteX13" fmla="*/ 24551 w 237409"/>
                <a:gd name="connsiteY13" fmla="*/ 198477 h 243524"/>
                <a:gd name="connsiteX14" fmla="*/ 6073 w 237409"/>
                <a:gd name="connsiteY14" fmla="*/ 170950 h 243524"/>
                <a:gd name="connsiteX15" fmla="*/ 1596 w 237409"/>
                <a:gd name="connsiteY15" fmla="*/ 94750 h 243524"/>
                <a:gd name="connsiteX16" fmla="*/ 4454 w 237409"/>
                <a:gd name="connsiteY16" fmla="*/ 54078 h 243524"/>
                <a:gd name="connsiteX17" fmla="*/ 28076 w 237409"/>
                <a:gd name="connsiteY17" fmla="*/ 22550 h 243524"/>
                <a:gd name="connsiteX18" fmla="*/ 43411 w 237409"/>
                <a:gd name="connsiteY18" fmla="*/ 12358 h 243524"/>
                <a:gd name="connsiteX19" fmla="*/ 72557 w 237409"/>
                <a:gd name="connsiteY19" fmla="*/ 1500 h 243524"/>
                <a:gd name="connsiteX20" fmla="*/ 93798 w 237409"/>
                <a:gd name="connsiteY20" fmla="*/ 71 h 243524"/>
                <a:gd name="connsiteX21" fmla="*/ 121325 w 237409"/>
                <a:gd name="connsiteY21" fmla="*/ -405 h 24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7409" h="243524">
                  <a:moveTo>
                    <a:pt x="121325" y="-405"/>
                  </a:moveTo>
                  <a:lnTo>
                    <a:pt x="157044" y="928"/>
                  </a:lnTo>
                  <a:cubicBezTo>
                    <a:pt x="166388" y="747"/>
                    <a:pt x="175685" y="2128"/>
                    <a:pt x="184571" y="5024"/>
                  </a:cubicBezTo>
                  <a:cubicBezTo>
                    <a:pt x="196525" y="10844"/>
                    <a:pt x="206841" y="19550"/>
                    <a:pt x="214575" y="30360"/>
                  </a:cubicBezTo>
                  <a:cubicBezTo>
                    <a:pt x="219509" y="35771"/>
                    <a:pt x="223738" y="41791"/>
                    <a:pt x="227148" y="48268"/>
                  </a:cubicBezTo>
                  <a:cubicBezTo>
                    <a:pt x="231377" y="58621"/>
                    <a:pt x="233701" y="69661"/>
                    <a:pt x="234006" y="80843"/>
                  </a:cubicBezTo>
                  <a:lnTo>
                    <a:pt x="236197" y="107132"/>
                  </a:lnTo>
                  <a:cubicBezTo>
                    <a:pt x="238769" y="121381"/>
                    <a:pt x="237149" y="136078"/>
                    <a:pt x="231530" y="149423"/>
                  </a:cubicBezTo>
                  <a:cubicBezTo>
                    <a:pt x="225605" y="157853"/>
                    <a:pt x="219042" y="165806"/>
                    <a:pt x="211908" y="173236"/>
                  </a:cubicBezTo>
                  <a:cubicBezTo>
                    <a:pt x="204298" y="184761"/>
                    <a:pt x="197916" y="197058"/>
                    <a:pt x="192858" y="209907"/>
                  </a:cubicBezTo>
                  <a:cubicBezTo>
                    <a:pt x="187838" y="222861"/>
                    <a:pt x="178113" y="233443"/>
                    <a:pt x="165617" y="239529"/>
                  </a:cubicBezTo>
                  <a:cubicBezTo>
                    <a:pt x="158739" y="241835"/>
                    <a:pt x="151529" y="242968"/>
                    <a:pt x="144281" y="242863"/>
                  </a:cubicBezTo>
                  <a:cubicBezTo>
                    <a:pt x="113896" y="243816"/>
                    <a:pt x="81701" y="242863"/>
                    <a:pt x="55793" y="226576"/>
                  </a:cubicBezTo>
                  <a:cubicBezTo>
                    <a:pt x="44020" y="218841"/>
                    <a:pt x="33486" y="209373"/>
                    <a:pt x="24551" y="198477"/>
                  </a:cubicBezTo>
                  <a:cubicBezTo>
                    <a:pt x="17027" y="190295"/>
                    <a:pt x="10788" y="181017"/>
                    <a:pt x="6073" y="170950"/>
                  </a:cubicBezTo>
                  <a:cubicBezTo>
                    <a:pt x="-3452" y="147518"/>
                    <a:pt x="834" y="120753"/>
                    <a:pt x="1596" y="94750"/>
                  </a:cubicBezTo>
                  <a:cubicBezTo>
                    <a:pt x="1158" y="81129"/>
                    <a:pt x="2120" y="67498"/>
                    <a:pt x="4454" y="54078"/>
                  </a:cubicBezTo>
                  <a:cubicBezTo>
                    <a:pt x="6892" y="40419"/>
                    <a:pt x="15655" y="28732"/>
                    <a:pt x="28076" y="22550"/>
                  </a:cubicBezTo>
                  <a:cubicBezTo>
                    <a:pt x="33505" y="19654"/>
                    <a:pt x="38639" y="16244"/>
                    <a:pt x="43411" y="12358"/>
                  </a:cubicBezTo>
                  <a:cubicBezTo>
                    <a:pt x="52307" y="6824"/>
                    <a:pt x="62213" y="3138"/>
                    <a:pt x="72557" y="1500"/>
                  </a:cubicBezTo>
                  <a:cubicBezTo>
                    <a:pt x="79596" y="547"/>
                    <a:pt x="86692" y="71"/>
                    <a:pt x="93798" y="71"/>
                  </a:cubicBezTo>
                  <a:cubicBezTo>
                    <a:pt x="103323" y="261"/>
                    <a:pt x="111800" y="-215"/>
                    <a:pt x="121325" y="-40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29" name="Freeform: Shape 728">
              <a:extLst>
                <a:ext uri="{FF2B5EF4-FFF2-40B4-BE49-F238E27FC236}">
                  <a16:creationId xmlns:a16="http://schemas.microsoft.com/office/drawing/2014/main" xmlns="" id="{5924074B-192B-848C-BCDF-75CD5E3B0BCD}"/>
                </a:ext>
              </a:extLst>
            </p:cNvPr>
            <p:cNvSpPr/>
            <p:nvPr/>
          </p:nvSpPr>
          <p:spPr>
            <a:xfrm>
              <a:off x="1469339" y="3139851"/>
              <a:ext cx="209631" cy="286046"/>
            </a:xfrm>
            <a:custGeom>
              <a:avLst/>
              <a:gdLst>
                <a:gd name="connsiteX0" fmla="*/ 202274 w 209631"/>
                <a:gd name="connsiteY0" fmla="*/ 82336 h 286046"/>
                <a:gd name="connsiteX1" fmla="*/ 209608 w 209631"/>
                <a:gd name="connsiteY1" fmla="*/ 130818 h 286046"/>
                <a:gd name="connsiteX2" fmla="*/ 206941 w 209631"/>
                <a:gd name="connsiteY2" fmla="*/ 152154 h 286046"/>
                <a:gd name="connsiteX3" fmla="*/ 202179 w 209631"/>
                <a:gd name="connsiteY3" fmla="*/ 177205 h 286046"/>
                <a:gd name="connsiteX4" fmla="*/ 196369 w 209631"/>
                <a:gd name="connsiteY4" fmla="*/ 201589 h 286046"/>
                <a:gd name="connsiteX5" fmla="*/ 185891 w 209631"/>
                <a:gd name="connsiteY5" fmla="*/ 225116 h 286046"/>
                <a:gd name="connsiteX6" fmla="*/ 170461 w 209631"/>
                <a:gd name="connsiteY6" fmla="*/ 249690 h 286046"/>
                <a:gd name="connsiteX7" fmla="*/ 136552 w 209631"/>
                <a:gd name="connsiteY7" fmla="*/ 273789 h 286046"/>
                <a:gd name="connsiteX8" fmla="*/ 113311 w 209631"/>
                <a:gd name="connsiteY8" fmla="*/ 283885 h 286046"/>
                <a:gd name="connsiteX9" fmla="*/ 92356 w 209631"/>
                <a:gd name="connsiteY9" fmla="*/ 285504 h 286046"/>
                <a:gd name="connsiteX10" fmla="*/ 44731 w 209631"/>
                <a:gd name="connsiteY10" fmla="*/ 280075 h 286046"/>
                <a:gd name="connsiteX11" fmla="*/ 8821 w 209631"/>
                <a:gd name="connsiteY11" fmla="*/ 250643 h 286046"/>
                <a:gd name="connsiteX12" fmla="*/ 3392 w 209631"/>
                <a:gd name="connsiteY12" fmla="*/ 230545 h 286046"/>
                <a:gd name="connsiteX13" fmla="*/ 249 w 209631"/>
                <a:gd name="connsiteY13" fmla="*/ 192445 h 286046"/>
                <a:gd name="connsiteX14" fmla="*/ 11393 w 209631"/>
                <a:gd name="connsiteY14" fmla="*/ 138057 h 286046"/>
                <a:gd name="connsiteX15" fmla="*/ 2630 w 209631"/>
                <a:gd name="connsiteY15" fmla="*/ 82050 h 286046"/>
                <a:gd name="connsiteX16" fmla="*/ 1773 w 209631"/>
                <a:gd name="connsiteY16" fmla="*/ 54904 h 286046"/>
                <a:gd name="connsiteX17" fmla="*/ 2535 w 209631"/>
                <a:gd name="connsiteY17" fmla="*/ 43379 h 286046"/>
                <a:gd name="connsiteX18" fmla="*/ 22252 w 209631"/>
                <a:gd name="connsiteY18" fmla="*/ 13280 h 286046"/>
                <a:gd name="connsiteX19" fmla="*/ 56637 w 209631"/>
                <a:gd name="connsiteY19" fmla="*/ 802 h 286046"/>
                <a:gd name="connsiteX20" fmla="*/ 144648 w 209631"/>
                <a:gd name="connsiteY20" fmla="*/ 3279 h 286046"/>
                <a:gd name="connsiteX21" fmla="*/ 165508 w 209631"/>
                <a:gd name="connsiteY21" fmla="*/ 5850 h 286046"/>
                <a:gd name="connsiteX22" fmla="*/ 197226 w 209631"/>
                <a:gd name="connsiteY22" fmla="*/ 37473 h 286046"/>
                <a:gd name="connsiteX23" fmla="*/ 202274 w 209631"/>
                <a:gd name="connsiteY23" fmla="*/ 82336 h 28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9631" h="286046">
                  <a:moveTo>
                    <a:pt x="202274" y="82336"/>
                  </a:moveTo>
                  <a:cubicBezTo>
                    <a:pt x="202274" y="98719"/>
                    <a:pt x="209513" y="114435"/>
                    <a:pt x="209608" y="130818"/>
                  </a:cubicBezTo>
                  <a:cubicBezTo>
                    <a:pt x="209380" y="138000"/>
                    <a:pt x="208494" y="145144"/>
                    <a:pt x="206941" y="152154"/>
                  </a:cubicBezTo>
                  <a:lnTo>
                    <a:pt x="202179" y="177205"/>
                  </a:lnTo>
                  <a:cubicBezTo>
                    <a:pt x="200769" y="185453"/>
                    <a:pt x="198836" y="193597"/>
                    <a:pt x="196369" y="201589"/>
                  </a:cubicBezTo>
                  <a:cubicBezTo>
                    <a:pt x="193463" y="209676"/>
                    <a:pt x="189958" y="217543"/>
                    <a:pt x="185891" y="225116"/>
                  </a:cubicBezTo>
                  <a:cubicBezTo>
                    <a:pt x="181776" y="233907"/>
                    <a:pt x="176585" y="242156"/>
                    <a:pt x="170461" y="249690"/>
                  </a:cubicBezTo>
                  <a:cubicBezTo>
                    <a:pt x="160612" y="259596"/>
                    <a:pt x="149144" y="267750"/>
                    <a:pt x="136552" y="273789"/>
                  </a:cubicBezTo>
                  <a:cubicBezTo>
                    <a:pt x="129313" y="278218"/>
                    <a:pt x="121493" y="281618"/>
                    <a:pt x="113311" y="283885"/>
                  </a:cubicBezTo>
                  <a:cubicBezTo>
                    <a:pt x="106415" y="285285"/>
                    <a:pt x="99385" y="285828"/>
                    <a:pt x="92356" y="285504"/>
                  </a:cubicBezTo>
                  <a:cubicBezTo>
                    <a:pt x="76296" y="286180"/>
                    <a:pt x="60228" y="284352"/>
                    <a:pt x="44731" y="280075"/>
                  </a:cubicBezTo>
                  <a:cubicBezTo>
                    <a:pt x="29214" y="275636"/>
                    <a:pt x="16213" y="264987"/>
                    <a:pt x="8821" y="250643"/>
                  </a:cubicBezTo>
                  <a:cubicBezTo>
                    <a:pt x="6250" y="244175"/>
                    <a:pt x="4430" y="237431"/>
                    <a:pt x="3392" y="230545"/>
                  </a:cubicBezTo>
                  <a:cubicBezTo>
                    <a:pt x="487" y="218067"/>
                    <a:pt x="-580" y="205228"/>
                    <a:pt x="249" y="192445"/>
                  </a:cubicBezTo>
                  <a:cubicBezTo>
                    <a:pt x="2344" y="174252"/>
                    <a:pt x="12155" y="156345"/>
                    <a:pt x="11393" y="138057"/>
                  </a:cubicBezTo>
                  <a:cubicBezTo>
                    <a:pt x="10631" y="119769"/>
                    <a:pt x="4630" y="100814"/>
                    <a:pt x="2630" y="82050"/>
                  </a:cubicBezTo>
                  <a:cubicBezTo>
                    <a:pt x="1773" y="73030"/>
                    <a:pt x="1487" y="63962"/>
                    <a:pt x="1773" y="54904"/>
                  </a:cubicBezTo>
                  <a:cubicBezTo>
                    <a:pt x="1697" y="51046"/>
                    <a:pt x="1944" y="47189"/>
                    <a:pt x="2535" y="43379"/>
                  </a:cubicBezTo>
                  <a:cubicBezTo>
                    <a:pt x="4916" y="31158"/>
                    <a:pt x="11993" y="20347"/>
                    <a:pt x="22252" y="13280"/>
                  </a:cubicBezTo>
                  <a:cubicBezTo>
                    <a:pt x="32462" y="6260"/>
                    <a:pt x="44302" y="1964"/>
                    <a:pt x="56637" y="802"/>
                  </a:cubicBezTo>
                  <a:cubicBezTo>
                    <a:pt x="85879" y="-2627"/>
                    <a:pt x="115120" y="2231"/>
                    <a:pt x="144648" y="3279"/>
                  </a:cubicBezTo>
                  <a:cubicBezTo>
                    <a:pt x="151687" y="3231"/>
                    <a:pt x="158697" y="4098"/>
                    <a:pt x="165508" y="5850"/>
                  </a:cubicBezTo>
                  <a:cubicBezTo>
                    <a:pt x="180367" y="10965"/>
                    <a:pt x="192063" y="22624"/>
                    <a:pt x="197226" y="37473"/>
                  </a:cubicBezTo>
                  <a:cubicBezTo>
                    <a:pt x="201598" y="51999"/>
                    <a:pt x="203312" y="67201"/>
                    <a:pt x="202274" y="82336"/>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0" name="Freeform: Shape 729">
              <a:extLst>
                <a:ext uri="{FF2B5EF4-FFF2-40B4-BE49-F238E27FC236}">
                  <a16:creationId xmlns:a16="http://schemas.microsoft.com/office/drawing/2014/main" xmlns="" id="{FA573024-2D20-3DBA-04A2-96300CA42814}"/>
                </a:ext>
              </a:extLst>
            </p:cNvPr>
            <p:cNvSpPr/>
            <p:nvPr/>
          </p:nvSpPr>
          <p:spPr>
            <a:xfrm>
              <a:off x="1779123" y="3125341"/>
              <a:ext cx="286044" cy="314024"/>
            </a:xfrm>
            <a:custGeom>
              <a:avLst/>
              <a:gdLst>
                <a:gd name="connsiteX0" fmla="*/ 14696 w 286044"/>
                <a:gd name="connsiteY0" fmla="*/ 95894 h 314024"/>
                <a:gd name="connsiteX1" fmla="*/ 48415 w 286044"/>
                <a:gd name="connsiteY1" fmla="*/ 47602 h 314024"/>
                <a:gd name="connsiteX2" fmla="*/ 101755 w 286044"/>
                <a:gd name="connsiteY2" fmla="*/ 30648 h 314024"/>
                <a:gd name="connsiteX3" fmla="*/ 136235 w 286044"/>
                <a:gd name="connsiteY3" fmla="*/ 16741 h 314024"/>
                <a:gd name="connsiteX4" fmla="*/ 167001 w 286044"/>
                <a:gd name="connsiteY4" fmla="*/ 1311 h 314024"/>
                <a:gd name="connsiteX5" fmla="*/ 200148 w 286044"/>
                <a:gd name="connsiteY5" fmla="*/ 2454 h 314024"/>
                <a:gd name="connsiteX6" fmla="*/ 230723 w 286044"/>
                <a:gd name="connsiteY6" fmla="*/ 16265 h 314024"/>
                <a:gd name="connsiteX7" fmla="*/ 267966 w 286044"/>
                <a:gd name="connsiteY7" fmla="*/ 39792 h 314024"/>
                <a:gd name="connsiteX8" fmla="*/ 281682 w 286044"/>
                <a:gd name="connsiteY8" fmla="*/ 67033 h 314024"/>
                <a:gd name="connsiteX9" fmla="*/ 268442 w 286044"/>
                <a:gd name="connsiteY9" fmla="*/ 152758 h 314024"/>
                <a:gd name="connsiteX10" fmla="*/ 234628 w 286044"/>
                <a:gd name="connsiteY10" fmla="*/ 193239 h 314024"/>
                <a:gd name="connsiteX11" fmla="*/ 225103 w 286044"/>
                <a:gd name="connsiteY11" fmla="*/ 220100 h 314024"/>
                <a:gd name="connsiteX12" fmla="*/ 197481 w 286044"/>
                <a:gd name="connsiteY12" fmla="*/ 280012 h 314024"/>
                <a:gd name="connsiteX13" fmla="*/ 117852 w 286044"/>
                <a:gd name="connsiteY13" fmla="*/ 313445 h 314024"/>
                <a:gd name="connsiteX14" fmla="*/ 82990 w 286044"/>
                <a:gd name="connsiteY14" fmla="*/ 309349 h 314024"/>
                <a:gd name="connsiteX15" fmla="*/ 34413 w 286044"/>
                <a:gd name="connsiteY15" fmla="*/ 271249 h 314024"/>
                <a:gd name="connsiteX16" fmla="*/ 14696 w 286044"/>
                <a:gd name="connsiteY16" fmla="*/ 95894 h 31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044" h="314024">
                  <a:moveTo>
                    <a:pt x="14696" y="95894"/>
                  </a:moveTo>
                  <a:cubicBezTo>
                    <a:pt x="22888" y="77796"/>
                    <a:pt x="31936" y="58651"/>
                    <a:pt x="48415" y="47602"/>
                  </a:cubicBezTo>
                  <a:cubicBezTo>
                    <a:pt x="64893" y="36553"/>
                    <a:pt x="83657" y="35505"/>
                    <a:pt x="101755" y="30648"/>
                  </a:cubicBezTo>
                  <a:cubicBezTo>
                    <a:pt x="113804" y="27514"/>
                    <a:pt x="125386" y="22847"/>
                    <a:pt x="136235" y="16741"/>
                  </a:cubicBezTo>
                  <a:cubicBezTo>
                    <a:pt x="145846" y="10398"/>
                    <a:pt x="156171" y="5216"/>
                    <a:pt x="167001" y="1311"/>
                  </a:cubicBezTo>
                  <a:cubicBezTo>
                    <a:pt x="177945" y="-1318"/>
                    <a:pt x="189404" y="-918"/>
                    <a:pt x="200148" y="2454"/>
                  </a:cubicBezTo>
                  <a:cubicBezTo>
                    <a:pt x="210835" y="5873"/>
                    <a:pt x="221093" y="10512"/>
                    <a:pt x="230723" y="16265"/>
                  </a:cubicBezTo>
                  <a:cubicBezTo>
                    <a:pt x="243677" y="23599"/>
                    <a:pt x="258060" y="28552"/>
                    <a:pt x="267966" y="39792"/>
                  </a:cubicBezTo>
                  <a:cubicBezTo>
                    <a:pt x="274519" y="47735"/>
                    <a:pt x="279205" y="57041"/>
                    <a:pt x="281682" y="67033"/>
                  </a:cubicBezTo>
                  <a:cubicBezTo>
                    <a:pt x="290550" y="96132"/>
                    <a:pt x="285673" y="127688"/>
                    <a:pt x="268442" y="152758"/>
                  </a:cubicBezTo>
                  <a:cubicBezTo>
                    <a:pt x="257869" y="166855"/>
                    <a:pt x="242915" y="177714"/>
                    <a:pt x="234628" y="193239"/>
                  </a:cubicBezTo>
                  <a:cubicBezTo>
                    <a:pt x="230447" y="201802"/>
                    <a:pt x="227256" y="210813"/>
                    <a:pt x="225103" y="220100"/>
                  </a:cubicBezTo>
                  <a:cubicBezTo>
                    <a:pt x="220617" y="241922"/>
                    <a:pt x="211168" y="262429"/>
                    <a:pt x="197481" y="280012"/>
                  </a:cubicBezTo>
                  <a:cubicBezTo>
                    <a:pt x="176602" y="301548"/>
                    <a:pt x="147846" y="313616"/>
                    <a:pt x="117852" y="313445"/>
                  </a:cubicBezTo>
                  <a:cubicBezTo>
                    <a:pt x="106079" y="314140"/>
                    <a:pt x="94277" y="312749"/>
                    <a:pt x="82990" y="309349"/>
                  </a:cubicBezTo>
                  <a:cubicBezTo>
                    <a:pt x="63293" y="301891"/>
                    <a:pt x="46348" y="288604"/>
                    <a:pt x="34413" y="271249"/>
                  </a:cubicBezTo>
                  <a:cubicBezTo>
                    <a:pt x="-2982" y="220509"/>
                    <a:pt x="-10498" y="153673"/>
                    <a:pt x="14696" y="9589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1" name="Freeform: Shape 730">
              <a:extLst>
                <a:ext uri="{FF2B5EF4-FFF2-40B4-BE49-F238E27FC236}">
                  <a16:creationId xmlns:a16="http://schemas.microsoft.com/office/drawing/2014/main" xmlns="" id="{0590753C-B38A-7CEB-DA23-17FFBA9C0212}"/>
                </a:ext>
              </a:extLst>
            </p:cNvPr>
            <p:cNvSpPr/>
            <p:nvPr/>
          </p:nvSpPr>
          <p:spPr>
            <a:xfrm>
              <a:off x="2539516" y="3143797"/>
              <a:ext cx="270408" cy="273212"/>
            </a:xfrm>
            <a:custGeom>
              <a:avLst/>
              <a:gdLst>
                <a:gd name="connsiteX0" fmla="*/ 215852 w 270408"/>
                <a:gd name="connsiteY0" fmla="*/ 14668 h 273212"/>
                <a:gd name="connsiteX1" fmla="*/ 230616 w 270408"/>
                <a:gd name="connsiteY1" fmla="*/ 22860 h 273212"/>
                <a:gd name="connsiteX2" fmla="*/ 241570 w 270408"/>
                <a:gd name="connsiteY2" fmla="*/ 29718 h 273212"/>
                <a:gd name="connsiteX3" fmla="*/ 249190 w 270408"/>
                <a:gd name="connsiteY3" fmla="*/ 36671 h 273212"/>
                <a:gd name="connsiteX4" fmla="*/ 268240 w 270408"/>
                <a:gd name="connsiteY4" fmla="*/ 70866 h 273212"/>
                <a:gd name="connsiteX5" fmla="*/ 266620 w 270408"/>
                <a:gd name="connsiteY5" fmla="*/ 109728 h 273212"/>
                <a:gd name="connsiteX6" fmla="*/ 260906 w 270408"/>
                <a:gd name="connsiteY6" fmla="*/ 122301 h 273212"/>
                <a:gd name="connsiteX7" fmla="*/ 254143 w 270408"/>
                <a:gd name="connsiteY7" fmla="*/ 135255 h 273212"/>
                <a:gd name="connsiteX8" fmla="*/ 242141 w 270408"/>
                <a:gd name="connsiteY8" fmla="*/ 152400 h 273212"/>
                <a:gd name="connsiteX9" fmla="*/ 227473 w 270408"/>
                <a:gd name="connsiteY9" fmla="*/ 189261 h 273212"/>
                <a:gd name="connsiteX10" fmla="*/ 226235 w 270408"/>
                <a:gd name="connsiteY10" fmla="*/ 208311 h 273212"/>
                <a:gd name="connsiteX11" fmla="*/ 225187 w 270408"/>
                <a:gd name="connsiteY11" fmla="*/ 222885 h 273212"/>
                <a:gd name="connsiteX12" fmla="*/ 223949 w 270408"/>
                <a:gd name="connsiteY12" fmla="*/ 229552 h 273212"/>
                <a:gd name="connsiteX13" fmla="*/ 220329 w 270408"/>
                <a:gd name="connsiteY13" fmla="*/ 235458 h 273212"/>
                <a:gd name="connsiteX14" fmla="*/ 189087 w 270408"/>
                <a:gd name="connsiteY14" fmla="*/ 256127 h 273212"/>
                <a:gd name="connsiteX15" fmla="*/ 178133 w 270408"/>
                <a:gd name="connsiteY15" fmla="*/ 260127 h 273212"/>
                <a:gd name="connsiteX16" fmla="*/ 150035 w 270408"/>
                <a:gd name="connsiteY16" fmla="*/ 268605 h 273212"/>
                <a:gd name="connsiteX17" fmla="*/ 132509 w 270408"/>
                <a:gd name="connsiteY17" fmla="*/ 272415 h 273212"/>
                <a:gd name="connsiteX18" fmla="*/ 114697 w 270408"/>
                <a:gd name="connsiteY18" fmla="*/ 272415 h 273212"/>
                <a:gd name="connsiteX19" fmla="*/ 70310 w 270408"/>
                <a:gd name="connsiteY19" fmla="*/ 266700 h 273212"/>
                <a:gd name="connsiteX20" fmla="*/ 31734 w 270408"/>
                <a:gd name="connsiteY20" fmla="*/ 244983 h 273212"/>
                <a:gd name="connsiteX21" fmla="*/ 13922 w 270408"/>
                <a:gd name="connsiteY21" fmla="*/ 214217 h 273212"/>
                <a:gd name="connsiteX22" fmla="*/ 8588 w 270408"/>
                <a:gd name="connsiteY22" fmla="*/ 187071 h 273212"/>
                <a:gd name="connsiteX23" fmla="*/ 2969 w 270408"/>
                <a:gd name="connsiteY23" fmla="*/ 163068 h 273212"/>
                <a:gd name="connsiteX24" fmla="*/ 968 w 270408"/>
                <a:gd name="connsiteY24" fmla="*/ 153543 h 273212"/>
                <a:gd name="connsiteX25" fmla="*/ 111 w 270408"/>
                <a:gd name="connsiteY25" fmla="*/ 133826 h 273212"/>
                <a:gd name="connsiteX26" fmla="*/ 1635 w 270408"/>
                <a:gd name="connsiteY26" fmla="*/ 125158 h 273212"/>
                <a:gd name="connsiteX27" fmla="*/ 7160 w 270408"/>
                <a:gd name="connsiteY27" fmla="*/ 117729 h 273212"/>
                <a:gd name="connsiteX28" fmla="*/ 22590 w 270408"/>
                <a:gd name="connsiteY28" fmla="*/ 102013 h 273212"/>
                <a:gd name="connsiteX29" fmla="*/ 27924 w 270408"/>
                <a:gd name="connsiteY29" fmla="*/ 93440 h 273212"/>
                <a:gd name="connsiteX30" fmla="*/ 29829 w 270408"/>
                <a:gd name="connsiteY30" fmla="*/ 80105 h 273212"/>
                <a:gd name="connsiteX31" fmla="*/ 28591 w 270408"/>
                <a:gd name="connsiteY31" fmla="*/ 53244 h 273212"/>
                <a:gd name="connsiteX32" fmla="*/ 38116 w 270408"/>
                <a:gd name="connsiteY32" fmla="*/ 35528 h 273212"/>
                <a:gd name="connsiteX33" fmla="*/ 66119 w 270408"/>
                <a:gd name="connsiteY33" fmla="*/ 12192 h 273212"/>
                <a:gd name="connsiteX34" fmla="*/ 80788 w 270408"/>
                <a:gd name="connsiteY34" fmla="*/ 5143 h 273212"/>
                <a:gd name="connsiteX35" fmla="*/ 97838 w 270408"/>
                <a:gd name="connsiteY35" fmla="*/ 2190 h 273212"/>
                <a:gd name="connsiteX36" fmla="*/ 147368 w 270408"/>
                <a:gd name="connsiteY36" fmla="*/ -381 h 273212"/>
                <a:gd name="connsiteX37" fmla="*/ 165846 w 270408"/>
                <a:gd name="connsiteY37" fmla="*/ 666 h 273212"/>
                <a:gd name="connsiteX38" fmla="*/ 189278 w 270408"/>
                <a:gd name="connsiteY38" fmla="*/ 6572 h 273212"/>
                <a:gd name="connsiteX39" fmla="*/ 215852 w 270408"/>
                <a:gd name="connsiteY39" fmla="*/ 14668 h 27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0408" h="273212">
                  <a:moveTo>
                    <a:pt x="215852" y="14668"/>
                  </a:moveTo>
                  <a:lnTo>
                    <a:pt x="230616" y="22860"/>
                  </a:lnTo>
                  <a:cubicBezTo>
                    <a:pt x="234436" y="24870"/>
                    <a:pt x="238093" y="27165"/>
                    <a:pt x="241570" y="29718"/>
                  </a:cubicBezTo>
                  <a:cubicBezTo>
                    <a:pt x="244332" y="31775"/>
                    <a:pt x="246885" y="34109"/>
                    <a:pt x="249190" y="36671"/>
                  </a:cubicBezTo>
                  <a:cubicBezTo>
                    <a:pt x="258267" y="46320"/>
                    <a:pt x="264811" y="58074"/>
                    <a:pt x="268240" y="70866"/>
                  </a:cubicBezTo>
                  <a:cubicBezTo>
                    <a:pt x="271574" y="83696"/>
                    <a:pt x="271012" y="97221"/>
                    <a:pt x="266620" y="109728"/>
                  </a:cubicBezTo>
                  <a:cubicBezTo>
                    <a:pt x="264992" y="114043"/>
                    <a:pt x="263077" y="118233"/>
                    <a:pt x="260906" y="122301"/>
                  </a:cubicBezTo>
                  <a:cubicBezTo>
                    <a:pt x="258715" y="126682"/>
                    <a:pt x="256429" y="130968"/>
                    <a:pt x="254143" y="135255"/>
                  </a:cubicBezTo>
                  <a:cubicBezTo>
                    <a:pt x="250571" y="141256"/>
                    <a:pt x="246561" y="146989"/>
                    <a:pt x="242141" y="152400"/>
                  </a:cubicBezTo>
                  <a:cubicBezTo>
                    <a:pt x="234283" y="163287"/>
                    <a:pt x="229245" y="175955"/>
                    <a:pt x="227473" y="189261"/>
                  </a:cubicBezTo>
                  <a:cubicBezTo>
                    <a:pt x="226616" y="195739"/>
                    <a:pt x="226616" y="202215"/>
                    <a:pt x="226235" y="208311"/>
                  </a:cubicBezTo>
                  <a:cubicBezTo>
                    <a:pt x="226235" y="213169"/>
                    <a:pt x="225663" y="217836"/>
                    <a:pt x="225187" y="222885"/>
                  </a:cubicBezTo>
                  <a:cubicBezTo>
                    <a:pt x="225054" y="225152"/>
                    <a:pt x="224634" y="227390"/>
                    <a:pt x="223949" y="229552"/>
                  </a:cubicBezTo>
                  <a:cubicBezTo>
                    <a:pt x="223110" y="231724"/>
                    <a:pt x="221882" y="233724"/>
                    <a:pt x="220329" y="235458"/>
                  </a:cubicBezTo>
                  <a:cubicBezTo>
                    <a:pt x="211699" y="244726"/>
                    <a:pt x="200993" y="251812"/>
                    <a:pt x="189087" y="256127"/>
                  </a:cubicBezTo>
                  <a:cubicBezTo>
                    <a:pt x="185525" y="257699"/>
                    <a:pt x="181867" y="259032"/>
                    <a:pt x="178133" y="260127"/>
                  </a:cubicBezTo>
                  <a:cubicBezTo>
                    <a:pt x="168608" y="263175"/>
                    <a:pt x="159083" y="265938"/>
                    <a:pt x="150035" y="268605"/>
                  </a:cubicBezTo>
                  <a:cubicBezTo>
                    <a:pt x="144320" y="270405"/>
                    <a:pt x="138452" y="271681"/>
                    <a:pt x="132509" y="272415"/>
                  </a:cubicBezTo>
                  <a:cubicBezTo>
                    <a:pt x="126584" y="272938"/>
                    <a:pt x="120622" y="272938"/>
                    <a:pt x="114697" y="272415"/>
                  </a:cubicBezTo>
                  <a:cubicBezTo>
                    <a:pt x="99733" y="272148"/>
                    <a:pt x="84855" y="270224"/>
                    <a:pt x="70310" y="266700"/>
                  </a:cubicBezTo>
                  <a:cubicBezTo>
                    <a:pt x="55680" y="263195"/>
                    <a:pt x="42316" y="255670"/>
                    <a:pt x="31734" y="244983"/>
                  </a:cubicBezTo>
                  <a:cubicBezTo>
                    <a:pt x="23904" y="235943"/>
                    <a:pt x="17866" y="225504"/>
                    <a:pt x="13922" y="214217"/>
                  </a:cubicBezTo>
                  <a:cubicBezTo>
                    <a:pt x="11512" y="205302"/>
                    <a:pt x="9731" y="196234"/>
                    <a:pt x="8588" y="187071"/>
                  </a:cubicBezTo>
                  <a:lnTo>
                    <a:pt x="2969" y="163068"/>
                  </a:lnTo>
                  <a:cubicBezTo>
                    <a:pt x="2207" y="160020"/>
                    <a:pt x="1540" y="156972"/>
                    <a:pt x="968" y="153543"/>
                  </a:cubicBezTo>
                  <a:cubicBezTo>
                    <a:pt x="63" y="147009"/>
                    <a:pt x="-222" y="140408"/>
                    <a:pt x="111" y="133826"/>
                  </a:cubicBezTo>
                  <a:cubicBezTo>
                    <a:pt x="130" y="130873"/>
                    <a:pt x="645" y="127939"/>
                    <a:pt x="1635" y="125158"/>
                  </a:cubicBezTo>
                  <a:cubicBezTo>
                    <a:pt x="2959" y="122339"/>
                    <a:pt x="4845" y="119815"/>
                    <a:pt x="7160" y="117729"/>
                  </a:cubicBezTo>
                  <a:cubicBezTo>
                    <a:pt x="12589" y="112776"/>
                    <a:pt x="17742" y="107527"/>
                    <a:pt x="22590" y="102013"/>
                  </a:cubicBezTo>
                  <a:cubicBezTo>
                    <a:pt x="24829" y="99469"/>
                    <a:pt x="26629" y="96574"/>
                    <a:pt x="27924" y="93440"/>
                  </a:cubicBezTo>
                  <a:cubicBezTo>
                    <a:pt x="29324" y="89135"/>
                    <a:pt x="29972" y="84629"/>
                    <a:pt x="29829" y="80105"/>
                  </a:cubicBezTo>
                  <a:cubicBezTo>
                    <a:pt x="29829" y="70580"/>
                    <a:pt x="26400" y="62198"/>
                    <a:pt x="28591" y="53244"/>
                  </a:cubicBezTo>
                  <a:cubicBezTo>
                    <a:pt x="30391" y="46701"/>
                    <a:pt x="33649" y="40643"/>
                    <a:pt x="38116" y="35528"/>
                  </a:cubicBezTo>
                  <a:cubicBezTo>
                    <a:pt x="46012" y="26174"/>
                    <a:pt x="55489" y="18278"/>
                    <a:pt x="66119" y="12192"/>
                  </a:cubicBezTo>
                  <a:cubicBezTo>
                    <a:pt x="70730" y="9296"/>
                    <a:pt x="75644" y="6924"/>
                    <a:pt x="80788" y="5143"/>
                  </a:cubicBezTo>
                  <a:cubicBezTo>
                    <a:pt x="86360" y="3591"/>
                    <a:pt x="92065" y="2600"/>
                    <a:pt x="97838" y="2190"/>
                  </a:cubicBezTo>
                  <a:cubicBezTo>
                    <a:pt x="114220" y="571"/>
                    <a:pt x="130794" y="-286"/>
                    <a:pt x="147368" y="-381"/>
                  </a:cubicBezTo>
                  <a:cubicBezTo>
                    <a:pt x="153549" y="-505"/>
                    <a:pt x="159721" y="-153"/>
                    <a:pt x="165846" y="666"/>
                  </a:cubicBezTo>
                  <a:cubicBezTo>
                    <a:pt x="173809" y="1971"/>
                    <a:pt x="181648" y="3943"/>
                    <a:pt x="189278" y="6572"/>
                  </a:cubicBezTo>
                  <a:cubicBezTo>
                    <a:pt x="198384" y="8391"/>
                    <a:pt x="207280" y="11096"/>
                    <a:pt x="215852" y="1466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2" name="Freeform: Shape 731">
              <a:extLst>
                <a:ext uri="{FF2B5EF4-FFF2-40B4-BE49-F238E27FC236}">
                  <a16:creationId xmlns:a16="http://schemas.microsoft.com/office/drawing/2014/main" xmlns="" id="{21FD01B8-FF8A-47AF-C7E3-3F410B8D288F}"/>
                </a:ext>
              </a:extLst>
            </p:cNvPr>
            <p:cNvSpPr/>
            <p:nvPr/>
          </p:nvSpPr>
          <p:spPr>
            <a:xfrm>
              <a:off x="2894636" y="3142555"/>
              <a:ext cx="224034" cy="284936"/>
            </a:xfrm>
            <a:custGeom>
              <a:avLst/>
              <a:gdLst>
                <a:gd name="connsiteX0" fmla="*/ 21800 w 224034"/>
                <a:gd name="connsiteY0" fmla="*/ 24864 h 284936"/>
                <a:gd name="connsiteX1" fmla="*/ 50375 w 224034"/>
                <a:gd name="connsiteY1" fmla="*/ 5814 h 284936"/>
                <a:gd name="connsiteX2" fmla="*/ 102381 w 224034"/>
                <a:gd name="connsiteY2" fmla="*/ 1147 h 284936"/>
                <a:gd name="connsiteX3" fmla="*/ 192964 w 224034"/>
                <a:gd name="connsiteY3" fmla="*/ 28103 h 284936"/>
                <a:gd name="connsiteX4" fmla="*/ 222872 w 224034"/>
                <a:gd name="connsiteY4" fmla="*/ 64488 h 284936"/>
                <a:gd name="connsiteX5" fmla="*/ 219824 w 224034"/>
                <a:gd name="connsiteY5" fmla="*/ 98683 h 284936"/>
                <a:gd name="connsiteX6" fmla="*/ 198774 w 224034"/>
                <a:gd name="connsiteY6" fmla="*/ 145070 h 284936"/>
                <a:gd name="connsiteX7" fmla="*/ 190868 w 224034"/>
                <a:gd name="connsiteY7" fmla="*/ 194504 h 284936"/>
                <a:gd name="connsiteX8" fmla="*/ 180391 w 224034"/>
                <a:gd name="connsiteY8" fmla="*/ 246130 h 284936"/>
                <a:gd name="connsiteX9" fmla="*/ 139719 w 224034"/>
                <a:gd name="connsiteY9" fmla="*/ 278324 h 284936"/>
                <a:gd name="connsiteX10" fmla="*/ 117240 w 224034"/>
                <a:gd name="connsiteY10" fmla="*/ 282896 h 284936"/>
                <a:gd name="connsiteX11" fmla="*/ 81045 w 224034"/>
                <a:gd name="connsiteY11" fmla="*/ 283849 h 284936"/>
                <a:gd name="connsiteX12" fmla="*/ 47517 w 224034"/>
                <a:gd name="connsiteY12" fmla="*/ 271371 h 284936"/>
                <a:gd name="connsiteX13" fmla="*/ 21704 w 224034"/>
                <a:gd name="connsiteY13" fmla="*/ 234128 h 284936"/>
                <a:gd name="connsiteX14" fmla="*/ 10084 w 224034"/>
                <a:gd name="connsiteY14" fmla="*/ 175550 h 284936"/>
                <a:gd name="connsiteX15" fmla="*/ 2654 w 224034"/>
                <a:gd name="connsiteY15" fmla="*/ 99921 h 284936"/>
                <a:gd name="connsiteX16" fmla="*/ 654 w 224034"/>
                <a:gd name="connsiteY16" fmla="*/ 90396 h 284936"/>
                <a:gd name="connsiteX17" fmla="*/ 4845 w 224034"/>
                <a:gd name="connsiteY17" fmla="*/ 54677 h 284936"/>
                <a:gd name="connsiteX18" fmla="*/ 21800 w 224034"/>
                <a:gd name="connsiteY18" fmla="*/ 24864 h 28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34" h="284936">
                  <a:moveTo>
                    <a:pt x="21800" y="24864"/>
                  </a:moveTo>
                  <a:cubicBezTo>
                    <a:pt x="30839" y="17806"/>
                    <a:pt x="40392" y="11443"/>
                    <a:pt x="50375" y="5814"/>
                  </a:cubicBezTo>
                  <a:cubicBezTo>
                    <a:pt x="66977" y="-368"/>
                    <a:pt x="84941" y="-1977"/>
                    <a:pt x="102381" y="1147"/>
                  </a:cubicBezTo>
                  <a:cubicBezTo>
                    <a:pt x="134004" y="4480"/>
                    <a:pt x="166389" y="10672"/>
                    <a:pt x="192964" y="28103"/>
                  </a:cubicBezTo>
                  <a:cubicBezTo>
                    <a:pt x="207118" y="36085"/>
                    <a:pt x="217777" y="49058"/>
                    <a:pt x="222872" y="64488"/>
                  </a:cubicBezTo>
                  <a:cubicBezTo>
                    <a:pt x="225101" y="75947"/>
                    <a:pt x="224044" y="87796"/>
                    <a:pt x="219824" y="98683"/>
                  </a:cubicBezTo>
                  <a:cubicBezTo>
                    <a:pt x="214300" y="114780"/>
                    <a:pt x="205537" y="129449"/>
                    <a:pt x="198774" y="145070"/>
                  </a:cubicBezTo>
                  <a:cubicBezTo>
                    <a:pt x="191097" y="160338"/>
                    <a:pt x="188335" y="177607"/>
                    <a:pt x="190868" y="194504"/>
                  </a:cubicBezTo>
                  <a:cubicBezTo>
                    <a:pt x="193840" y="212411"/>
                    <a:pt x="190116" y="230795"/>
                    <a:pt x="180391" y="246130"/>
                  </a:cubicBezTo>
                  <a:cubicBezTo>
                    <a:pt x="171095" y="261360"/>
                    <a:pt x="156674" y="272771"/>
                    <a:pt x="139719" y="278324"/>
                  </a:cubicBezTo>
                  <a:cubicBezTo>
                    <a:pt x="132385" y="280563"/>
                    <a:pt x="124860" y="282087"/>
                    <a:pt x="117240" y="282896"/>
                  </a:cubicBezTo>
                  <a:cubicBezTo>
                    <a:pt x="105258" y="284687"/>
                    <a:pt x="93104" y="285011"/>
                    <a:pt x="81045" y="283849"/>
                  </a:cubicBezTo>
                  <a:cubicBezTo>
                    <a:pt x="68977" y="282668"/>
                    <a:pt x="57423" y="278372"/>
                    <a:pt x="47517" y="271371"/>
                  </a:cubicBezTo>
                  <a:cubicBezTo>
                    <a:pt x="35639" y="261579"/>
                    <a:pt x="26705" y="248682"/>
                    <a:pt x="21704" y="234128"/>
                  </a:cubicBezTo>
                  <a:cubicBezTo>
                    <a:pt x="14342" y="215459"/>
                    <a:pt x="10408" y="195619"/>
                    <a:pt x="10084" y="175550"/>
                  </a:cubicBezTo>
                  <a:cubicBezTo>
                    <a:pt x="10151" y="150156"/>
                    <a:pt x="7655" y="124819"/>
                    <a:pt x="2654" y="99921"/>
                  </a:cubicBezTo>
                  <a:cubicBezTo>
                    <a:pt x="1987" y="96587"/>
                    <a:pt x="1226" y="93349"/>
                    <a:pt x="654" y="90396"/>
                  </a:cubicBezTo>
                  <a:cubicBezTo>
                    <a:pt x="-1022" y="78328"/>
                    <a:pt x="426" y="66031"/>
                    <a:pt x="4845" y="54677"/>
                  </a:cubicBezTo>
                  <a:cubicBezTo>
                    <a:pt x="8845" y="43057"/>
                    <a:pt x="11703" y="31532"/>
                    <a:pt x="21800" y="2486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3" name="Freeform: Shape 732">
              <a:extLst>
                <a:ext uri="{FF2B5EF4-FFF2-40B4-BE49-F238E27FC236}">
                  <a16:creationId xmlns:a16="http://schemas.microsoft.com/office/drawing/2014/main" xmlns="" id="{891A7235-131B-83BD-1673-C49541438F6C}"/>
                </a:ext>
              </a:extLst>
            </p:cNvPr>
            <p:cNvSpPr/>
            <p:nvPr/>
          </p:nvSpPr>
          <p:spPr>
            <a:xfrm>
              <a:off x="3278947" y="3130367"/>
              <a:ext cx="275998" cy="304296"/>
            </a:xfrm>
            <a:custGeom>
              <a:avLst/>
              <a:gdLst>
                <a:gd name="connsiteX0" fmla="*/ 118120 w 275998"/>
                <a:gd name="connsiteY0" fmla="*/ 303752 h 304296"/>
                <a:gd name="connsiteX1" fmla="*/ 66304 w 275998"/>
                <a:gd name="connsiteY1" fmla="*/ 292798 h 304296"/>
                <a:gd name="connsiteX2" fmla="*/ 47254 w 275998"/>
                <a:gd name="connsiteY2" fmla="*/ 276224 h 304296"/>
                <a:gd name="connsiteX3" fmla="*/ 42301 w 275998"/>
                <a:gd name="connsiteY3" fmla="*/ 249936 h 304296"/>
                <a:gd name="connsiteX4" fmla="*/ 24013 w 275998"/>
                <a:gd name="connsiteY4" fmla="*/ 180784 h 304296"/>
                <a:gd name="connsiteX5" fmla="*/ 9631 w 275998"/>
                <a:gd name="connsiteY5" fmla="*/ 161162 h 304296"/>
                <a:gd name="connsiteX6" fmla="*/ 677 w 275998"/>
                <a:gd name="connsiteY6" fmla="*/ 116586 h 304296"/>
                <a:gd name="connsiteX7" fmla="*/ 20489 w 275998"/>
                <a:gd name="connsiteY7" fmla="*/ 75342 h 304296"/>
                <a:gd name="connsiteX8" fmla="*/ 51064 w 275998"/>
                <a:gd name="connsiteY8" fmla="*/ 49148 h 304296"/>
                <a:gd name="connsiteX9" fmla="*/ 142409 w 275998"/>
                <a:gd name="connsiteY9" fmla="*/ 3524 h 304296"/>
                <a:gd name="connsiteX10" fmla="*/ 203274 w 275998"/>
                <a:gd name="connsiteY10" fmla="*/ 3524 h 304296"/>
                <a:gd name="connsiteX11" fmla="*/ 267568 w 275998"/>
                <a:gd name="connsiteY11" fmla="*/ 66198 h 304296"/>
                <a:gd name="connsiteX12" fmla="*/ 269949 w 275998"/>
                <a:gd name="connsiteY12" fmla="*/ 136016 h 304296"/>
                <a:gd name="connsiteX13" fmla="*/ 238421 w 275998"/>
                <a:gd name="connsiteY13" fmla="*/ 211645 h 304296"/>
                <a:gd name="connsiteX14" fmla="*/ 200321 w 275998"/>
                <a:gd name="connsiteY14" fmla="*/ 265842 h 304296"/>
                <a:gd name="connsiteX15" fmla="*/ 144505 w 275998"/>
                <a:gd name="connsiteY15" fmla="*/ 300323 h 304296"/>
                <a:gd name="connsiteX16" fmla="*/ 118120 w 275998"/>
                <a:gd name="connsiteY16" fmla="*/ 303752 h 30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5998" h="304296">
                  <a:moveTo>
                    <a:pt x="118120" y="303752"/>
                  </a:moveTo>
                  <a:cubicBezTo>
                    <a:pt x="100185" y="304685"/>
                    <a:pt x="82325" y="300913"/>
                    <a:pt x="66304" y="292798"/>
                  </a:cubicBezTo>
                  <a:cubicBezTo>
                    <a:pt x="58408" y="289350"/>
                    <a:pt x="51760" y="283568"/>
                    <a:pt x="47254" y="276224"/>
                  </a:cubicBezTo>
                  <a:cubicBezTo>
                    <a:pt x="43597" y="267957"/>
                    <a:pt x="41901" y="258965"/>
                    <a:pt x="42301" y="249936"/>
                  </a:cubicBezTo>
                  <a:cubicBezTo>
                    <a:pt x="42673" y="225647"/>
                    <a:pt x="36339" y="201720"/>
                    <a:pt x="24013" y="180784"/>
                  </a:cubicBezTo>
                  <a:cubicBezTo>
                    <a:pt x="19441" y="174021"/>
                    <a:pt x="13917" y="168020"/>
                    <a:pt x="9631" y="161162"/>
                  </a:cubicBezTo>
                  <a:cubicBezTo>
                    <a:pt x="1601" y="147780"/>
                    <a:pt x="-1561" y="132035"/>
                    <a:pt x="677" y="116586"/>
                  </a:cubicBezTo>
                  <a:cubicBezTo>
                    <a:pt x="3039" y="101174"/>
                    <a:pt x="9945" y="86820"/>
                    <a:pt x="20489" y="75342"/>
                  </a:cubicBezTo>
                  <a:cubicBezTo>
                    <a:pt x="30128" y="65989"/>
                    <a:pt x="40339" y="57235"/>
                    <a:pt x="51064" y="49148"/>
                  </a:cubicBezTo>
                  <a:cubicBezTo>
                    <a:pt x="77439" y="26879"/>
                    <a:pt x="108757" y="11239"/>
                    <a:pt x="142409" y="3524"/>
                  </a:cubicBezTo>
                  <a:cubicBezTo>
                    <a:pt x="162355" y="-1715"/>
                    <a:pt x="183319" y="-1715"/>
                    <a:pt x="203274" y="3524"/>
                  </a:cubicBezTo>
                  <a:cubicBezTo>
                    <a:pt x="232906" y="13906"/>
                    <a:pt x="256433" y="36842"/>
                    <a:pt x="267568" y="66198"/>
                  </a:cubicBezTo>
                  <a:cubicBezTo>
                    <a:pt x="277883" y="88163"/>
                    <a:pt x="278740" y="113394"/>
                    <a:pt x="269949" y="136016"/>
                  </a:cubicBezTo>
                  <a:cubicBezTo>
                    <a:pt x="258614" y="160877"/>
                    <a:pt x="252232" y="188023"/>
                    <a:pt x="238421" y="211645"/>
                  </a:cubicBezTo>
                  <a:cubicBezTo>
                    <a:pt x="227782" y="231076"/>
                    <a:pt x="214999" y="249250"/>
                    <a:pt x="200321" y="265842"/>
                  </a:cubicBezTo>
                  <a:cubicBezTo>
                    <a:pt x="185434" y="282482"/>
                    <a:pt x="166050" y="294455"/>
                    <a:pt x="144505" y="300323"/>
                  </a:cubicBezTo>
                  <a:cubicBezTo>
                    <a:pt x="135846" y="302352"/>
                    <a:pt x="127007" y="303504"/>
                    <a:pt x="118120" y="30375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4" name="Freeform: Shape 733">
              <a:extLst>
                <a:ext uri="{FF2B5EF4-FFF2-40B4-BE49-F238E27FC236}">
                  <a16:creationId xmlns:a16="http://schemas.microsoft.com/office/drawing/2014/main" xmlns="" id="{AD1DC600-A1CC-587D-133A-52B14E5317B3}"/>
                </a:ext>
              </a:extLst>
            </p:cNvPr>
            <p:cNvSpPr/>
            <p:nvPr/>
          </p:nvSpPr>
          <p:spPr>
            <a:xfrm>
              <a:off x="3648791" y="3122689"/>
              <a:ext cx="262400" cy="310542"/>
            </a:xfrm>
            <a:custGeom>
              <a:avLst/>
              <a:gdLst>
                <a:gd name="connsiteX0" fmla="*/ 162328 w 262400"/>
                <a:gd name="connsiteY0" fmla="*/ 7201 h 310542"/>
                <a:gd name="connsiteX1" fmla="*/ 242624 w 262400"/>
                <a:gd name="connsiteY1" fmla="*/ 56731 h 310542"/>
                <a:gd name="connsiteX2" fmla="*/ 255388 w 262400"/>
                <a:gd name="connsiteY2" fmla="*/ 146933 h 310542"/>
                <a:gd name="connsiteX3" fmla="*/ 234718 w 262400"/>
                <a:gd name="connsiteY3" fmla="*/ 182175 h 310542"/>
                <a:gd name="connsiteX4" fmla="*/ 229289 w 262400"/>
                <a:gd name="connsiteY4" fmla="*/ 246469 h 310542"/>
                <a:gd name="connsiteX5" fmla="*/ 223669 w 262400"/>
                <a:gd name="connsiteY5" fmla="*/ 274472 h 310542"/>
                <a:gd name="connsiteX6" fmla="*/ 211477 w 262400"/>
                <a:gd name="connsiteY6" fmla="*/ 286664 h 310542"/>
                <a:gd name="connsiteX7" fmla="*/ 128229 w 262400"/>
                <a:gd name="connsiteY7" fmla="*/ 309620 h 310542"/>
                <a:gd name="connsiteX8" fmla="*/ 108417 w 262400"/>
                <a:gd name="connsiteY8" fmla="*/ 304857 h 310542"/>
                <a:gd name="connsiteX9" fmla="*/ 79270 w 262400"/>
                <a:gd name="connsiteY9" fmla="*/ 278378 h 310542"/>
                <a:gd name="connsiteX10" fmla="*/ 55743 w 262400"/>
                <a:gd name="connsiteY10" fmla="*/ 248755 h 310542"/>
                <a:gd name="connsiteX11" fmla="*/ 6404 w 262400"/>
                <a:gd name="connsiteY11" fmla="*/ 161792 h 310542"/>
                <a:gd name="connsiteX12" fmla="*/ 15358 w 262400"/>
                <a:gd name="connsiteY12" fmla="*/ 64637 h 310542"/>
                <a:gd name="connsiteX13" fmla="*/ 67269 w 262400"/>
                <a:gd name="connsiteY13" fmla="*/ 22727 h 310542"/>
                <a:gd name="connsiteX14" fmla="*/ 82318 w 262400"/>
                <a:gd name="connsiteY14" fmla="*/ 7391 h 310542"/>
                <a:gd name="connsiteX15" fmla="*/ 116703 w 262400"/>
                <a:gd name="connsiteY15" fmla="*/ -229 h 310542"/>
                <a:gd name="connsiteX16" fmla="*/ 162328 w 262400"/>
                <a:gd name="connsiteY16" fmla="*/ 7201 h 310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2400" h="310542">
                  <a:moveTo>
                    <a:pt x="162328" y="7201"/>
                  </a:moveTo>
                  <a:cubicBezTo>
                    <a:pt x="193742" y="14602"/>
                    <a:pt x="221917" y="31976"/>
                    <a:pt x="242624" y="56731"/>
                  </a:cubicBezTo>
                  <a:cubicBezTo>
                    <a:pt x="263217" y="82134"/>
                    <a:pt x="268122" y="116815"/>
                    <a:pt x="255388" y="146933"/>
                  </a:cubicBezTo>
                  <a:cubicBezTo>
                    <a:pt x="249387" y="159220"/>
                    <a:pt x="239957" y="169602"/>
                    <a:pt x="234718" y="182175"/>
                  </a:cubicBezTo>
                  <a:cubicBezTo>
                    <a:pt x="226241" y="202178"/>
                    <a:pt x="229099" y="224847"/>
                    <a:pt x="229289" y="246469"/>
                  </a:cubicBezTo>
                  <a:cubicBezTo>
                    <a:pt x="230080" y="256146"/>
                    <a:pt x="228136" y="265852"/>
                    <a:pt x="223669" y="274472"/>
                  </a:cubicBezTo>
                  <a:cubicBezTo>
                    <a:pt x="220431" y="279283"/>
                    <a:pt x="216287" y="283426"/>
                    <a:pt x="211477" y="286664"/>
                  </a:cubicBezTo>
                  <a:cubicBezTo>
                    <a:pt x="187446" y="304190"/>
                    <a:pt x="157851" y="312353"/>
                    <a:pt x="128229" y="309620"/>
                  </a:cubicBezTo>
                  <a:cubicBezTo>
                    <a:pt x="121409" y="309144"/>
                    <a:pt x="114713" y="307534"/>
                    <a:pt x="108417" y="304857"/>
                  </a:cubicBezTo>
                  <a:cubicBezTo>
                    <a:pt x="96749" y="298456"/>
                    <a:pt x="86757" y="289389"/>
                    <a:pt x="79270" y="278378"/>
                  </a:cubicBezTo>
                  <a:cubicBezTo>
                    <a:pt x="71269" y="268853"/>
                    <a:pt x="63364" y="258756"/>
                    <a:pt x="55743" y="248755"/>
                  </a:cubicBezTo>
                  <a:cubicBezTo>
                    <a:pt x="34160" y="222999"/>
                    <a:pt x="17443" y="193529"/>
                    <a:pt x="6404" y="161792"/>
                  </a:cubicBezTo>
                  <a:cubicBezTo>
                    <a:pt x="-4617" y="129616"/>
                    <a:pt x="-1359" y="94260"/>
                    <a:pt x="15358" y="64637"/>
                  </a:cubicBezTo>
                  <a:cubicBezTo>
                    <a:pt x="27454" y="45587"/>
                    <a:pt x="51743" y="39205"/>
                    <a:pt x="67269" y="22727"/>
                  </a:cubicBezTo>
                  <a:cubicBezTo>
                    <a:pt x="71745" y="17107"/>
                    <a:pt x="76784" y="11973"/>
                    <a:pt x="82318" y="7391"/>
                  </a:cubicBezTo>
                  <a:cubicBezTo>
                    <a:pt x="92777" y="1505"/>
                    <a:pt x="104740" y="-1143"/>
                    <a:pt x="116703" y="-229"/>
                  </a:cubicBezTo>
                  <a:cubicBezTo>
                    <a:pt x="132191" y="57"/>
                    <a:pt x="147555" y="2553"/>
                    <a:pt x="162328" y="720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5" name="Freeform: Shape 734">
              <a:extLst>
                <a:ext uri="{FF2B5EF4-FFF2-40B4-BE49-F238E27FC236}">
                  <a16:creationId xmlns:a16="http://schemas.microsoft.com/office/drawing/2014/main" xmlns="" id="{40D79C74-995E-3FC7-4F09-F6690505B6D3}"/>
                </a:ext>
              </a:extLst>
            </p:cNvPr>
            <p:cNvSpPr/>
            <p:nvPr/>
          </p:nvSpPr>
          <p:spPr>
            <a:xfrm>
              <a:off x="3986610" y="3160678"/>
              <a:ext cx="140762" cy="282609"/>
            </a:xfrm>
            <a:custGeom>
              <a:avLst/>
              <a:gdLst>
                <a:gd name="connsiteX0" fmla="*/ 140168 w 140762"/>
                <a:gd name="connsiteY0" fmla="*/ 282204 h 282609"/>
                <a:gd name="connsiteX1" fmla="*/ 123308 w 140762"/>
                <a:gd name="connsiteY1" fmla="*/ 282204 h 282609"/>
                <a:gd name="connsiteX2" fmla="*/ 77970 w 140762"/>
                <a:gd name="connsiteY2" fmla="*/ 272679 h 282609"/>
                <a:gd name="connsiteX3" fmla="*/ 52728 w 140762"/>
                <a:gd name="connsiteY3" fmla="*/ 242675 h 282609"/>
                <a:gd name="connsiteX4" fmla="*/ 22629 w 140762"/>
                <a:gd name="connsiteY4" fmla="*/ 217243 h 282609"/>
                <a:gd name="connsiteX5" fmla="*/ 912 w 140762"/>
                <a:gd name="connsiteY5" fmla="*/ 185335 h 282609"/>
                <a:gd name="connsiteX6" fmla="*/ 246 w 140762"/>
                <a:gd name="connsiteY6" fmla="*/ 173428 h 282609"/>
                <a:gd name="connsiteX7" fmla="*/ 5580 w 140762"/>
                <a:gd name="connsiteY7" fmla="*/ 116945 h 282609"/>
                <a:gd name="connsiteX8" fmla="*/ 16724 w 140762"/>
                <a:gd name="connsiteY8" fmla="*/ 95133 h 282609"/>
                <a:gd name="connsiteX9" fmla="*/ 22248 w 140762"/>
                <a:gd name="connsiteY9" fmla="*/ 81798 h 282609"/>
                <a:gd name="connsiteX10" fmla="*/ 41774 w 140762"/>
                <a:gd name="connsiteY10" fmla="*/ 58843 h 282609"/>
                <a:gd name="connsiteX11" fmla="*/ 66158 w 140762"/>
                <a:gd name="connsiteY11" fmla="*/ 14647 h 282609"/>
                <a:gd name="connsiteX12" fmla="*/ 101877 w 140762"/>
                <a:gd name="connsiteY12" fmla="*/ -403 h 282609"/>
                <a:gd name="connsiteX13" fmla="*/ 140739 w 140762"/>
                <a:gd name="connsiteY13" fmla="*/ 7217 h 28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762" h="282609">
                  <a:moveTo>
                    <a:pt x="140168" y="282204"/>
                  </a:moveTo>
                  <a:lnTo>
                    <a:pt x="123308" y="282204"/>
                  </a:lnTo>
                  <a:cubicBezTo>
                    <a:pt x="107592" y="282204"/>
                    <a:pt x="90733" y="282204"/>
                    <a:pt x="77970" y="272679"/>
                  </a:cubicBezTo>
                  <a:cubicBezTo>
                    <a:pt x="67301" y="264964"/>
                    <a:pt x="61396" y="252486"/>
                    <a:pt x="52728" y="242675"/>
                  </a:cubicBezTo>
                  <a:cubicBezTo>
                    <a:pt x="43356" y="233436"/>
                    <a:pt x="33297" y="224940"/>
                    <a:pt x="22629" y="217243"/>
                  </a:cubicBezTo>
                  <a:cubicBezTo>
                    <a:pt x="11904" y="209443"/>
                    <a:pt x="4227" y="198165"/>
                    <a:pt x="912" y="185335"/>
                  </a:cubicBezTo>
                  <a:cubicBezTo>
                    <a:pt x="360" y="181391"/>
                    <a:pt x="131" y="177410"/>
                    <a:pt x="246" y="173428"/>
                  </a:cubicBezTo>
                  <a:cubicBezTo>
                    <a:pt x="-755" y="154445"/>
                    <a:pt x="1036" y="135405"/>
                    <a:pt x="5580" y="116945"/>
                  </a:cubicBezTo>
                  <a:cubicBezTo>
                    <a:pt x="8894" y="109478"/>
                    <a:pt x="12609" y="102191"/>
                    <a:pt x="16724" y="95133"/>
                  </a:cubicBezTo>
                  <a:cubicBezTo>
                    <a:pt x="18267" y="90570"/>
                    <a:pt x="20115" y="86113"/>
                    <a:pt x="22248" y="81798"/>
                  </a:cubicBezTo>
                  <a:cubicBezTo>
                    <a:pt x="28173" y="73673"/>
                    <a:pt x="34707" y="65996"/>
                    <a:pt x="41774" y="58843"/>
                  </a:cubicBezTo>
                  <a:cubicBezTo>
                    <a:pt x="51966" y="45412"/>
                    <a:pt x="54729" y="27124"/>
                    <a:pt x="66158" y="14647"/>
                  </a:cubicBezTo>
                  <a:cubicBezTo>
                    <a:pt x="75626" y="5141"/>
                    <a:pt x="88456" y="-269"/>
                    <a:pt x="101877" y="-403"/>
                  </a:cubicBezTo>
                  <a:cubicBezTo>
                    <a:pt x="115212" y="-498"/>
                    <a:pt x="128433" y="2093"/>
                    <a:pt x="140739" y="7217"/>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6" name="Freeform: Shape 735">
              <a:extLst>
                <a:ext uri="{FF2B5EF4-FFF2-40B4-BE49-F238E27FC236}">
                  <a16:creationId xmlns:a16="http://schemas.microsoft.com/office/drawing/2014/main" xmlns="" id="{8584A8CC-8F15-81B4-489B-21EA3874F41A}"/>
                </a:ext>
              </a:extLst>
            </p:cNvPr>
            <p:cNvSpPr/>
            <p:nvPr/>
          </p:nvSpPr>
          <p:spPr>
            <a:xfrm>
              <a:off x="234886" y="3142309"/>
              <a:ext cx="159671" cy="275850"/>
            </a:xfrm>
            <a:custGeom>
              <a:avLst/>
              <a:gdLst>
                <a:gd name="connsiteX0" fmla="*/ -24 w 159671"/>
                <a:gd name="connsiteY0" fmla="*/ 274189 h 275850"/>
                <a:gd name="connsiteX1" fmla="*/ -24 w 159671"/>
                <a:gd name="connsiteY1" fmla="*/ 11394 h 275850"/>
                <a:gd name="connsiteX2" fmla="*/ 61984 w 159671"/>
                <a:gd name="connsiteY2" fmla="*/ -322 h 275850"/>
                <a:gd name="connsiteX3" fmla="*/ 120372 w 159671"/>
                <a:gd name="connsiteY3" fmla="*/ 24253 h 275850"/>
                <a:gd name="connsiteX4" fmla="*/ 139899 w 159671"/>
                <a:gd name="connsiteY4" fmla="*/ 50923 h 275850"/>
                <a:gd name="connsiteX5" fmla="*/ 154853 w 159671"/>
                <a:gd name="connsiteY5" fmla="*/ 80926 h 275850"/>
                <a:gd name="connsiteX6" fmla="*/ 134660 w 159671"/>
                <a:gd name="connsiteY6" fmla="*/ 182558 h 275850"/>
                <a:gd name="connsiteX7" fmla="*/ 123325 w 159671"/>
                <a:gd name="connsiteY7" fmla="*/ 202751 h 275850"/>
                <a:gd name="connsiteX8" fmla="*/ 97703 w 159671"/>
                <a:gd name="connsiteY8" fmla="*/ 246947 h 275850"/>
                <a:gd name="connsiteX9" fmla="*/ 52555 w 159671"/>
                <a:gd name="connsiteY9" fmla="*/ 273331 h 275850"/>
                <a:gd name="connsiteX10" fmla="*/ -24 w 159671"/>
                <a:gd name="connsiteY10" fmla="*/ 274189 h 27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671" h="275850">
                  <a:moveTo>
                    <a:pt x="-24" y="274189"/>
                  </a:moveTo>
                  <a:lnTo>
                    <a:pt x="-24" y="11394"/>
                  </a:lnTo>
                  <a:cubicBezTo>
                    <a:pt x="21503" y="11394"/>
                    <a:pt x="40458" y="-1560"/>
                    <a:pt x="61984" y="-322"/>
                  </a:cubicBezTo>
                  <a:cubicBezTo>
                    <a:pt x="83792" y="478"/>
                    <a:pt x="104554" y="9222"/>
                    <a:pt x="120372" y="24253"/>
                  </a:cubicBezTo>
                  <a:cubicBezTo>
                    <a:pt x="127926" y="32330"/>
                    <a:pt x="134482" y="41283"/>
                    <a:pt x="139899" y="50923"/>
                  </a:cubicBezTo>
                  <a:cubicBezTo>
                    <a:pt x="145900" y="60381"/>
                    <a:pt x="150911" y="70439"/>
                    <a:pt x="154853" y="80926"/>
                  </a:cubicBezTo>
                  <a:cubicBezTo>
                    <a:pt x="166474" y="114931"/>
                    <a:pt x="155901" y="153602"/>
                    <a:pt x="134660" y="182558"/>
                  </a:cubicBezTo>
                  <a:cubicBezTo>
                    <a:pt x="129412" y="188349"/>
                    <a:pt x="125538" y="195255"/>
                    <a:pt x="123325" y="202751"/>
                  </a:cubicBezTo>
                  <a:cubicBezTo>
                    <a:pt x="112371" y="215324"/>
                    <a:pt x="107990" y="233803"/>
                    <a:pt x="97703" y="246947"/>
                  </a:cubicBezTo>
                  <a:cubicBezTo>
                    <a:pt x="86092" y="260625"/>
                    <a:pt x="70166" y="269931"/>
                    <a:pt x="52555" y="273331"/>
                  </a:cubicBezTo>
                  <a:cubicBezTo>
                    <a:pt x="35124" y="277522"/>
                    <a:pt x="17503" y="274189"/>
                    <a:pt x="-24" y="274189"/>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7" name="Freeform: Shape 736">
              <a:extLst>
                <a:ext uri="{FF2B5EF4-FFF2-40B4-BE49-F238E27FC236}">
                  <a16:creationId xmlns:a16="http://schemas.microsoft.com/office/drawing/2014/main" xmlns="" id="{9FF673AD-BE7D-6B3E-2138-64897992EBD8}"/>
                </a:ext>
              </a:extLst>
            </p:cNvPr>
            <p:cNvSpPr/>
            <p:nvPr/>
          </p:nvSpPr>
          <p:spPr>
            <a:xfrm>
              <a:off x="2185828" y="3113482"/>
              <a:ext cx="268097" cy="293116"/>
            </a:xfrm>
            <a:custGeom>
              <a:avLst/>
              <a:gdLst>
                <a:gd name="connsiteX0" fmla="*/ 1088 w 268097"/>
                <a:gd name="connsiteY0" fmla="*/ 133280 h 293116"/>
                <a:gd name="connsiteX1" fmla="*/ 5089 w 268097"/>
                <a:gd name="connsiteY1" fmla="*/ 179381 h 293116"/>
                <a:gd name="connsiteX2" fmla="*/ 31759 w 268097"/>
                <a:gd name="connsiteY2" fmla="*/ 263487 h 293116"/>
                <a:gd name="connsiteX3" fmla="*/ 77002 w 268097"/>
                <a:gd name="connsiteY3" fmla="*/ 287775 h 293116"/>
                <a:gd name="connsiteX4" fmla="*/ 128818 w 268097"/>
                <a:gd name="connsiteY4" fmla="*/ 292538 h 293116"/>
                <a:gd name="connsiteX5" fmla="*/ 158822 w 268097"/>
                <a:gd name="connsiteY5" fmla="*/ 290538 h 293116"/>
                <a:gd name="connsiteX6" fmla="*/ 185778 w 268097"/>
                <a:gd name="connsiteY6" fmla="*/ 279774 h 293116"/>
                <a:gd name="connsiteX7" fmla="*/ 241975 w 268097"/>
                <a:gd name="connsiteY7" fmla="*/ 237769 h 293116"/>
                <a:gd name="connsiteX8" fmla="*/ 268074 w 268097"/>
                <a:gd name="connsiteY8" fmla="*/ 173666 h 293116"/>
                <a:gd name="connsiteX9" fmla="*/ 258549 w 268097"/>
                <a:gd name="connsiteY9" fmla="*/ 84036 h 293116"/>
                <a:gd name="connsiteX10" fmla="*/ 263883 w 268097"/>
                <a:gd name="connsiteY10" fmla="*/ 62890 h 293116"/>
                <a:gd name="connsiteX11" fmla="*/ 233593 w 268097"/>
                <a:gd name="connsiteY11" fmla="*/ 14503 h 293116"/>
                <a:gd name="connsiteX12" fmla="*/ 163870 w 268097"/>
                <a:gd name="connsiteY12" fmla="*/ 692 h 293116"/>
                <a:gd name="connsiteX13" fmla="*/ 126913 w 268097"/>
                <a:gd name="connsiteY13" fmla="*/ 8883 h 293116"/>
                <a:gd name="connsiteX14" fmla="*/ 91766 w 268097"/>
                <a:gd name="connsiteY14" fmla="*/ 13170 h 293116"/>
                <a:gd name="connsiteX15" fmla="*/ 34044 w 268097"/>
                <a:gd name="connsiteY15" fmla="*/ 36887 h 293116"/>
                <a:gd name="connsiteX16" fmla="*/ 4517 w 268097"/>
                <a:gd name="connsiteY16" fmla="*/ 79654 h 293116"/>
                <a:gd name="connsiteX17" fmla="*/ 231 w 268097"/>
                <a:gd name="connsiteY17" fmla="*/ 104515 h 293116"/>
                <a:gd name="connsiteX18" fmla="*/ 1088 w 268097"/>
                <a:gd name="connsiteY18" fmla="*/ 133280 h 29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097" h="293116">
                  <a:moveTo>
                    <a:pt x="1088" y="133280"/>
                  </a:moveTo>
                  <a:lnTo>
                    <a:pt x="5089" y="179381"/>
                  </a:lnTo>
                  <a:cubicBezTo>
                    <a:pt x="7660" y="209290"/>
                    <a:pt x="11185" y="241579"/>
                    <a:pt x="31759" y="263487"/>
                  </a:cubicBezTo>
                  <a:cubicBezTo>
                    <a:pt x="44122" y="275860"/>
                    <a:pt x="59857" y="284309"/>
                    <a:pt x="77002" y="287775"/>
                  </a:cubicBezTo>
                  <a:cubicBezTo>
                    <a:pt x="94042" y="291271"/>
                    <a:pt x="111426" y="292871"/>
                    <a:pt x="128818" y="292538"/>
                  </a:cubicBezTo>
                  <a:cubicBezTo>
                    <a:pt x="138867" y="293062"/>
                    <a:pt x="148935" y="292395"/>
                    <a:pt x="158822" y="290538"/>
                  </a:cubicBezTo>
                  <a:cubicBezTo>
                    <a:pt x="168242" y="288166"/>
                    <a:pt x="177310" y="284547"/>
                    <a:pt x="185778" y="279774"/>
                  </a:cubicBezTo>
                  <a:cubicBezTo>
                    <a:pt x="206980" y="269430"/>
                    <a:pt x="226049" y="255181"/>
                    <a:pt x="241975" y="237769"/>
                  </a:cubicBezTo>
                  <a:cubicBezTo>
                    <a:pt x="257882" y="220101"/>
                    <a:pt x="267121" y="197421"/>
                    <a:pt x="268074" y="173666"/>
                  </a:cubicBezTo>
                  <a:cubicBezTo>
                    <a:pt x="268074" y="143376"/>
                    <a:pt x="251691" y="113563"/>
                    <a:pt x="258549" y="84036"/>
                  </a:cubicBezTo>
                  <a:cubicBezTo>
                    <a:pt x="260739" y="77102"/>
                    <a:pt x="262521" y="70034"/>
                    <a:pt x="263883" y="62890"/>
                  </a:cubicBezTo>
                  <a:cubicBezTo>
                    <a:pt x="265978" y="42888"/>
                    <a:pt x="250834" y="24790"/>
                    <a:pt x="233593" y="14503"/>
                  </a:cubicBezTo>
                  <a:cubicBezTo>
                    <a:pt x="212610" y="2083"/>
                    <a:pt x="188007" y="-2794"/>
                    <a:pt x="163870" y="692"/>
                  </a:cubicBezTo>
                  <a:cubicBezTo>
                    <a:pt x="151393" y="2597"/>
                    <a:pt x="139391" y="6693"/>
                    <a:pt x="126913" y="8883"/>
                  </a:cubicBezTo>
                  <a:cubicBezTo>
                    <a:pt x="114435" y="11074"/>
                    <a:pt x="103482" y="11360"/>
                    <a:pt x="91766" y="13170"/>
                  </a:cubicBezTo>
                  <a:cubicBezTo>
                    <a:pt x="70782" y="15903"/>
                    <a:pt x="50885" y="24076"/>
                    <a:pt x="34044" y="36887"/>
                  </a:cubicBezTo>
                  <a:cubicBezTo>
                    <a:pt x="19566" y="47317"/>
                    <a:pt x="9137" y="62423"/>
                    <a:pt x="4517" y="79654"/>
                  </a:cubicBezTo>
                  <a:cubicBezTo>
                    <a:pt x="2040" y="87722"/>
                    <a:pt x="593" y="96076"/>
                    <a:pt x="231" y="104515"/>
                  </a:cubicBezTo>
                  <a:cubicBezTo>
                    <a:pt x="-293" y="114106"/>
                    <a:pt x="-7" y="123736"/>
                    <a:pt x="1088" y="133280"/>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738" name="Freeform: Shape 737">
              <a:extLst>
                <a:ext uri="{FF2B5EF4-FFF2-40B4-BE49-F238E27FC236}">
                  <a16:creationId xmlns:a16="http://schemas.microsoft.com/office/drawing/2014/main" xmlns="" id="{DE5BBCE0-B814-9C79-36C0-10E61D3E734D}"/>
                </a:ext>
              </a:extLst>
            </p:cNvPr>
            <p:cNvSpPr/>
            <p:nvPr/>
          </p:nvSpPr>
          <p:spPr>
            <a:xfrm>
              <a:off x="361053" y="3090502"/>
              <a:ext cx="135401" cy="707110"/>
            </a:xfrm>
            <a:custGeom>
              <a:avLst/>
              <a:gdLst>
                <a:gd name="connsiteX0" fmla="*/ 43735 w 135401"/>
                <a:gd name="connsiteY0" fmla="*/ 3194 h 707110"/>
                <a:gd name="connsiteX1" fmla="*/ 34210 w 135401"/>
                <a:gd name="connsiteY1" fmla="*/ 54152 h 707110"/>
                <a:gd name="connsiteX2" fmla="*/ 38401 w 135401"/>
                <a:gd name="connsiteY2" fmla="*/ 94824 h 707110"/>
                <a:gd name="connsiteX3" fmla="*/ 47926 w 135401"/>
                <a:gd name="connsiteY3" fmla="*/ 254177 h 707110"/>
                <a:gd name="connsiteX4" fmla="*/ 39068 w 135401"/>
                <a:gd name="connsiteY4" fmla="*/ 332759 h 707110"/>
                <a:gd name="connsiteX5" fmla="*/ 40306 w 135401"/>
                <a:gd name="connsiteY5" fmla="*/ 360000 h 707110"/>
                <a:gd name="connsiteX6" fmla="*/ 41830 w 135401"/>
                <a:gd name="connsiteY6" fmla="*/ 394005 h 707110"/>
                <a:gd name="connsiteX7" fmla="*/ 14398 w 135401"/>
                <a:gd name="connsiteY7" fmla="*/ 489255 h 707110"/>
                <a:gd name="connsiteX8" fmla="*/ 17541 w 135401"/>
                <a:gd name="connsiteY8" fmla="*/ 660705 h 707110"/>
                <a:gd name="connsiteX9" fmla="*/ 23828 w 135401"/>
                <a:gd name="connsiteY9" fmla="*/ 696328 h 707110"/>
                <a:gd name="connsiteX10" fmla="*/ 30972 w 135401"/>
                <a:gd name="connsiteY10" fmla="*/ 705853 h 707110"/>
                <a:gd name="connsiteX11" fmla="*/ 34686 w 135401"/>
                <a:gd name="connsiteY11" fmla="*/ 706520 h 707110"/>
                <a:gd name="connsiteX12" fmla="*/ 36020 w 135401"/>
                <a:gd name="connsiteY12" fmla="*/ 705091 h 707110"/>
                <a:gd name="connsiteX13" fmla="*/ 36020 w 135401"/>
                <a:gd name="connsiteY13" fmla="*/ 685374 h 707110"/>
                <a:gd name="connsiteX14" fmla="*/ 32781 w 135401"/>
                <a:gd name="connsiteY14" fmla="*/ 673563 h 707110"/>
                <a:gd name="connsiteX15" fmla="*/ 27162 w 135401"/>
                <a:gd name="connsiteY15" fmla="*/ 655942 h 707110"/>
                <a:gd name="connsiteX16" fmla="*/ 20875 w 135401"/>
                <a:gd name="connsiteY16" fmla="*/ 640416 h 707110"/>
                <a:gd name="connsiteX17" fmla="*/ 19446 w 135401"/>
                <a:gd name="connsiteY17" fmla="*/ 623081 h 707110"/>
                <a:gd name="connsiteX18" fmla="*/ 19446 w 135401"/>
                <a:gd name="connsiteY18" fmla="*/ 584314 h 707110"/>
                <a:gd name="connsiteX19" fmla="*/ 38020 w 135401"/>
                <a:gd name="connsiteY19" fmla="*/ 515639 h 707110"/>
                <a:gd name="connsiteX20" fmla="*/ 47545 w 135401"/>
                <a:gd name="connsiteY20" fmla="*/ 495636 h 707110"/>
                <a:gd name="connsiteX21" fmla="*/ 52974 w 135401"/>
                <a:gd name="connsiteY21" fmla="*/ 467061 h 707110"/>
                <a:gd name="connsiteX22" fmla="*/ 75168 w 135401"/>
                <a:gd name="connsiteY22" fmla="*/ 403148 h 707110"/>
                <a:gd name="connsiteX23" fmla="*/ 76596 w 135401"/>
                <a:gd name="connsiteY23" fmla="*/ 345236 h 707110"/>
                <a:gd name="connsiteX24" fmla="*/ 84407 w 135401"/>
                <a:gd name="connsiteY24" fmla="*/ 304279 h 707110"/>
                <a:gd name="connsiteX25" fmla="*/ 88122 w 135401"/>
                <a:gd name="connsiteY25" fmla="*/ 282848 h 707110"/>
                <a:gd name="connsiteX26" fmla="*/ 98409 w 135401"/>
                <a:gd name="connsiteY26" fmla="*/ 191789 h 707110"/>
                <a:gd name="connsiteX27" fmla="*/ 103266 w 135401"/>
                <a:gd name="connsiteY27" fmla="*/ 136830 h 707110"/>
                <a:gd name="connsiteX28" fmla="*/ 109743 w 135401"/>
                <a:gd name="connsiteY28" fmla="*/ 80441 h 707110"/>
                <a:gd name="connsiteX29" fmla="*/ 125079 w 135401"/>
                <a:gd name="connsiteY29" fmla="*/ 60820 h 707110"/>
                <a:gd name="connsiteX30" fmla="*/ 133651 w 135401"/>
                <a:gd name="connsiteY30" fmla="*/ 11671 h 707110"/>
                <a:gd name="connsiteX31" fmla="*/ 131651 w 135401"/>
                <a:gd name="connsiteY31" fmla="*/ 6527 h 707110"/>
                <a:gd name="connsiteX32" fmla="*/ 116125 w 135401"/>
                <a:gd name="connsiteY32" fmla="*/ 1860 h 707110"/>
                <a:gd name="connsiteX33" fmla="*/ 99647 w 135401"/>
                <a:gd name="connsiteY33" fmla="*/ 6718 h 707110"/>
                <a:gd name="connsiteX34" fmla="*/ 74310 w 135401"/>
                <a:gd name="connsiteY34" fmla="*/ 3289 h 707110"/>
                <a:gd name="connsiteX35" fmla="*/ 58023 w 135401"/>
                <a:gd name="connsiteY35" fmla="*/ 146 h 707110"/>
                <a:gd name="connsiteX36" fmla="*/ 43735 w 135401"/>
                <a:gd name="connsiteY36" fmla="*/ 3194 h 70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5401" h="707110">
                  <a:moveTo>
                    <a:pt x="43735" y="3194"/>
                  </a:moveTo>
                  <a:cubicBezTo>
                    <a:pt x="34537" y="18481"/>
                    <a:pt x="31155" y="36569"/>
                    <a:pt x="34210" y="54152"/>
                  </a:cubicBezTo>
                  <a:cubicBezTo>
                    <a:pt x="36417" y="67611"/>
                    <a:pt x="37816" y="81194"/>
                    <a:pt x="38401" y="94824"/>
                  </a:cubicBezTo>
                  <a:lnTo>
                    <a:pt x="47926" y="254177"/>
                  </a:lnTo>
                  <a:cubicBezTo>
                    <a:pt x="49545" y="280371"/>
                    <a:pt x="41544" y="306660"/>
                    <a:pt x="39068" y="332759"/>
                  </a:cubicBezTo>
                  <a:cubicBezTo>
                    <a:pt x="39005" y="341855"/>
                    <a:pt x="39418" y="350951"/>
                    <a:pt x="40306" y="360000"/>
                  </a:cubicBezTo>
                  <a:cubicBezTo>
                    <a:pt x="40306" y="371525"/>
                    <a:pt x="41163" y="382574"/>
                    <a:pt x="41830" y="394005"/>
                  </a:cubicBezTo>
                  <a:cubicBezTo>
                    <a:pt x="43830" y="428009"/>
                    <a:pt x="27162" y="457822"/>
                    <a:pt x="14398" y="489255"/>
                  </a:cubicBezTo>
                  <a:cubicBezTo>
                    <a:pt x="-7509" y="543833"/>
                    <a:pt x="-2842" y="605840"/>
                    <a:pt x="17541" y="660705"/>
                  </a:cubicBezTo>
                  <a:cubicBezTo>
                    <a:pt x="21732" y="672134"/>
                    <a:pt x="18589" y="685374"/>
                    <a:pt x="23828" y="696328"/>
                  </a:cubicBezTo>
                  <a:cubicBezTo>
                    <a:pt x="25301" y="700090"/>
                    <a:pt x="27770" y="703386"/>
                    <a:pt x="30972" y="705853"/>
                  </a:cubicBezTo>
                  <a:cubicBezTo>
                    <a:pt x="32028" y="706662"/>
                    <a:pt x="33414" y="706920"/>
                    <a:pt x="34686" y="706520"/>
                  </a:cubicBezTo>
                  <a:cubicBezTo>
                    <a:pt x="35267" y="706196"/>
                    <a:pt x="35733" y="705691"/>
                    <a:pt x="36020" y="705091"/>
                  </a:cubicBezTo>
                  <a:cubicBezTo>
                    <a:pt x="38639" y="698776"/>
                    <a:pt x="38639" y="691689"/>
                    <a:pt x="36020" y="685374"/>
                  </a:cubicBezTo>
                  <a:lnTo>
                    <a:pt x="32781" y="673563"/>
                  </a:lnTo>
                  <a:cubicBezTo>
                    <a:pt x="31283" y="667572"/>
                    <a:pt x="29407" y="661695"/>
                    <a:pt x="27162" y="655942"/>
                  </a:cubicBezTo>
                  <a:cubicBezTo>
                    <a:pt x="24732" y="650913"/>
                    <a:pt x="22633" y="645722"/>
                    <a:pt x="20875" y="640416"/>
                  </a:cubicBezTo>
                  <a:cubicBezTo>
                    <a:pt x="19636" y="634730"/>
                    <a:pt x="19156" y="628900"/>
                    <a:pt x="19446" y="623081"/>
                  </a:cubicBezTo>
                  <a:lnTo>
                    <a:pt x="19446" y="584314"/>
                  </a:lnTo>
                  <a:cubicBezTo>
                    <a:pt x="20470" y="560330"/>
                    <a:pt x="26815" y="536870"/>
                    <a:pt x="38020" y="515639"/>
                  </a:cubicBezTo>
                  <a:cubicBezTo>
                    <a:pt x="41663" y="509200"/>
                    <a:pt x="44845" y="502523"/>
                    <a:pt x="47545" y="495636"/>
                  </a:cubicBezTo>
                  <a:cubicBezTo>
                    <a:pt x="49834" y="486206"/>
                    <a:pt x="51646" y="476672"/>
                    <a:pt x="52974" y="467061"/>
                  </a:cubicBezTo>
                  <a:cubicBezTo>
                    <a:pt x="57546" y="444963"/>
                    <a:pt x="70024" y="425151"/>
                    <a:pt x="75168" y="403148"/>
                  </a:cubicBezTo>
                  <a:cubicBezTo>
                    <a:pt x="78741" y="384041"/>
                    <a:pt x="79222" y="364496"/>
                    <a:pt x="76596" y="345236"/>
                  </a:cubicBezTo>
                  <a:cubicBezTo>
                    <a:pt x="75263" y="331616"/>
                    <a:pt x="83169" y="317900"/>
                    <a:pt x="84407" y="304279"/>
                  </a:cubicBezTo>
                  <a:cubicBezTo>
                    <a:pt x="85258" y="297078"/>
                    <a:pt x="86499" y="289915"/>
                    <a:pt x="88122" y="282848"/>
                  </a:cubicBezTo>
                  <a:cubicBezTo>
                    <a:pt x="96032" y="253168"/>
                    <a:pt x="99499" y="222488"/>
                    <a:pt x="98409" y="191789"/>
                  </a:cubicBezTo>
                  <a:cubicBezTo>
                    <a:pt x="98409" y="171977"/>
                    <a:pt x="102790" y="156641"/>
                    <a:pt x="103266" y="136830"/>
                  </a:cubicBezTo>
                  <a:cubicBezTo>
                    <a:pt x="103743" y="117017"/>
                    <a:pt x="98409" y="96634"/>
                    <a:pt x="109743" y="80441"/>
                  </a:cubicBezTo>
                  <a:cubicBezTo>
                    <a:pt x="114506" y="73679"/>
                    <a:pt x="120411" y="67773"/>
                    <a:pt x="125079" y="60820"/>
                  </a:cubicBezTo>
                  <a:cubicBezTo>
                    <a:pt x="134583" y="46313"/>
                    <a:pt x="137684" y="28540"/>
                    <a:pt x="133651" y="11671"/>
                  </a:cubicBezTo>
                  <a:cubicBezTo>
                    <a:pt x="133253" y="9861"/>
                    <a:pt x="132578" y="8127"/>
                    <a:pt x="131651" y="6527"/>
                  </a:cubicBezTo>
                  <a:cubicBezTo>
                    <a:pt x="127841" y="2060"/>
                    <a:pt x="121768" y="231"/>
                    <a:pt x="116125" y="1860"/>
                  </a:cubicBezTo>
                  <a:cubicBezTo>
                    <a:pt x="110505" y="3003"/>
                    <a:pt x="105267" y="5765"/>
                    <a:pt x="99647" y="6718"/>
                  </a:cubicBezTo>
                  <a:cubicBezTo>
                    <a:pt x="91057" y="7280"/>
                    <a:pt x="82443" y="6108"/>
                    <a:pt x="74310" y="3289"/>
                  </a:cubicBezTo>
                  <a:cubicBezTo>
                    <a:pt x="68942" y="1946"/>
                    <a:pt x="63504" y="898"/>
                    <a:pt x="58023" y="146"/>
                  </a:cubicBezTo>
                  <a:cubicBezTo>
                    <a:pt x="53260" y="-616"/>
                    <a:pt x="46497" y="-1283"/>
                    <a:pt x="43735" y="319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39" name="Freeform: Shape 738">
              <a:extLst>
                <a:ext uri="{FF2B5EF4-FFF2-40B4-BE49-F238E27FC236}">
                  <a16:creationId xmlns:a16="http://schemas.microsoft.com/office/drawing/2014/main" xmlns="" id="{DBD50DA7-4E3B-51DA-7B4D-B8A4BC26B84A}"/>
                </a:ext>
              </a:extLst>
            </p:cNvPr>
            <p:cNvSpPr/>
            <p:nvPr/>
          </p:nvSpPr>
          <p:spPr>
            <a:xfrm>
              <a:off x="699044" y="3092624"/>
              <a:ext cx="114189" cy="689094"/>
            </a:xfrm>
            <a:custGeom>
              <a:avLst/>
              <a:gdLst>
                <a:gd name="connsiteX0" fmla="*/ 53788 w 114189"/>
                <a:gd name="connsiteY0" fmla="*/ 606956 h 689094"/>
                <a:gd name="connsiteX1" fmla="*/ 63884 w 114189"/>
                <a:gd name="connsiteY1" fmla="*/ 565618 h 689094"/>
                <a:gd name="connsiteX2" fmla="*/ 62646 w 114189"/>
                <a:gd name="connsiteY2" fmla="*/ 542472 h 689094"/>
                <a:gd name="connsiteX3" fmla="*/ 64551 w 114189"/>
                <a:gd name="connsiteY3" fmla="*/ 518088 h 689094"/>
                <a:gd name="connsiteX4" fmla="*/ 72266 w 114189"/>
                <a:gd name="connsiteY4" fmla="*/ 494561 h 689094"/>
                <a:gd name="connsiteX5" fmla="*/ 74171 w 114189"/>
                <a:gd name="connsiteY5" fmla="*/ 455128 h 689094"/>
                <a:gd name="connsiteX6" fmla="*/ 88173 w 114189"/>
                <a:gd name="connsiteY6" fmla="*/ 378928 h 689094"/>
                <a:gd name="connsiteX7" fmla="*/ 97127 w 114189"/>
                <a:gd name="connsiteY7" fmla="*/ 344066 h 689094"/>
                <a:gd name="connsiteX8" fmla="*/ 109509 w 114189"/>
                <a:gd name="connsiteY8" fmla="*/ 319301 h 689094"/>
                <a:gd name="connsiteX9" fmla="*/ 98079 w 114189"/>
                <a:gd name="connsiteY9" fmla="*/ 233576 h 689094"/>
                <a:gd name="connsiteX10" fmla="*/ 96746 w 114189"/>
                <a:gd name="connsiteY10" fmla="*/ 145470 h 689094"/>
                <a:gd name="connsiteX11" fmla="*/ 112176 w 114189"/>
                <a:gd name="connsiteY11" fmla="*/ 78128 h 689094"/>
                <a:gd name="connsiteX12" fmla="*/ 113033 w 114189"/>
                <a:gd name="connsiteY12" fmla="*/ 57554 h 689094"/>
                <a:gd name="connsiteX13" fmla="*/ 101413 w 114189"/>
                <a:gd name="connsiteY13" fmla="*/ 35456 h 689094"/>
                <a:gd name="connsiteX14" fmla="*/ 107128 w 114189"/>
                <a:gd name="connsiteY14" fmla="*/ -358 h 689094"/>
                <a:gd name="connsiteX15" fmla="*/ 68171 w 114189"/>
                <a:gd name="connsiteY15" fmla="*/ 6881 h 689094"/>
                <a:gd name="connsiteX16" fmla="*/ 64361 w 114189"/>
                <a:gd name="connsiteY16" fmla="*/ 5738 h 689094"/>
                <a:gd name="connsiteX17" fmla="*/ 56264 w 114189"/>
                <a:gd name="connsiteY17" fmla="*/ 5738 h 689094"/>
                <a:gd name="connsiteX18" fmla="*/ 50645 w 114189"/>
                <a:gd name="connsiteY18" fmla="*/ 8405 h 689094"/>
                <a:gd name="connsiteX19" fmla="*/ 52264 w 114189"/>
                <a:gd name="connsiteY19" fmla="*/ 12406 h 689094"/>
                <a:gd name="connsiteX20" fmla="*/ 56741 w 114189"/>
                <a:gd name="connsiteY20" fmla="*/ 27931 h 689094"/>
                <a:gd name="connsiteX21" fmla="*/ 59408 w 114189"/>
                <a:gd name="connsiteY21" fmla="*/ 139184 h 689094"/>
                <a:gd name="connsiteX22" fmla="*/ 57693 w 114189"/>
                <a:gd name="connsiteY22" fmla="*/ 154709 h 689094"/>
                <a:gd name="connsiteX23" fmla="*/ 53883 w 114189"/>
                <a:gd name="connsiteY23" fmla="*/ 167378 h 689094"/>
                <a:gd name="connsiteX24" fmla="*/ 45215 w 114189"/>
                <a:gd name="connsiteY24" fmla="*/ 184046 h 689094"/>
                <a:gd name="connsiteX25" fmla="*/ 15307 w 114189"/>
                <a:gd name="connsiteY25" fmla="*/ 225766 h 689094"/>
                <a:gd name="connsiteX26" fmla="*/ 9306 w 114189"/>
                <a:gd name="connsiteY26" fmla="*/ 239958 h 689094"/>
                <a:gd name="connsiteX27" fmla="*/ 3877 w 114189"/>
                <a:gd name="connsiteY27" fmla="*/ 327493 h 689094"/>
                <a:gd name="connsiteX28" fmla="*/ 8830 w 114189"/>
                <a:gd name="connsiteY28" fmla="*/ 509706 h 689094"/>
                <a:gd name="connsiteX29" fmla="*/ 5020 w 114189"/>
                <a:gd name="connsiteY29" fmla="*/ 528756 h 689094"/>
                <a:gd name="connsiteX30" fmla="*/ 22641 w 114189"/>
                <a:gd name="connsiteY30" fmla="*/ 574571 h 689094"/>
                <a:gd name="connsiteX31" fmla="*/ 36643 w 114189"/>
                <a:gd name="connsiteY31" fmla="*/ 621148 h 689094"/>
                <a:gd name="connsiteX32" fmla="*/ 27118 w 114189"/>
                <a:gd name="connsiteY32" fmla="*/ 642199 h 689094"/>
                <a:gd name="connsiteX33" fmla="*/ 27880 w 114189"/>
                <a:gd name="connsiteY33" fmla="*/ 656962 h 689094"/>
                <a:gd name="connsiteX34" fmla="*/ 31785 w 114189"/>
                <a:gd name="connsiteY34" fmla="*/ 671345 h 689094"/>
                <a:gd name="connsiteX35" fmla="*/ 32833 w 114189"/>
                <a:gd name="connsiteY35" fmla="*/ 686109 h 689094"/>
                <a:gd name="connsiteX36" fmla="*/ 32833 w 114189"/>
                <a:gd name="connsiteY36" fmla="*/ 687919 h 689094"/>
                <a:gd name="connsiteX37" fmla="*/ 35214 w 114189"/>
                <a:gd name="connsiteY37" fmla="*/ 688490 h 689094"/>
                <a:gd name="connsiteX38" fmla="*/ 46263 w 114189"/>
                <a:gd name="connsiteY38" fmla="*/ 686395 h 689094"/>
                <a:gd name="connsiteX39" fmla="*/ 49406 w 114189"/>
                <a:gd name="connsiteY39" fmla="*/ 673155 h 689094"/>
                <a:gd name="connsiteX40" fmla="*/ 46168 w 114189"/>
                <a:gd name="connsiteY40" fmla="*/ 659725 h 689094"/>
                <a:gd name="connsiteX41" fmla="*/ 44739 w 114189"/>
                <a:gd name="connsiteY41" fmla="*/ 638675 h 689094"/>
                <a:gd name="connsiteX42" fmla="*/ 51502 w 114189"/>
                <a:gd name="connsiteY42" fmla="*/ 623720 h 689094"/>
                <a:gd name="connsiteX43" fmla="*/ 53788 w 114189"/>
                <a:gd name="connsiteY43" fmla="*/ 606956 h 68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4189" h="689094">
                  <a:moveTo>
                    <a:pt x="53788" y="606956"/>
                  </a:moveTo>
                  <a:cubicBezTo>
                    <a:pt x="50740" y="593717"/>
                    <a:pt x="61408" y="593336"/>
                    <a:pt x="63884" y="565618"/>
                  </a:cubicBezTo>
                  <a:cubicBezTo>
                    <a:pt x="65245" y="557912"/>
                    <a:pt x="64822" y="549987"/>
                    <a:pt x="62646" y="542472"/>
                  </a:cubicBezTo>
                  <a:cubicBezTo>
                    <a:pt x="60991" y="534328"/>
                    <a:pt x="61650" y="525880"/>
                    <a:pt x="64551" y="518088"/>
                  </a:cubicBezTo>
                  <a:cubicBezTo>
                    <a:pt x="67028" y="510182"/>
                    <a:pt x="70457" y="502657"/>
                    <a:pt x="72266" y="494561"/>
                  </a:cubicBezTo>
                  <a:cubicBezTo>
                    <a:pt x="74141" y="481503"/>
                    <a:pt x="74779" y="468301"/>
                    <a:pt x="74171" y="455128"/>
                  </a:cubicBezTo>
                  <a:cubicBezTo>
                    <a:pt x="74933" y="428458"/>
                    <a:pt x="75695" y="402931"/>
                    <a:pt x="88173" y="378928"/>
                  </a:cubicBezTo>
                  <a:cubicBezTo>
                    <a:pt x="94364" y="367307"/>
                    <a:pt x="91031" y="355687"/>
                    <a:pt x="97127" y="344066"/>
                  </a:cubicBezTo>
                  <a:cubicBezTo>
                    <a:pt x="101508" y="335970"/>
                    <a:pt x="105794" y="327779"/>
                    <a:pt x="109509" y="319301"/>
                  </a:cubicBezTo>
                  <a:cubicBezTo>
                    <a:pt x="121130" y="292250"/>
                    <a:pt x="96936" y="262151"/>
                    <a:pt x="98079" y="233576"/>
                  </a:cubicBezTo>
                  <a:cubicBezTo>
                    <a:pt x="99222" y="205001"/>
                    <a:pt x="103318" y="174140"/>
                    <a:pt x="96746" y="145470"/>
                  </a:cubicBezTo>
                  <a:cubicBezTo>
                    <a:pt x="91507" y="122324"/>
                    <a:pt x="122082" y="99750"/>
                    <a:pt x="112176" y="78128"/>
                  </a:cubicBezTo>
                  <a:cubicBezTo>
                    <a:pt x="109128" y="71365"/>
                    <a:pt x="115319" y="64603"/>
                    <a:pt x="113033" y="57554"/>
                  </a:cubicBezTo>
                  <a:cubicBezTo>
                    <a:pt x="110747" y="50506"/>
                    <a:pt x="100079" y="42790"/>
                    <a:pt x="101413" y="35456"/>
                  </a:cubicBezTo>
                  <a:cubicBezTo>
                    <a:pt x="104758" y="23798"/>
                    <a:pt x="106677" y="11768"/>
                    <a:pt x="107128" y="-358"/>
                  </a:cubicBezTo>
                  <a:cubicBezTo>
                    <a:pt x="107128" y="-1120"/>
                    <a:pt x="69028" y="7548"/>
                    <a:pt x="68171" y="6881"/>
                  </a:cubicBezTo>
                  <a:cubicBezTo>
                    <a:pt x="67087" y="6043"/>
                    <a:pt x="65728" y="5633"/>
                    <a:pt x="64361" y="5738"/>
                  </a:cubicBezTo>
                  <a:lnTo>
                    <a:pt x="56264" y="5738"/>
                  </a:lnTo>
                  <a:cubicBezTo>
                    <a:pt x="53978" y="5738"/>
                    <a:pt x="51026" y="6214"/>
                    <a:pt x="50645" y="8405"/>
                  </a:cubicBezTo>
                  <a:cubicBezTo>
                    <a:pt x="50620" y="9901"/>
                    <a:pt x="51204" y="11348"/>
                    <a:pt x="52264" y="12406"/>
                  </a:cubicBezTo>
                  <a:cubicBezTo>
                    <a:pt x="55535" y="16892"/>
                    <a:pt x="57120" y="22388"/>
                    <a:pt x="56741" y="27931"/>
                  </a:cubicBezTo>
                  <a:cubicBezTo>
                    <a:pt x="53883" y="64698"/>
                    <a:pt x="60932" y="102227"/>
                    <a:pt x="59408" y="139184"/>
                  </a:cubicBezTo>
                  <a:cubicBezTo>
                    <a:pt x="59213" y="144394"/>
                    <a:pt x="58640" y="149585"/>
                    <a:pt x="57693" y="154709"/>
                  </a:cubicBezTo>
                  <a:cubicBezTo>
                    <a:pt x="56815" y="159043"/>
                    <a:pt x="55540" y="163282"/>
                    <a:pt x="53883" y="167378"/>
                  </a:cubicBezTo>
                  <a:cubicBezTo>
                    <a:pt x="51530" y="173197"/>
                    <a:pt x="48627" y="178779"/>
                    <a:pt x="45215" y="184046"/>
                  </a:cubicBezTo>
                  <a:cubicBezTo>
                    <a:pt x="35690" y="198143"/>
                    <a:pt x="23308" y="210907"/>
                    <a:pt x="15307" y="225766"/>
                  </a:cubicBezTo>
                  <a:cubicBezTo>
                    <a:pt x="12919" y="230319"/>
                    <a:pt x="10911" y="235072"/>
                    <a:pt x="9306" y="239958"/>
                  </a:cubicBezTo>
                  <a:cubicBezTo>
                    <a:pt x="-889" y="268009"/>
                    <a:pt x="-2774" y="298403"/>
                    <a:pt x="3877" y="327493"/>
                  </a:cubicBezTo>
                  <a:cubicBezTo>
                    <a:pt x="19831" y="386996"/>
                    <a:pt x="21529" y="449422"/>
                    <a:pt x="8830" y="509706"/>
                  </a:cubicBezTo>
                  <a:cubicBezTo>
                    <a:pt x="6994" y="515926"/>
                    <a:pt x="5720" y="522308"/>
                    <a:pt x="5020" y="528756"/>
                  </a:cubicBezTo>
                  <a:cubicBezTo>
                    <a:pt x="4258" y="545329"/>
                    <a:pt x="13878" y="560474"/>
                    <a:pt x="22641" y="574571"/>
                  </a:cubicBezTo>
                  <a:cubicBezTo>
                    <a:pt x="31404" y="588668"/>
                    <a:pt x="39881" y="604861"/>
                    <a:pt x="36643" y="621148"/>
                  </a:cubicBezTo>
                  <a:cubicBezTo>
                    <a:pt x="35119" y="628769"/>
                    <a:pt x="28547" y="634674"/>
                    <a:pt x="27118" y="642199"/>
                  </a:cubicBezTo>
                  <a:cubicBezTo>
                    <a:pt x="26137" y="647104"/>
                    <a:pt x="26399" y="652181"/>
                    <a:pt x="27880" y="656962"/>
                  </a:cubicBezTo>
                  <a:cubicBezTo>
                    <a:pt x="29118" y="661725"/>
                    <a:pt x="30928" y="666487"/>
                    <a:pt x="31785" y="671345"/>
                  </a:cubicBezTo>
                  <a:cubicBezTo>
                    <a:pt x="32613" y="676222"/>
                    <a:pt x="32963" y="681166"/>
                    <a:pt x="32833" y="686109"/>
                  </a:cubicBezTo>
                  <a:cubicBezTo>
                    <a:pt x="32650" y="686700"/>
                    <a:pt x="32650" y="687328"/>
                    <a:pt x="32833" y="687919"/>
                  </a:cubicBezTo>
                  <a:cubicBezTo>
                    <a:pt x="33382" y="688662"/>
                    <a:pt x="34387" y="688900"/>
                    <a:pt x="35214" y="688490"/>
                  </a:cubicBezTo>
                  <a:cubicBezTo>
                    <a:pt x="38936" y="688014"/>
                    <a:pt x="42625" y="687309"/>
                    <a:pt x="46263" y="686395"/>
                  </a:cubicBezTo>
                  <a:cubicBezTo>
                    <a:pt x="48957" y="682547"/>
                    <a:pt x="50081" y="677803"/>
                    <a:pt x="49406" y="673155"/>
                  </a:cubicBezTo>
                  <a:cubicBezTo>
                    <a:pt x="48791" y="668583"/>
                    <a:pt x="47706" y="664078"/>
                    <a:pt x="46168" y="659725"/>
                  </a:cubicBezTo>
                  <a:cubicBezTo>
                    <a:pt x="43662" y="652991"/>
                    <a:pt x="43166" y="645685"/>
                    <a:pt x="44739" y="638675"/>
                  </a:cubicBezTo>
                  <a:cubicBezTo>
                    <a:pt x="46168" y="633340"/>
                    <a:pt x="49597" y="629150"/>
                    <a:pt x="51502" y="623720"/>
                  </a:cubicBezTo>
                  <a:cubicBezTo>
                    <a:pt x="53888" y="618472"/>
                    <a:pt x="54683" y="612652"/>
                    <a:pt x="53788" y="60695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0" name="Freeform: Shape 739">
              <a:extLst>
                <a:ext uri="{FF2B5EF4-FFF2-40B4-BE49-F238E27FC236}">
                  <a16:creationId xmlns:a16="http://schemas.microsoft.com/office/drawing/2014/main" xmlns="" id="{70C8DB5B-BAED-0F48-F402-259D0D436930}"/>
                </a:ext>
              </a:extLst>
            </p:cNvPr>
            <p:cNvSpPr/>
            <p:nvPr/>
          </p:nvSpPr>
          <p:spPr>
            <a:xfrm>
              <a:off x="1021182" y="3094005"/>
              <a:ext cx="106291" cy="692440"/>
            </a:xfrm>
            <a:custGeom>
              <a:avLst/>
              <a:gdLst>
                <a:gd name="connsiteX0" fmla="*/ 103792 w 106291"/>
                <a:gd name="connsiteY0" fmla="*/ 275534 h 692440"/>
                <a:gd name="connsiteX1" fmla="*/ 97410 w 106291"/>
                <a:gd name="connsiteY1" fmla="*/ 258008 h 692440"/>
                <a:gd name="connsiteX2" fmla="*/ 79694 w 106291"/>
                <a:gd name="connsiteY2" fmla="*/ 248483 h 692440"/>
                <a:gd name="connsiteX3" fmla="*/ 75788 w 106291"/>
                <a:gd name="connsiteY3" fmla="*/ 248483 h 692440"/>
                <a:gd name="connsiteX4" fmla="*/ 66263 w 106291"/>
                <a:gd name="connsiteY4" fmla="*/ 255627 h 692440"/>
                <a:gd name="connsiteX5" fmla="*/ 59882 w 106291"/>
                <a:gd name="connsiteY5" fmla="*/ 263532 h 692440"/>
                <a:gd name="connsiteX6" fmla="*/ 53786 w 106291"/>
                <a:gd name="connsiteY6" fmla="*/ 273819 h 692440"/>
                <a:gd name="connsiteX7" fmla="*/ 49595 w 106291"/>
                <a:gd name="connsiteY7" fmla="*/ 277915 h 692440"/>
                <a:gd name="connsiteX8" fmla="*/ 43975 w 106291"/>
                <a:gd name="connsiteY8" fmla="*/ 277915 h 692440"/>
                <a:gd name="connsiteX9" fmla="*/ 39308 w 106291"/>
                <a:gd name="connsiteY9" fmla="*/ 274581 h 692440"/>
                <a:gd name="connsiteX10" fmla="*/ 38450 w 106291"/>
                <a:gd name="connsiteY10" fmla="*/ 257531 h 692440"/>
                <a:gd name="connsiteX11" fmla="*/ 70359 w 106291"/>
                <a:gd name="connsiteY11" fmla="*/ 185237 h 692440"/>
                <a:gd name="connsiteX12" fmla="*/ 74741 w 106291"/>
                <a:gd name="connsiteY12" fmla="*/ 137612 h 692440"/>
                <a:gd name="connsiteX13" fmla="*/ 75693 w 106291"/>
                <a:gd name="connsiteY13" fmla="*/ 102369 h 692440"/>
                <a:gd name="connsiteX14" fmla="*/ 77693 w 106291"/>
                <a:gd name="connsiteY14" fmla="*/ 59888 h 692440"/>
                <a:gd name="connsiteX15" fmla="*/ 97791 w 106291"/>
                <a:gd name="connsiteY15" fmla="*/ 15787 h 692440"/>
                <a:gd name="connsiteX16" fmla="*/ 97791 w 106291"/>
                <a:gd name="connsiteY16" fmla="*/ 6834 h 692440"/>
                <a:gd name="connsiteX17" fmla="*/ 92171 w 106291"/>
                <a:gd name="connsiteY17" fmla="*/ 166 h 692440"/>
                <a:gd name="connsiteX18" fmla="*/ 84075 w 106291"/>
                <a:gd name="connsiteY18" fmla="*/ 166 h 692440"/>
                <a:gd name="connsiteX19" fmla="*/ 72740 w 106291"/>
                <a:gd name="connsiteY19" fmla="*/ 2833 h 692440"/>
                <a:gd name="connsiteX20" fmla="*/ 55024 w 106291"/>
                <a:gd name="connsiteY20" fmla="*/ 7977 h 692440"/>
                <a:gd name="connsiteX21" fmla="*/ 31497 w 106291"/>
                <a:gd name="connsiteY21" fmla="*/ 9120 h 692440"/>
                <a:gd name="connsiteX22" fmla="*/ 19686 w 106291"/>
                <a:gd name="connsiteY22" fmla="*/ 7405 h 692440"/>
                <a:gd name="connsiteX23" fmla="*/ 12638 w 106291"/>
                <a:gd name="connsiteY23" fmla="*/ 3976 h 692440"/>
                <a:gd name="connsiteX24" fmla="*/ 5589 w 106291"/>
                <a:gd name="connsiteY24" fmla="*/ 5595 h 692440"/>
                <a:gd name="connsiteX25" fmla="*/ 4541 w 106291"/>
                <a:gd name="connsiteY25" fmla="*/ 10263 h 692440"/>
                <a:gd name="connsiteX26" fmla="*/ 4541 w 106291"/>
                <a:gd name="connsiteY26" fmla="*/ 25693 h 692440"/>
                <a:gd name="connsiteX27" fmla="*/ 541 w 106291"/>
                <a:gd name="connsiteY27" fmla="*/ 79986 h 692440"/>
                <a:gd name="connsiteX28" fmla="*/ 9113 w 106291"/>
                <a:gd name="connsiteY28" fmla="*/ 112180 h 692440"/>
                <a:gd name="connsiteX29" fmla="*/ 11304 w 106291"/>
                <a:gd name="connsiteY29" fmla="*/ 127325 h 692440"/>
                <a:gd name="connsiteX30" fmla="*/ 12733 w 106291"/>
                <a:gd name="connsiteY30" fmla="*/ 166758 h 692440"/>
                <a:gd name="connsiteX31" fmla="*/ 15400 w 106291"/>
                <a:gd name="connsiteY31" fmla="*/ 176855 h 692440"/>
                <a:gd name="connsiteX32" fmla="*/ 14352 w 106291"/>
                <a:gd name="connsiteY32" fmla="*/ 242196 h 692440"/>
                <a:gd name="connsiteX33" fmla="*/ 19496 w 106291"/>
                <a:gd name="connsiteY33" fmla="*/ 260484 h 692440"/>
                <a:gd name="connsiteX34" fmla="*/ 32545 w 106291"/>
                <a:gd name="connsiteY34" fmla="*/ 277534 h 692440"/>
                <a:gd name="connsiteX35" fmla="*/ 47118 w 106291"/>
                <a:gd name="connsiteY35" fmla="*/ 286202 h 692440"/>
                <a:gd name="connsiteX36" fmla="*/ 61501 w 106291"/>
                <a:gd name="connsiteY36" fmla="*/ 277915 h 692440"/>
                <a:gd name="connsiteX37" fmla="*/ 71978 w 106291"/>
                <a:gd name="connsiteY37" fmla="*/ 264485 h 692440"/>
                <a:gd name="connsiteX38" fmla="*/ 76741 w 106291"/>
                <a:gd name="connsiteY38" fmla="*/ 260865 h 692440"/>
                <a:gd name="connsiteX39" fmla="*/ 89885 w 106291"/>
                <a:gd name="connsiteY39" fmla="*/ 264771 h 692440"/>
                <a:gd name="connsiteX40" fmla="*/ 80360 w 106291"/>
                <a:gd name="connsiteY40" fmla="*/ 288488 h 692440"/>
                <a:gd name="connsiteX41" fmla="*/ 57405 w 106291"/>
                <a:gd name="connsiteY41" fmla="*/ 316015 h 692440"/>
                <a:gd name="connsiteX42" fmla="*/ 53024 w 106291"/>
                <a:gd name="connsiteY42" fmla="*/ 338685 h 692440"/>
                <a:gd name="connsiteX43" fmla="*/ 43499 w 106291"/>
                <a:gd name="connsiteY43" fmla="*/ 398978 h 692440"/>
                <a:gd name="connsiteX44" fmla="*/ 26163 w 106291"/>
                <a:gd name="connsiteY44" fmla="*/ 456128 h 692440"/>
                <a:gd name="connsiteX45" fmla="*/ 34259 w 106291"/>
                <a:gd name="connsiteY45" fmla="*/ 558712 h 692440"/>
                <a:gd name="connsiteX46" fmla="*/ 31688 w 106291"/>
                <a:gd name="connsiteY46" fmla="*/ 622815 h 692440"/>
                <a:gd name="connsiteX47" fmla="*/ 33212 w 106291"/>
                <a:gd name="connsiteY47" fmla="*/ 645961 h 692440"/>
                <a:gd name="connsiteX48" fmla="*/ 58072 w 106291"/>
                <a:gd name="connsiteY48" fmla="*/ 691586 h 692440"/>
                <a:gd name="connsiteX49" fmla="*/ 62168 w 106291"/>
                <a:gd name="connsiteY49" fmla="*/ 689395 h 692440"/>
                <a:gd name="connsiteX50" fmla="*/ 68645 w 106291"/>
                <a:gd name="connsiteY50" fmla="*/ 629864 h 692440"/>
                <a:gd name="connsiteX51" fmla="*/ 67025 w 106291"/>
                <a:gd name="connsiteY51" fmla="*/ 569475 h 692440"/>
                <a:gd name="connsiteX52" fmla="*/ 70454 w 106291"/>
                <a:gd name="connsiteY52" fmla="*/ 552902 h 692440"/>
                <a:gd name="connsiteX53" fmla="*/ 65025 w 106291"/>
                <a:gd name="connsiteY53" fmla="*/ 480417 h 692440"/>
                <a:gd name="connsiteX54" fmla="*/ 67311 w 106291"/>
                <a:gd name="connsiteY54" fmla="*/ 442317 h 692440"/>
                <a:gd name="connsiteX55" fmla="*/ 70740 w 106291"/>
                <a:gd name="connsiteY55" fmla="*/ 433744 h 692440"/>
                <a:gd name="connsiteX56" fmla="*/ 92457 w 106291"/>
                <a:gd name="connsiteY56" fmla="*/ 385262 h 692440"/>
                <a:gd name="connsiteX57" fmla="*/ 97982 w 106291"/>
                <a:gd name="connsiteY57" fmla="*/ 356020 h 692440"/>
                <a:gd name="connsiteX58" fmla="*/ 99601 w 106291"/>
                <a:gd name="connsiteY58" fmla="*/ 346495 h 692440"/>
                <a:gd name="connsiteX59" fmla="*/ 106268 w 106291"/>
                <a:gd name="connsiteY59" fmla="*/ 297822 h 692440"/>
                <a:gd name="connsiteX60" fmla="*/ 103792 w 106291"/>
                <a:gd name="connsiteY60" fmla="*/ 275534 h 692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6291" h="692440">
                  <a:moveTo>
                    <a:pt x="103792" y="275534"/>
                  </a:moveTo>
                  <a:cubicBezTo>
                    <a:pt x="103335" y="269209"/>
                    <a:pt x="101125" y="263142"/>
                    <a:pt x="97410" y="258008"/>
                  </a:cubicBezTo>
                  <a:cubicBezTo>
                    <a:pt x="93171" y="252397"/>
                    <a:pt x="86704" y="248921"/>
                    <a:pt x="79694" y="248483"/>
                  </a:cubicBezTo>
                  <a:cubicBezTo>
                    <a:pt x="78398" y="248340"/>
                    <a:pt x="77084" y="248340"/>
                    <a:pt x="75788" y="248483"/>
                  </a:cubicBezTo>
                  <a:cubicBezTo>
                    <a:pt x="71978" y="249864"/>
                    <a:pt x="68664" y="252359"/>
                    <a:pt x="66263" y="255627"/>
                  </a:cubicBezTo>
                  <a:cubicBezTo>
                    <a:pt x="63901" y="258065"/>
                    <a:pt x="61767" y="260713"/>
                    <a:pt x="59882" y="263532"/>
                  </a:cubicBezTo>
                  <a:cubicBezTo>
                    <a:pt x="57596" y="266771"/>
                    <a:pt x="55976" y="270486"/>
                    <a:pt x="53786" y="273819"/>
                  </a:cubicBezTo>
                  <a:cubicBezTo>
                    <a:pt x="52766" y="275524"/>
                    <a:pt x="51319" y="276934"/>
                    <a:pt x="49595" y="277915"/>
                  </a:cubicBezTo>
                  <a:cubicBezTo>
                    <a:pt x="47794" y="278629"/>
                    <a:pt x="45775" y="278629"/>
                    <a:pt x="43975" y="277915"/>
                  </a:cubicBezTo>
                  <a:cubicBezTo>
                    <a:pt x="42136" y="277258"/>
                    <a:pt x="40527" y="276105"/>
                    <a:pt x="39308" y="274581"/>
                  </a:cubicBezTo>
                  <a:cubicBezTo>
                    <a:pt x="36545" y="269295"/>
                    <a:pt x="36231" y="263066"/>
                    <a:pt x="38450" y="257531"/>
                  </a:cubicBezTo>
                  <a:cubicBezTo>
                    <a:pt x="45594" y="232100"/>
                    <a:pt x="63311" y="210669"/>
                    <a:pt x="70359" y="185237"/>
                  </a:cubicBezTo>
                  <a:cubicBezTo>
                    <a:pt x="73883" y="169616"/>
                    <a:pt x="75360" y="153614"/>
                    <a:pt x="74741" y="137612"/>
                  </a:cubicBezTo>
                  <a:cubicBezTo>
                    <a:pt x="74741" y="126372"/>
                    <a:pt x="76741" y="113609"/>
                    <a:pt x="75693" y="102369"/>
                  </a:cubicBezTo>
                  <a:cubicBezTo>
                    <a:pt x="73483" y="88215"/>
                    <a:pt x="74160" y="73766"/>
                    <a:pt x="77693" y="59888"/>
                  </a:cubicBezTo>
                  <a:cubicBezTo>
                    <a:pt x="82837" y="44457"/>
                    <a:pt x="94934" y="31313"/>
                    <a:pt x="97791" y="15787"/>
                  </a:cubicBezTo>
                  <a:cubicBezTo>
                    <a:pt x="98458" y="12844"/>
                    <a:pt x="98458" y="9777"/>
                    <a:pt x="97791" y="6834"/>
                  </a:cubicBezTo>
                  <a:cubicBezTo>
                    <a:pt x="97020" y="3871"/>
                    <a:pt x="94953" y="1423"/>
                    <a:pt x="92171" y="166"/>
                  </a:cubicBezTo>
                  <a:cubicBezTo>
                    <a:pt x="89523" y="-596"/>
                    <a:pt x="86723" y="-596"/>
                    <a:pt x="84075" y="166"/>
                  </a:cubicBezTo>
                  <a:cubicBezTo>
                    <a:pt x="80170" y="928"/>
                    <a:pt x="76455" y="1785"/>
                    <a:pt x="72740" y="2833"/>
                  </a:cubicBezTo>
                  <a:cubicBezTo>
                    <a:pt x="66835" y="4547"/>
                    <a:pt x="61025" y="6738"/>
                    <a:pt x="55024" y="7977"/>
                  </a:cubicBezTo>
                  <a:cubicBezTo>
                    <a:pt x="47251" y="9215"/>
                    <a:pt x="39355" y="9596"/>
                    <a:pt x="31497" y="9120"/>
                  </a:cubicBezTo>
                  <a:cubicBezTo>
                    <a:pt x="27487" y="9367"/>
                    <a:pt x="23468" y="8786"/>
                    <a:pt x="19686" y="7405"/>
                  </a:cubicBezTo>
                  <a:cubicBezTo>
                    <a:pt x="17400" y="6129"/>
                    <a:pt x="15047" y="4986"/>
                    <a:pt x="12638" y="3976"/>
                  </a:cubicBezTo>
                  <a:cubicBezTo>
                    <a:pt x="10190" y="2881"/>
                    <a:pt x="7313" y="3538"/>
                    <a:pt x="5589" y="5595"/>
                  </a:cubicBezTo>
                  <a:cubicBezTo>
                    <a:pt x="4808" y="7024"/>
                    <a:pt x="4446" y="8643"/>
                    <a:pt x="4541" y="10263"/>
                  </a:cubicBezTo>
                  <a:lnTo>
                    <a:pt x="4541" y="25693"/>
                  </a:lnTo>
                  <a:cubicBezTo>
                    <a:pt x="4541" y="43886"/>
                    <a:pt x="-1936" y="61983"/>
                    <a:pt x="541" y="79986"/>
                  </a:cubicBezTo>
                  <a:cubicBezTo>
                    <a:pt x="1703" y="91101"/>
                    <a:pt x="4589" y="101960"/>
                    <a:pt x="9113" y="112180"/>
                  </a:cubicBezTo>
                  <a:cubicBezTo>
                    <a:pt x="10923" y="117038"/>
                    <a:pt x="9971" y="122372"/>
                    <a:pt x="11304" y="127325"/>
                  </a:cubicBezTo>
                  <a:cubicBezTo>
                    <a:pt x="15019" y="140469"/>
                    <a:pt x="9113" y="153614"/>
                    <a:pt x="12733" y="166758"/>
                  </a:cubicBezTo>
                  <a:cubicBezTo>
                    <a:pt x="13685" y="170092"/>
                    <a:pt x="14543" y="173426"/>
                    <a:pt x="15400" y="176855"/>
                  </a:cubicBezTo>
                  <a:cubicBezTo>
                    <a:pt x="20439" y="198391"/>
                    <a:pt x="20077" y="220832"/>
                    <a:pt x="14352" y="242196"/>
                  </a:cubicBezTo>
                  <a:cubicBezTo>
                    <a:pt x="12733" y="248197"/>
                    <a:pt x="16067" y="252960"/>
                    <a:pt x="19496" y="260484"/>
                  </a:cubicBezTo>
                  <a:cubicBezTo>
                    <a:pt x="21972" y="265818"/>
                    <a:pt x="29497" y="272486"/>
                    <a:pt x="32545" y="277534"/>
                  </a:cubicBezTo>
                  <a:cubicBezTo>
                    <a:pt x="35536" y="282792"/>
                    <a:pt x="41070" y="286088"/>
                    <a:pt x="47118" y="286202"/>
                  </a:cubicBezTo>
                  <a:cubicBezTo>
                    <a:pt x="52833" y="285506"/>
                    <a:pt x="58034" y="282516"/>
                    <a:pt x="61501" y="277915"/>
                  </a:cubicBezTo>
                  <a:cubicBezTo>
                    <a:pt x="65216" y="273629"/>
                    <a:pt x="68073" y="268390"/>
                    <a:pt x="71978" y="264485"/>
                  </a:cubicBezTo>
                  <a:cubicBezTo>
                    <a:pt x="73312" y="262970"/>
                    <a:pt x="74931" y="261742"/>
                    <a:pt x="76741" y="260865"/>
                  </a:cubicBezTo>
                  <a:cubicBezTo>
                    <a:pt x="81503" y="259255"/>
                    <a:pt x="86771" y="260827"/>
                    <a:pt x="89885" y="264771"/>
                  </a:cubicBezTo>
                  <a:cubicBezTo>
                    <a:pt x="93124" y="268580"/>
                    <a:pt x="85028" y="286488"/>
                    <a:pt x="80360" y="288488"/>
                  </a:cubicBezTo>
                  <a:cubicBezTo>
                    <a:pt x="68321" y="292879"/>
                    <a:pt x="59567" y="303385"/>
                    <a:pt x="57405" y="316015"/>
                  </a:cubicBezTo>
                  <a:cubicBezTo>
                    <a:pt x="56567" y="323683"/>
                    <a:pt x="55110" y="331264"/>
                    <a:pt x="53024" y="338685"/>
                  </a:cubicBezTo>
                  <a:cubicBezTo>
                    <a:pt x="47690" y="359163"/>
                    <a:pt x="50738" y="379261"/>
                    <a:pt x="43499" y="398978"/>
                  </a:cubicBezTo>
                  <a:cubicBezTo>
                    <a:pt x="35164" y="417161"/>
                    <a:pt x="29335" y="436382"/>
                    <a:pt x="26163" y="456128"/>
                  </a:cubicBezTo>
                  <a:cubicBezTo>
                    <a:pt x="22925" y="490418"/>
                    <a:pt x="38831" y="524517"/>
                    <a:pt x="34259" y="558712"/>
                  </a:cubicBezTo>
                  <a:cubicBezTo>
                    <a:pt x="31449" y="579953"/>
                    <a:pt x="30592" y="601413"/>
                    <a:pt x="31688" y="622815"/>
                  </a:cubicBezTo>
                  <a:cubicBezTo>
                    <a:pt x="31688" y="630531"/>
                    <a:pt x="32926" y="638246"/>
                    <a:pt x="33212" y="645961"/>
                  </a:cubicBezTo>
                  <a:cubicBezTo>
                    <a:pt x="33783" y="661201"/>
                    <a:pt x="61215" y="676631"/>
                    <a:pt x="58072" y="691586"/>
                  </a:cubicBezTo>
                  <a:cubicBezTo>
                    <a:pt x="59405" y="692919"/>
                    <a:pt x="61406" y="691014"/>
                    <a:pt x="62168" y="689395"/>
                  </a:cubicBezTo>
                  <a:cubicBezTo>
                    <a:pt x="69616" y="670488"/>
                    <a:pt x="71855" y="649933"/>
                    <a:pt x="68645" y="629864"/>
                  </a:cubicBezTo>
                  <a:cubicBezTo>
                    <a:pt x="65492" y="609890"/>
                    <a:pt x="64949" y="589592"/>
                    <a:pt x="67025" y="569475"/>
                  </a:cubicBezTo>
                  <a:cubicBezTo>
                    <a:pt x="67978" y="563951"/>
                    <a:pt x="69407" y="558426"/>
                    <a:pt x="70454" y="552902"/>
                  </a:cubicBezTo>
                  <a:cubicBezTo>
                    <a:pt x="74036" y="528632"/>
                    <a:pt x="72178" y="503877"/>
                    <a:pt x="65025" y="480417"/>
                  </a:cubicBezTo>
                  <a:cubicBezTo>
                    <a:pt x="62406" y="467739"/>
                    <a:pt x="63187" y="454594"/>
                    <a:pt x="67311" y="442317"/>
                  </a:cubicBezTo>
                  <a:cubicBezTo>
                    <a:pt x="68302" y="439402"/>
                    <a:pt x="69445" y="436535"/>
                    <a:pt x="70740" y="433744"/>
                  </a:cubicBezTo>
                  <a:lnTo>
                    <a:pt x="92457" y="385262"/>
                  </a:lnTo>
                  <a:cubicBezTo>
                    <a:pt x="95553" y="375794"/>
                    <a:pt x="97410" y="365964"/>
                    <a:pt x="97982" y="356020"/>
                  </a:cubicBezTo>
                  <a:lnTo>
                    <a:pt x="99601" y="346495"/>
                  </a:lnTo>
                  <a:cubicBezTo>
                    <a:pt x="102268" y="330303"/>
                    <a:pt x="105030" y="314205"/>
                    <a:pt x="106268" y="297822"/>
                  </a:cubicBezTo>
                  <a:cubicBezTo>
                    <a:pt x="106116" y="290336"/>
                    <a:pt x="105287" y="282878"/>
                    <a:pt x="103792" y="27553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1" name="Freeform: Shape 740">
              <a:extLst>
                <a:ext uri="{FF2B5EF4-FFF2-40B4-BE49-F238E27FC236}">
                  <a16:creationId xmlns:a16="http://schemas.microsoft.com/office/drawing/2014/main" xmlns="" id="{A4FEF076-4E3D-8739-1E39-B71B2BB6B128}"/>
                </a:ext>
              </a:extLst>
            </p:cNvPr>
            <p:cNvSpPr/>
            <p:nvPr/>
          </p:nvSpPr>
          <p:spPr>
            <a:xfrm>
              <a:off x="1305253" y="3099001"/>
              <a:ext cx="140518" cy="692634"/>
            </a:xfrm>
            <a:custGeom>
              <a:avLst/>
              <a:gdLst>
                <a:gd name="connsiteX0" fmla="*/ 136903 w 140518"/>
                <a:gd name="connsiteY0" fmla="*/ 14887 h 692634"/>
                <a:gd name="connsiteX1" fmla="*/ 112329 w 140518"/>
                <a:gd name="connsiteY1" fmla="*/ 116805 h 692634"/>
                <a:gd name="connsiteX2" fmla="*/ 109185 w 140518"/>
                <a:gd name="connsiteY2" fmla="*/ 142427 h 692634"/>
                <a:gd name="connsiteX3" fmla="*/ 110233 w 140518"/>
                <a:gd name="connsiteY3" fmla="*/ 165382 h 692634"/>
                <a:gd name="connsiteX4" fmla="*/ 111186 w 140518"/>
                <a:gd name="connsiteY4" fmla="*/ 220532 h 692634"/>
                <a:gd name="connsiteX5" fmla="*/ 106328 w 140518"/>
                <a:gd name="connsiteY5" fmla="*/ 251488 h 692634"/>
                <a:gd name="connsiteX6" fmla="*/ 88135 w 140518"/>
                <a:gd name="connsiteY6" fmla="*/ 281492 h 692634"/>
                <a:gd name="connsiteX7" fmla="*/ 83372 w 140518"/>
                <a:gd name="connsiteY7" fmla="*/ 292636 h 692634"/>
                <a:gd name="connsiteX8" fmla="*/ 82801 w 140518"/>
                <a:gd name="connsiteY8" fmla="*/ 301494 h 692634"/>
                <a:gd name="connsiteX9" fmla="*/ 83277 w 140518"/>
                <a:gd name="connsiteY9" fmla="*/ 319116 h 692634"/>
                <a:gd name="connsiteX10" fmla="*/ 83277 w 140518"/>
                <a:gd name="connsiteY10" fmla="*/ 442941 h 692634"/>
                <a:gd name="connsiteX11" fmla="*/ 70228 w 140518"/>
                <a:gd name="connsiteY11" fmla="*/ 498090 h 692634"/>
                <a:gd name="connsiteX12" fmla="*/ 62799 w 140518"/>
                <a:gd name="connsiteY12" fmla="*/ 511235 h 692634"/>
                <a:gd name="connsiteX13" fmla="*/ 58226 w 140518"/>
                <a:gd name="connsiteY13" fmla="*/ 525618 h 692634"/>
                <a:gd name="connsiteX14" fmla="*/ 52035 w 140518"/>
                <a:gd name="connsiteY14" fmla="*/ 595245 h 692634"/>
                <a:gd name="connsiteX15" fmla="*/ 53369 w 140518"/>
                <a:gd name="connsiteY15" fmla="*/ 604770 h 692634"/>
                <a:gd name="connsiteX16" fmla="*/ 53369 w 140518"/>
                <a:gd name="connsiteY16" fmla="*/ 625630 h 692634"/>
                <a:gd name="connsiteX17" fmla="*/ 56798 w 140518"/>
                <a:gd name="connsiteY17" fmla="*/ 655348 h 692634"/>
                <a:gd name="connsiteX18" fmla="*/ 58988 w 140518"/>
                <a:gd name="connsiteY18" fmla="*/ 662302 h 692634"/>
                <a:gd name="connsiteX19" fmla="*/ 58226 w 140518"/>
                <a:gd name="connsiteY19" fmla="*/ 682971 h 692634"/>
                <a:gd name="connsiteX20" fmla="*/ 55179 w 140518"/>
                <a:gd name="connsiteY20" fmla="*/ 690400 h 692634"/>
                <a:gd name="connsiteX21" fmla="*/ 48035 w 140518"/>
                <a:gd name="connsiteY21" fmla="*/ 691162 h 692634"/>
                <a:gd name="connsiteX22" fmla="*/ 22698 w 140518"/>
                <a:gd name="connsiteY22" fmla="*/ 682876 h 692634"/>
                <a:gd name="connsiteX23" fmla="*/ 12316 w 140518"/>
                <a:gd name="connsiteY23" fmla="*/ 653157 h 692634"/>
                <a:gd name="connsiteX24" fmla="*/ 7744 w 140518"/>
                <a:gd name="connsiteY24" fmla="*/ 620772 h 692634"/>
                <a:gd name="connsiteX25" fmla="*/ 3077 w 140518"/>
                <a:gd name="connsiteY25" fmla="*/ 584196 h 692634"/>
                <a:gd name="connsiteX26" fmla="*/ 3077 w 140518"/>
                <a:gd name="connsiteY26" fmla="*/ 573910 h 692634"/>
                <a:gd name="connsiteX27" fmla="*/ 3077 w 140518"/>
                <a:gd name="connsiteY27" fmla="*/ 513235 h 692634"/>
                <a:gd name="connsiteX28" fmla="*/ 25651 w 140518"/>
                <a:gd name="connsiteY28" fmla="*/ 444846 h 692634"/>
                <a:gd name="connsiteX29" fmla="*/ 54226 w 140518"/>
                <a:gd name="connsiteY29" fmla="*/ 318449 h 692634"/>
                <a:gd name="connsiteX30" fmla="*/ 50035 w 140518"/>
                <a:gd name="connsiteY30" fmla="*/ 234724 h 692634"/>
                <a:gd name="connsiteX31" fmla="*/ 47654 w 140518"/>
                <a:gd name="connsiteY31" fmla="*/ 217770 h 692634"/>
                <a:gd name="connsiteX32" fmla="*/ 41558 w 140518"/>
                <a:gd name="connsiteY32" fmla="*/ 191195 h 692634"/>
                <a:gd name="connsiteX33" fmla="*/ 48035 w 140518"/>
                <a:gd name="connsiteY33" fmla="*/ 151380 h 692634"/>
                <a:gd name="connsiteX34" fmla="*/ 42796 w 140518"/>
                <a:gd name="connsiteY34" fmla="*/ 130426 h 692634"/>
                <a:gd name="connsiteX35" fmla="*/ 50511 w 140518"/>
                <a:gd name="connsiteY35" fmla="*/ 80134 h 692634"/>
                <a:gd name="connsiteX36" fmla="*/ 64799 w 140518"/>
                <a:gd name="connsiteY36" fmla="*/ 30794 h 692634"/>
                <a:gd name="connsiteX37" fmla="*/ 67561 w 140518"/>
                <a:gd name="connsiteY37" fmla="*/ 6696 h 692634"/>
                <a:gd name="connsiteX38" fmla="*/ 71466 w 140518"/>
                <a:gd name="connsiteY38" fmla="*/ 2600 h 692634"/>
                <a:gd name="connsiteX39" fmla="*/ 74324 w 140518"/>
                <a:gd name="connsiteY39" fmla="*/ 2600 h 692634"/>
                <a:gd name="connsiteX40" fmla="*/ 101184 w 140518"/>
                <a:gd name="connsiteY40" fmla="*/ 7458 h 692634"/>
                <a:gd name="connsiteX41" fmla="*/ 132141 w 140518"/>
                <a:gd name="connsiteY41" fmla="*/ -257 h 692634"/>
                <a:gd name="connsiteX42" fmla="*/ 139665 w 140518"/>
                <a:gd name="connsiteY42" fmla="*/ 2410 h 692634"/>
                <a:gd name="connsiteX43" fmla="*/ 140427 w 140518"/>
                <a:gd name="connsiteY43" fmla="*/ 5457 h 692634"/>
                <a:gd name="connsiteX44" fmla="*/ 136903 w 140518"/>
                <a:gd name="connsiteY44" fmla="*/ 14887 h 69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0518" h="692634">
                  <a:moveTo>
                    <a:pt x="136903" y="14887"/>
                  </a:moveTo>
                  <a:cubicBezTo>
                    <a:pt x="127378" y="48701"/>
                    <a:pt x="118615" y="82419"/>
                    <a:pt x="112329" y="116805"/>
                  </a:cubicBezTo>
                  <a:cubicBezTo>
                    <a:pt x="110624" y="125253"/>
                    <a:pt x="109566" y="133816"/>
                    <a:pt x="109185" y="142427"/>
                  </a:cubicBezTo>
                  <a:cubicBezTo>
                    <a:pt x="109185" y="150142"/>
                    <a:pt x="109757" y="157762"/>
                    <a:pt x="110233" y="165382"/>
                  </a:cubicBezTo>
                  <a:cubicBezTo>
                    <a:pt x="111643" y="183727"/>
                    <a:pt x="111967" y="202149"/>
                    <a:pt x="111186" y="220532"/>
                  </a:cubicBezTo>
                  <a:cubicBezTo>
                    <a:pt x="111205" y="231038"/>
                    <a:pt x="109566" y="241487"/>
                    <a:pt x="106328" y="251488"/>
                  </a:cubicBezTo>
                  <a:cubicBezTo>
                    <a:pt x="101146" y="262004"/>
                    <a:pt x="95060" y="272043"/>
                    <a:pt x="88135" y="281492"/>
                  </a:cubicBezTo>
                  <a:cubicBezTo>
                    <a:pt x="85906" y="284902"/>
                    <a:pt x="84296" y="288674"/>
                    <a:pt x="83372" y="292636"/>
                  </a:cubicBezTo>
                  <a:cubicBezTo>
                    <a:pt x="82801" y="295551"/>
                    <a:pt x="82611" y="298532"/>
                    <a:pt x="82801" y="301494"/>
                  </a:cubicBezTo>
                  <a:cubicBezTo>
                    <a:pt x="82801" y="307590"/>
                    <a:pt x="82801" y="313020"/>
                    <a:pt x="83277" y="319116"/>
                  </a:cubicBezTo>
                  <a:lnTo>
                    <a:pt x="83277" y="442941"/>
                  </a:lnTo>
                  <a:cubicBezTo>
                    <a:pt x="80705" y="461991"/>
                    <a:pt x="80229" y="482184"/>
                    <a:pt x="70228" y="498090"/>
                  </a:cubicBezTo>
                  <a:cubicBezTo>
                    <a:pt x="67437" y="502291"/>
                    <a:pt x="64961" y="506682"/>
                    <a:pt x="62799" y="511235"/>
                  </a:cubicBezTo>
                  <a:cubicBezTo>
                    <a:pt x="60893" y="515902"/>
                    <a:pt x="59360" y="520712"/>
                    <a:pt x="58226" y="525618"/>
                  </a:cubicBezTo>
                  <a:cubicBezTo>
                    <a:pt x="51626" y="548202"/>
                    <a:pt x="49521" y="571852"/>
                    <a:pt x="52035" y="595245"/>
                  </a:cubicBezTo>
                  <a:cubicBezTo>
                    <a:pt x="52512" y="598294"/>
                    <a:pt x="53083" y="601342"/>
                    <a:pt x="53369" y="604770"/>
                  </a:cubicBezTo>
                  <a:cubicBezTo>
                    <a:pt x="54036" y="611705"/>
                    <a:pt x="54036" y="618696"/>
                    <a:pt x="53369" y="625630"/>
                  </a:cubicBezTo>
                  <a:cubicBezTo>
                    <a:pt x="52502" y="635669"/>
                    <a:pt x="53664" y="645776"/>
                    <a:pt x="56798" y="655348"/>
                  </a:cubicBezTo>
                  <a:cubicBezTo>
                    <a:pt x="57560" y="657634"/>
                    <a:pt x="58417" y="659920"/>
                    <a:pt x="58988" y="662302"/>
                  </a:cubicBezTo>
                  <a:cubicBezTo>
                    <a:pt x="60208" y="669169"/>
                    <a:pt x="59950" y="676218"/>
                    <a:pt x="58226" y="682971"/>
                  </a:cubicBezTo>
                  <a:cubicBezTo>
                    <a:pt x="57912" y="685685"/>
                    <a:pt x="56864" y="688257"/>
                    <a:pt x="55179" y="690400"/>
                  </a:cubicBezTo>
                  <a:cubicBezTo>
                    <a:pt x="53378" y="692505"/>
                    <a:pt x="50245" y="692839"/>
                    <a:pt x="48035" y="691162"/>
                  </a:cubicBezTo>
                  <a:cubicBezTo>
                    <a:pt x="46796" y="689924"/>
                    <a:pt x="23651" y="684399"/>
                    <a:pt x="22698" y="682876"/>
                  </a:cubicBezTo>
                  <a:cubicBezTo>
                    <a:pt x="15269" y="670779"/>
                    <a:pt x="10887" y="662968"/>
                    <a:pt x="12316" y="653157"/>
                  </a:cubicBezTo>
                  <a:cubicBezTo>
                    <a:pt x="13935" y="641156"/>
                    <a:pt x="8030" y="632869"/>
                    <a:pt x="7744" y="620772"/>
                  </a:cubicBezTo>
                  <a:cubicBezTo>
                    <a:pt x="7458" y="608676"/>
                    <a:pt x="3648" y="596484"/>
                    <a:pt x="3077" y="584196"/>
                  </a:cubicBezTo>
                  <a:cubicBezTo>
                    <a:pt x="3077" y="580768"/>
                    <a:pt x="3077" y="577338"/>
                    <a:pt x="3077" y="573910"/>
                  </a:cubicBezTo>
                  <a:cubicBezTo>
                    <a:pt x="4029" y="553336"/>
                    <a:pt x="-4353" y="532285"/>
                    <a:pt x="3077" y="513235"/>
                  </a:cubicBezTo>
                  <a:cubicBezTo>
                    <a:pt x="13811" y="491623"/>
                    <a:pt x="21412" y="468601"/>
                    <a:pt x="25651" y="444846"/>
                  </a:cubicBezTo>
                  <a:lnTo>
                    <a:pt x="54226" y="318449"/>
                  </a:lnTo>
                  <a:cubicBezTo>
                    <a:pt x="56121" y="290474"/>
                    <a:pt x="54721" y="262375"/>
                    <a:pt x="50035" y="234724"/>
                  </a:cubicBezTo>
                  <a:cubicBezTo>
                    <a:pt x="48587" y="229181"/>
                    <a:pt x="47787" y="223494"/>
                    <a:pt x="47654" y="217770"/>
                  </a:cubicBezTo>
                  <a:cubicBezTo>
                    <a:pt x="47092" y="208635"/>
                    <a:pt x="45034" y="199663"/>
                    <a:pt x="41558" y="191195"/>
                  </a:cubicBezTo>
                  <a:cubicBezTo>
                    <a:pt x="37367" y="177955"/>
                    <a:pt x="52226" y="164715"/>
                    <a:pt x="48035" y="151380"/>
                  </a:cubicBezTo>
                  <a:cubicBezTo>
                    <a:pt x="45711" y="144551"/>
                    <a:pt x="43958" y="137541"/>
                    <a:pt x="42796" y="130426"/>
                  </a:cubicBezTo>
                  <a:cubicBezTo>
                    <a:pt x="41367" y="113290"/>
                    <a:pt x="44006" y="96050"/>
                    <a:pt x="50511" y="80134"/>
                  </a:cubicBezTo>
                  <a:cubicBezTo>
                    <a:pt x="56903" y="64198"/>
                    <a:pt x="61684" y="47672"/>
                    <a:pt x="64799" y="30794"/>
                  </a:cubicBezTo>
                  <a:cubicBezTo>
                    <a:pt x="64846" y="22688"/>
                    <a:pt x="65780" y="14602"/>
                    <a:pt x="67561" y="6696"/>
                  </a:cubicBezTo>
                  <a:cubicBezTo>
                    <a:pt x="68228" y="4886"/>
                    <a:pt x="69561" y="2886"/>
                    <a:pt x="71466" y="2600"/>
                  </a:cubicBezTo>
                  <a:cubicBezTo>
                    <a:pt x="72409" y="2419"/>
                    <a:pt x="73381" y="2419"/>
                    <a:pt x="74324" y="2600"/>
                  </a:cubicBezTo>
                  <a:cubicBezTo>
                    <a:pt x="82839" y="6086"/>
                    <a:pt x="91993" y="7744"/>
                    <a:pt x="101184" y="7458"/>
                  </a:cubicBezTo>
                  <a:cubicBezTo>
                    <a:pt x="111852" y="6410"/>
                    <a:pt x="121568" y="409"/>
                    <a:pt x="132141" y="-257"/>
                  </a:cubicBezTo>
                  <a:cubicBezTo>
                    <a:pt x="134950" y="-810"/>
                    <a:pt x="137836" y="209"/>
                    <a:pt x="139665" y="2410"/>
                  </a:cubicBezTo>
                  <a:cubicBezTo>
                    <a:pt x="140151" y="3352"/>
                    <a:pt x="140408" y="4400"/>
                    <a:pt x="140427" y="5457"/>
                  </a:cubicBezTo>
                  <a:cubicBezTo>
                    <a:pt x="140818" y="8982"/>
                    <a:pt x="139513" y="12487"/>
                    <a:pt x="136903" y="148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2" name="Freeform: Shape 741">
              <a:extLst>
                <a:ext uri="{FF2B5EF4-FFF2-40B4-BE49-F238E27FC236}">
                  <a16:creationId xmlns:a16="http://schemas.microsoft.com/office/drawing/2014/main" xmlns="" id="{49461F66-1AB8-3F64-4550-B4C18B30B587}"/>
                </a:ext>
              </a:extLst>
            </p:cNvPr>
            <p:cNvSpPr/>
            <p:nvPr/>
          </p:nvSpPr>
          <p:spPr>
            <a:xfrm>
              <a:off x="1680378" y="3101772"/>
              <a:ext cx="102701" cy="684819"/>
            </a:xfrm>
            <a:custGeom>
              <a:avLst/>
              <a:gdLst>
                <a:gd name="connsiteX0" fmla="*/ 87057 w 102701"/>
                <a:gd name="connsiteY0" fmla="*/ 60026 h 684819"/>
                <a:gd name="connsiteX1" fmla="*/ 100106 w 102701"/>
                <a:gd name="connsiteY1" fmla="*/ 13640 h 684819"/>
                <a:gd name="connsiteX2" fmla="*/ 102678 w 102701"/>
                <a:gd name="connsiteY2" fmla="*/ 3448 h 684819"/>
                <a:gd name="connsiteX3" fmla="*/ 101916 w 102701"/>
                <a:gd name="connsiteY3" fmla="*/ 1257 h 684819"/>
                <a:gd name="connsiteX4" fmla="*/ 99440 w 102701"/>
                <a:gd name="connsiteY4" fmla="*/ -76 h 684819"/>
                <a:gd name="connsiteX5" fmla="*/ 78389 w 102701"/>
                <a:gd name="connsiteY5" fmla="*/ 2019 h 684819"/>
                <a:gd name="connsiteX6" fmla="*/ 48766 w 102701"/>
                <a:gd name="connsiteY6" fmla="*/ 3067 h 684819"/>
                <a:gd name="connsiteX7" fmla="*/ 33336 w 102701"/>
                <a:gd name="connsiteY7" fmla="*/ 2495 h 684819"/>
                <a:gd name="connsiteX8" fmla="*/ 20001 w 102701"/>
                <a:gd name="connsiteY8" fmla="*/ 12020 h 684819"/>
                <a:gd name="connsiteX9" fmla="*/ 12762 w 102701"/>
                <a:gd name="connsiteY9" fmla="*/ 27260 h 684819"/>
                <a:gd name="connsiteX10" fmla="*/ 1237 w 102701"/>
                <a:gd name="connsiteY10" fmla="*/ 80219 h 684819"/>
                <a:gd name="connsiteX11" fmla="*/ 2761 w 102701"/>
                <a:gd name="connsiteY11" fmla="*/ 89744 h 684819"/>
                <a:gd name="connsiteX12" fmla="*/ 5904 w 102701"/>
                <a:gd name="connsiteY12" fmla="*/ 123939 h 684819"/>
                <a:gd name="connsiteX13" fmla="*/ 8285 w 102701"/>
                <a:gd name="connsiteY13" fmla="*/ 142989 h 684819"/>
                <a:gd name="connsiteX14" fmla="*/ 10952 w 102701"/>
                <a:gd name="connsiteY14" fmla="*/ 238811 h 684819"/>
                <a:gd name="connsiteX15" fmla="*/ 15905 w 102701"/>
                <a:gd name="connsiteY15" fmla="*/ 334061 h 684819"/>
                <a:gd name="connsiteX16" fmla="*/ 15905 w 102701"/>
                <a:gd name="connsiteY16" fmla="*/ 433883 h 684819"/>
                <a:gd name="connsiteX17" fmla="*/ 35622 w 102701"/>
                <a:gd name="connsiteY17" fmla="*/ 607238 h 684819"/>
                <a:gd name="connsiteX18" fmla="*/ 41432 w 102701"/>
                <a:gd name="connsiteY18" fmla="*/ 667340 h 684819"/>
                <a:gd name="connsiteX19" fmla="*/ 40861 w 102701"/>
                <a:gd name="connsiteY19" fmla="*/ 678770 h 684819"/>
                <a:gd name="connsiteX20" fmla="*/ 70388 w 102701"/>
                <a:gd name="connsiteY20" fmla="*/ 682771 h 684819"/>
                <a:gd name="connsiteX21" fmla="*/ 74008 w 102701"/>
                <a:gd name="connsiteY21" fmla="*/ 684295 h 684819"/>
                <a:gd name="connsiteX22" fmla="*/ 76198 w 102701"/>
                <a:gd name="connsiteY22" fmla="*/ 680390 h 684819"/>
                <a:gd name="connsiteX23" fmla="*/ 72103 w 102701"/>
                <a:gd name="connsiteY23" fmla="*/ 605142 h 684819"/>
                <a:gd name="connsiteX24" fmla="*/ 66007 w 102701"/>
                <a:gd name="connsiteY24" fmla="*/ 580568 h 684819"/>
                <a:gd name="connsiteX25" fmla="*/ 61054 w 102701"/>
                <a:gd name="connsiteY25" fmla="*/ 544468 h 684819"/>
                <a:gd name="connsiteX26" fmla="*/ 54577 w 102701"/>
                <a:gd name="connsiteY26" fmla="*/ 393116 h 684819"/>
                <a:gd name="connsiteX27" fmla="*/ 73627 w 102701"/>
                <a:gd name="connsiteY27" fmla="*/ 152133 h 684819"/>
                <a:gd name="connsiteX28" fmla="*/ 77913 w 102701"/>
                <a:gd name="connsiteY28" fmla="*/ 107556 h 684819"/>
                <a:gd name="connsiteX29" fmla="*/ 79437 w 102701"/>
                <a:gd name="connsiteY29" fmla="*/ 95745 h 684819"/>
                <a:gd name="connsiteX30" fmla="*/ 81628 w 102701"/>
                <a:gd name="connsiteY30" fmla="*/ 86220 h 684819"/>
                <a:gd name="connsiteX31" fmla="*/ 87057 w 102701"/>
                <a:gd name="connsiteY31" fmla="*/ 60026 h 684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2701" h="684819">
                  <a:moveTo>
                    <a:pt x="87057" y="60026"/>
                  </a:moveTo>
                  <a:cubicBezTo>
                    <a:pt x="89619" y="44120"/>
                    <a:pt x="94001" y="28556"/>
                    <a:pt x="100106" y="13640"/>
                  </a:cubicBezTo>
                  <a:cubicBezTo>
                    <a:pt x="101792" y="10506"/>
                    <a:pt x="102669" y="7001"/>
                    <a:pt x="102678" y="3448"/>
                  </a:cubicBezTo>
                  <a:cubicBezTo>
                    <a:pt x="102649" y="2657"/>
                    <a:pt x="102383" y="1895"/>
                    <a:pt x="101916" y="1257"/>
                  </a:cubicBezTo>
                  <a:cubicBezTo>
                    <a:pt x="101230" y="600"/>
                    <a:pt x="100373" y="133"/>
                    <a:pt x="99440" y="-76"/>
                  </a:cubicBezTo>
                  <a:cubicBezTo>
                    <a:pt x="92353" y="-895"/>
                    <a:pt x="85171" y="-181"/>
                    <a:pt x="78389" y="2019"/>
                  </a:cubicBezTo>
                  <a:cubicBezTo>
                    <a:pt x="68636" y="3981"/>
                    <a:pt x="58634" y="4343"/>
                    <a:pt x="48766" y="3067"/>
                  </a:cubicBezTo>
                  <a:cubicBezTo>
                    <a:pt x="43699" y="1924"/>
                    <a:pt x="38470" y="1734"/>
                    <a:pt x="33336" y="2495"/>
                  </a:cubicBezTo>
                  <a:cubicBezTo>
                    <a:pt x="27878" y="3943"/>
                    <a:pt x="23144" y="7334"/>
                    <a:pt x="20001" y="12020"/>
                  </a:cubicBezTo>
                  <a:cubicBezTo>
                    <a:pt x="16963" y="16783"/>
                    <a:pt x="14534" y="21898"/>
                    <a:pt x="12762" y="27260"/>
                  </a:cubicBezTo>
                  <a:cubicBezTo>
                    <a:pt x="6285" y="43929"/>
                    <a:pt x="-3526" y="62884"/>
                    <a:pt x="1237" y="80219"/>
                  </a:cubicBezTo>
                  <a:cubicBezTo>
                    <a:pt x="2380" y="84315"/>
                    <a:pt x="1237" y="85458"/>
                    <a:pt x="2761" y="89744"/>
                  </a:cubicBezTo>
                  <a:cubicBezTo>
                    <a:pt x="6666" y="100698"/>
                    <a:pt x="3999" y="104318"/>
                    <a:pt x="5904" y="123939"/>
                  </a:cubicBezTo>
                  <a:cubicBezTo>
                    <a:pt x="5885" y="130368"/>
                    <a:pt x="6685" y="136769"/>
                    <a:pt x="8285" y="142989"/>
                  </a:cubicBezTo>
                  <a:cubicBezTo>
                    <a:pt x="18953" y="173469"/>
                    <a:pt x="16477" y="206997"/>
                    <a:pt x="10952" y="238811"/>
                  </a:cubicBezTo>
                  <a:cubicBezTo>
                    <a:pt x="5428" y="270624"/>
                    <a:pt x="16286" y="302152"/>
                    <a:pt x="15905" y="334061"/>
                  </a:cubicBezTo>
                  <a:cubicBezTo>
                    <a:pt x="15524" y="365969"/>
                    <a:pt x="17239" y="400736"/>
                    <a:pt x="15905" y="433883"/>
                  </a:cubicBezTo>
                  <a:cubicBezTo>
                    <a:pt x="12057" y="492385"/>
                    <a:pt x="18744" y="551097"/>
                    <a:pt x="35622" y="607238"/>
                  </a:cubicBezTo>
                  <a:cubicBezTo>
                    <a:pt x="41499" y="626697"/>
                    <a:pt x="43471" y="647119"/>
                    <a:pt x="41432" y="667340"/>
                  </a:cubicBezTo>
                  <a:cubicBezTo>
                    <a:pt x="41004" y="671131"/>
                    <a:pt x="40813" y="674951"/>
                    <a:pt x="40861" y="678770"/>
                  </a:cubicBezTo>
                  <a:cubicBezTo>
                    <a:pt x="40861" y="680199"/>
                    <a:pt x="69436" y="681628"/>
                    <a:pt x="70388" y="682771"/>
                  </a:cubicBezTo>
                  <a:cubicBezTo>
                    <a:pt x="71093" y="684066"/>
                    <a:pt x="72598" y="684695"/>
                    <a:pt x="74008" y="684295"/>
                  </a:cubicBezTo>
                  <a:cubicBezTo>
                    <a:pt x="75436" y="683723"/>
                    <a:pt x="75913" y="681914"/>
                    <a:pt x="76198" y="680390"/>
                  </a:cubicBezTo>
                  <a:cubicBezTo>
                    <a:pt x="81190" y="655358"/>
                    <a:pt x="79780" y="629479"/>
                    <a:pt x="72103" y="605142"/>
                  </a:cubicBezTo>
                  <a:cubicBezTo>
                    <a:pt x="68960" y="597265"/>
                    <a:pt x="66912" y="588997"/>
                    <a:pt x="66007" y="580568"/>
                  </a:cubicBezTo>
                  <a:cubicBezTo>
                    <a:pt x="65502" y="568404"/>
                    <a:pt x="63845" y="556317"/>
                    <a:pt x="61054" y="544468"/>
                  </a:cubicBezTo>
                  <a:cubicBezTo>
                    <a:pt x="50195" y="495033"/>
                    <a:pt x="56386" y="443693"/>
                    <a:pt x="54577" y="393116"/>
                  </a:cubicBezTo>
                  <a:cubicBezTo>
                    <a:pt x="51624" y="312344"/>
                    <a:pt x="75246" y="232905"/>
                    <a:pt x="73627" y="152133"/>
                  </a:cubicBezTo>
                  <a:cubicBezTo>
                    <a:pt x="74055" y="137198"/>
                    <a:pt x="75494" y="122301"/>
                    <a:pt x="77913" y="107556"/>
                  </a:cubicBezTo>
                  <a:cubicBezTo>
                    <a:pt x="77913" y="103556"/>
                    <a:pt x="78770" y="99651"/>
                    <a:pt x="79437" y="95745"/>
                  </a:cubicBezTo>
                  <a:cubicBezTo>
                    <a:pt x="80104" y="91840"/>
                    <a:pt x="80866" y="89173"/>
                    <a:pt x="81628" y="86220"/>
                  </a:cubicBezTo>
                  <a:cubicBezTo>
                    <a:pt x="83342" y="77267"/>
                    <a:pt x="85533" y="69266"/>
                    <a:pt x="87057" y="6002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3" name="Freeform: Shape 742">
              <a:extLst>
                <a:ext uri="{FF2B5EF4-FFF2-40B4-BE49-F238E27FC236}">
                  <a16:creationId xmlns:a16="http://schemas.microsoft.com/office/drawing/2014/main" xmlns="" id="{45147AA0-7C0F-EE7C-1370-8350CBC59890}"/>
                </a:ext>
              </a:extLst>
            </p:cNvPr>
            <p:cNvSpPr/>
            <p:nvPr/>
          </p:nvSpPr>
          <p:spPr>
            <a:xfrm>
              <a:off x="2072764" y="3087885"/>
              <a:ext cx="107940" cy="696507"/>
            </a:xfrm>
            <a:custGeom>
              <a:avLst/>
              <a:gdLst>
                <a:gd name="connsiteX0" fmla="*/ 69575 w 107940"/>
                <a:gd name="connsiteY0" fmla="*/ 616458 h 696507"/>
                <a:gd name="connsiteX1" fmla="*/ 63955 w 107940"/>
                <a:gd name="connsiteY1" fmla="*/ 583502 h 696507"/>
                <a:gd name="connsiteX2" fmla="*/ 51001 w 107940"/>
                <a:gd name="connsiteY2" fmla="*/ 558261 h 696507"/>
                <a:gd name="connsiteX3" fmla="*/ 37381 w 107940"/>
                <a:gd name="connsiteY3" fmla="*/ 511969 h 696507"/>
                <a:gd name="connsiteX4" fmla="*/ 40429 w 107940"/>
                <a:gd name="connsiteY4" fmla="*/ 492919 h 696507"/>
                <a:gd name="connsiteX5" fmla="*/ 56907 w 107940"/>
                <a:gd name="connsiteY5" fmla="*/ 473869 h 696507"/>
                <a:gd name="connsiteX6" fmla="*/ 78814 w 107940"/>
                <a:gd name="connsiteY6" fmla="*/ 461296 h 696507"/>
                <a:gd name="connsiteX7" fmla="*/ 86625 w 107940"/>
                <a:gd name="connsiteY7" fmla="*/ 456057 h 696507"/>
                <a:gd name="connsiteX8" fmla="*/ 92340 w 107940"/>
                <a:gd name="connsiteY8" fmla="*/ 448056 h 696507"/>
                <a:gd name="connsiteX9" fmla="*/ 105008 w 107940"/>
                <a:gd name="connsiteY9" fmla="*/ 420529 h 696507"/>
                <a:gd name="connsiteX10" fmla="*/ 105675 w 107940"/>
                <a:gd name="connsiteY10" fmla="*/ 419672 h 696507"/>
                <a:gd name="connsiteX11" fmla="*/ 107866 w 107940"/>
                <a:gd name="connsiteY11" fmla="*/ 407671 h 696507"/>
                <a:gd name="connsiteX12" fmla="*/ 104342 w 107940"/>
                <a:gd name="connsiteY12" fmla="*/ 396240 h 696507"/>
                <a:gd name="connsiteX13" fmla="*/ 89768 w 107940"/>
                <a:gd name="connsiteY13" fmla="*/ 390906 h 696507"/>
                <a:gd name="connsiteX14" fmla="*/ 75576 w 107940"/>
                <a:gd name="connsiteY14" fmla="*/ 398241 h 696507"/>
                <a:gd name="connsiteX15" fmla="*/ 69575 w 107940"/>
                <a:gd name="connsiteY15" fmla="*/ 403194 h 696507"/>
                <a:gd name="connsiteX16" fmla="*/ 60050 w 107940"/>
                <a:gd name="connsiteY16" fmla="*/ 402527 h 696507"/>
                <a:gd name="connsiteX17" fmla="*/ 54145 w 107940"/>
                <a:gd name="connsiteY17" fmla="*/ 394716 h 696507"/>
                <a:gd name="connsiteX18" fmla="*/ 55288 w 107940"/>
                <a:gd name="connsiteY18" fmla="*/ 367665 h 696507"/>
                <a:gd name="connsiteX19" fmla="*/ 73195 w 107940"/>
                <a:gd name="connsiteY19" fmla="*/ 332709 h 696507"/>
                <a:gd name="connsiteX20" fmla="*/ 78434 w 107940"/>
                <a:gd name="connsiteY20" fmla="*/ 300705 h 696507"/>
                <a:gd name="connsiteX21" fmla="*/ 91292 w 107940"/>
                <a:gd name="connsiteY21" fmla="*/ 244698 h 696507"/>
                <a:gd name="connsiteX22" fmla="*/ 96817 w 107940"/>
                <a:gd name="connsiteY22" fmla="*/ 217456 h 696507"/>
                <a:gd name="connsiteX23" fmla="*/ 94245 w 107940"/>
                <a:gd name="connsiteY23" fmla="*/ 185833 h 696507"/>
                <a:gd name="connsiteX24" fmla="*/ 93578 w 107940"/>
                <a:gd name="connsiteY24" fmla="*/ 175070 h 696507"/>
                <a:gd name="connsiteX25" fmla="*/ 92245 w 107940"/>
                <a:gd name="connsiteY25" fmla="*/ 131826 h 696507"/>
                <a:gd name="connsiteX26" fmla="*/ 97769 w 107940"/>
                <a:gd name="connsiteY26" fmla="*/ 88773 h 696507"/>
                <a:gd name="connsiteX27" fmla="*/ 107294 w 107940"/>
                <a:gd name="connsiteY27" fmla="*/ 20765 h 696507"/>
                <a:gd name="connsiteX28" fmla="*/ 103389 w 107940"/>
                <a:gd name="connsiteY28" fmla="*/ 2858 h 696507"/>
                <a:gd name="connsiteX29" fmla="*/ 97484 w 107940"/>
                <a:gd name="connsiteY29" fmla="*/ -95 h 696507"/>
                <a:gd name="connsiteX30" fmla="*/ 70337 w 107940"/>
                <a:gd name="connsiteY30" fmla="*/ 4667 h 696507"/>
                <a:gd name="connsiteX31" fmla="*/ 43191 w 107940"/>
                <a:gd name="connsiteY31" fmla="*/ 5430 h 696507"/>
                <a:gd name="connsiteX32" fmla="*/ 37667 w 107940"/>
                <a:gd name="connsiteY32" fmla="*/ 2286 h 696507"/>
                <a:gd name="connsiteX33" fmla="*/ 28142 w 107940"/>
                <a:gd name="connsiteY33" fmla="*/ 6192 h 696507"/>
                <a:gd name="connsiteX34" fmla="*/ 7758 w 107940"/>
                <a:gd name="connsiteY34" fmla="*/ 13812 h 696507"/>
                <a:gd name="connsiteX35" fmla="*/ 7282 w 107940"/>
                <a:gd name="connsiteY35" fmla="*/ 32385 h 696507"/>
                <a:gd name="connsiteX36" fmla="*/ 8901 w 107940"/>
                <a:gd name="connsiteY36" fmla="*/ 103156 h 696507"/>
                <a:gd name="connsiteX37" fmla="*/ 12235 w 107940"/>
                <a:gd name="connsiteY37" fmla="*/ 122873 h 696507"/>
                <a:gd name="connsiteX38" fmla="*/ 16426 w 107940"/>
                <a:gd name="connsiteY38" fmla="*/ 137732 h 696507"/>
                <a:gd name="connsiteX39" fmla="*/ 22045 w 107940"/>
                <a:gd name="connsiteY39" fmla="*/ 168117 h 696507"/>
                <a:gd name="connsiteX40" fmla="*/ 27665 w 107940"/>
                <a:gd name="connsiteY40" fmla="*/ 202121 h 696507"/>
                <a:gd name="connsiteX41" fmla="*/ 28713 w 107940"/>
                <a:gd name="connsiteY41" fmla="*/ 208312 h 696507"/>
                <a:gd name="connsiteX42" fmla="*/ 30237 w 107940"/>
                <a:gd name="connsiteY42" fmla="*/ 216599 h 696507"/>
                <a:gd name="connsiteX43" fmla="*/ 39190 w 107940"/>
                <a:gd name="connsiteY43" fmla="*/ 245936 h 696507"/>
                <a:gd name="connsiteX44" fmla="*/ 59098 w 107940"/>
                <a:gd name="connsiteY44" fmla="*/ 289180 h 696507"/>
                <a:gd name="connsiteX45" fmla="*/ 62431 w 107940"/>
                <a:gd name="connsiteY45" fmla="*/ 332899 h 696507"/>
                <a:gd name="connsiteX46" fmla="*/ 46620 w 107940"/>
                <a:gd name="connsiteY46" fmla="*/ 359664 h 696507"/>
                <a:gd name="connsiteX47" fmla="*/ 42905 w 107940"/>
                <a:gd name="connsiteY47" fmla="*/ 391288 h 696507"/>
                <a:gd name="connsiteX48" fmla="*/ 48239 w 107940"/>
                <a:gd name="connsiteY48" fmla="*/ 405099 h 696507"/>
                <a:gd name="connsiteX49" fmla="*/ 61479 w 107940"/>
                <a:gd name="connsiteY49" fmla="*/ 420720 h 696507"/>
                <a:gd name="connsiteX50" fmla="*/ 71004 w 107940"/>
                <a:gd name="connsiteY50" fmla="*/ 421196 h 696507"/>
                <a:gd name="connsiteX51" fmla="*/ 75767 w 107940"/>
                <a:gd name="connsiteY51" fmla="*/ 415386 h 696507"/>
                <a:gd name="connsiteX52" fmla="*/ 79576 w 107940"/>
                <a:gd name="connsiteY52" fmla="*/ 408051 h 696507"/>
                <a:gd name="connsiteX53" fmla="*/ 83672 w 107940"/>
                <a:gd name="connsiteY53" fmla="*/ 402813 h 696507"/>
                <a:gd name="connsiteX54" fmla="*/ 93197 w 107940"/>
                <a:gd name="connsiteY54" fmla="*/ 403575 h 696507"/>
                <a:gd name="connsiteX55" fmla="*/ 96245 w 107940"/>
                <a:gd name="connsiteY55" fmla="*/ 406813 h 696507"/>
                <a:gd name="connsiteX56" fmla="*/ 96817 w 107940"/>
                <a:gd name="connsiteY56" fmla="*/ 409956 h 696507"/>
                <a:gd name="connsiteX57" fmla="*/ 94055 w 107940"/>
                <a:gd name="connsiteY57" fmla="*/ 422148 h 696507"/>
                <a:gd name="connsiteX58" fmla="*/ 87482 w 107940"/>
                <a:gd name="connsiteY58" fmla="*/ 432912 h 696507"/>
                <a:gd name="connsiteX59" fmla="*/ 51668 w 107940"/>
                <a:gd name="connsiteY59" fmla="*/ 466535 h 696507"/>
                <a:gd name="connsiteX60" fmla="*/ 5281 w 107940"/>
                <a:gd name="connsiteY60" fmla="*/ 483680 h 696507"/>
                <a:gd name="connsiteX61" fmla="*/ 3091 w 107940"/>
                <a:gd name="connsiteY61" fmla="*/ 489490 h 696507"/>
                <a:gd name="connsiteX62" fmla="*/ 233 w 107940"/>
                <a:gd name="connsiteY62" fmla="*/ 516446 h 696507"/>
                <a:gd name="connsiteX63" fmla="*/ 22331 w 107940"/>
                <a:gd name="connsiteY63" fmla="*/ 558832 h 696507"/>
                <a:gd name="connsiteX64" fmla="*/ 26522 w 107940"/>
                <a:gd name="connsiteY64" fmla="*/ 566928 h 696507"/>
                <a:gd name="connsiteX65" fmla="*/ 43667 w 107940"/>
                <a:gd name="connsiteY65" fmla="*/ 621221 h 696507"/>
                <a:gd name="connsiteX66" fmla="*/ 43667 w 107940"/>
                <a:gd name="connsiteY66" fmla="*/ 624745 h 696507"/>
                <a:gd name="connsiteX67" fmla="*/ 42715 w 107940"/>
                <a:gd name="connsiteY67" fmla="*/ 652844 h 696507"/>
                <a:gd name="connsiteX68" fmla="*/ 37381 w 107940"/>
                <a:gd name="connsiteY68" fmla="*/ 666465 h 696507"/>
                <a:gd name="connsiteX69" fmla="*/ 36619 w 107940"/>
                <a:gd name="connsiteY69" fmla="*/ 675990 h 696507"/>
                <a:gd name="connsiteX70" fmla="*/ 58240 w 107940"/>
                <a:gd name="connsiteY70" fmla="*/ 695040 h 696507"/>
                <a:gd name="connsiteX71" fmla="*/ 61003 w 107940"/>
                <a:gd name="connsiteY71" fmla="*/ 695040 h 696507"/>
                <a:gd name="connsiteX72" fmla="*/ 61860 w 107940"/>
                <a:gd name="connsiteY72" fmla="*/ 691992 h 696507"/>
                <a:gd name="connsiteX73" fmla="*/ 61860 w 107940"/>
                <a:gd name="connsiteY73" fmla="*/ 670275 h 696507"/>
                <a:gd name="connsiteX74" fmla="*/ 69385 w 107940"/>
                <a:gd name="connsiteY74" fmla="*/ 651225 h 696507"/>
                <a:gd name="connsiteX75" fmla="*/ 72242 w 107940"/>
                <a:gd name="connsiteY75" fmla="*/ 627888 h 696507"/>
                <a:gd name="connsiteX76" fmla="*/ 69575 w 107940"/>
                <a:gd name="connsiteY76" fmla="*/ 616458 h 696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07940" h="696507">
                  <a:moveTo>
                    <a:pt x="69575" y="616458"/>
                  </a:moveTo>
                  <a:cubicBezTo>
                    <a:pt x="69251" y="605267"/>
                    <a:pt x="67356" y="594170"/>
                    <a:pt x="63955" y="583502"/>
                  </a:cubicBezTo>
                  <a:cubicBezTo>
                    <a:pt x="60155" y="574834"/>
                    <a:pt x="55831" y="566404"/>
                    <a:pt x="51001" y="558261"/>
                  </a:cubicBezTo>
                  <a:cubicBezTo>
                    <a:pt x="43324" y="543926"/>
                    <a:pt x="38695" y="528171"/>
                    <a:pt x="37381" y="511969"/>
                  </a:cubicBezTo>
                  <a:cubicBezTo>
                    <a:pt x="36857" y="505464"/>
                    <a:pt x="37905" y="498929"/>
                    <a:pt x="40429" y="492919"/>
                  </a:cubicBezTo>
                  <a:cubicBezTo>
                    <a:pt x="44086" y="485194"/>
                    <a:pt x="49782" y="478603"/>
                    <a:pt x="56907" y="473869"/>
                  </a:cubicBezTo>
                  <a:cubicBezTo>
                    <a:pt x="63946" y="469240"/>
                    <a:pt x="71261" y="465039"/>
                    <a:pt x="78814" y="461296"/>
                  </a:cubicBezTo>
                  <a:cubicBezTo>
                    <a:pt x="81634" y="459896"/>
                    <a:pt x="84263" y="458134"/>
                    <a:pt x="86625" y="456057"/>
                  </a:cubicBezTo>
                  <a:cubicBezTo>
                    <a:pt x="88844" y="453628"/>
                    <a:pt x="90768" y="450943"/>
                    <a:pt x="92340" y="448056"/>
                  </a:cubicBezTo>
                  <a:cubicBezTo>
                    <a:pt x="97988" y="439608"/>
                    <a:pt x="102265" y="430321"/>
                    <a:pt x="105008" y="420529"/>
                  </a:cubicBezTo>
                  <a:cubicBezTo>
                    <a:pt x="105008" y="420529"/>
                    <a:pt x="105485" y="420053"/>
                    <a:pt x="105675" y="419672"/>
                  </a:cubicBezTo>
                  <a:cubicBezTo>
                    <a:pt x="106970" y="415795"/>
                    <a:pt x="107713" y="411757"/>
                    <a:pt x="107866" y="407671"/>
                  </a:cubicBezTo>
                  <a:cubicBezTo>
                    <a:pt x="108056" y="403565"/>
                    <a:pt x="106808" y="399527"/>
                    <a:pt x="104342" y="396240"/>
                  </a:cubicBezTo>
                  <a:cubicBezTo>
                    <a:pt x="100693" y="392116"/>
                    <a:pt x="95217" y="390106"/>
                    <a:pt x="89768" y="390906"/>
                  </a:cubicBezTo>
                  <a:cubicBezTo>
                    <a:pt x="84368" y="391754"/>
                    <a:pt x="79396" y="394326"/>
                    <a:pt x="75576" y="398241"/>
                  </a:cubicBezTo>
                  <a:cubicBezTo>
                    <a:pt x="73852" y="400193"/>
                    <a:pt x="71823" y="401870"/>
                    <a:pt x="69575" y="403194"/>
                  </a:cubicBezTo>
                  <a:cubicBezTo>
                    <a:pt x="66470" y="404479"/>
                    <a:pt x="62946" y="404232"/>
                    <a:pt x="60050" y="402527"/>
                  </a:cubicBezTo>
                  <a:cubicBezTo>
                    <a:pt x="57031" y="400917"/>
                    <a:pt x="54869" y="398060"/>
                    <a:pt x="54145" y="394716"/>
                  </a:cubicBezTo>
                  <a:cubicBezTo>
                    <a:pt x="52516" y="385725"/>
                    <a:pt x="52906" y="376486"/>
                    <a:pt x="55288" y="367665"/>
                  </a:cubicBezTo>
                  <a:cubicBezTo>
                    <a:pt x="59193" y="355188"/>
                    <a:pt x="68813" y="345091"/>
                    <a:pt x="73195" y="332709"/>
                  </a:cubicBezTo>
                  <a:cubicBezTo>
                    <a:pt x="75900" y="322222"/>
                    <a:pt x="77652" y="311506"/>
                    <a:pt x="78434" y="300705"/>
                  </a:cubicBezTo>
                  <a:cubicBezTo>
                    <a:pt x="80891" y="281664"/>
                    <a:pt x="85196" y="262900"/>
                    <a:pt x="91292" y="244698"/>
                  </a:cubicBezTo>
                  <a:cubicBezTo>
                    <a:pt x="94645" y="235992"/>
                    <a:pt x="96512" y="226781"/>
                    <a:pt x="96817" y="217456"/>
                  </a:cubicBezTo>
                  <a:cubicBezTo>
                    <a:pt x="96531" y="206874"/>
                    <a:pt x="95674" y="196320"/>
                    <a:pt x="94245" y="185833"/>
                  </a:cubicBezTo>
                  <a:cubicBezTo>
                    <a:pt x="94245" y="182309"/>
                    <a:pt x="93769" y="178689"/>
                    <a:pt x="93578" y="175070"/>
                  </a:cubicBezTo>
                  <a:cubicBezTo>
                    <a:pt x="93007" y="160878"/>
                    <a:pt x="92531" y="146495"/>
                    <a:pt x="92245" y="131826"/>
                  </a:cubicBezTo>
                  <a:cubicBezTo>
                    <a:pt x="92521" y="117320"/>
                    <a:pt x="94369" y="102880"/>
                    <a:pt x="97769" y="88773"/>
                  </a:cubicBezTo>
                  <a:cubicBezTo>
                    <a:pt x="102151" y="66294"/>
                    <a:pt x="105323" y="43625"/>
                    <a:pt x="107294" y="20765"/>
                  </a:cubicBezTo>
                  <a:cubicBezTo>
                    <a:pt x="108866" y="14517"/>
                    <a:pt x="107428" y="7887"/>
                    <a:pt x="103389" y="2858"/>
                  </a:cubicBezTo>
                  <a:cubicBezTo>
                    <a:pt x="101665" y="1448"/>
                    <a:pt x="99646" y="438"/>
                    <a:pt x="97484" y="-95"/>
                  </a:cubicBezTo>
                  <a:cubicBezTo>
                    <a:pt x="88168" y="-1152"/>
                    <a:pt x="78738" y="505"/>
                    <a:pt x="70337" y="4667"/>
                  </a:cubicBezTo>
                  <a:cubicBezTo>
                    <a:pt x="61812" y="8802"/>
                    <a:pt x="51935" y="9078"/>
                    <a:pt x="43191" y="5430"/>
                  </a:cubicBezTo>
                  <a:cubicBezTo>
                    <a:pt x="41457" y="4201"/>
                    <a:pt x="39610" y="3144"/>
                    <a:pt x="37667" y="2286"/>
                  </a:cubicBezTo>
                  <a:cubicBezTo>
                    <a:pt x="33980" y="1324"/>
                    <a:pt x="30094" y="2915"/>
                    <a:pt x="28142" y="6192"/>
                  </a:cubicBezTo>
                  <a:cubicBezTo>
                    <a:pt x="26903" y="8478"/>
                    <a:pt x="7758" y="11240"/>
                    <a:pt x="7758" y="13812"/>
                  </a:cubicBezTo>
                  <a:lnTo>
                    <a:pt x="7282" y="32385"/>
                  </a:lnTo>
                  <a:cubicBezTo>
                    <a:pt x="6396" y="55988"/>
                    <a:pt x="6929" y="79620"/>
                    <a:pt x="8901" y="103156"/>
                  </a:cubicBezTo>
                  <a:cubicBezTo>
                    <a:pt x="9434" y="109814"/>
                    <a:pt x="10549" y="116415"/>
                    <a:pt x="12235" y="122873"/>
                  </a:cubicBezTo>
                  <a:cubicBezTo>
                    <a:pt x="14140" y="127664"/>
                    <a:pt x="15540" y="132645"/>
                    <a:pt x="16426" y="137732"/>
                  </a:cubicBezTo>
                  <a:cubicBezTo>
                    <a:pt x="17569" y="147828"/>
                    <a:pt x="20522" y="158020"/>
                    <a:pt x="22045" y="168117"/>
                  </a:cubicBezTo>
                  <a:cubicBezTo>
                    <a:pt x="23569" y="178213"/>
                    <a:pt x="25665" y="190786"/>
                    <a:pt x="27665" y="202121"/>
                  </a:cubicBezTo>
                  <a:lnTo>
                    <a:pt x="28713" y="208312"/>
                  </a:lnTo>
                  <a:cubicBezTo>
                    <a:pt x="29189" y="211074"/>
                    <a:pt x="29665" y="213837"/>
                    <a:pt x="30237" y="216599"/>
                  </a:cubicBezTo>
                  <a:cubicBezTo>
                    <a:pt x="32275" y="226638"/>
                    <a:pt x="35276" y="236468"/>
                    <a:pt x="39190" y="245936"/>
                  </a:cubicBezTo>
                  <a:cubicBezTo>
                    <a:pt x="45001" y="259652"/>
                    <a:pt x="57383" y="274511"/>
                    <a:pt x="59098" y="289180"/>
                  </a:cubicBezTo>
                  <a:cubicBezTo>
                    <a:pt x="60812" y="303848"/>
                    <a:pt x="69099" y="319469"/>
                    <a:pt x="62431" y="332899"/>
                  </a:cubicBezTo>
                  <a:cubicBezTo>
                    <a:pt x="57860" y="342424"/>
                    <a:pt x="50906" y="350235"/>
                    <a:pt x="46620" y="359664"/>
                  </a:cubicBezTo>
                  <a:cubicBezTo>
                    <a:pt x="42124" y="369561"/>
                    <a:pt x="40829" y="380619"/>
                    <a:pt x="42905" y="391288"/>
                  </a:cubicBezTo>
                  <a:cubicBezTo>
                    <a:pt x="44029" y="396117"/>
                    <a:pt x="45829" y="400765"/>
                    <a:pt x="48239" y="405099"/>
                  </a:cubicBezTo>
                  <a:cubicBezTo>
                    <a:pt x="50821" y="411623"/>
                    <a:pt x="55469" y="417110"/>
                    <a:pt x="61479" y="420720"/>
                  </a:cubicBezTo>
                  <a:cubicBezTo>
                    <a:pt x="64336" y="422568"/>
                    <a:pt x="67975" y="422748"/>
                    <a:pt x="71004" y="421196"/>
                  </a:cubicBezTo>
                  <a:cubicBezTo>
                    <a:pt x="73109" y="419748"/>
                    <a:pt x="74757" y="417738"/>
                    <a:pt x="75767" y="415386"/>
                  </a:cubicBezTo>
                  <a:lnTo>
                    <a:pt x="79576" y="408051"/>
                  </a:lnTo>
                  <a:cubicBezTo>
                    <a:pt x="80462" y="405985"/>
                    <a:pt x="81882" y="404175"/>
                    <a:pt x="83672" y="402813"/>
                  </a:cubicBezTo>
                  <a:cubicBezTo>
                    <a:pt x="86758" y="401336"/>
                    <a:pt x="90387" y="401632"/>
                    <a:pt x="93197" y="403575"/>
                  </a:cubicBezTo>
                  <a:cubicBezTo>
                    <a:pt x="94455" y="404394"/>
                    <a:pt x="95502" y="405508"/>
                    <a:pt x="96245" y="406813"/>
                  </a:cubicBezTo>
                  <a:cubicBezTo>
                    <a:pt x="96579" y="407832"/>
                    <a:pt x="96779" y="408890"/>
                    <a:pt x="96817" y="409956"/>
                  </a:cubicBezTo>
                  <a:cubicBezTo>
                    <a:pt x="96807" y="414176"/>
                    <a:pt x="95864" y="418338"/>
                    <a:pt x="94055" y="422148"/>
                  </a:cubicBezTo>
                  <a:cubicBezTo>
                    <a:pt x="92159" y="425911"/>
                    <a:pt x="89959" y="429511"/>
                    <a:pt x="87482" y="432912"/>
                  </a:cubicBezTo>
                  <a:cubicBezTo>
                    <a:pt x="77471" y="446009"/>
                    <a:pt x="65365" y="457362"/>
                    <a:pt x="51668" y="466535"/>
                  </a:cubicBezTo>
                  <a:cubicBezTo>
                    <a:pt x="44810" y="471393"/>
                    <a:pt x="8996" y="476060"/>
                    <a:pt x="5281" y="483680"/>
                  </a:cubicBezTo>
                  <a:cubicBezTo>
                    <a:pt x="4367" y="485547"/>
                    <a:pt x="3634" y="487490"/>
                    <a:pt x="3091" y="489490"/>
                  </a:cubicBezTo>
                  <a:cubicBezTo>
                    <a:pt x="433" y="498215"/>
                    <a:pt x="-538" y="507359"/>
                    <a:pt x="233" y="516446"/>
                  </a:cubicBezTo>
                  <a:cubicBezTo>
                    <a:pt x="1472" y="531019"/>
                    <a:pt x="15854" y="545688"/>
                    <a:pt x="22331" y="558832"/>
                  </a:cubicBezTo>
                  <a:cubicBezTo>
                    <a:pt x="23665" y="561594"/>
                    <a:pt x="25189" y="564261"/>
                    <a:pt x="26522" y="566928"/>
                  </a:cubicBezTo>
                  <a:cubicBezTo>
                    <a:pt x="35295" y="583912"/>
                    <a:pt x="41095" y="602276"/>
                    <a:pt x="43667" y="621221"/>
                  </a:cubicBezTo>
                  <a:cubicBezTo>
                    <a:pt x="43572" y="622393"/>
                    <a:pt x="43572" y="623574"/>
                    <a:pt x="43667" y="624745"/>
                  </a:cubicBezTo>
                  <a:cubicBezTo>
                    <a:pt x="46306" y="633975"/>
                    <a:pt x="45972" y="643814"/>
                    <a:pt x="42715" y="652844"/>
                  </a:cubicBezTo>
                  <a:cubicBezTo>
                    <a:pt x="40657" y="657273"/>
                    <a:pt x="38876" y="661816"/>
                    <a:pt x="37381" y="666465"/>
                  </a:cubicBezTo>
                  <a:cubicBezTo>
                    <a:pt x="36723" y="669598"/>
                    <a:pt x="36476" y="672799"/>
                    <a:pt x="36619" y="675990"/>
                  </a:cubicBezTo>
                  <a:cubicBezTo>
                    <a:pt x="36619" y="682467"/>
                    <a:pt x="43667" y="700659"/>
                    <a:pt x="58240" y="695040"/>
                  </a:cubicBezTo>
                  <a:cubicBezTo>
                    <a:pt x="59012" y="695773"/>
                    <a:pt x="60231" y="695773"/>
                    <a:pt x="61003" y="695040"/>
                  </a:cubicBezTo>
                  <a:cubicBezTo>
                    <a:pt x="61584" y="694135"/>
                    <a:pt x="61879" y="693068"/>
                    <a:pt x="61860" y="691992"/>
                  </a:cubicBezTo>
                  <a:cubicBezTo>
                    <a:pt x="61479" y="684762"/>
                    <a:pt x="61479" y="677504"/>
                    <a:pt x="61860" y="670275"/>
                  </a:cubicBezTo>
                  <a:cubicBezTo>
                    <a:pt x="63898" y="663750"/>
                    <a:pt x="66413" y="657378"/>
                    <a:pt x="69385" y="651225"/>
                  </a:cubicBezTo>
                  <a:cubicBezTo>
                    <a:pt x="71623" y="643662"/>
                    <a:pt x="72595" y="635775"/>
                    <a:pt x="72242" y="627888"/>
                  </a:cubicBezTo>
                  <a:cubicBezTo>
                    <a:pt x="72242" y="623602"/>
                    <a:pt x="69861" y="620078"/>
                    <a:pt x="69575" y="61645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4" name="Freeform: Shape 743">
              <a:extLst>
                <a:ext uri="{FF2B5EF4-FFF2-40B4-BE49-F238E27FC236}">
                  <a16:creationId xmlns:a16="http://schemas.microsoft.com/office/drawing/2014/main" xmlns="" id="{A6645DA5-46C6-A476-4313-D4186E67120D}"/>
                </a:ext>
              </a:extLst>
            </p:cNvPr>
            <p:cNvSpPr/>
            <p:nvPr/>
          </p:nvSpPr>
          <p:spPr>
            <a:xfrm>
              <a:off x="2430603" y="3091243"/>
              <a:ext cx="126609" cy="689597"/>
            </a:xfrm>
            <a:custGeom>
              <a:avLst/>
              <a:gdLst>
                <a:gd name="connsiteX0" fmla="*/ 56541 w 126609"/>
                <a:gd name="connsiteY0" fmla="*/ 548139 h 689597"/>
                <a:gd name="connsiteX1" fmla="*/ 57208 w 126609"/>
                <a:gd name="connsiteY1" fmla="*/ 522327 h 689597"/>
                <a:gd name="connsiteX2" fmla="*/ 67781 w 126609"/>
                <a:gd name="connsiteY2" fmla="*/ 498228 h 689597"/>
                <a:gd name="connsiteX3" fmla="*/ 72448 w 126609"/>
                <a:gd name="connsiteY3" fmla="*/ 484608 h 689597"/>
                <a:gd name="connsiteX4" fmla="*/ 73782 w 126609"/>
                <a:gd name="connsiteY4" fmla="*/ 474511 h 689597"/>
                <a:gd name="connsiteX5" fmla="*/ 62542 w 126609"/>
                <a:gd name="connsiteY5" fmla="*/ 458033 h 689597"/>
                <a:gd name="connsiteX6" fmla="*/ 57399 w 126609"/>
                <a:gd name="connsiteY6" fmla="*/ 456033 h 689597"/>
                <a:gd name="connsiteX7" fmla="*/ 41968 w 126609"/>
                <a:gd name="connsiteY7" fmla="*/ 463272 h 689597"/>
                <a:gd name="connsiteX8" fmla="*/ 33872 w 126609"/>
                <a:gd name="connsiteY8" fmla="*/ 479274 h 689597"/>
                <a:gd name="connsiteX9" fmla="*/ 26728 w 126609"/>
                <a:gd name="connsiteY9" fmla="*/ 492799 h 689597"/>
                <a:gd name="connsiteX10" fmla="*/ 20918 w 126609"/>
                <a:gd name="connsiteY10" fmla="*/ 499467 h 689597"/>
                <a:gd name="connsiteX11" fmla="*/ 12726 w 126609"/>
                <a:gd name="connsiteY11" fmla="*/ 498895 h 689597"/>
                <a:gd name="connsiteX12" fmla="*/ 11488 w 126609"/>
                <a:gd name="connsiteY12" fmla="*/ 490894 h 689597"/>
                <a:gd name="connsiteX13" fmla="*/ 12917 w 126609"/>
                <a:gd name="connsiteY13" fmla="*/ 480512 h 689597"/>
                <a:gd name="connsiteX14" fmla="*/ 30443 w 126609"/>
                <a:gd name="connsiteY14" fmla="*/ 449937 h 689597"/>
                <a:gd name="connsiteX15" fmla="*/ 66828 w 126609"/>
                <a:gd name="connsiteY15" fmla="*/ 424410 h 689597"/>
                <a:gd name="connsiteX16" fmla="*/ 81211 w 126609"/>
                <a:gd name="connsiteY16" fmla="*/ 395359 h 689597"/>
                <a:gd name="connsiteX17" fmla="*/ 85497 w 126609"/>
                <a:gd name="connsiteY17" fmla="*/ 342495 h 689597"/>
                <a:gd name="connsiteX18" fmla="*/ 91212 w 126609"/>
                <a:gd name="connsiteY18" fmla="*/ 246578 h 689597"/>
                <a:gd name="connsiteX19" fmla="*/ 95403 w 126609"/>
                <a:gd name="connsiteY19" fmla="*/ 227052 h 689597"/>
                <a:gd name="connsiteX20" fmla="*/ 107119 w 126609"/>
                <a:gd name="connsiteY20" fmla="*/ 150852 h 689597"/>
                <a:gd name="connsiteX21" fmla="*/ 106262 w 126609"/>
                <a:gd name="connsiteY21" fmla="*/ 134373 h 689597"/>
                <a:gd name="connsiteX22" fmla="*/ 124169 w 126609"/>
                <a:gd name="connsiteY22" fmla="*/ 42552 h 689597"/>
                <a:gd name="connsiteX23" fmla="*/ 125216 w 126609"/>
                <a:gd name="connsiteY23" fmla="*/ 30265 h 689597"/>
                <a:gd name="connsiteX24" fmla="*/ 126550 w 126609"/>
                <a:gd name="connsiteY24" fmla="*/ 14454 h 689597"/>
                <a:gd name="connsiteX25" fmla="*/ 125216 w 126609"/>
                <a:gd name="connsiteY25" fmla="*/ 6357 h 689597"/>
                <a:gd name="connsiteX26" fmla="*/ 119597 w 126609"/>
                <a:gd name="connsiteY26" fmla="*/ 643 h 689597"/>
                <a:gd name="connsiteX27" fmla="*/ 114930 w 126609"/>
                <a:gd name="connsiteY27" fmla="*/ 643 h 689597"/>
                <a:gd name="connsiteX28" fmla="*/ 94356 w 126609"/>
                <a:gd name="connsiteY28" fmla="*/ 3786 h 689597"/>
                <a:gd name="connsiteX29" fmla="*/ 73782 w 126609"/>
                <a:gd name="connsiteY29" fmla="*/ 3786 h 689597"/>
                <a:gd name="connsiteX30" fmla="*/ 57303 w 126609"/>
                <a:gd name="connsiteY30" fmla="*/ -405 h 689597"/>
                <a:gd name="connsiteX31" fmla="*/ 52446 w 126609"/>
                <a:gd name="connsiteY31" fmla="*/ 1690 h 689597"/>
                <a:gd name="connsiteX32" fmla="*/ 50731 w 126609"/>
                <a:gd name="connsiteY32" fmla="*/ 8739 h 689597"/>
                <a:gd name="connsiteX33" fmla="*/ 51303 w 126609"/>
                <a:gd name="connsiteY33" fmla="*/ 16168 h 689597"/>
                <a:gd name="connsiteX34" fmla="*/ 56351 w 126609"/>
                <a:gd name="connsiteY34" fmla="*/ 83510 h 689597"/>
                <a:gd name="connsiteX35" fmla="*/ 55779 w 126609"/>
                <a:gd name="connsiteY35" fmla="*/ 98560 h 689597"/>
                <a:gd name="connsiteX36" fmla="*/ 54255 w 126609"/>
                <a:gd name="connsiteY36" fmla="*/ 132278 h 689597"/>
                <a:gd name="connsiteX37" fmla="*/ 47874 w 126609"/>
                <a:gd name="connsiteY37" fmla="*/ 165425 h 689597"/>
                <a:gd name="connsiteX38" fmla="*/ 46349 w 126609"/>
                <a:gd name="connsiteY38" fmla="*/ 247911 h 689597"/>
                <a:gd name="connsiteX39" fmla="*/ 30252 w 126609"/>
                <a:gd name="connsiteY39" fmla="*/ 316015 h 689597"/>
                <a:gd name="connsiteX40" fmla="*/ 26728 w 126609"/>
                <a:gd name="connsiteY40" fmla="*/ 383928 h 689597"/>
                <a:gd name="connsiteX41" fmla="*/ 13679 w 126609"/>
                <a:gd name="connsiteY41" fmla="*/ 442126 h 689597"/>
                <a:gd name="connsiteX42" fmla="*/ 5868 w 126609"/>
                <a:gd name="connsiteY42" fmla="*/ 463177 h 689597"/>
                <a:gd name="connsiteX43" fmla="*/ 2058 w 126609"/>
                <a:gd name="connsiteY43" fmla="*/ 474987 h 689597"/>
                <a:gd name="connsiteX44" fmla="*/ 439 w 126609"/>
                <a:gd name="connsiteY44" fmla="*/ 487465 h 689597"/>
                <a:gd name="connsiteX45" fmla="*/ 4630 w 126609"/>
                <a:gd name="connsiteY45" fmla="*/ 506515 h 689597"/>
                <a:gd name="connsiteX46" fmla="*/ 24728 w 126609"/>
                <a:gd name="connsiteY46" fmla="*/ 508135 h 689597"/>
                <a:gd name="connsiteX47" fmla="*/ 37968 w 126609"/>
                <a:gd name="connsiteY47" fmla="*/ 491275 h 689597"/>
                <a:gd name="connsiteX48" fmla="*/ 46635 w 126609"/>
                <a:gd name="connsiteY48" fmla="*/ 471368 h 689597"/>
                <a:gd name="connsiteX49" fmla="*/ 53398 w 126609"/>
                <a:gd name="connsiteY49" fmla="*/ 465939 h 689597"/>
                <a:gd name="connsiteX50" fmla="*/ 60161 w 126609"/>
                <a:gd name="connsiteY50" fmla="*/ 472225 h 689597"/>
                <a:gd name="connsiteX51" fmla="*/ 56732 w 126609"/>
                <a:gd name="connsiteY51" fmla="*/ 499752 h 689597"/>
                <a:gd name="connsiteX52" fmla="*/ 45302 w 126609"/>
                <a:gd name="connsiteY52" fmla="*/ 525851 h 689597"/>
                <a:gd name="connsiteX53" fmla="*/ 28443 w 126609"/>
                <a:gd name="connsiteY53" fmla="*/ 557093 h 689597"/>
                <a:gd name="connsiteX54" fmla="*/ 29109 w 126609"/>
                <a:gd name="connsiteY54" fmla="*/ 590621 h 689597"/>
                <a:gd name="connsiteX55" fmla="*/ 29586 w 126609"/>
                <a:gd name="connsiteY55" fmla="*/ 608242 h 689597"/>
                <a:gd name="connsiteX56" fmla="*/ 44826 w 126609"/>
                <a:gd name="connsiteY56" fmla="*/ 677870 h 689597"/>
                <a:gd name="connsiteX57" fmla="*/ 47397 w 126609"/>
                <a:gd name="connsiteY57" fmla="*/ 686633 h 689597"/>
                <a:gd name="connsiteX58" fmla="*/ 71496 w 126609"/>
                <a:gd name="connsiteY58" fmla="*/ 689014 h 689597"/>
                <a:gd name="connsiteX59" fmla="*/ 73305 w 126609"/>
                <a:gd name="connsiteY59" fmla="*/ 686252 h 689597"/>
                <a:gd name="connsiteX60" fmla="*/ 69686 w 126609"/>
                <a:gd name="connsiteY60" fmla="*/ 652438 h 689597"/>
                <a:gd name="connsiteX61" fmla="*/ 62733 w 126609"/>
                <a:gd name="connsiteY61" fmla="*/ 574143 h 689597"/>
                <a:gd name="connsiteX62" fmla="*/ 56541 w 126609"/>
                <a:gd name="connsiteY62" fmla="*/ 548139 h 68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6609" h="689597">
                  <a:moveTo>
                    <a:pt x="56541" y="548139"/>
                  </a:moveTo>
                  <a:cubicBezTo>
                    <a:pt x="53750" y="539719"/>
                    <a:pt x="53989" y="530595"/>
                    <a:pt x="57208" y="522327"/>
                  </a:cubicBezTo>
                  <a:cubicBezTo>
                    <a:pt x="60066" y="514040"/>
                    <a:pt x="64447" y="506325"/>
                    <a:pt x="67781" y="498228"/>
                  </a:cubicBezTo>
                  <a:cubicBezTo>
                    <a:pt x="69657" y="493809"/>
                    <a:pt x="71219" y="489256"/>
                    <a:pt x="72448" y="484608"/>
                  </a:cubicBezTo>
                  <a:cubicBezTo>
                    <a:pt x="73458" y="481341"/>
                    <a:pt x="73905" y="477931"/>
                    <a:pt x="73782" y="474511"/>
                  </a:cubicBezTo>
                  <a:cubicBezTo>
                    <a:pt x="72972" y="467501"/>
                    <a:pt x="68771" y="461338"/>
                    <a:pt x="62542" y="458033"/>
                  </a:cubicBezTo>
                  <a:cubicBezTo>
                    <a:pt x="60970" y="457052"/>
                    <a:pt x="59227" y="456375"/>
                    <a:pt x="57399" y="456033"/>
                  </a:cubicBezTo>
                  <a:cubicBezTo>
                    <a:pt x="51312" y="455394"/>
                    <a:pt x="45368" y="458176"/>
                    <a:pt x="41968" y="463272"/>
                  </a:cubicBezTo>
                  <a:cubicBezTo>
                    <a:pt x="38653" y="468272"/>
                    <a:pt x="35929" y="473644"/>
                    <a:pt x="33872" y="479274"/>
                  </a:cubicBezTo>
                  <a:cubicBezTo>
                    <a:pt x="31776" y="483931"/>
                    <a:pt x="29386" y="488446"/>
                    <a:pt x="26728" y="492799"/>
                  </a:cubicBezTo>
                  <a:cubicBezTo>
                    <a:pt x="25375" y="495476"/>
                    <a:pt x="23385" y="497762"/>
                    <a:pt x="20918" y="499467"/>
                  </a:cubicBezTo>
                  <a:cubicBezTo>
                    <a:pt x="18384" y="501181"/>
                    <a:pt x="15003" y="500943"/>
                    <a:pt x="12726" y="498895"/>
                  </a:cubicBezTo>
                  <a:cubicBezTo>
                    <a:pt x="11212" y="496514"/>
                    <a:pt x="10764" y="493618"/>
                    <a:pt x="11488" y="490894"/>
                  </a:cubicBezTo>
                  <a:cubicBezTo>
                    <a:pt x="11488" y="487465"/>
                    <a:pt x="12250" y="483941"/>
                    <a:pt x="12917" y="480512"/>
                  </a:cubicBezTo>
                  <a:cubicBezTo>
                    <a:pt x="13412" y="468072"/>
                    <a:pt x="19956" y="456652"/>
                    <a:pt x="30443" y="449937"/>
                  </a:cubicBezTo>
                  <a:cubicBezTo>
                    <a:pt x="43702" y="443164"/>
                    <a:pt x="55951" y="434573"/>
                    <a:pt x="66828" y="424410"/>
                  </a:cubicBezTo>
                  <a:cubicBezTo>
                    <a:pt x="74486" y="416428"/>
                    <a:pt x="79506" y="406293"/>
                    <a:pt x="81211" y="395359"/>
                  </a:cubicBezTo>
                  <a:cubicBezTo>
                    <a:pt x="83973" y="365450"/>
                    <a:pt x="83116" y="363926"/>
                    <a:pt x="85497" y="342495"/>
                  </a:cubicBezTo>
                  <a:cubicBezTo>
                    <a:pt x="89022" y="310300"/>
                    <a:pt x="84640" y="278296"/>
                    <a:pt x="91212" y="246578"/>
                  </a:cubicBezTo>
                  <a:cubicBezTo>
                    <a:pt x="92451" y="240577"/>
                    <a:pt x="93784" y="232862"/>
                    <a:pt x="95403" y="227052"/>
                  </a:cubicBezTo>
                  <a:cubicBezTo>
                    <a:pt x="103404" y="198477"/>
                    <a:pt x="91022" y="175617"/>
                    <a:pt x="107119" y="150852"/>
                  </a:cubicBezTo>
                  <a:cubicBezTo>
                    <a:pt x="110453" y="145803"/>
                    <a:pt x="104262" y="139993"/>
                    <a:pt x="106262" y="134373"/>
                  </a:cubicBezTo>
                  <a:cubicBezTo>
                    <a:pt x="115853" y="104589"/>
                    <a:pt x="121873" y="73766"/>
                    <a:pt x="124169" y="42552"/>
                  </a:cubicBezTo>
                  <a:cubicBezTo>
                    <a:pt x="124169" y="38457"/>
                    <a:pt x="124169" y="34266"/>
                    <a:pt x="125216" y="30265"/>
                  </a:cubicBezTo>
                  <a:cubicBezTo>
                    <a:pt x="126274" y="25065"/>
                    <a:pt x="126722" y="19759"/>
                    <a:pt x="126550" y="14454"/>
                  </a:cubicBezTo>
                  <a:cubicBezTo>
                    <a:pt x="126636" y="11692"/>
                    <a:pt x="126179" y="8948"/>
                    <a:pt x="125216" y="6357"/>
                  </a:cubicBezTo>
                  <a:cubicBezTo>
                    <a:pt x="124274" y="3719"/>
                    <a:pt x="122216" y="1624"/>
                    <a:pt x="119597" y="643"/>
                  </a:cubicBezTo>
                  <a:cubicBezTo>
                    <a:pt x="118054" y="357"/>
                    <a:pt x="116473" y="357"/>
                    <a:pt x="114930" y="643"/>
                  </a:cubicBezTo>
                  <a:cubicBezTo>
                    <a:pt x="108014" y="1271"/>
                    <a:pt x="101147" y="2319"/>
                    <a:pt x="94356" y="3786"/>
                  </a:cubicBezTo>
                  <a:cubicBezTo>
                    <a:pt x="87583" y="5310"/>
                    <a:pt x="80554" y="5310"/>
                    <a:pt x="73782" y="3786"/>
                  </a:cubicBezTo>
                  <a:cubicBezTo>
                    <a:pt x="68619" y="1309"/>
                    <a:pt x="63018" y="-120"/>
                    <a:pt x="57303" y="-405"/>
                  </a:cubicBezTo>
                  <a:cubicBezTo>
                    <a:pt x="55484" y="-320"/>
                    <a:pt x="53760" y="423"/>
                    <a:pt x="52446" y="1690"/>
                  </a:cubicBezTo>
                  <a:cubicBezTo>
                    <a:pt x="50969" y="3719"/>
                    <a:pt x="50350" y="6253"/>
                    <a:pt x="50731" y="8739"/>
                  </a:cubicBezTo>
                  <a:cubicBezTo>
                    <a:pt x="51207" y="11187"/>
                    <a:pt x="51398" y="13682"/>
                    <a:pt x="51303" y="16168"/>
                  </a:cubicBezTo>
                  <a:cubicBezTo>
                    <a:pt x="48731" y="38743"/>
                    <a:pt x="56827" y="60840"/>
                    <a:pt x="56351" y="83510"/>
                  </a:cubicBezTo>
                  <a:cubicBezTo>
                    <a:pt x="56351" y="88558"/>
                    <a:pt x="56351" y="93606"/>
                    <a:pt x="55779" y="98560"/>
                  </a:cubicBezTo>
                  <a:lnTo>
                    <a:pt x="54255" y="132278"/>
                  </a:lnTo>
                  <a:cubicBezTo>
                    <a:pt x="53779" y="143422"/>
                    <a:pt x="48826" y="154281"/>
                    <a:pt x="47874" y="165425"/>
                  </a:cubicBezTo>
                  <a:cubicBezTo>
                    <a:pt x="45492" y="192762"/>
                    <a:pt x="49493" y="220575"/>
                    <a:pt x="46349" y="247911"/>
                  </a:cubicBezTo>
                  <a:cubicBezTo>
                    <a:pt x="43683" y="270962"/>
                    <a:pt x="33681" y="293060"/>
                    <a:pt x="30252" y="316015"/>
                  </a:cubicBezTo>
                  <a:cubicBezTo>
                    <a:pt x="26823" y="338970"/>
                    <a:pt x="28633" y="361259"/>
                    <a:pt x="26728" y="383928"/>
                  </a:cubicBezTo>
                  <a:cubicBezTo>
                    <a:pt x="25052" y="403836"/>
                    <a:pt x="20661" y="423409"/>
                    <a:pt x="13679" y="442126"/>
                  </a:cubicBezTo>
                  <a:lnTo>
                    <a:pt x="5868" y="463177"/>
                  </a:lnTo>
                  <a:cubicBezTo>
                    <a:pt x="4373" y="467034"/>
                    <a:pt x="3097" y="470978"/>
                    <a:pt x="2058" y="474987"/>
                  </a:cubicBezTo>
                  <a:cubicBezTo>
                    <a:pt x="1182" y="479093"/>
                    <a:pt x="649" y="483265"/>
                    <a:pt x="439" y="487465"/>
                  </a:cubicBezTo>
                  <a:cubicBezTo>
                    <a:pt x="-875" y="494123"/>
                    <a:pt x="639" y="501029"/>
                    <a:pt x="4630" y="506515"/>
                  </a:cubicBezTo>
                  <a:cubicBezTo>
                    <a:pt x="10193" y="511535"/>
                    <a:pt x="18432" y="512202"/>
                    <a:pt x="24728" y="508135"/>
                  </a:cubicBezTo>
                  <a:cubicBezTo>
                    <a:pt x="30757" y="504000"/>
                    <a:pt x="35377" y="498114"/>
                    <a:pt x="37968" y="491275"/>
                  </a:cubicBezTo>
                  <a:cubicBezTo>
                    <a:pt x="40520" y="484503"/>
                    <a:pt x="43416" y="477854"/>
                    <a:pt x="46635" y="471368"/>
                  </a:cubicBezTo>
                  <a:cubicBezTo>
                    <a:pt x="48159" y="468701"/>
                    <a:pt x="50445" y="465939"/>
                    <a:pt x="53398" y="465939"/>
                  </a:cubicBezTo>
                  <a:cubicBezTo>
                    <a:pt x="56351" y="465939"/>
                    <a:pt x="59113" y="469177"/>
                    <a:pt x="60161" y="472225"/>
                  </a:cubicBezTo>
                  <a:cubicBezTo>
                    <a:pt x="62609" y="481502"/>
                    <a:pt x="61380" y="491361"/>
                    <a:pt x="56732" y="499752"/>
                  </a:cubicBezTo>
                  <a:cubicBezTo>
                    <a:pt x="52065" y="508049"/>
                    <a:pt x="48235" y="516793"/>
                    <a:pt x="45302" y="525851"/>
                  </a:cubicBezTo>
                  <a:cubicBezTo>
                    <a:pt x="43111" y="534900"/>
                    <a:pt x="34062" y="533471"/>
                    <a:pt x="28443" y="557093"/>
                  </a:cubicBezTo>
                  <a:cubicBezTo>
                    <a:pt x="26528" y="568209"/>
                    <a:pt x="26747" y="579591"/>
                    <a:pt x="29109" y="590621"/>
                  </a:cubicBezTo>
                  <a:cubicBezTo>
                    <a:pt x="29586" y="596431"/>
                    <a:pt x="29586" y="602337"/>
                    <a:pt x="29586" y="608242"/>
                  </a:cubicBezTo>
                  <a:cubicBezTo>
                    <a:pt x="29586" y="631578"/>
                    <a:pt x="41301" y="654820"/>
                    <a:pt x="44826" y="677870"/>
                  </a:cubicBezTo>
                  <a:cubicBezTo>
                    <a:pt x="45102" y="680928"/>
                    <a:pt x="45969" y="683909"/>
                    <a:pt x="47397" y="686633"/>
                  </a:cubicBezTo>
                  <a:cubicBezTo>
                    <a:pt x="55236" y="688776"/>
                    <a:pt x="63390" y="689586"/>
                    <a:pt x="71496" y="689014"/>
                  </a:cubicBezTo>
                  <a:cubicBezTo>
                    <a:pt x="72439" y="688367"/>
                    <a:pt x="73086" y="687376"/>
                    <a:pt x="73305" y="686252"/>
                  </a:cubicBezTo>
                  <a:cubicBezTo>
                    <a:pt x="76734" y="675298"/>
                    <a:pt x="72162" y="663582"/>
                    <a:pt x="69686" y="652438"/>
                  </a:cubicBezTo>
                  <a:cubicBezTo>
                    <a:pt x="63971" y="626816"/>
                    <a:pt x="69686" y="599575"/>
                    <a:pt x="62733" y="574143"/>
                  </a:cubicBezTo>
                  <a:cubicBezTo>
                    <a:pt x="61180" y="565361"/>
                    <a:pt x="59113" y="556683"/>
                    <a:pt x="56541" y="54813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5" name="Freeform: Shape 744">
              <a:extLst>
                <a:ext uri="{FF2B5EF4-FFF2-40B4-BE49-F238E27FC236}">
                  <a16:creationId xmlns:a16="http://schemas.microsoft.com/office/drawing/2014/main" xmlns="" id="{78EAD7F8-4051-6B60-DCC7-E9AA45A8721A}"/>
                </a:ext>
              </a:extLst>
            </p:cNvPr>
            <p:cNvSpPr/>
            <p:nvPr/>
          </p:nvSpPr>
          <p:spPr>
            <a:xfrm>
              <a:off x="2782624" y="3093297"/>
              <a:ext cx="94973" cy="698253"/>
            </a:xfrm>
            <a:custGeom>
              <a:avLst/>
              <a:gdLst>
                <a:gd name="connsiteX0" fmla="*/ 54183 w 94973"/>
                <a:gd name="connsiteY0" fmla="*/ 601806 h 698253"/>
                <a:gd name="connsiteX1" fmla="*/ 22274 w 94973"/>
                <a:gd name="connsiteY1" fmla="*/ 693151 h 698253"/>
                <a:gd name="connsiteX2" fmla="*/ 23131 w 94973"/>
                <a:gd name="connsiteY2" fmla="*/ 695247 h 698253"/>
                <a:gd name="connsiteX3" fmla="*/ 20750 w 94973"/>
                <a:gd name="connsiteY3" fmla="*/ 697819 h 698253"/>
                <a:gd name="connsiteX4" fmla="*/ 17131 w 94973"/>
                <a:gd name="connsiteY4" fmla="*/ 697056 h 698253"/>
                <a:gd name="connsiteX5" fmla="*/ 5606 w 94973"/>
                <a:gd name="connsiteY5" fmla="*/ 683055 h 698253"/>
                <a:gd name="connsiteX6" fmla="*/ 652 w 94973"/>
                <a:gd name="connsiteY6" fmla="*/ 667338 h 698253"/>
                <a:gd name="connsiteX7" fmla="*/ 4177 w 94973"/>
                <a:gd name="connsiteY7" fmla="*/ 624952 h 698253"/>
                <a:gd name="connsiteX8" fmla="*/ 16940 w 94973"/>
                <a:gd name="connsiteY8" fmla="*/ 520177 h 698253"/>
                <a:gd name="connsiteX9" fmla="*/ 2081 w 94973"/>
                <a:gd name="connsiteY9" fmla="*/ 407115 h 698253"/>
                <a:gd name="connsiteX10" fmla="*/ 5796 w 94973"/>
                <a:gd name="connsiteY10" fmla="*/ 334154 h 698253"/>
                <a:gd name="connsiteX11" fmla="*/ 13702 w 94973"/>
                <a:gd name="connsiteY11" fmla="*/ 291101 h 698253"/>
                <a:gd name="connsiteX12" fmla="*/ 25417 w 94973"/>
                <a:gd name="connsiteY12" fmla="*/ 272051 h 698253"/>
                <a:gd name="connsiteX13" fmla="*/ 35990 w 94973"/>
                <a:gd name="connsiteY13" fmla="*/ 229093 h 698253"/>
                <a:gd name="connsiteX14" fmla="*/ 35419 w 94973"/>
                <a:gd name="connsiteY14" fmla="*/ 184516 h 698253"/>
                <a:gd name="connsiteX15" fmla="*/ 36847 w 94973"/>
                <a:gd name="connsiteY15" fmla="*/ 139749 h 698253"/>
                <a:gd name="connsiteX16" fmla="*/ 37324 w 94973"/>
                <a:gd name="connsiteY16" fmla="*/ 120699 h 698253"/>
                <a:gd name="connsiteX17" fmla="*/ 30942 w 94973"/>
                <a:gd name="connsiteY17" fmla="*/ 70312 h 698253"/>
                <a:gd name="connsiteX18" fmla="*/ 25798 w 94973"/>
                <a:gd name="connsiteY18" fmla="*/ 59262 h 698253"/>
                <a:gd name="connsiteX19" fmla="*/ 16273 w 94973"/>
                <a:gd name="connsiteY19" fmla="*/ 45832 h 698253"/>
                <a:gd name="connsiteX20" fmla="*/ 20750 w 94973"/>
                <a:gd name="connsiteY20" fmla="*/ 33164 h 698253"/>
                <a:gd name="connsiteX21" fmla="*/ 14083 w 94973"/>
                <a:gd name="connsiteY21" fmla="*/ 11256 h 698253"/>
                <a:gd name="connsiteX22" fmla="*/ 16750 w 94973"/>
                <a:gd name="connsiteY22" fmla="*/ 3065 h 698253"/>
                <a:gd name="connsiteX23" fmla="*/ 24274 w 94973"/>
                <a:gd name="connsiteY23" fmla="*/ -364 h 698253"/>
                <a:gd name="connsiteX24" fmla="*/ 28370 w 94973"/>
                <a:gd name="connsiteY24" fmla="*/ 1160 h 698253"/>
                <a:gd name="connsiteX25" fmla="*/ 58755 w 94973"/>
                <a:gd name="connsiteY25" fmla="*/ 3351 h 698253"/>
                <a:gd name="connsiteX26" fmla="*/ 68280 w 94973"/>
                <a:gd name="connsiteY26" fmla="*/ 588 h 698253"/>
                <a:gd name="connsiteX27" fmla="*/ 77805 w 94973"/>
                <a:gd name="connsiteY27" fmla="*/ 2874 h 698253"/>
                <a:gd name="connsiteX28" fmla="*/ 80567 w 94973"/>
                <a:gd name="connsiteY28" fmla="*/ 7351 h 698253"/>
                <a:gd name="connsiteX29" fmla="*/ 80567 w 94973"/>
                <a:gd name="connsiteY29" fmla="*/ 26401 h 698253"/>
                <a:gd name="connsiteX30" fmla="*/ 83806 w 94973"/>
                <a:gd name="connsiteY30" fmla="*/ 44404 h 698253"/>
                <a:gd name="connsiteX31" fmla="*/ 83806 w 94973"/>
                <a:gd name="connsiteY31" fmla="*/ 123747 h 698253"/>
                <a:gd name="connsiteX32" fmla="*/ 82758 w 94973"/>
                <a:gd name="connsiteY32" fmla="*/ 210996 h 698253"/>
                <a:gd name="connsiteX33" fmla="*/ 83996 w 94973"/>
                <a:gd name="connsiteY33" fmla="*/ 225759 h 698253"/>
                <a:gd name="connsiteX34" fmla="*/ 88949 w 94973"/>
                <a:gd name="connsiteY34" fmla="*/ 250334 h 698253"/>
                <a:gd name="connsiteX35" fmla="*/ 91711 w 94973"/>
                <a:gd name="connsiteY35" fmla="*/ 269384 h 698253"/>
                <a:gd name="connsiteX36" fmla="*/ 94283 w 94973"/>
                <a:gd name="connsiteY36" fmla="*/ 289101 h 698253"/>
                <a:gd name="connsiteX37" fmla="*/ 94950 w 94973"/>
                <a:gd name="connsiteY37" fmla="*/ 312437 h 698253"/>
                <a:gd name="connsiteX38" fmla="*/ 73328 w 94973"/>
                <a:gd name="connsiteY38" fmla="*/ 517891 h 698253"/>
                <a:gd name="connsiteX39" fmla="*/ 66375 w 94973"/>
                <a:gd name="connsiteY39" fmla="*/ 550467 h 698253"/>
                <a:gd name="connsiteX40" fmla="*/ 64375 w 94973"/>
                <a:gd name="connsiteY40" fmla="*/ 559134 h 698253"/>
                <a:gd name="connsiteX41" fmla="*/ 61898 w 94973"/>
                <a:gd name="connsiteY41" fmla="*/ 568088 h 698253"/>
                <a:gd name="connsiteX42" fmla="*/ 54183 w 94973"/>
                <a:gd name="connsiteY42" fmla="*/ 601806 h 69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973" h="698253">
                  <a:moveTo>
                    <a:pt x="54183" y="601806"/>
                  </a:moveTo>
                  <a:cubicBezTo>
                    <a:pt x="59803" y="588090"/>
                    <a:pt x="35133" y="712773"/>
                    <a:pt x="22274" y="693151"/>
                  </a:cubicBezTo>
                  <a:cubicBezTo>
                    <a:pt x="22770" y="693742"/>
                    <a:pt x="23074" y="694475"/>
                    <a:pt x="23131" y="695247"/>
                  </a:cubicBezTo>
                  <a:cubicBezTo>
                    <a:pt x="23093" y="696580"/>
                    <a:pt x="22074" y="697676"/>
                    <a:pt x="20750" y="697819"/>
                  </a:cubicBezTo>
                  <a:cubicBezTo>
                    <a:pt x="19493" y="697942"/>
                    <a:pt x="18226" y="697676"/>
                    <a:pt x="17131" y="697056"/>
                  </a:cubicBezTo>
                  <a:cubicBezTo>
                    <a:pt x="11816" y="693828"/>
                    <a:pt x="7758" y="688894"/>
                    <a:pt x="5606" y="683055"/>
                  </a:cubicBezTo>
                  <a:cubicBezTo>
                    <a:pt x="3338" y="678026"/>
                    <a:pt x="1681" y="672758"/>
                    <a:pt x="652" y="667338"/>
                  </a:cubicBezTo>
                  <a:cubicBezTo>
                    <a:pt x="-929" y="653118"/>
                    <a:pt x="272" y="638716"/>
                    <a:pt x="4177" y="624952"/>
                  </a:cubicBezTo>
                  <a:cubicBezTo>
                    <a:pt x="11511" y="590757"/>
                    <a:pt x="22369" y="555134"/>
                    <a:pt x="16940" y="520177"/>
                  </a:cubicBezTo>
                  <a:cubicBezTo>
                    <a:pt x="11035" y="482649"/>
                    <a:pt x="5129" y="445025"/>
                    <a:pt x="2081" y="407115"/>
                  </a:cubicBezTo>
                  <a:cubicBezTo>
                    <a:pt x="-843" y="382760"/>
                    <a:pt x="414" y="358090"/>
                    <a:pt x="5796" y="334154"/>
                  </a:cubicBezTo>
                  <a:cubicBezTo>
                    <a:pt x="9797" y="319200"/>
                    <a:pt x="7034" y="305579"/>
                    <a:pt x="13702" y="291101"/>
                  </a:cubicBezTo>
                  <a:cubicBezTo>
                    <a:pt x="16940" y="284433"/>
                    <a:pt x="21989" y="278528"/>
                    <a:pt x="25417" y="272051"/>
                  </a:cubicBezTo>
                  <a:cubicBezTo>
                    <a:pt x="31932" y="258640"/>
                    <a:pt x="35533" y="244000"/>
                    <a:pt x="35990" y="229093"/>
                  </a:cubicBezTo>
                  <a:cubicBezTo>
                    <a:pt x="36847" y="214234"/>
                    <a:pt x="35990" y="199375"/>
                    <a:pt x="35419" y="184516"/>
                  </a:cubicBezTo>
                  <a:cubicBezTo>
                    <a:pt x="34800" y="169581"/>
                    <a:pt x="35276" y="154617"/>
                    <a:pt x="36847" y="139749"/>
                  </a:cubicBezTo>
                  <a:cubicBezTo>
                    <a:pt x="37447" y="133415"/>
                    <a:pt x="37609" y="127052"/>
                    <a:pt x="37324" y="120699"/>
                  </a:cubicBezTo>
                  <a:cubicBezTo>
                    <a:pt x="37847" y="103668"/>
                    <a:pt x="35695" y="86666"/>
                    <a:pt x="30942" y="70312"/>
                  </a:cubicBezTo>
                  <a:cubicBezTo>
                    <a:pt x="29656" y="66444"/>
                    <a:pt x="27932" y="62739"/>
                    <a:pt x="25798" y="59262"/>
                  </a:cubicBezTo>
                  <a:cubicBezTo>
                    <a:pt x="22360" y="54976"/>
                    <a:pt x="19179" y="50490"/>
                    <a:pt x="16273" y="45832"/>
                  </a:cubicBezTo>
                  <a:cubicBezTo>
                    <a:pt x="14368" y="41927"/>
                    <a:pt x="23512" y="36307"/>
                    <a:pt x="20750" y="33164"/>
                  </a:cubicBezTo>
                  <a:cubicBezTo>
                    <a:pt x="15750" y="27011"/>
                    <a:pt x="13349" y="19153"/>
                    <a:pt x="14083" y="11256"/>
                  </a:cubicBezTo>
                  <a:cubicBezTo>
                    <a:pt x="14197" y="8332"/>
                    <a:pt x="15121" y="5494"/>
                    <a:pt x="16750" y="3065"/>
                  </a:cubicBezTo>
                  <a:cubicBezTo>
                    <a:pt x="18455" y="646"/>
                    <a:pt x="21331" y="-659"/>
                    <a:pt x="24274" y="-364"/>
                  </a:cubicBezTo>
                  <a:cubicBezTo>
                    <a:pt x="25722" y="-97"/>
                    <a:pt x="27103" y="417"/>
                    <a:pt x="28370" y="1160"/>
                  </a:cubicBezTo>
                  <a:cubicBezTo>
                    <a:pt x="37895" y="5579"/>
                    <a:pt x="48696" y="6360"/>
                    <a:pt x="58755" y="3351"/>
                  </a:cubicBezTo>
                  <a:cubicBezTo>
                    <a:pt x="61860" y="2198"/>
                    <a:pt x="65041" y="1274"/>
                    <a:pt x="68280" y="588"/>
                  </a:cubicBezTo>
                  <a:cubicBezTo>
                    <a:pt x="71642" y="-221"/>
                    <a:pt x="75176" y="627"/>
                    <a:pt x="77805" y="2874"/>
                  </a:cubicBezTo>
                  <a:cubicBezTo>
                    <a:pt x="79072" y="4122"/>
                    <a:pt x="80024" y="5656"/>
                    <a:pt x="80567" y="7351"/>
                  </a:cubicBezTo>
                  <a:cubicBezTo>
                    <a:pt x="82482" y="13562"/>
                    <a:pt x="82482" y="20200"/>
                    <a:pt x="80567" y="26401"/>
                  </a:cubicBezTo>
                  <a:cubicBezTo>
                    <a:pt x="79139" y="32592"/>
                    <a:pt x="86092" y="38498"/>
                    <a:pt x="83806" y="44404"/>
                  </a:cubicBezTo>
                  <a:cubicBezTo>
                    <a:pt x="74281" y="69835"/>
                    <a:pt x="88664" y="96886"/>
                    <a:pt x="83806" y="123747"/>
                  </a:cubicBezTo>
                  <a:cubicBezTo>
                    <a:pt x="80262" y="152703"/>
                    <a:pt x="79910" y="181963"/>
                    <a:pt x="82758" y="210996"/>
                  </a:cubicBezTo>
                  <a:cubicBezTo>
                    <a:pt x="82882" y="215939"/>
                    <a:pt x="83301" y="220864"/>
                    <a:pt x="83996" y="225759"/>
                  </a:cubicBezTo>
                  <a:cubicBezTo>
                    <a:pt x="85234" y="233951"/>
                    <a:pt x="87806" y="242047"/>
                    <a:pt x="88949" y="250334"/>
                  </a:cubicBezTo>
                  <a:cubicBezTo>
                    <a:pt x="89463" y="256735"/>
                    <a:pt x="90388" y="263097"/>
                    <a:pt x="91711" y="269384"/>
                  </a:cubicBezTo>
                  <a:cubicBezTo>
                    <a:pt x="93188" y="275861"/>
                    <a:pt x="94054" y="282462"/>
                    <a:pt x="94283" y="289101"/>
                  </a:cubicBezTo>
                  <a:cubicBezTo>
                    <a:pt x="94950" y="296816"/>
                    <a:pt x="94950" y="304627"/>
                    <a:pt x="94950" y="312437"/>
                  </a:cubicBezTo>
                  <a:cubicBezTo>
                    <a:pt x="94378" y="381588"/>
                    <a:pt x="91235" y="451026"/>
                    <a:pt x="73328" y="517891"/>
                  </a:cubicBezTo>
                  <a:cubicBezTo>
                    <a:pt x="70471" y="528655"/>
                    <a:pt x="68566" y="539513"/>
                    <a:pt x="66375" y="550467"/>
                  </a:cubicBezTo>
                  <a:cubicBezTo>
                    <a:pt x="65708" y="553420"/>
                    <a:pt x="65137" y="556277"/>
                    <a:pt x="64375" y="559134"/>
                  </a:cubicBezTo>
                  <a:cubicBezTo>
                    <a:pt x="63613" y="561992"/>
                    <a:pt x="62756" y="565135"/>
                    <a:pt x="61898" y="568088"/>
                  </a:cubicBezTo>
                  <a:cubicBezTo>
                    <a:pt x="59946" y="579461"/>
                    <a:pt x="57374" y="590719"/>
                    <a:pt x="54183" y="60180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6" name="Freeform: Shape 745">
              <a:extLst>
                <a:ext uri="{FF2B5EF4-FFF2-40B4-BE49-F238E27FC236}">
                  <a16:creationId xmlns:a16="http://schemas.microsoft.com/office/drawing/2014/main" xmlns="" id="{36967CFD-E459-0D07-C10B-6EF3EE016BCE}"/>
                </a:ext>
              </a:extLst>
            </p:cNvPr>
            <p:cNvSpPr/>
            <p:nvPr/>
          </p:nvSpPr>
          <p:spPr>
            <a:xfrm>
              <a:off x="3162300" y="3095975"/>
              <a:ext cx="154811" cy="697410"/>
            </a:xfrm>
            <a:custGeom>
              <a:avLst/>
              <a:gdLst>
                <a:gd name="connsiteX0" fmla="*/ 82177 w 154811"/>
                <a:gd name="connsiteY0" fmla="*/ 666280 h 697410"/>
                <a:gd name="connsiteX1" fmla="*/ 97608 w 154811"/>
                <a:gd name="connsiteY1" fmla="*/ 621227 h 697410"/>
                <a:gd name="connsiteX2" fmla="*/ 99989 w 154811"/>
                <a:gd name="connsiteY2" fmla="*/ 607701 h 697410"/>
                <a:gd name="connsiteX3" fmla="*/ 104180 w 154811"/>
                <a:gd name="connsiteY3" fmla="*/ 516642 h 697410"/>
                <a:gd name="connsiteX4" fmla="*/ 93321 w 154811"/>
                <a:gd name="connsiteY4" fmla="*/ 450729 h 697410"/>
                <a:gd name="connsiteX5" fmla="*/ 87987 w 154811"/>
                <a:gd name="connsiteY5" fmla="*/ 432632 h 697410"/>
                <a:gd name="connsiteX6" fmla="*/ 75034 w 154811"/>
                <a:gd name="connsiteY6" fmla="*/ 413582 h 697410"/>
                <a:gd name="connsiteX7" fmla="*/ 63603 w 154811"/>
                <a:gd name="connsiteY7" fmla="*/ 399580 h 697410"/>
                <a:gd name="connsiteX8" fmla="*/ 59412 w 154811"/>
                <a:gd name="connsiteY8" fmla="*/ 379958 h 697410"/>
                <a:gd name="connsiteX9" fmla="*/ 68461 w 154811"/>
                <a:gd name="connsiteY9" fmla="*/ 361480 h 697410"/>
                <a:gd name="connsiteX10" fmla="*/ 80558 w 154811"/>
                <a:gd name="connsiteY10" fmla="*/ 345669 h 697410"/>
                <a:gd name="connsiteX11" fmla="*/ 92178 w 154811"/>
                <a:gd name="connsiteY11" fmla="*/ 330047 h 697410"/>
                <a:gd name="connsiteX12" fmla="*/ 92178 w 154811"/>
                <a:gd name="connsiteY12" fmla="*/ 310997 h 697410"/>
                <a:gd name="connsiteX13" fmla="*/ 78462 w 154811"/>
                <a:gd name="connsiteY13" fmla="*/ 301472 h 697410"/>
                <a:gd name="connsiteX14" fmla="*/ 75129 w 154811"/>
                <a:gd name="connsiteY14" fmla="*/ 268516 h 697410"/>
                <a:gd name="connsiteX15" fmla="*/ 79034 w 154811"/>
                <a:gd name="connsiteY15" fmla="*/ 251085 h 697410"/>
                <a:gd name="connsiteX16" fmla="*/ 101799 w 154811"/>
                <a:gd name="connsiteY16" fmla="*/ 166313 h 697410"/>
                <a:gd name="connsiteX17" fmla="*/ 125040 w 154811"/>
                <a:gd name="connsiteY17" fmla="*/ 87065 h 697410"/>
                <a:gd name="connsiteX18" fmla="*/ 132184 w 154811"/>
                <a:gd name="connsiteY18" fmla="*/ 73825 h 697410"/>
                <a:gd name="connsiteX19" fmla="*/ 136851 w 154811"/>
                <a:gd name="connsiteY19" fmla="*/ 61252 h 697410"/>
                <a:gd name="connsiteX20" fmla="*/ 148185 w 154811"/>
                <a:gd name="connsiteY20" fmla="*/ 28677 h 697410"/>
                <a:gd name="connsiteX21" fmla="*/ 154758 w 154811"/>
                <a:gd name="connsiteY21" fmla="*/ 9627 h 697410"/>
                <a:gd name="connsiteX22" fmla="*/ 153710 w 154811"/>
                <a:gd name="connsiteY22" fmla="*/ 3912 h 697410"/>
                <a:gd name="connsiteX23" fmla="*/ 144185 w 154811"/>
                <a:gd name="connsiteY23" fmla="*/ -280 h 697410"/>
                <a:gd name="connsiteX24" fmla="*/ 133517 w 154811"/>
                <a:gd name="connsiteY24" fmla="*/ 3149 h 697410"/>
                <a:gd name="connsiteX25" fmla="*/ 109228 w 154811"/>
                <a:gd name="connsiteY25" fmla="*/ 7626 h 697410"/>
                <a:gd name="connsiteX26" fmla="*/ 93607 w 154811"/>
                <a:gd name="connsiteY26" fmla="*/ 10388 h 697410"/>
                <a:gd name="connsiteX27" fmla="*/ 90559 w 154811"/>
                <a:gd name="connsiteY27" fmla="*/ 10865 h 697410"/>
                <a:gd name="connsiteX28" fmla="*/ 87035 w 154811"/>
                <a:gd name="connsiteY28" fmla="*/ 10865 h 697410"/>
                <a:gd name="connsiteX29" fmla="*/ 79796 w 154811"/>
                <a:gd name="connsiteY29" fmla="*/ 10865 h 697410"/>
                <a:gd name="connsiteX30" fmla="*/ 65413 w 154811"/>
                <a:gd name="connsiteY30" fmla="*/ 9912 h 697410"/>
                <a:gd name="connsiteX31" fmla="*/ 36838 w 154811"/>
                <a:gd name="connsiteY31" fmla="*/ 6007 h 697410"/>
                <a:gd name="connsiteX32" fmla="*/ 18741 w 154811"/>
                <a:gd name="connsiteY32" fmla="*/ 4483 h 697410"/>
                <a:gd name="connsiteX33" fmla="*/ 13026 w 154811"/>
                <a:gd name="connsiteY33" fmla="*/ 7626 h 697410"/>
                <a:gd name="connsiteX34" fmla="*/ 12264 w 154811"/>
                <a:gd name="connsiteY34" fmla="*/ 13627 h 697410"/>
                <a:gd name="connsiteX35" fmla="*/ 15026 w 154811"/>
                <a:gd name="connsiteY35" fmla="*/ 28010 h 697410"/>
                <a:gd name="connsiteX36" fmla="*/ 9502 w 154811"/>
                <a:gd name="connsiteY36" fmla="*/ 71444 h 697410"/>
                <a:gd name="connsiteX37" fmla="*/ 11978 w 154811"/>
                <a:gd name="connsiteY37" fmla="*/ 112592 h 697410"/>
                <a:gd name="connsiteX38" fmla="*/ 11978 w 154811"/>
                <a:gd name="connsiteY38" fmla="*/ 167170 h 697410"/>
                <a:gd name="connsiteX39" fmla="*/ -24 w 154811"/>
                <a:gd name="connsiteY39" fmla="*/ 234607 h 697410"/>
                <a:gd name="connsiteX40" fmla="*/ 9502 w 154811"/>
                <a:gd name="connsiteY40" fmla="*/ 269278 h 697410"/>
                <a:gd name="connsiteX41" fmla="*/ 38838 w 154811"/>
                <a:gd name="connsiteY41" fmla="*/ 285470 h 697410"/>
                <a:gd name="connsiteX42" fmla="*/ 54460 w 154811"/>
                <a:gd name="connsiteY42" fmla="*/ 296996 h 697410"/>
                <a:gd name="connsiteX43" fmla="*/ 71509 w 154811"/>
                <a:gd name="connsiteY43" fmla="*/ 308235 h 697410"/>
                <a:gd name="connsiteX44" fmla="*/ 78462 w 154811"/>
                <a:gd name="connsiteY44" fmla="*/ 313188 h 697410"/>
                <a:gd name="connsiteX45" fmla="*/ 80463 w 154811"/>
                <a:gd name="connsiteY45" fmla="*/ 330238 h 697410"/>
                <a:gd name="connsiteX46" fmla="*/ 70271 w 154811"/>
                <a:gd name="connsiteY46" fmla="*/ 345097 h 697410"/>
                <a:gd name="connsiteX47" fmla="*/ 61508 w 154811"/>
                <a:gd name="connsiteY47" fmla="*/ 355670 h 697410"/>
                <a:gd name="connsiteX48" fmla="*/ 54936 w 154811"/>
                <a:gd name="connsiteY48" fmla="*/ 365195 h 697410"/>
                <a:gd name="connsiteX49" fmla="*/ 28361 w 154811"/>
                <a:gd name="connsiteY49" fmla="*/ 404343 h 697410"/>
                <a:gd name="connsiteX50" fmla="*/ 38362 w 154811"/>
                <a:gd name="connsiteY50" fmla="*/ 432918 h 697410"/>
                <a:gd name="connsiteX51" fmla="*/ 44077 w 154811"/>
                <a:gd name="connsiteY51" fmla="*/ 444919 h 697410"/>
                <a:gd name="connsiteX52" fmla="*/ 47983 w 154811"/>
                <a:gd name="connsiteY52" fmla="*/ 458730 h 697410"/>
                <a:gd name="connsiteX53" fmla="*/ 49126 w 154811"/>
                <a:gd name="connsiteY53" fmla="*/ 527596 h 697410"/>
                <a:gd name="connsiteX54" fmla="*/ 48459 w 154811"/>
                <a:gd name="connsiteY54" fmla="*/ 556171 h 697410"/>
                <a:gd name="connsiteX55" fmla="*/ 47602 w 154811"/>
                <a:gd name="connsiteY55" fmla="*/ 565696 h 697410"/>
                <a:gd name="connsiteX56" fmla="*/ 46268 w 154811"/>
                <a:gd name="connsiteY56" fmla="*/ 579983 h 697410"/>
                <a:gd name="connsiteX57" fmla="*/ 37695 w 154811"/>
                <a:gd name="connsiteY57" fmla="*/ 652659 h 697410"/>
                <a:gd name="connsiteX58" fmla="*/ 36838 w 154811"/>
                <a:gd name="connsiteY58" fmla="*/ 655993 h 697410"/>
                <a:gd name="connsiteX59" fmla="*/ 42934 w 154811"/>
                <a:gd name="connsiteY59" fmla="*/ 688473 h 697410"/>
                <a:gd name="connsiteX60" fmla="*/ 41982 w 154811"/>
                <a:gd name="connsiteY60" fmla="*/ 692188 h 697410"/>
                <a:gd name="connsiteX61" fmla="*/ 62079 w 154811"/>
                <a:gd name="connsiteY61" fmla="*/ 695807 h 697410"/>
                <a:gd name="connsiteX62" fmla="*/ 65509 w 154811"/>
                <a:gd name="connsiteY62" fmla="*/ 696855 h 697410"/>
                <a:gd name="connsiteX63" fmla="*/ 67509 w 154811"/>
                <a:gd name="connsiteY63" fmla="*/ 694950 h 697410"/>
                <a:gd name="connsiteX64" fmla="*/ 77510 w 154811"/>
                <a:gd name="connsiteY64" fmla="*/ 678377 h 697410"/>
                <a:gd name="connsiteX65" fmla="*/ 82177 w 154811"/>
                <a:gd name="connsiteY65" fmla="*/ 666280 h 69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54811" h="697410">
                  <a:moveTo>
                    <a:pt x="82177" y="666280"/>
                  </a:moveTo>
                  <a:cubicBezTo>
                    <a:pt x="88721" y="651783"/>
                    <a:pt x="93884" y="636695"/>
                    <a:pt x="97608" y="621227"/>
                  </a:cubicBezTo>
                  <a:cubicBezTo>
                    <a:pt x="98560" y="616750"/>
                    <a:pt x="99322" y="611702"/>
                    <a:pt x="99989" y="607701"/>
                  </a:cubicBezTo>
                  <a:cubicBezTo>
                    <a:pt x="105704" y="577697"/>
                    <a:pt x="107114" y="547037"/>
                    <a:pt x="104180" y="516642"/>
                  </a:cubicBezTo>
                  <a:cubicBezTo>
                    <a:pt x="101037" y="494639"/>
                    <a:pt x="97989" y="472541"/>
                    <a:pt x="93321" y="450729"/>
                  </a:cubicBezTo>
                  <a:cubicBezTo>
                    <a:pt x="92226" y="444519"/>
                    <a:pt x="90436" y="438442"/>
                    <a:pt x="87987" y="432632"/>
                  </a:cubicBezTo>
                  <a:cubicBezTo>
                    <a:pt x="84463" y="425774"/>
                    <a:pt x="80110" y="419382"/>
                    <a:pt x="75034" y="413582"/>
                  </a:cubicBezTo>
                  <a:cubicBezTo>
                    <a:pt x="71224" y="408914"/>
                    <a:pt x="67604" y="404057"/>
                    <a:pt x="63603" y="399580"/>
                  </a:cubicBezTo>
                  <a:cubicBezTo>
                    <a:pt x="59260" y="394037"/>
                    <a:pt x="57708" y="386797"/>
                    <a:pt x="59412" y="379958"/>
                  </a:cubicBezTo>
                  <a:cubicBezTo>
                    <a:pt x="61232" y="373281"/>
                    <a:pt x="64308" y="367014"/>
                    <a:pt x="68461" y="361480"/>
                  </a:cubicBezTo>
                  <a:cubicBezTo>
                    <a:pt x="72195" y="355984"/>
                    <a:pt x="76234" y="350707"/>
                    <a:pt x="80558" y="345669"/>
                  </a:cubicBezTo>
                  <a:cubicBezTo>
                    <a:pt x="85130" y="341020"/>
                    <a:pt x="89045" y="335762"/>
                    <a:pt x="92178" y="330047"/>
                  </a:cubicBezTo>
                  <a:cubicBezTo>
                    <a:pt x="95465" y="324123"/>
                    <a:pt x="95465" y="316922"/>
                    <a:pt x="92178" y="310997"/>
                  </a:cubicBezTo>
                  <a:cubicBezTo>
                    <a:pt x="88797" y="306378"/>
                    <a:pt x="83968" y="303025"/>
                    <a:pt x="78462" y="301472"/>
                  </a:cubicBezTo>
                  <a:cubicBezTo>
                    <a:pt x="65032" y="296710"/>
                    <a:pt x="74557" y="282422"/>
                    <a:pt x="75129" y="268516"/>
                  </a:cubicBezTo>
                  <a:cubicBezTo>
                    <a:pt x="75662" y="262563"/>
                    <a:pt x="76967" y="256695"/>
                    <a:pt x="79034" y="251085"/>
                  </a:cubicBezTo>
                  <a:cubicBezTo>
                    <a:pt x="87892" y="223272"/>
                    <a:pt x="92560" y="193935"/>
                    <a:pt x="101799" y="166313"/>
                  </a:cubicBezTo>
                  <a:cubicBezTo>
                    <a:pt x="111038" y="138690"/>
                    <a:pt x="109609" y="112782"/>
                    <a:pt x="125040" y="87065"/>
                  </a:cubicBezTo>
                  <a:cubicBezTo>
                    <a:pt x="127697" y="82807"/>
                    <a:pt x="130088" y="78387"/>
                    <a:pt x="132184" y="73825"/>
                  </a:cubicBezTo>
                  <a:cubicBezTo>
                    <a:pt x="133993" y="69729"/>
                    <a:pt x="135422" y="65538"/>
                    <a:pt x="136851" y="61252"/>
                  </a:cubicBezTo>
                  <a:cubicBezTo>
                    <a:pt x="140470" y="50298"/>
                    <a:pt x="141232" y="37916"/>
                    <a:pt x="148185" y="28677"/>
                  </a:cubicBezTo>
                  <a:cubicBezTo>
                    <a:pt x="152300" y="23161"/>
                    <a:pt x="154596" y="16503"/>
                    <a:pt x="154758" y="9627"/>
                  </a:cubicBezTo>
                  <a:cubicBezTo>
                    <a:pt x="154901" y="7664"/>
                    <a:pt x="154539" y="5692"/>
                    <a:pt x="153710" y="3912"/>
                  </a:cubicBezTo>
                  <a:cubicBezTo>
                    <a:pt x="151643" y="749"/>
                    <a:pt x="147909" y="-889"/>
                    <a:pt x="144185" y="-280"/>
                  </a:cubicBezTo>
                  <a:cubicBezTo>
                    <a:pt x="140508" y="444"/>
                    <a:pt x="136927" y="1587"/>
                    <a:pt x="133517" y="3149"/>
                  </a:cubicBezTo>
                  <a:cubicBezTo>
                    <a:pt x="125583" y="5407"/>
                    <a:pt x="117448" y="6912"/>
                    <a:pt x="109228" y="7626"/>
                  </a:cubicBezTo>
                  <a:cubicBezTo>
                    <a:pt x="103990" y="8293"/>
                    <a:pt x="98751" y="9245"/>
                    <a:pt x="93607" y="10388"/>
                  </a:cubicBezTo>
                  <a:cubicBezTo>
                    <a:pt x="92617" y="10693"/>
                    <a:pt x="91588" y="10855"/>
                    <a:pt x="90559" y="10865"/>
                  </a:cubicBezTo>
                  <a:lnTo>
                    <a:pt x="87035" y="10865"/>
                  </a:lnTo>
                  <a:lnTo>
                    <a:pt x="79796" y="10865"/>
                  </a:lnTo>
                  <a:lnTo>
                    <a:pt x="65413" y="9912"/>
                  </a:lnTo>
                  <a:cubicBezTo>
                    <a:pt x="55822" y="9131"/>
                    <a:pt x="46287" y="7836"/>
                    <a:pt x="36838" y="6007"/>
                  </a:cubicBezTo>
                  <a:cubicBezTo>
                    <a:pt x="30942" y="4416"/>
                    <a:pt x="24818" y="3902"/>
                    <a:pt x="18741" y="4483"/>
                  </a:cubicBezTo>
                  <a:cubicBezTo>
                    <a:pt x="16483" y="4693"/>
                    <a:pt x="14416" y="5836"/>
                    <a:pt x="13026" y="7626"/>
                  </a:cubicBezTo>
                  <a:cubicBezTo>
                    <a:pt x="12130" y="9493"/>
                    <a:pt x="11854" y="11598"/>
                    <a:pt x="12264" y="13627"/>
                  </a:cubicBezTo>
                  <a:cubicBezTo>
                    <a:pt x="12750" y="18494"/>
                    <a:pt x="13673" y="23304"/>
                    <a:pt x="15026" y="28010"/>
                  </a:cubicBezTo>
                  <a:cubicBezTo>
                    <a:pt x="19217" y="42488"/>
                    <a:pt x="3691" y="57537"/>
                    <a:pt x="9502" y="71444"/>
                  </a:cubicBezTo>
                  <a:cubicBezTo>
                    <a:pt x="15312" y="85350"/>
                    <a:pt x="12930" y="97542"/>
                    <a:pt x="11978" y="112592"/>
                  </a:cubicBezTo>
                  <a:cubicBezTo>
                    <a:pt x="9597" y="130708"/>
                    <a:pt x="9597" y="149054"/>
                    <a:pt x="11978" y="167170"/>
                  </a:cubicBezTo>
                  <a:cubicBezTo>
                    <a:pt x="17598" y="195745"/>
                    <a:pt x="1882" y="205937"/>
                    <a:pt x="-24" y="234607"/>
                  </a:cubicBezTo>
                  <a:cubicBezTo>
                    <a:pt x="2377" y="246361"/>
                    <a:pt x="5558" y="257943"/>
                    <a:pt x="9502" y="269278"/>
                  </a:cubicBezTo>
                  <a:cubicBezTo>
                    <a:pt x="11121" y="275564"/>
                    <a:pt x="34076" y="281089"/>
                    <a:pt x="38838" y="285470"/>
                  </a:cubicBezTo>
                  <a:cubicBezTo>
                    <a:pt x="43668" y="289795"/>
                    <a:pt x="48906" y="293653"/>
                    <a:pt x="54460" y="296996"/>
                  </a:cubicBezTo>
                  <a:cubicBezTo>
                    <a:pt x="60270" y="300615"/>
                    <a:pt x="65604" y="304806"/>
                    <a:pt x="71509" y="308235"/>
                  </a:cubicBezTo>
                  <a:cubicBezTo>
                    <a:pt x="74071" y="309521"/>
                    <a:pt x="76415" y="311188"/>
                    <a:pt x="78462" y="313188"/>
                  </a:cubicBezTo>
                  <a:cubicBezTo>
                    <a:pt x="82253" y="318055"/>
                    <a:pt x="83025" y="324628"/>
                    <a:pt x="80463" y="330238"/>
                  </a:cubicBezTo>
                  <a:cubicBezTo>
                    <a:pt x="77920" y="335724"/>
                    <a:pt x="74472" y="340744"/>
                    <a:pt x="70271" y="345097"/>
                  </a:cubicBezTo>
                  <a:cubicBezTo>
                    <a:pt x="67223" y="348526"/>
                    <a:pt x="64366" y="352050"/>
                    <a:pt x="61508" y="355670"/>
                  </a:cubicBezTo>
                  <a:cubicBezTo>
                    <a:pt x="59032" y="358642"/>
                    <a:pt x="56831" y="361823"/>
                    <a:pt x="54936" y="365195"/>
                  </a:cubicBezTo>
                  <a:cubicBezTo>
                    <a:pt x="48173" y="377196"/>
                    <a:pt x="20455" y="393008"/>
                    <a:pt x="28361" y="404343"/>
                  </a:cubicBezTo>
                  <a:cubicBezTo>
                    <a:pt x="34933" y="413868"/>
                    <a:pt x="32838" y="422726"/>
                    <a:pt x="38362" y="432918"/>
                  </a:cubicBezTo>
                  <a:cubicBezTo>
                    <a:pt x="40572" y="436766"/>
                    <a:pt x="42487" y="440776"/>
                    <a:pt x="44077" y="444919"/>
                  </a:cubicBezTo>
                  <a:cubicBezTo>
                    <a:pt x="45716" y="449424"/>
                    <a:pt x="47020" y="454034"/>
                    <a:pt x="47983" y="458730"/>
                  </a:cubicBezTo>
                  <a:cubicBezTo>
                    <a:pt x="53126" y="481209"/>
                    <a:pt x="46935" y="501783"/>
                    <a:pt x="49126" y="527596"/>
                  </a:cubicBezTo>
                  <a:cubicBezTo>
                    <a:pt x="49726" y="537121"/>
                    <a:pt x="49507" y="546684"/>
                    <a:pt x="48459" y="556171"/>
                  </a:cubicBezTo>
                  <a:lnTo>
                    <a:pt x="47602" y="565696"/>
                  </a:lnTo>
                  <a:cubicBezTo>
                    <a:pt x="47602" y="570458"/>
                    <a:pt x="46840" y="575221"/>
                    <a:pt x="46268" y="579983"/>
                  </a:cubicBezTo>
                  <a:cubicBezTo>
                    <a:pt x="43506" y="604939"/>
                    <a:pt x="46935" y="629418"/>
                    <a:pt x="37695" y="652659"/>
                  </a:cubicBezTo>
                  <a:cubicBezTo>
                    <a:pt x="37219" y="653802"/>
                    <a:pt x="37219" y="654850"/>
                    <a:pt x="36838" y="655993"/>
                  </a:cubicBezTo>
                  <a:cubicBezTo>
                    <a:pt x="32838" y="666947"/>
                    <a:pt x="46935" y="677520"/>
                    <a:pt x="42934" y="688473"/>
                  </a:cubicBezTo>
                  <a:cubicBezTo>
                    <a:pt x="42487" y="689673"/>
                    <a:pt x="42163" y="690921"/>
                    <a:pt x="41982" y="692188"/>
                  </a:cubicBezTo>
                  <a:cubicBezTo>
                    <a:pt x="41982" y="693426"/>
                    <a:pt x="61032" y="694760"/>
                    <a:pt x="62079" y="695807"/>
                  </a:cubicBezTo>
                  <a:cubicBezTo>
                    <a:pt x="62889" y="696836"/>
                    <a:pt x="64261" y="697255"/>
                    <a:pt x="65509" y="696855"/>
                  </a:cubicBezTo>
                  <a:cubicBezTo>
                    <a:pt x="66328" y="696408"/>
                    <a:pt x="67013" y="695750"/>
                    <a:pt x="67509" y="694950"/>
                  </a:cubicBezTo>
                  <a:cubicBezTo>
                    <a:pt x="71642" y="689950"/>
                    <a:pt x="75014" y="684368"/>
                    <a:pt x="77510" y="678377"/>
                  </a:cubicBezTo>
                  <a:cubicBezTo>
                    <a:pt x="78653" y="674281"/>
                    <a:pt x="80939" y="670090"/>
                    <a:pt x="82177" y="66628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7" name="Freeform: Shape 746">
              <a:extLst>
                <a:ext uri="{FF2B5EF4-FFF2-40B4-BE49-F238E27FC236}">
                  <a16:creationId xmlns:a16="http://schemas.microsoft.com/office/drawing/2014/main" xmlns="" id="{D51B40C4-B281-4943-F62A-EA6DBB076ECA}"/>
                </a:ext>
              </a:extLst>
            </p:cNvPr>
            <p:cNvSpPr/>
            <p:nvPr/>
          </p:nvSpPr>
          <p:spPr>
            <a:xfrm>
              <a:off x="3552050" y="3114429"/>
              <a:ext cx="97366" cy="690561"/>
            </a:xfrm>
            <a:custGeom>
              <a:avLst/>
              <a:gdLst>
                <a:gd name="connsiteX0" fmla="*/ 74855 w 97366"/>
                <a:gd name="connsiteY0" fmla="*/ 636872 h 690561"/>
                <a:gd name="connsiteX1" fmla="*/ 72283 w 97366"/>
                <a:gd name="connsiteY1" fmla="*/ 589247 h 690561"/>
                <a:gd name="connsiteX2" fmla="*/ 85714 w 97366"/>
                <a:gd name="connsiteY2" fmla="*/ 566291 h 690561"/>
                <a:gd name="connsiteX3" fmla="*/ 93429 w 97366"/>
                <a:gd name="connsiteY3" fmla="*/ 501712 h 690561"/>
                <a:gd name="connsiteX4" fmla="*/ 77141 w 97366"/>
                <a:gd name="connsiteY4" fmla="*/ 461136 h 690561"/>
                <a:gd name="connsiteX5" fmla="*/ 64854 w 97366"/>
                <a:gd name="connsiteY5" fmla="*/ 405319 h 690561"/>
                <a:gd name="connsiteX6" fmla="*/ 59139 w 97366"/>
                <a:gd name="connsiteY6" fmla="*/ 357694 h 690561"/>
                <a:gd name="connsiteX7" fmla="*/ 58091 w 97366"/>
                <a:gd name="connsiteY7" fmla="*/ 322261 h 690561"/>
                <a:gd name="connsiteX8" fmla="*/ 61996 w 97366"/>
                <a:gd name="connsiteY8" fmla="*/ 307783 h 690561"/>
                <a:gd name="connsiteX9" fmla="*/ 60568 w 97366"/>
                <a:gd name="connsiteY9" fmla="*/ 295686 h 690561"/>
                <a:gd name="connsiteX10" fmla="*/ 52471 w 97366"/>
                <a:gd name="connsiteY10" fmla="*/ 269588 h 690561"/>
                <a:gd name="connsiteX11" fmla="*/ 34945 w 97366"/>
                <a:gd name="connsiteY11" fmla="*/ 250062 h 690561"/>
                <a:gd name="connsiteX12" fmla="*/ 34945 w 97366"/>
                <a:gd name="connsiteY12" fmla="*/ 240537 h 690561"/>
                <a:gd name="connsiteX13" fmla="*/ 36660 w 97366"/>
                <a:gd name="connsiteY13" fmla="*/ 223773 h 690561"/>
                <a:gd name="connsiteX14" fmla="*/ 39993 w 97366"/>
                <a:gd name="connsiteY14" fmla="*/ 211009 h 690561"/>
                <a:gd name="connsiteX15" fmla="*/ 39993 w 97366"/>
                <a:gd name="connsiteY15" fmla="*/ 188816 h 690561"/>
                <a:gd name="connsiteX16" fmla="*/ 65140 w 97366"/>
                <a:gd name="connsiteY16" fmla="*/ 165956 h 690561"/>
                <a:gd name="connsiteX17" fmla="*/ 77903 w 97366"/>
                <a:gd name="connsiteY17" fmla="*/ 146906 h 690561"/>
                <a:gd name="connsiteX18" fmla="*/ 75522 w 97366"/>
                <a:gd name="connsiteY18" fmla="*/ 57180 h 690561"/>
                <a:gd name="connsiteX19" fmla="*/ 86476 w 97366"/>
                <a:gd name="connsiteY19" fmla="*/ 24986 h 690561"/>
                <a:gd name="connsiteX20" fmla="*/ 94000 w 97366"/>
                <a:gd name="connsiteY20" fmla="*/ 16985 h 690561"/>
                <a:gd name="connsiteX21" fmla="*/ 96667 w 97366"/>
                <a:gd name="connsiteY21" fmla="*/ 8222 h 690561"/>
                <a:gd name="connsiteX22" fmla="*/ 94000 w 97366"/>
                <a:gd name="connsiteY22" fmla="*/ 4507 h 690561"/>
                <a:gd name="connsiteX23" fmla="*/ 84475 w 97366"/>
                <a:gd name="connsiteY23" fmla="*/ 2031 h 690561"/>
                <a:gd name="connsiteX24" fmla="*/ 73902 w 97366"/>
                <a:gd name="connsiteY24" fmla="*/ 2031 h 690561"/>
                <a:gd name="connsiteX25" fmla="*/ 57043 w 97366"/>
                <a:gd name="connsiteY25" fmla="*/ 2031 h 690561"/>
                <a:gd name="connsiteX26" fmla="*/ 38469 w 97366"/>
                <a:gd name="connsiteY26" fmla="*/ -160 h 690561"/>
                <a:gd name="connsiteX27" fmla="*/ 20277 w 97366"/>
                <a:gd name="connsiteY27" fmla="*/ 1649 h 690561"/>
                <a:gd name="connsiteX28" fmla="*/ 10752 w 97366"/>
                <a:gd name="connsiteY28" fmla="*/ 9651 h 690561"/>
                <a:gd name="connsiteX29" fmla="*/ 5418 w 97366"/>
                <a:gd name="connsiteY29" fmla="*/ 18509 h 690561"/>
                <a:gd name="connsiteX30" fmla="*/ 4560 w 97366"/>
                <a:gd name="connsiteY30" fmla="*/ 22128 h 690561"/>
                <a:gd name="connsiteX31" fmla="*/ 8466 w 97366"/>
                <a:gd name="connsiteY31" fmla="*/ 57085 h 690561"/>
                <a:gd name="connsiteX32" fmla="*/ 24849 w 97366"/>
                <a:gd name="connsiteY32" fmla="*/ 83660 h 690561"/>
                <a:gd name="connsiteX33" fmla="*/ 46947 w 97366"/>
                <a:gd name="connsiteY33" fmla="*/ 109091 h 690561"/>
                <a:gd name="connsiteX34" fmla="*/ 40851 w 97366"/>
                <a:gd name="connsiteY34" fmla="*/ 146239 h 690561"/>
                <a:gd name="connsiteX35" fmla="*/ 22658 w 97366"/>
                <a:gd name="connsiteY35" fmla="*/ 165956 h 690561"/>
                <a:gd name="connsiteX36" fmla="*/ 1322 w 97366"/>
                <a:gd name="connsiteY36" fmla="*/ 207866 h 690561"/>
                <a:gd name="connsiteX37" fmla="*/ 1322 w 97366"/>
                <a:gd name="connsiteY37" fmla="*/ 221582 h 690561"/>
                <a:gd name="connsiteX38" fmla="*/ 2465 w 97366"/>
                <a:gd name="connsiteY38" fmla="*/ 261491 h 690561"/>
                <a:gd name="connsiteX39" fmla="*/ 20277 w 97366"/>
                <a:gd name="connsiteY39" fmla="*/ 304735 h 690561"/>
                <a:gd name="connsiteX40" fmla="*/ 15991 w 97366"/>
                <a:gd name="connsiteY40" fmla="*/ 329881 h 690561"/>
                <a:gd name="connsiteX41" fmla="*/ 6466 w 97366"/>
                <a:gd name="connsiteY41" fmla="*/ 344264 h 690561"/>
                <a:gd name="connsiteX42" fmla="*/ 6466 w 97366"/>
                <a:gd name="connsiteY42" fmla="*/ 404271 h 690561"/>
                <a:gd name="connsiteX43" fmla="*/ 26563 w 97366"/>
                <a:gd name="connsiteY43" fmla="*/ 492378 h 690561"/>
                <a:gd name="connsiteX44" fmla="*/ 36088 w 97366"/>
                <a:gd name="connsiteY44" fmla="*/ 530954 h 690561"/>
                <a:gd name="connsiteX45" fmla="*/ 25516 w 97366"/>
                <a:gd name="connsiteY45" fmla="*/ 554576 h 690561"/>
                <a:gd name="connsiteX46" fmla="*/ 6466 w 97366"/>
                <a:gd name="connsiteY46" fmla="*/ 635729 h 690561"/>
                <a:gd name="connsiteX47" fmla="*/ 10371 w 97366"/>
                <a:gd name="connsiteY47" fmla="*/ 684687 h 690561"/>
                <a:gd name="connsiteX48" fmla="*/ 13619 w 97366"/>
                <a:gd name="connsiteY48" fmla="*/ 689964 h 690561"/>
                <a:gd name="connsiteX49" fmla="*/ 13895 w 97366"/>
                <a:gd name="connsiteY49" fmla="*/ 690021 h 690561"/>
                <a:gd name="connsiteX50" fmla="*/ 22944 w 97366"/>
                <a:gd name="connsiteY50" fmla="*/ 687259 h 690561"/>
                <a:gd name="connsiteX51" fmla="*/ 79427 w 97366"/>
                <a:gd name="connsiteY51" fmla="*/ 658684 h 690561"/>
                <a:gd name="connsiteX52" fmla="*/ 74855 w 97366"/>
                <a:gd name="connsiteY52" fmla="*/ 636872 h 69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7366" h="690561">
                  <a:moveTo>
                    <a:pt x="74855" y="636872"/>
                  </a:moveTo>
                  <a:cubicBezTo>
                    <a:pt x="70378" y="621060"/>
                    <a:pt x="65901" y="604773"/>
                    <a:pt x="72283" y="589247"/>
                  </a:cubicBezTo>
                  <a:cubicBezTo>
                    <a:pt x="76217" y="581293"/>
                    <a:pt x="80704" y="573616"/>
                    <a:pt x="85714" y="566291"/>
                  </a:cubicBezTo>
                  <a:cubicBezTo>
                    <a:pt x="97801" y="547003"/>
                    <a:pt x="100630" y="523315"/>
                    <a:pt x="93429" y="501712"/>
                  </a:cubicBezTo>
                  <a:cubicBezTo>
                    <a:pt x="88857" y="488091"/>
                    <a:pt x="80379" y="474852"/>
                    <a:pt x="77141" y="461136"/>
                  </a:cubicBezTo>
                  <a:cubicBezTo>
                    <a:pt x="72760" y="442848"/>
                    <a:pt x="70950" y="423036"/>
                    <a:pt x="64854" y="405319"/>
                  </a:cubicBezTo>
                  <a:cubicBezTo>
                    <a:pt x="59425" y="389412"/>
                    <a:pt x="47328" y="372458"/>
                    <a:pt x="59139" y="357694"/>
                  </a:cubicBezTo>
                  <a:cubicBezTo>
                    <a:pt x="69140" y="345216"/>
                    <a:pt x="50566" y="335310"/>
                    <a:pt x="58091" y="322261"/>
                  </a:cubicBezTo>
                  <a:cubicBezTo>
                    <a:pt x="60463" y="317794"/>
                    <a:pt x="61796" y="312841"/>
                    <a:pt x="61996" y="307783"/>
                  </a:cubicBezTo>
                  <a:cubicBezTo>
                    <a:pt x="62415" y="303697"/>
                    <a:pt x="61930" y="299563"/>
                    <a:pt x="60568" y="295686"/>
                  </a:cubicBezTo>
                  <a:cubicBezTo>
                    <a:pt x="56758" y="286161"/>
                    <a:pt x="65616" y="276636"/>
                    <a:pt x="52471" y="269588"/>
                  </a:cubicBezTo>
                  <a:cubicBezTo>
                    <a:pt x="44146" y="265826"/>
                    <a:pt x="37793" y="258739"/>
                    <a:pt x="34945" y="250062"/>
                  </a:cubicBezTo>
                  <a:cubicBezTo>
                    <a:pt x="34488" y="246899"/>
                    <a:pt x="34488" y="243699"/>
                    <a:pt x="34945" y="240537"/>
                  </a:cubicBezTo>
                  <a:cubicBezTo>
                    <a:pt x="34945" y="235012"/>
                    <a:pt x="35898" y="229392"/>
                    <a:pt x="36660" y="223773"/>
                  </a:cubicBezTo>
                  <a:cubicBezTo>
                    <a:pt x="37174" y="219382"/>
                    <a:pt x="38298" y="215086"/>
                    <a:pt x="39993" y="211009"/>
                  </a:cubicBezTo>
                  <a:cubicBezTo>
                    <a:pt x="43708" y="203008"/>
                    <a:pt x="32469" y="195864"/>
                    <a:pt x="39993" y="188816"/>
                  </a:cubicBezTo>
                  <a:lnTo>
                    <a:pt x="65140" y="165956"/>
                  </a:lnTo>
                  <a:cubicBezTo>
                    <a:pt x="71312" y="161127"/>
                    <a:pt x="75788" y="154450"/>
                    <a:pt x="77903" y="146906"/>
                  </a:cubicBezTo>
                  <a:cubicBezTo>
                    <a:pt x="82256" y="117083"/>
                    <a:pt x="81446" y="86727"/>
                    <a:pt x="75522" y="57180"/>
                  </a:cubicBezTo>
                  <a:cubicBezTo>
                    <a:pt x="73741" y="45312"/>
                    <a:pt x="77827" y="33311"/>
                    <a:pt x="86476" y="24986"/>
                  </a:cubicBezTo>
                  <a:cubicBezTo>
                    <a:pt x="88952" y="22319"/>
                    <a:pt x="91905" y="19747"/>
                    <a:pt x="94000" y="16985"/>
                  </a:cubicBezTo>
                  <a:cubicBezTo>
                    <a:pt x="96191" y="14632"/>
                    <a:pt x="97172" y="11394"/>
                    <a:pt x="96667" y="8222"/>
                  </a:cubicBezTo>
                  <a:cubicBezTo>
                    <a:pt x="96324" y="6669"/>
                    <a:pt x="95362" y="5326"/>
                    <a:pt x="94000" y="4507"/>
                  </a:cubicBezTo>
                  <a:cubicBezTo>
                    <a:pt x="91076" y="2917"/>
                    <a:pt x="87809" y="2069"/>
                    <a:pt x="84475" y="2031"/>
                  </a:cubicBezTo>
                  <a:cubicBezTo>
                    <a:pt x="81046" y="2031"/>
                    <a:pt x="77427" y="2031"/>
                    <a:pt x="73902" y="2031"/>
                  </a:cubicBezTo>
                  <a:cubicBezTo>
                    <a:pt x="68292" y="2364"/>
                    <a:pt x="62653" y="2364"/>
                    <a:pt x="57043" y="2031"/>
                  </a:cubicBezTo>
                  <a:cubicBezTo>
                    <a:pt x="50852" y="1364"/>
                    <a:pt x="44756" y="316"/>
                    <a:pt x="38469" y="-160"/>
                  </a:cubicBezTo>
                  <a:cubicBezTo>
                    <a:pt x="32345" y="-798"/>
                    <a:pt x="26154" y="-189"/>
                    <a:pt x="20277" y="1649"/>
                  </a:cubicBezTo>
                  <a:cubicBezTo>
                    <a:pt x="16381" y="3317"/>
                    <a:pt x="13066" y="6098"/>
                    <a:pt x="10752" y="9651"/>
                  </a:cubicBezTo>
                  <a:cubicBezTo>
                    <a:pt x="8656" y="12403"/>
                    <a:pt x="6866" y="15375"/>
                    <a:pt x="5418" y="18509"/>
                  </a:cubicBezTo>
                  <a:cubicBezTo>
                    <a:pt x="4865" y="19633"/>
                    <a:pt x="4570" y="20871"/>
                    <a:pt x="4560" y="22128"/>
                  </a:cubicBezTo>
                  <a:cubicBezTo>
                    <a:pt x="4103" y="33911"/>
                    <a:pt x="5418" y="45693"/>
                    <a:pt x="8466" y="57085"/>
                  </a:cubicBezTo>
                  <a:cubicBezTo>
                    <a:pt x="11561" y="67201"/>
                    <a:pt x="17200" y="76354"/>
                    <a:pt x="24849" y="83660"/>
                  </a:cubicBezTo>
                  <a:cubicBezTo>
                    <a:pt x="33345" y="91080"/>
                    <a:pt x="40784" y="99643"/>
                    <a:pt x="46947" y="109091"/>
                  </a:cubicBezTo>
                  <a:cubicBezTo>
                    <a:pt x="53338" y="121465"/>
                    <a:pt x="50861" y="136562"/>
                    <a:pt x="40851" y="146239"/>
                  </a:cubicBezTo>
                  <a:cubicBezTo>
                    <a:pt x="34850" y="152907"/>
                    <a:pt x="28944" y="159383"/>
                    <a:pt x="22658" y="165956"/>
                  </a:cubicBezTo>
                  <a:cubicBezTo>
                    <a:pt x="11057" y="177148"/>
                    <a:pt x="3541" y="191902"/>
                    <a:pt x="1322" y="207866"/>
                  </a:cubicBezTo>
                  <a:cubicBezTo>
                    <a:pt x="1036" y="212438"/>
                    <a:pt x="1036" y="217010"/>
                    <a:pt x="1322" y="221582"/>
                  </a:cubicBezTo>
                  <a:cubicBezTo>
                    <a:pt x="1322" y="234917"/>
                    <a:pt x="1893" y="248157"/>
                    <a:pt x="2465" y="261491"/>
                  </a:cubicBezTo>
                  <a:cubicBezTo>
                    <a:pt x="2941" y="276255"/>
                    <a:pt x="17134" y="290066"/>
                    <a:pt x="20277" y="304735"/>
                  </a:cubicBezTo>
                  <a:cubicBezTo>
                    <a:pt x="22077" y="313355"/>
                    <a:pt x="20544" y="322337"/>
                    <a:pt x="15991" y="329881"/>
                  </a:cubicBezTo>
                  <a:cubicBezTo>
                    <a:pt x="13228" y="334739"/>
                    <a:pt x="9418" y="339406"/>
                    <a:pt x="6466" y="344264"/>
                  </a:cubicBezTo>
                  <a:cubicBezTo>
                    <a:pt x="-4774" y="363314"/>
                    <a:pt x="846" y="384269"/>
                    <a:pt x="6466" y="404271"/>
                  </a:cubicBezTo>
                  <a:cubicBezTo>
                    <a:pt x="14943" y="433418"/>
                    <a:pt x="14848" y="463612"/>
                    <a:pt x="26563" y="492378"/>
                  </a:cubicBezTo>
                  <a:cubicBezTo>
                    <a:pt x="31707" y="505141"/>
                    <a:pt x="38374" y="518000"/>
                    <a:pt x="36088" y="530954"/>
                  </a:cubicBezTo>
                  <a:cubicBezTo>
                    <a:pt x="34012" y="539402"/>
                    <a:pt x="30430" y="547403"/>
                    <a:pt x="25516" y="554576"/>
                  </a:cubicBezTo>
                  <a:cubicBezTo>
                    <a:pt x="10180" y="580865"/>
                    <a:pt x="-3631" y="608678"/>
                    <a:pt x="6466" y="635729"/>
                  </a:cubicBezTo>
                  <a:cubicBezTo>
                    <a:pt x="11362" y="651560"/>
                    <a:pt x="12695" y="668276"/>
                    <a:pt x="10371" y="684687"/>
                  </a:cubicBezTo>
                  <a:cubicBezTo>
                    <a:pt x="9809" y="687040"/>
                    <a:pt x="11266" y="689402"/>
                    <a:pt x="13619" y="689964"/>
                  </a:cubicBezTo>
                  <a:cubicBezTo>
                    <a:pt x="13714" y="689983"/>
                    <a:pt x="13800" y="690002"/>
                    <a:pt x="13895" y="690021"/>
                  </a:cubicBezTo>
                  <a:cubicBezTo>
                    <a:pt x="17172" y="690545"/>
                    <a:pt x="20515" y="689526"/>
                    <a:pt x="22944" y="687259"/>
                  </a:cubicBezTo>
                  <a:cubicBezTo>
                    <a:pt x="32469" y="679068"/>
                    <a:pt x="80094" y="668209"/>
                    <a:pt x="79427" y="658684"/>
                  </a:cubicBezTo>
                  <a:cubicBezTo>
                    <a:pt x="78732" y="651264"/>
                    <a:pt x="77198" y="643949"/>
                    <a:pt x="74855" y="63687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8" name="Freeform: Shape 747">
              <a:extLst>
                <a:ext uri="{FF2B5EF4-FFF2-40B4-BE49-F238E27FC236}">
                  <a16:creationId xmlns:a16="http://schemas.microsoft.com/office/drawing/2014/main" xmlns="" id="{8A6484BD-118D-A013-8962-4D395C967C3C}"/>
                </a:ext>
              </a:extLst>
            </p:cNvPr>
            <p:cNvSpPr/>
            <p:nvPr/>
          </p:nvSpPr>
          <p:spPr>
            <a:xfrm>
              <a:off x="3906884" y="3090476"/>
              <a:ext cx="97424" cy="682007"/>
            </a:xfrm>
            <a:custGeom>
              <a:avLst/>
              <a:gdLst>
                <a:gd name="connsiteX0" fmla="*/ 66922 w 97424"/>
                <a:gd name="connsiteY0" fmla="*/ 573576 h 682007"/>
                <a:gd name="connsiteX1" fmla="*/ 60921 w 97424"/>
                <a:gd name="connsiteY1" fmla="*/ 524046 h 682007"/>
                <a:gd name="connsiteX2" fmla="*/ 60159 w 97424"/>
                <a:gd name="connsiteY2" fmla="*/ 474326 h 682007"/>
                <a:gd name="connsiteX3" fmla="*/ 65779 w 97424"/>
                <a:gd name="connsiteY3" fmla="*/ 459848 h 682007"/>
                <a:gd name="connsiteX4" fmla="*/ 84829 w 97424"/>
                <a:gd name="connsiteY4" fmla="*/ 442608 h 682007"/>
                <a:gd name="connsiteX5" fmla="*/ 97307 w 97424"/>
                <a:gd name="connsiteY5" fmla="*/ 421748 h 682007"/>
                <a:gd name="connsiteX6" fmla="*/ 94735 w 97424"/>
                <a:gd name="connsiteY6" fmla="*/ 401460 h 682007"/>
                <a:gd name="connsiteX7" fmla="*/ 83781 w 97424"/>
                <a:gd name="connsiteY7" fmla="*/ 384124 h 682007"/>
                <a:gd name="connsiteX8" fmla="*/ 64731 w 97424"/>
                <a:gd name="connsiteY8" fmla="*/ 362026 h 682007"/>
                <a:gd name="connsiteX9" fmla="*/ 35013 w 97424"/>
                <a:gd name="connsiteY9" fmla="*/ 335547 h 682007"/>
                <a:gd name="connsiteX10" fmla="*/ 13010 w 97424"/>
                <a:gd name="connsiteY10" fmla="*/ 293351 h 682007"/>
                <a:gd name="connsiteX11" fmla="*/ 10438 w 97424"/>
                <a:gd name="connsiteY11" fmla="*/ 275444 h 682007"/>
                <a:gd name="connsiteX12" fmla="*/ 15677 w 97424"/>
                <a:gd name="connsiteY12" fmla="*/ 258394 h 682007"/>
                <a:gd name="connsiteX13" fmla="*/ 18059 w 97424"/>
                <a:gd name="connsiteY13" fmla="*/ 256489 h 682007"/>
                <a:gd name="connsiteX14" fmla="*/ 20345 w 97424"/>
                <a:gd name="connsiteY14" fmla="*/ 257061 h 682007"/>
                <a:gd name="connsiteX15" fmla="*/ 30727 w 97424"/>
                <a:gd name="connsiteY15" fmla="*/ 269443 h 682007"/>
                <a:gd name="connsiteX16" fmla="*/ 41776 w 97424"/>
                <a:gd name="connsiteY16" fmla="*/ 280016 h 682007"/>
                <a:gd name="connsiteX17" fmla="*/ 68408 w 97424"/>
                <a:gd name="connsiteY17" fmla="*/ 271767 h 682007"/>
                <a:gd name="connsiteX18" fmla="*/ 70351 w 97424"/>
                <a:gd name="connsiteY18" fmla="*/ 266205 h 682007"/>
                <a:gd name="connsiteX19" fmla="*/ 70351 w 97424"/>
                <a:gd name="connsiteY19" fmla="*/ 257346 h 682007"/>
                <a:gd name="connsiteX20" fmla="*/ 62540 w 97424"/>
                <a:gd name="connsiteY20" fmla="*/ 210674 h 682007"/>
                <a:gd name="connsiteX21" fmla="*/ 51301 w 97424"/>
                <a:gd name="connsiteY21" fmla="*/ 158191 h 682007"/>
                <a:gd name="connsiteX22" fmla="*/ 59016 w 97424"/>
                <a:gd name="connsiteY22" fmla="*/ 105613 h 682007"/>
                <a:gd name="connsiteX23" fmla="*/ 80352 w 97424"/>
                <a:gd name="connsiteY23" fmla="*/ 65322 h 682007"/>
                <a:gd name="connsiteX24" fmla="*/ 87305 w 97424"/>
                <a:gd name="connsiteY24" fmla="*/ 52654 h 682007"/>
                <a:gd name="connsiteX25" fmla="*/ 91211 w 97424"/>
                <a:gd name="connsiteY25" fmla="*/ 45129 h 682007"/>
                <a:gd name="connsiteX26" fmla="*/ 93878 w 97424"/>
                <a:gd name="connsiteY26" fmla="*/ 37319 h 682007"/>
                <a:gd name="connsiteX27" fmla="*/ 94639 w 97424"/>
                <a:gd name="connsiteY27" fmla="*/ 7125 h 682007"/>
                <a:gd name="connsiteX28" fmla="*/ 86829 w 97424"/>
                <a:gd name="connsiteY28" fmla="*/ -19 h 682007"/>
                <a:gd name="connsiteX29" fmla="*/ 75780 w 97424"/>
                <a:gd name="connsiteY29" fmla="*/ 553 h 682007"/>
                <a:gd name="connsiteX30" fmla="*/ 59207 w 97424"/>
                <a:gd name="connsiteY30" fmla="*/ 5601 h 682007"/>
                <a:gd name="connsiteX31" fmla="*/ 42062 w 97424"/>
                <a:gd name="connsiteY31" fmla="*/ 6648 h 682007"/>
                <a:gd name="connsiteX32" fmla="*/ 28822 w 97424"/>
                <a:gd name="connsiteY32" fmla="*/ 3029 h 682007"/>
                <a:gd name="connsiteX33" fmla="*/ 25488 w 97424"/>
                <a:gd name="connsiteY33" fmla="*/ 4172 h 682007"/>
                <a:gd name="connsiteX34" fmla="*/ 24726 w 97424"/>
                <a:gd name="connsiteY34" fmla="*/ 7220 h 682007"/>
                <a:gd name="connsiteX35" fmla="*/ 5676 w 97424"/>
                <a:gd name="connsiteY35" fmla="*/ 19221 h 682007"/>
                <a:gd name="connsiteX36" fmla="*/ 12629 w 97424"/>
                <a:gd name="connsiteY36" fmla="*/ 40843 h 682007"/>
                <a:gd name="connsiteX37" fmla="*/ 14153 w 97424"/>
                <a:gd name="connsiteY37" fmla="*/ 50368 h 682007"/>
                <a:gd name="connsiteX38" fmla="*/ 14153 w 97424"/>
                <a:gd name="connsiteY38" fmla="*/ 73704 h 682007"/>
                <a:gd name="connsiteX39" fmla="*/ 14629 w 97424"/>
                <a:gd name="connsiteY39" fmla="*/ 111804 h 682007"/>
                <a:gd name="connsiteX40" fmla="*/ 13772 w 97424"/>
                <a:gd name="connsiteY40" fmla="*/ 133998 h 682007"/>
                <a:gd name="connsiteX41" fmla="*/ 18535 w 97424"/>
                <a:gd name="connsiteY41" fmla="*/ 203530 h 682007"/>
                <a:gd name="connsiteX42" fmla="*/ 61397 w 97424"/>
                <a:gd name="connsiteY42" fmla="*/ 263157 h 682007"/>
                <a:gd name="connsiteX43" fmla="*/ 60635 w 97424"/>
                <a:gd name="connsiteY43" fmla="*/ 267253 h 682007"/>
                <a:gd name="connsiteX44" fmla="*/ 54539 w 97424"/>
                <a:gd name="connsiteY44" fmla="*/ 272110 h 682007"/>
                <a:gd name="connsiteX45" fmla="*/ 45871 w 97424"/>
                <a:gd name="connsiteY45" fmla="*/ 273539 h 682007"/>
                <a:gd name="connsiteX46" fmla="*/ 39109 w 97424"/>
                <a:gd name="connsiteY46" fmla="*/ 267729 h 682007"/>
                <a:gd name="connsiteX47" fmla="*/ 28536 w 97424"/>
                <a:gd name="connsiteY47" fmla="*/ 254203 h 682007"/>
                <a:gd name="connsiteX48" fmla="*/ 22630 w 97424"/>
                <a:gd name="connsiteY48" fmla="*/ 248679 h 682007"/>
                <a:gd name="connsiteX49" fmla="*/ 17582 w 97424"/>
                <a:gd name="connsiteY49" fmla="*/ 248012 h 682007"/>
                <a:gd name="connsiteX50" fmla="*/ 3104 w 97424"/>
                <a:gd name="connsiteY50" fmla="*/ 258489 h 682007"/>
                <a:gd name="connsiteX51" fmla="*/ 56 w 97424"/>
                <a:gd name="connsiteY51" fmla="*/ 276587 h 682007"/>
                <a:gd name="connsiteX52" fmla="*/ 7105 w 97424"/>
                <a:gd name="connsiteY52" fmla="*/ 315449 h 682007"/>
                <a:gd name="connsiteX53" fmla="*/ 14629 w 97424"/>
                <a:gd name="connsiteY53" fmla="*/ 326593 h 682007"/>
                <a:gd name="connsiteX54" fmla="*/ 22059 w 97424"/>
                <a:gd name="connsiteY54" fmla="*/ 382314 h 682007"/>
                <a:gd name="connsiteX55" fmla="*/ 29298 w 97424"/>
                <a:gd name="connsiteY55" fmla="*/ 390125 h 682007"/>
                <a:gd name="connsiteX56" fmla="*/ 34346 w 97424"/>
                <a:gd name="connsiteY56" fmla="*/ 400412 h 682007"/>
                <a:gd name="connsiteX57" fmla="*/ 38537 w 97424"/>
                <a:gd name="connsiteY57" fmla="*/ 425939 h 682007"/>
                <a:gd name="connsiteX58" fmla="*/ 25393 w 97424"/>
                <a:gd name="connsiteY58" fmla="*/ 441084 h 682007"/>
                <a:gd name="connsiteX59" fmla="*/ 10058 w 97424"/>
                <a:gd name="connsiteY59" fmla="*/ 457086 h 682007"/>
                <a:gd name="connsiteX60" fmla="*/ 3676 w 97424"/>
                <a:gd name="connsiteY60" fmla="*/ 469468 h 682007"/>
                <a:gd name="connsiteX61" fmla="*/ 2152 w 97424"/>
                <a:gd name="connsiteY61" fmla="*/ 483089 h 682007"/>
                <a:gd name="connsiteX62" fmla="*/ 11201 w 97424"/>
                <a:gd name="connsiteY62" fmla="*/ 508521 h 682007"/>
                <a:gd name="connsiteX63" fmla="*/ 12629 w 97424"/>
                <a:gd name="connsiteY63" fmla="*/ 534714 h 682007"/>
                <a:gd name="connsiteX64" fmla="*/ 9581 w 97424"/>
                <a:gd name="connsiteY64" fmla="*/ 571957 h 682007"/>
                <a:gd name="connsiteX65" fmla="*/ 17011 w 97424"/>
                <a:gd name="connsiteY65" fmla="*/ 598341 h 682007"/>
                <a:gd name="connsiteX66" fmla="*/ 15011 w 97424"/>
                <a:gd name="connsiteY66" fmla="*/ 606723 h 682007"/>
                <a:gd name="connsiteX67" fmla="*/ 12629 w 97424"/>
                <a:gd name="connsiteY67" fmla="*/ 629964 h 682007"/>
                <a:gd name="connsiteX68" fmla="*/ 14058 w 97424"/>
                <a:gd name="connsiteY68" fmla="*/ 639966 h 682007"/>
                <a:gd name="connsiteX69" fmla="*/ 15582 w 97424"/>
                <a:gd name="connsiteY69" fmla="*/ 676542 h 682007"/>
                <a:gd name="connsiteX70" fmla="*/ 56349 w 97424"/>
                <a:gd name="connsiteY70" fmla="*/ 681590 h 682007"/>
                <a:gd name="connsiteX71" fmla="*/ 59778 w 97424"/>
                <a:gd name="connsiteY71" fmla="*/ 677875 h 682007"/>
                <a:gd name="connsiteX72" fmla="*/ 59778 w 97424"/>
                <a:gd name="connsiteY72" fmla="*/ 665969 h 682007"/>
                <a:gd name="connsiteX73" fmla="*/ 66922 w 97424"/>
                <a:gd name="connsiteY73" fmla="*/ 573576 h 68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7424" h="682007">
                  <a:moveTo>
                    <a:pt x="66922" y="573576"/>
                  </a:moveTo>
                  <a:cubicBezTo>
                    <a:pt x="66150" y="556936"/>
                    <a:pt x="64140" y="540382"/>
                    <a:pt x="60921" y="524046"/>
                  </a:cubicBezTo>
                  <a:cubicBezTo>
                    <a:pt x="57673" y="507654"/>
                    <a:pt x="57416" y="490814"/>
                    <a:pt x="60159" y="474326"/>
                  </a:cubicBezTo>
                  <a:cubicBezTo>
                    <a:pt x="61102" y="469192"/>
                    <a:pt x="63007" y="464277"/>
                    <a:pt x="65779" y="459848"/>
                  </a:cubicBezTo>
                  <a:cubicBezTo>
                    <a:pt x="71208" y="453161"/>
                    <a:pt x="77628" y="447342"/>
                    <a:pt x="84829" y="442608"/>
                  </a:cubicBezTo>
                  <a:cubicBezTo>
                    <a:pt x="91954" y="437922"/>
                    <a:pt x="96554" y="430244"/>
                    <a:pt x="97307" y="421748"/>
                  </a:cubicBezTo>
                  <a:cubicBezTo>
                    <a:pt x="97707" y="414880"/>
                    <a:pt x="96830" y="408003"/>
                    <a:pt x="94735" y="401460"/>
                  </a:cubicBezTo>
                  <a:cubicBezTo>
                    <a:pt x="91992" y="395154"/>
                    <a:pt x="88296" y="389306"/>
                    <a:pt x="83781" y="384124"/>
                  </a:cubicBezTo>
                  <a:cubicBezTo>
                    <a:pt x="55968" y="349263"/>
                    <a:pt x="48158" y="346024"/>
                    <a:pt x="64731" y="362026"/>
                  </a:cubicBezTo>
                  <a:cubicBezTo>
                    <a:pt x="54387" y="353711"/>
                    <a:pt x="44462" y="344872"/>
                    <a:pt x="35013" y="335547"/>
                  </a:cubicBezTo>
                  <a:cubicBezTo>
                    <a:pt x="24802" y="323183"/>
                    <a:pt x="17306" y="308801"/>
                    <a:pt x="13010" y="293351"/>
                  </a:cubicBezTo>
                  <a:cubicBezTo>
                    <a:pt x="11248" y="287550"/>
                    <a:pt x="10381" y="281511"/>
                    <a:pt x="10438" y="275444"/>
                  </a:cubicBezTo>
                  <a:cubicBezTo>
                    <a:pt x="10524" y="269377"/>
                    <a:pt x="12344" y="263462"/>
                    <a:pt x="15677" y="258394"/>
                  </a:cubicBezTo>
                  <a:cubicBezTo>
                    <a:pt x="16201" y="257480"/>
                    <a:pt x="17058" y="256803"/>
                    <a:pt x="18059" y="256489"/>
                  </a:cubicBezTo>
                  <a:cubicBezTo>
                    <a:pt x="18859" y="256442"/>
                    <a:pt x="19659" y="256642"/>
                    <a:pt x="20345" y="257061"/>
                  </a:cubicBezTo>
                  <a:cubicBezTo>
                    <a:pt x="24726" y="260318"/>
                    <a:pt x="28289" y="264557"/>
                    <a:pt x="30727" y="269443"/>
                  </a:cubicBezTo>
                  <a:cubicBezTo>
                    <a:pt x="33413" y="273882"/>
                    <a:pt x="37223" y="277530"/>
                    <a:pt x="41776" y="280016"/>
                  </a:cubicBezTo>
                  <a:cubicBezTo>
                    <a:pt x="51406" y="285093"/>
                    <a:pt x="63331" y="281407"/>
                    <a:pt x="68408" y="271767"/>
                  </a:cubicBezTo>
                  <a:cubicBezTo>
                    <a:pt x="69332" y="270024"/>
                    <a:pt x="69989" y="268148"/>
                    <a:pt x="70351" y="266205"/>
                  </a:cubicBezTo>
                  <a:cubicBezTo>
                    <a:pt x="70780" y="263271"/>
                    <a:pt x="70780" y="260280"/>
                    <a:pt x="70351" y="257346"/>
                  </a:cubicBezTo>
                  <a:cubicBezTo>
                    <a:pt x="69189" y="241583"/>
                    <a:pt x="66569" y="225961"/>
                    <a:pt x="62540" y="210674"/>
                  </a:cubicBezTo>
                  <a:cubicBezTo>
                    <a:pt x="57282" y="193538"/>
                    <a:pt x="53520" y="175974"/>
                    <a:pt x="51301" y="158191"/>
                  </a:cubicBezTo>
                  <a:cubicBezTo>
                    <a:pt x="49186" y="140294"/>
                    <a:pt x="51853" y="122149"/>
                    <a:pt x="59016" y="105613"/>
                  </a:cubicBezTo>
                  <a:cubicBezTo>
                    <a:pt x="65588" y="91992"/>
                    <a:pt x="72922" y="78562"/>
                    <a:pt x="80352" y="65322"/>
                  </a:cubicBezTo>
                  <a:lnTo>
                    <a:pt x="87305" y="52654"/>
                  </a:lnTo>
                  <a:cubicBezTo>
                    <a:pt x="88753" y="50225"/>
                    <a:pt x="90058" y="47711"/>
                    <a:pt x="91211" y="45129"/>
                  </a:cubicBezTo>
                  <a:cubicBezTo>
                    <a:pt x="92258" y="42586"/>
                    <a:pt x="93144" y="39976"/>
                    <a:pt x="93878" y="37319"/>
                  </a:cubicBezTo>
                  <a:cubicBezTo>
                    <a:pt x="96697" y="27480"/>
                    <a:pt x="96964" y="17088"/>
                    <a:pt x="94639" y="7125"/>
                  </a:cubicBezTo>
                  <a:cubicBezTo>
                    <a:pt x="93554" y="3486"/>
                    <a:pt x="90553" y="733"/>
                    <a:pt x="86829" y="-19"/>
                  </a:cubicBezTo>
                  <a:cubicBezTo>
                    <a:pt x="83152" y="-686"/>
                    <a:pt x="79371" y="-486"/>
                    <a:pt x="75780" y="553"/>
                  </a:cubicBezTo>
                  <a:cubicBezTo>
                    <a:pt x="70160" y="1981"/>
                    <a:pt x="64731" y="4077"/>
                    <a:pt x="59207" y="5601"/>
                  </a:cubicBezTo>
                  <a:cubicBezTo>
                    <a:pt x="53663" y="7325"/>
                    <a:pt x="47777" y="7677"/>
                    <a:pt x="42062" y="6648"/>
                  </a:cubicBezTo>
                  <a:cubicBezTo>
                    <a:pt x="37766" y="5029"/>
                    <a:pt x="33337" y="3820"/>
                    <a:pt x="28822" y="3029"/>
                  </a:cubicBezTo>
                  <a:cubicBezTo>
                    <a:pt x="27593" y="2886"/>
                    <a:pt x="26374" y="3305"/>
                    <a:pt x="25488" y="4172"/>
                  </a:cubicBezTo>
                  <a:cubicBezTo>
                    <a:pt x="24879" y="5067"/>
                    <a:pt x="24612" y="6143"/>
                    <a:pt x="24726" y="7220"/>
                  </a:cubicBezTo>
                  <a:cubicBezTo>
                    <a:pt x="24726" y="11221"/>
                    <a:pt x="5676" y="15221"/>
                    <a:pt x="5676" y="19221"/>
                  </a:cubicBezTo>
                  <a:cubicBezTo>
                    <a:pt x="7171" y="26670"/>
                    <a:pt x="9495" y="33919"/>
                    <a:pt x="12629" y="40843"/>
                  </a:cubicBezTo>
                  <a:cubicBezTo>
                    <a:pt x="13420" y="43967"/>
                    <a:pt x="13925" y="47158"/>
                    <a:pt x="14153" y="50368"/>
                  </a:cubicBezTo>
                  <a:cubicBezTo>
                    <a:pt x="14820" y="58131"/>
                    <a:pt x="14820" y="65942"/>
                    <a:pt x="14153" y="73704"/>
                  </a:cubicBezTo>
                  <a:cubicBezTo>
                    <a:pt x="12820" y="86182"/>
                    <a:pt x="15011" y="98850"/>
                    <a:pt x="14629" y="111804"/>
                  </a:cubicBezTo>
                  <a:cubicBezTo>
                    <a:pt x="14629" y="119139"/>
                    <a:pt x="13772" y="126568"/>
                    <a:pt x="13772" y="133998"/>
                  </a:cubicBezTo>
                  <a:cubicBezTo>
                    <a:pt x="13772" y="157810"/>
                    <a:pt x="10058" y="181623"/>
                    <a:pt x="18535" y="203530"/>
                  </a:cubicBezTo>
                  <a:cubicBezTo>
                    <a:pt x="25869" y="222580"/>
                    <a:pt x="62636" y="242583"/>
                    <a:pt x="61397" y="263157"/>
                  </a:cubicBezTo>
                  <a:cubicBezTo>
                    <a:pt x="61445" y="264557"/>
                    <a:pt x="61188" y="265957"/>
                    <a:pt x="60635" y="267253"/>
                  </a:cubicBezTo>
                  <a:cubicBezTo>
                    <a:pt x="59302" y="269595"/>
                    <a:pt x="57120" y="271339"/>
                    <a:pt x="54539" y="272110"/>
                  </a:cubicBezTo>
                  <a:cubicBezTo>
                    <a:pt x="51891" y="273548"/>
                    <a:pt x="48843" y="274053"/>
                    <a:pt x="45871" y="273539"/>
                  </a:cubicBezTo>
                  <a:cubicBezTo>
                    <a:pt x="43071" y="272348"/>
                    <a:pt x="40709" y="270320"/>
                    <a:pt x="39109" y="267729"/>
                  </a:cubicBezTo>
                  <a:lnTo>
                    <a:pt x="28536" y="254203"/>
                  </a:lnTo>
                  <a:cubicBezTo>
                    <a:pt x="27060" y="251898"/>
                    <a:pt x="25031" y="249993"/>
                    <a:pt x="22630" y="248679"/>
                  </a:cubicBezTo>
                  <a:cubicBezTo>
                    <a:pt x="21030" y="248031"/>
                    <a:pt x="19297" y="247802"/>
                    <a:pt x="17582" y="248012"/>
                  </a:cubicBezTo>
                  <a:cubicBezTo>
                    <a:pt x="11248" y="248707"/>
                    <a:pt x="5752" y="252689"/>
                    <a:pt x="3104" y="258489"/>
                  </a:cubicBezTo>
                  <a:cubicBezTo>
                    <a:pt x="713" y="264204"/>
                    <a:pt x="-334" y="270396"/>
                    <a:pt x="56" y="276587"/>
                  </a:cubicBezTo>
                  <a:cubicBezTo>
                    <a:pt x="56" y="289855"/>
                    <a:pt x="2437" y="303019"/>
                    <a:pt x="7105" y="315449"/>
                  </a:cubicBezTo>
                  <a:cubicBezTo>
                    <a:pt x="8848" y="319630"/>
                    <a:pt x="11401" y="323421"/>
                    <a:pt x="14629" y="326593"/>
                  </a:cubicBezTo>
                  <a:cubicBezTo>
                    <a:pt x="32441" y="345643"/>
                    <a:pt x="3104" y="364693"/>
                    <a:pt x="22059" y="382314"/>
                  </a:cubicBezTo>
                  <a:cubicBezTo>
                    <a:pt x="24717" y="384686"/>
                    <a:pt x="27136" y="387296"/>
                    <a:pt x="29298" y="390125"/>
                  </a:cubicBezTo>
                  <a:cubicBezTo>
                    <a:pt x="31489" y="393278"/>
                    <a:pt x="33194" y="396745"/>
                    <a:pt x="34346" y="400412"/>
                  </a:cubicBezTo>
                  <a:cubicBezTo>
                    <a:pt x="37309" y="408584"/>
                    <a:pt x="38728" y="417243"/>
                    <a:pt x="38537" y="425939"/>
                  </a:cubicBezTo>
                  <a:cubicBezTo>
                    <a:pt x="38537" y="432797"/>
                    <a:pt x="30822" y="436893"/>
                    <a:pt x="25393" y="441084"/>
                  </a:cubicBezTo>
                  <a:cubicBezTo>
                    <a:pt x="19525" y="445646"/>
                    <a:pt x="14363" y="451037"/>
                    <a:pt x="10058" y="457086"/>
                  </a:cubicBezTo>
                  <a:cubicBezTo>
                    <a:pt x="7210" y="460800"/>
                    <a:pt x="5047" y="464991"/>
                    <a:pt x="3676" y="469468"/>
                  </a:cubicBezTo>
                  <a:cubicBezTo>
                    <a:pt x="2590" y="473926"/>
                    <a:pt x="2085" y="478498"/>
                    <a:pt x="2152" y="483089"/>
                  </a:cubicBezTo>
                  <a:cubicBezTo>
                    <a:pt x="2152" y="491566"/>
                    <a:pt x="11677" y="500043"/>
                    <a:pt x="11201" y="508521"/>
                  </a:cubicBezTo>
                  <a:cubicBezTo>
                    <a:pt x="10820" y="517274"/>
                    <a:pt x="11296" y="526047"/>
                    <a:pt x="12629" y="534714"/>
                  </a:cubicBezTo>
                  <a:cubicBezTo>
                    <a:pt x="13601" y="547211"/>
                    <a:pt x="12572" y="559784"/>
                    <a:pt x="9581" y="571957"/>
                  </a:cubicBezTo>
                  <a:cubicBezTo>
                    <a:pt x="8438" y="580625"/>
                    <a:pt x="19106" y="589769"/>
                    <a:pt x="17011" y="598341"/>
                  </a:cubicBezTo>
                  <a:cubicBezTo>
                    <a:pt x="16439" y="601199"/>
                    <a:pt x="15677" y="603961"/>
                    <a:pt x="15011" y="606723"/>
                  </a:cubicBezTo>
                  <a:cubicBezTo>
                    <a:pt x="12934" y="614286"/>
                    <a:pt x="12134" y="622135"/>
                    <a:pt x="12629" y="629964"/>
                  </a:cubicBezTo>
                  <a:cubicBezTo>
                    <a:pt x="12629" y="633393"/>
                    <a:pt x="13582" y="636632"/>
                    <a:pt x="14058" y="639966"/>
                  </a:cubicBezTo>
                  <a:cubicBezTo>
                    <a:pt x="15896" y="652063"/>
                    <a:pt x="16411" y="664331"/>
                    <a:pt x="15582" y="676542"/>
                  </a:cubicBezTo>
                  <a:cubicBezTo>
                    <a:pt x="15582" y="678637"/>
                    <a:pt x="54253" y="681399"/>
                    <a:pt x="56349" y="681590"/>
                  </a:cubicBezTo>
                  <a:cubicBezTo>
                    <a:pt x="58445" y="681780"/>
                    <a:pt x="59397" y="679685"/>
                    <a:pt x="59778" y="677875"/>
                  </a:cubicBezTo>
                  <a:cubicBezTo>
                    <a:pt x="60407" y="673932"/>
                    <a:pt x="60407" y="669912"/>
                    <a:pt x="59778" y="665969"/>
                  </a:cubicBezTo>
                  <a:cubicBezTo>
                    <a:pt x="58349" y="635013"/>
                    <a:pt x="66922" y="604628"/>
                    <a:pt x="66922" y="57357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9" name="Freeform: Shape 748">
              <a:extLst>
                <a:ext uri="{FF2B5EF4-FFF2-40B4-BE49-F238E27FC236}">
                  <a16:creationId xmlns:a16="http://schemas.microsoft.com/office/drawing/2014/main" xmlns="" id="{B7A414F6-3168-F377-30DB-1C3316DDF2C8}"/>
                </a:ext>
              </a:extLst>
            </p:cNvPr>
            <p:cNvSpPr/>
            <p:nvPr/>
          </p:nvSpPr>
          <p:spPr>
            <a:xfrm>
              <a:off x="346054" y="3670982"/>
              <a:ext cx="23134" cy="8232"/>
            </a:xfrm>
            <a:custGeom>
              <a:avLst/>
              <a:gdLst>
                <a:gd name="connsiteX0" fmla="*/ 1585 w 23134"/>
                <a:gd name="connsiteY0" fmla="*/ 6595 h 8232"/>
                <a:gd name="connsiteX1" fmla="*/ 4728 w 23134"/>
                <a:gd name="connsiteY1" fmla="*/ 7738 h 8232"/>
                <a:gd name="connsiteX2" fmla="*/ 18634 w 23134"/>
                <a:gd name="connsiteY2" fmla="*/ 7072 h 8232"/>
                <a:gd name="connsiteX3" fmla="*/ 23111 w 23134"/>
                <a:gd name="connsiteY3" fmla="*/ 7072 h 8232"/>
                <a:gd name="connsiteX4" fmla="*/ 22254 w 23134"/>
                <a:gd name="connsiteY4" fmla="*/ 5738 h 8232"/>
                <a:gd name="connsiteX5" fmla="*/ 12729 w 23134"/>
                <a:gd name="connsiteY5" fmla="*/ 1547 h 8232"/>
                <a:gd name="connsiteX6" fmla="*/ 4823 w 23134"/>
                <a:gd name="connsiteY6" fmla="*/ -263 h 8232"/>
                <a:gd name="connsiteX7" fmla="*/ 2347 w 23134"/>
                <a:gd name="connsiteY7" fmla="*/ -263 h 8232"/>
                <a:gd name="connsiteX8" fmla="*/ 325 w 23134"/>
                <a:gd name="connsiteY8" fmla="*/ 5024 h 8232"/>
                <a:gd name="connsiteX9" fmla="*/ 1585 w 23134"/>
                <a:gd name="connsiteY9" fmla="*/ 6595 h 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232">
                  <a:moveTo>
                    <a:pt x="1585" y="6595"/>
                  </a:moveTo>
                  <a:cubicBezTo>
                    <a:pt x="2472" y="7319"/>
                    <a:pt x="3581" y="7729"/>
                    <a:pt x="4728" y="7738"/>
                  </a:cubicBezTo>
                  <a:cubicBezTo>
                    <a:pt x="9395" y="8215"/>
                    <a:pt x="14253" y="6595"/>
                    <a:pt x="18634" y="7072"/>
                  </a:cubicBezTo>
                  <a:cubicBezTo>
                    <a:pt x="20120" y="7262"/>
                    <a:pt x="21625" y="7262"/>
                    <a:pt x="23111" y="7072"/>
                  </a:cubicBezTo>
                  <a:cubicBezTo>
                    <a:pt x="23111" y="6595"/>
                    <a:pt x="23111" y="6024"/>
                    <a:pt x="22254" y="5738"/>
                  </a:cubicBezTo>
                  <a:cubicBezTo>
                    <a:pt x="19194" y="4090"/>
                    <a:pt x="16009" y="2690"/>
                    <a:pt x="12729" y="1547"/>
                  </a:cubicBezTo>
                  <a:cubicBezTo>
                    <a:pt x="10206" y="528"/>
                    <a:pt x="7538" y="-81"/>
                    <a:pt x="4823" y="-263"/>
                  </a:cubicBezTo>
                  <a:cubicBezTo>
                    <a:pt x="4009" y="-453"/>
                    <a:pt x="3161" y="-453"/>
                    <a:pt x="2347" y="-263"/>
                  </a:cubicBezTo>
                  <a:cubicBezTo>
                    <a:pt x="329" y="642"/>
                    <a:pt x="-576" y="3004"/>
                    <a:pt x="325" y="5024"/>
                  </a:cubicBezTo>
                  <a:cubicBezTo>
                    <a:pt x="604" y="5643"/>
                    <a:pt x="1038" y="6186"/>
                    <a:pt x="1585" y="6595"/>
                  </a:cubicBezTo>
                  <a:close/>
                </a:path>
              </a:pathLst>
            </a:custGeom>
            <a:solidFill>
              <a:srgbClr val="9E489B"/>
            </a:solidFill>
            <a:ln w="9525" cap="flat">
              <a:noFill/>
              <a:prstDash val="solid"/>
              <a:miter/>
            </a:ln>
          </p:spPr>
          <p:txBody>
            <a:bodyPr rtlCol="0" anchor="ctr"/>
            <a:lstStyle/>
            <a:p>
              <a:endParaRPr lang="en-IN"/>
            </a:p>
          </p:txBody>
        </p:sp>
        <p:sp>
          <p:nvSpPr>
            <p:cNvPr id="750" name="Freeform: Shape 749">
              <a:extLst>
                <a:ext uri="{FF2B5EF4-FFF2-40B4-BE49-F238E27FC236}">
                  <a16:creationId xmlns:a16="http://schemas.microsoft.com/office/drawing/2014/main" xmlns="" id="{C4CC2AD5-64B7-05BD-FEC3-A9CB267A46FE}"/>
                </a:ext>
              </a:extLst>
            </p:cNvPr>
            <p:cNvSpPr/>
            <p:nvPr/>
          </p:nvSpPr>
          <p:spPr>
            <a:xfrm>
              <a:off x="342243" y="3682317"/>
              <a:ext cx="27003" cy="7881"/>
            </a:xfrm>
            <a:custGeom>
              <a:avLst/>
              <a:gdLst>
                <a:gd name="connsiteX0" fmla="*/ 1299 w 27003"/>
                <a:gd name="connsiteY0" fmla="*/ 6500 h 7881"/>
                <a:gd name="connsiteX1" fmla="*/ 4919 w 27003"/>
                <a:gd name="connsiteY1" fmla="*/ 7453 h 7881"/>
                <a:gd name="connsiteX2" fmla="*/ 12920 w 27003"/>
                <a:gd name="connsiteY2" fmla="*/ 6881 h 7881"/>
                <a:gd name="connsiteX3" fmla="*/ 16254 w 27003"/>
                <a:gd name="connsiteY3" fmla="*/ 6119 h 7881"/>
                <a:gd name="connsiteX4" fmla="*/ 25112 w 27003"/>
                <a:gd name="connsiteY4" fmla="*/ 6119 h 7881"/>
                <a:gd name="connsiteX5" fmla="*/ 26350 w 27003"/>
                <a:gd name="connsiteY5" fmla="*/ 6119 h 7881"/>
                <a:gd name="connsiteX6" fmla="*/ 26922 w 27003"/>
                <a:gd name="connsiteY6" fmla="*/ 5071 h 7881"/>
                <a:gd name="connsiteX7" fmla="*/ 26350 w 27003"/>
                <a:gd name="connsiteY7" fmla="*/ 5071 h 7881"/>
                <a:gd name="connsiteX8" fmla="*/ 14444 w 27003"/>
                <a:gd name="connsiteY8" fmla="*/ 595 h 7881"/>
                <a:gd name="connsiteX9" fmla="*/ 6348 w 27003"/>
                <a:gd name="connsiteY9" fmla="*/ -263 h 7881"/>
                <a:gd name="connsiteX10" fmla="*/ 2919 w 27003"/>
                <a:gd name="connsiteY10" fmla="*/ -263 h 7881"/>
                <a:gd name="connsiteX11" fmla="*/ 1299 w 27003"/>
                <a:gd name="connsiteY11" fmla="*/ 6500 h 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03" h="7881">
                  <a:moveTo>
                    <a:pt x="1299" y="6500"/>
                  </a:moveTo>
                  <a:cubicBezTo>
                    <a:pt x="2394" y="7148"/>
                    <a:pt x="3647" y="7481"/>
                    <a:pt x="4919" y="7453"/>
                  </a:cubicBezTo>
                  <a:cubicBezTo>
                    <a:pt x="7598" y="7548"/>
                    <a:pt x="10281" y="7357"/>
                    <a:pt x="12920" y="6881"/>
                  </a:cubicBezTo>
                  <a:lnTo>
                    <a:pt x="16254" y="6119"/>
                  </a:lnTo>
                  <a:cubicBezTo>
                    <a:pt x="19179" y="5548"/>
                    <a:pt x="22187" y="5548"/>
                    <a:pt x="25112" y="6119"/>
                  </a:cubicBezTo>
                  <a:cubicBezTo>
                    <a:pt x="25513" y="6252"/>
                    <a:pt x="25949" y="6252"/>
                    <a:pt x="26350" y="6119"/>
                  </a:cubicBezTo>
                  <a:cubicBezTo>
                    <a:pt x="26350" y="6119"/>
                    <a:pt x="27207" y="5452"/>
                    <a:pt x="26922" y="5071"/>
                  </a:cubicBezTo>
                  <a:cubicBezTo>
                    <a:pt x="26736" y="5014"/>
                    <a:pt x="26536" y="5014"/>
                    <a:pt x="26350" y="5071"/>
                  </a:cubicBezTo>
                  <a:cubicBezTo>
                    <a:pt x="22523" y="3224"/>
                    <a:pt x="18538" y="1728"/>
                    <a:pt x="14444" y="595"/>
                  </a:cubicBezTo>
                  <a:cubicBezTo>
                    <a:pt x="11784" y="23"/>
                    <a:pt x="9069" y="-263"/>
                    <a:pt x="6348" y="-263"/>
                  </a:cubicBezTo>
                  <a:cubicBezTo>
                    <a:pt x="5212" y="-453"/>
                    <a:pt x="4054" y="-453"/>
                    <a:pt x="2919" y="-263"/>
                  </a:cubicBezTo>
                  <a:cubicBezTo>
                    <a:pt x="252" y="1261"/>
                    <a:pt x="-1272" y="4500"/>
                    <a:pt x="1299" y="6500"/>
                  </a:cubicBezTo>
                  <a:close/>
                </a:path>
              </a:pathLst>
            </a:custGeom>
            <a:solidFill>
              <a:srgbClr val="9E489B"/>
            </a:solidFill>
            <a:ln w="9525" cap="flat">
              <a:noFill/>
              <a:prstDash val="solid"/>
              <a:miter/>
            </a:ln>
          </p:spPr>
          <p:txBody>
            <a:bodyPr rtlCol="0" anchor="ctr"/>
            <a:lstStyle/>
            <a:p>
              <a:endParaRPr lang="en-IN"/>
            </a:p>
          </p:txBody>
        </p:sp>
        <p:sp>
          <p:nvSpPr>
            <p:cNvPr id="751" name="Freeform: Shape 750">
              <a:extLst>
                <a:ext uri="{FF2B5EF4-FFF2-40B4-BE49-F238E27FC236}">
                  <a16:creationId xmlns:a16="http://schemas.microsoft.com/office/drawing/2014/main" xmlns="" id="{260AD516-CF14-9E74-378E-240CDC1CD856}"/>
                </a:ext>
              </a:extLst>
            </p:cNvPr>
            <p:cNvSpPr/>
            <p:nvPr/>
          </p:nvSpPr>
          <p:spPr>
            <a:xfrm>
              <a:off x="344412" y="3691997"/>
              <a:ext cx="26967" cy="8810"/>
            </a:xfrm>
            <a:custGeom>
              <a:avLst/>
              <a:gdLst>
                <a:gd name="connsiteX0" fmla="*/ 2560 w 26967"/>
                <a:gd name="connsiteY0" fmla="*/ 7869 h 8810"/>
                <a:gd name="connsiteX1" fmla="*/ 8084 w 26967"/>
                <a:gd name="connsiteY1" fmla="*/ 7869 h 8810"/>
                <a:gd name="connsiteX2" fmla="*/ 11513 w 26967"/>
                <a:gd name="connsiteY2" fmla="*/ 6631 h 8810"/>
                <a:gd name="connsiteX3" fmla="*/ 21610 w 26967"/>
                <a:gd name="connsiteY3" fmla="*/ 5488 h 8810"/>
                <a:gd name="connsiteX4" fmla="*/ 23705 w 26967"/>
                <a:gd name="connsiteY4" fmla="*/ 5488 h 8810"/>
                <a:gd name="connsiteX5" fmla="*/ 25515 w 26967"/>
                <a:gd name="connsiteY5" fmla="*/ 4821 h 8810"/>
                <a:gd name="connsiteX6" fmla="*/ 26944 w 26967"/>
                <a:gd name="connsiteY6" fmla="*/ 3583 h 8810"/>
                <a:gd name="connsiteX7" fmla="*/ 25610 w 26967"/>
                <a:gd name="connsiteY7" fmla="*/ 1392 h 8810"/>
                <a:gd name="connsiteX8" fmla="*/ 21610 w 26967"/>
                <a:gd name="connsiteY8" fmla="*/ 345 h 8810"/>
                <a:gd name="connsiteX9" fmla="*/ 3417 w 26967"/>
                <a:gd name="connsiteY9" fmla="*/ 345 h 8810"/>
                <a:gd name="connsiteX10" fmla="*/ 1131 w 26967"/>
                <a:gd name="connsiteY10" fmla="*/ 1202 h 8810"/>
                <a:gd name="connsiteX11" fmla="*/ 2560 w 26967"/>
                <a:gd name="connsiteY11" fmla="*/ 7869 h 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67" h="8810">
                  <a:moveTo>
                    <a:pt x="2560" y="7869"/>
                  </a:moveTo>
                  <a:cubicBezTo>
                    <a:pt x="4333" y="8584"/>
                    <a:pt x="6312" y="8584"/>
                    <a:pt x="8084" y="7869"/>
                  </a:cubicBezTo>
                  <a:cubicBezTo>
                    <a:pt x="9247" y="7517"/>
                    <a:pt x="10392" y="7098"/>
                    <a:pt x="11513" y="6631"/>
                  </a:cubicBezTo>
                  <a:cubicBezTo>
                    <a:pt x="14799" y="5726"/>
                    <a:pt x="18206" y="5336"/>
                    <a:pt x="21610" y="5488"/>
                  </a:cubicBezTo>
                  <a:cubicBezTo>
                    <a:pt x="22305" y="5584"/>
                    <a:pt x="23010" y="5584"/>
                    <a:pt x="23705" y="5488"/>
                  </a:cubicBezTo>
                  <a:cubicBezTo>
                    <a:pt x="24341" y="5364"/>
                    <a:pt x="24952" y="5145"/>
                    <a:pt x="25515" y="4821"/>
                  </a:cubicBezTo>
                  <a:cubicBezTo>
                    <a:pt x="26110" y="4574"/>
                    <a:pt x="26611" y="4136"/>
                    <a:pt x="26944" y="3583"/>
                  </a:cubicBezTo>
                  <a:cubicBezTo>
                    <a:pt x="26944" y="2726"/>
                    <a:pt x="26468" y="1774"/>
                    <a:pt x="25610" y="1392"/>
                  </a:cubicBezTo>
                  <a:cubicBezTo>
                    <a:pt x="24349" y="811"/>
                    <a:pt x="22995" y="459"/>
                    <a:pt x="21610" y="345"/>
                  </a:cubicBezTo>
                  <a:cubicBezTo>
                    <a:pt x="15587" y="-655"/>
                    <a:pt x="9440" y="-655"/>
                    <a:pt x="3417" y="345"/>
                  </a:cubicBezTo>
                  <a:cubicBezTo>
                    <a:pt x="2605" y="468"/>
                    <a:pt x="1826" y="764"/>
                    <a:pt x="1131" y="1202"/>
                  </a:cubicBezTo>
                  <a:cubicBezTo>
                    <a:pt x="-1250" y="3202"/>
                    <a:pt x="464" y="6726"/>
                    <a:pt x="2560" y="7869"/>
                  </a:cubicBezTo>
                  <a:close/>
                </a:path>
              </a:pathLst>
            </a:custGeom>
            <a:solidFill>
              <a:srgbClr val="9E489B"/>
            </a:solidFill>
            <a:ln w="9525" cap="flat">
              <a:noFill/>
              <a:prstDash val="solid"/>
              <a:miter/>
            </a:ln>
          </p:spPr>
          <p:txBody>
            <a:bodyPr rtlCol="0" anchor="ctr"/>
            <a:lstStyle/>
            <a:p>
              <a:endParaRPr lang="en-IN"/>
            </a:p>
          </p:txBody>
        </p:sp>
        <p:sp>
          <p:nvSpPr>
            <p:cNvPr id="752" name="Freeform: Shape 751">
              <a:extLst>
                <a:ext uri="{FF2B5EF4-FFF2-40B4-BE49-F238E27FC236}">
                  <a16:creationId xmlns:a16="http://schemas.microsoft.com/office/drawing/2014/main" xmlns="" id="{60182B3C-A994-D027-C4B6-47C23FCD23CD}"/>
                </a:ext>
              </a:extLst>
            </p:cNvPr>
            <p:cNvSpPr/>
            <p:nvPr/>
          </p:nvSpPr>
          <p:spPr>
            <a:xfrm>
              <a:off x="348474" y="3703031"/>
              <a:ext cx="25476" cy="11373"/>
            </a:xfrm>
            <a:custGeom>
              <a:avLst/>
              <a:gdLst>
                <a:gd name="connsiteX0" fmla="*/ 593 w 25476"/>
                <a:gd name="connsiteY0" fmla="*/ 9599 h 11373"/>
                <a:gd name="connsiteX1" fmla="*/ 2308 w 25476"/>
                <a:gd name="connsiteY1" fmla="*/ 10646 h 11373"/>
                <a:gd name="connsiteX2" fmla="*/ 6403 w 25476"/>
                <a:gd name="connsiteY2" fmla="*/ 10646 h 11373"/>
                <a:gd name="connsiteX3" fmla="*/ 9547 w 25476"/>
                <a:gd name="connsiteY3" fmla="*/ 8456 h 11373"/>
                <a:gd name="connsiteX4" fmla="*/ 14214 w 25476"/>
                <a:gd name="connsiteY4" fmla="*/ 5217 h 11373"/>
                <a:gd name="connsiteX5" fmla="*/ 19548 w 25476"/>
                <a:gd name="connsiteY5" fmla="*/ 2360 h 11373"/>
                <a:gd name="connsiteX6" fmla="*/ 25453 w 25476"/>
                <a:gd name="connsiteY6" fmla="*/ 1598 h 11373"/>
                <a:gd name="connsiteX7" fmla="*/ 22405 w 25476"/>
                <a:gd name="connsiteY7" fmla="*/ 645 h 11373"/>
                <a:gd name="connsiteX8" fmla="*/ 14023 w 25476"/>
                <a:gd name="connsiteY8" fmla="*/ -403 h 11373"/>
                <a:gd name="connsiteX9" fmla="*/ 11452 w 25476"/>
                <a:gd name="connsiteY9" fmla="*/ -403 h 11373"/>
                <a:gd name="connsiteX10" fmla="*/ 8404 w 25476"/>
                <a:gd name="connsiteY10" fmla="*/ 359 h 11373"/>
                <a:gd name="connsiteX11" fmla="*/ 5737 w 25476"/>
                <a:gd name="connsiteY11" fmla="*/ 1121 h 11373"/>
                <a:gd name="connsiteX12" fmla="*/ 688 w 25476"/>
                <a:gd name="connsiteY12" fmla="*/ 3979 h 11373"/>
                <a:gd name="connsiteX13" fmla="*/ 593 w 25476"/>
                <a:gd name="connsiteY13" fmla="*/ 9599 h 1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76" h="11373">
                  <a:moveTo>
                    <a:pt x="593" y="9599"/>
                  </a:moveTo>
                  <a:cubicBezTo>
                    <a:pt x="1051" y="10103"/>
                    <a:pt x="1647" y="10475"/>
                    <a:pt x="2308" y="10646"/>
                  </a:cubicBezTo>
                  <a:cubicBezTo>
                    <a:pt x="3639" y="11075"/>
                    <a:pt x="5072" y="11075"/>
                    <a:pt x="6403" y="10646"/>
                  </a:cubicBezTo>
                  <a:cubicBezTo>
                    <a:pt x="7597" y="10151"/>
                    <a:pt x="8669" y="9408"/>
                    <a:pt x="9547" y="8456"/>
                  </a:cubicBezTo>
                  <a:cubicBezTo>
                    <a:pt x="11041" y="7293"/>
                    <a:pt x="12599" y="6208"/>
                    <a:pt x="14214" y="5217"/>
                  </a:cubicBezTo>
                  <a:cubicBezTo>
                    <a:pt x="15908" y="4112"/>
                    <a:pt x="17692" y="3160"/>
                    <a:pt x="19548" y="2360"/>
                  </a:cubicBezTo>
                  <a:cubicBezTo>
                    <a:pt x="21402" y="1541"/>
                    <a:pt x="23452" y="1283"/>
                    <a:pt x="25453" y="1598"/>
                  </a:cubicBezTo>
                  <a:cubicBezTo>
                    <a:pt x="24412" y="1369"/>
                    <a:pt x="23393" y="1045"/>
                    <a:pt x="22405" y="645"/>
                  </a:cubicBezTo>
                  <a:cubicBezTo>
                    <a:pt x="19673" y="-88"/>
                    <a:pt x="16852" y="-441"/>
                    <a:pt x="14023" y="-403"/>
                  </a:cubicBezTo>
                  <a:lnTo>
                    <a:pt x="11452" y="-403"/>
                  </a:lnTo>
                  <a:lnTo>
                    <a:pt x="8404" y="359"/>
                  </a:lnTo>
                  <a:lnTo>
                    <a:pt x="5737" y="1121"/>
                  </a:lnTo>
                  <a:cubicBezTo>
                    <a:pt x="4022" y="1598"/>
                    <a:pt x="1546" y="2264"/>
                    <a:pt x="688" y="3979"/>
                  </a:cubicBezTo>
                  <a:cubicBezTo>
                    <a:pt x="-226" y="5731"/>
                    <a:pt x="-261" y="7818"/>
                    <a:pt x="593" y="9599"/>
                  </a:cubicBezTo>
                  <a:close/>
                </a:path>
              </a:pathLst>
            </a:custGeom>
            <a:solidFill>
              <a:srgbClr val="9E489B"/>
            </a:solidFill>
            <a:ln w="9525" cap="flat">
              <a:noFill/>
              <a:prstDash val="solid"/>
              <a:miter/>
            </a:ln>
          </p:spPr>
          <p:txBody>
            <a:bodyPr rtlCol="0" anchor="ctr"/>
            <a:lstStyle/>
            <a:p>
              <a:endParaRPr lang="en-IN"/>
            </a:p>
          </p:txBody>
        </p:sp>
        <p:sp>
          <p:nvSpPr>
            <p:cNvPr id="753" name="Freeform: Shape 752">
              <a:extLst>
                <a:ext uri="{FF2B5EF4-FFF2-40B4-BE49-F238E27FC236}">
                  <a16:creationId xmlns:a16="http://schemas.microsoft.com/office/drawing/2014/main" xmlns="" id="{AF5CFC7F-A128-827F-33CD-937EAF4208F2}"/>
                </a:ext>
              </a:extLst>
            </p:cNvPr>
            <p:cNvSpPr/>
            <p:nvPr/>
          </p:nvSpPr>
          <p:spPr>
            <a:xfrm>
              <a:off x="377856" y="3666829"/>
              <a:ext cx="28346" cy="15154"/>
            </a:xfrm>
            <a:custGeom>
              <a:avLst/>
              <a:gdLst>
                <a:gd name="connsiteX0" fmla="*/ 12169 w 28346"/>
                <a:gd name="connsiteY0" fmla="*/ 9606 h 15154"/>
                <a:gd name="connsiteX1" fmla="*/ 17408 w 28346"/>
                <a:gd name="connsiteY1" fmla="*/ 9606 h 15154"/>
                <a:gd name="connsiteX2" fmla="*/ 20742 w 28346"/>
                <a:gd name="connsiteY2" fmla="*/ 9606 h 15154"/>
                <a:gd name="connsiteX3" fmla="*/ 26266 w 28346"/>
                <a:gd name="connsiteY3" fmla="*/ 7796 h 15154"/>
                <a:gd name="connsiteX4" fmla="*/ 28171 w 28346"/>
                <a:gd name="connsiteY4" fmla="*/ 2748 h 15154"/>
                <a:gd name="connsiteX5" fmla="*/ 25504 w 28346"/>
                <a:gd name="connsiteY5" fmla="*/ 176 h 15154"/>
                <a:gd name="connsiteX6" fmla="*/ 21789 w 28346"/>
                <a:gd name="connsiteY6" fmla="*/ -396 h 15154"/>
                <a:gd name="connsiteX7" fmla="*/ 16932 w 28346"/>
                <a:gd name="connsiteY7" fmla="*/ 271 h 15154"/>
                <a:gd name="connsiteX8" fmla="*/ 13693 w 28346"/>
                <a:gd name="connsiteY8" fmla="*/ 1414 h 15154"/>
                <a:gd name="connsiteX9" fmla="*/ 930 w 28346"/>
                <a:gd name="connsiteY9" fmla="*/ 11987 h 15154"/>
                <a:gd name="connsiteX10" fmla="*/ -23 w 28346"/>
                <a:gd name="connsiteY10" fmla="*/ 14749 h 15154"/>
                <a:gd name="connsiteX11" fmla="*/ 5406 w 28346"/>
                <a:gd name="connsiteY11" fmla="*/ 12463 h 15154"/>
                <a:gd name="connsiteX12" fmla="*/ 12169 w 28346"/>
                <a:gd name="connsiteY12" fmla="*/ 9606 h 15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6" h="15154">
                  <a:moveTo>
                    <a:pt x="12169" y="9606"/>
                  </a:moveTo>
                  <a:lnTo>
                    <a:pt x="17408" y="9606"/>
                  </a:lnTo>
                  <a:lnTo>
                    <a:pt x="20742" y="9606"/>
                  </a:lnTo>
                  <a:cubicBezTo>
                    <a:pt x="22689" y="9396"/>
                    <a:pt x="24572" y="8777"/>
                    <a:pt x="26266" y="7796"/>
                  </a:cubicBezTo>
                  <a:cubicBezTo>
                    <a:pt x="27908" y="6691"/>
                    <a:pt x="28672" y="4662"/>
                    <a:pt x="28171" y="2748"/>
                  </a:cubicBezTo>
                  <a:cubicBezTo>
                    <a:pt x="27730" y="1519"/>
                    <a:pt x="26744" y="576"/>
                    <a:pt x="25504" y="176"/>
                  </a:cubicBezTo>
                  <a:cubicBezTo>
                    <a:pt x="24316" y="-262"/>
                    <a:pt x="23053" y="-452"/>
                    <a:pt x="21789" y="-396"/>
                  </a:cubicBezTo>
                  <a:cubicBezTo>
                    <a:pt x="20149" y="-367"/>
                    <a:pt x="18518" y="-148"/>
                    <a:pt x="16932" y="271"/>
                  </a:cubicBezTo>
                  <a:cubicBezTo>
                    <a:pt x="15820" y="557"/>
                    <a:pt x="14736" y="938"/>
                    <a:pt x="13693" y="1414"/>
                  </a:cubicBezTo>
                  <a:cubicBezTo>
                    <a:pt x="8444" y="3529"/>
                    <a:pt x="3982" y="7225"/>
                    <a:pt x="930" y="11987"/>
                  </a:cubicBezTo>
                  <a:cubicBezTo>
                    <a:pt x="298" y="12768"/>
                    <a:pt x="-39" y="13749"/>
                    <a:pt x="-23" y="14749"/>
                  </a:cubicBezTo>
                  <a:cubicBezTo>
                    <a:pt x="1920" y="14349"/>
                    <a:pt x="3765" y="13578"/>
                    <a:pt x="5406" y="12463"/>
                  </a:cubicBezTo>
                  <a:cubicBezTo>
                    <a:pt x="7494" y="11158"/>
                    <a:pt x="9777" y="10196"/>
                    <a:pt x="12169" y="9606"/>
                  </a:cubicBezTo>
                  <a:close/>
                </a:path>
              </a:pathLst>
            </a:custGeom>
            <a:solidFill>
              <a:srgbClr val="9E489B"/>
            </a:solidFill>
            <a:ln w="9525" cap="flat">
              <a:noFill/>
              <a:prstDash val="solid"/>
              <a:miter/>
            </a:ln>
          </p:spPr>
          <p:txBody>
            <a:bodyPr rtlCol="0" anchor="ctr"/>
            <a:lstStyle/>
            <a:p>
              <a:endParaRPr lang="en-IN"/>
            </a:p>
          </p:txBody>
        </p:sp>
        <p:sp>
          <p:nvSpPr>
            <p:cNvPr id="754" name="Freeform: Shape 753">
              <a:extLst>
                <a:ext uri="{FF2B5EF4-FFF2-40B4-BE49-F238E27FC236}">
                  <a16:creationId xmlns:a16="http://schemas.microsoft.com/office/drawing/2014/main" xmlns="" id="{31912255-F5E5-4D08-63E1-2AA7BC2678A5}"/>
                </a:ext>
              </a:extLst>
            </p:cNvPr>
            <p:cNvSpPr/>
            <p:nvPr/>
          </p:nvSpPr>
          <p:spPr>
            <a:xfrm>
              <a:off x="376904" y="3683185"/>
              <a:ext cx="27064" cy="6423"/>
            </a:xfrm>
            <a:custGeom>
              <a:avLst/>
              <a:gdLst>
                <a:gd name="connsiteX0" fmla="*/ 6835 w 27064"/>
                <a:gd name="connsiteY0" fmla="*/ 1727 h 6423"/>
                <a:gd name="connsiteX1" fmla="*/ 10930 w 27064"/>
                <a:gd name="connsiteY1" fmla="*/ 298 h 6423"/>
                <a:gd name="connsiteX2" fmla="*/ 21503 w 27064"/>
                <a:gd name="connsiteY2" fmla="*/ -178 h 6423"/>
                <a:gd name="connsiteX3" fmla="*/ 24741 w 27064"/>
                <a:gd name="connsiteY3" fmla="*/ 489 h 6423"/>
                <a:gd name="connsiteX4" fmla="*/ 26837 w 27064"/>
                <a:gd name="connsiteY4" fmla="*/ 3536 h 6423"/>
                <a:gd name="connsiteX5" fmla="*/ 26837 w 27064"/>
                <a:gd name="connsiteY5" fmla="*/ 5251 h 6423"/>
                <a:gd name="connsiteX6" fmla="*/ 25694 w 27064"/>
                <a:gd name="connsiteY6" fmla="*/ 5823 h 6423"/>
                <a:gd name="connsiteX7" fmla="*/ 13312 w 27064"/>
                <a:gd name="connsiteY7" fmla="*/ 4870 h 6423"/>
                <a:gd name="connsiteX8" fmla="*/ 3787 w 27064"/>
                <a:gd name="connsiteY8" fmla="*/ 4870 h 6423"/>
                <a:gd name="connsiteX9" fmla="*/ -24 w 27064"/>
                <a:gd name="connsiteY9" fmla="*/ 4870 h 6423"/>
                <a:gd name="connsiteX10" fmla="*/ 6835 w 27064"/>
                <a:gd name="connsiteY10" fmla="*/ 1727 h 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64" h="6423">
                  <a:moveTo>
                    <a:pt x="6835" y="1727"/>
                  </a:moveTo>
                  <a:cubicBezTo>
                    <a:pt x="8168" y="1727"/>
                    <a:pt x="9502" y="679"/>
                    <a:pt x="10930" y="298"/>
                  </a:cubicBezTo>
                  <a:cubicBezTo>
                    <a:pt x="14405" y="-435"/>
                    <a:pt x="17976" y="-597"/>
                    <a:pt x="21503" y="-178"/>
                  </a:cubicBezTo>
                  <a:cubicBezTo>
                    <a:pt x="22615" y="-159"/>
                    <a:pt x="23713" y="70"/>
                    <a:pt x="24741" y="489"/>
                  </a:cubicBezTo>
                  <a:cubicBezTo>
                    <a:pt x="25865" y="1136"/>
                    <a:pt x="26635" y="2260"/>
                    <a:pt x="26837" y="3536"/>
                  </a:cubicBezTo>
                  <a:cubicBezTo>
                    <a:pt x="27108" y="4079"/>
                    <a:pt x="27108" y="4708"/>
                    <a:pt x="26837" y="5251"/>
                  </a:cubicBezTo>
                  <a:cubicBezTo>
                    <a:pt x="26510" y="5537"/>
                    <a:pt x="26117" y="5727"/>
                    <a:pt x="25694" y="5823"/>
                  </a:cubicBezTo>
                  <a:cubicBezTo>
                    <a:pt x="21543" y="6270"/>
                    <a:pt x="17346" y="5946"/>
                    <a:pt x="13312" y="4870"/>
                  </a:cubicBezTo>
                  <a:lnTo>
                    <a:pt x="3787" y="4870"/>
                  </a:lnTo>
                  <a:cubicBezTo>
                    <a:pt x="2521" y="5013"/>
                    <a:pt x="1242" y="5013"/>
                    <a:pt x="-24" y="4870"/>
                  </a:cubicBezTo>
                  <a:cubicBezTo>
                    <a:pt x="2114" y="3527"/>
                    <a:pt x="4420" y="2470"/>
                    <a:pt x="6835" y="1727"/>
                  </a:cubicBezTo>
                  <a:close/>
                </a:path>
              </a:pathLst>
            </a:custGeom>
            <a:solidFill>
              <a:srgbClr val="9E489B"/>
            </a:solidFill>
            <a:ln w="9525" cap="flat">
              <a:noFill/>
              <a:prstDash val="solid"/>
              <a:miter/>
            </a:ln>
          </p:spPr>
          <p:txBody>
            <a:bodyPr rtlCol="0" anchor="ctr"/>
            <a:lstStyle/>
            <a:p>
              <a:endParaRPr lang="en-IN"/>
            </a:p>
          </p:txBody>
        </p:sp>
        <p:sp>
          <p:nvSpPr>
            <p:cNvPr id="755" name="Freeform: Shape 754">
              <a:extLst>
                <a:ext uri="{FF2B5EF4-FFF2-40B4-BE49-F238E27FC236}">
                  <a16:creationId xmlns:a16="http://schemas.microsoft.com/office/drawing/2014/main" xmlns="" id="{34FF6C1C-F858-7116-F8BF-82F9216FE5AB}"/>
                </a:ext>
              </a:extLst>
            </p:cNvPr>
            <p:cNvSpPr/>
            <p:nvPr/>
          </p:nvSpPr>
          <p:spPr>
            <a:xfrm>
              <a:off x="379861" y="3693764"/>
              <a:ext cx="26309" cy="7907"/>
            </a:xfrm>
            <a:custGeom>
              <a:avLst/>
              <a:gdLst>
                <a:gd name="connsiteX0" fmla="*/ 10355 w 26309"/>
                <a:gd name="connsiteY0" fmla="*/ -375 h 7907"/>
                <a:gd name="connsiteX1" fmla="*/ 22451 w 26309"/>
                <a:gd name="connsiteY1" fmla="*/ 387 h 7907"/>
                <a:gd name="connsiteX2" fmla="*/ 25595 w 26309"/>
                <a:gd name="connsiteY2" fmla="*/ 1816 h 7907"/>
                <a:gd name="connsiteX3" fmla="*/ 26166 w 26309"/>
                <a:gd name="connsiteY3" fmla="*/ 3339 h 7907"/>
                <a:gd name="connsiteX4" fmla="*/ 25404 w 26309"/>
                <a:gd name="connsiteY4" fmla="*/ 6483 h 7907"/>
                <a:gd name="connsiteX5" fmla="*/ 23690 w 26309"/>
                <a:gd name="connsiteY5" fmla="*/ 7245 h 7907"/>
                <a:gd name="connsiteX6" fmla="*/ 9116 w 26309"/>
                <a:gd name="connsiteY6" fmla="*/ 5626 h 7907"/>
                <a:gd name="connsiteX7" fmla="*/ 4640 w 26309"/>
                <a:gd name="connsiteY7" fmla="*/ 4578 h 7907"/>
                <a:gd name="connsiteX8" fmla="*/ 2354 w 26309"/>
                <a:gd name="connsiteY8" fmla="*/ 4102 h 7907"/>
                <a:gd name="connsiteX9" fmla="*/ 449 w 26309"/>
                <a:gd name="connsiteY9" fmla="*/ 3625 h 7907"/>
                <a:gd name="connsiteX10" fmla="*/ 5211 w 26309"/>
                <a:gd name="connsiteY10" fmla="*/ 387 h 7907"/>
                <a:gd name="connsiteX11" fmla="*/ 10355 w 26309"/>
                <a:gd name="connsiteY11" fmla="*/ -375 h 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9" h="7907">
                  <a:moveTo>
                    <a:pt x="10355" y="-375"/>
                  </a:moveTo>
                  <a:cubicBezTo>
                    <a:pt x="14402" y="-499"/>
                    <a:pt x="18452" y="-242"/>
                    <a:pt x="22451" y="387"/>
                  </a:cubicBezTo>
                  <a:cubicBezTo>
                    <a:pt x="23643" y="444"/>
                    <a:pt x="24768" y="958"/>
                    <a:pt x="25595" y="1816"/>
                  </a:cubicBezTo>
                  <a:cubicBezTo>
                    <a:pt x="25898" y="2273"/>
                    <a:pt x="26094" y="2797"/>
                    <a:pt x="26166" y="3339"/>
                  </a:cubicBezTo>
                  <a:cubicBezTo>
                    <a:pt x="26472" y="4444"/>
                    <a:pt x="26183" y="5635"/>
                    <a:pt x="25404" y="6483"/>
                  </a:cubicBezTo>
                  <a:cubicBezTo>
                    <a:pt x="24912" y="6883"/>
                    <a:pt x="24319" y="7150"/>
                    <a:pt x="23690" y="7245"/>
                  </a:cubicBezTo>
                  <a:cubicBezTo>
                    <a:pt x="18773" y="7883"/>
                    <a:pt x="13772" y="7330"/>
                    <a:pt x="9116" y="5626"/>
                  </a:cubicBezTo>
                  <a:lnTo>
                    <a:pt x="4640" y="4578"/>
                  </a:lnTo>
                  <a:lnTo>
                    <a:pt x="2354" y="4102"/>
                  </a:lnTo>
                  <a:cubicBezTo>
                    <a:pt x="1782" y="4102"/>
                    <a:pt x="830" y="4102"/>
                    <a:pt x="449" y="3625"/>
                  </a:cubicBezTo>
                  <a:cubicBezTo>
                    <a:pt x="-1742" y="1816"/>
                    <a:pt x="4354" y="482"/>
                    <a:pt x="5211" y="387"/>
                  </a:cubicBezTo>
                  <a:cubicBezTo>
                    <a:pt x="6902" y="-4"/>
                    <a:pt x="8622" y="-261"/>
                    <a:pt x="10355" y="-375"/>
                  </a:cubicBezTo>
                  <a:close/>
                </a:path>
              </a:pathLst>
            </a:custGeom>
            <a:solidFill>
              <a:srgbClr val="9E489B"/>
            </a:solidFill>
            <a:ln w="9525" cap="flat">
              <a:noFill/>
              <a:prstDash val="solid"/>
              <a:miter/>
            </a:ln>
          </p:spPr>
          <p:txBody>
            <a:bodyPr rtlCol="0" anchor="ctr"/>
            <a:lstStyle/>
            <a:p>
              <a:endParaRPr lang="en-IN"/>
            </a:p>
          </p:txBody>
        </p:sp>
        <p:sp>
          <p:nvSpPr>
            <p:cNvPr id="756" name="Freeform: Shape 755">
              <a:extLst>
                <a:ext uri="{FF2B5EF4-FFF2-40B4-BE49-F238E27FC236}">
                  <a16:creationId xmlns:a16="http://schemas.microsoft.com/office/drawing/2014/main" xmlns="" id="{DF11F846-DF3F-B198-FC13-908763BFE26D}"/>
                </a:ext>
              </a:extLst>
            </p:cNvPr>
            <p:cNvSpPr/>
            <p:nvPr/>
          </p:nvSpPr>
          <p:spPr>
            <a:xfrm>
              <a:off x="378999" y="3702510"/>
              <a:ext cx="23579" cy="13135"/>
            </a:xfrm>
            <a:custGeom>
              <a:avLst/>
              <a:gdLst>
                <a:gd name="connsiteX0" fmla="*/ 10930 w 23579"/>
                <a:gd name="connsiteY0" fmla="*/ -358 h 13135"/>
                <a:gd name="connsiteX1" fmla="*/ 20455 w 23579"/>
                <a:gd name="connsiteY1" fmla="*/ 3547 h 13135"/>
                <a:gd name="connsiteX2" fmla="*/ 23408 w 23579"/>
                <a:gd name="connsiteY2" fmla="*/ 7643 h 13135"/>
                <a:gd name="connsiteX3" fmla="*/ 21884 w 23579"/>
                <a:gd name="connsiteY3" fmla="*/ 12215 h 13135"/>
                <a:gd name="connsiteX4" fmla="*/ 16645 w 23579"/>
                <a:gd name="connsiteY4" fmla="*/ 11644 h 13135"/>
                <a:gd name="connsiteX5" fmla="*/ 12454 w 23579"/>
                <a:gd name="connsiteY5" fmla="*/ 7929 h 13135"/>
                <a:gd name="connsiteX6" fmla="*/ 10549 w 23579"/>
                <a:gd name="connsiteY6" fmla="*/ 6405 h 13135"/>
                <a:gd name="connsiteX7" fmla="*/ 5310 w 23579"/>
                <a:gd name="connsiteY7" fmla="*/ 2976 h 13135"/>
                <a:gd name="connsiteX8" fmla="*/ 2548 w 23579"/>
                <a:gd name="connsiteY8" fmla="*/ 1261 h 13135"/>
                <a:gd name="connsiteX9" fmla="*/ -24 w 23579"/>
                <a:gd name="connsiteY9" fmla="*/ -263 h 13135"/>
                <a:gd name="connsiteX10" fmla="*/ 5215 w 23579"/>
                <a:gd name="connsiteY10" fmla="*/ -263 h 13135"/>
                <a:gd name="connsiteX11" fmla="*/ 10930 w 23579"/>
                <a:gd name="connsiteY11" fmla="*/ -358 h 13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13135">
                  <a:moveTo>
                    <a:pt x="10930" y="-358"/>
                  </a:moveTo>
                  <a:cubicBezTo>
                    <a:pt x="14403" y="42"/>
                    <a:pt x="17699" y="1395"/>
                    <a:pt x="20455" y="3547"/>
                  </a:cubicBezTo>
                  <a:cubicBezTo>
                    <a:pt x="21833" y="4586"/>
                    <a:pt x="22862" y="6014"/>
                    <a:pt x="23408" y="7643"/>
                  </a:cubicBezTo>
                  <a:cubicBezTo>
                    <a:pt x="23859" y="9339"/>
                    <a:pt x="23259" y="11129"/>
                    <a:pt x="21884" y="12215"/>
                  </a:cubicBezTo>
                  <a:cubicBezTo>
                    <a:pt x="20177" y="13072"/>
                    <a:pt x="18127" y="12844"/>
                    <a:pt x="16645" y="11644"/>
                  </a:cubicBezTo>
                  <a:cubicBezTo>
                    <a:pt x="15184" y="10482"/>
                    <a:pt x="13785" y="9244"/>
                    <a:pt x="12454" y="7929"/>
                  </a:cubicBezTo>
                  <a:cubicBezTo>
                    <a:pt x="11862" y="7367"/>
                    <a:pt x="11225" y="6862"/>
                    <a:pt x="10549" y="6405"/>
                  </a:cubicBezTo>
                  <a:cubicBezTo>
                    <a:pt x="8835" y="5262"/>
                    <a:pt x="7120" y="4024"/>
                    <a:pt x="5310" y="2976"/>
                  </a:cubicBezTo>
                  <a:lnTo>
                    <a:pt x="2548" y="1261"/>
                  </a:lnTo>
                  <a:cubicBezTo>
                    <a:pt x="1882" y="1261"/>
                    <a:pt x="262" y="309"/>
                    <a:pt x="-24" y="-263"/>
                  </a:cubicBezTo>
                  <a:cubicBezTo>
                    <a:pt x="1718" y="-453"/>
                    <a:pt x="3474" y="-453"/>
                    <a:pt x="5215" y="-263"/>
                  </a:cubicBezTo>
                  <a:cubicBezTo>
                    <a:pt x="7116" y="-405"/>
                    <a:pt x="9025" y="-434"/>
                    <a:pt x="10930" y="-358"/>
                  </a:cubicBezTo>
                  <a:close/>
                </a:path>
              </a:pathLst>
            </a:custGeom>
            <a:solidFill>
              <a:srgbClr val="9E489B"/>
            </a:solidFill>
            <a:ln w="9525" cap="flat">
              <a:noFill/>
              <a:prstDash val="solid"/>
              <a:miter/>
            </a:ln>
          </p:spPr>
          <p:txBody>
            <a:bodyPr rtlCol="0" anchor="ctr"/>
            <a:lstStyle/>
            <a:p>
              <a:endParaRPr lang="en-IN"/>
            </a:p>
          </p:txBody>
        </p:sp>
        <p:sp>
          <p:nvSpPr>
            <p:cNvPr id="757" name="Freeform: Shape 756">
              <a:extLst>
                <a:ext uri="{FF2B5EF4-FFF2-40B4-BE49-F238E27FC236}">
                  <a16:creationId xmlns:a16="http://schemas.microsoft.com/office/drawing/2014/main" xmlns="" id="{75515DCD-90F9-6C37-B240-BBDD78930466}"/>
                </a:ext>
              </a:extLst>
            </p:cNvPr>
            <p:cNvSpPr/>
            <p:nvPr/>
          </p:nvSpPr>
          <p:spPr>
            <a:xfrm>
              <a:off x="367808" y="3673011"/>
              <a:ext cx="12824" cy="36262"/>
            </a:xfrm>
            <a:custGeom>
              <a:avLst/>
              <a:gdLst>
                <a:gd name="connsiteX0" fmla="*/ 5738 w 12824"/>
                <a:gd name="connsiteY0" fmla="*/ -195 h 36262"/>
                <a:gd name="connsiteX1" fmla="*/ 2405 w 12824"/>
                <a:gd name="connsiteY1" fmla="*/ 852 h 36262"/>
                <a:gd name="connsiteX2" fmla="*/ 1262 w 12824"/>
                <a:gd name="connsiteY2" fmla="*/ 3900 h 36262"/>
                <a:gd name="connsiteX3" fmla="*/ 119 w 12824"/>
                <a:gd name="connsiteY3" fmla="*/ 28380 h 36262"/>
                <a:gd name="connsiteX4" fmla="*/ 1547 w 12824"/>
                <a:gd name="connsiteY4" fmla="*/ 33714 h 36262"/>
                <a:gd name="connsiteX5" fmla="*/ 5072 w 12824"/>
                <a:gd name="connsiteY5" fmla="*/ 35714 h 36262"/>
                <a:gd name="connsiteX6" fmla="*/ 9167 w 12824"/>
                <a:gd name="connsiteY6" fmla="*/ 35714 h 36262"/>
                <a:gd name="connsiteX7" fmla="*/ 11168 w 12824"/>
                <a:gd name="connsiteY7" fmla="*/ 35714 h 36262"/>
                <a:gd name="connsiteX8" fmla="*/ 12692 w 12824"/>
                <a:gd name="connsiteY8" fmla="*/ 33618 h 36262"/>
                <a:gd name="connsiteX9" fmla="*/ 12692 w 12824"/>
                <a:gd name="connsiteY9" fmla="*/ 31047 h 36262"/>
                <a:gd name="connsiteX10" fmla="*/ 12692 w 12824"/>
                <a:gd name="connsiteY10" fmla="*/ 22950 h 36262"/>
                <a:gd name="connsiteX11" fmla="*/ 11930 w 12824"/>
                <a:gd name="connsiteY11" fmla="*/ 6853 h 36262"/>
                <a:gd name="connsiteX12" fmla="*/ 10977 w 12824"/>
                <a:gd name="connsiteY12" fmla="*/ 1710 h 36262"/>
                <a:gd name="connsiteX13" fmla="*/ 5738 w 12824"/>
                <a:gd name="connsiteY13" fmla="*/ -195 h 3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24" h="36262">
                  <a:moveTo>
                    <a:pt x="5738" y="-195"/>
                  </a:moveTo>
                  <a:cubicBezTo>
                    <a:pt x="4539" y="-243"/>
                    <a:pt x="3360" y="128"/>
                    <a:pt x="2405" y="852"/>
                  </a:cubicBezTo>
                  <a:cubicBezTo>
                    <a:pt x="1736" y="1738"/>
                    <a:pt x="1339" y="2795"/>
                    <a:pt x="1262" y="3900"/>
                  </a:cubicBezTo>
                  <a:cubicBezTo>
                    <a:pt x="121" y="12006"/>
                    <a:pt x="-261" y="20197"/>
                    <a:pt x="119" y="28380"/>
                  </a:cubicBezTo>
                  <a:cubicBezTo>
                    <a:pt x="-14" y="30265"/>
                    <a:pt x="489" y="32142"/>
                    <a:pt x="1547" y="33714"/>
                  </a:cubicBezTo>
                  <a:cubicBezTo>
                    <a:pt x="2444" y="34780"/>
                    <a:pt x="3695" y="35495"/>
                    <a:pt x="5072" y="35714"/>
                  </a:cubicBezTo>
                  <a:cubicBezTo>
                    <a:pt x="6430" y="35904"/>
                    <a:pt x="7809" y="35904"/>
                    <a:pt x="9167" y="35714"/>
                  </a:cubicBezTo>
                  <a:cubicBezTo>
                    <a:pt x="9821" y="35904"/>
                    <a:pt x="10514" y="35904"/>
                    <a:pt x="11168" y="35714"/>
                  </a:cubicBezTo>
                  <a:cubicBezTo>
                    <a:pt x="11953" y="35266"/>
                    <a:pt x="12509" y="34504"/>
                    <a:pt x="12692" y="33618"/>
                  </a:cubicBezTo>
                  <a:cubicBezTo>
                    <a:pt x="12837" y="32771"/>
                    <a:pt x="12837" y="31894"/>
                    <a:pt x="12692" y="31047"/>
                  </a:cubicBezTo>
                  <a:lnTo>
                    <a:pt x="12692" y="22950"/>
                  </a:lnTo>
                  <a:cubicBezTo>
                    <a:pt x="12816" y="17569"/>
                    <a:pt x="12562" y="12197"/>
                    <a:pt x="11930" y="6853"/>
                  </a:cubicBezTo>
                  <a:cubicBezTo>
                    <a:pt x="11751" y="5120"/>
                    <a:pt x="11432" y="3396"/>
                    <a:pt x="10977" y="1710"/>
                  </a:cubicBezTo>
                  <a:cubicBezTo>
                    <a:pt x="10691" y="-1338"/>
                    <a:pt x="7834" y="-195"/>
                    <a:pt x="5738" y="-195"/>
                  </a:cubicBezTo>
                  <a:close/>
                </a:path>
              </a:pathLst>
            </a:custGeom>
            <a:solidFill>
              <a:srgbClr val="04A9D3"/>
            </a:solidFill>
            <a:ln w="9525" cap="flat">
              <a:noFill/>
              <a:prstDash val="solid"/>
              <a:miter/>
            </a:ln>
          </p:spPr>
          <p:txBody>
            <a:bodyPr rtlCol="0" anchor="ctr"/>
            <a:lstStyle/>
            <a:p>
              <a:endParaRPr lang="en-IN"/>
            </a:p>
          </p:txBody>
        </p:sp>
        <p:sp>
          <p:nvSpPr>
            <p:cNvPr id="758" name="Freeform: Shape 757">
              <a:extLst>
                <a:ext uri="{FF2B5EF4-FFF2-40B4-BE49-F238E27FC236}">
                  <a16:creationId xmlns:a16="http://schemas.microsoft.com/office/drawing/2014/main" xmlns="" id="{B3B16223-67CF-8A4C-32FD-74AC8E430288}"/>
                </a:ext>
              </a:extLst>
            </p:cNvPr>
            <p:cNvSpPr/>
            <p:nvPr/>
          </p:nvSpPr>
          <p:spPr>
            <a:xfrm>
              <a:off x="709410" y="3681019"/>
              <a:ext cx="23252" cy="8298"/>
            </a:xfrm>
            <a:custGeom>
              <a:avLst/>
              <a:gdLst>
                <a:gd name="connsiteX0" fmla="*/ 1703 w 23252"/>
                <a:gd name="connsiteY0" fmla="*/ 6655 h 8298"/>
                <a:gd name="connsiteX1" fmla="*/ 4846 w 23252"/>
                <a:gd name="connsiteY1" fmla="*/ 7893 h 8298"/>
                <a:gd name="connsiteX2" fmla="*/ 18657 w 23252"/>
                <a:gd name="connsiteY2" fmla="*/ 7131 h 8298"/>
                <a:gd name="connsiteX3" fmla="*/ 23229 w 23252"/>
                <a:gd name="connsiteY3" fmla="*/ 7131 h 8298"/>
                <a:gd name="connsiteX4" fmla="*/ 22372 w 23252"/>
                <a:gd name="connsiteY4" fmla="*/ 5702 h 8298"/>
                <a:gd name="connsiteX5" fmla="*/ 12847 w 23252"/>
                <a:gd name="connsiteY5" fmla="*/ 1511 h 8298"/>
                <a:gd name="connsiteX6" fmla="*/ 4846 w 23252"/>
                <a:gd name="connsiteY6" fmla="*/ -298 h 8298"/>
                <a:gd name="connsiteX7" fmla="*/ 2369 w 23252"/>
                <a:gd name="connsiteY7" fmla="*/ -298 h 8298"/>
                <a:gd name="connsiteX8" fmla="*/ 315 w 23252"/>
                <a:gd name="connsiteY8" fmla="*/ 4969 h 8298"/>
                <a:gd name="connsiteX9" fmla="*/ 1703 w 23252"/>
                <a:gd name="connsiteY9" fmla="*/ 6655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2" h="8298">
                  <a:moveTo>
                    <a:pt x="1703" y="6655"/>
                  </a:moveTo>
                  <a:cubicBezTo>
                    <a:pt x="2559" y="7446"/>
                    <a:pt x="3680" y="7884"/>
                    <a:pt x="4846" y="7893"/>
                  </a:cubicBezTo>
                  <a:cubicBezTo>
                    <a:pt x="9418" y="7893"/>
                    <a:pt x="14371" y="6750"/>
                    <a:pt x="18657" y="7131"/>
                  </a:cubicBezTo>
                  <a:cubicBezTo>
                    <a:pt x="20175" y="7322"/>
                    <a:pt x="21711" y="7322"/>
                    <a:pt x="23229" y="7131"/>
                  </a:cubicBezTo>
                  <a:cubicBezTo>
                    <a:pt x="23229" y="6560"/>
                    <a:pt x="23229" y="5988"/>
                    <a:pt x="22372" y="5702"/>
                  </a:cubicBezTo>
                  <a:cubicBezTo>
                    <a:pt x="19312" y="4055"/>
                    <a:pt x="16127" y="2655"/>
                    <a:pt x="12847" y="1511"/>
                  </a:cubicBezTo>
                  <a:cubicBezTo>
                    <a:pt x="10294" y="483"/>
                    <a:pt x="7593" y="-127"/>
                    <a:pt x="4846" y="-298"/>
                  </a:cubicBezTo>
                  <a:cubicBezTo>
                    <a:pt x="4027" y="-441"/>
                    <a:pt x="3189" y="-441"/>
                    <a:pt x="2369" y="-298"/>
                  </a:cubicBezTo>
                  <a:cubicBezTo>
                    <a:pt x="346" y="588"/>
                    <a:pt x="-573" y="2950"/>
                    <a:pt x="315" y="4969"/>
                  </a:cubicBezTo>
                  <a:cubicBezTo>
                    <a:pt x="613" y="5655"/>
                    <a:pt x="1093" y="6236"/>
                    <a:pt x="1703" y="6655"/>
                  </a:cubicBezTo>
                  <a:close/>
                </a:path>
              </a:pathLst>
            </a:custGeom>
            <a:solidFill>
              <a:srgbClr val="9E489B"/>
            </a:solidFill>
            <a:ln w="9525" cap="flat">
              <a:noFill/>
              <a:prstDash val="solid"/>
              <a:miter/>
            </a:ln>
          </p:spPr>
          <p:txBody>
            <a:bodyPr rtlCol="0" anchor="ctr"/>
            <a:lstStyle/>
            <a:p>
              <a:endParaRPr lang="en-IN"/>
            </a:p>
          </p:txBody>
        </p:sp>
        <p:sp>
          <p:nvSpPr>
            <p:cNvPr id="759" name="Freeform: Shape 758">
              <a:extLst>
                <a:ext uri="{FF2B5EF4-FFF2-40B4-BE49-F238E27FC236}">
                  <a16:creationId xmlns:a16="http://schemas.microsoft.com/office/drawing/2014/main" xmlns="" id="{A5B246FE-78AE-0744-DD10-3C20E417ED84}"/>
                </a:ext>
              </a:extLst>
            </p:cNvPr>
            <p:cNvSpPr/>
            <p:nvPr/>
          </p:nvSpPr>
          <p:spPr>
            <a:xfrm>
              <a:off x="705618" y="3692634"/>
              <a:ext cx="27009" cy="7758"/>
            </a:xfrm>
            <a:custGeom>
              <a:avLst/>
              <a:gdLst>
                <a:gd name="connsiteX0" fmla="*/ 1304 w 27009"/>
                <a:gd name="connsiteY0" fmla="*/ 6279 h 7758"/>
                <a:gd name="connsiteX1" fmla="*/ 4923 w 27009"/>
                <a:gd name="connsiteY1" fmla="*/ 7327 h 7758"/>
                <a:gd name="connsiteX2" fmla="*/ 12924 w 27009"/>
                <a:gd name="connsiteY2" fmla="*/ 6661 h 7758"/>
                <a:gd name="connsiteX3" fmla="*/ 16258 w 27009"/>
                <a:gd name="connsiteY3" fmla="*/ 5994 h 7758"/>
                <a:gd name="connsiteX4" fmla="*/ 25021 w 27009"/>
                <a:gd name="connsiteY4" fmla="*/ 5994 h 7758"/>
                <a:gd name="connsiteX5" fmla="*/ 26355 w 27009"/>
                <a:gd name="connsiteY5" fmla="*/ 5994 h 7758"/>
                <a:gd name="connsiteX6" fmla="*/ 26975 w 27009"/>
                <a:gd name="connsiteY6" fmla="*/ 5108 h 7758"/>
                <a:gd name="connsiteX7" fmla="*/ 26926 w 27009"/>
                <a:gd name="connsiteY7" fmla="*/ 4946 h 7758"/>
                <a:gd name="connsiteX8" fmla="*/ 26355 w 27009"/>
                <a:gd name="connsiteY8" fmla="*/ 4946 h 7758"/>
                <a:gd name="connsiteX9" fmla="*/ 14448 w 27009"/>
                <a:gd name="connsiteY9" fmla="*/ 469 h 7758"/>
                <a:gd name="connsiteX10" fmla="*/ 6352 w 27009"/>
                <a:gd name="connsiteY10" fmla="*/ -388 h 7758"/>
                <a:gd name="connsiteX11" fmla="*/ 2828 w 27009"/>
                <a:gd name="connsiteY11" fmla="*/ 88 h 7758"/>
                <a:gd name="connsiteX12" fmla="*/ 1304 w 27009"/>
                <a:gd name="connsiteY12" fmla="*/ 6279 h 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09" h="7758">
                  <a:moveTo>
                    <a:pt x="1304" y="6279"/>
                  </a:moveTo>
                  <a:cubicBezTo>
                    <a:pt x="2380" y="6984"/>
                    <a:pt x="3639" y="7346"/>
                    <a:pt x="4923" y="7327"/>
                  </a:cubicBezTo>
                  <a:cubicBezTo>
                    <a:pt x="7607" y="7432"/>
                    <a:pt x="10295" y="7213"/>
                    <a:pt x="12924" y="6661"/>
                  </a:cubicBezTo>
                  <a:lnTo>
                    <a:pt x="16258" y="5994"/>
                  </a:lnTo>
                  <a:cubicBezTo>
                    <a:pt x="19146" y="5375"/>
                    <a:pt x="22133" y="5375"/>
                    <a:pt x="25021" y="5994"/>
                  </a:cubicBezTo>
                  <a:cubicBezTo>
                    <a:pt x="25461" y="6089"/>
                    <a:pt x="25915" y="6089"/>
                    <a:pt x="26355" y="5994"/>
                  </a:cubicBezTo>
                  <a:cubicBezTo>
                    <a:pt x="26769" y="5918"/>
                    <a:pt x="27047" y="5527"/>
                    <a:pt x="26975" y="5108"/>
                  </a:cubicBezTo>
                  <a:cubicBezTo>
                    <a:pt x="26965" y="5051"/>
                    <a:pt x="26949" y="5003"/>
                    <a:pt x="26926" y="4946"/>
                  </a:cubicBezTo>
                  <a:cubicBezTo>
                    <a:pt x="26926" y="4946"/>
                    <a:pt x="26926" y="4946"/>
                    <a:pt x="26355" y="4946"/>
                  </a:cubicBezTo>
                  <a:cubicBezTo>
                    <a:pt x="22549" y="3051"/>
                    <a:pt x="18559" y="1555"/>
                    <a:pt x="14448" y="469"/>
                  </a:cubicBezTo>
                  <a:cubicBezTo>
                    <a:pt x="11802" y="-188"/>
                    <a:pt x="9077" y="-483"/>
                    <a:pt x="6352" y="-388"/>
                  </a:cubicBezTo>
                  <a:cubicBezTo>
                    <a:pt x="5160" y="-426"/>
                    <a:pt x="3968" y="-264"/>
                    <a:pt x="2828" y="88"/>
                  </a:cubicBezTo>
                  <a:cubicBezTo>
                    <a:pt x="256" y="1136"/>
                    <a:pt x="-1268" y="4279"/>
                    <a:pt x="1304" y="6279"/>
                  </a:cubicBezTo>
                  <a:close/>
                </a:path>
              </a:pathLst>
            </a:custGeom>
            <a:solidFill>
              <a:srgbClr val="9E489B"/>
            </a:solidFill>
            <a:ln w="9525" cap="flat">
              <a:noFill/>
              <a:prstDash val="solid"/>
              <a:miter/>
            </a:ln>
          </p:spPr>
          <p:txBody>
            <a:bodyPr rtlCol="0" anchor="ctr"/>
            <a:lstStyle/>
            <a:p>
              <a:endParaRPr lang="en-IN"/>
            </a:p>
          </p:txBody>
        </p:sp>
        <p:sp>
          <p:nvSpPr>
            <p:cNvPr id="760" name="Freeform: Shape 759">
              <a:extLst>
                <a:ext uri="{FF2B5EF4-FFF2-40B4-BE49-F238E27FC236}">
                  <a16:creationId xmlns:a16="http://schemas.microsoft.com/office/drawing/2014/main" xmlns="" id="{2611B76C-141B-B53A-6A1E-BD52B2F00CA6}"/>
                </a:ext>
              </a:extLst>
            </p:cNvPr>
            <p:cNvSpPr/>
            <p:nvPr/>
          </p:nvSpPr>
          <p:spPr>
            <a:xfrm>
              <a:off x="707791" y="3701926"/>
              <a:ext cx="26935" cy="9013"/>
            </a:xfrm>
            <a:custGeom>
              <a:avLst/>
              <a:gdLst>
                <a:gd name="connsiteX0" fmla="*/ 2560 w 26935"/>
                <a:gd name="connsiteY0" fmla="*/ 8036 h 9013"/>
                <a:gd name="connsiteX1" fmla="*/ 8084 w 26935"/>
                <a:gd name="connsiteY1" fmla="*/ 8036 h 9013"/>
                <a:gd name="connsiteX2" fmla="*/ 11513 w 26935"/>
                <a:gd name="connsiteY2" fmla="*/ 6703 h 9013"/>
                <a:gd name="connsiteX3" fmla="*/ 21610 w 26935"/>
                <a:gd name="connsiteY3" fmla="*/ 5560 h 9013"/>
                <a:gd name="connsiteX4" fmla="*/ 23705 w 26935"/>
                <a:gd name="connsiteY4" fmla="*/ 5560 h 9013"/>
                <a:gd name="connsiteX5" fmla="*/ 25515 w 26935"/>
                <a:gd name="connsiteY5" fmla="*/ 4798 h 9013"/>
                <a:gd name="connsiteX6" fmla="*/ 26849 w 26935"/>
                <a:gd name="connsiteY6" fmla="*/ 3655 h 9013"/>
                <a:gd name="connsiteX7" fmla="*/ 25610 w 26935"/>
                <a:gd name="connsiteY7" fmla="*/ 1369 h 9013"/>
                <a:gd name="connsiteX8" fmla="*/ 21515 w 26935"/>
                <a:gd name="connsiteY8" fmla="*/ 416 h 9013"/>
                <a:gd name="connsiteX9" fmla="*/ 3322 w 26935"/>
                <a:gd name="connsiteY9" fmla="*/ 416 h 9013"/>
                <a:gd name="connsiteX10" fmla="*/ 1131 w 26935"/>
                <a:gd name="connsiteY10" fmla="*/ 1274 h 9013"/>
                <a:gd name="connsiteX11" fmla="*/ 2560 w 26935"/>
                <a:gd name="connsiteY11" fmla="*/ 8036 h 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35" h="9013">
                  <a:moveTo>
                    <a:pt x="2560" y="8036"/>
                  </a:moveTo>
                  <a:cubicBezTo>
                    <a:pt x="4322" y="8798"/>
                    <a:pt x="6322" y="8798"/>
                    <a:pt x="8084" y="8036"/>
                  </a:cubicBezTo>
                  <a:lnTo>
                    <a:pt x="11513" y="6703"/>
                  </a:lnTo>
                  <a:cubicBezTo>
                    <a:pt x="14815" y="5884"/>
                    <a:pt x="18209" y="5503"/>
                    <a:pt x="21610" y="5560"/>
                  </a:cubicBezTo>
                  <a:cubicBezTo>
                    <a:pt x="22305" y="5655"/>
                    <a:pt x="23010" y="5655"/>
                    <a:pt x="23705" y="5560"/>
                  </a:cubicBezTo>
                  <a:lnTo>
                    <a:pt x="25515" y="4798"/>
                  </a:lnTo>
                  <a:cubicBezTo>
                    <a:pt x="26087" y="4798"/>
                    <a:pt x="26658" y="4226"/>
                    <a:pt x="26849" y="3655"/>
                  </a:cubicBezTo>
                  <a:cubicBezTo>
                    <a:pt x="27039" y="3083"/>
                    <a:pt x="26849" y="1845"/>
                    <a:pt x="25610" y="1369"/>
                  </a:cubicBezTo>
                  <a:cubicBezTo>
                    <a:pt x="24333" y="750"/>
                    <a:pt x="22934" y="426"/>
                    <a:pt x="21515" y="416"/>
                  </a:cubicBezTo>
                  <a:cubicBezTo>
                    <a:pt x="15500" y="-679"/>
                    <a:pt x="9337" y="-679"/>
                    <a:pt x="3322" y="416"/>
                  </a:cubicBezTo>
                  <a:cubicBezTo>
                    <a:pt x="2527" y="492"/>
                    <a:pt x="1769" y="797"/>
                    <a:pt x="1131" y="1274"/>
                  </a:cubicBezTo>
                  <a:cubicBezTo>
                    <a:pt x="-1250" y="3369"/>
                    <a:pt x="464" y="6989"/>
                    <a:pt x="2560" y="8036"/>
                  </a:cubicBezTo>
                  <a:close/>
                </a:path>
              </a:pathLst>
            </a:custGeom>
            <a:solidFill>
              <a:srgbClr val="9E489B"/>
            </a:solidFill>
            <a:ln w="9525" cap="flat">
              <a:noFill/>
              <a:prstDash val="solid"/>
              <a:miter/>
            </a:ln>
          </p:spPr>
          <p:txBody>
            <a:bodyPr rtlCol="0" anchor="ctr"/>
            <a:lstStyle/>
            <a:p>
              <a:endParaRPr lang="en-IN"/>
            </a:p>
          </p:txBody>
        </p:sp>
        <p:sp>
          <p:nvSpPr>
            <p:cNvPr id="761" name="Freeform: Shape 760">
              <a:extLst>
                <a:ext uri="{FF2B5EF4-FFF2-40B4-BE49-F238E27FC236}">
                  <a16:creationId xmlns:a16="http://schemas.microsoft.com/office/drawing/2014/main" xmlns="" id="{4406151B-AA1E-E3B4-64D2-B7EAA0518784}"/>
                </a:ext>
              </a:extLst>
            </p:cNvPr>
            <p:cNvSpPr/>
            <p:nvPr/>
          </p:nvSpPr>
          <p:spPr>
            <a:xfrm>
              <a:off x="711744" y="3713035"/>
              <a:ext cx="25585" cy="11501"/>
            </a:xfrm>
            <a:custGeom>
              <a:avLst/>
              <a:gdLst>
                <a:gd name="connsiteX0" fmla="*/ 607 w 25585"/>
                <a:gd name="connsiteY0" fmla="*/ 9691 h 11501"/>
                <a:gd name="connsiteX1" fmla="*/ 2416 w 25585"/>
                <a:gd name="connsiteY1" fmla="*/ 10739 h 11501"/>
                <a:gd name="connsiteX2" fmla="*/ 6512 w 25585"/>
                <a:gd name="connsiteY2" fmla="*/ 10739 h 11501"/>
                <a:gd name="connsiteX3" fmla="*/ 9655 w 25585"/>
                <a:gd name="connsiteY3" fmla="*/ 8548 h 11501"/>
                <a:gd name="connsiteX4" fmla="*/ 14323 w 25585"/>
                <a:gd name="connsiteY4" fmla="*/ 5310 h 11501"/>
                <a:gd name="connsiteX5" fmla="*/ 19657 w 25585"/>
                <a:gd name="connsiteY5" fmla="*/ 2452 h 11501"/>
                <a:gd name="connsiteX6" fmla="*/ 25562 w 25585"/>
                <a:gd name="connsiteY6" fmla="*/ 1690 h 11501"/>
                <a:gd name="connsiteX7" fmla="*/ 22514 w 25585"/>
                <a:gd name="connsiteY7" fmla="*/ 738 h 11501"/>
                <a:gd name="connsiteX8" fmla="*/ 14037 w 25585"/>
                <a:gd name="connsiteY8" fmla="*/ -405 h 11501"/>
                <a:gd name="connsiteX9" fmla="*/ 11560 w 25585"/>
                <a:gd name="connsiteY9" fmla="*/ -405 h 11501"/>
                <a:gd name="connsiteX10" fmla="*/ 8417 w 25585"/>
                <a:gd name="connsiteY10" fmla="*/ 261 h 11501"/>
                <a:gd name="connsiteX11" fmla="*/ 5750 w 25585"/>
                <a:gd name="connsiteY11" fmla="*/ 1119 h 11501"/>
                <a:gd name="connsiteX12" fmla="*/ 702 w 25585"/>
                <a:gd name="connsiteY12" fmla="*/ 3881 h 11501"/>
                <a:gd name="connsiteX13" fmla="*/ 607 w 25585"/>
                <a:gd name="connsiteY13" fmla="*/ 9691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85" h="11501">
                  <a:moveTo>
                    <a:pt x="607" y="9691"/>
                  </a:moveTo>
                  <a:cubicBezTo>
                    <a:pt x="1090" y="10215"/>
                    <a:pt x="1721" y="10577"/>
                    <a:pt x="2416" y="10739"/>
                  </a:cubicBezTo>
                  <a:cubicBezTo>
                    <a:pt x="3740" y="11215"/>
                    <a:pt x="5188" y="11215"/>
                    <a:pt x="6512" y="10739"/>
                  </a:cubicBezTo>
                  <a:cubicBezTo>
                    <a:pt x="7639" y="10129"/>
                    <a:pt x="8693" y="9396"/>
                    <a:pt x="9655" y="8548"/>
                  </a:cubicBezTo>
                  <a:cubicBezTo>
                    <a:pt x="11110" y="7329"/>
                    <a:pt x="12672" y="6243"/>
                    <a:pt x="14323" y="5310"/>
                  </a:cubicBezTo>
                  <a:cubicBezTo>
                    <a:pt x="15973" y="4138"/>
                    <a:pt x="17765" y="3176"/>
                    <a:pt x="19657" y="2452"/>
                  </a:cubicBezTo>
                  <a:cubicBezTo>
                    <a:pt x="21508" y="1624"/>
                    <a:pt x="23562" y="1366"/>
                    <a:pt x="25562" y="1690"/>
                  </a:cubicBezTo>
                  <a:cubicBezTo>
                    <a:pt x="24530" y="1433"/>
                    <a:pt x="23511" y="1109"/>
                    <a:pt x="22514" y="738"/>
                  </a:cubicBezTo>
                  <a:cubicBezTo>
                    <a:pt x="19743" y="23"/>
                    <a:pt x="16898" y="-358"/>
                    <a:pt x="14037" y="-405"/>
                  </a:cubicBezTo>
                  <a:lnTo>
                    <a:pt x="11560" y="-405"/>
                  </a:lnTo>
                  <a:cubicBezTo>
                    <a:pt x="10495" y="-272"/>
                    <a:pt x="9444" y="-53"/>
                    <a:pt x="8417" y="261"/>
                  </a:cubicBezTo>
                  <a:lnTo>
                    <a:pt x="5750" y="1119"/>
                  </a:lnTo>
                  <a:cubicBezTo>
                    <a:pt x="3799" y="1433"/>
                    <a:pt x="2016" y="2405"/>
                    <a:pt x="702" y="3881"/>
                  </a:cubicBezTo>
                  <a:cubicBezTo>
                    <a:pt x="-231" y="5700"/>
                    <a:pt x="-266" y="7843"/>
                    <a:pt x="607" y="9691"/>
                  </a:cubicBezTo>
                  <a:close/>
                </a:path>
              </a:pathLst>
            </a:custGeom>
            <a:solidFill>
              <a:srgbClr val="9E489B"/>
            </a:solidFill>
            <a:ln w="9525" cap="flat">
              <a:noFill/>
              <a:prstDash val="solid"/>
              <a:miter/>
            </a:ln>
          </p:spPr>
          <p:txBody>
            <a:bodyPr rtlCol="0" anchor="ctr"/>
            <a:lstStyle/>
            <a:p>
              <a:endParaRPr lang="en-IN"/>
            </a:p>
          </p:txBody>
        </p:sp>
        <p:sp>
          <p:nvSpPr>
            <p:cNvPr id="762" name="Freeform: Shape 761">
              <a:extLst>
                <a:ext uri="{FF2B5EF4-FFF2-40B4-BE49-F238E27FC236}">
                  <a16:creationId xmlns:a16="http://schemas.microsoft.com/office/drawing/2014/main" xmlns="" id="{732F6A4A-73F5-EFA4-A82B-C4385F90B4FA}"/>
                </a:ext>
              </a:extLst>
            </p:cNvPr>
            <p:cNvSpPr/>
            <p:nvPr/>
          </p:nvSpPr>
          <p:spPr>
            <a:xfrm>
              <a:off x="741140" y="3676644"/>
              <a:ext cx="28441" cy="15055"/>
            </a:xfrm>
            <a:custGeom>
              <a:avLst/>
              <a:gdLst>
                <a:gd name="connsiteX0" fmla="*/ 12168 w 28441"/>
                <a:gd name="connsiteY0" fmla="*/ 9983 h 15055"/>
                <a:gd name="connsiteX1" fmla="*/ 17407 w 28441"/>
                <a:gd name="connsiteY1" fmla="*/ 9506 h 15055"/>
                <a:gd name="connsiteX2" fmla="*/ 20836 w 28441"/>
                <a:gd name="connsiteY2" fmla="*/ 9506 h 15055"/>
                <a:gd name="connsiteX3" fmla="*/ 26266 w 28441"/>
                <a:gd name="connsiteY3" fmla="*/ 7696 h 15055"/>
                <a:gd name="connsiteX4" fmla="*/ 28266 w 28441"/>
                <a:gd name="connsiteY4" fmla="*/ 2648 h 15055"/>
                <a:gd name="connsiteX5" fmla="*/ 25599 w 28441"/>
                <a:gd name="connsiteY5" fmla="*/ 77 h 15055"/>
                <a:gd name="connsiteX6" fmla="*/ 21884 w 28441"/>
                <a:gd name="connsiteY6" fmla="*/ -400 h 15055"/>
                <a:gd name="connsiteX7" fmla="*/ 16931 w 28441"/>
                <a:gd name="connsiteY7" fmla="*/ 172 h 15055"/>
                <a:gd name="connsiteX8" fmla="*/ 13788 w 28441"/>
                <a:gd name="connsiteY8" fmla="*/ 1315 h 15055"/>
                <a:gd name="connsiteX9" fmla="*/ 929 w 28441"/>
                <a:gd name="connsiteY9" fmla="*/ 11887 h 15055"/>
                <a:gd name="connsiteX10" fmla="*/ -24 w 28441"/>
                <a:gd name="connsiteY10" fmla="*/ 14650 h 15055"/>
                <a:gd name="connsiteX11" fmla="*/ 5406 w 28441"/>
                <a:gd name="connsiteY11" fmla="*/ 12459 h 15055"/>
                <a:gd name="connsiteX12" fmla="*/ 12168 w 28441"/>
                <a:gd name="connsiteY12" fmla="*/ 9983 h 1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41" h="15055">
                  <a:moveTo>
                    <a:pt x="12168" y="9983"/>
                  </a:moveTo>
                  <a:cubicBezTo>
                    <a:pt x="13978" y="9983"/>
                    <a:pt x="15693" y="9983"/>
                    <a:pt x="17407" y="9506"/>
                  </a:cubicBezTo>
                  <a:lnTo>
                    <a:pt x="20836" y="9506"/>
                  </a:lnTo>
                  <a:cubicBezTo>
                    <a:pt x="22766" y="9354"/>
                    <a:pt x="24630" y="8735"/>
                    <a:pt x="26266" y="7696"/>
                  </a:cubicBezTo>
                  <a:cubicBezTo>
                    <a:pt x="27968" y="6639"/>
                    <a:pt x="28779" y="4591"/>
                    <a:pt x="28266" y="2648"/>
                  </a:cubicBezTo>
                  <a:cubicBezTo>
                    <a:pt x="27760" y="1467"/>
                    <a:pt x="26798" y="543"/>
                    <a:pt x="25599" y="77"/>
                  </a:cubicBezTo>
                  <a:cubicBezTo>
                    <a:pt x="24393" y="-276"/>
                    <a:pt x="23139" y="-438"/>
                    <a:pt x="21884" y="-400"/>
                  </a:cubicBezTo>
                  <a:cubicBezTo>
                    <a:pt x="20216" y="-400"/>
                    <a:pt x="18554" y="-209"/>
                    <a:pt x="16931" y="172"/>
                  </a:cubicBezTo>
                  <a:cubicBezTo>
                    <a:pt x="15883" y="172"/>
                    <a:pt x="14836" y="934"/>
                    <a:pt x="13788" y="1315"/>
                  </a:cubicBezTo>
                  <a:cubicBezTo>
                    <a:pt x="8547" y="3486"/>
                    <a:pt x="4071" y="7163"/>
                    <a:pt x="929" y="11887"/>
                  </a:cubicBezTo>
                  <a:cubicBezTo>
                    <a:pt x="336" y="12688"/>
                    <a:pt x="3" y="13650"/>
                    <a:pt x="-24" y="14650"/>
                  </a:cubicBezTo>
                  <a:cubicBezTo>
                    <a:pt x="1919" y="14307"/>
                    <a:pt x="3768" y="13554"/>
                    <a:pt x="5406" y="12459"/>
                  </a:cubicBezTo>
                  <a:cubicBezTo>
                    <a:pt x="7509" y="11268"/>
                    <a:pt x="9794" y="10430"/>
                    <a:pt x="12168" y="9983"/>
                  </a:cubicBezTo>
                  <a:close/>
                </a:path>
              </a:pathLst>
            </a:custGeom>
            <a:solidFill>
              <a:srgbClr val="9E489B"/>
            </a:solidFill>
            <a:ln w="9525" cap="flat">
              <a:noFill/>
              <a:prstDash val="solid"/>
              <a:miter/>
            </a:ln>
          </p:spPr>
          <p:txBody>
            <a:bodyPr rtlCol="0" anchor="ctr"/>
            <a:lstStyle/>
            <a:p>
              <a:endParaRPr lang="en-IN"/>
            </a:p>
          </p:txBody>
        </p:sp>
        <p:sp>
          <p:nvSpPr>
            <p:cNvPr id="763" name="Freeform: Shape 762">
              <a:extLst>
                <a:ext uri="{FF2B5EF4-FFF2-40B4-BE49-F238E27FC236}">
                  <a16:creationId xmlns:a16="http://schemas.microsoft.com/office/drawing/2014/main" xmlns="" id="{C52546C2-52BA-1F85-71D1-4C1B99AB43DD}"/>
                </a:ext>
              </a:extLst>
            </p:cNvPr>
            <p:cNvSpPr/>
            <p:nvPr/>
          </p:nvSpPr>
          <p:spPr>
            <a:xfrm>
              <a:off x="740759" y="3693350"/>
              <a:ext cx="26555" cy="6387"/>
            </a:xfrm>
            <a:custGeom>
              <a:avLst/>
              <a:gdLst>
                <a:gd name="connsiteX0" fmla="*/ 6358 w 26555"/>
                <a:gd name="connsiteY0" fmla="*/ 1754 h 6387"/>
                <a:gd name="connsiteX1" fmla="*/ 10359 w 26555"/>
                <a:gd name="connsiteY1" fmla="*/ 325 h 6387"/>
                <a:gd name="connsiteX2" fmla="*/ 20932 w 26555"/>
                <a:gd name="connsiteY2" fmla="*/ -246 h 6387"/>
                <a:gd name="connsiteX3" fmla="*/ 24265 w 26555"/>
                <a:gd name="connsiteY3" fmla="*/ 516 h 6387"/>
                <a:gd name="connsiteX4" fmla="*/ 26361 w 26555"/>
                <a:gd name="connsiteY4" fmla="*/ 3468 h 6387"/>
                <a:gd name="connsiteX5" fmla="*/ 26361 w 26555"/>
                <a:gd name="connsiteY5" fmla="*/ 5278 h 6387"/>
                <a:gd name="connsiteX6" fmla="*/ 25123 w 26555"/>
                <a:gd name="connsiteY6" fmla="*/ 5850 h 6387"/>
                <a:gd name="connsiteX7" fmla="*/ 12740 w 26555"/>
                <a:gd name="connsiteY7" fmla="*/ 4897 h 6387"/>
                <a:gd name="connsiteX8" fmla="*/ 7692 w 26555"/>
                <a:gd name="connsiteY8" fmla="*/ 4897 h 6387"/>
                <a:gd name="connsiteX9" fmla="*/ 3787 w 26555"/>
                <a:gd name="connsiteY9" fmla="*/ 4897 h 6387"/>
                <a:gd name="connsiteX10" fmla="*/ -24 w 26555"/>
                <a:gd name="connsiteY10" fmla="*/ 4897 h 6387"/>
                <a:gd name="connsiteX11" fmla="*/ 6358 w 26555"/>
                <a:gd name="connsiteY11" fmla="*/ 1754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55" h="6387">
                  <a:moveTo>
                    <a:pt x="6358" y="1754"/>
                  </a:moveTo>
                  <a:lnTo>
                    <a:pt x="10359" y="325"/>
                  </a:lnTo>
                  <a:cubicBezTo>
                    <a:pt x="13835" y="-389"/>
                    <a:pt x="17399" y="-580"/>
                    <a:pt x="20932" y="-246"/>
                  </a:cubicBezTo>
                  <a:cubicBezTo>
                    <a:pt x="22084" y="-237"/>
                    <a:pt x="23221" y="30"/>
                    <a:pt x="24265" y="516"/>
                  </a:cubicBezTo>
                  <a:cubicBezTo>
                    <a:pt x="25375" y="1135"/>
                    <a:pt x="26146" y="2221"/>
                    <a:pt x="26361" y="3468"/>
                  </a:cubicBezTo>
                  <a:cubicBezTo>
                    <a:pt x="26589" y="4049"/>
                    <a:pt x="26589" y="4697"/>
                    <a:pt x="26361" y="5278"/>
                  </a:cubicBezTo>
                  <a:cubicBezTo>
                    <a:pt x="25976" y="5526"/>
                    <a:pt x="25560" y="5717"/>
                    <a:pt x="25123" y="5850"/>
                  </a:cubicBezTo>
                  <a:cubicBezTo>
                    <a:pt x="20971" y="6193"/>
                    <a:pt x="16791" y="5869"/>
                    <a:pt x="12740" y="4897"/>
                  </a:cubicBezTo>
                  <a:cubicBezTo>
                    <a:pt x="11059" y="4802"/>
                    <a:pt x="9373" y="4802"/>
                    <a:pt x="7692" y="4897"/>
                  </a:cubicBezTo>
                  <a:lnTo>
                    <a:pt x="3787" y="4897"/>
                  </a:lnTo>
                  <a:cubicBezTo>
                    <a:pt x="2521" y="5040"/>
                    <a:pt x="1242" y="5040"/>
                    <a:pt x="-24" y="4897"/>
                  </a:cubicBezTo>
                  <a:cubicBezTo>
                    <a:pt x="1976" y="3611"/>
                    <a:pt x="4117" y="2554"/>
                    <a:pt x="6358" y="1754"/>
                  </a:cubicBezTo>
                  <a:close/>
                </a:path>
              </a:pathLst>
            </a:custGeom>
            <a:solidFill>
              <a:srgbClr val="9E489B"/>
            </a:solidFill>
            <a:ln w="9525" cap="flat">
              <a:noFill/>
              <a:prstDash val="solid"/>
              <a:miter/>
            </a:ln>
          </p:spPr>
          <p:txBody>
            <a:bodyPr rtlCol="0" anchor="ctr"/>
            <a:lstStyle/>
            <a:p>
              <a:endParaRPr lang="en-IN"/>
            </a:p>
          </p:txBody>
        </p:sp>
        <p:sp>
          <p:nvSpPr>
            <p:cNvPr id="764" name="Freeform: Shape 763">
              <a:extLst>
                <a:ext uri="{FF2B5EF4-FFF2-40B4-BE49-F238E27FC236}">
                  <a16:creationId xmlns:a16="http://schemas.microsoft.com/office/drawing/2014/main" xmlns="" id="{630C749B-C742-35A6-A647-79FE6A0BE47B}"/>
                </a:ext>
              </a:extLst>
            </p:cNvPr>
            <p:cNvSpPr/>
            <p:nvPr/>
          </p:nvSpPr>
          <p:spPr>
            <a:xfrm>
              <a:off x="742959" y="3703911"/>
              <a:ext cx="26559" cy="7699"/>
            </a:xfrm>
            <a:custGeom>
              <a:avLst/>
              <a:gdLst>
                <a:gd name="connsiteX0" fmla="*/ 10635 w 26559"/>
                <a:gd name="connsiteY0" fmla="*/ -330 h 7699"/>
                <a:gd name="connsiteX1" fmla="*/ 22636 w 26559"/>
                <a:gd name="connsiteY1" fmla="*/ 432 h 7699"/>
                <a:gd name="connsiteX2" fmla="*/ 25875 w 26559"/>
                <a:gd name="connsiteY2" fmla="*/ 1766 h 7699"/>
                <a:gd name="connsiteX3" fmla="*/ 26446 w 26559"/>
                <a:gd name="connsiteY3" fmla="*/ 3290 h 7699"/>
                <a:gd name="connsiteX4" fmla="*/ 25589 w 26559"/>
                <a:gd name="connsiteY4" fmla="*/ 6528 h 7699"/>
                <a:gd name="connsiteX5" fmla="*/ 23779 w 26559"/>
                <a:gd name="connsiteY5" fmla="*/ 7005 h 7699"/>
                <a:gd name="connsiteX6" fmla="*/ 9111 w 26559"/>
                <a:gd name="connsiteY6" fmla="*/ 5385 h 7699"/>
                <a:gd name="connsiteX7" fmla="*/ 4729 w 26559"/>
                <a:gd name="connsiteY7" fmla="*/ 4338 h 7699"/>
                <a:gd name="connsiteX8" fmla="*/ 2443 w 26559"/>
                <a:gd name="connsiteY8" fmla="*/ 3861 h 7699"/>
                <a:gd name="connsiteX9" fmla="*/ 443 w 26559"/>
                <a:gd name="connsiteY9" fmla="*/ 3861 h 7699"/>
                <a:gd name="connsiteX10" fmla="*/ 5206 w 26559"/>
                <a:gd name="connsiteY10" fmla="*/ 528 h 7699"/>
                <a:gd name="connsiteX11" fmla="*/ 10635 w 26559"/>
                <a:gd name="connsiteY11" fmla="*/ -330 h 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59" h="7699">
                  <a:moveTo>
                    <a:pt x="10635" y="-330"/>
                  </a:moveTo>
                  <a:cubicBezTo>
                    <a:pt x="14652" y="-549"/>
                    <a:pt x="18680" y="-292"/>
                    <a:pt x="22636" y="432"/>
                  </a:cubicBezTo>
                  <a:cubicBezTo>
                    <a:pt x="23855" y="404"/>
                    <a:pt x="25028" y="889"/>
                    <a:pt x="25875" y="1766"/>
                  </a:cubicBezTo>
                  <a:cubicBezTo>
                    <a:pt x="26164" y="2232"/>
                    <a:pt x="26358" y="2747"/>
                    <a:pt x="26446" y="3290"/>
                  </a:cubicBezTo>
                  <a:cubicBezTo>
                    <a:pt x="26707" y="4442"/>
                    <a:pt x="26387" y="5652"/>
                    <a:pt x="25589" y="6528"/>
                  </a:cubicBezTo>
                  <a:cubicBezTo>
                    <a:pt x="25048" y="6871"/>
                    <a:pt x="24417" y="7033"/>
                    <a:pt x="23779" y="7005"/>
                  </a:cubicBezTo>
                  <a:cubicBezTo>
                    <a:pt x="18831" y="7700"/>
                    <a:pt x="13789" y="7138"/>
                    <a:pt x="9111" y="5385"/>
                  </a:cubicBezTo>
                  <a:lnTo>
                    <a:pt x="4729" y="4338"/>
                  </a:lnTo>
                  <a:lnTo>
                    <a:pt x="2443" y="3861"/>
                  </a:lnTo>
                  <a:cubicBezTo>
                    <a:pt x="1780" y="3956"/>
                    <a:pt x="1106" y="3956"/>
                    <a:pt x="443" y="3861"/>
                  </a:cubicBezTo>
                  <a:cubicBezTo>
                    <a:pt x="-1748" y="1956"/>
                    <a:pt x="4444" y="718"/>
                    <a:pt x="5206" y="528"/>
                  </a:cubicBezTo>
                  <a:cubicBezTo>
                    <a:pt x="6987" y="80"/>
                    <a:pt x="8803" y="-206"/>
                    <a:pt x="10635" y="-330"/>
                  </a:cubicBezTo>
                  <a:close/>
                </a:path>
              </a:pathLst>
            </a:custGeom>
            <a:solidFill>
              <a:srgbClr val="9E489B"/>
            </a:solidFill>
            <a:ln w="9525" cap="flat">
              <a:noFill/>
              <a:prstDash val="solid"/>
              <a:miter/>
            </a:ln>
          </p:spPr>
          <p:txBody>
            <a:bodyPr rtlCol="0" anchor="ctr"/>
            <a:lstStyle/>
            <a:p>
              <a:endParaRPr lang="en-IN"/>
            </a:p>
          </p:txBody>
        </p:sp>
        <p:sp>
          <p:nvSpPr>
            <p:cNvPr id="765" name="Freeform: Shape 764">
              <a:extLst>
                <a:ext uri="{FF2B5EF4-FFF2-40B4-BE49-F238E27FC236}">
                  <a16:creationId xmlns:a16="http://schemas.microsoft.com/office/drawing/2014/main" xmlns="" id="{A08135D3-666C-E9BB-AF5B-87FC660489E2}"/>
                </a:ext>
              </a:extLst>
            </p:cNvPr>
            <p:cNvSpPr/>
            <p:nvPr/>
          </p:nvSpPr>
          <p:spPr>
            <a:xfrm>
              <a:off x="742378" y="3712654"/>
              <a:ext cx="23546" cy="13351"/>
            </a:xfrm>
            <a:custGeom>
              <a:avLst/>
              <a:gdLst>
                <a:gd name="connsiteX0" fmla="*/ 10930 w 23546"/>
                <a:gd name="connsiteY0" fmla="*/ -405 h 13351"/>
                <a:gd name="connsiteX1" fmla="*/ 20455 w 23546"/>
                <a:gd name="connsiteY1" fmla="*/ 3595 h 13351"/>
                <a:gd name="connsiteX2" fmla="*/ 23313 w 23546"/>
                <a:gd name="connsiteY2" fmla="*/ 7596 h 13351"/>
                <a:gd name="connsiteX3" fmla="*/ 21884 w 23546"/>
                <a:gd name="connsiteY3" fmla="*/ 12167 h 13351"/>
                <a:gd name="connsiteX4" fmla="*/ 16550 w 23546"/>
                <a:gd name="connsiteY4" fmla="*/ 12167 h 13351"/>
                <a:gd name="connsiteX5" fmla="*/ 12359 w 23546"/>
                <a:gd name="connsiteY5" fmla="*/ 8357 h 13351"/>
                <a:gd name="connsiteX6" fmla="*/ 10549 w 23546"/>
                <a:gd name="connsiteY6" fmla="*/ 6929 h 13351"/>
                <a:gd name="connsiteX7" fmla="*/ 5215 w 23546"/>
                <a:gd name="connsiteY7" fmla="*/ 3405 h 13351"/>
                <a:gd name="connsiteX8" fmla="*/ 2453 w 23546"/>
                <a:gd name="connsiteY8" fmla="*/ 1785 h 13351"/>
                <a:gd name="connsiteX9" fmla="*/ -24 w 23546"/>
                <a:gd name="connsiteY9" fmla="*/ 166 h 13351"/>
                <a:gd name="connsiteX10" fmla="*/ 5215 w 23546"/>
                <a:gd name="connsiteY10" fmla="*/ 166 h 13351"/>
                <a:gd name="connsiteX11" fmla="*/ 10930 w 23546"/>
                <a:gd name="connsiteY11" fmla="*/ -405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46" h="13351">
                  <a:moveTo>
                    <a:pt x="10930" y="-405"/>
                  </a:moveTo>
                  <a:cubicBezTo>
                    <a:pt x="14399" y="71"/>
                    <a:pt x="17683" y="1452"/>
                    <a:pt x="20455" y="3595"/>
                  </a:cubicBezTo>
                  <a:cubicBezTo>
                    <a:pt x="21829" y="4576"/>
                    <a:pt x="22835" y="5976"/>
                    <a:pt x="23313" y="7596"/>
                  </a:cubicBezTo>
                  <a:cubicBezTo>
                    <a:pt x="23870" y="9272"/>
                    <a:pt x="23295" y="11110"/>
                    <a:pt x="21884" y="12167"/>
                  </a:cubicBezTo>
                  <a:cubicBezTo>
                    <a:pt x="20258" y="13206"/>
                    <a:pt x="18176" y="13206"/>
                    <a:pt x="16550" y="12167"/>
                  </a:cubicBezTo>
                  <a:cubicBezTo>
                    <a:pt x="15085" y="10977"/>
                    <a:pt x="13686" y="9700"/>
                    <a:pt x="12359" y="8357"/>
                  </a:cubicBezTo>
                  <a:lnTo>
                    <a:pt x="10549" y="6929"/>
                  </a:lnTo>
                  <a:cubicBezTo>
                    <a:pt x="8835" y="5690"/>
                    <a:pt x="7025" y="4548"/>
                    <a:pt x="5215" y="3405"/>
                  </a:cubicBezTo>
                  <a:lnTo>
                    <a:pt x="2453" y="1785"/>
                  </a:lnTo>
                  <a:cubicBezTo>
                    <a:pt x="1881" y="1785"/>
                    <a:pt x="167" y="833"/>
                    <a:pt x="-24" y="166"/>
                  </a:cubicBezTo>
                  <a:cubicBezTo>
                    <a:pt x="1718" y="-25"/>
                    <a:pt x="3474" y="-25"/>
                    <a:pt x="5215" y="166"/>
                  </a:cubicBezTo>
                  <a:cubicBezTo>
                    <a:pt x="7100" y="-186"/>
                    <a:pt x="9013" y="-377"/>
                    <a:pt x="10930" y="-405"/>
                  </a:cubicBezTo>
                  <a:close/>
                </a:path>
              </a:pathLst>
            </a:custGeom>
            <a:solidFill>
              <a:srgbClr val="9E489B"/>
            </a:solidFill>
            <a:ln w="9525" cap="flat">
              <a:noFill/>
              <a:prstDash val="solid"/>
              <a:miter/>
            </a:ln>
          </p:spPr>
          <p:txBody>
            <a:bodyPr rtlCol="0" anchor="ctr"/>
            <a:lstStyle/>
            <a:p>
              <a:endParaRPr lang="en-IN"/>
            </a:p>
          </p:txBody>
        </p:sp>
        <p:sp>
          <p:nvSpPr>
            <p:cNvPr id="766" name="Freeform: Shape 765">
              <a:extLst>
                <a:ext uri="{FF2B5EF4-FFF2-40B4-BE49-F238E27FC236}">
                  <a16:creationId xmlns:a16="http://schemas.microsoft.com/office/drawing/2014/main" xmlns="" id="{BB2A453C-D01D-5A60-A5AA-B4C882C56E97}"/>
                </a:ext>
              </a:extLst>
            </p:cNvPr>
            <p:cNvSpPr/>
            <p:nvPr/>
          </p:nvSpPr>
          <p:spPr>
            <a:xfrm>
              <a:off x="731138" y="3683140"/>
              <a:ext cx="12834" cy="36193"/>
            </a:xfrm>
            <a:custGeom>
              <a:avLst/>
              <a:gdLst>
                <a:gd name="connsiteX0" fmla="*/ 5788 w 12834"/>
                <a:gd name="connsiteY0" fmla="*/ -228 h 36193"/>
                <a:gd name="connsiteX1" fmla="*/ 2454 w 12834"/>
                <a:gd name="connsiteY1" fmla="*/ 724 h 36193"/>
                <a:gd name="connsiteX2" fmla="*/ 1311 w 12834"/>
                <a:gd name="connsiteY2" fmla="*/ 3868 h 36193"/>
                <a:gd name="connsiteX3" fmla="*/ 72 w 12834"/>
                <a:gd name="connsiteY3" fmla="*/ 28347 h 36193"/>
                <a:gd name="connsiteX4" fmla="*/ 1501 w 12834"/>
                <a:gd name="connsiteY4" fmla="*/ 33681 h 36193"/>
                <a:gd name="connsiteX5" fmla="*/ 5121 w 12834"/>
                <a:gd name="connsiteY5" fmla="*/ 35681 h 36193"/>
                <a:gd name="connsiteX6" fmla="*/ 9217 w 12834"/>
                <a:gd name="connsiteY6" fmla="*/ 35681 h 36193"/>
                <a:gd name="connsiteX7" fmla="*/ 11217 w 12834"/>
                <a:gd name="connsiteY7" fmla="*/ 35681 h 36193"/>
                <a:gd name="connsiteX8" fmla="*/ 12741 w 12834"/>
                <a:gd name="connsiteY8" fmla="*/ 33585 h 36193"/>
                <a:gd name="connsiteX9" fmla="*/ 12741 w 12834"/>
                <a:gd name="connsiteY9" fmla="*/ 31014 h 36193"/>
                <a:gd name="connsiteX10" fmla="*/ 12741 w 12834"/>
                <a:gd name="connsiteY10" fmla="*/ 22918 h 36193"/>
                <a:gd name="connsiteX11" fmla="*/ 11979 w 12834"/>
                <a:gd name="connsiteY11" fmla="*/ 6725 h 36193"/>
                <a:gd name="connsiteX12" fmla="*/ 11026 w 12834"/>
                <a:gd name="connsiteY12" fmla="*/ 1677 h 36193"/>
                <a:gd name="connsiteX13" fmla="*/ 5788 w 12834"/>
                <a:gd name="connsiteY13" fmla="*/ -228 h 3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34" h="36193">
                  <a:moveTo>
                    <a:pt x="5788" y="-228"/>
                  </a:moveTo>
                  <a:cubicBezTo>
                    <a:pt x="4599" y="-314"/>
                    <a:pt x="3418" y="19"/>
                    <a:pt x="2454" y="724"/>
                  </a:cubicBezTo>
                  <a:cubicBezTo>
                    <a:pt x="1690" y="1591"/>
                    <a:pt x="1281" y="2715"/>
                    <a:pt x="1311" y="3868"/>
                  </a:cubicBezTo>
                  <a:cubicBezTo>
                    <a:pt x="184" y="11973"/>
                    <a:pt x="-230" y="20165"/>
                    <a:pt x="72" y="28347"/>
                  </a:cubicBezTo>
                  <a:cubicBezTo>
                    <a:pt x="12" y="30223"/>
                    <a:pt x="509" y="32081"/>
                    <a:pt x="1501" y="33681"/>
                  </a:cubicBezTo>
                  <a:cubicBezTo>
                    <a:pt x="2457" y="34729"/>
                    <a:pt x="3728" y="35424"/>
                    <a:pt x="5121" y="35681"/>
                  </a:cubicBezTo>
                  <a:cubicBezTo>
                    <a:pt x="6482" y="35824"/>
                    <a:pt x="7855" y="35824"/>
                    <a:pt x="9217" y="35681"/>
                  </a:cubicBezTo>
                  <a:cubicBezTo>
                    <a:pt x="9877" y="35814"/>
                    <a:pt x="10557" y="35814"/>
                    <a:pt x="11217" y="35681"/>
                  </a:cubicBezTo>
                  <a:cubicBezTo>
                    <a:pt x="11954" y="35186"/>
                    <a:pt x="12493" y="34443"/>
                    <a:pt x="12741" y="33585"/>
                  </a:cubicBezTo>
                  <a:cubicBezTo>
                    <a:pt x="12835" y="32728"/>
                    <a:pt x="12835" y="31871"/>
                    <a:pt x="12741" y="31014"/>
                  </a:cubicBezTo>
                  <a:lnTo>
                    <a:pt x="12741" y="22918"/>
                  </a:lnTo>
                  <a:cubicBezTo>
                    <a:pt x="12870" y="17507"/>
                    <a:pt x="12616" y="12097"/>
                    <a:pt x="11979" y="6725"/>
                  </a:cubicBezTo>
                  <a:cubicBezTo>
                    <a:pt x="11979" y="5010"/>
                    <a:pt x="11407" y="3296"/>
                    <a:pt x="11026" y="1677"/>
                  </a:cubicBezTo>
                  <a:cubicBezTo>
                    <a:pt x="10645" y="58"/>
                    <a:pt x="7883" y="-800"/>
                    <a:pt x="5788" y="-228"/>
                  </a:cubicBezTo>
                  <a:close/>
                </a:path>
              </a:pathLst>
            </a:custGeom>
            <a:solidFill>
              <a:srgbClr val="04A9D3"/>
            </a:solidFill>
            <a:ln w="9525" cap="flat">
              <a:noFill/>
              <a:prstDash val="solid"/>
              <a:miter/>
            </a:ln>
          </p:spPr>
          <p:txBody>
            <a:bodyPr rtlCol="0" anchor="ctr"/>
            <a:lstStyle/>
            <a:p>
              <a:endParaRPr lang="en-IN"/>
            </a:p>
          </p:txBody>
        </p:sp>
        <p:sp>
          <p:nvSpPr>
            <p:cNvPr id="767" name="Freeform: Shape 766">
              <a:extLst>
                <a:ext uri="{FF2B5EF4-FFF2-40B4-BE49-F238E27FC236}">
                  <a16:creationId xmlns:a16="http://schemas.microsoft.com/office/drawing/2014/main" xmlns="" id="{EC9A25A1-AD48-E96D-143B-9EAD99404780}"/>
                </a:ext>
              </a:extLst>
            </p:cNvPr>
            <p:cNvSpPr/>
            <p:nvPr/>
          </p:nvSpPr>
          <p:spPr>
            <a:xfrm>
              <a:off x="1056552" y="3699402"/>
              <a:ext cx="23201" cy="8298"/>
            </a:xfrm>
            <a:custGeom>
              <a:avLst/>
              <a:gdLst>
                <a:gd name="connsiteX0" fmla="*/ 1652 w 23201"/>
                <a:gd name="connsiteY0" fmla="*/ 6750 h 8298"/>
                <a:gd name="connsiteX1" fmla="*/ 4890 w 23201"/>
                <a:gd name="connsiteY1" fmla="*/ 7893 h 8298"/>
                <a:gd name="connsiteX2" fmla="*/ 18701 w 23201"/>
                <a:gd name="connsiteY2" fmla="*/ 7131 h 8298"/>
                <a:gd name="connsiteX3" fmla="*/ 23178 w 23201"/>
                <a:gd name="connsiteY3" fmla="*/ 7131 h 8298"/>
                <a:gd name="connsiteX4" fmla="*/ 22321 w 23201"/>
                <a:gd name="connsiteY4" fmla="*/ 5703 h 8298"/>
                <a:gd name="connsiteX5" fmla="*/ 12796 w 23201"/>
                <a:gd name="connsiteY5" fmla="*/ 1512 h 8298"/>
                <a:gd name="connsiteX6" fmla="*/ 4890 w 23201"/>
                <a:gd name="connsiteY6" fmla="*/ -298 h 8298"/>
                <a:gd name="connsiteX7" fmla="*/ 2414 w 23201"/>
                <a:gd name="connsiteY7" fmla="*/ -298 h 8298"/>
                <a:gd name="connsiteX8" fmla="*/ 328 w 23201"/>
                <a:gd name="connsiteY8" fmla="*/ 5102 h 8298"/>
                <a:gd name="connsiteX9" fmla="*/ 1652 w 23201"/>
                <a:gd name="connsiteY9" fmla="*/ 6750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01" h="8298">
                  <a:moveTo>
                    <a:pt x="1652" y="6750"/>
                  </a:moveTo>
                  <a:cubicBezTo>
                    <a:pt x="2575" y="7474"/>
                    <a:pt x="3718" y="7884"/>
                    <a:pt x="4890" y="7893"/>
                  </a:cubicBezTo>
                  <a:cubicBezTo>
                    <a:pt x="9462" y="7893"/>
                    <a:pt x="14415" y="6750"/>
                    <a:pt x="18701" y="7131"/>
                  </a:cubicBezTo>
                  <a:cubicBezTo>
                    <a:pt x="20187" y="7322"/>
                    <a:pt x="21692" y="7322"/>
                    <a:pt x="23178" y="7131"/>
                  </a:cubicBezTo>
                  <a:cubicBezTo>
                    <a:pt x="23178" y="6560"/>
                    <a:pt x="23178" y="5988"/>
                    <a:pt x="22321" y="5703"/>
                  </a:cubicBezTo>
                  <a:cubicBezTo>
                    <a:pt x="19263" y="4064"/>
                    <a:pt x="16072" y="2655"/>
                    <a:pt x="12796" y="1512"/>
                  </a:cubicBezTo>
                  <a:cubicBezTo>
                    <a:pt x="10262" y="521"/>
                    <a:pt x="7605" y="-89"/>
                    <a:pt x="4890" y="-298"/>
                  </a:cubicBezTo>
                  <a:cubicBezTo>
                    <a:pt x="4071" y="-441"/>
                    <a:pt x="3233" y="-441"/>
                    <a:pt x="2414" y="-298"/>
                  </a:cubicBezTo>
                  <a:cubicBezTo>
                    <a:pt x="347" y="616"/>
                    <a:pt x="-587" y="3035"/>
                    <a:pt x="328" y="5102"/>
                  </a:cubicBezTo>
                  <a:cubicBezTo>
                    <a:pt x="613" y="5760"/>
                    <a:pt x="1071" y="6331"/>
                    <a:pt x="1652" y="6750"/>
                  </a:cubicBezTo>
                  <a:close/>
                </a:path>
              </a:pathLst>
            </a:custGeom>
            <a:solidFill>
              <a:srgbClr val="9E489B"/>
            </a:solidFill>
            <a:ln w="9525" cap="flat">
              <a:noFill/>
              <a:prstDash val="solid"/>
              <a:miter/>
            </a:ln>
          </p:spPr>
          <p:txBody>
            <a:bodyPr rtlCol="0" anchor="ctr"/>
            <a:lstStyle/>
            <a:p>
              <a:endParaRPr lang="en-IN"/>
            </a:p>
          </p:txBody>
        </p:sp>
        <p:sp>
          <p:nvSpPr>
            <p:cNvPr id="768" name="Freeform: Shape 767">
              <a:extLst>
                <a:ext uri="{FF2B5EF4-FFF2-40B4-BE49-F238E27FC236}">
                  <a16:creationId xmlns:a16="http://schemas.microsoft.com/office/drawing/2014/main" xmlns="" id="{9B73DA43-3A90-036D-BD7F-820BA9F88505}"/>
                </a:ext>
              </a:extLst>
            </p:cNvPr>
            <p:cNvSpPr/>
            <p:nvPr/>
          </p:nvSpPr>
          <p:spPr>
            <a:xfrm>
              <a:off x="1052737" y="3710987"/>
              <a:ext cx="27047" cy="7791"/>
            </a:xfrm>
            <a:custGeom>
              <a:avLst/>
              <a:gdLst>
                <a:gd name="connsiteX0" fmla="*/ 1276 w 27047"/>
                <a:gd name="connsiteY0" fmla="*/ 6310 h 7791"/>
                <a:gd name="connsiteX1" fmla="*/ 4991 w 27047"/>
                <a:gd name="connsiteY1" fmla="*/ 7358 h 7791"/>
                <a:gd name="connsiteX2" fmla="*/ 12896 w 27047"/>
                <a:gd name="connsiteY2" fmla="*/ 6691 h 7791"/>
                <a:gd name="connsiteX3" fmla="*/ 16325 w 27047"/>
                <a:gd name="connsiteY3" fmla="*/ 6024 h 7791"/>
                <a:gd name="connsiteX4" fmla="*/ 25088 w 27047"/>
                <a:gd name="connsiteY4" fmla="*/ 6024 h 7791"/>
                <a:gd name="connsiteX5" fmla="*/ 26422 w 27047"/>
                <a:gd name="connsiteY5" fmla="*/ 6024 h 7791"/>
                <a:gd name="connsiteX6" fmla="*/ 26993 w 27047"/>
                <a:gd name="connsiteY6" fmla="*/ 5072 h 7791"/>
                <a:gd name="connsiteX7" fmla="*/ 26422 w 27047"/>
                <a:gd name="connsiteY7" fmla="*/ 5072 h 7791"/>
                <a:gd name="connsiteX8" fmla="*/ 14420 w 27047"/>
                <a:gd name="connsiteY8" fmla="*/ 595 h 7791"/>
                <a:gd name="connsiteX9" fmla="*/ 6324 w 27047"/>
                <a:gd name="connsiteY9" fmla="*/ -262 h 7791"/>
                <a:gd name="connsiteX10" fmla="*/ 2895 w 27047"/>
                <a:gd name="connsiteY10" fmla="*/ -262 h 7791"/>
                <a:gd name="connsiteX11" fmla="*/ 1276 w 27047"/>
                <a:gd name="connsiteY11" fmla="*/ 6310 h 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47" h="7791">
                  <a:moveTo>
                    <a:pt x="1276" y="6310"/>
                  </a:moveTo>
                  <a:cubicBezTo>
                    <a:pt x="2390" y="6996"/>
                    <a:pt x="3676" y="7358"/>
                    <a:pt x="4991" y="7358"/>
                  </a:cubicBezTo>
                  <a:cubicBezTo>
                    <a:pt x="7648" y="7472"/>
                    <a:pt x="10296" y="7243"/>
                    <a:pt x="12896" y="6691"/>
                  </a:cubicBezTo>
                  <a:lnTo>
                    <a:pt x="16325" y="6024"/>
                  </a:lnTo>
                  <a:cubicBezTo>
                    <a:pt x="19211" y="5405"/>
                    <a:pt x="22202" y="5405"/>
                    <a:pt x="25088" y="6024"/>
                  </a:cubicBezTo>
                  <a:cubicBezTo>
                    <a:pt x="25526" y="6167"/>
                    <a:pt x="25984" y="6167"/>
                    <a:pt x="26422" y="6024"/>
                  </a:cubicBezTo>
                  <a:cubicBezTo>
                    <a:pt x="26422" y="6024"/>
                    <a:pt x="27184" y="5452"/>
                    <a:pt x="26993" y="5072"/>
                  </a:cubicBezTo>
                  <a:cubicBezTo>
                    <a:pt x="26803" y="4691"/>
                    <a:pt x="26993" y="5072"/>
                    <a:pt x="26422" y="5072"/>
                  </a:cubicBezTo>
                  <a:cubicBezTo>
                    <a:pt x="22593" y="3157"/>
                    <a:pt x="18564" y="1662"/>
                    <a:pt x="14420" y="595"/>
                  </a:cubicBezTo>
                  <a:cubicBezTo>
                    <a:pt x="11772" y="-34"/>
                    <a:pt x="9048" y="-320"/>
                    <a:pt x="6324" y="-262"/>
                  </a:cubicBezTo>
                  <a:cubicBezTo>
                    <a:pt x="5191" y="-453"/>
                    <a:pt x="4028" y="-453"/>
                    <a:pt x="2895" y="-262"/>
                  </a:cubicBezTo>
                  <a:cubicBezTo>
                    <a:pt x="323" y="1166"/>
                    <a:pt x="-1296" y="4309"/>
                    <a:pt x="1276" y="6310"/>
                  </a:cubicBezTo>
                  <a:close/>
                </a:path>
              </a:pathLst>
            </a:custGeom>
            <a:solidFill>
              <a:srgbClr val="9E489B"/>
            </a:solidFill>
            <a:ln w="9525" cap="flat">
              <a:noFill/>
              <a:prstDash val="solid"/>
              <a:miter/>
            </a:ln>
          </p:spPr>
          <p:txBody>
            <a:bodyPr rtlCol="0" anchor="ctr"/>
            <a:lstStyle/>
            <a:p>
              <a:endParaRPr lang="en-IN"/>
            </a:p>
          </p:txBody>
        </p:sp>
        <p:sp>
          <p:nvSpPr>
            <p:cNvPr id="769" name="Freeform: Shape 768">
              <a:extLst>
                <a:ext uri="{FF2B5EF4-FFF2-40B4-BE49-F238E27FC236}">
                  <a16:creationId xmlns:a16="http://schemas.microsoft.com/office/drawing/2014/main" xmlns="" id="{A948B040-CAD6-7320-9415-CE97D2BC6882}"/>
                </a:ext>
              </a:extLst>
            </p:cNvPr>
            <p:cNvSpPr/>
            <p:nvPr/>
          </p:nvSpPr>
          <p:spPr>
            <a:xfrm>
              <a:off x="1054928" y="3720500"/>
              <a:ext cx="26921" cy="8889"/>
            </a:xfrm>
            <a:custGeom>
              <a:avLst/>
              <a:gdLst>
                <a:gd name="connsiteX0" fmla="*/ 2609 w 26921"/>
                <a:gd name="connsiteY0" fmla="*/ 7941 h 8889"/>
                <a:gd name="connsiteX1" fmla="*/ 8133 w 26921"/>
                <a:gd name="connsiteY1" fmla="*/ 7941 h 8889"/>
                <a:gd name="connsiteX2" fmla="*/ 11467 w 26921"/>
                <a:gd name="connsiteY2" fmla="*/ 6703 h 8889"/>
                <a:gd name="connsiteX3" fmla="*/ 21564 w 26921"/>
                <a:gd name="connsiteY3" fmla="*/ 5560 h 8889"/>
                <a:gd name="connsiteX4" fmla="*/ 23754 w 26921"/>
                <a:gd name="connsiteY4" fmla="*/ 5560 h 8889"/>
                <a:gd name="connsiteX5" fmla="*/ 25469 w 26921"/>
                <a:gd name="connsiteY5" fmla="*/ 4798 h 8889"/>
                <a:gd name="connsiteX6" fmla="*/ 26898 w 26921"/>
                <a:gd name="connsiteY6" fmla="*/ 3655 h 8889"/>
                <a:gd name="connsiteX7" fmla="*/ 25564 w 26921"/>
                <a:gd name="connsiteY7" fmla="*/ 1369 h 8889"/>
                <a:gd name="connsiteX8" fmla="*/ 21564 w 26921"/>
                <a:gd name="connsiteY8" fmla="*/ 416 h 8889"/>
                <a:gd name="connsiteX9" fmla="*/ 3371 w 26921"/>
                <a:gd name="connsiteY9" fmla="*/ 416 h 8889"/>
                <a:gd name="connsiteX10" fmla="*/ 1085 w 26921"/>
                <a:gd name="connsiteY10" fmla="*/ 1274 h 8889"/>
                <a:gd name="connsiteX11" fmla="*/ 2609 w 26921"/>
                <a:gd name="connsiteY11" fmla="*/ 7941 h 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21" h="8889">
                  <a:moveTo>
                    <a:pt x="2609" y="7941"/>
                  </a:moveTo>
                  <a:cubicBezTo>
                    <a:pt x="4381" y="8665"/>
                    <a:pt x="6362" y="8665"/>
                    <a:pt x="8133" y="7941"/>
                  </a:cubicBezTo>
                  <a:lnTo>
                    <a:pt x="11467" y="6703"/>
                  </a:lnTo>
                  <a:cubicBezTo>
                    <a:pt x="14753" y="5798"/>
                    <a:pt x="18163" y="5417"/>
                    <a:pt x="21564" y="5560"/>
                  </a:cubicBezTo>
                  <a:lnTo>
                    <a:pt x="23754" y="5560"/>
                  </a:lnTo>
                  <a:lnTo>
                    <a:pt x="25469" y="4798"/>
                  </a:lnTo>
                  <a:cubicBezTo>
                    <a:pt x="26088" y="4645"/>
                    <a:pt x="26612" y="4226"/>
                    <a:pt x="26898" y="3655"/>
                  </a:cubicBezTo>
                  <a:cubicBezTo>
                    <a:pt x="26898" y="2797"/>
                    <a:pt x="26898" y="1845"/>
                    <a:pt x="25564" y="1369"/>
                  </a:cubicBezTo>
                  <a:cubicBezTo>
                    <a:pt x="24297" y="816"/>
                    <a:pt x="22945" y="493"/>
                    <a:pt x="21564" y="416"/>
                  </a:cubicBezTo>
                  <a:cubicBezTo>
                    <a:pt x="15553" y="-679"/>
                    <a:pt x="9381" y="-679"/>
                    <a:pt x="3371" y="416"/>
                  </a:cubicBezTo>
                  <a:cubicBezTo>
                    <a:pt x="2561" y="559"/>
                    <a:pt x="1790" y="845"/>
                    <a:pt x="1085" y="1274"/>
                  </a:cubicBezTo>
                  <a:cubicBezTo>
                    <a:pt x="-1201" y="3274"/>
                    <a:pt x="418" y="6798"/>
                    <a:pt x="2609" y="7941"/>
                  </a:cubicBezTo>
                  <a:close/>
                </a:path>
              </a:pathLst>
            </a:custGeom>
            <a:solidFill>
              <a:srgbClr val="9E489B"/>
            </a:solidFill>
            <a:ln w="9525" cap="flat">
              <a:noFill/>
              <a:prstDash val="solid"/>
              <a:miter/>
            </a:ln>
          </p:spPr>
          <p:txBody>
            <a:bodyPr rtlCol="0" anchor="ctr"/>
            <a:lstStyle/>
            <a:p>
              <a:endParaRPr lang="en-IN"/>
            </a:p>
          </p:txBody>
        </p:sp>
        <p:sp>
          <p:nvSpPr>
            <p:cNvPr id="770" name="Freeform: Shape 769">
              <a:extLst>
                <a:ext uri="{FF2B5EF4-FFF2-40B4-BE49-F238E27FC236}">
                  <a16:creationId xmlns:a16="http://schemas.microsoft.com/office/drawing/2014/main" xmlns="" id="{0A6C55B1-F2C2-93C8-CD4F-3A6B68BF9FB6}"/>
                </a:ext>
              </a:extLst>
            </p:cNvPr>
            <p:cNvSpPr/>
            <p:nvPr/>
          </p:nvSpPr>
          <p:spPr>
            <a:xfrm>
              <a:off x="1058720" y="3731511"/>
              <a:ext cx="25319" cy="11408"/>
            </a:xfrm>
            <a:custGeom>
              <a:avLst/>
              <a:gdLst>
                <a:gd name="connsiteX0" fmla="*/ 816 w 25319"/>
                <a:gd name="connsiteY0" fmla="*/ 9599 h 11408"/>
                <a:gd name="connsiteX1" fmla="*/ 2531 w 25319"/>
                <a:gd name="connsiteY1" fmla="*/ 10646 h 11408"/>
                <a:gd name="connsiteX2" fmla="*/ 6627 w 25319"/>
                <a:gd name="connsiteY2" fmla="*/ 10646 h 11408"/>
                <a:gd name="connsiteX3" fmla="*/ 9865 w 25319"/>
                <a:gd name="connsiteY3" fmla="*/ 8456 h 11408"/>
                <a:gd name="connsiteX4" fmla="*/ 19390 w 25319"/>
                <a:gd name="connsiteY4" fmla="*/ 2360 h 11408"/>
                <a:gd name="connsiteX5" fmla="*/ 25296 w 25319"/>
                <a:gd name="connsiteY5" fmla="*/ 1598 h 11408"/>
                <a:gd name="connsiteX6" fmla="*/ 22248 w 25319"/>
                <a:gd name="connsiteY6" fmla="*/ 645 h 11408"/>
                <a:gd name="connsiteX7" fmla="*/ 13866 w 25319"/>
                <a:gd name="connsiteY7" fmla="*/ -403 h 11408"/>
                <a:gd name="connsiteX8" fmla="*/ 11294 w 25319"/>
                <a:gd name="connsiteY8" fmla="*/ -403 h 11408"/>
                <a:gd name="connsiteX9" fmla="*/ 8246 w 25319"/>
                <a:gd name="connsiteY9" fmla="*/ 264 h 11408"/>
                <a:gd name="connsiteX10" fmla="*/ 5579 w 25319"/>
                <a:gd name="connsiteY10" fmla="*/ 1121 h 11408"/>
                <a:gd name="connsiteX11" fmla="*/ 531 w 25319"/>
                <a:gd name="connsiteY11" fmla="*/ 3884 h 11408"/>
                <a:gd name="connsiteX12" fmla="*/ 816 w 25319"/>
                <a:gd name="connsiteY12" fmla="*/ 9599 h 1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19" h="11408">
                  <a:moveTo>
                    <a:pt x="816" y="9599"/>
                  </a:moveTo>
                  <a:cubicBezTo>
                    <a:pt x="1274" y="10103"/>
                    <a:pt x="1874" y="10465"/>
                    <a:pt x="2531" y="10646"/>
                  </a:cubicBezTo>
                  <a:cubicBezTo>
                    <a:pt x="3855" y="11123"/>
                    <a:pt x="5303" y="11123"/>
                    <a:pt x="6627" y="10646"/>
                  </a:cubicBezTo>
                  <a:cubicBezTo>
                    <a:pt x="7836" y="10132"/>
                    <a:pt x="8932" y="9389"/>
                    <a:pt x="9865" y="8456"/>
                  </a:cubicBezTo>
                  <a:cubicBezTo>
                    <a:pt x="12818" y="6094"/>
                    <a:pt x="16009" y="4055"/>
                    <a:pt x="19390" y="2360"/>
                  </a:cubicBezTo>
                  <a:cubicBezTo>
                    <a:pt x="21248" y="1550"/>
                    <a:pt x="23295" y="1283"/>
                    <a:pt x="25296" y="1598"/>
                  </a:cubicBezTo>
                  <a:cubicBezTo>
                    <a:pt x="24248" y="1598"/>
                    <a:pt x="23295" y="931"/>
                    <a:pt x="22248" y="645"/>
                  </a:cubicBezTo>
                  <a:cubicBezTo>
                    <a:pt x="19514" y="-88"/>
                    <a:pt x="16695" y="-441"/>
                    <a:pt x="13866" y="-403"/>
                  </a:cubicBezTo>
                  <a:lnTo>
                    <a:pt x="11294" y="-403"/>
                  </a:lnTo>
                  <a:cubicBezTo>
                    <a:pt x="10256" y="-269"/>
                    <a:pt x="9237" y="-50"/>
                    <a:pt x="8246" y="264"/>
                  </a:cubicBezTo>
                  <a:lnTo>
                    <a:pt x="5579" y="1121"/>
                  </a:lnTo>
                  <a:cubicBezTo>
                    <a:pt x="3626" y="1436"/>
                    <a:pt x="1845" y="2407"/>
                    <a:pt x="531" y="3884"/>
                  </a:cubicBezTo>
                  <a:cubicBezTo>
                    <a:pt x="-298" y="5722"/>
                    <a:pt x="-193" y="7846"/>
                    <a:pt x="816" y="9599"/>
                  </a:cubicBezTo>
                  <a:close/>
                </a:path>
              </a:pathLst>
            </a:custGeom>
            <a:solidFill>
              <a:srgbClr val="9E489B"/>
            </a:solidFill>
            <a:ln w="9525" cap="flat">
              <a:noFill/>
              <a:prstDash val="solid"/>
              <a:miter/>
            </a:ln>
          </p:spPr>
          <p:txBody>
            <a:bodyPr rtlCol="0" anchor="ctr"/>
            <a:lstStyle/>
            <a:p>
              <a:endParaRPr lang="en-IN"/>
            </a:p>
          </p:txBody>
        </p:sp>
        <p:sp>
          <p:nvSpPr>
            <p:cNvPr id="771" name="Freeform: Shape 770">
              <a:extLst>
                <a:ext uri="{FF2B5EF4-FFF2-40B4-BE49-F238E27FC236}">
                  <a16:creationId xmlns:a16="http://schemas.microsoft.com/office/drawing/2014/main" xmlns="" id="{0250A6D2-92AB-9F78-385B-186754E60B31}"/>
                </a:ext>
              </a:extLst>
            </p:cNvPr>
            <p:cNvSpPr/>
            <p:nvPr/>
          </p:nvSpPr>
          <p:spPr>
            <a:xfrm>
              <a:off x="1087945" y="3694930"/>
              <a:ext cx="28400" cy="15151"/>
            </a:xfrm>
            <a:custGeom>
              <a:avLst/>
              <a:gdLst>
                <a:gd name="connsiteX0" fmla="*/ 12168 w 28400"/>
                <a:gd name="connsiteY0" fmla="*/ 10079 h 15151"/>
                <a:gd name="connsiteX1" fmla="*/ 17407 w 28400"/>
                <a:gd name="connsiteY1" fmla="*/ 9603 h 15151"/>
                <a:gd name="connsiteX2" fmla="*/ 20836 w 28400"/>
                <a:gd name="connsiteY2" fmla="*/ 9603 h 15151"/>
                <a:gd name="connsiteX3" fmla="*/ 26266 w 28400"/>
                <a:gd name="connsiteY3" fmla="*/ 7698 h 15151"/>
                <a:gd name="connsiteX4" fmla="*/ 28266 w 28400"/>
                <a:gd name="connsiteY4" fmla="*/ 2650 h 15151"/>
                <a:gd name="connsiteX5" fmla="*/ 25599 w 28400"/>
                <a:gd name="connsiteY5" fmla="*/ 173 h 15151"/>
                <a:gd name="connsiteX6" fmla="*/ 21789 w 28400"/>
                <a:gd name="connsiteY6" fmla="*/ -398 h 15151"/>
                <a:gd name="connsiteX7" fmla="*/ 16931 w 28400"/>
                <a:gd name="connsiteY7" fmla="*/ 173 h 15151"/>
                <a:gd name="connsiteX8" fmla="*/ 13788 w 28400"/>
                <a:gd name="connsiteY8" fmla="*/ 1412 h 15151"/>
                <a:gd name="connsiteX9" fmla="*/ 929 w 28400"/>
                <a:gd name="connsiteY9" fmla="*/ 11889 h 15151"/>
                <a:gd name="connsiteX10" fmla="*/ -24 w 28400"/>
                <a:gd name="connsiteY10" fmla="*/ 14747 h 15151"/>
                <a:gd name="connsiteX11" fmla="*/ 5406 w 28400"/>
                <a:gd name="connsiteY11" fmla="*/ 12461 h 15151"/>
                <a:gd name="connsiteX12" fmla="*/ 12168 w 28400"/>
                <a:gd name="connsiteY12" fmla="*/ 10079 h 1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0" h="15151">
                  <a:moveTo>
                    <a:pt x="12168" y="10079"/>
                  </a:moveTo>
                  <a:cubicBezTo>
                    <a:pt x="13883" y="10079"/>
                    <a:pt x="15693" y="10079"/>
                    <a:pt x="17407" y="9603"/>
                  </a:cubicBezTo>
                  <a:lnTo>
                    <a:pt x="20836" y="9603"/>
                  </a:lnTo>
                  <a:cubicBezTo>
                    <a:pt x="22760" y="9355"/>
                    <a:pt x="24608" y="8708"/>
                    <a:pt x="26266" y="7698"/>
                  </a:cubicBezTo>
                  <a:cubicBezTo>
                    <a:pt x="27894" y="6584"/>
                    <a:pt x="28685" y="4583"/>
                    <a:pt x="28266" y="2650"/>
                  </a:cubicBezTo>
                  <a:cubicBezTo>
                    <a:pt x="27761" y="1488"/>
                    <a:pt x="26789" y="592"/>
                    <a:pt x="25599" y="173"/>
                  </a:cubicBezTo>
                  <a:cubicBezTo>
                    <a:pt x="24380" y="-255"/>
                    <a:pt x="23084" y="-446"/>
                    <a:pt x="21789" y="-398"/>
                  </a:cubicBezTo>
                  <a:cubicBezTo>
                    <a:pt x="20150" y="-398"/>
                    <a:pt x="18522" y="-208"/>
                    <a:pt x="16931" y="173"/>
                  </a:cubicBezTo>
                  <a:cubicBezTo>
                    <a:pt x="15864" y="526"/>
                    <a:pt x="14816" y="945"/>
                    <a:pt x="13788" y="1412"/>
                  </a:cubicBezTo>
                  <a:cubicBezTo>
                    <a:pt x="8539" y="3517"/>
                    <a:pt x="4053" y="7174"/>
                    <a:pt x="929" y="11889"/>
                  </a:cubicBezTo>
                  <a:cubicBezTo>
                    <a:pt x="348" y="12737"/>
                    <a:pt x="15" y="13727"/>
                    <a:pt x="-24" y="14747"/>
                  </a:cubicBezTo>
                  <a:cubicBezTo>
                    <a:pt x="1910" y="14308"/>
                    <a:pt x="3739" y="13537"/>
                    <a:pt x="5406" y="12461"/>
                  </a:cubicBezTo>
                  <a:cubicBezTo>
                    <a:pt x="7501" y="11280"/>
                    <a:pt x="9797" y="10470"/>
                    <a:pt x="12168" y="10079"/>
                  </a:cubicBezTo>
                  <a:close/>
                </a:path>
              </a:pathLst>
            </a:custGeom>
            <a:solidFill>
              <a:srgbClr val="9E489B"/>
            </a:solidFill>
            <a:ln w="9525" cap="flat">
              <a:noFill/>
              <a:prstDash val="solid"/>
              <a:miter/>
            </a:ln>
          </p:spPr>
          <p:txBody>
            <a:bodyPr rtlCol="0" anchor="ctr"/>
            <a:lstStyle/>
            <a:p>
              <a:endParaRPr lang="en-IN"/>
            </a:p>
          </p:txBody>
        </p:sp>
        <p:sp>
          <p:nvSpPr>
            <p:cNvPr id="772" name="Freeform: Shape 771">
              <a:extLst>
                <a:ext uri="{FF2B5EF4-FFF2-40B4-BE49-F238E27FC236}">
                  <a16:creationId xmlns:a16="http://schemas.microsoft.com/office/drawing/2014/main" xmlns="" id="{89C38991-68D5-6BDC-5E5B-B329AB6E10E7}"/>
                </a:ext>
              </a:extLst>
            </p:cNvPr>
            <p:cNvSpPr/>
            <p:nvPr/>
          </p:nvSpPr>
          <p:spPr>
            <a:xfrm>
              <a:off x="1087945" y="3711733"/>
              <a:ext cx="26591" cy="6415"/>
            </a:xfrm>
            <a:custGeom>
              <a:avLst/>
              <a:gdLst>
                <a:gd name="connsiteX0" fmla="*/ 6263 w 26591"/>
                <a:gd name="connsiteY0" fmla="*/ 1754 h 6415"/>
                <a:gd name="connsiteX1" fmla="*/ 10359 w 26591"/>
                <a:gd name="connsiteY1" fmla="*/ 325 h 6415"/>
                <a:gd name="connsiteX2" fmla="*/ 20931 w 26591"/>
                <a:gd name="connsiteY2" fmla="*/ -246 h 6415"/>
                <a:gd name="connsiteX3" fmla="*/ 24265 w 26591"/>
                <a:gd name="connsiteY3" fmla="*/ 516 h 6415"/>
                <a:gd name="connsiteX4" fmla="*/ 26361 w 26591"/>
                <a:gd name="connsiteY4" fmla="*/ 3469 h 6415"/>
                <a:gd name="connsiteX5" fmla="*/ 26361 w 26591"/>
                <a:gd name="connsiteY5" fmla="*/ 5278 h 6415"/>
                <a:gd name="connsiteX6" fmla="*/ 25218 w 26591"/>
                <a:gd name="connsiteY6" fmla="*/ 5850 h 6415"/>
                <a:gd name="connsiteX7" fmla="*/ 12835 w 26591"/>
                <a:gd name="connsiteY7" fmla="*/ 4897 h 6415"/>
                <a:gd name="connsiteX8" fmla="*/ 7787 w 26591"/>
                <a:gd name="connsiteY8" fmla="*/ 4897 h 6415"/>
                <a:gd name="connsiteX9" fmla="*/ 3787 w 26591"/>
                <a:gd name="connsiteY9" fmla="*/ 4897 h 6415"/>
                <a:gd name="connsiteX10" fmla="*/ -24 w 26591"/>
                <a:gd name="connsiteY10" fmla="*/ 4897 h 6415"/>
                <a:gd name="connsiteX11" fmla="*/ 6263 w 26591"/>
                <a:gd name="connsiteY11" fmla="*/ 1754 h 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91" h="6415">
                  <a:moveTo>
                    <a:pt x="6263" y="1754"/>
                  </a:moveTo>
                  <a:cubicBezTo>
                    <a:pt x="7587" y="1182"/>
                    <a:pt x="8959" y="697"/>
                    <a:pt x="10359" y="325"/>
                  </a:cubicBezTo>
                  <a:cubicBezTo>
                    <a:pt x="13835" y="-389"/>
                    <a:pt x="17398" y="-580"/>
                    <a:pt x="20931" y="-246"/>
                  </a:cubicBezTo>
                  <a:cubicBezTo>
                    <a:pt x="22084" y="-237"/>
                    <a:pt x="23218" y="30"/>
                    <a:pt x="24265" y="516"/>
                  </a:cubicBezTo>
                  <a:cubicBezTo>
                    <a:pt x="25342" y="1173"/>
                    <a:pt x="26094" y="2240"/>
                    <a:pt x="26361" y="3469"/>
                  </a:cubicBezTo>
                  <a:cubicBezTo>
                    <a:pt x="26637" y="4040"/>
                    <a:pt x="26637" y="4707"/>
                    <a:pt x="26361" y="5278"/>
                  </a:cubicBezTo>
                  <a:cubicBezTo>
                    <a:pt x="26046" y="5573"/>
                    <a:pt x="25646" y="5773"/>
                    <a:pt x="25218" y="5850"/>
                  </a:cubicBezTo>
                  <a:cubicBezTo>
                    <a:pt x="21065" y="6240"/>
                    <a:pt x="16874" y="5916"/>
                    <a:pt x="12835" y="4897"/>
                  </a:cubicBezTo>
                  <a:cubicBezTo>
                    <a:pt x="11149" y="4802"/>
                    <a:pt x="9473" y="4802"/>
                    <a:pt x="7787" y="4897"/>
                  </a:cubicBezTo>
                  <a:lnTo>
                    <a:pt x="3787" y="4897"/>
                  </a:lnTo>
                  <a:cubicBezTo>
                    <a:pt x="2520" y="5040"/>
                    <a:pt x="1243" y="5040"/>
                    <a:pt x="-24" y="4897"/>
                  </a:cubicBezTo>
                  <a:cubicBezTo>
                    <a:pt x="1967" y="3640"/>
                    <a:pt x="4072" y="2592"/>
                    <a:pt x="6263" y="1754"/>
                  </a:cubicBezTo>
                  <a:close/>
                </a:path>
              </a:pathLst>
            </a:custGeom>
            <a:solidFill>
              <a:srgbClr val="9E489B"/>
            </a:solidFill>
            <a:ln w="9525" cap="flat">
              <a:noFill/>
              <a:prstDash val="solid"/>
              <a:miter/>
            </a:ln>
          </p:spPr>
          <p:txBody>
            <a:bodyPr rtlCol="0" anchor="ctr"/>
            <a:lstStyle/>
            <a:p>
              <a:endParaRPr lang="en-IN"/>
            </a:p>
          </p:txBody>
        </p:sp>
        <p:sp>
          <p:nvSpPr>
            <p:cNvPr id="773" name="Freeform: Shape 772">
              <a:extLst>
                <a:ext uri="{FF2B5EF4-FFF2-40B4-BE49-F238E27FC236}">
                  <a16:creationId xmlns:a16="http://schemas.microsoft.com/office/drawing/2014/main" xmlns="" id="{13602480-4668-70FD-CED0-4ACF2BD0760F}"/>
                </a:ext>
              </a:extLst>
            </p:cNvPr>
            <p:cNvSpPr/>
            <p:nvPr/>
          </p:nvSpPr>
          <p:spPr>
            <a:xfrm>
              <a:off x="1090336" y="3722335"/>
              <a:ext cx="26324" cy="7917"/>
            </a:xfrm>
            <a:custGeom>
              <a:avLst/>
              <a:gdLst>
                <a:gd name="connsiteX0" fmla="*/ 10349 w 26324"/>
                <a:gd name="connsiteY0" fmla="*/ -371 h 7917"/>
                <a:gd name="connsiteX1" fmla="*/ 22446 w 26324"/>
                <a:gd name="connsiteY1" fmla="*/ 391 h 7917"/>
                <a:gd name="connsiteX2" fmla="*/ 25589 w 26324"/>
                <a:gd name="connsiteY2" fmla="*/ 1724 h 7917"/>
                <a:gd name="connsiteX3" fmla="*/ 26161 w 26324"/>
                <a:gd name="connsiteY3" fmla="*/ 3248 h 7917"/>
                <a:gd name="connsiteX4" fmla="*/ 25399 w 26324"/>
                <a:gd name="connsiteY4" fmla="*/ 6487 h 7917"/>
                <a:gd name="connsiteX5" fmla="*/ 23779 w 26324"/>
                <a:gd name="connsiteY5" fmla="*/ 7249 h 7917"/>
                <a:gd name="connsiteX6" fmla="*/ 9111 w 26324"/>
                <a:gd name="connsiteY6" fmla="*/ 5630 h 7917"/>
                <a:gd name="connsiteX7" fmla="*/ 4729 w 26324"/>
                <a:gd name="connsiteY7" fmla="*/ 4582 h 7917"/>
                <a:gd name="connsiteX8" fmla="*/ 2348 w 26324"/>
                <a:gd name="connsiteY8" fmla="*/ 4106 h 7917"/>
                <a:gd name="connsiteX9" fmla="*/ 443 w 26324"/>
                <a:gd name="connsiteY9" fmla="*/ 3629 h 7917"/>
                <a:gd name="connsiteX10" fmla="*/ 5206 w 26324"/>
                <a:gd name="connsiteY10" fmla="*/ 296 h 7917"/>
                <a:gd name="connsiteX11" fmla="*/ 10349 w 26324"/>
                <a:gd name="connsiteY11" fmla="*/ -371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24" h="7917">
                  <a:moveTo>
                    <a:pt x="10349" y="-371"/>
                  </a:moveTo>
                  <a:cubicBezTo>
                    <a:pt x="14397" y="-505"/>
                    <a:pt x="18445" y="-247"/>
                    <a:pt x="22446" y="391"/>
                  </a:cubicBezTo>
                  <a:cubicBezTo>
                    <a:pt x="23627" y="410"/>
                    <a:pt x="24751" y="886"/>
                    <a:pt x="25589" y="1724"/>
                  </a:cubicBezTo>
                  <a:cubicBezTo>
                    <a:pt x="25904" y="2182"/>
                    <a:pt x="26104" y="2705"/>
                    <a:pt x="26161" y="3248"/>
                  </a:cubicBezTo>
                  <a:cubicBezTo>
                    <a:pt x="26504" y="4391"/>
                    <a:pt x="26208" y="5620"/>
                    <a:pt x="25399" y="6487"/>
                  </a:cubicBezTo>
                  <a:cubicBezTo>
                    <a:pt x="24913" y="6839"/>
                    <a:pt x="24360" y="7096"/>
                    <a:pt x="23779" y="7249"/>
                  </a:cubicBezTo>
                  <a:cubicBezTo>
                    <a:pt x="18826" y="7897"/>
                    <a:pt x="13797" y="7344"/>
                    <a:pt x="9111" y="5630"/>
                  </a:cubicBezTo>
                  <a:lnTo>
                    <a:pt x="4729" y="4582"/>
                  </a:lnTo>
                  <a:lnTo>
                    <a:pt x="2348" y="4106"/>
                  </a:lnTo>
                  <a:cubicBezTo>
                    <a:pt x="2348" y="4106"/>
                    <a:pt x="919" y="4106"/>
                    <a:pt x="443" y="3629"/>
                  </a:cubicBezTo>
                  <a:cubicBezTo>
                    <a:pt x="-1748" y="1820"/>
                    <a:pt x="4444" y="486"/>
                    <a:pt x="5206" y="296"/>
                  </a:cubicBezTo>
                  <a:cubicBezTo>
                    <a:pt x="6901" y="-67"/>
                    <a:pt x="8616" y="-285"/>
                    <a:pt x="10349" y="-371"/>
                  </a:cubicBezTo>
                  <a:close/>
                </a:path>
              </a:pathLst>
            </a:custGeom>
            <a:solidFill>
              <a:srgbClr val="9E489B"/>
            </a:solidFill>
            <a:ln w="9525" cap="flat">
              <a:noFill/>
              <a:prstDash val="solid"/>
              <a:miter/>
            </a:ln>
          </p:spPr>
          <p:txBody>
            <a:bodyPr rtlCol="0" anchor="ctr"/>
            <a:lstStyle/>
            <a:p>
              <a:endParaRPr lang="en-IN"/>
            </a:p>
          </p:txBody>
        </p:sp>
        <p:sp>
          <p:nvSpPr>
            <p:cNvPr id="774" name="Freeform: Shape 773">
              <a:extLst>
                <a:ext uri="{FF2B5EF4-FFF2-40B4-BE49-F238E27FC236}">
                  <a16:creationId xmlns:a16="http://schemas.microsoft.com/office/drawing/2014/main" xmlns="" id="{E4582473-5470-43B1-FAD6-BFA5EDF65ED0}"/>
                </a:ext>
              </a:extLst>
            </p:cNvPr>
            <p:cNvSpPr/>
            <p:nvPr/>
          </p:nvSpPr>
          <p:spPr>
            <a:xfrm>
              <a:off x="1089183" y="3730961"/>
              <a:ext cx="23506" cy="13219"/>
            </a:xfrm>
            <a:custGeom>
              <a:avLst/>
              <a:gdLst>
                <a:gd name="connsiteX0" fmla="*/ 10930 w 23506"/>
                <a:gd name="connsiteY0" fmla="*/ -234 h 13219"/>
                <a:gd name="connsiteX1" fmla="*/ 20455 w 23506"/>
                <a:gd name="connsiteY1" fmla="*/ 3671 h 13219"/>
                <a:gd name="connsiteX2" fmla="*/ 23313 w 23506"/>
                <a:gd name="connsiteY2" fmla="*/ 7767 h 13219"/>
                <a:gd name="connsiteX3" fmla="*/ 21789 w 23506"/>
                <a:gd name="connsiteY3" fmla="*/ 12244 h 13219"/>
                <a:gd name="connsiteX4" fmla="*/ 16550 w 23506"/>
                <a:gd name="connsiteY4" fmla="*/ 11768 h 13219"/>
                <a:gd name="connsiteX5" fmla="*/ 12359 w 23506"/>
                <a:gd name="connsiteY5" fmla="*/ 7958 h 13219"/>
                <a:gd name="connsiteX6" fmla="*/ 10549 w 23506"/>
                <a:gd name="connsiteY6" fmla="*/ 6529 h 13219"/>
                <a:gd name="connsiteX7" fmla="*/ 5215 w 23506"/>
                <a:gd name="connsiteY7" fmla="*/ 3005 h 13219"/>
                <a:gd name="connsiteX8" fmla="*/ 2453 w 23506"/>
                <a:gd name="connsiteY8" fmla="*/ 1385 h 13219"/>
                <a:gd name="connsiteX9" fmla="*/ -24 w 23506"/>
                <a:gd name="connsiteY9" fmla="*/ -234 h 13219"/>
                <a:gd name="connsiteX10" fmla="*/ 5120 w 23506"/>
                <a:gd name="connsiteY10" fmla="*/ -234 h 13219"/>
                <a:gd name="connsiteX11" fmla="*/ 10930 w 23506"/>
                <a:gd name="connsiteY11" fmla="*/ -234 h 13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6" h="13219">
                  <a:moveTo>
                    <a:pt x="10930" y="-234"/>
                  </a:moveTo>
                  <a:cubicBezTo>
                    <a:pt x="14407" y="166"/>
                    <a:pt x="17703" y="1519"/>
                    <a:pt x="20455" y="3671"/>
                  </a:cubicBezTo>
                  <a:cubicBezTo>
                    <a:pt x="21827" y="4690"/>
                    <a:pt x="22827" y="6129"/>
                    <a:pt x="23313" y="7767"/>
                  </a:cubicBezTo>
                  <a:cubicBezTo>
                    <a:pt x="23808" y="9434"/>
                    <a:pt x="23198" y="11225"/>
                    <a:pt x="21789" y="12244"/>
                  </a:cubicBezTo>
                  <a:cubicBezTo>
                    <a:pt x="20103" y="13149"/>
                    <a:pt x="18045" y="12968"/>
                    <a:pt x="16550" y="11768"/>
                  </a:cubicBezTo>
                  <a:cubicBezTo>
                    <a:pt x="15064" y="10596"/>
                    <a:pt x="13664" y="9329"/>
                    <a:pt x="12359" y="7958"/>
                  </a:cubicBezTo>
                  <a:lnTo>
                    <a:pt x="10549" y="6529"/>
                  </a:lnTo>
                  <a:lnTo>
                    <a:pt x="5215" y="3005"/>
                  </a:lnTo>
                  <a:lnTo>
                    <a:pt x="2453" y="1385"/>
                  </a:lnTo>
                  <a:cubicBezTo>
                    <a:pt x="1882" y="1385"/>
                    <a:pt x="167" y="433"/>
                    <a:pt x="-24" y="-234"/>
                  </a:cubicBezTo>
                  <a:cubicBezTo>
                    <a:pt x="1681" y="-424"/>
                    <a:pt x="3415" y="-424"/>
                    <a:pt x="5120" y="-234"/>
                  </a:cubicBezTo>
                  <a:cubicBezTo>
                    <a:pt x="7054" y="-462"/>
                    <a:pt x="8997" y="-462"/>
                    <a:pt x="10930" y="-234"/>
                  </a:cubicBezTo>
                  <a:close/>
                </a:path>
              </a:pathLst>
            </a:custGeom>
            <a:solidFill>
              <a:srgbClr val="9E489B"/>
            </a:solidFill>
            <a:ln w="9525" cap="flat">
              <a:noFill/>
              <a:prstDash val="solid"/>
              <a:miter/>
            </a:ln>
          </p:spPr>
          <p:txBody>
            <a:bodyPr rtlCol="0" anchor="ctr"/>
            <a:lstStyle/>
            <a:p>
              <a:endParaRPr lang="en-IN"/>
            </a:p>
          </p:txBody>
        </p:sp>
        <p:sp>
          <p:nvSpPr>
            <p:cNvPr id="775" name="Freeform: Shape 774">
              <a:extLst>
                <a:ext uri="{FF2B5EF4-FFF2-40B4-BE49-F238E27FC236}">
                  <a16:creationId xmlns:a16="http://schemas.microsoft.com/office/drawing/2014/main" xmlns="" id="{CA86E9C2-15FE-899A-B4CE-A525B2C7C4C3}"/>
                </a:ext>
              </a:extLst>
            </p:cNvPr>
            <p:cNvSpPr/>
            <p:nvPr/>
          </p:nvSpPr>
          <p:spPr>
            <a:xfrm>
              <a:off x="1078328" y="3701791"/>
              <a:ext cx="12771" cy="36056"/>
            </a:xfrm>
            <a:custGeom>
              <a:avLst/>
              <a:gdLst>
                <a:gd name="connsiteX0" fmla="*/ 5783 w 12771"/>
                <a:gd name="connsiteY0" fmla="*/ -401 h 36056"/>
                <a:gd name="connsiteX1" fmla="*/ 2450 w 12771"/>
                <a:gd name="connsiteY1" fmla="*/ 552 h 36056"/>
                <a:gd name="connsiteX2" fmla="*/ 1211 w 12771"/>
                <a:gd name="connsiteY2" fmla="*/ 3695 h 36056"/>
                <a:gd name="connsiteX3" fmla="*/ 68 w 12771"/>
                <a:gd name="connsiteY3" fmla="*/ 28174 h 36056"/>
                <a:gd name="connsiteX4" fmla="*/ 1497 w 12771"/>
                <a:gd name="connsiteY4" fmla="*/ 33508 h 36056"/>
                <a:gd name="connsiteX5" fmla="*/ 5021 w 12771"/>
                <a:gd name="connsiteY5" fmla="*/ 35508 h 36056"/>
                <a:gd name="connsiteX6" fmla="*/ 9212 w 12771"/>
                <a:gd name="connsiteY6" fmla="*/ 35508 h 36056"/>
                <a:gd name="connsiteX7" fmla="*/ 11213 w 12771"/>
                <a:gd name="connsiteY7" fmla="*/ 35508 h 36056"/>
                <a:gd name="connsiteX8" fmla="*/ 12641 w 12771"/>
                <a:gd name="connsiteY8" fmla="*/ 33413 h 36056"/>
                <a:gd name="connsiteX9" fmla="*/ 12641 w 12771"/>
                <a:gd name="connsiteY9" fmla="*/ 30841 h 36056"/>
                <a:gd name="connsiteX10" fmla="*/ 12641 w 12771"/>
                <a:gd name="connsiteY10" fmla="*/ 22745 h 36056"/>
                <a:gd name="connsiteX11" fmla="*/ 11975 w 12771"/>
                <a:gd name="connsiteY11" fmla="*/ 6552 h 36056"/>
                <a:gd name="connsiteX12" fmla="*/ 11022 w 12771"/>
                <a:gd name="connsiteY12" fmla="*/ 1504 h 36056"/>
                <a:gd name="connsiteX13" fmla="*/ 5783 w 12771"/>
                <a:gd name="connsiteY13" fmla="*/ -401 h 3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1" h="36056">
                  <a:moveTo>
                    <a:pt x="5783" y="-401"/>
                  </a:moveTo>
                  <a:cubicBezTo>
                    <a:pt x="4602" y="-449"/>
                    <a:pt x="3431" y="-115"/>
                    <a:pt x="2450" y="552"/>
                  </a:cubicBezTo>
                  <a:cubicBezTo>
                    <a:pt x="1716" y="1437"/>
                    <a:pt x="1278" y="2542"/>
                    <a:pt x="1211" y="3695"/>
                  </a:cubicBezTo>
                  <a:cubicBezTo>
                    <a:pt x="164" y="11810"/>
                    <a:pt x="-217" y="19992"/>
                    <a:pt x="68" y="28174"/>
                  </a:cubicBezTo>
                  <a:cubicBezTo>
                    <a:pt x="11" y="30050"/>
                    <a:pt x="506" y="31908"/>
                    <a:pt x="1497" y="33508"/>
                  </a:cubicBezTo>
                  <a:cubicBezTo>
                    <a:pt x="2421" y="34546"/>
                    <a:pt x="3659" y="35251"/>
                    <a:pt x="5021" y="35508"/>
                  </a:cubicBezTo>
                  <a:cubicBezTo>
                    <a:pt x="6412" y="35699"/>
                    <a:pt x="7822" y="35699"/>
                    <a:pt x="9212" y="35508"/>
                  </a:cubicBezTo>
                  <a:cubicBezTo>
                    <a:pt x="9870" y="35642"/>
                    <a:pt x="10555" y="35642"/>
                    <a:pt x="11213" y="35508"/>
                  </a:cubicBezTo>
                  <a:cubicBezTo>
                    <a:pt x="11956" y="35032"/>
                    <a:pt x="12470" y="34280"/>
                    <a:pt x="12641" y="33413"/>
                  </a:cubicBezTo>
                  <a:cubicBezTo>
                    <a:pt x="12784" y="32565"/>
                    <a:pt x="12784" y="31689"/>
                    <a:pt x="12641" y="30841"/>
                  </a:cubicBezTo>
                  <a:lnTo>
                    <a:pt x="12641" y="22745"/>
                  </a:lnTo>
                  <a:cubicBezTo>
                    <a:pt x="12803" y="17335"/>
                    <a:pt x="12584" y="11925"/>
                    <a:pt x="11975" y="6552"/>
                  </a:cubicBezTo>
                  <a:cubicBezTo>
                    <a:pt x="11975" y="4838"/>
                    <a:pt x="11403" y="3123"/>
                    <a:pt x="11022" y="1504"/>
                  </a:cubicBezTo>
                  <a:cubicBezTo>
                    <a:pt x="10641" y="-115"/>
                    <a:pt x="7784" y="-401"/>
                    <a:pt x="5783" y="-401"/>
                  </a:cubicBezTo>
                  <a:close/>
                </a:path>
              </a:pathLst>
            </a:custGeom>
            <a:solidFill>
              <a:srgbClr val="04A9D3"/>
            </a:solidFill>
            <a:ln w="9525" cap="flat">
              <a:noFill/>
              <a:prstDash val="solid"/>
              <a:miter/>
            </a:ln>
          </p:spPr>
          <p:txBody>
            <a:bodyPr rtlCol="0" anchor="ctr"/>
            <a:lstStyle/>
            <a:p>
              <a:endParaRPr lang="en-IN"/>
            </a:p>
          </p:txBody>
        </p:sp>
        <p:sp>
          <p:nvSpPr>
            <p:cNvPr id="776" name="Freeform: Shape 775">
              <a:extLst>
                <a:ext uri="{FF2B5EF4-FFF2-40B4-BE49-F238E27FC236}">
                  <a16:creationId xmlns:a16="http://schemas.microsoft.com/office/drawing/2014/main" xmlns="" id="{36A068BF-59D3-8BA0-52DA-CE953721CAE9}"/>
                </a:ext>
              </a:extLst>
            </p:cNvPr>
            <p:cNvSpPr/>
            <p:nvPr/>
          </p:nvSpPr>
          <p:spPr>
            <a:xfrm>
              <a:off x="1325128" y="3694795"/>
              <a:ext cx="23134" cy="8232"/>
            </a:xfrm>
            <a:custGeom>
              <a:avLst/>
              <a:gdLst>
                <a:gd name="connsiteX0" fmla="*/ 1585 w 23134"/>
                <a:gd name="connsiteY0" fmla="*/ 6595 h 8232"/>
                <a:gd name="connsiteX1" fmla="*/ 4823 w 23134"/>
                <a:gd name="connsiteY1" fmla="*/ 7738 h 8232"/>
                <a:gd name="connsiteX2" fmla="*/ 18635 w 23134"/>
                <a:gd name="connsiteY2" fmla="*/ 7072 h 8232"/>
                <a:gd name="connsiteX3" fmla="*/ 23111 w 23134"/>
                <a:gd name="connsiteY3" fmla="*/ 7072 h 8232"/>
                <a:gd name="connsiteX4" fmla="*/ 22254 w 23134"/>
                <a:gd name="connsiteY4" fmla="*/ 5738 h 8232"/>
                <a:gd name="connsiteX5" fmla="*/ 12729 w 23134"/>
                <a:gd name="connsiteY5" fmla="*/ 1547 h 8232"/>
                <a:gd name="connsiteX6" fmla="*/ 4823 w 23134"/>
                <a:gd name="connsiteY6" fmla="*/ -263 h 8232"/>
                <a:gd name="connsiteX7" fmla="*/ 2347 w 23134"/>
                <a:gd name="connsiteY7" fmla="*/ -263 h 8232"/>
                <a:gd name="connsiteX8" fmla="*/ 328 w 23134"/>
                <a:gd name="connsiteY8" fmla="*/ 5024 h 8232"/>
                <a:gd name="connsiteX9" fmla="*/ 1585 w 23134"/>
                <a:gd name="connsiteY9" fmla="*/ 6595 h 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232">
                  <a:moveTo>
                    <a:pt x="1585" y="6595"/>
                  </a:moveTo>
                  <a:cubicBezTo>
                    <a:pt x="2509" y="7319"/>
                    <a:pt x="3652" y="7729"/>
                    <a:pt x="4823" y="7738"/>
                  </a:cubicBezTo>
                  <a:cubicBezTo>
                    <a:pt x="9395" y="8215"/>
                    <a:pt x="14348" y="6595"/>
                    <a:pt x="18635" y="7072"/>
                  </a:cubicBezTo>
                  <a:cubicBezTo>
                    <a:pt x="20120" y="7262"/>
                    <a:pt x="21625" y="7262"/>
                    <a:pt x="23111" y="7072"/>
                  </a:cubicBezTo>
                  <a:cubicBezTo>
                    <a:pt x="23111" y="6500"/>
                    <a:pt x="23111" y="6024"/>
                    <a:pt x="22254" y="5738"/>
                  </a:cubicBezTo>
                  <a:cubicBezTo>
                    <a:pt x="19216" y="4052"/>
                    <a:pt x="16025" y="2652"/>
                    <a:pt x="12729" y="1547"/>
                  </a:cubicBezTo>
                  <a:cubicBezTo>
                    <a:pt x="10214" y="509"/>
                    <a:pt x="7538" y="-101"/>
                    <a:pt x="4823" y="-263"/>
                  </a:cubicBezTo>
                  <a:cubicBezTo>
                    <a:pt x="4004" y="-453"/>
                    <a:pt x="3166" y="-453"/>
                    <a:pt x="2347" y="-263"/>
                  </a:cubicBezTo>
                  <a:cubicBezTo>
                    <a:pt x="328" y="642"/>
                    <a:pt x="-577" y="3004"/>
                    <a:pt x="328" y="5024"/>
                  </a:cubicBezTo>
                  <a:cubicBezTo>
                    <a:pt x="604" y="5643"/>
                    <a:pt x="1042" y="6186"/>
                    <a:pt x="1585" y="6595"/>
                  </a:cubicBezTo>
                  <a:close/>
                </a:path>
              </a:pathLst>
            </a:custGeom>
            <a:solidFill>
              <a:srgbClr val="9E489B"/>
            </a:solidFill>
            <a:ln w="9525" cap="flat">
              <a:noFill/>
              <a:prstDash val="solid"/>
              <a:miter/>
            </a:ln>
          </p:spPr>
          <p:txBody>
            <a:bodyPr rtlCol="0" anchor="ctr"/>
            <a:lstStyle/>
            <a:p>
              <a:endParaRPr lang="en-IN"/>
            </a:p>
          </p:txBody>
        </p:sp>
        <p:sp>
          <p:nvSpPr>
            <p:cNvPr id="777" name="Freeform: Shape 776">
              <a:extLst>
                <a:ext uri="{FF2B5EF4-FFF2-40B4-BE49-F238E27FC236}">
                  <a16:creationId xmlns:a16="http://schemas.microsoft.com/office/drawing/2014/main" xmlns="" id="{B143BA29-F4B6-8057-F990-20C733B1335C}"/>
                </a:ext>
              </a:extLst>
            </p:cNvPr>
            <p:cNvSpPr/>
            <p:nvPr/>
          </p:nvSpPr>
          <p:spPr>
            <a:xfrm>
              <a:off x="1321246" y="3706076"/>
              <a:ext cx="27047" cy="8220"/>
            </a:xfrm>
            <a:custGeom>
              <a:avLst/>
              <a:gdLst>
                <a:gd name="connsiteX0" fmla="*/ 1276 w 27047"/>
                <a:gd name="connsiteY0" fmla="*/ 6839 h 8220"/>
                <a:gd name="connsiteX1" fmla="*/ 4991 w 27047"/>
                <a:gd name="connsiteY1" fmla="*/ 7791 h 8220"/>
                <a:gd name="connsiteX2" fmla="*/ 12896 w 27047"/>
                <a:gd name="connsiteY2" fmla="*/ 7220 h 8220"/>
                <a:gd name="connsiteX3" fmla="*/ 16325 w 27047"/>
                <a:gd name="connsiteY3" fmla="*/ 6458 h 8220"/>
                <a:gd name="connsiteX4" fmla="*/ 25088 w 27047"/>
                <a:gd name="connsiteY4" fmla="*/ 6458 h 8220"/>
                <a:gd name="connsiteX5" fmla="*/ 26422 w 27047"/>
                <a:gd name="connsiteY5" fmla="*/ 6458 h 8220"/>
                <a:gd name="connsiteX6" fmla="*/ 26993 w 27047"/>
                <a:gd name="connsiteY6" fmla="*/ 5410 h 8220"/>
                <a:gd name="connsiteX7" fmla="*/ 26422 w 27047"/>
                <a:gd name="connsiteY7" fmla="*/ 4934 h 8220"/>
                <a:gd name="connsiteX8" fmla="*/ 14420 w 27047"/>
                <a:gd name="connsiteY8" fmla="*/ 457 h 8220"/>
                <a:gd name="connsiteX9" fmla="*/ 6324 w 27047"/>
                <a:gd name="connsiteY9" fmla="*/ -400 h 8220"/>
                <a:gd name="connsiteX10" fmla="*/ 2895 w 27047"/>
                <a:gd name="connsiteY10" fmla="*/ 76 h 8220"/>
                <a:gd name="connsiteX11" fmla="*/ 1276 w 27047"/>
                <a:gd name="connsiteY11" fmla="*/ 6839 h 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47" h="8220">
                  <a:moveTo>
                    <a:pt x="1276" y="6839"/>
                  </a:moveTo>
                  <a:cubicBezTo>
                    <a:pt x="2400" y="7496"/>
                    <a:pt x="3686" y="7830"/>
                    <a:pt x="4991" y="7791"/>
                  </a:cubicBezTo>
                  <a:cubicBezTo>
                    <a:pt x="7639" y="7887"/>
                    <a:pt x="10286" y="7696"/>
                    <a:pt x="12896" y="7220"/>
                  </a:cubicBezTo>
                  <a:lnTo>
                    <a:pt x="16325" y="6458"/>
                  </a:lnTo>
                  <a:cubicBezTo>
                    <a:pt x="19211" y="5839"/>
                    <a:pt x="22202" y="5839"/>
                    <a:pt x="25088" y="6458"/>
                  </a:cubicBezTo>
                  <a:cubicBezTo>
                    <a:pt x="25526" y="6601"/>
                    <a:pt x="25984" y="6601"/>
                    <a:pt x="26422" y="6458"/>
                  </a:cubicBezTo>
                  <a:cubicBezTo>
                    <a:pt x="26422" y="6458"/>
                    <a:pt x="27184" y="5791"/>
                    <a:pt x="26993" y="5410"/>
                  </a:cubicBezTo>
                  <a:cubicBezTo>
                    <a:pt x="26850" y="5201"/>
                    <a:pt x="26650" y="5039"/>
                    <a:pt x="26422" y="4934"/>
                  </a:cubicBezTo>
                  <a:cubicBezTo>
                    <a:pt x="22555" y="3105"/>
                    <a:pt x="18545" y="1610"/>
                    <a:pt x="14420" y="457"/>
                  </a:cubicBezTo>
                  <a:cubicBezTo>
                    <a:pt x="11763" y="-114"/>
                    <a:pt x="9048" y="-400"/>
                    <a:pt x="6324" y="-400"/>
                  </a:cubicBezTo>
                  <a:cubicBezTo>
                    <a:pt x="5162" y="-438"/>
                    <a:pt x="4000" y="-276"/>
                    <a:pt x="2895" y="76"/>
                  </a:cubicBezTo>
                  <a:cubicBezTo>
                    <a:pt x="323" y="1600"/>
                    <a:pt x="-1296" y="4839"/>
                    <a:pt x="1276" y="6839"/>
                  </a:cubicBezTo>
                  <a:close/>
                </a:path>
              </a:pathLst>
            </a:custGeom>
            <a:solidFill>
              <a:srgbClr val="9E489B"/>
            </a:solidFill>
            <a:ln w="9525" cap="flat">
              <a:noFill/>
              <a:prstDash val="solid"/>
              <a:miter/>
            </a:ln>
          </p:spPr>
          <p:txBody>
            <a:bodyPr rtlCol="0" anchor="ctr"/>
            <a:lstStyle/>
            <a:p>
              <a:endParaRPr lang="en-IN"/>
            </a:p>
          </p:txBody>
        </p:sp>
        <p:sp>
          <p:nvSpPr>
            <p:cNvPr id="778" name="Freeform: Shape 777">
              <a:extLst>
                <a:ext uri="{FF2B5EF4-FFF2-40B4-BE49-F238E27FC236}">
                  <a16:creationId xmlns:a16="http://schemas.microsoft.com/office/drawing/2014/main" xmlns="" id="{52EE5DD9-1A49-A9AB-9A17-58BF40A6FAB1}"/>
                </a:ext>
              </a:extLst>
            </p:cNvPr>
            <p:cNvSpPr/>
            <p:nvPr/>
          </p:nvSpPr>
          <p:spPr>
            <a:xfrm>
              <a:off x="1323459" y="3716095"/>
              <a:ext cx="26932" cy="8817"/>
            </a:xfrm>
            <a:custGeom>
              <a:avLst/>
              <a:gdLst>
                <a:gd name="connsiteX0" fmla="*/ 2587 w 26932"/>
                <a:gd name="connsiteY0" fmla="*/ 7869 h 8817"/>
                <a:gd name="connsiteX1" fmla="*/ 8112 w 26932"/>
                <a:gd name="connsiteY1" fmla="*/ 7869 h 8817"/>
                <a:gd name="connsiteX2" fmla="*/ 11445 w 26932"/>
                <a:gd name="connsiteY2" fmla="*/ 6631 h 8817"/>
                <a:gd name="connsiteX3" fmla="*/ 21542 w 26932"/>
                <a:gd name="connsiteY3" fmla="*/ 5488 h 8817"/>
                <a:gd name="connsiteX4" fmla="*/ 23733 w 26932"/>
                <a:gd name="connsiteY4" fmla="*/ 5488 h 8817"/>
                <a:gd name="connsiteX5" fmla="*/ 25447 w 26932"/>
                <a:gd name="connsiteY5" fmla="*/ 4821 h 8817"/>
                <a:gd name="connsiteX6" fmla="*/ 26876 w 26932"/>
                <a:gd name="connsiteY6" fmla="*/ 3583 h 8817"/>
                <a:gd name="connsiteX7" fmla="*/ 25542 w 26932"/>
                <a:gd name="connsiteY7" fmla="*/ 1392 h 8817"/>
                <a:gd name="connsiteX8" fmla="*/ 21542 w 26932"/>
                <a:gd name="connsiteY8" fmla="*/ 345 h 8817"/>
                <a:gd name="connsiteX9" fmla="*/ 3349 w 26932"/>
                <a:gd name="connsiteY9" fmla="*/ 345 h 8817"/>
                <a:gd name="connsiteX10" fmla="*/ 1063 w 26932"/>
                <a:gd name="connsiteY10" fmla="*/ 1202 h 8817"/>
                <a:gd name="connsiteX11" fmla="*/ 2587 w 26932"/>
                <a:gd name="connsiteY11" fmla="*/ 7869 h 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32" h="8817">
                  <a:moveTo>
                    <a:pt x="2587" y="7869"/>
                  </a:moveTo>
                  <a:cubicBezTo>
                    <a:pt x="4359" y="8594"/>
                    <a:pt x="6340" y="8594"/>
                    <a:pt x="8112" y="7869"/>
                  </a:cubicBezTo>
                  <a:cubicBezTo>
                    <a:pt x="9255" y="7869"/>
                    <a:pt x="10302" y="7012"/>
                    <a:pt x="11445" y="6631"/>
                  </a:cubicBezTo>
                  <a:cubicBezTo>
                    <a:pt x="14731" y="5726"/>
                    <a:pt x="18141" y="5345"/>
                    <a:pt x="21542" y="5488"/>
                  </a:cubicBezTo>
                  <a:cubicBezTo>
                    <a:pt x="22266" y="5584"/>
                    <a:pt x="23009" y="5584"/>
                    <a:pt x="23733" y="5488"/>
                  </a:cubicBezTo>
                  <a:cubicBezTo>
                    <a:pt x="24333" y="5345"/>
                    <a:pt x="24914" y="5126"/>
                    <a:pt x="25447" y="4821"/>
                  </a:cubicBezTo>
                  <a:cubicBezTo>
                    <a:pt x="26019" y="4821"/>
                    <a:pt x="26685" y="4155"/>
                    <a:pt x="26876" y="3583"/>
                  </a:cubicBezTo>
                  <a:cubicBezTo>
                    <a:pt x="27066" y="3012"/>
                    <a:pt x="26400" y="1774"/>
                    <a:pt x="25542" y="1392"/>
                  </a:cubicBezTo>
                  <a:cubicBezTo>
                    <a:pt x="24285" y="811"/>
                    <a:pt x="22923" y="459"/>
                    <a:pt x="21542" y="345"/>
                  </a:cubicBezTo>
                  <a:cubicBezTo>
                    <a:pt x="15522" y="-655"/>
                    <a:pt x="9369" y="-655"/>
                    <a:pt x="3349" y="345"/>
                  </a:cubicBezTo>
                  <a:cubicBezTo>
                    <a:pt x="2539" y="488"/>
                    <a:pt x="1768" y="773"/>
                    <a:pt x="1063" y="1202"/>
                  </a:cubicBezTo>
                  <a:cubicBezTo>
                    <a:pt x="-1223" y="3202"/>
                    <a:pt x="492" y="6726"/>
                    <a:pt x="2587" y="7869"/>
                  </a:cubicBezTo>
                  <a:close/>
                </a:path>
              </a:pathLst>
            </a:custGeom>
            <a:solidFill>
              <a:srgbClr val="9E489B"/>
            </a:solidFill>
            <a:ln w="9525" cap="flat">
              <a:noFill/>
              <a:prstDash val="solid"/>
              <a:miter/>
            </a:ln>
          </p:spPr>
          <p:txBody>
            <a:bodyPr rtlCol="0" anchor="ctr"/>
            <a:lstStyle/>
            <a:p>
              <a:endParaRPr lang="en-IN"/>
            </a:p>
          </p:txBody>
        </p:sp>
        <p:sp>
          <p:nvSpPr>
            <p:cNvPr id="779" name="Freeform: Shape 778">
              <a:extLst>
                <a:ext uri="{FF2B5EF4-FFF2-40B4-BE49-F238E27FC236}">
                  <a16:creationId xmlns:a16="http://schemas.microsoft.com/office/drawing/2014/main" xmlns="" id="{47F84788-D054-673C-F0C6-24724E8E6D90}"/>
                </a:ext>
              </a:extLst>
            </p:cNvPr>
            <p:cNvSpPr/>
            <p:nvPr/>
          </p:nvSpPr>
          <p:spPr>
            <a:xfrm>
              <a:off x="1327453" y="3727129"/>
              <a:ext cx="25477" cy="11373"/>
            </a:xfrm>
            <a:custGeom>
              <a:avLst/>
              <a:gdLst>
                <a:gd name="connsiteX0" fmla="*/ 594 w 25477"/>
                <a:gd name="connsiteY0" fmla="*/ 9599 h 11373"/>
                <a:gd name="connsiteX1" fmla="*/ 2309 w 25477"/>
                <a:gd name="connsiteY1" fmla="*/ 10646 h 11373"/>
                <a:gd name="connsiteX2" fmla="*/ 6404 w 25477"/>
                <a:gd name="connsiteY2" fmla="*/ 10646 h 11373"/>
                <a:gd name="connsiteX3" fmla="*/ 9643 w 25477"/>
                <a:gd name="connsiteY3" fmla="*/ 8456 h 11373"/>
                <a:gd name="connsiteX4" fmla="*/ 14310 w 25477"/>
                <a:gd name="connsiteY4" fmla="*/ 5217 h 11373"/>
                <a:gd name="connsiteX5" fmla="*/ 19549 w 25477"/>
                <a:gd name="connsiteY5" fmla="*/ 2360 h 11373"/>
                <a:gd name="connsiteX6" fmla="*/ 25454 w 25477"/>
                <a:gd name="connsiteY6" fmla="*/ 1598 h 11373"/>
                <a:gd name="connsiteX7" fmla="*/ 22406 w 25477"/>
                <a:gd name="connsiteY7" fmla="*/ 645 h 11373"/>
                <a:gd name="connsiteX8" fmla="*/ 14024 w 25477"/>
                <a:gd name="connsiteY8" fmla="*/ -403 h 11373"/>
                <a:gd name="connsiteX9" fmla="*/ 11453 w 25477"/>
                <a:gd name="connsiteY9" fmla="*/ -403 h 11373"/>
                <a:gd name="connsiteX10" fmla="*/ 8405 w 25477"/>
                <a:gd name="connsiteY10" fmla="*/ 359 h 11373"/>
                <a:gd name="connsiteX11" fmla="*/ 5738 w 25477"/>
                <a:gd name="connsiteY11" fmla="*/ 1121 h 11373"/>
                <a:gd name="connsiteX12" fmla="*/ 689 w 25477"/>
                <a:gd name="connsiteY12" fmla="*/ 3884 h 11373"/>
                <a:gd name="connsiteX13" fmla="*/ 594 w 25477"/>
                <a:gd name="connsiteY13" fmla="*/ 9599 h 1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77" h="11373">
                  <a:moveTo>
                    <a:pt x="594" y="9599"/>
                  </a:moveTo>
                  <a:cubicBezTo>
                    <a:pt x="1080" y="10065"/>
                    <a:pt x="1671" y="10427"/>
                    <a:pt x="2309" y="10646"/>
                  </a:cubicBezTo>
                  <a:cubicBezTo>
                    <a:pt x="3642" y="11075"/>
                    <a:pt x="5071" y="11075"/>
                    <a:pt x="6404" y="10646"/>
                  </a:cubicBezTo>
                  <a:cubicBezTo>
                    <a:pt x="7614" y="10132"/>
                    <a:pt x="8710" y="9389"/>
                    <a:pt x="9643" y="8456"/>
                  </a:cubicBezTo>
                  <a:cubicBezTo>
                    <a:pt x="11119" y="7265"/>
                    <a:pt x="12681" y="6189"/>
                    <a:pt x="14310" y="5217"/>
                  </a:cubicBezTo>
                  <a:cubicBezTo>
                    <a:pt x="15987" y="4131"/>
                    <a:pt x="17730" y="3179"/>
                    <a:pt x="19549" y="2360"/>
                  </a:cubicBezTo>
                  <a:cubicBezTo>
                    <a:pt x="21406" y="1550"/>
                    <a:pt x="23454" y="1283"/>
                    <a:pt x="25454" y="1598"/>
                  </a:cubicBezTo>
                  <a:cubicBezTo>
                    <a:pt x="24416" y="1369"/>
                    <a:pt x="23397" y="1045"/>
                    <a:pt x="22406" y="645"/>
                  </a:cubicBezTo>
                  <a:cubicBezTo>
                    <a:pt x="19673" y="-88"/>
                    <a:pt x="16853" y="-441"/>
                    <a:pt x="14024" y="-403"/>
                  </a:cubicBezTo>
                  <a:lnTo>
                    <a:pt x="11453" y="-403"/>
                  </a:lnTo>
                  <a:cubicBezTo>
                    <a:pt x="10414" y="-241"/>
                    <a:pt x="9395" y="17"/>
                    <a:pt x="8405" y="359"/>
                  </a:cubicBezTo>
                  <a:lnTo>
                    <a:pt x="5738" y="1121"/>
                  </a:lnTo>
                  <a:cubicBezTo>
                    <a:pt x="3785" y="1436"/>
                    <a:pt x="2004" y="2407"/>
                    <a:pt x="689" y="3884"/>
                  </a:cubicBezTo>
                  <a:cubicBezTo>
                    <a:pt x="-225" y="5674"/>
                    <a:pt x="-263" y="7779"/>
                    <a:pt x="594" y="9599"/>
                  </a:cubicBezTo>
                  <a:close/>
                </a:path>
              </a:pathLst>
            </a:custGeom>
            <a:solidFill>
              <a:srgbClr val="9E489B"/>
            </a:solidFill>
            <a:ln w="9525" cap="flat">
              <a:noFill/>
              <a:prstDash val="solid"/>
              <a:miter/>
            </a:ln>
          </p:spPr>
          <p:txBody>
            <a:bodyPr rtlCol="0" anchor="ctr"/>
            <a:lstStyle/>
            <a:p>
              <a:endParaRPr lang="en-IN"/>
            </a:p>
          </p:txBody>
        </p:sp>
        <p:sp>
          <p:nvSpPr>
            <p:cNvPr id="780" name="Freeform: Shape 779">
              <a:extLst>
                <a:ext uri="{FF2B5EF4-FFF2-40B4-BE49-F238E27FC236}">
                  <a16:creationId xmlns:a16="http://schemas.microsoft.com/office/drawing/2014/main" xmlns="" id="{5698B392-C05E-C80B-99B8-6D52AD68A77E}"/>
                </a:ext>
              </a:extLst>
            </p:cNvPr>
            <p:cNvSpPr/>
            <p:nvPr/>
          </p:nvSpPr>
          <p:spPr>
            <a:xfrm>
              <a:off x="1356836" y="3690454"/>
              <a:ext cx="28403" cy="15151"/>
            </a:xfrm>
            <a:custGeom>
              <a:avLst/>
              <a:gdLst>
                <a:gd name="connsiteX0" fmla="*/ 12168 w 28403"/>
                <a:gd name="connsiteY0" fmla="*/ 10079 h 15151"/>
                <a:gd name="connsiteX1" fmla="*/ 17407 w 28403"/>
                <a:gd name="connsiteY1" fmla="*/ 10079 h 15151"/>
                <a:gd name="connsiteX2" fmla="*/ 20836 w 28403"/>
                <a:gd name="connsiteY2" fmla="*/ 9603 h 15151"/>
                <a:gd name="connsiteX3" fmla="*/ 26266 w 28403"/>
                <a:gd name="connsiteY3" fmla="*/ 7793 h 15151"/>
                <a:gd name="connsiteX4" fmla="*/ 28266 w 28403"/>
                <a:gd name="connsiteY4" fmla="*/ 2745 h 15151"/>
                <a:gd name="connsiteX5" fmla="*/ 25599 w 28403"/>
                <a:gd name="connsiteY5" fmla="*/ 173 h 15151"/>
                <a:gd name="connsiteX6" fmla="*/ 21789 w 28403"/>
                <a:gd name="connsiteY6" fmla="*/ -398 h 15151"/>
                <a:gd name="connsiteX7" fmla="*/ 16931 w 28403"/>
                <a:gd name="connsiteY7" fmla="*/ 269 h 15151"/>
                <a:gd name="connsiteX8" fmla="*/ 13788 w 28403"/>
                <a:gd name="connsiteY8" fmla="*/ 1412 h 15151"/>
                <a:gd name="connsiteX9" fmla="*/ 929 w 28403"/>
                <a:gd name="connsiteY9" fmla="*/ 11984 h 15151"/>
                <a:gd name="connsiteX10" fmla="*/ -24 w 28403"/>
                <a:gd name="connsiteY10" fmla="*/ 14747 h 15151"/>
                <a:gd name="connsiteX11" fmla="*/ 5406 w 28403"/>
                <a:gd name="connsiteY11" fmla="*/ 12461 h 15151"/>
                <a:gd name="connsiteX12" fmla="*/ 12168 w 28403"/>
                <a:gd name="connsiteY12" fmla="*/ 10079 h 1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3" h="15151">
                  <a:moveTo>
                    <a:pt x="12168" y="10079"/>
                  </a:moveTo>
                  <a:lnTo>
                    <a:pt x="17407" y="10079"/>
                  </a:lnTo>
                  <a:lnTo>
                    <a:pt x="20836" y="9603"/>
                  </a:lnTo>
                  <a:cubicBezTo>
                    <a:pt x="22751" y="9394"/>
                    <a:pt x="24608" y="8774"/>
                    <a:pt x="26266" y="7793"/>
                  </a:cubicBezTo>
                  <a:cubicBezTo>
                    <a:pt x="27894" y="6679"/>
                    <a:pt x="28694" y="4679"/>
                    <a:pt x="28266" y="2745"/>
                  </a:cubicBezTo>
                  <a:cubicBezTo>
                    <a:pt x="27770" y="1555"/>
                    <a:pt x="26808" y="631"/>
                    <a:pt x="25599" y="173"/>
                  </a:cubicBezTo>
                  <a:cubicBezTo>
                    <a:pt x="24380" y="-255"/>
                    <a:pt x="23084" y="-446"/>
                    <a:pt x="21789" y="-398"/>
                  </a:cubicBezTo>
                  <a:cubicBezTo>
                    <a:pt x="20150" y="-360"/>
                    <a:pt x="18522" y="-141"/>
                    <a:pt x="16931" y="269"/>
                  </a:cubicBezTo>
                  <a:cubicBezTo>
                    <a:pt x="15845" y="545"/>
                    <a:pt x="14797" y="935"/>
                    <a:pt x="13788" y="1412"/>
                  </a:cubicBezTo>
                  <a:cubicBezTo>
                    <a:pt x="8530" y="3555"/>
                    <a:pt x="4044" y="7241"/>
                    <a:pt x="929" y="11984"/>
                  </a:cubicBezTo>
                  <a:cubicBezTo>
                    <a:pt x="339" y="12784"/>
                    <a:pt x="5" y="13747"/>
                    <a:pt x="-24" y="14747"/>
                  </a:cubicBezTo>
                  <a:cubicBezTo>
                    <a:pt x="1920" y="14347"/>
                    <a:pt x="3768" y="13575"/>
                    <a:pt x="5406" y="12461"/>
                  </a:cubicBezTo>
                  <a:cubicBezTo>
                    <a:pt x="7520" y="11318"/>
                    <a:pt x="9806" y="10517"/>
                    <a:pt x="12168" y="10079"/>
                  </a:cubicBezTo>
                  <a:close/>
                </a:path>
              </a:pathLst>
            </a:custGeom>
            <a:solidFill>
              <a:srgbClr val="9E489B"/>
            </a:solidFill>
            <a:ln w="9525" cap="flat">
              <a:noFill/>
              <a:prstDash val="solid"/>
              <a:miter/>
            </a:ln>
          </p:spPr>
          <p:txBody>
            <a:bodyPr rtlCol="0" anchor="ctr"/>
            <a:lstStyle/>
            <a:p>
              <a:endParaRPr lang="en-IN"/>
            </a:p>
          </p:txBody>
        </p:sp>
        <p:sp>
          <p:nvSpPr>
            <p:cNvPr id="781" name="Freeform: Shape 780">
              <a:extLst>
                <a:ext uri="{FF2B5EF4-FFF2-40B4-BE49-F238E27FC236}">
                  <a16:creationId xmlns:a16="http://schemas.microsoft.com/office/drawing/2014/main" xmlns="" id="{2B1AB302-1045-026D-4822-8E59155C9F49}"/>
                </a:ext>
              </a:extLst>
            </p:cNvPr>
            <p:cNvSpPr/>
            <p:nvPr/>
          </p:nvSpPr>
          <p:spPr>
            <a:xfrm>
              <a:off x="1355502" y="3707558"/>
              <a:ext cx="27380" cy="6618"/>
            </a:xfrm>
            <a:custGeom>
              <a:avLst/>
              <a:gdLst>
                <a:gd name="connsiteX0" fmla="*/ 7216 w 27380"/>
                <a:gd name="connsiteY0" fmla="*/ 1452 h 6618"/>
                <a:gd name="connsiteX1" fmla="*/ 11311 w 27380"/>
                <a:gd name="connsiteY1" fmla="*/ 23 h 6618"/>
                <a:gd name="connsiteX2" fmla="*/ 21884 w 27380"/>
                <a:gd name="connsiteY2" fmla="*/ 23 h 6618"/>
                <a:gd name="connsiteX3" fmla="*/ 25218 w 27380"/>
                <a:gd name="connsiteY3" fmla="*/ 690 h 6618"/>
                <a:gd name="connsiteX4" fmla="*/ 27313 w 27380"/>
                <a:gd name="connsiteY4" fmla="*/ 3643 h 6618"/>
                <a:gd name="connsiteX5" fmla="*/ 26837 w 27380"/>
                <a:gd name="connsiteY5" fmla="*/ 5453 h 6618"/>
                <a:gd name="connsiteX6" fmla="*/ 25694 w 27380"/>
                <a:gd name="connsiteY6" fmla="*/ 6024 h 6618"/>
                <a:gd name="connsiteX7" fmla="*/ 13312 w 27380"/>
                <a:gd name="connsiteY7" fmla="*/ 5071 h 6618"/>
                <a:gd name="connsiteX8" fmla="*/ 3787 w 27380"/>
                <a:gd name="connsiteY8" fmla="*/ 5071 h 6618"/>
                <a:gd name="connsiteX9" fmla="*/ -24 w 27380"/>
                <a:gd name="connsiteY9" fmla="*/ 5071 h 6618"/>
                <a:gd name="connsiteX10" fmla="*/ 7216 w 27380"/>
                <a:gd name="connsiteY10" fmla="*/ 1452 h 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80" h="6618">
                  <a:moveTo>
                    <a:pt x="7216" y="1452"/>
                  </a:moveTo>
                  <a:cubicBezTo>
                    <a:pt x="8549" y="976"/>
                    <a:pt x="9883" y="404"/>
                    <a:pt x="11311" y="23"/>
                  </a:cubicBezTo>
                  <a:cubicBezTo>
                    <a:pt x="14816" y="-548"/>
                    <a:pt x="18379" y="-548"/>
                    <a:pt x="21884" y="23"/>
                  </a:cubicBezTo>
                  <a:cubicBezTo>
                    <a:pt x="23027" y="42"/>
                    <a:pt x="24151" y="271"/>
                    <a:pt x="25218" y="690"/>
                  </a:cubicBezTo>
                  <a:cubicBezTo>
                    <a:pt x="26275" y="1357"/>
                    <a:pt x="27027" y="2424"/>
                    <a:pt x="27313" y="3643"/>
                  </a:cubicBezTo>
                  <a:cubicBezTo>
                    <a:pt x="27447" y="4290"/>
                    <a:pt x="27275" y="4957"/>
                    <a:pt x="26837" y="5453"/>
                  </a:cubicBezTo>
                  <a:cubicBezTo>
                    <a:pt x="26523" y="5748"/>
                    <a:pt x="26123" y="5948"/>
                    <a:pt x="25694" y="6024"/>
                  </a:cubicBezTo>
                  <a:cubicBezTo>
                    <a:pt x="21541" y="6462"/>
                    <a:pt x="17350" y="6138"/>
                    <a:pt x="13312" y="5071"/>
                  </a:cubicBezTo>
                  <a:lnTo>
                    <a:pt x="3787" y="5071"/>
                  </a:lnTo>
                  <a:cubicBezTo>
                    <a:pt x="2520" y="5215"/>
                    <a:pt x="1243" y="5215"/>
                    <a:pt x="-24" y="5071"/>
                  </a:cubicBezTo>
                  <a:cubicBezTo>
                    <a:pt x="2215" y="3547"/>
                    <a:pt x="4653" y="2338"/>
                    <a:pt x="7216" y="1452"/>
                  </a:cubicBezTo>
                  <a:close/>
                </a:path>
              </a:pathLst>
            </a:custGeom>
            <a:solidFill>
              <a:srgbClr val="9E489B"/>
            </a:solidFill>
            <a:ln w="9525" cap="flat">
              <a:noFill/>
              <a:prstDash val="solid"/>
              <a:miter/>
            </a:ln>
          </p:spPr>
          <p:txBody>
            <a:bodyPr rtlCol="0" anchor="ctr"/>
            <a:lstStyle/>
            <a:p>
              <a:endParaRPr lang="en-IN"/>
            </a:p>
          </p:txBody>
        </p:sp>
        <p:sp>
          <p:nvSpPr>
            <p:cNvPr id="782" name="Freeform: Shape 781">
              <a:extLst>
                <a:ext uri="{FF2B5EF4-FFF2-40B4-BE49-F238E27FC236}">
                  <a16:creationId xmlns:a16="http://schemas.microsoft.com/office/drawing/2014/main" xmlns="" id="{BDA3F291-9087-9849-51DC-FC3E9218AF60}"/>
                </a:ext>
              </a:extLst>
            </p:cNvPr>
            <p:cNvSpPr/>
            <p:nvPr/>
          </p:nvSpPr>
          <p:spPr>
            <a:xfrm>
              <a:off x="1358846" y="3717859"/>
              <a:ext cx="26326" cy="7917"/>
            </a:xfrm>
            <a:custGeom>
              <a:avLst/>
              <a:gdLst>
                <a:gd name="connsiteX0" fmla="*/ 10349 w 26326"/>
                <a:gd name="connsiteY0" fmla="*/ -371 h 7917"/>
                <a:gd name="connsiteX1" fmla="*/ 22446 w 26326"/>
                <a:gd name="connsiteY1" fmla="*/ 391 h 7917"/>
                <a:gd name="connsiteX2" fmla="*/ 25589 w 26326"/>
                <a:gd name="connsiteY2" fmla="*/ 1820 h 7917"/>
                <a:gd name="connsiteX3" fmla="*/ 26161 w 26326"/>
                <a:gd name="connsiteY3" fmla="*/ 3343 h 7917"/>
                <a:gd name="connsiteX4" fmla="*/ 25399 w 26326"/>
                <a:gd name="connsiteY4" fmla="*/ 6487 h 7917"/>
                <a:gd name="connsiteX5" fmla="*/ 23779 w 26326"/>
                <a:gd name="connsiteY5" fmla="*/ 7249 h 7917"/>
                <a:gd name="connsiteX6" fmla="*/ 9111 w 26326"/>
                <a:gd name="connsiteY6" fmla="*/ 5630 h 7917"/>
                <a:gd name="connsiteX7" fmla="*/ 4729 w 26326"/>
                <a:gd name="connsiteY7" fmla="*/ 4582 h 7917"/>
                <a:gd name="connsiteX8" fmla="*/ 2348 w 26326"/>
                <a:gd name="connsiteY8" fmla="*/ 4582 h 7917"/>
                <a:gd name="connsiteX9" fmla="*/ 443 w 26326"/>
                <a:gd name="connsiteY9" fmla="*/ 4106 h 7917"/>
                <a:gd name="connsiteX10" fmla="*/ 5206 w 26326"/>
                <a:gd name="connsiteY10" fmla="*/ 867 h 7917"/>
                <a:gd name="connsiteX11" fmla="*/ 10349 w 26326"/>
                <a:gd name="connsiteY11" fmla="*/ -371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26" h="7917">
                  <a:moveTo>
                    <a:pt x="10349" y="-371"/>
                  </a:moveTo>
                  <a:cubicBezTo>
                    <a:pt x="14397" y="-505"/>
                    <a:pt x="18445" y="-247"/>
                    <a:pt x="22446" y="391"/>
                  </a:cubicBezTo>
                  <a:cubicBezTo>
                    <a:pt x="23637" y="448"/>
                    <a:pt x="24760" y="962"/>
                    <a:pt x="25589" y="1820"/>
                  </a:cubicBezTo>
                  <a:cubicBezTo>
                    <a:pt x="25932" y="2258"/>
                    <a:pt x="26132" y="2791"/>
                    <a:pt x="26161" y="3343"/>
                  </a:cubicBezTo>
                  <a:cubicBezTo>
                    <a:pt x="26504" y="4449"/>
                    <a:pt x="26218" y="5658"/>
                    <a:pt x="25399" y="6487"/>
                  </a:cubicBezTo>
                  <a:cubicBezTo>
                    <a:pt x="24913" y="6839"/>
                    <a:pt x="24360" y="7096"/>
                    <a:pt x="23779" y="7249"/>
                  </a:cubicBezTo>
                  <a:cubicBezTo>
                    <a:pt x="18826" y="7897"/>
                    <a:pt x="13797" y="7344"/>
                    <a:pt x="9111" y="5630"/>
                  </a:cubicBezTo>
                  <a:lnTo>
                    <a:pt x="4729" y="4582"/>
                  </a:lnTo>
                  <a:lnTo>
                    <a:pt x="2348" y="4582"/>
                  </a:lnTo>
                  <a:cubicBezTo>
                    <a:pt x="1691" y="4563"/>
                    <a:pt x="1034" y="4401"/>
                    <a:pt x="443" y="4106"/>
                  </a:cubicBezTo>
                  <a:cubicBezTo>
                    <a:pt x="-1748" y="2296"/>
                    <a:pt x="4444" y="962"/>
                    <a:pt x="5206" y="867"/>
                  </a:cubicBezTo>
                  <a:cubicBezTo>
                    <a:pt x="6882" y="315"/>
                    <a:pt x="8606" y="-105"/>
                    <a:pt x="10349" y="-371"/>
                  </a:cubicBezTo>
                  <a:close/>
                </a:path>
              </a:pathLst>
            </a:custGeom>
            <a:solidFill>
              <a:srgbClr val="9E489B"/>
            </a:solidFill>
            <a:ln w="9525" cap="flat">
              <a:noFill/>
              <a:prstDash val="solid"/>
              <a:miter/>
            </a:ln>
          </p:spPr>
          <p:txBody>
            <a:bodyPr rtlCol="0" anchor="ctr"/>
            <a:lstStyle/>
            <a:p>
              <a:endParaRPr lang="en-IN"/>
            </a:p>
          </p:txBody>
        </p:sp>
        <p:sp>
          <p:nvSpPr>
            <p:cNvPr id="783" name="Freeform: Shape 782">
              <a:extLst>
                <a:ext uri="{FF2B5EF4-FFF2-40B4-BE49-F238E27FC236}">
                  <a16:creationId xmlns:a16="http://schemas.microsoft.com/office/drawing/2014/main" xmlns="" id="{B13F4781-99C3-9CFD-CAF3-A37810206187}"/>
                </a:ext>
              </a:extLst>
            </p:cNvPr>
            <p:cNvSpPr/>
            <p:nvPr/>
          </p:nvSpPr>
          <p:spPr>
            <a:xfrm>
              <a:off x="1358455" y="3726580"/>
              <a:ext cx="23513" cy="13143"/>
            </a:xfrm>
            <a:custGeom>
              <a:avLst/>
              <a:gdLst>
                <a:gd name="connsiteX0" fmla="*/ 10454 w 23513"/>
                <a:gd name="connsiteY0" fmla="*/ -329 h 13143"/>
                <a:gd name="connsiteX1" fmla="*/ 20455 w 23513"/>
                <a:gd name="connsiteY1" fmla="*/ 3576 h 13143"/>
                <a:gd name="connsiteX2" fmla="*/ 23313 w 23513"/>
                <a:gd name="connsiteY2" fmla="*/ 7672 h 13143"/>
                <a:gd name="connsiteX3" fmla="*/ 21884 w 23513"/>
                <a:gd name="connsiteY3" fmla="*/ 12244 h 13143"/>
                <a:gd name="connsiteX4" fmla="*/ 16550 w 23513"/>
                <a:gd name="connsiteY4" fmla="*/ 11672 h 13143"/>
                <a:gd name="connsiteX5" fmla="*/ 12359 w 23513"/>
                <a:gd name="connsiteY5" fmla="*/ 7862 h 13143"/>
                <a:gd name="connsiteX6" fmla="*/ 10549 w 23513"/>
                <a:gd name="connsiteY6" fmla="*/ 6434 h 13143"/>
                <a:gd name="connsiteX7" fmla="*/ 5215 w 23513"/>
                <a:gd name="connsiteY7" fmla="*/ 3004 h 13143"/>
                <a:gd name="connsiteX8" fmla="*/ 2453 w 23513"/>
                <a:gd name="connsiteY8" fmla="*/ 1290 h 13143"/>
                <a:gd name="connsiteX9" fmla="*/ -24 w 23513"/>
                <a:gd name="connsiteY9" fmla="*/ -234 h 13143"/>
                <a:gd name="connsiteX10" fmla="*/ 5120 w 23513"/>
                <a:gd name="connsiteY10" fmla="*/ -234 h 13143"/>
                <a:gd name="connsiteX11" fmla="*/ 10454 w 23513"/>
                <a:gd name="connsiteY11" fmla="*/ -329 h 1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13" h="13143">
                  <a:moveTo>
                    <a:pt x="10454" y="-329"/>
                  </a:moveTo>
                  <a:cubicBezTo>
                    <a:pt x="14083" y="33"/>
                    <a:pt x="17541" y="1385"/>
                    <a:pt x="20455" y="3576"/>
                  </a:cubicBezTo>
                  <a:cubicBezTo>
                    <a:pt x="21808" y="4614"/>
                    <a:pt x="22808" y="6043"/>
                    <a:pt x="23313" y="7672"/>
                  </a:cubicBezTo>
                  <a:cubicBezTo>
                    <a:pt x="23808" y="9348"/>
                    <a:pt x="23246" y="11148"/>
                    <a:pt x="21884" y="12244"/>
                  </a:cubicBezTo>
                  <a:cubicBezTo>
                    <a:pt x="20141" y="13072"/>
                    <a:pt x="18084" y="12844"/>
                    <a:pt x="16550" y="11672"/>
                  </a:cubicBezTo>
                  <a:cubicBezTo>
                    <a:pt x="15064" y="10501"/>
                    <a:pt x="13664" y="9234"/>
                    <a:pt x="12359" y="7862"/>
                  </a:cubicBezTo>
                  <a:lnTo>
                    <a:pt x="10549" y="6434"/>
                  </a:lnTo>
                  <a:cubicBezTo>
                    <a:pt x="8739" y="5291"/>
                    <a:pt x="7025" y="4052"/>
                    <a:pt x="5215" y="3004"/>
                  </a:cubicBezTo>
                  <a:lnTo>
                    <a:pt x="2453" y="1290"/>
                  </a:lnTo>
                  <a:cubicBezTo>
                    <a:pt x="1882" y="1290"/>
                    <a:pt x="167" y="337"/>
                    <a:pt x="-24" y="-234"/>
                  </a:cubicBezTo>
                  <a:cubicBezTo>
                    <a:pt x="1681" y="-462"/>
                    <a:pt x="3415" y="-462"/>
                    <a:pt x="5120" y="-234"/>
                  </a:cubicBezTo>
                  <a:cubicBezTo>
                    <a:pt x="6892" y="-415"/>
                    <a:pt x="8673" y="-444"/>
                    <a:pt x="10454" y="-329"/>
                  </a:cubicBezTo>
                  <a:close/>
                </a:path>
              </a:pathLst>
            </a:custGeom>
            <a:solidFill>
              <a:srgbClr val="9E489B"/>
            </a:solidFill>
            <a:ln w="9525" cap="flat">
              <a:noFill/>
              <a:prstDash val="solid"/>
              <a:miter/>
            </a:ln>
          </p:spPr>
          <p:txBody>
            <a:bodyPr rtlCol="0" anchor="ctr"/>
            <a:lstStyle/>
            <a:p>
              <a:endParaRPr lang="en-IN"/>
            </a:p>
          </p:txBody>
        </p:sp>
        <p:sp>
          <p:nvSpPr>
            <p:cNvPr id="784" name="Freeform: Shape 783">
              <a:extLst>
                <a:ext uri="{FF2B5EF4-FFF2-40B4-BE49-F238E27FC236}">
                  <a16:creationId xmlns:a16="http://schemas.microsoft.com/office/drawing/2014/main" xmlns="" id="{2431E889-E29E-B92E-1F12-C916985C3517}"/>
                </a:ext>
              </a:extLst>
            </p:cNvPr>
            <p:cNvSpPr/>
            <p:nvPr/>
          </p:nvSpPr>
          <p:spPr>
            <a:xfrm>
              <a:off x="1346838" y="3697207"/>
              <a:ext cx="12771" cy="36068"/>
            </a:xfrm>
            <a:custGeom>
              <a:avLst/>
              <a:gdLst>
                <a:gd name="connsiteX0" fmla="*/ 5783 w 12771"/>
                <a:gd name="connsiteY0" fmla="*/ -389 h 36068"/>
                <a:gd name="connsiteX1" fmla="*/ 2450 w 12771"/>
                <a:gd name="connsiteY1" fmla="*/ 659 h 36068"/>
                <a:gd name="connsiteX2" fmla="*/ 1211 w 12771"/>
                <a:gd name="connsiteY2" fmla="*/ 3707 h 36068"/>
                <a:gd name="connsiteX3" fmla="*/ 68 w 12771"/>
                <a:gd name="connsiteY3" fmla="*/ 28186 h 36068"/>
                <a:gd name="connsiteX4" fmla="*/ 1497 w 12771"/>
                <a:gd name="connsiteY4" fmla="*/ 33520 h 36068"/>
                <a:gd name="connsiteX5" fmla="*/ 5021 w 12771"/>
                <a:gd name="connsiteY5" fmla="*/ 35520 h 36068"/>
                <a:gd name="connsiteX6" fmla="*/ 9212 w 12771"/>
                <a:gd name="connsiteY6" fmla="*/ 35520 h 36068"/>
                <a:gd name="connsiteX7" fmla="*/ 11213 w 12771"/>
                <a:gd name="connsiteY7" fmla="*/ 35520 h 36068"/>
                <a:gd name="connsiteX8" fmla="*/ 12641 w 12771"/>
                <a:gd name="connsiteY8" fmla="*/ 33425 h 36068"/>
                <a:gd name="connsiteX9" fmla="*/ 12641 w 12771"/>
                <a:gd name="connsiteY9" fmla="*/ 30853 h 36068"/>
                <a:gd name="connsiteX10" fmla="*/ 12641 w 12771"/>
                <a:gd name="connsiteY10" fmla="*/ 22757 h 36068"/>
                <a:gd name="connsiteX11" fmla="*/ 11975 w 12771"/>
                <a:gd name="connsiteY11" fmla="*/ 6659 h 36068"/>
                <a:gd name="connsiteX12" fmla="*/ 11022 w 12771"/>
                <a:gd name="connsiteY12" fmla="*/ 1516 h 36068"/>
                <a:gd name="connsiteX13" fmla="*/ 5783 w 12771"/>
                <a:gd name="connsiteY13" fmla="*/ -389 h 3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1" h="36068">
                  <a:moveTo>
                    <a:pt x="5783" y="-389"/>
                  </a:moveTo>
                  <a:cubicBezTo>
                    <a:pt x="4583" y="-456"/>
                    <a:pt x="3393" y="-84"/>
                    <a:pt x="2450" y="659"/>
                  </a:cubicBezTo>
                  <a:cubicBezTo>
                    <a:pt x="1716" y="1516"/>
                    <a:pt x="1278" y="2583"/>
                    <a:pt x="1211" y="3707"/>
                  </a:cubicBezTo>
                  <a:cubicBezTo>
                    <a:pt x="164" y="11822"/>
                    <a:pt x="-217" y="20004"/>
                    <a:pt x="68" y="28186"/>
                  </a:cubicBezTo>
                  <a:cubicBezTo>
                    <a:pt x="11" y="30062"/>
                    <a:pt x="506" y="31920"/>
                    <a:pt x="1497" y="33520"/>
                  </a:cubicBezTo>
                  <a:cubicBezTo>
                    <a:pt x="2392" y="34587"/>
                    <a:pt x="3640" y="35301"/>
                    <a:pt x="5021" y="35520"/>
                  </a:cubicBezTo>
                  <a:cubicBezTo>
                    <a:pt x="6412" y="35711"/>
                    <a:pt x="7822" y="35711"/>
                    <a:pt x="9212" y="35520"/>
                  </a:cubicBezTo>
                  <a:cubicBezTo>
                    <a:pt x="9869" y="35653"/>
                    <a:pt x="10555" y="35653"/>
                    <a:pt x="11213" y="35520"/>
                  </a:cubicBezTo>
                  <a:cubicBezTo>
                    <a:pt x="11975" y="35063"/>
                    <a:pt x="12489" y="34301"/>
                    <a:pt x="12641" y="33425"/>
                  </a:cubicBezTo>
                  <a:cubicBezTo>
                    <a:pt x="12784" y="32577"/>
                    <a:pt x="12784" y="31701"/>
                    <a:pt x="12641" y="30853"/>
                  </a:cubicBezTo>
                  <a:lnTo>
                    <a:pt x="12641" y="22757"/>
                  </a:lnTo>
                  <a:cubicBezTo>
                    <a:pt x="12794" y="17384"/>
                    <a:pt x="12575" y="12003"/>
                    <a:pt x="11975" y="6659"/>
                  </a:cubicBezTo>
                  <a:cubicBezTo>
                    <a:pt x="11975" y="4945"/>
                    <a:pt x="11403" y="3230"/>
                    <a:pt x="11022" y="1516"/>
                  </a:cubicBezTo>
                  <a:cubicBezTo>
                    <a:pt x="10641" y="-199"/>
                    <a:pt x="7784" y="-484"/>
                    <a:pt x="5783" y="-389"/>
                  </a:cubicBezTo>
                  <a:close/>
                </a:path>
              </a:pathLst>
            </a:custGeom>
            <a:solidFill>
              <a:srgbClr val="04A9D3"/>
            </a:solidFill>
            <a:ln w="9525" cap="flat">
              <a:noFill/>
              <a:prstDash val="solid"/>
              <a:miter/>
            </a:ln>
          </p:spPr>
          <p:txBody>
            <a:bodyPr rtlCol="0" anchor="ctr"/>
            <a:lstStyle/>
            <a:p>
              <a:endParaRPr lang="en-IN"/>
            </a:p>
          </p:txBody>
        </p:sp>
        <p:sp>
          <p:nvSpPr>
            <p:cNvPr id="785" name="Freeform: Shape 784">
              <a:extLst>
                <a:ext uri="{FF2B5EF4-FFF2-40B4-BE49-F238E27FC236}">
                  <a16:creationId xmlns:a16="http://schemas.microsoft.com/office/drawing/2014/main" xmlns="" id="{CF62D8EA-CA6B-2E67-6FB6-FAE336AFD483}"/>
                </a:ext>
              </a:extLst>
            </p:cNvPr>
            <p:cNvSpPr/>
            <p:nvPr/>
          </p:nvSpPr>
          <p:spPr>
            <a:xfrm>
              <a:off x="1722954" y="3710518"/>
              <a:ext cx="23168" cy="8136"/>
            </a:xfrm>
            <a:custGeom>
              <a:avLst/>
              <a:gdLst>
                <a:gd name="connsiteX0" fmla="*/ 1619 w 23168"/>
                <a:gd name="connsiteY0" fmla="*/ 6588 h 8136"/>
                <a:gd name="connsiteX1" fmla="*/ 4762 w 23168"/>
                <a:gd name="connsiteY1" fmla="*/ 7731 h 8136"/>
                <a:gd name="connsiteX2" fmla="*/ 18573 w 23168"/>
                <a:gd name="connsiteY2" fmla="*/ 7065 h 8136"/>
                <a:gd name="connsiteX3" fmla="*/ 23145 w 23168"/>
                <a:gd name="connsiteY3" fmla="*/ 7065 h 8136"/>
                <a:gd name="connsiteX4" fmla="*/ 22288 w 23168"/>
                <a:gd name="connsiteY4" fmla="*/ 5731 h 8136"/>
                <a:gd name="connsiteX5" fmla="*/ 12763 w 23168"/>
                <a:gd name="connsiteY5" fmla="*/ 1540 h 8136"/>
                <a:gd name="connsiteX6" fmla="*/ 4762 w 23168"/>
                <a:gd name="connsiteY6" fmla="*/ -270 h 8136"/>
                <a:gd name="connsiteX7" fmla="*/ 2286 w 23168"/>
                <a:gd name="connsiteY7" fmla="*/ -270 h 8136"/>
                <a:gd name="connsiteX8" fmla="*/ 352 w 23168"/>
                <a:gd name="connsiteY8" fmla="*/ 5045 h 8136"/>
                <a:gd name="connsiteX9" fmla="*/ 1619 w 23168"/>
                <a:gd name="connsiteY9" fmla="*/ 6588 h 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68" h="8136">
                  <a:moveTo>
                    <a:pt x="1619" y="6588"/>
                  </a:moveTo>
                  <a:cubicBezTo>
                    <a:pt x="2505" y="7312"/>
                    <a:pt x="3619" y="7722"/>
                    <a:pt x="4762" y="7731"/>
                  </a:cubicBezTo>
                  <a:cubicBezTo>
                    <a:pt x="9429" y="7731"/>
                    <a:pt x="14287" y="6588"/>
                    <a:pt x="18573" y="7065"/>
                  </a:cubicBezTo>
                  <a:cubicBezTo>
                    <a:pt x="20088" y="7255"/>
                    <a:pt x="21631" y="7255"/>
                    <a:pt x="23145" y="7065"/>
                  </a:cubicBezTo>
                  <a:cubicBezTo>
                    <a:pt x="23145" y="6493"/>
                    <a:pt x="23145" y="6017"/>
                    <a:pt x="22288" y="5731"/>
                  </a:cubicBezTo>
                  <a:cubicBezTo>
                    <a:pt x="19231" y="4083"/>
                    <a:pt x="16040" y="2683"/>
                    <a:pt x="12763" y="1540"/>
                  </a:cubicBezTo>
                  <a:cubicBezTo>
                    <a:pt x="10210" y="511"/>
                    <a:pt x="7505" y="-98"/>
                    <a:pt x="4762" y="-270"/>
                  </a:cubicBezTo>
                  <a:cubicBezTo>
                    <a:pt x="3943" y="-451"/>
                    <a:pt x="3105" y="-451"/>
                    <a:pt x="2286" y="-270"/>
                  </a:cubicBezTo>
                  <a:cubicBezTo>
                    <a:pt x="285" y="664"/>
                    <a:pt x="-581" y="3045"/>
                    <a:pt x="352" y="5045"/>
                  </a:cubicBezTo>
                  <a:cubicBezTo>
                    <a:pt x="638" y="5655"/>
                    <a:pt x="1076" y="6188"/>
                    <a:pt x="1619" y="6588"/>
                  </a:cubicBezTo>
                  <a:close/>
                </a:path>
              </a:pathLst>
            </a:custGeom>
            <a:solidFill>
              <a:srgbClr val="9E489B"/>
            </a:solidFill>
            <a:ln w="9525" cap="flat">
              <a:noFill/>
              <a:prstDash val="solid"/>
              <a:miter/>
            </a:ln>
          </p:spPr>
          <p:txBody>
            <a:bodyPr rtlCol="0" anchor="ctr"/>
            <a:lstStyle/>
            <a:p>
              <a:endParaRPr lang="en-IN"/>
            </a:p>
          </p:txBody>
        </p:sp>
        <p:sp>
          <p:nvSpPr>
            <p:cNvPr id="786" name="Freeform: Shape 785">
              <a:extLst>
                <a:ext uri="{FF2B5EF4-FFF2-40B4-BE49-F238E27FC236}">
                  <a16:creationId xmlns:a16="http://schemas.microsoft.com/office/drawing/2014/main" xmlns="" id="{B0084800-4345-BC01-837F-4A3CE0210D1B}"/>
                </a:ext>
              </a:extLst>
            </p:cNvPr>
            <p:cNvSpPr/>
            <p:nvPr/>
          </p:nvSpPr>
          <p:spPr>
            <a:xfrm>
              <a:off x="1719053" y="3721509"/>
              <a:ext cx="27004" cy="8217"/>
            </a:xfrm>
            <a:custGeom>
              <a:avLst/>
              <a:gdLst>
                <a:gd name="connsiteX0" fmla="*/ 1328 w 27004"/>
                <a:gd name="connsiteY0" fmla="*/ 6742 h 8217"/>
                <a:gd name="connsiteX1" fmla="*/ 4948 w 27004"/>
                <a:gd name="connsiteY1" fmla="*/ 7789 h 8217"/>
                <a:gd name="connsiteX2" fmla="*/ 12949 w 27004"/>
                <a:gd name="connsiteY2" fmla="*/ 7218 h 8217"/>
                <a:gd name="connsiteX3" fmla="*/ 16282 w 27004"/>
                <a:gd name="connsiteY3" fmla="*/ 6456 h 8217"/>
                <a:gd name="connsiteX4" fmla="*/ 25141 w 27004"/>
                <a:gd name="connsiteY4" fmla="*/ 6456 h 8217"/>
                <a:gd name="connsiteX5" fmla="*/ 26379 w 27004"/>
                <a:gd name="connsiteY5" fmla="*/ 6456 h 8217"/>
                <a:gd name="connsiteX6" fmla="*/ 26950 w 27004"/>
                <a:gd name="connsiteY6" fmla="*/ 5408 h 8217"/>
                <a:gd name="connsiteX7" fmla="*/ 26379 w 27004"/>
                <a:gd name="connsiteY7" fmla="*/ 4932 h 8217"/>
                <a:gd name="connsiteX8" fmla="*/ 14473 w 27004"/>
                <a:gd name="connsiteY8" fmla="*/ 455 h 8217"/>
                <a:gd name="connsiteX9" fmla="*/ 6376 w 27004"/>
                <a:gd name="connsiteY9" fmla="*/ -402 h 8217"/>
                <a:gd name="connsiteX10" fmla="*/ 2852 w 27004"/>
                <a:gd name="connsiteY10" fmla="*/ 74 h 8217"/>
                <a:gd name="connsiteX11" fmla="*/ 1328 w 27004"/>
                <a:gd name="connsiteY11" fmla="*/ 6742 h 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04" h="8217">
                  <a:moveTo>
                    <a:pt x="1328" y="6742"/>
                  </a:moveTo>
                  <a:cubicBezTo>
                    <a:pt x="2395" y="7475"/>
                    <a:pt x="3662" y="7837"/>
                    <a:pt x="4948" y="7789"/>
                  </a:cubicBezTo>
                  <a:cubicBezTo>
                    <a:pt x="7624" y="7885"/>
                    <a:pt x="10310" y="7685"/>
                    <a:pt x="12949" y="7218"/>
                  </a:cubicBezTo>
                  <a:lnTo>
                    <a:pt x="16282" y="6456"/>
                  </a:lnTo>
                  <a:cubicBezTo>
                    <a:pt x="19206" y="5837"/>
                    <a:pt x="22216" y="5837"/>
                    <a:pt x="25141" y="6456"/>
                  </a:cubicBezTo>
                  <a:cubicBezTo>
                    <a:pt x="25541" y="6589"/>
                    <a:pt x="25979" y="6589"/>
                    <a:pt x="26379" y="6456"/>
                  </a:cubicBezTo>
                  <a:cubicBezTo>
                    <a:pt x="26817" y="6322"/>
                    <a:pt x="27074" y="5856"/>
                    <a:pt x="26950" y="5408"/>
                  </a:cubicBezTo>
                  <a:cubicBezTo>
                    <a:pt x="26836" y="5180"/>
                    <a:pt x="26626" y="5008"/>
                    <a:pt x="26379" y="4932"/>
                  </a:cubicBezTo>
                  <a:cubicBezTo>
                    <a:pt x="22540" y="3103"/>
                    <a:pt x="18559" y="1608"/>
                    <a:pt x="14473" y="455"/>
                  </a:cubicBezTo>
                  <a:cubicBezTo>
                    <a:pt x="11815" y="-116"/>
                    <a:pt x="9101" y="-402"/>
                    <a:pt x="6376" y="-402"/>
                  </a:cubicBezTo>
                  <a:cubicBezTo>
                    <a:pt x="5186" y="-431"/>
                    <a:pt x="3995" y="-269"/>
                    <a:pt x="2852" y="74"/>
                  </a:cubicBezTo>
                  <a:cubicBezTo>
                    <a:pt x="185" y="1598"/>
                    <a:pt x="-1244" y="4837"/>
                    <a:pt x="1328" y="6742"/>
                  </a:cubicBezTo>
                  <a:close/>
                </a:path>
              </a:pathLst>
            </a:custGeom>
            <a:solidFill>
              <a:srgbClr val="9E489B"/>
            </a:solidFill>
            <a:ln w="9525" cap="flat">
              <a:noFill/>
              <a:prstDash val="solid"/>
              <a:miter/>
            </a:ln>
          </p:spPr>
          <p:txBody>
            <a:bodyPr rtlCol="0" anchor="ctr"/>
            <a:lstStyle/>
            <a:p>
              <a:endParaRPr lang="en-IN"/>
            </a:p>
          </p:txBody>
        </p:sp>
        <p:sp>
          <p:nvSpPr>
            <p:cNvPr id="787" name="Freeform: Shape 786">
              <a:extLst>
                <a:ext uri="{FF2B5EF4-FFF2-40B4-BE49-F238E27FC236}">
                  <a16:creationId xmlns:a16="http://schemas.microsoft.com/office/drawing/2014/main" xmlns="" id="{3A089EF1-5E86-1B06-3E11-BCDEC3F216CB}"/>
                </a:ext>
              </a:extLst>
            </p:cNvPr>
            <p:cNvSpPr/>
            <p:nvPr/>
          </p:nvSpPr>
          <p:spPr>
            <a:xfrm>
              <a:off x="1721251" y="3731621"/>
              <a:ext cx="26967" cy="8810"/>
            </a:xfrm>
            <a:custGeom>
              <a:avLst/>
              <a:gdLst>
                <a:gd name="connsiteX0" fmla="*/ 2560 w 26967"/>
                <a:gd name="connsiteY0" fmla="*/ 7869 h 8810"/>
                <a:gd name="connsiteX1" fmla="*/ 8084 w 26967"/>
                <a:gd name="connsiteY1" fmla="*/ 7869 h 8810"/>
                <a:gd name="connsiteX2" fmla="*/ 11513 w 26967"/>
                <a:gd name="connsiteY2" fmla="*/ 6631 h 8810"/>
                <a:gd name="connsiteX3" fmla="*/ 21610 w 26967"/>
                <a:gd name="connsiteY3" fmla="*/ 5488 h 8810"/>
                <a:gd name="connsiteX4" fmla="*/ 23705 w 26967"/>
                <a:gd name="connsiteY4" fmla="*/ 5488 h 8810"/>
                <a:gd name="connsiteX5" fmla="*/ 25515 w 26967"/>
                <a:gd name="connsiteY5" fmla="*/ 4821 h 8810"/>
                <a:gd name="connsiteX6" fmla="*/ 26944 w 26967"/>
                <a:gd name="connsiteY6" fmla="*/ 3583 h 8810"/>
                <a:gd name="connsiteX7" fmla="*/ 25610 w 26967"/>
                <a:gd name="connsiteY7" fmla="*/ 1392 h 8810"/>
                <a:gd name="connsiteX8" fmla="*/ 21515 w 26967"/>
                <a:gd name="connsiteY8" fmla="*/ 345 h 8810"/>
                <a:gd name="connsiteX9" fmla="*/ 3322 w 26967"/>
                <a:gd name="connsiteY9" fmla="*/ 345 h 8810"/>
                <a:gd name="connsiteX10" fmla="*/ 1131 w 26967"/>
                <a:gd name="connsiteY10" fmla="*/ 1202 h 8810"/>
                <a:gd name="connsiteX11" fmla="*/ 2560 w 26967"/>
                <a:gd name="connsiteY11" fmla="*/ 7869 h 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67" h="8810">
                  <a:moveTo>
                    <a:pt x="2560" y="7869"/>
                  </a:moveTo>
                  <a:cubicBezTo>
                    <a:pt x="4332" y="8584"/>
                    <a:pt x="6313" y="8584"/>
                    <a:pt x="8084" y="7869"/>
                  </a:cubicBezTo>
                  <a:cubicBezTo>
                    <a:pt x="9227" y="7869"/>
                    <a:pt x="10370" y="7012"/>
                    <a:pt x="11513" y="6631"/>
                  </a:cubicBezTo>
                  <a:cubicBezTo>
                    <a:pt x="14800" y="5726"/>
                    <a:pt x="18209" y="5336"/>
                    <a:pt x="21610" y="5488"/>
                  </a:cubicBezTo>
                  <a:cubicBezTo>
                    <a:pt x="22305" y="5584"/>
                    <a:pt x="23010" y="5584"/>
                    <a:pt x="23705" y="5488"/>
                  </a:cubicBezTo>
                  <a:cubicBezTo>
                    <a:pt x="24344" y="5364"/>
                    <a:pt x="24953" y="5145"/>
                    <a:pt x="25515" y="4821"/>
                  </a:cubicBezTo>
                  <a:cubicBezTo>
                    <a:pt x="26115" y="4574"/>
                    <a:pt x="26611" y="4136"/>
                    <a:pt x="26944" y="3583"/>
                  </a:cubicBezTo>
                  <a:cubicBezTo>
                    <a:pt x="26944" y="2726"/>
                    <a:pt x="26944" y="1773"/>
                    <a:pt x="25610" y="1392"/>
                  </a:cubicBezTo>
                  <a:cubicBezTo>
                    <a:pt x="24315" y="802"/>
                    <a:pt x="22934" y="450"/>
                    <a:pt x="21515" y="345"/>
                  </a:cubicBezTo>
                  <a:cubicBezTo>
                    <a:pt x="15495" y="-655"/>
                    <a:pt x="9342" y="-655"/>
                    <a:pt x="3322" y="345"/>
                  </a:cubicBezTo>
                  <a:cubicBezTo>
                    <a:pt x="2541" y="488"/>
                    <a:pt x="1798" y="783"/>
                    <a:pt x="1131" y="1202"/>
                  </a:cubicBezTo>
                  <a:cubicBezTo>
                    <a:pt x="-1250" y="3107"/>
                    <a:pt x="464" y="6631"/>
                    <a:pt x="2560" y="7869"/>
                  </a:cubicBezTo>
                  <a:close/>
                </a:path>
              </a:pathLst>
            </a:custGeom>
            <a:solidFill>
              <a:srgbClr val="9E489B"/>
            </a:solidFill>
            <a:ln w="9525" cap="flat">
              <a:noFill/>
              <a:prstDash val="solid"/>
              <a:miter/>
            </a:ln>
          </p:spPr>
          <p:txBody>
            <a:bodyPr rtlCol="0" anchor="ctr"/>
            <a:lstStyle/>
            <a:p>
              <a:endParaRPr lang="en-IN"/>
            </a:p>
          </p:txBody>
        </p:sp>
        <p:sp>
          <p:nvSpPr>
            <p:cNvPr id="788" name="Freeform: Shape 787">
              <a:extLst>
                <a:ext uri="{FF2B5EF4-FFF2-40B4-BE49-F238E27FC236}">
                  <a16:creationId xmlns:a16="http://schemas.microsoft.com/office/drawing/2014/main" xmlns="" id="{B4FDC892-F5BE-8667-DAF3-ABEE04437896}"/>
                </a:ext>
              </a:extLst>
            </p:cNvPr>
            <p:cNvSpPr/>
            <p:nvPr/>
          </p:nvSpPr>
          <p:spPr>
            <a:xfrm>
              <a:off x="1725312" y="3742527"/>
              <a:ext cx="25477" cy="11406"/>
            </a:xfrm>
            <a:custGeom>
              <a:avLst/>
              <a:gdLst>
                <a:gd name="connsiteX0" fmla="*/ 594 w 25477"/>
                <a:gd name="connsiteY0" fmla="*/ 9632 h 11406"/>
                <a:gd name="connsiteX1" fmla="*/ 2309 w 25477"/>
                <a:gd name="connsiteY1" fmla="*/ 10679 h 11406"/>
                <a:gd name="connsiteX2" fmla="*/ 6404 w 25477"/>
                <a:gd name="connsiteY2" fmla="*/ 10679 h 11406"/>
                <a:gd name="connsiteX3" fmla="*/ 9548 w 25477"/>
                <a:gd name="connsiteY3" fmla="*/ 8489 h 11406"/>
                <a:gd name="connsiteX4" fmla="*/ 14215 w 25477"/>
                <a:gd name="connsiteY4" fmla="*/ 5250 h 11406"/>
                <a:gd name="connsiteX5" fmla="*/ 19549 w 25477"/>
                <a:gd name="connsiteY5" fmla="*/ 2393 h 11406"/>
                <a:gd name="connsiteX6" fmla="*/ 25454 w 25477"/>
                <a:gd name="connsiteY6" fmla="*/ 1631 h 11406"/>
                <a:gd name="connsiteX7" fmla="*/ 22406 w 25477"/>
                <a:gd name="connsiteY7" fmla="*/ 678 h 11406"/>
                <a:gd name="connsiteX8" fmla="*/ 14024 w 25477"/>
                <a:gd name="connsiteY8" fmla="*/ -370 h 11406"/>
                <a:gd name="connsiteX9" fmla="*/ 11453 w 25477"/>
                <a:gd name="connsiteY9" fmla="*/ -370 h 11406"/>
                <a:gd name="connsiteX10" fmla="*/ 8405 w 25477"/>
                <a:gd name="connsiteY10" fmla="*/ 392 h 11406"/>
                <a:gd name="connsiteX11" fmla="*/ 5738 w 25477"/>
                <a:gd name="connsiteY11" fmla="*/ 1154 h 11406"/>
                <a:gd name="connsiteX12" fmla="*/ 689 w 25477"/>
                <a:gd name="connsiteY12" fmla="*/ 3917 h 11406"/>
                <a:gd name="connsiteX13" fmla="*/ 594 w 25477"/>
                <a:gd name="connsiteY13" fmla="*/ 9632 h 1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77" h="11406">
                  <a:moveTo>
                    <a:pt x="594" y="9632"/>
                  </a:moveTo>
                  <a:cubicBezTo>
                    <a:pt x="1080" y="10108"/>
                    <a:pt x="1661" y="10470"/>
                    <a:pt x="2309" y="10679"/>
                  </a:cubicBezTo>
                  <a:cubicBezTo>
                    <a:pt x="3642" y="11108"/>
                    <a:pt x="5071" y="11108"/>
                    <a:pt x="6404" y="10679"/>
                  </a:cubicBezTo>
                  <a:cubicBezTo>
                    <a:pt x="7595" y="10184"/>
                    <a:pt x="8671" y="9441"/>
                    <a:pt x="9548" y="8489"/>
                  </a:cubicBezTo>
                  <a:cubicBezTo>
                    <a:pt x="11024" y="7298"/>
                    <a:pt x="12586" y="6222"/>
                    <a:pt x="14215" y="5250"/>
                  </a:cubicBezTo>
                  <a:cubicBezTo>
                    <a:pt x="15910" y="4145"/>
                    <a:pt x="17692" y="3193"/>
                    <a:pt x="19549" y="2393"/>
                  </a:cubicBezTo>
                  <a:cubicBezTo>
                    <a:pt x="21406" y="1574"/>
                    <a:pt x="23454" y="1316"/>
                    <a:pt x="25454" y="1631"/>
                  </a:cubicBezTo>
                  <a:cubicBezTo>
                    <a:pt x="24416" y="1402"/>
                    <a:pt x="23397" y="1078"/>
                    <a:pt x="22406" y="678"/>
                  </a:cubicBezTo>
                  <a:cubicBezTo>
                    <a:pt x="19673" y="-46"/>
                    <a:pt x="16853" y="-398"/>
                    <a:pt x="14024" y="-370"/>
                  </a:cubicBezTo>
                  <a:cubicBezTo>
                    <a:pt x="13167" y="-417"/>
                    <a:pt x="12310" y="-417"/>
                    <a:pt x="11453" y="-370"/>
                  </a:cubicBezTo>
                  <a:cubicBezTo>
                    <a:pt x="10414" y="-217"/>
                    <a:pt x="9395" y="40"/>
                    <a:pt x="8405" y="392"/>
                  </a:cubicBezTo>
                  <a:lnTo>
                    <a:pt x="5738" y="1154"/>
                  </a:lnTo>
                  <a:cubicBezTo>
                    <a:pt x="4023" y="1631"/>
                    <a:pt x="1547" y="2297"/>
                    <a:pt x="689" y="3917"/>
                  </a:cubicBezTo>
                  <a:cubicBezTo>
                    <a:pt x="-225" y="5707"/>
                    <a:pt x="-263" y="7812"/>
                    <a:pt x="594" y="9632"/>
                  </a:cubicBezTo>
                  <a:close/>
                </a:path>
              </a:pathLst>
            </a:custGeom>
            <a:solidFill>
              <a:srgbClr val="9E489B"/>
            </a:solidFill>
            <a:ln w="9525" cap="flat">
              <a:noFill/>
              <a:prstDash val="solid"/>
              <a:miter/>
            </a:ln>
          </p:spPr>
          <p:txBody>
            <a:bodyPr rtlCol="0" anchor="ctr"/>
            <a:lstStyle/>
            <a:p>
              <a:endParaRPr lang="en-IN"/>
            </a:p>
          </p:txBody>
        </p:sp>
        <p:sp>
          <p:nvSpPr>
            <p:cNvPr id="789" name="Freeform: Shape 788">
              <a:extLst>
                <a:ext uri="{FF2B5EF4-FFF2-40B4-BE49-F238E27FC236}">
                  <a16:creationId xmlns:a16="http://schemas.microsoft.com/office/drawing/2014/main" xmlns="" id="{D9026564-366B-2051-B140-5A3818B5998E}"/>
                </a:ext>
              </a:extLst>
            </p:cNvPr>
            <p:cNvSpPr/>
            <p:nvPr/>
          </p:nvSpPr>
          <p:spPr>
            <a:xfrm>
              <a:off x="1754694" y="3705881"/>
              <a:ext cx="28356" cy="15154"/>
            </a:xfrm>
            <a:custGeom>
              <a:avLst/>
              <a:gdLst>
                <a:gd name="connsiteX0" fmla="*/ 12169 w 28356"/>
                <a:gd name="connsiteY0" fmla="*/ 10082 h 15154"/>
                <a:gd name="connsiteX1" fmla="*/ 17408 w 28356"/>
                <a:gd name="connsiteY1" fmla="*/ 10082 h 15154"/>
                <a:gd name="connsiteX2" fmla="*/ 20742 w 28356"/>
                <a:gd name="connsiteY2" fmla="*/ 9606 h 15154"/>
                <a:gd name="connsiteX3" fmla="*/ 26171 w 28356"/>
                <a:gd name="connsiteY3" fmla="*/ 7701 h 15154"/>
                <a:gd name="connsiteX4" fmla="*/ 28171 w 28356"/>
                <a:gd name="connsiteY4" fmla="*/ 2748 h 15154"/>
                <a:gd name="connsiteX5" fmla="*/ 25504 w 28356"/>
                <a:gd name="connsiteY5" fmla="*/ 176 h 15154"/>
                <a:gd name="connsiteX6" fmla="*/ 21789 w 28356"/>
                <a:gd name="connsiteY6" fmla="*/ -396 h 15154"/>
                <a:gd name="connsiteX7" fmla="*/ 16932 w 28356"/>
                <a:gd name="connsiteY7" fmla="*/ 271 h 15154"/>
                <a:gd name="connsiteX8" fmla="*/ 13693 w 28356"/>
                <a:gd name="connsiteY8" fmla="*/ 1414 h 15154"/>
                <a:gd name="connsiteX9" fmla="*/ 930 w 28356"/>
                <a:gd name="connsiteY9" fmla="*/ 11987 h 15154"/>
                <a:gd name="connsiteX10" fmla="*/ -23 w 28356"/>
                <a:gd name="connsiteY10" fmla="*/ 14749 h 15154"/>
                <a:gd name="connsiteX11" fmla="*/ 5311 w 28356"/>
                <a:gd name="connsiteY11" fmla="*/ 12463 h 15154"/>
                <a:gd name="connsiteX12" fmla="*/ 12169 w 28356"/>
                <a:gd name="connsiteY12" fmla="*/ 10082 h 15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56" h="15154">
                  <a:moveTo>
                    <a:pt x="12169" y="10082"/>
                  </a:moveTo>
                  <a:lnTo>
                    <a:pt x="17408" y="10082"/>
                  </a:lnTo>
                  <a:lnTo>
                    <a:pt x="20742" y="9606"/>
                  </a:lnTo>
                  <a:cubicBezTo>
                    <a:pt x="22675" y="9425"/>
                    <a:pt x="24542" y="8768"/>
                    <a:pt x="26171" y="7701"/>
                  </a:cubicBezTo>
                  <a:cubicBezTo>
                    <a:pt x="27885" y="6691"/>
                    <a:pt x="28705" y="4662"/>
                    <a:pt x="28171" y="2748"/>
                  </a:cubicBezTo>
                  <a:cubicBezTo>
                    <a:pt x="27733" y="1519"/>
                    <a:pt x="26742" y="576"/>
                    <a:pt x="25504" y="176"/>
                  </a:cubicBezTo>
                  <a:cubicBezTo>
                    <a:pt x="24314" y="-262"/>
                    <a:pt x="23056" y="-452"/>
                    <a:pt x="21789" y="-396"/>
                  </a:cubicBezTo>
                  <a:cubicBezTo>
                    <a:pt x="20151" y="-367"/>
                    <a:pt x="18522" y="-148"/>
                    <a:pt x="16932" y="271"/>
                  </a:cubicBezTo>
                  <a:cubicBezTo>
                    <a:pt x="15817" y="557"/>
                    <a:pt x="14741" y="938"/>
                    <a:pt x="13693" y="1414"/>
                  </a:cubicBezTo>
                  <a:cubicBezTo>
                    <a:pt x="8445" y="3529"/>
                    <a:pt x="3987" y="7225"/>
                    <a:pt x="930" y="11987"/>
                  </a:cubicBezTo>
                  <a:cubicBezTo>
                    <a:pt x="301" y="12768"/>
                    <a:pt x="-42" y="13749"/>
                    <a:pt x="-23" y="14749"/>
                  </a:cubicBezTo>
                  <a:cubicBezTo>
                    <a:pt x="1882" y="14330"/>
                    <a:pt x="3692" y="13549"/>
                    <a:pt x="5311" y="12463"/>
                  </a:cubicBezTo>
                  <a:cubicBezTo>
                    <a:pt x="7464" y="11339"/>
                    <a:pt x="9778" y="10530"/>
                    <a:pt x="12169" y="10082"/>
                  </a:cubicBezTo>
                  <a:close/>
                </a:path>
              </a:pathLst>
            </a:custGeom>
            <a:solidFill>
              <a:srgbClr val="9E489B"/>
            </a:solidFill>
            <a:ln w="9525" cap="flat">
              <a:noFill/>
              <a:prstDash val="solid"/>
              <a:miter/>
            </a:ln>
          </p:spPr>
          <p:txBody>
            <a:bodyPr rtlCol="0" anchor="ctr"/>
            <a:lstStyle/>
            <a:p>
              <a:endParaRPr lang="en-IN"/>
            </a:p>
          </p:txBody>
        </p:sp>
        <p:sp>
          <p:nvSpPr>
            <p:cNvPr id="790" name="Freeform: Shape 789">
              <a:extLst>
                <a:ext uri="{FF2B5EF4-FFF2-40B4-BE49-F238E27FC236}">
                  <a16:creationId xmlns:a16="http://schemas.microsoft.com/office/drawing/2014/main" xmlns="" id="{4C8143C9-1198-B2DE-103E-435B169F67FF}"/>
                </a:ext>
              </a:extLst>
            </p:cNvPr>
            <p:cNvSpPr/>
            <p:nvPr/>
          </p:nvSpPr>
          <p:spPr>
            <a:xfrm>
              <a:off x="1753552" y="3722989"/>
              <a:ext cx="27265" cy="6624"/>
            </a:xfrm>
            <a:custGeom>
              <a:avLst/>
              <a:gdLst>
                <a:gd name="connsiteX0" fmla="*/ 7025 w 27265"/>
                <a:gd name="connsiteY0" fmla="*/ 1452 h 6624"/>
                <a:gd name="connsiteX1" fmla="*/ 11121 w 27265"/>
                <a:gd name="connsiteY1" fmla="*/ 23 h 6624"/>
                <a:gd name="connsiteX2" fmla="*/ 21693 w 27265"/>
                <a:gd name="connsiteY2" fmla="*/ 23 h 6624"/>
                <a:gd name="connsiteX3" fmla="*/ 24932 w 27265"/>
                <a:gd name="connsiteY3" fmla="*/ 690 h 6624"/>
                <a:gd name="connsiteX4" fmla="*/ 27027 w 27265"/>
                <a:gd name="connsiteY4" fmla="*/ 3643 h 6624"/>
                <a:gd name="connsiteX5" fmla="*/ 27027 w 27265"/>
                <a:gd name="connsiteY5" fmla="*/ 5453 h 6624"/>
                <a:gd name="connsiteX6" fmla="*/ 25885 w 27265"/>
                <a:gd name="connsiteY6" fmla="*/ 6024 h 6624"/>
                <a:gd name="connsiteX7" fmla="*/ 13502 w 27265"/>
                <a:gd name="connsiteY7" fmla="*/ 5071 h 6624"/>
                <a:gd name="connsiteX8" fmla="*/ 3786 w 27265"/>
                <a:gd name="connsiteY8" fmla="*/ 5071 h 6624"/>
                <a:gd name="connsiteX9" fmla="*/ -24 w 27265"/>
                <a:gd name="connsiteY9" fmla="*/ 5071 h 6624"/>
                <a:gd name="connsiteX10" fmla="*/ 7025 w 27265"/>
                <a:gd name="connsiteY10" fmla="*/ 1452 h 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65" h="6624">
                  <a:moveTo>
                    <a:pt x="7025" y="1452"/>
                  </a:moveTo>
                  <a:cubicBezTo>
                    <a:pt x="8349" y="880"/>
                    <a:pt x="9721" y="395"/>
                    <a:pt x="11121" y="23"/>
                  </a:cubicBezTo>
                  <a:cubicBezTo>
                    <a:pt x="14626" y="-548"/>
                    <a:pt x="18188" y="-548"/>
                    <a:pt x="21693" y="23"/>
                  </a:cubicBezTo>
                  <a:cubicBezTo>
                    <a:pt x="22808" y="52"/>
                    <a:pt x="23903" y="280"/>
                    <a:pt x="24932" y="690"/>
                  </a:cubicBezTo>
                  <a:cubicBezTo>
                    <a:pt x="26037" y="1309"/>
                    <a:pt x="26808" y="2395"/>
                    <a:pt x="27027" y="3643"/>
                  </a:cubicBezTo>
                  <a:cubicBezTo>
                    <a:pt x="27313" y="4214"/>
                    <a:pt x="27313" y="4881"/>
                    <a:pt x="27027" y="5453"/>
                  </a:cubicBezTo>
                  <a:cubicBezTo>
                    <a:pt x="26704" y="5738"/>
                    <a:pt x="26304" y="5929"/>
                    <a:pt x="25885" y="6024"/>
                  </a:cubicBezTo>
                  <a:cubicBezTo>
                    <a:pt x="21732" y="6472"/>
                    <a:pt x="17541" y="6148"/>
                    <a:pt x="13502" y="5071"/>
                  </a:cubicBezTo>
                  <a:lnTo>
                    <a:pt x="3786" y="5071"/>
                  </a:lnTo>
                  <a:cubicBezTo>
                    <a:pt x="2520" y="5215"/>
                    <a:pt x="1243" y="5215"/>
                    <a:pt x="-24" y="5071"/>
                  </a:cubicBezTo>
                  <a:cubicBezTo>
                    <a:pt x="2139" y="3529"/>
                    <a:pt x="4510" y="2309"/>
                    <a:pt x="7025" y="1452"/>
                  </a:cubicBezTo>
                  <a:close/>
                </a:path>
              </a:pathLst>
            </a:custGeom>
            <a:solidFill>
              <a:srgbClr val="9E489B"/>
            </a:solidFill>
            <a:ln w="9525" cap="flat">
              <a:noFill/>
              <a:prstDash val="solid"/>
              <a:miter/>
            </a:ln>
          </p:spPr>
          <p:txBody>
            <a:bodyPr rtlCol="0" anchor="ctr"/>
            <a:lstStyle/>
            <a:p>
              <a:endParaRPr lang="en-IN"/>
            </a:p>
          </p:txBody>
        </p:sp>
        <p:sp>
          <p:nvSpPr>
            <p:cNvPr id="791" name="Freeform: Shape 790">
              <a:extLst>
                <a:ext uri="{FF2B5EF4-FFF2-40B4-BE49-F238E27FC236}">
                  <a16:creationId xmlns:a16="http://schemas.microsoft.com/office/drawing/2014/main" xmlns="" id="{C8C3B60E-A1DC-5629-1941-52C92C3DF447}"/>
                </a:ext>
              </a:extLst>
            </p:cNvPr>
            <p:cNvSpPr/>
            <p:nvPr/>
          </p:nvSpPr>
          <p:spPr>
            <a:xfrm>
              <a:off x="1756478" y="3733293"/>
              <a:ext cx="26329" cy="7907"/>
            </a:xfrm>
            <a:custGeom>
              <a:avLst/>
              <a:gdLst>
                <a:gd name="connsiteX0" fmla="*/ 10386 w 26329"/>
                <a:gd name="connsiteY0" fmla="*/ -375 h 7907"/>
                <a:gd name="connsiteX1" fmla="*/ 22483 w 26329"/>
                <a:gd name="connsiteY1" fmla="*/ 387 h 7907"/>
                <a:gd name="connsiteX2" fmla="*/ 25626 w 26329"/>
                <a:gd name="connsiteY2" fmla="*/ 1816 h 7907"/>
                <a:gd name="connsiteX3" fmla="*/ 26197 w 26329"/>
                <a:gd name="connsiteY3" fmla="*/ 3340 h 7907"/>
                <a:gd name="connsiteX4" fmla="*/ 25435 w 26329"/>
                <a:gd name="connsiteY4" fmla="*/ 6483 h 7907"/>
                <a:gd name="connsiteX5" fmla="*/ 23721 w 26329"/>
                <a:gd name="connsiteY5" fmla="*/ 7245 h 7907"/>
                <a:gd name="connsiteX6" fmla="*/ 9148 w 26329"/>
                <a:gd name="connsiteY6" fmla="*/ 5626 h 7907"/>
                <a:gd name="connsiteX7" fmla="*/ 4671 w 26329"/>
                <a:gd name="connsiteY7" fmla="*/ 4578 h 7907"/>
                <a:gd name="connsiteX8" fmla="*/ 2385 w 26329"/>
                <a:gd name="connsiteY8" fmla="*/ 4102 h 7907"/>
                <a:gd name="connsiteX9" fmla="*/ 480 w 26329"/>
                <a:gd name="connsiteY9" fmla="*/ 4102 h 7907"/>
                <a:gd name="connsiteX10" fmla="*/ 5242 w 26329"/>
                <a:gd name="connsiteY10" fmla="*/ 863 h 7907"/>
                <a:gd name="connsiteX11" fmla="*/ 10386 w 26329"/>
                <a:gd name="connsiteY11" fmla="*/ -375 h 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29" h="7907">
                  <a:moveTo>
                    <a:pt x="10386" y="-375"/>
                  </a:moveTo>
                  <a:cubicBezTo>
                    <a:pt x="14434" y="-499"/>
                    <a:pt x="18482" y="-242"/>
                    <a:pt x="22483" y="387"/>
                  </a:cubicBezTo>
                  <a:cubicBezTo>
                    <a:pt x="23673" y="463"/>
                    <a:pt x="24788" y="968"/>
                    <a:pt x="25626" y="1816"/>
                  </a:cubicBezTo>
                  <a:cubicBezTo>
                    <a:pt x="25931" y="2273"/>
                    <a:pt x="26121" y="2797"/>
                    <a:pt x="26197" y="3340"/>
                  </a:cubicBezTo>
                  <a:cubicBezTo>
                    <a:pt x="26483" y="4445"/>
                    <a:pt x="26197" y="5626"/>
                    <a:pt x="25435" y="6483"/>
                  </a:cubicBezTo>
                  <a:cubicBezTo>
                    <a:pt x="24911" y="6835"/>
                    <a:pt x="24331" y="7092"/>
                    <a:pt x="23721" y="7245"/>
                  </a:cubicBezTo>
                  <a:cubicBezTo>
                    <a:pt x="18806" y="7883"/>
                    <a:pt x="13805" y="7330"/>
                    <a:pt x="9148" y="5626"/>
                  </a:cubicBezTo>
                  <a:lnTo>
                    <a:pt x="4671" y="4578"/>
                  </a:lnTo>
                  <a:lnTo>
                    <a:pt x="2385" y="4102"/>
                  </a:lnTo>
                  <a:cubicBezTo>
                    <a:pt x="1813" y="4102"/>
                    <a:pt x="861" y="4102"/>
                    <a:pt x="480" y="4102"/>
                  </a:cubicBezTo>
                  <a:cubicBezTo>
                    <a:pt x="-1806" y="2292"/>
                    <a:pt x="4385" y="958"/>
                    <a:pt x="5242" y="863"/>
                  </a:cubicBezTo>
                  <a:cubicBezTo>
                    <a:pt x="6919" y="311"/>
                    <a:pt x="8643" y="-108"/>
                    <a:pt x="10386" y="-375"/>
                  </a:cubicBezTo>
                  <a:close/>
                </a:path>
              </a:pathLst>
            </a:custGeom>
            <a:solidFill>
              <a:srgbClr val="9E489B"/>
            </a:solidFill>
            <a:ln w="9525" cap="flat">
              <a:noFill/>
              <a:prstDash val="solid"/>
              <a:miter/>
            </a:ln>
          </p:spPr>
          <p:txBody>
            <a:bodyPr rtlCol="0" anchor="ctr"/>
            <a:lstStyle/>
            <a:p>
              <a:endParaRPr lang="en-IN"/>
            </a:p>
          </p:txBody>
        </p:sp>
        <p:sp>
          <p:nvSpPr>
            <p:cNvPr id="792" name="Freeform: Shape 791">
              <a:extLst>
                <a:ext uri="{FF2B5EF4-FFF2-40B4-BE49-F238E27FC236}">
                  <a16:creationId xmlns:a16="http://schemas.microsoft.com/office/drawing/2014/main" xmlns="" id="{ACAEBC32-9001-2C10-B982-8EA103D2B096}"/>
                </a:ext>
              </a:extLst>
            </p:cNvPr>
            <p:cNvSpPr/>
            <p:nvPr/>
          </p:nvSpPr>
          <p:spPr>
            <a:xfrm>
              <a:off x="1755933" y="3742003"/>
              <a:ext cx="23577" cy="13132"/>
            </a:xfrm>
            <a:custGeom>
              <a:avLst/>
              <a:gdLst>
                <a:gd name="connsiteX0" fmla="*/ 10930 w 23577"/>
                <a:gd name="connsiteY0" fmla="*/ -322 h 13132"/>
                <a:gd name="connsiteX1" fmla="*/ 20455 w 23577"/>
                <a:gd name="connsiteY1" fmla="*/ 3583 h 13132"/>
                <a:gd name="connsiteX2" fmla="*/ 23408 w 23577"/>
                <a:gd name="connsiteY2" fmla="*/ 7679 h 13132"/>
                <a:gd name="connsiteX3" fmla="*/ 21884 w 23577"/>
                <a:gd name="connsiteY3" fmla="*/ 12251 h 13132"/>
                <a:gd name="connsiteX4" fmla="*/ 16550 w 23577"/>
                <a:gd name="connsiteY4" fmla="*/ 11679 h 13132"/>
                <a:gd name="connsiteX5" fmla="*/ 12454 w 23577"/>
                <a:gd name="connsiteY5" fmla="*/ 7869 h 13132"/>
                <a:gd name="connsiteX6" fmla="*/ 10549 w 23577"/>
                <a:gd name="connsiteY6" fmla="*/ 6441 h 13132"/>
                <a:gd name="connsiteX7" fmla="*/ 5310 w 23577"/>
                <a:gd name="connsiteY7" fmla="*/ 2917 h 13132"/>
                <a:gd name="connsiteX8" fmla="*/ 2548 w 23577"/>
                <a:gd name="connsiteY8" fmla="*/ 1297 h 13132"/>
                <a:gd name="connsiteX9" fmla="*/ -24 w 23577"/>
                <a:gd name="connsiteY9" fmla="*/ -227 h 13132"/>
                <a:gd name="connsiteX10" fmla="*/ 5215 w 23577"/>
                <a:gd name="connsiteY10" fmla="*/ -227 h 13132"/>
                <a:gd name="connsiteX11" fmla="*/ 10930 w 23577"/>
                <a:gd name="connsiteY11" fmla="*/ -322 h 1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7" h="13132">
                  <a:moveTo>
                    <a:pt x="10930" y="-322"/>
                  </a:moveTo>
                  <a:cubicBezTo>
                    <a:pt x="14397" y="107"/>
                    <a:pt x="17683" y="1459"/>
                    <a:pt x="20455" y="3583"/>
                  </a:cubicBezTo>
                  <a:cubicBezTo>
                    <a:pt x="21836" y="4621"/>
                    <a:pt x="22865" y="6050"/>
                    <a:pt x="23408" y="7679"/>
                  </a:cubicBezTo>
                  <a:cubicBezTo>
                    <a:pt x="23856" y="9374"/>
                    <a:pt x="23256" y="11165"/>
                    <a:pt x="21884" y="12251"/>
                  </a:cubicBezTo>
                  <a:cubicBezTo>
                    <a:pt x="20131" y="13051"/>
                    <a:pt x="18084" y="12832"/>
                    <a:pt x="16550" y="11679"/>
                  </a:cubicBezTo>
                  <a:cubicBezTo>
                    <a:pt x="15112" y="10489"/>
                    <a:pt x="13750" y="9212"/>
                    <a:pt x="12454" y="7869"/>
                  </a:cubicBezTo>
                  <a:lnTo>
                    <a:pt x="10549" y="6441"/>
                  </a:lnTo>
                  <a:lnTo>
                    <a:pt x="5310" y="2917"/>
                  </a:lnTo>
                  <a:lnTo>
                    <a:pt x="2548" y="1297"/>
                  </a:lnTo>
                  <a:cubicBezTo>
                    <a:pt x="1881" y="1297"/>
                    <a:pt x="262" y="345"/>
                    <a:pt x="-24" y="-227"/>
                  </a:cubicBezTo>
                  <a:cubicBezTo>
                    <a:pt x="1710" y="-465"/>
                    <a:pt x="3482" y="-465"/>
                    <a:pt x="5215" y="-227"/>
                  </a:cubicBezTo>
                  <a:cubicBezTo>
                    <a:pt x="7111" y="-417"/>
                    <a:pt x="9025" y="-455"/>
                    <a:pt x="10930" y="-322"/>
                  </a:cubicBezTo>
                  <a:close/>
                </a:path>
              </a:pathLst>
            </a:custGeom>
            <a:solidFill>
              <a:srgbClr val="9E489B"/>
            </a:solidFill>
            <a:ln w="9525" cap="flat">
              <a:noFill/>
              <a:prstDash val="solid"/>
              <a:miter/>
            </a:ln>
          </p:spPr>
          <p:txBody>
            <a:bodyPr rtlCol="0" anchor="ctr"/>
            <a:lstStyle/>
            <a:p>
              <a:endParaRPr lang="en-IN"/>
            </a:p>
          </p:txBody>
        </p:sp>
        <p:sp>
          <p:nvSpPr>
            <p:cNvPr id="793" name="Freeform: Shape 792">
              <a:extLst>
                <a:ext uri="{FF2B5EF4-FFF2-40B4-BE49-F238E27FC236}">
                  <a16:creationId xmlns:a16="http://schemas.microsoft.com/office/drawing/2014/main" xmlns="" id="{0856BACA-1404-0663-AC02-D54B3C0BE973}"/>
                </a:ext>
              </a:extLst>
            </p:cNvPr>
            <p:cNvSpPr/>
            <p:nvPr/>
          </p:nvSpPr>
          <p:spPr>
            <a:xfrm>
              <a:off x="1744646" y="3712343"/>
              <a:ext cx="12751" cy="36363"/>
            </a:xfrm>
            <a:custGeom>
              <a:avLst/>
              <a:gdLst>
                <a:gd name="connsiteX0" fmla="*/ 5739 w 12751"/>
                <a:gd name="connsiteY0" fmla="*/ -94 h 36363"/>
                <a:gd name="connsiteX1" fmla="*/ 2405 w 12751"/>
                <a:gd name="connsiteY1" fmla="*/ 953 h 36363"/>
                <a:gd name="connsiteX2" fmla="*/ 1262 w 12751"/>
                <a:gd name="connsiteY2" fmla="*/ 4001 h 36363"/>
                <a:gd name="connsiteX3" fmla="*/ 119 w 12751"/>
                <a:gd name="connsiteY3" fmla="*/ 28481 h 36363"/>
                <a:gd name="connsiteX4" fmla="*/ 1548 w 12751"/>
                <a:gd name="connsiteY4" fmla="*/ 33815 h 36363"/>
                <a:gd name="connsiteX5" fmla="*/ 5072 w 12751"/>
                <a:gd name="connsiteY5" fmla="*/ 35815 h 36363"/>
                <a:gd name="connsiteX6" fmla="*/ 9168 w 12751"/>
                <a:gd name="connsiteY6" fmla="*/ 35815 h 36363"/>
                <a:gd name="connsiteX7" fmla="*/ 11168 w 12751"/>
                <a:gd name="connsiteY7" fmla="*/ 35815 h 36363"/>
                <a:gd name="connsiteX8" fmla="*/ 12692 w 12751"/>
                <a:gd name="connsiteY8" fmla="*/ 33719 h 36363"/>
                <a:gd name="connsiteX9" fmla="*/ 12692 w 12751"/>
                <a:gd name="connsiteY9" fmla="*/ 31148 h 36363"/>
                <a:gd name="connsiteX10" fmla="*/ 12692 w 12751"/>
                <a:gd name="connsiteY10" fmla="*/ 23051 h 36363"/>
                <a:gd name="connsiteX11" fmla="*/ 11930 w 12751"/>
                <a:gd name="connsiteY11" fmla="*/ 6954 h 36363"/>
                <a:gd name="connsiteX12" fmla="*/ 10978 w 12751"/>
                <a:gd name="connsiteY12" fmla="*/ 1811 h 36363"/>
                <a:gd name="connsiteX13" fmla="*/ 5739 w 12751"/>
                <a:gd name="connsiteY13" fmla="*/ -94 h 3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1" h="36363">
                  <a:moveTo>
                    <a:pt x="5739" y="-94"/>
                  </a:moveTo>
                  <a:cubicBezTo>
                    <a:pt x="4539" y="-142"/>
                    <a:pt x="3358" y="230"/>
                    <a:pt x="2405" y="953"/>
                  </a:cubicBezTo>
                  <a:cubicBezTo>
                    <a:pt x="1701" y="1811"/>
                    <a:pt x="1301" y="2887"/>
                    <a:pt x="1262" y="4001"/>
                  </a:cubicBezTo>
                  <a:cubicBezTo>
                    <a:pt x="119" y="12107"/>
                    <a:pt x="-262" y="20299"/>
                    <a:pt x="119" y="28481"/>
                  </a:cubicBezTo>
                  <a:cubicBezTo>
                    <a:pt x="-14" y="30367"/>
                    <a:pt x="491" y="32243"/>
                    <a:pt x="1548" y="33815"/>
                  </a:cubicBezTo>
                  <a:cubicBezTo>
                    <a:pt x="2443" y="34881"/>
                    <a:pt x="3691" y="35596"/>
                    <a:pt x="5072" y="35815"/>
                  </a:cubicBezTo>
                  <a:cubicBezTo>
                    <a:pt x="6435" y="36005"/>
                    <a:pt x="7806" y="36005"/>
                    <a:pt x="9168" y="35815"/>
                  </a:cubicBezTo>
                  <a:cubicBezTo>
                    <a:pt x="9825" y="35958"/>
                    <a:pt x="10511" y="35958"/>
                    <a:pt x="11168" y="35815"/>
                  </a:cubicBezTo>
                  <a:cubicBezTo>
                    <a:pt x="11921" y="35338"/>
                    <a:pt x="12473" y="34586"/>
                    <a:pt x="12692" y="33719"/>
                  </a:cubicBezTo>
                  <a:cubicBezTo>
                    <a:pt x="12740" y="32862"/>
                    <a:pt x="12740" y="32005"/>
                    <a:pt x="12692" y="31148"/>
                  </a:cubicBezTo>
                  <a:lnTo>
                    <a:pt x="12692" y="23051"/>
                  </a:lnTo>
                  <a:cubicBezTo>
                    <a:pt x="12816" y="17670"/>
                    <a:pt x="12559" y="12298"/>
                    <a:pt x="11930" y="6954"/>
                  </a:cubicBezTo>
                  <a:cubicBezTo>
                    <a:pt x="11702" y="5220"/>
                    <a:pt x="11388" y="3506"/>
                    <a:pt x="10978" y="1811"/>
                  </a:cubicBezTo>
                  <a:cubicBezTo>
                    <a:pt x="10692" y="-1428"/>
                    <a:pt x="7835" y="-190"/>
                    <a:pt x="5739" y="-94"/>
                  </a:cubicBezTo>
                  <a:close/>
                </a:path>
              </a:pathLst>
            </a:custGeom>
            <a:solidFill>
              <a:srgbClr val="04A9D3"/>
            </a:solidFill>
            <a:ln w="9525" cap="flat">
              <a:noFill/>
              <a:prstDash val="solid"/>
              <a:miter/>
            </a:ln>
          </p:spPr>
          <p:txBody>
            <a:bodyPr rtlCol="0" anchor="ctr"/>
            <a:lstStyle/>
            <a:p>
              <a:endParaRPr lang="en-IN"/>
            </a:p>
          </p:txBody>
        </p:sp>
        <p:sp>
          <p:nvSpPr>
            <p:cNvPr id="794" name="Freeform: Shape 793">
              <a:extLst>
                <a:ext uri="{FF2B5EF4-FFF2-40B4-BE49-F238E27FC236}">
                  <a16:creationId xmlns:a16="http://schemas.microsoft.com/office/drawing/2014/main" xmlns="" id="{07CB9345-896E-F9CF-A8D9-E2A157B636D0}"/>
                </a:ext>
              </a:extLst>
            </p:cNvPr>
            <p:cNvSpPr/>
            <p:nvPr/>
          </p:nvSpPr>
          <p:spPr>
            <a:xfrm>
              <a:off x="2109911" y="3697582"/>
              <a:ext cx="22735" cy="7666"/>
            </a:xfrm>
            <a:custGeom>
              <a:avLst/>
              <a:gdLst>
                <a:gd name="connsiteX0" fmla="*/ 1281 w 22735"/>
                <a:gd name="connsiteY0" fmla="*/ 6380 h 7666"/>
                <a:gd name="connsiteX1" fmla="*/ 4519 w 22735"/>
                <a:gd name="connsiteY1" fmla="*/ 7237 h 7666"/>
                <a:gd name="connsiteX2" fmla="*/ 18235 w 22735"/>
                <a:gd name="connsiteY2" fmla="*/ 4951 h 7666"/>
                <a:gd name="connsiteX3" fmla="*/ 22712 w 22735"/>
                <a:gd name="connsiteY3" fmla="*/ 4951 h 7666"/>
                <a:gd name="connsiteX4" fmla="*/ 21760 w 22735"/>
                <a:gd name="connsiteY4" fmla="*/ 3713 h 7666"/>
                <a:gd name="connsiteX5" fmla="*/ 12235 w 22735"/>
                <a:gd name="connsiteY5" fmla="*/ 570 h 7666"/>
                <a:gd name="connsiteX6" fmla="*/ 4138 w 22735"/>
                <a:gd name="connsiteY6" fmla="*/ -383 h 7666"/>
                <a:gd name="connsiteX7" fmla="*/ 1757 w 22735"/>
                <a:gd name="connsiteY7" fmla="*/ 189 h 7666"/>
                <a:gd name="connsiteX8" fmla="*/ 605 w 22735"/>
                <a:gd name="connsiteY8" fmla="*/ 5590 h 7666"/>
                <a:gd name="connsiteX9" fmla="*/ 1281 w 22735"/>
                <a:gd name="connsiteY9" fmla="*/ 6380 h 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35" h="7666">
                  <a:moveTo>
                    <a:pt x="1281" y="6380"/>
                  </a:moveTo>
                  <a:cubicBezTo>
                    <a:pt x="2224" y="7047"/>
                    <a:pt x="3376" y="7352"/>
                    <a:pt x="4519" y="7237"/>
                  </a:cubicBezTo>
                  <a:cubicBezTo>
                    <a:pt x="9187" y="7237"/>
                    <a:pt x="13568" y="5047"/>
                    <a:pt x="18235" y="4951"/>
                  </a:cubicBezTo>
                  <a:cubicBezTo>
                    <a:pt x="19721" y="5142"/>
                    <a:pt x="21226" y="5142"/>
                    <a:pt x="22712" y="4951"/>
                  </a:cubicBezTo>
                  <a:cubicBezTo>
                    <a:pt x="22712" y="4380"/>
                    <a:pt x="22236" y="3904"/>
                    <a:pt x="21760" y="3713"/>
                  </a:cubicBezTo>
                  <a:cubicBezTo>
                    <a:pt x="18683" y="2389"/>
                    <a:pt x="15492" y="1332"/>
                    <a:pt x="12235" y="570"/>
                  </a:cubicBezTo>
                  <a:cubicBezTo>
                    <a:pt x="9606" y="-183"/>
                    <a:pt x="6872" y="-497"/>
                    <a:pt x="4138" y="-383"/>
                  </a:cubicBezTo>
                  <a:cubicBezTo>
                    <a:pt x="3319" y="-335"/>
                    <a:pt x="2510" y="-144"/>
                    <a:pt x="1757" y="189"/>
                  </a:cubicBezTo>
                  <a:cubicBezTo>
                    <a:pt x="-53" y="1361"/>
                    <a:pt x="-567" y="3780"/>
                    <a:pt x="605" y="5590"/>
                  </a:cubicBezTo>
                  <a:cubicBezTo>
                    <a:pt x="795" y="5885"/>
                    <a:pt x="1024" y="6152"/>
                    <a:pt x="1281" y="6380"/>
                  </a:cubicBezTo>
                  <a:close/>
                </a:path>
              </a:pathLst>
            </a:custGeom>
            <a:solidFill>
              <a:srgbClr val="9E489B"/>
            </a:solidFill>
            <a:ln w="9525" cap="flat">
              <a:noFill/>
              <a:prstDash val="solid"/>
              <a:miter/>
            </a:ln>
          </p:spPr>
          <p:txBody>
            <a:bodyPr rtlCol="0" anchor="ctr"/>
            <a:lstStyle/>
            <a:p>
              <a:endParaRPr lang="en-IN"/>
            </a:p>
          </p:txBody>
        </p:sp>
        <p:sp>
          <p:nvSpPr>
            <p:cNvPr id="795" name="Freeform: Shape 794">
              <a:extLst>
                <a:ext uri="{FF2B5EF4-FFF2-40B4-BE49-F238E27FC236}">
                  <a16:creationId xmlns:a16="http://schemas.microsoft.com/office/drawing/2014/main" xmlns="" id="{44B6DA12-3E35-FBFF-7AD1-E17DAB1A5214}"/>
                </a:ext>
              </a:extLst>
            </p:cNvPr>
            <p:cNvSpPr/>
            <p:nvPr/>
          </p:nvSpPr>
          <p:spPr>
            <a:xfrm>
              <a:off x="2106630" y="3709070"/>
              <a:ext cx="26843" cy="7564"/>
            </a:xfrm>
            <a:custGeom>
              <a:avLst/>
              <a:gdLst>
                <a:gd name="connsiteX0" fmla="*/ 1609 w 26843"/>
                <a:gd name="connsiteY0" fmla="*/ 6512 h 7564"/>
                <a:gd name="connsiteX1" fmla="*/ 5419 w 26843"/>
                <a:gd name="connsiteY1" fmla="*/ 7083 h 7564"/>
                <a:gd name="connsiteX2" fmla="*/ 13230 w 26843"/>
                <a:gd name="connsiteY2" fmla="*/ 5560 h 7564"/>
                <a:gd name="connsiteX3" fmla="*/ 16468 w 26843"/>
                <a:gd name="connsiteY3" fmla="*/ 4512 h 7564"/>
                <a:gd name="connsiteX4" fmla="*/ 25326 w 26843"/>
                <a:gd name="connsiteY4" fmla="*/ 3940 h 7564"/>
                <a:gd name="connsiteX5" fmla="*/ 26565 w 26843"/>
                <a:gd name="connsiteY5" fmla="*/ 3940 h 7564"/>
                <a:gd name="connsiteX6" fmla="*/ 26679 w 26843"/>
                <a:gd name="connsiteY6" fmla="*/ 3007 h 7564"/>
                <a:gd name="connsiteX7" fmla="*/ 26565 w 26843"/>
                <a:gd name="connsiteY7" fmla="*/ 2892 h 7564"/>
                <a:gd name="connsiteX8" fmla="*/ 25898 w 26843"/>
                <a:gd name="connsiteY8" fmla="*/ 2892 h 7564"/>
                <a:gd name="connsiteX9" fmla="*/ 13611 w 26843"/>
                <a:gd name="connsiteY9" fmla="*/ -155 h 7564"/>
                <a:gd name="connsiteX10" fmla="*/ 5419 w 26843"/>
                <a:gd name="connsiteY10" fmla="*/ -155 h 7564"/>
                <a:gd name="connsiteX11" fmla="*/ 2085 w 26843"/>
                <a:gd name="connsiteY11" fmla="*/ 797 h 7564"/>
                <a:gd name="connsiteX12" fmla="*/ 1609 w 26843"/>
                <a:gd name="connsiteY12" fmla="*/ 6512 h 7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43" h="7564">
                  <a:moveTo>
                    <a:pt x="1609" y="6512"/>
                  </a:moveTo>
                  <a:cubicBezTo>
                    <a:pt x="2790" y="7083"/>
                    <a:pt x="4124" y="7284"/>
                    <a:pt x="5419" y="7083"/>
                  </a:cubicBezTo>
                  <a:cubicBezTo>
                    <a:pt x="8076" y="6903"/>
                    <a:pt x="10705" y="6398"/>
                    <a:pt x="13230" y="5560"/>
                  </a:cubicBezTo>
                  <a:lnTo>
                    <a:pt x="16468" y="4512"/>
                  </a:lnTo>
                  <a:cubicBezTo>
                    <a:pt x="19345" y="3655"/>
                    <a:pt x="22364" y="3464"/>
                    <a:pt x="25326" y="3940"/>
                  </a:cubicBezTo>
                  <a:cubicBezTo>
                    <a:pt x="25736" y="4036"/>
                    <a:pt x="26155" y="4036"/>
                    <a:pt x="26565" y="3940"/>
                  </a:cubicBezTo>
                  <a:cubicBezTo>
                    <a:pt x="26850" y="3712"/>
                    <a:pt x="26907" y="3293"/>
                    <a:pt x="26679" y="3007"/>
                  </a:cubicBezTo>
                  <a:cubicBezTo>
                    <a:pt x="26641" y="2959"/>
                    <a:pt x="26603" y="2921"/>
                    <a:pt x="26565" y="2892"/>
                  </a:cubicBezTo>
                  <a:cubicBezTo>
                    <a:pt x="26565" y="2892"/>
                    <a:pt x="26565" y="2892"/>
                    <a:pt x="25898" y="2892"/>
                  </a:cubicBezTo>
                  <a:cubicBezTo>
                    <a:pt x="21916" y="1454"/>
                    <a:pt x="17801" y="435"/>
                    <a:pt x="13611" y="-155"/>
                  </a:cubicBezTo>
                  <a:cubicBezTo>
                    <a:pt x="10886" y="-489"/>
                    <a:pt x="8143" y="-489"/>
                    <a:pt x="5419" y="-155"/>
                  </a:cubicBezTo>
                  <a:cubicBezTo>
                    <a:pt x="4267" y="-31"/>
                    <a:pt x="3133" y="292"/>
                    <a:pt x="2085" y="797"/>
                  </a:cubicBezTo>
                  <a:cubicBezTo>
                    <a:pt x="-10" y="1845"/>
                    <a:pt x="-1153" y="4798"/>
                    <a:pt x="1609" y="6512"/>
                  </a:cubicBezTo>
                  <a:close/>
                </a:path>
              </a:pathLst>
            </a:custGeom>
            <a:solidFill>
              <a:srgbClr val="9E489B"/>
            </a:solidFill>
            <a:ln w="9525" cap="flat">
              <a:noFill/>
              <a:prstDash val="solid"/>
              <a:miter/>
            </a:ln>
          </p:spPr>
          <p:txBody>
            <a:bodyPr rtlCol="0" anchor="ctr"/>
            <a:lstStyle/>
            <a:p>
              <a:endParaRPr lang="en-IN"/>
            </a:p>
          </p:txBody>
        </p:sp>
        <p:sp>
          <p:nvSpPr>
            <p:cNvPr id="796" name="Freeform: Shape 795">
              <a:extLst>
                <a:ext uri="{FF2B5EF4-FFF2-40B4-BE49-F238E27FC236}">
                  <a16:creationId xmlns:a16="http://schemas.microsoft.com/office/drawing/2014/main" xmlns="" id="{AEE8C88E-CB8F-D3BC-D29C-04C6B1F2ED61}"/>
                </a:ext>
              </a:extLst>
            </p:cNvPr>
            <p:cNvSpPr/>
            <p:nvPr/>
          </p:nvSpPr>
          <p:spPr>
            <a:xfrm>
              <a:off x="2109767" y="3717262"/>
              <a:ext cx="26507" cy="9894"/>
            </a:xfrm>
            <a:custGeom>
              <a:avLst/>
              <a:gdLst>
                <a:gd name="connsiteX0" fmla="*/ 3140 w 26507"/>
                <a:gd name="connsiteY0" fmla="*/ 8989 h 9894"/>
                <a:gd name="connsiteX1" fmla="*/ 8760 w 26507"/>
                <a:gd name="connsiteY1" fmla="*/ 8989 h 9894"/>
                <a:gd name="connsiteX2" fmla="*/ 11998 w 26507"/>
                <a:gd name="connsiteY2" fmla="*/ 7274 h 9894"/>
                <a:gd name="connsiteX3" fmla="*/ 21523 w 26507"/>
                <a:gd name="connsiteY3" fmla="*/ 4988 h 9894"/>
                <a:gd name="connsiteX4" fmla="*/ 23523 w 26507"/>
                <a:gd name="connsiteY4" fmla="*/ 4512 h 9894"/>
                <a:gd name="connsiteX5" fmla="*/ 25238 w 26507"/>
                <a:gd name="connsiteY5" fmla="*/ 3655 h 9894"/>
                <a:gd name="connsiteX6" fmla="*/ 26476 w 26507"/>
                <a:gd name="connsiteY6" fmla="*/ 2226 h 9894"/>
                <a:gd name="connsiteX7" fmla="*/ 24952 w 26507"/>
                <a:gd name="connsiteY7" fmla="*/ 226 h 9894"/>
                <a:gd name="connsiteX8" fmla="*/ 20856 w 26507"/>
                <a:gd name="connsiteY8" fmla="*/ -346 h 9894"/>
                <a:gd name="connsiteX9" fmla="*/ 2759 w 26507"/>
                <a:gd name="connsiteY9" fmla="*/ 1845 h 9894"/>
                <a:gd name="connsiteX10" fmla="*/ 663 w 26507"/>
                <a:gd name="connsiteY10" fmla="*/ 2988 h 9894"/>
                <a:gd name="connsiteX11" fmla="*/ 3140 w 26507"/>
                <a:gd name="connsiteY11" fmla="*/ 8989 h 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7" h="9894">
                  <a:moveTo>
                    <a:pt x="3140" y="8989"/>
                  </a:moveTo>
                  <a:cubicBezTo>
                    <a:pt x="4959" y="9655"/>
                    <a:pt x="6940" y="9655"/>
                    <a:pt x="8760" y="8989"/>
                  </a:cubicBezTo>
                  <a:lnTo>
                    <a:pt x="11998" y="7274"/>
                  </a:lnTo>
                  <a:cubicBezTo>
                    <a:pt x="15056" y="6103"/>
                    <a:pt x="18266" y="5331"/>
                    <a:pt x="21523" y="4988"/>
                  </a:cubicBezTo>
                  <a:cubicBezTo>
                    <a:pt x="22209" y="4922"/>
                    <a:pt x="22885" y="4759"/>
                    <a:pt x="23523" y="4512"/>
                  </a:cubicBezTo>
                  <a:cubicBezTo>
                    <a:pt x="24123" y="4283"/>
                    <a:pt x="24695" y="3998"/>
                    <a:pt x="25238" y="3655"/>
                  </a:cubicBezTo>
                  <a:cubicBezTo>
                    <a:pt x="25809" y="3655"/>
                    <a:pt x="26381" y="2893"/>
                    <a:pt x="26476" y="2226"/>
                  </a:cubicBezTo>
                  <a:cubicBezTo>
                    <a:pt x="26571" y="1559"/>
                    <a:pt x="25809" y="511"/>
                    <a:pt x="24952" y="226"/>
                  </a:cubicBezTo>
                  <a:cubicBezTo>
                    <a:pt x="23638" y="-241"/>
                    <a:pt x="22247" y="-441"/>
                    <a:pt x="20856" y="-346"/>
                  </a:cubicBezTo>
                  <a:cubicBezTo>
                    <a:pt x="14741" y="-631"/>
                    <a:pt x="8626" y="112"/>
                    <a:pt x="2759" y="1845"/>
                  </a:cubicBezTo>
                  <a:cubicBezTo>
                    <a:pt x="1987" y="2074"/>
                    <a:pt x="1273" y="2464"/>
                    <a:pt x="663" y="2988"/>
                  </a:cubicBezTo>
                  <a:cubicBezTo>
                    <a:pt x="-1146" y="4703"/>
                    <a:pt x="949" y="8036"/>
                    <a:pt x="3140" y="8989"/>
                  </a:cubicBezTo>
                  <a:close/>
                </a:path>
              </a:pathLst>
            </a:custGeom>
            <a:solidFill>
              <a:srgbClr val="9E489B"/>
            </a:solidFill>
            <a:ln w="9525" cap="flat">
              <a:noFill/>
              <a:prstDash val="solid"/>
              <a:miter/>
            </a:ln>
          </p:spPr>
          <p:txBody>
            <a:bodyPr rtlCol="0" anchor="ctr"/>
            <a:lstStyle/>
            <a:p>
              <a:endParaRPr lang="en-IN"/>
            </a:p>
          </p:txBody>
        </p:sp>
        <p:sp>
          <p:nvSpPr>
            <p:cNvPr id="797" name="Freeform: Shape 796">
              <a:extLst>
                <a:ext uri="{FF2B5EF4-FFF2-40B4-BE49-F238E27FC236}">
                  <a16:creationId xmlns:a16="http://schemas.microsoft.com/office/drawing/2014/main" xmlns="" id="{554C7ACE-75EA-A6FE-8F74-99A61F4273DE}"/>
                </a:ext>
              </a:extLst>
            </p:cNvPr>
            <p:cNvSpPr/>
            <p:nvPr/>
          </p:nvSpPr>
          <p:spPr>
            <a:xfrm>
              <a:off x="2115520" y="3727835"/>
              <a:ext cx="24747" cy="12382"/>
            </a:xfrm>
            <a:custGeom>
              <a:avLst/>
              <a:gdLst>
                <a:gd name="connsiteX0" fmla="*/ 911 w 24747"/>
                <a:gd name="connsiteY0" fmla="*/ 10798 h 12382"/>
                <a:gd name="connsiteX1" fmla="*/ 2721 w 24747"/>
                <a:gd name="connsiteY1" fmla="*/ 11656 h 12382"/>
                <a:gd name="connsiteX2" fmla="*/ 6817 w 24747"/>
                <a:gd name="connsiteY2" fmla="*/ 11656 h 12382"/>
                <a:gd name="connsiteX3" fmla="*/ 9770 w 24747"/>
                <a:gd name="connsiteY3" fmla="*/ 9084 h 12382"/>
                <a:gd name="connsiteX4" fmla="*/ 14056 w 24747"/>
                <a:gd name="connsiteY4" fmla="*/ 5369 h 12382"/>
                <a:gd name="connsiteX5" fmla="*/ 19009 w 24747"/>
                <a:gd name="connsiteY5" fmla="*/ 1940 h 12382"/>
                <a:gd name="connsiteX6" fmla="*/ 24724 w 24747"/>
                <a:gd name="connsiteY6" fmla="*/ 511 h 12382"/>
                <a:gd name="connsiteX7" fmla="*/ 21581 w 24747"/>
                <a:gd name="connsiteY7" fmla="*/ -155 h 12382"/>
                <a:gd name="connsiteX8" fmla="*/ 13103 w 24747"/>
                <a:gd name="connsiteY8" fmla="*/ -155 h 12382"/>
                <a:gd name="connsiteX9" fmla="*/ 10627 w 24747"/>
                <a:gd name="connsiteY9" fmla="*/ -155 h 12382"/>
                <a:gd name="connsiteX10" fmla="*/ 7674 w 24747"/>
                <a:gd name="connsiteY10" fmla="*/ 892 h 12382"/>
                <a:gd name="connsiteX11" fmla="*/ 5102 w 24747"/>
                <a:gd name="connsiteY11" fmla="*/ 1940 h 12382"/>
                <a:gd name="connsiteX12" fmla="*/ 340 w 24747"/>
                <a:gd name="connsiteY12" fmla="*/ 5274 h 12382"/>
                <a:gd name="connsiteX13" fmla="*/ 911 w 24747"/>
                <a:gd name="connsiteY13" fmla="*/ 10798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47" h="12382">
                  <a:moveTo>
                    <a:pt x="911" y="10798"/>
                  </a:moveTo>
                  <a:cubicBezTo>
                    <a:pt x="1407" y="11265"/>
                    <a:pt x="2045" y="11570"/>
                    <a:pt x="2721" y="11656"/>
                  </a:cubicBezTo>
                  <a:cubicBezTo>
                    <a:pt x="4055" y="12084"/>
                    <a:pt x="5483" y="12084"/>
                    <a:pt x="6817" y="11656"/>
                  </a:cubicBezTo>
                  <a:cubicBezTo>
                    <a:pt x="7931" y="10960"/>
                    <a:pt x="8932" y="10093"/>
                    <a:pt x="9770" y="9084"/>
                  </a:cubicBezTo>
                  <a:cubicBezTo>
                    <a:pt x="11084" y="7722"/>
                    <a:pt x="12522" y="6484"/>
                    <a:pt x="14056" y="5369"/>
                  </a:cubicBezTo>
                  <a:cubicBezTo>
                    <a:pt x="15570" y="4036"/>
                    <a:pt x="17228" y="2883"/>
                    <a:pt x="19009" y="1940"/>
                  </a:cubicBezTo>
                  <a:cubicBezTo>
                    <a:pt x="20723" y="902"/>
                    <a:pt x="22714" y="407"/>
                    <a:pt x="24724" y="511"/>
                  </a:cubicBezTo>
                  <a:cubicBezTo>
                    <a:pt x="23657" y="378"/>
                    <a:pt x="22609" y="159"/>
                    <a:pt x="21581" y="-155"/>
                  </a:cubicBezTo>
                  <a:cubicBezTo>
                    <a:pt x="18761" y="-489"/>
                    <a:pt x="15923" y="-489"/>
                    <a:pt x="13103" y="-155"/>
                  </a:cubicBezTo>
                  <a:lnTo>
                    <a:pt x="10627" y="-155"/>
                  </a:lnTo>
                  <a:cubicBezTo>
                    <a:pt x="9598" y="54"/>
                    <a:pt x="8608" y="407"/>
                    <a:pt x="7674" y="892"/>
                  </a:cubicBezTo>
                  <a:lnTo>
                    <a:pt x="5102" y="1940"/>
                  </a:lnTo>
                  <a:cubicBezTo>
                    <a:pt x="3483" y="2607"/>
                    <a:pt x="1102" y="3559"/>
                    <a:pt x="340" y="5274"/>
                  </a:cubicBezTo>
                  <a:cubicBezTo>
                    <a:pt x="-298" y="7112"/>
                    <a:pt x="-89" y="9131"/>
                    <a:pt x="911" y="10798"/>
                  </a:cubicBezTo>
                  <a:close/>
                </a:path>
              </a:pathLst>
            </a:custGeom>
            <a:solidFill>
              <a:srgbClr val="9E489B"/>
            </a:solidFill>
            <a:ln w="9525" cap="flat">
              <a:noFill/>
              <a:prstDash val="solid"/>
              <a:miter/>
            </a:ln>
          </p:spPr>
          <p:txBody>
            <a:bodyPr rtlCol="0" anchor="ctr"/>
            <a:lstStyle/>
            <a:p>
              <a:endParaRPr lang="en-IN"/>
            </a:p>
          </p:txBody>
        </p:sp>
        <p:sp>
          <p:nvSpPr>
            <p:cNvPr id="798" name="Freeform: Shape 797">
              <a:extLst>
                <a:ext uri="{FF2B5EF4-FFF2-40B4-BE49-F238E27FC236}">
                  <a16:creationId xmlns:a16="http://schemas.microsoft.com/office/drawing/2014/main" xmlns="" id="{459EEF5D-9509-493F-0BF4-0E4DCAE8A4F5}"/>
                </a:ext>
              </a:extLst>
            </p:cNvPr>
            <p:cNvSpPr/>
            <p:nvPr/>
          </p:nvSpPr>
          <p:spPr>
            <a:xfrm>
              <a:off x="2141399" y="3686567"/>
              <a:ext cx="27051" cy="17704"/>
            </a:xfrm>
            <a:custGeom>
              <a:avLst/>
              <a:gdLst>
                <a:gd name="connsiteX0" fmla="*/ 11703 w 27051"/>
                <a:gd name="connsiteY0" fmla="*/ 11489 h 17704"/>
                <a:gd name="connsiteX1" fmla="*/ 16847 w 27051"/>
                <a:gd name="connsiteY1" fmla="*/ 10536 h 17704"/>
                <a:gd name="connsiteX2" fmla="*/ 20085 w 27051"/>
                <a:gd name="connsiteY2" fmla="*/ 9679 h 17704"/>
                <a:gd name="connsiteX3" fmla="*/ 25324 w 27051"/>
                <a:gd name="connsiteY3" fmla="*/ 7203 h 17704"/>
                <a:gd name="connsiteX4" fmla="*/ 26753 w 27051"/>
                <a:gd name="connsiteY4" fmla="*/ 1964 h 17704"/>
                <a:gd name="connsiteX5" fmla="*/ 23800 w 27051"/>
                <a:gd name="connsiteY5" fmla="*/ -227 h 17704"/>
                <a:gd name="connsiteX6" fmla="*/ 19990 w 27051"/>
                <a:gd name="connsiteY6" fmla="*/ -227 h 17704"/>
                <a:gd name="connsiteX7" fmla="*/ 15227 w 27051"/>
                <a:gd name="connsiteY7" fmla="*/ 916 h 17704"/>
                <a:gd name="connsiteX8" fmla="*/ 12180 w 27051"/>
                <a:gd name="connsiteY8" fmla="*/ 2440 h 17704"/>
                <a:gd name="connsiteX9" fmla="*/ 654 w 27051"/>
                <a:gd name="connsiteY9" fmla="*/ 14347 h 17704"/>
                <a:gd name="connsiteX10" fmla="*/ -12 w 27051"/>
                <a:gd name="connsiteY10" fmla="*/ 17299 h 17704"/>
                <a:gd name="connsiteX11" fmla="*/ 5131 w 27051"/>
                <a:gd name="connsiteY11" fmla="*/ 14442 h 17704"/>
                <a:gd name="connsiteX12" fmla="*/ 11703 w 27051"/>
                <a:gd name="connsiteY12" fmla="*/ 11489 h 1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51" h="17704">
                  <a:moveTo>
                    <a:pt x="11703" y="11489"/>
                  </a:moveTo>
                  <a:lnTo>
                    <a:pt x="16847" y="10536"/>
                  </a:lnTo>
                  <a:lnTo>
                    <a:pt x="20085" y="9679"/>
                  </a:lnTo>
                  <a:cubicBezTo>
                    <a:pt x="22009" y="9308"/>
                    <a:pt x="23819" y="8460"/>
                    <a:pt x="25324" y="7203"/>
                  </a:cubicBezTo>
                  <a:cubicBezTo>
                    <a:pt x="26848" y="5927"/>
                    <a:pt x="27419" y="3840"/>
                    <a:pt x="26753" y="1964"/>
                  </a:cubicBezTo>
                  <a:cubicBezTo>
                    <a:pt x="26134" y="840"/>
                    <a:pt x="25057" y="40"/>
                    <a:pt x="23800" y="-227"/>
                  </a:cubicBezTo>
                  <a:cubicBezTo>
                    <a:pt x="22543" y="-465"/>
                    <a:pt x="21247" y="-465"/>
                    <a:pt x="19990" y="-227"/>
                  </a:cubicBezTo>
                  <a:cubicBezTo>
                    <a:pt x="18361" y="-36"/>
                    <a:pt x="16761" y="345"/>
                    <a:pt x="15227" y="916"/>
                  </a:cubicBezTo>
                  <a:lnTo>
                    <a:pt x="12180" y="2440"/>
                  </a:lnTo>
                  <a:cubicBezTo>
                    <a:pt x="7246" y="5184"/>
                    <a:pt x="3235" y="9327"/>
                    <a:pt x="654" y="14347"/>
                  </a:cubicBezTo>
                  <a:cubicBezTo>
                    <a:pt x="159" y="15252"/>
                    <a:pt x="-79" y="16271"/>
                    <a:pt x="-12" y="17299"/>
                  </a:cubicBezTo>
                  <a:cubicBezTo>
                    <a:pt x="1864" y="16671"/>
                    <a:pt x="3607" y="15699"/>
                    <a:pt x="5131" y="14442"/>
                  </a:cubicBezTo>
                  <a:cubicBezTo>
                    <a:pt x="7131" y="13070"/>
                    <a:pt x="9350" y="12070"/>
                    <a:pt x="11703" y="11489"/>
                  </a:cubicBezTo>
                  <a:close/>
                </a:path>
              </a:pathLst>
            </a:custGeom>
            <a:solidFill>
              <a:srgbClr val="9E489B"/>
            </a:solidFill>
            <a:ln w="9525" cap="flat">
              <a:noFill/>
              <a:prstDash val="solid"/>
              <a:miter/>
            </a:ln>
          </p:spPr>
          <p:txBody>
            <a:bodyPr rtlCol="0" anchor="ctr"/>
            <a:lstStyle/>
            <a:p>
              <a:endParaRPr lang="en-IN"/>
            </a:p>
          </p:txBody>
        </p:sp>
        <p:sp>
          <p:nvSpPr>
            <p:cNvPr id="799" name="Freeform: Shape 798">
              <a:extLst>
                <a:ext uri="{FF2B5EF4-FFF2-40B4-BE49-F238E27FC236}">
                  <a16:creationId xmlns:a16="http://schemas.microsoft.com/office/drawing/2014/main" xmlns="" id="{F0DBE520-862C-97B9-FE18-8ED8CFD7B666}"/>
                </a:ext>
              </a:extLst>
            </p:cNvPr>
            <p:cNvSpPr/>
            <p:nvPr/>
          </p:nvSpPr>
          <p:spPr>
            <a:xfrm>
              <a:off x="2141696" y="3703903"/>
              <a:ext cx="26503" cy="6917"/>
            </a:xfrm>
            <a:custGeom>
              <a:avLst/>
              <a:gdLst>
                <a:gd name="connsiteX0" fmla="*/ 6168 w 26503"/>
                <a:gd name="connsiteY0" fmla="*/ 3297 h 6917"/>
                <a:gd name="connsiteX1" fmla="*/ 10073 w 26503"/>
                <a:gd name="connsiteY1" fmla="*/ 1488 h 6917"/>
                <a:gd name="connsiteX2" fmla="*/ 20550 w 26503"/>
                <a:gd name="connsiteY2" fmla="*/ -227 h 6917"/>
                <a:gd name="connsiteX3" fmla="*/ 23884 w 26503"/>
                <a:gd name="connsiteY3" fmla="*/ -227 h 6917"/>
                <a:gd name="connsiteX4" fmla="*/ 26265 w 26503"/>
                <a:gd name="connsiteY4" fmla="*/ 2536 h 6917"/>
                <a:gd name="connsiteX5" fmla="*/ 26265 w 26503"/>
                <a:gd name="connsiteY5" fmla="*/ 4345 h 6917"/>
                <a:gd name="connsiteX6" fmla="*/ 25122 w 26503"/>
                <a:gd name="connsiteY6" fmla="*/ 5012 h 6917"/>
                <a:gd name="connsiteX7" fmla="*/ 12740 w 26503"/>
                <a:gd name="connsiteY7" fmla="*/ 5488 h 6917"/>
                <a:gd name="connsiteX8" fmla="*/ 7692 w 26503"/>
                <a:gd name="connsiteY8" fmla="*/ 5965 h 6917"/>
                <a:gd name="connsiteX9" fmla="*/ 3786 w 26503"/>
                <a:gd name="connsiteY9" fmla="*/ 6441 h 6917"/>
                <a:gd name="connsiteX10" fmla="*/ -24 w 26503"/>
                <a:gd name="connsiteY10" fmla="*/ 6441 h 6917"/>
                <a:gd name="connsiteX11" fmla="*/ 6168 w 26503"/>
                <a:gd name="connsiteY11" fmla="*/ 3297 h 6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917">
                  <a:moveTo>
                    <a:pt x="6168" y="3297"/>
                  </a:moveTo>
                  <a:cubicBezTo>
                    <a:pt x="7425" y="2593"/>
                    <a:pt x="8730" y="1993"/>
                    <a:pt x="10073" y="1488"/>
                  </a:cubicBezTo>
                  <a:cubicBezTo>
                    <a:pt x="13445" y="345"/>
                    <a:pt x="16988" y="-236"/>
                    <a:pt x="20550" y="-227"/>
                  </a:cubicBezTo>
                  <a:cubicBezTo>
                    <a:pt x="21646" y="-465"/>
                    <a:pt x="22789" y="-465"/>
                    <a:pt x="23884" y="-227"/>
                  </a:cubicBezTo>
                  <a:cubicBezTo>
                    <a:pt x="25065" y="269"/>
                    <a:pt x="25951" y="1297"/>
                    <a:pt x="26265" y="2536"/>
                  </a:cubicBezTo>
                  <a:cubicBezTo>
                    <a:pt x="26551" y="3107"/>
                    <a:pt x="26551" y="3774"/>
                    <a:pt x="26265" y="4345"/>
                  </a:cubicBezTo>
                  <a:cubicBezTo>
                    <a:pt x="25961" y="4679"/>
                    <a:pt x="25561" y="4907"/>
                    <a:pt x="25122" y="5012"/>
                  </a:cubicBezTo>
                  <a:cubicBezTo>
                    <a:pt x="21065" y="5936"/>
                    <a:pt x="16864" y="6098"/>
                    <a:pt x="12740" y="5488"/>
                  </a:cubicBezTo>
                  <a:cubicBezTo>
                    <a:pt x="11044" y="5507"/>
                    <a:pt x="9359" y="5660"/>
                    <a:pt x="7692" y="5965"/>
                  </a:cubicBezTo>
                  <a:lnTo>
                    <a:pt x="3786" y="6441"/>
                  </a:lnTo>
                  <a:cubicBezTo>
                    <a:pt x="2520" y="6536"/>
                    <a:pt x="1243" y="6536"/>
                    <a:pt x="-24" y="6441"/>
                  </a:cubicBezTo>
                  <a:cubicBezTo>
                    <a:pt x="1929" y="5184"/>
                    <a:pt x="3996" y="4126"/>
                    <a:pt x="6168" y="3297"/>
                  </a:cubicBezTo>
                  <a:close/>
                </a:path>
              </a:pathLst>
            </a:custGeom>
            <a:solidFill>
              <a:srgbClr val="9E489B"/>
            </a:solidFill>
            <a:ln w="9525" cap="flat">
              <a:noFill/>
              <a:prstDash val="solid"/>
              <a:miter/>
            </a:ln>
          </p:spPr>
          <p:txBody>
            <a:bodyPr rtlCol="0" anchor="ctr"/>
            <a:lstStyle/>
            <a:p>
              <a:endParaRPr lang="en-IN"/>
            </a:p>
          </p:txBody>
        </p:sp>
        <p:sp>
          <p:nvSpPr>
            <p:cNvPr id="800" name="Freeform: Shape 799">
              <a:extLst>
                <a:ext uri="{FF2B5EF4-FFF2-40B4-BE49-F238E27FC236}">
                  <a16:creationId xmlns:a16="http://schemas.microsoft.com/office/drawing/2014/main" xmlns="" id="{7D2FABAB-9488-A71A-1305-AC84F3AD85F1}"/>
                </a:ext>
              </a:extLst>
            </p:cNvPr>
            <p:cNvSpPr/>
            <p:nvPr/>
          </p:nvSpPr>
          <p:spPr>
            <a:xfrm>
              <a:off x="2145611" y="3714650"/>
              <a:ext cx="26143" cy="7623"/>
            </a:xfrm>
            <a:custGeom>
              <a:avLst/>
              <a:gdLst>
                <a:gd name="connsiteX0" fmla="*/ 9587 w 26143"/>
                <a:gd name="connsiteY0" fmla="*/ 266 h 7623"/>
                <a:gd name="connsiteX1" fmla="*/ 21684 w 26143"/>
                <a:gd name="connsiteY1" fmla="*/ -306 h 7623"/>
                <a:gd name="connsiteX2" fmla="*/ 24922 w 26143"/>
                <a:gd name="connsiteY2" fmla="*/ 646 h 7623"/>
                <a:gd name="connsiteX3" fmla="*/ 25684 w 26143"/>
                <a:gd name="connsiteY3" fmla="*/ 2170 h 7623"/>
                <a:gd name="connsiteX4" fmla="*/ 25684 w 26143"/>
                <a:gd name="connsiteY4" fmla="*/ 5409 h 7623"/>
                <a:gd name="connsiteX5" fmla="*/ 24065 w 26143"/>
                <a:gd name="connsiteY5" fmla="*/ 6361 h 7623"/>
                <a:gd name="connsiteX6" fmla="*/ 9396 w 26143"/>
                <a:gd name="connsiteY6" fmla="*/ 6361 h 7623"/>
                <a:gd name="connsiteX7" fmla="*/ 4825 w 26143"/>
                <a:gd name="connsiteY7" fmla="*/ 5790 h 7623"/>
                <a:gd name="connsiteX8" fmla="*/ 2538 w 26143"/>
                <a:gd name="connsiteY8" fmla="*/ 5790 h 7623"/>
                <a:gd name="connsiteX9" fmla="*/ 538 w 26143"/>
                <a:gd name="connsiteY9" fmla="*/ 5790 h 7623"/>
                <a:gd name="connsiteX10" fmla="*/ 4920 w 26143"/>
                <a:gd name="connsiteY10" fmla="*/ 1980 h 7623"/>
                <a:gd name="connsiteX11" fmla="*/ 9587 w 26143"/>
                <a:gd name="connsiteY11" fmla="*/ 266 h 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43" h="7623">
                  <a:moveTo>
                    <a:pt x="9587" y="266"/>
                  </a:moveTo>
                  <a:cubicBezTo>
                    <a:pt x="13588" y="-354"/>
                    <a:pt x="17645" y="-544"/>
                    <a:pt x="21684" y="-306"/>
                  </a:cubicBezTo>
                  <a:cubicBezTo>
                    <a:pt x="22846" y="-449"/>
                    <a:pt x="24017" y="-97"/>
                    <a:pt x="24922" y="646"/>
                  </a:cubicBezTo>
                  <a:cubicBezTo>
                    <a:pt x="25265" y="1104"/>
                    <a:pt x="25532" y="1618"/>
                    <a:pt x="25684" y="2170"/>
                  </a:cubicBezTo>
                  <a:cubicBezTo>
                    <a:pt x="26265" y="3171"/>
                    <a:pt x="26265" y="4409"/>
                    <a:pt x="25684" y="5409"/>
                  </a:cubicBezTo>
                  <a:cubicBezTo>
                    <a:pt x="25198" y="5818"/>
                    <a:pt x="24656" y="6133"/>
                    <a:pt x="24065" y="6361"/>
                  </a:cubicBezTo>
                  <a:cubicBezTo>
                    <a:pt x="19245" y="7504"/>
                    <a:pt x="14216" y="7504"/>
                    <a:pt x="9396" y="6361"/>
                  </a:cubicBezTo>
                  <a:lnTo>
                    <a:pt x="4825" y="5790"/>
                  </a:lnTo>
                  <a:lnTo>
                    <a:pt x="2538" y="5790"/>
                  </a:lnTo>
                  <a:cubicBezTo>
                    <a:pt x="1881" y="5933"/>
                    <a:pt x="1196" y="5933"/>
                    <a:pt x="538" y="5790"/>
                  </a:cubicBezTo>
                  <a:cubicBezTo>
                    <a:pt x="-1843" y="4171"/>
                    <a:pt x="4063" y="2170"/>
                    <a:pt x="4920" y="1980"/>
                  </a:cubicBezTo>
                  <a:cubicBezTo>
                    <a:pt x="6425" y="1285"/>
                    <a:pt x="7987" y="704"/>
                    <a:pt x="9587" y="266"/>
                  </a:cubicBezTo>
                  <a:close/>
                </a:path>
              </a:pathLst>
            </a:custGeom>
            <a:solidFill>
              <a:srgbClr val="9E489B"/>
            </a:solidFill>
            <a:ln w="9525" cap="flat">
              <a:noFill/>
              <a:prstDash val="solid"/>
              <a:miter/>
            </a:ln>
          </p:spPr>
          <p:txBody>
            <a:bodyPr rtlCol="0" anchor="ctr"/>
            <a:lstStyle/>
            <a:p>
              <a:endParaRPr lang="en-IN"/>
            </a:p>
          </p:txBody>
        </p:sp>
        <p:sp>
          <p:nvSpPr>
            <p:cNvPr id="801" name="Freeform: Shape 800">
              <a:extLst>
                <a:ext uri="{FF2B5EF4-FFF2-40B4-BE49-F238E27FC236}">
                  <a16:creationId xmlns:a16="http://schemas.microsoft.com/office/drawing/2014/main" xmlns="" id="{F0D3FE41-42DD-1CAE-014B-BF5BAEF9BBCD}"/>
                </a:ext>
              </a:extLst>
            </p:cNvPr>
            <p:cNvSpPr/>
            <p:nvPr/>
          </p:nvSpPr>
          <p:spPr>
            <a:xfrm>
              <a:off x="2145411" y="3724052"/>
              <a:ext cx="24500" cy="11962"/>
            </a:xfrm>
            <a:custGeom>
              <a:avLst/>
              <a:gdLst>
                <a:gd name="connsiteX0" fmla="*/ 10454 w 24500"/>
                <a:gd name="connsiteY0" fmla="*/ -373 h 11962"/>
                <a:gd name="connsiteX1" fmla="*/ 20741 w 24500"/>
                <a:gd name="connsiteY1" fmla="*/ 2389 h 11962"/>
                <a:gd name="connsiteX2" fmla="*/ 24170 w 24500"/>
                <a:gd name="connsiteY2" fmla="*/ 6104 h 11962"/>
                <a:gd name="connsiteX3" fmla="*/ 23122 w 24500"/>
                <a:gd name="connsiteY3" fmla="*/ 10771 h 11962"/>
                <a:gd name="connsiteX4" fmla="*/ 17883 w 24500"/>
                <a:gd name="connsiteY4" fmla="*/ 10771 h 11962"/>
                <a:gd name="connsiteX5" fmla="*/ 13311 w 24500"/>
                <a:gd name="connsiteY5" fmla="*/ 7437 h 11962"/>
                <a:gd name="connsiteX6" fmla="*/ 11216 w 24500"/>
                <a:gd name="connsiteY6" fmla="*/ 6294 h 11962"/>
                <a:gd name="connsiteX7" fmla="*/ 5596 w 24500"/>
                <a:gd name="connsiteY7" fmla="*/ 3342 h 11962"/>
                <a:gd name="connsiteX8" fmla="*/ 2643 w 24500"/>
                <a:gd name="connsiteY8" fmla="*/ 2008 h 11962"/>
                <a:gd name="connsiteX9" fmla="*/ -24 w 24500"/>
                <a:gd name="connsiteY9" fmla="*/ 770 h 11962"/>
                <a:gd name="connsiteX10" fmla="*/ 5120 w 24500"/>
                <a:gd name="connsiteY10" fmla="*/ -183 h 11962"/>
                <a:gd name="connsiteX11" fmla="*/ 10454 w 24500"/>
                <a:gd name="connsiteY11" fmla="*/ -373 h 1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500" h="11962">
                  <a:moveTo>
                    <a:pt x="10454" y="-373"/>
                  </a:moveTo>
                  <a:cubicBezTo>
                    <a:pt x="14073" y="-449"/>
                    <a:pt x="17645" y="513"/>
                    <a:pt x="20741" y="2389"/>
                  </a:cubicBezTo>
                  <a:cubicBezTo>
                    <a:pt x="22255" y="3227"/>
                    <a:pt x="23456" y="4532"/>
                    <a:pt x="24170" y="6104"/>
                  </a:cubicBezTo>
                  <a:cubicBezTo>
                    <a:pt x="24827" y="7723"/>
                    <a:pt x="24408" y="9590"/>
                    <a:pt x="23122" y="10771"/>
                  </a:cubicBezTo>
                  <a:cubicBezTo>
                    <a:pt x="21532" y="11819"/>
                    <a:pt x="19474" y="11819"/>
                    <a:pt x="17883" y="10771"/>
                  </a:cubicBezTo>
                  <a:cubicBezTo>
                    <a:pt x="16264" y="9799"/>
                    <a:pt x="14731" y="8685"/>
                    <a:pt x="13311" y="7437"/>
                  </a:cubicBezTo>
                  <a:lnTo>
                    <a:pt x="11216" y="6294"/>
                  </a:lnTo>
                  <a:cubicBezTo>
                    <a:pt x="9406" y="5247"/>
                    <a:pt x="7501" y="4294"/>
                    <a:pt x="5596" y="3342"/>
                  </a:cubicBezTo>
                  <a:lnTo>
                    <a:pt x="2643" y="2008"/>
                  </a:lnTo>
                  <a:cubicBezTo>
                    <a:pt x="2072" y="2008"/>
                    <a:pt x="262" y="1341"/>
                    <a:pt x="-24" y="770"/>
                  </a:cubicBezTo>
                  <a:cubicBezTo>
                    <a:pt x="1653" y="265"/>
                    <a:pt x="3377" y="-49"/>
                    <a:pt x="5120" y="-183"/>
                  </a:cubicBezTo>
                  <a:cubicBezTo>
                    <a:pt x="6892" y="-392"/>
                    <a:pt x="8673" y="-449"/>
                    <a:pt x="10454" y="-373"/>
                  </a:cubicBezTo>
                  <a:close/>
                </a:path>
              </a:pathLst>
            </a:custGeom>
            <a:solidFill>
              <a:srgbClr val="9E489B"/>
            </a:solidFill>
            <a:ln w="9525" cap="flat">
              <a:noFill/>
              <a:prstDash val="solid"/>
              <a:miter/>
            </a:ln>
          </p:spPr>
          <p:txBody>
            <a:bodyPr rtlCol="0" anchor="ctr"/>
            <a:lstStyle/>
            <a:p>
              <a:endParaRPr lang="en-IN"/>
            </a:p>
          </p:txBody>
        </p:sp>
        <p:sp>
          <p:nvSpPr>
            <p:cNvPr id="802" name="Freeform: Shape 801">
              <a:extLst>
                <a:ext uri="{FF2B5EF4-FFF2-40B4-BE49-F238E27FC236}">
                  <a16:creationId xmlns:a16="http://schemas.microsoft.com/office/drawing/2014/main" xmlns="" id="{DEB4676C-A11B-936A-3853-990275F0C644}"/>
                </a:ext>
              </a:extLst>
            </p:cNvPr>
            <p:cNvSpPr/>
            <p:nvPr/>
          </p:nvSpPr>
          <p:spPr>
            <a:xfrm>
              <a:off x="2132249" y="3696114"/>
              <a:ext cx="14852" cy="36494"/>
            </a:xfrm>
            <a:custGeom>
              <a:avLst/>
              <a:gdLst>
                <a:gd name="connsiteX0" fmla="*/ 4090 w 14852"/>
                <a:gd name="connsiteY0" fmla="*/ 133 h 36494"/>
                <a:gd name="connsiteX1" fmla="*/ 851 w 14852"/>
                <a:gd name="connsiteY1" fmla="*/ 1561 h 36494"/>
                <a:gd name="connsiteX2" fmla="*/ -6 w 14852"/>
                <a:gd name="connsiteY2" fmla="*/ 4705 h 36494"/>
                <a:gd name="connsiteX3" fmla="*/ 1613 w 14852"/>
                <a:gd name="connsiteY3" fmla="*/ 29184 h 36494"/>
                <a:gd name="connsiteX4" fmla="*/ 3709 w 14852"/>
                <a:gd name="connsiteY4" fmla="*/ 34327 h 36494"/>
                <a:gd name="connsiteX5" fmla="*/ 7423 w 14852"/>
                <a:gd name="connsiteY5" fmla="*/ 35947 h 36494"/>
                <a:gd name="connsiteX6" fmla="*/ 11519 w 14852"/>
                <a:gd name="connsiteY6" fmla="*/ 35947 h 36494"/>
                <a:gd name="connsiteX7" fmla="*/ 13424 w 14852"/>
                <a:gd name="connsiteY7" fmla="*/ 35280 h 36494"/>
                <a:gd name="connsiteX8" fmla="*/ 14758 w 14852"/>
                <a:gd name="connsiteY8" fmla="*/ 33089 h 36494"/>
                <a:gd name="connsiteX9" fmla="*/ 14758 w 14852"/>
                <a:gd name="connsiteY9" fmla="*/ 30517 h 36494"/>
                <a:gd name="connsiteX10" fmla="*/ 13901 w 14852"/>
                <a:gd name="connsiteY10" fmla="*/ 22421 h 36494"/>
                <a:gd name="connsiteX11" fmla="*/ 11329 w 14852"/>
                <a:gd name="connsiteY11" fmla="*/ 6515 h 36494"/>
                <a:gd name="connsiteX12" fmla="*/ 9805 w 14852"/>
                <a:gd name="connsiteY12" fmla="*/ 1561 h 36494"/>
                <a:gd name="connsiteX13" fmla="*/ 4090 w 14852"/>
                <a:gd name="connsiteY13" fmla="*/ 133 h 3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52" h="36494">
                  <a:moveTo>
                    <a:pt x="4090" y="133"/>
                  </a:moveTo>
                  <a:cubicBezTo>
                    <a:pt x="2871" y="180"/>
                    <a:pt x="1708" y="695"/>
                    <a:pt x="851" y="1561"/>
                  </a:cubicBezTo>
                  <a:cubicBezTo>
                    <a:pt x="242" y="2495"/>
                    <a:pt x="-63" y="3590"/>
                    <a:pt x="-6" y="4705"/>
                  </a:cubicBezTo>
                  <a:cubicBezTo>
                    <a:pt x="-130" y="12896"/>
                    <a:pt x="404" y="21078"/>
                    <a:pt x="1613" y="29184"/>
                  </a:cubicBezTo>
                  <a:cubicBezTo>
                    <a:pt x="1747" y="31080"/>
                    <a:pt x="2480" y="32880"/>
                    <a:pt x="3709" y="34327"/>
                  </a:cubicBezTo>
                  <a:cubicBezTo>
                    <a:pt x="4737" y="35261"/>
                    <a:pt x="6042" y="35833"/>
                    <a:pt x="7423" y="35947"/>
                  </a:cubicBezTo>
                  <a:cubicBezTo>
                    <a:pt x="8786" y="36137"/>
                    <a:pt x="10157" y="36137"/>
                    <a:pt x="11519" y="35947"/>
                  </a:cubicBezTo>
                  <a:cubicBezTo>
                    <a:pt x="12196" y="35871"/>
                    <a:pt x="12843" y="35642"/>
                    <a:pt x="13424" y="35280"/>
                  </a:cubicBezTo>
                  <a:cubicBezTo>
                    <a:pt x="14139" y="34756"/>
                    <a:pt x="14624" y="33966"/>
                    <a:pt x="14758" y="33089"/>
                  </a:cubicBezTo>
                  <a:cubicBezTo>
                    <a:pt x="14853" y="32232"/>
                    <a:pt x="14853" y="31375"/>
                    <a:pt x="14758" y="30517"/>
                  </a:cubicBezTo>
                  <a:lnTo>
                    <a:pt x="13901" y="22421"/>
                  </a:lnTo>
                  <a:cubicBezTo>
                    <a:pt x="13434" y="17068"/>
                    <a:pt x="12567" y="11744"/>
                    <a:pt x="11329" y="6515"/>
                  </a:cubicBezTo>
                  <a:cubicBezTo>
                    <a:pt x="10919" y="4838"/>
                    <a:pt x="10414" y="3181"/>
                    <a:pt x="9805" y="1561"/>
                  </a:cubicBezTo>
                  <a:cubicBezTo>
                    <a:pt x="8757" y="-1391"/>
                    <a:pt x="6090" y="-248"/>
                    <a:pt x="4090" y="133"/>
                  </a:cubicBezTo>
                  <a:close/>
                </a:path>
              </a:pathLst>
            </a:custGeom>
            <a:solidFill>
              <a:srgbClr val="04A9D3"/>
            </a:solidFill>
            <a:ln w="9525" cap="flat">
              <a:noFill/>
              <a:prstDash val="solid"/>
              <a:miter/>
            </a:ln>
          </p:spPr>
          <p:txBody>
            <a:bodyPr rtlCol="0" anchor="ctr"/>
            <a:lstStyle/>
            <a:p>
              <a:endParaRPr lang="en-IN"/>
            </a:p>
          </p:txBody>
        </p:sp>
        <p:sp>
          <p:nvSpPr>
            <p:cNvPr id="803" name="Freeform: Shape 802">
              <a:extLst>
                <a:ext uri="{FF2B5EF4-FFF2-40B4-BE49-F238E27FC236}">
                  <a16:creationId xmlns:a16="http://schemas.microsoft.com/office/drawing/2014/main" xmlns="" id="{D49FB2E6-723C-3275-B4D6-A97F52951DA0}"/>
                </a:ext>
              </a:extLst>
            </p:cNvPr>
            <p:cNvSpPr/>
            <p:nvPr/>
          </p:nvSpPr>
          <p:spPr>
            <a:xfrm>
              <a:off x="2464828" y="3701300"/>
              <a:ext cx="22815" cy="7659"/>
            </a:xfrm>
            <a:custGeom>
              <a:avLst/>
              <a:gdLst>
                <a:gd name="connsiteX0" fmla="*/ 1266 w 22815"/>
                <a:gd name="connsiteY0" fmla="*/ 6377 h 7659"/>
                <a:gd name="connsiteX1" fmla="*/ 4600 w 22815"/>
                <a:gd name="connsiteY1" fmla="*/ 7234 h 7659"/>
                <a:gd name="connsiteX2" fmla="*/ 18220 w 22815"/>
                <a:gd name="connsiteY2" fmla="*/ 4948 h 7659"/>
                <a:gd name="connsiteX3" fmla="*/ 22792 w 22815"/>
                <a:gd name="connsiteY3" fmla="*/ 4948 h 7659"/>
                <a:gd name="connsiteX4" fmla="*/ 21745 w 22815"/>
                <a:gd name="connsiteY4" fmla="*/ 3710 h 7659"/>
                <a:gd name="connsiteX5" fmla="*/ 12220 w 22815"/>
                <a:gd name="connsiteY5" fmla="*/ 566 h 7659"/>
                <a:gd name="connsiteX6" fmla="*/ 4123 w 22815"/>
                <a:gd name="connsiteY6" fmla="*/ -386 h 7659"/>
                <a:gd name="connsiteX7" fmla="*/ 1647 w 22815"/>
                <a:gd name="connsiteY7" fmla="*/ 185 h 7659"/>
                <a:gd name="connsiteX8" fmla="*/ 723 w 22815"/>
                <a:gd name="connsiteY8" fmla="*/ 5767 h 7659"/>
                <a:gd name="connsiteX9" fmla="*/ 1266 w 22815"/>
                <a:gd name="connsiteY9" fmla="*/ 6377 h 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15" h="7659">
                  <a:moveTo>
                    <a:pt x="1266" y="6377"/>
                  </a:moveTo>
                  <a:cubicBezTo>
                    <a:pt x="2247" y="7034"/>
                    <a:pt x="3418" y="7338"/>
                    <a:pt x="4600" y="7234"/>
                  </a:cubicBezTo>
                  <a:cubicBezTo>
                    <a:pt x="9171" y="7234"/>
                    <a:pt x="13648" y="5043"/>
                    <a:pt x="18220" y="4948"/>
                  </a:cubicBezTo>
                  <a:cubicBezTo>
                    <a:pt x="19735" y="5138"/>
                    <a:pt x="21278" y="5138"/>
                    <a:pt x="22792" y="4948"/>
                  </a:cubicBezTo>
                  <a:cubicBezTo>
                    <a:pt x="22792" y="4376"/>
                    <a:pt x="22316" y="3900"/>
                    <a:pt x="21745" y="3710"/>
                  </a:cubicBezTo>
                  <a:cubicBezTo>
                    <a:pt x="18668" y="2376"/>
                    <a:pt x="15487" y="1328"/>
                    <a:pt x="12220" y="566"/>
                  </a:cubicBezTo>
                  <a:cubicBezTo>
                    <a:pt x="9591" y="-167"/>
                    <a:pt x="6857" y="-491"/>
                    <a:pt x="4123" y="-386"/>
                  </a:cubicBezTo>
                  <a:cubicBezTo>
                    <a:pt x="3266" y="-339"/>
                    <a:pt x="2428" y="-148"/>
                    <a:pt x="1647" y="185"/>
                  </a:cubicBezTo>
                  <a:cubicBezTo>
                    <a:pt x="-144" y="1471"/>
                    <a:pt x="-563" y="3976"/>
                    <a:pt x="723" y="5767"/>
                  </a:cubicBezTo>
                  <a:cubicBezTo>
                    <a:pt x="885" y="5986"/>
                    <a:pt x="1066" y="6196"/>
                    <a:pt x="1266" y="6377"/>
                  </a:cubicBezTo>
                  <a:close/>
                </a:path>
              </a:pathLst>
            </a:custGeom>
            <a:solidFill>
              <a:srgbClr val="9E489B"/>
            </a:solidFill>
            <a:ln w="9525" cap="flat">
              <a:noFill/>
              <a:prstDash val="solid"/>
              <a:miter/>
            </a:ln>
          </p:spPr>
          <p:txBody>
            <a:bodyPr rtlCol="0" anchor="ctr"/>
            <a:lstStyle/>
            <a:p>
              <a:endParaRPr lang="en-IN"/>
            </a:p>
          </p:txBody>
        </p:sp>
        <p:sp>
          <p:nvSpPr>
            <p:cNvPr id="804" name="Freeform: Shape 803">
              <a:extLst>
                <a:ext uri="{FF2B5EF4-FFF2-40B4-BE49-F238E27FC236}">
                  <a16:creationId xmlns:a16="http://schemas.microsoft.com/office/drawing/2014/main" xmlns="" id="{EA3627F7-52AD-1665-AE38-ABFA6A666B99}"/>
                </a:ext>
              </a:extLst>
            </p:cNvPr>
            <p:cNvSpPr/>
            <p:nvPr/>
          </p:nvSpPr>
          <p:spPr>
            <a:xfrm>
              <a:off x="2461587" y="3712821"/>
              <a:ext cx="26883" cy="7528"/>
            </a:xfrm>
            <a:custGeom>
              <a:avLst/>
              <a:gdLst>
                <a:gd name="connsiteX0" fmla="*/ 1649 w 26883"/>
                <a:gd name="connsiteY0" fmla="*/ 6477 h 7528"/>
                <a:gd name="connsiteX1" fmla="*/ 5364 w 26883"/>
                <a:gd name="connsiteY1" fmla="*/ 7048 h 7528"/>
                <a:gd name="connsiteX2" fmla="*/ 13270 w 26883"/>
                <a:gd name="connsiteY2" fmla="*/ 5524 h 7528"/>
                <a:gd name="connsiteX3" fmla="*/ 16509 w 26883"/>
                <a:gd name="connsiteY3" fmla="*/ 4476 h 7528"/>
                <a:gd name="connsiteX4" fmla="*/ 25271 w 26883"/>
                <a:gd name="connsiteY4" fmla="*/ 3905 h 7528"/>
                <a:gd name="connsiteX5" fmla="*/ 26605 w 26883"/>
                <a:gd name="connsiteY5" fmla="*/ 3905 h 7528"/>
                <a:gd name="connsiteX6" fmla="*/ 26719 w 26883"/>
                <a:gd name="connsiteY6" fmla="*/ 2971 h 7528"/>
                <a:gd name="connsiteX7" fmla="*/ 26605 w 26883"/>
                <a:gd name="connsiteY7" fmla="*/ 2857 h 7528"/>
                <a:gd name="connsiteX8" fmla="*/ 26034 w 26883"/>
                <a:gd name="connsiteY8" fmla="*/ 2857 h 7528"/>
                <a:gd name="connsiteX9" fmla="*/ 13651 w 26883"/>
                <a:gd name="connsiteY9" fmla="*/ -191 h 7528"/>
                <a:gd name="connsiteX10" fmla="*/ 5555 w 26883"/>
                <a:gd name="connsiteY10" fmla="*/ -191 h 7528"/>
                <a:gd name="connsiteX11" fmla="*/ 2126 w 26883"/>
                <a:gd name="connsiteY11" fmla="*/ 762 h 7528"/>
                <a:gd name="connsiteX12" fmla="*/ 1649 w 26883"/>
                <a:gd name="connsiteY12" fmla="*/ 6477 h 7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83" h="7528">
                  <a:moveTo>
                    <a:pt x="1649" y="6477"/>
                  </a:moveTo>
                  <a:cubicBezTo>
                    <a:pt x="2802" y="7048"/>
                    <a:pt x="4097" y="7248"/>
                    <a:pt x="5364" y="7048"/>
                  </a:cubicBezTo>
                  <a:cubicBezTo>
                    <a:pt x="8050" y="6877"/>
                    <a:pt x="10708" y="6362"/>
                    <a:pt x="13270" y="5524"/>
                  </a:cubicBezTo>
                  <a:lnTo>
                    <a:pt x="16509" y="4476"/>
                  </a:lnTo>
                  <a:cubicBezTo>
                    <a:pt x="19356" y="3667"/>
                    <a:pt x="22347" y="3476"/>
                    <a:pt x="25271" y="3905"/>
                  </a:cubicBezTo>
                  <a:cubicBezTo>
                    <a:pt x="25700" y="4048"/>
                    <a:pt x="26176" y="4048"/>
                    <a:pt x="26605" y="3905"/>
                  </a:cubicBezTo>
                  <a:cubicBezTo>
                    <a:pt x="26891" y="3676"/>
                    <a:pt x="26948" y="3257"/>
                    <a:pt x="26719" y="2971"/>
                  </a:cubicBezTo>
                  <a:cubicBezTo>
                    <a:pt x="26681" y="2924"/>
                    <a:pt x="26643" y="2886"/>
                    <a:pt x="26605" y="2857"/>
                  </a:cubicBezTo>
                  <a:cubicBezTo>
                    <a:pt x="26605" y="2857"/>
                    <a:pt x="26605" y="2857"/>
                    <a:pt x="26034" y="2857"/>
                  </a:cubicBezTo>
                  <a:cubicBezTo>
                    <a:pt x="22004" y="1476"/>
                    <a:pt x="17861" y="457"/>
                    <a:pt x="13651" y="-191"/>
                  </a:cubicBezTo>
                  <a:cubicBezTo>
                    <a:pt x="10955" y="-477"/>
                    <a:pt x="8250" y="-477"/>
                    <a:pt x="5555" y="-191"/>
                  </a:cubicBezTo>
                  <a:cubicBezTo>
                    <a:pt x="4364" y="-77"/>
                    <a:pt x="3202" y="247"/>
                    <a:pt x="2126" y="762"/>
                  </a:cubicBezTo>
                  <a:cubicBezTo>
                    <a:pt x="30" y="1428"/>
                    <a:pt x="-1208" y="4762"/>
                    <a:pt x="1649" y="6477"/>
                  </a:cubicBezTo>
                  <a:close/>
                </a:path>
              </a:pathLst>
            </a:custGeom>
            <a:solidFill>
              <a:srgbClr val="9E489B"/>
            </a:solidFill>
            <a:ln w="9525" cap="flat">
              <a:noFill/>
              <a:prstDash val="solid"/>
              <a:miter/>
            </a:ln>
          </p:spPr>
          <p:txBody>
            <a:bodyPr rtlCol="0" anchor="ctr"/>
            <a:lstStyle/>
            <a:p>
              <a:endParaRPr lang="en-IN"/>
            </a:p>
          </p:txBody>
        </p:sp>
        <p:sp>
          <p:nvSpPr>
            <p:cNvPr id="805" name="Freeform: Shape 804">
              <a:extLst>
                <a:ext uri="{FF2B5EF4-FFF2-40B4-BE49-F238E27FC236}">
                  <a16:creationId xmlns:a16="http://schemas.microsoft.com/office/drawing/2014/main" xmlns="" id="{66B877DE-91CC-7255-5CB6-C8647648DD3E}"/>
                </a:ext>
              </a:extLst>
            </p:cNvPr>
            <p:cNvSpPr/>
            <p:nvPr/>
          </p:nvSpPr>
          <p:spPr>
            <a:xfrm>
              <a:off x="2464725" y="3720980"/>
              <a:ext cx="26537" cy="9890"/>
            </a:xfrm>
            <a:custGeom>
              <a:avLst/>
              <a:gdLst>
                <a:gd name="connsiteX0" fmla="*/ 3178 w 26537"/>
                <a:gd name="connsiteY0" fmla="*/ 8985 h 9890"/>
                <a:gd name="connsiteX1" fmla="*/ 8703 w 26537"/>
                <a:gd name="connsiteY1" fmla="*/ 8985 h 9890"/>
                <a:gd name="connsiteX2" fmla="*/ 11941 w 26537"/>
                <a:gd name="connsiteY2" fmla="*/ 7271 h 9890"/>
                <a:gd name="connsiteX3" fmla="*/ 21466 w 26537"/>
                <a:gd name="connsiteY3" fmla="*/ 4985 h 9890"/>
                <a:gd name="connsiteX4" fmla="*/ 23562 w 26537"/>
                <a:gd name="connsiteY4" fmla="*/ 4509 h 9890"/>
                <a:gd name="connsiteX5" fmla="*/ 25181 w 26537"/>
                <a:gd name="connsiteY5" fmla="*/ 3651 h 9890"/>
                <a:gd name="connsiteX6" fmla="*/ 26514 w 26537"/>
                <a:gd name="connsiteY6" fmla="*/ 2223 h 9890"/>
                <a:gd name="connsiteX7" fmla="*/ 24895 w 26537"/>
                <a:gd name="connsiteY7" fmla="*/ 222 h 9890"/>
                <a:gd name="connsiteX8" fmla="*/ 20800 w 26537"/>
                <a:gd name="connsiteY8" fmla="*/ -349 h 9890"/>
                <a:gd name="connsiteX9" fmla="*/ 2702 w 26537"/>
                <a:gd name="connsiteY9" fmla="*/ 1842 h 9890"/>
                <a:gd name="connsiteX10" fmla="*/ 606 w 26537"/>
                <a:gd name="connsiteY10" fmla="*/ 2985 h 9890"/>
                <a:gd name="connsiteX11" fmla="*/ 3178 w 26537"/>
                <a:gd name="connsiteY11" fmla="*/ 8985 h 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37" h="9890">
                  <a:moveTo>
                    <a:pt x="3178" y="8985"/>
                  </a:moveTo>
                  <a:cubicBezTo>
                    <a:pt x="4959" y="9652"/>
                    <a:pt x="6922" y="9652"/>
                    <a:pt x="8703" y="8985"/>
                  </a:cubicBezTo>
                  <a:cubicBezTo>
                    <a:pt x="9846" y="8509"/>
                    <a:pt x="10798" y="7843"/>
                    <a:pt x="11941" y="7271"/>
                  </a:cubicBezTo>
                  <a:cubicBezTo>
                    <a:pt x="15008" y="6099"/>
                    <a:pt x="18209" y="5337"/>
                    <a:pt x="21466" y="4985"/>
                  </a:cubicBezTo>
                  <a:cubicBezTo>
                    <a:pt x="22181" y="4918"/>
                    <a:pt x="22886" y="4756"/>
                    <a:pt x="23562" y="4509"/>
                  </a:cubicBezTo>
                  <a:cubicBezTo>
                    <a:pt x="24133" y="4280"/>
                    <a:pt x="24676" y="3994"/>
                    <a:pt x="25181" y="3651"/>
                  </a:cubicBezTo>
                  <a:cubicBezTo>
                    <a:pt x="25781" y="3356"/>
                    <a:pt x="26258" y="2842"/>
                    <a:pt x="26514" y="2223"/>
                  </a:cubicBezTo>
                  <a:cubicBezTo>
                    <a:pt x="26514" y="1366"/>
                    <a:pt x="25848" y="508"/>
                    <a:pt x="24895" y="222"/>
                  </a:cubicBezTo>
                  <a:cubicBezTo>
                    <a:pt x="23591" y="-263"/>
                    <a:pt x="22190" y="-463"/>
                    <a:pt x="20800" y="-349"/>
                  </a:cubicBezTo>
                  <a:cubicBezTo>
                    <a:pt x="14685" y="-625"/>
                    <a:pt x="8569" y="118"/>
                    <a:pt x="2702" y="1842"/>
                  </a:cubicBezTo>
                  <a:cubicBezTo>
                    <a:pt x="1950" y="2109"/>
                    <a:pt x="1235" y="2489"/>
                    <a:pt x="606" y="2985"/>
                  </a:cubicBezTo>
                  <a:cubicBezTo>
                    <a:pt x="-1108" y="4794"/>
                    <a:pt x="988" y="8128"/>
                    <a:pt x="3178" y="8985"/>
                  </a:cubicBezTo>
                  <a:close/>
                </a:path>
              </a:pathLst>
            </a:custGeom>
            <a:solidFill>
              <a:srgbClr val="9E489B"/>
            </a:solidFill>
            <a:ln w="9525" cap="flat">
              <a:noFill/>
              <a:prstDash val="solid"/>
              <a:miter/>
            </a:ln>
          </p:spPr>
          <p:txBody>
            <a:bodyPr rtlCol="0" anchor="ctr"/>
            <a:lstStyle/>
            <a:p>
              <a:endParaRPr lang="en-IN"/>
            </a:p>
          </p:txBody>
        </p:sp>
        <p:sp>
          <p:nvSpPr>
            <p:cNvPr id="806" name="Freeform: Shape 805">
              <a:extLst>
                <a:ext uri="{FF2B5EF4-FFF2-40B4-BE49-F238E27FC236}">
                  <a16:creationId xmlns:a16="http://schemas.microsoft.com/office/drawing/2014/main" xmlns="" id="{B51FF88D-8F6D-9C64-BE46-FD5AFD443AD3}"/>
                </a:ext>
              </a:extLst>
            </p:cNvPr>
            <p:cNvSpPr/>
            <p:nvPr/>
          </p:nvSpPr>
          <p:spPr>
            <a:xfrm>
              <a:off x="2470884" y="3731609"/>
              <a:ext cx="24760" cy="12323"/>
            </a:xfrm>
            <a:custGeom>
              <a:avLst/>
              <a:gdLst>
                <a:gd name="connsiteX0" fmla="*/ 830 w 24760"/>
                <a:gd name="connsiteY0" fmla="*/ 10739 h 12323"/>
                <a:gd name="connsiteX1" fmla="*/ 2735 w 24760"/>
                <a:gd name="connsiteY1" fmla="*/ 11596 h 12323"/>
                <a:gd name="connsiteX2" fmla="*/ 6830 w 24760"/>
                <a:gd name="connsiteY2" fmla="*/ 11596 h 12323"/>
                <a:gd name="connsiteX3" fmla="*/ 9688 w 24760"/>
                <a:gd name="connsiteY3" fmla="*/ 9024 h 12323"/>
                <a:gd name="connsiteX4" fmla="*/ 13974 w 24760"/>
                <a:gd name="connsiteY4" fmla="*/ 5310 h 12323"/>
                <a:gd name="connsiteX5" fmla="*/ 18927 w 24760"/>
                <a:gd name="connsiteY5" fmla="*/ 1881 h 12323"/>
                <a:gd name="connsiteX6" fmla="*/ 24737 w 24760"/>
                <a:gd name="connsiteY6" fmla="*/ 452 h 12323"/>
                <a:gd name="connsiteX7" fmla="*/ 21594 w 24760"/>
                <a:gd name="connsiteY7" fmla="*/ -120 h 12323"/>
                <a:gd name="connsiteX8" fmla="*/ 13117 w 24760"/>
                <a:gd name="connsiteY8" fmla="*/ -120 h 12323"/>
                <a:gd name="connsiteX9" fmla="*/ 10545 w 24760"/>
                <a:gd name="connsiteY9" fmla="*/ -120 h 12323"/>
                <a:gd name="connsiteX10" fmla="*/ 7592 w 24760"/>
                <a:gd name="connsiteY10" fmla="*/ 928 h 12323"/>
                <a:gd name="connsiteX11" fmla="*/ 5021 w 24760"/>
                <a:gd name="connsiteY11" fmla="*/ 1976 h 12323"/>
                <a:gd name="connsiteX12" fmla="*/ 354 w 24760"/>
                <a:gd name="connsiteY12" fmla="*/ 5310 h 12323"/>
                <a:gd name="connsiteX13" fmla="*/ 830 w 24760"/>
                <a:gd name="connsiteY13" fmla="*/ 10739 h 12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60" h="12323">
                  <a:moveTo>
                    <a:pt x="830" y="10739"/>
                  </a:moveTo>
                  <a:cubicBezTo>
                    <a:pt x="1363" y="11215"/>
                    <a:pt x="2030" y="11511"/>
                    <a:pt x="2735" y="11596"/>
                  </a:cubicBezTo>
                  <a:cubicBezTo>
                    <a:pt x="4068" y="12025"/>
                    <a:pt x="5497" y="12025"/>
                    <a:pt x="6830" y="11596"/>
                  </a:cubicBezTo>
                  <a:cubicBezTo>
                    <a:pt x="7935" y="10920"/>
                    <a:pt x="8907" y="10053"/>
                    <a:pt x="9688" y="9024"/>
                  </a:cubicBezTo>
                  <a:cubicBezTo>
                    <a:pt x="11031" y="7681"/>
                    <a:pt x="12460" y="6443"/>
                    <a:pt x="13974" y="5310"/>
                  </a:cubicBezTo>
                  <a:cubicBezTo>
                    <a:pt x="15498" y="3995"/>
                    <a:pt x="17155" y="2843"/>
                    <a:pt x="18927" y="1881"/>
                  </a:cubicBezTo>
                  <a:cubicBezTo>
                    <a:pt x="20689" y="852"/>
                    <a:pt x="22699" y="357"/>
                    <a:pt x="24737" y="452"/>
                  </a:cubicBezTo>
                  <a:lnTo>
                    <a:pt x="21594" y="-120"/>
                  </a:lnTo>
                  <a:cubicBezTo>
                    <a:pt x="18784" y="-501"/>
                    <a:pt x="15927" y="-501"/>
                    <a:pt x="13117" y="-120"/>
                  </a:cubicBezTo>
                  <a:lnTo>
                    <a:pt x="10545" y="-120"/>
                  </a:lnTo>
                  <a:cubicBezTo>
                    <a:pt x="9516" y="90"/>
                    <a:pt x="8526" y="442"/>
                    <a:pt x="7592" y="928"/>
                  </a:cubicBezTo>
                  <a:lnTo>
                    <a:pt x="5021" y="1976"/>
                  </a:lnTo>
                  <a:cubicBezTo>
                    <a:pt x="3497" y="2643"/>
                    <a:pt x="1115" y="3595"/>
                    <a:pt x="354" y="5310"/>
                  </a:cubicBezTo>
                  <a:cubicBezTo>
                    <a:pt x="-285" y="7100"/>
                    <a:pt x="-104" y="9082"/>
                    <a:pt x="830" y="10739"/>
                  </a:cubicBezTo>
                  <a:close/>
                </a:path>
              </a:pathLst>
            </a:custGeom>
            <a:solidFill>
              <a:srgbClr val="9E489B"/>
            </a:solidFill>
            <a:ln w="9525" cap="flat">
              <a:noFill/>
              <a:prstDash val="solid"/>
              <a:miter/>
            </a:ln>
          </p:spPr>
          <p:txBody>
            <a:bodyPr rtlCol="0" anchor="ctr"/>
            <a:lstStyle/>
            <a:p>
              <a:endParaRPr lang="en-IN"/>
            </a:p>
          </p:txBody>
        </p:sp>
        <p:sp>
          <p:nvSpPr>
            <p:cNvPr id="807" name="Freeform: Shape 806">
              <a:extLst>
                <a:ext uri="{FF2B5EF4-FFF2-40B4-BE49-F238E27FC236}">
                  <a16:creationId xmlns:a16="http://schemas.microsoft.com/office/drawing/2014/main" xmlns="" id="{0C283FEE-4EC3-9134-9CE6-2C78A960BC82}"/>
                </a:ext>
              </a:extLst>
            </p:cNvPr>
            <p:cNvSpPr/>
            <p:nvPr/>
          </p:nvSpPr>
          <p:spPr>
            <a:xfrm>
              <a:off x="2496358" y="3690282"/>
              <a:ext cx="27021" cy="17704"/>
            </a:xfrm>
            <a:custGeom>
              <a:avLst/>
              <a:gdLst>
                <a:gd name="connsiteX0" fmla="*/ 11646 w 27021"/>
                <a:gd name="connsiteY0" fmla="*/ 11584 h 17704"/>
                <a:gd name="connsiteX1" fmla="*/ 16789 w 27021"/>
                <a:gd name="connsiteY1" fmla="*/ 10536 h 17704"/>
                <a:gd name="connsiteX2" fmla="*/ 20123 w 27021"/>
                <a:gd name="connsiteY2" fmla="*/ 9679 h 17704"/>
                <a:gd name="connsiteX3" fmla="*/ 25266 w 27021"/>
                <a:gd name="connsiteY3" fmla="*/ 7203 h 17704"/>
                <a:gd name="connsiteX4" fmla="*/ 26695 w 27021"/>
                <a:gd name="connsiteY4" fmla="*/ 2059 h 17704"/>
                <a:gd name="connsiteX5" fmla="*/ 23742 w 27021"/>
                <a:gd name="connsiteY5" fmla="*/ -227 h 17704"/>
                <a:gd name="connsiteX6" fmla="*/ 19932 w 27021"/>
                <a:gd name="connsiteY6" fmla="*/ -227 h 17704"/>
                <a:gd name="connsiteX7" fmla="*/ 15170 w 27021"/>
                <a:gd name="connsiteY7" fmla="*/ 916 h 17704"/>
                <a:gd name="connsiteX8" fmla="*/ 12122 w 27021"/>
                <a:gd name="connsiteY8" fmla="*/ 2440 h 17704"/>
                <a:gd name="connsiteX9" fmla="*/ 597 w 27021"/>
                <a:gd name="connsiteY9" fmla="*/ 14346 h 17704"/>
                <a:gd name="connsiteX10" fmla="*/ 25 w 27021"/>
                <a:gd name="connsiteY10" fmla="*/ 17299 h 17704"/>
                <a:gd name="connsiteX11" fmla="*/ 5073 w 27021"/>
                <a:gd name="connsiteY11" fmla="*/ 14442 h 17704"/>
                <a:gd name="connsiteX12" fmla="*/ 11646 w 27021"/>
                <a:gd name="connsiteY12" fmla="*/ 11584 h 1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21" h="17704">
                  <a:moveTo>
                    <a:pt x="11646" y="11584"/>
                  </a:moveTo>
                  <a:cubicBezTo>
                    <a:pt x="13360" y="11108"/>
                    <a:pt x="15075" y="10918"/>
                    <a:pt x="16789" y="10536"/>
                  </a:cubicBezTo>
                  <a:cubicBezTo>
                    <a:pt x="18504" y="10155"/>
                    <a:pt x="18980" y="9965"/>
                    <a:pt x="20123" y="9679"/>
                  </a:cubicBezTo>
                  <a:cubicBezTo>
                    <a:pt x="22018" y="9289"/>
                    <a:pt x="23781" y="8441"/>
                    <a:pt x="25266" y="7203"/>
                  </a:cubicBezTo>
                  <a:cubicBezTo>
                    <a:pt x="26828" y="5993"/>
                    <a:pt x="27410" y="3898"/>
                    <a:pt x="26695" y="2059"/>
                  </a:cubicBezTo>
                  <a:cubicBezTo>
                    <a:pt x="26067" y="926"/>
                    <a:pt x="25000" y="97"/>
                    <a:pt x="23742" y="-227"/>
                  </a:cubicBezTo>
                  <a:cubicBezTo>
                    <a:pt x="22485" y="-465"/>
                    <a:pt x="21190" y="-465"/>
                    <a:pt x="19932" y="-227"/>
                  </a:cubicBezTo>
                  <a:cubicBezTo>
                    <a:pt x="18304" y="-36"/>
                    <a:pt x="16703" y="345"/>
                    <a:pt x="15170" y="916"/>
                  </a:cubicBezTo>
                  <a:lnTo>
                    <a:pt x="12122" y="2440"/>
                  </a:lnTo>
                  <a:cubicBezTo>
                    <a:pt x="7188" y="5183"/>
                    <a:pt x="3178" y="9327"/>
                    <a:pt x="597" y="14346"/>
                  </a:cubicBezTo>
                  <a:cubicBezTo>
                    <a:pt x="82" y="15242"/>
                    <a:pt x="-127" y="16280"/>
                    <a:pt x="25" y="17299"/>
                  </a:cubicBezTo>
                  <a:cubicBezTo>
                    <a:pt x="1883" y="16690"/>
                    <a:pt x="3597" y="15718"/>
                    <a:pt x="5073" y="14442"/>
                  </a:cubicBezTo>
                  <a:cubicBezTo>
                    <a:pt x="7093" y="13137"/>
                    <a:pt x="9312" y="12175"/>
                    <a:pt x="11646" y="11584"/>
                  </a:cubicBezTo>
                  <a:close/>
                </a:path>
              </a:pathLst>
            </a:custGeom>
            <a:solidFill>
              <a:srgbClr val="9E489B"/>
            </a:solidFill>
            <a:ln w="9525" cap="flat">
              <a:noFill/>
              <a:prstDash val="solid"/>
              <a:miter/>
            </a:ln>
          </p:spPr>
          <p:txBody>
            <a:bodyPr rtlCol="0" anchor="ctr"/>
            <a:lstStyle/>
            <a:p>
              <a:endParaRPr lang="en-IN"/>
            </a:p>
          </p:txBody>
        </p:sp>
        <p:sp>
          <p:nvSpPr>
            <p:cNvPr id="808" name="Freeform: Shape 807">
              <a:extLst>
                <a:ext uri="{FF2B5EF4-FFF2-40B4-BE49-F238E27FC236}">
                  <a16:creationId xmlns:a16="http://schemas.microsoft.com/office/drawing/2014/main" xmlns="" id="{ECAAB4D4-989C-8EAE-A111-EF95B11E5E85}"/>
                </a:ext>
              </a:extLst>
            </p:cNvPr>
            <p:cNvSpPr/>
            <p:nvPr/>
          </p:nvSpPr>
          <p:spPr>
            <a:xfrm>
              <a:off x="2496597" y="3707582"/>
              <a:ext cx="26408" cy="6857"/>
            </a:xfrm>
            <a:custGeom>
              <a:avLst/>
              <a:gdLst>
                <a:gd name="connsiteX0" fmla="*/ 6073 w 26408"/>
                <a:gd name="connsiteY0" fmla="*/ 3333 h 6857"/>
                <a:gd name="connsiteX1" fmla="*/ 9978 w 26408"/>
                <a:gd name="connsiteY1" fmla="*/ 1523 h 6857"/>
                <a:gd name="connsiteX2" fmla="*/ 20455 w 26408"/>
                <a:gd name="connsiteY2" fmla="*/ -191 h 6857"/>
                <a:gd name="connsiteX3" fmla="*/ 23789 w 26408"/>
                <a:gd name="connsiteY3" fmla="*/ -191 h 6857"/>
                <a:gd name="connsiteX4" fmla="*/ 26170 w 26408"/>
                <a:gd name="connsiteY4" fmla="*/ 2476 h 6857"/>
                <a:gd name="connsiteX5" fmla="*/ 26170 w 26408"/>
                <a:gd name="connsiteY5" fmla="*/ 4286 h 6857"/>
                <a:gd name="connsiteX6" fmla="*/ 25123 w 26408"/>
                <a:gd name="connsiteY6" fmla="*/ 4953 h 6857"/>
                <a:gd name="connsiteX7" fmla="*/ 12740 w 26408"/>
                <a:gd name="connsiteY7" fmla="*/ 5429 h 6857"/>
                <a:gd name="connsiteX8" fmla="*/ 7692 w 26408"/>
                <a:gd name="connsiteY8" fmla="*/ 5905 h 6857"/>
                <a:gd name="connsiteX9" fmla="*/ 3691 w 26408"/>
                <a:gd name="connsiteY9" fmla="*/ 6381 h 6857"/>
                <a:gd name="connsiteX10" fmla="*/ -24 w 26408"/>
                <a:gd name="connsiteY10" fmla="*/ 6381 h 6857"/>
                <a:gd name="connsiteX11" fmla="*/ 6073 w 26408"/>
                <a:gd name="connsiteY11" fmla="*/ 3333 h 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08" h="6857">
                  <a:moveTo>
                    <a:pt x="6073" y="3333"/>
                  </a:moveTo>
                  <a:cubicBezTo>
                    <a:pt x="7339" y="2647"/>
                    <a:pt x="8644" y="2047"/>
                    <a:pt x="9978" y="1523"/>
                  </a:cubicBezTo>
                  <a:cubicBezTo>
                    <a:pt x="13350" y="380"/>
                    <a:pt x="16893" y="-191"/>
                    <a:pt x="20455" y="-191"/>
                  </a:cubicBezTo>
                  <a:cubicBezTo>
                    <a:pt x="21551" y="-477"/>
                    <a:pt x="22694" y="-477"/>
                    <a:pt x="23789" y="-191"/>
                  </a:cubicBezTo>
                  <a:cubicBezTo>
                    <a:pt x="24989" y="228"/>
                    <a:pt x="25885" y="1238"/>
                    <a:pt x="26170" y="2476"/>
                  </a:cubicBezTo>
                  <a:cubicBezTo>
                    <a:pt x="26456" y="3047"/>
                    <a:pt x="26456" y="3714"/>
                    <a:pt x="26170" y="4286"/>
                  </a:cubicBezTo>
                  <a:cubicBezTo>
                    <a:pt x="25932" y="4648"/>
                    <a:pt x="25551" y="4886"/>
                    <a:pt x="25123" y="4953"/>
                  </a:cubicBezTo>
                  <a:cubicBezTo>
                    <a:pt x="21065" y="5876"/>
                    <a:pt x="16864" y="6038"/>
                    <a:pt x="12740" y="5429"/>
                  </a:cubicBezTo>
                  <a:cubicBezTo>
                    <a:pt x="11054" y="5486"/>
                    <a:pt x="9368" y="5648"/>
                    <a:pt x="7692" y="5905"/>
                  </a:cubicBezTo>
                  <a:lnTo>
                    <a:pt x="3691" y="6381"/>
                  </a:lnTo>
                  <a:cubicBezTo>
                    <a:pt x="2453" y="6476"/>
                    <a:pt x="1215" y="6476"/>
                    <a:pt x="-24" y="6381"/>
                  </a:cubicBezTo>
                  <a:cubicBezTo>
                    <a:pt x="1882" y="5133"/>
                    <a:pt x="3929" y="4114"/>
                    <a:pt x="6073" y="3333"/>
                  </a:cubicBezTo>
                  <a:close/>
                </a:path>
              </a:pathLst>
            </a:custGeom>
            <a:solidFill>
              <a:srgbClr val="9E489B"/>
            </a:solidFill>
            <a:ln w="9525" cap="flat">
              <a:noFill/>
              <a:prstDash val="solid"/>
              <a:miter/>
            </a:ln>
          </p:spPr>
          <p:txBody>
            <a:bodyPr rtlCol="0" anchor="ctr"/>
            <a:lstStyle/>
            <a:p>
              <a:endParaRPr lang="en-IN"/>
            </a:p>
          </p:txBody>
        </p:sp>
        <p:sp>
          <p:nvSpPr>
            <p:cNvPr id="809" name="Freeform: Shape 808">
              <a:extLst>
                <a:ext uri="{FF2B5EF4-FFF2-40B4-BE49-F238E27FC236}">
                  <a16:creationId xmlns:a16="http://schemas.microsoft.com/office/drawing/2014/main" xmlns="" id="{FF1B22F2-E0D4-7483-1227-8852747C158B}"/>
                </a:ext>
              </a:extLst>
            </p:cNvPr>
            <p:cNvSpPr/>
            <p:nvPr/>
          </p:nvSpPr>
          <p:spPr>
            <a:xfrm>
              <a:off x="2499852" y="3718331"/>
              <a:ext cx="26373" cy="7658"/>
            </a:xfrm>
            <a:custGeom>
              <a:avLst/>
              <a:gdLst>
                <a:gd name="connsiteX0" fmla="*/ 9961 w 26373"/>
                <a:gd name="connsiteY0" fmla="*/ 299 h 7658"/>
                <a:gd name="connsiteX1" fmla="*/ 22058 w 26373"/>
                <a:gd name="connsiteY1" fmla="*/ -272 h 7658"/>
                <a:gd name="connsiteX2" fmla="*/ 26078 w 26373"/>
                <a:gd name="connsiteY2" fmla="*/ 1919 h 7658"/>
                <a:gd name="connsiteX3" fmla="*/ 26154 w 26373"/>
                <a:gd name="connsiteY3" fmla="*/ 2205 h 7658"/>
                <a:gd name="connsiteX4" fmla="*/ 25678 w 26373"/>
                <a:gd name="connsiteY4" fmla="*/ 5443 h 7658"/>
                <a:gd name="connsiteX5" fmla="*/ 24059 w 26373"/>
                <a:gd name="connsiteY5" fmla="*/ 6396 h 7658"/>
                <a:gd name="connsiteX6" fmla="*/ 9390 w 26373"/>
                <a:gd name="connsiteY6" fmla="*/ 6396 h 7658"/>
                <a:gd name="connsiteX7" fmla="*/ 4913 w 26373"/>
                <a:gd name="connsiteY7" fmla="*/ 5824 h 7658"/>
                <a:gd name="connsiteX8" fmla="*/ 2532 w 26373"/>
                <a:gd name="connsiteY8" fmla="*/ 5824 h 7658"/>
                <a:gd name="connsiteX9" fmla="*/ 532 w 26373"/>
                <a:gd name="connsiteY9" fmla="*/ 5824 h 7658"/>
                <a:gd name="connsiteX10" fmla="*/ 4913 w 26373"/>
                <a:gd name="connsiteY10" fmla="*/ 2014 h 7658"/>
                <a:gd name="connsiteX11" fmla="*/ 9961 w 26373"/>
                <a:gd name="connsiteY11" fmla="*/ 299 h 7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73" h="7658">
                  <a:moveTo>
                    <a:pt x="9961" y="299"/>
                  </a:moveTo>
                  <a:cubicBezTo>
                    <a:pt x="13962" y="-320"/>
                    <a:pt x="18020" y="-510"/>
                    <a:pt x="22058" y="-272"/>
                  </a:cubicBezTo>
                  <a:cubicBezTo>
                    <a:pt x="23773" y="-777"/>
                    <a:pt x="25573" y="195"/>
                    <a:pt x="26078" y="1919"/>
                  </a:cubicBezTo>
                  <a:cubicBezTo>
                    <a:pt x="26106" y="2014"/>
                    <a:pt x="26135" y="2109"/>
                    <a:pt x="26154" y="2205"/>
                  </a:cubicBezTo>
                  <a:cubicBezTo>
                    <a:pt x="26535" y="3300"/>
                    <a:pt x="26354" y="4510"/>
                    <a:pt x="25678" y="5443"/>
                  </a:cubicBezTo>
                  <a:cubicBezTo>
                    <a:pt x="25230" y="5891"/>
                    <a:pt x="24668" y="6215"/>
                    <a:pt x="24059" y="6396"/>
                  </a:cubicBezTo>
                  <a:cubicBezTo>
                    <a:pt x="19239" y="7539"/>
                    <a:pt x="14210" y="7539"/>
                    <a:pt x="9390" y="6396"/>
                  </a:cubicBezTo>
                  <a:lnTo>
                    <a:pt x="4913" y="5824"/>
                  </a:lnTo>
                  <a:lnTo>
                    <a:pt x="2532" y="5824"/>
                  </a:lnTo>
                  <a:cubicBezTo>
                    <a:pt x="1875" y="5967"/>
                    <a:pt x="1189" y="5967"/>
                    <a:pt x="532" y="5824"/>
                  </a:cubicBezTo>
                  <a:cubicBezTo>
                    <a:pt x="-1849" y="4205"/>
                    <a:pt x="4151" y="2205"/>
                    <a:pt x="4913" y="2014"/>
                  </a:cubicBezTo>
                  <a:cubicBezTo>
                    <a:pt x="6561" y="1338"/>
                    <a:pt x="8247" y="766"/>
                    <a:pt x="9961" y="299"/>
                  </a:cubicBezTo>
                  <a:close/>
                </a:path>
              </a:pathLst>
            </a:custGeom>
            <a:solidFill>
              <a:srgbClr val="9E489B"/>
            </a:solidFill>
            <a:ln w="9525" cap="flat">
              <a:noFill/>
              <a:prstDash val="solid"/>
              <a:miter/>
            </a:ln>
          </p:spPr>
          <p:txBody>
            <a:bodyPr rtlCol="0" anchor="ctr"/>
            <a:lstStyle/>
            <a:p>
              <a:endParaRPr lang="en-IN"/>
            </a:p>
          </p:txBody>
        </p:sp>
        <p:sp>
          <p:nvSpPr>
            <p:cNvPr id="810" name="Freeform: Shape 809">
              <a:extLst>
                <a:ext uri="{FF2B5EF4-FFF2-40B4-BE49-F238E27FC236}">
                  <a16:creationId xmlns:a16="http://schemas.microsoft.com/office/drawing/2014/main" xmlns="" id="{047620C0-7C1B-D7BF-4E2F-AE0AA6B8CA40}"/>
                </a:ext>
              </a:extLst>
            </p:cNvPr>
            <p:cNvSpPr/>
            <p:nvPr/>
          </p:nvSpPr>
          <p:spPr>
            <a:xfrm>
              <a:off x="2500407" y="3727766"/>
              <a:ext cx="24399" cy="11955"/>
            </a:xfrm>
            <a:custGeom>
              <a:avLst/>
              <a:gdLst>
                <a:gd name="connsiteX0" fmla="*/ 10359 w 24399"/>
                <a:gd name="connsiteY0" fmla="*/ -373 h 11955"/>
                <a:gd name="connsiteX1" fmla="*/ 20741 w 24399"/>
                <a:gd name="connsiteY1" fmla="*/ 2389 h 11955"/>
                <a:gd name="connsiteX2" fmla="*/ 24075 w 24399"/>
                <a:gd name="connsiteY2" fmla="*/ 6104 h 11955"/>
                <a:gd name="connsiteX3" fmla="*/ 23122 w 24399"/>
                <a:gd name="connsiteY3" fmla="*/ 10771 h 11955"/>
                <a:gd name="connsiteX4" fmla="*/ 17788 w 24399"/>
                <a:gd name="connsiteY4" fmla="*/ 10771 h 11955"/>
                <a:gd name="connsiteX5" fmla="*/ 13216 w 24399"/>
                <a:gd name="connsiteY5" fmla="*/ 7437 h 11955"/>
                <a:gd name="connsiteX6" fmla="*/ 11216 w 24399"/>
                <a:gd name="connsiteY6" fmla="*/ 6294 h 11955"/>
                <a:gd name="connsiteX7" fmla="*/ 5596 w 24399"/>
                <a:gd name="connsiteY7" fmla="*/ 3342 h 11955"/>
                <a:gd name="connsiteX8" fmla="*/ 2643 w 24399"/>
                <a:gd name="connsiteY8" fmla="*/ 2008 h 11955"/>
                <a:gd name="connsiteX9" fmla="*/ -24 w 24399"/>
                <a:gd name="connsiteY9" fmla="*/ 770 h 11955"/>
                <a:gd name="connsiteX10" fmla="*/ 5120 w 24399"/>
                <a:gd name="connsiteY10" fmla="*/ -183 h 11955"/>
                <a:gd name="connsiteX11" fmla="*/ 10359 w 24399"/>
                <a:gd name="connsiteY11" fmla="*/ -373 h 1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99" h="11955">
                  <a:moveTo>
                    <a:pt x="10359" y="-373"/>
                  </a:moveTo>
                  <a:cubicBezTo>
                    <a:pt x="14016" y="-468"/>
                    <a:pt x="17617" y="494"/>
                    <a:pt x="20741" y="2389"/>
                  </a:cubicBezTo>
                  <a:cubicBezTo>
                    <a:pt x="22246" y="3208"/>
                    <a:pt x="23427" y="4523"/>
                    <a:pt x="24075" y="6104"/>
                  </a:cubicBezTo>
                  <a:cubicBezTo>
                    <a:pt x="24703" y="7714"/>
                    <a:pt x="24332" y="9542"/>
                    <a:pt x="23122" y="10771"/>
                  </a:cubicBezTo>
                  <a:cubicBezTo>
                    <a:pt x="21494" y="11809"/>
                    <a:pt x="19417" y="11809"/>
                    <a:pt x="17788" y="10771"/>
                  </a:cubicBezTo>
                  <a:cubicBezTo>
                    <a:pt x="16169" y="9800"/>
                    <a:pt x="14635" y="8685"/>
                    <a:pt x="13216" y="7437"/>
                  </a:cubicBezTo>
                  <a:lnTo>
                    <a:pt x="11216" y="6294"/>
                  </a:lnTo>
                  <a:lnTo>
                    <a:pt x="5596" y="3342"/>
                  </a:lnTo>
                  <a:lnTo>
                    <a:pt x="2643" y="2008"/>
                  </a:lnTo>
                  <a:cubicBezTo>
                    <a:pt x="1977" y="2008"/>
                    <a:pt x="262" y="1341"/>
                    <a:pt x="-24" y="770"/>
                  </a:cubicBezTo>
                  <a:cubicBezTo>
                    <a:pt x="1662" y="294"/>
                    <a:pt x="3377" y="-21"/>
                    <a:pt x="5120" y="-183"/>
                  </a:cubicBezTo>
                  <a:cubicBezTo>
                    <a:pt x="6863" y="-392"/>
                    <a:pt x="8606" y="-449"/>
                    <a:pt x="10359" y="-373"/>
                  </a:cubicBezTo>
                  <a:close/>
                </a:path>
              </a:pathLst>
            </a:custGeom>
            <a:solidFill>
              <a:srgbClr val="9E489B"/>
            </a:solidFill>
            <a:ln w="9525" cap="flat">
              <a:noFill/>
              <a:prstDash val="solid"/>
              <a:miter/>
            </a:ln>
          </p:spPr>
          <p:txBody>
            <a:bodyPr rtlCol="0" anchor="ctr"/>
            <a:lstStyle/>
            <a:p>
              <a:endParaRPr lang="en-IN"/>
            </a:p>
          </p:txBody>
        </p:sp>
        <p:sp>
          <p:nvSpPr>
            <p:cNvPr id="811" name="Freeform: Shape 810">
              <a:extLst>
                <a:ext uri="{FF2B5EF4-FFF2-40B4-BE49-F238E27FC236}">
                  <a16:creationId xmlns:a16="http://schemas.microsoft.com/office/drawing/2014/main" xmlns="" id="{502DBF00-64FE-A5B0-7FC9-A83C039ABD0B}"/>
                </a:ext>
              </a:extLst>
            </p:cNvPr>
            <p:cNvSpPr/>
            <p:nvPr/>
          </p:nvSpPr>
          <p:spPr>
            <a:xfrm>
              <a:off x="2487232" y="3700241"/>
              <a:ext cx="14806" cy="36082"/>
            </a:xfrm>
            <a:custGeom>
              <a:avLst/>
              <a:gdLst>
                <a:gd name="connsiteX0" fmla="*/ 4008 w 14806"/>
                <a:gd name="connsiteY0" fmla="*/ -280 h 36082"/>
                <a:gd name="connsiteX1" fmla="*/ 770 w 14806"/>
                <a:gd name="connsiteY1" fmla="*/ 1149 h 36082"/>
                <a:gd name="connsiteX2" fmla="*/ 8 w 14806"/>
                <a:gd name="connsiteY2" fmla="*/ 4292 h 36082"/>
                <a:gd name="connsiteX3" fmla="*/ 1627 w 14806"/>
                <a:gd name="connsiteY3" fmla="*/ 28771 h 36082"/>
                <a:gd name="connsiteX4" fmla="*/ 3627 w 14806"/>
                <a:gd name="connsiteY4" fmla="*/ 33915 h 36082"/>
                <a:gd name="connsiteX5" fmla="*/ 7342 w 14806"/>
                <a:gd name="connsiteY5" fmla="*/ 35534 h 36082"/>
                <a:gd name="connsiteX6" fmla="*/ 11438 w 14806"/>
                <a:gd name="connsiteY6" fmla="*/ 35534 h 36082"/>
                <a:gd name="connsiteX7" fmla="*/ 13438 w 14806"/>
                <a:gd name="connsiteY7" fmla="*/ 34868 h 36082"/>
                <a:gd name="connsiteX8" fmla="*/ 14676 w 14806"/>
                <a:gd name="connsiteY8" fmla="*/ 32677 h 36082"/>
                <a:gd name="connsiteX9" fmla="*/ 14676 w 14806"/>
                <a:gd name="connsiteY9" fmla="*/ 30105 h 36082"/>
                <a:gd name="connsiteX10" fmla="*/ 13724 w 14806"/>
                <a:gd name="connsiteY10" fmla="*/ 22009 h 36082"/>
                <a:gd name="connsiteX11" fmla="*/ 11247 w 14806"/>
                <a:gd name="connsiteY11" fmla="*/ 6102 h 36082"/>
                <a:gd name="connsiteX12" fmla="*/ 9723 w 14806"/>
                <a:gd name="connsiteY12" fmla="*/ 1149 h 36082"/>
                <a:gd name="connsiteX13" fmla="*/ 4008 w 14806"/>
                <a:gd name="connsiteY13" fmla="*/ -280 h 3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06" h="36082">
                  <a:moveTo>
                    <a:pt x="4008" y="-280"/>
                  </a:moveTo>
                  <a:cubicBezTo>
                    <a:pt x="2789" y="-213"/>
                    <a:pt x="1646" y="301"/>
                    <a:pt x="770" y="1149"/>
                  </a:cubicBezTo>
                  <a:cubicBezTo>
                    <a:pt x="189" y="2092"/>
                    <a:pt x="-88" y="3187"/>
                    <a:pt x="8" y="4292"/>
                  </a:cubicBezTo>
                  <a:cubicBezTo>
                    <a:pt x="-164" y="12484"/>
                    <a:pt x="370" y="20675"/>
                    <a:pt x="1627" y="28771"/>
                  </a:cubicBezTo>
                  <a:cubicBezTo>
                    <a:pt x="1722" y="30657"/>
                    <a:pt x="2427" y="32458"/>
                    <a:pt x="3627" y="33915"/>
                  </a:cubicBezTo>
                  <a:cubicBezTo>
                    <a:pt x="4665" y="34830"/>
                    <a:pt x="5961" y="35401"/>
                    <a:pt x="7342" y="35534"/>
                  </a:cubicBezTo>
                  <a:cubicBezTo>
                    <a:pt x="8704" y="35725"/>
                    <a:pt x="10076" y="35725"/>
                    <a:pt x="11438" y="35534"/>
                  </a:cubicBezTo>
                  <a:cubicBezTo>
                    <a:pt x="12152" y="35468"/>
                    <a:pt x="12828" y="35239"/>
                    <a:pt x="13438" y="34868"/>
                  </a:cubicBezTo>
                  <a:cubicBezTo>
                    <a:pt x="14133" y="34334"/>
                    <a:pt x="14571" y="33544"/>
                    <a:pt x="14676" y="32677"/>
                  </a:cubicBezTo>
                  <a:cubicBezTo>
                    <a:pt x="14819" y="31829"/>
                    <a:pt x="14819" y="30953"/>
                    <a:pt x="14676" y="30105"/>
                  </a:cubicBezTo>
                  <a:lnTo>
                    <a:pt x="13724" y="22009"/>
                  </a:lnTo>
                  <a:cubicBezTo>
                    <a:pt x="13285" y="16656"/>
                    <a:pt x="12457" y="11341"/>
                    <a:pt x="11247" y="6102"/>
                  </a:cubicBezTo>
                  <a:cubicBezTo>
                    <a:pt x="10771" y="4387"/>
                    <a:pt x="10295" y="2768"/>
                    <a:pt x="9723" y="1149"/>
                  </a:cubicBezTo>
                  <a:cubicBezTo>
                    <a:pt x="9152" y="-470"/>
                    <a:pt x="6104" y="-565"/>
                    <a:pt x="4008" y="-280"/>
                  </a:cubicBezTo>
                  <a:close/>
                </a:path>
              </a:pathLst>
            </a:custGeom>
            <a:solidFill>
              <a:srgbClr val="04A9D3"/>
            </a:solidFill>
            <a:ln w="9525" cap="flat">
              <a:noFill/>
              <a:prstDash val="solid"/>
              <a:miter/>
            </a:ln>
          </p:spPr>
          <p:txBody>
            <a:bodyPr rtlCol="0" anchor="ctr"/>
            <a:lstStyle/>
            <a:p>
              <a:endParaRPr lang="en-IN"/>
            </a:p>
          </p:txBody>
        </p:sp>
        <p:sp>
          <p:nvSpPr>
            <p:cNvPr id="812" name="Freeform: Shape 811">
              <a:extLst>
                <a:ext uri="{FF2B5EF4-FFF2-40B4-BE49-F238E27FC236}">
                  <a16:creationId xmlns:a16="http://schemas.microsoft.com/office/drawing/2014/main" xmlns="" id="{9D19FA46-CDD6-CF9D-9251-E21C0CCF60BF}"/>
                </a:ext>
              </a:extLst>
            </p:cNvPr>
            <p:cNvSpPr/>
            <p:nvPr/>
          </p:nvSpPr>
          <p:spPr>
            <a:xfrm>
              <a:off x="2764297" y="3695057"/>
              <a:ext cx="21860" cy="10167"/>
            </a:xfrm>
            <a:custGeom>
              <a:avLst/>
              <a:gdLst>
                <a:gd name="connsiteX0" fmla="*/ 692 w 21860"/>
                <a:gd name="connsiteY0" fmla="*/ 5762 h 10167"/>
                <a:gd name="connsiteX1" fmla="*/ 3644 w 21860"/>
                <a:gd name="connsiteY1" fmla="*/ 7381 h 10167"/>
                <a:gd name="connsiteX2" fmla="*/ 17360 w 21860"/>
                <a:gd name="connsiteY2" fmla="*/ 8810 h 10167"/>
                <a:gd name="connsiteX3" fmla="*/ 21837 w 21860"/>
                <a:gd name="connsiteY3" fmla="*/ 9762 h 10167"/>
                <a:gd name="connsiteX4" fmla="*/ 21170 w 21860"/>
                <a:gd name="connsiteY4" fmla="*/ 8334 h 10167"/>
                <a:gd name="connsiteX5" fmla="*/ 12788 w 21860"/>
                <a:gd name="connsiteY5" fmla="*/ 2714 h 10167"/>
                <a:gd name="connsiteX6" fmla="*/ 5264 w 21860"/>
                <a:gd name="connsiteY6" fmla="*/ -334 h 10167"/>
                <a:gd name="connsiteX7" fmla="*/ 2787 w 21860"/>
                <a:gd name="connsiteY7" fmla="*/ -334 h 10167"/>
                <a:gd name="connsiteX8" fmla="*/ 158 w 21860"/>
                <a:gd name="connsiteY8" fmla="*/ 4676 h 10167"/>
                <a:gd name="connsiteX9" fmla="*/ 692 w 21860"/>
                <a:gd name="connsiteY9" fmla="*/ 5762 h 1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60" h="10167">
                  <a:moveTo>
                    <a:pt x="692" y="5762"/>
                  </a:moveTo>
                  <a:cubicBezTo>
                    <a:pt x="1444" y="6648"/>
                    <a:pt x="2492" y="7219"/>
                    <a:pt x="3644" y="7381"/>
                  </a:cubicBezTo>
                  <a:cubicBezTo>
                    <a:pt x="8121" y="8524"/>
                    <a:pt x="13169" y="7381"/>
                    <a:pt x="17360" y="8810"/>
                  </a:cubicBezTo>
                  <a:cubicBezTo>
                    <a:pt x="18808" y="9305"/>
                    <a:pt x="20313" y="9629"/>
                    <a:pt x="21837" y="9762"/>
                  </a:cubicBezTo>
                  <a:cubicBezTo>
                    <a:pt x="21837" y="9286"/>
                    <a:pt x="21837" y="8619"/>
                    <a:pt x="21170" y="8334"/>
                  </a:cubicBezTo>
                  <a:cubicBezTo>
                    <a:pt x="18551" y="6210"/>
                    <a:pt x="15741" y="4333"/>
                    <a:pt x="12788" y="2714"/>
                  </a:cubicBezTo>
                  <a:cubicBezTo>
                    <a:pt x="10445" y="1323"/>
                    <a:pt x="7912" y="295"/>
                    <a:pt x="5264" y="-334"/>
                  </a:cubicBezTo>
                  <a:cubicBezTo>
                    <a:pt x="4444" y="-429"/>
                    <a:pt x="3606" y="-429"/>
                    <a:pt x="2787" y="-334"/>
                  </a:cubicBezTo>
                  <a:cubicBezTo>
                    <a:pt x="682" y="323"/>
                    <a:pt x="-499" y="2571"/>
                    <a:pt x="158" y="4676"/>
                  </a:cubicBezTo>
                  <a:cubicBezTo>
                    <a:pt x="282" y="5067"/>
                    <a:pt x="463" y="5429"/>
                    <a:pt x="692" y="5762"/>
                  </a:cubicBezTo>
                  <a:close/>
                </a:path>
              </a:pathLst>
            </a:custGeom>
            <a:solidFill>
              <a:srgbClr val="9E489B"/>
            </a:solidFill>
            <a:ln w="9525" cap="flat">
              <a:noFill/>
              <a:prstDash val="solid"/>
              <a:miter/>
            </a:ln>
          </p:spPr>
          <p:txBody>
            <a:bodyPr rtlCol="0" anchor="ctr"/>
            <a:lstStyle/>
            <a:p>
              <a:endParaRPr lang="en-IN"/>
            </a:p>
          </p:txBody>
        </p:sp>
        <p:sp>
          <p:nvSpPr>
            <p:cNvPr id="813" name="Freeform: Shape 812">
              <a:extLst>
                <a:ext uri="{FF2B5EF4-FFF2-40B4-BE49-F238E27FC236}">
                  <a16:creationId xmlns:a16="http://schemas.microsoft.com/office/drawing/2014/main" xmlns="" id="{1F1702D7-DD83-33AD-611C-A50A225F0B9A}"/>
                </a:ext>
              </a:extLst>
            </p:cNvPr>
            <p:cNvSpPr/>
            <p:nvPr/>
          </p:nvSpPr>
          <p:spPr>
            <a:xfrm>
              <a:off x="2758141" y="3705236"/>
              <a:ext cx="26446" cy="10096"/>
            </a:xfrm>
            <a:custGeom>
              <a:avLst/>
              <a:gdLst>
                <a:gd name="connsiteX0" fmla="*/ 941 w 26446"/>
                <a:gd name="connsiteY0" fmla="*/ 5679 h 10096"/>
                <a:gd name="connsiteX1" fmla="*/ 4370 w 26446"/>
                <a:gd name="connsiteY1" fmla="*/ 7298 h 10096"/>
                <a:gd name="connsiteX2" fmla="*/ 12371 w 26446"/>
                <a:gd name="connsiteY2" fmla="*/ 7869 h 10096"/>
                <a:gd name="connsiteX3" fmla="*/ 15800 w 26446"/>
                <a:gd name="connsiteY3" fmla="*/ 7869 h 10096"/>
                <a:gd name="connsiteX4" fmla="*/ 24468 w 26446"/>
                <a:gd name="connsiteY4" fmla="*/ 9584 h 10096"/>
                <a:gd name="connsiteX5" fmla="*/ 25706 w 26446"/>
                <a:gd name="connsiteY5" fmla="*/ 9584 h 10096"/>
                <a:gd name="connsiteX6" fmla="*/ 26373 w 26446"/>
                <a:gd name="connsiteY6" fmla="*/ 8727 h 10096"/>
                <a:gd name="connsiteX7" fmla="*/ 26373 w 26446"/>
                <a:gd name="connsiteY7" fmla="*/ 8155 h 10096"/>
                <a:gd name="connsiteX8" fmla="*/ 15324 w 26446"/>
                <a:gd name="connsiteY8" fmla="*/ 1869 h 10096"/>
                <a:gd name="connsiteX9" fmla="*/ 7418 w 26446"/>
                <a:gd name="connsiteY9" fmla="*/ -227 h 10096"/>
                <a:gd name="connsiteX10" fmla="*/ 3894 w 26446"/>
                <a:gd name="connsiteY10" fmla="*/ -227 h 10096"/>
                <a:gd name="connsiteX11" fmla="*/ 941 w 26446"/>
                <a:gd name="connsiteY11" fmla="*/ 5679 h 1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46" h="10096">
                  <a:moveTo>
                    <a:pt x="941" y="5679"/>
                  </a:moveTo>
                  <a:cubicBezTo>
                    <a:pt x="1894" y="6555"/>
                    <a:pt x="3094" y="7117"/>
                    <a:pt x="4370" y="7298"/>
                  </a:cubicBezTo>
                  <a:cubicBezTo>
                    <a:pt x="7009" y="7774"/>
                    <a:pt x="9695" y="7965"/>
                    <a:pt x="12371" y="7869"/>
                  </a:cubicBezTo>
                  <a:lnTo>
                    <a:pt x="15800" y="7869"/>
                  </a:lnTo>
                  <a:cubicBezTo>
                    <a:pt x="18782" y="7774"/>
                    <a:pt x="21744" y="8365"/>
                    <a:pt x="24468" y="9584"/>
                  </a:cubicBezTo>
                  <a:cubicBezTo>
                    <a:pt x="24868" y="9727"/>
                    <a:pt x="25306" y="9727"/>
                    <a:pt x="25706" y="9584"/>
                  </a:cubicBezTo>
                  <a:cubicBezTo>
                    <a:pt x="26183" y="9584"/>
                    <a:pt x="26563" y="9584"/>
                    <a:pt x="26373" y="8727"/>
                  </a:cubicBezTo>
                  <a:cubicBezTo>
                    <a:pt x="26183" y="7869"/>
                    <a:pt x="26373" y="8727"/>
                    <a:pt x="26373" y="8155"/>
                  </a:cubicBezTo>
                  <a:cubicBezTo>
                    <a:pt x="22887" y="5726"/>
                    <a:pt x="19191" y="3631"/>
                    <a:pt x="15324" y="1869"/>
                  </a:cubicBezTo>
                  <a:cubicBezTo>
                    <a:pt x="12771" y="897"/>
                    <a:pt x="10123" y="192"/>
                    <a:pt x="7418" y="-227"/>
                  </a:cubicBezTo>
                  <a:cubicBezTo>
                    <a:pt x="6256" y="-465"/>
                    <a:pt x="5056" y="-465"/>
                    <a:pt x="3894" y="-227"/>
                  </a:cubicBezTo>
                  <a:cubicBezTo>
                    <a:pt x="751" y="726"/>
                    <a:pt x="-1345" y="3583"/>
                    <a:pt x="941" y="5679"/>
                  </a:cubicBezTo>
                  <a:close/>
                </a:path>
              </a:pathLst>
            </a:custGeom>
            <a:solidFill>
              <a:srgbClr val="9E489B"/>
            </a:solidFill>
            <a:ln w="9525" cap="flat">
              <a:noFill/>
              <a:prstDash val="solid"/>
              <a:miter/>
            </a:ln>
          </p:spPr>
          <p:txBody>
            <a:bodyPr rtlCol="0" anchor="ctr"/>
            <a:lstStyle/>
            <a:p>
              <a:endParaRPr lang="en-IN"/>
            </a:p>
          </p:txBody>
        </p:sp>
        <p:sp>
          <p:nvSpPr>
            <p:cNvPr id="814" name="Freeform: Shape 813">
              <a:extLst>
                <a:ext uri="{FF2B5EF4-FFF2-40B4-BE49-F238E27FC236}">
                  <a16:creationId xmlns:a16="http://schemas.microsoft.com/office/drawing/2014/main" xmlns="" id="{84157CD8-C334-7C5B-D1D1-D70DA715DC19}"/>
                </a:ext>
              </a:extLst>
            </p:cNvPr>
            <p:cNvSpPr/>
            <p:nvPr/>
          </p:nvSpPr>
          <p:spPr>
            <a:xfrm>
              <a:off x="2758729" y="3715884"/>
              <a:ext cx="26948" cy="8513"/>
            </a:xfrm>
            <a:custGeom>
              <a:avLst/>
              <a:gdLst>
                <a:gd name="connsiteX0" fmla="*/ 2069 w 26948"/>
                <a:gd name="connsiteY0" fmla="*/ 6842 h 8513"/>
                <a:gd name="connsiteX1" fmla="*/ 7498 w 26948"/>
                <a:gd name="connsiteY1" fmla="*/ 7985 h 8513"/>
                <a:gd name="connsiteX2" fmla="*/ 11022 w 26948"/>
                <a:gd name="connsiteY2" fmla="*/ 7318 h 8513"/>
                <a:gd name="connsiteX3" fmla="*/ 21214 w 26948"/>
                <a:gd name="connsiteY3" fmla="*/ 7318 h 8513"/>
                <a:gd name="connsiteX4" fmla="*/ 23309 w 26948"/>
                <a:gd name="connsiteY4" fmla="*/ 7318 h 8513"/>
                <a:gd name="connsiteX5" fmla="*/ 25119 w 26948"/>
                <a:gd name="connsiteY5" fmla="*/ 7318 h 8513"/>
                <a:gd name="connsiteX6" fmla="*/ 26738 w 26948"/>
                <a:gd name="connsiteY6" fmla="*/ 6270 h 8513"/>
                <a:gd name="connsiteX7" fmla="*/ 25786 w 26948"/>
                <a:gd name="connsiteY7" fmla="*/ 3889 h 8513"/>
                <a:gd name="connsiteX8" fmla="*/ 21976 w 26948"/>
                <a:gd name="connsiteY8" fmla="*/ 2270 h 8513"/>
                <a:gd name="connsiteX9" fmla="*/ 3974 w 26948"/>
                <a:gd name="connsiteY9" fmla="*/ -397 h 8513"/>
                <a:gd name="connsiteX10" fmla="*/ 1592 w 26948"/>
                <a:gd name="connsiteY10" fmla="*/ 174 h 8513"/>
                <a:gd name="connsiteX11" fmla="*/ 2069 w 26948"/>
                <a:gd name="connsiteY11" fmla="*/ 6842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8" h="8513">
                  <a:moveTo>
                    <a:pt x="2069" y="6842"/>
                  </a:moveTo>
                  <a:cubicBezTo>
                    <a:pt x="3659" y="7928"/>
                    <a:pt x="5612" y="8337"/>
                    <a:pt x="7498" y="7985"/>
                  </a:cubicBezTo>
                  <a:cubicBezTo>
                    <a:pt x="8641" y="7985"/>
                    <a:pt x="9784" y="7509"/>
                    <a:pt x="11022" y="7318"/>
                  </a:cubicBezTo>
                  <a:cubicBezTo>
                    <a:pt x="14403" y="6794"/>
                    <a:pt x="17833" y="6794"/>
                    <a:pt x="21214" y="7318"/>
                  </a:cubicBezTo>
                  <a:cubicBezTo>
                    <a:pt x="21909" y="7413"/>
                    <a:pt x="22614" y="7413"/>
                    <a:pt x="23309" y="7318"/>
                  </a:cubicBezTo>
                  <a:lnTo>
                    <a:pt x="25119" y="7318"/>
                  </a:lnTo>
                  <a:cubicBezTo>
                    <a:pt x="25776" y="7204"/>
                    <a:pt x="26367" y="6823"/>
                    <a:pt x="26738" y="6270"/>
                  </a:cubicBezTo>
                  <a:cubicBezTo>
                    <a:pt x="27215" y="5508"/>
                    <a:pt x="26738" y="4460"/>
                    <a:pt x="25786" y="3889"/>
                  </a:cubicBezTo>
                  <a:cubicBezTo>
                    <a:pt x="24633" y="3098"/>
                    <a:pt x="23338" y="2546"/>
                    <a:pt x="21976" y="2270"/>
                  </a:cubicBezTo>
                  <a:cubicBezTo>
                    <a:pt x="16165" y="393"/>
                    <a:pt x="10079" y="-502"/>
                    <a:pt x="3974" y="-397"/>
                  </a:cubicBezTo>
                  <a:cubicBezTo>
                    <a:pt x="3154" y="-350"/>
                    <a:pt x="2345" y="-159"/>
                    <a:pt x="1592" y="174"/>
                  </a:cubicBezTo>
                  <a:cubicBezTo>
                    <a:pt x="-1265" y="1603"/>
                    <a:pt x="164" y="5413"/>
                    <a:pt x="2069" y="6842"/>
                  </a:cubicBezTo>
                  <a:close/>
                </a:path>
              </a:pathLst>
            </a:custGeom>
            <a:solidFill>
              <a:srgbClr val="9E489B"/>
            </a:solidFill>
            <a:ln w="9525" cap="flat">
              <a:noFill/>
              <a:prstDash val="solid"/>
              <a:miter/>
            </a:ln>
          </p:spPr>
          <p:txBody>
            <a:bodyPr rtlCol="0" anchor="ctr"/>
            <a:lstStyle/>
            <a:p>
              <a:endParaRPr lang="en-IN"/>
            </a:p>
          </p:txBody>
        </p:sp>
        <p:sp>
          <p:nvSpPr>
            <p:cNvPr id="815" name="Freeform: Shape 814">
              <a:extLst>
                <a:ext uri="{FF2B5EF4-FFF2-40B4-BE49-F238E27FC236}">
                  <a16:creationId xmlns:a16="http://schemas.microsoft.com/office/drawing/2014/main" xmlns="" id="{59F9F7E6-B38D-274E-5842-0D868676D57F}"/>
                </a:ext>
              </a:extLst>
            </p:cNvPr>
            <p:cNvSpPr/>
            <p:nvPr/>
          </p:nvSpPr>
          <p:spPr>
            <a:xfrm>
              <a:off x="2760492" y="3728108"/>
              <a:ext cx="26141" cy="10111"/>
            </a:xfrm>
            <a:custGeom>
              <a:avLst/>
              <a:gdLst>
                <a:gd name="connsiteX0" fmla="*/ 305 w 26141"/>
                <a:gd name="connsiteY0" fmla="*/ 7476 h 10111"/>
                <a:gd name="connsiteX1" fmla="*/ 1924 w 26141"/>
                <a:gd name="connsiteY1" fmla="*/ 8810 h 10111"/>
                <a:gd name="connsiteX2" fmla="*/ 5925 w 26141"/>
                <a:gd name="connsiteY2" fmla="*/ 9667 h 10111"/>
                <a:gd name="connsiteX3" fmla="*/ 9354 w 26141"/>
                <a:gd name="connsiteY3" fmla="*/ 7953 h 10111"/>
                <a:gd name="connsiteX4" fmla="*/ 14498 w 26141"/>
                <a:gd name="connsiteY4" fmla="*/ 5476 h 10111"/>
                <a:gd name="connsiteX5" fmla="*/ 20213 w 26141"/>
                <a:gd name="connsiteY5" fmla="*/ 3476 h 10111"/>
                <a:gd name="connsiteX6" fmla="*/ 26118 w 26141"/>
                <a:gd name="connsiteY6" fmla="*/ 3476 h 10111"/>
                <a:gd name="connsiteX7" fmla="*/ 23261 w 26141"/>
                <a:gd name="connsiteY7" fmla="*/ 2047 h 10111"/>
                <a:gd name="connsiteX8" fmla="*/ 15164 w 26141"/>
                <a:gd name="connsiteY8" fmla="*/ -334 h 10111"/>
                <a:gd name="connsiteX9" fmla="*/ 12593 w 26141"/>
                <a:gd name="connsiteY9" fmla="*/ -334 h 10111"/>
                <a:gd name="connsiteX10" fmla="*/ 9449 w 26141"/>
                <a:gd name="connsiteY10" fmla="*/ -334 h 10111"/>
                <a:gd name="connsiteX11" fmla="*/ 6687 w 26141"/>
                <a:gd name="connsiteY11" fmla="*/ -334 h 10111"/>
                <a:gd name="connsiteX12" fmla="*/ 1258 w 26141"/>
                <a:gd name="connsiteY12" fmla="*/ 1666 h 10111"/>
                <a:gd name="connsiteX13" fmla="*/ 305 w 26141"/>
                <a:gd name="connsiteY13" fmla="*/ 7476 h 10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41" h="10111">
                  <a:moveTo>
                    <a:pt x="305" y="7476"/>
                  </a:moveTo>
                  <a:cubicBezTo>
                    <a:pt x="677" y="8096"/>
                    <a:pt x="1248" y="8562"/>
                    <a:pt x="1924" y="8810"/>
                  </a:cubicBezTo>
                  <a:cubicBezTo>
                    <a:pt x="3134" y="9524"/>
                    <a:pt x="4534" y="9820"/>
                    <a:pt x="5925" y="9667"/>
                  </a:cubicBezTo>
                  <a:cubicBezTo>
                    <a:pt x="7154" y="9286"/>
                    <a:pt x="8316" y="8715"/>
                    <a:pt x="9354" y="7953"/>
                  </a:cubicBezTo>
                  <a:cubicBezTo>
                    <a:pt x="11002" y="6991"/>
                    <a:pt x="12717" y="6162"/>
                    <a:pt x="14498" y="5476"/>
                  </a:cubicBezTo>
                  <a:cubicBezTo>
                    <a:pt x="16307" y="4571"/>
                    <a:pt x="18231" y="3895"/>
                    <a:pt x="20213" y="3476"/>
                  </a:cubicBezTo>
                  <a:cubicBezTo>
                    <a:pt x="22137" y="2904"/>
                    <a:pt x="24194" y="2904"/>
                    <a:pt x="26118" y="3476"/>
                  </a:cubicBezTo>
                  <a:lnTo>
                    <a:pt x="23261" y="2047"/>
                  </a:lnTo>
                  <a:cubicBezTo>
                    <a:pt x="20689" y="885"/>
                    <a:pt x="17965" y="75"/>
                    <a:pt x="15164" y="-334"/>
                  </a:cubicBezTo>
                  <a:cubicBezTo>
                    <a:pt x="14307" y="-429"/>
                    <a:pt x="13450" y="-429"/>
                    <a:pt x="12593" y="-334"/>
                  </a:cubicBezTo>
                  <a:cubicBezTo>
                    <a:pt x="11545" y="-429"/>
                    <a:pt x="10497" y="-429"/>
                    <a:pt x="9449" y="-334"/>
                  </a:cubicBezTo>
                  <a:lnTo>
                    <a:pt x="6687" y="-334"/>
                  </a:lnTo>
                  <a:cubicBezTo>
                    <a:pt x="4715" y="-248"/>
                    <a:pt x="2820" y="457"/>
                    <a:pt x="1258" y="1666"/>
                  </a:cubicBezTo>
                  <a:cubicBezTo>
                    <a:pt x="0" y="3324"/>
                    <a:pt x="-361" y="5505"/>
                    <a:pt x="305" y="7476"/>
                  </a:cubicBezTo>
                  <a:close/>
                </a:path>
              </a:pathLst>
            </a:custGeom>
            <a:solidFill>
              <a:srgbClr val="9E489B"/>
            </a:solidFill>
            <a:ln w="9525" cap="flat">
              <a:noFill/>
              <a:prstDash val="solid"/>
              <a:miter/>
            </a:ln>
          </p:spPr>
          <p:txBody>
            <a:bodyPr rtlCol="0" anchor="ctr"/>
            <a:lstStyle/>
            <a:p>
              <a:endParaRPr lang="en-IN"/>
            </a:p>
          </p:txBody>
        </p:sp>
        <p:sp>
          <p:nvSpPr>
            <p:cNvPr id="816" name="Freeform: Shape 815">
              <a:extLst>
                <a:ext uri="{FF2B5EF4-FFF2-40B4-BE49-F238E27FC236}">
                  <a16:creationId xmlns:a16="http://schemas.microsoft.com/office/drawing/2014/main" xmlns="" id="{79B976C8-C839-4F9E-2DB3-0FADD84BA685}"/>
                </a:ext>
              </a:extLst>
            </p:cNvPr>
            <p:cNvSpPr/>
            <p:nvPr/>
          </p:nvSpPr>
          <p:spPr>
            <a:xfrm>
              <a:off x="2794349" y="3697616"/>
              <a:ext cx="29813" cy="11894"/>
            </a:xfrm>
            <a:custGeom>
              <a:avLst/>
              <a:gdLst>
                <a:gd name="connsiteX0" fmla="*/ 12550 w 29813"/>
                <a:gd name="connsiteY0" fmla="*/ 8632 h 11894"/>
                <a:gd name="connsiteX1" fmla="*/ 17788 w 29813"/>
                <a:gd name="connsiteY1" fmla="*/ 9108 h 11894"/>
                <a:gd name="connsiteX2" fmla="*/ 21217 w 29813"/>
                <a:gd name="connsiteY2" fmla="*/ 9108 h 11894"/>
                <a:gd name="connsiteX3" fmla="*/ 26837 w 29813"/>
                <a:gd name="connsiteY3" fmla="*/ 8155 h 11894"/>
                <a:gd name="connsiteX4" fmla="*/ 29790 w 29813"/>
                <a:gd name="connsiteY4" fmla="*/ 3774 h 11894"/>
                <a:gd name="connsiteX5" fmla="*/ 27599 w 29813"/>
                <a:gd name="connsiteY5" fmla="*/ 821 h 11894"/>
                <a:gd name="connsiteX6" fmla="*/ 23980 w 29813"/>
                <a:gd name="connsiteY6" fmla="*/ -227 h 11894"/>
                <a:gd name="connsiteX7" fmla="*/ 19027 w 29813"/>
                <a:gd name="connsiteY7" fmla="*/ -227 h 11894"/>
                <a:gd name="connsiteX8" fmla="*/ 15693 w 29813"/>
                <a:gd name="connsiteY8" fmla="*/ 440 h 11894"/>
                <a:gd name="connsiteX9" fmla="*/ 1405 w 29813"/>
                <a:gd name="connsiteY9" fmla="*/ 8822 h 11894"/>
                <a:gd name="connsiteX10" fmla="*/ -24 w 29813"/>
                <a:gd name="connsiteY10" fmla="*/ 11489 h 11894"/>
                <a:gd name="connsiteX11" fmla="*/ 5692 w 29813"/>
                <a:gd name="connsiteY11" fmla="*/ 10060 h 11894"/>
                <a:gd name="connsiteX12" fmla="*/ 12550 w 29813"/>
                <a:gd name="connsiteY12" fmla="*/ 8632 h 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13" h="11894">
                  <a:moveTo>
                    <a:pt x="12550" y="8632"/>
                  </a:moveTo>
                  <a:lnTo>
                    <a:pt x="17788" y="9108"/>
                  </a:lnTo>
                  <a:lnTo>
                    <a:pt x="21217" y="9108"/>
                  </a:lnTo>
                  <a:cubicBezTo>
                    <a:pt x="23141" y="9232"/>
                    <a:pt x="25065" y="8898"/>
                    <a:pt x="26837" y="8155"/>
                  </a:cubicBezTo>
                  <a:cubicBezTo>
                    <a:pt x="28637" y="7450"/>
                    <a:pt x="29809" y="5707"/>
                    <a:pt x="29790" y="3774"/>
                  </a:cubicBezTo>
                  <a:cubicBezTo>
                    <a:pt x="29504" y="2526"/>
                    <a:pt x="28713" y="1459"/>
                    <a:pt x="27599" y="821"/>
                  </a:cubicBezTo>
                  <a:cubicBezTo>
                    <a:pt x="26485" y="202"/>
                    <a:pt x="25246" y="-160"/>
                    <a:pt x="23980" y="-227"/>
                  </a:cubicBezTo>
                  <a:cubicBezTo>
                    <a:pt x="22341" y="-465"/>
                    <a:pt x="20665" y="-465"/>
                    <a:pt x="19027" y="-227"/>
                  </a:cubicBezTo>
                  <a:cubicBezTo>
                    <a:pt x="17893" y="-103"/>
                    <a:pt x="16779" y="116"/>
                    <a:pt x="15693" y="440"/>
                  </a:cubicBezTo>
                  <a:cubicBezTo>
                    <a:pt x="10187" y="1716"/>
                    <a:pt x="5206" y="4641"/>
                    <a:pt x="1405" y="8822"/>
                  </a:cubicBezTo>
                  <a:cubicBezTo>
                    <a:pt x="691" y="9565"/>
                    <a:pt x="196" y="10489"/>
                    <a:pt x="-24" y="11489"/>
                  </a:cubicBezTo>
                  <a:cubicBezTo>
                    <a:pt x="1958" y="11403"/>
                    <a:pt x="3901" y="10918"/>
                    <a:pt x="5692" y="10060"/>
                  </a:cubicBezTo>
                  <a:cubicBezTo>
                    <a:pt x="7901" y="9270"/>
                    <a:pt x="10206" y="8784"/>
                    <a:pt x="12550" y="8632"/>
                  </a:cubicBezTo>
                  <a:close/>
                </a:path>
              </a:pathLst>
            </a:custGeom>
            <a:solidFill>
              <a:srgbClr val="9E489B"/>
            </a:solidFill>
            <a:ln w="9525" cap="flat">
              <a:noFill/>
              <a:prstDash val="solid"/>
              <a:miter/>
            </a:ln>
          </p:spPr>
          <p:txBody>
            <a:bodyPr rtlCol="0" anchor="ctr"/>
            <a:lstStyle/>
            <a:p>
              <a:endParaRPr lang="en-IN"/>
            </a:p>
          </p:txBody>
        </p:sp>
        <p:sp>
          <p:nvSpPr>
            <p:cNvPr id="817" name="Freeform: Shape 816">
              <a:extLst>
                <a:ext uri="{FF2B5EF4-FFF2-40B4-BE49-F238E27FC236}">
                  <a16:creationId xmlns:a16="http://schemas.microsoft.com/office/drawing/2014/main" xmlns="" id="{532F7771-5B92-7024-793D-A10B395D89BA}"/>
                </a:ext>
              </a:extLst>
            </p:cNvPr>
            <p:cNvSpPr/>
            <p:nvPr/>
          </p:nvSpPr>
          <p:spPr>
            <a:xfrm>
              <a:off x="2792253" y="3713253"/>
              <a:ext cx="26672" cy="7406"/>
            </a:xfrm>
            <a:custGeom>
              <a:avLst/>
              <a:gdLst>
                <a:gd name="connsiteX0" fmla="*/ 7120 w 26672"/>
                <a:gd name="connsiteY0" fmla="*/ 425 h 7406"/>
                <a:gd name="connsiteX1" fmla="*/ 11407 w 26672"/>
                <a:gd name="connsiteY1" fmla="*/ -338 h 7406"/>
                <a:gd name="connsiteX2" fmla="*/ 21884 w 26672"/>
                <a:gd name="connsiteY2" fmla="*/ 805 h 7406"/>
                <a:gd name="connsiteX3" fmla="*/ 25027 w 26672"/>
                <a:gd name="connsiteY3" fmla="*/ 2044 h 7406"/>
                <a:gd name="connsiteX4" fmla="*/ 26647 w 26672"/>
                <a:gd name="connsiteY4" fmla="*/ 5282 h 7406"/>
                <a:gd name="connsiteX5" fmla="*/ 25980 w 26672"/>
                <a:gd name="connsiteY5" fmla="*/ 6902 h 7406"/>
                <a:gd name="connsiteX6" fmla="*/ 24742 w 26672"/>
                <a:gd name="connsiteY6" fmla="*/ 6902 h 7406"/>
                <a:gd name="connsiteX7" fmla="*/ 12645 w 26672"/>
                <a:gd name="connsiteY7" fmla="*/ 4139 h 7406"/>
                <a:gd name="connsiteX8" fmla="*/ 7692 w 26672"/>
                <a:gd name="connsiteY8" fmla="*/ 3187 h 7406"/>
                <a:gd name="connsiteX9" fmla="*/ 3691 w 26672"/>
                <a:gd name="connsiteY9" fmla="*/ 2615 h 7406"/>
                <a:gd name="connsiteX10" fmla="*/ -24 w 26672"/>
                <a:gd name="connsiteY10" fmla="*/ 1949 h 7406"/>
                <a:gd name="connsiteX11" fmla="*/ 7120 w 26672"/>
                <a:gd name="connsiteY11" fmla="*/ 425 h 7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2" h="7406">
                  <a:moveTo>
                    <a:pt x="7120" y="425"/>
                  </a:moveTo>
                  <a:cubicBezTo>
                    <a:pt x="8530" y="82"/>
                    <a:pt x="9959" y="-176"/>
                    <a:pt x="11407" y="-338"/>
                  </a:cubicBezTo>
                  <a:cubicBezTo>
                    <a:pt x="14940" y="-576"/>
                    <a:pt x="18484" y="-185"/>
                    <a:pt x="21884" y="805"/>
                  </a:cubicBezTo>
                  <a:cubicBezTo>
                    <a:pt x="23027" y="910"/>
                    <a:pt x="24113" y="1339"/>
                    <a:pt x="25027" y="2044"/>
                  </a:cubicBezTo>
                  <a:cubicBezTo>
                    <a:pt x="26056" y="2806"/>
                    <a:pt x="26656" y="4006"/>
                    <a:pt x="26647" y="5282"/>
                  </a:cubicBezTo>
                  <a:cubicBezTo>
                    <a:pt x="26675" y="5892"/>
                    <a:pt x="26428" y="6482"/>
                    <a:pt x="25980" y="6902"/>
                  </a:cubicBezTo>
                  <a:cubicBezTo>
                    <a:pt x="25580" y="7035"/>
                    <a:pt x="25142" y="7035"/>
                    <a:pt x="24742" y="6902"/>
                  </a:cubicBezTo>
                  <a:cubicBezTo>
                    <a:pt x="20570" y="6730"/>
                    <a:pt x="16474" y="5797"/>
                    <a:pt x="12645" y="4139"/>
                  </a:cubicBezTo>
                  <a:cubicBezTo>
                    <a:pt x="11016" y="3730"/>
                    <a:pt x="9359" y="3415"/>
                    <a:pt x="7692" y="3187"/>
                  </a:cubicBezTo>
                  <a:lnTo>
                    <a:pt x="3691" y="2615"/>
                  </a:lnTo>
                  <a:cubicBezTo>
                    <a:pt x="2434" y="2539"/>
                    <a:pt x="1186" y="2320"/>
                    <a:pt x="-24" y="1949"/>
                  </a:cubicBezTo>
                  <a:cubicBezTo>
                    <a:pt x="2291" y="1168"/>
                    <a:pt x="4691" y="653"/>
                    <a:pt x="7120" y="425"/>
                  </a:cubicBezTo>
                  <a:close/>
                </a:path>
              </a:pathLst>
            </a:custGeom>
            <a:solidFill>
              <a:srgbClr val="9E489B"/>
            </a:solidFill>
            <a:ln w="9525" cap="flat">
              <a:noFill/>
              <a:prstDash val="solid"/>
              <a:miter/>
            </a:ln>
          </p:spPr>
          <p:txBody>
            <a:bodyPr rtlCol="0" anchor="ctr"/>
            <a:lstStyle/>
            <a:p>
              <a:endParaRPr lang="en-IN"/>
            </a:p>
          </p:txBody>
        </p:sp>
        <p:sp>
          <p:nvSpPr>
            <p:cNvPr id="818" name="Freeform: Shape 817">
              <a:extLst>
                <a:ext uri="{FF2B5EF4-FFF2-40B4-BE49-F238E27FC236}">
                  <a16:creationId xmlns:a16="http://schemas.microsoft.com/office/drawing/2014/main" xmlns="" id="{41C8F6AE-7C2B-92EA-D071-800042490A2F}"/>
                </a:ext>
              </a:extLst>
            </p:cNvPr>
            <p:cNvSpPr/>
            <p:nvPr/>
          </p:nvSpPr>
          <p:spPr>
            <a:xfrm>
              <a:off x="2793324" y="3722846"/>
              <a:ext cx="25984" cy="9851"/>
            </a:xfrm>
            <a:custGeom>
              <a:avLst/>
              <a:gdLst>
                <a:gd name="connsiteX0" fmla="*/ 11097 w 25984"/>
                <a:gd name="connsiteY0" fmla="*/ 261 h 9851"/>
                <a:gd name="connsiteX1" fmla="*/ 22909 w 25984"/>
                <a:gd name="connsiteY1" fmla="*/ 2833 h 9851"/>
                <a:gd name="connsiteX2" fmla="*/ 25861 w 25984"/>
                <a:gd name="connsiteY2" fmla="*/ 4643 h 9851"/>
                <a:gd name="connsiteX3" fmla="*/ 25861 w 25984"/>
                <a:gd name="connsiteY3" fmla="*/ 6262 h 9851"/>
                <a:gd name="connsiteX4" fmla="*/ 24528 w 25984"/>
                <a:gd name="connsiteY4" fmla="*/ 9310 h 9851"/>
                <a:gd name="connsiteX5" fmla="*/ 22813 w 25984"/>
                <a:gd name="connsiteY5" fmla="*/ 9310 h 9851"/>
                <a:gd name="connsiteX6" fmla="*/ 8621 w 25984"/>
                <a:gd name="connsiteY6" fmla="*/ 5405 h 9851"/>
                <a:gd name="connsiteX7" fmla="*/ 4430 w 25984"/>
                <a:gd name="connsiteY7" fmla="*/ 3691 h 9851"/>
                <a:gd name="connsiteX8" fmla="*/ 2144 w 25984"/>
                <a:gd name="connsiteY8" fmla="*/ 2928 h 9851"/>
                <a:gd name="connsiteX9" fmla="*/ 334 w 25984"/>
                <a:gd name="connsiteY9" fmla="*/ 2167 h 9851"/>
                <a:gd name="connsiteX10" fmla="*/ 5573 w 25984"/>
                <a:gd name="connsiteY10" fmla="*/ -405 h 9851"/>
                <a:gd name="connsiteX11" fmla="*/ 11097 w 25984"/>
                <a:gd name="connsiteY11" fmla="*/ 261 h 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84" h="9851">
                  <a:moveTo>
                    <a:pt x="11097" y="261"/>
                  </a:moveTo>
                  <a:cubicBezTo>
                    <a:pt x="15117" y="681"/>
                    <a:pt x="19079" y="1538"/>
                    <a:pt x="22909" y="2833"/>
                  </a:cubicBezTo>
                  <a:cubicBezTo>
                    <a:pt x="24080" y="3043"/>
                    <a:pt x="25137" y="3691"/>
                    <a:pt x="25861" y="4643"/>
                  </a:cubicBezTo>
                  <a:cubicBezTo>
                    <a:pt x="25994" y="5176"/>
                    <a:pt x="25994" y="5729"/>
                    <a:pt x="25861" y="6262"/>
                  </a:cubicBezTo>
                  <a:cubicBezTo>
                    <a:pt x="25956" y="7434"/>
                    <a:pt x="25452" y="8577"/>
                    <a:pt x="24528" y="9310"/>
                  </a:cubicBezTo>
                  <a:cubicBezTo>
                    <a:pt x="23966" y="9491"/>
                    <a:pt x="23365" y="9491"/>
                    <a:pt x="22813" y="9310"/>
                  </a:cubicBezTo>
                  <a:cubicBezTo>
                    <a:pt x="17831" y="9196"/>
                    <a:pt x="12955" y="7853"/>
                    <a:pt x="8621" y="5405"/>
                  </a:cubicBezTo>
                  <a:lnTo>
                    <a:pt x="4430" y="3691"/>
                  </a:lnTo>
                  <a:lnTo>
                    <a:pt x="2144" y="2928"/>
                  </a:lnTo>
                  <a:cubicBezTo>
                    <a:pt x="1506" y="2776"/>
                    <a:pt x="896" y="2519"/>
                    <a:pt x="334" y="2167"/>
                  </a:cubicBezTo>
                  <a:cubicBezTo>
                    <a:pt x="-1571" y="-24"/>
                    <a:pt x="4716" y="-310"/>
                    <a:pt x="5573" y="-405"/>
                  </a:cubicBezTo>
                  <a:cubicBezTo>
                    <a:pt x="7430" y="-348"/>
                    <a:pt x="9278" y="-129"/>
                    <a:pt x="11097" y="261"/>
                  </a:cubicBezTo>
                  <a:close/>
                </a:path>
              </a:pathLst>
            </a:custGeom>
            <a:solidFill>
              <a:srgbClr val="9E489B"/>
            </a:solidFill>
            <a:ln w="9525" cap="flat">
              <a:noFill/>
              <a:prstDash val="solid"/>
              <a:miter/>
            </a:ln>
          </p:spPr>
          <p:txBody>
            <a:bodyPr rtlCol="0" anchor="ctr"/>
            <a:lstStyle/>
            <a:p>
              <a:endParaRPr lang="en-IN"/>
            </a:p>
          </p:txBody>
        </p:sp>
        <p:sp>
          <p:nvSpPr>
            <p:cNvPr id="819" name="Freeform: Shape 818">
              <a:extLst>
                <a:ext uri="{FF2B5EF4-FFF2-40B4-BE49-F238E27FC236}">
                  <a16:creationId xmlns:a16="http://schemas.microsoft.com/office/drawing/2014/main" xmlns="" id="{DA634FBE-0CAE-88AA-6E54-166DD05C440A}"/>
                </a:ext>
              </a:extLst>
            </p:cNvPr>
            <p:cNvSpPr/>
            <p:nvPr/>
          </p:nvSpPr>
          <p:spPr>
            <a:xfrm>
              <a:off x="2792730" y="3730466"/>
              <a:ext cx="21855" cy="15966"/>
            </a:xfrm>
            <a:custGeom>
              <a:avLst/>
              <a:gdLst>
                <a:gd name="connsiteX0" fmla="*/ 10073 w 21855"/>
                <a:gd name="connsiteY0" fmla="*/ 1214 h 15966"/>
                <a:gd name="connsiteX1" fmla="*/ 19598 w 21855"/>
                <a:gd name="connsiteY1" fmla="*/ 6548 h 15966"/>
                <a:gd name="connsiteX2" fmla="*/ 21789 w 21855"/>
                <a:gd name="connsiteY2" fmla="*/ 11120 h 15966"/>
                <a:gd name="connsiteX3" fmla="*/ 19693 w 21855"/>
                <a:gd name="connsiteY3" fmla="*/ 15311 h 15966"/>
                <a:gd name="connsiteX4" fmla="*/ 14454 w 21855"/>
                <a:gd name="connsiteY4" fmla="*/ 13977 h 15966"/>
                <a:gd name="connsiteX5" fmla="*/ 10930 w 21855"/>
                <a:gd name="connsiteY5" fmla="*/ 9596 h 15966"/>
                <a:gd name="connsiteX6" fmla="*/ 9311 w 21855"/>
                <a:gd name="connsiteY6" fmla="*/ 7881 h 15966"/>
                <a:gd name="connsiteX7" fmla="*/ 4644 w 21855"/>
                <a:gd name="connsiteY7" fmla="*/ 3595 h 15966"/>
                <a:gd name="connsiteX8" fmla="*/ 2167 w 21855"/>
                <a:gd name="connsiteY8" fmla="*/ 1595 h 15966"/>
                <a:gd name="connsiteX9" fmla="*/ -24 w 21855"/>
                <a:gd name="connsiteY9" fmla="*/ -405 h 15966"/>
                <a:gd name="connsiteX10" fmla="*/ 10359 w 21855"/>
                <a:gd name="connsiteY10" fmla="*/ 1214 h 15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55" h="15966">
                  <a:moveTo>
                    <a:pt x="10073" y="1214"/>
                  </a:moveTo>
                  <a:cubicBezTo>
                    <a:pt x="13702" y="2024"/>
                    <a:pt x="17007" y="3881"/>
                    <a:pt x="19598" y="6548"/>
                  </a:cubicBezTo>
                  <a:cubicBezTo>
                    <a:pt x="20807" y="7786"/>
                    <a:pt x="21579" y="9396"/>
                    <a:pt x="21789" y="11120"/>
                  </a:cubicBezTo>
                  <a:cubicBezTo>
                    <a:pt x="22036" y="12815"/>
                    <a:pt x="21198" y="14492"/>
                    <a:pt x="19693" y="15311"/>
                  </a:cubicBezTo>
                  <a:cubicBezTo>
                    <a:pt x="17836" y="15920"/>
                    <a:pt x="15797" y="15397"/>
                    <a:pt x="14454" y="13977"/>
                  </a:cubicBezTo>
                  <a:cubicBezTo>
                    <a:pt x="13207" y="12577"/>
                    <a:pt x="12025" y="11120"/>
                    <a:pt x="10930" y="9596"/>
                  </a:cubicBezTo>
                  <a:lnTo>
                    <a:pt x="9311" y="7881"/>
                  </a:lnTo>
                  <a:cubicBezTo>
                    <a:pt x="7882" y="6453"/>
                    <a:pt x="6263" y="5024"/>
                    <a:pt x="4644" y="3595"/>
                  </a:cubicBezTo>
                  <a:lnTo>
                    <a:pt x="2167" y="1595"/>
                  </a:lnTo>
                  <a:cubicBezTo>
                    <a:pt x="2167" y="1119"/>
                    <a:pt x="72" y="261"/>
                    <a:pt x="-24" y="-405"/>
                  </a:cubicBezTo>
                  <a:cubicBezTo>
                    <a:pt x="3491" y="-310"/>
                    <a:pt x="6977" y="233"/>
                    <a:pt x="10359" y="1214"/>
                  </a:cubicBezTo>
                  <a:close/>
                </a:path>
              </a:pathLst>
            </a:custGeom>
            <a:solidFill>
              <a:srgbClr val="9E489B"/>
            </a:solidFill>
            <a:ln w="9525" cap="flat">
              <a:noFill/>
              <a:prstDash val="solid"/>
              <a:miter/>
            </a:ln>
          </p:spPr>
          <p:txBody>
            <a:bodyPr rtlCol="0" anchor="ctr"/>
            <a:lstStyle/>
            <a:p>
              <a:endParaRPr lang="en-IN"/>
            </a:p>
          </p:txBody>
        </p:sp>
        <p:sp>
          <p:nvSpPr>
            <p:cNvPr id="820" name="Freeform: Shape 819">
              <a:extLst>
                <a:ext uri="{FF2B5EF4-FFF2-40B4-BE49-F238E27FC236}">
                  <a16:creationId xmlns:a16="http://schemas.microsoft.com/office/drawing/2014/main" xmlns="" id="{9C2E7F90-7616-CC45-4B5B-6330A1ABE6DF}"/>
                </a:ext>
              </a:extLst>
            </p:cNvPr>
            <p:cNvSpPr/>
            <p:nvPr/>
          </p:nvSpPr>
          <p:spPr>
            <a:xfrm>
              <a:off x="2781028" y="3700357"/>
              <a:ext cx="15677" cy="36347"/>
            </a:xfrm>
            <a:custGeom>
              <a:avLst/>
              <a:gdLst>
                <a:gd name="connsiteX0" fmla="*/ 10249 w 15677"/>
                <a:gd name="connsiteY0" fmla="*/ -301 h 36347"/>
                <a:gd name="connsiteX1" fmla="*/ 6725 w 15677"/>
                <a:gd name="connsiteY1" fmla="*/ 176 h 36347"/>
                <a:gd name="connsiteX2" fmla="*/ 5105 w 15677"/>
                <a:gd name="connsiteY2" fmla="*/ 3033 h 36347"/>
                <a:gd name="connsiteX3" fmla="*/ 152 w 15677"/>
                <a:gd name="connsiteY3" fmla="*/ 27036 h 36347"/>
                <a:gd name="connsiteX4" fmla="*/ 724 w 15677"/>
                <a:gd name="connsiteY4" fmla="*/ 32561 h 36347"/>
                <a:gd name="connsiteX5" fmla="*/ 3963 w 15677"/>
                <a:gd name="connsiteY5" fmla="*/ 35037 h 36347"/>
                <a:gd name="connsiteX6" fmla="*/ 7963 w 15677"/>
                <a:gd name="connsiteY6" fmla="*/ 35799 h 36347"/>
                <a:gd name="connsiteX7" fmla="*/ 10058 w 15677"/>
                <a:gd name="connsiteY7" fmla="*/ 35799 h 36347"/>
                <a:gd name="connsiteX8" fmla="*/ 11868 w 15677"/>
                <a:gd name="connsiteY8" fmla="*/ 33989 h 36347"/>
                <a:gd name="connsiteX9" fmla="*/ 12535 w 15677"/>
                <a:gd name="connsiteY9" fmla="*/ 31513 h 36347"/>
                <a:gd name="connsiteX10" fmla="*/ 13773 w 15677"/>
                <a:gd name="connsiteY10" fmla="*/ 23512 h 36347"/>
                <a:gd name="connsiteX11" fmla="*/ 15583 w 15677"/>
                <a:gd name="connsiteY11" fmla="*/ 7415 h 36347"/>
                <a:gd name="connsiteX12" fmla="*/ 15583 w 15677"/>
                <a:gd name="connsiteY12" fmla="*/ 2271 h 36347"/>
                <a:gd name="connsiteX13" fmla="*/ 10249 w 15677"/>
                <a:gd name="connsiteY13" fmla="*/ -301 h 36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77" h="36347">
                  <a:moveTo>
                    <a:pt x="10249" y="-301"/>
                  </a:moveTo>
                  <a:cubicBezTo>
                    <a:pt x="9049" y="-539"/>
                    <a:pt x="7811" y="-367"/>
                    <a:pt x="6725" y="176"/>
                  </a:cubicBezTo>
                  <a:cubicBezTo>
                    <a:pt x="5934" y="966"/>
                    <a:pt x="5372" y="1947"/>
                    <a:pt x="5105" y="3033"/>
                  </a:cubicBezTo>
                  <a:cubicBezTo>
                    <a:pt x="2743" y="10872"/>
                    <a:pt x="1086" y="18902"/>
                    <a:pt x="152" y="27036"/>
                  </a:cubicBezTo>
                  <a:cubicBezTo>
                    <a:pt x="-210" y="28894"/>
                    <a:pt x="-10" y="30818"/>
                    <a:pt x="724" y="32561"/>
                  </a:cubicBezTo>
                  <a:cubicBezTo>
                    <a:pt x="1505" y="33713"/>
                    <a:pt x="2648" y="34580"/>
                    <a:pt x="3963" y="35037"/>
                  </a:cubicBezTo>
                  <a:cubicBezTo>
                    <a:pt x="5248" y="35485"/>
                    <a:pt x="6601" y="35742"/>
                    <a:pt x="7963" y="35799"/>
                  </a:cubicBezTo>
                  <a:cubicBezTo>
                    <a:pt x="8649" y="35990"/>
                    <a:pt x="9373" y="35990"/>
                    <a:pt x="10058" y="35799"/>
                  </a:cubicBezTo>
                  <a:cubicBezTo>
                    <a:pt x="10897" y="35495"/>
                    <a:pt x="11563" y="34828"/>
                    <a:pt x="11868" y="33989"/>
                  </a:cubicBezTo>
                  <a:cubicBezTo>
                    <a:pt x="12192" y="33189"/>
                    <a:pt x="12411" y="32361"/>
                    <a:pt x="12535" y="31513"/>
                  </a:cubicBezTo>
                  <a:lnTo>
                    <a:pt x="13773" y="23512"/>
                  </a:lnTo>
                  <a:cubicBezTo>
                    <a:pt x="14754" y="18197"/>
                    <a:pt x="15364" y="12815"/>
                    <a:pt x="15583" y="7415"/>
                  </a:cubicBezTo>
                  <a:cubicBezTo>
                    <a:pt x="15678" y="5700"/>
                    <a:pt x="15678" y="3986"/>
                    <a:pt x="15583" y="2271"/>
                  </a:cubicBezTo>
                  <a:cubicBezTo>
                    <a:pt x="15202" y="-586"/>
                    <a:pt x="12249" y="-110"/>
                    <a:pt x="10249" y="-301"/>
                  </a:cubicBezTo>
                  <a:close/>
                </a:path>
              </a:pathLst>
            </a:custGeom>
            <a:solidFill>
              <a:srgbClr val="04A9D3"/>
            </a:solidFill>
            <a:ln w="9525" cap="flat">
              <a:noFill/>
              <a:prstDash val="solid"/>
              <a:miter/>
            </a:ln>
          </p:spPr>
          <p:txBody>
            <a:bodyPr rtlCol="0" anchor="ctr"/>
            <a:lstStyle/>
            <a:p>
              <a:endParaRPr lang="en-IN"/>
            </a:p>
          </p:txBody>
        </p:sp>
        <p:sp>
          <p:nvSpPr>
            <p:cNvPr id="821" name="Freeform: Shape 820">
              <a:extLst>
                <a:ext uri="{FF2B5EF4-FFF2-40B4-BE49-F238E27FC236}">
                  <a16:creationId xmlns:a16="http://schemas.microsoft.com/office/drawing/2014/main" xmlns="" id="{8C0E24B3-9283-6FD4-626D-B99A4F633B75}"/>
                </a:ext>
              </a:extLst>
            </p:cNvPr>
            <p:cNvSpPr/>
            <p:nvPr/>
          </p:nvSpPr>
          <p:spPr>
            <a:xfrm>
              <a:off x="3227950" y="3690258"/>
              <a:ext cx="21788" cy="10394"/>
            </a:xfrm>
            <a:custGeom>
              <a:avLst/>
              <a:gdLst>
                <a:gd name="connsiteX0" fmla="*/ 620 w 21788"/>
                <a:gd name="connsiteY0" fmla="*/ 5702 h 10394"/>
                <a:gd name="connsiteX1" fmla="*/ 3572 w 21788"/>
                <a:gd name="connsiteY1" fmla="*/ 7417 h 10394"/>
                <a:gd name="connsiteX2" fmla="*/ 17384 w 21788"/>
                <a:gd name="connsiteY2" fmla="*/ 9036 h 10394"/>
                <a:gd name="connsiteX3" fmla="*/ 21765 w 21788"/>
                <a:gd name="connsiteY3" fmla="*/ 9989 h 10394"/>
                <a:gd name="connsiteX4" fmla="*/ 21194 w 21788"/>
                <a:gd name="connsiteY4" fmla="*/ 8465 h 10394"/>
                <a:gd name="connsiteX5" fmla="*/ 12812 w 21788"/>
                <a:gd name="connsiteY5" fmla="*/ 2845 h 10394"/>
                <a:gd name="connsiteX6" fmla="*/ 5287 w 21788"/>
                <a:gd name="connsiteY6" fmla="*/ -298 h 10394"/>
                <a:gd name="connsiteX7" fmla="*/ 2811 w 21788"/>
                <a:gd name="connsiteY7" fmla="*/ -298 h 10394"/>
                <a:gd name="connsiteX8" fmla="*/ 153 w 21788"/>
                <a:gd name="connsiteY8" fmla="*/ 4693 h 10394"/>
                <a:gd name="connsiteX9" fmla="*/ 620 w 21788"/>
                <a:gd name="connsiteY9" fmla="*/ 5702 h 1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88" h="10394">
                  <a:moveTo>
                    <a:pt x="620" y="5702"/>
                  </a:moveTo>
                  <a:cubicBezTo>
                    <a:pt x="1372" y="6607"/>
                    <a:pt x="2420" y="7217"/>
                    <a:pt x="3572" y="7417"/>
                  </a:cubicBezTo>
                  <a:cubicBezTo>
                    <a:pt x="8049" y="8560"/>
                    <a:pt x="13097" y="7417"/>
                    <a:pt x="17384" y="9036"/>
                  </a:cubicBezTo>
                  <a:cubicBezTo>
                    <a:pt x="18794" y="9541"/>
                    <a:pt x="20270" y="9865"/>
                    <a:pt x="21765" y="9989"/>
                  </a:cubicBezTo>
                  <a:cubicBezTo>
                    <a:pt x="21765" y="9512"/>
                    <a:pt x="21765" y="8846"/>
                    <a:pt x="21194" y="8465"/>
                  </a:cubicBezTo>
                  <a:cubicBezTo>
                    <a:pt x="18555" y="6369"/>
                    <a:pt x="15755" y="4483"/>
                    <a:pt x="12812" y="2845"/>
                  </a:cubicBezTo>
                  <a:cubicBezTo>
                    <a:pt x="10478" y="1426"/>
                    <a:pt x="7935" y="369"/>
                    <a:pt x="5287" y="-298"/>
                  </a:cubicBezTo>
                  <a:cubicBezTo>
                    <a:pt x="4468" y="-441"/>
                    <a:pt x="3630" y="-441"/>
                    <a:pt x="2811" y="-298"/>
                  </a:cubicBezTo>
                  <a:cubicBezTo>
                    <a:pt x="696" y="350"/>
                    <a:pt x="-495" y="2578"/>
                    <a:pt x="153" y="4693"/>
                  </a:cubicBezTo>
                  <a:cubicBezTo>
                    <a:pt x="258" y="5055"/>
                    <a:pt x="420" y="5388"/>
                    <a:pt x="620" y="5702"/>
                  </a:cubicBezTo>
                  <a:close/>
                </a:path>
              </a:pathLst>
            </a:custGeom>
            <a:solidFill>
              <a:srgbClr val="9E489B"/>
            </a:solidFill>
            <a:ln w="9525" cap="flat">
              <a:noFill/>
              <a:prstDash val="solid"/>
              <a:miter/>
            </a:ln>
          </p:spPr>
          <p:txBody>
            <a:bodyPr rtlCol="0" anchor="ctr"/>
            <a:lstStyle/>
            <a:p>
              <a:endParaRPr lang="en-IN"/>
            </a:p>
          </p:txBody>
        </p:sp>
        <p:sp>
          <p:nvSpPr>
            <p:cNvPr id="822" name="Freeform: Shape 821">
              <a:extLst>
                <a:ext uri="{FF2B5EF4-FFF2-40B4-BE49-F238E27FC236}">
                  <a16:creationId xmlns:a16="http://schemas.microsoft.com/office/drawing/2014/main" xmlns="" id="{B6E6D8AB-C893-5A24-5676-CB6F84A4FD39}"/>
                </a:ext>
              </a:extLst>
            </p:cNvPr>
            <p:cNvSpPr/>
            <p:nvPr/>
          </p:nvSpPr>
          <p:spPr>
            <a:xfrm>
              <a:off x="3221711" y="3700700"/>
              <a:ext cx="26409" cy="10208"/>
            </a:xfrm>
            <a:custGeom>
              <a:avLst/>
              <a:gdLst>
                <a:gd name="connsiteX0" fmla="*/ 954 w 26409"/>
                <a:gd name="connsiteY0" fmla="*/ 5643 h 10208"/>
                <a:gd name="connsiteX1" fmla="*/ 4383 w 26409"/>
                <a:gd name="connsiteY1" fmla="*/ 7262 h 10208"/>
                <a:gd name="connsiteX2" fmla="*/ 12288 w 26409"/>
                <a:gd name="connsiteY2" fmla="*/ 7929 h 10208"/>
                <a:gd name="connsiteX3" fmla="*/ 15718 w 26409"/>
                <a:gd name="connsiteY3" fmla="*/ 7929 h 10208"/>
                <a:gd name="connsiteX4" fmla="*/ 24385 w 26409"/>
                <a:gd name="connsiteY4" fmla="*/ 9739 h 10208"/>
                <a:gd name="connsiteX5" fmla="*/ 25623 w 26409"/>
                <a:gd name="connsiteY5" fmla="*/ 9739 h 10208"/>
                <a:gd name="connsiteX6" fmla="*/ 26386 w 26409"/>
                <a:gd name="connsiteY6" fmla="*/ 8786 h 10208"/>
                <a:gd name="connsiteX7" fmla="*/ 25909 w 26409"/>
                <a:gd name="connsiteY7" fmla="*/ 8215 h 10208"/>
                <a:gd name="connsiteX8" fmla="*/ 14860 w 26409"/>
                <a:gd name="connsiteY8" fmla="*/ 1928 h 10208"/>
                <a:gd name="connsiteX9" fmla="*/ 6954 w 26409"/>
                <a:gd name="connsiteY9" fmla="*/ -263 h 10208"/>
                <a:gd name="connsiteX10" fmla="*/ 3430 w 26409"/>
                <a:gd name="connsiteY10" fmla="*/ -263 h 10208"/>
                <a:gd name="connsiteX11" fmla="*/ 954 w 26409"/>
                <a:gd name="connsiteY11" fmla="*/ 5643 h 1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09" h="10208">
                  <a:moveTo>
                    <a:pt x="954" y="5643"/>
                  </a:moveTo>
                  <a:cubicBezTo>
                    <a:pt x="1897" y="6529"/>
                    <a:pt x="3097" y="7100"/>
                    <a:pt x="4383" y="7262"/>
                  </a:cubicBezTo>
                  <a:cubicBezTo>
                    <a:pt x="6983" y="7815"/>
                    <a:pt x="9631" y="8043"/>
                    <a:pt x="12288" y="7929"/>
                  </a:cubicBezTo>
                  <a:lnTo>
                    <a:pt x="15718" y="7929"/>
                  </a:lnTo>
                  <a:cubicBezTo>
                    <a:pt x="18708" y="7891"/>
                    <a:pt x="21661" y="8510"/>
                    <a:pt x="24385" y="9739"/>
                  </a:cubicBezTo>
                  <a:cubicBezTo>
                    <a:pt x="24795" y="9825"/>
                    <a:pt x="25214" y="9825"/>
                    <a:pt x="25623" y="9739"/>
                  </a:cubicBezTo>
                  <a:cubicBezTo>
                    <a:pt x="26071" y="9644"/>
                    <a:pt x="26395" y="9244"/>
                    <a:pt x="26386" y="8786"/>
                  </a:cubicBezTo>
                  <a:lnTo>
                    <a:pt x="25909" y="8215"/>
                  </a:lnTo>
                  <a:cubicBezTo>
                    <a:pt x="22413" y="5814"/>
                    <a:pt x="18718" y="3709"/>
                    <a:pt x="14860" y="1928"/>
                  </a:cubicBezTo>
                  <a:cubicBezTo>
                    <a:pt x="12327" y="880"/>
                    <a:pt x="9669" y="147"/>
                    <a:pt x="6954" y="-263"/>
                  </a:cubicBezTo>
                  <a:cubicBezTo>
                    <a:pt x="5792" y="-453"/>
                    <a:pt x="4602" y="-453"/>
                    <a:pt x="3430" y="-263"/>
                  </a:cubicBezTo>
                  <a:cubicBezTo>
                    <a:pt x="763" y="690"/>
                    <a:pt x="-1332" y="3262"/>
                    <a:pt x="954" y="5643"/>
                  </a:cubicBezTo>
                  <a:close/>
                </a:path>
              </a:pathLst>
            </a:custGeom>
            <a:solidFill>
              <a:srgbClr val="9E489B"/>
            </a:solidFill>
            <a:ln w="9525" cap="flat">
              <a:noFill/>
              <a:prstDash val="solid"/>
              <a:miter/>
            </a:ln>
          </p:spPr>
          <p:txBody>
            <a:bodyPr rtlCol="0" anchor="ctr"/>
            <a:lstStyle/>
            <a:p>
              <a:endParaRPr lang="en-IN"/>
            </a:p>
          </p:txBody>
        </p:sp>
        <p:sp>
          <p:nvSpPr>
            <p:cNvPr id="823" name="Freeform: Shape 822">
              <a:extLst>
                <a:ext uri="{FF2B5EF4-FFF2-40B4-BE49-F238E27FC236}">
                  <a16:creationId xmlns:a16="http://schemas.microsoft.com/office/drawing/2014/main" xmlns="" id="{68C34101-24D1-9FC8-CBB4-AC06D6745C23}"/>
                </a:ext>
              </a:extLst>
            </p:cNvPr>
            <p:cNvSpPr/>
            <p:nvPr/>
          </p:nvSpPr>
          <p:spPr>
            <a:xfrm>
              <a:off x="3222301" y="3711024"/>
              <a:ext cx="26757" cy="8592"/>
            </a:xfrm>
            <a:custGeom>
              <a:avLst/>
              <a:gdLst>
                <a:gd name="connsiteX0" fmla="*/ 1887 w 26757"/>
                <a:gd name="connsiteY0" fmla="*/ 6845 h 8592"/>
                <a:gd name="connsiteX1" fmla="*/ 7317 w 26757"/>
                <a:gd name="connsiteY1" fmla="*/ 8083 h 8592"/>
                <a:gd name="connsiteX2" fmla="*/ 10841 w 26757"/>
                <a:gd name="connsiteY2" fmla="*/ 7416 h 8592"/>
                <a:gd name="connsiteX3" fmla="*/ 21033 w 26757"/>
                <a:gd name="connsiteY3" fmla="*/ 7416 h 8592"/>
                <a:gd name="connsiteX4" fmla="*/ 23223 w 26757"/>
                <a:gd name="connsiteY4" fmla="*/ 7416 h 8592"/>
                <a:gd name="connsiteX5" fmla="*/ 25033 w 26757"/>
                <a:gd name="connsiteY5" fmla="*/ 7416 h 8592"/>
                <a:gd name="connsiteX6" fmla="*/ 26652 w 26757"/>
                <a:gd name="connsiteY6" fmla="*/ 6464 h 8592"/>
                <a:gd name="connsiteX7" fmla="*/ 25700 w 26757"/>
                <a:gd name="connsiteY7" fmla="*/ 4082 h 8592"/>
                <a:gd name="connsiteX8" fmla="*/ 21890 w 26757"/>
                <a:gd name="connsiteY8" fmla="*/ 2368 h 8592"/>
                <a:gd name="connsiteX9" fmla="*/ 3887 w 26757"/>
                <a:gd name="connsiteY9" fmla="*/ -394 h 8592"/>
                <a:gd name="connsiteX10" fmla="*/ 1506 w 26757"/>
                <a:gd name="connsiteY10" fmla="*/ 82 h 8592"/>
                <a:gd name="connsiteX11" fmla="*/ 1887 w 26757"/>
                <a:gd name="connsiteY11" fmla="*/ 6845 h 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57" h="8592">
                  <a:moveTo>
                    <a:pt x="1887" y="6845"/>
                  </a:moveTo>
                  <a:cubicBezTo>
                    <a:pt x="3459" y="7968"/>
                    <a:pt x="5411" y="8407"/>
                    <a:pt x="7317" y="8083"/>
                  </a:cubicBezTo>
                  <a:lnTo>
                    <a:pt x="10841" y="7416"/>
                  </a:lnTo>
                  <a:cubicBezTo>
                    <a:pt x="14222" y="6940"/>
                    <a:pt x="17651" y="6940"/>
                    <a:pt x="21033" y="7416"/>
                  </a:cubicBezTo>
                  <a:cubicBezTo>
                    <a:pt x="21756" y="7511"/>
                    <a:pt x="22499" y="7511"/>
                    <a:pt x="23223" y="7416"/>
                  </a:cubicBezTo>
                  <a:cubicBezTo>
                    <a:pt x="23823" y="7502"/>
                    <a:pt x="24433" y="7502"/>
                    <a:pt x="25033" y="7416"/>
                  </a:cubicBezTo>
                  <a:cubicBezTo>
                    <a:pt x="25662" y="7292"/>
                    <a:pt x="26233" y="6959"/>
                    <a:pt x="26652" y="6464"/>
                  </a:cubicBezTo>
                  <a:cubicBezTo>
                    <a:pt x="26919" y="5549"/>
                    <a:pt x="26519" y="4568"/>
                    <a:pt x="25700" y="4082"/>
                  </a:cubicBezTo>
                  <a:cubicBezTo>
                    <a:pt x="24547" y="3282"/>
                    <a:pt x="23252" y="2701"/>
                    <a:pt x="21890" y="2368"/>
                  </a:cubicBezTo>
                  <a:cubicBezTo>
                    <a:pt x="16089" y="415"/>
                    <a:pt x="10002" y="-518"/>
                    <a:pt x="3887" y="-394"/>
                  </a:cubicBezTo>
                  <a:cubicBezTo>
                    <a:pt x="3068" y="-423"/>
                    <a:pt x="2249" y="-261"/>
                    <a:pt x="1506" y="82"/>
                  </a:cubicBezTo>
                  <a:cubicBezTo>
                    <a:pt x="-1065" y="1606"/>
                    <a:pt x="-18" y="5416"/>
                    <a:pt x="1887" y="6845"/>
                  </a:cubicBezTo>
                  <a:close/>
                </a:path>
              </a:pathLst>
            </a:custGeom>
            <a:solidFill>
              <a:srgbClr val="9E489B"/>
            </a:solidFill>
            <a:ln w="9525" cap="flat">
              <a:noFill/>
              <a:prstDash val="solid"/>
              <a:miter/>
            </a:ln>
          </p:spPr>
          <p:txBody>
            <a:bodyPr rtlCol="0" anchor="ctr"/>
            <a:lstStyle/>
            <a:p>
              <a:endParaRPr lang="en-IN"/>
            </a:p>
          </p:txBody>
        </p:sp>
        <p:sp>
          <p:nvSpPr>
            <p:cNvPr id="824" name="Freeform: Shape 823">
              <a:extLst>
                <a:ext uri="{FF2B5EF4-FFF2-40B4-BE49-F238E27FC236}">
                  <a16:creationId xmlns:a16="http://schemas.microsoft.com/office/drawing/2014/main" xmlns="" id="{459C775F-1318-D7B6-384B-AC3F2E3F8779}"/>
                </a:ext>
              </a:extLst>
            </p:cNvPr>
            <p:cNvSpPr/>
            <p:nvPr/>
          </p:nvSpPr>
          <p:spPr>
            <a:xfrm>
              <a:off x="3223871" y="3723417"/>
              <a:ext cx="26154" cy="9956"/>
            </a:xfrm>
            <a:custGeom>
              <a:avLst/>
              <a:gdLst>
                <a:gd name="connsiteX0" fmla="*/ 318 w 26154"/>
                <a:gd name="connsiteY0" fmla="*/ 7405 h 9956"/>
                <a:gd name="connsiteX1" fmla="*/ 1842 w 26154"/>
                <a:gd name="connsiteY1" fmla="*/ 8739 h 9956"/>
                <a:gd name="connsiteX2" fmla="*/ 5842 w 26154"/>
                <a:gd name="connsiteY2" fmla="*/ 9501 h 9956"/>
                <a:gd name="connsiteX3" fmla="*/ 9367 w 26154"/>
                <a:gd name="connsiteY3" fmla="*/ 7882 h 9956"/>
                <a:gd name="connsiteX4" fmla="*/ 14510 w 26154"/>
                <a:gd name="connsiteY4" fmla="*/ 5405 h 9956"/>
                <a:gd name="connsiteX5" fmla="*/ 20130 w 26154"/>
                <a:gd name="connsiteY5" fmla="*/ 3500 h 9956"/>
                <a:gd name="connsiteX6" fmla="*/ 26131 w 26154"/>
                <a:gd name="connsiteY6" fmla="*/ 3500 h 9956"/>
                <a:gd name="connsiteX7" fmla="*/ 23273 w 26154"/>
                <a:gd name="connsiteY7" fmla="*/ 2071 h 9956"/>
                <a:gd name="connsiteX8" fmla="*/ 15177 w 26154"/>
                <a:gd name="connsiteY8" fmla="*/ -405 h 9956"/>
                <a:gd name="connsiteX9" fmla="*/ 12605 w 26154"/>
                <a:gd name="connsiteY9" fmla="*/ -405 h 9956"/>
                <a:gd name="connsiteX10" fmla="*/ 9462 w 26154"/>
                <a:gd name="connsiteY10" fmla="*/ -405 h 9956"/>
                <a:gd name="connsiteX11" fmla="*/ 6700 w 26154"/>
                <a:gd name="connsiteY11" fmla="*/ -405 h 9956"/>
                <a:gd name="connsiteX12" fmla="*/ 1271 w 26154"/>
                <a:gd name="connsiteY12" fmla="*/ 1500 h 9956"/>
                <a:gd name="connsiteX13" fmla="*/ 318 w 26154"/>
                <a:gd name="connsiteY13" fmla="*/ 7405 h 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54" h="9956">
                  <a:moveTo>
                    <a:pt x="318" y="7405"/>
                  </a:moveTo>
                  <a:cubicBezTo>
                    <a:pt x="680" y="7986"/>
                    <a:pt x="1213" y="8453"/>
                    <a:pt x="1842" y="8739"/>
                  </a:cubicBezTo>
                  <a:cubicBezTo>
                    <a:pt x="3061" y="9405"/>
                    <a:pt x="4461" y="9672"/>
                    <a:pt x="5842" y="9501"/>
                  </a:cubicBezTo>
                  <a:cubicBezTo>
                    <a:pt x="7109" y="9177"/>
                    <a:pt x="8300" y="8634"/>
                    <a:pt x="9367" y="7882"/>
                  </a:cubicBezTo>
                  <a:cubicBezTo>
                    <a:pt x="11024" y="6938"/>
                    <a:pt x="12738" y="6119"/>
                    <a:pt x="14510" y="5405"/>
                  </a:cubicBezTo>
                  <a:cubicBezTo>
                    <a:pt x="16320" y="4586"/>
                    <a:pt x="18197" y="3948"/>
                    <a:pt x="20130" y="3500"/>
                  </a:cubicBezTo>
                  <a:cubicBezTo>
                    <a:pt x="22092" y="2929"/>
                    <a:pt x="24169" y="2929"/>
                    <a:pt x="26131" y="3500"/>
                  </a:cubicBezTo>
                  <a:cubicBezTo>
                    <a:pt x="25150" y="3081"/>
                    <a:pt x="24197" y="2605"/>
                    <a:pt x="23273" y="2071"/>
                  </a:cubicBezTo>
                  <a:cubicBezTo>
                    <a:pt x="20702" y="871"/>
                    <a:pt x="17977" y="42"/>
                    <a:pt x="15177" y="-405"/>
                  </a:cubicBezTo>
                  <a:lnTo>
                    <a:pt x="12605" y="-405"/>
                  </a:lnTo>
                  <a:lnTo>
                    <a:pt x="9462" y="-405"/>
                  </a:lnTo>
                  <a:lnTo>
                    <a:pt x="6700" y="-405"/>
                  </a:lnTo>
                  <a:cubicBezTo>
                    <a:pt x="4728" y="-415"/>
                    <a:pt x="2804" y="262"/>
                    <a:pt x="1271" y="1500"/>
                  </a:cubicBezTo>
                  <a:cubicBezTo>
                    <a:pt x="-6" y="3186"/>
                    <a:pt x="-368" y="5405"/>
                    <a:pt x="318" y="7405"/>
                  </a:cubicBezTo>
                  <a:close/>
                </a:path>
              </a:pathLst>
            </a:custGeom>
            <a:solidFill>
              <a:srgbClr val="9E489B"/>
            </a:solidFill>
            <a:ln w="9525" cap="flat">
              <a:noFill/>
              <a:prstDash val="solid"/>
              <a:miter/>
            </a:ln>
          </p:spPr>
          <p:txBody>
            <a:bodyPr rtlCol="0" anchor="ctr"/>
            <a:lstStyle/>
            <a:p>
              <a:endParaRPr lang="en-IN"/>
            </a:p>
          </p:txBody>
        </p:sp>
        <p:sp>
          <p:nvSpPr>
            <p:cNvPr id="825" name="Freeform: Shape 824">
              <a:extLst>
                <a:ext uri="{FF2B5EF4-FFF2-40B4-BE49-F238E27FC236}">
                  <a16:creationId xmlns:a16="http://schemas.microsoft.com/office/drawing/2014/main" xmlns="" id="{293F70F7-3243-2F3E-F715-12F256C6F5F1}"/>
                </a:ext>
              </a:extLst>
            </p:cNvPr>
            <p:cNvSpPr/>
            <p:nvPr/>
          </p:nvSpPr>
          <p:spPr>
            <a:xfrm>
              <a:off x="3257740" y="3692473"/>
              <a:ext cx="29961" cy="11703"/>
            </a:xfrm>
            <a:custGeom>
              <a:avLst/>
              <a:gdLst>
                <a:gd name="connsiteX0" fmla="*/ 12740 w 29961"/>
                <a:gd name="connsiteY0" fmla="*/ 9393 h 11703"/>
                <a:gd name="connsiteX1" fmla="*/ 17979 w 29961"/>
                <a:gd name="connsiteY1" fmla="*/ 9393 h 11703"/>
                <a:gd name="connsiteX2" fmla="*/ 21408 w 29961"/>
                <a:gd name="connsiteY2" fmla="*/ 9393 h 11703"/>
                <a:gd name="connsiteX3" fmla="*/ 27027 w 29961"/>
                <a:gd name="connsiteY3" fmla="*/ 8536 h 11703"/>
                <a:gd name="connsiteX4" fmla="*/ 29761 w 29961"/>
                <a:gd name="connsiteY4" fmla="*/ 3431 h 11703"/>
                <a:gd name="connsiteX5" fmla="*/ 27599 w 29961"/>
                <a:gd name="connsiteY5" fmla="*/ 916 h 11703"/>
                <a:gd name="connsiteX6" fmla="*/ 23980 w 29961"/>
                <a:gd name="connsiteY6" fmla="*/ -227 h 11703"/>
                <a:gd name="connsiteX7" fmla="*/ 19122 w 29961"/>
                <a:gd name="connsiteY7" fmla="*/ -227 h 11703"/>
                <a:gd name="connsiteX8" fmla="*/ 15788 w 29961"/>
                <a:gd name="connsiteY8" fmla="*/ 440 h 11703"/>
                <a:gd name="connsiteX9" fmla="*/ 1405 w 29961"/>
                <a:gd name="connsiteY9" fmla="*/ 8727 h 11703"/>
                <a:gd name="connsiteX10" fmla="*/ -24 w 29961"/>
                <a:gd name="connsiteY10" fmla="*/ 11298 h 11703"/>
                <a:gd name="connsiteX11" fmla="*/ 5692 w 29961"/>
                <a:gd name="connsiteY11" fmla="*/ 9965 h 11703"/>
                <a:gd name="connsiteX12" fmla="*/ 12740 w 29961"/>
                <a:gd name="connsiteY12" fmla="*/ 9393 h 11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961" h="11703">
                  <a:moveTo>
                    <a:pt x="12740" y="9393"/>
                  </a:moveTo>
                  <a:cubicBezTo>
                    <a:pt x="14455" y="9393"/>
                    <a:pt x="16264" y="9393"/>
                    <a:pt x="17979" y="9393"/>
                  </a:cubicBezTo>
                  <a:lnTo>
                    <a:pt x="21408" y="9393"/>
                  </a:lnTo>
                  <a:cubicBezTo>
                    <a:pt x="23322" y="9546"/>
                    <a:pt x="25246" y="9251"/>
                    <a:pt x="27027" y="8536"/>
                  </a:cubicBezTo>
                  <a:cubicBezTo>
                    <a:pt x="29190" y="7879"/>
                    <a:pt x="30419" y="5593"/>
                    <a:pt x="29761" y="3431"/>
                  </a:cubicBezTo>
                  <a:cubicBezTo>
                    <a:pt x="29428" y="2326"/>
                    <a:pt x="28647" y="1411"/>
                    <a:pt x="27599" y="916"/>
                  </a:cubicBezTo>
                  <a:cubicBezTo>
                    <a:pt x="26485" y="278"/>
                    <a:pt x="25256" y="-113"/>
                    <a:pt x="23980" y="-227"/>
                  </a:cubicBezTo>
                  <a:cubicBezTo>
                    <a:pt x="22370" y="-465"/>
                    <a:pt x="20732" y="-465"/>
                    <a:pt x="19122" y="-227"/>
                  </a:cubicBezTo>
                  <a:cubicBezTo>
                    <a:pt x="17988" y="-103"/>
                    <a:pt x="16874" y="116"/>
                    <a:pt x="15788" y="440"/>
                  </a:cubicBezTo>
                  <a:cubicBezTo>
                    <a:pt x="10254" y="1659"/>
                    <a:pt x="5234" y="4555"/>
                    <a:pt x="1405" y="8727"/>
                  </a:cubicBezTo>
                  <a:cubicBezTo>
                    <a:pt x="701" y="9431"/>
                    <a:pt x="205" y="10327"/>
                    <a:pt x="-24" y="11298"/>
                  </a:cubicBezTo>
                  <a:cubicBezTo>
                    <a:pt x="1948" y="11241"/>
                    <a:pt x="3891" y="10784"/>
                    <a:pt x="5692" y="9965"/>
                  </a:cubicBezTo>
                  <a:cubicBezTo>
                    <a:pt x="7997" y="9393"/>
                    <a:pt x="10378" y="9203"/>
                    <a:pt x="12740" y="9393"/>
                  </a:cubicBezTo>
                  <a:close/>
                </a:path>
              </a:pathLst>
            </a:custGeom>
            <a:solidFill>
              <a:srgbClr val="9E489B"/>
            </a:solidFill>
            <a:ln w="9525" cap="flat">
              <a:noFill/>
              <a:prstDash val="solid"/>
              <a:miter/>
            </a:ln>
          </p:spPr>
          <p:txBody>
            <a:bodyPr rtlCol="0" anchor="ctr"/>
            <a:lstStyle/>
            <a:p>
              <a:endParaRPr lang="en-IN"/>
            </a:p>
          </p:txBody>
        </p:sp>
        <p:sp>
          <p:nvSpPr>
            <p:cNvPr id="826" name="Freeform: Shape 825">
              <a:extLst>
                <a:ext uri="{FF2B5EF4-FFF2-40B4-BE49-F238E27FC236}">
                  <a16:creationId xmlns:a16="http://schemas.microsoft.com/office/drawing/2014/main" xmlns="" id="{57759F9E-0EDF-28AA-10FA-9444835C9A25}"/>
                </a:ext>
              </a:extLst>
            </p:cNvPr>
            <p:cNvSpPr/>
            <p:nvPr/>
          </p:nvSpPr>
          <p:spPr>
            <a:xfrm>
              <a:off x="3255740" y="3708810"/>
              <a:ext cx="26673" cy="7527"/>
            </a:xfrm>
            <a:custGeom>
              <a:avLst/>
              <a:gdLst>
                <a:gd name="connsiteX0" fmla="*/ 7120 w 26673"/>
                <a:gd name="connsiteY0" fmla="*/ 391 h 7527"/>
                <a:gd name="connsiteX1" fmla="*/ 11407 w 26673"/>
                <a:gd name="connsiteY1" fmla="*/ -371 h 7527"/>
                <a:gd name="connsiteX2" fmla="*/ 21884 w 26673"/>
                <a:gd name="connsiteY2" fmla="*/ 867 h 7527"/>
                <a:gd name="connsiteX3" fmla="*/ 25027 w 26673"/>
                <a:gd name="connsiteY3" fmla="*/ 2105 h 7527"/>
                <a:gd name="connsiteX4" fmla="*/ 26646 w 26673"/>
                <a:gd name="connsiteY4" fmla="*/ 5344 h 7527"/>
                <a:gd name="connsiteX5" fmla="*/ 25980 w 26673"/>
                <a:gd name="connsiteY5" fmla="*/ 7058 h 7527"/>
                <a:gd name="connsiteX6" fmla="*/ 24742 w 26673"/>
                <a:gd name="connsiteY6" fmla="*/ 7058 h 7527"/>
                <a:gd name="connsiteX7" fmla="*/ 12645 w 26673"/>
                <a:gd name="connsiteY7" fmla="*/ 4105 h 7527"/>
                <a:gd name="connsiteX8" fmla="*/ 7692 w 26673"/>
                <a:gd name="connsiteY8" fmla="*/ 3153 h 7527"/>
                <a:gd name="connsiteX9" fmla="*/ 3786 w 26673"/>
                <a:gd name="connsiteY9" fmla="*/ 2486 h 7527"/>
                <a:gd name="connsiteX10" fmla="*/ -24 w 26673"/>
                <a:gd name="connsiteY10" fmla="*/ 1819 h 7527"/>
                <a:gd name="connsiteX11" fmla="*/ 7120 w 26673"/>
                <a:gd name="connsiteY11" fmla="*/ 391 h 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3" h="7527">
                  <a:moveTo>
                    <a:pt x="7120" y="391"/>
                  </a:moveTo>
                  <a:cubicBezTo>
                    <a:pt x="8520" y="0"/>
                    <a:pt x="9959" y="-257"/>
                    <a:pt x="11407" y="-371"/>
                  </a:cubicBezTo>
                  <a:cubicBezTo>
                    <a:pt x="14940" y="-533"/>
                    <a:pt x="18484" y="-114"/>
                    <a:pt x="21884" y="867"/>
                  </a:cubicBezTo>
                  <a:cubicBezTo>
                    <a:pt x="23008" y="1067"/>
                    <a:pt x="24075" y="1486"/>
                    <a:pt x="25027" y="2105"/>
                  </a:cubicBezTo>
                  <a:cubicBezTo>
                    <a:pt x="26056" y="2867"/>
                    <a:pt x="26656" y="4067"/>
                    <a:pt x="26646" y="5344"/>
                  </a:cubicBezTo>
                  <a:cubicBezTo>
                    <a:pt x="26685" y="5982"/>
                    <a:pt x="26446" y="6610"/>
                    <a:pt x="25980" y="7058"/>
                  </a:cubicBezTo>
                  <a:cubicBezTo>
                    <a:pt x="25570" y="7144"/>
                    <a:pt x="25151" y="7144"/>
                    <a:pt x="24742" y="7058"/>
                  </a:cubicBezTo>
                  <a:cubicBezTo>
                    <a:pt x="20569" y="6782"/>
                    <a:pt x="16474" y="5782"/>
                    <a:pt x="12645" y="4105"/>
                  </a:cubicBezTo>
                  <a:cubicBezTo>
                    <a:pt x="11026" y="3648"/>
                    <a:pt x="9368" y="3334"/>
                    <a:pt x="7692" y="3153"/>
                  </a:cubicBezTo>
                  <a:lnTo>
                    <a:pt x="3786" y="2486"/>
                  </a:lnTo>
                  <a:cubicBezTo>
                    <a:pt x="2491" y="2410"/>
                    <a:pt x="1215" y="2191"/>
                    <a:pt x="-24" y="1819"/>
                  </a:cubicBezTo>
                  <a:cubicBezTo>
                    <a:pt x="2291" y="1067"/>
                    <a:pt x="4691" y="591"/>
                    <a:pt x="7120" y="391"/>
                  </a:cubicBezTo>
                  <a:close/>
                </a:path>
              </a:pathLst>
            </a:custGeom>
            <a:solidFill>
              <a:srgbClr val="9E489B"/>
            </a:solidFill>
            <a:ln w="9525" cap="flat">
              <a:noFill/>
              <a:prstDash val="solid"/>
              <a:miter/>
            </a:ln>
          </p:spPr>
          <p:txBody>
            <a:bodyPr rtlCol="0" anchor="ctr"/>
            <a:lstStyle/>
            <a:p>
              <a:endParaRPr lang="en-IN"/>
            </a:p>
          </p:txBody>
        </p:sp>
        <p:sp>
          <p:nvSpPr>
            <p:cNvPr id="827" name="Freeform: Shape 826">
              <a:extLst>
                <a:ext uri="{FF2B5EF4-FFF2-40B4-BE49-F238E27FC236}">
                  <a16:creationId xmlns:a16="http://schemas.microsoft.com/office/drawing/2014/main" xmlns="" id="{345D15D0-76C7-C01B-F742-5B4117E991BC}"/>
                </a:ext>
              </a:extLst>
            </p:cNvPr>
            <p:cNvSpPr/>
            <p:nvPr/>
          </p:nvSpPr>
          <p:spPr>
            <a:xfrm>
              <a:off x="3256748" y="3718797"/>
              <a:ext cx="25959" cy="9864"/>
            </a:xfrm>
            <a:custGeom>
              <a:avLst/>
              <a:gdLst>
                <a:gd name="connsiteX0" fmla="*/ 11161 w 25959"/>
                <a:gd name="connsiteY0" fmla="*/ -167 h 9864"/>
                <a:gd name="connsiteX1" fmla="*/ 22972 w 25959"/>
                <a:gd name="connsiteY1" fmla="*/ 2500 h 9864"/>
                <a:gd name="connsiteX2" fmla="*/ 25829 w 25959"/>
                <a:gd name="connsiteY2" fmla="*/ 4406 h 9864"/>
                <a:gd name="connsiteX3" fmla="*/ 25829 w 25959"/>
                <a:gd name="connsiteY3" fmla="*/ 6025 h 9864"/>
                <a:gd name="connsiteX4" fmla="*/ 24496 w 25959"/>
                <a:gd name="connsiteY4" fmla="*/ 8977 h 9864"/>
                <a:gd name="connsiteX5" fmla="*/ 22686 w 25959"/>
                <a:gd name="connsiteY5" fmla="*/ 9454 h 9864"/>
                <a:gd name="connsiteX6" fmla="*/ 8589 w 25959"/>
                <a:gd name="connsiteY6" fmla="*/ 5453 h 9864"/>
                <a:gd name="connsiteX7" fmla="*/ 4398 w 25959"/>
                <a:gd name="connsiteY7" fmla="*/ 3739 h 9864"/>
                <a:gd name="connsiteX8" fmla="*/ 2207 w 25959"/>
                <a:gd name="connsiteY8" fmla="*/ 2881 h 9864"/>
                <a:gd name="connsiteX9" fmla="*/ 302 w 25959"/>
                <a:gd name="connsiteY9" fmla="*/ 2119 h 9864"/>
                <a:gd name="connsiteX10" fmla="*/ 5541 w 25959"/>
                <a:gd name="connsiteY10" fmla="*/ -357 h 9864"/>
                <a:gd name="connsiteX11" fmla="*/ 11161 w 25959"/>
                <a:gd name="connsiteY11" fmla="*/ -167 h 9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9" h="9864">
                  <a:moveTo>
                    <a:pt x="11161" y="-167"/>
                  </a:moveTo>
                  <a:cubicBezTo>
                    <a:pt x="15180" y="300"/>
                    <a:pt x="19143" y="1196"/>
                    <a:pt x="22972" y="2500"/>
                  </a:cubicBezTo>
                  <a:cubicBezTo>
                    <a:pt x="24134" y="2748"/>
                    <a:pt x="25153" y="3434"/>
                    <a:pt x="25829" y="4406"/>
                  </a:cubicBezTo>
                  <a:cubicBezTo>
                    <a:pt x="25972" y="4939"/>
                    <a:pt x="25972" y="5491"/>
                    <a:pt x="25829" y="6025"/>
                  </a:cubicBezTo>
                  <a:cubicBezTo>
                    <a:pt x="25925" y="7177"/>
                    <a:pt x="25420" y="8292"/>
                    <a:pt x="24496" y="8977"/>
                  </a:cubicBezTo>
                  <a:cubicBezTo>
                    <a:pt x="23953" y="9320"/>
                    <a:pt x="23324" y="9492"/>
                    <a:pt x="22686" y="9454"/>
                  </a:cubicBezTo>
                  <a:cubicBezTo>
                    <a:pt x="17723" y="9301"/>
                    <a:pt x="12885" y="7930"/>
                    <a:pt x="8589" y="5453"/>
                  </a:cubicBezTo>
                  <a:lnTo>
                    <a:pt x="4398" y="3739"/>
                  </a:lnTo>
                  <a:lnTo>
                    <a:pt x="2207" y="2881"/>
                  </a:lnTo>
                  <a:cubicBezTo>
                    <a:pt x="1531" y="2748"/>
                    <a:pt x="883" y="2491"/>
                    <a:pt x="302" y="2119"/>
                  </a:cubicBezTo>
                  <a:cubicBezTo>
                    <a:pt x="-1508" y="-71"/>
                    <a:pt x="4779" y="-262"/>
                    <a:pt x="5541" y="-357"/>
                  </a:cubicBezTo>
                  <a:cubicBezTo>
                    <a:pt x="7417" y="-462"/>
                    <a:pt x="9294" y="-395"/>
                    <a:pt x="11161" y="-167"/>
                  </a:cubicBezTo>
                  <a:close/>
                </a:path>
              </a:pathLst>
            </a:custGeom>
            <a:solidFill>
              <a:srgbClr val="9E489B"/>
            </a:solidFill>
            <a:ln w="9525" cap="flat">
              <a:noFill/>
              <a:prstDash val="solid"/>
              <a:miter/>
            </a:ln>
          </p:spPr>
          <p:txBody>
            <a:bodyPr rtlCol="0" anchor="ctr"/>
            <a:lstStyle/>
            <a:p>
              <a:endParaRPr lang="en-IN"/>
            </a:p>
          </p:txBody>
        </p:sp>
        <p:sp>
          <p:nvSpPr>
            <p:cNvPr id="828" name="Freeform: Shape 827">
              <a:extLst>
                <a:ext uri="{FF2B5EF4-FFF2-40B4-BE49-F238E27FC236}">
                  <a16:creationId xmlns:a16="http://schemas.microsoft.com/office/drawing/2014/main" xmlns="" id="{9F539C3B-DBB3-43F0-9419-6FA6057F8286}"/>
                </a:ext>
              </a:extLst>
            </p:cNvPr>
            <p:cNvSpPr/>
            <p:nvPr/>
          </p:nvSpPr>
          <p:spPr>
            <a:xfrm>
              <a:off x="3256216" y="3725894"/>
              <a:ext cx="21745" cy="16134"/>
            </a:xfrm>
            <a:custGeom>
              <a:avLst/>
              <a:gdLst>
                <a:gd name="connsiteX0" fmla="*/ 9978 w 21745"/>
                <a:gd name="connsiteY0" fmla="*/ 1309 h 16134"/>
                <a:gd name="connsiteX1" fmla="*/ 19503 w 21745"/>
                <a:gd name="connsiteY1" fmla="*/ 6738 h 16134"/>
                <a:gd name="connsiteX2" fmla="*/ 21694 w 21745"/>
                <a:gd name="connsiteY2" fmla="*/ 11310 h 16134"/>
                <a:gd name="connsiteX3" fmla="*/ 19503 w 21745"/>
                <a:gd name="connsiteY3" fmla="*/ 15502 h 16134"/>
                <a:gd name="connsiteX4" fmla="*/ 14359 w 21745"/>
                <a:gd name="connsiteY4" fmla="*/ 14168 h 16134"/>
                <a:gd name="connsiteX5" fmla="*/ 10835 w 21745"/>
                <a:gd name="connsiteY5" fmla="*/ 9691 h 16134"/>
                <a:gd name="connsiteX6" fmla="*/ 9311 w 21745"/>
                <a:gd name="connsiteY6" fmla="*/ 7977 h 16134"/>
                <a:gd name="connsiteX7" fmla="*/ 4644 w 21745"/>
                <a:gd name="connsiteY7" fmla="*/ 3690 h 16134"/>
                <a:gd name="connsiteX8" fmla="*/ 2167 w 21745"/>
                <a:gd name="connsiteY8" fmla="*/ 1595 h 16134"/>
                <a:gd name="connsiteX9" fmla="*/ -24 w 21745"/>
                <a:gd name="connsiteY9" fmla="*/ -405 h 16134"/>
                <a:gd name="connsiteX10" fmla="*/ 5120 w 21745"/>
                <a:gd name="connsiteY10" fmla="*/ 166 h 16134"/>
                <a:gd name="connsiteX11" fmla="*/ 9978 w 21745"/>
                <a:gd name="connsiteY11" fmla="*/ 1309 h 1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45" h="16134">
                  <a:moveTo>
                    <a:pt x="9978" y="1309"/>
                  </a:moveTo>
                  <a:cubicBezTo>
                    <a:pt x="13597" y="2195"/>
                    <a:pt x="16903" y="4071"/>
                    <a:pt x="19503" y="6738"/>
                  </a:cubicBezTo>
                  <a:cubicBezTo>
                    <a:pt x="20712" y="7977"/>
                    <a:pt x="21484" y="9586"/>
                    <a:pt x="21694" y="11310"/>
                  </a:cubicBezTo>
                  <a:cubicBezTo>
                    <a:pt x="21894" y="13025"/>
                    <a:pt x="21027" y="14692"/>
                    <a:pt x="19503" y="15502"/>
                  </a:cubicBezTo>
                  <a:cubicBezTo>
                    <a:pt x="17674" y="16073"/>
                    <a:pt x="15683" y="15549"/>
                    <a:pt x="14359" y="14168"/>
                  </a:cubicBezTo>
                  <a:cubicBezTo>
                    <a:pt x="13112" y="12739"/>
                    <a:pt x="11930" y="11244"/>
                    <a:pt x="10835" y="9691"/>
                  </a:cubicBezTo>
                  <a:lnTo>
                    <a:pt x="9311" y="7977"/>
                  </a:lnTo>
                  <a:cubicBezTo>
                    <a:pt x="7787" y="6548"/>
                    <a:pt x="6263" y="5024"/>
                    <a:pt x="4644" y="3690"/>
                  </a:cubicBezTo>
                  <a:lnTo>
                    <a:pt x="2167" y="1595"/>
                  </a:lnTo>
                  <a:cubicBezTo>
                    <a:pt x="1596" y="1119"/>
                    <a:pt x="72" y="261"/>
                    <a:pt x="-24" y="-405"/>
                  </a:cubicBezTo>
                  <a:cubicBezTo>
                    <a:pt x="1710" y="-405"/>
                    <a:pt x="3434" y="-215"/>
                    <a:pt x="5120" y="166"/>
                  </a:cubicBezTo>
                  <a:cubicBezTo>
                    <a:pt x="6768" y="423"/>
                    <a:pt x="8387" y="804"/>
                    <a:pt x="9978" y="1309"/>
                  </a:cubicBezTo>
                  <a:close/>
                </a:path>
              </a:pathLst>
            </a:custGeom>
            <a:solidFill>
              <a:srgbClr val="9E489B"/>
            </a:solidFill>
            <a:ln w="9525" cap="flat">
              <a:noFill/>
              <a:prstDash val="solid"/>
              <a:miter/>
            </a:ln>
          </p:spPr>
          <p:txBody>
            <a:bodyPr rtlCol="0" anchor="ctr"/>
            <a:lstStyle/>
            <a:p>
              <a:endParaRPr lang="en-IN"/>
            </a:p>
          </p:txBody>
        </p:sp>
        <p:sp>
          <p:nvSpPr>
            <p:cNvPr id="829" name="Freeform: Shape 828">
              <a:extLst>
                <a:ext uri="{FF2B5EF4-FFF2-40B4-BE49-F238E27FC236}">
                  <a16:creationId xmlns:a16="http://schemas.microsoft.com/office/drawing/2014/main" xmlns="" id="{FAAF9931-EE4B-B97A-21BA-EE744343FAE3}"/>
                </a:ext>
              </a:extLst>
            </p:cNvPr>
            <p:cNvSpPr/>
            <p:nvPr/>
          </p:nvSpPr>
          <p:spPr>
            <a:xfrm>
              <a:off x="3244420" y="3695785"/>
              <a:ext cx="15796" cy="36311"/>
            </a:xfrm>
            <a:custGeom>
              <a:avLst/>
              <a:gdLst>
                <a:gd name="connsiteX0" fmla="*/ 10439 w 15796"/>
                <a:gd name="connsiteY0" fmla="*/ -301 h 36311"/>
                <a:gd name="connsiteX1" fmla="*/ 7010 w 15796"/>
                <a:gd name="connsiteY1" fmla="*/ 176 h 36311"/>
                <a:gd name="connsiteX2" fmla="*/ 5296 w 15796"/>
                <a:gd name="connsiteY2" fmla="*/ 3033 h 36311"/>
                <a:gd name="connsiteX3" fmla="*/ 152 w 15796"/>
                <a:gd name="connsiteY3" fmla="*/ 26941 h 36311"/>
                <a:gd name="connsiteX4" fmla="*/ 724 w 15796"/>
                <a:gd name="connsiteY4" fmla="*/ 32465 h 36311"/>
                <a:gd name="connsiteX5" fmla="*/ 3867 w 15796"/>
                <a:gd name="connsiteY5" fmla="*/ 35037 h 36311"/>
                <a:gd name="connsiteX6" fmla="*/ 7963 w 15796"/>
                <a:gd name="connsiteY6" fmla="*/ 35799 h 36311"/>
                <a:gd name="connsiteX7" fmla="*/ 9963 w 15796"/>
                <a:gd name="connsiteY7" fmla="*/ 35799 h 36311"/>
                <a:gd name="connsiteX8" fmla="*/ 11773 w 15796"/>
                <a:gd name="connsiteY8" fmla="*/ 33989 h 36311"/>
                <a:gd name="connsiteX9" fmla="*/ 12440 w 15796"/>
                <a:gd name="connsiteY9" fmla="*/ 31513 h 36311"/>
                <a:gd name="connsiteX10" fmla="*/ 13868 w 15796"/>
                <a:gd name="connsiteY10" fmla="*/ 23512 h 36311"/>
                <a:gd name="connsiteX11" fmla="*/ 15773 w 15796"/>
                <a:gd name="connsiteY11" fmla="*/ 7510 h 36311"/>
                <a:gd name="connsiteX12" fmla="*/ 15773 w 15796"/>
                <a:gd name="connsiteY12" fmla="*/ 2271 h 36311"/>
                <a:gd name="connsiteX13" fmla="*/ 10439 w 15796"/>
                <a:gd name="connsiteY13" fmla="*/ -301 h 36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96" h="36311">
                  <a:moveTo>
                    <a:pt x="10439" y="-301"/>
                  </a:moveTo>
                  <a:cubicBezTo>
                    <a:pt x="9277" y="-539"/>
                    <a:pt x="8068" y="-367"/>
                    <a:pt x="7010" y="176"/>
                  </a:cubicBezTo>
                  <a:cubicBezTo>
                    <a:pt x="6124" y="900"/>
                    <a:pt x="5515" y="1909"/>
                    <a:pt x="5296" y="3033"/>
                  </a:cubicBezTo>
                  <a:cubicBezTo>
                    <a:pt x="2915" y="10844"/>
                    <a:pt x="1200" y="18845"/>
                    <a:pt x="152" y="26941"/>
                  </a:cubicBezTo>
                  <a:cubicBezTo>
                    <a:pt x="-210" y="28798"/>
                    <a:pt x="-10" y="30722"/>
                    <a:pt x="724" y="32465"/>
                  </a:cubicBezTo>
                  <a:cubicBezTo>
                    <a:pt x="1467" y="33646"/>
                    <a:pt x="2572" y="34542"/>
                    <a:pt x="3867" y="35037"/>
                  </a:cubicBezTo>
                  <a:cubicBezTo>
                    <a:pt x="5201" y="35437"/>
                    <a:pt x="6572" y="35694"/>
                    <a:pt x="7963" y="35799"/>
                  </a:cubicBezTo>
                  <a:cubicBezTo>
                    <a:pt x="8620" y="35942"/>
                    <a:pt x="9306" y="35942"/>
                    <a:pt x="9963" y="35799"/>
                  </a:cubicBezTo>
                  <a:cubicBezTo>
                    <a:pt x="10801" y="35494"/>
                    <a:pt x="11468" y="34828"/>
                    <a:pt x="11773" y="33989"/>
                  </a:cubicBezTo>
                  <a:cubicBezTo>
                    <a:pt x="12135" y="33208"/>
                    <a:pt x="12363" y="32370"/>
                    <a:pt x="12440" y="31513"/>
                  </a:cubicBezTo>
                  <a:lnTo>
                    <a:pt x="13868" y="23512"/>
                  </a:lnTo>
                  <a:cubicBezTo>
                    <a:pt x="14878" y="18226"/>
                    <a:pt x="15516" y="12882"/>
                    <a:pt x="15773" y="7510"/>
                  </a:cubicBezTo>
                  <a:cubicBezTo>
                    <a:pt x="15773" y="5700"/>
                    <a:pt x="15773" y="3986"/>
                    <a:pt x="15773" y="2271"/>
                  </a:cubicBezTo>
                  <a:cubicBezTo>
                    <a:pt x="15773" y="557"/>
                    <a:pt x="12535" y="-110"/>
                    <a:pt x="10439" y="-301"/>
                  </a:cubicBezTo>
                  <a:close/>
                </a:path>
              </a:pathLst>
            </a:custGeom>
            <a:solidFill>
              <a:srgbClr val="04A9D3"/>
            </a:solidFill>
            <a:ln w="9525" cap="flat">
              <a:noFill/>
              <a:prstDash val="solid"/>
              <a:miter/>
            </a:ln>
          </p:spPr>
          <p:txBody>
            <a:bodyPr rtlCol="0" anchor="ctr"/>
            <a:lstStyle/>
            <a:p>
              <a:endParaRPr lang="en-IN"/>
            </a:p>
          </p:txBody>
        </p:sp>
        <p:sp>
          <p:nvSpPr>
            <p:cNvPr id="830" name="Freeform: Shape 829">
              <a:extLst>
                <a:ext uri="{FF2B5EF4-FFF2-40B4-BE49-F238E27FC236}">
                  <a16:creationId xmlns:a16="http://schemas.microsoft.com/office/drawing/2014/main" xmlns="" id="{FCBA01B9-009C-47F0-0FB6-E1FF215D65B7}"/>
                </a:ext>
              </a:extLst>
            </p:cNvPr>
            <p:cNvSpPr/>
            <p:nvPr/>
          </p:nvSpPr>
          <p:spPr>
            <a:xfrm>
              <a:off x="3561796" y="3655309"/>
              <a:ext cx="21412" cy="11053"/>
            </a:xfrm>
            <a:custGeom>
              <a:avLst/>
              <a:gdLst>
                <a:gd name="connsiteX0" fmla="*/ 434 w 21412"/>
                <a:gd name="connsiteY0" fmla="*/ 5505 h 11053"/>
                <a:gd name="connsiteX1" fmla="*/ 3292 w 21412"/>
                <a:gd name="connsiteY1" fmla="*/ 7315 h 11053"/>
                <a:gd name="connsiteX2" fmla="*/ 17008 w 21412"/>
                <a:gd name="connsiteY2" fmla="*/ 9505 h 11053"/>
                <a:gd name="connsiteX3" fmla="*/ 21389 w 21412"/>
                <a:gd name="connsiteY3" fmla="*/ 10648 h 11053"/>
                <a:gd name="connsiteX4" fmla="*/ 20818 w 21412"/>
                <a:gd name="connsiteY4" fmla="*/ 9124 h 11053"/>
                <a:gd name="connsiteX5" fmla="*/ 12817 w 21412"/>
                <a:gd name="connsiteY5" fmla="*/ 3124 h 11053"/>
                <a:gd name="connsiteX6" fmla="*/ 5387 w 21412"/>
                <a:gd name="connsiteY6" fmla="*/ -305 h 11053"/>
                <a:gd name="connsiteX7" fmla="*/ 2911 w 21412"/>
                <a:gd name="connsiteY7" fmla="*/ -305 h 11053"/>
                <a:gd name="connsiteX8" fmla="*/ 148 w 21412"/>
                <a:gd name="connsiteY8" fmla="*/ 4781 h 11053"/>
                <a:gd name="connsiteX9" fmla="*/ 434 w 21412"/>
                <a:gd name="connsiteY9" fmla="*/ 5505 h 1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12" h="11053">
                  <a:moveTo>
                    <a:pt x="434" y="5505"/>
                  </a:moveTo>
                  <a:cubicBezTo>
                    <a:pt x="1187" y="6381"/>
                    <a:pt x="2177" y="7010"/>
                    <a:pt x="3292" y="7315"/>
                  </a:cubicBezTo>
                  <a:cubicBezTo>
                    <a:pt x="7769" y="8648"/>
                    <a:pt x="12817" y="8077"/>
                    <a:pt x="17008" y="9505"/>
                  </a:cubicBezTo>
                  <a:cubicBezTo>
                    <a:pt x="18427" y="10029"/>
                    <a:pt x="19894" y="10410"/>
                    <a:pt x="21389" y="10648"/>
                  </a:cubicBezTo>
                  <a:cubicBezTo>
                    <a:pt x="21389" y="10648"/>
                    <a:pt x="21389" y="9505"/>
                    <a:pt x="20818" y="9124"/>
                  </a:cubicBezTo>
                  <a:cubicBezTo>
                    <a:pt x="18313" y="6915"/>
                    <a:pt x="15636" y="4905"/>
                    <a:pt x="12817" y="3124"/>
                  </a:cubicBezTo>
                  <a:cubicBezTo>
                    <a:pt x="10521" y="1619"/>
                    <a:pt x="8016" y="466"/>
                    <a:pt x="5387" y="-305"/>
                  </a:cubicBezTo>
                  <a:cubicBezTo>
                    <a:pt x="4568" y="-439"/>
                    <a:pt x="3730" y="-439"/>
                    <a:pt x="2911" y="-305"/>
                  </a:cubicBezTo>
                  <a:cubicBezTo>
                    <a:pt x="739" y="333"/>
                    <a:pt x="-499" y="2619"/>
                    <a:pt x="148" y="4781"/>
                  </a:cubicBezTo>
                  <a:cubicBezTo>
                    <a:pt x="215" y="5029"/>
                    <a:pt x="310" y="5276"/>
                    <a:pt x="434" y="5505"/>
                  </a:cubicBezTo>
                  <a:close/>
                </a:path>
              </a:pathLst>
            </a:custGeom>
            <a:solidFill>
              <a:srgbClr val="9E489B"/>
            </a:solidFill>
            <a:ln w="9525" cap="flat">
              <a:noFill/>
              <a:prstDash val="solid"/>
              <a:miter/>
            </a:ln>
          </p:spPr>
          <p:txBody>
            <a:bodyPr rtlCol="0" anchor="ctr"/>
            <a:lstStyle/>
            <a:p>
              <a:endParaRPr lang="en-IN"/>
            </a:p>
          </p:txBody>
        </p:sp>
        <p:sp>
          <p:nvSpPr>
            <p:cNvPr id="831" name="Freeform: Shape 830">
              <a:extLst>
                <a:ext uri="{FF2B5EF4-FFF2-40B4-BE49-F238E27FC236}">
                  <a16:creationId xmlns:a16="http://schemas.microsoft.com/office/drawing/2014/main" xmlns="" id="{F9A95E48-0E81-4E4B-8F0A-14407ED8D5E7}"/>
                </a:ext>
              </a:extLst>
            </p:cNvPr>
            <p:cNvSpPr/>
            <p:nvPr/>
          </p:nvSpPr>
          <p:spPr>
            <a:xfrm>
              <a:off x="3555039" y="3665398"/>
              <a:ext cx="26112" cy="11082"/>
            </a:xfrm>
            <a:custGeom>
              <a:avLst/>
              <a:gdLst>
                <a:gd name="connsiteX0" fmla="*/ 810 w 26112"/>
                <a:gd name="connsiteY0" fmla="*/ 5512 h 11082"/>
                <a:gd name="connsiteX1" fmla="*/ 4144 w 26112"/>
                <a:gd name="connsiteY1" fmla="*/ 7227 h 11082"/>
                <a:gd name="connsiteX2" fmla="*/ 12145 w 26112"/>
                <a:gd name="connsiteY2" fmla="*/ 8274 h 11082"/>
                <a:gd name="connsiteX3" fmla="*/ 15574 w 26112"/>
                <a:gd name="connsiteY3" fmla="*/ 8274 h 11082"/>
                <a:gd name="connsiteX4" fmla="*/ 24051 w 26112"/>
                <a:gd name="connsiteY4" fmla="*/ 10465 h 11082"/>
                <a:gd name="connsiteX5" fmla="*/ 25290 w 26112"/>
                <a:gd name="connsiteY5" fmla="*/ 10465 h 11082"/>
                <a:gd name="connsiteX6" fmla="*/ 26051 w 26112"/>
                <a:gd name="connsiteY6" fmla="*/ 9608 h 11082"/>
                <a:gd name="connsiteX7" fmla="*/ 25575 w 26112"/>
                <a:gd name="connsiteY7" fmla="*/ 9037 h 11082"/>
                <a:gd name="connsiteX8" fmla="*/ 14907 w 26112"/>
                <a:gd name="connsiteY8" fmla="*/ 2274 h 11082"/>
                <a:gd name="connsiteX9" fmla="*/ 7097 w 26112"/>
                <a:gd name="connsiteY9" fmla="*/ -298 h 11082"/>
                <a:gd name="connsiteX10" fmla="*/ 3668 w 26112"/>
                <a:gd name="connsiteY10" fmla="*/ -298 h 11082"/>
                <a:gd name="connsiteX11" fmla="*/ 810 w 26112"/>
                <a:gd name="connsiteY11" fmla="*/ 5512 h 11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12" h="11082">
                  <a:moveTo>
                    <a:pt x="810" y="5512"/>
                  </a:moveTo>
                  <a:cubicBezTo>
                    <a:pt x="1724" y="6408"/>
                    <a:pt x="2887" y="7008"/>
                    <a:pt x="4144" y="7227"/>
                  </a:cubicBezTo>
                  <a:cubicBezTo>
                    <a:pt x="6754" y="7903"/>
                    <a:pt x="9449" y="8255"/>
                    <a:pt x="12145" y="8274"/>
                  </a:cubicBezTo>
                  <a:lnTo>
                    <a:pt x="15574" y="8274"/>
                  </a:lnTo>
                  <a:cubicBezTo>
                    <a:pt x="18527" y="8370"/>
                    <a:pt x="21422" y="9122"/>
                    <a:pt x="24051" y="10465"/>
                  </a:cubicBezTo>
                  <a:cubicBezTo>
                    <a:pt x="24051" y="10465"/>
                    <a:pt x="24908" y="10941"/>
                    <a:pt x="25290" y="10465"/>
                  </a:cubicBezTo>
                  <a:cubicBezTo>
                    <a:pt x="25670" y="9989"/>
                    <a:pt x="26242" y="10465"/>
                    <a:pt x="26051" y="9608"/>
                  </a:cubicBezTo>
                  <a:cubicBezTo>
                    <a:pt x="25861" y="8751"/>
                    <a:pt x="26051" y="9608"/>
                    <a:pt x="25575" y="9037"/>
                  </a:cubicBezTo>
                  <a:cubicBezTo>
                    <a:pt x="22270" y="6408"/>
                    <a:pt x="18698" y="4141"/>
                    <a:pt x="14907" y="2274"/>
                  </a:cubicBezTo>
                  <a:cubicBezTo>
                    <a:pt x="12440" y="1045"/>
                    <a:pt x="9811" y="178"/>
                    <a:pt x="7097" y="-298"/>
                  </a:cubicBezTo>
                  <a:cubicBezTo>
                    <a:pt x="5954" y="-441"/>
                    <a:pt x="4811" y="-441"/>
                    <a:pt x="3668" y="-298"/>
                  </a:cubicBezTo>
                  <a:cubicBezTo>
                    <a:pt x="905" y="178"/>
                    <a:pt x="-1285" y="3036"/>
                    <a:pt x="810" y="5512"/>
                  </a:cubicBezTo>
                  <a:close/>
                </a:path>
              </a:pathLst>
            </a:custGeom>
            <a:solidFill>
              <a:srgbClr val="9E489B"/>
            </a:solidFill>
            <a:ln w="9525" cap="flat">
              <a:noFill/>
              <a:prstDash val="solid"/>
              <a:miter/>
            </a:ln>
          </p:spPr>
          <p:txBody>
            <a:bodyPr rtlCol="0" anchor="ctr"/>
            <a:lstStyle/>
            <a:p>
              <a:endParaRPr lang="en-IN"/>
            </a:p>
          </p:txBody>
        </p:sp>
        <p:sp>
          <p:nvSpPr>
            <p:cNvPr id="832" name="Freeform: Shape 831">
              <a:extLst>
                <a:ext uri="{FF2B5EF4-FFF2-40B4-BE49-F238E27FC236}">
                  <a16:creationId xmlns:a16="http://schemas.microsoft.com/office/drawing/2014/main" xmlns="" id="{02048DE3-F842-1F7B-2E41-08E5B9CE3642}"/>
                </a:ext>
              </a:extLst>
            </p:cNvPr>
            <p:cNvSpPr/>
            <p:nvPr/>
          </p:nvSpPr>
          <p:spPr>
            <a:xfrm>
              <a:off x="3555226" y="3675737"/>
              <a:ext cx="26647" cy="8948"/>
            </a:xfrm>
            <a:custGeom>
              <a:avLst/>
              <a:gdLst>
                <a:gd name="connsiteX0" fmla="*/ 1670 w 26647"/>
                <a:gd name="connsiteY0" fmla="*/ 6603 h 8948"/>
                <a:gd name="connsiteX1" fmla="*/ 7100 w 26647"/>
                <a:gd name="connsiteY1" fmla="*/ 8127 h 8948"/>
                <a:gd name="connsiteX2" fmla="*/ 10624 w 26647"/>
                <a:gd name="connsiteY2" fmla="*/ 7555 h 8948"/>
                <a:gd name="connsiteX3" fmla="*/ 20816 w 26647"/>
                <a:gd name="connsiteY3" fmla="*/ 8508 h 8948"/>
                <a:gd name="connsiteX4" fmla="*/ 22911 w 26647"/>
                <a:gd name="connsiteY4" fmla="*/ 8508 h 8948"/>
                <a:gd name="connsiteX5" fmla="*/ 24816 w 26647"/>
                <a:gd name="connsiteY5" fmla="*/ 8508 h 8948"/>
                <a:gd name="connsiteX6" fmla="*/ 26435 w 26647"/>
                <a:gd name="connsiteY6" fmla="*/ 7555 h 8948"/>
                <a:gd name="connsiteX7" fmla="*/ 25578 w 26647"/>
                <a:gd name="connsiteY7" fmla="*/ 5174 h 8948"/>
                <a:gd name="connsiteX8" fmla="*/ 21863 w 26647"/>
                <a:gd name="connsiteY8" fmla="*/ 3269 h 8948"/>
                <a:gd name="connsiteX9" fmla="*/ 4052 w 26647"/>
                <a:gd name="connsiteY9" fmla="*/ -255 h 8948"/>
                <a:gd name="connsiteX10" fmla="*/ 1670 w 26647"/>
                <a:gd name="connsiteY10" fmla="*/ -255 h 8948"/>
                <a:gd name="connsiteX11" fmla="*/ 1670 w 26647"/>
                <a:gd name="connsiteY11" fmla="*/ 6603 h 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47" h="8948">
                  <a:moveTo>
                    <a:pt x="1670" y="6603"/>
                  </a:moveTo>
                  <a:cubicBezTo>
                    <a:pt x="3233" y="7765"/>
                    <a:pt x="5166" y="8307"/>
                    <a:pt x="7100" y="8127"/>
                  </a:cubicBezTo>
                  <a:lnTo>
                    <a:pt x="10624" y="7555"/>
                  </a:lnTo>
                  <a:cubicBezTo>
                    <a:pt x="14053" y="7355"/>
                    <a:pt x="17482" y="7669"/>
                    <a:pt x="20816" y="8508"/>
                  </a:cubicBezTo>
                  <a:lnTo>
                    <a:pt x="22911" y="8508"/>
                  </a:lnTo>
                  <a:cubicBezTo>
                    <a:pt x="23549" y="8555"/>
                    <a:pt x="24178" y="8555"/>
                    <a:pt x="24816" y="8508"/>
                  </a:cubicBezTo>
                  <a:cubicBezTo>
                    <a:pt x="25445" y="8384"/>
                    <a:pt x="26016" y="8051"/>
                    <a:pt x="26435" y="7555"/>
                  </a:cubicBezTo>
                  <a:cubicBezTo>
                    <a:pt x="26912" y="6793"/>
                    <a:pt x="26435" y="5745"/>
                    <a:pt x="25578" y="5174"/>
                  </a:cubicBezTo>
                  <a:cubicBezTo>
                    <a:pt x="24483" y="4298"/>
                    <a:pt x="23216" y="3650"/>
                    <a:pt x="21863" y="3269"/>
                  </a:cubicBezTo>
                  <a:cubicBezTo>
                    <a:pt x="16177" y="1069"/>
                    <a:pt x="10148" y="-122"/>
                    <a:pt x="4052" y="-255"/>
                  </a:cubicBezTo>
                  <a:cubicBezTo>
                    <a:pt x="3271" y="-455"/>
                    <a:pt x="2451" y="-455"/>
                    <a:pt x="1670" y="-255"/>
                  </a:cubicBezTo>
                  <a:cubicBezTo>
                    <a:pt x="-997" y="1364"/>
                    <a:pt x="-139" y="5174"/>
                    <a:pt x="1670" y="6603"/>
                  </a:cubicBezTo>
                  <a:close/>
                </a:path>
              </a:pathLst>
            </a:custGeom>
            <a:solidFill>
              <a:srgbClr val="9E489B"/>
            </a:solidFill>
            <a:ln w="9525" cap="flat">
              <a:noFill/>
              <a:prstDash val="solid"/>
              <a:miter/>
            </a:ln>
          </p:spPr>
          <p:txBody>
            <a:bodyPr rtlCol="0" anchor="ctr"/>
            <a:lstStyle/>
            <a:p>
              <a:endParaRPr lang="en-IN"/>
            </a:p>
          </p:txBody>
        </p:sp>
        <p:sp>
          <p:nvSpPr>
            <p:cNvPr id="833" name="Freeform: Shape 832">
              <a:extLst>
                <a:ext uri="{FF2B5EF4-FFF2-40B4-BE49-F238E27FC236}">
                  <a16:creationId xmlns:a16="http://schemas.microsoft.com/office/drawing/2014/main" xmlns="" id="{101ACFDD-E64F-C22F-FF3A-BF799EEAB142}"/>
                </a:ext>
              </a:extLst>
            </p:cNvPr>
            <p:cNvSpPr/>
            <p:nvPr/>
          </p:nvSpPr>
          <p:spPr>
            <a:xfrm>
              <a:off x="3556131" y="3688294"/>
              <a:ext cx="26221" cy="9890"/>
            </a:xfrm>
            <a:custGeom>
              <a:avLst/>
              <a:gdLst>
                <a:gd name="connsiteX0" fmla="*/ 195 w 26221"/>
                <a:gd name="connsiteY0" fmla="*/ 7000 h 9890"/>
                <a:gd name="connsiteX1" fmla="*/ 1623 w 26221"/>
                <a:gd name="connsiteY1" fmla="*/ 8429 h 9890"/>
                <a:gd name="connsiteX2" fmla="*/ 5624 w 26221"/>
                <a:gd name="connsiteY2" fmla="*/ 9477 h 9890"/>
                <a:gd name="connsiteX3" fmla="*/ 9148 w 26221"/>
                <a:gd name="connsiteY3" fmla="*/ 7953 h 9890"/>
                <a:gd name="connsiteX4" fmla="*/ 14482 w 26221"/>
                <a:gd name="connsiteY4" fmla="*/ 5762 h 9890"/>
                <a:gd name="connsiteX5" fmla="*/ 20197 w 26221"/>
                <a:gd name="connsiteY5" fmla="*/ 4048 h 9890"/>
                <a:gd name="connsiteX6" fmla="*/ 26198 w 26221"/>
                <a:gd name="connsiteY6" fmla="*/ 4524 h 9890"/>
                <a:gd name="connsiteX7" fmla="*/ 23340 w 26221"/>
                <a:gd name="connsiteY7" fmla="*/ 3000 h 9890"/>
                <a:gd name="connsiteX8" fmla="*/ 15339 w 26221"/>
                <a:gd name="connsiteY8" fmla="*/ 143 h 9890"/>
                <a:gd name="connsiteX9" fmla="*/ 12863 w 26221"/>
                <a:gd name="connsiteY9" fmla="*/ -334 h 9890"/>
                <a:gd name="connsiteX10" fmla="*/ 9720 w 26221"/>
                <a:gd name="connsiteY10" fmla="*/ -334 h 9890"/>
                <a:gd name="connsiteX11" fmla="*/ 6957 w 26221"/>
                <a:gd name="connsiteY11" fmla="*/ -334 h 9890"/>
                <a:gd name="connsiteX12" fmla="*/ 1433 w 26221"/>
                <a:gd name="connsiteY12" fmla="*/ 1381 h 9890"/>
                <a:gd name="connsiteX13" fmla="*/ 195 w 26221"/>
                <a:gd name="connsiteY13" fmla="*/ 7000 h 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221" h="9890">
                  <a:moveTo>
                    <a:pt x="195" y="7000"/>
                  </a:moveTo>
                  <a:cubicBezTo>
                    <a:pt x="518" y="7610"/>
                    <a:pt x="1014" y="8105"/>
                    <a:pt x="1623" y="8429"/>
                  </a:cubicBezTo>
                  <a:cubicBezTo>
                    <a:pt x="2814" y="9182"/>
                    <a:pt x="4214" y="9544"/>
                    <a:pt x="5624" y="9477"/>
                  </a:cubicBezTo>
                  <a:cubicBezTo>
                    <a:pt x="6872" y="9172"/>
                    <a:pt x="8062" y="8648"/>
                    <a:pt x="9148" y="7953"/>
                  </a:cubicBezTo>
                  <a:cubicBezTo>
                    <a:pt x="10863" y="7086"/>
                    <a:pt x="12653" y="6353"/>
                    <a:pt x="14482" y="5762"/>
                  </a:cubicBezTo>
                  <a:cubicBezTo>
                    <a:pt x="16301" y="4952"/>
                    <a:pt x="18225" y="4372"/>
                    <a:pt x="20197" y="4048"/>
                  </a:cubicBezTo>
                  <a:cubicBezTo>
                    <a:pt x="22197" y="3629"/>
                    <a:pt x="24283" y="3800"/>
                    <a:pt x="26198" y="4524"/>
                  </a:cubicBezTo>
                  <a:cubicBezTo>
                    <a:pt x="25217" y="4076"/>
                    <a:pt x="24264" y="3562"/>
                    <a:pt x="23340" y="3000"/>
                  </a:cubicBezTo>
                  <a:cubicBezTo>
                    <a:pt x="20826" y="1666"/>
                    <a:pt x="18130" y="704"/>
                    <a:pt x="15339" y="143"/>
                  </a:cubicBezTo>
                  <a:lnTo>
                    <a:pt x="12863" y="-334"/>
                  </a:lnTo>
                  <a:cubicBezTo>
                    <a:pt x="11815" y="-429"/>
                    <a:pt x="10767" y="-429"/>
                    <a:pt x="9720" y="-334"/>
                  </a:cubicBezTo>
                  <a:lnTo>
                    <a:pt x="6957" y="-334"/>
                  </a:lnTo>
                  <a:cubicBezTo>
                    <a:pt x="5243" y="-334"/>
                    <a:pt x="2671" y="-334"/>
                    <a:pt x="1433" y="1381"/>
                  </a:cubicBezTo>
                  <a:cubicBezTo>
                    <a:pt x="118" y="2933"/>
                    <a:pt x="-339" y="5038"/>
                    <a:pt x="195" y="7000"/>
                  </a:cubicBezTo>
                  <a:close/>
                </a:path>
              </a:pathLst>
            </a:custGeom>
            <a:solidFill>
              <a:srgbClr val="9E489B"/>
            </a:solidFill>
            <a:ln w="9525" cap="flat">
              <a:noFill/>
              <a:prstDash val="solid"/>
              <a:miter/>
            </a:ln>
          </p:spPr>
          <p:txBody>
            <a:bodyPr rtlCol="0" anchor="ctr"/>
            <a:lstStyle/>
            <a:p>
              <a:endParaRPr lang="en-IN"/>
            </a:p>
          </p:txBody>
        </p:sp>
        <p:sp>
          <p:nvSpPr>
            <p:cNvPr id="834" name="Freeform: Shape 833">
              <a:extLst>
                <a:ext uri="{FF2B5EF4-FFF2-40B4-BE49-F238E27FC236}">
                  <a16:creationId xmlns:a16="http://schemas.microsoft.com/office/drawing/2014/main" xmlns="" id="{7B86356F-2318-BB97-9F4F-EBB747C42A9E}"/>
                </a:ext>
              </a:extLst>
            </p:cNvPr>
            <p:cNvSpPr/>
            <p:nvPr/>
          </p:nvSpPr>
          <p:spPr>
            <a:xfrm>
              <a:off x="3591115" y="3659802"/>
              <a:ext cx="30101" cy="10370"/>
            </a:xfrm>
            <a:custGeom>
              <a:avLst/>
              <a:gdLst>
                <a:gd name="connsiteX0" fmla="*/ 12740 w 30101"/>
                <a:gd name="connsiteY0" fmla="*/ 8632 h 10370"/>
                <a:gd name="connsiteX1" fmla="*/ 17979 w 30101"/>
                <a:gd name="connsiteY1" fmla="*/ 9298 h 10370"/>
                <a:gd name="connsiteX2" fmla="*/ 21408 w 30101"/>
                <a:gd name="connsiteY2" fmla="*/ 9298 h 10370"/>
                <a:gd name="connsiteX3" fmla="*/ 27123 w 30101"/>
                <a:gd name="connsiteY3" fmla="*/ 8632 h 10370"/>
                <a:gd name="connsiteX4" fmla="*/ 30076 w 30101"/>
                <a:gd name="connsiteY4" fmla="*/ 4060 h 10370"/>
                <a:gd name="connsiteX5" fmla="*/ 27980 w 30101"/>
                <a:gd name="connsiteY5" fmla="*/ 1011 h 10370"/>
                <a:gd name="connsiteX6" fmla="*/ 24456 w 30101"/>
                <a:gd name="connsiteY6" fmla="*/ -227 h 10370"/>
                <a:gd name="connsiteX7" fmla="*/ 19503 w 30101"/>
                <a:gd name="connsiteY7" fmla="*/ -227 h 10370"/>
                <a:gd name="connsiteX8" fmla="*/ 16169 w 30101"/>
                <a:gd name="connsiteY8" fmla="*/ -227 h 10370"/>
                <a:gd name="connsiteX9" fmla="*/ 1501 w 30101"/>
                <a:gd name="connsiteY9" fmla="*/ 7393 h 10370"/>
                <a:gd name="connsiteX10" fmla="*/ -24 w 30101"/>
                <a:gd name="connsiteY10" fmla="*/ 9965 h 10370"/>
                <a:gd name="connsiteX11" fmla="*/ 5692 w 30101"/>
                <a:gd name="connsiteY11" fmla="*/ 8822 h 10370"/>
                <a:gd name="connsiteX12" fmla="*/ 12740 w 30101"/>
                <a:gd name="connsiteY12" fmla="*/ 8632 h 1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1" h="10370">
                  <a:moveTo>
                    <a:pt x="12740" y="8632"/>
                  </a:moveTo>
                  <a:lnTo>
                    <a:pt x="17979" y="9298"/>
                  </a:lnTo>
                  <a:lnTo>
                    <a:pt x="21408" y="9298"/>
                  </a:lnTo>
                  <a:cubicBezTo>
                    <a:pt x="23341" y="9508"/>
                    <a:pt x="25294" y="9279"/>
                    <a:pt x="27123" y="8632"/>
                  </a:cubicBezTo>
                  <a:cubicBezTo>
                    <a:pt x="28971" y="7879"/>
                    <a:pt x="30142" y="6050"/>
                    <a:pt x="30076" y="4060"/>
                  </a:cubicBezTo>
                  <a:cubicBezTo>
                    <a:pt x="29809" y="2802"/>
                    <a:pt x="29056" y="1707"/>
                    <a:pt x="27980" y="1011"/>
                  </a:cubicBezTo>
                  <a:cubicBezTo>
                    <a:pt x="26894" y="373"/>
                    <a:pt x="25704" y="-55"/>
                    <a:pt x="24456" y="-227"/>
                  </a:cubicBezTo>
                  <a:cubicBezTo>
                    <a:pt x="22818" y="-465"/>
                    <a:pt x="21141" y="-465"/>
                    <a:pt x="19503" y="-227"/>
                  </a:cubicBezTo>
                  <a:cubicBezTo>
                    <a:pt x="18398" y="-370"/>
                    <a:pt x="17274" y="-370"/>
                    <a:pt x="16169" y="-227"/>
                  </a:cubicBezTo>
                  <a:cubicBezTo>
                    <a:pt x="10606" y="735"/>
                    <a:pt x="5482" y="3402"/>
                    <a:pt x="1501" y="7393"/>
                  </a:cubicBezTo>
                  <a:cubicBezTo>
                    <a:pt x="681" y="8022"/>
                    <a:pt x="129" y="8946"/>
                    <a:pt x="-24" y="9965"/>
                  </a:cubicBezTo>
                  <a:cubicBezTo>
                    <a:pt x="1939" y="9965"/>
                    <a:pt x="3882" y="9575"/>
                    <a:pt x="5692" y="8822"/>
                  </a:cubicBezTo>
                  <a:cubicBezTo>
                    <a:pt x="8016" y="8374"/>
                    <a:pt x="10397" y="8317"/>
                    <a:pt x="12740" y="8632"/>
                  </a:cubicBezTo>
                  <a:close/>
                </a:path>
              </a:pathLst>
            </a:custGeom>
            <a:solidFill>
              <a:srgbClr val="9E489B"/>
            </a:solidFill>
            <a:ln w="9525" cap="flat">
              <a:noFill/>
              <a:prstDash val="solid"/>
              <a:miter/>
            </a:ln>
          </p:spPr>
          <p:txBody>
            <a:bodyPr rtlCol="0" anchor="ctr"/>
            <a:lstStyle/>
            <a:p>
              <a:endParaRPr lang="en-IN"/>
            </a:p>
          </p:txBody>
        </p:sp>
        <p:sp>
          <p:nvSpPr>
            <p:cNvPr id="835" name="Freeform: Shape 834">
              <a:extLst>
                <a:ext uri="{FF2B5EF4-FFF2-40B4-BE49-F238E27FC236}">
                  <a16:creationId xmlns:a16="http://schemas.microsoft.com/office/drawing/2014/main" xmlns="" id="{5D41471A-1C96-EB36-A69B-2CDB2FBBAB59}"/>
                </a:ext>
              </a:extLst>
            </p:cNvPr>
            <p:cNvSpPr/>
            <p:nvPr/>
          </p:nvSpPr>
          <p:spPr>
            <a:xfrm>
              <a:off x="3588448" y="3675313"/>
              <a:ext cx="26488" cy="8103"/>
            </a:xfrm>
            <a:custGeom>
              <a:avLst/>
              <a:gdLst>
                <a:gd name="connsiteX0" fmla="*/ 7216 w 26488"/>
                <a:gd name="connsiteY0" fmla="*/ 169 h 8103"/>
                <a:gd name="connsiteX1" fmla="*/ 11502 w 26488"/>
                <a:gd name="connsiteY1" fmla="*/ -403 h 8103"/>
                <a:gd name="connsiteX2" fmla="*/ 21979 w 26488"/>
                <a:gd name="connsiteY2" fmla="*/ 1312 h 8103"/>
                <a:gd name="connsiteX3" fmla="*/ 25027 w 26488"/>
                <a:gd name="connsiteY3" fmla="*/ 2645 h 8103"/>
                <a:gd name="connsiteX4" fmla="*/ 26456 w 26488"/>
                <a:gd name="connsiteY4" fmla="*/ 5979 h 8103"/>
                <a:gd name="connsiteX5" fmla="*/ 25694 w 26488"/>
                <a:gd name="connsiteY5" fmla="*/ 7598 h 8103"/>
                <a:gd name="connsiteX6" fmla="*/ 24456 w 26488"/>
                <a:gd name="connsiteY6" fmla="*/ 7598 h 8103"/>
                <a:gd name="connsiteX7" fmla="*/ 12550 w 26488"/>
                <a:gd name="connsiteY7" fmla="*/ 4074 h 8103"/>
                <a:gd name="connsiteX8" fmla="*/ 7597 w 26488"/>
                <a:gd name="connsiteY8" fmla="*/ 2931 h 8103"/>
                <a:gd name="connsiteX9" fmla="*/ 3691 w 26488"/>
                <a:gd name="connsiteY9" fmla="*/ 2074 h 8103"/>
                <a:gd name="connsiteX10" fmla="*/ -24 w 26488"/>
                <a:gd name="connsiteY10" fmla="*/ 1312 h 8103"/>
                <a:gd name="connsiteX11" fmla="*/ 7216 w 26488"/>
                <a:gd name="connsiteY11" fmla="*/ 169 h 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88" h="8103">
                  <a:moveTo>
                    <a:pt x="7216" y="169"/>
                  </a:moveTo>
                  <a:lnTo>
                    <a:pt x="11502" y="-403"/>
                  </a:lnTo>
                  <a:cubicBezTo>
                    <a:pt x="15064" y="-450"/>
                    <a:pt x="18617" y="131"/>
                    <a:pt x="21979" y="1312"/>
                  </a:cubicBezTo>
                  <a:cubicBezTo>
                    <a:pt x="23075" y="1559"/>
                    <a:pt x="24104" y="2007"/>
                    <a:pt x="25027" y="2645"/>
                  </a:cubicBezTo>
                  <a:cubicBezTo>
                    <a:pt x="25989" y="3483"/>
                    <a:pt x="26513" y="4712"/>
                    <a:pt x="26456" y="5979"/>
                  </a:cubicBezTo>
                  <a:cubicBezTo>
                    <a:pt x="26523" y="6617"/>
                    <a:pt x="26228" y="7246"/>
                    <a:pt x="25694" y="7598"/>
                  </a:cubicBezTo>
                  <a:cubicBezTo>
                    <a:pt x="25294" y="7732"/>
                    <a:pt x="24856" y="7732"/>
                    <a:pt x="24456" y="7598"/>
                  </a:cubicBezTo>
                  <a:cubicBezTo>
                    <a:pt x="20303" y="7170"/>
                    <a:pt x="16264" y="5979"/>
                    <a:pt x="12550" y="4074"/>
                  </a:cubicBezTo>
                  <a:cubicBezTo>
                    <a:pt x="10921" y="3588"/>
                    <a:pt x="9273" y="3207"/>
                    <a:pt x="7597" y="2931"/>
                  </a:cubicBezTo>
                  <a:lnTo>
                    <a:pt x="3691" y="2074"/>
                  </a:lnTo>
                  <a:cubicBezTo>
                    <a:pt x="2425" y="1969"/>
                    <a:pt x="1177" y="1712"/>
                    <a:pt x="-24" y="1312"/>
                  </a:cubicBezTo>
                  <a:cubicBezTo>
                    <a:pt x="2339" y="655"/>
                    <a:pt x="4768" y="264"/>
                    <a:pt x="7216" y="169"/>
                  </a:cubicBezTo>
                  <a:close/>
                </a:path>
              </a:pathLst>
            </a:custGeom>
            <a:solidFill>
              <a:srgbClr val="9E489B"/>
            </a:solidFill>
            <a:ln w="9525" cap="flat">
              <a:noFill/>
              <a:prstDash val="solid"/>
              <a:miter/>
            </a:ln>
          </p:spPr>
          <p:txBody>
            <a:bodyPr rtlCol="0" anchor="ctr"/>
            <a:lstStyle/>
            <a:p>
              <a:endParaRPr lang="en-IN"/>
            </a:p>
          </p:txBody>
        </p:sp>
        <p:sp>
          <p:nvSpPr>
            <p:cNvPr id="836" name="Freeform: Shape 835">
              <a:extLst>
                <a:ext uri="{FF2B5EF4-FFF2-40B4-BE49-F238E27FC236}">
                  <a16:creationId xmlns:a16="http://schemas.microsoft.com/office/drawing/2014/main" xmlns="" id="{C211820D-1A37-9452-F2A4-E0C1C0F3A8FD}"/>
                </a:ext>
              </a:extLst>
            </p:cNvPr>
            <p:cNvSpPr/>
            <p:nvPr/>
          </p:nvSpPr>
          <p:spPr>
            <a:xfrm>
              <a:off x="3589456" y="3684746"/>
              <a:ext cx="25674" cy="10679"/>
            </a:xfrm>
            <a:custGeom>
              <a:avLst/>
              <a:gdLst>
                <a:gd name="connsiteX0" fmla="*/ 11065 w 25674"/>
                <a:gd name="connsiteY0" fmla="*/ 357 h 10679"/>
                <a:gd name="connsiteX1" fmla="*/ 22781 w 25674"/>
                <a:gd name="connsiteY1" fmla="*/ 3595 h 10679"/>
                <a:gd name="connsiteX2" fmla="*/ 25543 w 25674"/>
                <a:gd name="connsiteY2" fmla="*/ 5595 h 10679"/>
                <a:gd name="connsiteX3" fmla="*/ 25543 w 25674"/>
                <a:gd name="connsiteY3" fmla="*/ 7215 h 10679"/>
                <a:gd name="connsiteX4" fmla="*/ 24115 w 25674"/>
                <a:gd name="connsiteY4" fmla="*/ 10168 h 10679"/>
                <a:gd name="connsiteX5" fmla="*/ 22305 w 25674"/>
                <a:gd name="connsiteY5" fmla="*/ 10168 h 10679"/>
                <a:gd name="connsiteX6" fmla="*/ 8303 w 25674"/>
                <a:gd name="connsiteY6" fmla="*/ 5500 h 10679"/>
                <a:gd name="connsiteX7" fmla="*/ 4207 w 25674"/>
                <a:gd name="connsiteY7" fmla="*/ 3595 h 10679"/>
                <a:gd name="connsiteX8" fmla="*/ 2112 w 25674"/>
                <a:gd name="connsiteY8" fmla="*/ 2643 h 10679"/>
                <a:gd name="connsiteX9" fmla="*/ 302 w 25674"/>
                <a:gd name="connsiteY9" fmla="*/ 1785 h 10679"/>
                <a:gd name="connsiteX10" fmla="*/ 5636 w 25674"/>
                <a:gd name="connsiteY10" fmla="*/ -405 h 10679"/>
                <a:gd name="connsiteX11" fmla="*/ 11065 w 25674"/>
                <a:gd name="connsiteY11" fmla="*/ 357 h 1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74" h="10679">
                  <a:moveTo>
                    <a:pt x="11065" y="357"/>
                  </a:moveTo>
                  <a:cubicBezTo>
                    <a:pt x="15075" y="1014"/>
                    <a:pt x="18999" y="2100"/>
                    <a:pt x="22781" y="3595"/>
                  </a:cubicBezTo>
                  <a:cubicBezTo>
                    <a:pt x="23924" y="3881"/>
                    <a:pt x="24915" y="4595"/>
                    <a:pt x="25543" y="5595"/>
                  </a:cubicBezTo>
                  <a:cubicBezTo>
                    <a:pt x="25686" y="6129"/>
                    <a:pt x="25686" y="6681"/>
                    <a:pt x="25543" y="7215"/>
                  </a:cubicBezTo>
                  <a:cubicBezTo>
                    <a:pt x="25601" y="8377"/>
                    <a:pt x="25058" y="9491"/>
                    <a:pt x="24115" y="10168"/>
                  </a:cubicBezTo>
                  <a:cubicBezTo>
                    <a:pt x="23524" y="10310"/>
                    <a:pt x="22905" y="10310"/>
                    <a:pt x="22305" y="10168"/>
                  </a:cubicBezTo>
                  <a:cubicBezTo>
                    <a:pt x="17323" y="9777"/>
                    <a:pt x="12523" y="8177"/>
                    <a:pt x="8303" y="5500"/>
                  </a:cubicBezTo>
                  <a:lnTo>
                    <a:pt x="4207" y="3595"/>
                  </a:lnTo>
                  <a:lnTo>
                    <a:pt x="2112" y="2643"/>
                  </a:lnTo>
                  <a:cubicBezTo>
                    <a:pt x="1540" y="2643"/>
                    <a:pt x="588" y="2643"/>
                    <a:pt x="302" y="1785"/>
                  </a:cubicBezTo>
                  <a:cubicBezTo>
                    <a:pt x="-1508" y="-405"/>
                    <a:pt x="4779" y="-405"/>
                    <a:pt x="5636" y="-405"/>
                  </a:cubicBezTo>
                  <a:cubicBezTo>
                    <a:pt x="7465" y="-310"/>
                    <a:pt x="9284" y="-53"/>
                    <a:pt x="11065" y="357"/>
                  </a:cubicBezTo>
                  <a:close/>
                </a:path>
              </a:pathLst>
            </a:custGeom>
            <a:solidFill>
              <a:srgbClr val="9E489B"/>
            </a:solidFill>
            <a:ln w="9525" cap="flat">
              <a:noFill/>
              <a:prstDash val="solid"/>
              <a:miter/>
            </a:ln>
          </p:spPr>
          <p:txBody>
            <a:bodyPr rtlCol="0" anchor="ctr"/>
            <a:lstStyle/>
            <a:p>
              <a:endParaRPr lang="en-IN"/>
            </a:p>
          </p:txBody>
        </p:sp>
        <p:sp>
          <p:nvSpPr>
            <p:cNvPr id="837" name="Freeform: Shape 836">
              <a:extLst>
                <a:ext uri="{FF2B5EF4-FFF2-40B4-BE49-F238E27FC236}">
                  <a16:creationId xmlns:a16="http://schemas.microsoft.com/office/drawing/2014/main" xmlns="" id="{600B9101-FEC6-82D4-F613-1434560080BC}"/>
                </a:ext>
              </a:extLst>
            </p:cNvPr>
            <p:cNvSpPr/>
            <p:nvPr/>
          </p:nvSpPr>
          <p:spPr>
            <a:xfrm>
              <a:off x="3588162" y="3691889"/>
              <a:ext cx="21251" cy="16882"/>
            </a:xfrm>
            <a:custGeom>
              <a:avLst/>
              <a:gdLst>
                <a:gd name="connsiteX0" fmla="*/ 10264 w 21251"/>
                <a:gd name="connsiteY0" fmla="*/ 1690 h 16882"/>
                <a:gd name="connsiteX1" fmla="*/ 19217 w 21251"/>
                <a:gd name="connsiteY1" fmla="*/ 7596 h 16882"/>
                <a:gd name="connsiteX2" fmla="*/ 21217 w 21251"/>
                <a:gd name="connsiteY2" fmla="*/ 12168 h 16882"/>
                <a:gd name="connsiteX3" fmla="*/ 18836 w 21251"/>
                <a:gd name="connsiteY3" fmla="*/ 16263 h 16882"/>
                <a:gd name="connsiteX4" fmla="*/ 13693 w 21251"/>
                <a:gd name="connsiteY4" fmla="*/ 14739 h 16882"/>
                <a:gd name="connsiteX5" fmla="*/ 10454 w 21251"/>
                <a:gd name="connsiteY5" fmla="*/ 10168 h 16882"/>
                <a:gd name="connsiteX6" fmla="*/ 8930 w 21251"/>
                <a:gd name="connsiteY6" fmla="*/ 8358 h 16882"/>
                <a:gd name="connsiteX7" fmla="*/ 4453 w 21251"/>
                <a:gd name="connsiteY7" fmla="*/ 3786 h 16882"/>
                <a:gd name="connsiteX8" fmla="*/ 2167 w 21251"/>
                <a:gd name="connsiteY8" fmla="*/ 1595 h 16882"/>
                <a:gd name="connsiteX9" fmla="*/ -24 w 21251"/>
                <a:gd name="connsiteY9" fmla="*/ -405 h 16882"/>
                <a:gd name="connsiteX10" fmla="*/ 5120 w 21251"/>
                <a:gd name="connsiteY10" fmla="*/ 357 h 16882"/>
                <a:gd name="connsiteX11" fmla="*/ 10264 w 21251"/>
                <a:gd name="connsiteY11" fmla="*/ 1690 h 1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51" h="16882">
                  <a:moveTo>
                    <a:pt x="10264" y="1690"/>
                  </a:moveTo>
                  <a:cubicBezTo>
                    <a:pt x="13750" y="2757"/>
                    <a:pt x="16864" y="4814"/>
                    <a:pt x="19217" y="7596"/>
                  </a:cubicBezTo>
                  <a:cubicBezTo>
                    <a:pt x="20341" y="8882"/>
                    <a:pt x="21036" y="10472"/>
                    <a:pt x="21217" y="12168"/>
                  </a:cubicBezTo>
                  <a:cubicBezTo>
                    <a:pt x="21341" y="13892"/>
                    <a:pt x="20398" y="15520"/>
                    <a:pt x="18836" y="16263"/>
                  </a:cubicBezTo>
                  <a:cubicBezTo>
                    <a:pt x="16969" y="16835"/>
                    <a:pt x="14950" y="16235"/>
                    <a:pt x="13693" y="14739"/>
                  </a:cubicBezTo>
                  <a:cubicBezTo>
                    <a:pt x="12540" y="13273"/>
                    <a:pt x="11454" y="11749"/>
                    <a:pt x="10454" y="10168"/>
                  </a:cubicBezTo>
                  <a:cubicBezTo>
                    <a:pt x="9978" y="9501"/>
                    <a:pt x="9406" y="8929"/>
                    <a:pt x="8930" y="8358"/>
                  </a:cubicBezTo>
                  <a:lnTo>
                    <a:pt x="4453" y="3786"/>
                  </a:lnTo>
                  <a:lnTo>
                    <a:pt x="2167" y="1595"/>
                  </a:lnTo>
                  <a:cubicBezTo>
                    <a:pt x="1596" y="1119"/>
                    <a:pt x="72" y="261"/>
                    <a:pt x="-24" y="-405"/>
                  </a:cubicBezTo>
                  <a:cubicBezTo>
                    <a:pt x="1720" y="-386"/>
                    <a:pt x="3444" y="-129"/>
                    <a:pt x="5120" y="357"/>
                  </a:cubicBezTo>
                  <a:cubicBezTo>
                    <a:pt x="6873" y="643"/>
                    <a:pt x="8597" y="1090"/>
                    <a:pt x="10264" y="1690"/>
                  </a:cubicBezTo>
                  <a:close/>
                </a:path>
              </a:pathLst>
            </a:custGeom>
            <a:solidFill>
              <a:srgbClr val="9E489B"/>
            </a:solidFill>
            <a:ln w="9525" cap="flat">
              <a:noFill/>
              <a:prstDash val="solid"/>
              <a:miter/>
            </a:ln>
          </p:spPr>
          <p:txBody>
            <a:bodyPr rtlCol="0" anchor="ctr"/>
            <a:lstStyle/>
            <a:p>
              <a:endParaRPr lang="en-IN"/>
            </a:p>
          </p:txBody>
        </p:sp>
        <p:sp>
          <p:nvSpPr>
            <p:cNvPr id="838" name="Freeform: Shape 837">
              <a:extLst>
                <a:ext uri="{FF2B5EF4-FFF2-40B4-BE49-F238E27FC236}">
                  <a16:creationId xmlns:a16="http://schemas.microsoft.com/office/drawing/2014/main" xmlns="" id="{A71C2117-4EC2-4E82-4704-FC2AE707E004}"/>
                </a:ext>
              </a:extLst>
            </p:cNvPr>
            <p:cNvSpPr/>
            <p:nvPr/>
          </p:nvSpPr>
          <p:spPr>
            <a:xfrm>
              <a:off x="3576706" y="3661541"/>
              <a:ext cx="16599" cy="36075"/>
            </a:xfrm>
            <a:custGeom>
              <a:avLst/>
              <a:gdLst>
                <a:gd name="connsiteX0" fmla="*/ 11909 w 16599"/>
                <a:gd name="connsiteY0" fmla="*/ -156 h 36075"/>
                <a:gd name="connsiteX1" fmla="*/ 8385 w 16599"/>
                <a:gd name="connsiteY1" fmla="*/ -156 h 36075"/>
                <a:gd name="connsiteX2" fmla="*/ 6575 w 16599"/>
                <a:gd name="connsiteY2" fmla="*/ 2702 h 36075"/>
                <a:gd name="connsiteX3" fmla="*/ 384 w 16599"/>
                <a:gd name="connsiteY3" fmla="*/ 26419 h 36075"/>
                <a:gd name="connsiteX4" fmla="*/ 384 w 16599"/>
                <a:gd name="connsiteY4" fmla="*/ 31944 h 36075"/>
                <a:gd name="connsiteX5" fmla="*/ 3432 w 16599"/>
                <a:gd name="connsiteY5" fmla="*/ 34611 h 36075"/>
                <a:gd name="connsiteX6" fmla="*/ 7432 w 16599"/>
                <a:gd name="connsiteY6" fmla="*/ 35563 h 36075"/>
                <a:gd name="connsiteX7" fmla="*/ 9528 w 16599"/>
                <a:gd name="connsiteY7" fmla="*/ 35563 h 36075"/>
                <a:gd name="connsiteX8" fmla="*/ 11433 w 16599"/>
                <a:gd name="connsiteY8" fmla="*/ 33849 h 36075"/>
                <a:gd name="connsiteX9" fmla="*/ 12195 w 16599"/>
                <a:gd name="connsiteY9" fmla="*/ 31372 h 36075"/>
                <a:gd name="connsiteX10" fmla="*/ 13909 w 16599"/>
                <a:gd name="connsiteY10" fmla="*/ 23467 h 36075"/>
                <a:gd name="connsiteX11" fmla="*/ 16576 w 16599"/>
                <a:gd name="connsiteY11" fmla="*/ 7465 h 36075"/>
                <a:gd name="connsiteX12" fmla="*/ 16576 w 16599"/>
                <a:gd name="connsiteY12" fmla="*/ 2321 h 36075"/>
                <a:gd name="connsiteX13" fmla="*/ 11909 w 16599"/>
                <a:gd name="connsiteY13" fmla="*/ -156 h 3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99" h="36075">
                  <a:moveTo>
                    <a:pt x="11909" y="-156"/>
                  </a:moveTo>
                  <a:cubicBezTo>
                    <a:pt x="10756" y="-489"/>
                    <a:pt x="9537" y="-489"/>
                    <a:pt x="8385" y="-156"/>
                  </a:cubicBezTo>
                  <a:cubicBezTo>
                    <a:pt x="7508" y="597"/>
                    <a:pt x="6880" y="1588"/>
                    <a:pt x="6575" y="2702"/>
                  </a:cubicBezTo>
                  <a:cubicBezTo>
                    <a:pt x="3803" y="10408"/>
                    <a:pt x="1727" y="18342"/>
                    <a:pt x="384" y="26419"/>
                  </a:cubicBezTo>
                  <a:cubicBezTo>
                    <a:pt x="-159" y="28219"/>
                    <a:pt x="-159" y="30144"/>
                    <a:pt x="384" y="31944"/>
                  </a:cubicBezTo>
                  <a:cubicBezTo>
                    <a:pt x="1079" y="33144"/>
                    <a:pt x="2155" y="34078"/>
                    <a:pt x="3432" y="34611"/>
                  </a:cubicBezTo>
                  <a:cubicBezTo>
                    <a:pt x="4727" y="35059"/>
                    <a:pt x="6070" y="35382"/>
                    <a:pt x="7432" y="35563"/>
                  </a:cubicBezTo>
                  <a:cubicBezTo>
                    <a:pt x="8128" y="35706"/>
                    <a:pt x="8832" y="35706"/>
                    <a:pt x="9528" y="35563"/>
                  </a:cubicBezTo>
                  <a:cubicBezTo>
                    <a:pt x="10347" y="35239"/>
                    <a:pt x="11023" y="34630"/>
                    <a:pt x="11433" y="33849"/>
                  </a:cubicBezTo>
                  <a:cubicBezTo>
                    <a:pt x="11785" y="33058"/>
                    <a:pt x="12042" y="32230"/>
                    <a:pt x="12195" y="31372"/>
                  </a:cubicBezTo>
                  <a:lnTo>
                    <a:pt x="13909" y="23467"/>
                  </a:lnTo>
                  <a:cubicBezTo>
                    <a:pt x="15176" y="18199"/>
                    <a:pt x="16071" y="12856"/>
                    <a:pt x="16576" y="7465"/>
                  </a:cubicBezTo>
                  <a:cubicBezTo>
                    <a:pt x="16576" y="5750"/>
                    <a:pt x="16576" y="4036"/>
                    <a:pt x="16576" y="2321"/>
                  </a:cubicBezTo>
                  <a:cubicBezTo>
                    <a:pt x="16576" y="607"/>
                    <a:pt x="13909" y="226"/>
                    <a:pt x="11909" y="-156"/>
                  </a:cubicBezTo>
                  <a:close/>
                </a:path>
              </a:pathLst>
            </a:custGeom>
            <a:solidFill>
              <a:srgbClr val="04A9D3"/>
            </a:solidFill>
            <a:ln w="9525" cap="flat">
              <a:noFill/>
              <a:prstDash val="solid"/>
              <a:miter/>
            </a:ln>
          </p:spPr>
          <p:txBody>
            <a:bodyPr rtlCol="0" anchor="ctr"/>
            <a:lstStyle/>
            <a:p>
              <a:endParaRPr lang="en-IN"/>
            </a:p>
          </p:txBody>
        </p:sp>
        <p:sp>
          <p:nvSpPr>
            <p:cNvPr id="839" name="Freeform: Shape 838">
              <a:extLst>
                <a:ext uri="{FF2B5EF4-FFF2-40B4-BE49-F238E27FC236}">
                  <a16:creationId xmlns:a16="http://schemas.microsoft.com/office/drawing/2014/main" xmlns="" id="{94D1FF38-3A0A-74BD-DBAE-F00C1E2782C6}"/>
                </a:ext>
              </a:extLst>
            </p:cNvPr>
            <p:cNvSpPr/>
            <p:nvPr/>
          </p:nvSpPr>
          <p:spPr>
            <a:xfrm>
              <a:off x="3942222" y="3671751"/>
              <a:ext cx="21415" cy="10994"/>
            </a:xfrm>
            <a:custGeom>
              <a:avLst/>
              <a:gdLst>
                <a:gd name="connsiteX0" fmla="*/ 437 w 21415"/>
                <a:gd name="connsiteY0" fmla="*/ 5445 h 10994"/>
                <a:gd name="connsiteX1" fmla="*/ 3295 w 21415"/>
                <a:gd name="connsiteY1" fmla="*/ 7255 h 10994"/>
                <a:gd name="connsiteX2" fmla="*/ 17011 w 21415"/>
                <a:gd name="connsiteY2" fmla="*/ 9446 h 10994"/>
                <a:gd name="connsiteX3" fmla="*/ 21392 w 21415"/>
                <a:gd name="connsiteY3" fmla="*/ 10589 h 10994"/>
                <a:gd name="connsiteX4" fmla="*/ 20821 w 21415"/>
                <a:gd name="connsiteY4" fmla="*/ 9065 h 10994"/>
                <a:gd name="connsiteX5" fmla="*/ 12820 w 21415"/>
                <a:gd name="connsiteY5" fmla="*/ 3159 h 10994"/>
                <a:gd name="connsiteX6" fmla="*/ 5390 w 21415"/>
                <a:gd name="connsiteY6" fmla="*/ -270 h 10994"/>
                <a:gd name="connsiteX7" fmla="*/ 2914 w 21415"/>
                <a:gd name="connsiteY7" fmla="*/ -270 h 10994"/>
                <a:gd name="connsiteX8" fmla="*/ 123 w 21415"/>
                <a:gd name="connsiteY8" fmla="*/ 4655 h 10994"/>
                <a:gd name="connsiteX9" fmla="*/ 437 w 21415"/>
                <a:gd name="connsiteY9" fmla="*/ 5445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15" h="10994">
                  <a:moveTo>
                    <a:pt x="437" y="5445"/>
                  </a:moveTo>
                  <a:cubicBezTo>
                    <a:pt x="1133" y="6388"/>
                    <a:pt x="2152" y="7027"/>
                    <a:pt x="3295" y="7255"/>
                  </a:cubicBezTo>
                  <a:cubicBezTo>
                    <a:pt x="7772" y="8684"/>
                    <a:pt x="12820" y="8112"/>
                    <a:pt x="17011" y="9446"/>
                  </a:cubicBezTo>
                  <a:cubicBezTo>
                    <a:pt x="18402" y="10055"/>
                    <a:pt x="19878" y="10446"/>
                    <a:pt x="21392" y="10589"/>
                  </a:cubicBezTo>
                  <a:cubicBezTo>
                    <a:pt x="21392" y="10113"/>
                    <a:pt x="21392" y="9541"/>
                    <a:pt x="20821" y="9065"/>
                  </a:cubicBezTo>
                  <a:cubicBezTo>
                    <a:pt x="18325" y="6874"/>
                    <a:pt x="15649" y="4903"/>
                    <a:pt x="12820" y="3159"/>
                  </a:cubicBezTo>
                  <a:cubicBezTo>
                    <a:pt x="10543" y="1616"/>
                    <a:pt x="8038" y="454"/>
                    <a:pt x="5390" y="-270"/>
                  </a:cubicBezTo>
                  <a:cubicBezTo>
                    <a:pt x="4571" y="-451"/>
                    <a:pt x="3733" y="-451"/>
                    <a:pt x="2914" y="-270"/>
                  </a:cubicBezTo>
                  <a:cubicBezTo>
                    <a:pt x="780" y="321"/>
                    <a:pt x="-468" y="2521"/>
                    <a:pt x="123" y="4655"/>
                  </a:cubicBezTo>
                  <a:cubicBezTo>
                    <a:pt x="199" y="4931"/>
                    <a:pt x="304" y="5198"/>
                    <a:pt x="437" y="5445"/>
                  </a:cubicBezTo>
                  <a:close/>
                </a:path>
              </a:pathLst>
            </a:custGeom>
            <a:solidFill>
              <a:srgbClr val="9E489B"/>
            </a:solidFill>
            <a:ln w="9525" cap="flat">
              <a:noFill/>
              <a:prstDash val="solid"/>
              <a:miter/>
            </a:ln>
          </p:spPr>
          <p:txBody>
            <a:bodyPr rtlCol="0" anchor="ctr"/>
            <a:lstStyle/>
            <a:p>
              <a:endParaRPr lang="en-IN"/>
            </a:p>
          </p:txBody>
        </p:sp>
        <p:sp>
          <p:nvSpPr>
            <p:cNvPr id="840" name="Freeform: Shape 839">
              <a:extLst>
                <a:ext uri="{FF2B5EF4-FFF2-40B4-BE49-F238E27FC236}">
                  <a16:creationId xmlns:a16="http://schemas.microsoft.com/office/drawing/2014/main" xmlns="" id="{28AE425D-8E37-6952-9841-395B16FA341E}"/>
                </a:ext>
              </a:extLst>
            </p:cNvPr>
            <p:cNvSpPr/>
            <p:nvPr/>
          </p:nvSpPr>
          <p:spPr>
            <a:xfrm>
              <a:off x="3935467" y="3681841"/>
              <a:ext cx="26117" cy="10970"/>
            </a:xfrm>
            <a:custGeom>
              <a:avLst/>
              <a:gdLst>
                <a:gd name="connsiteX0" fmla="*/ 810 w 26117"/>
                <a:gd name="connsiteY0" fmla="*/ 5452 h 10970"/>
                <a:gd name="connsiteX1" fmla="*/ 4144 w 26117"/>
                <a:gd name="connsiteY1" fmla="*/ 7262 h 10970"/>
                <a:gd name="connsiteX2" fmla="*/ 12145 w 26117"/>
                <a:gd name="connsiteY2" fmla="*/ 8310 h 10970"/>
                <a:gd name="connsiteX3" fmla="*/ 15574 w 26117"/>
                <a:gd name="connsiteY3" fmla="*/ 8310 h 10970"/>
                <a:gd name="connsiteX4" fmla="*/ 24051 w 26117"/>
                <a:gd name="connsiteY4" fmla="*/ 10501 h 10970"/>
                <a:gd name="connsiteX5" fmla="*/ 25289 w 26117"/>
                <a:gd name="connsiteY5" fmla="*/ 10501 h 10970"/>
                <a:gd name="connsiteX6" fmla="*/ 26051 w 26117"/>
                <a:gd name="connsiteY6" fmla="*/ 9643 h 10970"/>
                <a:gd name="connsiteX7" fmla="*/ 25575 w 26117"/>
                <a:gd name="connsiteY7" fmla="*/ 9072 h 10970"/>
                <a:gd name="connsiteX8" fmla="*/ 14907 w 26117"/>
                <a:gd name="connsiteY8" fmla="*/ 2214 h 10970"/>
                <a:gd name="connsiteX9" fmla="*/ 7097 w 26117"/>
                <a:gd name="connsiteY9" fmla="*/ -262 h 10970"/>
                <a:gd name="connsiteX10" fmla="*/ 3668 w 26117"/>
                <a:gd name="connsiteY10" fmla="*/ -262 h 10970"/>
                <a:gd name="connsiteX11" fmla="*/ 810 w 26117"/>
                <a:gd name="connsiteY11" fmla="*/ 5452 h 10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17" h="10970">
                  <a:moveTo>
                    <a:pt x="810" y="5452"/>
                  </a:moveTo>
                  <a:cubicBezTo>
                    <a:pt x="1715" y="6376"/>
                    <a:pt x="2877" y="7015"/>
                    <a:pt x="4144" y="7262"/>
                  </a:cubicBezTo>
                  <a:cubicBezTo>
                    <a:pt x="6763" y="7891"/>
                    <a:pt x="9449" y="8243"/>
                    <a:pt x="12145" y="8310"/>
                  </a:cubicBezTo>
                  <a:lnTo>
                    <a:pt x="15574" y="8310"/>
                  </a:lnTo>
                  <a:cubicBezTo>
                    <a:pt x="18527" y="8405"/>
                    <a:pt x="21422" y="9158"/>
                    <a:pt x="24051" y="10501"/>
                  </a:cubicBezTo>
                  <a:cubicBezTo>
                    <a:pt x="24461" y="10586"/>
                    <a:pt x="24880" y="10586"/>
                    <a:pt x="25289" y="10501"/>
                  </a:cubicBezTo>
                  <a:cubicBezTo>
                    <a:pt x="25766" y="10501"/>
                    <a:pt x="26242" y="10501"/>
                    <a:pt x="26051" y="9643"/>
                  </a:cubicBezTo>
                  <a:cubicBezTo>
                    <a:pt x="25861" y="8786"/>
                    <a:pt x="26051" y="9643"/>
                    <a:pt x="25575" y="9072"/>
                  </a:cubicBezTo>
                  <a:cubicBezTo>
                    <a:pt x="22232" y="6472"/>
                    <a:pt x="18660" y="4176"/>
                    <a:pt x="14907" y="2214"/>
                  </a:cubicBezTo>
                  <a:cubicBezTo>
                    <a:pt x="12421" y="1061"/>
                    <a:pt x="9792" y="233"/>
                    <a:pt x="7097" y="-262"/>
                  </a:cubicBezTo>
                  <a:cubicBezTo>
                    <a:pt x="5963" y="-453"/>
                    <a:pt x="4801" y="-453"/>
                    <a:pt x="3668" y="-262"/>
                  </a:cubicBezTo>
                  <a:cubicBezTo>
                    <a:pt x="905" y="500"/>
                    <a:pt x="-1285" y="2976"/>
                    <a:pt x="810" y="5452"/>
                  </a:cubicBezTo>
                  <a:close/>
                </a:path>
              </a:pathLst>
            </a:custGeom>
            <a:solidFill>
              <a:srgbClr val="9E489B"/>
            </a:solidFill>
            <a:ln w="9525" cap="flat">
              <a:noFill/>
              <a:prstDash val="solid"/>
              <a:miter/>
            </a:ln>
          </p:spPr>
          <p:txBody>
            <a:bodyPr rtlCol="0" anchor="ctr"/>
            <a:lstStyle/>
            <a:p>
              <a:endParaRPr lang="en-IN"/>
            </a:p>
          </p:txBody>
        </p:sp>
        <p:sp>
          <p:nvSpPr>
            <p:cNvPr id="841" name="Freeform: Shape 840">
              <a:extLst>
                <a:ext uri="{FF2B5EF4-FFF2-40B4-BE49-F238E27FC236}">
                  <a16:creationId xmlns:a16="http://schemas.microsoft.com/office/drawing/2014/main" xmlns="" id="{971D55A4-45D0-BF6B-331A-35BEF819AE52}"/>
                </a:ext>
              </a:extLst>
            </p:cNvPr>
            <p:cNvSpPr/>
            <p:nvPr/>
          </p:nvSpPr>
          <p:spPr>
            <a:xfrm>
              <a:off x="3935655" y="3692461"/>
              <a:ext cx="26458" cy="8763"/>
            </a:xfrm>
            <a:custGeom>
              <a:avLst/>
              <a:gdLst>
                <a:gd name="connsiteX0" fmla="*/ 1670 w 26458"/>
                <a:gd name="connsiteY0" fmla="*/ 6453 h 8763"/>
                <a:gd name="connsiteX1" fmla="*/ 7100 w 26458"/>
                <a:gd name="connsiteY1" fmla="*/ 7882 h 8763"/>
                <a:gd name="connsiteX2" fmla="*/ 10624 w 26458"/>
                <a:gd name="connsiteY2" fmla="*/ 7310 h 8763"/>
                <a:gd name="connsiteX3" fmla="*/ 20720 w 26458"/>
                <a:gd name="connsiteY3" fmla="*/ 8358 h 8763"/>
                <a:gd name="connsiteX4" fmla="*/ 22911 w 26458"/>
                <a:gd name="connsiteY4" fmla="*/ 8358 h 8763"/>
                <a:gd name="connsiteX5" fmla="*/ 24816 w 26458"/>
                <a:gd name="connsiteY5" fmla="*/ 8358 h 8763"/>
                <a:gd name="connsiteX6" fmla="*/ 26435 w 26458"/>
                <a:gd name="connsiteY6" fmla="*/ 7501 h 8763"/>
                <a:gd name="connsiteX7" fmla="*/ 25578 w 26458"/>
                <a:gd name="connsiteY7" fmla="*/ 5024 h 8763"/>
                <a:gd name="connsiteX8" fmla="*/ 21863 w 26458"/>
                <a:gd name="connsiteY8" fmla="*/ 3214 h 8763"/>
                <a:gd name="connsiteX9" fmla="*/ 3956 w 26458"/>
                <a:gd name="connsiteY9" fmla="*/ -405 h 8763"/>
                <a:gd name="connsiteX10" fmla="*/ 1670 w 26458"/>
                <a:gd name="connsiteY10" fmla="*/ 71 h 8763"/>
                <a:gd name="connsiteX11" fmla="*/ 1670 w 26458"/>
                <a:gd name="connsiteY11" fmla="*/ 6453 h 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58" h="8763">
                  <a:moveTo>
                    <a:pt x="1670" y="6453"/>
                  </a:moveTo>
                  <a:cubicBezTo>
                    <a:pt x="3223" y="7624"/>
                    <a:pt x="5176" y="8129"/>
                    <a:pt x="7100" y="7882"/>
                  </a:cubicBezTo>
                  <a:lnTo>
                    <a:pt x="10624" y="7310"/>
                  </a:lnTo>
                  <a:cubicBezTo>
                    <a:pt x="14024" y="7186"/>
                    <a:pt x="17425" y="7539"/>
                    <a:pt x="20720" y="8358"/>
                  </a:cubicBezTo>
                  <a:lnTo>
                    <a:pt x="22911" y="8358"/>
                  </a:lnTo>
                  <a:lnTo>
                    <a:pt x="24816" y="8358"/>
                  </a:lnTo>
                  <a:cubicBezTo>
                    <a:pt x="25454" y="8310"/>
                    <a:pt x="26035" y="7996"/>
                    <a:pt x="26435" y="7501"/>
                  </a:cubicBezTo>
                  <a:cubicBezTo>
                    <a:pt x="26435" y="6738"/>
                    <a:pt x="26435" y="5691"/>
                    <a:pt x="25578" y="5024"/>
                  </a:cubicBezTo>
                  <a:cubicBezTo>
                    <a:pt x="24454" y="4214"/>
                    <a:pt x="23197" y="3605"/>
                    <a:pt x="21863" y="3214"/>
                  </a:cubicBezTo>
                  <a:cubicBezTo>
                    <a:pt x="16139" y="1024"/>
                    <a:pt x="10081" y="-196"/>
                    <a:pt x="3956" y="-405"/>
                  </a:cubicBezTo>
                  <a:cubicBezTo>
                    <a:pt x="3166" y="-396"/>
                    <a:pt x="2394" y="-234"/>
                    <a:pt x="1670" y="71"/>
                  </a:cubicBezTo>
                  <a:cubicBezTo>
                    <a:pt x="-997" y="1119"/>
                    <a:pt x="-139" y="4929"/>
                    <a:pt x="1670" y="6453"/>
                  </a:cubicBezTo>
                  <a:close/>
                </a:path>
              </a:pathLst>
            </a:custGeom>
            <a:solidFill>
              <a:srgbClr val="9E489B"/>
            </a:solidFill>
            <a:ln w="9525" cap="flat">
              <a:noFill/>
              <a:prstDash val="solid"/>
              <a:miter/>
            </a:ln>
          </p:spPr>
          <p:txBody>
            <a:bodyPr rtlCol="0" anchor="ctr"/>
            <a:lstStyle/>
            <a:p>
              <a:endParaRPr lang="en-IN"/>
            </a:p>
          </p:txBody>
        </p:sp>
        <p:sp>
          <p:nvSpPr>
            <p:cNvPr id="842" name="Freeform: Shape 841">
              <a:extLst>
                <a:ext uri="{FF2B5EF4-FFF2-40B4-BE49-F238E27FC236}">
                  <a16:creationId xmlns:a16="http://schemas.microsoft.com/office/drawing/2014/main" xmlns="" id="{F8EDF8AE-CE56-4B9F-6AC5-DE63355AB885}"/>
                </a:ext>
              </a:extLst>
            </p:cNvPr>
            <p:cNvSpPr/>
            <p:nvPr/>
          </p:nvSpPr>
          <p:spPr>
            <a:xfrm>
              <a:off x="3936559" y="3704829"/>
              <a:ext cx="26221" cy="9748"/>
            </a:xfrm>
            <a:custGeom>
              <a:avLst/>
              <a:gdLst>
                <a:gd name="connsiteX0" fmla="*/ 195 w 26221"/>
                <a:gd name="connsiteY0" fmla="*/ 6943 h 9748"/>
                <a:gd name="connsiteX1" fmla="*/ 1623 w 26221"/>
                <a:gd name="connsiteY1" fmla="*/ 8372 h 9748"/>
                <a:gd name="connsiteX2" fmla="*/ 5624 w 26221"/>
                <a:gd name="connsiteY2" fmla="*/ 9324 h 9748"/>
                <a:gd name="connsiteX3" fmla="*/ 9148 w 26221"/>
                <a:gd name="connsiteY3" fmla="*/ 7800 h 9748"/>
                <a:gd name="connsiteX4" fmla="*/ 14387 w 26221"/>
                <a:gd name="connsiteY4" fmla="*/ 5610 h 9748"/>
                <a:gd name="connsiteX5" fmla="*/ 20197 w 26221"/>
                <a:gd name="connsiteY5" fmla="*/ 3895 h 9748"/>
                <a:gd name="connsiteX6" fmla="*/ 26198 w 26221"/>
                <a:gd name="connsiteY6" fmla="*/ 4467 h 9748"/>
                <a:gd name="connsiteX7" fmla="*/ 23340 w 26221"/>
                <a:gd name="connsiteY7" fmla="*/ 2847 h 9748"/>
                <a:gd name="connsiteX8" fmla="*/ 15339 w 26221"/>
                <a:gd name="connsiteY8" fmla="*/ 85 h 9748"/>
                <a:gd name="connsiteX9" fmla="*/ 12863 w 26221"/>
                <a:gd name="connsiteY9" fmla="*/ -391 h 9748"/>
                <a:gd name="connsiteX10" fmla="*/ 9720 w 26221"/>
                <a:gd name="connsiteY10" fmla="*/ -391 h 9748"/>
                <a:gd name="connsiteX11" fmla="*/ 6957 w 26221"/>
                <a:gd name="connsiteY11" fmla="*/ -391 h 9748"/>
                <a:gd name="connsiteX12" fmla="*/ 1433 w 26221"/>
                <a:gd name="connsiteY12" fmla="*/ 1228 h 9748"/>
                <a:gd name="connsiteX13" fmla="*/ 195 w 26221"/>
                <a:gd name="connsiteY13" fmla="*/ 6943 h 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221" h="9748">
                  <a:moveTo>
                    <a:pt x="195" y="6943"/>
                  </a:moveTo>
                  <a:cubicBezTo>
                    <a:pt x="518" y="7553"/>
                    <a:pt x="1014" y="8048"/>
                    <a:pt x="1623" y="8372"/>
                  </a:cubicBezTo>
                  <a:cubicBezTo>
                    <a:pt x="2823" y="9096"/>
                    <a:pt x="4224" y="9429"/>
                    <a:pt x="5624" y="9324"/>
                  </a:cubicBezTo>
                  <a:cubicBezTo>
                    <a:pt x="6881" y="9039"/>
                    <a:pt x="8081" y="8524"/>
                    <a:pt x="9148" y="7800"/>
                  </a:cubicBezTo>
                  <a:cubicBezTo>
                    <a:pt x="10863" y="6943"/>
                    <a:pt x="12672" y="6276"/>
                    <a:pt x="14387" y="5610"/>
                  </a:cubicBezTo>
                  <a:cubicBezTo>
                    <a:pt x="16282" y="4895"/>
                    <a:pt x="18216" y="4324"/>
                    <a:pt x="20197" y="3895"/>
                  </a:cubicBezTo>
                  <a:cubicBezTo>
                    <a:pt x="22216" y="3562"/>
                    <a:pt x="24283" y="3752"/>
                    <a:pt x="26198" y="4467"/>
                  </a:cubicBezTo>
                  <a:cubicBezTo>
                    <a:pt x="25217" y="3981"/>
                    <a:pt x="24264" y="3447"/>
                    <a:pt x="23340" y="2847"/>
                  </a:cubicBezTo>
                  <a:cubicBezTo>
                    <a:pt x="20807" y="1590"/>
                    <a:pt x="18111" y="657"/>
                    <a:pt x="15339" y="85"/>
                  </a:cubicBezTo>
                  <a:lnTo>
                    <a:pt x="12863" y="-391"/>
                  </a:lnTo>
                  <a:lnTo>
                    <a:pt x="9720" y="-391"/>
                  </a:lnTo>
                  <a:lnTo>
                    <a:pt x="6957" y="-391"/>
                  </a:lnTo>
                  <a:cubicBezTo>
                    <a:pt x="4986" y="-505"/>
                    <a:pt x="3033" y="66"/>
                    <a:pt x="1433" y="1228"/>
                  </a:cubicBezTo>
                  <a:cubicBezTo>
                    <a:pt x="118" y="2819"/>
                    <a:pt x="-339" y="4953"/>
                    <a:pt x="195" y="6943"/>
                  </a:cubicBezTo>
                  <a:close/>
                </a:path>
              </a:pathLst>
            </a:custGeom>
            <a:solidFill>
              <a:srgbClr val="9E489B"/>
            </a:solidFill>
            <a:ln w="9525" cap="flat">
              <a:noFill/>
              <a:prstDash val="solid"/>
              <a:miter/>
            </a:ln>
          </p:spPr>
          <p:txBody>
            <a:bodyPr rtlCol="0" anchor="ctr"/>
            <a:lstStyle/>
            <a:p>
              <a:endParaRPr lang="en-IN"/>
            </a:p>
          </p:txBody>
        </p:sp>
        <p:sp>
          <p:nvSpPr>
            <p:cNvPr id="843" name="Freeform: Shape 842">
              <a:extLst>
                <a:ext uri="{FF2B5EF4-FFF2-40B4-BE49-F238E27FC236}">
                  <a16:creationId xmlns:a16="http://schemas.microsoft.com/office/drawing/2014/main" xmlns="" id="{C3B2165B-6ACE-69A4-1F83-0862C6749CFB}"/>
                </a:ext>
              </a:extLst>
            </p:cNvPr>
            <p:cNvSpPr/>
            <p:nvPr/>
          </p:nvSpPr>
          <p:spPr>
            <a:xfrm>
              <a:off x="3971448" y="3675965"/>
              <a:ext cx="30194" cy="10689"/>
            </a:xfrm>
            <a:custGeom>
              <a:avLst/>
              <a:gdLst>
                <a:gd name="connsiteX0" fmla="*/ 12835 w 30194"/>
                <a:gd name="connsiteY0" fmla="*/ 8947 h 10689"/>
                <a:gd name="connsiteX1" fmla="*/ 18074 w 30194"/>
                <a:gd name="connsiteY1" fmla="*/ 9614 h 10689"/>
                <a:gd name="connsiteX2" fmla="*/ 21503 w 30194"/>
                <a:gd name="connsiteY2" fmla="*/ 9614 h 10689"/>
                <a:gd name="connsiteX3" fmla="*/ 27218 w 30194"/>
                <a:gd name="connsiteY3" fmla="*/ 8947 h 10689"/>
                <a:gd name="connsiteX4" fmla="*/ 30171 w 30194"/>
                <a:gd name="connsiteY4" fmla="*/ 4375 h 10689"/>
                <a:gd name="connsiteX5" fmla="*/ 28075 w 30194"/>
                <a:gd name="connsiteY5" fmla="*/ 1327 h 10689"/>
                <a:gd name="connsiteX6" fmla="*/ 24551 w 30194"/>
                <a:gd name="connsiteY6" fmla="*/ 89 h 10689"/>
                <a:gd name="connsiteX7" fmla="*/ 19598 w 30194"/>
                <a:gd name="connsiteY7" fmla="*/ -387 h 10689"/>
                <a:gd name="connsiteX8" fmla="*/ 16264 w 30194"/>
                <a:gd name="connsiteY8" fmla="*/ 89 h 10689"/>
                <a:gd name="connsiteX9" fmla="*/ 1500 w 30194"/>
                <a:gd name="connsiteY9" fmla="*/ 7804 h 10689"/>
                <a:gd name="connsiteX10" fmla="*/ -24 w 30194"/>
                <a:gd name="connsiteY10" fmla="*/ 10281 h 10689"/>
                <a:gd name="connsiteX11" fmla="*/ 5787 w 30194"/>
                <a:gd name="connsiteY11" fmla="*/ 9233 h 10689"/>
                <a:gd name="connsiteX12" fmla="*/ 12835 w 30194"/>
                <a:gd name="connsiteY12" fmla="*/ 8947 h 1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94" h="10689">
                  <a:moveTo>
                    <a:pt x="12835" y="8947"/>
                  </a:moveTo>
                  <a:cubicBezTo>
                    <a:pt x="14645" y="8947"/>
                    <a:pt x="16360" y="9424"/>
                    <a:pt x="18074" y="9614"/>
                  </a:cubicBezTo>
                  <a:lnTo>
                    <a:pt x="21503" y="9614"/>
                  </a:lnTo>
                  <a:cubicBezTo>
                    <a:pt x="23436" y="9824"/>
                    <a:pt x="25389" y="9595"/>
                    <a:pt x="27218" y="8947"/>
                  </a:cubicBezTo>
                  <a:cubicBezTo>
                    <a:pt x="29028" y="8147"/>
                    <a:pt x="30190" y="6356"/>
                    <a:pt x="30171" y="4375"/>
                  </a:cubicBezTo>
                  <a:cubicBezTo>
                    <a:pt x="29923" y="3118"/>
                    <a:pt x="29161" y="2013"/>
                    <a:pt x="28075" y="1327"/>
                  </a:cubicBezTo>
                  <a:cubicBezTo>
                    <a:pt x="26989" y="689"/>
                    <a:pt x="25799" y="261"/>
                    <a:pt x="24551" y="89"/>
                  </a:cubicBezTo>
                  <a:cubicBezTo>
                    <a:pt x="22931" y="-301"/>
                    <a:pt x="21265" y="-463"/>
                    <a:pt x="19598" y="-387"/>
                  </a:cubicBezTo>
                  <a:lnTo>
                    <a:pt x="16264" y="89"/>
                  </a:lnTo>
                  <a:cubicBezTo>
                    <a:pt x="10683" y="1137"/>
                    <a:pt x="5549" y="3823"/>
                    <a:pt x="1500" y="7804"/>
                  </a:cubicBezTo>
                  <a:cubicBezTo>
                    <a:pt x="767" y="8462"/>
                    <a:pt x="233" y="9328"/>
                    <a:pt x="-24" y="10281"/>
                  </a:cubicBezTo>
                  <a:cubicBezTo>
                    <a:pt x="1967" y="10319"/>
                    <a:pt x="3939" y="9967"/>
                    <a:pt x="5787" y="9233"/>
                  </a:cubicBezTo>
                  <a:cubicBezTo>
                    <a:pt x="8101" y="8757"/>
                    <a:pt x="10483" y="8662"/>
                    <a:pt x="12835" y="8947"/>
                  </a:cubicBezTo>
                  <a:close/>
                </a:path>
              </a:pathLst>
            </a:custGeom>
            <a:solidFill>
              <a:srgbClr val="9E489B"/>
            </a:solidFill>
            <a:ln w="9525" cap="flat">
              <a:noFill/>
              <a:prstDash val="solid"/>
              <a:miter/>
            </a:ln>
          </p:spPr>
          <p:txBody>
            <a:bodyPr rtlCol="0" anchor="ctr"/>
            <a:lstStyle/>
            <a:p>
              <a:endParaRPr lang="en-IN"/>
            </a:p>
          </p:txBody>
        </p:sp>
        <p:sp>
          <p:nvSpPr>
            <p:cNvPr id="844" name="Freeform: Shape 843">
              <a:extLst>
                <a:ext uri="{FF2B5EF4-FFF2-40B4-BE49-F238E27FC236}">
                  <a16:creationId xmlns:a16="http://schemas.microsoft.com/office/drawing/2014/main" xmlns="" id="{23178752-2318-5E9D-C8EB-A45DC80D3129}"/>
                </a:ext>
              </a:extLst>
            </p:cNvPr>
            <p:cNvSpPr/>
            <p:nvPr/>
          </p:nvSpPr>
          <p:spPr>
            <a:xfrm>
              <a:off x="3969448" y="3691782"/>
              <a:ext cx="26488" cy="8084"/>
            </a:xfrm>
            <a:custGeom>
              <a:avLst/>
              <a:gdLst>
                <a:gd name="connsiteX0" fmla="*/ 7216 w 26488"/>
                <a:gd name="connsiteY0" fmla="*/ 83 h 8084"/>
                <a:gd name="connsiteX1" fmla="*/ 21979 w 26488"/>
                <a:gd name="connsiteY1" fmla="*/ 1226 h 8084"/>
                <a:gd name="connsiteX2" fmla="*/ 25027 w 26488"/>
                <a:gd name="connsiteY2" fmla="*/ 2655 h 8084"/>
                <a:gd name="connsiteX3" fmla="*/ 26456 w 26488"/>
                <a:gd name="connsiteY3" fmla="*/ 5988 h 8084"/>
                <a:gd name="connsiteX4" fmla="*/ 25694 w 26488"/>
                <a:gd name="connsiteY4" fmla="*/ 7608 h 8084"/>
                <a:gd name="connsiteX5" fmla="*/ 24456 w 26488"/>
                <a:gd name="connsiteY5" fmla="*/ 7608 h 8084"/>
                <a:gd name="connsiteX6" fmla="*/ 12550 w 26488"/>
                <a:gd name="connsiteY6" fmla="*/ 4084 h 8084"/>
                <a:gd name="connsiteX7" fmla="*/ 7597 w 26488"/>
                <a:gd name="connsiteY7" fmla="*/ 2940 h 8084"/>
                <a:gd name="connsiteX8" fmla="*/ 3691 w 26488"/>
                <a:gd name="connsiteY8" fmla="*/ 2083 h 8084"/>
                <a:gd name="connsiteX9" fmla="*/ -24 w 26488"/>
                <a:gd name="connsiteY9" fmla="*/ 1321 h 8084"/>
                <a:gd name="connsiteX10" fmla="*/ 7216 w 26488"/>
                <a:gd name="connsiteY10" fmla="*/ 83 h 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88" h="8084">
                  <a:moveTo>
                    <a:pt x="7216" y="83"/>
                  </a:moveTo>
                  <a:cubicBezTo>
                    <a:pt x="12150" y="-841"/>
                    <a:pt x="17246" y="-451"/>
                    <a:pt x="21979" y="1226"/>
                  </a:cubicBezTo>
                  <a:cubicBezTo>
                    <a:pt x="23075" y="1502"/>
                    <a:pt x="24113" y="1988"/>
                    <a:pt x="25027" y="2655"/>
                  </a:cubicBezTo>
                  <a:cubicBezTo>
                    <a:pt x="26008" y="3474"/>
                    <a:pt x="26542" y="4712"/>
                    <a:pt x="26456" y="5988"/>
                  </a:cubicBezTo>
                  <a:cubicBezTo>
                    <a:pt x="26485" y="6617"/>
                    <a:pt x="26199" y="7227"/>
                    <a:pt x="25694" y="7608"/>
                  </a:cubicBezTo>
                  <a:cubicBezTo>
                    <a:pt x="25285" y="7703"/>
                    <a:pt x="24865" y="7703"/>
                    <a:pt x="24456" y="7608"/>
                  </a:cubicBezTo>
                  <a:cubicBezTo>
                    <a:pt x="20322" y="7093"/>
                    <a:pt x="16303" y="5903"/>
                    <a:pt x="12550" y="4084"/>
                  </a:cubicBezTo>
                  <a:cubicBezTo>
                    <a:pt x="10921" y="3598"/>
                    <a:pt x="9273" y="3217"/>
                    <a:pt x="7597" y="2940"/>
                  </a:cubicBezTo>
                  <a:lnTo>
                    <a:pt x="3691" y="2083"/>
                  </a:lnTo>
                  <a:cubicBezTo>
                    <a:pt x="2425" y="1978"/>
                    <a:pt x="1177" y="1721"/>
                    <a:pt x="-24" y="1321"/>
                  </a:cubicBezTo>
                  <a:cubicBezTo>
                    <a:pt x="2339" y="664"/>
                    <a:pt x="4768" y="254"/>
                    <a:pt x="7216" y="83"/>
                  </a:cubicBezTo>
                  <a:close/>
                </a:path>
              </a:pathLst>
            </a:custGeom>
            <a:solidFill>
              <a:srgbClr val="9E489B"/>
            </a:solidFill>
            <a:ln w="9525" cap="flat">
              <a:noFill/>
              <a:prstDash val="solid"/>
              <a:miter/>
            </a:ln>
          </p:spPr>
          <p:txBody>
            <a:bodyPr rtlCol="0" anchor="ctr"/>
            <a:lstStyle/>
            <a:p>
              <a:endParaRPr lang="en-IN"/>
            </a:p>
          </p:txBody>
        </p:sp>
        <p:sp>
          <p:nvSpPr>
            <p:cNvPr id="845" name="Freeform: Shape 844">
              <a:extLst>
                <a:ext uri="{FF2B5EF4-FFF2-40B4-BE49-F238E27FC236}">
                  <a16:creationId xmlns:a16="http://schemas.microsoft.com/office/drawing/2014/main" xmlns="" id="{C0BD90D2-EA33-174A-4C4E-DBA145CF21E0}"/>
                </a:ext>
              </a:extLst>
            </p:cNvPr>
            <p:cNvSpPr/>
            <p:nvPr/>
          </p:nvSpPr>
          <p:spPr>
            <a:xfrm>
              <a:off x="3969885" y="3701033"/>
              <a:ext cx="25673" cy="10644"/>
            </a:xfrm>
            <a:custGeom>
              <a:avLst/>
              <a:gdLst>
                <a:gd name="connsiteX0" fmla="*/ 11065 w 25673"/>
                <a:gd name="connsiteY0" fmla="*/ 357 h 10644"/>
                <a:gd name="connsiteX1" fmla="*/ 22781 w 25673"/>
                <a:gd name="connsiteY1" fmla="*/ 3596 h 10644"/>
                <a:gd name="connsiteX2" fmla="*/ 25543 w 25673"/>
                <a:gd name="connsiteY2" fmla="*/ 5596 h 10644"/>
                <a:gd name="connsiteX3" fmla="*/ 25543 w 25673"/>
                <a:gd name="connsiteY3" fmla="*/ 7215 h 10644"/>
                <a:gd name="connsiteX4" fmla="*/ 24115 w 25673"/>
                <a:gd name="connsiteY4" fmla="*/ 10168 h 10644"/>
                <a:gd name="connsiteX5" fmla="*/ 22305 w 25673"/>
                <a:gd name="connsiteY5" fmla="*/ 10168 h 10644"/>
                <a:gd name="connsiteX6" fmla="*/ 8303 w 25673"/>
                <a:gd name="connsiteY6" fmla="*/ 5501 h 10644"/>
                <a:gd name="connsiteX7" fmla="*/ 4207 w 25673"/>
                <a:gd name="connsiteY7" fmla="*/ 3596 h 10644"/>
                <a:gd name="connsiteX8" fmla="*/ 2112 w 25673"/>
                <a:gd name="connsiteY8" fmla="*/ 2643 h 10644"/>
                <a:gd name="connsiteX9" fmla="*/ 302 w 25673"/>
                <a:gd name="connsiteY9" fmla="*/ 1786 h 10644"/>
                <a:gd name="connsiteX10" fmla="*/ 5636 w 25673"/>
                <a:gd name="connsiteY10" fmla="*/ -405 h 10644"/>
                <a:gd name="connsiteX11" fmla="*/ 11065 w 25673"/>
                <a:gd name="connsiteY11" fmla="*/ 357 h 1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73" h="10644">
                  <a:moveTo>
                    <a:pt x="11065" y="357"/>
                  </a:moveTo>
                  <a:cubicBezTo>
                    <a:pt x="15075" y="1014"/>
                    <a:pt x="18999" y="2100"/>
                    <a:pt x="22781" y="3596"/>
                  </a:cubicBezTo>
                  <a:cubicBezTo>
                    <a:pt x="23943" y="3853"/>
                    <a:pt x="24943" y="4577"/>
                    <a:pt x="25543" y="5596"/>
                  </a:cubicBezTo>
                  <a:cubicBezTo>
                    <a:pt x="25686" y="6129"/>
                    <a:pt x="25686" y="6682"/>
                    <a:pt x="25543" y="7215"/>
                  </a:cubicBezTo>
                  <a:cubicBezTo>
                    <a:pt x="25601" y="8377"/>
                    <a:pt x="25058" y="9492"/>
                    <a:pt x="24115" y="10168"/>
                  </a:cubicBezTo>
                  <a:cubicBezTo>
                    <a:pt x="23514" y="10263"/>
                    <a:pt x="22905" y="10263"/>
                    <a:pt x="22305" y="10168"/>
                  </a:cubicBezTo>
                  <a:cubicBezTo>
                    <a:pt x="17333" y="9739"/>
                    <a:pt x="12542" y="8139"/>
                    <a:pt x="8303" y="5501"/>
                  </a:cubicBezTo>
                  <a:lnTo>
                    <a:pt x="4207" y="3596"/>
                  </a:lnTo>
                  <a:lnTo>
                    <a:pt x="2112" y="2643"/>
                  </a:lnTo>
                  <a:cubicBezTo>
                    <a:pt x="1540" y="2643"/>
                    <a:pt x="588" y="2643"/>
                    <a:pt x="302" y="1786"/>
                  </a:cubicBezTo>
                  <a:cubicBezTo>
                    <a:pt x="-1508" y="-500"/>
                    <a:pt x="4779" y="-405"/>
                    <a:pt x="5636" y="-405"/>
                  </a:cubicBezTo>
                  <a:cubicBezTo>
                    <a:pt x="7465" y="-310"/>
                    <a:pt x="9284" y="-52"/>
                    <a:pt x="11065" y="357"/>
                  </a:cubicBezTo>
                  <a:close/>
                </a:path>
              </a:pathLst>
            </a:custGeom>
            <a:solidFill>
              <a:srgbClr val="9E489B"/>
            </a:solidFill>
            <a:ln w="9525" cap="flat">
              <a:noFill/>
              <a:prstDash val="solid"/>
              <a:miter/>
            </a:ln>
          </p:spPr>
          <p:txBody>
            <a:bodyPr rtlCol="0" anchor="ctr"/>
            <a:lstStyle/>
            <a:p>
              <a:endParaRPr lang="en-IN"/>
            </a:p>
          </p:txBody>
        </p:sp>
        <p:sp>
          <p:nvSpPr>
            <p:cNvPr id="846" name="Freeform: Shape 845">
              <a:extLst>
                <a:ext uri="{FF2B5EF4-FFF2-40B4-BE49-F238E27FC236}">
                  <a16:creationId xmlns:a16="http://schemas.microsoft.com/office/drawing/2014/main" xmlns="" id="{AC5A4538-11F1-7C58-C1EA-B89F049387A7}"/>
                </a:ext>
              </a:extLst>
            </p:cNvPr>
            <p:cNvSpPr/>
            <p:nvPr/>
          </p:nvSpPr>
          <p:spPr>
            <a:xfrm>
              <a:off x="3968591" y="3708272"/>
              <a:ext cx="21251" cy="16950"/>
            </a:xfrm>
            <a:custGeom>
              <a:avLst/>
              <a:gdLst>
                <a:gd name="connsiteX0" fmla="*/ 10264 w 21251"/>
                <a:gd name="connsiteY0" fmla="*/ 1785 h 16950"/>
                <a:gd name="connsiteX1" fmla="*/ 19217 w 21251"/>
                <a:gd name="connsiteY1" fmla="*/ 7691 h 16950"/>
                <a:gd name="connsiteX2" fmla="*/ 21217 w 21251"/>
                <a:gd name="connsiteY2" fmla="*/ 12263 h 16950"/>
                <a:gd name="connsiteX3" fmla="*/ 18836 w 21251"/>
                <a:gd name="connsiteY3" fmla="*/ 16359 h 16950"/>
                <a:gd name="connsiteX4" fmla="*/ 13693 w 21251"/>
                <a:gd name="connsiteY4" fmla="*/ 14835 h 16950"/>
                <a:gd name="connsiteX5" fmla="*/ 10454 w 21251"/>
                <a:gd name="connsiteY5" fmla="*/ 10168 h 16950"/>
                <a:gd name="connsiteX6" fmla="*/ 8930 w 21251"/>
                <a:gd name="connsiteY6" fmla="*/ 8453 h 16950"/>
                <a:gd name="connsiteX7" fmla="*/ 4453 w 21251"/>
                <a:gd name="connsiteY7" fmla="*/ 3881 h 16950"/>
                <a:gd name="connsiteX8" fmla="*/ 2072 w 21251"/>
                <a:gd name="connsiteY8" fmla="*/ 1690 h 16950"/>
                <a:gd name="connsiteX9" fmla="*/ -24 w 21251"/>
                <a:gd name="connsiteY9" fmla="*/ -405 h 16950"/>
                <a:gd name="connsiteX10" fmla="*/ 5120 w 21251"/>
                <a:gd name="connsiteY10" fmla="*/ 357 h 16950"/>
                <a:gd name="connsiteX11" fmla="*/ 10264 w 21251"/>
                <a:gd name="connsiteY11" fmla="*/ 1785 h 1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51" h="16950">
                  <a:moveTo>
                    <a:pt x="10264" y="1785"/>
                  </a:moveTo>
                  <a:cubicBezTo>
                    <a:pt x="13750" y="2852"/>
                    <a:pt x="16864" y="4910"/>
                    <a:pt x="19217" y="7691"/>
                  </a:cubicBezTo>
                  <a:cubicBezTo>
                    <a:pt x="20351" y="8967"/>
                    <a:pt x="21055" y="10568"/>
                    <a:pt x="21217" y="12263"/>
                  </a:cubicBezTo>
                  <a:cubicBezTo>
                    <a:pt x="21341" y="13987"/>
                    <a:pt x="20398" y="15616"/>
                    <a:pt x="18836" y="16359"/>
                  </a:cubicBezTo>
                  <a:cubicBezTo>
                    <a:pt x="16969" y="16883"/>
                    <a:pt x="14969" y="16283"/>
                    <a:pt x="13693" y="14835"/>
                  </a:cubicBezTo>
                  <a:cubicBezTo>
                    <a:pt x="12454" y="13406"/>
                    <a:pt x="11597" y="11692"/>
                    <a:pt x="10454" y="10168"/>
                  </a:cubicBezTo>
                  <a:lnTo>
                    <a:pt x="8930" y="8453"/>
                  </a:lnTo>
                  <a:cubicBezTo>
                    <a:pt x="7501" y="6834"/>
                    <a:pt x="5977" y="5310"/>
                    <a:pt x="4453" y="3881"/>
                  </a:cubicBezTo>
                  <a:lnTo>
                    <a:pt x="2072" y="1690"/>
                  </a:lnTo>
                  <a:cubicBezTo>
                    <a:pt x="1596" y="1690"/>
                    <a:pt x="72" y="261"/>
                    <a:pt x="-24" y="-405"/>
                  </a:cubicBezTo>
                  <a:cubicBezTo>
                    <a:pt x="1710" y="-291"/>
                    <a:pt x="3425" y="-34"/>
                    <a:pt x="5120" y="357"/>
                  </a:cubicBezTo>
                  <a:cubicBezTo>
                    <a:pt x="6873" y="671"/>
                    <a:pt x="8597" y="1157"/>
                    <a:pt x="10264" y="1785"/>
                  </a:cubicBezTo>
                  <a:close/>
                </a:path>
              </a:pathLst>
            </a:custGeom>
            <a:solidFill>
              <a:srgbClr val="9E489B"/>
            </a:solidFill>
            <a:ln w="9525" cap="flat">
              <a:noFill/>
              <a:prstDash val="solid"/>
              <a:miter/>
            </a:ln>
          </p:spPr>
          <p:txBody>
            <a:bodyPr rtlCol="0" anchor="ctr"/>
            <a:lstStyle/>
            <a:p>
              <a:endParaRPr lang="en-IN"/>
            </a:p>
          </p:txBody>
        </p:sp>
        <p:sp>
          <p:nvSpPr>
            <p:cNvPr id="847" name="Freeform: Shape 846">
              <a:extLst>
                <a:ext uri="{FF2B5EF4-FFF2-40B4-BE49-F238E27FC236}">
                  <a16:creationId xmlns:a16="http://schemas.microsoft.com/office/drawing/2014/main" xmlns="" id="{F01AABBA-274E-5C20-F56B-6ADF8D697CF1}"/>
                </a:ext>
              </a:extLst>
            </p:cNvPr>
            <p:cNvSpPr/>
            <p:nvPr/>
          </p:nvSpPr>
          <p:spPr>
            <a:xfrm>
              <a:off x="3957135" y="3677983"/>
              <a:ext cx="16575" cy="36111"/>
            </a:xfrm>
            <a:custGeom>
              <a:avLst/>
              <a:gdLst>
                <a:gd name="connsiteX0" fmla="*/ 11909 w 16575"/>
                <a:gd name="connsiteY0" fmla="*/ -120 h 36111"/>
                <a:gd name="connsiteX1" fmla="*/ 8384 w 16575"/>
                <a:gd name="connsiteY1" fmla="*/ -120 h 36111"/>
                <a:gd name="connsiteX2" fmla="*/ 6575 w 16575"/>
                <a:gd name="connsiteY2" fmla="*/ 2643 h 36111"/>
                <a:gd name="connsiteX3" fmla="*/ 384 w 16575"/>
                <a:gd name="connsiteY3" fmla="*/ 26360 h 36111"/>
                <a:gd name="connsiteX4" fmla="*/ 384 w 16575"/>
                <a:gd name="connsiteY4" fmla="*/ 31885 h 36111"/>
                <a:gd name="connsiteX5" fmla="*/ 3432 w 16575"/>
                <a:gd name="connsiteY5" fmla="*/ 34552 h 36111"/>
                <a:gd name="connsiteX6" fmla="*/ 7432 w 16575"/>
                <a:gd name="connsiteY6" fmla="*/ 35599 h 36111"/>
                <a:gd name="connsiteX7" fmla="*/ 9528 w 16575"/>
                <a:gd name="connsiteY7" fmla="*/ 35599 h 36111"/>
                <a:gd name="connsiteX8" fmla="*/ 11433 w 16575"/>
                <a:gd name="connsiteY8" fmla="*/ 33885 h 36111"/>
                <a:gd name="connsiteX9" fmla="*/ 12195 w 16575"/>
                <a:gd name="connsiteY9" fmla="*/ 31313 h 36111"/>
                <a:gd name="connsiteX10" fmla="*/ 13909 w 16575"/>
                <a:gd name="connsiteY10" fmla="*/ 23503 h 36111"/>
                <a:gd name="connsiteX11" fmla="*/ 16481 w 16575"/>
                <a:gd name="connsiteY11" fmla="*/ 7500 h 36111"/>
                <a:gd name="connsiteX12" fmla="*/ 16481 w 16575"/>
                <a:gd name="connsiteY12" fmla="*/ 2357 h 36111"/>
                <a:gd name="connsiteX13" fmla="*/ 11909 w 16575"/>
                <a:gd name="connsiteY13" fmla="*/ -120 h 3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75" h="36111">
                  <a:moveTo>
                    <a:pt x="11909" y="-120"/>
                  </a:moveTo>
                  <a:cubicBezTo>
                    <a:pt x="10766" y="-501"/>
                    <a:pt x="9528" y="-501"/>
                    <a:pt x="8384" y="-120"/>
                  </a:cubicBezTo>
                  <a:cubicBezTo>
                    <a:pt x="7489" y="576"/>
                    <a:pt x="6851" y="1547"/>
                    <a:pt x="6575" y="2643"/>
                  </a:cubicBezTo>
                  <a:cubicBezTo>
                    <a:pt x="3813" y="10348"/>
                    <a:pt x="1736" y="18283"/>
                    <a:pt x="384" y="26360"/>
                  </a:cubicBezTo>
                  <a:cubicBezTo>
                    <a:pt x="-159" y="28160"/>
                    <a:pt x="-159" y="30084"/>
                    <a:pt x="384" y="31885"/>
                  </a:cubicBezTo>
                  <a:cubicBezTo>
                    <a:pt x="1050" y="33104"/>
                    <a:pt x="2136" y="34047"/>
                    <a:pt x="3432" y="34552"/>
                  </a:cubicBezTo>
                  <a:cubicBezTo>
                    <a:pt x="4727" y="35047"/>
                    <a:pt x="6061" y="35399"/>
                    <a:pt x="7432" y="35599"/>
                  </a:cubicBezTo>
                  <a:cubicBezTo>
                    <a:pt x="8128" y="35742"/>
                    <a:pt x="8832" y="35742"/>
                    <a:pt x="9528" y="35599"/>
                  </a:cubicBezTo>
                  <a:cubicBezTo>
                    <a:pt x="10347" y="35275"/>
                    <a:pt x="11023" y="34666"/>
                    <a:pt x="11433" y="33885"/>
                  </a:cubicBezTo>
                  <a:cubicBezTo>
                    <a:pt x="11785" y="33056"/>
                    <a:pt x="12042" y="32199"/>
                    <a:pt x="12195" y="31313"/>
                  </a:cubicBezTo>
                  <a:lnTo>
                    <a:pt x="13909" y="23503"/>
                  </a:lnTo>
                  <a:cubicBezTo>
                    <a:pt x="15186" y="18245"/>
                    <a:pt x="16052" y="12892"/>
                    <a:pt x="16481" y="7500"/>
                  </a:cubicBezTo>
                  <a:cubicBezTo>
                    <a:pt x="16576" y="5786"/>
                    <a:pt x="16576" y="4071"/>
                    <a:pt x="16481" y="2357"/>
                  </a:cubicBezTo>
                  <a:cubicBezTo>
                    <a:pt x="16862" y="-120"/>
                    <a:pt x="13909" y="166"/>
                    <a:pt x="11909" y="-120"/>
                  </a:cubicBezTo>
                  <a:close/>
                </a:path>
              </a:pathLst>
            </a:custGeom>
            <a:solidFill>
              <a:srgbClr val="04A9D3"/>
            </a:solidFill>
            <a:ln w="9525" cap="flat">
              <a:noFill/>
              <a:prstDash val="solid"/>
              <a:miter/>
            </a:ln>
          </p:spPr>
          <p:txBody>
            <a:bodyPr rtlCol="0" anchor="ctr"/>
            <a:lstStyle/>
            <a:p>
              <a:endParaRPr lang="en-IN"/>
            </a:p>
          </p:txBody>
        </p:sp>
        <p:sp>
          <p:nvSpPr>
            <p:cNvPr id="848" name="Freeform: Shape 847">
              <a:extLst>
                <a:ext uri="{FF2B5EF4-FFF2-40B4-BE49-F238E27FC236}">
                  <a16:creationId xmlns:a16="http://schemas.microsoft.com/office/drawing/2014/main" xmlns="" id="{638C6E97-4B6C-053D-60A9-AD4841535A3C}"/>
                </a:ext>
              </a:extLst>
            </p:cNvPr>
            <p:cNvSpPr/>
            <p:nvPr/>
          </p:nvSpPr>
          <p:spPr>
            <a:xfrm>
              <a:off x="234886" y="3977178"/>
              <a:ext cx="3916679" cy="75328"/>
            </a:xfrm>
            <a:custGeom>
              <a:avLst/>
              <a:gdLst>
                <a:gd name="connsiteX0" fmla="*/ -24 w 3916679"/>
                <a:gd name="connsiteY0" fmla="*/ 4819 h 75328"/>
                <a:gd name="connsiteX1" fmla="*/ 508230 w 3916679"/>
                <a:gd name="connsiteY1" fmla="*/ 21107 h 75328"/>
                <a:gd name="connsiteX2" fmla="*/ 1190125 w 3916679"/>
                <a:gd name="connsiteY2" fmla="*/ 14820 h 75328"/>
                <a:gd name="connsiteX3" fmla="*/ 1894975 w 3916679"/>
                <a:gd name="connsiteY3" fmla="*/ 48634 h 75328"/>
                <a:gd name="connsiteX4" fmla="*/ 2544390 w 3916679"/>
                <a:gd name="connsiteY4" fmla="*/ 56540 h 75328"/>
                <a:gd name="connsiteX5" fmla="*/ 3343728 w 3916679"/>
                <a:gd name="connsiteY5" fmla="*/ 29869 h 75328"/>
                <a:gd name="connsiteX6" fmla="*/ 3916656 w 3916679"/>
                <a:gd name="connsiteY6" fmla="*/ 74923 h 75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6679" h="75328">
                  <a:moveTo>
                    <a:pt x="-24" y="4819"/>
                  </a:moveTo>
                  <a:cubicBezTo>
                    <a:pt x="-24" y="4819"/>
                    <a:pt x="73414" y="68636"/>
                    <a:pt x="508230" y="21107"/>
                  </a:cubicBezTo>
                  <a:cubicBezTo>
                    <a:pt x="774931" y="-19375"/>
                    <a:pt x="832652" y="8534"/>
                    <a:pt x="1190125" y="14820"/>
                  </a:cubicBezTo>
                  <a:cubicBezTo>
                    <a:pt x="1547599" y="21107"/>
                    <a:pt x="1823919" y="43395"/>
                    <a:pt x="1894975" y="48634"/>
                  </a:cubicBezTo>
                  <a:cubicBezTo>
                    <a:pt x="1966032" y="53872"/>
                    <a:pt x="2361700" y="91592"/>
                    <a:pt x="2544390" y="56540"/>
                  </a:cubicBezTo>
                  <a:cubicBezTo>
                    <a:pt x="2727079" y="21487"/>
                    <a:pt x="3154847" y="17296"/>
                    <a:pt x="3343728" y="29869"/>
                  </a:cubicBezTo>
                  <a:cubicBezTo>
                    <a:pt x="3532609" y="42443"/>
                    <a:pt x="3916656" y="74923"/>
                    <a:pt x="3916656" y="74923"/>
                  </a:cubicBezTo>
                </a:path>
              </a:pathLst>
            </a:custGeom>
            <a:noFill/>
            <a:ln w="19050" cap="flat">
              <a:solidFill>
                <a:srgbClr val="008CC1"/>
              </a:solidFill>
              <a:prstDash val="solid"/>
              <a:miter/>
            </a:ln>
          </p:spPr>
          <p:txBody>
            <a:bodyPr rtlCol="0" anchor="ctr"/>
            <a:lstStyle/>
            <a:p>
              <a:endParaRPr lang="en-IN"/>
            </a:p>
          </p:txBody>
        </p:sp>
      </p:grpSp>
      <p:grpSp>
        <p:nvGrpSpPr>
          <p:cNvPr id="1292" name="Group 1291">
            <a:extLst>
              <a:ext uri="{FF2B5EF4-FFF2-40B4-BE49-F238E27FC236}">
                <a16:creationId xmlns:a16="http://schemas.microsoft.com/office/drawing/2014/main" xmlns="" id="{4B694C0A-B054-6C11-AC33-B3E61C25948B}"/>
              </a:ext>
            </a:extLst>
          </p:cNvPr>
          <p:cNvGrpSpPr/>
          <p:nvPr/>
        </p:nvGrpSpPr>
        <p:grpSpPr>
          <a:xfrm>
            <a:off x="228600" y="5029200"/>
            <a:ext cx="5175694" cy="1196420"/>
            <a:chOff x="306800" y="4114741"/>
            <a:chExt cx="5175694" cy="1196420"/>
          </a:xfrm>
        </p:grpSpPr>
        <p:sp>
          <p:nvSpPr>
            <p:cNvPr id="853" name="Freeform: Shape 852">
              <a:extLst>
                <a:ext uri="{FF2B5EF4-FFF2-40B4-BE49-F238E27FC236}">
                  <a16:creationId xmlns:a16="http://schemas.microsoft.com/office/drawing/2014/main" xmlns="" id="{0DE9826E-33DD-01F7-9D44-2B73BF85F704}"/>
                </a:ext>
              </a:extLst>
            </p:cNvPr>
            <p:cNvSpPr/>
            <p:nvPr/>
          </p:nvSpPr>
          <p:spPr>
            <a:xfrm>
              <a:off x="306800" y="4302026"/>
              <a:ext cx="5160740" cy="313502"/>
            </a:xfrm>
            <a:custGeom>
              <a:avLst/>
              <a:gdLst>
                <a:gd name="connsiteX0" fmla="*/ -26 w 5160740"/>
                <a:gd name="connsiteY0" fmla="*/ 26184 h 313502"/>
                <a:gd name="connsiteX1" fmla="*/ 2669736 w 5160740"/>
                <a:gd name="connsiteY1" fmla="*/ 53902 h 313502"/>
                <a:gd name="connsiteX2" fmla="*/ 3510603 w 5160740"/>
                <a:gd name="connsiteY2" fmla="*/ 17802 h 313502"/>
                <a:gd name="connsiteX3" fmla="*/ 3969232 w 5160740"/>
                <a:gd name="connsiteY3" fmla="*/ 47425 h 313502"/>
                <a:gd name="connsiteX4" fmla="*/ 5145569 w 5160740"/>
                <a:gd name="connsiteY4" fmla="*/ 61141 h 313502"/>
                <a:gd name="connsiteX5" fmla="*/ 5160714 w 5160740"/>
                <a:gd name="connsiteY5" fmla="*/ 58093 h 313502"/>
                <a:gd name="connsiteX6" fmla="*/ 5160714 w 5160740"/>
                <a:gd name="connsiteY6" fmla="*/ 312982 h 313502"/>
                <a:gd name="connsiteX7" fmla="*/ -26 w 5160740"/>
                <a:gd name="connsiteY7" fmla="*/ 312982 h 31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0740" h="313502">
                  <a:moveTo>
                    <a:pt x="-26" y="26184"/>
                  </a:moveTo>
                  <a:cubicBezTo>
                    <a:pt x="886465" y="-59541"/>
                    <a:pt x="1779911" y="91907"/>
                    <a:pt x="2669736" y="53902"/>
                  </a:cubicBezTo>
                  <a:cubicBezTo>
                    <a:pt x="2950152" y="41900"/>
                    <a:pt x="3230092" y="11135"/>
                    <a:pt x="3510603" y="17802"/>
                  </a:cubicBezTo>
                  <a:cubicBezTo>
                    <a:pt x="3663765" y="21517"/>
                    <a:pt x="3816451" y="36281"/>
                    <a:pt x="3969232" y="47425"/>
                  </a:cubicBezTo>
                  <a:cubicBezTo>
                    <a:pt x="4360690" y="76095"/>
                    <a:pt x="4753549" y="80677"/>
                    <a:pt x="5145569" y="61141"/>
                  </a:cubicBezTo>
                  <a:lnTo>
                    <a:pt x="5160714" y="58093"/>
                  </a:lnTo>
                  <a:lnTo>
                    <a:pt x="5160714" y="312982"/>
                  </a:lnTo>
                  <a:lnTo>
                    <a:pt x="-26" y="312982"/>
                  </a:lnTo>
                  <a:close/>
                </a:path>
              </a:pathLst>
            </a:custGeom>
            <a:solidFill>
              <a:srgbClr val="C7E6F5"/>
            </a:solidFill>
            <a:ln w="9525" cap="flat">
              <a:noFill/>
              <a:prstDash val="solid"/>
              <a:miter/>
            </a:ln>
          </p:spPr>
          <p:txBody>
            <a:bodyPr rtlCol="0" anchor="ctr"/>
            <a:lstStyle/>
            <a:p>
              <a:endParaRPr lang="en-IN"/>
            </a:p>
          </p:txBody>
        </p:sp>
        <p:sp>
          <p:nvSpPr>
            <p:cNvPr id="854" name="Freeform: Shape 853">
              <a:extLst>
                <a:ext uri="{FF2B5EF4-FFF2-40B4-BE49-F238E27FC236}">
                  <a16:creationId xmlns:a16="http://schemas.microsoft.com/office/drawing/2014/main" xmlns="" id="{4B1141DC-6E6F-4ABA-F293-BDBD61AF3486}"/>
                </a:ext>
              </a:extLst>
            </p:cNvPr>
            <p:cNvSpPr/>
            <p:nvPr/>
          </p:nvSpPr>
          <p:spPr>
            <a:xfrm>
              <a:off x="307086" y="4911280"/>
              <a:ext cx="5160454" cy="399881"/>
            </a:xfrm>
            <a:custGeom>
              <a:avLst/>
              <a:gdLst>
                <a:gd name="connsiteX0" fmla="*/ 5160429 w 5160454"/>
                <a:gd name="connsiteY0" fmla="*/ 328187 h 399881"/>
                <a:gd name="connsiteX1" fmla="*/ 5160429 w 5160454"/>
                <a:gd name="connsiteY1" fmla="*/ 397053 h 399881"/>
                <a:gd name="connsiteX2" fmla="*/ 5030603 w 5160454"/>
                <a:gd name="connsiteY2" fmla="*/ 387528 h 399881"/>
                <a:gd name="connsiteX3" fmla="*/ 4930876 w 5160454"/>
                <a:gd name="connsiteY3" fmla="*/ 388385 h 399881"/>
                <a:gd name="connsiteX4" fmla="*/ 4726850 w 5160454"/>
                <a:gd name="connsiteY4" fmla="*/ 387051 h 399881"/>
                <a:gd name="connsiteX5" fmla="*/ 4576260 w 5160454"/>
                <a:gd name="connsiteY5" fmla="*/ 383337 h 399881"/>
                <a:gd name="connsiteX6" fmla="*/ 4333468 w 5160454"/>
                <a:gd name="connsiteY6" fmla="*/ 377526 h 399881"/>
                <a:gd name="connsiteX7" fmla="*/ 4190593 w 5160454"/>
                <a:gd name="connsiteY7" fmla="*/ 375812 h 399881"/>
                <a:gd name="connsiteX8" fmla="*/ 3887793 w 5160454"/>
                <a:gd name="connsiteY8" fmla="*/ 386671 h 399881"/>
                <a:gd name="connsiteX9" fmla="*/ 3408686 w 5160454"/>
                <a:gd name="connsiteY9" fmla="*/ 387337 h 399881"/>
                <a:gd name="connsiteX10" fmla="*/ 3212185 w 5160454"/>
                <a:gd name="connsiteY10" fmla="*/ 388194 h 399881"/>
                <a:gd name="connsiteX11" fmla="*/ 2987109 w 5160454"/>
                <a:gd name="connsiteY11" fmla="*/ 383718 h 399881"/>
                <a:gd name="connsiteX12" fmla="*/ 2853759 w 5160454"/>
                <a:gd name="connsiteY12" fmla="*/ 396672 h 399881"/>
                <a:gd name="connsiteX13" fmla="*/ 2647257 w 5160454"/>
                <a:gd name="connsiteY13" fmla="*/ 391052 h 399881"/>
                <a:gd name="connsiteX14" fmla="*/ 2524575 w 5160454"/>
                <a:gd name="connsiteY14" fmla="*/ 393243 h 399881"/>
                <a:gd name="connsiteX15" fmla="*/ 2258923 w 5160454"/>
                <a:gd name="connsiteY15" fmla="*/ 385718 h 399881"/>
                <a:gd name="connsiteX16" fmla="*/ 2141289 w 5160454"/>
                <a:gd name="connsiteY16" fmla="*/ 391338 h 399881"/>
                <a:gd name="connsiteX17" fmla="*/ 1926405 w 5160454"/>
                <a:gd name="connsiteY17" fmla="*/ 383813 h 399881"/>
                <a:gd name="connsiteX18" fmla="*/ 1732762 w 5160454"/>
                <a:gd name="connsiteY18" fmla="*/ 388194 h 399881"/>
                <a:gd name="connsiteX19" fmla="*/ 1528355 w 5160454"/>
                <a:gd name="connsiteY19" fmla="*/ 375812 h 399881"/>
                <a:gd name="connsiteX20" fmla="*/ 1306232 w 5160454"/>
                <a:gd name="connsiteY20" fmla="*/ 383051 h 399881"/>
                <a:gd name="connsiteX21" fmla="*/ 1144783 w 5160454"/>
                <a:gd name="connsiteY21" fmla="*/ 375526 h 399881"/>
                <a:gd name="connsiteX22" fmla="*/ 961713 w 5160454"/>
                <a:gd name="connsiteY22" fmla="*/ 387147 h 399881"/>
                <a:gd name="connsiteX23" fmla="*/ 797883 w 5160454"/>
                <a:gd name="connsiteY23" fmla="*/ 379051 h 399881"/>
                <a:gd name="connsiteX24" fmla="*/ 559758 w 5160454"/>
                <a:gd name="connsiteY24" fmla="*/ 382384 h 399881"/>
                <a:gd name="connsiteX25" fmla="*/ 387546 w 5160454"/>
                <a:gd name="connsiteY25" fmla="*/ 393243 h 399881"/>
                <a:gd name="connsiteX26" fmla="*/ 219334 w 5160454"/>
                <a:gd name="connsiteY26" fmla="*/ 383718 h 399881"/>
                <a:gd name="connsiteX27" fmla="*/ 130561 w 5160454"/>
                <a:gd name="connsiteY27" fmla="*/ 391814 h 399881"/>
                <a:gd name="connsiteX28" fmla="*/ -26 w 5160454"/>
                <a:gd name="connsiteY28" fmla="*/ 398291 h 399881"/>
                <a:gd name="connsiteX29" fmla="*/ -26 w 5160454"/>
                <a:gd name="connsiteY29" fmla="*/ 343427 h 399881"/>
                <a:gd name="connsiteX30" fmla="*/ 709682 w 5160454"/>
                <a:gd name="connsiteY30" fmla="*/ 80537 h 399881"/>
                <a:gd name="connsiteX31" fmla="*/ 1640750 w 5160454"/>
                <a:gd name="connsiteY31" fmla="*/ -521 h 399881"/>
                <a:gd name="connsiteX32" fmla="*/ 4865344 w 5160454"/>
                <a:gd name="connsiteY32" fmla="*/ 170929 h 39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160454" h="399881">
                  <a:moveTo>
                    <a:pt x="5160429" y="328187"/>
                  </a:moveTo>
                  <a:lnTo>
                    <a:pt x="5160429" y="397053"/>
                  </a:lnTo>
                  <a:cubicBezTo>
                    <a:pt x="5117014" y="396233"/>
                    <a:pt x="5073675" y="393062"/>
                    <a:pt x="5030603" y="387528"/>
                  </a:cubicBezTo>
                  <a:cubicBezTo>
                    <a:pt x="5030603" y="387528"/>
                    <a:pt x="4996789" y="377050"/>
                    <a:pt x="4930876" y="388385"/>
                  </a:cubicBezTo>
                  <a:cubicBezTo>
                    <a:pt x="4864963" y="399720"/>
                    <a:pt x="4756092" y="392957"/>
                    <a:pt x="4726850" y="387051"/>
                  </a:cubicBezTo>
                  <a:cubicBezTo>
                    <a:pt x="4697609" y="381146"/>
                    <a:pt x="4661794" y="367049"/>
                    <a:pt x="4576260" y="383337"/>
                  </a:cubicBezTo>
                  <a:cubicBezTo>
                    <a:pt x="4490726" y="399624"/>
                    <a:pt x="4361853" y="382098"/>
                    <a:pt x="4333468" y="377526"/>
                  </a:cubicBezTo>
                  <a:cubicBezTo>
                    <a:pt x="4286338" y="368325"/>
                    <a:pt x="4237932" y="367744"/>
                    <a:pt x="4190593" y="375812"/>
                  </a:cubicBezTo>
                  <a:cubicBezTo>
                    <a:pt x="4126394" y="387528"/>
                    <a:pt x="3946181" y="386289"/>
                    <a:pt x="3887793" y="386671"/>
                  </a:cubicBezTo>
                  <a:cubicBezTo>
                    <a:pt x="3829405" y="387051"/>
                    <a:pt x="3499363" y="392957"/>
                    <a:pt x="3408686" y="387337"/>
                  </a:cubicBezTo>
                  <a:cubicBezTo>
                    <a:pt x="3318008" y="381717"/>
                    <a:pt x="3314483" y="375050"/>
                    <a:pt x="3212185" y="388194"/>
                  </a:cubicBezTo>
                  <a:cubicBezTo>
                    <a:pt x="3109886" y="401339"/>
                    <a:pt x="3018446" y="383337"/>
                    <a:pt x="2987109" y="383718"/>
                  </a:cubicBezTo>
                  <a:cubicBezTo>
                    <a:pt x="2955772" y="384099"/>
                    <a:pt x="2910909" y="389623"/>
                    <a:pt x="2853759" y="396672"/>
                  </a:cubicBezTo>
                  <a:cubicBezTo>
                    <a:pt x="2796609" y="403720"/>
                    <a:pt x="2679737" y="395148"/>
                    <a:pt x="2647257" y="391052"/>
                  </a:cubicBezTo>
                  <a:cubicBezTo>
                    <a:pt x="2606604" y="383899"/>
                    <a:pt x="2564952" y="384651"/>
                    <a:pt x="2524575" y="393243"/>
                  </a:cubicBezTo>
                  <a:cubicBezTo>
                    <a:pt x="2460186" y="404863"/>
                    <a:pt x="2301119" y="390099"/>
                    <a:pt x="2258923" y="385718"/>
                  </a:cubicBezTo>
                  <a:cubicBezTo>
                    <a:pt x="2216727" y="381337"/>
                    <a:pt x="2166054" y="389528"/>
                    <a:pt x="2141289" y="391338"/>
                  </a:cubicBezTo>
                  <a:cubicBezTo>
                    <a:pt x="2116524" y="393148"/>
                    <a:pt x="1986508" y="395433"/>
                    <a:pt x="1926405" y="383813"/>
                  </a:cubicBezTo>
                  <a:cubicBezTo>
                    <a:pt x="1866302" y="372192"/>
                    <a:pt x="1780958" y="388861"/>
                    <a:pt x="1732762" y="388194"/>
                  </a:cubicBezTo>
                  <a:cubicBezTo>
                    <a:pt x="1684565" y="387528"/>
                    <a:pt x="1545215" y="377812"/>
                    <a:pt x="1528355" y="375812"/>
                  </a:cubicBezTo>
                  <a:cubicBezTo>
                    <a:pt x="1511496" y="373812"/>
                    <a:pt x="1350904" y="382384"/>
                    <a:pt x="1306232" y="383051"/>
                  </a:cubicBezTo>
                  <a:cubicBezTo>
                    <a:pt x="1261560" y="383718"/>
                    <a:pt x="1173835" y="376764"/>
                    <a:pt x="1144783" y="375526"/>
                  </a:cubicBezTo>
                  <a:cubicBezTo>
                    <a:pt x="1115732" y="374288"/>
                    <a:pt x="1001908" y="390290"/>
                    <a:pt x="961713" y="387147"/>
                  </a:cubicBezTo>
                  <a:cubicBezTo>
                    <a:pt x="921517" y="384003"/>
                    <a:pt x="855509" y="377622"/>
                    <a:pt x="797883" y="379051"/>
                  </a:cubicBezTo>
                  <a:cubicBezTo>
                    <a:pt x="740257" y="380479"/>
                    <a:pt x="666438" y="398101"/>
                    <a:pt x="559758" y="382384"/>
                  </a:cubicBezTo>
                  <a:cubicBezTo>
                    <a:pt x="494797" y="378669"/>
                    <a:pt x="422598" y="393243"/>
                    <a:pt x="387546" y="393243"/>
                  </a:cubicBezTo>
                  <a:cubicBezTo>
                    <a:pt x="352494" y="393243"/>
                    <a:pt x="250005" y="386194"/>
                    <a:pt x="219334" y="383718"/>
                  </a:cubicBezTo>
                  <a:cubicBezTo>
                    <a:pt x="188664" y="381241"/>
                    <a:pt x="163518" y="386004"/>
                    <a:pt x="130561" y="391814"/>
                  </a:cubicBezTo>
                  <a:cubicBezTo>
                    <a:pt x="97605" y="397624"/>
                    <a:pt x="-26" y="398291"/>
                    <a:pt x="-26" y="398291"/>
                  </a:cubicBezTo>
                  <a:lnTo>
                    <a:pt x="-26" y="343427"/>
                  </a:lnTo>
                  <a:lnTo>
                    <a:pt x="709682" y="80537"/>
                  </a:lnTo>
                  <a:lnTo>
                    <a:pt x="1640750" y="-521"/>
                  </a:lnTo>
                  <a:lnTo>
                    <a:pt x="4865344" y="170929"/>
                  </a:lnTo>
                  <a:close/>
                </a:path>
              </a:pathLst>
            </a:custGeom>
            <a:solidFill>
              <a:srgbClr val="FCD0B8"/>
            </a:solidFill>
            <a:ln w="2858" cap="flat">
              <a:solidFill>
                <a:srgbClr val="A97C50"/>
              </a:solidFill>
              <a:prstDash val="solid"/>
              <a:miter/>
            </a:ln>
          </p:spPr>
          <p:txBody>
            <a:bodyPr rtlCol="0" anchor="ctr"/>
            <a:lstStyle/>
            <a:p>
              <a:endParaRPr lang="en-IN"/>
            </a:p>
          </p:txBody>
        </p:sp>
        <p:sp>
          <p:nvSpPr>
            <p:cNvPr id="855" name="Freeform: Shape 854">
              <a:extLst>
                <a:ext uri="{FF2B5EF4-FFF2-40B4-BE49-F238E27FC236}">
                  <a16:creationId xmlns:a16="http://schemas.microsoft.com/office/drawing/2014/main" xmlns="" id="{08C551D9-4B95-657D-1C7A-777EE7EDACEA}"/>
                </a:ext>
              </a:extLst>
            </p:cNvPr>
            <p:cNvSpPr/>
            <p:nvPr/>
          </p:nvSpPr>
          <p:spPr>
            <a:xfrm>
              <a:off x="309372" y="4497764"/>
              <a:ext cx="5173122" cy="776811"/>
            </a:xfrm>
            <a:custGeom>
              <a:avLst/>
              <a:gdLst>
                <a:gd name="connsiteX0" fmla="*/ 5158143 w 5173122"/>
                <a:gd name="connsiteY0" fmla="*/ 46378 h 776811"/>
                <a:gd name="connsiteX1" fmla="*/ 5152999 w 5173122"/>
                <a:gd name="connsiteY1" fmla="*/ 55903 h 776811"/>
                <a:gd name="connsiteX2" fmla="*/ 5149284 w 5173122"/>
                <a:gd name="connsiteY2" fmla="*/ 62761 h 776811"/>
                <a:gd name="connsiteX3" fmla="*/ 5150903 w 5173122"/>
                <a:gd name="connsiteY3" fmla="*/ 66857 h 776811"/>
                <a:gd name="connsiteX4" fmla="*/ 5155285 w 5173122"/>
                <a:gd name="connsiteY4" fmla="*/ 65809 h 776811"/>
                <a:gd name="connsiteX5" fmla="*/ 5158143 w 5173122"/>
                <a:gd name="connsiteY5" fmla="*/ 64094 h 776811"/>
                <a:gd name="connsiteX6" fmla="*/ 5158143 w 5173122"/>
                <a:gd name="connsiteY6" fmla="*/ 767421 h 776811"/>
                <a:gd name="connsiteX7" fmla="*/ 4854962 w 5173122"/>
                <a:gd name="connsiteY7" fmla="*/ 762372 h 776811"/>
                <a:gd name="connsiteX8" fmla="*/ 4854962 w 5173122"/>
                <a:gd name="connsiteY8" fmla="*/ 762372 h 776811"/>
                <a:gd name="connsiteX9" fmla="*/ 4521587 w 5173122"/>
                <a:gd name="connsiteY9" fmla="*/ 762372 h 776811"/>
                <a:gd name="connsiteX10" fmla="*/ 4521587 w 5173122"/>
                <a:gd name="connsiteY10" fmla="*/ 762372 h 776811"/>
                <a:gd name="connsiteX11" fmla="*/ 4188211 w 5173122"/>
                <a:gd name="connsiteY11" fmla="*/ 762372 h 776811"/>
                <a:gd name="connsiteX12" fmla="*/ 4188211 w 5173122"/>
                <a:gd name="connsiteY12" fmla="*/ 762372 h 776811"/>
                <a:gd name="connsiteX13" fmla="*/ 3854836 w 5173122"/>
                <a:gd name="connsiteY13" fmla="*/ 762372 h 776811"/>
                <a:gd name="connsiteX14" fmla="*/ 3854836 w 5173122"/>
                <a:gd name="connsiteY14" fmla="*/ 762372 h 776811"/>
                <a:gd name="connsiteX15" fmla="*/ 3521461 w 5173122"/>
                <a:gd name="connsiteY15" fmla="*/ 762372 h 776811"/>
                <a:gd name="connsiteX16" fmla="*/ 3521461 w 5173122"/>
                <a:gd name="connsiteY16" fmla="*/ 762372 h 776811"/>
                <a:gd name="connsiteX17" fmla="*/ 3188086 w 5173122"/>
                <a:gd name="connsiteY17" fmla="*/ 762372 h 776811"/>
                <a:gd name="connsiteX18" fmla="*/ 3188086 w 5173122"/>
                <a:gd name="connsiteY18" fmla="*/ 762372 h 776811"/>
                <a:gd name="connsiteX19" fmla="*/ 2854711 w 5173122"/>
                <a:gd name="connsiteY19" fmla="*/ 762372 h 776811"/>
                <a:gd name="connsiteX20" fmla="*/ 2854711 w 5173122"/>
                <a:gd name="connsiteY20" fmla="*/ 762372 h 776811"/>
                <a:gd name="connsiteX21" fmla="*/ 2521336 w 5173122"/>
                <a:gd name="connsiteY21" fmla="*/ 762372 h 776811"/>
                <a:gd name="connsiteX22" fmla="*/ 2521336 w 5173122"/>
                <a:gd name="connsiteY22" fmla="*/ 762372 h 776811"/>
                <a:gd name="connsiteX23" fmla="*/ 2187961 w 5173122"/>
                <a:gd name="connsiteY23" fmla="*/ 762372 h 776811"/>
                <a:gd name="connsiteX24" fmla="*/ 2187961 w 5173122"/>
                <a:gd name="connsiteY24" fmla="*/ 762372 h 776811"/>
                <a:gd name="connsiteX25" fmla="*/ 1854587 w 5173122"/>
                <a:gd name="connsiteY25" fmla="*/ 762372 h 776811"/>
                <a:gd name="connsiteX26" fmla="*/ 1854587 w 5173122"/>
                <a:gd name="connsiteY26" fmla="*/ 762372 h 776811"/>
                <a:gd name="connsiteX27" fmla="*/ 1521212 w 5173122"/>
                <a:gd name="connsiteY27" fmla="*/ 762372 h 776811"/>
                <a:gd name="connsiteX28" fmla="*/ 1521212 w 5173122"/>
                <a:gd name="connsiteY28" fmla="*/ 762372 h 776811"/>
                <a:gd name="connsiteX29" fmla="*/ 1187837 w 5173122"/>
                <a:gd name="connsiteY29" fmla="*/ 762372 h 776811"/>
                <a:gd name="connsiteX30" fmla="*/ 1187837 w 5173122"/>
                <a:gd name="connsiteY30" fmla="*/ 762372 h 776811"/>
                <a:gd name="connsiteX31" fmla="*/ 854461 w 5173122"/>
                <a:gd name="connsiteY31" fmla="*/ 762372 h 776811"/>
                <a:gd name="connsiteX32" fmla="*/ 854461 w 5173122"/>
                <a:gd name="connsiteY32" fmla="*/ 762372 h 776811"/>
                <a:gd name="connsiteX33" fmla="*/ 521086 w 5173122"/>
                <a:gd name="connsiteY33" fmla="*/ 762372 h 776811"/>
                <a:gd name="connsiteX34" fmla="*/ 521086 w 5173122"/>
                <a:gd name="connsiteY34" fmla="*/ 762372 h 776811"/>
                <a:gd name="connsiteX35" fmla="*/ 187711 w 5173122"/>
                <a:gd name="connsiteY35" fmla="*/ 762372 h 776811"/>
                <a:gd name="connsiteX36" fmla="*/ 187711 w 5173122"/>
                <a:gd name="connsiteY36" fmla="*/ 762372 h 776811"/>
                <a:gd name="connsiteX37" fmla="*/ -26 w 5173122"/>
                <a:gd name="connsiteY37" fmla="*/ 775803 h 776811"/>
                <a:gd name="connsiteX38" fmla="*/ -26 w 5173122"/>
                <a:gd name="connsiteY38" fmla="*/ 10945 h 776811"/>
                <a:gd name="connsiteX39" fmla="*/ 9499 w 5173122"/>
                <a:gd name="connsiteY39" fmla="*/ 1420 h 776811"/>
                <a:gd name="connsiteX40" fmla="*/ 13213 w 5173122"/>
                <a:gd name="connsiteY40" fmla="*/ 182 h 776811"/>
                <a:gd name="connsiteX41" fmla="*/ 18547 w 5173122"/>
                <a:gd name="connsiteY41" fmla="*/ 6468 h 776811"/>
                <a:gd name="connsiteX42" fmla="*/ 16261 w 5173122"/>
                <a:gd name="connsiteY42" fmla="*/ 15136 h 776811"/>
                <a:gd name="connsiteX43" fmla="*/ 13690 w 5173122"/>
                <a:gd name="connsiteY43" fmla="*/ 27519 h 776811"/>
                <a:gd name="connsiteX44" fmla="*/ 18928 w 5173122"/>
                <a:gd name="connsiteY44" fmla="*/ 37044 h 776811"/>
                <a:gd name="connsiteX45" fmla="*/ 26834 w 5173122"/>
                <a:gd name="connsiteY45" fmla="*/ 30376 h 776811"/>
                <a:gd name="connsiteX46" fmla="*/ 29692 w 5173122"/>
                <a:gd name="connsiteY46" fmla="*/ 19613 h 776811"/>
                <a:gd name="connsiteX47" fmla="*/ 39217 w 5173122"/>
                <a:gd name="connsiteY47" fmla="*/ 18089 h 776811"/>
                <a:gd name="connsiteX48" fmla="*/ 39217 w 5173122"/>
                <a:gd name="connsiteY48" fmla="*/ 22279 h 776811"/>
                <a:gd name="connsiteX49" fmla="*/ 35502 w 5173122"/>
                <a:gd name="connsiteY49" fmla="*/ 31138 h 776811"/>
                <a:gd name="connsiteX50" fmla="*/ 35502 w 5173122"/>
                <a:gd name="connsiteY50" fmla="*/ 40663 h 776811"/>
                <a:gd name="connsiteX51" fmla="*/ 41788 w 5173122"/>
                <a:gd name="connsiteY51" fmla="*/ 42473 h 776811"/>
                <a:gd name="connsiteX52" fmla="*/ 45598 w 5173122"/>
                <a:gd name="connsiteY52" fmla="*/ 35615 h 776811"/>
                <a:gd name="connsiteX53" fmla="*/ 48456 w 5173122"/>
                <a:gd name="connsiteY53" fmla="*/ 16565 h 776811"/>
                <a:gd name="connsiteX54" fmla="*/ 50647 w 5173122"/>
                <a:gd name="connsiteY54" fmla="*/ 7040 h 776811"/>
                <a:gd name="connsiteX55" fmla="*/ 57028 w 5173122"/>
                <a:gd name="connsiteY55" fmla="*/ 87 h 776811"/>
                <a:gd name="connsiteX56" fmla="*/ 62839 w 5173122"/>
                <a:gd name="connsiteY56" fmla="*/ 87 h 776811"/>
                <a:gd name="connsiteX57" fmla="*/ 65982 w 5173122"/>
                <a:gd name="connsiteY57" fmla="*/ 4563 h 776811"/>
                <a:gd name="connsiteX58" fmla="*/ 63791 w 5173122"/>
                <a:gd name="connsiteY58" fmla="*/ 9135 h 776811"/>
                <a:gd name="connsiteX59" fmla="*/ 58743 w 5173122"/>
                <a:gd name="connsiteY59" fmla="*/ 23042 h 776811"/>
                <a:gd name="connsiteX60" fmla="*/ 60934 w 5173122"/>
                <a:gd name="connsiteY60" fmla="*/ 28280 h 776811"/>
                <a:gd name="connsiteX61" fmla="*/ 64553 w 5173122"/>
                <a:gd name="connsiteY61" fmla="*/ 27519 h 776811"/>
                <a:gd name="connsiteX62" fmla="*/ 68935 w 5173122"/>
                <a:gd name="connsiteY62" fmla="*/ 19517 h 776811"/>
                <a:gd name="connsiteX63" fmla="*/ 72173 w 5173122"/>
                <a:gd name="connsiteY63" fmla="*/ 10850 h 776811"/>
                <a:gd name="connsiteX64" fmla="*/ 80555 w 5173122"/>
                <a:gd name="connsiteY64" fmla="*/ 8849 h 776811"/>
                <a:gd name="connsiteX65" fmla="*/ 82365 w 5173122"/>
                <a:gd name="connsiteY65" fmla="*/ 15422 h 776811"/>
                <a:gd name="connsiteX66" fmla="*/ 78936 w 5173122"/>
                <a:gd name="connsiteY66" fmla="*/ 21708 h 776811"/>
                <a:gd name="connsiteX67" fmla="*/ 69411 w 5173122"/>
                <a:gd name="connsiteY67" fmla="*/ 42758 h 776811"/>
                <a:gd name="connsiteX68" fmla="*/ 71316 w 5173122"/>
                <a:gd name="connsiteY68" fmla="*/ 49426 h 776811"/>
                <a:gd name="connsiteX69" fmla="*/ 75697 w 5173122"/>
                <a:gd name="connsiteY69" fmla="*/ 47997 h 776811"/>
                <a:gd name="connsiteX70" fmla="*/ 77698 w 5173122"/>
                <a:gd name="connsiteY70" fmla="*/ 43616 h 776811"/>
                <a:gd name="connsiteX71" fmla="*/ 80460 w 5173122"/>
                <a:gd name="connsiteY71" fmla="*/ 35805 h 776811"/>
                <a:gd name="connsiteX72" fmla="*/ 86175 w 5173122"/>
                <a:gd name="connsiteY72" fmla="*/ 28280 h 776811"/>
                <a:gd name="connsiteX73" fmla="*/ 94204 w 5173122"/>
                <a:gd name="connsiteY73" fmla="*/ 30024 h 776811"/>
                <a:gd name="connsiteX74" fmla="*/ 94462 w 5173122"/>
                <a:gd name="connsiteY74" fmla="*/ 30471 h 776811"/>
                <a:gd name="connsiteX75" fmla="*/ 91890 w 5173122"/>
                <a:gd name="connsiteY75" fmla="*/ 38282 h 776811"/>
                <a:gd name="connsiteX76" fmla="*/ 89128 w 5173122"/>
                <a:gd name="connsiteY76" fmla="*/ 44949 h 776811"/>
                <a:gd name="connsiteX77" fmla="*/ 89128 w 5173122"/>
                <a:gd name="connsiteY77" fmla="*/ 48568 h 776811"/>
                <a:gd name="connsiteX78" fmla="*/ 90556 w 5173122"/>
                <a:gd name="connsiteY78" fmla="*/ 50093 h 776811"/>
                <a:gd name="connsiteX79" fmla="*/ 100081 w 5173122"/>
                <a:gd name="connsiteY79" fmla="*/ 47235 h 776811"/>
                <a:gd name="connsiteX80" fmla="*/ 102272 w 5173122"/>
                <a:gd name="connsiteY80" fmla="*/ 37044 h 776811"/>
                <a:gd name="connsiteX81" fmla="*/ 103796 w 5173122"/>
                <a:gd name="connsiteY81" fmla="*/ 26566 h 776811"/>
                <a:gd name="connsiteX82" fmla="*/ 105606 w 5173122"/>
                <a:gd name="connsiteY82" fmla="*/ 24280 h 776811"/>
                <a:gd name="connsiteX83" fmla="*/ 111035 w 5173122"/>
                <a:gd name="connsiteY83" fmla="*/ 24756 h 776811"/>
                <a:gd name="connsiteX84" fmla="*/ 114369 w 5173122"/>
                <a:gd name="connsiteY84" fmla="*/ 27042 h 776811"/>
                <a:gd name="connsiteX85" fmla="*/ 114369 w 5173122"/>
                <a:gd name="connsiteY85" fmla="*/ 39615 h 776811"/>
                <a:gd name="connsiteX86" fmla="*/ 107701 w 5173122"/>
                <a:gd name="connsiteY86" fmla="*/ 51236 h 776811"/>
                <a:gd name="connsiteX87" fmla="*/ 108559 w 5173122"/>
                <a:gd name="connsiteY87" fmla="*/ 57903 h 776811"/>
                <a:gd name="connsiteX88" fmla="*/ 115036 w 5173122"/>
                <a:gd name="connsiteY88" fmla="*/ 57237 h 776811"/>
                <a:gd name="connsiteX89" fmla="*/ 118084 w 5173122"/>
                <a:gd name="connsiteY89" fmla="*/ 51045 h 776811"/>
                <a:gd name="connsiteX90" fmla="*/ 119322 w 5173122"/>
                <a:gd name="connsiteY90" fmla="*/ 46473 h 776811"/>
                <a:gd name="connsiteX91" fmla="*/ 122941 w 5173122"/>
                <a:gd name="connsiteY91" fmla="*/ 43520 h 776811"/>
                <a:gd name="connsiteX92" fmla="*/ 128656 w 5173122"/>
                <a:gd name="connsiteY92" fmla="*/ 49235 h 776811"/>
                <a:gd name="connsiteX93" fmla="*/ 127228 w 5173122"/>
                <a:gd name="connsiteY93" fmla="*/ 58093 h 776811"/>
                <a:gd name="connsiteX94" fmla="*/ 130847 w 5173122"/>
                <a:gd name="connsiteY94" fmla="*/ 60379 h 776811"/>
                <a:gd name="connsiteX95" fmla="*/ 135610 w 5173122"/>
                <a:gd name="connsiteY95" fmla="*/ 58475 h 776811"/>
                <a:gd name="connsiteX96" fmla="*/ 137419 w 5173122"/>
                <a:gd name="connsiteY96" fmla="*/ 54284 h 776811"/>
                <a:gd name="connsiteX97" fmla="*/ 141610 w 5173122"/>
                <a:gd name="connsiteY97" fmla="*/ 43520 h 776811"/>
                <a:gd name="connsiteX98" fmla="*/ 151135 w 5173122"/>
                <a:gd name="connsiteY98" fmla="*/ 37329 h 776811"/>
                <a:gd name="connsiteX99" fmla="*/ 156946 w 5173122"/>
                <a:gd name="connsiteY99" fmla="*/ 39901 h 776811"/>
                <a:gd name="connsiteX100" fmla="*/ 156946 w 5173122"/>
                <a:gd name="connsiteY100" fmla="*/ 42663 h 776811"/>
                <a:gd name="connsiteX101" fmla="*/ 151135 w 5173122"/>
                <a:gd name="connsiteY101" fmla="*/ 56570 h 776811"/>
                <a:gd name="connsiteX102" fmla="*/ 147516 w 5173122"/>
                <a:gd name="connsiteY102" fmla="*/ 63427 h 776811"/>
                <a:gd name="connsiteX103" fmla="*/ 149040 w 5173122"/>
                <a:gd name="connsiteY103" fmla="*/ 67523 h 776811"/>
                <a:gd name="connsiteX104" fmla="*/ 153517 w 5173122"/>
                <a:gd name="connsiteY104" fmla="*/ 66475 h 776811"/>
                <a:gd name="connsiteX105" fmla="*/ 157708 w 5173122"/>
                <a:gd name="connsiteY105" fmla="*/ 64380 h 776811"/>
                <a:gd name="connsiteX106" fmla="*/ 161803 w 5173122"/>
                <a:gd name="connsiteY106" fmla="*/ 67333 h 776811"/>
                <a:gd name="connsiteX107" fmla="*/ 162946 w 5173122"/>
                <a:gd name="connsiteY107" fmla="*/ 72381 h 776811"/>
                <a:gd name="connsiteX108" fmla="*/ 163899 w 5173122"/>
                <a:gd name="connsiteY108" fmla="*/ 75810 h 776811"/>
                <a:gd name="connsiteX109" fmla="*/ 168566 w 5173122"/>
                <a:gd name="connsiteY109" fmla="*/ 80287 h 776811"/>
                <a:gd name="connsiteX110" fmla="*/ 172376 w 5173122"/>
                <a:gd name="connsiteY110" fmla="*/ 77048 h 776811"/>
                <a:gd name="connsiteX111" fmla="*/ 172376 w 5173122"/>
                <a:gd name="connsiteY111" fmla="*/ 71809 h 776811"/>
                <a:gd name="connsiteX112" fmla="*/ 170947 w 5173122"/>
                <a:gd name="connsiteY112" fmla="*/ 66762 h 776811"/>
                <a:gd name="connsiteX113" fmla="*/ 170947 w 5173122"/>
                <a:gd name="connsiteY113" fmla="*/ 65047 h 776811"/>
                <a:gd name="connsiteX114" fmla="*/ 173043 w 5173122"/>
                <a:gd name="connsiteY114" fmla="*/ 61142 h 776811"/>
                <a:gd name="connsiteX115" fmla="*/ 181234 w 5173122"/>
                <a:gd name="connsiteY115" fmla="*/ 66285 h 776811"/>
                <a:gd name="connsiteX116" fmla="*/ 183139 w 5173122"/>
                <a:gd name="connsiteY116" fmla="*/ 77810 h 776811"/>
                <a:gd name="connsiteX117" fmla="*/ 183139 w 5173122"/>
                <a:gd name="connsiteY117" fmla="*/ 83620 h 776811"/>
                <a:gd name="connsiteX118" fmla="*/ 187330 w 5173122"/>
                <a:gd name="connsiteY118" fmla="*/ 90383 h 776811"/>
                <a:gd name="connsiteX119" fmla="*/ 191902 w 5173122"/>
                <a:gd name="connsiteY119" fmla="*/ 82287 h 776811"/>
                <a:gd name="connsiteX120" fmla="*/ 189902 w 5173122"/>
                <a:gd name="connsiteY120" fmla="*/ 72762 h 776811"/>
                <a:gd name="connsiteX121" fmla="*/ 191902 w 5173122"/>
                <a:gd name="connsiteY121" fmla="*/ 64380 h 776811"/>
                <a:gd name="connsiteX122" fmla="*/ 197808 w 5173122"/>
                <a:gd name="connsiteY122" fmla="*/ 68476 h 776811"/>
                <a:gd name="connsiteX123" fmla="*/ 199618 w 5173122"/>
                <a:gd name="connsiteY123" fmla="*/ 76096 h 776811"/>
                <a:gd name="connsiteX124" fmla="*/ 205809 w 5173122"/>
                <a:gd name="connsiteY124" fmla="*/ 79525 h 776811"/>
                <a:gd name="connsiteX125" fmla="*/ 206380 w 5173122"/>
                <a:gd name="connsiteY125" fmla="*/ 70000 h 776811"/>
                <a:gd name="connsiteX126" fmla="*/ 201046 w 5173122"/>
                <a:gd name="connsiteY126" fmla="*/ 59618 h 776811"/>
                <a:gd name="connsiteX127" fmla="*/ 199141 w 5173122"/>
                <a:gd name="connsiteY127" fmla="*/ 53808 h 776811"/>
                <a:gd name="connsiteX128" fmla="*/ 202380 w 5173122"/>
                <a:gd name="connsiteY128" fmla="*/ 49140 h 776811"/>
                <a:gd name="connsiteX129" fmla="*/ 208381 w 5173122"/>
                <a:gd name="connsiteY129" fmla="*/ 52664 h 776811"/>
                <a:gd name="connsiteX130" fmla="*/ 212572 w 5173122"/>
                <a:gd name="connsiteY130" fmla="*/ 62189 h 776811"/>
                <a:gd name="connsiteX131" fmla="*/ 219144 w 5173122"/>
                <a:gd name="connsiteY131" fmla="*/ 71714 h 776811"/>
                <a:gd name="connsiteX132" fmla="*/ 224097 w 5173122"/>
                <a:gd name="connsiteY132" fmla="*/ 66095 h 776811"/>
                <a:gd name="connsiteX133" fmla="*/ 220477 w 5173122"/>
                <a:gd name="connsiteY133" fmla="*/ 58856 h 776811"/>
                <a:gd name="connsiteX134" fmla="*/ 215334 w 5173122"/>
                <a:gd name="connsiteY134" fmla="*/ 48473 h 776811"/>
                <a:gd name="connsiteX135" fmla="*/ 223525 w 5173122"/>
                <a:gd name="connsiteY135" fmla="*/ 45235 h 776811"/>
                <a:gd name="connsiteX136" fmla="*/ 230383 w 5173122"/>
                <a:gd name="connsiteY136" fmla="*/ 51807 h 776811"/>
                <a:gd name="connsiteX137" fmla="*/ 234479 w 5173122"/>
                <a:gd name="connsiteY137" fmla="*/ 60475 h 776811"/>
                <a:gd name="connsiteX138" fmla="*/ 238480 w 5173122"/>
                <a:gd name="connsiteY138" fmla="*/ 63237 h 776811"/>
                <a:gd name="connsiteX139" fmla="*/ 234860 w 5173122"/>
                <a:gd name="connsiteY139" fmla="*/ 47330 h 776811"/>
                <a:gd name="connsiteX140" fmla="*/ 230955 w 5173122"/>
                <a:gd name="connsiteY140" fmla="*/ 42473 h 776811"/>
                <a:gd name="connsiteX141" fmla="*/ 233050 w 5173122"/>
                <a:gd name="connsiteY141" fmla="*/ 37424 h 776811"/>
                <a:gd name="connsiteX142" fmla="*/ 235241 w 5173122"/>
                <a:gd name="connsiteY142" fmla="*/ 37424 h 776811"/>
                <a:gd name="connsiteX143" fmla="*/ 244766 w 5173122"/>
                <a:gd name="connsiteY143" fmla="*/ 46949 h 776811"/>
                <a:gd name="connsiteX144" fmla="*/ 249433 w 5173122"/>
                <a:gd name="connsiteY144" fmla="*/ 56474 h 776811"/>
                <a:gd name="connsiteX145" fmla="*/ 240194 w 5173122"/>
                <a:gd name="connsiteY145" fmla="*/ 33043 h 776811"/>
                <a:gd name="connsiteX146" fmla="*/ 234289 w 5173122"/>
                <a:gd name="connsiteY146" fmla="*/ 27709 h 776811"/>
                <a:gd name="connsiteX147" fmla="*/ 234289 w 5173122"/>
                <a:gd name="connsiteY147" fmla="*/ 20375 h 776811"/>
                <a:gd name="connsiteX148" fmla="*/ 240385 w 5173122"/>
                <a:gd name="connsiteY148" fmla="*/ 18565 h 776811"/>
                <a:gd name="connsiteX149" fmla="*/ 254863 w 5173122"/>
                <a:gd name="connsiteY149" fmla="*/ 28090 h 776811"/>
                <a:gd name="connsiteX150" fmla="*/ 259054 w 5173122"/>
                <a:gd name="connsiteY150" fmla="*/ 45235 h 776811"/>
                <a:gd name="connsiteX151" fmla="*/ 262768 w 5173122"/>
                <a:gd name="connsiteY151" fmla="*/ 50188 h 776811"/>
                <a:gd name="connsiteX152" fmla="*/ 268293 w 5173122"/>
                <a:gd name="connsiteY152" fmla="*/ 45235 h 776811"/>
                <a:gd name="connsiteX153" fmla="*/ 266197 w 5173122"/>
                <a:gd name="connsiteY153" fmla="*/ 37044 h 776811"/>
                <a:gd name="connsiteX154" fmla="*/ 267150 w 5173122"/>
                <a:gd name="connsiteY154" fmla="*/ 29042 h 776811"/>
                <a:gd name="connsiteX155" fmla="*/ 276675 w 5173122"/>
                <a:gd name="connsiteY155" fmla="*/ 29900 h 776811"/>
                <a:gd name="connsiteX156" fmla="*/ 280771 w 5173122"/>
                <a:gd name="connsiteY156" fmla="*/ 39425 h 776811"/>
                <a:gd name="connsiteX157" fmla="*/ 282104 w 5173122"/>
                <a:gd name="connsiteY157" fmla="*/ 44854 h 776811"/>
                <a:gd name="connsiteX158" fmla="*/ 283342 w 5173122"/>
                <a:gd name="connsiteY158" fmla="*/ 24184 h 776811"/>
                <a:gd name="connsiteX159" fmla="*/ 281818 w 5173122"/>
                <a:gd name="connsiteY159" fmla="*/ 18755 h 776811"/>
                <a:gd name="connsiteX160" fmla="*/ 284200 w 5173122"/>
                <a:gd name="connsiteY160" fmla="*/ 13898 h 776811"/>
                <a:gd name="connsiteX161" fmla="*/ 286962 w 5173122"/>
                <a:gd name="connsiteY161" fmla="*/ 13898 h 776811"/>
                <a:gd name="connsiteX162" fmla="*/ 295439 w 5173122"/>
                <a:gd name="connsiteY162" fmla="*/ 24089 h 776811"/>
                <a:gd name="connsiteX163" fmla="*/ 295439 w 5173122"/>
                <a:gd name="connsiteY163" fmla="*/ 38187 h 776811"/>
                <a:gd name="connsiteX164" fmla="*/ 298392 w 5173122"/>
                <a:gd name="connsiteY164" fmla="*/ 42187 h 776811"/>
                <a:gd name="connsiteX165" fmla="*/ 300011 w 5173122"/>
                <a:gd name="connsiteY165" fmla="*/ 40663 h 776811"/>
                <a:gd name="connsiteX166" fmla="*/ 302678 w 5173122"/>
                <a:gd name="connsiteY166" fmla="*/ 19898 h 776811"/>
                <a:gd name="connsiteX167" fmla="*/ 311441 w 5173122"/>
                <a:gd name="connsiteY167" fmla="*/ 10373 h 776811"/>
                <a:gd name="connsiteX168" fmla="*/ 319252 w 5173122"/>
                <a:gd name="connsiteY168" fmla="*/ 10373 h 776811"/>
                <a:gd name="connsiteX169" fmla="*/ 319252 w 5173122"/>
                <a:gd name="connsiteY169" fmla="*/ 13803 h 776811"/>
                <a:gd name="connsiteX170" fmla="*/ 311536 w 5173122"/>
                <a:gd name="connsiteY170" fmla="*/ 27899 h 776811"/>
                <a:gd name="connsiteX171" fmla="*/ 309822 w 5173122"/>
                <a:gd name="connsiteY171" fmla="*/ 43330 h 776811"/>
                <a:gd name="connsiteX172" fmla="*/ 315632 w 5173122"/>
                <a:gd name="connsiteY172" fmla="*/ 39996 h 776811"/>
                <a:gd name="connsiteX173" fmla="*/ 317442 w 5173122"/>
                <a:gd name="connsiteY173" fmla="*/ 32567 h 776811"/>
                <a:gd name="connsiteX174" fmla="*/ 318775 w 5173122"/>
                <a:gd name="connsiteY174" fmla="*/ 31328 h 776811"/>
                <a:gd name="connsiteX175" fmla="*/ 322966 w 5173122"/>
                <a:gd name="connsiteY175" fmla="*/ 35805 h 776811"/>
                <a:gd name="connsiteX176" fmla="*/ 325919 w 5173122"/>
                <a:gd name="connsiteY176" fmla="*/ 41711 h 776811"/>
                <a:gd name="connsiteX177" fmla="*/ 328681 w 5173122"/>
                <a:gd name="connsiteY177" fmla="*/ 24280 h 776811"/>
                <a:gd name="connsiteX178" fmla="*/ 342683 w 5173122"/>
                <a:gd name="connsiteY178" fmla="*/ 2658 h 776811"/>
                <a:gd name="connsiteX179" fmla="*/ 346493 w 5173122"/>
                <a:gd name="connsiteY179" fmla="*/ 1420 h 776811"/>
                <a:gd name="connsiteX180" fmla="*/ 351827 w 5173122"/>
                <a:gd name="connsiteY180" fmla="*/ 7706 h 776811"/>
                <a:gd name="connsiteX181" fmla="*/ 349446 w 5173122"/>
                <a:gd name="connsiteY181" fmla="*/ 16374 h 776811"/>
                <a:gd name="connsiteX182" fmla="*/ 346969 w 5173122"/>
                <a:gd name="connsiteY182" fmla="*/ 28757 h 776811"/>
                <a:gd name="connsiteX183" fmla="*/ 352208 w 5173122"/>
                <a:gd name="connsiteY183" fmla="*/ 38282 h 776811"/>
                <a:gd name="connsiteX184" fmla="*/ 360114 w 5173122"/>
                <a:gd name="connsiteY184" fmla="*/ 31614 h 776811"/>
                <a:gd name="connsiteX185" fmla="*/ 362971 w 5173122"/>
                <a:gd name="connsiteY185" fmla="*/ 20851 h 776811"/>
                <a:gd name="connsiteX186" fmla="*/ 372496 w 5173122"/>
                <a:gd name="connsiteY186" fmla="*/ 19327 h 776811"/>
                <a:gd name="connsiteX187" fmla="*/ 372973 w 5173122"/>
                <a:gd name="connsiteY187" fmla="*/ 23518 h 776811"/>
                <a:gd name="connsiteX188" fmla="*/ 369258 w 5173122"/>
                <a:gd name="connsiteY188" fmla="*/ 32376 h 776811"/>
                <a:gd name="connsiteX189" fmla="*/ 369258 w 5173122"/>
                <a:gd name="connsiteY189" fmla="*/ 41901 h 776811"/>
                <a:gd name="connsiteX190" fmla="*/ 375544 w 5173122"/>
                <a:gd name="connsiteY190" fmla="*/ 43711 h 776811"/>
                <a:gd name="connsiteX191" fmla="*/ 379259 w 5173122"/>
                <a:gd name="connsiteY191" fmla="*/ 36853 h 776811"/>
                <a:gd name="connsiteX192" fmla="*/ 382212 w 5173122"/>
                <a:gd name="connsiteY192" fmla="*/ 17803 h 776811"/>
                <a:gd name="connsiteX193" fmla="*/ 384403 w 5173122"/>
                <a:gd name="connsiteY193" fmla="*/ 8278 h 776811"/>
                <a:gd name="connsiteX194" fmla="*/ 390689 w 5173122"/>
                <a:gd name="connsiteY194" fmla="*/ 1325 h 776811"/>
                <a:gd name="connsiteX195" fmla="*/ 396499 w 5173122"/>
                <a:gd name="connsiteY195" fmla="*/ 1325 h 776811"/>
                <a:gd name="connsiteX196" fmla="*/ 399738 w 5173122"/>
                <a:gd name="connsiteY196" fmla="*/ 5801 h 776811"/>
                <a:gd name="connsiteX197" fmla="*/ 397547 w 5173122"/>
                <a:gd name="connsiteY197" fmla="*/ 10373 h 776811"/>
                <a:gd name="connsiteX198" fmla="*/ 392499 w 5173122"/>
                <a:gd name="connsiteY198" fmla="*/ 24280 h 776811"/>
                <a:gd name="connsiteX199" fmla="*/ 394594 w 5173122"/>
                <a:gd name="connsiteY199" fmla="*/ 29518 h 776811"/>
                <a:gd name="connsiteX200" fmla="*/ 398309 w 5173122"/>
                <a:gd name="connsiteY200" fmla="*/ 28757 h 776811"/>
                <a:gd name="connsiteX201" fmla="*/ 402595 w 5173122"/>
                <a:gd name="connsiteY201" fmla="*/ 20756 h 776811"/>
                <a:gd name="connsiteX202" fmla="*/ 405929 w 5173122"/>
                <a:gd name="connsiteY202" fmla="*/ 12088 h 776811"/>
                <a:gd name="connsiteX203" fmla="*/ 414216 w 5173122"/>
                <a:gd name="connsiteY203" fmla="*/ 10088 h 776811"/>
                <a:gd name="connsiteX204" fmla="*/ 416121 w 5173122"/>
                <a:gd name="connsiteY204" fmla="*/ 16660 h 776811"/>
                <a:gd name="connsiteX205" fmla="*/ 412597 w 5173122"/>
                <a:gd name="connsiteY205" fmla="*/ 22946 h 776811"/>
                <a:gd name="connsiteX206" fmla="*/ 403072 w 5173122"/>
                <a:gd name="connsiteY206" fmla="*/ 43997 h 776811"/>
                <a:gd name="connsiteX207" fmla="*/ 404881 w 5173122"/>
                <a:gd name="connsiteY207" fmla="*/ 50664 h 776811"/>
                <a:gd name="connsiteX208" fmla="*/ 409263 w 5173122"/>
                <a:gd name="connsiteY208" fmla="*/ 49235 h 776811"/>
                <a:gd name="connsiteX209" fmla="*/ 411263 w 5173122"/>
                <a:gd name="connsiteY209" fmla="*/ 44854 h 776811"/>
                <a:gd name="connsiteX210" fmla="*/ 414121 w 5173122"/>
                <a:gd name="connsiteY210" fmla="*/ 37044 h 776811"/>
                <a:gd name="connsiteX211" fmla="*/ 419740 w 5173122"/>
                <a:gd name="connsiteY211" fmla="*/ 29518 h 776811"/>
                <a:gd name="connsiteX212" fmla="*/ 427769 w 5173122"/>
                <a:gd name="connsiteY212" fmla="*/ 31271 h 776811"/>
                <a:gd name="connsiteX213" fmla="*/ 428027 w 5173122"/>
                <a:gd name="connsiteY213" fmla="*/ 31710 h 776811"/>
                <a:gd name="connsiteX214" fmla="*/ 425551 w 5173122"/>
                <a:gd name="connsiteY214" fmla="*/ 39520 h 776811"/>
                <a:gd name="connsiteX215" fmla="*/ 422788 w 5173122"/>
                <a:gd name="connsiteY215" fmla="*/ 46187 h 776811"/>
                <a:gd name="connsiteX216" fmla="*/ 422788 w 5173122"/>
                <a:gd name="connsiteY216" fmla="*/ 49807 h 776811"/>
                <a:gd name="connsiteX217" fmla="*/ 424217 w 5173122"/>
                <a:gd name="connsiteY217" fmla="*/ 51331 h 776811"/>
                <a:gd name="connsiteX218" fmla="*/ 433742 w 5173122"/>
                <a:gd name="connsiteY218" fmla="*/ 48473 h 776811"/>
                <a:gd name="connsiteX219" fmla="*/ 435933 w 5173122"/>
                <a:gd name="connsiteY219" fmla="*/ 38282 h 776811"/>
                <a:gd name="connsiteX220" fmla="*/ 437362 w 5173122"/>
                <a:gd name="connsiteY220" fmla="*/ 27804 h 776811"/>
                <a:gd name="connsiteX221" fmla="*/ 443242 w 5173122"/>
                <a:gd name="connsiteY221" fmla="*/ 25118 h 776811"/>
                <a:gd name="connsiteX222" fmla="*/ 444696 w 5173122"/>
                <a:gd name="connsiteY222" fmla="*/ 25994 h 776811"/>
                <a:gd name="connsiteX223" fmla="*/ 448030 w 5173122"/>
                <a:gd name="connsiteY223" fmla="*/ 28280 h 776811"/>
                <a:gd name="connsiteX224" fmla="*/ 448030 w 5173122"/>
                <a:gd name="connsiteY224" fmla="*/ 40853 h 776811"/>
                <a:gd name="connsiteX225" fmla="*/ 441267 w 5173122"/>
                <a:gd name="connsiteY225" fmla="*/ 52474 h 776811"/>
                <a:gd name="connsiteX226" fmla="*/ 442219 w 5173122"/>
                <a:gd name="connsiteY226" fmla="*/ 59142 h 776811"/>
                <a:gd name="connsiteX227" fmla="*/ 448696 w 5173122"/>
                <a:gd name="connsiteY227" fmla="*/ 58475 h 776811"/>
                <a:gd name="connsiteX228" fmla="*/ 451649 w 5173122"/>
                <a:gd name="connsiteY228" fmla="*/ 52283 h 776811"/>
                <a:gd name="connsiteX229" fmla="*/ 452983 w 5173122"/>
                <a:gd name="connsiteY229" fmla="*/ 47712 h 776811"/>
                <a:gd name="connsiteX230" fmla="*/ 456507 w 5173122"/>
                <a:gd name="connsiteY230" fmla="*/ 44759 h 776811"/>
                <a:gd name="connsiteX231" fmla="*/ 462317 w 5173122"/>
                <a:gd name="connsiteY231" fmla="*/ 50474 h 776811"/>
                <a:gd name="connsiteX232" fmla="*/ 460793 w 5173122"/>
                <a:gd name="connsiteY232" fmla="*/ 59332 h 776811"/>
                <a:gd name="connsiteX233" fmla="*/ 464508 w 5173122"/>
                <a:gd name="connsiteY233" fmla="*/ 61618 h 776811"/>
                <a:gd name="connsiteX234" fmla="*/ 469270 w 5173122"/>
                <a:gd name="connsiteY234" fmla="*/ 59713 h 776811"/>
                <a:gd name="connsiteX235" fmla="*/ 471080 w 5173122"/>
                <a:gd name="connsiteY235" fmla="*/ 55522 h 776811"/>
                <a:gd name="connsiteX236" fmla="*/ 475271 w 5173122"/>
                <a:gd name="connsiteY236" fmla="*/ 44759 h 776811"/>
                <a:gd name="connsiteX237" fmla="*/ 484796 w 5173122"/>
                <a:gd name="connsiteY237" fmla="*/ 38567 h 776811"/>
                <a:gd name="connsiteX238" fmla="*/ 490511 w 5173122"/>
                <a:gd name="connsiteY238" fmla="*/ 41139 h 776811"/>
                <a:gd name="connsiteX239" fmla="*/ 491083 w 5173122"/>
                <a:gd name="connsiteY239" fmla="*/ 43901 h 776811"/>
                <a:gd name="connsiteX240" fmla="*/ 485272 w 5173122"/>
                <a:gd name="connsiteY240" fmla="*/ 57808 h 776811"/>
                <a:gd name="connsiteX241" fmla="*/ 481653 w 5173122"/>
                <a:gd name="connsiteY241" fmla="*/ 64666 h 776811"/>
                <a:gd name="connsiteX242" fmla="*/ 483177 w 5173122"/>
                <a:gd name="connsiteY242" fmla="*/ 68761 h 776811"/>
                <a:gd name="connsiteX243" fmla="*/ 487654 w 5173122"/>
                <a:gd name="connsiteY243" fmla="*/ 67714 h 776811"/>
                <a:gd name="connsiteX244" fmla="*/ 491845 w 5173122"/>
                <a:gd name="connsiteY244" fmla="*/ 65619 h 776811"/>
                <a:gd name="connsiteX245" fmla="*/ 495845 w 5173122"/>
                <a:gd name="connsiteY245" fmla="*/ 68571 h 776811"/>
                <a:gd name="connsiteX246" fmla="*/ 497083 w 5173122"/>
                <a:gd name="connsiteY246" fmla="*/ 73619 h 776811"/>
                <a:gd name="connsiteX247" fmla="*/ 498036 w 5173122"/>
                <a:gd name="connsiteY247" fmla="*/ 77048 h 776811"/>
                <a:gd name="connsiteX248" fmla="*/ 502608 w 5173122"/>
                <a:gd name="connsiteY248" fmla="*/ 81525 h 776811"/>
                <a:gd name="connsiteX249" fmla="*/ 506418 w 5173122"/>
                <a:gd name="connsiteY249" fmla="*/ 78286 h 776811"/>
                <a:gd name="connsiteX250" fmla="*/ 506418 w 5173122"/>
                <a:gd name="connsiteY250" fmla="*/ 73048 h 776811"/>
                <a:gd name="connsiteX251" fmla="*/ 504989 w 5173122"/>
                <a:gd name="connsiteY251" fmla="*/ 68000 h 776811"/>
                <a:gd name="connsiteX252" fmla="*/ 504989 w 5173122"/>
                <a:gd name="connsiteY252" fmla="*/ 66285 h 776811"/>
                <a:gd name="connsiteX253" fmla="*/ 506989 w 5173122"/>
                <a:gd name="connsiteY253" fmla="*/ 62380 h 776811"/>
                <a:gd name="connsiteX254" fmla="*/ 515276 w 5173122"/>
                <a:gd name="connsiteY254" fmla="*/ 67523 h 776811"/>
                <a:gd name="connsiteX255" fmla="*/ 517181 w 5173122"/>
                <a:gd name="connsiteY255" fmla="*/ 79049 h 776811"/>
                <a:gd name="connsiteX256" fmla="*/ 517181 w 5173122"/>
                <a:gd name="connsiteY256" fmla="*/ 84859 h 776811"/>
                <a:gd name="connsiteX257" fmla="*/ 521372 w 5173122"/>
                <a:gd name="connsiteY257" fmla="*/ 91622 h 776811"/>
                <a:gd name="connsiteX258" fmla="*/ 521372 w 5173122"/>
                <a:gd name="connsiteY258" fmla="*/ 91622 h 776811"/>
                <a:gd name="connsiteX259" fmla="*/ 525849 w 5173122"/>
                <a:gd name="connsiteY259" fmla="*/ 83620 h 776811"/>
                <a:gd name="connsiteX260" fmla="*/ 523849 w 5173122"/>
                <a:gd name="connsiteY260" fmla="*/ 74095 h 776811"/>
                <a:gd name="connsiteX261" fmla="*/ 525944 w 5173122"/>
                <a:gd name="connsiteY261" fmla="*/ 65714 h 776811"/>
                <a:gd name="connsiteX262" fmla="*/ 531850 w 5173122"/>
                <a:gd name="connsiteY262" fmla="*/ 69810 h 776811"/>
                <a:gd name="connsiteX263" fmla="*/ 533564 w 5173122"/>
                <a:gd name="connsiteY263" fmla="*/ 77429 h 776811"/>
                <a:gd name="connsiteX264" fmla="*/ 539851 w 5173122"/>
                <a:gd name="connsiteY264" fmla="*/ 80858 h 776811"/>
                <a:gd name="connsiteX265" fmla="*/ 539851 w 5173122"/>
                <a:gd name="connsiteY265" fmla="*/ 71333 h 776811"/>
                <a:gd name="connsiteX266" fmla="*/ 534612 w 5173122"/>
                <a:gd name="connsiteY266" fmla="*/ 60951 h 776811"/>
                <a:gd name="connsiteX267" fmla="*/ 532707 w 5173122"/>
                <a:gd name="connsiteY267" fmla="*/ 55141 h 776811"/>
                <a:gd name="connsiteX268" fmla="*/ 535946 w 5173122"/>
                <a:gd name="connsiteY268" fmla="*/ 50474 h 776811"/>
                <a:gd name="connsiteX269" fmla="*/ 541946 w 5173122"/>
                <a:gd name="connsiteY269" fmla="*/ 53998 h 776811"/>
                <a:gd name="connsiteX270" fmla="*/ 546137 w 5173122"/>
                <a:gd name="connsiteY270" fmla="*/ 63523 h 776811"/>
                <a:gd name="connsiteX271" fmla="*/ 552709 w 5173122"/>
                <a:gd name="connsiteY271" fmla="*/ 73048 h 776811"/>
                <a:gd name="connsiteX272" fmla="*/ 557567 w 5173122"/>
                <a:gd name="connsiteY272" fmla="*/ 67428 h 776811"/>
                <a:gd name="connsiteX273" fmla="*/ 553948 w 5173122"/>
                <a:gd name="connsiteY273" fmla="*/ 60189 h 776811"/>
                <a:gd name="connsiteX274" fmla="*/ 548900 w 5173122"/>
                <a:gd name="connsiteY274" fmla="*/ 49807 h 776811"/>
                <a:gd name="connsiteX275" fmla="*/ 557091 w 5173122"/>
                <a:gd name="connsiteY275" fmla="*/ 46569 h 776811"/>
                <a:gd name="connsiteX276" fmla="*/ 563854 w 5173122"/>
                <a:gd name="connsiteY276" fmla="*/ 53141 h 776811"/>
                <a:gd name="connsiteX277" fmla="*/ 567950 w 5173122"/>
                <a:gd name="connsiteY277" fmla="*/ 61808 h 776811"/>
                <a:gd name="connsiteX278" fmla="*/ 571950 w 5173122"/>
                <a:gd name="connsiteY278" fmla="*/ 64570 h 776811"/>
                <a:gd name="connsiteX279" fmla="*/ 568330 w 5173122"/>
                <a:gd name="connsiteY279" fmla="*/ 48664 h 776811"/>
                <a:gd name="connsiteX280" fmla="*/ 564425 w 5173122"/>
                <a:gd name="connsiteY280" fmla="*/ 43806 h 776811"/>
                <a:gd name="connsiteX281" fmla="*/ 566521 w 5173122"/>
                <a:gd name="connsiteY281" fmla="*/ 38758 h 776811"/>
                <a:gd name="connsiteX282" fmla="*/ 568807 w 5173122"/>
                <a:gd name="connsiteY282" fmla="*/ 38758 h 776811"/>
                <a:gd name="connsiteX283" fmla="*/ 578332 w 5173122"/>
                <a:gd name="connsiteY283" fmla="*/ 48283 h 776811"/>
                <a:gd name="connsiteX284" fmla="*/ 582904 w 5173122"/>
                <a:gd name="connsiteY284" fmla="*/ 57808 h 776811"/>
                <a:gd name="connsiteX285" fmla="*/ 573569 w 5173122"/>
                <a:gd name="connsiteY285" fmla="*/ 33043 h 776811"/>
                <a:gd name="connsiteX286" fmla="*/ 567759 w 5173122"/>
                <a:gd name="connsiteY286" fmla="*/ 27709 h 776811"/>
                <a:gd name="connsiteX287" fmla="*/ 567759 w 5173122"/>
                <a:gd name="connsiteY287" fmla="*/ 20375 h 776811"/>
                <a:gd name="connsiteX288" fmla="*/ 573855 w 5173122"/>
                <a:gd name="connsiteY288" fmla="*/ 18565 h 776811"/>
                <a:gd name="connsiteX289" fmla="*/ 588333 w 5173122"/>
                <a:gd name="connsiteY289" fmla="*/ 28090 h 776811"/>
                <a:gd name="connsiteX290" fmla="*/ 592429 w 5173122"/>
                <a:gd name="connsiteY290" fmla="*/ 45235 h 776811"/>
                <a:gd name="connsiteX291" fmla="*/ 596144 w 5173122"/>
                <a:gd name="connsiteY291" fmla="*/ 50188 h 776811"/>
                <a:gd name="connsiteX292" fmla="*/ 601668 w 5173122"/>
                <a:gd name="connsiteY292" fmla="*/ 45235 h 776811"/>
                <a:gd name="connsiteX293" fmla="*/ 599668 w 5173122"/>
                <a:gd name="connsiteY293" fmla="*/ 37044 h 776811"/>
                <a:gd name="connsiteX294" fmla="*/ 600525 w 5173122"/>
                <a:gd name="connsiteY294" fmla="*/ 29042 h 776811"/>
                <a:gd name="connsiteX295" fmla="*/ 610050 w 5173122"/>
                <a:gd name="connsiteY295" fmla="*/ 29900 h 776811"/>
                <a:gd name="connsiteX296" fmla="*/ 614146 w 5173122"/>
                <a:gd name="connsiteY296" fmla="*/ 39425 h 776811"/>
                <a:gd name="connsiteX297" fmla="*/ 615479 w 5173122"/>
                <a:gd name="connsiteY297" fmla="*/ 44854 h 776811"/>
                <a:gd name="connsiteX298" fmla="*/ 616717 w 5173122"/>
                <a:gd name="connsiteY298" fmla="*/ 24184 h 776811"/>
                <a:gd name="connsiteX299" fmla="*/ 615098 w 5173122"/>
                <a:gd name="connsiteY299" fmla="*/ 18755 h 776811"/>
                <a:gd name="connsiteX300" fmla="*/ 617479 w 5173122"/>
                <a:gd name="connsiteY300" fmla="*/ 13898 h 776811"/>
                <a:gd name="connsiteX301" fmla="*/ 620242 w 5173122"/>
                <a:gd name="connsiteY301" fmla="*/ 13898 h 776811"/>
                <a:gd name="connsiteX302" fmla="*/ 628814 w 5173122"/>
                <a:gd name="connsiteY302" fmla="*/ 24089 h 776811"/>
                <a:gd name="connsiteX303" fmla="*/ 628243 w 5173122"/>
                <a:gd name="connsiteY303" fmla="*/ 38187 h 776811"/>
                <a:gd name="connsiteX304" fmla="*/ 631291 w 5173122"/>
                <a:gd name="connsiteY304" fmla="*/ 42187 h 776811"/>
                <a:gd name="connsiteX305" fmla="*/ 632910 w 5173122"/>
                <a:gd name="connsiteY305" fmla="*/ 40663 h 776811"/>
                <a:gd name="connsiteX306" fmla="*/ 635482 w 5173122"/>
                <a:gd name="connsiteY306" fmla="*/ 19898 h 776811"/>
                <a:gd name="connsiteX307" fmla="*/ 644340 w 5173122"/>
                <a:gd name="connsiteY307" fmla="*/ 10373 h 776811"/>
                <a:gd name="connsiteX308" fmla="*/ 652055 w 5173122"/>
                <a:gd name="connsiteY308" fmla="*/ 10373 h 776811"/>
                <a:gd name="connsiteX309" fmla="*/ 652055 w 5173122"/>
                <a:gd name="connsiteY309" fmla="*/ 13803 h 776811"/>
                <a:gd name="connsiteX310" fmla="*/ 644245 w 5173122"/>
                <a:gd name="connsiteY310" fmla="*/ 27899 h 776811"/>
                <a:gd name="connsiteX311" fmla="*/ 642530 w 5173122"/>
                <a:gd name="connsiteY311" fmla="*/ 43330 h 776811"/>
                <a:gd name="connsiteX312" fmla="*/ 648436 w 5173122"/>
                <a:gd name="connsiteY312" fmla="*/ 39996 h 776811"/>
                <a:gd name="connsiteX313" fmla="*/ 650246 w 5173122"/>
                <a:gd name="connsiteY313" fmla="*/ 32567 h 776811"/>
                <a:gd name="connsiteX314" fmla="*/ 651484 w 5173122"/>
                <a:gd name="connsiteY314" fmla="*/ 31328 h 776811"/>
                <a:gd name="connsiteX315" fmla="*/ 655675 w 5173122"/>
                <a:gd name="connsiteY315" fmla="*/ 35805 h 776811"/>
                <a:gd name="connsiteX316" fmla="*/ 658723 w 5173122"/>
                <a:gd name="connsiteY316" fmla="*/ 41711 h 776811"/>
                <a:gd name="connsiteX317" fmla="*/ 661390 w 5173122"/>
                <a:gd name="connsiteY317" fmla="*/ 24280 h 776811"/>
                <a:gd name="connsiteX318" fmla="*/ 675487 w 5173122"/>
                <a:gd name="connsiteY318" fmla="*/ 2658 h 776811"/>
                <a:gd name="connsiteX319" fmla="*/ 679201 w 5173122"/>
                <a:gd name="connsiteY319" fmla="*/ 1420 h 776811"/>
                <a:gd name="connsiteX320" fmla="*/ 684631 w 5173122"/>
                <a:gd name="connsiteY320" fmla="*/ 7706 h 776811"/>
                <a:gd name="connsiteX321" fmla="*/ 682250 w 5173122"/>
                <a:gd name="connsiteY321" fmla="*/ 16374 h 776811"/>
                <a:gd name="connsiteX322" fmla="*/ 679773 w 5173122"/>
                <a:gd name="connsiteY322" fmla="*/ 28757 h 776811"/>
                <a:gd name="connsiteX323" fmla="*/ 684916 w 5173122"/>
                <a:gd name="connsiteY323" fmla="*/ 38282 h 776811"/>
                <a:gd name="connsiteX324" fmla="*/ 692822 w 5173122"/>
                <a:gd name="connsiteY324" fmla="*/ 31614 h 776811"/>
                <a:gd name="connsiteX325" fmla="*/ 695680 w 5173122"/>
                <a:gd name="connsiteY325" fmla="*/ 20851 h 776811"/>
                <a:gd name="connsiteX326" fmla="*/ 705205 w 5173122"/>
                <a:gd name="connsiteY326" fmla="*/ 19327 h 776811"/>
                <a:gd name="connsiteX327" fmla="*/ 705205 w 5173122"/>
                <a:gd name="connsiteY327" fmla="*/ 23518 h 776811"/>
                <a:gd name="connsiteX328" fmla="*/ 701395 w 5173122"/>
                <a:gd name="connsiteY328" fmla="*/ 32376 h 776811"/>
                <a:gd name="connsiteX329" fmla="*/ 701395 w 5173122"/>
                <a:gd name="connsiteY329" fmla="*/ 41901 h 776811"/>
                <a:gd name="connsiteX330" fmla="*/ 707681 w 5173122"/>
                <a:gd name="connsiteY330" fmla="*/ 43711 h 776811"/>
                <a:gd name="connsiteX331" fmla="*/ 711396 w 5173122"/>
                <a:gd name="connsiteY331" fmla="*/ 36853 h 776811"/>
                <a:gd name="connsiteX332" fmla="*/ 714253 w 5173122"/>
                <a:gd name="connsiteY332" fmla="*/ 17803 h 776811"/>
                <a:gd name="connsiteX333" fmla="*/ 716444 w 5173122"/>
                <a:gd name="connsiteY333" fmla="*/ 8278 h 776811"/>
                <a:gd name="connsiteX334" fmla="*/ 722826 w 5173122"/>
                <a:gd name="connsiteY334" fmla="*/ 1325 h 776811"/>
                <a:gd name="connsiteX335" fmla="*/ 728636 w 5173122"/>
                <a:gd name="connsiteY335" fmla="*/ 1325 h 776811"/>
                <a:gd name="connsiteX336" fmla="*/ 731875 w 5173122"/>
                <a:gd name="connsiteY336" fmla="*/ 5801 h 776811"/>
                <a:gd name="connsiteX337" fmla="*/ 729589 w 5173122"/>
                <a:gd name="connsiteY337" fmla="*/ 10373 h 776811"/>
                <a:gd name="connsiteX338" fmla="*/ 724540 w 5173122"/>
                <a:gd name="connsiteY338" fmla="*/ 24280 h 776811"/>
                <a:gd name="connsiteX339" fmla="*/ 726731 w 5173122"/>
                <a:gd name="connsiteY339" fmla="*/ 29518 h 776811"/>
                <a:gd name="connsiteX340" fmla="*/ 730351 w 5173122"/>
                <a:gd name="connsiteY340" fmla="*/ 28757 h 776811"/>
                <a:gd name="connsiteX341" fmla="*/ 734732 w 5173122"/>
                <a:gd name="connsiteY341" fmla="*/ 20756 h 776811"/>
                <a:gd name="connsiteX342" fmla="*/ 737971 w 5173122"/>
                <a:gd name="connsiteY342" fmla="*/ 12088 h 776811"/>
                <a:gd name="connsiteX343" fmla="*/ 746353 w 5173122"/>
                <a:gd name="connsiteY343" fmla="*/ 10088 h 776811"/>
                <a:gd name="connsiteX344" fmla="*/ 748162 w 5173122"/>
                <a:gd name="connsiteY344" fmla="*/ 16660 h 776811"/>
                <a:gd name="connsiteX345" fmla="*/ 744733 w 5173122"/>
                <a:gd name="connsiteY345" fmla="*/ 22946 h 776811"/>
                <a:gd name="connsiteX346" fmla="*/ 735208 w 5173122"/>
                <a:gd name="connsiteY346" fmla="*/ 43997 h 776811"/>
                <a:gd name="connsiteX347" fmla="*/ 737018 w 5173122"/>
                <a:gd name="connsiteY347" fmla="*/ 50664 h 776811"/>
                <a:gd name="connsiteX348" fmla="*/ 741400 w 5173122"/>
                <a:gd name="connsiteY348" fmla="*/ 49235 h 776811"/>
                <a:gd name="connsiteX349" fmla="*/ 743400 w 5173122"/>
                <a:gd name="connsiteY349" fmla="*/ 44854 h 776811"/>
                <a:gd name="connsiteX350" fmla="*/ 746257 w 5173122"/>
                <a:gd name="connsiteY350" fmla="*/ 37044 h 776811"/>
                <a:gd name="connsiteX351" fmla="*/ 751877 w 5173122"/>
                <a:gd name="connsiteY351" fmla="*/ 29518 h 776811"/>
                <a:gd name="connsiteX352" fmla="*/ 759907 w 5173122"/>
                <a:gd name="connsiteY352" fmla="*/ 31262 h 776811"/>
                <a:gd name="connsiteX353" fmla="*/ 760164 w 5173122"/>
                <a:gd name="connsiteY353" fmla="*/ 31710 h 776811"/>
                <a:gd name="connsiteX354" fmla="*/ 757592 w 5173122"/>
                <a:gd name="connsiteY354" fmla="*/ 39520 h 776811"/>
                <a:gd name="connsiteX355" fmla="*/ 754830 w 5173122"/>
                <a:gd name="connsiteY355" fmla="*/ 46187 h 776811"/>
                <a:gd name="connsiteX356" fmla="*/ 754830 w 5173122"/>
                <a:gd name="connsiteY356" fmla="*/ 49807 h 776811"/>
                <a:gd name="connsiteX357" fmla="*/ 756259 w 5173122"/>
                <a:gd name="connsiteY357" fmla="*/ 51331 h 776811"/>
                <a:gd name="connsiteX358" fmla="*/ 765784 w 5173122"/>
                <a:gd name="connsiteY358" fmla="*/ 48473 h 776811"/>
                <a:gd name="connsiteX359" fmla="*/ 767975 w 5173122"/>
                <a:gd name="connsiteY359" fmla="*/ 38282 h 776811"/>
                <a:gd name="connsiteX360" fmla="*/ 769403 w 5173122"/>
                <a:gd name="connsiteY360" fmla="*/ 27804 h 776811"/>
                <a:gd name="connsiteX361" fmla="*/ 771213 w 5173122"/>
                <a:gd name="connsiteY361" fmla="*/ 25518 h 776811"/>
                <a:gd name="connsiteX362" fmla="*/ 776737 w 5173122"/>
                <a:gd name="connsiteY362" fmla="*/ 25994 h 776811"/>
                <a:gd name="connsiteX363" fmla="*/ 779976 w 5173122"/>
                <a:gd name="connsiteY363" fmla="*/ 28280 h 776811"/>
                <a:gd name="connsiteX364" fmla="*/ 779976 w 5173122"/>
                <a:gd name="connsiteY364" fmla="*/ 40853 h 776811"/>
                <a:gd name="connsiteX365" fmla="*/ 773213 w 5173122"/>
                <a:gd name="connsiteY365" fmla="*/ 52474 h 776811"/>
                <a:gd name="connsiteX366" fmla="*/ 774166 w 5173122"/>
                <a:gd name="connsiteY366" fmla="*/ 59142 h 776811"/>
                <a:gd name="connsiteX367" fmla="*/ 780643 w 5173122"/>
                <a:gd name="connsiteY367" fmla="*/ 58475 h 776811"/>
                <a:gd name="connsiteX368" fmla="*/ 783596 w 5173122"/>
                <a:gd name="connsiteY368" fmla="*/ 52283 h 776811"/>
                <a:gd name="connsiteX369" fmla="*/ 784929 w 5173122"/>
                <a:gd name="connsiteY369" fmla="*/ 47712 h 776811"/>
                <a:gd name="connsiteX370" fmla="*/ 788453 w 5173122"/>
                <a:gd name="connsiteY370" fmla="*/ 44759 h 776811"/>
                <a:gd name="connsiteX371" fmla="*/ 794168 w 5173122"/>
                <a:gd name="connsiteY371" fmla="*/ 50474 h 776811"/>
                <a:gd name="connsiteX372" fmla="*/ 792739 w 5173122"/>
                <a:gd name="connsiteY372" fmla="*/ 59332 h 776811"/>
                <a:gd name="connsiteX373" fmla="*/ 796454 w 5173122"/>
                <a:gd name="connsiteY373" fmla="*/ 61618 h 776811"/>
                <a:gd name="connsiteX374" fmla="*/ 801217 w 5173122"/>
                <a:gd name="connsiteY374" fmla="*/ 59713 h 776811"/>
                <a:gd name="connsiteX375" fmla="*/ 802931 w 5173122"/>
                <a:gd name="connsiteY375" fmla="*/ 55522 h 776811"/>
                <a:gd name="connsiteX376" fmla="*/ 807217 w 5173122"/>
                <a:gd name="connsiteY376" fmla="*/ 44759 h 776811"/>
                <a:gd name="connsiteX377" fmla="*/ 816742 w 5173122"/>
                <a:gd name="connsiteY377" fmla="*/ 38567 h 776811"/>
                <a:gd name="connsiteX378" fmla="*/ 822457 w 5173122"/>
                <a:gd name="connsiteY378" fmla="*/ 41139 h 776811"/>
                <a:gd name="connsiteX379" fmla="*/ 822457 w 5173122"/>
                <a:gd name="connsiteY379" fmla="*/ 43901 h 776811"/>
                <a:gd name="connsiteX380" fmla="*/ 816647 w 5173122"/>
                <a:gd name="connsiteY380" fmla="*/ 57808 h 776811"/>
                <a:gd name="connsiteX381" fmla="*/ 813028 w 5173122"/>
                <a:gd name="connsiteY381" fmla="*/ 64666 h 776811"/>
                <a:gd name="connsiteX382" fmla="*/ 814647 w 5173122"/>
                <a:gd name="connsiteY382" fmla="*/ 68761 h 776811"/>
                <a:gd name="connsiteX383" fmla="*/ 819028 w 5173122"/>
                <a:gd name="connsiteY383" fmla="*/ 67714 h 776811"/>
                <a:gd name="connsiteX384" fmla="*/ 823219 w 5173122"/>
                <a:gd name="connsiteY384" fmla="*/ 65619 h 776811"/>
                <a:gd name="connsiteX385" fmla="*/ 827315 w 5173122"/>
                <a:gd name="connsiteY385" fmla="*/ 68571 h 776811"/>
                <a:gd name="connsiteX386" fmla="*/ 828458 w 5173122"/>
                <a:gd name="connsiteY386" fmla="*/ 73619 h 776811"/>
                <a:gd name="connsiteX387" fmla="*/ 829411 w 5173122"/>
                <a:gd name="connsiteY387" fmla="*/ 77048 h 776811"/>
                <a:gd name="connsiteX388" fmla="*/ 834078 w 5173122"/>
                <a:gd name="connsiteY388" fmla="*/ 81525 h 776811"/>
                <a:gd name="connsiteX389" fmla="*/ 837888 w 5173122"/>
                <a:gd name="connsiteY389" fmla="*/ 78286 h 776811"/>
                <a:gd name="connsiteX390" fmla="*/ 837412 w 5173122"/>
                <a:gd name="connsiteY390" fmla="*/ 73048 h 776811"/>
                <a:gd name="connsiteX391" fmla="*/ 835983 w 5173122"/>
                <a:gd name="connsiteY391" fmla="*/ 68000 h 776811"/>
                <a:gd name="connsiteX392" fmla="*/ 835983 w 5173122"/>
                <a:gd name="connsiteY392" fmla="*/ 66285 h 776811"/>
                <a:gd name="connsiteX393" fmla="*/ 838078 w 5173122"/>
                <a:gd name="connsiteY393" fmla="*/ 62380 h 776811"/>
                <a:gd name="connsiteX394" fmla="*/ 846270 w 5173122"/>
                <a:gd name="connsiteY394" fmla="*/ 67523 h 776811"/>
                <a:gd name="connsiteX395" fmla="*/ 848175 w 5173122"/>
                <a:gd name="connsiteY395" fmla="*/ 79049 h 776811"/>
                <a:gd name="connsiteX396" fmla="*/ 848175 w 5173122"/>
                <a:gd name="connsiteY396" fmla="*/ 84859 h 776811"/>
                <a:gd name="connsiteX397" fmla="*/ 852461 w 5173122"/>
                <a:gd name="connsiteY397" fmla="*/ 91526 h 776811"/>
                <a:gd name="connsiteX398" fmla="*/ 852461 w 5173122"/>
                <a:gd name="connsiteY398" fmla="*/ 91526 h 776811"/>
                <a:gd name="connsiteX399" fmla="*/ 856938 w 5173122"/>
                <a:gd name="connsiteY399" fmla="*/ 83526 h 776811"/>
                <a:gd name="connsiteX400" fmla="*/ 854938 w 5173122"/>
                <a:gd name="connsiteY400" fmla="*/ 74001 h 776811"/>
                <a:gd name="connsiteX401" fmla="*/ 856938 w 5173122"/>
                <a:gd name="connsiteY401" fmla="*/ 65619 h 776811"/>
                <a:gd name="connsiteX402" fmla="*/ 862939 w 5173122"/>
                <a:gd name="connsiteY402" fmla="*/ 69714 h 776811"/>
                <a:gd name="connsiteX403" fmla="*/ 864653 w 5173122"/>
                <a:gd name="connsiteY403" fmla="*/ 77334 h 776811"/>
                <a:gd name="connsiteX404" fmla="*/ 870940 w 5173122"/>
                <a:gd name="connsiteY404" fmla="*/ 80763 h 776811"/>
                <a:gd name="connsiteX405" fmla="*/ 871416 w 5173122"/>
                <a:gd name="connsiteY405" fmla="*/ 71238 h 776811"/>
                <a:gd name="connsiteX406" fmla="*/ 866082 w 5173122"/>
                <a:gd name="connsiteY406" fmla="*/ 60856 h 776811"/>
                <a:gd name="connsiteX407" fmla="*/ 864177 w 5173122"/>
                <a:gd name="connsiteY407" fmla="*/ 55045 h 776811"/>
                <a:gd name="connsiteX408" fmla="*/ 867415 w 5173122"/>
                <a:gd name="connsiteY408" fmla="*/ 50378 h 776811"/>
                <a:gd name="connsiteX409" fmla="*/ 873416 w 5173122"/>
                <a:gd name="connsiteY409" fmla="*/ 53902 h 776811"/>
                <a:gd name="connsiteX410" fmla="*/ 877607 w 5173122"/>
                <a:gd name="connsiteY410" fmla="*/ 63427 h 776811"/>
                <a:gd name="connsiteX411" fmla="*/ 884179 w 5173122"/>
                <a:gd name="connsiteY411" fmla="*/ 72952 h 776811"/>
                <a:gd name="connsiteX412" fmla="*/ 889132 w 5173122"/>
                <a:gd name="connsiteY412" fmla="*/ 67333 h 776811"/>
                <a:gd name="connsiteX413" fmla="*/ 885513 w 5173122"/>
                <a:gd name="connsiteY413" fmla="*/ 60094 h 776811"/>
                <a:gd name="connsiteX414" fmla="*/ 880369 w 5173122"/>
                <a:gd name="connsiteY414" fmla="*/ 49711 h 776811"/>
                <a:gd name="connsiteX415" fmla="*/ 888561 w 5173122"/>
                <a:gd name="connsiteY415" fmla="*/ 46473 h 776811"/>
                <a:gd name="connsiteX416" fmla="*/ 895419 w 5173122"/>
                <a:gd name="connsiteY416" fmla="*/ 53045 h 776811"/>
                <a:gd name="connsiteX417" fmla="*/ 899515 w 5173122"/>
                <a:gd name="connsiteY417" fmla="*/ 61713 h 776811"/>
                <a:gd name="connsiteX418" fmla="*/ 903515 w 5173122"/>
                <a:gd name="connsiteY418" fmla="*/ 64476 h 776811"/>
                <a:gd name="connsiteX419" fmla="*/ 899896 w 5173122"/>
                <a:gd name="connsiteY419" fmla="*/ 48568 h 776811"/>
                <a:gd name="connsiteX420" fmla="*/ 895990 w 5173122"/>
                <a:gd name="connsiteY420" fmla="*/ 43711 h 776811"/>
                <a:gd name="connsiteX421" fmla="*/ 898086 w 5173122"/>
                <a:gd name="connsiteY421" fmla="*/ 38663 h 776811"/>
                <a:gd name="connsiteX422" fmla="*/ 900277 w 5173122"/>
                <a:gd name="connsiteY422" fmla="*/ 38663 h 776811"/>
                <a:gd name="connsiteX423" fmla="*/ 909802 w 5173122"/>
                <a:gd name="connsiteY423" fmla="*/ 48188 h 776811"/>
                <a:gd name="connsiteX424" fmla="*/ 914469 w 5173122"/>
                <a:gd name="connsiteY424" fmla="*/ 57713 h 776811"/>
                <a:gd name="connsiteX425" fmla="*/ 907135 w 5173122"/>
                <a:gd name="connsiteY425" fmla="*/ 34376 h 776811"/>
                <a:gd name="connsiteX426" fmla="*/ 901229 w 5173122"/>
                <a:gd name="connsiteY426" fmla="*/ 29042 h 776811"/>
                <a:gd name="connsiteX427" fmla="*/ 901229 w 5173122"/>
                <a:gd name="connsiteY427" fmla="*/ 21708 h 776811"/>
                <a:gd name="connsiteX428" fmla="*/ 907325 w 5173122"/>
                <a:gd name="connsiteY428" fmla="*/ 19898 h 776811"/>
                <a:gd name="connsiteX429" fmla="*/ 921898 w 5173122"/>
                <a:gd name="connsiteY429" fmla="*/ 29423 h 776811"/>
                <a:gd name="connsiteX430" fmla="*/ 925994 w 5173122"/>
                <a:gd name="connsiteY430" fmla="*/ 46569 h 776811"/>
                <a:gd name="connsiteX431" fmla="*/ 929709 w 5173122"/>
                <a:gd name="connsiteY431" fmla="*/ 51521 h 776811"/>
                <a:gd name="connsiteX432" fmla="*/ 935233 w 5173122"/>
                <a:gd name="connsiteY432" fmla="*/ 46569 h 776811"/>
                <a:gd name="connsiteX433" fmla="*/ 933233 w 5173122"/>
                <a:gd name="connsiteY433" fmla="*/ 38377 h 776811"/>
                <a:gd name="connsiteX434" fmla="*/ 934090 w 5173122"/>
                <a:gd name="connsiteY434" fmla="*/ 30376 h 776811"/>
                <a:gd name="connsiteX435" fmla="*/ 943615 w 5173122"/>
                <a:gd name="connsiteY435" fmla="*/ 31233 h 776811"/>
                <a:gd name="connsiteX436" fmla="*/ 947806 w 5173122"/>
                <a:gd name="connsiteY436" fmla="*/ 40758 h 776811"/>
                <a:gd name="connsiteX437" fmla="*/ 949045 w 5173122"/>
                <a:gd name="connsiteY437" fmla="*/ 46187 h 776811"/>
                <a:gd name="connsiteX438" fmla="*/ 950378 w 5173122"/>
                <a:gd name="connsiteY438" fmla="*/ 25518 h 776811"/>
                <a:gd name="connsiteX439" fmla="*/ 948759 w 5173122"/>
                <a:gd name="connsiteY439" fmla="*/ 20089 h 776811"/>
                <a:gd name="connsiteX440" fmla="*/ 951140 w 5173122"/>
                <a:gd name="connsiteY440" fmla="*/ 15231 h 776811"/>
                <a:gd name="connsiteX441" fmla="*/ 953902 w 5173122"/>
                <a:gd name="connsiteY441" fmla="*/ 15231 h 776811"/>
                <a:gd name="connsiteX442" fmla="*/ 962380 w 5173122"/>
                <a:gd name="connsiteY442" fmla="*/ 25423 h 776811"/>
                <a:gd name="connsiteX443" fmla="*/ 961903 w 5173122"/>
                <a:gd name="connsiteY443" fmla="*/ 39520 h 776811"/>
                <a:gd name="connsiteX444" fmla="*/ 964856 w 5173122"/>
                <a:gd name="connsiteY444" fmla="*/ 43520 h 776811"/>
                <a:gd name="connsiteX445" fmla="*/ 966475 w 5173122"/>
                <a:gd name="connsiteY445" fmla="*/ 41996 h 776811"/>
                <a:gd name="connsiteX446" fmla="*/ 969142 w 5173122"/>
                <a:gd name="connsiteY446" fmla="*/ 21232 h 776811"/>
                <a:gd name="connsiteX447" fmla="*/ 978001 w 5173122"/>
                <a:gd name="connsiteY447" fmla="*/ 11707 h 776811"/>
                <a:gd name="connsiteX448" fmla="*/ 985716 w 5173122"/>
                <a:gd name="connsiteY448" fmla="*/ 11707 h 776811"/>
                <a:gd name="connsiteX449" fmla="*/ 985716 w 5173122"/>
                <a:gd name="connsiteY449" fmla="*/ 15136 h 776811"/>
                <a:gd name="connsiteX450" fmla="*/ 977905 w 5173122"/>
                <a:gd name="connsiteY450" fmla="*/ 29233 h 776811"/>
                <a:gd name="connsiteX451" fmla="*/ 976191 w 5173122"/>
                <a:gd name="connsiteY451" fmla="*/ 44663 h 776811"/>
                <a:gd name="connsiteX452" fmla="*/ 982001 w 5173122"/>
                <a:gd name="connsiteY452" fmla="*/ 41329 h 776811"/>
                <a:gd name="connsiteX453" fmla="*/ 983906 w 5173122"/>
                <a:gd name="connsiteY453" fmla="*/ 33900 h 776811"/>
                <a:gd name="connsiteX454" fmla="*/ 985145 w 5173122"/>
                <a:gd name="connsiteY454" fmla="*/ 32662 h 776811"/>
                <a:gd name="connsiteX455" fmla="*/ 989335 w 5173122"/>
                <a:gd name="connsiteY455" fmla="*/ 37139 h 776811"/>
                <a:gd name="connsiteX456" fmla="*/ 992288 w 5173122"/>
                <a:gd name="connsiteY456" fmla="*/ 43044 h 776811"/>
                <a:gd name="connsiteX457" fmla="*/ 995050 w 5173122"/>
                <a:gd name="connsiteY457" fmla="*/ 25613 h 776811"/>
                <a:gd name="connsiteX458" fmla="*/ 1009147 w 5173122"/>
                <a:gd name="connsiteY458" fmla="*/ 3992 h 776811"/>
                <a:gd name="connsiteX459" fmla="*/ 1012862 w 5173122"/>
                <a:gd name="connsiteY459" fmla="*/ 2753 h 776811"/>
                <a:gd name="connsiteX460" fmla="*/ 1018196 w 5173122"/>
                <a:gd name="connsiteY460" fmla="*/ 9040 h 776811"/>
                <a:gd name="connsiteX461" fmla="*/ 1015910 w 5173122"/>
                <a:gd name="connsiteY461" fmla="*/ 17708 h 776811"/>
                <a:gd name="connsiteX462" fmla="*/ 1013338 w 5173122"/>
                <a:gd name="connsiteY462" fmla="*/ 30090 h 776811"/>
                <a:gd name="connsiteX463" fmla="*/ 1018577 w 5173122"/>
                <a:gd name="connsiteY463" fmla="*/ 39615 h 776811"/>
                <a:gd name="connsiteX464" fmla="*/ 1026483 w 5173122"/>
                <a:gd name="connsiteY464" fmla="*/ 32948 h 776811"/>
                <a:gd name="connsiteX465" fmla="*/ 1029341 w 5173122"/>
                <a:gd name="connsiteY465" fmla="*/ 22185 h 776811"/>
                <a:gd name="connsiteX466" fmla="*/ 1038866 w 5173122"/>
                <a:gd name="connsiteY466" fmla="*/ 20660 h 776811"/>
                <a:gd name="connsiteX467" fmla="*/ 1038866 w 5173122"/>
                <a:gd name="connsiteY467" fmla="*/ 24851 h 776811"/>
                <a:gd name="connsiteX468" fmla="*/ 1035151 w 5173122"/>
                <a:gd name="connsiteY468" fmla="*/ 33709 h 776811"/>
                <a:gd name="connsiteX469" fmla="*/ 1035151 w 5173122"/>
                <a:gd name="connsiteY469" fmla="*/ 43234 h 776811"/>
                <a:gd name="connsiteX470" fmla="*/ 1041437 w 5173122"/>
                <a:gd name="connsiteY470" fmla="*/ 45044 h 776811"/>
                <a:gd name="connsiteX471" fmla="*/ 1045152 w 5173122"/>
                <a:gd name="connsiteY471" fmla="*/ 38187 h 776811"/>
                <a:gd name="connsiteX472" fmla="*/ 1048105 w 5173122"/>
                <a:gd name="connsiteY472" fmla="*/ 19137 h 776811"/>
                <a:gd name="connsiteX473" fmla="*/ 1050296 w 5173122"/>
                <a:gd name="connsiteY473" fmla="*/ 9612 h 776811"/>
                <a:gd name="connsiteX474" fmla="*/ 1056582 w 5173122"/>
                <a:gd name="connsiteY474" fmla="*/ 2658 h 776811"/>
                <a:gd name="connsiteX475" fmla="*/ 1062488 w 5173122"/>
                <a:gd name="connsiteY475" fmla="*/ 2658 h 776811"/>
                <a:gd name="connsiteX476" fmla="*/ 1065631 w 5173122"/>
                <a:gd name="connsiteY476" fmla="*/ 7135 h 776811"/>
                <a:gd name="connsiteX477" fmla="*/ 1063440 w 5173122"/>
                <a:gd name="connsiteY477" fmla="*/ 11707 h 776811"/>
                <a:gd name="connsiteX478" fmla="*/ 1058392 w 5173122"/>
                <a:gd name="connsiteY478" fmla="*/ 25613 h 776811"/>
                <a:gd name="connsiteX479" fmla="*/ 1060583 w 5173122"/>
                <a:gd name="connsiteY479" fmla="*/ 30852 h 776811"/>
                <a:gd name="connsiteX480" fmla="*/ 1064202 w 5173122"/>
                <a:gd name="connsiteY480" fmla="*/ 30090 h 776811"/>
                <a:gd name="connsiteX481" fmla="*/ 1068584 w 5173122"/>
                <a:gd name="connsiteY481" fmla="*/ 22089 h 776811"/>
                <a:gd name="connsiteX482" fmla="*/ 1071822 w 5173122"/>
                <a:gd name="connsiteY482" fmla="*/ 13421 h 776811"/>
                <a:gd name="connsiteX483" fmla="*/ 1080204 w 5173122"/>
                <a:gd name="connsiteY483" fmla="*/ 11421 h 776811"/>
                <a:gd name="connsiteX484" fmla="*/ 1082014 w 5173122"/>
                <a:gd name="connsiteY484" fmla="*/ 17994 h 776811"/>
                <a:gd name="connsiteX485" fmla="*/ 1078585 w 5173122"/>
                <a:gd name="connsiteY485" fmla="*/ 24280 h 776811"/>
                <a:gd name="connsiteX486" fmla="*/ 1069060 w 5173122"/>
                <a:gd name="connsiteY486" fmla="*/ 45330 h 776811"/>
                <a:gd name="connsiteX487" fmla="*/ 1070870 w 5173122"/>
                <a:gd name="connsiteY487" fmla="*/ 51998 h 776811"/>
                <a:gd name="connsiteX488" fmla="*/ 1075346 w 5173122"/>
                <a:gd name="connsiteY488" fmla="*/ 50569 h 776811"/>
                <a:gd name="connsiteX489" fmla="*/ 1077347 w 5173122"/>
                <a:gd name="connsiteY489" fmla="*/ 46187 h 776811"/>
                <a:gd name="connsiteX490" fmla="*/ 1080109 w 5173122"/>
                <a:gd name="connsiteY490" fmla="*/ 38377 h 776811"/>
                <a:gd name="connsiteX491" fmla="*/ 1085824 w 5173122"/>
                <a:gd name="connsiteY491" fmla="*/ 30852 h 776811"/>
                <a:gd name="connsiteX492" fmla="*/ 1093949 w 5173122"/>
                <a:gd name="connsiteY492" fmla="*/ 32766 h 776811"/>
                <a:gd name="connsiteX493" fmla="*/ 1094110 w 5173122"/>
                <a:gd name="connsiteY493" fmla="*/ 33043 h 776811"/>
                <a:gd name="connsiteX494" fmla="*/ 1091539 w 5173122"/>
                <a:gd name="connsiteY494" fmla="*/ 40853 h 776811"/>
                <a:gd name="connsiteX495" fmla="*/ 1088776 w 5173122"/>
                <a:gd name="connsiteY495" fmla="*/ 47521 h 776811"/>
                <a:gd name="connsiteX496" fmla="*/ 1088776 w 5173122"/>
                <a:gd name="connsiteY496" fmla="*/ 51140 h 776811"/>
                <a:gd name="connsiteX497" fmla="*/ 1090205 w 5173122"/>
                <a:gd name="connsiteY497" fmla="*/ 52664 h 776811"/>
                <a:gd name="connsiteX498" fmla="*/ 1099730 w 5173122"/>
                <a:gd name="connsiteY498" fmla="*/ 49807 h 776811"/>
                <a:gd name="connsiteX499" fmla="*/ 1101921 w 5173122"/>
                <a:gd name="connsiteY499" fmla="*/ 39615 h 776811"/>
                <a:gd name="connsiteX500" fmla="*/ 1103350 w 5173122"/>
                <a:gd name="connsiteY500" fmla="*/ 29138 h 776811"/>
                <a:gd name="connsiteX501" fmla="*/ 1105255 w 5173122"/>
                <a:gd name="connsiteY501" fmla="*/ 26852 h 776811"/>
                <a:gd name="connsiteX502" fmla="*/ 1110684 w 5173122"/>
                <a:gd name="connsiteY502" fmla="*/ 27328 h 776811"/>
                <a:gd name="connsiteX503" fmla="*/ 1114018 w 5173122"/>
                <a:gd name="connsiteY503" fmla="*/ 29614 h 776811"/>
                <a:gd name="connsiteX504" fmla="*/ 1114018 w 5173122"/>
                <a:gd name="connsiteY504" fmla="*/ 42187 h 776811"/>
                <a:gd name="connsiteX505" fmla="*/ 1107350 w 5173122"/>
                <a:gd name="connsiteY505" fmla="*/ 53808 h 776811"/>
                <a:gd name="connsiteX506" fmla="*/ 1108208 w 5173122"/>
                <a:gd name="connsiteY506" fmla="*/ 60475 h 776811"/>
                <a:gd name="connsiteX507" fmla="*/ 1114684 w 5173122"/>
                <a:gd name="connsiteY507" fmla="*/ 59808 h 776811"/>
                <a:gd name="connsiteX508" fmla="*/ 1117637 w 5173122"/>
                <a:gd name="connsiteY508" fmla="*/ 53617 h 776811"/>
                <a:gd name="connsiteX509" fmla="*/ 1118971 w 5173122"/>
                <a:gd name="connsiteY509" fmla="*/ 49045 h 776811"/>
                <a:gd name="connsiteX510" fmla="*/ 1122590 w 5173122"/>
                <a:gd name="connsiteY510" fmla="*/ 46092 h 776811"/>
                <a:gd name="connsiteX511" fmla="*/ 1128305 w 5173122"/>
                <a:gd name="connsiteY511" fmla="*/ 51807 h 776811"/>
                <a:gd name="connsiteX512" fmla="*/ 1126876 w 5173122"/>
                <a:gd name="connsiteY512" fmla="*/ 60665 h 776811"/>
                <a:gd name="connsiteX513" fmla="*/ 1130496 w 5173122"/>
                <a:gd name="connsiteY513" fmla="*/ 62951 h 776811"/>
                <a:gd name="connsiteX514" fmla="*/ 1135259 w 5173122"/>
                <a:gd name="connsiteY514" fmla="*/ 61046 h 776811"/>
                <a:gd name="connsiteX515" fmla="*/ 1137068 w 5173122"/>
                <a:gd name="connsiteY515" fmla="*/ 56855 h 776811"/>
                <a:gd name="connsiteX516" fmla="*/ 1141259 w 5173122"/>
                <a:gd name="connsiteY516" fmla="*/ 46092 h 776811"/>
                <a:gd name="connsiteX517" fmla="*/ 1150784 w 5173122"/>
                <a:gd name="connsiteY517" fmla="*/ 39901 h 776811"/>
                <a:gd name="connsiteX518" fmla="*/ 1156499 w 5173122"/>
                <a:gd name="connsiteY518" fmla="*/ 42473 h 776811"/>
                <a:gd name="connsiteX519" fmla="*/ 1157071 w 5173122"/>
                <a:gd name="connsiteY519" fmla="*/ 45235 h 776811"/>
                <a:gd name="connsiteX520" fmla="*/ 1151260 w 5173122"/>
                <a:gd name="connsiteY520" fmla="*/ 59142 h 776811"/>
                <a:gd name="connsiteX521" fmla="*/ 1147641 w 5173122"/>
                <a:gd name="connsiteY521" fmla="*/ 65999 h 776811"/>
                <a:gd name="connsiteX522" fmla="*/ 1149165 w 5173122"/>
                <a:gd name="connsiteY522" fmla="*/ 70095 h 776811"/>
                <a:gd name="connsiteX523" fmla="*/ 1153642 w 5173122"/>
                <a:gd name="connsiteY523" fmla="*/ 69047 h 776811"/>
                <a:gd name="connsiteX524" fmla="*/ 1157833 w 5173122"/>
                <a:gd name="connsiteY524" fmla="*/ 66952 h 776811"/>
                <a:gd name="connsiteX525" fmla="*/ 1161833 w 5173122"/>
                <a:gd name="connsiteY525" fmla="*/ 69904 h 776811"/>
                <a:gd name="connsiteX526" fmla="*/ 1163072 w 5173122"/>
                <a:gd name="connsiteY526" fmla="*/ 74953 h 776811"/>
                <a:gd name="connsiteX527" fmla="*/ 1164024 w 5173122"/>
                <a:gd name="connsiteY527" fmla="*/ 78382 h 776811"/>
                <a:gd name="connsiteX528" fmla="*/ 1168691 w 5173122"/>
                <a:gd name="connsiteY528" fmla="*/ 82859 h 776811"/>
                <a:gd name="connsiteX529" fmla="*/ 1172406 w 5173122"/>
                <a:gd name="connsiteY529" fmla="*/ 79620 h 776811"/>
                <a:gd name="connsiteX530" fmla="*/ 1172406 w 5173122"/>
                <a:gd name="connsiteY530" fmla="*/ 74381 h 776811"/>
                <a:gd name="connsiteX531" fmla="*/ 1170977 w 5173122"/>
                <a:gd name="connsiteY531" fmla="*/ 69333 h 776811"/>
                <a:gd name="connsiteX532" fmla="*/ 1170977 w 5173122"/>
                <a:gd name="connsiteY532" fmla="*/ 67618 h 776811"/>
                <a:gd name="connsiteX533" fmla="*/ 1172977 w 5173122"/>
                <a:gd name="connsiteY533" fmla="*/ 63713 h 776811"/>
                <a:gd name="connsiteX534" fmla="*/ 1181264 w 5173122"/>
                <a:gd name="connsiteY534" fmla="*/ 68857 h 776811"/>
                <a:gd name="connsiteX535" fmla="*/ 1183169 w 5173122"/>
                <a:gd name="connsiteY535" fmla="*/ 80382 h 776811"/>
                <a:gd name="connsiteX536" fmla="*/ 1183169 w 5173122"/>
                <a:gd name="connsiteY536" fmla="*/ 86192 h 776811"/>
                <a:gd name="connsiteX537" fmla="*/ 1187360 w 5173122"/>
                <a:gd name="connsiteY537" fmla="*/ 92955 h 776811"/>
                <a:gd name="connsiteX538" fmla="*/ 1191932 w 5173122"/>
                <a:gd name="connsiteY538" fmla="*/ 84859 h 776811"/>
                <a:gd name="connsiteX539" fmla="*/ 1189932 w 5173122"/>
                <a:gd name="connsiteY539" fmla="*/ 75334 h 776811"/>
                <a:gd name="connsiteX540" fmla="*/ 1191932 w 5173122"/>
                <a:gd name="connsiteY540" fmla="*/ 66952 h 776811"/>
                <a:gd name="connsiteX541" fmla="*/ 1197838 w 5173122"/>
                <a:gd name="connsiteY541" fmla="*/ 71048 h 776811"/>
                <a:gd name="connsiteX542" fmla="*/ 1199552 w 5173122"/>
                <a:gd name="connsiteY542" fmla="*/ 78668 h 776811"/>
                <a:gd name="connsiteX543" fmla="*/ 1205839 w 5173122"/>
                <a:gd name="connsiteY543" fmla="*/ 82097 h 776811"/>
                <a:gd name="connsiteX544" fmla="*/ 1206315 w 5173122"/>
                <a:gd name="connsiteY544" fmla="*/ 72572 h 776811"/>
                <a:gd name="connsiteX545" fmla="*/ 1201076 w 5173122"/>
                <a:gd name="connsiteY545" fmla="*/ 62189 h 776811"/>
                <a:gd name="connsiteX546" fmla="*/ 1199171 w 5173122"/>
                <a:gd name="connsiteY546" fmla="*/ 56379 h 776811"/>
                <a:gd name="connsiteX547" fmla="*/ 1202410 w 5173122"/>
                <a:gd name="connsiteY547" fmla="*/ 51712 h 776811"/>
                <a:gd name="connsiteX548" fmla="*/ 1208410 w 5173122"/>
                <a:gd name="connsiteY548" fmla="*/ 55236 h 776811"/>
                <a:gd name="connsiteX549" fmla="*/ 1212601 w 5173122"/>
                <a:gd name="connsiteY549" fmla="*/ 64761 h 776811"/>
                <a:gd name="connsiteX550" fmla="*/ 1219174 w 5173122"/>
                <a:gd name="connsiteY550" fmla="*/ 74286 h 776811"/>
                <a:gd name="connsiteX551" fmla="*/ 1224127 w 5173122"/>
                <a:gd name="connsiteY551" fmla="*/ 68667 h 776811"/>
                <a:gd name="connsiteX552" fmla="*/ 1220507 w 5173122"/>
                <a:gd name="connsiteY552" fmla="*/ 61428 h 776811"/>
                <a:gd name="connsiteX553" fmla="*/ 1215364 w 5173122"/>
                <a:gd name="connsiteY553" fmla="*/ 51045 h 776811"/>
                <a:gd name="connsiteX554" fmla="*/ 1223555 w 5173122"/>
                <a:gd name="connsiteY554" fmla="*/ 47807 h 776811"/>
                <a:gd name="connsiteX555" fmla="*/ 1230413 w 5173122"/>
                <a:gd name="connsiteY555" fmla="*/ 54379 h 776811"/>
                <a:gd name="connsiteX556" fmla="*/ 1234414 w 5173122"/>
                <a:gd name="connsiteY556" fmla="*/ 63047 h 776811"/>
                <a:gd name="connsiteX557" fmla="*/ 1238509 w 5173122"/>
                <a:gd name="connsiteY557" fmla="*/ 65809 h 776811"/>
                <a:gd name="connsiteX558" fmla="*/ 1234795 w 5173122"/>
                <a:gd name="connsiteY558" fmla="*/ 49902 h 776811"/>
                <a:gd name="connsiteX559" fmla="*/ 1230985 w 5173122"/>
                <a:gd name="connsiteY559" fmla="*/ 45044 h 776811"/>
                <a:gd name="connsiteX560" fmla="*/ 1232985 w 5173122"/>
                <a:gd name="connsiteY560" fmla="*/ 39996 h 776811"/>
                <a:gd name="connsiteX561" fmla="*/ 1235271 w 5173122"/>
                <a:gd name="connsiteY561" fmla="*/ 39996 h 776811"/>
                <a:gd name="connsiteX562" fmla="*/ 1244796 w 5173122"/>
                <a:gd name="connsiteY562" fmla="*/ 49521 h 776811"/>
                <a:gd name="connsiteX563" fmla="*/ 1249463 w 5173122"/>
                <a:gd name="connsiteY563" fmla="*/ 59046 h 776811"/>
                <a:gd name="connsiteX564" fmla="*/ 1242034 w 5173122"/>
                <a:gd name="connsiteY564" fmla="*/ 35710 h 776811"/>
                <a:gd name="connsiteX565" fmla="*/ 1236224 w 5173122"/>
                <a:gd name="connsiteY565" fmla="*/ 30376 h 776811"/>
                <a:gd name="connsiteX566" fmla="*/ 1236224 w 5173122"/>
                <a:gd name="connsiteY566" fmla="*/ 23042 h 776811"/>
                <a:gd name="connsiteX567" fmla="*/ 1242320 w 5173122"/>
                <a:gd name="connsiteY567" fmla="*/ 21232 h 776811"/>
                <a:gd name="connsiteX568" fmla="*/ 1256797 w 5173122"/>
                <a:gd name="connsiteY568" fmla="*/ 30757 h 776811"/>
                <a:gd name="connsiteX569" fmla="*/ 1260988 w 5173122"/>
                <a:gd name="connsiteY569" fmla="*/ 47902 h 776811"/>
                <a:gd name="connsiteX570" fmla="*/ 1264703 w 5173122"/>
                <a:gd name="connsiteY570" fmla="*/ 52855 h 776811"/>
                <a:gd name="connsiteX571" fmla="*/ 1270228 w 5173122"/>
                <a:gd name="connsiteY571" fmla="*/ 47902 h 776811"/>
                <a:gd name="connsiteX572" fmla="*/ 1268132 w 5173122"/>
                <a:gd name="connsiteY572" fmla="*/ 39710 h 776811"/>
                <a:gd name="connsiteX573" fmla="*/ 1269085 w 5173122"/>
                <a:gd name="connsiteY573" fmla="*/ 31710 h 776811"/>
                <a:gd name="connsiteX574" fmla="*/ 1278610 w 5173122"/>
                <a:gd name="connsiteY574" fmla="*/ 32567 h 776811"/>
                <a:gd name="connsiteX575" fmla="*/ 1282705 w 5173122"/>
                <a:gd name="connsiteY575" fmla="*/ 42092 h 776811"/>
                <a:gd name="connsiteX576" fmla="*/ 1284039 w 5173122"/>
                <a:gd name="connsiteY576" fmla="*/ 47521 h 776811"/>
                <a:gd name="connsiteX577" fmla="*/ 1285277 w 5173122"/>
                <a:gd name="connsiteY577" fmla="*/ 26852 h 776811"/>
                <a:gd name="connsiteX578" fmla="*/ 1283753 w 5173122"/>
                <a:gd name="connsiteY578" fmla="*/ 21422 h 776811"/>
                <a:gd name="connsiteX579" fmla="*/ 1286963 w 5173122"/>
                <a:gd name="connsiteY579" fmla="*/ 16279 h 776811"/>
                <a:gd name="connsiteX580" fmla="*/ 1288897 w 5173122"/>
                <a:gd name="connsiteY580" fmla="*/ 16279 h 776811"/>
                <a:gd name="connsiteX581" fmla="*/ 1297374 w 5173122"/>
                <a:gd name="connsiteY581" fmla="*/ 26470 h 776811"/>
                <a:gd name="connsiteX582" fmla="*/ 1296898 w 5173122"/>
                <a:gd name="connsiteY582" fmla="*/ 40568 h 776811"/>
                <a:gd name="connsiteX583" fmla="*/ 1299851 w 5173122"/>
                <a:gd name="connsiteY583" fmla="*/ 44568 h 776811"/>
                <a:gd name="connsiteX584" fmla="*/ 1301470 w 5173122"/>
                <a:gd name="connsiteY584" fmla="*/ 43044 h 776811"/>
                <a:gd name="connsiteX585" fmla="*/ 1304137 w 5173122"/>
                <a:gd name="connsiteY585" fmla="*/ 22279 h 776811"/>
                <a:gd name="connsiteX586" fmla="*/ 1312900 w 5173122"/>
                <a:gd name="connsiteY586" fmla="*/ 12754 h 776811"/>
                <a:gd name="connsiteX587" fmla="*/ 1320710 w 5173122"/>
                <a:gd name="connsiteY587" fmla="*/ 12754 h 776811"/>
                <a:gd name="connsiteX588" fmla="*/ 1320710 w 5173122"/>
                <a:gd name="connsiteY588" fmla="*/ 16184 h 776811"/>
                <a:gd name="connsiteX589" fmla="*/ 1312995 w 5173122"/>
                <a:gd name="connsiteY589" fmla="*/ 30281 h 776811"/>
                <a:gd name="connsiteX590" fmla="*/ 1311280 w 5173122"/>
                <a:gd name="connsiteY590" fmla="*/ 45711 h 776811"/>
                <a:gd name="connsiteX591" fmla="*/ 1317091 w 5173122"/>
                <a:gd name="connsiteY591" fmla="*/ 42378 h 776811"/>
                <a:gd name="connsiteX592" fmla="*/ 1318901 w 5173122"/>
                <a:gd name="connsiteY592" fmla="*/ 34948 h 776811"/>
                <a:gd name="connsiteX593" fmla="*/ 1320234 w 5173122"/>
                <a:gd name="connsiteY593" fmla="*/ 33709 h 776811"/>
                <a:gd name="connsiteX594" fmla="*/ 1324330 w 5173122"/>
                <a:gd name="connsiteY594" fmla="*/ 38187 h 776811"/>
                <a:gd name="connsiteX595" fmla="*/ 1327378 w 5173122"/>
                <a:gd name="connsiteY595" fmla="*/ 44092 h 776811"/>
                <a:gd name="connsiteX596" fmla="*/ 1330140 w 5173122"/>
                <a:gd name="connsiteY596" fmla="*/ 26661 h 776811"/>
                <a:gd name="connsiteX597" fmla="*/ 1344142 w 5173122"/>
                <a:gd name="connsiteY597" fmla="*/ 5039 h 776811"/>
                <a:gd name="connsiteX598" fmla="*/ 1347952 w 5173122"/>
                <a:gd name="connsiteY598" fmla="*/ 3801 h 776811"/>
                <a:gd name="connsiteX599" fmla="*/ 1353286 w 5173122"/>
                <a:gd name="connsiteY599" fmla="*/ 10088 h 776811"/>
                <a:gd name="connsiteX600" fmla="*/ 1350905 w 5173122"/>
                <a:gd name="connsiteY600" fmla="*/ 18755 h 776811"/>
                <a:gd name="connsiteX601" fmla="*/ 1348428 w 5173122"/>
                <a:gd name="connsiteY601" fmla="*/ 31138 h 776811"/>
                <a:gd name="connsiteX602" fmla="*/ 1353572 w 5173122"/>
                <a:gd name="connsiteY602" fmla="*/ 40663 h 776811"/>
                <a:gd name="connsiteX603" fmla="*/ 1361477 w 5173122"/>
                <a:gd name="connsiteY603" fmla="*/ 33995 h 776811"/>
                <a:gd name="connsiteX604" fmla="*/ 1364430 w 5173122"/>
                <a:gd name="connsiteY604" fmla="*/ 23232 h 776811"/>
                <a:gd name="connsiteX605" fmla="*/ 1373955 w 5173122"/>
                <a:gd name="connsiteY605" fmla="*/ 21708 h 776811"/>
                <a:gd name="connsiteX606" fmla="*/ 1374431 w 5173122"/>
                <a:gd name="connsiteY606" fmla="*/ 25899 h 776811"/>
                <a:gd name="connsiteX607" fmla="*/ 1370717 w 5173122"/>
                <a:gd name="connsiteY607" fmla="*/ 34758 h 776811"/>
                <a:gd name="connsiteX608" fmla="*/ 1370717 w 5173122"/>
                <a:gd name="connsiteY608" fmla="*/ 44283 h 776811"/>
                <a:gd name="connsiteX609" fmla="*/ 1377003 w 5173122"/>
                <a:gd name="connsiteY609" fmla="*/ 46092 h 776811"/>
                <a:gd name="connsiteX610" fmla="*/ 1380718 w 5173122"/>
                <a:gd name="connsiteY610" fmla="*/ 39234 h 776811"/>
                <a:gd name="connsiteX611" fmla="*/ 1383575 w 5173122"/>
                <a:gd name="connsiteY611" fmla="*/ 20184 h 776811"/>
                <a:gd name="connsiteX612" fmla="*/ 1385861 w 5173122"/>
                <a:gd name="connsiteY612" fmla="*/ 10659 h 776811"/>
                <a:gd name="connsiteX613" fmla="*/ 1392148 w 5173122"/>
                <a:gd name="connsiteY613" fmla="*/ 3706 h 776811"/>
                <a:gd name="connsiteX614" fmla="*/ 1397958 w 5173122"/>
                <a:gd name="connsiteY614" fmla="*/ 3706 h 776811"/>
                <a:gd name="connsiteX615" fmla="*/ 1401197 w 5173122"/>
                <a:gd name="connsiteY615" fmla="*/ 8183 h 776811"/>
                <a:gd name="connsiteX616" fmla="*/ 1399006 w 5173122"/>
                <a:gd name="connsiteY616" fmla="*/ 12754 h 776811"/>
                <a:gd name="connsiteX617" fmla="*/ 1393958 w 5173122"/>
                <a:gd name="connsiteY617" fmla="*/ 26661 h 776811"/>
                <a:gd name="connsiteX618" fmla="*/ 1396053 w 5173122"/>
                <a:gd name="connsiteY618" fmla="*/ 31900 h 776811"/>
                <a:gd name="connsiteX619" fmla="*/ 1399768 w 5173122"/>
                <a:gd name="connsiteY619" fmla="*/ 31138 h 776811"/>
                <a:gd name="connsiteX620" fmla="*/ 1404054 w 5173122"/>
                <a:gd name="connsiteY620" fmla="*/ 23137 h 776811"/>
                <a:gd name="connsiteX621" fmla="*/ 1407388 w 5173122"/>
                <a:gd name="connsiteY621" fmla="*/ 14469 h 776811"/>
                <a:gd name="connsiteX622" fmla="*/ 1415675 w 5173122"/>
                <a:gd name="connsiteY622" fmla="*/ 12469 h 776811"/>
                <a:gd name="connsiteX623" fmla="*/ 1417580 w 5173122"/>
                <a:gd name="connsiteY623" fmla="*/ 19041 h 776811"/>
                <a:gd name="connsiteX624" fmla="*/ 1414055 w 5173122"/>
                <a:gd name="connsiteY624" fmla="*/ 25327 h 776811"/>
                <a:gd name="connsiteX625" fmla="*/ 1404530 w 5173122"/>
                <a:gd name="connsiteY625" fmla="*/ 46378 h 776811"/>
                <a:gd name="connsiteX626" fmla="*/ 1406340 w 5173122"/>
                <a:gd name="connsiteY626" fmla="*/ 53045 h 776811"/>
                <a:gd name="connsiteX627" fmla="*/ 1410722 w 5173122"/>
                <a:gd name="connsiteY627" fmla="*/ 51617 h 776811"/>
                <a:gd name="connsiteX628" fmla="*/ 1412722 w 5173122"/>
                <a:gd name="connsiteY628" fmla="*/ 47235 h 776811"/>
                <a:gd name="connsiteX629" fmla="*/ 1415579 w 5173122"/>
                <a:gd name="connsiteY629" fmla="*/ 39425 h 776811"/>
                <a:gd name="connsiteX630" fmla="*/ 1421199 w 5173122"/>
                <a:gd name="connsiteY630" fmla="*/ 31900 h 776811"/>
                <a:gd name="connsiteX631" fmla="*/ 1429229 w 5173122"/>
                <a:gd name="connsiteY631" fmla="*/ 33652 h 776811"/>
                <a:gd name="connsiteX632" fmla="*/ 1429486 w 5173122"/>
                <a:gd name="connsiteY632" fmla="*/ 34091 h 776811"/>
                <a:gd name="connsiteX633" fmla="*/ 1427009 w 5173122"/>
                <a:gd name="connsiteY633" fmla="*/ 41901 h 776811"/>
                <a:gd name="connsiteX634" fmla="*/ 1424247 w 5173122"/>
                <a:gd name="connsiteY634" fmla="*/ 48568 h 776811"/>
                <a:gd name="connsiteX635" fmla="*/ 1424247 w 5173122"/>
                <a:gd name="connsiteY635" fmla="*/ 52188 h 776811"/>
                <a:gd name="connsiteX636" fmla="*/ 1425580 w 5173122"/>
                <a:gd name="connsiteY636" fmla="*/ 53712 h 776811"/>
                <a:gd name="connsiteX637" fmla="*/ 1435105 w 5173122"/>
                <a:gd name="connsiteY637" fmla="*/ 50854 h 776811"/>
                <a:gd name="connsiteX638" fmla="*/ 1437296 w 5173122"/>
                <a:gd name="connsiteY638" fmla="*/ 40663 h 776811"/>
                <a:gd name="connsiteX639" fmla="*/ 1438725 w 5173122"/>
                <a:gd name="connsiteY639" fmla="*/ 30185 h 776811"/>
                <a:gd name="connsiteX640" fmla="*/ 1440535 w 5173122"/>
                <a:gd name="connsiteY640" fmla="*/ 27899 h 776811"/>
                <a:gd name="connsiteX641" fmla="*/ 1446059 w 5173122"/>
                <a:gd name="connsiteY641" fmla="*/ 28375 h 776811"/>
                <a:gd name="connsiteX642" fmla="*/ 1449298 w 5173122"/>
                <a:gd name="connsiteY642" fmla="*/ 30661 h 776811"/>
                <a:gd name="connsiteX643" fmla="*/ 1449298 w 5173122"/>
                <a:gd name="connsiteY643" fmla="*/ 43234 h 776811"/>
                <a:gd name="connsiteX644" fmla="*/ 1442535 w 5173122"/>
                <a:gd name="connsiteY644" fmla="*/ 54855 h 776811"/>
                <a:gd name="connsiteX645" fmla="*/ 1443488 w 5173122"/>
                <a:gd name="connsiteY645" fmla="*/ 61523 h 776811"/>
                <a:gd name="connsiteX646" fmla="*/ 1449964 w 5173122"/>
                <a:gd name="connsiteY646" fmla="*/ 60856 h 776811"/>
                <a:gd name="connsiteX647" fmla="*/ 1452917 w 5173122"/>
                <a:gd name="connsiteY647" fmla="*/ 54665 h 776811"/>
                <a:gd name="connsiteX648" fmla="*/ 1454251 w 5173122"/>
                <a:gd name="connsiteY648" fmla="*/ 50093 h 776811"/>
                <a:gd name="connsiteX649" fmla="*/ 1457775 w 5173122"/>
                <a:gd name="connsiteY649" fmla="*/ 47140 h 776811"/>
                <a:gd name="connsiteX650" fmla="*/ 1463490 w 5173122"/>
                <a:gd name="connsiteY650" fmla="*/ 52855 h 776811"/>
                <a:gd name="connsiteX651" fmla="*/ 1462061 w 5173122"/>
                <a:gd name="connsiteY651" fmla="*/ 61713 h 776811"/>
                <a:gd name="connsiteX652" fmla="*/ 1465776 w 5173122"/>
                <a:gd name="connsiteY652" fmla="*/ 63999 h 776811"/>
                <a:gd name="connsiteX653" fmla="*/ 1470538 w 5173122"/>
                <a:gd name="connsiteY653" fmla="*/ 62094 h 776811"/>
                <a:gd name="connsiteX654" fmla="*/ 1472348 w 5173122"/>
                <a:gd name="connsiteY654" fmla="*/ 57903 h 776811"/>
                <a:gd name="connsiteX655" fmla="*/ 1476539 w 5173122"/>
                <a:gd name="connsiteY655" fmla="*/ 47140 h 776811"/>
                <a:gd name="connsiteX656" fmla="*/ 1486064 w 5173122"/>
                <a:gd name="connsiteY656" fmla="*/ 40949 h 776811"/>
                <a:gd name="connsiteX657" fmla="*/ 1491779 w 5173122"/>
                <a:gd name="connsiteY657" fmla="*/ 43520 h 776811"/>
                <a:gd name="connsiteX658" fmla="*/ 1492351 w 5173122"/>
                <a:gd name="connsiteY658" fmla="*/ 46283 h 776811"/>
                <a:gd name="connsiteX659" fmla="*/ 1486541 w 5173122"/>
                <a:gd name="connsiteY659" fmla="*/ 60189 h 776811"/>
                <a:gd name="connsiteX660" fmla="*/ 1482826 w 5173122"/>
                <a:gd name="connsiteY660" fmla="*/ 67047 h 776811"/>
                <a:gd name="connsiteX661" fmla="*/ 1484445 w 5173122"/>
                <a:gd name="connsiteY661" fmla="*/ 71143 h 776811"/>
                <a:gd name="connsiteX662" fmla="*/ 1488826 w 5173122"/>
                <a:gd name="connsiteY662" fmla="*/ 70095 h 776811"/>
                <a:gd name="connsiteX663" fmla="*/ 1493113 w 5173122"/>
                <a:gd name="connsiteY663" fmla="*/ 68000 h 776811"/>
                <a:gd name="connsiteX664" fmla="*/ 1497113 w 5173122"/>
                <a:gd name="connsiteY664" fmla="*/ 70953 h 776811"/>
                <a:gd name="connsiteX665" fmla="*/ 1498256 w 5173122"/>
                <a:gd name="connsiteY665" fmla="*/ 76000 h 776811"/>
                <a:gd name="connsiteX666" fmla="*/ 1499209 w 5173122"/>
                <a:gd name="connsiteY666" fmla="*/ 79429 h 776811"/>
                <a:gd name="connsiteX667" fmla="*/ 1503876 w 5173122"/>
                <a:gd name="connsiteY667" fmla="*/ 83906 h 776811"/>
                <a:gd name="connsiteX668" fmla="*/ 1507686 w 5173122"/>
                <a:gd name="connsiteY668" fmla="*/ 80668 h 776811"/>
                <a:gd name="connsiteX669" fmla="*/ 1507686 w 5173122"/>
                <a:gd name="connsiteY669" fmla="*/ 75429 h 776811"/>
                <a:gd name="connsiteX670" fmla="*/ 1506257 w 5173122"/>
                <a:gd name="connsiteY670" fmla="*/ 70381 h 776811"/>
                <a:gd name="connsiteX671" fmla="*/ 1506257 w 5173122"/>
                <a:gd name="connsiteY671" fmla="*/ 68667 h 776811"/>
                <a:gd name="connsiteX672" fmla="*/ 1508258 w 5173122"/>
                <a:gd name="connsiteY672" fmla="*/ 64761 h 776811"/>
                <a:gd name="connsiteX673" fmla="*/ 1516449 w 5173122"/>
                <a:gd name="connsiteY673" fmla="*/ 69904 h 776811"/>
                <a:gd name="connsiteX674" fmla="*/ 1518449 w 5173122"/>
                <a:gd name="connsiteY674" fmla="*/ 81430 h 776811"/>
                <a:gd name="connsiteX675" fmla="*/ 1518449 w 5173122"/>
                <a:gd name="connsiteY675" fmla="*/ 87240 h 776811"/>
                <a:gd name="connsiteX676" fmla="*/ 1522640 w 5173122"/>
                <a:gd name="connsiteY676" fmla="*/ 93908 h 776811"/>
                <a:gd name="connsiteX677" fmla="*/ 1522640 w 5173122"/>
                <a:gd name="connsiteY677" fmla="*/ 93908 h 776811"/>
                <a:gd name="connsiteX678" fmla="*/ 1527117 w 5173122"/>
                <a:gd name="connsiteY678" fmla="*/ 85907 h 776811"/>
                <a:gd name="connsiteX679" fmla="*/ 1525117 w 5173122"/>
                <a:gd name="connsiteY679" fmla="*/ 76382 h 776811"/>
                <a:gd name="connsiteX680" fmla="*/ 1527212 w 5173122"/>
                <a:gd name="connsiteY680" fmla="*/ 68000 h 776811"/>
                <a:gd name="connsiteX681" fmla="*/ 1533118 w 5173122"/>
                <a:gd name="connsiteY681" fmla="*/ 72095 h 776811"/>
                <a:gd name="connsiteX682" fmla="*/ 1534832 w 5173122"/>
                <a:gd name="connsiteY682" fmla="*/ 79715 h 776811"/>
                <a:gd name="connsiteX683" fmla="*/ 1541119 w 5173122"/>
                <a:gd name="connsiteY683" fmla="*/ 83144 h 776811"/>
                <a:gd name="connsiteX684" fmla="*/ 1541119 w 5173122"/>
                <a:gd name="connsiteY684" fmla="*/ 73619 h 776811"/>
                <a:gd name="connsiteX685" fmla="*/ 1535785 w 5173122"/>
                <a:gd name="connsiteY685" fmla="*/ 63237 h 776811"/>
                <a:gd name="connsiteX686" fmla="*/ 1533880 w 5173122"/>
                <a:gd name="connsiteY686" fmla="*/ 57427 h 776811"/>
                <a:gd name="connsiteX687" fmla="*/ 1537213 w 5173122"/>
                <a:gd name="connsiteY687" fmla="*/ 52759 h 776811"/>
                <a:gd name="connsiteX688" fmla="*/ 1543214 w 5173122"/>
                <a:gd name="connsiteY688" fmla="*/ 56284 h 776811"/>
                <a:gd name="connsiteX689" fmla="*/ 1547405 w 5173122"/>
                <a:gd name="connsiteY689" fmla="*/ 65809 h 776811"/>
                <a:gd name="connsiteX690" fmla="*/ 1553882 w 5173122"/>
                <a:gd name="connsiteY690" fmla="*/ 75334 h 776811"/>
                <a:gd name="connsiteX691" fmla="*/ 1558835 w 5173122"/>
                <a:gd name="connsiteY691" fmla="*/ 69714 h 776811"/>
                <a:gd name="connsiteX692" fmla="*/ 1555216 w 5173122"/>
                <a:gd name="connsiteY692" fmla="*/ 62475 h 776811"/>
                <a:gd name="connsiteX693" fmla="*/ 1550072 w 5173122"/>
                <a:gd name="connsiteY693" fmla="*/ 52093 h 776811"/>
                <a:gd name="connsiteX694" fmla="*/ 1558359 w 5173122"/>
                <a:gd name="connsiteY694" fmla="*/ 48854 h 776811"/>
                <a:gd name="connsiteX695" fmla="*/ 1565122 w 5173122"/>
                <a:gd name="connsiteY695" fmla="*/ 55427 h 776811"/>
                <a:gd name="connsiteX696" fmla="*/ 1569217 w 5173122"/>
                <a:gd name="connsiteY696" fmla="*/ 64094 h 776811"/>
                <a:gd name="connsiteX697" fmla="*/ 1573218 w 5173122"/>
                <a:gd name="connsiteY697" fmla="*/ 66857 h 776811"/>
                <a:gd name="connsiteX698" fmla="*/ 1569599 w 5173122"/>
                <a:gd name="connsiteY698" fmla="*/ 50950 h 776811"/>
                <a:gd name="connsiteX699" fmla="*/ 1565693 w 5173122"/>
                <a:gd name="connsiteY699" fmla="*/ 46092 h 776811"/>
                <a:gd name="connsiteX700" fmla="*/ 1567789 w 5173122"/>
                <a:gd name="connsiteY700" fmla="*/ 41044 h 776811"/>
                <a:gd name="connsiteX701" fmla="*/ 1569980 w 5173122"/>
                <a:gd name="connsiteY701" fmla="*/ 41044 h 776811"/>
                <a:gd name="connsiteX702" fmla="*/ 1579505 w 5173122"/>
                <a:gd name="connsiteY702" fmla="*/ 50569 h 776811"/>
                <a:gd name="connsiteX703" fmla="*/ 1584172 w 5173122"/>
                <a:gd name="connsiteY703" fmla="*/ 60094 h 776811"/>
                <a:gd name="connsiteX704" fmla="*/ 1576838 w 5173122"/>
                <a:gd name="connsiteY704" fmla="*/ 36758 h 776811"/>
                <a:gd name="connsiteX705" fmla="*/ 1570932 w 5173122"/>
                <a:gd name="connsiteY705" fmla="*/ 31424 h 776811"/>
                <a:gd name="connsiteX706" fmla="*/ 1570932 w 5173122"/>
                <a:gd name="connsiteY706" fmla="*/ 24089 h 776811"/>
                <a:gd name="connsiteX707" fmla="*/ 1577028 w 5173122"/>
                <a:gd name="connsiteY707" fmla="*/ 22279 h 776811"/>
                <a:gd name="connsiteX708" fmla="*/ 1591506 w 5173122"/>
                <a:gd name="connsiteY708" fmla="*/ 31804 h 776811"/>
                <a:gd name="connsiteX709" fmla="*/ 1595602 w 5173122"/>
                <a:gd name="connsiteY709" fmla="*/ 48950 h 776811"/>
                <a:gd name="connsiteX710" fmla="*/ 1599317 w 5173122"/>
                <a:gd name="connsiteY710" fmla="*/ 53902 h 776811"/>
                <a:gd name="connsiteX711" fmla="*/ 1604841 w 5173122"/>
                <a:gd name="connsiteY711" fmla="*/ 48950 h 776811"/>
                <a:gd name="connsiteX712" fmla="*/ 1602841 w 5173122"/>
                <a:gd name="connsiteY712" fmla="*/ 40758 h 776811"/>
                <a:gd name="connsiteX713" fmla="*/ 1603698 w 5173122"/>
                <a:gd name="connsiteY713" fmla="*/ 32757 h 776811"/>
                <a:gd name="connsiteX714" fmla="*/ 1613223 w 5173122"/>
                <a:gd name="connsiteY714" fmla="*/ 33614 h 776811"/>
                <a:gd name="connsiteX715" fmla="*/ 1617319 w 5173122"/>
                <a:gd name="connsiteY715" fmla="*/ 43139 h 776811"/>
                <a:gd name="connsiteX716" fmla="*/ 1618652 w 5173122"/>
                <a:gd name="connsiteY716" fmla="*/ 48568 h 776811"/>
                <a:gd name="connsiteX717" fmla="*/ 1619891 w 5173122"/>
                <a:gd name="connsiteY717" fmla="*/ 27899 h 776811"/>
                <a:gd name="connsiteX718" fmla="*/ 1618271 w 5173122"/>
                <a:gd name="connsiteY718" fmla="*/ 22470 h 776811"/>
                <a:gd name="connsiteX719" fmla="*/ 1620652 w 5173122"/>
                <a:gd name="connsiteY719" fmla="*/ 17612 h 776811"/>
                <a:gd name="connsiteX720" fmla="*/ 1623415 w 5173122"/>
                <a:gd name="connsiteY720" fmla="*/ 17612 h 776811"/>
                <a:gd name="connsiteX721" fmla="*/ 1631987 w 5173122"/>
                <a:gd name="connsiteY721" fmla="*/ 27804 h 776811"/>
                <a:gd name="connsiteX722" fmla="*/ 1631416 w 5173122"/>
                <a:gd name="connsiteY722" fmla="*/ 41901 h 776811"/>
                <a:gd name="connsiteX723" fmla="*/ 1634368 w 5173122"/>
                <a:gd name="connsiteY723" fmla="*/ 45902 h 776811"/>
                <a:gd name="connsiteX724" fmla="*/ 1636083 w 5173122"/>
                <a:gd name="connsiteY724" fmla="*/ 44377 h 776811"/>
                <a:gd name="connsiteX725" fmla="*/ 1638655 w 5173122"/>
                <a:gd name="connsiteY725" fmla="*/ 23613 h 776811"/>
                <a:gd name="connsiteX726" fmla="*/ 1647513 w 5173122"/>
                <a:gd name="connsiteY726" fmla="*/ 14088 h 776811"/>
                <a:gd name="connsiteX727" fmla="*/ 1655228 w 5173122"/>
                <a:gd name="connsiteY727" fmla="*/ 14088 h 776811"/>
                <a:gd name="connsiteX728" fmla="*/ 1655228 w 5173122"/>
                <a:gd name="connsiteY728" fmla="*/ 17517 h 776811"/>
                <a:gd name="connsiteX729" fmla="*/ 1647418 w 5173122"/>
                <a:gd name="connsiteY729" fmla="*/ 31614 h 776811"/>
                <a:gd name="connsiteX730" fmla="*/ 1645703 w 5173122"/>
                <a:gd name="connsiteY730" fmla="*/ 47045 h 776811"/>
                <a:gd name="connsiteX731" fmla="*/ 1651513 w 5173122"/>
                <a:gd name="connsiteY731" fmla="*/ 43711 h 776811"/>
                <a:gd name="connsiteX732" fmla="*/ 1653418 w 5173122"/>
                <a:gd name="connsiteY732" fmla="*/ 36281 h 776811"/>
                <a:gd name="connsiteX733" fmla="*/ 1654657 w 5173122"/>
                <a:gd name="connsiteY733" fmla="*/ 35043 h 776811"/>
                <a:gd name="connsiteX734" fmla="*/ 1658848 w 5173122"/>
                <a:gd name="connsiteY734" fmla="*/ 39520 h 776811"/>
                <a:gd name="connsiteX735" fmla="*/ 1661896 w 5173122"/>
                <a:gd name="connsiteY735" fmla="*/ 45426 h 776811"/>
                <a:gd name="connsiteX736" fmla="*/ 1664563 w 5173122"/>
                <a:gd name="connsiteY736" fmla="*/ 27995 h 776811"/>
                <a:gd name="connsiteX737" fmla="*/ 1678660 w 5173122"/>
                <a:gd name="connsiteY737" fmla="*/ 6373 h 776811"/>
                <a:gd name="connsiteX738" fmla="*/ 1682375 w 5173122"/>
                <a:gd name="connsiteY738" fmla="*/ 5134 h 776811"/>
                <a:gd name="connsiteX739" fmla="*/ 1687804 w 5173122"/>
                <a:gd name="connsiteY739" fmla="*/ 11421 h 776811"/>
                <a:gd name="connsiteX740" fmla="*/ 1685422 w 5173122"/>
                <a:gd name="connsiteY740" fmla="*/ 20089 h 776811"/>
                <a:gd name="connsiteX741" fmla="*/ 1682851 w 5173122"/>
                <a:gd name="connsiteY741" fmla="*/ 32471 h 776811"/>
                <a:gd name="connsiteX742" fmla="*/ 1688089 w 5173122"/>
                <a:gd name="connsiteY742" fmla="*/ 41996 h 776811"/>
                <a:gd name="connsiteX743" fmla="*/ 1695995 w 5173122"/>
                <a:gd name="connsiteY743" fmla="*/ 35329 h 776811"/>
                <a:gd name="connsiteX744" fmla="*/ 1698853 w 5173122"/>
                <a:gd name="connsiteY744" fmla="*/ 24566 h 776811"/>
                <a:gd name="connsiteX745" fmla="*/ 1708378 w 5173122"/>
                <a:gd name="connsiteY745" fmla="*/ 23042 h 776811"/>
                <a:gd name="connsiteX746" fmla="*/ 1708378 w 5173122"/>
                <a:gd name="connsiteY746" fmla="*/ 27233 h 776811"/>
                <a:gd name="connsiteX747" fmla="*/ 1704663 w 5173122"/>
                <a:gd name="connsiteY747" fmla="*/ 36091 h 776811"/>
                <a:gd name="connsiteX748" fmla="*/ 1704663 w 5173122"/>
                <a:gd name="connsiteY748" fmla="*/ 45616 h 776811"/>
                <a:gd name="connsiteX749" fmla="*/ 1710950 w 5173122"/>
                <a:gd name="connsiteY749" fmla="*/ 47425 h 776811"/>
                <a:gd name="connsiteX750" fmla="*/ 1714759 w 5173122"/>
                <a:gd name="connsiteY750" fmla="*/ 40568 h 776811"/>
                <a:gd name="connsiteX751" fmla="*/ 1717617 w 5173122"/>
                <a:gd name="connsiteY751" fmla="*/ 21518 h 776811"/>
                <a:gd name="connsiteX752" fmla="*/ 1719808 w 5173122"/>
                <a:gd name="connsiteY752" fmla="*/ 11993 h 776811"/>
                <a:gd name="connsiteX753" fmla="*/ 1726189 w 5173122"/>
                <a:gd name="connsiteY753" fmla="*/ 5039 h 776811"/>
                <a:gd name="connsiteX754" fmla="*/ 1732000 w 5173122"/>
                <a:gd name="connsiteY754" fmla="*/ 5039 h 776811"/>
                <a:gd name="connsiteX755" fmla="*/ 1735238 w 5173122"/>
                <a:gd name="connsiteY755" fmla="*/ 9516 h 776811"/>
                <a:gd name="connsiteX756" fmla="*/ 1732952 w 5173122"/>
                <a:gd name="connsiteY756" fmla="*/ 14088 h 776811"/>
                <a:gd name="connsiteX757" fmla="*/ 1727904 w 5173122"/>
                <a:gd name="connsiteY757" fmla="*/ 27995 h 776811"/>
                <a:gd name="connsiteX758" fmla="*/ 1730095 w 5173122"/>
                <a:gd name="connsiteY758" fmla="*/ 33233 h 776811"/>
                <a:gd name="connsiteX759" fmla="*/ 1733714 w 5173122"/>
                <a:gd name="connsiteY759" fmla="*/ 32471 h 776811"/>
                <a:gd name="connsiteX760" fmla="*/ 1738096 w 5173122"/>
                <a:gd name="connsiteY760" fmla="*/ 24470 h 776811"/>
                <a:gd name="connsiteX761" fmla="*/ 1741334 w 5173122"/>
                <a:gd name="connsiteY761" fmla="*/ 15802 h 776811"/>
                <a:gd name="connsiteX762" fmla="*/ 1749716 w 5173122"/>
                <a:gd name="connsiteY762" fmla="*/ 13803 h 776811"/>
                <a:gd name="connsiteX763" fmla="*/ 1751526 w 5173122"/>
                <a:gd name="connsiteY763" fmla="*/ 20375 h 776811"/>
                <a:gd name="connsiteX764" fmla="*/ 1748097 w 5173122"/>
                <a:gd name="connsiteY764" fmla="*/ 26661 h 776811"/>
                <a:gd name="connsiteX765" fmla="*/ 1738572 w 5173122"/>
                <a:gd name="connsiteY765" fmla="*/ 47712 h 776811"/>
                <a:gd name="connsiteX766" fmla="*/ 1740477 w 5173122"/>
                <a:gd name="connsiteY766" fmla="*/ 54379 h 776811"/>
                <a:gd name="connsiteX767" fmla="*/ 1744859 w 5173122"/>
                <a:gd name="connsiteY767" fmla="*/ 52950 h 776811"/>
                <a:gd name="connsiteX768" fmla="*/ 1746859 w 5173122"/>
                <a:gd name="connsiteY768" fmla="*/ 48568 h 776811"/>
                <a:gd name="connsiteX769" fmla="*/ 1749621 w 5173122"/>
                <a:gd name="connsiteY769" fmla="*/ 40758 h 776811"/>
                <a:gd name="connsiteX770" fmla="*/ 1755336 w 5173122"/>
                <a:gd name="connsiteY770" fmla="*/ 33233 h 776811"/>
                <a:gd name="connsiteX771" fmla="*/ 1763366 w 5173122"/>
                <a:gd name="connsiteY771" fmla="*/ 34976 h 776811"/>
                <a:gd name="connsiteX772" fmla="*/ 1763623 w 5173122"/>
                <a:gd name="connsiteY772" fmla="*/ 35424 h 776811"/>
                <a:gd name="connsiteX773" fmla="*/ 1761051 w 5173122"/>
                <a:gd name="connsiteY773" fmla="*/ 43234 h 776811"/>
                <a:gd name="connsiteX774" fmla="*/ 1758289 w 5173122"/>
                <a:gd name="connsiteY774" fmla="*/ 49902 h 776811"/>
                <a:gd name="connsiteX775" fmla="*/ 1758289 w 5173122"/>
                <a:gd name="connsiteY775" fmla="*/ 53522 h 776811"/>
                <a:gd name="connsiteX776" fmla="*/ 1759717 w 5173122"/>
                <a:gd name="connsiteY776" fmla="*/ 55045 h 776811"/>
                <a:gd name="connsiteX777" fmla="*/ 1769242 w 5173122"/>
                <a:gd name="connsiteY777" fmla="*/ 52188 h 776811"/>
                <a:gd name="connsiteX778" fmla="*/ 1771433 w 5173122"/>
                <a:gd name="connsiteY778" fmla="*/ 41996 h 776811"/>
                <a:gd name="connsiteX779" fmla="*/ 1772862 w 5173122"/>
                <a:gd name="connsiteY779" fmla="*/ 31519 h 776811"/>
                <a:gd name="connsiteX780" fmla="*/ 1774672 w 5173122"/>
                <a:gd name="connsiteY780" fmla="*/ 29233 h 776811"/>
                <a:gd name="connsiteX781" fmla="*/ 1780101 w 5173122"/>
                <a:gd name="connsiteY781" fmla="*/ 29709 h 776811"/>
                <a:gd name="connsiteX782" fmla="*/ 1783435 w 5173122"/>
                <a:gd name="connsiteY782" fmla="*/ 31995 h 776811"/>
                <a:gd name="connsiteX783" fmla="*/ 1783435 w 5173122"/>
                <a:gd name="connsiteY783" fmla="*/ 44568 h 776811"/>
                <a:gd name="connsiteX784" fmla="*/ 1776767 w 5173122"/>
                <a:gd name="connsiteY784" fmla="*/ 56189 h 776811"/>
                <a:gd name="connsiteX785" fmla="*/ 1777625 w 5173122"/>
                <a:gd name="connsiteY785" fmla="*/ 62856 h 776811"/>
                <a:gd name="connsiteX786" fmla="*/ 1784101 w 5173122"/>
                <a:gd name="connsiteY786" fmla="*/ 62189 h 776811"/>
                <a:gd name="connsiteX787" fmla="*/ 1787150 w 5173122"/>
                <a:gd name="connsiteY787" fmla="*/ 55998 h 776811"/>
                <a:gd name="connsiteX788" fmla="*/ 1788388 w 5173122"/>
                <a:gd name="connsiteY788" fmla="*/ 51426 h 776811"/>
                <a:gd name="connsiteX789" fmla="*/ 1792007 w 5173122"/>
                <a:gd name="connsiteY789" fmla="*/ 48473 h 776811"/>
                <a:gd name="connsiteX790" fmla="*/ 1797722 w 5173122"/>
                <a:gd name="connsiteY790" fmla="*/ 54188 h 776811"/>
                <a:gd name="connsiteX791" fmla="*/ 1796293 w 5173122"/>
                <a:gd name="connsiteY791" fmla="*/ 63047 h 776811"/>
                <a:gd name="connsiteX792" fmla="*/ 1800008 w 5173122"/>
                <a:gd name="connsiteY792" fmla="*/ 65333 h 776811"/>
                <a:gd name="connsiteX793" fmla="*/ 1804676 w 5173122"/>
                <a:gd name="connsiteY793" fmla="*/ 63427 h 776811"/>
                <a:gd name="connsiteX794" fmla="*/ 1806485 w 5173122"/>
                <a:gd name="connsiteY794" fmla="*/ 59236 h 776811"/>
                <a:gd name="connsiteX795" fmla="*/ 1810676 w 5173122"/>
                <a:gd name="connsiteY795" fmla="*/ 48473 h 776811"/>
                <a:gd name="connsiteX796" fmla="*/ 1820201 w 5173122"/>
                <a:gd name="connsiteY796" fmla="*/ 42282 h 776811"/>
                <a:gd name="connsiteX797" fmla="*/ 1825916 w 5173122"/>
                <a:gd name="connsiteY797" fmla="*/ 44854 h 776811"/>
                <a:gd name="connsiteX798" fmla="*/ 1826392 w 5173122"/>
                <a:gd name="connsiteY798" fmla="*/ 47616 h 776811"/>
                <a:gd name="connsiteX799" fmla="*/ 1820582 w 5173122"/>
                <a:gd name="connsiteY799" fmla="*/ 61523 h 776811"/>
                <a:gd name="connsiteX800" fmla="*/ 1816963 w 5173122"/>
                <a:gd name="connsiteY800" fmla="*/ 68381 h 776811"/>
                <a:gd name="connsiteX801" fmla="*/ 1818487 w 5173122"/>
                <a:gd name="connsiteY801" fmla="*/ 72476 h 776811"/>
                <a:gd name="connsiteX802" fmla="*/ 1822963 w 5173122"/>
                <a:gd name="connsiteY802" fmla="*/ 71429 h 776811"/>
                <a:gd name="connsiteX803" fmla="*/ 1827155 w 5173122"/>
                <a:gd name="connsiteY803" fmla="*/ 69333 h 776811"/>
                <a:gd name="connsiteX804" fmla="*/ 1831250 w 5173122"/>
                <a:gd name="connsiteY804" fmla="*/ 72286 h 776811"/>
                <a:gd name="connsiteX805" fmla="*/ 1832393 w 5173122"/>
                <a:gd name="connsiteY805" fmla="*/ 77334 h 776811"/>
                <a:gd name="connsiteX806" fmla="*/ 1833346 w 5173122"/>
                <a:gd name="connsiteY806" fmla="*/ 80763 h 776811"/>
                <a:gd name="connsiteX807" fmla="*/ 1838013 w 5173122"/>
                <a:gd name="connsiteY807" fmla="*/ 85240 h 776811"/>
                <a:gd name="connsiteX808" fmla="*/ 1841823 w 5173122"/>
                <a:gd name="connsiteY808" fmla="*/ 82001 h 776811"/>
                <a:gd name="connsiteX809" fmla="*/ 1841347 w 5173122"/>
                <a:gd name="connsiteY809" fmla="*/ 76763 h 776811"/>
                <a:gd name="connsiteX810" fmla="*/ 1839918 w 5173122"/>
                <a:gd name="connsiteY810" fmla="*/ 71714 h 776811"/>
                <a:gd name="connsiteX811" fmla="*/ 1839918 w 5173122"/>
                <a:gd name="connsiteY811" fmla="*/ 70000 h 776811"/>
                <a:gd name="connsiteX812" fmla="*/ 1842013 w 5173122"/>
                <a:gd name="connsiteY812" fmla="*/ 66095 h 776811"/>
                <a:gd name="connsiteX813" fmla="*/ 1850205 w 5173122"/>
                <a:gd name="connsiteY813" fmla="*/ 71238 h 776811"/>
                <a:gd name="connsiteX814" fmla="*/ 1852110 w 5173122"/>
                <a:gd name="connsiteY814" fmla="*/ 82763 h 776811"/>
                <a:gd name="connsiteX815" fmla="*/ 1852110 w 5173122"/>
                <a:gd name="connsiteY815" fmla="*/ 88574 h 776811"/>
                <a:gd name="connsiteX816" fmla="*/ 1856301 w 5173122"/>
                <a:gd name="connsiteY816" fmla="*/ 95241 h 776811"/>
                <a:gd name="connsiteX817" fmla="*/ 1856301 w 5173122"/>
                <a:gd name="connsiteY817" fmla="*/ 95241 h 776811"/>
                <a:gd name="connsiteX818" fmla="*/ 1860778 w 5173122"/>
                <a:gd name="connsiteY818" fmla="*/ 87240 h 776811"/>
                <a:gd name="connsiteX819" fmla="*/ 1858777 w 5173122"/>
                <a:gd name="connsiteY819" fmla="*/ 77715 h 776811"/>
                <a:gd name="connsiteX820" fmla="*/ 1860778 w 5173122"/>
                <a:gd name="connsiteY820" fmla="*/ 69333 h 776811"/>
                <a:gd name="connsiteX821" fmla="*/ 1866779 w 5173122"/>
                <a:gd name="connsiteY821" fmla="*/ 73429 h 776811"/>
                <a:gd name="connsiteX822" fmla="*/ 1868493 w 5173122"/>
                <a:gd name="connsiteY822" fmla="*/ 81049 h 776811"/>
                <a:gd name="connsiteX823" fmla="*/ 1874780 w 5173122"/>
                <a:gd name="connsiteY823" fmla="*/ 84478 h 776811"/>
                <a:gd name="connsiteX824" fmla="*/ 1875256 w 5173122"/>
                <a:gd name="connsiteY824" fmla="*/ 74953 h 776811"/>
                <a:gd name="connsiteX825" fmla="*/ 1869922 w 5173122"/>
                <a:gd name="connsiteY825" fmla="*/ 64570 h 776811"/>
                <a:gd name="connsiteX826" fmla="*/ 1868017 w 5173122"/>
                <a:gd name="connsiteY826" fmla="*/ 58760 h 776811"/>
                <a:gd name="connsiteX827" fmla="*/ 1871255 w 5173122"/>
                <a:gd name="connsiteY827" fmla="*/ 54093 h 776811"/>
                <a:gd name="connsiteX828" fmla="*/ 1877256 w 5173122"/>
                <a:gd name="connsiteY828" fmla="*/ 57617 h 776811"/>
                <a:gd name="connsiteX829" fmla="*/ 1881447 w 5173122"/>
                <a:gd name="connsiteY829" fmla="*/ 67142 h 776811"/>
                <a:gd name="connsiteX830" fmla="*/ 1888019 w 5173122"/>
                <a:gd name="connsiteY830" fmla="*/ 76667 h 776811"/>
                <a:gd name="connsiteX831" fmla="*/ 1892972 w 5173122"/>
                <a:gd name="connsiteY831" fmla="*/ 71048 h 776811"/>
                <a:gd name="connsiteX832" fmla="*/ 1889353 w 5173122"/>
                <a:gd name="connsiteY832" fmla="*/ 63809 h 776811"/>
                <a:gd name="connsiteX833" fmla="*/ 1884209 w 5173122"/>
                <a:gd name="connsiteY833" fmla="*/ 53426 h 776811"/>
                <a:gd name="connsiteX834" fmla="*/ 1892401 w 5173122"/>
                <a:gd name="connsiteY834" fmla="*/ 50188 h 776811"/>
                <a:gd name="connsiteX835" fmla="*/ 1899259 w 5173122"/>
                <a:gd name="connsiteY835" fmla="*/ 56760 h 776811"/>
                <a:gd name="connsiteX836" fmla="*/ 1903355 w 5173122"/>
                <a:gd name="connsiteY836" fmla="*/ 65428 h 776811"/>
                <a:gd name="connsiteX837" fmla="*/ 1907355 w 5173122"/>
                <a:gd name="connsiteY837" fmla="*/ 68190 h 776811"/>
                <a:gd name="connsiteX838" fmla="*/ 1903735 w 5173122"/>
                <a:gd name="connsiteY838" fmla="*/ 52283 h 776811"/>
                <a:gd name="connsiteX839" fmla="*/ 1899830 w 5173122"/>
                <a:gd name="connsiteY839" fmla="*/ 47425 h 776811"/>
                <a:gd name="connsiteX840" fmla="*/ 1901926 w 5173122"/>
                <a:gd name="connsiteY840" fmla="*/ 42378 h 776811"/>
                <a:gd name="connsiteX841" fmla="*/ 1904117 w 5173122"/>
                <a:gd name="connsiteY841" fmla="*/ 42378 h 776811"/>
                <a:gd name="connsiteX842" fmla="*/ 1913642 w 5173122"/>
                <a:gd name="connsiteY842" fmla="*/ 51903 h 776811"/>
                <a:gd name="connsiteX843" fmla="*/ 1918309 w 5173122"/>
                <a:gd name="connsiteY843" fmla="*/ 61428 h 776811"/>
                <a:gd name="connsiteX844" fmla="*/ 1910975 w 5173122"/>
                <a:gd name="connsiteY844" fmla="*/ 38091 h 776811"/>
                <a:gd name="connsiteX845" fmla="*/ 1905069 w 5173122"/>
                <a:gd name="connsiteY845" fmla="*/ 32757 h 776811"/>
                <a:gd name="connsiteX846" fmla="*/ 1905069 w 5173122"/>
                <a:gd name="connsiteY846" fmla="*/ 25423 h 776811"/>
                <a:gd name="connsiteX847" fmla="*/ 1911165 w 5173122"/>
                <a:gd name="connsiteY847" fmla="*/ 23613 h 776811"/>
                <a:gd name="connsiteX848" fmla="*/ 1925738 w 5173122"/>
                <a:gd name="connsiteY848" fmla="*/ 33138 h 776811"/>
                <a:gd name="connsiteX849" fmla="*/ 1929834 w 5173122"/>
                <a:gd name="connsiteY849" fmla="*/ 50283 h 776811"/>
                <a:gd name="connsiteX850" fmla="*/ 1933549 w 5173122"/>
                <a:gd name="connsiteY850" fmla="*/ 55236 h 776811"/>
                <a:gd name="connsiteX851" fmla="*/ 1939073 w 5173122"/>
                <a:gd name="connsiteY851" fmla="*/ 50283 h 776811"/>
                <a:gd name="connsiteX852" fmla="*/ 1937073 w 5173122"/>
                <a:gd name="connsiteY852" fmla="*/ 42092 h 776811"/>
                <a:gd name="connsiteX853" fmla="*/ 1937930 w 5173122"/>
                <a:gd name="connsiteY853" fmla="*/ 34091 h 776811"/>
                <a:gd name="connsiteX854" fmla="*/ 1947455 w 5173122"/>
                <a:gd name="connsiteY854" fmla="*/ 34948 h 776811"/>
                <a:gd name="connsiteX855" fmla="*/ 1951551 w 5173122"/>
                <a:gd name="connsiteY855" fmla="*/ 44473 h 776811"/>
                <a:gd name="connsiteX856" fmla="*/ 1952884 w 5173122"/>
                <a:gd name="connsiteY856" fmla="*/ 49902 h 776811"/>
                <a:gd name="connsiteX857" fmla="*/ 1954218 w 5173122"/>
                <a:gd name="connsiteY857" fmla="*/ 29233 h 776811"/>
                <a:gd name="connsiteX858" fmla="*/ 1952599 w 5173122"/>
                <a:gd name="connsiteY858" fmla="*/ 23804 h 776811"/>
                <a:gd name="connsiteX859" fmla="*/ 1954980 w 5173122"/>
                <a:gd name="connsiteY859" fmla="*/ 18946 h 776811"/>
                <a:gd name="connsiteX860" fmla="*/ 1957742 w 5173122"/>
                <a:gd name="connsiteY860" fmla="*/ 18946 h 776811"/>
                <a:gd name="connsiteX861" fmla="*/ 1966220 w 5173122"/>
                <a:gd name="connsiteY861" fmla="*/ 29138 h 776811"/>
                <a:gd name="connsiteX862" fmla="*/ 1965743 w 5173122"/>
                <a:gd name="connsiteY862" fmla="*/ 43234 h 776811"/>
                <a:gd name="connsiteX863" fmla="*/ 1968696 w 5173122"/>
                <a:gd name="connsiteY863" fmla="*/ 47235 h 776811"/>
                <a:gd name="connsiteX864" fmla="*/ 1970315 w 5173122"/>
                <a:gd name="connsiteY864" fmla="*/ 45711 h 776811"/>
                <a:gd name="connsiteX865" fmla="*/ 1972982 w 5173122"/>
                <a:gd name="connsiteY865" fmla="*/ 24947 h 776811"/>
                <a:gd name="connsiteX866" fmla="*/ 1981745 w 5173122"/>
                <a:gd name="connsiteY866" fmla="*/ 15422 h 776811"/>
                <a:gd name="connsiteX867" fmla="*/ 1989556 w 5173122"/>
                <a:gd name="connsiteY867" fmla="*/ 15422 h 776811"/>
                <a:gd name="connsiteX868" fmla="*/ 1989556 w 5173122"/>
                <a:gd name="connsiteY868" fmla="*/ 18850 h 776811"/>
                <a:gd name="connsiteX869" fmla="*/ 1981841 w 5173122"/>
                <a:gd name="connsiteY869" fmla="*/ 32948 h 776811"/>
                <a:gd name="connsiteX870" fmla="*/ 1980126 w 5173122"/>
                <a:gd name="connsiteY870" fmla="*/ 48378 h 776811"/>
                <a:gd name="connsiteX871" fmla="*/ 1985936 w 5173122"/>
                <a:gd name="connsiteY871" fmla="*/ 45044 h 776811"/>
                <a:gd name="connsiteX872" fmla="*/ 1987746 w 5173122"/>
                <a:gd name="connsiteY872" fmla="*/ 37615 h 776811"/>
                <a:gd name="connsiteX873" fmla="*/ 1989080 w 5173122"/>
                <a:gd name="connsiteY873" fmla="*/ 36377 h 776811"/>
                <a:gd name="connsiteX874" fmla="*/ 1993271 w 5173122"/>
                <a:gd name="connsiteY874" fmla="*/ 40853 h 776811"/>
                <a:gd name="connsiteX875" fmla="*/ 1996223 w 5173122"/>
                <a:gd name="connsiteY875" fmla="*/ 46759 h 776811"/>
                <a:gd name="connsiteX876" fmla="*/ 1998985 w 5173122"/>
                <a:gd name="connsiteY876" fmla="*/ 29328 h 776811"/>
                <a:gd name="connsiteX877" fmla="*/ 2012987 w 5173122"/>
                <a:gd name="connsiteY877" fmla="*/ 7706 h 776811"/>
                <a:gd name="connsiteX878" fmla="*/ 2016797 w 5173122"/>
                <a:gd name="connsiteY878" fmla="*/ 6468 h 776811"/>
                <a:gd name="connsiteX879" fmla="*/ 2022131 w 5173122"/>
                <a:gd name="connsiteY879" fmla="*/ 12754 h 776811"/>
                <a:gd name="connsiteX880" fmla="*/ 2019750 w 5173122"/>
                <a:gd name="connsiteY880" fmla="*/ 21422 h 776811"/>
                <a:gd name="connsiteX881" fmla="*/ 2017274 w 5173122"/>
                <a:gd name="connsiteY881" fmla="*/ 33805 h 776811"/>
                <a:gd name="connsiteX882" fmla="*/ 2022512 w 5173122"/>
                <a:gd name="connsiteY882" fmla="*/ 43330 h 776811"/>
                <a:gd name="connsiteX883" fmla="*/ 2030418 w 5173122"/>
                <a:gd name="connsiteY883" fmla="*/ 36662 h 776811"/>
                <a:gd name="connsiteX884" fmla="*/ 2033276 w 5173122"/>
                <a:gd name="connsiteY884" fmla="*/ 25899 h 776811"/>
                <a:gd name="connsiteX885" fmla="*/ 2042801 w 5173122"/>
                <a:gd name="connsiteY885" fmla="*/ 24375 h 776811"/>
                <a:gd name="connsiteX886" fmla="*/ 2043277 w 5173122"/>
                <a:gd name="connsiteY886" fmla="*/ 28566 h 776811"/>
                <a:gd name="connsiteX887" fmla="*/ 2039562 w 5173122"/>
                <a:gd name="connsiteY887" fmla="*/ 37424 h 776811"/>
                <a:gd name="connsiteX888" fmla="*/ 2039562 w 5173122"/>
                <a:gd name="connsiteY888" fmla="*/ 46949 h 776811"/>
                <a:gd name="connsiteX889" fmla="*/ 2045849 w 5173122"/>
                <a:gd name="connsiteY889" fmla="*/ 48759 h 776811"/>
                <a:gd name="connsiteX890" fmla="*/ 2049563 w 5173122"/>
                <a:gd name="connsiteY890" fmla="*/ 41901 h 776811"/>
                <a:gd name="connsiteX891" fmla="*/ 2052516 w 5173122"/>
                <a:gd name="connsiteY891" fmla="*/ 22851 h 776811"/>
                <a:gd name="connsiteX892" fmla="*/ 2054707 w 5173122"/>
                <a:gd name="connsiteY892" fmla="*/ 13326 h 776811"/>
                <a:gd name="connsiteX893" fmla="*/ 2060993 w 5173122"/>
                <a:gd name="connsiteY893" fmla="*/ 6373 h 776811"/>
                <a:gd name="connsiteX894" fmla="*/ 2066804 w 5173122"/>
                <a:gd name="connsiteY894" fmla="*/ 6373 h 776811"/>
                <a:gd name="connsiteX895" fmla="*/ 2070042 w 5173122"/>
                <a:gd name="connsiteY895" fmla="*/ 10850 h 776811"/>
                <a:gd name="connsiteX896" fmla="*/ 2067851 w 5173122"/>
                <a:gd name="connsiteY896" fmla="*/ 15422 h 776811"/>
                <a:gd name="connsiteX897" fmla="*/ 2062803 w 5173122"/>
                <a:gd name="connsiteY897" fmla="*/ 29328 h 776811"/>
                <a:gd name="connsiteX898" fmla="*/ 2064899 w 5173122"/>
                <a:gd name="connsiteY898" fmla="*/ 34567 h 776811"/>
                <a:gd name="connsiteX899" fmla="*/ 2068613 w 5173122"/>
                <a:gd name="connsiteY899" fmla="*/ 33805 h 776811"/>
                <a:gd name="connsiteX900" fmla="*/ 2072995 w 5173122"/>
                <a:gd name="connsiteY900" fmla="*/ 25804 h 776811"/>
                <a:gd name="connsiteX901" fmla="*/ 2076233 w 5173122"/>
                <a:gd name="connsiteY901" fmla="*/ 17136 h 776811"/>
                <a:gd name="connsiteX902" fmla="*/ 2084520 w 5173122"/>
                <a:gd name="connsiteY902" fmla="*/ 15136 h 776811"/>
                <a:gd name="connsiteX903" fmla="*/ 2086425 w 5173122"/>
                <a:gd name="connsiteY903" fmla="*/ 21708 h 776811"/>
                <a:gd name="connsiteX904" fmla="*/ 2082901 w 5173122"/>
                <a:gd name="connsiteY904" fmla="*/ 27995 h 776811"/>
                <a:gd name="connsiteX905" fmla="*/ 2073376 w 5173122"/>
                <a:gd name="connsiteY905" fmla="*/ 49045 h 776811"/>
                <a:gd name="connsiteX906" fmla="*/ 2075185 w 5173122"/>
                <a:gd name="connsiteY906" fmla="*/ 55712 h 776811"/>
                <a:gd name="connsiteX907" fmla="*/ 2079662 w 5173122"/>
                <a:gd name="connsiteY907" fmla="*/ 54284 h 776811"/>
                <a:gd name="connsiteX908" fmla="*/ 2081567 w 5173122"/>
                <a:gd name="connsiteY908" fmla="*/ 49902 h 776811"/>
                <a:gd name="connsiteX909" fmla="*/ 2084425 w 5173122"/>
                <a:gd name="connsiteY909" fmla="*/ 42092 h 776811"/>
                <a:gd name="connsiteX910" fmla="*/ 2090045 w 5173122"/>
                <a:gd name="connsiteY910" fmla="*/ 34567 h 776811"/>
                <a:gd name="connsiteX911" fmla="*/ 2098074 w 5173122"/>
                <a:gd name="connsiteY911" fmla="*/ 36310 h 776811"/>
                <a:gd name="connsiteX912" fmla="*/ 2098331 w 5173122"/>
                <a:gd name="connsiteY912" fmla="*/ 36758 h 776811"/>
                <a:gd name="connsiteX913" fmla="*/ 2095855 w 5173122"/>
                <a:gd name="connsiteY913" fmla="*/ 44568 h 776811"/>
                <a:gd name="connsiteX914" fmla="*/ 2093092 w 5173122"/>
                <a:gd name="connsiteY914" fmla="*/ 51236 h 776811"/>
                <a:gd name="connsiteX915" fmla="*/ 2093092 w 5173122"/>
                <a:gd name="connsiteY915" fmla="*/ 54855 h 776811"/>
                <a:gd name="connsiteX916" fmla="*/ 2094521 w 5173122"/>
                <a:gd name="connsiteY916" fmla="*/ 56379 h 776811"/>
                <a:gd name="connsiteX917" fmla="*/ 2104046 w 5173122"/>
                <a:gd name="connsiteY917" fmla="*/ 53522 h 776811"/>
                <a:gd name="connsiteX918" fmla="*/ 2106237 w 5173122"/>
                <a:gd name="connsiteY918" fmla="*/ 43330 h 776811"/>
                <a:gd name="connsiteX919" fmla="*/ 2107666 w 5173122"/>
                <a:gd name="connsiteY919" fmla="*/ 32853 h 776811"/>
                <a:gd name="connsiteX920" fmla="*/ 2109571 w 5173122"/>
                <a:gd name="connsiteY920" fmla="*/ 30567 h 776811"/>
                <a:gd name="connsiteX921" fmla="*/ 2115000 w 5173122"/>
                <a:gd name="connsiteY921" fmla="*/ 31043 h 776811"/>
                <a:gd name="connsiteX922" fmla="*/ 2118334 w 5173122"/>
                <a:gd name="connsiteY922" fmla="*/ 33329 h 776811"/>
                <a:gd name="connsiteX923" fmla="*/ 2118334 w 5173122"/>
                <a:gd name="connsiteY923" fmla="*/ 45902 h 776811"/>
                <a:gd name="connsiteX924" fmla="*/ 2111571 w 5173122"/>
                <a:gd name="connsiteY924" fmla="*/ 57522 h 776811"/>
                <a:gd name="connsiteX925" fmla="*/ 2112524 w 5173122"/>
                <a:gd name="connsiteY925" fmla="*/ 64190 h 776811"/>
                <a:gd name="connsiteX926" fmla="*/ 2119001 w 5173122"/>
                <a:gd name="connsiteY926" fmla="*/ 63523 h 776811"/>
                <a:gd name="connsiteX927" fmla="*/ 2121953 w 5173122"/>
                <a:gd name="connsiteY927" fmla="*/ 57332 h 776811"/>
                <a:gd name="connsiteX928" fmla="*/ 2123287 w 5173122"/>
                <a:gd name="connsiteY928" fmla="*/ 52759 h 776811"/>
                <a:gd name="connsiteX929" fmla="*/ 2126811 w 5173122"/>
                <a:gd name="connsiteY929" fmla="*/ 49807 h 776811"/>
                <a:gd name="connsiteX930" fmla="*/ 2132621 w 5173122"/>
                <a:gd name="connsiteY930" fmla="*/ 55522 h 776811"/>
                <a:gd name="connsiteX931" fmla="*/ 2131097 w 5173122"/>
                <a:gd name="connsiteY931" fmla="*/ 64380 h 776811"/>
                <a:gd name="connsiteX932" fmla="*/ 2134812 w 5173122"/>
                <a:gd name="connsiteY932" fmla="*/ 66666 h 776811"/>
                <a:gd name="connsiteX933" fmla="*/ 2139575 w 5173122"/>
                <a:gd name="connsiteY933" fmla="*/ 64761 h 776811"/>
                <a:gd name="connsiteX934" fmla="*/ 2141384 w 5173122"/>
                <a:gd name="connsiteY934" fmla="*/ 60570 h 776811"/>
                <a:gd name="connsiteX935" fmla="*/ 2145575 w 5173122"/>
                <a:gd name="connsiteY935" fmla="*/ 49807 h 776811"/>
                <a:gd name="connsiteX936" fmla="*/ 2155100 w 5173122"/>
                <a:gd name="connsiteY936" fmla="*/ 43616 h 776811"/>
                <a:gd name="connsiteX937" fmla="*/ 2160815 w 5173122"/>
                <a:gd name="connsiteY937" fmla="*/ 46187 h 776811"/>
                <a:gd name="connsiteX938" fmla="*/ 2161387 w 5173122"/>
                <a:gd name="connsiteY938" fmla="*/ 48950 h 776811"/>
                <a:gd name="connsiteX939" fmla="*/ 2155577 w 5173122"/>
                <a:gd name="connsiteY939" fmla="*/ 62856 h 776811"/>
                <a:gd name="connsiteX940" fmla="*/ 2151957 w 5173122"/>
                <a:gd name="connsiteY940" fmla="*/ 69714 h 776811"/>
                <a:gd name="connsiteX941" fmla="*/ 2153481 w 5173122"/>
                <a:gd name="connsiteY941" fmla="*/ 73810 h 776811"/>
                <a:gd name="connsiteX942" fmla="*/ 2157958 w 5173122"/>
                <a:gd name="connsiteY942" fmla="*/ 72762 h 776811"/>
                <a:gd name="connsiteX943" fmla="*/ 2162149 w 5173122"/>
                <a:gd name="connsiteY943" fmla="*/ 70667 h 776811"/>
                <a:gd name="connsiteX944" fmla="*/ 2166149 w 5173122"/>
                <a:gd name="connsiteY944" fmla="*/ 73619 h 776811"/>
                <a:gd name="connsiteX945" fmla="*/ 2167388 w 5173122"/>
                <a:gd name="connsiteY945" fmla="*/ 78668 h 776811"/>
                <a:gd name="connsiteX946" fmla="*/ 2168340 w 5173122"/>
                <a:gd name="connsiteY946" fmla="*/ 82097 h 776811"/>
                <a:gd name="connsiteX947" fmla="*/ 2173007 w 5173122"/>
                <a:gd name="connsiteY947" fmla="*/ 86573 h 776811"/>
                <a:gd name="connsiteX948" fmla="*/ 2176722 w 5173122"/>
                <a:gd name="connsiteY948" fmla="*/ 83335 h 776811"/>
                <a:gd name="connsiteX949" fmla="*/ 2176722 w 5173122"/>
                <a:gd name="connsiteY949" fmla="*/ 78096 h 776811"/>
                <a:gd name="connsiteX950" fmla="*/ 2175293 w 5173122"/>
                <a:gd name="connsiteY950" fmla="*/ 73048 h 776811"/>
                <a:gd name="connsiteX951" fmla="*/ 2175293 w 5173122"/>
                <a:gd name="connsiteY951" fmla="*/ 71333 h 776811"/>
                <a:gd name="connsiteX952" fmla="*/ 2177294 w 5173122"/>
                <a:gd name="connsiteY952" fmla="*/ 67428 h 776811"/>
                <a:gd name="connsiteX953" fmla="*/ 2185580 w 5173122"/>
                <a:gd name="connsiteY953" fmla="*/ 72572 h 776811"/>
                <a:gd name="connsiteX954" fmla="*/ 2187485 w 5173122"/>
                <a:gd name="connsiteY954" fmla="*/ 84097 h 776811"/>
                <a:gd name="connsiteX955" fmla="*/ 2187485 w 5173122"/>
                <a:gd name="connsiteY955" fmla="*/ 89907 h 776811"/>
                <a:gd name="connsiteX956" fmla="*/ 2191676 w 5173122"/>
                <a:gd name="connsiteY956" fmla="*/ 96670 h 776811"/>
                <a:gd name="connsiteX957" fmla="*/ 2196248 w 5173122"/>
                <a:gd name="connsiteY957" fmla="*/ 88574 h 776811"/>
                <a:gd name="connsiteX958" fmla="*/ 2194153 w 5173122"/>
                <a:gd name="connsiteY958" fmla="*/ 79049 h 776811"/>
                <a:gd name="connsiteX959" fmla="*/ 2196248 w 5173122"/>
                <a:gd name="connsiteY959" fmla="*/ 70667 h 776811"/>
                <a:gd name="connsiteX960" fmla="*/ 2202154 w 5173122"/>
                <a:gd name="connsiteY960" fmla="*/ 74762 h 776811"/>
                <a:gd name="connsiteX961" fmla="*/ 2203868 w 5173122"/>
                <a:gd name="connsiteY961" fmla="*/ 82383 h 776811"/>
                <a:gd name="connsiteX962" fmla="*/ 2210155 w 5173122"/>
                <a:gd name="connsiteY962" fmla="*/ 85812 h 776811"/>
                <a:gd name="connsiteX963" fmla="*/ 2210631 w 5173122"/>
                <a:gd name="connsiteY963" fmla="*/ 76287 h 776811"/>
                <a:gd name="connsiteX964" fmla="*/ 2205392 w 5173122"/>
                <a:gd name="connsiteY964" fmla="*/ 65904 h 776811"/>
                <a:gd name="connsiteX965" fmla="*/ 2203487 w 5173122"/>
                <a:gd name="connsiteY965" fmla="*/ 60094 h 776811"/>
                <a:gd name="connsiteX966" fmla="*/ 2206726 w 5173122"/>
                <a:gd name="connsiteY966" fmla="*/ 55427 h 776811"/>
                <a:gd name="connsiteX967" fmla="*/ 2212727 w 5173122"/>
                <a:gd name="connsiteY967" fmla="*/ 58951 h 776811"/>
                <a:gd name="connsiteX968" fmla="*/ 2216918 w 5173122"/>
                <a:gd name="connsiteY968" fmla="*/ 68476 h 776811"/>
                <a:gd name="connsiteX969" fmla="*/ 2223490 w 5173122"/>
                <a:gd name="connsiteY969" fmla="*/ 78001 h 776811"/>
                <a:gd name="connsiteX970" fmla="*/ 2228348 w 5173122"/>
                <a:gd name="connsiteY970" fmla="*/ 72381 h 776811"/>
                <a:gd name="connsiteX971" fmla="*/ 2224728 w 5173122"/>
                <a:gd name="connsiteY971" fmla="*/ 65142 h 776811"/>
                <a:gd name="connsiteX972" fmla="*/ 2219680 w 5173122"/>
                <a:gd name="connsiteY972" fmla="*/ 54760 h 776811"/>
                <a:gd name="connsiteX973" fmla="*/ 2227871 w 5173122"/>
                <a:gd name="connsiteY973" fmla="*/ 51521 h 776811"/>
                <a:gd name="connsiteX974" fmla="*/ 2234634 w 5173122"/>
                <a:gd name="connsiteY974" fmla="*/ 58093 h 776811"/>
                <a:gd name="connsiteX975" fmla="*/ 2238730 w 5173122"/>
                <a:gd name="connsiteY975" fmla="*/ 66762 h 776811"/>
                <a:gd name="connsiteX976" fmla="*/ 2242826 w 5173122"/>
                <a:gd name="connsiteY976" fmla="*/ 69524 h 776811"/>
                <a:gd name="connsiteX977" fmla="*/ 2239111 w 5173122"/>
                <a:gd name="connsiteY977" fmla="*/ 53617 h 776811"/>
                <a:gd name="connsiteX978" fmla="*/ 2235206 w 5173122"/>
                <a:gd name="connsiteY978" fmla="*/ 48759 h 776811"/>
                <a:gd name="connsiteX979" fmla="*/ 2237301 w 5173122"/>
                <a:gd name="connsiteY979" fmla="*/ 43711 h 776811"/>
                <a:gd name="connsiteX980" fmla="*/ 2239587 w 5173122"/>
                <a:gd name="connsiteY980" fmla="*/ 43711 h 776811"/>
                <a:gd name="connsiteX981" fmla="*/ 2249112 w 5173122"/>
                <a:gd name="connsiteY981" fmla="*/ 53236 h 776811"/>
                <a:gd name="connsiteX982" fmla="*/ 2253779 w 5173122"/>
                <a:gd name="connsiteY982" fmla="*/ 62761 h 776811"/>
                <a:gd name="connsiteX983" fmla="*/ 2246350 w 5173122"/>
                <a:gd name="connsiteY983" fmla="*/ 39425 h 776811"/>
                <a:gd name="connsiteX984" fmla="*/ 2240540 w 5173122"/>
                <a:gd name="connsiteY984" fmla="*/ 34091 h 776811"/>
                <a:gd name="connsiteX985" fmla="*/ 2240540 w 5173122"/>
                <a:gd name="connsiteY985" fmla="*/ 26756 h 776811"/>
                <a:gd name="connsiteX986" fmla="*/ 2246636 w 5173122"/>
                <a:gd name="connsiteY986" fmla="*/ 24947 h 776811"/>
                <a:gd name="connsiteX987" fmla="*/ 2261114 w 5173122"/>
                <a:gd name="connsiteY987" fmla="*/ 34472 h 776811"/>
                <a:gd name="connsiteX988" fmla="*/ 2265209 w 5173122"/>
                <a:gd name="connsiteY988" fmla="*/ 51617 h 776811"/>
                <a:gd name="connsiteX989" fmla="*/ 2268924 w 5173122"/>
                <a:gd name="connsiteY989" fmla="*/ 56570 h 776811"/>
                <a:gd name="connsiteX990" fmla="*/ 2274544 w 5173122"/>
                <a:gd name="connsiteY990" fmla="*/ 51617 h 776811"/>
                <a:gd name="connsiteX991" fmla="*/ 2272448 w 5173122"/>
                <a:gd name="connsiteY991" fmla="*/ 43425 h 776811"/>
                <a:gd name="connsiteX992" fmla="*/ 2273401 w 5173122"/>
                <a:gd name="connsiteY992" fmla="*/ 35424 h 776811"/>
                <a:gd name="connsiteX993" fmla="*/ 2282926 w 5173122"/>
                <a:gd name="connsiteY993" fmla="*/ 36281 h 776811"/>
                <a:gd name="connsiteX994" fmla="*/ 2287022 w 5173122"/>
                <a:gd name="connsiteY994" fmla="*/ 45806 h 776811"/>
                <a:gd name="connsiteX995" fmla="*/ 2288355 w 5173122"/>
                <a:gd name="connsiteY995" fmla="*/ 51236 h 776811"/>
                <a:gd name="connsiteX996" fmla="*/ 2289593 w 5173122"/>
                <a:gd name="connsiteY996" fmla="*/ 30567 h 776811"/>
                <a:gd name="connsiteX997" fmla="*/ 2287974 w 5173122"/>
                <a:gd name="connsiteY997" fmla="*/ 25137 h 776811"/>
                <a:gd name="connsiteX998" fmla="*/ 2290355 w 5173122"/>
                <a:gd name="connsiteY998" fmla="*/ 20279 h 776811"/>
                <a:gd name="connsiteX999" fmla="*/ 2293213 w 5173122"/>
                <a:gd name="connsiteY999" fmla="*/ 20279 h 776811"/>
                <a:gd name="connsiteX1000" fmla="*/ 2301690 w 5173122"/>
                <a:gd name="connsiteY1000" fmla="*/ 30471 h 776811"/>
                <a:gd name="connsiteX1001" fmla="*/ 2301214 w 5173122"/>
                <a:gd name="connsiteY1001" fmla="*/ 44568 h 776811"/>
                <a:gd name="connsiteX1002" fmla="*/ 2304167 w 5173122"/>
                <a:gd name="connsiteY1002" fmla="*/ 48568 h 776811"/>
                <a:gd name="connsiteX1003" fmla="*/ 2305786 w 5173122"/>
                <a:gd name="connsiteY1003" fmla="*/ 47045 h 776811"/>
                <a:gd name="connsiteX1004" fmla="*/ 2308453 w 5173122"/>
                <a:gd name="connsiteY1004" fmla="*/ 26280 h 776811"/>
                <a:gd name="connsiteX1005" fmla="*/ 2317216 w 5173122"/>
                <a:gd name="connsiteY1005" fmla="*/ 16755 h 776811"/>
                <a:gd name="connsiteX1006" fmla="*/ 2324931 w 5173122"/>
                <a:gd name="connsiteY1006" fmla="*/ 16755 h 776811"/>
                <a:gd name="connsiteX1007" fmla="*/ 2324931 w 5173122"/>
                <a:gd name="connsiteY1007" fmla="*/ 20184 h 776811"/>
                <a:gd name="connsiteX1008" fmla="*/ 2317216 w 5173122"/>
                <a:gd name="connsiteY1008" fmla="*/ 34281 h 776811"/>
                <a:gd name="connsiteX1009" fmla="*/ 2315501 w 5173122"/>
                <a:gd name="connsiteY1009" fmla="*/ 49711 h 776811"/>
                <a:gd name="connsiteX1010" fmla="*/ 2321311 w 5173122"/>
                <a:gd name="connsiteY1010" fmla="*/ 46378 h 776811"/>
                <a:gd name="connsiteX1011" fmla="*/ 2323121 w 5173122"/>
                <a:gd name="connsiteY1011" fmla="*/ 38948 h 776811"/>
                <a:gd name="connsiteX1012" fmla="*/ 2324455 w 5173122"/>
                <a:gd name="connsiteY1012" fmla="*/ 37710 h 776811"/>
                <a:gd name="connsiteX1013" fmla="*/ 2328551 w 5173122"/>
                <a:gd name="connsiteY1013" fmla="*/ 42187 h 776811"/>
                <a:gd name="connsiteX1014" fmla="*/ 2331599 w 5173122"/>
                <a:gd name="connsiteY1014" fmla="*/ 48092 h 776811"/>
                <a:gd name="connsiteX1015" fmla="*/ 2334361 w 5173122"/>
                <a:gd name="connsiteY1015" fmla="*/ 30661 h 776811"/>
                <a:gd name="connsiteX1016" fmla="*/ 2348362 w 5173122"/>
                <a:gd name="connsiteY1016" fmla="*/ 9040 h 776811"/>
                <a:gd name="connsiteX1017" fmla="*/ 2352077 w 5173122"/>
                <a:gd name="connsiteY1017" fmla="*/ 7802 h 776811"/>
                <a:gd name="connsiteX1018" fmla="*/ 2357507 w 5173122"/>
                <a:gd name="connsiteY1018" fmla="*/ 14088 h 776811"/>
                <a:gd name="connsiteX1019" fmla="*/ 2355125 w 5173122"/>
                <a:gd name="connsiteY1019" fmla="*/ 22756 h 776811"/>
                <a:gd name="connsiteX1020" fmla="*/ 2352649 w 5173122"/>
                <a:gd name="connsiteY1020" fmla="*/ 35138 h 776811"/>
                <a:gd name="connsiteX1021" fmla="*/ 2357792 w 5173122"/>
                <a:gd name="connsiteY1021" fmla="*/ 44663 h 776811"/>
                <a:gd name="connsiteX1022" fmla="*/ 2365698 w 5173122"/>
                <a:gd name="connsiteY1022" fmla="*/ 37996 h 776811"/>
                <a:gd name="connsiteX1023" fmla="*/ 2368651 w 5173122"/>
                <a:gd name="connsiteY1023" fmla="*/ 27233 h 776811"/>
                <a:gd name="connsiteX1024" fmla="*/ 2378176 w 5173122"/>
                <a:gd name="connsiteY1024" fmla="*/ 25709 h 776811"/>
                <a:gd name="connsiteX1025" fmla="*/ 2378652 w 5173122"/>
                <a:gd name="connsiteY1025" fmla="*/ 29900 h 776811"/>
                <a:gd name="connsiteX1026" fmla="*/ 2374842 w 5173122"/>
                <a:gd name="connsiteY1026" fmla="*/ 38758 h 776811"/>
                <a:gd name="connsiteX1027" fmla="*/ 2374842 w 5173122"/>
                <a:gd name="connsiteY1027" fmla="*/ 48283 h 776811"/>
                <a:gd name="connsiteX1028" fmla="*/ 2381128 w 5173122"/>
                <a:gd name="connsiteY1028" fmla="*/ 50093 h 776811"/>
                <a:gd name="connsiteX1029" fmla="*/ 2384843 w 5173122"/>
                <a:gd name="connsiteY1029" fmla="*/ 43234 h 776811"/>
                <a:gd name="connsiteX1030" fmla="*/ 2387701 w 5173122"/>
                <a:gd name="connsiteY1030" fmla="*/ 24184 h 776811"/>
                <a:gd name="connsiteX1031" fmla="*/ 2389892 w 5173122"/>
                <a:gd name="connsiteY1031" fmla="*/ 14659 h 776811"/>
                <a:gd name="connsiteX1032" fmla="*/ 2396273 w 5173122"/>
                <a:gd name="connsiteY1032" fmla="*/ 7706 h 776811"/>
                <a:gd name="connsiteX1033" fmla="*/ 2402084 w 5173122"/>
                <a:gd name="connsiteY1033" fmla="*/ 7706 h 776811"/>
                <a:gd name="connsiteX1034" fmla="*/ 2405322 w 5173122"/>
                <a:gd name="connsiteY1034" fmla="*/ 12183 h 776811"/>
                <a:gd name="connsiteX1035" fmla="*/ 2403036 w 5173122"/>
                <a:gd name="connsiteY1035" fmla="*/ 16755 h 776811"/>
                <a:gd name="connsiteX1036" fmla="*/ 2397988 w 5173122"/>
                <a:gd name="connsiteY1036" fmla="*/ 30661 h 776811"/>
                <a:gd name="connsiteX1037" fmla="*/ 2400178 w 5173122"/>
                <a:gd name="connsiteY1037" fmla="*/ 35901 h 776811"/>
                <a:gd name="connsiteX1038" fmla="*/ 2403798 w 5173122"/>
                <a:gd name="connsiteY1038" fmla="*/ 35138 h 776811"/>
                <a:gd name="connsiteX1039" fmla="*/ 2408179 w 5173122"/>
                <a:gd name="connsiteY1039" fmla="*/ 27137 h 776811"/>
                <a:gd name="connsiteX1040" fmla="*/ 2411418 w 5173122"/>
                <a:gd name="connsiteY1040" fmla="*/ 18470 h 776811"/>
                <a:gd name="connsiteX1041" fmla="*/ 2419800 w 5173122"/>
                <a:gd name="connsiteY1041" fmla="*/ 16469 h 776811"/>
                <a:gd name="connsiteX1042" fmla="*/ 2421705 w 5173122"/>
                <a:gd name="connsiteY1042" fmla="*/ 23042 h 776811"/>
                <a:gd name="connsiteX1043" fmla="*/ 2418181 w 5173122"/>
                <a:gd name="connsiteY1043" fmla="*/ 29328 h 776811"/>
                <a:gd name="connsiteX1044" fmla="*/ 2408656 w 5173122"/>
                <a:gd name="connsiteY1044" fmla="*/ 50378 h 776811"/>
                <a:gd name="connsiteX1045" fmla="*/ 2410466 w 5173122"/>
                <a:gd name="connsiteY1045" fmla="*/ 57046 h 776811"/>
                <a:gd name="connsiteX1046" fmla="*/ 2414847 w 5173122"/>
                <a:gd name="connsiteY1046" fmla="*/ 55617 h 776811"/>
                <a:gd name="connsiteX1047" fmla="*/ 2416847 w 5173122"/>
                <a:gd name="connsiteY1047" fmla="*/ 51236 h 776811"/>
                <a:gd name="connsiteX1048" fmla="*/ 2419705 w 5173122"/>
                <a:gd name="connsiteY1048" fmla="*/ 43425 h 776811"/>
                <a:gd name="connsiteX1049" fmla="*/ 2425325 w 5173122"/>
                <a:gd name="connsiteY1049" fmla="*/ 35901 h 776811"/>
                <a:gd name="connsiteX1050" fmla="*/ 2433354 w 5173122"/>
                <a:gd name="connsiteY1050" fmla="*/ 37644 h 776811"/>
                <a:gd name="connsiteX1051" fmla="*/ 2433611 w 5173122"/>
                <a:gd name="connsiteY1051" fmla="*/ 38091 h 776811"/>
                <a:gd name="connsiteX1052" fmla="*/ 2431135 w 5173122"/>
                <a:gd name="connsiteY1052" fmla="*/ 45902 h 776811"/>
                <a:gd name="connsiteX1053" fmla="*/ 2428277 w 5173122"/>
                <a:gd name="connsiteY1053" fmla="*/ 52569 h 776811"/>
                <a:gd name="connsiteX1054" fmla="*/ 2428277 w 5173122"/>
                <a:gd name="connsiteY1054" fmla="*/ 56189 h 776811"/>
                <a:gd name="connsiteX1055" fmla="*/ 2429706 w 5173122"/>
                <a:gd name="connsiteY1055" fmla="*/ 57713 h 776811"/>
                <a:gd name="connsiteX1056" fmla="*/ 2439231 w 5173122"/>
                <a:gd name="connsiteY1056" fmla="*/ 54855 h 776811"/>
                <a:gd name="connsiteX1057" fmla="*/ 2441422 w 5173122"/>
                <a:gd name="connsiteY1057" fmla="*/ 44663 h 776811"/>
                <a:gd name="connsiteX1058" fmla="*/ 2442851 w 5173122"/>
                <a:gd name="connsiteY1058" fmla="*/ 34186 h 776811"/>
                <a:gd name="connsiteX1059" fmla="*/ 2444660 w 5173122"/>
                <a:gd name="connsiteY1059" fmla="*/ 31900 h 776811"/>
                <a:gd name="connsiteX1060" fmla="*/ 2450185 w 5173122"/>
                <a:gd name="connsiteY1060" fmla="*/ 32376 h 776811"/>
                <a:gd name="connsiteX1061" fmla="*/ 2453423 w 5173122"/>
                <a:gd name="connsiteY1061" fmla="*/ 34662 h 776811"/>
                <a:gd name="connsiteX1062" fmla="*/ 2453423 w 5173122"/>
                <a:gd name="connsiteY1062" fmla="*/ 47235 h 776811"/>
                <a:gd name="connsiteX1063" fmla="*/ 2446661 w 5173122"/>
                <a:gd name="connsiteY1063" fmla="*/ 58856 h 776811"/>
                <a:gd name="connsiteX1064" fmla="*/ 2447613 w 5173122"/>
                <a:gd name="connsiteY1064" fmla="*/ 65523 h 776811"/>
                <a:gd name="connsiteX1065" fmla="*/ 2454090 w 5173122"/>
                <a:gd name="connsiteY1065" fmla="*/ 64856 h 776811"/>
                <a:gd name="connsiteX1066" fmla="*/ 2457043 w 5173122"/>
                <a:gd name="connsiteY1066" fmla="*/ 58665 h 776811"/>
                <a:gd name="connsiteX1067" fmla="*/ 2458376 w 5173122"/>
                <a:gd name="connsiteY1067" fmla="*/ 54093 h 776811"/>
                <a:gd name="connsiteX1068" fmla="*/ 2461901 w 5173122"/>
                <a:gd name="connsiteY1068" fmla="*/ 51140 h 776811"/>
                <a:gd name="connsiteX1069" fmla="*/ 2467616 w 5173122"/>
                <a:gd name="connsiteY1069" fmla="*/ 56855 h 776811"/>
                <a:gd name="connsiteX1070" fmla="*/ 2466187 w 5173122"/>
                <a:gd name="connsiteY1070" fmla="*/ 65714 h 776811"/>
                <a:gd name="connsiteX1071" fmla="*/ 2469902 w 5173122"/>
                <a:gd name="connsiteY1071" fmla="*/ 68000 h 776811"/>
                <a:gd name="connsiteX1072" fmla="*/ 2474664 w 5173122"/>
                <a:gd name="connsiteY1072" fmla="*/ 66095 h 776811"/>
                <a:gd name="connsiteX1073" fmla="*/ 2476474 w 5173122"/>
                <a:gd name="connsiteY1073" fmla="*/ 61904 h 776811"/>
                <a:gd name="connsiteX1074" fmla="*/ 2480665 w 5173122"/>
                <a:gd name="connsiteY1074" fmla="*/ 51140 h 776811"/>
                <a:gd name="connsiteX1075" fmla="*/ 2490190 w 5173122"/>
                <a:gd name="connsiteY1075" fmla="*/ 44949 h 776811"/>
                <a:gd name="connsiteX1076" fmla="*/ 2495905 w 5173122"/>
                <a:gd name="connsiteY1076" fmla="*/ 47521 h 776811"/>
                <a:gd name="connsiteX1077" fmla="*/ 2496476 w 5173122"/>
                <a:gd name="connsiteY1077" fmla="*/ 50283 h 776811"/>
                <a:gd name="connsiteX1078" fmla="*/ 2490666 w 5173122"/>
                <a:gd name="connsiteY1078" fmla="*/ 64190 h 776811"/>
                <a:gd name="connsiteX1079" fmla="*/ 2486951 w 5173122"/>
                <a:gd name="connsiteY1079" fmla="*/ 71048 h 776811"/>
                <a:gd name="connsiteX1080" fmla="*/ 2488570 w 5173122"/>
                <a:gd name="connsiteY1080" fmla="*/ 75144 h 776811"/>
                <a:gd name="connsiteX1081" fmla="*/ 2492952 w 5173122"/>
                <a:gd name="connsiteY1081" fmla="*/ 74095 h 776811"/>
                <a:gd name="connsiteX1082" fmla="*/ 2497238 w 5173122"/>
                <a:gd name="connsiteY1082" fmla="*/ 72000 h 776811"/>
                <a:gd name="connsiteX1083" fmla="*/ 2501239 w 5173122"/>
                <a:gd name="connsiteY1083" fmla="*/ 74953 h 776811"/>
                <a:gd name="connsiteX1084" fmla="*/ 2502382 w 5173122"/>
                <a:gd name="connsiteY1084" fmla="*/ 80001 h 776811"/>
                <a:gd name="connsiteX1085" fmla="*/ 2503334 w 5173122"/>
                <a:gd name="connsiteY1085" fmla="*/ 83430 h 776811"/>
                <a:gd name="connsiteX1086" fmla="*/ 2508002 w 5173122"/>
                <a:gd name="connsiteY1086" fmla="*/ 87907 h 776811"/>
                <a:gd name="connsiteX1087" fmla="*/ 2511811 w 5173122"/>
                <a:gd name="connsiteY1087" fmla="*/ 84669 h 776811"/>
                <a:gd name="connsiteX1088" fmla="*/ 2511335 w 5173122"/>
                <a:gd name="connsiteY1088" fmla="*/ 79429 h 776811"/>
                <a:gd name="connsiteX1089" fmla="*/ 2509907 w 5173122"/>
                <a:gd name="connsiteY1089" fmla="*/ 74381 h 776811"/>
                <a:gd name="connsiteX1090" fmla="*/ 2509907 w 5173122"/>
                <a:gd name="connsiteY1090" fmla="*/ 72667 h 776811"/>
                <a:gd name="connsiteX1091" fmla="*/ 2512002 w 5173122"/>
                <a:gd name="connsiteY1091" fmla="*/ 68761 h 776811"/>
                <a:gd name="connsiteX1092" fmla="*/ 2520194 w 5173122"/>
                <a:gd name="connsiteY1092" fmla="*/ 73905 h 776811"/>
                <a:gd name="connsiteX1093" fmla="*/ 2522099 w 5173122"/>
                <a:gd name="connsiteY1093" fmla="*/ 85430 h 776811"/>
                <a:gd name="connsiteX1094" fmla="*/ 2522099 w 5173122"/>
                <a:gd name="connsiteY1094" fmla="*/ 91241 h 776811"/>
                <a:gd name="connsiteX1095" fmla="*/ 2526385 w 5173122"/>
                <a:gd name="connsiteY1095" fmla="*/ 98003 h 776811"/>
                <a:gd name="connsiteX1096" fmla="*/ 2530861 w 5173122"/>
                <a:gd name="connsiteY1096" fmla="*/ 89907 h 776811"/>
                <a:gd name="connsiteX1097" fmla="*/ 2528861 w 5173122"/>
                <a:gd name="connsiteY1097" fmla="*/ 80382 h 776811"/>
                <a:gd name="connsiteX1098" fmla="*/ 2530861 w 5173122"/>
                <a:gd name="connsiteY1098" fmla="*/ 72000 h 776811"/>
                <a:gd name="connsiteX1099" fmla="*/ 2536862 w 5173122"/>
                <a:gd name="connsiteY1099" fmla="*/ 76096 h 776811"/>
                <a:gd name="connsiteX1100" fmla="*/ 2538577 w 5173122"/>
                <a:gd name="connsiteY1100" fmla="*/ 83716 h 776811"/>
                <a:gd name="connsiteX1101" fmla="*/ 2544863 w 5173122"/>
                <a:gd name="connsiteY1101" fmla="*/ 87145 h 776811"/>
                <a:gd name="connsiteX1102" fmla="*/ 2545340 w 5173122"/>
                <a:gd name="connsiteY1102" fmla="*/ 77620 h 776811"/>
                <a:gd name="connsiteX1103" fmla="*/ 2540006 w 5173122"/>
                <a:gd name="connsiteY1103" fmla="*/ 67238 h 776811"/>
                <a:gd name="connsiteX1104" fmla="*/ 2538101 w 5173122"/>
                <a:gd name="connsiteY1104" fmla="*/ 61428 h 776811"/>
                <a:gd name="connsiteX1105" fmla="*/ 2541434 w 5173122"/>
                <a:gd name="connsiteY1105" fmla="*/ 56760 h 776811"/>
                <a:gd name="connsiteX1106" fmla="*/ 2547435 w 5173122"/>
                <a:gd name="connsiteY1106" fmla="*/ 60285 h 776811"/>
                <a:gd name="connsiteX1107" fmla="*/ 2551531 w 5173122"/>
                <a:gd name="connsiteY1107" fmla="*/ 69810 h 776811"/>
                <a:gd name="connsiteX1108" fmla="*/ 2558103 w 5173122"/>
                <a:gd name="connsiteY1108" fmla="*/ 79335 h 776811"/>
                <a:gd name="connsiteX1109" fmla="*/ 2563056 w 5173122"/>
                <a:gd name="connsiteY1109" fmla="*/ 73715 h 776811"/>
                <a:gd name="connsiteX1110" fmla="*/ 2559436 w 5173122"/>
                <a:gd name="connsiteY1110" fmla="*/ 66475 h 776811"/>
                <a:gd name="connsiteX1111" fmla="*/ 2554293 w 5173122"/>
                <a:gd name="connsiteY1111" fmla="*/ 56094 h 776811"/>
                <a:gd name="connsiteX1112" fmla="*/ 2562485 w 5173122"/>
                <a:gd name="connsiteY1112" fmla="*/ 52855 h 776811"/>
                <a:gd name="connsiteX1113" fmla="*/ 2569343 w 5173122"/>
                <a:gd name="connsiteY1113" fmla="*/ 59427 h 776811"/>
                <a:gd name="connsiteX1114" fmla="*/ 2573438 w 5173122"/>
                <a:gd name="connsiteY1114" fmla="*/ 68095 h 776811"/>
                <a:gd name="connsiteX1115" fmla="*/ 2577439 w 5173122"/>
                <a:gd name="connsiteY1115" fmla="*/ 70857 h 776811"/>
                <a:gd name="connsiteX1116" fmla="*/ 2573819 w 5173122"/>
                <a:gd name="connsiteY1116" fmla="*/ 54951 h 776811"/>
                <a:gd name="connsiteX1117" fmla="*/ 2569914 w 5173122"/>
                <a:gd name="connsiteY1117" fmla="*/ 50093 h 776811"/>
                <a:gd name="connsiteX1118" fmla="*/ 2572010 w 5173122"/>
                <a:gd name="connsiteY1118" fmla="*/ 45044 h 776811"/>
                <a:gd name="connsiteX1119" fmla="*/ 2574200 w 5173122"/>
                <a:gd name="connsiteY1119" fmla="*/ 45044 h 776811"/>
                <a:gd name="connsiteX1120" fmla="*/ 2583725 w 5173122"/>
                <a:gd name="connsiteY1120" fmla="*/ 54569 h 776811"/>
                <a:gd name="connsiteX1121" fmla="*/ 2588393 w 5173122"/>
                <a:gd name="connsiteY1121" fmla="*/ 64094 h 776811"/>
                <a:gd name="connsiteX1122" fmla="*/ 2581058 w 5173122"/>
                <a:gd name="connsiteY1122" fmla="*/ 40758 h 776811"/>
                <a:gd name="connsiteX1123" fmla="*/ 2575153 w 5173122"/>
                <a:gd name="connsiteY1123" fmla="*/ 35424 h 776811"/>
                <a:gd name="connsiteX1124" fmla="*/ 2575153 w 5173122"/>
                <a:gd name="connsiteY1124" fmla="*/ 28090 h 776811"/>
                <a:gd name="connsiteX1125" fmla="*/ 2581249 w 5173122"/>
                <a:gd name="connsiteY1125" fmla="*/ 26280 h 776811"/>
                <a:gd name="connsiteX1126" fmla="*/ 2595822 w 5173122"/>
                <a:gd name="connsiteY1126" fmla="*/ 35805 h 776811"/>
                <a:gd name="connsiteX1127" fmla="*/ 2599918 w 5173122"/>
                <a:gd name="connsiteY1127" fmla="*/ 52950 h 776811"/>
                <a:gd name="connsiteX1128" fmla="*/ 2603633 w 5173122"/>
                <a:gd name="connsiteY1128" fmla="*/ 57903 h 776811"/>
                <a:gd name="connsiteX1129" fmla="*/ 2609157 w 5173122"/>
                <a:gd name="connsiteY1129" fmla="*/ 52950 h 776811"/>
                <a:gd name="connsiteX1130" fmla="*/ 2607157 w 5173122"/>
                <a:gd name="connsiteY1130" fmla="*/ 44759 h 776811"/>
                <a:gd name="connsiteX1131" fmla="*/ 2608014 w 5173122"/>
                <a:gd name="connsiteY1131" fmla="*/ 36758 h 776811"/>
                <a:gd name="connsiteX1132" fmla="*/ 2617539 w 5173122"/>
                <a:gd name="connsiteY1132" fmla="*/ 37615 h 776811"/>
                <a:gd name="connsiteX1133" fmla="*/ 2621635 w 5173122"/>
                <a:gd name="connsiteY1133" fmla="*/ 47140 h 776811"/>
                <a:gd name="connsiteX1134" fmla="*/ 2622873 w 5173122"/>
                <a:gd name="connsiteY1134" fmla="*/ 52569 h 776811"/>
                <a:gd name="connsiteX1135" fmla="*/ 2624207 w 5173122"/>
                <a:gd name="connsiteY1135" fmla="*/ 31900 h 776811"/>
                <a:gd name="connsiteX1136" fmla="*/ 2622587 w 5173122"/>
                <a:gd name="connsiteY1136" fmla="*/ 26470 h 776811"/>
                <a:gd name="connsiteX1137" fmla="*/ 2624969 w 5173122"/>
                <a:gd name="connsiteY1137" fmla="*/ 21613 h 776811"/>
                <a:gd name="connsiteX1138" fmla="*/ 2627731 w 5173122"/>
                <a:gd name="connsiteY1138" fmla="*/ 21613 h 776811"/>
                <a:gd name="connsiteX1139" fmla="*/ 2636208 w 5173122"/>
                <a:gd name="connsiteY1139" fmla="*/ 31804 h 776811"/>
                <a:gd name="connsiteX1140" fmla="*/ 2636208 w 5173122"/>
                <a:gd name="connsiteY1140" fmla="*/ 45902 h 776811"/>
                <a:gd name="connsiteX1141" fmla="*/ 2639161 w 5173122"/>
                <a:gd name="connsiteY1141" fmla="*/ 49902 h 776811"/>
                <a:gd name="connsiteX1142" fmla="*/ 2640875 w 5173122"/>
                <a:gd name="connsiteY1142" fmla="*/ 48378 h 776811"/>
                <a:gd name="connsiteX1143" fmla="*/ 2643447 w 5173122"/>
                <a:gd name="connsiteY1143" fmla="*/ 27614 h 776811"/>
                <a:gd name="connsiteX1144" fmla="*/ 2652305 w 5173122"/>
                <a:gd name="connsiteY1144" fmla="*/ 18089 h 776811"/>
                <a:gd name="connsiteX1145" fmla="*/ 2660020 w 5173122"/>
                <a:gd name="connsiteY1145" fmla="*/ 18089 h 776811"/>
                <a:gd name="connsiteX1146" fmla="*/ 2660020 w 5173122"/>
                <a:gd name="connsiteY1146" fmla="*/ 21518 h 776811"/>
                <a:gd name="connsiteX1147" fmla="*/ 2652210 w 5173122"/>
                <a:gd name="connsiteY1147" fmla="*/ 35615 h 776811"/>
                <a:gd name="connsiteX1148" fmla="*/ 2650495 w 5173122"/>
                <a:gd name="connsiteY1148" fmla="*/ 51045 h 776811"/>
                <a:gd name="connsiteX1149" fmla="*/ 2656306 w 5173122"/>
                <a:gd name="connsiteY1149" fmla="*/ 47712 h 776811"/>
                <a:gd name="connsiteX1150" fmla="*/ 2658211 w 5173122"/>
                <a:gd name="connsiteY1150" fmla="*/ 40282 h 776811"/>
                <a:gd name="connsiteX1151" fmla="*/ 2659449 w 5173122"/>
                <a:gd name="connsiteY1151" fmla="*/ 39043 h 776811"/>
                <a:gd name="connsiteX1152" fmla="*/ 2663640 w 5173122"/>
                <a:gd name="connsiteY1152" fmla="*/ 43520 h 776811"/>
                <a:gd name="connsiteX1153" fmla="*/ 2666593 w 5173122"/>
                <a:gd name="connsiteY1153" fmla="*/ 49426 h 776811"/>
                <a:gd name="connsiteX1154" fmla="*/ 2669355 w 5173122"/>
                <a:gd name="connsiteY1154" fmla="*/ 31995 h 776811"/>
                <a:gd name="connsiteX1155" fmla="*/ 2683452 w 5173122"/>
                <a:gd name="connsiteY1155" fmla="*/ 10373 h 776811"/>
                <a:gd name="connsiteX1156" fmla="*/ 2687167 w 5173122"/>
                <a:gd name="connsiteY1156" fmla="*/ 9135 h 776811"/>
                <a:gd name="connsiteX1157" fmla="*/ 2692501 w 5173122"/>
                <a:gd name="connsiteY1157" fmla="*/ 15422 h 776811"/>
                <a:gd name="connsiteX1158" fmla="*/ 2690215 w 5173122"/>
                <a:gd name="connsiteY1158" fmla="*/ 24089 h 776811"/>
                <a:gd name="connsiteX1159" fmla="*/ 2687643 w 5173122"/>
                <a:gd name="connsiteY1159" fmla="*/ 36472 h 776811"/>
                <a:gd name="connsiteX1160" fmla="*/ 2692882 w 5173122"/>
                <a:gd name="connsiteY1160" fmla="*/ 45997 h 776811"/>
                <a:gd name="connsiteX1161" fmla="*/ 2700787 w 5173122"/>
                <a:gd name="connsiteY1161" fmla="*/ 39329 h 776811"/>
                <a:gd name="connsiteX1162" fmla="*/ 2703645 w 5173122"/>
                <a:gd name="connsiteY1162" fmla="*/ 28566 h 776811"/>
                <a:gd name="connsiteX1163" fmla="*/ 2713170 w 5173122"/>
                <a:gd name="connsiteY1163" fmla="*/ 27042 h 776811"/>
                <a:gd name="connsiteX1164" fmla="*/ 2713170 w 5173122"/>
                <a:gd name="connsiteY1164" fmla="*/ 31233 h 776811"/>
                <a:gd name="connsiteX1165" fmla="*/ 2709455 w 5173122"/>
                <a:gd name="connsiteY1165" fmla="*/ 40092 h 776811"/>
                <a:gd name="connsiteX1166" fmla="*/ 2709455 w 5173122"/>
                <a:gd name="connsiteY1166" fmla="*/ 49617 h 776811"/>
                <a:gd name="connsiteX1167" fmla="*/ 2715742 w 5173122"/>
                <a:gd name="connsiteY1167" fmla="*/ 51426 h 776811"/>
                <a:gd name="connsiteX1168" fmla="*/ 2719552 w 5173122"/>
                <a:gd name="connsiteY1168" fmla="*/ 44568 h 776811"/>
                <a:gd name="connsiteX1169" fmla="*/ 2722409 w 5173122"/>
                <a:gd name="connsiteY1169" fmla="*/ 25518 h 776811"/>
                <a:gd name="connsiteX1170" fmla="*/ 2724600 w 5173122"/>
                <a:gd name="connsiteY1170" fmla="*/ 15993 h 776811"/>
                <a:gd name="connsiteX1171" fmla="*/ 2730982 w 5173122"/>
                <a:gd name="connsiteY1171" fmla="*/ 9040 h 776811"/>
                <a:gd name="connsiteX1172" fmla="*/ 2736792 w 5173122"/>
                <a:gd name="connsiteY1172" fmla="*/ 9040 h 776811"/>
                <a:gd name="connsiteX1173" fmla="*/ 2739935 w 5173122"/>
                <a:gd name="connsiteY1173" fmla="*/ 13517 h 776811"/>
                <a:gd name="connsiteX1174" fmla="*/ 2737744 w 5173122"/>
                <a:gd name="connsiteY1174" fmla="*/ 18089 h 776811"/>
                <a:gd name="connsiteX1175" fmla="*/ 2732696 w 5173122"/>
                <a:gd name="connsiteY1175" fmla="*/ 31995 h 776811"/>
                <a:gd name="connsiteX1176" fmla="*/ 2734887 w 5173122"/>
                <a:gd name="connsiteY1176" fmla="*/ 37234 h 776811"/>
                <a:gd name="connsiteX1177" fmla="*/ 2738507 w 5173122"/>
                <a:gd name="connsiteY1177" fmla="*/ 36472 h 776811"/>
                <a:gd name="connsiteX1178" fmla="*/ 2742888 w 5173122"/>
                <a:gd name="connsiteY1178" fmla="*/ 28471 h 776811"/>
                <a:gd name="connsiteX1179" fmla="*/ 2746127 w 5173122"/>
                <a:gd name="connsiteY1179" fmla="*/ 19803 h 776811"/>
                <a:gd name="connsiteX1180" fmla="*/ 2754509 w 5173122"/>
                <a:gd name="connsiteY1180" fmla="*/ 17803 h 776811"/>
                <a:gd name="connsiteX1181" fmla="*/ 2756318 w 5173122"/>
                <a:gd name="connsiteY1181" fmla="*/ 24375 h 776811"/>
                <a:gd name="connsiteX1182" fmla="*/ 2752889 w 5173122"/>
                <a:gd name="connsiteY1182" fmla="*/ 30661 h 776811"/>
                <a:gd name="connsiteX1183" fmla="*/ 2743364 w 5173122"/>
                <a:gd name="connsiteY1183" fmla="*/ 51712 h 776811"/>
                <a:gd name="connsiteX1184" fmla="*/ 2745269 w 5173122"/>
                <a:gd name="connsiteY1184" fmla="*/ 58379 h 776811"/>
                <a:gd name="connsiteX1185" fmla="*/ 2749651 w 5173122"/>
                <a:gd name="connsiteY1185" fmla="*/ 56950 h 776811"/>
                <a:gd name="connsiteX1186" fmla="*/ 2751651 w 5173122"/>
                <a:gd name="connsiteY1186" fmla="*/ 52569 h 776811"/>
                <a:gd name="connsiteX1187" fmla="*/ 2754413 w 5173122"/>
                <a:gd name="connsiteY1187" fmla="*/ 44759 h 776811"/>
                <a:gd name="connsiteX1188" fmla="*/ 2760128 w 5173122"/>
                <a:gd name="connsiteY1188" fmla="*/ 37234 h 776811"/>
                <a:gd name="connsiteX1189" fmla="*/ 2768158 w 5173122"/>
                <a:gd name="connsiteY1189" fmla="*/ 38977 h 776811"/>
                <a:gd name="connsiteX1190" fmla="*/ 2768415 w 5173122"/>
                <a:gd name="connsiteY1190" fmla="*/ 39425 h 776811"/>
                <a:gd name="connsiteX1191" fmla="*/ 2765843 w 5173122"/>
                <a:gd name="connsiteY1191" fmla="*/ 47235 h 776811"/>
                <a:gd name="connsiteX1192" fmla="*/ 2763081 w 5173122"/>
                <a:gd name="connsiteY1192" fmla="*/ 53902 h 776811"/>
                <a:gd name="connsiteX1193" fmla="*/ 2763081 w 5173122"/>
                <a:gd name="connsiteY1193" fmla="*/ 57522 h 776811"/>
                <a:gd name="connsiteX1194" fmla="*/ 2764510 w 5173122"/>
                <a:gd name="connsiteY1194" fmla="*/ 59046 h 776811"/>
                <a:gd name="connsiteX1195" fmla="*/ 2774035 w 5173122"/>
                <a:gd name="connsiteY1195" fmla="*/ 56189 h 776811"/>
                <a:gd name="connsiteX1196" fmla="*/ 2776226 w 5173122"/>
                <a:gd name="connsiteY1196" fmla="*/ 45997 h 776811"/>
                <a:gd name="connsiteX1197" fmla="*/ 2777750 w 5173122"/>
                <a:gd name="connsiteY1197" fmla="*/ 35519 h 776811"/>
                <a:gd name="connsiteX1198" fmla="*/ 2779559 w 5173122"/>
                <a:gd name="connsiteY1198" fmla="*/ 33233 h 776811"/>
                <a:gd name="connsiteX1199" fmla="*/ 2784989 w 5173122"/>
                <a:gd name="connsiteY1199" fmla="*/ 33709 h 776811"/>
                <a:gd name="connsiteX1200" fmla="*/ 2788322 w 5173122"/>
                <a:gd name="connsiteY1200" fmla="*/ 35995 h 776811"/>
                <a:gd name="connsiteX1201" fmla="*/ 2788322 w 5173122"/>
                <a:gd name="connsiteY1201" fmla="*/ 48568 h 776811"/>
                <a:gd name="connsiteX1202" fmla="*/ 2781655 w 5173122"/>
                <a:gd name="connsiteY1202" fmla="*/ 60189 h 776811"/>
                <a:gd name="connsiteX1203" fmla="*/ 2782512 w 5173122"/>
                <a:gd name="connsiteY1203" fmla="*/ 66857 h 776811"/>
                <a:gd name="connsiteX1204" fmla="*/ 2788989 w 5173122"/>
                <a:gd name="connsiteY1204" fmla="*/ 66190 h 776811"/>
                <a:gd name="connsiteX1205" fmla="*/ 2792037 w 5173122"/>
                <a:gd name="connsiteY1205" fmla="*/ 59999 h 776811"/>
                <a:gd name="connsiteX1206" fmla="*/ 2793275 w 5173122"/>
                <a:gd name="connsiteY1206" fmla="*/ 55427 h 776811"/>
                <a:gd name="connsiteX1207" fmla="*/ 2796895 w 5173122"/>
                <a:gd name="connsiteY1207" fmla="*/ 52474 h 776811"/>
                <a:gd name="connsiteX1208" fmla="*/ 2802610 w 5173122"/>
                <a:gd name="connsiteY1208" fmla="*/ 58189 h 776811"/>
                <a:gd name="connsiteX1209" fmla="*/ 2801181 w 5173122"/>
                <a:gd name="connsiteY1209" fmla="*/ 67047 h 776811"/>
                <a:gd name="connsiteX1210" fmla="*/ 2804801 w 5173122"/>
                <a:gd name="connsiteY1210" fmla="*/ 69333 h 776811"/>
                <a:gd name="connsiteX1211" fmla="*/ 2809563 w 5173122"/>
                <a:gd name="connsiteY1211" fmla="*/ 67428 h 776811"/>
                <a:gd name="connsiteX1212" fmla="*/ 2811373 w 5173122"/>
                <a:gd name="connsiteY1212" fmla="*/ 63237 h 776811"/>
                <a:gd name="connsiteX1213" fmla="*/ 2815564 w 5173122"/>
                <a:gd name="connsiteY1213" fmla="*/ 52474 h 776811"/>
                <a:gd name="connsiteX1214" fmla="*/ 2825089 w 5173122"/>
                <a:gd name="connsiteY1214" fmla="*/ 46283 h 776811"/>
                <a:gd name="connsiteX1215" fmla="*/ 2830804 w 5173122"/>
                <a:gd name="connsiteY1215" fmla="*/ 48854 h 776811"/>
                <a:gd name="connsiteX1216" fmla="*/ 2831375 w 5173122"/>
                <a:gd name="connsiteY1216" fmla="*/ 51617 h 776811"/>
                <a:gd name="connsiteX1217" fmla="*/ 2825565 w 5173122"/>
                <a:gd name="connsiteY1217" fmla="*/ 65523 h 776811"/>
                <a:gd name="connsiteX1218" fmla="*/ 2821945 w 5173122"/>
                <a:gd name="connsiteY1218" fmla="*/ 72381 h 776811"/>
                <a:gd name="connsiteX1219" fmla="*/ 2823469 w 5173122"/>
                <a:gd name="connsiteY1219" fmla="*/ 76477 h 776811"/>
                <a:gd name="connsiteX1220" fmla="*/ 2827946 w 5173122"/>
                <a:gd name="connsiteY1220" fmla="*/ 75429 h 776811"/>
                <a:gd name="connsiteX1221" fmla="*/ 2832137 w 5173122"/>
                <a:gd name="connsiteY1221" fmla="*/ 73334 h 776811"/>
                <a:gd name="connsiteX1222" fmla="*/ 2836233 w 5173122"/>
                <a:gd name="connsiteY1222" fmla="*/ 76287 h 776811"/>
                <a:gd name="connsiteX1223" fmla="*/ 2837376 w 5173122"/>
                <a:gd name="connsiteY1223" fmla="*/ 81334 h 776811"/>
                <a:gd name="connsiteX1224" fmla="*/ 2838328 w 5173122"/>
                <a:gd name="connsiteY1224" fmla="*/ 84764 h 776811"/>
                <a:gd name="connsiteX1225" fmla="*/ 2842996 w 5173122"/>
                <a:gd name="connsiteY1225" fmla="*/ 89240 h 776811"/>
                <a:gd name="connsiteX1226" fmla="*/ 2846806 w 5173122"/>
                <a:gd name="connsiteY1226" fmla="*/ 86002 h 776811"/>
                <a:gd name="connsiteX1227" fmla="*/ 2846329 w 5173122"/>
                <a:gd name="connsiteY1227" fmla="*/ 80763 h 776811"/>
                <a:gd name="connsiteX1228" fmla="*/ 2844901 w 5173122"/>
                <a:gd name="connsiteY1228" fmla="*/ 75715 h 776811"/>
                <a:gd name="connsiteX1229" fmla="*/ 2844901 w 5173122"/>
                <a:gd name="connsiteY1229" fmla="*/ 74001 h 776811"/>
                <a:gd name="connsiteX1230" fmla="*/ 2846996 w 5173122"/>
                <a:gd name="connsiteY1230" fmla="*/ 70095 h 776811"/>
                <a:gd name="connsiteX1231" fmla="*/ 2855188 w 5173122"/>
                <a:gd name="connsiteY1231" fmla="*/ 75239 h 776811"/>
                <a:gd name="connsiteX1232" fmla="*/ 2857093 w 5173122"/>
                <a:gd name="connsiteY1232" fmla="*/ 86764 h 776811"/>
                <a:gd name="connsiteX1233" fmla="*/ 2857093 w 5173122"/>
                <a:gd name="connsiteY1233" fmla="*/ 92574 h 776811"/>
                <a:gd name="connsiteX1234" fmla="*/ 2861284 w 5173122"/>
                <a:gd name="connsiteY1234" fmla="*/ 99337 h 776811"/>
                <a:gd name="connsiteX1235" fmla="*/ 2865856 w 5173122"/>
                <a:gd name="connsiteY1235" fmla="*/ 91241 h 776811"/>
                <a:gd name="connsiteX1236" fmla="*/ 2863856 w 5173122"/>
                <a:gd name="connsiteY1236" fmla="*/ 81716 h 776811"/>
                <a:gd name="connsiteX1237" fmla="*/ 2865856 w 5173122"/>
                <a:gd name="connsiteY1237" fmla="*/ 73334 h 776811"/>
                <a:gd name="connsiteX1238" fmla="*/ 2871761 w 5173122"/>
                <a:gd name="connsiteY1238" fmla="*/ 77429 h 776811"/>
                <a:gd name="connsiteX1239" fmla="*/ 2873571 w 5173122"/>
                <a:gd name="connsiteY1239" fmla="*/ 85049 h 776811"/>
                <a:gd name="connsiteX1240" fmla="*/ 2879762 w 5173122"/>
                <a:gd name="connsiteY1240" fmla="*/ 88478 h 776811"/>
                <a:gd name="connsiteX1241" fmla="*/ 2880334 w 5173122"/>
                <a:gd name="connsiteY1241" fmla="*/ 78953 h 776811"/>
                <a:gd name="connsiteX1242" fmla="*/ 2875000 w 5173122"/>
                <a:gd name="connsiteY1242" fmla="*/ 68571 h 776811"/>
                <a:gd name="connsiteX1243" fmla="*/ 2873095 w 5173122"/>
                <a:gd name="connsiteY1243" fmla="*/ 62761 h 776811"/>
                <a:gd name="connsiteX1244" fmla="*/ 2876333 w 5173122"/>
                <a:gd name="connsiteY1244" fmla="*/ 58093 h 776811"/>
                <a:gd name="connsiteX1245" fmla="*/ 2882334 w 5173122"/>
                <a:gd name="connsiteY1245" fmla="*/ 61618 h 776811"/>
                <a:gd name="connsiteX1246" fmla="*/ 2886525 w 5173122"/>
                <a:gd name="connsiteY1246" fmla="*/ 71143 h 776811"/>
                <a:gd name="connsiteX1247" fmla="*/ 2893097 w 5173122"/>
                <a:gd name="connsiteY1247" fmla="*/ 80668 h 776811"/>
                <a:gd name="connsiteX1248" fmla="*/ 2898050 w 5173122"/>
                <a:gd name="connsiteY1248" fmla="*/ 75048 h 776811"/>
                <a:gd name="connsiteX1249" fmla="*/ 2894431 w 5173122"/>
                <a:gd name="connsiteY1249" fmla="*/ 67809 h 776811"/>
                <a:gd name="connsiteX1250" fmla="*/ 2889287 w 5173122"/>
                <a:gd name="connsiteY1250" fmla="*/ 57427 h 776811"/>
                <a:gd name="connsiteX1251" fmla="*/ 2897479 w 5173122"/>
                <a:gd name="connsiteY1251" fmla="*/ 54188 h 776811"/>
                <a:gd name="connsiteX1252" fmla="*/ 2904337 w 5173122"/>
                <a:gd name="connsiteY1252" fmla="*/ 60761 h 776811"/>
                <a:gd name="connsiteX1253" fmla="*/ 2908433 w 5173122"/>
                <a:gd name="connsiteY1253" fmla="*/ 69428 h 776811"/>
                <a:gd name="connsiteX1254" fmla="*/ 2912433 w 5173122"/>
                <a:gd name="connsiteY1254" fmla="*/ 72191 h 776811"/>
                <a:gd name="connsiteX1255" fmla="*/ 2908718 w 5173122"/>
                <a:gd name="connsiteY1255" fmla="*/ 56284 h 776811"/>
                <a:gd name="connsiteX1256" fmla="*/ 2904908 w 5173122"/>
                <a:gd name="connsiteY1256" fmla="*/ 51426 h 776811"/>
                <a:gd name="connsiteX1257" fmla="*/ 2907004 w 5173122"/>
                <a:gd name="connsiteY1257" fmla="*/ 46378 h 776811"/>
                <a:gd name="connsiteX1258" fmla="*/ 2909194 w 5173122"/>
                <a:gd name="connsiteY1258" fmla="*/ 46378 h 776811"/>
                <a:gd name="connsiteX1259" fmla="*/ 2918719 w 5173122"/>
                <a:gd name="connsiteY1259" fmla="*/ 55903 h 776811"/>
                <a:gd name="connsiteX1260" fmla="*/ 2923387 w 5173122"/>
                <a:gd name="connsiteY1260" fmla="*/ 65428 h 776811"/>
                <a:gd name="connsiteX1261" fmla="*/ 2916052 w 5173122"/>
                <a:gd name="connsiteY1261" fmla="*/ 42092 h 776811"/>
                <a:gd name="connsiteX1262" fmla="*/ 2910147 w 5173122"/>
                <a:gd name="connsiteY1262" fmla="*/ 36758 h 776811"/>
                <a:gd name="connsiteX1263" fmla="*/ 2910147 w 5173122"/>
                <a:gd name="connsiteY1263" fmla="*/ 29423 h 776811"/>
                <a:gd name="connsiteX1264" fmla="*/ 2916243 w 5173122"/>
                <a:gd name="connsiteY1264" fmla="*/ 27614 h 776811"/>
                <a:gd name="connsiteX1265" fmla="*/ 2930721 w 5173122"/>
                <a:gd name="connsiteY1265" fmla="*/ 37139 h 776811"/>
                <a:gd name="connsiteX1266" fmla="*/ 2934912 w 5173122"/>
                <a:gd name="connsiteY1266" fmla="*/ 54284 h 776811"/>
                <a:gd name="connsiteX1267" fmla="*/ 2938627 w 5173122"/>
                <a:gd name="connsiteY1267" fmla="*/ 59236 h 776811"/>
                <a:gd name="connsiteX1268" fmla="*/ 2944151 w 5173122"/>
                <a:gd name="connsiteY1268" fmla="*/ 54284 h 776811"/>
                <a:gd name="connsiteX1269" fmla="*/ 2942056 w 5173122"/>
                <a:gd name="connsiteY1269" fmla="*/ 46092 h 776811"/>
                <a:gd name="connsiteX1270" fmla="*/ 2943008 w 5173122"/>
                <a:gd name="connsiteY1270" fmla="*/ 38091 h 776811"/>
                <a:gd name="connsiteX1271" fmla="*/ 2952533 w 5173122"/>
                <a:gd name="connsiteY1271" fmla="*/ 38948 h 776811"/>
                <a:gd name="connsiteX1272" fmla="*/ 2956629 w 5173122"/>
                <a:gd name="connsiteY1272" fmla="*/ 48473 h 776811"/>
                <a:gd name="connsiteX1273" fmla="*/ 2957962 w 5173122"/>
                <a:gd name="connsiteY1273" fmla="*/ 53902 h 776811"/>
                <a:gd name="connsiteX1274" fmla="*/ 2959201 w 5173122"/>
                <a:gd name="connsiteY1274" fmla="*/ 33233 h 776811"/>
                <a:gd name="connsiteX1275" fmla="*/ 2957677 w 5173122"/>
                <a:gd name="connsiteY1275" fmla="*/ 27804 h 776811"/>
                <a:gd name="connsiteX1276" fmla="*/ 2960058 w 5173122"/>
                <a:gd name="connsiteY1276" fmla="*/ 22946 h 776811"/>
                <a:gd name="connsiteX1277" fmla="*/ 2962820 w 5173122"/>
                <a:gd name="connsiteY1277" fmla="*/ 22946 h 776811"/>
                <a:gd name="connsiteX1278" fmla="*/ 2971298 w 5173122"/>
                <a:gd name="connsiteY1278" fmla="*/ 33138 h 776811"/>
                <a:gd name="connsiteX1279" fmla="*/ 2970821 w 5173122"/>
                <a:gd name="connsiteY1279" fmla="*/ 47235 h 776811"/>
                <a:gd name="connsiteX1280" fmla="*/ 2973774 w 5173122"/>
                <a:gd name="connsiteY1280" fmla="*/ 51236 h 776811"/>
                <a:gd name="connsiteX1281" fmla="*/ 2975393 w 5173122"/>
                <a:gd name="connsiteY1281" fmla="*/ 49711 h 776811"/>
                <a:gd name="connsiteX1282" fmla="*/ 2978060 w 5173122"/>
                <a:gd name="connsiteY1282" fmla="*/ 28947 h 776811"/>
                <a:gd name="connsiteX1283" fmla="*/ 2986823 w 5173122"/>
                <a:gd name="connsiteY1283" fmla="*/ 19422 h 776811"/>
                <a:gd name="connsiteX1284" fmla="*/ 2994634 w 5173122"/>
                <a:gd name="connsiteY1284" fmla="*/ 19422 h 776811"/>
                <a:gd name="connsiteX1285" fmla="*/ 2994158 w 5173122"/>
                <a:gd name="connsiteY1285" fmla="*/ 22851 h 776811"/>
                <a:gd name="connsiteX1286" fmla="*/ 2986442 w 5173122"/>
                <a:gd name="connsiteY1286" fmla="*/ 36948 h 776811"/>
                <a:gd name="connsiteX1287" fmla="*/ 2984728 w 5173122"/>
                <a:gd name="connsiteY1287" fmla="*/ 52379 h 776811"/>
                <a:gd name="connsiteX1288" fmla="*/ 2990538 w 5173122"/>
                <a:gd name="connsiteY1288" fmla="*/ 49045 h 776811"/>
                <a:gd name="connsiteX1289" fmla="*/ 2992348 w 5173122"/>
                <a:gd name="connsiteY1289" fmla="*/ 41615 h 776811"/>
                <a:gd name="connsiteX1290" fmla="*/ 2993681 w 5173122"/>
                <a:gd name="connsiteY1290" fmla="*/ 40377 h 776811"/>
                <a:gd name="connsiteX1291" fmla="*/ 2997872 w 5173122"/>
                <a:gd name="connsiteY1291" fmla="*/ 44854 h 776811"/>
                <a:gd name="connsiteX1292" fmla="*/ 3000825 w 5173122"/>
                <a:gd name="connsiteY1292" fmla="*/ 50760 h 776811"/>
                <a:gd name="connsiteX1293" fmla="*/ 3003587 w 5173122"/>
                <a:gd name="connsiteY1293" fmla="*/ 33329 h 776811"/>
                <a:gd name="connsiteX1294" fmla="*/ 3017589 w 5173122"/>
                <a:gd name="connsiteY1294" fmla="*/ 11707 h 776811"/>
                <a:gd name="connsiteX1295" fmla="*/ 3021399 w 5173122"/>
                <a:gd name="connsiteY1295" fmla="*/ 10468 h 776811"/>
                <a:gd name="connsiteX1296" fmla="*/ 3026733 w 5173122"/>
                <a:gd name="connsiteY1296" fmla="*/ 16755 h 776811"/>
                <a:gd name="connsiteX1297" fmla="*/ 3024352 w 5173122"/>
                <a:gd name="connsiteY1297" fmla="*/ 25423 h 776811"/>
                <a:gd name="connsiteX1298" fmla="*/ 3021875 w 5173122"/>
                <a:gd name="connsiteY1298" fmla="*/ 37805 h 776811"/>
                <a:gd name="connsiteX1299" fmla="*/ 3027114 w 5173122"/>
                <a:gd name="connsiteY1299" fmla="*/ 47330 h 776811"/>
                <a:gd name="connsiteX1300" fmla="*/ 3034925 w 5173122"/>
                <a:gd name="connsiteY1300" fmla="*/ 40663 h 776811"/>
                <a:gd name="connsiteX1301" fmla="*/ 3037877 w 5173122"/>
                <a:gd name="connsiteY1301" fmla="*/ 29900 h 776811"/>
                <a:gd name="connsiteX1302" fmla="*/ 3047402 w 5173122"/>
                <a:gd name="connsiteY1302" fmla="*/ 28375 h 776811"/>
                <a:gd name="connsiteX1303" fmla="*/ 3047878 w 5173122"/>
                <a:gd name="connsiteY1303" fmla="*/ 32567 h 776811"/>
                <a:gd name="connsiteX1304" fmla="*/ 3044164 w 5173122"/>
                <a:gd name="connsiteY1304" fmla="*/ 41425 h 776811"/>
                <a:gd name="connsiteX1305" fmla="*/ 3044164 w 5173122"/>
                <a:gd name="connsiteY1305" fmla="*/ 50950 h 776811"/>
                <a:gd name="connsiteX1306" fmla="*/ 3050450 w 5173122"/>
                <a:gd name="connsiteY1306" fmla="*/ 52759 h 776811"/>
                <a:gd name="connsiteX1307" fmla="*/ 3054165 w 5173122"/>
                <a:gd name="connsiteY1307" fmla="*/ 45902 h 776811"/>
                <a:gd name="connsiteX1308" fmla="*/ 3057118 w 5173122"/>
                <a:gd name="connsiteY1308" fmla="*/ 26852 h 776811"/>
                <a:gd name="connsiteX1309" fmla="*/ 3059309 w 5173122"/>
                <a:gd name="connsiteY1309" fmla="*/ 17327 h 776811"/>
                <a:gd name="connsiteX1310" fmla="*/ 3065595 w 5173122"/>
                <a:gd name="connsiteY1310" fmla="*/ 10373 h 776811"/>
                <a:gd name="connsiteX1311" fmla="*/ 3071405 w 5173122"/>
                <a:gd name="connsiteY1311" fmla="*/ 10373 h 776811"/>
                <a:gd name="connsiteX1312" fmla="*/ 3074644 w 5173122"/>
                <a:gd name="connsiteY1312" fmla="*/ 14850 h 776811"/>
                <a:gd name="connsiteX1313" fmla="*/ 3072453 w 5173122"/>
                <a:gd name="connsiteY1313" fmla="*/ 19422 h 776811"/>
                <a:gd name="connsiteX1314" fmla="*/ 3067405 w 5173122"/>
                <a:gd name="connsiteY1314" fmla="*/ 33329 h 776811"/>
                <a:gd name="connsiteX1315" fmla="*/ 3069500 w 5173122"/>
                <a:gd name="connsiteY1315" fmla="*/ 38567 h 776811"/>
                <a:gd name="connsiteX1316" fmla="*/ 3073215 w 5173122"/>
                <a:gd name="connsiteY1316" fmla="*/ 37805 h 776811"/>
                <a:gd name="connsiteX1317" fmla="*/ 3077501 w 5173122"/>
                <a:gd name="connsiteY1317" fmla="*/ 29804 h 776811"/>
                <a:gd name="connsiteX1318" fmla="*/ 3080835 w 5173122"/>
                <a:gd name="connsiteY1318" fmla="*/ 21136 h 776811"/>
                <a:gd name="connsiteX1319" fmla="*/ 3089122 w 5173122"/>
                <a:gd name="connsiteY1319" fmla="*/ 19137 h 776811"/>
                <a:gd name="connsiteX1320" fmla="*/ 3091027 w 5173122"/>
                <a:gd name="connsiteY1320" fmla="*/ 25709 h 776811"/>
                <a:gd name="connsiteX1321" fmla="*/ 3087502 w 5173122"/>
                <a:gd name="connsiteY1321" fmla="*/ 31995 h 776811"/>
                <a:gd name="connsiteX1322" fmla="*/ 3077977 w 5173122"/>
                <a:gd name="connsiteY1322" fmla="*/ 53045 h 776811"/>
                <a:gd name="connsiteX1323" fmla="*/ 3079787 w 5173122"/>
                <a:gd name="connsiteY1323" fmla="*/ 59713 h 776811"/>
                <a:gd name="connsiteX1324" fmla="*/ 3084169 w 5173122"/>
                <a:gd name="connsiteY1324" fmla="*/ 58284 h 776811"/>
                <a:gd name="connsiteX1325" fmla="*/ 3086169 w 5173122"/>
                <a:gd name="connsiteY1325" fmla="*/ 53902 h 776811"/>
                <a:gd name="connsiteX1326" fmla="*/ 3089027 w 5173122"/>
                <a:gd name="connsiteY1326" fmla="*/ 46092 h 776811"/>
                <a:gd name="connsiteX1327" fmla="*/ 3094646 w 5173122"/>
                <a:gd name="connsiteY1327" fmla="*/ 38567 h 776811"/>
                <a:gd name="connsiteX1328" fmla="*/ 3102676 w 5173122"/>
                <a:gd name="connsiteY1328" fmla="*/ 40310 h 776811"/>
                <a:gd name="connsiteX1329" fmla="*/ 3102933 w 5173122"/>
                <a:gd name="connsiteY1329" fmla="*/ 40758 h 776811"/>
                <a:gd name="connsiteX1330" fmla="*/ 3100457 w 5173122"/>
                <a:gd name="connsiteY1330" fmla="*/ 48568 h 776811"/>
                <a:gd name="connsiteX1331" fmla="*/ 3097694 w 5173122"/>
                <a:gd name="connsiteY1331" fmla="*/ 55236 h 776811"/>
                <a:gd name="connsiteX1332" fmla="*/ 3097694 w 5173122"/>
                <a:gd name="connsiteY1332" fmla="*/ 58856 h 776811"/>
                <a:gd name="connsiteX1333" fmla="*/ 3099028 w 5173122"/>
                <a:gd name="connsiteY1333" fmla="*/ 60379 h 776811"/>
                <a:gd name="connsiteX1334" fmla="*/ 3108553 w 5173122"/>
                <a:gd name="connsiteY1334" fmla="*/ 57522 h 776811"/>
                <a:gd name="connsiteX1335" fmla="*/ 3110744 w 5173122"/>
                <a:gd name="connsiteY1335" fmla="*/ 47330 h 776811"/>
                <a:gd name="connsiteX1336" fmla="*/ 3112172 w 5173122"/>
                <a:gd name="connsiteY1336" fmla="*/ 36853 h 776811"/>
                <a:gd name="connsiteX1337" fmla="*/ 3118049 w 5173122"/>
                <a:gd name="connsiteY1337" fmla="*/ 34167 h 776811"/>
                <a:gd name="connsiteX1338" fmla="*/ 3119507 w 5173122"/>
                <a:gd name="connsiteY1338" fmla="*/ 35043 h 776811"/>
                <a:gd name="connsiteX1339" fmla="*/ 3122840 w 5173122"/>
                <a:gd name="connsiteY1339" fmla="*/ 37329 h 776811"/>
                <a:gd name="connsiteX1340" fmla="*/ 3122840 w 5173122"/>
                <a:gd name="connsiteY1340" fmla="*/ 49902 h 776811"/>
                <a:gd name="connsiteX1341" fmla="*/ 3116077 w 5173122"/>
                <a:gd name="connsiteY1341" fmla="*/ 61523 h 776811"/>
                <a:gd name="connsiteX1342" fmla="*/ 3117030 w 5173122"/>
                <a:gd name="connsiteY1342" fmla="*/ 68190 h 776811"/>
                <a:gd name="connsiteX1343" fmla="*/ 3123507 w 5173122"/>
                <a:gd name="connsiteY1343" fmla="*/ 67523 h 776811"/>
                <a:gd name="connsiteX1344" fmla="*/ 3126460 w 5173122"/>
                <a:gd name="connsiteY1344" fmla="*/ 61332 h 776811"/>
                <a:gd name="connsiteX1345" fmla="*/ 3127793 w 5173122"/>
                <a:gd name="connsiteY1345" fmla="*/ 56760 h 776811"/>
                <a:gd name="connsiteX1346" fmla="*/ 3131318 w 5173122"/>
                <a:gd name="connsiteY1346" fmla="*/ 53808 h 776811"/>
                <a:gd name="connsiteX1347" fmla="*/ 3137128 w 5173122"/>
                <a:gd name="connsiteY1347" fmla="*/ 59522 h 776811"/>
                <a:gd name="connsiteX1348" fmla="*/ 3135604 w 5173122"/>
                <a:gd name="connsiteY1348" fmla="*/ 68381 h 776811"/>
                <a:gd name="connsiteX1349" fmla="*/ 3139319 w 5173122"/>
                <a:gd name="connsiteY1349" fmla="*/ 70667 h 776811"/>
                <a:gd name="connsiteX1350" fmla="*/ 3144081 w 5173122"/>
                <a:gd name="connsiteY1350" fmla="*/ 68761 h 776811"/>
                <a:gd name="connsiteX1351" fmla="*/ 3145891 w 5173122"/>
                <a:gd name="connsiteY1351" fmla="*/ 64570 h 776811"/>
                <a:gd name="connsiteX1352" fmla="*/ 3150082 w 5173122"/>
                <a:gd name="connsiteY1352" fmla="*/ 53808 h 776811"/>
                <a:gd name="connsiteX1353" fmla="*/ 3159607 w 5173122"/>
                <a:gd name="connsiteY1353" fmla="*/ 47616 h 776811"/>
                <a:gd name="connsiteX1354" fmla="*/ 3165322 w 5173122"/>
                <a:gd name="connsiteY1354" fmla="*/ 50188 h 776811"/>
                <a:gd name="connsiteX1355" fmla="*/ 3165893 w 5173122"/>
                <a:gd name="connsiteY1355" fmla="*/ 52950 h 776811"/>
                <a:gd name="connsiteX1356" fmla="*/ 3160083 w 5173122"/>
                <a:gd name="connsiteY1356" fmla="*/ 66857 h 776811"/>
                <a:gd name="connsiteX1357" fmla="*/ 3156464 w 5173122"/>
                <a:gd name="connsiteY1357" fmla="*/ 73715 h 776811"/>
                <a:gd name="connsiteX1358" fmla="*/ 3157987 w 5173122"/>
                <a:gd name="connsiteY1358" fmla="*/ 77810 h 776811"/>
                <a:gd name="connsiteX1359" fmla="*/ 3162464 w 5173122"/>
                <a:gd name="connsiteY1359" fmla="*/ 76763 h 776811"/>
                <a:gd name="connsiteX1360" fmla="*/ 3166655 w 5173122"/>
                <a:gd name="connsiteY1360" fmla="*/ 74667 h 776811"/>
                <a:gd name="connsiteX1361" fmla="*/ 3170656 w 5173122"/>
                <a:gd name="connsiteY1361" fmla="*/ 77620 h 776811"/>
                <a:gd name="connsiteX1362" fmla="*/ 3171894 w 5173122"/>
                <a:gd name="connsiteY1362" fmla="*/ 82668 h 776811"/>
                <a:gd name="connsiteX1363" fmla="*/ 3172847 w 5173122"/>
                <a:gd name="connsiteY1363" fmla="*/ 86097 h 776811"/>
                <a:gd name="connsiteX1364" fmla="*/ 3177419 w 5173122"/>
                <a:gd name="connsiteY1364" fmla="*/ 90574 h 776811"/>
                <a:gd name="connsiteX1365" fmla="*/ 3181228 w 5173122"/>
                <a:gd name="connsiteY1365" fmla="*/ 87335 h 776811"/>
                <a:gd name="connsiteX1366" fmla="*/ 3181228 w 5173122"/>
                <a:gd name="connsiteY1366" fmla="*/ 82097 h 776811"/>
                <a:gd name="connsiteX1367" fmla="*/ 3179800 w 5173122"/>
                <a:gd name="connsiteY1367" fmla="*/ 77048 h 776811"/>
                <a:gd name="connsiteX1368" fmla="*/ 3179800 w 5173122"/>
                <a:gd name="connsiteY1368" fmla="*/ 75334 h 776811"/>
                <a:gd name="connsiteX1369" fmla="*/ 3181800 w 5173122"/>
                <a:gd name="connsiteY1369" fmla="*/ 71429 h 776811"/>
                <a:gd name="connsiteX1370" fmla="*/ 3190087 w 5173122"/>
                <a:gd name="connsiteY1370" fmla="*/ 76572 h 776811"/>
                <a:gd name="connsiteX1371" fmla="*/ 3191992 w 5173122"/>
                <a:gd name="connsiteY1371" fmla="*/ 88097 h 776811"/>
                <a:gd name="connsiteX1372" fmla="*/ 3191992 w 5173122"/>
                <a:gd name="connsiteY1372" fmla="*/ 93908 h 776811"/>
                <a:gd name="connsiteX1373" fmla="*/ 3196183 w 5173122"/>
                <a:gd name="connsiteY1373" fmla="*/ 100670 h 776811"/>
                <a:gd name="connsiteX1374" fmla="*/ 3200660 w 5173122"/>
                <a:gd name="connsiteY1374" fmla="*/ 92574 h 776811"/>
                <a:gd name="connsiteX1375" fmla="*/ 3198659 w 5173122"/>
                <a:gd name="connsiteY1375" fmla="*/ 83049 h 776811"/>
                <a:gd name="connsiteX1376" fmla="*/ 3200755 w 5173122"/>
                <a:gd name="connsiteY1376" fmla="*/ 74667 h 776811"/>
                <a:gd name="connsiteX1377" fmla="*/ 3206660 w 5173122"/>
                <a:gd name="connsiteY1377" fmla="*/ 78763 h 776811"/>
                <a:gd name="connsiteX1378" fmla="*/ 3208375 w 5173122"/>
                <a:gd name="connsiteY1378" fmla="*/ 86383 h 776811"/>
                <a:gd name="connsiteX1379" fmla="*/ 3214661 w 5173122"/>
                <a:gd name="connsiteY1379" fmla="*/ 89812 h 776811"/>
                <a:gd name="connsiteX1380" fmla="*/ 3214661 w 5173122"/>
                <a:gd name="connsiteY1380" fmla="*/ 80287 h 776811"/>
                <a:gd name="connsiteX1381" fmla="*/ 3209423 w 5173122"/>
                <a:gd name="connsiteY1381" fmla="*/ 69904 h 776811"/>
                <a:gd name="connsiteX1382" fmla="*/ 3207518 w 5173122"/>
                <a:gd name="connsiteY1382" fmla="*/ 64094 h 776811"/>
                <a:gd name="connsiteX1383" fmla="*/ 3210756 w 5173122"/>
                <a:gd name="connsiteY1383" fmla="*/ 59427 h 776811"/>
                <a:gd name="connsiteX1384" fmla="*/ 3216757 w 5173122"/>
                <a:gd name="connsiteY1384" fmla="*/ 62951 h 776811"/>
                <a:gd name="connsiteX1385" fmla="*/ 3220948 w 5173122"/>
                <a:gd name="connsiteY1385" fmla="*/ 72476 h 776811"/>
                <a:gd name="connsiteX1386" fmla="*/ 3227520 w 5173122"/>
                <a:gd name="connsiteY1386" fmla="*/ 82001 h 776811"/>
                <a:gd name="connsiteX1387" fmla="*/ 3232378 w 5173122"/>
                <a:gd name="connsiteY1387" fmla="*/ 76382 h 776811"/>
                <a:gd name="connsiteX1388" fmla="*/ 3228758 w 5173122"/>
                <a:gd name="connsiteY1388" fmla="*/ 69143 h 776811"/>
                <a:gd name="connsiteX1389" fmla="*/ 3223710 w 5173122"/>
                <a:gd name="connsiteY1389" fmla="*/ 58760 h 776811"/>
                <a:gd name="connsiteX1390" fmla="*/ 3231902 w 5173122"/>
                <a:gd name="connsiteY1390" fmla="*/ 55522 h 776811"/>
                <a:gd name="connsiteX1391" fmla="*/ 3238664 w 5173122"/>
                <a:gd name="connsiteY1391" fmla="*/ 62094 h 776811"/>
                <a:gd name="connsiteX1392" fmla="*/ 3242760 w 5173122"/>
                <a:gd name="connsiteY1392" fmla="*/ 70762 h 776811"/>
                <a:gd name="connsiteX1393" fmla="*/ 3246761 w 5173122"/>
                <a:gd name="connsiteY1393" fmla="*/ 73524 h 776811"/>
                <a:gd name="connsiteX1394" fmla="*/ 3243141 w 5173122"/>
                <a:gd name="connsiteY1394" fmla="*/ 57617 h 776811"/>
                <a:gd name="connsiteX1395" fmla="*/ 3239236 w 5173122"/>
                <a:gd name="connsiteY1395" fmla="*/ 52759 h 776811"/>
                <a:gd name="connsiteX1396" fmla="*/ 3241331 w 5173122"/>
                <a:gd name="connsiteY1396" fmla="*/ 47712 h 776811"/>
                <a:gd name="connsiteX1397" fmla="*/ 3243617 w 5173122"/>
                <a:gd name="connsiteY1397" fmla="*/ 47712 h 776811"/>
                <a:gd name="connsiteX1398" fmla="*/ 3253142 w 5173122"/>
                <a:gd name="connsiteY1398" fmla="*/ 57237 h 776811"/>
                <a:gd name="connsiteX1399" fmla="*/ 3257714 w 5173122"/>
                <a:gd name="connsiteY1399" fmla="*/ 66762 h 776811"/>
                <a:gd name="connsiteX1400" fmla="*/ 3250380 w 5173122"/>
                <a:gd name="connsiteY1400" fmla="*/ 43425 h 776811"/>
                <a:gd name="connsiteX1401" fmla="*/ 3244475 w 5173122"/>
                <a:gd name="connsiteY1401" fmla="*/ 38091 h 776811"/>
                <a:gd name="connsiteX1402" fmla="*/ 3244475 w 5173122"/>
                <a:gd name="connsiteY1402" fmla="*/ 30757 h 776811"/>
                <a:gd name="connsiteX1403" fmla="*/ 3250570 w 5173122"/>
                <a:gd name="connsiteY1403" fmla="*/ 28947 h 776811"/>
                <a:gd name="connsiteX1404" fmla="*/ 3265049 w 5173122"/>
                <a:gd name="connsiteY1404" fmla="*/ 38472 h 776811"/>
                <a:gd name="connsiteX1405" fmla="*/ 3269144 w 5173122"/>
                <a:gd name="connsiteY1405" fmla="*/ 55617 h 776811"/>
                <a:gd name="connsiteX1406" fmla="*/ 3272859 w 5173122"/>
                <a:gd name="connsiteY1406" fmla="*/ 60570 h 776811"/>
                <a:gd name="connsiteX1407" fmla="*/ 3278384 w 5173122"/>
                <a:gd name="connsiteY1407" fmla="*/ 55617 h 776811"/>
                <a:gd name="connsiteX1408" fmla="*/ 3276383 w 5173122"/>
                <a:gd name="connsiteY1408" fmla="*/ 47425 h 776811"/>
                <a:gd name="connsiteX1409" fmla="*/ 3277241 w 5173122"/>
                <a:gd name="connsiteY1409" fmla="*/ 39425 h 776811"/>
                <a:gd name="connsiteX1410" fmla="*/ 3286766 w 5173122"/>
                <a:gd name="connsiteY1410" fmla="*/ 40282 h 776811"/>
                <a:gd name="connsiteX1411" fmla="*/ 3290861 w 5173122"/>
                <a:gd name="connsiteY1411" fmla="*/ 49807 h 776811"/>
                <a:gd name="connsiteX1412" fmla="*/ 3292195 w 5173122"/>
                <a:gd name="connsiteY1412" fmla="*/ 55236 h 776811"/>
                <a:gd name="connsiteX1413" fmla="*/ 3293433 w 5173122"/>
                <a:gd name="connsiteY1413" fmla="*/ 34567 h 776811"/>
                <a:gd name="connsiteX1414" fmla="*/ 3291814 w 5173122"/>
                <a:gd name="connsiteY1414" fmla="*/ 29138 h 776811"/>
                <a:gd name="connsiteX1415" fmla="*/ 3294195 w 5173122"/>
                <a:gd name="connsiteY1415" fmla="*/ 24280 h 776811"/>
                <a:gd name="connsiteX1416" fmla="*/ 3296957 w 5173122"/>
                <a:gd name="connsiteY1416" fmla="*/ 24280 h 776811"/>
                <a:gd name="connsiteX1417" fmla="*/ 3305530 w 5173122"/>
                <a:gd name="connsiteY1417" fmla="*/ 34472 h 776811"/>
                <a:gd name="connsiteX1418" fmla="*/ 3304958 w 5173122"/>
                <a:gd name="connsiteY1418" fmla="*/ 48568 h 776811"/>
                <a:gd name="connsiteX1419" fmla="*/ 3308006 w 5173122"/>
                <a:gd name="connsiteY1419" fmla="*/ 52569 h 776811"/>
                <a:gd name="connsiteX1420" fmla="*/ 3309626 w 5173122"/>
                <a:gd name="connsiteY1420" fmla="*/ 51045 h 776811"/>
                <a:gd name="connsiteX1421" fmla="*/ 3312197 w 5173122"/>
                <a:gd name="connsiteY1421" fmla="*/ 30281 h 776811"/>
                <a:gd name="connsiteX1422" fmla="*/ 3321056 w 5173122"/>
                <a:gd name="connsiteY1422" fmla="*/ 20756 h 776811"/>
                <a:gd name="connsiteX1423" fmla="*/ 3328771 w 5173122"/>
                <a:gd name="connsiteY1423" fmla="*/ 20756 h 776811"/>
                <a:gd name="connsiteX1424" fmla="*/ 3328771 w 5173122"/>
                <a:gd name="connsiteY1424" fmla="*/ 24184 h 776811"/>
                <a:gd name="connsiteX1425" fmla="*/ 3320960 w 5173122"/>
                <a:gd name="connsiteY1425" fmla="*/ 38282 h 776811"/>
                <a:gd name="connsiteX1426" fmla="*/ 3319246 w 5173122"/>
                <a:gd name="connsiteY1426" fmla="*/ 53712 h 776811"/>
                <a:gd name="connsiteX1427" fmla="*/ 3325151 w 5173122"/>
                <a:gd name="connsiteY1427" fmla="*/ 50378 h 776811"/>
                <a:gd name="connsiteX1428" fmla="*/ 3326961 w 5173122"/>
                <a:gd name="connsiteY1428" fmla="*/ 42949 h 776811"/>
                <a:gd name="connsiteX1429" fmla="*/ 3328199 w 5173122"/>
                <a:gd name="connsiteY1429" fmla="*/ 41711 h 776811"/>
                <a:gd name="connsiteX1430" fmla="*/ 3332390 w 5173122"/>
                <a:gd name="connsiteY1430" fmla="*/ 46187 h 776811"/>
                <a:gd name="connsiteX1431" fmla="*/ 3335438 w 5173122"/>
                <a:gd name="connsiteY1431" fmla="*/ 52093 h 776811"/>
                <a:gd name="connsiteX1432" fmla="*/ 3338105 w 5173122"/>
                <a:gd name="connsiteY1432" fmla="*/ 34662 h 776811"/>
                <a:gd name="connsiteX1433" fmla="*/ 3352202 w 5173122"/>
                <a:gd name="connsiteY1433" fmla="*/ 13040 h 776811"/>
                <a:gd name="connsiteX1434" fmla="*/ 3355917 w 5173122"/>
                <a:gd name="connsiteY1434" fmla="*/ 11802 h 776811"/>
                <a:gd name="connsiteX1435" fmla="*/ 3361346 w 5173122"/>
                <a:gd name="connsiteY1435" fmla="*/ 18089 h 776811"/>
                <a:gd name="connsiteX1436" fmla="*/ 3358965 w 5173122"/>
                <a:gd name="connsiteY1436" fmla="*/ 26756 h 776811"/>
                <a:gd name="connsiteX1437" fmla="*/ 3356489 w 5173122"/>
                <a:gd name="connsiteY1437" fmla="*/ 39139 h 776811"/>
                <a:gd name="connsiteX1438" fmla="*/ 3361632 w 5173122"/>
                <a:gd name="connsiteY1438" fmla="*/ 48664 h 776811"/>
                <a:gd name="connsiteX1439" fmla="*/ 3369538 w 5173122"/>
                <a:gd name="connsiteY1439" fmla="*/ 41996 h 776811"/>
                <a:gd name="connsiteX1440" fmla="*/ 3372395 w 5173122"/>
                <a:gd name="connsiteY1440" fmla="*/ 31233 h 776811"/>
                <a:gd name="connsiteX1441" fmla="*/ 3381920 w 5173122"/>
                <a:gd name="connsiteY1441" fmla="*/ 29709 h 776811"/>
                <a:gd name="connsiteX1442" fmla="*/ 3382397 w 5173122"/>
                <a:gd name="connsiteY1442" fmla="*/ 33900 h 776811"/>
                <a:gd name="connsiteX1443" fmla="*/ 3378586 w 5173122"/>
                <a:gd name="connsiteY1443" fmla="*/ 42758 h 776811"/>
                <a:gd name="connsiteX1444" fmla="*/ 3378586 w 5173122"/>
                <a:gd name="connsiteY1444" fmla="*/ 52283 h 776811"/>
                <a:gd name="connsiteX1445" fmla="*/ 3384778 w 5173122"/>
                <a:gd name="connsiteY1445" fmla="*/ 54093 h 776811"/>
                <a:gd name="connsiteX1446" fmla="*/ 3388588 w 5173122"/>
                <a:gd name="connsiteY1446" fmla="*/ 47235 h 776811"/>
                <a:gd name="connsiteX1447" fmla="*/ 3391445 w 5173122"/>
                <a:gd name="connsiteY1447" fmla="*/ 28185 h 776811"/>
                <a:gd name="connsiteX1448" fmla="*/ 3393636 w 5173122"/>
                <a:gd name="connsiteY1448" fmla="*/ 18660 h 776811"/>
                <a:gd name="connsiteX1449" fmla="*/ 3400018 w 5173122"/>
                <a:gd name="connsiteY1449" fmla="*/ 11707 h 776811"/>
                <a:gd name="connsiteX1450" fmla="*/ 3405828 w 5173122"/>
                <a:gd name="connsiteY1450" fmla="*/ 11707 h 776811"/>
                <a:gd name="connsiteX1451" fmla="*/ 3409067 w 5173122"/>
                <a:gd name="connsiteY1451" fmla="*/ 16184 h 776811"/>
                <a:gd name="connsiteX1452" fmla="*/ 3406781 w 5173122"/>
                <a:gd name="connsiteY1452" fmla="*/ 20756 h 776811"/>
                <a:gd name="connsiteX1453" fmla="*/ 3401732 w 5173122"/>
                <a:gd name="connsiteY1453" fmla="*/ 34662 h 776811"/>
                <a:gd name="connsiteX1454" fmla="*/ 3403923 w 5173122"/>
                <a:gd name="connsiteY1454" fmla="*/ 39901 h 776811"/>
                <a:gd name="connsiteX1455" fmla="*/ 3407543 w 5173122"/>
                <a:gd name="connsiteY1455" fmla="*/ 39139 h 776811"/>
                <a:gd name="connsiteX1456" fmla="*/ 3411924 w 5173122"/>
                <a:gd name="connsiteY1456" fmla="*/ 31138 h 776811"/>
                <a:gd name="connsiteX1457" fmla="*/ 3415162 w 5173122"/>
                <a:gd name="connsiteY1457" fmla="*/ 22470 h 776811"/>
                <a:gd name="connsiteX1458" fmla="*/ 3423544 w 5173122"/>
                <a:gd name="connsiteY1458" fmla="*/ 20470 h 776811"/>
                <a:gd name="connsiteX1459" fmla="*/ 3425354 w 5173122"/>
                <a:gd name="connsiteY1459" fmla="*/ 27042 h 776811"/>
                <a:gd name="connsiteX1460" fmla="*/ 3421925 w 5173122"/>
                <a:gd name="connsiteY1460" fmla="*/ 33329 h 776811"/>
                <a:gd name="connsiteX1461" fmla="*/ 3412400 w 5173122"/>
                <a:gd name="connsiteY1461" fmla="*/ 54379 h 776811"/>
                <a:gd name="connsiteX1462" fmla="*/ 3414305 w 5173122"/>
                <a:gd name="connsiteY1462" fmla="*/ 61046 h 776811"/>
                <a:gd name="connsiteX1463" fmla="*/ 3418687 w 5173122"/>
                <a:gd name="connsiteY1463" fmla="*/ 59618 h 776811"/>
                <a:gd name="connsiteX1464" fmla="*/ 3420687 w 5173122"/>
                <a:gd name="connsiteY1464" fmla="*/ 55236 h 776811"/>
                <a:gd name="connsiteX1465" fmla="*/ 3423544 w 5173122"/>
                <a:gd name="connsiteY1465" fmla="*/ 47425 h 776811"/>
                <a:gd name="connsiteX1466" fmla="*/ 3429164 w 5173122"/>
                <a:gd name="connsiteY1466" fmla="*/ 39901 h 776811"/>
                <a:gd name="connsiteX1467" fmla="*/ 3437194 w 5173122"/>
                <a:gd name="connsiteY1467" fmla="*/ 41644 h 776811"/>
                <a:gd name="connsiteX1468" fmla="*/ 3437451 w 5173122"/>
                <a:gd name="connsiteY1468" fmla="*/ 42092 h 776811"/>
                <a:gd name="connsiteX1469" fmla="*/ 3434879 w 5173122"/>
                <a:gd name="connsiteY1469" fmla="*/ 49902 h 776811"/>
                <a:gd name="connsiteX1470" fmla="*/ 3432117 w 5173122"/>
                <a:gd name="connsiteY1470" fmla="*/ 56570 h 776811"/>
                <a:gd name="connsiteX1471" fmla="*/ 3432117 w 5173122"/>
                <a:gd name="connsiteY1471" fmla="*/ 60189 h 776811"/>
                <a:gd name="connsiteX1472" fmla="*/ 3433546 w 5173122"/>
                <a:gd name="connsiteY1472" fmla="*/ 61713 h 776811"/>
                <a:gd name="connsiteX1473" fmla="*/ 3443071 w 5173122"/>
                <a:gd name="connsiteY1473" fmla="*/ 58856 h 776811"/>
                <a:gd name="connsiteX1474" fmla="*/ 3445261 w 5173122"/>
                <a:gd name="connsiteY1474" fmla="*/ 48664 h 776811"/>
                <a:gd name="connsiteX1475" fmla="*/ 3446690 w 5173122"/>
                <a:gd name="connsiteY1475" fmla="*/ 38187 h 776811"/>
                <a:gd name="connsiteX1476" fmla="*/ 3448500 w 5173122"/>
                <a:gd name="connsiteY1476" fmla="*/ 35901 h 776811"/>
                <a:gd name="connsiteX1477" fmla="*/ 3453929 w 5173122"/>
                <a:gd name="connsiteY1477" fmla="*/ 36377 h 776811"/>
                <a:gd name="connsiteX1478" fmla="*/ 3457263 w 5173122"/>
                <a:gd name="connsiteY1478" fmla="*/ 38663 h 776811"/>
                <a:gd name="connsiteX1479" fmla="*/ 3457263 w 5173122"/>
                <a:gd name="connsiteY1479" fmla="*/ 51236 h 776811"/>
                <a:gd name="connsiteX1480" fmla="*/ 3450500 w 5173122"/>
                <a:gd name="connsiteY1480" fmla="*/ 62856 h 776811"/>
                <a:gd name="connsiteX1481" fmla="*/ 3451453 w 5173122"/>
                <a:gd name="connsiteY1481" fmla="*/ 69524 h 776811"/>
                <a:gd name="connsiteX1482" fmla="*/ 3457835 w 5173122"/>
                <a:gd name="connsiteY1482" fmla="*/ 68857 h 776811"/>
                <a:gd name="connsiteX1483" fmla="*/ 3460883 w 5173122"/>
                <a:gd name="connsiteY1483" fmla="*/ 62666 h 776811"/>
                <a:gd name="connsiteX1484" fmla="*/ 3462216 w 5173122"/>
                <a:gd name="connsiteY1484" fmla="*/ 58093 h 776811"/>
                <a:gd name="connsiteX1485" fmla="*/ 3465740 w 5173122"/>
                <a:gd name="connsiteY1485" fmla="*/ 55141 h 776811"/>
                <a:gd name="connsiteX1486" fmla="*/ 3471455 w 5173122"/>
                <a:gd name="connsiteY1486" fmla="*/ 60856 h 776811"/>
                <a:gd name="connsiteX1487" fmla="*/ 3470027 w 5173122"/>
                <a:gd name="connsiteY1487" fmla="*/ 69714 h 776811"/>
                <a:gd name="connsiteX1488" fmla="*/ 3473741 w 5173122"/>
                <a:gd name="connsiteY1488" fmla="*/ 72000 h 776811"/>
                <a:gd name="connsiteX1489" fmla="*/ 3478504 w 5173122"/>
                <a:gd name="connsiteY1489" fmla="*/ 70095 h 776811"/>
                <a:gd name="connsiteX1490" fmla="*/ 3480218 w 5173122"/>
                <a:gd name="connsiteY1490" fmla="*/ 65904 h 776811"/>
                <a:gd name="connsiteX1491" fmla="*/ 3484504 w 5173122"/>
                <a:gd name="connsiteY1491" fmla="*/ 55141 h 776811"/>
                <a:gd name="connsiteX1492" fmla="*/ 3494029 w 5173122"/>
                <a:gd name="connsiteY1492" fmla="*/ 48950 h 776811"/>
                <a:gd name="connsiteX1493" fmla="*/ 3499744 w 5173122"/>
                <a:gd name="connsiteY1493" fmla="*/ 51521 h 776811"/>
                <a:gd name="connsiteX1494" fmla="*/ 3500221 w 5173122"/>
                <a:gd name="connsiteY1494" fmla="*/ 54284 h 776811"/>
                <a:gd name="connsiteX1495" fmla="*/ 3494411 w 5173122"/>
                <a:gd name="connsiteY1495" fmla="*/ 68190 h 776811"/>
                <a:gd name="connsiteX1496" fmla="*/ 3490791 w 5173122"/>
                <a:gd name="connsiteY1496" fmla="*/ 75048 h 776811"/>
                <a:gd name="connsiteX1497" fmla="*/ 3492410 w 5173122"/>
                <a:gd name="connsiteY1497" fmla="*/ 79144 h 776811"/>
                <a:gd name="connsiteX1498" fmla="*/ 3496792 w 5173122"/>
                <a:gd name="connsiteY1498" fmla="*/ 78096 h 776811"/>
                <a:gd name="connsiteX1499" fmla="*/ 3500983 w 5173122"/>
                <a:gd name="connsiteY1499" fmla="*/ 76000 h 776811"/>
                <a:gd name="connsiteX1500" fmla="*/ 3505078 w 5173122"/>
                <a:gd name="connsiteY1500" fmla="*/ 78953 h 776811"/>
                <a:gd name="connsiteX1501" fmla="*/ 3506222 w 5173122"/>
                <a:gd name="connsiteY1501" fmla="*/ 84002 h 776811"/>
                <a:gd name="connsiteX1502" fmla="*/ 3507174 w 5173122"/>
                <a:gd name="connsiteY1502" fmla="*/ 87431 h 776811"/>
                <a:gd name="connsiteX1503" fmla="*/ 3511841 w 5173122"/>
                <a:gd name="connsiteY1503" fmla="*/ 91908 h 776811"/>
                <a:gd name="connsiteX1504" fmla="*/ 3515651 w 5173122"/>
                <a:gd name="connsiteY1504" fmla="*/ 88669 h 776811"/>
                <a:gd name="connsiteX1505" fmla="*/ 3515175 w 5173122"/>
                <a:gd name="connsiteY1505" fmla="*/ 83430 h 776811"/>
                <a:gd name="connsiteX1506" fmla="*/ 3513746 w 5173122"/>
                <a:gd name="connsiteY1506" fmla="*/ 78382 h 776811"/>
                <a:gd name="connsiteX1507" fmla="*/ 3513746 w 5173122"/>
                <a:gd name="connsiteY1507" fmla="*/ 76667 h 776811"/>
                <a:gd name="connsiteX1508" fmla="*/ 3515842 w 5173122"/>
                <a:gd name="connsiteY1508" fmla="*/ 72762 h 776811"/>
                <a:gd name="connsiteX1509" fmla="*/ 3524033 w 5173122"/>
                <a:gd name="connsiteY1509" fmla="*/ 77906 h 776811"/>
                <a:gd name="connsiteX1510" fmla="*/ 3525938 w 5173122"/>
                <a:gd name="connsiteY1510" fmla="*/ 89431 h 776811"/>
                <a:gd name="connsiteX1511" fmla="*/ 3525938 w 5173122"/>
                <a:gd name="connsiteY1511" fmla="*/ 95241 h 776811"/>
                <a:gd name="connsiteX1512" fmla="*/ 3530225 w 5173122"/>
                <a:gd name="connsiteY1512" fmla="*/ 101909 h 776811"/>
                <a:gd name="connsiteX1513" fmla="*/ 3530225 w 5173122"/>
                <a:gd name="connsiteY1513" fmla="*/ 101909 h 776811"/>
                <a:gd name="connsiteX1514" fmla="*/ 3534701 w 5173122"/>
                <a:gd name="connsiteY1514" fmla="*/ 93908 h 776811"/>
                <a:gd name="connsiteX1515" fmla="*/ 3532701 w 5173122"/>
                <a:gd name="connsiteY1515" fmla="*/ 84383 h 776811"/>
                <a:gd name="connsiteX1516" fmla="*/ 3534701 w 5173122"/>
                <a:gd name="connsiteY1516" fmla="*/ 76000 h 776811"/>
                <a:gd name="connsiteX1517" fmla="*/ 3540702 w 5173122"/>
                <a:gd name="connsiteY1517" fmla="*/ 80096 h 776811"/>
                <a:gd name="connsiteX1518" fmla="*/ 3542417 w 5173122"/>
                <a:gd name="connsiteY1518" fmla="*/ 87717 h 776811"/>
                <a:gd name="connsiteX1519" fmla="*/ 3548703 w 5173122"/>
                <a:gd name="connsiteY1519" fmla="*/ 91145 h 776811"/>
                <a:gd name="connsiteX1520" fmla="*/ 3549179 w 5173122"/>
                <a:gd name="connsiteY1520" fmla="*/ 81620 h 776811"/>
                <a:gd name="connsiteX1521" fmla="*/ 3543845 w 5173122"/>
                <a:gd name="connsiteY1521" fmla="*/ 71238 h 776811"/>
                <a:gd name="connsiteX1522" fmla="*/ 3541940 w 5173122"/>
                <a:gd name="connsiteY1522" fmla="*/ 65428 h 776811"/>
                <a:gd name="connsiteX1523" fmla="*/ 3545179 w 5173122"/>
                <a:gd name="connsiteY1523" fmla="*/ 60761 h 776811"/>
                <a:gd name="connsiteX1524" fmla="*/ 3551179 w 5173122"/>
                <a:gd name="connsiteY1524" fmla="*/ 64285 h 776811"/>
                <a:gd name="connsiteX1525" fmla="*/ 3555370 w 5173122"/>
                <a:gd name="connsiteY1525" fmla="*/ 73810 h 776811"/>
                <a:gd name="connsiteX1526" fmla="*/ 3561943 w 5173122"/>
                <a:gd name="connsiteY1526" fmla="*/ 83335 h 776811"/>
                <a:gd name="connsiteX1527" fmla="*/ 3566896 w 5173122"/>
                <a:gd name="connsiteY1527" fmla="*/ 77715 h 776811"/>
                <a:gd name="connsiteX1528" fmla="*/ 3563276 w 5173122"/>
                <a:gd name="connsiteY1528" fmla="*/ 70476 h 776811"/>
                <a:gd name="connsiteX1529" fmla="*/ 3558133 w 5173122"/>
                <a:gd name="connsiteY1529" fmla="*/ 60094 h 776811"/>
                <a:gd name="connsiteX1530" fmla="*/ 3566324 w 5173122"/>
                <a:gd name="connsiteY1530" fmla="*/ 56855 h 776811"/>
                <a:gd name="connsiteX1531" fmla="*/ 3573182 w 5173122"/>
                <a:gd name="connsiteY1531" fmla="*/ 63427 h 776811"/>
                <a:gd name="connsiteX1532" fmla="*/ 3577278 w 5173122"/>
                <a:gd name="connsiteY1532" fmla="*/ 72095 h 776811"/>
                <a:gd name="connsiteX1533" fmla="*/ 3581278 w 5173122"/>
                <a:gd name="connsiteY1533" fmla="*/ 74858 h 776811"/>
                <a:gd name="connsiteX1534" fmla="*/ 3577659 w 5173122"/>
                <a:gd name="connsiteY1534" fmla="*/ 58951 h 776811"/>
                <a:gd name="connsiteX1535" fmla="*/ 3573754 w 5173122"/>
                <a:gd name="connsiteY1535" fmla="*/ 54093 h 776811"/>
                <a:gd name="connsiteX1536" fmla="*/ 3575849 w 5173122"/>
                <a:gd name="connsiteY1536" fmla="*/ 49045 h 776811"/>
                <a:gd name="connsiteX1537" fmla="*/ 3578040 w 5173122"/>
                <a:gd name="connsiteY1537" fmla="*/ 49045 h 776811"/>
                <a:gd name="connsiteX1538" fmla="*/ 3587565 w 5173122"/>
                <a:gd name="connsiteY1538" fmla="*/ 58570 h 776811"/>
                <a:gd name="connsiteX1539" fmla="*/ 3592232 w 5173122"/>
                <a:gd name="connsiteY1539" fmla="*/ 68095 h 776811"/>
                <a:gd name="connsiteX1540" fmla="*/ 3584898 w 5173122"/>
                <a:gd name="connsiteY1540" fmla="*/ 44759 h 776811"/>
                <a:gd name="connsiteX1541" fmla="*/ 3578993 w 5173122"/>
                <a:gd name="connsiteY1541" fmla="*/ 39425 h 776811"/>
                <a:gd name="connsiteX1542" fmla="*/ 3578993 w 5173122"/>
                <a:gd name="connsiteY1542" fmla="*/ 32090 h 776811"/>
                <a:gd name="connsiteX1543" fmla="*/ 3585089 w 5173122"/>
                <a:gd name="connsiteY1543" fmla="*/ 30281 h 776811"/>
                <a:gd name="connsiteX1544" fmla="*/ 3599662 w 5173122"/>
                <a:gd name="connsiteY1544" fmla="*/ 39806 h 776811"/>
                <a:gd name="connsiteX1545" fmla="*/ 3603758 w 5173122"/>
                <a:gd name="connsiteY1545" fmla="*/ 56950 h 776811"/>
                <a:gd name="connsiteX1546" fmla="*/ 3607472 w 5173122"/>
                <a:gd name="connsiteY1546" fmla="*/ 61904 h 776811"/>
                <a:gd name="connsiteX1547" fmla="*/ 3612997 w 5173122"/>
                <a:gd name="connsiteY1547" fmla="*/ 56950 h 776811"/>
                <a:gd name="connsiteX1548" fmla="*/ 3610997 w 5173122"/>
                <a:gd name="connsiteY1548" fmla="*/ 48759 h 776811"/>
                <a:gd name="connsiteX1549" fmla="*/ 3611854 w 5173122"/>
                <a:gd name="connsiteY1549" fmla="*/ 40758 h 776811"/>
                <a:gd name="connsiteX1550" fmla="*/ 3621379 w 5173122"/>
                <a:gd name="connsiteY1550" fmla="*/ 41615 h 776811"/>
                <a:gd name="connsiteX1551" fmla="*/ 3625570 w 5173122"/>
                <a:gd name="connsiteY1551" fmla="*/ 51140 h 776811"/>
                <a:gd name="connsiteX1552" fmla="*/ 3626808 w 5173122"/>
                <a:gd name="connsiteY1552" fmla="*/ 56570 h 776811"/>
                <a:gd name="connsiteX1553" fmla="*/ 3628142 w 5173122"/>
                <a:gd name="connsiteY1553" fmla="*/ 35901 h 776811"/>
                <a:gd name="connsiteX1554" fmla="*/ 3626522 w 5173122"/>
                <a:gd name="connsiteY1554" fmla="*/ 30471 h 776811"/>
                <a:gd name="connsiteX1555" fmla="*/ 3628903 w 5173122"/>
                <a:gd name="connsiteY1555" fmla="*/ 25613 h 776811"/>
                <a:gd name="connsiteX1556" fmla="*/ 3631666 w 5173122"/>
                <a:gd name="connsiteY1556" fmla="*/ 25613 h 776811"/>
                <a:gd name="connsiteX1557" fmla="*/ 3640143 w 5173122"/>
                <a:gd name="connsiteY1557" fmla="*/ 35805 h 776811"/>
                <a:gd name="connsiteX1558" fmla="*/ 3639667 w 5173122"/>
                <a:gd name="connsiteY1558" fmla="*/ 49902 h 776811"/>
                <a:gd name="connsiteX1559" fmla="*/ 3642619 w 5173122"/>
                <a:gd name="connsiteY1559" fmla="*/ 53902 h 776811"/>
                <a:gd name="connsiteX1560" fmla="*/ 3644239 w 5173122"/>
                <a:gd name="connsiteY1560" fmla="*/ 52379 h 776811"/>
                <a:gd name="connsiteX1561" fmla="*/ 3646906 w 5173122"/>
                <a:gd name="connsiteY1561" fmla="*/ 31614 h 776811"/>
                <a:gd name="connsiteX1562" fmla="*/ 3655764 w 5173122"/>
                <a:gd name="connsiteY1562" fmla="*/ 22089 h 776811"/>
                <a:gd name="connsiteX1563" fmla="*/ 3663479 w 5173122"/>
                <a:gd name="connsiteY1563" fmla="*/ 22089 h 776811"/>
                <a:gd name="connsiteX1564" fmla="*/ 3663479 w 5173122"/>
                <a:gd name="connsiteY1564" fmla="*/ 25518 h 776811"/>
                <a:gd name="connsiteX1565" fmla="*/ 3655669 w 5173122"/>
                <a:gd name="connsiteY1565" fmla="*/ 39615 h 776811"/>
                <a:gd name="connsiteX1566" fmla="*/ 3653954 w 5173122"/>
                <a:gd name="connsiteY1566" fmla="*/ 55045 h 776811"/>
                <a:gd name="connsiteX1567" fmla="*/ 3659765 w 5173122"/>
                <a:gd name="connsiteY1567" fmla="*/ 51712 h 776811"/>
                <a:gd name="connsiteX1568" fmla="*/ 3661669 w 5173122"/>
                <a:gd name="connsiteY1568" fmla="*/ 44283 h 776811"/>
                <a:gd name="connsiteX1569" fmla="*/ 3662908 w 5173122"/>
                <a:gd name="connsiteY1569" fmla="*/ 43044 h 776811"/>
                <a:gd name="connsiteX1570" fmla="*/ 3667099 w 5173122"/>
                <a:gd name="connsiteY1570" fmla="*/ 47521 h 776811"/>
                <a:gd name="connsiteX1571" fmla="*/ 3670052 w 5173122"/>
                <a:gd name="connsiteY1571" fmla="*/ 53426 h 776811"/>
                <a:gd name="connsiteX1572" fmla="*/ 3672814 w 5173122"/>
                <a:gd name="connsiteY1572" fmla="*/ 35995 h 776811"/>
                <a:gd name="connsiteX1573" fmla="*/ 3686816 w 5173122"/>
                <a:gd name="connsiteY1573" fmla="*/ 14374 h 776811"/>
                <a:gd name="connsiteX1574" fmla="*/ 3690626 w 5173122"/>
                <a:gd name="connsiteY1574" fmla="*/ 13136 h 776811"/>
                <a:gd name="connsiteX1575" fmla="*/ 3695960 w 5173122"/>
                <a:gd name="connsiteY1575" fmla="*/ 19422 h 776811"/>
                <a:gd name="connsiteX1576" fmla="*/ 3693578 w 5173122"/>
                <a:gd name="connsiteY1576" fmla="*/ 28090 h 776811"/>
                <a:gd name="connsiteX1577" fmla="*/ 3691102 w 5173122"/>
                <a:gd name="connsiteY1577" fmla="*/ 40472 h 776811"/>
                <a:gd name="connsiteX1578" fmla="*/ 3696341 w 5173122"/>
                <a:gd name="connsiteY1578" fmla="*/ 49997 h 776811"/>
                <a:gd name="connsiteX1579" fmla="*/ 3704246 w 5173122"/>
                <a:gd name="connsiteY1579" fmla="*/ 43330 h 776811"/>
                <a:gd name="connsiteX1580" fmla="*/ 3707104 w 5173122"/>
                <a:gd name="connsiteY1580" fmla="*/ 32567 h 776811"/>
                <a:gd name="connsiteX1581" fmla="*/ 3716629 w 5173122"/>
                <a:gd name="connsiteY1581" fmla="*/ 31043 h 776811"/>
                <a:gd name="connsiteX1582" fmla="*/ 3717105 w 5173122"/>
                <a:gd name="connsiteY1582" fmla="*/ 35234 h 776811"/>
                <a:gd name="connsiteX1583" fmla="*/ 3713390 w 5173122"/>
                <a:gd name="connsiteY1583" fmla="*/ 44092 h 776811"/>
                <a:gd name="connsiteX1584" fmla="*/ 3713390 w 5173122"/>
                <a:gd name="connsiteY1584" fmla="*/ 53617 h 776811"/>
                <a:gd name="connsiteX1585" fmla="*/ 3719677 w 5173122"/>
                <a:gd name="connsiteY1585" fmla="*/ 55427 h 776811"/>
                <a:gd name="connsiteX1586" fmla="*/ 3723392 w 5173122"/>
                <a:gd name="connsiteY1586" fmla="*/ 48568 h 776811"/>
                <a:gd name="connsiteX1587" fmla="*/ 3726344 w 5173122"/>
                <a:gd name="connsiteY1587" fmla="*/ 29518 h 776811"/>
                <a:gd name="connsiteX1588" fmla="*/ 3728535 w 5173122"/>
                <a:gd name="connsiteY1588" fmla="*/ 19993 h 776811"/>
                <a:gd name="connsiteX1589" fmla="*/ 3734822 w 5173122"/>
                <a:gd name="connsiteY1589" fmla="*/ 13040 h 776811"/>
                <a:gd name="connsiteX1590" fmla="*/ 3740727 w 5173122"/>
                <a:gd name="connsiteY1590" fmla="*/ 13040 h 776811"/>
                <a:gd name="connsiteX1591" fmla="*/ 3743870 w 5173122"/>
                <a:gd name="connsiteY1591" fmla="*/ 17517 h 776811"/>
                <a:gd name="connsiteX1592" fmla="*/ 3741679 w 5173122"/>
                <a:gd name="connsiteY1592" fmla="*/ 22089 h 776811"/>
                <a:gd name="connsiteX1593" fmla="*/ 3736631 w 5173122"/>
                <a:gd name="connsiteY1593" fmla="*/ 35995 h 776811"/>
                <a:gd name="connsiteX1594" fmla="*/ 3738822 w 5173122"/>
                <a:gd name="connsiteY1594" fmla="*/ 41235 h 776811"/>
                <a:gd name="connsiteX1595" fmla="*/ 3742442 w 5173122"/>
                <a:gd name="connsiteY1595" fmla="*/ 40472 h 776811"/>
                <a:gd name="connsiteX1596" fmla="*/ 3746823 w 5173122"/>
                <a:gd name="connsiteY1596" fmla="*/ 32471 h 776811"/>
                <a:gd name="connsiteX1597" fmla="*/ 3750061 w 5173122"/>
                <a:gd name="connsiteY1597" fmla="*/ 23804 h 776811"/>
                <a:gd name="connsiteX1598" fmla="*/ 3758444 w 5173122"/>
                <a:gd name="connsiteY1598" fmla="*/ 21803 h 776811"/>
                <a:gd name="connsiteX1599" fmla="*/ 3760253 w 5173122"/>
                <a:gd name="connsiteY1599" fmla="*/ 28375 h 776811"/>
                <a:gd name="connsiteX1600" fmla="*/ 3756824 w 5173122"/>
                <a:gd name="connsiteY1600" fmla="*/ 34662 h 776811"/>
                <a:gd name="connsiteX1601" fmla="*/ 3747299 w 5173122"/>
                <a:gd name="connsiteY1601" fmla="*/ 55712 h 776811"/>
                <a:gd name="connsiteX1602" fmla="*/ 3749109 w 5173122"/>
                <a:gd name="connsiteY1602" fmla="*/ 62380 h 776811"/>
                <a:gd name="connsiteX1603" fmla="*/ 3753586 w 5173122"/>
                <a:gd name="connsiteY1603" fmla="*/ 60951 h 776811"/>
                <a:gd name="connsiteX1604" fmla="*/ 3755586 w 5173122"/>
                <a:gd name="connsiteY1604" fmla="*/ 56570 h 776811"/>
                <a:gd name="connsiteX1605" fmla="*/ 3758348 w 5173122"/>
                <a:gd name="connsiteY1605" fmla="*/ 48759 h 776811"/>
                <a:gd name="connsiteX1606" fmla="*/ 3764063 w 5173122"/>
                <a:gd name="connsiteY1606" fmla="*/ 41235 h 776811"/>
                <a:gd name="connsiteX1607" fmla="*/ 3771969 w 5173122"/>
                <a:gd name="connsiteY1607" fmla="*/ 42930 h 776811"/>
                <a:gd name="connsiteX1608" fmla="*/ 3772255 w 5173122"/>
                <a:gd name="connsiteY1608" fmla="*/ 43425 h 776811"/>
                <a:gd name="connsiteX1609" fmla="*/ 3769778 w 5173122"/>
                <a:gd name="connsiteY1609" fmla="*/ 51236 h 776811"/>
                <a:gd name="connsiteX1610" fmla="*/ 3767016 w 5173122"/>
                <a:gd name="connsiteY1610" fmla="*/ 57903 h 776811"/>
                <a:gd name="connsiteX1611" fmla="*/ 3767016 w 5173122"/>
                <a:gd name="connsiteY1611" fmla="*/ 61523 h 776811"/>
                <a:gd name="connsiteX1612" fmla="*/ 3768445 w 5173122"/>
                <a:gd name="connsiteY1612" fmla="*/ 63047 h 776811"/>
                <a:gd name="connsiteX1613" fmla="*/ 3777970 w 5173122"/>
                <a:gd name="connsiteY1613" fmla="*/ 60189 h 776811"/>
                <a:gd name="connsiteX1614" fmla="*/ 3780161 w 5173122"/>
                <a:gd name="connsiteY1614" fmla="*/ 49997 h 776811"/>
                <a:gd name="connsiteX1615" fmla="*/ 3781589 w 5173122"/>
                <a:gd name="connsiteY1615" fmla="*/ 39520 h 776811"/>
                <a:gd name="connsiteX1616" fmla="*/ 3783494 w 5173122"/>
                <a:gd name="connsiteY1616" fmla="*/ 37234 h 776811"/>
                <a:gd name="connsiteX1617" fmla="*/ 3788924 w 5173122"/>
                <a:gd name="connsiteY1617" fmla="*/ 37710 h 776811"/>
                <a:gd name="connsiteX1618" fmla="*/ 3792257 w 5173122"/>
                <a:gd name="connsiteY1618" fmla="*/ 39996 h 776811"/>
                <a:gd name="connsiteX1619" fmla="*/ 3792257 w 5173122"/>
                <a:gd name="connsiteY1619" fmla="*/ 52569 h 776811"/>
                <a:gd name="connsiteX1620" fmla="*/ 3785590 w 5173122"/>
                <a:gd name="connsiteY1620" fmla="*/ 64190 h 776811"/>
                <a:gd name="connsiteX1621" fmla="*/ 3786447 w 5173122"/>
                <a:gd name="connsiteY1621" fmla="*/ 70857 h 776811"/>
                <a:gd name="connsiteX1622" fmla="*/ 3792924 w 5173122"/>
                <a:gd name="connsiteY1622" fmla="*/ 70190 h 776811"/>
                <a:gd name="connsiteX1623" fmla="*/ 3795877 w 5173122"/>
                <a:gd name="connsiteY1623" fmla="*/ 63999 h 776811"/>
                <a:gd name="connsiteX1624" fmla="*/ 3797210 w 5173122"/>
                <a:gd name="connsiteY1624" fmla="*/ 59427 h 776811"/>
                <a:gd name="connsiteX1625" fmla="*/ 3800830 w 5173122"/>
                <a:gd name="connsiteY1625" fmla="*/ 56474 h 776811"/>
                <a:gd name="connsiteX1626" fmla="*/ 3806545 w 5173122"/>
                <a:gd name="connsiteY1626" fmla="*/ 62189 h 776811"/>
                <a:gd name="connsiteX1627" fmla="*/ 3805021 w 5173122"/>
                <a:gd name="connsiteY1627" fmla="*/ 71048 h 776811"/>
                <a:gd name="connsiteX1628" fmla="*/ 3808736 w 5173122"/>
                <a:gd name="connsiteY1628" fmla="*/ 73334 h 776811"/>
                <a:gd name="connsiteX1629" fmla="*/ 3813498 w 5173122"/>
                <a:gd name="connsiteY1629" fmla="*/ 71429 h 776811"/>
                <a:gd name="connsiteX1630" fmla="*/ 3815308 w 5173122"/>
                <a:gd name="connsiteY1630" fmla="*/ 67238 h 776811"/>
                <a:gd name="connsiteX1631" fmla="*/ 3819499 w 5173122"/>
                <a:gd name="connsiteY1631" fmla="*/ 56474 h 776811"/>
                <a:gd name="connsiteX1632" fmla="*/ 3829024 w 5173122"/>
                <a:gd name="connsiteY1632" fmla="*/ 50283 h 776811"/>
                <a:gd name="connsiteX1633" fmla="*/ 3834739 w 5173122"/>
                <a:gd name="connsiteY1633" fmla="*/ 52855 h 776811"/>
                <a:gd name="connsiteX1634" fmla="*/ 3835310 w 5173122"/>
                <a:gd name="connsiteY1634" fmla="*/ 55617 h 776811"/>
                <a:gd name="connsiteX1635" fmla="*/ 3829500 w 5173122"/>
                <a:gd name="connsiteY1635" fmla="*/ 69524 h 776811"/>
                <a:gd name="connsiteX1636" fmla="*/ 3825881 w 5173122"/>
                <a:gd name="connsiteY1636" fmla="*/ 76382 h 776811"/>
                <a:gd name="connsiteX1637" fmla="*/ 3827404 w 5173122"/>
                <a:gd name="connsiteY1637" fmla="*/ 80478 h 776811"/>
                <a:gd name="connsiteX1638" fmla="*/ 3831881 w 5173122"/>
                <a:gd name="connsiteY1638" fmla="*/ 79429 h 776811"/>
                <a:gd name="connsiteX1639" fmla="*/ 3836072 w 5173122"/>
                <a:gd name="connsiteY1639" fmla="*/ 77334 h 776811"/>
                <a:gd name="connsiteX1640" fmla="*/ 3840073 w 5173122"/>
                <a:gd name="connsiteY1640" fmla="*/ 80287 h 776811"/>
                <a:gd name="connsiteX1641" fmla="*/ 3841311 w 5173122"/>
                <a:gd name="connsiteY1641" fmla="*/ 85335 h 776811"/>
                <a:gd name="connsiteX1642" fmla="*/ 3842264 w 5173122"/>
                <a:gd name="connsiteY1642" fmla="*/ 88764 h 776811"/>
                <a:gd name="connsiteX1643" fmla="*/ 3846931 w 5173122"/>
                <a:gd name="connsiteY1643" fmla="*/ 93241 h 776811"/>
                <a:gd name="connsiteX1644" fmla="*/ 3850645 w 5173122"/>
                <a:gd name="connsiteY1644" fmla="*/ 90003 h 776811"/>
                <a:gd name="connsiteX1645" fmla="*/ 3850645 w 5173122"/>
                <a:gd name="connsiteY1645" fmla="*/ 84764 h 776811"/>
                <a:gd name="connsiteX1646" fmla="*/ 3849217 w 5173122"/>
                <a:gd name="connsiteY1646" fmla="*/ 79715 h 776811"/>
                <a:gd name="connsiteX1647" fmla="*/ 3849217 w 5173122"/>
                <a:gd name="connsiteY1647" fmla="*/ 78001 h 776811"/>
                <a:gd name="connsiteX1648" fmla="*/ 3851217 w 5173122"/>
                <a:gd name="connsiteY1648" fmla="*/ 74095 h 776811"/>
                <a:gd name="connsiteX1649" fmla="*/ 3859504 w 5173122"/>
                <a:gd name="connsiteY1649" fmla="*/ 79239 h 776811"/>
                <a:gd name="connsiteX1650" fmla="*/ 3861409 w 5173122"/>
                <a:gd name="connsiteY1650" fmla="*/ 90764 h 776811"/>
                <a:gd name="connsiteX1651" fmla="*/ 3861409 w 5173122"/>
                <a:gd name="connsiteY1651" fmla="*/ 96575 h 776811"/>
                <a:gd name="connsiteX1652" fmla="*/ 3865600 w 5173122"/>
                <a:gd name="connsiteY1652" fmla="*/ 103242 h 776811"/>
                <a:gd name="connsiteX1653" fmla="*/ 3865600 w 5173122"/>
                <a:gd name="connsiteY1653" fmla="*/ 103242 h 776811"/>
                <a:gd name="connsiteX1654" fmla="*/ 3870172 w 5173122"/>
                <a:gd name="connsiteY1654" fmla="*/ 95241 h 776811"/>
                <a:gd name="connsiteX1655" fmla="*/ 3868172 w 5173122"/>
                <a:gd name="connsiteY1655" fmla="*/ 85716 h 776811"/>
                <a:gd name="connsiteX1656" fmla="*/ 3870172 w 5173122"/>
                <a:gd name="connsiteY1656" fmla="*/ 77334 h 776811"/>
                <a:gd name="connsiteX1657" fmla="*/ 3876077 w 5173122"/>
                <a:gd name="connsiteY1657" fmla="*/ 81430 h 776811"/>
                <a:gd name="connsiteX1658" fmla="*/ 3877792 w 5173122"/>
                <a:gd name="connsiteY1658" fmla="*/ 89050 h 776811"/>
                <a:gd name="connsiteX1659" fmla="*/ 3884078 w 5173122"/>
                <a:gd name="connsiteY1659" fmla="*/ 92479 h 776811"/>
                <a:gd name="connsiteX1660" fmla="*/ 3884554 w 5173122"/>
                <a:gd name="connsiteY1660" fmla="*/ 82954 h 776811"/>
                <a:gd name="connsiteX1661" fmla="*/ 3879316 w 5173122"/>
                <a:gd name="connsiteY1661" fmla="*/ 72572 h 776811"/>
                <a:gd name="connsiteX1662" fmla="*/ 3877411 w 5173122"/>
                <a:gd name="connsiteY1662" fmla="*/ 66762 h 776811"/>
                <a:gd name="connsiteX1663" fmla="*/ 3880649 w 5173122"/>
                <a:gd name="connsiteY1663" fmla="*/ 62094 h 776811"/>
                <a:gd name="connsiteX1664" fmla="*/ 3886650 w 5173122"/>
                <a:gd name="connsiteY1664" fmla="*/ 65619 h 776811"/>
                <a:gd name="connsiteX1665" fmla="*/ 3890841 w 5173122"/>
                <a:gd name="connsiteY1665" fmla="*/ 75144 h 776811"/>
                <a:gd name="connsiteX1666" fmla="*/ 3897413 w 5173122"/>
                <a:gd name="connsiteY1666" fmla="*/ 84669 h 776811"/>
                <a:gd name="connsiteX1667" fmla="*/ 3902366 w 5173122"/>
                <a:gd name="connsiteY1667" fmla="*/ 79049 h 776811"/>
                <a:gd name="connsiteX1668" fmla="*/ 3898747 w 5173122"/>
                <a:gd name="connsiteY1668" fmla="*/ 71809 h 776811"/>
                <a:gd name="connsiteX1669" fmla="*/ 3893603 w 5173122"/>
                <a:gd name="connsiteY1669" fmla="*/ 61428 h 776811"/>
                <a:gd name="connsiteX1670" fmla="*/ 3901795 w 5173122"/>
                <a:gd name="connsiteY1670" fmla="*/ 58189 h 776811"/>
                <a:gd name="connsiteX1671" fmla="*/ 3908653 w 5173122"/>
                <a:gd name="connsiteY1671" fmla="*/ 64761 h 776811"/>
                <a:gd name="connsiteX1672" fmla="*/ 3912653 w 5173122"/>
                <a:gd name="connsiteY1672" fmla="*/ 73429 h 776811"/>
                <a:gd name="connsiteX1673" fmla="*/ 3916749 w 5173122"/>
                <a:gd name="connsiteY1673" fmla="*/ 76191 h 776811"/>
                <a:gd name="connsiteX1674" fmla="*/ 3913034 w 5173122"/>
                <a:gd name="connsiteY1674" fmla="*/ 60285 h 776811"/>
                <a:gd name="connsiteX1675" fmla="*/ 3909224 w 5173122"/>
                <a:gd name="connsiteY1675" fmla="*/ 55427 h 776811"/>
                <a:gd name="connsiteX1676" fmla="*/ 3911225 w 5173122"/>
                <a:gd name="connsiteY1676" fmla="*/ 50378 h 776811"/>
                <a:gd name="connsiteX1677" fmla="*/ 3913511 w 5173122"/>
                <a:gd name="connsiteY1677" fmla="*/ 50378 h 776811"/>
                <a:gd name="connsiteX1678" fmla="*/ 3923036 w 5173122"/>
                <a:gd name="connsiteY1678" fmla="*/ 59903 h 776811"/>
                <a:gd name="connsiteX1679" fmla="*/ 3927703 w 5173122"/>
                <a:gd name="connsiteY1679" fmla="*/ 69428 h 776811"/>
                <a:gd name="connsiteX1680" fmla="*/ 3920273 w 5173122"/>
                <a:gd name="connsiteY1680" fmla="*/ 46092 h 776811"/>
                <a:gd name="connsiteX1681" fmla="*/ 3914463 w 5173122"/>
                <a:gd name="connsiteY1681" fmla="*/ 40758 h 776811"/>
                <a:gd name="connsiteX1682" fmla="*/ 3914463 w 5173122"/>
                <a:gd name="connsiteY1682" fmla="*/ 33424 h 776811"/>
                <a:gd name="connsiteX1683" fmla="*/ 3920559 w 5173122"/>
                <a:gd name="connsiteY1683" fmla="*/ 31614 h 776811"/>
                <a:gd name="connsiteX1684" fmla="*/ 3935037 w 5173122"/>
                <a:gd name="connsiteY1684" fmla="*/ 41139 h 776811"/>
                <a:gd name="connsiteX1685" fmla="*/ 3939133 w 5173122"/>
                <a:gd name="connsiteY1685" fmla="*/ 58284 h 776811"/>
                <a:gd name="connsiteX1686" fmla="*/ 3942943 w 5173122"/>
                <a:gd name="connsiteY1686" fmla="*/ 63237 h 776811"/>
                <a:gd name="connsiteX1687" fmla="*/ 3948467 w 5173122"/>
                <a:gd name="connsiteY1687" fmla="*/ 58284 h 776811"/>
                <a:gd name="connsiteX1688" fmla="*/ 3946372 w 5173122"/>
                <a:gd name="connsiteY1688" fmla="*/ 50093 h 776811"/>
                <a:gd name="connsiteX1689" fmla="*/ 3947324 w 5173122"/>
                <a:gd name="connsiteY1689" fmla="*/ 42092 h 776811"/>
                <a:gd name="connsiteX1690" fmla="*/ 3956849 w 5173122"/>
                <a:gd name="connsiteY1690" fmla="*/ 42949 h 776811"/>
                <a:gd name="connsiteX1691" fmla="*/ 3960945 w 5173122"/>
                <a:gd name="connsiteY1691" fmla="*/ 52474 h 776811"/>
                <a:gd name="connsiteX1692" fmla="*/ 3962278 w 5173122"/>
                <a:gd name="connsiteY1692" fmla="*/ 57903 h 776811"/>
                <a:gd name="connsiteX1693" fmla="*/ 3963517 w 5173122"/>
                <a:gd name="connsiteY1693" fmla="*/ 37234 h 776811"/>
                <a:gd name="connsiteX1694" fmla="*/ 3961898 w 5173122"/>
                <a:gd name="connsiteY1694" fmla="*/ 31804 h 776811"/>
                <a:gd name="connsiteX1695" fmla="*/ 3964279 w 5173122"/>
                <a:gd name="connsiteY1695" fmla="*/ 26947 h 776811"/>
                <a:gd name="connsiteX1696" fmla="*/ 3967136 w 5173122"/>
                <a:gd name="connsiteY1696" fmla="*/ 26947 h 776811"/>
                <a:gd name="connsiteX1697" fmla="*/ 3975614 w 5173122"/>
                <a:gd name="connsiteY1697" fmla="*/ 37139 h 776811"/>
                <a:gd name="connsiteX1698" fmla="*/ 3975137 w 5173122"/>
                <a:gd name="connsiteY1698" fmla="*/ 51236 h 776811"/>
                <a:gd name="connsiteX1699" fmla="*/ 3978090 w 5173122"/>
                <a:gd name="connsiteY1699" fmla="*/ 55236 h 776811"/>
                <a:gd name="connsiteX1700" fmla="*/ 3979709 w 5173122"/>
                <a:gd name="connsiteY1700" fmla="*/ 53712 h 776811"/>
                <a:gd name="connsiteX1701" fmla="*/ 3982376 w 5173122"/>
                <a:gd name="connsiteY1701" fmla="*/ 32948 h 776811"/>
                <a:gd name="connsiteX1702" fmla="*/ 3991139 w 5173122"/>
                <a:gd name="connsiteY1702" fmla="*/ 23423 h 776811"/>
                <a:gd name="connsiteX1703" fmla="*/ 3998950 w 5173122"/>
                <a:gd name="connsiteY1703" fmla="*/ 23423 h 776811"/>
                <a:gd name="connsiteX1704" fmla="*/ 3998474 w 5173122"/>
                <a:gd name="connsiteY1704" fmla="*/ 26852 h 776811"/>
                <a:gd name="connsiteX1705" fmla="*/ 3990758 w 5173122"/>
                <a:gd name="connsiteY1705" fmla="*/ 40949 h 776811"/>
                <a:gd name="connsiteX1706" fmla="*/ 3989044 w 5173122"/>
                <a:gd name="connsiteY1706" fmla="*/ 56379 h 776811"/>
                <a:gd name="connsiteX1707" fmla="*/ 3994854 w 5173122"/>
                <a:gd name="connsiteY1707" fmla="*/ 53045 h 776811"/>
                <a:gd name="connsiteX1708" fmla="*/ 3996664 w 5173122"/>
                <a:gd name="connsiteY1708" fmla="*/ 45616 h 776811"/>
                <a:gd name="connsiteX1709" fmla="*/ 3997997 w 5173122"/>
                <a:gd name="connsiteY1709" fmla="*/ 44377 h 776811"/>
                <a:gd name="connsiteX1710" fmla="*/ 4002093 w 5173122"/>
                <a:gd name="connsiteY1710" fmla="*/ 48854 h 776811"/>
                <a:gd name="connsiteX1711" fmla="*/ 4005141 w 5173122"/>
                <a:gd name="connsiteY1711" fmla="*/ 54760 h 776811"/>
                <a:gd name="connsiteX1712" fmla="*/ 4007903 w 5173122"/>
                <a:gd name="connsiteY1712" fmla="*/ 37329 h 776811"/>
                <a:gd name="connsiteX1713" fmla="*/ 4021905 w 5173122"/>
                <a:gd name="connsiteY1713" fmla="*/ 15708 h 776811"/>
                <a:gd name="connsiteX1714" fmla="*/ 4025715 w 5173122"/>
                <a:gd name="connsiteY1714" fmla="*/ 14469 h 776811"/>
                <a:gd name="connsiteX1715" fmla="*/ 4031049 w 5173122"/>
                <a:gd name="connsiteY1715" fmla="*/ 20756 h 776811"/>
                <a:gd name="connsiteX1716" fmla="*/ 4028668 w 5173122"/>
                <a:gd name="connsiteY1716" fmla="*/ 29423 h 776811"/>
                <a:gd name="connsiteX1717" fmla="*/ 4026191 w 5173122"/>
                <a:gd name="connsiteY1717" fmla="*/ 41806 h 776811"/>
                <a:gd name="connsiteX1718" fmla="*/ 4031335 w 5173122"/>
                <a:gd name="connsiteY1718" fmla="*/ 51331 h 776811"/>
                <a:gd name="connsiteX1719" fmla="*/ 4039241 w 5173122"/>
                <a:gd name="connsiteY1719" fmla="*/ 44663 h 776811"/>
                <a:gd name="connsiteX1720" fmla="*/ 4042193 w 5173122"/>
                <a:gd name="connsiteY1720" fmla="*/ 33900 h 776811"/>
                <a:gd name="connsiteX1721" fmla="*/ 4051718 w 5173122"/>
                <a:gd name="connsiteY1721" fmla="*/ 32376 h 776811"/>
                <a:gd name="connsiteX1722" fmla="*/ 4052194 w 5173122"/>
                <a:gd name="connsiteY1722" fmla="*/ 36567 h 776811"/>
                <a:gd name="connsiteX1723" fmla="*/ 4048480 w 5173122"/>
                <a:gd name="connsiteY1723" fmla="*/ 45426 h 776811"/>
                <a:gd name="connsiteX1724" fmla="*/ 4048480 w 5173122"/>
                <a:gd name="connsiteY1724" fmla="*/ 54951 h 776811"/>
                <a:gd name="connsiteX1725" fmla="*/ 4054766 w 5173122"/>
                <a:gd name="connsiteY1725" fmla="*/ 56760 h 776811"/>
                <a:gd name="connsiteX1726" fmla="*/ 4058481 w 5173122"/>
                <a:gd name="connsiteY1726" fmla="*/ 49902 h 776811"/>
                <a:gd name="connsiteX1727" fmla="*/ 4061339 w 5173122"/>
                <a:gd name="connsiteY1727" fmla="*/ 30852 h 776811"/>
                <a:gd name="connsiteX1728" fmla="*/ 4063625 w 5173122"/>
                <a:gd name="connsiteY1728" fmla="*/ 21327 h 776811"/>
                <a:gd name="connsiteX1729" fmla="*/ 4069911 w 5173122"/>
                <a:gd name="connsiteY1729" fmla="*/ 14374 h 776811"/>
                <a:gd name="connsiteX1730" fmla="*/ 4075721 w 5173122"/>
                <a:gd name="connsiteY1730" fmla="*/ 14374 h 776811"/>
                <a:gd name="connsiteX1731" fmla="*/ 4078960 w 5173122"/>
                <a:gd name="connsiteY1731" fmla="*/ 18850 h 776811"/>
                <a:gd name="connsiteX1732" fmla="*/ 4076674 w 5173122"/>
                <a:gd name="connsiteY1732" fmla="*/ 23423 h 776811"/>
                <a:gd name="connsiteX1733" fmla="*/ 4071626 w 5173122"/>
                <a:gd name="connsiteY1733" fmla="*/ 37329 h 776811"/>
                <a:gd name="connsiteX1734" fmla="*/ 4073816 w 5173122"/>
                <a:gd name="connsiteY1734" fmla="*/ 42568 h 776811"/>
                <a:gd name="connsiteX1735" fmla="*/ 4077531 w 5173122"/>
                <a:gd name="connsiteY1735" fmla="*/ 41806 h 776811"/>
                <a:gd name="connsiteX1736" fmla="*/ 4081817 w 5173122"/>
                <a:gd name="connsiteY1736" fmla="*/ 33805 h 776811"/>
                <a:gd name="connsiteX1737" fmla="*/ 4085056 w 5173122"/>
                <a:gd name="connsiteY1737" fmla="*/ 25137 h 776811"/>
                <a:gd name="connsiteX1738" fmla="*/ 4093438 w 5173122"/>
                <a:gd name="connsiteY1738" fmla="*/ 23137 h 776811"/>
                <a:gd name="connsiteX1739" fmla="*/ 4095343 w 5173122"/>
                <a:gd name="connsiteY1739" fmla="*/ 29709 h 776811"/>
                <a:gd name="connsiteX1740" fmla="*/ 4091819 w 5173122"/>
                <a:gd name="connsiteY1740" fmla="*/ 35995 h 776811"/>
                <a:gd name="connsiteX1741" fmla="*/ 4082294 w 5173122"/>
                <a:gd name="connsiteY1741" fmla="*/ 57046 h 776811"/>
                <a:gd name="connsiteX1742" fmla="*/ 4084103 w 5173122"/>
                <a:gd name="connsiteY1742" fmla="*/ 63713 h 776811"/>
                <a:gd name="connsiteX1743" fmla="*/ 4088485 w 5173122"/>
                <a:gd name="connsiteY1743" fmla="*/ 62284 h 776811"/>
                <a:gd name="connsiteX1744" fmla="*/ 4090485 w 5173122"/>
                <a:gd name="connsiteY1744" fmla="*/ 57903 h 776811"/>
                <a:gd name="connsiteX1745" fmla="*/ 4093343 w 5173122"/>
                <a:gd name="connsiteY1745" fmla="*/ 50093 h 776811"/>
                <a:gd name="connsiteX1746" fmla="*/ 4098962 w 5173122"/>
                <a:gd name="connsiteY1746" fmla="*/ 42568 h 776811"/>
                <a:gd name="connsiteX1747" fmla="*/ 4106992 w 5173122"/>
                <a:gd name="connsiteY1747" fmla="*/ 44320 h 776811"/>
                <a:gd name="connsiteX1748" fmla="*/ 4107249 w 5173122"/>
                <a:gd name="connsiteY1748" fmla="*/ 44759 h 776811"/>
                <a:gd name="connsiteX1749" fmla="*/ 4104773 w 5173122"/>
                <a:gd name="connsiteY1749" fmla="*/ 52569 h 776811"/>
                <a:gd name="connsiteX1750" fmla="*/ 4102010 w 5173122"/>
                <a:gd name="connsiteY1750" fmla="*/ 59236 h 776811"/>
                <a:gd name="connsiteX1751" fmla="*/ 4102010 w 5173122"/>
                <a:gd name="connsiteY1751" fmla="*/ 62856 h 776811"/>
                <a:gd name="connsiteX1752" fmla="*/ 4103344 w 5173122"/>
                <a:gd name="connsiteY1752" fmla="*/ 64380 h 776811"/>
                <a:gd name="connsiteX1753" fmla="*/ 4112869 w 5173122"/>
                <a:gd name="connsiteY1753" fmla="*/ 61523 h 776811"/>
                <a:gd name="connsiteX1754" fmla="*/ 4115060 w 5173122"/>
                <a:gd name="connsiteY1754" fmla="*/ 51331 h 776811"/>
                <a:gd name="connsiteX1755" fmla="*/ 4116488 w 5173122"/>
                <a:gd name="connsiteY1755" fmla="*/ 40853 h 776811"/>
                <a:gd name="connsiteX1756" fmla="*/ 4118298 w 5173122"/>
                <a:gd name="connsiteY1756" fmla="*/ 38567 h 776811"/>
                <a:gd name="connsiteX1757" fmla="*/ 4123823 w 5173122"/>
                <a:gd name="connsiteY1757" fmla="*/ 39043 h 776811"/>
                <a:gd name="connsiteX1758" fmla="*/ 4127061 w 5173122"/>
                <a:gd name="connsiteY1758" fmla="*/ 41329 h 776811"/>
                <a:gd name="connsiteX1759" fmla="*/ 4127061 w 5173122"/>
                <a:gd name="connsiteY1759" fmla="*/ 53902 h 776811"/>
                <a:gd name="connsiteX1760" fmla="*/ 4120298 w 5173122"/>
                <a:gd name="connsiteY1760" fmla="*/ 65523 h 776811"/>
                <a:gd name="connsiteX1761" fmla="*/ 4121251 w 5173122"/>
                <a:gd name="connsiteY1761" fmla="*/ 72191 h 776811"/>
                <a:gd name="connsiteX1762" fmla="*/ 4127728 w 5173122"/>
                <a:gd name="connsiteY1762" fmla="*/ 71524 h 776811"/>
                <a:gd name="connsiteX1763" fmla="*/ 4130681 w 5173122"/>
                <a:gd name="connsiteY1763" fmla="*/ 65333 h 776811"/>
                <a:gd name="connsiteX1764" fmla="*/ 4132014 w 5173122"/>
                <a:gd name="connsiteY1764" fmla="*/ 60761 h 776811"/>
                <a:gd name="connsiteX1765" fmla="*/ 4135538 w 5173122"/>
                <a:gd name="connsiteY1765" fmla="*/ 57808 h 776811"/>
                <a:gd name="connsiteX1766" fmla="*/ 4141253 w 5173122"/>
                <a:gd name="connsiteY1766" fmla="*/ 63523 h 776811"/>
                <a:gd name="connsiteX1767" fmla="*/ 4139825 w 5173122"/>
                <a:gd name="connsiteY1767" fmla="*/ 72381 h 776811"/>
                <a:gd name="connsiteX1768" fmla="*/ 4143539 w 5173122"/>
                <a:gd name="connsiteY1768" fmla="*/ 74667 h 776811"/>
                <a:gd name="connsiteX1769" fmla="*/ 4148302 w 5173122"/>
                <a:gd name="connsiteY1769" fmla="*/ 72762 h 776811"/>
                <a:gd name="connsiteX1770" fmla="*/ 4150111 w 5173122"/>
                <a:gd name="connsiteY1770" fmla="*/ 68571 h 776811"/>
                <a:gd name="connsiteX1771" fmla="*/ 4154302 w 5173122"/>
                <a:gd name="connsiteY1771" fmla="*/ 57808 h 776811"/>
                <a:gd name="connsiteX1772" fmla="*/ 4163827 w 5173122"/>
                <a:gd name="connsiteY1772" fmla="*/ 51617 h 776811"/>
                <a:gd name="connsiteX1773" fmla="*/ 4169543 w 5173122"/>
                <a:gd name="connsiteY1773" fmla="*/ 54188 h 776811"/>
                <a:gd name="connsiteX1774" fmla="*/ 4170114 w 5173122"/>
                <a:gd name="connsiteY1774" fmla="*/ 56950 h 776811"/>
                <a:gd name="connsiteX1775" fmla="*/ 4164304 w 5173122"/>
                <a:gd name="connsiteY1775" fmla="*/ 70857 h 776811"/>
                <a:gd name="connsiteX1776" fmla="*/ 4160589 w 5173122"/>
                <a:gd name="connsiteY1776" fmla="*/ 77715 h 776811"/>
                <a:gd name="connsiteX1777" fmla="*/ 4162208 w 5173122"/>
                <a:gd name="connsiteY1777" fmla="*/ 81811 h 776811"/>
                <a:gd name="connsiteX1778" fmla="*/ 4166590 w 5173122"/>
                <a:gd name="connsiteY1778" fmla="*/ 80763 h 776811"/>
                <a:gd name="connsiteX1779" fmla="*/ 4170876 w 5173122"/>
                <a:gd name="connsiteY1779" fmla="*/ 78668 h 776811"/>
                <a:gd name="connsiteX1780" fmla="*/ 4174877 w 5173122"/>
                <a:gd name="connsiteY1780" fmla="*/ 81620 h 776811"/>
                <a:gd name="connsiteX1781" fmla="*/ 4176019 w 5173122"/>
                <a:gd name="connsiteY1781" fmla="*/ 86668 h 776811"/>
                <a:gd name="connsiteX1782" fmla="*/ 4176972 w 5173122"/>
                <a:gd name="connsiteY1782" fmla="*/ 90098 h 776811"/>
                <a:gd name="connsiteX1783" fmla="*/ 4181639 w 5173122"/>
                <a:gd name="connsiteY1783" fmla="*/ 94574 h 776811"/>
                <a:gd name="connsiteX1784" fmla="*/ 4185449 w 5173122"/>
                <a:gd name="connsiteY1784" fmla="*/ 91336 h 776811"/>
                <a:gd name="connsiteX1785" fmla="*/ 4184973 w 5173122"/>
                <a:gd name="connsiteY1785" fmla="*/ 86097 h 776811"/>
                <a:gd name="connsiteX1786" fmla="*/ 4183544 w 5173122"/>
                <a:gd name="connsiteY1786" fmla="*/ 81049 h 776811"/>
                <a:gd name="connsiteX1787" fmla="*/ 4183544 w 5173122"/>
                <a:gd name="connsiteY1787" fmla="*/ 79335 h 776811"/>
                <a:gd name="connsiteX1788" fmla="*/ 4185640 w 5173122"/>
                <a:gd name="connsiteY1788" fmla="*/ 75429 h 776811"/>
                <a:gd name="connsiteX1789" fmla="*/ 4193831 w 5173122"/>
                <a:gd name="connsiteY1789" fmla="*/ 80573 h 776811"/>
                <a:gd name="connsiteX1790" fmla="*/ 4195832 w 5173122"/>
                <a:gd name="connsiteY1790" fmla="*/ 92098 h 776811"/>
                <a:gd name="connsiteX1791" fmla="*/ 4195832 w 5173122"/>
                <a:gd name="connsiteY1791" fmla="*/ 97908 h 776811"/>
                <a:gd name="connsiteX1792" fmla="*/ 4200023 w 5173122"/>
                <a:gd name="connsiteY1792" fmla="*/ 104671 h 776811"/>
                <a:gd name="connsiteX1793" fmla="*/ 4204500 w 5173122"/>
                <a:gd name="connsiteY1793" fmla="*/ 96575 h 776811"/>
                <a:gd name="connsiteX1794" fmla="*/ 4202499 w 5173122"/>
                <a:gd name="connsiteY1794" fmla="*/ 87050 h 776811"/>
                <a:gd name="connsiteX1795" fmla="*/ 4204595 w 5173122"/>
                <a:gd name="connsiteY1795" fmla="*/ 78668 h 776811"/>
                <a:gd name="connsiteX1796" fmla="*/ 4210500 w 5173122"/>
                <a:gd name="connsiteY1796" fmla="*/ 82763 h 776811"/>
                <a:gd name="connsiteX1797" fmla="*/ 4212215 w 5173122"/>
                <a:gd name="connsiteY1797" fmla="*/ 90383 h 776811"/>
                <a:gd name="connsiteX1798" fmla="*/ 4218501 w 5173122"/>
                <a:gd name="connsiteY1798" fmla="*/ 93812 h 776811"/>
                <a:gd name="connsiteX1799" fmla="*/ 4218977 w 5173122"/>
                <a:gd name="connsiteY1799" fmla="*/ 84287 h 776811"/>
                <a:gd name="connsiteX1800" fmla="*/ 4213643 w 5173122"/>
                <a:gd name="connsiteY1800" fmla="*/ 73905 h 776811"/>
                <a:gd name="connsiteX1801" fmla="*/ 4211738 w 5173122"/>
                <a:gd name="connsiteY1801" fmla="*/ 68095 h 776811"/>
                <a:gd name="connsiteX1802" fmla="*/ 4215072 w 5173122"/>
                <a:gd name="connsiteY1802" fmla="*/ 63427 h 776811"/>
                <a:gd name="connsiteX1803" fmla="*/ 4221073 w 5173122"/>
                <a:gd name="connsiteY1803" fmla="*/ 66952 h 776811"/>
                <a:gd name="connsiteX1804" fmla="*/ 4225264 w 5173122"/>
                <a:gd name="connsiteY1804" fmla="*/ 76477 h 776811"/>
                <a:gd name="connsiteX1805" fmla="*/ 4231741 w 5173122"/>
                <a:gd name="connsiteY1805" fmla="*/ 86002 h 776811"/>
                <a:gd name="connsiteX1806" fmla="*/ 4236694 w 5173122"/>
                <a:gd name="connsiteY1806" fmla="*/ 80382 h 776811"/>
                <a:gd name="connsiteX1807" fmla="*/ 4233075 w 5173122"/>
                <a:gd name="connsiteY1807" fmla="*/ 73143 h 776811"/>
                <a:gd name="connsiteX1808" fmla="*/ 4227931 w 5173122"/>
                <a:gd name="connsiteY1808" fmla="*/ 62761 h 776811"/>
                <a:gd name="connsiteX1809" fmla="*/ 4236218 w 5173122"/>
                <a:gd name="connsiteY1809" fmla="*/ 59522 h 776811"/>
                <a:gd name="connsiteX1810" fmla="*/ 4242980 w 5173122"/>
                <a:gd name="connsiteY1810" fmla="*/ 66095 h 776811"/>
                <a:gd name="connsiteX1811" fmla="*/ 4247076 w 5173122"/>
                <a:gd name="connsiteY1811" fmla="*/ 74762 h 776811"/>
                <a:gd name="connsiteX1812" fmla="*/ 4251077 w 5173122"/>
                <a:gd name="connsiteY1812" fmla="*/ 77525 h 776811"/>
                <a:gd name="connsiteX1813" fmla="*/ 4247457 w 5173122"/>
                <a:gd name="connsiteY1813" fmla="*/ 61618 h 776811"/>
                <a:gd name="connsiteX1814" fmla="*/ 4243552 w 5173122"/>
                <a:gd name="connsiteY1814" fmla="*/ 56760 h 776811"/>
                <a:gd name="connsiteX1815" fmla="*/ 4245647 w 5173122"/>
                <a:gd name="connsiteY1815" fmla="*/ 51712 h 776811"/>
                <a:gd name="connsiteX1816" fmla="*/ 4247838 w 5173122"/>
                <a:gd name="connsiteY1816" fmla="*/ 51712 h 776811"/>
                <a:gd name="connsiteX1817" fmla="*/ 4257363 w 5173122"/>
                <a:gd name="connsiteY1817" fmla="*/ 61237 h 776811"/>
                <a:gd name="connsiteX1818" fmla="*/ 4262030 w 5173122"/>
                <a:gd name="connsiteY1818" fmla="*/ 70762 h 776811"/>
                <a:gd name="connsiteX1819" fmla="*/ 4254696 w 5173122"/>
                <a:gd name="connsiteY1819" fmla="*/ 47425 h 776811"/>
                <a:gd name="connsiteX1820" fmla="*/ 4248791 w 5173122"/>
                <a:gd name="connsiteY1820" fmla="*/ 42092 h 776811"/>
                <a:gd name="connsiteX1821" fmla="*/ 4248791 w 5173122"/>
                <a:gd name="connsiteY1821" fmla="*/ 34758 h 776811"/>
                <a:gd name="connsiteX1822" fmla="*/ 4254887 w 5173122"/>
                <a:gd name="connsiteY1822" fmla="*/ 32948 h 776811"/>
                <a:gd name="connsiteX1823" fmla="*/ 4269365 w 5173122"/>
                <a:gd name="connsiteY1823" fmla="*/ 42473 h 776811"/>
                <a:gd name="connsiteX1824" fmla="*/ 4273460 w 5173122"/>
                <a:gd name="connsiteY1824" fmla="*/ 59618 h 776811"/>
                <a:gd name="connsiteX1825" fmla="*/ 4277175 w 5173122"/>
                <a:gd name="connsiteY1825" fmla="*/ 64570 h 776811"/>
                <a:gd name="connsiteX1826" fmla="*/ 4282700 w 5173122"/>
                <a:gd name="connsiteY1826" fmla="*/ 59618 h 776811"/>
                <a:gd name="connsiteX1827" fmla="*/ 4280700 w 5173122"/>
                <a:gd name="connsiteY1827" fmla="*/ 51426 h 776811"/>
                <a:gd name="connsiteX1828" fmla="*/ 4281557 w 5173122"/>
                <a:gd name="connsiteY1828" fmla="*/ 43425 h 776811"/>
                <a:gd name="connsiteX1829" fmla="*/ 4291082 w 5173122"/>
                <a:gd name="connsiteY1829" fmla="*/ 44283 h 776811"/>
                <a:gd name="connsiteX1830" fmla="*/ 4295177 w 5173122"/>
                <a:gd name="connsiteY1830" fmla="*/ 53808 h 776811"/>
                <a:gd name="connsiteX1831" fmla="*/ 4296416 w 5173122"/>
                <a:gd name="connsiteY1831" fmla="*/ 59236 h 776811"/>
                <a:gd name="connsiteX1832" fmla="*/ 4297749 w 5173122"/>
                <a:gd name="connsiteY1832" fmla="*/ 38567 h 776811"/>
                <a:gd name="connsiteX1833" fmla="*/ 4296130 w 5173122"/>
                <a:gd name="connsiteY1833" fmla="*/ 33138 h 776811"/>
                <a:gd name="connsiteX1834" fmla="*/ 4298511 w 5173122"/>
                <a:gd name="connsiteY1834" fmla="*/ 28280 h 776811"/>
                <a:gd name="connsiteX1835" fmla="*/ 4301273 w 5173122"/>
                <a:gd name="connsiteY1835" fmla="*/ 28280 h 776811"/>
                <a:gd name="connsiteX1836" fmla="*/ 4309846 w 5173122"/>
                <a:gd name="connsiteY1836" fmla="*/ 38472 h 776811"/>
                <a:gd name="connsiteX1837" fmla="*/ 4309275 w 5173122"/>
                <a:gd name="connsiteY1837" fmla="*/ 52569 h 776811"/>
                <a:gd name="connsiteX1838" fmla="*/ 4312227 w 5173122"/>
                <a:gd name="connsiteY1838" fmla="*/ 56570 h 776811"/>
                <a:gd name="connsiteX1839" fmla="*/ 4313942 w 5173122"/>
                <a:gd name="connsiteY1839" fmla="*/ 55045 h 776811"/>
                <a:gd name="connsiteX1840" fmla="*/ 4316513 w 5173122"/>
                <a:gd name="connsiteY1840" fmla="*/ 34281 h 776811"/>
                <a:gd name="connsiteX1841" fmla="*/ 4325372 w 5173122"/>
                <a:gd name="connsiteY1841" fmla="*/ 24756 h 776811"/>
                <a:gd name="connsiteX1842" fmla="*/ 4333087 w 5173122"/>
                <a:gd name="connsiteY1842" fmla="*/ 24756 h 776811"/>
                <a:gd name="connsiteX1843" fmla="*/ 4333087 w 5173122"/>
                <a:gd name="connsiteY1843" fmla="*/ 28185 h 776811"/>
                <a:gd name="connsiteX1844" fmla="*/ 4325276 w 5173122"/>
                <a:gd name="connsiteY1844" fmla="*/ 42282 h 776811"/>
                <a:gd name="connsiteX1845" fmla="*/ 4323562 w 5173122"/>
                <a:gd name="connsiteY1845" fmla="*/ 57713 h 776811"/>
                <a:gd name="connsiteX1846" fmla="*/ 4329372 w 5173122"/>
                <a:gd name="connsiteY1846" fmla="*/ 54379 h 776811"/>
                <a:gd name="connsiteX1847" fmla="*/ 4331277 w 5173122"/>
                <a:gd name="connsiteY1847" fmla="*/ 46949 h 776811"/>
                <a:gd name="connsiteX1848" fmla="*/ 4332516 w 5173122"/>
                <a:gd name="connsiteY1848" fmla="*/ 45711 h 776811"/>
                <a:gd name="connsiteX1849" fmla="*/ 4336706 w 5173122"/>
                <a:gd name="connsiteY1849" fmla="*/ 50188 h 776811"/>
                <a:gd name="connsiteX1850" fmla="*/ 4339659 w 5173122"/>
                <a:gd name="connsiteY1850" fmla="*/ 56094 h 776811"/>
                <a:gd name="connsiteX1851" fmla="*/ 4342421 w 5173122"/>
                <a:gd name="connsiteY1851" fmla="*/ 38663 h 776811"/>
                <a:gd name="connsiteX1852" fmla="*/ 4356518 w 5173122"/>
                <a:gd name="connsiteY1852" fmla="*/ 17041 h 776811"/>
                <a:gd name="connsiteX1853" fmla="*/ 4360233 w 5173122"/>
                <a:gd name="connsiteY1853" fmla="*/ 15802 h 776811"/>
                <a:gd name="connsiteX1854" fmla="*/ 4365662 w 5173122"/>
                <a:gd name="connsiteY1854" fmla="*/ 22089 h 776811"/>
                <a:gd name="connsiteX1855" fmla="*/ 4363281 w 5173122"/>
                <a:gd name="connsiteY1855" fmla="*/ 30757 h 776811"/>
                <a:gd name="connsiteX1856" fmla="*/ 4360710 w 5173122"/>
                <a:gd name="connsiteY1856" fmla="*/ 43139 h 776811"/>
                <a:gd name="connsiteX1857" fmla="*/ 4365948 w 5173122"/>
                <a:gd name="connsiteY1857" fmla="*/ 52664 h 776811"/>
                <a:gd name="connsiteX1858" fmla="*/ 4373854 w 5173122"/>
                <a:gd name="connsiteY1858" fmla="*/ 45997 h 776811"/>
                <a:gd name="connsiteX1859" fmla="*/ 4376711 w 5173122"/>
                <a:gd name="connsiteY1859" fmla="*/ 35234 h 776811"/>
                <a:gd name="connsiteX1860" fmla="*/ 4386236 w 5173122"/>
                <a:gd name="connsiteY1860" fmla="*/ 33709 h 776811"/>
                <a:gd name="connsiteX1861" fmla="*/ 4386236 w 5173122"/>
                <a:gd name="connsiteY1861" fmla="*/ 37900 h 776811"/>
                <a:gd name="connsiteX1862" fmla="*/ 4382522 w 5173122"/>
                <a:gd name="connsiteY1862" fmla="*/ 46759 h 776811"/>
                <a:gd name="connsiteX1863" fmla="*/ 4382522 w 5173122"/>
                <a:gd name="connsiteY1863" fmla="*/ 56284 h 776811"/>
                <a:gd name="connsiteX1864" fmla="*/ 4388808 w 5173122"/>
                <a:gd name="connsiteY1864" fmla="*/ 58093 h 776811"/>
                <a:gd name="connsiteX1865" fmla="*/ 4392618 w 5173122"/>
                <a:gd name="connsiteY1865" fmla="*/ 51236 h 776811"/>
                <a:gd name="connsiteX1866" fmla="*/ 4395476 w 5173122"/>
                <a:gd name="connsiteY1866" fmla="*/ 32186 h 776811"/>
                <a:gd name="connsiteX1867" fmla="*/ 4397667 w 5173122"/>
                <a:gd name="connsiteY1867" fmla="*/ 22661 h 776811"/>
                <a:gd name="connsiteX1868" fmla="*/ 4404048 w 5173122"/>
                <a:gd name="connsiteY1868" fmla="*/ 15708 h 776811"/>
                <a:gd name="connsiteX1869" fmla="*/ 4409859 w 5173122"/>
                <a:gd name="connsiteY1869" fmla="*/ 15708 h 776811"/>
                <a:gd name="connsiteX1870" fmla="*/ 4413002 w 5173122"/>
                <a:gd name="connsiteY1870" fmla="*/ 20184 h 776811"/>
                <a:gd name="connsiteX1871" fmla="*/ 4410811 w 5173122"/>
                <a:gd name="connsiteY1871" fmla="*/ 24756 h 776811"/>
                <a:gd name="connsiteX1872" fmla="*/ 4405763 w 5173122"/>
                <a:gd name="connsiteY1872" fmla="*/ 38663 h 776811"/>
                <a:gd name="connsiteX1873" fmla="*/ 4407953 w 5173122"/>
                <a:gd name="connsiteY1873" fmla="*/ 43901 h 776811"/>
                <a:gd name="connsiteX1874" fmla="*/ 4411573 w 5173122"/>
                <a:gd name="connsiteY1874" fmla="*/ 43139 h 776811"/>
                <a:gd name="connsiteX1875" fmla="*/ 4415954 w 5173122"/>
                <a:gd name="connsiteY1875" fmla="*/ 35138 h 776811"/>
                <a:gd name="connsiteX1876" fmla="*/ 4419193 w 5173122"/>
                <a:gd name="connsiteY1876" fmla="*/ 26470 h 776811"/>
                <a:gd name="connsiteX1877" fmla="*/ 4427575 w 5173122"/>
                <a:gd name="connsiteY1877" fmla="*/ 24470 h 776811"/>
                <a:gd name="connsiteX1878" fmla="*/ 4429385 w 5173122"/>
                <a:gd name="connsiteY1878" fmla="*/ 31043 h 776811"/>
                <a:gd name="connsiteX1879" fmla="*/ 4425956 w 5173122"/>
                <a:gd name="connsiteY1879" fmla="*/ 37329 h 776811"/>
                <a:gd name="connsiteX1880" fmla="*/ 4416431 w 5173122"/>
                <a:gd name="connsiteY1880" fmla="*/ 58379 h 776811"/>
                <a:gd name="connsiteX1881" fmla="*/ 4418336 w 5173122"/>
                <a:gd name="connsiteY1881" fmla="*/ 65047 h 776811"/>
                <a:gd name="connsiteX1882" fmla="*/ 4422717 w 5173122"/>
                <a:gd name="connsiteY1882" fmla="*/ 63618 h 776811"/>
                <a:gd name="connsiteX1883" fmla="*/ 4424718 w 5173122"/>
                <a:gd name="connsiteY1883" fmla="*/ 59236 h 776811"/>
                <a:gd name="connsiteX1884" fmla="*/ 4427480 w 5173122"/>
                <a:gd name="connsiteY1884" fmla="*/ 51426 h 776811"/>
                <a:gd name="connsiteX1885" fmla="*/ 4433195 w 5173122"/>
                <a:gd name="connsiteY1885" fmla="*/ 43901 h 776811"/>
                <a:gd name="connsiteX1886" fmla="*/ 4441224 w 5173122"/>
                <a:gd name="connsiteY1886" fmla="*/ 45644 h 776811"/>
                <a:gd name="connsiteX1887" fmla="*/ 4441481 w 5173122"/>
                <a:gd name="connsiteY1887" fmla="*/ 46092 h 776811"/>
                <a:gd name="connsiteX1888" fmla="*/ 4438910 w 5173122"/>
                <a:gd name="connsiteY1888" fmla="*/ 53902 h 776811"/>
                <a:gd name="connsiteX1889" fmla="*/ 4436147 w 5173122"/>
                <a:gd name="connsiteY1889" fmla="*/ 60570 h 776811"/>
                <a:gd name="connsiteX1890" fmla="*/ 4436147 w 5173122"/>
                <a:gd name="connsiteY1890" fmla="*/ 64190 h 776811"/>
                <a:gd name="connsiteX1891" fmla="*/ 4437576 w 5173122"/>
                <a:gd name="connsiteY1891" fmla="*/ 65714 h 776811"/>
                <a:gd name="connsiteX1892" fmla="*/ 4447101 w 5173122"/>
                <a:gd name="connsiteY1892" fmla="*/ 62856 h 776811"/>
                <a:gd name="connsiteX1893" fmla="*/ 4449292 w 5173122"/>
                <a:gd name="connsiteY1893" fmla="*/ 52664 h 776811"/>
                <a:gd name="connsiteX1894" fmla="*/ 4450721 w 5173122"/>
                <a:gd name="connsiteY1894" fmla="*/ 42187 h 776811"/>
                <a:gd name="connsiteX1895" fmla="*/ 4452530 w 5173122"/>
                <a:gd name="connsiteY1895" fmla="*/ 39901 h 776811"/>
                <a:gd name="connsiteX1896" fmla="*/ 4457960 w 5173122"/>
                <a:gd name="connsiteY1896" fmla="*/ 40377 h 776811"/>
                <a:gd name="connsiteX1897" fmla="*/ 4461293 w 5173122"/>
                <a:gd name="connsiteY1897" fmla="*/ 42663 h 776811"/>
                <a:gd name="connsiteX1898" fmla="*/ 4461293 w 5173122"/>
                <a:gd name="connsiteY1898" fmla="*/ 55236 h 776811"/>
                <a:gd name="connsiteX1899" fmla="*/ 4454626 w 5173122"/>
                <a:gd name="connsiteY1899" fmla="*/ 66857 h 776811"/>
                <a:gd name="connsiteX1900" fmla="*/ 4455483 w 5173122"/>
                <a:gd name="connsiteY1900" fmla="*/ 73524 h 776811"/>
                <a:gd name="connsiteX1901" fmla="*/ 4461960 w 5173122"/>
                <a:gd name="connsiteY1901" fmla="*/ 72858 h 776811"/>
                <a:gd name="connsiteX1902" fmla="*/ 4465008 w 5173122"/>
                <a:gd name="connsiteY1902" fmla="*/ 66666 h 776811"/>
                <a:gd name="connsiteX1903" fmla="*/ 4466246 w 5173122"/>
                <a:gd name="connsiteY1903" fmla="*/ 62094 h 776811"/>
                <a:gd name="connsiteX1904" fmla="*/ 4469866 w 5173122"/>
                <a:gd name="connsiteY1904" fmla="*/ 59142 h 776811"/>
                <a:gd name="connsiteX1905" fmla="*/ 4475581 w 5173122"/>
                <a:gd name="connsiteY1905" fmla="*/ 64856 h 776811"/>
                <a:gd name="connsiteX1906" fmla="*/ 4474152 w 5173122"/>
                <a:gd name="connsiteY1906" fmla="*/ 73715 h 776811"/>
                <a:gd name="connsiteX1907" fmla="*/ 4477772 w 5173122"/>
                <a:gd name="connsiteY1907" fmla="*/ 76000 h 776811"/>
                <a:gd name="connsiteX1908" fmla="*/ 4482534 w 5173122"/>
                <a:gd name="connsiteY1908" fmla="*/ 74095 h 776811"/>
                <a:gd name="connsiteX1909" fmla="*/ 4484344 w 5173122"/>
                <a:gd name="connsiteY1909" fmla="*/ 69904 h 776811"/>
                <a:gd name="connsiteX1910" fmla="*/ 4488535 w 5173122"/>
                <a:gd name="connsiteY1910" fmla="*/ 59142 h 776811"/>
                <a:gd name="connsiteX1911" fmla="*/ 4498060 w 5173122"/>
                <a:gd name="connsiteY1911" fmla="*/ 52950 h 776811"/>
                <a:gd name="connsiteX1912" fmla="*/ 4503870 w 5173122"/>
                <a:gd name="connsiteY1912" fmla="*/ 55522 h 776811"/>
                <a:gd name="connsiteX1913" fmla="*/ 4504346 w 5173122"/>
                <a:gd name="connsiteY1913" fmla="*/ 58284 h 776811"/>
                <a:gd name="connsiteX1914" fmla="*/ 4498536 w 5173122"/>
                <a:gd name="connsiteY1914" fmla="*/ 72191 h 776811"/>
                <a:gd name="connsiteX1915" fmla="*/ 4494917 w 5173122"/>
                <a:gd name="connsiteY1915" fmla="*/ 79049 h 776811"/>
                <a:gd name="connsiteX1916" fmla="*/ 4496441 w 5173122"/>
                <a:gd name="connsiteY1916" fmla="*/ 83144 h 776811"/>
                <a:gd name="connsiteX1917" fmla="*/ 4500918 w 5173122"/>
                <a:gd name="connsiteY1917" fmla="*/ 82097 h 776811"/>
                <a:gd name="connsiteX1918" fmla="*/ 4505109 w 5173122"/>
                <a:gd name="connsiteY1918" fmla="*/ 80001 h 776811"/>
                <a:gd name="connsiteX1919" fmla="*/ 4509204 w 5173122"/>
                <a:gd name="connsiteY1919" fmla="*/ 82954 h 776811"/>
                <a:gd name="connsiteX1920" fmla="*/ 4510347 w 5173122"/>
                <a:gd name="connsiteY1920" fmla="*/ 88002 h 776811"/>
                <a:gd name="connsiteX1921" fmla="*/ 4511300 w 5173122"/>
                <a:gd name="connsiteY1921" fmla="*/ 91431 h 776811"/>
                <a:gd name="connsiteX1922" fmla="*/ 4515967 w 5173122"/>
                <a:gd name="connsiteY1922" fmla="*/ 95908 h 776811"/>
                <a:gd name="connsiteX1923" fmla="*/ 4519777 w 5173122"/>
                <a:gd name="connsiteY1923" fmla="*/ 92669 h 776811"/>
                <a:gd name="connsiteX1924" fmla="*/ 4519301 w 5173122"/>
                <a:gd name="connsiteY1924" fmla="*/ 87431 h 776811"/>
                <a:gd name="connsiteX1925" fmla="*/ 4517872 w 5173122"/>
                <a:gd name="connsiteY1925" fmla="*/ 82383 h 776811"/>
                <a:gd name="connsiteX1926" fmla="*/ 4517872 w 5173122"/>
                <a:gd name="connsiteY1926" fmla="*/ 80668 h 776811"/>
                <a:gd name="connsiteX1927" fmla="*/ 4519968 w 5173122"/>
                <a:gd name="connsiteY1927" fmla="*/ 76763 h 776811"/>
                <a:gd name="connsiteX1928" fmla="*/ 4528159 w 5173122"/>
                <a:gd name="connsiteY1928" fmla="*/ 81906 h 776811"/>
                <a:gd name="connsiteX1929" fmla="*/ 4530064 w 5173122"/>
                <a:gd name="connsiteY1929" fmla="*/ 93431 h 776811"/>
                <a:gd name="connsiteX1930" fmla="*/ 4530064 w 5173122"/>
                <a:gd name="connsiteY1930" fmla="*/ 99242 h 776811"/>
                <a:gd name="connsiteX1931" fmla="*/ 4534255 w 5173122"/>
                <a:gd name="connsiteY1931" fmla="*/ 105909 h 776811"/>
                <a:gd name="connsiteX1932" fmla="*/ 4534255 w 5173122"/>
                <a:gd name="connsiteY1932" fmla="*/ 105909 h 776811"/>
                <a:gd name="connsiteX1933" fmla="*/ 4538732 w 5173122"/>
                <a:gd name="connsiteY1933" fmla="*/ 97908 h 776811"/>
                <a:gd name="connsiteX1934" fmla="*/ 4536731 w 5173122"/>
                <a:gd name="connsiteY1934" fmla="*/ 88383 h 776811"/>
                <a:gd name="connsiteX1935" fmla="*/ 4538732 w 5173122"/>
                <a:gd name="connsiteY1935" fmla="*/ 80001 h 776811"/>
                <a:gd name="connsiteX1936" fmla="*/ 4544637 w 5173122"/>
                <a:gd name="connsiteY1936" fmla="*/ 84097 h 776811"/>
                <a:gd name="connsiteX1937" fmla="*/ 4546447 w 5173122"/>
                <a:gd name="connsiteY1937" fmla="*/ 91717 h 776811"/>
                <a:gd name="connsiteX1938" fmla="*/ 4552638 w 5173122"/>
                <a:gd name="connsiteY1938" fmla="*/ 95146 h 776811"/>
                <a:gd name="connsiteX1939" fmla="*/ 4553210 w 5173122"/>
                <a:gd name="connsiteY1939" fmla="*/ 85621 h 776811"/>
                <a:gd name="connsiteX1940" fmla="*/ 4547876 w 5173122"/>
                <a:gd name="connsiteY1940" fmla="*/ 75239 h 776811"/>
                <a:gd name="connsiteX1941" fmla="*/ 4545971 w 5173122"/>
                <a:gd name="connsiteY1941" fmla="*/ 69428 h 776811"/>
                <a:gd name="connsiteX1942" fmla="*/ 4549209 w 5173122"/>
                <a:gd name="connsiteY1942" fmla="*/ 64761 h 776811"/>
                <a:gd name="connsiteX1943" fmla="*/ 4555210 w 5173122"/>
                <a:gd name="connsiteY1943" fmla="*/ 68285 h 776811"/>
                <a:gd name="connsiteX1944" fmla="*/ 4559401 w 5173122"/>
                <a:gd name="connsiteY1944" fmla="*/ 77810 h 776811"/>
                <a:gd name="connsiteX1945" fmla="*/ 4565973 w 5173122"/>
                <a:gd name="connsiteY1945" fmla="*/ 87335 h 776811"/>
                <a:gd name="connsiteX1946" fmla="*/ 4570926 w 5173122"/>
                <a:gd name="connsiteY1946" fmla="*/ 81716 h 776811"/>
                <a:gd name="connsiteX1947" fmla="*/ 4567307 w 5173122"/>
                <a:gd name="connsiteY1947" fmla="*/ 74477 h 776811"/>
                <a:gd name="connsiteX1948" fmla="*/ 4562163 w 5173122"/>
                <a:gd name="connsiteY1948" fmla="*/ 64094 h 776811"/>
                <a:gd name="connsiteX1949" fmla="*/ 4570355 w 5173122"/>
                <a:gd name="connsiteY1949" fmla="*/ 60856 h 776811"/>
                <a:gd name="connsiteX1950" fmla="*/ 4577213 w 5173122"/>
                <a:gd name="connsiteY1950" fmla="*/ 67428 h 776811"/>
                <a:gd name="connsiteX1951" fmla="*/ 4581309 w 5173122"/>
                <a:gd name="connsiteY1951" fmla="*/ 76096 h 776811"/>
                <a:gd name="connsiteX1952" fmla="*/ 4585309 w 5173122"/>
                <a:gd name="connsiteY1952" fmla="*/ 78858 h 776811"/>
                <a:gd name="connsiteX1953" fmla="*/ 4581689 w 5173122"/>
                <a:gd name="connsiteY1953" fmla="*/ 62951 h 776811"/>
                <a:gd name="connsiteX1954" fmla="*/ 4577784 w 5173122"/>
                <a:gd name="connsiteY1954" fmla="*/ 58093 h 776811"/>
                <a:gd name="connsiteX1955" fmla="*/ 4579880 w 5173122"/>
                <a:gd name="connsiteY1955" fmla="*/ 53045 h 776811"/>
                <a:gd name="connsiteX1956" fmla="*/ 4582070 w 5173122"/>
                <a:gd name="connsiteY1956" fmla="*/ 53045 h 776811"/>
                <a:gd name="connsiteX1957" fmla="*/ 4591595 w 5173122"/>
                <a:gd name="connsiteY1957" fmla="*/ 62570 h 776811"/>
                <a:gd name="connsiteX1958" fmla="*/ 4596263 w 5173122"/>
                <a:gd name="connsiteY1958" fmla="*/ 72095 h 776811"/>
                <a:gd name="connsiteX1959" fmla="*/ 4588928 w 5173122"/>
                <a:gd name="connsiteY1959" fmla="*/ 48759 h 776811"/>
                <a:gd name="connsiteX1960" fmla="*/ 4583023 w 5173122"/>
                <a:gd name="connsiteY1960" fmla="*/ 43425 h 776811"/>
                <a:gd name="connsiteX1961" fmla="*/ 4583023 w 5173122"/>
                <a:gd name="connsiteY1961" fmla="*/ 36091 h 776811"/>
                <a:gd name="connsiteX1962" fmla="*/ 4589119 w 5173122"/>
                <a:gd name="connsiteY1962" fmla="*/ 34281 h 776811"/>
                <a:gd name="connsiteX1963" fmla="*/ 4603692 w 5173122"/>
                <a:gd name="connsiteY1963" fmla="*/ 43806 h 776811"/>
                <a:gd name="connsiteX1964" fmla="*/ 4607788 w 5173122"/>
                <a:gd name="connsiteY1964" fmla="*/ 60951 h 776811"/>
                <a:gd name="connsiteX1965" fmla="*/ 4611503 w 5173122"/>
                <a:gd name="connsiteY1965" fmla="*/ 65904 h 776811"/>
                <a:gd name="connsiteX1966" fmla="*/ 4617027 w 5173122"/>
                <a:gd name="connsiteY1966" fmla="*/ 60951 h 776811"/>
                <a:gd name="connsiteX1967" fmla="*/ 4614932 w 5173122"/>
                <a:gd name="connsiteY1967" fmla="*/ 52759 h 776811"/>
                <a:gd name="connsiteX1968" fmla="*/ 4615884 w 5173122"/>
                <a:gd name="connsiteY1968" fmla="*/ 44759 h 776811"/>
                <a:gd name="connsiteX1969" fmla="*/ 4625409 w 5173122"/>
                <a:gd name="connsiteY1969" fmla="*/ 45616 h 776811"/>
                <a:gd name="connsiteX1970" fmla="*/ 4629505 w 5173122"/>
                <a:gd name="connsiteY1970" fmla="*/ 55141 h 776811"/>
                <a:gd name="connsiteX1971" fmla="*/ 4630839 w 5173122"/>
                <a:gd name="connsiteY1971" fmla="*/ 60570 h 776811"/>
                <a:gd name="connsiteX1972" fmla="*/ 4632172 w 5173122"/>
                <a:gd name="connsiteY1972" fmla="*/ 39901 h 776811"/>
                <a:gd name="connsiteX1973" fmla="*/ 4630553 w 5173122"/>
                <a:gd name="connsiteY1973" fmla="*/ 34472 h 776811"/>
                <a:gd name="connsiteX1974" fmla="*/ 4632934 w 5173122"/>
                <a:gd name="connsiteY1974" fmla="*/ 29614 h 776811"/>
                <a:gd name="connsiteX1975" fmla="*/ 4635696 w 5173122"/>
                <a:gd name="connsiteY1975" fmla="*/ 29614 h 776811"/>
                <a:gd name="connsiteX1976" fmla="*/ 4644173 w 5173122"/>
                <a:gd name="connsiteY1976" fmla="*/ 39806 h 776811"/>
                <a:gd name="connsiteX1977" fmla="*/ 4643697 w 5173122"/>
                <a:gd name="connsiteY1977" fmla="*/ 53902 h 776811"/>
                <a:gd name="connsiteX1978" fmla="*/ 4646650 w 5173122"/>
                <a:gd name="connsiteY1978" fmla="*/ 57903 h 776811"/>
                <a:gd name="connsiteX1979" fmla="*/ 4648269 w 5173122"/>
                <a:gd name="connsiteY1979" fmla="*/ 56379 h 776811"/>
                <a:gd name="connsiteX1980" fmla="*/ 4650936 w 5173122"/>
                <a:gd name="connsiteY1980" fmla="*/ 35615 h 776811"/>
                <a:gd name="connsiteX1981" fmla="*/ 4659699 w 5173122"/>
                <a:gd name="connsiteY1981" fmla="*/ 26090 h 776811"/>
                <a:gd name="connsiteX1982" fmla="*/ 4667510 w 5173122"/>
                <a:gd name="connsiteY1982" fmla="*/ 26090 h 776811"/>
                <a:gd name="connsiteX1983" fmla="*/ 4667510 w 5173122"/>
                <a:gd name="connsiteY1983" fmla="*/ 29518 h 776811"/>
                <a:gd name="connsiteX1984" fmla="*/ 4659794 w 5173122"/>
                <a:gd name="connsiteY1984" fmla="*/ 43616 h 776811"/>
                <a:gd name="connsiteX1985" fmla="*/ 4658080 w 5173122"/>
                <a:gd name="connsiteY1985" fmla="*/ 59046 h 776811"/>
                <a:gd name="connsiteX1986" fmla="*/ 4663890 w 5173122"/>
                <a:gd name="connsiteY1986" fmla="*/ 55712 h 776811"/>
                <a:gd name="connsiteX1987" fmla="*/ 4665700 w 5173122"/>
                <a:gd name="connsiteY1987" fmla="*/ 48283 h 776811"/>
                <a:gd name="connsiteX1988" fmla="*/ 4667034 w 5173122"/>
                <a:gd name="connsiteY1988" fmla="*/ 47045 h 776811"/>
                <a:gd name="connsiteX1989" fmla="*/ 4671225 w 5173122"/>
                <a:gd name="connsiteY1989" fmla="*/ 51521 h 776811"/>
                <a:gd name="connsiteX1990" fmla="*/ 4674177 w 5173122"/>
                <a:gd name="connsiteY1990" fmla="*/ 57427 h 776811"/>
                <a:gd name="connsiteX1991" fmla="*/ 4676939 w 5173122"/>
                <a:gd name="connsiteY1991" fmla="*/ 39996 h 776811"/>
                <a:gd name="connsiteX1992" fmla="*/ 4690941 w 5173122"/>
                <a:gd name="connsiteY1992" fmla="*/ 18374 h 776811"/>
                <a:gd name="connsiteX1993" fmla="*/ 4694751 w 5173122"/>
                <a:gd name="connsiteY1993" fmla="*/ 17136 h 776811"/>
                <a:gd name="connsiteX1994" fmla="*/ 4700085 w 5173122"/>
                <a:gd name="connsiteY1994" fmla="*/ 23423 h 776811"/>
                <a:gd name="connsiteX1995" fmla="*/ 4697704 w 5173122"/>
                <a:gd name="connsiteY1995" fmla="*/ 32090 h 776811"/>
                <a:gd name="connsiteX1996" fmla="*/ 4695227 w 5173122"/>
                <a:gd name="connsiteY1996" fmla="*/ 44473 h 776811"/>
                <a:gd name="connsiteX1997" fmla="*/ 4700466 w 5173122"/>
                <a:gd name="connsiteY1997" fmla="*/ 53998 h 776811"/>
                <a:gd name="connsiteX1998" fmla="*/ 4708372 w 5173122"/>
                <a:gd name="connsiteY1998" fmla="*/ 47330 h 776811"/>
                <a:gd name="connsiteX1999" fmla="*/ 4711230 w 5173122"/>
                <a:gd name="connsiteY1999" fmla="*/ 36567 h 776811"/>
                <a:gd name="connsiteX2000" fmla="*/ 4720755 w 5173122"/>
                <a:gd name="connsiteY2000" fmla="*/ 35043 h 776811"/>
                <a:gd name="connsiteX2001" fmla="*/ 4721231 w 5173122"/>
                <a:gd name="connsiteY2001" fmla="*/ 39234 h 776811"/>
                <a:gd name="connsiteX2002" fmla="*/ 4717516 w 5173122"/>
                <a:gd name="connsiteY2002" fmla="*/ 48092 h 776811"/>
                <a:gd name="connsiteX2003" fmla="*/ 4717516 w 5173122"/>
                <a:gd name="connsiteY2003" fmla="*/ 57617 h 776811"/>
                <a:gd name="connsiteX2004" fmla="*/ 4723802 w 5173122"/>
                <a:gd name="connsiteY2004" fmla="*/ 59427 h 776811"/>
                <a:gd name="connsiteX2005" fmla="*/ 4727517 w 5173122"/>
                <a:gd name="connsiteY2005" fmla="*/ 52569 h 776811"/>
                <a:gd name="connsiteX2006" fmla="*/ 4730470 w 5173122"/>
                <a:gd name="connsiteY2006" fmla="*/ 33519 h 776811"/>
                <a:gd name="connsiteX2007" fmla="*/ 4732661 w 5173122"/>
                <a:gd name="connsiteY2007" fmla="*/ 23994 h 776811"/>
                <a:gd name="connsiteX2008" fmla="*/ 4738947 w 5173122"/>
                <a:gd name="connsiteY2008" fmla="*/ 17041 h 776811"/>
                <a:gd name="connsiteX2009" fmla="*/ 4744757 w 5173122"/>
                <a:gd name="connsiteY2009" fmla="*/ 17041 h 776811"/>
                <a:gd name="connsiteX2010" fmla="*/ 4747996 w 5173122"/>
                <a:gd name="connsiteY2010" fmla="*/ 21518 h 776811"/>
                <a:gd name="connsiteX2011" fmla="*/ 4745805 w 5173122"/>
                <a:gd name="connsiteY2011" fmla="*/ 26090 h 776811"/>
                <a:gd name="connsiteX2012" fmla="*/ 4740757 w 5173122"/>
                <a:gd name="connsiteY2012" fmla="*/ 39996 h 776811"/>
                <a:gd name="connsiteX2013" fmla="*/ 4742852 w 5173122"/>
                <a:gd name="connsiteY2013" fmla="*/ 45235 h 776811"/>
                <a:gd name="connsiteX2014" fmla="*/ 4746567 w 5173122"/>
                <a:gd name="connsiteY2014" fmla="*/ 44473 h 776811"/>
                <a:gd name="connsiteX2015" fmla="*/ 4750949 w 5173122"/>
                <a:gd name="connsiteY2015" fmla="*/ 36472 h 776811"/>
                <a:gd name="connsiteX2016" fmla="*/ 4754187 w 5173122"/>
                <a:gd name="connsiteY2016" fmla="*/ 27804 h 776811"/>
                <a:gd name="connsiteX2017" fmla="*/ 4762474 w 5173122"/>
                <a:gd name="connsiteY2017" fmla="*/ 25804 h 776811"/>
                <a:gd name="connsiteX2018" fmla="*/ 4764379 w 5173122"/>
                <a:gd name="connsiteY2018" fmla="*/ 32376 h 776811"/>
                <a:gd name="connsiteX2019" fmla="*/ 4760855 w 5173122"/>
                <a:gd name="connsiteY2019" fmla="*/ 38663 h 776811"/>
                <a:gd name="connsiteX2020" fmla="*/ 4751330 w 5173122"/>
                <a:gd name="connsiteY2020" fmla="*/ 59713 h 776811"/>
                <a:gd name="connsiteX2021" fmla="*/ 4753139 w 5173122"/>
                <a:gd name="connsiteY2021" fmla="*/ 66380 h 776811"/>
                <a:gd name="connsiteX2022" fmla="*/ 4757616 w 5173122"/>
                <a:gd name="connsiteY2022" fmla="*/ 64952 h 776811"/>
                <a:gd name="connsiteX2023" fmla="*/ 4759521 w 5173122"/>
                <a:gd name="connsiteY2023" fmla="*/ 60570 h 776811"/>
                <a:gd name="connsiteX2024" fmla="*/ 4762379 w 5173122"/>
                <a:gd name="connsiteY2024" fmla="*/ 52759 h 776811"/>
                <a:gd name="connsiteX2025" fmla="*/ 4767998 w 5173122"/>
                <a:gd name="connsiteY2025" fmla="*/ 45235 h 776811"/>
                <a:gd name="connsiteX2026" fmla="*/ 4776028 w 5173122"/>
                <a:gd name="connsiteY2026" fmla="*/ 46978 h 776811"/>
                <a:gd name="connsiteX2027" fmla="*/ 4776285 w 5173122"/>
                <a:gd name="connsiteY2027" fmla="*/ 47425 h 776811"/>
                <a:gd name="connsiteX2028" fmla="*/ 4773808 w 5173122"/>
                <a:gd name="connsiteY2028" fmla="*/ 55236 h 776811"/>
                <a:gd name="connsiteX2029" fmla="*/ 4771046 w 5173122"/>
                <a:gd name="connsiteY2029" fmla="*/ 61904 h 776811"/>
                <a:gd name="connsiteX2030" fmla="*/ 4771046 w 5173122"/>
                <a:gd name="connsiteY2030" fmla="*/ 65523 h 776811"/>
                <a:gd name="connsiteX2031" fmla="*/ 4772475 w 5173122"/>
                <a:gd name="connsiteY2031" fmla="*/ 67047 h 776811"/>
                <a:gd name="connsiteX2032" fmla="*/ 4782000 w 5173122"/>
                <a:gd name="connsiteY2032" fmla="*/ 64190 h 776811"/>
                <a:gd name="connsiteX2033" fmla="*/ 4784191 w 5173122"/>
                <a:gd name="connsiteY2033" fmla="*/ 53998 h 776811"/>
                <a:gd name="connsiteX2034" fmla="*/ 4785620 w 5173122"/>
                <a:gd name="connsiteY2034" fmla="*/ 43520 h 776811"/>
                <a:gd name="connsiteX2035" fmla="*/ 4787524 w 5173122"/>
                <a:gd name="connsiteY2035" fmla="*/ 41235 h 776811"/>
                <a:gd name="connsiteX2036" fmla="*/ 4792954 w 5173122"/>
                <a:gd name="connsiteY2036" fmla="*/ 41711 h 776811"/>
                <a:gd name="connsiteX2037" fmla="*/ 4796288 w 5173122"/>
                <a:gd name="connsiteY2037" fmla="*/ 43997 h 776811"/>
                <a:gd name="connsiteX2038" fmla="*/ 4796288 w 5173122"/>
                <a:gd name="connsiteY2038" fmla="*/ 56570 h 776811"/>
                <a:gd name="connsiteX2039" fmla="*/ 4789525 w 5173122"/>
                <a:gd name="connsiteY2039" fmla="*/ 68190 h 776811"/>
                <a:gd name="connsiteX2040" fmla="*/ 4790477 w 5173122"/>
                <a:gd name="connsiteY2040" fmla="*/ 74858 h 776811"/>
                <a:gd name="connsiteX2041" fmla="*/ 4796955 w 5173122"/>
                <a:gd name="connsiteY2041" fmla="*/ 74191 h 776811"/>
                <a:gd name="connsiteX2042" fmla="*/ 4799907 w 5173122"/>
                <a:gd name="connsiteY2042" fmla="*/ 68000 h 776811"/>
                <a:gd name="connsiteX2043" fmla="*/ 4801240 w 5173122"/>
                <a:gd name="connsiteY2043" fmla="*/ 63427 h 776811"/>
                <a:gd name="connsiteX2044" fmla="*/ 4804765 w 5173122"/>
                <a:gd name="connsiteY2044" fmla="*/ 60475 h 776811"/>
                <a:gd name="connsiteX2045" fmla="*/ 4810575 w 5173122"/>
                <a:gd name="connsiteY2045" fmla="*/ 66190 h 776811"/>
                <a:gd name="connsiteX2046" fmla="*/ 4809051 w 5173122"/>
                <a:gd name="connsiteY2046" fmla="*/ 75048 h 776811"/>
                <a:gd name="connsiteX2047" fmla="*/ 4812766 w 5173122"/>
                <a:gd name="connsiteY2047" fmla="*/ 77334 h 776811"/>
                <a:gd name="connsiteX2048" fmla="*/ 4817528 w 5173122"/>
                <a:gd name="connsiteY2048" fmla="*/ 75429 h 776811"/>
                <a:gd name="connsiteX2049" fmla="*/ 4819338 w 5173122"/>
                <a:gd name="connsiteY2049" fmla="*/ 71238 h 776811"/>
                <a:gd name="connsiteX2050" fmla="*/ 4823529 w 5173122"/>
                <a:gd name="connsiteY2050" fmla="*/ 60475 h 776811"/>
                <a:gd name="connsiteX2051" fmla="*/ 4833054 w 5173122"/>
                <a:gd name="connsiteY2051" fmla="*/ 54284 h 776811"/>
                <a:gd name="connsiteX2052" fmla="*/ 4838769 w 5173122"/>
                <a:gd name="connsiteY2052" fmla="*/ 56855 h 776811"/>
                <a:gd name="connsiteX2053" fmla="*/ 4839340 w 5173122"/>
                <a:gd name="connsiteY2053" fmla="*/ 59618 h 776811"/>
                <a:gd name="connsiteX2054" fmla="*/ 4833530 w 5173122"/>
                <a:gd name="connsiteY2054" fmla="*/ 73524 h 776811"/>
                <a:gd name="connsiteX2055" fmla="*/ 4829911 w 5173122"/>
                <a:gd name="connsiteY2055" fmla="*/ 80382 h 776811"/>
                <a:gd name="connsiteX2056" fmla="*/ 4831435 w 5173122"/>
                <a:gd name="connsiteY2056" fmla="*/ 84478 h 776811"/>
                <a:gd name="connsiteX2057" fmla="*/ 4835912 w 5173122"/>
                <a:gd name="connsiteY2057" fmla="*/ 83430 h 776811"/>
                <a:gd name="connsiteX2058" fmla="*/ 4840103 w 5173122"/>
                <a:gd name="connsiteY2058" fmla="*/ 81334 h 776811"/>
                <a:gd name="connsiteX2059" fmla="*/ 4844103 w 5173122"/>
                <a:gd name="connsiteY2059" fmla="*/ 84287 h 776811"/>
                <a:gd name="connsiteX2060" fmla="*/ 4845341 w 5173122"/>
                <a:gd name="connsiteY2060" fmla="*/ 89336 h 776811"/>
                <a:gd name="connsiteX2061" fmla="*/ 4846294 w 5173122"/>
                <a:gd name="connsiteY2061" fmla="*/ 92765 h 776811"/>
                <a:gd name="connsiteX2062" fmla="*/ 4850961 w 5173122"/>
                <a:gd name="connsiteY2062" fmla="*/ 97242 h 776811"/>
                <a:gd name="connsiteX2063" fmla="*/ 4854676 w 5173122"/>
                <a:gd name="connsiteY2063" fmla="*/ 94003 h 776811"/>
                <a:gd name="connsiteX2064" fmla="*/ 4854676 w 5173122"/>
                <a:gd name="connsiteY2064" fmla="*/ 88764 h 776811"/>
                <a:gd name="connsiteX2065" fmla="*/ 4853247 w 5173122"/>
                <a:gd name="connsiteY2065" fmla="*/ 83716 h 776811"/>
                <a:gd name="connsiteX2066" fmla="*/ 4853247 w 5173122"/>
                <a:gd name="connsiteY2066" fmla="*/ 82001 h 776811"/>
                <a:gd name="connsiteX2067" fmla="*/ 4855248 w 5173122"/>
                <a:gd name="connsiteY2067" fmla="*/ 78096 h 776811"/>
                <a:gd name="connsiteX2068" fmla="*/ 4863534 w 5173122"/>
                <a:gd name="connsiteY2068" fmla="*/ 83240 h 776811"/>
                <a:gd name="connsiteX2069" fmla="*/ 4865439 w 5173122"/>
                <a:gd name="connsiteY2069" fmla="*/ 94765 h 776811"/>
                <a:gd name="connsiteX2070" fmla="*/ 4865439 w 5173122"/>
                <a:gd name="connsiteY2070" fmla="*/ 100575 h 776811"/>
                <a:gd name="connsiteX2071" fmla="*/ 4869630 w 5173122"/>
                <a:gd name="connsiteY2071" fmla="*/ 107243 h 776811"/>
                <a:gd name="connsiteX2072" fmla="*/ 4869630 w 5173122"/>
                <a:gd name="connsiteY2072" fmla="*/ 107243 h 776811"/>
                <a:gd name="connsiteX2073" fmla="*/ 4874202 w 5173122"/>
                <a:gd name="connsiteY2073" fmla="*/ 99242 h 776811"/>
                <a:gd name="connsiteX2074" fmla="*/ 4872106 w 5173122"/>
                <a:gd name="connsiteY2074" fmla="*/ 89717 h 776811"/>
                <a:gd name="connsiteX2075" fmla="*/ 4874202 w 5173122"/>
                <a:gd name="connsiteY2075" fmla="*/ 81334 h 776811"/>
                <a:gd name="connsiteX2076" fmla="*/ 4880108 w 5173122"/>
                <a:gd name="connsiteY2076" fmla="*/ 85430 h 776811"/>
                <a:gd name="connsiteX2077" fmla="*/ 4881822 w 5173122"/>
                <a:gd name="connsiteY2077" fmla="*/ 93051 h 776811"/>
                <a:gd name="connsiteX2078" fmla="*/ 4888108 w 5173122"/>
                <a:gd name="connsiteY2078" fmla="*/ 96479 h 776811"/>
                <a:gd name="connsiteX2079" fmla="*/ 4888585 w 5173122"/>
                <a:gd name="connsiteY2079" fmla="*/ 86954 h 776811"/>
                <a:gd name="connsiteX2080" fmla="*/ 4883346 w 5173122"/>
                <a:gd name="connsiteY2080" fmla="*/ 76572 h 776811"/>
                <a:gd name="connsiteX2081" fmla="*/ 4881441 w 5173122"/>
                <a:gd name="connsiteY2081" fmla="*/ 70762 h 776811"/>
                <a:gd name="connsiteX2082" fmla="*/ 4884680 w 5173122"/>
                <a:gd name="connsiteY2082" fmla="*/ 66095 h 776811"/>
                <a:gd name="connsiteX2083" fmla="*/ 4890680 w 5173122"/>
                <a:gd name="connsiteY2083" fmla="*/ 69619 h 776811"/>
                <a:gd name="connsiteX2084" fmla="*/ 4894871 w 5173122"/>
                <a:gd name="connsiteY2084" fmla="*/ 79144 h 776811"/>
                <a:gd name="connsiteX2085" fmla="*/ 4901444 w 5173122"/>
                <a:gd name="connsiteY2085" fmla="*/ 88669 h 776811"/>
                <a:gd name="connsiteX2086" fmla="*/ 4906301 w 5173122"/>
                <a:gd name="connsiteY2086" fmla="*/ 83049 h 776811"/>
                <a:gd name="connsiteX2087" fmla="*/ 4902682 w 5173122"/>
                <a:gd name="connsiteY2087" fmla="*/ 75810 h 776811"/>
                <a:gd name="connsiteX2088" fmla="*/ 4897633 w 5173122"/>
                <a:gd name="connsiteY2088" fmla="*/ 65428 h 776811"/>
                <a:gd name="connsiteX2089" fmla="*/ 4905825 w 5173122"/>
                <a:gd name="connsiteY2089" fmla="*/ 62189 h 776811"/>
                <a:gd name="connsiteX2090" fmla="*/ 4912588 w 5173122"/>
                <a:gd name="connsiteY2090" fmla="*/ 68761 h 776811"/>
                <a:gd name="connsiteX2091" fmla="*/ 4916683 w 5173122"/>
                <a:gd name="connsiteY2091" fmla="*/ 77429 h 776811"/>
                <a:gd name="connsiteX2092" fmla="*/ 4920780 w 5173122"/>
                <a:gd name="connsiteY2092" fmla="*/ 80192 h 776811"/>
                <a:gd name="connsiteX2093" fmla="*/ 4917065 w 5173122"/>
                <a:gd name="connsiteY2093" fmla="*/ 64285 h 776811"/>
                <a:gd name="connsiteX2094" fmla="*/ 4913159 w 5173122"/>
                <a:gd name="connsiteY2094" fmla="*/ 59427 h 776811"/>
                <a:gd name="connsiteX2095" fmla="*/ 4915255 w 5173122"/>
                <a:gd name="connsiteY2095" fmla="*/ 54379 h 776811"/>
                <a:gd name="connsiteX2096" fmla="*/ 4917541 w 5173122"/>
                <a:gd name="connsiteY2096" fmla="*/ 54379 h 776811"/>
                <a:gd name="connsiteX2097" fmla="*/ 4927066 w 5173122"/>
                <a:gd name="connsiteY2097" fmla="*/ 63904 h 776811"/>
                <a:gd name="connsiteX2098" fmla="*/ 4931733 w 5173122"/>
                <a:gd name="connsiteY2098" fmla="*/ 73429 h 776811"/>
                <a:gd name="connsiteX2099" fmla="*/ 4924304 w 5173122"/>
                <a:gd name="connsiteY2099" fmla="*/ 50093 h 776811"/>
                <a:gd name="connsiteX2100" fmla="*/ 4918493 w 5173122"/>
                <a:gd name="connsiteY2100" fmla="*/ 44759 h 776811"/>
                <a:gd name="connsiteX2101" fmla="*/ 4918493 w 5173122"/>
                <a:gd name="connsiteY2101" fmla="*/ 37424 h 776811"/>
                <a:gd name="connsiteX2102" fmla="*/ 4924589 w 5173122"/>
                <a:gd name="connsiteY2102" fmla="*/ 35615 h 776811"/>
                <a:gd name="connsiteX2103" fmla="*/ 4939068 w 5173122"/>
                <a:gd name="connsiteY2103" fmla="*/ 45140 h 776811"/>
                <a:gd name="connsiteX2104" fmla="*/ 4943163 w 5173122"/>
                <a:gd name="connsiteY2104" fmla="*/ 62284 h 776811"/>
                <a:gd name="connsiteX2105" fmla="*/ 4946878 w 5173122"/>
                <a:gd name="connsiteY2105" fmla="*/ 67238 h 776811"/>
                <a:gd name="connsiteX2106" fmla="*/ 4952498 w 5173122"/>
                <a:gd name="connsiteY2106" fmla="*/ 62284 h 776811"/>
                <a:gd name="connsiteX2107" fmla="*/ 4950402 w 5173122"/>
                <a:gd name="connsiteY2107" fmla="*/ 54093 h 776811"/>
                <a:gd name="connsiteX2108" fmla="*/ 4951259 w 5173122"/>
                <a:gd name="connsiteY2108" fmla="*/ 46092 h 776811"/>
                <a:gd name="connsiteX2109" fmla="*/ 4960784 w 5173122"/>
                <a:gd name="connsiteY2109" fmla="*/ 46949 h 776811"/>
                <a:gd name="connsiteX2110" fmla="*/ 4964880 w 5173122"/>
                <a:gd name="connsiteY2110" fmla="*/ 56474 h 776811"/>
                <a:gd name="connsiteX2111" fmla="*/ 4966214 w 5173122"/>
                <a:gd name="connsiteY2111" fmla="*/ 61904 h 776811"/>
                <a:gd name="connsiteX2112" fmla="*/ 4967452 w 5173122"/>
                <a:gd name="connsiteY2112" fmla="*/ 41235 h 776811"/>
                <a:gd name="connsiteX2113" fmla="*/ 4965833 w 5173122"/>
                <a:gd name="connsiteY2113" fmla="*/ 35805 h 776811"/>
                <a:gd name="connsiteX2114" fmla="*/ 4968214 w 5173122"/>
                <a:gd name="connsiteY2114" fmla="*/ 30947 h 776811"/>
                <a:gd name="connsiteX2115" fmla="*/ 4971071 w 5173122"/>
                <a:gd name="connsiteY2115" fmla="*/ 30947 h 776811"/>
                <a:gd name="connsiteX2116" fmla="*/ 4979549 w 5173122"/>
                <a:gd name="connsiteY2116" fmla="*/ 41139 h 776811"/>
                <a:gd name="connsiteX2117" fmla="*/ 4979073 w 5173122"/>
                <a:gd name="connsiteY2117" fmla="*/ 55236 h 776811"/>
                <a:gd name="connsiteX2118" fmla="*/ 4982025 w 5173122"/>
                <a:gd name="connsiteY2118" fmla="*/ 59236 h 776811"/>
                <a:gd name="connsiteX2119" fmla="*/ 4983644 w 5173122"/>
                <a:gd name="connsiteY2119" fmla="*/ 57713 h 776811"/>
                <a:gd name="connsiteX2120" fmla="*/ 4986312 w 5173122"/>
                <a:gd name="connsiteY2120" fmla="*/ 36948 h 776811"/>
                <a:gd name="connsiteX2121" fmla="*/ 4995075 w 5173122"/>
                <a:gd name="connsiteY2121" fmla="*/ 27423 h 776811"/>
                <a:gd name="connsiteX2122" fmla="*/ 5002790 w 5173122"/>
                <a:gd name="connsiteY2122" fmla="*/ 27423 h 776811"/>
                <a:gd name="connsiteX2123" fmla="*/ 5002790 w 5173122"/>
                <a:gd name="connsiteY2123" fmla="*/ 30852 h 776811"/>
                <a:gd name="connsiteX2124" fmla="*/ 4995075 w 5173122"/>
                <a:gd name="connsiteY2124" fmla="*/ 44949 h 776811"/>
                <a:gd name="connsiteX2125" fmla="*/ 4993265 w 5173122"/>
                <a:gd name="connsiteY2125" fmla="*/ 60379 h 776811"/>
                <a:gd name="connsiteX2126" fmla="*/ 4999170 w 5173122"/>
                <a:gd name="connsiteY2126" fmla="*/ 57046 h 776811"/>
                <a:gd name="connsiteX2127" fmla="*/ 5000980 w 5173122"/>
                <a:gd name="connsiteY2127" fmla="*/ 49617 h 776811"/>
                <a:gd name="connsiteX2128" fmla="*/ 5002314 w 5173122"/>
                <a:gd name="connsiteY2128" fmla="*/ 48378 h 776811"/>
                <a:gd name="connsiteX2129" fmla="*/ 5006409 w 5173122"/>
                <a:gd name="connsiteY2129" fmla="*/ 52855 h 776811"/>
                <a:gd name="connsiteX2130" fmla="*/ 5009457 w 5173122"/>
                <a:gd name="connsiteY2130" fmla="*/ 58760 h 776811"/>
                <a:gd name="connsiteX2131" fmla="*/ 5012219 w 5173122"/>
                <a:gd name="connsiteY2131" fmla="*/ 41329 h 776811"/>
                <a:gd name="connsiteX2132" fmla="*/ 5026221 w 5173122"/>
                <a:gd name="connsiteY2132" fmla="*/ 19708 h 776811"/>
                <a:gd name="connsiteX2133" fmla="*/ 5029936 w 5173122"/>
                <a:gd name="connsiteY2133" fmla="*/ 18470 h 776811"/>
                <a:gd name="connsiteX2134" fmla="*/ 5035365 w 5173122"/>
                <a:gd name="connsiteY2134" fmla="*/ 24756 h 776811"/>
                <a:gd name="connsiteX2135" fmla="*/ 5032984 w 5173122"/>
                <a:gd name="connsiteY2135" fmla="*/ 33424 h 776811"/>
                <a:gd name="connsiteX2136" fmla="*/ 5030507 w 5173122"/>
                <a:gd name="connsiteY2136" fmla="*/ 45806 h 776811"/>
                <a:gd name="connsiteX2137" fmla="*/ 5035651 w 5173122"/>
                <a:gd name="connsiteY2137" fmla="*/ 55331 h 776811"/>
                <a:gd name="connsiteX2138" fmla="*/ 5043556 w 5173122"/>
                <a:gd name="connsiteY2138" fmla="*/ 48664 h 776811"/>
                <a:gd name="connsiteX2139" fmla="*/ 5046414 w 5173122"/>
                <a:gd name="connsiteY2139" fmla="*/ 37900 h 776811"/>
                <a:gd name="connsiteX2140" fmla="*/ 5055939 w 5173122"/>
                <a:gd name="connsiteY2140" fmla="*/ 36377 h 776811"/>
                <a:gd name="connsiteX2141" fmla="*/ 5055939 w 5173122"/>
                <a:gd name="connsiteY2141" fmla="*/ 40568 h 776811"/>
                <a:gd name="connsiteX2142" fmla="*/ 5052129 w 5173122"/>
                <a:gd name="connsiteY2142" fmla="*/ 49426 h 776811"/>
                <a:gd name="connsiteX2143" fmla="*/ 5052129 w 5173122"/>
                <a:gd name="connsiteY2143" fmla="*/ 58951 h 776811"/>
                <a:gd name="connsiteX2144" fmla="*/ 5058415 w 5173122"/>
                <a:gd name="connsiteY2144" fmla="*/ 60761 h 776811"/>
                <a:gd name="connsiteX2145" fmla="*/ 5062130 w 5173122"/>
                <a:gd name="connsiteY2145" fmla="*/ 53902 h 776811"/>
                <a:gd name="connsiteX2146" fmla="*/ 5064988 w 5173122"/>
                <a:gd name="connsiteY2146" fmla="*/ 34852 h 776811"/>
                <a:gd name="connsiteX2147" fmla="*/ 5067179 w 5173122"/>
                <a:gd name="connsiteY2147" fmla="*/ 25327 h 776811"/>
                <a:gd name="connsiteX2148" fmla="*/ 5073560 w 5173122"/>
                <a:gd name="connsiteY2148" fmla="*/ 18374 h 776811"/>
                <a:gd name="connsiteX2149" fmla="*/ 5079371 w 5173122"/>
                <a:gd name="connsiteY2149" fmla="*/ 18374 h 776811"/>
                <a:gd name="connsiteX2150" fmla="*/ 5082609 w 5173122"/>
                <a:gd name="connsiteY2150" fmla="*/ 22851 h 776811"/>
                <a:gd name="connsiteX2151" fmla="*/ 5080323 w 5173122"/>
                <a:gd name="connsiteY2151" fmla="*/ 27423 h 776811"/>
                <a:gd name="connsiteX2152" fmla="*/ 5075275 w 5173122"/>
                <a:gd name="connsiteY2152" fmla="*/ 41329 h 776811"/>
                <a:gd name="connsiteX2153" fmla="*/ 5077465 w 5173122"/>
                <a:gd name="connsiteY2153" fmla="*/ 46569 h 776811"/>
                <a:gd name="connsiteX2154" fmla="*/ 5081085 w 5173122"/>
                <a:gd name="connsiteY2154" fmla="*/ 45806 h 776811"/>
                <a:gd name="connsiteX2155" fmla="*/ 5085467 w 5173122"/>
                <a:gd name="connsiteY2155" fmla="*/ 37805 h 776811"/>
                <a:gd name="connsiteX2156" fmla="*/ 5088705 w 5173122"/>
                <a:gd name="connsiteY2156" fmla="*/ 29138 h 776811"/>
                <a:gd name="connsiteX2157" fmla="*/ 5097087 w 5173122"/>
                <a:gd name="connsiteY2157" fmla="*/ 27137 h 776811"/>
                <a:gd name="connsiteX2158" fmla="*/ 5098992 w 5173122"/>
                <a:gd name="connsiteY2158" fmla="*/ 33709 h 776811"/>
                <a:gd name="connsiteX2159" fmla="*/ 5095468 w 5173122"/>
                <a:gd name="connsiteY2159" fmla="*/ 39996 h 776811"/>
                <a:gd name="connsiteX2160" fmla="*/ 5085943 w 5173122"/>
                <a:gd name="connsiteY2160" fmla="*/ 61046 h 776811"/>
                <a:gd name="connsiteX2161" fmla="*/ 5087753 w 5173122"/>
                <a:gd name="connsiteY2161" fmla="*/ 67714 h 776811"/>
                <a:gd name="connsiteX2162" fmla="*/ 5092134 w 5173122"/>
                <a:gd name="connsiteY2162" fmla="*/ 66285 h 776811"/>
                <a:gd name="connsiteX2163" fmla="*/ 5094134 w 5173122"/>
                <a:gd name="connsiteY2163" fmla="*/ 61904 h 776811"/>
                <a:gd name="connsiteX2164" fmla="*/ 5096992 w 5173122"/>
                <a:gd name="connsiteY2164" fmla="*/ 54093 h 776811"/>
                <a:gd name="connsiteX2165" fmla="*/ 5102612 w 5173122"/>
                <a:gd name="connsiteY2165" fmla="*/ 46569 h 776811"/>
                <a:gd name="connsiteX2166" fmla="*/ 5110641 w 5173122"/>
                <a:gd name="connsiteY2166" fmla="*/ 48311 h 776811"/>
                <a:gd name="connsiteX2167" fmla="*/ 5110898 w 5173122"/>
                <a:gd name="connsiteY2167" fmla="*/ 48759 h 776811"/>
                <a:gd name="connsiteX2168" fmla="*/ 5108327 w 5173122"/>
                <a:gd name="connsiteY2168" fmla="*/ 56570 h 776811"/>
                <a:gd name="connsiteX2169" fmla="*/ 5105564 w 5173122"/>
                <a:gd name="connsiteY2169" fmla="*/ 63237 h 776811"/>
                <a:gd name="connsiteX2170" fmla="*/ 5105564 w 5173122"/>
                <a:gd name="connsiteY2170" fmla="*/ 66857 h 776811"/>
                <a:gd name="connsiteX2171" fmla="*/ 5106993 w 5173122"/>
                <a:gd name="connsiteY2171" fmla="*/ 68381 h 776811"/>
                <a:gd name="connsiteX2172" fmla="*/ 5116518 w 5173122"/>
                <a:gd name="connsiteY2172" fmla="*/ 65523 h 776811"/>
                <a:gd name="connsiteX2173" fmla="*/ 5118709 w 5173122"/>
                <a:gd name="connsiteY2173" fmla="*/ 55331 h 776811"/>
                <a:gd name="connsiteX2174" fmla="*/ 5120138 w 5173122"/>
                <a:gd name="connsiteY2174" fmla="*/ 44854 h 776811"/>
                <a:gd name="connsiteX2175" fmla="*/ 5121948 w 5173122"/>
                <a:gd name="connsiteY2175" fmla="*/ 42568 h 776811"/>
                <a:gd name="connsiteX2176" fmla="*/ 5127472 w 5173122"/>
                <a:gd name="connsiteY2176" fmla="*/ 43044 h 776811"/>
                <a:gd name="connsiteX2177" fmla="*/ 5130710 w 5173122"/>
                <a:gd name="connsiteY2177" fmla="*/ 45330 h 776811"/>
                <a:gd name="connsiteX2178" fmla="*/ 5130710 w 5173122"/>
                <a:gd name="connsiteY2178" fmla="*/ 57903 h 776811"/>
                <a:gd name="connsiteX2179" fmla="*/ 5123948 w 5173122"/>
                <a:gd name="connsiteY2179" fmla="*/ 69524 h 776811"/>
                <a:gd name="connsiteX2180" fmla="*/ 5124900 w 5173122"/>
                <a:gd name="connsiteY2180" fmla="*/ 76191 h 776811"/>
                <a:gd name="connsiteX2181" fmla="*/ 5131377 w 5173122"/>
                <a:gd name="connsiteY2181" fmla="*/ 75524 h 776811"/>
                <a:gd name="connsiteX2182" fmla="*/ 5134330 w 5173122"/>
                <a:gd name="connsiteY2182" fmla="*/ 69333 h 776811"/>
                <a:gd name="connsiteX2183" fmla="*/ 5135664 w 5173122"/>
                <a:gd name="connsiteY2183" fmla="*/ 64761 h 776811"/>
                <a:gd name="connsiteX2184" fmla="*/ 5139188 w 5173122"/>
                <a:gd name="connsiteY2184" fmla="*/ 61808 h 776811"/>
                <a:gd name="connsiteX2185" fmla="*/ 5144903 w 5173122"/>
                <a:gd name="connsiteY2185" fmla="*/ 67523 h 776811"/>
                <a:gd name="connsiteX2186" fmla="*/ 5143474 w 5173122"/>
                <a:gd name="connsiteY2186" fmla="*/ 76382 h 776811"/>
                <a:gd name="connsiteX2187" fmla="*/ 5147189 w 5173122"/>
                <a:gd name="connsiteY2187" fmla="*/ 78668 h 776811"/>
                <a:gd name="connsiteX2188" fmla="*/ 5151951 w 5173122"/>
                <a:gd name="connsiteY2188" fmla="*/ 76763 h 776811"/>
                <a:gd name="connsiteX2189" fmla="*/ 5153761 w 5173122"/>
                <a:gd name="connsiteY2189" fmla="*/ 72572 h 776811"/>
                <a:gd name="connsiteX2190" fmla="*/ 5157952 w 5173122"/>
                <a:gd name="connsiteY2190" fmla="*/ 61808 h 776811"/>
                <a:gd name="connsiteX2191" fmla="*/ 5167477 w 5173122"/>
                <a:gd name="connsiteY2191" fmla="*/ 55617 h 776811"/>
                <a:gd name="connsiteX2192" fmla="*/ 5173097 w 5173122"/>
                <a:gd name="connsiteY2192" fmla="*/ 58093 h 776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Lst>
              <a:rect l="l" t="t" r="r" b="b"/>
              <a:pathLst>
                <a:path w="5173122" h="776811">
                  <a:moveTo>
                    <a:pt x="5158143" y="46378"/>
                  </a:moveTo>
                  <a:cubicBezTo>
                    <a:pt x="5156990" y="49826"/>
                    <a:pt x="5155247" y="53045"/>
                    <a:pt x="5152999" y="55903"/>
                  </a:cubicBezTo>
                  <a:cubicBezTo>
                    <a:pt x="5151237" y="57865"/>
                    <a:pt x="5149960" y="60218"/>
                    <a:pt x="5149284" y="62761"/>
                  </a:cubicBezTo>
                  <a:cubicBezTo>
                    <a:pt x="5148961" y="64323"/>
                    <a:pt x="5149589" y="65942"/>
                    <a:pt x="5150903" y="66857"/>
                  </a:cubicBezTo>
                  <a:cubicBezTo>
                    <a:pt x="5152446" y="67323"/>
                    <a:pt x="5154123" y="66923"/>
                    <a:pt x="5155285" y="65809"/>
                  </a:cubicBezTo>
                  <a:lnTo>
                    <a:pt x="5158143" y="64094"/>
                  </a:lnTo>
                  <a:lnTo>
                    <a:pt x="5158143" y="767421"/>
                  </a:lnTo>
                  <a:cubicBezTo>
                    <a:pt x="5057368" y="780355"/>
                    <a:pt x="4955250" y="778651"/>
                    <a:pt x="4854962" y="762372"/>
                  </a:cubicBezTo>
                  <a:lnTo>
                    <a:pt x="4854962" y="762372"/>
                  </a:lnTo>
                  <a:cubicBezTo>
                    <a:pt x="4689608" y="793424"/>
                    <a:pt x="4521587" y="762372"/>
                    <a:pt x="4521587" y="762372"/>
                  </a:cubicBezTo>
                  <a:lnTo>
                    <a:pt x="4521587" y="762372"/>
                  </a:lnTo>
                  <a:cubicBezTo>
                    <a:pt x="4356233" y="793424"/>
                    <a:pt x="4188211" y="762372"/>
                    <a:pt x="4188211" y="762372"/>
                  </a:cubicBezTo>
                  <a:lnTo>
                    <a:pt x="4188211" y="762372"/>
                  </a:lnTo>
                  <a:cubicBezTo>
                    <a:pt x="4022762" y="793424"/>
                    <a:pt x="3854836" y="762372"/>
                    <a:pt x="3854836" y="762372"/>
                  </a:cubicBezTo>
                  <a:lnTo>
                    <a:pt x="3854836" y="762372"/>
                  </a:lnTo>
                  <a:cubicBezTo>
                    <a:pt x="3689483" y="793424"/>
                    <a:pt x="3521461" y="762372"/>
                    <a:pt x="3521461" y="762372"/>
                  </a:cubicBezTo>
                  <a:lnTo>
                    <a:pt x="3521461" y="762372"/>
                  </a:lnTo>
                  <a:cubicBezTo>
                    <a:pt x="3356012" y="793424"/>
                    <a:pt x="3188086" y="762372"/>
                    <a:pt x="3188086" y="762372"/>
                  </a:cubicBezTo>
                  <a:lnTo>
                    <a:pt x="3188086" y="762372"/>
                  </a:lnTo>
                  <a:cubicBezTo>
                    <a:pt x="3022733" y="793424"/>
                    <a:pt x="2854711" y="762372"/>
                    <a:pt x="2854711" y="762372"/>
                  </a:cubicBezTo>
                  <a:lnTo>
                    <a:pt x="2854711" y="762372"/>
                  </a:lnTo>
                  <a:cubicBezTo>
                    <a:pt x="2689358" y="793424"/>
                    <a:pt x="2521336" y="762372"/>
                    <a:pt x="2521336" y="762372"/>
                  </a:cubicBezTo>
                  <a:lnTo>
                    <a:pt x="2521336" y="762372"/>
                  </a:lnTo>
                  <a:cubicBezTo>
                    <a:pt x="2355887" y="793424"/>
                    <a:pt x="2187961" y="762372"/>
                    <a:pt x="2187961" y="762372"/>
                  </a:cubicBezTo>
                  <a:lnTo>
                    <a:pt x="2187961" y="762372"/>
                  </a:lnTo>
                  <a:cubicBezTo>
                    <a:pt x="2022608" y="793424"/>
                    <a:pt x="1854587" y="762372"/>
                    <a:pt x="1854587" y="762372"/>
                  </a:cubicBezTo>
                  <a:lnTo>
                    <a:pt x="1854587" y="762372"/>
                  </a:lnTo>
                  <a:cubicBezTo>
                    <a:pt x="1689233" y="793424"/>
                    <a:pt x="1521212" y="762372"/>
                    <a:pt x="1521212" y="762372"/>
                  </a:cubicBezTo>
                  <a:lnTo>
                    <a:pt x="1521212" y="762372"/>
                  </a:lnTo>
                  <a:cubicBezTo>
                    <a:pt x="1355858" y="793424"/>
                    <a:pt x="1187837" y="762372"/>
                    <a:pt x="1187837" y="762372"/>
                  </a:cubicBezTo>
                  <a:lnTo>
                    <a:pt x="1187837" y="762372"/>
                  </a:lnTo>
                  <a:cubicBezTo>
                    <a:pt x="1022483" y="793424"/>
                    <a:pt x="854461" y="762372"/>
                    <a:pt x="854461" y="762372"/>
                  </a:cubicBezTo>
                  <a:lnTo>
                    <a:pt x="854461" y="762372"/>
                  </a:lnTo>
                  <a:cubicBezTo>
                    <a:pt x="689012" y="793424"/>
                    <a:pt x="521086" y="762372"/>
                    <a:pt x="521086" y="762372"/>
                  </a:cubicBezTo>
                  <a:lnTo>
                    <a:pt x="521086" y="762372"/>
                  </a:lnTo>
                  <a:cubicBezTo>
                    <a:pt x="355732" y="793424"/>
                    <a:pt x="187711" y="762372"/>
                    <a:pt x="187711" y="762372"/>
                  </a:cubicBezTo>
                  <a:lnTo>
                    <a:pt x="187711" y="762372"/>
                  </a:lnTo>
                  <a:cubicBezTo>
                    <a:pt x="125770" y="773374"/>
                    <a:pt x="62850" y="777869"/>
                    <a:pt x="-26" y="775803"/>
                  </a:cubicBezTo>
                  <a:lnTo>
                    <a:pt x="-26" y="10945"/>
                  </a:lnTo>
                  <a:cubicBezTo>
                    <a:pt x="2314" y="7030"/>
                    <a:pt x="5587" y="3763"/>
                    <a:pt x="9499" y="1420"/>
                  </a:cubicBezTo>
                  <a:cubicBezTo>
                    <a:pt x="10606" y="686"/>
                    <a:pt x="11888" y="258"/>
                    <a:pt x="13213" y="182"/>
                  </a:cubicBezTo>
                  <a:cubicBezTo>
                    <a:pt x="16378" y="534"/>
                    <a:pt x="18718" y="3287"/>
                    <a:pt x="18547" y="6468"/>
                  </a:cubicBezTo>
                  <a:cubicBezTo>
                    <a:pt x="18339" y="9478"/>
                    <a:pt x="17564" y="12421"/>
                    <a:pt x="16261" y="15136"/>
                  </a:cubicBezTo>
                  <a:cubicBezTo>
                    <a:pt x="14752" y="19098"/>
                    <a:pt x="13883" y="23280"/>
                    <a:pt x="13690" y="27519"/>
                  </a:cubicBezTo>
                  <a:cubicBezTo>
                    <a:pt x="13690" y="31519"/>
                    <a:pt x="14833" y="37044"/>
                    <a:pt x="18928" y="37044"/>
                  </a:cubicBezTo>
                  <a:cubicBezTo>
                    <a:pt x="23024" y="37044"/>
                    <a:pt x="25786" y="33995"/>
                    <a:pt x="26834" y="30376"/>
                  </a:cubicBezTo>
                  <a:cubicBezTo>
                    <a:pt x="27233" y="26661"/>
                    <a:pt x="28197" y="23032"/>
                    <a:pt x="29692" y="19613"/>
                  </a:cubicBezTo>
                  <a:cubicBezTo>
                    <a:pt x="31692" y="16374"/>
                    <a:pt x="37216" y="14850"/>
                    <a:pt x="39217" y="18089"/>
                  </a:cubicBezTo>
                  <a:cubicBezTo>
                    <a:pt x="39738" y="19441"/>
                    <a:pt x="39738" y="20927"/>
                    <a:pt x="39217" y="22279"/>
                  </a:cubicBezTo>
                  <a:cubicBezTo>
                    <a:pt x="38299" y="25356"/>
                    <a:pt x="37055" y="28328"/>
                    <a:pt x="35502" y="31138"/>
                  </a:cubicBezTo>
                  <a:cubicBezTo>
                    <a:pt x="33893" y="34109"/>
                    <a:pt x="33893" y="37691"/>
                    <a:pt x="35502" y="40663"/>
                  </a:cubicBezTo>
                  <a:cubicBezTo>
                    <a:pt x="36871" y="42730"/>
                    <a:pt x="39533" y="43492"/>
                    <a:pt x="41788" y="42473"/>
                  </a:cubicBezTo>
                  <a:cubicBezTo>
                    <a:pt x="44360" y="41425"/>
                    <a:pt x="45122" y="38282"/>
                    <a:pt x="45598" y="35615"/>
                  </a:cubicBezTo>
                  <a:lnTo>
                    <a:pt x="48456" y="16565"/>
                  </a:lnTo>
                  <a:cubicBezTo>
                    <a:pt x="48786" y="13307"/>
                    <a:pt x="49522" y="10107"/>
                    <a:pt x="50647" y="7040"/>
                  </a:cubicBezTo>
                  <a:cubicBezTo>
                    <a:pt x="51799" y="3982"/>
                    <a:pt x="54085" y="1496"/>
                    <a:pt x="57028" y="87"/>
                  </a:cubicBezTo>
                  <a:cubicBezTo>
                    <a:pt x="58880" y="-723"/>
                    <a:pt x="60987" y="-723"/>
                    <a:pt x="62839" y="87"/>
                  </a:cubicBezTo>
                  <a:cubicBezTo>
                    <a:pt x="64725" y="772"/>
                    <a:pt x="65981" y="2553"/>
                    <a:pt x="65982" y="4563"/>
                  </a:cubicBezTo>
                  <a:cubicBezTo>
                    <a:pt x="65712" y="6268"/>
                    <a:pt x="64951" y="7859"/>
                    <a:pt x="63791" y="9135"/>
                  </a:cubicBezTo>
                  <a:cubicBezTo>
                    <a:pt x="60917" y="13250"/>
                    <a:pt x="59175" y="18041"/>
                    <a:pt x="58743" y="23042"/>
                  </a:cubicBezTo>
                  <a:cubicBezTo>
                    <a:pt x="58743" y="25137"/>
                    <a:pt x="58743" y="27614"/>
                    <a:pt x="60934" y="28280"/>
                  </a:cubicBezTo>
                  <a:cubicBezTo>
                    <a:pt x="62192" y="28652"/>
                    <a:pt x="63551" y="28366"/>
                    <a:pt x="64553" y="27519"/>
                  </a:cubicBezTo>
                  <a:cubicBezTo>
                    <a:pt x="66890" y="25433"/>
                    <a:pt x="68437" y="22613"/>
                    <a:pt x="68935" y="19517"/>
                  </a:cubicBezTo>
                  <a:cubicBezTo>
                    <a:pt x="69407" y="16431"/>
                    <a:pt x="70509" y="13488"/>
                    <a:pt x="72173" y="10850"/>
                  </a:cubicBezTo>
                  <a:cubicBezTo>
                    <a:pt x="74079" y="8192"/>
                    <a:pt x="77653" y="7335"/>
                    <a:pt x="80555" y="8849"/>
                  </a:cubicBezTo>
                  <a:cubicBezTo>
                    <a:pt x="82465" y="10450"/>
                    <a:pt x="83185" y="13069"/>
                    <a:pt x="82365" y="15422"/>
                  </a:cubicBezTo>
                  <a:cubicBezTo>
                    <a:pt x="81584" y="17698"/>
                    <a:pt x="80425" y="19822"/>
                    <a:pt x="78936" y="21708"/>
                  </a:cubicBezTo>
                  <a:cubicBezTo>
                    <a:pt x="74462" y="28062"/>
                    <a:pt x="71230" y="35205"/>
                    <a:pt x="69411" y="42758"/>
                  </a:cubicBezTo>
                  <a:cubicBezTo>
                    <a:pt x="68839" y="45235"/>
                    <a:pt x="68839" y="48473"/>
                    <a:pt x="71316" y="49426"/>
                  </a:cubicBezTo>
                  <a:cubicBezTo>
                    <a:pt x="72931" y="49921"/>
                    <a:pt x="74686" y="49350"/>
                    <a:pt x="75697" y="47997"/>
                  </a:cubicBezTo>
                  <a:cubicBezTo>
                    <a:pt x="76649" y="46683"/>
                    <a:pt x="77329" y="45197"/>
                    <a:pt x="77698" y="43616"/>
                  </a:cubicBezTo>
                  <a:cubicBezTo>
                    <a:pt x="78476" y="40968"/>
                    <a:pt x="79398" y="38358"/>
                    <a:pt x="80460" y="35805"/>
                  </a:cubicBezTo>
                  <a:cubicBezTo>
                    <a:pt x="81450" y="32719"/>
                    <a:pt x="83466" y="30061"/>
                    <a:pt x="86175" y="28280"/>
                  </a:cubicBezTo>
                  <a:cubicBezTo>
                    <a:pt x="88874" y="26547"/>
                    <a:pt x="92469" y="27328"/>
                    <a:pt x="94204" y="30024"/>
                  </a:cubicBezTo>
                  <a:cubicBezTo>
                    <a:pt x="94296" y="30176"/>
                    <a:pt x="94383" y="30319"/>
                    <a:pt x="94462" y="30471"/>
                  </a:cubicBezTo>
                  <a:cubicBezTo>
                    <a:pt x="95319" y="33138"/>
                    <a:pt x="93319" y="35805"/>
                    <a:pt x="91890" y="38282"/>
                  </a:cubicBezTo>
                  <a:cubicBezTo>
                    <a:pt x="90623" y="40349"/>
                    <a:pt x="89692" y="42597"/>
                    <a:pt x="89128" y="44949"/>
                  </a:cubicBezTo>
                  <a:cubicBezTo>
                    <a:pt x="88698" y="46121"/>
                    <a:pt x="88698" y="47397"/>
                    <a:pt x="89128" y="48568"/>
                  </a:cubicBezTo>
                  <a:cubicBezTo>
                    <a:pt x="89449" y="49207"/>
                    <a:pt x="89944" y="49731"/>
                    <a:pt x="90556" y="50093"/>
                  </a:cubicBezTo>
                  <a:cubicBezTo>
                    <a:pt x="93986" y="51816"/>
                    <a:pt x="98167" y="50560"/>
                    <a:pt x="100081" y="47235"/>
                  </a:cubicBezTo>
                  <a:cubicBezTo>
                    <a:pt x="101812" y="44130"/>
                    <a:pt x="102575" y="40587"/>
                    <a:pt x="102272" y="37044"/>
                  </a:cubicBezTo>
                  <a:cubicBezTo>
                    <a:pt x="102048" y="33481"/>
                    <a:pt x="102567" y="29918"/>
                    <a:pt x="103796" y="26566"/>
                  </a:cubicBezTo>
                  <a:cubicBezTo>
                    <a:pt x="104171" y="25651"/>
                    <a:pt x="104798" y="24851"/>
                    <a:pt x="105606" y="24280"/>
                  </a:cubicBezTo>
                  <a:cubicBezTo>
                    <a:pt x="107382" y="23528"/>
                    <a:pt x="109417" y="23708"/>
                    <a:pt x="111035" y="24756"/>
                  </a:cubicBezTo>
                  <a:cubicBezTo>
                    <a:pt x="112272" y="25318"/>
                    <a:pt x="113401" y="26090"/>
                    <a:pt x="114369" y="27042"/>
                  </a:cubicBezTo>
                  <a:cubicBezTo>
                    <a:pt x="116906" y="30852"/>
                    <a:pt x="116906" y="35805"/>
                    <a:pt x="114369" y="39615"/>
                  </a:cubicBezTo>
                  <a:cubicBezTo>
                    <a:pt x="111928" y="43358"/>
                    <a:pt x="109702" y="47235"/>
                    <a:pt x="107701" y="51236"/>
                  </a:cubicBezTo>
                  <a:cubicBezTo>
                    <a:pt x="106625" y="53426"/>
                    <a:pt x="106962" y="56055"/>
                    <a:pt x="108559" y="57903"/>
                  </a:cubicBezTo>
                  <a:cubicBezTo>
                    <a:pt x="110591" y="59294"/>
                    <a:pt x="113328" y="59008"/>
                    <a:pt x="115036" y="57237"/>
                  </a:cubicBezTo>
                  <a:cubicBezTo>
                    <a:pt x="116623" y="55503"/>
                    <a:pt x="117680" y="53359"/>
                    <a:pt x="118084" y="51045"/>
                  </a:cubicBezTo>
                  <a:cubicBezTo>
                    <a:pt x="118305" y="49474"/>
                    <a:pt x="118721" y="47940"/>
                    <a:pt x="119322" y="46473"/>
                  </a:cubicBezTo>
                  <a:cubicBezTo>
                    <a:pt x="120011" y="44987"/>
                    <a:pt x="121345" y="43892"/>
                    <a:pt x="122941" y="43520"/>
                  </a:cubicBezTo>
                  <a:cubicBezTo>
                    <a:pt x="125989" y="42949"/>
                    <a:pt x="128466" y="46187"/>
                    <a:pt x="128656" y="49235"/>
                  </a:cubicBezTo>
                  <a:cubicBezTo>
                    <a:pt x="128460" y="52226"/>
                    <a:pt x="127982" y="55188"/>
                    <a:pt x="127228" y="58093"/>
                  </a:cubicBezTo>
                  <a:cubicBezTo>
                    <a:pt x="127891" y="59494"/>
                    <a:pt x="129300" y="60379"/>
                    <a:pt x="130847" y="60379"/>
                  </a:cubicBezTo>
                  <a:cubicBezTo>
                    <a:pt x="132656" y="60599"/>
                    <a:pt x="134451" y="59885"/>
                    <a:pt x="135610" y="58475"/>
                  </a:cubicBezTo>
                  <a:cubicBezTo>
                    <a:pt x="136544" y="57246"/>
                    <a:pt x="137165" y="55808"/>
                    <a:pt x="137419" y="54284"/>
                  </a:cubicBezTo>
                  <a:cubicBezTo>
                    <a:pt x="138274" y="50512"/>
                    <a:pt x="139686" y="46882"/>
                    <a:pt x="141610" y="43520"/>
                  </a:cubicBezTo>
                  <a:cubicBezTo>
                    <a:pt x="143694" y="40129"/>
                    <a:pt x="147191" y="37853"/>
                    <a:pt x="151135" y="37329"/>
                  </a:cubicBezTo>
                  <a:cubicBezTo>
                    <a:pt x="153411" y="36958"/>
                    <a:pt x="155690" y="37967"/>
                    <a:pt x="156946" y="39901"/>
                  </a:cubicBezTo>
                  <a:cubicBezTo>
                    <a:pt x="157135" y="40815"/>
                    <a:pt x="157135" y="41748"/>
                    <a:pt x="156946" y="42663"/>
                  </a:cubicBezTo>
                  <a:cubicBezTo>
                    <a:pt x="156546" y="47797"/>
                    <a:pt x="154509" y="52674"/>
                    <a:pt x="151135" y="56570"/>
                  </a:cubicBezTo>
                  <a:cubicBezTo>
                    <a:pt x="149401" y="58532"/>
                    <a:pt x="148160" y="60885"/>
                    <a:pt x="147516" y="63427"/>
                  </a:cubicBezTo>
                  <a:cubicBezTo>
                    <a:pt x="147083" y="64980"/>
                    <a:pt x="147698" y="66628"/>
                    <a:pt x="149040" y="67523"/>
                  </a:cubicBezTo>
                  <a:cubicBezTo>
                    <a:pt x="150613" y="67981"/>
                    <a:pt x="152312" y="67590"/>
                    <a:pt x="153517" y="66475"/>
                  </a:cubicBezTo>
                  <a:cubicBezTo>
                    <a:pt x="154659" y="65352"/>
                    <a:pt x="156126" y="64618"/>
                    <a:pt x="157708" y="64380"/>
                  </a:cubicBezTo>
                  <a:cubicBezTo>
                    <a:pt x="159525" y="64504"/>
                    <a:pt x="161115" y="65647"/>
                    <a:pt x="161803" y="67333"/>
                  </a:cubicBezTo>
                  <a:cubicBezTo>
                    <a:pt x="162374" y="68971"/>
                    <a:pt x="162758" y="70657"/>
                    <a:pt x="162946" y="72381"/>
                  </a:cubicBezTo>
                  <a:cubicBezTo>
                    <a:pt x="163175" y="73543"/>
                    <a:pt x="163493" y="74696"/>
                    <a:pt x="163899" y="75810"/>
                  </a:cubicBezTo>
                  <a:cubicBezTo>
                    <a:pt x="164661" y="78001"/>
                    <a:pt x="166185" y="80287"/>
                    <a:pt x="168566" y="80287"/>
                  </a:cubicBezTo>
                  <a:cubicBezTo>
                    <a:pt x="170400" y="80135"/>
                    <a:pt x="171932" y="78829"/>
                    <a:pt x="172376" y="77048"/>
                  </a:cubicBezTo>
                  <a:cubicBezTo>
                    <a:pt x="172866" y="75334"/>
                    <a:pt x="172866" y="73524"/>
                    <a:pt x="172376" y="71809"/>
                  </a:cubicBezTo>
                  <a:cubicBezTo>
                    <a:pt x="171712" y="70190"/>
                    <a:pt x="171233" y="68495"/>
                    <a:pt x="170947" y="66762"/>
                  </a:cubicBezTo>
                  <a:cubicBezTo>
                    <a:pt x="170806" y="66199"/>
                    <a:pt x="170806" y="65609"/>
                    <a:pt x="170947" y="65047"/>
                  </a:cubicBezTo>
                  <a:cubicBezTo>
                    <a:pt x="170947" y="63904"/>
                    <a:pt x="171805" y="61618"/>
                    <a:pt x="173043" y="61142"/>
                  </a:cubicBezTo>
                  <a:cubicBezTo>
                    <a:pt x="176853" y="59713"/>
                    <a:pt x="178948" y="63047"/>
                    <a:pt x="181234" y="66285"/>
                  </a:cubicBezTo>
                  <a:cubicBezTo>
                    <a:pt x="183375" y="69724"/>
                    <a:pt x="184061" y="73867"/>
                    <a:pt x="183139" y="77810"/>
                  </a:cubicBezTo>
                  <a:cubicBezTo>
                    <a:pt x="183139" y="80001"/>
                    <a:pt x="181996" y="81620"/>
                    <a:pt x="183139" y="83620"/>
                  </a:cubicBezTo>
                  <a:cubicBezTo>
                    <a:pt x="184045" y="86145"/>
                    <a:pt x="185473" y="88450"/>
                    <a:pt x="187330" y="90383"/>
                  </a:cubicBezTo>
                  <a:cubicBezTo>
                    <a:pt x="189005" y="87774"/>
                    <a:pt x="190531" y="85069"/>
                    <a:pt x="191902" y="82287"/>
                  </a:cubicBezTo>
                  <a:cubicBezTo>
                    <a:pt x="193141" y="79239"/>
                    <a:pt x="191140" y="76000"/>
                    <a:pt x="189902" y="72762"/>
                  </a:cubicBezTo>
                  <a:cubicBezTo>
                    <a:pt x="188664" y="69524"/>
                    <a:pt x="188759" y="65333"/>
                    <a:pt x="191902" y="64380"/>
                  </a:cubicBezTo>
                  <a:cubicBezTo>
                    <a:pt x="195046" y="63427"/>
                    <a:pt x="196951" y="65999"/>
                    <a:pt x="197808" y="68476"/>
                  </a:cubicBezTo>
                  <a:cubicBezTo>
                    <a:pt x="198665" y="70953"/>
                    <a:pt x="198570" y="73715"/>
                    <a:pt x="199618" y="76096"/>
                  </a:cubicBezTo>
                  <a:cubicBezTo>
                    <a:pt x="200665" y="78477"/>
                    <a:pt x="203428" y="80668"/>
                    <a:pt x="205809" y="79525"/>
                  </a:cubicBezTo>
                  <a:cubicBezTo>
                    <a:pt x="208190" y="78382"/>
                    <a:pt x="207904" y="73524"/>
                    <a:pt x="206380" y="70000"/>
                  </a:cubicBezTo>
                  <a:cubicBezTo>
                    <a:pt x="204856" y="66475"/>
                    <a:pt x="202761" y="63142"/>
                    <a:pt x="201046" y="59618"/>
                  </a:cubicBezTo>
                  <a:cubicBezTo>
                    <a:pt x="199950" y="57865"/>
                    <a:pt x="199297" y="55874"/>
                    <a:pt x="199141" y="53808"/>
                  </a:cubicBezTo>
                  <a:cubicBezTo>
                    <a:pt x="199073" y="51712"/>
                    <a:pt x="200389" y="49807"/>
                    <a:pt x="202380" y="49140"/>
                  </a:cubicBezTo>
                  <a:cubicBezTo>
                    <a:pt x="204895" y="49054"/>
                    <a:pt x="207235" y="50426"/>
                    <a:pt x="208381" y="52664"/>
                  </a:cubicBezTo>
                  <a:cubicBezTo>
                    <a:pt x="210330" y="55570"/>
                    <a:pt x="211750" y="58789"/>
                    <a:pt x="212572" y="62189"/>
                  </a:cubicBezTo>
                  <a:cubicBezTo>
                    <a:pt x="213619" y="66190"/>
                    <a:pt x="214953" y="71714"/>
                    <a:pt x="219144" y="71714"/>
                  </a:cubicBezTo>
                  <a:cubicBezTo>
                    <a:pt x="222030" y="71466"/>
                    <a:pt x="224209" y="68990"/>
                    <a:pt x="224097" y="66095"/>
                  </a:cubicBezTo>
                  <a:cubicBezTo>
                    <a:pt x="223805" y="63323"/>
                    <a:pt x="222520" y="60751"/>
                    <a:pt x="220477" y="58856"/>
                  </a:cubicBezTo>
                  <a:cubicBezTo>
                    <a:pt x="217715" y="55808"/>
                    <a:pt x="214000" y="52283"/>
                    <a:pt x="215334" y="48473"/>
                  </a:cubicBezTo>
                  <a:cubicBezTo>
                    <a:pt x="216830" y="45454"/>
                    <a:pt x="220369" y="44054"/>
                    <a:pt x="223525" y="45235"/>
                  </a:cubicBezTo>
                  <a:cubicBezTo>
                    <a:pt x="226567" y="46473"/>
                    <a:pt x="229020" y="48816"/>
                    <a:pt x="230383" y="51807"/>
                  </a:cubicBezTo>
                  <a:cubicBezTo>
                    <a:pt x="231812" y="54665"/>
                    <a:pt x="232860" y="57713"/>
                    <a:pt x="234479" y="60475"/>
                  </a:cubicBezTo>
                  <a:cubicBezTo>
                    <a:pt x="236098" y="63237"/>
                    <a:pt x="236765" y="63523"/>
                    <a:pt x="238480" y="63237"/>
                  </a:cubicBezTo>
                  <a:cubicBezTo>
                    <a:pt x="239965" y="57665"/>
                    <a:pt x="238611" y="51712"/>
                    <a:pt x="234860" y="47330"/>
                  </a:cubicBezTo>
                  <a:cubicBezTo>
                    <a:pt x="233274" y="45959"/>
                    <a:pt x="231950" y="44320"/>
                    <a:pt x="230955" y="42473"/>
                  </a:cubicBezTo>
                  <a:cubicBezTo>
                    <a:pt x="230193" y="40568"/>
                    <a:pt x="230955" y="37805"/>
                    <a:pt x="233050" y="37424"/>
                  </a:cubicBezTo>
                  <a:cubicBezTo>
                    <a:pt x="233763" y="37196"/>
                    <a:pt x="234529" y="37196"/>
                    <a:pt x="235241" y="37424"/>
                  </a:cubicBezTo>
                  <a:cubicBezTo>
                    <a:pt x="239756" y="38891"/>
                    <a:pt x="243296" y="42435"/>
                    <a:pt x="244766" y="46949"/>
                  </a:cubicBezTo>
                  <a:cubicBezTo>
                    <a:pt x="245909" y="50569"/>
                    <a:pt x="246100" y="55045"/>
                    <a:pt x="249433" y="56474"/>
                  </a:cubicBezTo>
                  <a:cubicBezTo>
                    <a:pt x="251430" y="47512"/>
                    <a:pt x="247771" y="38234"/>
                    <a:pt x="240194" y="33043"/>
                  </a:cubicBezTo>
                  <a:cubicBezTo>
                    <a:pt x="237986" y="31547"/>
                    <a:pt x="235998" y="29757"/>
                    <a:pt x="234289" y="27709"/>
                  </a:cubicBezTo>
                  <a:cubicBezTo>
                    <a:pt x="232685" y="25527"/>
                    <a:pt x="232685" y="22556"/>
                    <a:pt x="234289" y="20375"/>
                  </a:cubicBezTo>
                  <a:cubicBezTo>
                    <a:pt x="235933" y="18860"/>
                    <a:pt x="238183" y="18194"/>
                    <a:pt x="240385" y="18565"/>
                  </a:cubicBezTo>
                  <a:cubicBezTo>
                    <a:pt x="246528" y="19041"/>
                    <a:pt x="251997" y="22632"/>
                    <a:pt x="254863" y="28090"/>
                  </a:cubicBezTo>
                  <a:cubicBezTo>
                    <a:pt x="256938" y="33614"/>
                    <a:pt x="258346" y="39377"/>
                    <a:pt x="259054" y="45235"/>
                  </a:cubicBezTo>
                  <a:cubicBezTo>
                    <a:pt x="259279" y="47445"/>
                    <a:pt x="260708" y="49350"/>
                    <a:pt x="262768" y="50188"/>
                  </a:cubicBezTo>
                  <a:cubicBezTo>
                    <a:pt x="265531" y="50950"/>
                    <a:pt x="268102" y="47997"/>
                    <a:pt x="268293" y="45235"/>
                  </a:cubicBezTo>
                  <a:cubicBezTo>
                    <a:pt x="268115" y="42396"/>
                    <a:pt x="267403" y="39615"/>
                    <a:pt x="266197" y="37044"/>
                  </a:cubicBezTo>
                  <a:cubicBezTo>
                    <a:pt x="265051" y="34395"/>
                    <a:pt x="265415" y="31347"/>
                    <a:pt x="267150" y="29042"/>
                  </a:cubicBezTo>
                  <a:cubicBezTo>
                    <a:pt x="270033" y="26699"/>
                    <a:pt x="274256" y="27080"/>
                    <a:pt x="276675" y="29900"/>
                  </a:cubicBezTo>
                  <a:cubicBezTo>
                    <a:pt x="278921" y="32614"/>
                    <a:pt x="280342" y="35919"/>
                    <a:pt x="280771" y="39425"/>
                  </a:cubicBezTo>
                  <a:cubicBezTo>
                    <a:pt x="281247" y="41235"/>
                    <a:pt x="281628" y="43044"/>
                    <a:pt x="282104" y="44854"/>
                  </a:cubicBezTo>
                  <a:cubicBezTo>
                    <a:pt x="285263" y="38406"/>
                    <a:pt x="285708" y="30967"/>
                    <a:pt x="283342" y="24184"/>
                  </a:cubicBezTo>
                  <a:cubicBezTo>
                    <a:pt x="282616" y="22442"/>
                    <a:pt x="282104" y="20622"/>
                    <a:pt x="281818" y="18755"/>
                  </a:cubicBezTo>
                  <a:cubicBezTo>
                    <a:pt x="281526" y="16803"/>
                    <a:pt x="282474" y="14869"/>
                    <a:pt x="284200" y="13898"/>
                  </a:cubicBezTo>
                  <a:cubicBezTo>
                    <a:pt x="285099" y="13612"/>
                    <a:pt x="286063" y="13612"/>
                    <a:pt x="286962" y="13898"/>
                  </a:cubicBezTo>
                  <a:cubicBezTo>
                    <a:pt x="291687" y="15117"/>
                    <a:pt x="295102" y="19222"/>
                    <a:pt x="295439" y="24089"/>
                  </a:cubicBezTo>
                  <a:cubicBezTo>
                    <a:pt x="295771" y="28785"/>
                    <a:pt x="295771" y="33490"/>
                    <a:pt x="295439" y="38187"/>
                  </a:cubicBezTo>
                  <a:cubicBezTo>
                    <a:pt x="295439" y="40092"/>
                    <a:pt x="296487" y="42663"/>
                    <a:pt x="298392" y="42187"/>
                  </a:cubicBezTo>
                  <a:cubicBezTo>
                    <a:pt x="299115" y="41920"/>
                    <a:pt x="299700" y="41368"/>
                    <a:pt x="300011" y="40663"/>
                  </a:cubicBezTo>
                  <a:cubicBezTo>
                    <a:pt x="303535" y="34472"/>
                    <a:pt x="300011" y="26470"/>
                    <a:pt x="302678" y="19898"/>
                  </a:cubicBezTo>
                  <a:cubicBezTo>
                    <a:pt x="304598" y="15926"/>
                    <a:pt x="307646" y="12612"/>
                    <a:pt x="311441" y="10373"/>
                  </a:cubicBezTo>
                  <a:cubicBezTo>
                    <a:pt x="313918" y="8659"/>
                    <a:pt x="318109" y="7516"/>
                    <a:pt x="319252" y="10373"/>
                  </a:cubicBezTo>
                  <a:cubicBezTo>
                    <a:pt x="319677" y="11478"/>
                    <a:pt x="319677" y="12697"/>
                    <a:pt x="319252" y="13803"/>
                  </a:cubicBezTo>
                  <a:cubicBezTo>
                    <a:pt x="317156" y="18755"/>
                    <a:pt x="313918" y="23328"/>
                    <a:pt x="311536" y="27899"/>
                  </a:cubicBezTo>
                  <a:cubicBezTo>
                    <a:pt x="308800" y="32567"/>
                    <a:pt x="308177" y="38177"/>
                    <a:pt x="309822" y="43330"/>
                  </a:cubicBezTo>
                  <a:cubicBezTo>
                    <a:pt x="312013" y="44663"/>
                    <a:pt x="314870" y="42378"/>
                    <a:pt x="315632" y="39996"/>
                  </a:cubicBezTo>
                  <a:cubicBezTo>
                    <a:pt x="315976" y="37463"/>
                    <a:pt x="316583" y="34976"/>
                    <a:pt x="317442" y="32567"/>
                  </a:cubicBezTo>
                  <a:cubicBezTo>
                    <a:pt x="317763" y="32043"/>
                    <a:pt x="318225" y="31614"/>
                    <a:pt x="318775" y="31328"/>
                  </a:cubicBezTo>
                  <a:cubicBezTo>
                    <a:pt x="320966" y="30281"/>
                    <a:pt x="322776" y="33424"/>
                    <a:pt x="322966" y="35805"/>
                  </a:cubicBezTo>
                  <a:cubicBezTo>
                    <a:pt x="323157" y="38187"/>
                    <a:pt x="322966" y="41425"/>
                    <a:pt x="325919" y="41711"/>
                  </a:cubicBezTo>
                  <a:cubicBezTo>
                    <a:pt x="329443" y="36853"/>
                    <a:pt x="328110" y="30185"/>
                    <a:pt x="328681" y="24280"/>
                  </a:cubicBezTo>
                  <a:cubicBezTo>
                    <a:pt x="329651" y="15259"/>
                    <a:pt x="334848" y="7230"/>
                    <a:pt x="342683" y="2658"/>
                  </a:cubicBezTo>
                  <a:cubicBezTo>
                    <a:pt x="343824" y="1925"/>
                    <a:pt x="345137" y="1496"/>
                    <a:pt x="346493" y="1420"/>
                  </a:cubicBezTo>
                  <a:cubicBezTo>
                    <a:pt x="349611" y="1858"/>
                    <a:pt x="351906" y="4563"/>
                    <a:pt x="351827" y="7706"/>
                  </a:cubicBezTo>
                  <a:cubicBezTo>
                    <a:pt x="351584" y="10716"/>
                    <a:pt x="350777" y="13660"/>
                    <a:pt x="349446" y="16374"/>
                  </a:cubicBezTo>
                  <a:cubicBezTo>
                    <a:pt x="348011" y="20356"/>
                    <a:pt x="347176" y="24527"/>
                    <a:pt x="346969" y="28757"/>
                  </a:cubicBezTo>
                  <a:cubicBezTo>
                    <a:pt x="346969" y="32757"/>
                    <a:pt x="348112" y="38282"/>
                    <a:pt x="352208" y="38282"/>
                  </a:cubicBezTo>
                  <a:cubicBezTo>
                    <a:pt x="356304" y="38282"/>
                    <a:pt x="359066" y="35234"/>
                    <a:pt x="360114" y="31614"/>
                  </a:cubicBezTo>
                  <a:cubicBezTo>
                    <a:pt x="360513" y="27899"/>
                    <a:pt x="361477" y="24270"/>
                    <a:pt x="362971" y="20851"/>
                  </a:cubicBezTo>
                  <a:cubicBezTo>
                    <a:pt x="364972" y="17612"/>
                    <a:pt x="370401" y="16088"/>
                    <a:pt x="372496" y="19327"/>
                  </a:cubicBezTo>
                  <a:cubicBezTo>
                    <a:pt x="373175" y="20613"/>
                    <a:pt x="373344" y="22108"/>
                    <a:pt x="372973" y="23518"/>
                  </a:cubicBezTo>
                  <a:cubicBezTo>
                    <a:pt x="372015" y="26585"/>
                    <a:pt x="370771" y="29547"/>
                    <a:pt x="369258" y="32376"/>
                  </a:cubicBezTo>
                  <a:cubicBezTo>
                    <a:pt x="367649" y="35348"/>
                    <a:pt x="367649" y="38929"/>
                    <a:pt x="369258" y="41901"/>
                  </a:cubicBezTo>
                  <a:cubicBezTo>
                    <a:pt x="370627" y="43968"/>
                    <a:pt x="373289" y="44730"/>
                    <a:pt x="375544" y="43711"/>
                  </a:cubicBezTo>
                  <a:cubicBezTo>
                    <a:pt x="378116" y="42663"/>
                    <a:pt x="378878" y="39520"/>
                    <a:pt x="379259" y="36853"/>
                  </a:cubicBezTo>
                  <a:cubicBezTo>
                    <a:pt x="380212" y="30376"/>
                    <a:pt x="381164" y="23899"/>
                    <a:pt x="382212" y="17803"/>
                  </a:cubicBezTo>
                  <a:cubicBezTo>
                    <a:pt x="382542" y="14546"/>
                    <a:pt x="383278" y="11345"/>
                    <a:pt x="384403" y="8278"/>
                  </a:cubicBezTo>
                  <a:cubicBezTo>
                    <a:pt x="385549" y="5249"/>
                    <a:pt x="387794" y="2772"/>
                    <a:pt x="390689" y="1325"/>
                  </a:cubicBezTo>
                  <a:cubicBezTo>
                    <a:pt x="392544" y="524"/>
                    <a:pt x="394645" y="524"/>
                    <a:pt x="396499" y="1325"/>
                  </a:cubicBezTo>
                  <a:cubicBezTo>
                    <a:pt x="398442" y="1953"/>
                    <a:pt x="399752" y="3763"/>
                    <a:pt x="399738" y="5801"/>
                  </a:cubicBezTo>
                  <a:cubicBezTo>
                    <a:pt x="399434" y="7497"/>
                    <a:pt x="398677" y="9078"/>
                    <a:pt x="397547" y="10373"/>
                  </a:cubicBezTo>
                  <a:cubicBezTo>
                    <a:pt x="394623" y="14459"/>
                    <a:pt x="392876" y="19270"/>
                    <a:pt x="392499" y="24280"/>
                  </a:cubicBezTo>
                  <a:cubicBezTo>
                    <a:pt x="392499" y="26376"/>
                    <a:pt x="392499" y="28852"/>
                    <a:pt x="394594" y="29518"/>
                  </a:cubicBezTo>
                  <a:cubicBezTo>
                    <a:pt x="395883" y="29890"/>
                    <a:pt x="397270" y="29604"/>
                    <a:pt x="398309" y="28757"/>
                  </a:cubicBezTo>
                  <a:cubicBezTo>
                    <a:pt x="400617" y="26661"/>
                    <a:pt x="402131" y="23832"/>
                    <a:pt x="402595" y="20756"/>
                  </a:cubicBezTo>
                  <a:cubicBezTo>
                    <a:pt x="403056" y="17660"/>
                    <a:pt x="404195" y="14698"/>
                    <a:pt x="405929" y="12088"/>
                  </a:cubicBezTo>
                  <a:cubicBezTo>
                    <a:pt x="407776" y="9402"/>
                    <a:pt x="411348" y="8545"/>
                    <a:pt x="414216" y="10088"/>
                  </a:cubicBezTo>
                  <a:cubicBezTo>
                    <a:pt x="416114" y="11697"/>
                    <a:pt x="416864" y="14288"/>
                    <a:pt x="416121" y="16660"/>
                  </a:cubicBezTo>
                  <a:cubicBezTo>
                    <a:pt x="415305" y="18937"/>
                    <a:pt x="414113" y="21060"/>
                    <a:pt x="412597" y="22946"/>
                  </a:cubicBezTo>
                  <a:cubicBezTo>
                    <a:pt x="408119" y="29299"/>
                    <a:pt x="404887" y="36443"/>
                    <a:pt x="403072" y="43997"/>
                  </a:cubicBezTo>
                  <a:cubicBezTo>
                    <a:pt x="402500" y="46473"/>
                    <a:pt x="402500" y="49711"/>
                    <a:pt x="404881" y="50664"/>
                  </a:cubicBezTo>
                  <a:cubicBezTo>
                    <a:pt x="406497" y="51160"/>
                    <a:pt x="408251" y="50588"/>
                    <a:pt x="409263" y="49235"/>
                  </a:cubicBezTo>
                  <a:cubicBezTo>
                    <a:pt x="410214" y="47921"/>
                    <a:pt x="410895" y="46435"/>
                    <a:pt x="411263" y="44854"/>
                  </a:cubicBezTo>
                  <a:cubicBezTo>
                    <a:pt x="412120" y="42187"/>
                    <a:pt x="413073" y="39615"/>
                    <a:pt x="414121" y="37044"/>
                  </a:cubicBezTo>
                  <a:cubicBezTo>
                    <a:pt x="415112" y="33986"/>
                    <a:pt x="417088" y="31338"/>
                    <a:pt x="419740" y="29518"/>
                  </a:cubicBezTo>
                  <a:cubicBezTo>
                    <a:pt x="422440" y="27785"/>
                    <a:pt x="426035" y="28566"/>
                    <a:pt x="427769" y="31271"/>
                  </a:cubicBezTo>
                  <a:cubicBezTo>
                    <a:pt x="427861" y="31414"/>
                    <a:pt x="427948" y="31557"/>
                    <a:pt x="428027" y="31710"/>
                  </a:cubicBezTo>
                  <a:cubicBezTo>
                    <a:pt x="428980" y="34376"/>
                    <a:pt x="426979" y="37044"/>
                    <a:pt x="425551" y="39520"/>
                  </a:cubicBezTo>
                  <a:cubicBezTo>
                    <a:pt x="424284" y="41587"/>
                    <a:pt x="423351" y="43834"/>
                    <a:pt x="422788" y="46187"/>
                  </a:cubicBezTo>
                  <a:cubicBezTo>
                    <a:pt x="422358" y="47359"/>
                    <a:pt x="422358" y="48635"/>
                    <a:pt x="422788" y="49807"/>
                  </a:cubicBezTo>
                  <a:cubicBezTo>
                    <a:pt x="423077" y="50464"/>
                    <a:pt x="423581" y="50997"/>
                    <a:pt x="424217" y="51331"/>
                  </a:cubicBezTo>
                  <a:cubicBezTo>
                    <a:pt x="427647" y="53055"/>
                    <a:pt x="431828" y="51797"/>
                    <a:pt x="433742" y="48473"/>
                  </a:cubicBezTo>
                  <a:cubicBezTo>
                    <a:pt x="435473" y="45368"/>
                    <a:pt x="436236" y="41825"/>
                    <a:pt x="435933" y="38282"/>
                  </a:cubicBezTo>
                  <a:cubicBezTo>
                    <a:pt x="435631" y="34729"/>
                    <a:pt x="436119" y="31147"/>
                    <a:pt x="437362" y="27804"/>
                  </a:cubicBezTo>
                  <a:cubicBezTo>
                    <a:pt x="438244" y="25442"/>
                    <a:pt x="440876" y="24232"/>
                    <a:pt x="443242" y="25118"/>
                  </a:cubicBezTo>
                  <a:cubicBezTo>
                    <a:pt x="443778" y="25318"/>
                    <a:pt x="444270" y="25613"/>
                    <a:pt x="444696" y="25994"/>
                  </a:cubicBezTo>
                  <a:cubicBezTo>
                    <a:pt x="445933" y="26556"/>
                    <a:pt x="447062" y="27328"/>
                    <a:pt x="448030" y="28280"/>
                  </a:cubicBezTo>
                  <a:cubicBezTo>
                    <a:pt x="450567" y="32090"/>
                    <a:pt x="450567" y="37044"/>
                    <a:pt x="448030" y="40853"/>
                  </a:cubicBezTo>
                  <a:cubicBezTo>
                    <a:pt x="445523" y="44577"/>
                    <a:pt x="443264" y="48454"/>
                    <a:pt x="441267" y="52474"/>
                  </a:cubicBezTo>
                  <a:cubicBezTo>
                    <a:pt x="440216" y="54684"/>
                    <a:pt x="440592" y="57313"/>
                    <a:pt x="442219" y="59142"/>
                  </a:cubicBezTo>
                  <a:cubicBezTo>
                    <a:pt x="444252" y="60532"/>
                    <a:pt x="446989" y="60246"/>
                    <a:pt x="448696" y="58475"/>
                  </a:cubicBezTo>
                  <a:cubicBezTo>
                    <a:pt x="450291" y="56760"/>
                    <a:pt x="451322" y="54598"/>
                    <a:pt x="451649" y="52283"/>
                  </a:cubicBezTo>
                  <a:cubicBezTo>
                    <a:pt x="451948" y="50721"/>
                    <a:pt x="452395" y="49188"/>
                    <a:pt x="452983" y="47712"/>
                  </a:cubicBezTo>
                  <a:cubicBezTo>
                    <a:pt x="453640" y="46235"/>
                    <a:pt x="454940" y="45149"/>
                    <a:pt x="456507" y="44759"/>
                  </a:cubicBezTo>
                  <a:cubicBezTo>
                    <a:pt x="459555" y="44187"/>
                    <a:pt x="462127" y="47425"/>
                    <a:pt x="462317" y="50474"/>
                  </a:cubicBezTo>
                  <a:cubicBezTo>
                    <a:pt x="462090" y="53465"/>
                    <a:pt x="461579" y="56437"/>
                    <a:pt x="460793" y="59332"/>
                  </a:cubicBezTo>
                  <a:cubicBezTo>
                    <a:pt x="461506" y="60732"/>
                    <a:pt x="462939" y="61608"/>
                    <a:pt x="464508" y="61618"/>
                  </a:cubicBezTo>
                  <a:cubicBezTo>
                    <a:pt x="466317" y="61837"/>
                    <a:pt x="468112" y="61122"/>
                    <a:pt x="469270" y="59713"/>
                  </a:cubicBezTo>
                  <a:cubicBezTo>
                    <a:pt x="470177" y="58465"/>
                    <a:pt x="470795" y="57037"/>
                    <a:pt x="471080" y="55522"/>
                  </a:cubicBezTo>
                  <a:cubicBezTo>
                    <a:pt x="471850" y="51721"/>
                    <a:pt x="473267" y="48083"/>
                    <a:pt x="475271" y="44759"/>
                  </a:cubicBezTo>
                  <a:cubicBezTo>
                    <a:pt x="477354" y="41368"/>
                    <a:pt x="480852" y="39091"/>
                    <a:pt x="484796" y="38567"/>
                  </a:cubicBezTo>
                  <a:cubicBezTo>
                    <a:pt x="487043" y="38206"/>
                    <a:pt x="489288" y="39225"/>
                    <a:pt x="490511" y="41139"/>
                  </a:cubicBezTo>
                  <a:cubicBezTo>
                    <a:pt x="490938" y="41996"/>
                    <a:pt x="491134" y="42949"/>
                    <a:pt x="491083" y="43901"/>
                  </a:cubicBezTo>
                  <a:cubicBezTo>
                    <a:pt x="490595" y="49016"/>
                    <a:pt x="488570" y="53865"/>
                    <a:pt x="485272" y="57808"/>
                  </a:cubicBezTo>
                  <a:cubicBezTo>
                    <a:pt x="483538" y="59770"/>
                    <a:pt x="482297" y="62123"/>
                    <a:pt x="481653" y="64666"/>
                  </a:cubicBezTo>
                  <a:cubicBezTo>
                    <a:pt x="481220" y="66219"/>
                    <a:pt x="481835" y="67866"/>
                    <a:pt x="483177" y="68761"/>
                  </a:cubicBezTo>
                  <a:cubicBezTo>
                    <a:pt x="484750" y="69219"/>
                    <a:pt x="486449" y="68828"/>
                    <a:pt x="487654" y="67714"/>
                  </a:cubicBezTo>
                  <a:cubicBezTo>
                    <a:pt x="488784" y="66571"/>
                    <a:pt x="490256" y="65838"/>
                    <a:pt x="491845" y="65619"/>
                  </a:cubicBezTo>
                  <a:cubicBezTo>
                    <a:pt x="493644" y="65723"/>
                    <a:pt x="495210" y="66885"/>
                    <a:pt x="495845" y="68571"/>
                  </a:cubicBezTo>
                  <a:cubicBezTo>
                    <a:pt x="496447" y="70200"/>
                    <a:pt x="496862" y="71895"/>
                    <a:pt x="497083" y="73619"/>
                  </a:cubicBezTo>
                  <a:cubicBezTo>
                    <a:pt x="497267" y="74791"/>
                    <a:pt x="497586" y="75944"/>
                    <a:pt x="498036" y="77048"/>
                  </a:cubicBezTo>
                  <a:cubicBezTo>
                    <a:pt x="498798" y="79239"/>
                    <a:pt x="500322" y="81525"/>
                    <a:pt x="502608" y="81525"/>
                  </a:cubicBezTo>
                  <a:cubicBezTo>
                    <a:pt x="504442" y="81373"/>
                    <a:pt x="505974" y="80068"/>
                    <a:pt x="506418" y="78286"/>
                  </a:cubicBezTo>
                  <a:cubicBezTo>
                    <a:pt x="506908" y="76572"/>
                    <a:pt x="506908" y="74762"/>
                    <a:pt x="506418" y="73048"/>
                  </a:cubicBezTo>
                  <a:cubicBezTo>
                    <a:pt x="505754" y="71429"/>
                    <a:pt x="505275" y="69733"/>
                    <a:pt x="504989" y="68000"/>
                  </a:cubicBezTo>
                  <a:cubicBezTo>
                    <a:pt x="504848" y="67438"/>
                    <a:pt x="504848" y="66847"/>
                    <a:pt x="504989" y="66285"/>
                  </a:cubicBezTo>
                  <a:cubicBezTo>
                    <a:pt x="504989" y="65142"/>
                    <a:pt x="505846" y="62856"/>
                    <a:pt x="506989" y="62380"/>
                  </a:cubicBezTo>
                  <a:cubicBezTo>
                    <a:pt x="510799" y="60951"/>
                    <a:pt x="512895" y="64285"/>
                    <a:pt x="515276" y="67523"/>
                  </a:cubicBezTo>
                  <a:cubicBezTo>
                    <a:pt x="517416" y="70962"/>
                    <a:pt x="518102" y="75105"/>
                    <a:pt x="517181" y="79049"/>
                  </a:cubicBezTo>
                  <a:cubicBezTo>
                    <a:pt x="516705" y="81239"/>
                    <a:pt x="515943" y="82859"/>
                    <a:pt x="517181" y="84859"/>
                  </a:cubicBezTo>
                  <a:cubicBezTo>
                    <a:pt x="518087" y="87383"/>
                    <a:pt x="519515" y="89688"/>
                    <a:pt x="521372" y="91622"/>
                  </a:cubicBezTo>
                  <a:lnTo>
                    <a:pt x="521372" y="91622"/>
                  </a:lnTo>
                  <a:cubicBezTo>
                    <a:pt x="521372" y="84287"/>
                    <a:pt x="524706" y="86478"/>
                    <a:pt x="525849" y="83620"/>
                  </a:cubicBezTo>
                  <a:cubicBezTo>
                    <a:pt x="526992" y="80763"/>
                    <a:pt x="525182" y="77334"/>
                    <a:pt x="523849" y="74095"/>
                  </a:cubicBezTo>
                  <a:cubicBezTo>
                    <a:pt x="522515" y="70857"/>
                    <a:pt x="522706" y="66666"/>
                    <a:pt x="525944" y="65714"/>
                  </a:cubicBezTo>
                  <a:cubicBezTo>
                    <a:pt x="529183" y="64761"/>
                    <a:pt x="530992" y="67333"/>
                    <a:pt x="531850" y="69810"/>
                  </a:cubicBezTo>
                  <a:cubicBezTo>
                    <a:pt x="532707" y="72286"/>
                    <a:pt x="532612" y="75048"/>
                    <a:pt x="533564" y="77429"/>
                  </a:cubicBezTo>
                  <a:cubicBezTo>
                    <a:pt x="534517" y="79811"/>
                    <a:pt x="537469" y="82001"/>
                    <a:pt x="539851" y="80858"/>
                  </a:cubicBezTo>
                  <a:cubicBezTo>
                    <a:pt x="542232" y="79715"/>
                    <a:pt x="541851" y="74858"/>
                    <a:pt x="539851" y="71333"/>
                  </a:cubicBezTo>
                  <a:lnTo>
                    <a:pt x="534612" y="60951"/>
                  </a:lnTo>
                  <a:cubicBezTo>
                    <a:pt x="533516" y="59199"/>
                    <a:pt x="532862" y="57208"/>
                    <a:pt x="532707" y="55141"/>
                  </a:cubicBezTo>
                  <a:cubicBezTo>
                    <a:pt x="532572" y="53026"/>
                    <a:pt x="533913" y="51093"/>
                    <a:pt x="535946" y="50474"/>
                  </a:cubicBezTo>
                  <a:cubicBezTo>
                    <a:pt x="538327" y="49997"/>
                    <a:pt x="540517" y="51998"/>
                    <a:pt x="541946" y="53998"/>
                  </a:cubicBezTo>
                  <a:cubicBezTo>
                    <a:pt x="543896" y="56903"/>
                    <a:pt x="545315" y="60122"/>
                    <a:pt x="546137" y="63523"/>
                  </a:cubicBezTo>
                  <a:cubicBezTo>
                    <a:pt x="547090" y="67523"/>
                    <a:pt x="548519" y="73048"/>
                    <a:pt x="552709" y="73048"/>
                  </a:cubicBezTo>
                  <a:cubicBezTo>
                    <a:pt x="555581" y="72791"/>
                    <a:pt x="557733" y="70305"/>
                    <a:pt x="557567" y="67428"/>
                  </a:cubicBezTo>
                  <a:cubicBezTo>
                    <a:pt x="557320" y="64647"/>
                    <a:pt x="556026" y="62056"/>
                    <a:pt x="553948" y="60189"/>
                  </a:cubicBezTo>
                  <a:cubicBezTo>
                    <a:pt x="551185" y="57141"/>
                    <a:pt x="547566" y="53617"/>
                    <a:pt x="548900" y="49807"/>
                  </a:cubicBezTo>
                  <a:cubicBezTo>
                    <a:pt x="550363" y="46749"/>
                    <a:pt x="553933" y="45340"/>
                    <a:pt x="557091" y="46569"/>
                  </a:cubicBezTo>
                  <a:cubicBezTo>
                    <a:pt x="560107" y="47807"/>
                    <a:pt x="562530" y="50159"/>
                    <a:pt x="563854" y="53141"/>
                  </a:cubicBezTo>
                  <a:cubicBezTo>
                    <a:pt x="565378" y="55998"/>
                    <a:pt x="566330" y="59046"/>
                    <a:pt x="567950" y="61808"/>
                  </a:cubicBezTo>
                  <a:cubicBezTo>
                    <a:pt x="569569" y="64570"/>
                    <a:pt x="570235" y="64856"/>
                    <a:pt x="571950" y="64570"/>
                  </a:cubicBezTo>
                  <a:cubicBezTo>
                    <a:pt x="573523" y="58999"/>
                    <a:pt x="572159" y="53007"/>
                    <a:pt x="568330" y="48664"/>
                  </a:cubicBezTo>
                  <a:cubicBezTo>
                    <a:pt x="566771" y="47273"/>
                    <a:pt x="565451" y="45626"/>
                    <a:pt x="564425" y="43806"/>
                  </a:cubicBezTo>
                  <a:cubicBezTo>
                    <a:pt x="563663" y="41901"/>
                    <a:pt x="564425" y="39139"/>
                    <a:pt x="566521" y="38758"/>
                  </a:cubicBezTo>
                  <a:cubicBezTo>
                    <a:pt x="567265" y="38520"/>
                    <a:pt x="568063" y="38520"/>
                    <a:pt x="568807" y="38758"/>
                  </a:cubicBezTo>
                  <a:cubicBezTo>
                    <a:pt x="573304" y="40253"/>
                    <a:pt x="576834" y="43787"/>
                    <a:pt x="578332" y="48283"/>
                  </a:cubicBezTo>
                  <a:cubicBezTo>
                    <a:pt x="579475" y="51903"/>
                    <a:pt x="579570" y="56379"/>
                    <a:pt x="582904" y="57808"/>
                  </a:cubicBezTo>
                  <a:cubicBezTo>
                    <a:pt x="585560" y="48397"/>
                    <a:pt x="581775" y="38358"/>
                    <a:pt x="573569" y="33043"/>
                  </a:cubicBezTo>
                  <a:cubicBezTo>
                    <a:pt x="571413" y="31519"/>
                    <a:pt x="569460" y="29728"/>
                    <a:pt x="567759" y="27709"/>
                  </a:cubicBezTo>
                  <a:cubicBezTo>
                    <a:pt x="566091" y="25547"/>
                    <a:pt x="566091" y="22537"/>
                    <a:pt x="567759" y="20375"/>
                  </a:cubicBezTo>
                  <a:cubicBezTo>
                    <a:pt x="569403" y="18860"/>
                    <a:pt x="571653" y="18194"/>
                    <a:pt x="573855" y="18565"/>
                  </a:cubicBezTo>
                  <a:cubicBezTo>
                    <a:pt x="579999" y="19041"/>
                    <a:pt x="585467" y="22632"/>
                    <a:pt x="588333" y="28090"/>
                  </a:cubicBezTo>
                  <a:cubicBezTo>
                    <a:pt x="590378" y="33624"/>
                    <a:pt x="591753" y="39377"/>
                    <a:pt x="592429" y="45235"/>
                  </a:cubicBezTo>
                  <a:cubicBezTo>
                    <a:pt x="593000" y="47330"/>
                    <a:pt x="594048" y="49617"/>
                    <a:pt x="596144" y="50188"/>
                  </a:cubicBezTo>
                  <a:cubicBezTo>
                    <a:pt x="598239" y="50760"/>
                    <a:pt x="601573" y="47997"/>
                    <a:pt x="601668" y="45235"/>
                  </a:cubicBezTo>
                  <a:cubicBezTo>
                    <a:pt x="601524" y="42406"/>
                    <a:pt x="600845" y="39625"/>
                    <a:pt x="599668" y="37044"/>
                  </a:cubicBezTo>
                  <a:cubicBezTo>
                    <a:pt x="598533" y="34415"/>
                    <a:pt x="598859" y="31376"/>
                    <a:pt x="600525" y="29042"/>
                  </a:cubicBezTo>
                  <a:cubicBezTo>
                    <a:pt x="603423" y="26756"/>
                    <a:pt x="607607" y="27128"/>
                    <a:pt x="610050" y="29900"/>
                  </a:cubicBezTo>
                  <a:cubicBezTo>
                    <a:pt x="612269" y="32633"/>
                    <a:pt x="613688" y="35929"/>
                    <a:pt x="614146" y="39425"/>
                  </a:cubicBezTo>
                  <a:cubicBezTo>
                    <a:pt x="614622" y="41235"/>
                    <a:pt x="615003" y="43044"/>
                    <a:pt x="615479" y="44854"/>
                  </a:cubicBezTo>
                  <a:cubicBezTo>
                    <a:pt x="618638" y="38406"/>
                    <a:pt x="619083" y="30967"/>
                    <a:pt x="616717" y="24184"/>
                  </a:cubicBezTo>
                  <a:cubicBezTo>
                    <a:pt x="615961" y="22451"/>
                    <a:pt x="615417" y="20622"/>
                    <a:pt x="615098" y="18755"/>
                  </a:cubicBezTo>
                  <a:cubicBezTo>
                    <a:pt x="614884" y="16812"/>
                    <a:pt x="615812" y="14917"/>
                    <a:pt x="617479" y="13898"/>
                  </a:cubicBezTo>
                  <a:cubicBezTo>
                    <a:pt x="618380" y="13621"/>
                    <a:pt x="619342" y="13621"/>
                    <a:pt x="620242" y="13898"/>
                  </a:cubicBezTo>
                  <a:cubicBezTo>
                    <a:pt x="625004" y="15079"/>
                    <a:pt x="628465" y="19193"/>
                    <a:pt x="628814" y="24089"/>
                  </a:cubicBezTo>
                  <a:cubicBezTo>
                    <a:pt x="628955" y="28795"/>
                    <a:pt x="628764" y="33509"/>
                    <a:pt x="628243" y="38187"/>
                  </a:cubicBezTo>
                  <a:cubicBezTo>
                    <a:pt x="628243" y="40092"/>
                    <a:pt x="629290" y="42663"/>
                    <a:pt x="631291" y="42187"/>
                  </a:cubicBezTo>
                  <a:cubicBezTo>
                    <a:pt x="631998" y="41892"/>
                    <a:pt x="632574" y="41349"/>
                    <a:pt x="632910" y="40663"/>
                  </a:cubicBezTo>
                  <a:cubicBezTo>
                    <a:pt x="636339" y="34472"/>
                    <a:pt x="632910" y="26470"/>
                    <a:pt x="635482" y="19898"/>
                  </a:cubicBezTo>
                  <a:cubicBezTo>
                    <a:pt x="637468" y="15945"/>
                    <a:pt x="640540" y="12640"/>
                    <a:pt x="644340" y="10373"/>
                  </a:cubicBezTo>
                  <a:cubicBezTo>
                    <a:pt x="646816" y="8659"/>
                    <a:pt x="651007" y="7516"/>
                    <a:pt x="652055" y="10373"/>
                  </a:cubicBezTo>
                  <a:cubicBezTo>
                    <a:pt x="652532" y="11469"/>
                    <a:pt x="652532" y="12707"/>
                    <a:pt x="652055" y="13803"/>
                  </a:cubicBezTo>
                  <a:cubicBezTo>
                    <a:pt x="649960" y="18755"/>
                    <a:pt x="646626" y="23328"/>
                    <a:pt x="644245" y="27899"/>
                  </a:cubicBezTo>
                  <a:cubicBezTo>
                    <a:pt x="641576" y="32586"/>
                    <a:pt x="640956" y="38167"/>
                    <a:pt x="642530" y="43330"/>
                  </a:cubicBezTo>
                  <a:cubicBezTo>
                    <a:pt x="644816" y="44663"/>
                    <a:pt x="647578" y="42378"/>
                    <a:pt x="648436" y="39996"/>
                  </a:cubicBezTo>
                  <a:cubicBezTo>
                    <a:pt x="648735" y="37453"/>
                    <a:pt x="649343" y="34958"/>
                    <a:pt x="650246" y="32567"/>
                  </a:cubicBezTo>
                  <a:cubicBezTo>
                    <a:pt x="650501" y="32024"/>
                    <a:pt x="650939" y="31586"/>
                    <a:pt x="651484" y="31328"/>
                  </a:cubicBezTo>
                  <a:cubicBezTo>
                    <a:pt x="653770" y="30281"/>
                    <a:pt x="655579" y="33424"/>
                    <a:pt x="655675" y="35805"/>
                  </a:cubicBezTo>
                  <a:cubicBezTo>
                    <a:pt x="655770" y="38187"/>
                    <a:pt x="656246" y="41425"/>
                    <a:pt x="658723" y="41711"/>
                  </a:cubicBezTo>
                  <a:cubicBezTo>
                    <a:pt x="662247" y="36853"/>
                    <a:pt x="660913" y="30185"/>
                    <a:pt x="661390" y="24280"/>
                  </a:cubicBezTo>
                  <a:cubicBezTo>
                    <a:pt x="662274" y="15202"/>
                    <a:pt x="667537" y="7126"/>
                    <a:pt x="675487" y="2658"/>
                  </a:cubicBezTo>
                  <a:cubicBezTo>
                    <a:pt x="676594" y="1925"/>
                    <a:pt x="677876" y="1496"/>
                    <a:pt x="679201" y="1420"/>
                  </a:cubicBezTo>
                  <a:cubicBezTo>
                    <a:pt x="682357" y="1810"/>
                    <a:pt x="684704" y="4525"/>
                    <a:pt x="684631" y="7706"/>
                  </a:cubicBezTo>
                  <a:cubicBezTo>
                    <a:pt x="684388" y="10716"/>
                    <a:pt x="683580" y="13660"/>
                    <a:pt x="682250" y="16374"/>
                  </a:cubicBezTo>
                  <a:cubicBezTo>
                    <a:pt x="680770" y="20346"/>
                    <a:pt x="679935" y="24527"/>
                    <a:pt x="679773" y="28757"/>
                  </a:cubicBezTo>
                  <a:cubicBezTo>
                    <a:pt x="679773" y="32757"/>
                    <a:pt x="680821" y="38282"/>
                    <a:pt x="684916" y="38282"/>
                  </a:cubicBezTo>
                  <a:cubicBezTo>
                    <a:pt x="689012" y="38282"/>
                    <a:pt x="691870" y="35234"/>
                    <a:pt x="692822" y="31614"/>
                  </a:cubicBezTo>
                  <a:cubicBezTo>
                    <a:pt x="693311" y="27919"/>
                    <a:pt x="694271" y="24299"/>
                    <a:pt x="695680" y="20851"/>
                  </a:cubicBezTo>
                  <a:cubicBezTo>
                    <a:pt x="697680" y="17612"/>
                    <a:pt x="703204" y="16088"/>
                    <a:pt x="705205" y="19327"/>
                  </a:cubicBezTo>
                  <a:cubicBezTo>
                    <a:pt x="705729" y="20679"/>
                    <a:pt x="705729" y="22165"/>
                    <a:pt x="705205" y="23518"/>
                  </a:cubicBezTo>
                  <a:cubicBezTo>
                    <a:pt x="704252" y="26594"/>
                    <a:pt x="702976" y="29566"/>
                    <a:pt x="701395" y="32376"/>
                  </a:cubicBezTo>
                  <a:cubicBezTo>
                    <a:pt x="699690" y="35319"/>
                    <a:pt x="699690" y="38958"/>
                    <a:pt x="701395" y="41901"/>
                  </a:cubicBezTo>
                  <a:cubicBezTo>
                    <a:pt x="702766" y="43968"/>
                    <a:pt x="705424" y="44730"/>
                    <a:pt x="707681" y="43711"/>
                  </a:cubicBezTo>
                  <a:cubicBezTo>
                    <a:pt x="710253" y="42663"/>
                    <a:pt x="711015" y="39520"/>
                    <a:pt x="711396" y="36853"/>
                  </a:cubicBezTo>
                  <a:lnTo>
                    <a:pt x="714253" y="17803"/>
                  </a:lnTo>
                  <a:cubicBezTo>
                    <a:pt x="714587" y="14546"/>
                    <a:pt x="715320" y="11345"/>
                    <a:pt x="716444" y="8278"/>
                  </a:cubicBezTo>
                  <a:cubicBezTo>
                    <a:pt x="717625" y="5249"/>
                    <a:pt x="719902" y="2763"/>
                    <a:pt x="722826" y="1325"/>
                  </a:cubicBezTo>
                  <a:cubicBezTo>
                    <a:pt x="724674" y="515"/>
                    <a:pt x="726788" y="515"/>
                    <a:pt x="728636" y="1325"/>
                  </a:cubicBezTo>
                  <a:cubicBezTo>
                    <a:pt x="730541" y="2001"/>
                    <a:pt x="731827" y="3782"/>
                    <a:pt x="731875" y="5801"/>
                  </a:cubicBezTo>
                  <a:cubicBezTo>
                    <a:pt x="731541" y="7506"/>
                    <a:pt x="730751" y="9088"/>
                    <a:pt x="729589" y="10373"/>
                  </a:cubicBezTo>
                  <a:cubicBezTo>
                    <a:pt x="726750" y="14498"/>
                    <a:pt x="725007" y="19289"/>
                    <a:pt x="724540" y="24280"/>
                  </a:cubicBezTo>
                  <a:cubicBezTo>
                    <a:pt x="724540" y="26376"/>
                    <a:pt x="724540" y="28852"/>
                    <a:pt x="726731" y="29518"/>
                  </a:cubicBezTo>
                  <a:cubicBezTo>
                    <a:pt x="727989" y="29890"/>
                    <a:pt x="729351" y="29604"/>
                    <a:pt x="730351" y="28757"/>
                  </a:cubicBezTo>
                  <a:cubicBezTo>
                    <a:pt x="732684" y="26671"/>
                    <a:pt x="734237" y="23851"/>
                    <a:pt x="734732" y="20756"/>
                  </a:cubicBezTo>
                  <a:cubicBezTo>
                    <a:pt x="735208" y="17670"/>
                    <a:pt x="736304" y="14726"/>
                    <a:pt x="737971" y="12088"/>
                  </a:cubicBezTo>
                  <a:cubicBezTo>
                    <a:pt x="739876" y="9430"/>
                    <a:pt x="743448" y="8573"/>
                    <a:pt x="746353" y="10088"/>
                  </a:cubicBezTo>
                  <a:cubicBezTo>
                    <a:pt x="748258" y="11688"/>
                    <a:pt x="748982" y="14307"/>
                    <a:pt x="748162" y="16660"/>
                  </a:cubicBezTo>
                  <a:cubicBezTo>
                    <a:pt x="747381" y="18937"/>
                    <a:pt x="746219" y="21060"/>
                    <a:pt x="744733" y="22946"/>
                  </a:cubicBezTo>
                  <a:cubicBezTo>
                    <a:pt x="740257" y="29299"/>
                    <a:pt x="737028" y="36443"/>
                    <a:pt x="735208" y="43997"/>
                  </a:cubicBezTo>
                  <a:cubicBezTo>
                    <a:pt x="734637" y="46473"/>
                    <a:pt x="734637" y="49711"/>
                    <a:pt x="737018" y="50664"/>
                  </a:cubicBezTo>
                  <a:cubicBezTo>
                    <a:pt x="738637" y="51160"/>
                    <a:pt x="740390" y="50588"/>
                    <a:pt x="741400" y="49235"/>
                  </a:cubicBezTo>
                  <a:cubicBezTo>
                    <a:pt x="742352" y="47921"/>
                    <a:pt x="743029" y="46435"/>
                    <a:pt x="743400" y="44854"/>
                  </a:cubicBezTo>
                  <a:cubicBezTo>
                    <a:pt x="744172" y="42187"/>
                    <a:pt x="745124" y="39577"/>
                    <a:pt x="746257" y="37044"/>
                  </a:cubicBezTo>
                  <a:cubicBezTo>
                    <a:pt x="747220" y="33967"/>
                    <a:pt x="749201" y="31310"/>
                    <a:pt x="751877" y="29518"/>
                  </a:cubicBezTo>
                  <a:cubicBezTo>
                    <a:pt x="754573" y="27785"/>
                    <a:pt x="758173" y="28566"/>
                    <a:pt x="759907" y="31262"/>
                  </a:cubicBezTo>
                  <a:cubicBezTo>
                    <a:pt x="760002" y="31414"/>
                    <a:pt x="760088" y="31557"/>
                    <a:pt x="760164" y="31710"/>
                  </a:cubicBezTo>
                  <a:cubicBezTo>
                    <a:pt x="761116" y="34376"/>
                    <a:pt x="759116" y="37044"/>
                    <a:pt x="757592" y="39520"/>
                  </a:cubicBezTo>
                  <a:cubicBezTo>
                    <a:pt x="756325" y="41587"/>
                    <a:pt x="755392" y="43834"/>
                    <a:pt x="754830" y="46187"/>
                  </a:cubicBezTo>
                  <a:cubicBezTo>
                    <a:pt x="754401" y="47359"/>
                    <a:pt x="754401" y="48635"/>
                    <a:pt x="754830" y="49807"/>
                  </a:cubicBezTo>
                  <a:cubicBezTo>
                    <a:pt x="755173" y="50426"/>
                    <a:pt x="755668" y="50950"/>
                    <a:pt x="756259" y="51331"/>
                  </a:cubicBezTo>
                  <a:cubicBezTo>
                    <a:pt x="759697" y="53007"/>
                    <a:pt x="763841" y="51760"/>
                    <a:pt x="765784" y="48473"/>
                  </a:cubicBezTo>
                  <a:cubicBezTo>
                    <a:pt x="767451" y="45349"/>
                    <a:pt x="768203" y="41815"/>
                    <a:pt x="767975" y="38282"/>
                  </a:cubicBezTo>
                  <a:cubicBezTo>
                    <a:pt x="767670" y="34729"/>
                    <a:pt x="768165" y="31147"/>
                    <a:pt x="769403" y="27804"/>
                  </a:cubicBezTo>
                  <a:cubicBezTo>
                    <a:pt x="769775" y="26890"/>
                    <a:pt x="770403" y="26090"/>
                    <a:pt x="771213" y="25518"/>
                  </a:cubicBezTo>
                  <a:cubicBezTo>
                    <a:pt x="773023" y="24766"/>
                    <a:pt x="775080" y="24947"/>
                    <a:pt x="776737" y="25994"/>
                  </a:cubicBezTo>
                  <a:cubicBezTo>
                    <a:pt x="777947" y="26556"/>
                    <a:pt x="779043" y="27328"/>
                    <a:pt x="779976" y="28280"/>
                  </a:cubicBezTo>
                  <a:cubicBezTo>
                    <a:pt x="782510" y="32090"/>
                    <a:pt x="782510" y="37044"/>
                    <a:pt x="779976" y="40853"/>
                  </a:cubicBezTo>
                  <a:cubicBezTo>
                    <a:pt x="777471" y="44577"/>
                    <a:pt x="775213" y="48454"/>
                    <a:pt x="773213" y="52474"/>
                  </a:cubicBezTo>
                  <a:cubicBezTo>
                    <a:pt x="772108" y="54674"/>
                    <a:pt x="772489" y="57332"/>
                    <a:pt x="774166" y="59142"/>
                  </a:cubicBezTo>
                  <a:cubicBezTo>
                    <a:pt x="776204" y="60485"/>
                    <a:pt x="778919" y="60208"/>
                    <a:pt x="780643" y="58475"/>
                  </a:cubicBezTo>
                  <a:cubicBezTo>
                    <a:pt x="782233" y="56760"/>
                    <a:pt x="783272" y="54598"/>
                    <a:pt x="783596" y="52283"/>
                  </a:cubicBezTo>
                  <a:cubicBezTo>
                    <a:pt x="783805" y="50702"/>
                    <a:pt x="784253" y="49159"/>
                    <a:pt x="784929" y="47712"/>
                  </a:cubicBezTo>
                  <a:cubicBezTo>
                    <a:pt x="785558" y="46216"/>
                    <a:pt x="786872" y="45120"/>
                    <a:pt x="788453" y="44759"/>
                  </a:cubicBezTo>
                  <a:cubicBezTo>
                    <a:pt x="791501" y="44187"/>
                    <a:pt x="793978" y="47425"/>
                    <a:pt x="794168" y="50474"/>
                  </a:cubicBezTo>
                  <a:cubicBezTo>
                    <a:pt x="793968" y="53465"/>
                    <a:pt x="793492" y="56427"/>
                    <a:pt x="792739" y="59332"/>
                  </a:cubicBezTo>
                  <a:cubicBezTo>
                    <a:pt x="793435" y="60742"/>
                    <a:pt x="794883" y="61637"/>
                    <a:pt x="796454" y="61618"/>
                  </a:cubicBezTo>
                  <a:cubicBezTo>
                    <a:pt x="798264" y="61818"/>
                    <a:pt x="800045" y="61104"/>
                    <a:pt x="801217" y="59713"/>
                  </a:cubicBezTo>
                  <a:cubicBezTo>
                    <a:pt x="802093" y="58456"/>
                    <a:pt x="802674" y="57027"/>
                    <a:pt x="802931" y="55522"/>
                  </a:cubicBezTo>
                  <a:cubicBezTo>
                    <a:pt x="803779" y="51731"/>
                    <a:pt x="805227" y="48092"/>
                    <a:pt x="807217" y="44759"/>
                  </a:cubicBezTo>
                  <a:cubicBezTo>
                    <a:pt x="809256" y="41329"/>
                    <a:pt x="812780" y="39043"/>
                    <a:pt x="816742" y="38567"/>
                  </a:cubicBezTo>
                  <a:cubicBezTo>
                    <a:pt x="818990" y="38234"/>
                    <a:pt x="821219" y="39243"/>
                    <a:pt x="822457" y="41139"/>
                  </a:cubicBezTo>
                  <a:cubicBezTo>
                    <a:pt x="822734" y="42035"/>
                    <a:pt x="822734" y="43006"/>
                    <a:pt x="822457" y="43901"/>
                  </a:cubicBezTo>
                  <a:cubicBezTo>
                    <a:pt x="822057" y="49035"/>
                    <a:pt x="820019" y="53912"/>
                    <a:pt x="816647" y="57808"/>
                  </a:cubicBezTo>
                  <a:cubicBezTo>
                    <a:pt x="814942" y="59799"/>
                    <a:pt x="813714" y="62142"/>
                    <a:pt x="813028" y="64666"/>
                  </a:cubicBezTo>
                  <a:cubicBezTo>
                    <a:pt x="812704" y="66228"/>
                    <a:pt x="813332" y="67838"/>
                    <a:pt x="814647" y="68761"/>
                  </a:cubicBezTo>
                  <a:cubicBezTo>
                    <a:pt x="816190" y="69228"/>
                    <a:pt x="817866" y="68828"/>
                    <a:pt x="819028" y="67714"/>
                  </a:cubicBezTo>
                  <a:cubicBezTo>
                    <a:pt x="820181" y="66609"/>
                    <a:pt x="821648" y="65885"/>
                    <a:pt x="823219" y="65619"/>
                  </a:cubicBezTo>
                  <a:cubicBezTo>
                    <a:pt x="825039" y="65742"/>
                    <a:pt x="826629" y="66885"/>
                    <a:pt x="827315" y="68571"/>
                  </a:cubicBezTo>
                  <a:cubicBezTo>
                    <a:pt x="827887" y="70210"/>
                    <a:pt x="828268" y="71895"/>
                    <a:pt x="828458" y="73619"/>
                  </a:cubicBezTo>
                  <a:cubicBezTo>
                    <a:pt x="828458" y="74762"/>
                    <a:pt x="829030" y="75905"/>
                    <a:pt x="829411" y="77048"/>
                  </a:cubicBezTo>
                  <a:cubicBezTo>
                    <a:pt x="829792" y="78192"/>
                    <a:pt x="831792" y="81525"/>
                    <a:pt x="834078" y="81525"/>
                  </a:cubicBezTo>
                  <a:cubicBezTo>
                    <a:pt x="835907" y="81373"/>
                    <a:pt x="837440" y="80068"/>
                    <a:pt x="837888" y="78286"/>
                  </a:cubicBezTo>
                  <a:cubicBezTo>
                    <a:pt x="838221" y="76534"/>
                    <a:pt x="838059" y="74715"/>
                    <a:pt x="837412" y="73048"/>
                  </a:cubicBezTo>
                  <a:cubicBezTo>
                    <a:pt x="836793" y="71409"/>
                    <a:pt x="836316" y="69724"/>
                    <a:pt x="835983" y="68000"/>
                  </a:cubicBezTo>
                  <a:cubicBezTo>
                    <a:pt x="835888" y="67428"/>
                    <a:pt x="835888" y="66857"/>
                    <a:pt x="835983" y="66285"/>
                  </a:cubicBezTo>
                  <a:cubicBezTo>
                    <a:pt x="835983" y="65142"/>
                    <a:pt x="836935" y="62856"/>
                    <a:pt x="838078" y="62380"/>
                  </a:cubicBezTo>
                  <a:cubicBezTo>
                    <a:pt x="841888" y="60951"/>
                    <a:pt x="843984" y="64285"/>
                    <a:pt x="846270" y="67523"/>
                  </a:cubicBezTo>
                  <a:cubicBezTo>
                    <a:pt x="848451" y="70943"/>
                    <a:pt x="849137" y="75105"/>
                    <a:pt x="848175" y="79049"/>
                  </a:cubicBezTo>
                  <a:cubicBezTo>
                    <a:pt x="848175" y="81239"/>
                    <a:pt x="847032" y="82859"/>
                    <a:pt x="848175" y="84859"/>
                  </a:cubicBezTo>
                  <a:cubicBezTo>
                    <a:pt x="850556" y="90193"/>
                    <a:pt x="852556" y="88478"/>
                    <a:pt x="852461" y="91526"/>
                  </a:cubicBezTo>
                  <a:lnTo>
                    <a:pt x="852461" y="91526"/>
                  </a:lnTo>
                  <a:cubicBezTo>
                    <a:pt x="852461" y="84192"/>
                    <a:pt x="855700" y="86383"/>
                    <a:pt x="856938" y="83526"/>
                  </a:cubicBezTo>
                  <a:cubicBezTo>
                    <a:pt x="858176" y="80668"/>
                    <a:pt x="856176" y="77239"/>
                    <a:pt x="854938" y="74001"/>
                  </a:cubicBezTo>
                  <a:cubicBezTo>
                    <a:pt x="853700" y="70762"/>
                    <a:pt x="853795" y="66571"/>
                    <a:pt x="856938" y="65619"/>
                  </a:cubicBezTo>
                  <a:cubicBezTo>
                    <a:pt x="860081" y="64666"/>
                    <a:pt x="862081" y="67238"/>
                    <a:pt x="862939" y="69714"/>
                  </a:cubicBezTo>
                  <a:cubicBezTo>
                    <a:pt x="863796" y="72191"/>
                    <a:pt x="863605" y="74953"/>
                    <a:pt x="864653" y="77334"/>
                  </a:cubicBezTo>
                  <a:cubicBezTo>
                    <a:pt x="865482" y="79992"/>
                    <a:pt x="868263" y="81506"/>
                    <a:pt x="870940" y="80763"/>
                  </a:cubicBezTo>
                  <a:cubicBezTo>
                    <a:pt x="873988" y="79239"/>
                    <a:pt x="872940" y="74762"/>
                    <a:pt x="871416" y="71238"/>
                  </a:cubicBezTo>
                  <a:lnTo>
                    <a:pt x="866082" y="60856"/>
                  </a:lnTo>
                  <a:cubicBezTo>
                    <a:pt x="864987" y="59103"/>
                    <a:pt x="864329" y="57113"/>
                    <a:pt x="864177" y="55045"/>
                  </a:cubicBezTo>
                  <a:cubicBezTo>
                    <a:pt x="864110" y="52950"/>
                    <a:pt x="865425" y="51045"/>
                    <a:pt x="867415" y="50378"/>
                  </a:cubicBezTo>
                  <a:cubicBezTo>
                    <a:pt x="869930" y="50293"/>
                    <a:pt x="872273" y="51664"/>
                    <a:pt x="873416" y="53902"/>
                  </a:cubicBezTo>
                  <a:cubicBezTo>
                    <a:pt x="875445" y="56760"/>
                    <a:pt x="876874" y="59999"/>
                    <a:pt x="877607" y="63427"/>
                  </a:cubicBezTo>
                  <a:cubicBezTo>
                    <a:pt x="878655" y="67428"/>
                    <a:pt x="879988" y="72952"/>
                    <a:pt x="884179" y="72952"/>
                  </a:cubicBezTo>
                  <a:cubicBezTo>
                    <a:pt x="887094" y="72752"/>
                    <a:pt x="889294" y="70247"/>
                    <a:pt x="889132" y="67333"/>
                  </a:cubicBezTo>
                  <a:cubicBezTo>
                    <a:pt x="888837" y="64561"/>
                    <a:pt x="887551" y="61989"/>
                    <a:pt x="885513" y="60094"/>
                  </a:cubicBezTo>
                  <a:cubicBezTo>
                    <a:pt x="882751" y="57046"/>
                    <a:pt x="879036" y="53522"/>
                    <a:pt x="880369" y="49711"/>
                  </a:cubicBezTo>
                  <a:cubicBezTo>
                    <a:pt x="881865" y="46692"/>
                    <a:pt x="885408" y="45292"/>
                    <a:pt x="888561" y="46473"/>
                  </a:cubicBezTo>
                  <a:cubicBezTo>
                    <a:pt x="891599" y="47712"/>
                    <a:pt x="894057" y="50054"/>
                    <a:pt x="895419" y="53045"/>
                  </a:cubicBezTo>
                  <a:cubicBezTo>
                    <a:pt x="896943" y="55903"/>
                    <a:pt x="897896" y="58951"/>
                    <a:pt x="899515" y="61713"/>
                  </a:cubicBezTo>
                  <a:cubicBezTo>
                    <a:pt x="901134" y="64476"/>
                    <a:pt x="901801" y="64761"/>
                    <a:pt x="903515" y="64476"/>
                  </a:cubicBezTo>
                  <a:cubicBezTo>
                    <a:pt x="905087" y="58903"/>
                    <a:pt x="903725" y="52912"/>
                    <a:pt x="899896" y="48568"/>
                  </a:cubicBezTo>
                  <a:cubicBezTo>
                    <a:pt x="898305" y="47197"/>
                    <a:pt x="896991" y="45559"/>
                    <a:pt x="895990" y="43711"/>
                  </a:cubicBezTo>
                  <a:cubicBezTo>
                    <a:pt x="895228" y="41806"/>
                    <a:pt x="895990" y="39043"/>
                    <a:pt x="898086" y="38663"/>
                  </a:cubicBezTo>
                  <a:cubicBezTo>
                    <a:pt x="898800" y="38424"/>
                    <a:pt x="899562" y="38424"/>
                    <a:pt x="900277" y="38663"/>
                  </a:cubicBezTo>
                  <a:cubicBezTo>
                    <a:pt x="904811" y="40110"/>
                    <a:pt x="908354" y="43654"/>
                    <a:pt x="909802" y="48188"/>
                  </a:cubicBezTo>
                  <a:cubicBezTo>
                    <a:pt x="910945" y="51807"/>
                    <a:pt x="911135" y="56284"/>
                    <a:pt x="914469" y="57713"/>
                  </a:cubicBezTo>
                  <a:cubicBezTo>
                    <a:pt x="916841" y="49169"/>
                    <a:pt x="913964" y="40025"/>
                    <a:pt x="907135" y="34376"/>
                  </a:cubicBezTo>
                  <a:cubicBezTo>
                    <a:pt x="904954" y="32853"/>
                    <a:pt x="902963" y="31062"/>
                    <a:pt x="901229" y="29042"/>
                  </a:cubicBezTo>
                  <a:cubicBezTo>
                    <a:pt x="899629" y="26861"/>
                    <a:pt x="899629" y="23889"/>
                    <a:pt x="901229" y="21708"/>
                  </a:cubicBezTo>
                  <a:cubicBezTo>
                    <a:pt x="902877" y="20193"/>
                    <a:pt x="905125" y="19527"/>
                    <a:pt x="907325" y="19898"/>
                  </a:cubicBezTo>
                  <a:cubicBezTo>
                    <a:pt x="913497" y="20356"/>
                    <a:pt x="919003" y="23956"/>
                    <a:pt x="921898" y="29423"/>
                  </a:cubicBezTo>
                  <a:cubicBezTo>
                    <a:pt x="923946" y="34958"/>
                    <a:pt x="925318" y="40711"/>
                    <a:pt x="925994" y="46569"/>
                  </a:cubicBezTo>
                  <a:cubicBezTo>
                    <a:pt x="926566" y="48664"/>
                    <a:pt x="927613" y="50950"/>
                    <a:pt x="929709" y="51521"/>
                  </a:cubicBezTo>
                  <a:cubicBezTo>
                    <a:pt x="931804" y="52093"/>
                    <a:pt x="935043" y="49331"/>
                    <a:pt x="935233" y="46569"/>
                  </a:cubicBezTo>
                  <a:cubicBezTo>
                    <a:pt x="935091" y="43740"/>
                    <a:pt x="934414" y="40958"/>
                    <a:pt x="933233" y="38377"/>
                  </a:cubicBezTo>
                  <a:cubicBezTo>
                    <a:pt x="932062" y="35748"/>
                    <a:pt x="932385" y="32690"/>
                    <a:pt x="934090" y="30376"/>
                  </a:cubicBezTo>
                  <a:cubicBezTo>
                    <a:pt x="936977" y="28032"/>
                    <a:pt x="941196" y="28414"/>
                    <a:pt x="943615" y="31233"/>
                  </a:cubicBezTo>
                  <a:cubicBezTo>
                    <a:pt x="945873" y="33957"/>
                    <a:pt x="947321" y="37253"/>
                    <a:pt x="947806" y="40758"/>
                  </a:cubicBezTo>
                  <a:lnTo>
                    <a:pt x="949045" y="46187"/>
                  </a:lnTo>
                  <a:cubicBezTo>
                    <a:pt x="952274" y="39768"/>
                    <a:pt x="952759" y="32300"/>
                    <a:pt x="950378" y="25518"/>
                  </a:cubicBezTo>
                  <a:cubicBezTo>
                    <a:pt x="949578" y="23794"/>
                    <a:pt x="949035" y="21965"/>
                    <a:pt x="948759" y="20089"/>
                  </a:cubicBezTo>
                  <a:cubicBezTo>
                    <a:pt x="948464" y="18136"/>
                    <a:pt x="949416" y="16202"/>
                    <a:pt x="951140" y="15231"/>
                  </a:cubicBezTo>
                  <a:cubicBezTo>
                    <a:pt x="952036" y="14945"/>
                    <a:pt x="953007" y="14945"/>
                    <a:pt x="953902" y="15231"/>
                  </a:cubicBezTo>
                  <a:cubicBezTo>
                    <a:pt x="958646" y="16422"/>
                    <a:pt x="962075" y="20546"/>
                    <a:pt x="962380" y="25423"/>
                  </a:cubicBezTo>
                  <a:cubicBezTo>
                    <a:pt x="962599" y="30128"/>
                    <a:pt x="962437" y="34843"/>
                    <a:pt x="961903" y="39520"/>
                  </a:cubicBezTo>
                  <a:cubicBezTo>
                    <a:pt x="961903" y="41425"/>
                    <a:pt x="962951" y="43997"/>
                    <a:pt x="964856" y="43520"/>
                  </a:cubicBezTo>
                  <a:cubicBezTo>
                    <a:pt x="965580" y="43254"/>
                    <a:pt x="966161" y="42701"/>
                    <a:pt x="966475" y="41996"/>
                  </a:cubicBezTo>
                  <a:cubicBezTo>
                    <a:pt x="970000" y="35805"/>
                    <a:pt x="966475" y="27804"/>
                    <a:pt x="969142" y="21232"/>
                  </a:cubicBezTo>
                  <a:cubicBezTo>
                    <a:pt x="971066" y="17241"/>
                    <a:pt x="974153" y="13916"/>
                    <a:pt x="978001" y="11707"/>
                  </a:cubicBezTo>
                  <a:cubicBezTo>
                    <a:pt x="980382" y="9992"/>
                    <a:pt x="984573" y="8849"/>
                    <a:pt x="985716" y="11707"/>
                  </a:cubicBezTo>
                  <a:cubicBezTo>
                    <a:pt x="986145" y="12812"/>
                    <a:pt x="986145" y="14031"/>
                    <a:pt x="985716" y="15136"/>
                  </a:cubicBezTo>
                  <a:cubicBezTo>
                    <a:pt x="983621" y="20089"/>
                    <a:pt x="980287" y="24661"/>
                    <a:pt x="977905" y="29233"/>
                  </a:cubicBezTo>
                  <a:cubicBezTo>
                    <a:pt x="975172" y="33900"/>
                    <a:pt x="974543" y="39510"/>
                    <a:pt x="976191" y="44663"/>
                  </a:cubicBezTo>
                  <a:cubicBezTo>
                    <a:pt x="978382" y="45997"/>
                    <a:pt x="981239" y="43711"/>
                    <a:pt x="982001" y="41329"/>
                  </a:cubicBezTo>
                  <a:cubicBezTo>
                    <a:pt x="982335" y="38786"/>
                    <a:pt x="982973" y="36291"/>
                    <a:pt x="983906" y="33900"/>
                  </a:cubicBezTo>
                  <a:cubicBezTo>
                    <a:pt x="984163" y="33357"/>
                    <a:pt x="984602" y="32919"/>
                    <a:pt x="985145" y="32662"/>
                  </a:cubicBezTo>
                  <a:cubicBezTo>
                    <a:pt x="987335" y="31614"/>
                    <a:pt x="989145" y="34758"/>
                    <a:pt x="989335" y="37139"/>
                  </a:cubicBezTo>
                  <a:cubicBezTo>
                    <a:pt x="989526" y="39520"/>
                    <a:pt x="989907" y="42758"/>
                    <a:pt x="992288" y="43044"/>
                  </a:cubicBezTo>
                  <a:cubicBezTo>
                    <a:pt x="995908" y="38187"/>
                    <a:pt x="994574" y="31519"/>
                    <a:pt x="995050" y="25613"/>
                  </a:cubicBezTo>
                  <a:cubicBezTo>
                    <a:pt x="995936" y="16536"/>
                    <a:pt x="1001194" y="8459"/>
                    <a:pt x="1009147" y="3992"/>
                  </a:cubicBezTo>
                  <a:cubicBezTo>
                    <a:pt x="1010252" y="3258"/>
                    <a:pt x="1011538" y="2829"/>
                    <a:pt x="1012862" y="2753"/>
                  </a:cubicBezTo>
                  <a:cubicBezTo>
                    <a:pt x="1016024" y="3106"/>
                    <a:pt x="1018368" y="5858"/>
                    <a:pt x="1018196" y="9040"/>
                  </a:cubicBezTo>
                  <a:cubicBezTo>
                    <a:pt x="1017987" y="12050"/>
                    <a:pt x="1017215" y="14983"/>
                    <a:pt x="1015910" y="17708"/>
                  </a:cubicBezTo>
                  <a:cubicBezTo>
                    <a:pt x="1014396" y="21670"/>
                    <a:pt x="1013529" y="25851"/>
                    <a:pt x="1013338" y="30090"/>
                  </a:cubicBezTo>
                  <a:cubicBezTo>
                    <a:pt x="1013338" y="34091"/>
                    <a:pt x="1014481" y="39615"/>
                    <a:pt x="1018577" y="39615"/>
                  </a:cubicBezTo>
                  <a:cubicBezTo>
                    <a:pt x="1022673" y="39615"/>
                    <a:pt x="1025435" y="36567"/>
                    <a:pt x="1026483" y="32948"/>
                  </a:cubicBezTo>
                  <a:cubicBezTo>
                    <a:pt x="1026883" y="29233"/>
                    <a:pt x="1027845" y="25604"/>
                    <a:pt x="1029341" y="22185"/>
                  </a:cubicBezTo>
                  <a:cubicBezTo>
                    <a:pt x="1031341" y="18946"/>
                    <a:pt x="1036865" y="17422"/>
                    <a:pt x="1038866" y="20660"/>
                  </a:cubicBezTo>
                  <a:cubicBezTo>
                    <a:pt x="1039389" y="22013"/>
                    <a:pt x="1039389" y="23499"/>
                    <a:pt x="1038866" y="24851"/>
                  </a:cubicBezTo>
                  <a:cubicBezTo>
                    <a:pt x="1037951" y="27928"/>
                    <a:pt x="1036703" y="30900"/>
                    <a:pt x="1035151" y="33709"/>
                  </a:cubicBezTo>
                  <a:cubicBezTo>
                    <a:pt x="1033541" y="36681"/>
                    <a:pt x="1033541" y="40263"/>
                    <a:pt x="1035151" y="43234"/>
                  </a:cubicBezTo>
                  <a:cubicBezTo>
                    <a:pt x="1036522" y="45302"/>
                    <a:pt x="1039180" y="46063"/>
                    <a:pt x="1041437" y="45044"/>
                  </a:cubicBezTo>
                  <a:cubicBezTo>
                    <a:pt x="1044009" y="43997"/>
                    <a:pt x="1044771" y="40853"/>
                    <a:pt x="1045152" y="38187"/>
                  </a:cubicBezTo>
                  <a:cubicBezTo>
                    <a:pt x="1046200" y="31710"/>
                    <a:pt x="1047152" y="25233"/>
                    <a:pt x="1048105" y="19137"/>
                  </a:cubicBezTo>
                  <a:cubicBezTo>
                    <a:pt x="1048438" y="15879"/>
                    <a:pt x="1049172" y="12678"/>
                    <a:pt x="1050296" y="9612"/>
                  </a:cubicBezTo>
                  <a:cubicBezTo>
                    <a:pt x="1051438" y="6583"/>
                    <a:pt x="1053686" y="4106"/>
                    <a:pt x="1056582" y="2658"/>
                  </a:cubicBezTo>
                  <a:cubicBezTo>
                    <a:pt x="1058468" y="1858"/>
                    <a:pt x="1060602" y="1858"/>
                    <a:pt x="1062488" y="2658"/>
                  </a:cubicBezTo>
                  <a:cubicBezTo>
                    <a:pt x="1064373" y="3344"/>
                    <a:pt x="1065631" y="5125"/>
                    <a:pt x="1065631" y="7135"/>
                  </a:cubicBezTo>
                  <a:cubicBezTo>
                    <a:pt x="1065326" y="8830"/>
                    <a:pt x="1064573" y="10411"/>
                    <a:pt x="1063440" y="11707"/>
                  </a:cubicBezTo>
                  <a:cubicBezTo>
                    <a:pt x="1060564" y="15822"/>
                    <a:pt x="1058820" y="20613"/>
                    <a:pt x="1058392" y="25613"/>
                  </a:cubicBezTo>
                  <a:cubicBezTo>
                    <a:pt x="1058392" y="27709"/>
                    <a:pt x="1058392" y="30185"/>
                    <a:pt x="1060583" y="30852"/>
                  </a:cubicBezTo>
                  <a:cubicBezTo>
                    <a:pt x="1061840" y="31224"/>
                    <a:pt x="1063202" y="30938"/>
                    <a:pt x="1064202" y="30090"/>
                  </a:cubicBezTo>
                  <a:cubicBezTo>
                    <a:pt x="1066536" y="28004"/>
                    <a:pt x="1068088" y="25185"/>
                    <a:pt x="1068584" y="22089"/>
                  </a:cubicBezTo>
                  <a:cubicBezTo>
                    <a:pt x="1069012" y="18993"/>
                    <a:pt x="1070117" y="16041"/>
                    <a:pt x="1071822" y="13421"/>
                  </a:cubicBezTo>
                  <a:cubicBezTo>
                    <a:pt x="1073727" y="10764"/>
                    <a:pt x="1077299" y="9907"/>
                    <a:pt x="1080204" y="11421"/>
                  </a:cubicBezTo>
                  <a:cubicBezTo>
                    <a:pt x="1082119" y="13021"/>
                    <a:pt x="1082833" y="15641"/>
                    <a:pt x="1082014" y="17994"/>
                  </a:cubicBezTo>
                  <a:cubicBezTo>
                    <a:pt x="1081233" y="20270"/>
                    <a:pt x="1080071" y="22394"/>
                    <a:pt x="1078585" y="24280"/>
                  </a:cubicBezTo>
                  <a:cubicBezTo>
                    <a:pt x="1074108" y="30633"/>
                    <a:pt x="1070879" y="37777"/>
                    <a:pt x="1069060" y="45330"/>
                  </a:cubicBezTo>
                  <a:cubicBezTo>
                    <a:pt x="1068488" y="47807"/>
                    <a:pt x="1068488" y="51045"/>
                    <a:pt x="1070870" y="51998"/>
                  </a:cubicBezTo>
                  <a:cubicBezTo>
                    <a:pt x="1072517" y="52512"/>
                    <a:pt x="1074299" y="51940"/>
                    <a:pt x="1075346" y="50569"/>
                  </a:cubicBezTo>
                  <a:cubicBezTo>
                    <a:pt x="1076299" y="49254"/>
                    <a:pt x="1076975" y="47768"/>
                    <a:pt x="1077347" y="46187"/>
                  </a:cubicBezTo>
                  <a:cubicBezTo>
                    <a:pt x="1078128" y="43540"/>
                    <a:pt x="1079051" y="40929"/>
                    <a:pt x="1080109" y="38377"/>
                  </a:cubicBezTo>
                  <a:cubicBezTo>
                    <a:pt x="1081099" y="35291"/>
                    <a:pt x="1083119" y="32633"/>
                    <a:pt x="1085824" y="30852"/>
                  </a:cubicBezTo>
                  <a:cubicBezTo>
                    <a:pt x="1088596" y="29138"/>
                    <a:pt x="1092234" y="29995"/>
                    <a:pt x="1093949" y="32766"/>
                  </a:cubicBezTo>
                  <a:cubicBezTo>
                    <a:pt x="1094006" y="32862"/>
                    <a:pt x="1094063" y="32948"/>
                    <a:pt x="1094110" y="33043"/>
                  </a:cubicBezTo>
                  <a:cubicBezTo>
                    <a:pt x="1094968" y="35710"/>
                    <a:pt x="1092967" y="38377"/>
                    <a:pt x="1091539" y="40853"/>
                  </a:cubicBezTo>
                  <a:cubicBezTo>
                    <a:pt x="1090272" y="42921"/>
                    <a:pt x="1089339" y="45168"/>
                    <a:pt x="1088776" y="47521"/>
                  </a:cubicBezTo>
                  <a:cubicBezTo>
                    <a:pt x="1088348" y="48692"/>
                    <a:pt x="1088348" y="49969"/>
                    <a:pt x="1088776" y="51140"/>
                  </a:cubicBezTo>
                  <a:cubicBezTo>
                    <a:pt x="1089100" y="51779"/>
                    <a:pt x="1089596" y="52303"/>
                    <a:pt x="1090205" y="52664"/>
                  </a:cubicBezTo>
                  <a:cubicBezTo>
                    <a:pt x="1093634" y="54388"/>
                    <a:pt x="1097816" y="53131"/>
                    <a:pt x="1099730" y="49807"/>
                  </a:cubicBezTo>
                  <a:cubicBezTo>
                    <a:pt x="1101464" y="46702"/>
                    <a:pt x="1102226" y="43158"/>
                    <a:pt x="1101921" y="39615"/>
                  </a:cubicBezTo>
                  <a:cubicBezTo>
                    <a:pt x="1101616" y="36062"/>
                    <a:pt x="1102112" y="32481"/>
                    <a:pt x="1103350" y="29138"/>
                  </a:cubicBezTo>
                  <a:cubicBezTo>
                    <a:pt x="1103788" y="28232"/>
                    <a:pt x="1104445" y="27452"/>
                    <a:pt x="1105255" y="26852"/>
                  </a:cubicBezTo>
                  <a:cubicBezTo>
                    <a:pt x="1107036" y="26099"/>
                    <a:pt x="1109065" y="26280"/>
                    <a:pt x="1110684" y="27328"/>
                  </a:cubicBezTo>
                  <a:cubicBezTo>
                    <a:pt x="1111922" y="27890"/>
                    <a:pt x="1113046" y="28662"/>
                    <a:pt x="1114018" y="29614"/>
                  </a:cubicBezTo>
                  <a:cubicBezTo>
                    <a:pt x="1116551" y="33424"/>
                    <a:pt x="1116551" y="38377"/>
                    <a:pt x="1114018" y="42187"/>
                  </a:cubicBezTo>
                  <a:cubicBezTo>
                    <a:pt x="1111503" y="45883"/>
                    <a:pt x="1109274" y="49769"/>
                    <a:pt x="1107350" y="53808"/>
                  </a:cubicBezTo>
                  <a:cubicBezTo>
                    <a:pt x="1106274" y="55998"/>
                    <a:pt x="1106607" y="58627"/>
                    <a:pt x="1108208" y="60475"/>
                  </a:cubicBezTo>
                  <a:cubicBezTo>
                    <a:pt x="1110236" y="61856"/>
                    <a:pt x="1112979" y="61580"/>
                    <a:pt x="1114684" y="59808"/>
                  </a:cubicBezTo>
                  <a:cubicBezTo>
                    <a:pt x="1116275" y="58093"/>
                    <a:pt x="1117313" y="55931"/>
                    <a:pt x="1117637" y="53617"/>
                  </a:cubicBezTo>
                  <a:cubicBezTo>
                    <a:pt x="1117933" y="52055"/>
                    <a:pt x="1118380" y="50521"/>
                    <a:pt x="1118971" y="49045"/>
                  </a:cubicBezTo>
                  <a:cubicBezTo>
                    <a:pt x="1119657" y="47559"/>
                    <a:pt x="1120990" y="46463"/>
                    <a:pt x="1122590" y="46092"/>
                  </a:cubicBezTo>
                  <a:cubicBezTo>
                    <a:pt x="1125543" y="45520"/>
                    <a:pt x="1128115" y="48759"/>
                    <a:pt x="1128305" y="51807"/>
                  </a:cubicBezTo>
                  <a:cubicBezTo>
                    <a:pt x="1128105" y="54798"/>
                    <a:pt x="1127629" y="57760"/>
                    <a:pt x="1126876" y="60665"/>
                  </a:cubicBezTo>
                  <a:cubicBezTo>
                    <a:pt x="1127543" y="62065"/>
                    <a:pt x="1128953" y="62951"/>
                    <a:pt x="1130496" y="62951"/>
                  </a:cubicBezTo>
                  <a:cubicBezTo>
                    <a:pt x="1132306" y="63170"/>
                    <a:pt x="1134097" y="62456"/>
                    <a:pt x="1135259" y="61046"/>
                  </a:cubicBezTo>
                  <a:cubicBezTo>
                    <a:pt x="1136192" y="59818"/>
                    <a:pt x="1136811" y="58379"/>
                    <a:pt x="1137068" y="56855"/>
                  </a:cubicBezTo>
                  <a:cubicBezTo>
                    <a:pt x="1137878" y="53065"/>
                    <a:pt x="1139297" y="49435"/>
                    <a:pt x="1141259" y="46092"/>
                  </a:cubicBezTo>
                  <a:cubicBezTo>
                    <a:pt x="1143345" y="42701"/>
                    <a:pt x="1146841" y="40425"/>
                    <a:pt x="1150784" y="39901"/>
                  </a:cubicBezTo>
                  <a:cubicBezTo>
                    <a:pt x="1153032" y="39520"/>
                    <a:pt x="1155290" y="40529"/>
                    <a:pt x="1156499" y="42473"/>
                  </a:cubicBezTo>
                  <a:cubicBezTo>
                    <a:pt x="1156928" y="43330"/>
                    <a:pt x="1157118" y="44283"/>
                    <a:pt x="1157071" y="45235"/>
                  </a:cubicBezTo>
                  <a:cubicBezTo>
                    <a:pt x="1156671" y="50369"/>
                    <a:pt x="1154632" y="55246"/>
                    <a:pt x="1151260" y="59142"/>
                  </a:cubicBezTo>
                  <a:cubicBezTo>
                    <a:pt x="1149527" y="61104"/>
                    <a:pt x="1148289" y="63456"/>
                    <a:pt x="1147641" y="65999"/>
                  </a:cubicBezTo>
                  <a:cubicBezTo>
                    <a:pt x="1147203" y="67552"/>
                    <a:pt x="1147822" y="69200"/>
                    <a:pt x="1149165" y="70095"/>
                  </a:cubicBezTo>
                  <a:cubicBezTo>
                    <a:pt x="1150737" y="70553"/>
                    <a:pt x="1152442" y="70162"/>
                    <a:pt x="1153642" y="69047"/>
                  </a:cubicBezTo>
                  <a:cubicBezTo>
                    <a:pt x="1154775" y="67904"/>
                    <a:pt x="1156242" y="67171"/>
                    <a:pt x="1157833" y="66952"/>
                  </a:cubicBezTo>
                  <a:cubicBezTo>
                    <a:pt x="1159633" y="67066"/>
                    <a:pt x="1161195" y="68219"/>
                    <a:pt x="1161833" y="69904"/>
                  </a:cubicBezTo>
                  <a:cubicBezTo>
                    <a:pt x="1162433" y="71533"/>
                    <a:pt x="1162852" y="73229"/>
                    <a:pt x="1163072" y="74953"/>
                  </a:cubicBezTo>
                  <a:cubicBezTo>
                    <a:pt x="1163300" y="76115"/>
                    <a:pt x="1163614" y="77267"/>
                    <a:pt x="1164024" y="78382"/>
                  </a:cubicBezTo>
                  <a:cubicBezTo>
                    <a:pt x="1164786" y="80573"/>
                    <a:pt x="1166310" y="82859"/>
                    <a:pt x="1168691" y="82859"/>
                  </a:cubicBezTo>
                  <a:cubicBezTo>
                    <a:pt x="1170530" y="82763"/>
                    <a:pt x="1172063" y="81430"/>
                    <a:pt x="1172406" y="79620"/>
                  </a:cubicBezTo>
                  <a:cubicBezTo>
                    <a:pt x="1172892" y="77906"/>
                    <a:pt x="1172892" y="76096"/>
                    <a:pt x="1172406" y="74381"/>
                  </a:cubicBezTo>
                  <a:cubicBezTo>
                    <a:pt x="1171739" y="72762"/>
                    <a:pt x="1171263" y="71066"/>
                    <a:pt x="1170977" y="69333"/>
                  </a:cubicBezTo>
                  <a:cubicBezTo>
                    <a:pt x="1170834" y="68771"/>
                    <a:pt x="1170834" y="68181"/>
                    <a:pt x="1170977" y="67618"/>
                  </a:cubicBezTo>
                  <a:cubicBezTo>
                    <a:pt x="1170977" y="66475"/>
                    <a:pt x="1171834" y="64190"/>
                    <a:pt x="1172977" y="63713"/>
                  </a:cubicBezTo>
                  <a:cubicBezTo>
                    <a:pt x="1176788" y="62284"/>
                    <a:pt x="1178883" y="65619"/>
                    <a:pt x="1181264" y="68857"/>
                  </a:cubicBezTo>
                  <a:cubicBezTo>
                    <a:pt x="1183407" y="72295"/>
                    <a:pt x="1184093" y="76439"/>
                    <a:pt x="1183169" y="80382"/>
                  </a:cubicBezTo>
                  <a:cubicBezTo>
                    <a:pt x="1183169" y="82573"/>
                    <a:pt x="1182026" y="84192"/>
                    <a:pt x="1183169" y="86192"/>
                  </a:cubicBezTo>
                  <a:cubicBezTo>
                    <a:pt x="1184074" y="88717"/>
                    <a:pt x="1185503" y="91022"/>
                    <a:pt x="1187360" y="92955"/>
                  </a:cubicBezTo>
                  <a:cubicBezTo>
                    <a:pt x="1189037" y="90346"/>
                    <a:pt x="1190561" y="87640"/>
                    <a:pt x="1191932" y="84859"/>
                  </a:cubicBezTo>
                  <a:cubicBezTo>
                    <a:pt x="1193171" y="81811"/>
                    <a:pt x="1191170" y="78572"/>
                    <a:pt x="1189932" y="75334"/>
                  </a:cubicBezTo>
                  <a:cubicBezTo>
                    <a:pt x="1188694" y="72095"/>
                    <a:pt x="1188694" y="67904"/>
                    <a:pt x="1191932" y="66952"/>
                  </a:cubicBezTo>
                  <a:cubicBezTo>
                    <a:pt x="1195171" y="65999"/>
                    <a:pt x="1196980" y="68571"/>
                    <a:pt x="1197838" y="71048"/>
                  </a:cubicBezTo>
                  <a:cubicBezTo>
                    <a:pt x="1198695" y="73524"/>
                    <a:pt x="1198600" y="76287"/>
                    <a:pt x="1199552" y="78668"/>
                  </a:cubicBezTo>
                  <a:cubicBezTo>
                    <a:pt x="1200505" y="81049"/>
                    <a:pt x="1203458" y="83240"/>
                    <a:pt x="1205839" y="82097"/>
                  </a:cubicBezTo>
                  <a:cubicBezTo>
                    <a:pt x="1208220" y="80954"/>
                    <a:pt x="1207934" y="76096"/>
                    <a:pt x="1206315" y="72572"/>
                  </a:cubicBezTo>
                  <a:lnTo>
                    <a:pt x="1201076" y="62189"/>
                  </a:lnTo>
                  <a:cubicBezTo>
                    <a:pt x="1199981" y="60437"/>
                    <a:pt x="1199324" y="58436"/>
                    <a:pt x="1199171" y="56379"/>
                  </a:cubicBezTo>
                  <a:cubicBezTo>
                    <a:pt x="1199105" y="54284"/>
                    <a:pt x="1200419" y="52379"/>
                    <a:pt x="1202410" y="51712"/>
                  </a:cubicBezTo>
                  <a:cubicBezTo>
                    <a:pt x="1204886" y="51236"/>
                    <a:pt x="1206982" y="53236"/>
                    <a:pt x="1208410" y="55236"/>
                  </a:cubicBezTo>
                  <a:cubicBezTo>
                    <a:pt x="1210363" y="58141"/>
                    <a:pt x="1211782" y="61361"/>
                    <a:pt x="1212601" y="64761"/>
                  </a:cubicBezTo>
                  <a:cubicBezTo>
                    <a:pt x="1213649" y="68761"/>
                    <a:pt x="1214983" y="74286"/>
                    <a:pt x="1219174" y="74286"/>
                  </a:cubicBezTo>
                  <a:cubicBezTo>
                    <a:pt x="1222060" y="74038"/>
                    <a:pt x="1224241" y="71562"/>
                    <a:pt x="1224127" y="68667"/>
                  </a:cubicBezTo>
                  <a:cubicBezTo>
                    <a:pt x="1223793" y="65904"/>
                    <a:pt x="1222517" y="63351"/>
                    <a:pt x="1220507" y="61428"/>
                  </a:cubicBezTo>
                  <a:cubicBezTo>
                    <a:pt x="1217650" y="58379"/>
                    <a:pt x="1214030" y="54855"/>
                    <a:pt x="1215364" y="51045"/>
                  </a:cubicBezTo>
                  <a:cubicBezTo>
                    <a:pt x="1216831" y="47988"/>
                    <a:pt x="1220402" y="46578"/>
                    <a:pt x="1223555" y="47807"/>
                  </a:cubicBezTo>
                  <a:cubicBezTo>
                    <a:pt x="1226594" y="49045"/>
                    <a:pt x="1229051" y="51388"/>
                    <a:pt x="1230413" y="54379"/>
                  </a:cubicBezTo>
                  <a:cubicBezTo>
                    <a:pt x="1231842" y="57237"/>
                    <a:pt x="1232795" y="60285"/>
                    <a:pt x="1234414" y="63047"/>
                  </a:cubicBezTo>
                  <a:cubicBezTo>
                    <a:pt x="1236033" y="65809"/>
                    <a:pt x="1236795" y="66095"/>
                    <a:pt x="1238509" y="65809"/>
                  </a:cubicBezTo>
                  <a:cubicBezTo>
                    <a:pt x="1240005" y="60218"/>
                    <a:pt x="1238614" y="54255"/>
                    <a:pt x="1234795" y="49902"/>
                  </a:cubicBezTo>
                  <a:cubicBezTo>
                    <a:pt x="1233271" y="48502"/>
                    <a:pt x="1231985" y="46864"/>
                    <a:pt x="1230985" y="45044"/>
                  </a:cubicBezTo>
                  <a:cubicBezTo>
                    <a:pt x="1230223" y="43139"/>
                    <a:pt x="1230985" y="40377"/>
                    <a:pt x="1232985" y="39996"/>
                  </a:cubicBezTo>
                  <a:cubicBezTo>
                    <a:pt x="1233728" y="39758"/>
                    <a:pt x="1234528" y="39758"/>
                    <a:pt x="1235271" y="39996"/>
                  </a:cubicBezTo>
                  <a:cubicBezTo>
                    <a:pt x="1239786" y="41463"/>
                    <a:pt x="1243329" y="45006"/>
                    <a:pt x="1244796" y="49521"/>
                  </a:cubicBezTo>
                  <a:cubicBezTo>
                    <a:pt x="1245939" y="53141"/>
                    <a:pt x="1246034" y="57617"/>
                    <a:pt x="1249463" y="59046"/>
                  </a:cubicBezTo>
                  <a:cubicBezTo>
                    <a:pt x="1251787" y="50483"/>
                    <a:pt x="1248882" y="41349"/>
                    <a:pt x="1242034" y="35710"/>
                  </a:cubicBezTo>
                  <a:cubicBezTo>
                    <a:pt x="1239881" y="34186"/>
                    <a:pt x="1237928" y="32395"/>
                    <a:pt x="1236224" y="30376"/>
                  </a:cubicBezTo>
                  <a:cubicBezTo>
                    <a:pt x="1234623" y="28195"/>
                    <a:pt x="1234623" y="25223"/>
                    <a:pt x="1236224" y="23042"/>
                  </a:cubicBezTo>
                  <a:cubicBezTo>
                    <a:pt x="1237871" y="21527"/>
                    <a:pt x="1240119" y="20860"/>
                    <a:pt x="1242320" y="21232"/>
                  </a:cubicBezTo>
                  <a:cubicBezTo>
                    <a:pt x="1248463" y="21708"/>
                    <a:pt x="1253930" y="25299"/>
                    <a:pt x="1256797" y="30757"/>
                  </a:cubicBezTo>
                  <a:cubicBezTo>
                    <a:pt x="1258826" y="36301"/>
                    <a:pt x="1260236" y="42044"/>
                    <a:pt x="1260988" y="47902"/>
                  </a:cubicBezTo>
                  <a:cubicBezTo>
                    <a:pt x="1261217" y="50112"/>
                    <a:pt x="1262646" y="52016"/>
                    <a:pt x="1264703" y="52855"/>
                  </a:cubicBezTo>
                  <a:cubicBezTo>
                    <a:pt x="1267466" y="53617"/>
                    <a:pt x="1270037" y="50664"/>
                    <a:pt x="1270228" y="47902"/>
                  </a:cubicBezTo>
                  <a:cubicBezTo>
                    <a:pt x="1270009" y="45073"/>
                    <a:pt x="1269294" y="42301"/>
                    <a:pt x="1268132" y="39710"/>
                  </a:cubicBezTo>
                  <a:cubicBezTo>
                    <a:pt x="1266989" y="37062"/>
                    <a:pt x="1267351" y="34015"/>
                    <a:pt x="1269085" y="31710"/>
                  </a:cubicBezTo>
                  <a:cubicBezTo>
                    <a:pt x="1271971" y="29366"/>
                    <a:pt x="1276190" y="29747"/>
                    <a:pt x="1278610" y="32567"/>
                  </a:cubicBezTo>
                  <a:cubicBezTo>
                    <a:pt x="1280858" y="35281"/>
                    <a:pt x="1282277" y="38586"/>
                    <a:pt x="1282705" y="42092"/>
                  </a:cubicBezTo>
                  <a:cubicBezTo>
                    <a:pt x="1282705" y="43901"/>
                    <a:pt x="1283563" y="45711"/>
                    <a:pt x="1284039" y="47521"/>
                  </a:cubicBezTo>
                  <a:cubicBezTo>
                    <a:pt x="1287201" y="41072"/>
                    <a:pt x="1287639" y="33633"/>
                    <a:pt x="1285277" y="26852"/>
                  </a:cubicBezTo>
                  <a:cubicBezTo>
                    <a:pt x="1284553" y="25109"/>
                    <a:pt x="1284039" y="23289"/>
                    <a:pt x="1283753" y="21422"/>
                  </a:cubicBezTo>
                  <a:cubicBezTo>
                    <a:pt x="1283220" y="19117"/>
                    <a:pt x="1284658" y="16812"/>
                    <a:pt x="1286963" y="16279"/>
                  </a:cubicBezTo>
                  <a:cubicBezTo>
                    <a:pt x="1287601" y="16136"/>
                    <a:pt x="1288259" y="16136"/>
                    <a:pt x="1288897" y="16279"/>
                  </a:cubicBezTo>
                  <a:cubicBezTo>
                    <a:pt x="1293621" y="17498"/>
                    <a:pt x="1297041" y="21603"/>
                    <a:pt x="1297374" y="26470"/>
                  </a:cubicBezTo>
                  <a:cubicBezTo>
                    <a:pt x="1297545" y="31176"/>
                    <a:pt x="1297384" y="35881"/>
                    <a:pt x="1296898" y="40568"/>
                  </a:cubicBezTo>
                  <a:cubicBezTo>
                    <a:pt x="1296898" y="42473"/>
                    <a:pt x="1297946" y="45044"/>
                    <a:pt x="1299851" y="44568"/>
                  </a:cubicBezTo>
                  <a:cubicBezTo>
                    <a:pt x="1300574" y="44301"/>
                    <a:pt x="1301155" y="43749"/>
                    <a:pt x="1301470" y="43044"/>
                  </a:cubicBezTo>
                  <a:cubicBezTo>
                    <a:pt x="1304994" y="36853"/>
                    <a:pt x="1301470" y="28852"/>
                    <a:pt x="1304137" y="22279"/>
                  </a:cubicBezTo>
                  <a:cubicBezTo>
                    <a:pt x="1306061" y="18307"/>
                    <a:pt x="1309109" y="14993"/>
                    <a:pt x="1312900" y="12754"/>
                  </a:cubicBezTo>
                  <a:cubicBezTo>
                    <a:pt x="1315376" y="11040"/>
                    <a:pt x="1319567" y="9897"/>
                    <a:pt x="1320710" y="12754"/>
                  </a:cubicBezTo>
                  <a:cubicBezTo>
                    <a:pt x="1321139" y="13860"/>
                    <a:pt x="1321139" y="15079"/>
                    <a:pt x="1320710" y="16184"/>
                  </a:cubicBezTo>
                  <a:cubicBezTo>
                    <a:pt x="1318615" y="21136"/>
                    <a:pt x="1315281" y="25709"/>
                    <a:pt x="1312995" y="30281"/>
                  </a:cubicBezTo>
                  <a:cubicBezTo>
                    <a:pt x="1310261" y="34948"/>
                    <a:pt x="1309633" y="40558"/>
                    <a:pt x="1311280" y="45711"/>
                  </a:cubicBezTo>
                  <a:cubicBezTo>
                    <a:pt x="1313471" y="47045"/>
                    <a:pt x="1316329" y="44759"/>
                    <a:pt x="1317091" y="42378"/>
                  </a:cubicBezTo>
                  <a:cubicBezTo>
                    <a:pt x="1317434" y="39844"/>
                    <a:pt x="1318043" y="37357"/>
                    <a:pt x="1318901" y="34948"/>
                  </a:cubicBezTo>
                  <a:cubicBezTo>
                    <a:pt x="1319196" y="34395"/>
                    <a:pt x="1319663" y="33957"/>
                    <a:pt x="1320234" y="33709"/>
                  </a:cubicBezTo>
                  <a:cubicBezTo>
                    <a:pt x="1322425" y="32662"/>
                    <a:pt x="1324234" y="35805"/>
                    <a:pt x="1324330" y="38187"/>
                  </a:cubicBezTo>
                  <a:cubicBezTo>
                    <a:pt x="1324425" y="40568"/>
                    <a:pt x="1324901" y="43806"/>
                    <a:pt x="1327378" y="44092"/>
                  </a:cubicBezTo>
                  <a:cubicBezTo>
                    <a:pt x="1330902" y="39234"/>
                    <a:pt x="1329568" y="32567"/>
                    <a:pt x="1330140" y="26661"/>
                  </a:cubicBezTo>
                  <a:cubicBezTo>
                    <a:pt x="1331112" y="17641"/>
                    <a:pt x="1336303" y="9612"/>
                    <a:pt x="1344142" y="5039"/>
                  </a:cubicBezTo>
                  <a:cubicBezTo>
                    <a:pt x="1345285" y="4306"/>
                    <a:pt x="1346599" y="3878"/>
                    <a:pt x="1347952" y="3801"/>
                  </a:cubicBezTo>
                  <a:cubicBezTo>
                    <a:pt x="1351066" y="4239"/>
                    <a:pt x="1353362" y="6944"/>
                    <a:pt x="1353286" y="10088"/>
                  </a:cubicBezTo>
                  <a:cubicBezTo>
                    <a:pt x="1353038" y="13097"/>
                    <a:pt x="1352238" y="16041"/>
                    <a:pt x="1350905" y="18755"/>
                  </a:cubicBezTo>
                  <a:cubicBezTo>
                    <a:pt x="1349466" y="22737"/>
                    <a:pt x="1348637" y="26909"/>
                    <a:pt x="1348428" y="31138"/>
                  </a:cubicBezTo>
                  <a:cubicBezTo>
                    <a:pt x="1348428" y="35138"/>
                    <a:pt x="1349571" y="40663"/>
                    <a:pt x="1353572" y="40663"/>
                  </a:cubicBezTo>
                  <a:cubicBezTo>
                    <a:pt x="1357572" y="40663"/>
                    <a:pt x="1360525" y="37615"/>
                    <a:pt x="1361477" y="33995"/>
                  </a:cubicBezTo>
                  <a:cubicBezTo>
                    <a:pt x="1361954" y="30290"/>
                    <a:pt x="1362944" y="26661"/>
                    <a:pt x="1364430" y="23232"/>
                  </a:cubicBezTo>
                  <a:cubicBezTo>
                    <a:pt x="1366430" y="19993"/>
                    <a:pt x="1371859" y="18470"/>
                    <a:pt x="1373955" y="21708"/>
                  </a:cubicBezTo>
                  <a:cubicBezTo>
                    <a:pt x="1374631" y="22994"/>
                    <a:pt x="1374803" y="24490"/>
                    <a:pt x="1374431" y="25899"/>
                  </a:cubicBezTo>
                  <a:cubicBezTo>
                    <a:pt x="1373469" y="28966"/>
                    <a:pt x="1372231" y="31928"/>
                    <a:pt x="1370717" y="34758"/>
                  </a:cubicBezTo>
                  <a:cubicBezTo>
                    <a:pt x="1369012" y="37700"/>
                    <a:pt x="1369012" y="41339"/>
                    <a:pt x="1370717" y="44283"/>
                  </a:cubicBezTo>
                  <a:cubicBezTo>
                    <a:pt x="1372088" y="46349"/>
                    <a:pt x="1374746" y="47112"/>
                    <a:pt x="1377003" y="46092"/>
                  </a:cubicBezTo>
                  <a:cubicBezTo>
                    <a:pt x="1379575" y="45044"/>
                    <a:pt x="1380337" y="41901"/>
                    <a:pt x="1380718" y="39234"/>
                  </a:cubicBezTo>
                  <a:lnTo>
                    <a:pt x="1383575" y="20184"/>
                  </a:lnTo>
                  <a:cubicBezTo>
                    <a:pt x="1383890" y="16917"/>
                    <a:pt x="1384661" y="13716"/>
                    <a:pt x="1385861" y="10659"/>
                  </a:cubicBezTo>
                  <a:cubicBezTo>
                    <a:pt x="1387004" y="7630"/>
                    <a:pt x="1389252" y="5154"/>
                    <a:pt x="1392148" y="3706"/>
                  </a:cubicBezTo>
                  <a:cubicBezTo>
                    <a:pt x="1394005" y="2906"/>
                    <a:pt x="1396101" y="2906"/>
                    <a:pt x="1397958" y="3706"/>
                  </a:cubicBezTo>
                  <a:cubicBezTo>
                    <a:pt x="1399901" y="4335"/>
                    <a:pt x="1401216" y="6144"/>
                    <a:pt x="1401197" y="8183"/>
                  </a:cubicBezTo>
                  <a:cubicBezTo>
                    <a:pt x="1400892" y="9878"/>
                    <a:pt x="1400139" y="11459"/>
                    <a:pt x="1399006" y="12754"/>
                  </a:cubicBezTo>
                  <a:cubicBezTo>
                    <a:pt x="1396082" y="16841"/>
                    <a:pt x="1394338" y="21651"/>
                    <a:pt x="1393958" y="26661"/>
                  </a:cubicBezTo>
                  <a:cubicBezTo>
                    <a:pt x="1393958" y="28757"/>
                    <a:pt x="1393958" y="31233"/>
                    <a:pt x="1396053" y="31900"/>
                  </a:cubicBezTo>
                  <a:cubicBezTo>
                    <a:pt x="1397339" y="32271"/>
                    <a:pt x="1398729" y="31986"/>
                    <a:pt x="1399768" y="31138"/>
                  </a:cubicBezTo>
                  <a:cubicBezTo>
                    <a:pt x="1402073" y="29042"/>
                    <a:pt x="1403587" y="26213"/>
                    <a:pt x="1404054" y="23137"/>
                  </a:cubicBezTo>
                  <a:cubicBezTo>
                    <a:pt x="1404511" y="20041"/>
                    <a:pt x="1405654" y="17079"/>
                    <a:pt x="1407388" y="14469"/>
                  </a:cubicBezTo>
                  <a:cubicBezTo>
                    <a:pt x="1409236" y="11783"/>
                    <a:pt x="1412807" y="10926"/>
                    <a:pt x="1415675" y="12469"/>
                  </a:cubicBezTo>
                  <a:cubicBezTo>
                    <a:pt x="1417570" y="14079"/>
                    <a:pt x="1418322" y="16669"/>
                    <a:pt x="1417580" y="19041"/>
                  </a:cubicBezTo>
                  <a:cubicBezTo>
                    <a:pt x="1416722" y="21299"/>
                    <a:pt x="1415541" y="23423"/>
                    <a:pt x="1414055" y="25327"/>
                  </a:cubicBezTo>
                  <a:cubicBezTo>
                    <a:pt x="1409579" y="31681"/>
                    <a:pt x="1406350" y="38824"/>
                    <a:pt x="1404530" y="46378"/>
                  </a:cubicBezTo>
                  <a:cubicBezTo>
                    <a:pt x="1403959" y="48854"/>
                    <a:pt x="1403959" y="52093"/>
                    <a:pt x="1406340" y="53045"/>
                  </a:cubicBezTo>
                  <a:cubicBezTo>
                    <a:pt x="1407959" y="53541"/>
                    <a:pt x="1409712" y="52969"/>
                    <a:pt x="1410722" y="51617"/>
                  </a:cubicBezTo>
                  <a:cubicBezTo>
                    <a:pt x="1411674" y="50302"/>
                    <a:pt x="1412350" y="48816"/>
                    <a:pt x="1412722" y="47235"/>
                  </a:cubicBezTo>
                  <a:cubicBezTo>
                    <a:pt x="1413579" y="44568"/>
                    <a:pt x="1414531" y="41996"/>
                    <a:pt x="1415579" y="39425"/>
                  </a:cubicBezTo>
                  <a:cubicBezTo>
                    <a:pt x="1416541" y="36348"/>
                    <a:pt x="1418522" y="33691"/>
                    <a:pt x="1421199" y="31900"/>
                  </a:cubicBezTo>
                  <a:cubicBezTo>
                    <a:pt x="1423895" y="30166"/>
                    <a:pt x="1427495" y="30947"/>
                    <a:pt x="1429229" y="33652"/>
                  </a:cubicBezTo>
                  <a:cubicBezTo>
                    <a:pt x="1429324" y="33795"/>
                    <a:pt x="1429410" y="33938"/>
                    <a:pt x="1429486" y="34091"/>
                  </a:cubicBezTo>
                  <a:cubicBezTo>
                    <a:pt x="1430438" y="36758"/>
                    <a:pt x="1428438" y="39425"/>
                    <a:pt x="1427009" y="41901"/>
                  </a:cubicBezTo>
                  <a:cubicBezTo>
                    <a:pt x="1425704" y="43940"/>
                    <a:pt x="1424771" y="46197"/>
                    <a:pt x="1424247" y="48568"/>
                  </a:cubicBezTo>
                  <a:cubicBezTo>
                    <a:pt x="1423818" y="49740"/>
                    <a:pt x="1423818" y="51017"/>
                    <a:pt x="1424247" y="52188"/>
                  </a:cubicBezTo>
                  <a:cubicBezTo>
                    <a:pt x="1424533" y="52817"/>
                    <a:pt x="1424990" y="53350"/>
                    <a:pt x="1425580" y="53712"/>
                  </a:cubicBezTo>
                  <a:cubicBezTo>
                    <a:pt x="1429019" y="55388"/>
                    <a:pt x="1433162" y="54141"/>
                    <a:pt x="1435105" y="50854"/>
                  </a:cubicBezTo>
                  <a:cubicBezTo>
                    <a:pt x="1436839" y="47749"/>
                    <a:pt x="1437601" y="44206"/>
                    <a:pt x="1437296" y="40663"/>
                  </a:cubicBezTo>
                  <a:cubicBezTo>
                    <a:pt x="1436991" y="37110"/>
                    <a:pt x="1437487" y="33529"/>
                    <a:pt x="1438725" y="30185"/>
                  </a:cubicBezTo>
                  <a:cubicBezTo>
                    <a:pt x="1439097" y="29271"/>
                    <a:pt x="1439725" y="28471"/>
                    <a:pt x="1440535" y="27899"/>
                  </a:cubicBezTo>
                  <a:cubicBezTo>
                    <a:pt x="1442345" y="27147"/>
                    <a:pt x="1444402" y="27328"/>
                    <a:pt x="1446059" y="28375"/>
                  </a:cubicBezTo>
                  <a:cubicBezTo>
                    <a:pt x="1447288" y="28899"/>
                    <a:pt x="1448393" y="29681"/>
                    <a:pt x="1449298" y="30661"/>
                  </a:cubicBezTo>
                  <a:cubicBezTo>
                    <a:pt x="1451860" y="34462"/>
                    <a:pt x="1451860" y="39434"/>
                    <a:pt x="1449298" y="43234"/>
                  </a:cubicBezTo>
                  <a:cubicBezTo>
                    <a:pt x="1446793" y="46959"/>
                    <a:pt x="1444535" y="50836"/>
                    <a:pt x="1442535" y="54855"/>
                  </a:cubicBezTo>
                  <a:cubicBezTo>
                    <a:pt x="1441487" y="57065"/>
                    <a:pt x="1441859" y="59694"/>
                    <a:pt x="1443488" y="61523"/>
                  </a:cubicBezTo>
                  <a:cubicBezTo>
                    <a:pt x="1445516" y="62913"/>
                    <a:pt x="1448259" y="62627"/>
                    <a:pt x="1449964" y="60856"/>
                  </a:cubicBezTo>
                  <a:cubicBezTo>
                    <a:pt x="1451555" y="59142"/>
                    <a:pt x="1452593" y="56979"/>
                    <a:pt x="1452917" y="54665"/>
                  </a:cubicBezTo>
                  <a:cubicBezTo>
                    <a:pt x="1453165" y="53093"/>
                    <a:pt x="1453613" y="51560"/>
                    <a:pt x="1454251" y="50093"/>
                  </a:cubicBezTo>
                  <a:cubicBezTo>
                    <a:pt x="1454879" y="48597"/>
                    <a:pt x="1456194" y="47502"/>
                    <a:pt x="1457775" y="47140"/>
                  </a:cubicBezTo>
                  <a:cubicBezTo>
                    <a:pt x="1460823" y="46569"/>
                    <a:pt x="1463300" y="49807"/>
                    <a:pt x="1463490" y="52855"/>
                  </a:cubicBezTo>
                  <a:cubicBezTo>
                    <a:pt x="1463290" y="55846"/>
                    <a:pt x="1462814" y="58808"/>
                    <a:pt x="1462061" y="61713"/>
                  </a:cubicBezTo>
                  <a:cubicBezTo>
                    <a:pt x="1462757" y="63123"/>
                    <a:pt x="1464204" y="64018"/>
                    <a:pt x="1465776" y="63999"/>
                  </a:cubicBezTo>
                  <a:cubicBezTo>
                    <a:pt x="1467586" y="64218"/>
                    <a:pt x="1469376" y="63504"/>
                    <a:pt x="1470538" y="62094"/>
                  </a:cubicBezTo>
                  <a:cubicBezTo>
                    <a:pt x="1471443" y="60846"/>
                    <a:pt x="1472063" y="59418"/>
                    <a:pt x="1472348" y="57903"/>
                  </a:cubicBezTo>
                  <a:cubicBezTo>
                    <a:pt x="1473120" y="54102"/>
                    <a:pt x="1474539" y="50464"/>
                    <a:pt x="1476539" y="47140"/>
                  </a:cubicBezTo>
                  <a:cubicBezTo>
                    <a:pt x="1478578" y="43711"/>
                    <a:pt x="1482102" y="41425"/>
                    <a:pt x="1486064" y="40949"/>
                  </a:cubicBezTo>
                  <a:cubicBezTo>
                    <a:pt x="1488312" y="40615"/>
                    <a:pt x="1490541" y="41625"/>
                    <a:pt x="1491779" y="43520"/>
                  </a:cubicBezTo>
                  <a:cubicBezTo>
                    <a:pt x="1492208" y="44377"/>
                    <a:pt x="1492398" y="45330"/>
                    <a:pt x="1492351" y="46283"/>
                  </a:cubicBezTo>
                  <a:cubicBezTo>
                    <a:pt x="1491865" y="51397"/>
                    <a:pt x="1489836" y="56246"/>
                    <a:pt x="1486541" y="60189"/>
                  </a:cubicBezTo>
                  <a:cubicBezTo>
                    <a:pt x="1484817" y="62171"/>
                    <a:pt x="1483550" y="64513"/>
                    <a:pt x="1482826" y="67047"/>
                  </a:cubicBezTo>
                  <a:cubicBezTo>
                    <a:pt x="1482502" y="68609"/>
                    <a:pt x="1483131" y="70219"/>
                    <a:pt x="1484445" y="71143"/>
                  </a:cubicBezTo>
                  <a:cubicBezTo>
                    <a:pt x="1485988" y="71609"/>
                    <a:pt x="1487664" y="71209"/>
                    <a:pt x="1488826" y="70095"/>
                  </a:cubicBezTo>
                  <a:cubicBezTo>
                    <a:pt x="1490008" y="68971"/>
                    <a:pt x="1491503" y="68238"/>
                    <a:pt x="1493113" y="68000"/>
                  </a:cubicBezTo>
                  <a:cubicBezTo>
                    <a:pt x="1494894" y="68152"/>
                    <a:pt x="1496437" y="69295"/>
                    <a:pt x="1497113" y="70953"/>
                  </a:cubicBezTo>
                  <a:cubicBezTo>
                    <a:pt x="1497732" y="72572"/>
                    <a:pt x="1498113" y="74277"/>
                    <a:pt x="1498256" y="76000"/>
                  </a:cubicBezTo>
                  <a:cubicBezTo>
                    <a:pt x="1498256" y="77143"/>
                    <a:pt x="1498828" y="78286"/>
                    <a:pt x="1499209" y="79429"/>
                  </a:cubicBezTo>
                  <a:cubicBezTo>
                    <a:pt x="1499590" y="80573"/>
                    <a:pt x="1501590" y="83906"/>
                    <a:pt x="1503876" y="83906"/>
                  </a:cubicBezTo>
                  <a:cubicBezTo>
                    <a:pt x="1505705" y="83754"/>
                    <a:pt x="1507238" y="82449"/>
                    <a:pt x="1507686" y="80668"/>
                  </a:cubicBezTo>
                  <a:cubicBezTo>
                    <a:pt x="1508172" y="78953"/>
                    <a:pt x="1508172" y="77143"/>
                    <a:pt x="1507686" y="75429"/>
                  </a:cubicBezTo>
                  <a:cubicBezTo>
                    <a:pt x="1507105" y="73772"/>
                    <a:pt x="1506629" y="72086"/>
                    <a:pt x="1506257" y="70381"/>
                  </a:cubicBezTo>
                  <a:cubicBezTo>
                    <a:pt x="1506162" y="69810"/>
                    <a:pt x="1506162" y="69238"/>
                    <a:pt x="1506257" y="68667"/>
                  </a:cubicBezTo>
                  <a:cubicBezTo>
                    <a:pt x="1506257" y="67523"/>
                    <a:pt x="1507114" y="65237"/>
                    <a:pt x="1508258" y="64761"/>
                  </a:cubicBezTo>
                  <a:cubicBezTo>
                    <a:pt x="1512067" y="63333"/>
                    <a:pt x="1514163" y="66666"/>
                    <a:pt x="1516449" y="69904"/>
                  </a:cubicBezTo>
                  <a:cubicBezTo>
                    <a:pt x="1518668" y="73315"/>
                    <a:pt x="1519383" y="77477"/>
                    <a:pt x="1518449" y="81430"/>
                  </a:cubicBezTo>
                  <a:cubicBezTo>
                    <a:pt x="1518449" y="83620"/>
                    <a:pt x="1517211" y="85240"/>
                    <a:pt x="1518449" y="87240"/>
                  </a:cubicBezTo>
                  <a:cubicBezTo>
                    <a:pt x="1520830" y="92574"/>
                    <a:pt x="1522735" y="90859"/>
                    <a:pt x="1522640" y="93908"/>
                  </a:cubicBezTo>
                  <a:lnTo>
                    <a:pt x="1522640" y="93908"/>
                  </a:lnTo>
                  <a:cubicBezTo>
                    <a:pt x="1522640" y="86573"/>
                    <a:pt x="1525974" y="88764"/>
                    <a:pt x="1527117" y="85907"/>
                  </a:cubicBezTo>
                  <a:cubicBezTo>
                    <a:pt x="1528260" y="83049"/>
                    <a:pt x="1526355" y="79620"/>
                    <a:pt x="1525117" y="76382"/>
                  </a:cubicBezTo>
                  <a:cubicBezTo>
                    <a:pt x="1523879" y="73143"/>
                    <a:pt x="1523974" y="68952"/>
                    <a:pt x="1527212" y="68000"/>
                  </a:cubicBezTo>
                  <a:cubicBezTo>
                    <a:pt x="1530451" y="67047"/>
                    <a:pt x="1532260" y="69619"/>
                    <a:pt x="1533118" y="72095"/>
                  </a:cubicBezTo>
                  <a:cubicBezTo>
                    <a:pt x="1533975" y="74572"/>
                    <a:pt x="1533880" y="77334"/>
                    <a:pt x="1534832" y="79715"/>
                  </a:cubicBezTo>
                  <a:cubicBezTo>
                    <a:pt x="1535785" y="82097"/>
                    <a:pt x="1538738" y="84287"/>
                    <a:pt x="1541119" y="83144"/>
                  </a:cubicBezTo>
                  <a:cubicBezTo>
                    <a:pt x="1543500" y="82001"/>
                    <a:pt x="1543119" y="77143"/>
                    <a:pt x="1541119" y="73619"/>
                  </a:cubicBezTo>
                  <a:lnTo>
                    <a:pt x="1535785" y="63237"/>
                  </a:lnTo>
                  <a:cubicBezTo>
                    <a:pt x="1534775" y="61446"/>
                    <a:pt x="1534127" y="59475"/>
                    <a:pt x="1533880" y="57427"/>
                  </a:cubicBezTo>
                  <a:cubicBezTo>
                    <a:pt x="1533823" y="55303"/>
                    <a:pt x="1535185" y="53398"/>
                    <a:pt x="1537213" y="52759"/>
                  </a:cubicBezTo>
                  <a:cubicBezTo>
                    <a:pt x="1539595" y="52283"/>
                    <a:pt x="1541785" y="54284"/>
                    <a:pt x="1543214" y="56284"/>
                  </a:cubicBezTo>
                  <a:cubicBezTo>
                    <a:pt x="1545167" y="59189"/>
                    <a:pt x="1546586" y="62408"/>
                    <a:pt x="1547405" y="65809"/>
                  </a:cubicBezTo>
                  <a:cubicBezTo>
                    <a:pt x="1548358" y="69810"/>
                    <a:pt x="1549787" y="75334"/>
                    <a:pt x="1553882" y="75334"/>
                  </a:cubicBezTo>
                  <a:cubicBezTo>
                    <a:pt x="1556787" y="75134"/>
                    <a:pt x="1558997" y="72629"/>
                    <a:pt x="1558835" y="69714"/>
                  </a:cubicBezTo>
                  <a:cubicBezTo>
                    <a:pt x="1558588" y="66933"/>
                    <a:pt x="1557292" y="64342"/>
                    <a:pt x="1555216" y="62475"/>
                  </a:cubicBezTo>
                  <a:cubicBezTo>
                    <a:pt x="1552454" y="59427"/>
                    <a:pt x="1548739" y="55903"/>
                    <a:pt x="1550072" y="52093"/>
                  </a:cubicBezTo>
                  <a:cubicBezTo>
                    <a:pt x="1551606" y="49054"/>
                    <a:pt x="1555178" y="47664"/>
                    <a:pt x="1558359" y="48854"/>
                  </a:cubicBezTo>
                  <a:cubicBezTo>
                    <a:pt x="1561359" y="50121"/>
                    <a:pt x="1563769" y="52464"/>
                    <a:pt x="1565122" y="55427"/>
                  </a:cubicBezTo>
                  <a:cubicBezTo>
                    <a:pt x="1566646" y="58284"/>
                    <a:pt x="1567598" y="61332"/>
                    <a:pt x="1569217" y="64094"/>
                  </a:cubicBezTo>
                  <a:cubicBezTo>
                    <a:pt x="1570837" y="66857"/>
                    <a:pt x="1571504" y="67142"/>
                    <a:pt x="1573218" y="66857"/>
                  </a:cubicBezTo>
                  <a:cubicBezTo>
                    <a:pt x="1574790" y="61285"/>
                    <a:pt x="1573428" y="55293"/>
                    <a:pt x="1569599" y="50950"/>
                  </a:cubicBezTo>
                  <a:cubicBezTo>
                    <a:pt x="1568008" y="49578"/>
                    <a:pt x="1566693" y="47940"/>
                    <a:pt x="1565693" y="46092"/>
                  </a:cubicBezTo>
                  <a:cubicBezTo>
                    <a:pt x="1564931" y="44187"/>
                    <a:pt x="1565693" y="41425"/>
                    <a:pt x="1567789" y="41044"/>
                  </a:cubicBezTo>
                  <a:cubicBezTo>
                    <a:pt x="1568503" y="40806"/>
                    <a:pt x="1569265" y="40806"/>
                    <a:pt x="1569980" y="41044"/>
                  </a:cubicBezTo>
                  <a:cubicBezTo>
                    <a:pt x="1574513" y="42491"/>
                    <a:pt x="1578057" y="46035"/>
                    <a:pt x="1579505" y="50569"/>
                  </a:cubicBezTo>
                  <a:cubicBezTo>
                    <a:pt x="1580743" y="54188"/>
                    <a:pt x="1580838" y="58665"/>
                    <a:pt x="1584172" y="60094"/>
                  </a:cubicBezTo>
                  <a:cubicBezTo>
                    <a:pt x="1586591" y="51550"/>
                    <a:pt x="1583715" y="42378"/>
                    <a:pt x="1576838" y="36758"/>
                  </a:cubicBezTo>
                  <a:cubicBezTo>
                    <a:pt x="1574675" y="35215"/>
                    <a:pt x="1572694" y="33424"/>
                    <a:pt x="1570932" y="31424"/>
                  </a:cubicBezTo>
                  <a:cubicBezTo>
                    <a:pt x="1569265" y="29261"/>
                    <a:pt x="1569265" y="26252"/>
                    <a:pt x="1570932" y="24089"/>
                  </a:cubicBezTo>
                  <a:cubicBezTo>
                    <a:pt x="1572561" y="22556"/>
                    <a:pt x="1574828" y="21879"/>
                    <a:pt x="1577028" y="22279"/>
                  </a:cubicBezTo>
                  <a:cubicBezTo>
                    <a:pt x="1583172" y="22756"/>
                    <a:pt x="1588639" y="26347"/>
                    <a:pt x="1591506" y="31804"/>
                  </a:cubicBezTo>
                  <a:cubicBezTo>
                    <a:pt x="1593554" y="37339"/>
                    <a:pt x="1594926" y="43092"/>
                    <a:pt x="1595602" y="48950"/>
                  </a:cubicBezTo>
                  <a:cubicBezTo>
                    <a:pt x="1596173" y="51045"/>
                    <a:pt x="1597221" y="53331"/>
                    <a:pt x="1599317" y="53902"/>
                  </a:cubicBezTo>
                  <a:cubicBezTo>
                    <a:pt x="1601412" y="54474"/>
                    <a:pt x="1604746" y="51712"/>
                    <a:pt x="1604841" y="48950"/>
                  </a:cubicBezTo>
                  <a:cubicBezTo>
                    <a:pt x="1604698" y="46121"/>
                    <a:pt x="1604022" y="43340"/>
                    <a:pt x="1602841" y="40758"/>
                  </a:cubicBezTo>
                  <a:cubicBezTo>
                    <a:pt x="1601669" y="38129"/>
                    <a:pt x="1601993" y="35072"/>
                    <a:pt x="1603698" y="32757"/>
                  </a:cubicBezTo>
                  <a:cubicBezTo>
                    <a:pt x="1606594" y="30471"/>
                    <a:pt x="1610775" y="30843"/>
                    <a:pt x="1613223" y="33614"/>
                  </a:cubicBezTo>
                  <a:cubicBezTo>
                    <a:pt x="1615442" y="36348"/>
                    <a:pt x="1616862" y="39644"/>
                    <a:pt x="1617319" y="43139"/>
                  </a:cubicBezTo>
                  <a:cubicBezTo>
                    <a:pt x="1617319" y="44949"/>
                    <a:pt x="1618176" y="46759"/>
                    <a:pt x="1618652" y="48568"/>
                  </a:cubicBezTo>
                  <a:cubicBezTo>
                    <a:pt x="1621815" y="42120"/>
                    <a:pt x="1622253" y="34681"/>
                    <a:pt x="1619891" y="27899"/>
                  </a:cubicBezTo>
                  <a:cubicBezTo>
                    <a:pt x="1619138" y="26166"/>
                    <a:pt x="1618595" y="24337"/>
                    <a:pt x="1618271" y="22470"/>
                  </a:cubicBezTo>
                  <a:cubicBezTo>
                    <a:pt x="1618062" y="20527"/>
                    <a:pt x="1618986" y="18631"/>
                    <a:pt x="1620652" y="17612"/>
                  </a:cubicBezTo>
                  <a:cubicBezTo>
                    <a:pt x="1621548" y="17327"/>
                    <a:pt x="1622519" y="17327"/>
                    <a:pt x="1623415" y="17612"/>
                  </a:cubicBezTo>
                  <a:cubicBezTo>
                    <a:pt x="1628177" y="18794"/>
                    <a:pt x="1631635" y="22908"/>
                    <a:pt x="1631987" y="27804"/>
                  </a:cubicBezTo>
                  <a:cubicBezTo>
                    <a:pt x="1632130" y="32510"/>
                    <a:pt x="1631940" y="37224"/>
                    <a:pt x="1631416" y="41901"/>
                  </a:cubicBezTo>
                  <a:cubicBezTo>
                    <a:pt x="1631416" y="43806"/>
                    <a:pt x="1632463" y="46378"/>
                    <a:pt x="1634368" y="45902"/>
                  </a:cubicBezTo>
                  <a:cubicBezTo>
                    <a:pt x="1635121" y="45644"/>
                    <a:pt x="1635740" y="45092"/>
                    <a:pt x="1636083" y="44377"/>
                  </a:cubicBezTo>
                  <a:cubicBezTo>
                    <a:pt x="1639512" y="38187"/>
                    <a:pt x="1636083" y="30185"/>
                    <a:pt x="1638655" y="23613"/>
                  </a:cubicBezTo>
                  <a:cubicBezTo>
                    <a:pt x="1640617" y="19641"/>
                    <a:pt x="1643693" y="16326"/>
                    <a:pt x="1647513" y="14088"/>
                  </a:cubicBezTo>
                  <a:cubicBezTo>
                    <a:pt x="1649894" y="12374"/>
                    <a:pt x="1654180" y="11231"/>
                    <a:pt x="1655228" y="14088"/>
                  </a:cubicBezTo>
                  <a:cubicBezTo>
                    <a:pt x="1655705" y="15183"/>
                    <a:pt x="1655705" y="16422"/>
                    <a:pt x="1655228" y="17517"/>
                  </a:cubicBezTo>
                  <a:cubicBezTo>
                    <a:pt x="1653133" y="22470"/>
                    <a:pt x="1649799" y="27042"/>
                    <a:pt x="1647418" y="31614"/>
                  </a:cubicBezTo>
                  <a:cubicBezTo>
                    <a:pt x="1644751" y="36301"/>
                    <a:pt x="1644132" y="41882"/>
                    <a:pt x="1645703" y="47045"/>
                  </a:cubicBezTo>
                  <a:cubicBezTo>
                    <a:pt x="1647989" y="48378"/>
                    <a:pt x="1650751" y="46092"/>
                    <a:pt x="1651513" y="43711"/>
                  </a:cubicBezTo>
                  <a:cubicBezTo>
                    <a:pt x="1651885" y="41177"/>
                    <a:pt x="1652523" y="38682"/>
                    <a:pt x="1653418" y="36281"/>
                  </a:cubicBezTo>
                  <a:cubicBezTo>
                    <a:pt x="1653676" y="35738"/>
                    <a:pt x="1654114" y="35300"/>
                    <a:pt x="1654657" y="35043"/>
                  </a:cubicBezTo>
                  <a:cubicBezTo>
                    <a:pt x="1656943" y="33995"/>
                    <a:pt x="1658752" y="37139"/>
                    <a:pt x="1658848" y="39520"/>
                  </a:cubicBezTo>
                  <a:cubicBezTo>
                    <a:pt x="1658943" y="41901"/>
                    <a:pt x="1659419" y="45140"/>
                    <a:pt x="1661896" y="45426"/>
                  </a:cubicBezTo>
                  <a:cubicBezTo>
                    <a:pt x="1665420" y="40568"/>
                    <a:pt x="1664087" y="33900"/>
                    <a:pt x="1664563" y="27995"/>
                  </a:cubicBezTo>
                  <a:cubicBezTo>
                    <a:pt x="1665449" y="18917"/>
                    <a:pt x="1670706" y="10840"/>
                    <a:pt x="1678660" y="6373"/>
                  </a:cubicBezTo>
                  <a:cubicBezTo>
                    <a:pt x="1679765" y="5640"/>
                    <a:pt x="1681050" y="5211"/>
                    <a:pt x="1682375" y="5134"/>
                  </a:cubicBezTo>
                  <a:cubicBezTo>
                    <a:pt x="1685527" y="5525"/>
                    <a:pt x="1687880" y="8239"/>
                    <a:pt x="1687804" y="11421"/>
                  </a:cubicBezTo>
                  <a:cubicBezTo>
                    <a:pt x="1687518" y="14422"/>
                    <a:pt x="1686708" y="17355"/>
                    <a:pt x="1685422" y="20089"/>
                  </a:cubicBezTo>
                  <a:cubicBezTo>
                    <a:pt x="1683908" y="24051"/>
                    <a:pt x="1683041" y="28232"/>
                    <a:pt x="1682851" y="32471"/>
                  </a:cubicBezTo>
                  <a:cubicBezTo>
                    <a:pt x="1682851" y="36472"/>
                    <a:pt x="1683994" y="41996"/>
                    <a:pt x="1688089" y="41996"/>
                  </a:cubicBezTo>
                  <a:cubicBezTo>
                    <a:pt x="1692185" y="41996"/>
                    <a:pt x="1695043" y="38948"/>
                    <a:pt x="1695995" y="35329"/>
                  </a:cubicBezTo>
                  <a:cubicBezTo>
                    <a:pt x="1696395" y="31614"/>
                    <a:pt x="1697357" y="27985"/>
                    <a:pt x="1698853" y="24566"/>
                  </a:cubicBezTo>
                  <a:cubicBezTo>
                    <a:pt x="1700853" y="21327"/>
                    <a:pt x="1706377" y="19803"/>
                    <a:pt x="1708378" y="23042"/>
                  </a:cubicBezTo>
                  <a:cubicBezTo>
                    <a:pt x="1708949" y="24375"/>
                    <a:pt x="1708949" y="25890"/>
                    <a:pt x="1708378" y="27233"/>
                  </a:cubicBezTo>
                  <a:cubicBezTo>
                    <a:pt x="1707463" y="30309"/>
                    <a:pt x="1706216" y="33281"/>
                    <a:pt x="1704663" y="36091"/>
                  </a:cubicBezTo>
                  <a:cubicBezTo>
                    <a:pt x="1703053" y="39063"/>
                    <a:pt x="1703053" y="42644"/>
                    <a:pt x="1704663" y="45616"/>
                  </a:cubicBezTo>
                  <a:cubicBezTo>
                    <a:pt x="1706035" y="47683"/>
                    <a:pt x="1708692" y="48445"/>
                    <a:pt x="1710950" y="47425"/>
                  </a:cubicBezTo>
                  <a:cubicBezTo>
                    <a:pt x="1713617" y="46378"/>
                    <a:pt x="1714283" y="43234"/>
                    <a:pt x="1714759" y="40568"/>
                  </a:cubicBezTo>
                  <a:lnTo>
                    <a:pt x="1717617" y="21518"/>
                  </a:lnTo>
                  <a:cubicBezTo>
                    <a:pt x="1717950" y="18260"/>
                    <a:pt x="1718684" y="15059"/>
                    <a:pt x="1719808" y="11993"/>
                  </a:cubicBezTo>
                  <a:cubicBezTo>
                    <a:pt x="1720989" y="8964"/>
                    <a:pt x="1723265" y="6477"/>
                    <a:pt x="1726189" y="5039"/>
                  </a:cubicBezTo>
                  <a:cubicBezTo>
                    <a:pt x="1728037" y="4230"/>
                    <a:pt x="1730152" y="4230"/>
                    <a:pt x="1732000" y="5039"/>
                  </a:cubicBezTo>
                  <a:cubicBezTo>
                    <a:pt x="1733905" y="5716"/>
                    <a:pt x="1735191" y="7497"/>
                    <a:pt x="1735238" y="9516"/>
                  </a:cubicBezTo>
                  <a:cubicBezTo>
                    <a:pt x="1734905" y="11221"/>
                    <a:pt x="1734114" y="12802"/>
                    <a:pt x="1732952" y="14088"/>
                  </a:cubicBezTo>
                  <a:cubicBezTo>
                    <a:pt x="1730076" y="18203"/>
                    <a:pt x="1728333" y="22994"/>
                    <a:pt x="1727904" y="27995"/>
                  </a:cubicBezTo>
                  <a:cubicBezTo>
                    <a:pt x="1727904" y="30090"/>
                    <a:pt x="1727904" y="32567"/>
                    <a:pt x="1730095" y="33233"/>
                  </a:cubicBezTo>
                  <a:cubicBezTo>
                    <a:pt x="1731352" y="33605"/>
                    <a:pt x="1732714" y="33319"/>
                    <a:pt x="1733714" y="32471"/>
                  </a:cubicBezTo>
                  <a:cubicBezTo>
                    <a:pt x="1736048" y="30385"/>
                    <a:pt x="1737600" y="27566"/>
                    <a:pt x="1738096" y="24470"/>
                  </a:cubicBezTo>
                  <a:cubicBezTo>
                    <a:pt x="1738572" y="21384"/>
                    <a:pt x="1739667" y="18441"/>
                    <a:pt x="1741334" y="15802"/>
                  </a:cubicBezTo>
                  <a:cubicBezTo>
                    <a:pt x="1743239" y="13145"/>
                    <a:pt x="1746811" y="12288"/>
                    <a:pt x="1749716" y="13803"/>
                  </a:cubicBezTo>
                  <a:cubicBezTo>
                    <a:pt x="1751631" y="15402"/>
                    <a:pt x="1752345" y="18022"/>
                    <a:pt x="1751526" y="20375"/>
                  </a:cubicBezTo>
                  <a:cubicBezTo>
                    <a:pt x="1750745" y="22651"/>
                    <a:pt x="1749583" y="24775"/>
                    <a:pt x="1748097" y="26661"/>
                  </a:cubicBezTo>
                  <a:cubicBezTo>
                    <a:pt x="1743620" y="33014"/>
                    <a:pt x="1740391" y="40158"/>
                    <a:pt x="1738572" y="47712"/>
                  </a:cubicBezTo>
                  <a:cubicBezTo>
                    <a:pt x="1738001" y="50188"/>
                    <a:pt x="1738572" y="53426"/>
                    <a:pt x="1740477" y="54379"/>
                  </a:cubicBezTo>
                  <a:cubicBezTo>
                    <a:pt x="1742096" y="54874"/>
                    <a:pt x="1743849" y="54302"/>
                    <a:pt x="1744859" y="52950"/>
                  </a:cubicBezTo>
                  <a:cubicBezTo>
                    <a:pt x="1745811" y="51636"/>
                    <a:pt x="1746487" y="50150"/>
                    <a:pt x="1746859" y="48568"/>
                  </a:cubicBezTo>
                  <a:cubicBezTo>
                    <a:pt x="1747640" y="45921"/>
                    <a:pt x="1748564" y="43311"/>
                    <a:pt x="1749621" y="40758"/>
                  </a:cubicBezTo>
                  <a:cubicBezTo>
                    <a:pt x="1750612" y="37672"/>
                    <a:pt x="1752631" y="35015"/>
                    <a:pt x="1755336" y="33233"/>
                  </a:cubicBezTo>
                  <a:cubicBezTo>
                    <a:pt x="1758032" y="31500"/>
                    <a:pt x="1761632" y="32281"/>
                    <a:pt x="1763366" y="34976"/>
                  </a:cubicBezTo>
                  <a:cubicBezTo>
                    <a:pt x="1763461" y="35129"/>
                    <a:pt x="1763547" y="35272"/>
                    <a:pt x="1763623" y="35424"/>
                  </a:cubicBezTo>
                  <a:cubicBezTo>
                    <a:pt x="1764480" y="38091"/>
                    <a:pt x="1762575" y="40758"/>
                    <a:pt x="1761051" y="43234"/>
                  </a:cubicBezTo>
                  <a:cubicBezTo>
                    <a:pt x="1759784" y="45302"/>
                    <a:pt x="1758851" y="47549"/>
                    <a:pt x="1758289" y="49902"/>
                  </a:cubicBezTo>
                  <a:cubicBezTo>
                    <a:pt x="1757860" y="51074"/>
                    <a:pt x="1757860" y="52350"/>
                    <a:pt x="1758289" y="53522"/>
                  </a:cubicBezTo>
                  <a:cubicBezTo>
                    <a:pt x="1758613" y="54160"/>
                    <a:pt x="1759108" y="54684"/>
                    <a:pt x="1759717" y="55045"/>
                  </a:cubicBezTo>
                  <a:cubicBezTo>
                    <a:pt x="1763156" y="56722"/>
                    <a:pt x="1767299" y="55474"/>
                    <a:pt x="1769242" y="52188"/>
                  </a:cubicBezTo>
                  <a:cubicBezTo>
                    <a:pt x="1770909" y="49064"/>
                    <a:pt x="1771662" y="45530"/>
                    <a:pt x="1771433" y="41996"/>
                  </a:cubicBezTo>
                  <a:cubicBezTo>
                    <a:pt x="1771128" y="38443"/>
                    <a:pt x="1771614" y="34862"/>
                    <a:pt x="1772862" y="31519"/>
                  </a:cubicBezTo>
                  <a:cubicBezTo>
                    <a:pt x="1773234" y="30604"/>
                    <a:pt x="1773862" y="29804"/>
                    <a:pt x="1774672" y="29233"/>
                  </a:cubicBezTo>
                  <a:cubicBezTo>
                    <a:pt x="1776453" y="28480"/>
                    <a:pt x="1778482" y="28662"/>
                    <a:pt x="1780101" y="29709"/>
                  </a:cubicBezTo>
                  <a:cubicBezTo>
                    <a:pt x="1781349" y="30243"/>
                    <a:pt x="1782482" y="31024"/>
                    <a:pt x="1783435" y="31995"/>
                  </a:cubicBezTo>
                  <a:cubicBezTo>
                    <a:pt x="1785997" y="35795"/>
                    <a:pt x="1785997" y="40768"/>
                    <a:pt x="1783435" y="44568"/>
                  </a:cubicBezTo>
                  <a:cubicBezTo>
                    <a:pt x="1780996" y="48311"/>
                    <a:pt x="1778767" y="52188"/>
                    <a:pt x="1776767" y="56189"/>
                  </a:cubicBezTo>
                  <a:cubicBezTo>
                    <a:pt x="1775691" y="58379"/>
                    <a:pt x="1776024" y="61008"/>
                    <a:pt x="1777625" y="62856"/>
                  </a:cubicBezTo>
                  <a:cubicBezTo>
                    <a:pt x="1779653" y="64237"/>
                    <a:pt x="1782396" y="63961"/>
                    <a:pt x="1784101" y="62189"/>
                  </a:cubicBezTo>
                  <a:cubicBezTo>
                    <a:pt x="1785692" y="60456"/>
                    <a:pt x="1786749" y="58313"/>
                    <a:pt x="1787150" y="55998"/>
                  </a:cubicBezTo>
                  <a:cubicBezTo>
                    <a:pt x="1787369" y="54426"/>
                    <a:pt x="1787788" y="52893"/>
                    <a:pt x="1788388" y="51426"/>
                  </a:cubicBezTo>
                  <a:cubicBezTo>
                    <a:pt x="1789074" y="49940"/>
                    <a:pt x="1790407" y="48845"/>
                    <a:pt x="1792007" y="48473"/>
                  </a:cubicBezTo>
                  <a:cubicBezTo>
                    <a:pt x="1795055" y="47902"/>
                    <a:pt x="1797532" y="51140"/>
                    <a:pt x="1797722" y="54188"/>
                  </a:cubicBezTo>
                  <a:cubicBezTo>
                    <a:pt x="1797522" y="57179"/>
                    <a:pt x="1797046" y="60142"/>
                    <a:pt x="1796293" y="63047"/>
                  </a:cubicBezTo>
                  <a:cubicBezTo>
                    <a:pt x="1796989" y="64456"/>
                    <a:pt x="1798437" y="65352"/>
                    <a:pt x="1800008" y="65333"/>
                  </a:cubicBezTo>
                  <a:cubicBezTo>
                    <a:pt x="1801789" y="65552"/>
                    <a:pt x="1803561" y="64837"/>
                    <a:pt x="1804676" y="63427"/>
                  </a:cubicBezTo>
                  <a:cubicBezTo>
                    <a:pt x="1805609" y="62199"/>
                    <a:pt x="1806228" y="60761"/>
                    <a:pt x="1806485" y="59236"/>
                  </a:cubicBezTo>
                  <a:cubicBezTo>
                    <a:pt x="1807342" y="55465"/>
                    <a:pt x="1808752" y="51836"/>
                    <a:pt x="1810676" y="48473"/>
                  </a:cubicBezTo>
                  <a:cubicBezTo>
                    <a:pt x="1812762" y="45083"/>
                    <a:pt x="1816258" y="42806"/>
                    <a:pt x="1820201" y="42282"/>
                  </a:cubicBezTo>
                  <a:cubicBezTo>
                    <a:pt x="1822449" y="41948"/>
                    <a:pt x="1824678" y="42958"/>
                    <a:pt x="1825916" y="44854"/>
                  </a:cubicBezTo>
                  <a:cubicBezTo>
                    <a:pt x="1826269" y="45730"/>
                    <a:pt x="1826431" y="46673"/>
                    <a:pt x="1826392" y="47616"/>
                  </a:cubicBezTo>
                  <a:cubicBezTo>
                    <a:pt x="1825993" y="52750"/>
                    <a:pt x="1823954" y="57627"/>
                    <a:pt x="1820582" y="61523"/>
                  </a:cubicBezTo>
                  <a:cubicBezTo>
                    <a:pt x="1818849" y="63485"/>
                    <a:pt x="1817610" y="65838"/>
                    <a:pt x="1816963" y="68381"/>
                  </a:cubicBezTo>
                  <a:cubicBezTo>
                    <a:pt x="1816591" y="69924"/>
                    <a:pt x="1817191" y="71552"/>
                    <a:pt x="1818487" y="72476"/>
                  </a:cubicBezTo>
                  <a:cubicBezTo>
                    <a:pt x="1820058" y="72934"/>
                    <a:pt x="1821763" y="72543"/>
                    <a:pt x="1822963" y="71429"/>
                  </a:cubicBezTo>
                  <a:cubicBezTo>
                    <a:pt x="1824106" y="70305"/>
                    <a:pt x="1825573" y="69571"/>
                    <a:pt x="1827155" y="69333"/>
                  </a:cubicBezTo>
                  <a:cubicBezTo>
                    <a:pt x="1828974" y="69457"/>
                    <a:pt x="1830564" y="70600"/>
                    <a:pt x="1831250" y="72286"/>
                  </a:cubicBezTo>
                  <a:cubicBezTo>
                    <a:pt x="1831822" y="73924"/>
                    <a:pt x="1832203" y="75610"/>
                    <a:pt x="1832393" y="77334"/>
                  </a:cubicBezTo>
                  <a:cubicBezTo>
                    <a:pt x="1832622" y="78496"/>
                    <a:pt x="1832936" y="79649"/>
                    <a:pt x="1833346" y="80763"/>
                  </a:cubicBezTo>
                  <a:cubicBezTo>
                    <a:pt x="1834108" y="82954"/>
                    <a:pt x="1835727" y="85240"/>
                    <a:pt x="1838013" y="85240"/>
                  </a:cubicBezTo>
                  <a:cubicBezTo>
                    <a:pt x="1839842" y="85088"/>
                    <a:pt x="1841375" y="83783"/>
                    <a:pt x="1841823" y="82001"/>
                  </a:cubicBezTo>
                  <a:cubicBezTo>
                    <a:pt x="1842156" y="80249"/>
                    <a:pt x="1841994" y="78429"/>
                    <a:pt x="1841347" y="76763"/>
                  </a:cubicBezTo>
                  <a:cubicBezTo>
                    <a:pt x="1840680" y="75144"/>
                    <a:pt x="1840204" y="73448"/>
                    <a:pt x="1839918" y="71714"/>
                  </a:cubicBezTo>
                  <a:cubicBezTo>
                    <a:pt x="1839775" y="71153"/>
                    <a:pt x="1839775" y="70562"/>
                    <a:pt x="1839918" y="70000"/>
                  </a:cubicBezTo>
                  <a:cubicBezTo>
                    <a:pt x="1839918" y="68857"/>
                    <a:pt x="1840871" y="66571"/>
                    <a:pt x="1842013" y="66095"/>
                  </a:cubicBezTo>
                  <a:cubicBezTo>
                    <a:pt x="1845824" y="64666"/>
                    <a:pt x="1847919" y="68000"/>
                    <a:pt x="1850205" y="71238"/>
                  </a:cubicBezTo>
                  <a:cubicBezTo>
                    <a:pt x="1852348" y="74677"/>
                    <a:pt x="1853034" y="78820"/>
                    <a:pt x="1852110" y="82763"/>
                  </a:cubicBezTo>
                  <a:cubicBezTo>
                    <a:pt x="1852110" y="84954"/>
                    <a:pt x="1850967" y="86573"/>
                    <a:pt x="1852110" y="88574"/>
                  </a:cubicBezTo>
                  <a:cubicBezTo>
                    <a:pt x="1854491" y="93908"/>
                    <a:pt x="1856492" y="92193"/>
                    <a:pt x="1856301" y="95241"/>
                  </a:cubicBezTo>
                  <a:lnTo>
                    <a:pt x="1856301" y="95241"/>
                  </a:lnTo>
                  <a:cubicBezTo>
                    <a:pt x="1856301" y="87907"/>
                    <a:pt x="1859539" y="90098"/>
                    <a:pt x="1860778" y="87240"/>
                  </a:cubicBezTo>
                  <a:cubicBezTo>
                    <a:pt x="1862016" y="84383"/>
                    <a:pt x="1860016" y="80954"/>
                    <a:pt x="1858777" y="77715"/>
                  </a:cubicBezTo>
                  <a:cubicBezTo>
                    <a:pt x="1857539" y="74477"/>
                    <a:pt x="1857634" y="70286"/>
                    <a:pt x="1860778" y="69333"/>
                  </a:cubicBezTo>
                  <a:cubicBezTo>
                    <a:pt x="1863921" y="68381"/>
                    <a:pt x="1865921" y="70953"/>
                    <a:pt x="1866779" y="73429"/>
                  </a:cubicBezTo>
                  <a:cubicBezTo>
                    <a:pt x="1867207" y="76000"/>
                    <a:pt x="1867779" y="78544"/>
                    <a:pt x="1868493" y="81049"/>
                  </a:cubicBezTo>
                  <a:cubicBezTo>
                    <a:pt x="1869322" y="83706"/>
                    <a:pt x="1872103" y="85221"/>
                    <a:pt x="1874780" y="84478"/>
                  </a:cubicBezTo>
                  <a:cubicBezTo>
                    <a:pt x="1877827" y="82954"/>
                    <a:pt x="1876780" y="78477"/>
                    <a:pt x="1875256" y="74953"/>
                  </a:cubicBezTo>
                  <a:lnTo>
                    <a:pt x="1869922" y="64570"/>
                  </a:lnTo>
                  <a:cubicBezTo>
                    <a:pt x="1868826" y="62818"/>
                    <a:pt x="1868169" y="60818"/>
                    <a:pt x="1868017" y="58760"/>
                  </a:cubicBezTo>
                  <a:cubicBezTo>
                    <a:pt x="1867950" y="56665"/>
                    <a:pt x="1869265" y="54760"/>
                    <a:pt x="1871255" y="54093"/>
                  </a:cubicBezTo>
                  <a:cubicBezTo>
                    <a:pt x="1873770" y="53998"/>
                    <a:pt x="1876113" y="55379"/>
                    <a:pt x="1877256" y="57617"/>
                  </a:cubicBezTo>
                  <a:cubicBezTo>
                    <a:pt x="1879209" y="60522"/>
                    <a:pt x="1880628" y="63742"/>
                    <a:pt x="1881447" y="67142"/>
                  </a:cubicBezTo>
                  <a:cubicBezTo>
                    <a:pt x="1882495" y="71143"/>
                    <a:pt x="1883828" y="76667"/>
                    <a:pt x="1888019" y="76667"/>
                  </a:cubicBezTo>
                  <a:cubicBezTo>
                    <a:pt x="1890905" y="76420"/>
                    <a:pt x="1893087" y="73943"/>
                    <a:pt x="1892972" y="71048"/>
                  </a:cubicBezTo>
                  <a:cubicBezTo>
                    <a:pt x="1892677" y="68276"/>
                    <a:pt x="1891391" y="65704"/>
                    <a:pt x="1889353" y="63809"/>
                  </a:cubicBezTo>
                  <a:cubicBezTo>
                    <a:pt x="1886591" y="60761"/>
                    <a:pt x="1882876" y="57237"/>
                    <a:pt x="1884209" y="53426"/>
                  </a:cubicBezTo>
                  <a:cubicBezTo>
                    <a:pt x="1885705" y="50407"/>
                    <a:pt x="1889248" y="49007"/>
                    <a:pt x="1892401" y="50188"/>
                  </a:cubicBezTo>
                  <a:cubicBezTo>
                    <a:pt x="1895439" y="51426"/>
                    <a:pt x="1897897" y="53769"/>
                    <a:pt x="1899259" y="56760"/>
                  </a:cubicBezTo>
                  <a:cubicBezTo>
                    <a:pt x="1900783" y="59618"/>
                    <a:pt x="1901735" y="62666"/>
                    <a:pt x="1903355" y="65428"/>
                  </a:cubicBezTo>
                  <a:cubicBezTo>
                    <a:pt x="1904974" y="68190"/>
                    <a:pt x="1905641" y="68476"/>
                    <a:pt x="1907355" y="68190"/>
                  </a:cubicBezTo>
                  <a:cubicBezTo>
                    <a:pt x="1908888" y="62618"/>
                    <a:pt x="1907536" y="56646"/>
                    <a:pt x="1903735" y="52283"/>
                  </a:cubicBezTo>
                  <a:cubicBezTo>
                    <a:pt x="1902145" y="50912"/>
                    <a:pt x="1900830" y="49264"/>
                    <a:pt x="1899830" y="47425"/>
                  </a:cubicBezTo>
                  <a:cubicBezTo>
                    <a:pt x="1899068" y="45520"/>
                    <a:pt x="1899830" y="42758"/>
                    <a:pt x="1901926" y="42378"/>
                  </a:cubicBezTo>
                  <a:cubicBezTo>
                    <a:pt x="1902640" y="42149"/>
                    <a:pt x="1903402" y="42149"/>
                    <a:pt x="1904117" y="42378"/>
                  </a:cubicBezTo>
                  <a:cubicBezTo>
                    <a:pt x="1908631" y="43844"/>
                    <a:pt x="1912175" y="47388"/>
                    <a:pt x="1913642" y="51903"/>
                  </a:cubicBezTo>
                  <a:cubicBezTo>
                    <a:pt x="1914784" y="55522"/>
                    <a:pt x="1914975" y="59999"/>
                    <a:pt x="1918309" y="61428"/>
                  </a:cubicBezTo>
                  <a:cubicBezTo>
                    <a:pt x="1920680" y="52883"/>
                    <a:pt x="1917804" y="43740"/>
                    <a:pt x="1910975" y="38091"/>
                  </a:cubicBezTo>
                  <a:cubicBezTo>
                    <a:pt x="1908784" y="36567"/>
                    <a:pt x="1906803" y="34776"/>
                    <a:pt x="1905069" y="32757"/>
                  </a:cubicBezTo>
                  <a:cubicBezTo>
                    <a:pt x="1903469" y="30576"/>
                    <a:pt x="1903469" y="27604"/>
                    <a:pt x="1905069" y="25423"/>
                  </a:cubicBezTo>
                  <a:cubicBezTo>
                    <a:pt x="1906717" y="23908"/>
                    <a:pt x="1908965" y="23241"/>
                    <a:pt x="1911165" y="23613"/>
                  </a:cubicBezTo>
                  <a:cubicBezTo>
                    <a:pt x="1917328" y="24089"/>
                    <a:pt x="1922824" y="27680"/>
                    <a:pt x="1925738" y="33138"/>
                  </a:cubicBezTo>
                  <a:cubicBezTo>
                    <a:pt x="1927738" y="38682"/>
                    <a:pt x="1929110" y="44435"/>
                    <a:pt x="1929834" y="50283"/>
                  </a:cubicBezTo>
                  <a:cubicBezTo>
                    <a:pt x="1930063" y="52493"/>
                    <a:pt x="1931491" y="54398"/>
                    <a:pt x="1933549" y="55236"/>
                  </a:cubicBezTo>
                  <a:cubicBezTo>
                    <a:pt x="1936311" y="55998"/>
                    <a:pt x="1938883" y="53045"/>
                    <a:pt x="1939073" y="50283"/>
                  </a:cubicBezTo>
                  <a:cubicBezTo>
                    <a:pt x="1938883" y="47454"/>
                    <a:pt x="1938206" y="44683"/>
                    <a:pt x="1937073" y="42092"/>
                  </a:cubicBezTo>
                  <a:cubicBezTo>
                    <a:pt x="1935901" y="39463"/>
                    <a:pt x="1936225" y="36405"/>
                    <a:pt x="1937930" y="34091"/>
                  </a:cubicBezTo>
                  <a:cubicBezTo>
                    <a:pt x="1940816" y="31747"/>
                    <a:pt x="1945036" y="32129"/>
                    <a:pt x="1947455" y="34948"/>
                  </a:cubicBezTo>
                  <a:cubicBezTo>
                    <a:pt x="1949703" y="37663"/>
                    <a:pt x="1951122" y="40968"/>
                    <a:pt x="1951551" y="44473"/>
                  </a:cubicBezTo>
                  <a:cubicBezTo>
                    <a:pt x="1951551" y="46283"/>
                    <a:pt x="1952504" y="48092"/>
                    <a:pt x="1952884" y="49902"/>
                  </a:cubicBezTo>
                  <a:cubicBezTo>
                    <a:pt x="1956075" y="43463"/>
                    <a:pt x="1956552" y="36024"/>
                    <a:pt x="1954218" y="29233"/>
                  </a:cubicBezTo>
                  <a:cubicBezTo>
                    <a:pt x="1953418" y="27509"/>
                    <a:pt x="1952875" y="25680"/>
                    <a:pt x="1952599" y="23804"/>
                  </a:cubicBezTo>
                  <a:cubicBezTo>
                    <a:pt x="1952303" y="21851"/>
                    <a:pt x="1953256" y="19917"/>
                    <a:pt x="1954980" y="18946"/>
                  </a:cubicBezTo>
                  <a:cubicBezTo>
                    <a:pt x="1955875" y="18660"/>
                    <a:pt x="1956847" y="18660"/>
                    <a:pt x="1957742" y="18946"/>
                  </a:cubicBezTo>
                  <a:cubicBezTo>
                    <a:pt x="1962467" y="20165"/>
                    <a:pt x="1965886" y="24270"/>
                    <a:pt x="1966220" y="29138"/>
                  </a:cubicBezTo>
                  <a:cubicBezTo>
                    <a:pt x="1966391" y="33843"/>
                    <a:pt x="1966229" y="38548"/>
                    <a:pt x="1965743" y="43234"/>
                  </a:cubicBezTo>
                  <a:cubicBezTo>
                    <a:pt x="1965743" y="45140"/>
                    <a:pt x="1966791" y="47712"/>
                    <a:pt x="1968696" y="47235"/>
                  </a:cubicBezTo>
                  <a:cubicBezTo>
                    <a:pt x="1969420" y="46969"/>
                    <a:pt x="1970001" y="46416"/>
                    <a:pt x="1970315" y="45711"/>
                  </a:cubicBezTo>
                  <a:cubicBezTo>
                    <a:pt x="1973839" y="39520"/>
                    <a:pt x="1970315" y="31519"/>
                    <a:pt x="1972982" y="24947"/>
                  </a:cubicBezTo>
                  <a:cubicBezTo>
                    <a:pt x="1974906" y="20975"/>
                    <a:pt x="1977954" y="17660"/>
                    <a:pt x="1981745" y="15422"/>
                  </a:cubicBezTo>
                  <a:cubicBezTo>
                    <a:pt x="1984222" y="13707"/>
                    <a:pt x="1988413" y="12564"/>
                    <a:pt x="1989556" y="15422"/>
                  </a:cubicBezTo>
                  <a:cubicBezTo>
                    <a:pt x="1990022" y="16517"/>
                    <a:pt x="1990022" y="17755"/>
                    <a:pt x="1989556" y="18850"/>
                  </a:cubicBezTo>
                  <a:cubicBezTo>
                    <a:pt x="1987460" y="23804"/>
                    <a:pt x="1984222" y="28375"/>
                    <a:pt x="1981841" y="32948"/>
                  </a:cubicBezTo>
                  <a:cubicBezTo>
                    <a:pt x="1979107" y="37615"/>
                    <a:pt x="1978478" y="43225"/>
                    <a:pt x="1980126" y="48378"/>
                  </a:cubicBezTo>
                  <a:cubicBezTo>
                    <a:pt x="1982317" y="49711"/>
                    <a:pt x="1985174" y="47425"/>
                    <a:pt x="1985936" y="45044"/>
                  </a:cubicBezTo>
                  <a:cubicBezTo>
                    <a:pt x="1986279" y="42511"/>
                    <a:pt x="1986889" y="40025"/>
                    <a:pt x="1987746" y="37615"/>
                  </a:cubicBezTo>
                  <a:cubicBezTo>
                    <a:pt x="1988070" y="37081"/>
                    <a:pt x="1988527" y="36653"/>
                    <a:pt x="1989080" y="36377"/>
                  </a:cubicBezTo>
                  <a:cubicBezTo>
                    <a:pt x="1991270" y="35329"/>
                    <a:pt x="1993080" y="38472"/>
                    <a:pt x="1993271" y="40853"/>
                  </a:cubicBezTo>
                  <a:cubicBezTo>
                    <a:pt x="1993461" y="43234"/>
                    <a:pt x="1993747" y="46473"/>
                    <a:pt x="1996223" y="46759"/>
                  </a:cubicBezTo>
                  <a:cubicBezTo>
                    <a:pt x="1999747" y="41901"/>
                    <a:pt x="1998509" y="35234"/>
                    <a:pt x="1998985" y="29328"/>
                  </a:cubicBezTo>
                  <a:cubicBezTo>
                    <a:pt x="1999957" y="20308"/>
                    <a:pt x="2005148" y="12278"/>
                    <a:pt x="2012987" y="7706"/>
                  </a:cubicBezTo>
                  <a:cubicBezTo>
                    <a:pt x="2014140" y="6983"/>
                    <a:pt x="2015445" y="6563"/>
                    <a:pt x="2016797" y="6468"/>
                  </a:cubicBezTo>
                  <a:cubicBezTo>
                    <a:pt x="2019912" y="6906"/>
                    <a:pt x="2022207" y="9612"/>
                    <a:pt x="2022131" y="12754"/>
                  </a:cubicBezTo>
                  <a:cubicBezTo>
                    <a:pt x="2021884" y="15765"/>
                    <a:pt x="2021084" y="18707"/>
                    <a:pt x="2019750" y="21422"/>
                  </a:cubicBezTo>
                  <a:cubicBezTo>
                    <a:pt x="2018312" y="25404"/>
                    <a:pt x="2017483" y="29576"/>
                    <a:pt x="2017274" y="33805"/>
                  </a:cubicBezTo>
                  <a:cubicBezTo>
                    <a:pt x="2017274" y="37805"/>
                    <a:pt x="2018417" y="43330"/>
                    <a:pt x="2022512" y="43330"/>
                  </a:cubicBezTo>
                  <a:cubicBezTo>
                    <a:pt x="2026608" y="43330"/>
                    <a:pt x="2029370" y="40282"/>
                    <a:pt x="2030418" y="36662"/>
                  </a:cubicBezTo>
                  <a:cubicBezTo>
                    <a:pt x="2030818" y="32948"/>
                    <a:pt x="2031780" y="29318"/>
                    <a:pt x="2033276" y="25899"/>
                  </a:cubicBezTo>
                  <a:cubicBezTo>
                    <a:pt x="2035276" y="22661"/>
                    <a:pt x="2040705" y="21136"/>
                    <a:pt x="2042801" y="24375"/>
                  </a:cubicBezTo>
                  <a:cubicBezTo>
                    <a:pt x="2043477" y="25661"/>
                    <a:pt x="2043648" y="27156"/>
                    <a:pt x="2043277" y="28566"/>
                  </a:cubicBezTo>
                  <a:cubicBezTo>
                    <a:pt x="2042315" y="31633"/>
                    <a:pt x="2041076" y="34595"/>
                    <a:pt x="2039562" y="37424"/>
                  </a:cubicBezTo>
                  <a:cubicBezTo>
                    <a:pt x="2037952" y="40396"/>
                    <a:pt x="2037952" y="43977"/>
                    <a:pt x="2039562" y="46949"/>
                  </a:cubicBezTo>
                  <a:cubicBezTo>
                    <a:pt x="2040934" y="49016"/>
                    <a:pt x="2043591" y="49778"/>
                    <a:pt x="2045849" y="48759"/>
                  </a:cubicBezTo>
                  <a:cubicBezTo>
                    <a:pt x="2048420" y="47712"/>
                    <a:pt x="2049182" y="44568"/>
                    <a:pt x="2049563" y="41901"/>
                  </a:cubicBezTo>
                  <a:cubicBezTo>
                    <a:pt x="2050516" y="35424"/>
                    <a:pt x="2051563" y="28947"/>
                    <a:pt x="2052516" y="22851"/>
                  </a:cubicBezTo>
                  <a:cubicBezTo>
                    <a:pt x="2052849" y="19593"/>
                    <a:pt x="2053583" y="16393"/>
                    <a:pt x="2054707" y="13326"/>
                  </a:cubicBezTo>
                  <a:cubicBezTo>
                    <a:pt x="2055850" y="10297"/>
                    <a:pt x="2058098" y="7821"/>
                    <a:pt x="2060993" y="6373"/>
                  </a:cubicBezTo>
                  <a:cubicBezTo>
                    <a:pt x="2062851" y="5573"/>
                    <a:pt x="2064946" y="5573"/>
                    <a:pt x="2066804" y="6373"/>
                  </a:cubicBezTo>
                  <a:cubicBezTo>
                    <a:pt x="2068747" y="7002"/>
                    <a:pt x="2070061" y="8812"/>
                    <a:pt x="2070042" y="10850"/>
                  </a:cubicBezTo>
                  <a:cubicBezTo>
                    <a:pt x="2069737" y="12545"/>
                    <a:pt x="2068985" y="14126"/>
                    <a:pt x="2067851" y="15422"/>
                  </a:cubicBezTo>
                  <a:cubicBezTo>
                    <a:pt x="2064975" y="19536"/>
                    <a:pt x="2063232" y="24327"/>
                    <a:pt x="2062803" y="29328"/>
                  </a:cubicBezTo>
                  <a:cubicBezTo>
                    <a:pt x="2062803" y="31424"/>
                    <a:pt x="2062803" y="33900"/>
                    <a:pt x="2064899" y="34567"/>
                  </a:cubicBezTo>
                  <a:cubicBezTo>
                    <a:pt x="2066184" y="34938"/>
                    <a:pt x="2067575" y="34652"/>
                    <a:pt x="2068613" y="33805"/>
                  </a:cubicBezTo>
                  <a:cubicBezTo>
                    <a:pt x="2070918" y="31690"/>
                    <a:pt x="2072452" y="28881"/>
                    <a:pt x="2072995" y="25804"/>
                  </a:cubicBezTo>
                  <a:cubicBezTo>
                    <a:pt x="2073385" y="22698"/>
                    <a:pt x="2074490" y="19736"/>
                    <a:pt x="2076233" y="17136"/>
                  </a:cubicBezTo>
                  <a:cubicBezTo>
                    <a:pt x="2078081" y="14450"/>
                    <a:pt x="2081653" y="13593"/>
                    <a:pt x="2084520" y="15136"/>
                  </a:cubicBezTo>
                  <a:cubicBezTo>
                    <a:pt x="2086415" y="16745"/>
                    <a:pt x="2087168" y="19336"/>
                    <a:pt x="2086425" y="21708"/>
                  </a:cubicBezTo>
                  <a:cubicBezTo>
                    <a:pt x="2085606" y="23984"/>
                    <a:pt x="2084415" y="26109"/>
                    <a:pt x="2082901" y="27995"/>
                  </a:cubicBezTo>
                  <a:cubicBezTo>
                    <a:pt x="2078462" y="34367"/>
                    <a:pt x="2075233" y="41501"/>
                    <a:pt x="2073376" y="49045"/>
                  </a:cubicBezTo>
                  <a:cubicBezTo>
                    <a:pt x="2072804" y="51521"/>
                    <a:pt x="2072804" y="54760"/>
                    <a:pt x="2075185" y="55712"/>
                  </a:cubicBezTo>
                  <a:cubicBezTo>
                    <a:pt x="2076833" y="56227"/>
                    <a:pt x="2078614" y="55655"/>
                    <a:pt x="2079662" y="54284"/>
                  </a:cubicBezTo>
                  <a:cubicBezTo>
                    <a:pt x="2080586" y="52969"/>
                    <a:pt x="2081234" y="51473"/>
                    <a:pt x="2081567" y="49902"/>
                  </a:cubicBezTo>
                  <a:cubicBezTo>
                    <a:pt x="2082425" y="47235"/>
                    <a:pt x="2083377" y="44663"/>
                    <a:pt x="2084425" y="42092"/>
                  </a:cubicBezTo>
                  <a:cubicBezTo>
                    <a:pt x="2085415" y="39034"/>
                    <a:pt x="2087397" y="36386"/>
                    <a:pt x="2090045" y="34567"/>
                  </a:cubicBezTo>
                  <a:cubicBezTo>
                    <a:pt x="2092740" y="32833"/>
                    <a:pt x="2096341" y="33614"/>
                    <a:pt x="2098074" y="36310"/>
                  </a:cubicBezTo>
                  <a:cubicBezTo>
                    <a:pt x="2098169" y="36462"/>
                    <a:pt x="2098255" y="36605"/>
                    <a:pt x="2098331" y="36758"/>
                  </a:cubicBezTo>
                  <a:cubicBezTo>
                    <a:pt x="2099284" y="39425"/>
                    <a:pt x="2097284" y="42092"/>
                    <a:pt x="2095855" y="44568"/>
                  </a:cubicBezTo>
                  <a:cubicBezTo>
                    <a:pt x="2094588" y="46635"/>
                    <a:pt x="2093655" y="48883"/>
                    <a:pt x="2093092" y="51236"/>
                  </a:cubicBezTo>
                  <a:cubicBezTo>
                    <a:pt x="2092664" y="52407"/>
                    <a:pt x="2092664" y="53684"/>
                    <a:pt x="2093092" y="54855"/>
                  </a:cubicBezTo>
                  <a:cubicBezTo>
                    <a:pt x="2093378" y="55512"/>
                    <a:pt x="2093883" y="56046"/>
                    <a:pt x="2094521" y="56379"/>
                  </a:cubicBezTo>
                  <a:cubicBezTo>
                    <a:pt x="2097950" y="58103"/>
                    <a:pt x="2102132" y="56846"/>
                    <a:pt x="2104046" y="53522"/>
                  </a:cubicBezTo>
                  <a:cubicBezTo>
                    <a:pt x="2105780" y="50417"/>
                    <a:pt x="2106542" y="46873"/>
                    <a:pt x="2106237" y="43330"/>
                  </a:cubicBezTo>
                  <a:cubicBezTo>
                    <a:pt x="2105932" y="39777"/>
                    <a:pt x="2106427" y="36196"/>
                    <a:pt x="2107666" y="32853"/>
                  </a:cubicBezTo>
                  <a:cubicBezTo>
                    <a:pt x="2108104" y="31947"/>
                    <a:pt x="2108761" y="31167"/>
                    <a:pt x="2109571" y="30567"/>
                  </a:cubicBezTo>
                  <a:cubicBezTo>
                    <a:pt x="2111352" y="29814"/>
                    <a:pt x="2113381" y="29995"/>
                    <a:pt x="2115000" y="31043"/>
                  </a:cubicBezTo>
                  <a:cubicBezTo>
                    <a:pt x="2116238" y="31604"/>
                    <a:pt x="2117362" y="32376"/>
                    <a:pt x="2118334" y="33329"/>
                  </a:cubicBezTo>
                  <a:cubicBezTo>
                    <a:pt x="2120867" y="37139"/>
                    <a:pt x="2120867" y="42092"/>
                    <a:pt x="2118334" y="45902"/>
                  </a:cubicBezTo>
                  <a:cubicBezTo>
                    <a:pt x="2115829" y="49626"/>
                    <a:pt x="2113571" y="53502"/>
                    <a:pt x="2111571" y="57522"/>
                  </a:cubicBezTo>
                  <a:cubicBezTo>
                    <a:pt x="2110523" y="59732"/>
                    <a:pt x="2110895" y="62361"/>
                    <a:pt x="2112524" y="64190"/>
                  </a:cubicBezTo>
                  <a:cubicBezTo>
                    <a:pt x="2114552" y="65580"/>
                    <a:pt x="2117296" y="65295"/>
                    <a:pt x="2119001" y="63523"/>
                  </a:cubicBezTo>
                  <a:cubicBezTo>
                    <a:pt x="2120591" y="61808"/>
                    <a:pt x="2121629" y="59646"/>
                    <a:pt x="2121953" y="57332"/>
                  </a:cubicBezTo>
                  <a:cubicBezTo>
                    <a:pt x="2122249" y="55770"/>
                    <a:pt x="2122696" y="54236"/>
                    <a:pt x="2123287" y="52759"/>
                  </a:cubicBezTo>
                  <a:cubicBezTo>
                    <a:pt x="2123963" y="51303"/>
                    <a:pt x="2125258" y="50217"/>
                    <a:pt x="2126811" y="49807"/>
                  </a:cubicBezTo>
                  <a:cubicBezTo>
                    <a:pt x="2129859" y="49235"/>
                    <a:pt x="2132431" y="52474"/>
                    <a:pt x="2132621" y="55522"/>
                  </a:cubicBezTo>
                  <a:cubicBezTo>
                    <a:pt x="2132393" y="58513"/>
                    <a:pt x="2131888" y="61485"/>
                    <a:pt x="2131097" y="64380"/>
                  </a:cubicBezTo>
                  <a:cubicBezTo>
                    <a:pt x="2131831" y="65761"/>
                    <a:pt x="2133250" y="66638"/>
                    <a:pt x="2134812" y="66666"/>
                  </a:cubicBezTo>
                  <a:cubicBezTo>
                    <a:pt x="2136622" y="66885"/>
                    <a:pt x="2138412" y="66171"/>
                    <a:pt x="2139575" y="64761"/>
                  </a:cubicBezTo>
                  <a:cubicBezTo>
                    <a:pt x="2140508" y="63533"/>
                    <a:pt x="2141127" y="62094"/>
                    <a:pt x="2141384" y="60570"/>
                  </a:cubicBezTo>
                  <a:cubicBezTo>
                    <a:pt x="2142156" y="56770"/>
                    <a:pt x="2143575" y="53131"/>
                    <a:pt x="2145575" y="49807"/>
                  </a:cubicBezTo>
                  <a:cubicBezTo>
                    <a:pt x="2147661" y="46416"/>
                    <a:pt x="2151157" y="44140"/>
                    <a:pt x="2155100" y="43616"/>
                  </a:cubicBezTo>
                  <a:cubicBezTo>
                    <a:pt x="2157348" y="43254"/>
                    <a:pt x="2159596" y="44273"/>
                    <a:pt x="2160815" y="46187"/>
                  </a:cubicBezTo>
                  <a:cubicBezTo>
                    <a:pt x="2161244" y="47045"/>
                    <a:pt x="2161434" y="47997"/>
                    <a:pt x="2161387" y="48950"/>
                  </a:cubicBezTo>
                  <a:cubicBezTo>
                    <a:pt x="2160939" y="54074"/>
                    <a:pt x="2158910" y="58932"/>
                    <a:pt x="2155577" y="62856"/>
                  </a:cubicBezTo>
                  <a:cubicBezTo>
                    <a:pt x="2153843" y="64818"/>
                    <a:pt x="2152605" y="67171"/>
                    <a:pt x="2151957" y="69714"/>
                  </a:cubicBezTo>
                  <a:cubicBezTo>
                    <a:pt x="2151519" y="71266"/>
                    <a:pt x="2152138" y="72915"/>
                    <a:pt x="2153481" y="73810"/>
                  </a:cubicBezTo>
                  <a:cubicBezTo>
                    <a:pt x="2155053" y="74267"/>
                    <a:pt x="2156758" y="73877"/>
                    <a:pt x="2157958" y="72762"/>
                  </a:cubicBezTo>
                  <a:cubicBezTo>
                    <a:pt x="2159091" y="71629"/>
                    <a:pt x="2160558" y="70886"/>
                    <a:pt x="2162149" y="70667"/>
                  </a:cubicBezTo>
                  <a:cubicBezTo>
                    <a:pt x="2163949" y="70781"/>
                    <a:pt x="2165511" y="71933"/>
                    <a:pt x="2166149" y="73619"/>
                  </a:cubicBezTo>
                  <a:cubicBezTo>
                    <a:pt x="2166749" y="75248"/>
                    <a:pt x="2167169" y="76943"/>
                    <a:pt x="2167388" y="78668"/>
                  </a:cubicBezTo>
                  <a:cubicBezTo>
                    <a:pt x="2167569" y="79839"/>
                    <a:pt x="2167892" y="80991"/>
                    <a:pt x="2168340" y="82097"/>
                  </a:cubicBezTo>
                  <a:cubicBezTo>
                    <a:pt x="2169102" y="84287"/>
                    <a:pt x="2170626" y="86573"/>
                    <a:pt x="2173007" y="86573"/>
                  </a:cubicBezTo>
                  <a:cubicBezTo>
                    <a:pt x="2174827" y="86440"/>
                    <a:pt x="2176341" y="85126"/>
                    <a:pt x="2176722" y="83335"/>
                  </a:cubicBezTo>
                  <a:cubicBezTo>
                    <a:pt x="2177208" y="81620"/>
                    <a:pt x="2177208" y="79811"/>
                    <a:pt x="2176722" y="78096"/>
                  </a:cubicBezTo>
                  <a:cubicBezTo>
                    <a:pt x="2176055" y="76467"/>
                    <a:pt x="2175579" y="74781"/>
                    <a:pt x="2175293" y="73048"/>
                  </a:cubicBezTo>
                  <a:cubicBezTo>
                    <a:pt x="2175150" y="72486"/>
                    <a:pt x="2175150" y="71895"/>
                    <a:pt x="2175293" y="71333"/>
                  </a:cubicBezTo>
                  <a:cubicBezTo>
                    <a:pt x="2175293" y="70190"/>
                    <a:pt x="2176151" y="67904"/>
                    <a:pt x="2177294" y="67428"/>
                  </a:cubicBezTo>
                  <a:cubicBezTo>
                    <a:pt x="2181104" y="65999"/>
                    <a:pt x="2183199" y="69333"/>
                    <a:pt x="2185580" y="72572"/>
                  </a:cubicBezTo>
                  <a:cubicBezTo>
                    <a:pt x="2187723" y="76010"/>
                    <a:pt x="2188409" y="80154"/>
                    <a:pt x="2187485" y="84097"/>
                  </a:cubicBezTo>
                  <a:cubicBezTo>
                    <a:pt x="2186828" y="85973"/>
                    <a:pt x="2186828" y="88031"/>
                    <a:pt x="2187485" y="89907"/>
                  </a:cubicBezTo>
                  <a:cubicBezTo>
                    <a:pt x="2188390" y="92431"/>
                    <a:pt x="2189819" y="94737"/>
                    <a:pt x="2191676" y="96670"/>
                  </a:cubicBezTo>
                  <a:cubicBezTo>
                    <a:pt x="2193353" y="94060"/>
                    <a:pt x="2194877" y="91355"/>
                    <a:pt x="2196248" y="88574"/>
                  </a:cubicBezTo>
                  <a:cubicBezTo>
                    <a:pt x="2197486" y="85525"/>
                    <a:pt x="2195486" y="82287"/>
                    <a:pt x="2194153" y="79049"/>
                  </a:cubicBezTo>
                  <a:cubicBezTo>
                    <a:pt x="2192819" y="75810"/>
                    <a:pt x="2193010" y="71619"/>
                    <a:pt x="2196248" y="70667"/>
                  </a:cubicBezTo>
                  <a:cubicBezTo>
                    <a:pt x="2199487" y="69714"/>
                    <a:pt x="2201297" y="72286"/>
                    <a:pt x="2202154" y="74762"/>
                  </a:cubicBezTo>
                  <a:cubicBezTo>
                    <a:pt x="2203011" y="77239"/>
                    <a:pt x="2202916" y="80001"/>
                    <a:pt x="2203868" y="82383"/>
                  </a:cubicBezTo>
                  <a:cubicBezTo>
                    <a:pt x="2204821" y="84764"/>
                    <a:pt x="2207774" y="86954"/>
                    <a:pt x="2210155" y="85812"/>
                  </a:cubicBezTo>
                  <a:cubicBezTo>
                    <a:pt x="2212536" y="84669"/>
                    <a:pt x="2212155" y="79811"/>
                    <a:pt x="2210631" y="76287"/>
                  </a:cubicBezTo>
                  <a:lnTo>
                    <a:pt x="2205392" y="65904"/>
                  </a:lnTo>
                  <a:cubicBezTo>
                    <a:pt x="2204297" y="64152"/>
                    <a:pt x="2203640" y="62151"/>
                    <a:pt x="2203487" y="60094"/>
                  </a:cubicBezTo>
                  <a:cubicBezTo>
                    <a:pt x="2203383" y="57989"/>
                    <a:pt x="2204716" y="56074"/>
                    <a:pt x="2206726" y="55427"/>
                  </a:cubicBezTo>
                  <a:cubicBezTo>
                    <a:pt x="2209107" y="54951"/>
                    <a:pt x="2211298" y="56950"/>
                    <a:pt x="2212727" y="58951"/>
                  </a:cubicBezTo>
                  <a:cubicBezTo>
                    <a:pt x="2214679" y="61856"/>
                    <a:pt x="2216098" y="65076"/>
                    <a:pt x="2216918" y="68476"/>
                  </a:cubicBezTo>
                  <a:cubicBezTo>
                    <a:pt x="2217965" y="72476"/>
                    <a:pt x="2219299" y="78001"/>
                    <a:pt x="2223490" y="78001"/>
                  </a:cubicBezTo>
                  <a:cubicBezTo>
                    <a:pt x="2226366" y="77744"/>
                    <a:pt x="2228510" y="75258"/>
                    <a:pt x="2228348" y="72381"/>
                  </a:cubicBezTo>
                  <a:cubicBezTo>
                    <a:pt x="2228100" y="69600"/>
                    <a:pt x="2226804" y="67009"/>
                    <a:pt x="2224728" y="65142"/>
                  </a:cubicBezTo>
                  <a:cubicBezTo>
                    <a:pt x="2221966" y="62094"/>
                    <a:pt x="2218346" y="58570"/>
                    <a:pt x="2219680" y="54760"/>
                  </a:cubicBezTo>
                  <a:cubicBezTo>
                    <a:pt x="2221147" y="51703"/>
                    <a:pt x="2224719" y="50293"/>
                    <a:pt x="2227871" y="51521"/>
                  </a:cubicBezTo>
                  <a:cubicBezTo>
                    <a:pt x="2230891" y="52759"/>
                    <a:pt x="2233310" y="55112"/>
                    <a:pt x="2234634" y="58093"/>
                  </a:cubicBezTo>
                  <a:cubicBezTo>
                    <a:pt x="2236158" y="60951"/>
                    <a:pt x="2237111" y="63999"/>
                    <a:pt x="2238730" y="66762"/>
                  </a:cubicBezTo>
                  <a:cubicBezTo>
                    <a:pt x="2240349" y="69524"/>
                    <a:pt x="2241016" y="69810"/>
                    <a:pt x="2242826" y="69524"/>
                  </a:cubicBezTo>
                  <a:cubicBezTo>
                    <a:pt x="2244321" y="63933"/>
                    <a:pt x="2242930" y="57970"/>
                    <a:pt x="2239111" y="53617"/>
                  </a:cubicBezTo>
                  <a:cubicBezTo>
                    <a:pt x="2237577" y="52198"/>
                    <a:pt x="2236263" y="50560"/>
                    <a:pt x="2235206" y="48759"/>
                  </a:cubicBezTo>
                  <a:cubicBezTo>
                    <a:pt x="2234444" y="46854"/>
                    <a:pt x="2235206" y="44092"/>
                    <a:pt x="2237301" y="43711"/>
                  </a:cubicBezTo>
                  <a:cubicBezTo>
                    <a:pt x="2238044" y="43473"/>
                    <a:pt x="2238844" y="43473"/>
                    <a:pt x="2239587" y="43711"/>
                  </a:cubicBezTo>
                  <a:cubicBezTo>
                    <a:pt x="2244083" y="45206"/>
                    <a:pt x="2247617" y="48740"/>
                    <a:pt x="2249112" y="53236"/>
                  </a:cubicBezTo>
                  <a:cubicBezTo>
                    <a:pt x="2250255" y="56855"/>
                    <a:pt x="2250350" y="61332"/>
                    <a:pt x="2253779" y="62761"/>
                  </a:cubicBezTo>
                  <a:cubicBezTo>
                    <a:pt x="2256104" y="54198"/>
                    <a:pt x="2253198" y="45063"/>
                    <a:pt x="2246350" y="39425"/>
                  </a:cubicBezTo>
                  <a:cubicBezTo>
                    <a:pt x="2244197" y="37900"/>
                    <a:pt x="2242244" y="36110"/>
                    <a:pt x="2240540" y="34091"/>
                  </a:cubicBezTo>
                  <a:cubicBezTo>
                    <a:pt x="2238873" y="31928"/>
                    <a:pt x="2238873" y="28918"/>
                    <a:pt x="2240540" y="26756"/>
                  </a:cubicBezTo>
                  <a:cubicBezTo>
                    <a:pt x="2242188" y="25242"/>
                    <a:pt x="2244435" y="24575"/>
                    <a:pt x="2246636" y="24947"/>
                  </a:cubicBezTo>
                  <a:cubicBezTo>
                    <a:pt x="2252779" y="25423"/>
                    <a:pt x="2258246" y="29014"/>
                    <a:pt x="2261114" y="34472"/>
                  </a:cubicBezTo>
                  <a:cubicBezTo>
                    <a:pt x="2263162" y="40006"/>
                    <a:pt x="2264533" y="45759"/>
                    <a:pt x="2265209" y="51617"/>
                  </a:cubicBezTo>
                  <a:cubicBezTo>
                    <a:pt x="2265781" y="53712"/>
                    <a:pt x="2266828" y="55998"/>
                    <a:pt x="2268924" y="56570"/>
                  </a:cubicBezTo>
                  <a:cubicBezTo>
                    <a:pt x="2271019" y="57141"/>
                    <a:pt x="2274353" y="54379"/>
                    <a:pt x="2274544" y="51617"/>
                  </a:cubicBezTo>
                  <a:cubicBezTo>
                    <a:pt x="2274315" y="48788"/>
                    <a:pt x="2273610" y="46016"/>
                    <a:pt x="2272448" y="43425"/>
                  </a:cubicBezTo>
                  <a:cubicBezTo>
                    <a:pt x="2271305" y="40777"/>
                    <a:pt x="2271667" y="37729"/>
                    <a:pt x="2273401" y="35424"/>
                  </a:cubicBezTo>
                  <a:cubicBezTo>
                    <a:pt x="2276287" y="33081"/>
                    <a:pt x="2280506" y="33462"/>
                    <a:pt x="2282926" y="36281"/>
                  </a:cubicBezTo>
                  <a:cubicBezTo>
                    <a:pt x="2285174" y="38996"/>
                    <a:pt x="2286593" y="42301"/>
                    <a:pt x="2287022" y="45806"/>
                  </a:cubicBezTo>
                  <a:cubicBezTo>
                    <a:pt x="2287022" y="47616"/>
                    <a:pt x="2287879" y="49426"/>
                    <a:pt x="2288355" y="51236"/>
                  </a:cubicBezTo>
                  <a:cubicBezTo>
                    <a:pt x="2291517" y="44787"/>
                    <a:pt x="2291955" y="37348"/>
                    <a:pt x="2289593" y="30567"/>
                  </a:cubicBezTo>
                  <a:cubicBezTo>
                    <a:pt x="2288879" y="28814"/>
                    <a:pt x="2288336" y="26995"/>
                    <a:pt x="2287974" y="25137"/>
                  </a:cubicBezTo>
                  <a:cubicBezTo>
                    <a:pt x="2287755" y="23194"/>
                    <a:pt x="2288688" y="21299"/>
                    <a:pt x="2290355" y="20279"/>
                  </a:cubicBezTo>
                  <a:cubicBezTo>
                    <a:pt x="2291289" y="19993"/>
                    <a:pt x="2292279" y="19993"/>
                    <a:pt x="2293213" y="20279"/>
                  </a:cubicBezTo>
                  <a:cubicBezTo>
                    <a:pt x="2297937" y="21499"/>
                    <a:pt x="2301357" y="25604"/>
                    <a:pt x="2301690" y="30471"/>
                  </a:cubicBezTo>
                  <a:cubicBezTo>
                    <a:pt x="2301861" y="35176"/>
                    <a:pt x="2301700" y="39882"/>
                    <a:pt x="2301214" y="44568"/>
                  </a:cubicBezTo>
                  <a:cubicBezTo>
                    <a:pt x="2301214" y="46473"/>
                    <a:pt x="2302261" y="49045"/>
                    <a:pt x="2304167" y="48568"/>
                  </a:cubicBezTo>
                  <a:cubicBezTo>
                    <a:pt x="2304890" y="48302"/>
                    <a:pt x="2305471" y="47749"/>
                    <a:pt x="2305786" y="47045"/>
                  </a:cubicBezTo>
                  <a:cubicBezTo>
                    <a:pt x="2309310" y="40853"/>
                    <a:pt x="2305786" y="32853"/>
                    <a:pt x="2308453" y="26280"/>
                  </a:cubicBezTo>
                  <a:cubicBezTo>
                    <a:pt x="2310377" y="22308"/>
                    <a:pt x="2313425" y="18993"/>
                    <a:pt x="2317216" y="16755"/>
                  </a:cubicBezTo>
                  <a:cubicBezTo>
                    <a:pt x="2319692" y="15041"/>
                    <a:pt x="2323883" y="13898"/>
                    <a:pt x="2324931" y="16755"/>
                  </a:cubicBezTo>
                  <a:cubicBezTo>
                    <a:pt x="2325407" y="17851"/>
                    <a:pt x="2325407" y="19089"/>
                    <a:pt x="2324931" y="20184"/>
                  </a:cubicBezTo>
                  <a:cubicBezTo>
                    <a:pt x="2322836" y="25137"/>
                    <a:pt x="2319502" y="29709"/>
                    <a:pt x="2317216" y="34281"/>
                  </a:cubicBezTo>
                  <a:cubicBezTo>
                    <a:pt x="2314482" y="38948"/>
                    <a:pt x="2313854" y="44559"/>
                    <a:pt x="2315501" y="49711"/>
                  </a:cubicBezTo>
                  <a:cubicBezTo>
                    <a:pt x="2317692" y="51045"/>
                    <a:pt x="2320550" y="48759"/>
                    <a:pt x="2321311" y="46378"/>
                  </a:cubicBezTo>
                  <a:cubicBezTo>
                    <a:pt x="2321607" y="43834"/>
                    <a:pt x="2322216" y="41339"/>
                    <a:pt x="2323121" y="38948"/>
                  </a:cubicBezTo>
                  <a:cubicBezTo>
                    <a:pt x="2323417" y="38396"/>
                    <a:pt x="2323883" y="37958"/>
                    <a:pt x="2324455" y="37710"/>
                  </a:cubicBezTo>
                  <a:cubicBezTo>
                    <a:pt x="2326645" y="36662"/>
                    <a:pt x="2328455" y="39806"/>
                    <a:pt x="2328551" y="42187"/>
                  </a:cubicBezTo>
                  <a:cubicBezTo>
                    <a:pt x="2328646" y="44568"/>
                    <a:pt x="2329122" y="47807"/>
                    <a:pt x="2331599" y="48092"/>
                  </a:cubicBezTo>
                  <a:cubicBezTo>
                    <a:pt x="2335123" y="43234"/>
                    <a:pt x="2333789" y="36567"/>
                    <a:pt x="2334361" y="30661"/>
                  </a:cubicBezTo>
                  <a:cubicBezTo>
                    <a:pt x="2335209" y="21594"/>
                    <a:pt x="2340438" y="13517"/>
                    <a:pt x="2348362" y="9040"/>
                  </a:cubicBezTo>
                  <a:cubicBezTo>
                    <a:pt x="2349468" y="8306"/>
                    <a:pt x="2350753" y="7878"/>
                    <a:pt x="2352077" y="7802"/>
                  </a:cubicBezTo>
                  <a:cubicBezTo>
                    <a:pt x="2355230" y="8192"/>
                    <a:pt x="2357583" y="10907"/>
                    <a:pt x="2357507" y="14088"/>
                  </a:cubicBezTo>
                  <a:cubicBezTo>
                    <a:pt x="2357259" y="17098"/>
                    <a:pt x="2356459" y="20041"/>
                    <a:pt x="2355125" y="22756"/>
                  </a:cubicBezTo>
                  <a:cubicBezTo>
                    <a:pt x="2353687" y="26737"/>
                    <a:pt x="2352858" y="30909"/>
                    <a:pt x="2352649" y="35138"/>
                  </a:cubicBezTo>
                  <a:cubicBezTo>
                    <a:pt x="2352649" y="39139"/>
                    <a:pt x="2353792" y="44663"/>
                    <a:pt x="2357792" y="44663"/>
                  </a:cubicBezTo>
                  <a:cubicBezTo>
                    <a:pt x="2361793" y="44663"/>
                    <a:pt x="2364745" y="41615"/>
                    <a:pt x="2365698" y="37996"/>
                  </a:cubicBezTo>
                  <a:cubicBezTo>
                    <a:pt x="2366174" y="34291"/>
                    <a:pt x="2367165" y="30661"/>
                    <a:pt x="2368651" y="27233"/>
                  </a:cubicBezTo>
                  <a:cubicBezTo>
                    <a:pt x="2370556" y="23994"/>
                    <a:pt x="2376080" y="22470"/>
                    <a:pt x="2378176" y="25709"/>
                  </a:cubicBezTo>
                  <a:cubicBezTo>
                    <a:pt x="2378852" y="26995"/>
                    <a:pt x="2379024" y="28490"/>
                    <a:pt x="2378652" y="29900"/>
                  </a:cubicBezTo>
                  <a:cubicBezTo>
                    <a:pt x="2377700" y="32976"/>
                    <a:pt x="2376423" y="35948"/>
                    <a:pt x="2374842" y="38758"/>
                  </a:cubicBezTo>
                  <a:cubicBezTo>
                    <a:pt x="2373137" y="41701"/>
                    <a:pt x="2373137" y="45340"/>
                    <a:pt x="2374842" y="48283"/>
                  </a:cubicBezTo>
                  <a:cubicBezTo>
                    <a:pt x="2376214" y="50350"/>
                    <a:pt x="2378871" y="51112"/>
                    <a:pt x="2381128" y="50093"/>
                  </a:cubicBezTo>
                  <a:cubicBezTo>
                    <a:pt x="2383700" y="49045"/>
                    <a:pt x="2384462" y="45902"/>
                    <a:pt x="2384843" y="43234"/>
                  </a:cubicBezTo>
                  <a:lnTo>
                    <a:pt x="2387701" y="24184"/>
                  </a:lnTo>
                  <a:cubicBezTo>
                    <a:pt x="2388034" y="20927"/>
                    <a:pt x="2388768" y="17727"/>
                    <a:pt x="2389892" y="14659"/>
                  </a:cubicBezTo>
                  <a:cubicBezTo>
                    <a:pt x="2391111" y="11650"/>
                    <a:pt x="2393378" y="9173"/>
                    <a:pt x="2396273" y="7706"/>
                  </a:cubicBezTo>
                  <a:cubicBezTo>
                    <a:pt x="2398131" y="6906"/>
                    <a:pt x="2400226" y="6906"/>
                    <a:pt x="2402084" y="7706"/>
                  </a:cubicBezTo>
                  <a:cubicBezTo>
                    <a:pt x="2404027" y="8335"/>
                    <a:pt x="2405341" y="10145"/>
                    <a:pt x="2405322" y="12183"/>
                  </a:cubicBezTo>
                  <a:cubicBezTo>
                    <a:pt x="2404989" y="13888"/>
                    <a:pt x="2404198" y="15469"/>
                    <a:pt x="2403036" y="16755"/>
                  </a:cubicBezTo>
                  <a:cubicBezTo>
                    <a:pt x="2400198" y="20879"/>
                    <a:pt x="2398454" y="25670"/>
                    <a:pt x="2397988" y="30661"/>
                  </a:cubicBezTo>
                  <a:cubicBezTo>
                    <a:pt x="2397988" y="32757"/>
                    <a:pt x="2397988" y="35234"/>
                    <a:pt x="2400178" y="35901"/>
                  </a:cubicBezTo>
                  <a:cubicBezTo>
                    <a:pt x="2401436" y="36272"/>
                    <a:pt x="2402798" y="35986"/>
                    <a:pt x="2403798" y="35138"/>
                  </a:cubicBezTo>
                  <a:cubicBezTo>
                    <a:pt x="2406132" y="33053"/>
                    <a:pt x="2407684" y="30233"/>
                    <a:pt x="2408179" y="27137"/>
                  </a:cubicBezTo>
                  <a:cubicBezTo>
                    <a:pt x="2408656" y="24051"/>
                    <a:pt x="2409751" y="21108"/>
                    <a:pt x="2411418" y="18470"/>
                  </a:cubicBezTo>
                  <a:cubicBezTo>
                    <a:pt x="2413323" y="15812"/>
                    <a:pt x="2416895" y="14955"/>
                    <a:pt x="2419800" y="16469"/>
                  </a:cubicBezTo>
                  <a:cubicBezTo>
                    <a:pt x="2421695" y="18079"/>
                    <a:pt x="2422448" y="20670"/>
                    <a:pt x="2421705" y="23042"/>
                  </a:cubicBezTo>
                  <a:cubicBezTo>
                    <a:pt x="2420848" y="25299"/>
                    <a:pt x="2419667" y="27423"/>
                    <a:pt x="2418181" y="29328"/>
                  </a:cubicBezTo>
                  <a:cubicBezTo>
                    <a:pt x="2413704" y="35681"/>
                    <a:pt x="2410475" y="42825"/>
                    <a:pt x="2408656" y="50378"/>
                  </a:cubicBezTo>
                  <a:cubicBezTo>
                    <a:pt x="2408084" y="52855"/>
                    <a:pt x="2408084" y="56094"/>
                    <a:pt x="2410466" y="57046"/>
                  </a:cubicBezTo>
                  <a:cubicBezTo>
                    <a:pt x="2412085" y="57541"/>
                    <a:pt x="2413838" y="56970"/>
                    <a:pt x="2414847" y="55617"/>
                  </a:cubicBezTo>
                  <a:cubicBezTo>
                    <a:pt x="2415800" y="54302"/>
                    <a:pt x="2416476" y="52817"/>
                    <a:pt x="2416847" y="51236"/>
                  </a:cubicBezTo>
                  <a:cubicBezTo>
                    <a:pt x="2417657" y="48578"/>
                    <a:pt x="2418609" y="45978"/>
                    <a:pt x="2419705" y="43425"/>
                  </a:cubicBezTo>
                  <a:cubicBezTo>
                    <a:pt x="2420667" y="40349"/>
                    <a:pt x="2422648" y="37691"/>
                    <a:pt x="2425325" y="35901"/>
                  </a:cubicBezTo>
                  <a:cubicBezTo>
                    <a:pt x="2428020" y="34167"/>
                    <a:pt x="2431621" y="34948"/>
                    <a:pt x="2433354" y="37644"/>
                  </a:cubicBezTo>
                  <a:cubicBezTo>
                    <a:pt x="2433449" y="37796"/>
                    <a:pt x="2433535" y="37939"/>
                    <a:pt x="2433611" y="38091"/>
                  </a:cubicBezTo>
                  <a:cubicBezTo>
                    <a:pt x="2434564" y="40758"/>
                    <a:pt x="2432564" y="43425"/>
                    <a:pt x="2431135" y="45902"/>
                  </a:cubicBezTo>
                  <a:cubicBezTo>
                    <a:pt x="2429839" y="47959"/>
                    <a:pt x="2428877" y="50207"/>
                    <a:pt x="2428277" y="52569"/>
                  </a:cubicBezTo>
                  <a:cubicBezTo>
                    <a:pt x="2427849" y="53741"/>
                    <a:pt x="2427849" y="55017"/>
                    <a:pt x="2428277" y="56189"/>
                  </a:cubicBezTo>
                  <a:cubicBezTo>
                    <a:pt x="2428620" y="56807"/>
                    <a:pt x="2429116" y="57332"/>
                    <a:pt x="2429706" y="57713"/>
                  </a:cubicBezTo>
                  <a:cubicBezTo>
                    <a:pt x="2433144" y="59389"/>
                    <a:pt x="2437288" y="58141"/>
                    <a:pt x="2439231" y="54855"/>
                  </a:cubicBezTo>
                  <a:cubicBezTo>
                    <a:pt x="2440965" y="51750"/>
                    <a:pt x="2441727" y="48207"/>
                    <a:pt x="2441422" y="44663"/>
                  </a:cubicBezTo>
                  <a:cubicBezTo>
                    <a:pt x="2441117" y="41111"/>
                    <a:pt x="2441612" y="37529"/>
                    <a:pt x="2442851" y="34186"/>
                  </a:cubicBezTo>
                  <a:cubicBezTo>
                    <a:pt x="2443222" y="33272"/>
                    <a:pt x="2443851" y="32471"/>
                    <a:pt x="2444660" y="31900"/>
                  </a:cubicBezTo>
                  <a:cubicBezTo>
                    <a:pt x="2446470" y="31147"/>
                    <a:pt x="2448528" y="31328"/>
                    <a:pt x="2450185" y="32376"/>
                  </a:cubicBezTo>
                  <a:cubicBezTo>
                    <a:pt x="2451395" y="32938"/>
                    <a:pt x="2452490" y="33709"/>
                    <a:pt x="2453423" y="34662"/>
                  </a:cubicBezTo>
                  <a:cubicBezTo>
                    <a:pt x="2455957" y="38472"/>
                    <a:pt x="2455957" y="43425"/>
                    <a:pt x="2453423" y="47235"/>
                  </a:cubicBezTo>
                  <a:cubicBezTo>
                    <a:pt x="2450918" y="50960"/>
                    <a:pt x="2448661" y="54836"/>
                    <a:pt x="2446661" y="58856"/>
                  </a:cubicBezTo>
                  <a:cubicBezTo>
                    <a:pt x="2445613" y="61065"/>
                    <a:pt x="2445984" y="63694"/>
                    <a:pt x="2447613" y="65523"/>
                  </a:cubicBezTo>
                  <a:cubicBezTo>
                    <a:pt x="2449642" y="66914"/>
                    <a:pt x="2452385" y="66628"/>
                    <a:pt x="2454090" y="64856"/>
                  </a:cubicBezTo>
                  <a:cubicBezTo>
                    <a:pt x="2455681" y="63142"/>
                    <a:pt x="2456719" y="60980"/>
                    <a:pt x="2457043" y="58665"/>
                  </a:cubicBezTo>
                  <a:cubicBezTo>
                    <a:pt x="2457290" y="57093"/>
                    <a:pt x="2457738" y="55560"/>
                    <a:pt x="2458376" y="54093"/>
                  </a:cubicBezTo>
                  <a:cubicBezTo>
                    <a:pt x="2459005" y="52598"/>
                    <a:pt x="2460320" y="51503"/>
                    <a:pt x="2461901" y="51140"/>
                  </a:cubicBezTo>
                  <a:cubicBezTo>
                    <a:pt x="2464949" y="50569"/>
                    <a:pt x="2467425" y="53808"/>
                    <a:pt x="2467616" y="56855"/>
                  </a:cubicBezTo>
                  <a:cubicBezTo>
                    <a:pt x="2467416" y="59846"/>
                    <a:pt x="2466939" y="62808"/>
                    <a:pt x="2466187" y="65714"/>
                  </a:cubicBezTo>
                  <a:cubicBezTo>
                    <a:pt x="2466882" y="67123"/>
                    <a:pt x="2468330" y="68018"/>
                    <a:pt x="2469902" y="68000"/>
                  </a:cubicBezTo>
                  <a:cubicBezTo>
                    <a:pt x="2471711" y="68200"/>
                    <a:pt x="2473493" y="67485"/>
                    <a:pt x="2474664" y="66095"/>
                  </a:cubicBezTo>
                  <a:cubicBezTo>
                    <a:pt x="2475531" y="64828"/>
                    <a:pt x="2476150" y="63399"/>
                    <a:pt x="2476474" y="61904"/>
                  </a:cubicBezTo>
                  <a:cubicBezTo>
                    <a:pt x="2477245" y="58103"/>
                    <a:pt x="2478665" y="54465"/>
                    <a:pt x="2480665" y="51140"/>
                  </a:cubicBezTo>
                  <a:cubicBezTo>
                    <a:pt x="2482703" y="47712"/>
                    <a:pt x="2486227" y="45426"/>
                    <a:pt x="2490190" y="44949"/>
                  </a:cubicBezTo>
                  <a:cubicBezTo>
                    <a:pt x="2492438" y="44616"/>
                    <a:pt x="2494667" y="45626"/>
                    <a:pt x="2495905" y="47521"/>
                  </a:cubicBezTo>
                  <a:cubicBezTo>
                    <a:pt x="2496333" y="48378"/>
                    <a:pt x="2496524" y="49331"/>
                    <a:pt x="2496476" y="50283"/>
                  </a:cubicBezTo>
                  <a:cubicBezTo>
                    <a:pt x="2495991" y="55398"/>
                    <a:pt x="2493962" y="60246"/>
                    <a:pt x="2490666" y="64190"/>
                  </a:cubicBezTo>
                  <a:cubicBezTo>
                    <a:pt x="2488904" y="66152"/>
                    <a:pt x="2487627" y="68495"/>
                    <a:pt x="2486951" y="71048"/>
                  </a:cubicBezTo>
                  <a:cubicBezTo>
                    <a:pt x="2486628" y="72610"/>
                    <a:pt x="2487256" y="74219"/>
                    <a:pt x="2488570" y="75144"/>
                  </a:cubicBezTo>
                  <a:cubicBezTo>
                    <a:pt x="2490114" y="75610"/>
                    <a:pt x="2491790" y="75210"/>
                    <a:pt x="2492952" y="74095"/>
                  </a:cubicBezTo>
                  <a:cubicBezTo>
                    <a:pt x="2494133" y="72972"/>
                    <a:pt x="2495628" y="72239"/>
                    <a:pt x="2497238" y="72000"/>
                  </a:cubicBezTo>
                  <a:cubicBezTo>
                    <a:pt x="2499020" y="72152"/>
                    <a:pt x="2500562" y="73295"/>
                    <a:pt x="2501239" y="74953"/>
                  </a:cubicBezTo>
                  <a:cubicBezTo>
                    <a:pt x="2501858" y="76572"/>
                    <a:pt x="2502239" y="78277"/>
                    <a:pt x="2502382" y="80001"/>
                  </a:cubicBezTo>
                  <a:cubicBezTo>
                    <a:pt x="2502382" y="81144"/>
                    <a:pt x="2502953" y="82287"/>
                    <a:pt x="2503334" y="83430"/>
                  </a:cubicBezTo>
                  <a:cubicBezTo>
                    <a:pt x="2503715" y="84573"/>
                    <a:pt x="2505716" y="87907"/>
                    <a:pt x="2508002" y="87907"/>
                  </a:cubicBezTo>
                  <a:cubicBezTo>
                    <a:pt x="2509830" y="87754"/>
                    <a:pt x="2511364" y="86449"/>
                    <a:pt x="2511811" y="84669"/>
                  </a:cubicBezTo>
                  <a:cubicBezTo>
                    <a:pt x="2512145" y="82916"/>
                    <a:pt x="2511983" y="81097"/>
                    <a:pt x="2511335" y="79429"/>
                  </a:cubicBezTo>
                  <a:cubicBezTo>
                    <a:pt x="2510716" y="77791"/>
                    <a:pt x="2510240" y="76105"/>
                    <a:pt x="2509907" y="74381"/>
                  </a:cubicBezTo>
                  <a:cubicBezTo>
                    <a:pt x="2509859" y="73810"/>
                    <a:pt x="2509859" y="73238"/>
                    <a:pt x="2509907" y="72667"/>
                  </a:cubicBezTo>
                  <a:cubicBezTo>
                    <a:pt x="2509907" y="71524"/>
                    <a:pt x="2510859" y="69238"/>
                    <a:pt x="2512002" y="68761"/>
                  </a:cubicBezTo>
                  <a:cubicBezTo>
                    <a:pt x="2515812" y="67333"/>
                    <a:pt x="2517908" y="70667"/>
                    <a:pt x="2520194" y="73905"/>
                  </a:cubicBezTo>
                  <a:cubicBezTo>
                    <a:pt x="2522375" y="77325"/>
                    <a:pt x="2523060" y="81487"/>
                    <a:pt x="2522099" y="85430"/>
                  </a:cubicBezTo>
                  <a:cubicBezTo>
                    <a:pt x="2522099" y="87621"/>
                    <a:pt x="2520956" y="89240"/>
                    <a:pt x="2522099" y="91241"/>
                  </a:cubicBezTo>
                  <a:cubicBezTo>
                    <a:pt x="2523004" y="93784"/>
                    <a:pt x="2524470" y="96098"/>
                    <a:pt x="2526385" y="98003"/>
                  </a:cubicBezTo>
                  <a:cubicBezTo>
                    <a:pt x="2528014" y="95384"/>
                    <a:pt x="2529509" y="92679"/>
                    <a:pt x="2530861" y="89907"/>
                  </a:cubicBezTo>
                  <a:cubicBezTo>
                    <a:pt x="2532100" y="86859"/>
                    <a:pt x="2530100" y="83620"/>
                    <a:pt x="2528861" y="80382"/>
                  </a:cubicBezTo>
                  <a:cubicBezTo>
                    <a:pt x="2527623" y="77143"/>
                    <a:pt x="2527718" y="72952"/>
                    <a:pt x="2530861" y="72000"/>
                  </a:cubicBezTo>
                  <a:cubicBezTo>
                    <a:pt x="2534005" y="71048"/>
                    <a:pt x="2536005" y="73619"/>
                    <a:pt x="2536862" y="76096"/>
                  </a:cubicBezTo>
                  <a:cubicBezTo>
                    <a:pt x="2537719" y="78572"/>
                    <a:pt x="2537624" y="81334"/>
                    <a:pt x="2538577" y="83716"/>
                  </a:cubicBezTo>
                  <a:cubicBezTo>
                    <a:pt x="2539405" y="86373"/>
                    <a:pt x="2542187" y="87888"/>
                    <a:pt x="2544863" y="87145"/>
                  </a:cubicBezTo>
                  <a:cubicBezTo>
                    <a:pt x="2547911" y="85621"/>
                    <a:pt x="2546864" y="81144"/>
                    <a:pt x="2545340" y="77620"/>
                  </a:cubicBezTo>
                  <a:lnTo>
                    <a:pt x="2540006" y="67238"/>
                  </a:lnTo>
                  <a:cubicBezTo>
                    <a:pt x="2538910" y="65485"/>
                    <a:pt x="2538253" y="63494"/>
                    <a:pt x="2538101" y="61428"/>
                  </a:cubicBezTo>
                  <a:cubicBezTo>
                    <a:pt x="2538043" y="59303"/>
                    <a:pt x="2539405" y="57398"/>
                    <a:pt x="2541434" y="56760"/>
                  </a:cubicBezTo>
                  <a:cubicBezTo>
                    <a:pt x="2543816" y="56284"/>
                    <a:pt x="2546006" y="58284"/>
                    <a:pt x="2547435" y="60285"/>
                  </a:cubicBezTo>
                  <a:cubicBezTo>
                    <a:pt x="2549397" y="63170"/>
                    <a:pt x="2550788" y="66399"/>
                    <a:pt x="2551531" y="69810"/>
                  </a:cubicBezTo>
                  <a:cubicBezTo>
                    <a:pt x="2552578" y="73810"/>
                    <a:pt x="2554007" y="79335"/>
                    <a:pt x="2558103" y="79335"/>
                  </a:cubicBezTo>
                  <a:cubicBezTo>
                    <a:pt x="2561018" y="79135"/>
                    <a:pt x="2563218" y="76630"/>
                    <a:pt x="2563056" y="73715"/>
                  </a:cubicBezTo>
                  <a:cubicBezTo>
                    <a:pt x="2562808" y="70933"/>
                    <a:pt x="2561513" y="68343"/>
                    <a:pt x="2559436" y="66475"/>
                  </a:cubicBezTo>
                  <a:cubicBezTo>
                    <a:pt x="2556674" y="63427"/>
                    <a:pt x="2552960" y="59903"/>
                    <a:pt x="2554293" y="56094"/>
                  </a:cubicBezTo>
                  <a:cubicBezTo>
                    <a:pt x="2555788" y="53074"/>
                    <a:pt x="2559332" y="51674"/>
                    <a:pt x="2562485" y="52855"/>
                  </a:cubicBezTo>
                  <a:cubicBezTo>
                    <a:pt x="2565523" y="54093"/>
                    <a:pt x="2567980" y="56446"/>
                    <a:pt x="2569343" y="59427"/>
                  </a:cubicBezTo>
                  <a:cubicBezTo>
                    <a:pt x="2570867" y="62284"/>
                    <a:pt x="2571819" y="65333"/>
                    <a:pt x="2573438" y="68095"/>
                  </a:cubicBezTo>
                  <a:cubicBezTo>
                    <a:pt x="2575058" y="70857"/>
                    <a:pt x="2575724" y="71143"/>
                    <a:pt x="2577439" y="70857"/>
                  </a:cubicBezTo>
                  <a:cubicBezTo>
                    <a:pt x="2579011" y="65285"/>
                    <a:pt x="2577648" y="59294"/>
                    <a:pt x="2573819" y="54951"/>
                  </a:cubicBezTo>
                  <a:cubicBezTo>
                    <a:pt x="2572229" y="53579"/>
                    <a:pt x="2570914" y="51931"/>
                    <a:pt x="2569914" y="50093"/>
                  </a:cubicBezTo>
                  <a:cubicBezTo>
                    <a:pt x="2569152" y="48188"/>
                    <a:pt x="2569914" y="45426"/>
                    <a:pt x="2572010" y="45044"/>
                  </a:cubicBezTo>
                  <a:cubicBezTo>
                    <a:pt x="2572724" y="44806"/>
                    <a:pt x="2573486" y="44806"/>
                    <a:pt x="2574200" y="45044"/>
                  </a:cubicBezTo>
                  <a:cubicBezTo>
                    <a:pt x="2578734" y="46492"/>
                    <a:pt x="2582278" y="50035"/>
                    <a:pt x="2583725" y="54569"/>
                  </a:cubicBezTo>
                  <a:cubicBezTo>
                    <a:pt x="2584868" y="58189"/>
                    <a:pt x="2585059" y="62666"/>
                    <a:pt x="2588393" y="64094"/>
                  </a:cubicBezTo>
                  <a:cubicBezTo>
                    <a:pt x="2590812" y="55551"/>
                    <a:pt x="2587935" y="46378"/>
                    <a:pt x="2581058" y="40758"/>
                  </a:cubicBezTo>
                  <a:cubicBezTo>
                    <a:pt x="2578877" y="39234"/>
                    <a:pt x="2576886" y="37444"/>
                    <a:pt x="2575153" y="35424"/>
                  </a:cubicBezTo>
                  <a:cubicBezTo>
                    <a:pt x="2573552" y="33243"/>
                    <a:pt x="2573552" y="30271"/>
                    <a:pt x="2575153" y="28090"/>
                  </a:cubicBezTo>
                  <a:cubicBezTo>
                    <a:pt x="2576801" y="26576"/>
                    <a:pt x="2579049" y="25909"/>
                    <a:pt x="2581249" y="26280"/>
                  </a:cubicBezTo>
                  <a:cubicBezTo>
                    <a:pt x="2587421" y="26737"/>
                    <a:pt x="2592927" y="30338"/>
                    <a:pt x="2595822" y="35805"/>
                  </a:cubicBezTo>
                  <a:cubicBezTo>
                    <a:pt x="2597870" y="41339"/>
                    <a:pt x="2599242" y="47092"/>
                    <a:pt x="2599918" y="52950"/>
                  </a:cubicBezTo>
                  <a:cubicBezTo>
                    <a:pt x="2600489" y="55045"/>
                    <a:pt x="2601537" y="57332"/>
                    <a:pt x="2603633" y="57903"/>
                  </a:cubicBezTo>
                  <a:cubicBezTo>
                    <a:pt x="2605728" y="58475"/>
                    <a:pt x="2608967" y="55712"/>
                    <a:pt x="2609157" y="52950"/>
                  </a:cubicBezTo>
                  <a:cubicBezTo>
                    <a:pt x="2609014" y="50121"/>
                    <a:pt x="2608338" y="47340"/>
                    <a:pt x="2607157" y="44759"/>
                  </a:cubicBezTo>
                  <a:cubicBezTo>
                    <a:pt x="2605985" y="42130"/>
                    <a:pt x="2606309" y="39072"/>
                    <a:pt x="2608014" y="36758"/>
                  </a:cubicBezTo>
                  <a:cubicBezTo>
                    <a:pt x="2610910" y="34472"/>
                    <a:pt x="2615091" y="34843"/>
                    <a:pt x="2617539" y="37615"/>
                  </a:cubicBezTo>
                  <a:cubicBezTo>
                    <a:pt x="2619711" y="40377"/>
                    <a:pt x="2621121" y="43663"/>
                    <a:pt x="2621635" y="47140"/>
                  </a:cubicBezTo>
                  <a:cubicBezTo>
                    <a:pt x="2621635" y="48950"/>
                    <a:pt x="2622492" y="50760"/>
                    <a:pt x="2622873" y="52569"/>
                  </a:cubicBezTo>
                  <a:cubicBezTo>
                    <a:pt x="2626102" y="46149"/>
                    <a:pt x="2626588" y="38682"/>
                    <a:pt x="2624207" y="31900"/>
                  </a:cubicBezTo>
                  <a:cubicBezTo>
                    <a:pt x="2623406" y="30176"/>
                    <a:pt x="2622863" y="28347"/>
                    <a:pt x="2622587" y="26470"/>
                  </a:cubicBezTo>
                  <a:cubicBezTo>
                    <a:pt x="2622378" y="24527"/>
                    <a:pt x="2623302" y="22632"/>
                    <a:pt x="2624969" y="21613"/>
                  </a:cubicBezTo>
                  <a:cubicBezTo>
                    <a:pt x="2625864" y="21327"/>
                    <a:pt x="2626836" y="21327"/>
                    <a:pt x="2627731" y="21613"/>
                  </a:cubicBezTo>
                  <a:cubicBezTo>
                    <a:pt x="2632474" y="22804"/>
                    <a:pt x="2635903" y="26928"/>
                    <a:pt x="2636208" y="31804"/>
                  </a:cubicBezTo>
                  <a:cubicBezTo>
                    <a:pt x="2636589" y="36501"/>
                    <a:pt x="2636589" y="41215"/>
                    <a:pt x="2636208" y="45902"/>
                  </a:cubicBezTo>
                  <a:cubicBezTo>
                    <a:pt x="2636208" y="47807"/>
                    <a:pt x="2637256" y="50378"/>
                    <a:pt x="2639161" y="49902"/>
                  </a:cubicBezTo>
                  <a:cubicBezTo>
                    <a:pt x="2639913" y="49645"/>
                    <a:pt x="2640532" y="49092"/>
                    <a:pt x="2640875" y="48378"/>
                  </a:cubicBezTo>
                  <a:cubicBezTo>
                    <a:pt x="2644304" y="42187"/>
                    <a:pt x="2640875" y="34186"/>
                    <a:pt x="2643447" y="27614"/>
                  </a:cubicBezTo>
                  <a:cubicBezTo>
                    <a:pt x="2645409" y="23641"/>
                    <a:pt x="2648486" y="20327"/>
                    <a:pt x="2652305" y="18089"/>
                  </a:cubicBezTo>
                  <a:cubicBezTo>
                    <a:pt x="2654686" y="16374"/>
                    <a:pt x="2658973" y="15231"/>
                    <a:pt x="2660020" y="18089"/>
                  </a:cubicBezTo>
                  <a:cubicBezTo>
                    <a:pt x="2660497" y="19184"/>
                    <a:pt x="2660497" y="20422"/>
                    <a:pt x="2660020" y="21518"/>
                  </a:cubicBezTo>
                  <a:cubicBezTo>
                    <a:pt x="2657925" y="26470"/>
                    <a:pt x="2654591" y="31043"/>
                    <a:pt x="2652210" y="35615"/>
                  </a:cubicBezTo>
                  <a:cubicBezTo>
                    <a:pt x="2649476" y="40282"/>
                    <a:pt x="2648848" y="45892"/>
                    <a:pt x="2650495" y="51045"/>
                  </a:cubicBezTo>
                  <a:cubicBezTo>
                    <a:pt x="2652686" y="52379"/>
                    <a:pt x="2655544" y="50093"/>
                    <a:pt x="2656306" y="47712"/>
                  </a:cubicBezTo>
                  <a:cubicBezTo>
                    <a:pt x="2656639" y="45168"/>
                    <a:pt x="2657277" y="42673"/>
                    <a:pt x="2658211" y="40282"/>
                  </a:cubicBezTo>
                  <a:cubicBezTo>
                    <a:pt x="2658468" y="39739"/>
                    <a:pt x="2658906" y="39301"/>
                    <a:pt x="2659449" y="39043"/>
                  </a:cubicBezTo>
                  <a:cubicBezTo>
                    <a:pt x="2661735" y="37996"/>
                    <a:pt x="2663545" y="41139"/>
                    <a:pt x="2663640" y="43520"/>
                  </a:cubicBezTo>
                  <a:cubicBezTo>
                    <a:pt x="2663735" y="45902"/>
                    <a:pt x="2664211" y="49140"/>
                    <a:pt x="2666593" y="49426"/>
                  </a:cubicBezTo>
                  <a:cubicBezTo>
                    <a:pt x="2670212" y="44568"/>
                    <a:pt x="2668879" y="37900"/>
                    <a:pt x="2669355" y="31995"/>
                  </a:cubicBezTo>
                  <a:cubicBezTo>
                    <a:pt x="2670241" y="22918"/>
                    <a:pt x="2675499" y="14841"/>
                    <a:pt x="2683452" y="10373"/>
                  </a:cubicBezTo>
                  <a:cubicBezTo>
                    <a:pt x="2684557" y="9640"/>
                    <a:pt x="2685843" y="9212"/>
                    <a:pt x="2687167" y="9135"/>
                  </a:cubicBezTo>
                  <a:cubicBezTo>
                    <a:pt x="2690329" y="9488"/>
                    <a:pt x="2692672" y="12240"/>
                    <a:pt x="2692501" y="15422"/>
                  </a:cubicBezTo>
                  <a:cubicBezTo>
                    <a:pt x="2692291" y="18431"/>
                    <a:pt x="2691520" y="21365"/>
                    <a:pt x="2690215" y="24089"/>
                  </a:cubicBezTo>
                  <a:cubicBezTo>
                    <a:pt x="2688710" y="28052"/>
                    <a:pt x="2687834" y="32233"/>
                    <a:pt x="2687643" y="36472"/>
                  </a:cubicBezTo>
                  <a:cubicBezTo>
                    <a:pt x="2687643" y="40472"/>
                    <a:pt x="2688786" y="45997"/>
                    <a:pt x="2692882" y="45997"/>
                  </a:cubicBezTo>
                  <a:cubicBezTo>
                    <a:pt x="2696977" y="45997"/>
                    <a:pt x="2699740" y="42949"/>
                    <a:pt x="2700787" y="39329"/>
                  </a:cubicBezTo>
                  <a:cubicBezTo>
                    <a:pt x="2701188" y="35615"/>
                    <a:pt x="2702150" y="31986"/>
                    <a:pt x="2703645" y="28566"/>
                  </a:cubicBezTo>
                  <a:cubicBezTo>
                    <a:pt x="2705645" y="25327"/>
                    <a:pt x="2711170" y="23804"/>
                    <a:pt x="2713170" y="27042"/>
                  </a:cubicBezTo>
                  <a:cubicBezTo>
                    <a:pt x="2713694" y="28395"/>
                    <a:pt x="2713694" y="29881"/>
                    <a:pt x="2713170" y="31233"/>
                  </a:cubicBezTo>
                  <a:cubicBezTo>
                    <a:pt x="2712256" y="34309"/>
                    <a:pt x="2711008" y="37281"/>
                    <a:pt x="2709455" y="40092"/>
                  </a:cubicBezTo>
                  <a:cubicBezTo>
                    <a:pt x="2707846" y="43063"/>
                    <a:pt x="2707846" y="46645"/>
                    <a:pt x="2709455" y="49617"/>
                  </a:cubicBezTo>
                  <a:cubicBezTo>
                    <a:pt x="2710827" y="51683"/>
                    <a:pt x="2713484" y="52446"/>
                    <a:pt x="2715742" y="51426"/>
                  </a:cubicBezTo>
                  <a:cubicBezTo>
                    <a:pt x="2718314" y="50378"/>
                    <a:pt x="2719076" y="47235"/>
                    <a:pt x="2719552" y="44568"/>
                  </a:cubicBezTo>
                  <a:lnTo>
                    <a:pt x="2722409" y="25518"/>
                  </a:lnTo>
                  <a:cubicBezTo>
                    <a:pt x="2722743" y="22261"/>
                    <a:pt x="2723476" y="19060"/>
                    <a:pt x="2724600" y="15993"/>
                  </a:cubicBezTo>
                  <a:cubicBezTo>
                    <a:pt x="2725752" y="12936"/>
                    <a:pt x="2728039" y="10450"/>
                    <a:pt x="2730982" y="9040"/>
                  </a:cubicBezTo>
                  <a:cubicBezTo>
                    <a:pt x="2732830" y="8230"/>
                    <a:pt x="2734944" y="8230"/>
                    <a:pt x="2736792" y="9040"/>
                  </a:cubicBezTo>
                  <a:cubicBezTo>
                    <a:pt x="2738678" y="9725"/>
                    <a:pt x="2739935" y="11507"/>
                    <a:pt x="2739935" y="13517"/>
                  </a:cubicBezTo>
                  <a:cubicBezTo>
                    <a:pt x="2739668" y="15222"/>
                    <a:pt x="2738907" y="16812"/>
                    <a:pt x="2737744" y="18089"/>
                  </a:cubicBezTo>
                  <a:cubicBezTo>
                    <a:pt x="2734868" y="22203"/>
                    <a:pt x="2733125" y="26995"/>
                    <a:pt x="2732696" y="31995"/>
                  </a:cubicBezTo>
                  <a:cubicBezTo>
                    <a:pt x="2732696" y="34091"/>
                    <a:pt x="2732696" y="36567"/>
                    <a:pt x="2734887" y="37234"/>
                  </a:cubicBezTo>
                  <a:cubicBezTo>
                    <a:pt x="2736144" y="37605"/>
                    <a:pt x="2737506" y="37320"/>
                    <a:pt x="2738507" y="36472"/>
                  </a:cubicBezTo>
                  <a:cubicBezTo>
                    <a:pt x="2740840" y="34386"/>
                    <a:pt x="2742393" y="31567"/>
                    <a:pt x="2742888" y="28471"/>
                  </a:cubicBezTo>
                  <a:cubicBezTo>
                    <a:pt x="2743364" y="25385"/>
                    <a:pt x="2744460" y="22442"/>
                    <a:pt x="2746127" y="19803"/>
                  </a:cubicBezTo>
                  <a:cubicBezTo>
                    <a:pt x="2748032" y="17146"/>
                    <a:pt x="2751604" y="16288"/>
                    <a:pt x="2754509" y="17803"/>
                  </a:cubicBezTo>
                  <a:cubicBezTo>
                    <a:pt x="2756423" y="19403"/>
                    <a:pt x="2757137" y="22022"/>
                    <a:pt x="2756318" y="24375"/>
                  </a:cubicBezTo>
                  <a:cubicBezTo>
                    <a:pt x="2755537" y="26652"/>
                    <a:pt x="2754375" y="28775"/>
                    <a:pt x="2752889" y="30661"/>
                  </a:cubicBezTo>
                  <a:cubicBezTo>
                    <a:pt x="2748412" y="37015"/>
                    <a:pt x="2745184" y="44159"/>
                    <a:pt x="2743364" y="51712"/>
                  </a:cubicBezTo>
                  <a:cubicBezTo>
                    <a:pt x="2742793" y="54188"/>
                    <a:pt x="2742793" y="57427"/>
                    <a:pt x="2745269" y="58379"/>
                  </a:cubicBezTo>
                  <a:cubicBezTo>
                    <a:pt x="2746889" y="58875"/>
                    <a:pt x="2748641" y="58303"/>
                    <a:pt x="2749651" y="56950"/>
                  </a:cubicBezTo>
                  <a:cubicBezTo>
                    <a:pt x="2750603" y="55636"/>
                    <a:pt x="2751280" y="54150"/>
                    <a:pt x="2751651" y="52569"/>
                  </a:cubicBezTo>
                  <a:cubicBezTo>
                    <a:pt x="2752432" y="49921"/>
                    <a:pt x="2753356" y="47312"/>
                    <a:pt x="2754413" y="44759"/>
                  </a:cubicBezTo>
                  <a:cubicBezTo>
                    <a:pt x="2755404" y="41672"/>
                    <a:pt x="2757423" y="39015"/>
                    <a:pt x="2760128" y="37234"/>
                  </a:cubicBezTo>
                  <a:cubicBezTo>
                    <a:pt x="2762824" y="35500"/>
                    <a:pt x="2766424" y="36281"/>
                    <a:pt x="2768158" y="38977"/>
                  </a:cubicBezTo>
                  <a:cubicBezTo>
                    <a:pt x="2768253" y="39129"/>
                    <a:pt x="2768339" y="39272"/>
                    <a:pt x="2768415" y="39425"/>
                  </a:cubicBezTo>
                  <a:cubicBezTo>
                    <a:pt x="2769272" y="42092"/>
                    <a:pt x="2767272" y="44759"/>
                    <a:pt x="2765843" y="47235"/>
                  </a:cubicBezTo>
                  <a:cubicBezTo>
                    <a:pt x="2764577" y="49302"/>
                    <a:pt x="2763643" y="51550"/>
                    <a:pt x="2763081" y="53902"/>
                  </a:cubicBezTo>
                  <a:cubicBezTo>
                    <a:pt x="2762653" y="55074"/>
                    <a:pt x="2762653" y="56351"/>
                    <a:pt x="2763081" y="57522"/>
                  </a:cubicBezTo>
                  <a:cubicBezTo>
                    <a:pt x="2763405" y="58160"/>
                    <a:pt x="2763900" y="58684"/>
                    <a:pt x="2764510" y="59046"/>
                  </a:cubicBezTo>
                  <a:cubicBezTo>
                    <a:pt x="2767939" y="60770"/>
                    <a:pt x="2772120" y="59513"/>
                    <a:pt x="2774035" y="56189"/>
                  </a:cubicBezTo>
                  <a:cubicBezTo>
                    <a:pt x="2775768" y="53083"/>
                    <a:pt x="2776530" y="49540"/>
                    <a:pt x="2776226" y="45997"/>
                  </a:cubicBezTo>
                  <a:cubicBezTo>
                    <a:pt x="2775949" y="42435"/>
                    <a:pt x="2776473" y="38853"/>
                    <a:pt x="2777750" y="35519"/>
                  </a:cubicBezTo>
                  <a:cubicBezTo>
                    <a:pt x="2778121" y="34605"/>
                    <a:pt x="2778750" y="33805"/>
                    <a:pt x="2779559" y="33233"/>
                  </a:cubicBezTo>
                  <a:cubicBezTo>
                    <a:pt x="2781340" y="32481"/>
                    <a:pt x="2783369" y="32662"/>
                    <a:pt x="2784989" y="33709"/>
                  </a:cubicBezTo>
                  <a:cubicBezTo>
                    <a:pt x="2786227" y="34272"/>
                    <a:pt x="2787351" y="35043"/>
                    <a:pt x="2788322" y="35995"/>
                  </a:cubicBezTo>
                  <a:cubicBezTo>
                    <a:pt x="2790856" y="39806"/>
                    <a:pt x="2790856" y="44759"/>
                    <a:pt x="2788322" y="48568"/>
                  </a:cubicBezTo>
                  <a:cubicBezTo>
                    <a:pt x="2785808" y="52274"/>
                    <a:pt x="2783579" y="56151"/>
                    <a:pt x="2781655" y="60189"/>
                  </a:cubicBezTo>
                  <a:cubicBezTo>
                    <a:pt x="2780579" y="62380"/>
                    <a:pt x="2780912" y="65009"/>
                    <a:pt x="2782512" y="66857"/>
                  </a:cubicBezTo>
                  <a:cubicBezTo>
                    <a:pt x="2784541" y="68247"/>
                    <a:pt x="2787284" y="67961"/>
                    <a:pt x="2788989" y="66190"/>
                  </a:cubicBezTo>
                  <a:cubicBezTo>
                    <a:pt x="2790580" y="64456"/>
                    <a:pt x="2791637" y="62313"/>
                    <a:pt x="2792037" y="59999"/>
                  </a:cubicBezTo>
                  <a:cubicBezTo>
                    <a:pt x="2792256" y="58427"/>
                    <a:pt x="2792675" y="56894"/>
                    <a:pt x="2793275" y="55427"/>
                  </a:cubicBezTo>
                  <a:cubicBezTo>
                    <a:pt x="2793961" y="53941"/>
                    <a:pt x="2795295" y="52845"/>
                    <a:pt x="2796895" y="52474"/>
                  </a:cubicBezTo>
                  <a:cubicBezTo>
                    <a:pt x="2799943" y="51903"/>
                    <a:pt x="2802419" y="55141"/>
                    <a:pt x="2802610" y="58189"/>
                  </a:cubicBezTo>
                  <a:cubicBezTo>
                    <a:pt x="2802410" y="61180"/>
                    <a:pt x="2801934" y="64142"/>
                    <a:pt x="2801181" y="67047"/>
                  </a:cubicBezTo>
                  <a:cubicBezTo>
                    <a:pt x="2801848" y="68447"/>
                    <a:pt x="2803258" y="69333"/>
                    <a:pt x="2804801" y="69333"/>
                  </a:cubicBezTo>
                  <a:cubicBezTo>
                    <a:pt x="2806610" y="69552"/>
                    <a:pt x="2808401" y="68838"/>
                    <a:pt x="2809563" y="67428"/>
                  </a:cubicBezTo>
                  <a:cubicBezTo>
                    <a:pt x="2810496" y="66199"/>
                    <a:pt x="2811116" y="64761"/>
                    <a:pt x="2811373" y="63237"/>
                  </a:cubicBezTo>
                  <a:cubicBezTo>
                    <a:pt x="2812182" y="59446"/>
                    <a:pt x="2813602" y="55817"/>
                    <a:pt x="2815564" y="52474"/>
                  </a:cubicBezTo>
                  <a:cubicBezTo>
                    <a:pt x="2817650" y="49083"/>
                    <a:pt x="2821146" y="46806"/>
                    <a:pt x="2825089" y="46283"/>
                  </a:cubicBezTo>
                  <a:cubicBezTo>
                    <a:pt x="2827337" y="45902"/>
                    <a:pt x="2829594" y="46912"/>
                    <a:pt x="2830804" y="48854"/>
                  </a:cubicBezTo>
                  <a:cubicBezTo>
                    <a:pt x="2831232" y="49711"/>
                    <a:pt x="2831423" y="50664"/>
                    <a:pt x="2831375" y="51617"/>
                  </a:cubicBezTo>
                  <a:cubicBezTo>
                    <a:pt x="2830975" y="56750"/>
                    <a:pt x="2828937" y="61628"/>
                    <a:pt x="2825565" y="65523"/>
                  </a:cubicBezTo>
                  <a:cubicBezTo>
                    <a:pt x="2823831" y="67485"/>
                    <a:pt x="2822593" y="69838"/>
                    <a:pt x="2821945" y="72381"/>
                  </a:cubicBezTo>
                  <a:cubicBezTo>
                    <a:pt x="2821507" y="73934"/>
                    <a:pt x="2822127" y="75581"/>
                    <a:pt x="2823469" y="76477"/>
                  </a:cubicBezTo>
                  <a:cubicBezTo>
                    <a:pt x="2825041" y="76934"/>
                    <a:pt x="2826746" y="76543"/>
                    <a:pt x="2827946" y="75429"/>
                  </a:cubicBezTo>
                  <a:cubicBezTo>
                    <a:pt x="2829089" y="74305"/>
                    <a:pt x="2830556" y="73572"/>
                    <a:pt x="2832137" y="73334"/>
                  </a:cubicBezTo>
                  <a:cubicBezTo>
                    <a:pt x="2833957" y="73458"/>
                    <a:pt x="2835547" y="74601"/>
                    <a:pt x="2836233" y="76287"/>
                  </a:cubicBezTo>
                  <a:cubicBezTo>
                    <a:pt x="2836804" y="77925"/>
                    <a:pt x="2837186" y="79611"/>
                    <a:pt x="2837376" y="81334"/>
                  </a:cubicBezTo>
                  <a:cubicBezTo>
                    <a:pt x="2837605" y="82497"/>
                    <a:pt x="2837919" y="83649"/>
                    <a:pt x="2838328" y="84764"/>
                  </a:cubicBezTo>
                  <a:cubicBezTo>
                    <a:pt x="2839091" y="86954"/>
                    <a:pt x="2840615" y="89240"/>
                    <a:pt x="2842996" y="89240"/>
                  </a:cubicBezTo>
                  <a:cubicBezTo>
                    <a:pt x="2844825" y="89088"/>
                    <a:pt x="2846358" y="87783"/>
                    <a:pt x="2846806" y="86002"/>
                  </a:cubicBezTo>
                  <a:cubicBezTo>
                    <a:pt x="2847139" y="84249"/>
                    <a:pt x="2846977" y="82430"/>
                    <a:pt x="2846329" y="80763"/>
                  </a:cubicBezTo>
                  <a:cubicBezTo>
                    <a:pt x="2845663" y="79144"/>
                    <a:pt x="2845186" y="77449"/>
                    <a:pt x="2844901" y="75715"/>
                  </a:cubicBezTo>
                  <a:cubicBezTo>
                    <a:pt x="2844758" y="75153"/>
                    <a:pt x="2844758" y="74562"/>
                    <a:pt x="2844901" y="74001"/>
                  </a:cubicBezTo>
                  <a:cubicBezTo>
                    <a:pt x="2844901" y="72858"/>
                    <a:pt x="2845758" y="70571"/>
                    <a:pt x="2846996" y="70095"/>
                  </a:cubicBezTo>
                  <a:cubicBezTo>
                    <a:pt x="2850806" y="68667"/>
                    <a:pt x="2852902" y="72000"/>
                    <a:pt x="2855188" y="75239"/>
                  </a:cubicBezTo>
                  <a:cubicBezTo>
                    <a:pt x="2857331" y="78677"/>
                    <a:pt x="2858017" y="82820"/>
                    <a:pt x="2857093" y="86764"/>
                  </a:cubicBezTo>
                  <a:cubicBezTo>
                    <a:pt x="2857093" y="88954"/>
                    <a:pt x="2855950" y="90574"/>
                    <a:pt x="2857093" y="92574"/>
                  </a:cubicBezTo>
                  <a:cubicBezTo>
                    <a:pt x="2857998" y="95098"/>
                    <a:pt x="2859426" y="97403"/>
                    <a:pt x="2861284" y="99337"/>
                  </a:cubicBezTo>
                  <a:cubicBezTo>
                    <a:pt x="2862960" y="96727"/>
                    <a:pt x="2864484" y="94022"/>
                    <a:pt x="2865856" y="91241"/>
                  </a:cubicBezTo>
                  <a:cubicBezTo>
                    <a:pt x="2867094" y="88193"/>
                    <a:pt x="2865094" y="84954"/>
                    <a:pt x="2863856" y="81716"/>
                  </a:cubicBezTo>
                  <a:cubicBezTo>
                    <a:pt x="2862617" y="78477"/>
                    <a:pt x="2862712" y="74286"/>
                    <a:pt x="2865856" y="73334"/>
                  </a:cubicBezTo>
                  <a:cubicBezTo>
                    <a:pt x="2868999" y="72381"/>
                    <a:pt x="2870904" y="74953"/>
                    <a:pt x="2871761" y="77429"/>
                  </a:cubicBezTo>
                  <a:cubicBezTo>
                    <a:pt x="2872619" y="79906"/>
                    <a:pt x="2872523" y="82668"/>
                    <a:pt x="2873571" y="85049"/>
                  </a:cubicBezTo>
                  <a:cubicBezTo>
                    <a:pt x="2874619" y="87431"/>
                    <a:pt x="2877381" y="89621"/>
                    <a:pt x="2879762" y="88478"/>
                  </a:cubicBezTo>
                  <a:cubicBezTo>
                    <a:pt x="2882144" y="87335"/>
                    <a:pt x="2881858" y="82477"/>
                    <a:pt x="2880334" y="78953"/>
                  </a:cubicBezTo>
                  <a:lnTo>
                    <a:pt x="2875000" y="68571"/>
                  </a:lnTo>
                  <a:cubicBezTo>
                    <a:pt x="2873904" y="66818"/>
                    <a:pt x="2873247" y="64828"/>
                    <a:pt x="2873095" y="62761"/>
                  </a:cubicBezTo>
                  <a:cubicBezTo>
                    <a:pt x="2873028" y="60665"/>
                    <a:pt x="2874343" y="58760"/>
                    <a:pt x="2876333" y="58093"/>
                  </a:cubicBezTo>
                  <a:cubicBezTo>
                    <a:pt x="2878848" y="58008"/>
                    <a:pt x="2881191" y="59379"/>
                    <a:pt x="2882334" y="61618"/>
                  </a:cubicBezTo>
                  <a:cubicBezTo>
                    <a:pt x="2884287" y="64523"/>
                    <a:pt x="2885706" y="67742"/>
                    <a:pt x="2886525" y="71143"/>
                  </a:cubicBezTo>
                  <a:cubicBezTo>
                    <a:pt x="2887573" y="75144"/>
                    <a:pt x="2888906" y="80668"/>
                    <a:pt x="2893097" y="80668"/>
                  </a:cubicBezTo>
                  <a:cubicBezTo>
                    <a:pt x="2895983" y="80420"/>
                    <a:pt x="2898165" y="77944"/>
                    <a:pt x="2898050" y="75048"/>
                  </a:cubicBezTo>
                  <a:cubicBezTo>
                    <a:pt x="2897755" y="72276"/>
                    <a:pt x="2896469" y="69704"/>
                    <a:pt x="2894431" y="67809"/>
                  </a:cubicBezTo>
                  <a:cubicBezTo>
                    <a:pt x="2891669" y="64761"/>
                    <a:pt x="2887954" y="61237"/>
                    <a:pt x="2889287" y="57427"/>
                  </a:cubicBezTo>
                  <a:cubicBezTo>
                    <a:pt x="2890754" y="54369"/>
                    <a:pt x="2894326" y="52959"/>
                    <a:pt x="2897479" y="54188"/>
                  </a:cubicBezTo>
                  <a:cubicBezTo>
                    <a:pt x="2900517" y="55427"/>
                    <a:pt x="2902975" y="57770"/>
                    <a:pt x="2904337" y="60761"/>
                  </a:cubicBezTo>
                  <a:cubicBezTo>
                    <a:pt x="2905766" y="63618"/>
                    <a:pt x="2906813" y="66666"/>
                    <a:pt x="2908433" y="69428"/>
                  </a:cubicBezTo>
                  <a:cubicBezTo>
                    <a:pt x="2910052" y="72191"/>
                    <a:pt x="2910719" y="72476"/>
                    <a:pt x="2912433" y="72191"/>
                  </a:cubicBezTo>
                  <a:cubicBezTo>
                    <a:pt x="2913929" y="66599"/>
                    <a:pt x="2912538" y="60637"/>
                    <a:pt x="2908718" y="56284"/>
                  </a:cubicBezTo>
                  <a:cubicBezTo>
                    <a:pt x="2907194" y="54884"/>
                    <a:pt x="2905908" y="53245"/>
                    <a:pt x="2904908" y="51426"/>
                  </a:cubicBezTo>
                  <a:cubicBezTo>
                    <a:pt x="2904146" y="49521"/>
                    <a:pt x="2904908" y="46759"/>
                    <a:pt x="2907004" y="46378"/>
                  </a:cubicBezTo>
                  <a:cubicBezTo>
                    <a:pt x="2907718" y="46149"/>
                    <a:pt x="2908480" y="46149"/>
                    <a:pt x="2909194" y="46378"/>
                  </a:cubicBezTo>
                  <a:cubicBezTo>
                    <a:pt x="2913709" y="47845"/>
                    <a:pt x="2917253" y="51388"/>
                    <a:pt x="2918719" y="55903"/>
                  </a:cubicBezTo>
                  <a:cubicBezTo>
                    <a:pt x="2919862" y="59522"/>
                    <a:pt x="2920053" y="63999"/>
                    <a:pt x="2923387" y="65428"/>
                  </a:cubicBezTo>
                  <a:cubicBezTo>
                    <a:pt x="2925759" y="56884"/>
                    <a:pt x="2922882" y="47740"/>
                    <a:pt x="2916052" y="42092"/>
                  </a:cubicBezTo>
                  <a:cubicBezTo>
                    <a:pt x="2913843" y="40596"/>
                    <a:pt x="2911861" y="38806"/>
                    <a:pt x="2910147" y="36758"/>
                  </a:cubicBezTo>
                  <a:cubicBezTo>
                    <a:pt x="2908547" y="34576"/>
                    <a:pt x="2908547" y="31604"/>
                    <a:pt x="2910147" y="29423"/>
                  </a:cubicBezTo>
                  <a:cubicBezTo>
                    <a:pt x="2911795" y="27909"/>
                    <a:pt x="2914043" y="27242"/>
                    <a:pt x="2916243" y="27614"/>
                  </a:cubicBezTo>
                  <a:cubicBezTo>
                    <a:pt x="2922387" y="28090"/>
                    <a:pt x="2927854" y="31681"/>
                    <a:pt x="2930721" y="37139"/>
                  </a:cubicBezTo>
                  <a:cubicBezTo>
                    <a:pt x="2932797" y="42663"/>
                    <a:pt x="2934207" y="48426"/>
                    <a:pt x="2934912" y="54284"/>
                  </a:cubicBezTo>
                  <a:cubicBezTo>
                    <a:pt x="2935141" y="56494"/>
                    <a:pt x="2936570" y="58399"/>
                    <a:pt x="2938627" y="59236"/>
                  </a:cubicBezTo>
                  <a:cubicBezTo>
                    <a:pt x="2941389" y="59999"/>
                    <a:pt x="2943961" y="57046"/>
                    <a:pt x="2944151" y="54284"/>
                  </a:cubicBezTo>
                  <a:cubicBezTo>
                    <a:pt x="2943970" y="51445"/>
                    <a:pt x="2943265" y="48664"/>
                    <a:pt x="2942056" y="46092"/>
                  </a:cubicBezTo>
                  <a:cubicBezTo>
                    <a:pt x="2940913" y="43444"/>
                    <a:pt x="2941275" y="40396"/>
                    <a:pt x="2943008" y="38091"/>
                  </a:cubicBezTo>
                  <a:cubicBezTo>
                    <a:pt x="2945894" y="35748"/>
                    <a:pt x="2950114" y="36129"/>
                    <a:pt x="2952533" y="38948"/>
                  </a:cubicBezTo>
                  <a:cubicBezTo>
                    <a:pt x="2954781" y="41663"/>
                    <a:pt x="2956200" y="44968"/>
                    <a:pt x="2956629" y="48473"/>
                  </a:cubicBezTo>
                  <a:cubicBezTo>
                    <a:pt x="2957105" y="50283"/>
                    <a:pt x="2957486" y="52093"/>
                    <a:pt x="2957962" y="53902"/>
                  </a:cubicBezTo>
                  <a:cubicBezTo>
                    <a:pt x="2961125" y="47454"/>
                    <a:pt x="2961563" y="40015"/>
                    <a:pt x="2959201" y="33233"/>
                  </a:cubicBezTo>
                  <a:cubicBezTo>
                    <a:pt x="2958477" y="31490"/>
                    <a:pt x="2957962" y="29671"/>
                    <a:pt x="2957677" y="27804"/>
                  </a:cubicBezTo>
                  <a:cubicBezTo>
                    <a:pt x="2957382" y="25851"/>
                    <a:pt x="2958334" y="23918"/>
                    <a:pt x="2960058" y="22946"/>
                  </a:cubicBezTo>
                  <a:cubicBezTo>
                    <a:pt x="2960954" y="22661"/>
                    <a:pt x="2961925" y="22661"/>
                    <a:pt x="2962820" y="22946"/>
                  </a:cubicBezTo>
                  <a:cubicBezTo>
                    <a:pt x="2967545" y="24166"/>
                    <a:pt x="2970964" y="28271"/>
                    <a:pt x="2971298" y="33138"/>
                  </a:cubicBezTo>
                  <a:cubicBezTo>
                    <a:pt x="2971469" y="37844"/>
                    <a:pt x="2971307" y="42549"/>
                    <a:pt x="2970821" y="47235"/>
                  </a:cubicBezTo>
                  <a:cubicBezTo>
                    <a:pt x="2970821" y="49140"/>
                    <a:pt x="2971869" y="51712"/>
                    <a:pt x="2973774" y="51236"/>
                  </a:cubicBezTo>
                  <a:cubicBezTo>
                    <a:pt x="2974498" y="50969"/>
                    <a:pt x="2975079" y="50417"/>
                    <a:pt x="2975393" y="49711"/>
                  </a:cubicBezTo>
                  <a:cubicBezTo>
                    <a:pt x="2978918" y="43520"/>
                    <a:pt x="2975393" y="35519"/>
                    <a:pt x="2978060" y="28947"/>
                  </a:cubicBezTo>
                  <a:cubicBezTo>
                    <a:pt x="2979984" y="24975"/>
                    <a:pt x="2983032" y="21661"/>
                    <a:pt x="2986823" y="19422"/>
                  </a:cubicBezTo>
                  <a:cubicBezTo>
                    <a:pt x="2989300" y="17708"/>
                    <a:pt x="2993491" y="16565"/>
                    <a:pt x="2994634" y="19422"/>
                  </a:cubicBezTo>
                  <a:cubicBezTo>
                    <a:pt x="2994910" y="20584"/>
                    <a:pt x="2994739" y="21813"/>
                    <a:pt x="2994158" y="22851"/>
                  </a:cubicBezTo>
                  <a:cubicBezTo>
                    <a:pt x="2992062" y="27804"/>
                    <a:pt x="2988824" y="32376"/>
                    <a:pt x="2986442" y="36948"/>
                  </a:cubicBezTo>
                  <a:cubicBezTo>
                    <a:pt x="2983709" y="41615"/>
                    <a:pt x="2983080" y="47225"/>
                    <a:pt x="2984728" y="52379"/>
                  </a:cubicBezTo>
                  <a:cubicBezTo>
                    <a:pt x="2986919" y="53712"/>
                    <a:pt x="2989776" y="51426"/>
                    <a:pt x="2990538" y="49045"/>
                  </a:cubicBezTo>
                  <a:cubicBezTo>
                    <a:pt x="2990881" y="46511"/>
                    <a:pt x="2991491" y="44025"/>
                    <a:pt x="2992348" y="41615"/>
                  </a:cubicBezTo>
                  <a:cubicBezTo>
                    <a:pt x="2992672" y="41092"/>
                    <a:pt x="2993129" y="40663"/>
                    <a:pt x="2993681" y="40377"/>
                  </a:cubicBezTo>
                  <a:cubicBezTo>
                    <a:pt x="2995872" y="39329"/>
                    <a:pt x="2997682" y="42473"/>
                    <a:pt x="2997872" y="44854"/>
                  </a:cubicBezTo>
                  <a:cubicBezTo>
                    <a:pt x="2998063" y="47235"/>
                    <a:pt x="2998349" y="50474"/>
                    <a:pt x="3000825" y="50760"/>
                  </a:cubicBezTo>
                  <a:cubicBezTo>
                    <a:pt x="3004349" y="45902"/>
                    <a:pt x="3003016" y="39234"/>
                    <a:pt x="3003587" y="33329"/>
                  </a:cubicBezTo>
                  <a:cubicBezTo>
                    <a:pt x="3004559" y="24308"/>
                    <a:pt x="3009750" y="16279"/>
                    <a:pt x="3017589" y="11707"/>
                  </a:cubicBezTo>
                  <a:cubicBezTo>
                    <a:pt x="3018732" y="10974"/>
                    <a:pt x="3020046" y="10545"/>
                    <a:pt x="3021399" y="10468"/>
                  </a:cubicBezTo>
                  <a:cubicBezTo>
                    <a:pt x="3024514" y="10907"/>
                    <a:pt x="3026809" y="13612"/>
                    <a:pt x="3026733" y="16755"/>
                  </a:cubicBezTo>
                  <a:cubicBezTo>
                    <a:pt x="3026485" y="19765"/>
                    <a:pt x="3025685" y="22708"/>
                    <a:pt x="3024352" y="25423"/>
                  </a:cubicBezTo>
                  <a:cubicBezTo>
                    <a:pt x="3022913" y="29404"/>
                    <a:pt x="3022085" y="33576"/>
                    <a:pt x="3021875" y="37805"/>
                  </a:cubicBezTo>
                  <a:cubicBezTo>
                    <a:pt x="3021875" y="41806"/>
                    <a:pt x="3023018" y="47330"/>
                    <a:pt x="3027114" y="47330"/>
                  </a:cubicBezTo>
                  <a:cubicBezTo>
                    <a:pt x="3031210" y="47330"/>
                    <a:pt x="3033972" y="44283"/>
                    <a:pt x="3034925" y="40663"/>
                  </a:cubicBezTo>
                  <a:cubicBezTo>
                    <a:pt x="3035401" y="36958"/>
                    <a:pt x="3036391" y="33329"/>
                    <a:pt x="3037877" y="29900"/>
                  </a:cubicBezTo>
                  <a:cubicBezTo>
                    <a:pt x="3039877" y="26661"/>
                    <a:pt x="3045307" y="25137"/>
                    <a:pt x="3047402" y="28375"/>
                  </a:cubicBezTo>
                  <a:cubicBezTo>
                    <a:pt x="3048078" y="29661"/>
                    <a:pt x="3048250" y="31157"/>
                    <a:pt x="3047878" y="32567"/>
                  </a:cubicBezTo>
                  <a:cubicBezTo>
                    <a:pt x="3046917" y="35634"/>
                    <a:pt x="3045678" y="38596"/>
                    <a:pt x="3044164" y="41425"/>
                  </a:cubicBezTo>
                  <a:cubicBezTo>
                    <a:pt x="3042459" y="44368"/>
                    <a:pt x="3042459" y="48007"/>
                    <a:pt x="3044164" y="50950"/>
                  </a:cubicBezTo>
                  <a:cubicBezTo>
                    <a:pt x="3045535" y="53017"/>
                    <a:pt x="3048193" y="53779"/>
                    <a:pt x="3050450" y="52759"/>
                  </a:cubicBezTo>
                  <a:cubicBezTo>
                    <a:pt x="3053022" y="51712"/>
                    <a:pt x="3053784" y="48568"/>
                    <a:pt x="3054165" y="45902"/>
                  </a:cubicBezTo>
                  <a:lnTo>
                    <a:pt x="3057118" y="26852"/>
                  </a:lnTo>
                  <a:cubicBezTo>
                    <a:pt x="3057451" y="23594"/>
                    <a:pt x="3058185" y="20393"/>
                    <a:pt x="3059309" y="17327"/>
                  </a:cubicBezTo>
                  <a:cubicBezTo>
                    <a:pt x="3060452" y="14298"/>
                    <a:pt x="3062699" y="11821"/>
                    <a:pt x="3065595" y="10373"/>
                  </a:cubicBezTo>
                  <a:cubicBezTo>
                    <a:pt x="3067453" y="9573"/>
                    <a:pt x="3069548" y="9573"/>
                    <a:pt x="3071405" y="10373"/>
                  </a:cubicBezTo>
                  <a:cubicBezTo>
                    <a:pt x="3073348" y="11002"/>
                    <a:pt x="3074663" y="12812"/>
                    <a:pt x="3074644" y="14850"/>
                  </a:cubicBezTo>
                  <a:cubicBezTo>
                    <a:pt x="3074339" y="16545"/>
                    <a:pt x="3073586" y="18127"/>
                    <a:pt x="3072453" y="19422"/>
                  </a:cubicBezTo>
                  <a:cubicBezTo>
                    <a:pt x="3069529" y="23508"/>
                    <a:pt x="3067786" y="28319"/>
                    <a:pt x="3067405" y="33329"/>
                  </a:cubicBezTo>
                  <a:cubicBezTo>
                    <a:pt x="3067405" y="35424"/>
                    <a:pt x="3067405" y="37900"/>
                    <a:pt x="3069500" y="38567"/>
                  </a:cubicBezTo>
                  <a:cubicBezTo>
                    <a:pt x="3070786" y="38939"/>
                    <a:pt x="3072177" y="38653"/>
                    <a:pt x="3073215" y="37805"/>
                  </a:cubicBezTo>
                  <a:cubicBezTo>
                    <a:pt x="3075520" y="35710"/>
                    <a:pt x="3077035" y="32881"/>
                    <a:pt x="3077501" y="29804"/>
                  </a:cubicBezTo>
                  <a:cubicBezTo>
                    <a:pt x="3077959" y="26709"/>
                    <a:pt x="3079102" y="23747"/>
                    <a:pt x="3080835" y="21136"/>
                  </a:cubicBezTo>
                  <a:cubicBezTo>
                    <a:pt x="3082683" y="18451"/>
                    <a:pt x="3086255" y="17594"/>
                    <a:pt x="3089122" y="19137"/>
                  </a:cubicBezTo>
                  <a:cubicBezTo>
                    <a:pt x="3091017" y="20746"/>
                    <a:pt x="3091770" y="23337"/>
                    <a:pt x="3091027" y="25709"/>
                  </a:cubicBezTo>
                  <a:cubicBezTo>
                    <a:pt x="3090208" y="27985"/>
                    <a:pt x="3089017" y="30109"/>
                    <a:pt x="3087502" y="31995"/>
                  </a:cubicBezTo>
                  <a:cubicBezTo>
                    <a:pt x="3083026" y="38348"/>
                    <a:pt x="3079797" y="45492"/>
                    <a:pt x="3077977" y="53045"/>
                  </a:cubicBezTo>
                  <a:cubicBezTo>
                    <a:pt x="3077406" y="55522"/>
                    <a:pt x="3077406" y="58760"/>
                    <a:pt x="3079787" y="59713"/>
                  </a:cubicBezTo>
                  <a:cubicBezTo>
                    <a:pt x="3081407" y="60208"/>
                    <a:pt x="3083159" y="59637"/>
                    <a:pt x="3084169" y="58284"/>
                  </a:cubicBezTo>
                  <a:cubicBezTo>
                    <a:pt x="3085121" y="56970"/>
                    <a:pt x="3085798" y="55484"/>
                    <a:pt x="3086169" y="53902"/>
                  </a:cubicBezTo>
                  <a:cubicBezTo>
                    <a:pt x="3087026" y="51236"/>
                    <a:pt x="3087979" y="48664"/>
                    <a:pt x="3089027" y="46092"/>
                  </a:cubicBezTo>
                  <a:cubicBezTo>
                    <a:pt x="3089989" y="43015"/>
                    <a:pt x="3091970" y="40358"/>
                    <a:pt x="3094646" y="38567"/>
                  </a:cubicBezTo>
                  <a:cubicBezTo>
                    <a:pt x="3097342" y="36834"/>
                    <a:pt x="3100942" y="37615"/>
                    <a:pt x="3102676" y="40310"/>
                  </a:cubicBezTo>
                  <a:cubicBezTo>
                    <a:pt x="3102771" y="40463"/>
                    <a:pt x="3102857" y="40606"/>
                    <a:pt x="3102933" y="40758"/>
                  </a:cubicBezTo>
                  <a:cubicBezTo>
                    <a:pt x="3103886" y="43425"/>
                    <a:pt x="3101885" y="46092"/>
                    <a:pt x="3100457" y="48568"/>
                  </a:cubicBezTo>
                  <a:cubicBezTo>
                    <a:pt x="3099190" y="50636"/>
                    <a:pt x="3098256" y="52883"/>
                    <a:pt x="3097694" y="55236"/>
                  </a:cubicBezTo>
                  <a:cubicBezTo>
                    <a:pt x="3097266" y="56407"/>
                    <a:pt x="3097266" y="57684"/>
                    <a:pt x="3097694" y="58856"/>
                  </a:cubicBezTo>
                  <a:cubicBezTo>
                    <a:pt x="3097970" y="59484"/>
                    <a:pt x="3098437" y="60018"/>
                    <a:pt x="3099028" y="60379"/>
                  </a:cubicBezTo>
                  <a:cubicBezTo>
                    <a:pt x="3102466" y="62056"/>
                    <a:pt x="3106610" y="60808"/>
                    <a:pt x="3108553" y="57522"/>
                  </a:cubicBezTo>
                  <a:cubicBezTo>
                    <a:pt x="3110286" y="54417"/>
                    <a:pt x="3111048" y="50874"/>
                    <a:pt x="3110744" y="47330"/>
                  </a:cubicBezTo>
                  <a:cubicBezTo>
                    <a:pt x="3110439" y="43777"/>
                    <a:pt x="3110934" y="40196"/>
                    <a:pt x="3112172" y="36853"/>
                  </a:cubicBezTo>
                  <a:cubicBezTo>
                    <a:pt x="3113058" y="34491"/>
                    <a:pt x="3115687" y="33281"/>
                    <a:pt x="3118049" y="34167"/>
                  </a:cubicBezTo>
                  <a:cubicBezTo>
                    <a:pt x="3118592" y="34367"/>
                    <a:pt x="3119078" y="34662"/>
                    <a:pt x="3119507" y="35043"/>
                  </a:cubicBezTo>
                  <a:cubicBezTo>
                    <a:pt x="3120745" y="35605"/>
                    <a:pt x="3121869" y="36377"/>
                    <a:pt x="3122840" y="37329"/>
                  </a:cubicBezTo>
                  <a:cubicBezTo>
                    <a:pt x="3125374" y="41139"/>
                    <a:pt x="3125374" y="46092"/>
                    <a:pt x="3122840" y="49902"/>
                  </a:cubicBezTo>
                  <a:cubicBezTo>
                    <a:pt x="3120335" y="53626"/>
                    <a:pt x="3118078" y="57503"/>
                    <a:pt x="3116077" y="61523"/>
                  </a:cubicBezTo>
                  <a:cubicBezTo>
                    <a:pt x="3115030" y="63733"/>
                    <a:pt x="3115401" y="66362"/>
                    <a:pt x="3117030" y="68190"/>
                  </a:cubicBezTo>
                  <a:cubicBezTo>
                    <a:pt x="3119059" y="69571"/>
                    <a:pt x="3121802" y="69295"/>
                    <a:pt x="3123507" y="67523"/>
                  </a:cubicBezTo>
                  <a:cubicBezTo>
                    <a:pt x="3125098" y="65809"/>
                    <a:pt x="3126136" y="63647"/>
                    <a:pt x="3126460" y="61332"/>
                  </a:cubicBezTo>
                  <a:cubicBezTo>
                    <a:pt x="3126755" y="59770"/>
                    <a:pt x="3127203" y="58236"/>
                    <a:pt x="3127793" y="56760"/>
                  </a:cubicBezTo>
                  <a:cubicBezTo>
                    <a:pt x="3128451" y="55284"/>
                    <a:pt x="3129755" y="54198"/>
                    <a:pt x="3131318" y="53808"/>
                  </a:cubicBezTo>
                  <a:cubicBezTo>
                    <a:pt x="3134366" y="53236"/>
                    <a:pt x="3136937" y="56474"/>
                    <a:pt x="3137128" y="59522"/>
                  </a:cubicBezTo>
                  <a:cubicBezTo>
                    <a:pt x="3136852" y="62513"/>
                    <a:pt x="3136347" y="65476"/>
                    <a:pt x="3135604" y="68381"/>
                  </a:cubicBezTo>
                  <a:cubicBezTo>
                    <a:pt x="3136318" y="69781"/>
                    <a:pt x="3137747" y="70657"/>
                    <a:pt x="3139319" y="70667"/>
                  </a:cubicBezTo>
                  <a:cubicBezTo>
                    <a:pt x="3141128" y="70886"/>
                    <a:pt x="3142919" y="70171"/>
                    <a:pt x="3144081" y="68761"/>
                  </a:cubicBezTo>
                  <a:cubicBezTo>
                    <a:pt x="3144986" y="67514"/>
                    <a:pt x="3145605" y="66085"/>
                    <a:pt x="3145891" y="64570"/>
                  </a:cubicBezTo>
                  <a:cubicBezTo>
                    <a:pt x="3146662" y="60770"/>
                    <a:pt x="3148082" y="57132"/>
                    <a:pt x="3150082" y="53808"/>
                  </a:cubicBezTo>
                  <a:cubicBezTo>
                    <a:pt x="3152149" y="50397"/>
                    <a:pt x="3155654" y="48121"/>
                    <a:pt x="3159607" y="47616"/>
                  </a:cubicBezTo>
                  <a:cubicBezTo>
                    <a:pt x="3161855" y="47254"/>
                    <a:pt x="3164102" y="48273"/>
                    <a:pt x="3165322" y="50188"/>
                  </a:cubicBezTo>
                  <a:cubicBezTo>
                    <a:pt x="3165750" y="51045"/>
                    <a:pt x="3165941" y="51998"/>
                    <a:pt x="3165893" y="52950"/>
                  </a:cubicBezTo>
                  <a:cubicBezTo>
                    <a:pt x="3165408" y="58065"/>
                    <a:pt x="3163379" y="62913"/>
                    <a:pt x="3160083" y="66857"/>
                  </a:cubicBezTo>
                  <a:cubicBezTo>
                    <a:pt x="3158350" y="68819"/>
                    <a:pt x="3157111" y="71172"/>
                    <a:pt x="3156464" y="73715"/>
                  </a:cubicBezTo>
                  <a:cubicBezTo>
                    <a:pt x="3156035" y="75267"/>
                    <a:pt x="3156644" y="76915"/>
                    <a:pt x="3157987" y="77810"/>
                  </a:cubicBezTo>
                  <a:cubicBezTo>
                    <a:pt x="3159559" y="78268"/>
                    <a:pt x="3161264" y="77877"/>
                    <a:pt x="3162464" y="76763"/>
                  </a:cubicBezTo>
                  <a:cubicBezTo>
                    <a:pt x="3163598" y="75620"/>
                    <a:pt x="3165065" y="74886"/>
                    <a:pt x="3166655" y="74667"/>
                  </a:cubicBezTo>
                  <a:cubicBezTo>
                    <a:pt x="3168455" y="74781"/>
                    <a:pt x="3170018" y="75934"/>
                    <a:pt x="3170656" y="77620"/>
                  </a:cubicBezTo>
                  <a:cubicBezTo>
                    <a:pt x="3171256" y="79249"/>
                    <a:pt x="3171675" y="80944"/>
                    <a:pt x="3171894" y="82668"/>
                  </a:cubicBezTo>
                  <a:cubicBezTo>
                    <a:pt x="3172075" y="83840"/>
                    <a:pt x="3172399" y="84992"/>
                    <a:pt x="3172847" y="86097"/>
                  </a:cubicBezTo>
                  <a:cubicBezTo>
                    <a:pt x="3173609" y="88288"/>
                    <a:pt x="3175133" y="90574"/>
                    <a:pt x="3177419" y="90574"/>
                  </a:cubicBezTo>
                  <a:cubicBezTo>
                    <a:pt x="3179247" y="90422"/>
                    <a:pt x="3180781" y="89117"/>
                    <a:pt x="3181228" y="87335"/>
                  </a:cubicBezTo>
                  <a:cubicBezTo>
                    <a:pt x="3181714" y="85621"/>
                    <a:pt x="3181714" y="83811"/>
                    <a:pt x="3181228" y="82097"/>
                  </a:cubicBezTo>
                  <a:cubicBezTo>
                    <a:pt x="3180562" y="80478"/>
                    <a:pt x="3180086" y="78782"/>
                    <a:pt x="3179800" y="77048"/>
                  </a:cubicBezTo>
                  <a:cubicBezTo>
                    <a:pt x="3179657" y="76486"/>
                    <a:pt x="3179657" y="75896"/>
                    <a:pt x="3179800" y="75334"/>
                  </a:cubicBezTo>
                  <a:cubicBezTo>
                    <a:pt x="3179800" y="74191"/>
                    <a:pt x="3180657" y="71905"/>
                    <a:pt x="3181800" y="71429"/>
                  </a:cubicBezTo>
                  <a:cubicBezTo>
                    <a:pt x="3185610" y="70000"/>
                    <a:pt x="3187706" y="73334"/>
                    <a:pt x="3190087" y="76572"/>
                  </a:cubicBezTo>
                  <a:cubicBezTo>
                    <a:pt x="3192230" y="80011"/>
                    <a:pt x="3192916" y="84154"/>
                    <a:pt x="3191992" y="88097"/>
                  </a:cubicBezTo>
                  <a:cubicBezTo>
                    <a:pt x="3191516" y="90288"/>
                    <a:pt x="3190753" y="91908"/>
                    <a:pt x="3191992" y="93908"/>
                  </a:cubicBezTo>
                  <a:cubicBezTo>
                    <a:pt x="3192897" y="96432"/>
                    <a:pt x="3194325" y="98737"/>
                    <a:pt x="3196183" y="100670"/>
                  </a:cubicBezTo>
                  <a:cubicBezTo>
                    <a:pt x="3197850" y="98070"/>
                    <a:pt x="3199345" y="95365"/>
                    <a:pt x="3200660" y="92574"/>
                  </a:cubicBezTo>
                  <a:cubicBezTo>
                    <a:pt x="3201898" y="89526"/>
                    <a:pt x="3199993" y="86288"/>
                    <a:pt x="3198659" y="83049"/>
                  </a:cubicBezTo>
                  <a:cubicBezTo>
                    <a:pt x="3197326" y="79811"/>
                    <a:pt x="3197516" y="75620"/>
                    <a:pt x="3200755" y="74667"/>
                  </a:cubicBezTo>
                  <a:cubicBezTo>
                    <a:pt x="3203993" y="73715"/>
                    <a:pt x="3205803" y="76287"/>
                    <a:pt x="3206660" y="78763"/>
                  </a:cubicBezTo>
                  <a:cubicBezTo>
                    <a:pt x="3207518" y="81239"/>
                    <a:pt x="3207422" y="84002"/>
                    <a:pt x="3208375" y="86383"/>
                  </a:cubicBezTo>
                  <a:cubicBezTo>
                    <a:pt x="3209327" y="88764"/>
                    <a:pt x="3212280" y="90955"/>
                    <a:pt x="3214661" y="89812"/>
                  </a:cubicBezTo>
                  <a:cubicBezTo>
                    <a:pt x="3217043" y="88669"/>
                    <a:pt x="3216661" y="83811"/>
                    <a:pt x="3214661" y="80287"/>
                  </a:cubicBezTo>
                  <a:lnTo>
                    <a:pt x="3209423" y="69904"/>
                  </a:lnTo>
                  <a:cubicBezTo>
                    <a:pt x="3208327" y="68152"/>
                    <a:pt x="3207670" y="66152"/>
                    <a:pt x="3207518" y="64094"/>
                  </a:cubicBezTo>
                  <a:cubicBezTo>
                    <a:pt x="3207384" y="61980"/>
                    <a:pt x="3208727" y="60046"/>
                    <a:pt x="3210756" y="59427"/>
                  </a:cubicBezTo>
                  <a:cubicBezTo>
                    <a:pt x="3213137" y="58951"/>
                    <a:pt x="3215328" y="60951"/>
                    <a:pt x="3216757" y="62951"/>
                  </a:cubicBezTo>
                  <a:cubicBezTo>
                    <a:pt x="3218709" y="65856"/>
                    <a:pt x="3220129" y="69076"/>
                    <a:pt x="3220948" y="72476"/>
                  </a:cubicBezTo>
                  <a:cubicBezTo>
                    <a:pt x="3221900" y="76477"/>
                    <a:pt x="3223329" y="82001"/>
                    <a:pt x="3227520" y="82001"/>
                  </a:cubicBezTo>
                  <a:cubicBezTo>
                    <a:pt x="3230397" y="81744"/>
                    <a:pt x="3232540" y="79258"/>
                    <a:pt x="3232378" y="76382"/>
                  </a:cubicBezTo>
                  <a:cubicBezTo>
                    <a:pt x="3232130" y="73600"/>
                    <a:pt x="3230835" y="71010"/>
                    <a:pt x="3228758" y="69143"/>
                  </a:cubicBezTo>
                  <a:cubicBezTo>
                    <a:pt x="3225996" y="66095"/>
                    <a:pt x="3222377" y="62570"/>
                    <a:pt x="3223710" y="58760"/>
                  </a:cubicBezTo>
                  <a:cubicBezTo>
                    <a:pt x="3225177" y="55703"/>
                    <a:pt x="3228749" y="54293"/>
                    <a:pt x="3231902" y="55522"/>
                  </a:cubicBezTo>
                  <a:cubicBezTo>
                    <a:pt x="3234921" y="56760"/>
                    <a:pt x="3237340" y="59113"/>
                    <a:pt x="3238664" y="62094"/>
                  </a:cubicBezTo>
                  <a:cubicBezTo>
                    <a:pt x="3240188" y="64952"/>
                    <a:pt x="3241141" y="68000"/>
                    <a:pt x="3242760" y="70762"/>
                  </a:cubicBezTo>
                  <a:cubicBezTo>
                    <a:pt x="3244379" y="73524"/>
                    <a:pt x="3245046" y="73810"/>
                    <a:pt x="3246761" y="73524"/>
                  </a:cubicBezTo>
                  <a:cubicBezTo>
                    <a:pt x="3248332" y="67952"/>
                    <a:pt x="3246970" y="61961"/>
                    <a:pt x="3243141" y="57617"/>
                  </a:cubicBezTo>
                  <a:cubicBezTo>
                    <a:pt x="3241579" y="56227"/>
                    <a:pt x="3240264" y="54579"/>
                    <a:pt x="3239236" y="52759"/>
                  </a:cubicBezTo>
                  <a:cubicBezTo>
                    <a:pt x="3238474" y="50854"/>
                    <a:pt x="3239236" y="48092"/>
                    <a:pt x="3241331" y="47712"/>
                  </a:cubicBezTo>
                  <a:cubicBezTo>
                    <a:pt x="3242074" y="47473"/>
                    <a:pt x="3242874" y="47473"/>
                    <a:pt x="3243617" y="47712"/>
                  </a:cubicBezTo>
                  <a:cubicBezTo>
                    <a:pt x="3248113" y="49207"/>
                    <a:pt x="3251647" y="52741"/>
                    <a:pt x="3253142" y="57237"/>
                  </a:cubicBezTo>
                  <a:cubicBezTo>
                    <a:pt x="3254285" y="60856"/>
                    <a:pt x="3254381" y="65333"/>
                    <a:pt x="3257714" y="66762"/>
                  </a:cubicBezTo>
                  <a:cubicBezTo>
                    <a:pt x="3260134" y="58217"/>
                    <a:pt x="3257257" y="49045"/>
                    <a:pt x="3250380" y="43425"/>
                  </a:cubicBezTo>
                  <a:cubicBezTo>
                    <a:pt x="3248218" y="41882"/>
                    <a:pt x="3246237" y="40092"/>
                    <a:pt x="3244475" y="38091"/>
                  </a:cubicBezTo>
                  <a:cubicBezTo>
                    <a:pt x="3242808" y="35929"/>
                    <a:pt x="3242808" y="32919"/>
                    <a:pt x="3244475" y="30757"/>
                  </a:cubicBezTo>
                  <a:cubicBezTo>
                    <a:pt x="3246122" y="29242"/>
                    <a:pt x="3248370" y="28575"/>
                    <a:pt x="3250570" y="28947"/>
                  </a:cubicBezTo>
                  <a:cubicBezTo>
                    <a:pt x="3256714" y="29423"/>
                    <a:pt x="3262182" y="33014"/>
                    <a:pt x="3265049" y="38472"/>
                  </a:cubicBezTo>
                  <a:cubicBezTo>
                    <a:pt x="3267096" y="44006"/>
                    <a:pt x="3268468" y="49759"/>
                    <a:pt x="3269144" y="55617"/>
                  </a:cubicBezTo>
                  <a:cubicBezTo>
                    <a:pt x="3269716" y="57713"/>
                    <a:pt x="3270764" y="59999"/>
                    <a:pt x="3272859" y="60570"/>
                  </a:cubicBezTo>
                  <a:cubicBezTo>
                    <a:pt x="3274954" y="61142"/>
                    <a:pt x="3278288" y="58379"/>
                    <a:pt x="3278384" y="55617"/>
                  </a:cubicBezTo>
                  <a:cubicBezTo>
                    <a:pt x="3278241" y="52788"/>
                    <a:pt x="3277564" y="50007"/>
                    <a:pt x="3276383" y="47425"/>
                  </a:cubicBezTo>
                  <a:cubicBezTo>
                    <a:pt x="3275250" y="44797"/>
                    <a:pt x="3275574" y="41758"/>
                    <a:pt x="3277241" y="39425"/>
                  </a:cubicBezTo>
                  <a:cubicBezTo>
                    <a:pt x="3280136" y="37139"/>
                    <a:pt x="3284327" y="37510"/>
                    <a:pt x="3286766" y="40282"/>
                  </a:cubicBezTo>
                  <a:cubicBezTo>
                    <a:pt x="3288985" y="43015"/>
                    <a:pt x="3290404" y="46311"/>
                    <a:pt x="3290861" y="49807"/>
                  </a:cubicBezTo>
                  <a:cubicBezTo>
                    <a:pt x="3291337" y="51617"/>
                    <a:pt x="3291719" y="53426"/>
                    <a:pt x="3292195" y="55236"/>
                  </a:cubicBezTo>
                  <a:cubicBezTo>
                    <a:pt x="3295357" y="48788"/>
                    <a:pt x="3295795" y="41349"/>
                    <a:pt x="3293433" y="34567"/>
                  </a:cubicBezTo>
                  <a:cubicBezTo>
                    <a:pt x="3292681" y="32833"/>
                    <a:pt x="3292138" y="31004"/>
                    <a:pt x="3291814" y="29138"/>
                  </a:cubicBezTo>
                  <a:cubicBezTo>
                    <a:pt x="3291604" y="27195"/>
                    <a:pt x="3292528" y="25299"/>
                    <a:pt x="3294195" y="24280"/>
                  </a:cubicBezTo>
                  <a:cubicBezTo>
                    <a:pt x="3295090" y="24004"/>
                    <a:pt x="3296062" y="24004"/>
                    <a:pt x="3296957" y="24280"/>
                  </a:cubicBezTo>
                  <a:cubicBezTo>
                    <a:pt x="3301720" y="25461"/>
                    <a:pt x="3305177" y="29576"/>
                    <a:pt x="3305530" y="34472"/>
                  </a:cubicBezTo>
                  <a:cubicBezTo>
                    <a:pt x="3305673" y="39177"/>
                    <a:pt x="3305482" y="43892"/>
                    <a:pt x="3304958" y="48568"/>
                  </a:cubicBezTo>
                  <a:cubicBezTo>
                    <a:pt x="3304958" y="50474"/>
                    <a:pt x="3306006" y="53045"/>
                    <a:pt x="3308006" y="52569"/>
                  </a:cubicBezTo>
                  <a:cubicBezTo>
                    <a:pt x="3308711" y="52274"/>
                    <a:pt x="3309292" y="51731"/>
                    <a:pt x="3309626" y="51045"/>
                  </a:cubicBezTo>
                  <a:cubicBezTo>
                    <a:pt x="3313054" y="44854"/>
                    <a:pt x="3309626" y="36853"/>
                    <a:pt x="3312197" y="30281"/>
                  </a:cubicBezTo>
                  <a:cubicBezTo>
                    <a:pt x="3314178" y="26328"/>
                    <a:pt x="3317255" y="23022"/>
                    <a:pt x="3321056" y="20756"/>
                  </a:cubicBezTo>
                  <a:cubicBezTo>
                    <a:pt x="3323532" y="19041"/>
                    <a:pt x="3327723" y="17898"/>
                    <a:pt x="3328771" y="20756"/>
                  </a:cubicBezTo>
                  <a:cubicBezTo>
                    <a:pt x="3329247" y="21851"/>
                    <a:pt x="3329247" y="23089"/>
                    <a:pt x="3328771" y="24184"/>
                  </a:cubicBezTo>
                  <a:cubicBezTo>
                    <a:pt x="3326675" y="29138"/>
                    <a:pt x="3323342" y="33709"/>
                    <a:pt x="3320960" y="38282"/>
                  </a:cubicBezTo>
                  <a:cubicBezTo>
                    <a:pt x="3318293" y="42968"/>
                    <a:pt x="3317674" y="48550"/>
                    <a:pt x="3319246" y="53712"/>
                  </a:cubicBezTo>
                  <a:cubicBezTo>
                    <a:pt x="3321532" y="55045"/>
                    <a:pt x="3324294" y="52759"/>
                    <a:pt x="3325151" y="50378"/>
                  </a:cubicBezTo>
                  <a:cubicBezTo>
                    <a:pt x="3325447" y="47835"/>
                    <a:pt x="3326056" y="45340"/>
                    <a:pt x="3326961" y="42949"/>
                  </a:cubicBezTo>
                  <a:cubicBezTo>
                    <a:pt x="3327218" y="42406"/>
                    <a:pt x="3327656" y="41968"/>
                    <a:pt x="3328199" y="41711"/>
                  </a:cubicBezTo>
                  <a:cubicBezTo>
                    <a:pt x="3330485" y="40663"/>
                    <a:pt x="3332295" y="43806"/>
                    <a:pt x="3332390" y="46187"/>
                  </a:cubicBezTo>
                  <a:cubicBezTo>
                    <a:pt x="3332486" y="48568"/>
                    <a:pt x="3332962" y="51807"/>
                    <a:pt x="3335438" y="52093"/>
                  </a:cubicBezTo>
                  <a:cubicBezTo>
                    <a:pt x="3338962" y="47235"/>
                    <a:pt x="3337629" y="40568"/>
                    <a:pt x="3338105" y="34662"/>
                  </a:cubicBezTo>
                  <a:cubicBezTo>
                    <a:pt x="3338991" y="25585"/>
                    <a:pt x="3344249" y="17508"/>
                    <a:pt x="3352202" y="13040"/>
                  </a:cubicBezTo>
                  <a:cubicBezTo>
                    <a:pt x="3353307" y="12307"/>
                    <a:pt x="3354593" y="11878"/>
                    <a:pt x="3355917" y="11802"/>
                  </a:cubicBezTo>
                  <a:cubicBezTo>
                    <a:pt x="3359070" y="12193"/>
                    <a:pt x="3361422" y="14907"/>
                    <a:pt x="3361346" y="18089"/>
                  </a:cubicBezTo>
                  <a:cubicBezTo>
                    <a:pt x="3361061" y="21089"/>
                    <a:pt x="3360251" y="24023"/>
                    <a:pt x="3358965" y="26756"/>
                  </a:cubicBezTo>
                  <a:cubicBezTo>
                    <a:pt x="3357489" y="30728"/>
                    <a:pt x="3356651" y="34910"/>
                    <a:pt x="3356489" y="39139"/>
                  </a:cubicBezTo>
                  <a:cubicBezTo>
                    <a:pt x="3356489" y="43139"/>
                    <a:pt x="3357536" y="48664"/>
                    <a:pt x="3361632" y="48664"/>
                  </a:cubicBezTo>
                  <a:cubicBezTo>
                    <a:pt x="3365728" y="48664"/>
                    <a:pt x="3368585" y="45616"/>
                    <a:pt x="3369538" y="41996"/>
                  </a:cubicBezTo>
                  <a:cubicBezTo>
                    <a:pt x="3370024" y="38300"/>
                    <a:pt x="3370985" y="34681"/>
                    <a:pt x="3372395" y="31233"/>
                  </a:cubicBezTo>
                  <a:cubicBezTo>
                    <a:pt x="3374395" y="27995"/>
                    <a:pt x="3379920" y="26470"/>
                    <a:pt x="3381920" y="29709"/>
                  </a:cubicBezTo>
                  <a:cubicBezTo>
                    <a:pt x="3382597" y="30995"/>
                    <a:pt x="3382768" y="32490"/>
                    <a:pt x="3382397" y="33900"/>
                  </a:cubicBezTo>
                  <a:cubicBezTo>
                    <a:pt x="3381444" y="36977"/>
                    <a:pt x="3380168" y="39949"/>
                    <a:pt x="3378586" y="42758"/>
                  </a:cubicBezTo>
                  <a:cubicBezTo>
                    <a:pt x="3376882" y="45702"/>
                    <a:pt x="3376882" y="49340"/>
                    <a:pt x="3378586" y="52283"/>
                  </a:cubicBezTo>
                  <a:cubicBezTo>
                    <a:pt x="3379920" y="54331"/>
                    <a:pt x="3382549" y="55103"/>
                    <a:pt x="3384778" y="54093"/>
                  </a:cubicBezTo>
                  <a:cubicBezTo>
                    <a:pt x="3387445" y="53045"/>
                    <a:pt x="3388207" y="49902"/>
                    <a:pt x="3388588" y="47235"/>
                  </a:cubicBezTo>
                  <a:lnTo>
                    <a:pt x="3391445" y="28185"/>
                  </a:lnTo>
                  <a:cubicBezTo>
                    <a:pt x="3391779" y="24927"/>
                    <a:pt x="3392512" y="21727"/>
                    <a:pt x="3393636" y="18660"/>
                  </a:cubicBezTo>
                  <a:cubicBezTo>
                    <a:pt x="3394817" y="15631"/>
                    <a:pt x="3397094" y="13145"/>
                    <a:pt x="3400018" y="11707"/>
                  </a:cubicBezTo>
                  <a:cubicBezTo>
                    <a:pt x="3401866" y="10897"/>
                    <a:pt x="3403980" y="10897"/>
                    <a:pt x="3405828" y="11707"/>
                  </a:cubicBezTo>
                  <a:cubicBezTo>
                    <a:pt x="3407733" y="12383"/>
                    <a:pt x="3409019" y="14164"/>
                    <a:pt x="3409067" y="16184"/>
                  </a:cubicBezTo>
                  <a:cubicBezTo>
                    <a:pt x="3408733" y="17888"/>
                    <a:pt x="3407943" y="19470"/>
                    <a:pt x="3406781" y="20756"/>
                  </a:cubicBezTo>
                  <a:cubicBezTo>
                    <a:pt x="3403942" y="24880"/>
                    <a:pt x="3402199" y="29671"/>
                    <a:pt x="3401732" y="34662"/>
                  </a:cubicBezTo>
                  <a:cubicBezTo>
                    <a:pt x="3401732" y="36758"/>
                    <a:pt x="3401732" y="39234"/>
                    <a:pt x="3403923" y="39901"/>
                  </a:cubicBezTo>
                  <a:cubicBezTo>
                    <a:pt x="3405180" y="40272"/>
                    <a:pt x="3406542" y="39986"/>
                    <a:pt x="3407543" y="39139"/>
                  </a:cubicBezTo>
                  <a:cubicBezTo>
                    <a:pt x="3409876" y="37053"/>
                    <a:pt x="3411429" y="34233"/>
                    <a:pt x="3411924" y="31138"/>
                  </a:cubicBezTo>
                  <a:cubicBezTo>
                    <a:pt x="3412400" y="28052"/>
                    <a:pt x="3413496" y="25109"/>
                    <a:pt x="3415162" y="22470"/>
                  </a:cubicBezTo>
                  <a:cubicBezTo>
                    <a:pt x="3417068" y="19813"/>
                    <a:pt x="3420639" y="18955"/>
                    <a:pt x="3423544" y="20470"/>
                  </a:cubicBezTo>
                  <a:cubicBezTo>
                    <a:pt x="3425450" y="22070"/>
                    <a:pt x="3426173" y="24690"/>
                    <a:pt x="3425354" y="27042"/>
                  </a:cubicBezTo>
                  <a:cubicBezTo>
                    <a:pt x="3424573" y="29318"/>
                    <a:pt x="3423411" y="31443"/>
                    <a:pt x="3421925" y="33329"/>
                  </a:cubicBezTo>
                  <a:cubicBezTo>
                    <a:pt x="3417487" y="39701"/>
                    <a:pt x="3414258" y="46835"/>
                    <a:pt x="3412400" y="54379"/>
                  </a:cubicBezTo>
                  <a:cubicBezTo>
                    <a:pt x="3411924" y="56855"/>
                    <a:pt x="3411924" y="60094"/>
                    <a:pt x="3414305" y="61046"/>
                  </a:cubicBezTo>
                  <a:cubicBezTo>
                    <a:pt x="3415925" y="61541"/>
                    <a:pt x="3417677" y="60970"/>
                    <a:pt x="3418687" y="59618"/>
                  </a:cubicBezTo>
                  <a:cubicBezTo>
                    <a:pt x="3419639" y="58303"/>
                    <a:pt x="3420316" y="56817"/>
                    <a:pt x="3420687" y="55236"/>
                  </a:cubicBezTo>
                  <a:cubicBezTo>
                    <a:pt x="3421459" y="52569"/>
                    <a:pt x="3422411" y="49959"/>
                    <a:pt x="3423544" y="47425"/>
                  </a:cubicBezTo>
                  <a:cubicBezTo>
                    <a:pt x="3424507" y="44349"/>
                    <a:pt x="3426488" y="41692"/>
                    <a:pt x="3429164" y="39901"/>
                  </a:cubicBezTo>
                  <a:cubicBezTo>
                    <a:pt x="3431860" y="38167"/>
                    <a:pt x="3435460" y="38948"/>
                    <a:pt x="3437194" y="41644"/>
                  </a:cubicBezTo>
                  <a:cubicBezTo>
                    <a:pt x="3437289" y="41787"/>
                    <a:pt x="3437375" y="41939"/>
                    <a:pt x="3437451" y="42092"/>
                  </a:cubicBezTo>
                  <a:cubicBezTo>
                    <a:pt x="3438308" y="44759"/>
                    <a:pt x="3436403" y="47425"/>
                    <a:pt x="3434879" y="49902"/>
                  </a:cubicBezTo>
                  <a:cubicBezTo>
                    <a:pt x="3433612" y="51969"/>
                    <a:pt x="3432679" y="54217"/>
                    <a:pt x="3432117" y="56570"/>
                  </a:cubicBezTo>
                  <a:cubicBezTo>
                    <a:pt x="3431688" y="57741"/>
                    <a:pt x="3431688" y="59018"/>
                    <a:pt x="3432117" y="60189"/>
                  </a:cubicBezTo>
                  <a:cubicBezTo>
                    <a:pt x="3432460" y="60808"/>
                    <a:pt x="3432955" y="61332"/>
                    <a:pt x="3433546" y="61713"/>
                  </a:cubicBezTo>
                  <a:cubicBezTo>
                    <a:pt x="3436984" y="63390"/>
                    <a:pt x="3441128" y="62142"/>
                    <a:pt x="3443071" y="58856"/>
                  </a:cubicBezTo>
                  <a:cubicBezTo>
                    <a:pt x="3444738" y="55731"/>
                    <a:pt x="3445490" y="52198"/>
                    <a:pt x="3445261" y="48664"/>
                  </a:cubicBezTo>
                  <a:cubicBezTo>
                    <a:pt x="3444957" y="45111"/>
                    <a:pt x="3445443" y="41530"/>
                    <a:pt x="3446690" y="38187"/>
                  </a:cubicBezTo>
                  <a:cubicBezTo>
                    <a:pt x="3447062" y="37272"/>
                    <a:pt x="3447690" y="36472"/>
                    <a:pt x="3448500" y="35901"/>
                  </a:cubicBezTo>
                  <a:cubicBezTo>
                    <a:pt x="3450281" y="35148"/>
                    <a:pt x="3452310" y="35329"/>
                    <a:pt x="3453929" y="36377"/>
                  </a:cubicBezTo>
                  <a:cubicBezTo>
                    <a:pt x="3455177" y="36910"/>
                    <a:pt x="3456311" y="37691"/>
                    <a:pt x="3457263" y="38663"/>
                  </a:cubicBezTo>
                  <a:cubicBezTo>
                    <a:pt x="3459797" y="42473"/>
                    <a:pt x="3459797" y="47425"/>
                    <a:pt x="3457263" y="51236"/>
                  </a:cubicBezTo>
                  <a:cubicBezTo>
                    <a:pt x="3454758" y="54960"/>
                    <a:pt x="3452501" y="58836"/>
                    <a:pt x="3450500" y="62856"/>
                  </a:cubicBezTo>
                  <a:cubicBezTo>
                    <a:pt x="3449396" y="65056"/>
                    <a:pt x="3449776" y="67714"/>
                    <a:pt x="3451453" y="69524"/>
                  </a:cubicBezTo>
                  <a:cubicBezTo>
                    <a:pt x="3453453" y="70895"/>
                    <a:pt x="3456158" y="70610"/>
                    <a:pt x="3457835" y="68857"/>
                  </a:cubicBezTo>
                  <a:cubicBezTo>
                    <a:pt x="3459463" y="67152"/>
                    <a:pt x="3460521" y="64990"/>
                    <a:pt x="3460883" y="62666"/>
                  </a:cubicBezTo>
                  <a:cubicBezTo>
                    <a:pt x="3461092" y="61085"/>
                    <a:pt x="3461540" y="59542"/>
                    <a:pt x="3462216" y="58093"/>
                  </a:cubicBezTo>
                  <a:cubicBezTo>
                    <a:pt x="3462845" y="56598"/>
                    <a:pt x="3464159" y="55503"/>
                    <a:pt x="3465740" y="55141"/>
                  </a:cubicBezTo>
                  <a:cubicBezTo>
                    <a:pt x="3468788" y="54569"/>
                    <a:pt x="3471265" y="57808"/>
                    <a:pt x="3471455" y="60856"/>
                  </a:cubicBezTo>
                  <a:cubicBezTo>
                    <a:pt x="3471255" y="63847"/>
                    <a:pt x="3470779" y="66809"/>
                    <a:pt x="3470027" y="69714"/>
                  </a:cubicBezTo>
                  <a:cubicBezTo>
                    <a:pt x="3470722" y="71124"/>
                    <a:pt x="3472170" y="72019"/>
                    <a:pt x="3473741" y="72000"/>
                  </a:cubicBezTo>
                  <a:cubicBezTo>
                    <a:pt x="3475551" y="72200"/>
                    <a:pt x="3477332" y="71486"/>
                    <a:pt x="3478504" y="70095"/>
                  </a:cubicBezTo>
                  <a:cubicBezTo>
                    <a:pt x="3479380" y="68847"/>
                    <a:pt x="3479961" y="67409"/>
                    <a:pt x="3480218" y="65904"/>
                  </a:cubicBezTo>
                  <a:cubicBezTo>
                    <a:pt x="3481066" y="62113"/>
                    <a:pt x="3482514" y="58475"/>
                    <a:pt x="3484504" y="55141"/>
                  </a:cubicBezTo>
                  <a:cubicBezTo>
                    <a:pt x="3486543" y="51712"/>
                    <a:pt x="3490067" y="49426"/>
                    <a:pt x="3494029" y="48950"/>
                  </a:cubicBezTo>
                  <a:cubicBezTo>
                    <a:pt x="3496278" y="48616"/>
                    <a:pt x="3498506" y="49626"/>
                    <a:pt x="3499744" y="51521"/>
                  </a:cubicBezTo>
                  <a:cubicBezTo>
                    <a:pt x="3500135" y="52388"/>
                    <a:pt x="3500307" y="53341"/>
                    <a:pt x="3500221" y="54284"/>
                  </a:cubicBezTo>
                  <a:cubicBezTo>
                    <a:pt x="3499821" y="59418"/>
                    <a:pt x="3497782" y="64294"/>
                    <a:pt x="3494411" y="68190"/>
                  </a:cubicBezTo>
                  <a:cubicBezTo>
                    <a:pt x="3492706" y="70181"/>
                    <a:pt x="3491477" y="72524"/>
                    <a:pt x="3490791" y="75048"/>
                  </a:cubicBezTo>
                  <a:cubicBezTo>
                    <a:pt x="3490467" y="76610"/>
                    <a:pt x="3491096" y="78229"/>
                    <a:pt x="3492410" y="79144"/>
                  </a:cubicBezTo>
                  <a:cubicBezTo>
                    <a:pt x="3493953" y="79611"/>
                    <a:pt x="3495630" y="79211"/>
                    <a:pt x="3496792" y="78096"/>
                  </a:cubicBezTo>
                  <a:cubicBezTo>
                    <a:pt x="3497944" y="76991"/>
                    <a:pt x="3499411" y="76267"/>
                    <a:pt x="3500983" y="76000"/>
                  </a:cubicBezTo>
                  <a:cubicBezTo>
                    <a:pt x="3502802" y="76124"/>
                    <a:pt x="3504393" y="77267"/>
                    <a:pt x="3505078" y="78953"/>
                  </a:cubicBezTo>
                  <a:cubicBezTo>
                    <a:pt x="3505650" y="80591"/>
                    <a:pt x="3506031" y="82277"/>
                    <a:pt x="3506222" y="84002"/>
                  </a:cubicBezTo>
                  <a:cubicBezTo>
                    <a:pt x="3506222" y="85145"/>
                    <a:pt x="3506793" y="86288"/>
                    <a:pt x="3507174" y="87431"/>
                  </a:cubicBezTo>
                  <a:cubicBezTo>
                    <a:pt x="3507555" y="88574"/>
                    <a:pt x="3509555" y="91908"/>
                    <a:pt x="3511841" y="91908"/>
                  </a:cubicBezTo>
                  <a:cubicBezTo>
                    <a:pt x="3513670" y="91755"/>
                    <a:pt x="3515204" y="90450"/>
                    <a:pt x="3515651" y="88669"/>
                  </a:cubicBezTo>
                  <a:cubicBezTo>
                    <a:pt x="3515985" y="86916"/>
                    <a:pt x="3515823" y="85097"/>
                    <a:pt x="3515175" y="83430"/>
                  </a:cubicBezTo>
                  <a:cubicBezTo>
                    <a:pt x="3514556" y="81792"/>
                    <a:pt x="3514080" y="80106"/>
                    <a:pt x="3513746" y="78382"/>
                  </a:cubicBezTo>
                  <a:cubicBezTo>
                    <a:pt x="3513651" y="77810"/>
                    <a:pt x="3513651" y="77239"/>
                    <a:pt x="3513746" y="76667"/>
                  </a:cubicBezTo>
                  <a:cubicBezTo>
                    <a:pt x="3513746" y="75524"/>
                    <a:pt x="3514699" y="73238"/>
                    <a:pt x="3515842" y="72762"/>
                  </a:cubicBezTo>
                  <a:cubicBezTo>
                    <a:pt x="3519652" y="71333"/>
                    <a:pt x="3521747" y="74667"/>
                    <a:pt x="3524033" y="77906"/>
                  </a:cubicBezTo>
                  <a:cubicBezTo>
                    <a:pt x="3526215" y="81325"/>
                    <a:pt x="3526900" y="85488"/>
                    <a:pt x="3525938" y="89431"/>
                  </a:cubicBezTo>
                  <a:cubicBezTo>
                    <a:pt x="3525938" y="91622"/>
                    <a:pt x="3524795" y="93241"/>
                    <a:pt x="3525938" y="95241"/>
                  </a:cubicBezTo>
                  <a:cubicBezTo>
                    <a:pt x="3528319" y="100575"/>
                    <a:pt x="3530320" y="98861"/>
                    <a:pt x="3530225" y="101909"/>
                  </a:cubicBezTo>
                  <a:lnTo>
                    <a:pt x="3530225" y="101909"/>
                  </a:lnTo>
                  <a:cubicBezTo>
                    <a:pt x="3530225" y="94574"/>
                    <a:pt x="3533463" y="96765"/>
                    <a:pt x="3534701" y="93908"/>
                  </a:cubicBezTo>
                  <a:cubicBezTo>
                    <a:pt x="3535940" y="91050"/>
                    <a:pt x="3533939" y="87621"/>
                    <a:pt x="3532701" y="84383"/>
                  </a:cubicBezTo>
                  <a:cubicBezTo>
                    <a:pt x="3531463" y="81144"/>
                    <a:pt x="3531558" y="76953"/>
                    <a:pt x="3534701" y="76000"/>
                  </a:cubicBezTo>
                  <a:cubicBezTo>
                    <a:pt x="3537844" y="75048"/>
                    <a:pt x="3539845" y="77620"/>
                    <a:pt x="3540702" y="80096"/>
                  </a:cubicBezTo>
                  <a:cubicBezTo>
                    <a:pt x="3541559" y="82573"/>
                    <a:pt x="3541369" y="85335"/>
                    <a:pt x="3542417" y="87717"/>
                  </a:cubicBezTo>
                  <a:cubicBezTo>
                    <a:pt x="3543245" y="90374"/>
                    <a:pt x="3546027" y="91888"/>
                    <a:pt x="3548703" y="91145"/>
                  </a:cubicBezTo>
                  <a:cubicBezTo>
                    <a:pt x="3551751" y="89621"/>
                    <a:pt x="3550703" y="85145"/>
                    <a:pt x="3549179" y="81620"/>
                  </a:cubicBezTo>
                  <a:lnTo>
                    <a:pt x="3543845" y="71238"/>
                  </a:lnTo>
                  <a:cubicBezTo>
                    <a:pt x="3542750" y="69486"/>
                    <a:pt x="3542093" y="67485"/>
                    <a:pt x="3541940" y="65428"/>
                  </a:cubicBezTo>
                  <a:cubicBezTo>
                    <a:pt x="3541874" y="63333"/>
                    <a:pt x="3543188" y="61428"/>
                    <a:pt x="3545179" y="60761"/>
                  </a:cubicBezTo>
                  <a:cubicBezTo>
                    <a:pt x="3547693" y="60665"/>
                    <a:pt x="3550036" y="62047"/>
                    <a:pt x="3551179" y="64285"/>
                  </a:cubicBezTo>
                  <a:cubicBezTo>
                    <a:pt x="3553170" y="67161"/>
                    <a:pt x="3554589" y="70400"/>
                    <a:pt x="3555370" y="73810"/>
                  </a:cubicBezTo>
                  <a:cubicBezTo>
                    <a:pt x="3556418" y="77810"/>
                    <a:pt x="3557752" y="83335"/>
                    <a:pt x="3561943" y="83335"/>
                  </a:cubicBezTo>
                  <a:cubicBezTo>
                    <a:pt x="3564857" y="83135"/>
                    <a:pt x="3567058" y="80630"/>
                    <a:pt x="3566896" y="77715"/>
                  </a:cubicBezTo>
                  <a:cubicBezTo>
                    <a:pt x="3566601" y="74944"/>
                    <a:pt x="3565315" y="72372"/>
                    <a:pt x="3563276" y="70476"/>
                  </a:cubicBezTo>
                  <a:cubicBezTo>
                    <a:pt x="3560514" y="67428"/>
                    <a:pt x="3556799" y="63904"/>
                    <a:pt x="3558133" y="60094"/>
                  </a:cubicBezTo>
                  <a:cubicBezTo>
                    <a:pt x="3559628" y="57074"/>
                    <a:pt x="3563171" y="55674"/>
                    <a:pt x="3566324" y="56855"/>
                  </a:cubicBezTo>
                  <a:cubicBezTo>
                    <a:pt x="3569363" y="58093"/>
                    <a:pt x="3571820" y="60446"/>
                    <a:pt x="3573182" y="63427"/>
                  </a:cubicBezTo>
                  <a:cubicBezTo>
                    <a:pt x="3574706" y="66285"/>
                    <a:pt x="3575659" y="69333"/>
                    <a:pt x="3577278" y="72095"/>
                  </a:cubicBezTo>
                  <a:cubicBezTo>
                    <a:pt x="3578897" y="74858"/>
                    <a:pt x="3579564" y="75144"/>
                    <a:pt x="3581278" y="74858"/>
                  </a:cubicBezTo>
                  <a:cubicBezTo>
                    <a:pt x="3582850" y="69286"/>
                    <a:pt x="3581488" y="63294"/>
                    <a:pt x="3577659" y="58951"/>
                  </a:cubicBezTo>
                  <a:cubicBezTo>
                    <a:pt x="3576068" y="57580"/>
                    <a:pt x="3574754" y="55931"/>
                    <a:pt x="3573754" y="54093"/>
                  </a:cubicBezTo>
                  <a:cubicBezTo>
                    <a:pt x="3572992" y="52188"/>
                    <a:pt x="3573754" y="49426"/>
                    <a:pt x="3575849" y="49045"/>
                  </a:cubicBezTo>
                  <a:cubicBezTo>
                    <a:pt x="3576564" y="48807"/>
                    <a:pt x="3577326" y="48807"/>
                    <a:pt x="3578040" y="49045"/>
                  </a:cubicBezTo>
                  <a:cubicBezTo>
                    <a:pt x="3582555" y="50512"/>
                    <a:pt x="3586098" y="54055"/>
                    <a:pt x="3587565" y="58570"/>
                  </a:cubicBezTo>
                  <a:cubicBezTo>
                    <a:pt x="3588708" y="62189"/>
                    <a:pt x="3588899" y="66666"/>
                    <a:pt x="3592232" y="68095"/>
                  </a:cubicBezTo>
                  <a:cubicBezTo>
                    <a:pt x="3594604" y="59551"/>
                    <a:pt x="3591728" y="50407"/>
                    <a:pt x="3584898" y="44759"/>
                  </a:cubicBezTo>
                  <a:cubicBezTo>
                    <a:pt x="3582717" y="43234"/>
                    <a:pt x="3580726" y="41444"/>
                    <a:pt x="3578993" y="39425"/>
                  </a:cubicBezTo>
                  <a:cubicBezTo>
                    <a:pt x="3577392" y="37244"/>
                    <a:pt x="3577392" y="34272"/>
                    <a:pt x="3578993" y="32090"/>
                  </a:cubicBezTo>
                  <a:cubicBezTo>
                    <a:pt x="3580640" y="30576"/>
                    <a:pt x="3582888" y="29909"/>
                    <a:pt x="3585089" y="30281"/>
                  </a:cubicBezTo>
                  <a:cubicBezTo>
                    <a:pt x="3591251" y="30757"/>
                    <a:pt x="3596747" y="34348"/>
                    <a:pt x="3599662" y="39806"/>
                  </a:cubicBezTo>
                  <a:cubicBezTo>
                    <a:pt x="3601662" y="45349"/>
                    <a:pt x="3603034" y="51102"/>
                    <a:pt x="3603758" y="56950"/>
                  </a:cubicBezTo>
                  <a:cubicBezTo>
                    <a:pt x="3604329" y="59046"/>
                    <a:pt x="3605282" y="61332"/>
                    <a:pt x="3607472" y="61904"/>
                  </a:cubicBezTo>
                  <a:cubicBezTo>
                    <a:pt x="3609663" y="62475"/>
                    <a:pt x="3612806" y="59713"/>
                    <a:pt x="3612997" y="56950"/>
                  </a:cubicBezTo>
                  <a:cubicBezTo>
                    <a:pt x="3612854" y="54122"/>
                    <a:pt x="3612178" y="51340"/>
                    <a:pt x="3610997" y="48759"/>
                  </a:cubicBezTo>
                  <a:cubicBezTo>
                    <a:pt x="3609825" y="46130"/>
                    <a:pt x="3610149" y="43073"/>
                    <a:pt x="3611854" y="40758"/>
                  </a:cubicBezTo>
                  <a:cubicBezTo>
                    <a:pt x="3614740" y="38415"/>
                    <a:pt x="3618960" y="38796"/>
                    <a:pt x="3621379" y="41615"/>
                  </a:cubicBezTo>
                  <a:cubicBezTo>
                    <a:pt x="3623636" y="44340"/>
                    <a:pt x="3625084" y="47635"/>
                    <a:pt x="3625570" y="51140"/>
                  </a:cubicBezTo>
                  <a:lnTo>
                    <a:pt x="3626808" y="56570"/>
                  </a:lnTo>
                  <a:cubicBezTo>
                    <a:pt x="3630037" y="50150"/>
                    <a:pt x="3630523" y="42682"/>
                    <a:pt x="3628142" y="35901"/>
                  </a:cubicBezTo>
                  <a:cubicBezTo>
                    <a:pt x="3627341" y="34176"/>
                    <a:pt x="3626799" y="32347"/>
                    <a:pt x="3626522" y="30471"/>
                  </a:cubicBezTo>
                  <a:cubicBezTo>
                    <a:pt x="3626227" y="28518"/>
                    <a:pt x="3627179" y="26585"/>
                    <a:pt x="3628903" y="25613"/>
                  </a:cubicBezTo>
                  <a:cubicBezTo>
                    <a:pt x="3629799" y="25327"/>
                    <a:pt x="3630771" y="25327"/>
                    <a:pt x="3631666" y="25613"/>
                  </a:cubicBezTo>
                  <a:cubicBezTo>
                    <a:pt x="3636409" y="26804"/>
                    <a:pt x="3639838" y="30928"/>
                    <a:pt x="3640143" y="35805"/>
                  </a:cubicBezTo>
                  <a:cubicBezTo>
                    <a:pt x="3640362" y="40510"/>
                    <a:pt x="3640200" y="45226"/>
                    <a:pt x="3639667" y="49902"/>
                  </a:cubicBezTo>
                  <a:cubicBezTo>
                    <a:pt x="3639667" y="51807"/>
                    <a:pt x="3640715" y="54379"/>
                    <a:pt x="3642619" y="53902"/>
                  </a:cubicBezTo>
                  <a:cubicBezTo>
                    <a:pt x="3643344" y="53636"/>
                    <a:pt x="3643924" y="53083"/>
                    <a:pt x="3644239" y="52379"/>
                  </a:cubicBezTo>
                  <a:cubicBezTo>
                    <a:pt x="3647763" y="46187"/>
                    <a:pt x="3644239" y="38187"/>
                    <a:pt x="3646906" y="31614"/>
                  </a:cubicBezTo>
                  <a:cubicBezTo>
                    <a:pt x="3648830" y="27623"/>
                    <a:pt x="3651916" y="24299"/>
                    <a:pt x="3655764" y="22089"/>
                  </a:cubicBezTo>
                  <a:cubicBezTo>
                    <a:pt x="3658145" y="20375"/>
                    <a:pt x="3662336" y="19232"/>
                    <a:pt x="3663479" y="22089"/>
                  </a:cubicBezTo>
                  <a:cubicBezTo>
                    <a:pt x="3663908" y="23194"/>
                    <a:pt x="3663908" y="24413"/>
                    <a:pt x="3663479" y="25518"/>
                  </a:cubicBezTo>
                  <a:cubicBezTo>
                    <a:pt x="3661289" y="30471"/>
                    <a:pt x="3658050" y="35043"/>
                    <a:pt x="3655669" y="39615"/>
                  </a:cubicBezTo>
                  <a:cubicBezTo>
                    <a:pt x="3652935" y="44283"/>
                    <a:pt x="3652306" y="49893"/>
                    <a:pt x="3653954" y="55045"/>
                  </a:cubicBezTo>
                  <a:cubicBezTo>
                    <a:pt x="3656145" y="56379"/>
                    <a:pt x="3659002" y="54093"/>
                    <a:pt x="3659765" y="51712"/>
                  </a:cubicBezTo>
                  <a:cubicBezTo>
                    <a:pt x="3660098" y="49169"/>
                    <a:pt x="3660736" y="46673"/>
                    <a:pt x="3661669" y="44283"/>
                  </a:cubicBezTo>
                  <a:cubicBezTo>
                    <a:pt x="3661927" y="43740"/>
                    <a:pt x="3662365" y="43301"/>
                    <a:pt x="3662908" y="43044"/>
                  </a:cubicBezTo>
                  <a:cubicBezTo>
                    <a:pt x="3665099" y="41996"/>
                    <a:pt x="3666908" y="45140"/>
                    <a:pt x="3667099" y="47521"/>
                  </a:cubicBezTo>
                  <a:cubicBezTo>
                    <a:pt x="3667289" y="49902"/>
                    <a:pt x="3667670" y="53141"/>
                    <a:pt x="3670052" y="53426"/>
                  </a:cubicBezTo>
                  <a:cubicBezTo>
                    <a:pt x="3673671" y="48568"/>
                    <a:pt x="3672337" y="41901"/>
                    <a:pt x="3672814" y="35995"/>
                  </a:cubicBezTo>
                  <a:cubicBezTo>
                    <a:pt x="3673785" y="26976"/>
                    <a:pt x="3678977" y="18946"/>
                    <a:pt x="3686816" y="14374"/>
                  </a:cubicBezTo>
                  <a:cubicBezTo>
                    <a:pt x="3687968" y="13650"/>
                    <a:pt x="3689273" y="13231"/>
                    <a:pt x="3690626" y="13136"/>
                  </a:cubicBezTo>
                  <a:cubicBezTo>
                    <a:pt x="3693788" y="13488"/>
                    <a:pt x="3696131" y="16241"/>
                    <a:pt x="3695960" y="19422"/>
                  </a:cubicBezTo>
                  <a:cubicBezTo>
                    <a:pt x="3695760" y="22442"/>
                    <a:pt x="3694950" y="25394"/>
                    <a:pt x="3693578" y="28090"/>
                  </a:cubicBezTo>
                  <a:cubicBezTo>
                    <a:pt x="3692140" y="32071"/>
                    <a:pt x="3691311" y="36243"/>
                    <a:pt x="3691102" y="40472"/>
                  </a:cubicBezTo>
                  <a:cubicBezTo>
                    <a:pt x="3691102" y="44473"/>
                    <a:pt x="3692245" y="49997"/>
                    <a:pt x="3696341" y="49997"/>
                  </a:cubicBezTo>
                  <a:cubicBezTo>
                    <a:pt x="3700436" y="49997"/>
                    <a:pt x="3703199" y="46949"/>
                    <a:pt x="3704246" y="43330"/>
                  </a:cubicBezTo>
                  <a:cubicBezTo>
                    <a:pt x="3704646" y="39615"/>
                    <a:pt x="3705608" y="35986"/>
                    <a:pt x="3707104" y="32567"/>
                  </a:cubicBezTo>
                  <a:cubicBezTo>
                    <a:pt x="3709104" y="29328"/>
                    <a:pt x="3714628" y="27804"/>
                    <a:pt x="3716629" y="31043"/>
                  </a:cubicBezTo>
                  <a:cubicBezTo>
                    <a:pt x="3717305" y="32329"/>
                    <a:pt x="3717477" y="33824"/>
                    <a:pt x="3717105" y="35234"/>
                  </a:cubicBezTo>
                  <a:cubicBezTo>
                    <a:pt x="3716143" y="38300"/>
                    <a:pt x="3714905" y="41263"/>
                    <a:pt x="3713390" y="44092"/>
                  </a:cubicBezTo>
                  <a:cubicBezTo>
                    <a:pt x="3711781" y="47064"/>
                    <a:pt x="3711781" y="50645"/>
                    <a:pt x="3713390" y="53617"/>
                  </a:cubicBezTo>
                  <a:cubicBezTo>
                    <a:pt x="3714762" y="55684"/>
                    <a:pt x="3717419" y="56446"/>
                    <a:pt x="3719677" y="55427"/>
                  </a:cubicBezTo>
                  <a:cubicBezTo>
                    <a:pt x="3722249" y="54379"/>
                    <a:pt x="3723011" y="51236"/>
                    <a:pt x="3723392" y="48568"/>
                  </a:cubicBezTo>
                  <a:cubicBezTo>
                    <a:pt x="3724439" y="42092"/>
                    <a:pt x="3725392" y="35615"/>
                    <a:pt x="3726344" y="29518"/>
                  </a:cubicBezTo>
                  <a:cubicBezTo>
                    <a:pt x="3726678" y="26261"/>
                    <a:pt x="3727411" y="23061"/>
                    <a:pt x="3728535" y="19993"/>
                  </a:cubicBezTo>
                  <a:cubicBezTo>
                    <a:pt x="3729678" y="16965"/>
                    <a:pt x="3731926" y="14488"/>
                    <a:pt x="3734822" y="13040"/>
                  </a:cubicBezTo>
                  <a:cubicBezTo>
                    <a:pt x="3736708" y="12240"/>
                    <a:pt x="3738841" y="12240"/>
                    <a:pt x="3740727" y="13040"/>
                  </a:cubicBezTo>
                  <a:cubicBezTo>
                    <a:pt x="3742613" y="13726"/>
                    <a:pt x="3743870" y="15507"/>
                    <a:pt x="3743870" y="17517"/>
                  </a:cubicBezTo>
                  <a:cubicBezTo>
                    <a:pt x="3743566" y="19213"/>
                    <a:pt x="3742813" y="20794"/>
                    <a:pt x="3741679" y="22089"/>
                  </a:cubicBezTo>
                  <a:cubicBezTo>
                    <a:pt x="3738803" y="26204"/>
                    <a:pt x="3737060" y="30995"/>
                    <a:pt x="3736631" y="35995"/>
                  </a:cubicBezTo>
                  <a:cubicBezTo>
                    <a:pt x="3736631" y="38091"/>
                    <a:pt x="3736631" y="40568"/>
                    <a:pt x="3738822" y="41235"/>
                  </a:cubicBezTo>
                  <a:cubicBezTo>
                    <a:pt x="3740079" y="41606"/>
                    <a:pt x="3741441" y="41320"/>
                    <a:pt x="3742442" y="40472"/>
                  </a:cubicBezTo>
                  <a:cubicBezTo>
                    <a:pt x="3744775" y="38386"/>
                    <a:pt x="3746328" y="35567"/>
                    <a:pt x="3746823" y="32471"/>
                  </a:cubicBezTo>
                  <a:cubicBezTo>
                    <a:pt x="3747252" y="29376"/>
                    <a:pt x="3748357" y="26423"/>
                    <a:pt x="3750061" y="23804"/>
                  </a:cubicBezTo>
                  <a:cubicBezTo>
                    <a:pt x="3751967" y="21146"/>
                    <a:pt x="3755538" y="20289"/>
                    <a:pt x="3758444" y="21803"/>
                  </a:cubicBezTo>
                  <a:cubicBezTo>
                    <a:pt x="3760349" y="23404"/>
                    <a:pt x="3761072" y="26023"/>
                    <a:pt x="3760253" y="28375"/>
                  </a:cubicBezTo>
                  <a:cubicBezTo>
                    <a:pt x="3759472" y="30652"/>
                    <a:pt x="3758310" y="32776"/>
                    <a:pt x="3756824" y="34662"/>
                  </a:cubicBezTo>
                  <a:cubicBezTo>
                    <a:pt x="3752348" y="41015"/>
                    <a:pt x="3749119" y="48159"/>
                    <a:pt x="3747299" y="55712"/>
                  </a:cubicBezTo>
                  <a:cubicBezTo>
                    <a:pt x="3746728" y="58189"/>
                    <a:pt x="3746728" y="61428"/>
                    <a:pt x="3749109" y="62380"/>
                  </a:cubicBezTo>
                  <a:cubicBezTo>
                    <a:pt x="3750757" y="62894"/>
                    <a:pt x="3752538" y="62323"/>
                    <a:pt x="3753586" y="60951"/>
                  </a:cubicBezTo>
                  <a:cubicBezTo>
                    <a:pt x="3754500" y="59618"/>
                    <a:pt x="3755177" y="58132"/>
                    <a:pt x="3755586" y="56570"/>
                  </a:cubicBezTo>
                  <a:cubicBezTo>
                    <a:pt x="3756367" y="53922"/>
                    <a:pt x="3757291" y="51312"/>
                    <a:pt x="3758348" y="48759"/>
                  </a:cubicBezTo>
                  <a:cubicBezTo>
                    <a:pt x="3759339" y="45673"/>
                    <a:pt x="3761358" y="43015"/>
                    <a:pt x="3764063" y="41235"/>
                  </a:cubicBezTo>
                  <a:cubicBezTo>
                    <a:pt x="3766711" y="39520"/>
                    <a:pt x="3770254" y="40272"/>
                    <a:pt x="3771969" y="42930"/>
                  </a:cubicBezTo>
                  <a:cubicBezTo>
                    <a:pt x="3772074" y="43092"/>
                    <a:pt x="3772169" y="43254"/>
                    <a:pt x="3772255" y="43425"/>
                  </a:cubicBezTo>
                  <a:cubicBezTo>
                    <a:pt x="3773207" y="46092"/>
                    <a:pt x="3771207" y="48759"/>
                    <a:pt x="3769778" y="51236"/>
                  </a:cubicBezTo>
                  <a:cubicBezTo>
                    <a:pt x="3768512" y="53302"/>
                    <a:pt x="3767578" y="55551"/>
                    <a:pt x="3767016" y="57903"/>
                  </a:cubicBezTo>
                  <a:cubicBezTo>
                    <a:pt x="3766588" y="59075"/>
                    <a:pt x="3766588" y="60351"/>
                    <a:pt x="3767016" y="61523"/>
                  </a:cubicBezTo>
                  <a:cubicBezTo>
                    <a:pt x="3767340" y="62161"/>
                    <a:pt x="3767835" y="62684"/>
                    <a:pt x="3768445" y="63047"/>
                  </a:cubicBezTo>
                  <a:cubicBezTo>
                    <a:pt x="3771874" y="64771"/>
                    <a:pt x="3776055" y="63513"/>
                    <a:pt x="3777970" y="60189"/>
                  </a:cubicBezTo>
                  <a:cubicBezTo>
                    <a:pt x="3779703" y="57084"/>
                    <a:pt x="3780465" y="53541"/>
                    <a:pt x="3780161" y="49997"/>
                  </a:cubicBezTo>
                  <a:cubicBezTo>
                    <a:pt x="3779856" y="46445"/>
                    <a:pt x="3780342" y="42863"/>
                    <a:pt x="3781589" y="39520"/>
                  </a:cubicBezTo>
                  <a:cubicBezTo>
                    <a:pt x="3782028" y="38615"/>
                    <a:pt x="3782685" y="37834"/>
                    <a:pt x="3783494" y="37234"/>
                  </a:cubicBezTo>
                  <a:cubicBezTo>
                    <a:pt x="3785276" y="36481"/>
                    <a:pt x="3787304" y="36662"/>
                    <a:pt x="3788924" y="37710"/>
                  </a:cubicBezTo>
                  <a:cubicBezTo>
                    <a:pt x="3790162" y="38272"/>
                    <a:pt x="3791286" y="39043"/>
                    <a:pt x="3792257" y="39996"/>
                  </a:cubicBezTo>
                  <a:cubicBezTo>
                    <a:pt x="3794791" y="43806"/>
                    <a:pt x="3794791" y="48759"/>
                    <a:pt x="3792257" y="52569"/>
                  </a:cubicBezTo>
                  <a:cubicBezTo>
                    <a:pt x="3789743" y="56274"/>
                    <a:pt x="3787514" y="60151"/>
                    <a:pt x="3785590" y="64190"/>
                  </a:cubicBezTo>
                  <a:cubicBezTo>
                    <a:pt x="3784513" y="66380"/>
                    <a:pt x="3784847" y="69009"/>
                    <a:pt x="3786447" y="70857"/>
                  </a:cubicBezTo>
                  <a:cubicBezTo>
                    <a:pt x="3788476" y="72248"/>
                    <a:pt x="3791219" y="71962"/>
                    <a:pt x="3792924" y="70190"/>
                  </a:cubicBezTo>
                  <a:cubicBezTo>
                    <a:pt x="3794515" y="68476"/>
                    <a:pt x="3795553" y="66314"/>
                    <a:pt x="3795877" y="63999"/>
                  </a:cubicBezTo>
                  <a:cubicBezTo>
                    <a:pt x="3796172" y="62437"/>
                    <a:pt x="3796620" y="60904"/>
                    <a:pt x="3797210" y="59427"/>
                  </a:cubicBezTo>
                  <a:cubicBezTo>
                    <a:pt x="3797896" y="57941"/>
                    <a:pt x="3799230" y="56846"/>
                    <a:pt x="3800830" y="56474"/>
                  </a:cubicBezTo>
                  <a:cubicBezTo>
                    <a:pt x="3803783" y="55903"/>
                    <a:pt x="3806354" y="59142"/>
                    <a:pt x="3806545" y="62189"/>
                  </a:cubicBezTo>
                  <a:cubicBezTo>
                    <a:pt x="3806364" y="65190"/>
                    <a:pt x="3805849" y="68161"/>
                    <a:pt x="3805021" y="71048"/>
                  </a:cubicBezTo>
                  <a:cubicBezTo>
                    <a:pt x="3805754" y="72429"/>
                    <a:pt x="3807173" y="73305"/>
                    <a:pt x="3808736" y="73334"/>
                  </a:cubicBezTo>
                  <a:cubicBezTo>
                    <a:pt x="3810545" y="73553"/>
                    <a:pt x="3812336" y="72838"/>
                    <a:pt x="3813498" y="71429"/>
                  </a:cubicBezTo>
                  <a:cubicBezTo>
                    <a:pt x="3814431" y="70200"/>
                    <a:pt x="3815051" y="68761"/>
                    <a:pt x="3815308" y="67238"/>
                  </a:cubicBezTo>
                  <a:cubicBezTo>
                    <a:pt x="3816117" y="63447"/>
                    <a:pt x="3817537" y="59818"/>
                    <a:pt x="3819499" y="56474"/>
                  </a:cubicBezTo>
                  <a:cubicBezTo>
                    <a:pt x="3821585" y="53083"/>
                    <a:pt x="3825080" y="50807"/>
                    <a:pt x="3829024" y="50283"/>
                  </a:cubicBezTo>
                  <a:cubicBezTo>
                    <a:pt x="3831272" y="49921"/>
                    <a:pt x="3833520" y="50940"/>
                    <a:pt x="3834739" y="52855"/>
                  </a:cubicBezTo>
                  <a:cubicBezTo>
                    <a:pt x="3835167" y="53712"/>
                    <a:pt x="3835358" y="54665"/>
                    <a:pt x="3835310" y="55617"/>
                  </a:cubicBezTo>
                  <a:cubicBezTo>
                    <a:pt x="3834863" y="60742"/>
                    <a:pt x="3832834" y="65599"/>
                    <a:pt x="3829500" y="69524"/>
                  </a:cubicBezTo>
                  <a:cubicBezTo>
                    <a:pt x="3827767" y="71486"/>
                    <a:pt x="3826528" y="73838"/>
                    <a:pt x="3825881" y="76382"/>
                  </a:cubicBezTo>
                  <a:cubicBezTo>
                    <a:pt x="3825452" y="77934"/>
                    <a:pt x="3826061" y="79582"/>
                    <a:pt x="3827404" y="80478"/>
                  </a:cubicBezTo>
                  <a:cubicBezTo>
                    <a:pt x="3828976" y="80934"/>
                    <a:pt x="3830681" y="80544"/>
                    <a:pt x="3831881" y="79429"/>
                  </a:cubicBezTo>
                  <a:cubicBezTo>
                    <a:pt x="3833015" y="78286"/>
                    <a:pt x="3834482" y="77553"/>
                    <a:pt x="3836072" y="77334"/>
                  </a:cubicBezTo>
                  <a:cubicBezTo>
                    <a:pt x="3837873" y="77439"/>
                    <a:pt x="3839435" y="78601"/>
                    <a:pt x="3840073" y="80287"/>
                  </a:cubicBezTo>
                  <a:cubicBezTo>
                    <a:pt x="3840673" y="81916"/>
                    <a:pt x="3841092" y="83611"/>
                    <a:pt x="3841311" y="85335"/>
                  </a:cubicBezTo>
                  <a:cubicBezTo>
                    <a:pt x="3841492" y="86507"/>
                    <a:pt x="3841816" y="87659"/>
                    <a:pt x="3842264" y="88764"/>
                  </a:cubicBezTo>
                  <a:cubicBezTo>
                    <a:pt x="3843026" y="90955"/>
                    <a:pt x="3844550" y="93241"/>
                    <a:pt x="3846931" y="93241"/>
                  </a:cubicBezTo>
                  <a:cubicBezTo>
                    <a:pt x="3848769" y="93145"/>
                    <a:pt x="3850303" y="91802"/>
                    <a:pt x="3850645" y="90003"/>
                  </a:cubicBezTo>
                  <a:cubicBezTo>
                    <a:pt x="3851131" y="88288"/>
                    <a:pt x="3851131" y="86478"/>
                    <a:pt x="3850645" y="84764"/>
                  </a:cubicBezTo>
                  <a:cubicBezTo>
                    <a:pt x="3849979" y="83135"/>
                    <a:pt x="3849502" y="81449"/>
                    <a:pt x="3849217" y="79715"/>
                  </a:cubicBezTo>
                  <a:cubicBezTo>
                    <a:pt x="3849074" y="79153"/>
                    <a:pt x="3849074" y="78563"/>
                    <a:pt x="3849217" y="78001"/>
                  </a:cubicBezTo>
                  <a:cubicBezTo>
                    <a:pt x="3849217" y="76858"/>
                    <a:pt x="3850074" y="74572"/>
                    <a:pt x="3851217" y="74095"/>
                  </a:cubicBezTo>
                  <a:cubicBezTo>
                    <a:pt x="3855027" y="72667"/>
                    <a:pt x="3857123" y="76000"/>
                    <a:pt x="3859504" y="79239"/>
                  </a:cubicBezTo>
                  <a:cubicBezTo>
                    <a:pt x="3861647" y="82677"/>
                    <a:pt x="3862333" y="86821"/>
                    <a:pt x="3861409" y="90764"/>
                  </a:cubicBezTo>
                  <a:cubicBezTo>
                    <a:pt x="3861409" y="92955"/>
                    <a:pt x="3860266" y="94574"/>
                    <a:pt x="3861409" y="96575"/>
                  </a:cubicBezTo>
                  <a:cubicBezTo>
                    <a:pt x="3863790" y="101909"/>
                    <a:pt x="3865695" y="100194"/>
                    <a:pt x="3865600" y="103242"/>
                  </a:cubicBezTo>
                  <a:lnTo>
                    <a:pt x="3865600" y="103242"/>
                  </a:lnTo>
                  <a:cubicBezTo>
                    <a:pt x="3865600" y="95908"/>
                    <a:pt x="3868934" y="98099"/>
                    <a:pt x="3870172" y="95241"/>
                  </a:cubicBezTo>
                  <a:cubicBezTo>
                    <a:pt x="3871410" y="92384"/>
                    <a:pt x="3869410" y="88954"/>
                    <a:pt x="3868172" y="85716"/>
                  </a:cubicBezTo>
                  <a:cubicBezTo>
                    <a:pt x="3866933" y="82477"/>
                    <a:pt x="3866933" y="78286"/>
                    <a:pt x="3870172" y="77334"/>
                  </a:cubicBezTo>
                  <a:cubicBezTo>
                    <a:pt x="3873410" y="76382"/>
                    <a:pt x="3875220" y="78953"/>
                    <a:pt x="3876077" y="81430"/>
                  </a:cubicBezTo>
                  <a:cubicBezTo>
                    <a:pt x="3876935" y="83906"/>
                    <a:pt x="3876839" y="86668"/>
                    <a:pt x="3877792" y="89050"/>
                  </a:cubicBezTo>
                  <a:cubicBezTo>
                    <a:pt x="3878744" y="91431"/>
                    <a:pt x="3881697" y="93622"/>
                    <a:pt x="3884078" y="92479"/>
                  </a:cubicBezTo>
                  <a:cubicBezTo>
                    <a:pt x="3886460" y="91336"/>
                    <a:pt x="3886174" y="86478"/>
                    <a:pt x="3884554" y="82954"/>
                  </a:cubicBezTo>
                  <a:lnTo>
                    <a:pt x="3879316" y="72572"/>
                  </a:lnTo>
                  <a:cubicBezTo>
                    <a:pt x="3878221" y="70819"/>
                    <a:pt x="3877563" y="68828"/>
                    <a:pt x="3877411" y="66762"/>
                  </a:cubicBezTo>
                  <a:cubicBezTo>
                    <a:pt x="3877306" y="64656"/>
                    <a:pt x="3878640" y="62742"/>
                    <a:pt x="3880649" y="62094"/>
                  </a:cubicBezTo>
                  <a:cubicBezTo>
                    <a:pt x="3883126" y="61618"/>
                    <a:pt x="3885221" y="63618"/>
                    <a:pt x="3886650" y="65619"/>
                  </a:cubicBezTo>
                  <a:cubicBezTo>
                    <a:pt x="3888603" y="68524"/>
                    <a:pt x="3890022" y="71743"/>
                    <a:pt x="3890841" y="75144"/>
                  </a:cubicBezTo>
                  <a:cubicBezTo>
                    <a:pt x="3891889" y="79144"/>
                    <a:pt x="3893222" y="84669"/>
                    <a:pt x="3897413" y="84669"/>
                  </a:cubicBezTo>
                  <a:cubicBezTo>
                    <a:pt x="3900299" y="84421"/>
                    <a:pt x="3902481" y="81944"/>
                    <a:pt x="3902366" y="79049"/>
                  </a:cubicBezTo>
                  <a:cubicBezTo>
                    <a:pt x="3902033" y="76287"/>
                    <a:pt x="3900757" y="73734"/>
                    <a:pt x="3898747" y="71809"/>
                  </a:cubicBezTo>
                  <a:cubicBezTo>
                    <a:pt x="3895889" y="68761"/>
                    <a:pt x="3892270" y="65237"/>
                    <a:pt x="3893603" y="61428"/>
                  </a:cubicBezTo>
                  <a:cubicBezTo>
                    <a:pt x="3895070" y="58370"/>
                    <a:pt x="3898642" y="56960"/>
                    <a:pt x="3901795" y="58189"/>
                  </a:cubicBezTo>
                  <a:cubicBezTo>
                    <a:pt x="3904833" y="59427"/>
                    <a:pt x="3907291" y="61780"/>
                    <a:pt x="3908653" y="64761"/>
                  </a:cubicBezTo>
                  <a:cubicBezTo>
                    <a:pt x="3910082" y="67618"/>
                    <a:pt x="3911034" y="70667"/>
                    <a:pt x="3912653" y="73429"/>
                  </a:cubicBezTo>
                  <a:cubicBezTo>
                    <a:pt x="3914273" y="76191"/>
                    <a:pt x="3915035" y="76477"/>
                    <a:pt x="3916749" y="76191"/>
                  </a:cubicBezTo>
                  <a:cubicBezTo>
                    <a:pt x="3918245" y="70600"/>
                    <a:pt x="3916854" y="64637"/>
                    <a:pt x="3913034" y="60285"/>
                  </a:cubicBezTo>
                  <a:cubicBezTo>
                    <a:pt x="3911510" y="58884"/>
                    <a:pt x="3910224" y="57246"/>
                    <a:pt x="3909224" y="55427"/>
                  </a:cubicBezTo>
                  <a:cubicBezTo>
                    <a:pt x="3908462" y="53522"/>
                    <a:pt x="3909224" y="50760"/>
                    <a:pt x="3911225" y="50378"/>
                  </a:cubicBezTo>
                  <a:cubicBezTo>
                    <a:pt x="3911968" y="50140"/>
                    <a:pt x="3912768" y="50140"/>
                    <a:pt x="3913511" y="50378"/>
                  </a:cubicBezTo>
                  <a:cubicBezTo>
                    <a:pt x="3918025" y="51845"/>
                    <a:pt x="3921569" y="55388"/>
                    <a:pt x="3923036" y="59903"/>
                  </a:cubicBezTo>
                  <a:cubicBezTo>
                    <a:pt x="3924178" y="63523"/>
                    <a:pt x="3924274" y="68000"/>
                    <a:pt x="3927703" y="69428"/>
                  </a:cubicBezTo>
                  <a:cubicBezTo>
                    <a:pt x="3930027" y="60865"/>
                    <a:pt x="3927122" y="51731"/>
                    <a:pt x="3920273" y="46092"/>
                  </a:cubicBezTo>
                  <a:cubicBezTo>
                    <a:pt x="3918121" y="44568"/>
                    <a:pt x="3916168" y="42778"/>
                    <a:pt x="3914463" y="40758"/>
                  </a:cubicBezTo>
                  <a:cubicBezTo>
                    <a:pt x="3912863" y="38577"/>
                    <a:pt x="3912863" y="35605"/>
                    <a:pt x="3914463" y="33424"/>
                  </a:cubicBezTo>
                  <a:cubicBezTo>
                    <a:pt x="3916111" y="31910"/>
                    <a:pt x="3918359" y="31243"/>
                    <a:pt x="3920559" y="31614"/>
                  </a:cubicBezTo>
                  <a:cubicBezTo>
                    <a:pt x="3926703" y="32090"/>
                    <a:pt x="3932170" y="35681"/>
                    <a:pt x="3935037" y="41139"/>
                  </a:cubicBezTo>
                  <a:cubicBezTo>
                    <a:pt x="3937085" y="46673"/>
                    <a:pt x="3938457" y="52426"/>
                    <a:pt x="3939133" y="58284"/>
                  </a:cubicBezTo>
                  <a:cubicBezTo>
                    <a:pt x="3939438" y="60494"/>
                    <a:pt x="3940885" y="62380"/>
                    <a:pt x="3942943" y="63237"/>
                  </a:cubicBezTo>
                  <a:cubicBezTo>
                    <a:pt x="3945705" y="63999"/>
                    <a:pt x="3948277" y="61046"/>
                    <a:pt x="3948467" y="58284"/>
                  </a:cubicBezTo>
                  <a:cubicBezTo>
                    <a:pt x="3948248" y="55455"/>
                    <a:pt x="3947534" y="52683"/>
                    <a:pt x="3946372" y="50093"/>
                  </a:cubicBezTo>
                  <a:cubicBezTo>
                    <a:pt x="3945229" y="47445"/>
                    <a:pt x="3945591" y="44397"/>
                    <a:pt x="3947324" y="42092"/>
                  </a:cubicBezTo>
                  <a:cubicBezTo>
                    <a:pt x="3950210" y="39749"/>
                    <a:pt x="3954430" y="40129"/>
                    <a:pt x="3956849" y="42949"/>
                  </a:cubicBezTo>
                  <a:cubicBezTo>
                    <a:pt x="3959097" y="45663"/>
                    <a:pt x="3960516" y="48968"/>
                    <a:pt x="3960945" y="52474"/>
                  </a:cubicBezTo>
                  <a:cubicBezTo>
                    <a:pt x="3961421" y="54284"/>
                    <a:pt x="3961802" y="56094"/>
                    <a:pt x="3962278" y="57903"/>
                  </a:cubicBezTo>
                  <a:cubicBezTo>
                    <a:pt x="3965441" y="51455"/>
                    <a:pt x="3965879" y="44016"/>
                    <a:pt x="3963517" y="37234"/>
                  </a:cubicBezTo>
                  <a:cubicBezTo>
                    <a:pt x="3962803" y="35481"/>
                    <a:pt x="3962260" y="33662"/>
                    <a:pt x="3961898" y="31804"/>
                  </a:cubicBezTo>
                  <a:cubicBezTo>
                    <a:pt x="3961679" y="29861"/>
                    <a:pt x="3962612" y="27966"/>
                    <a:pt x="3964279" y="26947"/>
                  </a:cubicBezTo>
                  <a:cubicBezTo>
                    <a:pt x="3965212" y="26661"/>
                    <a:pt x="3966203" y="26661"/>
                    <a:pt x="3967136" y="26947"/>
                  </a:cubicBezTo>
                  <a:cubicBezTo>
                    <a:pt x="3971861" y="28166"/>
                    <a:pt x="3975280" y="32271"/>
                    <a:pt x="3975614" y="37139"/>
                  </a:cubicBezTo>
                  <a:cubicBezTo>
                    <a:pt x="3975785" y="41844"/>
                    <a:pt x="3975623" y="46549"/>
                    <a:pt x="3975137" y="51236"/>
                  </a:cubicBezTo>
                  <a:cubicBezTo>
                    <a:pt x="3975137" y="53141"/>
                    <a:pt x="3976185" y="55712"/>
                    <a:pt x="3978090" y="55236"/>
                  </a:cubicBezTo>
                  <a:cubicBezTo>
                    <a:pt x="3978814" y="54969"/>
                    <a:pt x="3979395" y="54417"/>
                    <a:pt x="3979709" y="53712"/>
                  </a:cubicBezTo>
                  <a:cubicBezTo>
                    <a:pt x="3983234" y="47521"/>
                    <a:pt x="3979709" y="39520"/>
                    <a:pt x="3982376" y="32948"/>
                  </a:cubicBezTo>
                  <a:cubicBezTo>
                    <a:pt x="3984300" y="28975"/>
                    <a:pt x="3987348" y="25670"/>
                    <a:pt x="3991139" y="23423"/>
                  </a:cubicBezTo>
                  <a:cubicBezTo>
                    <a:pt x="3993616" y="21708"/>
                    <a:pt x="3997807" y="20565"/>
                    <a:pt x="3998950" y="23423"/>
                  </a:cubicBezTo>
                  <a:cubicBezTo>
                    <a:pt x="3999226" y="24584"/>
                    <a:pt x="3999055" y="25813"/>
                    <a:pt x="3998474" y="26852"/>
                  </a:cubicBezTo>
                  <a:cubicBezTo>
                    <a:pt x="3996378" y="31804"/>
                    <a:pt x="3993044" y="36377"/>
                    <a:pt x="3990758" y="40949"/>
                  </a:cubicBezTo>
                  <a:cubicBezTo>
                    <a:pt x="3988025" y="45616"/>
                    <a:pt x="3987396" y="51226"/>
                    <a:pt x="3989044" y="56379"/>
                  </a:cubicBezTo>
                  <a:cubicBezTo>
                    <a:pt x="3991235" y="57713"/>
                    <a:pt x="3994092" y="55427"/>
                    <a:pt x="3994854" y="53045"/>
                  </a:cubicBezTo>
                  <a:cubicBezTo>
                    <a:pt x="3995197" y="50512"/>
                    <a:pt x="3995807" y="48025"/>
                    <a:pt x="3996664" y="45616"/>
                  </a:cubicBezTo>
                  <a:cubicBezTo>
                    <a:pt x="3996959" y="45063"/>
                    <a:pt x="3997426" y="44625"/>
                    <a:pt x="3997997" y="44377"/>
                  </a:cubicBezTo>
                  <a:cubicBezTo>
                    <a:pt x="4000188" y="43330"/>
                    <a:pt x="4001998" y="46473"/>
                    <a:pt x="4002093" y="48854"/>
                  </a:cubicBezTo>
                  <a:cubicBezTo>
                    <a:pt x="4002188" y="51236"/>
                    <a:pt x="4002665" y="54474"/>
                    <a:pt x="4005141" y="54760"/>
                  </a:cubicBezTo>
                  <a:cubicBezTo>
                    <a:pt x="4008665" y="49902"/>
                    <a:pt x="4007332" y="43234"/>
                    <a:pt x="4007903" y="37329"/>
                  </a:cubicBezTo>
                  <a:cubicBezTo>
                    <a:pt x="4008751" y="28262"/>
                    <a:pt x="4013980" y="20184"/>
                    <a:pt x="4021905" y="15708"/>
                  </a:cubicBezTo>
                  <a:cubicBezTo>
                    <a:pt x="4023048" y="14974"/>
                    <a:pt x="4024362" y="14546"/>
                    <a:pt x="4025715" y="14469"/>
                  </a:cubicBezTo>
                  <a:cubicBezTo>
                    <a:pt x="4028830" y="14907"/>
                    <a:pt x="4031125" y="17612"/>
                    <a:pt x="4031049" y="20756"/>
                  </a:cubicBezTo>
                  <a:cubicBezTo>
                    <a:pt x="4030801" y="23765"/>
                    <a:pt x="4030001" y="26709"/>
                    <a:pt x="4028668" y="29423"/>
                  </a:cubicBezTo>
                  <a:cubicBezTo>
                    <a:pt x="4027229" y="33405"/>
                    <a:pt x="4026401" y="37577"/>
                    <a:pt x="4026191" y="41806"/>
                  </a:cubicBezTo>
                  <a:cubicBezTo>
                    <a:pt x="4026191" y="45806"/>
                    <a:pt x="4027334" y="51331"/>
                    <a:pt x="4031335" y="51331"/>
                  </a:cubicBezTo>
                  <a:cubicBezTo>
                    <a:pt x="4035335" y="51331"/>
                    <a:pt x="4038288" y="48283"/>
                    <a:pt x="4039241" y="44663"/>
                  </a:cubicBezTo>
                  <a:cubicBezTo>
                    <a:pt x="4039717" y="40958"/>
                    <a:pt x="4040707" y="37329"/>
                    <a:pt x="4042193" y="33900"/>
                  </a:cubicBezTo>
                  <a:cubicBezTo>
                    <a:pt x="4044098" y="30661"/>
                    <a:pt x="4049623" y="29138"/>
                    <a:pt x="4051718" y="32376"/>
                  </a:cubicBezTo>
                  <a:cubicBezTo>
                    <a:pt x="4052394" y="33662"/>
                    <a:pt x="4052566" y="35158"/>
                    <a:pt x="4052194" y="36567"/>
                  </a:cubicBezTo>
                  <a:cubicBezTo>
                    <a:pt x="4051233" y="39634"/>
                    <a:pt x="4049994" y="42597"/>
                    <a:pt x="4048480" y="45426"/>
                  </a:cubicBezTo>
                  <a:cubicBezTo>
                    <a:pt x="4046775" y="48368"/>
                    <a:pt x="4046775" y="52007"/>
                    <a:pt x="4048480" y="54951"/>
                  </a:cubicBezTo>
                  <a:cubicBezTo>
                    <a:pt x="4049851" y="57017"/>
                    <a:pt x="4052509" y="57779"/>
                    <a:pt x="4054766" y="56760"/>
                  </a:cubicBezTo>
                  <a:cubicBezTo>
                    <a:pt x="4057338" y="55712"/>
                    <a:pt x="4058100" y="52569"/>
                    <a:pt x="4058481" y="49902"/>
                  </a:cubicBezTo>
                  <a:lnTo>
                    <a:pt x="4061339" y="30852"/>
                  </a:lnTo>
                  <a:cubicBezTo>
                    <a:pt x="4061653" y="27585"/>
                    <a:pt x="4062424" y="24384"/>
                    <a:pt x="4063625" y="21327"/>
                  </a:cubicBezTo>
                  <a:cubicBezTo>
                    <a:pt x="4064768" y="18298"/>
                    <a:pt x="4067015" y="15822"/>
                    <a:pt x="4069911" y="14374"/>
                  </a:cubicBezTo>
                  <a:cubicBezTo>
                    <a:pt x="4071769" y="13574"/>
                    <a:pt x="4073864" y="13574"/>
                    <a:pt x="4075721" y="14374"/>
                  </a:cubicBezTo>
                  <a:cubicBezTo>
                    <a:pt x="4077664" y="15002"/>
                    <a:pt x="4078979" y="16812"/>
                    <a:pt x="4078960" y="18850"/>
                  </a:cubicBezTo>
                  <a:cubicBezTo>
                    <a:pt x="4078626" y="20556"/>
                    <a:pt x="4077836" y="22137"/>
                    <a:pt x="4076674" y="23423"/>
                  </a:cubicBezTo>
                  <a:cubicBezTo>
                    <a:pt x="4073835" y="27547"/>
                    <a:pt x="4072092" y="32338"/>
                    <a:pt x="4071626" y="37329"/>
                  </a:cubicBezTo>
                  <a:cubicBezTo>
                    <a:pt x="4071626" y="39425"/>
                    <a:pt x="4071626" y="41901"/>
                    <a:pt x="4073816" y="42568"/>
                  </a:cubicBezTo>
                  <a:cubicBezTo>
                    <a:pt x="4075102" y="42939"/>
                    <a:pt x="4076493" y="42654"/>
                    <a:pt x="4077531" y="41806"/>
                  </a:cubicBezTo>
                  <a:cubicBezTo>
                    <a:pt x="4079836" y="39710"/>
                    <a:pt x="4081351" y="36881"/>
                    <a:pt x="4081817" y="33805"/>
                  </a:cubicBezTo>
                  <a:cubicBezTo>
                    <a:pt x="4082294" y="30719"/>
                    <a:pt x="4083389" y="27776"/>
                    <a:pt x="4085056" y="25137"/>
                  </a:cubicBezTo>
                  <a:cubicBezTo>
                    <a:pt x="4086961" y="22480"/>
                    <a:pt x="4090533" y="21622"/>
                    <a:pt x="4093438" y="23137"/>
                  </a:cubicBezTo>
                  <a:cubicBezTo>
                    <a:pt x="4095333" y="24747"/>
                    <a:pt x="4096086" y="27337"/>
                    <a:pt x="4095343" y="29709"/>
                  </a:cubicBezTo>
                  <a:cubicBezTo>
                    <a:pt x="4094495" y="31967"/>
                    <a:pt x="4093304" y="34091"/>
                    <a:pt x="4091819" y="35995"/>
                  </a:cubicBezTo>
                  <a:cubicBezTo>
                    <a:pt x="4087342" y="42349"/>
                    <a:pt x="4084113" y="49493"/>
                    <a:pt x="4082294" y="57046"/>
                  </a:cubicBezTo>
                  <a:cubicBezTo>
                    <a:pt x="4081722" y="59522"/>
                    <a:pt x="4081722" y="62761"/>
                    <a:pt x="4084103" y="63713"/>
                  </a:cubicBezTo>
                  <a:cubicBezTo>
                    <a:pt x="4085723" y="64209"/>
                    <a:pt x="4087475" y="63637"/>
                    <a:pt x="4088485" y="62284"/>
                  </a:cubicBezTo>
                  <a:cubicBezTo>
                    <a:pt x="4089437" y="60970"/>
                    <a:pt x="4090114" y="59484"/>
                    <a:pt x="4090485" y="57903"/>
                  </a:cubicBezTo>
                  <a:cubicBezTo>
                    <a:pt x="4091342" y="55236"/>
                    <a:pt x="4092295" y="52664"/>
                    <a:pt x="4093343" y="50093"/>
                  </a:cubicBezTo>
                  <a:cubicBezTo>
                    <a:pt x="4094305" y="47016"/>
                    <a:pt x="4096286" y="44359"/>
                    <a:pt x="4098962" y="42568"/>
                  </a:cubicBezTo>
                  <a:cubicBezTo>
                    <a:pt x="4101658" y="40835"/>
                    <a:pt x="4105258" y="41615"/>
                    <a:pt x="4106992" y="44320"/>
                  </a:cubicBezTo>
                  <a:cubicBezTo>
                    <a:pt x="4107087" y="44463"/>
                    <a:pt x="4107173" y="44606"/>
                    <a:pt x="4107249" y="44759"/>
                  </a:cubicBezTo>
                  <a:cubicBezTo>
                    <a:pt x="4108202" y="47425"/>
                    <a:pt x="4106201" y="50093"/>
                    <a:pt x="4104773" y="52569"/>
                  </a:cubicBezTo>
                  <a:cubicBezTo>
                    <a:pt x="4103468" y="54608"/>
                    <a:pt x="4102534" y="56865"/>
                    <a:pt x="4102010" y="59236"/>
                  </a:cubicBezTo>
                  <a:cubicBezTo>
                    <a:pt x="4101487" y="60389"/>
                    <a:pt x="4101487" y="61704"/>
                    <a:pt x="4102010" y="62856"/>
                  </a:cubicBezTo>
                  <a:cubicBezTo>
                    <a:pt x="4102286" y="63485"/>
                    <a:pt x="4102753" y="64018"/>
                    <a:pt x="4103344" y="64380"/>
                  </a:cubicBezTo>
                  <a:cubicBezTo>
                    <a:pt x="4106782" y="66056"/>
                    <a:pt x="4110926" y="64809"/>
                    <a:pt x="4112869" y="61523"/>
                  </a:cubicBezTo>
                  <a:cubicBezTo>
                    <a:pt x="4114602" y="58417"/>
                    <a:pt x="4115364" y="54874"/>
                    <a:pt x="4115060" y="51331"/>
                  </a:cubicBezTo>
                  <a:cubicBezTo>
                    <a:pt x="4114755" y="47778"/>
                    <a:pt x="4115250" y="44197"/>
                    <a:pt x="4116488" y="40853"/>
                  </a:cubicBezTo>
                  <a:cubicBezTo>
                    <a:pt x="4116860" y="39939"/>
                    <a:pt x="4117488" y="39139"/>
                    <a:pt x="4118298" y="38567"/>
                  </a:cubicBezTo>
                  <a:cubicBezTo>
                    <a:pt x="4120108" y="37815"/>
                    <a:pt x="4122165" y="37996"/>
                    <a:pt x="4123823" y="39043"/>
                  </a:cubicBezTo>
                  <a:cubicBezTo>
                    <a:pt x="4125051" y="39567"/>
                    <a:pt x="4126156" y="40349"/>
                    <a:pt x="4127061" y="41329"/>
                  </a:cubicBezTo>
                  <a:cubicBezTo>
                    <a:pt x="4129623" y="45130"/>
                    <a:pt x="4129623" y="50102"/>
                    <a:pt x="4127061" y="53902"/>
                  </a:cubicBezTo>
                  <a:cubicBezTo>
                    <a:pt x="4124556" y="57627"/>
                    <a:pt x="4122299" y="61504"/>
                    <a:pt x="4120298" y="65523"/>
                  </a:cubicBezTo>
                  <a:cubicBezTo>
                    <a:pt x="4119251" y="67733"/>
                    <a:pt x="4119622" y="70362"/>
                    <a:pt x="4121251" y="72191"/>
                  </a:cubicBezTo>
                  <a:cubicBezTo>
                    <a:pt x="4123280" y="73581"/>
                    <a:pt x="4126023" y="73295"/>
                    <a:pt x="4127728" y="71524"/>
                  </a:cubicBezTo>
                  <a:cubicBezTo>
                    <a:pt x="4129319" y="69810"/>
                    <a:pt x="4130357" y="67647"/>
                    <a:pt x="4130681" y="65333"/>
                  </a:cubicBezTo>
                  <a:cubicBezTo>
                    <a:pt x="4130928" y="63761"/>
                    <a:pt x="4131376" y="62227"/>
                    <a:pt x="4132014" y="60761"/>
                  </a:cubicBezTo>
                  <a:cubicBezTo>
                    <a:pt x="4132643" y="59265"/>
                    <a:pt x="4133957" y="58170"/>
                    <a:pt x="4135538" y="57808"/>
                  </a:cubicBezTo>
                  <a:cubicBezTo>
                    <a:pt x="4138586" y="57237"/>
                    <a:pt x="4141063" y="60475"/>
                    <a:pt x="4141253" y="63523"/>
                  </a:cubicBezTo>
                  <a:cubicBezTo>
                    <a:pt x="4141053" y="66514"/>
                    <a:pt x="4140577" y="69476"/>
                    <a:pt x="4139825" y="72381"/>
                  </a:cubicBezTo>
                  <a:cubicBezTo>
                    <a:pt x="4140520" y="73791"/>
                    <a:pt x="4141968" y="74686"/>
                    <a:pt x="4143539" y="74667"/>
                  </a:cubicBezTo>
                  <a:cubicBezTo>
                    <a:pt x="4145349" y="74867"/>
                    <a:pt x="4147130" y="74153"/>
                    <a:pt x="4148302" y="72762"/>
                  </a:cubicBezTo>
                  <a:cubicBezTo>
                    <a:pt x="4149207" y="71514"/>
                    <a:pt x="4149826" y="70086"/>
                    <a:pt x="4150111" y="68571"/>
                  </a:cubicBezTo>
                  <a:cubicBezTo>
                    <a:pt x="4150883" y="64771"/>
                    <a:pt x="4152302" y="61132"/>
                    <a:pt x="4154302" y="57808"/>
                  </a:cubicBezTo>
                  <a:cubicBezTo>
                    <a:pt x="4156341" y="54379"/>
                    <a:pt x="4159865" y="52093"/>
                    <a:pt x="4163827" y="51617"/>
                  </a:cubicBezTo>
                  <a:cubicBezTo>
                    <a:pt x="4166075" y="51283"/>
                    <a:pt x="4168304" y="52293"/>
                    <a:pt x="4169543" y="54188"/>
                  </a:cubicBezTo>
                  <a:cubicBezTo>
                    <a:pt x="4169971" y="55045"/>
                    <a:pt x="4170162" y="55998"/>
                    <a:pt x="4170114" y="56950"/>
                  </a:cubicBezTo>
                  <a:cubicBezTo>
                    <a:pt x="4169628" y="62065"/>
                    <a:pt x="4167599" y="66914"/>
                    <a:pt x="4164304" y="70857"/>
                  </a:cubicBezTo>
                  <a:cubicBezTo>
                    <a:pt x="4162542" y="72819"/>
                    <a:pt x="4161265" y="75162"/>
                    <a:pt x="4160589" y="77715"/>
                  </a:cubicBezTo>
                  <a:cubicBezTo>
                    <a:pt x="4160265" y="79277"/>
                    <a:pt x="4160894" y="80887"/>
                    <a:pt x="4162208" y="81811"/>
                  </a:cubicBezTo>
                  <a:cubicBezTo>
                    <a:pt x="4163751" y="82277"/>
                    <a:pt x="4165428" y="81877"/>
                    <a:pt x="4166590" y="80763"/>
                  </a:cubicBezTo>
                  <a:cubicBezTo>
                    <a:pt x="4167771" y="79639"/>
                    <a:pt x="4169266" y="78906"/>
                    <a:pt x="4170876" y="78668"/>
                  </a:cubicBezTo>
                  <a:cubicBezTo>
                    <a:pt x="4172657" y="78820"/>
                    <a:pt x="4174200" y="79963"/>
                    <a:pt x="4174877" y="81620"/>
                  </a:cubicBezTo>
                  <a:cubicBezTo>
                    <a:pt x="4175496" y="83240"/>
                    <a:pt x="4175877" y="84945"/>
                    <a:pt x="4176019" y="86668"/>
                  </a:cubicBezTo>
                  <a:cubicBezTo>
                    <a:pt x="4176019" y="87811"/>
                    <a:pt x="4176591" y="88954"/>
                    <a:pt x="4176972" y="90098"/>
                  </a:cubicBezTo>
                  <a:cubicBezTo>
                    <a:pt x="4177353" y="91241"/>
                    <a:pt x="4179353" y="94574"/>
                    <a:pt x="4181639" y="94574"/>
                  </a:cubicBezTo>
                  <a:cubicBezTo>
                    <a:pt x="4183468" y="94422"/>
                    <a:pt x="4185002" y="93117"/>
                    <a:pt x="4185449" y="91336"/>
                  </a:cubicBezTo>
                  <a:cubicBezTo>
                    <a:pt x="4185783" y="89583"/>
                    <a:pt x="4185621" y="87764"/>
                    <a:pt x="4184973" y="86097"/>
                  </a:cubicBezTo>
                  <a:cubicBezTo>
                    <a:pt x="4184354" y="84459"/>
                    <a:pt x="4183878" y="82773"/>
                    <a:pt x="4183544" y="81049"/>
                  </a:cubicBezTo>
                  <a:cubicBezTo>
                    <a:pt x="4183497" y="80478"/>
                    <a:pt x="4183497" y="79906"/>
                    <a:pt x="4183544" y="79335"/>
                  </a:cubicBezTo>
                  <a:cubicBezTo>
                    <a:pt x="4183544" y="78192"/>
                    <a:pt x="4184497" y="75905"/>
                    <a:pt x="4185640" y="75429"/>
                  </a:cubicBezTo>
                  <a:cubicBezTo>
                    <a:pt x="4189450" y="74001"/>
                    <a:pt x="4191545" y="77334"/>
                    <a:pt x="4193831" y="80573"/>
                  </a:cubicBezTo>
                  <a:cubicBezTo>
                    <a:pt x="4196041" y="83983"/>
                    <a:pt x="4196765" y="88145"/>
                    <a:pt x="4195832" y="92098"/>
                  </a:cubicBezTo>
                  <a:cubicBezTo>
                    <a:pt x="4195355" y="94289"/>
                    <a:pt x="4194593" y="95908"/>
                    <a:pt x="4195832" y="97908"/>
                  </a:cubicBezTo>
                  <a:cubicBezTo>
                    <a:pt x="4196737" y="100432"/>
                    <a:pt x="4198165" y="102737"/>
                    <a:pt x="4200023" y="104671"/>
                  </a:cubicBezTo>
                  <a:cubicBezTo>
                    <a:pt x="4201690" y="102070"/>
                    <a:pt x="4203185" y="99365"/>
                    <a:pt x="4204500" y="96575"/>
                  </a:cubicBezTo>
                  <a:cubicBezTo>
                    <a:pt x="4205738" y="93527"/>
                    <a:pt x="4203737" y="90288"/>
                    <a:pt x="4202499" y="87050"/>
                  </a:cubicBezTo>
                  <a:cubicBezTo>
                    <a:pt x="4201261" y="83811"/>
                    <a:pt x="4201356" y="79620"/>
                    <a:pt x="4204595" y="78668"/>
                  </a:cubicBezTo>
                  <a:cubicBezTo>
                    <a:pt x="4207833" y="77715"/>
                    <a:pt x="4209643" y="80287"/>
                    <a:pt x="4210500" y="82763"/>
                  </a:cubicBezTo>
                  <a:cubicBezTo>
                    <a:pt x="4211358" y="85240"/>
                    <a:pt x="4211262" y="88002"/>
                    <a:pt x="4212215" y="90383"/>
                  </a:cubicBezTo>
                  <a:cubicBezTo>
                    <a:pt x="4213167" y="92765"/>
                    <a:pt x="4216120" y="94955"/>
                    <a:pt x="4218501" y="93812"/>
                  </a:cubicBezTo>
                  <a:cubicBezTo>
                    <a:pt x="4220883" y="92669"/>
                    <a:pt x="4220501" y="87811"/>
                    <a:pt x="4218977" y="84287"/>
                  </a:cubicBezTo>
                  <a:lnTo>
                    <a:pt x="4213643" y="73905"/>
                  </a:lnTo>
                  <a:cubicBezTo>
                    <a:pt x="4212634" y="72115"/>
                    <a:pt x="4211986" y="70143"/>
                    <a:pt x="4211738" y="68095"/>
                  </a:cubicBezTo>
                  <a:cubicBezTo>
                    <a:pt x="4211681" y="65971"/>
                    <a:pt x="4213043" y="64066"/>
                    <a:pt x="4215072" y="63427"/>
                  </a:cubicBezTo>
                  <a:cubicBezTo>
                    <a:pt x="4217453" y="62951"/>
                    <a:pt x="4219644" y="64952"/>
                    <a:pt x="4221073" y="66952"/>
                  </a:cubicBezTo>
                  <a:cubicBezTo>
                    <a:pt x="4223025" y="69857"/>
                    <a:pt x="4224445" y="73076"/>
                    <a:pt x="4225264" y="76477"/>
                  </a:cubicBezTo>
                  <a:cubicBezTo>
                    <a:pt x="4226217" y="80478"/>
                    <a:pt x="4227645" y="86002"/>
                    <a:pt x="4231741" y="86002"/>
                  </a:cubicBezTo>
                  <a:cubicBezTo>
                    <a:pt x="4234656" y="85802"/>
                    <a:pt x="4236856" y="83297"/>
                    <a:pt x="4236694" y="80382"/>
                  </a:cubicBezTo>
                  <a:cubicBezTo>
                    <a:pt x="4236446" y="77601"/>
                    <a:pt x="4235151" y="75010"/>
                    <a:pt x="4233075" y="73143"/>
                  </a:cubicBezTo>
                  <a:cubicBezTo>
                    <a:pt x="4230312" y="70095"/>
                    <a:pt x="4226597" y="66571"/>
                    <a:pt x="4227931" y="62761"/>
                  </a:cubicBezTo>
                  <a:cubicBezTo>
                    <a:pt x="4229465" y="59722"/>
                    <a:pt x="4233036" y="58332"/>
                    <a:pt x="4236218" y="59522"/>
                  </a:cubicBezTo>
                  <a:cubicBezTo>
                    <a:pt x="4239218" y="60789"/>
                    <a:pt x="4241628" y="63132"/>
                    <a:pt x="4242980" y="66095"/>
                  </a:cubicBezTo>
                  <a:cubicBezTo>
                    <a:pt x="4244504" y="68952"/>
                    <a:pt x="4245457" y="72000"/>
                    <a:pt x="4247076" y="74762"/>
                  </a:cubicBezTo>
                  <a:cubicBezTo>
                    <a:pt x="4248695" y="77525"/>
                    <a:pt x="4249362" y="77810"/>
                    <a:pt x="4251077" y="77525"/>
                  </a:cubicBezTo>
                  <a:cubicBezTo>
                    <a:pt x="4252648" y="71952"/>
                    <a:pt x="4251286" y="65962"/>
                    <a:pt x="4247457" y="61618"/>
                  </a:cubicBezTo>
                  <a:cubicBezTo>
                    <a:pt x="4245867" y="60246"/>
                    <a:pt x="4244552" y="58608"/>
                    <a:pt x="4243552" y="56760"/>
                  </a:cubicBezTo>
                  <a:cubicBezTo>
                    <a:pt x="4242790" y="54855"/>
                    <a:pt x="4243552" y="52093"/>
                    <a:pt x="4245647" y="51712"/>
                  </a:cubicBezTo>
                  <a:cubicBezTo>
                    <a:pt x="4246362" y="51473"/>
                    <a:pt x="4247124" y="51473"/>
                    <a:pt x="4247838" y="51712"/>
                  </a:cubicBezTo>
                  <a:cubicBezTo>
                    <a:pt x="4252372" y="53159"/>
                    <a:pt x="4255915" y="56703"/>
                    <a:pt x="4257363" y="61237"/>
                  </a:cubicBezTo>
                  <a:cubicBezTo>
                    <a:pt x="4258601" y="64856"/>
                    <a:pt x="4258697" y="69333"/>
                    <a:pt x="4262030" y="70762"/>
                  </a:cubicBezTo>
                  <a:cubicBezTo>
                    <a:pt x="4264450" y="62218"/>
                    <a:pt x="4261573" y="53045"/>
                    <a:pt x="4254696" y="47425"/>
                  </a:cubicBezTo>
                  <a:cubicBezTo>
                    <a:pt x="4252534" y="45883"/>
                    <a:pt x="4250553" y="44092"/>
                    <a:pt x="4248791" y="42092"/>
                  </a:cubicBezTo>
                  <a:cubicBezTo>
                    <a:pt x="4247124" y="39929"/>
                    <a:pt x="4247124" y="36920"/>
                    <a:pt x="4248791" y="34758"/>
                  </a:cubicBezTo>
                  <a:cubicBezTo>
                    <a:pt x="4250419" y="33224"/>
                    <a:pt x="4252686" y="32547"/>
                    <a:pt x="4254887" y="32948"/>
                  </a:cubicBezTo>
                  <a:cubicBezTo>
                    <a:pt x="4261030" y="33424"/>
                    <a:pt x="4266498" y="37015"/>
                    <a:pt x="4269365" y="42473"/>
                  </a:cubicBezTo>
                  <a:cubicBezTo>
                    <a:pt x="4271413" y="48007"/>
                    <a:pt x="4272784" y="53760"/>
                    <a:pt x="4273460" y="59618"/>
                  </a:cubicBezTo>
                  <a:cubicBezTo>
                    <a:pt x="4274032" y="61713"/>
                    <a:pt x="4275080" y="63999"/>
                    <a:pt x="4277175" y="64570"/>
                  </a:cubicBezTo>
                  <a:cubicBezTo>
                    <a:pt x="4279271" y="65142"/>
                    <a:pt x="4282604" y="62380"/>
                    <a:pt x="4282700" y="59618"/>
                  </a:cubicBezTo>
                  <a:cubicBezTo>
                    <a:pt x="4282557" y="56789"/>
                    <a:pt x="4281881" y="54008"/>
                    <a:pt x="4280700" y="51426"/>
                  </a:cubicBezTo>
                  <a:cubicBezTo>
                    <a:pt x="4279528" y="48797"/>
                    <a:pt x="4279852" y="45740"/>
                    <a:pt x="4281557" y="43425"/>
                  </a:cubicBezTo>
                  <a:cubicBezTo>
                    <a:pt x="4284452" y="41139"/>
                    <a:pt x="4288643" y="41511"/>
                    <a:pt x="4291082" y="44283"/>
                  </a:cubicBezTo>
                  <a:cubicBezTo>
                    <a:pt x="4293301" y="47016"/>
                    <a:pt x="4294720" y="50312"/>
                    <a:pt x="4295177" y="53808"/>
                  </a:cubicBezTo>
                  <a:lnTo>
                    <a:pt x="4296416" y="59236"/>
                  </a:lnTo>
                  <a:cubicBezTo>
                    <a:pt x="4299645" y="52817"/>
                    <a:pt x="4300130" y="45349"/>
                    <a:pt x="4297749" y="38567"/>
                  </a:cubicBezTo>
                  <a:cubicBezTo>
                    <a:pt x="4296997" y="36834"/>
                    <a:pt x="4296454" y="35005"/>
                    <a:pt x="4296130" y="33138"/>
                  </a:cubicBezTo>
                  <a:cubicBezTo>
                    <a:pt x="4295920" y="31195"/>
                    <a:pt x="4296844" y="29299"/>
                    <a:pt x="4298511" y="28280"/>
                  </a:cubicBezTo>
                  <a:cubicBezTo>
                    <a:pt x="4299407" y="27995"/>
                    <a:pt x="4300378" y="27995"/>
                    <a:pt x="4301273" y="28280"/>
                  </a:cubicBezTo>
                  <a:cubicBezTo>
                    <a:pt x="4306036" y="29461"/>
                    <a:pt x="4309493" y="33576"/>
                    <a:pt x="4309846" y="38472"/>
                  </a:cubicBezTo>
                  <a:cubicBezTo>
                    <a:pt x="4309989" y="43177"/>
                    <a:pt x="4309798" y="47892"/>
                    <a:pt x="4309275" y="52569"/>
                  </a:cubicBezTo>
                  <a:cubicBezTo>
                    <a:pt x="4309275" y="54474"/>
                    <a:pt x="4310322" y="57046"/>
                    <a:pt x="4312227" y="56570"/>
                  </a:cubicBezTo>
                  <a:cubicBezTo>
                    <a:pt x="4312980" y="56313"/>
                    <a:pt x="4313599" y="55760"/>
                    <a:pt x="4313942" y="55045"/>
                  </a:cubicBezTo>
                  <a:cubicBezTo>
                    <a:pt x="4317371" y="48854"/>
                    <a:pt x="4313942" y="40853"/>
                    <a:pt x="4316513" y="34281"/>
                  </a:cubicBezTo>
                  <a:cubicBezTo>
                    <a:pt x="4318475" y="30309"/>
                    <a:pt x="4321552" y="26995"/>
                    <a:pt x="4325372" y="24756"/>
                  </a:cubicBezTo>
                  <a:cubicBezTo>
                    <a:pt x="4327753" y="23042"/>
                    <a:pt x="4332039" y="21899"/>
                    <a:pt x="4333087" y="24756"/>
                  </a:cubicBezTo>
                  <a:cubicBezTo>
                    <a:pt x="4333563" y="25851"/>
                    <a:pt x="4333563" y="27090"/>
                    <a:pt x="4333087" y="28185"/>
                  </a:cubicBezTo>
                  <a:cubicBezTo>
                    <a:pt x="4330992" y="33138"/>
                    <a:pt x="4327658" y="37710"/>
                    <a:pt x="4325276" y="42282"/>
                  </a:cubicBezTo>
                  <a:cubicBezTo>
                    <a:pt x="4322610" y="46969"/>
                    <a:pt x="4321990" y="52550"/>
                    <a:pt x="4323562" y="57713"/>
                  </a:cubicBezTo>
                  <a:cubicBezTo>
                    <a:pt x="4325848" y="59046"/>
                    <a:pt x="4328610" y="56760"/>
                    <a:pt x="4329372" y="54379"/>
                  </a:cubicBezTo>
                  <a:cubicBezTo>
                    <a:pt x="4329744" y="51845"/>
                    <a:pt x="4330382" y="49350"/>
                    <a:pt x="4331277" y="46949"/>
                  </a:cubicBezTo>
                  <a:cubicBezTo>
                    <a:pt x="4331534" y="46406"/>
                    <a:pt x="4331973" y="45968"/>
                    <a:pt x="4332516" y="45711"/>
                  </a:cubicBezTo>
                  <a:cubicBezTo>
                    <a:pt x="4334801" y="44663"/>
                    <a:pt x="4336611" y="47807"/>
                    <a:pt x="4336706" y="50188"/>
                  </a:cubicBezTo>
                  <a:cubicBezTo>
                    <a:pt x="4336802" y="52569"/>
                    <a:pt x="4337278" y="55808"/>
                    <a:pt x="4339659" y="56094"/>
                  </a:cubicBezTo>
                  <a:cubicBezTo>
                    <a:pt x="4343279" y="51236"/>
                    <a:pt x="4341945" y="44568"/>
                    <a:pt x="4342421" y="38663"/>
                  </a:cubicBezTo>
                  <a:cubicBezTo>
                    <a:pt x="4343307" y="29585"/>
                    <a:pt x="4348565" y="21508"/>
                    <a:pt x="4356518" y="17041"/>
                  </a:cubicBezTo>
                  <a:cubicBezTo>
                    <a:pt x="4357623" y="16308"/>
                    <a:pt x="4358909" y="15879"/>
                    <a:pt x="4360233" y="15802"/>
                  </a:cubicBezTo>
                  <a:cubicBezTo>
                    <a:pt x="4363386" y="16193"/>
                    <a:pt x="4365739" y="18908"/>
                    <a:pt x="4365662" y="22089"/>
                  </a:cubicBezTo>
                  <a:cubicBezTo>
                    <a:pt x="4365377" y="25090"/>
                    <a:pt x="4364567" y="28023"/>
                    <a:pt x="4363281" y="30757"/>
                  </a:cubicBezTo>
                  <a:cubicBezTo>
                    <a:pt x="4361776" y="34719"/>
                    <a:pt x="4360900" y="38901"/>
                    <a:pt x="4360710" y="43139"/>
                  </a:cubicBezTo>
                  <a:cubicBezTo>
                    <a:pt x="4360710" y="47140"/>
                    <a:pt x="4361852" y="52664"/>
                    <a:pt x="4365948" y="52664"/>
                  </a:cubicBezTo>
                  <a:cubicBezTo>
                    <a:pt x="4370044" y="52664"/>
                    <a:pt x="4372901" y="49617"/>
                    <a:pt x="4373854" y="45997"/>
                  </a:cubicBezTo>
                  <a:cubicBezTo>
                    <a:pt x="4374254" y="42282"/>
                    <a:pt x="4375216" y="38653"/>
                    <a:pt x="4376711" y="35234"/>
                  </a:cubicBezTo>
                  <a:cubicBezTo>
                    <a:pt x="4378712" y="31995"/>
                    <a:pt x="4384236" y="30471"/>
                    <a:pt x="4386236" y="33709"/>
                  </a:cubicBezTo>
                  <a:cubicBezTo>
                    <a:pt x="4386760" y="35062"/>
                    <a:pt x="4386760" y="36548"/>
                    <a:pt x="4386236" y="37900"/>
                  </a:cubicBezTo>
                  <a:cubicBezTo>
                    <a:pt x="4385322" y="40977"/>
                    <a:pt x="4384074" y="43949"/>
                    <a:pt x="4382522" y="46759"/>
                  </a:cubicBezTo>
                  <a:cubicBezTo>
                    <a:pt x="4380912" y="49731"/>
                    <a:pt x="4380912" y="53312"/>
                    <a:pt x="4382522" y="56284"/>
                  </a:cubicBezTo>
                  <a:cubicBezTo>
                    <a:pt x="4383893" y="58351"/>
                    <a:pt x="4386551" y="59113"/>
                    <a:pt x="4388808" y="58093"/>
                  </a:cubicBezTo>
                  <a:cubicBezTo>
                    <a:pt x="4391380" y="57046"/>
                    <a:pt x="4392142" y="53902"/>
                    <a:pt x="4392618" y="51236"/>
                  </a:cubicBezTo>
                  <a:lnTo>
                    <a:pt x="4395476" y="32186"/>
                  </a:lnTo>
                  <a:cubicBezTo>
                    <a:pt x="4395809" y="28928"/>
                    <a:pt x="4396542" y="25727"/>
                    <a:pt x="4397667" y="22661"/>
                  </a:cubicBezTo>
                  <a:cubicBezTo>
                    <a:pt x="4398848" y="19632"/>
                    <a:pt x="4401124" y="17146"/>
                    <a:pt x="4404048" y="15708"/>
                  </a:cubicBezTo>
                  <a:cubicBezTo>
                    <a:pt x="4405896" y="14898"/>
                    <a:pt x="4408011" y="14898"/>
                    <a:pt x="4409859" y="15708"/>
                  </a:cubicBezTo>
                  <a:cubicBezTo>
                    <a:pt x="4411744" y="16393"/>
                    <a:pt x="4413002" y="18174"/>
                    <a:pt x="4413002" y="20184"/>
                  </a:cubicBezTo>
                  <a:cubicBezTo>
                    <a:pt x="4412735" y="21889"/>
                    <a:pt x="4411973" y="23480"/>
                    <a:pt x="4410811" y="24756"/>
                  </a:cubicBezTo>
                  <a:cubicBezTo>
                    <a:pt x="4407935" y="28871"/>
                    <a:pt x="4406191" y="33662"/>
                    <a:pt x="4405763" y="38663"/>
                  </a:cubicBezTo>
                  <a:cubicBezTo>
                    <a:pt x="4405763" y="40758"/>
                    <a:pt x="4405763" y="43234"/>
                    <a:pt x="4407953" y="43901"/>
                  </a:cubicBezTo>
                  <a:cubicBezTo>
                    <a:pt x="4409211" y="44273"/>
                    <a:pt x="4410573" y="43987"/>
                    <a:pt x="4411573" y="43139"/>
                  </a:cubicBezTo>
                  <a:cubicBezTo>
                    <a:pt x="4413907" y="41053"/>
                    <a:pt x="4415459" y="38234"/>
                    <a:pt x="4415954" y="35138"/>
                  </a:cubicBezTo>
                  <a:cubicBezTo>
                    <a:pt x="4416431" y="32052"/>
                    <a:pt x="4417526" y="29109"/>
                    <a:pt x="4419193" y="26470"/>
                  </a:cubicBezTo>
                  <a:cubicBezTo>
                    <a:pt x="4421098" y="23813"/>
                    <a:pt x="4424670" y="22956"/>
                    <a:pt x="4427575" y="24470"/>
                  </a:cubicBezTo>
                  <a:cubicBezTo>
                    <a:pt x="4429480" y="26070"/>
                    <a:pt x="4430204" y="28690"/>
                    <a:pt x="4429385" y="31043"/>
                  </a:cubicBezTo>
                  <a:cubicBezTo>
                    <a:pt x="4428604" y="33319"/>
                    <a:pt x="4427441" y="35443"/>
                    <a:pt x="4425956" y="37329"/>
                  </a:cubicBezTo>
                  <a:cubicBezTo>
                    <a:pt x="4421479" y="43682"/>
                    <a:pt x="4418250" y="50826"/>
                    <a:pt x="4416431" y="58379"/>
                  </a:cubicBezTo>
                  <a:cubicBezTo>
                    <a:pt x="4415859" y="60856"/>
                    <a:pt x="4415954" y="64094"/>
                    <a:pt x="4418336" y="65047"/>
                  </a:cubicBezTo>
                  <a:cubicBezTo>
                    <a:pt x="4419955" y="65542"/>
                    <a:pt x="4421708" y="64971"/>
                    <a:pt x="4422717" y="63618"/>
                  </a:cubicBezTo>
                  <a:cubicBezTo>
                    <a:pt x="4423670" y="62304"/>
                    <a:pt x="4424346" y="60818"/>
                    <a:pt x="4424718" y="59236"/>
                  </a:cubicBezTo>
                  <a:cubicBezTo>
                    <a:pt x="4425499" y="56589"/>
                    <a:pt x="4426422" y="53979"/>
                    <a:pt x="4427480" y="51426"/>
                  </a:cubicBezTo>
                  <a:cubicBezTo>
                    <a:pt x="4428470" y="48340"/>
                    <a:pt x="4430490" y="45683"/>
                    <a:pt x="4433195" y="43901"/>
                  </a:cubicBezTo>
                  <a:cubicBezTo>
                    <a:pt x="4435890" y="42168"/>
                    <a:pt x="4439491" y="42949"/>
                    <a:pt x="4441224" y="45644"/>
                  </a:cubicBezTo>
                  <a:cubicBezTo>
                    <a:pt x="4441319" y="45797"/>
                    <a:pt x="4441405" y="45940"/>
                    <a:pt x="4441481" y="46092"/>
                  </a:cubicBezTo>
                  <a:cubicBezTo>
                    <a:pt x="4442339" y="48759"/>
                    <a:pt x="4440434" y="51426"/>
                    <a:pt x="4438910" y="53902"/>
                  </a:cubicBezTo>
                  <a:cubicBezTo>
                    <a:pt x="4437643" y="55970"/>
                    <a:pt x="4436710" y="58217"/>
                    <a:pt x="4436147" y="60570"/>
                  </a:cubicBezTo>
                  <a:cubicBezTo>
                    <a:pt x="4435719" y="61741"/>
                    <a:pt x="4435719" y="63018"/>
                    <a:pt x="4436147" y="64190"/>
                  </a:cubicBezTo>
                  <a:cubicBezTo>
                    <a:pt x="4436471" y="64828"/>
                    <a:pt x="4436966" y="65352"/>
                    <a:pt x="4437576" y="65714"/>
                  </a:cubicBezTo>
                  <a:cubicBezTo>
                    <a:pt x="4441015" y="67390"/>
                    <a:pt x="4445158" y="66142"/>
                    <a:pt x="4447101" y="62856"/>
                  </a:cubicBezTo>
                  <a:cubicBezTo>
                    <a:pt x="4448768" y="59732"/>
                    <a:pt x="4449521" y="56198"/>
                    <a:pt x="4449292" y="52664"/>
                  </a:cubicBezTo>
                  <a:cubicBezTo>
                    <a:pt x="4448987" y="49111"/>
                    <a:pt x="4449473" y="45530"/>
                    <a:pt x="4450721" y="42187"/>
                  </a:cubicBezTo>
                  <a:cubicBezTo>
                    <a:pt x="4451092" y="41272"/>
                    <a:pt x="4451721" y="40472"/>
                    <a:pt x="4452530" y="39901"/>
                  </a:cubicBezTo>
                  <a:cubicBezTo>
                    <a:pt x="4454312" y="39149"/>
                    <a:pt x="4456341" y="39329"/>
                    <a:pt x="4457960" y="40377"/>
                  </a:cubicBezTo>
                  <a:cubicBezTo>
                    <a:pt x="4459208" y="40911"/>
                    <a:pt x="4460341" y="41692"/>
                    <a:pt x="4461293" y="42663"/>
                  </a:cubicBezTo>
                  <a:cubicBezTo>
                    <a:pt x="4463856" y="46463"/>
                    <a:pt x="4463856" y="51436"/>
                    <a:pt x="4461293" y="55236"/>
                  </a:cubicBezTo>
                  <a:cubicBezTo>
                    <a:pt x="4458855" y="58979"/>
                    <a:pt x="4456626" y="62856"/>
                    <a:pt x="4454626" y="66857"/>
                  </a:cubicBezTo>
                  <a:cubicBezTo>
                    <a:pt x="4453549" y="69047"/>
                    <a:pt x="4453883" y="71676"/>
                    <a:pt x="4455483" y="73524"/>
                  </a:cubicBezTo>
                  <a:cubicBezTo>
                    <a:pt x="4457512" y="74905"/>
                    <a:pt x="4460255" y="74629"/>
                    <a:pt x="4461960" y="72858"/>
                  </a:cubicBezTo>
                  <a:cubicBezTo>
                    <a:pt x="4463551" y="71124"/>
                    <a:pt x="4464608" y="68981"/>
                    <a:pt x="4465008" y="66666"/>
                  </a:cubicBezTo>
                  <a:cubicBezTo>
                    <a:pt x="4465227" y="65095"/>
                    <a:pt x="4465646" y="63561"/>
                    <a:pt x="4466246" y="62094"/>
                  </a:cubicBezTo>
                  <a:cubicBezTo>
                    <a:pt x="4466932" y="60608"/>
                    <a:pt x="4468266" y="59513"/>
                    <a:pt x="4469866" y="59142"/>
                  </a:cubicBezTo>
                  <a:cubicBezTo>
                    <a:pt x="4472914" y="58570"/>
                    <a:pt x="4475391" y="61808"/>
                    <a:pt x="4475581" y="64856"/>
                  </a:cubicBezTo>
                  <a:cubicBezTo>
                    <a:pt x="4475381" y="67847"/>
                    <a:pt x="4474905" y="70810"/>
                    <a:pt x="4474152" y="73715"/>
                  </a:cubicBezTo>
                  <a:cubicBezTo>
                    <a:pt x="4474819" y="75115"/>
                    <a:pt x="4476229" y="76000"/>
                    <a:pt x="4477772" y="76000"/>
                  </a:cubicBezTo>
                  <a:cubicBezTo>
                    <a:pt x="4479581" y="76239"/>
                    <a:pt x="4481391" y="75515"/>
                    <a:pt x="4482534" y="74095"/>
                  </a:cubicBezTo>
                  <a:cubicBezTo>
                    <a:pt x="4483468" y="72867"/>
                    <a:pt x="4484087" y="71429"/>
                    <a:pt x="4484344" y="69904"/>
                  </a:cubicBezTo>
                  <a:cubicBezTo>
                    <a:pt x="4485201" y="66132"/>
                    <a:pt x="4486611" y="62504"/>
                    <a:pt x="4488535" y="59142"/>
                  </a:cubicBezTo>
                  <a:cubicBezTo>
                    <a:pt x="4490621" y="55751"/>
                    <a:pt x="4494116" y="53474"/>
                    <a:pt x="4498060" y="52950"/>
                  </a:cubicBezTo>
                  <a:cubicBezTo>
                    <a:pt x="4500336" y="52579"/>
                    <a:pt x="4502613" y="53588"/>
                    <a:pt x="4503870" y="55522"/>
                  </a:cubicBezTo>
                  <a:cubicBezTo>
                    <a:pt x="4504223" y="56398"/>
                    <a:pt x="4504384" y="57341"/>
                    <a:pt x="4504346" y="58284"/>
                  </a:cubicBezTo>
                  <a:cubicBezTo>
                    <a:pt x="4503946" y="63418"/>
                    <a:pt x="4501908" y="68295"/>
                    <a:pt x="4498536" y="72191"/>
                  </a:cubicBezTo>
                  <a:cubicBezTo>
                    <a:pt x="4496803" y="74153"/>
                    <a:pt x="4495564" y="76506"/>
                    <a:pt x="4494917" y="79049"/>
                  </a:cubicBezTo>
                  <a:cubicBezTo>
                    <a:pt x="4494545" y="80591"/>
                    <a:pt x="4495145" y="82220"/>
                    <a:pt x="4496441" y="83144"/>
                  </a:cubicBezTo>
                  <a:cubicBezTo>
                    <a:pt x="4498012" y="83602"/>
                    <a:pt x="4499717" y="83211"/>
                    <a:pt x="4500918" y="82097"/>
                  </a:cubicBezTo>
                  <a:cubicBezTo>
                    <a:pt x="4502060" y="80973"/>
                    <a:pt x="4503527" y="80239"/>
                    <a:pt x="4505109" y="80001"/>
                  </a:cubicBezTo>
                  <a:cubicBezTo>
                    <a:pt x="4506928" y="80125"/>
                    <a:pt x="4508519" y="81268"/>
                    <a:pt x="4509204" y="82954"/>
                  </a:cubicBezTo>
                  <a:cubicBezTo>
                    <a:pt x="4509776" y="84592"/>
                    <a:pt x="4510157" y="86278"/>
                    <a:pt x="4510347" y="88002"/>
                  </a:cubicBezTo>
                  <a:cubicBezTo>
                    <a:pt x="4510576" y="89164"/>
                    <a:pt x="4510890" y="90316"/>
                    <a:pt x="4511300" y="91431"/>
                  </a:cubicBezTo>
                  <a:cubicBezTo>
                    <a:pt x="4512062" y="93622"/>
                    <a:pt x="4513681" y="95908"/>
                    <a:pt x="4515967" y="95908"/>
                  </a:cubicBezTo>
                  <a:cubicBezTo>
                    <a:pt x="4517796" y="95756"/>
                    <a:pt x="4519329" y="94451"/>
                    <a:pt x="4519777" y="92669"/>
                  </a:cubicBezTo>
                  <a:cubicBezTo>
                    <a:pt x="4520110" y="90917"/>
                    <a:pt x="4519948" y="89097"/>
                    <a:pt x="4519301" y="87431"/>
                  </a:cubicBezTo>
                  <a:cubicBezTo>
                    <a:pt x="4518634" y="85812"/>
                    <a:pt x="4518158" y="84116"/>
                    <a:pt x="4517872" y="82383"/>
                  </a:cubicBezTo>
                  <a:cubicBezTo>
                    <a:pt x="4517729" y="81820"/>
                    <a:pt x="4517729" y="81230"/>
                    <a:pt x="4517872" y="80668"/>
                  </a:cubicBezTo>
                  <a:cubicBezTo>
                    <a:pt x="4517872" y="79525"/>
                    <a:pt x="4518729" y="77239"/>
                    <a:pt x="4519968" y="76763"/>
                  </a:cubicBezTo>
                  <a:cubicBezTo>
                    <a:pt x="4523777" y="75334"/>
                    <a:pt x="4525873" y="78668"/>
                    <a:pt x="4528159" y="81906"/>
                  </a:cubicBezTo>
                  <a:cubicBezTo>
                    <a:pt x="4530302" y="85345"/>
                    <a:pt x="4530988" y="89488"/>
                    <a:pt x="4530064" y="93431"/>
                  </a:cubicBezTo>
                  <a:cubicBezTo>
                    <a:pt x="4530064" y="95622"/>
                    <a:pt x="4528921" y="97242"/>
                    <a:pt x="4530064" y="99242"/>
                  </a:cubicBezTo>
                  <a:cubicBezTo>
                    <a:pt x="4532445" y="104575"/>
                    <a:pt x="4534445" y="102861"/>
                    <a:pt x="4534255" y="105909"/>
                  </a:cubicBezTo>
                  <a:lnTo>
                    <a:pt x="4534255" y="105909"/>
                  </a:lnTo>
                  <a:cubicBezTo>
                    <a:pt x="4534255" y="98575"/>
                    <a:pt x="4537493" y="100766"/>
                    <a:pt x="4538732" y="97908"/>
                  </a:cubicBezTo>
                  <a:cubicBezTo>
                    <a:pt x="4539970" y="95050"/>
                    <a:pt x="4537970" y="91622"/>
                    <a:pt x="4536731" y="88383"/>
                  </a:cubicBezTo>
                  <a:cubicBezTo>
                    <a:pt x="4535493" y="85145"/>
                    <a:pt x="4535588" y="80954"/>
                    <a:pt x="4538732" y="80001"/>
                  </a:cubicBezTo>
                  <a:cubicBezTo>
                    <a:pt x="4541875" y="79049"/>
                    <a:pt x="4543875" y="81620"/>
                    <a:pt x="4544637" y="84097"/>
                  </a:cubicBezTo>
                  <a:cubicBezTo>
                    <a:pt x="4545399" y="86573"/>
                    <a:pt x="4545399" y="89336"/>
                    <a:pt x="4546447" y="91717"/>
                  </a:cubicBezTo>
                  <a:cubicBezTo>
                    <a:pt x="4547495" y="94098"/>
                    <a:pt x="4550257" y="96289"/>
                    <a:pt x="4552638" y="95146"/>
                  </a:cubicBezTo>
                  <a:cubicBezTo>
                    <a:pt x="4555019" y="94003"/>
                    <a:pt x="4554734" y="89145"/>
                    <a:pt x="4553210" y="85621"/>
                  </a:cubicBezTo>
                  <a:lnTo>
                    <a:pt x="4547876" y="75239"/>
                  </a:lnTo>
                  <a:cubicBezTo>
                    <a:pt x="4546780" y="73486"/>
                    <a:pt x="4546123" y="71496"/>
                    <a:pt x="4545971" y="69428"/>
                  </a:cubicBezTo>
                  <a:cubicBezTo>
                    <a:pt x="4545904" y="67333"/>
                    <a:pt x="4547218" y="65428"/>
                    <a:pt x="4549209" y="64761"/>
                  </a:cubicBezTo>
                  <a:cubicBezTo>
                    <a:pt x="4551724" y="64676"/>
                    <a:pt x="4554067" y="66047"/>
                    <a:pt x="4555210" y="68285"/>
                  </a:cubicBezTo>
                  <a:cubicBezTo>
                    <a:pt x="4557163" y="71190"/>
                    <a:pt x="4558582" y="74410"/>
                    <a:pt x="4559401" y="77810"/>
                  </a:cubicBezTo>
                  <a:cubicBezTo>
                    <a:pt x="4560449" y="81811"/>
                    <a:pt x="4561782" y="87335"/>
                    <a:pt x="4565973" y="87335"/>
                  </a:cubicBezTo>
                  <a:cubicBezTo>
                    <a:pt x="4568859" y="87088"/>
                    <a:pt x="4571041" y="84611"/>
                    <a:pt x="4570926" y="81716"/>
                  </a:cubicBezTo>
                  <a:cubicBezTo>
                    <a:pt x="4570631" y="78944"/>
                    <a:pt x="4569345" y="76372"/>
                    <a:pt x="4567307" y="74477"/>
                  </a:cubicBezTo>
                  <a:cubicBezTo>
                    <a:pt x="4564544" y="71429"/>
                    <a:pt x="4560830" y="67904"/>
                    <a:pt x="4562163" y="64094"/>
                  </a:cubicBezTo>
                  <a:cubicBezTo>
                    <a:pt x="4563659" y="61075"/>
                    <a:pt x="4567202" y="59675"/>
                    <a:pt x="4570355" y="60856"/>
                  </a:cubicBezTo>
                  <a:cubicBezTo>
                    <a:pt x="4573393" y="62094"/>
                    <a:pt x="4575851" y="64437"/>
                    <a:pt x="4577213" y="67428"/>
                  </a:cubicBezTo>
                  <a:cubicBezTo>
                    <a:pt x="4578642" y="70286"/>
                    <a:pt x="4579689" y="73334"/>
                    <a:pt x="4581309" y="76096"/>
                  </a:cubicBezTo>
                  <a:cubicBezTo>
                    <a:pt x="4582928" y="78858"/>
                    <a:pt x="4583594" y="79144"/>
                    <a:pt x="4585309" y="78858"/>
                  </a:cubicBezTo>
                  <a:cubicBezTo>
                    <a:pt x="4586843" y="73286"/>
                    <a:pt x="4585490" y="67314"/>
                    <a:pt x="4581689" y="62951"/>
                  </a:cubicBezTo>
                  <a:cubicBezTo>
                    <a:pt x="4580099" y="61580"/>
                    <a:pt x="4578784" y="59932"/>
                    <a:pt x="4577784" y="58093"/>
                  </a:cubicBezTo>
                  <a:cubicBezTo>
                    <a:pt x="4577022" y="56189"/>
                    <a:pt x="4577784" y="53426"/>
                    <a:pt x="4579880" y="53045"/>
                  </a:cubicBezTo>
                  <a:cubicBezTo>
                    <a:pt x="4580594" y="52817"/>
                    <a:pt x="4581356" y="52817"/>
                    <a:pt x="4582070" y="53045"/>
                  </a:cubicBezTo>
                  <a:cubicBezTo>
                    <a:pt x="4586585" y="54512"/>
                    <a:pt x="4590129" y="58056"/>
                    <a:pt x="4591595" y="62570"/>
                  </a:cubicBezTo>
                  <a:cubicBezTo>
                    <a:pt x="4592738" y="66190"/>
                    <a:pt x="4592929" y="70667"/>
                    <a:pt x="4596263" y="72095"/>
                  </a:cubicBezTo>
                  <a:cubicBezTo>
                    <a:pt x="4598635" y="63551"/>
                    <a:pt x="4595758" y="54408"/>
                    <a:pt x="4588928" y="48759"/>
                  </a:cubicBezTo>
                  <a:cubicBezTo>
                    <a:pt x="4586747" y="47235"/>
                    <a:pt x="4584757" y="45444"/>
                    <a:pt x="4583023" y="43425"/>
                  </a:cubicBezTo>
                  <a:cubicBezTo>
                    <a:pt x="4581423" y="41244"/>
                    <a:pt x="4581423" y="38272"/>
                    <a:pt x="4583023" y="36091"/>
                  </a:cubicBezTo>
                  <a:cubicBezTo>
                    <a:pt x="4584671" y="34576"/>
                    <a:pt x="4586919" y="33909"/>
                    <a:pt x="4589119" y="34281"/>
                  </a:cubicBezTo>
                  <a:cubicBezTo>
                    <a:pt x="4595282" y="34758"/>
                    <a:pt x="4600777" y="38348"/>
                    <a:pt x="4603692" y="43806"/>
                  </a:cubicBezTo>
                  <a:cubicBezTo>
                    <a:pt x="4605693" y="49350"/>
                    <a:pt x="4607064" y="55103"/>
                    <a:pt x="4607788" y="60951"/>
                  </a:cubicBezTo>
                  <a:cubicBezTo>
                    <a:pt x="4608016" y="63161"/>
                    <a:pt x="4609445" y="65066"/>
                    <a:pt x="4611503" y="65904"/>
                  </a:cubicBezTo>
                  <a:cubicBezTo>
                    <a:pt x="4614265" y="66666"/>
                    <a:pt x="4616837" y="63713"/>
                    <a:pt x="4617027" y="60951"/>
                  </a:cubicBezTo>
                  <a:cubicBezTo>
                    <a:pt x="4616846" y="58113"/>
                    <a:pt x="4616141" y="55331"/>
                    <a:pt x="4614932" y="52759"/>
                  </a:cubicBezTo>
                  <a:cubicBezTo>
                    <a:pt x="4613789" y="50112"/>
                    <a:pt x="4614151" y="47064"/>
                    <a:pt x="4615884" y="44759"/>
                  </a:cubicBezTo>
                  <a:cubicBezTo>
                    <a:pt x="4618770" y="42415"/>
                    <a:pt x="4622990" y="42797"/>
                    <a:pt x="4625409" y="45616"/>
                  </a:cubicBezTo>
                  <a:cubicBezTo>
                    <a:pt x="4627657" y="48340"/>
                    <a:pt x="4629077" y="51636"/>
                    <a:pt x="4629505" y="55141"/>
                  </a:cubicBezTo>
                  <a:cubicBezTo>
                    <a:pt x="4629981" y="56950"/>
                    <a:pt x="4630457" y="58760"/>
                    <a:pt x="4630839" y="60570"/>
                  </a:cubicBezTo>
                  <a:cubicBezTo>
                    <a:pt x="4633972" y="54122"/>
                    <a:pt x="4634458" y="46702"/>
                    <a:pt x="4632172" y="39901"/>
                  </a:cubicBezTo>
                  <a:cubicBezTo>
                    <a:pt x="4631372" y="38177"/>
                    <a:pt x="4630829" y="36348"/>
                    <a:pt x="4630553" y="34472"/>
                  </a:cubicBezTo>
                  <a:cubicBezTo>
                    <a:pt x="4630257" y="32519"/>
                    <a:pt x="4631210" y="30585"/>
                    <a:pt x="4632934" y="29614"/>
                  </a:cubicBezTo>
                  <a:cubicBezTo>
                    <a:pt x="4633829" y="29328"/>
                    <a:pt x="4634801" y="29328"/>
                    <a:pt x="4635696" y="29614"/>
                  </a:cubicBezTo>
                  <a:cubicBezTo>
                    <a:pt x="4640421" y="30833"/>
                    <a:pt x="4643840" y="34938"/>
                    <a:pt x="4644173" y="39806"/>
                  </a:cubicBezTo>
                  <a:cubicBezTo>
                    <a:pt x="4644345" y="44511"/>
                    <a:pt x="4644192" y="49216"/>
                    <a:pt x="4643697" y="53902"/>
                  </a:cubicBezTo>
                  <a:cubicBezTo>
                    <a:pt x="4643697" y="55808"/>
                    <a:pt x="4644745" y="58379"/>
                    <a:pt x="4646650" y="57903"/>
                  </a:cubicBezTo>
                  <a:cubicBezTo>
                    <a:pt x="4647374" y="57636"/>
                    <a:pt x="4647955" y="57084"/>
                    <a:pt x="4648269" y="56379"/>
                  </a:cubicBezTo>
                  <a:cubicBezTo>
                    <a:pt x="4651793" y="50188"/>
                    <a:pt x="4648269" y="42187"/>
                    <a:pt x="4650936" y="35615"/>
                  </a:cubicBezTo>
                  <a:cubicBezTo>
                    <a:pt x="4652851" y="31643"/>
                    <a:pt x="4655908" y="28328"/>
                    <a:pt x="4659699" y="26090"/>
                  </a:cubicBezTo>
                  <a:cubicBezTo>
                    <a:pt x="4662176" y="24375"/>
                    <a:pt x="4666367" y="23232"/>
                    <a:pt x="4667510" y="26090"/>
                  </a:cubicBezTo>
                  <a:cubicBezTo>
                    <a:pt x="4667977" y="27185"/>
                    <a:pt x="4667977" y="28423"/>
                    <a:pt x="4667510" y="29518"/>
                  </a:cubicBezTo>
                  <a:cubicBezTo>
                    <a:pt x="4665414" y="34472"/>
                    <a:pt x="4662176" y="39043"/>
                    <a:pt x="4659794" y="43616"/>
                  </a:cubicBezTo>
                  <a:cubicBezTo>
                    <a:pt x="4657061" y="48283"/>
                    <a:pt x="4656432" y="53893"/>
                    <a:pt x="4658080" y="59046"/>
                  </a:cubicBezTo>
                  <a:cubicBezTo>
                    <a:pt x="4660271" y="60379"/>
                    <a:pt x="4663128" y="58093"/>
                    <a:pt x="4663890" y="55712"/>
                  </a:cubicBezTo>
                  <a:cubicBezTo>
                    <a:pt x="4664233" y="53179"/>
                    <a:pt x="4664843" y="50693"/>
                    <a:pt x="4665700" y="48283"/>
                  </a:cubicBezTo>
                  <a:cubicBezTo>
                    <a:pt x="4666024" y="47749"/>
                    <a:pt x="4666481" y="47321"/>
                    <a:pt x="4667034" y="47045"/>
                  </a:cubicBezTo>
                  <a:cubicBezTo>
                    <a:pt x="4669224" y="45997"/>
                    <a:pt x="4671034" y="49140"/>
                    <a:pt x="4671225" y="51521"/>
                  </a:cubicBezTo>
                  <a:cubicBezTo>
                    <a:pt x="4671415" y="53902"/>
                    <a:pt x="4671225" y="57141"/>
                    <a:pt x="4674177" y="57427"/>
                  </a:cubicBezTo>
                  <a:cubicBezTo>
                    <a:pt x="4677701" y="52569"/>
                    <a:pt x="4676463" y="45902"/>
                    <a:pt x="4676939" y="39996"/>
                  </a:cubicBezTo>
                  <a:cubicBezTo>
                    <a:pt x="4677911" y="30976"/>
                    <a:pt x="4683102" y="22946"/>
                    <a:pt x="4690941" y="18374"/>
                  </a:cubicBezTo>
                  <a:cubicBezTo>
                    <a:pt x="4692094" y="17651"/>
                    <a:pt x="4693399" y="17231"/>
                    <a:pt x="4694751" y="17136"/>
                  </a:cubicBezTo>
                  <a:cubicBezTo>
                    <a:pt x="4697866" y="17574"/>
                    <a:pt x="4700161" y="20279"/>
                    <a:pt x="4700085" y="23423"/>
                  </a:cubicBezTo>
                  <a:cubicBezTo>
                    <a:pt x="4699837" y="26433"/>
                    <a:pt x="4699037" y="29376"/>
                    <a:pt x="4697704" y="32090"/>
                  </a:cubicBezTo>
                  <a:cubicBezTo>
                    <a:pt x="4696265" y="36072"/>
                    <a:pt x="4695437" y="40244"/>
                    <a:pt x="4695227" y="44473"/>
                  </a:cubicBezTo>
                  <a:cubicBezTo>
                    <a:pt x="4695227" y="48473"/>
                    <a:pt x="4696371" y="53998"/>
                    <a:pt x="4700466" y="53998"/>
                  </a:cubicBezTo>
                  <a:cubicBezTo>
                    <a:pt x="4704562" y="53998"/>
                    <a:pt x="4707324" y="50950"/>
                    <a:pt x="4708372" y="47330"/>
                  </a:cubicBezTo>
                  <a:cubicBezTo>
                    <a:pt x="4708772" y="43616"/>
                    <a:pt x="4709734" y="39986"/>
                    <a:pt x="4711230" y="36567"/>
                  </a:cubicBezTo>
                  <a:cubicBezTo>
                    <a:pt x="4713230" y="33329"/>
                    <a:pt x="4718659" y="31804"/>
                    <a:pt x="4720755" y="35043"/>
                  </a:cubicBezTo>
                  <a:cubicBezTo>
                    <a:pt x="4721431" y="36329"/>
                    <a:pt x="4721602" y="37824"/>
                    <a:pt x="4721231" y="39234"/>
                  </a:cubicBezTo>
                  <a:cubicBezTo>
                    <a:pt x="4720269" y="42301"/>
                    <a:pt x="4719030" y="45263"/>
                    <a:pt x="4717516" y="48092"/>
                  </a:cubicBezTo>
                  <a:cubicBezTo>
                    <a:pt x="4715906" y="51064"/>
                    <a:pt x="4715906" y="54645"/>
                    <a:pt x="4717516" y="57617"/>
                  </a:cubicBezTo>
                  <a:cubicBezTo>
                    <a:pt x="4718887" y="59684"/>
                    <a:pt x="4721545" y="60446"/>
                    <a:pt x="4723802" y="59427"/>
                  </a:cubicBezTo>
                  <a:cubicBezTo>
                    <a:pt x="4726374" y="58379"/>
                    <a:pt x="4727136" y="55236"/>
                    <a:pt x="4727517" y="52569"/>
                  </a:cubicBezTo>
                  <a:cubicBezTo>
                    <a:pt x="4728470" y="46092"/>
                    <a:pt x="4729518" y="39615"/>
                    <a:pt x="4730470" y="33519"/>
                  </a:cubicBezTo>
                  <a:cubicBezTo>
                    <a:pt x="4730803" y="30261"/>
                    <a:pt x="4731537" y="27061"/>
                    <a:pt x="4732661" y="23994"/>
                  </a:cubicBezTo>
                  <a:cubicBezTo>
                    <a:pt x="4733804" y="20965"/>
                    <a:pt x="4736051" y="18489"/>
                    <a:pt x="4738947" y="17041"/>
                  </a:cubicBezTo>
                  <a:cubicBezTo>
                    <a:pt x="4740805" y="16241"/>
                    <a:pt x="4742900" y="16241"/>
                    <a:pt x="4744757" y="17041"/>
                  </a:cubicBezTo>
                  <a:cubicBezTo>
                    <a:pt x="4746701" y="17670"/>
                    <a:pt x="4748005" y="19480"/>
                    <a:pt x="4747996" y="21518"/>
                  </a:cubicBezTo>
                  <a:cubicBezTo>
                    <a:pt x="4747691" y="23213"/>
                    <a:pt x="4746939" y="24794"/>
                    <a:pt x="4745805" y="26090"/>
                  </a:cubicBezTo>
                  <a:cubicBezTo>
                    <a:pt x="4742881" y="30176"/>
                    <a:pt x="4741138" y="34986"/>
                    <a:pt x="4740757" y="39996"/>
                  </a:cubicBezTo>
                  <a:cubicBezTo>
                    <a:pt x="4740757" y="42092"/>
                    <a:pt x="4740757" y="44568"/>
                    <a:pt x="4742852" y="45235"/>
                  </a:cubicBezTo>
                  <a:cubicBezTo>
                    <a:pt x="4744138" y="45606"/>
                    <a:pt x="4745529" y="45320"/>
                    <a:pt x="4746567" y="44473"/>
                  </a:cubicBezTo>
                  <a:cubicBezTo>
                    <a:pt x="4748872" y="42358"/>
                    <a:pt x="4750406" y="39549"/>
                    <a:pt x="4750949" y="36472"/>
                  </a:cubicBezTo>
                  <a:cubicBezTo>
                    <a:pt x="4751339" y="33366"/>
                    <a:pt x="4752444" y="30404"/>
                    <a:pt x="4754187" y="27804"/>
                  </a:cubicBezTo>
                  <a:cubicBezTo>
                    <a:pt x="4756035" y="25118"/>
                    <a:pt x="4759607" y="24261"/>
                    <a:pt x="4762474" y="25804"/>
                  </a:cubicBezTo>
                  <a:cubicBezTo>
                    <a:pt x="4764369" y="27413"/>
                    <a:pt x="4765122" y="30004"/>
                    <a:pt x="4764379" y="32376"/>
                  </a:cubicBezTo>
                  <a:cubicBezTo>
                    <a:pt x="4763560" y="34652"/>
                    <a:pt x="4762369" y="36777"/>
                    <a:pt x="4760855" y="38663"/>
                  </a:cubicBezTo>
                  <a:cubicBezTo>
                    <a:pt x="4756416" y="45035"/>
                    <a:pt x="4753187" y="52169"/>
                    <a:pt x="4751330" y="59713"/>
                  </a:cubicBezTo>
                  <a:cubicBezTo>
                    <a:pt x="4750758" y="62189"/>
                    <a:pt x="4750758" y="65428"/>
                    <a:pt x="4753139" y="66380"/>
                  </a:cubicBezTo>
                  <a:cubicBezTo>
                    <a:pt x="4754787" y="66895"/>
                    <a:pt x="4756568" y="66323"/>
                    <a:pt x="4757616" y="64952"/>
                  </a:cubicBezTo>
                  <a:cubicBezTo>
                    <a:pt x="4758540" y="63637"/>
                    <a:pt x="4759188" y="62142"/>
                    <a:pt x="4759521" y="60570"/>
                  </a:cubicBezTo>
                  <a:cubicBezTo>
                    <a:pt x="4760378" y="57903"/>
                    <a:pt x="4761331" y="55331"/>
                    <a:pt x="4762379" y="52759"/>
                  </a:cubicBezTo>
                  <a:cubicBezTo>
                    <a:pt x="4763370" y="49702"/>
                    <a:pt x="4765350" y="47054"/>
                    <a:pt x="4767998" y="45235"/>
                  </a:cubicBezTo>
                  <a:cubicBezTo>
                    <a:pt x="4770694" y="43501"/>
                    <a:pt x="4774294" y="44283"/>
                    <a:pt x="4776028" y="46978"/>
                  </a:cubicBezTo>
                  <a:cubicBezTo>
                    <a:pt x="4776123" y="47130"/>
                    <a:pt x="4776209" y="47273"/>
                    <a:pt x="4776285" y="47425"/>
                  </a:cubicBezTo>
                  <a:cubicBezTo>
                    <a:pt x="4777238" y="50093"/>
                    <a:pt x="4775237" y="52759"/>
                    <a:pt x="4773808" y="55236"/>
                  </a:cubicBezTo>
                  <a:cubicBezTo>
                    <a:pt x="4772542" y="57303"/>
                    <a:pt x="4771609" y="59551"/>
                    <a:pt x="4771046" y="61904"/>
                  </a:cubicBezTo>
                  <a:cubicBezTo>
                    <a:pt x="4770618" y="63075"/>
                    <a:pt x="4770618" y="64352"/>
                    <a:pt x="4771046" y="65523"/>
                  </a:cubicBezTo>
                  <a:cubicBezTo>
                    <a:pt x="4771332" y="66180"/>
                    <a:pt x="4771837" y="66714"/>
                    <a:pt x="4772475" y="67047"/>
                  </a:cubicBezTo>
                  <a:cubicBezTo>
                    <a:pt x="4775904" y="68771"/>
                    <a:pt x="4780086" y="67514"/>
                    <a:pt x="4782000" y="64190"/>
                  </a:cubicBezTo>
                  <a:cubicBezTo>
                    <a:pt x="4783734" y="61085"/>
                    <a:pt x="4784496" y="57541"/>
                    <a:pt x="4784191" y="53998"/>
                  </a:cubicBezTo>
                  <a:cubicBezTo>
                    <a:pt x="4783886" y="50445"/>
                    <a:pt x="4784372" y="46864"/>
                    <a:pt x="4785620" y="43520"/>
                  </a:cubicBezTo>
                  <a:cubicBezTo>
                    <a:pt x="4786068" y="42615"/>
                    <a:pt x="4786715" y="41835"/>
                    <a:pt x="4787524" y="41235"/>
                  </a:cubicBezTo>
                  <a:cubicBezTo>
                    <a:pt x="4789306" y="40482"/>
                    <a:pt x="4791335" y="40663"/>
                    <a:pt x="4792954" y="41711"/>
                  </a:cubicBezTo>
                  <a:cubicBezTo>
                    <a:pt x="4794192" y="42272"/>
                    <a:pt x="4795316" y="43044"/>
                    <a:pt x="4796288" y="43997"/>
                  </a:cubicBezTo>
                  <a:cubicBezTo>
                    <a:pt x="4798821" y="47807"/>
                    <a:pt x="4798821" y="52759"/>
                    <a:pt x="4796288" y="56570"/>
                  </a:cubicBezTo>
                  <a:cubicBezTo>
                    <a:pt x="4793783" y="60294"/>
                    <a:pt x="4791525" y="64170"/>
                    <a:pt x="4789525" y="68190"/>
                  </a:cubicBezTo>
                  <a:cubicBezTo>
                    <a:pt x="4788477" y="70400"/>
                    <a:pt x="4788849" y="73029"/>
                    <a:pt x="4790477" y="74858"/>
                  </a:cubicBezTo>
                  <a:cubicBezTo>
                    <a:pt x="4792506" y="76239"/>
                    <a:pt x="4795250" y="75963"/>
                    <a:pt x="4796955" y="74191"/>
                  </a:cubicBezTo>
                  <a:cubicBezTo>
                    <a:pt x="4798545" y="72476"/>
                    <a:pt x="4799584" y="70314"/>
                    <a:pt x="4799907" y="68000"/>
                  </a:cubicBezTo>
                  <a:cubicBezTo>
                    <a:pt x="4800203" y="66438"/>
                    <a:pt x="4800650" y="64904"/>
                    <a:pt x="4801240" y="63427"/>
                  </a:cubicBezTo>
                  <a:cubicBezTo>
                    <a:pt x="4801917" y="61971"/>
                    <a:pt x="4803212" y="60885"/>
                    <a:pt x="4804765" y="60475"/>
                  </a:cubicBezTo>
                  <a:cubicBezTo>
                    <a:pt x="4807813" y="59903"/>
                    <a:pt x="4810385" y="63142"/>
                    <a:pt x="4810575" y="66190"/>
                  </a:cubicBezTo>
                  <a:cubicBezTo>
                    <a:pt x="4810347" y="69181"/>
                    <a:pt x="4809842" y="72152"/>
                    <a:pt x="4809051" y="75048"/>
                  </a:cubicBezTo>
                  <a:cubicBezTo>
                    <a:pt x="4809766" y="76448"/>
                    <a:pt x="4811195" y="77325"/>
                    <a:pt x="4812766" y="77334"/>
                  </a:cubicBezTo>
                  <a:cubicBezTo>
                    <a:pt x="4814576" y="77553"/>
                    <a:pt x="4816366" y="76839"/>
                    <a:pt x="4817528" y="75429"/>
                  </a:cubicBezTo>
                  <a:cubicBezTo>
                    <a:pt x="4818434" y="74181"/>
                    <a:pt x="4819052" y="72752"/>
                    <a:pt x="4819338" y="71238"/>
                  </a:cubicBezTo>
                  <a:cubicBezTo>
                    <a:pt x="4820110" y="67438"/>
                    <a:pt x="4821529" y="63799"/>
                    <a:pt x="4823529" y="60475"/>
                  </a:cubicBezTo>
                  <a:cubicBezTo>
                    <a:pt x="4825615" y="57084"/>
                    <a:pt x="4829111" y="54808"/>
                    <a:pt x="4833054" y="54284"/>
                  </a:cubicBezTo>
                  <a:cubicBezTo>
                    <a:pt x="4835302" y="53922"/>
                    <a:pt x="4837550" y="54941"/>
                    <a:pt x="4838769" y="56855"/>
                  </a:cubicBezTo>
                  <a:cubicBezTo>
                    <a:pt x="4839198" y="57713"/>
                    <a:pt x="4839388" y="58665"/>
                    <a:pt x="4839340" y="59618"/>
                  </a:cubicBezTo>
                  <a:cubicBezTo>
                    <a:pt x="4838893" y="64742"/>
                    <a:pt x="4836864" y="69600"/>
                    <a:pt x="4833530" y="73524"/>
                  </a:cubicBezTo>
                  <a:cubicBezTo>
                    <a:pt x="4831797" y="75487"/>
                    <a:pt x="4830558" y="77839"/>
                    <a:pt x="4829911" y="80382"/>
                  </a:cubicBezTo>
                  <a:cubicBezTo>
                    <a:pt x="4829482" y="81934"/>
                    <a:pt x="4830092" y="83583"/>
                    <a:pt x="4831435" y="84478"/>
                  </a:cubicBezTo>
                  <a:cubicBezTo>
                    <a:pt x="4833007" y="84935"/>
                    <a:pt x="4834712" y="84545"/>
                    <a:pt x="4835912" y="83430"/>
                  </a:cubicBezTo>
                  <a:cubicBezTo>
                    <a:pt x="4837045" y="82297"/>
                    <a:pt x="4838512" y="81554"/>
                    <a:pt x="4840103" y="81334"/>
                  </a:cubicBezTo>
                  <a:cubicBezTo>
                    <a:pt x="4841903" y="81449"/>
                    <a:pt x="4843465" y="82601"/>
                    <a:pt x="4844103" y="84287"/>
                  </a:cubicBezTo>
                  <a:cubicBezTo>
                    <a:pt x="4844704" y="85916"/>
                    <a:pt x="4845122" y="87611"/>
                    <a:pt x="4845341" y="89336"/>
                  </a:cubicBezTo>
                  <a:cubicBezTo>
                    <a:pt x="4845523" y="90507"/>
                    <a:pt x="4845846" y="91660"/>
                    <a:pt x="4846294" y="92765"/>
                  </a:cubicBezTo>
                  <a:cubicBezTo>
                    <a:pt x="4847056" y="94955"/>
                    <a:pt x="4848580" y="97242"/>
                    <a:pt x="4850961" y="97242"/>
                  </a:cubicBezTo>
                  <a:cubicBezTo>
                    <a:pt x="4852771" y="97079"/>
                    <a:pt x="4854266" y="95774"/>
                    <a:pt x="4854676" y="94003"/>
                  </a:cubicBezTo>
                  <a:cubicBezTo>
                    <a:pt x="4855162" y="92288"/>
                    <a:pt x="4855162" y="90479"/>
                    <a:pt x="4854676" y="88764"/>
                  </a:cubicBezTo>
                  <a:cubicBezTo>
                    <a:pt x="4854009" y="87145"/>
                    <a:pt x="4853533" y="85449"/>
                    <a:pt x="4853247" y="83716"/>
                  </a:cubicBezTo>
                  <a:cubicBezTo>
                    <a:pt x="4853104" y="83154"/>
                    <a:pt x="4853104" y="82563"/>
                    <a:pt x="4853247" y="82001"/>
                  </a:cubicBezTo>
                  <a:cubicBezTo>
                    <a:pt x="4853247" y="80858"/>
                    <a:pt x="4854105" y="78572"/>
                    <a:pt x="4855248" y="78096"/>
                  </a:cubicBezTo>
                  <a:cubicBezTo>
                    <a:pt x="4859057" y="76667"/>
                    <a:pt x="4861153" y="80001"/>
                    <a:pt x="4863534" y="83240"/>
                  </a:cubicBezTo>
                  <a:cubicBezTo>
                    <a:pt x="4865677" y="86678"/>
                    <a:pt x="4866363" y="90822"/>
                    <a:pt x="4865439" y="94765"/>
                  </a:cubicBezTo>
                  <a:cubicBezTo>
                    <a:pt x="4864963" y="96956"/>
                    <a:pt x="4864201" y="98575"/>
                    <a:pt x="4865439" y="100575"/>
                  </a:cubicBezTo>
                  <a:cubicBezTo>
                    <a:pt x="4867821" y="105909"/>
                    <a:pt x="4869725" y="104195"/>
                    <a:pt x="4869630" y="107243"/>
                  </a:cubicBezTo>
                  <a:lnTo>
                    <a:pt x="4869630" y="107243"/>
                  </a:lnTo>
                  <a:cubicBezTo>
                    <a:pt x="4869630" y="99908"/>
                    <a:pt x="4872964" y="102099"/>
                    <a:pt x="4874202" y="99242"/>
                  </a:cubicBezTo>
                  <a:cubicBezTo>
                    <a:pt x="4875441" y="96384"/>
                    <a:pt x="4873440" y="92955"/>
                    <a:pt x="4872106" y="89717"/>
                  </a:cubicBezTo>
                  <a:cubicBezTo>
                    <a:pt x="4870773" y="86478"/>
                    <a:pt x="4870964" y="82287"/>
                    <a:pt x="4874202" y="81334"/>
                  </a:cubicBezTo>
                  <a:cubicBezTo>
                    <a:pt x="4877440" y="80382"/>
                    <a:pt x="4879250" y="82954"/>
                    <a:pt x="4880108" y="85430"/>
                  </a:cubicBezTo>
                  <a:cubicBezTo>
                    <a:pt x="4880965" y="87907"/>
                    <a:pt x="4880870" y="90669"/>
                    <a:pt x="4881822" y="93051"/>
                  </a:cubicBezTo>
                  <a:cubicBezTo>
                    <a:pt x="4882774" y="95432"/>
                    <a:pt x="4885727" y="97622"/>
                    <a:pt x="4888108" y="96479"/>
                  </a:cubicBezTo>
                  <a:cubicBezTo>
                    <a:pt x="4890490" y="95337"/>
                    <a:pt x="4890109" y="90479"/>
                    <a:pt x="4888585" y="86954"/>
                  </a:cubicBezTo>
                  <a:cubicBezTo>
                    <a:pt x="4887061" y="83430"/>
                    <a:pt x="4885061" y="80096"/>
                    <a:pt x="4883346" y="76572"/>
                  </a:cubicBezTo>
                  <a:cubicBezTo>
                    <a:pt x="4882251" y="74820"/>
                    <a:pt x="4881594" y="72819"/>
                    <a:pt x="4881441" y="70762"/>
                  </a:cubicBezTo>
                  <a:cubicBezTo>
                    <a:pt x="4881308" y="68647"/>
                    <a:pt x="4882651" y="66714"/>
                    <a:pt x="4884680" y="66095"/>
                  </a:cubicBezTo>
                  <a:cubicBezTo>
                    <a:pt x="4887061" y="65619"/>
                    <a:pt x="4889252" y="67618"/>
                    <a:pt x="4890680" y="69619"/>
                  </a:cubicBezTo>
                  <a:cubicBezTo>
                    <a:pt x="4892633" y="72524"/>
                    <a:pt x="4894052" y="75744"/>
                    <a:pt x="4894871" y="79144"/>
                  </a:cubicBezTo>
                  <a:cubicBezTo>
                    <a:pt x="4895824" y="83144"/>
                    <a:pt x="4897253" y="88669"/>
                    <a:pt x="4901444" y="88669"/>
                  </a:cubicBezTo>
                  <a:cubicBezTo>
                    <a:pt x="4904320" y="88412"/>
                    <a:pt x="4906463" y="85925"/>
                    <a:pt x="4906301" y="83049"/>
                  </a:cubicBezTo>
                  <a:cubicBezTo>
                    <a:pt x="4906054" y="80268"/>
                    <a:pt x="4904759" y="77677"/>
                    <a:pt x="4902682" y="75810"/>
                  </a:cubicBezTo>
                  <a:cubicBezTo>
                    <a:pt x="4899920" y="72762"/>
                    <a:pt x="4896300" y="69238"/>
                    <a:pt x="4897633" y="65428"/>
                  </a:cubicBezTo>
                  <a:cubicBezTo>
                    <a:pt x="4899101" y="62370"/>
                    <a:pt x="4902663" y="60961"/>
                    <a:pt x="4905825" y="62189"/>
                  </a:cubicBezTo>
                  <a:cubicBezTo>
                    <a:pt x="4908844" y="63427"/>
                    <a:pt x="4911264" y="65780"/>
                    <a:pt x="4912588" y="68761"/>
                  </a:cubicBezTo>
                  <a:cubicBezTo>
                    <a:pt x="4914112" y="71619"/>
                    <a:pt x="4915064" y="74667"/>
                    <a:pt x="4916683" y="77429"/>
                  </a:cubicBezTo>
                  <a:cubicBezTo>
                    <a:pt x="4918303" y="80192"/>
                    <a:pt x="4918970" y="80478"/>
                    <a:pt x="4920780" y="80192"/>
                  </a:cubicBezTo>
                  <a:cubicBezTo>
                    <a:pt x="4922275" y="74601"/>
                    <a:pt x="4920884" y="68638"/>
                    <a:pt x="4917065" y="64285"/>
                  </a:cubicBezTo>
                  <a:cubicBezTo>
                    <a:pt x="4915531" y="62866"/>
                    <a:pt x="4914217" y="61228"/>
                    <a:pt x="4913159" y="59427"/>
                  </a:cubicBezTo>
                  <a:cubicBezTo>
                    <a:pt x="4912398" y="57522"/>
                    <a:pt x="4913159" y="54760"/>
                    <a:pt x="4915255" y="54379"/>
                  </a:cubicBezTo>
                  <a:cubicBezTo>
                    <a:pt x="4915998" y="54141"/>
                    <a:pt x="4916798" y="54141"/>
                    <a:pt x="4917541" y="54379"/>
                  </a:cubicBezTo>
                  <a:cubicBezTo>
                    <a:pt x="4922037" y="55874"/>
                    <a:pt x="4925571" y="59408"/>
                    <a:pt x="4927066" y="63904"/>
                  </a:cubicBezTo>
                  <a:cubicBezTo>
                    <a:pt x="4928209" y="67523"/>
                    <a:pt x="4928304" y="72000"/>
                    <a:pt x="4931733" y="73429"/>
                  </a:cubicBezTo>
                  <a:cubicBezTo>
                    <a:pt x="4934057" y="64866"/>
                    <a:pt x="4931152" y="55731"/>
                    <a:pt x="4924304" y="50093"/>
                  </a:cubicBezTo>
                  <a:cubicBezTo>
                    <a:pt x="4922151" y="48568"/>
                    <a:pt x="4920198" y="46778"/>
                    <a:pt x="4918493" y="44759"/>
                  </a:cubicBezTo>
                  <a:cubicBezTo>
                    <a:pt x="4916826" y="42597"/>
                    <a:pt x="4916826" y="39586"/>
                    <a:pt x="4918493" y="37424"/>
                  </a:cubicBezTo>
                  <a:cubicBezTo>
                    <a:pt x="4920141" y="35910"/>
                    <a:pt x="4922389" y="35243"/>
                    <a:pt x="4924589" y="35615"/>
                  </a:cubicBezTo>
                  <a:cubicBezTo>
                    <a:pt x="4930733" y="36091"/>
                    <a:pt x="4936200" y="39682"/>
                    <a:pt x="4939068" y="45140"/>
                  </a:cubicBezTo>
                  <a:cubicBezTo>
                    <a:pt x="4941115" y="50674"/>
                    <a:pt x="4942487" y="56427"/>
                    <a:pt x="4943163" y="62284"/>
                  </a:cubicBezTo>
                  <a:cubicBezTo>
                    <a:pt x="4943735" y="64380"/>
                    <a:pt x="4944782" y="66666"/>
                    <a:pt x="4946878" y="67238"/>
                  </a:cubicBezTo>
                  <a:cubicBezTo>
                    <a:pt x="4948973" y="67809"/>
                    <a:pt x="4952307" y="65047"/>
                    <a:pt x="4952498" y="62284"/>
                  </a:cubicBezTo>
                  <a:cubicBezTo>
                    <a:pt x="4952269" y="59456"/>
                    <a:pt x="4951564" y="56684"/>
                    <a:pt x="4950402" y="54093"/>
                  </a:cubicBezTo>
                  <a:cubicBezTo>
                    <a:pt x="4949269" y="51464"/>
                    <a:pt x="4949592" y="48426"/>
                    <a:pt x="4951259" y="46092"/>
                  </a:cubicBezTo>
                  <a:cubicBezTo>
                    <a:pt x="4954155" y="43806"/>
                    <a:pt x="4958346" y="44177"/>
                    <a:pt x="4960784" y="46949"/>
                  </a:cubicBezTo>
                  <a:cubicBezTo>
                    <a:pt x="4963004" y="49683"/>
                    <a:pt x="4964423" y="52979"/>
                    <a:pt x="4964880" y="56474"/>
                  </a:cubicBezTo>
                  <a:lnTo>
                    <a:pt x="4966214" y="61904"/>
                  </a:lnTo>
                  <a:cubicBezTo>
                    <a:pt x="4969376" y="55455"/>
                    <a:pt x="4969814" y="48016"/>
                    <a:pt x="4967452" y="41235"/>
                  </a:cubicBezTo>
                  <a:cubicBezTo>
                    <a:pt x="4966737" y="39482"/>
                    <a:pt x="4966195" y="37663"/>
                    <a:pt x="4965833" y="35805"/>
                  </a:cubicBezTo>
                  <a:cubicBezTo>
                    <a:pt x="4965623" y="33862"/>
                    <a:pt x="4966547" y="31967"/>
                    <a:pt x="4968214" y="30947"/>
                  </a:cubicBezTo>
                  <a:cubicBezTo>
                    <a:pt x="4969148" y="30661"/>
                    <a:pt x="4970138" y="30661"/>
                    <a:pt x="4971071" y="30947"/>
                  </a:cubicBezTo>
                  <a:cubicBezTo>
                    <a:pt x="4975796" y="32167"/>
                    <a:pt x="4979215" y="36272"/>
                    <a:pt x="4979549" y="41139"/>
                  </a:cubicBezTo>
                  <a:cubicBezTo>
                    <a:pt x="4979673" y="45844"/>
                    <a:pt x="4979510" y="50550"/>
                    <a:pt x="4979073" y="55236"/>
                  </a:cubicBezTo>
                  <a:cubicBezTo>
                    <a:pt x="4979073" y="57141"/>
                    <a:pt x="4980120" y="59713"/>
                    <a:pt x="4982025" y="59236"/>
                  </a:cubicBezTo>
                  <a:cubicBezTo>
                    <a:pt x="4982749" y="58970"/>
                    <a:pt x="4983330" y="58417"/>
                    <a:pt x="4983644" y="57713"/>
                  </a:cubicBezTo>
                  <a:cubicBezTo>
                    <a:pt x="4987169" y="51521"/>
                    <a:pt x="4983644" y="43520"/>
                    <a:pt x="4986312" y="36948"/>
                  </a:cubicBezTo>
                  <a:cubicBezTo>
                    <a:pt x="4988235" y="32976"/>
                    <a:pt x="4991284" y="29661"/>
                    <a:pt x="4995075" y="27423"/>
                  </a:cubicBezTo>
                  <a:cubicBezTo>
                    <a:pt x="4997551" y="25709"/>
                    <a:pt x="5001742" y="24566"/>
                    <a:pt x="5002790" y="27423"/>
                  </a:cubicBezTo>
                  <a:cubicBezTo>
                    <a:pt x="5003266" y="28518"/>
                    <a:pt x="5003266" y="29757"/>
                    <a:pt x="5002790" y="30852"/>
                  </a:cubicBezTo>
                  <a:cubicBezTo>
                    <a:pt x="5000694" y="35805"/>
                    <a:pt x="4997360" y="40377"/>
                    <a:pt x="4995075" y="44949"/>
                  </a:cubicBezTo>
                  <a:cubicBezTo>
                    <a:pt x="4992303" y="49597"/>
                    <a:pt x="4991646" y="55208"/>
                    <a:pt x="4993265" y="60379"/>
                  </a:cubicBezTo>
                  <a:cubicBezTo>
                    <a:pt x="4995551" y="61713"/>
                    <a:pt x="4998313" y="59427"/>
                    <a:pt x="4999170" y="57046"/>
                  </a:cubicBezTo>
                  <a:cubicBezTo>
                    <a:pt x="4999466" y="54503"/>
                    <a:pt x="5000075" y="52007"/>
                    <a:pt x="5000980" y="49617"/>
                  </a:cubicBezTo>
                  <a:cubicBezTo>
                    <a:pt x="5001275" y="49064"/>
                    <a:pt x="5001742" y="48626"/>
                    <a:pt x="5002314" y="48378"/>
                  </a:cubicBezTo>
                  <a:cubicBezTo>
                    <a:pt x="5004504" y="47330"/>
                    <a:pt x="5006314" y="50474"/>
                    <a:pt x="5006409" y="52855"/>
                  </a:cubicBezTo>
                  <a:cubicBezTo>
                    <a:pt x="5006505" y="55236"/>
                    <a:pt x="5006981" y="58475"/>
                    <a:pt x="5009457" y="58760"/>
                  </a:cubicBezTo>
                  <a:cubicBezTo>
                    <a:pt x="5012982" y="53902"/>
                    <a:pt x="5011648" y="47235"/>
                    <a:pt x="5012219" y="41329"/>
                  </a:cubicBezTo>
                  <a:cubicBezTo>
                    <a:pt x="5013067" y="32262"/>
                    <a:pt x="5018296" y="24184"/>
                    <a:pt x="5026221" y="19708"/>
                  </a:cubicBezTo>
                  <a:cubicBezTo>
                    <a:pt x="5027326" y="18974"/>
                    <a:pt x="5028612" y="18546"/>
                    <a:pt x="5029936" y="18470"/>
                  </a:cubicBezTo>
                  <a:cubicBezTo>
                    <a:pt x="5033089" y="18860"/>
                    <a:pt x="5035441" y="21575"/>
                    <a:pt x="5035365" y="24756"/>
                  </a:cubicBezTo>
                  <a:cubicBezTo>
                    <a:pt x="5035117" y="27766"/>
                    <a:pt x="5034318" y="30709"/>
                    <a:pt x="5032984" y="33424"/>
                  </a:cubicBezTo>
                  <a:cubicBezTo>
                    <a:pt x="5031546" y="37405"/>
                    <a:pt x="5030717" y="41577"/>
                    <a:pt x="5030507" y="45806"/>
                  </a:cubicBezTo>
                  <a:cubicBezTo>
                    <a:pt x="5030507" y="49807"/>
                    <a:pt x="5031650" y="55331"/>
                    <a:pt x="5035651" y="55331"/>
                  </a:cubicBezTo>
                  <a:cubicBezTo>
                    <a:pt x="5039651" y="55331"/>
                    <a:pt x="5042604" y="52283"/>
                    <a:pt x="5043556" y="48664"/>
                  </a:cubicBezTo>
                  <a:cubicBezTo>
                    <a:pt x="5044043" y="44968"/>
                    <a:pt x="5045005" y="41349"/>
                    <a:pt x="5046414" y="37900"/>
                  </a:cubicBezTo>
                  <a:cubicBezTo>
                    <a:pt x="5048414" y="34662"/>
                    <a:pt x="5053939" y="33138"/>
                    <a:pt x="5055939" y="36377"/>
                  </a:cubicBezTo>
                  <a:cubicBezTo>
                    <a:pt x="5056463" y="37729"/>
                    <a:pt x="5056463" y="39215"/>
                    <a:pt x="5055939" y="40568"/>
                  </a:cubicBezTo>
                  <a:cubicBezTo>
                    <a:pt x="5054987" y="43644"/>
                    <a:pt x="5053711" y="46616"/>
                    <a:pt x="5052129" y="49426"/>
                  </a:cubicBezTo>
                  <a:cubicBezTo>
                    <a:pt x="5050424" y="52369"/>
                    <a:pt x="5050424" y="56008"/>
                    <a:pt x="5052129" y="58951"/>
                  </a:cubicBezTo>
                  <a:cubicBezTo>
                    <a:pt x="5053501" y="61018"/>
                    <a:pt x="5056158" y="61780"/>
                    <a:pt x="5058415" y="60761"/>
                  </a:cubicBezTo>
                  <a:cubicBezTo>
                    <a:pt x="5060987" y="59713"/>
                    <a:pt x="5061750" y="56570"/>
                    <a:pt x="5062130" y="53902"/>
                  </a:cubicBezTo>
                  <a:lnTo>
                    <a:pt x="5064988" y="34852"/>
                  </a:lnTo>
                  <a:cubicBezTo>
                    <a:pt x="5065321" y="31595"/>
                    <a:pt x="5066055" y="28395"/>
                    <a:pt x="5067179" y="25327"/>
                  </a:cubicBezTo>
                  <a:cubicBezTo>
                    <a:pt x="5068398" y="22318"/>
                    <a:pt x="5070665" y="19841"/>
                    <a:pt x="5073560" y="18374"/>
                  </a:cubicBezTo>
                  <a:cubicBezTo>
                    <a:pt x="5075408" y="17565"/>
                    <a:pt x="5077523" y="17565"/>
                    <a:pt x="5079371" y="18374"/>
                  </a:cubicBezTo>
                  <a:cubicBezTo>
                    <a:pt x="5081276" y="19050"/>
                    <a:pt x="5082562" y="20832"/>
                    <a:pt x="5082609" y="22851"/>
                  </a:cubicBezTo>
                  <a:cubicBezTo>
                    <a:pt x="5082276" y="24556"/>
                    <a:pt x="5081485" y="26137"/>
                    <a:pt x="5080323" y="27423"/>
                  </a:cubicBezTo>
                  <a:cubicBezTo>
                    <a:pt x="5077485" y="31547"/>
                    <a:pt x="5075742" y="36338"/>
                    <a:pt x="5075275" y="41329"/>
                  </a:cubicBezTo>
                  <a:cubicBezTo>
                    <a:pt x="5075275" y="43425"/>
                    <a:pt x="5075275" y="45902"/>
                    <a:pt x="5077465" y="46569"/>
                  </a:cubicBezTo>
                  <a:cubicBezTo>
                    <a:pt x="5078723" y="46940"/>
                    <a:pt x="5080085" y="46654"/>
                    <a:pt x="5081085" y="45806"/>
                  </a:cubicBezTo>
                  <a:cubicBezTo>
                    <a:pt x="5083419" y="43720"/>
                    <a:pt x="5084971" y="40901"/>
                    <a:pt x="5085467" y="37805"/>
                  </a:cubicBezTo>
                  <a:cubicBezTo>
                    <a:pt x="5085943" y="34719"/>
                    <a:pt x="5087038" y="31776"/>
                    <a:pt x="5088705" y="29138"/>
                  </a:cubicBezTo>
                  <a:cubicBezTo>
                    <a:pt x="5090610" y="26480"/>
                    <a:pt x="5094182" y="25623"/>
                    <a:pt x="5097087" y="27137"/>
                  </a:cubicBezTo>
                  <a:cubicBezTo>
                    <a:pt x="5098983" y="28747"/>
                    <a:pt x="5099735" y="31338"/>
                    <a:pt x="5098992" y="33709"/>
                  </a:cubicBezTo>
                  <a:cubicBezTo>
                    <a:pt x="5098144" y="35967"/>
                    <a:pt x="5096954" y="38091"/>
                    <a:pt x="5095468" y="39996"/>
                  </a:cubicBezTo>
                  <a:cubicBezTo>
                    <a:pt x="5090991" y="46349"/>
                    <a:pt x="5087763" y="53493"/>
                    <a:pt x="5085943" y="61046"/>
                  </a:cubicBezTo>
                  <a:cubicBezTo>
                    <a:pt x="5085371" y="63523"/>
                    <a:pt x="5085371" y="66762"/>
                    <a:pt x="5087753" y="67714"/>
                  </a:cubicBezTo>
                  <a:cubicBezTo>
                    <a:pt x="5089372" y="68209"/>
                    <a:pt x="5091125" y="67638"/>
                    <a:pt x="5092134" y="66285"/>
                  </a:cubicBezTo>
                  <a:cubicBezTo>
                    <a:pt x="5093087" y="64971"/>
                    <a:pt x="5093763" y="63485"/>
                    <a:pt x="5094134" y="61904"/>
                  </a:cubicBezTo>
                  <a:cubicBezTo>
                    <a:pt x="5094944" y="59246"/>
                    <a:pt x="5095896" y="56646"/>
                    <a:pt x="5096992" y="54093"/>
                  </a:cubicBezTo>
                  <a:cubicBezTo>
                    <a:pt x="5097954" y="51017"/>
                    <a:pt x="5099935" y="48359"/>
                    <a:pt x="5102612" y="46569"/>
                  </a:cubicBezTo>
                  <a:cubicBezTo>
                    <a:pt x="5105307" y="44835"/>
                    <a:pt x="5108908" y="45616"/>
                    <a:pt x="5110641" y="48311"/>
                  </a:cubicBezTo>
                  <a:cubicBezTo>
                    <a:pt x="5110737" y="48464"/>
                    <a:pt x="5110822" y="48607"/>
                    <a:pt x="5110898" y="48759"/>
                  </a:cubicBezTo>
                  <a:cubicBezTo>
                    <a:pt x="5111851" y="51426"/>
                    <a:pt x="5109851" y="54093"/>
                    <a:pt x="5108327" y="56570"/>
                  </a:cubicBezTo>
                  <a:cubicBezTo>
                    <a:pt x="5107098" y="58656"/>
                    <a:pt x="5106174" y="60894"/>
                    <a:pt x="5105564" y="63237"/>
                  </a:cubicBezTo>
                  <a:cubicBezTo>
                    <a:pt x="5105136" y="64409"/>
                    <a:pt x="5105136" y="65685"/>
                    <a:pt x="5105564" y="66857"/>
                  </a:cubicBezTo>
                  <a:cubicBezTo>
                    <a:pt x="5105907" y="67476"/>
                    <a:pt x="5106403" y="68000"/>
                    <a:pt x="5106993" y="68381"/>
                  </a:cubicBezTo>
                  <a:cubicBezTo>
                    <a:pt x="5110431" y="70057"/>
                    <a:pt x="5114575" y="68809"/>
                    <a:pt x="5116518" y="65523"/>
                  </a:cubicBezTo>
                  <a:cubicBezTo>
                    <a:pt x="5118252" y="62418"/>
                    <a:pt x="5119014" y="58875"/>
                    <a:pt x="5118709" y="55331"/>
                  </a:cubicBezTo>
                  <a:cubicBezTo>
                    <a:pt x="5118404" y="51779"/>
                    <a:pt x="5118900" y="48197"/>
                    <a:pt x="5120138" y="44854"/>
                  </a:cubicBezTo>
                  <a:cubicBezTo>
                    <a:pt x="5120509" y="43940"/>
                    <a:pt x="5121138" y="43139"/>
                    <a:pt x="5121948" y="42568"/>
                  </a:cubicBezTo>
                  <a:cubicBezTo>
                    <a:pt x="5123757" y="41815"/>
                    <a:pt x="5125824" y="41996"/>
                    <a:pt x="5127472" y="43044"/>
                  </a:cubicBezTo>
                  <a:cubicBezTo>
                    <a:pt x="5128682" y="43606"/>
                    <a:pt x="5129777" y="44377"/>
                    <a:pt x="5130710" y="45330"/>
                  </a:cubicBezTo>
                  <a:cubicBezTo>
                    <a:pt x="5133253" y="49140"/>
                    <a:pt x="5133253" y="54093"/>
                    <a:pt x="5130710" y="57903"/>
                  </a:cubicBezTo>
                  <a:cubicBezTo>
                    <a:pt x="5128205" y="61628"/>
                    <a:pt x="5125948" y="65504"/>
                    <a:pt x="5123948" y="69524"/>
                  </a:cubicBezTo>
                  <a:cubicBezTo>
                    <a:pt x="5122900" y="71733"/>
                    <a:pt x="5123271" y="74362"/>
                    <a:pt x="5124900" y="76191"/>
                  </a:cubicBezTo>
                  <a:cubicBezTo>
                    <a:pt x="5126939" y="77582"/>
                    <a:pt x="5129672" y="77296"/>
                    <a:pt x="5131377" y="75524"/>
                  </a:cubicBezTo>
                  <a:cubicBezTo>
                    <a:pt x="5132968" y="73810"/>
                    <a:pt x="5134006" y="71648"/>
                    <a:pt x="5134330" y="69333"/>
                  </a:cubicBezTo>
                  <a:cubicBezTo>
                    <a:pt x="5134539" y="67752"/>
                    <a:pt x="5134987" y="66209"/>
                    <a:pt x="5135664" y="64761"/>
                  </a:cubicBezTo>
                  <a:cubicBezTo>
                    <a:pt x="5136292" y="63266"/>
                    <a:pt x="5137607" y="62171"/>
                    <a:pt x="5139188" y="61808"/>
                  </a:cubicBezTo>
                  <a:cubicBezTo>
                    <a:pt x="5142236" y="61237"/>
                    <a:pt x="5144712" y="64476"/>
                    <a:pt x="5144903" y="67523"/>
                  </a:cubicBezTo>
                  <a:cubicBezTo>
                    <a:pt x="5144703" y="70514"/>
                    <a:pt x="5144227" y="73476"/>
                    <a:pt x="5143474" y="76382"/>
                  </a:cubicBezTo>
                  <a:cubicBezTo>
                    <a:pt x="5144170" y="77791"/>
                    <a:pt x="5145617" y="78687"/>
                    <a:pt x="5147189" y="78668"/>
                  </a:cubicBezTo>
                  <a:cubicBezTo>
                    <a:pt x="5148998" y="78868"/>
                    <a:pt x="5150780" y="78153"/>
                    <a:pt x="5151951" y="76763"/>
                  </a:cubicBezTo>
                  <a:cubicBezTo>
                    <a:pt x="5152818" y="75496"/>
                    <a:pt x="5153437" y="74067"/>
                    <a:pt x="5153761" y="72572"/>
                  </a:cubicBezTo>
                  <a:cubicBezTo>
                    <a:pt x="5154532" y="68771"/>
                    <a:pt x="5155952" y="65133"/>
                    <a:pt x="5157952" y="61808"/>
                  </a:cubicBezTo>
                  <a:cubicBezTo>
                    <a:pt x="5159990" y="58379"/>
                    <a:pt x="5163514" y="56094"/>
                    <a:pt x="5167477" y="55617"/>
                  </a:cubicBezTo>
                  <a:cubicBezTo>
                    <a:pt x="5169677" y="55255"/>
                    <a:pt x="5171878" y="56227"/>
                    <a:pt x="5173097" y="58093"/>
                  </a:cubicBezTo>
                  <a:close/>
                </a:path>
              </a:pathLst>
            </a:custGeom>
            <a:solidFill>
              <a:srgbClr val="FCD0B8"/>
            </a:solidFill>
            <a:ln w="2858" cap="flat">
              <a:solidFill>
                <a:srgbClr val="A97C50"/>
              </a:solidFill>
              <a:prstDash val="solid"/>
              <a:miter/>
            </a:ln>
          </p:spPr>
          <p:txBody>
            <a:bodyPr rtlCol="0" anchor="ctr"/>
            <a:lstStyle/>
            <a:p>
              <a:endParaRPr lang="en-IN"/>
            </a:p>
          </p:txBody>
        </p:sp>
        <p:sp>
          <p:nvSpPr>
            <p:cNvPr id="856" name="Freeform: Shape 855">
              <a:extLst>
                <a:ext uri="{FF2B5EF4-FFF2-40B4-BE49-F238E27FC236}">
                  <a16:creationId xmlns:a16="http://schemas.microsoft.com/office/drawing/2014/main" xmlns="" id="{B9138847-CDD9-BA2B-8799-E14BF8DB3806}"/>
                </a:ext>
              </a:extLst>
            </p:cNvPr>
            <p:cNvSpPr/>
            <p:nvPr/>
          </p:nvSpPr>
          <p:spPr>
            <a:xfrm>
              <a:off x="561001" y="4992135"/>
              <a:ext cx="244910" cy="253125"/>
            </a:xfrm>
            <a:custGeom>
              <a:avLst/>
              <a:gdLst>
                <a:gd name="connsiteX0" fmla="*/ 2852 w 244910"/>
                <a:gd name="connsiteY0" fmla="*/ 174942 h 253125"/>
                <a:gd name="connsiteX1" fmla="*/ 89 w 244910"/>
                <a:gd name="connsiteY1" fmla="*/ 136271 h 253125"/>
                <a:gd name="connsiteX2" fmla="*/ 10281 w 244910"/>
                <a:gd name="connsiteY2" fmla="*/ 87598 h 253125"/>
                <a:gd name="connsiteX3" fmla="*/ 19806 w 244910"/>
                <a:gd name="connsiteY3" fmla="*/ 54165 h 253125"/>
                <a:gd name="connsiteX4" fmla="*/ 33713 w 244910"/>
                <a:gd name="connsiteY4" fmla="*/ 29400 h 253125"/>
                <a:gd name="connsiteX5" fmla="*/ 66669 w 244910"/>
                <a:gd name="connsiteY5" fmla="*/ 9207 h 253125"/>
                <a:gd name="connsiteX6" fmla="*/ 105341 w 244910"/>
                <a:gd name="connsiteY6" fmla="*/ -318 h 253125"/>
                <a:gd name="connsiteX7" fmla="*/ 124391 w 244910"/>
                <a:gd name="connsiteY7" fmla="*/ 444 h 253125"/>
                <a:gd name="connsiteX8" fmla="*/ 147822 w 244910"/>
                <a:gd name="connsiteY8" fmla="*/ 10541 h 253125"/>
                <a:gd name="connsiteX9" fmla="*/ 237071 w 244910"/>
                <a:gd name="connsiteY9" fmla="*/ 100647 h 253125"/>
                <a:gd name="connsiteX10" fmla="*/ 244882 w 244910"/>
                <a:gd name="connsiteY10" fmla="*/ 135890 h 253125"/>
                <a:gd name="connsiteX11" fmla="*/ 241739 w 244910"/>
                <a:gd name="connsiteY11" fmla="*/ 168656 h 253125"/>
                <a:gd name="connsiteX12" fmla="*/ 223927 w 244910"/>
                <a:gd name="connsiteY12" fmla="*/ 204279 h 253125"/>
                <a:gd name="connsiteX13" fmla="*/ 182112 w 244910"/>
                <a:gd name="connsiteY13" fmla="*/ 236188 h 253125"/>
                <a:gd name="connsiteX14" fmla="*/ 130392 w 244910"/>
                <a:gd name="connsiteY14" fmla="*/ 248761 h 253125"/>
                <a:gd name="connsiteX15" fmla="*/ 59145 w 244910"/>
                <a:gd name="connsiteY15" fmla="*/ 249904 h 253125"/>
                <a:gd name="connsiteX16" fmla="*/ 36856 w 244910"/>
                <a:gd name="connsiteY16" fmla="*/ 239426 h 253125"/>
                <a:gd name="connsiteX17" fmla="*/ 13234 w 244910"/>
                <a:gd name="connsiteY17" fmla="*/ 211899 h 253125"/>
                <a:gd name="connsiteX18" fmla="*/ 6662 w 244910"/>
                <a:gd name="connsiteY18" fmla="*/ 191706 h 253125"/>
                <a:gd name="connsiteX19" fmla="*/ 2852 w 244910"/>
                <a:gd name="connsiteY19" fmla="*/ 174942 h 25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4910" h="253125">
                  <a:moveTo>
                    <a:pt x="2852" y="174942"/>
                  </a:moveTo>
                  <a:cubicBezTo>
                    <a:pt x="552" y="162188"/>
                    <a:pt x="-373" y="149225"/>
                    <a:pt x="89" y="136271"/>
                  </a:cubicBezTo>
                  <a:cubicBezTo>
                    <a:pt x="1594" y="119707"/>
                    <a:pt x="5014" y="103371"/>
                    <a:pt x="10281" y="87598"/>
                  </a:cubicBezTo>
                  <a:lnTo>
                    <a:pt x="19806" y="54165"/>
                  </a:lnTo>
                  <a:cubicBezTo>
                    <a:pt x="22920" y="45145"/>
                    <a:pt x="27631" y="36754"/>
                    <a:pt x="33713" y="29400"/>
                  </a:cubicBezTo>
                  <a:cubicBezTo>
                    <a:pt x="41981" y="18999"/>
                    <a:pt x="53650" y="11855"/>
                    <a:pt x="66669" y="9207"/>
                  </a:cubicBezTo>
                  <a:cubicBezTo>
                    <a:pt x="79134" y="4502"/>
                    <a:pt x="92116" y="1301"/>
                    <a:pt x="105341" y="-318"/>
                  </a:cubicBezTo>
                  <a:cubicBezTo>
                    <a:pt x="111700" y="-746"/>
                    <a:pt x="118087" y="-499"/>
                    <a:pt x="124391" y="444"/>
                  </a:cubicBezTo>
                  <a:cubicBezTo>
                    <a:pt x="132726" y="2426"/>
                    <a:pt x="140654" y="5845"/>
                    <a:pt x="147822" y="10541"/>
                  </a:cubicBezTo>
                  <a:cubicBezTo>
                    <a:pt x="185922" y="33210"/>
                    <a:pt x="219069" y="59880"/>
                    <a:pt x="237071" y="100647"/>
                  </a:cubicBezTo>
                  <a:cubicBezTo>
                    <a:pt x="241663" y="111868"/>
                    <a:pt x="244305" y="123783"/>
                    <a:pt x="244882" y="135890"/>
                  </a:cubicBezTo>
                  <a:cubicBezTo>
                    <a:pt x="244935" y="146891"/>
                    <a:pt x="243883" y="157864"/>
                    <a:pt x="241739" y="168656"/>
                  </a:cubicBezTo>
                  <a:cubicBezTo>
                    <a:pt x="238282" y="181619"/>
                    <a:pt x="232221" y="193735"/>
                    <a:pt x="223927" y="204279"/>
                  </a:cubicBezTo>
                  <a:cubicBezTo>
                    <a:pt x="213460" y="218824"/>
                    <a:pt x="198905" y="229930"/>
                    <a:pt x="182112" y="236188"/>
                  </a:cubicBezTo>
                  <a:cubicBezTo>
                    <a:pt x="165436" y="242427"/>
                    <a:pt x="148072" y="246646"/>
                    <a:pt x="130392" y="248761"/>
                  </a:cubicBezTo>
                  <a:cubicBezTo>
                    <a:pt x="106910" y="253466"/>
                    <a:pt x="82766" y="253857"/>
                    <a:pt x="59145" y="249904"/>
                  </a:cubicBezTo>
                  <a:cubicBezTo>
                    <a:pt x="51077" y="247971"/>
                    <a:pt x="43491" y="244408"/>
                    <a:pt x="36856" y="239426"/>
                  </a:cubicBezTo>
                  <a:cubicBezTo>
                    <a:pt x="27080" y="232073"/>
                    <a:pt x="19019" y="222681"/>
                    <a:pt x="13234" y="211899"/>
                  </a:cubicBezTo>
                  <a:cubicBezTo>
                    <a:pt x="10236" y="205460"/>
                    <a:pt x="8029" y="198679"/>
                    <a:pt x="6662" y="191706"/>
                  </a:cubicBezTo>
                  <a:cubicBezTo>
                    <a:pt x="5078" y="186191"/>
                    <a:pt x="3805" y="180600"/>
                    <a:pt x="2852" y="17494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57" name="Freeform: Shape 856">
              <a:extLst>
                <a:ext uri="{FF2B5EF4-FFF2-40B4-BE49-F238E27FC236}">
                  <a16:creationId xmlns:a16="http://schemas.microsoft.com/office/drawing/2014/main" xmlns="" id="{70019E08-D8C4-ED58-AE0E-CA74DD7B8651}"/>
                </a:ext>
              </a:extLst>
            </p:cNvPr>
            <p:cNvSpPr/>
            <p:nvPr/>
          </p:nvSpPr>
          <p:spPr>
            <a:xfrm>
              <a:off x="886396" y="4956988"/>
              <a:ext cx="202094" cy="267247"/>
            </a:xfrm>
            <a:custGeom>
              <a:avLst/>
              <a:gdLst>
                <a:gd name="connsiteX0" fmla="*/ 2260 w 202094"/>
                <a:gd name="connsiteY0" fmla="*/ 204278 h 267247"/>
                <a:gd name="connsiteX1" fmla="*/ 69 w 202094"/>
                <a:gd name="connsiteY1" fmla="*/ 128840 h 267247"/>
                <a:gd name="connsiteX2" fmla="*/ 3308 w 202094"/>
                <a:gd name="connsiteY2" fmla="*/ 98360 h 267247"/>
                <a:gd name="connsiteX3" fmla="*/ 10547 w 202094"/>
                <a:gd name="connsiteY3" fmla="*/ 79310 h 267247"/>
                <a:gd name="connsiteX4" fmla="*/ 50552 w 202094"/>
                <a:gd name="connsiteY4" fmla="*/ 18160 h 267247"/>
                <a:gd name="connsiteX5" fmla="*/ 118465 w 202094"/>
                <a:gd name="connsiteY5" fmla="*/ 824 h 267247"/>
                <a:gd name="connsiteX6" fmla="*/ 176568 w 202094"/>
                <a:gd name="connsiteY6" fmla="*/ 40258 h 267247"/>
                <a:gd name="connsiteX7" fmla="*/ 192474 w 202094"/>
                <a:gd name="connsiteY7" fmla="*/ 80453 h 267247"/>
                <a:gd name="connsiteX8" fmla="*/ 201999 w 202094"/>
                <a:gd name="connsiteY8" fmla="*/ 166178 h 267247"/>
                <a:gd name="connsiteX9" fmla="*/ 195141 w 202094"/>
                <a:gd name="connsiteY9" fmla="*/ 210946 h 267247"/>
                <a:gd name="connsiteX10" fmla="*/ 145992 w 202094"/>
                <a:gd name="connsiteY10" fmla="*/ 260190 h 267247"/>
                <a:gd name="connsiteX11" fmla="*/ 75984 w 202094"/>
                <a:gd name="connsiteY11" fmla="*/ 260190 h 267247"/>
                <a:gd name="connsiteX12" fmla="*/ 42932 w 202094"/>
                <a:gd name="connsiteY12" fmla="*/ 239997 h 267247"/>
                <a:gd name="connsiteX13" fmla="*/ 37884 w 202094"/>
                <a:gd name="connsiteY13" fmla="*/ 237139 h 267247"/>
                <a:gd name="connsiteX14" fmla="*/ 31121 w 202094"/>
                <a:gd name="connsiteY14" fmla="*/ 232091 h 267247"/>
                <a:gd name="connsiteX15" fmla="*/ 14262 w 202094"/>
                <a:gd name="connsiteY15" fmla="*/ 218375 h 267247"/>
                <a:gd name="connsiteX16" fmla="*/ 2260 w 202094"/>
                <a:gd name="connsiteY16" fmla="*/ 204278 h 26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094" h="267247">
                  <a:moveTo>
                    <a:pt x="2260" y="204278"/>
                  </a:moveTo>
                  <a:cubicBezTo>
                    <a:pt x="450" y="179227"/>
                    <a:pt x="-312" y="153986"/>
                    <a:pt x="69" y="128840"/>
                  </a:cubicBezTo>
                  <a:cubicBezTo>
                    <a:pt x="-190" y="118582"/>
                    <a:pt x="899" y="108333"/>
                    <a:pt x="3308" y="98360"/>
                  </a:cubicBezTo>
                  <a:cubicBezTo>
                    <a:pt x="5194" y="91826"/>
                    <a:pt x="7614" y="85454"/>
                    <a:pt x="10547" y="79310"/>
                  </a:cubicBezTo>
                  <a:cubicBezTo>
                    <a:pt x="20643" y="56831"/>
                    <a:pt x="31502" y="33685"/>
                    <a:pt x="50552" y="18160"/>
                  </a:cubicBezTo>
                  <a:cubicBezTo>
                    <a:pt x="69600" y="2796"/>
                    <a:pt x="94384" y="-3529"/>
                    <a:pt x="118465" y="824"/>
                  </a:cubicBezTo>
                  <a:cubicBezTo>
                    <a:pt x="142449" y="5367"/>
                    <a:pt x="163480" y="19646"/>
                    <a:pt x="176568" y="40258"/>
                  </a:cubicBezTo>
                  <a:cubicBezTo>
                    <a:pt x="183959" y="52735"/>
                    <a:pt x="189331" y="66299"/>
                    <a:pt x="192474" y="80453"/>
                  </a:cubicBezTo>
                  <a:cubicBezTo>
                    <a:pt x="199390" y="108485"/>
                    <a:pt x="202590" y="137308"/>
                    <a:pt x="201999" y="166178"/>
                  </a:cubicBezTo>
                  <a:cubicBezTo>
                    <a:pt x="202285" y="181380"/>
                    <a:pt x="199961" y="196525"/>
                    <a:pt x="195141" y="210946"/>
                  </a:cubicBezTo>
                  <a:cubicBezTo>
                    <a:pt x="186369" y="233511"/>
                    <a:pt x="168538" y="251370"/>
                    <a:pt x="145992" y="260190"/>
                  </a:cubicBezTo>
                  <a:cubicBezTo>
                    <a:pt x="123466" y="268905"/>
                    <a:pt x="98505" y="268905"/>
                    <a:pt x="75984" y="260190"/>
                  </a:cubicBezTo>
                  <a:cubicBezTo>
                    <a:pt x="64528" y="254208"/>
                    <a:pt x="53486" y="247455"/>
                    <a:pt x="42932" y="239997"/>
                  </a:cubicBezTo>
                  <a:lnTo>
                    <a:pt x="37884" y="237139"/>
                  </a:lnTo>
                  <a:cubicBezTo>
                    <a:pt x="35508" y="235625"/>
                    <a:pt x="33248" y="233939"/>
                    <a:pt x="31121" y="232091"/>
                  </a:cubicBezTo>
                  <a:lnTo>
                    <a:pt x="14262" y="218375"/>
                  </a:lnTo>
                  <a:cubicBezTo>
                    <a:pt x="9404" y="214280"/>
                    <a:pt x="2832" y="210946"/>
                    <a:pt x="2260" y="20427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58" name="Freeform: Shape 857">
              <a:extLst>
                <a:ext uri="{FF2B5EF4-FFF2-40B4-BE49-F238E27FC236}">
                  <a16:creationId xmlns:a16="http://schemas.microsoft.com/office/drawing/2014/main" xmlns="" id="{05805362-7C7E-72B3-6EA7-5ECF93F8E9E6}"/>
                </a:ext>
              </a:extLst>
            </p:cNvPr>
            <p:cNvSpPr/>
            <p:nvPr/>
          </p:nvSpPr>
          <p:spPr>
            <a:xfrm>
              <a:off x="2243962" y="4944933"/>
              <a:ext cx="202579" cy="267396"/>
            </a:xfrm>
            <a:custGeom>
              <a:avLst/>
              <a:gdLst>
                <a:gd name="connsiteX0" fmla="*/ 1529 w 202579"/>
                <a:gd name="connsiteY0" fmla="*/ 193378 h 267396"/>
                <a:gd name="connsiteX1" fmla="*/ 101 w 202579"/>
                <a:gd name="connsiteY1" fmla="*/ 128798 h 267396"/>
                <a:gd name="connsiteX2" fmla="*/ 3244 w 202579"/>
                <a:gd name="connsiteY2" fmla="*/ 98319 h 267396"/>
                <a:gd name="connsiteX3" fmla="*/ 10483 w 202579"/>
                <a:gd name="connsiteY3" fmla="*/ 79269 h 267396"/>
                <a:gd name="connsiteX4" fmla="*/ 50583 w 202579"/>
                <a:gd name="connsiteY4" fmla="*/ 18118 h 267396"/>
                <a:gd name="connsiteX5" fmla="*/ 118496 w 202579"/>
                <a:gd name="connsiteY5" fmla="*/ 782 h 267396"/>
                <a:gd name="connsiteX6" fmla="*/ 176599 w 202579"/>
                <a:gd name="connsiteY6" fmla="*/ 40216 h 267396"/>
                <a:gd name="connsiteX7" fmla="*/ 192982 w 202579"/>
                <a:gd name="connsiteY7" fmla="*/ 82126 h 267396"/>
                <a:gd name="connsiteX8" fmla="*/ 202507 w 202579"/>
                <a:gd name="connsiteY8" fmla="*/ 164898 h 267396"/>
                <a:gd name="connsiteX9" fmla="*/ 195649 w 202579"/>
                <a:gd name="connsiteY9" fmla="*/ 211094 h 267396"/>
                <a:gd name="connsiteX10" fmla="*/ 146500 w 202579"/>
                <a:gd name="connsiteY10" fmla="*/ 260338 h 267396"/>
                <a:gd name="connsiteX11" fmla="*/ 76491 w 202579"/>
                <a:gd name="connsiteY11" fmla="*/ 260338 h 267396"/>
                <a:gd name="connsiteX12" fmla="*/ 43439 w 202579"/>
                <a:gd name="connsiteY12" fmla="*/ 240146 h 267396"/>
                <a:gd name="connsiteX13" fmla="*/ 38391 w 202579"/>
                <a:gd name="connsiteY13" fmla="*/ 237288 h 267396"/>
                <a:gd name="connsiteX14" fmla="*/ 31629 w 202579"/>
                <a:gd name="connsiteY14" fmla="*/ 232240 h 267396"/>
                <a:gd name="connsiteX15" fmla="*/ 14579 w 202579"/>
                <a:gd name="connsiteY15" fmla="*/ 218333 h 267396"/>
                <a:gd name="connsiteX16" fmla="*/ 1529 w 202579"/>
                <a:gd name="connsiteY16" fmla="*/ 193378 h 26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579" h="267396">
                  <a:moveTo>
                    <a:pt x="1529" y="193378"/>
                  </a:moveTo>
                  <a:cubicBezTo>
                    <a:pt x="196" y="171851"/>
                    <a:pt x="-280" y="150325"/>
                    <a:pt x="101" y="128798"/>
                  </a:cubicBezTo>
                  <a:cubicBezTo>
                    <a:pt x="-156" y="118549"/>
                    <a:pt x="901" y="108301"/>
                    <a:pt x="3244" y="98319"/>
                  </a:cubicBezTo>
                  <a:cubicBezTo>
                    <a:pt x="5206" y="91803"/>
                    <a:pt x="7625" y="85440"/>
                    <a:pt x="10483" y="79269"/>
                  </a:cubicBezTo>
                  <a:cubicBezTo>
                    <a:pt x="20580" y="56885"/>
                    <a:pt x="31533" y="33739"/>
                    <a:pt x="50583" y="18118"/>
                  </a:cubicBezTo>
                  <a:cubicBezTo>
                    <a:pt x="69671" y="2840"/>
                    <a:pt x="94417" y="-3485"/>
                    <a:pt x="118496" y="782"/>
                  </a:cubicBezTo>
                  <a:cubicBezTo>
                    <a:pt x="142480" y="5326"/>
                    <a:pt x="163512" y="19604"/>
                    <a:pt x="176599" y="40216"/>
                  </a:cubicBezTo>
                  <a:cubicBezTo>
                    <a:pt x="184190" y="53256"/>
                    <a:pt x="189715" y="67391"/>
                    <a:pt x="192982" y="82126"/>
                  </a:cubicBezTo>
                  <a:cubicBezTo>
                    <a:pt x="199621" y="109206"/>
                    <a:pt x="202821" y="137019"/>
                    <a:pt x="202507" y="164898"/>
                  </a:cubicBezTo>
                  <a:cubicBezTo>
                    <a:pt x="202916" y="180576"/>
                    <a:pt x="200593" y="196207"/>
                    <a:pt x="195649" y="211094"/>
                  </a:cubicBezTo>
                  <a:cubicBezTo>
                    <a:pt x="186819" y="233631"/>
                    <a:pt x="169017" y="251471"/>
                    <a:pt x="146500" y="260338"/>
                  </a:cubicBezTo>
                  <a:cubicBezTo>
                    <a:pt x="123973" y="269054"/>
                    <a:pt x="99018" y="269054"/>
                    <a:pt x="76491" y="260338"/>
                  </a:cubicBezTo>
                  <a:cubicBezTo>
                    <a:pt x="65052" y="254319"/>
                    <a:pt x="54012" y="247575"/>
                    <a:pt x="43439" y="240146"/>
                  </a:cubicBezTo>
                  <a:cubicBezTo>
                    <a:pt x="41820" y="239193"/>
                    <a:pt x="40010" y="238336"/>
                    <a:pt x="38391" y="237288"/>
                  </a:cubicBezTo>
                  <a:cubicBezTo>
                    <a:pt x="36772" y="236241"/>
                    <a:pt x="33819" y="233955"/>
                    <a:pt x="31629" y="232240"/>
                  </a:cubicBezTo>
                  <a:lnTo>
                    <a:pt x="14579" y="218333"/>
                  </a:lnTo>
                  <a:cubicBezTo>
                    <a:pt x="7378" y="211847"/>
                    <a:pt x="2749" y="202988"/>
                    <a:pt x="1529" y="19337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59" name="Freeform: Shape 858">
              <a:extLst>
                <a:ext uri="{FF2B5EF4-FFF2-40B4-BE49-F238E27FC236}">
                  <a16:creationId xmlns:a16="http://schemas.microsoft.com/office/drawing/2014/main" xmlns="" id="{971E4CF5-AB73-5578-67F9-59189BEBC9D3}"/>
                </a:ext>
              </a:extLst>
            </p:cNvPr>
            <p:cNvSpPr/>
            <p:nvPr/>
          </p:nvSpPr>
          <p:spPr>
            <a:xfrm>
              <a:off x="1174872" y="4985096"/>
              <a:ext cx="237415" cy="243556"/>
            </a:xfrm>
            <a:custGeom>
              <a:avLst/>
              <a:gdLst>
                <a:gd name="connsiteX0" fmla="*/ 121359 w 237415"/>
                <a:gd name="connsiteY0" fmla="*/ 243036 h 243556"/>
                <a:gd name="connsiteX1" fmla="*/ 157077 w 237415"/>
                <a:gd name="connsiteY1" fmla="*/ 241702 h 243556"/>
                <a:gd name="connsiteX2" fmla="*/ 184605 w 237415"/>
                <a:gd name="connsiteY2" fmla="*/ 237511 h 243556"/>
                <a:gd name="connsiteX3" fmla="*/ 214608 w 237415"/>
                <a:gd name="connsiteY3" fmla="*/ 212270 h 243556"/>
                <a:gd name="connsiteX4" fmla="*/ 227181 w 237415"/>
                <a:gd name="connsiteY4" fmla="*/ 194268 h 243556"/>
                <a:gd name="connsiteX5" fmla="*/ 234039 w 237415"/>
                <a:gd name="connsiteY5" fmla="*/ 161693 h 243556"/>
                <a:gd name="connsiteX6" fmla="*/ 236230 w 237415"/>
                <a:gd name="connsiteY6" fmla="*/ 135404 h 243556"/>
                <a:gd name="connsiteX7" fmla="*/ 231563 w 237415"/>
                <a:gd name="connsiteY7" fmla="*/ 93208 h 243556"/>
                <a:gd name="connsiteX8" fmla="*/ 211941 w 237415"/>
                <a:gd name="connsiteY8" fmla="*/ 69395 h 243556"/>
                <a:gd name="connsiteX9" fmla="*/ 192891 w 237415"/>
                <a:gd name="connsiteY9" fmla="*/ 32724 h 243556"/>
                <a:gd name="connsiteX10" fmla="*/ 165650 w 237415"/>
                <a:gd name="connsiteY10" fmla="*/ 3006 h 243556"/>
                <a:gd name="connsiteX11" fmla="*/ 144314 w 237415"/>
                <a:gd name="connsiteY11" fmla="*/ -232 h 243556"/>
                <a:gd name="connsiteX12" fmla="*/ 55731 w 237415"/>
                <a:gd name="connsiteY12" fmla="*/ 16055 h 243556"/>
                <a:gd name="connsiteX13" fmla="*/ 24585 w 237415"/>
                <a:gd name="connsiteY13" fmla="*/ 44154 h 243556"/>
                <a:gd name="connsiteX14" fmla="*/ 6106 w 237415"/>
                <a:gd name="connsiteY14" fmla="*/ 71586 h 243556"/>
                <a:gd name="connsiteX15" fmla="*/ 1629 w 237415"/>
                <a:gd name="connsiteY15" fmla="*/ 147786 h 243556"/>
                <a:gd name="connsiteX16" fmla="*/ 4487 w 237415"/>
                <a:gd name="connsiteY16" fmla="*/ 188553 h 243556"/>
                <a:gd name="connsiteX17" fmla="*/ 28109 w 237415"/>
                <a:gd name="connsiteY17" fmla="*/ 219986 h 243556"/>
                <a:gd name="connsiteX18" fmla="*/ 43444 w 237415"/>
                <a:gd name="connsiteY18" fmla="*/ 230178 h 243556"/>
                <a:gd name="connsiteX19" fmla="*/ 72591 w 237415"/>
                <a:gd name="connsiteY19" fmla="*/ 241131 h 243556"/>
                <a:gd name="connsiteX20" fmla="*/ 93831 w 237415"/>
                <a:gd name="connsiteY20" fmla="*/ 242465 h 243556"/>
                <a:gd name="connsiteX21" fmla="*/ 121359 w 237415"/>
                <a:gd name="connsiteY21" fmla="*/ 243036 h 24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7415" h="243556">
                  <a:moveTo>
                    <a:pt x="121359" y="243036"/>
                  </a:moveTo>
                  <a:lnTo>
                    <a:pt x="157077" y="241702"/>
                  </a:lnTo>
                  <a:cubicBezTo>
                    <a:pt x="166421" y="241855"/>
                    <a:pt x="175727" y="240436"/>
                    <a:pt x="184605" y="237511"/>
                  </a:cubicBezTo>
                  <a:cubicBezTo>
                    <a:pt x="196530" y="231701"/>
                    <a:pt x="206846" y="223024"/>
                    <a:pt x="214608" y="212270"/>
                  </a:cubicBezTo>
                  <a:cubicBezTo>
                    <a:pt x="219571" y="206850"/>
                    <a:pt x="223800" y="200793"/>
                    <a:pt x="227181" y="194268"/>
                  </a:cubicBezTo>
                  <a:cubicBezTo>
                    <a:pt x="231430" y="183915"/>
                    <a:pt x="233754" y="172875"/>
                    <a:pt x="234039" y="161693"/>
                  </a:cubicBezTo>
                  <a:lnTo>
                    <a:pt x="236230" y="135404"/>
                  </a:lnTo>
                  <a:cubicBezTo>
                    <a:pt x="238754" y="121183"/>
                    <a:pt x="237135" y="106533"/>
                    <a:pt x="231563" y="93208"/>
                  </a:cubicBezTo>
                  <a:cubicBezTo>
                    <a:pt x="225667" y="84759"/>
                    <a:pt x="219104" y="76796"/>
                    <a:pt x="211941" y="69395"/>
                  </a:cubicBezTo>
                  <a:cubicBezTo>
                    <a:pt x="204369" y="57842"/>
                    <a:pt x="197987" y="45564"/>
                    <a:pt x="192891" y="32724"/>
                  </a:cubicBezTo>
                  <a:cubicBezTo>
                    <a:pt x="187881" y="19742"/>
                    <a:pt x="178147" y="9131"/>
                    <a:pt x="165650" y="3006"/>
                  </a:cubicBezTo>
                  <a:cubicBezTo>
                    <a:pt x="158782" y="692"/>
                    <a:pt x="151562" y="-404"/>
                    <a:pt x="144314" y="-232"/>
                  </a:cubicBezTo>
                  <a:cubicBezTo>
                    <a:pt x="113929" y="-1280"/>
                    <a:pt x="81735" y="-232"/>
                    <a:pt x="55731" y="16055"/>
                  </a:cubicBezTo>
                  <a:cubicBezTo>
                    <a:pt x="43978" y="23780"/>
                    <a:pt x="33481" y="33258"/>
                    <a:pt x="24585" y="44154"/>
                  </a:cubicBezTo>
                  <a:cubicBezTo>
                    <a:pt x="17060" y="52298"/>
                    <a:pt x="10831" y="61547"/>
                    <a:pt x="6106" y="71586"/>
                  </a:cubicBezTo>
                  <a:cubicBezTo>
                    <a:pt x="-3419" y="95113"/>
                    <a:pt x="772" y="121878"/>
                    <a:pt x="1629" y="147786"/>
                  </a:cubicBezTo>
                  <a:cubicBezTo>
                    <a:pt x="1144" y="161435"/>
                    <a:pt x="2106" y="175104"/>
                    <a:pt x="4487" y="188553"/>
                  </a:cubicBezTo>
                  <a:cubicBezTo>
                    <a:pt x="6963" y="202164"/>
                    <a:pt x="15726" y="213813"/>
                    <a:pt x="28109" y="219986"/>
                  </a:cubicBezTo>
                  <a:cubicBezTo>
                    <a:pt x="33500" y="222948"/>
                    <a:pt x="38625" y="226358"/>
                    <a:pt x="43444" y="230178"/>
                  </a:cubicBezTo>
                  <a:cubicBezTo>
                    <a:pt x="52321" y="235749"/>
                    <a:pt x="62237" y="239473"/>
                    <a:pt x="72591" y="241131"/>
                  </a:cubicBezTo>
                  <a:cubicBezTo>
                    <a:pt x="79630" y="242055"/>
                    <a:pt x="86726" y="242503"/>
                    <a:pt x="93831" y="242465"/>
                  </a:cubicBezTo>
                  <a:cubicBezTo>
                    <a:pt x="103452" y="242274"/>
                    <a:pt x="112119" y="242845"/>
                    <a:pt x="121359" y="243036"/>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0" name="Freeform: Shape 859">
              <a:extLst>
                <a:ext uri="{FF2B5EF4-FFF2-40B4-BE49-F238E27FC236}">
                  <a16:creationId xmlns:a16="http://schemas.microsoft.com/office/drawing/2014/main" xmlns="" id="{8F57EAC9-7152-99CA-794C-F96CEFD37EFF}"/>
                </a:ext>
              </a:extLst>
            </p:cNvPr>
            <p:cNvSpPr/>
            <p:nvPr/>
          </p:nvSpPr>
          <p:spPr>
            <a:xfrm>
              <a:off x="1541177" y="4935179"/>
              <a:ext cx="209708" cy="286124"/>
            </a:xfrm>
            <a:custGeom>
              <a:avLst/>
              <a:gdLst>
                <a:gd name="connsiteX0" fmla="*/ 202253 w 209708"/>
                <a:gd name="connsiteY0" fmla="*/ 202847 h 286124"/>
                <a:gd name="connsiteX1" fmla="*/ 209682 w 209708"/>
                <a:gd name="connsiteY1" fmla="*/ 154365 h 286124"/>
                <a:gd name="connsiteX2" fmla="*/ 207015 w 209708"/>
                <a:gd name="connsiteY2" fmla="*/ 133124 h 286124"/>
                <a:gd name="connsiteX3" fmla="*/ 202253 w 209708"/>
                <a:gd name="connsiteY3" fmla="*/ 108073 h 286124"/>
                <a:gd name="connsiteX4" fmla="*/ 196442 w 209708"/>
                <a:gd name="connsiteY4" fmla="*/ 83594 h 286124"/>
                <a:gd name="connsiteX5" fmla="*/ 185965 w 209708"/>
                <a:gd name="connsiteY5" fmla="*/ 60067 h 286124"/>
                <a:gd name="connsiteX6" fmla="*/ 136530 w 209708"/>
                <a:gd name="connsiteY6" fmla="*/ 11490 h 286124"/>
                <a:gd name="connsiteX7" fmla="*/ 92429 w 209708"/>
                <a:gd name="connsiteY7" fmla="*/ -321 h 286124"/>
                <a:gd name="connsiteX8" fmla="*/ 44804 w 209708"/>
                <a:gd name="connsiteY8" fmla="*/ 5203 h 286124"/>
                <a:gd name="connsiteX9" fmla="*/ 8895 w 209708"/>
                <a:gd name="connsiteY9" fmla="*/ 34635 h 286124"/>
                <a:gd name="connsiteX10" fmla="*/ 3466 w 209708"/>
                <a:gd name="connsiteY10" fmla="*/ 54733 h 286124"/>
                <a:gd name="connsiteX11" fmla="*/ 227 w 209708"/>
                <a:gd name="connsiteY11" fmla="*/ 92833 h 286124"/>
                <a:gd name="connsiteX12" fmla="*/ 11467 w 209708"/>
                <a:gd name="connsiteY12" fmla="*/ 147221 h 286124"/>
                <a:gd name="connsiteX13" fmla="*/ 2704 w 209708"/>
                <a:gd name="connsiteY13" fmla="*/ 203133 h 286124"/>
                <a:gd name="connsiteX14" fmla="*/ 1751 w 209708"/>
                <a:gd name="connsiteY14" fmla="*/ 230279 h 286124"/>
                <a:gd name="connsiteX15" fmla="*/ 2513 w 209708"/>
                <a:gd name="connsiteY15" fmla="*/ 241804 h 286124"/>
                <a:gd name="connsiteX16" fmla="*/ 22325 w 209708"/>
                <a:gd name="connsiteY16" fmla="*/ 271998 h 286124"/>
                <a:gd name="connsiteX17" fmla="*/ 56711 w 209708"/>
                <a:gd name="connsiteY17" fmla="*/ 284381 h 286124"/>
                <a:gd name="connsiteX18" fmla="*/ 144626 w 209708"/>
                <a:gd name="connsiteY18" fmla="*/ 281999 h 286124"/>
                <a:gd name="connsiteX19" fmla="*/ 165581 w 209708"/>
                <a:gd name="connsiteY19" fmla="*/ 279428 h 286124"/>
                <a:gd name="connsiteX20" fmla="*/ 197300 w 209708"/>
                <a:gd name="connsiteY20" fmla="*/ 247805 h 286124"/>
                <a:gd name="connsiteX21" fmla="*/ 202253 w 209708"/>
                <a:gd name="connsiteY21" fmla="*/ 202847 h 28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9708" h="286124">
                  <a:moveTo>
                    <a:pt x="202253" y="202847"/>
                  </a:moveTo>
                  <a:cubicBezTo>
                    <a:pt x="202253" y="186464"/>
                    <a:pt x="209587" y="170747"/>
                    <a:pt x="209682" y="154365"/>
                  </a:cubicBezTo>
                  <a:cubicBezTo>
                    <a:pt x="209463" y="147221"/>
                    <a:pt x="208568" y="140106"/>
                    <a:pt x="207015" y="133124"/>
                  </a:cubicBezTo>
                  <a:lnTo>
                    <a:pt x="202253" y="108073"/>
                  </a:lnTo>
                  <a:cubicBezTo>
                    <a:pt x="200805" y="99805"/>
                    <a:pt x="198862" y="91633"/>
                    <a:pt x="196442" y="83594"/>
                  </a:cubicBezTo>
                  <a:cubicBezTo>
                    <a:pt x="193499" y="75517"/>
                    <a:pt x="190004" y="67658"/>
                    <a:pt x="185965" y="60067"/>
                  </a:cubicBezTo>
                  <a:cubicBezTo>
                    <a:pt x="176554" y="37979"/>
                    <a:pt x="158781" y="20519"/>
                    <a:pt x="136530" y="11490"/>
                  </a:cubicBezTo>
                  <a:cubicBezTo>
                    <a:pt x="123605" y="2650"/>
                    <a:pt x="108041" y="-1512"/>
                    <a:pt x="92429" y="-321"/>
                  </a:cubicBezTo>
                  <a:cubicBezTo>
                    <a:pt x="76361" y="-969"/>
                    <a:pt x="60292" y="898"/>
                    <a:pt x="44804" y="5203"/>
                  </a:cubicBezTo>
                  <a:cubicBezTo>
                    <a:pt x="29269" y="9604"/>
                    <a:pt x="16267" y="20272"/>
                    <a:pt x="8895" y="34635"/>
                  </a:cubicBezTo>
                  <a:cubicBezTo>
                    <a:pt x="6304" y="41103"/>
                    <a:pt x="4485" y="47847"/>
                    <a:pt x="3466" y="54733"/>
                  </a:cubicBezTo>
                  <a:cubicBezTo>
                    <a:pt x="523" y="67201"/>
                    <a:pt x="-573" y="80041"/>
                    <a:pt x="227" y="92833"/>
                  </a:cubicBezTo>
                  <a:cubicBezTo>
                    <a:pt x="2418" y="110931"/>
                    <a:pt x="12134" y="128933"/>
                    <a:pt x="11467" y="147221"/>
                  </a:cubicBezTo>
                  <a:cubicBezTo>
                    <a:pt x="10800" y="165509"/>
                    <a:pt x="4704" y="184368"/>
                    <a:pt x="2704" y="203133"/>
                  </a:cubicBezTo>
                  <a:cubicBezTo>
                    <a:pt x="1866" y="212153"/>
                    <a:pt x="1542" y="221220"/>
                    <a:pt x="1751" y="230279"/>
                  </a:cubicBezTo>
                  <a:cubicBezTo>
                    <a:pt x="1761" y="234136"/>
                    <a:pt x="2018" y="237985"/>
                    <a:pt x="2513" y="241804"/>
                  </a:cubicBezTo>
                  <a:cubicBezTo>
                    <a:pt x="4895" y="254082"/>
                    <a:pt x="12010" y="264921"/>
                    <a:pt x="22325" y="271998"/>
                  </a:cubicBezTo>
                  <a:cubicBezTo>
                    <a:pt x="32565" y="278952"/>
                    <a:pt x="44385" y="283209"/>
                    <a:pt x="56711" y="284381"/>
                  </a:cubicBezTo>
                  <a:cubicBezTo>
                    <a:pt x="85952" y="287810"/>
                    <a:pt x="115194" y="283047"/>
                    <a:pt x="144626" y="281999"/>
                  </a:cubicBezTo>
                  <a:cubicBezTo>
                    <a:pt x="151694" y="282009"/>
                    <a:pt x="158733" y="281142"/>
                    <a:pt x="165581" y="279428"/>
                  </a:cubicBezTo>
                  <a:cubicBezTo>
                    <a:pt x="180393" y="274227"/>
                    <a:pt x="192051" y="262597"/>
                    <a:pt x="197300" y="247805"/>
                  </a:cubicBezTo>
                  <a:cubicBezTo>
                    <a:pt x="201691" y="233250"/>
                    <a:pt x="203367" y="218011"/>
                    <a:pt x="202253" y="202847"/>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1" name="Freeform: Shape 860">
              <a:extLst>
                <a:ext uri="{FF2B5EF4-FFF2-40B4-BE49-F238E27FC236}">
                  <a16:creationId xmlns:a16="http://schemas.microsoft.com/office/drawing/2014/main" xmlns="" id="{9053E420-B1C7-E898-FB69-0D73FB511EF2}"/>
                </a:ext>
              </a:extLst>
            </p:cNvPr>
            <p:cNvSpPr/>
            <p:nvPr/>
          </p:nvSpPr>
          <p:spPr>
            <a:xfrm>
              <a:off x="1851499" y="4921883"/>
              <a:ext cx="286028" cy="313946"/>
            </a:xfrm>
            <a:custGeom>
              <a:avLst/>
              <a:gdLst>
                <a:gd name="connsiteX0" fmla="*/ 14707 w 286028"/>
                <a:gd name="connsiteY0" fmla="*/ 217095 h 313946"/>
                <a:gd name="connsiteX1" fmla="*/ 48426 w 286028"/>
                <a:gd name="connsiteY1" fmla="*/ 265482 h 313946"/>
                <a:gd name="connsiteX2" fmla="*/ 101765 w 286028"/>
                <a:gd name="connsiteY2" fmla="*/ 282341 h 313946"/>
                <a:gd name="connsiteX3" fmla="*/ 136246 w 286028"/>
                <a:gd name="connsiteY3" fmla="*/ 296248 h 313946"/>
                <a:gd name="connsiteX4" fmla="*/ 167012 w 286028"/>
                <a:gd name="connsiteY4" fmla="*/ 311678 h 313946"/>
                <a:gd name="connsiteX5" fmla="*/ 200159 w 286028"/>
                <a:gd name="connsiteY5" fmla="*/ 310535 h 313946"/>
                <a:gd name="connsiteX6" fmla="*/ 230639 w 286028"/>
                <a:gd name="connsiteY6" fmla="*/ 296819 h 313946"/>
                <a:gd name="connsiteX7" fmla="*/ 267977 w 286028"/>
                <a:gd name="connsiteY7" fmla="*/ 273198 h 313946"/>
                <a:gd name="connsiteX8" fmla="*/ 281693 w 286028"/>
                <a:gd name="connsiteY8" fmla="*/ 246051 h 313946"/>
                <a:gd name="connsiteX9" fmla="*/ 268453 w 286028"/>
                <a:gd name="connsiteY9" fmla="*/ 160326 h 313946"/>
                <a:gd name="connsiteX10" fmla="*/ 234639 w 286028"/>
                <a:gd name="connsiteY10" fmla="*/ 119749 h 313946"/>
                <a:gd name="connsiteX11" fmla="*/ 225114 w 286028"/>
                <a:gd name="connsiteY11" fmla="*/ 92889 h 313946"/>
                <a:gd name="connsiteX12" fmla="*/ 197492 w 286028"/>
                <a:gd name="connsiteY12" fmla="*/ 32977 h 313946"/>
                <a:gd name="connsiteX13" fmla="*/ 117768 w 286028"/>
                <a:gd name="connsiteY13" fmla="*/ -361 h 313946"/>
                <a:gd name="connsiteX14" fmla="*/ 82906 w 286028"/>
                <a:gd name="connsiteY14" fmla="*/ 3830 h 313946"/>
                <a:gd name="connsiteX15" fmla="*/ 34328 w 286028"/>
                <a:gd name="connsiteY15" fmla="*/ 41930 h 313946"/>
                <a:gd name="connsiteX16" fmla="*/ 14707 w 286028"/>
                <a:gd name="connsiteY16" fmla="*/ 217095 h 31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6028" h="313946">
                  <a:moveTo>
                    <a:pt x="14707" y="217095"/>
                  </a:moveTo>
                  <a:cubicBezTo>
                    <a:pt x="22898" y="235288"/>
                    <a:pt x="31947" y="254338"/>
                    <a:pt x="48426" y="265482"/>
                  </a:cubicBezTo>
                  <a:cubicBezTo>
                    <a:pt x="64904" y="276626"/>
                    <a:pt x="83668" y="277579"/>
                    <a:pt x="101765" y="282341"/>
                  </a:cubicBezTo>
                  <a:cubicBezTo>
                    <a:pt x="113777" y="285570"/>
                    <a:pt x="125349" y="290247"/>
                    <a:pt x="136246" y="296248"/>
                  </a:cubicBezTo>
                  <a:cubicBezTo>
                    <a:pt x="145828" y="302630"/>
                    <a:pt x="156163" y="307811"/>
                    <a:pt x="167012" y="311678"/>
                  </a:cubicBezTo>
                  <a:cubicBezTo>
                    <a:pt x="177956" y="314345"/>
                    <a:pt x="189424" y="313955"/>
                    <a:pt x="200159" y="310535"/>
                  </a:cubicBezTo>
                  <a:cubicBezTo>
                    <a:pt x="210836" y="307201"/>
                    <a:pt x="221066" y="302601"/>
                    <a:pt x="230639" y="296819"/>
                  </a:cubicBezTo>
                  <a:cubicBezTo>
                    <a:pt x="243688" y="289390"/>
                    <a:pt x="258071" y="284437"/>
                    <a:pt x="267977" y="273198"/>
                  </a:cubicBezTo>
                  <a:cubicBezTo>
                    <a:pt x="274530" y="265292"/>
                    <a:pt x="279216" y="256014"/>
                    <a:pt x="281693" y="246051"/>
                  </a:cubicBezTo>
                  <a:cubicBezTo>
                    <a:pt x="290513" y="216952"/>
                    <a:pt x="285646" y="185415"/>
                    <a:pt x="268453" y="160326"/>
                  </a:cubicBezTo>
                  <a:cubicBezTo>
                    <a:pt x="257880" y="146134"/>
                    <a:pt x="242926" y="135371"/>
                    <a:pt x="234639" y="119749"/>
                  </a:cubicBezTo>
                  <a:cubicBezTo>
                    <a:pt x="230429" y="111196"/>
                    <a:pt x="227238" y="102185"/>
                    <a:pt x="225114" y="92889"/>
                  </a:cubicBezTo>
                  <a:cubicBezTo>
                    <a:pt x="220628" y="71067"/>
                    <a:pt x="211179" y="50560"/>
                    <a:pt x="197492" y="32977"/>
                  </a:cubicBezTo>
                  <a:cubicBezTo>
                    <a:pt x="176575" y="11460"/>
                    <a:pt x="147781" y="-589"/>
                    <a:pt x="117768" y="-361"/>
                  </a:cubicBezTo>
                  <a:cubicBezTo>
                    <a:pt x="105995" y="-1028"/>
                    <a:pt x="94193" y="392"/>
                    <a:pt x="82906" y="3830"/>
                  </a:cubicBezTo>
                  <a:cubicBezTo>
                    <a:pt x="63218" y="11298"/>
                    <a:pt x="46273" y="24585"/>
                    <a:pt x="34328" y="41930"/>
                  </a:cubicBezTo>
                  <a:cubicBezTo>
                    <a:pt x="-3000" y="92632"/>
                    <a:pt x="-10487" y="159393"/>
                    <a:pt x="14707" y="217095"/>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2" name="Freeform: Shape 861">
              <a:extLst>
                <a:ext uri="{FF2B5EF4-FFF2-40B4-BE49-F238E27FC236}">
                  <a16:creationId xmlns:a16="http://schemas.microsoft.com/office/drawing/2014/main" xmlns="" id="{B60E7895-D820-6351-8741-3D5774F85238}"/>
                </a:ext>
              </a:extLst>
            </p:cNvPr>
            <p:cNvSpPr/>
            <p:nvPr/>
          </p:nvSpPr>
          <p:spPr>
            <a:xfrm>
              <a:off x="2568718" y="4946129"/>
              <a:ext cx="279337" cy="292800"/>
            </a:xfrm>
            <a:custGeom>
              <a:avLst/>
              <a:gdLst>
                <a:gd name="connsiteX0" fmla="*/ 21864 w 279337"/>
                <a:gd name="connsiteY0" fmla="*/ 244761 h 292800"/>
                <a:gd name="connsiteX1" fmla="*/ 50439 w 279337"/>
                <a:gd name="connsiteY1" fmla="*/ 280574 h 292800"/>
                <a:gd name="connsiteX2" fmla="*/ 69965 w 279337"/>
                <a:gd name="connsiteY2" fmla="*/ 285908 h 292800"/>
                <a:gd name="connsiteX3" fmla="*/ 89587 w 279337"/>
                <a:gd name="connsiteY3" fmla="*/ 288004 h 292800"/>
                <a:gd name="connsiteX4" fmla="*/ 118162 w 279337"/>
                <a:gd name="connsiteY4" fmla="*/ 290576 h 292800"/>
                <a:gd name="connsiteX5" fmla="*/ 140832 w 279337"/>
                <a:gd name="connsiteY5" fmla="*/ 292195 h 292800"/>
                <a:gd name="connsiteX6" fmla="*/ 160929 w 279337"/>
                <a:gd name="connsiteY6" fmla="*/ 292195 h 292800"/>
                <a:gd name="connsiteX7" fmla="*/ 219699 w 279337"/>
                <a:gd name="connsiteY7" fmla="*/ 270288 h 292800"/>
                <a:gd name="connsiteX8" fmla="*/ 253131 w 279337"/>
                <a:gd name="connsiteY8" fmla="*/ 241713 h 292800"/>
                <a:gd name="connsiteX9" fmla="*/ 267895 w 279337"/>
                <a:gd name="connsiteY9" fmla="*/ 221901 h 292800"/>
                <a:gd name="connsiteX10" fmla="*/ 278087 w 279337"/>
                <a:gd name="connsiteY10" fmla="*/ 174276 h 292800"/>
                <a:gd name="connsiteX11" fmla="*/ 272467 w 279337"/>
                <a:gd name="connsiteY11" fmla="*/ 88551 h 292800"/>
                <a:gd name="connsiteX12" fmla="*/ 224842 w 279337"/>
                <a:gd name="connsiteY12" fmla="*/ 19208 h 292800"/>
                <a:gd name="connsiteX13" fmla="*/ 140641 w 279337"/>
                <a:gd name="connsiteY13" fmla="*/ 158 h 292800"/>
                <a:gd name="connsiteX14" fmla="*/ 89682 w 279337"/>
                <a:gd name="connsiteY14" fmla="*/ 3112 h 292800"/>
                <a:gd name="connsiteX15" fmla="*/ 23007 w 279337"/>
                <a:gd name="connsiteY15" fmla="*/ 55785 h 292800"/>
                <a:gd name="connsiteX16" fmla="*/ 338 w 279337"/>
                <a:gd name="connsiteY16" fmla="*/ 139033 h 292800"/>
                <a:gd name="connsiteX17" fmla="*/ 21864 w 279337"/>
                <a:gd name="connsiteY17" fmla="*/ 244761 h 29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9337" h="292800">
                  <a:moveTo>
                    <a:pt x="21864" y="244761"/>
                  </a:moveTo>
                  <a:cubicBezTo>
                    <a:pt x="28818" y="258667"/>
                    <a:pt x="36723" y="273336"/>
                    <a:pt x="50439" y="280574"/>
                  </a:cubicBezTo>
                  <a:cubicBezTo>
                    <a:pt x="56612" y="283413"/>
                    <a:pt x="63212" y="285213"/>
                    <a:pt x="69965" y="285908"/>
                  </a:cubicBezTo>
                  <a:cubicBezTo>
                    <a:pt x="76443" y="286861"/>
                    <a:pt x="83015" y="287433"/>
                    <a:pt x="89587" y="288004"/>
                  </a:cubicBezTo>
                  <a:lnTo>
                    <a:pt x="118162" y="290576"/>
                  </a:lnTo>
                  <a:cubicBezTo>
                    <a:pt x="125687" y="291338"/>
                    <a:pt x="133307" y="292004"/>
                    <a:pt x="140832" y="292195"/>
                  </a:cubicBezTo>
                  <a:cubicBezTo>
                    <a:pt x="148356" y="292386"/>
                    <a:pt x="154262" y="292195"/>
                    <a:pt x="160929" y="292195"/>
                  </a:cubicBezTo>
                  <a:cubicBezTo>
                    <a:pt x="182475" y="291957"/>
                    <a:pt x="203259" y="284204"/>
                    <a:pt x="219699" y="270288"/>
                  </a:cubicBezTo>
                  <a:cubicBezTo>
                    <a:pt x="230271" y="260096"/>
                    <a:pt x="243130" y="252761"/>
                    <a:pt x="253131" y="241713"/>
                  </a:cubicBezTo>
                  <a:cubicBezTo>
                    <a:pt x="258961" y="235836"/>
                    <a:pt x="263933" y="229168"/>
                    <a:pt x="267895" y="221901"/>
                  </a:cubicBezTo>
                  <a:cubicBezTo>
                    <a:pt x="274601" y="206918"/>
                    <a:pt x="278068" y="190687"/>
                    <a:pt x="278087" y="174276"/>
                  </a:cubicBezTo>
                  <a:cubicBezTo>
                    <a:pt x="280840" y="145586"/>
                    <a:pt x="278944" y="116640"/>
                    <a:pt x="272467" y="88551"/>
                  </a:cubicBezTo>
                  <a:cubicBezTo>
                    <a:pt x="265847" y="60280"/>
                    <a:pt x="248845" y="35535"/>
                    <a:pt x="224842" y="19208"/>
                  </a:cubicBezTo>
                  <a:cubicBezTo>
                    <a:pt x="200077" y="3969"/>
                    <a:pt x="169692" y="1778"/>
                    <a:pt x="140641" y="158"/>
                  </a:cubicBezTo>
                  <a:cubicBezTo>
                    <a:pt x="123601" y="-1346"/>
                    <a:pt x="106437" y="-346"/>
                    <a:pt x="89682" y="3112"/>
                  </a:cubicBezTo>
                  <a:cubicBezTo>
                    <a:pt x="61355" y="11141"/>
                    <a:pt x="37371" y="30086"/>
                    <a:pt x="23007" y="55785"/>
                  </a:cubicBezTo>
                  <a:cubicBezTo>
                    <a:pt x="8987" y="81359"/>
                    <a:pt x="1224" y="109886"/>
                    <a:pt x="338" y="139033"/>
                  </a:cubicBezTo>
                  <a:cubicBezTo>
                    <a:pt x="-1815" y="175552"/>
                    <a:pt x="5605" y="211995"/>
                    <a:pt x="21864" y="244761"/>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3" name="Freeform: Shape 862">
              <a:extLst>
                <a:ext uri="{FF2B5EF4-FFF2-40B4-BE49-F238E27FC236}">
                  <a16:creationId xmlns:a16="http://schemas.microsoft.com/office/drawing/2014/main" xmlns="" id="{9DCBB726-761D-5365-3DA2-F83236C086AF}"/>
                </a:ext>
              </a:extLst>
            </p:cNvPr>
            <p:cNvSpPr/>
            <p:nvPr/>
          </p:nvSpPr>
          <p:spPr>
            <a:xfrm>
              <a:off x="3307773" y="4944260"/>
              <a:ext cx="270417" cy="272699"/>
            </a:xfrm>
            <a:custGeom>
              <a:avLst/>
              <a:gdLst>
                <a:gd name="connsiteX0" fmla="*/ 215878 w 270417"/>
                <a:gd name="connsiteY0" fmla="*/ 257678 h 272699"/>
                <a:gd name="connsiteX1" fmla="*/ 230547 w 270417"/>
                <a:gd name="connsiteY1" fmla="*/ 249487 h 272699"/>
                <a:gd name="connsiteX2" fmla="*/ 241596 w 270417"/>
                <a:gd name="connsiteY2" fmla="*/ 242628 h 272699"/>
                <a:gd name="connsiteX3" fmla="*/ 249121 w 270417"/>
                <a:gd name="connsiteY3" fmla="*/ 235675 h 272699"/>
                <a:gd name="connsiteX4" fmla="*/ 268171 w 270417"/>
                <a:gd name="connsiteY4" fmla="*/ 201480 h 272699"/>
                <a:gd name="connsiteX5" fmla="*/ 266647 w 270417"/>
                <a:gd name="connsiteY5" fmla="*/ 162619 h 272699"/>
                <a:gd name="connsiteX6" fmla="*/ 260932 w 270417"/>
                <a:gd name="connsiteY6" fmla="*/ 149950 h 272699"/>
                <a:gd name="connsiteX7" fmla="*/ 254169 w 270417"/>
                <a:gd name="connsiteY7" fmla="*/ 136996 h 272699"/>
                <a:gd name="connsiteX8" fmla="*/ 242072 w 270417"/>
                <a:gd name="connsiteY8" fmla="*/ 119852 h 272699"/>
                <a:gd name="connsiteX9" fmla="*/ 227499 w 270417"/>
                <a:gd name="connsiteY9" fmla="*/ 82989 h 272699"/>
                <a:gd name="connsiteX10" fmla="*/ 226260 w 270417"/>
                <a:gd name="connsiteY10" fmla="*/ 63939 h 272699"/>
                <a:gd name="connsiteX11" fmla="*/ 225213 w 270417"/>
                <a:gd name="connsiteY11" fmla="*/ 49462 h 272699"/>
                <a:gd name="connsiteX12" fmla="*/ 223975 w 270417"/>
                <a:gd name="connsiteY12" fmla="*/ 42794 h 272699"/>
                <a:gd name="connsiteX13" fmla="*/ 220355 w 270417"/>
                <a:gd name="connsiteY13" fmla="*/ 36793 h 272699"/>
                <a:gd name="connsiteX14" fmla="*/ 189113 w 270417"/>
                <a:gd name="connsiteY14" fmla="*/ 16124 h 272699"/>
                <a:gd name="connsiteX15" fmla="*/ 178064 w 270417"/>
                <a:gd name="connsiteY15" fmla="*/ 12124 h 272699"/>
                <a:gd name="connsiteX16" fmla="*/ 150060 w 270417"/>
                <a:gd name="connsiteY16" fmla="*/ 3646 h 272699"/>
                <a:gd name="connsiteX17" fmla="*/ 132534 w 270417"/>
                <a:gd name="connsiteY17" fmla="*/ -164 h 272699"/>
                <a:gd name="connsiteX18" fmla="*/ 114723 w 270417"/>
                <a:gd name="connsiteY18" fmla="*/ -164 h 272699"/>
                <a:gd name="connsiteX19" fmla="*/ 70336 w 270417"/>
                <a:gd name="connsiteY19" fmla="*/ 5552 h 272699"/>
                <a:gd name="connsiteX20" fmla="*/ 31760 w 270417"/>
                <a:gd name="connsiteY20" fmla="*/ 27364 h 272699"/>
                <a:gd name="connsiteX21" fmla="*/ 13948 w 270417"/>
                <a:gd name="connsiteY21" fmla="*/ 58034 h 272699"/>
                <a:gd name="connsiteX22" fmla="*/ 8519 w 270417"/>
                <a:gd name="connsiteY22" fmla="*/ 85276 h 272699"/>
                <a:gd name="connsiteX23" fmla="*/ 2899 w 270417"/>
                <a:gd name="connsiteY23" fmla="*/ 109278 h 272699"/>
                <a:gd name="connsiteX24" fmla="*/ 994 w 270417"/>
                <a:gd name="connsiteY24" fmla="*/ 118803 h 272699"/>
                <a:gd name="connsiteX25" fmla="*/ 137 w 270417"/>
                <a:gd name="connsiteY25" fmla="*/ 138616 h 272699"/>
                <a:gd name="connsiteX26" fmla="*/ 1566 w 270417"/>
                <a:gd name="connsiteY26" fmla="*/ 147283 h 272699"/>
                <a:gd name="connsiteX27" fmla="*/ 7185 w 270417"/>
                <a:gd name="connsiteY27" fmla="*/ 154617 h 272699"/>
                <a:gd name="connsiteX28" fmla="*/ 22616 w 270417"/>
                <a:gd name="connsiteY28" fmla="*/ 170334 h 272699"/>
                <a:gd name="connsiteX29" fmla="*/ 27950 w 270417"/>
                <a:gd name="connsiteY29" fmla="*/ 179001 h 272699"/>
                <a:gd name="connsiteX30" fmla="*/ 29855 w 270417"/>
                <a:gd name="connsiteY30" fmla="*/ 192241 h 272699"/>
                <a:gd name="connsiteX31" fmla="*/ 28522 w 270417"/>
                <a:gd name="connsiteY31" fmla="*/ 219102 h 272699"/>
                <a:gd name="connsiteX32" fmla="*/ 38047 w 270417"/>
                <a:gd name="connsiteY32" fmla="*/ 236818 h 272699"/>
                <a:gd name="connsiteX33" fmla="*/ 65955 w 270417"/>
                <a:gd name="connsiteY33" fmla="*/ 260250 h 272699"/>
                <a:gd name="connsiteX34" fmla="*/ 80242 w 270417"/>
                <a:gd name="connsiteY34" fmla="*/ 266632 h 272699"/>
                <a:gd name="connsiteX35" fmla="*/ 97197 w 270417"/>
                <a:gd name="connsiteY35" fmla="*/ 269680 h 272699"/>
                <a:gd name="connsiteX36" fmla="*/ 146727 w 270417"/>
                <a:gd name="connsiteY36" fmla="*/ 272156 h 272699"/>
                <a:gd name="connsiteX37" fmla="*/ 165205 w 270417"/>
                <a:gd name="connsiteY37" fmla="*/ 271203 h 272699"/>
                <a:gd name="connsiteX38" fmla="*/ 188732 w 270417"/>
                <a:gd name="connsiteY38" fmla="*/ 265203 h 272699"/>
                <a:gd name="connsiteX39" fmla="*/ 215878 w 270417"/>
                <a:gd name="connsiteY39" fmla="*/ 257678 h 272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70417" h="272699">
                  <a:moveTo>
                    <a:pt x="215878" y="257678"/>
                  </a:moveTo>
                  <a:lnTo>
                    <a:pt x="230547" y="249487"/>
                  </a:lnTo>
                  <a:cubicBezTo>
                    <a:pt x="234386" y="247458"/>
                    <a:pt x="238081" y="245172"/>
                    <a:pt x="241596" y="242628"/>
                  </a:cubicBezTo>
                  <a:cubicBezTo>
                    <a:pt x="244301" y="240533"/>
                    <a:pt x="246825" y="238209"/>
                    <a:pt x="249121" y="235675"/>
                  </a:cubicBezTo>
                  <a:cubicBezTo>
                    <a:pt x="258207" y="226036"/>
                    <a:pt x="264751" y="214282"/>
                    <a:pt x="268171" y="201480"/>
                  </a:cubicBezTo>
                  <a:cubicBezTo>
                    <a:pt x="271581" y="188669"/>
                    <a:pt x="271057" y="175125"/>
                    <a:pt x="266647" y="162619"/>
                  </a:cubicBezTo>
                  <a:cubicBezTo>
                    <a:pt x="264980" y="158294"/>
                    <a:pt x="263065" y="154065"/>
                    <a:pt x="260932" y="149950"/>
                  </a:cubicBezTo>
                  <a:lnTo>
                    <a:pt x="254169" y="136996"/>
                  </a:lnTo>
                  <a:cubicBezTo>
                    <a:pt x="250540" y="131005"/>
                    <a:pt x="246501" y="125280"/>
                    <a:pt x="242072" y="119852"/>
                  </a:cubicBezTo>
                  <a:cubicBezTo>
                    <a:pt x="234233" y="108964"/>
                    <a:pt x="229223" y="96296"/>
                    <a:pt x="227499" y="82989"/>
                  </a:cubicBezTo>
                  <a:cubicBezTo>
                    <a:pt x="226642" y="76608"/>
                    <a:pt x="226546" y="70035"/>
                    <a:pt x="226260" y="63939"/>
                  </a:cubicBezTo>
                  <a:cubicBezTo>
                    <a:pt x="226260" y="59082"/>
                    <a:pt x="225689" y="54414"/>
                    <a:pt x="225213" y="49462"/>
                  </a:cubicBezTo>
                  <a:cubicBezTo>
                    <a:pt x="225051" y="47204"/>
                    <a:pt x="224632" y="44966"/>
                    <a:pt x="223975" y="42794"/>
                  </a:cubicBezTo>
                  <a:cubicBezTo>
                    <a:pt x="223070" y="40632"/>
                    <a:pt x="221851" y="38603"/>
                    <a:pt x="220355" y="36793"/>
                  </a:cubicBezTo>
                  <a:cubicBezTo>
                    <a:pt x="211668" y="27592"/>
                    <a:pt x="200981" y="20525"/>
                    <a:pt x="189113" y="16124"/>
                  </a:cubicBezTo>
                  <a:cubicBezTo>
                    <a:pt x="185522" y="14552"/>
                    <a:pt x="181827" y="13219"/>
                    <a:pt x="178064" y="12124"/>
                  </a:cubicBezTo>
                  <a:cubicBezTo>
                    <a:pt x="168539" y="9171"/>
                    <a:pt x="159490" y="6313"/>
                    <a:pt x="150060" y="3646"/>
                  </a:cubicBezTo>
                  <a:cubicBezTo>
                    <a:pt x="144327" y="1913"/>
                    <a:pt x="138469" y="636"/>
                    <a:pt x="132534" y="-164"/>
                  </a:cubicBezTo>
                  <a:cubicBezTo>
                    <a:pt x="126610" y="-640"/>
                    <a:pt x="120647" y="-640"/>
                    <a:pt x="114723" y="-164"/>
                  </a:cubicBezTo>
                  <a:cubicBezTo>
                    <a:pt x="99768" y="151"/>
                    <a:pt x="84881" y="2065"/>
                    <a:pt x="70336" y="5552"/>
                  </a:cubicBezTo>
                  <a:cubicBezTo>
                    <a:pt x="55696" y="9094"/>
                    <a:pt x="42342" y="16648"/>
                    <a:pt x="31760" y="27364"/>
                  </a:cubicBezTo>
                  <a:cubicBezTo>
                    <a:pt x="23931" y="36365"/>
                    <a:pt x="17892" y="46776"/>
                    <a:pt x="13948" y="58034"/>
                  </a:cubicBezTo>
                  <a:cubicBezTo>
                    <a:pt x="11558" y="66987"/>
                    <a:pt x="9738" y="76084"/>
                    <a:pt x="8519" y="85276"/>
                  </a:cubicBezTo>
                  <a:lnTo>
                    <a:pt x="2899" y="109278"/>
                  </a:lnTo>
                  <a:cubicBezTo>
                    <a:pt x="2233" y="112326"/>
                    <a:pt x="1471" y="115375"/>
                    <a:pt x="994" y="118803"/>
                  </a:cubicBezTo>
                  <a:cubicBezTo>
                    <a:pt x="42" y="125366"/>
                    <a:pt x="-244" y="131996"/>
                    <a:pt x="137" y="138616"/>
                  </a:cubicBezTo>
                  <a:cubicBezTo>
                    <a:pt x="89" y="141568"/>
                    <a:pt x="566" y="144502"/>
                    <a:pt x="1566" y="147283"/>
                  </a:cubicBezTo>
                  <a:cubicBezTo>
                    <a:pt x="2956" y="150055"/>
                    <a:pt x="4871" y="152551"/>
                    <a:pt x="7185" y="154617"/>
                  </a:cubicBezTo>
                  <a:cubicBezTo>
                    <a:pt x="12424" y="159856"/>
                    <a:pt x="17949" y="164714"/>
                    <a:pt x="22616" y="170334"/>
                  </a:cubicBezTo>
                  <a:cubicBezTo>
                    <a:pt x="24826" y="172934"/>
                    <a:pt x="26617" y="175858"/>
                    <a:pt x="27950" y="179001"/>
                  </a:cubicBezTo>
                  <a:cubicBezTo>
                    <a:pt x="29303" y="183279"/>
                    <a:pt x="29941" y="187755"/>
                    <a:pt x="29855" y="192241"/>
                  </a:cubicBezTo>
                  <a:cubicBezTo>
                    <a:pt x="29855" y="201766"/>
                    <a:pt x="26426" y="210148"/>
                    <a:pt x="28522" y="219102"/>
                  </a:cubicBezTo>
                  <a:cubicBezTo>
                    <a:pt x="30331" y="225646"/>
                    <a:pt x="33589" y="231703"/>
                    <a:pt x="38047" y="236818"/>
                  </a:cubicBezTo>
                  <a:cubicBezTo>
                    <a:pt x="45886" y="246219"/>
                    <a:pt x="55335" y="254154"/>
                    <a:pt x="65955" y="260250"/>
                  </a:cubicBezTo>
                  <a:cubicBezTo>
                    <a:pt x="70470" y="262888"/>
                    <a:pt x="75261" y="265031"/>
                    <a:pt x="80242" y="266632"/>
                  </a:cubicBezTo>
                  <a:cubicBezTo>
                    <a:pt x="85776" y="268213"/>
                    <a:pt x="91453" y="269232"/>
                    <a:pt x="97197" y="269680"/>
                  </a:cubicBezTo>
                  <a:cubicBezTo>
                    <a:pt x="113675" y="271299"/>
                    <a:pt x="130249" y="272156"/>
                    <a:pt x="146727" y="272156"/>
                  </a:cubicBezTo>
                  <a:cubicBezTo>
                    <a:pt x="152899" y="272270"/>
                    <a:pt x="159071" y="271946"/>
                    <a:pt x="165205" y="271203"/>
                  </a:cubicBezTo>
                  <a:cubicBezTo>
                    <a:pt x="173197" y="269823"/>
                    <a:pt x="181055" y="267813"/>
                    <a:pt x="188732" y="265203"/>
                  </a:cubicBezTo>
                  <a:cubicBezTo>
                    <a:pt x="198010" y="263612"/>
                    <a:pt x="207106" y="261088"/>
                    <a:pt x="215878" y="257678"/>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4" name="Freeform: Shape 863">
              <a:extLst>
                <a:ext uri="{FF2B5EF4-FFF2-40B4-BE49-F238E27FC236}">
                  <a16:creationId xmlns:a16="http://schemas.microsoft.com/office/drawing/2014/main" xmlns="" id="{5C386B5C-4481-CCDC-18C0-EB9157EC66D0}"/>
                </a:ext>
              </a:extLst>
            </p:cNvPr>
            <p:cNvSpPr/>
            <p:nvPr/>
          </p:nvSpPr>
          <p:spPr>
            <a:xfrm>
              <a:off x="3662928" y="4933648"/>
              <a:ext cx="224029" cy="285000"/>
            </a:xfrm>
            <a:custGeom>
              <a:avLst/>
              <a:gdLst>
                <a:gd name="connsiteX0" fmla="*/ 21791 w 224029"/>
                <a:gd name="connsiteY0" fmla="*/ 259242 h 285000"/>
                <a:gd name="connsiteX1" fmla="*/ 50366 w 224029"/>
                <a:gd name="connsiteY1" fmla="*/ 278292 h 285000"/>
                <a:gd name="connsiteX2" fmla="*/ 102277 w 224029"/>
                <a:gd name="connsiteY2" fmla="*/ 282959 h 285000"/>
                <a:gd name="connsiteX3" fmla="*/ 192860 w 224029"/>
                <a:gd name="connsiteY3" fmla="*/ 255908 h 285000"/>
                <a:gd name="connsiteX4" fmla="*/ 222864 w 224029"/>
                <a:gd name="connsiteY4" fmla="*/ 219618 h 285000"/>
                <a:gd name="connsiteX5" fmla="*/ 219721 w 224029"/>
                <a:gd name="connsiteY5" fmla="*/ 185328 h 285000"/>
                <a:gd name="connsiteX6" fmla="*/ 198766 w 224029"/>
                <a:gd name="connsiteY6" fmla="*/ 139036 h 285000"/>
                <a:gd name="connsiteX7" fmla="*/ 190765 w 224029"/>
                <a:gd name="connsiteY7" fmla="*/ 89601 h 285000"/>
                <a:gd name="connsiteX8" fmla="*/ 180382 w 224029"/>
                <a:gd name="connsiteY8" fmla="*/ 37881 h 285000"/>
                <a:gd name="connsiteX9" fmla="*/ 139711 w 224029"/>
                <a:gd name="connsiteY9" fmla="*/ 5686 h 285000"/>
                <a:gd name="connsiteX10" fmla="*/ 117232 w 224029"/>
                <a:gd name="connsiteY10" fmla="*/ 1114 h 285000"/>
                <a:gd name="connsiteX11" fmla="*/ 81037 w 224029"/>
                <a:gd name="connsiteY11" fmla="*/ 161 h 285000"/>
                <a:gd name="connsiteX12" fmla="*/ 47509 w 224029"/>
                <a:gd name="connsiteY12" fmla="*/ 12735 h 285000"/>
                <a:gd name="connsiteX13" fmla="*/ 21696 w 224029"/>
                <a:gd name="connsiteY13" fmla="*/ 49978 h 285000"/>
                <a:gd name="connsiteX14" fmla="*/ 9980 w 224029"/>
                <a:gd name="connsiteY14" fmla="*/ 108556 h 285000"/>
                <a:gd name="connsiteX15" fmla="*/ 2646 w 224029"/>
                <a:gd name="connsiteY15" fmla="*/ 184185 h 285000"/>
                <a:gd name="connsiteX16" fmla="*/ 646 w 224029"/>
                <a:gd name="connsiteY16" fmla="*/ 193710 h 285000"/>
                <a:gd name="connsiteX17" fmla="*/ 4837 w 224029"/>
                <a:gd name="connsiteY17" fmla="*/ 229428 h 285000"/>
                <a:gd name="connsiteX18" fmla="*/ 21791 w 224029"/>
                <a:gd name="connsiteY18" fmla="*/ 259242 h 2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4029" h="285000">
                  <a:moveTo>
                    <a:pt x="21791" y="259242"/>
                  </a:moveTo>
                  <a:cubicBezTo>
                    <a:pt x="30840" y="266281"/>
                    <a:pt x="40384" y="272653"/>
                    <a:pt x="50366" y="278292"/>
                  </a:cubicBezTo>
                  <a:cubicBezTo>
                    <a:pt x="66949" y="284426"/>
                    <a:pt x="84866" y="286035"/>
                    <a:pt x="102277" y="282959"/>
                  </a:cubicBezTo>
                  <a:cubicBezTo>
                    <a:pt x="133996" y="279625"/>
                    <a:pt x="166286" y="273434"/>
                    <a:pt x="192860" y="255908"/>
                  </a:cubicBezTo>
                  <a:cubicBezTo>
                    <a:pt x="207024" y="247964"/>
                    <a:pt x="217720" y="235020"/>
                    <a:pt x="222864" y="219618"/>
                  </a:cubicBezTo>
                  <a:cubicBezTo>
                    <a:pt x="225112" y="208121"/>
                    <a:pt x="224017" y="196225"/>
                    <a:pt x="219721" y="185328"/>
                  </a:cubicBezTo>
                  <a:cubicBezTo>
                    <a:pt x="214291" y="169326"/>
                    <a:pt x="205433" y="154562"/>
                    <a:pt x="198766" y="139036"/>
                  </a:cubicBezTo>
                  <a:cubicBezTo>
                    <a:pt x="191117" y="123758"/>
                    <a:pt x="188326" y="106508"/>
                    <a:pt x="190765" y="89601"/>
                  </a:cubicBezTo>
                  <a:cubicBezTo>
                    <a:pt x="193765" y="71676"/>
                    <a:pt x="190069" y="53263"/>
                    <a:pt x="180382" y="37881"/>
                  </a:cubicBezTo>
                  <a:cubicBezTo>
                    <a:pt x="171067" y="22669"/>
                    <a:pt x="156656" y="11268"/>
                    <a:pt x="139711" y="5686"/>
                  </a:cubicBezTo>
                  <a:cubicBezTo>
                    <a:pt x="132377" y="3457"/>
                    <a:pt x="124852" y="1933"/>
                    <a:pt x="117232" y="1114"/>
                  </a:cubicBezTo>
                  <a:cubicBezTo>
                    <a:pt x="105249" y="-676"/>
                    <a:pt x="93095" y="-1000"/>
                    <a:pt x="81037" y="161"/>
                  </a:cubicBezTo>
                  <a:cubicBezTo>
                    <a:pt x="68950" y="1343"/>
                    <a:pt x="57386" y="5677"/>
                    <a:pt x="47509" y="12735"/>
                  </a:cubicBezTo>
                  <a:cubicBezTo>
                    <a:pt x="35612" y="22517"/>
                    <a:pt x="26677" y="35404"/>
                    <a:pt x="21696" y="49978"/>
                  </a:cubicBezTo>
                  <a:cubicBezTo>
                    <a:pt x="14343" y="68656"/>
                    <a:pt x="10371" y="88487"/>
                    <a:pt x="9980" y="108556"/>
                  </a:cubicBezTo>
                  <a:cubicBezTo>
                    <a:pt x="10066" y="133950"/>
                    <a:pt x="7618" y="159287"/>
                    <a:pt x="2646" y="184185"/>
                  </a:cubicBezTo>
                  <a:cubicBezTo>
                    <a:pt x="1884" y="187423"/>
                    <a:pt x="1122" y="190662"/>
                    <a:pt x="646" y="193710"/>
                  </a:cubicBezTo>
                  <a:cubicBezTo>
                    <a:pt x="-1021" y="205778"/>
                    <a:pt x="427" y="218075"/>
                    <a:pt x="4837" y="229428"/>
                  </a:cubicBezTo>
                  <a:cubicBezTo>
                    <a:pt x="8742" y="241049"/>
                    <a:pt x="11695" y="252479"/>
                    <a:pt x="21791" y="259242"/>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5" name="Freeform: Shape 864">
              <a:extLst>
                <a:ext uri="{FF2B5EF4-FFF2-40B4-BE49-F238E27FC236}">
                  <a16:creationId xmlns:a16="http://schemas.microsoft.com/office/drawing/2014/main" xmlns="" id="{179C254E-9AF2-E44B-F7D0-AC2188367B5E}"/>
                </a:ext>
              </a:extLst>
            </p:cNvPr>
            <p:cNvSpPr/>
            <p:nvPr/>
          </p:nvSpPr>
          <p:spPr>
            <a:xfrm>
              <a:off x="4226361" y="4936992"/>
              <a:ext cx="227906" cy="292776"/>
            </a:xfrm>
            <a:custGeom>
              <a:avLst/>
              <a:gdLst>
                <a:gd name="connsiteX0" fmla="*/ 10141 w 227906"/>
                <a:gd name="connsiteY0" fmla="*/ 153123 h 292776"/>
                <a:gd name="connsiteX1" fmla="*/ 14428 w 227906"/>
                <a:gd name="connsiteY1" fmla="*/ 76923 h 292776"/>
                <a:gd name="connsiteX2" fmla="*/ 51766 w 227906"/>
                <a:gd name="connsiteY2" fmla="*/ 32155 h 292776"/>
                <a:gd name="connsiteX3" fmla="*/ 91866 w 227906"/>
                <a:gd name="connsiteY3" fmla="*/ 4247 h 292776"/>
                <a:gd name="connsiteX4" fmla="*/ 138920 w 227906"/>
                <a:gd name="connsiteY4" fmla="*/ 6342 h 292776"/>
                <a:gd name="connsiteX5" fmla="*/ 154636 w 227906"/>
                <a:gd name="connsiteY5" fmla="*/ 18534 h 292776"/>
                <a:gd name="connsiteX6" fmla="*/ 192164 w 227906"/>
                <a:gd name="connsiteY6" fmla="*/ 32441 h 292776"/>
                <a:gd name="connsiteX7" fmla="*/ 208071 w 227906"/>
                <a:gd name="connsiteY7" fmla="*/ 61016 h 292776"/>
                <a:gd name="connsiteX8" fmla="*/ 206261 w 227906"/>
                <a:gd name="connsiteY8" fmla="*/ 94639 h 292776"/>
                <a:gd name="connsiteX9" fmla="*/ 201975 w 227906"/>
                <a:gd name="connsiteY9" fmla="*/ 123214 h 292776"/>
                <a:gd name="connsiteX10" fmla="*/ 203213 w 227906"/>
                <a:gd name="connsiteY10" fmla="*/ 155504 h 292776"/>
                <a:gd name="connsiteX11" fmla="*/ 225978 w 227906"/>
                <a:gd name="connsiteY11" fmla="*/ 187127 h 292776"/>
                <a:gd name="connsiteX12" fmla="*/ 224549 w 227906"/>
                <a:gd name="connsiteY12" fmla="*/ 214273 h 292776"/>
                <a:gd name="connsiteX13" fmla="*/ 209405 w 227906"/>
                <a:gd name="connsiteY13" fmla="*/ 237705 h 292776"/>
                <a:gd name="connsiteX14" fmla="*/ 192450 w 227906"/>
                <a:gd name="connsiteY14" fmla="*/ 260279 h 292776"/>
                <a:gd name="connsiteX15" fmla="*/ 176162 w 227906"/>
                <a:gd name="connsiteY15" fmla="*/ 278186 h 292776"/>
                <a:gd name="connsiteX16" fmla="*/ 127585 w 227906"/>
                <a:gd name="connsiteY16" fmla="*/ 290092 h 292776"/>
                <a:gd name="connsiteX17" fmla="*/ 79960 w 227906"/>
                <a:gd name="connsiteY17" fmla="*/ 291902 h 292776"/>
                <a:gd name="connsiteX18" fmla="*/ 56147 w 227906"/>
                <a:gd name="connsiteY18" fmla="*/ 290378 h 292776"/>
                <a:gd name="connsiteX19" fmla="*/ 35002 w 227906"/>
                <a:gd name="connsiteY19" fmla="*/ 278662 h 292776"/>
                <a:gd name="connsiteX20" fmla="*/ 15095 w 227906"/>
                <a:gd name="connsiteY20" fmla="*/ 259612 h 292776"/>
                <a:gd name="connsiteX21" fmla="*/ 902 w 227906"/>
                <a:gd name="connsiteY21" fmla="*/ 239991 h 292776"/>
                <a:gd name="connsiteX22" fmla="*/ 902 w 227906"/>
                <a:gd name="connsiteY22" fmla="*/ 216750 h 292776"/>
                <a:gd name="connsiteX23" fmla="*/ 5284 w 227906"/>
                <a:gd name="connsiteY23" fmla="*/ 186936 h 292776"/>
                <a:gd name="connsiteX24" fmla="*/ 10141 w 227906"/>
                <a:gd name="connsiteY24" fmla="*/ 153123 h 29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7906" h="292776">
                  <a:moveTo>
                    <a:pt x="10141" y="153123"/>
                  </a:moveTo>
                  <a:cubicBezTo>
                    <a:pt x="11380" y="127405"/>
                    <a:pt x="4998" y="100449"/>
                    <a:pt x="14428" y="76923"/>
                  </a:cubicBezTo>
                  <a:cubicBezTo>
                    <a:pt x="23115" y="59225"/>
                    <a:pt x="35916" y="43871"/>
                    <a:pt x="51766" y="32155"/>
                  </a:cubicBezTo>
                  <a:cubicBezTo>
                    <a:pt x="63529" y="20735"/>
                    <a:pt x="77074" y="11305"/>
                    <a:pt x="91866" y="4247"/>
                  </a:cubicBezTo>
                  <a:cubicBezTo>
                    <a:pt x="106954" y="-2782"/>
                    <a:pt x="124518" y="-2002"/>
                    <a:pt x="138920" y="6342"/>
                  </a:cubicBezTo>
                  <a:cubicBezTo>
                    <a:pt x="144444" y="9962"/>
                    <a:pt x="148445" y="15010"/>
                    <a:pt x="154636" y="18534"/>
                  </a:cubicBezTo>
                  <a:cubicBezTo>
                    <a:pt x="166066" y="25487"/>
                    <a:pt x="181020" y="24916"/>
                    <a:pt x="192164" y="32441"/>
                  </a:cubicBezTo>
                  <a:cubicBezTo>
                    <a:pt x="201204" y="39346"/>
                    <a:pt x="206966" y="49700"/>
                    <a:pt x="208071" y="61016"/>
                  </a:cubicBezTo>
                  <a:cubicBezTo>
                    <a:pt x="209043" y="72255"/>
                    <a:pt x="208433" y="83571"/>
                    <a:pt x="206261" y="94639"/>
                  </a:cubicBezTo>
                  <a:lnTo>
                    <a:pt x="201975" y="123214"/>
                  </a:lnTo>
                  <a:cubicBezTo>
                    <a:pt x="199365" y="133882"/>
                    <a:pt x="199794" y="145064"/>
                    <a:pt x="203213" y="155504"/>
                  </a:cubicBezTo>
                  <a:cubicBezTo>
                    <a:pt x="208452" y="167410"/>
                    <a:pt x="221216" y="174554"/>
                    <a:pt x="225978" y="187127"/>
                  </a:cubicBezTo>
                  <a:cubicBezTo>
                    <a:pt x="228940" y="196033"/>
                    <a:pt x="228426" y="205729"/>
                    <a:pt x="224549" y="214273"/>
                  </a:cubicBezTo>
                  <a:cubicBezTo>
                    <a:pt x="220530" y="222703"/>
                    <a:pt x="215443" y="230580"/>
                    <a:pt x="209405" y="237705"/>
                  </a:cubicBezTo>
                  <a:lnTo>
                    <a:pt x="192450" y="260279"/>
                  </a:lnTo>
                  <a:cubicBezTo>
                    <a:pt x="187897" y="266984"/>
                    <a:pt x="182411" y="273014"/>
                    <a:pt x="176162" y="278186"/>
                  </a:cubicBezTo>
                  <a:cubicBezTo>
                    <a:pt x="162541" y="288282"/>
                    <a:pt x="144444" y="289330"/>
                    <a:pt x="127585" y="290092"/>
                  </a:cubicBezTo>
                  <a:lnTo>
                    <a:pt x="79960" y="291902"/>
                  </a:lnTo>
                  <a:cubicBezTo>
                    <a:pt x="71997" y="292683"/>
                    <a:pt x="63948" y="292169"/>
                    <a:pt x="56147" y="290378"/>
                  </a:cubicBezTo>
                  <a:cubicBezTo>
                    <a:pt x="48384" y="287930"/>
                    <a:pt x="41193" y="283948"/>
                    <a:pt x="35002" y="278662"/>
                  </a:cubicBezTo>
                  <a:cubicBezTo>
                    <a:pt x="27830" y="272900"/>
                    <a:pt x="21172" y="266527"/>
                    <a:pt x="15095" y="259612"/>
                  </a:cubicBezTo>
                  <a:cubicBezTo>
                    <a:pt x="9094" y="254087"/>
                    <a:pt x="4274" y="247420"/>
                    <a:pt x="902" y="239991"/>
                  </a:cubicBezTo>
                  <a:cubicBezTo>
                    <a:pt x="-336" y="232294"/>
                    <a:pt x="-336" y="224446"/>
                    <a:pt x="902" y="216750"/>
                  </a:cubicBezTo>
                  <a:cubicBezTo>
                    <a:pt x="1845" y="206738"/>
                    <a:pt x="3303" y="196795"/>
                    <a:pt x="5284" y="186936"/>
                  </a:cubicBezTo>
                  <a:cubicBezTo>
                    <a:pt x="7598" y="175773"/>
                    <a:pt x="9218" y="164486"/>
                    <a:pt x="10141" y="153123"/>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6" name="Freeform: Shape 865">
              <a:extLst>
                <a:ext uri="{FF2B5EF4-FFF2-40B4-BE49-F238E27FC236}">
                  <a16:creationId xmlns:a16="http://schemas.microsoft.com/office/drawing/2014/main" xmlns="" id="{AD5873CD-6CAE-5AEF-18F4-7FDC68ABBB12}"/>
                </a:ext>
              </a:extLst>
            </p:cNvPr>
            <p:cNvSpPr/>
            <p:nvPr/>
          </p:nvSpPr>
          <p:spPr>
            <a:xfrm>
              <a:off x="4619177" y="4926488"/>
              <a:ext cx="275952" cy="304343"/>
            </a:xfrm>
            <a:custGeom>
              <a:avLst/>
              <a:gdLst>
                <a:gd name="connsiteX0" fmla="*/ 118150 w 275952"/>
                <a:gd name="connsiteY0" fmla="*/ -394 h 304343"/>
                <a:gd name="connsiteX1" fmla="*/ 66239 w 275952"/>
                <a:gd name="connsiteY1" fmla="*/ 10560 h 304343"/>
                <a:gd name="connsiteX2" fmla="*/ 47189 w 275952"/>
                <a:gd name="connsiteY2" fmla="*/ 27133 h 304343"/>
                <a:gd name="connsiteX3" fmla="*/ 42331 w 275952"/>
                <a:gd name="connsiteY3" fmla="*/ 53518 h 304343"/>
                <a:gd name="connsiteX4" fmla="*/ 23948 w 275952"/>
                <a:gd name="connsiteY4" fmla="*/ 122669 h 304343"/>
                <a:gd name="connsiteX5" fmla="*/ 9565 w 275952"/>
                <a:gd name="connsiteY5" fmla="*/ 142291 h 304343"/>
                <a:gd name="connsiteX6" fmla="*/ 707 w 275952"/>
                <a:gd name="connsiteY6" fmla="*/ 186868 h 304343"/>
                <a:gd name="connsiteX7" fmla="*/ 20519 w 275952"/>
                <a:gd name="connsiteY7" fmla="*/ 228016 h 304343"/>
                <a:gd name="connsiteX8" fmla="*/ 50999 w 275952"/>
                <a:gd name="connsiteY8" fmla="*/ 254209 h 304343"/>
                <a:gd name="connsiteX9" fmla="*/ 142439 w 275952"/>
                <a:gd name="connsiteY9" fmla="*/ 299929 h 304343"/>
                <a:gd name="connsiteX10" fmla="*/ 203304 w 275952"/>
                <a:gd name="connsiteY10" fmla="*/ 299929 h 304343"/>
                <a:gd name="connsiteX11" fmla="*/ 267502 w 275952"/>
                <a:gd name="connsiteY11" fmla="*/ 237255 h 304343"/>
                <a:gd name="connsiteX12" fmla="*/ 269979 w 275952"/>
                <a:gd name="connsiteY12" fmla="*/ 167436 h 304343"/>
                <a:gd name="connsiteX13" fmla="*/ 238356 w 275952"/>
                <a:gd name="connsiteY13" fmla="*/ 91236 h 304343"/>
                <a:gd name="connsiteX14" fmla="*/ 200256 w 275952"/>
                <a:gd name="connsiteY14" fmla="*/ 37039 h 304343"/>
                <a:gd name="connsiteX15" fmla="*/ 144534 w 275952"/>
                <a:gd name="connsiteY15" fmla="*/ 2654 h 304343"/>
                <a:gd name="connsiteX16" fmla="*/ 118150 w 275952"/>
                <a:gd name="connsiteY16" fmla="*/ -394 h 30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5952" h="304343">
                  <a:moveTo>
                    <a:pt x="118150" y="-394"/>
                  </a:moveTo>
                  <a:cubicBezTo>
                    <a:pt x="100196" y="-1280"/>
                    <a:pt x="82308" y="2492"/>
                    <a:pt x="66239" y="10560"/>
                  </a:cubicBezTo>
                  <a:cubicBezTo>
                    <a:pt x="58400" y="14093"/>
                    <a:pt x="51771" y="19856"/>
                    <a:pt x="47189" y="27133"/>
                  </a:cubicBezTo>
                  <a:cubicBezTo>
                    <a:pt x="43598" y="35448"/>
                    <a:pt x="41941" y="44469"/>
                    <a:pt x="42331" y="53518"/>
                  </a:cubicBezTo>
                  <a:cubicBezTo>
                    <a:pt x="42655" y="77815"/>
                    <a:pt x="36292" y="101742"/>
                    <a:pt x="23948" y="122669"/>
                  </a:cubicBezTo>
                  <a:cubicBezTo>
                    <a:pt x="19376" y="129336"/>
                    <a:pt x="13851" y="135337"/>
                    <a:pt x="9565" y="142291"/>
                  </a:cubicBezTo>
                  <a:cubicBezTo>
                    <a:pt x="1545" y="155673"/>
                    <a:pt x="-1589" y="171427"/>
                    <a:pt x="707" y="186868"/>
                  </a:cubicBezTo>
                  <a:cubicBezTo>
                    <a:pt x="2993" y="202269"/>
                    <a:pt x="9908" y="216623"/>
                    <a:pt x="20519" y="228016"/>
                  </a:cubicBezTo>
                  <a:cubicBezTo>
                    <a:pt x="30092" y="237407"/>
                    <a:pt x="40274" y="246151"/>
                    <a:pt x="50999" y="254209"/>
                  </a:cubicBezTo>
                  <a:cubicBezTo>
                    <a:pt x="77431" y="276479"/>
                    <a:pt x="108768" y="292147"/>
                    <a:pt x="142439" y="299929"/>
                  </a:cubicBezTo>
                  <a:cubicBezTo>
                    <a:pt x="162394" y="305120"/>
                    <a:pt x="183349" y="305120"/>
                    <a:pt x="203304" y="299929"/>
                  </a:cubicBezTo>
                  <a:cubicBezTo>
                    <a:pt x="232926" y="289566"/>
                    <a:pt x="256434" y="266620"/>
                    <a:pt x="267502" y="237255"/>
                  </a:cubicBezTo>
                  <a:cubicBezTo>
                    <a:pt x="277799" y="215290"/>
                    <a:pt x="278694" y="190077"/>
                    <a:pt x="269979" y="167436"/>
                  </a:cubicBezTo>
                  <a:cubicBezTo>
                    <a:pt x="258549" y="142576"/>
                    <a:pt x="252167" y="115335"/>
                    <a:pt x="238356" y="91236"/>
                  </a:cubicBezTo>
                  <a:cubicBezTo>
                    <a:pt x="227783" y="71768"/>
                    <a:pt x="215000" y="53574"/>
                    <a:pt x="200256" y="37039"/>
                  </a:cubicBezTo>
                  <a:cubicBezTo>
                    <a:pt x="185387" y="20447"/>
                    <a:pt x="166032" y="8502"/>
                    <a:pt x="144534" y="2654"/>
                  </a:cubicBezTo>
                  <a:cubicBezTo>
                    <a:pt x="135867" y="720"/>
                    <a:pt x="127028" y="-299"/>
                    <a:pt x="118150" y="-39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7" name="Freeform: Shape 866">
              <a:extLst>
                <a:ext uri="{FF2B5EF4-FFF2-40B4-BE49-F238E27FC236}">
                  <a16:creationId xmlns:a16="http://schemas.microsoft.com/office/drawing/2014/main" xmlns="" id="{F831D446-FA35-F8BC-FA61-69C3F7AED442}"/>
                </a:ext>
              </a:extLst>
            </p:cNvPr>
            <p:cNvSpPr/>
            <p:nvPr/>
          </p:nvSpPr>
          <p:spPr>
            <a:xfrm>
              <a:off x="4988999" y="4927507"/>
              <a:ext cx="262373" cy="310467"/>
            </a:xfrm>
            <a:custGeom>
              <a:avLst/>
              <a:gdLst>
                <a:gd name="connsiteX0" fmla="*/ 162285 w 262373"/>
                <a:gd name="connsiteY0" fmla="*/ 302434 h 310467"/>
                <a:gd name="connsiteX1" fmla="*/ 242580 w 262373"/>
                <a:gd name="connsiteY1" fmla="*/ 252904 h 310467"/>
                <a:gd name="connsiteX2" fmla="*/ 255344 w 262373"/>
                <a:gd name="connsiteY2" fmla="*/ 162608 h 310467"/>
                <a:gd name="connsiteX3" fmla="*/ 234674 w 262373"/>
                <a:gd name="connsiteY3" fmla="*/ 127365 h 310467"/>
                <a:gd name="connsiteX4" fmla="*/ 229246 w 262373"/>
                <a:gd name="connsiteY4" fmla="*/ 63071 h 310467"/>
                <a:gd name="connsiteX5" fmla="*/ 223626 w 262373"/>
                <a:gd name="connsiteY5" fmla="*/ 35068 h 310467"/>
                <a:gd name="connsiteX6" fmla="*/ 211529 w 262373"/>
                <a:gd name="connsiteY6" fmla="*/ 22971 h 310467"/>
                <a:gd name="connsiteX7" fmla="*/ 128185 w 262373"/>
                <a:gd name="connsiteY7" fmla="*/ 16 h 310467"/>
                <a:gd name="connsiteX8" fmla="*/ 108468 w 262373"/>
                <a:gd name="connsiteY8" fmla="*/ 4683 h 310467"/>
                <a:gd name="connsiteX9" fmla="*/ 79227 w 262373"/>
                <a:gd name="connsiteY9" fmla="*/ 31163 h 310467"/>
                <a:gd name="connsiteX10" fmla="*/ 55700 w 262373"/>
                <a:gd name="connsiteY10" fmla="*/ 60881 h 310467"/>
                <a:gd name="connsiteX11" fmla="*/ 6360 w 262373"/>
                <a:gd name="connsiteY11" fmla="*/ 147844 h 310467"/>
                <a:gd name="connsiteX12" fmla="*/ 15314 w 262373"/>
                <a:gd name="connsiteY12" fmla="*/ 244904 h 310467"/>
                <a:gd name="connsiteX13" fmla="*/ 67225 w 262373"/>
                <a:gd name="connsiteY13" fmla="*/ 286813 h 310467"/>
                <a:gd name="connsiteX14" fmla="*/ 82370 w 262373"/>
                <a:gd name="connsiteY14" fmla="*/ 302244 h 310467"/>
                <a:gd name="connsiteX15" fmla="*/ 116660 w 262373"/>
                <a:gd name="connsiteY15" fmla="*/ 309769 h 310467"/>
                <a:gd name="connsiteX16" fmla="*/ 162285 w 262373"/>
                <a:gd name="connsiteY16" fmla="*/ 302434 h 31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2373" h="310467">
                  <a:moveTo>
                    <a:pt x="162285" y="302434"/>
                  </a:moveTo>
                  <a:cubicBezTo>
                    <a:pt x="193679" y="294995"/>
                    <a:pt x="221844" y="277622"/>
                    <a:pt x="242580" y="252904"/>
                  </a:cubicBezTo>
                  <a:cubicBezTo>
                    <a:pt x="263192" y="227473"/>
                    <a:pt x="268098" y="192754"/>
                    <a:pt x="255344" y="162608"/>
                  </a:cubicBezTo>
                  <a:cubicBezTo>
                    <a:pt x="249439" y="150415"/>
                    <a:pt x="240009" y="139938"/>
                    <a:pt x="234674" y="127365"/>
                  </a:cubicBezTo>
                  <a:cubicBezTo>
                    <a:pt x="226198" y="107458"/>
                    <a:pt x="229055" y="84788"/>
                    <a:pt x="229246" y="63071"/>
                  </a:cubicBezTo>
                  <a:cubicBezTo>
                    <a:pt x="230065" y="53394"/>
                    <a:pt x="228112" y="43678"/>
                    <a:pt x="223626" y="35068"/>
                  </a:cubicBezTo>
                  <a:cubicBezTo>
                    <a:pt x="220358" y="30334"/>
                    <a:pt x="216253" y="26238"/>
                    <a:pt x="211529" y="22971"/>
                  </a:cubicBezTo>
                  <a:cubicBezTo>
                    <a:pt x="187488" y="5388"/>
                    <a:pt x="157837" y="-2775"/>
                    <a:pt x="128185" y="16"/>
                  </a:cubicBezTo>
                  <a:cubicBezTo>
                    <a:pt x="121403" y="502"/>
                    <a:pt x="114746" y="2082"/>
                    <a:pt x="108468" y="4683"/>
                  </a:cubicBezTo>
                  <a:cubicBezTo>
                    <a:pt x="96791" y="11112"/>
                    <a:pt x="86780" y="20180"/>
                    <a:pt x="79227" y="31163"/>
                  </a:cubicBezTo>
                  <a:cubicBezTo>
                    <a:pt x="71321" y="40688"/>
                    <a:pt x="63415" y="50879"/>
                    <a:pt x="55700" y="60881"/>
                  </a:cubicBezTo>
                  <a:cubicBezTo>
                    <a:pt x="34135" y="86645"/>
                    <a:pt x="17419" y="116116"/>
                    <a:pt x="6360" y="147844"/>
                  </a:cubicBezTo>
                  <a:cubicBezTo>
                    <a:pt x="-4603" y="180000"/>
                    <a:pt x="-1346" y="215300"/>
                    <a:pt x="15314" y="244904"/>
                  </a:cubicBezTo>
                  <a:cubicBezTo>
                    <a:pt x="27411" y="263954"/>
                    <a:pt x="51700" y="270431"/>
                    <a:pt x="67225" y="286813"/>
                  </a:cubicBezTo>
                  <a:cubicBezTo>
                    <a:pt x="71759" y="292443"/>
                    <a:pt x="76826" y="297605"/>
                    <a:pt x="82370" y="302244"/>
                  </a:cubicBezTo>
                  <a:cubicBezTo>
                    <a:pt x="92809" y="308064"/>
                    <a:pt x="104735" y="310683"/>
                    <a:pt x="116660" y="309769"/>
                  </a:cubicBezTo>
                  <a:cubicBezTo>
                    <a:pt x="132148" y="309559"/>
                    <a:pt x="147511" y="307092"/>
                    <a:pt x="162285" y="302434"/>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8" name="Freeform: Shape 867">
              <a:extLst>
                <a:ext uri="{FF2B5EF4-FFF2-40B4-BE49-F238E27FC236}">
                  <a16:creationId xmlns:a16="http://schemas.microsoft.com/office/drawing/2014/main" xmlns="" id="{CA20364E-A928-70D7-B2C0-91D8355A36D6}"/>
                </a:ext>
              </a:extLst>
            </p:cNvPr>
            <p:cNvSpPr/>
            <p:nvPr/>
          </p:nvSpPr>
          <p:spPr>
            <a:xfrm>
              <a:off x="5326774" y="4917521"/>
              <a:ext cx="140766" cy="283129"/>
            </a:xfrm>
            <a:custGeom>
              <a:avLst/>
              <a:gdLst>
                <a:gd name="connsiteX0" fmla="*/ 140169 w 140766"/>
                <a:gd name="connsiteY0" fmla="*/ -94 h 283129"/>
                <a:gd name="connsiteX1" fmla="*/ 123309 w 140766"/>
                <a:gd name="connsiteY1" fmla="*/ -94 h 283129"/>
                <a:gd name="connsiteX2" fmla="*/ 78065 w 140766"/>
                <a:gd name="connsiteY2" fmla="*/ 9431 h 283129"/>
                <a:gd name="connsiteX3" fmla="*/ 52729 w 140766"/>
                <a:gd name="connsiteY3" fmla="*/ 39530 h 283129"/>
                <a:gd name="connsiteX4" fmla="*/ 22725 w 140766"/>
                <a:gd name="connsiteY4" fmla="*/ 64867 h 283129"/>
                <a:gd name="connsiteX5" fmla="*/ 1008 w 140766"/>
                <a:gd name="connsiteY5" fmla="*/ 96775 h 283129"/>
                <a:gd name="connsiteX6" fmla="*/ 246 w 140766"/>
                <a:gd name="connsiteY6" fmla="*/ 108777 h 283129"/>
                <a:gd name="connsiteX7" fmla="*/ 5580 w 140766"/>
                <a:gd name="connsiteY7" fmla="*/ 165165 h 283129"/>
                <a:gd name="connsiteX8" fmla="*/ 16820 w 140766"/>
                <a:gd name="connsiteY8" fmla="*/ 187073 h 283129"/>
                <a:gd name="connsiteX9" fmla="*/ 22249 w 140766"/>
                <a:gd name="connsiteY9" fmla="*/ 200312 h 283129"/>
                <a:gd name="connsiteX10" fmla="*/ 41870 w 140766"/>
                <a:gd name="connsiteY10" fmla="*/ 223363 h 283129"/>
                <a:gd name="connsiteX11" fmla="*/ 66159 w 140766"/>
                <a:gd name="connsiteY11" fmla="*/ 267464 h 283129"/>
                <a:gd name="connsiteX12" fmla="*/ 101973 w 140766"/>
                <a:gd name="connsiteY12" fmla="*/ 282608 h 283129"/>
                <a:gd name="connsiteX13" fmla="*/ 140740 w 140766"/>
                <a:gd name="connsiteY13" fmla="*/ 274893 h 283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766" h="283129">
                  <a:moveTo>
                    <a:pt x="140169" y="-94"/>
                  </a:moveTo>
                  <a:lnTo>
                    <a:pt x="123309" y="-94"/>
                  </a:lnTo>
                  <a:cubicBezTo>
                    <a:pt x="107602" y="-1780"/>
                    <a:pt x="91762" y="1554"/>
                    <a:pt x="78065" y="9431"/>
                  </a:cubicBezTo>
                  <a:cubicBezTo>
                    <a:pt x="67397" y="17146"/>
                    <a:pt x="61492" y="29624"/>
                    <a:pt x="52729" y="39530"/>
                  </a:cubicBezTo>
                  <a:cubicBezTo>
                    <a:pt x="43394" y="48731"/>
                    <a:pt x="33365" y="57199"/>
                    <a:pt x="22725" y="64867"/>
                  </a:cubicBezTo>
                  <a:cubicBezTo>
                    <a:pt x="12009" y="72658"/>
                    <a:pt x="4323" y="83945"/>
                    <a:pt x="1008" y="96775"/>
                  </a:cubicBezTo>
                  <a:cubicBezTo>
                    <a:pt x="418" y="100747"/>
                    <a:pt x="160" y="104757"/>
                    <a:pt x="246" y="108777"/>
                  </a:cubicBezTo>
                  <a:cubicBezTo>
                    <a:pt x="-764" y="127731"/>
                    <a:pt x="1037" y="146734"/>
                    <a:pt x="5580" y="165165"/>
                  </a:cubicBezTo>
                  <a:cubicBezTo>
                    <a:pt x="8057" y="173261"/>
                    <a:pt x="13581" y="179167"/>
                    <a:pt x="16820" y="187073"/>
                  </a:cubicBezTo>
                  <a:cubicBezTo>
                    <a:pt x="18391" y="191578"/>
                    <a:pt x="20201" y="195997"/>
                    <a:pt x="22249" y="200312"/>
                  </a:cubicBezTo>
                  <a:cubicBezTo>
                    <a:pt x="28231" y="208456"/>
                    <a:pt x="34794" y="216152"/>
                    <a:pt x="41870" y="223363"/>
                  </a:cubicBezTo>
                  <a:cubicBezTo>
                    <a:pt x="52062" y="236793"/>
                    <a:pt x="54729" y="255081"/>
                    <a:pt x="66159" y="267464"/>
                  </a:cubicBezTo>
                  <a:cubicBezTo>
                    <a:pt x="75617" y="277055"/>
                    <a:pt x="88505" y="282503"/>
                    <a:pt x="101973" y="282608"/>
                  </a:cubicBezTo>
                  <a:cubicBezTo>
                    <a:pt x="115279" y="282665"/>
                    <a:pt x="128462" y="280036"/>
                    <a:pt x="140740" y="274893"/>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69" name="Freeform: Shape 868">
              <a:extLst>
                <a:ext uri="{FF2B5EF4-FFF2-40B4-BE49-F238E27FC236}">
                  <a16:creationId xmlns:a16="http://schemas.microsoft.com/office/drawing/2014/main" xmlns="" id="{260774C7-9807-877C-0046-E86D6F1430C8}"/>
                </a:ext>
              </a:extLst>
            </p:cNvPr>
            <p:cNvSpPr/>
            <p:nvPr/>
          </p:nvSpPr>
          <p:spPr>
            <a:xfrm>
              <a:off x="307181" y="4943243"/>
              <a:ext cx="159288" cy="276063"/>
            </a:xfrm>
            <a:custGeom>
              <a:avLst/>
              <a:gdLst>
                <a:gd name="connsiteX0" fmla="*/ -26 w 159288"/>
                <a:gd name="connsiteY0" fmla="*/ 949 h 276063"/>
                <a:gd name="connsiteX1" fmla="*/ -26 w 159288"/>
                <a:gd name="connsiteY1" fmla="*/ 263744 h 276063"/>
                <a:gd name="connsiteX2" fmla="*/ 62077 w 159288"/>
                <a:gd name="connsiteY2" fmla="*/ 275460 h 276063"/>
                <a:gd name="connsiteX3" fmla="*/ 120465 w 159288"/>
                <a:gd name="connsiteY3" fmla="*/ 250980 h 276063"/>
                <a:gd name="connsiteX4" fmla="*/ 139515 w 159288"/>
                <a:gd name="connsiteY4" fmla="*/ 224215 h 276063"/>
                <a:gd name="connsiteX5" fmla="*/ 154469 w 159288"/>
                <a:gd name="connsiteY5" fmla="*/ 194211 h 276063"/>
                <a:gd name="connsiteX6" fmla="*/ 134181 w 159288"/>
                <a:gd name="connsiteY6" fmla="*/ 92675 h 276063"/>
                <a:gd name="connsiteX7" fmla="*/ 122941 w 159288"/>
                <a:gd name="connsiteY7" fmla="*/ 72387 h 276063"/>
                <a:gd name="connsiteX8" fmla="*/ 97319 w 159288"/>
                <a:gd name="connsiteY8" fmla="*/ 28286 h 276063"/>
                <a:gd name="connsiteX9" fmla="*/ 52075 w 159288"/>
                <a:gd name="connsiteY9" fmla="*/ 1616 h 276063"/>
                <a:gd name="connsiteX10" fmla="*/ -26 w 159288"/>
                <a:gd name="connsiteY10" fmla="*/ 949 h 27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288" h="276063">
                  <a:moveTo>
                    <a:pt x="-26" y="949"/>
                  </a:moveTo>
                  <a:lnTo>
                    <a:pt x="-26" y="263744"/>
                  </a:lnTo>
                  <a:cubicBezTo>
                    <a:pt x="21595" y="263744"/>
                    <a:pt x="40550" y="276698"/>
                    <a:pt x="62077" y="275460"/>
                  </a:cubicBezTo>
                  <a:cubicBezTo>
                    <a:pt x="83873" y="274688"/>
                    <a:pt x="104638" y="265982"/>
                    <a:pt x="120465" y="250980"/>
                  </a:cubicBezTo>
                  <a:cubicBezTo>
                    <a:pt x="127874" y="242865"/>
                    <a:pt x="134271" y="233873"/>
                    <a:pt x="139515" y="224215"/>
                  </a:cubicBezTo>
                  <a:cubicBezTo>
                    <a:pt x="145535" y="214766"/>
                    <a:pt x="150547" y="204708"/>
                    <a:pt x="154469" y="194211"/>
                  </a:cubicBezTo>
                  <a:cubicBezTo>
                    <a:pt x="166090" y="160302"/>
                    <a:pt x="155517" y="121631"/>
                    <a:pt x="134181" y="92675"/>
                  </a:cubicBezTo>
                  <a:cubicBezTo>
                    <a:pt x="128977" y="86826"/>
                    <a:pt x="125137" y="79902"/>
                    <a:pt x="122941" y="72387"/>
                  </a:cubicBezTo>
                  <a:cubicBezTo>
                    <a:pt x="111988" y="59813"/>
                    <a:pt x="107511" y="41430"/>
                    <a:pt x="97319" y="28286"/>
                  </a:cubicBezTo>
                  <a:cubicBezTo>
                    <a:pt x="85723" y="14494"/>
                    <a:pt x="69758" y="5083"/>
                    <a:pt x="52075" y="1616"/>
                  </a:cubicBezTo>
                  <a:cubicBezTo>
                    <a:pt x="35216" y="-2766"/>
                    <a:pt x="17881" y="949"/>
                    <a:pt x="-26" y="949"/>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70" name="Freeform: Shape 869">
              <a:extLst>
                <a:ext uri="{FF2B5EF4-FFF2-40B4-BE49-F238E27FC236}">
                  <a16:creationId xmlns:a16="http://schemas.microsoft.com/office/drawing/2014/main" xmlns="" id="{6E1E3C43-0827-9782-B51A-00D7243F0D63}"/>
                </a:ext>
              </a:extLst>
            </p:cNvPr>
            <p:cNvSpPr/>
            <p:nvPr/>
          </p:nvSpPr>
          <p:spPr>
            <a:xfrm>
              <a:off x="2954179" y="4954537"/>
              <a:ext cx="268033" cy="293162"/>
            </a:xfrm>
            <a:custGeom>
              <a:avLst/>
              <a:gdLst>
                <a:gd name="connsiteX0" fmla="*/ 1021 w 268033"/>
                <a:gd name="connsiteY0" fmla="*/ 159009 h 293162"/>
                <a:gd name="connsiteX1" fmla="*/ 4926 w 268033"/>
                <a:gd name="connsiteY1" fmla="*/ 112813 h 293162"/>
                <a:gd name="connsiteX2" fmla="*/ 31691 w 268033"/>
                <a:gd name="connsiteY2" fmla="*/ 28707 h 293162"/>
                <a:gd name="connsiteX3" fmla="*/ 76935 w 268033"/>
                <a:gd name="connsiteY3" fmla="*/ 4418 h 293162"/>
                <a:gd name="connsiteX4" fmla="*/ 128656 w 268033"/>
                <a:gd name="connsiteY4" fmla="*/ -344 h 293162"/>
                <a:gd name="connsiteX5" fmla="*/ 158755 w 268033"/>
                <a:gd name="connsiteY5" fmla="*/ 1656 h 293162"/>
                <a:gd name="connsiteX6" fmla="*/ 185616 w 268033"/>
                <a:gd name="connsiteY6" fmla="*/ 12419 h 293162"/>
                <a:gd name="connsiteX7" fmla="*/ 241813 w 268033"/>
                <a:gd name="connsiteY7" fmla="*/ 54520 h 293162"/>
                <a:gd name="connsiteX8" fmla="*/ 268007 w 268033"/>
                <a:gd name="connsiteY8" fmla="*/ 118528 h 293162"/>
                <a:gd name="connsiteX9" fmla="*/ 258482 w 268033"/>
                <a:gd name="connsiteY9" fmla="*/ 208158 h 293162"/>
                <a:gd name="connsiteX10" fmla="*/ 263911 w 268033"/>
                <a:gd name="connsiteY10" fmla="*/ 229399 h 293162"/>
                <a:gd name="connsiteX11" fmla="*/ 233622 w 268033"/>
                <a:gd name="connsiteY11" fmla="*/ 277786 h 293162"/>
                <a:gd name="connsiteX12" fmla="*/ 163899 w 268033"/>
                <a:gd name="connsiteY12" fmla="*/ 291502 h 293162"/>
                <a:gd name="connsiteX13" fmla="*/ 126941 w 268033"/>
                <a:gd name="connsiteY13" fmla="*/ 283310 h 293162"/>
                <a:gd name="connsiteX14" fmla="*/ 91794 w 268033"/>
                <a:gd name="connsiteY14" fmla="*/ 279024 h 293162"/>
                <a:gd name="connsiteX15" fmla="*/ 34073 w 268033"/>
                <a:gd name="connsiteY15" fmla="*/ 255307 h 293162"/>
                <a:gd name="connsiteX16" fmla="*/ 4545 w 268033"/>
                <a:gd name="connsiteY16" fmla="*/ 212540 h 293162"/>
                <a:gd name="connsiteX17" fmla="*/ 259 w 268033"/>
                <a:gd name="connsiteY17" fmla="*/ 187774 h 293162"/>
                <a:gd name="connsiteX18" fmla="*/ 1021 w 268033"/>
                <a:gd name="connsiteY18" fmla="*/ 159009 h 293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033" h="293162">
                  <a:moveTo>
                    <a:pt x="1021" y="159009"/>
                  </a:moveTo>
                  <a:lnTo>
                    <a:pt x="4926" y="112813"/>
                  </a:lnTo>
                  <a:cubicBezTo>
                    <a:pt x="7498" y="82999"/>
                    <a:pt x="11117" y="50615"/>
                    <a:pt x="31691" y="28707"/>
                  </a:cubicBezTo>
                  <a:cubicBezTo>
                    <a:pt x="44065" y="16344"/>
                    <a:pt x="59800" y="7905"/>
                    <a:pt x="76935" y="4418"/>
                  </a:cubicBezTo>
                  <a:cubicBezTo>
                    <a:pt x="93956" y="970"/>
                    <a:pt x="111292" y="-620"/>
                    <a:pt x="128656" y="-344"/>
                  </a:cubicBezTo>
                  <a:cubicBezTo>
                    <a:pt x="138734" y="-877"/>
                    <a:pt x="148840" y="-201"/>
                    <a:pt x="158755" y="1656"/>
                  </a:cubicBezTo>
                  <a:cubicBezTo>
                    <a:pt x="168137" y="4057"/>
                    <a:pt x="177167" y="7676"/>
                    <a:pt x="185616" y="12419"/>
                  </a:cubicBezTo>
                  <a:cubicBezTo>
                    <a:pt x="206818" y="22811"/>
                    <a:pt x="225887" y="37089"/>
                    <a:pt x="241813" y="54520"/>
                  </a:cubicBezTo>
                  <a:cubicBezTo>
                    <a:pt x="257796" y="72112"/>
                    <a:pt x="267073" y="94773"/>
                    <a:pt x="268007" y="118528"/>
                  </a:cubicBezTo>
                  <a:cubicBezTo>
                    <a:pt x="268007" y="148818"/>
                    <a:pt x="251624" y="178726"/>
                    <a:pt x="258482" y="208158"/>
                  </a:cubicBezTo>
                  <a:cubicBezTo>
                    <a:pt x="260701" y="215130"/>
                    <a:pt x="262520" y="222217"/>
                    <a:pt x="263911" y="229399"/>
                  </a:cubicBezTo>
                  <a:cubicBezTo>
                    <a:pt x="266007" y="249402"/>
                    <a:pt x="250862" y="267499"/>
                    <a:pt x="233622" y="277786"/>
                  </a:cubicBezTo>
                  <a:cubicBezTo>
                    <a:pt x="212638" y="290216"/>
                    <a:pt x="188025" y="295064"/>
                    <a:pt x="163899" y="291502"/>
                  </a:cubicBezTo>
                  <a:cubicBezTo>
                    <a:pt x="151421" y="289692"/>
                    <a:pt x="139324" y="285596"/>
                    <a:pt x="126941" y="283310"/>
                  </a:cubicBezTo>
                  <a:cubicBezTo>
                    <a:pt x="114559" y="281025"/>
                    <a:pt x="103415" y="280834"/>
                    <a:pt x="91794" y="279024"/>
                  </a:cubicBezTo>
                  <a:cubicBezTo>
                    <a:pt x="70782" y="276395"/>
                    <a:pt x="50856" y="268204"/>
                    <a:pt x="34073" y="255307"/>
                  </a:cubicBezTo>
                  <a:cubicBezTo>
                    <a:pt x="19576" y="244896"/>
                    <a:pt x="9136" y="229789"/>
                    <a:pt x="4545" y="212540"/>
                  </a:cubicBezTo>
                  <a:cubicBezTo>
                    <a:pt x="2069" y="204501"/>
                    <a:pt x="631" y="196176"/>
                    <a:pt x="259" y="187774"/>
                  </a:cubicBezTo>
                  <a:cubicBezTo>
                    <a:pt x="-293" y="178183"/>
                    <a:pt x="-46" y="168563"/>
                    <a:pt x="1021" y="159009"/>
                  </a:cubicBezTo>
                  <a:close/>
                </a:path>
              </a:pathLst>
            </a:custGeom>
            <a:solidFill>
              <a:srgbClr val="F7986E"/>
            </a:solidFill>
            <a:ln w="4763" cap="flat">
              <a:solidFill>
                <a:srgbClr val="D86435"/>
              </a:solidFill>
              <a:prstDash val="solid"/>
              <a:miter/>
            </a:ln>
          </p:spPr>
          <p:txBody>
            <a:bodyPr rtlCol="0" anchor="ctr"/>
            <a:lstStyle/>
            <a:p>
              <a:endParaRPr lang="en-IN"/>
            </a:p>
          </p:txBody>
        </p:sp>
        <p:sp>
          <p:nvSpPr>
            <p:cNvPr id="871" name="Freeform: Shape 870">
              <a:extLst>
                <a:ext uri="{FF2B5EF4-FFF2-40B4-BE49-F238E27FC236}">
                  <a16:creationId xmlns:a16="http://schemas.microsoft.com/office/drawing/2014/main" xmlns="" id="{4A7EA5A3-A63E-2411-1839-0EDF0900B2D7}"/>
                </a:ext>
              </a:extLst>
            </p:cNvPr>
            <p:cNvSpPr/>
            <p:nvPr/>
          </p:nvSpPr>
          <p:spPr>
            <a:xfrm>
              <a:off x="441298" y="4563341"/>
              <a:ext cx="127513" cy="707374"/>
            </a:xfrm>
            <a:custGeom>
              <a:avLst/>
              <a:gdLst>
                <a:gd name="connsiteX0" fmla="*/ 35877 w 127513"/>
                <a:gd name="connsiteY0" fmla="*/ 703272 h 707374"/>
                <a:gd name="connsiteX1" fmla="*/ 35877 w 127513"/>
                <a:gd name="connsiteY1" fmla="*/ 652218 h 707374"/>
                <a:gd name="connsiteX2" fmla="*/ 40068 w 127513"/>
                <a:gd name="connsiteY2" fmla="*/ 611547 h 707374"/>
                <a:gd name="connsiteX3" fmla="*/ 49593 w 127513"/>
                <a:gd name="connsiteY3" fmla="*/ 452289 h 707374"/>
                <a:gd name="connsiteX4" fmla="*/ 50260 w 127513"/>
                <a:gd name="connsiteY4" fmla="*/ 373612 h 707374"/>
                <a:gd name="connsiteX5" fmla="*/ 51594 w 127513"/>
                <a:gd name="connsiteY5" fmla="*/ 346371 h 707374"/>
                <a:gd name="connsiteX6" fmla="*/ 53118 w 127513"/>
                <a:gd name="connsiteY6" fmla="*/ 312367 h 707374"/>
                <a:gd name="connsiteX7" fmla="*/ 25686 w 127513"/>
                <a:gd name="connsiteY7" fmla="*/ 217117 h 707374"/>
                <a:gd name="connsiteX8" fmla="*/ 9779 w 127513"/>
                <a:gd name="connsiteY8" fmla="*/ 45666 h 707374"/>
                <a:gd name="connsiteX9" fmla="*/ 16065 w 127513"/>
                <a:gd name="connsiteY9" fmla="*/ 9948 h 707374"/>
                <a:gd name="connsiteX10" fmla="*/ 23209 w 127513"/>
                <a:gd name="connsiteY10" fmla="*/ 423 h 707374"/>
                <a:gd name="connsiteX11" fmla="*/ 26829 w 127513"/>
                <a:gd name="connsiteY11" fmla="*/ -339 h 707374"/>
                <a:gd name="connsiteX12" fmla="*/ 28257 w 127513"/>
                <a:gd name="connsiteY12" fmla="*/ 1185 h 707374"/>
                <a:gd name="connsiteX13" fmla="*/ 28257 w 127513"/>
                <a:gd name="connsiteY13" fmla="*/ 20806 h 707374"/>
                <a:gd name="connsiteX14" fmla="*/ 25019 w 127513"/>
                <a:gd name="connsiteY14" fmla="*/ 32617 h 707374"/>
                <a:gd name="connsiteX15" fmla="*/ 19399 w 127513"/>
                <a:gd name="connsiteY15" fmla="*/ 50238 h 707374"/>
                <a:gd name="connsiteX16" fmla="*/ 13113 w 127513"/>
                <a:gd name="connsiteY16" fmla="*/ 65764 h 707374"/>
                <a:gd name="connsiteX17" fmla="*/ 11684 w 127513"/>
                <a:gd name="connsiteY17" fmla="*/ 83100 h 707374"/>
                <a:gd name="connsiteX18" fmla="*/ 11684 w 127513"/>
                <a:gd name="connsiteY18" fmla="*/ 121867 h 707374"/>
                <a:gd name="connsiteX19" fmla="*/ 30162 w 127513"/>
                <a:gd name="connsiteY19" fmla="*/ 190351 h 707374"/>
                <a:gd name="connsiteX20" fmla="*/ 39687 w 127513"/>
                <a:gd name="connsiteY20" fmla="*/ 210354 h 707374"/>
                <a:gd name="connsiteX21" fmla="*/ 45117 w 127513"/>
                <a:gd name="connsiteY21" fmla="*/ 238929 h 707374"/>
                <a:gd name="connsiteX22" fmla="*/ 67215 w 127513"/>
                <a:gd name="connsiteY22" fmla="*/ 302746 h 707374"/>
                <a:gd name="connsiteX23" fmla="*/ 68643 w 127513"/>
                <a:gd name="connsiteY23" fmla="*/ 360754 h 707374"/>
                <a:gd name="connsiteX24" fmla="*/ 67024 w 127513"/>
                <a:gd name="connsiteY24" fmla="*/ 401711 h 707374"/>
                <a:gd name="connsiteX25" fmla="*/ 70739 w 127513"/>
                <a:gd name="connsiteY25" fmla="*/ 423142 h 707374"/>
                <a:gd name="connsiteX26" fmla="*/ 81026 w 127513"/>
                <a:gd name="connsiteY26" fmla="*/ 514201 h 707374"/>
                <a:gd name="connsiteX27" fmla="*/ 85884 w 127513"/>
                <a:gd name="connsiteY27" fmla="*/ 569256 h 707374"/>
                <a:gd name="connsiteX28" fmla="*/ 101886 w 127513"/>
                <a:gd name="connsiteY28" fmla="*/ 625549 h 707374"/>
                <a:gd name="connsiteX29" fmla="*/ 117126 w 127513"/>
                <a:gd name="connsiteY29" fmla="*/ 645170 h 707374"/>
                <a:gd name="connsiteX30" fmla="*/ 125793 w 127513"/>
                <a:gd name="connsiteY30" fmla="*/ 694319 h 707374"/>
                <a:gd name="connsiteX31" fmla="*/ 123793 w 127513"/>
                <a:gd name="connsiteY31" fmla="*/ 699463 h 707374"/>
                <a:gd name="connsiteX32" fmla="*/ 108267 w 127513"/>
                <a:gd name="connsiteY32" fmla="*/ 704701 h 707374"/>
                <a:gd name="connsiteX33" fmla="*/ 91789 w 127513"/>
                <a:gd name="connsiteY33" fmla="*/ 699939 h 707374"/>
                <a:gd name="connsiteX34" fmla="*/ 66453 w 127513"/>
                <a:gd name="connsiteY34" fmla="*/ 703272 h 707374"/>
                <a:gd name="connsiteX35" fmla="*/ 50165 w 127513"/>
                <a:gd name="connsiteY35" fmla="*/ 706416 h 707374"/>
                <a:gd name="connsiteX36" fmla="*/ 35877 w 127513"/>
                <a:gd name="connsiteY36" fmla="*/ 703272 h 70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7513" h="707374">
                  <a:moveTo>
                    <a:pt x="35877" y="703272"/>
                  </a:moveTo>
                  <a:cubicBezTo>
                    <a:pt x="26352" y="688413"/>
                    <a:pt x="32353" y="669363"/>
                    <a:pt x="35877" y="652218"/>
                  </a:cubicBezTo>
                  <a:cubicBezTo>
                    <a:pt x="38089" y="638760"/>
                    <a:pt x="39488" y="625177"/>
                    <a:pt x="40068" y="611547"/>
                  </a:cubicBezTo>
                  <a:lnTo>
                    <a:pt x="49593" y="452289"/>
                  </a:lnTo>
                  <a:cubicBezTo>
                    <a:pt x="51911" y="426124"/>
                    <a:pt x="52134" y="399816"/>
                    <a:pt x="50260" y="373612"/>
                  </a:cubicBezTo>
                  <a:cubicBezTo>
                    <a:pt x="49498" y="365516"/>
                    <a:pt x="51498" y="354562"/>
                    <a:pt x="51594" y="346371"/>
                  </a:cubicBezTo>
                  <a:cubicBezTo>
                    <a:pt x="51594" y="334845"/>
                    <a:pt x="52451" y="323892"/>
                    <a:pt x="53118" y="312367"/>
                  </a:cubicBezTo>
                  <a:cubicBezTo>
                    <a:pt x="55118" y="278362"/>
                    <a:pt x="38449" y="248549"/>
                    <a:pt x="25686" y="217117"/>
                  </a:cubicBezTo>
                  <a:cubicBezTo>
                    <a:pt x="3778" y="162443"/>
                    <a:pt x="-10605" y="100531"/>
                    <a:pt x="9779" y="45666"/>
                  </a:cubicBezTo>
                  <a:cubicBezTo>
                    <a:pt x="13970" y="34236"/>
                    <a:pt x="10827" y="20996"/>
                    <a:pt x="16065" y="9948"/>
                  </a:cubicBezTo>
                  <a:cubicBezTo>
                    <a:pt x="17551" y="6195"/>
                    <a:pt x="20018" y="2899"/>
                    <a:pt x="23209" y="423"/>
                  </a:cubicBezTo>
                  <a:cubicBezTo>
                    <a:pt x="24194" y="-453"/>
                    <a:pt x="25572" y="-749"/>
                    <a:pt x="26829" y="-339"/>
                  </a:cubicBezTo>
                  <a:cubicBezTo>
                    <a:pt x="27465" y="-6"/>
                    <a:pt x="27969" y="527"/>
                    <a:pt x="28257" y="1185"/>
                  </a:cubicBezTo>
                  <a:cubicBezTo>
                    <a:pt x="30883" y="7462"/>
                    <a:pt x="30883" y="14529"/>
                    <a:pt x="28257" y="20806"/>
                  </a:cubicBezTo>
                  <a:lnTo>
                    <a:pt x="25019" y="32617"/>
                  </a:lnTo>
                  <a:cubicBezTo>
                    <a:pt x="23549" y="38608"/>
                    <a:pt x="21671" y="44504"/>
                    <a:pt x="19399" y="50238"/>
                  </a:cubicBezTo>
                  <a:cubicBezTo>
                    <a:pt x="16929" y="55258"/>
                    <a:pt x="14828" y="60440"/>
                    <a:pt x="13113" y="65764"/>
                  </a:cubicBezTo>
                  <a:cubicBezTo>
                    <a:pt x="11874" y="71451"/>
                    <a:pt x="11393" y="77280"/>
                    <a:pt x="11684" y="83100"/>
                  </a:cubicBezTo>
                  <a:lnTo>
                    <a:pt x="11684" y="121867"/>
                  </a:lnTo>
                  <a:cubicBezTo>
                    <a:pt x="12725" y="145774"/>
                    <a:pt x="19034" y="169158"/>
                    <a:pt x="30162" y="190351"/>
                  </a:cubicBezTo>
                  <a:cubicBezTo>
                    <a:pt x="33805" y="196790"/>
                    <a:pt x="36987" y="203467"/>
                    <a:pt x="39687" y="210354"/>
                  </a:cubicBezTo>
                  <a:cubicBezTo>
                    <a:pt x="41993" y="219774"/>
                    <a:pt x="43806" y="229318"/>
                    <a:pt x="45117" y="238929"/>
                  </a:cubicBezTo>
                  <a:cubicBezTo>
                    <a:pt x="49689" y="261027"/>
                    <a:pt x="62071" y="280743"/>
                    <a:pt x="67215" y="302746"/>
                  </a:cubicBezTo>
                  <a:cubicBezTo>
                    <a:pt x="70881" y="321872"/>
                    <a:pt x="71364" y="341475"/>
                    <a:pt x="68643" y="360754"/>
                  </a:cubicBezTo>
                  <a:cubicBezTo>
                    <a:pt x="66869" y="374327"/>
                    <a:pt x="66327" y="388043"/>
                    <a:pt x="67024" y="401711"/>
                  </a:cubicBezTo>
                  <a:cubicBezTo>
                    <a:pt x="67845" y="408922"/>
                    <a:pt x="69085" y="416075"/>
                    <a:pt x="70739" y="423142"/>
                  </a:cubicBezTo>
                  <a:cubicBezTo>
                    <a:pt x="78620" y="452822"/>
                    <a:pt x="82086" y="483512"/>
                    <a:pt x="81026" y="514201"/>
                  </a:cubicBezTo>
                  <a:cubicBezTo>
                    <a:pt x="81026" y="534013"/>
                    <a:pt x="85407" y="549444"/>
                    <a:pt x="85884" y="569256"/>
                  </a:cubicBezTo>
                  <a:cubicBezTo>
                    <a:pt x="85616" y="589182"/>
                    <a:pt x="91179" y="608747"/>
                    <a:pt x="101886" y="625549"/>
                  </a:cubicBezTo>
                  <a:cubicBezTo>
                    <a:pt x="106648" y="632406"/>
                    <a:pt x="112554" y="638312"/>
                    <a:pt x="117126" y="645170"/>
                  </a:cubicBezTo>
                  <a:cubicBezTo>
                    <a:pt x="126652" y="659667"/>
                    <a:pt x="129786" y="677441"/>
                    <a:pt x="125793" y="694319"/>
                  </a:cubicBezTo>
                  <a:cubicBezTo>
                    <a:pt x="125428" y="696138"/>
                    <a:pt x="124751" y="697872"/>
                    <a:pt x="123793" y="699463"/>
                  </a:cubicBezTo>
                  <a:cubicBezTo>
                    <a:pt x="120151" y="704187"/>
                    <a:pt x="114025" y="706254"/>
                    <a:pt x="108267" y="704701"/>
                  </a:cubicBezTo>
                  <a:cubicBezTo>
                    <a:pt x="102648" y="703558"/>
                    <a:pt x="97409" y="700891"/>
                    <a:pt x="91789" y="699939"/>
                  </a:cubicBezTo>
                  <a:cubicBezTo>
                    <a:pt x="83205" y="699339"/>
                    <a:pt x="74590" y="700472"/>
                    <a:pt x="66453" y="703272"/>
                  </a:cubicBezTo>
                  <a:cubicBezTo>
                    <a:pt x="61084" y="704616"/>
                    <a:pt x="55647" y="705663"/>
                    <a:pt x="50165" y="706416"/>
                  </a:cubicBezTo>
                  <a:cubicBezTo>
                    <a:pt x="45021" y="706987"/>
                    <a:pt x="38640" y="707749"/>
                    <a:pt x="35877" y="70327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2" name="Freeform: Shape 871">
              <a:extLst>
                <a:ext uri="{FF2B5EF4-FFF2-40B4-BE49-F238E27FC236}">
                  <a16:creationId xmlns:a16="http://schemas.microsoft.com/office/drawing/2014/main" xmlns="" id="{DDCE38BC-6FCC-4DD1-16AF-F970CEA614FB}"/>
                </a:ext>
              </a:extLst>
            </p:cNvPr>
            <p:cNvSpPr/>
            <p:nvPr/>
          </p:nvSpPr>
          <p:spPr>
            <a:xfrm>
              <a:off x="771434" y="4579932"/>
              <a:ext cx="100413" cy="682865"/>
            </a:xfrm>
            <a:custGeom>
              <a:avLst/>
              <a:gdLst>
                <a:gd name="connsiteX0" fmla="*/ 44165 w 100413"/>
                <a:gd name="connsiteY0" fmla="*/ 80796 h 682865"/>
                <a:gd name="connsiteX1" fmla="*/ 30925 w 100413"/>
                <a:gd name="connsiteY1" fmla="*/ 118896 h 682865"/>
                <a:gd name="connsiteX2" fmla="*/ 15018 w 100413"/>
                <a:gd name="connsiteY2" fmla="*/ 145185 h 682865"/>
                <a:gd name="connsiteX3" fmla="*/ 16828 w 100413"/>
                <a:gd name="connsiteY3" fmla="*/ 169569 h 682865"/>
                <a:gd name="connsiteX4" fmla="*/ 24543 w 100413"/>
                <a:gd name="connsiteY4" fmla="*/ 193001 h 682865"/>
                <a:gd name="connsiteX5" fmla="*/ 26448 w 100413"/>
                <a:gd name="connsiteY5" fmla="*/ 232434 h 682865"/>
                <a:gd name="connsiteX6" fmla="*/ 50070 w 100413"/>
                <a:gd name="connsiteY6" fmla="*/ 308634 h 682865"/>
                <a:gd name="connsiteX7" fmla="*/ 68549 w 100413"/>
                <a:gd name="connsiteY7" fmla="*/ 343496 h 682865"/>
                <a:gd name="connsiteX8" fmla="*/ 80836 w 100413"/>
                <a:gd name="connsiteY8" fmla="*/ 368260 h 682865"/>
                <a:gd name="connsiteX9" fmla="*/ 98076 w 100413"/>
                <a:gd name="connsiteY9" fmla="*/ 454461 h 682865"/>
                <a:gd name="connsiteX10" fmla="*/ 96743 w 100413"/>
                <a:gd name="connsiteY10" fmla="*/ 542663 h 682865"/>
                <a:gd name="connsiteX11" fmla="*/ 74073 w 100413"/>
                <a:gd name="connsiteY11" fmla="*/ 609910 h 682865"/>
                <a:gd name="connsiteX12" fmla="*/ 65406 w 100413"/>
                <a:gd name="connsiteY12" fmla="*/ 630579 h 682865"/>
                <a:gd name="connsiteX13" fmla="*/ 63310 w 100413"/>
                <a:gd name="connsiteY13" fmla="*/ 652582 h 682865"/>
                <a:gd name="connsiteX14" fmla="*/ 69025 w 100413"/>
                <a:gd name="connsiteY14" fmla="*/ 678871 h 682865"/>
                <a:gd name="connsiteX15" fmla="*/ 68168 w 100413"/>
                <a:gd name="connsiteY15" fmla="*/ 681157 h 682865"/>
                <a:gd name="connsiteX16" fmla="*/ 64358 w 100413"/>
                <a:gd name="connsiteY16" fmla="*/ 682300 h 682865"/>
                <a:gd name="connsiteX17" fmla="*/ 56166 w 100413"/>
                <a:gd name="connsiteY17" fmla="*/ 682300 h 682865"/>
                <a:gd name="connsiteX18" fmla="*/ 50547 w 100413"/>
                <a:gd name="connsiteY18" fmla="*/ 679633 h 682865"/>
                <a:gd name="connsiteX19" fmla="*/ 52261 w 100413"/>
                <a:gd name="connsiteY19" fmla="*/ 675632 h 682865"/>
                <a:gd name="connsiteX20" fmla="*/ 56643 w 100413"/>
                <a:gd name="connsiteY20" fmla="*/ 660202 h 682865"/>
                <a:gd name="connsiteX21" fmla="*/ 59310 w 100413"/>
                <a:gd name="connsiteY21" fmla="*/ 548950 h 682865"/>
                <a:gd name="connsiteX22" fmla="*/ 57690 w 100413"/>
                <a:gd name="connsiteY22" fmla="*/ 533329 h 682865"/>
                <a:gd name="connsiteX23" fmla="*/ 53785 w 100413"/>
                <a:gd name="connsiteY23" fmla="*/ 520660 h 682865"/>
                <a:gd name="connsiteX24" fmla="*/ 45213 w 100413"/>
                <a:gd name="connsiteY24" fmla="*/ 503992 h 682865"/>
                <a:gd name="connsiteX25" fmla="*/ 15304 w 100413"/>
                <a:gd name="connsiteY25" fmla="*/ 462367 h 682865"/>
                <a:gd name="connsiteX26" fmla="*/ 9303 w 100413"/>
                <a:gd name="connsiteY26" fmla="*/ 448175 h 682865"/>
                <a:gd name="connsiteX27" fmla="*/ 3874 w 100413"/>
                <a:gd name="connsiteY27" fmla="*/ 360640 h 682865"/>
                <a:gd name="connsiteX28" fmla="*/ 8732 w 100413"/>
                <a:gd name="connsiteY28" fmla="*/ 178427 h 682865"/>
                <a:gd name="connsiteX29" fmla="*/ 5017 w 100413"/>
                <a:gd name="connsiteY29" fmla="*/ 159377 h 682865"/>
                <a:gd name="connsiteX30" fmla="*/ 22638 w 100413"/>
                <a:gd name="connsiteY30" fmla="*/ 113562 h 682865"/>
                <a:gd name="connsiteX31" fmla="*/ 36640 w 100413"/>
                <a:gd name="connsiteY31" fmla="*/ 66985 h 682865"/>
                <a:gd name="connsiteX32" fmla="*/ 27115 w 100413"/>
                <a:gd name="connsiteY32" fmla="*/ 46030 h 682865"/>
                <a:gd name="connsiteX33" fmla="*/ 27877 w 100413"/>
                <a:gd name="connsiteY33" fmla="*/ 31266 h 682865"/>
                <a:gd name="connsiteX34" fmla="*/ 31782 w 100413"/>
                <a:gd name="connsiteY34" fmla="*/ 16884 h 682865"/>
                <a:gd name="connsiteX35" fmla="*/ 32830 w 100413"/>
                <a:gd name="connsiteY35" fmla="*/ 2119 h 682865"/>
                <a:gd name="connsiteX36" fmla="*/ 32830 w 100413"/>
                <a:gd name="connsiteY36" fmla="*/ 215 h 682865"/>
                <a:gd name="connsiteX37" fmla="*/ 35307 w 100413"/>
                <a:gd name="connsiteY37" fmla="*/ -357 h 682865"/>
                <a:gd name="connsiteX38" fmla="*/ 37307 w 100413"/>
                <a:gd name="connsiteY38" fmla="*/ 1358 h 682865"/>
                <a:gd name="connsiteX39" fmla="*/ 40450 w 100413"/>
                <a:gd name="connsiteY39" fmla="*/ 14502 h 682865"/>
                <a:gd name="connsiteX40" fmla="*/ 37212 w 100413"/>
                <a:gd name="connsiteY40" fmla="*/ 27932 h 682865"/>
                <a:gd name="connsiteX41" fmla="*/ 35307 w 100413"/>
                <a:gd name="connsiteY41" fmla="*/ 49554 h 682865"/>
                <a:gd name="connsiteX42" fmla="*/ 42069 w 100413"/>
                <a:gd name="connsiteY42" fmla="*/ 64413 h 682865"/>
                <a:gd name="connsiteX43" fmla="*/ 44165 w 100413"/>
                <a:gd name="connsiteY43" fmla="*/ 80796 h 68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0413" h="682865">
                  <a:moveTo>
                    <a:pt x="44165" y="80796"/>
                  </a:moveTo>
                  <a:cubicBezTo>
                    <a:pt x="41919" y="94150"/>
                    <a:pt x="37443" y="107028"/>
                    <a:pt x="30925" y="118896"/>
                  </a:cubicBezTo>
                  <a:cubicBezTo>
                    <a:pt x="24339" y="126811"/>
                    <a:pt x="18977" y="135679"/>
                    <a:pt x="15018" y="145185"/>
                  </a:cubicBezTo>
                  <a:cubicBezTo>
                    <a:pt x="13285" y="153319"/>
                    <a:pt x="13912" y="161778"/>
                    <a:pt x="16828" y="169569"/>
                  </a:cubicBezTo>
                  <a:cubicBezTo>
                    <a:pt x="19305" y="177380"/>
                    <a:pt x="22734" y="184999"/>
                    <a:pt x="24543" y="193001"/>
                  </a:cubicBezTo>
                  <a:cubicBezTo>
                    <a:pt x="26418" y="206059"/>
                    <a:pt x="27056" y="219261"/>
                    <a:pt x="26448" y="232434"/>
                  </a:cubicBezTo>
                  <a:cubicBezTo>
                    <a:pt x="28377" y="259314"/>
                    <a:pt x="36459" y="285383"/>
                    <a:pt x="50070" y="308634"/>
                  </a:cubicBezTo>
                  <a:lnTo>
                    <a:pt x="68549" y="343496"/>
                  </a:lnTo>
                  <a:cubicBezTo>
                    <a:pt x="72835" y="351687"/>
                    <a:pt x="77217" y="359784"/>
                    <a:pt x="80836" y="368260"/>
                  </a:cubicBezTo>
                  <a:cubicBezTo>
                    <a:pt x="91800" y="395702"/>
                    <a:pt x="97644" y="424915"/>
                    <a:pt x="98076" y="454461"/>
                  </a:cubicBezTo>
                  <a:cubicBezTo>
                    <a:pt x="99219" y="483894"/>
                    <a:pt x="103315" y="513898"/>
                    <a:pt x="96743" y="542663"/>
                  </a:cubicBezTo>
                  <a:cubicBezTo>
                    <a:pt x="91504" y="565790"/>
                    <a:pt x="83908" y="588326"/>
                    <a:pt x="74073" y="609910"/>
                  </a:cubicBezTo>
                  <a:cubicBezTo>
                    <a:pt x="70731" y="616596"/>
                    <a:pt x="67835" y="623502"/>
                    <a:pt x="65406" y="630579"/>
                  </a:cubicBezTo>
                  <a:cubicBezTo>
                    <a:pt x="62910" y="637628"/>
                    <a:pt x="62191" y="645191"/>
                    <a:pt x="63310" y="652582"/>
                  </a:cubicBezTo>
                  <a:cubicBezTo>
                    <a:pt x="64929" y="661535"/>
                    <a:pt x="70263" y="669918"/>
                    <a:pt x="69025" y="678871"/>
                  </a:cubicBezTo>
                  <a:cubicBezTo>
                    <a:pt x="68917" y="679690"/>
                    <a:pt x="68623" y="680471"/>
                    <a:pt x="68168" y="681157"/>
                  </a:cubicBezTo>
                  <a:cubicBezTo>
                    <a:pt x="67126" y="682071"/>
                    <a:pt x="65734" y="682490"/>
                    <a:pt x="64358" y="682300"/>
                  </a:cubicBezTo>
                  <a:lnTo>
                    <a:pt x="56166" y="682300"/>
                  </a:lnTo>
                  <a:cubicBezTo>
                    <a:pt x="53976" y="682300"/>
                    <a:pt x="51023" y="682300"/>
                    <a:pt x="50547" y="679633"/>
                  </a:cubicBezTo>
                  <a:cubicBezTo>
                    <a:pt x="50070" y="676966"/>
                    <a:pt x="51404" y="676871"/>
                    <a:pt x="52261" y="675632"/>
                  </a:cubicBezTo>
                  <a:cubicBezTo>
                    <a:pt x="55530" y="671184"/>
                    <a:pt x="57085" y="665707"/>
                    <a:pt x="56643" y="660202"/>
                  </a:cubicBezTo>
                  <a:cubicBezTo>
                    <a:pt x="53880" y="623340"/>
                    <a:pt x="60929" y="585812"/>
                    <a:pt x="59310" y="548950"/>
                  </a:cubicBezTo>
                  <a:cubicBezTo>
                    <a:pt x="59201" y="543711"/>
                    <a:pt x="58659" y="538482"/>
                    <a:pt x="57690" y="533329"/>
                  </a:cubicBezTo>
                  <a:cubicBezTo>
                    <a:pt x="56797" y="528995"/>
                    <a:pt x="55489" y="524747"/>
                    <a:pt x="53785" y="520660"/>
                  </a:cubicBezTo>
                  <a:cubicBezTo>
                    <a:pt x="51483" y="514831"/>
                    <a:pt x="48611" y="509249"/>
                    <a:pt x="45213" y="503992"/>
                  </a:cubicBezTo>
                  <a:cubicBezTo>
                    <a:pt x="35688" y="489895"/>
                    <a:pt x="23305" y="477226"/>
                    <a:pt x="15304" y="462367"/>
                  </a:cubicBezTo>
                  <a:cubicBezTo>
                    <a:pt x="12892" y="457824"/>
                    <a:pt x="10884" y="453071"/>
                    <a:pt x="9303" y="448175"/>
                  </a:cubicBezTo>
                  <a:cubicBezTo>
                    <a:pt x="-892" y="420124"/>
                    <a:pt x="-2777" y="389730"/>
                    <a:pt x="3874" y="360640"/>
                  </a:cubicBezTo>
                  <a:cubicBezTo>
                    <a:pt x="18352" y="301681"/>
                    <a:pt x="22924" y="237387"/>
                    <a:pt x="8732" y="178427"/>
                  </a:cubicBezTo>
                  <a:cubicBezTo>
                    <a:pt x="6879" y="172217"/>
                    <a:pt x="5635" y="165835"/>
                    <a:pt x="5017" y="159377"/>
                  </a:cubicBezTo>
                  <a:cubicBezTo>
                    <a:pt x="4255" y="142804"/>
                    <a:pt x="13875" y="127754"/>
                    <a:pt x="22638" y="113562"/>
                  </a:cubicBezTo>
                  <a:cubicBezTo>
                    <a:pt x="31401" y="99370"/>
                    <a:pt x="39879" y="83273"/>
                    <a:pt x="36640" y="66985"/>
                  </a:cubicBezTo>
                  <a:cubicBezTo>
                    <a:pt x="35116" y="59460"/>
                    <a:pt x="28544" y="53459"/>
                    <a:pt x="27115" y="46030"/>
                  </a:cubicBezTo>
                  <a:cubicBezTo>
                    <a:pt x="26129" y="41124"/>
                    <a:pt x="26391" y="36047"/>
                    <a:pt x="27877" y="31266"/>
                  </a:cubicBezTo>
                  <a:cubicBezTo>
                    <a:pt x="29115" y="26409"/>
                    <a:pt x="30830" y="21741"/>
                    <a:pt x="31782" y="16884"/>
                  </a:cubicBezTo>
                  <a:cubicBezTo>
                    <a:pt x="32610" y="12007"/>
                    <a:pt x="32961" y="7063"/>
                    <a:pt x="32830" y="2119"/>
                  </a:cubicBezTo>
                  <a:cubicBezTo>
                    <a:pt x="32639" y="1500"/>
                    <a:pt x="32639" y="833"/>
                    <a:pt x="32830" y="215"/>
                  </a:cubicBezTo>
                  <a:cubicBezTo>
                    <a:pt x="33449" y="-481"/>
                    <a:pt x="34444" y="-710"/>
                    <a:pt x="35307" y="-357"/>
                  </a:cubicBezTo>
                  <a:cubicBezTo>
                    <a:pt x="36137" y="-14"/>
                    <a:pt x="36836" y="586"/>
                    <a:pt x="37307" y="1358"/>
                  </a:cubicBezTo>
                  <a:cubicBezTo>
                    <a:pt x="39926" y="5206"/>
                    <a:pt x="41044" y="9882"/>
                    <a:pt x="40450" y="14502"/>
                  </a:cubicBezTo>
                  <a:cubicBezTo>
                    <a:pt x="39800" y="19074"/>
                    <a:pt x="38716" y="23570"/>
                    <a:pt x="37212" y="27932"/>
                  </a:cubicBezTo>
                  <a:cubicBezTo>
                    <a:pt x="34493" y="34800"/>
                    <a:pt x="33832" y="42315"/>
                    <a:pt x="35307" y="49554"/>
                  </a:cubicBezTo>
                  <a:cubicBezTo>
                    <a:pt x="36735" y="54793"/>
                    <a:pt x="40164" y="59079"/>
                    <a:pt x="42069" y="64413"/>
                  </a:cubicBezTo>
                  <a:cubicBezTo>
                    <a:pt x="44365" y="69547"/>
                    <a:pt x="45094" y="75253"/>
                    <a:pt x="44165" y="8079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3" name="Freeform: Shape 872">
              <a:extLst>
                <a:ext uri="{FF2B5EF4-FFF2-40B4-BE49-F238E27FC236}">
                  <a16:creationId xmlns:a16="http://schemas.microsoft.com/office/drawing/2014/main" xmlns="" id="{D6758D07-22A8-5BA6-B494-2D285F4D61DA}"/>
                </a:ext>
              </a:extLst>
            </p:cNvPr>
            <p:cNvSpPr/>
            <p:nvPr/>
          </p:nvSpPr>
          <p:spPr>
            <a:xfrm>
              <a:off x="1098107" y="4574489"/>
              <a:ext cx="101376" cy="692323"/>
            </a:xfrm>
            <a:custGeom>
              <a:avLst/>
              <a:gdLst>
                <a:gd name="connsiteX0" fmla="*/ 99159 w 101376"/>
                <a:gd name="connsiteY0" fmla="*/ 416185 h 692323"/>
                <a:gd name="connsiteX1" fmla="*/ 92777 w 101376"/>
                <a:gd name="connsiteY1" fmla="*/ 433806 h 692323"/>
                <a:gd name="connsiteX2" fmla="*/ 75061 w 101376"/>
                <a:gd name="connsiteY2" fmla="*/ 442855 h 692323"/>
                <a:gd name="connsiteX3" fmla="*/ 71155 w 101376"/>
                <a:gd name="connsiteY3" fmla="*/ 442855 h 692323"/>
                <a:gd name="connsiteX4" fmla="*/ 61630 w 101376"/>
                <a:gd name="connsiteY4" fmla="*/ 435711 h 692323"/>
                <a:gd name="connsiteX5" fmla="*/ 55153 w 101376"/>
                <a:gd name="connsiteY5" fmla="*/ 427901 h 692323"/>
                <a:gd name="connsiteX6" fmla="*/ 49153 w 101376"/>
                <a:gd name="connsiteY6" fmla="*/ 417614 h 692323"/>
                <a:gd name="connsiteX7" fmla="*/ 44962 w 101376"/>
                <a:gd name="connsiteY7" fmla="*/ 413518 h 692323"/>
                <a:gd name="connsiteX8" fmla="*/ 39342 w 101376"/>
                <a:gd name="connsiteY8" fmla="*/ 413518 h 692323"/>
                <a:gd name="connsiteX9" fmla="*/ 34675 w 101376"/>
                <a:gd name="connsiteY9" fmla="*/ 416756 h 692323"/>
                <a:gd name="connsiteX10" fmla="*/ 33817 w 101376"/>
                <a:gd name="connsiteY10" fmla="*/ 433901 h 692323"/>
                <a:gd name="connsiteX11" fmla="*/ 65631 w 101376"/>
                <a:gd name="connsiteY11" fmla="*/ 506101 h 692323"/>
                <a:gd name="connsiteX12" fmla="*/ 70012 w 101376"/>
                <a:gd name="connsiteY12" fmla="*/ 553726 h 692323"/>
                <a:gd name="connsiteX13" fmla="*/ 71060 w 101376"/>
                <a:gd name="connsiteY13" fmla="*/ 589064 h 692323"/>
                <a:gd name="connsiteX14" fmla="*/ 73060 w 101376"/>
                <a:gd name="connsiteY14" fmla="*/ 631450 h 692323"/>
                <a:gd name="connsiteX15" fmla="*/ 93158 w 101376"/>
                <a:gd name="connsiteY15" fmla="*/ 675646 h 692323"/>
                <a:gd name="connsiteX16" fmla="*/ 93158 w 101376"/>
                <a:gd name="connsiteY16" fmla="*/ 684504 h 692323"/>
                <a:gd name="connsiteX17" fmla="*/ 87634 w 101376"/>
                <a:gd name="connsiteY17" fmla="*/ 691267 h 692323"/>
                <a:gd name="connsiteX18" fmla="*/ 79442 w 101376"/>
                <a:gd name="connsiteY18" fmla="*/ 691267 h 692323"/>
                <a:gd name="connsiteX19" fmla="*/ 68107 w 101376"/>
                <a:gd name="connsiteY19" fmla="*/ 688600 h 692323"/>
                <a:gd name="connsiteX20" fmla="*/ 50486 w 101376"/>
                <a:gd name="connsiteY20" fmla="*/ 683552 h 692323"/>
                <a:gd name="connsiteX21" fmla="*/ 26959 w 101376"/>
                <a:gd name="connsiteY21" fmla="*/ 682314 h 692323"/>
                <a:gd name="connsiteX22" fmla="*/ 15148 w 101376"/>
                <a:gd name="connsiteY22" fmla="*/ 684123 h 692323"/>
                <a:gd name="connsiteX23" fmla="*/ 8100 w 101376"/>
                <a:gd name="connsiteY23" fmla="*/ 687552 h 692323"/>
                <a:gd name="connsiteX24" fmla="*/ 1051 w 101376"/>
                <a:gd name="connsiteY24" fmla="*/ 685838 h 692323"/>
                <a:gd name="connsiteX25" fmla="*/ 4 w 101376"/>
                <a:gd name="connsiteY25" fmla="*/ 681171 h 692323"/>
                <a:gd name="connsiteX26" fmla="*/ 4 w 101376"/>
                <a:gd name="connsiteY26" fmla="*/ 665835 h 692323"/>
                <a:gd name="connsiteX27" fmla="*/ 5528 w 101376"/>
                <a:gd name="connsiteY27" fmla="*/ 611447 h 692323"/>
                <a:gd name="connsiteX28" fmla="*/ 8100 w 101376"/>
                <a:gd name="connsiteY28" fmla="*/ 596779 h 692323"/>
                <a:gd name="connsiteX29" fmla="*/ 13434 w 101376"/>
                <a:gd name="connsiteY29" fmla="*/ 579253 h 692323"/>
                <a:gd name="connsiteX30" fmla="*/ 15720 w 101376"/>
                <a:gd name="connsiteY30" fmla="*/ 564203 h 692323"/>
                <a:gd name="connsiteX31" fmla="*/ 26674 w 101376"/>
                <a:gd name="connsiteY31" fmla="*/ 524770 h 692323"/>
                <a:gd name="connsiteX32" fmla="*/ 29341 w 101376"/>
                <a:gd name="connsiteY32" fmla="*/ 514673 h 692323"/>
                <a:gd name="connsiteX33" fmla="*/ 28293 w 101376"/>
                <a:gd name="connsiteY33" fmla="*/ 449332 h 692323"/>
                <a:gd name="connsiteX34" fmla="*/ 23911 w 101376"/>
                <a:gd name="connsiteY34" fmla="*/ 431044 h 692323"/>
                <a:gd name="connsiteX35" fmla="*/ 27436 w 101376"/>
                <a:gd name="connsiteY35" fmla="*/ 413899 h 692323"/>
                <a:gd name="connsiteX36" fmla="*/ 41914 w 101376"/>
                <a:gd name="connsiteY36" fmla="*/ 405326 h 692323"/>
                <a:gd name="connsiteX37" fmla="*/ 56296 w 101376"/>
                <a:gd name="connsiteY37" fmla="*/ 413518 h 692323"/>
                <a:gd name="connsiteX38" fmla="*/ 66869 w 101376"/>
                <a:gd name="connsiteY38" fmla="*/ 426948 h 692323"/>
                <a:gd name="connsiteX39" fmla="*/ 71632 w 101376"/>
                <a:gd name="connsiteY39" fmla="*/ 430568 h 692323"/>
                <a:gd name="connsiteX40" fmla="*/ 84776 w 101376"/>
                <a:gd name="connsiteY40" fmla="*/ 426662 h 692323"/>
                <a:gd name="connsiteX41" fmla="*/ 89253 w 101376"/>
                <a:gd name="connsiteY41" fmla="*/ 412946 h 692323"/>
                <a:gd name="connsiteX42" fmla="*/ 90586 w 101376"/>
                <a:gd name="connsiteY42" fmla="*/ 375418 h 692323"/>
                <a:gd name="connsiteX43" fmla="*/ 86205 w 101376"/>
                <a:gd name="connsiteY43" fmla="*/ 352748 h 692323"/>
                <a:gd name="connsiteX44" fmla="*/ 67155 w 101376"/>
                <a:gd name="connsiteY44" fmla="*/ 292551 h 692323"/>
                <a:gd name="connsiteX45" fmla="*/ 49819 w 101376"/>
                <a:gd name="connsiteY45" fmla="*/ 235401 h 692323"/>
                <a:gd name="connsiteX46" fmla="*/ 57916 w 101376"/>
                <a:gd name="connsiteY46" fmla="*/ 132816 h 692323"/>
                <a:gd name="connsiteX47" fmla="*/ 55344 w 101376"/>
                <a:gd name="connsiteY47" fmla="*/ 68618 h 692323"/>
                <a:gd name="connsiteX48" fmla="*/ 56868 w 101376"/>
                <a:gd name="connsiteY48" fmla="*/ 45472 h 692323"/>
                <a:gd name="connsiteX49" fmla="*/ 53153 w 101376"/>
                <a:gd name="connsiteY49" fmla="*/ -58 h 692323"/>
                <a:gd name="connsiteX50" fmla="*/ 57249 w 101376"/>
                <a:gd name="connsiteY50" fmla="*/ 2038 h 692323"/>
                <a:gd name="connsiteX51" fmla="*/ 63726 w 101376"/>
                <a:gd name="connsiteY51" fmla="*/ 61569 h 692323"/>
                <a:gd name="connsiteX52" fmla="*/ 62107 w 101376"/>
                <a:gd name="connsiteY52" fmla="*/ 121958 h 692323"/>
                <a:gd name="connsiteX53" fmla="*/ 65536 w 101376"/>
                <a:gd name="connsiteY53" fmla="*/ 138626 h 692323"/>
                <a:gd name="connsiteX54" fmla="*/ 60106 w 101376"/>
                <a:gd name="connsiteY54" fmla="*/ 211017 h 692323"/>
                <a:gd name="connsiteX55" fmla="*/ 62392 w 101376"/>
                <a:gd name="connsiteY55" fmla="*/ 249117 h 692323"/>
                <a:gd name="connsiteX56" fmla="*/ 65821 w 101376"/>
                <a:gd name="connsiteY56" fmla="*/ 257689 h 692323"/>
                <a:gd name="connsiteX57" fmla="*/ 87443 w 101376"/>
                <a:gd name="connsiteY57" fmla="*/ 306076 h 692323"/>
                <a:gd name="connsiteX58" fmla="*/ 93063 w 101376"/>
                <a:gd name="connsiteY58" fmla="*/ 335318 h 692323"/>
                <a:gd name="connsiteX59" fmla="*/ 94587 w 101376"/>
                <a:gd name="connsiteY59" fmla="*/ 344843 h 692323"/>
                <a:gd name="connsiteX60" fmla="*/ 101350 w 101376"/>
                <a:gd name="connsiteY60" fmla="*/ 393420 h 692323"/>
                <a:gd name="connsiteX61" fmla="*/ 99159 w 101376"/>
                <a:gd name="connsiteY61" fmla="*/ 416185 h 692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01376" h="692323">
                  <a:moveTo>
                    <a:pt x="99159" y="416185"/>
                  </a:moveTo>
                  <a:cubicBezTo>
                    <a:pt x="98654" y="422529"/>
                    <a:pt x="96454" y="428615"/>
                    <a:pt x="92777" y="433806"/>
                  </a:cubicBezTo>
                  <a:cubicBezTo>
                    <a:pt x="88415" y="439198"/>
                    <a:pt x="81985" y="442483"/>
                    <a:pt x="75061" y="442855"/>
                  </a:cubicBezTo>
                  <a:cubicBezTo>
                    <a:pt x="73765" y="443046"/>
                    <a:pt x="72451" y="443046"/>
                    <a:pt x="71155" y="442855"/>
                  </a:cubicBezTo>
                  <a:cubicBezTo>
                    <a:pt x="67345" y="441474"/>
                    <a:pt x="64031" y="438978"/>
                    <a:pt x="61630" y="435711"/>
                  </a:cubicBezTo>
                  <a:cubicBezTo>
                    <a:pt x="59287" y="433263"/>
                    <a:pt x="57125" y="430653"/>
                    <a:pt x="55153" y="427901"/>
                  </a:cubicBezTo>
                  <a:cubicBezTo>
                    <a:pt x="52963" y="424567"/>
                    <a:pt x="51343" y="420947"/>
                    <a:pt x="49153" y="417614"/>
                  </a:cubicBezTo>
                  <a:cubicBezTo>
                    <a:pt x="48191" y="415870"/>
                    <a:pt x="46733" y="414442"/>
                    <a:pt x="44962" y="413518"/>
                  </a:cubicBezTo>
                  <a:cubicBezTo>
                    <a:pt x="43161" y="412804"/>
                    <a:pt x="41142" y="412804"/>
                    <a:pt x="39342" y="413518"/>
                  </a:cubicBezTo>
                  <a:cubicBezTo>
                    <a:pt x="37494" y="414099"/>
                    <a:pt x="35865" y="415223"/>
                    <a:pt x="34675" y="416756"/>
                  </a:cubicBezTo>
                  <a:cubicBezTo>
                    <a:pt x="31865" y="422062"/>
                    <a:pt x="31550" y="428339"/>
                    <a:pt x="33817" y="433901"/>
                  </a:cubicBezTo>
                  <a:cubicBezTo>
                    <a:pt x="40961" y="459238"/>
                    <a:pt x="58678" y="480669"/>
                    <a:pt x="65631" y="506101"/>
                  </a:cubicBezTo>
                  <a:cubicBezTo>
                    <a:pt x="69241" y="521703"/>
                    <a:pt x="70717" y="537724"/>
                    <a:pt x="70012" y="553726"/>
                  </a:cubicBezTo>
                  <a:cubicBezTo>
                    <a:pt x="70012" y="564965"/>
                    <a:pt x="72013" y="577824"/>
                    <a:pt x="71060" y="589064"/>
                  </a:cubicBezTo>
                  <a:cubicBezTo>
                    <a:pt x="68850" y="603180"/>
                    <a:pt x="69536" y="617601"/>
                    <a:pt x="73060" y="631450"/>
                  </a:cubicBezTo>
                  <a:cubicBezTo>
                    <a:pt x="78109" y="646880"/>
                    <a:pt x="90205" y="660025"/>
                    <a:pt x="93158" y="675646"/>
                  </a:cubicBezTo>
                  <a:cubicBezTo>
                    <a:pt x="93854" y="678561"/>
                    <a:pt x="93854" y="681590"/>
                    <a:pt x="93158" y="684504"/>
                  </a:cubicBezTo>
                  <a:cubicBezTo>
                    <a:pt x="92520" y="687524"/>
                    <a:pt x="90463" y="690038"/>
                    <a:pt x="87634" y="691267"/>
                  </a:cubicBezTo>
                  <a:cubicBezTo>
                    <a:pt x="84948" y="691982"/>
                    <a:pt x="82128" y="691982"/>
                    <a:pt x="79442" y="691267"/>
                  </a:cubicBezTo>
                  <a:cubicBezTo>
                    <a:pt x="75632" y="690600"/>
                    <a:pt x="71917" y="689648"/>
                    <a:pt x="68107" y="688600"/>
                  </a:cubicBezTo>
                  <a:cubicBezTo>
                    <a:pt x="62297" y="686885"/>
                    <a:pt x="56487" y="684695"/>
                    <a:pt x="50486" y="683552"/>
                  </a:cubicBezTo>
                  <a:cubicBezTo>
                    <a:pt x="42714" y="682285"/>
                    <a:pt x="34827" y="681866"/>
                    <a:pt x="26959" y="682314"/>
                  </a:cubicBezTo>
                  <a:cubicBezTo>
                    <a:pt x="22940" y="682142"/>
                    <a:pt x="18930" y="682761"/>
                    <a:pt x="15148" y="684123"/>
                  </a:cubicBezTo>
                  <a:cubicBezTo>
                    <a:pt x="12767" y="685076"/>
                    <a:pt x="10576" y="686695"/>
                    <a:pt x="8100" y="687552"/>
                  </a:cubicBezTo>
                  <a:cubicBezTo>
                    <a:pt x="5623" y="688562"/>
                    <a:pt x="2785" y="687867"/>
                    <a:pt x="1051" y="685838"/>
                  </a:cubicBezTo>
                  <a:cubicBezTo>
                    <a:pt x="232" y="684428"/>
                    <a:pt x="-139" y="682799"/>
                    <a:pt x="4" y="681171"/>
                  </a:cubicBezTo>
                  <a:lnTo>
                    <a:pt x="4" y="665835"/>
                  </a:lnTo>
                  <a:cubicBezTo>
                    <a:pt x="470" y="647595"/>
                    <a:pt x="2309" y="629412"/>
                    <a:pt x="5528" y="611447"/>
                  </a:cubicBezTo>
                  <a:cubicBezTo>
                    <a:pt x="6109" y="606513"/>
                    <a:pt x="6966" y="601618"/>
                    <a:pt x="8100" y="596779"/>
                  </a:cubicBezTo>
                  <a:cubicBezTo>
                    <a:pt x="9510" y="590835"/>
                    <a:pt x="11291" y="584978"/>
                    <a:pt x="13434" y="579253"/>
                  </a:cubicBezTo>
                  <a:cubicBezTo>
                    <a:pt x="14491" y="574281"/>
                    <a:pt x="15253" y="569261"/>
                    <a:pt x="15720" y="564203"/>
                  </a:cubicBezTo>
                  <a:lnTo>
                    <a:pt x="26674" y="524770"/>
                  </a:lnTo>
                  <a:cubicBezTo>
                    <a:pt x="27626" y="521341"/>
                    <a:pt x="28483" y="518007"/>
                    <a:pt x="29341" y="514673"/>
                  </a:cubicBezTo>
                  <a:cubicBezTo>
                    <a:pt x="34379" y="493137"/>
                    <a:pt x="34017" y="470697"/>
                    <a:pt x="28293" y="449332"/>
                  </a:cubicBezTo>
                  <a:cubicBezTo>
                    <a:pt x="26236" y="443398"/>
                    <a:pt x="24769" y="437264"/>
                    <a:pt x="23911" y="431044"/>
                  </a:cubicBezTo>
                  <a:cubicBezTo>
                    <a:pt x="23378" y="425110"/>
                    <a:pt x="24607" y="419147"/>
                    <a:pt x="27436" y="413899"/>
                  </a:cubicBezTo>
                  <a:cubicBezTo>
                    <a:pt x="30388" y="408670"/>
                    <a:pt x="35903" y="405402"/>
                    <a:pt x="41914" y="405326"/>
                  </a:cubicBezTo>
                  <a:cubicBezTo>
                    <a:pt x="47629" y="405965"/>
                    <a:pt x="52829" y="408927"/>
                    <a:pt x="56296" y="413518"/>
                  </a:cubicBezTo>
                  <a:cubicBezTo>
                    <a:pt x="60011" y="417899"/>
                    <a:pt x="62869" y="423043"/>
                    <a:pt x="66869" y="426948"/>
                  </a:cubicBezTo>
                  <a:cubicBezTo>
                    <a:pt x="68146" y="428520"/>
                    <a:pt x="69774" y="429758"/>
                    <a:pt x="71632" y="430568"/>
                  </a:cubicBezTo>
                  <a:cubicBezTo>
                    <a:pt x="76394" y="432206"/>
                    <a:pt x="81681" y="430634"/>
                    <a:pt x="84776" y="426662"/>
                  </a:cubicBezTo>
                  <a:cubicBezTo>
                    <a:pt x="87777" y="422729"/>
                    <a:pt x="89348" y="417890"/>
                    <a:pt x="89253" y="412946"/>
                  </a:cubicBezTo>
                  <a:cubicBezTo>
                    <a:pt x="90510" y="400478"/>
                    <a:pt x="90948" y="387943"/>
                    <a:pt x="90586" y="375418"/>
                  </a:cubicBezTo>
                  <a:cubicBezTo>
                    <a:pt x="89739" y="367760"/>
                    <a:pt x="88272" y="360178"/>
                    <a:pt x="86205" y="352748"/>
                  </a:cubicBezTo>
                  <a:cubicBezTo>
                    <a:pt x="80947" y="332355"/>
                    <a:pt x="74584" y="312258"/>
                    <a:pt x="67155" y="292551"/>
                  </a:cubicBezTo>
                  <a:cubicBezTo>
                    <a:pt x="58840" y="274367"/>
                    <a:pt x="53010" y="255146"/>
                    <a:pt x="49819" y="235401"/>
                  </a:cubicBezTo>
                  <a:cubicBezTo>
                    <a:pt x="46581" y="201110"/>
                    <a:pt x="62583" y="166916"/>
                    <a:pt x="57916" y="132816"/>
                  </a:cubicBezTo>
                  <a:cubicBezTo>
                    <a:pt x="55106" y="111537"/>
                    <a:pt x="54249" y="90049"/>
                    <a:pt x="55344" y="68618"/>
                  </a:cubicBezTo>
                  <a:cubicBezTo>
                    <a:pt x="55820" y="60903"/>
                    <a:pt x="56582" y="53283"/>
                    <a:pt x="56868" y="45472"/>
                  </a:cubicBezTo>
                  <a:cubicBezTo>
                    <a:pt x="57439" y="30203"/>
                    <a:pt x="56201" y="14916"/>
                    <a:pt x="53153" y="-58"/>
                  </a:cubicBezTo>
                  <a:cubicBezTo>
                    <a:pt x="54391" y="-1391"/>
                    <a:pt x="56487" y="418"/>
                    <a:pt x="57249" y="2038"/>
                  </a:cubicBezTo>
                  <a:cubicBezTo>
                    <a:pt x="64688" y="20945"/>
                    <a:pt x="66926" y="41500"/>
                    <a:pt x="63726" y="61569"/>
                  </a:cubicBezTo>
                  <a:cubicBezTo>
                    <a:pt x="60478" y="81533"/>
                    <a:pt x="59935" y="101851"/>
                    <a:pt x="62107" y="121958"/>
                  </a:cubicBezTo>
                  <a:cubicBezTo>
                    <a:pt x="63059" y="127578"/>
                    <a:pt x="64488" y="133007"/>
                    <a:pt x="65536" y="138626"/>
                  </a:cubicBezTo>
                  <a:cubicBezTo>
                    <a:pt x="69069" y="162858"/>
                    <a:pt x="67212" y="187576"/>
                    <a:pt x="60106" y="211017"/>
                  </a:cubicBezTo>
                  <a:cubicBezTo>
                    <a:pt x="57506" y="223694"/>
                    <a:pt x="58287" y="236839"/>
                    <a:pt x="62392" y="249117"/>
                  </a:cubicBezTo>
                  <a:cubicBezTo>
                    <a:pt x="63345" y="252069"/>
                    <a:pt x="64583" y="254831"/>
                    <a:pt x="65821" y="257689"/>
                  </a:cubicBezTo>
                  <a:lnTo>
                    <a:pt x="87443" y="306076"/>
                  </a:lnTo>
                  <a:cubicBezTo>
                    <a:pt x="90567" y="315544"/>
                    <a:pt x="92453" y="325374"/>
                    <a:pt x="93063" y="335318"/>
                  </a:cubicBezTo>
                  <a:lnTo>
                    <a:pt x="94587" y="344843"/>
                  </a:lnTo>
                  <a:cubicBezTo>
                    <a:pt x="97349" y="360940"/>
                    <a:pt x="100111" y="377133"/>
                    <a:pt x="101350" y="393420"/>
                  </a:cubicBezTo>
                  <a:cubicBezTo>
                    <a:pt x="101226" y="401059"/>
                    <a:pt x="100492" y="408670"/>
                    <a:pt x="99159" y="41618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4" name="Freeform: Shape 873">
              <a:extLst>
                <a:ext uri="{FF2B5EF4-FFF2-40B4-BE49-F238E27FC236}">
                  <a16:creationId xmlns:a16="http://schemas.microsoft.com/office/drawing/2014/main" xmlns="" id="{DC4C3CB0-A5D5-47A9-2F5F-EABCDE5E199B}"/>
                </a:ext>
              </a:extLst>
            </p:cNvPr>
            <p:cNvSpPr/>
            <p:nvPr/>
          </p:nvSpPr>
          <p:spPr>
            <a:xfrm>
              <a:off x="1418359" y="4569601"/>
              <a:ext cx="99965" cy="692518"/>
            </a:xfrm>
            <a:custGeom>
              <a:avLst/>
              <a:gdLst>
                <a:gd name="connsiteX0" fmla="*/ 96185 w 99965"/>
                <a:gd name="connsiteY0" fmla="*/ 676724 h 692518"/>
                <a:gd name="connsiteX1" fmla="*/ 71610 w 99965"/>
                <a:gd name="connsiteY1" fmla="*/ 574807 h 692518"/>
                <a:gd name="connsiteX2" fmla="*/ 68467 w 99965"/>
                <a:gd name="connsiteY2" fmla="*/ 549185 h 692518"/>
                <a:gd name="connsiteX3" fmla="*/ 69514 w 99965"/>
                <a:gd name="connsiteY3" fmla="*/ 526229 h 692518"/>
                <a:gd name="connsiteX4" fmla="*/ 70467 w 99965"/>
                <a:gd name="connsiteY4" fmla="*/ 471080 h 692518"/>
                <a:gd name="connsiteX5" fmla="*/ 65514 w 99965"/>
                <a:gd name="connsiteY5" fmla="*/ 440219 h 692518"/>
                <a:gd name="connsiteX6" fmla="*/ 47417 w 99965"/>
                <a:gd name="connsiteY6" fmla="*/ 410119 h 692518"/>
                <a:gd name="connsiteX7" fmla="*/ 42559 w 99965"/>
                <a:gd name="connsiteY7" fmla="*/ 399071 h 692518"/>
                <a:gd name="connsiteX8" fmla="*/ 41987 w 99965"/>
                <a:gd name="connsiteY8" fmla="*/ 390212 h 692518"/>
                <a:gd name="connsiteX9" fmla="*/ 41987 w 99965"/>
                <a:gd name="connsiteY9" fmla="*/ 372591 h 692518"/>
                <a:gd name="connsiteX10" fmla="*/ 41987 w 99965"/>
                <a:gd name="connsiteY10" fmla="*/ 248766 h 692518"/>
                <a:gd name="connsiteX11" fmla="*/ 29033 w 99965"/>
                <a:gd name="connsiteY11" fmla="*/ 193712 h 692518"/>
                <a:gd name="connsiteX12" fmla="*/ 21604 w 99965"/>
                <a:gd name="connsiteY12" fmla="*/ 180472 h 692518"/>
                <a:gd name="connsiteX13" fmla="*/ 17032 w 99965"/>
                <a:gd name="connsiteY13" fmla="*/ 166184 h 692518"/>
                <a:gd name="connsiteX14" fmla="*/ 10841 w 99965"/>
                <a:gd name="connsiteY14" fmla="*/ 96557 h 692518"/>
                <a:gd name="connsiteX15" fmla="*/ 12174 w 99965"/>
                <a:gd name="connsiteY15" fmla="*/ 87032 h 692518"/>
                <a:gd name="connsiteX16" fmla="*/ 12174 w 99965"/>
                <a:gd name="connsiteY16" fmla="*/ 66172 h 692518"/>
                <a:gd name="connsiteX17" fmla="*/ 15603 w 99965"/>
                <a:gd name="connsiteY17" fmla="*/ 36359 h 692518"/>
                <a:gd name="connsiteX18" fmla="*/ 17794 w 99965"/>
                <a:gd name="connsiteY18" fmla="*/ 29501 h 692518"/>
                <a:gd name="connsiteX19" fmla="*/ 17032 w 99965"/>
                <a:gd name="connsiteY19" fmla="*/ 8736 h 692518"/>
                <a:gd name="connsiteX20" fmla="*/ 13984 w 99965"/>
                <a:gd name="connsiteY20" fmla="*/ 1402 h 692518"/>
                <a:gd name="connsiteX21" fmla="*/ 6840 w 99965"/>
                <a:gd name="connsiteY21" fmla="*/ 544 h 692518"/>
                <a:gd name="connsiteX22" fmla="*/ 5316 w 99965"/>
                <a:gd name="connsiteY22" fmla="*/ 5593 h 692518"/>
                <a:gd name="connsiteX23" fmla="*/ 6268 w 99965"/>
                <a:gd name="connsiteY23" fmla="*/ 35311 h 692518"/>
                <a:gd name="connsiteX24" fmla="*/ 4649 w 99965"/>
                <a:gd name="connsiteY24" fmla="*/ 70934 h 692518"/>
                <a:gd name="connsiteX25" fmla="*/ -18 w 99965"/>
                <a:gd name="connsiteY25" fmla="*/ 107605 h 692518"/>
                <a:gd name="connsiteX26" fmla="*/ -18 w 99965"/>
                <a:gd name="connsiteY26" fmla="*/ 117797 h 692518"/>
                <a:gd name="connsiteX27" fmla="*/ 9983 w 99965"/>
                <a:gd name="connsiteY27" fmla="*/ 178567 h 692518"/>
                <a:gd name="connsiteX28" fmla="*/ 32558 w 99965"/>
                <a:gd name="connsiteY28" fmla="*/ 246861 h 692518"/>
                <a:gd name="connsiteX29" fmla="*/ 32558 w 99965"/>
                <a:gd name="connsiteY29" fmla="*/ 373258 h 692518"/>
                <a:gd name="connsiteX30" fmla="*/ 28367 w 99965"/>
                <a:gd name="connsiteY30" fmla="*/ 456983 h 692518"/>
                <a:gd name="connsiteX31" fmla="*/ 25985 w 99965"/>
                <a:gd name="connsiteY31" fmla="*/ 473937 h 692518"/>
                <a:gd name="connsiteX32" fmla="*/ 19889 w 99965"/>
                <a:gd name="connsiteY32" fmla="*/ 500607 h 692518"/>
                <a:gd name="connsiteX33" fmla="*/ 7507 w 99965"/>
                <a:gd name="connsiteY33" fmla="*/ 540136 h 692518"/>
                <a:gd name="connsiteX34" fmla="*/ 2173 w 99965"/>
                <a:gd name="connsiteY34" fmla="*/ 561091 h 692518"/>
                <a:gd name="connsiteX35" fmla="*/ 9888 w 99965"/>
                <a:gd name="connsiteY35" fmla="*/ 611478 h 692518"/>
                <a:gd name="connsiteX36" fmla="*/ 24271 w 99965"/>
                <a:gd name="connsiteY36" fmla="*/ 660722 h 692518"/>
                <a:gd name="connsiteX37" fmla="*/ 27033 w 99965"/>
                <a:gd name="connsiteY37" fmla="*/ 684821 h 692518"/>
                <a:gd name="connsiteX38" fmla="*/ 30938 w 99965"/>
                <a:gd name="connsiteY38" fmla="*/ 688916 h 692518"/>
                <a:gd name="connsiteX39" fmla="*/ 33796 w 99965"/>
                <a:gd name="connsiteY39" fmla="*/ 688916 h 692518"/>
                <a:gd name="connsiteX40" fmla="*/ 60656 w 99965"/>
                <a:gd name="connsiteY40" fmla="*/ 684154 h 692518"/>
                <a:gd name="connsiteX41" fmla="*/ 91613 w 99965"/>
                <a:gd name="connsiteY41" fmla="*/ 691869 h 692518"/>
                <a:gd name="connsiteX42" fmla="*/ 99137 w 99965"/>
                <a:gd name="connsiteY42" fmla="*/ 689107 h 692518"/>
                <a:gd name="connsiteX43" fmla="*/ 99899 w 99965"/>
                <a:gd name="connsiteY43" fmla="*/ 686154 h 692518"/>
                <a:gd name="connsiteX44" fmla="*/ 96185 w 99965"/>
                <a:gd name="connsiteY44" fmla="*/ 676724 h 692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965" h="692518">
                  <a:moveTo>
                    <a:pt x="96185" y="676724"/>
                  </a:moveTo>
                  <a:cubicBezTo>
                    <a:pt x="86660" y="643006"/>
                    <a:pt x="77897" y="609192"/>
                    <a:pt x="71610" y="574807"/>
                  </a:cubicBezTo>
                  <a:cubicBezTo>
                    <a:pt x="69896" y="566358"/>
                    <a:pt x="68848" y="557795"/>
                    <a:pt x="68467" y="549185"/>
                  </a:cubicBezTo>
                  <a:cubicBezTo>
                    <a:pt x="68467" y="541565"/>
                    <a:pt x="69038" y="533849"/>
                    <a:pt x="69514" y="526229"/>
                  </a:cubicBezTo>
                  <a:cubicBezTo>
                    <a:pt x="70924" y="507884"/>
                    <a:pt x="71248" y="489463"/>
                    <a:pt x="70467" y="471080"/>
                  </a:cubicBezTo>
                  <a:cubicBezTo>
                    <a:pt x="70515" y="460593"/>
                    <a:pt x="68838" y="450163"/>
                    <a:pt x="65514" y="440219"/>
                  </a:cubicBezTo>
                  <a:cubicBezTo>
                    <a:pt x="60399" y="429655"/>
                    <a:pt x="54351" y="419587"/>
                    <a:pt x="47417" y="410119"/>
                  </a:cubicBezTo>
                  <a:cubicBezTo>
                    <a:pt x="45197" y="406729"/>
                    <a:pt x="43559" y="402995"/>
                    <a:pt x="42559" y="399071"/>
                  </a:cubicBezTo>
                  <a:cubicBezTo>
                    <a:pt x="42083" y="396146"/>
                    <a:pt x="41892" y="393175"/>
                    <a:pt x="41987" y="390212"/>
                  </a:cubicBezTo>
                  <a:cubicBezTo>
                    <a:pt x="41987" y="384116"/>
                    <a:pt x="41987" y="378687"/>
                    <a:pt x="41987" y="372591"/>
                  </a:cubicBezTo>
                  <a:lnTo>
                    <a:pt x="41987" y="248766"/>
                  </a:lnTo>
                  <a:cubicBezTo>
                    <a:pt x="39416" y="229716"/>
                    <a:pt x="39035" y="209618"/>
                    <a:pt x="29033" y="193712"/>
                  </a:cubicBezTo>
                  <a:cubicBezTo>
                    <a:pt x="26195" y="189511"/>
                    <a:pt x="23709" y="185082"/>
                    <a:pt x="21604" y="180472"/>
                  </a:cubicBezTo>
                  <a:cubicBezTo>
                    <a:pt x="19699" y="175842"/>
                    <a:pt x="18165" y="171061"/>
                    <a:pt x="17032" y="166184"/>
                  </a:cubicBezTo>
                  <a:cubicBezTo>
                    <a:pt x="10383" y="143610"/>
                    <a:pt x="8278" y="119950"/>
                    <a:pt x="10841" y="96557"/>
                  </a:cubicBezTo>
                  <a:cubicBezTo>
                    <a:pt x="10841" y="93413"/>
                    <a:pt x="11888" y="90365"/>
                    <a:pt x="12174" y="87032"/>
                  </a:cubicBezTo>
                  <a:cubicBezTo>
                    <a:pt x="12841" y="80097"/>
                    <a:pt x="12841" y="73106"/>
                    <a:pt x="12174" y="66172"/>
                  </a:cubicBezTo>
                  <a:cubicBezTo>
                    <a:pt x="11298" y="56104"/>
                    <a:pt x="12469" y="45960"/>
                    <a:pt x="15603" y="36359"/>
                  </a:cubicBezTo>
                  <a:cubicBezTo>
                    <a:pt x="16365" y="34073"/>
                    <a:pt x="17222" y="31787"/>
                    <a:pt x="17794" y="29501"/>
                  </a:cubicBezTo>
                  <a:cubicBezTo>
                    <a:pt x="18965" y="22605"/>
                    <a:pt x="18708" y="15527"/>
                    <a:pt x="17032" y="8736"/>
                  </a:cubicBezTo>
                  <a:cubicBezTo>
                    <a:pt x="16736" y="6050"/>
                    <a:pt x="15679" y="3507"/>
                    <a:pt x="13984" y="1402"/>
                  </a:cubicBezTo>
                  <a:cubicBezTo>
                    <a:pt x="12231" y="-779"/>
                    <a:pt x="9059" y="-1160"/>
                    <a:pt x="6840" y="544"/>
                  </a:cubicBezTo>
                  <a:cubicBezTo>
                    <a:pt x="5754" y="1993"/>
                    <a:pt x="5211" y="3783"/>
                    <a:pt x="5316" y="5593"/>
                  </a:cubicBezTo>
                  <a:cubicBezTo>
                    <a:pt x="4583" y="15509"/>
                    <a:pt x="4906" y="25462"/>
                    <a:pt x="6268" y="35311"/>
                  </a:cubicBezTo>
                  <a:cubicBezTo>
                    <a:pt x="6678" y="47208"/>
                    <a:pt x="6135" y="59123"/>
                    <a:pt x="4649" y="70934"/>
                  </a:cubicBezTo>
                  <a:cubicBezTo>
                    <a:pt x="4649" y="83221"/>
                    <a:pt x="649" y="95318"/>
                    <a:pt x="-18" y="107605"/>
                  </a:cubicBezTo>
                  <a:cubicBezTo>
                    <a:pt x="-18" y="110939"/>
                    <a:pt x="-18" y="114368"/>
                    <a:pt x="-18" y="117797"/>
                  </a:cubicBezTo>
                  <a:cubicBezTo>
                    <a:pt x="-218" y="138476"/>
                    <a:pt x="3163" y="159041"/>
                    <a:pt x="9983" y="178567"/>
                  </a:cubicBezTo>
                  <a:cubicBezTo>
                    <a:pt x="20651" y="200169"/>
                    <a:pt x="28243" y="223154"/>
                    <a:pt x="32558" y="246861"/>
                  </a:cubicBezTo>
                  <a:lnTo>
                    <a:pt x="32558" y="373258"/>
                  </a:lnTo>
                  <a:cubicBezTo>
                    <a:pt x="34463" y="401233"/>
                    <a:pt x="33053" y="429332"/>
                    <a:pt x="28367" y="456983"/>
                  </a:cubicBezTo>
                  <a:cubicBezTo>
                    <a:pt x="26919" y="462526"/>
                    <a:pt x="26119" y="468212"/>
                    <a:pt x="25985" y="473937"/>
                  </a:cubicBezTo>
                  <a:cubicBezTo>
                    <a:pt x="25414" y="483100"/>
                    <a:pt x="23356" y="492101"/>
                    <a:pt x="19889" y="500607"/>
                  </a:cubicBezTo>
                  <a:lnTo>
                    <a:pt x="7507" y="540136"/>
                  </a:lnTo>
                  <a:cubicBezTo>
                    <a:pt x="5202" y="546975"/>
                    <a:pt x="3421" y="553985"/>
                    <a:pt x="2173" y="561091"/>
                  </a:cubicBezTo>
                  <a:cubicBezTo>
                    <a:pt x="849" y="578255"/>
                    <a:pt x="3487" y="595495"/>
                    <a:pt x="9888" y="611478"/>
                  </a:cubicBezTo>
                  <a:cubicBezTo>
                    <a:pt x="16317" y="627366"/>
                    <a:pt x="21137" y="643863"/>
                    <a:pt x="24271" y="660722"/>
                  </a:cubicBezTo>
                  <a:cubicBezTo>
                    <a:pt x="24318" y="668828"/>
                    <a:pt x="25242" y="676915"/>
                    <a:pt x="27033" y="684821"/>
                  </a:cubicBezTo>
                  <a:cubicBezTo>
                    <a:pt x="27700" y="686726"/>
                    <a:pt x="28938" y="688726"/>
                    <a:pt x="30938" y="688916"/>
                  </a:cubicBezTo>
                  <a:cubicBezTo>
                    <a:pt x="31881" y="689145"/>
                    <a:pt x="32853" y="689145"/>
                    <a:pt x="33796" y="688916"/>
                  </a:cubicBezTo>
                  <a:cubicBezTo>
                    <a:pt x="42302" y="685411"/>
                    <a:pt x="51465" y="683792"/>
                    <a:pt x="60656" y="684154"/>
                  </a:cubicBezTo>
                  <a:cubicBezTo>
                    <a:pt x="71229" y="685201"/>
                    <a:pt x="80945" y="691107"/>
                    <a:pt x="91613" y="691869"/>
                  </a:cubicBezTo>
                  <a:cubicBezTo>
                    <a:pt x="94432" y="692384"/>
                    <a:pt x="97318" y="691326"/>
                    <a:pt x="99137" y="689107"/>
                  </a:cubicBezTo>
                  <a:cubicBezTo>
                    <a:pt x="99594" y="688183"/>
                    <a:pt x="99852" y="687183"/>
                    <a:pt x="99899" y="686154"/>
                  </a:cubicBezTo>
                  <a:cubicBezTo>
                    <a:pt x="100195" y="682601"/>
                    <a:pt x="98823" y="679115"/>
                    <a:pt x="96185" y="67672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5" name="Freeform: Shape 874">
              <a:extLst>
                <a:ext uri="{FF2B5EF4-FFF2-40B4-BE49-F238E27FC236}">
                  <a16:creationId xmlns:a16="http://schemas.microsoft.com/office/drawing/2014/main" xmlns="" id="{8CC1051F-6727-B86C-9A80-9C268BB8094F}"/>
                </a:ext>
              </a:extLst>
            </p:cNvPr>
            <p:cNvSpPr/>
            <p:nvPr/>
          </p:nvSpPr>
          <p:spPr>
            <a:xfrm>
              <a:off x="1763245" y="4575318"/>
              <a:ext cx="92224" cy="684072"/>
            </a:xfrm>
            <a:custGeom>
              <a:avLst/>
              <a:gdLst>
                <a:gd name="connsiteX0" fmla="*/ 76577 w 92224"/>
                <a:gd name="connsiteY0" fmla="*/ 623191 h 684072"/>
                <a:gd name="connsiteX1" fmla="*/ 89627 w 92224"/>
                <a:gd name="connsiteY1" fmla="*/ 669483 h 684072"/>
                <a:gd name="connsiteX2" fmla="*/ 92198 w 92224"/>
                <a:gd name="connsiteY2" fmla="*/ 679770 h 684072"/>
                <a:gd name="connsiteX3" fmla="*/ 91436 w 92224"/>
                <a:gd name="connsiteY3" fmla="*/ 681960 h 684072"/>
                <a:gd name="connsiteX4" fmla="*/ 88960 w 92224"/>
                <a:gd name="connsiteY4" fmla="*/ 683199 h 684072"/>
                <a:gd name="connsiteX5" fmla="*/ 67814 w 92224"/>
                <a:gd name="connsiteY5" fmla="*/ 681198 h 684072"/>
                <a:gd name="connsiteX6" fmla="*/ 38191 w 92224"/>
                <a:gd name="connsiteY6" fmla="*/ 680151 h 684072"/>
                <a:gd name="connsiteX7" fmla="*/ 22761 w 92224"/>
                <a:gd name="connsiteY7" fmla="*/ 680722 h 684072"/>
                <a:gd name="connsiteX8" fmla="*/ 9521 w 92224"/>
                <a:gd name="connsiteY8" fmla="*/ 671197 h 684072"/>
                <a:gd name="connsiteX9" fmla="*/ 2187 w 92224"/>
                <a:gd name="connsiteY9" fmla="*/ 656053 h 684072"/>
                <a:gd name="connsiteX10" fmla="*/ 9807 w 92224"/>
                <a:gd name="connsiteY10" fmla="*/ 603094 h 684072"/>
                <a:gd name="connsiteX11" fmla="*/ 13522 w 92224"/>
                <a:gd name="connsiteY11" fmla="*/ 590806 h 684072"/>
                <a:gd name="connsiteX12" fmla="*/ 29238 w 92224"/>
                <a:gd name="connsiteY12" fmla="*/ 559755 h 684072"/>
                <a:gd name="connsiteX13" fmla="*/ 35906 w 92224"/>
                <a:gd name="connsiteY13" fmla="*/ 540705 h 684072"/>
                <a:gd name="connsiteX14" fmla="*/ 38572 w 92224"/>
                <a:gd name="connsiteY14" fmla="*/ 444978 h 684072"/>
                <a:gd name="connsiteX15" fmla="*/ 24476 w 92224"/>
                <a:gd name="connsiteY15" fmla="*/ 349728 h 684072"/>
                <a:gd name="connsiteX16" fmla="*/ 24476 w 92224"/>
                <a:gd name="connsiteY16" fmla="*/ 249907 h 684072"/>
                <a:gd name="connsiteX17" fmla="*/ 53717 w 92224"/>
                <a:gd name="connsiteY17" fmla="*/ 76647 h 684072"/>
                <a:gd name="connsiteX18" fmla="*/ 59527 w 92224"/>
                <a:gd name="connsiteY18" fmla="*/ 16544 h 684072"/>
                <a:gd name="connsiteX19" fmla="*/ 58956 w 92224"/>
                <a:gd name="connsiteY19" fmla="*/ 5019 h 684072"/>
                <a:gd name="connsiteX20" fmla="*/ 59909 w 92224"/>
                <a:gd name="connsiteY20" fmla="*/ 1018 h 684072"/>
                <a:gd name="connsiteX21" fmla="*/ 63433 w 92224"/>
                <a:gd name="connsiteY21" fmla="*/ -411 h 684072"/>
                <a:gd name="connsiteX22" fmla="*/ 65719 w 92224"/>
                <a:gd name="connsiteY22" fmla="*/ 3400 h 684072"/>
                <a:gd name="connsiteX23" fmla="*/ 61623 w 92224"/>
                <a:gd name="connsiteY23" fmla="*/ 78647 h 684072"/>
                <a:gd name="connsiteX24" fmla="*/ 55527 w 92224"/>
                <a:gd name="connsiteY24" fmla="*/ 103317 h 684072"/>
                <a:gd name="connsiteX25" fmla="*/ 50574 w 92224"/>
                <a:gd name="connsiteY25" fmla="*/ 139321 h 684072"/>
                <a:gd name="connsiteX26" fmla="*/ 44097 w 92224"/>
                <a:gd name="connsiteY26" fmla="*/ 290769 h 684072"/>
                <a:gd name="connsiteX27" fmla="*/ 63147 w 92224"/>
                <a:gd name="connsiteY27" fmla="*/ 531751 h 684072"/>
                <a:gd name="connsiteX28" fmla="*/ 67433 w 92224"/>
                <a:gd name="connsiteY28" fmla="*/ 576329 h 684072"/>
                <a:gd name="connsiteX29" fmla="*/ 68957 w 92224"/>
                <a:gd name="connsiteY29" fmla="*/ 588139 h 684072"/>
                <a:gd name="connsiteX30" fmla="*/ 71148 w 92224"/>
                <a:gd name="connsiteY30" fmla="*/ 597664 h 684072"/>
                <a:gd name="connsiteX31" fmla="*/ 76577 w 92224"/>
                <a:gd name="connsiteY31" fmla="*/ 623191 h 68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2224" h="684072">
                  <a:moveTo>
                    <a:pt x="76577" y="623191"/>
                  </a:moveTo>
                  <a:cubicBezTo>
                    <a:pt x="79111" y="639079"/>
                    <a:pt x="83492" y="654614"/>
                    <a:pt x="89627" y="669483"/>
                  </a:cubicBezTo>
                  <a:cubicBezTo>
                    <a:pt x="91303" y="672655"/>
                    <a:pt x="92189" y="676179"/>
                    <a:pt x="92198" y="679770"/>
                  </a:cubicBezTo>
                  <a:cubicBezTo>
                    <a:pt x="92151" y="680561"/>
                    <a:pt x="91884" y="681313"/>
                    <a:pt x="91436" y="681960"/>
                  </a:cubicBezTo>
                  <a:cubicBezTo>
                    <a:pt x="90769" y="682627"/>
                    <a:pt x="89893" y="683066"/>
                    <a:pt x="88960" y="683199"/>
                  </a:cubicBezTo>
                  <a:cubicBezTo>
                    <a:pt x="81854" y="684046"/>
                    <a:pt x="74644" y="683361"/>
                    <a:pt x="67814" y="681198"/>
                  </a:cubicBezTo>
                  <a:cubicBezTo>
                    <a:pt x="58070" y="679179"/>
                    <a:pt x="48050" y="678827"/>
                    <a:pt x="38191" y="680151"/>
                  </a:cubicBezTo>
                  <a:cubicBezTo>
                    <a:pt x="33124" y="681246"/>
                    <a:pt x="27895" y="681437"/>
                    <a:pt x="22761" y="680722"/>
                  </a:cubicBezTo>
                  <a:cubicBezTo>
                    <a:pt x="17370" y="679198"/>
                    <a:pt x="12684" y="675827"/>
                    <a:pt x="9521" y="671197"/>
                  </a:cubicBezTo>
                  <a:cubicBezTo>
                    <a:pt x="6492" y="666454"/>
                    <a:pt x="4025" y="661368"/>
                    <a:pt x="2187" y="656053"/>
                  </a:cubicBezTo>
                  <a:cubicBezTo>
                    <a:pt x="-4290" y="639289"/>
                    <a:pt x="5044" y="620429"/>
                    <a:pt x="9807" y="603094"/>
                  </a:cubicBezTo>
                  <a:cubicBezTo>
                    <a:pt x="10950" y="598998"/>
                    <a:pt x="12093" y="594806"/>
                    <a:pt x="13522" y="590806"/>
                  </a:cubicBezTo>
                  <a:cubicBezTo>
                    <a:pt x="17760" y="579977"/>
                    <a:pt x="23028" y="569585"/>
                    <a:pt x="29238" y="559755"/>
                  </a:cubicBezTo>
                  <a:cubicBezTo>
                    <a:pt x="32029" y="553621"/>
                    <a:pt x="34267" y="547248"/>
                    <a:pt x="35906" y="540705"/>
                  </a:cubicBezTo>
                  <a:cubicBezTo>
                    <a:pt x="46573" y="510225"/>
                    <a:pt x="44097" y="476792"/>
                    <a:pt x="38572" y="444978"/>
                  </a:cubicBezTo>
                  <a:cubicBezTo>
                    <a:pt x="33048" y="413165"/>
                    <a:pt x="24856" y="381542"/>
                    <a:pt x="24476" y="349728"/>
                  </a:cubicBezTo>
                  <a:cubicBezTo>
                    <a:pt x="24094" y="317915"/>
                    <a:pt x="25809" y="283053"/>
                    <a:pt x="24476" y="249907"/>
                  </a:cubicBezTo>
                  <a:cubicBezTo>
                    <a:pt x="21999" y="191042"/>
                    <a:pt x="35524" y="132654"/>
                    <a:pt x="53717" y="76647"/>
                  </a:cubicBezTo>
                  <a:cubicBezTo>
                    <a:pt x="59594" y="57187"/>
                    <a:pt x="61566" y="36766"/>
                    <a:pt x="59527" y="16544"/>
                  </a:cubicBezTo>
                  <a:cubicBezTo>
                    <a:pt x="59099" y="12715"/>
                    <a:pt x="58908" y="8867"/>
                    <a:pt x="58956" y="5019"/>
                  </a:cubicBezTo>
                  <a:cubicBezTo>
                    <a:pt x="58889" y="3619"/>
                    <a:pt x="59213" y="2237"/>
                    <a:pt x="59909" y="1018"/>
                  </a:cubicBezTo>
                  <a:cubicBezTo>
                    <a:pt x="60632" y="-192"/>
                    <a:pt x="62071" y="-782"/>
                    <a:pt x="63433" y="-411"/>
                  </a:cubicBezTo>
                  <a:cubicBezTo>
                    <a:pt x="64957" y="161"/>
                    <a:pt x="65433" y="1875"/>
                    <a:pt x="65719" y="3400"/>
                  </a:cubicBezTo>
                  <a:cubicBezTo>
                    <a:pt x="70672" y="28431"/>
                    <a:pt x="69262" y="54301"/>
                    <a:pt x="61623" y="78647"/>
                  </a:cubicBezTo>
                  <a:cubicBezTo>
                    <a:pt x="58480" y="86553"/>
                    <a:pt x="56432" y="94858"/>
                    <a:pt x="55527" y="103317"/>
                  </a:cubicBezTo>
                  <a:cubicBezTo>
                    <a:pt x="55022" y="115451"/>
                    <a:pt x="53365" y="127501"/>
                    <a:pt x="50574" y="139321"/>
                  </a:cubicBezTo>
                  <a:cubicBezTo>
                    <a:pt x="39715" y="188756"/>
                    <a:pt x="45907" y="240191"/>
                    <a:pt x="44097" y="290769"/>
                  </a:cubicBezTo>
                  <a:cubicBezTo>
                    <a:pt x="41144" y="371446"/>
                    <a:pt x="64766" y="450979"/>
                    <a:pt x="63147" y="531751"/>
                  </a:cubicBezTo>
                  <a:cubicBezTo>
                    <a:pt x="63585" y="546687"/>
                    <a:pt x="65014" y="561584"/>
                    <a:pt x="67433" y="576329"/>
                  </a:cubicBezTo>
                  <a:cubicBezTo>
                    <a:pt x="67433" y="580234"/>
                    <a:pt x="68195" y="584234"/>
                    <a:pt x="68957" y="588139"/>
                  </a:cubicBezTo>
                  <a:cubicBezTo>
                    <a:pt x="69719" y="592044"/>
                    <a:pt x="70386" y="594712"/>
                    <a:pt x="71148" y="597664"/>
                  </a:cubicBezTo>
                  <a:cubicBezTo>
                    <a:pt x="72863" y="605856"/>
                    <a:pt x="75053" y="613952"/>
                    <a:pt x="76577" y="62319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6" name="Freeform: Shape 875">
              <a:extLst>
                <a:ext uri="{FF2B5EF4-FFF2-40B4-BE49-F238E27FC236}">
                  <a16:creationId xmlns:a16="http://schemas.microsoft.com/office/drawing/2014/main" xmlns="" id="{6457B56A-DC6F-B5B9-BDB0-41AC36D87605}"/>
                </a:ext>
              </a:extLst>
            </p:cNvPr>
            <p:cNvSpPr/>
            <p:nvPr/>
          </p:nvSpPr>
          <p:spPr>
            <a:xfrm>
              <a:off x="2867433" y="4577028"/>
              <a:ext cx="82044" cy="696260"/>
            </a:xfrm>
            <a:custGeom>
              <a:avLst/>
              <a:gdLst>
                <a:gd name="connsiteX0" fmla="*/ 43190 w 82044"/>
                <a:gd name="connsiteY0" fmla="*/ 78842 h 696260"/>
                <a:gd name="connsiteX1" fmla="*/ 37475 w 82044"/>
                <a:gd name="connsiteY1" fmla="*/ 111894 h 696260"/>
                <a:gd name="connsiteX2" fmla="*/ 24616 w 82044"/>
                <a:gd name="connsiteY2" fmla="*/ 137135 h 696260"/>
                <a:gd name="connsiteX3" fmla="*/ 10996 w 82044"/>
                <a:gd name="connsiteY3" fmla="*/ 183331 h 696260"/>
                <a:gd name="connsiteX4" fmla="*/ 13948 w 82044"/>
                <a:gd name="connsiteY4" fmla="*/ 202381 h 696260"/>
                <a:gd name="connsiteX5" fmla="*/ 30522 w 82044"/>
                <a:gd name="connsiteY5" fmla="*/ 221431 h 696260"/>
                <a:gd name="connsiteX6" fmla="*/ 52429 w 82044"/>
                <a:gd name="connsiteY6" fmla="*/ 233909 h 696260"/>
                <a:gd name="connsiteX7" fmla="*/ 60145 w 82044"/>
                <a:gd name="connsiteY7" fmla="*/ 239243 h 696260"/>
                <a:gd name="connsiteX8" fmla="*/ 65860 w 82044"/>
                <a:gd name="connsiteY8" fmla="*/ 247149 h 696260"/>
                <a:gd name="connsiteX9" fmla="*/ 78528 w 82044"/>
                <a:gd name="connsiteY9" fmla="*/ 274676 h 696260"/>
                <a:gd name="connsiteX10" fmla="*/ 79195 w 82044"/>
                <a:gd name="connsiteY10" fmla="*/ 275629 h 696260"/>
                <a:gd name="connsiteX11" fmla="*/ 81481 w 82044"/>
                <a:gd name="connsiteY11" fmla="*/ 287535 h 696260"/>
                <a:gd name="connsiteX12" fmla="*/ 77956 w 82044"/>
                <a:gd name="connsiteY12" fmla="*/ 298965 h 696260"/>
                <a:gd name="connsiteX13" fmla="*/ 63383 w 82044"/>
                <a:gd name="connsiteY13" fmla="*/ 304299 h 696260"/>
                <a:gd name="connsiteX14" fmla="*/ 49191 w 82044"/>
                <a:gd name="connsiteY14" fmla="*/ 297060 h 696260"/>
                <a:gd name="connsiteX15" fmla="*/ 43095 w 82044"/>
                <a:gd name="connsiteY15" fmla="*/ 292107 h 696260"/>
                <a:gd name="connsiteX16" fmla="*/ 33570 w 82044"/>
                <a:gd name="connsiteY16" fmla="*/ 292773 h 696260"/>
                <a:gd name="connsiteX17" fmla="*/ 27664 w 82044"/>
                <a:gd name="connsiteY17" fmla="*/ 300584 h 696260"/>
                <a:gd name="connsiteX18" fmla="*/ 28903 w 82044"/>
                <a:gd name="connsiteY18" fmla="*/ 327540 h 696260"/>
                <a:gd name="connsiteX19" fmla="*/ 46810 w 82044"/>
                <a:gd name="connsiteY19" fmla="*/ 362592 h 696260"/>
                <a:gd name="connsiteX20" fmla="*/ 52048 w 82044"/>
                <a:gd name="connsiteY20" fmla="*/ 394596 h 696260"/>
                <a:gd name="connsiteX21" fmla="*/ 64907 w 82044"/>
                <a:gd name="connsiteY21" fmla="*/ 450507 h 696260"/>
                <a:gd name="connsiteX22" fmla="*/ 70432 w 82044"/>
                <a:gd name="connsiteY22" fmla="*/ 477844 h 696260"/>
                <a:gd name="connsiteX23" fmla="*/ 67765 w 82044"/>
                <a:gd name="connsiteY23" fmla="*/ 509372 h 696260"/>
                <a:gd name="connsiteX24" fmla="*/ 67193 w 82044"/>
                <a:gd name="connsiteY24" fmla="*/ 520135 h 696260"/>
                <a:gd name="connsiteX25" fmla="*/ 65764 w 82044"/>
                <a:gd name="connsiteY25" fmla="*/ 563378 h 696260"/>
                <a:gd name="connsiteX26" fmla="*/ 71384 w 82044"/>
                <a:gd name="connsiteY26" fmla="*/ 606432 h 696260"/>
                <a:gd name="connsiteX27" fmla="*/ 81386 w 82044"/>
                <a:gd name="connsiteY27" fmla="*/ 674440 h 696260"/>
                <a:gd name="connsiteX28" fmla="*/ 77480 w 82044"/>
                <a:gd name="connsiteY28" fmla="*/ 692347 h 696260"/>
                <a:gd name="connsiteX29" fmla="*/ 71479 w 82044"/>
                <a:gd name="connsiteY29" fmla="*/ 695300 h 696260"/>
                <a:gd name="connsiteX30" fmla="*/ 44333 w 82044"/>
                <a:gd name="connsiteY30" fmla="*/ 691014 h 696260"/>
                <a:gd name="connsiteX31" fmla="*/ 17282 w 82044"/>
                <a:gd name="connsiteY31" fmla="*/ 690156 h 696260"/>
                <a:gd name="connsiteX32" fmla="*/ 11757 w 82044"/>
                <a:gd name="connsiteY32" fmla="*/ 693300 h 696260"/>
                <a:gd name="connsiteX33" fmla="*/ 2232 w 82044"/>
                <a:gd name="connsiteY33" fmla="*/ 689395 h 696260"/>
                <a:gd name="connsiteX34" fmla="*/ 899 w 82044"/>
                <a:gd name="connsiteY34" fmla="*/ 681869 h 696260"/>
                <a:gd name="connsiteX35" fmla="*/ 423 w 82044"/>
                <a:gd name="connsiteY35" fmla="*/ 662819 h 696260"/>
                <a:gd name="connsiteX36" fmla="*/ 2042 w 82044"/>
                <a:gd name="connsiteY36" fmla="*/ 591953 h 696260"/>
                <a:gd name="connsiteX37" fmla="*/ 5376 w 82044"/>
                <a:gd name="connsiteY37" fmla="*/ 572332 h 696260"/>
                <a:gd name="connsiteX38" fmla="*/ 9567 w 82044"/>
                <a:gd name="connsiteY38" fmla="*/ 557473 h 696260"/>
                <a:gd name="connsiteX39" fmla="*/ 15187 w 82044"/>
                <a:gd name="connsiteY39" fmla="*/ 526993 h 696260"/>
                <a:gd name="connsiteX40" fmla="*/ 20806 w 82044"/>
                <a:gd name="connsiteY40" fmla="*/ 492989 h 696260"/>
                <a:gd name="connsiteX41" fmla="*/ 21854 w 82044"/>
                <a:gd name="connsiteY41" fmla="*/ 486893 h 696260"/>
                <a:gd name="connsiteX42" fmla="*/ 23378 w 82044"/>
                <a:gd name="connsiteY42" fmla="*/ 478606 h 696260"/>
                <a:gd name="connsiteX43" fmla="*/ 32332 w 82044"/>
                <a:gd name="connsiteY43" fmla="*/ 449269 h 696260"/>
                <a:gd name="connsiteX44" fmla="*/ 42714 w 82044"/>
                <a:gd name="connsiteY44" fmla="*/ 405930 h 696260"/>
                <a:gd name="connsiteX45" fmla="*/ 36523 w 82044"/>
                <a:gd name="connsiteY45" fmla="*/ 362306 h 696260"/>
                <a:gd name="connsiteX46" fmla="*/ 20616 w 82044"/>
                <a:gd name="connsiteY46" fmla="*/ 335445 h 696260"/>
                <a:gd name="connsiteX47" fmla="*/ 16901 w 82044"/>
                <a:gd name="connsiteY47" fmla="*/ 303822 h 696260"/>
                <a:gd name="connsiteX48" fmla="*/ 22330 w 82044"/>
                <a:gd name="connsiteY48" fmla="*/ 290106 h 696260"/>
                <a:gd name="connsiteX49" fmla="*/ 35570 w 82044"/>
                <a:gd name="connsiteY49" fmla="*/ 274390 h 696260"/>
                <a:gd name="connsiteX50" fmla="*/ 45095 w 82044"/>
                <a:gd name="connsiteY50" fmla="*/ 274390 h 696260"/>
                <a:gd name="connsiteX51" fmla="*/ 49762 w 82044"/>
                <a:gd name="connsiteY51" fmla="*/ 280296 h 696260"/>
                <a:gd name="connsiteX52" fmla="*/ 53668 w 82044"/>
                <a:gd name="connsiteY52" fmla="*/ 287535 h 696260"/>
                <a:gd name="connsiteX53" fmla="*/ 57668 w 82044"/>
                <a:gd name="connsiteY53" fmla="*/ 292773 h 696260"/>
                <a:gd name="connsiteX54" fmla="*/ 67669 w 82044"/>
                <a:gd name="connsiteY54" fmla="*/ 292011 h 696260"/>
                <a:gd name="connsiteX55" fmla="*/ 70622 w 82044"/>
                <a:gd name="connsiteY55" fmla="*/ 288868 h 696260"/>
                <a:gd name="connsiteX56" fmla="*/ 71194 w 82044"/>
                <a:gd name="connsiteY56" fmla="*/ 285630 h 696260"/>
                <a:gd name="connsiteX57" fmla="*/ 68431 w 82044"/>
                <a:gd name="connsiteY57" fmla="*/ 273437 h 696260"/>
                <a:gd name="connsiteX58" fmla="*/ 61859 w 82044"/>
                <a:gd name="connsiteY58" fmla="*/ 262769 h 696260"/>
                <a:gd name="connsiteX59" fmla="*/ 26140 w 82044"/>
                <a:gd name="connsiteY59" fmla="*/ 229051 h 696260"/>
                <a:gd name="connsiteX60" fmla="*/ 8233 w 82044"/>
                <a:gd name="connsiteY60" fmla="*/ 211906 h 696260"/>
                <a:gd name="connsiteX61" fmla="*/ 6043 w 82044"/>
                <a:gd name="connsiteY61" fmla="*/ 206191 h 696260"/>
                <a:gd name="connsiteX62" fmla="*/ 3280 w 82044"/>
                <a:gd name="connsiteY62" fmla="*/ 179236 h 696260"/>
                <a:gd name="connsiteX63" fmla="*/ 15853 w 82044"/>
                <a:gd name="connsiteY63" fmla="*/ 136849 h 696260"/>
                <a:gd name="connsiteX64" fmla="*/ 20044 w 82044"/>
                <a:gd name="connsiteY64" fmla="*/ 128753 h 696260"/>
                <a:gd name="connsiteX65" fmla="*/ 37189 w 82044"/>
                <a:gd name="connsiteY65" fmla="*/ 74461 h 696260"/>
                <a:gd name="connsiteX66" fmla="*/ 37189 w 82044"/>
                <a:gd name="connsiteY66" fmla="*/ 70936 h 696260"/>
                <a:gd name="connsiteX67" fmla="*/ 36237 w 82044"/>
                <a:gd name="connsiteY67" fmla="*/ 42361 h 696260"/>
                <a:gd name="connsiteX68" fmla="*/ 30903 w 82044"/>
                <a:gd name="connsiteY68" fmla="*/ 28645 h 696260"/>
                <a:gd name="connsiteX69" fmla="*/ 30046 w 82044"/>
                <a:gd name="connsiteY69" fmla="*/ 19120 h 696260"/>
                <a:gd name="connsiteX70" fmla="*/ 32617 w 82044"/>
                <a:gd name="connsiteY70" fmla="*/ 70 h 696260"/>
                <a:gd name="connsiteX71" fmla="*/ 35313 w 82044"/>
                <a:gd name="connsiteY71" fmla="*/ 4 h 696260"/>
                <a:gd name="connsiteX72" fmla="*/ 35380 w 82044"/>
                <a:gd name="connsiteY72" fmla="*/ 70 h 696260"/>
                <a:gd name="connsiteX73" fmla="*/ 36332 w 82044"/>
                <a:gd name="connsiteY73" fmla="*/ 3023 h 696260"/>
                <a:gd name="connsiteX74" fmla="*/ 36332 w 82044"/>
                <a:gd name="connsiteY74" fmla="*/ 24740 h 696260"/>
                <a:gd name="connsiteX75" fmla="*/ 43857 w 82044"/>
                <a:gd name="connsiteY75" fmla="*/ 43790 h 696260"/>
                <a:gd name="connsiteX76" fmla="*/ 46619 w 82044"/>
                <a:gd name="connsiteY76" fmla="*/ 67126 h 696260"/>
                <a:gd name="connsiteX77" fmla="*/ 43190 w 82044"/>
                <a:gd name="connsiteY77" fmla="*/ 78842 h 69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2044" h="696260">
                  <a:moveTo>
                    <a:pt x="43190" y="78842"/>
                  </a:moveTo>
                  <a:cubicBezTo>
                    <a:pt x="42819" y="90072"/>
                    <a:pt x="40895" y="101197"/>
                    <a:pt x="37475" y="111894"/>
                  </a:cubicBezTo>
                  <a:cubicBezTo>
                    <a:pt x="33684" y="120552"/>
                    <a:pt x="29388" y="128982"/>
                    <a:pt x="24616" y="137135"/>
                  </a:cubicBezTo>
                  <a:cubicBezTo>
                    <a:pt x="16939" y="151432"/>
                    <a:pt x="12310" y="167158"/>
                    <a:pt x="10996" y="183331"/>
                  </a:cubicBezTo>
                  <a:cubicBezTo>
                    <a:pt x="10434" y="189827"/>
                    <a:pt x="11453" y="196361"/>
                    <a:pt x="13948" y="202381"/>
                  </a:cubicBezTo>
                  <a:cubicBezTo>
                    <a:pt x="17634" y="210125"/>
                    <a:pt x="23359" y="216716"/>
                    <a:pt x="30522" y="221431"/>
                  </a:cubicBezTo>
                  <a:cubicBezTo>
                    <a:pt x="37561" y="226032"/>
                    <a:pt x="44876" y="230203"/>
                    <a:pt x="52429" y="233909"/>
                  </a:cubicBezTo>
                  <a:cubicBezTo>
                    <a:pt x="55239" y="235319"/>
                    <a:pt x="57830" y="237109"/>
                    <a:pt x="60145" y="239243"/>
                  </a:cubicBezTo>
                  <a:cubicBezTo>
                    <a:pt x="62402" y="241605"/>
                    <a:pt x="64326" y="244262"/>
                    <a:pt x="65860" y="247149"/>
                  </a:cubicBezTo>
                  <a:cubicBezTo>
                    <a:pt x="71527" y="255588"/>
                    <a:pt x="75804" y="264884"/>
                    <a:pt x="78528" y="274676"/>
                  </a:cubicBezTo>
                  <a:cubicBezTo>
                    <a:pt x="78528" y="274676"/>
                    <a:pt x="79099" y="275247"/>
                    <a:pt x="79195" y="275629"/>
                  </a:cubicBezTo>
                  <a:cubicBezTo>
                    <a:pt x="80481" y="279477"/>
                    <a:pt x="81242" y="283487"/>
                    <a:pt x="81481" y="287535"/>
                  </a:cubicBezTo>
                  <a:cubicBezTo>
                    <a:pt x="81652" y="291640"/>
                    <a:pt x="80404" y="295669"/>
                    <a:pt x="77956" y="298965"/>
                  </a:cubicBezTo>
                  <a:cubicBezTo>
                    <a:pt x="74299" y="303079"/>
                    <a:pt x="68831" y="305080"/>
                    <a:pt x="63383" y="304299"/>
                  </a:cubicBezTo>
                  <a:cubicBezTo>
                    <a:pt x="58001" y="303470"/>
                    <a:pt x="53020" y="300927"/>
                    <a:pt x="49191" y="297060"/>
                  </a:cubicBezTo>
                  <a:cubicBezTo>
                    <a:pt x="47457" y="295079"/>
                    <a:pt x="45390" y="293402"/>
                    <a:pt x="43095" y="292107"/>
                  </a:cubicBezTo>
                  <a:cubicBezTo>
                    <a:pt x="39999" y="290773"/>
                    <a:pt x="36446" y="291021"/>
                    <a:pt x="33570" y="292773"/>
                  </a:cubicBezTo>
                  <a:cubicBezTo>
                    <a:pt x="30569" y="294412"/>
                    <a:pt x="28417" y="297250"/>
                    <a:pt x="27664" y="300584"/>
                  </a:cubicBezTo>
                  <a:cubicBezTo>
                    <a:pt x="26064" y="309547"/>
                    <a:pt x="26493" y="318758"/>
                    <a:pt x="28903" y="327540"/>
                  </a:cubicBezTo>
                  <a:cubicBezTo>
                    <a:pt x="32808" y="340112"/>
                    <a:pt x="42333" y="350209"/>
                    <a:pt x="46810" y="362592"/>
                  </a:cubicBezTo>
                  <a:cubicBezTo>
                    <a:pt x="49515" y="373078"/>
                    <a:pt x="51267" y="383794"/>
                    <a:pt x="52048" y="394596"/>
                  </a:cubicBezTo>
                  <a:cubicBezTo>
                    <a:pt x="54506" y="413607"/>
                    <a:pt x="58811" y="432334"/>
                    <a:pt x="64907" y="450507"/>
                  </a:cubicBezTo>
                  <a:cubicBezTo>
                    <a:pt x="68260" y="459252"/>
                    <a:pt x="70127" y="468491"/>
                    <a:pt x="70432" y="477844"/>
                  </a:cubicBezTo>
                  <a:cubicBezTo>
                    <a:pt x="70108" y="488398"/>
                    <a:pt x="69212" y="498913"/>
                    <a:pt x="67765" y="509372"/>
                  </a:cubicBezTo>
                  <a:cubicBezTo>
                    <a:pt x="67765" y="512991"/>
                    <a:pt x="67765" y="516516"/>
                    <a:pt x="67193" y="520135"/>
                  </a:cubicBezTo>
                  <a:cubicBezTo>
                    <a:pt x="66622" y="534327"/>
                    <a:pt x="66050" y="549186"/>
                    <a:pt x="65764" y="563378"/>
                  </a:cubicBezTo>
                  <a:cubicBezTo>
                    <a:pt x="66117" y="577885"/>
                    <a:pt x="68003" y="592316"/>
                    <a:pt x="71384" y="606432"/>
                  </a:cubicBezTo>
                  <a:cubicBezTo>
                    <a:pt x="75765" y="628977"/>
                    <a:pt x="79099" y="651647"/>
                    <a:pt x="81386" y="674440"/>
                  </a:cubicBezTo>
                  <a:cubicBezTo>
                    <a:pt x="82976" y="680689"/>
                    <a:pt x="81528" y="687327"/>
                    <a:pt x="77480" y="692347"/>
                  </a:cubicBezTo>
                  <a:cubicBezTo>
                    <a:pt x="75747" y="693795"/>
                    <a:pt x="73689" y="694805"/>
                    <a:pt x="71479" y="695300"/>
                  </a:cubicBezTo>
                  <a:cubicBezTo>
                    <a:pt x="62202" y="696567"/>
                    <a:pt x="52763" y="695081"/>
                    <a:pt x="44333" y="691014"/>
                  </a:cubicBezTo>
                  <a:cubicBezTo>
                    <a:pt x="35865" y="686842"/>
                    <a:pt x="25998" y="686527"/>
                    <a:pt x="17282" y="690156"/>
                  </a:cubicBezTo>
                  <a:cubicBezTo>
                    <a:pt x="15549" y="691385"/>
                    <a:pt x="13701" y="692443"/>
                    <a:pt x="11757" y="693300"/>
                  </a:cubicBezTo>
                  <a:cubicBezTo>
                    <a:pt x="8062" y="694300"/>
                    <a:pt x="4166" y="692700"/>
                    <a:pt x="2232" y="689395"/>
                  </a:cubicBezTo>
                  <a:cubicBezTo>
                    <a:pt x="1175" y="687032"/>
                    <a:pt x="718" y="684451"/>
                    <a:pt x="899" y="681869"/>
                  </a:cubicBezTo>
                  <a:lnTo>
                    <a:pt x="423" y="662819"/>
                  </a:lnTo>
                  <a:cubicBezTo>
                    <a:pt x="-520" y="639188"/>
                    <a:pt x="23" y="615518"/>
                    <a:pt x="2042" y="591953"/>
                  </a:cubicBezTo>
                  <a:cubicBezTo>
                    <a:pt x="2537" y="585324"/>
                    <a:pt x="3652" y="578752"/>
                    <a:pt x="5376" y="572332"/>
                  </a:cubicBezTo>
                  <a:cubicBezTo>
                    <a:pt x="7195" y="567503"/>
                    <a:pt x="8595" y="562541"/>
                    <a:pt x="9567" y="557473"/>
                  </a:cubicBezTo>
                  <a:cubicBezTo>
                    <a:pt x="10710" y="547281"/>
                    <a:pt x="13663" y="537185"/>
                    <a:pt x="15187" y="526993"/>
                  </a:cubicBezTo>
                  <a:cubicBezTo>
                    <a:pt x="16711" y="516802"/>
                    <a:pt x="18806" y="504324"/>
                    <a:pt x="20806" y="492989"/>
                  </a:cubicBezTo>
                  <a:lnTo>
                    <a:pt x="21854" y="486893"/>
                  </a:lnTo>
                  <a:cubicBezTo>
                    <a:pt x="22330" y="484131"/>
                    <a:pt x="22807" y="481368"/>
                    <a:pt x="23378" y="478606"/>
                  </a:cubicBezTo>
                  <a:cubicBezTo>
                    <a:pt x="25388" y="468557"/>
                    <a:pt x="28388" y="458727"/>
                    <a:pt x="32332" y="449269"/>
                  </a:cubicBezTo>
                  <a:cubicBezTo>
                    <a:pt x="37789" y="435372"/>
                    <a:pt x="41285" y="420789"/>
                    <a:pt x="42714" y="405930"/>
                  </a:cubicBezTo>
                  <a:cubicBezTo>
                    <a:pt x="44809" y="391100"/>
                    <a:pt x="42657" y="375974"/>
                    <a:pt x="36523" y="362306"/>
                  </a:cubicBezTo>
                  <a:cubicBezTo>
                    <a:pt x="31951" y="352781"/>
                    <a:pt x="24902" y="344970"/>
                    <a:pt x="20616" y="335445"/>
                  </a:cubicBezTo>
                  <a:cubicBezTo>
                    <a:pt x="16168" y="325530"/>
                    <a:pt x="14872" y="314490"/>
                    <a:pt x="16901" y="303822"/>
                  </a:cubicBezTo>
                  <a:cubicBezTo>
                    <a:pt x="18101" y="299031"/>
                    <a:pt x="19930" y="294421"/>
                    <a:pt x="22330" y="290106"/>
                  </a:cubicBezTo>
                  <a:cubicBezTo>
                    <a:pt x="24902" y="283563"/>
                    <a:pt x="29550" y="278038"/>
                    <a:pt x="35570" y="274390"/>
                  </a:cubicBezTo>
                  <a:cubicBezTo>
                    <a:pt x="38542" y="272780"/>
                    <a:pt x="42123" y="272780"/>
                    <a:pt x="45095" y="274390"/>
                  </a:cubicBezTo>
                  <a:cubicBezTo>
                    <a:pt x="47190" y="275857"/>
                    <a:pt x="48819" y="277914"/>
                    <a:pt x="49762" y="280296"/>
                  </a:cubicBezTo>
                  <a:lnTo>
                    <a:pt x="53668" y="287535"/>
                  </a:lnTo>
                  <a:cubicBezTo>
                    <a:pt x="54535" y="289592"/>
                    <a:pt x="55906" y="291402"/>
                    <a:pt x="57668" y="292773"/>
                  </a:cubicBezTo>
                  <a:cubicBezTo>
                    <a:pt x="60878" y="294440"/>
                    <a:pt x="64755" y="294145"/>
                    <a:pt x="67669" y="292011"/>
                  </a:cubicBezTo>
                  <a:cubicBezTo>
                    <a:pt x="68946" y="291287"/>
                    <a:pt x="69984" y="290192"/>
                    <a:pt x="70622" y="288868"/>
                  </a:cubicBezTo>
                  <a:cubicBezTo>
                    <a:pt x="71051" y="287839"/>
                    <a:pt x="71241" y="286735"/>
                    <a:pt x="71194" y="285630"/>
                  </a:cubicBezTo>
                  <a:cubicBezTo>
                    <a:pt x="71270" y="281400"/>
                    <a:pt x="70327" y="277219"/>
                    <a:pt x="68431" y="273437"/>
                  </a:cubicBezTo>
                  <a:cubicBezTo>
                    <a:pt x="66612" y="269666"/>
                    <a:pt x="64402" y="266094"/>
                    <a:pt x="61859" y="262769"/>
                  </a:cubicBezTo>
                  <a:cubicBezTo>
                    <a:pt x="51906" y="249625"/>
                    <a:pt x="39837" y="238233"/>
                    <a:pt x="26140" y="229051"/>
                  </a:cubicBezTo>
                  <a:cubicBezTo>
                    <a:pt x="18863" y="224879"/>
                    <a:pt x="12720" y="218992"/>
                    <a:pt x="8233" y="211906"/>
                  </a:cubicBezTo>
                  <a:cubicBezTo>
                    <a:pt x="7405" y="210040"/>
                    <a:pt x="6671" y="208134"/>
                    <a:pt x="6043" y="206191"/>
                  </a:cubicBezTo>
                  <a:cubicBezTo>
                    <a:pt x="3471" y="197457"/>
                    <a:pt x="2528" y="188313"/>
                    <a:pt x="3280" y="179236"/>
                  </a:cubicBezTo>
                  <a:cubicBezTo>
                    <a:pt x="4823" y="164453"/>
                    <a:pt x="9081" y="150079"/>
                    <a:pt x="15853" y="136849"/>
                  </a:cubicBezTo>
                  <a:cubicBezTo>
                    <a:pt x="17187" y="134087"/>
                    <a:pt x="18615" y="131420"/>
                    <a:pt x="20044" y="128753"/>
                  </a:cubicBezTo>
                  <a:cubicBezTo>
                    <a:pt x="28807" y="111760"/>
                    <a:pt x="34608" y="93405"/>
                    <a:pt x="37189" y="74461"/>
                  </a:cubicBezTo>
                  <a:cubicBezTo>
                    <a:pt x="37189" y="72936"/>
                    <a:pt x="37189" y="72365"/>
                    <a:pt x="37189" y="70936"/>
                  </a:cubicBezTo>
                  <a:cubicBezTo>
                    <a:pt x="39933" y="61554"/>
                    <a:pt x="39599" y="51543"/>
                    <a:pt x="36237" y="42361"/>
                  </a:cubicBezTo>
                  <a:cubicBezTo>
                    <a:pt x="34179" y="37904"/>
                    <a:pt x="32398" y="33322"/>
                    <a:pt x="30903" y="28645"/>
                  </a:cubicBezTo>
                  <a:cubicBezTo>
                    <a:pt x="30255" y="25511"/>
                    <a:pt x="29969" y="22321"/>
                    <a:pt x="30046" y="19120"/>
                  </a:cubicBezTo>
                  <a:cubicBezTo>
                    <a:pt x="30150" y="12691"/>
                    <a:pt x="31017" y="6300"/>
                    <a:pt x="32617" y="70"/>
                  </a:cubicBezTo>
                  <a:cubicBezTo>
                    <a:pt x="33341" y="-692"/>
                    <a:pt x="34551" y="-720"/>
                    <a:pt x="35313" y="4"/>
                  </a:cubicBezTo>
                  <a:cubicBezTo>
                    <a:pt x="35332" y="23"/>
                    <a:pt x="35361" y="51"/>
                    <a:pt x="35380" y="70"/>
                  </a:cubicBezTo>
                  <a:cubicBezTo>
                    <a:pt x="36027" y="918"/>
                    <a:pt x="36370" y="1956"/>
                    <a:pt x="36332" y="3023"/>
                  </a:cubicBezTo>
                  <a:cubicBezTo>
                    <a:pt x="35903" y="10252"/>
                    <a:pt x="35903" y="17511"/>
                    <a:pt x="36332" y="24740"/>
                  </a:cubicBezTo>
                  <a:cubicBezTo>
                    <a:pt x="38313" y="31284"/>
                    <a:pt x="40828" y="37656"/>
                    <a:pt x="43857" y="43790"/>
                  </a:cubicBezTo>
                  <a:cubicBezTo>
                    <a:pt x="46105" y="51353"/>
                    <a:pt x="47038" y="59249"/>
                    <a:pt x="46619" y="67126"/>
                  </a:cubicBezTo>
                  <a:cubicBezTo>
                    <a:pt x="45762" y="71889"/>
                    <a:pt x="43476" y="75222"/>
                    <a:pt x="43190" y="7884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7" name="Freeform: Shape 876">
              <a:extLst>
                <a:ext uri="{FF2B5EF4-FFF2-40B4-BE49-F238E27FC236}">
                  <a16:creationId xmlns:a16="http://schemas.microsoft.com/office/drawing/2014/main" xmlns="" id="{78C686D8-F536-FC16-ABCA-2363C504B22D}"/>
                </a:ext>
              </a:extLst>
            </p:cNvPr>
            <p:cNvSpPr/>
            <p:nvPr/>
          </p:nvSpPr>
          <p:spPr>
            <a:xfrm>
              <a:off x="3198849" y="4579528"/>
              <a:ext cx="126653" cy="689796"/>
            </a:xfrm>
            <a:custGeom>
              <a:avLst/>
              <a:gdLst>
                <a:gd name="connsiteX0" fmla="*/ 56484 w 126653"/>
                <a:gd name="connsiteY0" fmla="*/ 141398 h 689796"/>
                <a:gd name="connsiteX1" fmla="*/ 57246 w 126653"/>
                <a:gd name="connsiteY1" fmla="*/ 167115 h 689796"/>
                <a:gd name="connsiteX2" fmla="*/ 67819 w 126653"/>
                <a:gd name="connsiteY2" fmla="*/ 191309 h 689796"/>
                <a:gd name="connsiteX3" fmla="*/ 72486 w 126653"/>
                <a:gd name="connsiteY3" fmla="*/ 204834 h 689796"/>
                <a:gd name="connsiteX4" fmla="*/ 73820 w 126653"/>
                <a:gd name="connsiteY4" fmla="*/ 215026 h 689796"/>
                <a:gd name="connsiteX5" fmla="*/ 62485 w 126653"/>
                <a:gd name="connsiteY5" fmla="*/ 231314 h 689796"/>
                <a:gd name="connsiteX6" fmla="*/ 57437 w 126653"/>
                <a:gd name="connsiteY6" fmla="*/ 233314 h 689796"/>
                <a:gd name="connsiteX7" fmla="*/ 41911 w 126653"/>
                <a:gd name="connsiteY7" fmla="*/ 225980 h 689796"/>
                <a:gd name="connsiteX8" fmla="*/ 33910 w 126653"/>
                <a:gd name="connsiteY8" fmla="*/ 209978 h 689796"/>
                <a:gd name="connsiteX9" fmla="*/ 26766 w 126653"/>
                <a:gd name="connsiteY9" fmla="*/ 196453 h 689796"/>
                <a:gd name="connsiteX10" fmla="*/ 20956 w 126653"/>
                <a:gd name="connsiteY10" fmla="*/ 189785 h 689796"/>
                <a:gd name="connsiteX11" fmla="*/ 12764 w 126653"/>
                <a:gd name="connsiteY11" fmla="*/ 190452 h 689796"/>
                <a:gd name="connsiteX12" fmla="*/ 11431 w 126653"/>
                <a:gd name="connsiteY12" fmla="*/ 198357 h 689796"/>
                <a:gd name="connsiteX13" fmla="*/ 12955 w 126653"/>
                <a:gd name="connsiteY13" fmla="*/ 208740 h 689796"/>
                <a:gd name="connsiteX14" fmla="*/ 23527 w 126653"/>
                <a:gd name="connsiteY14" fmla="*/ 248269 h 689796"/>
                <a:gd name="connsiteX15" fmla="*/ 28671 w 126653"/>
                <a:gd name="connsiteY15" fmla="*/ 263128 h 689796"/>
                <a:gd name="connsiteX16" fmla="*/ 33529 w 126653"/>
                <a:gd name="connsiteY16" fmla="*/ 293989 h 689796"/>
                <a:gd name="connsiteX17" fmla="*/ 37815 w 126653"/>
                <a:gd name="connsiteY17" fmla="*/ 346757 h 689796"/>
                <a:gd name="connsiteX18" fmla="*/ 53055 w 126653"/>
                <a:gd name="connsiteY18" fmla="*/ 442769 h 689796"/>
                <a:gd name="connsiteX19" fmla="*/ 57341 w 126653"/>
                <a:gd name="connsiteY19" fmla="*/ 460581 h 689796"/>
                <a:gd name="connsiteX20" fmla="*/ 97632 w 126653"/>
                <a:gd name="connsiteY20" fmla="*/ 538114 h 689796"/>
                <a:gd name="connsiteX21" fmla="*/ 106300 w 126653"/>
                <a:gd name="connsiteY21" fmla="*/ 554497 h 689796"/>
                <a:gd name="connsiteX22" fmla="*/ 124112 w 126653"/>
                <a:gd name="connsiteY22" fmla="*/ 646414 h 689796"/>
                <a:gd name="connsiteX23" fmla="*/ 125254 w 126653"/>
                <a:gd name="connsiteY23" fmla="*/ 658701 h 689796"/>
                <a:gd name="connsiteX24" fmla="*/ 126588 w 126653"/>
                <a:gd name="connsiteY24" fmla="*/ 674417 h 689796"/>
                <a:gd name="connsiteX25" fmla="*/ 125254 w 126653"/>
                <a:gd name="connsiteY25" fmla="*/ 682608 h 689796"/>
                <a:gd name="connsiteX26" fmla="*/ 119635 w 126653"/>
                <a:gd name="connsiteY26" fmla="*/ 688228 h 689796"/>
                <a:gd name="connsiteX27" fmla="*/ 114967 w 126653"/>
                <a:gd name="connsiteY27" fmla="*/ 688228 h 689796"/>
                <a:gd name="connsiteX28" fmla="*/ 94393 w 126653"/>
                <a:gd name="connsiteY28" fmla="*/ 685085 h 689796"/>
                <a:gd name="connsiteX29" fmla="*/ 73724 w 126653"/>
                <a:gd name="connsiteY29" fmla="*/ 685085 h 689796"/>
                <a:gd name="connsiteX30" fmla="*/ 57341 w 126653"/>
                <a:gd name="connsiteY30" fmla="*/ 689276 h 689796"/>
                <a:gd name="connsiteX31" fmla="*/ 52483 w 126653"/>
                <a:gd name="connsiteY31" fmla="*/ 687085 h 689796"/>
                <a:gd name="connsiteX32" fmla="*/ 50769 w 126653"/>
                <a:gd name="connsiteY32" fmla="*/ 680036 h 689796"/>
                <a:gd name="connsiteX33" fmla="*/ 51340 w 126653"/>
                <a:gd name="connsiteY33" fmla="*/ 672607 h 689796"/>
                <a:gd name="connsiteX34" fmla="*/ 56293 w 126653"/>
                <a:gd name="connsiteY34" fmla="*/ 605361 h 689796"/>
                <a:gd name="connsiteX35" fmla="*/ 55817 w 126653"/>
                <a:gd name="connsiteY35" fmla="*/ 590216 h 689796"/>
                <a:gd name="connsiteX36" fmla="*/ 54293 w 126653"/>
                <a:gd name="connsiteY36" fmla="*/ 556497 h 689796"/>
                <a:gd name="connsiteX37" fmla="*/ 47912 w 126653"/>
                <a:gd name="connsiteY37" fmla="*/ 523445 h 689796"/>
                <a:gd name="connsiteX38" fmla="*/ 46387 w 126653"/>
                <a:gd name="connsiteY38" fmla="*/ 440959 h 689796"/>
                <a:gd name="connsiteX39" fmla="*/ 30290 w 126653"/>
                <a:gd name="connsiteY39" fmla="*/ 372760 h 689796"/>
                <a:gd name="connsiteX40" fmla="*/ 26766 w 126653"/>
                <a:gd name="connsiteY40" fmla="*/ 304942 h 689796"/>
                <a:gd name="connsiteX41" fmla="*/ 13717 w 126653"/>
                <a:gd name="connsiteY41" fmla="*/ 246744 h 689796"/>
                <a:gd name="connsiteX42" fmla="*/ 5906 w 126653"/>
                <a:gd name="connsiteY42" fmla="*/ 225599 h 689796"/>
                <a:gd name="connsiteX43" fmla="*/ 2096 w 126653"/>
                <a:gd name="connsiteY43" fmla="*/ 213788 h 689796"/>
                <a:gd name="connsiteX44" fmla="*/ 382 w 126653"/>
                <a:gd name="connsiteY44" fmla="*/ 201310 h 689796"/>
                <a:gd name="connsiteX45" fmla="*/ 4573 w 126653"/>
                <a:gd name="connsiteY45" fmla="*/ 182260 h 689796"/>
                <a:gd name="connsiteX46" fmla="*/ 24670 w 126653"/>
                <a:gd name="connsiteY46" fmla="*/ 180641 h 689796"/>
                <a:gd name="connsiteX47" fmla="*/ 38005 w 126653"/>
                <a:gd name="connsiteY47" fmla="*/ 197500 h 689796"/>
                <a:gd name="connsiteX48" fmla="*/ 46673 w 126653"/>
                <a:gd name="connsiteY48" fmla="*/ 217502 h 689796"/>
                <a:gd name="connsiteX49" fmla="*/ 53436 w 126653"/>
                <a:gd name="connsiteY49" fmla="*/ 222836 h 689796"/>
                <a:gd name="connsiteX50" fmla="*/ 60199 w 126653"/>
                <a:gd name="connsiteY50" fmla="*/ 216550 h 689796"/>
                <a:gd name="connsiteX51" fmla="*/ 56674 w 126653"/>
                <a:gd name="connsiteY51" fmla="*/ 189023 h 689796"/>
                <a:gd name="connsiteX52" fmla="*/ 45340 w 126653"/>
                <a:gd name="connsiteY52" fmla="*/ 163020 h 689796"/>
                <a:gd name="connsiteX53" fmla="*/ 46864 w 126653"/>
                <a:gd name="connsiteY53" fmla="*/ 135492 h 689796"/>
                <a:gd name="connsiteX54" fmla="*/ 57627 w 126653"/>
                <a:gd name="connsiteY54" fmla="*/ 98250 h 689796"/>
                <a:gd name="connsiteX55" fmla="*/ 58198 w 126653"/>
                <a:gd name="connsiteY55" fmla="*/ 80533 h 689796"/>
                <a:gd name="connsiteX56" fmla="*/ 63913 w 126653"/>
                <a:gd name="connsiteY56" fmla="*/ 10905 h 689796"/>
                <a:gd name="connsiteX57" fmla="*/ 66485 w 126653"/>
                <a:gd name="connsiteY57" fmla="*/ 2238 h 689796"/>
                <a:gd name="connsiteX58" fmla="*/ 71438 w 126653"/>
                <a:gd name="connsiteY58" fmla="*/ -239 h 689796"/>
                <a:gd name="connsiteX59" fmla="*/ 73343 w 126653"/>
                <a:gd name="connsiteY59" fmla="*/ 2618 h 689796"/>
                <a:gd name="connsiteX60" fmla="*/ 69629 w 126653"/>
                <a:gd name="connsiteY60" fmla="*/ 36432 h 689796"/>
                <a:gd name="connsiteX61" fmla="*/ 62675 w 126653"/>
                <a:gd name="connsiteY61" fmla="*/ 114633 h 689796"/>
                <a:gd name="connsiteX62" fmla="*/ 56484 w 126653"/>
                <a:gd name="connsiteY62" fmla="*/ 141398 h 689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6653" h="689796">
                  <a:moveTo>
                    <a:pt x="56484" y="141398"/>
                  </a:moveTo>
                  <a:cubicBezTo>
                    <a:pt x="53750" y="149799"/>
                    <a:pt x="54017" y="158886"/>
                    <a:pt x="57246" y="167115"/>
                  </a:cubicBezTo>
                  <a:cubicBezTo>
                    <a:pt x="60008" y="175497"/>
                    <a:pt x="64390" y="183213"/>
                    <a:pt x="67819" y="191309"/>
                  </a:cubicBezTo>
                  <a:cubicBezTo>
                    <a:pt x="69657" y="195719"/>
                    <a:pt x="71219" y="200234"/>
                    <a:pt x="72486" y="204834"/>
                  </a:cubicBezTo>
                  <a:cubicBezTo>
                    <a:pt x="73495" y="208130"/>
                    <a:pt x="73943" y="211578"/>
                    <a:pt x="73820" y="215026"/>
                  </a:cubicBezTo>
                  <a:cubicBezTo>
                    <a:pt x="72886" y="221960"/>
                    <a:pt x="68666" y="228028"/>
                    <a:pt x="62485" y="231314"/>
                  </a:cubicBezTo>
                  <a:cubicBezTo>
                    <a:pt x="60913" y="232228"/>
                    <a:pt x="59208" y="232904"/>
                    <a:pt x="57437" y="233314"/>
                  </a:cubicBezTo>
                  <a:cubicBezTo>
                    <a:pt x="51321" y="233847"/>
                    <a:pt x="45387" y="231038"/>
                    <a:pt x="41911" y="225980"/>
                  </a:cubicBezTo>
                  <a:cubicBezTo>
                    <a:pt x="38605" y="220989"/>
                    <a:pt x="35920" y="215617"/>
                    <a:pt x="33910" y="209978"/>
                  </a:cubicBezTo>
                  <a:cubicBezTo>
                    <a:pt x="31776" y="205339"/>
                    <a:pt x="29395" y="200824"/>
                    <a:pt x="26766" y="196453"/>
                  </a:cubicBezTo>
                  <a:cubicBezTo>
                    <a:pt x="25375" y="193804"/>
                    <a:pt x="23385" y="191519"/>
                    <a:pt x="20956" y="189785"/>
                  </a:cubicBezTo>
                  <a:cubicBezTo>
                    <a:pt x="18394" y="188099"/>
                    <a:pt x="15022" y="188375"/>
                    <a:pt x="12764" y="190452"/>
                  </a:cubicBezTo>
                  <a:cubicBezTo>
                    <a:pt x="11269" y="192795"/>
                    <a:pt x="10793" y="195652"/>
                    <a:pt x="11431" y="198357"/>
                  </a:cubicBezTo>
                  <a:cubicBezTo>
                    <a:pt x="11907" y="201881"/>
                    <a:pt x="12288" y="205311"/>
                    <a:pt x="12955" y="208740"/>
                  </a:cubicBezTo>
                  <a:cubicBezTo>
                    <a:pt x="15422" y="222180"/>
                    <a:pt x="18955" y="235390"/>
                    <a:pt x="23527" y="248269"/>
                  </a:cubicBezTo>
                  <a:cubicBezTo>
                    <a:pt x="25337" y="253221"/>
                    <a:pt x="27242" y="257794"/>
                    <a:pt x="28671" y="263128"/>
                  </a:cubicBezTo>
                  <a:cubicBezTo>
                    <a:pt x="31243" y="273243"/>
                    <a:pt x="32871" y="283578"/>
                    <a:pt x="33529" y="293989"/>
                  </a:cubicBezTo>
                  <a:cubicBezTo>
                    <a:pt x="35148" y="311419"/>
                    <a:pt x="35910" y="329326"/>
                    <a:pt x="37815" y="346757"/>
                  </a:cubicBezTo>
                  <a:cubicBezTo>
                    <a:pt x="41434" y="378951"/>
                    <a:pt x="46483" y="411051"/>
                    <a:pt x="53055" y="442769"/>
                  </a:cubicBezTo>
                  <a:cubicBezTo>
                    <a:pt x="54293" y="448674"/>
                    <a:pt x="55627" y="454675"/>
                    <a:pt x="57341" y="460581"/>
                  </a:cubicBezTo>
                  <a:cubicBezTo>
                    <a:pt x="66761" y="488317"/>
                    <a:pt x="80353" y="514463"/>
                    <a:pt x="97632" y="538114"/>
                  </a:cubicBezTo>
                  <a:cubicBezTo>
                    <a:pt x="101080" y="543258"/>
                    <a:pt x="103985" y="548754"/>
                    <a:pt x="106300" y="554497"/>
                  </a:cubicBezTo>
                  <a:cubicBezTo>
                    <a:pt x="115863" y="584320"/>
                    <a:pt x="121845" y="615171"/>
                    <a:pt x="124112" y="646414"/>
                  </a:cubicBezTo>
                  <a:cubicBezTo>
                    <a:pt x="124588" y="650414"/>
                    <a:pt x="124112" y="654700"/>
                    <a:pt x="125254" y="658701"/>
                  </a:cubicBezTo>
                  <a:cubicBezTo>
                    <a:pt x="126321" y="663873"/>
                    <a:pt x="126769" y="669140"/>
                    <a:pt x="126588" y="674417"/>
                  </a:cubicBezTo>
                  <a:cubicBezTo>
                    <a:pt x="126626" y="677208"/>
                    <a:pt x="126178" y="679979"/>
                    <a:pt x="125254" y="682608"/>
                  </a:cubicBezTo>
                  <a:cubicBezTo>
                    <a:pt x="124292" y="685209"/>
                    <a:pt x="122235" y="687266"/>
                    <a:pt x="119635" y="688228"/>
                  </a:cubicBezTo>
                  <a:cubicBezTo>
                    <a:pt x="118092" y="688505"/>
                    <a:pt x="116511" y="688505"/>
                    <a:pt x="114967" y="688228"/>
                  </a:cubicBezTo>
                  <a:cubicBezTo>
                    <a:pt x="108052" y="687562"/>
                    <a:pt x="101185" y="686513"/>
                    <a:pt x="94393" y="685085"/>
                  </a:cubicBezTo>
                  <a:cubicBezTo>
                    <a:pt x="87583" y="683571"/>
                    <a:pt x="80535" y="683571"/>
                    <a:pt x="73724" y="685085"/>
                  </a:cubicBezTo>
                  <a:cubicBezTo>
                    <a:pt x="68571" y="687485"/>
                    <a:pt x="63018" y="688914"/>
                    <a:pt x="57341" y="689276"/>
                  </a:cubicBezTo>
                  <a:cubicBezTo>
                    <a:pt x="55512" y="689152"/>
                    <a:pt x="53788" y="688381"/>
                    <a:pt x="52483" y="687085"/>
                  </a:cubicBezTo>
                  <a:cubicBezTo>
                    <a:pt x="50921" y="685094"/>
                    <a:pt x="50293" y="682522"/>
                    <a:pt x="50769" y="680036"/>
                  </a:cubicBezTo>
                  <a:cubicBezTo>
                    <a:pt x="51198" y="677589"/>
                    <a:pt x="51388" y="675093"/>
                    <a:pt x="51340" y="672607"/>
                  </a:cubicBezTo>
                  <a:cubicBezTo>
                    <a:pt x="48769" y="650128"/>
                    <a:pt x="56865" y="627935"/>
                    <a:pt x="56293" y="605361"/>
                  </a:cubicBezTo>
                  <a:cubicBezTo>
                    <a:pt x="56293" y="600312"/>
                    <a:pt x="56293" y="595264"/>
                    <a:pt x="55817" y="590216"/>
                  </a:cubicBezTo>
                  <a:lnTo>
                    <a:pt x="54293" y="556497"/>
                  </a:lnTo>
                  <a:cubicBezTo>
                    <a:pt x="53722" y="545353"/>
                    <a:pt x="48864" y="534590"/>
                    <a:pt x="47912" y="523445"/>
                  </a:cubicBezTo>
                  <a:cubicBezTo>
                    <a:pt x="45435" y="496013"/>
                    <a:pt x="49531" y="468296"/>
                    <a:pt x="46387" y="440959"/>
                  </a:cubicBezTo>
                  <a:cubicBezTo>
                    <a:pt x="43720" y="417909"/>
                    <a:pt x="33624" y="395811"/>
                    <a:pt x="30290" y="372760"/>
                  </a:cubicBezTo>
                  <a:cubicBezTo>
                    <a:pt x="26956" y="349710"/>
                    <a:pt x="28576" y="327516"/>
                    <a:pt x="26766" y="304942"/>
                  </a:cubicBezTo>
                  <a:cubicBezTo>
                    <a:pt x="25061" y="285044"/>
                    <a:pt x="20670" y="265470"/>
                    <a:pt x="13717" y="246744"/>
                  </a:cubicBezTo>
                  <a:cubicBezTo>
                    <a:pt x="11050" y="239791"/>
                    <a:pt x="8383" y="232552"/>
                    <a:pt x="5906" y="225599"/>
                  </a:cubicBezTo>
                  <a:cubicBezTo>
                    <a:pt x="4363" y="221750"/>
                    <a:pt x="3096" y="217807"/>
                    <a:pt x="2096" y="213788"/>
                  </a:cubicBezTo>
                  <a:cubicBezTo>
                    <a:pt x="1239" y="209673"/>
                    <a:pt x="667" y="205501"/>
                    <a:pt x="382" y="201310"/>
                  </a:cubicBezTo>
                  <a:cubicBezTo>
                    <a:pt x="-828" y="194652"/>
                    <a:pt x="677" y="187794"/>
                    <a:pt x="4573" y="182260"/>
                  </a:cubicBezTo>
                  <a:cubicBezTo>
                    <a:pt x="10173" y="177336"/>
                    <a:pt x="18355" y="176678"/>
                    <a:pt x="24670" y="180641"/>
                  </a:cubicBezTo>
                  <a:cubicBezTo>
                    <a:pt x="30757" y="184746"/>
                    <a:pt x="35415" y="190633"/>
                    <a:pt x="38005" y="197500"/>
                  </a:cubicBezTo>
                  <a:cubicBezTo>
                    <a:pt x="40539" y="204320"/>
                    <a:pt x="43435" y="210997"/>
                    <a:pt x="46673" y="217502"/>
                  </a:cubicBezTo>
                  <a:cubicBezTo>
                    <a:pt x="48197" y="220074"/>
                    <a:pt x="50388" y="222836"/>
                    <a:pt x="53436" y="222836"/>
                  </a:cubicBezTo>
                  <a:cubicBezTo>
                    <a:pt x="56484" y="222836"/>
                    <a:pt x="59151" y="219694"/>
                    <a:pt x="60199" y="216550"/>
                  </a:cubicBezTo>
                  <a:cubicBezTo>
                    <a:pt x="62647" y="207263"/>
                    <a:pt x="61380" y="197396"/>
                    <a:pt x="56674" y="189023"/>
                  </a:cubicBezTo>
                  <a:cubicBezTo>
                    <a:pt x="52083" y="180736"/>
                    <a:pt x="48283" y="172030"/>
                    <a:pt x="45340" y="163020"/>
                  </a:cubicBezTo>
                  <a:cubicBezTo>
                    <a:pt x="43358" y="153876"/>
                    <a:pt x="43892" y="144360"/>
                    <a:pt x="46864" y="135492"/>
                  </a:cubicBezTo>
                  <a:cubicBezTo>
                    <a:pt x="51836" y="123519"/>
                    <a:pt x="55446" y="111032"/>
                    <a:pt x="57627" y="98250"/>
                  </a:cubicBezTo>
                  <a:cubicBezTo>
                    <a:pt x="58198" y="92344"/>
                    <a:pt x="58198" y="86438"/>
                    <a:pt x="58198" y="80533"/>
                  </a:cubicBezTo>
                  <a:cubicBezTo>
                    <a:pt x="58484" y="57216"/>
                    <a:pt x="60399" y="33956"/>
                    <a:pt x="63913" y="10905"/>
                  </a:cubicBezTo>
                  <a:cubicBezTo>
                    <a:pt x="64190" y="7876"/>
                    <a:pt x="65056" y="4924"/>
                    <a:pt x="66485" y="2238"/>
                  </a:cubicBezTo>
                  <a:cubicBezTo>
                    <a:pt x="67533" y="428"/>
                    <a:pt x="69629" y="-1191"/>
                    <a:pt x="71438" y="-239"/>
                  </a:cubicBezTo>
                  <a:cubicBezTo>
                    <a:pt x="72410" y="437"/>
                    <a:pt x="73095" y="1456"/>
                    <a:pt x="73343" y="2618"/>
                  </a:cubicBezTo>
                  <a:cubicBezTo>
                    <a:pt x="76772" y="13572"/>
                    <a:pt x="72105" y="25193"/>
                    <a:pt x="69629" y="36432"/>
                  </a:cubicBezTo>
                  <a:cubicBezTo>
                    <a:pt x="63913" y="62054"/>
                    <a:pt x="69629" y="89296"/>
                    <a:pt x="62675" y="114633"/>
                  </a:cubicBezTo>
                  <a:cubicBezTo>
                    <a:pt x="61237" y="123691"/>
                    <a:pt x="59161" y="132625"/>
                    <a:pt x="56484" y="14139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8" name="Freeform: Shape 877">
              <a:extLst>
                <a:ext uri="{FF2B5EF4-FFF2-40B4-BE49-F238E27FC236}">
                  <a16:creationId xmlns:a16="http://schemas.microsoft.com/office/drawing/2014/main" xmlns="" id="{FA0156CC-4007-34BC-B324-9B7658B62E0C}"/>
                </a:ext>
              </a:extLst>
            </p:cNvPr>
            <p:cNvSpPr/>
            <p:nvPr/>
          </p:nvSpPr>
          <p:spPr>
            <a:xfrm>
              <a:off x="3550811" y="4569601"/>
              <a:ext cx="82090" cy="698144"/>
            </a:xfrm>
            <a:custGeom>
              <a:avLst/>
              <a:gdLst>
                <a:gd name="connsiteX0" fmla="*/ 16085 w 82090"/>
                <a:gd name="connsiteY0" fmla="*/ 95508 h 698144"/>
                <a:gd name="connsiteX1" fmla="*/ 22371 w 82090"/>
                <a:gd name="connsiteY1" fmla="*/ 4163 h 698144"/>
                <a:gd name="connsiteX2" fmla="*/ 23228 w 82090"/>
                <a:gd name="connsiteY2" fmla="*/ 2068 h 698144"/>
                <a:gd name="connsiteX3" fmla="*/ 20847 w 82090"/>
                <a:gd name="connsiteY3" fmla="*/ -504 h 698144"/>
                <a:gd name="connsiteX4" fmla="*/ 17227 w 82090"/>
                <a:gd name="connsiteY4" fmla="*/ 354 h 698144"/>
                <a:gd name="connsiteX5" fmla="*/ 5702 w 82090"/>
                <a:gd name="connsiteY5" fmla="*/ 14355 h 698144"/>
                <a:gd name="connsiteX6" fmla="*/ 654 w 82090"/>
                <a:gd name="connsiteY6" fmla="*/ 29976 h 698144"/>
                <a:gd name="connsiteX7" fmla="*/ 4274 w 82090"/>
                <a:gd name="connsiteY7" fmla="*/ 72363 h 698144"/>
                <a:gd name="connsiteX8" fmla="*/ 17037 w 82090"/>
                <a:gd name="connsiteY8" fmla="*/ 177138 h 698144"/>
                <a:gd name="connsiteX9" fmla="*/ 2178 w 82090"/>
                <a:gd name="connsiteY9" fmla="*/ 290199 h 698144"/>
                <a:gd name="connsiteX10" fmla="*/ 5798 w 82090"/>
                <a:gd name="connsiteY10" fmla="*/ 363065 h 698144"/>
                <a:gd name="connsiteX11" fmla="*/ 23324 w 82090"/>
                <a:gd name="connsiteY11" fmla="*/ 406214 h 698144"/>
                <a:gd name="connsiteX12" fmla="*/ 35039 w 82090"/>
                <a:gd name="connsiteY12" fmla="*/ 425264 h 698144"/>
                <a:gd name="connsiteX13" fmla="*/ 45612 w 82090"/>
                <a:gd name="connsiteY13" fmla="*/ 468222 h 698144"/>
                <a:gd name="connsiteX14" fmla="*/ 45041 w 82090"/>
                <a:gd name="connsiteY14" fmla="*/ 512799 h 698144"/>
                <a:gd name="connsiteX15" fmla="*/ 46374 w 82090"/>
                <a:gd name="connsiteY15" fmla="*/ 557471 h 698144"/>
                <a:gd name="connsiteX16" fmla="*/ 46945 w 82090"/>
                <a:gd name="connsiteY16" fmla="*/ 576521 h 698144"/>
                <a:gd name="connsiteX17" fmla="*/ 40564 w 82090"/>
                <a:gd name="connsiteY17" fmla="*/ 626813 h 698144"/>
                <a:gd name="connsiteX18" fmla="*/ 35420 w 82090"/>
                <a:gd name="connsiteY18" fmla="*/ 637862 h 698144"/>
                <a:gd name="connsiteX19" fmla="*/ 25895 w 82090"/>
                <a:gd name="connsiteY19" fmla="*/ 651292 h 698144"/>
                <a:gd name="connsiteX20" fmla="*/ 20847 w 82090"/>
                <a:gd name="connsiteY20" fmla="*/ 663960 h 698144"/>
                <a:gd name="connsiteX21" fmla="*/ 14084 w 82090"/>
                <a:gd name="connsiteY21" fmla="*/ 685868 h 698144"/>
                <a:gd name="connsiteX22" fmla="*/ 16846 w 82090"/>
                <a:gd name="connsiteY22" fmla="*/ 694059 h 698144"/>
                <a:gd name="connsiteX23" fmla="*/ 24371 w 82090"/>
                <a:gd name="connsiteY23" fmla="*/ 697583 h 698144"/>
                <a:gd name="connsiteX24" fmla="*/ 28467 w 82090"/>
                <a:gd name="connsiteY24" fmla="*/ 696060 h 698144"/>
                <a:gd name="connsiteX25" fmla="*/ 58852 w 82090"/>
                <a:gd name="connsiteY25" fmla="*/ 693774 h 698144"/>
                <a:gd name="connsiteX26" fmla="*/ 68377 w 82090"/>
                <a:gd name="connsiteY26" fmla="*/ 696536 h 698144"/>
                <a:gd name="connsiteX27" fmla="*/ 77902 w 82090"/>
                <a:gd name="connsiteY27" fmla="*/ 694250 h 698144"/>
                <a:gd name="connsiteX28" fmla="*/ 80664 w 82090"/>
                <a:gd name="connsiteY28" fmla="*/ 689773 h 698144"/>
                <a:gd name="connsiteX29" fmla="*/ 80664 w 82090"/>
                <a:gd name="connsiteY29" fmla="*/ 670723 h 698144"/>
                <a:gd name="connsiteX30" fmla="*/ 74377 w 82090"/>
                <a:gd name="connsiteY30" fmla="*/ 652816 h 698144"/>
                <a:gd name="connsiteX31" fmla="*/ 55327 w 82090"/>
                <a:gd name="connsiteY31" fmla="*/ 573378 h 698144"/>
                <a:gd name="connsiteX32" fmla="*/ 54280 w 82090"/>
                <a:gd name="connsiteY32" fmla="*/ 486129 h 698144"/>
                <a:gd name="connsiteX33" fmla="*/ 55613 w 82090"/>
                <a:gd name="connsiteY33" fmla="*/ 471460 h 698144"/>
                <a:gd name="connsiteX34" fmla="*/ 60566 w 82090"/>
                <a:gd name="connsiteY34" fmla="*/ 446886 h 698144"/>
                <a:gd name="connsiteX35" fmla="*/ 63233 w 82090"/>
                <a:gd name="connsiteY35" fmla="*/ 427359 h 698144"/>
                <a:gd name="connsiteX36" fmla="*/ 65805 w 82090"/>
                <a:gd name="connsiteY36" fmla="*/ 407642 h 698144"/>
                <a:gd name="connsiteX37" fmla="*/ 66472 w 82090"/>
                <a:gd name="connsiteY37" fmla="*/ 384306 h 698144"/>
                <a:gd name="connsiteX38" fmla="*/ 35325 w 82090"/>
                <a:gd name="connsiteY38" fmla="*/ 178852 h 698144"/>
                <a:gd name="connsiteX39" fmla="*/ 28372 w 82090"/>
                <a:gd name="connsiteY39" fmla="*/ 146181 h 698144"/>
                <a:gd name="connsiteX40" fmla="*/ 26467 w 82090"/>
                <a:gd name="connsiteY40" fmla="*/ 137513 h 698144"/>
                <a:gd name="connsiteX41" fmla="*/ 23895 w 82090"/>
                <a:gd name="connsiteY41" fmla="*/ 128560 h 698144"/>
                <a:gd name="connsiteX42" fmla="*/ 16085 w 82090"/>
                <a:gd name="connsiteY42" fmla="*/ 95508 h 69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2090" h="698144">
                  <a:moveTo>
                    <a:pt x="16085" y="95508"/>
                  </a:moveTo>
                  <a:cubicBezTo>
                    <a:pt x="2902" y="65904"/>
                    <a:pt x="5255" y="31691"/>
                    <a:pt x="22371" y="4163"/>
                  </a:cubicBezTo>
                  <a:cubicBezTo>
                    <a:pt x="22828" y="3554"/>
                    <a:pt x="23124" y="2830"/>
                    <a:pt x="23228" y="2068"/>
                  </a:cubicBezTo>
                  <a:cubicBezTo>
                    <a:pt x="23086" y="782"/>
                    <a:pt x="22123" y="-265"/>
                    <a:pt x="20847" y="-504"/>
                  </a:cubicBezTo>
                  <a:cubicBezTo>
                    <a:pt x="19580" y="-599"/>
                    <a:pt x="18313" y="-294"/>
                    <a:pt x="17227" y="354"/>
                  </a:cubicBezTo>
                  <a:cubicBezTo>
                    <a:pt x="11894" y="3563"/>
                    <a:pt x="7826" y="8507"/>
                    <a:pt x="5702" y="14355"/>
                  </a:cubicBezTo>
                  <a:cubicBezTo>
                    <a:pt x="3350" y="19328"/>
                    <a:pt x="1654" y="24576"/>
                    <a:pt x="654" y="29976"/>
                  </a:cubicBezTo>
                  <a:cubicBezTo>
                    <a:pt x="-946" y="44207"/>
                    <a:pt x="283" y="58608"/>
                    <a:pt x="4274" y="72363"/>
                  </a:cubicBezTo>
                  <a:cubicBezTo>
                    <a:pt x="11608" y="106557"/>
                    <a:pt x="22466" y="142276"/>
                    <a:pt x="17037" y="177138"/>
                  </a:cubicBezTo>
                  <a:cubicBezTo>
                    <a:pt x="11132" y="214666"/>
                    <a:pt x="5226" y="252290"/>
                    <a:pt x="2178" y="290199"/>
                  </a:cubicBezTo>
                  <a:cubicBezTo>
                    <a:pt x="-775" y="314517"/>
                    <a:pt x="445" y="339158"/>
                    <a:pt x="5798" y="363065"/>
                  </a:cubicBezTo>
                  <a:cubicBezTo>
                    <a:pt x="10341" y="377944"/>
                    <a:pt x="16208" y="392383"/>
                    <a:pt x="23324" y="406214"/>
                  </a:cubicBezTo>
                  <a:cubicBezTo>
                    <a:pt x="26562" y="412786"/>
                    <a:pt x="31610" y="418787"/>
                    <a:pt x="35039" y="425264"/>
                  </a:cubicBezTo>
                  <a:cubicBezTo>
                    <a:pt x="41554" y="438675"/>
                    <a:pt x="45155" y="453315"/>
                    <a:pt x="45612" y="468222"/>
                  </a:cubicBezTo>
                  <a:cubicBezTo>
                    <a:pt x="46469" y="482985"/>
                    <a:pt x="45612" y="497940"/>
                    <a:pt x="45041" y="512799"/>
                  </a:cubicBezTo>
                  <a:cubicBezTo>
                    <a:pt x="44440" y="527705"/>
                    <a:pt x="44879" y="542631"/>
                    <a:pt x="46374" y="557471"/>
                  </a:cubicBezTo>
                  <a:cubicBezTo>
                    <a:pt x="47050" y="563796"/>
                    <a:pt x="47241" y="570168"/>
                    <a:pt x="46945" y="576521"/>
                  </a:cubicBezTo>
                  <a:cubicBezTo>
                    <a:pt x="47422" y="593514"/>
                    <a:pt x="45269" y="610478"/>
                    <a:pt x="40564" y="626813"/>
                  </a:cubicBezTo>
                  <a:cubicBezTo>
                    <a:pt x="39297" y="630690"/>
                    <a:pt x="37573" y="634395"/>
                    <a:pt x="35420" y="637862"/>
                  </a:cubicBezTo>
                  <a:cubicBezTo>
                    <a:pt x="31982" y="642148"/>
                    <a:pt x="28800" y="646634"/>
                    <a:pt x="25895" y="651292"/>
                  </a:cubicBezTo>
                  <a:cubicBezTo>
                    <a:pt x="24647" y="655674"/>
                    <a:pt x="22952" y="659922"/>
                    <a:pt x="20847" y="663960"/>
                  </a:cubicBezTo>
                  <a:cubicBezTo>
                    <a:pt x="15875" y="670133"/>
                    <a:pt x="13456" y="677972"/>
                    <a:pt x="14084" y="685868"/>
                  </a:cubicBezTo>
                  <a:cubicBezTo>
                    <a:pt x="14199" y="688811"/>
                    <a:pt x="15161" y="691649"/>
                    <a:pt x="16846" y="694059"/>
                  </a:cubicBezTo>
                  <a:cubicBezTo>
                    <a:pt x="18513" y="696526"/>
                    <a:pt x="21409" y="697879"/>
                    <a:pt x="24371" y="697583"/>
                  </a:cubicBezTo>
                  <a:cubicBezTo>
                    <a:pt x="25781" y="697222"/>
                    <a:pt x="27162" y="696707"/>
                    <a:pt x="28467" y="696060"/>
                  </a:cubicBezTo>
                  <a:cubicBezTo>
                    <a:pt x="37973" y="691602"/>
                    <a:pt x="48784" y="690792"/>
                    <a:pt x="58852" y="693774"/>
                  </a:cubicBezTo>
                  <a:cubicBezTo>
                    <a:pt x="61947" y="694945"/>
                    <a:pt x="65129" y="695869"/>
                    <a:pt x="68377" y="696536"/>
                  </a:cubicBezTo>
                  <a:cubicBezTo>
                    <a:pt x="71739" y="697317"/>
                    <a:pt x="75263" y="696469"/>
                    <a:pt x="77902" y="694250"/>
                  </a:cubicBezTo>
                  <a:cubicBezTo>
                    <a:pt x="79150" y="692983"/>
                    <a:pt x="80093" y="691449"/>
                    <a:pt x="80664" y="689773"/>
                  </a:cubicBezTo>
                  <a:cubicBezTo>
                    <a:pt x="82531" y="683563"/>
                    <a:pt x="82531" y="676933"/>
                    <a:pt x="80664" y="670723"/>
                  </a:cubicBezTo>
                  <a:cubicBezTo>
                    <a:pt x="78997" y="664608"/>
                    <a:pt x="76892" y="658626"/>
                    <a:pt x="74377" y="652816"/>
                  </a:cubicBezTo>
                  <a:cubicBezTo>
                    <a:pt x="65357" y="627051"/>
                    <a:pt x="58976" y="600438"/>
                    <a:pt x="55327" y="573378"/>
                  </a:cubicBezTo>
                  <a:cubicBezTo>
                    <a:pt x="51879" y="544412"/>
                    <a:pt x="51527" y="515170"/>
                    <a:pt x="54280" y="486129"/>
                  </a:cubicBezTo>
                  <a:cubicBezTo>
                    <a:pt x="54280" y="481271"/>
                    <a:pt x="54851" y="476604"/>
                    <a:pt x="55613" y="471460"/>
                  </a:cubicBezTo>
                  <a:cubicBezTo>
                    <a:pt x="56852" y="463173"/>
                    <a:pt x="59423" y="455173"/>
                    <a:pt x="60566" y="446886"/>
                  </a:cubicBezTo>
                  <a:cubicBezTo>
                    <a:pt x="60966" y="440323"/>
                    <a:pt x="61862" y="433789"/>
                    <a:pt x="63233" y="427359"/>
                  </a:cubicBezTo>
                  <a:cubicBezTo>
                    <a:pt x="64710" y="420882"/>
                    <a:pt x="65567" y="414281"/>
                    <a:pt x="65805" y="407642"/>
                  </a:cubicBezTo>
                  <a:cubicBezTo>
                    <a:pt x="66472" y="399832"/>
                    <a:pt x="66567" y="392022"/>
                    <a:pt x="66472" y="384306"/>
                  </a:cubicBezTo>
                  <a:cubicBezTo>
                    <a:pt x="64824" y="314783"/>
                    <a:pt x="54366" y="245746"/>
                    <a:pt x="35325" y="178852"/>
                  </a:cubicBezTo>
                  <a:cubicBezTo>
                    <a:pt x="32468" y="168089"/>
                    <a:pt x="30562" y="157135"/>
                    <a:pt x="28372" y="146181"/>
                  </a:cubicBezTo>
                  <a:cubicBezTo>
                    <a:pt x="27800" y="143324"/>
                    <a:pt x="27229" y="140371"/>
                    <a:pt x="26467" y="137513"/>
                  </a:cubicBezTo>
                  <a:cubicBezTo>
                    <a:pt x="25705" y="134656"/>
                    <a:pt x="24752" y="131513"/>
                    <a:pt x="23895" y="128560"/>
                  </a:cubicBezTo>
                  <a:cubicBezTo>
                    <a:pt x="22123" y="117359"/>
                    <a:pt x="19514" y="106310"/>
                    <a:pt x="16085" y="9550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79" name="Freeform: Shape 878">
              <a:extLst>
                <a:ext uri="{FF2B5EF4-FFF2-40B4-BE49-F238E27FC236}">
                  <a16:creationId xmlns:a16="http://schemas.microsoft.com/office/drawing/2014/main" xmlns="" id="{7E32F2C5-F74D-0111-F0F7-74D7443AA398}"/>
                </a:ext>
              </a:extLst>
            </p:cNvPr>
            <p:cNvSpPr/>
            <p:nvPr/>
          </p:nvSpPr>
          <p:spPr>
            <a:xfrm>
              <a:off x="4514526" y="4568119"/>
              <a:ext cx="142672" cy="697054"/>
            </a:xfrm>
            <a:custGeom>
              <a:avLst/>
              <a:gdLst>
                <a:gd name="connsiteX0" fmla="*/ 70211 w 142672"/>
                <a:gd name="connsiteY0" fmla="*/ 29840 h 697054"/>
                <a:gd name="connsiteX1" fmla="*/ 85641 w 142672"/>
                <a:gd name="connsiteY1" fmla="*/ 74988 h 697054"/>
                <a:gd name="connsiteX2" fmla="*/ 88023 w 142672"/>
                <a:gd name="connsiteY2" fmla="*/ 88514 h 697054"/>
                <a:gd name="connsiteX3" fmla="*/ 92118 w 142672"/>
                <a:gd name="connsiteY3" fmla="*/ 179477 h 697054"/>
                <a:gd name="connsiteX4" fmla="*/ 81355 w 142672"/>
                <a:gd name="connsiteY4" fmla="*/ 245391 h 697054"/>
                <a:gd name="connsiteX5" fmla="*/ 75926 w 142672"/>
                <a:gd name="connsiteY5" fmla="*/ 263583 h 697054"/>
                <a:gd name="connsiteX6" fmla="*/ 63067 w 142672"/>
                <a:gd name="connsiteY6" fmla="*/ 282633 h 697054"/>
                <a:gd name="connsiteX7" fmla="*/ 51542 w 142672"/>
                <a:gd name="connsiteY7" fmla="*/ 296730 h 697054"/>
                <a:gd name="connsiteX8" fmla="*/ 47446 w 142672"/>
                <a:gd name="connsiteY8" fmla="*/ 316256 h 697054"/>
                <a:gd name="connsiteX9" fmla="*/ 56495 w 142672"/>
                <a:gd name="connsiteY9" fmla="*/ 334830 h 697054"/>
                <a:gd name="connsiteX10" fmla="*/ 68591 w 142672"/>
                <a:gd name="connsiteY10" fmla="*/ 350546 h 697054"/>
                <a:gd name="connsiteX11" fmla="*/ 80117 w 142672"/>
                <a:gd name="connsiteY11" fmla="*/ 366168 h 697054"/>
                <a:gd name="connsiteX12" fmla="*/ 80117 w 142672"/>
                <a:gd name="connsiteY12" fmla="*/ 385218 h 697054"/>
                <a:gd name="connsiteX13" fmla="*/ 66306 w 142672"/>
                <a:gd name="connsiteY13" fmla="*/ 394743 h 697054"/>
                <a:gd name="connsiteX14" fmla="*/ 44017 w 142672"/>
                <a:gd name="connsiteY14" fmla="*/ 427794 h 697054"/>
                <a:gd name="connsiteX15" fmla="*/ 47922 w 142672"/>
                <a:gd name="connsiteY15" fmla="*/ 445225 h 697054"/>
                <a:gd name="connsiteX16" fmla="*/ 70592 w 142672"/>
                <a:gd name="connsiteY16" fmla="*/ 529997 h 697054"/>
                <a:gd name="connsiteX17" fmla="*/ 112883 w 142672"/>
                <a:gd name="connsiteY17" fmla="*/ 609150 h 697054"/>
                <a:gd name="connsiteX18" fmla="*/ 120122 w 142672"/>
                <a:gd name="connsiteY18" fmla="*/ 622390 h 697054"/>
                <a:gd name="connsiteX19" fmla="*/ 124694 w 142672"/>
                <a:gd name="connsiteY19" fmla="*/ 634963 h 697054"/>
                <a:gd name="connsiteX20" fmla="*/ 136028 w 142672"/>
                <a:gd name="connsiteY20" fmla="*/ 667538 h 697054"/>
                <a:gd name="connsiteX21" fmla="*/ 142601 w 142672"/>
                <a:gd name="connsiteY21" fmla="*/ 686588 h 697054"/>
                <a:gd name="connsiteX22" fmla="*/ 141553 w 142672"/>
                <a:gd name="connsiteY22" fmla="*/ 692303 h 697054"/>
                <a:gd name="connsiteX23" fmla="*/ 132028 w 142672"/>
                <a:gd name="connsiteY23" fmla="*/ 696399 h 697054"/>
                <a:gd name="connsiteX24" fmla="*/ 121360 w 142672"/>
                <a:gd name="connsiteY24" fmla="*/ 693066 h 697054"/>
                <a:gd name="connsiteX25" fmla="*/ 96976 w 142672"/>
                <a:gd name="connsiteY25" fmla="*/ 688589 h 697054"/>
                <a:gd name="connsiteX26" fmla="*/ 81450 w 142672"/>
                <a:gd name="connsiteY26" fmla="*/ 685827 h 697054"/>
                <a:gd name="connsiteX27" fmla="*/ 78307 w 142672"/>
                <a:gd name="connsiteY27" fmla="*/ 685255 h 697054"/>
                <a:gd name="connsiteX28" fmla="*/ 74783 w 142672"/>
                <a:gd name="connsiteY28" fmla="*/ 685255 h 697054"/>
                <a:gd name="connsiteX29" fmla="*/ 67639 w 142672"/>
                <a:gd name="connsiteY29" fmla="*/ 685255 h 697054"/>
                <a:gd name="connsiteX30" fmla="*/ 53256 w 142672"/>
                <a:gd name="connsiteY30" fmla="*/ 686207 h 697054"/>
                <a:gd name="connsiteX31" fmla="*/ 24681 w 142672"/>
                <a:gd name="connsiteY31" fmla="*/ 690018 h 697054"/>
                <a:gd name="connsiteX32" fmla="*/ 6584 w 142672"/>
                <a:gd name="connsiteY32" fmla="*/ 691541 h 697054"/>
                <a:gd name="connsiteX33" fmla="*/ 964 w 142672"/>
                <a:gd name="connsiteY33" fmla="*/ 688493 h 697054"/>
                <a:gd name="connsiteX34" fmla="*/ 202 w 142672"/>
                <a:gd name="connsiteY34" fmla="*/ 682397 h 697054"/>
                <a:gd name="connsiteX35" fmla="*/ 2964 w 142672"/>
                <a:gd name="connsiteY35" fmla="*/ 668015 h 697054"/>
                <a:gd name="connsiteX36" fmla="*/ 16394 w 142672"/>
                <a:gd name="connsiteY36" fmla="*/ 624581 h 697054"/>
                <a:gd name="connsiteX37" fmla="*/ 25919 w 142672"/>
                <a:gd name="connsiteY37" fmla="*/ 580861 h 697054"/>
                <a:gd name="connsiteX38" fmla="*/ 18585 w 142672"/>
                <a:gd name="connsiteY38" fmla="*/ 528949 h 697054"/>
                <a:gd name="connsiteX39" fmla="*/ 15347 w 142672"/>
                <a:gd name="connsiteY39" fmla="*/ 443224 h 697054"/>
                <a:gd name="connsiteX40" fmla="*/ 15918 w 142672"/>
                <a:gd name="connsiteY40" fmla="*/ 427223 h 697054"/>
                <a:gd name="connsiteX41" fmla="*/ 26110 w 142672"/>
                <a:gd name="connsiteY41" fmla="*/ 410935 h 697054"/>
                <a:gd name="connsiteX42" fmla="*/ 41826 w 142672"/>
                <a:gd name="connsiteY42" fmla="*/ 399505 h 697054"/>
                <a:gd name="connsiteX43" fmla="*/ 58876 w 142672"/>
                <a:gd name="connsiteY43" fmla="*/ 388170 h 697054"/>
                <a:gd name="connsiteX44" fmla="*/ 65829 w 142672"/>
                <a:gd name="connsiteY44" fmla="*/ 383312 h 697054"/>
                <a:gd name="connsiteX45" fmla="*/ 67830 w 142672"/>
                <a:gd name="connsiteY45" fmla="*/ 366168 h 697054"/>
                <a:gd name="connsiteX46" fmla="*/ 57542 w 142672"/>
                <a:gd name="connsiteY46" fmla="*/ 351309 h 697054"/>
                <a:gd name="connsiteX47" fmla="*/ 48780 w 142672"/>
                <a:gd name="connsiteY47" fmla="*/ 340831 h 697054"/>
                <a:gd name="connsiteX48" fmla="*/ 42302 w 142672"/>
                <a:gd name="connsiteY48" fmla="*/ 331306 h 697054"/>
                <a:gd name="connsiteX49" fmla="*/ 44207 w 142672"/>
                <a:gd name="connsiteY49" fmla="*/ 292158 h 697054"/>
                <a:gd name="connsiteX50" fmla="*/ 63829 w 142672"/>
                <a:gd name="connsiteY50" fmla="*/ 263583 h 697054"/>
                <a:gd name="connsiteX51" fmla="*/ 69544 w 142672"/>
                <a:gd name="connsiteY51" fmla="*/ 251677 h 697054"/>
                <a:gd name="connsiteX52" fmla="*/ 73449 w 142672"/>
                <a:gd name="connsiteY52" fmla="*/ 237865 h 697054"/>
                <a:gd name="connsiteX53" fmla="*/ 84117 w 142672"/>
                <a:gd name="connsiteY53" fmla="*/ 168905 h 697054"/>
                <a:gd name="connsiteX54" fmla="*/ 83450 w 142672"/>
                <a:gd name="connsiteY54" fmla="*/ 140330 h 697054"/>
                <a:gd name="connsiteX55" fmla="*/ 82593 w 142672"/>
                <a:gd name="connsiteY55" fmla="*/ 130805 h 697054"/>
                <a:gd name="connsiteX56" fmla="*/ 81260 w 142672"/>
                <a:gd name="connsiteY56" fmla="*/ 116422 h 697054"/>
                <a:gd name="connsiteX57" fmla="*/ 63162 w 142672"/>
                <a:gd name="connsiteY57" fmla="*/ 43746 h 697054"/>
                <a:gd name="connsiteX58" fmla="*/ 62305 w 142672"/>
                <a:gd name="connsiteY58" fmla="*/ 40412 h 697054"/>
                <a:gd name="connsiteX59" fmla="*/ 49351 w 142672"/>
                <a:gd name="connsiteY59" fmla="*/ 7932 h 697054"/>
                <a:gd name="connsiteX60" fmla="*/ 48398 w 142672"/>
                <a:gd name="connsiteY60" fmla="*/ 4312 h 697054"/>
                <a:gd name="connsiteX61" fmla="*/ 49351 w 142672"/>
                <a:gd name="connsiteY61" fmla="*/ 693 h 697054"/>
                <a:gd name="connsiteX62" fmla="*/ 52780 w 142672"/>
                <a:gd name="connsiteY62" fmla="*/ -355 h 697054"/>
                <a:gd name="connsiteX63" fmla="*/ 54875 w 142672"/>
                <a:gd name="connsiteY63" fmla="*/ 1550 h 697054"/>
                <a:gd name="connsiteX64" fmla="*/ 64400 w 142672"/>
                <a:gd name="connsiteY64" fmla="*/ 18124 h 697054"/>
                <a:gd name="connsiteX65" fmla="*/ 70211 w 142672"/>
                <a:gd name="connsiteY65" fmla="*/ 29840 h 697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42672" h="697054">
                  <a:moveTo>
                    <a:pt x="70211" y="29840"/>
                  </a:moveTo>
                  <a:cubicBezTo>
                    <a:pt x="76764" y="44365"/>
                    <a:pt x="81936" y="59482"/>
                    <a:pt x="85641" y="74988"/>
                  </a:cubicBezTo>
                  <a:cubicBezTo>
                    <a:pt x="86594" y="79465"/>
                    <a:pt x="87356" y="83942"/>
                    <a:pt x="88023" y="88514"/>
                  </a:cubicBezTo>
                  <a:cubicBezTo>
                    <a:pt x="93709" y="118488"/>
                    <a:pt x="95081" y="149112"/>
                    <a:pt x="92118" y="179477"/>
                  </a:cubicBezTo>
                  <a:cubicBezTo>
                    <a:pt x="89070" y="201575"/>
                    <a:pt x="85927" y="223673"/>
                    <a:pt x="81355" y="245391"/>
                  </a:cubicBezTo>
                  <a:cubicBezTo>
                    <a:pt x="80212" y="251638"/>
                    <a:pt x="78393" y="257735"/>
                    <a:pt x="75926" y="263583"/>
                  </a:cubicBezTo>
                  <a:cubicBezTo>
                    <a:pt x="72401" y="270412"/>
                    <a:pt x="68087" y="276813"/>
                    <a:pt x="63067" y="282633"/>
                  </a:cubicBezTo>
                  <a:cubicBezTo>
                    <a:pt x="59257" y="287396"/>
                    <a:pt x="55637" y="292158"/>
                    <a:pt x="51542" y="296730"/>
                  </a:cubicBezTo>
                  <a:cubicBezTo>
                    <a:pt x="47179" y="302226"/>
                    <a:pt x="45655" y="309465"/>
                    <a:pt x="47446" y="316256"/>
                  </a:cubicBezTo>
                  <a:cubicBezTo>
                    <a:pt x="49189" y="322991"/>
                    <a:pt x="52266" y="329306"/>
                    <a:pt x="56495" y="334830"/>
                  </a:cubicBezTo>
                  <a:cubicBezTo>
                    <a:pt x="60219" y="340298"/>
                    <a:pt x="64258" y="345546"/>
                    <a:pt x="68591" y="350546"/>
                  </a:cubicBezTo>
                  <a:cubicBezTo>
                    <a:pt x="73106" y="355223"/>
                    <a:pt x="76983" y="360471"/>
                    <a:pt x="80117" y="366168"/>
                  </a:cubicBezTo>
                  <a:cubicBezTo>
                    <a:pt x="83374" y="372101"/>
                    <a:pt x="83374" y="379283"/>
                    <a:pt x="80117" y="385218"/>
                  </a:cubicBezTo>
                  <a:cubicBezTo>
                    <a:pt x="76707" y="389846"/>
                    <a:pt x="71849" y="393199"/>
                    <a:pt x="66306" y="394743"/>
                  </a:cubicBezTo>
                  <a:cubicBezTo>
                    <a:pt x="52599" y="399886"/>
                    <a:pt x="43655" y="413154"/>
                    <a:pt x="44017" y="427794"/>
                  </a:cubicBezTo>
                  <a:cubicBezTo>
                    <a:pt x="44522" y="433757"/>
                    <a:pt x="45836" y="439615"/>
                    <a:pt x="47922" y="445225"/>
                  </a:cubicBezTo>
                  <a:cubicBezTo>
                    <a:pt x="56685" y="473038"/>
                    <a:pt x="61352" y="502375"/>
                    <a:pt x="70592" y="529997"/>
                  </a:cubicBezTo>
                  <a:cubicBezTo>
                    <a:pt x="79831" y="557620"/>
                    <a:pt x="97452" y="583433"/>
                    <a:pt x="112883" y="609150"/>
                  </a:cubicBezTo>
                  <a:cubicBezTo>
                    <a:pt x="115569" y="613408"/>
                    <a:pt x="117988" y="617827"/>
                    <a:pt x="120122" y="622390"/>
                  </a:cubicBezTo>
                  <a:cubicBezTo>
                    <a:pt x="121874" y="626495"/>
                    <a:pt x="123398" y="630696"/>
                    <a:pt x="124694" y="634963"/>
                  </a:cubicBezTo>
                  <a:cubicBezTo>
                    <a:pt x="128408" y="645917"/>
                    <a:pt x="129170" y="658394"/>
                    <a:pt x="136028" y="667538"/>
                  </a:cubicBezTo>
                  <a:cubicBezTo>
                    <a:pt x="140172" y="673034"/>
                    <a:pt x="142467" y="679702"/>
                    <a:pt x="142601" y="686588"/>
                  </a:cubicBezTo>
                  <a:cubicBezTo>
                    <a:pt x="142782" y="688551"/>
                    <a:pt x="142420" y="690531"/>
                    <a:pt x="141553" y="692303"/>
                  </a:cubicBezTo>
                  <a:cubicBezTo>
                    <a:pt x="139467" y="695428"/>
                    <a:pt x="135733" y="697028"/>
                    <a:pt x="132028" y="696399"/>
                  </a:cubicBezTo>
                  <a:cubicBezTo>
                    <a:pt x="128351" y="695713"/>
                    <a:pt x="124770" y="694589"/>
                    <a:pt x="121360" y="693066"/>
                  </a:cubicBezTo>
                  <a:cubicBezTo>
                    <a:pt x="113406" y="690761"/>
                    <a:pt x="105234" y="689265"/>
                    <a:pt x="96976" y="688589"/>
                  </a:cubicBezTo>
                  <a:cubicBezTo>
                    <a:pt x="91737" y="687826"/>
                    <a:pt x="86594" y="686969"/>
                    <a:pt x="81450" y="685827"/>
                  </a:cubicBezTo>
                  <a:cubicBezTo>
                    <a:pt x="80422" y="685540"/>
                    <a:pt x="79374" y="685350"/>
                    <a:pt x="78307" y="685255"/>
                  </a:cubicBezTo>
                  <a:lnTo>
                    <a:pt x="74783" y="685255"/>
                  </a:lnTo>
                  <a:lnTo>
                    <a:pt x="67639" y="685255"/>
                  </a:lnTo>
                  <a:cubicBezTo>
                    <a:pt x="62781" y="685255"/>
                    <a:pt x="58114" y="685731"/>
                    <a:pt x="53256" y="686207"/>
                  </a:cubicBezTo>
                  <a:cubicBezTo>
                    <a:pt x="43664" y="686950"/>
                    <a:pt x="34130" y="688217"/>
                    <a:pt x="24681" y="690018"/>
                  </a:cubicBezTo>
                  <a:cubicBezTo>
                    <a:pt x="18804" y="691703"/>
                    <a:pt x="12661" y="692217"/>
                    <a:pt x="6584" y="691541"/>
                  </a:cubicBezTo>
                  <a:cubicBezTo>
                    <a:pt x="4374" y="691341"/>
                    <a:pt x="2336" y="690236"/>
                    <a:pt x="964" y="688493"/>
                  </a:cubicBezTo>
                  <a:cubicBezTo>
                    <a:pt x="2" y="686617"/>
                    <a:pt x="-274" y="684455"/>
                    <a:pt x="202" y="682397"/>
                  </a:cubicBezTo>
                  <a:cubicBezTo>
                    <a:pt x="697" y="677530"/>
                    <a:pt x="1621" y="672720"/>
                    <a:pt x="2964" y="668015"/>
                  </a:cubicBezTo>
                  <a:cubicBezTo>
                    <a:pt x="6631" y="653298"/>
                    <a:pt x="11118" y="638801"/>
                    <a:pt x="16394" y="624581"/>
                  </a:cubicBezTo>
                  <a:cubicBezTo>
                    <a:pt x="22900" y="610941"/>
                    <a:pt x="26158" y="595977"/>
                    <a:pt x="25919" y="580861"/>
                  </a:cubicBezTo>
                  <a:cubicBezTo>
                    <a:pt x="24776" y="563335"/>
                    <a:pt x="15061" y="546190"/>
                    <a:pt x="18585" y="528949"/>
                  </a:cubicBezTo>
                  <a:cubicBezTo>
                    <a:pt x="24205" y="500374"/>
                    <a:pt x="17252" y="471799"/>
                    <a:pt x="15347" y="443224"/>
                  </a:cubicBezTo>
                  <a:cubicBezTo>
                    <a:pt x="14728" y="437890"/>
                    <a:pt x="14918" y="432500"/>
                    <a:pt x="15918" y="427223"/>
                  </a:cubicBezTo>
                  <a:cubicBezTo>
                    <a:pt x="17709" y="420946"/>
                    <a:pt x="21243" y="415297"/>
                    <a:pt x="26110" y="410935"/>
                  </a:cubicBezTo>
                  <a:cubicBezTo>
                    <a:pt x="30939" y="406591"/>
                    <a:pt x="36206" y="402753"/>
                    <a:pt x="41826" y="399505"/>
                  </a:cubicBezTo>
                  <a:cubicBezTo>
                    <a:pt x="47636" y="395790"/>
                    <a:pt x="52875" y="391599"/>
                    <a:pt x="58876" y="388170"/>
                  </a:cubicBezTo>
                  <a:cubicBezTo>
                    <a:pt x="61428" y="386922"/>
                    <a:pt x="63772" y="385284"/>
                    <a:pt x="65829" y="383312"/>
                  </a:cubicBezTo>
                  <a:cubicBezTo>
                    <a:pt x="69554" y="378378"/>
                    <a:pt x="70315" y="371825"/>
                    <a:pt x="67830" y="366168"/>
                  </a:cubicBezTo>
                  <a:cubicBezTo>
                    <a:pt x="65248" y="360681"/>
                    <a:pt x="61772" y="355661"/>
                    <a:pt x="57542" y="351309"/>
                  </a:cubicBezTo>
                  <a:cubicBezTo>
                    <a:pt x="54590" y="347879"/>
                    <a:pt x="51637" y="344355"/>
                    <a:pt x="48780" y="340831"/>
                  </a:cubicBezTo>
                  <a:cubicBezTo>
                    <a:pt x="46351" y="337849"/>
                    <a:pt x="44179" y="334658"/>
                    <a:pt x="42302" y="331306"/>
                  </a:cubicBezTo>
                  <a:cubicBezTo>
                    <a:pt x="35664" y="318904"/>
                    <a:pt x="36397" y="303855"/>
                    <a:pt x="44207" y="292158"/>
                  </a:cubicBezTo>
                  <a:cubicBezTo>
                    <a:pt x="51294" y="283014"/>
                    <a:pt x="57838" y="273480"/>
                    <a:pt x="63829" y="263583"/>
                  </a:cubicBezTo>
                  <a:cubicBezTo>
                    <a:pt x="66001" y="259744"/>
                    <a:pt x="67915" y="255773"/>
                    <a:pt x="69544" y="251677"/>
                  </a:cubicBezTo>
                  <a:cubicBezTo>
                    <a:pt x="71135" y="247162"/>
                    <a:pt x="72439" y="242543"/>
                    <a:pt x="73449" y="237865"/>
                  </a:cubicBezTo>
                  <a:cubicBezTo>
                    <a:pt x="78621" y="215158"/>
                    <a:pt x="82193" y="192117"/>
                    <a:pt x="84117" y="168905"/>
                  </a:cubicBezTo>
                  <a:cubicBezTo>
                    <a:pt x="84670" y="159380"/>
                    <a:pt x="84441" y="149816"/>
                    <a:pt x="83450" y="140330"/>
                  </a:cubicBezTo>
                  <a:lnTo>
                    <a:pt x="82593" y="130805"/>
                  </a:lnTo>
                  <a:cubicBezTo>
                    <a:pt x="82593" y="126042"/>
                    <a:pt x="81736" y="121280"/>
                    <a:pt x="81260" y="116422"/>
                  </a:cubicBezTo>
                  <a:cubicBezTo>
                    <a:pt x="78498" y="91495"/>
                    <a:pt x="72411" y="67054"/>
                    <a:pt x="63162" y="43746"/>
                  </a:cubicBezTo>
                  <a:cubicBezTo>
                    <a:pt x="62686" y="42603"/>
                    <a:pt x="62686" y="41555"/>
                    <a:pt x="62305" y="40412"/>
                  </a:cubicBezTo>
                  <a:cubicBezTo>
                    <a:pt x="58305" y="29458"/>
                    <a:pt x="52780" y="18981"/>
                    <a:pt x="49351" y="7932"/>
                  </a:cubicBezTo>
                  <a:cubicBezTo>
                    <a:pt x="48846" y="6780"/>
                    <a:pt x="48522" y="5560"/>
                    <a:pt x="48398" y="4312"/>
                  </a:cubicBezTo>
                  <a:cubicBezTo>
                    <a:pt x="48255" y="3027"/>
                    <a:pt x="48598" y="1741"/>
                    <a:pt x="49351" y="693"/>
                  </a:cubicBezTo>
                  <a:cubicBezTo>
                    <a:pt x="50141" y="-364"/>
                    <a:pt x="51532" y="-783"/>
                    <a:pt x="52780" y="-355"/>
                  </a:cubicBezTo>
                  <a:cubicBezTo>
                    <a:pt x="53666" y="36"/>
                    <a:pt x="54399" y="703"/>
                    <a:pt x="54875" y="1550"/>
                  </a:cubicBezTo>
                  <a:cubicBezTo>
                    <a:pt x="58828" y="6589"/>
                    <a:pt x="62038" y="12171"/>
                    <a:pt x="64400" y="18124"/>
                  </a:cubicBezTo>
                  <a:cubicBezTo>
                    <a:pt x="66591" y="21934"/>
                    <a:pt x="68591" y="26030"/>
                    <a:pt x="70211" y="2984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0" name="Freeform: Shape 879">
              <a:extLst>
                <a:ext uri="{FF2B5EF4-FFF2-40B4-BE49-F238E27FC236}">
                  <a16:creationId xmlns:a16="http://schemas.microsoft.com/office/drawing/2014/main" xmlns="" id="{6239C575-1B25-595B-561F-7099D2EBB483}"/>
                </a:ext>
              </a:extLst>
            </p:cNvPr>
            <p:cNvSpPr/>
            <p:nvPr/>
          </p:nvSpPr>
          <p:spPr>
            <a:xfrm>
              <a:off x="4914126" y="4573630"/>
              <a:ext cx="53553" cy="689806"/>
            </a:xfrm>
            <a:custGeom>
              <a:avLst/>
              <a:gdLst>
                <a:gd name="connsiteX0" fmla="*/ 14845 w 53553"/>
                <a:gd name="connsiteY0" fmla="*/ 51951 h 689806"/>
                <a:gd name="connsiteX1" fmla="*/ 13416 w 53553"/>
                <a:gd name="connsiteY1" fmla="*/ 99576 h 689806"/>
                <a:gd name="connsiteX2" fmla="*/ 20750 w 53553"/>
                <a:gd name="connsiteY2" fmla="*/ 122626 h 689806"/>
                <a:gd name="connsiteX3" fmla="*/ 25036 w 53553"/>
                <a:gd name="connsiteY3" fmla="*/ 187206 h 689806"/>
                <a:gd name="connsiteX4" fmla="*/ 16083 w 53553"/>
                <a:gd name="connsiteY4" fmla="*/ 227782 h 689806"/>
                <a:gd name="connsiteX5" fmla="*/ 9320 w 53553"/>
                <a:gd name="connsiteY5" fmla="*/ 283599 h 689806"/>
                <a:gd name="connsiteX6" fmla="*/ 11416 w 53553"/>
                <a:gd name="connsiteY6" fmla="*/ 331224 h 689806"/>
                <a:gd name="connsiteX7" fmla="*/ 31704 w 53553"/>
                <a:gd name="connsiteY7" fmla="*/ 366752 h 689806"/>
                <a:gd name="connsiteX8" fmla="*/ 33895 w 53553"/>
                <a:gd name="connsiteY8" fmla="*/ 381135 h 689806"/>
                <a:gd name="connsiteX9" fmla="*/ 33133 w 53553"/>
                <a:gd name="connsiteY9" fmla="*/ 393327 h 689806"/>
                <a:gd name="connsiteX10" fmla="*/ 18274 w 53553"/>
                <a:gd name="connsiteY10" fmla="*/ 419425 h 689806"/>
                <a:gd name="connsiteX11" fmla="*/ 8749 w 53553"/>
                <a:gd name="connsiteY11" fmla="*/ 438951 h 689806"/>
                <a:gd name="connsiteX12" fmla="*/ 8749 w 53553"/>
                <a:gd name="connsiteY12" fmla="*/ 448476 h 689806"/>
                <a:gd name="connsiteX13" fmla="*/ 9701 w 53553"/>
                <a:gd name="connsiteY13" fmla="*/ 465240 h 689806"/>
                <a:gd name="connsiteX14" fmla="*/ 11511 w 53553"/>
                <a:gd name="connsiteY14" fmla="*/ 478004 h 689806"/>
                <a:gd name="connsiteX15" fmla="*/ 22083 w 53553"/>
                <a:gd name="connsiteY15" fmla="*/ 500292 h 689806"/>
                <a:gd name="connsiteX16" fmla="*/ 35990 w 53553"/>
                <a:gd name="connsiteY16" fmla="*/ 522962 h 689806"/>
                <a:gd name="connsiteX17" fmla="*/ 43039 w 53553"/>
                <a:gd name="connsiteY17" fmla="*/ 542012 h 689806"/>
                <a:gd name="connsiteX18" fmla="*/ 41705 w 53553"/>
                <a:gd name="connsiteY18" fmla="*/ 631642 h 689806"/>
                <a:gd name="connsiteX19" fmla="*/ 47801 w 53553"/>
                <a:gd name="connsiteY19" fmla="*/ 663932 h 689806"/>
                <a:gd name="connsiteX20" fmla="*/ 51992 w 53553"/>
                <a:gd name="connsiteY20" fmla="*/ 671933 h 689806"/>
                <a:gd name="connsiteX21" fmla="*/ 53421 w 53553"/>
                <a:gd name="connsiteY21" fmla="*/ 680791 h 689806"/>
                <a:gd name="connsiteX22" fmla="*/ 51992 w 53553"/>
                <a:gd name="connsiteY22" fmla="*/ 684411 h 689806"/>
                <a:gd name="connsiteX23" fmla="*/ 46849 w 53553"/>
                <a:gd name="connsiteY23" fmla="*/ 686887 h 689806"/>
                <a:gd name="connsiteX24" fmla="*/ 41039 w 53553"/>
                <a:gd name="connsiteY24" fmla="*/ 686887 h 689806"/>
                <a:gd name="connsiteX25" fmla="*/ 31514 w 53553"/>
                <a:gd name="connsiteY25" fmla="*/ 686887 h 689806"/>
                <a:gd name="connsiteX26" fmla="*/ 21322 w 53553"/>
                <a:gd name="connsiteY26" fmla="*/ 689078 h 689806"/>
                <a:gd name="connsiteX27" fmla="*/ 11320 w 53553"/>
                <a:gd name="connsiteY27" fmla="*/ 687173 h 689806"/>
                <a:gd name="connsiteX28" fmla="*/ 5891 w 53553"/>
                <a:gd name="connsiteY28" fmla="*/ 679267 h 689806"/>
                <a:gd name="connsiteX29" fmla="*/ 2938 w 53553"/>
                <a:gd name="connsiteY29" fmla="*/ 670409 h 689806"/>
                <a:gd name="connsiteX30" fmla="*/ 2462 w 53553"/>
                <a:gd name="connsiteY30" fmla="*/ 666789 h 689806"/>
                <a:gd name="connsiteX31" fmla="*/ 4558 w 53553"/>
                <a:gd name="connsiteY31" fmla="*/ 631833 h 689806"/>
                <a:gd name="connsiteX32" fmla="*/ 13606 w 53553"/>
                <a:gd name="connsiteY32" fmla="*/ 605258 h 689806"/>
                <a:gd name="connsiteX33" fmla="*/ 25513 w 53553"/>
                <a:gd name="connsiteY33" fmla="*/ 580112 h 689806"/>
                <a:gd name="connsiteX34" fmla="*/ 22179 w 53553"/>
                <a:gd name="connsiteY34" fmla="*/ 542964 h 689806"/>
                <a:gd name="connsiteX35" fmla="*/ 12654 w 53553"/>
                <a:gd name="connsiteY35" fmla="*/ 523343 h 689806"/>
                <a:gd name="connsiteX36" fmla="*/ 938 w 53553"/>
                <a:gd name="connsiteY36" fmla="*/ 481433 h 689806"/>
                <a:gd name="connsiteX37" fmla="*/ 938 w 53553"/>
                <a:gd name="connsiteY37" fmla="*/ 467622 h 689806"/>
                <a:gd name="connsiteX38" fmla="*/ 1605 w 53553"/>
                <a:gd name="connsiteY38" fmla="*/ 427807 h 689806"/>
                <a:gd name="connsiteX39" fmla="*/ 11130 w 53553"/>
                <a:gd name="connsiteY39" fmla="*/ 384563 h 689806"/>
                <a:gd name="connsiteX40" fmla="*/ 8749 w 53553"/>
                <a:gd name="connsiteY40" fmla="*/ 359322 h 689806"/>
                <a:gd name="connsiteX41" fmla="*/ 3510 w 53553"/>
                <a:gd name="connsiteY41" fmla="*/ 344940 h 689806"/>
                <a:gd name="connsiteX42" fmla="*/ 3510 w 53553"/>
                <a:gd name="connsiteY42" fmla="*/ 285028 h 689806"/>
                <a:gd name="connsiteX43" fmla="*/ 14464 w 53553"/>
                <a:gd name="connsiteY43" fmla="*/ 196921 h 689806"/>
                <a:gd name="connsiteX44" fmla="*/ 19797 w 53553"/>
                <a:gd name="connsiteY44" fmla="*/ 158821 h 689806"/>
                <a:gd name="connsiteX45" fmla="*/ 14083 w 53553"/>
                <a:gd name="connsiteY45" fmla="*/ 135199 h 689806"/>
                <a:gd name="connsiteX46" fmla="*/ 3510 w 53553"/>
                <a:gd name="connsiteY46" fmla="*/ 54046 h 689806"/>
                <a:gd name="connsiteX47" fmla="*/ 5605 w 53553"/>
                <a:gd name="connsiteY47" fmla="*/ 4992 h 689806"/>
                <a:gd name="connsiteX48" fmla="*/ 7606 w 53553"/>
                <a:gd name="connsiteY48" fmla="*/ -342 h 689806"/>
                <a:gd name="connsiteX49" fmla="*/ 12559 w 53553"/>
                <a:gd name="connsiteY49" fmla="*/ 2420 h 689806"/>
                <a:gd name="connsiteX50" fmla="*/ 17416 w 53553"/>
                <a:gd name="connsiteY50" fmla="*/ 30995 h 689806"/>
                <a:gd name="connsiteX51" fmla="*/ 14845 w 53553"/>
                <a:gd name="connsiteY51" fmla="*/ 51951 h 689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3553" h="689806">
                  <a:moveTo>
                    <a:pt x="14845" y="51951"/>
                  </a:moveTo>
                  <a:cubicBezTo>
                    <a:pt x="11387" y="67600"/>
                    <a:pt x="10901" y="83754"/>
                    <a:pt x="13416" y="99576"/>
                  </a:cubicBezTo>
                  <a:cubicBezTo>
                    <a:pt x="15130" y="107481"/>
                    <a:pt x="18274" y="114911"/>
                    <a:pt x="20750" y="122626"/>
                  </a:cubicBezTo>
                  <a:cubicBezTo>
                    <a:pt x="27494" y="143467"/>
                    <a:pt x="28961" y="165651"/>
                    <a:pt x="25036" y="187206"/>
                  </a:cubicBezTo>
                  <a:cubicBezTo>
                    <a:pt x="22465" y="200826"/>
                    <a:pt x="17892" y="213971"/>
                    <a:pt x="16083" y="227782"/>
                  </a:cubicBezTo>
                  <a:cubicBezTo>
                    <a:pt x="13702" y="246070"/>
                    <a:pt x="12654" y="265882"/>
                    <a:pt x="9320" y="283599"/>
                  </a:cubicBezTo>
                  <a:cubicBezTo>
                    <a:pt x="5272" y="299324"/>
                    <a:pt x="5996" y="315908"/>
                    <a:pt x="11416" y="331224"/>
                  </a:cubicBezTo>
                  <a:cubicBezTo>
                    <a:pt x="16940" y="343797"/>
                    <a:pt x="27703" y="353702"/>
                    <a:pt x="31704" y="366752"/>
                  </a:cubicBezTo>
                  <a:cubicBezTo>
                    <a:pt x="33094" y="371419"/>
                    <a:pt x="33837" y="376258"/>
                    <a:pt x="33895" y="381135"/>
                  </a:cubicBezTo>
                  <a:cubicBezTo>
                    <a:pt x="34161" y="385212"/>
                    <a:pt x="33904" y="389317"/>
                    <a:pt x="33133" y="393327"/>
                  </a:cubicBezTo>
                  <a:cubicBezTo>
                    <a:pt x="30799" y="403280"/>
                    <a:pt x="25637" y="412338"/>
                    <a:pt x="18274" y="419425"/>
                  </a:cubicBezTo>
                  <a:cubicBezTo>
                    <a:pt x="12997" y="424683"/>
                    <a:pt x="9644" y="431560"/>
                    <a:pt x="8749" y="438951"/>
                  </a:cubicBezTo>
                  <a:cubicBezTo>
                    <a:pt x="8510" y="442123"/>
                    <a:pt x="8510" y="445304"/>
                    <a:pt x="8749" y="448476"/>
                  </a:cubicBezTo>
                  <a:cubicBezTo>
                    <a:pt x="8749" y="454096"/>
                    <a:pt x="8749" y="459716"/>
                    <a:pt x="9701" y="465240"/>
                  </a:cubicBezTo>
                  <a:cubicBezTo>
                    <a:pt x="9920" y="469536"/>
                    <a:pt x="10520" y="473813"/>
                    <a:pt x="11511" y="478004"/>
                  </a:cubicBezTo>
                  <a:cubicBezTo>
                    <a:pt x="13940" y="485900"/>
                    <a:pt x="17502" y="493415"/>
                    <a:pt x="22083" y="500292"/>
                  </a:cubicBezTo>
                  <a:lnTo>
                    <a:pt x="35990" y="522962"/>
                  </a:lnTo>
                  <a:cubicBezTo>
                    <a:pt x="39790" y="528677"/>
                    <a:pt x="42200" y="535201"/>
                    <a:pt x="43039" y="542012"/>
                  </a:cubicBezTo>
                  <a:cubicBezTo>
                    <a:pt x="45401" y="571863"/>
                    <a:pt x="44963" y="601876"/>
                    <a:pt x="41705" y="631642"/>
                  </a:cubicBezTo>
                  <a:cubicBezTo>
                    <a:pt x="40590" y="642767"/>
                    <a:pt x="42705" y="653978"/>
                    <a:pt x="47801" y="663932"/>
                  </a:cubicBezTo>
                  <a:cubicBezTo>
                    <a:pt x="49230" y="666599"/>
                    <a:pt x="50754" y="669170"/>
                    <a:pt x="51992" y="671933"/>
                  </a:cubicBezTo>
                  <a:cubicBezTo>
                    <a:pt x="53269" y="674695"/>
                    <a:pt x="53764" y="677762"/>
                    <a:pt x="53421" y="680791"/>
                  </a:cubicBezTo>
                  <a:cubicBezTo>
                    <a:pt x="53278" y="682106"/>
                    <a:pt x="52783" y="683353"/>
                    <a:pt x="51992" y="684411"/>
                  </a:cubicBezTo>
                  <a:cubicBezTo>
                    <a:pt x="50668" y="685878"/>
                    <a:pt x="48820" y="686773"/>
                    <a:pt x="46849" y="686887"/>
                  </a:cubicBezTo>
                  <a:cubicBezTo>
                    <a:pt x="44915" y="687078"/>
                    <a:pt x="42972" y="687078"/>
                    <a:pt x="41039" y="686887"/>
                  </a:cubicBezTo>
                  <a:cubicBezTo>
                    <a:pt x="37876" y="686535"/>
                    <a:pt x="34676" y="686535"/>
                    <a:pt x="31514" y="686887"/>
                  </a:cubicBezTo>
                  <a:cubicBezTo>
                    <a:pt x="28084" y="687459"/>
                    <a:pt x="24751" y="688602"/>
                    <a:pt x="21322" y="689078"/>
                  </a:cubicBezTo>
                  <a:cubicBezTo>
                    <a:pt x="17864" y="689669"/>
                    <a:pt x="14321" y="688993"/>
                    <a:pt x="11320" y="687173"/>
                  </a:cubicBezTo>
                  <a:cubicBezTo>
                    <a:pt x="8777" y="685125"/>
                    <a:pt x="6891" y="682382"/>
                    <a:pt x="5891" y="679267"/>
                  </a:cubicBezTo>
                  <a:cubicBezTo>
                    <a:pt x="4662" y="676400"/>
                    <a:pt x="3681" y="673438"/>
                    <a:pt x="2938" y="670409"/>
                  </a:cubicBezTo>
                  <a:cubicBezTo>
                    <a:pt x="2595" y="669237"/>
                    <a:pt x="2433" y="668009"/>
                    <a:pt x="2462" y="666789"/>
                  </a:cubicBezTo>
                  <a:cubicBezTo>
                    <a:pt x="2205" y="655102"/>
                    <a:pt x="2910" y="643406"/>
                    <a:pt x="4558" y="631833"/>
                  </a:cubicBezTo>
                  <a:cubicBezTo>
                    <a:pt x="6024" y="622517"/>
                    <a:pt x="9091" y="613535"/>
                    <a:pt x="13606" y="605258"/>
                  </a:cubicBezTo>
                  <a:cubicBezTo>
                    <a:pt x="18483" y="597333"/>
                    <a:pt x="22474" y="588903"/>
                    <a:pt x="25513" y="580112"/>
                  </a:cubicBezTo>
                  <a:cubicBezTo>
                    <a:pt x="29056" y="567749"/>
                    <a:pt x="27875" y="554499"/>
                    <a:pt x="22179" y="542964"/>
                  </a:cubicBezTo>
                  <a:cubicBezTo>
                    <a:pt x="18941" y="536392"/>
                    <a:pt x="15702" y="529820"/>
                    <a:pt x="12654" y="523343"/>
                  </a:cubicBezTo>
                  <a:cubicBezTo>
                    <a:pt x="5843" y="510351"/>
                    <a:pt x="1852" y="496073"/>
                    <a:pt x="938" y="481433"/>
                  </a:cubicBezTo>
                  <a:cubicBezTo>
                    <a:pt x="938" y="476861"/>
                    <a:pt x="938" y="471908"/>
                    <a:pt x="938" y="467622"/>
                  </a:cubicBezTo>
                  <a:cubicBezTo>
                    <a:pt x="938" y="454382"/>
                    <a:pt x="938" y="441047"/>
                    <a:pt x="1605" y="427807"/>
                  </a:cubicBezTo>
                  <a:cubicBezTo>
                    <a:pt x="1605" y="412948"/>
                    <a:pt x="9606" y="399232"/>
                    <a:pt x="11130" y="384563"/>
                  </a:cubicBezTo>
                  <a:cubicBezTo>
                    <a:pt x="12111" y="376077"/>
                    <a:pt x="11301" y="367476"/>
                    <a:pt x="8749" y="359322"/>
                  </a:cubicBezTo>
                  <a:cubicBezTo>
                    <a:pt x="7225" y="354465"/>
                    <a:pt x="5129" y="349797"/>
                    <a:pt x="3510" y="344940"/>
                  </a:cubicBezTo>
                  <a:cubicBezTo>
                    <a:pt x="-1205" y="325251"/>
                    <a:pt x="-1205" y="304715"/>
                    <a:pt x="3510" y="285028"/>
                  </a:cubicBezTo>
                  <a:cubicBezTo>
                    <a:pt x="8082" y="255881"/>
                    <a:pt x="8082" y="225686"/>
                    <a:pt x="14464" y="196921"/>
                  </a:cubicBezTo>
                  <a:cubicBezTo>
                    <a:pt x="18159" y="184567"/>
                    <a:pt x="19960" y="171718"/>
                    <a:pt x="19797" y="158821"/>
                  </a:cubicBezTo>
                  <a:cubicBezTo>
                    <a:pt x="18798" y="150753"/>
                    <a:pt x="16883" y="142829"/>
                    <a:pt x="14083" y="135199"/>
                  </a:cubicBezTo>
                  <a:cubicBezTo>
                    <a:pt x="5605" y="108910"/>
                    <a:pt x="-2015" y="81002"/>
                    <a:pt x="3510" y="54046"/>
                  </a:cubicBezTo>
                  <a:cubicBezTo>
                    <a:pt x="6205" y="37844"/>
                    <a:pt x="6910" y="21366"/>
                    <a:pt x="5605" y="4992"/>
                  </a:cubicBezTo>
                  <a:cubicBezTo>
                    <a:pt x="5605" y="2992"/>
                    <a:pt x="5605" y="421"/>
                    <a:pt x="7606" y="-342"/>
                  </a:cubicBezTo>
                  <a:cubicBezTo>
                    <a:pt x="9606" y="-1104"/>
                    <a:pt x="11416" y="706"/>
                    <a:pt x="12559" y="2420"/>
                  </a:cubicBezTo>
                  <a:cubicBezTo>
                    <a:pt x="16949" y="11260"/>
                    <a:pt x="18645" y="21204"/>
                    <a:pt x="17416" y="30995"/>
                  </a:cubicBezTo>
                  <a:cubicBezTo>
                    <a:pt x="16988" y="38025"/>
                    <a:pt x="16131" y="45026"/>
                    <a:pt x="14845" y="5195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1" name="Freeform: Shape 880">
              <a:extLst>
                <a:ext uri="{FF2B5EF4-FFF2-40B4-BE49-F238E27FC236}">
                  <a16:creationId xmlns:a16="http://schemas.microsoft.com/office/drawing/2014/main" xmlns="" id="{A390750D-BFED-05F0-C5D0-F884C12B4F2E}"/>
                </a:ext>
              </a:extLst>
            </p:cNvPr>
            <p:cNvSpPr/>
            <p:nvPr/>
          </p:nvSpPr>
          <p:spPr>
            <a:xfrm>
              <a:off x="5247559" y="4589119"/>
              <a:ext cx="97014" cy="681993"/>
            </a:xfrm>
            <a:custGeom>
              <a:avLst/>
              <a:gdLst>
                <a:gd name="connsiteX0" fmla="*/ 66412 w 97014"/>
                <a:gd name="connsiteY0" fmla="*/ 107423 h 681993"/>
                <a:gd name="connsiteX1" fmla="*/ 60411 w 97014"/>
                <a:gd name="connsiteY1" fmla="*/ 156953 h 681993"/>
                <a:gd name="connsiteX2" fmla="*/ 59744 w 97014"/>
                <a:gd name="connsiteY2" fmla="*/ 206673 h 681993"/>
                <a:gd name="connsiteX3" fmla="*/ 65269 w 97014"/>
                <a:gd name="connsiteY3" fmla="*/ 221247 h 681993"/>
                <a:gd name="connsiteX4" fmla="*/ 84319 w 97014"/>
                <a:gd name="connsiteY4" fmla="*/ 238392 h 681993"/>
                <a:gd name="connsiteX5" fmla="*/ 96892 w 97014"/>
                <a:gd name="connsiteY5" fmla="*/ 259251 h 681993"/>
                <a:gd name="connsiteX6" fmla="*/ 94225 w 97014"/>
                <a:gd name="connsiteY6" fmla="*/ 279635 h 681993"/>
                <a:gd name="connsiteX7" fmla="*/ 83271 w 97014"/>
                <a:gd name="connsiteY7" fmla="*/ 296875 h 681993"/>
                <a:gd name="connsiteX8" fmla="*/ 64221 w 97014"/>
                <a:gd name="connsiteY8" fmla="*/ 319068 h 681993"/>
                <a:gd name="connsiteX9" fmla="*/ 34598 w 97014"/>
                <a:gd name="connsiteY9" fmla="*/ 345452 h 681993"/>
                <a:gd name="connsiteX10" fmla="*/ 12596 w 97014"/>
                <a:gd name="connsiteY10" fmla="*/ 387648 h 681993"/>
                <a:gd name="connsiteX11" fmla="*/ 10024 w 97014"/>
                <a:gd name="connsiteY11" fmla="*/ 405555 h 681993"/>
                <a:gd name="connsiteX12" fmla="*/ 15263 w 97014"/>
                <a:gd name="connsiteY12" fmla="*/ 422700 h 681993"/>
                <a:gd name="connsiteX13" fmla="*/ 17644 w 97014"/>
                <a:gd name="connsiteY13" fmla="*/ 424510 h 681993"/>
                <a:gd name="connsiteX14" fmla="*/ 19835 w 97014"/>
                <a:gd name="connsiteY14" fmla="*/ 423938 h 681993"/>
                <a:gd name="connsiteX15" fmla="*/ 30217 w 97014"/>
                <a:gd name="connsiteY15" fmla="*/ 411556 h 681993"/>
                <a:gd name="connsiteX16" fmla="*/ 41266 w 97014"/>
                <a:gd name="connsiteY16" fmla="*/ 400983 h 681993"/>
                <a:gd name="connsiteX17" fmla="*/ 67964 w 97014"/>
                <a:gd name="connsiteY17" fmla="*/ 409470 h 681993"/>
                <a:gd name="connsiteX18" fmla="*/ 69841 w 97014"/>
                <a:gd name="connsiteY18" fmla="*/ 414890 h 681993"/>
                <a:gd name="connsiteX19" fmla="*/ 69841 w 97014"/>
                <a:gd name="connsiteY19" fmla="*/ 423748 h 681993"/>
                <a:gd name="connsiteX20" fmla="*/ 62030 w 97014"/>
                <a:gd name="connsiteY20" fmla="*/ 470325 h 681993"/>
                <a:gd name="connsiteX21" fmla="*/ 50791 w 97014"/>
                <a:gd name="connsiteY21" fmla="*/ 522903 h 681993"/>
                <a:gd name="connsiteX22" fmla="*/ 58506 w 97014"/>
                <a:gd name="connsiteY22" fmla="*/ 575386 h 681993"/>
                <a:gd name="connsiteX23" fmla="*/ 79747 w 97014"/>
                <a:gd name="connsiteY23" fmla="*/ 615772 h 681993"/>
                <a:gd name="connsiteX24" fmla="*/ 86796 w 97014"/>
                <a:gd name="connsiteY24" fmla="*/ 628345 h 681993"/>
                <a:gd name="connsiteX25" fmla="*/ 90605 w 97014"/>
                <a:gd name="connsiteY25" fmla="*/ 635870 h 681993"/>
                <a:gd name="connsiteX26" fmla="*/ 93273 w 97014"/>
                <a:gd name="connsiteY26" fmla="*/ 643680 h 681993"/>
                <a:gd name="connsiteX27" fmla="*/ 94130 w 97014"/>
                <a:gd name="connsiteY27" fmla="*/ 673970 h 681993"/>
                <a:gd name="connsiteX28" fmla="*/ 86224 w 97014"/>
                <a:gd name="connsiteY28" fmla="*/ 681018 h 681993"/>
                <a:gd name="connsiteX29" fmla="*/ 75175 w 97014"/>
                <a:gd name="connsiteY29" fmla="*/ 680447 h 681993"/>
                <a:gd name="connsiteX30" fmla="*/ 58602 w 97014"/>
                <a:gd name="connsiteY30" fmla="*/ 675399 h 681993"/>
                <a:gd name="connsiteX31" fmla="*/ 41552 w 97014"/>
                <a:gd name="connsiteY31" fmla="*/ 674446 h 681993"/>
                <a:gd name="connsiteX32" fmla="*/ 28217 w 97014"/>
                <a:gd name="connsiteY32" fmla="*/ 677971 h 681993"/>
                <a:gd name="connsiteX33" fmla="*/ 24978 w 97014"/>
                <a:gd name="connsiteY33" fmla="*/ 676922 h 681993"/>
                <a:gd name="connsiteX34" fmla="*/ 24121 w 97014"/>
                <a:gd name="connsiteY34" fmla="*/ 673874 h 681993"/>
                <a:gd name="connsiteX35" fmla="*/ 24121 w 97014"/>
                <a:gd name="connsiteY35" fmla="*/ 661778 h 681993"/>
                <a:gd name="connsiteX36" fmla="*/ 31074 w 97014"/>
                <a:gd name="connsiteY36" fmla="*/ 640156 h 681993"/>
                <a:gd name="connsiteX37" fmla="*/ 32598 w 97014"/>
                <a:gd name="connsiteY37" fmla="*/ 630631 h 681993"/>
                <a:gd name="connsiteX38" fmla="*/ 32598 w 97014"/>
                <a:gd name="connsiteY38" fmla="*/ 607390 h 681993"/>
                <a:gd name="connsiteX39" fmla="*/ 33170 w 97014"/>
                <a:gd name="connsiteY39" fmla="*/ 569290 h 681993"/>
                <a:gd name="connsiteX40" fmla="*/ 32312 w 97014"/>
                <a:gd name="connsiteY40" fmla="*/ 547097 h 681993"/>
                <a:gd name="connsiteX41" fmla="*/ 46600 w 97014"/>
                <a:gd name="connsiteY41" fmla="*/ 477564 h 681993"/>
                <a:gd name="connsiteX42" fmla="*/ 60887 w 97014"/>
                <a:gd name="connsiteY42" fmla="*/ 417843 h 681993"/>
                <a:gd name="connsiteX43" fmla="*/ 60125 w 97014"/>
                <a:gd name="connsiteY43" fmla="*/ 413747 h 681993"/>
                <a:gd name="connsiteX44" fmla="*/ 53934 w 97014"/>
                <a:gd name="connsiteY44" fmla="*/ 408889 h 681993"/>
                <a:gd name="connsiteX45" fmla="*/ 45362 w 97014"/>
                <a:gd name="connsiteY45" fmla="*/ 407556 h 681993"/>
                <a:gd name="connsiteX46" fmla="*/ 38504 w 97014"/>
                <a:gd name="connsiteY46" fmla="*/ 413270 h 681993"/>
                <a:gd name="connsiteX47" fmla="*/ 28026 w 97014"/>
                <a:gd name="connsiteY47" fmla="*/ 426891 h 681993"/>
                <a:gd name="connsiteX48" fmla="*/ 22121 w 97014"/>
                <a:gd name="connsiteY48" fmla="*/ 432320 h 681993"/>
                <a:gd name="connsiteX49" fmla="*/ 16977 w 97014"/>
                <a:gd name="connsiteY49" fmla="*/ 432987 h 681993"/>
                <a:gd name="connsiteX50" fmla="*/ 3071 w 97014"/>
                <a:gd name="connsiteY50" fmla="*/ 422129 h 681993"/>
                <a:gd name="connsiteX51" fmla="*/ 23 w 97014"/>
                <a:gd name="connsiteY51" fmla="*/ 404127 h 681993"/>
                <a:gd name="connsiteX52" fmla="*/ 7166 w 97014"/>
                <a:gd name="connsiteY52" fmla="*/ 365169 h 681993"/>
                <a:gd name="connsiteX53" fmla="*/ 14691 w 97014"/>
                <a:gd name="connsiteY53" fmla="*/ 354121 h 681993"/>
                <a:gd name="connsiteX54" fmla="*/ 69746 w 97014"/>
                <a:gd name="connsiteY54" fmla="*/ 298399 h 681993"/>
                <a:gd name="connsiteX55" fmla="*/ 76985 w 97014"/>
                <a:gd name="connsiteY55" fmla="*/ 290493 h 681993"/>
                <a:gd name="connsiteX56" fmla="*/ 82033 w 97014"/>
                <a:gd name="connsiteY56" fmla="*/ 280302 h 681993"/>
                <a:gd name="connsiteX57" fmla="*/ 86224 w 97014"/>
                <a:gd name="connsiteY57" fmla="*/ 254774 h 681993"/>
                <a:gd name="connsiteX58" fmla="*/ 73080 w 97014"/>
                <a:gd name="connsiteY58" fmla="*/ 239535 h 681993"/>
                <a:gd name="connsiteX59" fmla="*/ 57744 w 97014"/>
                <a:gd name="connsiteY59" fmla="*/ 223533 h 681993"/>
                <a:gd name="connsiteX60" fmla="*/ 51362 w 97014"/>
                <a:gd name="connsiteY60" fmla="*/ 211150 h 681993"/>
                <a:gd name="connsiteX61" fmla="*/ 49839 w 97014"/>
                <a:gd name="connsiteY61" fmla="*/ 197624 h 681993"/>
                <a:gd name="connsiteX62" fmla="*/ 49839 w 97014"/>
                <a:gd name="connsiteY62" fmla="*/ 172097 h 681993"/>
                <a:gd name="connsiteX63" fmla="*/ 51362 w 97014"/>
                <a:gd name="connsiteY63" fmla="*/ 145809 h 681993"/>
                <a:gd name="connsiteX64" fmla="*/ 57839 w 97014"/>
                <a:gd name="connsiteY64" fmla="*/ 108566 h 681993"/>
                <a:gd name="connsiteX65" fmla="*/ 55744 w 97014"/>
                <a:gd name="connsiteY65" fmla="*/ 82181 h 681993"/>
                <a:gd name="connsiteX66" fmla="*/ 53744 w 97014"/>
                <a:gd name="connsiteY66" fmla="*/ 73799 h 681993"/>
                <a:gd name="connsiteX67" fmla="*/ 51267 w 97014"/>
                <a:gd name="connsiteY67" fmla="*/ 50654 h 681993"/>
                <a:gd name="connsiteX68" fmla="*/ 52791 w 97014"/>
                <a:gd name="connsiteY68" fmla="*/ 41129 h 681993"/>
                <a:gd name="connsiteX69" fmla="*/ 54315 w 97014"/>
                <a:gd name="connsiteY69" fmla="*/ 4648 h 681993"/>
                <a:gd name="connsiteX70" fmla="*/ 56887 w 97014"/>
                <a:gd name="connsiteY70" fmla="*/ -496 h 681993"/>
                <a:gd name="connsiteX71" fmla="*/ 60411 w 97014"/>
                <a:gd name="connsiteY71" fmla="*/ 3219 h 681993"/>
                <a:gd name="connsiteX72" fmla="*/ 60411 w 97014"/>
                <a:gd name="connsiteY72" fmla="*/ 15221 h 681993"/>
                <a:gd name="connsiteX73" fmla="*/ 66412 w 97014"/>
                <a:gd name="connsiteY73" fmla="*/ 107423 h 68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7014" h="681993">
                  <a:moveTo>
                    <a:pt x="66412" y="107423"/>
                  </a:moveTo>
                  <a:cubicBezTo>
                    <a:pt x="65698" y="124063"/>
                    <a:pt x="63697" y="140627"/>
                    <a:pt x="60411" y="156953"/>
                  </a:cubicBezTo>
                  <a:cubicBezTo>
                    <a:pt x="57239" y="173355"/>
                    <a:pt x="57011" y="190195"/>
                    <a:pt x="59744" y="206673"/>
                  </a:cubicBezTo>
                  <a:cubicBezTo>
                    <a:pt x="60649" y="211836"/>
                    <a:pt x="62526" y="216780"/>
                    <a:pt x="65269" y="221247"/>
                  </a:cubicBezTo>
                  <a:cubicBezTo>
                    <a:pt x="70698" y="227904"/>
                    <a:pt x="77128" y="233686"/>
                    <a:pt x="84319" y="238392"/>
                  </a:cubicBezTo>
                  <a:cubicBezTo>
                    <a:pt x="91415" y="243126"/>
                    <a:pt x="96025" y="250774"/>
                    <a:pt x="96892" y="259251"/>
                  </a:cubicBezTo>
                  <a:cubicBezTo>
                    <a:pt x="97301" y="266157"/>
                    <a:pt x="96397" y="273072"/>
                    <a:pt x="94225" y="279635"/>
                  </a:cubicBezTo>
                  <a:cubicBezTo>
                    <a:pt x="91511" y="285931"/>
                    <a:pt x="87815" y="291751"/>
                    <a:pt x="83271" y="296875"/>
                  </a:cubicBezTo>
                  <a:cubicBezTo>
                    <a:pt x="77385" y="304657"/>
                    <a:pt x="71022" y="312067"/>
                    <a:pt x="64221" y="319068"/>
                  </a:cubicBezTo>
                  <a:cubicBezTo>
                    <a:pt x="53887" y="327336"/>
                    <a:pt x="43999" y="336137"/>
                    <a:pt x="34598" y="345452"/>
                  </a:cubicBezTo>
                  <a:cubicBezTo>
                    <a:pt x="24312" y="357769"/>
                    <a:pt x="16806" y="372161"/>
                    <a:pt x="12596" y="387648"/>
                  </a:cubicBezTo>
                  <a:cubicBezTo>
                    <a:pt x="10843" y="393459"/>
                    <a:pt x="9977" y="399488"/>
                    <a:pt x="10024" y="405555"/>
                  </a:cubicBezTo>
                  <a:cubicBezTo>
                    <a:pt x="10043" y="411661"/>
                    <a:pt x="11872" y="417624"/>
                    <a:pt x="15263" y="422700"/>
                  </a:cubicBezTo>
                  <a:cubicBezTo>
                    <a:pt x="15777" y="423605"/>
                    <a:pt x="16634" y="424253"/>
                    <a:pt x="17644" y="424510"/>
                  </a:cubicBezTo>
                  <a:cubicBezTo>
                    <a:pt x="18416" y="424605"/>
                    <a:pt x="19206" y="424405"/>
                    <a:pt x="19835" y="423938"/>
                  </a:cubicBezTo>
                  <a:cubicBezTo>
                    <a:pt x="24293" y="420757"/>
                    <a:pt x="27864" y="416499"/>
                    <a:pt x="30217" y="411556"/>
                  </a:cubicBezTo>
                  <a:cubicBezTo>
                    <a:pt x="32932" y="407136"/>
                    <a:pt x="36732" y="403498"/>
                    <a:pt x="41266" y="400983"/>
                  </a:cubicBezTo>
                  <a:cubicBezTo>
                    <a:pt x="50982" y="395954"/>
                    <a:pt x="62936" y="399754"/>
                    <a:pt x="67964" y="409470"/>
                  </a:cubicBezTo>
                  <a:cubicBezTo>
                    <a:pt x="68850" y="411175"/>
                    <a:pt x="69479" y="413004"/>
                    <a:pt x="69841" y="414890"/>
                  </a:cubicBezTo>
                  <a:cubicBezTo>
                    <a:pt x="70269" y="417824"/>
                    <a:pt x="70269" y="420814"/>
                    <a:pt x="69841" y="423748"/>
                  </a:cubicBezTo>
                  <a:cubicBezTo>
                    <a:pt x="68669" y="439483"/>
                    <a:pt x="66060" y="455076"/>
                    <a:pt x="62030" y="470325"/>
                  </a:cubicBezTo>
                  <a:cubicBezTo>
                    <a:pt x="56687" y="487471"/>
                    <a:pt x="52925" y="505072"/>
                    <a:pt x="50791" y="522903"/>
                  </a:cubicBezTo>
                  <a:cubicBezTo>
                    <a:pt x="48581" y="540772"/>
                    <a:pt x="51248" y="558908"/>
                    <a:pt x="58506" y="575386"/>
                  </a:cubicBezTo>
                  <a:cubicBezTo>
                    <a:pt x="64983" y="589102"/>
                    <a:pt x="72413" y="602532"/>
                    <a:pt x="79747" y="615772"/>
                  </a:cubicBezTo>
                  <a:lnTo>
                    <a:pt x="86796" y="628345"/>
                  </a:lnTo>
                  <a:cubicBezTo>
                    <a:pt x="88196" y="630783"/>
                    <a:pt x="89472" y="633298"/>
                    <a:pt x="90605" y="635870"/>
                  </a:cubicBezTo>
                  <a:cubicBezTo>
                    <a:pt x="91720" y="638394"/>
                    <a:pt x="92615" y="641004"/>
                    <a:pt x="93273" y="643680"/>
                  </a:cubicBezTo>
                  <a:cubicBezTo>
                    <a:pt x="96120" y="653539"/>
                    <a:pt x="96415" y="663969"/>
                    <a:pt x="94130" y="673970"/>
                  </a:cubicBezTo>
                  <a:cubicBezTo>
                    <a:pt x="92996" y="677599"/>
                    <a:pt x="89958" y="680313"/>
                    <a:pt x="86224" y="681018"/>
                  </a:cubicBezTo>
                  <a:cubicBezTo>
                    <a:pt x="82557" y="681780"/>
                    <a:pt x="78747" y="681580"/>
                    <a:pt x="75175" y="680447"/>
                  </a:cubicBezTo>
                  <a:cubicBezTo>
                    <a:pt x="69555" y="679114"/>
                    <a:pt x="64221" y="676922"/>
                    <a:pt x="58602" y="675399"/>
                  </a:cubicBezTo>
                  <a:cubicBezTo>
                    <a:pt x="53077" y="673703"/>
                    <a:pt x="47228" y="673380"/>
                    <a:pt x="41552" y="674446"/>
                  </a:cubicBezTo>
                  <a:cubicBezTo>
                    <a:pt x="37237" y="676075"/>
                    <a:pt x="32770" y="677256"/>
                    <a:pt x="28217" y="677971"/>
                  </a:cubicBezTo>
                  <a:cubicBezTo>
                    <a:pt x="27035" y="678085"/>
                    <a:pt x="25864" y="677704"/>
                    <a:pt x="24978" y="676922"/>
                  </a:cubicBezTo>
                  <a:cubicBezTo>
                    <a:pt x="24369" y="676027"/>
                    <a:pt x="24064" y="674960"/>
                    <a:pt x="24121" y="673874"/>
                  </a:cubicBezTo>
                  <a:cubicBezTo>
                    <a:pt x="24121" y="669874"/>
                    <a:pt x="24121" y="665778"/>
                    <a:pt x="24121" y="661778"/>
                  </a:cubicBezTo>
                  <a:cubicBezTo>
                    <a:pt x="25569" y="654320"/>
                    <a:pt x="27902" y="647062"/>
                    <a:pt x="31074" y="640156"/>
                  </a:cubicBezTo>
                  <a:cubicBezTo>
                    <a:pt x="31865" y="637032"/>
                    <a:pt x="32369" y="633841"/>
                    <a:pt x="32598" y="630631"/>
                  </a:cubicBezTo>
                  <a:cubicBezTo>
                    <a:pt x="33312" y="622897"/>
                    <a:pt x="33312" y="615124"/>
                    <a:pt x="32598" y="607390"/>
                  </a:cubicBezTo>
                  <a:cubicBezTo>
                    <a:pt x="31265" y="594912"/>
                    <a:pt x="33551" y="582149"/>
                    <a:pt x="33170" y="569290"/>
                  </a:cubicBezTo>
                  <a:cubicBezTo>
                    <a:pt x="33170" y="561861"/>
                    <a:pt x="32312" y="554431"/>
                    <a:pt x="32312" y="547097"/>
                  </a:cubicBezTo>
                  <a:cubicBezTo>
                    <a:pt x="32760" y="523237"/>
                    <a:pt x="37609" y="499662"/>
                    <a:pt x="46600" y="477564"/>
                  </a:cubicBezTo>
                  <a:cubicBezTo>
                    <a:pt x="53934" y="458514"/>
                    <a:pt x="62126" y="438417"/>
                    <a:pt x="60887" y="417843"/>
                  </a:cubicBezTo>
                  <a:cubicBezTo>
                    <a:pt x="60868" y="416442"/>
                    <a:pt x="60611" y="415061"/>
                    <a:pt x="60125" y="413747"/>
                  </a:cubicBezTo>
                  <a:cubicBezTo>
                    <a:pt x="58706" y="411442"/>
                    <a:pt x="56516" y="409718"/>
                    <a:pt x="53934" y="408889"/>
                  </a:cubicBezTo>
                  <a:cubicBezTo>
                    <a:pt x="51315" y="407460"/>
                    <a:pt x="48286" y="406993"/>
                    <a:pt x="45362" y="407556"/>
                  </a:cubicBezTo>
                  <a:cubicBezTo>
                    <a:pt x="42542" y="408708"/>
                    <a:pt x="40142" y="410708"/>
                    <a:pt x="38504" y="413270"/>
                  </a:cubicBezTo>
                  <a:lnTo>
                    <a:pt x="28026" y="426891"/>
                  </a:lnTo>
                  <a:cubicBezTo>
                    <a:pt x="26521" y="429149"/>
                    <a:pt x="24493" y="431016"/>
                    <a:pt x="22121" y="432320"/>
                  </a:cubicBezTo>
                  <a:cubicBezTo>
                    <a:pt x="20492" y="432968"/>
                    <a:pt x="18720" y="433197"/>
                    <a:pt x="16977" y="432987"/>
                  </a:cubicBezTo>
                  <a:cubicBezTo>
                    <a:pt x="10777" y="432006"/>
                    <a:pt x="5519" y="427901"/>
                    <a:pt x="3071" y="422129"/>
                  </a:cubicBezTo>
                  <a:cubicBezTo>
                    <a:pt x="775" y="416414"/>
                    <a:pt x="-273" y="410280"/>
                    <a:pt x="23" y="404127"/>
                  </a:cubicBezTo>
                  <a:cubicBezTo>
                    <a:pt x="51" y="390820"/>
                    <a:pt x="2471" y="377619"/>
                    <a:pt x="7166" y="365169"/>
                  </a:cubicBezTo>
                  <a:cubicBezTo>
                    <a:pt x="8881" y="361007"/>
                    <a:pt x="11443" y="357245"/>
                    <a:pt x="14691" y="354121"/>
                  </a:cubicBezTo>
                  <a:cubicBezTo>
                    <a:pt x="32408" y="335071"/>
                    <a:pt x="50762" y="316497"/>
                    <a:pt x="69746" y="298399"/>
                  </a:cubicBezTo>
                  <a:cubicBezTo>
                    <a:pt x="72403" y="295999"/>
                    <a:pt x="74823" y="293351"/>
                    <a:pt x="76985" y="290493"/>
                  </a:cubicBezTo>
                  <a:cubicBezTo>
                    <a:pt x="79194" y="287379"/>
                    <a:pt x="80900" y="283940"/>
                    <a:pt x="82033" y="280302"/>
                  </a:cubicBezTo>
                  <a:cubicBezTo>
                    <a:pt x="84900" y="272101"/>
                    <a:pt x="86310" y="263462"/>
                    <a:pt x="86224" y="254774"/>
                  </a:cubicBezTo>
                  <a:cubicBezTo>
                    <a:pt x="86224" y="247821"/>
                    <a:pt x="78508" y="243726"/>
                    <a:pt x="73080" y="239535"/>
                  </a:cubicBezTo>
                  <a:cubicBezTo>
                    <a:pt x="67212" y="234972"/>
                    <a:pt x="62050" y="229581"/>
                    <a:pt x="57744" y="223533"/>
                  </a:cubicBezTo>
                  <a:cubicBezTo>
                    <a:pt x="54896" y="219818"/>
                    <a:pt x="52734" y="215627"/>
                    <a:pt x="51362" y="211150"/>
                  </a:cubicBezTo>
                  <a:cubicBezTo>
                    <a:pt x="50286" y="206721"/>
                    <a:pt x="49772" y="202177"/>
                    <a:pt x="49839" y="197624"/>
                  </a:cubicBezTo>
                  <a:cubicBezTo>
                    <a:pt x="49839" y="189052"/>
                    <a:pt x="49839" y="180575"/>
                    <a:pt x="49839" y="172097"/>
                  </a:cubicBezTo>
                  <a:cubicBezTo>
                    <a:pt x="49486" y="163306"/>
                    <a:pt x="50000" y="154505"/>
                    <a:pt x="51362" y="145809"/>
                  </a:cubicBezTo>
                  <a:cubicBezTo>
                    <a:pt x="53648" y="133331"/>
                    <a:pt x="59458" y="121139"/>
                    <a:pt x="57839" y="108566"/>
                  </a:cubicBezTo>
                  <a:cubicBezTo>
                    <a:pt x="56696" y="99898"/>
                    <a:pt x="57839" y="90754"/>
                    <a:pt x="55744" y="82181"/>
                  </a:cubicBezTo>
                  <a:cubicBezTo>
                    <a:pt x="55173" y="79419"/>
                    <a:pt x="54410" y="76562"/>
                    <a:pt x="53744" y="73799"/>
                  </a:cubicBezTo>
                  <a:cubicBezTo>
                    <a:pt x="51639" y="66275"/>
                    <a:pt x="50810" y="58455"/>
                    <a:pt x="51267" y="50654"/>
                  </a:cubicBezTo>
                  <a:cubicBezTo>
                    <a:pt x="51267" y="47320"/>
                    <a:pt x="52220" y="43987"/>
                    <a:pt x="52791" y="41129"/>
                  </a:cubicBezTo>
                  <a:cubicBezTo>
                    <a:pt x="54258" y="29022"/>
                    <a:pt x="54763" y="16831"/>
                    <a:pt x="54315" y="4648"/>
                  </a:cubicBezTo>
                  <a:cubicBezTo>
                    <a:pt x="54315" y="2552"/>
                    <a:pt x="54887" y="-210"/>
                    <a:pt x="56887" y="-496"/>
                  </a:cubicBezTo>
                  <a:cubicBezTo>
                    <a:pt x="58887" y="-781"/>
                    <a:pt x="59935" y="1410"/>
                    <a:pt x="60411" y="3219"/>
                  </a:cubicBezTo>
                  <a:cubicBezTo>
                    <a:pt x="60983" y="7201"/>
                    <a:pt x="60983" y="11239"/>
                    <a:pt x="60411" y="15221"/>
                  </a:cubicBezTo>
                  <a:cubicBezTo>
                    <a:pt x="57839" y="45606"/>
                    <a:pt x="66507" y="75990"/>
                    <a:pt x="66412" y="1074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2" name="Freeform: Shape 881">
              <a:extLst>
                <a:ext uri="{FF2B5EF4-FFF2-40B4-BE49-F238E27FC236}">
                  <a16:creationId xmlns:a16="http://schemas.microsoft.com/office/drawing/2014/main" xmlns="" id="{D13212A4-2047-23AB-A235-1355D1E7A5F1}"/>
                </a:ext>
              </a:extLst>
            </p:cNvPr>
            <p:cNvSpPr/>
            <p:nvPr/>
          </p:nvSpPr>
          <p:spPr>
            <a:xfrm>
              <a:off x="4094408" y="4557236"/>
              <a:ext cx="132434" cy="714713"/>
            </a:xfrm>
            <a:custGeom>
              <a:avLst/>
              <a:gdLst>
                <a:gd name="connsiteX0" fmla="*/ 124473 w 132434"/>
                <a:gd name="connsiteY0" fmla="*/ 337521 h 714713"/>
                <a:gd name="connsiteX1" fmla="*/ 73133 w 132434"/>
                <a:gd name="connsiteY1" fmla="*/ 476015 h 714713"/>
                <a:gd name="connsiteX2" fmla="*/ 53416 w 132434"/>
                <a:gd name="connsiteY2" fmla="*/ 549548 h 714713"/>
                <a:gd name="connsiteX3" fmla="*/ 59131 w 132434"/>
                <a:gd name="connsiteY3" fmla="*/ 639178 h 714713"/>
                <a:gd name="connsiteX4" fmla="*/ 70085 w 132434"/>
                <a:gd name="connsiteY4" fmla="*/ 691089 h 714713"/>
                <a:gd name="connsiteX5" fmla="*/ 70562 w 132434"/>
                <a:gd name="connsiteY5" fmla="*/ 707282 h 714713"/>
                <a:gd name="connsiteX6" fmla="*/ 67799 w 132434"/>
                <a:gd name="connsiteY6" fmla="*/ 713473 h 714713"/>
                <a:gd name="connsiteX7" fmla="*/ 65323 w 132434"/>
                <a:gd name="connsiteY7" fmla="*/ 714045 h 714713"/>
                <a:gd name="connsiteX8" fmla="*/ 24365 w 132434"/>
                <a:gd name="connsiteY8" fmla="*/ 711378 h 714713"/>
                <a:gd name="connsiteX9" fmla="*/ 1220 w 132434"/>
                <a:gd name="connsiteY9" fmla="*/ 708901 h 714713"/>
                <a:gd name="connsiteX10" fmla="*/ 457 w 132434"/>
                <a:gd name="connsiteY10" fmla="*/ 611651 h 714713"/>
                <a:gd name="connsiteX11" fmla="*/ 49606 w 132434"/>
                <a:gd name="connsiteY11" fmla="*/ 478873 h 714713"/>
                <a:gd name="connsiteX12" fmla="*/ 124854 w 132434"/>
                <a:gd name="connsiteY12" fmla="*/ 252368 h 714713"/>
                <a:gd name="connsiteX13" fmla="*/ 54464 w 132434"/>
                <a:gd name="connsiteY13" fmla="*/ 11671 h 714713"/>
                <a:gd name="connsiteX14" fmla="*/ 43415 w 132434"/>
                <a:gd name="connsiteY14" fmla="*/ 622 h 714713"/>
                <a:gd name="connsiteX15" fmla="*/ 43415 w 132434"/>
                <a:gd name="connsiteY15" fmla="*/ 622 h 714713"/>
                <a:gd name="connsiteX16" fmla="*/ 46654 w 132434"/>
                <a:gd name="connsiteY16" fmla="*/ -521 h 714713"/>
                <a:gd name="connsiteX17" fmla="*/ 50369 w 132434"/>
                <a:gd name="connsiteY17" fmla="*/ 908 h 714713"/>
                <a:gd name="connsiteX18" fmla="*/ 58560 w 132434"/>
                <a:gd name="connsiteY18" fmla="*/ 6718 h 714713"/>
                <a:gd name="connsiteX19" fmla="*/ 110471 w 132434"/>
                <a:gd name="connsiteY19" fmla="*/ 103397 h 714713"/>
                <a:gd name="connsiteX20" fmla="*/ 124473 w 132434"/>
                <a:gd name="connsiteY20" fmla="*/ 337521 h 71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2434" h="714713">
                  <a:moveTo>
                    <a:pt x="124473" y="337521"/>
                  </a:moveTo>
                  <a:cubicBezTo>
                    <a:pt x="117806" y="365429"/>
                    <a:pt x="91040" y="444678"/>
                    <a:pt x="73133" y="476015"/>
                  </a:cubicBezTo>
                  <a:cubicBezTo>
                    <a:pt x="61598" y="498922"/>
                    <a:pt x="54883" y="523945"/>
                    <a:pt x="53416" y="549548"/>
                  </a:cubicBezTo>
                  <a:cubicBezTo>
                    <a:pt x="52169" y="579542"/>
                    <a:pt x="54083" y="609584"/>
                    <a:pt x="59131" y="639178"/>
                  </a:cubicBezTo>
                  <a:cubicBezTo>
                    <a:pt x="63675" y="656285"/>
                    <a:pt x="67332" y="673611"/>
                    <a:pt x="70085" y="691089"/>
                  </a:cubicBezTo>
                  <a:cubicBezTo>
                    <a:pt x="70628" y="696471"/>
                    <a:pt x="70780" y="701881"/>
                    <a:pt x="70562" y="707282"/>
                  </a:cubicBezTo>
                  <a:cubicBezTo>
                    <a:pt x="70562" y="709663"/>
                    <a:pt x="69990" y="712425"/>
                    <a:pt x="67799" y="713473"/>
                  </a:cubicBezTo>
                  <a:cubicBezTo>
                    <a:pt x="67018" y="713806"/>
                    <a:pt x="66180" y="714006"/>
                    <a:pt x="65323" y="714045"/>
                  </a:cubicBezTo>
                  <a:cubicBezTo>
                    <a:pt x="51607" y="714902"/>
                    <a:pt x="37986" y="711758"/>
                    <a:pt x="24365" y="711378"/>
                  </a:cubicBezTo>
                  <a:cubicBezTo>
                    <a:pt x="16574" y="711730"/>
                    <a:pt x="8763" y="710892"/>
                    <a:pt x="1220" y="708901"/>
                  </a:cubicBezTo>
                  <a:cubicBezTo>
                    <a:pt x="1220" y="697852"/>
                    <a:pt x="-971" y="626319"/>
                    <a:pt x="457" y="611651"/>
                  </a:cubicBezTo>
                  <a:cubicBezTo>
                    <a:pt x="8049" y="564616"/>
                    <a:pt x="24746" y="519515"/>
                    <a:pt x="49606" y="478873"/>
                  </a:cubicBezTo>
                  <a:cubicBezTo>
                    <a:pt x="81039" y="429438"/>
                    <a:pt x="129902" y="330378"/>
                    <a:pt x="124854" y="252368"/>
                  </a:cubicBezTo>
                  <a:cubicBezTo>
                    <a:pt x="119806" y="174358"/>
                    <a:pt x="109233" y="72345"/>
                    <a:pt x="54464" y="11671"/>
                  </a:cubicBezTo>
                  <a:cubicBezTo>
                    <a:pt x="50845" y="7766"/>
                    <a:pt x="47130" y="4051"/>
                    <a:pt x="43415" y="622"/>
                  </a:cubicBezTo>
                  <a:lnTo>
                    <a:pt x="43415" y="622"/>
                  </a:lnTo>
                  <a:cubicBezTo>
                    <a:pt x="44377" y="-35"/>
                    <a:pt x="45492" y="-426"/>
                    <a:pt x="46654" y="-521"/>
                  </a:cubicBezTo>
                  <a:cubicBezTo>
                    <a:pt x="47997" y="-369"/>
                    <a:pt x="49273" y="117"/>
                    <a:pt x="50369" y="908"/>
                  </a:cubicBezTo>
                  <a:cubicBezTo>
                    <a:pt x="53036" y="2623"/>
                    <a:pt x="55893" y="5004"/>
                    <a:pt x="58560" y="6718"/>
                  </a:cubicBezTo>
                  <a:cubicBezTo>
                    <a:pt x="58560" y="6718"/>
                    <a:pt x="82944" y="34245"/>
                    <a:pt x="110471" y="103397"/>
                  </a:cubicBezTo>
                  <a:cubicBezTo>
                    <a:pt x="143618" y="191884"/>
                    <a:pt x="131140" y="309518"/>
                    <a:pt x="124473" y="33752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3" name="Freeform: Shape 882">
              <a:extLst>
                <a:ext uri="{FF2B5EF4-FFF2-40B4-BE49-F238E27FC236}">
                  <a16:creationId xmlns:a16="http://schemas.microsoft.com/office/drawing/2014/main" xmlns="" id="{9F6208FA-5749-D6F8-E5FE-8F7B7C8E2CB3}"/>
                </a:ext>
              </a:extLst>
            </p:cNvPr>
            <p:cNvSpPr/>
            <p:nvPr/>
          </p:nvSpPr>
          <p:spPr>
            <a:xfrm>
              <a:off x="3849438" y="4564517"/>
              <a:ext cx="148299" cy="712713"/>
            </a:xfrm>
            <a:custGeom>
              <a:avLst/>
              <a:gdLst>
                <a:gd name="connsiteX0" fmla="*/ 15685 w 148299"/>
                <a:gd name="connsiteY0" fmla="*/ 170125 h 712713"/>
                <a:gd name="connsiteX1" fmla="*/ 21019 w 148299"/>
                <a:gd name="connsiteY1" fmla="*/ 348623 h 712713"/>
                <a:gd name="connsiteX2" fmla="*/ 73883 w 148299"/>
                <a:gd name="connsiteY2" fmla="*/ 412726 h 712713"/>
                <a:gd name="connsiteX3" fmla="*/ 113698 w 148299"/>
                <a:gd name="connsiteY3" fmla="*/ 504262 h 712713"/>
                <a:gd name="connsiteX4" fmla="*/ 136462 w 148299"/>
                <a:gd name="connsiteY4" fmla="*/ 599512 h 712713"/>
                <a:gd name="connsiteX5" fmla="*/ 148274 w 148299"/>
                <a:gd name="connsiteY5" fmla="*/ 658281 h 712713"/>
                <a:gd name="connsiteX6" fmla="*/ 148274 w 148299"/>
                <a:gd name="connsiteY6" fmla="*/ 701239 h 712713"/>
                <a:gd name="connsiteX7" fmla="*/ 147226 w 148299"/>
                <a:gd name="connsiteY7" fmla="*/ 702191 h 712713"/>
                <a:gd name="connsiteX8" fmla="*/ 135891 w 148299"/>
                <a:gd name="connsiteY8" fmla="*/ 706192 h 712713"/>
                <a:gd name="connsiteX9" fmla="*/ 102934 w 148299"/>
                <a:gd name="connsiteY9" fmla="*/ 709430 h 712713"/>
                <a:gd name="connsiteX10" fmla="*/ 87599 w 148299"/>
                <a:gd name="connsiteY10" fmla="*/ 712192 h 712713"/>
                <a:gd name="connsiteX11" fmla="*/ 80360 w 148299"/>
                <a:gd name="connsiteY11" fmla="*/ 710002 h 712713"/>
                <a:gd name="connsiteX12" fmla="*/ 79693 w 148299"/>
                <a:gd name="connsiteY12" fmla="*/ 706192 h 712713"/>
                <a:gd name="connsiteX13" fmla="*/ 82265 w 148299"/>
                <a:gd name="connsiteY13" fmla="*/ 680188 h 712713"/>
                <a:gd name="connsiteX14" fmla="*/ 83599 w 148299"/>
                <a:gd name="connsiteY14" fmla="*/ 666092 h 712713"/>
                <a:gd name="connsiteX15" fmla="*/ 88933 w 148299"/>
                <a:gd name="connsiteY15" fmla="*/ 596082 h 712713"/>
                <a:gd name="connsiteX16" fmla="*/ 76741 w 148299"/>
                <a:gd name="connsiteY16" fmla="*/ 482545 h 712713"/>
                <a:gd name="connsiteX17" fmla="*/ 20734 w 148299"/>
                <a:gd name="connsiteY17" fmla="*/ 375008 h 712713"/>
                <a:gd name="connsiteX18" fmla="*/ 65 w 148299"/>
                <a:gd name="connsiteY18" fmla="*/ 267851 h 712713"/>
                <a:gd name="connsiteX19" fmla="*/ 79598 w 148299"/>
                <a:gd name="connsiteY19" fmla="*/ 3151 h 712713"/>
                <a:gd name="connsiteX20" fmla="*/ 91504 w 148299"/>
                <a:gd name="connsiteY20" fmla="*/ -278 h 712713"/>
                <a:gd name="connsiteX21" fmla="*/ 15685 w 148299"/>
                <a:gd name="connsiteY21" fmla="*/ 170125 h 71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8299" h="712713">
                  <a:moveTo>
                    <a:pt x="15685" y="170125"/>
                  </a:moveTo>
                  <a:cubicBezTo>
                    <a:pt x="7303" y="223941"/>
                    <a:pt x="2541" y="320715"/>
                    <a:pt x="21019" y="348623"/>
                  </a:cubicBezTo>
                  <a:cubicBezTo>
                    <a:pt x="38641" y="381198"/>
                    <a:pt x="59119" y="393962"/>
                    <a:pt x="73883" y="412726"/>
                  </a:cubicBezTo>
                  <a:cubicBezTo>
                    <a:pt x="92057" y="440863"/>
                    <a:pt x="105506" y="471781"/>
                    <a:pt x="113698" y="504262"/>
                  </a:cubicBezTo>
                  <a:cubicBezTo>
                    <a:pt x="118231" y="536666"/>
                    <a:pt x="125861" y="568556"/>
                    <a:pt x="136462" y="599512"/>
                  </a:cubicBezTo>
                  <a:cubicBezTo>
                    <a:pt x="143530" y="618343"/>
                    <a:pt x="147521" y="638183"/>
                    <a:pt x="148274" y="658281"/>
                  </a:cubicBezTo>
                  <a:cubicBezTo>
                    <a:pt x="148274" y="672855"/>
                    <a:pt x="148274" y="694762"/>
                    <a:pt x="148274" y="701239"/>
                  </a:cubicBezTo>
                  <a:lnTo>
                    <a:pt x="147226" y="702191"/>
                  </a:lnTo>
                  <a:cubicBezTo>
                    <a:pt x="143806" y="704392"/>
                    <a:pt x="139930" y="705754"/>
                    <a:pt x="135891" y="706192"/>
                  </a:cubicBezTo>
                  <a:cubicBezTo>
                    <a:pt x="124937" y="707906"/>
                    <a:pt x="113793" y="707525"/>
                    <a:pt x="102934" y="709430"/>
                  </a:cubicBezTo>
                  <a:cubicBezTo>
                    <a:pt x="97791" y="710288"/>
                    <a:pt x="92743" y="711621"/>
                    <a:pt x="87599" y="712192"/>
                  </a:cubicBezTo>
                  <a:cubicBezTo>
                    <a:pt x="84932" y="712192"/>
                    <a:pt x="81694" y="712192"/>
                    <a:pt x="80360" y="710002"/>
                  </a:cubicBezTo>
                  <a:cubicBezTo>
                    <a:pt x="79798" y="708811"/>
                    <a:pt x="79570" y="707497"/>
                    <a:pt x="79693" y="706192"/>
                  </a:cubicBezTo>
                  <a:cubicBezTo>
                    <a:pt x="79979" y="697476"/>
                    <a:pt x="80836" y="688790"/>
                    <a:pt x="82265" y="680188"/>
                  </a:cubicBezTo>
                  <a:cubicBezTo>
                    <a:pt x="83027" y="675712"/>
                    <a:pt x="83027" y="670663"/>
                    <a:pt x="83599" y="666092"/>
                  </a:cubicBezTo>
                  <a:cubicBezTo>
                    <a:pt x="86456" y="642851"/>
                    <a:pt x="87694" y="619419"/>
                    <a:pt x="88933" y="596082"/>
                  </a:cubicBezTo>
                  <a:cubicBezTo>
                    <a:pt x="90933" y="557982"/>
                    <a:pt x="90457" y="518359"/>
                    <a:pt x="76741" y="482545"/>
                  </a:cubicBezTo>
                  <a:cubicBezTo>
                    <a:pt x="62167" y="444445"/>
                    <a:pt x="35783" y="412536"/>
                    <a:pt x="20734" y="375008"/>
                  </a:cubicBezTo>
                  <a:cubicBezTo>
                    <a:pt x="7551" y="340794"/>
                    <a:pt x="560" y="304513"/>
                    <a:pt x="65" y="267851"/>
                  </a:cubicBezTo>
                  <a:cubicBezTo>
                    <a:pt x="65" y="267851"/>
                    <a:pt x="-5936" y="78875"/>
                    <a:pt x="79598" y="3151"/>
                  </a:cubicBezTo>
                  <a:cubicBezTo>
                    <a:pt x="82798" y="180"/>
                    <a:pt x="87218" y="-1097"/>
                    <a:pt x="91504" y="-278"/>
                  </a:cubicBezTo>
                  <a:cubicBezTo>
                    <a:pt x="63787" y="28012"/>
                    <a:pt x="34926" y="75922"/>
                    <a:pt x="15685" y="17012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4" name="Freeform: Shape 883">
              <a:extLst>
                <a:ext uri="{FF2B5EF4-FFF2-40B4-BE49-F238E27FC236}">
                  <a16:creationId xmlns:a16="http://schemas.microsoft.com/office/drawing/2014/main" xmlns="" id="{61C1B043-65A2-5869-29F4-303A6D290E9E}"/>
                </a:ext>
              </a:extLst>
            </p:cNvPr>
            <p:cNvSpPr/>
            <p:nvPr/>
          </p:nvSpPr>
          <p:spPr>
            <a:xfrm>
              <a:off x="2434589" y="4546473"/>
              <a:ext cx="131064" cy="719661"/>
            </a:xfrm>
            <a:custGeom>
              <a:avLst/>
              <a:gdLst>
                <a:gd name="connsiteX0" fmla="*/ 130085 w 131064"/>
                <a:gd name="connsiteY0" fmla="*/ 717569 h 719661"/>
                <a:gd name="connsiteX1" fmla="*/ 129228 w 131064"/>
                <a:gd name="connsiteY1" fmla="*/ 718997 h 719661"/>
                <a:gd name="connsiteX2" fmla="*/ 127609 w 131064"/>
                <a:gd name="connsiteY2" fmla="*/ 718997 h 719661"/>
                <a:gd name="connsiteX3" fmla="*/ 107130 w 131064"/>
                <a:gd name="connsiteY3" fmla="*/ 717283 h 719661"/>
                <a:gd name="connsiteX4" fmla="*/ 96557 w 131064"/>
                <a:gd name="connsiteY4" fmla="*/ 715569 h 719661"/>
                <a:gd name="connsiteX5" fmla="*/ 89794 w 131064"/>
                <a:gd name="connsiteY5" fmla="*/ 715569 h 719661"/>
                <a:gd name="connsiteX6" fmla="*/ 83032 w 131064"/>
                <a:gd name="connsiteY6" fmla="*/ 714426 h 719661"/>
                <a:gd name="connsiteX7" fmla="*/ 63982 w 131064"/>
                <a:gd name="connsiteY7" fmla="*/ 373049 h 719661"/>
                <a:gd name="connsiteX8" fmla="*/ -26 w 131064"/>
                <a:gd name="connsiteY8" fmla="*/ -521 h 719661"/>
                <a:gd name="connsiteX9" fmla="*/ -26 w 131064"/>
                <a:gd name="connsiteY9" fmla="*/ -521 h 719661"/>
                <a:gd name="connsiteX10" fmla="*/ 10451 w 131064"/>
                <a:gd name="connsiteY10" fmla="*/ 19672 h 719661"/>
                <a:gd name="connsiteX11" fmla="*/ 20453 w 131064"/>
                <a:gd name="connsiteY11" fmla="*/ 53390 h 719661"/>
                <a:gd name="connsiteX12" fmla="*/ 37407 w 131064"/>
                <a:gd name="connsiteY12" fmla="*/ 125114 h 719661"/>
                <a:gd name="connsiteX13" fmla="*/ 50837 w 131064"/>
                <a:gd name="connsiteY13" fmla="*/ 211982 h 719661"/>
                <a:gd name="connsiteX14" fmla="*/ 53314 w 131064"/>
                <a:gd name="connsiteY14" fmla="*/ 228365 h 719661"/>
                <a:gd name="connsiteX15" fmla="*/ 62839 w 131064"/>
                <a:gd name="connsiteY15" fmla="*/ 264655 h 719661"/>
                <a:gd name="connsiteX16" fmla="*/ 71125 w 131064"/>
                <a:gd name="connsiteY16" fmla="*/ 355238 h 719661"/>
                <a:gd name="connsiteX17" fmla="*/ 77698 w 131064"/>
                <a:gd name="connsiteY17" fmla="*/ 375431 h 719661"/>
                <a:gd name="connsiteX18" fmla="*/ 86366 w 131064"/>
                <a:gd name="connsiteY18" fmla="*/ 405530 h 719661"/>
                <a:gd name="connsiteX19" fmla="*/ 95224 w 131064"/>
                <a:gd name="connsiteY19" fmla="*/ 454203 h 719661"/>
                <a:gd name="connsiteX20" fmla="*/ 92652 w 131064"/>
                <a:gd name="connsiteY20" fmla="*/ 503923 h 719661"/>
                <a:gd name="connsiteX21" fmla="*/ 90842 w 131064"/>
                <a:gd name="connsiteY21" fmla="*/ 544023 h 719661"/>
                <a:gd name="connsiteX22" fmla="*/ 91509 w 131064"/>
                <a:gd name="connsiteY22" fmla="*/ 562026 h 719661"/>
                <a:gd name="connsiteX23" fmla="*/ 111226 w 131064"/>
                <a:gd name="connsiteY23" fmla="*/ 616604 h 719661"/>
                <a:gd name="connsiteX24" fmla="*/ 115512 w 131064"/>
                <a:gd name="connsiteY24" fmla="*/ 636702 h 719661"/>
                <a:gd name="connsiteX25" fmla="*/ 118369 w 131064"/>
                <a:gd name="connsiteY25" fmla="*/ 649846 h 719661"/>
                <a:gd name="connsiteX26" fmla="*/ 130466 w 131064"/>
                <a:gd name="connsiteY26" fmla="*/ 701662 h 719661"/>
                <a:gd name="connsiteX27" fmla="*/ 130085 w 131064"/>
                <a:gd name="connsiteY27" fmla="*/ 717569 h 71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1064" h="719661">
                  <a:moveTo>
                    <a:pt x="130085" y="717569"/>
                  </a:moveTo>
                  <a:cubicBezTo>
                    <a:pt x="129933" y="718112"/>
                    <a:pt x="129638" y="718607"/>
                    <a:pt x="129228" y="718997"/>
                  </a:cubicBezTo>
                  <a:cubicBezTo>
                    <a:pt x="128704" y="719188"/>
                    <a:pt x="128133" y="719188"/>
                    <a:pt x="127609" y="718997"/>
                  </a:cubicBezTo>
                  <a:cubicBezTo>
                    <a:pt x="120751" y="718997"/>
                    <a:pt x="113893" y="718426"/>
                    <a:pt x="107130" y="717283"/>
                  </a:cubicBezTo>
                  <a:cubicBezTo>
                    <a:pt x="103644" y="716521"/>
                    <a:pt x="100110" y="715949"/>
                    <a:pt x="96557" y="715569"/>
                  </a:cubicBezTo>
                  <a:cubicBezTo>
                    <a:pt x="94366" y="715569"/>
                    <a:pt x="92081" y="715569"/>
                    <a:pt x="89794" y="715569"/>
                  </a:cubicBezTo>
                  <a:cubicBezTo>
                    <a:pt x="87508" y="715378"/>
                    <a:pt x="85251" y="714997"/>
                    <a:pt x="83032" y="714426"/>
                  </a:cubicBezTo>
                  <a:cubicBezTo>
                    <a:pt x="79984" y="609651"/>
                    <a:pt x="68077" y="403625"/>
                    <a:pt x="63982" y="373049"/>
                  </a:cubicBezTo>
                  <a:cubicBezTo>
                    <a:pt x="59886" y="342474"/>
                    <a:pt x="22358" y="74441"/>
                    <a:pt x="-26" y="-521"/>
                  </a:cubicBezTo>
                  <a:lnTo>
                    <a:pt x="-26" y="-521"/>
                  </a:lnTo>
                  <a:cubicBezTo>
                    <a:pt x="3841" y="6004"/>
                    <a:pt x="7337" y="12748"/>
                    <a:pt x="10451" y="19672"/>
                  </a:cubicBezTo>
                  <a:cubicBezTo>
                    <a:pt x="15623" y="30283"/>
                    <a:pt x="19005" y="41675"/>
                    <a:pt x="20453" y="53390"/>
                  </a:cubicBezTo>
                  <a:cubicBezTo>
                    <a:pt x="25024" y="77203"/>
                    <a:pt x="33121" y="101015"/>
                    <a:pt x="37407" y="125114"/>
                  </a:cubicBezTo>
                  <a:cubicBezTo>
                    <a:pt x="42550" y="153946"/>
                    <a:pt x="47027" y="182902"/>
                    <a:pt x="50837" y="211982"/>
                  </a:cubicBezTo>
                  <a:cubicBezTo>
                    <a:pt x="51504" y="217507"/>
                    <a:pt x="52171" y="222936"/>
                    <a:pt x="53314" y="228365"/>
                  </a:cubicBezTo>
                  <a:cubicBezTo>
                    <a:pt x="55419" y="240719"/>
                    <a:pt x="58600" y="252863"/>
                    <a:pt x="62839" y="264655"/>
                  </a:cubicBezTo>
                  <a:cubicBezTo>
                    <a:pt x="73888" y="293230"/>
                    <a:pt x="63982" y="325615"/>
                    <a:pt x="71125" y="355238"/>
                  </a:cubicBezTo>
                  <a:cubicBezTo>
                    <a:pt x="72840" y="362096"/>
                    <a:pt x="75412" y="368764"/>
                    <a:pt x="77698" y="375431"/>
                  </a:cubicBezTo>
                  <a:cubicBezTo>
                    <a:pt x="81222" y="385527"/>
                    <a:pt x="82175" y="395719"/>
                    <a:pt x="86366" y="405530"/>
                  </a:cubicBezTo>
                  <a:cubicBezTo>
                    <a:pt x="92461" y="421027"/>
                    <a:pt x="95462" y="437553"/>
                    <a:pt x="95224" y="454203"/>
                  </a:cubicBezTo>
                  <a:cubicBezTo>
                    <a:pt x="95224" y="470776"/>
                    <a:pt x="93700" y="487349"/>
                    <a:pt x="92652" y="503923"/>
                  </a:cubicBezTo>
                  <a:cubicBezTo>
                    <a:pt x="91795" y="517258"/>
                    <a:pt x="91318" y="530593"/>
                    <a:pt x="90842" y="544023"/>
                  </a:cubicBezTo>
                  <a:cubicBezTo>
                    <a:pt x="90442" y="550034"/>
                    <a:pt x="90671" y="556063"/>
                    <a:pt x="91509" y="562026"/>
                  </a:cubicBezTo>
                  <a:cubicBezTo>
                    <a:pt x="94938" y="581076"/>
                    <a:pt x="107321" y="597744"/>
                    <a:pt x="111226" y="616604"/>
                  </a:cubicBezTo>
                  <a:lnTo>
                    <a:pt x="115512" y="636702"/>
                  </a:lnTo>
                  <a:cubicBezTo>
                    <a:pt x="116465" y="641083"/>
                    <a:pt x="117322" y="645465"/>
                    <a:pt x="118369" y="649846"/>
                  </a:cubicBezTo>
                  <a:cubicBezTo>
                    <a:pt x="123341" y="666886"/>
                    <a:pt x="127380" y="684184"/>
                    <a:pt x="130466" y="701662"/>
                  </a:cubicBezTo>
                  <a:cubicBezTo>
                    <a:pt x="131342" y="706939"/>
                    <a:pt x="131209" y="712340"/>
                    <a:pt x="130085" y="7175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5" name="Freeform: Shape 884">
              <a:extLst>
                <a:ext uri="{FF2B5EF4-FFF2-40B4-BE49-F238E27FC236}">
                  <a16:creationId xmlns:a16="http://schemas.microsoft.com/office/drawing/2014/main" xmlns="" id="{291C4587-D486-87CB-77D0-3243AB018D99}"/>
                </a:ext>
              </a:extLst>
            </p:cNvPr>
            <p:cNvSpPr/>
            <p:nvPr/>
          </p:nvSpPr>
          <p:spPr>
            <a:xfrm>
              <a:off x="2153108" y="4570285"/>
              <a:ext cx="73360" cy="693283"/>
            </a:xfrm>
            <a:custGeom>
              <a:avLst/>
              <a:gdLst>
                <a:gd name="connsiteX0" fmla="*/ 45711 w 73360"/>
                <a:gd name="connsiteY0" fmla="*/ 212649 h 693283"/>
                <a:gd name="connsiteX1" fmla="*/ 54570 w 73360"/>
                <a:gd name="connsiteY1" fmla="*/ 686898 h 693283"/>
                <a:gd name="connsiteX2" fmla="*/ 51521 w 73360"/>
                <a:gd name="connsiteY2" fmla="*/ 688423 h 693283"/>
                <a:gd name="connsiteX3" fmla="*/ 44854 w 73360"/>
                <a:gd name="connsiteY3" fmla="*/ 688994 h 693283"/>
                <a:gd name="connsiteX4" fmla="*/ 22375 w 73360"/>
                <a:gd name="connsiteY4" fmla="*/ 690804 h 693283"/>
                <a:gd name="connsiteX5" fmla="*/ 7897 w 73360"/>
                <a:gd name="connsiteY5" fmla="*/ 692328 h 693283"/>
                <a:gd name="connsiteX6" fmla="*/ 182 w 73360"/>
                <a:gd name="connsiteY6" fmla="*/ 682803 h 693283"/>
                <a:gd name="connsiteX7" fmla="*/ 1706 w 73360"/>
                <a:gd name="connsiteY7" fmla="*/ 669753 h 693283"/>
                <a:gd name="connsiteX8" fmla="*/ 23137 w 73360"/>
                <a:gd name="connsiteY8" fmla="*/ 606126 h 693283"/>
                <a:gd name="connsiteX9" fmla="*/ 30662 w 73360"/>
                <a:gd name="connsiteY9" fmla="*/ 559073 h 693283"/>
                <a:gd name="connsiteX10" fmla="*/ 27137 w 73360"/>
                <a:gd name="connsiteY10" fmla="*/ 504685 h 693283"/>
                <a:gd name="connsiteX11" fmla="*/ 25518 w 73360"/>
                <a:gd name="connsiteY11" fmla="*/ 428485 h 693283"/>
                <a:gd name="connsiteX12" fmla="*/ 26566 w 73360"/>
                <a:gd name="connsiteY12" fmla="*/ 327806 h 693283"/>
                <a:gd name="connsiteX13" fmla="*/ 28471 w 73360"/>
                <a:gd name="connsiteY13" fmla="*/ 233508 h 693283"/>
                <a:gd name="connsiteX14" fmla="*/ 56570 w 73360"/>
                <a:gd name="connsiteY14" fmla="*/ 23958 h 693283"/>
                <a:gd name="connsiteX15" fmla="*/ 73334 w 73360"/>
                <a:gd name="connsiteY15" fmla="*/ -521 h 693283"/>
                <a:gd name="connsiteX16" fmla="*/ 73334 w 73360"/>
                <a:gd name="connsiteY16" fmla="*/ -521 h 693283"/>
                <a:gd name="connsiteX17" fmla="*/ 45711 w 73360"/>
                <a:gd name="connsiteY17" fmla="*/ 212649 h 69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60" h="693283">
                  <a:moveTo>
                    <a:pt x="45711" y="212649"/>
                  </a:moveTo>
                  <a:cubicBezTo>
                    <a:pt x="41901" y="275133"/>
                    <a:pt x="36186" y="605936"/>
                    <a:pt x="54570" y="686898"/>
                  </a:cubicBezTo>
                  <a:cubicBezTo>
                    <a:pt x="53607" y="687498"/>
                    <a:pt x="52579" y="688013"/>
                    <a:pt x="51521" y="688423"/>
                  </a:cubicBezTo>
                  <a:cubicBezTo>
                    <a:pt x="49331" y="688899"/>
                    <a:pt x="47092" y="689089"/>
                    <a:pt x="44854" y="688994"/>
                  </a:cubicBezTo>
                  <a:cubicBezTo>
                    <a:pt x="37320" y="688689"/>
                    <a:pt x="29766" y="689299"/>
                    <a:pt x="22375" y="690804"/>
                  </a:cubicBezTo>
                  <a:cubicBezTo>
                    <a:pt x="17803" y="692708"/>
                    <a:pt x="12764" y="693242"/>
                    <a:pt x="7897" y="692328"/>
                  </a:cubicBezTo>
                  <a:cubicBezTo>
                    <a:pt x="3887" y="690652"/>
                    <a:pt x="991" y="687070"/>
                    <a:pt x="182" y="682803"/>
                  </a:cubicBezTo>
                  <a:cubicBezTo>
                    <a:pt x="-361" y="678392"/>
                    <a:pt x="163" y="673916"/>
                    <a:pt x="1706" y="669753"/>
                  </a:cubicBezTo>
                  <a:cubicBezTo>
                    <a:pt x="8659" y="648322"/>
                    <a:pt x="17422" y="627938"/>
                    <a:pt x="23137" y="606126"/>
                  </a:cubicBezTo>
                  <a:cubicBezTo>
                    <a:pt x="27899" y="590887"/>
                    <a:pt x="30433" y="575037"/>
                    <a:pt x="30662" y="559073"/>
                  </a:cubicBezTo>
                  <a:cubicBezTo>
                    <a:pt x="29995" y="541357"/>
                    <a:pt x="28661" y="522307"/>
                    <a:pt x="27137" y="504685"/>
                  </a:cubicBezTo>
                  <a:cubicBezTo>
                    <a:pt x="24947" y="479349"/>
                    <a:pt x="25232" y="453917"/>
                    <a:pt x="25518" y="428485"/>
                  </a:cubicBezTo>
                  <a:cubicBezTo>
                    <a:pt x="25518" y="394957"/>
                    <a:pt x="26185" y="361810"/>
                    <a:pt x="26566" y="327806"/>
                  </a:cubicBezTo>
                  <a:cubicBezTo>
                    <a:pt x="26566" y="296469"/>
                    <a:pt x="26566" y="264846"/>
                    <a:pt x="28471" y="233508"/>
                  </a:cubicBezTo>
                  <a:cubicBezTo>
                    <a:pt x="31805" y="162928"/>
                    <a:pt x="37139" y="91681"/>
                    <a:pt x="56570" y="23958"/>
                  </a:cubicBezTo>
                  <a:cubicBezTo>
                    <a:pt x="59427" y="14433"/>
                    <a:pt x="63713" y="3003"/>
                    <a:pt x="73334" y="-521"/>
                  </a:cubicBezTo>
                  <a:lnTo>
                    <a:pt x="73334" y="-521"/>
                  </a:lnTo>
                  <a:cubicBezTo>
                    <a:pt x="65619" y="51200"/>
                    <a:pt x="48569" y="165595"/>
                    <a:pt x="45711" y="21264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86" name="Freeform: Shape 885">
              <a:extLst>
                <a:ext uri="{FF2B5EF4-FFF2-40B4-BE49-F238E27FC236}">
                  <a16:creationId xmlns:a16="http://schemas.microsoft.com/office/drawing/2014/main" xmlns="" id="{3E8FBE5A-387A-52D1-02B7-0221105CD115}"/>
                </a:ext>
              </a:extLst>
            </p:cNvPr>
            <p:cNvSpPr/>
            <p:nvPr/>
          </p:nvSpPr>
          <p:spPr>
            <a:xfrm>
              <a:off x="3857742" y="4520439"/>
              <a:ext cx="362194" cy="755831"/>
            </a:xfrm>
            <a:custGeom>
              <a:avLst/>
              <a:gdLst>
                <a:gd name="connsiteX0" fmla="*/ 139873 w 362194"/>
                <a:gd name="connsiteY0" fmla="*/ 747603 h 755831"/>
                <a:gd name="connsiteX1" fmla="*/ 238266 w 362194"/>
                <a:gd name="connsiteY1" fmla="*/ 747603 h 755831"/>
                <a:gd name="connsiteX2" fmla="*/ 237409 w 362194"/>
                <a:gd name="connsiteY2" fmla="*/ 648829 h 755831"/>
                <a:gd name="connsiteX3" fmla="*/ 286558 w 362194"/>
                <a:gd name="connsiteY3" fmla="*/ 516050 h 755831"/>
                <a:gd name="connsiteX4" fmla="*/ 361806 w 362194"/>
                <a:gd name="connsiteY4" fmla="*/ 289545 h 755831"/>
                <a:gd name="connsiteX5" fmla="*/ 291416 w 362194"/>
                <a:gd name="connsiteY5" fmla="*/ 48849 h 755831"/>
                <a:gd name="connsiteX6" fmla="*/ 118156 w 362194"/>
                <a:gd name="connsiteY6" fmla="*/ 15512 h 755831"/>
                <a:gd name="connsiteX7" fmla="*/ 7381 w 362194"/>
                <a:gd name="connsiteY7" fmla="*/ 214203 h 755831"/>
                <a:gd name="connsiteX8" fmla="*/ 12715 w 362194"/>
                <a:gd name="connsiteY8" fmla="*/ 392701 h 755831"/>
                <a:gd name="connsiteX9" fmla="*/ 65578 w 362194"/>
                <a:gd name="connsiteY9" fmla="*/ 456804 h 755831"/>
                <a:gd name="connsiteX10" fmla="*/ 105393 w 362194"/>
                <a:gd name="connsiteY10" fmla="*/ 548340 h 755831"/>
                <a:gd name="connsiteX11" fmla="*/ 128158 w 362194"/>
                <a:gd name="connsiteY11" fmla="*/ 643590 h 755831"/>
                <a:gd name="connsiteX12" fmla="*/ 139969 w 362194"/>
                <a:gd name="connsiteY12" fmla="*/ 702359 h 755831"/>
                <a:gd name="connsiteX13" fmla="*/ 139873 w 362194"/>
                <a:gd name="connsiteY13" fmla="*/ 747603 h 75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194" h="755831">
                  <a:moveTo>
                    <a:pt x="139873" y="747603"/>
                  </a:moveTo>
                  <a:cubicBezTo>
                    <a:pt x="171868" y="757880"/>
                    <a:pt x="206272" y="757880"/>
                    <a:pt x="238266" y="747603"/>
                  </a:cubicBezTo>
                  <a:cubicBezTo>
                    <a:pt x="238266" y="747603"/>
                    <a:pt x="235885" y="664735"/>
                    <a:pt x="237409" y="648829"/>
                  </a:cubicBezTo>
                  <a:cubicBezTo>
                    <a:pt x="245001" y="601794"/>
                    <a:pt x="261698" y="556693"/>
                    <a:pt x="286558" y="516050"/>
                  </a:cubicBezTo>
                  <a:cubicBezTo>
                    <a:pt x="317991" y="466615"/>
                    <a:pt x="366854" y="367555"/>
                    <a:pt x="361806" y="289545"/>
                  </a:cubicBezTo>
                  <a:cubicBezTo>
                    <a:pt x="356758" y="211536"/>
                    <a:pt x="346185" y="109523"/>
                    <a:pt x="291416" y="48849"/>
                  </a:cubicBezTo>
                  <a:cubicBezTo>
                    <a:pt x="236647" y="-11825"/>
                    <a:pt x="152827" y="-8301"/>
                    <a:pt x="118156" y="15512"/>
                  </a:cubicBezTo>
                  <a:cubicBezTo>
                    <a:pt x="83485" y="39324"/>
                    <a:pt x="35098" y="77710"/>
                    <a:pt x="7381" y="214203"/>
                  </a:cubicBezTo>
                  <a:cubicBezTo>
                    <a:pt x="-1001" y="268019"/>
                    <a:pt x="-5764" y="364793"/>
                    <a:pt x="12715" y="392701"/>
                  </a:cubicBezTo>
                  <a:cubicBezTo>
                    <a:pt x="30336" y="425277"/>
                    <a:pt x="50815" y="438040"/>
                    <a:pt x="65578" y="456804"/>
                  </a:cubicBezTo>
                  <a:cubicBezTo>
                    <a:pt x="83752" y="484942"/>
                    <a:pt x="97201" y="515860"/>
                    <a:pt x="105393" y="548340"/>
                  </a:cubicBezTo>
                  <a:cubicBezTo>
                    <a:pt x="109927" y="580744"/>
                    <a:pt x="117556" y="612634"/>
                    <a:pt x="128158" y="643590"/>
                  </a:cubicBezTo>
                  <a:cubicBezTo>
                    <a:pt x="135225" y="662421"/>
                    <a:pt x="139216" y="682262"/>
                    <a:pt x="139969" y="702359"/>
                  </a:cubicBezTo>
                  <a:cubicBezTo>
                    <a:pt x="139873" y="719695"/>
                    <a:pt x="139873" y="747603"/>
                    <a:pt x="139873" y="747603"/>
                  </a:cubicBezTo>
                  <a:close/>
                </a:path>
              </a:pathLst>
            </a:custGeom>
            <a:solidFill>
              <a:srgbClr val="F9CDE1"/>
            </a:solidFill>
            <a:ln w="4763" cap="flat">
              <a:solidFill>
                <a:srgbClr val="8B5F9E"/>
              </a:solidFill>
              <a:prstDash val="solid"/>
              <a:miter/>
            </a:ln>
          </p:spPr>
          <p:txBody>
            <a:bodyPr rtlCol="0" anchor="ctr"/>
            <a:lstStyle/>
            <a:p>
              <a:endParaRPr lang="en-IN"/>
            </a:p>
          </p:txBody>
        </p:sp>
        <p:sp>
          <p:nvSpPr>
            <p:cNvPr id="887" name="Freeform: Shape 886">
              <a:extLst>
                <a:ext uri="{FF2B5EF4-FFF2-40B4-BE49-F238E27FC236}">
                  <a16:creationId xmlns:a16="http://schemas.microsoft.com/office/drawing/2014/main" xmlns="" id="{63BAE232-C997-9F24-6BC1-C69E0963031B}"/>
                </a:ext>
              </a:extLst>
            </p:cNvPr>
            <p:cNvSpPr/>
            <p:nvPr/>
          </p:nvSpPr>
          <p:spPr>
            <a:xfrm>
              <a:off x="3949255" y="4953190"/>
              <a:ext cx="21336" cy="21336"/>
            </a:xfrm>
            <a:custGeom>
              <a:avLst/>
              <a:gdLst>
                <a:gd name="connsiteX0" fmla="*/ 21336 w 21336"/>
                <a:gd name="connsiteY0" fmla="*/ 10668 h 21336"/>
                <a:gd name="connsiteX1" fmla="*/ 10668 w 21336"/>
                <a:gd name="connsiteY1" fmla="*/ 21336 h 21336"/>
                <a:gd name="connsiteX2" fmla="*/ 0 w 21336"/>
                <a:gd name="connsiteY2" fmla="*/ 10668 h 21336"/>
                <a:gd name="connsiteX3" fmla="*/ 10668 w 21336"/>
                <a:gd name="connsiteY3" fmla="*/ 0 h 21336"/>
                <a:gd name="connsiteX4" fmla="*/ 21336 w 21336"/>
                <a:gd name="connsiteY4" fmla="*/ 10668 h 21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6">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888" name="Freeform: Shape 887">
              <a:extLst>
                <a:ext uri="{FF2B5EF4-FFF2-40B4-BE49-F238E27FC236}">
                  <a16:creationId xmlns:a16="http://schemas.microsoft.com/office/drawing/2014/main" xmlns="" id="{0BCE94F4-2663-BA62-4A5B-70BAFCE42FB7}"/>
                </a:ext>
              </a:extLst>
            </p:cNvPr>
            <p:cNvSpPr/>
            <p:nvPr/>
          </p:nvSpPr>
          <p:spPr>
            <a:xfrm>
              <a:off x="3957256" y="4928806"/>
              <a:ext cx="20193" cy="20193"/>
            </a:xfrm>
            <a:custGeom>
              <a:avLst/>
              <a:gdLst>
                <a:gd name="connsiteX0" fmla="*/ 20193 w 20193"/>
                <a:gd name="connsiteY0" fmla="*/ 10096 h 20193"/>
                <a:gd name="connsiteX1" fmla="*/ 10096 w 20193"/>
                <a:gd name="connsiteY1" fmla="*/ 20193 h 20193"/>
                <a:gd name="connsiteX2" fmla="*/ 0 w 20193"/>
                <a:gd name="connsiteY2" fmla="*/ 10096 h 20193"/>
                <a:gd name="connsiteX3" fmla="*/ 10096 w 20193"/>
                <a:gd name="connsiteY3" fmla="*/ 0 h 20193"/>
                <a:gd name="connsiteX4" fmla="*/ 20193 w 20193"/>
                <a:gd name="connsiteY4" fmla="*/ 10096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6"/>
                  </a:moveTo>
                  <a:cubicBezTo>
                    <a:pt x="20193" y="15673"/>
                    <a:pt x="15673" y="20193"/>
                    <a:pt x="10096" y="20193"/>
                  </a:cubicBezTo>
                  <a:cubicBezTo>
                    <a:pt x="4520" y="20193"/>
                    <a:pt x="0" y="15673"/>
                    <a:pt x="0" y="10096"/>
                  </a:cubicBezTo>
                  <a:cubicBezTo>
                    <a:pt x="0" y="4520"/>
                    <a:pt x="4520" y="0"/>
                    <a:pt x="10096" y="0"/>
                  </a:cubicBezTo>
                  <a:cubicBezTo>
                    <a:pt x="15673" y="0"/>
                    <a:pt x="20193" y="4520"/>
                    <a:pt x="20193" y="10096"/>
                  </a:cubicBezTo>
                  <a:close/>
                </a:path>
              </a:pathLst>
            </a:custGeom>
            <a:solidFill>
              <a:srgbClr val="C2608E"/>
            </a:solidFill>
            <a:ln w="9525" cap="flat">
              <a:noFill/>
              <a:prstDash val="solid"/>
              <a:miter/>
            </a:ln>
          </p:spPr>
          <p:txBody>
            <a:bodyPr rtlCol="0" anchor="ctr"/>
            <a:lstStyle/>
            <a:p>
              <a:endParaRPr lang="en-IN"/>
            </a:p>
          </p:txBody>
        </p:sp>
        <p:sp>
          <p:nvSpPr>
            <p:cNvPr id="889" name="Freeform: Shape 888">
              <a:extLst>
                <a:ext uri="{FF2B5EF4-FFF2-40B4-BE49-F238E27FC236}">
                  <a16:creationId xmlns:a16="http://schemas.microsoft.com/office/drawing/2014/main" xmlns="" id="{AD648AB8-9630-6C44-3CEF-1988382F6598}"/>
                </a:ext>
              </a:extLst>
            </p:cNvPr>
            <p:cNvSpPr/>
            <p:nvPr/>
          </p:nvSpPr>
          <p:spPr>
            <a:xfrm>
              <a:off x="3923442" y="4913185"/>
              <a:ext cx="30289" cy="30289"/>
            </a:xfrm>
            <a:custGeom>
              <a:avLst/>
              <a:gdLst>
                <a:gd name="connsiteX0" fmla="*/ 30289 w 30289"/>
                <a:gd name="connsiteY0" fmla="*/ 15145 h 30289"/>
                <a:gd name="connsiteX1" fmla="*/ 15145 w 30289"/>
                <a:gd name="connsiteY1" fmla="*/ 30290 h 30289"/>
                <a:gd name="connsiteX2" fmla="*/ 0 w 30289"/>
                <a:gd name="connsiteY2" fmla="*/ 15145 h 30289"/>
                <a:gd name="connsiteX3" fmla="*/ 15145 w 30289"/>
                <a:gd name="connsiteY3" fmla="*/ 0 h 30289"/>
                <a:gd name="connsiteX4" fmla="*/ 30289 w 30289"/>
                <a:gd name="connsiteY4" fmla="*/ 15145 h 30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30289">
                  <a:moveTo>
                    <a:pt x="30289" y="15145"/>
                  </a:moveTo>
                  <a:cubicBezTo>
                    <a:pt x="30289" y="23509"/>
                    <a:pt x="23509" y="30290"/>
                    <a:pt x="15145" y="30290"/>
                  </a:cubicBezTo>
                  <a:cubicBezTo>
                    <a:pt x="6780" y="30290"/>
                    <a:pt x="0" y="23509"/>
                    <a:pt x="0" y="15145"/>
                  </a:cubicBezTo>
                  <a:cubicBezTo>
                    <a:pt x="0" y="6781"/>
                    <a:pt x="6780" y="0"/>
                    <a:pt x="15145" y="0"/>
                  </a:cubicBezTo>
                  <a:cubicBezTo>
                    <a:pt x="23509" y="0"/>
                    <a:pt x="30289" y="6781"/>
                    <a:pt x="30289" y="15145"/>
                  </a:cubicBezTo>
                  <a:close/>
                </a:path>
              </a:pathLst>
            </a:custGeom>
            <a:solidFill>
              <a:srgbClr val="C2608E"/>
            </a:solidFill>
            <a:ln w="9525" cap="flat">
              <a:noFill/>
              <a:prstDash val="solid"/>
              <a:miter/>
            </a:ln>
          </p:spPr>
          <p:txBody>
            <a:bodyPr rtlCol="0" anchor="ctr"/>
            <a:lstStyle/>
            <a:p>
              <a:endParaRPr lang="en-IN"/>
            </a:p>
          </p:txBody>
        </p:sp>
        <p:sp>
          <p:nvSpPr>
            <p:cNvPr id="890" name="Freeform: Shape 889">
              <a:extLst>
                <a:ext uri="{FF2B5EF4-FFF2-40B4-BE49-F238E27FC236}">
                  <a16:creationId xmlns:a16="http://schemas.microsoft.com/office/drawing/2014/main" xmlns="" id="{18B265C3-3D76-FA9B-64EF-967C7775BEAD}"/>
                </a:ext>
              </a:extLst>
            </p:cNvPr>
            <p:cNvSpPr/>
            <p:nvPr/>
          </p:nvSpPr>
          <p:spPr>
            <a:xfrm>
              <a:off x="3986022" y="4924901"/>
              <a:ext cx="21526" cy="21526"/>
            </a:xfrm>
            <a:custGeom>
              <a:avLst/>
              <a:gdLst>
                <a:gd name="connsiteX0" fmla="*/ 21526 w 21526"/>
                <a:gd name="connsiteY0" fmla="*/ 10763 h 21526"/>
                <a:gd name="connsiteX1" fmla="*/ 10763 w 21526"/>
                <a:gd name="connsiteY1" fmla="*/ 21526 h 21526"/>
                <a:gd name="connsiteX2" fmla="*/ 0 w 21526"/>
                <a:gd name="connsiteY2" fmla="*/ 10763 h 21526"/>
                <a:gd name="connsiteX3" fmla="*/ 10763 w 21526"/>
                <a:gd name="connsiteY3" fmla="*/ 0 h 21526"/>
                <a:gd name="connsiteX4" fmla="*/ 21526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6" y="10763"/>
                  </a:moveTo>
                  <a:cubicBezTo>
                    <a:pt x="21526" y="16708"/>
                    <a:pt x="16708" y="21526"/>
                    <a:pt x="10763" y="21526"/>
                  </a:cubicBezTo>
                  <a:cubicBezTo>
                    <a:pt x="4819" y="21526"/>
                    <a:pt x="0" y="16708"/>
                    <a:pt x="0" y="10763"/>
                  </a:cubicBezTo>
                  <a:cubicBezTo>
                    <a:pt x="0" y="4819"/>
                    <a:pt x="4819" y="0"/>
                    <a:pt x="10763" y="0"/>
                  </a:cubicBezTo>
                  <a:cubicBezTo>
                    <a:pt x="16708" y="0"/>
                    <a:pt x="21526" y="4819"/>
                    <a:pt x="21526" y="10763"/>
                  </a:cubicBezTo>
                  <a:close/>
                </a:path>
              </a:pathLst>
            </a:custGeom>
            <a:solidFill>
              <a:srgbClr val="C2608E"/>
            </a:solidFill>
            <a:ln w="9525" cap="flat">
              <a:noFill/>
              <a:prstDash val="solid"/>
              <a:miter/>
            </a:ln>
          </p:spPr>
          <p:txBody>
            <a:bodyPr rtlCol="0" anchor="ctr"/>
            <a:lstStyle/>
            <a:p>
              <a:endParaRPr lang="en-IN"/>
            </a:p>
          </p:txBody>
        </p:sp>
        <p:sp>
          <p:nvSpPr>
            <p:cNvPr id="891" name="Freeform: Shape 890">
              <a:extLst>
                <a:ext uri="{FF2B5EF4-FFF2-40B4-BE49-F238E27FC236}">
                  <a16:creationId xmlns:a16="http://schemas.microsoft.com/office/drawing/2014/main" xmlns="" id="{A4C5118C-343E-4F92-9272-91753903FB90}"/>
                </a:ext>
              </a:extLst>
            </p:cNvPr>
            <p:cNvSpPr/>
            <p:nvPr/>
          </p:nvSpPr>
          <p:spPr>
            <a:xfrm>
              <a:off x="3962209" y="4892897"/>
              <a:ext cx="30861" cy="30861"/>
            </a:xfrm>
            <a:custGeom>
              <a:avLst/>
              <a:gdLst>
                <a:gd name="connsiteX0" fmla="*/ 30861 w 30861"/>
                <a:gd name="connsiteY0" fmla="*/ 15430 h 30861"/>
                <a:gd name="connsiteX1" fmla="*/ 15431 w 30861"/>
                <a:gd name="connsiteY1" fmla="*/ 30861 h 30861"/>
                <a:gd name="connsiteX2" fmla="*/ 0 w 30861"/>
                <a:gd name="connsiteY2" fmla="*/ 15430 h 30861"/>
                <a:gd name="connsiteX3" fmla="*/ 15431 w 30861"/>
                <a:gd name="connsiteY3" fmla="*/ 0 h 30861"/>
                <a:gd name="connsiteX4" fmla="*/ 30861 w 30861"/>
                <a:gd name="connsiteY4" fmla="*/ 15430 h 30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61" h="30861">
                  <a:moveTo>
                    <a:pt x="30861" y="15430"/>
                  </a:moveTo>
                  <a:cubicBezTo>
                    <a:pt x="30861" y="23952"/>
                    <a:pt x="23952" y="30861"/>
                    <a:pt x="15431" y="30861"/>
                  </a:cubicBezTo>
                  <a:cubicBezTo>
                    <a:pt x="6908" y="30861"/>
                    <a:pt x="0" y="23953"/>
                    <a:pt x="0" y="15430"/>
                  </a:cubicBezTo>
                  <a:cubicBezTo>
                    <a:pt x="0" y="6908"/>
                    <a:pt x="6909" y="0"/>
                    <a:pt x="15431" y="0"/>
                  </a:cubicBezTo>
                  <a:cubicBezTo>
                    <a:pt x="23953" y="0"/>
                    <a:pt x="30861" y="6908"/>
                    <a:pt x="30861" y="15430"/>
                  </a:cubicBezTo>
                  <a:close/>
                </a:path>
              </a:pathLst>
            </a:custGeom>
            <a:solidFill>
              <a:srgbClr val="C2608E"/>
            </a:solidFill>
            <a:ln w="9525" cap="flat">
              <a:noFill/>
              <a:prstDash val="solid"/>
              <a:miter/>
            </a:ln>
          </p:spPr>
          <p:txBody>
            <a:bodyPr rtlCol="0" anchor="ctr"/>
            <a:lstStyle/>
            <a:p>
              <a:endParaRPr lang="en-IN"/>
            </a:p>
          </p:txBody>
        </p:sp>
        <p:sp>
          <p:nvSpPr>
            <p:cNvPr id="892" name="Freeform: Shape 891">
              <a:extLst>
                <a:ext uri="{FF2B5EF4-FFF2-40B4-BE49-F238E27FC236}">
                  <a16:creationId xmlns:a16="http://schemas.microsoft.com/office/drawing/2014/main" xmlns="" id="{8B6C9710-91FE-A600-7E76-50FAA1A43DB8}"/>
                </a:ext>
              </a:extLst>
            </p:cNvPr>
            <p:cNvSpPr/>
            <p:nvPr/>
          </p:nvSpPr>
          <p:spPr>
            <a:xfrm>
              <a:off x="3904392" y="4883181"/>
              <a:ext cx="32766" cy="32765"/>
            </a:xfrm>
            <a:custGeom>
              <a:avLst/>
              <a:gdLst>
                <a:gd name="connsiteX0" fmla="*/ 32766 w 32766"/>
                <a:gd name="connsiteY0" fmla="*/ 16383 h 32765"/>
                <a:gd name="connsiteX1" fmla="*/ 16383 w 32766"/>
                <a:gd name="connsiteY1" fmla="*/ 32766 h 32765"/>
                <a:gd name="connsiteX2" fmla="*/ 0 w 32766"/>
                <a:gd name="connsiteY2" fmla="*/ 16383 h 32765"/>
                <a:gd name="connsiteX3" fmla="*/ 16383 w 32766"/>
                <a:gd name="connsiteY3" fmla="*/ 0 h 32765"/>
                <a:gd name="connsiteX4" fmla="*/ 32766 w 32766"/>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893" name="Freeform: Shape 892">
              <a:extLst>
                <a:ext uri="{FF2B5EF4-FFF2-40B4-BE49-F238E27FC236}">
                  <a16:creationId xmlns:a16="http://schemas.microsoft.com/office/drawing/2014/main" xmlns="" id="{F76A2937-FDEA-121F-6DB7-AD599DBA8AB7}"/>
                </a:ext>
              </a:extLst>
            </p:cNvPr>
            <p:cNvSpPr/>
            <p:nvPr/>
          </p:nvSpPr>
          <p:spPr>
            <a:xfrm>
              <a:off x="3997928" y="4894421"/>
              <a:ext cx="33908" cy="33909"/>
            </a:xfrm>
            <a:custGeom>
              <a:avLst/>
              <a:gdLst>
                <a:gd name="connsiteX0" fmla="*/ 33909 w 33908"/>
                <a:gd name="connsiteY0" fmla="*/ 16954 h 33909"/>
                <a:gd name="connsiteX1" fmla="*/ 16955 w 33908"/>
                <a:gd name="connsiteY1" fmla="*/ 33909 h 33909"/>
                <a:gd name="connsiteX2" fmla="*/ 0 w 33908"/>
                <a:gd name="connsiteY2" fmla="*/ 16954 h 33909"/>
                <a:gd name="connsiteX3" fmla="*/ 16955 w 33908"/>
                <a:gd name="connsiteY3" fmla="*/ 0 h 33909"/>
                <a:gd name="connsiteX4" fmla="*/ 33909 w 33908"/>
                <a:gd name="connsiteY4" fmla="*/ 16954 h 33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08" h="33909">
                  <a:moveTo>
                    <a:pt x="33909" y="16954"/>
                  </a:moveTo>
                  <a:cubicBezTo>
                    <a:pt x="33909" y="26318"/>
                    <a:pt x="26318" y="33909"/>
                    <a:pt x="16955" y="33909"/>
                  </a:cubicBezTo>
                  <a:cubicBezTo>
                    <a:pt x="7591" y="33909"/>
                    <a:pt x="0" y="26318"/>
                    <a:pt x="0" y="16954"/>
                  </a:cubicBezTo>
                  <a:cubicBezTo>
                    <a:pt x="0" y="7591"/>
                    <a:pt x="7591" y="0"/>
                    <a:pt x="16955" y="0"/>
                  </a:cubicBezTo>
                  <a:cubicBezTo>
                    <a:pt x="26318" y="0"/>
                    <a:pt x="33909" y="7591"/>
                    <a:pt x="33909" y="16954"/>
                  </a:cubicBezTo>
                  <a:close/>
                </a:path>
              </a:pathLst>
            </a:custGeom>
            <a:solidFill>
              <a:srgbClr val="C2608E"/>
            </a:solidFill>
            <a:ln w="9525" cap="flat">
              <a:noFill/>
              <a:prstDash val="solid"/>
              <a:miter/>
            </a:ln>
          </p:spPr>
          <p:txBody>
            <a:bodyPr rtlCol="0" anchor="ctr"/>
            <a:lstStyle/>
            <a:p>
              <a:endParaRPr lang="en-IN"/>
            </a:p>
          </p:txBody>
        </p:sp>
        <p:sp>
          <p:nvSpPr>
            <p:cNvPr id="894" name="Freeform: Shape 893">
              <a:extLst>
                <a:ext uri="{FF2B5EF4-FFF2-40B4-BE49-F238E27FC236}">
                  <a16:creationId xmlns:a16="http://schemas.microsoft.com/office/drawing/2014/main" xmlns="" id="{26103194-18C3-4A15-F71E-4C4E025E83ED}"/>
                </a:ext>
              </a:extLst>
            </p:cNvPr>
            <p:cNvSpPr/>
            <p:nvPr/>
          </p:nvSpPr>
          <p:spPr>
            <a:xfrm>
              <a:off x="4043171" y="4905375"/>
              <a:ext cx="36385" cy="36385"/>
            </a:xfrm>
            <a:custGeom>
              <a:avLst/>
              <a:gdLst>
                <a:gd name="connsiteX0" fmla="*/ 36385 w 36385"/>
                <a:gd name="connsiteY0" fmla="*/ 18193 h 36385"/>
                <a:gd name="connsiteX1" fmla="*/ 18193 w 36385"/>
                <a:gd name="connsiteY1" fmla="*/ 36386 h 36385"/>
                <a:gd name="connsiteX2" fmla="*/ 0 w 36385"/>
                <a:gd name="connsiteY2" fmla="*/ 18193 h 36385"/>
                <a:gd name="connsiteX3" fmla="*/ 18193 w 36385"/>
                <a:gd name="connsiteY3" fmla="*/ 0 h 36385"/>
                <a:gd name="connsiteX4" fmla="*/ 36385 w 36385"/>
                <a:gd name="connsiteY4" fmla="*/ 18193 h 3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385">
                  <a:moveTo>
                    <a:pt x="36385" y="18193"/>
                  </a:moveTo>
                  <a:cubicBezTo>
                    <a:pt x="36385" y="28240"/>
                    <a:pt x="28240" y="36386"/>
                    <a:pt x="18193" y="36386"/>
                  </a:cubicBezTo>
                  <a:cubicBezTo>
                    <a:pt x="8145" y="36386"/>
                    <a:pt x="0" y="28240"/>
                    <a:pt x="0" y="18193"/>
                  </a:cubicBezTo>
                  <a:cubicBezTo>
                    <a:pt x="0" y="8145"/>
                    <a:pt x="8145" y="0"/>
                    <a:pt x="18193" y="0"/>
                  </a:cubicBezTo>
                  <a:cubicBezTo>
                    <a:pt x="28240" y="0"/>
                    <a:pt x="36385" y="8145"/>
                    <a:pt x="36385" y="18193"/>
                  </a:cubicBezTo>
                  <a:close/>
                </a:path>
              </a:pathLst>
            </a:custGeom>
            <a:solidFill>
              <a:srgbClr val="C2608E"/>
            </a:solidFill>
            <a:ln w="9525" cap="flat">
              <a:noFill/>
              <a:prstDash val="solid"/>
              <a:miter/>
            </a:ln>
          </p:spPr>
          <p:txBody>
            <a:bodyPr rtlCol="0" anchor="ctr"/>
            <a:lstStyle/>
            <a:p>
              <a:endParaRPr lang="en-IN"/>
            </a:p>
          </p:txBody>
        </p:sp>
        <p:sp>
          <p:nvSpPr>
            <p:cNvPr id="895" name="Freeform: Shape 894">
              <a:extLst>
                <a:ext uri="{FF2B5EF4-FFF2-40B4-BE49-F238E27FC236}">
                  <a16:creationId xmlns:a16="http://schemas.microsoft.com/office/drawing/2014/main" xmlns="" id="{F336FF4A-821C-5A25-8C35-FB322274B132}"/>
                </a:ext>
              </a:extLst>
            </p:cNvPr>
            <p:cNvSpPr/>
            <p:nvPr/>
          </p:nvSpPr>
          <p:spPr>
            <a:xfrm>
              <a:off x="4081843" y="4915947"/>
              <a:ext cx="32956" cy="32956"/>
            </a:xfrm>
            <a:custGeom>
              <a:avLst/>
              <a:gdLst>
                <a:gd name="connsiteX0" fmla="*/ 32957 w 32956"/>
                <a:gd name="connsiteY0" fmla="*/ 16478 h 32956"/>
                <a:gd name="connsiteX1" fmla="*/ 16478 w 32956"/>
                <a:gd name="connsiteY1" fmla="*/ 32956 h 32956"/>
                <a:gd name="connsiteX2" fmla="*/ 0 w 32956"/>
                <a:gd name="connsiteY2" fmla="*/ 16478 h 32956"/>
                <a:gd name="connsiteX3" fmla="*/ 16478 w 32956"/>
                <a:gd name="connsiteY3" fmla="*/ 0 h 32956"/>
                <a:gd name="connsiteX4" fmla="*/ 32957 w 32956"/>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56" h="32956">
                  <a:moveTo>
                    <a:pt x="32957" y="16478"/>
                  </a:moveTo>
                  <a:cubicBezTo>
                    <a:pt x="32957" y="25579"/>
                    <a:pt x="25579" y="32956"/>
                    <a:pt x="16478" y="32956"/>
                  </a:cubicBezTo>
                  <a:cubicBezTo>
                    <a:pt x="7378" y="32956"/>
                    <a:pt x="0" y="25579"/>
                    <a:pt x="0" y="16478"/>
                  </a:cubicBezTo>
                  <a:cubicBezTo>
                    <a:pt x="0" y="7378"/>
                    <a:pt x="7377" y="0"/>
                    <a:pt x="16478" y="0"/>
                  </a:cubicBezTo>
                  <a:cubicBezTo>
                    <a:pt x="25579" y="0"/>
                    <a:pt x="32957" y="7377"/>
                    <a:pt x="32957" y="16478"/>
                  </a:cubicBezTo>
                  <a:close/>
                </a:path>
              </a:pathLst>
            </a:custGeom>
            <a:solidFill>
              <a:srgbClr val="C2608E"/>
            </a:solidFill>
            <a:ln w="9525" cap="flat">
              <a:noFill/>
              <a:prstDash val="solid"/>
              <a:miter/>
            </a:ln>
          </p:spPr>
          <p:txBody>
            <a:bodyPr rtlCol="0" anchor="ctr"/>
            <a:lstStyle/>
            <a:p>
              <a:endParaRPr lang="en-IN"/>
            </a:p>
          </p:txBody>
        </p:sp>
        <p:sp>
          <p:nvSpPr>
            <p:cNvPr id="896" name="Freeform: Shape 895">
              <a:extLst>
                <a:ext uri="{FF2B5EF4-FFF2-40B4-BE49-F238E27FC236}">
                  <a16:creationId xmlns:a16="http://schemas.microsoft.com/office/drawing/2014/main" xmlns="" id="{AA04415E-9103-1CA2-2391-23BA766AA8B3}"/>
                </a:ext>
              </a:extLst>
            </p:cNvPr>
            <p:cNvSpPr/>
            <p:nvPr/>
          </p:nvSpPr>
          <p:spPr>
            <a:xfrm>
              <a:off x="4025550" y="4875657"/>
              <a:ext cx="24765" cy="24764"/>
            </a:xfrm>
            <a:custGeom>
              <a:avLst/>
              <a:gdLst>
                <a:gd name="connsiteX0" fmla="*/ 24765 w 24765"/>
                <a:gd name="connsiteY0" fmla="*/ 12383 h 24764"/>
                <a:gd name="connsiteX1" fmla="*/ 12383 w 24765"/>
                <a:gd name="connsiteY1" fmla="*/ 24765 h 24764"/>
                <a:gd name="connsiteX2" fmla="*/ 0 w 24765"/>
                <a:gd name="connsiteY2" fmla="*/ 12383 h 24764"/>
                <a:gd name="connsiteX3" fmla="*/ 12383 w 24765"/>
                <a:gd name="connsiteY3" fmla="*/ 0 h 24764"/>
                <a:gd name="connsiteX4" fmla="*/ 24765 w 24765"/>
                <a:gd name="connsiteY4" fmla="*/ 12383 h 24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 h="24764">
                  <a:moveTo>
                    <a:pt x="24765" y="12383"/>
                  </a:moveTo>
                  <a:cubicBezTo>
                    <a:pt x="24765" y="19221"/>
                    <a:pt x="19221" y="24765"/>
                    <a:pt x="12383" y="24765"/>
                  </a:cubicBezTo>
                  <a:cubicBezTo>
                    <a:pt x="5544" y="24765"/>
                    <a:pt x="0" y="19221"/>
                    <a:pt x="0" y="12383"/>
                  </a:cubicBezTo>
                  <a:cubicBezTo>
                    <a:pt x="0" y="5544"/>
                    <a:pt x="5544" y="0"/>
                    <a:pt x="12383" y="0"/>
                  </a:cubicBezTo>
                  <a:cubicBezTo>
                    <a:pt x="19221" y="0"/>
                    <a:pt x="24765" y="5544"/>
                    <a:pt x="24765" y="12383"/>
                  </a:cubicBezTo>
                  <a:close/>
                </a:path>
              </a:pathLst>
            </a:custGeom>
            <a:solidFill>
              <a:srgbClr val="C2608E"/>
            </a:solidFill>
            <a:ln w="9525" cap="flat">
              <a:noFill/>
              <a:prstDash val="solid"/>
              <a:miter/>
            </a:ln>
          </p:spPr>
          <p:txBody>
            <a:bodyPr rtlCol="0" anchor="ctr"/>
            <a:lstStyle/>
            <a:p>
              <a:endParaRPr lang="en-IN"/>
            </a:p>
          </p:txBody>
        </p:sp>
        <p:sp>
          <p:nvSpPr>
            <p:cNvPr id="897" name="Freeform: Shape 896">
              <a:extLst>
                <a:ext uri="{FF2B5EF4-FFF2-40B4-BE49-F238E27FC236}">
                  <a16:creationId xmlns:a16="http://schemas.microsoft.com/office/drawing/2014/main" xmlns="" id="{2E5FBE4D-EA2A-4E28-B61B-A24650ADC817}"/>
                </a:ext>
              </a:extLst>
            </p:cNvPr>
            <p:cNvSpPr/>
            <p:nvPr/>
          </p:nvSpPr>
          <p:spPr>
            <a:xfrm>
              <a:off x="4059650" y="4881657"/>
              <a:ext cx="19812" cy="19812"/>
            </a:xfrm>
            <a:custGeom>
              <a:avLst/>
              <a:gdLst>
                <a:gd name="connsiteX0" fmla="*/ 19812 w 19812"/>
                <a:gd name="connsiteY0" fmla="*/ 9906 h 19812"/>
                <a:gd name="connsiteX1" fmla="*/ 9906 w 19812"/>
                <a:gd name="connsiteY1" fmla="*/ 19812 h 19812"/>
                <a:gd name="connsiteX2" fmla="*/ 0 w 19812"/>
                <a:gd name="connsiteY2" fmla="*/ 9906 h 19812"/>
                <a:gd name="connsiteX3" fmla="*/ 9906 w 19812"/>
                <a:gd name="connsiteY3" fmla="*/ 0 h 19812"/>
                <a:gd name="connsiteX4" fmla="*/ 19812 w 19812"/>
                <a:gd name="connsiteY4" fmla="*/ 9906 h 19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 h="19812">
                  <a:moveTo>
                    <a:pt x="19812" y="9906"/>
                  </a:moveTo>
                  <a:cubicBezTo>
                    <a:pt x="19812" y="15377"/>
                    <a:pt x="15377" y="19812"/>
                    <a:pt x="9906" y="19812"/>
                  </a:cubicBezTo>
                  <a:cubicBezTo>
                    <a:pt x="4435" y="19812"/>
                    <a:pt x="0" y="15377"/>
                    <a:pt x="0" y="9906"/>
                  </a:cubicBezTo>
                  <a:cubicBezTo>
                    <a:pt x="0" y="4435"/>
                    <a:pt x="4435" y="0"/>
                    <a:pt x="9906" y="0"/>
                  </a:cubicBezTo>
                  <a:cubicBezTo>
                    <a:pt x="15377" y="0"/>
                    <a:pt x="19812" y="4435"/>
                    <a:pt x="19812" y="9906"/>
                  </a:cubicBezTo>
                  <a:close/>
                </a:path>
              </a:pathLst>
            </a:custGeom>
            <a:solidFill>
              <a:srgbClr val="C2608E"/>
            </a:solidFill>
            <a:ln w="9525" cap="flat">
              <a:noFill/>
              <a:prstDash val="solid"/>
              <a:miter/>
            </a:ln>
          </p:spPr>
          <p:txBody>
            <a:bodyPr rtlCol="0" anchor="ctr"/>
            <a:lstStyle/>
            <a:p>
              <a:endParaRPr lang="en-IN"/>
            </a:p>
          </p:txBody>
        </p:sp>
        <p:sp>
          <p:nvSpPr>
            <p:cNvPr id="898" name="Freeform: Shape 897">
              <a:extLst>
                <a:ext uri="{FF2B5EF4-FFF2-40B4-BE49-F238E27FC236}">
                  <a16:creationId xmlns:a16="http://schemas.microsoft.com/office/drawing/2014/main" xmlns="" id="{CD2EADE6-94F8-56CF-1EF2-C5033CABD08A}"/>
                </a:ext>
              </a:extLst>
            </p:cNvPr>
            <p:cNvSpPr/>
            <p:nvPr/>
          </p:nvSpPr>
          <p:spPr>
            <a:xfrm>
              <a:off x="4084700" y="4881657"/>
              <a:ext cx="32956" cy="32956"/>
            </a:xfrm>
            <a:custGeom>
              <a:avLst/>
              <a:gdLst>
                <a:gd name="connsiteX0" fmla="*/ 32956 w 32956"/>
                <a:gd name="connsiteY0" fmla="*/ 16478 h 32956"/>
                <a:gd name="connsiteX1" fmla="*/ 16478 w 32956"/>
                <a:gd name="connsiteY1" fmla="*/ 32957 h 32956"/>
                <a:gd name="connsiteX2" fmla="*/ 0 w 32956"/>
                <a:gd name="connsiteY2" fmla="*/ 16478 h 32956"/>
                <a:gd name="connsiteX3" fmla="*/ 16478 w 32956"/>
                <a:gd name="connsiteY3" fmla="*/ 0 h 32956"/>
                <a:gd name="connsiteX4" fmla="*/ 32956 w 32956"/>
                <a:gd name="connsiteY4" fmla="*/ 16478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56" h="32956">
                  <a:moveTo>
                    <a:pt x="32956" y="16478"/>
                  </a:moveTo>
                  <a:cubicBezTo>
                    <a:pt x="32956" y="25579"/>
                    <a:pt x="25579" y="32957"/>
                    <a:pt x="16478" y="32957"/>
                  </a:cubicBezTo>
                  <a:cubicBezTo>
                    <a:pt x="7377" y="32957"/>
                    <a:pt x="0" y="25579"/>
                    <a:pt x="0" y="16478"/>
                  </a:cubicBezTo>
                  <a:cubicBezTo>
                    <a:pt x="0" y="7378"/>
                    <a:pt x="7377" y="0"/>
                    <a:pt x="16478" y="0"/>
                  </a:cubicBezTo>
                  <a:cubicBezTo>
                    <a:pt x="25579" y="0"/>
                    <a:pt x="32956" y="7377"/>
                    <a:pt x="32956" y="16478"/>
                  </a:cubicBezTo>
                  <a:close/>
                </a:path>
              </a:pathLst>
            </a:custGeom>
            <a:solidFill>
              <a:srgbClr val="C2608E"/>
            </a:solidFill>
            <a:ln w="9525" cap="flat">
              <a:noFill/>
              <a:prstDash val="solid"/>
              <a:miter/>
            </a:ln>
          </p:spPr>
          <p:txBody>
            <a:bodyPr rtlCol="0" anchor="ctr"/>
            <a:lstStyle/>
            <a:p>
              <a:endParaRPr lang="en-IN"/>
            </a:p>
          </p:txBody>
        </p:sp>
        <p:sp>
          <p:nvSpPr>
            <p:cNvPr id="899" name="Freeform: Shape 898">
              <a:extLst>
                <a:ext uri="{FF2B5EF4-FFF2-40B4-BE49-F238E27FC236}">
                  <a16:creationId xmlns:a16="http://schemas.microsoft.com/office/drawing/2014/main" xmlns="" id="{FF42EAAC-10ED-3649-74F0-038C03B8F915}"/>
                </a:ext>
              </a:extLst>
            </p:cNvPr>
            <p:cNvSpPr/>
            <p:nvPr/>
          </p:nvSpPr>
          <p:spPr>
            <a:xfrm>
              <a:off x="4117657" y="4900612"/>
              <a:ext cx="19430" cy="19430"/>
            </a:xfrm>
            <a:custGeom>
              <a:avLst/>
              <a:gdLst>
                <a:gd name="connsiteX0" fmla="*/ 19431 w 19430"/>
                <a:gd name="connsiteY0" fmla="*/ 9715 h 19430"/>
                <a:gd name="connsiteX1" fmla="*/ 9716 w 19430"/>
                <a:gd name="connsiteY1" fmla="*/ 19431 h 19430"/>
                <a:gd name="connsiteX2" fmla="*/ 0 w 19430"/>
                <a:gd name="connsiteY2" fmla="*/ 9715 h 19430"/>
                <a:gd name="connsiteX3" fmla="*/ 9716 w 19430"/>
                <a:gd name="connsiteY3" fmla="*/ 0 h 19430"/>
                <a:gd name="connsiteX4" fmla="*/ 19431 w 19430"/>
                <a:gd name="connsiteY4" fmla="*/ 9715 h 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0">
                  <a:moveTo>
                    <a:pt x="19431" y="9715"/>
                  </a:moveTo>
                  <a:cubicBezTo>
                    <a:pt x="19431" y="15081"/>
                    <a:pt x="15081" y="19431"/>
                    <a:pt x="9716" y="19431"/>
                  </a:cubicBezTo>
                  <a:cubicBezTo>
                    <a:pt x="4350" y="19431"/>
                    <a:pt x="0" y="15081"/>
                    <a:pt x="0" y="9715"/>
                  </a:cubicBezTo>
                  <a:cubicBezTo>
                    <a:pt x="0" y="4350"/>
                    <a:pt x="4350" y="0"/>
                    <a:pt x="9716" y="0"/>
                  </a:cubicBezTo>
                  <a:cubicBezTo>
                    <a:pt x="15081" y="0"/>
                    <a:pt x="19431" y="4350"/>
                    <a:pt x="19431" y="9715"/>
                  </a:cubicBezTo>
                  <a:close/>
                </a:path>
              </a:pathLst>
            </a:custGeom>
            <a:solidFill>
              <a:srgbClr val="C2608E"/>
            </a:solidFill>
            <a:ln w="9525" cap="flat">
              <a:noFill/>
              <a:prstDash val="solid"/>
              <a:miter/>
            </a:ln>
          </p:spPr>
          <p:txBody>
            <a:bodyPr rtlCol="0" anchor="ctr"/>
            <a:lstStyle/>
            <a:p>
              <a:endParaRPr lang="en-IN"/>
            </a:p>
          </p:txBody>
        </p:sp>
        <p:sp>
          <p:nvSpPr>
            <p:cNvPr id="900" name="Freeform: Shape 899">
              <a:extLst>
                <a:ext uri="{FF2B5EF4-FFF2-40B4-BE49-F238E27FC236}">
                  <a16:creationId xmlns:a16="http://schemas.microsoft.com/office/drawing/2014/main" xmlns="" id="{F47724AF-42D1-E4A6-95AF-A18969EE26C5}"/>
                </a:ext>
              </a:extLst>
            </p:cNvPr>
            <p:cNvSpPr/>
            <p:nvPr/>
          </p:nvSpPr>
          <p:spPr>
            <a:xfrm>
              <a:off x="4147470" y="4894421"/>
              <a:ext cx="21526" cy="21526"/>
            </a:xfrm>
            <a:custGeom>
              <a:avLst/>
              <a:gdLst>
                <a:gd name="connsiteX0" fmla="*/ 21527 w 21526"/>
                <a:gd name="connsiteY0" fmla="*/ 10763 h 21526"/>
                <a:gd name="connsiteX1" fmla="*/ 10763 w 21526"/>
                <a:gd name="connsiteY1" fmla="*/ 21527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7"/>
                    <a:pt x="10763" y="21527"/>
                  </a:cubicBezTo>
                  <a:cubicBezTo>
                    <a:pt x="4819" y="21527"/>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901" name="Freeform: Shape 900">
              <a:extLst>
                <a:ext uri="{FF2B5EF4-FFF2-40B4-BE49-F238E27FC236}">
                  <a16:creationId xmlns:a16="http://schemas.microsoft.com/office/drawing/2014/main" xmlns="" id="{DBC52AC8-4E3D-A21E-991F-2416F64DD893}"/>
                </a:ext>
              </a:extLst>
            </p:cNvPr>
            <p:cNvSpPr/>
            <p:nvPr/>
          </p:nvSpPr>
          <p:spPr>
            <a:xfrm>
              <a:off x="4114800" y="4868799"/>
              <a:ext cx="29337" cy="29337"/>
            </a:xfrm>
            <a:custGeom>
              <a:avLst/>
              <a:gdLst>
                <a:gd name="connsiteX0" fmla="*/ 29337 w 29337"/>
                <a:gd name="connsiteY0" fmla="*/ 14668 h 29337"/>
                <a:gd name="connsiteX1" fmla="*/ 14668 w 29337"/>
                <a:gd name="connsiteY1" fmla="*/ 29337 h 29337"/>
                <a:gd name="connsiteX2" fmla="*/ 0 w 29337"/>
                <a:gd name="connsiteY2" fmla="*/ 14668 h 29337"/>
                <a:gd name="connsiteX3" fmla="*/ 14668 w 29337"/>
                <a:gd name="connsiteY3" fmla="*/ 0 h 29337"/>
                <a:gd name="connsiteX4" fmla="*/ 29337 w 29337"/>
                <a:gd name="connsiteY4" fmla="*/ 14668 h 2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37" h="29337">
                  <a:moveTo>
                    <a:pt x="29337" y="14668"/>
                  </a:moveTo>
                  <a:cubicBezTo>
                    <a:pt x="29337" y="22770"/>
                    <a:pt x="22770" y="29337"/>
                    <a:pt x="14668" y="29337"/>
                  </a:cubicBezTo>
                  <a:cubicBezTo>
                    <a:pt x="6567" y="29337"/>
                    <a:pt x="0" y="22770"/>
                    <a:pt x="0" y="14668"/>
                  </a:cubicBezTo>
                  <a:cubicBezTo>
                    <a:pt x="0" y="6567"/>
                    <a:pt x="6567" y="0"/>
                    <a:pt x="14668" y="0"/>
                  </a:cubicBezTo>
                  <a:cubicBezTo>
                    <a:pt x="22770" y="0"/>
                    <a:pt x="29337" y="6567"/>
                    <a:pt x="29337" y="14668"/>
                  </a:cubicBezTo>
                  <a:close/>
                </a:path>
              </a:pathLst>
            </a:custGeom>
            <a:solidFill>
              <a:srgbClr val="C2608E"/>
            </a:solidFill>
            <a:ln w="9525" cap="flat">
              <a:noFill/>
              <a:prstDash val="solid"/>
              <a:miter/>
            </a:ln>
          </p:spPr>
          <p:txBody>
            <a:bodyPr rtlCol="0" anchor="ctr"/>
            <a:lstStyle/>
            <a:p>
              <a:endParaRPr lang="en-IN"/>
            </a:p>
          </p:txBody>
        </p:sp>
        <p:sp>
          <p:nvSpPr>
            <p:cNvPr id="902" name="Freeform: Shape 901">
              <a:extLst>
                <a:ext uri="{FF2B5EF4-FFF2-40B4-BE49-F238E27FC236}">
                  <a16:creationId xmlns:a16="http://schemas.microsoft.com/office/drawing/2014/main" xmlns="" id="{E394F9D8-CD6F-B3C5-8F08-06D8E28884BC}"/>
                </a:ext>
              </a:extLst>
            </p:cNvPr>
            <p:cNvSpPr/>
            <p:nvPr/>
          </p:nvSpPr>
          <p:spPr>
            <a:xfrm>
              <a:off x="4174045" y="4863750"/>
              <a:ext cx="27812" cy="27812"/>
            </a:xfrm>
            <a:custGeom>
              <a:avLst/>
              <a:gdLst>
                <a:gd name="connsiteX0" fmla="*/ 27813 w 27812"/>
                <a:gd name="connsiteY0" fmla="*/ 13906 h 27812"/>
                <a:gd name="connsiteX1" fmla="*/ 13907 w 27812"/>
                <a:gd name="connsiteY1" fmla="*/ 27813 h 27812"/>
                <a:gd name="connsiteX2" fmla="*/ 0 w 27812"/>
                <a:gd name="connsiteY2" fmla="*/ 13906 h 27812"/>
                <a:gd name="connsiteX3" fmla="*/ 13907 w 27812"/>
                <a:gd name="connsiteY3" fmla="*/ 0 h 27812"/>
                <a:gd name="connsiteX4" fmla="*/ 27813 w 27812"/>
                <a:gd name="connsiteY4" fmla="*/ 13906 h 27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27812">
                  <a:moveTo>
                    <a:pt x="27813" y="13906"/>
                  </a:moveTo>
                  <a:cubicBezTo>
                    <a:pt x="27813" y="21587"/>
                    <a:pt x="21587" y="27813"/>
                    <a:pt x="13907" y="27813"/>
                  </a:cubicBezTo>
                  <a:cubicBezTo>
                    <a:pt x="6226" y="27813"/>
                    <a:pt x="0" y="21587"/>
                    <a:pt x="0" y="13906"/>
                  </a:cubicBezTo>
                  <a:cubicBezTo>
                    <a:pt x="0" y="6226"/>
                    <a:pt x="6226" y="0"/>
                    <a:pt x="13907" y="0"/>
                  </a:cubicBezTo>
                  <a:cubicBezTo>
                    <a:pt x="21587" y="0"/>
                    <a:pt x="27813" y="6226"/>
                    <a:pt x="27813" y="13906"/>
                  </a:cubicBezTo>
                  <a:close/>
                </a:path>
              </a:pathLst>
            </a:custGeom>
            <a:solidFill>
              <a:srgbClr val="C2608E"/>
            </a:solidFill>
            <a:ln w="9525" cap="flat">
              <a:noFill/>
              <a:prstDash val="solid"/>
              <a:miter/>
            </a:ln>
          </p:spPr>
          <p:txBody>
            <a:bodyPr rtlCol="0" anchor="ctr"/>
            <a:lstStyle/>
            <a:p>
              <a:endParaRPr lang="en-IN"/>
            </a:p>
          </p:txBody>
        </p:sp>
        <p:sp>
          <p:nvSpPr>
            <p:cNvPr id="903" name="Freeform: Shape 902">
              <a:extLst>
                <a:ext uri="{FF2B5EF4-FFF2-40B4-BE49-F238E27FC236}">
                  <a16:creationId xmlns:a16="http://schemas.microsoft.com/office/drawing/2014/main" xmlns="" id="{EE25648C-1972-F014-5842-DE596BBDF6FF}"/>
                </a:ext>
              </a:extLst>
            </p:cNvPr>
            <p:cNvSpPr/>
            <p:nvPr/>
          </p:nvSpPr>
          <p:spPr>
            <a:xfrm>
              <a:off x="4151471" y="4845843"/>
              <a:ext cx="19430" cy="19430"/>
            </a:xfrm>
            <a:custGeom>
              <a:avLst/>
              <a:gdLst>
                <a:gd name="connsiteX0" fmla="*/ 19431 w 19430"/>
                <a:gd name="connsiteY0" fmla="*/ 9715 h 19430"/>
                <a:gd name="connsiteX1" fmla="*/ 9716 w 19430"/>
                <a:gd name="connsiteY1" fmla="*/ 19431 h 19430"/>
                <a:gd name="connsiteX2" fmla="*/ 0 w 19430"/>
                <a:gd name="connsiteY2" fmla="*/ 9715 h 19430"/>
                <a:gd name="connsiteX3" fmla="*/ 9716 w 19430"/>
                <a:gd name="connsiteY3" fmla="*/ 0 h 19430"/>
                <a:gd name="connsiteX4" fmla="*/ 19431 w 19430"/>
                <a:gd name="connsiteY4" fmla="*/ 9715 h 1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0">
                  <a:moveTo>
                    <a:pt x="19431" y="9715"/>
                  </a:moveTo>
                  <a:cubicBezTo>
                    <a:pt x="19431" y="15081"/>
                    <a:pt x="15081" y="19431"/>
                    <a:pt x="9716" y="19431"/>
                  </a:cubicBezTo>
                  <a:cubicBezTo>
                    <a:pt x="4350" y="19431"/>
                    <a:pt x="0" y="15081"/>
                    <a:pt x="0" y="9715"/>
                  </a:cubicBezTo>
                  <a:cubicBezTo>
                    <a:pt x="0" y="4350"/>
                    <a:pt x="4350" y="0"/>
                    <a:pt x="9716" y="0"/>
                  </a:cubicBezTo>
                  <a:cubicBezTo>
                    <a:pt x="15081" y="0"/>
                    <a:pt x="19431" y="4350"/>
                    <a:pt x="19431" y="9715"/>
                  </a:cubicBezTo>
                  <a:close/>
                </a:path>
              </a:pathLst>
            </a:custGeom>
            <a:solidFill>
              <a:srgbClr val="C2608E"/>
            </a:solidFill>
            <a:ln w="9525" cap="flat">
              <a:noFill/>
              <a:prstDash val="solid"/>
              <a:miter/>
            </a:ln>
          </p:spPr>
          <p:txBody>
            <a:bodyPr rtlCol="0" anchor="ctr"/>
            <a:lstStyle/>
            <a:p>
              <a:endParaRPr lang="en-IN"/>
            </a:p>
          </p:txBody>
        </p:sp>
        <p:sp>
          <p:nvSpPr>
            <p:cNvPr id="904" name="Freeform: Shape 903">
              <a:extLst>
                <a:ext uri="{FF2B5EF4-FFF2-40B4-BE49-F238E27FC236}">
                  <a16:creationId xmlns:a16="http://schemas.microsoft.com/office/drawing/2014/main" xmlns="" id="{7D7EFAE9-F8D7-0874-1CF0-DDB4026FCE6F}"/>
                </a:ext>
              </a:extLst>
            </p:cNvPr>
            <p:cNvSpPr/>
            <p:nvPr/>
          </p:nvSpPr>
          <p:spPr>
            <a:xfrm>
              <a:off x="4112609" y="4833937"/>
              <a:ext cx="34861" cy="34861"/>
            </a:xfrm>
            <a:custGeom>
              <a:avLst/>
              <a:gdLst>
                <a:gd name="connsiteX0" fmla="*/ 34861 w 34861"/>
                <a:gd name="connsiteY0" fmla="*/ 17431 h 34861"/>
                <a:gd name="connsiteX1" fmla="*/ 17431 w 34861"/>
                <a:gd name="connsiteY1" fmla="*/ 34862 h 34861"/>
                <a:gd name="connsiteX2" fmla="*/ 0 w 34861"/>
                <a:gd name="connsiteY2" fmla="*/ 17431 h 34861"/>
                <a:gd name="connsiteX3" fmla="*/ 17431 w 34861"/>
                <a:gd name="connsiteY3" fmla="*/ 0 h 34861"/>
                <a:gd name="connsiteX4" fmla="*/ 34861 w 34861"/>
                <a:gd name="connsiteY4" fmla="*/ 17431 h 3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61" h="34861">
                  <a:moveTo>
                    <a:pt x="34861" y="17431"/>
                  </a:moveTo>
                  <a:cubicBezTo>
                    <a:pt x="34861" y="27058"/>
                    <a:pt x="27058" y="34862"/>
                    <a:pt x="17431" y="34862"/>
                  </a:cubicBezTo>
                  <a:cubicBezTo>
                    <a:pt x="7804" y="34862"/>
                    <a:pt x="0" y="27058"/>
                    <a:pt x="0" y="17431"/>
                  </a:cubicBezTo>
                  <a:cubicBezTo>
                    <a:pt x="0" y="7804"/>
                    <a:pt x="7804" y="0"/>
                    <a:pt x="17431" y="0"/>
                  </a:cubicBezTo>
                  <a:cubicBezTo>
                    <a:pt x="27058" y="0"/>
                    <a:pt x="34861" y="7804"/>
                    <a:pt x="34861" y="17431"/>
                  </a:cubicBezTo>
                  <a:close/>
                </a:path>
              </a:pathLst>
            </a:custGeom>
            <a:solidFill>
              <a:srgbClr val="C2608E"/>
            </a:solidFill>
            <a:ln w="9525" cap="flat">
              <a:noFill/>
              <a:prstDash val="solid"/>
              <a:miter/>
            </a:ln>
          </p:spPr>
          <p:txBody>
            <a:bodyPr rtlCol="0" anchor="ctr"/>
            <a:lstStyle/>
            <a:p>
              <a:endParaRPr lang="en-IN"/>
            </a:p>
          </p:txBody>
        </p:sp>
        <p:sp>
          <p:nvSpPr>
            <p:cNvPr id="905" name="Freeform: Shape 904">
              <a:extLst>
                <a:ext uri="{FF2B5EF4-FFF2-40B4-BE49-F238E27FC236}">
                  <a16:creationId xmlns:a16="http://schemas.microsoft.com/office/drawing/2014/main" xmlns="" id="{E4F2CA61-1E27-C568-EADA-D784C9BD4BDA}"/>
                </a:ext>
              </a:extLst>
            </p:cNvPr>
            <p:cNvSpPr/>
            <p:nvPr/>
          </p:nvSpPr>
          <p:spPr>
            <a:xfrm>
              <a:off x="4076509" y="4853940"/>
              <a:ext cx="25526" cy="25527"/>
            </a:xfrm>
            <a:custGeom>
              <a:avLst/>
              <a:gdLst>
                <a:gd name="connsiteX0" fmla="*/ 25527 w 25526"/>
                <a:gd name="connsiteY0" fmla="*/ 12764 h 25527"/>
                <a:gd name="connsiteX1" fmla="*/ 12764 w 25526"/>
                <a:gd name="connsiteY1" fmla="*/ 25527 h 25527"/>
                <a:gd name="connsiteX2" fmla="*/ 0 w 25526"/>
                <a:gd name="connsiteY2" fmla="*/ 12764 h 25527"/>
                <a:gd name="connsiteX3" fmla="*/ 12764 w 25526"/>
                <a:gd name="connsiteY3" fmla="*/ 0 h 25527"/>
                <a:gd name="connsiteX4" fmla="*/ 25527 w 25526"/>
                <a:gd name="connsiteY4" fmla="*/ 12764 h 25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6" h="25527">
                  <a:moveTo>
                    <a:pt x="25527" y="12764"/>
                  </a:moveTo>
                  <a:cubicBezTo>
                    <a:pt x="25527" y="19813"/>
                    <a:pt x="19813" y="25527"/>
                    <a:pt x="12764" y="25527"/>
                  </a:cubicBezTo>
                  <a:cubicBezTo>
                    <a:pt x="5715" y="25527"/>
                    <a:pt x="0" y="19813"/>
                    <a:pt x="0" y="12764"/>
                  </a:cubicBezTo>
                  <a:cubicBezTo>
                    <a:pt x="0" y="5714"/>
                    <a:pt x="5715" y="0"/>
                    <a:pt x="12764" y="0"/>
                  </a:cubicBezTo>
                  <a:cubicBezTo>
                    <a:pt x="19813" y="0"/>
                    <a:pt x="25527" y="5714"/>
                    <a:pt x="25527" y="12764"/>
                  </a:cubicBezTo>
                  <a:close/>
                </a:path>
              </a:pathLst>
            </a:custGeom>
            <a:solidFill>
              <a:srgbClr val="C2608E"/>
            </a:solidFill>
            <a:ln w="9525" cap="flat">
              <a:noFill/>
              <a:prstDash val="solid"/>
              <a:miter/>
            </a:ln>
          </p:spPr>
          <p:txBody>
            <a:bodyPr rtlCol="0" anchor="ctr"/>
            <a:lstStyle/>
            <a:p>
              <a:endParaRPr lang="en-IN"/>
            </a:p>
          </p:txBody>
        </p:sp>
        <p:sp>
          <p:nvSpPr>
            <p:cNvPr id="906" name="Freeform: Shape 905">
              <a:extLst>
                <a:ext uri="{FF2B5EF4-FFF2-40B4-BE49-F238E27FC236}">
                  <a16:creationId xmlns:a16="http://schemas.microsoft.com/office/drawing/2014/main" xmlns="" id="{3C3ED556-9324-14E2-2FE5-BBDF6FD0BA0F}"/>
                </a:ext>
              </a:extLst>
            </p:cNvPr>
            <p:cNvSpPr/>
            <p:nvPr/>
          </p:nvSpPr>
          <p:spPr>
            <a:xfrm>
              <a:off x="4046791" y="4856607"/>
              <a:ext cx="22859" cy="22860"/>
            </a:xfrm>
            <a:custGeom>
              <a:avLst/>
              <a:gdLst>
                <a:gd name="connsiteX0" fmla="*/ 22860 w 22859"/>
                <a:gd name="connsiteY0" fmla="*/ 11430 h 22860"/>
                <a:gd name="connsiteX1" fmla="*/ 11430 w 22859"/>
                <a:gd name="connsiteY1" fmla="*/ 22860 h 22860"/>
                <a:gd name="connsiteX2" fmla="*/ 0 w 22859"/>
                <a:gd name="connsiteY2" fmla="*/ 11430 h 22860"/>
                <a:gd name="connsiteX3" fmla="*/ 11430 w 22859"/>
                <a:gd name="connsiteY3" fmla="*/ 0 h 22860"/>
                <a:gd name="connsiteX4" fmla="*/ 22860 w 22859"/>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9" h="22860">
                  <a:moveTo>
                    <a:pt x="22860" y="11430"/>
                  </a:moveTo>
                  <a:cubicBezTo>
                    <a:pt x="22860" y="17743"/>
                    <a:pt x="17743" y="22860"/>
                    <a:pt x="11430" y="22860"/>
                  </a:cubicBezTo>
                  <a:cubicBezTo>
                    <a:pt x="5117" y="22860"/>
                    <a:pt x="0" y="17743"/>
                    <a:pt x="0" y="11430"/>
                  </a:cubicBezTo>
                  <a:cubicBezTo>
                    <a:pt x="0" y="5117"/>
                    <a:pt x="5117" y="0"/>
                    <a:pt x="11430" y="0"/>
                  </a:cubicBezTo>
                  <a:cubicBezTo>
                    <a:pt x="17743" y="0"/>
                    <a:pt x="22860" y="5117"/>
                    <a:pt x="22860" y="11430"/>
                  </a:cubicBezTo>
                  <a:close/>
                </a:path>
              </a:pathLst>
            </a:custGeom>
            <a:solidFill>
              <a:srgbClr val="C2608E"/>
            </a:solidFill>
            <a:ln w="9525" cap="flat">
              <a:noFill/>
              <a:prstDash val="solid"/>
              <a:miter/>
            </a:ln>
          </p:spPr>
          <p:txBody>
            <a:bodyPr rtlCol="0" anchor="ctr"/>
            <a:lstStyle/>
            <a:p>
              <a:endParaRPr lang="en-IN"/>
            </a:p>
          </p:txBody>
        </p:sp>
        <p:sp>
          <p:nvSpPr>
            <p:cNvPr id="907" name="Freeform: Shape 906">
              <a:extLst>
                <a:ext uri="{FF2B5EF4-FFF2-40B4-BE49-F238E27FC236}">
                  <a16:creationId xmlns:a16="http://schemas.microsoft.com/office/drawing/2014/main" xmlns="" id="{687B6D8A-BAB1-35F4-8EEC-6B083EE7639F}"/>
                </a:ext>
              </a:extLst>
            </p:cNvPr>
            <p:cNvSpPr/>
            <p:nvPr/>
          </p:nvSpPr>
          <p:spPr>
            <a:xfrm>
              <a:off x="3997928" y="4848415"/>
              <a:ext cx="33337" cy="33337"/>
            </a:xfrm>
            <a:custGeom>
              <a:avLst/>
              <a:gdLst>
                <a:gd name="connsiteX0" fmla="*/ 33338 w 33337"/>
                <a:gd name="connsiteY0" fmla="*/ 16669 h 33337"/>
                <a:gd name="connsiteX1" fmla="*/ 16669 w 33337"/>
                <a:gd name="connsiteY1" fmla="*/ 33337 h 33337"/>
                <a:gd name="connsiteX2" fmla="*/ 0 w 33337"/>
                <a:gd name="connsiteY2" fmla="*/ 16669 h 33337"/>
                <a:gd name="connsiteX3" fmla="*/ 16669 w 33337"/>
                <a:gd name="connsiteY3" fmla="*/ 0 h 33337"/>
                <a:gd name="connsiteX4" fmla="*/ 33338 w 33337"/>
                <a:gd name="connsiteY4" fmla="*/ 16669 h 3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37">
                  <a:moveTo>
                    <a:pt x="33338" y="16669"/>
                  </a:moveTo>
                  <a:cubicBezTo>
                    <a:pt x="33338" y="25875"/>
                    <a:pt x="25875" y="33337"/>
                    <a:pt x="16669" y="33337"/>
                  </a:cubicBezTo>
                  <a:cubicBezTo>
                    <a:pt x="7463" y="33337"/>
                    <a:pt x="0" y="25875"/>
                    <a:pt x="0" y="16669"/>
                  </a:cubicBezTo>
                  <a:cubicBezTo>
                    <a:pt x="0" y="7463"/>
                    <a:pt x="7463" y="0"/>
                    <a:pt x="16669" y="0"/>
                  </a:cubicBezTo>
                  <a:cubicBezTo>
                    <a:pt x="25875" y="0"/>
                    <a:pt x="33338" y="7463"/>
                    <a:pt x="33338" y="16669"/>
                  </a:cubicBezTo>
                  <a:close/>
                </a:path>
              </a:pathLst>
            </a:custGeom>
            <a:solidFill>
              <a:srgbClr val="C2608E"/>
            </a:solidFill>
            <a:ln w="9525" cap="flat">
              <a:noFill/>
              <a:prstDash val="solid"/>
              <a:miter/>
            </a:ln>
          </p:spPr>
          <p:txBody>
            <a:bodyPr rtlCol="0" anchor="ctr"/>
            <a:lstStyle/>
            <a:p>
              <a:endParaRPr lang="en-IN"/>
            </a:p>
          </p:txBody>
        </p:sp>
        <p:sp>
          <p:nvSpPr>
            <p:cNvPr id="908" name="Freeform: Shape 907">
              <a:extLst>
                <a:ext uri="{FF2B5EF4-FFF2-40B4-BE49-F238E27FC236}">
                  <a16:creationId xmlns:a16="http://schemas.microsoft.com/office/drawing/2014/main" xmlns="" id="{7DE79D2E-9EC2-1CAE-ECF1-3DEA8BEF4E0A}"/>
                </a:ext>
              </a:extLst>
            </p:cNvPr>
            <p:cNvSpPr/>
            <p:nvPr/>
          </p:nvSpPr>
          <p:spPr>
            <a:xfrm>
              <a:off x="3987546" y="4876133"/>
              <a:ext cx="18287" cy="18287"/>
            </a:xfrm>
            <a:custGeom>
              <a:avLst/>
              <a:gdLst>
                <a:gd name="connsiteX0" fmla="*/ 18288 w 18287"/>
                <a:gd name="connsiteY0" fmla="*/ 9144 h 18287"/>
                <a:gd name="connsiteX1" fmla="*/ 9144 w 18287"/>
                <a:gd name="connsiteY1" fmla="*/ 18288 h 18287"/>
                <a:gd name="connsiteX2" fmla="*/ 0 w 18287"/>
                <a:gd name="connsiteY2" fmla="*/ 9144 h 18287"/>
                <a:gd name="connsiteX3" fmla="*/ 9144 w 18287"/>
                <a:gd name="connsiteY3" fmla="*/ 0 h 18287"/>
                <a:gd name="connsiteX4" fmla="*/ 18288 w 18287"/>
                <a:gd name="connsiteY4" fmla="*/ 9144 h 1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7">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909" name="Freeform: Shape 908">
              <a:extLst>
                <a:ext uri="{FF2B5EF4-FFF2-40B4-BE49-F238E27FC236}">
                  <a16:creationId xmlns:a16="http://schemas.microsoft.com/office/drawing/2014/main" xmlns="" id="{5AC7251F-7F1F-10C2-05A0-E055D22B0127}"/>
                </a:ext>
              </a:extLst>
            </p:cNvPr>
            <p:cNvSpPr/>
            <p:nvPr/>
          </p:nvSpPr>
          <p:spPr>
            <a:xfrm>
              <a:off x="3963923" y="4871847"/>
              <a:ext cx="17716" cy="17716"/>
            </a:xfrm>
            <a:custGeom>
              <a:avLst/>
              <a:gdLst>
                <a:gd name="connsiteX0" fmla="*/ 17716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7"/>
                    <a:pt x="8858" y="17717"/>
                  </a:cubicBezTo>
                  <a:cubicBezTo>
                    <a:pt x="3966" y="17717"/>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910" name="Freeform: Shape 909">
              <a:extLst>
                <a:ext uri="{FF2B5EF4-FFF2-40B4-BE49-F238E27FC236}">
                  <a16:creationId xmlns:a16="http://schemas.microsoft.com/office/drawing/2014/main" xmlns="" id="{1C96FF33-1F0A-F8ED-C755-F07F74E35118}"/>
                </a:ext>
              </a:extLst>
            </p:cNvPr>
            <p:cNvSpPr/>
            <p:nvPr/>
          </p:nvSpPr>
          <p:spPr>
            <a:xfrm>
              <a:off x="3939635" y="4885848"/>
              <a:ext cx="19621" cy="19621"/>
            </a:xfrm>
            <a:custGeom>
              <a:avLst/>
              <a:gdLst>
                <a:gd name="connsiteX0" fmla="*/ 19622 w 19621"/>
                <a:gd name="connsiteY0" fmla="*/ 9811 h 19621"/>
                <a:gd name="connsiteX1" fmla="*/ 9811 w 19621"/>
                <a:gd name="connsiteY1" fmla="*/ 19622 h 19621"/>
                <a:gd name="connsiteX2" fmla="*/ 0 w 19621"/>
                <a:gd name="connsiteY2" fmla="*/ 9811 h 19621"/>
                <a:gd name="connsiteX3" fmla="*/ 9811 w 19621"/>
                <a:gd name="connsiteY3" fmla="*/ 0 h 19621"/>
                <a:gd name="connsiteX4" fmla="*/ 19622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2" y="9811"/>
                  </a:moveTo>
                  <a:cubicBezTo>
                    <a:pt x="19622" y="15229"/>
                    <a:pt x="15229" y="19622"/>
                    <a:pt x="9811" y="19622"/>
                  </a:cubicBezTo>
                  <a:cubicBezTo>
                    <a:pt x="4393" y="19622"/>
                    <a:pt x="0" y="15229"/>
                    <a:pt x="0" y="9811"/>
                  </a:cubicBezTo>
                  <a:cubicBezTo>
                    <a:pt x="0" y="4392"/>
                    <a:pt x="4393" y="0"/>
                    <a:pt x="9811" y="0"/>
                  </a:cubicBezTo>
                  <a:cubicBezTo>
                    <a:pt x="15229" y="0"/>
                    <a:pt x="19622" y="4392"/>
                    <a:pt x="19622" y="9811"/>
                  </a:cubicBezTo>
                  <a:close/>
                </a:path>
              </a:pathLst>
            </a:custGeom>
            <a:solidFill>
              <a:srgbClr val="C2608E"/>
            </a:solidFill>
            <a:ln w="9525" cap="flat">
              <a:noFill/>
              <a:prstDash val="solid"/>
              <a:miter/>
            </a:ln>
          </p:spPr>
          <p:txBody>
            <a:bodyPr rtlCol="0" anchor="ctr"/>
            <a:lstStyle/>
            <a:p>
              <a:endParaRPr lang="en-IN"/>
            </a:p>
          </p:txBody>
        </p:sp>
        <p:sp>
          <p:nvSpPr>
            <p:cNvPr id="911" name="Freeform: Shape 910">
              <a:extLst>
                <a:ext uri="{FF2B5EF4-FFF2-40B4-BE49-F238E27FC236}">
                  <a16:creationId xmlns:a16="http://schemas.microsoft.com/office/drawing/2014/main" xmlns="" id="{718F8641-7B6C-DC15-7420-931DFD125B85}"/>
                </a:ext>
              </a:extLst>
            </p:cNvPr>
            <p:cNvSpPr/>
            <p:nvPr/>
          </p:nvSpPr>
          <p:spPr>
            <a:xfrm>
              <a:off x="3934110" y="4847272"/>
              <a:ext cx="30480" cy="30479"/>
            </a:xfrm>
            <a:custGeom>
              <a:avLst/>
              <a:gdLst>
                <a:gd name="connsiteX0" fmla="*/ 30480 w 30480"/>
                <a:gd name="connsiteY0" fmla="*/ 15240 h 30479"/>
                <a:gd name="connsiteX1" fmla="*/ 15240 w 30480"/>
                <a:gd name="connsiteY1" fmla="*/ 30480 h 30479"/>
                <a:gd name="connsiteX2" fmla="*/ 0 w 30480"/>
                <a:gd name="connsiteY2" fmla="*/ 15240 h 30479"/>
                <a:gd name="connsiteX3" fmla="*/ 15240 w 30480"/>
                <a:gd name="connsiteY3" fmla="*/ 0 h 30479"/>
                <a:gd name="connsiteX4" fmla="*/ 30480 w 30480"/>
                <a:gd name="connsiteY4" fmla="*/ 15240 h 30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 h="30479">
                  <a:moveTo>
                    <a:pt x="30480" y="15240"/>
                  </a:moveTo>
                  <a:cubicBezTo>
                    <a:pt x="30480" y="23657"/>
                    <a:pt x="23657" y="30480"/>
                    <a:pt x="15240" y="30480"/>
                  </a:cubicBezTo>
                  <a:cubicBezTo>
                    <a:pt x="6823" y="30480"/>
                    <a:pt x="0" y="23657"/>
                    <a:pt x="0" y="15240"/>
                  </a:cubicBezTo>
                  <a:cubicBezTo>
                    <a:pt x="0" y="6823"/>
                    <a:pt x="6823" y="0"/>
                    <a:pt x="15240" y="0"/>
                  </a:cubicBezTo>
                  <a:cubicBezTo>
                    <a:pt x="23657" y="0"/>
                    <a:pt x="30480" y="6823"/>
                    <a:pt x="30480" y="15240"/>
                  </a:cubicBezTo>
                  <a:close/>
                </a:path>
              </a:pathLst>
            </a:custGeom>
            <a:solidFill>
              <a:srgbClr val="C2608E"/>
            </a:solidFill>
            <a:ln w="9525" cap="flat">
              <a:noFill/>
              <a:prstDash val="solid"/>
              <a:miter/>
            </a:ln>
          </p:spPr>
          <p:txBody>
            <a:bodyPr rtlCol="0" anchor="ctr"/>
            <a:lstStyle/>
            <a:p>
              <a:endParaRPr lang="en-IN"/>
            </a:p>
          </p:txBody>
        </p:sp>
        <p:sp>
          <p:nvSpPr>
            <p:cNvPr id="912" name="Freeform: Shape 911">
              <a:extLst>
                <a:ext uri="{FF2B5EF4-FFF2-40B4-BE49-F238E27FC236}">
                  <a16:creationId xmlns:a16="http://schemas.microsoft.com/office/drawing/2014/main" xmlns="" id="{49F1BDC1-37B7-023C-EF1F-E84BC910ACA4}"/>
                </a:ext>
              </a:extLst>
            </p:cNvPr>
            <p:cNvSpPr/>
            <p:nvPr/>
          </p:nvSpPr>
          <p:spPr>
            <a:xfrm>
              <a:off x="3972877" y="4843462"/>
              <a:ext cx="21716" cy="21717"/>
            </a:xfrm>
            <a:custGeom>
              <a:avLst/>
              <a:gdLst>
                <a:gd name="connsiteX0" fmla="*/ 21717 w 21716"/>
                <a:gd name="connsiteY0" fmla="*/ 10858 h 21717"/>
                <a:gd name="connsiteX1" fmla="*/ 10858 w 21716"/>
                <a:gd name="connsiteY1" fmla="*/ 21717 h 21717"/>
                <a:gd name="connsiteX2" fmla="*/ 0 w 21716"/>
                <a:gd name="connsiteY2" fmla="*/ 10858 h 21717"/>
                <a:gd name="connsiteX3" fmla="*/ 10858 w 21716"/>
                <a:gd name="connsiteY3" fmla="*/ 0 h 21717"/>
                <a:gd name="connsiteX4" fmla="*/ 21717 w 21716"/>
                <a:gd name="connsiteY4" fmla="*/ 10858 h 2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6" h="21717">
                  <a:moveTo>
                    <a:pt x="21717" y="10858"/>
                  </a:moveTo>
                  <a:cubicBezTo>
                    <a:pt x="21717" y="16856"/>
                    <a:pt x="16855" y="21717"/>
                    <a:pt x="10858" y="21717"/>
                  </a:cubicBezTo>
                  <a:cubicBezTo>
                    <a:pt x="4861" y="21717"/>
                    <a:pt x="0" y="16855"/>
                    <a:pt x="0" y="10858"/>
                  </a:cubicBezTo>
                  <a:cubicBezTo>
                    <a:pt x="0" y="4861"/>
                    <a:pt x="4861" y="0"/>
                    <a:pt x="10858" y="0"/>
                  </a:cubicBezTo>
                  <a:cubicBezTo>
                    <a:pt x="16855" y="0"/>
                    <a:pt x="21717" y="4862"/>
                    <a:pt x="21717" y="10858"/>
                  </a:cubicBezTo>
                  <a:close/>
                </a:path>
              </a:pathLst>
            </a:custGeom>
            <a:solidFill>
              <a:srgbClr val="C2608E"/>
            </a:solidFill>
            <a:ln w="9525" cap="flat">
              <a:noFill/>
              <a:prstDash val="solid"/>
              <a:miter/>
            </a:ln>
          </p:spPr>
          <p:txBody>
            <a:bodyPr rtlCol="0" anchor="ctr"/>
            <a:lstStyle/>
            <a:p>
              <a:endParaRPr lang="en-IN"/>
            </a:p>
          </p:txBody>
        </p:sp>
        <p:sp>
          <p:nvSpPr>
            <p:cNvPr id="913" name="Freeform: Shape 912">
              <a:extLst>
                <a:ext uri="{FF2B5EF4-FFF2-40B4-BE49-F238E27FC236}">
                  <a16:creationId xmlns:a16="http://schemas.microsoft.com/office/drawing/2014/main" xmlns="" id="{F2049628-1EFF-71BE-7DA1-6CE25787BC09}"/>
                </a:ext>
              </a:extLst>
            </p:cNvPr>
            <p:cNvSpPr/>
            <p:nvPr/>
          </p:nvSpPr>
          <p:spPr>
            <a:xfrm>
              <a:off x="3901154" y="4860798"/>
              <a:ext cx="22288" cy="22288"/>
            </a:xfrm>
            <a:custGeom>
              <a:avLst/>
              <a:gdLst>
                <a:gd name="connsiteX0" fmla="*/ 22289 w 22288"/>
                <a:gd name="connsiteY0" fmla="*/ 11144 h 22288"/>
                <a:gd name="connsiteX1" fmla="*/ 11144 w 22288"/>
                <a:gd name="connsiteY1" fmla="*/ 22288 h 22288"/>
                <a:gd name="connsiteX2" fmla="*/ 0 w 22288"/>
                <a:gd name="connsiteY2" fmla="*/ 11144 h 22288"/>
                <a:gd name="connsiteX3" fmla="*/ 11144 w 22288"/>
                <a:gd name="connsiteY3" fmla="*/ 0 h 22288"/>
                <a:gd name="connsiteX4" fmla="*/ 22289 w 22288"/>
                <a:gd name="connsiteY4" fmla="*/ 11144 h 22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 h="22288">
                  <a:moveTo>
                    <a:pt x="22289" y="11144"/>
                  </a:moveTo>
                  <a:cubicBezTo>
                    <a:pt x="22289" y="17299"/>
                    <a:pt x="17299" y="22288"/>
                    <a:pt x="11144" y="22288"/>
                  </a:cubicBezTo>
                  <a:cubicBezTo>
                    <a:pt x="4989" y="22288"/>
                    <a:pt x="0" y="17299"/>
                    <a:pt x="0" y="11144"/>
                  </a:cubicBezTo>
                  <a:cubicBezTo>
                    <a:pt x="0" y="4989"/>
                    <a:pt x="4989" y="0"/>
                    <a:pt x="11144" y="0"/>
                  </a:cubicBezTo>
                  <a:cubicBezTo>
                    <a:pt x="17299" y="0"/>
                    <a:pt x="22289" y="4989"/>
                    <a:pt x="22289" y="11144"/>
                  </a:cubicBezTo>
                  <a:close/>
                </a:path>
              </a:pathLst>
            </a:custGeom>
            <a:solidFill>
              <a:srgbClr val="C2608E"/>
            </a:solidFill>
            <a:ln w="9525" cap="flat">
              <a:noFill/>
              <a:prstDash val="solid"/>
              <a:miter/>
            </a:ln>
          </p:spPr>
          <p:txBody>
            <a:bodyPr rtlCol="0" anchor="ctr"/>
            <a:lstStyle/>
            <a:p>
              <a:endParaRPr lang="en-IN"/>
            </a:p>
          </p:txBody>
        </p:sp>
        <p:sp>
          <p:nvSpPr>
            <p:cNvPr id="914" name="Freeform: Shape 913">
              <a:extLst>
                <a:ext uri="{FF2B5EF4-FFF2-40B4-BE49-F238E27FC236}">
                  <a16:creationId xmlns:a16="http://schemas.microsoft.com/office/drawing/2014/main" xmlns="" id="{C9060DA7-58CF-32FC-5B66-B16D1F5E07DC}"/>
                </a:ext>
              </a:extLst>
            </p:cNvPr>
            <p:cNvSpPr/>
            <p:nvPr/>
          </p:nvSpPr>
          <p:spPr>
            <a:xfrm>
              <a:off x="3991451" y="4822126"/>
              <a:ext cx="21336" cy="21336"/>
            </a:xfrm>
            <a:custGeom>
              <a:avLst/>
              <a:gdLst>
                <a:gd name="connsiteX0" fmla="*/ 21336 w 21336"/>
                <a:gd name="connsiteY0" fmla="*/ 10668 h 21336"/>
                <a:gd name="connsiteX1" fmla="*/ 10668 w 21336"/>
                <a:gd name="connsiteY1" fmla="*/ 21336 h 21336"/>
                <a:gd name="connsiteX2" fmla="*/ 0 w 21336"/>
                <a:gd name="connsiteY2" fmla="*/ 10668 h 21336"/>
                <a:gd name="connsiteX3" fmla="*/ 10668 w 21336"/>
                <a:gd name="connsiteY3" fmla="*/ 0 h 21336"/>
                <a:gd name="connsiteX4" fmla="*/ 21336 w 21336"/>
                <a:gd name="connsiteY4" fmla="*/ 10668 h 21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6">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915" name="Freeform: Shape 914">
              <a:extLst>
                <a:ext uri="{FF2B5EF4-FFF2-40B4-BE49-F238E27FC236}">
                  <a16:creationId xmlns:a16="http://schemas.microsoft.com/office/drawing/2014/main" xmlns="" id="{453CC00E-5DB7-5E01-EF5A-D0577B103AC6}"/>
                </a:ext>
              </a:extLst>
            </p:cNvPr>
            <p:cNvSpPr/>
            <p:nvPr/>
          </p:nvSpPr>
          <p:spPr>
            <a:xfrm>
              <a:off x="3913917" y="4845843"/>
              <a:ext cx="17906" cy="17906"/>
            </a:xfrm>
            <a:custGeom>
              <a:avLst/>
              <a:gdLst>
                <a:gd name="connsiteX0" fmla="*/ 17907 w 17906"/>
                <a:gd name="connsiteY0" fmla="*/ 8954 h 17906"/>
                <a:gd name="connsiteX1" fmla="*/ 8954 w 17906"/>
                <a:gd name="connsiteY1" fmla="*/ 17907 h 17906"/>
                <a:gd name="connsiteX2" fmla="*/ 0 w 17906"/>
                <a:gd name="connsiteY2" fmla="*/ 8954 h 17906"/>
                <a:gd name="connsiteX3" fmla="*/ 8954 w 17906"/>
                <a:gd name="connsiteY3" fmla="*/ 0 h 17906"/>
                <a:gd name="connsiteX4" fmla="*/ 17907 w 17906"/>
                <a:gd name="connsiteY4" fmla="*/ 8954 h 1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6">
                  <a:moveTo>
                    <a:pt x="17907" y="8954"/>
                  </a:moveTo>
                  <a:cubicBezTo>
                    <a:pt x="17907" y="13898"/>
                    <a:pt x="13899" y="17907"/>
                    <a:pt x="8954" y="17907"/>
                  </a:cubicBezTo>
                  <a:cubicBezTo>
                    <a:pt x="4009" y="17907"/>
                    <a:pt x="0" y="13898"/>
                    <a:pt x="0" y="8954"/>
                  </a:cubicBezTo>
                  <a:cubicBezTo>
                    <a:pt x="0" y="4009"/>
                    <a:pt x="4009" y="0"/>
                    <a:pt x="8954" y="0"/>
                  </a:cubicBezTo>
                  <a:cubicBezTo>
                    <a:pt x="13898" y="0"/>
                    <a:pt x="17907" y="4009"/>
                    <a:pt x="17907" y="8954"/>
                  </a:cubicBezTo>
                  <a:close/>
                </a:path>
              </a:pathLst>
            </a:custGeom>
            <a:solidFill>
              <a:srgbClr val="C2608E"/>
            </a:solidFill>
            <a:ln w="9525" cap="flat">
              <a:noFill/>
              <a:prstDash val="solid"/>
              <a:miter/>
            </a:ln>
          </p:spPr>
          <p:txBody>
            <a:bodyPr rtlCol="0" anchor="ctr"/>
            <a:lstStyle/>
            <a:p>
              <a:endParaRPr lang="en-IN"/>
            </a:p>
          </p:txBody>
        </p:sp>
        <p:sp>
          <p:nvSpPr>
            <p:cNvPr id="916" name="Freeform: Shape 915">
              <a:extLst>
                <a:ext uri="{FF2B5EF4-FFF2-40B4-BE49-F238E27FC236}">
                  <a16:creationId xmlns:a16="http://schemas.microsoft.com/office/drawing/2014/main" xmlns="" id="{00514BA6-7CBD-56B9-0C25-C760CEDCA0A0}"/>
                </a:ext>
              </a:extLst>
            </p:cNvPr>
            <p:cNvSpPr/>
            <p:nvPr/>
          </p:nvSpPr>
          <p:spPr>
            <a:xfrm>
              <a:off x="4017168" y="4819745"/>
              <a:ext cx="31623" cy="31622"/>
            </a:xfrm>
            <a:custGeom>
              <a:avLst/>
              <a:gdLst>
                <a:gd name="connsiteX0" fmla="*/ 31623 w 31623"/>
                <a:gd name="connsiteY0" fmla="*/ 15811 h 31622"/>
                <a:gd name="connsiteX1" fmla="*/ 15812 w 31623"/>
                <a:gd name="connsiteY1" fmla="*/ 31623 h 31622"/>
                <a:gd name="connsiteX2" fmla="*/ 0 w 31623"/>
                <a:gd name="connsiteY2" fmla="*/ 15811 h 31622"/>
                <a:gd name="connsiteX3" fmla="*/ 15812 w 31623"/>
                <a:gd name="connsiteY3" fmla="*/ 0 h 31622"/>
                <a:gd name="connsiteX4" fmla="*/ 31623 w 31623"/>
                <a:gd name="connsiteY4" fmla="*/ 15811 h 31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23" h="31622">
                  <a:moveTo>
                    <a:pt x="31623" y="15811"/>
                  </a:moveTo>
                  <a:cubicBezTo>
                    <a:pt x="31623" y="24544"/>
                    <a:pt x="24544" y="31623"/>
                    <a:pt x="15812" y="31623"/>
                  </a:cubicBezTo>
                  <a:cubicBezTo>
                    <a:pt x="7079" y="31623"/>
                    <a:pt x="0" y="24544"/>
                    <a:pt x="0" y="15811"/>
                  </a:cubicBezTo>
                  <a:cubicBezTo>
                    <a:pt x="0" y="7079"/>
                    <a:pt x="7079" y="0"/>
                    <a:pt x="15812" y="0"/>
                  </a:cubicBezTo>
                  <a:cubicBezTo>
                    <a:pt x="24544" y="0"/>
                    <a:pt x="31623" y="7079"/>
                    <a:pt x="31623" y="15811"/>
                  </a:cubicBezTo>
                  <a:close/>
                </a:path>
              </a:pathLst>
            </a:custGeom>
            <a:solidFill>
              <a:srgbClr val="C2608E"/>
            </a:solidFill>
            <a:ln w="9525" cap="flat">
              <a:noFill/>
              <a:prstDash val="solid"/>
              <a:miter/>
            </a:ln>
          </p:spPr>
          <p:txBody>
            <a:bodyPr rtlCol="0" anchor="ctr"/>
            <a:lstStyle/>
            <a:p>
              <a:endParaRPr lang="en-IN"/>
            </a:p>
          </p:txBody>
        </p:sp>
        <p:sp>
          <p:nvSpPr>
            <p:cNvPr id="917" name="Freeform: Shape 916">
              <a:extLst>
                <a:ext uri="{FF2B5EF4-FFF2-40B4-BE49-F238E27FC236}">
                  <a16:creationId xmlns:a16="http://schemas.microsoft.com/office/drawing/2014/main" xmlns="" id="{CDE7542D-99E0-A8FB-50F7-BAFA822E3366}"/>
                </a:ext>
              </a:extLst>
            </p:cNvPr>
            <p:cNvSpPr/>
            <p:nvPr/>
          </p:nvSpPr>
          <p:spPr>
            <a:xfrm>
              <a:off x="4050315" y="4822983"/>
              <a:ext cx="32575" cy="32575"/>
            </a:xfrm>
            <a:custGeom>
              <a:avLst/>
              <a:gdLst>
                <a:gd name="connsiteX0" fmla="*/ 32575 w 32575"/>
                <a:gd name="connsiteY0" fmla="*/ 16288 h 32575"/>
                <a:gd name="connsiteX1" fmla="*/ 16288 w 32575"/>
                <a:gd name="connsiteY1" fmla="*/ 32575 h 32575"/>
                <a:gd name="connsiteX2" fmla="*/ 0 w 32575"/>
                <a:gd name="connsiteY2" fmla="*/ 16288 h 32575"/>
                <a:gd name="connsiteX3" fmla="*/ 16288 w 32575"/>
                <a:gd name="connsiteY3" fmla="*/ 0 h 32575"/>
                <a:gd name="connsiteX4" fmla="*/ 32575 w 32575"/>
                <a:gd name="connsiteY4" fmla="*/ 16288 h 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2575">
                  <a:moveTo>
                    <a:pt x="32575" y="16288"/>
                  </a:moveTo>
                  <a:cubicBezTo>
                    <a:pt x="32575" y="25283"/>
                    <a:pt x="25283" y="32575"/>
                    <a:pt x="16288" y="32575"/>
                  </a:cubicBezTo>
                  <a:cubicBezTo>
                    <a:pt x="7292" y="32575"/>
                    <a:pt x="0" y="25283"/>
                    <a:pt x="0" y="16288"/>
                  </a:cubicBezTo>
                  <a:cubicBezTo>
                    <a:pt x="0" y="7292"/>
                    <a:pt x="7292" y="0"/>
                    <a:pt x="16288" y="0"/>
                  </a:cubicBezTo>
                  <a:cubicBezTo>
                    <a:pt x="25283" y="0"/>
                    <a:pt x="32575" y="7292"/>
                    <a:pt x="32575" y="16288"/>
                  </a:cubicBezTo>
                  <a:close/>
                </a:path>
              </a:pathLst>
            </a:custGeom>
            <a:solidFill>
              <a:srgbClr val="C2608E"/>
            </a:solidFill>
            <a:ln w="9525" cap="flat">
              <a:noFill/>
              <a:prstDash val="solid"/>
              <a:miter/>
            </a:ln>
          </p:spPr>
          <p:txBody>
            <a:bodyPr rtlCol="0" anchor="ctr"/>
            <a:lstStyle/>
            <a:p>
              <a:endParaRPr lang="en-IN"/>
            </a:p>
          </p:txBody>
        </p:sp>
        <p:sp>
          <p:nvSpPr>
            <p:cNvPr id="918" name="Freeform: Shape 917">
              <a:extLst>
                <a:ext uri="{FF2B5EF4-FFF2-40B4-BE49-F238E27FC236}">
                  <a16:creationId xmlns:a16="http://schemas.microsoft.com/office/drawing/2014/main" xmlns="" id="{36B88B75-AC8B-9D12-05C0-22166A3C1280}"/>
                </a:ext>
              </a:extLst>
            </p:cNvPr>
            <p:cNvSpPr/>
            <p:nvPr/>
          </p:nvSpPr>
          <p:spPr>
            <a:xfrm>
              <a:off x="4087177" y="4832508"/>
              <a:ext cx="18859" cy="18859"/>
            </a:xfrm>
            <a:custGeom>
              <a:avLst/>
              <a:gdLst>
                <a:gd name="connsiteX0" fmla="*/ 18859 w 18859"/>
                <a:gd name="connsiteY0" fmla="*/ 9430 h 18859"/>
                <a:gd name="connsiteX1" fmla="*/ 9430 w 18859"/>
                <a:gd name="connsiteY1" fmla="*/ 18859 h 18859"/>
                <a:gd name="connsiteX2" fmla="*/ 0 w 18859"/>
                <a:gd name="connsiteY2" fmla="*/ 9430 h 18859"/>
                <a:gd name="connsiteX3" fmla="*/ 9430 w 18859"/>
                <a:gd name="connsiteY3" fmla="*/ 0 h 18859"/>
                <a:gd name="connsiteX4" fmla="*/ 18859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59" y="9430"/>
                  </a:moveTo>
                  <a:cubicBezTo>
                    <a:pt x="18859" y="14638"/>
                    <a:pt x="14638" y="18859"/>
                    <a:pt x="9430" y="18859"/>
                  </a:cubicBezTo>
                  <a:cubicBezTo>
                    <a:pt x="4222" y="18859"/>
                    <a:pt x="0" y="14638"/>
                    <a:pt x="0" y="9430"/>
                  </a:cubicBezTo>
                  <a:cubicBezTo>
                    <a:pt x="0" y="4222"/>
                    <a:pt x="4222" y="0"/>
                    <a:pt x="9430" y="0"/>
                  </a:cubicBezTo>
                  <a:cubicBezTo>
                    <a:pt x="14638" y="0"/>
                    <a:pt x="18859" y="4222"/>
                    <a:pt x="18859" y="9430"/>
                  </a:cubicBezTo>
                  <a:close/>
                </a:path>
              </a:pathLst>
            </a:custGeom>
            <a:solidFill>
              <a:srgbClr val="C2608E"/>
            </a:solidFill>
            <a:ln w="9525" cap="flat">
              <a:noFill/>
              <a:prstDash val="solid"/>
              <a:miter/>
            </a:ln>
          </p:spPr>
          <p:txBody>
            <a:bodyPr rtlCol="0" anchor="ctr"/>
            <a:lstStyle/>
            <a:p>
              <a:endParaRPr lang="en-IN"/>
            </a:p>
          </p:txBody>
        </p:sp>
        <p:sp>
          <p:nvSpPr>
            <p:cNvPr id="919" name="Freeform: Shape 918">
              <a:extLst>
                <a:ext uri="{FF2B5EF4-FFF2-40B4-BE49-F238E27FC236}">
                  <a16:creationId xmlns:a16="http://schemas.microsoft.com/office/drawing/2014/main" xmlns="" id="{C28179FA-F8A0-4CF2-1297-46FFD50DA3E2}"/>
                </a:ext>
              </a:extLst>
            </p:cNvPr>
            <p:cNvSpPr/>
            <p:nvPr/>
          </p:nvSpPr>
          <p:spPr>
            <a:xfrm>
              <a:off x="3926014" y="4818792"/>
              <a:ext cx="24574" cy="24574"/>
            </a:xfrm>
            <a:custGeom>
              <a:avLst/>
              <a:gdLst>
                <a:gd name="connsiteX0" fmla="*/ 24575 w 24574"/>
                <a:gd name="connsiteY0" fmla="*/ 12287 h 24574"/>
                <a:gd name="connsiteX1" fmla="*/ 12287 w 24574"/>
                <a:gd name="connsiteY1" fmla="*/ 24574 h 24574"/>
                <a:gd name="connsiteX2" fmla="*/ 0 w 24574"/>
                <a:gd name="connsiteY2" fmla="*/ 12287 h 24574"/>
                <a:gd name="connsiteX3" fmla="*/ 12287 w 24574"/>
                <a:gd name="connsiteY3" fmla="*/ 0 h 24574"/>
                <a:gd name="connsiteX4" fmla="*/ 24575 w 24574"/>
                <a:gd name="connsiteY4" fmla="*/ 12287 h 24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74" h="24574">
                  <a:moveTo>
                    <a:pt x="24575" y="12287"/>
                  </a:moveTo>
                  <a:cubicBezTo>
                    <a:pt x="24575" y="19073"/>
                    <a:pt x="19073" y="24574"/>
                    <a:pt x="12287" y="24574"/>
                  </a:cubicBezTo>
                  <a:cubicBezTo>
                    <a:pt x="5501" y="24574"/>
                    <a:pt x="0" y="19073"/>
                    <a:pt x="0" y="12287"/>
                  </a:cubicBezTo>
                  <a:cubicBezTo>
                    <a:pt x="0" y="5501"/>
                    <a:pt x="5501" y="0"/>
                    <a:pt x="12287" y="0"/>
                  </a:cubicBezTo>
                  <a:cubicBezTo>
                    <a:pt x="19073" y="0"/>
                    <a:pt x="24575" y="5501"/>
                    <a:pt x="24575" y="12287"/>
                  </a:cubicBezTo>
                  <a:close/>
                </a:path>
              </a:pathLst>
            </a:custGeom>
            <a:solidFill>
              <a:srgbClr val="C2608E"/>
            </a:solidFill>
            <a:ln w="9525" cap="flat">
              <a:noFill/>
              <a:prstDash val="solid"/>
              <a:miter/>
            </a:ln>
          </p:spPr>
          <p:txBody>
            <a:bodyPr rtlCol="0" anchor="ctr"/>
            <a:lstStyle/>
            <a:p>
              <a:endParaRPr lang="en-IN"/>
            </a:p>
          </p:txBody>
        </p:sp>
        <p:sp>
          <p:nvSpPr>
            <p:cNvPr id="920" name="Freeform: Shape 919">
              <a:extLst>
                <a:ext uri="{FF2B5EF4-FFF2-40B4-BE49-F238E27FC236}">
                  <a16:creationId xmlns:a16="http://schemas.microsoft.com/office/drawing/2014/main" xmlns="" id="{F808024B-17A1-640A-5F12-D87ACE2EBF8E}"/>
                </a:ext>
              </a:extLst>
            </p:cNvPr>
            <p:cNvSpPr/>
            <p:nvPr/>
          </p:nvSpPr>
          <p:spPr>
            <a:xfrm>
              <a:off x="3955446" y="4815173"/>
              <a:ext cx="29146" cy="29146"/>
            </a:xfrm>
            <a:custGeom>
              <a:avLst/>
              <a:gdLst>
                <a:gd name="connsiteX0" fmla="*/ 29146 w 29146"/>
                <a:gd name="connsiteY0" fmla="*/ 14573 h 29146"/>
                <a:gd name="connsiteX1" fmla="*/ 14573 w 29146"/>
                <a:gd name="connsiteY1" fmla="*/ 29146 h 29146"/>
                <a:gd name="connsiteX2" fmla="*/ 0 w 29146"/>
                <a:gd name="connsiteY2" fmla="*/ 14573 h 29146"/>
                <a:gd name="connsiteX3" fmla="*/ 14573 w 29146"/>
                <a:gd name="connsiteY3" fmla="*/ 0 h 29146"/>
                <a:gd name="connsiteX4" fmla="*/ 29146 w 29146"/>
                <a:gd name="connsiteY4" fmla="*/ 14573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 h="29146">
                  <a:moveTo>
                    <a:pt x="29146" y="14573"/>
                  </a:moveTo>
                  <a:cubicBezTo>
                    <a:pt x="29146" y="22622"/>
                    <a:pt x="22622" y="29146"/>
                    <a:pt x="14573" y="29146"/>
                  </a:cubicBezTo>
                  <a:cubicBezTo>
                    <a:pt x="6524" y="29146"/>
                    <a:pt x="0" y="22622"/>
                    <a:pt x="0" y="14573"/>
                  </a:cubicBezTo>
                  <a:cubicBezTo>
                    <a:pt x="0" y="6525"/>
                    <a:pt x="6524" y="0"/>
                    <a:pt x="14573" y="0"/>
                  </a:cubicBezTo>
                  <a:cubicBezTo>
                    <a:pt x="22622" y="0"/>
                    <a:pt x="29146" y="6525"/>
                    <a:pt x="29146" y="14573"/>
                  </a:cubicBezTo>
                  <a:close/>
                </a:path>
              </a:pathLst>
            </a:custGeom>
            <a:solidFill>
              <a:srgbClr val="C2608E"/>
            </a:solidFill>
            <a:ln w="9525" cap="flat">
              <a:noFill/>
              <a:prstDash val="solid"/>
              <a:miter/>
            </a:ln>
          </p:spPr>
          <p:txBody>
            <a:bodyPr rtlCol="0" anchor="ctr"/>
            <a:lstStyle/>
            <a:p>
              <a:endParaRPr lang="en-IN"/>
            </a:p>
          </p:txBody>
        </p:sp>
        <p:sp>
          <p:nvSpPr>
            <p:cNvPr id="921" name="Freeform: Shape 920">
              <a:extLst>
                <a:ext uri="{FF2B5EF4-FFF2-40B4-BE49-F238E27FC236}">
                  <a16:creationId xmlns:a16="http://schemas.microsoft.com/office/drawing/2014/main" xmlns="" id="{5B0D0B17-BA15-85CE-3758-118F5E5DDEAA}"/>
                </a:ext>
              </a:extLst>
            </p:cNvPr>
            <p:cNvSpPr/>
            <p:nvPr/>
          </p:nvSpPr>
          <p:spPr>
            <a:xfrm>
              <a:off x="4001262" y="4789836"/>
              <a:ext cx="29908" cy="29908"/>
            </a:xfrm>
            <a:custGeom>
              <a:avLst/>
              <a:gdLst>
                <a:gd name="connsiteX0" fmla="*/ 29909 w 29908"/>
                <a:gd name="connsiteY0" fmla="*/ 14954 h 29908"/>
                <a:gd name="connsiteX1" fmla="*/ 14954 w 29908"/>
                <a:gd name="connsiteY1" fmla="*/ 29909 h 29908"/>
                <a:gd name="connsiteX2" fmla="*/ 0 w 29908"/>
                <a:gd name="connsiteY2" fmla="*/ 14954 h 29908"/>
                <a:gd name="connsiteX3" fmla="*/ 14954 w 29908"/>
                <a:gd name="connsiteY3" fmla="*/ 0 h 29908"/>
                <a:gd name="connsiteX4" fmla="*/ 29909 w 29908"/>
                <a:gd name="connsiteY4" fmla="*/ 14954 h 2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8" h="29908">
                  <a:moveTo>
                    <a:pt x="29909" y="14954"/>
                  </a:moveTo>
                  <a:cubicBezTo>
                    <a:pt x="29909" y="23213"/>
                    <a:pt x="23213" y="29909"/>
                    <a:pt x="14954" y="29909"/>
                  </a:cubicBezTo>
                  <a:cubicBezTo>
                    <a:pt x="6695" y="29909"/>
                    <a:pt x="0" y="23213"/>
                    <a:pt x="0" y="14954"/>
                  </a:cubicBezTo>
                  <a:cubicBezTo>
                    <a:pt x="0" y="6695"/>
                    <a:pt x="6695" y="0"/>
                    <a:pt x="14954" y="0"/>
                  </a:cubicBezTo>
                  <a:cubicBezTo>
                    <a:pt x="23213" y="0"/>
                    <a:pt x="29909" y="6695"/>
                    <a:pt x="29909" y="14954"/>
                  </a:cubicBezTo>
                  <a:close/>
                </a:path>
              </a:pathLst>
            </a:custGeom>
            <a:solidFill>
              <a:srgbClr val="C2608E"/>
            </a:solidFill>
            <a:ln w="9525" cap="flat">
              <a:noFill/>
              <a:prstDash val="solid"/>
              <a:miter/>
            </a:ln>
          </p:spPr>
          <p:txBody>
            <a:bodyPr rtlCol="0" anchor="ctr"/>
            <a:lstStyle/>
            <a:p>
              <a:endParaRPr lang="en-IN"/>
            </a:p>
          </p:txBody>
        </p:sp>
        <p:sp>
          <p:nvSpPr>
            <p:cNvPr id="922" name="Freeform: Shape 921">
              <a:extLst>
                <a:ext uri="{FF2B5EF4-FFF2-40B4-BE49-F238E27FC236}">
                  <a16:creationId xmlns:a16="http://schemas.microsoft.com/office/drawing/2014/main" xmlns="" id="{94C6BC44-CD32-DC4E-413A-572FAFC825A8}"/>
                </a:ext>
              </a:extLst>
            </p:cNvPr>
            <p:cNvSpPr/>
            <p:nvPr/>
          </p:nvSpPr>
          <p:spPr>
            <a:xfrm>
              <a:off x="3964590" y="4769072"/>
              <a:ext cx="33337" cy="33337"/>
            </a:xfrm>
            <a:custGeom>
              <a:avLst/>
              <a:gdLst>
                <a:gd name="connsiteX0" fmla="*/ 33338 w 33337"/>
                <a:gd name="connsiteY0" fmla="*/ 16669 h 33337"/>
                <a:gd name="connsiteX1" fmla="*/ 16669 w 33337"/>
                <a:gd name="connsiteY1" fmla="*/ 33338 h 33337"/>
                <a:gd name="connsiteX2" fmla="*/ 0 w 33337"/>
                <a:gd name="connsiteY2" fmla="*/ 16669 h 33337"/>
                <a:gd name="connsiteX3" fmla="*/ 16669 w 33337"/>
                <a:gd name="connsiteY3" fmla="*/ 0 h 33337"/>
                <a:gd name="connsiteX4" fmla="*/ 33338 w 33337"/>
                <a:gd name="connsiteY4" fmla="*/ 16669 h 3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37">
                  <a:moveTo>
                    <a:pt x="33338" y="16669"/>
                  </a:moveTo>
                  <a:cubicBezTo>
                    <a:pt x="33338" y="25875"/>
                    <a:pt x="25875" y="33338"/>
                    <a:pt x="16669" y="33338"/>
                  </a:cubicBezTo>
                  <a:cubicBezTo>
                    <a:pt x="7463" y="33338"/>
                    <a:pt x="0" y="25875"/>
                    <a:pt x="0" y="16669"/>
                  </a:cubicBezTo>
                  <a:cubicBezTo>
                    <a:pt x="0" y="7463"/>
                    <a:pt x="7463" y="0"/>
                    <a:pt x="16669" y="0"/>
                  </a:cubicBezTo>
                  <a:cubicBezTo>
                    <a:pt x="25875" y="0"/>
                    <a:pt x="33338" y="7463"/>
                    <a:pt x="33338" y="16669"/>
                  </a:cubicBezTo>
                  <a:close/>
                </a:path>
              </a:pathLst>
            </a:custGeom>
            <a:solidFill>
              <a:srgbClr val="C2608E"/>
            </a:solidFill>
            <a:ln w="9525" cap="flat">
              <a:noFill/>
              <a:prstDash val="solid"/>
              <a:miter/>
            </a:ln>
          </p:spPr>
          <p:txBody>
            <a:bodyPr rtlCol="0" anchor="ctr"/>
            <a:lstStyle/>
            <a:p>
              <a:endParaRPr lang="en-IN"/>
            </a:p>
          </p:txBody>
        </p:sp>
        <p:sp>
          <p:nvSpPr>
            <p:cNvPr id="923" name="Freeform: Shape 922">
              <a:extLst>
                <a:ext uri="{FF2B5EF4-FFF2-40B4-BE49-F238E27FC236}">
                  <a16:creationId xmlns:a16="http://schemas.microsoft.com/office/drawing/2014/main" xmlns="" id="{DFAD258A-B5F0-93BC-E7CA-BC93DCC13DD1}"/>
                </a:ext>
              </a:extLst>
            </p:cNvPr>
            <p:cNvSpPr/>
            <p:nvPr/>
          </p:nvSpPr>
          <p:spPr>
            <a:xfrm>
              <a:off x="3951636" y="4794313"/>
              <a:ext cx="18287" cy="18287"/>
            </a:xfrm>
            <a:custGeom>
              <a:avLst/>
              <a:gdLst>
                <a:gd name="connsiteX0" fmla="*/ 18288 w 18287"/>
                <a:gd name="connsiteY0" fmla="*/ 9144 h 18287"/>
                <a:gd name="connsiteX1" fmla="*/ 9144 w 18287"/>
                <a:gd name="connsiteY1" fmla="*/ 18288 h 18287"/>
                <a:gd name="connsiteX2" fmla="*/ 0 w 18287"/>
                <a:gd name="connsiteY2" fmla="*/ 9144 h 18287"/>
                <a:gd name="connsiteX3" fmla="*/ 9144 w 18287"/>
                <a:gd name="connsiteY3" fmla="*/ 0 h 18287"/>
                <a:gd name="connsiteX4" fmla="*/ 18288 w 18287"/>
                <a:gd name="connsiteY4" fmla="*/ 9144 h 1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7">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924" name="Freeform: Shape 923">
              <a:extLst>
                <a:ext uri="{FF2B5EF4-FFF2-40B4-BE49-F238E27FC236}">
                  <a16:creationId xmlns:a16="http://schemas.microsoft.com/office/drawing/2014/main" xmlns="" id="{A434DD41-7515-42FB-6B51-6EF2C9FF9120}"/>
                </a:ext>
              </a:extLst>
            </p:cNvPr>
            <p:cNvSpPr/>
            <p:nvPr/>
          </p:nvSpPr>
          <p:spPr>
            <a:xfrm>
              <a:off x="3875055" y="4844796"/>
              <a:ext cx="26098" cy="26098"/>
            </a:xfrm>
            <a:custGeom>
              <a:avLst/>
              <a:gdLst>
                <a:gd name="connsiteX0" fmla="*/ 26099 w 26098"/>
                <a:gd name="connsiteY0" fmla="*/ 13049 h 26098"/>
                <a:gd name="connsiteX1" fmla="*/ 13049 w 26098"/>
                <a:gd name="connsiteY1" fmla="*/ 26099 h 26098"/>
                <a:gd name="connsiteX2" fmla="*/ 0 w 26098"/>
                <a:gd name="connsiteY2" fmla="*/ 13049 h 26098"/>
                <a:gd name="connsiteX3" fmla="*/ 13049 w 26098"/>
                <a:gd name="connsiteY3" fmla="*/ 0 h 26098"/>
                <a:gd name="connsiteX4" fmla="*/ 26099 w 26098"/>
                <a:gd name="connsiteY4" fmla="*/ 13049 h 2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 h="26098">
                  <a:moveTo>
                    <a:pt x="26099" y="13049"/>
                  </a:moveTo>
                  <a:cubicBezTo>
                    <a:pt x="26099" y="20256"/>
                    <a:pt x="20256" y="26099"/>
                    <a:pt x="13049" y="26099"/>
                  </a:cubicBezTo>
                  <a:cubicBezTo>
                    <a:pt x="5843" y="26099"/>
                    <a:pt x="0" y="20256"/>
                    <a:pt x="0" y="13049"/>
                  </a:cubicBezTo>
                  <a:cubicBezTo>
                    <a:pt x="0" y="5842"/>
                    <a:pt x="5843" y="0"/>
                    <a:pt x="13049" y="0"/>
                  </a:cubicBezTo>
                  <a:cubicBezTo>
                    <a:pt x="20256" y="0"/>
                    <a:pt x="26099" y="5842"/>
                    <a:pt x="26099" y="13049"/>
                  </a:cubicBezTo>
                  <a:close/>
                </a:path>
              </a:pathLst>
            </a:custGeom>
            <a:solidFill>
              <a:srgbClr val="C2608E"/>
            </a:solidFill>
            <a:ln w="9525" cap="flat">
              <a:noFill/>
              <a:prstDash val="solid"/>
              <a:miter/>
            </a:ln>
          </p:spPr>
          <p:txBody>
            <a:bodyPr rtlCol="0" anchor="ctr"/>
            <a:lstStyle/>
            <a:p>
              <a:endParaRPr lang="en-IN"/>
            </a:p>
          </p:txBody>
        </p:sp>
        <p:sp>
          <p:nvSpPr>
            <p:cNvPr id="925" name="Freeform: Shape 924">
              <a:extLst>
                <a:ext uri="{FF2B5EF4-FFF2-40B4-BE49-F238E27FC236}">
                  <a16:creationId xmlns:a16="http://schemas.microsoft.com/office/drawing/2014/main" xmlns="" id="{493EC89B-9CAF-A688-BFF8-16B4439C5FDB}"/>
                </a:ext>
              </a:extLst>
            </p:cNvPr>
            <p:cNvSpPr/>
            <p:nvPr/>
          </p:nvSpPr>
          <p:spPr>
            <a:xfrm>
              <a:off x="3889914" y="4809363"/>
              <a:ext cx="30861" cy="30861"/>
            </a:xfrm>
            <a:custGeom>
              <a:avLst/>
              <a:gdLst>
                <a:gd name="connsiteX0" fmla="*/ 30861 w 30861"/>
                <a:gd name="connsiteY0" fmla="*/ 15431 h 30861"/>
                <a:gd name="connsiteX1" fmla="*/ 15431 w 30861"/>
                <a:gd name="connsiteY1" fmla="*/ 30861 h 30861"/>
                <a:gd name="connsiteX2" fmla="*/ 0 w 30861"/>
                <a:gd name="connsiteY2" fmla="*/ 15431 h 30861"/>
                <a:gd name="connsiteX3" fmla="*/ 15431 w 30861"/>
                <a:gd name="connsiteY3" fmla="*/ 0 h 30861"/>
                <a:gd name="connsiteX4" fmla="*/ 30861 w 30861"/>
                <a:gd name="connsiteY4" fmla="*/ 15431 h 30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61" h="30861">
                  <a:moveTo>
                    <a:pt x="30861" y="15431"/>
                  </a:moveTo>
                  <a:cubicBezTo>
                    <a:pt x="30861" y="23953"/>
                    <a:pt x="23952" y="30861"/>
                    <a:pt x="15431" y="30861"/>
                  </a:cubicBezTo>
                  <a:cubicBezTo>
                    <a:pt x="6908" y="30861"/>
                    <a:pt x="0" y="23953"/>
                    <a:pt x="0" y="15431"/>
                  </a:cubicBezTo>
                  <a:cubicBezTo>
                    <a:pt x="0" y="6909"/>
                    <a:pt x="6909" y="0"/>
                    <a:pt x="15431" y="0"/>
                  </a:cubicBezTo>
                  <a:cubicBezTo>
                    <a:pt x="23953" y="0"/>
                    <a:pt x="30861" y="6908"/>
                    <a:pt x="30861" y="15431"/>
                  </a:cubicBezTo>
                  <a:close/>
                </a:path>
              </a:pathLst>
            </a:custGeom>
            <a:solidFill>
              <a:srgbClr val="C2608E"/>
            </a:solidFill>
            <a:ln w="9525" cap="flat">
              <a:noFill/>
              <a:prstDash val="solid"/>
              <a:miter/>
            </a:ln>
          </p:spPr>
          <p:txBody>
            <a:bodyPr rtlCol="0" anchor="ctr"/>
            <a:lstStyle/>
            <a:p>
              <a:endParaRPr lang="en-IN"/>
            </a:p>
          </p:txBody>
        </p:sp>
        <p:sp>
          <p:nvSpPr>
            <p:cNvPr id="926" name="Freeform: Shape 925">
              <a:extLst>
                <a:ext uri="{FF2B5EF4-FFF2-40B4-BE49-F238E27FC236}">
                  <a16:creationId xmlns:a16="http://schemas.microsoft.com/office/drawing/2014/main" xmlns="" id="{212254B8-4EE9-310C-35AF-83EC7ED33B10}"/>
                </a:ext>
              </a:extLst>
            </p:cNvPr>
            <p:cNvSpPr/>
            <p:nvPr/>
          </p:nvSpPr>
          <p:spPr>
            <a:xfrm>
              <a:off x="3896106" y="4786312"/>
              <a:ext cx="21336" cy="21336"/>
            </a:xfrm>
            <a:custGeom>
              <a:avLst/>
              <a:gdLst>
                <a:gd name="connsiteX0" fmla="*/ 21336 w 21336"/>
                <a:gd name="connsiteY0" fmla="*/ 10668 h 21336"/>
                <a:gd name="connsiteX1" fmla="*/ 10668 w 21336"/>
                <a:gd name="connsiteY1" fmla="*/ 21336 h 21336"/>
                <a:gd name="connsiteX2" fmla="*/ 0 w 21336"/>
                <a:gd name="connsiteY2" fmla="*/ 10668 h 21336"/>
                <a:gd name="connsiteX3" fmla="*/ 10668 w 21336"/>
                <a:gd name="connsiteY3" fmla="*/ 0 h 21336"/>
                <a:gd name="connsiteX4" fmla="*/ 21336 w 21336"/>
                <a:gd name="connsiteY4" fmla="*/ 10668 h 21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6">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927" name="Freeform: Shape 926">
              <a:extLst>
                <a:ext uri="{FF2B5EF4-FFF2-40B4-BE49-F238E27FC236}">
                  <a16:creationId xmlns:a16="http://schemas.microsoft.com/office/drawing/2014/main" xmlns="" id="{61984436-70CD-7284-30B6-B89D247E724E}"/>
                </a:ext>
              </a:extLst>
            </p:cNvPr>
            <p:cNvSpPr/>
            <p:nvPr/>
          </p:nvSpPr>
          <p:spPr>
            <a:xfrm>
              <a:off x="3919251" y="4784693"/>
              <a:ext cx="28003" cy="28003"/>
            </a:xfrm>
            <a:custGeom>
              <a:avLst/>
              <a:gdLst>
                <a:gd name="connsiteX0" fmla="*/ 28004 w 28003"/>
                <a:gd name="connsiteY0" fmla="*/ 14002 h 28003"/>
                <a:gd name="connsiteX1" fmla="*/ 14002 w 28003"/>
                <a:gd name="connsiteY1" fmla="*/ 28004 h 28003"/>
                <a:gd name="connsiteX2" fmla="*/ 0 w 28003"/>
                <a:gd name="connsiteY2" fmla="*/ 14002 h 28003"/>
                <a:gd name="connsiteX3" fmla="*/ 14002 w 28003"/>
                <a:gd name="connsiteY3" fmla="*/ 0 h 28003"/>
                <a:gd name="connsiteX4" fmla="*/ 28004 w 28003"/>
                <a:gd name="connsiteY4" fmla="*/ 14002 h 2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03" h="28003">
                  <a:moveTo>
                    <a:pt x="28004" y="14002"/>
                  </a:moveTo>
                  <a:cubicBezTo>
                    <a:pt x="28004" y="21735"/>
                    <a:pt x="21735" y="28004"/>
                    <a:pt x="14002" y="28004"/>
                  </a:cubicBezTo>
                  <a:cubicBezTo>
                    <a:pt x="6269" y="28004"/>
                    <a:pt x="0" y="21735"/>
                    <a:pt x="0" y="14002"/>
                  </a:cubicBezTo>
                  <a:cubicBezTo>
                    <a:pt x="0" y="6269"/>
                    <a:pt x="6269" y="0"/>
                    <a:pt x="14002" y="0"/>
                  </a:cubicBezTo>
                  <a:cubicBezTo>
                    <a:pt x="21735" y="0"/>
                    <a:pt x="28004" y="6269"/>
                    <a:pt x="28004" y="14002"/>
                  </a:cubicBezTo>
                  <a:close/>
                </a:path>
              </a:pathLst>
            </a:custGeom>
            <a:solidFill>
              <a:srgbClr val="C2608E"/>
            </a:solidFill>
            <a:ln w="9525" cap="flat">
              <a:noFill/>
              <a:prstDash val="solid"/>
              <a:miter/>
            </a:ln>
          </p:spPr>
          <p:txBody>
            <a:bodyPr rtlCol="0" anchor="ctr"/>
            <a:lstStyle/>
            <a:p>
              <a:endParaRPr lang="en-IN"/>
            </a:p>
          </p:txBody>
        </p:sp>
        <p:sp>
          <p:nvSpPr>
            <p:cNvPr id="928" name="Freeform: Shape 927">
              <a:extLst>
                <a:ext uri="{FF2B5EF4-FFF2-40B4-BE49-F238E27FC236}">
                  <a16:creationId xmlns:a16="http://schemas.microsoft.com/office/drawing/2014/main" xmlns="" id="{987054D8-7235-F957-21F7-705115E2A1F9}"/>
                </a:ext>
              </a:extLst>
            </p:cNvPr>
            <p:cNvSpPr/>
            <p:nvPr/>
          </p:nvSpPr>
          <p:spPr>
            <a:xfrm>
              <a:off x="4032980" y="4796028"/>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5" y="19050"/>
                    <a:pt x="9525" y="19050"/>
                  </a:cubicBezTo>
                  <a:cubicBezTo>
                    <a:pt x="4265" y="19050"/>
                    <a:pt x="0" y="14785"/>
                    <a:pt x="0" y="9525"/>
                  </a:cubicBezTo>
                  <a:cubicBezTo>
                    <a:pt x="0" y="4264"/>
                    <a:pt x="4265" y="0"/>
                    <a:pt x="9525" y="0"/>
                  </a:cubicBezTo>
                  <a:cubicBezTo>
                    <a:pt x="14785" y="0"/>
                    <a:pt x="19050" y="4264"/>
                    <a:pt x="19050" y="9525"/>
                  </a:cubicBezTo>
                  <a:close/>
                </a:path>
              </a:pathLst>
            </a:custGeom>
            <a:solidFill>
              <a:srgbClr val="C2608E"/>
            </a:solidFill>
            <a:ln w="9525" cap="flat">
              <a:noFill/>
              <a:prstDash val="solid"/>
              <a:miter/>
            </a:ln>
          </p:spPr>
          <p:txBody>
            <a:bodyPr rtlCol="0" anchor="ctr"/>
            <a:lstStyle/>
            <a:p>
              <a:endParaRPr lang="en-IN"/>
            </a:p>
          </p:txBody>
        </p:sp>
        <p:sp>
          <p:nvSpPr>
            <p:cNvPr id="929" name="Freeform: Shape 928">
              <a:extLst>
                <a:ext uri="{FF2B5EF4-FFF2-40B4-BE49-F238E27FC236}">
                  <a16:creationId xmlns:a16="http://schemas.microsoft.com/office/drawing/2014/main" xmlns="" id="{7E13C0A5-B60A-E451-E710-5E39147BB7DF}"/>
                </a:ext>
              </a:extLst>
            </p:cNvPr>
            <p:cNvSpPr/>
            <p:nvPr/>
          </p:nvSpPr>
          <p:spPr>
            <a:xfrm>
              <a:off x="4057459" y="4787646"/>
              <a:ext cx="28765" cy="28765"/>
            </a:xfrm>
            <a:custGeom>
              <a:avLst/>
              <a:gdLst>
                <a:gd name="connsiteX0" fmla="*/ 28766 w 28765"/>
                <a:gd name="connsiteY0" fmla="*/ 14383 h 28765"/>
                <a:gd name="connsiteX1" fmla="*/ 14383 w 28765"/>
                <a:gd name="connsiteY1" fmla="*/ 28766 h 28765"/>
                <a:gd name="connsiteX2" fmla="*/ 0 w 28765"/>
                <a:gd name="connsiteY2" fmla="*/ 14383 h 28765"/>
                <a:gd name="connsiteX3" fmla="*/ 14383 w 28765"/>
                <a:gd name="connsiteY3" fmla="*/ 0 h 28765"/>
                <a:gd name="connsiteX4" fmla="*/ 28766 w 28765"/>
                <a:gd name="connsiteY4" fmla="*/ 14383 h 28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65" h="28765">
                  <a:moveTo>
                    <a:pt x="28766" y="14383"/>
                  </a:moveTo>
                  <a:cubicBezTo>
                    <a:pt x="28766" y="22326"/>
                    <a:pt x="22326" y="28766"/>
                    <a:pt x="14383" y="28766"/>
                  </a:cubicBezTo>
                  <a:cubicBezTo>
                    <a:pt x="6439" y="28766"/>
                    <a:pt x="0" y="22326"/>
                    <a:pt x="0" y="14383"/>
                  </a:cubicBezTo>
                  <a:cubicBezTo>
                    <a:pt x="0" y="6439"/>
                    <a:pt x="6439" y="0"/>
                    <a:pt x="14383" y="0"/>
                  </a:cubicBezTo>
                  <a:cubicBezTo>
                    <a:pt x="22326" y="0"/>
                    <a:pt x="28766" y="6439"/>
                    <a:pt x="28766" y="14383"/>
                  </a:cubicBezTo>
                  <a:close/>
                </a:path>
              </a:pathLst>
            </a:custGeom>
            <a:solidFill>
              <a:srgbClr val="C2608E"/>
            </a:solidFill>
            <a:ln w="9525" cap="flat">
              <a:noFill/>
              <a:prstDash val="solid"/>
              <a:miter/>
            </a:ln>
          </p:spPr>
          <p:txBody>
            <a:bodyPr rtlCol="0" anchor="ctr"/>
            <a:lstStyle/>
            <a:p>
              <a:endParaRPr lang="en-IN"/>
            </a:p>
          </p:txBody>
        </p:sp>
        <p:sp>
          <p:nvSpPr>
            <p:cNvPr id="930" name="Freeform: Shape 929">
              <a:extLst>
                <a:ext uri="{FF2B5EF4-FFF2-40B4-BE49-F238E27FC236}">
                  <a16:creationId xmlns:a16="http://schemas.microsoft.com/office/drawing/2014/main" xmlns="" id="{BC9EB21E-F02C-0E0E-3BBA-74E40CF1CC45}"/>
                </a:ext>
              </a:extLst>
            </p:cNvPr>
            <p:cNvSpPr/>
            <p:nvPr/>
          </p:nvSpPr>
          <p:spPr>
            <a:xfrm>
              <a:off x="4077176" y="4813744"/>
              <a:ext cx="16763" cy="16763"/>
            </a:xfrm>
            <a:custGeom>
              <a:avLst/>
              <a:gdLst>
                <a:gd name="connsiteX0" fmla="*/ 16764 w 16763"/>
                <a:gd name="connsiteY0" fmla="*/ 8382 h 16763"/>
                <a:gd name="connsiteX1" fmla="*/ 8382 w 16763"/>
                <a:gd name="connsiteY1" fmla="*/ 16764 h 16763"/>
                <a:gd name="connsiteX2" fmla="*/ 0 w 16763"/>
                <a:gd name="connsiteY2" fmla="*/ 8382 h 16763"/>
                <a:gd name="connsiteX3" fmla="*/ 8382 w 16763"/>
                <a:gd name="connsiteY3" fmla="*/ 0 h 16763"/>
                <a:gd name="connsiteX4" fmla="*/ 16764 w 16763"/>
                <a:gd name="connsiteY4" fmla="*/ 8382 h 16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3">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931" name="Freeform: Shape 930">
              <a:extLst>
                <a:ext uri="{FF2B5EF4-FFF2-40B4-BE49-F238E27FC236}">
                  <a16:creationId xmlns:a16="http://schemas.microsoft.com/office/drawing/2014/main" xmlns="" id="{F5B2E5F1-BBBB-8776-F60B-923F0B04E6CF}"/>
                </a:ext>
              </a:extLst>
            </p:cNvPr>
            <p:cNvSpPr/>
            <p:nvPr/>
          </p:nvSpPr>
          <p:spPr>
            <a:xfrm>
              <a:off x="4102131" y="4815554"/>
              <a:ext cx="20002" cy="20002"/>
            </a:xfrm>
            <a:custGeom>
              <a:avLst/>
              <a:gdLst>
                <a:gd name="connsiteX0" fmla="*/ 20002 w 20002"/>
                <a:gd name="connsiteY0" fmla="*/ 10001 h 20002"/>
                <a:gd name="connsiteX1" fmla="*/ 10001 w 20002"/>
                <a:gd name="connsiteY1" fmla="*/ 20003 h 20002"/>
                <a:gd name="connsiteX2" fmla="*/ 0 w 20002"/>
                <a:gd name="connsiteY2" fmla="*/ 10001 h 20002"/>
                <a:gd name="connsiteX3" fmla="*/ 10001 w 20002"/>
                <a:gd name="connsiteY3" fmla="*/ 0 h 20002"/>
                <a:gd name="connsiteX4" fmla="*/ 20002 w 20002"/>
                <a:gd name="connsiteY4" fmla="*/ 10001 h 2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 h="20002">
                  <a:moveTo>
                    <a:pt x="20002" y="10001"/>
                  </a:moveTo>
                  <a:cubicBezTo>
                    <a:pt x="20002" y="15525"/>
                    <a:pt x="15525" y="20003"/>
                    <a:pt x="10001" y="20003"/>
                  </a:cubicBezTo>
                  <a:cubicBezTo>
                    <a:pt x="4478" y="20003"/>
                    <a:pt x="0" y="15525"/>
                    <a:pt x="0" y="10001"/>
                  </a:cubicBezTo>
                  <a:cubicBezTo>
                    <a:pt x="0" y="4478"/>
                    <a:pt x="4478" y="0"/>
                    <a:pt x="10001" y="0"/>
                  </a:cubicBezTo>
                  <a:cubicBezTo>
                    <a:pt x="15525" y="0"/>
                    <a:pt x="20002" y="4478"/>
                    <a:pt x="20002" y="10001"/>
                  </a:cubicBezTo>
                  <a:close/>
                </a:path>
              </a:pathLst>
            </a:custGeom>
            <a:solidFill>
              <a:srgbClr val="C2608E"/>
            </a:solidFill>
            <a:ln w="9525" cap="flat">
              <a:noFill/>
              <a:prstDash val="solid"/>
              <a:miter/>
            </a:ln>
          </p:spPr>
          <p:txBody>
            <a:bodyPr rtlCol="0" anchor="ctr"/>
            <a:lstStyle/>
            <a:p>
              <a:endParaRPr lang="en-IN"/>
            </a:p>
          </p:txBody>
        </p:sp>
        <p:sp>
          <p:nvSpPr>
            <p:cNvPr id="932" name="Freeform: Shape 931">
              <a:extLst>
                <a:ext uri="{FF2B5EF4-FFF2-40B4-BE49-F238E27FC236}">
                  <a16:creationId xmlns:a16="http://schemas.microsoft.com/office/drawing/2014/main" xmlns="" id="{D2962FA5-048D-2152-3152-0E241C337A21}"/>
                </a:ext>
              </a:extLst>
            </p:cNvPr>
            <p:cNvSpPr/>
            <p:nvPr/>
          </p:nvSpPr>
          <p:spPr>
            <a:xfrm>
              <a:off x="4145184" y="4819554"/>
              <a:ext cx="20383" cy="20383"/>
            </a:xfrm>
            <a:custGeom>
              <a:avLst/>
              <a:gdLst>
                <a:gd name="connsiteX0" fmla="*/ 20383 w 20383"/>
                <a:gd name="connsiteY0" fmla="*/ 10192 h 20383"/>
                <a:gd name="connsiteX1" fmla="*/ 10192 w 20383"/>
                <a:gd name="connsiteY1" fmla="*/ 20383 h 20383"/>
                <a:gd name="connsiteX2" fmla="*/ 0 w 20383"/>
                <a:gd name="connsiteY2" fmla="*/ 10192 h 20383"/>
                <a:gd name="connsiteX3" fmla="*/ 10192 w 20383"/>
                <a:gd name="connsiteY3" fmla="*/ 0 h 20383"/>
                <a:gd name="connsiteX4" fmla="*/ 20383 w 20383"/>
                <a:gd name="connsiteY4" fmla="*/ 10192 h 20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83" h="20383">
                  <a:moveTo>
                    <a:pt x="20383" y="10192"/>
                  </a:moveTo>
                  <a:cubicBezTo>
                    <a:pt x="20383" y="15820"/>
                    <a:pt x="15820" y="20383"/>
                    <a:pt x="10192" y="20383"/>
                  </a:cubicBezTo>
                  <a:cubicBezTo>
                    <a:pt x="4563" y="20383"/>
                    <a:pt x="0" y="15820"/>
                    <a:pt x="0" y="10192"/>
                  </a:cubicBezTo>
                  <a:cubicBezTo>
                    <a:pt x="0" y="4563"/>
                    <a:pt x="4563" y="0"/>
                    <a:pt x="10192" y="0"/>
                  </a:cubicBezTo>
                  <a:cubicBezTo>
                    <a:pt x="15820" y="0"/>
                    <a:pt x="20383" y="4563"/>
                    <a:pt x="20383" y="10192"/>
                  </a:cubicBezTo>
                  <a:close/>
                </a:path>
              </a:pathLst>
            </a:custGeom>
            <a:solidFill>
              <a:srgbClr val="C2608E"/>
            </a:solidFill>
            <a:ln w="9525" cap="flat">
              <a:noFill/>
              <a:prstDash val="solid"/>
              <a:miter/>
            </a:ln>
          </p:spPr>
          <p:txBody>
            <a:bodyPr rtlCol="0" anchor="ctr"/>
            <a:lstStyle/>
            <a:p>
              <a:endParaRPr lang="en-IN"/>
            </a:p>
          </p:txBody>
        </p:sp>
        <p:sp>
          <p:nvSpPr>
            <p:cNvPr id="933" name="Freeform: Shape 932">
              <a:extLst>
                <a:ext uri="{FF2B5EF4-FFF2-40B4-BE49-F238E27FC236}">
                  <a16:creationId xmlns:a16="http://schemas.microsoft.com/office/drawing/2014/main" xmlns="" id="{F323CC95-FF8E-0F1C-3211-B7C3F92871FD}"/>
                </a:ext>
              </a:extLst>
            </p:cNvPr>
            <p:cNvSpPr/>
            <p:nvPr/>
          </p:nvSpPr>
          <p:spPr>
            <a:xfrm>
              <a:off x="4118514" y="4795170"/>
              <a:ext cx="28955" cy="28955"/>
            </a:xfrm>
            <a:custGeom>
              <a:avLst/>
              <a:gdLst>
                <a:gd name="connsiteX0" fmla="*/ 28956 w 28955"/>
                <a:gd name="connsiteY0" fmla="*/ 14478 h 28955"/>
                <a:gd name="connsiteX1" fmla="*/ 14478 w 28955"/>
                <a:gd name="connsiteY1" fmla="*/ 28956 h 28955"/>
                <a:gd name="connsiteX2" fmla="*/ 0 w 28955"/>
                <a:gd name="connsiteY2" fmla="*/ 14478 h 28955"/>
                <a:gd name="connsiteX3" fmla="*/ 14478 w 28955"/>
                <a:gd name="connsiteY3" fmla="*/ 0 h 28955"/>
                <a:gd name="connsiteX4" fmla="*/ 28956 w 28955"/>
                <a:gd name="connsiteY4" fmla="*/ 14478 h 2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5">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934" name="Freeform: Shape 933">
              <a:extLst>
                <a:ext uri="{FF2B5EF4-FFF2-40B4-BE49-F238E27FC236}">
                  <a16:creationId xmlns:a16="http://schemas.microsoft.com/office/drawing/2014/main" xmlns="" id="{945FDB15-6B33-F5A9-716C-4F8C487B3F0E}"/>
                </a:ext>
              </a:extLst>
            </p:cNvPr>
            <p:cNvSpPr/>
            <p:nvPr/>
          </p:nvSpPr>
          <p:spPr>
            <a:xfrm>
              <a:off x="4158900" y="4789360"/>
              <a:ext cx="32766" cy="32765"/>
            </a:xfrm>
            <a:custGeom>
              <a:avLst/>
              <a:gdLst>
                <a:gd name="connsiteX0" fmla="*/ 32766 w 32766"/>
                <a:gd name="connsiteY0" fmla="*/ 16383 h 32765"/>
                <a:gd name="connsiteX1" fmla="*/ 16383 w 32766"/>
                <a:gd name="connsiteY1" fmla="*/ 32766 h 32765"/>
                <a:gd name="connsiteX2" fmla="*/ 0 w 32766"/>
                <a:gd name="connsiteY2" fmla="*/ 16383 h 32765"/>
                <a:gd name="connsiteX3" fmla="*/ 16383 w 32766"/>
                <a:gd name="connsiteY3" fmla="*/ 0 h 32765"/>
                <a:gd name="connsiteX4" fmla="*/ 32766 w 32766"/>
                <a:gd name="connsiteY4" fmla="*/ 16383 h 32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5">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935" name="Freeform: Shape 934">
              <a:extLst>
                <a:ext uri="{FF2B5EF4-FFF2-40B4-BE49-F238E27FC236}">
                  <a16:creationId xmlns:a16="http://schemas.microsoft.com/office/drawing/2014/main" xmlns="" id="{FE39D575-0B0A-9C10-11A3-CDD0E0152E96}"/>
                </a:ext>
              </a:extLst>
            </p:cNvPr>
            <p:cNvSpPr/>
            <p:nvPr/>
          </p:nvSpPr>
          <p:spPr>
            <a:xfrm>
              <a:off x="4087272" y="4779264"/>
              <a:ext cx="30289" cy="30289"/>
            </a:xfrm>
            <a:custGeom>
              <a:avLst/>
              <a:gdLst>
                <a:gd name="connsiteX0" fmla="*/ 30290 w 30289"/>
                <a:gd name="connsiteY0" fmla="*/ 15145 h 30289"/>
                <a:gd name="connsiteX1" fmla="*/ 15145 w 30289"/>
                <a:gd name="connsiteY1" fmla="*/ 30289 h 30289"/>
                <a:gd name="connsiteX2" fmla="*/ 0 w 30289"/>
                <a:gd name="connsiteY2" fmla="*/ 15145 h 30289"/>
                <a:gd name="connsiteX3" fmla="*/ 15145 w 30289"/>
                <a:gd name="connsiteY3" fmla="*/ 0 h 30289"/>
                <a:gd name="connsiteX4" fmla="*/ 30290 w 30289"/>
                <a:gd name="connsiteY4" fmla="*/ 15145 h 30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30289">
                  <a:moveTo>
                    <a:pt x="30290" y="15145"/>
                  </a:moveTo>
                  <a:cubicBezTo>
                    <a:pt x="30290" y="23509"/>
                    <a:pt x="23509" y="30289"/>
                    <a:pt x="15145" y="30289"/>
                  </a:cubicBezTo>
                  <a:cubicBezTo>
                    <a:pt x="6781" y="30289"/>
                    <a:pt x="0" y="23509"/>
                    <a:pt x="0" y="15145"/>
                  </a:cubicBezTo>
                  <a:cubicBezTo>
                    <a:pt x="0" y="6780"/>
                    <a:pt x="6781" y="0"/>
                    <a:pt x="15145" y="0"/>
                  </a:cubicBezTo>
                  <a:cubicBezTo>
                    <a:pt x="23509" y="0"/>
                    <a:pt x="30290" y="6781"/>
                    <a:pt x="30290" y="15145"/>
                  </a:cubicBezTo>
                  <a:close/>
                </a:path>
              </a:pathLst>
            </a:custGeom>
            <a:solidFill>
              <a:srgbClr val="C2608E"/>
            </a:solidFill>
            <a:ln w="9525" cap="flat">
              <a:noFill/>
              <a:prstDash val="solid"/>
              <a:miter/>
            </a:ln>
          </p:spPr>
          <p:txBody>
            <a:bodyPr rtlCol="0" anchor="ctr"/>
            <a:lstStyle/>
            <a:p>
              <a:endParaRPr lang="en-IN"/>
            </a:p>
          </p:txBody>
        </p:sp>
        <p:sp>
          <p:nvSpPr>
            <p:cNvPr id="936" name="Freeform: Shape 935">
              <a:extLst>
                <a:ext uri="{FF2B5EF4-FFF2-40B4-BE49-F238E27FC236}">
                  <a16:creationId xmlns:a16="http://schemas.microsoft.com/office/drawing/2014/main" xmlns="" id="{3E5E9A5C-F22C-9C78-9525-A373498F9981}"/>
                </a:ext>
              </a:extLst>
            </p:cNvPr>
            <p:cNvSpPr/>
            <p:nvPr/>
          </p:nvSpPr>
          <p:spPr>
            <a:xfrm>
              <a:off x="4141184" y="4777454"/>
              <a:ext cx="17716" cy="17716"/>
            </a:xfrm>
            <a:custGeom>
              <a:avLst/>
              <a:gdLst>
                <a:gd name="connsiteX0" fmla="*/ 17717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7"/>
                    <a:pt x="8858" y="17717"/>
                  </a:cubicBezTo>
                  <a:cubicBezTo>
                    <a:pt x="3966" y="17717"/>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937" name="Freeform: Shape 936">
              <a:extLst>
                <a:ext uri="{FF2B5EF4-FFF2-40B4-BE49-F238E27FC236}">
                  <a16:creationId xmlns:a16="http://schemas.microsoft.com/office/drawing/2014/main" xmlns="" id="{006B76DB-1097-2A4D-300C-0CC6043845D8}"/>
                </a:ext>
              </a:extLst>
            </p:cNvPr>
            <p:cNvSpPr/>
            <p:nvPr/>
          </p:nvSpPr>
          <p:spPr>
            <a:xfrm>
              <a:off x="4163663" y="4751832"/>
              <a:ext cx="26479" cy="26479"/>
            </a:xfrm>
            <a:custGeom>
              <a:avLst/>
              <a:gdLst>
                <a:gd name="connsiteX0" fmla="*/ 26480 w 26479"/>
                <a:gd name="connsiteY0" fmla="*/ 13240 h 26479"/>
                <a:gd name="connsiteX1" fmla="*/ 13240 w 26479"/>
                <a:gd name="connsiteY1" fmla="*/ 26479 h 26479"/>
                <a:gd name="connsiteX2" fmla="*/ 0 w 26479"/>
                <a:gd name="connsiteY2" fmla="*/ 13240 h 26479"/>
                <a:gd name="connsiteX3" fmla="*/ 13240 w 26479"/>
                <a:gd name="connsiteY3" fmla="*/ 0 h 26479"/>
                <a:gd name="connsiteX4" fmla="*/ 26480 w 264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26479">
                  <a:moveTo>
                    <a:pt x="26480" y="13240"/>
                  </a:moveTo>
                  <a:cubicBezTo>
                    <a:pt x="26480" y="20552"/>
                    <a:pt x="20552" y="26479"/>
                    <a:pt x="13240" y="26479"/>
                  </a:cubicBezTo>
                  <a:cubicBezTo>
                    <a:pt x="5928" y="26479"/>
                    <a:pt x="0" y="20552"/>
                    <a:pt x="0" y="13240"/>
                  </a:cubicBezTo>
                  <a:cubicBezTo>
                    <a:pt x="0" y="5928"/>
                    <a:pt x="5927" y="0"/>
                    <a:pt x="13240" y="0"/>
                  </a:cubicBezTo>
                  <a:cubicBezTo>
                    <a:pt x="20552" y="0"/>
                    <a:pt x="26480" y="5928"/>
                    <a:pt x="26480" y="13240"/>
                  </a:cubicBezTo>
                  <a:close/>
                </a:path>
              </a:pathLst>
            </a:custGeom>
            <a:solidFill>
              <a:srgbClr val="C2608E"/>
            </a:solidFill>
            <a:ln w="9525" cap="flat">
              <a:noFill/>
              <a:prstDash val="solid"/>
              <a:miter/>
            </a:ln>
          </p:spPr>
          <p:txBody>
            <a:bodyPr rtlCol="0" anchor="ctr"/>
            <a:lstStyle/>
            <a:p>
              <a:endParaRPr lang="en-IN"/>
            </a:p>
          </p:txBody>
        </p:sp>
        <p:sp>
          <p:nvSpPr>
            <p:cNvPr id="938" name="Freeform: Shape 937">
              <a:extLst>
                <a:ext uri="{FF2B5EF4-FFF2-40B4-BE49-F238E27FC236}">
                  <a16:creationId xmlns:a16="http://schemas.microsoft.com/office/drawing/2014/main" xmlns="" id="{32483B2E-CF1B-94DE-9738-EC8197A28665}"/>
                </a:ext>
              </a:extLst>
            </p:cNvPr>
            <p:cNvSpPr/>
            <p:nvPr/>
          </p:nvSpPr>
          <p:spPr>
            <a:xfrm>
              <a:off x="4112609" y="4760690"/>
              <a:ext cx="19621" cy="19621"/>
            </a:xfrm>
            <a:custGeom>
              <a:avLst/>
              <a:gdLst>
                <a:gd name="connsiteX0" fmla="*/ 19621 w 19621"/>
                <a:gd name="connsiteY0" fmla="*/ 9811 h 19621"/>
                <a:gd name="connsiteX1" fmla="*/ 9811 w 19621"/>
                <a:gd name="connsiteY1" fmla="*/ 19621 h 19621"/>
                <a:gd name="connsiteX2" fmla="*/ 0 w 19621"/>
                <a:gd name="connsiteY2" fmla="*/ 9811 h 19621"/>
                <a:gd name="connsiteX3" fmla="*/ 9811 w 19621"/>
                <a:gd name="connsiteY3" fmla="*/ 0 h 19621"/>
                <a:gd name="connsiteX4" fmla="*/ 19621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1" y="9811"/>
                  </a:moveTo>
                  <a:cubicBezTo>
                    <a:pt x="19621" y="15229"/>
                    <a:pt x="15229" y="19621"/>
                    <a:pt x="9811" y="19621"/>
                  </a:cubicBezTo>
                  <a:cubicBezTo>
                    <a:pt x="4392" y="19621"/>
                    <a:pt x="0" y="15229"/>
                    <a:pt x="0" y="9811"/>
                  </a:cubicBezTo>
                  <a:cubicBezTo>
                    <a:pt x="0" y="4392"/>
                    <a:pt x="4392" y="0"/>
                    <a:pt x="9811" y="0"/>
                  </a:cubicBezTo>
                  <a:cubicBezTo>
                    <a:pt x="15229" y="0"/>
                    <a:pt x="19621" y="4392"/>
                    <a:pt x="19621" y="9811"/>
                  </a:cubicBezTo>
                  <a:close/>
                </a:path>
              </a:pathLst>
            </a:custGeom>
            <a:solidFill>
              <a:srgbClr val="C2608E"/>
            </a:solidFill>
            <a:ln w="9525" cap="flat">
              <a:noFill/>
              <a:prstDash val="solid"/>
              <a:miter/>
            </a:ln>
          </p:spPr>
          <p:txBody>
            <a:bodyPr rtlCol="0" anchor="ctr"/>
            <a:lstStyle/>
            <a:p>
              <a:endParaRPr lang="en-IN"/>
            </a:p>
          </p:txBody>
        </p:sp>
        <p:sp>
          <p:nvSpPr>
            <p:cNvPr id="939" name="Freeform: Shape 938">
              <a:extLst>
                <a:ext uri="{FF2B5EF4-FFF2-40B4-BE49-F238E27FC236}">
                  <a16:creationId xmlns:a16="http://schemas.microsoft.com/office/drawing/2014/main" xmlns="" id="{FBA33154-78FC-D520-3197-7D7E6B2CB418}"/>
                </a:ext>
              </a:extLst>
            </p:cNvPr>
            <p:cNvSpPr/>
            <p:nvPr/>
          </p:nvSpPr>
          <p:spPr>
            <a:xfrm>
              <a:off x="4122515" y="4732782"/>
              <a:ext cx="24955" cy="24955"/>
            </a:xfrm>
            <a:custGeom>
              <a:avLst/>
              <a:gdLst>
                <a:gd name="connsiteX0" fmla="*/ 24955 w 24955"/>
                <a:gd name="connsiteY0" fmla="*/ 12478 h 24955"/>
                <a:gd name="connsiteX1" fmla="*/ 12478 w 24955"/>
                <a:gd name="connsiteY1" fmla="*/ 24956 h 24955"/>
                <a:gd name="connsiteX2" fmla="*/ 0 w 24955"/>
                <a:gd name="connsiteY2" fmla="*/ 12478 h 24955"/>
                <a:gd name="connsiteX3" fmla="*/ 12478 w 24955"/>
                <a:gd name="connsiteY3" fmla="*/ 0 h 24955"/>
                <a:gd name="connsiteX4" fmla="*/ 24955 w 24955"/>
                <a:gd name="connsiteY4" fmla="*/ 12478 h 24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55" h="24955">
                  <a:moveTo>
                    <a:pt x="24955" y="12478"/>
                  </a:moveTo>
                  <a:cubicBezTo>
                    <a:pt x="24955" y="19369"/>
                    <a:pt x="19369" y="24956"/>
                    <a:pt x="12478" y="24956"/>
                  </a:cubicBezTo>
                  <a:cubicBezTo>
                    <a:pt x="5587" y="24956"/>
                    <a:pt x="0" y="19369"/>
                    <a:pt x="0" y="12478"/>
                  </a:cubicBezTo>
                  <a:cubicBezTo>
                    <a:pt x="0" y="5586"/>
                    <a:pt x="5587" y="0"/>
                    <a:pt x="12478" y="0"/>
                  </a:cubicBezTo>
                  <a:cubicBezTo>
                    <a:pt x="19369" y="0"/>
                    <a:pt x="24955" y="5587"/>
                    <a:pt x="24955" y="12478"/>
                  </a:cubicBezTo>
                  <a:close/>
                </a:path>
              </a:pathLst>
            </a:custGeom>
            <a:solidFill>
              <a:srgbClr val="C2608E"/>
            </a:solidFill>
            <a:ln w="9525" cap="flat">
              <a:noFill/>
              <a:prstDash val="solid"/>
              <a:miter/>
            </a:ln>
          </p:spPr>
          <p:txBody>
            <a:bodyPr rtlCol="0" anchor="ctr"/>
            <a:lstStyle/>
            <a:p>
              <a:endParaRPr lang="en-IN"/>
            </a:p>
          </p:txBody>
        </p:sp>
        <p:sp>
          <p:nvSpPr>
            <p:cNvPr id="940" name="Freeform: Shape 939">
              <a:extLst>
                <a:ext uri="{FF2B5EF4-FFF2-40B4-BE49-F238E27FC236}">
                  <a16:creationId xmlns:a16="http://schemas.microsoft.com/office/drawing/2014/main" xmlns="" id="{0A40016C-2C29-0436-F4CF-E616D3DC0E1E}"/>
                </a:ext>
              </a:extLst>
            </p:cNvPr>
            <p:cNvSpPr/>
            <p:nvPr/>
          </p:nvSpPr>
          <p:spPr>
            <a:xfrm>
              <a:off x="4154519" y="4732782"/>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solidFill>
              <a:srgbClr val="C2608E"/>
            </a:solidFill>
            <a:ln w="9525" cap="flat">
              <a:noFill/>
              <a:prstDash val="solid"/>
              <a:miter/>
            </a:ln>
          </p:spPr>
          <p:txBody>
            <a:bodyPr rtlCol="0" anchor="ctr"/>
            <a:lstStyle/>
            <a:p>
              <a:endParaRPr lang="en-IN"/>
            </a:p>
          </p:txBody>
        </p:sp>
        <p:sp>
          <p:nvSpPr>
            <p:cNvPr id="941" name="Freeform: Shape 940">
              <a:extLst>
                <a:ext uri="{FF2B5EF4-FFF2-40B4-BE49-F238E27FC236}">
                  <a16:creationId xmlns:a16="http://schemas.microsoft.com/office/drawing/2014/main" xmlns="" id="{9315EFF4-5330-7932-1F8A-F2353A64F3FB}"/>
                </a:ext>
              </a:extLst>
            </p:cNvPr>
            <p:cNvSpPr/>
            <p:nvPr/>
          </p:nvSpPr>
          <p:spPr>
            <a:xfrm>
              <a:off x="4093368" y="4742497"/>
              <a:ext cx="24193" cy="24193"/>
            </a:xfrm>
            <a:custGeom>
              <a:avLst/>
              <a:gdLst>
                <a:gd name="connsiteX0" fmla="*/ 24194 w 24193"/>
                <a:gd name="connsiteY0" fmla="*/ 12097 h 24193"/>
                <a:gd name="connsiteX1" fmla="*/ 12097 w 24193"/>
                <a:gd name="connsiteY1" fmla="*/ 24193 h 24193"/>
                <a:gd name="connsiteX2" fmla="*/ 0 w 24193"/>
                <a:gd name="connsiteY2" fmla="*/ 12097 h 24193"/>
                <a:gd name="connsiteX3" fmla="*/ 12097 w 24193"/>
                <a:gd name="connsiteY3" fmla="*/ 0 h 24193"/>
                <a:gd name="connsiteX4" fmla="*/ 24194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4" y="12097"/>
                  </a:moveTo>
                  <a:cubicBezTo>
                    <a:pt x="24194" y="18778"/>
                    <a:pt x="18778" y="24193"/>
                    <a:pt x="12097" y="24193"/>
                  </a:cubicBezTo>
                  <a:cubicBezTo>
                    <a:pt x="5416" y="24193"/>
                    <a:pt x="0" y="18778"/>
                    <a:pt x="0" y="12097"/>
                  </a:cubicBezTo>
                  <a:cubicBezTo>
                    <a:pt x="0" y="5416"/>
                    <a:pt x="5416" y="0"/>
                    <a:pt x="12097" y="0"/>
                  </a:cubicBezTo>
                  <a:cubicBezTo>
                    <a:pt x="18778" y="0"/>
                    <a:pt x="24194" y="5416"/>
                    <a:pt x="24194" y="12097"/>
                  </a:cubicBezTo>
                  <a:close/>
                </a:path>
              </a:pathLst>
            </a:custGeom>
            <a:solidFill>
              <a:srgbClr val="C2608E"/>
            </a:solidFill>
            <a:ln w="9525" cap="flat">
              <a:noFill/>
              <a:prstDash val="solid"/>
              <a:miter/>
            </a:ln>
          </p:spPr>
          <p:txBody>
            <a:bodyPr rtlCol="0" anchor="ctr"/>
            <a:lstStyle/>
            <a:p>
              <a:endParaRPr lang="en-IN"/>
            </a:p>
          </p:txBody>
        </p:sp>
        <p:sp>
          <p:nvSpPr>
            <p:cNvPr id="942" name="Freeform: Shape 941">
              <a:extLst>
                <a:ext uri="{FF2B5EF4-FFF2-40B4-BE49-F238E27FC236}">
                  <a16:creationId xmlns:a16="http://schemas.microsoft.com/office/drawing/2014/main" xmlns="" id="{6F44CAAD-16FC-7C24-689F-CF7708FF63BA}"/>
                </a:ext>
              </a:extLst>
            </p:cNvPr>
            <p:cNvSpPr/>
            <p:nvPr/>
          </p:nvSpPr>
          <p:spPr>
            <a:xfrm>
              <a:off x="4050315" y="4755832"/>
              <a:ext cx="28955" cy="28955"/>
            </a:xfrm>
            <a:custGeom>
              <a:avLst/>
              <a:gdLst>
                <a:gd name="connsiteX0" fmla="*/ 28956 w 28955"/>
                <a:gd name="connsiteY0" fmla="*/ 14478 h 28955"/>
                <a:gd name="connsiteX1" fmla="*/ 14478 w 28955"/>
                <a:gd name="connsiteY1" fmla="*/ 28956 h 28955"/>
                <a:gd name="connsiteX2" fmla="*/ 0 w 28955"/>
                <a:gd name="connsiteY2" fmla="*/ 14478 h 28955"/>
                <a:gd name="connsiteX3" fmla="*/ 14478 w 28955"/>
                <a:gd name="connsiteY3" fmla="*/ 0 h 28955"/>
                <a:gd name="connsiteX4" fmla="*/ 28956 w 28955"/>
                <a:gd name="connsiteY4" fmla="*/ 14478 h 28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5">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943" name="Freeform: Shape 942">
              <a:extLst>
                <a:ext uri="{FF2B5EF4-FFF2-40B4-BE49-F238E27FC236}">
                  <a16:creationId xmlns:a16="http://schemas.microsoft.com/office/drawing/2014/main" xmlns="" id="{2920F7C9-BE85-749C-56D5-5085CA3A2305}"/>
                </a:ext>
              </a:extLst>
            </p:cNvPr>
            <p:cNvSpPr/>
            <p:nvPr/>
          </p:nvSpPr>
          <p:spPr>
            <a:xfrm>
              <a:off x="4024026" y="4768024"/>
              <a:ext cx="21336" cy="21336"/>
            </a:xfrm>
            <a:custGeom>
              <a:avLst/>
              <a:gdLst>
                <a:gd name="connsiteX0" fmla="*/ 21336 w 21336"/>
                <a:gd name="connsiteY0" fmla="*/ 10668 h 21336"/>
                <a:gd name="connsiteX1" fmla="*/ 10668 w 21336"/>
                <a:gd name="connsiteY1" fmla="*/ 21336 h 21336"/>
                <a:gd name="connsiteX2" fmla="*/ 0 w 21336"/>
                <a:gd name="connsiteY2" fmla="*/ 10668 h 21336"/>
                <a:gd name="connsiteX3" fmla="*/ 10668 w 21336"/>
                <a:gd name="connsiteY3" fmla="*/ 0 h 21336"/>
                <a:gd name="connsiteX4" fmla="*/ 21336 w 21336"/>
                <a:gd name="connsiteY4" fmla="*/ 10668 h 21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 h="21336">
                  <a:moveTo>
                    <a:pt x="21336" y="10668"/>
                  </a:moveTo>
                  <a:cubicBezTo>
                    <a:pt x="21336" y="16560"/>
                    <a:pt x="16560" y="21336"/>
                    <a:pt x="10668" y="21336"/>
                  </a:cubicBezTo>
                  <a:cubicBezTo>
                    <a:pt x="4776" y="21336"/>
                    <a:pt x="0" y="16560"/>
                    <a:pt x="0" y="10668"/>
                  </a:cubicBezTo>
                  <a:cubicBezTo>
                    <a:pt x="0" y="4776"/>
                    <a:pt x="4776" y="0"/>
                    <a:pt x="10668" y="0"/>
                  </a:cubicBezTo>
                  <a:cubicBezTo>
                    <a:pt x="16560" y="0"/>
                    <a:pt x="21336" y="4776"/>
                    <a:pt x="21336" y="10668"/>
                  </a:cubicBezTo>
                  <a:close/>
                </a:path>
              </a:pathLst>
            </a:custGeom>
            <a:solidFill>
              <a:srgbClr val="C2608E"/>
            </a:solidFill>
            <a:ln w="9525" cap="flat">
              <a:noFill/>
              <a:prstDash val="solid"/>
              <a:miter/>
            </a:ln>
          </p:spPr>
          <p:txBody>
            <a:bodyPr rtlCol="0" anchor="ctr"/>
            <a:lstStyle/>
            <a:p>
              <a:endParaRPr lang="en-IN"/>
            </a:p>
          </p:txBody>
        </p:sp>
        <p:sp>
          <p:nvSpPr>
            <p:cNvPr id="944" name="Freeform: Shape 943">
              <a:extLst>
                <a:ext uri="{FF2B5EF4-FFF2-40B4-BE49-F238E27FC236}">
                  <a16:creationId xmlns:a16="http://schemas.microsoft.com/office/drawing/2014/main" xmlns="" id="{AF010332-97F2-023E-6818-F1809930FC3F}"/>
                </a:ext>
              </a:extLst>
            </p:cNvPr>
            <p:cNvSpPr/>
            <p:nvPr/>
          </p:nvSpPr>
          <p:spPr>
            <a:xfrm>
              <a:off x="4074509" y="4738401"/>
              <a:ext cx="16192" cy="16192"/>
            </a:xfrm>
            <a:custGeom>
              <a:avLst/>
              <a:gdLst>
                <a:gd name="connsiteX0" fmla="*/ 16193 w 16192"/>
                <a:gd name="connsiteY0" fmla="*/ 8096 h 16192"/>
                <a:gd name="connsiteX1" fmla="*/ 8096 w 16192"/>
                <a:gd name="connsiteY1" fmla="*/ 16192 h 16192"/>
                <a:gd name="connsiteX2" fmla="*/ 0 w 16192"/>
                <a:gd name="connsiteY2" fmla="*/ 8096 h 16192"/>
                <a:gd name="connsiteX3" fmla="*/ 8096 w 16192"/>
                <a:gd name="connsiteY3" fmla="*/ 0 h 16192"/>
                <a:gd name="connsiteX4" fmla="*/ 16193 w 16192"/>
                <a:gd name="connsiteY4" fmla="*/ 8096 h 16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 h="16192">
                  <a:moveTo>
                    <a:pt x="16193" y="8096"/>
                  </a:moveTo>
                  <a:cubicBezTo>
                    <a:pt x="16193" y="12568"/>
                    <a:pt x="12568" y="16192"/>
                    <a:pt x="8096" y="16192"/>
                  </a:cubicBezTo>
                  <a:cubicBezTo>
                    <a:pt x="3625" y="16192"/>
                    <a:pt x="0" y="12568"/>
                    <a:pt x="0" y="8096"/>
                  </a:cubicBezTo>
                  <a:cubicBezTo>
                    <a:pt x="0" y="3625"/>
                    <a:pt x="3625" y="0"/>
                    <a:pt x="8096" y="0"/>
                  </a:cubicBezTo>
                  <a:cubicBezTo>
                    <a:pt x="12568" y="0"/>
                    <a:pt x="16193" y="3625"/>
                    <a:pt x="16193" y="8096"/>
                  </a:cubicBezTo>
                  <a:close/>
                </a:path>
              </a:pathLst>
            </a:custGeom>
            <a:solidFill>
              <a:srgbClr val="C2608E"/>
            </a:solidFill>
            <a:ln w="9525" cap="flat">
              <a:noFill/>
              <a:prstDash val="solid"/>
              <a:miter/>
            </a:ln>
          </p:spPr>
          <p:txBody>
            <a:bodyPr rtlCol="0" anchor="ctr"/>
            <a:lstStyle/>
            <a:p>
              <a:endParaRPr lang="en-IN"/>
            </a:p>
          </p:txBody>
        </p:sp>
        <p:sp>
          <p:nvSpPr>
            <p:cNvPr id="945" name="Freeform: Shape 944">
              <a:extLst>
                <a:ext uri="{FF2B5EF4-FFF2-40B4-BE49-F238E27FC236}">
                  <a16:creationId xmlns:a16="http://schemas.microsoft.com/office/drawing/2014/main" xmlns="" id="{FF8F923E-9CB2-8E06-FB0E-F41ED1EDDE8B}"/>
                </a:ext>
              </a:extLst>
            </p:cNvPr>
            <p:cNvSpPr/>
            <p:nvPr/>
          </p:nvSpPr>
          <p:spPr>
            <a:xfrm>
              <a:off x="4085653" y="4719923"/>
              <a:ext cx="16763" cy="16763"/>
            </a:xfrm>
            <a:custGeom>
              <a:avLst/>
              <a:gdLst>
                <a:gd name="connsiteX0" fmla="*/ 16764 w 16763"/>
                <a:gd name="connsiteY0" fmla="*/ 8382 h 16763"/>
                <a:gd name="connsiteX1" fmla="*/ 8382 w 16763"/>
                <a:gd name="connsiteY1" fmla="*/ 16764 h 16763"/>
                <a:gd name="connsiteX2" fmla="*/ 0 w 16763"/>
                <a:gd name="connsiteY2" fmla="*/ 8382 h 16763"/>
                <a:gd name="connsiteX3" fmla="*/ 8382 w 16763"/>
                <a:gd name="connsiteY3" fmla="*/ 0 h 16763"/>
                <a:gd name="connsiteX4" fmla="*/ 16764 w 16763"/>
                <a:gd name="connsiteY4" fmla="*/ 8382 h 16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3">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946" name="Freeform: Shape 945">
              <a:extLst>
                <a:ext uri="{FF2B5EF4-FFF2-40B4-BE49-F238E27FC236}">
                  <a16:creationId xmlns:a16="http://schemas.microsoft.com/office/drawing/2014/main" xmlns="" id="{2EFB172F-DFBA-1AB4-8366-9C85A605EB76}"/>
                </a:ext>
              </a:extLst>
            </p:cNvPr>
            <p:cNvSpPr/>
            <p:nvPr/>
          </p:nvSpPr>
          <p:spPr>
            <a:xfrm>
              <a:off x="4158043" y="4707350"/>
              <a:ext cx="20955" cy="20954"/>
            </a:xfrm>
            <a:custGeom>
              <a:avLst/>
              <a:gdLst>
                <a:gd name="connsiteX0" fmla="*/ 20955 w 20955"/>
                <a:gd name="connsiteY0" fmla="*/ 10478 h 20954"/>
                <a:gd name="connsiteX1" fmla="*/ 10477 w 20955"/>
                <a:gd name="connsiteY1" fmla="*/ 20955 h 20954"/>
                <a:gd name="connsiteX2" fmla="*/ 0 w 20955"/>
                <a:gd name="connsiteY2" fmla="*/ 10478 h 20954"/>
                <a:gd name="connsiteX3" fmla="*/ 10477 w 20955"/>
                <a:gd name="connsiteY3" fmla="*/ 0 h 20954"/>
                <a:gd name="connsiteX4" fmla="*/ 20955 w 20955"/>
                <a:gd name="connsiteY4" fmla="*/ 10478 h 20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4">
                  <a:moveTo>
                    <a:pt x="20955" y="10478"/>
                  </a:moveTo>
                  <a:cubicBezTo>
                    <a:pt x="20955" y="16264"/>
                    <a:pt x="16264" y="20955"/>
                    <a:pt x="10477" y="20955"/>
                  </a:cubicBezTo>
                  <a:cubicBezTo>
                    <a:pt x="4691" y="20955"/>
                    <a:pt x="0" y="16264"/>
                    <a:pt x="0" y="10478"/>
                  </a:cubicBezTo>
                  <a:cubicBezTo>
                    <a:pt x="0" y="4691"/>
                    <a:pt x="4691" y="0"/>
                    <a:pt x="10477" y="0"/>
                  </a:cubicBezTo>
                  <a:cubicBezTo>
                    <a:pt x="16264" y="0"/>
                    <a:pt x="20955" y="4691"/>
                    <a:pt x="20955" y="10478"/>
                  </a:cubicBezTo>
                  <a:close/>
                </a:path>
              </a:pathLst>
            </a:custGeom>
            <a:solidFill>
              <a:srgbClr val="C2608E"/>
            </a:solidFill>
            <a:ln w="9525" cap="flat">
              <a:noFill/>
              <a:prstDash val="solid"/>
              <a:miter/>
            </a:ln>
          </p:spPr>
          <p:txBody>
            <a:bodyPr rtlCol="0" anchor="ctr"/>
            <a:lstStyle/>
            <a:p>
              <a:endParaRPr lang="en-IN"/>
            </a:p>
          </p:txBody>
        </p:sp>
        <p:sp>
          <p:nvSpPr>
            <p:cNvPr id="947" name="Freeform: Shape 946">
              <a:extLst>
                <a:ext uri="{FF2B5EF4-FFF2-40B4-BE49-F238E27FC236}">
                  <a16:creationId xmlns:a16="http://schemas.microsoft.com/office/drawing/2014/main" xmlns="" id="{560659BE-0566-DF1C-2C0A-4647268BC02D}"/>
                </a:ext>
              </a:extLst>
            </p:cNvPr>
            <p:cNvSpPr/>
            <p:nvPr/>
          </p:nvSpPr>
          <p:spPr>
            <a:xfrm>
              <a:off x="4119943" y="4709826"/>
              <a:ext cx="18478" cy="18478"/>
            </a:xfrm>
            <a:custGeom>
              <a:avLst/>
              <a:gdLst>
                <a:gd name="connsiteX0" fmla="*/ 18479 w 18478"/>
                <a:gd name="connsiteY0" fmla="*/ 9239 h 18478"/>
                <a:gd name="connsiteX1" fmla="*/ 9239 w 18478"/>
                <a:gd name="connsiteY1" fmla="*/ 18478 h 18478"/>
                <a:gd name="connsiteX2" fmla="*/ 0 w 18478"/>
                <a:gd name="connsiteY2" fmla="*/ 9239 h 18478"/>
                <a:gd name="connsiteX3" fmla="*/ 9239 w 18478"/>
                <a:gd name="connsiteY3" fmla="*/ 0 h 18478"/>
                <a:gd name="connsiteX4" fmla="*/ 18479 w 18478"/>
                <a:gd name="connsiteY4" fmla="*/ 9239 h 1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8" h="18478">
                  <a:moveTo>
                    <a:pt x="18479" y="9239"/>
                  </a:moveTo>
                  <a:cubicBezTo>
                    <a:pt x="18479" y="14342"/>
                    <a:pt x="14342" y="18478"/>
                    <a:pt x="9239" y="18478"/>
                  </a:cubicBezTo>
                  <a:cubicBezTo>
                    <a:pt x="4137" y="18478"/>
                    <a:pt x="0" y="14342"/>
                    <a:pt x="0" y="9239"/>
                  </a:cubicBezTo>
                  <a:cubicBezTo>
                    <a:pt x="0" y="4136"/>
                    <a:pt x="4137" y="0"/>
                    <a:pt x="9239" y="0"/>
                  </a:cubicBezTo>
                  <a:cubicBezTo>
                    <a:pt x="14342" y="0"/>
                    <a:pt x="18479" y="4136"/>
                    <a:pt x="18479" y="9239"/>
                  </a:cubicBezTo>
                  <a:close/>
                </a:path>
              </a:pathLst>
            </a:custGeom>
            <a:solidFill>
              <a:srgbClr val="C2608E"/>
            </a:solidFill>
            <a:ln w="9525" cap="flat">
              <a:noFill/>
              <a:prstDash val="solid"/>
              <a:miter/>
            </a:ln>
          </p:spPr>
          <p:txBody>
            <a:bodyPr rtlCol="0" anchor="ctr"/>
            <a:lstStyle/>
            <a:p>
              <a:endParaRPr lang="en-IN"/>
            </a:p>
          </p:txBody>
        </p:sp>
        <p:sp>
          <p:nvSpPr>
            <p:cNvPr id="948" name="Freeform: Shape 947">
              <a:extLst>
                <a:ext uri="{FF2B5EF4-FFF2-40B4-BE49-F238E27FC236}">
                  <a16:creationId xmlns:a16="http://schemas.microsoft.com/office/drawing/2014/main" xmlns="" id="{10E9EC14-2DA9-79F1-93C1-9C9F63097DD5}"/>
                </a:ext>
              </a:extLst>
            </p:cNvPr>
            <p:cNvSpPr/>
            <p:nvPr/>
          </p:nvSpPr>
          <p:spPr>
            <a:xfrm>
              <a:off x="4141184" y="4696015"/>
              <a:ext cx="17906" cy="17906"/>
            </a:xfrm>
            <a:custGeom>
              <a:avLst/>
              <a:gdLst>
                <a:gd name="connsiteX0" fmla="*/ 17907 w 17906"/>
                <a:gd name="connsiteY0" fmla="*/ 8953 h 17906"/>
                <a:gd name="connsiteX1" fmla="*/ 8953 w 17906"/>
                <a:gd name="connsiteY1" fmla="*/ 17907 h 17906"/>
                <a:gd name="connsiteX2" fmla="*/ 0 w 17906"/>
                <a:gd name="connsiteY2" fmla="*/ 8953 h 17906"/>
                <a:gd name="connsiteX3" fmla="*/ 8953 w 17906"/>
                <a:gd name="connsiteY3" fmla="*/ 0 h 17906"/>
                <a:gd name="connsiteX4" fmla="*/ 17907 w 17906"/>
                <a:gd name="connsiteY4" fmla="*/ 8953 h 1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6">
                  <a:moveTo>
                    <a:pt x="17907" y="8953"/>
                  </a:moveTo>
                  <a:cubicBezTo>
                    <a:pt x="17907" y="13898"/>
                    <a:pt x="13898" y="17907"/>
                    <a:pt x="8953" y="17907"/>
                  </a:cubicBezTo>
                  <a:cubicBezTo>
                    <a:pt x="4009" y="17907"/>
                    <a:pt x="0" y="13898"/>
                    <a:pt x="0" y="8953"/>
                  </a:cubicBezTo>
                  <a:cubicBezTo>
                    <a:pt x="0" y="4009"/>
                    <a:pt x="4008" y="0"/>
                    <a:pt x="8953" y="0"/>
                  </a:cubicBezTo>
                  <a:cubicBezTo>
                    <a:pt x="13898" y="0"/>
                    <a:pt x="17907" y="4009"/>
                    <a:pt x="17907" y="8953"/>
                  </a:cubicBezTo>
                  <a:close/>
                </a:path>
              </a:pathLst>
            </a:custGeom>
            <a:solidFill>
              <a:srgbClr val="C2608E"/>
            </a:solidFill>
            <a:ln w="9525" cap="flat">
              <a:noFill/>
              <a:prstDash val="solid"/>
              <a:miter/>
            </a:ln>
          </p:spPr>
          <p:txBody>
            <a:bodyPr rtlCol="0" anchor="ctr"/>
            <a:lstStyle/>
            <a:p>
              <a:endParaRPr lang="en-IN"/>
            </a:p>
          </p:txBody>
        </p:sp>
        <p:sp>
          <p:nvSpPr>
            <p:cNvPr id="949" name="Freeform: Shape 948">
              <a:extLst>
                <a:ext uri="{FF2B5EF4-FFF2-40B4-BE49-F238E27FC236}">
                  <a16:creationId xmlns:a16="http://schemas.microsoft.com/office/drawing/2014/main" xmlns="" id="{883366AF-A8E8-2A25-4FA0-F9D6D0221F1C}"/>
                </a:ext>
              </a:extLst>
            </p:cNvPr>
            <p:cNvSpPr/>
            <p:nvPr/>
          </p:nvSpPr>
          <p:spPr>
            <a:xfrm>
              <a:off x="3996689" y="4738782"/>
              <a:ext cx="33147" cy="33146"/>
            </a:xfrm>
            <a:custGeom>
              <a:avLst/>
              <a:gdLst>
                <a:gd name="connsiteX0" fmla="*/ 33147 w 33147"/>
                <a:gd name="connsiteY0" fmla="*/ 16574 h 33146"/>
                <a:gd name="connsiteX1" fmla="*/ 16573 w 33147"/>
                <a:gd name="connsiteY1" fmla="*/ 33147 h 33146"/>
                <a:gd name="connsiteX2" fmla="*/ 0 w 33147"/>
                <a:gd name="connsiteY2" fmla="*/ 16574 h 33146"/>
                <a:gd name="connsiteX3" fmla="*/ 16573 w 33147"/>
                <a:gd name="connsiteY3" fmla="*/ 0 h 33146"/>
                <a:gd name="connsiteX4" fmla="*/ 33147 w 33147"/>
                <a:gd name="connsiteY4" fmla="*/ 16574 h 33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3146">
                  <a:moveTo>
                    <a:pt x="33147" y="16574"/>
                  </a:moveTo>
                  <a:cubicBezTo>
                    <a:pt x="33147" y="25727"/>
                    <a:pt x="25727" y="33147"/>
                    <a:pt x="16573" y="33147"/>
                  </a:cubicBezTo>
                  <a:cubicBezTo>
                    <a:pt x="7420" y="33147"/>
                    <a:pt x="0" y="25727"/>
                    <a:pt x="0" y="16574"/>
                  </a:cubicBezTo>
                  <a:cubicBezTo>
                    <a:pt x="0" y="7420"/>
                    <a:pt x="7420" y="0"/>
                    <a:pt x="16573" y="0"/>
                  </a:cubicBezTo>
                  <a:cubicBezTo>
                    <a:pt x="25727" y="0"/>
                    <a:pt x="33147" y="7420"/>
                    <a:pt x="33147" y="16574"/>
                  </a:cubicBezTo>
                  <a:close/>
                </a:path>
              </a:pathLst>
            </a:custGeom>
            <a:solidFill>
              <a:srgbClr val="C2608E"/>
            </a:solidFill>
            <a:ln w="9525" cap="flat">
              <a:noFill/>
              <a:prstDash val="solid"/>
              <a:miter/>
            </a:ln>
          </p:spPr>
          <p:txBody>
            <a:bodyPr rtlCol="0" anchor="ctr"/>
            <a:lstStyle/>
            <a:p>
              <a:endParaRPr lang="en-IN"/>
            </a:p>
          </p:txBody>
        </p:sp>
        <p:sp>
          <p:nvSpPr>
            <p:cNvPr id="950" name="Freeform: Shape 949">
              <a:extLst>
                <a:ext uri="{FF2B5EF4-FFF2-40B4-BE49-F238E27FC236}">
                  <a16:creationId xmlns:a16="http://schemas.microsoft.com/office/drawing/2014/main" xmlns="" id="{AE20CE03-F5CC-A303-467C-814681322CFE}"/>
                </a:ext>
              </a:extLst>
            </p:cNvPr>
            <p:cNvSpPr/>
            <p:nvPr/>
          </p:nvSpPr>
          <p:spPr>
            <a:xfrm>
              <a:off x="3965828" y="4736115"/>
              <a:ext cx="24574" cy="24574"/>
            </a:xfrm>
            <a:custGeom>
              <a:avLst/>
              <a:gdLst>
                <a:gd name="connsiteX0" fmla="*/ 24575 w 24574"/>
                <a:gd name="connsiteY0" fmla="*/ 12287 h 24574"/>
                <a:gd name="connsiteX1" fmla="*/ 12287 w 24574"/>
                <a:gd name="connsiteY1" fmla="*/ 24574 h 24574"/>
                <a:gd name="connsiteX2" fmla="*/ 0 w 24574"/>
                <a:gd name="connsiteY2" fmla="*/ 12287 h 24574"/>
                <a:gd name="connsiteX3" fmla="*/ 12287 w 24574"/>
                <a:gd name="connsiteY3" fmla="*/ 0 h 24574"/>
                <a:gd name="connsiteX4" fmla="*/ 24575 w 24574"/>
                <a:gd name="connsiteY4" fmla="*/ 12287 h 24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74" h="24574">
                  <a:moveTo>
                    <a:pt x="24575" y="12287"/>
                  </a:moveTo>
                  <a:cubicBezTo>
                    <a:pt x="24575" y="19073"/>
                    <a:pt x="19073" y="24574"/>
                    <a:pt x="12287" y="24574"/>
                  </a:cubicBezTo>
                  <a:cubicBezTo>
                    <a:pt x="5501" y="24574"/>
                    <a:pt x="0" y="19073"/>
                    <a:pt x="0" y="12287"/>
                  </a:cubicBezTo>
                  <a:cubicBezTo>
                    <a:pt x="0" y="5501"/>
                    <a:pt x="5501" y="0"/>
                    <a:pt x="12287" y="0"/>
                  </a:cubicBezTo>
                  <a:cubicBezTo>
                    <a:pt x="19073" y="0"/>
                    <a:pt x="24575" y="5501"/>
                    <a:pt x="24575" y="12287"/>
                  </a:cubicBezTo>
                  <a:close/>
                </a:path>
              </a:pathLst>
            </a:custGeom>
            <a:solidFill>
              <a:srgbClr val="C2608E"/>
            </a:solidFill>
            <a:ln w="9525" cap="flat">
              <a:noFill/>
              <a:prstDash val="solid"/>
              <a:miter/>
            </a:ln>
          </p:spPr>
          <p:txBody>
            <a:bodyPr rtlCol="0" anchor="ctr"/>
            <a:lstStyle/>
            <a:p>
              <a:endParaRPr lang="en-IN"/>
            </a:p>
          </p:txBody>
        </p:sp>
        <p:sp>
          <p:nvSpPr>
            <p:cNvPr id="951" name="Freeform: Shape 950">
              <a:extLst>
                <a:ext uri="{FF2B5EF4-FFF2-40B4-BE49-F238E27FC236}">
                  <a16:creationId xmlns:a16="http://schemas.microsoft.com/office/drawing/2014/main" xmlns="" id="{6A5DA438-316D-570E-598B-443D27CD0036}"/>
                </a:ext>
              </a:extLst>
            </p:cNvPr>
            <p:cNvSpPr/>
            <p:nvPr/>
          </p:nvSpPr>
          <p:spPr>
            <a:xfrm>
              <a:off x="3951636" y="4753451"/>
              <a:ext cx="18478" cy="18478"/>
            </a:xfrm>
            <a:custGeom>
              <a:avLst/>
              <a:gdLst>
                <a:gd name="connsiteX0" fmla="*/ 18478 w 18478"/>
                <a:gd name="connsiteY0" fmla="*/ 9239 h 18478"/>
                <a:gd name="connsiteX1" fmla="*/ 9239 w 18478"/>
                <a:gd name="connsiteY1" fmla="*/ 18478 h 18478"/>
                <a:gd name="connsiteX2" fmla="*/ 0 w 18478"/>
                <a:gd name="connsiteY2" fmla="*/ 9239 h 18478"/>
                <a:gd name="connsiteX3" fmla="*/ 9239 w 18478"/>
                <a:gd name="connsiteY3" fmla="*/ 0 h 18478"/>
                <a:gd name="connsiteX4" fmla="*/ 18478 w 18478"/>
                <a:gd name="connsiteY4" fmla="*/ 9239 h 1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8" h="18478">
                  <a:moveTo>
                    <a:pt x="18478" y="9239"/>
                  </a:moveTo>
                  <a:cubicBezTo>
                    <a:pt x="18478" y="14342"/>
                    <a:pt x="14342" y="18478"/>
                    <a:pt x="9239" y="18478"/>
                  </a:cubicBezTo>
                  <a:cubicBezTo>
                    <a:pt x="4137" y="18478"/>
                    <a:pt x="0" y="14342"/>
                    <a:pt x="0" y="9239"/>
                  </a:cubicBezTo>
                  <a:cubicBezTo>
                    <a:pt x="0" y="4137"/>
                    <a:pt x="4137" y="0"/>
                    <a:pt x="9239" y="0"/>
                  </a:cubicBezTo>
                  <a:cubicBezTo>
                    <a:pt x="14342" y="0"/>
                    <a:pt x="18478" y="4136"/>
                    <a:pt x="18478" y="9239"/>
                  </a:cubicBezTo>
                  <a:close/>
                </a:path>
              </a:pathLst>
            </a:custGeom>
            <a:solidFill>
              <a:srgbClr val="C2608E"/>
            </a:solidFill>
            <a:ln w="9525" cap="flat">
              <a:noFill/>
              <a:prstDash val="solid"/>
              <a:miter/>
            </a:ln>
          </p:spPr>
          <p:txBody>
            <a:bodyPr rtlCol="0" anchor="ctr"/>
            <a:lstStyle/>
            <a:p>
              <a:endParaRPr lang="en-IN"/>
            </a:p>
          </p:txBody>
        </p:sp>
        <p:sp>
          <p:nvSpPr>
            <p:cNvPr id="952" name="Freeform: Shape 951">
              <a:extLst>
                <a:ext uri="{FF2B5EF4-FFF2-40B4-BE49-F238E27FC236}">
                  <a16:creationId xmlns:a16="http://schemas.microsoft.com/office/drawing/2014/main" xmlns="" id="{70B5D816-DBE7-A127-A3BC-68321B378790}"/>
                </a:ext>
              </a:extLst>
            </p:cNvPr>
            <p:cNvSpPr/>
            <p:nvPr/>
          </p:nvSpPr>
          <p:spPr>
            <a:xfrm>
              <a:off x="3935539" y="4764405"/>
              <a:ext cx="17144" cy="17145"/>
            </a:xfrm>
            <a:custGeom>
              <a:avLst/>
              <a:gdLst>
                <a:gd name="connsiteX0" fmla="*/ 17145 w 17144"/>
                <a:gd name="connsiteY0" fmla="*/ 8572 h 17145"/>
                <a:gd name="connsiteX1" fmla="*/ 8573 w 17144"/>
                <a:gd name="connsiteY1" fmla="*/ 17145 h 17145"/>
                <a:gd name="connsiteX2" fmla="*/ 0 w 17144"/>
                <a:gd name="connsiteY2" fmla="*/ 8572 h 17145"/>
                <a:gd name="connsiteX3" fmla="*/ 8573 w 17144"/>
                <a:gd name="connsiteY3" fmla="*/ 0 h 17145"/>
                <a:gd name="connsiteX4" fmla="*/ 17145 w 17144"/>
                <a:gd name="connsiteY4" fmla="*/ 8572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4" h="17145">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solidFill>
              <a:srgbClr val="C2608E"/>
            </a:solidFill>
            <a:ln w="9525" cap="flat">
              <a:noFill/>
              <a:prstDash val="solid"/>
              <a:miter/>
            </a:ln>
          </p:spPr>
          <p:txBody>
            <a:bodyPr rtlCol="0" anchor="ctr"/>
            <a:lstStyle/>
            <a:p>
              <a:endParaRPr lang="en-IN"/>
            </a:p>
          </p:txBody>
        </p:sp>
        <p:sp>
          <p:nvSpPr>
            <p:cNvPr id="953" name="Freeform: Shape 952">
              <a:extLst>
                <a:ext uri="{FF2B5EF4-FFF2-40B4-BE49-F238E27FC236}">
                  <a16:creationId xmlns:a16="http://schemas.microsoft.com/office/drawing/2014/main" xmlns="" id="{1F9D040D-6B9B-4250-926D-240D29E69774}"/>
                </a:ext>
              </a:extLst>
            </p:cNvPr>
            <p:cNvSpPr/>
            <p:nvPr/>
          </p:nvSpPr>
          <p:spPr>
            <a:xfrm>
              <a:off x="3899249" y="4760023"/>
              <a:ext cx="21526" cy="21526"/>
            </a:xfrm>
            <a:custGeom>
              <a:avLst/>
              <a:gdLst>
                <a:gd name="connsiteX0" fmla="*/ 21527 w 21526"/>
                <a:gd name="connsiteY0" fmla="*/ 10763 h 21526"/>
                <a:gd name="connsiteX1" fmla="*/ 10763 w 21526"/>
                <a:gd name="connsiteY1" fmla="*/ 21527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7"/>
                    <a:pt x="10763" y="21527"/>
                  </a:cubicBezTo>
                  <a:cubicBezTo>
                    <a:pt x="4819" y="21527"/>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954" name="Freeform: Shape 953">
              <a:extLst>
                <a:ext uri="{FF2B5EF4-FFF2-40B4-BE49-F238E27FC236}">
                  <a16:creationId xmlns:a16="http://schemas.microsoft.com/office/drawing/2014/main" xmlns="" id="{CB7BF9B3-082F-1282-FC93-C3919D87B99F}"/>
                </a:ext>
              </a:extLst>
            </p:cNvPr>
            <p:cNvSpPr/>
            <p:nvPr/>
          </p:nvSpPr>
          <p:spPr>
            <a:xfrm>
              <a:off x="3888105" y="4723638"/>
              <a:ext cx="24765" cy="24764"/>
            </a:xfrm>
            <a:custGeom>
              <a:avLst/>
              <a:gdLst>
                <a:gd name="connsiteX0" fmla="*/ 24765 w 24765"/>
                <a:gd name="connsiteY0" fmla="*/ 12383 h 24764"/>
                <a:gd name="connsiteX1" fmla="*/ 12383 w 24765"/>
                <a:gd name="connsiteY1" fmla="*/ 24765 h 24764"/>
                <a:gd name="connsiteX2" fmla="*/ 0 w 24765"/>
                <a:gd name="connsiteY2" fmla="*/ 12383 h 24764"/>
                <a:gd name="connsiteX3" fmla="*/ 12383 w 24765"/>
                <a:gd name="connsiteY3" fmla="*/ 0 h 24764"/>
                <a:gd name="connsiteX4" fmla="*/ 24765 w 24765"/>
                <a:gd name="connsiteY4" fmla="*/ 12383 h 24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 h="24764">
                  <a:moveTo>
                    <a:pt x="24765" y="12383"/>
                  </a:moveTo>
                  <a:cubicBezTo>
                    <a:pt x="24765" y="19221"/>
                    <a:pt x="19221" y="24765"/>
                    <a:pt x="12383" y="24765"/>
                  </a:cubicBezTo>
                  <a:cubicBezTo>
                    <a:pt x="5544" y="24765"/>
                    <a:pt x="0" y="19221"/>
                    <a:pt x="0" y="12383"/>
                  </a:cubicBezTo>
                  <a:cubicBezTo>
                    <a:pt x="0" y="5544"/>
                    <a:pt x="5544" y="0"/>
                    <a:pt x="12383" y="0"/>
                  </a:cubicBezTo>
                  <a:cubicBezTo>
                    <a:pt x="19221" y="0"/>
                    <a:pt x="24765" y="5544"/>
                    <a:pt x="24765" y="12383"/>
                  </a:cubicBezTo>
                  <a:close/>
                </a:path>
              </a:pathLst>
            </a:custGeom>
            <a:solidFill>
              <a:srgbClr val="C2608E"/>
            </a:solidFill>
            <a:ln w="9525" cap="flat">
              <a:noFill/>
              <a:prstDash val="solid"/>
              <a:miter/>
            </a:ln>
          </p:spPr>
          <p:txBody>
            <a:bodyPr rtlCol="0" anchor="ctr"/>
            <a:lstStyle/>
            <a:p>
              <a:endParaRPr lang="en-IN"/>
            </a:p>
          </p:txBody>
        </p:sp>
        <p:sp>
          <p:nvSpPr>
            <p:cNvPr id="955" name="Freeform: Shape 954">
              <a:extLst>
                <a:ext uri="{FF2B5EF4-FFF2-40B4-BE49-F238E27FC236}">
                  <a16:creationId xmlns:a16="http://schemas.microsoft.com/office/drawing/2014/main" xmlns="" id="{9E0741F3-6A91-14AB-4F9D-1D441DA2DAFA}"/>
                </a:ext>
              </a:extLst>
            </p:cNvPr>
            <p:cNvSpPr/>
            <p:nvPr/>
          </p:nvSpPr>
          <p:spPr>
            <a:xfrm>
              <a:off x="3919061" y="4738401"/>
              <a:ext cx="26669" cy="26670"/>
            </a:xfrm>
            <a:custGeom>
              <a:avLst/>
              <a:gdLst>
                <a:gd name="connsiteX0" fmla="*/ 26670 w 26669"/>
                <a:gd name="connsiteY0" fmla="*/ 13335 h 26670"/>
                <a:gd name="connsiteX1" fmla="*/ 13335 w 26669"/>
                <a:gd name="connsiteY1" fmla="*/ 26670 h 26670"/>
                <a:gd name="connsiteX2" fmla="*/ 0 w 26669"/>
                <a:gd name="connsiteY2" fmla="*/ 13335 h 26670"/>
                <a:gd name="connsiteX3" fmla="*/ 13335 w 26669"/>
                <a:gd name="connsiteY3" fmla="*/ 0 h 26670"/>
                <a:gd name="connsiteX4" fmla="*/ 26670 w 26669"/>
                <a:gd name="connsiteY4" fmla="*/ 13335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9" h="26670">
                  <a:moveTo>
                    <a:pt x="26670" y="13335"/>
                  </a:moveTo>
                  <a:cubicBezTo>
                    <a:pt x="26670" y="20700"/>
                    <a:pt x="20700" y="26670"/>
                    <a:pt x="13335" y="26670"/>
                  </a:cubicBezTo>
                  <a:cubicBezTo>
                    <a:pt x="5970" y="26670"/>
                    <a:pt x="0" y="20700"/>
                    <a:pt x="0" y="13335"/>
                  </a:cubicBezTo>
                  <a:cubicBezTo>
                    <a:pt x="0" y="5970"/>
                    <a:pt x="5970" y="0"/>
                    <a:pt x="13335" y="0"/>
                  </a:cubicBezTo>
                  <a:cubicBezTo>
                    <a:pt x="20700" y="0"/>
                    <a:pt x="26670" y="5970"/>
                    <a:pt x="26670" y="13335"/>
                  </a:cubicBezTo>
                  <a:close/>
                </a:path>
              </a:pathLst>
            </a:custGeom>
            <a:solidFill>
              <a:srgbClr val="C2608E"/>
            </a:solidFill>
            <a:ln w="9525" cap="flat">
              <a:noFill/>
              <a:prstDash val="solid"/>
              <a:miter/>
            </a:ln>
          </p:spPr>
          <p:txBody>
            <a:bodyPr rtlCol="0" anchor="ctr"/>
            <a:lstStyle/>
            <a:p>
              <a:endParaRPr lang="en-IN"/>
            </a:p>
          </p:txBody>
        </p:sp>
        <p:sp>
          <p:nvSpPr>
            <p:cNvPr id="956" name="Freeform: Shape 955">
              <a:extLst>
                <a:ext uri="{FF2B5EF4-FFF2-40B4-BE49-F238E27FC236}">
                  <a16:creationId xmlns:a16="http://schemas.microsoft.com/office/drawing/2014/main" xmlns="" id="{CEBDC0BC-BDFB-6F45-9E85-BEE562088C30}"/>
                </a:ext>
              </a:extLst>
            </p:cNvPr>
            <p:cNvSpPr/>
            <p:nvPr/>
          </p:nvSpPr>
          <p:spPr>
            <a:xfrm>
              <a:off x="3927538" y="4711922"/>
              <a:ext cx="20764" cy="20764"/>
            </a:xfrm>
            <a:custGeom>
              <a:avLst/>
              <a:gdLst>
                <a:gd name="connsiteX0" fmla="*/ 20764 w 20764"/>
                <a:gd name="connsiteY0" fmla="*/ 10382 h 20764"/>
                <a:gd name="connsiteX1" fmla="*/ 10382 w 20764"/>
                <a:gd name="connsiteY1" fmla="*/ 20764 h 20764"/>
                <a:gd name="connsiteX2" fmla="*/ 0 w 20764"/>
                <a:gd name="connsiteY2" fmla="*/ 10382 h 20764"/>
                <a:gd name="connsiteX3" fmla="*/ 10382 w 20764"/>
                <a:gd name="connsiteY3" fmla="*/ 0 h 20764"/>
                <a:gd name="connsiteX4" fmla="*/ 20764 w 20764"/>
                <a:gd name="connsiteY4" fmla="*/ 10382 h 2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64" h="20764">
                  <a:moveTo>
                    <a:pt x="20764" y="10382"/>
                  </a:moveTo>
                  <a:cubicBezTo>
                    <a:pt x="20764" y="16116"/>
                    <a:pt x="16116" y="20764"/>
                    <a:pt x="10382" y="20764"/>
                  </a:cubicBezTo>
                  <a:cubicBezTo>
                    <a:pt x="4648" y="20764"/>
                    <a:pt x="0" y="16116"/>
                    <a:pt x="0" y="10382"/>
                  </a:cubicBezTo>
                  <a:cubicBezTo>
                    <a:pt x="0" y="4648"/>
                    <a:pt x="4648" y="0"/>
                    <a:pt x="10382" y="0"/>
                  </a:cubicBezTo>
                  <a:cubicBezTo>
                    <a:pt x="16116" y="0"/>
                    <a:pt x="20764" y="4648"/>
                    <a:pt x="20764" y="10382"/>
                  </a:cubicBezTo>
                  <a:close/>
                </a:path>
              </a:pathLst>
            </a:custGeom>
            <a:solidFill>
              <a:srgbClr val="C2608E"/>
            </a:solidFill>
            <a:ln w="9525" cap="flat">
              <a:noFill/>
              <a:prstDash val="solid"/>
              <a:miter/>
            </a:ln>
          </p:spPr>
          <p:txBody>
            <a:bodyPr rtlCol="0" anchor="ctr"/>
            <a:lstStyle/>
            <a:p>
              <a:endParaRPr lang="en-IN"/>
            </a:p>
          </p:txBody>
        </p:sp>
        <p:sp>
          <p:nvSpPr>
            <p:cNvPr id="957" name="Freeform: Shape 956">
              <a:extLst>
                <a:ext uri="{FF2B5EF4-FFF2-40B4-BE49-F238E27FC236}">
                  <a16:creationId xmlns:a16="http://schemas.microsoft.com/office/drawing/2014/main" xmlns="" id="{96676DF7-43EF-BF8A-8172-7002A3FA4A76}"/>
                </a:ext>
              </a:extLst>
            </p:cNvPr>
            <p:cNvSpPr/>
            <p:nvPr/>
          </p:nvSpPr>
          <p:spPr>
            <a:xfrm>
              <a:off x="3906773" y="4702968"/>
              <a:ext cx="17716" cy="17716"/>
            </a:xfrm>
            <a:custGeom>
              <a:avLst/>
              <a:gdLst>
                <a:gd name="connsiteX0" fmla="*/ 17716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7"/>
                    <a:pt x="8858" y="17717"/>
                  </a:cubicBezTo>
                  <a:cubicBezTo>
                    <a:pt x="3966" y="17717"/>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958" name="Freeform: Shape 957">
              <a:extLst>
                <a:ext uri="{FF2B5EF4-FFF2-40B4-BE49-F238E27FC236}">
                  <a16:creationId xmlns:a16="http://schemas.microsoft.com/office/drawing/2014/main" xmlns="" id="{294E1A2F-5E19-4F04-98D5-C518AF0E9A86}"/>
                </a:ext>
              </a:extLst>
            </p:cNvPr>
            <p:cNvSpPr/>
            <p:nvPr/>
          </p:nvSpPr>
          <p:spPr>
            <a:xfrm>
              <a:off x="3950589" y="4703921"/>
              <a:ext cx="32766" cy="32766"/>
            </a:xfrm>
            <a:custGeom>
              <a:avLst/>
              <a:gdLst>
                <a:gd name="connsiteX0" fmla="*/ 32766 w 32766"/>
                <a:gd name="connsiteY0" fmla="*/ 16383 h 32766"/>
                <a:gd name="connsiteX1" fmla="*/ 16383 w 32766"/>
                <a:gd name="connsiteY1" fmla="*/ 32766 h 32766"/>
                <a:gd name="connsiteX2" fmla="*/ 0 w 32766"/>
                <a:gd name="connsiteY2" fmla="*/ 16383 h 32766"/>
                <a:gd name="connsiteX3" fmla="*/ 16383 w 32766"/>
                <a:gd name="connsiteY3" fmla="*/ 0 h 32766"/>
                <a:gd name="connsiteX4" fmla="*/ 32766 w 32766"/>
                <a:gd name="connsiteY4" fmla="*/ 16383 h 32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32766">
                  <a:moveTo>
                    <a:pt x="32766" y="16383"/>
                  </a:moveTo>
                  <a:cubicBezTo>
                    <a:pt x="32766" y="25431"/>
                    <a:pt x="25431" y="32766"/>
                    <a:pt x="16383" y="32766"/>
                  </a:cubicBezTo>
                  <a:cubicBezTo>
                    <a:pt x="7335" y="32766"/>
                    <a:pt x="0" y="25431"/>
                    <a:pt x="0" y="16383"/>
                  </a:cubicBezTo>
                  <a:cubicBezTo>
                    <a:pt x="0" y="7335"/>
                    <a:pt x="7335" y="0"/>
                    <a:pt x="16383" y="0"/>
                  </a:cubicBezTo>
                  <a:cubicBezTo>
                    <a:pt x="25431" y="0"/>
                    <a:pt x="32766" y="7335"/>
                    <a:pt x="32766" y="16383"/>
                  </a:cubicBezTo>
                  <a:close/>
                </a:path>
              </a:pathLst>
            </a:custGeom>
            <a:solidFill>
              <a:srgbClr val="C2608E"/>
            </a:solidFill>
            <a:ln w="9525" cap="flat">
              <a:noFill/>
              <a:prstDash val="solid"/>
              <a:miter/>
            </a:ln>
          </p:spPr>
          <p:txBody>
            <a:bodyPr rtlCol="0" anchor="ctr"/>
            <a:lstStyle/>
            <a:p>
              <a:endParaRPr lang="en-IN"/>
            </a:p>
          </p:txBody>
        </p:sp>
        <p:sp>
          <p:nvSpPr>
            <p:cNvPr id="959" name="Freeform: Shape 958">
              <a:extLst>
                <a:ext uri="{FF2B5EF4-FFF2-40B4-BE49-F238E27FC236}">
                  <a16:creationId xmlns:a16="http://schemas.microsoft.com/office/drawing/2014/main" xmlns="" id="{8C51D195-5FD3-E3DF-8445-4EC89DF44FF4}"/>
                </a:ext>
              </a:extLst>
            </p:cNvPr>
            <p:cNvSpPr/>
            <p:nvPr/>
          </p:nvSpPr>
          <p:spPr>
            <a:xfrm>
              <a:off x="3986688" y="4724400"/>
              <a:ext cx="19812" cy="19812"/>
            </a:xfrm>
            <a:custGeom>
              <a:avLst/>
              <a:gdLst>
                <a:gd name="connsiteX0" fmla="*/ 19812 w 19812"/>
                <a:gd name="connsiteY0" fmla="*/ 9906 h 19812"/>
                <a:gd name="connsiteX1" fmla="*/ 9906 w 19812"/>
                <a:gd name="connsiteY1" fmla="*/ 19812 h 19812"/>
                <a:gd name="connsiteX2" fmla="*/ 0 w 19812"/>
                <a:gd name="connsiteY2" fmla="*/ 9906 h 19812"/>
                <a:gd name="connsiteX3" fmla="*/ 9906 w 19812"/>
                <a:gd name="connsiteY3" fmla="*/ 0 h 19812"/>
                <a:gd name="connsiteX4" fmla="*/ 19812 w 19812"/>
                <a:gd name="connsiteY4" fmla="*/ 9906 h 19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 h="19812">
                  <a:moveTo>
                    <a:pt x="19812" y="9906"/>
                  </a:moveTo>
                  <a:cubicBezTo>
                    <a:pt x="19812" y="15377"/>
                    <a:pt x="15377" y="19812"/>
                    <a:pt x="9906" y="19812"/>
                  </a:cubicBezTo>
                  <a:cubicBezTo>
                    <a:pt x="4435" y="19812"/>
                    <a:pt x="0" y="15377"/>
                    <a:pt x="0" y="9906"/>
                  </a:cubicBezTo>
                  <a:cubicBezTo>
                    <a:pt x="0" y="4435"/>
                    <a:pt x="4435" y="0"/>
                    <a:pt x="9906" y="0"/>
                  </a:cubicBezTo>
                  <a:cubicBezTo>
                    <a:pt x="15377" y="0"/>
                    <a:pt x="19812" y="4435"/>
                    <a:pt x="19812" y="9906"/>
                  </a:cubicBezTo>
                  <a:close/>
                </a:path>
              </a:pathLst>
            </a:custGeom>
            <a:solidFill>
              <a:srgbClr val="C2608E"/>
            </a:solidFill>
            <a:ln w="9525" cap="flat">
              <a:noFill/>
              <a:prstDash val="solid"/>
              <a:miter/>
            </a:ln>
          </p:spPr>
          <p:txBody>
            <a:bodyPr rtlCol="0" anchor="ctr"/>
            <a:lstStyle/>
            <a:p>
              <a:endParaRPr lang="en-IN"/>
            </a:p>
          </p:txBody>
        </p:sp>
        <p:sp>
          <p:nvSpPr>
            <p:cNvPr id="960" name="Freeform: Shape 959">
              <a:extLst>
                <a:ext uri="{FF2B5EF4-FFF2-40B4-BE49-F238E27FC236}">
                  <a16:creationId xmlns:a16="http://schemas.microsoft.com/office/drawing/2014/main" xmlns="" id="{5448E242-D81C-7444-C978-23F4F84E856B}"/>
                </a:ext>
              </a:extLst>
            </p:cNvPr>
            <p:cNvSpPr/>
            <p:nvPr/>
          </p:nvSpPr>
          <p:spPr>
            <a:xfrm>
              <a:off x="3986688" y="4698968"/>
              <a:ext cx="21716" cy="21717"/>
            </a:xfrm>
            <a:custGeom>
              <a:avLst/>
              <a:gdLst>
                <a:gd name="connsiteX0" fmla="*/ 21717 w 21716"/>
                <a:gd name="connsiteY0" fmla="*/ 10859 h 21717"/>
                <a:gd name="connsiteX1" fmla="*/ 10858 w 21716"/>
                <a:gd name="connsiteY1" fmla="*/ 21717 h 21717"/>
                <a:gd name="connsiteX2" fmla="*/ 0 w 21716"/>
                <a:gd name="connsiteY2" fmla="*/ 10859 h 21717"/>
                <a:gd name="connsiteX3" fmla="*/ 10858 w 21716"/>
                <a:gd name="connsiteY3" fmla="*/ 0 h 21717"/>
                <a:gd name="connsiteX4" fmla="*/ 21717 w 21716"/>
                <a:gd name="connsiteY4" fmla="*/ 10859 h 2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6" h="21717">
                  <a:moveTo>
                    <a:pt x="21717" y="10859"/>
                  </a:moveTo>
                  <a:cubicBezTo>
                    <a:pt x="21717" y="16855"/>
                    <a:pt x="16855" y="21717"/>
                    <a:pt x="10858" y="21717"/>
                  </a:cubicBezTo>
                  <a:cubicBezTo>
                    <a:pt x="4861" y="21717"/>
                    <a:pt x="0" y="16855"/>
                    <a:pt x="0" y="10859"/>
                  </a:cubicBezTo>
                  <a:cubicBezTo>
                    <a:pt x="0" y="4862"/>
                    <a:pt x="4861" y="0"/>
                    <a:pt x="10858" y="0"/>
                  </a:cubicBezTo>
                  <a:cubicBezTo>
                    <a:pt x="16855" y="0"/>
                    <a:pt x="21717" y="4862"/>
                    <a:pt x="21717" y="10859"/>
                  </a:cubicBezTo>
                  <a:close/>
                </a:path>
              </a:pathLst>
            </a:custGeom>
            <a:solidFill>
              <a:srgbClr val="C2608E"/>
            </a:solidFill>
            <a:ln w="9525" cap="flat">
              <a:noFill/>
              <a:prstDash val="solid"/>
              <a:miter/>
            </a:ln>
          </p:spPr>
          <p:txBody>
            <a:bodyPr rtlCol="0" anchor="ctr"/>
            <a:lstStyle/>
            <a:p>
              <a:endParaRPr lang="en-IN"/>
            </a:p>
          </p:txBody>
        </p:sp>
        <p:sp>
          <p:nvSpPr>
            <p:cNvPr id="961" name="Freeform: Shape 960">
              <a:extLst>
                <a:ext uri="{FF2B5EF4-FFF2-40B4-BE49-F238E27FC236}">
                  <a16:creationId xmlns:a16="http://schemas.microsoft.com/office/drawing/2014/main" xmlns="" id="{0BF5BECB-0D5F-5F14-9BC3-D1AC0AC9D89E}"/>
                </a:ext>
              </a:extLst>
            </p:cNvPr>
            <p:cNvSpPr/>
            <p:nvPr/>
          </p:nvSpPr>
          <p:spPr>
            <a:xfrm>
              <a:off x="4020692" y="4716303"/>
              <a:ext cx="22098" cy="22097"/>
            </a:xfrm>
            <a:custGeom>
              <a:avLst/>
              <a:gdLst>
                <a:gd name="connsiteX0" fmla="*/ 22098 w 22098"/>
                <a:gd name="connsiteY0" fmla="*/ 11049 h 22097"/>
                <a:gd name="connsiteX1" fmla="*/ 11049 w 22098"/>
                <a:gd name="connsiteY1" fmla="*/ 22098 h 22097"/>
                <a:gd name="connsiteX2" fmla="*/ 0 w 22098"/>
                <a:gd name="connsiteY2" fmla="*/ 11049 h 22097"/>
                <a:gd name="connsiteX3" fmla="*/ 11049 w 22098"/>
                <a:gd name="connsiteY3" fmla="*/ 0 h 22097"/>
                <a:gd name="connsiteX4" fmla="*/ 22098 w 22098"/>
                <a:gd name="connsiteY4" fmla="*/ 11049 h 2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98" h="22097">
                  <a:moveTo>
                    <a:pt x="22098" y="11049"/>
                  </a:moveTo>
                  <a:cubicBezTo>
                    <a:pt x="22098" y="17151"/>
                    <a:pt x="17151" y="22098"/>
                    <a:pt x="11049" y="22098"/>
                  </a:cubicBezTo>
                  <a:cubicBezTo>
                    <a:pt x="4947" y="22098"/>
                    <a:pt x="0" y="17151"/>
                    <a:pt x="0" y="11049"/>
                  </a:cubicBezTo>
                  <a:cubicBezTo>
                    <a:pt x="0" y="4947"/>
                    <a:pt x="4947" y="0"/>
                    <a:pt x="11049" y="0"/>
                  </a:cubicBezTo>
                  <a:cubicBezTo>
                    <a:pt x="17151" y="0"/>
                    <a:pt x="22098" y="4947"/>
                    <a:pt x="22098" y="11049"/>
                  </a:cubicBezTo>
                  <a:close/>
                </a:path>
              </a:pathLst>
            </a:custGeom>
            <a:solidFill>
              <a:srgbClr val="C2608E"/>
            </a:solidFill>
            <a:ln w="9525" cap="flat">
              <a:noFill/>
              <a:prstDash val="solid"/>
              <a:miter/>
            </a:ln>
          </p:spPr>
          <p:txBody>
            <a:bodyPr rtlCol="0" anchor="ctr"/>
            <a:lstStyle/>
            <a:p>
              <a:endParaRPr lang="en-IN"/>
            </a:p>
          </p:txBody>
        </p:sp>
        <p:sp>
          <p:nvSpPr>
            <p:cNvPr id="962" name="Freeform: Shape 961">
              <a:extLst>
                <a:ext uri="{FF2B5EF4-FFF2-40B4-BE49-F238E27FC236}">
                  <a16:creationId xmlns:a16="http://schemas.microsoft.com/office/drawing/2014/main" xmlns="" id="{932A602D-5264-D5F6-9BE9-8E70A52F0A50}"/>
                </a:ext>
              </a:extLst>
            </p:cNvPr>
            <p:cNvSpPr/>
            <p:nvPr/>
          </p:nvSpPr>
          <p:spPr>
            <a:xfrm>
              <a:off x="4041362" y="4734115"/>
              <a:ext cx="17716" cy="17716"/>
            </a:xfrm>
            <a:custGeom>
              <a:avLst/>
              <a:gdLst>
                <a:gd name="connsiteX0" fmla="*/ 17716 w 17716"/>
                <a:gd name="connsiteY0" fmla="*/ 8858 h 17716"/>
                <a:gd name="connsiteX1" fmla="*/ 8858 w 17716"/>
                <a:gd name="connsiteY1" fmla="*/ 17716 h 17716"/>
                <a:gd name="connsiteX2" fmla="*/ 0 w 17716"/>
                <a:gd name="connsiteY2" fmla="*/ 8858 h 17716"/>
                <a:gd name="connsiteX3" fmla="*/ 8858 w 17716"/>
                <a:gd name="connsiteY3" fmla="*/ 0 h 17716"/>
                <a:gd name="connsiteX4" fmla="*/ 17716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6" y="8858"/>
                  </a:moveTo>
                  <a:cubicBezTo>
                    <a:pt x="17716" y="13751"/>
                    <a:pt x="13750" y="17716"/>
                    <a:pt x="8858" y="17716"/>
                  </a:cubicBezTo>
                  <a:cubicBezTo>
                    <a:pt x="3966" y="17716"/>
                    <a:pt x="0" y="13751"/>
                    <a:pt x="0" y="8858"/>
                  </a:cubicBezTo>
                  <a:cubicBezTo>
                    <a:pt x="0" y="3966"/>
                    <a:pt x="3966" y="0"/>
                    <a:pt x="8858" y="0"/>
                  </a:cubicBezTo>
                  <a:cubicBezTo>
                    <a:pt x="13750" y="0"/>
                    <a:pt x="17716" y="3966"/>
                    <a:pt x="17716" y="8858"/>
                  </a:cubicBezTo>
                  <a:close/>
                </a:path>
              </a:pathLst>
            </a:custGeom>
            <a:solidFill>
              <a:srgbClr val="C2608E"/>
            </a:solidFill>
            <a:ln w="9525" cap="flat">
              <a:noFill/>
              <a:prstDash val="solid"/>
              <a:miter/>
            </a:ln>
          </p:spPr>
          <p:txBody>
            <a:bodyPr rtlCol="0" anchor="ctr"/>
            <a:lstStyle/>
            <a:p>
              <a:endParaRPr lang="en-IN"/>
            </a:p>
          </p:txBody>
        </p:sp>
        <p:sp>
          <p:nvSpPr>
            <p:cNvPr id="963" name="Freeform: Shape 962">
              <a:extLst>
                <a:ext uri="{FF2B5EF4-FFF2-40B4-BE49-F238E27FC236}">
                  <a16:creationId xmlns:a16="http://schemas.microsoft.com/office/drawing/2014/main" xmlns="" id="{5E7495AF-368E-ACBB-F56D-B4755D4F7686}"/>
                </a:ext>
              </a:extLst>
            </p:cNvPr>
            <p:cNvSpPr/>
            <p:nvPr/>
          </p:nvSpPr>
          <p:spPr>
            <a:xfrm>
              <a:off x="4023169" y="4682871"/>
              <a:ext cx="28955" cy="28956"/>
            </a:xfrm>
            <a:custGeom>
              <a:avLst/>
              <a:gdLst>
                <a:gd name="connsiteX0" fmla="*/ 28956 w 28955"/>
                <a:gd name="connsiteY0" fmla="*/ 14478 h 28956"/>
                <a:gd name="connsiteX1" fmla="*/ 14478 w 28955"/>
                <a:gd name="connsiteY1" fmla="*/ 28956 h 28956"/>
                <a:gd name="connsiteX2" fmla="*/ 0 w 28955"/>
                <a:gd name="connsiteY2" fmla="*/ 14478 h 28956"/>
                <a:gd name="connsiteX3" fmla="*/ 14478 w 28955"/>
                <a:gd name="connsiteY3" fmla="*/ 0 h 28956"/>
                <a:gd name="connsiteX4" fmla="*/ 28956 w 28955"/>
                <a:gd name="connsiteY4" fmla="*/ 14478 h 28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55" h="28956">
                  <a:moveTo>
                    <a:pt x="28956" y="14478"/>
                  </a:moveTo>
                  <a:cubicBezTo>
                    <a:pt x="28956" y="22474"/>
                    <a:pt x="22474" y="28956"/>
                    <a:pt x="14478" y="28956"/>
                  </a:cubicBezTo>
                  <a:cubicBezTo>
                    <a:pt x="6482" y="28956"/>
                    <a:pt x="0" y="22474"/>
                    <a:pt x="0" y="14478"/>
                  </a:cubicBezTo>
                  <a:cubicBezTo>
                    <a:pt x="0" y="6482"/>
                    <a:pt x="6482" y="0"/>
                    <a:pt x="14478" y="0"/>
                  </a:cubicBezTo>
                  <a:cubicBezTo>
                    <a:pt x="22474" y="0"/>
                    <a:pt x="28956" y="6482"/>
                    <a:pt x="28956" y="14478"/>
                  </a:cubicBezTo>
                  <a:close/>
                </a:path>
              </a:pathLst>
            </a:custGeom>
            <a:solidFill>
              <a:srgbClr val="C2608E"/>
            </a:solidFill>
            <a:ln w="9525" cap="flat">
              <a:noFill/>
              <a:prstDash val="solid"/>
              <a:miter/>
            </a:ln>
          </p:spPr>
          <p:txBody>
            <a:bodyPr rtlCol="0" anchor="ctr"/>
            <a:lstStyle/>
            <a:p>
              <a:endParaRPr lang="en-IN"/>
            </a:p>
          </p:txBody>
        </p:sp>
        <p:sp>
          <p:nvSpPr>
            <p:cNvPr id="964" name="Freeform: Shape 963">
              <a:extLst>
                <a:ext uri="{FF2B5EF4-FFF2-40B4-BE49-F238E27FC236}">
                  <a16:creationId xmlns:a16="http://schemas.microsoft.com/office/drawing/2014/main" xmlns="" id="{EFACBF75-3F4A-AB04-27B6-FA36787584A7}"/>
                </a:ext>
              </a:extLst>
            </p:cNvPr>
            <p:cNvSpPr/>
            <p:nvPr/>
          </p:nvSpPr>
          <p:spPr>
            <a:xfrm>
              <a:off x="4008310" y="4684109"/>
              <a:ext cx="14858" cy="14859"/>
            </a:xfrm>
            <a:custGeom>
              <a:avLst/>
              <a:gdLst>
                <a:gd name="connsiteX0" fmla="*/ 14859 w 14858"/>
                <a:gd name="connsiteY0" fmla="*/ 7429 h 14859"/>
                <a:gd name="connsiteX1" fmla="*/ 7430 w 14858"/>
                <a:gd name="connsiteY1" fmla="*/ 14859 h 14859"/>
                <a:gd name="connsiteX2" fmla="*/ 0 w 14858"/>
                <a:gd name="connsiteY2" fmla="*/ 7429 h 14859"/>
                <a:gd name="connsiteX3" fmla="*/ 7430 w 14858"/>
                <a:gd name="connsiteY3" fmla="*/ 0 h 14859"/>
                <a:gd name="connsiteX4" fmla="*/ 14859 w 14858"/>
                <a:gd name="connsiteY4" fmla="*/ 7429 h 1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9">
                  <a:moveTo>
                    <a:pt x="14859" y="7429"/>
                  </a:moveTo>
                  <a:cubicBezTo>
                    <a:pt x="14859" y="11533"/>
                    <a:pt x="11533" y="14859"/>
                    <a:pt x="7430" y="14859"/>
                  </a:cubicBezTo>
                  <a:cubicBezTo>
                    <a:pt x="3326" y="14859"/>
                    <a:pt x="0" y="11533"/>
                    <a:pt x="0" y="7429"/>
                  </a:cubicBezTo>
                  <a:cubicBezTo>
                    <a:pt x="0" y="3326"/>
                    <a:pt x="3326" y="0"/>
                    <a:pt x="7430" y="0"/>
                  </a:cubicBezTo>
                  <a:cubicBezTo>
                    <a:pt x="11533" y="0"/>
                    <a:pt x="14859" y="3326"/>
                    <a:pt x="14859" y="7429"/>
                  </a:cubicBezTo>
                  <a:close/>
                </a:path>
              </a:pathLst>
            </a:custGeom>
            <a:solidFill>
              <a:srgbClr val="C2608E"/>
            </a:solidFill>
            <a:ln w="9525" cap="flat">
              <a:noFill/>
              <a:prstDash val="solid"/>
              <a:miter/>
            </a:ln>
          </p:spPr>
          <p:txBody>
            <a:bodyPr rtlCol="0" anchor="ctr"/>
            <a:lstStyle/>
            <a:p>
              <a:endParaRPr lang="en-IN"/>
            </a:p>
          </p:txBody>
        </p:sp>
        <p:sp>
          <p:nvSpPr>
            <p:cNvPr id="965" name="Freeform: Shape 964">
              <a:extLst>
                <a:ext uri="{FF2B5EF4-FFF2-40B4-BE49-F238E27FC236}">
                  <a16:creationId xmlns:a16="http://schemas.microsoft.com/office/drawing/2014/main" xmlns="" id="{DD9F965C-2BCA-7DFE-4D5C-5F4A3F10EB33}"/>
                </a:ext>
              </a:extLst>
            </p:cNvPr>
            <p:cNvSpPr/>
            <p:nvPr/>
          </p:nvSpPr>
          <p:spPr>
            <a:xfrm>
              <a:off x="4059078" y="4714589"/>
              <a:ext cx="21526" cy="21526"/>
            </a:xfrm>
            <a:custGeom>
              <a:avLst/>
              <a:gdLst>
                <a:gd name="connsiteX0" fmla="*/ 21527 w 21526"/>
                <a:gd name="connsiteY0" fmla="*/ 10763 h 21526"/>
                <a:gd name="connsiteX1" fmla="*/ 10763 w 21526"/>
                <a:gd name="connsiteY1" fmla="*/ 21526 h 21526"/>
                <a:gd name="connsiteX2" fmla="*/ 0 w 21526"/>
                <a:gd name="connsiteY2" fmla="*/ 10763 h 21526"/>
                <a:gd name="connsiteX3" fmla="*/ 10763 w 21526"/>
                <a:gd name="connsiteY3" fmla="*/ 0 h 21526"/>
                <a:gd name="connsiteX4" fmla="*/ 21527 w 21526"/>
                <a:gd name="connsiteY4" fmla="*/ 10763 h 21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6" h="21526">
                  <a:moveTo>
                    <a:pt x="21527" y="10763"/>
                  </a:moveTo>
                  <a:cubicBezTo>
                    <a:pt x="21527" y="16708"/>
                    <a:pt x="16708" y="21526"/>
                    <a:pt x="10763" y="21526"/>
                  </a:cubicBezTo>
                  <a:cubicBezTo>
                    <a:pt x="4819" y="21526"/>
                    <a:pt x="0" y="16708"/>
                    <a:pt x="0" y="10763"/>
                  </a:cubicBezTo>
                  <a:cubicBezTo>
                    <a:pt x="0" y="4819"/>
                    <a:pt x="4819" y="0"/>
                    <a:pt x="10763" y="0"/>
                  </a:cubicBezTo>
                  <a:cubicBezTo>
                    <a:pt x="16708" y="0"/>
                    <a:pt x="21527" y="4819"/>
                    <a:pt x="21527" y="10763"/>
                  </a:cubicBezTo>
                  <a:close/>
                </a:path>
              </a:pathLst>
            </a:custGeom>
            <a:solidFill>
              <a:srgbClr val="C2608E"/>
            </a:solidFill>
            <a:ln w="9525" cap="flat">
              <a:noFill/>
              <a:prstDash val="solid"/>
              <a:miter/>
            </a:ln>
          </p:spPr>
          <p:txBody>
            <a:bodyPr rtlCol="0" anchor="ctr"/>
            <a:lstStyle/>
            <a:p>
              <a:endParaRPr lang="en-IN"/>
            </a:p>
          </p:txBody>
        </p:sp>
        <p:sp>
          <p:nvSpPr>
            <p:cNvPr id="966" name="Freeform: Shape 965">
              <a:extLst>
                <a:ext uri="{FF2B5EF4-FFF2-40B4-BE49-F238E27FC236}">
                  <a16:creationId xmlns:a16="http://schemas.microsoft.com/office/drawing/2014/main" xmlns="" id="{45424EF1-AB1C-1E8C-DDA8-2367CFBA9B5F}"/>
                </a:ext>
              </a:extLst>
            </p:cNvPr>
            <p:cNvSpPr/>
            <p:nvPr/>
          </p:nvSpPr>
          <p:spPr>
            <a:xfrm>
              <a:off x="4074604" y="4694967"/>
              <a:ext cx="16763" cy="16764"/>
            </a:xfrm>
            <a:custGeom>
              <a:avLst/>
              <a:gdLst>
                <a:gd name="connsiteX0" fmla="*/ 16764 w 16763"/>
                <a:gd name="connsiteY0" fmla="*/ 8382 h 16764"/>
                <a:gd name="connsiteX1" fmla="*/ 8382 w 16763"/>
                <a:gd name="connsiteY1" fmla="*/ 16764 h 16764"/>
                <a:gd name="connsiteX2" fmla="*/ 0 w 16763"/>
                <a:gd name="connsiteY2" fmla="*/ 8382 h 16764"/>
                <a:gd name="connsiteX3" fmla="*/ 8382 w 16763"/>
                <a:gd name="connsiteY3" fmla="*/ 0 h 16764"/>
                <a:gd name="connsiteX4" fmla="*/ 16764 w 16763"/>
                <a:gd name="connsiteY4" fmla="*/ 8382 h 16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6764">
                  <a:moveTo>
                    <a:pt x="16764" y="8382"/>
                  </a:moveTo>
                  <a:cubicBezTo>
                    <a:pt x="16764" y="13011"/>
                    <a:pt x="13011" y="16764"/>
                    <a:pt x="8382" y="16764"/>
                  </a:cubicBezTo>
                  <a:cubicBezTo>
                    <a:pt x="3753" y="16764"/>
                    <a:pt x="0" y="13011"/>
                    <a:pt x="0" y="8382"/>
                  </a:cubicBezTo>
                  <a:cubicBezTo>
                    <a:pt x="0" y="3753"/>
                    <a:pt x="3753" y="0"/>
                    <a:pt x="8382" y="0"/>
                  </a:cubicBezTo>
                  <a:cubicBezTo>
                    <a:pt x="13011" y="0"/>
                    <a:pt x="16764" y="3753"/>
                    <a:pt x="16764" y="8382"/>
                  </a:cubicBezTo>
                  <a:close/>
                </a:path>
              </a:pathLst>
            </a:custGeom>
            <a:solidFill>
              <a:srgbClr val="C2608E"/>
            </a:solidFill>
            <a:ln w="9525" cap="flat">
              <a:noFill/>
              <a:prstDash val="solid"/>
              <a:miter/>
            </a:ln>
          </p:spPr>
          <p:txBody>
            <a:bodyPr rtlCol="0" anchor="ctr"/>
            <a:lstStyle/>
            <a:p>
              <a:endParaRPr lang="en-IN"/>
            </a:p>
          </p:txBody>
        </p:sp>
        <p:sp>
          <p:nvSpPr>
            <p:cNvPr id="967" name="Freeform: Shape 966">
              <a:extLst>
                <a:ext uri="{FF2B5EF4-FFF2-40B4-BE49-F238E27FC236}">
                  <a16:creationId xmlns:a16="http://schemas.microsoft.com/office/drawing/2014/main" xmlns="" id="{051526C6-6EB2-EC6D-09E9-F1BBFA15490C}"/>
                </a:ext>
              </a:extLst>
            </p:cNvPr>
            <p:cNvSpPr/>
            <p:nvPr/>
          </p:nvSpPr>
          <p:spPr>
            <a:xfrm>
              <a:off x="4056697" y="4684109"/>
              <a:ext cx="18859" cy="18859"/>
            </a:xfrm>
            <a:custGeom>
              <a:avLst/>
              <a:gdLst>
                <a:gd name="connsiteX0" fmla="*/ 18860 w 18859"/>
                <a:gd name="connsiteY0" fmla="*/ 9430 h 18859"/>
                <a:gd name="connsiteX1" fmla="*/ 9430 w 18859"/>
                <a:gd name="connsiteY1" fmla="*/ 18860 h 18859"/>
                <a:gd name="connsiteX2" fmla="*/ 0 w 18859"/>
                <a:gd name="connsiteY2" fmla="*/ 9430 h 18859"/>
                <a:gd name="connsiteX3" fmla="*/ 9430 w 18859"/>
                <a:gd name="connsiteY3" fmla="*/ 0 h 18859"/>
                <a:gd name="connsiteX4" fmla="*/ 18860 w 18859"/>
                <a:gd name="connsiteY4" fmla="*/ 9430 h 1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 h="18859">
                  <a:moveTo>
                    <a:pt x="18860" y="9430"/>
                  </a:moveTo>
                  <a:cubicBezTo>
                    <a:pt x="18860" y="14638"/>
                    <a:pt x="14638" y="18860"/>
                    <a:pt x="9430" y="18860"/>
                  </a:cubicBezTo>
                  <a:cubicBezTo>
                    <a:pt x="4222" y="18860"/>
                    <a:pt x="0" y="14638"/>
                    <a:pt x="0" y="9430"/>
                  </a:cubicBezTo>
                  <a:cubicBezTo>
                    <a:pt x="0" y="4222"/>
                    <a:pt x="4222" y="0"/>
                    <a:pt x="9430" y="0"/>
                  </a:cubicBezTo>
                  <a:cubicBezTo>
                    <a:pt x="14638" y="0"/>
                    <a:pt x="18860" y="4222"/>
                    <a:pt x="18860" y="9430"/>
                  </a:cubicBezTo>
                  <a:close/>
                </a:path>
              </a:pathLst>
            </a:custGeom>
            <a:solidFill>
              <a:srgbClr val="C2608E"/>
            </a:solidFill>
            <a:ln w="9525" cap="flat">
              <a:noFill/>
              <a:prstDash val="solid"/>
              <a:miter/>
            </a:ln>
          </p:spPr>
          <p:txBody>
            <a:bodyPr rtlCol="0" anchor="ctr"/>
            <a:lstStyle/>
            <a:p>
              <a:endParaRPr lang="en-IN"/>
            </a:p>
          </p:txBody>
        </p:sp>
        <p:sp>
          <p:nvSpPr>
            <p:cNvPr id="968" name="Freeform: Shape 967">
              <a:extLst>
                <a:ext uri="{FF2B5EF4-FFF2-40B4-BE49-F238E27FC236}">
                  <a16:creationId xmlns:a16="http://schemas.microsoft.com/office/drawing/2014/main" xmlns="" id="{006C8C48-B6EF-4626-137B-0C2C712F6BD6}"/>
                </a:ext>
              </a:extLst>
            </p:cNvPr>
            <p:cNvSpPr/>
            <p:nvPr/>
          </p:nvSpPr>
          <p:spPr>
            <a:xfrm>
              <a:off x="3932396" y="4668678"/>
              <a:ext cx="33147" cy="33147"/>
            </a:xfrm>
            <a:custGeom>
              <a:avLst/>
              <a:gdLst>
                <a:gd name="connsiteX0" fmla="*/ 33147 w 33147"/>
                <a:gd name="connsiteY0" fmla="*/ 16573 h 33147"/>
                <a:gd name="connsiteX1" fmla="*/ 16573 w 33147"/>
                <a:gd name="connsiteY1" fmla="*/ 33147 h 33147"/>
                <a:gd name="connsiteX2" fmla="*/ 0 w 33147"/>
                <a:gd name="connsiteY2" fmla="*/ 16573 h 33147"/>
                <a:gd name="connsiteX3" fmla="*/ 16573 w 33147"/>
                <a:gd name="connsiteY3" fmla="*/ 0 h 33147"/>
                <a:gd name="connsiteX4" fmla="*/ 33147 w 33147"/>
                <a:gd name="connsiteY4" fmla="*/ 16573 h 33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3147">
                  <a:moveTo>
                    <a:pt x="33147" y="16573"/>
                  </a:moveTo>
                  <a:cubicBezTo>
                    <a:pt x="33147" y="25727"/>
                    <a:pt x="25727" y="33147"/>
                    <a:pt x="16573" y="33147"/>
                  </a:cubicBezTo>
                  <a:cubicBezTo>
                    <a:pt x="7420" y="33147"/>
                    <a:pt x="0" y="25727"/>
                    <a:pt x="0" y="16573"/>
                  </a:cubicBezTo>
                  <a:cubicBezTo>
                    <a:pt x="0" y="7420"/>
                    <a:pt x="7420" y="0"/>
                    <a:pt x="16573" y="0"/>
                  </a:cubicBezTo>
                  <a:cubicBezTo>
                    <a:pt x="25727" y="0"/>
                    <a:pt x="33147" y="7420"/>
                    <a:pt x="33147" y="16573"/>
                  </a:cubicBezTo>
                  <a:close/>
                </a:path>
              </a:pathLst>
            </a:custGeom>
            <a:solidFill>
              <a:srgbClr val="C2608E"/>
            </a:solidFill>
            <a:ln w="9525" cap="flat">
              <a:noFill/>
              <a:prstDash val="solid"/>
              <a:miter/>
            </a:ln>
          </p:spPr>
          <p:txBody>
            <a:bodyPr rtlCol="0" anchor="ctr"/>
            <a:lstStyle/>
            <a:p>
              <a:endParaRPr lang="en-IN"/>
            </a:p>
          </p:txBody>
        </p:sp>
        <p:sp>
          <p:nvSpPr>
            <p:cNvPr id="969" name="Freeform: Shape 968">
              <a:extLst>
                <a:ext uri="{FF2B5EF4-FFF2-40B4-BE49-F238E27FC236}">
                  <a16:creationId xmlns:a16="http://schemas.microsoft.com/office/drawing/2014/main" xmlns="" id="{114FBECC-7A3D-1113-63F9-2717242C437C}"/>
                </a:ext>
              </a:extLst>
            </p:cNvPr>
            <p:cNvSpPr/>
            <p:nvPr/>
          </p:nvSpPr>
          <p:spPr>
            <a:xfrm>
              <a:off x="3971258" y="4681918"/>
              <a:ext cx="15430" cy="15430"/>
            </a:xfrm>
            <a:custGeom>
              <a:avLst/>
              <a:gdLst>
                <a:gd name="connsiteX0" fmla="*/ 15430 w 15430"/>
                <a:gd name="connsiteY0" fmla="*/ 7715 h 15430"/>
                <a:gd name="connsiteX1" fmla="*/ 7715 w 15430"/>
                <a:gd name="connsiteY1" fmla="*/ 15430 h 15430"/>
                <a:gd name="connsiteX2" fmla="*/ 0 w 15430"/>
                <a:gd name="connsiteY2" fmla="*/ 7715 h 15430"/>
                <a:gd name="connsiteX3" fmla="*/ 7715 w 15430"/>
                <a:gd name="connsiteY3" fmla="*/ 0 h 15430"/>
                <a:gd name="connsiteX4" fmla="*/ 15430 w 15430"/>
                <a:gd name="connsiteY4" fmla="*/ 7715 h 15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0" h="15430">
                  <a:moveTo>
                    <a:pt x="15430" y="7715"/>
                  </a:moveTo>
                  <a:cubicBezTo>
                    <a:pt x="15430" y="11976"/>
                    <a:pt x="11976" y="15430"/>
                    <a:pt x="7715" y="15430"/>
                  </a:cubicBezTo>
                  <a:cubicBezTo>
                    <a:pt x="3454" y="15430"/>
                    <a:pt x="0" y="11976"/>
                    <a:pt x="0" y="7715"/>
                  </a:cubicBezTo>
                  <a:cubicBezTo>
                    <a:pt x="0" y="3454"/>
                    <a:pt x="3454" y="0"/>
                    <a:pt x="7715" y="0"/>
                  </a:cubicBezTo>
                  <a:cubicBezTo>
                    <a:pt x="11976" y="0"/>
                    <a:pt x="15430" y="3454"/>
                    <a:pt x="15430" y="7715"/>
                  </a:cubicBezTo>
                  <a:close/>
                </a:path>
              </a:pathLst>
            </a:custGeom>
            <a:solidFill>
              <a:srgbClr val="C2608E"/>
            </a:solidFill>
            <a:ln w="9525" cap="flat">
              <a:noFill/>
              <a:prstDash val="solid"/>
              <a:miter/>
            </a:ln>
          </p:spPr>
          <p:txBody>
            <a:bodyPr rtlCol="0" anchor="ctr"/>
            <a:lstStyle/>
            <a:p>
              <a:endParaRPr lang="en-IN"/>
            </a:p>
          </p:txBody>
        </p:sp>
        <p:sp>
          <p:nvSpPr>
            <p:cNvPr id="970" name="Freeform: Shape 969">
              <a:extLst>
                <a:ext uri="{FF2B5EF4-FFF2-40B4-BE49-F238E27FC236}">
                  <a16:creationId xmlns:a16="http://schemas.microsoft.com/office/drawing/2014/main" xmlns="" id="{1393313C-DAEF-D282-4D23-2230D725A84A}"/>
                </a:ext>
              </a:extLst>
            </p:cNvPr>
            <p:cNvSpPr/>
            <p:nvPr/>
          </p:nvSpPr>
          <p:spPr>
            <a:xfrm>
              <a:off x="3900487" y="4674298"/>
              <a:ext cx="23050" cy="23050"/>
            </a:xfrm>
            <a:custGeom>
              <a:avLst/>
              <a:gdLst>
                <a:gd name="connsiteX0" fmla="*/ 23051 w 23050"/>
                <a:gd name="connsiteY0" fmla="*/ 11525 h 23050"/>
                <a:gd name="connsiteX1" fmla="*/ 11525 w 23050"/>
                <a:gd name="connsiteY1" fmla="*/ 23050 h 23050"/>
                <a:gd name="connsiteX2" fmla="*/ 0 w 23050"/>
                <a:gd name="connsiteY2" fmla="*/ 11525 h 23050"/>
                <a:gd name="connsiteX3" fmla="*/ 11525 w 23050"/>
                <a:gd name="connsiteY3" fmla="*/ 0 h 23050"/>
                <a:gd name="connsiteX4" fmla="*/ 23051 w 23050"/>
                <a:gd name="connsiteY4" fmla="*/ 11525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 h="23050">
                  <a:moveTo>
                    <a:pt x="23051" y="11525"/>
                  </a:moveTo>
                  <a:cubicBezTo>
                    <a:pt x="23051" y="17890"/>
                    <a:pt x="17890" y="23050"/>
                    <a:pt x="11525" y="23050"/>
                  </a:cubicBezTo>
                  <a:cubicBezTo>
                    <a:pt x="5160" y="23050"/>
                    <a:pt x="0" y="17890"/>
                    <a:pt x="0" y="11525"/>
                  </a:cubicBezTo>
                  <a:cubicBezTo>
                    <a:pt x="0" y="5160"/>
                    <a:pt x="5160" y="0"/>
                    <a:pt x="11525" y="0"/>
                  </a:cubicBezTo>
                  <a:cubicBezTo>
                    <a:pt x="17891" y="0"/>
                    <a:pt x="23051" y="5160"/>
                    <a:pt x="23051" y="11525"/>
                  </a:cubicBezTo>
                  <a:close/>
                </a:path>
              </a:pathLst>
            </a:custGeom>
            <a:solidFill>
              <a:srgbClr val="C2608E"/>
            </a:solidFill>
            <a:ln w="9525" cap="flat">
              <a:noFill/>
              <a:prstDash val="solid"/>
              <a:miter/>
            </a:ln>
          </p:spPr>
          <p:txBody>
            <a:bodyPr rtlCol="0" anchor="ctr"/>
            <a:lstStyle/>
            <a:p>
              <a:endParaRPr lang="en-IN"/>
            </a:p>
          </p:txBody>
        </p:sp>
        <p:sp>
          <p:nvSpPr>
            <p:cNvPr id="971" name="Freeform: Shape 970">
              <a:extLst>
                <a:ext uri="{FF2B5EF4-FFF2-40B4-BE49-F238E27FC236}">
                  <a16:creationId xmlns:a16="http://schemas.microsoft.com/office/drawing/2014/main" xmlns="" id="{2A20E98E-F2B0-CE75-5D53-EA604E58E9D3}"/>
                </a:ext>
              </a:extLst>
            </p:cNvPr>
            <p:cNvSpPr/>
            <p:nvPr/>
          </p:nvSpPr>
          <p:spPr>
            <a:xfrm>
              <a:off x="3978116" y="4654105"/>
              <a:ext cx="23431" cy="23431"/>
            </a:xfrm>
            <a:custGeom>
              <a:avLst/>
              <a:gdLst>
                <a:gd name="connsiteX0" fmla="*/ 23431 w 23431"/>
                <a:gd name="connsiteY0" fmla="*/ 11716 h 23431"/>
                <a:gd name="connsiteX1" fmla="*/ 11716 w 23431"/>
                <a:gd name="connsiteY1" fmla="*/ 23431 h 23431"/>
                <a:gd name="connsiteX2" fmla="*/ 0 w 23431"/>
                <a:gd name="connsiteY2" fmla="*/ 11716 h 23431"/>
                <a:gd name="connsiteX3" fmla="*/ 11716 w 23431"/>
                <a:gd name="connsiteY3" fmla="*/ 0 h 23431"/>
                <a:gd name="connsiteX4" fmla="*/ 23431 w 23431"/>
                <a:gd name="connsiteY4" fmla="*/ 11716 h 23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1" h="23431">
                  <a:moveTo>
                    <a:pt x="23431" y="11716"/>
                  </a:moveTo>
                  <a:cubicBezTo>
                    <a:pt x="23431" y="18186"/>
                    <a:pt x="18186" y="23431"/>
                    <a:pt x="11716" y="23431"/>
                  </a:cubicBezTo>
                  <a:cubicBezTo>
                    <a:pt x="5245" y="23431"/>
                    <a:pt x="0" y="18186"/>
                    <a:pt x="0" y="11716"/>
                  </a:cubicBezTo>
                  <a:cubicBezTo>
                    <a:pt x="0" y="5245"/>
                    <a:pt x="5245" y="0"/>
                    <a:pt x="11716" y="0"/>
                  </a:cubicBezTo>
                  <a:cubicBezTo>
                    <a:pt x="18186" y="0"/>
                    <a:pt x="23431" y="5245"/>
                    <a:pt x="23431" y="11716"/>
                  </a:cubicBezTo>
                  <a:close/>
                </a:path>
              </a:pathLst>
            </a:custGeom>
            <a:solidFill>
              <a:srgbClr val="C2608E"/>
            </a:solidFill>
            <a:ln w="9525" cap="flat">
              <a:noFill/>
              <a:prstDash val="solid"/>
              <a:miter/>
            </a:ln>
          </p:spPr>
          <p:txBody>
            <a:bodyPr rtlCol="0" anchor="ctr"/>
            <a:lstStyle/>
            <a:p>
              <a:endParaRPr lang="en-IN"/>
            </a:p>
          </p:txBody>
        </p:sp>
        <p:sp>
          <p:nvSpPr>
            <p:cNvPr id="972" name="Freeform: Shape 971">
              <a:extLst>
                <a:ext uri="{FF2B5EF4-FFF2-40B4-BE49-F238E27FC236}">
                  <a16:creationId xmlns:a16="http://schemas.microsoft.com/office/drawing/2014/main" xmlns="" id="{B1C35308-79B3-4120-18B4-3E23F977BEB8}"/>
                </a:ext>
              </a:extLst>
            </p:cNvPr>
            <p:cNvSpPr/>
            <p:nvPr/>
          </p:nvSpPr>
          <p:spPr>
            <a:xfrm>
              <a:off x="3915632" y="4656677"/>
              <a:ext cx="20002" cy="20002"/>
            </a:xfrm>
            <a:custGeom>
              <a:avLst/>
              <a:gdLst>
                <a:gd name="connsiteX0" fmla="*/ 20003 w 20002"/>
                <a:gd name="connsiteY0" fmla="*/ 10001 h 20002"/>
                <a:gd name="connsiteX1" fmla="*/ 10001 w 20002"/>
                <a:gd name="connsiteY1" fmla="*/ 20002 h 20002"/>
                <a:gd name="connsiteX2" fmla="*/ 0 w 20002"/>
                <a:gd name="connsiteY2" fmla="*/ 10001 h 20002"/>
                <a:gd name="connsiteX3" fmla="*/ 10001 w 20002"/>
                <a:gd name="connsiteY3" fmla="*/ 0 h 20002"/>
                <a:gd name="connsiteX4" fmla="*/ 20003 w 20002"/>
                <a:gd name="connsiteY4" fmla="*/ 10001 h 2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 h="20002">
                  <a:moveTo>
                    <a:pt x="20003" y="10001"/>
                  </a:moveTo>
                  <a:cubicBezTo>
                    <a:pt x="20003" y="15525"/>
                    <a:pt x="15525" y="20002"/>
                    <a:pt x="10001" y="20002"/>
                  </a:cubicBezTo>
                  <a:cubicBezTo>
                    <a:pt x="4478" y="20002"/>
                    <a:pt x="0" y="15525"/>
                    <a:pt x="0" y="10001"/>
                  </a:cubicBezTo>
                  <a:cubicBezTo>
                    <a:pt x="0" y="4478"/>
                    <a:pt x="4478" y="0"/>
                    <a:pt x="10001" y="0"/>
                  </a:cubicBezTo>
                  <a:cubicBezTo>
                    <a:pt x="15525" y="0"/>
                    <a:pt x="20003" y="4478"/>
                    <a:pt x="20003" y="10001"/>
                  </a:cubicBezTo>
                  <a:close/>
                </a:path>
              </a:pathLst>
            </a:custGeom>
            <a:solidFill>
              <a:srgbClr val="C2608E"/>
            </a:solidFill>
            <a:ln w="9525" cap="flat">
              <a:noFill/>
              <a:prstDash val="solid"/>
              <a:miter/>
            </a:ln>
          </p:spPr>
          <p:txBody>
            <a:bodyPr rtlCol="0" anchor="ctr"/>
            <a:lstStyle/>
            <a:p>
              <a:endParaRPr lang="en-IN"/>
            </a:p>
          </p:txBody>
        </p:sp>
        <p:sp>
          <p:nvSpPr>
            <p:cNvPr id="973" name="Freeform: Shape 972">
              <a:extLst>
                <a:ext uri="{FF2B5EF4-FFF2-40B4-BE49-F238E27FC236}">
                  <a16:creationId xmlns:a16="http://schemas.microsoft.com/office/drawing/2014/main" xmlns="" id="{0B6DA8C1-52AD-3CD5-F2C1-0BDEF72C93E7}"/>
                </a:ext>
              </a:extLst>
            </p:cNvPr>
            <p:cNvSpPr/>
            <p:nvPr/>
          </p:nvSpPr>
          <p:spPr>
            <a:xfrm>
              <a:off x="3962495" y="4638484"/>
              <a:ext cx="19621" cy="19621"/>
            </a:xfrm>
            <a:custGeom>
              <a:avLst/>
              <a:gdLst>
                <a:gd name="connsiteX0" fmla="*/ 19622 w 19621"/>
                <a:gd name="connsiteY0" fmla="*/ 9811 h 19621"/>
                <a:gd name="connsiteX1" fmla="*/ 9811 w 19621"/>
                <a:gd name="connsiteY1" fmla="*/ 19621 h 19621"/>
                <a:gd name="connsiteX2" fmla="*/ 0 w 19621"/>
                <a:gd name="connsiteY2" fmla="*/ 9811 h 19621"/>
                <a:gd name="connsiteX3" fmla="*/ 9811 w 19621"/>
                <a:gd name="connsiteY3" fmla="*/ 0 h 19621"/>
                <a:gd name="connsiteX4" fmla="*/ 19622 w 19621"/>
                <a:gd name="connsiteY4" fmla="*/ 9811 h 1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9621">
                  <a:moveTo>
                    <a:pt x="19622" y="9811"/>
                  </a:moveTo>
                  <a:cubicBezTo>
                    <a:pt x="19622" y="15229"/>
                    <a:pt x="15229" y="19621"/>
                    <a:pt x="9811" y="19621"/>
                  </a:cubicBezTo>
                  <a:cubicBezTo>
                    <a:pt x="4393" y="19621"/>
                    <a:pt x="0" y="15229"/>
                    <a:pt x="0" y="9811"/>
                  </a:cubicBezTo>
                  <a:cubicBezTo>
                    <a:pt x="0" y="4392"/>
                    <a:pt x="4393" y="0"/>
                    <a:pt x="9811" y="0"/>
                  </a:cubicBezTo>
                  <a:cubicBezTo>
                    <a:pt x="15229" y="0"/>
                    <a:pt x="19622" y="4392"/>
                    <a:pt x="19622" y="9811"/>
                  </a:cubicBezTo>
                  <a:close/>
                </a:path>
              </a:pathLst>
            </a:custGeom>
            <a:solidFill>
              <a:srgbClr val="C2608E"/>
            </a:solidFill>
            <a:ln w="9525" cap="flat">
              <a:noFill/>
              <a:prstDash val="solid"/>
              <a:miter/>
            </a:ln>
          </p:spPr>
          <p:txBody>
            <a:bodyPr rtlCol="0" anchor="ctr"/>
            <a:lstStyle/>
            <a:p>
              <a:endParaRPr lang="en-IN"/>
            </a:p>
          </p:txBody>
        </p:sp>
        <p:sp>
          <p:nvSpPr>
            <p:cNvPr id="974" name="Freeform: Shape 973">
              <a:extLst>
                <a:ext uri="{FF2B5EF4-FFF2-40B4-BE49-F238E27FC236}">
                  <a16:creationId xmlns:a16="http://schemas.microsoft.com/office/drawing/2014/main" xmlns="" id="{89FBAF06-4D43-ED1D-B253-579CFBBFB92E}"/>
                </a:ext>
              </a:extLst>
            </p:cNvPr>
            <p:cNvSpPr/>
            <p:nvPr/>
          </p:nvSpPr>
          <p:spPr>
            <a:xfrm>
              <a:off x="3927443" y="4630197"/>
              <a:ext cx="29146" cy="29146"/>
            </a:xfrm>
            <a:custGeom>
              <a:avLst/>
              <a:gdLst>
                <a:gd name="connsiteX0" fmla="*/ 29147 w 29146"/>
                <a:gd name="connsiteY0" fmla="*/ 14573 h 29146"/>
                <a:gd name="connsiteX1" fmla="*/ 14573 w 29146"/>
                <a:gd name="connsiteY1" fmla="*/ 29146 h 29146"/>
                <a:gd name="connsiteX2" fmla="*/ 0 w 29146"/>
                <a:gd name="connsiteY2" fmla="*/ 14573 h 29146"/>
                <a:gd name="connsiteX3" fmla="*/ 14573 w 29146"/>
                <a:gd name="connsiteY3" fmla="*/ 0 h 29146"/>
                <a:gd name="connsiteX4" fmla="*/ 29147 w 29146"/>
                <a:gd name="connsiteY4" fmla="*/ 14573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 h="29146">
                  <a:moveTo>
                    <a:pt x="29147" y="14573"/>
                  </a:moveTo>
                  <a:cubicBezTo>
                    <a:pt x="29147" y="22622"/>
                    <a:pt x="22622" y="29146"/>
                    <a:pt x="14573" y="29146"/>
                  </a:cubicBezTo>
                  <a:cubicBezTo>
                    <a:pt x="6525" y="29146"/>
                    <a:pt x="0" y="22622"/>
                    <a:pt x="0" y="14573"/>
                  </a:cubicBezTo>
                  <a:cubicBezTo>
                    <a:pt x="0" y="6525"/>
                    <a:pt x="6525" y="0"/>
                    <a:pt x="14573" y="0"/>
                  </a:cubicBezTo>
                  <a:cubicBezTo>
                    <a:pt x="22622" y="0"/>
                    <a:pt x="29147" y="6525"/>
                    <a:pt x="29147" y="14573"/>
                  </a:cubicBezTo>
                  <a:close/>
                </a:path>
              </a:pathLst>
            </a:custGeom>
            <a:solidFill>
              <a:srgbClr val="C2608E"/>
            </a:solidFill>
            <a:ln w="9525" cap="flat">
              <a:noFill/>
              <a:prstDash val="solid"/>
              <a:miter/>
            </a:ln>
          </p:spPr>
          <p:txBody>
            <a:bodyPr rtlCol="0" anchor="ctr"/>
            <a:lstStyle/>
            <a:p>
              <a:endParaRPr lang="en-IN"/>
            </a:p>
          </p:txBody>
        </p:sp>
        <p:sp>
          <p:nvSpPr>
            <p:cNvPr id="975" name="Freeform: Shape 974">
              <a:extLst>
                <a:ext uri="{FF2B5EF4-FFF2-40B4-BE49-F238E27FC236}">
                  <a16:creationId xmlns:a16="http://schemas.microsoft.com/office/drawing/2014/main" xmlns="" id="{E23889C5-F219-A5CA-E7F3-AE9DBD4A09D0}"/>
                </a:ext>
              </a:extLst>
            </p:cNvPr>
            <p:cNvSpPr/>
            <p:nvPr/>
          </p:nvSpPr>
          <p:spPr>
            <a:xfrm>
              <a:off x="3984117" y="4621530"/>
              <a:ext cx="29908" cy="29908"/>
            </a:xfrm>
            <a:custGeom>
              <a:avLst/>
              <a:gdLst>
                <a:gd name="connsiteX0" fmla="*/ 29909 w 29908"/>
                <a:gd name="connsiteY0" fmla="*/ 14954 h 29908"/>
                <a:gd name="connsiteX1" fmla="*/ 14954 w 29908"/>
                <a:gd name="connsiteY1" fmla="*/ 29909 h 29908"/>
                <a:gd name="connsiteX2" fmla="*/ 0 w 29908"/>
                <a:gd name="connsiteY2" fmla="*/ 14954 h 29908"/>
                <a:gd name="connsiteX3" fmla="*/ 14954 w 29908"/>
                <a:gd name="connsiteY3" fmla="*/ 0 h 29908"/>
                <a:gd name="connsiteX4" fmla="*/ 29909 w 29908"/>
                <a:gd name="connsiteY4" fmla="*/ 14954 h 2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8" h="29908">
                  <a:moveTo>
                    <a:pt x="29909" y="14954"/>
                  </a:moveTo>
                  <a:cubicBezTo>
                    <a:pt x="29909" y="23213"/>
                    <a:pt x="23213" y="29909"/>
                    <a:pt x="14954" y="29909"/>
                  </a:cubicBezTo>
                  <a:cubicBezTo>
                    <a:pt x="6695" y="29909"/>
                    <a:pt x="0" y="23213"/>
                    <a:pt x="0" y="14954"/>
                  </a:cubicBezTo>
                  <a:cubicBezTo>
                    <a:pt x="0" y="6695"/>
                    <a:pt x="6695" y="0"/>
                    <a:pt x="14954" y="0"/>
                  </a:cubicBezTo>
                  <a:cubicBezTo>
                    <a:pt x="23213" y="0"/>
                    <a:pt x="29909" y="6695"/>
                    <a:pt x="29909" y="14954"/>
                  </a:cubicBezTo>
                  <a:close/>
                </a:path>
              </a:pathLst>
            </a:custGeom>
            <a:solidFill>
              <a:srgbClr val="C2608E"/>
            </a:solidFill>
            <a:ln w="9525" cap="flat">
              <a:noFill/>
              <a:prstDash val="solid"/>
              <a:miter/>
            </a:ln>
          </p:spPr>
          <p:txBody>
            <a:bodyPr rtlCol="0" anchor="ctr"/>
            <a:lstStyle/>
            <a:p>
              <a:endParaRPr lang="en-IN"/>
            </a:p>
          </p:txBody>
        </p:sp>
        <p:sp>
          <p:nvSpPr>
            <p:cNvPr id="976" name="Freeform: Shape 975">
              <a:extLst>
                <a:ext uri="{FF2B5EF4-FFF2-40B4-BE49-F238E27FC236}">
                  <a16:creationId xmlns:a16="http://schemas.microsoft.com/office/drawing/2014/main" xmlns="" id="{7A27B8E2-2BCB-1784-DEA6-F80ED3C161A1}"/>
                </a:ext>
              </a:extLst>
            </p:cNvPr>
            <p:cNvSpPr/>
            <p:nvPr/>
          </p:nvSpPr>
          <p:spPr>
            <a:xfrm>
              <a:off x="3960018" y="4616291"/>
              <a:ext cx="20193" cy="20193"/>
            </a:xfrm>
            <a:custGeom>
              <a:avLst/>
              <a:gdLst>
                <a:gd name="connsiteX0" fmla="*/ 20193 w 20193"/>
                <a:gd name="connsiteY0" fmla="*/ 10096 h 20193"/>
                <a:gd name="connsiteX1" fmla="*/ 10096 w 20193"/>
                <a:gd name="connsiteY1" fmla="*/ 20193 h 20193"/>
                <a:gd name="connsiteX2" fmla="*/ 0 w 20193"/>
                <a:gd name="connsiteY2" fmla="*/ 10096 h 20193"/>
                <a:gd name="connsiteX3" fmla="*/ 10096 w 20193"/>
                <a:gd name="connsiteY3" fmla="*/ 0 h 20193"/>
                <a:gd name="connsiteX4" fmla="*/ 20193 w 20193"/>
                <a:gd name="connsiteY4" fmla="*/ 10096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6"/>
                  </a:moveTo>
                  <a:cubicBezTo>
                    <a:pt x="20193" y="15673"/>
                    <a:pt x="15673" y="20193"/>
                    <a:pt x="10096" y="20193"/>
                  </a:cubicBezTo>
                  <a:cubicBezTo>
                    <a:pt x="4520" y="20193"/>
                    <a:pt x="0" y="15673"/>
                    <a:pt x="0" y="10096"/>
                  </a:cubicBezTo>
                  <a:cubicBezTo>
                    <a:pt x="0" y="4520"/>
                    <a:pt x="4520" y="0"/>
                    <a:pt x="10096" y="0"/>
                  </a:cubicBezTo>
                  <a:cubicBezTo>
                    <a:pt x="15673" y="0"/>
                    <a:pt x="20193" y="4520"/>
                    <a:pt x="20193" y="10096"/>
                  </a:cubicBezTo>
                  <a:close/>
                </a:path>
              </a:pathLst>
            </a:custGeom>
            <a:solidFill>
              <a:srgbClr val="C2608E"/>
            </a:solidFill>
            <a:ln w="9525" cap="flat">
              <a:noFill/>
              <a:prstDash val="solid"/>
              <a:miter/>
            </a:ln>
          </p:spPr>
          <p:txBody>
            <a:bodyPr rtlCol="0" anchor="ctr"/>
            <a:lstStyle/>
            <a:p>
              <a:endParaRPr lang="en-IN"/>
            </a:p>
          </p:txBody>
        </p:sp>
        <p:sp>
          <p:nvSpPr>
            <p:cNvPr id="977" name="Freeform: Shape 976">
              <a:extLst>
                <a:ext uri="{FF2B5EF4-FFF2-40B4-BE49-F238E27FC236}">
                  <a16:creationId xmlns:a16="http://schemas.microsoft.com/office/drawing/2014/main" xmlns="" id="{41D3ECF3-8639-70FB-7EEC-7A98002BD1E0}"/>
                </a:ext>
              </a:extLst>
            </p:cNvPr>
            <p:cNvSpPr/>
            <p:nvPr/>
          </p:nvSpPr>
          <p:spPr>
            <a:xfrm>
              <a:off x="4005262" y="4650962"/>
              <a:ext cx="26479" cy="26479"/>
            </a:xfrm>
            <a:custGeom>
              <a:avLst/>
              <a:gdLst>
                <a:gd name="connsiteX0" fmla="*/ 26479 w 26479"/>
                <a:gd name="connsiteY0" fmla="*/ 13240 h 26479"/>
                <a:gd name="connsiteX1" fmla="*/ 13240 w 26479"/>
                <a:gd name="connsiteY1" fmla="*/ 26479 h 26479"/>
                <a:gd name="connsiteX2" fmla="*/ 0 w 26479"/>
                <a:gd name="connsiteY2" fmla="*/ 13240 h 26479"/>
                <a:gd name="connsiteX3" fmla="*/ 13240 w 26479"/>
                <a:gd name="connsiteY3" fmla="*/ 0 h 26479"/>
                <a:gd name="connsiteX4" fmla="*/ 26479 w 264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26479">
                  <a:moveTo>
                    <a:pt x="26479" y="13240"/>
                  </a:moveTo>
                  <a:cubicBezTo>
                    <a:pt x="26479" y="20552"/>
                    <a:pt x="20552" y="26479"/>
                    <a:pt x="13240" y="26479"/>
                  </a:cubicBezTo>
                  <a:cubicBezTo>
                    <a:pt x="5928" y="26479"/>
                    <a:pt x="0" y="20552"/>
                    <a:pt x="0" y="13240"/>
                  </a:cubicBezTo>
                  <a:cubicBezTo>
                    <a:pt x="0" y="5928"/>
                    <a:pt x="5927" y="0"/>
                    <a:pt x="13240" y="0"/>
                  </a:cubicBezTo>
                  <a:cubicBezTo>
                    <a:pt x="20552" y="0"/>
                    <a:pt x="26479" y="5928"/>
                    <a:pt x="26479" y="13240"/>
                  </a:cubicBezTo>
                  <a:close/>
                </a:path>
              </a:pathLst>
            </a:custGeom>
            <a:solidFill>
              <a:srgbClr val="C2608E"/>
            </a:solidFill>
            <a:ln w="9525" cap="flat">
              <a:noFill/>
              <a:prstDash val="solid"/>
              <a:miter/>
            </a:ln>
          </p:spPr>
          <p:txBody>
            <a:bodyPr rtlCol="0" anchor="ctr"/>
            <a:lstStyle/>
            <a:p>
              <a:endParaRPr lang="en-IN"/>
            </a:p>
          </p:txBody>
        </p:sp>
        <p:sp>
          <p:nvSpPr>
            <p:cNvPr id="978" name="Freeform: Shape 977">
              <a:extLst>
                <a:ext uri="{FF2B5EF4-FFF2-40B4-BE49-F238E27FC236}">
                  <a16:creationId xmlns:a16="http://schemas.microsoft.com/office/drawing/2014/main" xmlns="" id="{82CB0B3F-D0DD-8CC9-E41F-592D2BF9688B}"/>
                </a:ext>
              </a:extLst>
            </p:cNvPr>
            <p:cNvSpPr/>
            <p:nvPr/>
          </p:nvSpPr>
          <p:spPr>
            <a:xfrm>
              <a:off x="4038695" y="4649343"/>
              <a:ext cx="18097" cy="18097"/>
            </a:xfrm>
            <a:custGeom>
              <a:avLst/>
              <a:gdLst>
                <a:gd name="connsiteX0" fmla="*/ 18098 w 18097"/>
                <a:gd name="connsiteY0" fmla="*/ 9049 h 18097"/>
                <a:gd name="connsiteX1" fmla="*/ 9049 w 18097"/>
                <a:gd name="connsiteY1" fmla="*/ 18098 h 18097"/>
                <a:gd name="connsiteX2" fmla="*/ 0 w 18097"/>
                <a:gd name="connsiteY2" fmla="*/ 9049 h 18097"/>
                <a:gd name="connsiteX3" fmla="*/ 9049 w 18097"/>
                <a:gd name="connsiteY3" fmla="*/ 0 h 18097"/>
                <a:gd name="connsiteX4" fmla="*/ 18098 w 18097"/>
                <a:gd name="connsiteY4" fmla="*/ 9049 h 18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 h="18097">
                  <a:moveTo>
                    <a:pt x="18098" y="9049"/>
                  </a:moveTo>
                  <a:cubicBezTo>
                    <a:pt x="18098" y="14046"/>
                    <a:pt x="14046" y="18098"/>
                    <a:pt x="9049" y="18098"/>
                  </a:cubicBezTo>
                  <a:cubicBezTo>
                    <a:pt x="4051" y="18098"/>
                    <a:pt x="0" y="14046"/>
                    <a:pt x="0" y="9049"/>
                  </a:cubicBezTo>
                  <a:cubicBezTo>
                    <a:pt x="0" y="4051"/>
                    <a:pt x="4051" y="0"/>
                    <a:pt x="9049" y="0"/>
                  </a:cubicBezTo>
                  <a:cubicBezTo>
                    <a:pt x="14046" y="0"/>
                    <a:pt x="18098" y="4051"/>
                    <a:pt x="18098" y="9049"/>
                  </a:cubicBezTo>
                  <a:close/>
                </a:path>
              </a:pathLst>
            </a:custGeom>
            <a:solidFill>
              <a:srgbClr val="C2608E"/>
            </a:solidFill>
            <a:ln w="9525" cap="flat">
              <a:noFill/>
              <a:prstDash val="solid"/>
              <a:miter/>
            </a:ln>
          </p:spPr>
          <p:txBody>
            <a:bodyPr rtlCol="0" anchor="ctr"/>
            <a:lstStyle/>
            <a:p>
              <a:endParaRPr lang="en-IN"/>
            </a:p>
          </p:txBody>
        </p:sp>
        <p:sp>
          <p:nvSpPr>
            <p:cNvPr id="979" name="Freeform: Shape 978">
              <a:extLst>
                <a:ext uri="{FF2B5EF4-FFF2-40B4-BE49-F238E27FC236}">
                  <a16:creationId xmlns:a16="http://schemas.microsoft.com/office/drawing/2014/main" xmlns="" id="{46877BFB-4D3D-4637-1129-C0A85B6E078F}"/>
                </a:ext>
              </a:extLst>
            </p:cNvPr>
            <p:cNvSpPr/>
            <p:nvPr/>
          </p:nvSpPr>
          <p:spPr>
            <a:xfrm>
              <a:off x="4057459" y="4660106"/>
              <a:ext cx="21907" cy="21907"/>
            </a:xfrm>
            <a:custGeom>
              <a:avLst/>
              <a:gdLst>
                <a:gd name="connsiteX0" fmla="*/ 21907 w 21907"/>
                <a:gd name="connsiteY0" fmla="*/ 10954 h 21907"/>
                <a:gd name="connsiteX1" fmla="*/ 10954 w 21907"/>
                <a:gd name="connsiteY1" fmla="*/ 21908 h 21907"/>
                <a:gd name="connsiteX2" fmla="*/ 0 w 21907"/>
                <a:gd name="connsiteY2" fmla="*/ 10954 h 21907"/>
                <a:gd name="connsiteX3" fmla="*/ 10954 w 21907"/>
                <a:gd name="connsiteY3" fmla="*/ 0 h 21907"/>
                <a:gd name="connsiteX4" fmla="*/ 21907 w 21907"/>
                <a:gd name="connsiteY4" fmla="*/ 10954 h 21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 h="21907">
                  <a:moveTo>
                    <a:pt x="21907" y="10954"/>
                  </a:moveTo>
                  <a:cubicBezTo>
                    <a:pt x="21907" y="17003"/>
                    <a:pt x="17003" y="21908"/>
                    <a:pt x="10954" y="21908"/>
                  </a:cubicBezTo>
                  <a:cubicBezTo>
                    <a:pt x="4904" y="21908"/>
                    <a:pt x="0" y="17003"/>
                    <a:pt x="0" y="10954"/>
                  </a:cubicBezTo>
                  <a:cubicBezTo>
                    <a:pt x="0" y="4904"/>
                    <a:pt x="4904" y="0"/>
                    <a:pt x="10954" y="0"/>
                  </a:cubicBezTo>
                  <a:cubicBezTo>
                    <a:pt x="17003" y="0"/>
                    <a:pt x="21907" y="4904"/>
                    <a:pt x="21907" y="10954"/>
                  </a:cubicBezTo>
                  <a:close/>
                </a:path>
              </a:pathLst>
            </a:custGeom>
            <a:solidFill>
              <a:srgbClr val="C2608E"/>
            </a:solidFill>
            <a:ln w="9525" cap="flat">
              <a:noFill/>
              <a:prstDash val="solid"/>
              <a:miter/>
            </a:ln>
          </p:spPr>
          <p:txBody>
            <a:bodyPr rtlCol="0" anchor="ctr"/>
            <a:lstStyle/>
            <a:p>
              <a:endParaRPr lang="en-IN"/>
            </a:p>
          </p:txBody>
        </p:sp>
        <p:sp>
          <p:nvSpPr>
            <p:cNvPr id="980" name="Freeform: Shape 979">
              <a:extLst>
                <a:ext uri="{FF2B5EF4-FFF2-40B4-BE49-F238E27FC236}">
                  <a16:creationId xmlns:a16="http://schemas.microsoft.com/office/drawing/2014/main" xmlns="" id="{8BA0F15B-2C67-2DEF-2271-F1AAA4FF9967}"/>
                </a:ext>
              </a:extLst>
            </p:cNvPr>
            <p:cNvSpPr/>
            <p:nvPr/>
          </p:nvSpPr>
          <p:spPr>
            <a:xfrm>
              <a:off x="4089082" y="4674584"/>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6"/>
                    <a:pt x="14785" y="19050"/>
                    <a:pt x="9525" y="19050"/>
                  </a:cubicBezTo>
                  <a:cubicBezTo>
                    <a:pt x="4264" y="19050"/>
                    <a:pt x="0" y="14786"/>
                    <a:pt x="0" y="9525"/>
                  </a:cubicBezTo>
                  <a:cubicBezTo>
                    <a:pt x="0" y="4264"/>
                    <a:pt x="4264" y="0"/>
                    <a:pt x="9525" y="0"/>
                  </a:cubicBezTo>
                  <a:cubicBezTo>
                    <a:pt x="14785" y="0"/>
                    <a:pt x="19050" y="4264"/>
                    <a:pt x="19050" y="9525"/>
                  </a:cubicBezTo>
                  <a:close/>
                </a:path>
              </a:pathLst>
            </a:custGeom>
            <a:solidFill>
              <a:srgbClr val="C2608E"/>
            </a:solidFill>
            <a:ln w="9525" cap="flat">
              <a:noFill/>
              <a:prstDash val="solid"/>
              <a:miter/>
            </a:ln>
          </p:spPr>
          <p:txBody>
            <a:bodyPr rtlCol="0" anchor="ctr"/>
            <a:lstStyle/>
            <a:p>
              <a:endParaRPr lang="en-IN"/>
            </a:p>
          </p:txBody>
        </p:sp>
        <p:sp>
          <p:nvSpPr>
            <p:cNvPr id="981" name="Freeform: Shape 980">
              <a:extLst>
                <a:ext uri="{FF2B5EF4-FFF2-40B4-BE49-F238E27FC236}">
                  <a16:creationId xmlns:a16="http://schemas.microsoft.com/office/drawing/2014/main" xmlns="" id="{760FF1F4-2759-4AF3-AD95-BBF5D70F9ED3}"/>
                </a:ext>
              </a:extLst>
            </p:cNvPr>
            <p:cNvSpPr/>
            <p:nvPr/>
          </p:nvSpPr>
          <p:spPr>
            <a:xfrm>
              <a:off x="4098607" y="4698968"/>
              <a:ext cx="20955" cy="20955"/>
            </a:xfrm>
            <a:custGeom>
              <a:avLst/>
              <a:gdLst>
                <a:gd name="connsiteX0" fmla="*/ 20955 w 20955"/>
                <a:gd name="connsiteY0" fmla="*/ 10478 h 20955"/>
                <a:gd name="connsiteX1" fmla="*/ 10477 w 20955"/>
                <a:gd name="connsiteY1" fmla="*/ 20955 h 20955"/>
                <a:gd name="connsiteX2" fmla="*/ 0 w 20955"/>
                <a:gd name="connsiteY2" fmla="*/ 10478 h 20955"/>
                <a:gd name="connsiteX3" fmla="*/ 10477 w 20955"/>
                <a:gd name="connsiteY3" fmla="*/ 0 h 20955"/>
                <a:gd name="connsiteX4" fmla="*/ 20955 w 20955"/>
                <a:gd name="connsiteY4" fmla="*/ 10478 h 2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5">
                  <a:moveTo>
                    <a:pt x="20955" y="10478"/>
                  </a:moveTo>
                  <a:cubicBezTo>
                    <a:pt x="20955" y="16264"/>
                    <a:pt x="16264" y="20955"/>
                    <a:pt x="10477" y="20955"/>
                  </a:cubicBezTo>
                  <a:cubicBezTo>
                    <a:pt x="4691" y="20955"/>
                    <a:pt x="0" y="16264"/>
                    <a:pt x="0" y="10478"/>
                  </a:cubicBezTo>
                  <a:cubicBezTo>
                    <a:pt x="0" y="4691"/>
                    <a:pt x="4691" y="0"/>
                    <a:pt x="10477" y="0"/>
                  </a:cubicBezTo>
                  <a:cubicBezTo>
                    <a:pt x="16264" y="0"/>
                    <a:pt x="20955" y="4691"/>
                    <a:pt x="20955" y="10478"/>
                  </a:cubicBezTo>
                  <a:close/>
                </a:path>
              </a:pathLst>
            </a:custGeom>
            <a:solidFill>
              <a:srgbClr val="C2608E"/>
            </a:solidFill>
            <a:ln w="9525" cap="flat">
              <a:noFill/>
              <a:prstDash val="solid"/>
              <a:miter/>
            </a:ln>
          </p:spPr>
          <p:txBody>
            <a:bodyPr rtlCol="0" anchor="ctr"/>
            <a:lstStyle/>
            <a:p>
              <a:endParaRPr lang="en-IN"/>
            </a:p>
          </p:txBody>
        </p:sp>
        <p:sp>
          <p:nvSpPr>
            <p:cNvPr id="982" name="Freeform: Shape 981">
              <a:extLst>
                <a:ext uri="{FF2B5EF4-FFF2-40B4-BE49-F238E27FC236}">
                  <a16:creationId xmlns:a16="http://schemas.microsoft.com/office/drawing/2014/main" xmlns="" id="{335317DD-6466-F41C-0ED2-D706EAAFEE95}"/>
                </a:ext>
              </a:extLst>
            </p:cNvPr>
            <p:cNvSpPr/>
            <p:nvPr/>
          </p:nvSpPr>
          <p:spPr>
            <a:xfrm>
              <a:off x="4119848" y="4679442"/>
              <a:ext cx="16573" cy="16573"/>
            </a:xfrm>
            <a:custGeom>
              <a:avLst/>
              <a:gdLst>
                <a:gd name="connsiteX0" fmla="*/ 16573 w 16573"/>
                <a:gd name="connsiteY0" fmla="*/ 8287 h 16573"/>
                <a:gd name="connsiteX1" fmla="*/ 8287 w 16573"/>
                <a:gd name="connsiteY1" fmla="*/ 16574 h 16573"/>
                <a:gd name="connsiteX2" fmla="*/ 0 w 16573"/>
                <a:gd name="connsiteY2" fmla="*/ 8287 h 16573"/>
                <a:gd name="connsiteX3" fmla="*/ 8287 w 16573"/>
                <a:gd name="connsiteY3" fmla="*/ 0 h 16573"/>
                <a:gd name="connsiteX4" fmla="*/ 16573 w 16573"/>
                <a:gd name="connsiteY4" fmla="*/ 8287 h 1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3" h="16573">
                  <a:moveTo>
                    <a:pt x="16573" y="8287"/>
                  </a:moveTo>
                  <a:cubicBezTo>
                    <a:pt x="16573" y="12863"/>
                    <a:pt x="12863" y="16574"/>
                    <a:pt x="8287" y="16574"/>
                  </a:cubicBezTo>
                  <a:cubicBezTo>
                    <a:pt x="3710" y="16574"/>
                    <a:pt x="0" y="12863"/>
                    <a:pt x="0" y="8287"/>
                  </a:cubicBezTo>
                  <a:cubicBezTo>
                    <a:pt x="0" y="3710"/>
                    <a:pt x="3710" y="0"/>
                    <a:pt x="8287" y="0"/>
                  </a:cubicBezTo>
                  <a:cubicBezTo>
                    <a:pt x="12863" y="0"/>
                    <a:pt x="16573" y="3710"/>
                    <a:pt x="16573" y="8287"/>
                  </a:cubicBezTo>
                  <a:close/>
                </a:path>
              </a:pathLst>
            </a:custGeom>
            <a:solidFill>
              <a:srgbClr val="C2608E"/>
            </a:solidFill>
            <a:ln w="9525" cap="flat">
              <a:noFill/>
              <a:prstDash val="solid"/>
              <a:miter/>
            </a:ln>
          </p:spPr>
          <p:txBody>
            <a:bodyPr rtlCol="0" anchor="ctr"/>
            <a:lstStyle/>
            <a:p>
              <a:endParaRPr lang="en-IN"/>
            </a:p>
          </p:txBody>
        </p:sp>
        <p:sp>
          <p:nvSpPr>
            <p:cNvPr id="983" name="Freeform: Shape 982">
              <a:extLst>
                <a:ext uri="{FF2B5EF4-FFF2-40B4-BE49-F238E27FC236}">
                  <a16:creationId xmlns:a16="http://schemas.microsoft.com/office/drawing/2014/main" xmlns="" id="{5F8D46FE-1A03-C5EF-035A-A948810AEEE6}"/>
                </a:ext>
              </a:extLst>
            </p:cNvPr>
            <p:cNvSpPr/>
            <p:nvPr/>
          </p:nvSpPr>
          <p:spPr>
            <a:xfrm>
              <a:off x="4105465" y="4648009"/>
              <a:ext cx="27812" cy="27813"/>
            </a:xfrm>
            <a:custGeom>
              <a:avLst/>
              <a:gdLst>
                <a:gd name="connsiteX0" fmla="*/ 27813 w 27812"/>
                <a:gd name="connsiteY0" fmla="*/ 13906 h 27813"/>
                <a:gd name="connsiteX1" fmla="*/ 13907 w 27812"/>
                <a:gd name="connsiteY1" fmla="*/ 27813 h 27813"/>
                <a:gd name="connsiteX2" fmla="*/ 0 w 27812"/>
                <a:gd name="connsiteY2" fmla="*/ 13906 h 27813"/>
                <a:gd name="connsiteX3" fmla="*/ 13907 w 27812"/>
                <a:gd name="connsiteY3" fmla="*/ 0 h 27813"/>
                <a:gd name="connsiteX4" fmla="*/ 27813 w 27812"/>
                <a:gd name="connsiteY4" fmla="*/ 13906 h 2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27813">
                  <a:moveTo>
                    <a:pt x="27813" y="13906"/>
                  </a:moveTo>
                  <a:cubicBezTo>
                    <a:pt x="27813" y="21587"/>
                    <a:pt x="21587" y="27813"/>
                    <a:pt x="13907" y="27813"/>
                  </a:cubicBezTo>
                  <a:cubicBezTo>
                    <a:pt x="6226" y="27813"/>
                    <a:pt x="0" y="21587"/>
                    <a:pt x="0" y="13906"/>
                  </a:cubicBezTo>
                  <a:cubicBezTo>
                    <a:pt x="0" y="6226"/>
                    <a:pt x="6226" y="0"/>
                    <a:pt x="13907" y="0"/>
                  </a:cubicBezTo>
                  <a:cubicBezTo>
                    <a:pt x="21587" y="0"/>
                    <a:pt x="27813" y="6226"/>
                    <a:pt x="27813" y="13906"/>
                  </a:cubicBezTo>
                  <a:close/>
                </a:path>
              </a:pathLst>
            </a:custGeom>
            <a:solidFill>
              <a:srgbClr val="C2608E"/>
            </a:solidFill>
            <a:ln w="9525" cap="flat">
              <a:noFill/>
              <a:prstDash val="solid"/>
              <a:miter/>
            </a:ln>
          </p:spPr>
          <p:txBody>
            <a:bodyPr rtlCol="0" anchor="ctr"/>
            <a:lstStyle/>
            <a:p>
              <a:endParaRPr lang="en-IN"/>
            </a:p>
          </p:txBody>
        </p:sp>
        <p:sp>
          <p:nvSpPr>
            <p:cNvPr id="984" name="Freeform: Shape 983">
              <a:extLst>
                <a:ext uri="{FF2B5EF4-FFF2-40B4-BE49-F238E27FC236}">
                  <a16:creationId xmlns:a16="http://schemas.microsoft.com/office/drawing/2014/main" xmlns="" id="{DCD13E28-B0DC-7894-F943-5A09CE57720D}"/>
                </a:ext>
              </a:extLst>
            </p:cNvPr>
            <p:cNvSpPr/>
            <p:nvPr/>
          </p:nvSpPr>
          <p:spPr>
            <a:xfrm>
              <a:off x="4082891" y="4654867"/>
              <a:ext cx="18287" cy="18288"/>
            </a:xfrm>
            <a:custGeom>
              <a:avLst/>
              <a:gdLst>
                <a:gd name="connsiteX0" fmla="*/ 18288 w 18287"/>
                <a:gd name="connsiteY0" fmla="*/ 9144 h 18288"/>
                <a:gd name="connsiteX1" fmla="*/ 9144 w 18287"/>
                <a:gd name="connsiteY1" fmla="*/ 18288 h 18288"/>
                <a:gd name="connsiteX2" fmla="*/ 0 w 18287"/>
                <a:gd name="connsiteY2" fmla="*/ 9144 h 18288"/>
                <a:gd name="connsiteX3" fmla="*/ 9144 w 18287"/>
                <a:gd name="connsiteY3" fmla="*/ 0 h 18288"/>
                <a:gd name="connsiteX4" fmla="*/ 18288 w 18287"/>
                <a:gd name="connsiteY4" fmla="*/ 9144 h 1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288">
                  <a:moveTo>
                    <a:pt x="18288" y="9144"/>
                  </a:moveTo>
                  <a:cubicBezTo>
                    <a:pt x="18288" y="14194"/>
                    <a:pt x="14194" y="18288"/>
                    <a:pt x="9144" y="18288"/>
                  </a:cubicBezTo>
                  <a:cubicBezTo>
                    <a:pt x="4094" y="18288"/>
                    <a:pt x="0" y="14194"/>
                    <a:pt x="0" y="9144"/>
                  </a:cubicBezTo>
                  <a:cubicBezTo>
                    <a:pt x="0" y="4094"/>
                    <a:pt x="4094" y="0"/>
                    <a:pt x="9144" y="0"/>
                  </a:cubicBezTo>
                  <a:cubicBezTo>
                    <a:pt x="14194" y="0"/>
                    <a:pt x="18288" y="4094"/>
                    <a:pt x="18288" y="9144"/>
                  </a:cubicBezTo>
                  <a:close/>
                </a:path>
              </a:pathLst>
            </a:custGeom>
            <a:solidFill>
              <a:srgbClr val="C2608E"/>
            </a:solidFill>
            <a:ln w="9525" cap="flat">
              <a:noFill/>
              <a:prstDash val="solid"/>
              <a:miter/>
            </a:ln>
          </p:spPr>
          <p:txBody>
            <a:bodyPr rtlCol="0" anchor="ctr"/>
            <a:lstStyle/>
            <a:p>
              <a:endParaRPr lang="en-IN"/>
            </a:p>
          </p:txBody>
        </p:sp>
        <p:sp>
          <p:nvSpPr>
            <p:cNvPr id="985" name="Freeform: Shape 984">
              <a:extLst>
                <a:ext uri="{FF2B5EF4-FFF2-40B4-BE49-F238E27FC236}">
                  <a16:creationId xmlns:a16="http://schemas.microsoft.com/office/drawing/2014/main" xmlns="" id="{AFD37EBE-DA6D-75B0-E1BF-2C1321ED7009}"/>
                </a:ext>
              </a:extLst>
            </p:cNvPr>
            <p:cNvSpPr/>
            <p:nvPr/>
          </p:nvSpPr>
          <p:spPr>
            <a:xfrm>
              <a:off x="4060316" y="4624768"/>
              <a:ext cx="29337" cy="29336"/>
            </a:xfrm>
            <a:custGeom>
              <a:avLst/>
              <a:gdLst>
                <a:gd name="connsiteX0" fmla="*/ 29337 w 29337"/>
                <a:gd name="connsiteY0" fmla="*/ 14669 h 29336"/>
                <a:gd name="connsiteX1" fmla="*/ 14668 w 29337"/>
                <a:gd name="connsiteY1" fmla="*/ 29337 h 29336"/>
                <a:gd name="connsiteX2" fmla="*/ 0 w 29337"/>
                <a:gd name="connsiteY2" fmla="*/ 14669 h 29336"/>
                <a:gd name="connsiteX3" fmla="*/ 14668 w 29337"/>
                <a:gd name="connsiteY3" fmla="*/ 0 h 29336"/>
                <a:gd name="connsiteX4" fmla="*/ 29337 w 29337"/>
                <a:gd name="connsiteY4" fmla="*/ 14669 h 29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37" h="29336">
                  <a:moveTo>
                    <a:pt x="29337" y="14669"/>
                  </a:moveTo>
                  <a:cubicBezTo>
                    <a:pt x="29337" y="22770"/>
                    <a:pt x="22770" y="29337"/>
                    <a:pt x="14668" y="29337"/>
                  </a:cubicBezTo>
                  <a:cubicBezTo>
                    <a:pt x="6567" y="29337"/>
                    <a:pt x="0" y="22770"/>
                    <a:pt x="0" y="14669"/>
                  </a:cubicBezTo>
                  <a:cubicBezTo>
                    <a:pt x="0" y="6567"/>
                    <a:pt x="6567" y="0"/>
                    <a:pt x="14668" y="0"/>
                  </a:cubicBezTo>
                  <a:cubicBezTo>
                    <a:pt x="22770" y="0"/>
                    <a:pt x="29337" y="6567"/>
                    <a:pt x="29337" y="14669"/>
                  </a:cubicBezTo>
                  <a:close/>
                </a:path>
              </a:pathLst>
            </a:custGeom>
            <a:solidFill>
              <a:srgbClr val="C2608E"/>
            </a:solidFill>
            <a:ln w="9525" cap="flat">
              <a:noFill/>
              <a:prstDash val="solid"/>
              <a:miter/>
            </a:ln>
          </p:spPr>
          <p:txBody>
            <a:bodyPr rtlCol="0" anchor="ctr"/>
            <a:lstStyle/>
            <a:p>
              <a:endParaRPr lang="en-IN"/>
            </a:p>
          </p:txBody>
        </p:sp>
        <p:sp>
          <p:nvSpPr>
            <p:cNvPr id="986" name="Freeform: Shape 985">
              <a:extLst>
                <a:ext uri="{FF2B5EF4-FFF2-40B4-BE49-F238E27FC236}">
                  <a16:creationId xmlns:a16="http://schemas.microsoft.com/office/drawing/2014/main" xmlns="" id="{E4CC8797-C189-28A1-DCA0-FCE3E10329A4}"/>
                </a:ext>
              </a:extLst>
            </p:cNvPr>
            <p:cNvSpPr/>
            <p:nvPr/>
          </p:nvSpPr>
          <p:spPr>
            <a:xfrm>
              <a:off x="4021550" y="4630197"/>
              <a:ext cx="17716" cy="17716"/>
            </a:xfrm>
            <a:custGeom>
              <a:avLst/>
              <a:gdLst>
                <a:gd name="connsiteX0" fmla="*/ 17717 w 17716"/>
                <a:gd name="connsiteY0" fmla="*/ 8858 h 17716"/>
                <a:gd name="connsiteX1" fmla="*/ 8858 w 17716"/>
                <a:gd name="connsiteY1" fmla="*/ 17717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7"/>
                    <a:pt x="8858" y="17717"/>
                  </a:cubicBezTo>
                  <a:cubicBezTo>
                    <a:pt x="3966" y="17717"/>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987" name="Freeform: Shape 986">
              <a:extLst>
                <a:ext uri="{FF2B5EF4-FFF2-40B4-BE49-F238E27FC236}">
                  <a16:creationId xmlns:a16="http://schemas.microsoft.com/office/drawing/2014/main" xmlns="" id="{0B46916B-80C6-990E-E792-E2E62238C23D}"/>
                </a:ext>
              </a:extLst>
            </p:cNvPr>
            <p:cNvSpPr/>
            <p:nvPr/>
          </p:nvSpPr>
          <p:spPr>
            <a:xfrm>
              <a:off x="4021550" y="4602003"/>
              <a:ext cx="22669" cy="22669"/>
            </a:xfrm>
            <a:custGeom>
              <a:avLst/>
              <a:gdLst>
                <a:gd name="connsiteX0" fmla="*/ 22669 w 22669"/>
                <a:gd name="connsiteY0" fmla="*/ 11335 h 22669"/>
                <a:gd name="connsiteX1" fmla="*/ 11335 w 22669"/>
                <a:gd name="connsiteY1" fmla="*/ 22669 h 22669"/>
                <a:gd name="connsiteX2" fmla="*/ 0 w 22669"/>
                <a:gd name="connsiteY2" fmla="*/ 11335 h 22669"/>
                <a:gd name="connsiteX3" fmla="*/ 11335 w 22669"/>
                <a:gd name="connsiteY3" fmla="*/ 0 h 22669"/>
                <a:gd name="connsiteX4" fmla="*/ 22669 w 22669"/>
                <a:gd name="connsiteY4" fmla="*/ 11335 h 22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69" h="22669">
                  <a:moveTo>
                    <a:pt x="22669" y="11335"/>
                  </a:moveTo>
                  <a:cubicBezTo>
                    <a:pt x="22669" y="17595"/>
                    <a:pt x="17595" y="22669"/>
                    <a:pt x="11335" y="22669"/>
                  </a:cubicBezTo>
                  <a:cubicBezTo>
                    <a:pt x="5075" y="22669"/>
                    <a:pt x="0" y="17595"/>
                    <a:pt x="0" y="11335"/>
                  </a:cubicBezTo>
                  <a:cubicBezTo>
                    <a:pt x="0" y="5075"/>
                    <a:pt x="5075" y="0"/>
                    <a:pt x="11335" y="0"/>
                  </a:cubicBezTo>
                  <a:cubicBezTo>
                    <a:pt x="17595" y="0"/>
                    <a:pt x="22669" y="5075"/>
                    <a:pt x="22669" y="11335"/>
                  </a:cubicBezTo>
                  <a:close/>
                </a:path>
              </a:pathLst>
            </a:custGeom>
            <a:solidFill>
              <a:srgbClr val="C2608E"/>
            </a:solidFill>
            <a:ln w="9525" cap="flat">
              <a:noFill/>
              <a:prstDash val="solid"/>
              <a:miter/>
            </a:ln>
          </p:spPr>
          <p:txBody>
            <a:bodyPr rtlCol="0" anchor="ctr"/>
            <a:lstStyle/>
            <a:p>
              <a:endParaRPr lang="en-IN"/>
            </a:p>
          </p:txBody>
        </p:sp>
        <p:sp>
          <p:nvSpPr>
            <p:cNvPr id="988" name="Freeform: Shape 987">
              <a:extLst>
                <a:ext uri="{FF2B5EF4-FFF2-40B4-BE49-F238E27FC236}">
                  <a16:creationId xmlns:a16="http://schemas.microsoft.com/office/drawing/2014/main" xmlns="" id="{223FE265-3513-C556-2833-393ABFA2E735}"/>
                </a:ext>
              </a:extLst>
            </p:cNvPr>
            <p:cNvSpPr/>
            <p:nvPr/>
          </p:nvSpPr>
          <p:spPr>
            <a:xfrm>
              <a:off x="4001547" y="4598384"/>
              <a:ext cx="16954" cy="16954"/>
            </a:xfrm>
            <a:custGeom>
              <a:avLst/>
              <a:gdLst>
                <a:gd name="connsiteX0" fmla="*/ 16955 w 16954"/>
                <a:gd name="connsiteY0" fmla="*/ 8477 h 16954"/>
                <a:gd name="connsiteX1" fmla="*/ 8477 w 16954"/>
                <a:gd name="connsiteY1" fmla="*/ 16954 h 16954"/>
                <a:gd name="connsiteX2" fmla="*/ 0 w 16954"/>
                <a:gd name="connsiteY2" fmla="*/ 8477 h 16954"/>
                <a:gd name="connsiteX3" fmla="*/ 8477 w 16954"/>
                <a:gd name="connsiteY3" fmla="*/ 0 h 16954"/>
                <a:gd name="connsiteX4" fmla="*/ 16955 w 16954"/>
                <a:gd name="connsiteY4" fmla="*/ 8477 h 1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 h="16954">
                  <a:moveTo>
                    <a:pt x="16955" y="8477"/>
                  </a:moveTo>
                  <a:cubicBezTo>
                    <a:pt x="16955" y="13159"/>
                    <a:pt x="13159" y="16954"/>
                    <a:pt x="8477" y="16954"/>
                  </a:cubicBezTo>
                  <a:cubicBezTo>
                    <a:pt x="3795" y="16954"/>
                    <a:pt x="0" y="13159"/>
                    <a:pt x="0" y="8477"/>
                  </a:cubicBezTo>
                  <a:cubicBezTo>
                    <a:pt x="0" y="3795"/>
                    <a:pt x="3795" y="0"/>
                    <a:pt x="8477" y="0"/>
                  </a:cubicBezTo>
                  <a:cubicBezTo>
                    <a:pt x="13159" y="0"/>
                    <a:pt x="16955" y="3795"/>
                    <a:pt x="16955" y="8477"/>
                  </a:cubicBezTo>
                  <a:close/>
                </a:path>
              </a:pathLst>
            </a:custGeom>
            <a:solidFill>
              <a:srgbClr val="C2608E"/>
            </a:solidFill>
            <a:ln w="9525" cap="flat">
              <a:noFill/>
              <a:prstDash val="solid"/>
              <a:miter/>
            </a:ln>
          </p:spPr>
          <p:txBody>
            <a:bodyPr rtlCol="0" anchor="ctr"/>
            <a:lstStyle/>
            <a:p>
              <a:endParaRPr lang="en-IN"/>
            </a:p>
          </p:txBody>
        </p:sp>
        <p:sp>
          <p:nvSpPr>
            <p:cNvPr id="989" name="Freeform: Shape 988">
              <a:extLst>
                <a:ext uri="{FF2B5EF4-FFF2-40B4-BE49-F238E27FC236}">
                  <a16:creationId xmlns:a16="http://schemas.microsoft.com/office/drawing/2014/main" xmlns="" id="{40693AD0-FDA8-EE55-8D59-69563D6371CC}"/>
                </a:ext>
              </a:extLst>
            </p:cNvPr>
            <p:cNvSpPr/>
            <p:nvPr/>
          </p:nvSpPr>
          <p:spPr>
            <a:xfrm>
              <a:off x="3978116" y="4597622"/>
              <a:ext cx="17716" cy="17716"/>
            </a:xfrm>
            <a:custGeom>
              <a:avLst/>
              <a:gdLst>
                <a:gd name="connsiteX0" fmla="*/ 17717 w 17716"/>
                <a:gd name="connsiteY0" fmla="*/ 8858 h 17716"/>
                <a:gd name="connsiteX1" fmla="*/ 8858 w 17716"/>
                <a:gd name="connsiteY1" fmla="*/ 17716 h 17716"/>
                <a:gd name="connsiteX2" fmla="*/ 0 w 17716"/>
                <a:gd name="connsiteY2" fmla="*/ 8858 h 17716"/>
                <a:gd name="connsiteX3" fmla="*/ 8858 w 17716"/>
                <a:gd name="connsiteY3" fmla="*/ 0 h 17716"/>
                <a:gd name="connsiteX4" fmla="*/ 17717 w 17716"/>
                <a:gd name="connsiteY4" fmla="*/ 8858 h 17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6" h="17716">
                  <a:moveTo>
                    <a:pt x="17717" y="8858"/>
                  </a:moveTo>
                  <a:cubicBezTo>
                    <a:pt x="17717" y="13751"/>
                    <a:pt x="13751" y="17716"/>
                    <a:pt x="8858" y="17716"/>
                  </a:cubicBezTo>
                  <a:cubicBezTo>
                    <a:pt x="3966" y="17716"/>
                    <a:pt x="0" y="13751"/>
                    <a:pt x="0" y="8858"/>
                  </a:cubicBezTo>
                  <a:cubicBezTo>
                    <a:pt x="0" y="3966"/>
                    <a:pt x="3966" y="0"/>
                    <a:pt x="8858" y="0"/>
                  </a:cubicBezTo>
                  <a:cubicBezTo>
                    <a:pt x="13751" y="0"/>
                    <a:pt x="17717" y="3966"/>
                    <a:pt x="17717" y="8858"/>
                  </a:cubicBezTo>
                  <a:close/>
                </a:path>
              </a:pathLst>
            </a:custGeom>
            <a:solidFill>
              <a:srgbClr val="C2608E"/>
            </a:solidFill>
            <a:ln w="9525" cap="flat">
              <a:noFill/>
              <a:prstDash val="solid"/>
              <a:miter/>
            </a:ln>
          </p:spPr>
          <p:txBody>
            <a:bodyPr rtlCol="0" anchor="ctr"/>
            <a:lstStyle/>
            <a:p>
              <a:endParaRPr lang="en-IN"/>
            </a:p>
          </p:txBody>
        </p:sp>
        <p:sp>
          <p:nvSpPr>
            <p:cNvPr id="990" name="Freeform: Shape 989">
              <a:extLst>
                <a:ext uri="{FF2B5EF4-FFF2-40B4-BE49-F238E27FC236}">
                  <a16:creationId xmlns:a16="http://schemas.microsoft.com/office/drawing/2014/main" xmlns="" id="{B450143D-4611-1DA5-495D-F730FA626C93}"/>
                </a:ext>
              </a:extLst>
            </p:cNvPr>
            <p:cNvSpPr/>
            <p:nvPr/>
          </p:nvSpPr>
          <p:spPr>
            <a:xfrm>
              <a:off x="3982116" y="4556569"/>
              <a:ext cx="24955" cy="24955"/>
            </a:xfrm>
            <a:custGeom>
              <a:avLst/>
              <a:gdLst>
                <a:gd name="connsiteX0" fmla="*/ 24956 w 24955"/>
                <a:gd name="connsiteY0" fmla="*/ 12478 h 24955"/>
                <a:gd name="connsiteX1" fmla="*/ 12478 w 24955"/>
                <a:gd name="connsiteY1" fmla="*/ 24956 h 24955"/>
                <a:gd name="connsiteX2" fmla="*/ 0 w 24955"/>
                <a:gd name="connsiteY2" fmla="*/ 12478 h 24955"/>
                <a:gd name="connsiteX3" fmla="*/ 12478 w 24955"/>
                <a:gd name="connsiteY3" fmla="*/ 0 h 24955"/>
                <a:gd name="connsiteX4" fmla="*/ 24956 w 24955"/>
                <a:gd name="connsiteY4" fmla="*/ 12478 h 24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55" h="24955">
                  <a:moveTo>
                    <a:pt x="24956" y="12478"/>
                  </a:moveTo>
                  <a:cubicBezTo>
                    <a:pt x="24956" y="19369"/>
                    <a:pt x="19369" y="24956"/>
                    <a:pt x="12478" y="24956"/>
                  </a:cubicBezTo>
                  <a:cubicBezTo>
                    <a:pt x="5587" y="24956"/>
                    <a:pt x="0" y="19369"/>
                    <a:pt x="0" y="12478"/>
                  </a:cubicBezTo>
                  <a:cubicBezTo>
                    <a:pt x="0" y="5586"/>
                    <a:pt x="5587" y="0"/>
                    <a:pt x="12478" y="0"/>
                  </a:cubicBezTo>
                  <a:cubicBezTo>
                    <a:pt x="19369" y="0"/>
                    <a:pt x="24956" y="5586"/>
                    <a:pt x="24956" y="12478"/>
                  </a:cubicBezTo>
                  <a:close/>
                </a:path>
              </a:pathLst>
            </a:custGeom>
            <a:solidFill>
              <a:srgbClr val="C2608E"/>
            </a:solidFill>
            <a:ln w="9525" cap="flat">
              <a:noFill/>
              <a:prstDash val="solid"/>
              <a:miter/>
            </a:ln>
          </p:spPr>
          <p:txBody>
            <a:bodyPr rtlCol="0" anchor="ctr"/>
            <a:lstStyle/>
            <a:p>
              <a:endParaRPr lang="en-IN"/>
            </a:p>
          </p:txBody>
        </p:sp>
        <p:sp>
          <p:nvSpPr>
            <p:cNvPr id="991" name="Freeform: Shape 990">
              <a:extLst>
                <a:ext uri="{FF2B5EF4-FFF2-40B4-BE49-F238E27FC236}">
                  <a16:creationId xmlns:a16="http://schemas.microsoft.com/office/drawing/2014/main" xmlns="" id="{05A5A60C-F8C1-36E3-953B-F5DEFFE70641}"/>
                </a:ext>
              </a:extLst>
            </p:cNvPr>
            <p:cNvSpPr/>
            <p:nvPr/>
          </p:nvSpPr>
          <p:spPr>
            <a:xfrm>
              <a:off x="3976020" y="4580286"/>
              <a:ext cx="16954" cy="16954"/>
            </a:xfrm>
            <a:custGeom>
              <a:avLst/>
              <a:gdLst>
                <a:gd name="connsiteX0" fmla="*/ 16954 w 16954"/>
                <a:gd name="connsiteY0" fmla="*/ 8477 h 16954"/>
                <a:gd name="connsiteX1" fmla="*/ 8477 w 16954"/>
                <a:gd name="connsiteY1" fmla="*/ 16954 h 16954"/>
                <a:gd name="connsiteX2" fmla="*/ 0 w 16954"/>
                <a:gd name="connsiteY2" fmla="*/ 8477 h 16954"/>
                <a:gd name="connsiteX3" fmla="*/ 8477 w 16954"/>
                <a:gd name="connsiteY3" fmla="*/ 0 h 16954"/>
                <a:gd name="connsiteX4" fmla="*/ 16954 w 16954"/>
                <a:gd name="connsiteY4" fmla="*/ 8477 h 1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 h="16954">
                  <a:moveTo>
                    <a:pt x="16954" y="8477"/>
                  </a:moveTo>
                  <a:cubicBezTo>
                    <a:pt x="16954" y="13159"/>
                    <a:pt x="13159" y="16954"/>
                    <a:pt x="8477" y="16954"/>
                  </a:cubicBezTo>
                  <a:cubicBezTo>
                    <a:pt x="3795" y="16954"/>
                    <a:pt x="0" y="13159"/>
                    <a:pt x="0" y="8477"/>
                  </a:cubicBezTo>
                  <a:cubicBezTo>
                    <a:pt x="0" y="3795"/>
                    <a:pt x="3795" y="0"/>
                    <a:pt x="8477" y="0"/>
                  </a:cubicBezTo>
                  <a:cubicBezTo>
                    <a:pt x="13159" y="0"/>
                    <a:pt x="16954" y="3795"/>
                    <a:pt x="16954" y="8477"/>
                  </a:cubicBezTo>
                  <a:close/>
                </a:path>
              </a:pathLst>
            </a:custGeom>
            <a:solidFill>
              <a:srgbClr val="C2608E"/>
            </a:solidFill>
            <a:ln w="9525" cap="flat">
              <a:noFill/>
              <a:prstDash val="solid"/>
              <a:miter/>
            </a:ln>
          </p:spPr>
          <p:txBody>
            <a:bodyPr rtlCol="0" anchor="ctr"/>
            <a:lstStyle/>
            <a:p>
              <a:endParaRPr lang="en-IN"/>
            </a:p>
          </p:txBody>
        </p:sp>
        <p:sp>
          <p:nvSpPr>
            <p:cNvPr id="992" name="Freeform: Shape 991">
              <a:extLst>
                <a:ext uri="{FF2B5EF4-FFF2-40B4-BE49-F238E27FC236}">
                  <a16:creationId xmlns:a16="http://schemas.microsoft.com/office/drawing/2014/main" xmlns="" id="{D420D349-6D9D-8EE9-FCF6-DE5D20E11CF2}"/>
                </a:ext>
              </a:extLst>
            </p:cNvPr>
            <p:cNvSpPr/>
            <p:nvPr/>
          </p:nvSpPr>
          <p:spPr>
            <a:xfrm>
              <a:off x="4011930" y="457066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7" y="24194"/>
                    <a:pt x="12097" y="24194"/>
                  </a:cubicBezTo>
                  <a:cubicBezTo>
                    <a:pt x="5416" y="24194"/>
                    <a:pt x="0" y="18778"/>
                    <a:pt x="0" y="12097"/>
                  </a:cubicBezTo>
                  <a:cubicBezTo>
                    <a:pt x="0" y="5416"/>
                    <a:pt x="5416" y="0"/>
                    <a:pt x="12097" y="0"/>
                  </a:cubicBezTo>
                  <a:cubicBezTo>
                    <a:pt x="18778" y="0"/>
                    <a:pt x="24193" y="5416"/>
                    <a:pt x="24193" y="12097"/>
                  </a:cubicBezTo>
                  <a:close/>
                </a:path>
              </a:pathLst>
            </a:custGeom>
            <a:solidFill>
              <a:srgbClr val="C2608E"/>
            </a:solidFill>
            <a:ln w="9525" cap="flat">
              <a:noFill/>
              <a:prstDash val="solid"/>
              <a:miter/>
            </a:ln>
          </p:spPr>
          <p:txBody>
            <a:bodyPr rtlCol="0" anchor="ctr"/>
            <a:lstStyle/>
            <a:p>
              <a:endParaRPr lang="en-IN"/>
            </a:p>
          </p:txBody>
        </p:sp>
        <p:sp>
          <p:nvSpPr>
            <p:cNvPr id="993" name="Freeform: Shape 992">
              <a:extLst>
                <a:ext uri="{FF2B5EF4-FFF2-40B4-BE49-F238E27FC236}">
                  <a16:creationId xmlns:a16="http://schemas.microsoft.com/office/drawing/2014/main" xmlns="" id="{47BEA903-10BC-0F3E-7369-A9900ACB49EC}"/>
                </a:ext>
              </a:extLst>
            </p:cNvPr>
            <p:cNvSpPr/>
            <p:nvPr/>
          </p:nvSpPr>
          <p:spPr>
            <a:xfrm>
              <a:off x="4008310" y="4544853"/>
              <a:ext cx="19430" cy="19431"/>
            </a:xfrm>
            <a:custGeom>
              <a:avLst/>
              <a:gdLst>
                <a:gd name="connsiteX0" fmla="*/ 19431 w 19430"/>
                <a:gd name="connsiteY0" fmla="*/ 9715 h 19431"/>
                <a:gd name="connsiteX1" fmla="*/ 9715 w 19430"/>
                <a:gd name="connsiteY1" fmla="*/ 19431 h 19431"/>
                <a:gd name="connsiteX2" fmla="*/ 0 w 19430"/>
                <a:gd name="connsiteY2" fmla="*/ 9715 h 19431"/>
                <a:gd name="connsiteX3" fmla="*/ 9715 w 19430"/>
                <a:gd name="connsiteY3" fmla="*/ 0 h 19431"/>
                <a:gd name="connsiteX4" fmla="*/ 19431 w 19430"/>
                <a:gd name="connsiteY4" fmla="*/ 9715 h 1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0" h="19431">
                  <a:moveTo>
                    <a:pt x="19431" y="9715"/>
                  </a:moveTo>
                  <a:cubicBezTo>
                    <a:pt x="19431" y="15081"/>
                    <a:pt x="15081" y="19431"/>
                    <a:pt x="9715" y="19431"/>
                  </a:cubicBezTo>
                  <a:cubicBezTo>
                    <a:pt x="4350" y="19431"/>
                    <a:pt x="0" y="15081"/>
                    <a:pt x="0" y="9715"/>
                  </a:cubicBezTo>
                  <a:cubicBezTo>
                    <a:pt x="0" y="4350"/>
                    <a:pt x="4350" y="0"/>
                    <a:pt x="9715" y="0"/>
                  </a:cubicBezTo>
                  <a:cubicBezTo>
                    <a:pt x="15081" y="0"/>
                    <a:pt x="19431" y="4350"/>
                    <a:pt x="19431" y="9715"/>
                  </a:cubicBezTo>
                  <a:close/>
                </a:path>
              </a:pathLst>
            </a:custGeom>
            <a:solidFill>
              <a:srgbClr val="C2608E"/>
            </a:solidFill>
            <a:ln w="9525" cap="flat">
              <a:noFill/>
              <a:prstDash val="solid"/>
              <a:miter/>
            </a:ln>
          </p:spPr>
          <p:txBody>
            <a:bodyPr rtlCol="0" anchor="ctr"/>
            <a:lstStyle/>
            <a:p>
              <a:endParaRPr lang="en-IN"/>
            </a:p>
          </p:txBody>
        </p:sp>
        <p:sp>
          <p:nvSpPr>
            <p:cNvPr id="994" name="Freeform: Shape 993">
              <a:extLst>
                <a:ext uri="{FF2B5EF4-FFF2-40B4-BE49-F238E27FC236}">
                  <a16:creationId xmlns:a16="http://schemas.microsoft.com/office/drawing/2014/main" xmlns="" id="{D2620964-F602-032D-4927-C5105CAFD28E}"/>
                </a:ext>
              </a:extLst>
            </p:cNvPr>
            <p:cNvSpPr/>
            <p:nvPr/>
          </p:nvSpPr>
          <p:spPr>
            <a:xfrm>
              <a:off x="4038695" y="4551711"/>
              <a:ext cx="31051" cy="31051"/>
            </a:xfrm>
            <a:custGeom>
              <a:avLst/>
              <a:gdLst>
                <a:gd name="connsiteX0" fmla="*/ 31051 w 31051"/>
                <a:gd name="connsiteY0" fmla="*/ 15526 h 31051"/>
                <a:gd name="connsiteX1" fmla="*/ 15526 w 31051"/>
                <a:gd name="connsiteY1" fmla="*/ 31052 h 31051"/>
                <a:gd name="connsiteX2" fmla="*/ 0 w 31051"/>
                <a:gd name="connsiteY2" fmla="*/ 15526 h 31051"/>
                <a:gd name="connsiteX3" fmla="*/ 15526 w 31051"/>
                <a:gd name="connsiteY3" fmla="*/ 0 h 31051"/>
                <a:gd name="connsiteX4" fmla="*/ 31051 w 31051"/>
                <a:gd name="connsiteY4" fmla="*/ 15526 h 31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51" h="31051">
                  <a:moveTo>
                    <a:pt x="31051" y="15526"/>
                  </a:moveTo>
                  <a:cubicBezTo>
                    <a:pt x="31051" y="24100"/>
                    <a:pt x="24100" y="31052"/>
                    <a:pt x="15526" y="31052"/>
                  </a:cubicBezTo>
                  <a:cubicBezTo>
                    <a:pt x="6951" y="31052"/>
                    <a:pt x="0" y="24100"/>
                    <a:pt x="0" y="15526"/>
                  </a:cubicBezTo>
                  <a:cubicBezTo>
                    <a:pt x="0" y="6951"/>
                    <a:pt x="6951" y="0"/>
                    <a:pt x="15526" y="0"/>
                  </a:cubicBezTo>
                  <a:cubicBezTo>
                    <a:pt x="24100" y="0"/>
                    <a:pt x="31051" y="6951"/>
                    <a:pt x="31051" y="15526"/>
                  </a:cubicBezTo>
                  <a:close/>
                </a:path>
              </a:pathLst>
            </a:custGeom>
            <a:solidFill>
              <a:srgbClr val="C2608E"/>
            </a:solidFill>
            <a:ln w="9525" cap="flat">
              <a:noFill/>
              <a:prstDash val="solid"/>
              <a:miter/>
            </a:ln>
          </p:spPr>
          <p:txBody>
            <a:bodyPr rtlCol="0" anchor="ctr"/>
            <a:lstStyle/>
            <a:p>
              <a:endParaRPr lang="en-IN"/>
            </a:p>
          </p:txBody>
        </p:sp>
        <p:sp>
          <p:nvSpPr>
            <p:cNvPr id="995" name="Freeform: Shape 994">
              <a:extLst>
                <a:ext uri="{FF2B5EF4-FFF2-40B4-BE49-F238E27FC236}">
                  <a16:creationId xmlns:a16="http://schemas.microsoft.com/office/drawing/2014/main" xmlns="" id="{C97F1CCE-7725-968E-8C78-4A3E176FDA7C}"/>
                </a:ext>
              </a:extLst>
            </p:cNvPr>
            <p:cNvSpPr/>
            <p:nvPr/>
          </p:nvSpPr>
          <p:spPr>
            <a:xfrm>
              <a:off x="4058412" y="4579429"/>
              <a:ext cx="27051" cy="27051"/>
            </a:xfrm>
            <a:custGeom>
              <a:avLst/>
              <a:gdLst>
                <a:gd name="connsiteX0" fmla="*/ 27051 w 27051"/>
                <a:gd name="connsiteY0" fmla="*/ 13526 h 27051"/>
                <a:gd name="connsiteX1" fmla="*/ 13526 w 27051"/>
                <a:gd name="connsiteY1" fmla="*/ 27051 h 27051"/>
                <a:gd name="connsiteX2" fmla="*/ 0 w 27051"/>
                <a:gd name="connsiteY2" fmla="*/ 13526 h 27051"/>
                <a:gd name="connsiteX3" fmla="*/ 13526 w 27051"/>
                <a:gd name="connsiteY3" fmla="*/ 0 h 27051"/>
                <a:gd name="connsiteX4" fmla="*/ 27051 w 27051"/>
                <a:gd name="connsiteY4" fmla="*/ 13526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 h="27051">
                  <a:moveTo>
                    <a:pt x="27051" y="13526"/>
                  </a:moveTo>
                  <a:cubicBezTo>
                    <a:pt x="27051" y="20995"/>
                    <a:pt x="20996" y="27051"/>
                    <a:pt x="13526" y="27051"/>
                  </a:cubicBezTo>
                  <a:cubicBezTo>
                    <a:pt x="6056" y="27051"/>
                    <a:pt x="0" y="20995"/>
                    <a:pt x="0" y="13526"/>
                  </a:cubicBezTo>
                  <a:cubicBezTo>
                    <a:pt x="0" y="6056"/>
                    <a:pt x="6055" y="0"/>
                    <a:pt x="13526" y="0"/>
                  </a:cubicBezTo>
                  <a:cubicBezTo>
                    <a:pt x="20995" y="0"/>
                    <a:pt x="27051" y="6056"/>
                    <a:pt x="27051" y="13526"/>
                  </a:cubicBezTo>
                  <a:close/>
                </a:path>
              </a:pathLst>
            </a:custGeom>
            <a:solidFill>
              <a:srgbClr val="C2608E"/>
            </a:solidFill>
            <a:ln w="9525" cap="flat">
              <a:noFill/>
              <a:prstDash val="solid"/>
              <a:miter/>
            </a:ln>
          </p:spPr>
          <p:txBody>
            <a:bodyPr rtlCol="0" anchor="ctr"/>
            <a:lstStyle/>
            <a:p>
              <a:endParaRPr lang="en-IN"/>
            </a:p>
          </p:txBody>
        </p:sp>
        <p:sp>
          <p:nvSpPr>
            <p:cNvPr id="996" name="Freeform: Shape 995">
              <a:extLst>
                <a:ext uri="{FF2B5EF4-FFF2-40B4-BE49-F238E27FC236}">
                  <a16:creationId xmlns:a16="http://schemas.microsoft.com/office/drawing/2014/main" xmlns="" id="{912D385B-959B-F164-C407-59D3AFCE8DF3}"/>
                </a:ext>
              </a:extLst>
            </p:cNvPr>
            <p:cNvSpPr/>
            <p:nvPr/>
          </p:nvSpPr>
          <p:spPr>
            <a:xfrm>
              <a:off x="4049268" y="4608957"/>
              <a:ext cx="15811" cy="15811"/>
            </a:xfrm>
            <a:custGeom>
              <a:avLst/>
              <a:gdLst>
                <a:gd name="connsiteX0" fmla="*/ 15811 w 15811"/>
                <a:gd name="connsiteY0" fmla="*/ 7906 h 15811"/>
                <a:gd name="connsiteX1" fmla="*/ 7906 w 15811"/>
                <a:gd name="connsiteY1" fmla="*/ 15812 h 15811"/>
                <a:gd name="connsiteX2" fmla="*/ 0 w 15811"/>
                <a:gd name="connsiteY2" fmla="*/ 7906 h 15811"/>
                <a:gd name="connsiteX3" fmla="*/ 7906 w 15811"/>
                <a:gd name="connsiteY3" fmla="*/ 0 h 15811"/>
                <a:gd name="connsiteX4" fmla="*/ 15811 w 15811"/>
                <a:gd name="connsiteY4" fmla="*/ 7906 h 15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1" h="15811">
                  <a:moveTo>
                    <a:pt x="15811" y="7906"/>
                  </a:moveTo>
                  <a:cubicBezTo>
                    <a:pt x="15811" y="12272"/>
                    <a:pt x="12272" y="15812"/>
                    <a:pt x="7906" y="15812"/>
                  </a:cubicBezTo>
                  <a:cubicBezTo>
                    <a:pt x="3540" y="15812"/>
                    <a:pt x="0" y="12272"/>
                    <a:pt x="0" y="7906"/>
                  </a:cubicBezTo>
                  <a:cubicBezTo>
                    <a:pt x="0" y="3540"/>
                    <a:pt x="3540" y="0"/>
                    <a:pt x="7906" y="0"/>
                  </a:cubicBezTo>
                  <a:cubicBezTo>
                    <a:pt x="12272" y="0"/>
                    <a:pt x="15811" y="3540"/>
                    <a:pt x="15811" y="7906"/>
                  </a:cubicBezTo>
                  <a:close/>
                </a:path>
              </a:pathLst>
            </a:custGeom>
            <a:solidFill>
              <a:srgbClr val="C2608E"/>
            </a:solidFill>
            <a:ln w="9525" cap="flat">
              <a:noFill/>
              <a:prstDash val="solid"/>
              <a:miter/>
            </a:ln>
          </p:spPr>
          <p:txBody>
            <a:bodyPr rtlCol="0" anchor="ctr"/>
            <a:lstStyle/>
            <a:p>
              <a:endParaRPr lang="en-IN"/>
            </a:p>
          </p:txBody>
        </p:sp>
        <p:sp>
          <p:nvSpPr>
            <p:cNvPr id="997" name="Freeform: Shape 996">
              <a:extLst>
                <a:ext uri="{FF2B5EF4-FFF2-40B4-BE49-F238E27FC236}">
                  <a16:creationId xmlns:a16="http://schemas.microsoft.com/office/drawing/2014/main" xmlns="" id="{93ABC132-95FA-DCEA-96DF-81F5ACE5DD8E}"/>
                </a:ext>
              </a:extLst>
            </p:cNvPr>
            <p:cNvSpPr/>
            <p:nvPr/>
          </p:nvSpPr>
          <p:spPr>
            <a:xfrm>
              <a:off x="4094321" y="4612195"/>
              <a:ext cx="21907" cy="21907"/>
            </a:xfrm>
            <a:custGeom>
              <a:avLst/>
              <a:gdLst>
                <a:gd name="connsiteX0" fmla="*/ 21907 w 21907"/>
                <a:gd name="connsiteY0" fmla="*/ 10954 h 21907"/>
                <a:gd name="connsiteX1" fmla="*/ 10954 w 21907"/>
                <a:gd name="connsiteY1" fmla="*/ 21908 h 21907"/>
                <a:gd name="connsiteX2" fmla="*/ 0 w 21907"/>
                <a:gd name="connsiteY2" fmla="*/ 10954 h 21907"/>
                <a:gd name="connsiteX3" fmla="*/ 10954 w 21907"/>
                <a:gd name="connsiteY3" fmla="*/ 0 h 21907"/>
                <a:gd name="connsiteX4" fmla="*/ 21907 w 21907"/>
                <a:gd name="connsiteY4" fmla="*/ 10954 h 21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 h="21907">
                  <a:moveTo>
                    <a:pt x="21907" y="10954"/>
                  </a:moveTo>
                  <a:cubicBezTo>
                    <a:pt x="21907" y="17003"/>
                    <a:pt x="17003" y="21908"/>
                    <a:pt x="10954" y="21908"/>
                  </a:cubicBezTo>
                  <a:cubicBezTo>
                    <a:pt x="4904" y="21908"/>
                    <a:pt x="0" y="17003"/>
                    <a:pt x="0" y="10954"/>
                  </a:cubicBezTo>
                  <a:cubicBezTo>
                    <a:pt x="0" y="4904"/>
                    <a:pt x="4904" y="0"/>
                    <a:pt x="10954" y="0"/>
                  </a:cubicBezTo>
                  <a:cubicBezTo>
                    <a:pt x="17003" y="0"/>
                    <a:pt x="21907" y="4904"/>
                    <a:pt x="21907" y="10954"/>
                  </a:cubicBezTo>
                  <a:close/>
                </a:path>
              </a:pathLst>
            </a:custGeom>
            <a:solidFill>
              <a:srgbClr val="C2608E"/>
            </a:solidFill>
            <a:ln w="9525" cap="flat">
              <a:noFill/>
              <a:prstDash val="solid"/>
              <a:miter/>
            </a:ln>
          </p:spPr>
          <p:txBody>
            <a:bodyPr rtlCol="0" anchor="ctr"/>
            <a:lstStyle/>
            <a:p>
              <a:endParaRPr lang="en-IN"/>
            </a:p>
          </p:txBody>
        </p:sp>
        <p:sp>
          <p:nvSpPr>
            <p:cNvPr id="998" name="Freeform: Shape 997">
              <a:extLst>
                <a:ext uri="{FF2B5EF4-FFF2-40B4-BE49-F238E27FC236}">
                  <a16:creationId xmlns:a16="http://schemas.microsoft.com/office/drawing/2014/main" xmlns="" id="{B7BEA2E0-E486-EB1D-EBD8-FEEB769511EF}"/>
                </a:ext>
              </a:extLst>
            </p:cNvPr>
            <p:cNvSpPr/>
            <p:nvPr/>
          </p:nvSpPr>
          <p:spPr>
            <a:xfrm>
              <a:off x="4087653" y="4588573"/>
              <a:ext cx="20383" cy="20383"/>
            </a:xfrm>
            <a:custGeom>
              <a:avLst/>
              <a:gdLst>
                <a:gd name="connsiteX0" fmla="*/ 20384 w 20383"/>
                <a:gd name="connsiteY0" fmla="*/ 10192 h 20383"/>
                <a:gd name="connsiteX1" fmla="*/ 10192 w 20383"/>
                <a:gd name="connsiteY1" fmla="*/ 20384 h 20383"/>
                <a:gd name="connsiteX2" fmla="*/ 0 w 20383"/>
                <a:gd name="connsiteY2" fmla="*/ 10192 h 20383"/>
                <a:gd name="connsiteX3" fmla="*/ 10192 w 20383"/>
                <a:gd name="connsiteY3" fmla="*/ 0 h 20383"/>
                <a:gd name="connsiteX4" fmla="*/ 20384 w 20383"/>
                <a:gd name="connsiteY4" fmla="*/ 10192 h 20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83" h="20383">
                  <a:moveTo>
                    <a:pt x="20384" y="10192"/>
                  </a:moveTo>
                  <a:cubicBezTo>
                    <a:pt x="20384" y="15821"/>
                    <a:pt x="15820" y="20384"/>
                    <a:pt x="10192" y="20384"/>
                  </a:cubicBezTo>
                  <a:cubicBezTo>
                    <a:pt x="4563" y="20384"/>
                    <a:pt x="0" y="15821"/>
                    <a:pt x="0" y="10192"/>
                  </a:cubicBezTo>
                  <a:cubicBezTo>
                    <a:pt x="0" y="4563"/>
                    <a:pt x="4563" y="0"/>
                    <a:pt x="10192" y="0"/>
                  </a:cubicBezTo>
                  <a:cubicBezTo>
                    <a:pt x="15820" y="0"/>
                    <a:pt x="20384" y="4563"/>
                    <a:pt x="20384" y="10192"/>
                  </a:cubicBezTo>
                  <a:close/>
                </a:path>
              </a:pathLst>
            </a:custGeom>
            <a:solidFill>
              <a:srgbClr val="C2608E"/>
            </a:solidFill>
            <a:ln w="9525" cap="flat">
              <a:noFill/>
              <a:prstDash val="solid"/>
              <a:miter/>
            </a:ln>
          </p:spPr>
          <p:txBody>
            <a:bodyPr rtlCol="0" anchor="ctr"/>
            <a:lstStyle/>
            <a:p>
              <a:endParaRPr lang="en-IN"/>
            </a:p>
          </p:txBody>
        </p:sp>
        <p:sp>
          <p:nvSpPr>
            <p:cNvPr id="999" name="Freeform: Shape 998">
              <a:extLst>
                <a:ext uri="{FF2B5EF4-FFF2-40B4-BE49-F238E27FC236}">
                  <a16:creationId xmlns:a16="http://schemas.microsoft.com/office/drawing/2014/main" xmlns="" id="{FF2FA65A-7414-F744-10A2-B6CC2E8D14AE}"/>
                </a:ext>
              </a:extLst>
            </p:cNvPr>
            <p:cNvSpPr/>
            <p:nvPr/>
          </p:nvSpPr>
          <p:spPr>
            <a:xfrm>
              <a:off x="4115371" y="4598765"/>
              <a:ext cx="20193" cy="20193"/>
            </a:xfrm>
            <a:custGeom>
              <a:avLst/>
              <a:gdLst>
                <a:gd name="connsiteX0" fmla="*/ 20193 w 20193"/>
                <a:gd name="connsiteY0" fmla="*/ 10096 h 20193"/>
                <a:gd name="connsiteX1" fmla="*/ 10096 w 20193"/>
                <a:gd name="connsiteY1" fmla="*/ 20193 h 20193"/>
                <a:gd name="connsiteX2" fmla="*/ 0 w 20193"/>
                <a:gd name="connsiteY2" fmla="*/ 10096 h 20193"/>
                <a:gd name="connsiteX3" fmla="*/ 10096 w 20193"/>
                <a:gd name="connsiteY3" fmla="*/ 0 h 20193"/>
                <a:gd name="connsiteX4" fmla="*/ 20193 w 20193"/>
                <a:gd name="connsiteY4" fmla="*/ 10096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20193">
                  <a:moveTo>
                    <a:pt x="20193" y="10096"/>
                  </a:moveTo>
                  <a:cubicBezTo>
                    <a:pt x="20193" y="15673"/>
                    <a:pt x="15673" y="20193"/>
                    <a:pt x="10096" y="20193"/>
                  </a:cubicBezTo>
                  <a:cubicBezTo>
                    <a:pt x="4520" y="20193"/>
                    <a:pt x="0" y="15673"/>
                    <a:pt x="0" y="10096"/>
                  </a:cubicBezTo>
                  <a:cubicBezTo>
                    <a:pt x="0" y="4520"/>
                    <a:pt x="4520" y="0"/>
                    <a:pt x="10096" y="0"/>
                  </a:cubicBezTo>
                  <a:cubicBezTo>
                    <a:pt x="15673" y="0"/>
                    <a:pt x="20193" y="4520"/>
                    <a:pt x="20193" y="10096"/>
                  </a:cubicBezTo>
                  <a:close/>
                </a:path>
              </a:pathLst>
            </a:custGeom>
            <a:solidFill>
              <a:srgbClr val="C2608E"/>
            </a:solidFill>
            <a:ln w="9525" cap="flat">
              <a:noFill/>
              <a:prstDash val="solid"/>
              <a:miter/>
            </a:ln>
          </p:spPr>
          <p:txBody>
            <a:bodyPr rtlCol="0" anchor="ctr"/>
            <a:lstStyle/>
            <a:p>
              <a:endParaRPr lang="en-IN"/>
            </a:p>
          </p:txBody>
        </p:sp>
        <p:sp>
          <p:nvSpPr>
            <p:cNvPr id="1000" name="Freeform: Shape 999">
              <a:extLst>
                <a:ext uri="{FF2B5EF4-FFF2-40B4-BE49-F238E27FC236}">
                  <a16:creationId xmlns:a16="http://schemas.microsoft.com/office/drawing/2014/main" xmlns="" id="{361A1E78-2743-BD27-46DD-9C5F00408208}"/>
                </a:ext>
              </a:extLst>
            </p:cNvPr>
            <p:cNvSpPr/>
            <p:nvPr/>
          </p:nvSpPr>
          <p:spPr>
            <a:xfrm>
              <a:off x="4124515" y="4618958"/>
              <a:ext cx="36004" cy="36004"/>
            </a:xfrm>
            <a:custGeom>
              <a:avLst/>
              <a:gdLst>
                <a:gd name="connsiteX0" fmla="*/ 36004 w 36004"/>
                <a:gd name="connsiteY0" fmla="*/ 18002 h 36004"/>
                <a:gd name="connsiteX1" fmla="*/ 18002 w 36004"/>
                <a:gd name="connsiteY1" fmla="*/ 36004 h 36004"/>
                <a:gd name="connsiteX2" fmla="*/ 0 w 36004"/>
                <a:gd name="connsiteY2" fmla="*/ 18002 h 36004"/>
                <a:gd name="connsiteX3" fmla="*/ 18002 w 36004"/>
                <a:gd name="connsiteY3" fmla="*/ 0 h 36004"/>
                <a:gd name="connsiteX4" fmla="*/ 36004 w 36004"/>
                <a:gd name="connsiteY4" fmla="*/ 18002 h 36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04" h="36004">
                  <a:moveTo>
                    <a:pt x="36004" y="18002"/>
                  </a:moveTo>
                  <a:cubicBezTo>
                    <a:pt x="36004" y="27945"/>
                    <a:pt x="27944" y="36004"/>
                    <a:pt x="18002" y="36004"/>
                  </a:cubicBezTo>
                  <a:cubicBezTo>
                    <a:pt x="8060" y="36004"/>
                    <a:pt x="0" y="27945"/>
                    <a:pt x="0" y="18002"/>
                  </a:cubicBezTo>
                  <a:cubicBezTo>
                    <a:pt x="0" y="8060"/>
                    <a:pt x="8060" y="0"/>
                    <a:pt x="18002" y="0"/>
                  </a:cubicBezTo>
                  <a:cubicBezTo>
                    <a:pt x="27944" y="0"/>
                    <a:pt x="36004" y="8060"/>
                    <a:pt x="36004" y="18002"/>
                  </a:cubicBezTo>
                  <a:close/>
                </a:path>
              </a:pathLst>
            </a:custGeom>
            <a:solidFill>
              <a:srgbClr val="C2608E"/>
            </a:solidFill>
            <a:ln w="9525" cap="flat">
              <a:noFill/>
              <a:prstDash val="solid"/>
              <a:miter/>
            </a:ln>
          </p:spPr>
          <p:txBody>
            <a:bodyPr rtlCol="0" anchor="ctr"/>
            <a:lstStyle/>
            <a:p>
              <a:endParaRPr lang="en-IN"/>
            </a:p>
          </p:txBody>
        </p:sp>
        <p:sp>
          <p:nvSpPr>
            <p:cNvPr id="1001" name="Freeform: Shape 1000">
              <a:extLst>
                <a:ext uri="{FF2B5EF4-FFF2-40B4-BE49-F238E27FC236}">
                  <a16:creationId xmlns:a16="http://schemas.microsoft.com/office/drawing/2014/main" xmlns="" id="{394C87ED-3382-DC24-A3A6-6A48C0F3569F}"/>
                </a:ext>
              </a:extLst>
            </p:cNvPr>
            <p:cNvSpPr/>
            <p:nvPr/>
          </p:nvSpPr>
          <p:spPr>
            <a:xfrm>
              <a:off x="4139469" y="4655629"/>
              <a:ext cx="17526" cy="17526"/>
            </a:xfrm>
            <a:custGeom>
              <a:avLst/>
              <a:gdLst>
                <a:gd name="connsiteX0" fmla="*/ 17526 w 17526"/>
                <a:gd name="connsiteY0" fmla="*/ 8763 h 17526"/>
                <a:gd name="connsiteX1" fmla="*/ 8763 w 17526"/>
                <a:gd name="connsiteY1" fmla="*/ 17526 h 17526"/>
                <a:gd name="connsiteX2" fmla="*/ 0 w 17526"/>
                <a:gd name="connsiteY2" fmla="*/ 8763 h 17526"/>
                <a:gd name="connsiteX3" fmla="*/ 8763 w 17526"/>
                <a:gd name="connsiteY3" fmla="*/ 0 h 17526"/>
                <a:gd name="connsiteX4" fmla="*/ 17526 w 17526"/>
                <a:gd name="connsiteY4" fmla="*/ 8763 h 1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6" h="17526">
                  <a:moveTo>
                    <a:pt x="17526" y="8763"/>
                  </a:moveTo>
                  <a:cubicBezTo>
                    <a:pt x="17526" y="13603"/>
                    <a:pt x="13603" y="17526"/>
                    <a:pt x="8763" y="17526"/>
                  </a:cubicBezTo>
                  <a:cubicBezTo>
                    <a:pt x="3923" y="17526"/>
                    <a:pt x="0" y="13603"/>
                    <a:pt x="0" y="8763"/>
                  </a:cubicBezTo>
                  <a:cubicBezTo>
                    <a:pt x="0" y="3923"/>
                    <a:pt x="3923" y="0"/>
                    <a:pt x="8763" y="0"/>
                  </a:cubicBezTo>
                  <a:cubicBezTo>
                    <a:pt x="13602" y="0"/>
                    <a:pt x="17526" y="3923"/>
                    <a:pt x="17526" y="8763"/>
                  </a:cubicBezTo>
                  <a:close/>
                </a:path>
              </a:pathLst>
            </a:custGeom>
            <a:solidFill>
              <a:srgbClr val="C2608E"/>
            </a:solidFill>
            <a:ln w="9525" cap="flat">
              <a:noFill/>
              <a:prstDash val="solid"/>
              <a:miter/>
            </a:ln>
          </p:spPr>
          <p:txBody>
            <a:bodyPr rtlCol="0" anchor="ctr"/>
            <a:lstStyle/>
            <a:p>
              <a:endParaRPr lang="en-IN"/>
            </a:p>
          </p:txBody>
        </p:sp>
        <p:sp>
          <p:nvSpPr>
            <p:cNvPr id="1002" name="Freeform: Shape 1001">
              <a:extLst>
                <a:ext uri="{FF2B5EF4-FFF2-40B4-BE49-F238E27FC236}">
                  <a16:creationId xmlns:a16="http://schemas.microsoft.com/office/drawing/2014/main" xmlns="" id="{36DB6F4A-AD34-0D17-AB85-4F15E7267C95}"/>
                </a:ext>
              </a:extLst>
            </p:cNvPr>
            <p:cNvSpPr/>
            <p:nvPr/>
          </p:nvSpPr>
          <p:spPr>
            <a:xfrm>
              <a:off x="4145184" y="4675441"/>
              <a:ext cx="17144" cy="17144"/>
            </a:xfrm>
            <a:custGeom>
              <a:avLst/>
              <a:gdLst>
                <a:gd name="connsiteX0" fmla="*/ 17145 w 17144"/>
                <a:gd name="connsiteY0" fmla="*/ 8572 h 17144"/>
                <a:gd name="connsiteX1" fmla="*/ 8572 w 17144"/>
                <a:gd name="connsiteY1" fmla="*/ 17145 h 17144"/>
                <a:gd name="connsiteX2" fmla="*/ 0 w 17144"/>
                <a:gd name="connsiteY2" fmla="*/ 8572 h 17144"/>
                <a:gd name="connsiteX3" fmla="*/ 8572 w 17144"/>
                <a:gd name="connsiteY3" fmla="*/ 0 h 17144"/>
                <a:gd name="connsiteX4" fmla="*/ 17145 w 17144"/>
                <a:gd name="connsiteY4" fmla="*/ 8572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4" h="17144">
                  <a:moveTo>
                    <a:pt x="17145" y="8572"/>
                  </a:moveTo>
                  <a:cubicBezTo>
                    <a:pt x="17145" y="13307"/>
                    <a:pt x="13307" y="17145"/>
                    <a:pt x="8572" y="17145"/>
                  </a:cubicBezTo>
                  <a:cubicBezTo>
                    <a:pt x="3838" y="17145"/>
                    <a:pt x="0" y="13307"/>
                    <a:pt x="0" y="8572"/>
                  </a:cubicBezTo>
                  <a:cubicBezTo>
                    <a:pt x="0" y="3838"/>
                    <a:pt x="3838" y="0"/>
                    <a:pt x="8572" y="0"/>
                  </a:cubicBezTo>
                  <a:cubicBezTo>
                    <a:pt x="13307" y="0"/>
                    <a:pt x="17145" y="3838"/>
                    <a:pt x="17145" y="8572"/>
                  </a:cubicBezTo>
                  <a:close/>
                </a:path>
              </a:pathLst>
            </a:custGeom>
            <a:solidFill>
              <a:srgbClr val="C2608E"/>
            </a:solidFill>
            <a:ln w="9525" cap="flat">
              <a:noFill/>
              <a:prstDash val="solid"/>
              <a:miter/>
            </a:ln>
          </p:spPr>
          <p:txBody>
            <a:bodyPr rtlCol="0" anchor="ctr"/>
            <a:lstStyle/>
            <a:p>
              <a:endParaRPr lang="en-IN"/>
            </a:p>
          </p:txBody>
        </p:sp>
        <p:sp>
          <p:nvSpPr>
            <p:cNvPr id="1003" name="Freeform: Shape 1002">
              <a:extLst>
                <a:ext uri="{FF2B5EF4-FFF2-40B4-BE49-F238E27FC236}">
                  <a16:creationId xmlns:a16="http://schemas.microsoft.com/office/drawing/2014/main" xmlns="" id="{40F8F429-E6CA-7002-6C45-902F807DD853}"/>
                </a:ext>
              </a:extLst>
            </p:cNvPr>
            <p:cNvSpPr/>
            <p:nvPr/>
          </p:nvSpPr>
          <p:spPr>
            <a:xfrm>
              <a:off x="4172521" y="4680204"/>
              <a:ext cx="17906" cy="17906"/>
            </a:xfrm>
            <a:custGeom>
              <a:avLst/>
              <a:gdLst>
                <a:gd name="connsiteX0" fmla="*/ 17907 w 17906"/>
                <a:gd name="connsiteY0" fmla="*/ 8953 h 17906"/>
                <a:gd name="connsiteX1" fmla="*/ 8954 w 17906"/>
                <a:gd name="connsiteY1" fmla="*/ 17907 h 17906"/>
                <a:gd name="connsiteX2" fmla="*/ 0 w 17906"/>
                <a:gd name="connsiteY2" fmla="*/ 8953 h 17906"/>
                <a:gd name="connsiteX3" fmla="*/ 8954 w 17906"/>
                <a:gd name="connsiteY3" fmla="*/ 0 h 17906"/>
                <a:gd name="connsiteX4" fmla="*/ 17907 w 17906"/>
                <a:gd name="connsiteY4" fmla="*/ 8953 h 1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6" h="17906">
                  <a:moveTo>
                    <a:pt x="17907" y="8953"/>
                  </a:moveTo>
                  <a:cubicBezTo>
                    <a:pt x="17907" y="13898"/>
                    <a:pt x="13899" y="17907"/>
                    <a:pt x="8954" y="17907"/>
                  </a:cubicBezTo>
                  <a:cubicBezTo>
                    <a:pt x="4009" y="17907"/>
                    <a:pt x="0" y="13898"/>
                    <a:pt x="0" y="8953"/>
                  </a:cubicBezTo>
                  <a:cubicBezTo>
                    <a:pt x="0" y="4009"/>
                    <a:pt x="4008" y="0"/>
                    <a:pt x="8954" y="0"/>
                  </a:cubicBezTo>
                  <a:cubicBezTo>
                    <a:pt x="13898" y="0"/>
                    <a:pt x="17907" y="4009"/>
                    <a:pt x="17907" y="8953"/>
                  </a:cubicBezTo>
                  <a:close/>
                </a:path>
              </a:pathLst>
            </a:custGeom>
            <a:solidFill>
              <a:srgbClr val="C2608E"/>
            </a:solidFill>
            <a:ln w="9525" cap="flat">
              <a:noFill/>
              <a:prstDash val="solid"/>
              <a:miter/>
            </a:ln>
          </p:spPr>
          <p:txBody>
            <a:bodyPr rtlCol="0" anchor="ctr"/>
            <a:lstStyle/>
            <a:p>
              <a:endParaRPr lang="en-IN"/>
            </a:p>
          </p:txBody>
        </p:sp>
        <p:sp>
          <p:nvSpPr>
            <p:cNvPr id="1004" name="Freeform: Shape 1003">
              <a:extLst>
                <a:ext uri="{FF2B5EF4-FFF2-40B4-BE49-F238E27FC236}">
                  <a16:creationId xmlns:a16="http://schemas.microsoft.com/office/drawing/2014/main" xmlns="" id="{C3A5463C-8E65-8B15-A93F-2719CB11FBBE}"/>
                </a:ext>
              </a:extLst>
            </p:cNvPr>
            <p:cNvSpPr/>
            <p:nvPr/>
          </p:nvSpPr>
          <p:spPr>
            <a:xfrm>
              <a:off x="3978646" y="4966884"/>
              <a:ext cx="134999" cy="238528"/>
            </a:xfrm>
            <a:custGeom>
              <a:avLst/>
              <a:gdLst>
                <a:gd name="connsiteX0" fmla="*/ 39639 w 134999"/>
                <a:gd name="connsiteY0" fmla="*/ 218862 h 238528"/>
                <a:gd name="connsiteX1" fmla="*/ 51545 w 134999"/>
                <a:gd name="connsiteY1" fmla="*/ 231435 h 238528"/>
                <a:gd name="connsiteX2" fmla="*/ 66880 w 134999"/>
                <a:gd name="connsiteY2" fmla="*/ 238007 h 238528"/>
                <a:gd name="connsiteX3" fmla="*/ 79549 w 134999"/>
                <a:gd name="connsiteY3" fmla="*/ 229625 h 238528"/>
                <a:gd name="connsiteX4" fmla="*/ 95265 w 134999"/>
                <a:gd name="connsiteY4" fmla="*/ 204479 h 238528"/>
                <a:gd name="connsiteX5" fmla="*/ 110314 w 134999"/>
                <a:gd name="connsiteY5" fmla="*/ 142377 h 238528"/>
                <a:gd name="connsiteX6" fmla="*/ 117363 w 134999"/>
                <a:gd name="connsiteY6" fmla="*/ 117897 h 238528"/>
                <a:gd name="connsiteX7" fmla="*/ 128317 w 134999"/>
                <a:gd name="connsiteY7" fmla="*/ 84845 h 238528"/>
                <a:gd name="connsiteX8" fmla="*/ 133174 w 134999"/>
                <a:gd name="connsiteY8" fmla="*/ 69891 h 238528"/>
                <a:gd name="connsiteX9" fmla="*/ 129650 w 134999"/>
                <a:gd name="connsiteY9" fmla="*/ 29696 h 238528"/>
                <a:gd name="connsiteX10" fmla="*/ 54117 w 134999"/>
                <a:gd name="connsiteY10" fmla="*/ 73 h 238528"/>
                <a:gd name="connsiteX11" fmla="*/ 38686 w 134999"/>
                <a:gd name="connsiteY11" fmla="*/ 3406 h 238528"/>
                <a:gd name="connsiteX12" fmla="*/ 20589 w 134999"/>
                <a:gd name="connsiteY12" fmla="*/ 14551 h 238528"/>
                <a:gd name="connsiteX13" fmla="*/ 6206 w 134999"/>
                <a:gd name="connsiteY13" fmla="*/ 30362 h 238528"/>
                <a:gd name="connsiteX14" fmla="*/ 682 w 134999"/>
                <a:gd name="connsiteY14" fmla="*/ 64652 h 238528"/>
                <a:gd name="connsiteX15" fmla="*/ 9254 w 134999"/>
                <a:gd name="connsiteY15" fmla="*/ 98847 h 238528"/>
                <a:gd name="connsiteX16" fmla="*/ 22685 w 134999"/>
                <a:gd name="connsiteY16" fmla="*/ 163332 h 238528"/>
                <a:gd name="connsiteX17" fmla="*/ 39639 w 134999"/>
                <a:gd name="connsiteY17" fmla="*/ 218862 h 23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999" h="238528">
                  <a:moveTo>
                    <a:pt x="39639" y="218862"/>
                  </a:moveTo>
                  <a:cubicBezTo>
                    <a:pt x="43182" y="223434"/>
                    <a:pt x="47173" y="227644"/>
                    <a:pt x="51545" y="231435"/>
                  </a:cubicBezTo>
                  <a:cubicBezTo>
                    <a:pt x="55555" y="235607"/>
                    <a:pt x="61089" y="237979"/>
                    <a:pt x="66880" y="238007"/>
                  </a:cubicBezTo>
                  <a:cubicBezTo>
                    <a:pt x="71995" y="236884"/>
                    <a:pt x="76520" y="233902"/>
                    <a:pt x="79549" y="229625"/>
                  </a:cubicBezTo>
                  <a:cubicBezTo>
                    <a:pt x="86045" y="222101"/>
                    <a:pt x="91341" y="213614"/>
                    <a:pt x="95265" y="204479"/>
                  </a:cubicBezTo>
                  <a:cubicBezTo>
                    <a:pt x="103647" y="184858"/>
                    <a:pt x="105266" y="163046"/>
                    <a:pt x="110314" y="142377"/>
                  </a:cubicBezTo>
                  <a:cubicBezTo>
                    <a:pt x="112315" y="134090"/>
                    <a:pt x="114886" y="125993"/>
                    <a:pt x="117363" y="117897"/>
                  </a:cubicBezTo>
                  <a:cubicBezTo>
                    <a:pt x="120887" y="106848"/>
                    <a:pt x="124316" y="95704"/>
                    <a:pt x="128317" y="84845"/>
                  </a:cubicBezTo>
                  <a:cubicBezTo>
                    <a:pt x="130203" y="79949"/>
                    <a:pt x="131831" y="74959"/>
                    <a:pt x="133174" y="69891"/>
                  </a:cubicBezTo>
                  <a:cubicBezTo>
                    <a:pt x="136460" y="56470"/>
                    <a:pt x="135222" y="42336"/>
                    <a:pt x="129650" y="29696"/>
                  </a:cubicBezTo>
                  <a:cubicBezTo>
                    <a:pt x="118125" y="3693"/>
                    <a:pt x="82025" y="-2690"/>
                    <a:pt x="54117" y="73"/>
                  </a:cubicBezTo>
                  <a:cubicBezTo>
                    <a:pt x="48840" y="464"/>
                    <a:pt x="43649" y="1587"/>
                    <a:pt x="38686" y="3406"/>
                  </a:cubicBezTo>
                  <a:cubicBezTo>
                    <a:pt x="32086" y="6112"/>
                    <a:pt x="25980" y="9883"/>
                    <a:pt x="20589" y="14551"/>
                  </a:cubicBezTo>
                  <a:cubicBezTo>
                    <a:pt x="14912" y="18942"/>
                    <a:pt x="10035" y="24295"/>
                    <a:pt x="6206" y="30362"/>
                  </a:cubicBezTo>
                  <a:cubicBezTo>
                    <a:pt x="720" y="40897"/>
                    <a:pt x="-1214" y="52927"/>
                    <a:pt x="682" y="64652"/>
                  </a:cubicBezTo>
                  <a:cubicBezTo>
                    <a:pt x="2606" y="76263"/>
                    <a:pt x="5473" y="87703"/>
                    <a:pt x="9254" y="98847"/>
                  </a:cubicBezTo>
                  <a:cubicBezTo>
                    <a:pt x="15445" y="119945"/>
                    <a:pt x="19932" y="141510"/>
                    <a:pt x="22685" y="163332"/>
                  </a:cubicBezTo>
                  <a:cubicBezTo>
                    <a:pt x="25256" y="182953"/>
                    <a:pt x="27542" y="203146"/>
                    <a:pt x="39639" y="218862"/>
                  </a:cubicBezTo>
                  <a:close/>
                </a:path>
              </a:pathLst>
            </a:custGeom>
            <a:solidFill>
              <a:srgbClr val="B6407B"/>
            </a:solidFill>
            <a:ln w="4763" cap="flat">
              <a:solidFill>
                <a:srgbClr val="6C217F"/>
              </a:solidFill>
              <a:prstDash val="solid"/>
              <a:miter/>
            </a:ln>
          </p:spPr>
          <p:txBody>
            <a:bodyPr rtlCol="0" anchor="ctr"/>
            <a:lstStyle/>
            <a:p>
              <a:endParaRPr lang="en-IN"/>
            </a:p>
          </p:txBody>
        </p:sp>
        <p:sp>
          <p:nvSpPr>
            <p:cNvPr id="1005" name="Freeform: Shape 1004">
              <a:extLst>
                <a:ext uri="{FF2B5EF4-FFF2-40B4-BE49-F238E27FC236}">
                  <a16:creationId xmlns:a16="http://schemas.microsoft.com/office/drawing/2014/main" xmlns="" id="{E84CF4B4-745C-69F0-D0A9-30F80AABD79B}"/>
                </a:ext>
              </a:extLst>
            </p:cNvPr>
            <p:cNvSpPr/>
            <p:nvPr/>
          </p:nvSpPr>
          <p:spPr>
            <a:xfrm>
              <a:off x="418421" y="4682013"/>
              <a:ext cx="23252" cy="8291"/>
            </a:xfrm>
            <a:custGeom>
              <a:avLst/>
              <a:gdLst>
                <a:gd name="connsiteX0" fmla="*/ 1700 w 23252"/>
                <a:gd name="connsiteY0" fmla="*/ 717 h 8291"/>
                <a:gd name="connsiteX1" fmla="*/ 4843 w 23252"/>
                <a:gd name="connsiteY1" fmla="*/ -521 h 8291"/>
                <a:gd name="connsiteX2" fmla="*/ 18654 w 23252"/>
                <a:gd name="connsiteY2" fmla="*/ 241 h 8291"/>
                <a:gd name="connsiteX3" fmla="*/ 23226 w 23252"/>
                <a:gd name="connsiteY3" fmla="*/ 241 h 8291"/>
                <a:gd name="connsiteX4" fmla="*/ 22369 w 23252"/>
                <a:gd name="connsiteY4" fmla="*/ 1670 h 8291"/>
                <a:gd name="connsiteX5" fmla="*/ 12844 w 23252"/>
                <a:gd name="connsiteY5" fmla="*/ 5861 h 8291"/>
                <a:gd name="connsiteX6" fmla="*/ 4843 w 23252"/>
                <a:gd name="connsiteY6" fmla="*/ 7671 h 8291"/>
                <a:gd name="connsiteX7" fmla="*/ 2367 w 23252"/>
                <a:gd name="connsiteY7" fmla="*/ 7671 h 8291"/>
                <a:gd name="connsiteX8" fmla="*/ 312 w 23252"/>
                <a:gd name="connsiteY8" fmla="*/ 2403 h 8291"/>
                <a:gd name="connsiteX9" fmla="*/ 1700 w 23252"/>
                <a:gd name="connsiteY9" fmla="*/ 717 h 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2" h="8291">
                  <a:moveTo>
                    <a:pt x="1700" y="717"/>
                  </a:moveTo>
                  <a:cubicBezTo>
                    <a:pt x="2556" y="-73"/>
                    <a:pt x="3677" y="-511"/>
                    <a:pt x="4843" y="-521"/>
                  </a:cubicBezTo>
                  <a:cubicBezTo>
                    <a:pt x="9415" y="-521"/>
                    <a:pt x="14368" y="622"/>
                    <a:pt x="18654" y="241"/>
                  </a:cubicBezTo>
                  <a:cubicBezTo>
                    <a:pt x="20173" y="51"/>
                    <a:pt x="21708" y="51"/>
                    <a:pt x="23226" y="241"/>
                  </a:cubicBezTo>
                  <a:cubicBezTo>
                    <a:pt x="23226" y="813"/>
                    <a:pt x="23226" y="1384"/>
                    <a:pt x="22369" y="1670"/>
                  </a:cubicBezTo>
                  <a:cubicBezTo>
                    <a:pt x="19310" y="3318"/>
                    <a:pt x="16125" y="4718"/>
                    <a:pt x="12844" y="5861"/>
                  </a:cubicBezTo>
                  <a:cubicBezTo>
                    <a:pt x="10278" y="6842"/>
                    <a:pt x="7583" y="7452"/>
                    <a:pt x="4843" y="7671"/>
                  </a:cubicBezTo>
                  <a:cubicBezTo>
                    <a:pt x="4023" y="7804"/>
                    <a:pt x="3187" y="7804"/>
                    <a:pt x="2367" y="7671"/>
                  </a:cubicBezTo>
                  <a:cubicBezTo>
                    <a:pt x="343" y="6785"/>
                    <a:pt x="-576" y="4423"/>
                    <a:pt x="312" y="2403"/>
                  </a:cubicBezTo>
                  <a:cubicBezTo>
                    <a:pt x="610" y="1718"/>
                    <a:pt x="1090" y="1137"/>
                    <a:pt x="1700" y="717"/>
                  </a:cubicBezTo>
                  <a:close/>
                </a:path>
              </a:pathLst>
            </a:custGeom>
            <a:solidFill>
              <a:srgbClr val="9E489B"/>
            </a:solidFill>
            <a:ln w="9525" cap="flat">
              <a:noFill/>
              <a:prstDash val="solid"/>
              <a:miter/>
            </a:ln>
          </p:spPr>
          <p:txBody>
            <a:bodyPr rtlCol="0" anchor="ctr"/>
            <a:lstStyle/>
            <a:p>
              <a:endParaRPr lang="en-IN"/>
            </a:p>
          </p:txBody>
        </p:sp>
        <p:sp>
          <p:nvSpPr>
            <p:cNvPr id="1006" name="Freeform: Shape 1005">
              <a:extLst>
                <a:ext uri="{FF2B5EF4-FFF2-40B4-BE49-F238E27FC236}">
                  <a16:creationId xmlns:a16="http://schemas.microsoft.com/office/drawing/2014/main" xmlns="" id="{44F33A05-F952-6E5C-4163-6145084EB22C}"/>
                </a:ext>
              </a:extLst>
            </p:cNvPr>
            <p:cNvSpPr/>
            <p:nvPr/>
          </p:nvSpPr>
          <p:spPr>
            <a:xfrm>
              <a:off x="414715" y="4670939"/>
              <a:ext cx="27209" cy="7883"/>
            </a:xfrm>
            <a:custGeom>
              <a:avLst/>
              <a:gdLst>
                <a:gd name="connsiteX0" fmla="*/ 1501 w 27209"/>
                <a:gd name="connsiteY0" fmla="*/ 552 h 7883"/>
                <a:gd name="connsiteX1" fmla="*/ 5120 w 27209"/>
                <a:gd name="connsiteY1" fmla="*/ -496 h 7883"/>
                <a:gd name="connsiteX2" fmla="*/ 13121 w 27209"/>
                <a:gd name="connsiteY2" fmla="*/ 171 h 7883"/>
                <a:gd name="connsiteX3" fmla="*/ 16455 w 27209"/>
                <a:gd name="connsiteY3" fmla="*/ 838 h 7883"/>
                <a:gd name="connsiteX4" fmla="*/ 25313 w 27209"/>
                <a:gd name="connsiteY4" fmla="*/ 838 h 7883"/>
                <a:gd name="connsiteX5" fmla="*/ 26551 w 27209"/>
                <a:gd name="connsiteY5" fmla="*/ 838 h 7883"/>
                <a:gd name="connsiteX6" fmla="*/ 27171 w 27209"/>
                <a:gd name="connsiteY6" fmla="*/ 1714 h 7883"/>
                <a:gd name="connsiteX7" fmla="*/ 27123 w 27209"/>
                <a:gd name="connsiteY7" fmla="*/ 1886 h 7883"/>
                <a:gd name="connsiteX8" fmla="*/ 26551 w 27209"/>
                <a:gd name="connsiteY8" fmla="*/ 1886 h 7883"/>
                <a:gd name="connsiteX9" fmla="*/ 14645 w 27209"/>
                <a:gd name="connsiteY9" fmla="*/ 6362 h 7883"/>
                <a:gd name="connsiteX10" fmla="*/ 6549 w 27209"/>
                <a:gd name="connsiteY10" fmla="*/ 7220 h 7883"/>
                <a:gd name="connsiteX11" fmla="*/ 3025 w 27209"/>
                <a:gd name="connsiteY11" fmla="*/ 7220 h 7883"/>
                <a:gd name="connsiteX12" fmla="*/ 1501 w 27209"/>
                <a:gd name="connsiteY12" fmla="*/ 552 h 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09" h="7883">
                  <a:moveTo>
                    <a:pt x="1501" y="552"/>
                  </a:moveTo>
                  <a:cubicBezTo>
                    <a:pt x="2582" y="-134"/>
                    <a:pt x="3838" y="-505"/>
                    <a:pt x="5120" y="-496"/>
                  </a:cubicBezTo>
                  <a:cubicBezTo>
                    <a:pt x="7804" y="-600"/>
                    <a:pt x="10492" y="-382"/>
                    <a:pt x="13121" y="171"/>
                  </a:cubicBezTo>
                  <a:lnTo>
                    <a:pt x="16455" y="838"/>
                  </a:lnTo>
                  <a:cubicBezTo>
                    <a:pt x="19375" y="1457"/>
                    <a:pt x="22393" y="1457"/>
                    <a:pt x="25313" y="838"/>
                  </a:cubicBezTo>
                  <a:cubicBezTo>
                    <a:pt x="25721" y="743"/>
                    <a:pt x="26144" y="743"/>
                    <a:pt x="26551" y="838"/>
                  </a:cubicBezTo>
                  <a:cubicBezTo>
                    <a:pt x="26966" y="914"/>
                    <a:pt x="27244" y="1304"/>
                    <a:pt x="27171" y="1714"/>
                  </a:cubicBezTo>
                  <a:cubicBezTo>
                    <a:pt x="27162" y="1771"/>
                    <a:pt x="27146" y="1829"/>
                    <a:pt x="27123" y="1886"/>
                  </a:cubicBezTo>
                  <a:cubicBezTo>
                    <a:pt x="26938" y="1953"/>
                    <a:pt x="26736" y="1953"/>
                    <a:pt x="26551" y="1886"/>
                  </a:cubicBezTo>
                  <a:cubicBezTo>
                    <a:pt x="22746" y="3781"/>
                    <a:pt x="18756" y="5277"/>
                    <a:pt x="14645" y="6362"/>
                  </a:cubicBezTo>
                  <a:cubicBezTo>
                    <a:pt x="11999" y="7020"/>
                    <a:pt x="9274" y="7315"/>
                    <a:pt x="6549" y="7220"/>
                  </a:cubicBezTo>
                  <a:cubicBezTo>
                    <a:pt x="5382" y="7410"/>
                    <a:pt x="4191" y="7410"/>
                    <a:pt x="3025" y="7220"/>
                  </a:cubicBezTo>
                  <a:cubicBezTo>
                    <a:pt x="167" y="5695"/>
                    <a:pt x="-1357" y="2553"/>
                    <a:pt x="1501" y="552"/>
                  </a:cubicBezTo>
                  <a:close/>
                </a:path>
              </a:pathLst>
            </a:custGeom>
            <a:solidFill>
              <a:srgbClr val="9E489B"/>
            </a:solidFill>
            <a:ln w="9525" cap="flat">
              <a:noFill/>
              <a:prstDash val="solid"/>
              <a:miter/>
            </a:ln>
          </p:spPr>
          <p:txBody>
            <a:bodyPr rtlCol="0" anchor="ctr"/>
            <a:lstStyle/>
            <a:p>
              <a:endParaRPr lang="en-IN"/>
            </a:p>
          </p:txBody>
        </p:sp>
        <p:sp>
          <p:nvSpPr>
            <p:cNvPr id="1007" name="Freeform: Shape 1006">
              <a:extLst>
                <a:ext uri="{FF2B5EF4-FFF2-40B4-BE49-F238E27FC236}">
                  <a16:creationId xmlns:a16="http://schemas.microsoft.com/office/drawing/2014/main" xmlns="" id="{4B92DD68-A194-0072-B115-362EB4AF5007}"/>
                </a:ext>
              </a:extLst>
            </p:cNvPr>
            <p:cNvSpPr/>
            <p:nvPr/>
          </p:nvSpPr>
          <p:spPr>
            <a:xfrm>
              <a:off x="416802" y="4660332"/>
              <a:ext cx="26967" cy="8977"/>
            </a:xfrm>
            <a:custGeom>
              <a:avLst/>
              <a:gdLst>
                <a:gd name="connsiteX0" fmla="*/ 2557 w 26967"/>
                <a:gd name="connsiteY0" fmla="*/ 15 h 8977"/>
                <a:gd name="connsiteX1" fmla="*/ 8082 w 26967"/>
                <a:gd name="connsiteY1" fmla="*/ 15 h 8977"/>
                <a:gd name="connsiteX2" fmla="*/ 11511 w 26967"/>
                <a:gd name="connsiteY2" fmla="*/ 1253 h 8977"/>
                <a:gd name="connsiteX3" fmla="*/ 21607 w 26967"/>
                <a:gd name="connsiteY3" fmla="*/ 2492 h 8977"/>
                <a:gd name="connsiteX4" fmla="*/ 23703 w 26967"/>
                <a:gd name="connsiteY4" fmla="*/ 2492 h 8977"/>
                <a:gd name="connsiteX5" fmla="*/ 25512 w 26967"/>
                <a:gd name="connsiteY5" fmla="*/ 3253 h 8977"/>
                <a:gd name="connsiteX6" fmla="*/ 26941 w 26967"/>
                <a:gd name="connsiteY6" fmla="*/ 4396 h 8977"/>
                <a:gd name="connsiteX7" fmla="*/ 25608 w 26967"/>
                <a:gd name="connsiteY7" fmla="*/ 6683 h 8977"/>
                <a:gd name="connsiteX8" fmla="*/ 21512 w 26967"/>
                <a:gd name="connsiteY8" fmla="*/ 7635 h 8977"/>
                <a:gd name="connsiteX9" fmla="*/ 3319 w 26967"/>
                <a:gd name="connsiteY9" fmla="*/ 7635 h 8977"/>
                <a:gd name="connsiteX10" fmla="*/ 1128 w 26967"/>
                <a:gd name="connsiteY10" fmla="*/ 6777 h 8977"/>
                <a:gd name="connsiteX11" fmla="*/ 2557 w 26967"/>
                <a:gd name="connsiteY11" fmla="*/ 15 h 8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67" h="8977">
                  <a:moveTo>
                    <a:pt x="2557" y="15"/>
                  </a:moveTo>
                  <a:cubicBezTo>
                    <a:pt x="4330" y="-699"/>
                    <a:pt x="6309" y="-699"/>
                    <a:pt x="8082" y="15"/>
                  </a:cubicBezTo>
                  <a:lnTo>
                    <a:pt x="11511" y="1253"/>
                  </a:lnTo>
                  <a:cubicBezTo>
                    <a:pt x="14800" y="2149"/>
                    <a:pt x="18200" y="2558"/>
                    <a:pt x="21607" y="2492"/>
                  </a:cubicBezTo>
                  <a:cubicBezTo>
                    <a:pt x="22302" y="2396"/>
                    <a:pt x="23007" y="2396"/>
                    <a:pt x="23703" y="2492"/>
                  </a:cubicBezTo>
                  <a:lnTo>
                    <a:pt x="25512" y="3253"/>
                  </a:lnTo>
                  <a:cubicBezTo>
                    <a:pt x="26101" y="3463"/>
                    <a:pt x="26603" y="3872"/>
                    <a:pt x="26941" y="4396"/>
                  </a:cubicBezTo>
                  <a:cubicBezTo>
                    <a:pt x="26941" y="5349"/>
                    <a:pt x="26941" y="6206"/>
                    <a:pt x="25608" y="6683"/>
                  </a:cubicBezTo>
                  <a:cubicBezTo>
                    <a:pt x="24330" y="7302"/>
                    <a:pt x="22931" y="7626"/>
                    <a:pt x="21512" y="7635"/>
                  </a:cubicBezTo>
                  <a:cubicBezTo>
                    <a:pt x="15497" y="8730"/>
                    <a:pt x="9334" y="8730"/>
                    <a:pt x="3319" y="7635"/>
                  </a:cubicBezTo>
                  <a:cubicBezTo>
                    <a:pt x="2541" y="7492"/>
                    <a:pt x="1797" y="7197"/>
                    <a:pt x="1128" y="6777"/>
                  </a:cubicBezTo>
                  <a:cubicBezTo>
                    <a:pt x="-1253" y="4777"/>
                    <a:pt x="462" y="1158"/>
                    <a:pt x="2557" y="15"/>
                  </a:cubicBezTo>
                  <a:close/>
                </a:path>
              </a:pathLst>
            </a:custGeom>
            <a:solidFill>
              <a:srgbClr val="9E489B"/>
            </a:solidFill>
            <a:ln w="9525" cap="flat">
              <a:noFill/>
              <a:prstDash val="solid"/>
              <a:miter/>
            </a:ln>
          </p:spPr>
          <p:txBody>
            <a:bodyPr rtlCol="0" anchor="ctr"/>
            <a:lstStyle/>
            <a:p>
              <a:endParaRPr lang="en-IN"/>
            </a:p>
          </p:txBody>
        </p:sp>
        <p:sp>
          <p:nvSpPr>
            <p:cNvPr id="1008" name="Freeform: Shape 1007">
              <a:extLst>
                <a:ext uri="{FF2B5EF4-FFF2-40B4-BE49-F238E27FC236}">
                  <a16:creationId xmlns:a16="http://schemas.microsoft.com/office/drawing/2014/main" xmlns="" id="{3839248F-55C1-E5D2-2383-CF45D345A791}"/>
                </a:ext>
              </a:extLst>
            </p:cNvPr>
            <p:cNvSpPr/>
            <p:nvPr/>
          </p:nvSpPr>
          <p:spPr>
            <a:xfrm>
              <a:off x="420841" y="4646795"/>
              <a:ext cx="25500" cy="11407"/>
            </a:xfrm>
            <a:custGeom>
              <a:avLst/>
              <a:gdLst>
                <a:gd name="connsiteX0" fmla="*/ 614 w 25500"/>
                <a:gd name="connsiteY0" fmla="*/ 884 h 11407"/>
                <a:gd name="connsiteX1" fmla="*/ 2328 w 25500"/>
                <a:gd name="connsiteY1" fmla="*/ -164 h 11407"/>
                <a:gd name="connsiteX2" fmla="*/ 6424 w 25500"/>
                <a:gd name="connsiteY2" fmla="*/ -164 h 11407"/>
                <a:gd name="connsiteX3" fmla="*/ 9567 w 25500"/>
                <a:gd name="connsiteY3" fmla="*/ 2027 h 11407"/>
                <a:gd name="connsiteX4" fmla="*/ 14235 w 25500"/>
                <a:gd name="connsiteY4" fmla="*/ 5266 h 11407"/>
                <a:gd name="connsiteX5" fmla="*/ 19569 w 25500"/>
                <a:gd name="connsiteY5" fmla="*/ 8123 h 11407"/>
                <a:gd name="connsiteX6" fmla="*/ 25474 w 25500"/>
                <a:gd name="connsiteY6" fmla="*/ 8885 h 11407"/>
                <a:gd name="connsiteX7" fmla="*/ 22426 w 25500"/>
                <a:gd name="connsiteY7" fmla="*/ 9837 h 11407"/>
                <a:gd name="connsiteX8" fmla="*/ 14044 w 25500"/>
                <a:gd name="connsiteY8" fmla="*/ 10885 h 11407"/>
                <a:gd name="connsiteX9" fmla="*/ 11472 w 25500"/>
                <a:gd name="connsiteY9" fmla="*/ 10885 h 11407"/>
                <a:gd name="connsiteX10" fmla="*/ 8424 w 25500"/>
                <a:gd name="connsiteY10" fmla="*/ 10218 h 11407"/>
                <a:gd name="connsiteX11" fmla="*/ 5757 w 25500"/>
                <a:gd name="connsiteY11" fmla="*/ 9361 h 11407"/>
                <a:gd name="connsiteX12" fmla="*/ 709 w 25500"/>
                <a:gd name="connsiteY12" fmla="*/ 6599 h 11407"/>
                <a:gd name="connsiteX13" fmla="*/ 614 w 25500"/>
                <a:gd name="connsiteY13" fmla="*/ 884 h 1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00" h="11407">
                  <a:moveTo>
                    <a:pt x="614" y="884"/>
                  </a:moveTo>
                  <a:cubicBezTo>
                    <a:pt x="1045" y="341"/>
                    <a:pt x="1652" y="-31"/>
                    <a:pt x="2328" y="-164"/>
                  </a:cubicBezTo>
                  <a:cubicBezTo>
                    <a:pt x="3652" y="-640"/>
                    <a:pt x="5100" y="-640"/>
                    <a:pt x="6424" y="-164"/>
                  </a:cubicBezTo>
                  <a:cubicBezTo>
                    <a:pt x="7598" y="369"/>
                    <a:pt x="8664" y="1112"/>
                    <a:pt x="9567" y="2027"/>
                  </a:cubicBezTo>
                  <a:cubicBezTo>
                    <a:pt x="11022" y="3246"/>
                    <a:pt x="12584" y="4332"/>
                    <a:pt x="14235" y="5266"/>
                  </a:cubicBezTo>
                  <a:cubicBezTo>
                    <a:pt x="15906" y="6409"/>
                    <a:pt x="17694" y="7361"/>
                    <a:pt x="19569" y="8123"/>
                  </a:cubicBezTo>
                  <a:cubicBezTo>
                    <a:pt x="21423" y="8942"/>
                    <a:pt x="23473" y="9199"/>
                    <a:pt x="25474" y="8885"/>
                  </a:cubicBezTo>
                  <a:cubicBezTo>
                    <a:pt x="24442" y="9142"/>
                    <a:pt x="23423" y="9466"/>
                    <a:pt x="22426" y="9837"/>
                  </a:cubicBezTo>
                  <a:cubicBezTo>
                    <a:pt x="19691" y="10561"/>
                    <a:pt x="16872" y="10913"/>
                    <a:pt x="14044" y="10885"/>
                  </a:cubicBezTo>
                  <a:lnTo>
                    <a:pt x="11472" y="10885"/>
                  </a:lnTo>
                  <a:cubicBezTo>
                    <a:pt x="10437" y="10761"/>
                    <a:pt x="9416" y="10542"/>
                    <a:pt x="8424" y="10218"/>
                  </a:cubicBezTo>
                  <a:lnTo>
                    <a:pt x="5757" y="9361"/>
                  </a:lnTo>
                  <a:cubicBezTo>
                    <a:pt x="4043" y="9361"/>
                    <a:pt x="1566" y="8218"/>
                    <a:pt x="709" y="6599"/>
                  </a:cubicBezTo>
                  <a:cubicBezTo>
                    <a:pt x="-237" y="4818"/>
                    <a:pt x="-272" y="2694"/>
                    <a:pt x="614" y="884"/>
                  </a:cubicBezTo>
                  <a:close/>
                </a:path>
              </a:pathLst>
            </a:custGeom>
            <a:solidFill>
              <a:srgbClr val="9E489B"/>
            </a:solidFill>
            <a:ln w="9525" cap="flat">
              <a:noFill/>
              <a:prstDash val="solid"/>
              <a:miter/>
            </a:ln>
          </p:spPr>
          <p:txBody>
            <a:bodyPr rtlCol="0" anchor="ctr"/>
            <a:lstStyle/>
            <a:p>
              <a:endParaRPr lang="en-IN"/>
            </a:p>
          </p:txBody>
        </p:sp>
        <p:sp>
          <p:nvSpPr>
            <p:cNvPr id="1009" name="Freeform: Shape 1008">
              <a:extLst>
                <a:ext uri="{FF2B5EF4-FFF2-40B4-BE49-F238E27FC236}">
                  <a16:creationId xmlns:a16="http://schemas.microsoft.com/office/drawing/2014/main" xmlns="" id="{85FFE8B2-A395-03A2-3549-90B015167659}"/>
                </a:ext>
              </a:extLst>
            </p:cNvPr>
            <p:cNvSpPr/>
            <p:nvPr/>
          </p:nvSpPr>
          <p:spPr>
            <a:xfrm>
              <a:off x="450243" y="4679156"/>
              <a:ext cx="28349" cy="15287"/>
            </a:xfrm>
            <a:custGeom>
              <a:avLst/>
              <a:gdLst>
                <a:gd name="connsiteX0" fmla="*/ 12169 w 28349"/>
                <a:gd name="connsiteY0" fmla="*/ 4622 h 15287"/>
                <a:gd name="connsiteX1" fmla="*/ 17408 w 28349"/>
                <a:gd name="connsiteY1" fmla="*/ 5099 h 15287"/>
                <a:gd name="connsiteX2" fmla="*/ 20741 w 28349"/>
                <a:gd name="connsiteY2" fmla="*/ 5099 h 15287"/>
                <a:gd name="connsiteX3" fmla="*/ 26170 w 28349"/>
                <a:gd name="connsiteY3" fmla="*/ 7004 h 15287"/>
                <a:gd name="connsiteX4" fmla="*/ 28171 w 28349"/>
                <a:gd name="connsiteY4" fmla="*/ 12052 h 15287"/>
                <a:gd name="connsiteX5" fmla="*/ 25504 w 28349"/>
                <a:gd name="connsiteY5" fmla="*/ 14624 h 15287"/>
                <a:gd name="connsiteX6" fmla="*/ 21789 w 28349"/>
                <a:gd name="connsiteY6" fmla="*/ 14624 h 15287"/>
                <a:gd name="connsiteX7" fmla="*/ 16836 w 28349"/>
                <a:gd name="connsiteY7" fmla="*/ 14053 h 15287"/>
                <a:gd name="connsiteX8" fmla="*/ 13693 w 28349"/>
                <a:gd name="connsiteY8" fmla="*/ 12814 h 15287"/>
                <a:gd name="connsiteX9" fmla="*/ 929 w 28349"/>
                <a:gd name="connsiteY9" fmla="*/ 2337 h 15287"/>
                <a:gd name="connsiteX10" fmla="*/ -23 w 28349"/>
                <a:gd name="connsiteY10" fmla="*/ -521 h 15287"/>
                <a:gd name="connsiteX11" fmla="*/ 5311 w 28349"/>
                <a:gd name="connsiteY11" fmla="*/ 1765 h 15287"/>
                <a:gd name="connsiteX12" fmla="*/ 12169 w 28349"/>
                <a:gd name="connsiteY12" fmla="*/ 4622 h 15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9" h="15287">
                  <a:moveTo>
                    <a:pt x="12169" y="4622"/>
                  </a:moveTo>
                  <a:cubicBezTo>
                    <a:pt x="13883" y="4622"/>
                    <a:pt x="15598" y="4622"/>
                    <a:pt x="17408" y="5099"/>
                  </a:cubicBezTo>
                  <a:lnTo>
                    <a:pt x="20741" y="5099"/>
                  </a:lnTo>
                  <a:cubicBezTo>
                    <a:pt x="22669" y="5328"/>
                    <a:pt x="24523" y="5975"/>
                    <a:pt x="26170" y="7004"/>
                  </a:cubicBezTo>
                  <a:cubicBezTo>
                    <a:pt x="27873" y="8061"/>
                    <a:pt x="28684" y="10109"/>
                    <a:pt x="28171" y="12052"/>
                  </a:cubicBezTo>
                  <a:cubicBezTo>
                    <a:pt x="27694" y="13252"/>
                    <a:pt x="26722" y="14195"/>
                    <a:pt x="25504" y="14624"/>
                  </a:cubicBezTo>
                  <a:cubicBezTo>
                    <a:pt x="24273" y="14814"/>
                    <a:pt x="23020" y="14814"/>
                    <a:pt x="21789" y="14624"/>
                  </a:cubicBezTo>
                  <a:cubicBezTo>
                    <a:pt x="20122" y="14624"/>
                    <a:pt x="18460" y="14433"/>
                    <a:pt x="16836" y="14053"/>
                  </a:cubicBezTo>
                  <a:cubicBezTo>
                    <a:pt x="15758" y="13719"/>
                    <a:pt x="14706" y="13310"/>
                    <a:pt x="13693" y="12814"/>
                  </a:cubicBezTo>
                  <a:cubicBezTo>
                    <a:pt x="8450" y="10738"/>
                    <a:pt x="3988" y="7071"/>
                    <a:pt x="929" y="2337"/>
                  </a:cubicBezTo>
                  <a:cubicBezTo>
                    <a:pt x="277" y="1537"/>
                    <a:pt x="-62" y="517"/>
                    <a:pt x="-23" y="-521"/>
                  </a:cubicBezTo>
                  <a:cubicBezTo>
                    <a:pt x="1882" y="-102"/>
                    <a:pt x="3691" y="679"/>
                    <a:pt x="5311" y="1765"/>
                  </a:cubicBezTo>
                  <a:cubicBezTo>
                    <a:pt x="7417" y="3108"/>
                    <a:pt x="9736" y="4070"/>
                    <a:pt x="12169" y="4622"/>
                  </a:cubicBezTo>
                  <a:close/>
                </a:path>
              </a:pathLst>
            </a:custGeom>
            <a:solidFill>
              <a:srgbClr val="9E489B"/>
            </a:solidFill>
            <a:ln w="9525" cap="flat">
              <a:noFill/>
              <a:prstDash val="solid"/>
              <a:miter/>
            </a:ln>
          </p:spPr>
          <p:txBody>
            <a:bodyPr rtlCol="0" anchor="ctr"/>
            <a:lstStyle/>
            <a:p>
              <a:endParaRPr lang="en-IN"/>
            </a:p>
          </p:txBody>
        </p:sp>
        <p:sp>
          <p:nvSpPr>
            <p:cNvPr id="1010" name="Freeform: Shape 1009">
              <a:extLst>
                <a:ext uri="{FF2B5EF4-FFF2-40B4-BE49-F238E27FC236}">
                  <a16:creationId xmlns:a16="http://schemas.microsoft.com/office/drawing/2014/main" xmlns="" id="{A0EC97B8-8D96-21E4-874A-A7B1D81EFCEE}"/>
                </a:ext>
              </a:extLst>
            </p:cNvPr>
            <p:cNvSpPr/>
            <p:nvPr/>
          </p:nvSpPr>
          <p:spPr>
            <a:xfrm>
              <a:off x="449770" y="4671594"/>
              <a:ext cx="26562" cy="6391"/>
            </a:xfrm>
            <a:custGeom>
              <a:avLst/>
              <a:gdLst>
                <a:gd name="connsiteX0" fmla="*/ 6355 w 26562"/>
                <a:gd name="connsiteY0" fmla="*/ 3707 h 6391"/>
                <a:gd name="connsiteX1" fmla="*/ 10451 w 26562"/>
                <a:gd name="connsiteY1" fmla="*/ 5136 h 6391"/>
                <a:gd name="connsiteX2" fmla="*/ 21024 w 26562"/>
                <a:gd name="connsiteY2" fmla="*/ 5707 h 6391"/>
                <a:gd name="connsiteX3" fmla="*/ 24262 w 26562"/>
                <a:gd name="connsiteY3" fmla="*/ 4946 h 6391"/>
                <a:gd name="connsiteX4" fmla="*/ 26358 w 26562"/>
                <a:gd name="connsiteY4" fmla="*/ 1993 h 6391"/>
                <a:gd name="connsiteX5" fmla="*/ 26358 w 26562"/>
                <a:gd name="connsiteY5" fmla="*/ 183 h 6391"/>
                <a:gd name="connsiteX6" fmla="*/ 25215 w 26562"/>
                <a:gd name="connsiteY6" fmla="*/ -388 h 6391"/>
                <a:gd name="connsiteX7" fmla="*/ 12737 w 26562"/>
                <a:gd name="connsiteY7" fmla="*/ 564 h 6391"/>
                <a:gd name="connsiteX8" fmla="*/ 7784 w 26562"/>
                <a:gd name="connsiteY8" fmla="*/ 564 h 6391"/>
                <a:gd name="connsiteX9" fmla="*/ 3784 w 26562"/>
                <a:gd name="connsiteY9" fmla="*/ 564 h 6391"/>
                <a:gd name="connsiteX10" fmla="*/ -26 w 26562"/>
                <a:gd name="connsiteY10" fmla="*/ 564 h 6391"/>
                <a:gd name="connsiteX11" fmla="*/ 6355 w 26562"/>
                <a:gd name="connsiteY11" fmla="*/ 3707 h 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391">
                  <a:moveTo>
                    <a:pt x="6355" y="3707"/>
                  </a:moveTo>
                  <a:cubicBezTo>
                    <a:pt x="7684" y="4279"/>
                    <a:pt x="9053" y="4764"/>
                    <a:pt x="10451" y="5136"/>
                  </a:cubicBezTo>
                  <a:cubicBezTo>
                    <a:pt x="13927" y="5850"/>
                    <a:pt x="17491" y="6050"/>
                    <a:pt x="21024" y="5707"/>
                  </a:cubicBezTo>
                  <a:cubicBezTo>
                    <a:pt x="22146" y="5689"/>
                    <a:pt x="23251" y="5431"/>
                    <a:pt x="24262" y="4946"/>
                  </a:cubicBezTo>
                  <a:cubicBezTo>
                    <a:pt x="25392" y="4355"/>
                    <a:pt x="26170" y="3260"/>
                    <a:pt x="26358" y="1993"/>
                  </a:cubicBezTo>
                  <a:cubicBezTo>
                    <a:pt x="26596" y="1412"/>
                    <a:pt x="26596" y="764"/>
                    <a:pt x="26358" y="183"/>
                  </a:cubicBezTo>
                  <a:cubicBezTo>
                    <a:pt x="26031" y="-103"/>
                    <a:pt x="25638" y="-293"/>
                    <a:pt x="25215" y="-388"/>
                  </a:cubicBezTo>
                  <a:cubicBezTo>
                    <a:pt x="21032" y="-731"/>
                    <a:pt x="16820" y="-407"/>
                    <a:pt x="12737" y="564"/>
                  </a:cubicBezTo>
                  <a:cubicBezTo>
                    <a:pt x="11087" y="659"/>
                    <a:pt x="9434" y="659"/>
                    <a:pt x="7784" y="564"/>
                  </a:cubicBezTo>
                  <a:lnTo>
                    <a:pt x="3784" y="564"/>
                  </a:lnTo>
                  <a:cubicBezTo>
                    <a:pt x="2518" y="421"/>
                    <a:pt x="1240" y="421"/>
                    <a:pt x="-26" y="564"/>
                  </a:cubicBezTo>
                  <a:cubicBezTo>
                    <a:pt x="1973" y="1850"/>
                    <a:pt x="4114" y="2907"/>
                    <a:pt x="6355" y="3707"/>
                  </a:cubicBezTo>
                  <a:close/>
                </a:path>
              </a:pathLst>
            </a:custGeom>
            <a:solidFill>
              <a:srgbClr val="9E489B"/>
            </a:solidFill>
            <a:ln w="9525" cap="flat">
              <a:noFill/>
              <a:prstDash val="solid"/>
              <a:miter/>
            </a:ln>
          </p:spPr>
          <p:txBody>
            <a:bodyPr rtlCol="0" anchor="ctr"/>
            <a:lstStyle/>
            <a:p>
              <a:endParaRPr lang="en-IN"/>
            </a:p>
          </p:txBody>
        </p:sp>
        <p:sp>
          <p:nvSpPr>
            <p:cNvPr id="1011" name="Freeform: Shape 1010">
              <a:extLst>
                <a:ext uri="{FF2B5EF4-FFF2-40B4-BE49-F238E27FC236}">
                  <a16:creationId xmlns:a16="http://schemas.microsoft.com/office/drawing/2014/main" xmlns="" id="{A30FC335-80EA-6B45-85B8-19CEA5D76BAF}"/>
                </a:ext>
              </a:extLst>
            </p:cNvPr>
            <p:cNvSpPr/>
            <p:nvPr/>
          </p:nvSpPr>
          <p:spPr>
            <a:xfrm>
              <a:off x="452219" y="4659462"/>
              <a:ext cx="26340" cy="7935"/>
            </a:xfrm>
            <a:custGeom>
              <a:avLst/>
              <a:gdLst>
                <a:gd name="connsiteX0" fmla="*/ 10383 w 26340"/>
                <a:gd name="connsiteY0" fmla="*/ 7362 h 7935"/>
                <a:gd name="connsiteX1" fmla="*/ 22480 w 26340"/>
                <a:gd name="connsiteY1" fmla="*/ 6600 h 7935"/>
                <a:gd name="connsiteX2" fmla="*/ 25623 w 26340"/>
                <a:gd name="connsiteY2" fmla="*/ 5266 h 7935"/>
                <a:gd name="connsiteX3" fmla="*/ 26195 w 26340"/>
                <a:gd name="connsiteY3" fmla="*/ 3742 h 7935"/>
                <a:gd name="connsiteX4" fmla="*/ 25433 w 26340"/>
                <a:gd name="connsiteY4" fmla="*/ 504 h 7935"/>
                <a:gd name="connsiteX5" fmla="*/ 23718 w 26340"/>
                <a:gd name="connsiteY5" fmla="*/ -258 h 7935"/>
                <a:gd name="connsiteX6" fmla="*/ 9145 w 26340"/>
                <a:gd name="connsiteY6" fmla="*/ 1361 h 7935"/>
                <a:gd name="connsiteX7" fmla="*/ 4668 w 26340"/>
                <a:gd name="connsiteY7" fmla="*/ 2409 h 7935"/>
                <a:gd name="connsiteX8" fmla="*/ 2382 w 26340"/>
                <a:gd name="connsiteY8" fmla="*/ 2980 h 7935"/>
                <a:gd name="connsiteX9" fmla="*/ 477 w 26340"/>
                <a:gd name="connsiteY9" fmla="*/ 2980 h 7935"/>
                <a:gd name="connsiteX10" fmla="*/ 5240 w 26340"/>
                <a:gd name="connsiteY10" fmla="*/ 6314 h 7935"/>
                <a:gd name="connsiteX11" fmla="*/ 10383 w 26340"/>
                <a:gd name="connsiteY11" fmla="*/ 7362 h 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40" h="7935">
                  <a:moveTo>
                    <a:pt x="10383" y="7362"/>
                  </a:moveTo>
                  <a:cubicBezTo>
                    <a:pt x="14431" y="7533"/>
                    <a:pt x="18486" y="7286"/>
                    <a:pt x="22480" y="6600"/>
                  </a:cubicBezTo>
                  <a:cubicBezTo>
                    <a:pt x="23656" y="6562"/>
                    <a:pt x="24776" y="6085"/>
                    <a:pt x="25623" y="5266"/>
                  </a:cubicBezTo>
                  <a:cubicBezTo>
                    <a:pt x="25896" y="4790"/>
                    <a:pt x="26090" y="4276"/>
                    <a:pt x="26195" y="3742"/>
                  </a:cubicBezTo>
                  <a:cubicBezTo>
                    <a:pt x="26498" y="2599"/>
                    <a:pt x="26213" y="1390"/>
                    <a:pt x="25433" y="504"/>
                  </a:cubicBezTo>
                  <a:cubicBezTo>
                    <a:pt x="24909" y="151"/>
                    <a:pt x="24329" y="-106"/>
                    <a:pt x="23718" y="-258"/>
                  </a:cubicBezTo>
                  <a:cubicBezTo>
                    <a:pt x="18801" y="-906"/>
                    <a:pt x="13800" y="-353"/>
                    <a:pt x="9145" y="1361"/>
                  </a:cubicBezTo>
                  <a:lnTo>
                    <a:pt x="4668" y="2409"/>
                  </a:lnTo>
                  <a:lnTo>
                    <a:pt x="2382" y="2980"/>
                  </a:lnTo>
                  <a:cubicBezTo>
                    <a:pt x="1811" y="2980"/>
                    <a:pt x="858" y="2980"/>
                    <a:pt x="477" y="2980"/>
                  </a:cubicBezTo>
                  <a:cubicBezTo>
                    <a:pt x="-1809" y="4790"/>
                    <a:pt x="4382" y="6124"/>
                    <a:pt x="5240" y="6314"/>
                  </a:cubicBezTo>
                  <a:cubicBezTo>
                    <a:pt x="6921" y="6810"/>
                    <a:pt x="8642" y="7162"/>
                    <a:pt x="10383" y="7362"/>
                  </a:cubicBezTo>
                  <a:close/>
                </a:path>
              </a:pathLst>
            </a:custGeom>
            <a:solidFill>
              <a:srgbClr val="9E489B"/>
            </a:solidFill>
            <a:ln w="9525" cap="flat">
              <a:noFill/>
              <a:prstDash val="solid"/>
              <a:miter/>
            </a:ln>
          </p:spPr>
          <p:txBody>
            <a:bodyPr rtlCol="0" anchor="ctr"/>
            <a:lstStyle/>
            <a:p>
              <a:endParaRPr lang="en-IN"/>
            </a:p>
          </p:txBody>
        </p:sp>
        <p:sp>
          <p:nvSpPr>
            <p:cNvPr id="1012" name="Freeform: Shape 1011">
              <a:extLst>
                <a:ext uri="{FF2B5EF4-FFF2-40B4-BE49-F238E27FC236}">
                  <a16:creationId xmlns:a16="http://schemas.microsoft.com/office/drawing/2014/main" xmlns="" id="{53623DCF-E5CD-D6EA-6F4F-9FE87E9370BD}"/>
                </a:ext>
              </a:extLst>
            </p:cNvPr>
            <p:cNvSpPr/>
            <p:nvPr/>
          </p:nvSpPr>
          <p:spPr>
            <a:xfrm>
              <a:off x="451389" y="4645826"/>
              <a:ext cx="23593" cy="13215"/>
            </a:xfrm>
            <a:custGeom>
              <a:avLst/>
              <a:gdLst>
                <a:gd name="connsiteX0" fmla="*/ 10927 w 23593"/>
                <a:gd name="connsiteY0" fmla="*/ 12616 h 13215"/>
                <a:gd name="connsiteX1" fmla="*/ 20452 w 23593"/>
                <a:gd name="connsiteY1" fmla="*/ 8615 h 13215"/>
                <a:gd name="connsiteX2" fmla="*/ 23405 w 23593"/>
                <a:gd name="connsiteY2" fmla="*/ 4614 h 13215"/>
                <a:gd name="connsiteX3" fmla="*/ 21881 w 23593"/>
                <a:gd name="connsiteY3" fmla="*/ 43 h 13215"/>
                <a:gd name="connsiteX4" fmla="*/ 16547 w 23593"/>
                <a:gd name="connsiteY4" fmla="*/ 519 h 13215"/>
                <a:gd name="connsiteX5" fmla="*/ 12451 w 23593"/>
                <a:gd name="connsiteY5" fmla="*/ 4329 h 13215"/>
                <a:gd name="connsiteX6" fmla="*/ 10546 w 23593"/>
                <a:gd name="connsiteY6" fmla="*/ 5758 h 13215"/>
                <a:gd name="connsiteX7" fmla="*/ 5308 w 23593"/>
                <a:gd name="connsiteY7" fmla="*/ 9282 h 13215"/>
                <a:gd name="connsiteX8" fmla="*/ 2545 w 23593"/>
                <a:gd name="connsiteY8" fmla="*/ 10901 h 13215"/>
                <a:gd name="connsiteX9" fmla="*/ -26 w 23593"/>
                <a:gd name="connsiteY9" fmla="*/ 12520 h 13215"/>
                <a:gd name="connsiteX10" fmla="*/ 5212 w 23593"/>
                <a:gd name="connsiteY10" fmla="*/ 12520 h 13215"/>
                <a:gd name="connsiteX11" fmla="*/ 10927 w 23593"/>
                <a:gd name="connsiteY11" fmla="*/ 12616 h 1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93" h="13215">
                  <a:moveTo>
                    <a:pt x="10927" y="12616"/>
                  </a:moveTo>
                  <a:cubicBezTo>
                    <a:pt x="14401" y="12149"/>
                    <a:pt x="17689" y="10768"/>
                    <a:pt x="20452" y="8615"/>
                  </a:cubicBezTo>
                  <a:cubicBezTo>
                    <a:pt x="21828" y="7625"/>
                    <a:pt x="22859" y="6224"/>
                    <a:pt x="23405" y="4614"/>
                  </a:cubicBezTo>
                  <a:cubicBezTo>
                    <a:pt x="23883" y="2919"/>
                    <a:pt x="23279" y="1109"/>
                    <a:pt x="21881" y="43"/>
                  </a:cubicBezTo>
                  <a:cubicBezTo>
                    <a:pt x="20163" y="-853"/>
                    <a:pt x="18079" y="-672"/>
                    <a:pt x="16547" y="519"/>
                  </a:cubicBezTo>
                  <a:cubicBezTo>
                    <a:pt x="15114" y="1709"/>
                    <a:pt x="13746" y="2986"/>
                    <a:pt x="12451" y="4329"/>
                  </a:cubicBezTo>
                  <a:lnTo>
                    <a:pt x="10546" y="5758"/>
                  </a:lnTo>
                  <a:lnTo>
                    <a:pt x="5308" y="9282"/>
                  </a:lnTo>
                  <a:lnTo>
                    <a:pt x="2545" y="10901"/>
                  </a:lnTo>
                  <a:cubicBezTo>
                    <a:pt x="1879" y="10901"/>
                    <a:pt x="259" y="11854"/>
                    <a:pt x="-26" y="12520"/>
                  </a:cubicBezTo>
                  <a:cubicBezTo>
                    <a:pt x="1715" y="12711"/>
                    <a:pt x="3471" y="12711"/>
                    <a:pt x="5212" y="12520"/>
                  </a:cubicBezTo>
                  <a:cubicBezTo>
                    <a:pt x="7111" y="12711"/>
                    <a:pt x="9023" y="12749"/>
                    <a:pt x="10927" y="12616"/>
                  </a:cubicBezTo>
                  <a:close/>
                </a:path>
              </a:pathLst>
            </a:custGeom>
            <a:solidFill>
              <a:srgbClr val="9E489B"/>
            </a:solidFill>
            <a:ln w="9525" cap="flat">
              <a:noFill/>
              <a:prstDash val="solid"/>
              <a:miter/>
            </a:ln>
          </p:spPr>
          <p:txBody>
            <a:bodyPr rtlCol="0" anchor="ctr"/>
            <a:lstStyle/>
            <a:p>
              <a:endParaRPr lang="en-IN"/>
            </a:p>
          </p:txBody>
        </p:sp>
        <p:sp>
          <p:nvSpPr>
            <p:cNvPr id="1013" name="Freeform: Shape 1012">
              <a:extLst>
                <a:ext uri="{FF2B5EF4-FFF2-40B4-BE49-F238E27FC236}">
                  <a16:creationId xmlns:a16="http://schemas.microsoft.com/office/drawing/2014/main" xmlns="" id="{B341B213-434F-D2F3-0AC0-0FBDD4B2B41B}"/>
                </a:ext>
              </a:extLst>
            </p:cNvPr>
            <p:cNvSpPr/>
            <p:nvPr/>
          </p:nvSpPr>
          <p:spPr>
            <a:xfrm>
              <a:off x="440197" y="4651998"/>
              <a:ext cx="12786" cy="36278"/>
            </a:xfrm>
            <a:custGeom>
              <a:avLst/>
              <a:gdLst>
                <a:gd name="connsiteX0" fmla="*/ 5737 w 12786"/>
                <a:gd name="connsiteY0" fmla="*/ 35495 h 36278"/>
                <a:gd name="connsiteX1" fmla="*/ 1316 w 12786"/>
                <a:gd name="connsiteY1" fmla="*/ 32657 h 36278"/>
                <a:gd name="connsiteX2" fmla="*/ 1260 w 12786"/>
                <a:gd name="connsiteY2" fmla="*/ 31400 h 36278"/>
                <a:gd name="connsiteX3" fmla="*/ 117 w 12786"/>
                <a:gd name="connsiteY3" fmla="*/ 6920 h 36278"/>
                <a:gd name="connsiteX4" fmla="*/ 1546 w 12786"/>
                <a:gd name="connsiteY4" fmla="*/ 1586 h 36278"/>
                <a:gd name="connsiteX5" fmla="*/ 5070 w 12786"/>
                <a:gd name="connsiteY5" fmla="*/ -414 h 36278"/>
                <a:gd name="connsiteX6" fmla="*/ 9166 w 12786"/>
                <a:gd name="connsiteY6" fmla="*/ -414 h 36278"/>
                <a:gd name="connsiteX7" fmla="*/ 11166 w 12786"/>
                <a:gd name="connsiteY7" fmla="*/ -414 h 36278"/>
                <a:gd name="connsiteX8" fmla="*/ 12690 w 12786"/>
                <a:gd name="connsiteY8" fmla="*/ 1682 h 36278"/>
                <a:gd name="connsiteX9" fmla="*/ 12690 w 12786"/>
                <a:gd name="connsiteY9" fmla="*/ 4254 h 36278"/>
                <a:gd name="connsiteX10" fmla="*/ 12690 w 12786"/>
                <a:gd name="connsiteY10" fmla="*/ 12350 h 36278"/>
                <a:gd name="connsiteX11" fmla="*/ 11928 w 12786"/>
                <a:gd name="connsiteY11" fmla="*/ 28542 h 36278"/>
                <a:gd name="connsiteX12" fmla="*/ 10975 w 12786"/>
                <a:gd name="connsiteY12" fmla="*/ 33590 h 36278"/>
                <a:gd name="connsiteX13" fmla="*/ 5737 w 12786"/>
                <a:gd name="connsiteY13" fmla="*/ 35495 h 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86" h="36278">
                  <a:moveTo>
                    <a:pt x="5737" y="35495"/>
                  </a:moveTo>
                  <a:cubicBezTo>
                    <a:pt x="3733" y="35934"/>
                    <a:pt x="1753" y="34657"/>
                    <a:pt x="1316" y="32657"/>
                  </a:cubicBezTo>
                  <a:cubicBezTo>
                    <a:pt x="1226" y="32247"/>
                    <a:pt x="1207" y="31819"/>
                    <a:pt x="1260" y="31400"/>
                  </a:cubicBezTo>
                  <a:cubicBezTo>
                    <a:pt x="118" y="23294"/>
                    <a:pt x="-265" y="15102"/>
                    <a:pt x="117" y="6920"/>
                  </a:cubicBezTo>
                  <a:cubicBezTo>
                    <a:pt x="-63" y="5025"/>
                    <a:pt x="444" y="3139"/>
                    <a:pt x="1546" y="1586"/>
                  </a:cubicBezTo>
                  <a:cubicBezTo>
                    <a:pt x="2468" y="548"/>
                    <a:pt x="3707" y="-157"/>
                    <a:pt x="5070" y="-414"/>
                  </a:cubicBezTo>
                  <a:cubicBezTo>
                    <a:pt x="6431" y="-557"/>
                    <a:pt x="7804" y="-557"/>
                    <a:pt x="9166" y="-414"/>
                  </a:cubicBezTo>
                  <a:cubicBezTo>
                    <a:pt x="9825" y="-557"/>
                    <a:pt x="10507" y="-557"/>
                    <a:pt x="11166" y="-414"/>
                  </a:cubicBezTo>
                  <a:cubicBezTo>
                    <a:pt x="11903" y="81"/>
                    <a:pt x="12442" y="824"/>
                    <a:pt x="12690" y="1682"/>
                  </a:cubicBezTo>
                  <a:cubicBezTo>
                    <a:pt x="12784" y="2539"/>
                    <a:pt x="12784" y="3396"/>
                    <a:pt x="12690" y="4254"/>
                  </a:cubicBezTo>
                  <a:lnTo>
                    <a:pt x="12690" y="12350"/>
                  </a:lnTo>
                  <a:cubicBezTo>
                    <a:pt x="12819" y="17760"/>
                    <a:pt x="12565" y="23170"/>
                    <a:pt x="11928" y="28542"/>
                  </a:cubicBezTo>
                  <a:cubicBezTo>
                    <a:pt x="11712" y="30247"/>
                    <a:pt x="11394" y="31923"/>
                    <a:pt x="10975" y="33590"/>
                  </a:cubicBezTo>
                  <a:cubicBezTo>
                    <a:pt x="10690" y="36543"/>
                    <a:pt x="7832" y="35686"/>
                    <a:pt x="5737" y="35495"/>
                  </a:cubicBezTo>
                  <a:close/>
                </a:path>
              </a:pathLst>
            </a:custGeom>
            <a:solidFill>
              <a:srgbClr val="04A9D3"/>
            </a:solidFill>
            <a:ln w="9525" cap="flat">
              <a:noFill/>
              <a:prstDash val="solid"/>
              <a:miter/>
            </a:ln>
          </p:spPr>
          <p:txBody>
            <a:bodyPr rtlCol="0" anchor="ctr"/>
            <a:lstStyle/>
            <a:p>
              <a:endParaRPr lang="en-IN"/>
            </a:p>
          </p:txBody>
        </p:sp>
        <p:sp>
          <p:nvSpPr>
            <p:cNvPr id="1014" name="Freeform: Shape 1013">
              <a:extLst>
                <a:ext uri="{FF2B5EF4-FFF2-40B4-BE49-F238E27FC236}">
                  <a16:creationId xmlns:a16="http://schemas.microsoft.com/office/drawing/2014/main" xmlns="" id="{F7E26763-A869-D47B-2CC7-E6B622CE7477}"/>
                </a:ext>
              </a:extLst>
            </p:cNvPr>
            <p:cNvSpPr/>
            <p:nvPr/>
          </p:nvSpPr>
          <p:spPr>
            <a:xfrm>
              <a:off x="781823" y="4671828"/>
              <a:ext cx="23134" cy="8232"/>
            </a:xfrm>
            <a:custGeom>
              <a:avLst/>
              <a:gdLst>
                <a:gd name="connsiteX0" fmla="*/ 1582 w 23134"/>
                <a:gd name="connsiteY0" fmla="*/ 711 h 8232"/>
                <a:gd name="connsiteX1" fmla="*/ 4820 w 23134"/>
                <a:gd name="connsiteY1" fmla="*/ -432 h 8232"/>
                <a:gd name="connsiteX2" fmla="*/ 18631 w 23134"/>
                <a:gd name="connsiteY2" fmla="*/ 235 h 8232"/>
                <a:gd name="connsiteX3" fmla="*/ 23108 w 23134"/>
                <a:gd name="connsiteY3" fmla="*/ 235 h 8232"/>
                <a:gd name="connsiteX4" fmla="*/ 22346 w 23134"/>
                <a:gd name="connsiteY4" fmla="*/ 1568 h 8232"/>
                <a:gd name="connsiteX5" fmla="*/ 12821 w 23134"/>
                <a:gd name="connsiteY5" fmla="*/ 5759 h 8232"/>
                <a:gd name="connsiteX6" fmla="*/ 4820 w 23134"/>
                <a:gd name="connsiteY6" fmla="*/ 7569 h 8232"/>
                <a:gd name="connsiteX7" fmla="*/ 2344 w 23134"/>
                <a:gd name="connsiteY7" fmla="*/ 7569 h 8232"/>
                <a:gd name="connsiteX8" fmla="*/ 323 w 23134"/>
                <a:gd name="connsiteY8" fmla="*/ 2283 h 8232"/>
                <a:gd name="connsiteX9" fmla="*/ 1582 w 23134"/>
                <a:gd name="connsiteY9" fmla="*/ 711 h 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232">
                  <a:moveTo>
                    <a:pt x="1582" y="711"/>
                  </a:moveTo>
                  <a:cubicBezTo>
                    <a:pt x="2512" y="-3"/>
                    <a:pt x="3647" y="-404"/>
                    <a:pt x="4820" y="-432"/>
                  </a:cubicBezTo>
                  <a:cubicBezTo>
                    <a:pt x="9392" y="-908"/>
                    <a:pt x="14345" y="711"/>
                    <a:pt x="18631" y="235"/>
                  </a:cubicBezTo>
                  <a:cubicBezTo>
                    <a:pt x="20117" y="44"/>
                    <a:pt x="21622" y="44"/>
                    <a:pt x="23108" y="235"/>
                  </a:cubicBezTo>
                  <a:cubicBezTo>
                    <a:pt x="23108" y="711"/>
                    <a:pt x="23108" y="1282"/>
                    <a:pt x="22346" y="1568"/>
                  </a:cubicBezTo>
                  <a:cubicBezTo>
                    <a:pt x="19287" y="3216"/>
                    <a:pt x="16102" y="4616"/>
                    <a:pt x="12821" y="5759"/>
                  </a:cubicBezTo>
                  <a:cubicBezTo>
                    <a:pt x="10269" y="6788"/>
                    <a:pt x="7567" y="7398"/>
                    <a:pt x="4820" y="7569"/>
                  </a:cubicBezTo>
                  <a:cubicBezTo>
                    <a:pt x="4006" y="7759"/>
                    <a:pt x="3158" y="7759"/>
                    <a:pt x="2344" y="7569"/>
                  </a:cubicBezTo>
                  <a:cubicBezTo>
                    <a:pt x="326" y="6664"/>
                    <a:pt x="-579" y="4302"/>
                    <a:pt x="323" y="2283"/>
                  </a:cubicBezTo>
                  <a:cubicBezTo>
                    <a:pt x="602" y="1664"/>
                    <a:pt x="1035" y="1121"/>
                    <a:pt x="1582" y="711"/>
                  </a:cubicBezTo>
                  <a:close/>
                </a:path>
              </a:pathLst>
            </a:custGeom>
            <a:solidFill>
              <a:srgbClr val="9E489B"/>
            </a:solidFill>
            <a:ln w="9525" cap="flat">
              <a:noFill/>
              <a:prstDash val="solid"/>
              <a:miter/>
            </a:ln>
          </p:spPr>
          <p:txBody>
            <a:bodyPr rtlCol="0" anchor="ctr"/>
            <a:lstStyle/>
            <a:p>
              <a:endParaRPr lang="en-IN"/>
            </a:p>
          </p:txBody>
        </p:sp>
        <p:sp>
          <p:nvSpPr>
            <p:cNvPr id="1015" name="Freeform: Shape 1014">
              <a:extLst>
                <a:ext uri="{FF2B5EF4-FFF2-40B4-BE49-F238E27FC236}">
                  <a16:creationId xmlns:a16="http://schemas.microsoft.com/office/drawing/2014/main" xmlns="" id="{6C3E4FBA-A83C-3699-14C9-36FFD69A3EBA}"/>
                </a:ext>
              </a:extLst>
            </p:cNvPr>
            <p:cNvSpPr/>
            <p:nvPr/>
          </p:nvSpPr>
          <p:spPr>
            <a:xfrm>
              <a:off x="777917" y="4660845"/>
              <a:ext cx="27070" cy="8350"/>
            </a:xfrm>
            <a:custGeom>
              <a:avLst/>
              <a:gdLst>
                <a:gd name="connsiteX0" fmla="*/ 1297 w 27070"/>
                <a:gd name="connsiteY0" fmla="*/ 455 h 8350"/>
                <a:gd name="connsiteX1" fmla="*/ 5011 w 27070"/>
                <a:gd name="connsiteY1" fmla="*/ -498 h 8350"/>
                <a:gd name="connsiteX2" fmla="*/ 13012 w 27070"/>
                <a:gd name="connsiteY2" fmla="*/ 74 h 8350"/>
                <a:gd name="connsiteX3" fmla="*/ 16346 w 27070"/>
                <a:gd name="connsiteY3" fmla="*/ 836 h 8350"/>
                <a:gd name="connsiteX4" fmla="*/ 25109 w 27070"/>
                <a:gd name="connsiteY4" fmla="*/ 836 h 8350"/>
                <a:gd name="connsiteX5" fmla="*/ 26443 w 27070"/>
                <a:gd name="connsiteY5" fmla="*/ 836 h 8350"/>
                <a:gd name="connsiteX6" fmla="*/ 27014 w 27070"/>
                <a:gd name="connsiteY6" fmla="*/ 1884 h 8350"/>
                <a:gd name="connsiteX7" fmla="*/ 26443 w 27070"/>
                <a:gd name="connsiteY7" fmla="*/ 2360 h 8350"/>
                <a:gd name="connsiteX8" fmla="*/ 14441 w 27070"/>
                <a:gd name="connsiteY8" fmla="*/ 6836 h 8350"/>
                <a:gd name="connsiteX9" fmla="*/ 6345 w 27070"/>
                <a:gd name="connsiteY9" fmla="*/ 7694 h 8350"/>
                <a:gd name="connsiteX10" fmla="*/ 2916 w 27070"/>
                <a:gd name="connsiteY10" fmla="*/ 7694 h 8350"/>
                <a:gd name="connsiteX11" fmla="*/ 1297 w 27070"/>
                <a:gd name="connsiteY11" fmla="*/ 455 h 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0" h="8350">
                  <a:moveTo>
                    <a:pt x="1297" y="455"/>
                  </a:moveTo>
                  <a:cubicBezTo>
                    <a:pt x="2421" y="-202"/>
                    <a:pt x="3708" y="-536"/>
                    <a:pt x="5011" y="-498"/>
                  </a:cubicBezTo>
                  <a:cubicBezTo>
                    <a:pt x="7691" y="-593"/>
                    <a:pt x="10373" y="-393"/>
                    <a:pt x="13012" y="74"/>
                  </a:cubicBezTo>
                  <a:lnTo>
                    <a:pt x="16346" y="836"/>
                  </a:lnTo>
                  <a:cubicBezTo>
                    <a:pt x="19240" y="1407"/>
                    <a:pt x="22216" y="1407"/>
                    <a:pt x="25109" y="836"/>
                  </a:cubicBezTo>
                  <a:cubicBezTo>
                    <a:pt x="25542" y="702"/>
                    <a:pt x="26009" y="702"/>
                    <a:pt x="26443" y="836"/>
                  </a:cubicBezTo>
                  <a:cubicBezTo>
                    <a:pt x="26443" y="836"/>
                    <a:pt x="27205" y="1502"/>
                    <a:pt x="27014" y="1884"/>
                  </a:cubicBezTo>
                  <a:cubicBezTo>
                    <a:pt x="26869" y="2093"/>
                    <a:pt x="26672" y="2255"/>
                    <a:pt x="26443" y="2360"/>
                  </a:cubicBezTo>
                  <a:cubicBezTo>
                    <a:pt x="22575" y="4189"/>
                    <a:pt x="18561" y="5684"/>
                    <a:pt x="14441" y="6836"/>
                  </a:cubicBezTo>
                  <a:cubicBezTo>
                    <a:pt x="11781" y="7408"/>
                    <a:pt x="9066" y="7694"/>
                    <a:pt x="6345" y="7694"/>
                  </a:cubicBezTo>
                  <a:cubicBezTo>
                    <a:pt x="5209" y="7874"/>
                    <a:pt x="4051" y="7874"/>
                    <a:pt x="2916" y="7694"/>
                  </a:cubicBezTo>
                  <a:cubicBezTo>
                    <a:pt x="249" y="5693"/>
                    <a:pt x="-1275" y="2455"/>
                    <a:pt x="1297" y="455"/>
                  </a:cubicBezTo>
                  <a:close/>
                </a:path>
              </a:pathLst>
            </a:custGeom>
            <a:solidFill>
              <a:srgbClr val="9E489B"/>
            </a:solidFill>
            <a:ln w="9525" cap="flat">
              <a:noFill/>
              <a:prstDash val="solid"/>
              <a:miter/>
            </a:ln>
          </p:spPr>
          <p:txBody>
            <a:bodyPr rtlCol="0" anchor="ctr"/>
            <a:lstStyle/>
            <a:p>
              <a:endParaRPr lang="en-IN"/>
            </a:p>
          </p:txBody>
        </p:sp>
        <p:sp>
          <p:nvSpPr>
            <p:cNvPr id="1016" name="Freeform: Shape 1015">
              <a:extLst>
                <a:ext uri="{FF2B5EF4-FFF2-40B4-BE49-F238E27FC236}">
                  <a16:creationId xmlns:a16="http://schemas.microsoft.com/office/drawing/2014/main" xmlns="" id="{1BC82479-65E4-7D43-FAB6-25CDBC4CAAA5}"/>
                </a:ext>
              </a:extLst>
            </p:cNvPr>
            <p:cNvSpPr/>
            <p:nvPr/>
          </p:nvSpPr>
          <p:spPr>
            <a:xfrm>
              <a:off x="780153" y="4650229"/>
              <a:ext cx="26961" cy="8817"/>
            </a:xfrm>
            <a:custGeom>
              <a:avLst/>
              <a:gdLst>
                <a:gd name="connsiteX0" fmla="*/ 2584 w 26961"/>
                <a:gd name="connsiteY0" fmla="*/ 22 h 8817"/>
                <a:gd name="connsiteX1" fmla="*/ 8109 w 26961"/>
                <a:gd name="connsiteY1" fmla="*/ 22 h 8817"/>
                <a:gd name="connsiteX2" fmla="*/ 11443 w 26961"/>
                <a:gd name="connsiteY2" fmla="*/ 1260 h 8817"/>
                <a:gd name="connsiteX3" fmla="*/ 21539 w 26961"/>
                <a:gd name="connsiteY3" fmla="*/ 2403 h 8817"/>
                <a:gd name="connsiteX4" fmla="*/ 23730 w 26961"/>
                <a:gd name="connsiteY4" fmla="*/ 2403 h 8817"/>
                <a:gd name="connsiteX5" fmla="*/ 25444 w 26961"/>
                <a:gd name="connsiteY5" fmla="*/ 3070 h 8817"/>
                <a:gd name="connsiteX6" fmla="*/ 26873 w 26961"/>
                <a:gd name="connsiteY6" fmla="*/ 4308 h 8817"/>
                <a:gd name="connsiteX7" fmla="*/ 25540 w 26961"/>
                <a:gd name="connsiteY7" fmla="*/ 6499 h 8817"/>
                <a:gd name="connsiteX8" fmla="*/ 21539 w 26961"/>
                <a:gd name="connsiteY8" fmla="*/ 7547 h 8817"/>
                <a:gd name="connsiteX9" fmla="*/ 3346 w 26961"/>
                <a:gd name="connsiteY9" fmla="*/ 7547 h 8817"/>
                <a:gd name="connsiteX10" fmla="*/ 1060 w 26961"/>
                <a:gd name="connsiteY10" fmla="*/ 6690 h 8817"/>
                <a:gd name="connsiteX11" fmla="*/ 2584 w 26961"/>
                <a:gd name="connsiteY11" fmla="*/ 22 h 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61" h="8817">
                  <a:moveTo>
                    <a:pt x="2584" y="22"/>
                  </a:moveTo>
                  <a:cubicBezTo>
                    <a:pt x="4355" y="-702"/>
                    <a:pt x="6338" y="-702"/>
                    <a:pt x="8109" y="22"/>
                  </a:cubicBezTo>
                  <a:cubicBezTo>
                    <a:pt x="9252" y="22"/>
                    <a:pt x="10300" y="879"/>
                    <a:pt x="11443" y="1260"/>
                  </a:cubicBezTo>
                  <a:cubicBezTo>
                    <a:pt x="14729" y="2165"/>
                    <a:pt x="18135" y="2546"/>
                    <a:pt x="21539" y="2403"/>
                  </a:cubicBezTo>
                  <a:cubicBezTo>
                    <a:pt x="22266" y="2308"/>
                    <a:pt x="23003" y="2308"/>
                    <a:pt x="23730" y="2403"/>
                  </a:cubicBezTo>
                  <a:cubicBezTo>
                    <a:pt x="24331" y="2546"/>
                    <a:pt x="24908" y="2765"/>
                    <a:pt x="25444" y="3070"/>
                  </a:cubicBezTo>
                  <a:cubicBezTo>
                    <a:pt x="26016" y="3070"/>
                    <a:pt x="26683" y="3737"/>
                    <a:pt x="26873" y="4308"/>
                  </a:cubicBezTo>
                  <a:cubicBezTo>
                    <a:pt x="27064" y="4880"/>
                    <a:pt x="26873" y="6118"/>
                    <a:pt x="25540" y="6499"/>
                  </a:cubicBezTo>
                  <a:cubicBezTo>
                    <a:pt x="24286" y="7099"/>
                    <a:pt x="22928" y="7461"/>
                    <a:pt x="21539" y="7547"/>
                  </a:cubicBezTo>
                  <a:cubicBezTo>
                    <a:pt x="15516" y="8546"/>
                    <a:pt x="9369" y="8546"/>
                    <a:pt x="3346" y="7547"/>
                  </a:cubicBezTo>
                  <a:cubicBezTo>
                    <a:pt x="2538" y="7404"/>
                    <a:pt x="1763" y="7118"/>
                    <a:pt x="1060" y="6690"/>
                  </a:cubicBezTo>
                  <a:cubicBezTo>
                    <a:pt x="-1226" y="4689"/>
                    <a:pt x="489" y="1165"/>
                    <a:pt x="2584" y="22"/>
                  </a:cubicBezTo>
                  <a:close/>
                </a:path>
              </a:pathLst>
            </a:custGeom>
            <a:solidFill>
              <a:srgbClr val="9E489B"/>
            </a:solidFill>
            <a:ln w="9525" cap="flat">
              <a:noFill/>
              <a:prstDash val="solid"/>
              <a:miter/>
            </a:ln>
          </p:spPr>
          <p:txBody>
            <a:bodyPr rtlCol="0" anchor="ctr"/>
            <a:lstStyle/>
            <a:p>
              <a:endParaRPr lang="en-IN"/>
            </a:p>
          </p:txBody>
        </p:sp>
        <p:sp>
          <p:nvSpPr>
            <p:cNvPr id="1017" name="Freeform: Shape 1016">
              <a:extLst>
                <a:ext uri="{FF2B5EF4-FFF2-40B4-BE49-F238E27FC236}">
                  <a16:creationId xmlns:a16="http://schemas.microsoft.com/office/drawing/2014/main" xmlns="" id="{CAF55A46-EB77-5F38-D6FA-D8CE224463E7}"/>
                </a:ext>
              </a:extLst>
            </p:cNvPr>
            <p:cNvSpPr/>
            <p:nvPr/>
          </p:nvSpPr>
          <p:spPr>
            <a:xfrm>
              <a:off x="784148" y="4636639"/>
              <a:ext cx="25572" cy="11372"/>
            </a:xfrm>
            <a:custGeom>
              <a:avLst/>
              <a:gdLst>
                <a:gd name="connsiteX0" fmla="*/ 590 w 25572"/>
                <a:gd name="connsiteY0" fmla="*/ 848 h 11372"/>
                <a:gd name="connsiteX1" fmla="*/ 2400 w 25572"/>
                <a:gd name="connsiteY1" fmla="*/ -200 h 11372"/>
                <a:gd name="connsiteX2" fmla="*/ 6401 w 25572"/>
                <a:gd name="connsiteY2" fmla="*/ -200 h 11372"/>
                <a:gd name="connsiteX3" fmla="*/ 9639 w 25572"/>
                <a:gd name="connsiteY3" fmla="*/ 1991 h 11372"/>
                <a:gd name="connsiteX4" fmla="*/ 14306 w 25572"/>
                <a:gd name="connsiteY4" fmla="*/ 5230 h 11372"/>
                <a:gd name="connsiteX5" fmla="*/ 19545 w 25572"/>
                <a:gd name="connsiteY5" fmla="*/ 8087 h 11372"/>
                <a:gd name="connsiteX6" fmla="*/ 25546 w 25572"/>
                <a:gd name="connsiteY6" fmla="*/ 8849 h 11372"/>
                <a:gd name="connsiteX7" fmla="*/ 22403 w 25572"/>
                <a:gd name="connsiteY7" fmla="*/ 9802 h 11372"/>
                <a:gd name="connsiteX8" fmla="*/ 14021 w 25572"/>
                <a:gd name="connsiteY8" fmla="*/ 10849 h 11372"/>
                <a:gd name="connsiteX9" fmla="*/ 11449 w 25572"/>
                <a:gd name="connsiteY9" fmla="*/ 10849 h 11372"/>
                <a:gd name="connsiteX10" fmla="*/ 8401 w 25572"/>
                <a:gd name="connsiteY10" fmla="*/ 10088 h 11372"/>
                <a:gd name="connsiteX11" fmla="*/ 5734 w 25572"/>
                <a:gd name="connsiteY11" fmla="*/ 9325 h 11372"/>
                <a:gd name="connsiteX12" fmla="*/ 685 w 25572"/>
                <a:gd name="connsiteY12" fmla="*/ 6468 h 11372"/>
                <a:gd name="connsiteX13" fmla="*/ 590 w 25572"/>
                <a:gd name="connsiteY13" fmla="*/ 848 h 11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72" h="11372">
                  <a:moveTo>
                    <a:pt x="590" y="848"/>
                  </a:moveTo>
                  <a:cubicBezTo>
                    <a:pt x="1098" y="353"/>
                    <a:pt x="1720" y="-9"/>
                    <a:pt x="2400" y="-200"/>
                  </a:cubicBezTo>
                  <a:cubicBezTo>
                    <a:pt x="3699" y="-628"/>
                    <a:pt x="5101" y="-628"/>
                    <a:pt x="6401" y="-200"/>
                  </a:cubicBezTo>
                  <a:cubicBezTo>
                    <a:pt x="7610" y="315"/>
                    <a:pt x="8709" y="1058"/>
                    <a:pt x="9639" y="1991"/>
                  </a:cubicBezTo>
                  <a:cubicBezTo>
                    <a:pt x="11117" y="3182"/>
                    <a:pt x="12677" y="4258"/>
                    <a:pt x="14306" y="5230"/>
                  </a:cubicBezTo>
                  <a:cubicBezTo>
                    <a:pt x="15979" y="6316"/>
                    <a:pt x="17731" y="7268"/>
                    <a:pt x="19545" y="8087"/>
                  </a:cubicBezTo>
                  <a:cubicBezTo>
                    <a:pt x="21433" y="8906"/>
                    <a:pt x="23514" y="9173"/>
                    <a:pt x="25546" y="8849"/>
                  </a:cubicBezTo>
                  <a:cubicBezTo>
                    <a:pt x="24470" y="9069"/>
                    <a:pt x="23417" y="9382"/>
                    <a:pt x="22403" y="9802"/>
                  </a:cubicBezTo>
                  <a:cubicBezTo>
                    <a:pt x="19670" y="10535"/>
                    <a:pt x="16849" y="10888"/>
                    <a:pt x="14021" y="10849"/>
                  </a:cubicBezTo>
                  <a:lnTo>
                    <a:pt x="11449" y="10849"/>
                  </a:lnTo>
                  <a:lnTo>
                    <a:pt x="8401" y="10088"/>
                  </a:lnTo>
                  <a:lnTo>
                    <a:pt x="5734" y="9325"/>
                  </a:lnTo>
                  <a:cubicBezTo>
                    <a:pt x="4115" y="9325"/>
                    <a:pt x="1638" y="8183"/>
                    <a:pt x="685" y="6468"/>
                  </a:cubicBezTo>
                  <a:cubicBezTo>
                    <a:pt x="-229" y="4715"/>
                    <a:pt x="-264" y="2629"/>
                    <a:pt x="590" y="848"/>
                  </a:cubicBezTo>
                  <a:close/>
                </a:path>
              </a:pathLst>
            </a:custGeom>
            <a:solidFill>
              <a:srgbClr val="9E489B"/>
            </a:solidFill>
            <a:ln w="9525" cap="flat">
              <a:noFill/>
              <a:prstDash val="solid"/>
              <a:miter/>
            </a:ln>
          </p:spPr>
          <p:txBody>
            <a:bodyPr rtlCol="0" anchor="ctr"/>
            <a:lstStyle/>
            <a:p>
              <a:endParaRPr lang="en-IN"/>
            </a:p>
          </p:txBody>
        </p:sp>
        <p:sp>
          <p:nvSpPr>
            <p:cNvPr id="1018" name="Freeform: Shape 1017">
              <a:extLst>
                <a:ext uri="{FF2B5EF4-FFF2-40B4-BE49-F238E27FC236}">
                  <a16:creationId xmlns:a16="http://schemas.microsoft.com/office/drawing/2014/main" xmlns="" id="{A28C076B-F967-B375-BE00-7AC5D06C68B8}"/>
                </a:ext>
              </a:extLst>
            </p:cNvPr>
            <p:cNvSpPr/>
            <p:nvPr/>
          </p:nvSpPr>
          <p:spPr>
            <a:xfrm>
              <a:off x="813625" y="4669535"/>
              <a:ext cx="28402" cy="15152"/>
            </a:xfrm>
            <a:custGeom>
              <a:avLst/>
              <a:gdLst>
                <a:gd name="connsiteX0" fmla="*/ 12166 w 28402"/>
                <a:gd name="connsiteY0" fmla="*/ 4146 h 15152"/>
                <a:gd name="connsiteX1" fmla="*/ 17404 w 28402"/>
                <a:gd name="connsiteY1" fmla="*/ 4146 h 15152"/>
                <a:gd name="connsiteX2" fmla="*/ 20833 w 28402"/>
                <a:gd name="connsiteY2" fmla="*/ 4623 h 15152"/>
                <a:gd name="connsiteX3" fmla="*/ 26263 w 28402"/>
                <a:gd name="connsiteY3" fmla="*/ 6433 h 15152"/>
                <a:gd name="connsiteX4" fmla="*/ 28263 w 28402"/>
                <a:gd name="connsiteY4" fmla="*/ 11481 h 15152"/>
                <a:gd name="connsiteX5" fmla="*/ 25596 w 28402"/>
                <a:gd name="connsiteY5" fmla="*/ 14053 h 15152"/>
                <a:gd name="connsiteX6" fmla="*/ 21786 w 28402"/>
                <a:gd name="connsiteY6" fmla="*/ 14624 h 15152"/>
                <a:gd name="connsiteX7" fmla="*/ 16928 w 28402"/>
                <a:gd name="connsiteY7" fmla="*/ 13957 h 15152"/>
                <a:gd name="connsiteX8" fmla="*/ 13785 w 28402"/>
                <a:gd name="connsiteY8" fmla="*/ 12814 h 15152"/>
                <a:gd name="connsiteX9" fmla="*/ 926 w 28402"/>
                <a:gd name="connsiteY9" fmla="*/ 2242 h 15152"/>
                <a:gd name="connsiteX10" fmla="*/ -26 w 28402"/>
                <a:gd name="connsiteY10" fmla="*/ -521 h 15152"/>
                <a:gd name="connsiteX11" fmla="*/ 5403 w 28402"/>
                <a:gd name="connsiteY11" fmla="*/ 1765 h 15152"/>
                <a:gd name="connsiteX12" fmla="*/ 12166 w 28402"/>
                <a:gd name="connsiteY12" fmla="*/ 4146 h 1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02" h="15152">
                  <a:moveTo>
                    <a:pt x="12166" y="4146"/>
                  </a:moveTo>
                  <a:lnTo>
                    <a:pt x="17404" y="4146"/>
                  </a:lnTo>
                  <a:lnTo>
                    <a:pt x="20833" y="4623"/>
                  </a:lnTo>
                  <a:cubicBezTo>
                    <a:pt x="22754" y="4823"/>
                    <a:pt x="24608" y="5442"/>
                    <a:pt x="26263" y="6433"/>
                  </a:cubicBezTo>
                  <a:cubicBezTo>
                    <a:pt x="27895" y="7547"/>
                    <a:pt x="28687" y="9547"/>
                    <a:pt x="28263" y="11481"/>
                  </a:cubicBezTo>
                  <a:cubicBezTo>
                    <a:pt x="27767" y="12671"/>
                    <a:pt x="26802" y="13605"/>
                    <a:pt x="25596" y="14053"/>
                  </a:cubicBezTo>
                  <a:cubicBezTo>
                    <a:pt x="24373" y="14481"/>
                    <a:pt x="23080" y="14672"/>
                    <a:pt x="21786" y="14624"/>
                  </a:cubicBezTo>
                  <a:cubicBezTo>
                    <a:pt x="20147" y="14586"/>
                    <a:pt x="18516" y="14367"/>
                    <a:pt x="16928" y="13957"/>
                  </a:cubicBezTo>
                  <a:cubicBezTo>
                    <a:pt x="15852" y="13662"/>
                    <a:pt x="14800" y="13281"/>
                    <a:pt x="13785" y="12814"/>
                  </a:cubicBezTo>
                  <a:cubicBezTo>
                    <a:pt x="8526" y="10671"/>
                    <a:pt x="4042" y="6985"/>
                    <a:pt x="926" y="2242"/>
                  </a:cubicBezTo>
                  <a:cubicBezTo>
                    <a:pt x="333" y="1441"/>
                    <a:pt x="0" y="480"/>
                    <a:pt x="-26" y="-521"/>
                  </a:cubicBezTo>
                  <a:cubicBezTo>
                    <a:pt x="1922" y="-139"/>
                    <a:pt x="3770" y="641"/>
                    <a:pt x="5403" y="1765"/>
                  </a:cubicBezTo>
                  <a:cubicBezTo>
                    <a:pt x="7525" y="2899"/>
                    <a:pt x="9805" y="3699"/>
                    <a:pt x="12166" y="4146"/>
                  </a:cubicBezTo>
                  <a:close/>
                </a:path>
              </a:pathLst>
            </a:custGeom>
            <a:solidFill>
              <a:srgbClr val="9E489B"/>
            </a:solidFill>
            <a:ln w="9525" cap="flat">
              <a:noFill/>
              <a:prstDash val="solid"/>
              <a:miter/>
            </a:ln>
          </p:spPr>
          <p:txBody>
            <a:bodyPr rtlCol="0" anchor="ctr"/>
            <a:lstStyle/>
            <a:p>
              <a:endParaRPr lang="en-IN"/>
            </a:p>
          </p:txBody>
        </p:sp>
        <p:sp>
          <p:nvSpPr>
            <p:cNvPr id="1019" name="Freeform: Shape 1018">
              <a:extLst>
                <a:ext uri="{FF2B5EF4-FFF2-40B4-BE49-F238E27FC236}">
                  <a16:creationId xmlns:a16="http://schemas.microsoft.com/office/drawing/2014/main" xmlns="" id="{B3426881-AB2E-BA28-D2D5-C91B7E5E0999}"/>
                </a:ext>
              </a:extLst>
            </p:cNvPr>
            <p:cNvSpPr/>
            <p:nvPr/>
          </p:nvSpPr>
          <p:spPr>
            <a:xfrm>
              <a:off x="812577" y="4660964"/>
              <a:ext cx="27159" cy="6618"/>
            </a:xfrm>
            <a:custGeom>
              <a:avLst/>
              <a:gdLst>
                <a:gd name="connsiteX0" fmla="*/ 6832 w 27159"/>
                <a:gd name="connsiteY0" fmla="*/ 4241 h 6618"/>
                <a:gd name="connsiteX1" fmla="*/ 10927 w 27159"/>
                <a:gd name="connsiteY1" fmla="*/ 5669 h 6618"/>
                <a:gd name="connsiteX2" fmla="*/ 21500 w 27159"/>
                <a:gd name="connsiteY2" fmla="*/ 5669 h 6618"/>
                <a:gd name="connsiteX3" fmla="*/ 24834 w 27159"/>
                <a:gd name="connsiteY3" fmla="*/ 5002 h 6618"/>
                <a:gd name="connsiteX4" fmla="*/ 26929 w 27159"/>
                <a:gd name="connsiteY4" fmla="*/ 1954 h 6618"/>
                <a:gd name="connsiteX5" fmla="*/ 26929 w 27159"/>
                <a:gd name="connsiteY5" fmla="*/ 240 h 6618"/>
                <a:gd name="connsiteX6" fmla="*/ 25786 w 27159"/>
                <a:gd name="connsiteY6" fmla="*/ -332 h 6618"/>
                <a:gd name="connsiteX7" fmla="*/ 13404 w 27159"/>
                <a:gd name="connsiteY7" fmla="*/ 621 h 6618"/>
                <a:gd name="connsiteX8" fmla="*/ 3688 w 27159"/>
                <a:gd name="connsiteY8" fmla="*/ 621 h 6618"/>
                <a:gd name="connsiteX9" fmla="*/ -26 w 27159"/>
                <a:gd name="connsiteY9" fmla="*/ 621 h 6618"/>
                <a:gd name="connsiteX10" fmla="*/ 6832 w 27159"/>
                <a:gd name="connsiteY10" fmla="*/ 4241 h 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159" h="6618">
                  <a:moveTo>
                    <a:pt x="6832" y="4241"/>
                  </a:moveTo>
                  <a:lnTo>
                    <a:pt x="10927" y="5669"/>
                  </a:lnTo>
                  <a:cubicBezTo>
                    <a:pt x="14429" y="6241"/>
                    <a:pt x="17999" y="6241"/>
                    <a:pt x="21500" y="5669"/>
                  </a:cubicBezTo>
                  <a:cubicBezTo>
                    <a:pt x="22642" y="5650"/>
                    <a:pt x="23772" y="5421"/>
                    <a:pt x="24834" y="5002"/>
                  </a:cubicBezTo>
                  <a:cubicBezTo>
                    <a:pt x="25923" y="4317"/>
                    <a:pt x="26681" y="3212"/>
                    <a:pt x="26929" y="1954"/>
                  </a:cubicBezTo>
                  <a:cubicBezTo>
                    <a:pt x="27201" y="1412"/>
                    <a:pt x="27201" y="783"/>
                    <a:pt x="26929" y="240"/>
                  </a:cubicBezTo>
                  <a:cubicBezTo>
                    <a:pt x="26614" y="-65"/>
                    <a:pt x="26216" y="-256"/>
                    <a:pt x="25786" y="-332"/>
                  </a:cubicBezTo>
                  <a:cubicBezTo>
                    <a:pt x="21635" y="-769"/>
                    <a:pt x="17440" y="-446"/>
                    <a:pt x="13404" y="621"/>
                  </a:cubicBezTo>
                  <a:lnTo>
                    <a:pt x="3688" y="621"/>
                  </a:lnTo>
                  <a:cubicBezTo>
                    <a:pt x="2454" y="478"/>
                    <a:pt x="1208" y="478"/>
                    <a:pt x="-26" y="621"/>
                  </a:cubicBezTo>
                  <a:cubicBezTo>
                    <a:pt x="2084" y="2136"/>
                    <a:pt x="4391" y="3355"/>
                    <a:pt x="6832" y="4241"/>
                  </a:cubicBezTo>
                  <a:close/>
                </a:path>
              </a:pathLst>
            </a:custGeom>
            <a:solidFill>
              <a:srgbClr val="9E489B"/>
            </a:solidFill>
            <a:ln w="9525" cap="flat">
              <a:noFill/>
              <a:prstDash val="solid"/>
              <a:miter/>
            </a:ln>
          </p:spPr>
          <p:txBody>
            <a:bodyPr rtlCol="0" anchor="ctr"/>
            <a:lstStyle/>
            <a:p>
              <a:endParaRPr lang="en-IN"/>
            </a:p>
          </p:txBody>
        </p:sp>
        <p:sp>
          <p:nvSpPr>
            <p:cNvPr id="1020" name="Freeform: Shape 1019">
              <a:extLst>
                <a:ext uri="{FF2B5EF4-FFF2-40B4-BE49-F238E27FC236}">
                  <a16:creationId xmlns:a16="http://schemas.microsoft.com/office/drawing/2014/main" xmlns="" id="{50243118-A923-A101-3AD9-B8E24C5A9B18}"/>
                </a:ext>
              </a:extLst>
            </p:cNvPr>
            <p:cNvSpPr/>
            <p:nvPr/>
          </p:nvSpPr>
          <p:spPr>
            <a:xfrm>
              <a:off x="815444" y="4649367"/>
              <a:ext cx="26368" cy="7915"/>
            </a:xfrm>
            <a:custGeom>
              <a:avLst/>
              <a:gdLst>
                <a:gd name="connsiteX0" fmla="*/ 10346 w 26368"/>
                <a:gd name="connsiteY0" fmla="*/ 7360 h 7915"/>
                <a:gd name="connsiteX1" fmla="*/ 22443 w 26368"/>
                <a:gd name="connsiteY1" fmla="*/ 6598 h 7915"/>
                <a:gd name="connsiteX2" fmla="*/ 25586 w 26368"/>
                <a:gd name="connsiteY2" fmla="*/ 5170 h 7915"/>
                <a:gd name="connsiteX3" fmla="*/ 26253 w 26368"/>
                <a:gd name="connsiteY3" fmla="*/ 3646 h 7915"/>
                <a:gd name="connsiteX4" fmla="*/ 25396 w 26368"/>
                <a:gd name="connsiteY4" fmla="*/ 502 h 7915"/>
                <a:gd name="connsiteX5" fmla="*/ 23777 w 26368"/>
                <a:gd name="connsiteY5" fmla="*/ -259 h 7915"/>
                <a:gd name="connsiteX6" fmla="*/ 9108 w 26368"/>
                <a:gd name="connsiteY6" fmla="*/ 1360 h 7915"/>
                <a:gd name="connsiteX7" fmla="*/ 4727 w 26368"/>
                <a:gd name="connsiteY7" fmla="*/ 2407 h 7915"/>
                <a:gd name="connsiteX8" fmla="*/ 2345 w 26368"/>
                <a:gd name="connsiteY8" fmla="*/ 2883 h 7915"/>
                <a:gd name="connsiteX9" fmla="*/ 440 w 26368"/>
                <a:gd name="connsiteY9" fmla="*/ 2883 h 7915"/>
                <a:gd name="connsiteX10" fmla="*/ 5203 w 26368"/>
                <a:gd name="connsiteY10" fmla="*/ 6122 h 7915"/>
                <a:gd name="connsiteX11" fmla="*/ 10346 w 26368"/>
                <a:gd name="connsiteY11" fmla="*/ 7360 h 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68" h="7915">
                  <a:moveTo>
                    <a:pt x="10346" y="7360"/>
                  </a:moveTo>
                  <a:cubicBezTo>
                    <a:pt x="14394" y="7494"/>
                    <a:pt x="18445" y="7237"/>
                    <a:pt x="22443" y="6598"/>
                  </a:cubicBezTo>
                  <a:cubicBezTo>
                    <a:pt x="23635" y="6541"/>
                    <a:pt x="24760" y="6027"/>
                    <a:pt x="25586" y="5170"/>
                  </a:cubicBezTo>
                  <a:cubicBezTo>
                    <a:pt x="25960" y="4741"/>
                    <a:pt x="26193" y="4208"/>
                    <a:pt x="26253" y="3646"/>
                  </a:cubicBezTo>
                  <a:cubicBezTo>
                    <a:pt x="26515" y="2522"/>
                    <a:pt x="26193" y="1340"/>
                    <a:pt x="25396" y="502"/>
                  </a:cubicBezTo>
                  <a:cubicBezTo>
                    <a:pt x="24928" y="121"/>
                    <a:pt x="24372" y="-146"/>
                    <a:pt x="23777" y="-259"/>
                  </a:cubicBezTo>
                  <a:cubicBezTo>
                    <a:pt x="18828" y="-907"/>
                    <a:pt x="13797" y="-345"/>
                    <a:pt x="9108" y="1360"/>
                  </a:cubicBezTo>
                  <a:lnTo>
                    <a:pt x="4727" y="2407"/>
                  </a:lnTo>
                  <a:lnTo>
                    <a:pt x="2345" y="2883"/>
                  </a:lnTo>
                  <a:cubicBezTo>
                    <a:pt x="1717" y="2750"/>
                    <a:pt x="1069" y="2750"/>
                    <a:pt x="440" y="2883"/>
                  </a:cubicBezTo>
                  <a:cubicBezTo>
                    <a:pt x="-1750" y="4693"/>
                    <a:pt x="4441" y="6027"/>
                    <a:pt x="5203" y="6122"/>
                  </a:cubicBezTo>
                  <a:cubicBezTo>
                    <a:pt x="6880" y="6674"/>
                    <a:pt x="8600" y="7094"/>
                    <a:pt x="10346" y="7360"/>
                  </a:cubicBezTo>
                  <a:close/>
                </a:path>
              </a:pathLst>
            </a:custGeom>
            <a:solidFill>
              <a:srgbClr val="9E489B"/>
            </a:solidFill>
            <a:ln w="9525" cap="flat">
              <a:noFill/>
              <a:prstDash val="solid"/>
              <a:miter/>
            </a:ln>
          </p:spPr>
          <p:txBody>
            <a:bodyPr rtlCol="0" anchor="ctr"/>
            <a:lstStyle/>
            <a:p>
              <a:endParaRPr lang="en-IN"/>
            </a:p>
          </p:txBody>
        </p:sp>
        <p:sp>
          <p:nvSpPr>
            <p:cNvPr id="1021" name="Freeform: Shape 1020">
              <a:extLst>
                <a:ext uri="{FF2B5EF4-FFF2-40B4-BE49-F238E27FC236}">
                  <a16:creationId xmlns:a16="http://schemas.microsoft.com/office/drawing/2014/main" xmlns="" id="{18EFAC0C-6D65-D30E-2074-D3C2DEC24520}"/>
                </a:ext>
              </a:extLst>
            </p:cNvPr>
            <p:cNvSpPr/>
            <p:nvPr/>
          </p:nvSpPr>
          <p:spPr>
            <a:xfrm>
              <a:off x="814863" y="4635388"/>
              <a:ext cx="23515" cy="13144"/>
            </a:xfrm>
            <a:custGeom>
              <a:avLst/>
              <a:gdLst>
                <a:gd name="connsiteX0" fmla="*/ 10927 w 23515"/>
                <a:gd name="connsiteY0" fmla="*/ 12577 h 13144"/>
                <a:gd name="connsiteX1" fmla="*/ 20452 w 23515"/>
                <a:gd name="connsiteY1" fmla="*/ 8671 h 13144"/>
                <a:gd name="connsiteX2" fmla="*/ 23310 w 23515"/>
                <a:gd name="connsiteY2" fmla="*/ 4575 h 13144"/>
                <a:gd name="connsiteX3" fmla="*/ 21881 w 23515"/>
                <a:gd name="connsiteY3" fmla="*/ 4 h 13144"/>
                <a:gd name="connsiteX4" fmla="*/ 16547 w 23515"/>
                <a:gd name="connsiteY4" fmla="*/ 575 h 13144"/>
                <a:gd name="connsiteX5" fmla="*/ 12356 w 23515"/>
                <a:gd name="connsiteY5" fmla="*/ 4290 h 13144"/>
                <a:gd name="connsiteX6" fmla="*/ 10546 w 23515"/>
                <a:gd name="connsiteY6" fmla="*/ 5814 h 13144"/>
                <a:gd name="connsiteX7" fmla="*/ 5212 w 23515"/>
                <a:gd name="connsiteY7" fmla="*/ 9243 h 13144"/>
                <a:gd name="connsiteX8" fmla="*/ 2450 w 23515"/>
                <a:gd name="connsiteY8" fmla="*/ 10957 h 13144"/>
                <a:gd name="connsiteX9" fmla="*/ -26 w 23515"/>
                <a:gd name="connsiteY9" fmla="*/ 12481 h 13144"/>
                <a:gd name="connsiteX10" fmla="*/ 5212 w 23515"/>
                <a:gd name="connsiteY10" fmla="*/ 12481 h 13144"/>
                <a:gd name="connsiteX11" fmla="*/ 10927 w 23515"/>
                <a:gd name="connsiteY11" fmla="*/ 12577 h 1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15" h="13144">
                  <a:moveTo>
                    <a:pt x="10927" y="12577"/>
                  </a:moveTo>
                  <a:cubicBezTo>
                    <a:pt x="14390" y="12129"/>
                    <a:pt x="17675" y="10786"/>
                    <a:pt x="20452" y="8671"/>
                  </a:cubicBezTo>
                  <a:cubicBezTo>
                    <a:pt x="21833" y="7661"/>
                    <a:pt x="22837" y="6223"/>
                    <a:pt x="23310" y="4575"/>
                  </a:cubicBezTo>
                  <a:cubicBezTo>
                    <a:pt x="23809" y="2899"/>
                    <a:pt x="23244" y="1099"/>
                    <a:pt x="21881" y="4"/>
                  </a:cubicBezTo>
                  <a:cubicBezTo>
                    <a:pt x="20145" y="-863"/>
                    <a:pt x="18059" y="-644"/>
                    <a:pt x="16547" y="575"/>
                  </a:cubicBezTo>
                  <a:cubicBezTo>
                    <a:pt x="15023" y="1623"/>
                    <a:pt x="13785" y="3146"/>
                    <a:pt x="12356" y="4290"/>
                  </a:cubicBezTo>
                  <a:lnTo>
                    <a:pt x="10546" y="5814"/>
                  </a:lnTo>
                  <a:cubicBezTo>
                    <a:pt x="8832" y="6957"/>
                    <a:pt x="7022" y="8195"/>
                    <a:pt x="5212" y="9243"/>
                  </a:cubicBezTo>
                  <a:lnTo>
                    <a:pt x="2450" y="10957"/>
                  </a:lnTo>
                  <a:cubicBezTo>
                    <a:pt x="1879" y="10957"/>
                    <a:pt x="164" y="11910"/>
                    <a:pt x="-26" y="12481"/>
                  </a:cubicBezTo>
                  <a:cubicBezTo>
                    <a:pt x="1715" y="12671"/>
                    <a:pt x="3471" y="12671"/>
                    <a:pt x="5212" y="12481"/>
                  </a:cubicBezTo>
                  <a:cubicBezTo>
                    <a:pt x="7114" y="12624"/>
                    <a:pt x="9022" y="12662"/>
                    <a:pt x="10927" y="12577"/>
                  </a:cubicBezTo>
                  <a:close/>
                </a:path>
              </a:pathLst>
            </a:custGeom>
            <a:solidFill>
              <a:srgbClr val="9E489B"/>
            </a:solidFill>
            <a:ln w="9525" cap="flat">
              <a:noFill/>
              <a:prstDash val="solid"/>
              <a:miter/>
            </a:ln>
          </p:spPr>
          <p:txBody>
            <a:bodyPr rtlCol="0" anchor="ctr"/>
            <a:lstStyle/>
            <a:p>
              <a:endParaRPr lang="en-IN"/>
            </a:p>
          </p:txBody>
        </p:sp>
        <p:sp>
          <p:nvSpPr>
            <p:cNvPr id="1022" name="Freeform: Shape 1021">
              <a:extLst>
                <a:ext uri="{FF2B5EF4-FFF2-40B4-BE49-F238E27FC236}">
                  <a16:creationId xmlns:a16="http://schemas.microsoft.com/office/drawing/2014/main" xmlns="" id="{0417D7B1-0936-9A03-3C2B-3EF4E2DF0907}"/>
                </a:ext>
              </a:extLst>
            </p:cNvPr>
            <p:cNvSpPr/>
            <p:nvPr/>
          </p:nvSpPr>
          <p:spPr>
            <a:xfrm>
              <a:off x="803532" y="4641961"/>
              <a:ext cx="12773" cy="36059"/>
            </a:xfrm>
            <a:custGeom>
              <a:avLst/>
              <a:gdLst>
                <a:gd name="connsiteX0" fmla="*/ 5780 w 12773"/>
                <a:gd name="connsiteY0" fmla="*/ 35531 h 36059"/>
                <a:gd name="connsiteX1" fmla="*/ 2446 w 12773"/>
                <a:gd name="connsiteY1" fmla="*/ 34484 h 36059"/>
                <a:gd name="connsiteX2" fmla="*/ 1208 w 12773"/>
                <a:gd name="connsiteY2" fmla="*/ 31435 h 36059"/>
                <a:gd name="connsiteX3" fmla="*/ 65 w 12773"/>
                <a:gd name="connsiteY3" fmla="*/ 6956 h 36059"/>
                <a:gd name="connsiteX4" fmla="*/ 1494 w 12773"/>
                <a:gd name="connsiteY4" fmla="*/ 1622 h 36059"/>
                <a:gd name="connsiteX5" fmla="*/ 5018 w 12773"/>
                <a:gd name="connsiteY5" fmla="*/ -378 h 36059"/>
                <a:gd name="connsiteX6" fmla="*/ 9209 w 12773"/>
                <a:gd name="connsiteY6" fmla="*/ -378 h 36059"/>
                <a:gd name="connsiteX7" fmla="*/ 11209 w 12773"/>
                <a:gd name="connsiteY7" fmla="*/ -378 h 36059"/>
                <a:gd name="connsiteX8" fmla="*/ 12638 w 12773"/>
                <a:gd name="connsiteY8" fmla="*/ 1718 h 36059"/>
                <a:gd name="connsiteX9" fmla="*/ 12638 w 12773"/>
                <a:gd name="connsiteY9" fmla="*/ 4289 h 36059"/>
                <a:gd name="connsiteX10" fmla="*/ 12638 w 12773"/>
                <a:gd name="connsiteY10" fmla="*/ 12385 h 36059"/>
                <a:gd name="connsiteX11" fmla="*/ 11971 w 12773"/>
                <a:gd name="connsiteY11" fmla="*/ 28483 h 36059"/>
                <a:gd name="connsiteX12" fmla="*/ 11019 w 12773"/>
                <a:gd name="connsiteY12" fmla="*/ 33626 h 36059"/>
                <a:gd name="connsiteX13" fmla="*/ 5780 w 12773"/>
                <a:gd name="connsiteY13" fmla="*/ 35531 h 3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73" h="36059">
                  <a:moveTo>
                    <a:pt x="5780" y="35531"/>
                  </a:moveTo>
                  <a:cubicBezTo>
                    <a:pt x="4578" y="35598"/>
                    <a:pt x="3393" y="35227"/>
                    <a:pt x="2446" y="34484"/>
                  </a:cubicBezTo>
                  <a:cubicBezTo>
                    <a:pt x="1711" y="33626"/>
                    <a:pt x="1276" y="32559"/>
                    <a:pt x="1208" y="31435"/>
                  </a:cubicBezTo>
                  <a:cubicBezTo>
                    <a:pt x="162" y="23320"/>
                    <a:pt x="-220" y="15138"/>
                    <a:pt x="65" y="6956"/>
                  </a:cubicBezTo>
                  <a:cubicBezTo>
                    <a:pt x="4" y="5080"/>
                    <a:pt x="501" y="3222"/>
                    <a:pt x="1494" y="1622"/>
                  </a:cubicBezTo>
                  <a:cubicBezTo>
                    <a:pt x="2390" y="555"/>
                    <a:pt x="3642" y="-159"/>
                    <a:pt x="5018" y="-378"/>
                  </a:cubicBezTo>
                  <a:cubicBezTo>
                    <a:pt x="6409" y="-568"/>
                    <a:pt x="7818" y="-568"/>
                    <a:pt x="9209" y="-378"/>
                  </a:cubicBezTo>
                  <a:cubicBezTo>
                    <a:pt x="9863" y="-559"/>
                    <a:pt x="10555" y="-559"/>
                    <a:pt x="11209" y="-378"/>
                  </a:cubicBezTo>
                  <a:cubicBezTo>
                    <a:pt x="11967" y="79"/>
                    <a:pt x="12488" y="841"/>
                    <a:pt x="12638" y="1718"/>
                  </a:cubicBezTo>
                  <a:cubicBezTo>
                    <a:pt x="12784" y="2565"/>
                    <a:pt x="12784" y="3441"/>
                    <a:pt x="12638" y="4289"/>
                  </a:cubicBezTo>
                  <a:lnTo>
                    <a:pt x="12638" y="12385"/>
                  </a:lnTo>
                  <a:cubicBezTo>
                    <a:pt x="12844" y="17757"/>
                    <a:pt x="12621" y="23139"/>
                    <a:pt x="11971" y="28483"/>
                  </a:cubicBezTo>
                  <a:cubicBezTo>
                    <a:pt x="11971" y="30197"/>
                    <a:pt x="11400" y="31912"/>
                    <a:pt x="11019" y="33626"/>
                  </a:cubicBezTo>
                  <a:cubicBezTo>
                    <a:pt x="10638" y="35340"/>
                    <a:pt x="7875" y="35531"/>
                    <a:pt x="5780" y="35531"/>
                  </a:cubicBezTo>
                  <a:close/>
                </a:path>
              </a:pathLst>
            </a:custGeom>
            <a:solidFill>
              <a:srgbClr val="04A9D3"/>
            </a:solidFill>
            <a:ln w="9525" cap="flat">
              <a:noFill/>
              <a:prstDash val="solid"/>
              <a:miter/>
            </a:ln>
          </p:spPr>
          <p:txBody>
            <a:bodyPr rtlCol="0" anchor="ctr"/>
            <a:lstStyle/>
            <a:p>
              <a:endParaRPr lang="en-IN"/>
            </a:p>
          </p:txBody>
        </p:sp>
        <p:sp>
          <p:nvSpPr>
            <p:cNvPr id="1023" name="Freeform: Shape 1022">
              <a:extLst>
                <a:ext uri="{FF2B5EF4-FFF2-40B4-BE49-F238E27FC236}">
                  <a16:creationId xmlns:a16="http://schemas.microsoft.com/office/drawing/2014/main" xmlns="" id="{AF65C9B2-D37F-ECA2-526F-D9D9E5A42EE1}"/>
                </a:ext>
              </a:extLst>
            </p:cNvPr>
            <p:cNvSpPr/>
            <p:nvPr/>
          </p:nvSpPr>
          <p:spPr>
            <a:xfrm>
              <a:off x="1129009" y="4653533"/>
              <a:ext cx="23134" cy="8143"/>
            </a:xfrm>
            <a:custGeom>
              <a:avLst/>
              <a:gdLst>
                <a:gd name="connsiteX0" fmla="*/ 1582 w 23134"/>
                <a:gd name="connsiteY0" fmla="*/ 622 h 8143"/>
                <a:gd name="connsiteX1" fmla="*/ 4725 w 23134"/>
                <a:gd name="connsiteY1" fmla="*/ -521 h 8143"/>
                <a:gd name="connsiteX2" fmla="*/ 18632 w 23134"/>
                <a:gd name="connsiteY2" fmla="*/ 146 h 8143"/>
                <a:gd name="connsiteX3" fmla="*/ 23109 w 23134"/>
                <a:gd name="connsiteY3" fmla="*/ 146 h 8143"/>
                <a:gd name="connsiteX4" fmla="*/ 22251 w 23134"/>
                <a:gd name="connsiteY4" fmla="*/ 1480 h 8143"/>
                <a:gd name="connsiteX5" fmla="*/ 12726 w 23134"/>
                <a:gd name="connsiteY5" fmla="*/ 5671 h 8143"/>
                <a:gd name="connsiteX6" fmla="*/ 4821 w 23134"/>
                <a:gd name="connsiteY6" fmla="*/ 7481 h 8143"/>
                <a:gd name="connsiteX7" fmla="*/ 2344 w 23134"/>
                <a:gd name="connsiteY7" fmla="*/ 7481 h 8143"/>
                <a:gd name="connsiteX8" fmla="*/ 325 w 23134"/>
                <a:gd name="connsiteY8" fmla="*/ 2194 h 8143"/>
                <a:gd name="connsiteX9" fmla="*/ 1582 w 23134"/>
                <a:gd name="connsiteY9" fmla="*/ 622 h 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34" h="8143">
                  <a:moveTo>
                    <a:pt x="1582" y="622"/>
                  </a:moveTo>
                  <a:cubicBezTo>
                    <a:pt x="2458" y="-130"/>
                    <a:pt x="3573" y="-530"/>
                    <a:pt x="4725" y="-521"/>
                  </a:cubicBezTo>
                  <a:cubicBezTo>
                    <a:pt x="9393" y="-521"/>
                    <a:pt x="14250" y="527"/>
                    <a:pt x="18632" y="146"/>
                  </a:cubicBezTo>
                  <a:cubicBezTo>
                    <a:pt x="20118" y="-45"/>
                    <a:pt x="21623" y="-45"/>
                    <a:pt x="23109" y="146"/>
                  </a:cubicBezTo>
                  <a:cubicBezTo>
                    <a:pt x="23109" y="146"/>
                    <a:pt x="23109" y="1194"/>
                    <a:pt x="22251" y="1480"/>
                  </a:cubicBezTo>
                  <a:cubicBezTo>
                    <a:pt x="19194" y="3127"/>
                    <a:pt x="16003" y="4528"/>
                    <a:pt x="12726" y="5671"/>
                  </a:cubicBezTo>
                  <a:cubicBezTo>
                    <a:pt x="10202" y="6690"/>
                    <a:pt x="7535" y="7299"/>
                    <a:pt x="4821" y="7481"/>
                  </a:cubicBezTo>
                  <a:cubicBezTo>
                    <a:pt x="4001" y="7671"/>
                    <a:pt x="3163" y="7671"/>
                    <a:pt x="2344" y="7481"/>
                  </a:cubicBezTo>
                  <a:cubicBezTo>
                    <a:pt x="325" y="6575"/>
                    <a:pt x="-580" y="4213"/>
                    <a:pt x="325" y="2194"/>
                  </a:cubicBezTo>
                  <a:cubicBezTo>
                    <a:pt x="601" y="1575"/>
                    <a:pt x="1039" y="1032"/>
                    <a:pt x="1582" y="622"/>
                  </a:cubicBezTo>
                  <a:close/>
                </a:path>
              </a:pathLst>
            </a:custGeom>
            <a:solidFill>
              <a:srgbClr val="9E489B"/>
            </a:solidFill>
            <a:ln w="9525" cap="flat">
              <a:noFill/>
              <a:prstDash val="solid"/>
              <a:miter/>
            </a:ln>
          </p:spPr>
          <p:txBody>
            <a:bodyPr rtlCol="0" anchor="ctr"/>
            <a:lstStyle/>
            <a:p>
              <a:endParaRPr lang="en-IN"/>
            </a:p>
          </p:txBody>
        </p:sp>
        <p:sp>
          <p:nvSpPr>
            <p:cNvPr id="1024" name="Freeform: Shape 1023">
              <a:extLst>
                <a:ext uri="{FF2B5EF4-FFF2-40B4-BE49-F238E27FC236}">
                  <a16:creationId xmlns:a16="http://schemas.microsoft.com/office/drawing/2014/main" xmlns="" id="{FD1A7C7F-B2EF-D38E-1C1C-A8D83A3521CD}"/>
                </a:ext>
              </a:extLst>
            </p:cNvPr>
            <p:cNvSpPr/>
            <p:nvPr/>
          </p:nvSpPr>
          <p:spPr>
            <a:xfrm>
              <a:off x="1125103" y="4642461"/>
              <a:ext cx="27070" cy="7835"/>
            </a:xfrm>
            <a:custGeom>
              <a:avLst/>
              <a:gdLst>
                <a:gd name="connsiteX0" fmla="*/ 1297 w 27070"/>
                <a:gd name="connsiteY0" fmla="*/ 455 h 7835"/>
                <a:gd name="connsiteX1" fmla="*/ 4916 w 27070"/>
                <a:gd name="connsiteY1" fmla="*/ -497 h 7835"/>
                <a:gd name="connsiteX2" fmla="*/ 12917 w 27070"/>
                <a:gd name="connsiteY2" fmla="*/ 74 h 7835"/>
                <a:gd name="connsiteX3" fmla="*/ 16346 w 27070"/>
                <a:gd name="connsiteY3" fmla="*/ 836 h 7835"/>
                <a:gd name="connsiteX4" fmla="*/ 25109 w 27070"/>
                <a:gd name="connsiteY4" fmla="*/ 836 h 7835"/>
                <a:gd name="connsiteX5" fmla="*/ 26443 w 27070"/>
                <a:gd name="connsiteY5" fmla="*/ 836 h 7835"/>
                <a:gd name="connsiteX6" fmla="*/ 27014 w 27070"/>
                <a:gd name="connsiteY6" fmla="*/ 1884 h 7835"/>
                <a:gd name="connsiteX7" fmla="*/ 26347 w 27070"/>
                <a:gd name="connsiteY7" fmla="*/ 1884 h 7835"/>
                <a:gd name="connsiteX8" fmla="*/ 14441 w 27070"/>
                <a:gd name="connsiteY8" fmla="*/ 6361 h 7835"/>
                <a:gd name="connsiteX9" fmla="*/ 6345 w 27070"/>
                <a:gd name="connsiteY9" fmla="*/ 7314 h 7835"/>
                <a:gd name="connsiteX10" fmla="*/ 2916 w 27070"/>
                <a:gd name="connsiteY10" fmla="*/ 6742 h 7835"/>
                <a:gd name="connsiteX11" fmla="*/ 1297 w 27070"/>
                <a:gd name="connsiteY11" fmla="*/ 455 h 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0" h="7835">
                  <a:moveTo>
                    <a:pt x="1297" y="455"/>
                  </a:moveTo>
                  <a:cubicBezTo>
                    <a:pt x="2373" y="-231"/>
                    <a:pt x="3640" y="-564"/>
                    <a:pt x="4916" y="-497"/>
                  </a:cubicBezTo>
                  <a:cubicBezTo>
                    <a:pt x="7593" y="-592"/>
                    <a:pt x="10279" y="-402"/>
                    <a:pt x="12917" y="74"/>
                  </a:cubicBezTo>
                  <a:lnTo>
                    <a:pt x="16346" y="836"/>
                  </a:lnTo>
                  <a:cubicBezTo>
                    <a:pt x="19232" y="1455"/>
                    <a:pt x="22223" y="1455"/>
                    <a:pt x="25109" y="836"/>
                  </a:cubicBezTo>
                  <a:cubicBezTo>
                    <a:pt x="25547" y="741"/>
                    <a:pt x="26004" y="741"/>
                    <a:pt x="26443" y="836"/>
                  </a:cubicBezTo>
                  <a:cubicBezTo>
                    <a:pt x="26443" y="836"/>
                    <a:pt x="27205" y="1503"/>
                    <a:pt x="27014" y="1884"/>
                  </a:cubicBezTo>
                  <a:lnTo>
                    <a:pt x="26347" y="1884"/>
                  </a:lnTo>
                  <a:cubicBezTo>
                    <a:pt x="22556" y="3808"/>
                    <a:pt x="18565" y="5313"/>
                    <a:pt x="14441" y="6361"/>
                  </a:cubicBezTo>
                  <a:cubicBezTo>
                    <a:pt x="11793" y="7008"/>
                    <a:pt x="9069" y="7332"/>
                    <a:pt x="6345" y="7314"/>
                  </a:cubicBezTo>
                  <a:cubicBezTo>
                    <a:pt x="5173" y="7314"/>
                    <a:pt x="4021" y="7123"/>
                    <a:pt x="2916" y="6742"/>
                  </a:cubicBezTo>
                  <a:cubicBezTo>
                    <a:pt x="249" y="5694"/>
                    <a:pt x="-1275" y="2456"/>
                    <a:pt x="1297" y="455"/>
                  </a:cubicBezTo>
                  <a:close/>
                </a:path>
              </a:pathLst>
            </a:custGeom>
            <a:solidFill>
              <a:srgbClr val="9E489B"/>
            </a:solidFill>
            <a:ln w="9525" cap="flat">
              <a:noFill/>
              <a:prstDash val="solid"/>
              <a:miter/>
            </a:ln>
          </p:spPr>
          <p:txBody>
            <a:bodyPr rtlCol="0" anchor="ctr"/>
            <a:lstStyle/>
            <a:p>
              <a:endParaRPr lang="en-IN"/>
            </a:p>
          </p:txBody>
        </p:sp>
        <p:sp>
          <p:nvSpPr>
            <p:cNvPr id="1025" name="Freeform: Shape 1024">
              <a:extLst>
                <a:ext uri="{FF2B5EF4-FFF2-40B4-BE49-F238E27FC236}">
                  <a16:creationId xmlns:a16="http://schemas.microsoft.com/office/drawing/2014/main" xmlns="" id="{A20BC180-ADF7-8931-E387-C794C302E9D5}"/>
                </a:ext>
              </a:extLst>
            </p:cNvPr>
            <p:cNvSpPr/>
            <p:nvPr/>
          </p:nvSpPr>
          <p:spPr>
            <a:xfrm>
              <a:off x="1127272" y="4631852"/>
              <a:ext cx="27030" cy="8905"/>
            </a:xfrm>
            <a:custGeom>
              <a:avLst/>
              <a:gdLst>
                <a:gd name="connsiteX0" fmla="*/ 2557 w 27030"/>
                <a:gd name="connsiteY0" fmla="*/ 15 h 8905"/>
                <a:gd name="connsiteX1" fmla="*/ 8177 w 27030"/>
                <a:gd name="connsiteY1" fmla="*/ 15 h 8905"/>
                <a:gd name="connsiteX2" fmla="*/ 11511 w 27030"/>
                <a:gd name="connsiteY2" fmla="*/ 1348 h 8905"/>
                <a:gd name="connsiteX3" fmla="*/ 21607 w 27030"/>
                <a:gd name="connsiteY3" fmla="*/ 2491 h 8905"/>
                <a:gd name="connsiteX4" fmla="*/ 23798 w 27030"/>
                <a:gd name="connsiteY4" fmla="*/ 2491 h 8905"/>
                <a:gd name="connsiteX5" fmla="*/ 25512 w 27030"/>
                <a:gd name="connsiteY5" fmla="*/ 3158 h 8905"/>
                <a:gd name="connsiteX6" fmla="*/ 26941 w 27030"/>
                <a:gd name="connsiteY6" fmla="*/ 4396 h 8905"/>
                <a:gd name="connsiteX7" fmla="*/ 25608 w 27030"/>
                <a:gd name="connsiteY7" fmla="*/ 6587 h 8905"/>
                <a:gd name="connsiteX8" fmla="*/ 21607 w 27030"/>
                <a:gd name="connsiteY8" fmla="*/ 7635 h 8905"/>
                <a:gd name="connsiteX9" fmla="*/ 3414 w 27030"/>
                <a:gd name="connsiteY9" fmla="*/ 7635 h 8905"/>
                <a:gd name="connsiteX10" fmla="*/ 1128 w 27030"/>
                <a:gd name="connsiteY10" fmla="*/ 6682 h 8905"/>
                <a:gd name="connsiteX11" fmla="*/ 2557 w 27030"/>
                <a:gd name="connsiteY11" fmla="*/ 15 h 8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30" h="8905">
                  <a:moveTo>
                    <a:pt x="2557" y="15"/>
                  </a:moveTo>
                  <a:cubicBezTo>
                    <a:pt x="4357" y="-699"/>
                    <a:pt x="6377" y="-699"/>
                    <a:pt x="8177" y="15"/>
                  </a:cubicBezTo>
                  <a:lnTo>
                    <a:pt x="11511" y="1348"/>
                  </a:lnTo>
                  <a:cubicBezTo>
                    <a:pt x="14797" y="2253"/>
                    <a:pt x="18207" y="2644"/>
                    <a:pt x="21607" y="2491"/>
                  </a:cubicBezTo>
                  <a:cubicBezTo>
                    <a:pt x="22331" y="2396"/>
                    <a:pt x="23074" y="2396"/>
                    <a:pt x="23798" y="2491"/>
                  </a:cubicBezTo>
                  <a:cubicBezTo>
                    <a:pt x="24398" y="2625"/>
                    <a:pt x="24979" y="2853"/>
                    <a:pt x="25512" y="3158"/>
                  </a:cubicBezTo>
                  <a:cubicBezTo>
                    <a:pt x="26084" y="3158"/>
                    <a:pt x="26751" y="3729"/>
                    <a:pt x="26941" y="4396"/>
                  </a:cubicBezTo>
                  <a:cubicBezTo>
                    <a:pt x="27132" y="5063"/>
                    <a:pt x="26941" y="6111"/>
                    <a:pt x="25608" y="6587"/>
                  </a:cubicBezTo>
                  <a:cubicBezTo>
                    <a:pt x="24350" y="7168"/>
                    <a:pt x="22988" y="7520"/>
                    <a:pt x="21607" y="7635"/>
                  </a:cubicBezTo>
                  <a:cubicBezTo>
                    <a:pt x="15587" y="8635"/>
                    <a:pt x="9434" y="8635"/>
                    <a:pt x="3414" y="7635"/>
                  </a:cubicBezTo>
                  <a:cubicBezTo>
                    <a:pt x="2595" y="7473"/>
                    <a:pt x="1814" y="7149"/>
                    <a:pt x="1128" y="6682"/>
                  </a:cubicBezTo>
                  <a:cubicBezTo>
                    <a:pt x="-1253" y="4682"/>
                    <a:pt x="462" y="1158"/>
                    <a:pt x="2557" y="15"/>
                  </a:cubicBezTo>
                  <a:close/>
                </a:path>
              </a:pathLst>
            </a:custGeom>
            <a:solidFill>
              <a:srgbClr val="9E489B"/>
            </a:solidFill>
            <a:ln w="9525" cap="flat">
              <a:noFill/>
              <a:prstDash val="solid"/>
              <a:miter/>
            </a:ln>
          </p:spPr>
          <p:txBody>
            <a:bodyPr rtlCol="0" anchor="ctr"/>
            <a:lstStyle/>
            <a:p>
              <a:endParaRPr lang="en-IN"/>
            </a:p>
          </p:txBody>
        </p:sp>
        <p:sp>
          <p:nvSpPr>
            <p:cNvPr id="1026" name="Freeform: Shape 1025">
              <a:extLst>
                <a:ext uri="{FF2B5EF4-FFF2-40B4-BE49-F238E27FC236}">
                  <a16:creationId xmlns:a16="http://schemas.microsoft.com/office/drawing/2014/main" xmlns="" id="{85AB9F54-6334-8E3A-E822-399E75DB331F}"/>
                </a:ext>
              </a:extLst>
            </p:cNvPr>
            <p:cNvSpPr/>
            <p:nvPr/>
          </p:nvSpPr>
          <p:spPr>
            <a:xfrm>
              <a:off x="1131311" y="4618255"/>
              <a:ext cx="25499" cy="11470"/>
            </a:xfrm>
            <a:custGeom>
              <a:avLst/>
              <a:gdLst>
                <a:gd name="connsiteX0" fmla="*/ 613 w 25499"/>
                <a:gd name="connsiteY0" fmla="*/ 848 h 11470"/>
                <a:gd name="connsiteX1" fmla="*/ 2327 w 25499"/>
                <a:gd name="connsiteY1" fmla="*/ -200 h 11470"/>
                <a:gd name="connsiteX2" fmla="*/ 6423 w 25499"/>
                <a:gd name="connsiteY2" fmla="*/ -200 h 11470"/>
                <a:gd name="connsiteX3" fmla="*/ 9566 w 25499"/>
                <a:gd name="connsiteY3" fmla="*/ 2086 h 11470"/>
                <a:gd name="connsiteX4" fmla="*/ 14329 w 25499"/>
                <a:gd name="connsiteY4" fmla="*/ 5325 h 11470"/>
                <a:gd name="connsiteX5" fmla="*/ 19568 w 25499"/>
                <a:gd name="connsiteY5" fmla="*/ 8183 h 11470"/>
                <a:gd name="connsiteX6" fmla="*/ 25473 w 25499"/>
                <a:gd name="connsiteY6" fmla="*/ 8944 h 11470"/>
                <a:gd name="connsiteX7" fmla="*/ 22425 w 25499"/>
                <a:gd name="connsiteY7" fmla="*/ 9802 h 11470"/>
                <a:gd name="connsiteX8" fmla="*/ 14043 w 25499"/>
                <a:gd name="connsiteY8" fmla="*/ 10945 h 11470"/>
                <a:gd name="connsiteX9" fmla="*/ 11471 w 25499"/>
                <a:gd name="connsiteY9" fmla="*/ 10945 h 11470"/>
                <a:gd name="connsiteX10" fmla="*/ 8423 w 25499"/>
                <a:gd name="connsiteY10" fmla="*/ 10182 h 11470"/>
                <a:gd name="connsiteX11" fmla="*/ 5756 w 25499"/>
                <a:gd name="connsiteY11" fmla="*/ 9421 h 11470"/>
                <a:gd name="connsiteX12" fmla="*/ 708 w 25499"/>
                <a:gd name="connsiteY12" fmla="*/ 6563 h 11470"/>
                <a:gd name="connsiteX13" fmla="*/ 613 w 25499"/>
                <a:gd name="connsiteY13" fmla="*/ 848 h 1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99" h="11470">
                  <a:moveTo>
                    <a:pt x="613" y="848"/>
                  </a:moveTo>
                  <a:cubicBezTo>
                    <a:pt x="1041" y="305"/>
                    <a:pt x="1651" y="-66"/>
                    <a:pt x="2327" y="-200"/>
                  </a:cubicBezTo>
                  <a:cubicBezTo>
                    <a:pt x="3661" y="-628"/>
                    <a:pt x="5090" y="-628"/>
                    <a:pt x="6423" y="-200"/>
                  </a:cubicBezTo>
                  <a:cubicBezTo>
                    <a:pt x="7604" y="362"/>
                    <a:pt x="8671" y="1134"/>
                    <a:pt x="9566" y="2086"/>
                  </a:cubicBezTo>
                  <a:cubicBezTo>
                    <a:pt x="11090" y="3229"/>
                    <a:pt x="12710" y="4277"/>
                    <a:pt x="14329" y="5325"/>
                  </a:cubicBezTo>
                  <a:cubicBezTo>
                    <a:pt x="15977" y="6449"/>
                    <a:pt x="17729" y="7401"/>
                    <a:pt x="19568" y="8183"/>
                  </a:cubicBezTo>
                  <a:cubicBezTo>
                    <a:pt x="21444" y="8906"/>
                    <a:pt x="23473" y="9163"/>
                    <a:pt x="25473" y="8944"/>
                  </a:cubicBezTo>
                  <a:cubicBezTo>
                    <a:pt x="24435" y="9145"/>
                    <a:pt x="23416" y="9430"/>
                    <a:pt x="22425" y="9802"/>
                  </a:cubicBezTo>
                  <a:cubicBezTo>
                    <a:pt x="19710" y="10611"/>
                    <a:pt x="16881" y="11002"/>
                    <a:pt x="14043" y="10945"/>
                  </a:cubicBezTo>
                  <a:lnTo>
                    <a:pt x="11471" y="10945"/>
                  </a:lnTo>
                  <a:lnTo>
                    <a:pt x="8423" y="10182"/>
                  </a:lnTo>
                  <a:lnTo>
                    <a:pt x="5756" y="9421"/>
                  </a:lnTo>
                  <a:cubicBezTo>
                    <a:pt x="4137" y="8849"/>
                    <a:pt x="1661" y="8183"/>
                    <a:pt x="708" y="6563"/>
                  </a:cubicBezTo>
                  <a:cubicBezTo>
                    <a:pt x="-235" y="4782"/>
                    <a:pt x="-273" y="2658"/>
                    <a:pt x="613" y="848"/>
                  </a:cubicBezTo>
                  <a:close/>
                </a:path>
              </a:pathLst>
            </a:custGeom>
            <a:solidFill>
              <a:srgbClr val="9E489B"/>
            </a:solidFill>
            <a:ln w="9525" cap="flat">
              <a:noFill/>
              <a:prstDash val="solid"/>
              <a:miter/>
            </a:ln>
          </p:spPr>
          <p:txBody>
            <a:bodyPr rtlCol="0" anchor="ctr"/>
            <a:lstStyle/>
            <a:p>
              <a:endParaRPr lang="en-IN"/>
            </a:p>
          </p:txBody>
        </p:sp>
        <p:sp>
          <p:nvSpPr>
            <p:cNvPr id="1027" name="Freeform: Shape 1026">
              <a:extLst>
                <a:ext uri="{FF2B5EF4-FFF2-40B4-BE49-F238E27FC236}">
                  <a16:creationId xmlns:a16="http://schemas.microsoft.com/office/drawing/2014/main" xmlns="" id="{D15B732A-5F08-FA37-E65D-25289618344F}"/>
                </a:ext>
              </a:extLst>
            </p:cNvPr>
            <p:cNvSpPr/>
            <p:nvPr/>
          </p:nvSpPr>
          <p:spPr>
            <a:xfrm>
              <a:off x="1160716" y="4650200"/>
              <a:ext cx="28347" cy="15263"/>
            </a:xfrm>
            <a:custGeom>
              <a:avLst/>
              <a:gdLst>
                <a:gd name="connsiteX0" fmla="*/ 12166 w 28347"/>
                <a:gd name="connsiteY0" fmla="*/ 5099 h 15263"/>
                <a:gd name="connsiteX1" fmla="*/ 17404 w 28347"/>
                <a:gd name="connsiteY1" fmla="*/ 5099 h 15263"/>
                <a:gd name="connsiteX2" fmla="*/ 20833 w 28347"/>
                <a:gd name="connsiteY2" fmla="*/ 5099 h 15263"/>
                <a:gd name="connsiteX3" fmla="*/ 26263 w 28347"/>
                <a:gd name="connsiteY3" fmla="*/ 6908 h 15263"/>
                <a:gd name="connsiteX4" fmla="*/ 28168 w 28347"/>
                <a:gd name="connsiteY4" fmla="*/ 11957 h 15263"/>
                <a:gd name="connsiteX5" fmla="*/ 25501 w 28347"/>
                <a:gd name="connsiteY5" fmla="*/ 14528 h 15263"/>
                <a:gd name="connsiteX6" fmla="*/ 21786 w 28347"/>
                <a:gd name="connsiteY6" fmla="*/ 14528 h 15263"/>
                <a:gd name="connsiteX7" fmla="*/ 16928 w 28347"/>
                <a:gd name="connsiteY7" fmla="*/ 13957 h 15263"/>
                <a:gd name="connsiteX8" fmla="*/ 13690 w 28347"/>
                <a:gd name="connsiteY8" fmla="*/ 12814 h 15263"/>
                <a:gd name="connsiteX9" fmla="*/ 926 w 28347"/>
                <a:gd name="connsiteY9" fmla="*/ 2241 h 15263"/>
                <a:gd name="connsiteX10" fmla="*/ -26 w 28347"/>
                <a:gd name="connsiteY10" fmla="*/ -521 h 15263"/>
                <a:gd name="connsiteX11" fmla="*/ 5403 w 28347"/>
                <a:gd name="connsiteY11" fmla="*/ 1670 h 15263"/>
                <a:gd name="connsiteX12" fmla="*/ 12166 w 28347"/>
                <a:gd name="connsiteY12" fmla="*/ 5099 h 15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7" h="15263">
                  <a:moveTo>
                    <a:pt x="12166" y="5099"/>
                  </a:moveTo>
                  <a:lnTo>
                    <a:pt x="17404" y="5099"/>
                  </a:lnTo>
                  <a:lnTo>
                    <a:pt x="20833" y="5099"/>
                  </a:lnTo>
                  <a:cubicBezTo>
                    <a:pt x="22757" y="5270"/>
                    <a:pt x="24624" y="5889"/>
                    <a:pt x="26263" y="6908"/>
                  </a:cubicBezTo>
                  <a:cubicBezTo>
                    <a:pt x="27901" y="8013"/>
                    <a:pt x="28672" y="10042"/>
                    <a:pt x="28168" y="11957"/>
                  </a:cubicBezTo>
                  <a:cubicBezTo>
                    <a:pt x="27729" y="13185"/>
                    <a:pt x="26739" y="14128"/>
                    <a:pt x="25501" y="14528"/>
                  </a:cubicBezTo>
                  <a:cubicBezTo>
                    <a:pt x="24281" y="14814"/>
                    <a:pt x="23005" y="14814"/>
                    <a:pt x="21786" y="14528"/>
                  </a:cubicBezTo>
                  <a:cubicBezTo>
                    <a:pt x="20148" y="14528"/>
                    <a:pt x="18519" y="14338"/>
                    <a:pt x="16928" y="13957"/>
                  </a:cubicBezTo>
                  <a:cubicBezTo>
                    <a:pt x="15814" y="13671"/>
                    <a:pt x="14728" y="13290"/>
                    <a:pt x="13690" y="12814"/>
                  </a:cubicBezTo>
                  <a:cubicBezTo>
                    <a:pt x="8460" y="10671"/>
                    <a:pt x="4003" y="6984"/>
                    <a:pt x="926" y="2241"/>
                  </a:cubicBezTo>
                  <a:cubicBezTo>
                    <a:pt x="336" y="1441"/>
                    <a:pt x="2" y="479"/>
                    <a:pt x="-26" y="-521"/>
                  </a:cubicBezTo>
                  <a:cubicBezTo>
                    <a:pt x="1907" y="-159"/>
                    <a:pt x="3755" y="584"/>
                    <a:pt x="5403" y="1670"/>
                  </a:cubicBezTo>
                  <a:cubicBezTo>
                    <a:pt x="7451" y="3175"/>
                    <a:pt x="9737" y="4337"/>
                    <a:pt x="12166" y="5099"/>
                  </a:cubicBezTo>
                  <a:close/>
                </a:path>
              </a:pathLst>
            </a:custGeom>
            <a:solidFill>
              <a:srgbClr val="9E489B"/>
            </a:solidFill>
            <a:ln w="9525" cap="flat">
              <a:noFill/>
              <a:prstDash val="solid"/>
              <a:miter/>
            </a:ln>
          </p:spPr>
          <p:txBody>
            <a:bodyPr rtlCol="0" anchor="ctr"/>
            <a:lstStyle/>
            <a:p>
              <a:endParaRPr lang="en-IN"/>
            </a:p>
          </p:txBody>
        </p:sp>
        <p:sp>
          <p:nvSpPr>
            <p:cNvPr id="1028" name="Freeform: Shape 1027">
              <a:extLst>
                <a:ext uri="{FF2B5EF4-FFF2-40B4-BE49-F238E27FC236}">
                  <a16:creationId xmlns:a16="http://schemas.microsoft.com/office/drawing/2014/main" xmlns="" id="{EC8D3A27-5B52-93FD-8FE8-8AF04B9D5F54}"/>
                </a:ext>
              </a:extLst>
            </p:cNvPr>
            <p:cNvSpPr/>
            <p:nvPr/>
          </p:nvSpPr>
          <p:spPr>
            <a:xfrm>
              <a:off x="1160240" y="4643055"/>
              <a:ext cx="26598" cy="6414"/>
            </a:xfrm>
            <a:custGeom>
              <a:avLst/>
              <a:gdLst>
                <a:gd name="connsiteX0" fmla="*/ 6355 w 26598"/>
                <a:gd name="connsiteY0" fmla="*/ 3766 h 6414"/>
                <a:gd name="connsiteX1" fmla="*/ 10451 w 26598"/>
                <a:gd name="connsiteY1" fmla="*/ 5099 h 6414"/>
                <a:gd name="connsiteX2" fmla="*/ 21024 w 26598"/>
                <a:gd name="connsiteY2" fmla="*/ 5671 h 6414"/>
                <a:gd name="connsiteX3" fmla="*/ 24262 w 26598"/>
                <a:gd name="connsiteY3" fmla="*/ 4909 h 6414"/>
                <a:gd name="connsiteX4" fmla="*/ 26358 w 26598"/>
                <a:gd name="connsiteY4" fmla="*/ 1957 h 6414"/>
                <a:gd name="connsiteX5" fmla="*/ 26358 w 26598"/>
                <a:gd name="connsiteY5" fmla="*/ 242 h 6414"/>
                <a:gd name="connsiteX6" fmla="*/ 25215 w 26598"/>
                <a:gd name="connsiteY6" fmla="*/ -330 h 6414"/>
                <a:gd name="connsiteX7" fmla="*/ 12832 w 26598"/>
                <a:gd name="connsiteY7" fmla="*/ 528 h 6414"/>
                <a:gd name="connsiteX8" fmla="*/ 7784 w 26598"/>
                <a:gd name="connsiteY8" fmla="*/ 528 h 6414"/>
                <a:gd name="connsiteX9" fmla="*/ 3784 w 26598"/>
                <a:gd name="connsiteY9" fmla="*/ 528 h 6414"/>
                <a:gd name="connsiteX10" fmla="*/ -26 w 26598"/>
                <a:gd name="connsiteY10" fmla="*/ 528 h 6414"/>
                <a:gd name="connsiteX11" fmla="*/ 6355 w 26598"/>
                <a:gd name="connsiteY11" fmla="*/ 3766 h 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98" h="6414">
                  <a:moveTo>
                    <a:pt x="6355" y="3766"/>
                  </a:moveTo>
                  <a:cubicBezTo>
                    <a:pt x="7689" y="4309"/>
                    <a:pt x="9051" y="4756"/>
                    <a:pt x="10451" y="5099"/>
                  </a:cubicBezTo>
                  <a:cubicBezTo>
                    <a:pt x="13918" y="5909"/>
                    <a:pt x="17490" y="6100"/>
                    <a:pt x="21024" y="5671"/>
                  </a:cubicBezTo>
                  <a:cubicBezTo>
                    <a:pt x="22148" y="5671"/>
                    <a:pt x="23253" y="5405"/>
                    <a:pt x="24262" y="4909"/>
                  </a:cubicBezTo>
                  <a:cubicBezTo>
                    <a:pt x="25396" y="4319"/>
                    <a:pt x="26167" y="3223"/>
                    <a:pt x="26358" y="1957"/>
                  </a:cubicBezTo>
                  <a:cubicBezTo>
                    <a:pt x="26644" y="1423"/>
                    <a:pt x="26644" y="775"/>
                    <a:pt x="26358" y="242"/>
                  </a:cubicBezTo>
                  <a:cubicBezTo>
                    <a:pt x="26053" y="-72"/>
                    <a:pt x="25653" y="-272"/>
                    <a:pt x="25215" y="-330"/>
                  </a:cubicBezTo>
                  <a:cubicBezTo>
                    <a:pt x="21072" y="-758"/>
                    <a:pt x="16881" y="-463"/>
                    <a:pt x="12832" y="528"/>
                  </a:cubicBezTo>
                  <a:cubicBezTo>
                    <a:pt x="11146" y="623"/>
                    <a:pt x="9470" y="623"/>
                    <a:pt x="7784" y="528"/>
                  </a:cubicBezTo>
                  <a:lnTo>
                    <a:pt x="3784" y="528"/>
                  </a:lnTo>
                  <a:cubicBezTo>
                    <a:pt x="2517" y="385"/>
                    <a:pt x="1240" y="385"/>
                    <a:pt x="-26" y="528"/>
                  </a:cubicBezTo>
                  <a:cubicBezTo>
                    <a:pt x="1983" y="1814"/>
                    <a:pt x="4127" y="2900"/>
                    <a:pt x="6355" y="3766"/>
                  </a:cubicBezTo>
                  <a:close/>
                </a:path>
              </a:pathLst>
            </a:custGeom>
            <a:solidFill>
              <a:srgbClr val="9E489B"/>
            </a:solidFill>
            <a:ln w="9525" cap="flat">
              <a:noFill/>
              <a:prstDash val="solid"/>
              <a:miter/>
            </a:ln>
          </p:spPr>
          <p:txBody>
            <a:bodyPr rtlCol="0" anchor="ctr"/>
            <a:lstStyle/>
            <a:p>
              <a:endParaRPr lang="en-IN"/>
            </a:p>
          </p:txBody>
        </p:sp>
        <p:sp>
          <p:nvSpPr>
            <p:cNvPr id="1029" name="Freeform: Shape 1028">
              <a:extLst>
                <a:ext uri="{FF2B5EF4-FFF2-40B4-BE49-F238E27FC236}">
                  <a16:creationId xmlns:a16="http://schemas.microsoft.com/office/drawing/2014/main" xmlns="" id="{CE1AE230-D4E7-E392-7CF1-57F7AE6C4815}"/>
                </a:ext>
              </a:extLst>
            </p:cNvPr>
            <p:cNvSpPr/>
            <p:nvPr/>
          </p:nvSpPr>
          <p:spPr>
            <a:xfrm>
              <a:off x="1162720" y="4630988"/>
              <a:ext cx="26309" cy="7857"/>
            </a:xfrm>
            <a:custGeom>
              <a:avLst/>
              <a:gdLst>
                <a:gd name="connsiteX0" fmla="*/ 10352 w 26309"/>
                <a:gd name="connsiteY0" fmla="*/ 7261 h 7857"/>
                <a:gd name="connsiteX1" fmla="*/ 22449 w 26309"/>
                <a:gd name="connsiteY1" fmla="*/ 6594 h 7857"/>
                <a:gd name="connsiteX2" fmla="*/ 25592 w 26309"/>
                <a:gd name="connsiteY2" fmla="*/ 5165 h 7857"/>
                <a:gd name="connsiteX3" fmla="*/ 26163 w 26309"/>
                <a:gd name="connsiteY3" fmla="*/ 3642 h 7857"/>
                <a:gd name="connsiteX4" fmla="*/ 25401 w 26309"/>
                <a:gd name="connsiteY4" fmla="*/ 498 h 7857"/>
                <a:gd name="connsiteX5" fmla="*/ 23687 w 26309"/>
                <a:gd name="connsiteY5" fmla="*/ -263 h 7857"/>
                <a:gd name="connsiteX6" fmla="*/ 9114 w 26309"/>
                <a:gd name="connsiteY6" fmla="*/ 1356 h 7857"/>
                <a:gd name="connsiteX7" fmla="*/ 4732 w 26309"/>
                <a:gd name="connsiteY7" fmla="*/ 2403 h 7857"/>
                <a:gd name="connsiteX8" fmla="*/ 2351 w 26309"/>
                <a:gd name="connsiteY8" fmla="*/ 2403 h 7857"/>
                <a:gd name="connsiteX9" fmla="*/ 446 w 26309"/>
                <a:gd name="connsiteY9" fmla="*/ 2879 h 7857"/>
                <a:gd name="connsiteX10" fmla="*/ 5208 w 26309"/>
                <a:gd name="connsiteY10" fmla="*/ 6118 h 7857"/>
                <a:gd name="connsiteX11" fmla="*/ 10352 w 26309"/>
                <a:gd name="connsiteY11" fmla="*/ 7261 h 7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9" h="7857">
                  <a:moveTo>
                    <a:pt x="10352" y="7261"/>
                  </a:moveTo>
                  <a:cubicBezTo>
                    <a:pt x="14400" y="7470"/>
                    <a:pt x="18448" y="7242"/>
                    <a:pt x="22449" y="6594"/>
                  </a:cubicBezTo>
                  <a:cubicBezTo>
                    <a:pt x="23639" y="6537"/>
                    <a:pt x="24763" y="6023"/>
                    <a:pt x="25592" y="5165"/>
                  </a:cubicBezTo>
                  <a:cubicBezTo>
                    <a:pt x="25935" y="4728"/>
                    <a:pt x="26135" y="4194"/>
                    <a:pt x="26163" y="3642"/>
                  </a:cubicBezTo>
                  <a:cubicBezTo>
                    <a:pt x="26468" y="2536"/>
                    <a:pt x="26182" y="1346"/>
                    <a:pt x="25401" y="498"/>
                  </a:cubicBezTo>
                  <a:cubicBezTo>
                    <a:pt x="24935" y="60"/>
                    <a:pt x="24325" y="-206"/>
                    <a:pt x="23687" y="-263"/>
                  </a:cubicBezTo>
                  <a:cubicBezTo>
                    <a:pt x="18772" y="-902"/>
                    <a:pt x="13771" y="-350"/>
                    <a:pt x="9114" y="1356"/>
                  </a:cubicBezTo>
                  <a:lnTo>
                    <a:pt x="4732" y="2403"/>
                  </a:lnTo>
                  <a:lnTo>
                    <a:pt x="2351" y="2403"/>
                  </a:lnTo>
                  <a:cubicBezTo>
                    <a:pt x="1875" y="2403"/>
                    <a:pt x="827" y="2403"/>
                    <a:pt x="446" y="2879"/>
                  </a:cubicBezTo>
                  <a:cubicBezTo>
                    <a:pt x="-1745" y="4689"/>
                    <a:pt x="4351" y="5927"/>
                    <a:pt x="5208" y="6118"/>
                  </a:cubicBezTo>
                  <a:cubicBezTo>
                    <a:pt x="6885" y="6642"/>
                    <a:pt x="8609" y="7023"/>
                    <a:pt x="10352" y="7261"/>
                  </a:cubicBezTo>
                  <a:close/>
                </a:path>
              </a:pathLst>
            </a:custGeom>
            <a:solidFill>
              <a:srgbClr val="9E489B"/>
            </a:solidFill>
            <a:ln w="9525" cap="flat">
              <a:noFill/>
              <a:prstDash val="solid"/>
              <a:miter/>
            </a:ln>
          </p:spPr>
          <p:txBody>
            <a:bodyPr rtlCol="0" anchor="ctr"/>
            <a:lstStyle/>
            <a:p>
              <a:endParaRPr lang="en-IN"/>
            </a:p>
          </p:txBody>
        </p:sp>
        <p:sp>
          <p:nvSpPr>
            <p:cNvPr id="1030" name="Freeform: Shape 1029">
              <a:extLst>
                <a:ext uri="{FF2B5EF4-FFF2-40B4-BE49-F238E27FC236}">
                  <a16:creationId xmlns:a16="http://schemas.microsoft.com/office/drawing/2014/main" xmlns="" id="{7DFB3386-9A54-B95A-7CA8-0C4B58D2555A}"/>
                </a:ext>
              </a:extLst>
            </p:cNvPr>
            <p:cNvSpPr/>
            <p:nvPr/>
          </p:nvSpPr>
          <p:spPr>
            <a:xfrm>
              <a:off x="1161859" y="4617244"/>
              <a:ext cx="23577" cy="13184"/>
            </a:xfrm>
            <a:custGeom>
              <a:avLst/>
              <a:gdLst>
                <a:gd name="connsiteX0" fmla="*/ 10927 w 23577"/>
                <a:gd name="connsiteY0" fmla="*/ 12623 h 13184"/>
                <a:gd name="connsiteX1" fmla="*/ 20452 w 23577"/>
                <a:gd name="connsiteY1" fmla="*/ 8718 h 13184"/>
                <a:gd name="connsiteX2" fmla="*/ 23405 w 23577"/>
                <a:gd name="connsiteY2" fmla="*/ 4621 h 13184"/>
                <a:gd name="connsiteX3" fmla="*/ 21881 w 23577"/>
                <a:gd name="connsiteY3" fmla="*/ 49 h 13184"/>
                <a:gd name="connsiteX4" fmla="*/ 16642 w 23577"/>
                <a:gd name="connsiteY4" fmla="*/ 526 h 13184"/>
                <a:gd name="connsiteX5" fmla="*/ 12451 w 23577"/>
                <a:gd name="connsiteY5" fmla="*/ 4336 h 13184"/>
                <a:gd name="connsiteX6" fmla="*/ 10546 w 23577"/>
                <a:gd name="connsiteY6" fmla="*/ 5765 h 13184"/>
                <a:gd name="connsiteX7" fmla="*/ 5308 w 23577"/>
                <a:gd name="connsiteY7" fmla="*/ 9289 h 13184"/>
                <a:gd name="connsiteX8" fmla="*/ 2545 w 23577"/>
                <a:gd name="connsiteY8" fmla="*/ 11003 h 13184"/>
                <a:gd name="connsiteX9" fmla="*/ -26 w 23577"/>
                <a:gd name="connsiteY9" fmla="*/ 12527 h 13184"/>
                <a:gd name="connsiteX10" fmla="*/ 5212 w 23577"/>
                <a:gd name="connsiteY10" fmla="*/ 12527 h 13184"/>
                <a:gd name="connsiteX11" fmla="*/ 10927 w 23577"/>
                <a:gd name="connsiteY11" fmla="*/ 12623 h 1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7" h="13184">
                  <a:moveTo>
                    <a:pt x="10927" y="12623"/>
                  </a:moveTo>
                  <a:cubicBezTo>
                    <a:pt x="14404" y="12223"/>
                    <a:pt x="17700" y="10870"/>
                    <a:pt x="20452" y="8718"/>
                  </a:cubicBezTo>
                  <a:cubicBezTo>
                    <a:pt x="21843" y="7689"/>
                    <a:pt x="22872" y="6260"/>
                    <a:pt x="23405" y="4621"/>
                  </a:cubicBezTo>
                  <a:cubicBezTo>
                    <a:pt x="23853" y="2926"/>
                    <a:pt x="23253" y="1135"/>
                    <a:pt x="21881" y="49"/>
                  </a:cubicBezTo>
                  <a:cubicBezTo>
                    <a:pt x="20195" y="-855"/>
                    <a:pt x="18138" y="-674"/>
                    <a:pt x="16642" y="526"/>
                  </a:cubicBezTo>
                  <a:cubicBezTo>
                    <a:pt x="15157" y="1698"/>
                    <a:pt x="13756" y="2964"/>
                    <a:pt x="12451" y="4336"/>
                  </a:cubicBezTo>
                  <a:cubicBezTo>
                    <a:pt x="11880" y="4888"/>
                    <a:pt x="11242" y="5374"/>
                    <a:pt x="10546" y="5765"/>
                  </a:cubicBezTo>
                  <a:cubicBezTo>
                    <a:pt x="8861" y="7032"/>
                    <a:pt x="7108" y="8203"/>
                    <a:pt x="5308" y="9289"/>
                  </a:cubicBezTo>
                  <a:lnTo>
                    <a:pt x="2545" y="11003"/>
                  </a:lnTo>
                  <a:cubicBezTo>
                    <a:pt x="1974" y="11003"/>
                    <a:pt x="259" y="11956"/>
                    <a:pt x="-26" y="12527"/>
                  </a:cubicBezTo>
                  <a:cubicBezTo>
                    <a:pt x="1717" y="12670"/>
                    <a:pt x="3469" y="12670"/>
                    <a:pt x="5212" y="12527"/>
                  </a:cubicBezTo>
                  <a:cubicBezTo>
                    <a:pt x="7117" y="12670"/>
                    <a:pt x="9022" y="12699"/>
                    <a:pt x="10927" y="12623"/>
                  </a:cubicBezTo>
                  <a:close/>
                </a:path>
              </a:pathLst>
            </a:custGeom>
            <a:solidFill>
              <a:srgbClr val="9E489B"/>
            </a:solidFill>
            <a:ln w="9525" cap="flat">
              <a:noFill/>
              <a:prstDash val="solid"/>
              <a:miter/>
            </a:ln>
          </p:spPr>
          <p:txBody>
            <a:bodyPr rtlCol="0" anchor="ctr"/>
            <a:lstStyle/>
            <a:p>
              <a:endParaRPr lang="en-IN"/>
            </a:p>
          </p:txBody>
        </p:sp>
        <p:sp>
          <p:nvSpPr>
            <p:cNvPr id="1031" name="Freeform: Shape 1030">
              <a:extLst>
                <a:ext uri="{FF2B5EF4-FFF2-40B4-BE49-F238E27FC236}">
                  <a16:creationId xmlns:a16="http://schemas.microsoft.com/office/drawing/2014/main" xmlns="" id="{BDF06CF3-44E5-AFC2-BE00-8B7638DCBCD7}"/>
                </a:ext>
              </a:extLst>
            </p:cNvPr>
            <p:cNvSpPr/>
            <p:nvPr/>
          </p:nvSpPr>
          <p:spPr>
            <a:xfrm>
              <a:off x="1150668" y="4623482"/>
              <a:ext cx="12821" cy="36310"/>
            </a:xfrm>
            <a:custGeom>
              <a:avLst/>
              <a:gdLst>
                <a:gd name="connsiteX0" fmla="*/ 5830 w 12821"/>
                <a:gd name="connsiteY0" fmla="*/ 35531 h 36310"/>
                <a:gd name="connsiteX1" fmla="*/ 2401 w 12821"/>
                <a:gd name="connsiteY1" fmla="*/ 34484 h 36310"/>
                <a:gd name="connsiteX2" fmla="*/ 1258 w 12821"/>
                <a:gd name="connsiteY2" fmla="*/ 31435 h 36310"/>
                <a:gd name="connsiteX3" fmla="*/ 115 w 12821"/>
                <a:gd name="connsiteY3" fmla="*/ 6956 h 36310"/>
                <a:gd name="connsiteX4" fmla="*/ 1544 w 12821"/>
                <a:gd name="connsiteY4" fmla="*/ 1527 h 36310"/>
                <a:gd name="connsiteX5" fmla="*/ 5068 w 12821"/>
                <a:gd name="connsiteY5" fmla="*/ -378 h 36310"/>
                <a:gd name="connsiteX6" fmla="*/ 9164 w 12821"/>
                <a:gd name="connsiteY6" fmla="*/ -378 h 36310"/>
                <a:gd name="connsiteX7" fmla="*/ 11164 w 12821"/>
                <a:gd name="connsiteY7" fmla="*/ 98 h 36310"/>
                <a:gd name="connsiteX8" fmla="*/ 12688 w 12821"/>
                <a:gd name="connsiteY8" fmla="*/ 2098 h 36310"/>
                <a:gd name="connsiteX9" fmla="*/ 12688 w 12821"/>
                <a:gd name="connsiteY9" fmla="*/ 4766 h 36310"/>
                <a:gd name="connsiteX10" fmla="*/ 12688 w 12821"/>
                <a:gd name="connsiteY10" fmla="*/ 12862 h 36310"/>
                <a:gd name="connsiteX11" fmla="*/ 12021 w 12821"/>
                <a:gd name="connsiteY11" fmla="*/ 28959 h 36310"/>
                <a:gd name="connsiteX12" fmla="*/ 10974 w 12821"/>
                <a:gd name="connsiteY12" fmla="*/ 34102 h 36310"/>
                <a:gd name="connsiteX13" fmla="*/ 5830 w 12821"/>
                <a:gd name="connsiteY13" fmla="*/ 35531 h 36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21" h="36310">
                  <a:moveTo>
                    <a:pt x="5830" y="35531"/>
                  </a:moveTo>
                  <a:cubicBezTo>
                    <a:pt x="4602" y="35598"/>
                    <a:pt x="3382" y="35227"/>
                    <a:pt x="2401" y="34484"/>
                  </a:cubicBezTo>
                  <a:cubicBezTo>
                    <a:pt x="1734" y="33598"/>
                    <a:pt x="1334" y="32540"/>
                    <a:pt x="1258" y="31435"/>
                  </a:cubicBezTo>
                  <a:cubicBezTo>
                    <a:pt x="125" y="23330"/>
                    <a:pt x="-266" y="15138"/>
                    <a:pt x="115" y="6956"/>
                  </a:cubicBezTo>
                  <a:cubicBezTo>
                    <a:pt x="39" y="5042"/>
                    <a:pt x="534" y="3156"/>
                    <a:pt x="1544" y="1527"/>
                  </a:cubicBezTo>
                  <a:cubicBezTo>
                    <a:pt x="2468" y="517"/>
                    <a:pt x="3716" y="-159"/>
                    <a:pt x="5068" y="-378"/>
                  </a:cubicBezTo>
                  <a:cubicBezTo>
                    <a:pt x="6430" y="-568"/>
                    <a:pt x="7802" y="-568"/>
                    <a:pt x="9164" y="-378"/>
                  </a:cubicBezTo>
                  <a:cubicBezTo>
                    <a:pt x="9859" y="-378"/>
                    <a:pt x="10545" y="-216"/>
                    <a:pt x="11164" y="98"/>
                  </a:cubicBezTo>
                  <a:cubicBezTo>
                    <a:pt x="11917" y="536"/>
                    <a:pt x="12469" y="1251"/>
                    <a:pt x="12688" y="2098"/>
                  </a:cubicBezTo>
                  <a:cubicBezTo>
                    <a:pt x="12831" y="2984"/>
                    <a:pt x="12831" y="3880"/>
                    <a:pt x="12688" y="4766"/>
                  </a:cubicBezTo>
                  <a:lnTo>
                    <a:pt x="12688" y="12862"/>
                  </a:lnTo>
                  <a:cubicBezTo>
                    <a:pt x="12803" y="18234"/>
                    <a:pt x="12574" y="23616"/>
                    <a:pt x="12021" y="28959"/>
                  </a:cubicBezTo>
                  <a:cubicBezTo>
                    <a:pt x="11764" y="30692"/>
                    <a:pt x="11412" y="32407"/>
                    <a:pt x="10974" y="34102"/>
                  </a:cubicBezTo>
                  <a:cubicBezTo>
                    <a:pt x="10688" y="36579"/>
                    <a:pt x="7830" y="35626"/>
                    <a:pt x="5830" y="35531"/>
                  </a:cubicBezTo>
                  <a:close/>
                </a:path>
              </a:pathLst>
            </a:custGeom>
            <a:solidFill>
              <a:srgbClr val="04A9D3"/>
            </a:solidFill>
            <a:ln w="9525" cap="flat">
              <a:noFill/>
              <a:prstDash val="solid"/>
              <a:miter/>
            </a:ln>
          </p:spPr>
          <p:txBody>
            <a:bodyPr rtlCol="0" anchor="ctr"/>
            <a:lstStyle/>
            <a:p>
              <a:endParaRPr lang="en-IN"/>
            </a:p>
          </p:txBody>
        </p:sp>
        <p:sp>
          <p:nvSpPr>
            <p:cNvPr id="1032" name="Freeform: Shape 1031">
              <a:extLst>
                <a:ext uri="{FF2B5EF4-FFF2-40B4-BE49-F238E27FC236}">
                  <a16:creationId xmlns:a16="http://schemas.microsoft.com/office/drawing/2014/main" xmlns="" id="{6B31D677-7A8E-2B57-8431-4146CC2FEFDC}"/>
                </a:ext>
              </a:extLst>
            </p:cNvPr>
            <p:cNvSpPr/>
            <p:nvPr/>
          </p:nvSpPr>
          <p:spPr>
            <a:xfrm>
              <a:off x="1397436" y="4657724"/>
              <a:ext cx="23217" cy="8298"/>
            </a:xfrm>
            <a:custGeom>
              <a:avLst/>
              <a:gdLst>
                <a:gd name="connsiteX0" fmla="*/ 1664 w 23217"/>
                <a:gd name="connsiteY0" fmla="*/ 717 h 8298"/>
                <a:gd name="connsiteX1" fmla="*/ 4808 w 23217"/>
                <a:gd name="connsiteY1" fmla="*/ -521 h 8298"/>
                <a:gd name="connsiteX2" fmla="*/ 18714 w 23217"/>
                <a:gd name="connsiteY2" fmla="*/ 241 h 8298"/>
                <a:gd name="connsiteX3" fmla="*/ 23191 w 23217"/>
                <a:gd name="connsiteY3" fmla="*/ 241 h 8298"/>
                <a:gd name="connsiteX4" fmla="*/ 22334 w 23217"/>
                <a:gd name="connsiteY4" fmla="*/ 1670 h 8298"/>
                <a:gd name="connsiteX5" fmla="*/ 12809 w 23217"/>
                <a:gd name="connsiteY5" fmla="*/ 5861 h 8298"/>
                <a:gd name="connsiteX6" fmla="*/ 4903 w 23217"/>
                <a:gd name="connsiteY6" fmla="*/ 7670 h 8298"/>
                <a:gd name="connsiteX7" fmla="*/ 2426 w 23217"/>
                <a:gd name="connsiteY7" fmla="*/ 7670 h 8298"/>
                <a:gd name="connsiteX8" fmla="*/ 283 w 23217"/>
                <a:gd name="connsiteY8" fmla="*/ 2432 h 8298"/>
                <a:gd name="connsiteX9" fmla="*/ 1664 w 23217"/>
                <a:gd name="connsiteY9" fmla="*/ 717 h 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17" h="8298">
                  <a:moveTo>
                    <a:pt x="1664" y="717"/>
                  </a:moveTo>
                  <a:cubicBezTo>
                    <a:pt x="2531" y="-54"/>
                    <a:pt x="3645" y="-502"/>
                    <a:pt x="4808" y="-521"/>
                  </a:cubicBezTo>
                  <a:cubicBezTo>
                    <a:pt x="9475" y="-521"/>
                    <a:pt x="14333" y="622"/>
                    <a:pt x="18714" y="241"/>
                  </a:cubicBezTo>
                  <a:cubicBezTo>
                    <a:pt x="20200" y="51"/>
                    <a:pt x="21705" y="51"/>
                    <a:pt x="23191" y="241"/>
                  </a:cubicBezTo>
                  <a:cubicBezTo>
                    <a:pt x="23191" y="813"/>
                    <a:pt x="23191" y="1384"/>
                    <a:pt x="22334" y="1670"/>
                  </a:cubicBezTo>
                  <a:cubicBezTo>
                    <a:pt x="19285" y="3337"/>
                    <a:pt x="16095" y="4737"/>
                    <a:pt x="12809" y="5861"/>
                  </a:cubicBezTo>
                  <a:cubicBezTo>
                    <a:pt x="10284" y="6880"/>
                    <a:pt x="7617" y="7490"/>
                    <a:pt x="4903" y="7670"/>
                  </a:cubicBezTo>
                  <a:cubicBezTo>
                    <a:pt x="4084" y="7814"/>
                    <a:pt x="3245" y="7814"/>
                    <a:pt x="2426" y="7670"/>
                  </a:cubicBezTo>
                  <a:cubicBezTo>
                    <a:pt x="388" y="6814"/>
                    <a:pt x="-565" y="4470"/>
                    <a:pt x="283" y="2432"/>
                  </a:cubicBezTo>
                  <a:cubicBezTo>
                    <a:pt x="578" y="1746"/>
                    <a:pt x="1055" y="1146"/>
                    <a:pt x="1664" y="717"/>
                  </a:cubicBezTo>
                  <a:close/>
                </a:path>
              </a:pathLst>
            </a:custGeom>
            <a:solidFill>
              <a:srgbClr val="9E489B"/>
            </a:solidFill>
            <a:ln w="9525" cap="flat">
              <a:noFill/>
              <a:prstDash val="solid"/>
              <a:miter/>
            </a:ln>
          </p:spPr>
          <p:txBody>
            <a:bodyPr rtlCol="0" anchor="ctr"/>
            <a:lstStyle/>
            <a:p>
              <a:endParaRPr lang="en-IN"/>
            </a:p>
          </p:txBody>
        </p:sp>
        <p:sp>
          <p:nvSpPr>
            <p:cNvPr id="1033" name="Freeform: Shape 1032">
              <a:extLst>
                <a:ext uri="{FF2B5EF4-FFF2-40B4-BE49-F238E27FC236}">
                  <a16:creationId xmlns:a16="http://schemas.microsoft.com/office/drawing/2014/main" xmlns="" id="{BD2BD772-D0DE-D484-8C48-49516275537F}"/>
                </a:ext>
              </a:extLst>
            </p:cNvPr>
            <p:cNvSpPr/>
            <p:nvPr/>
          </p:nvSpPr>
          <p:spPr>
            <a:xfrm>
              <a:off x="1393613" y="4646837"/>
              <a:ext cx="27071" cy="7886"/>
            </a:xfrm>
            <a:custGeom>
              <a:avLst/>
              <a:gdLst>
                <a:gd name="connsiteX0" fmla="*/ 1297 w 27071"/>
                <a:gd name="connsiteY0" fmla="*/ 556 h 7886"/>
                <a:gd name="connsiteX1" fmla="*/ 4916 w 27071"/>
                <a:gd name="connsiteY1" fmla="*/ -492 h 7886"/>
                <a:gd name="connsiteX2" fmla="*/ 12917 w 27071"/>
                <a:gd name="connsiteY2" fmla="*/ 174 h 7886"/>
                <a:gd name="connsiteX3" fmla="*/ 16346 w 27071"/>
                <a:gd name="connsiteY3" fmla="*/ 841 h 7886"/>
                <a:gd name="connsiteX4" fmla="*/ 25109 w 27071"/>
                <a:gd name="connsiteY4" fmla="*/ 841 h 7886"/>
                <a:gd name="connsiteX5" fmla="*/ 26443 w 27071"/>
                <a:gd name="connsiteY5" fmla="*/ 841 h 7886"/>
                <a:gd name="connsiteX6" fmla="*/ 27014 w 27071"/>
                <a:gd name="connsiteY6" fmla="*/ 1889 h 7886"/>
                <a:gd name="connsiteX7" fmla="*/ 26347 w 27071"/>
                <a:gd name="connsiteY7" fmla="*/ 1889 h 7886"/>
                <a:gd name="connsiteX8" fmla="*/ 14441 w 27071"/>
                <a:gd name="connsiteY8" fmla="*/ 6366 h 7886"/>
                <a:gd name="connsiteX9" fmla="*/ 6345 w 27071"/>
                <a:gd name="connsiteY9" fmla="*/ 7223 h 7886"/>
                <a:gd name="connsiteX10" fmla="*/ 2916 w 27071"/>
                <a:gd name="connsiteY10" fmla="*/ 7223 h 7886"/>
                <a:gd name="connsiteX11" fmla="*/ 1297 w 27071"/>
                <a:gd name="connsiteY11" fmla="*/ 556 h 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71" h="7886">
                  <a:moveTo>
                    <a:pt x="1297" y="556"/>
                  </a:moveTo>
                  <a:cubicBezTo>
                    <a:pt x="2382" y="-121"/>
                    <a:pt x="3640" y="-482"/>
                    <a:pt x="4916" y="-492"/>
                  </a:cubicBezTo>
                  <a:cubicBezTo>
                    <a:pt x="7602" y="-606"/>
                    <a:pt x="10288" y="-378"/>
                    <a:pt x="12917" y="174"/>
                  </a:cubicBezTo>
                  <a:lnTo>
                    <a:pt x="16346" y="841"/>
                  </a:lnTo>
                  <a:cubicBezTo>
                    <a:pt x="19232" y="1460"/>
                    <a:pt x="22223" y="1460"/>
                    <a:pt x="25109" y="841"/>
                  </a:cubicBezTo>
                  <a:cubicBezTo>
                    <a:pt x="25547" y="746"/>
                    <a:pt x="26004" y="746"/>
                    <a:pt x="26443" y="841"/>
                  </a:cubicBezTo>
                  <a:cubicBezTo>
                    <a:pt x="26881" y="974"/>
                    <a:pt x="27138" y="1441"/>
                    <a:pt x="27014" y="1889"/>
                  </a:cubicBezTo>
                  <a:lnTo>
                    <a:pt x="26347" y="1889"/>
                  </a:lnTo>
                  <a:cubicBezTo>
                    <a:pt x="22556" y="3813"/>
                    <a:pt x="18565" y="5318"/>
                    <a:pt x="14441" y="6366"/>
                  </a:cubicBezTo>
                  <a:cubicBezTo>
                    <a:pt x="11793" y="7033"/>
                    <a:pt x="9069" y="7328"/>
                    <a:pt x="6345" y="7223"/>
                  </a:cubicBezTo>
                  <a:cubicBezTo>
                    <a:pt x="5211" y="7414"/>
                    <a:pt x="4049" y="7414"/>
                    <a:pt x="2916" y="7223"/>
                  </a:cubicBezTo>
                  <a:cubicBezTo>
                    <a:pt x="249" y="5699"/>
                    <a:pt x="-1275" y="2556"/>
                    <a:pt x="1297" y="556"/>
                  </a:cubicBezTo>
                  <a:close/>
                </a:path>
              </a:pathLst>
            </a:custGeom>
            <a:solidFill>
              <a:srgbClr val="9E489B"/>
            </a:solidFill>
            <a:ln w="9525" cap="flat">
              <a:noFill/>
              <a:prstDash val="solid"/>
              <a:miter/>
            </a:ln>
          </p:spPr>
          <p:txBody>
            <a:bodyPr rtlCol="0" anchor="ctr"/>
            <a:lstStyle/>
            <a:p>
              <a:endParaRPr lang="en-IN"/>
            </a:p>
          </p:txBody>
        </p:sp>
        <p:sp>
          <p:nvSpPr>
            <p:cNvPr id="1034" name="Freeform: Shape 1033">
              <a:extLst>
                <a:ext uri="{FF2B5EF4-FFF2-40B4-BE49-F238E27FC236}">
                  <a16:creationId xmlns:a16="http://schemas.microsoft.com/office/drawing/2014/main" xmlns="" id="{EA5B4A71-73C3-5692-07E6-841D03DBA4B0}"/>
                </a:ext>
              </a:extLst>
            </p:cNvPr>
            <p:cNvSpPr/>
            <p:nvPr/>
          </p:nvSpPr>
          <p:spPr>
            <a:xfrm>
              <a:off x="1395781" y="4636286"/>
              <a:ext cx="27029" cy="9019"/>
            </a:xfrm>
            <a:custGeom>
              <a:avLst/>
              <a:gdLst>
                <a:gd name="connsiteX0" fmla="*/ 2557 w 27029"/>
                <a:gd name="connsiteY0" fmla="*/ 58 h 9019"/>
                <a:gd name="connsiteX1" fmla="*/ 8177 w 27029"/>
                <a:gd name="connsiteY1" fmla="*/ 58 h 9019"/>
                <a:gd name="connsiteX2" fmla="*/ 11511 w 27029"/>
                <a:gd name="connsiteY2" fmla="*/ 1391 h 9019"/>
                <a:gd name="connsiteX3" fmla="*/ 21607 w 27029"/>
                <a:gd name="connsiteY3" fmla="*/ 2534 h 9019"/>
                <a:gd name="connsiteX4" fmla="*/ 23798 w 27029"/>
                <a:gd name="connsiteY4" fmla="*/ 2534 h 9019"/>
                <a:gd name="connsiteX5" fmla="*/ 25512 w 27029"/>
                <a:gd name="connsiteY5" fmla="*/ 3296 h 9019"/>
                <a:gd name="connsiteX6" fmla="*/ 26941 w 27029"/>
                <a:gd name="connsiteY6" fmla="*/ 4439 h 9019"/>
                <a:gd name="connsiteX7" fmla="*/ 25608 w 27029"/>
                <a:gd name="connsiteY7" fmla="*/ 6725 h 9019"/>
                <a:gd name="connsiteX8" fmla="*/ 21607 w 27029"/>
                <a:gd name="connsiteY8" fmla="*/ 7678 h 9019"/>
                <a:gd name="connsiteX9" fmla="*/ 3414 w 27029"/>
                <a:gd name="connsiteY9" fmla="*/ 7678 h 9019"/>
                <a:gd name="connsiteX10" fmla="*/ 1128 w 27029"/>
                <a:gd name="connsiteY10" fmla="*/ 6821 h 9019"/>
                <a:gd name="connsiteX11" fmla="*/ 2557 w 27029"/>
                <a:gd name="connsiteY11" fmla="*/ 58 h 9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29" h="9019">
                  <a:moveTo>
                    <a:pt x="2557" y="58"/>
                  </a:moveTo>
                  <a:cubicBezTo>
                    <a:pt x="4348" y="-714"/>
                    <a:pt x="6386" y="-714"/>
                    <a:pt x="8177" y="58"/>
                  </a:cubicBezTo>
                  <a:lnTo>
                    <a:pt x="11511" y="1391"/>
                  </a:lnTo>
                  <a:cubicBezTo>
                    <a:pt x="14816" y="2201"/>
                    <a:pt x="18207" y="2591"/>
                    <a:pt x="21607" y="2534"/>
                  </a:cubicBezTo>
                  <a:cubicBezTo>
                    <a:pt x="22331" y="2439"/>
                    <a:pt x="23074" y="2439"/>
                    <a:pt x="23798" y="2534"/>
                  </a:cubicBezTo>
                  <a:lnTo>
                    <a:pt x="25512" y="3296"/>
                  </a:lnTo>
                  <a:cubicBezTo>
                    <a:pt x="26084" y="3296"/>
                    <a:pt x="26750" y="3868"/>
                    <a:pt x="26941" y="4439"/>
                  </a:cubicBezTo>
                  <a:cubicBezTo>
                    <a:pt x="27132" y="5011"/>
                    <a:pt x="26941" y="6249"/>
                    <a:pt x="25608" y="6725"/>
                  </a:cubicBezTo>
                  <a:cubicBezTo>
                    <a:pt x="24360" y="7335"/>
                    <a:pt x="22998" y="7659"/>
                    <a:pt x="21607" y="7678"/>
                  </a:cubicBezTo>
                  <a:cubicBezTo>
                    <a:pt x="15597" y="8773"/>
                    <a:pt x="9425" y="8773"/>
                    <a:pt x="3414" y="7678"/>
                  </a:cubicBezTo>
                  <a:cubicBezTo>
                    <a:pt x="2595" y="7592"/>
                    <a:pt x="1805" y="7297"/>
                    <a:pt x="1128" y="6821"/>
                  </a:cubicBezTo>
                  <a:cubicBezTo>
                    <a:pt x="-1253" y="4725"/>
                    <a:pt x="462" y="1105"/>
                    <a:pt x="2557" y="58"/>
                  </a:cubicBezTo>
                  <a:close/>
                </a:path>
              </a:pathLst>
            </a:custGeom>
            <a:solidFill>
              <a:srgbClr val="9E489B"/>
            </a:solidFill>
            <a:ln w="9525" cap="flat">
              <a:noFill/>
              <a:prstDash val="solid"/>
              <a:miter/>
            </a:ln>
          </p:spPr>
          <p:txBody>
            <a:bodyPr rtlCol="0" anchor="ctr"/>
            <a:lstStyle/>
            <a:p>
              <a:endParaRPr lang="en-IN"/>
            </a:p>
          </p:txBody>
        </p:sp>
        <p:sp>
          <p:nvSpPr>
            <p:cNvPr id="1035" name="Freeform: Shape 1034">
              <a:extLst>
                <a:ext uri="{FF2B5EF4-FFF2-40B4-BE49-F238E27FC236}">
                  <a16:creationId xmlns:a16="http://schemas.microsoft.com/office/drawing/2014/main" xmlns="" id="{4AFD7527-60B3-B7B2-C3D5-E161E4EF62DD}"/>
                </a:ext>
              </a:extLst>
            </p:cNvPr>
            <p:cNvSpPr/>
            <p:nvPr/>
          </p:nvSpPr>
          <p:spPr>
            <a:xfrm>
              <a:off x="1399796" y="4622696"/>
              <a:ext cx="25524" cy="11501"/>
            </a:xfrm>
            <a:custGeom>
              <a:avLst/>
              <a:gdLst>
                <a:gd name="connsiteX0" fmla="*/ 638 w 25524"/>
                <a:gd name="connsiteY0" fmla="*/ 884 h 11501"/>
                <a:gd name="connsiteX1" fmla="*/ 2352 w 25524"/>
                <a:gd name="connsiteY1" fmla="*/ -164 h 11501"/>
                <a:gd name="connsiteX2" fmla="*/ 6448 w 25524"/>
                <a:gd name="connsiteY2" fmla="*/ -164 h 11501"/>
                <a:gd name="connsiteX3" fmla="*/ 9591 w 25524"/>
                <a:gd name="connsiteY3" fmla="*/ 2027 h 11501"/>
                <a:gd name="connsiteX4" fmla="*/ 14354 w 25524"/>
                <a:gd name="connsiteY4" fmla="*/ 5266 h 11501"/>
                <a:gd name="connsiteX5" fmla="*/ 19592 w 25524"/>
                <a:gd name="connsiteY5" fmla="*/ 8123 h 11501"/>
                <a:gd name="connsiteX6" fmla="*/ 25498 w 25524"/>
                <a:gd name="connsiteY6" fmla="*/ 8885 h 11501"/>
                <a:gd name="connsiteX7" fmla="*/ 22450 w 25524"/>
                <a:gd name="connsiteY7" fmla="*/ 9838 h 11501"/>
                <a:gd name="connsiteX8" fmla="*/ 14068 w 25524"/>
                <a:gd name="connsiteY8" fmla="*/ 10981 h 11501"/>
                <a:gd name="connsiteX9" fmla="*/ 11496 w 25524"/>
                <a:gd name="connsiteY9" fmla="*/ 10981 h 11501"/>
                <a:gd name="connsiteX10" fmla="*/ 8448 w 25524"/>
                <a:gd name="connsiteY10" fmla="*/ 10314 h 11501"/>
                <a:gd name="connsiteX11" fmla="*/ 5781 w 25524"/>
                <a:gd name="connsiteY11" fmla="*/ 9457 h 11501"/>
                <a:gd name="connsiteX12" fmla="*/ 733 w 25524"/>
                <a:gd name="connsiteY12" fmla="*/ 6695 h 11501"/>
                <a:gd name="connsiteX13" fmla="*/ 638 w 25524"/>
                <a:gd name="connsiteY13" fmla="*/ 884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24" h="11501">
                  <a:moveTo>
                    <a:pt x="638" y="884"/>
                  </a:moveTo>
                  <a:cubicBezTo>
                    <a:pt x="1066" y="341"/>
                    <a:pt x="1676" y="-21"/>
                    <a:pt x="2352" y="-164"/>
                  </a:cubicBezTo>
                  <a:cubicBezTo>
                    <a:pt x="3676" y="-640"/>
                    <a:pt x="5124" y="-640"/>
                    <a:pt x="6448" y="-164"/>
                  </a:cubicBezTo>
                  <a:cubicBezTo>
                    <a:pt x="7600" y="398"/>
                    <a:pt x="8667" y="1141"/>
                    <a:pt x="9591" y="2027"/>
                  </a:cubicBezTo>
                  <a:cubicBezTo>
                    <a:pt x="11096" y="3227"/>
                    <a:pt x="12687" y="4303"/>
                    <a:pt x="14354" y="5266"/>
                  </a:cubicBezTo>
                  <a:cubicBezTo>
                    <a:pt x="15992" y="6399"/>
                    <a:pt x="17745" y="7361"/>
                    <a:pt x="19592" y="8123"/>
                  </a:cubicBezTo>
                  <a:cubicBezTo>
                    <a:pt x="21450" y="8942"/>
                    <a:pt x="23498" y="9200"/>
                    <a:pt x="25498" y="8885"/>
                  </a:cubicBezTo>
                  <a:cubicBezTo>
                    <a:pt x="24450" y="8885"/>
                    <a:pt x="23498" y="9552"/>
                    <a:pt x="22450" y="9838"/>
                  </a:cubicBezTo>
                  <a:cubicBezTo>
                    <a:pt x="19716" y="10562"/>
                    <a:pt x="16897" y="10943"/>
                    <a:pt x="14068" y="10981"/>
                  </a:cubicBezTo>
                  <a:lnTo>
                    <a:pt x="11496" y="10981"/>
                  </a:lnTo>
                  <a:cubicBezTo>
                    <a:pt x="10458" y="10857"/>
                    <a:pt x="9439" y="10638"/>
                    <a:pt x="8448" y="10314"/>
                  </a:cubicBezTo>
                  <a:lnTo>
                    <a:pt x="5781" y="9457"/>
                  </a:lnTo>
                  <a:cubicBezTo>
                    <a:pt x="3828" y="9142"/>
                    <a:pt x="2047" y="8171"/>
                    <a:pt x="733" y="6695"/>
                  </a:cubicBezTo>
                  <a:cubicBezTo>
                    <a:pt x="-248" y="4885"/>
                    <a:pt x="-277" y="2723"/>
                    <a:pt x="638" y="884"/>
                  </a:cubicBezTo>
                  <a:close/>
                </a:path>
              </a:pathLst>
            </a:custGeom>
            <a:solidFill>
              <a:srgbClr val="9E489B"/>
            </a:solidFill>
            <a:ln w="9525" cap="flat">
              <a:noFill/>
              <a:prstDash val="solid"/>
              <a:miter/>
            </a:ln>
          </p:spPr>
          <p:txBody>
            <a:bodyPr rtlCol="0" anchor="ctr"/>
            <a:lstStyle/>
            <a:p>
              <a:endParaRPr lang="en-IN"/>
            </a:p>
          </p:txBody>
        </p:sp>
        <p:sp>
          <p:nvSpPr>
            <p:cNvPr id="1036" name="Freeform: Shape 1035">
              <a:extLst>
                <a:ext uri="{FF2B5EF4-FFF2-40B4-BE49-F238E27FC236}">
                  <a16:creationId xmlns:a16="http://schemas.microsoft.com/office/drawing/2014/main" xmlns="" id="{FCC23477-CA51-946D-A10E-42E413AABB12}"/>
                </a:ext>
              </a:extLst>
            </p:cNvPr>
            <p:cNvSpPr/>
            <p:nvPr/>
          </p:nvSpPr>
          <p:spPr>
            <a:xfrm>
              <a:off x="1429226" y="4654962"/>
              <a:ext cx="28347" cy="15287"/>
            </a:xfrm>
            <a:custGeom>
              <a:avLst/>
              <a:gdLst>
                <a:gd name="connsiteX0" fmla="*/ 12166 w 28347"/>
                <a:gd name="connsiteY0" fmla="*/ 4718 h 15287"/>
                <a:gd name="connsiteX1" fmla="*/ 17404 w 28347"/>
                <a:gd name="connsiteY1" fmla="*/ 4718 h 15287"/>
                <a:gd name="connsiteX2" fmla="*/ 20833 w 28347"/>
                <a:gd name="connsiteY2" fmla="*/ 5194 h 15287"/>
                <a:gd name="connsiteX3" fmla="*/ 26263 w 28347"/>
                <a:gd name="connsiteY3" fmla="*/ 7004 h 15287"/>
                <a:gd name="connsiteX4" fmla="*/ 28168 w 28347"/>
                <a:gd name="connsiteY4" fmla="*/ 12052 h 15287"/>
                <a:gd name="connsiteX5" fmla="*/ 25501 w 28347"/>
                <a:gd name="connsiteY5" fmla="*/ 14624 h 15287"/>
                <a:gd name="connsiteX6" fmla="*/ 21786 w 28347"/>
                <a:gd name="connsiteY6" fmla="*/ 14624 h 15287"/>
                <a:gd name="connsiteX7" fmla="*/ 16928 w 28347"/>
                <a:gd name="connsiteY7" fmla="*/ 14052 h 15287"/>
                <a:gd name="connsiteX8" fmla="*/ 13690 w 28347"/>
                <a:gd name="connsiteY8" fmla="*/ 12814 h 15287"/>
                <a:gd name="connsiteX9" fmla="*/ 926 w 28347"/>
                <a:gd name="connsiteY9" fmla="*/ 2337 h 15287"/>
                <a:gd name="connsiteX10" fmla="*/ -26 w 28347"/>
                <a:gd name="connsiteY10" fmla="*/ -521 h 15287"/>
                <a:gd name="connsiteX11" fmla="*/ 5403 w 28347"/>
                <a:gd name="connsiteY11" fmla="*/ 1765 h 15287"/>
                <a:gd name="connsiteX12" fmla="*/ 12166 w 28347"/>
                <a:gd name="connsiteY12" fmla="*/ 4718 h 15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47" h="15287">
                  <a:moveTo>
                    <a:pt x="12166" y="4718"/>
                  </a:moveTo>
                  <a:cubicBezTo>
                    <a:pt x="13880" y="4718"/>
                    <a:pt x="15690" y="4718"/>
                    <a:pt x="17404" y="4718"/>
                  </a:cubicBezTo>
                  <a:lnTo>
                    <a:pt x="20833" y="5194"/>
                  </a:lnTo>
                  <a:cubicBezTo>
                    <a:pt x="22757" y="5365"/>
                    <a:pt x="24624" y="5985"/>
                    <a:pt x="26263" y="7004"/>
                  </a:cubicBezTo>
                  <a:cubicBezTo>
                    <a:pt x="27901" y="8109"/>
                    <a:pt x="28673" y="10137"/>
                    <a:pt x="28168" y="12052"/>
                  </a:cubicBezTo>
                  <a:cubicBezTo>
                    <a:pt x="27691" y="13252"/>
                    <a:pt x="26720" y="14195"/>
                    <a:pt x="25501" y="14624"/>
                  </a:cubicBezTo>
                  <a:cubicBezTo>
                    <a:pt x="24272" y="14814"/>
                    <a:pt x="23015" y="14814"/>
                    <a:pt x="21786" y="14624"/>
                  </a:cubicBezTo>
                  <a:cubicBezTo>
                    <a:pt x="20148" y="14624"/>
                    <a:pt x="18519" y="14433"/>
                    <a:pt x="16928" y="14052"/>
                  </a:cubicBezTo>
                  <a:cubicBezTo>
                    <a:pt x="15814" y="13738"/>
                    <a:pt x="14728" y="13328"/>
                    <a:pt x="13690" y="12814"/>
                  </a:cubicBezTo>
                  <a:cubicBezTo>
                    <a:pt x="8460" y="10709"/>
                    <a:pt x="4012" y="7051"/>
                    <a:pt x="926" y="2337"/>
                  </a:cubicBezTo>
                  <a:cubicBezTo>
                    <a:pt x="317" y="1508"/>
                    <a:pt x="-17" y="508"/>
                    <a:pt x="-26" y="-521"/>
                  </a:cubicBezTo>
                  <a:cubicBezTo>
                    <a:pt x="1907" y="-83"/>
                    <a:pt x="3736" y="688"/>
                    <a:pt x="5403" y="1765"/>
                  </a:cubicBezTo>
                  <a:cubicBezTo>
                    <a:pt x="7460" y="3146"/>
                    <a:pt x="9756" y="4146"/>
                    <a:pt x="12166" y="4718"/>
                  </a:cubicBezTo>
                  <a:close/>
                </a:path>
              </a:pathLst>
            </a:custGeom>
            <a:solidFill>
              <a:srgbClr val="9E489B"/>
            </a:solidFill>
            <a:ln w="9525" cap="flat">
              <a:noFill/>
              <a:prstDash val="solid"/>
              <a:miter/>
            </a:ln>
          </p:spPr>
          <p:txBody>
            <a:bodyPr rtlCol="0" anchor="ctr"/>
            <a:lstStyle/>
            <a:p>
              <a:endParaRPr lang="en-IN"/>
            </a:p>
          </p:txBody>
        </p:sp>
        <p:sp>
          <p:nvSpPr>
            <p:cNvPr id="1037" name="Freeform: Shape 1036">
              <a:extLst>
                <a:ext uri="{FF2B5EF4-FFF2-40B4-BE49-F238E27FC236}">
                  <a16:creationId xmlns:a16="http://schemas.microsoft.com/office/drawing/2014/main" xmlns="" id="{1F0FF3B8-36B6-D855-37D2-3D1F90C4E4DC}"/>
                </a:ext>
              </a:extLst>
            </p:cNvPr>
            <p:cNvSpPr/>
            <p:nvPr/>
          </p:nvSpPr>
          <p:spPr>
            <a:xfrm>
              <a:off x="1429035" y="4647494"/>
              <a:ext cx="26598" cy="6389"/>
            </a:xfrm>
            <a:custGeom>
              <a:avLst/>
              <a:gdLst>
                <a:gd name="connsiteX0" fmla="*/ 6355 w 26598"/>
                <a:gd name="connsiteY0" fmla="*/ 3709 h 6389"/>
                <a:gd name="connsiteX1" fmla="*/ 10451 w 26598"/>
                <a:gd name="connsiteY1" fmla="*/ 5138 h 6389"/>
                <a:gd name="connsiteX2" fmla="*/ 21024 w 26598"/>
                <a:gd name="connsiteY2" fmla="*/ 5709 h 6389"/>
                <a:gd name="connsiteX3" fmla="*/ 24262 w 26598"/>
                <a:gd name="connsiteY3" fmla="*/ 4947 h 6389"/>
                <a:gd name="connsiteX4" fmla="*/ 26358 w 26598"/>
                <a:gd name="connsiteY4" fmla="*/ 1994 h 6389"/>
                <a:gd name="connsiteX5" fmla="*/ 26358 w 26598"/>
                <a:gd name="connsiteY5" fmla="*/ 185 h 6389"/>
                <a:gd name="connsiteX6" fmla="*/ 25215 w 26598"/>
                <a:gd name="connsiteY6" fmla="*/ -387 h 6389"/>
                <a:gd name="connsiteX7" fmla="*/ 12832 w 26598"/>
                <a:gd name="connsiteY7" fmla="*/ 565 h 6389"/>
                <a:gd name="connsiteX8" fmla="*/ 7784 w 26598"/>
                <a:gd name="connsiteY8" fmla="*/ 565 h 6389"/>
                <a:gd name="connsiteX9" fmla="*/ 3784 w 26598"/>
                <a:gd name="connsiteY9" fmla="*/ 565 h 6389"/>
                <a:gd name="connsiteX10" fmla="*/ -26 w 26598"/>
                <a:gd name="connsiteY10" fmla="*/ 565 h 6389"/>
                <a:gd name="connsiteX11" fmla="*/ 6355 w 26598"/>
                <a:gd name="connsiteY11" fmla="*/ 3709 h 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98" h="6389">
                  <a:moveTo>
                    <a:pt x="6355" y="3709"/>
                  </a:moveTo>
                  <a:cubicBezTo>
                    <a:pt x="7679" y="4280"/>
                    <a:pt x="9051" y="4766"/>
                    <a:pt x="10451" y="5138"/>
                  </a:cubicBezTo>
                  <a:cubicBezTo>
                    <a:pt x="13928" y="5852"/>
                    <a:pt x="17490" y="6042"/>
                    <a:pt x="21024" y="5709"/>
                  </a:cubicBezTo>
                  <a:cubicBezTo>
                    <a:pt x="22148" y="5709"/>
                    <a:pt x="23253" y="5442"/>
                    <a:pt x="24262" y="4947"/>
                  </a:cubicBezTo>
                  <a:cubicBezTo>
                    <a:pt x="25396" y="4356"/>
                    <a:pt x="26167" y="3261"/>
                    <a:pt x="26358" y="1994"/>
                  </a:cubicBezTo>
                  <a:cubicBezTo>
                    <a:pt x="26644" y="1423"/>
                    <a:pt x="26644" y="756"/>
                    <a:pt x="26358" y="185"/>
                  </a:cubicBezTo>
                  <a:cubicBezTo>
                    <a:pt x="26006" y="-63"/>
                    <a:pt x="25624" y="-254"/>
                    <a:pt x="25215" y="-387"/>
                  </a:cubicBezTo>
                  <a:cubicBezTo>
                    <a:pt x="21062" y="-730"/>
                    <a:pt x="16881" y="-415"/>
                    <a:pt x="12832" y="565"/>
                  </a:cubicBezTo>
                  <a:cubicBezTo>
                    <a:pt x="11147" y="661"/>
                    <a:pt x="9470" y="661"/>
                    <a:pt x="7784" y="565"/>
                  </a:cubicBezTo>
                  <a:lnTo>
                    <a:pt x="3784" y="565"/>
                  </a:lnTo>
                  <a:cubicBezTo>
                    <a:pt x="2517" y="423"/>
                    <a:pt x="1240" y="423"/>
                    <a:pt x="-26" y="565"/>
                  </a:cubicBezTo>
                  <a:cubicBezTo>
                    <a:pt x="1993" y="1823"/>
                    <a:pt x="4127" y="2880"/>
                    <a:pt x="6355" y="3709"/>
                  </a:cubicBezTo>
                  <a:close/>
                </a:path>
              </a:pathLst>
            </a:custGeom>
            <a:solidFill>
              <a:srgbClr val="9E489B"/>
            </a:solidFill>
            <a:ln w="9525" cap="flat">
              <a:noFill/>
              <a:prstDash val="solid"/>
              <a:miter/>
            </a:ln>
          </p:spPr>
          <p:txBody>
            <a:bodyPr rtlCol="0" anchor="ctr"/>
            <a:lstStyle/>
            <a:p>
              <a:endParaRPr lang="en-IN"/>
            </a:p>
          </p:txBody>
        </p:sp>
        <p:sp>
          <p:nvSpPr>
            <p:cNvPr id="1038" name="Freeform: Shape 1037">
              <a:extLst>
                <a:ext uri="{FF2B5EF4-FFF2-40B4-BE49-F238E27FC236}">
                  <a16:creationId xmlns:a16="http://schemas.microsoft.com/office/drawing/2014/main" xmlns="" id="{542A7443-E0D4-F763-F680-E5C9A246DB6D}"/>
                </a:ext>
              </a:extLst>
            </p:cNvPr>
            <p:cNvSpPr/>
            <p:nvPr/>
          </p:nvSpPr>
          <p:spPr>
            <a:xfrm>
              <a:off x="1431230" y="4635392"/>
              <a:ext cx="26309" cy="7906"/>
            </a:xfrm>
            <a:custGeom>
              <a:avLst/>
              <a:gdLst>
                <a:gd name="connsiteX0" fmla="*/ 10352 w 26309"/>
                <a:gd name="connsiteY0" fmla="*/ 7333 h 7906"/>
                <a:gd name="connsiteX1" fmla="*/ 22449 w 26309"/>
                <a:gd name="connsiteY1" fmla="*/ 6572 h 7906"/>
                <a:gd name="connsiteX2" fmla="*/ 25592 w 26309"/>
                <a:gd name="connsiteY2" fmla="*/ 5238 h 7906"/>
                <a:gd name="connsiteX3" fmla="*/ 26163 w 26309"/>
                <a:gd name="connsiteY3" fmla="*/ 3714 h 7906"/>
                <a:gd name="connsiteX4" fmla="*/ 25401 w 26309"/>
                <a:gd name="connsiteY4" fmla="*/ 476 h 7906"/>
                <a:gd name="connsiteX5" fmla="*/ 23687 w 26309"/>
                <a:gd name="connsiteY5" fmla="*/ -286 h 7906"/>
                <a:gd name="connsiteX6" fmla="*/ 9114 w 26309"/>
                <a:gd name="connsiteY6" fmla="*/ 1428 h 7906"/>
                <a:gd name="connsiteX7" fmla="*/ 4732 w 26309"/>
                <a:gd name="connsiteY7" fmla="*/ 2476 h 7906"/>
                <a:gd name="connsiteX8" fmla="*/ 2351 w 26309"/>
                <a:gd name="connsiteY8" fmla="*/ 2476 h 7906"/>
                <a:gd name="connsiteX9" fmla="*/ 446 w 26309"/>
                <a:gd name="connsiteY9" fmla="*/ 2476 h 7906"/>
                <a:gd name="connsiteX10" fmla="*/ 5208 w 26309"/>
                <a:gd name="connsiteY10" fmla="*/ 5810 h 7906"/>
                <a:gd name="connsiteX11" fmla="*/ 10352 w 26309"/>
                <a:gd name="connsiteY11" fmla="*/ 7333 h 7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9" h="7906">
                  <a:moveTo>
                    <a:pt x="10352" y="7333"/>
                  </a:moveTo>
                  <a:cubicBezTo>
                    <a:pt x="14400" y="7505"/>
                    <a:pt x="18458" y="7257"/>
                    <a:pt x="22449" y="6572"/>
                  </a:cubicBezTo>
                  <a:cubicBezTo>
                    <a:pt x="23639" y="6590"/>
                    <a:pt x="24782" y="6105"/>
                    <a:pt x="25592" y="5238"/>
                  </a:cubicBezTo>
                  <a:cubicBezTo>
                    <a:pt x="25925" y="4791"/>
                    <a:pt x="26116" y="4267"/>
                    <a:pt x="26163" y="3714"/>
                  </a:cubicBezTo>
                  <a:cubicBezTo>
                    <a:pt x="26468" y="2571"/>
                    <a:pt x="26182" y="1362"/>
                    <a:pt x="25401" y="476"/>
                  </a:cubicBezTo>
                  <a:cubicBezTo>
                    <a:pt x="24887" y="104"/>
                    <a:pt x="24306" y="-153"/>
                    <a:pt x="23687" y="-286"/>
                  </a:cubicBezTo>
                  <a:cubicBezTo>
                    <a:pt x="18762" y="-896"/>
                    <a:pt x="13762" y="-315"/>
                    <a:pt x="9114" y="1428"/>
                  </a:cubicBezTo>
                  <a:lnTo>
                    <a:pt x="4732" y="2476"/>
                  </a:lnTo>
                  <a:lnTo>
                    <a:pt x="2351" y="2476"/>
                  </a:lnTo>
                  <a:cubicBezTo>
                    <a:pt x="1722" y="2381"/>
                    <a:pt x="1074" y="2381"/>
                    <a:pt x="446" y="2476"/>
                  </a:cubicBezTo>
                  <a:cubicBezTo>
                    <a:pt x="-1745" y="4381"/>
                    <a:pt x="4351" y="5619"/>
                    <a:pt x="5208" y="5810"/>
                  </a:cubicBezTo>
                  <a:cubicBezTo>
                    <a:pt x="6875" y="6457"/>
                    <a:pt x="8599" y="6972"/>
                    <a:pt x="10352" y="7333"/>
                  </a:cubicBezTo>
                  <a:close/>
                </a:path>
              </a:pathLst>
            </a:custGeom>
            <a:solidFill>
              <a:srgbClr val="9E489B"/>
            </a:solidFill>
            <a:ln w="9525" cap="flat">
              <a:noFill/>
              <a:prstDash val="solid"/>
              <a:miter/>
            </a:ln>
          </p:spPr>
          <p:txBody>
            <a:bodyPr rtlCol="0" anchor="ctr"/>
            <a:lstStyle/>
            <a:p>
              <a:endParaRPr lang="en-IN"/>
            </a:p>
          </p:txBody>
        </p:sp>
        <p:sp>
          <p:nvSpPr>
            <p:cNvPr id="1039" name="Freeform: Shape 1038">
              <a:extLst>
                <a:ext uri="{FF2B5EF4-FFF2-40B4-BE49-F238E27FC236}">
                  <a16:creationId xmlns:a16="http://schemas.microsoft.com/office/drawing/2014/main" xmlns="" id="{16C95050-0966-9A90-9C47-40694036D250}"/>
                </a:ext>
              </a:extLst>
            </p:cNvPr>
            <p:cNvSpPr/>
            <p:nvPr/>
          </p:nvSpPr>
          <p:spPr>
            <a:xfrm>
              <a:off x="1430369" y="4621220"/>
              <a:ext cx="23592" cy="13358"/>
            </a:xfrm>
            <a:custGeom>
              <a:avLst/>
              <a:gdLst>
                <a:gd name="connsiteX0" fmla="*/ 10927 w 23592"/>
                <a:gd name="connsiteY0" fmla="*/ 12838 h 13358"/>
                <a:gd name="connsiteX1" fmla="*/ 20452 w 23592"/>
                <a:gd name="connsiteY1" fmla="*/ 8838 h 13358"/>
                <a:gd name="connsiteX2" fmla="*/ 23405 w 23592"/>
                <a:gd name="connsiteY2" fmla="*/ 4837 h 13358"/>
                <a:gd name="connsiteX3" fmla="*/ 21881 w 23592"/>
                <a:gd name="connsiteY3" fmla="*/ 265 h 13358"/>
                <a:gd name="connsiteX4" fmla="*/ 16642 w 23592"/>
                <a:gd name="connsiteY4" fmla="*/ 265 h 13358"/>
                <a:gd name="connsiteX5" fmla="*/ 12451 w 23592"/>
                <a:gd name="connsiteY5" fmla="*/ 4075 h 13358"/>
                <a:gd name="connsiteX6" fmla="*/ 10546 w 23592"/>
                <a:gd name="connsiteY6" fmla="*/ 5503 h 13358"/>
                <a:gd name="connsiteX7" fmla="*/ 5308 w 23592"/>
                <a:gd name="connsiteY7" fmla="*/ 9028 h 13358"/>
                <a:gd name="connsiteX8" fmla="*/ 2545 w 23592"/>
                <a:gd name="connsiteY8" fmla="*/ 10647 h 13358"/>
                <a:gd name="connsiteX9" fmla="*/ -26 w 23592"/>
                <a:gd name="connsiteY9" fmla="*/ 12266 h 13358"/>
                <a:gd name="connsiteX10" fmla="*/ 5212 w 23592"/>
                <a:gd name="connsiteY10" fmla="*/ 12266 h 13358"/>
                <a:gd name="connsiteX11" fmla="*/ 10927 w 23592"/>
                <a:gd name="connsiteY11" fmla="*/ 12838 h 1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92" h="13358">
                  <a:moveTo>
                    <a:pt x="10927" y="12838"/>
                  </a:moveTo>
                  <a:cubicBezTo>
                    <a:pt x="14414" y="12409"/>
                    <a:pt x="17709" y="11019"/>
                    <a:pt x="20452" y="8838"/>
                  </a:cubicBezTo>
                  <a:cubicBezTo>
                    <a:pt x="21853" y="7875"/>
                    <a:pt x="22900" y="6466"/>
                    <a:pt x="23405" y="4837"/>
                  </a:cubicBezTo>
                  <a:cubicBezTo>
                    <a:pt x="23881" y="3141"/>
                    <a:pt x="23281" y="1332"/>
                    <a:pt x="21881" y="265"/>
                  </a:cubicBezTo>
                  <a:cubicBezTo>
                    <a:pt x="20290" y="-783"/>
                    <a:pt x="18233" y="-783"/>
                    <a:pt x="16642" y="265"/>
                  </a:cubicBezTo>
                  <a:cubicBezTo>
                    <a:pt x="15156" y="1436"/>
                    <a:pt x="13756" y="2703"/>
                    <a:pt x="12451" y="4075"/>
                  </a:cubicBezTo>
                  <a:lnTo>
                    <a:pt x="10546" y="5503"/>
                  </a:lnTo>
                  <a:lnTo>
                    <a:pt x="5308" y="9028"/>
                  </a:lnTo>
                  <a:lnTo>
                    <a:pt x="2545" y="10647"/>
                  </a:lnTo>
                  <a:cubicBezTo>
                    <a:pt x="1974" y="10647"/>
                    <a:pt x="259" y="11600"/>
                    <a:pt x="-26" y="12266"/>
                  </a:cubicBezTo>
                  <a:cubicBezTo>
                    <a:pt x="1717" y="12457"/>
                    <a:pt x="3469" y="12457"/>
                    <a:pt x="5212" y="12266"/>
                  </a:cubicBezTo>
                  <a:cubicBezTo>
                    <a:pt x="7098" y="12619"/>
                    <a:pt x="9013" y="12819"/>
                    <a:pt x="10927" y="12838"/>
                  </a:cubicBezTo>
                  <a:close/>
                </a:path>
              </a:pathLst>
            </a:custGeom>
            <a:solidFill>
              <a:srgbClr val="9E489B"/>
            </a:solidFill>
            <a:ln w="9525" cap="flat">
              <a:noFill/>
              <a:prstDash val="solid"/>
              <a:miter/>
            </a:ln>
          </p:spPr>
          <p:txBody>
            <a:bodyPr rtlCol="0" anchor="ctr"/>
            <a:lstStyle/>
            <a:p>
              <a:endParaRPr lang="en-IN"/>
            </a:p>
          </p:txBody>
        </p:sp>
        <p:sp>
          <p:nvSpPr>
            <p:cNvPr id="1040" name="Freeform: Shape 1039">
              <a:extLst>
                <a:ext uri="{FF2B5EF4-FFF2-40B4-BE49-F238E27FC236}">
                  <a16:creationId xmlns:a16="http://schemas.microsoft.com/office/drawing/2014/main" xmlns="" id="{1B294241-6DD7-9471-D463-049FE5E5E796}"/>
                </a:ext>
              </a:extLst>
            </p:cNvPr>
            <p:cNvSpPr/>
            <p:nvPr/>
          </p:nvSpPr>
          <p:spPr>
            <a:xfrm>
              <a:off x="1419177" y="4627892"/>
              <a:ext cx="12823" cy="36285"/>
            </a:xfrm>
            <a:custGeom>
              <a:avLst/>
              <a:gdLst>
                <a:gd name="connsiteX0" fmla="*/ 5832 w 12823"/>
                <a:gd name="connsiteY0" fmla="*/ 35503 h 36285"/>
                <a:gd name="connsiteX1" fmla="*/ 2403 w 12823"/>
                <a:gd name="connsiteY1" fmla="*/ 34550 h 36285"/>
                <a:gd name="connsiteX2" fmla="*/ 1260 w 12823"/>
                <a:gd name="connsiteY2" fmla="*/ 31407 h 36285"/>
                <a:gd name="connsiteX3" fmla="*/ 117 w 12823"/>
                <a:gd name="connsiteY3" fmla="*/ 6928 h 36285"/>
                <a:gd name="connsiteX4" fmla="*/ 1545 w 12823"/>
                <a:gd name="connsiteY4" fmla="*/ 1594 h 36285"/>
                <a:gd name="connsiteX5" fmla="*/ 5070 w 12823"/>
                <a:gd name="connsiteY5" fmla="*/ -407 h 36285"/>
                <a:gd name="connsiteX6" fmla="*/ 9165 w 12823"/>
                <a:gd name="connsiteY6" fmla="*/ -407 h 36285"/>
                <a:gd name="connsiteX7" fmla="*/ 11166 w 12823"/>
                <a:gd name="connsiteY7" fmla="*/ -407 h 36285"/>
                <a:gd name="connsiteX8" fmla="*/ 12690 w 12823"/>
                <a:gd name="connsiteY8" fmla="*/ 1689 h 36285"/>
                <a:gd name="connsiteX9" fmla="*/ 12690 w 12823"/>
                <a:gd name="connsiteY9" fmla="*/ 4261 h 36285"/>
                <a:gd name="connsiteX10" fmla="*/ 12690 w 12823"/>
                <a:gd name="connsiteY10" fmla="*/ 12357 h 36285"/>
                <a:gd name="connsiteX11" fmla="*/ 12023 w 12823"/>
                <a:gd name="connsiteY11" fmla="*/ 28549 h 36285"/>
                <a:gd name="connsiteX12" fmla="*/ 10975 w 12823"/>
                <a:gd name="connsiteY12" fmla="*/ 33598 h 36285"/>
                <a:gd name="connsiteX13" fmla="*/ 5832 w 12823"/>
                <a:gd name="connsiteY13" fmla="*/ 35503 h 3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23" h="36285">
                  <a:moveTo>
                    <a:pt x="5832" y="35503"/>
                  </a:moveTo>
                  <a:cubicBezTo>
                    <a:pt x="4612" y="35598"/>
                    <a:pt x="3403" y="35255"/>
                    <a:pt x="2403" y="34550"/>
                  </a:cubicBezTo>
                  <a:cubicBezTo>
                    <a:pt x="1717" y="33635"/>
                    <a:pt x="1317" y="32550"/>
                    <a:pt x="1260" y="31407"/>
                  </a:cubicBezTo>
                  <a:cubicBezTo>
                    <a:pt x="117" y="23301"/>
                    <a:pt x="-264" y="15110"/>
                    <a:pt x="117" y="6928"/>
                  </a:cubicBezTo>
                  <a:cubicBezTo>
                    <a:pt x="59" y="5051"/>
                    <a:pt x="555" y="3194"/>
                    <a:pt x="1545" y="1594"/>
                  </a:cubicBezTo>
                  <a:cubicBezTo>
                    <a:pt x="2469" y="556"/>
                    <a:pt x="3707" y="-150"/>
                    <a:pt x="5070" y="-407"/>
                  </a:cubicBezTo>
                  <a:cubicBezTo>
                    <a:pt x="6432" y="-550"/>
                    <a:pt x="7803" y="-550"/>
                    <a:pt x="9165" y="-407"/>
                  </a:cubicBezTo>
                  <a:cubicBezTo>
                    <a:pt x="9822" y="-559"/>
                    <a:pt x="10508" y="-559"/>
                    <a:pt x="11166" y="-407"/>
                  </a:cubicBezTo>
                  <a:cubicBezTo>
                    <a:pt x="11928" y="70"/>
                    <a:pt x="12470" y="822"/>
                    <a:pt x="12690" y="1689"/>
                  </a:cubicBezTo>
                  <a:cubicBezTo>
                    <a:pt x="12832" y="2537"/>
                    <a:pt x="12832" y="3413"/>
                    <a:pt x="12690" y="4261"/>
                  </a:cubicBezTo>
                  <a:lnTo>
                    <a:pt x="12690" y="12357"/>
                  </a:lnTo>
                  <a:cubicBezTo>
                    <a:pt x="12804" y="17767"/>
                    <a:pt x="12575" y="23168"/>
                    <a:pt x="12023" y="28549"/>
                  </a:cubicBezTo>
                  <a:cubicBezTo>
                    <a:pt x="11775" y="30254"/>
                    <a:pt x="11423" y="31940"/>
                    <a:pt x="10975" y="33598"/>
                  </a:cubicBezTo>
                  <a:cubicBezTo>
                    <a:pt x="10689" y="36550"/>
                    <a:pt x="7832" y="35693"/>
                    <a:pt x="5832" y="35503"/>
                  </a:cubicBezTo>
                  <a:close/>
                </a:path>
              </a:pathLst>
            </a:custGeom>
            <a:solidFill>
              <a:srgbClr val="04A9D3"/>
            </a:solidFill>
            <a:ln w="9525" cap="flat">
              <a:noFill/>
              <a:prstDash val="solid"/>
              <a:miter/>
            </a:ln>
          </p:spPr>
          <p:txBody>
            <a:bodyPr rtlCol="0" anchor="ctr"/>
            <a:lstStyle/>
            <a:p>
              <a:endParaRPr lang="en-IN"/>
            </a:p>
          </p:txBody>
        </p:sp>
        <p:sp>
          <p:nvSpPr>
            <p:cNvPr id="1041" name="Freeform: Shape 1040">
              <a:extLst>
                <a:ext uri="{FF2B5EF4-FFF2-40B4-BE49-F238E27FC236}">
                  <a16:creationId xmlns:a16="http://schemas.microsoft.com/office/drawing/2014/main" xmlns="" id="{D3FAAF0E-6760-F58C-EAC1-FBC1129ECD8F}"/>
                </a:ext>
              </a:extLst>
            </p:cNvPr>
            <p:cNvSpPr/>
            <p:nvPr/>
          </p:nvSpPr>
          <p:spPr>
            <a:xfrm>
              <a:off x="1795640" y="4642485"/>
              <a:ext cx="23253" cy="8291"/>
            </a:xfrm>
            <a:custGeom>
              <a:avLst/>
              <a:gdLst>
                <a:gd name="connsiteX0" fmla="*/ 1701 w 23253"/>
                <a:gd name="connsiteY0" fmla="*/ 717 h 8291"/>
                <a:gd name="connsiteX1" fmla="*/ 4844 w 23253"/>
                <a:gd name="connsiteY1" fmla="*/ -521 h 8291"/>
                <a:gd name="connsiteX2" fmla="*/ 18655 w 23253"/>
                <a:gd name="connsiteY2" fmla="*/ 241 h 8291"/>
                <a:gd name="connsiteX3" fmla="*/ 23227 w 23253"/>
                <a:gd name="connsiteY3" fmla="*/ 241 h 8291"/>
                <a:gd name="connsiteX4" fmla="*/ 22370 w 23253"/>
                <a:gd name="connsiteY4" fmla="*/ 1670 h 8291"/>
                <a:gd name="connsiteX5" fmla="*/ 12845 w 23253"/>
                <a:gd name="connsiteY5" fmla="*/ 5861 h 8291"/>
                <a:gd name="connsiteX6" fmla="*/ 4844 w 23253"/>
                <a:gd name="connsiteY6" fmla="*/ 7670 h 8291"/>
                <a:gd name="connsiteX7" fmla="*/ 2368 w 23253"/>
                <a:gd name="connsiteY7" fmla="*/ 7670 h 8291"/>
                <a:gd name="connsiteX8" fmla="*/ 310 w 23253"/>
                <a:gd name="connsiteY8" fmla="*/ 2403 h 8291"/>
                <a:gd name="connsiteX9" fmla="*/ 1701 w 23253"/>
                <a:gd name="connsiteY9" fmla="*/ 717 h 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3" h="8291">
                  <a:moveTo>
                    <a:pt x="1701" y="717"/>
                  </a:moveTo>
                  <a:cubicBezTo>
                    <a:pt x="2558" y="-73"/>
                    <a:pt x="3682" y="-512"/>
                    <a:pt x="4844" y="-521"/>
                  </a:cubicBezTo>
                  <a:cubicBezTo>
                    <a:pt x="9416" y="-521"/>
                    <a:pt x="14369" y="622"/>
                    <a:pt x="18655" y="241"/>
                  </a:cubicBezTo>
                  <a:cubicBezTo>
                    <a:pt x="20170" y="51"/>
                    <a:pt x="21713" y="51"/>
                    <a:pt x="23227" y="241"/>
                  </a:cubicBezTo>
                  <a:cubicBezTo>
                    <a:pt x="23227" y="812"/>
                    <a:pt x="23227" y="1384"/>
                    <a:pt x="22370" y="1670"/>
                  </a:cubicBezTo>
                  <a:cubicBezTo>
                    <a:pt x="19313" y="3317"/>
                    <a:pt x="16122" y="4718"/>
                    <a:pt x="12845" y="5861"/>
                  </a:cubicBezTo>
                  <a:cubicBezTo>
                    <a:pt x="10292" y="6889"/>
                    <a:pt x="7587" y="7499"/>
                    <a:pt x="4844" y="7670"/>
                  </a:cubicBezTo>
                  <a:cubicBezTo>
                    <a:pt x="4025" y="7804"/>
                    <a:pt x="3187" y="7804"/>
                    <a:pt x="2368" y="7670"/>
                  </a:cubicBezTo>
                  <a:cubicBezTo>
                    <a:pt x="348" y="6784"/>
                    <a:pt x="-576" y="4422"/>
                    <a:pt x="310" y="2403"/>
                  </a:cubicBezTo>
                  <a:cubicBezTo>
                    <a:pt x="615" y="1717"/>
                    <a:pt x="1091" y="1136"/>
                    <a:pt x="1701" y="717"/>
                  </a:cubicBezTo>
                  <a:close/>
                </a:path>
              </a:pathLst>
            </a:custGeom>
            <a:solidFill>
              <a:srgbClr val="9E489B"/>
            </a:solidFill>
            <a:ln w="9525" cap="flat">
              <a:noFill/>
              <a:prstDash val="solid"/>
              <a:miter/>
            </a:ln>
          </p:spPr>
          <p:txBody>
            <a:bodyPr rtlCol="0" anchor="ctr"/>
            <a:lstStyle/>
            <a:p>
              <a:endParaRPr lang="en-IN"/>
            </a:p>
          </p:txBody>
        </p:sp>
        <p:sp>
          <p:nvSpPr>
            <p:cNvPr id="1042" name="Freeform: Shape 1041">
              <a:extLst>
                <a:ext uri="{FF2B5EF4-FFF2-40B4-BE49-F238E27FC236}">
                  <a16:creationId xmlns:a16="http://schemas.microsoft.com/office/drawing/2014/main" xmlns="" id="{D6426AD8-478D-31E2-C678-BA4FA38369D5}"/>
                </a:ext>
              </a:extLst>
            </p:cNvPr>
            <p:cNvSpPr/>
            <p:nvPr/>
          </p:nvSpPr>
          <p:spPr>
            <a:xfrm>
              <a:off x="1791468" y="4631410"/>
              <a:ext cx="27009" cy="7883"/>
            </a:xfrm>
            <a:custGeom>
              <a:avLst/>
              <a:gdLst>
                <a:gd name="connsiteX0" fmla="*/ 1301 w 27009"/>
                <a:gd name="connsiteY0" fmla="*/ 552 h 7883"/>
                <a:gd name="connsiteX1" fmla="*/ 4920 w 27009"/>
                <a:gd name="connsiteY1" fmla="*/ -496 h 7883"/>
                <a:gd name="connsiteX2" fmla="*/ 12922 w 27009"/>
                <a:gd name="connsiteY2" fmla="*/ 171 h 7883"/>
                <a:gd name="connsiteX3" fmla="*/ 16255 w 27009"/>
                <a:gd name="connsiteY3" fmla="*/ 838 h 7883"/>
                <a:gd name="connsiteX4" fmla="*/ 25018 w 27009"/>
                <a:gd name="connsiteY4" fmla="*/ 838 h 7883"/>
                <a:gd name="connsiteX5" fmla="*/ 26352 w 27009"/>
                <a:gd name="connsiteY5" fmla="*/ 838 h 7883"/>
                <a:gd name="connsiteX6" fmla="*/ 26971 w 27009"/>
                <a:gd name="connsiteY6" fmla="*/ 1714 h 7883"/>
                <a:gd name="connsiteX7" fmla="*/ 26923 w 27009"/>
                <a:gd name="connsiteY7" fmla="*/ 1886 h 7883"/>
                <a:gd name="connsiteX8" fmla="*/ 26352 w 27009"/>
                <a:gd name="connsiteY8" fmla="*/ 1886 h 7883"/>
                <a:gd name="connsiteX9" fmla="*/ 14445 w 27009"/>
                <a:gd name="connsiteY9" fmla="*/ 6363 h 7883"/>
                <a:gd name="connsiteX10" fmla="*/ 6349 w 27009"/>
                <a:gd name="connsiteY10" fmla="*/ 7220 h 7883"/>
                <a:gd name="connsiteX11" fmla="*/ 2825 w 27009"/>
                <a:gd name="connsiteY11" fmla="*/ 7220 h 7883"/>
                <a:gd name="connsiteX12" fmla="*/ 1301 w 27009"/>
                <a:gd name="connsiteY12" fmla="*/ 552 h 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09" h="7883">
                  <a:moveTo>
                    <a:pt x="1301" y="552"/>
                  </a:moveTo>
                  <a:cubicBezTo>
                    <a:pt x="2377" y="-133"/>
                    <a:pt x="3635" y="-505"/>
                    <a:pt x="4920" y="-496"/>
                  </a:cubicBezTo>
                  <a:cubicBezTo>
                    <a:pt x="7607" y="-600"/>
                    <a:pt x="10293" y="-381"/>
                    <a:pt x="12922" y="171"/>
                  </a:cubicBezTo>
                  <a:lnTo>
                    <a:pt x="16255" y="838"/>
                  </a:lnTo>
                  <a:cubicBezTo>
                    <a:pt x="19141" y="1457"/>
                    <a:pt x="22132" y="1457"/>
                    <a:pt x="25018" y="838"/>
                  </a:cubicBezTo>
                  <a:cubicBezTo>
                    <a:pt x="25456" y="743"/>
                    <a:pt x="25914" y="743"/>
                    <a:pt x="26352" y="838"/>
                  </a:cubicBezTo>
                  <a:cubicBezTo>
                    <a:pt x="26771" y="914"/>
                    <a:pt x="27047" y="1305"/>
                    <a:pt x="26971" y="1714"/>
                  </a:cubicBezTo>
                  <a:cubicBezTo>
                    <a:pt x="26961" y="1772"/>
                    <a:pt x="26942" y="1829"/>
                    <a:pt x="26923" y="1886"/>
                  </a:cubicBezTo>
                  <a:cubicBezTo>
                    <a:pt x="26923" y="1886"/>
                    <a:pt x="26923" y="1886"/>
                    <a:pt x="26352" y="1886"/>
                  </a:cubicBezTo>
                  <a:cubicBezTo>
                    <a:pt x="22542" y="3782"/>
                    <a:pt x="18560" y="5277"/>
                    <a:pt x="14445" y="6363"/>
                  </a:cubicBezTo>
                  <a:cubicBezTo>
                    <a:pt x="11798" y="7020"/>
                    <a:pt x="9073" y="7315"/>
                    <a:pt x="6349" y="7220"/>
                  </a:cubicBezTo>
                  <a:cubicBezTo>
                    <a:pt x="5178" y="7410"/>
                    <a:pt x="3997" y="7410"/>
                    <a:pt x="2825" y="7220"/>
                  </a:cubicBezTo>
                  <a:cubicBezTo>
                    <a:pt x="253" y="5696"/>
                    <a:pt x="-1271" y="2553"/>
                    <a:pt x="1301" y="552"/>
                  </a:cubicBezTo>
                  <a:close/>
                </a:path>
              </a:pathLst>
            </a:custGeom>
            <a:solidFill>
              <a:srgbClr val="9E489B"/>
            </a:solidFill>
            <a:ln w="9525" cap="flat">
              <a:noFill/>
              <a:prstDash val="solid"/>
              <a:miter/>
            </a:ln>
          </p:spPr>
          <p:txBody>
            <a:bodyPr rtlCol="0" anchor="ctr"/>
            <a:lstStyle/>
            <a:p>
              <a:endParaRPr lang="en-IN"/>
            </a:p>
          </p:txBody>
        </p:sp>
        <p:sp>
          <p:nvSpPr>
            <p:cNvPr id="1043" name="Freeform: Shape 1042">
              <a:extLst>
                <a:ext uri="{FF2B5EF4-FFF2-40B4-BE49-F238E27FC236}">
                  <a16:creationId xmlns:a16="http://schemas.microsoft.com/office/drawing/2014/main" xmlns="" id="{C3FD382D-302B-1F8E-3042-060B16C5EE51}"/>
                </a:ext>
              </a:extLst>
            </p:cNvPr>
            <p:cNvSpPr/>
            <p:nvPr/>
          </p:nvSpPr>
          <p:spPr>
            <a:xfrm>
              <a:off x="1793641" y="4620863"/>
              <a:ext cx="26904" cy="9012"/>
            </a:xfrm>
            <a:custGeom>
              <a:avLst/>
              <a:gdLst>
                <a:gd name="connsiteX0" fmla="*/ 2557 w 26904"/>
                <a:gd name="connsiteY0" fmla="*/ 51 h 9012"/>
                <a:gd name="connsiteX1" fmla="*/ 8082 w 26904"/>
                <a:gd name="connsiteY1" fmla="*/ 51 h 9012"/>
                <a:gd name="connsiteX2" fmla="*/ 11511 w 26904"/>
                <a:gd name="connsiteY2" fmla="*/ 1384 h 9012"/>
                <a:gd name="connsiteX3" fmla="*/ 21607 w 26904"/>
                <a:gd name="connsiteY3" fmla="*/ 2527 h 9012"/>
                <a:gd name="connsiteX4" fmla="*/ 23703 w 26904"/>
                <a:gd name="connsiteY4" fmla="*/ 2527 h 9012"/>
                <a:gd name="connsiteX5" fmla="*/ 25512 w 26904"/>
                <a:gd name="connsiteY5" fmla="*/ 3290 h 9012"/>
                <a:gd name="connsiteX6" fmla="*/ 26846 w 26904"/>
                <a:gd name="connsiteY6" fmla="*/ 4432 h 9012"/>
                <a:gd name="connsiteX7" fmla="*/ 25608 w 26904"/>
                <a:gd name="connsiteY7" fmla="*/ 6718 h 9012"/>
                <a:gd name="connsiteX8" fmla="*/ 21512 w 26904"/>
                <a:gd name="connsiteY8" fmla="*/ 7671 h 9012"/>
                <a:gd name="connsiteX9" fmla="*/ 3319 w 26904"/>
                <a:gd name="connsiteY9" fmla="*/ 7671 h 9012"/>
                <a:gd name="connsiteX10" fmla="*/ 1128 w 26904"/>
                <a:gd name="connsiteY10" fmla="*/ 6814 h 9012"/>
                <a:gd name="connsiteX11" fmla="*/ 2557 w 26904"/>
                <a:gd name="connsiteY11" fmla="*/ 51 h 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04" h="9012">
                  <a:moveTo>
                    <a:pt x="2557" y="51"/>
                  </a:moveTo>
                  <a:cubicBezTo>
                    <a:pt x="4319" y="-711"/>
                    <a:pt x="6319" y="-711"/>
                    <a:pt x="8082" y="51"/>
                  </a:cubicBezTo>
                  <a:lnTo>
                    <a:pt x="11511" y="1384"/>
                  </a:lnTo>
                  <a:cubicBezTo>
                    <a:pt x="14816" y="2204"/>
                    <a:pt x="18207" y="2584"/>
                    <a:pt x="21607" y="2527"/>
                  </a:cubicBezTo>
                  <a:cubicBezTo>
                    <a:pt x="22302" y="2432"/>
                    <a:pt x="23007" y="2432"/>
                    <a:pt x="23703" y="2527"/>
                  </a:cubicBezTo>
                  <a:lnTo>
                    <a:pt x="25512" y="3290"/>
                  </a:lnTo>
                  <a:cubicBezTo>
                    <a:pt x="26084" y="3290"/>
                    <a:pt x="26655" y="3861"/>
                    <a:pt x="26846" y="4432"/>
                  </a:cubicBezTo>
                  <a:cubicBezTo>
                    <a:pt x="27036" y="5004"/>
                    <a:pt x="26370" y="6242"/>
                    <a:pt x="25608" y="6718"/>
                  </a:cubicBezTo>
                  <a:cubicBezTo>
                    <a:pt x="24331" y="7338"/>
                    <a:pt x="22931" y="7661"/>
                    <a:pt x="21512" y="7671"/>
                  </a:cubicBezTo>
                  <a:cubicBezTo>
                    <a:pt x="15502" y="8766"/>
                    <a:pt x="9329" y="8766"/>
                    <a:pt x="3319" y="7671"/>
                  </a:cubicBezTo>
                  <a:cubicBezTo>
                    <a:pt x="2529" y="7575"/>
                    <a:pt x="1776" y="7280"/>
                    <a:pt x="1128" y="6814"/>
                  </a:cubicBezTo>
                  <a:cubicBezTo>
                    <a:pt x="-1253" y="4718"/>
                    <a:pt x="462" y="1098"/>
                    <a:pt x="2557" y="51"/>
                  </a:cubicBezTo>
                  <a:close/>
                </a:path>
              </a:pathLst>
            </a:custGeom>
            <a:solidFill>
              <a:srgbClr val="9E489B"/>
            </a:solidFill>
            <a:ln w="9525" cap="flat">
              <a:noFill/>
              <a:prstDash val="solid"/>
              <a:miter/>
            </a:ln>
          </p:spPr>
          <p:txBody>
            <a:bodyPr rtlCol="0" anchor="ctr"/>
            <a:lstStyle/>
            <a:p>
              <a:endParaRPr lang="en-IN"/>
            </a:p>
          </p:txBody>
        </p:sp>
        <p:sp>
          <p:nvSpPr>
            <p:cNvPr id="1044" name="Freeform: Shape 1043">
              <a:extLst>
                <a:ext uri="{FF2B5EF4-FFF2-40B4-BE49-F238E27FC236}">
                  <a16:creationId xmlns:a16="http://schemas.microsoft.com/office/drawing/2014/main" xmlns="" id="{5EEDB1D2-3C6B-4B86-339A-AF9C333DB082}"/>
                </a:ext>
              </a:extLst>
            </p:cNvPr>
            <p:cNvSpPr/>
            <p:nvPr/>
          </p:nvSpPr>
          <p:spPr>
            <a:xfrm>
              <a:off x="1797616" y="4607266"/>
              <a:ext cx="25563" cy="11501"/>
            </a:xfrm>
            <a:custGeom>
              <a:avLst/>
              <a:gdLst>
                <a:gd name="connsiteX0" fmla="*/ 677 w 25563"/>
                <a:gd name="connsiteY0" fmla="*/ 884 h 11501"/>
                <a:gd name="connsiteX1" fmla="*/ 2391 w 25563"/>
                <a:gd name="connsiteY1" fmla="*/ -164 h 11501"/>
                <a:gd name="connsiteX2" fmla="*/ 6487 w 25563"/>
                <a:gd name="connsiteY2" fmla="*/ -164 h 11501"/>
                <a:gd name="connsiteX3" fmla="*/ 9630 w 25563"/>
                <a:gd name="connsiteY3" fmla="*/ 2027 h 11501"/>
                <a:gd name="connsiteX4" fmla="*/ 14298 w 25563"/>
                <a:gd name="connsiteY4" fmla="*/ 5266 h 11501"/>
                <a:gd name="connsiteX5" fmla="*/ 19632 w 25563"/>
                <a:gd name="connsiteY5" fmla="*/ 8123 h 11501"/>
                <a:gd name="connsiteX6" fmla="*/ 25537 w 25563"/>
                <a:gd name="connsiteY6" fmla="*/ 8885 h 11501"/>
                <a:gd name="connsiteX7" fmla="*/ 22489 w 25563"/>
                <a:gd name="connsiteY7" fmla="*/ 9837 h 11501"/>
                <a:gd name="connsiteX8" fmla="*/ 14107 w 25563"/>
                <a:gd name="connsiteY8" fmla="*/ 10981 h 11501"/>
                <a:gd name="connsiteX9" fmla="*/ 11536 w 25563"/>
                <a:gd name="connsiteY9" fmla="*/ 10981 h 11501"/>
                <a:gd name="connsiteX10" fmla="*/ 8487 w 25563"/>
                <a:gd name="connsiteY10" fmla="*/ 10314 h 11501"/>
                <a:gd name="connsiteX11" fmla="*/ 5725 w 25563"/>
                <a:gd name="connsiteY11" fmla="*/ 9457 h 11501"/>
                <a:gd name="connsiteX12" fmla="*/ 772 w 25563"/>
                <a:gd name="connsiteY12" fmla="*/ 6695 h 11501"/>
                <a:gd name="connsiteX13" fmla="*/ 677 w 25563"/>
                <a:gd name="connsiteY13" fmla="*/ 884 h 1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63" h="11501">
                  <a:moveTo>
                    <a:pt x="677" y="884"/>
                  </a:moveTo>
                  <a:cubicBezTo>
                    <a:pt x="1106" y="341"/>
                    <a:pt x="1715" y="-30"/>
                    <a:pt x="2391" y="-164"/>
                  </a:cubicBezTo>
                  <a:cubicBezTo>
                    <a:pt x="3716" y="-640"/>
                    <a:pt x="5163" y="-640"/>
                    <a:pt x="6487" y="-164"/>
                  </a:cubicBezTo>
                  <a:cubicBezTo>
                    <a:pt x="7630" y="427"/>
                    <a:pt x="8687" y="1161"/>
                    <a:pt x="9630" y="2027"/>
                  </a:cubicBezTo>
                  <a:cubicBezTo>
                    <a:pt x="11088" y="3246"/>
                    <a:pt x="12650" y="4332"/>
                    <a:pt x="14298" y="5266"/>
                  </a:cubicBezTo>
                  <a:cubicBezTo>
                    <a:pt x="15946" y="6437"/>
                    <a:pt x="17736" y="7399"/>
                    <a:pt x="19632" y="8123"/>
                  </a:cubicBezTo>
                  <a:cubicBezTo>
                    <a:pt x="21480" y="8952"/>
                    <a:pt x="23537" y="9209"/>
                    <a:pt x="25537" y="8885"/>
                  </a:cubicBezTo>
                  <a:cubicBezTo>
                    <a:pt x="24509" y="9142"/>
                    <a:pt x="23489" y="9466"/>
                    <a:pt x="22489" y="9837"/>
                  </a:cubicBezTo>
                  <a:cubicBezTo>
                    <a:pt x="19746" y="10543"/>
                    <a:pt x="16936" y="10933"/>
                    <a:pt x="14107" y="10981"/>
                  </a:cubicBezTo>
                  <a:lnTo>
                    <a:pt x="11536" y="10981"/>
                  </a:lnTo>
                  <a:cubicBezTo>
                    <a:pt x="10497" y="10857"/>
                    <a:pt x="9478" y="10638"/>
                    <a:pt x="8487" y="10314"/>
                  </a:cubicBezTo>
                  <a:lnTo>
                    <a:pt x="5725" y="9457"/>
                  </a:lnTo>
                  <a:cubicBezTo>
                    <a:pt x="4106" y="8980"/>
                    <a:pt x="1629" y="8314"/>
                    <a:pt x="772" y="6695"/>
                  </a:cubicBezTo>
                  <a:cubicBezTo>
                    <a:pt x="-256" y="4904"/>
                    <a:pt x="-295" y="2703"/>
                    <a:pt x="677" y="884"/>
                  </a:cubicBezTo>
                  <a:close/>
                </a:path>
              </a:pathLst>
            </a:custGeom>
            <a:solidFill>
              <a:srgbClr val="9E489B"/>
            </a:solidFill>
            <a:ln w="9525" cap="flat">
              <a:noFill/>
              <a:prstDash val="solid"/>
              <a:miter/>
            </a:ln>
          </p:spPr>
          <p:txBody>
            <a:bodyPr rtlCol="0" anchor="ctr"/>
            <a:lstStyle/>
            <a:p>
              <a:endParaRPr lang="en-IN"/>
            </a:p>
          </p:txBody>
        </p:sp>
        <p:sp>
          <p:nvSpPr>
            <p:cNvPr id="1045" name="Freeform: Shape 1044">
              <a:extLst>
                <a:ext uri="{FF2B5EF4-FFF2-40B4-BE49-F238E27FC236}">
                  <a16:creationId xmlns:a16="http://schemas.microsoft.com/office/drawing/2014/main" xmlns="" id="{06B81A14-874C-F704-25E8-B1AD71DF84D9}"/>
                </a:ext>
              </a:extLst>
            </p:cNvPr>
            <p:cNvSpPr/>
            <p:nvPr/>
          </p:nvSpPr>
          <p:spPr>
            <a:xfrm>
              <a:off x="1826990" y="4639627"/>
              <a:ext cx="28442" cy="15192"/>
            </a:xfrm>
            <a:custGeom>
              <a:avLst/>
              <a:gdLst>
                <a:gd name="connsiteX0" fmla="*/ 12261 w 28442"/>
                <a:gd name="connsiteY0" fmla="*/ 4623 h 15192"/>
                <a:gd name="connsiteX1" fmla="*/ 17500 w 28442"/>
                <a:gd name="connsiteY1" fmla="*/ 4623 h 15192"/>
                <a:gd name="connsiteX2" fmla="*/ 20833 w 28442"/>
                <a:gd name="connsiteY2" fmla="*/ 5099 h 15192"/>
                <a:gd name="connsiteX3" fmla="*/ 26263 w 28442"/>
                <a:gd name="connsiteY3" fmla="*/ 6909 h 15192"/>
                <a:gd name="connsiteX4" fmla="*/ 28263 w 28442"/>
                <a:gd name="connsiteY4" fmla="*/ 11957 h 15192"/>
                <a:gd name="connsiteX5" fmla="*/ 25596 w 28442"/>
                <a:gd name="connsiteY5" fmla="*/ 14529 h 15192"/>
                <a:gd name="connsiteX6" fmla="*/ 21881 w 28442"/>
                <a:gd name="connsiteY6" fmla="*/ 14529 h 15192"/>
                <a:gd name="connsiteX7" fmla="*/ 16928 w 28442"/>
                <a:gd name="connsiteY7" fmla="*/ 13957 h 15192"/>
                <a:gd name="connsiteX8" fmla="*/ 13785 w 28442"/>
                <a:gd name="connsiteY8" fmla="*/ 12814 h 15192"/>
                <a:gd name="connsiteX9" fmla="*/ 1021 w 28442"/>
                <a:gd name="connsiteY9" fmla="*/ 2242 h 15192"/>
                <a:gd name="connsiteX10" fmla="*/ -26 w 28442"/>
                <a:gd name="connsiteY10" fmla="*/ -521 h 15192"/>
                <a:gd name="connsiteX11" fmla="*/ 5403 w 28442"/>
                <a:gd name="connsiteY11" fmla="*/ 1670 h 15192"/>
                <a:gd name="connsiteX12" fmla="*/ 12261 w 28442"/>
                <a:gd name="connsiteY12" fmla="*/ 4623 h 15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442" h="15192">
                  <a:moveTo>
                    <a:pt x="12261" y="4623"/>
                  </a:moveTo>
                  <a:cubicBezTo>
                    <a:pt x="13975" y="4623"/>
                    <a:pt x="15690" y="4623"/>
                    <a:pt x="17500" y="4623"/>
                  </a:cubicBezTo>
                  <a:lnTo>
                    <a:pt x="20833" y="5099"/>
                  </a:lnTo>
                  <a:cubicBezTo>
                    <a:pt x="22767" y="5251"/>
                    <a:pt x="24624" y="5871"/>
                    <a:pt x="26263" y="6909"/>
                  </a:cubicBezTo>
                  <a:cubicBezTo>
                    <a:pt x="27968" y="7966"/>
                    <a:pt x="28777" y="10014"/>
                    <a:pt x="28263" y="11957"/>
                  </a:cubicBezTo>
                  <a:cubicBezTo>
                    <a:pt x="27758" y="13138"/>
                    <a:pt x="26796" y="14072"/>
                    <a:pt x="25596" y="14529"/>
                  </a:cubicBezTo>
                  <a:cubicBezTo>
                    <a:pt x="24367" y="14719"/>
                    <a:pt x="23110" y="14719"/>
                    <a:pt x="21881" y="14529"/>
                  </a:cubicBezTo>
                  <a:cubicBezTo>
                    <a:pt x="20214" y="14529"/>
                    <a:pt x="18547" y="14339"/>
                    <a:pt x="16928" y="13957"/>
                  </a:cubicBezTo>
                  <a:lnTo>
                    <a:pt x="13785" y="12814"/>
                  </a:lnTo>
                  <a:cubicBezTo>
                    <a:pt x="8556" y="10671"/>
                    <a:pt x="4098" y="6985"/>
                    <a:pt x="1021" y="2242"/>
                  </a:cubicBezTo>
                  <a:cubicBezTo>
                    <a:pt x="364" y="1470"/>
                    <a:pt x="-7" y="489"/>
                    <a:pt x="-26" y="-521"/>
                  </a:cubicBezTo>
                  <a:cubicBezTo>
                    <a:pt x="1917" y="-196"/>
                    <a:pt x="3774" y="556"/>
                    <a:pt x="5403" y="1670"/>
                  </a:cubicBezTo>
                  <a:cubicBezTo>
                    <a:pt x="7498" y="3042"/>
                    <a:pt x="9823" y="4042"/>
                    <a:pt x="12261" y="4623"/>
                  </a:cubicBezTo>
                  <a:close/>
                </a:path>
              </a:pathLst>
            </a:custGeom>
            <a:solidFill>
              <a:srgbClr val="9E489B"/>
            </a:solidFill>
            <a:ln w="9525" cap="flat">
              <a:noFill/>
              <a:prstDash val="solid"/>
              <a:miter/>
            </a:ln>
          </p:spPr>
          <p:txBody>
            <a:bodyPr rtlCol="0" anchor="ctr"/>
            <a:lstStyle/>
            <a:p>
              <a:endParaRPr lang="en-IN"/>
            </a:p>
          </p:txBody>
        </p:sp>
        <p:sp>
          <p:nvSpPr>
            <p:cNvPr id="1046" name="Freeform: Shape 1045">
              <a:extLst>
                <a:ext uri="{FF2B5EF4-FFF2-40B4-BE49-F238E27FC236}">
                  <a16:creationId xmlns:a16="http://schemas.microsoft.com/office/drawing/2014/main" xmlns="" id="{ECD36DDE-DE49-0F40-A987-DEF5C5DFDAB2}"/>
                </a:ext>
              </a:extLst>
            </p:cNvPr>
            <p:cNvSpPr/>
            <p:nvPr/>
          </p:nvSpPr>
          <p:spPr>
            <a:xfrm>
              <a:off x="1826609" y="4632065"/>
              <a:ext cx="26562" cy="6387"/>
            </a:xfrm>
            <a:custGeom>
              <a:avLst/>
              <a:gdLst>
                <a:gd name="connsiteX0" fmla="*/ 6355 w 26562"/>
                <a:gd name="connsiteY0" fmla="*/ 3707 h 6387"/>
                <a:gd name="connsiteX1" fmla="*/ 10451 w 26562"/>
                <a:gd name="connsiteY1" fmla="*/ 5136 h 6387"/>
                <a:gd name="connsiteX2" fmla="*/ 20929 w 26562"/>
                <a:gd name="connsiteY2" fmla="*/ 5708 h 6387"/>
                <a:gd name="connsiteX3" fmla="*/ 24262 w 26562"/>
                <a:gd name="connsiteY3" fmla="*/ 4946 h 6387"/>
                <a:gd name="connsiteX4" fmla="*/ 26358 w 26562"/>
                <a:gd name="connsiteY4" fmla="*/ 1993 h 6387"/>
                <a:gd name="connsiteX5" fmla="*/ 26358 w 26562"/>
                <a:gd name="connsiteY5" fmla="*/ 183 h 6387"/>
                <a:gd name="connsiteX6" fmla="*/ 25120 w 26562"/>
                <a:gd name="connsiteY6" fmla="*/ -388 h 6387"/>
                <a:gd name="connsiteX7" fmla="*/ 12737 w 26562"/>
                <a:gd name="connsiteY7" fmla="*/ 564 h 6387"/>
                <a:gd name="connsiteX8" fmla="*/ 7784 w 26562"/>
                <a:gd name="connsiteY8" fmla="*/ 564 h 6387"/>
                <a:gd name="connsiteX9" fmla="*/ 3784 w 26562"/>
                <a:gd name="connsiteY9" fmla="*/ 564 h 6387"/>
                <a:gd name="connsiteX10" fmla="*/ -26 w 26562"/>
                <a:gd name="connsiteY10" fmla="*/ 564 h 6387"/>
                <a:gd name="connsiteX11" fmla="*/ 6355 w 26562"/>
                <a:gd name="connsiteY11" fmla="*/ 3707 h 6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387">
                  <a:moveTo>
                    <a:pt x="6355" y="3707"/>
                  </a:moveTo>
                  <a:cubicBezTo>
                    <a:pt x="7679" y="4279"/>
                    <a:pt x="9051" y="4765"/>
                    <a:pt x="10451" y="5136"/>
                  </a:cubicBezTo>
                  <a:cubicBezTo>
                    <a:pt x="13899" y="5850"/>
                    <a:pt x="17423" y="6041"/>
                    <a:pt x="20929" y="5708"/>
                  </a:cubicBezTo>
                  <a:cubicBezTo>
                    <a:pt x="22081" y="5698"/>
                    <a:pt x="23215" y="5432"/>
                    <a:pt x="24262" y="4946"/>
                  </a:cubicBezTo>
                  <a:cubicBezTo>
                    <a:pt x="25367" y="4327"/>
                    <a:pt x="26139" y="3241"/>
                    <a:pt x="26358" y="1993"/>
                  </a:cubicBezTo>
                  <a:cubicBezTo>
                    <a:pt x="26596" y="1412"/>
                    <a:pt x="26596" y="764"/>
                    <a:pt x="26358" y="183"/>
                  </a:cubicBezTo>
                  <a:cubicBezTo>
                    <a:pt x="25986" y="-84"/>
                    <a:pt x="25567" y="-274"/>
                    <a:pt x="25120" y="-388"/>
                  </a:cubicBezTo>
                  <a:cubicBezTo>
                    <a:pt x="20967" y="-731"/>
                    <a:pt x="16785" y="-407"/>
                    <a:pt x="12737" y="564"/>
                  </a:cubicBezTo>
                  <a:cubicBezTo>
                    <a:pt x="11089" y="659"/>
                    <a:pt x="9432" y="659"/>
                    <a:pt x="7784" y="564"/>
                  </a:cubicBezTo>
                  <a:lnTo>
                    <a:pt x="3784" y="564"/>
                  </a:lnTo>
                  <a:cubicBezTo>
                    <a:pt x="2517" y="422"/>
                    <a:pt x="1240" y="422"/>
                    <a:pt x="-26" y="564"/>
                  </a:cubicBezTo>
                  <a:cubicBezTo>
                    <a:pt x="1974" y="1850"/>
                    <a:pt x="4117" y="2908"/>
                    <a:pt x="6355" y="3707"/>
                  </a:cubicBezTo>
                  <a:close/>
                </a:path>
              </a:pathLst>
            </a:custGeom>
            <a:solidFill>
              <a:srgbClr val="9E489B"/>
            </a:solidFill>
            <a:ln w="9525" cap="flat">
              <a:noFill/>
              <a:prstDash val="solid"/>
              <a:miter/>
            </a:ln>
          </p:spPr>
          <p:txBody>
            <a:bodyPr rtlCol="0" anchor="ctr"/>
            <a:lstStyle/>
            <a:p>
              <a:endParaRPr lang="en-IN"/>
            </a:p>
          </p:txBody>
        </p:sp>
        <p:sp>
          <p:nvSpPr>
            <p:cNvPr id="1047" name="Freeform: Shape 1046">
              <a:extLst>
                <a:ext uri="{FF2B5EF4-FFF2-40B4-BE49-F238E27FC236}">
                  <a16:creationId xmlns:a16="http://schemas.microsoft.com/office/drawing/2014/main" xmlns="" id="{22C1CDC0-AD45-2B2A-F3E9-EFDFCCFBC6C3}"/>
                </a:ext>
              </a:extLst>
            </p:cNvPr>
            <p:cNvSpPr/>
            <p:nvPr/>
          </p:nvSpPr>
          <p:spPr>
            <a:xfrm>
              <a:off x="1829000" y="4619906"/>
              <a:ext cx="26419" cy="7990"/>
            </a:xfrm>
            <a:custGeom>
              <a:avLst/>
              <a:gdLst>
                <a:gd name="connsiteX0" fmla="*/ 10441 w 26419"/>
                <a:gd name="connsiteY0" fmla="*/ 7389 h 7990"/>
                <a:gd name="connsiteX1" fmla="*/ 22443 w 26419"/>
                <a:gd name="connsiteY1" fmla="*/ 6627 h 7990"/>
                <a:gd name="connsiteX2" fmla="*/ 25681 w 26419"/>
                <a:gd name="connsiteY2" fmla="*/ 5294 h 7990"/>
                <a:gd name="connsiteX3" fmla="*/ 26253 w 26419"/>
                <a:gd name="connsiteY3" fmla="*/ 3769 h 7990"/>
                <a:gd name="connsiteX4" fmla="*/ 25491 w 26419"/>
                <a:gd name="connsiteY4" fmla="*/ 436 h 7990"/>
                <a:gd name="connsiteX5" fmla="*/ 23776 w 26419"/>
                <a:gd name="connsiteY5" fmla="*/ -231 h 7990"/>
                <a:gd name="connsiteX6" fmla="*/ 9108 w 26419"/>
                <a:gd name="connsiteY6" fmla="*/ 1388 h 7990"/>
                <a:gd name="connsiteX7" fmla="*/ 4726 w 26419"/>
                <a:gd name="connsiteY7" fmla="*/ 2436 h 7990"/>
                <a:gd name="connsiteX8" fmla="*/ 2440 w 26419"/>
                <a:gd name="connsiteY8" fmla="*/ 2436 h 7990"/>
                <a:gd name="connsiteX9" fmla="*/ 440 w 26419"/>
                <a:gd name="connsiteY9" fmla="*/ 2436 h 7990"/>
                <a:gd name="connsiteX10" fmla="*/ 5298 w 26419"/>
                <a:gd name="connsiteY10" fmla="*/ 5770 h 7990"/>
                <a:gd name="connsiteX11" fmla="*/ 10441 w 26419"/>
                <a:gd name="connsiteY11" fmla="*/ 7389 h 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19" h="7990">
                  <a:moveTo>
                    <a:pt x="10441" y="7389"/>
                  </a:moveTo>
                  <a:cubicBezTo>
                    <a:pt x="14461" y="7618"/>
                    <a:pt x="18490" y="7360"/>
                    <a:pt x="22443" y="6627"/>
                  </a:cubicBezTo>
                  <a:cubicBezTo>
                    <a:pt x="23662" y="6656"/>
                    <a:pt x="24834" y="6170"/>
                    <a:pt x="25681" y="5294"/>
                  </a:cubicBezTo>
                  <a:cubicBezTo>
                    <a:pt x="25967" y="4827"/>
                    <a:pt x="26167" y="4312"/>
                    <a:pt x="26253" y="3769"/>
                  </a:cubicBezTo>
                  <a:cubicBezTo>
                    <a:pt x="26596" y="2598"/>
                    <a:pt x="26301" y="1340"/>
                    <a:pt x="25491" y="436"/>
                  </a:cubicBezTo>
                  <a:cubicBezTo>
                    <a:pt x="24986" y="74"/>
                    <a:pt x="24395" y="-155"/>
                    <a:pt x="23776" y="-231"/>
                  </a:cubicBezTo>
                  <a:cubicBezTo>
                    <a:pt x="18833" y="-926"/>
                    <a:pt x="13785" y="-364"/>
                    <a:pt x="9108" y="1388"/>
                  </a:cubicBezTo>
                  <a:lnTo>
                    <a:pt x="4726" y="2436"/>
                  </a:lnTo>
                  <a:lnTo>
                    <a:pt x="2440" y="2436"/>
                  </a:lnTo>
                  <a:cubicBezTo>
                    <a:pt x="1774" y="2341"/>
                    <a:pt x="1107" y="2341"/>
                    <a:pt x="440" y="2436"/>
                  </a:cubicBezTo>
                  <a:cubicBezTo>
                    <a:pt x="-1751" y="4341"/>
                    <a:pt x="4441" y="5579"/>
                    <a:pt x="5298" y="5770"/>
                  </a:cubicBezTo>
                  <a:cubicBezTo>
                    <a:pt x="6955" y="6465"/>
                    <a:pt x="8679" y="7008"/>
                    <a:pt x="10441" y="7389"/>
                  </a:cubicBezTo>
                  <a:close/>
                </a:path>
              </a:pathLst>
            </a:custGeom>
            <a:solidFill>
              <a:srgbClr val="9E489B"/>
            </a:solidFill>
            <a:ln w="9525" cap="flat">
              <a:noFill/>
              <a:prstDash val="solid"/>
              <a:miter/>
            </a:ln>
          </p:spPr>
          <p:txBody>
            <a:bodyPr rtlCol="0" anchor="ctr"/>
            <a:lstStyle/>
            <a:p>
              <a:endParaRPr lang="en-IN"/>
            </a:p>
          </p:txBody>
        </p:sp>
        <p:sp>
          <p:nvSpPr>
            <p:cNvPr id="1048" name="Freeform: Shape 1047">
              <a:extLst>
                <a:ext uri="{FF2B5EF4-FFF2-40B4-BE49-F238E27FC236}">
                  <a16:creationId xmlns:a16="http://schemas.microsoft.com/office/drawing/2014/main" xmlns="" id="{B6F29EA2-6E3F-8549-1FE9-C02B5CCA49AA}"/>
                </a:ext>
              </a:extLst>
            </p:cNvPr>
            <p:cNvSpPr/>
            <p:nvPr/>
          </p:nvSpPr>
          <p:spPr>
            <a:xfrm>
              <a:off x="1828228" y="4605797"/>
              <a:ext cx="23592" cy="13351"/>
            </a:xfrm>
            <a:custGeom>
              <a:avLst/>
              <a:gdLst>
                <a:gd name="connsiteX0" fmla="*/ 10927 w 23592"/>
                <a:gd name="connsiteY0" fmla="*/ 12831 h 13351"/>
                <a:gd name="connsiteX1" fmla="*/ 20452 w 23592"/>
                <a:gd name="connsiteY1" fmla="*/ 8831 h 13351"/>
                <a:gd name="connsiteX2" fmla="*/ 23405 w 23592"/>
                <a:gd name="connsiteY2" fmla="*/ 4830 h 13351"/>
                <a:gd name="connsiteX3" fmla="*/ 21881 w 23592"/>
                <a:gd name="connsiteY3" fmla="*/ 258 h 13351"/>
                <a:gd name="connsiteX4" fmla="*/ 16547 w 23592"/>
                <a:gd name="connsiteY4" fmla="*/ 258 h 13351"/>
                <a:gd name="connsiteX5" fmla="*/ 12451 w 23592"/>
                <a:gd name="connsiteY5" fmla="*/ 4068 h 13351"/>
                <a:gd name="connsiteX6" fmla="*/ 10546 w 23592"/>
                <a:gd name="connsiteY6" fmla="*/ 5496 h 13351"/>
                <a:gd name="connsiteX7" fmla="*/ 5212 w 23592"/>
                <a:gd name="connsiteY7" fmla="*/ 9021 h 13351"/>
                <a:gd name="connsiteX8" fmla="*/ 2450 w 23592"/>
                <a:gd name="connsiteY8" fmla="*/ 10640 h 13351"/>
                <a:gd name="connsiteX9" fmla="*/ -26 w 23592"/>
                <a:gd name="connsiteY9" fmla="*/ 12259 h 13351"/>
                <a:gd name="connsiteX10" fmla="*/ 5212 w 23592"/>
                <a:gd name="connsiteY10" fmla="*/ 12259 h 13351"/>
                <a:gd name="connsiteX11" fmla="*/ 10927 w 23592"/>
                <a:gd name="connsiteY11" fmla="*/ 12831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92" h="13351">
                  <a:moveTo>
                    <a:pt x="10927" y="12831"/>
                  </a:moveTo>
                  <a:cubicBezTo>
                    <a:pt x="14404" y="12364"/>
                    <a:pt x="17690" y="10983"/>
                    <a:pt x="20452" y="8831"/>
                  </a:cubicBezTo>
                  <a:cubicBezTo>
                    <a:pt x="21824" y="7840"/>
                    <a:pt x="22862" y="6439"/>
                    <a:pt x="23405" y="4830"/>
                  </a:cubicBezTo>
                  <a:cubicBezTo>
                    <a:pt x="23881" y="3134"/>
                    <a:pt x="23281" y="1325"/>
                    <a:pt x="21881" y="258"/>
                  </a:cubicBezTo>
                  <a:cubicBezTo>
                    <a:pt x="20252" y="-780"/>
                    <a:pt x="18176" y="-780"/>
                    <a:pt x="16547" y="258"/>
                  </a:cubicBezTo>
                  <a:cubicBezTo>
                    <a:pt x="15090" y="1429"/>
                    <a:pt x="13728" y="2706"/>
                    <a:pt x="12451" y="4068"/>
                  </a:cubicBezTo>
                  <a:lnTo>
                    <a:pt x="10546" y="5496"/>
                  </a:lnTo>
                  <a:cubicBezTo>
                    <a:pt x="8832" y="6735"/>
                    <a:pt x="7022" y="7878"/>
                    <a:pt x="5212" y="9021"/>
                  </a:cubicBezTo>
                  <a:lnTo>
                    <a:pt x="2450" y="10640"/>
                  </a:lnTo>
                  <a:cubicBezTo>
                    <a:pt x="1879" y="10640"/>
                    <a:pt x="164" y="11593"/>
                    <a:pt x="-26" y="12259"/>
                  </a:cubicBezTo>
                  <a:cubicBezTo>
                    <a:pt x="1717" y="12450"/>
                    <a:pt x="3469" y="12450"/>
                    <a:pt x="5212" y="12259"/>
                  </a:cubicBezTo>
                  <a:cubicBezTo>
                    <a:pt x="7098" y="12612"/>
                    <a:pt x="9013" y="12802"/>
                    <a:pt x="10927" y="12831"/>
                  </a:cubicBezTo>
                  <a:close/>
                </a:path>
              </a:pathLst>
            </a:custGeom>
            <a:solidFill>
              <a:srgbClr val="9E489B"/>
            </a:solidFill>
            <a:ln w="9525" cap="flat">
              <a:noFill/>
              <a:prstDash val="solid"/>
              <a:miter/>
            </a:ln>
          </p:spPr>
          <p:txBody>
            <a:bodyPr rtlCol="0" anchor="ctr"/>
            <a:lstStyle/>
            <a:p>
              <a:endParaRPr lang="en-IN"/>
            </a:p>
          </p:txBody>
        </p:sp>
        <p:sp>
          <p:nvSpPr>
            <p:cNvPr id="1049" name="Freeform: Shape 1048">
              <a:extLst>
                <a:ext uri="{FF2B5EF4-FFF2-40B4-BE49-F238E27FC236}">
                  <a16:creationId xmlns:a16="http://schemas.microsoft.com/office/drawing/2014/main" xmlns="" id="{9133F1B3-D3DA-6133-76BB-A67F052EB63E}"/>
                </a:ext>
              </a:extLst>
            </p:cNvPr>
            <p:cNvSpPr/>
            <p:nvPr/>
          </p:nvSpPr>
          <p:spPr>
            <a:xfrm>
              <a:off x="1817036" y="4612469"/>
              <a:ext cx="12787" cy="36251"/>
            </a:xfrm>
            <a:custGeom>
              <a:avLst/>
              <a:gdLst>
                <a:gd name="connsiteX0" fmla="*/ 5736 w 12787"/>
                <a:gd name="connsiteY0" fmla="*/ 35496 h 36251"/>
                <a:gd name="connsiteX1" fmla="*/ 2403 w 12787"/>
                <a:gd name="connsiteY1" fmla="*/ 34543 h 36251"/>
                <a:gd name="connsiteX2" fmla="*/ 1260 w 12787"/>
                <a:gd name="connsiteY2" fmla="*/ 31400 h 36251"/>
                <a:gd name="connsiteX3" fmla="*/ 117 w 12787"/>
                <a:gd name="connsiteY3" fmla="*/ 6921 h 36251"/>
                <a:gd name="connsiteX4" fmla="*/ 1545 w 12787"/>
                <a:gd name="connsiteY4" fmla="*/ 1587 h 36251"/>
                <a:gd name="connsiteX5" fmla="*/ 5070 w 12787"/>
                <a:gd name="connsiteY5" fmla="*/ -414 h 36251"/>
                <a:gd name="connsiteX6" fmla="*/ 9165 w 12787"/>
                <a:gd name="connsiteY6" fmla="*/ -414 h 36251"/>
                <a:gd name="connsiteX7" fmla="*/ 11166 w 12787"/>
                <a:gd name="connsiteY7" fmla="*/ -414 h 36251"/>
                <a:gd name="connsiteX8" fmla="*/ 12690 w 12787"/>
                <a:gd name="connsiteY8" fmla="*/ 1682 h 36251"/>
                <a:gd name="connsiteX9" fmla="*/ 12690 w 12787"/>
                <a:gd name="connsiteY9" fmla="*/ 4254 h 36251"/>
                <a:gd name="connsiteX10" fmla="*/ 12690 w 12787"/>
                <a:gd name="connsiteY10" fmla="*/ 12350 h 36251"/>
                <a:gd name="connsiteX11" fmla="*/ 11928 w 12787"/>
                <a:gd name="connsiteY11" fmla="*/ 28542 h 36251"/>
                <a:gd name="connsiteX12" fmla="*/ 10975 w 12787"/>
                <a:gd name="connsiteY12" fmla="*/ 33591 h 36251"/>
                <a:gd name="connsiteX13" fmla="*/ 5736 w 12787"/>
                <a:gd name="connsiteY13" fmla="*/ 35496 h 3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87" h="36251">
                  <a:moveTo>
                    <a:pt x="5736" y="35496"/>
                  </a:moveTo>
                  <a:cubicBezTo>
                    <a:pt x="4546" y="35581"/>
                    <a:pt x="3365" y="35248"/>
                    <a:pt x="2403" y="34543"/>
                  </a:cubicBezTo>
                  <a:cubicBezTo>
                    <a:pt x="1641" y="33676"/>
                    <a:pt x="1231" y="32552"/>
                    <a:pt x="1260" y="31400"/>
                  </a:cubicBezTo>
                  <a:cubicBezTo>
                    <a:pt x="117" y="23294"/>
                    <a:pt x="-264" y="15102"/>
                    <a:pt x="117" y="6921"/>
                  </a:cubicBezTo>
                  <a:cubicBezTo>
                    <a:pt x="-45" y="5035"/>
                    <a:pt x="459" y="3139"/>
                    <a:pt x="1545" y="1587"/>
                  </a:cubicBezTo>
                  <a:cubicBezTo>
                    <a:pt x="2469" y="549"/>
                    <a:pt x="3708" y="-157"/>
                    <a:pt x="5070" y="-414"/>
                  </a:cubicBezTo>
                  <a:cubicBezTo>
                    <a:pt x="6432" y="-557"/>
                    <a:pt x="7803" y="-557"/>
                    <a:pt x="9165" y="-414"/>
                  </a:cubicBezTo>
                  <a:cubicBezTo>
                    <a:pt x="9823" y="-557"/>
                    <a:pt x="10508" y="-557"/>
                    <a:pt x="11166" y="-414"/>
                  </a:cubicBezTo>
                  <a:cubicBezTo>
                    <a:pt x="11899" y="82"/>
                    <a:pt x="12442" y="825"/>
                    <a:pt x="12690" y="1682"/>
                  </a:cubicBezTo>
                  <a:cubicBezTo>
                    <a:pt x="12785" y="2539"/>
                    <a:pt x="12785" y="3397"/>
                    <a:pt x="12690" y="4254"/>
                  </a:cubicBezTo>
                  <a:lnTo>
                    <a:pt x="12690" y="12350"/>
                  </a:lnTo>
                  <a:cubicBezTo>
                    <a:pt x="12823" y="17760"/>
                    <a:pt x="12566" y="23170"/>
                    <a:pt x="11928" y="28542"/>
                  </a:cubicBezTo>
                  <a:cubicBezTo>
                    <a:pt x="11708" y="30247"/>
                    <a:pt x="11394" y="31924"/>
                    <a:pt x="10975" y="33591"/>
                  </a:cubicBezTo>
                  <a:cubicBezTo>
                    <a:pt x="10594" y="36448"/>
                    <a:pt x="7832" y="35686"/>
                    <a:pt x="5736" y="35496"/>
                  </a:cubicBezTo>
                  <a:close/>
                </a:path>
              </a:pathLst>
            </a:custGeom>
            <a:solidFill>
              <a:srgbClr val="04A9D3"/>
            </a:solidFill>
            <a:ln w="9525" cap="flat">
              <a:noFill/>
              <a:prstDash val="solid"/>
              <a:miter/>
            </a:ln>
          </p:spPr>
          <p:txBody>
            <a:bodyPr rtlCol="0" anchor="ctr"/>
            <a:lstStyle/>
            <a:p>
              <a:endParaRPr lang="en-IN"/>
            </a:p>
          </p:txBody>
        </p:sp>
        <p:sp>
          <p:nvSpPr>
            <p:cNvPr id="1050" name="Freeform: Shape 1049">
              <a:extLst>
                <a:ext uri="{FF2B5EF4-FFF2-40B4-BE49-F238E27FC236}">
                  <a16:creationId xmlns:a16="http://schemas.microsoft.com/office/drawing/2014/main" xmlns="" id="{7BB47676-47C5-8635-743F-60EFDE7333D7}"/>
                </a:ext>
              </a:extLst>
            </p:cNvPr>
            <p:cNvSpPr/>
            <p:nvPr/>
          </p:nvSpPr>
          <p:spPr>
            <a:xfrm>
              <a:off x="2174449" y="4676870"/>
              <a:ext cx="23253" cy="8203"/>
            </a:xfrm>
            <a:custGeom>
              <a:avLst/>
              <a:gdLst>
                <a:gd name="connsiteX0" fmla="*/ 1701 w 23253"/>
                <a:gd name="connsiteY0" fmla="*/ 622 h 8203"/>
                <a:gd name="connsiteX1" fmla="*/ 4844 w 23253"/>
                <a:gd name="connsiteY1" fmla="*/ -521 h 8203"/>
                <a:gd name="connsiteX2" fmla="*/ 18655 w 23253"/>
                <a:gd name="connsiteY2" fmla="*/ 146 h 8203"/>
                <a:gd name="connsiteX3" fmla="*/ 23227 w 23253"/>
                <a:gd name="connsiteY3" fmla="*/ 146 h 8203"/>
                <a:gd name="connsiteX4" fmla="*/ 22370 w 23253"/>
                <a:gd name="connsiteY4" fmla="*/ 1480 h 8203"/>
                <a:gd name="connsiteX5" fmla="*/ 12845 w 23253"/>
                <a:gd name="connsiteY5" fmla="*/ 5671 h 8203"/>
                <a:gd name="connsiteX6" fmla="*/ 4844 w 23253"/>
                <a:gd name="connsiteY6" fmla="*/ 7575 h 8203"/>
                <a:gd name="connsiteX7" fmla="*/ 2368 w 23253"/>
                <a:gd name="connsiteY7" fmla="*/ 7575 h 8203"/>
                <a:gd name="connsiteX8" fmla="*/ 310 w 23253"/>
                <a:gd name="connsiteY8" fmla="*/ 2308 h 8203"/>
                <a:gd name="connsiteX9" fmla="*/ 1701 w 23253"/>
                <a:gd name="connsiteY9" fmla="*/ 622 h 8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53" h="8203">
                  <a:moveTo>
                    <a:pt x="1701" y="622"/>
                  </a:moveTo>
                  <a:cubicBezTo>
                    <a:pt x="2587" y="-102"/>
                    <a:pt x="3701" y="-512"/>
                    <a:pt x="4844" y="-521"/>
                  </a:cubicBezTo>
                  <a:cubicBezTo>
                    <a:pt x="9416" y="-521"/>
                    <a:pt x="14369" y="622"/>
                    <a:pt x="18655" y="146"/>
                  </a:cubicBezTo>
                  <a:cubicBezTo>
                    <a:pt x="20170" y="-45"/>
                    <a:pt x="21713" y="-45"/>
                    <a:pt x="23227" y="146"/>
                  </a:cubicBezTo>
                  <a:cubicBezTo>
                    <a:pt x="23227" y="717"/>
                    <a:pt x="23227" y="1194"/>
                    <a:pt x="22370" y="1480"/>
                  </a:cubicBezTo>
                  <a:cubicBezTo>
                    <a:pt x="19332" y="3166"/>
                    <a:pt x="16141" y="4565"/>
                    <a:pt x="12845" y="5671"/>
                  </a:cubicBezTo>
                  <a:cubicBezTo>
                    <a:pt x="10283" y="6690"/>
                    <a:pt x="7587" y="7327"/>
                    <a:pt x="4844" y="7575"/>
                  </a:cubicBezTo>
                  <a:cubicBezTo>
                    <a:pt x="4025" y="7718"/>
                    <a:pt x="3187" y="7718"/>
                    <a:pt x="2368" y="7575"/>
                  </a:cubicBezTo>
                  <a:cubicBezTo>
                    <a:pt x="348" y="6690"/>
                    <a:pt x="-576" y="4327"/>
                    <a:pt x="310" y="2308"/>
                  </a:cubicBezTo>
                  <a:cubicBezTo>
                    <a:pt x="615" y="1622"/>
                    <a:pt x="1091" y="1041"/>
                    <a:pt x="1701" y="622"/>
                  </a:cubicBezTo>
                  <a:close/>
                </a:path>
              </a:pathLst>
            </a:custGeom>
            <a:solidFill>
              <a:srgbClr val="9E489B"/>
            </a:solidFill>
            <a:ln w="9525" cap="flat">
              <a:noFill/>
              <a:prstDash val="solid"/>
              <a:miter/>
            </a:ln>
          </p:spPr>
          <p:txBody>
            <a:bodyPr rtlCol="0" anchor="ctr"/>
            <a:lstStyle/>
            <a:p>
              <a:endParaRPr lang="en-IN"/>
            </a:p>
          </p:txBody>
        </p:sp>
        <p:sp>
          <p:nvSpPr>
            <p:cNvPr id="1051" name="Freeform: Shape 1050">
              <a:extLst>
                <a:ext uri="{FF2B5EF4-FFF2-40B4-BE49-F238E27FC236}">
                  <a16:creationId xmlns:a16="http://schemas.microsoft.com/office/drawing/2014/main" xmlns="" id="{61F522C2-5BA5-3A46-D5A8-D8B4B425D667}"/>
                </a:ext>
              </a:extLst>
            </p:cNvPr>
            <p:cNvSpPr/>
            <p:nvPr/>
          </p:nvSpPr>
          <p:spPr>
            <a:xfrm>
              <a:off x="2170616" y="4665986"/>
              <a:ext cx="27058" cy="8264"/>
            </a:xfrm>
            <a:custGeom>
              <a:avLst/>
              <a:gdLst>
                <a:gd name="connsiteX0" fmla="*/ 1343 w 27058"/>
                <a:gd name="connsiteY0" fmla="*/ 552 h 8264"/>
                <a:gd name="connsiteX1" fmla="*/ 4963 w 27058"/>
                <a:gd name="connsiteY1" fmla="*/ -496 h 8264"/>
                <a:gd name="connsiteX2" fmla="*/ 12964 w 27058"/>
                <a:gd name="connsiteY2" fmla="*/ 171 h 8264"/>
                <a:gd name="connsiteX3" fmla="*/ 16297 w 27058"/>
                <a:gd name="connsiteY3" fmla="*/ 838 h 8264"/>
                <a:gd name="connsiteX4" fmla="*/ 25060 w 27058"/>
                <a:gd name="connsiteY4" fmla="*/ 838 h 8264"/>
                <a:gd name="connsiteX5" fmla="*/ 26394 w 27058"/>
                <a:gd name="connsiteY5" fmla="*/ 838 h 8264"/>
                <a:gd name="connsiteX6" fmla="*/ 27032 w 27058"/>
                <a:gd name="connsiteY6" fmla="*/ 1533 h 8264"/>
                <a:gd name="connsiteX7" fmla="*/ 26965 w 27058"/>
                <a:gd name="connsiteY7" fmla="*/ 1790 h 8264"/>
                <a:gd name="connsiteX8" fmla="*/ 26394 w 27058"/>
                <a:gd name="connsiteY8" fmla="*/ 2267 h 8264"/>
                <a:gd name="connsiteX9" fmla="*/ 14488 w 27058"/>
                <a:gd name="connsiteY9" fmla="*/ 6744 h 8264"/>
                <a:gd name="connsiteX10" fmla="*/ 6391 w 27058"/>
                <a:gd name="connsiteY10" fmla="*/ 7601 h 8264"/>
                <a:gd name="connsiteX11" fmla="*/ 2867 w 27058"/>
                <a:gd name="connsiteY11" fmla="*/ 7601 h 8264"/>
                <a:gd name="connsiteX12" fmla="*/ 1343 w 27058"/>
                <a:gd name="connsiteY12" fmla="*/ 552 h 8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58" h="8264">
                  <a:moveTo>
                    <a:pt x="1343" y="552"/>
                  </a:moveTo>
                  <a:cubicBezTo>
                    <a:pt x="2400" y="-191"/>
                    <a:pt x="3677" y="-562"/>
                    <a:pt x="4963" y="-496"/>
                  </a:cubicBezTo>
                  <a:cubicBezTo>
                    <a:pt x="7649" y="-600"/>
                    <a:pt x="10335" y="-381"/>
                    <a:pt x="12964" y="171"/>
                  </a:cubicBezTo>
                  <a:lnTo>
                    <a:pt x="16297" y="838"/>
                  </a:lnTo>
                  <a:cubicBezTo>
                    <a:pt x="19183" y="1457"/>
                    <a:pt x="22174" y="1457"/>
                    <a:pt x="25060" y="838"/>
                  </a:cubicBezTo>
                  <a:cubicBezTo>
                    <a:pt x="25537" y="838"/>
                    <a:pt x="26013" y="838"/>
                    <a:pt x="26394" y="838"/>
                  </a:cubicBezTo>
                  <a:cubicBezTo>
                    <a:pt x="26765" y="857"/>
                    <a:pt x="27042" y="1171"/>
                    <a:pt x="27032" y="1533"/>
                  </a:cubicBezTo>
                  <a:cubicBezTo>
                    <a:pt x="27023" y="1619"/>
                    <a:pt x="27003" y="1714"/>
                    <a:pt x="26965" y="1790"/>
                  </a:cubicBezTo>
                  <a:cubicBezTo>
                    <a:pt x="26965" y="1790"/>
                    <a:pt x="26965" y="1790"/>
                    <a:pt x="26394" y="2267"/>
                  </a:cubicBezTo>
                  <a:cubicBezTo>
                    <a:pt x="22574" y="4124"/>
                    <a:pt x="18583" y="5620"/>
                    <a:pt x="14488" y="6744"/>
                  </a:cubicBezTo>
                  <a:cubicBezTo>
                    <a:pt x="11830" y="7315"/>
                    <a:pt x="9115" y="7601"/>
                    <a:pt x="6391" y="7601"/>
                  </a:cubicBezTo>
                  <a:cubicBezTo>
                    <a:pt x="5220" y="7791"/>
                    <a:pt x="4039" y="7791"/>
                    <a:pt x="2867" y="7601"/>
                  </a:cubicBezTo>
                  <a:cubicBezTo>
                    <a:pt x="295" y="5696"/>
                    <a:pt x="-1324" y="2553"/>
                    <a:pt x="1343" y="552"/>
                  </a:cubicBezTo>
                  <a:close/>
                </a:path>
              </a:pathLst>
            </a:custGeom>
            <a:solidFill>
              <a:srgbClr val="9E489B"/>
            </a:solidFill>
            <a:ln w="9525" cap="flat">
              <a:noFill/>
              <a:prstDash val="solid"/>
              <a:miter/>
            </a:ln>
          </p:spPr>
          <p:txBody>
            <a:bodyPr rtlCol="0" anchor="ctr"/>
            <a:lstStyle/>
            <a:p>
              <a:endParaRPr lang="en-IN"/>
            </a:p>
          </p:txBody>
        </p:sp>
        <p:sp>
          <p:nvSpPr>
            <p:cNvPr id="1052" name="Freeform: Shape 1051">
              <a:extLst>
                <a:ext uri="{FF2B5EF4-FFF2-40B4-BE49-F238E27FC236}">
                  <a16:creationId xmlns:a16="http://schemas.microsoft.com/office/drawing/2014/main" xmlns="" id="{E5CD5916-25C7-D43E-5885-DF068C1B34CC}"/>
                </a:ext>
              </a:extLst>
            </p:cNvPr>
            <p:cNvSpPr/>
            <p:nvPr/>
          </p:nvSpPr>
          <p:spPr>
            <a:xfrm>
              <a:off x="2172831" y="4655372"/>
              <a:ext cx="26872" cy="8853"/>
            </a:xfrm>
            <a:custGeom>
              <a:avLst/>
              <a:gdLst>
                <a:gd name="connsiteX0" fmla="*/ 2557 w 26872"/>
                <a:gd name="connsiteY0" fmla="*/ 22 h 8853"/>
                <a:gd name="connsiteX1" fmla="*/ 8082 w 26872"/>
                <a:gd name="connsiteY1" fmla="*/ 22 h 8853"/>
                <a:gd name="connsiteX2" fmla="*/ 11511 w 26872"/>
                <a:gd name="connsiteY2" fmla="*/ 1260 h 8853"/>
                <a:gd name="connsiteX3" fmla="*/ 21607 w 26872"/>
                <a:gd name="connsiteY3" fmla="*/ 2403 h 8853"/>
                <a:gd name="connsiteX4" fmla="*/ 23703 w 26872"/>
                <a:gd name="connsiteY4" fmla="*/ 2403 h 8853"/>
                <a:gd name="connsiteX5" fmla="*/ 25417 w 26872"/>
                <a:gd name="connsiteY5" fmla="*/ 3070 h 8853"/>
                <a:gd name="connsiteX6" fmla="*/ 26846 w 26872"/>
                <a:gd name="connsiteY6" fmla="*/ 4308 h 8853"/>
                <a:gd name="connsiteX7" fmla="*/ 25608 w 26872"/>
                <a:gd name="connsiteY7" fmla="*/ 6499 h 8853"/>
                <a:gd name="connsiteX8" fmla="*/ 21512 w 26872"/>
                <a:gd name="connsiteY8" fmla="*/ 7547 h 8853"/>
                <a:gd name="connsiteX9" fmla="*/ 3319 w 26872"/>
                <a:gd name="connsiteY9" fmla="*/ 7547 h 8853"/>
                <a:gd name="connsiteX10" fmla="*/ 1128 w 26872"/>
                <a:gd name="connsiteY10" fmla="*/ 6690 h 8853"/>
                <a:gd name="connsiteX11" fmla="*/ 2557 w 26872"/>
                <a:gd name="connsiteY11" fmla="*/ 22 h 8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872" h="8853">
                  <a:moveTo>
                    <a:pt x="2557" y="22"/>
                  </a:moveTo>
                  <a:cubicBezTo>
                    <a:pt x="4329" y="-702"/>
                    <a:pt x="6310" y="-702"/>
                    <a:pt x="8082" y="22"/>
                  </a:cubicBezTo>
                  <a:cubicBezTo>
                    <a:pt x="9225" y="22"/>
                    <a:pt x="10368" y="879"/>
                    <a:pt x="11511" y="1260"/>
                  </a:cubicBezTo>
                  <a:cubicBezTo>
                    <a:pt x="14797" y="2175"/>
                    <a:pt x="18207" y="2556"/>
                    <a:pt x="21607" y="2403"/>
                  </a:cubicBezTo>
                  <a:cubicBezTo>
                    <a:pt x="22302" y="2356"/>
                    <a:pt x="23007" y="2356"/>
                    <a:pt x="23703" y="2403"/>
                  </a:cubicBezTo>
                  <a:lnTo>
                    <a:pt x="25417" y="3070"/>
                  </a:lnTo>
                  <a:cubicBezTo>
                    <a:pt x="26046" y="3270"/>
                    <a:pt x="26560" y="3718"/>
                    <a:pt x="26846" y="4308"/>
                  </a:cubicBezTo>
                  <a:cubicBezTo>
                    <a:pt x="26846" y="5165"/>
                    <a:pt x="26370" y="6118"/>
                    <a:pt x="25608" y="6499"/>
                  </a:cubicBezTo>
                  <a:cubicBezTo>
                    <a:pt x="24312" y="7090"/>
                    <a:pt x="22931" y="7442"/>
                    <a:pt x="21512" y="7547"/>
                  </a:cubicBezTo>
                  <a:cubicBezTo>
                    <a:pt x="15492" y="8595"/>
                    <a:pt x="9339" y="8595"/>
                    <a:pt x="3319" y="7547"/>
                  </a:cubicBezTo>
                  <a:cubicBezTo>
                    <a:pt x="2538" y="7423"/>
                    <a:pt x="1786" y="7128"/>
                    <a:pt x="1128" y="6690"/>
                  </a:cubicBezTo>
                  <a:cubicBezTo>
                    <a:pt x="-1253" y="4689"/>
                    <a:pt x="462" y="1165"/>
                    <a:pt x="2557" y="22"/>
                  </a:cubicBezTo>
                  <a:close/>
                </a:path>
              </a:pathLst>
            </a:custGeom>
            <a:solidFill>
              <a:srgbClr val="9E489B"/>
            </a:solidFill>
            <a:ln w="9525" cap="flat">
              <a:noFill/>
              <a:prstDash val="solid"/>
              <a:miter/>
            </a:ln>
          </p:spPr>
          <p:txBody>
            <a:bodyPr rtlCol="0" anchor="ctr"/>
            <a:lstStyle/>
            <a:p>
              <a:endParaRPr lang="en-IN"/>
            </a:p>
          </p:txBody>
        </p:sp>
        <p:sp>
          <p:nvSpPr>
            <p:cNvPr id="1053" name="Freeform: Shape 1052">
              <a:extLst>
                <a:ext uri="{FF2B5EF4-FFF2-40B4-BE49-F238E27FC236}">
                  <a16:creationId xmlns:a16="http://schemas.microsoft.com/office/drawing/2014/main" xmlns="" id="{7D3B954B-DAEC-C34B-1B08-E2EF4A8D01D4}"/>
                </a:ext>
              </a:extLst>
            </p:cNvPr>
            <p:cNvSpPr/>
            <p:nvPr/>
          </p:nvSpPr>
          <p:spPr>
            <a:xfrm>
              <a:off x="2176631" y="4641782"/>
              <a:ext cx="25739" cy="11373"/>
            </a:xfrm>
            <a:custGeom>
              <a:avLst/>
              <a:gdLst>
                <a:gd name="connsiteX0" fmla="*/ 757 w 25739"/>
                <a:gd name="connsiteY0" fmla="*/ 849 h 11373"/>
                <a:gd name="connsiteX1" fmla="*/ 2567 w 25739"/>
                <a:gd name="connsiteY1" fmla="*/ -200 h 11373"/>
                <a:gd name="connsiteX2" fmla="*/ 6663 w 25739"/>
                <a:gd name="connsiteY2" fmla="*/ -200 h 11373"/>
                <a:gd name="connsiteX3" fmla="*/ 9806 w 25739"/>
                <a:gd name="connsiteY3" fmla="*/ 1992 h 11373"/>
                <a:gd name="connsiteX4" fmla="*/ 14473 w 25739"/>
                <a:gd name="connsiteY4" fmla="*/ 5230 h 11373"/>
                <a:gd name="connsiteX5" fmla="*/ 19807 w 25739"/>
                <a:gd name="connsiteY5" fmla="*/ 8087 h 11373"/>
                <a:gd name="connsiteX6" fmla="*/ 25713 w 25739"/>
                <a:gd name="connsiteY6" fmla="*/ 8849 h 11373"/>
                <a:gd name="connsiteX7" fmla="*/ 22665 w 25739"/>
                <a:gd name="connsiteY7" fmla="*/ 9802 h 11373"/>
                <a:gd name="connsiteX8" fmla="*/ 14188 w 25739"/>
                <a:gd name="connsiteY8" fmla="*/ 10850 h 11373"/>
                <a:gd name="connsiteX9" fmla="*/ 11235 w 25739"/>
                <a:gd name="connsiteY9" fmla="*/ 10850 h 11373"/>
                <a:gd name="connsiteX10" fmla="*/ 8187 w 25739"/>
                <a:gd name="connsiteY10" fmla="*/ 10088 h 11373"/>
                <a:gd name="connsiteX11" fmla="*/ 5520 w 25739"/>
                <a:gd name="connsiteY11" fmla="*/ 9325 h 11373"/>
                <a:gd name="connsiteX12" fmla="*/ 471 w 25739"/>
                <a:gd name="connsiteY12" fmla="*/ 6563 h 11373"/>
                <a:gd name="connsiteX13" fmla="*/ 757 w 25739"/>
                <a:gd name="connsiteY13" fmla="*/ 849 h 1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39" h="11373">
                  <a:moveTo>
                    <a:pt x="757" y="849"/>
                  </a:moveTo>
                  <a:cubicBezTo>
                    <a:pt x="1291" y="391"/>
                    <a:pt x="1900" y="30"/>
                    <a:pt x="2567" y="-200"/>
                  </a:cubicBezTo>
                  <a:cubicBezTo>
                    <a:pt x="3900" y="-628"/>
                    <a:pt x="5329" y="-628"/>
                    <a:pt x="6663" y="-200"/>
                  </a:cubicBezTo>
                  <a:cubicBezTo>
                    <a:pt x="7834" y="343"/>
                    <a:pt x="8892" y="1086"/>
                    <a:pt x="9806" y="1992"/>
                  </a:cubicBezTo>
                  <a:cubicBezTo>
                    <a:pt x="11282" y="3182"/>
                    <a:pt x="12845" y="4258"/>
                    <a:pt x="14473" y="5230"/>
                  </a:cubicBezTo>
                  <a:cubicBezTo>
                    <a:pt x="16169" y="6335"/>
                    <a:pt x="17950" y="7287"/>
                    <a:pt x="19807" y="8087"/>
                  </a:cubicBezTo>
                  <a:cubicBezTo>
                    <a:pt x="21655" y="8916"/>
                    <a:pt x="23713" y="9173"/>
                    <a:pt x="25713" y="8849"/>
                  </a:cubicBezTo>
                  <a:cubicBezTo>
                    <a:pt x="24665" y="9069"/>
                    <a:pt x="23646" y="9383"/>
                    <a:pt x="22665" y="9802"/>
                  </a:cubicBezTo>
                  <a:cubicBezTo>
                    <a:pt x="19903" y="10535"/>
                    <a:pt x="17045" y="10888"/>
                    <a:pt x="14188" y="10850"/>
                  </a:cubicBezTo>
                  <a:lnTo>
                    <a:pt x="11235" y="10850"/>
                  </a:lnTo>
                  <a:cubicBezTo>
                    <a:pt x="10187" y="10716"/>
                    <a:pt x="9168" y="10468"/>
                    <a:pt x="8187" y="10088"/>
                  </a:cubicBezTo>
                  <a:lnTo>
                    <a:pt x="5520" y="9325"/>
                  </a:lnTo>
                  <a:cubicBezTo>
                    <a:pt x="3567" y="9012"/>
                    <a:pt x="1786" y="8040"/>
                    <a:pt x="471" y="6563"/>
                  </a:cubicBezTo>
                  <a:cubicBezTo>
                    <a:pt x="-281" y="4706"/>
                    <a:pt x="-176" y="2620"/>
                    <a:pt x="757" y="849"/>
                  </a:cubicBezTo>
                  <a:close/>
                </a:path>
              </a:pathLst>
            </a:custGeom>
            <a:solidFill>
              <a:srgbClr val="9E489B"/>
            </a:solidFill>
            <a:ln w="9525" cap="flat">
              <a:noFill/>
              <a:prstDash val="solid"/>
              <a:miter/>
            </a:ln>
          </p:spPr>
          <p:txBody>
            <a:bodyPr rtlCol="0" anchor="ctr"/>
            <a:lstStyle/>
            <a:p>
              <a:endParaRPr lang="en-IN"/>
            </a:p>
          </p:txBody>
        </p:sp>
        <p:sp>
          <p:nvSpPr>
            <p:cNvPr id="1054" name="Freeform: Shape 1053">
              <a:extLst>
                <a:ext uri="{FF2B5EF4-FFF2-40B4-BE49-F238E27FC236}">
                  <a16:creationId xmlns:a16="http://schemas.microsoft.com/office/drawing/2014/main" xmlns="" id="{8CB727C8-AC4A-055D-5A7F-01C109387C64}"/>
                </a:ext>
              </a:extLst>
            </p:cNvPr>
            <p:cNvSpPr/>
            <p:nvPr/>
          </p:nvSpPr>
          <p:spPr>
            <a:xfrm>
              <a:off x="2205989" y="4675155"/>
              <a:ext cx="28668" cy="14675"/>
            </a:xfrm>
            <a:custGeom>
              <a:avLst/>
              <a:gdLst>
                <a:gd name="connsiteX0" fmla="*/ 12356 w 28668"/>
                <a:gd name="connsiteY0" fmla="*/ 3670 h 14675"/>
                <a:gd name="connsiteX1" fmla="*/ 17595 w 28668"/>
                <a:gd name="connsiteY1" fmla="*/ 3670 h 14675"/>
                <a:gd name="connsiteX2" fmla="*/ 21024 w 28668"/>
                <a:gd name="connsiteY2" fmla="*/ 4146 h 14675"/>
                <a:gd name="connsiteX3" fmla="*/ 26453 w 28668"/>
                <a:gd name="connsiteY3" fmla="*/ 6051 h 14675"/>
                <a:gd name="connsiteX4" fmla="*/ 28168 w 28668"/>
                <a:gd name="connsiteY4" fmla="*/ 11585 h 14675"/>
                <a:gd name="connsiteX5" fmla="*/ 25787 w 28668"/>
                <a:gd name="connsiteY5" fmla="*/ 13576 h 14675"/>
                <a:gd name="connsiteX6" fmla="*/ 22072 w 28668"/>
                <a:gd name="connsiteY6" fmla="*/ 14147 h 14675"/>
                <a:gd name="connsiteX7" fmla="*/ 17119 w 28668"/>
                <a:gd name="connsiteY7" fmla="*/ 13481 h 14675"/>
                <a:gd name="connsiteX8" fmla="*/ 13975 w 28668"/>
                <a:gd name="connsiteY8" fmla="*/ 12338 h 14675"/>
                <a:gd name="connsiteX9" fmla="*/ 926 w 28668"/>
                <a:gd name="connsiteY9" fmla="*/ 2337 h 14675"/>
                <a:gd name="connsiteX10" fmla="*/ -26 w 28668"/>
                <a:gd name="connsiteY10" fmla="*/ -521 h 14675"/>
                <a:gd name="connsiteX11" fmla="*/ 5403 w 28668"/>
                <a:gd name="connsiteY11" fmla="*/ 1765 h 14675"/>
                <a:gd name="connsiteX12" fmla="*/ 12356 w 28668"/>
                <a:gd name="connsiteY12" fmla="*/ 3670 h 1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668" h="14675">
                  <a:moveTo>
                    <a:pt x="12356" y="3670"/>
                  </a:moveTo>
                  <a:lnTo>
                    <a:pt x="17595" y="3670"/>
                  </a:lnTo>
                  <a:lnTo>
                    <a:pt x="21024" y="4146"/>
                  </a:lnTo>
                  <a:cubicBezTo>
                    <a:pt x="22948" y="4375"/>
                    <a:pt x="24805" y="5022"/>
                    <a:pt x="26453" y="6051"/>
                  </a:cubicBezTo>
                  <a:cubicBezTo>
                    <a:pt x="28454" y="7108"/>
                    <a:pt x="29225" y="9585"/>
                    <a:pt x="28168" y="11585"/>
                  </a:cubicBezTo>
                  <a:cubicBezTo>
                    <a:pt x="27663" y="12538"/>
                    <a:pt x="26806" y="13252"/>
                    <a:pt x="25787" y="13576"/>
                  </a:cubicBezTo>
                  <a:cubicBezTo>
                    <a:pt x="24596" y="13995"/>
                    <a:pt x="23339" y="14195"/>
                    <a:pt x="22072" y="14147"/>
                  </a:cubicBezTo>
                  <a:cubicBezTo>
                    <a:pt x="20395" y="14167"/>
                    <a:pt x="18729" y="13938"/>
                    <a:pt x="17119" y="13481"/>
                  </a:cubicBezTo>
                  <a:lnTo>
                    <a:pt x="13975" y="12338"/>
                  </a:lnTo>
                  <a:cubicBezTo>
                    <a:pt x="8737" y="10356"/>
                    <a:pt x="4203" y="6880"/>
                    <a:pt x="926" y="2337"/>
                  </a:cubicBezTo>
                  <a:cubicBezTo>
                    <a:pt x="345" y="1489"/>
                    <a:pt x="12" y="498"/>
                    <a:pt x="-26" y="-521"/>
                  </a:cubicBezTo>
                  <a:cubicBezTo>
                    <a:pt x="1907" y="-102"/>
                    <a:pt x="3746" y="679"/>
                    <a:pt x="5403" y="1765"/>
                  </a:cubicBezTo>
                  <a:cubicBezTo>
                    <a:pt x="7603" y="2775"/>
                    <a:pt x="9946" y="3422"/>
                    <a:pt x="12356" y="3670"/>
                  </a:cubicBezTo>
                  <a:close/>
                </a:path>
              </a:pathLst>
            </a:custGeom>
            <a:solidFill>
              <a:srgbClr val="9E489B"/>
            </a:solidFill>
            <a:ln w="9525" cap="flat">
              <a:noFill/>
              <a:prstDash val="solid"/>
              <a:miter/>
            </a:ln>
          </p:spPr>
          <p:txBody>
            <a:bodyPr rtlCol="0" anchor="ctr"/>
            <a:lstStyle/>
            <a:p>
              <a:endParaRPr lang="en-IN"/>
            </a:p>
          </p:txBody>
        </p:sp>
        <p:sp>
          <p:nvSpPr>
            <p:cNvPr id="1055" name="Freeform: Shape 1054">
              <a:extLst>
                <a:ext uri="{FF2B5EF4-FFF2-40B4-BE49-F238E27FC236}">
                  <a16:creationId xmlns:a16="http://schemas.microsoft.com/office/drawing/2014/main" xmlns="" id="{5A7982FC-A833-3239-5EEC-91F2B68C6AF6}"/>
                </a:ext>
              </a:extLst>
            </p:cNvPr>
            <p:cNvSpPr/>
            <p:nvPr/>
          </p:nvSpPr>
          <p:spPr>
            <a:xfrm>
              <a:off x="2205799" y="4666584"/>
              <a:ext cx="26562" cy="6417"/>
            </a:xfrm>
            <a:custGeom>
              <a:avLst/>
              <a:gdLst>
                <a:gd name="connsiteX0" fmla="*/ 6355 w 26562"/>
                <a:gd name="connsiteY0" fmla="*/ 3764 h 6417"/>
                <a:gd name="connsiteX1" fmla="*/ 10356 w 26562"/>
                <a:gd name="connsiteY1" fmla="*/ 5193 h 6417"/>
                <a:gd name="connsiteX2" fmla="*/ 20929 w 26562"/>
                <a:gd name="connsiteY2" fmla="*/ 5669 h 6417"/>
                <a:gd name="connsiteX3" fmla="*/ 24262 w 26562"/>
                <a:gd name="connsiteY3" fmla="*/ 5003 h 6417"/>
                <a:gd name="connsiteX4" fmla="*/ 26358 w 26562"/>
                <a:gd name="connsiteY4" fmla="*/ 2050 h 6417"/>
                <a:gd name="connsiteX5" fmla="*/ 26358 w 26562"/>
                <a:gd name="connsiteY5" fmla="*/ 240 h 6417"/>
                <a:gd name="connsiteX6" fmla="*/ 25120 w 26562"/>
                <a:gd name="connsiteY6" fmla="*/ -331 h 6417"/>
                <a:gd name="connsiteX7" fmla="*/ 12737 w 26562"/>
                <a:gd name="connsiteY7" fmla="*/ 621 h 6417"/>
                <a:gd name="connsiteX8" fmla="*/ 7689 w 26562"/>
                <a:gd name="connsiteY8" fmla="*/ 621 h 6417"/>
                <a:gd name="connsiteX9" fmla="*/ 3784 w 26562"/>
                <a:gd name="connsiteY9" fmla="*/ 621 h 6417"/>
                <a:gd name="connsiteX10" fmla="*/ -26 w 26562"/>
                <a:gd name="connsiteY10" fmla="*/ 621 h 6417"/>
                <a:gd name="connsiteX11" fmla="*/ 6355 w 26562"/>
                <a:gd name="connsiteY11" fmla="*/ 3764 h 6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2" h="6417">
                  <a:moveTo>
                    <a:pt x="6355" y="3764"/>
                  </a:moveTo>
                  <a:lnTo>
                    <a:pt x="10356" y="5193"/>
                  </a:lnTo>
                  <a:cubicBezTo>
                    <a:pt x="13833" y="5926"/>
                    <a:pt x="17404" y="6089"/>
                    <a:pt x="20929" y="5669"/>
                  </a:cubicBezTo>
                  <a:cubicBezTo>
                    <a:pt x="22072" y="5650"/>
                    <a:pt x="23196" y="5422"/>
                    <a:pt x="24262" y="5003"/>
                  </a:cubicBezTo>
                  <a:cubicBezTo>
                    <a:pt x="25348" y="4355"/>
                    <a:pt x="26110" y="3288"/>
                    <a:pt x="26358" y="2050"/>
                  </a:cubicBezTo>
                  <a:cubicBezTo>
                    <a:pt x="26596" y="1469"/>
                    <a:pt x="26596" y="821"/>
                    <a:pt x="26358" y="240"/>
                  </a:cubicBezTo>
                  <a:cubicBezTo>
                    <a:pt x="25996" y="-46"/>
                    <a:pt x="25567" y="-236"/>
                    <a:pt x="25120" y="-331"/>
                  </a:cubicBezTo>
                  <a:cubicBezTo>
                    <a:pt x="20967" y="-770"/>
                    <a:pt x="16776" y="-446"/>
                    <a:pt x="12737" y="621"/>
                  </a:cubicBezTo>
                  <a:cubicBezTo>
                    <a:pt x="11051" y="716"/>
                    <a:pt x="9375" y="716"/>
                    <a:pt x="7689" y="621"/>
                  </a:cubicBezTo>
                  <a:lnTo>
                    <a:pt x="3784" y="621"/>
                  </a:lnTo>
                  <a:cubicBezTo>
                    <a:pt x="2517" y="479"/>
                    <a:pt x="1240" y="479"/>
                    <a:pt x="-26" y="621"/>
                  </a:cubicBezTo>
                  <a:cubicBezTo>
                    <a:pt x="1955" y="1945"/>
                    <a:pt x="4098" y="3002"/>
                    <a:pt x="6355" y="3764"/>
                  </a:cubicBezTo>
                  <a:close/>
                </a:path>
              </a:pathLst>
            </a:custGeom>
            <a:solidFill>
              <a:srgbClr val="9E489B"/>
            </a:solidFill>
            <a:ln w="9525" cap="flat">
              <a:noFill/>
              <a:prstDash val="solid"/>
              <a:miter/>
            </a:ln>
          </p:spPr>
          <p:txBody>
            <a:bodyPr rtlCol="0" anchor="ctr"/>
            <a:lstStyle/>
            <a:p>
              <a:endParaRPr lang="en-IN"/>
            </a:p>
          </p:txBody>
        </p:sp>
        <p:sp>
          <p:nvSpPr>
            <p:cNvPr id="1056" name="Freeform: Shape 1055">
              <a:extLst>
                <a:ext uri="{FF2B5EF4-FFF2-40B4-BE49-F238E27FC236}">
                  <a16:creationId xmlns:a16="http://schemas.microsoft.com/office/drawing/2014/main" xmlns="" id="{EE377455-4439-2278-D79E-AC78BBBF2956}"/>
                </a:ext>
              </a:extLst>
            </p:cNvPr>
            <p:cNvSpPr/>
            <p:nvPr/>
          </p:nvSpPr>
          <p:spPr>
            <a:xfrm>
              <a:off x="2208190" y="4654510"/>
              <a:ext cx="26367" cy="7911"/>
            </a:xfrm>
            <a:custGeom>
              <a:avLst/>
              <a:gdLst>
                <a:gd name="connsiteX0" fmla="*/ 10442 w 26367"/>
                <a:gd name="connsiteY0" fmla="*/ 7360 h 7911"/>
                <a:gd name="connsiteX1" fmla="*/ 22443 w 26367"/>
                <a:gd name="connsiteY1" fmla="*/ 6599 h 7911"/>
                <a:gd name="connsiteX2" fmla="*/ 25682 w 26367"/>
                <a:gd name="connsiteY2" fmla="*/ 5265 h 7911"/>
                <a:gd name="connsiteX3" fmla="*/ 26253 w 26367"/>
                <a:gd name="connsiteY3" fmla="*/ 3741 h 7911"/>
                <a:gd name="connsiteX4" fmla="*/ 25396 w 26367"/>
                <a:gd name="connsiteY4" fmla="*/ 503 h 7911"/>
                <a:gd name="connsiteX5" fmla="*/ 23777 w 26367"/>
                <a:gd name="connsiteY5" fmla="*/ -260 h 7911"/>
                <a:gd name="connsiteX6" fmla="*/ 9108 w 26367"/>
                <a:gd name="connsiteY6" fmla="*/ 1360 h 7911"/>
                <a:gd name="connsiteX7" fmla="*/ 4727 w 26367"/>
                <a:gd name="connsiteY7" fmla="*/ 2408 h 7911"/>
                <a:gd name="connsiteX8" fmla="*/ 2441 w 26367"/>
                <a:gd name="connsiteY8" fmla="*/ 2408 h 7911"/>
                <a:gd name="connsiteX9" fmla="*/ 440 w 26367"/>
                <a:gd name="connsiteY9" fmla="*/ 2884 h 7911"/>
                <a:gd name="connsiteX10" fmla="*/ 5203 w 26367"/>
                <a:gd name="connsiteY10" fmla="*/ 6217 h 7911"/>
                <a:gd name="connsiteX11" fmla="*/ 10442 w 26367"/>
                <a:gd name="connsiteY11" fmla="*/ 7360 h 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67" h="7911">
                  <a:moveTo>
                    <a:pt x="10442" y="7360"/>
                  </a:moveTo>
                  <a:cubicBezTo>
                    <a:pt x="14461" y="7484"/>
                    <a:pt x="18471" y="7227"/>
                    <a:pt x="22443" y="6599"/>
                  </a:cubicBezTo>
                  <a:cubicBezTo>
                    <a:pt x="23643" y="6541"/>
                    <a:pt x="24786" y="6065"/>
                    <a:pt x="25682" y="5265"/>
                  </a:cubicBezTo>
                  <a:cubicBezTo>
                    <a:pt x="25958" y="4789"/>
                    <a:pt x="26148" y="4274"/>
                    <a:pt x="26253" y="3741"/>
                  </a:cubicBezTo>
                  <a:cubicBezTo>
                    <a:pt x="26510" y="2589"/>
                    <a:pt x="26196" y="1379"/>
                    <a:pt x="25396" y="503"/>
                  </a:cubicBezTo>
                  <a:cubicBezTo>
                    <a:pt x="24920" y="140"/>
                    <a:pt x="24367" y="-126"/>
                    <a:pt x="23777" y="-260"/>
                  </a:cubicBezTo>
                  <a:cubicBezTo>
                    <a:pt x="18824" y="-907"/>
                    <a:pt x="13794" y="-345"/>
                    <a:pt x="9108" y="1360"/>
                  </a:cubicBezTo>
                  <a:lnTo>
                    <a:pt x="4727" y="2408"/>
                  </a:lnTo>
                  <a:lnTo>
                    <a:pt x="2441" y="2408"/>
                  </a:lnTo>
                  <a:cubicBezTo>
                    <a:pt x="1745" y="2417"/>
                    <a:pt x="1069" y="2579"/>
                    <a:pt x="440" y="2884"/>
                  </a:cubicBezTo>
                  <a:cubicBezTo>
                    <a:pt x="-1750" y="4694"/>
                    <a:pt x="4441" y="6027"/>
                    <a:pt x="5203" y="6217"/>
                  </a:cubicBezTo>
                  <a:cubicBezTo>
                    <a:pt x="6927" y="6703"/>
                    <a:pt x="8670" y="7084"/>
                    <a:pt x="10442" y="7360"/>
                  </a:cubicBezTo>
                  <a:close/>
                </a:path>
              </a:pathLst>
            </a:custGeom>
            <a:solidFill>
              <a:srgbClr val="9E489B"/>
            </a:solidFill>
            <a:ln w="9525" cap="flat">
              <a:noFill/>
              <a:prstDash val="solid"/>
              <a:miter/>
            </a:ln>
          </p:spPr>
          <p:txBody>
            <a:bodyPr rtlCol="0" anchor="ctr"/>
            <a:lstStyle/>
            <a:p>
              <a:endParaRPr lang="en-IN"/>
            </a:p>
          </p:txBody>
        </p:sp>
        <p:sp>
          <p:nvSpPr>
            <p:cNvPr id="1057" name="Freeform: Shape 1056">
              <a:extLst>
                <a:ext uri="{FF2B5EF4-FFF2-40B4-BE49-F238E27FC236}">
                  <a16:creationId xmlns:a16="http://schemas.microsoft.com/office/drawing/2014/main" xmlns="" id="{EB2118BC-2D3C-0D6A-E0B8-98C8E464E86F}"/>
                </a:ext>
              </a:extLst>
            </p:cNvPr>
            <p:cNvSpPr/>
            <p:nvPr/>
          </p:nvSpPr>
          <p:spPr>
            <a:xfrm>
              <a:off x="2207418" y="4640372"/>
              <a:ext cx="23537" cy="13256"/>
            </a:xfrm>
            <a:custGeom>
              <a:avLst/>
              <a:gdLst>
                <a:gd name="connsiteX0" fmla="*/ 10927 w 23537"/>
                <a:gd name="connsiteY0" fmla="*/ 12736 h 13256"/>
                <a:gd name="connsiteX1" fmla="*/ 20452 w 23537"/>
                <a:gd name="connsiteY1" fmla="*/ 8831 h 13256"/>
                <a:gd name="connsiteX2" fmla="*/ 23310 w 23537"/>
                <a:gd name="connsiteY2" fmla="*/ 4734 h 13256"/>
                <a:gd name="connsiteX3" fmla="*/ 21881 w 23537"/>
                <a:gd name="connsiteY3" fmla="*/ 258 h 13256"/>
                <a:gd name="connsiteX4" fmla="*/ 16547 w 23537"/>
                <a:gd name="connsiteY4" fmla="*/ 258 h 13256"/>
                <a:gd name="connsiteX5" fmla="*/ 12356 w 23537"/>
                <a:gd name="connsiteY5" fmla="*/ 4068 h 13256"/>
                <a:gd name="connsiteX6" fmla="*/ 10546 w 23537"/>
                <a:gd name="connsiteY6" fmla="*/ 5496 h 13256"/>
                <a:gd name="connsiteX7" fmla="*/ 5212 w 23537"/>
                <a:gd name="connsiteY7" fmla="*/ 9021 h 13256"/>
                <a:gd name="connsiteX8" fmla="*/ 2450 w 23537"/>
                <a:gd name="connsiteY8" fmla="*/ 10640 h 13256"/>
                <a:gd name="connsiteX9" fmla="*/ -26 w 23537"/>
                <a:gd name="connsiteY9" fmla="*/ 12259 h 13256"/>
                <a:gd name="connsiteX10" fmla="*/ 5212 w 23537"/>
                <a:gd name="connsiteY10" fmla="*/ 12259 h 13256"/>
                <a:gd name="connsiteX11" fmla="*/ 10927 w 23537"/>
                <a:gd name="connsiteY11" fmla="*/ 12736 h 1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37" h="13256">
                  <a:moveTo>
                    <a:pt x="10927" y="12736"/>
                  </a:moveTo>
                  <a:cubicBezTo>
                    <a:pt x="14385" y="12288"/>
                    <a:pt x="17671" y="10945"/>
                    <a:pt x="20452" y="8831"/>
                  </a:cubicBezTo>
                  <a:cubicBezTo>
                    <a:pt x="21853" y="7840"/>
                    <a:pt x="22862" y="6392"/>
                    <a:pt x="23310" y="4734"/>
                  </a:cubicBezTo>
                  <a:cubicBezTo>
                    <a:pt x="23853" y="3087"/>
                    <a:pt x="23272" y="1286"/>
                    <a:pt x="21881" y="258"/>
                  </a:cubicBezTo>
                  <a:cubicBezTo>
                    <a:pt x="20252" y="-780"/>
                    <a:pt x="18176" y="-780"/>
                    <a:pt x="16547" y="258"/>
                  </a:cubicBezTo>
                  <a:cubicBezTo>
                    <a:pt x="15080" y="1448"/>
                    <a:pt x="13680" y="2725"/>
                    <a:pt x="12356" y="4068"/>
                  </a:cubicBezTo>
                  <a:lnTo>
                    <a:pt x="10546" y="5496"/>
                  </a:lnTo>
                  <a:cubicBezTo>
                    <a:pt x="8832" y="6735"/>
                    <a:pt x="7022" y="7878"/>
                    <a:pt x="5212" y="9021"/>
                  </a:cubicBezTo>
                  <a:lnTo>
                    <a:pt x="2450" y="10640"/>
                  </a:lnTo>
                  <a:cubicBezTo>
                    <a:pt x="1879" y="10640"/>
                    <a:pt x="164" y="11593"/>
                    <a:pt x="-26" y="12259"/>
                  </a:cubicBezTo>
                  <a:cubicBezTo>
                    <a:pt x="1717" y="12450"/>
                    <a:pt x="3469" y="12450"/>
                    <a:pt x="5212" y="12259"/>
                  </a:cubicBezTo>
                  <a:cubicBezTo>
                    <a:pt x="7098" y="12583"/>
                    <a:pt x="9013" y="12736"/>
                    <a:pt x="10927" y="12736"/>
                  </a:cubicBezTo>
                  <a:close/>
                </a:path>
              </a:pathLst>
            </a:custGeom>
            <a:solidFill>
              <a:srgbClr val="9E489B"/>
            </a:solidFill>
            <a:ln w="9525" cap="flat">
              <a:noFill/>
              <a:prstDash val="solid"/>
              <a:miter/>
            </a:ln>
          </p:spPr>
          <p:txBody>
            <a:bodyPr rtlCol="0" anchor="ctr"/>
            <a:lstStyle/>
            <a:p>
              <a:endParaRPr lang="en-IN"/>
            </a:p>
          </p:txBody>
        </p:sp>
        <p:sp>
          <p:nvSpPr>
            <p:cNvPr id="1058" name="Freeform: Shape 1057">
              <a:extLst>
                <a:ext uri="{FF2B5EF4-FFF2-40B4-BE49-F238E27FC236}">
                  <a16:creationId xmlns:a16="http://schemas.microsoft.com/office/drawing/2014/main" xmlns="" id="{FCDE69A7-CE2D-A278-F2D7-4FF5EED12877}"/>
                </a:ext>
              </a:extLst>
            </p:cNvPr>
            <p:cNvSpPr/>
            <p:nvPr/>
          </p:nvSpPr>
          <p:spPr>
            <a:xfrm>
              <a:off x="2196178" y="4647295"/>
              <a:ext cx="12550" cy="35799"/>
            </a:xfrm>
            <a:custGeom>
              <a:avLst/>
              <a:gdLst>
                <a:gd name="connsiteX0" fmla="*/ 5785 w 12550"/>
                <a:gd name="connsiteY0" fmla="*/ 35246 h 35799"/>
                <a:gd name="connsiteX1" fmla="*/ 2451 w 12550"/>
                <a:gd name="connsiteY1" fmla="*/ 34198 h 35799"/>
                <a:gd name="connsiteX2" fmla="*/ 1308 w 12550"/>
                <a:gd name="connsiteY2" fmla="*/ 31149 h 35799"/>
                <a:gd name="connsiteX3" fmla="*/ 70 w 12550"/>
                <a:gd name="connsiteY3" fmla="*/ 6671 h 35799"/>
                <a:gd name="connsiteX4" fmla="*/ 1213 w 12550"/>
                <a:gd name="connsiteY4" fmla="*/ 1622 h 35799"/>
                <a:gd name="connsiteX5" fmla="*/ 4833 w 12550"/>
                <a:gd name="connsiteY5" fmla="*/ -378 h 35799"/>
                <a:gd name="connsiteX6" fmla="*/ 8928 w 12550"/>
                <a:gd name="connsiteY6" fmla="*/ -378 h 35799"/>
                <a:gd name="connsiteX7" fmla="*/ 10929 w 12550"/>
                <a:gd name="connsiteY7" fmla="*/ -378 h 35799"/>
                <a:gd name="connsiteX8" fmla="*/ 12453 w 12550"/>
                <a:gd name="connsiteY8" fmla="*/ 1718 h 35799"/>
                <a:gd name="connsiteX9" fmla="*/ 12453 w 12550"/>
                <a:gd name="connsiteY9" fmla="*/ 4289 h 35799"/>
                <a:gd name="connsiteX10" fmla="*/ 12453 w 12550"/>
                <a:gd name="connsiteY10" fmla="*/ 12385 h 35799"/>
                <a:gd name="connsiteX11" fmla="*/ 11691 w 12550"/>
                <a:gd name="connsiteY11" fmla="*/ 28578 h 35799"/>
                <a:gd name="connsiteX12" fmla="*/ 10738 w 12550"/>
                <a:gd name="connsiteY12" fmla="*/ 33626 h 35799"/>
                <a:gd name="connsiteX13" fmla="*/ 5785 w 12550"/>
                <a:gd name="connsiteY13" fmla="*/ 35246 h 3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50" h="35799">
                  <a:moveTo>
                    <a:pt x="5785" y="35246"/>
                  </a:moveTo>
                  <a:cubicBezTo>
                    <a:pt x="4585" y="35293"/>
                    <a:pt x="3404" y="34921"/>
                    <a:pt x="2451" y="34198"/>
                  </a:cubicBezTo>
                  <a:cubicBezTo>
                    <a:pt x="1680" y="33369"/>
                    <a:pt x="1270" y="32274"/>
                    <a:pt x="1308" y="31149"/>
                  </a:cubicBezTo>
                  <a:cubicBezTo>
                    <a:pt x="184" y="23044"/>
                    <a:pt x="-235" y="14852"/>
                    <a:pt x="70" y="6671"/>
                  </a:cubicBezTo>
                  <a:cubicBezTo>
                    <a:pt x="-25" y="4918"/>
                    <a:pt x="375" y="3165"/>
                    <a:pt x="1213" y="1622"/>
                  </a:cubicBezTo>
                  <a:cubicBezTo>
                    <a:pt x="2156" y="555"/>
                    <a:pt x="3432" y="-149"/>
                    <a:pt x="4833" y="-378"/>
                  </a:cubicBezTo>
                  <a:cubicBezTo>
                    <a:pt x="6195" y="-568"/>
                    <a:pt x="7566" y="-568"/>
                    <a:pt x="8928" y="-378"/>
                  </a:cubicBezTo>
                  <a:cubicBezTo>
                    <a:pt x="9586" y="-511"/>
                    <a:pt x="10271" y="-511"/>
                    <a:pt x="10929" y="-378"/>
                  </a:cubicBezTo>
                  <a:cubicBezTo>
                    <a:pt x="11681" y="98"/>
                    <a:pt x="12233" y="851"/>
                    <a:pt x="12453" y="1718"/>
                  </a:cubicBezTo>
                  <a:cubicBezTo>
                    <a:pt x="12548" y="2574"/>
                    <a:pt x="12548" y="3432"/>
                    <a:pt x="12453" y="4289"/>
                  </a:cubicBezTo>
                  <a:lnTo>
                    <a:pt x="12453" y="12385"/>
                  </a:lnTo>
                  <a:cubicBezTo>
                    <a:pt x="12576" y="17796"/>
                    <a:pt x="12329" y="23206"/>
                    <a:pt x="11691" y="28578"/>
                  </a:cubicBezTo>
                  <a:cubicBezTo>
                    <a:pt x="11691" y="30293"/>
                    <a:pt x="11119" y="31912"/>
                    <a:pt x="10738" y="33626"/>
                  </a:cubicBezTo>
                  <a:cubicBezTo>
                    <a:pt x="10357" y="35340"/>
                    <a:pt x="7881" y="35340"/>
                    <a:pt x="5785" y="35246"/>
                  </a:cubicBezTo>
                  <a:close/>
                </a:path>
              </a:pathLst>
            </a:custGeom>
            <a:solidFill>
              <a:srgbClr val="04A9D3"/>
            </a:solidFill>
            <a:ln w="9525" cap="flat">
              <a:noFill/>
              <a:prstDash val="solid"/>
              <a:miter/>
            </a:ln>
          </p:spPr>
          <p:txBody>
            <a:bodyPr rtlCol="0" anchor="ctr"/>
            <a:lstStyle/>
            <a:p>
              <a:endParaRPr lang="en-IN"/>
            </a:p>
          </p:txBody>
        </p:sp>
        <p:sp>
          <p:nvSpPr>
            <p:cNvPr id="1059" name="Freeform: Shape 1058">
              <a:extLst>
                <a:ext uri="{FF2B5EF4-FFF2-40B4-BE49-F238E27FC236}">
                  <a16:creationId xmlns:a16="http://schemas.microsoft.com/office/drawing/2014/main" xmlns="" id="{8ABE908A-C9E9-45C6-0ECD-17D6C02E9DED}"/>
                </a:ext>
              </a:extLst>
            </p:cNvPr>
            <p:cNvSpPr/>
            <p:nvPr/>
          </p:nvSpPr>
          <p:spPr>
            <a:xfrm>
              <a:off x="2439367" y="4664011"/>
              <a:ext cx="21320" cy="11184"/>
            </a:xfrm>
            <a:custGeom>
              <a:avLst/>
              <a:gdLst>
                <a:gd name="connsiteX0" fmla="*/ 434 w 21320"/>
                <a:gd name="connsiteY0" fmla="*/ 4813 h 11184"/>
                <a:gd name="connsiteX1" fmla="*/ 3292 w 21320"/>
                <a:gd name="connsiteY1" fmla="*/ 3003 h 11184"/>
                <a:gd name="connsiteX2" fmla="*/ 16913 w 21320"/>
                <a:gd name="connsiteY2" fmla="*/ 622 h 11184"/>
                <a:gd name="connsiteX3" fmla="*/ 21294 w 21320"/>
                <a:gd name="connsiteY3" fmla="*/ -521 h 11184"/>
                <a:gd name="connsiteX4" fmla="*/ 20723 w 21320"/>
                <a:gd name="connsiteY4" fmla="*/ 1003 h 11184"/>
                <a:gd name="connsiteX5" fmla="*/ 12722 w 21320"/>
                <a:gd name="connsiteY5" fmla="*/ 7004 h 11184"/>
                <a:gd name="connsiteX6" fmla="*/ 5388 w 21320"/>
                <a:gd name="connsiteY6" fmla="*/ 10528 h 11184"/>
                <a:gd name="connsiteX7" fmla="*/ 2911 w 21320"/>
                <a:gd name="connsiteY7" fmla="*/ 10528 h 11184"/>
                <a:gd name="connsiteX8" fmla="*/ 120 w 21320"/>
                <a:gd name="connsiteY8" fmla="*/ 5603 h 11184"/>
                <a:gd name="connsiteX9" fmla="*/ 434 w 21320"/>
                <a:gd name="connsiteY9" fmla="*/ 4813 h 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20" h="11184">
                  <a:moveTo>
                    <a:pt x="434" y="4813"/>
                  </a:moveTo>
                  <a:cubicBezTo>
                    <a:pt x="1120" y="3870"/>
                    <a:pt x="2139" y="3222"/>
                    <a:pt x="3292" y="3003"/>
                  </a:cubicBezTo>
                  <a:cubicBezTo>
                    <a:pt x="7674" y="1574"/>
                    <a:pt x="12817" y="2050"/>
                    <a:pt x="16913" y="622"/>
                  </a:cubicBezTo>
                  <a:cubicBezTo>
                    <a:pt x="18332" y="98"/>
                    <a:pt x="19799" y="-283"/>
                    <a:pt x="21294" y="-521"/>
                  </a:cubicBezTo>
                  <a:cubicBezTo>
                    <a:pt x="21294" y="-45"/>
                    <a:pt x="21294" y="622"/>
                    <a:pt x="20723" y="1003"/>
                  </a:cubicBezTo>
                  <a:cubicBezTo>
                    <a:pt x="18218" y="3213"/>
                    <a:pt x="15541" y="5222"/>
                    <a:pt x="12722" y="7004"/>
                  </a:cubicBezTo>
                  <a:cubicBezTo>
                    <a:pt x="10502" y="8594"/>
                    <a:pt x="8016" y="9785"/>
                    <a:pt x="5388" y="10528"/>
                  </a:cubicBezTo>
                  <a:cubicBezTo>
                    <a:pt x="4568" y="10709"/>
                    <a:pt x="3730" y="10709"/>
                    <a:pt x="2911" y="10528"/>
                  </a:cubicBezTo>
                  <a:cubicBezTo>
                    <a:pt x="777" y="9937"/>
                    <a:pt x="-470" y="7737"/>
                    <a:pt x="120" y="5603"/>
                  </a:cubicBezTo>
                  <a:cubicBezTo>
                    <a:pt x="196" y="5327"/>
                    <a:pt x="301" y="5070"/>
                    <a:pt x="434" y="4813"/>
                  </a:cubicBezTo>
                  <a:close/>
                </a:path>
              </a:pathLst>
            </a:custGeom>
            <a:solidFill>
              <a:srgbClr val="9E489B"/>
            </a:solidFill>
            <a:ln w="9525" cap="flat">
              <a:noFill/>
              <a:prstDash val="solid"/>
              <a:miter/>
            </a:ln>
          </p:spPr>
          <p:txBody>
            <a:bodyPr rtlCol="0" anchor="ctr"/>
            <a:lstStyle/>
            <a:p>
              <a:endParaRPr lang="en-IN"/>
            </a:p>
          </p:txBody>
        </p:sp>
        <p:sp>
          <p:nvSpPr>
            <p:cNvPr id="1060" name="Freeform: Shape 1059">
              <a:extLst>
                <a:ext uri="{FF2B5EF4-FFF2-40B4-BE49-F238E27FC236}">
                  <a16:creationId xmlns:a16="http://schemas.microsoft.com/office/drawing/2014/main" xmlns="" id="{2DF7E1EC-70B3-7463-3880-BC0C3176761C}"/>
                </a:ext>
              </a:extLst>
            </p:cNvPr>
            <p:cNvSpPr/>
            <p:nvPr/>
          </p:nvSpPr>
          <p:spPr>
            <a:xfrm>
              <a:off x="2432447" y="4653638"/>
              <a:ext cx="26054" cy="11241"/>
            </a:xfrm>
            <a:custGeom>
              <a:avLst/>
              <a:gdLst>
                <a:gd name="connsiteX0" fmla="*/ 782 w 26054"/>
                <a:gd name="connsiteY0" fmla="*/ 4804 h 11241"/>
                <a:gd name="connsiteX1" fmla="*/ 4116 w 26054"/>
                <a:gd name="connsiteY1" fmla="*/ 2994 h 11241"/>
                <a:gd name="connsiteX2" fmla="*/ 12117 w 26054"/>
                <a:gd name="connsiteY2" fmla="*/ 1851 h 11241"/>
                <a:gd name="connsiteX3" fmla="*/ 15546 w 26054"/>
                <a:gd name="connsiteY3" fmla="*/ 1851 h 11241"/>
                <a:gd name="connsiteX4" fmla="*/ 24023 w 26054"/>
                <a:gd name="connsiteY4" fmla="*/ -435 h 11241"/>
                <a:gd name="connsiteX5" fmla="*/ 25262 w 26054"/>
                <a:gd name="connsiteY5" fmla="*/ -435 h 11241"/>
                <a:gd name="connsiteX6" fmla="*/ 26024 w 26054"/>
                <a:gd name="connsiteY6" fmla="*/ 508 h 11241"/>
                <a:gd name="connsiteX7" fmla="*/ 26024 w 26054"/>
                <a:gd name="connsiteY7" fmla="*/ 517 h 11241"/>
                <a:gd name="connsiteX8" fmla="*/ 26024 w 26054"/>
                <a:gd name="connsiteY8" fmla="*/ 993 h 11241"/>
                <a:gd name="connsiteX9" fmla="*/ 15355 w 26054"/>
                <a:gd name="connsiteY9" fmla="*/ 7947 h 11241"/>
                <a:gd name="connsiteX10" fmla="*/ 7640 w 26054"/>
                <a:gd name="connsiteY10" fmla="*/ 10614 h 11241"/>
                <a:gd name="connsiteX11" fmla="*/ 4116 w 26054"/>
                <a:gd name="connsiteY11" fmla="*/ 10614 h 11241"/>
                <a:gd name="connsiteX12" fmla="*/ 782 w 26054"/>
                <a:gd name="connsiteY12" fmla="*/ 4804 h 1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54" h="11241">
                  <a:moveTo>
                    <a:pt x="782" y="4804"/>
                  </a:moveTo>
                  <a:cubicBezTo>
                    <a:pt x="1659" y="3842"/>
                    <a:pt x="2830" y="3203"/>
                    <a:pt x="4116" y="2994"/>
                  </a:cubicBezTo>
                  <a:cubicBezTo>
                    <a:pt x="6735" y="2337"/>
                    <a:pt x="9422" y="1956"/>
                    <a:pt x="12117" y="1851"/>
                  </a:cubicBezTo>
                  <a:lnTo>
                    <a:pt x="15546" y="1851"/>
                  </a:lnTo>
                  <a:cubicBezTo>
                    <a:pt x="18499" y="1670"/>
                    <a:pt x="21375" y="889"/>
                    <a:pt x="24023" y="-435"/>
                  </a:cubicBezTo>
                  <a:cubicBezTo>
                    <a:pt x="24433" y="-550"/>
                    <a:pt x="24852" y="-550"/>
                    <a:pt x="25262" y="-435"/>
                  </a:cubicBezTo>
                  <a:cubicBezTo>
                    <a:pt x="25728" y="-387"/>
                    <a:pt x="26071" y="32"/>
                    <a:pt x="26024" y="508"/>
                  </a:cubicBezTo>
                  <a:cubicBezTo>
                    <a:pt x="26024" y="508"/>
                    <a:pt x="26024" y="517"/>
                    <a:pt x="26024" y="517"/>
                  </a:cubicBezTo>
                  <a:cubicBezTo>
                    <a:pt x="26024" y="517"/>
                    <a:pt x="26024" y="517"/>
                    <a:pt x="26024" y="993"/>
                  </a:cubicBezTo>
                  <a:cubicBezTo>
                    <a:pt x="22718" y="3680"/>
                    <a:pt x="19147" y="6013"/>
                    <a:pt x="15355" y="7947"/>
                  </a:cubicBezTo>
                  <a:cubicBezTo>
                    <a:pt x="12908" y="9156"/>
                    <a:pt x="10317" y="10052"/>
                    <a:pt x="7640" y="10614"/>
                  </a:cubicBezTo>
                  <a:cubicBezTo>
                    <a:pt x="6469" y="10757"/>
                    <a:pt x="5288" y="10757"/>
                    <a:pt x="4116" y="10614"/>
                  </a:cubicBezTo>
                  <a:cubicBezTo>
                    <a:pt x="973" y="10424"/>
                    <a:pt x="-1313" y="7661"/>
                    <a:pt x="782" y="4804"/>
                  </a:cubicBezTo>
                  <a:close/>
                </a:path>
              </a:pathLst>
            </a:custGeom>
            <a:solidFill>
              <a:srgbClr val="9E489B"/>
            </a:solidFill>
            <a:ln w="9525" cap="flat">
              <a:noFill/>
              <a:prstDash val="solid"/>
              <a:miter/>
            </a:ln>
          </p:spPr>
          <p:txBody>
            <a:bodyPr rtlCol="0" anchor="ctr"/>
            <a:lstStyle/>
            <a:p>
              <a:endParaRPr lang="en-IN"/>
            </a:p>
          </p:txBody>
        </p:sp>
        <p:sp>
          <p:nvSpPr>
            <p:cNvPr id="1061" name="Freeform: Shape 1060">
              <a:extLst>
                <a:ext uri="{FF2B5EF4-FFF2-40B4-BE49-F238E27FC236}">
                  <a16:creationId xmlns:a16="http://schemas.microsoft.com/office/drawing/2014/main" xmlns="" id="{3C2E45E0-9165-8298-0462-267169A7BC6C}"/>
                </a:ext>
              </a:extLst>
            </p:cNvPr>
            <p:cNvSpPr/>
            <p:nvPr/>
          </p:nvSpPr>
          <p:spPr>
            <a:xfrm>
              <a:off x="2432546" y="4645628"/>
              <a:ext cx="26570" cy="9089"/>
            </a:xfrm>
            <a:custGeom>
              <a:avLst/>
              <a:gdLst>
                <a:gd name="connsiteX0" fmla="*/ 1636 w 26570"/>
                <a:gd name="connsiteY0" fmla="*/ 1575 h 9089"/>
                <a:gd name="connsiteX1" fmla="*/ 7065 w 26570"/>
                <a:gd name="connsiteY1" fmla="*/ 51 h 9089"/>
                <a:gd name="connsiteX2" fmla="*/ 10589 w 26570"/>
                <a:gd name="connsiteY2" fmla="*/ 527 h 9089"/>
                <a:gd name="connsiteX3" fmla="*/ 20686 w 26570"/>
                <a:gd name="connsiteY3" fmla="*/ -521 h 9089"/>
                <a:gd name="connsiteX4" fmla="*/ 22876 w 26570"/>
                <a:gd name="connsiteY4" fmla="*/ -521 h 9089"/>
                <a:gd name="connsiteX5" fmla="*/ 24686 w 26570"/>
                <a:gd name="connsiteY5" fmla="*/ -521 h 9089"/>
                <a:gd name="connsiteX6" fmla="*/ 26401 w 26570"/>
                <a:gd name="connsiteY6" fmla="*/ 337 h 9089"/>
                <a:gd name="connsiteX7" fmla="*/ 25543 w 26570"/>
                <a:gd name="connsiteY7" fmla="*/ 2813 h 9089"/>
                <a:gd name="connsiteX8" fmla="*/ 21829 w 26570"/>
                <a:gd name="connsiteY8" fmla="*/ 4718 h 9089"/>
                <a:gd name="connsiteX9" fmla="*/ 4017 w 26570"/>
                <a:gd name="connsiteY9" fmla="*/ 8433 h 9089"/>
                <a:gd name="connsiteX10" fmla="*/ 1636 w 26570"/>
                <a:gd name="connsiteY10" fmla="*/ 8433 h 9089"/>
                <a:gd name="connsiteX11" fmla="*/ 1636 w 26570"/>
                <a:gd name="connsiteY11" fmla="*/ 1575 h 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70" h="9089">
                  <a:moveTo>
                    <a:pt x="1636" y="1575"/>
                  </a:moveTo>
                  <a:cubicBezTo>
                    <a:pt x="3198" y="413"/>
                    <a:pt x="5131" y="-130"/>
                    <a:pt x="7065" y="51"/>
                  </a:cubicBezTo>
                  <a:lnTo>
                    <a:pt x="10589" y="527"/>
                  </a:lnTo>
                  <a:cubicBezTo>
                    <a:pt x="13990" y="746"/>
                    <a:pt x="17400" y="394"/>
                    <a:pt x="20686" y="-521"/>
                  </a:cubicBezTo>
                  <a:lnTo>
                    <a:pt x="22876" y="-521"/>
                  </a:lnTo>
                  <a:lnTo>
                    <a:pt x="24686" y="-521"/>
                  </a:lnTo>
                  <a:cubicBezTo>
                    <a:pt x="25334" y="-416"/>
                    <a:pt x="25925" y="-111"/>
                    <a:pt x="26401" y="337"/>
                  </a:cubicBezTo>
                  <a:cubicBezTo>
                    <a:pt x="26772" y="1260"/>
                    <a:pt x="26401" y="2318"/>
                    <a:pt x="25543" y="2813"/>
                  </a:cubicBezTo>
                  <a:cubicBezTo>
                    <a:pt x="24448" y="3689"/>
                    <a:pt x="23181" y="4337"/>
                    <a:pt x="21829" y="4718"/>
                  </a:cubicBezTo>
                  <a:cubicBezTo>
                    <a:pt x="16152" y="6985"/>
                    <a:pt x="10123" y="8252"/>
                    <a:pt x="4017" y="8433"/>
                  </a:cubicBezTo>
                  <a:cubicBezTo>
                    <a:pt x="3236" y="8614"/>
                    <a:pt x="2417" y="8614"/>
                    <a:pt x="1636" y="8433"/>
                  </a:cubicBezTo>
                  <a:cubicBezTo>
                    <a:pt x="-1031" y="7004"/>
                    <a:pt x="-79" y="3289"/>
                    <a:pt x="1636" y="1575"/>
                  </a:cubicBezTo>
                  <a:close/>
                </a:path>
              </a:pathLst>
            </a:custGeom>
            <a:solidFill>
              <a:srgbClr val="9E489B"/>
            </a:solidFill>
            <a:ln w="9525" cap="flat">
              <a:noFill/>
              <a:prstDash val="solid"/>
              <a:miter/>
            </a:ln>
          </p:spPr>
          <p:txBody>
            <a:bodyPr rtlCol="0" anchor="ctr"/>
            <a:lstStyle/>
            <a:p>
              <a:endParaRPr lang="en-IN"/>
            </a:p>
          </p:txBody>
        </p:sp>
        <p:sp>
          <p:nvSpPr>
            <p:cNvPr id="1062" name="Freeform: Shape 1061">
              <a:extLst>
                <a:ext uri="{FF2B5EF4-FFF2-40B4-BE49-F238E27FC236}">
                  <a16:creationId xmlns:a16="http://schemas.microsoft.com/office/drawing/2014/main" xmlns="" id="{06FECDD0-8AB3-01B1-C155-3D01C28D4182}"/>
                </a:ext>
              </a:extLst>
            </p:cNvPr>
            <p:cNvSpPr/>
            <p:nvPr/>
          </p:nvSpPr>
          <p:spPr>
            <a:xfrm>
              <a:off x="2433227" y="4632376"/>
              <a:ext cx="26318" cy="10204"/>
            </a:xfrm>
            <a:custGeom>
              <a:avLst/>
              <a:gdLst>
                <a:gd name="connsiteX0" fmla="*/ 288 w 26318"/>
                <a:gd name="connsiteY0" fmla="*/ 1967 h 10204"/>
                <a:gd name="connsiteX1" fmla="*/ 1717 w 26318"/>
                <a:gd name="connsiteY1" fmla="*/ 539 h 10204"/>
                <a:gd name="connsiteX2" fmla="*/ 5718 w 26318"/>
                <a:gd name="connsiteY2" fmla="*/ -509 h 10204"/>
                <a:gd name="connsiteX3" fmla="*/ 9242 w 26318"/>
                <a:gd name="connsiteY3" fmla="*/ 1015 h 10204"/>
                <a:gd name="connsiteX4" fmla="*/ 14481 w 26318"/>
                <a:gd name="connsiteY4" fmla="*/ 3111 h 10204"/>
                <a:gd name="connsiteX5" fmla="*/ 20291 w 26318"/>
                <a:gd name="connsiteY5" fmla="*/ 4730 h 10204"/>
                <a:gd name="connsiteX6" fmla="*/ 26292 w 26318"/>
                <a:gd name="connsiteY6" fmla="*/ 4730 h 10204"/>
                <a:gd name="connsiteX7" fmla="*/ 23434 w 26318"/>
                <a:gd name="connsiteY7" fmla="*/ 6254 h 10204"/>
                <a:gd name="connsiteX8" fmla="*/ 15528 w 26318"/>
                <a:gd name="connsiteY8" fmla="*/ 9111 h 10204"/>
                <a:gd name="connsiteX9" fmla="*/ 12957 w 26318"/>
                <a:gd name="connsiteY9" fmla="*/ 9683 h 10204"/>
                <a:gd name="connsiteX10" fmla="*/ 9813 w 26318"/>
                <a:gd name="connsiteY10" fmla="*/ 9683 h 10204"/>
                <a:gd name="connsiteX11" fmla="*/ 7051 w 26318"/>
                <a:gd name="connsiteY11" fmla="*/ 9683 h 10204"/>
                <a:gd name="connsiteX12" fmla="*/ 1527 w 26318"/>
                <a:gd name="connsiteY12" fmla="*/ 7968 h 10204"/>
                <a:gd name="connsiteX13" fmla="*/ 288 w 26318"/>
                <a:gd name="connsiteY13" fmla="*/ 1967 h 1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18" h="10204">
                  <a:moveTo>
                    <a:pt x="288" y="1967"/>
                  </a:moveTo>
                  <a:cubicBezTo>
                    <a:pt x="612" y="1358"/>
                    <a:pt x="1108" y="863"/>
                    <a:pt x="1717" y="539"/>
                  </a:cubicBezTo>
                  <a:cubicBezTo>
                    <a:pt x="2908" y="-223"/>
                    <a:pt x="4308" y="-595"/>
                    <a:pt x="5718" y="-509"/>
                  </a:cubicBezTo>
                  <a:cubicBezTo>
                    <a:pt x="6975" y="-223"/>
                    <a:pt x="8175" y="291"/>
                    <a:pt x="9242" y="1015"/>
                  </a:cubicBezTo>
                  <a:cubicBezTo>
                    <a:pt x="10956" y="1873"/>
                    <a:pt x="12766" y="2444"/>
                    <a:pt x="14481" y="3111"/>
                  </a:cubicBezTo>
                  <a:cubicBezTo>
                    <a:pt x="16357" y="3835"/>
                    <a:pt x="18310" y="4378"/>
                    <a:pt x="20291" y="4730"/>
                  </a:cubicBezTo>
                  <a:cubicBezTo>
                    <a:pt x="22253" y="5301"/>
                    <a:pt x="24329" y="5301"/>
                    <a:pt x="26292" y="4730"/>
                  </a:cubicBezTo>
                  <a:cubicBezTo>
                    <a:pt x="25311" y="5178"/>
                    <a:pt x="24358" y="5692"/>
                    <a:pt x="23434" y="6254"/>
                  </a:cubicBezTo>
                  <a:cubicBezTo>
                    <a:pt x="20958" y="7597"/>
                    <a:pt x="18291" y="8559"/>
                    <a:pt x="15528" y="9111"/>
                  </a:cubicBezTo>
                  <a:cubicBezTo>
                    <a:pt x="14690" y="9388"/>
                    <a:pt x="13833" y="9588"/>
                    <a:pt x="12957" y="9683"/>
                  </a:cubicBezTo>
                  <a:lnTo>
                    <a:pt x="9813" y="9683"/>
                  </a:lnTo>
                  <a:lnTo>
                    <a:pt x="7051" y="9683"/>
                  </a:lnTo>
                  <a:cubicBezTo>
                    <a:pt x="5337" y="9683"/>
                    <a:pt x="2765" y="9683"/>
                    <a:pt x="1527" y="7968"/>
                  </a:cubicBezTo>
                  <a:cubicBezTo>
                    <a:pt x="69" y="6340"/>
                    <a:pt x="-407" y="4044"/>
                    <a:pt x="288" y="1967"/>
                  </a:cubicBezTo>
                  <a:close/>
                </a:path>
              </a:pathLst>
            </a:custGeom>
            <a:solidFill>
              <a:srgbClr val="9E489B"/>
            </a:solidFill>
            <a:ln w="9525" cap="flat">
              <a:noFill/>
              <a:prstDash val="solid"/>
              <a:miter/>
            </a:ln>
          </p:spPr>
          <p:txBody>
            <a:bodyPr rtlCol="0" anchor="ctr"/>
            <a:lstStyle/>
            <a:p>
              <a:endParaRPr lang="en-IN"/>
            </a:p>
          </p:txBody>
        </p:sp>
        <p:sp>
          <p:nvSpPr>
            <p:cNvPr id="1063" name="Freeform: Shape 1062">
              <a:extLst>
                <a:ext uri="{FF2B5EF4-FFF2-40B4-BE49-F238E27FC236}">
                  <a16:creationId xmlns:a16="http://schemas.microsoft.com/office/drawing/2014/main" xmlns="" id="{6C30559D-BAAA-3811-779F-464589CE0ECF}"/>
                </a:ext>
              </a:extLst>
            </p:cNvPr>
            <p:cNvSpPr/>
            <p:nvPr/>
          </p:nvSpPr>
          <p:spPr>
            <a:xfrm>
              <a:off x="2468499" y="4660009"/>
              <a:ext cx="30195" cy="10181"/>
            </a:xfrm>
            <a:custGeom>
              <a:avLst/>
              <a:gdLst>
                <a:gd name="connsiteX0" fmla="*/ 12832 w 30195"/>
                <a:gd name="connsiteY0" fmla="*/ 719 h 10181"/>
                <a:gd name="connsiteX1" fmla="*/ 17976 w 30195"/>
                <a:gd name="connsiteY1" fmla="*/ -43 h 10181"/>
                <a:gd name="connsiteX2" fmla="*/ 21405 w 30195"/>
                <a:gd name="connsiteY2" fmla="*/ -43 h 10181"/>
                <a:gd name="connsiteX3" fmla="*/ 27120 w 30195"/>
                <a:gd name="connsiteY3" fmla="*/ 624 h 10181"/>
                <a:gd name="connsiteX4" fmla="*/ 30168 w 30195"/>
                <a:gd name="connsiteY4" fmla="*/ 5101 h 10181"/>
                <a:gd name="connsiteX5" fmla="*/ 28072 w 30195"/>
                <a:gd name="connsiteY5" fmla="*/ 8149 h 10181"/>
                <a:gd name="connsiteX6" fmla="*/ 24548 w 30195"/>
                <a:gd name="connsiteY6" fmla="*/ 9482 h 10181"/>
                <a:gd name="connsiteX7" fmla="*/ 19690 w 30195"/>
                <a:gd name="connsiteY7" fmla="*/ 9482 h 10181"/>
                <a:gd name="connsiteX8" fmla="*/ 16261 w 30195"/>
                <a:gd name="connsiteY8" fmla="*/ 9482 h 10181"/>
                <a:gd name="connsiteX9" fmla="*/ 1498 w 30195"/>
                <a:gd name="connsiteY9" fmla="*/ 2053 h 10181"/>
                <a:gd name="connsiteX10" fmla="*/ -26 w 30195"/>
                <a:gd name="connsiteY10" fmla="*/ -519 h 10181"/>
                <a:gd name="connsiteX11" fmla="*/ 5689 w 30195"/>
                <a:gd name="connsiteY11" fmla="*/ 528 h 10181"/>
                <a:gd name="connsiteX12" fmla="*/ 12832 w 30195"/>
                <a:gd name="connsiteY12" fmla="*/ 719 h 1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95" h="10181">
                  <a:moveTo>
                    <a:pt x="12832" y="719"/>
                  </a:moveTo>
                  <a:lnTo>
                    <a:pt x="17976" y="-43"/>
                  </a:lnTo>
                  <a:lnTo>
                    <a:pt x="21405" y="-43"/>
                  </a:lnTo>
                  <a:cubicBezTo>
                    <a:pt x="23338" y="-252"/>
                    <a:pt x="25291" y="-24"/>
                    <a:pt x="27120" y="624"/>
                  </a:cubicBezTo>
                  <a:cubicBezTo>
                    <a:pt x="28987" y="1310"/>
                    <a:pt x="30206" y="3110"/>
                    <a:pt x="30168" y="5101"/>
                  </a:cubicBezTo>
                  <a:cubicBezTo>
                    <a:pt x="29920" y="6358"/>
                    <a:pt x="29158" y="7463"/>
                    <a:pt x="28072" y="8149"/>
                  </a:cubicBezTo>
                  <a:cubicBezTo>
                    <a:pt x="26996" y="8825"/>
                    <a:pt x="25796" y="9273"/>
                    <a:pt x="24548" y="9482"/>
                  </a:cubicBezTo>
                  <a:cubicBezTo>
                    <a:pt x="22938" y="9720"/>
                    <a:pt x="21300" y="9720"/>
                    <a:pt x="19690" y="9482"/>
                  </a:cubicBezTo>
                  <a:cubicBezTo>
                    <a:pt x="18547" y="9577"/>
                    <a:pt x="17404" y="9577"/>
                    <a:pt x="16261" y="9482"/>
                  </a:cubicBezTo>
                  <a:cubicBezTo>
                    <a:pt x="10708" y="8549"/>
                    <a:pt x="5555" y="5958"/>
                    <a:pt x="1498" y="2053"/>
                  </a:cubicBezTo>
                  <a:cubicBezTo>
                    <a:pt x="726" y="1377"/>
                    <a:pt x="193" y="481"/>
                    <a:pt x="-26" y="-519"/>
                  </a:cubicBezTo>
                  <a:cubicBezTo>
                    <a:pt x="1926" y="-548"/>
                    <a:pt x="3869" y="-195"/>
                    <a:pt x="5689" y="528"/>
                  </a:cubicBezTo>
                  <a:cubicBezTo>
                    <a:pt x="8051" y="919"/>
                    <a:pt x="10451" y="986"/>
                    <a:pt x="12832" y="719"/>
                  </a:cubicBezTo>
                  <a:close/>
                </a:path>
              </a:pathLst>
            </a:custGeom>
            <a:solidFill>
              <a:srgbClr val="9E489B"/>
            </a:solidFill>
            <a:ln w="9525" cap="flat">
              <a:noFill/>
              <a:prstDash val="solid"/>
              <a:miter/>
            </a:ln>
          </p:spPr>
          <p:txBody>
            <a:bodyPr rtlCol="0" anchor="ctr"/>
            <a:lstStyle/>
            <a:p>
              <a:endParaRPr lang="en-IN"/>
            </a:p>
          </p:txBody>
        </p:sp>
        <p:sp>
          <p:nvSpPr>
            <p:cNvPr id="1064" name="Freeform: Shape 1063">
              <a:extLst>
                <a:ext uri="{FF2B5EF4-FFF2-40B4-BE49-F238E27FC236}">
                  <a16:creationId xmlns:a16="http://schemas.microsoft.com/office/drawing/2014/main" xmlns="" id="{470FCCB7-E9FC-4D91-F744-643D1E3AC663}"/>
                </a:ext>
              </a:extLst>
            </p:cNvPr>
            <p:cNvSpPr/>
            <p:nvPr/>
          </p:nvSpPr>
          <p:spPr>
            <a:xfrm>
              <a:off x="2466403" y="4646604"/>
              <a:ext cx="26395" cy="8262"/>
            </a:xfrm>
            <a:custGeom>
              <a:avLst/>
              <a:gdLst>
                <a:gd name="connsiteX0" fmla="*/ 7213 w 26395"/>
                <a:gd name="connsiteY0" fmla="*/ 7171 h 8262"/>
                <a:gd name="connsiteX1" fmla="*/ 11499 w 26395"/>
                <a:gd name="connsiteY1" fmla="*/ 7742 h 8262"/>
                <a:gd name="connsiteX2" fmla="*/ 21976 w 26395"/>
                <a:gd name="connsiteY2" fmla="*/ 5932 h 8262"/>
                <a:gd name="connsiteX3" fmla="*/ 25024 w 26395"/>
                <a:gd name="connsiteY3" fmla="*/ 4503 h 8262"/>
                <a:gd name="connsiteX4" fmla="*/ 26358 w 26395"/>
                <a:gd name="connsiteY4" fmla="*/ 1170 h 8262"/>
                <a:gd name="connsiteX5" fmla="*/ 25596 w 26395"/>
                <a:gd name="connsiteY5" fmla="*/ -449 h 8262"/>
                <a:gd name="connsiteX6" fmla="*/ 24358 w 26395"/>
                <a:gd name="connsiteY6" fmla="*/ -449 h 8262"/>
                <a:gd name="connsiteX7" fmla="*/ 12451 w 26395"/>
                <a:gd name="connsiteY7" fmla="*/ 3170 h 8262"/>
                <a:gd name="connsiteX8" fmla="*/ 7594 w 26395"/>
                <a:gd name="connsiteY8" fmla="*/ 4408 h 8262"/>
                <a:gd name="connsiteX9" fmla="*/ 3688 w 26395"/>
                <a:gd name="connsiteY9" fmla="*/ 5265 h 8262"/>
                <a:gd name="connsiteX10" fmla="*/ -26 w 26395"/>
                <a:gd name="connsiteY10" fmla="*/ 6123 h 8262"/>
                <a:gd name="connsiteX11" fmla="*/ 7213 w 26395"/>
                <a:gd name="connsiteY11" fmla="*/ 7171 h 8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95" h="8262">
                  <a:moveTo>
                    <a:pt x="7213" y="7171"/>
                  </a:moveTo>
                  <a:lnTo>
                    <a:pt x="11499" y="7742"/>
                  </a:lnTo>
                  <a:cubicBezTo>
                    <a:pt x="15061" y="7704"/>
                    <a:pt x="18605" y="7094"/>
                    <a:pt x="21976" y="5932"/>
                  </a:cubicBezTo>
                  <a:cubicBezTo>
                    <a:pt x="23091" y="5694"/>
                    <a:pt x="24129" y="5208"/>
                    <a:pt x="25024" y="4503"/>
                  </a:cubicBezTo>
                  <a:cubicBezTo>
                    <a:pt x="25958" y="3656"/>
                    <a:pt x="26453" y="2427"/>
                    <a:pt x="26358" y="1170"/>
                  </a:cubicBezTo>
                  <a:cubicBezTo>
                    <a:pt x="26425" y="531"/>
                    <a:pt x="26129" y="-97"/>
                    <a:pt x="25596" y="-449"/>
                  </a:cubicBezTo>
                  <a:cubicBezTo>
                    <a:pt x="25186" y="-545"/>
                    <a:pt x="24767" y="-545"/>
                    <a:pt x="24358" y="-449"/>
                  </a:cubicBezTo>
                  <a:cubicBezTo>
                    <a:pt x="20214" y="65"/>
                    <a:pt x="16185" y="1294"/>
                    <a:pt x="12451" y="3170"/>
                  </a:cubicBezTo>
                  <a:cubicBezTo>
                    <a:pt x="10861" y="3675"/>
                    <a:pt x="9232" y="4084"/>
                    <a:pt x="7594" y="4408"/>
                  </a:cubicBezTo>
                  <a:lnTo>
                    <a:pt x="3688" y="5265"/>
                  </a:lnTo>
                  <a:cubicBezTo>
                    <a:pt x="2422" y="5408"/>
                    <a:pt x="1174" y="5694"/>
                    <a:pt x="-26" y="6123"/>
                  </a:cubicBezTo>
                  <a:cubicBezTo>
                    <a:pt x="2336" y="6761"/>
                    <a:pt x="4765" y="7114"/>
                    <a:pt x="7213" y="7171"/>
                  </a:cubicBezTo>
                  <a:close/>
                </a:path>
              </a:pathLst>
            </a:custGeom>
            <a:solidFill>
              <a:srgbClr val="9E489B"/>
            </a:solidFill>
            <a:ln w="9525" cap="flat">
              <a:noFill/>
              <a:prstDash val="solid"/>
              <a:miter/>
            </a:ln>
          </p:spPr>
          <p:txBody>
            <a:bodyPr rtlCol="0" anchor="ctr"/>
            <a:lstStyle/>
            <a:p>
              <a:endParaRPr lang="en-IN"/>
            </a:p>
          </p:txBody>
        </p:sp>
        <p:sp>
          <p:nvSpPr>
            <p:cNvPr id="1065" name="Freeform: Shape 1064">
              <a:extLst>
                <a:ext uri="{FF2B5EF4-FFF2-40B4-BE49-F238E27FC236}">
                  <a16:creationId xmlns:a16="http://schemas.microsoft.com/office/drawing/2014/main" xmlns="" id="{A14E5D5B-35BF-0C2B-C6E8-43C83EA4ED43}"/>
                </a:ext>
              </a:extLst>
            </p:cNvPr>
            <p:cNvSpPr/>
            <p:nvPr/>
          </p:nvSpPr>
          <p:spPr>
            <a:xfrm>
              <a:off x="2466680" y="4634610"/>
              <a:ext cx="25643" cy="10828"/>
            </a:xfrm>
            <a:custGeom>
              <a:avLst/>
              <a:gdLst>
                <a:gd name="connsiteX0" fmla="*/ 11127 w 25643"/>
                <a:gd name="connsiteY0" fmla="*/ 9545 h 10828"/>
                <a:gd name="connsiteX1" fmla="*/ 22748 w 25643"/>
                <a:gd name="connsiteY1" fmla="*/ 6211 h 10828"/>
                <a:gd name="connsiteX2" fmla="*/ 25510 w 25643"/>
                <a:gd name="connsiteY2" fmla="*/ 4115 h 10828"/>
                <a:gd name="connsiteX3" fmla="*/ 25510 w 25643"/>
                <a:gd name="connsiteY3" fmla="*/ 2496 h 10828"/>
                <a:gd name="connsiteX4" fmla="*/ 24081 w 25643"/>
                <a:gd name="connsiteY4" fmla="*/ -456 h 10828"/>
                <a:gd name="connsiteX5" fmla="*/ 22271 w 25643"/>
                <a:gd name="connsiteY5" fmla="*/ -456 h 10828"/>
                <a:gd name="connsiteX6" fmla="*/ 8365 w 25643"/>
                <a:gd name="connsiteY6" fmla="*/ 4306 h 10828"/>
                <a:gd name="connsiteX7" fmla="*/ 4269 w 25643"/>
                <a:gd name="connsiteY7" fmla="*/ 6306 h 10828"/>
                <a:gd name="connsiteX8" fmla="*/ 2078 w 25643"/>
                <a:gd name="connsiteY8" fmla="*/ 7259 h 10828"/>
                <a:gd name="connsiteX9" fmla="*/ 269 w 25643"/>
                <a:gd name="connsiteY9" fmla="*/ 8116 h 10828"/>
                <a:gd name="connsiteX10" fmla="*/ 5698 w 25643"/>
                <a:gd name="connsiteY10" fmla="*/ 10307 h 10828"/>
                <a:gd name="connsiteX11" fmla="*/ 11127 w 25643"/>
                <a:gd name="connsiteY11" fmla="*/ 9545 h 10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43" h="10828">
                  <a:moveTo>
                    <a:pt x="11127" y="9545"/>
                  </a:moveTo>
                  <a:cubicBezTo>
                    <a:pt x="15099" y="8830"/>
                    <a:pt x="18995" y="7707"/>
                    <a:pt x="22748" y="6211"/>
                  </a:cubicBezTo>
                  <a:cubicBezTo>
                    <a:pt x="23910" y="5916"/>
                    <a:pt x="24910" y="5154"/>
                    <a:pt x="25510" y="4115"/>
                  </a:cubicBezTo>
                  <a:cubicBezTo>
                    <a:pt x="25653" y="3582"/>
                    <a:pt x="25653" y="3029"/>
                    <a:pt x="25510" y="2496"/>
                  </a:cubicBezTo>
                  <a:cubicBezTo>
                    <a:pt x="25519" y="1344"/>
                    <a:pt x="24986" y="258"/>
                    <a:pt x="24081" y="-456"/>
                  </a:cubicBezTo>
                  <a:cubicBezTo>
                    <a:pt x="23481" y="-542"/>
                    <a:pt x="22871" y="-542"/>
                    <a:pt x="22271" y="-456"/>
                  </a:cubicBezTo>
                  <a:cubicBezTo>
                    <a:pt x="17328" y="39"/>
                    <a:pt x="12575" y="1667"/>
                    <a:pt x="8365" y="4306"/>
                  </a:cubicBezTo>
                  <a:lnTo>
                    <a:pt x="4269" y="6306"/>
                  </a:lnTo>
                  <a:lnTo>
                    <a:pt x="2078" y="7259"/>
                  </a:lnTo>
                  <a:cubicBezTo>
                    <a:pt x="1602" y="7259"/>
                    <a:pt x="649" y="7259"/>
                    <a:pt x="269" y="8116"/>
                  </a:cubicBezTo>
                  <a:cubicBezTo>
                    <a:pt x="-1446" y="10402"/>
                    <a:pt x="4840" y="10307"/>
                    <a:pt x="5698" y="10307"/>
                  </a:cubicBezTo>
                  <a:cubicBezTo>
                    <a:pt x="7517" y="10164"/>
                    <a:pt x="9336" y="9907"/>
                    <a:pt x="11127" y="9545"/>
                  </a:cubicBezTo>
                  <a:close/>
                </a:path>
              </a:pathLst>
            </a:custGeom>
            <a:solidFill>
              <a:srgbClr val="9E489B"/>
            </a:solidFill>
            <a:ln w="9525" cap="flat">
              <a:noFill/>
              <a:prstDash val="solid"/>
              <a:miter/>
            </a:ln>
          </p:spPr>
          <p:txBody>
            <a:bodyPr rtlCol="0" anchor="ctr"/>
            <a:lstStyle/>
            <a:p>
              <a:endParaRPr lang="en-IN"/>
            </a:p>
          </p:txBody>
        </p:sp>
        <p:sp>
          <p:nvSpPr>
            <p:cNvPr id="1066" name="Freeform: Shape 1065">
              <a:extLst>
                <a:ext uri="{FF2B5EF4-FFF2-40B4-BE49-F238E27FC236}">
                  <a16:creationId xmlns:a16="http://schemas.microsoft.com/office/drawing/2014/main" xmlns="" id="{67E9BC00-5682-D3AF-5B52-045F0DBF71C5}"/>
                </a:ext>
              </a:extLst>
            </p:cNvPr>
            <p:cNvSpPr/>
            <p:nvPr/>
          </p:nvSpPr>
          <p:spPr>
            <a:xfrm>
              <a:off x="2465355" y="4621329"/>
              <a:ext cx="21154" cy="17059"/>
            </a:xfrm>
            <a:custGeom>
              <a:avLst/>
              <a:gdLst>
                <a:gd name="connsiteX0" fmla="*/ 10261 w 21154"/>
                <a:gd name="connsiteY0" fmla="*/ 14348 h 17059"/>
                <a:gd name="connsiteX1" fmla="*/ 19119 w 21154"/>
                <a:gd name="connsiteY1" fmla="*/ 8347 h 17059"/>
                <a:gd name="connsiteX2" fmla="*/ 21119 w 21154"/>
                <a:gd name="connsiteY2" fmla="*/ 3775 h 17059"/>
                <a:gd name="connsiteX3" fmla="*/ 18643 w 21154"/>
                <a:gd name="connsiteY3" fmla="*/ -321 h 17059"/>
                <a:gd name="connsiteX4" fmla="*/ 13594 w 21154"/>
                <a:gd name="connsiteY4" fmla="*/ 1298 h 17059"/>
                <a:gd name="connsiteX5" fmla="*/ 10356 w 21154"/>
                <a:gd name="connsiteY5" fmla="*/ 5870 h 17059"/>
                <a:gd name="connsiteX6" fmla="*/ 8832 w 21154"/>
                <a:gd name="connsiteY6" fmla="*/ 7680 h 17059"/>
                <a:gd name="connsiteX7" fmla="*/ 4450 w 21154"/>
                <a:gd name="connsiteY7" fmla="*/ 12252 h 17059"/>
                <a:gd name="connsiteX8" fmla="*/ 2069 w 21154"/>
                <a:gd name="connsiteY8" fmla="*/ 14443 h 17059"/>
                <a:gd name="connsiteX9" fmla="*/ -26 w 21154"/>
                <a:gd name="connsiteY9" fmla="*/ 16539 h 17059"/>
                <a:gd name="connsiteX10" fmla="*/ 5117 w 21154"/>
                <a:gd name="connsiteY10" fmla="*/ 15777 h 17059"/>
                <a:gd name="connsiteX11" fmla="*/ 10261 w 21154"/>
                <a:gd name="connsiteY11" fmla="*/ 14348 h 17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54" h="17059">
                  <a:moveTo>
                    <a:pt x="10261" y="14348"/>
                  </a:moveTo>
                  <a:cubicBezTo>
                    <a:pt x="13728" y="13233"/>
                    <a:pt x="16804" y="11157"/>
                    <a:pt x="19119" y="8347"/>
                  </a:cubicBezTo>
                  <a:cubicBezTo>
                    <a:pt x="20224" y="7052"/>
                    <a:pt x="20919" y="5461"/>
                    <a:pt x="21119" y="3775"/>
                  </a:cubicBezTo>
                  <a:cubicBezTo>
                    <a:pt x="21233" y="2022"/>
                    <a:pt x="20243" y="394"/>
                    <a:pt x="18643" y="-321"/>
                  </a:cubicBezTo>
                  <a:cubicBezTo>
                    <a:pt x="16785" y="-883"/>
                    <a:pt x="14776" y="-235"/>
                    <a:pt x="13594" y="1298"/>
                  </a:cubicBezTo>
                  <a:cubicBezTo>
                    <a:pt x="12404" y="2747"/>
                    <a:pt x="11328" y="4270"/>
                    <a:pt x="10356" y="5870"/>
                  </a:cubicBezTo>
                  <a:cubicBezTo>
                    <a:pt x="9899" y="6518"/>
                    <a:pt x="9394" y="7118"/>
                    <a:pt x="8832" y="7680"/>
                  </a:cubicBezTo>
                  <a:cubicBezTo>
                    <a:pt x="7403" y="9300"/>
                    <a:pt x="5974" y="10823"/>
                    <a:pt x="4450" y="12252"/>
                  </a:cubicBezTo>
                  <a:cubicBezTo>
                    <a:pt x="3707" y="13033"/>
                    <a:pt x="2907" y="13767"/>
                    <a:pt x="2069" y="14443"/>
                  </a:cubicBezTo>
                  <a:cubicBezTo>
                    <a:pt x="2069" y="14443"/>
                    <a:pt x="69" y="15872"/>
                    <a:pt x="-26" y="16539"/>
                  </a:cubicBezTo>
                  <a:cubicBezTo>
                    <a:pt x="1707" y="16481"/>
                    <a:pt x="3441" y="16224"/>
                    <a:pt x="5117" y="15777"/>
                  </a:cubicBezTo>
                  <a:cubicBezTo>
                    <a:pt x="6860" y="15414"/>
                    <a:pt x="8575" y="14938"/>
                    <a:pt x="10261" y="14348"/>
                  </a:cubicBezTo>
                  <a:close/>
                </a:path>
              </a:pathLst>
            </a:custGeom>
            <a:solidFill>
              <a:srgbClr val="9E489B"/>
            </a:solidFill>
            <a:ln w="9525" cap="flat">
              <a:noFill/>
              <a:prstDash val="solid"/>
              <a:miter/>
            </a:ln>
          </p:spPr>
          <p:txBody>
            <a:bodyPr rtlCol="0" anchor="ctr"/>
            <a:lstStyle/>
            <a:p>
              <a:endParaRPr lang="en-IN"/>
            </a:p>
          </p:txBody>
        </p:sp>
        <p:sp>
          <p:nvSpPr>
            <p:cNvPr id="1067" name="Freeform: Shape 1066">
              <a:extLst>
                <a:ext uri="{FF2B5EF4-FFF2-40B4-BE49-F238E27FC236}">
                  <a16:creationId xmlns:a16="http://schemas.microsoft.com/office/drawing/2014/main" xmlns="" id="{ACEA9D6C-2394-D943-1E34-2B67AD1B6438}"/>
                </a:ext>
              </a:extLst>
            </p:cNvPr>
            <p:cNvSpPr/>
            <p:nvPr/>
          </p:nvSpPr>
          <p:spPr>
            <a:xfrm>
              <a:off x="2453937" y="4632662"/>
              <a:ext cx="16847" cy="36111"/>
            </a:xfrm>
            <a:custGeom>
              <a:avLst/>
              <a:gdLst>
                <a:gd name="connsiteX0" fmla="*/ 12154 w 16847"/>
                <a:gd name="connsiteY0" fmla="*/ 35305 h 36111"/>
                <a:gd name="connsiteX1" fmla="*/ 8630 w 16847"/>
                <a:gd name="connsiteY1" fmla="*/ 35305 h 36111"/>
                <a:gd name="connsiteX2" fmla="*/ 6820 w 16847"/>
                <a:gd name="connsiteY2" fmla="*/ 32543 h 36111"/>
                <a:gd name="connsiteX3" fmla="*/ 438 w 16847"/>
                <a:gd name="connsiteY3" fmla="*/ 8825 h 36111"/>
                <a:gd name="connsiteX4" fmla="*/ 438 w 16847"/>
                <a:gd name="connsiteY4" fmla="*/ 3301 h 36111"/>
                <a:gd name="connsiteX5" fmla="*/ 3486 w 16847"/>
                <a:gd name="connsiteY5" fmla="*/ 634 h 36111"/>
                <a:gd name="connsiteX6" fmla="*/ 7487 w 16847"/>
                <a:gd name="connsiteY6" fmla="*/ -414 h 36111"/>
                <a:gd name="connsiteX7" fmla="*/ 9487 w 16847"/>
                <a:gd name="connsiteY7" fmla="*/ -414 h 36111"/>
                <a:gd name="connsiteX8" fmla="*/ 11392 w 16847"/>
                <a:gd name="connsiteY8" fmla="*/ 1301 h 36111"/>
                <a:gd name="connsiteX9" fmla="*/ 12249 w 16847"/>
                <a:gd name="connsiteY9" fmla="*/ 3777 h 36111"/>
                <a:gd name="connsiteX10" fmla="*/ 13964 w 16847"/>
                <a:gd name="connsiteY10" fmla="*/ 11683 h 36111"/>
                <a:gd name="connsiteX11" fmla="*/ 16821 w 16847"/>
                <a:gd name="connsiteY11" fmla="*/ 27590 h 36111"/>
                <a:gd name="connsiteX12" fmla="*/ 16821 w 16847"/>
                <a:gd name="connsiteY12" fmla="*/ 32733 h 36111"/>
                <a:gd name="connsiteX13" fmla="*/ 12154 w 16847"/>
                <a:gd name="connsiteY13" fmla="*/ 35305 h 3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47" h="36111">
                  <a:moveTo>
                    <a:pt x="12154" y="35305"/>
                  </a:moveTo>
                  <a:cubicBezTo>
                    <a:pt x="11011" y="35686"/>
                    <a:pt x="9773" y="35686"/>
                    <a:pt x="8630" y="35305"/>
                  </a:cubicBezTo>
                  <a:cubicBezTo>
                    <a:pt x="7734" y="34610"/>
                    <a:pt x="7096" y="33638"/>
                    <a:pt x="6820" y="32543"/>
                  </a:cubicBezTo>
                  <a:cubicBezTo>
                    <a:pt x="3981" y="24846"/>
                    <a:pt x="1848" y="16903"/>
                    <a:pt x="438" y="8825"/>
                  </a:cubicBezTo>
                  <a:cubicBezTo>
                    <a:pt x="-181" y="7035"/>
                    <a:pt x="-181" y="5092"/>
                    <a:pt x="438" y="3301"/>
                  </a:cubicBezTo>
                  <a:cubicBezTo>
                    <a:pt x="1114" y="2082"/>
                    <a:pt x="2191" y="1139"/>
                    <a:pt x="3486" y="634"/>
                  </a:cubicBezTo>
                  <a:cubicBezTo>
                    <a:pt x="4772" y="129"/>
                    <a:pt x="6115" y="-223"/>
                    <a:pt x="7487" y="-414"/>
                  </a:cubicBezTo>
                  <a:cubicBezTo>
                    <a:pt x="8144" y="-557"/>
                    <a:pt x="8830" y="-557"/>
                    <a:pt x="9487" y="-414"/>
                  </a:cubicBezTo>
                  <a:cubicBezTo>
                    <a:pt x="10325" y="-118"/>
                    <a:pt x="11011" y="501"/>
                    <a:pt x="11392" y="1301"/>
                  </a:cubicBezTo>
                  <a:cubicBezTo>
                    <a:pt x="11821" y="2072"/>
                    <a:pt x="12106" y="2911"/>
                    <a:pt x="12249" y="3777"/>
                  </a:cubicBezTo>
                  <a:lnTo>
                    <a:pt x="13964" y="11683"/>
                  </a:lnTo>
                  <a:cubicBezTo>
                    <a:pt x="15297" y="16912"/>
                    <a:pt x="16250" y="22227"/>
                    <a:pt x="16821" y="27590"/>
                  </a:cubicBezTo>
                  <a:cubicBezTo>
                    <a:pt x="16821" y="29304"/>
                    <a:pt x="16821" y="31019"/>
                    <a:pt x="16821" y="32733"/>
                  </a:cubicBezTo>
                  <a:cubicBezTo>
                    <a:pt x="16821" y="34448"/>
                    <a:pt x="14154" y="35305"/>
                    <a:pt x="12154" y="35305"/>
                  </a:cubicBezTo>
                  <a:close/>
                </a:path>
              </a:pathLst>
            </a:custGeom>
            <a:solidFill>
              <a:srgbClr val="04A9D3"/>
            </a:solidFill>
            <a:ln w="9525" cap="flat">
              <a:noFill/>
              <a:prstDash val="solid"/>
              <a:miter/>
            </a:ln>
          </p:spPr>
          <p:txBody>
            <a:bodyPr rtlCol="0" anchor="ctr"/>
            <a:lstStyle/>
            <a:p>
              <a:endParaRPr lang="en-IN"/>
            </a:p>
          </p:txBody>
        </p:sp>
        <p:sp>
          <p:nvSpPr>
            <p:cNvPr id="1068" name="Freeform: Shape 1067">
              <a:extLst>
                <a:ext uri="{FF2B5EF4-FFF2-40B4-BE49-F238E27FC236}">
                  <a16:creationId xmlns:a16="http://schemas.microsoft.com/office/drawing/2014/main" xmlns="" id="{C04B9935-2FFD-6300-F2EE-E592C3625833}"/>
                </a:ext>
              </a:extLst>
            </p:cNvPr>
            <p:cNvSpPr/>
            <p:nvPr/>
          </p:nvSpPr>
          <p:spPr>
            <a:xfrm>
              <a:off x="2878118" y="4655977"/>
              <a:ext cx="22815" cy="7575"/>
            </a:xfrm>
            <a:custGeom>
              <a:avLst/>
              <a:gdLst>
                <a:gd name="connsiteX0" fmla="*/ 1263 w 22815"/>
                <a:gd name="connsiteY0" fmla="*/ 275 h 7575"/>
                <a:gd name="connsiteX1" fmla="*/ 4597 w 22815"/>
                <a:gd name="connsiteY1" fmla="*/ -487 h 7575"/>
                <a:gd name="connsiteX2" fmla="*/ 18218 w 22815"/>
                <a:gd name="connsiteY2" fmla="*/ 1798 h 7575"/>
                <a:gd name="connsiteX3" fmla="*/ 22789 w 22815"/>
                <a:gd name="connsiteY3" fmla="*/ 1798 h 7575"/>
                <a:gd name="connsiteX4" fmla="*/ 21742 w 22815"/>
                <a:gd name="connsiteY4" fmla="*/ 3037 h 7575"/>
                <a:gd name="connsiteX5" fmla="*/ 12217 w 22815"/>
                <a:gd name="connsiteY5" fmla="*/ 6180 h 7575"/>
                <a:gd name="connsiteX6" fmla="*/ 4120 w 22815"/>
                <a:gd name="connsiteY6" fmla="*/ 7037 h 7575"/>
                <a:gd name="connsiteX7" fmla="*/ 1644 w 22815"/>
                <a:gd name="connsiteY7" fmla="*/ 6466 h 7575"/>
                <a:gd name="connsiteX8" fmla="*/ 720 w 22815"/>
                <a:gd name="connsiteY8" fmla="*/ 884 h 7575"/>
                <a:gd name="connsiteX9" fmla="*/ 1263 w 22815"/>
                <a:gd name="connsiteY9" fmla="*/ 275 h 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15" h="7575">
                  <a:moveTo>
                    <a:pt x="1263" y="275"/>
                  </a:moveTo>
                  <a:cubicBezTo>
                    <a:pt x="2254" y="-354"/>
                    <a:pt x="3435" y="-621"/>
                    <a:pt x="4597" y="-487"/>
                  </a:cubicBezTo>
                  <a:cubicBezTo>
                    <a:pt x="9169" y="-487"/>
                    <a:pt x="13645" y="1608"/>
                    <a:pt x="18218" y="1798"/>
                  </a:cubicBezTo>
                  <a:cubicBezTo>
                    <a:pt x="19732" y="1561"/>
                    <a:pt x="21275" y="1561"/>
                    <a:pt x="22789" y="1798"/>
                  </a:cubicBezTo>
                  <a:cubicBezTo>
                    <a:pt x="22789" y="1798"/>
                    <a:pt x="22313" y="2751"/>
                    <a:pt x="21742" y="3037"/>
                  </a:cubicBezTo>
                  <a:cubicBezTo>
                    <a:pt x="18637" y="4284"/>
                    <a:pt x="15455" y="5333"/>
                    <a:pt x="12217" y="6180"/>
                  </a:cubicBezTo>
                  <a:cubicBezTo>
                    <a:pt x="9569" y="6837"/>
                    <a:pt x="6845" y="7132"/>
                    <a:pt x="4120" y="7037"/>
                  </a:cubicBezTo>
                  <a:cubicBezTo>
                    <a:pt x="3263" y="7047"/>
                    <a:pt x="2416" y="6847"/>
                    <a:pt x="1644" y="6466"/>
                  </a:cubicBezTo>
                  <a:cubicBezTo>
                    <a:pt x="-147" y="5180"/>
                    <a:pt x="-566" y="2675"/>
                    <a:pt x="720" y="884"/>
                  </a:cubicBezTo>
                  <a:cubicBezTo>
                    <a:pt x="882" y="665"/>
                    <a:pt x="1063" y="456"/>
                    <a:pt x="1263" y="275"/>
                  </a:cubicBezTo>
                  <a:close/>
                </a:path>
              </a:pathLst>
            </a:custGeom>
            <a:solidFill>
              <a:srgbClr val="9E489B"/>
            </a:solidFill>
            <a:ln w="9525" cap="flat">
              <a:noFill/>
              <a:prstDash val="solid"/>
              <a:miter/>
            </a:ln>
          </p:spPr>
          <p:txBody>
            <a:bodyPr rtlCol="0" anchor="ctr"/>
            <a:lstStyle/>
            <a:p>
              <a:endParaRPr lang="en-IN"/>
            </a:p>
          </p:txBody>
        </p:sp>
        <p:sp>
          <p:nvSpPr>
            <p:cNvPr id="1069" name="Freeform: Shape 1068">
              <a:extLst>
                <a:ext uri="{FF2B5EF4-FFF2-40B4-BE49-F238E27FC236}">
                  <a16:creationId xmlns:a16="http://schemas.microsoft.com/office/drawing/2014/main" xmlns="" id="{6F2768E9-5D70-F9A0-0B2B-1C93B1E34B80}"/>
                </a:ext>
              </a:extLst>
            </p:cNvPr>
            <p:cNvSpPr/>
            <p:nvPr/>
          </p:nvSpPr>
          <p:spPr>
            <a:xfrm>
              <a:off x="2874903" y="4644504"/>
              <a:ext cx="27118" cy="7755"/>
            </a:xfrm>
            <a:custGeom>
              <a:avLst/>
              <a:gdLst>
                <a:gd name="connsiteX0" fmla="*/ 1620 w 27118"/>
                <a:gd name="connsiteY0" fmla="*/ 126 h 7755"/>
                <a:gd name="connsiteX1" fmla="*/ 5335 w 27118"/>
                <a:gd name="connsiteY1" fmla="*/ -445 h 7755"/>
                <a:gd name="connsiteX2" fmla="*/ 13240 w 27118"/>
                <a:gd name="connsiteY2" fmla="*/ 1079 h 7755"/>
                <a:gd name="connsiteX3" fmla="*/ 16479 w 27118"/>
                <a:gd name="connsiteY3" fmla="*/ 2127 h 7755"/>
                <a:gd name="connsiteX4" fmla="*/ 25242 w 27118"/>
                <a:gd name="connsiteY4" fmla="*/ 2793 h 7755"/>
                <a:gd name="connsiteX5" fmla="*/ 26576 w 27118"/>
                <a:gd name="connsiteY5" fmla="*/ 2793 h 7755"/>
                <a:gd name="connsiteX6" fmla="*/ 27052 w 27118"/>
                <a:gd name="connsiteY6" fmla="*/ 3841 h 7755"/>
                <a:gd name="connsiteX7" fmla="*/ 26385 w 27118"/>
                <a:gd name="connsiteY7" fmla="*/ 3841 h 7755"/>
                <a:gd name="connsiteX8" fmla="*/ 14003 w 27118"/>
                <a:gd name="connsiteY8" fmla="*/ 6984 h 7755"/>
                <a:gd name="connsiteX9" fmla="*/ 5906 w 27118"/>
                <a:gd name="connsiteY9" fmla="*/ 6984 h 7755"/>
                <a:gd name="connsiteX10" fmla="*/ 2477 w 27118"/>
                <a:gd name="connsiteY10" fmla="*/ 6127 h 7755"/>
                <a:gd name="connsiteX11" fmla="*/ 1620 w 27118"/>
                <a:gd name="connsiteY11" fmla="*/ 126 h 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118" h="7755">
                  <a:moveTo>
                    <a:pt x="1620" y="126"/>
                  </a:moveTo>
                  <a:cubicBezTo>
                    <a:pt x="2772" y="-445"/>
                    <a:pt x="4068" y="-645"/>
                    <a:pt x="5335" y="-445"/>
                  </a:cubicBezTo>
                  <a:cubicBezTo>
                    <a:pt x="8021" y="-274"/>
                    <a:pt x="10678" y="241"/>
                    <a:pt x="13240" y="1079"/>
                  </a:cubicBezTo>
                  <a:lnTo>
                    <a:pt x="16479" y="2127"/>
                  </a:lnTo>
                  <a:cubicBezTo>
                    <a:pt x="19317" y="2965"/>
                    <a:pt x="22308" y="3193"/>
                    <a:pt x="25242" y="2793"/>
                  </a:cubicBezTo>
                  <a:cubicBezTo>
                    <a:pt x="25671" y="2650"/>
                    <a:pt x="26147" y="2650"/>
                    <a:pt x="26576" y="2793"/>
                  </a:cubicBezTo>
                  <a:cubicBezTo>
                    <a:pt x="26976" y="2965"/>
                    <a:pt x="27185" y="3422"/>
                    <a:pt x="27052" y="3841"/>
                  </a:cubicBezTo>
                  <a:lnTo>
                    <a:pt x="26385" y="3841"/>
                  </a:lnTo>
                  <a:cubicBezTo>
                    <a:pt x="22375" y="5327"/>
                    <a:pt x="18232" y="6375"/>
                    <a:pt x="14003" y="6984"/>
                  </a:cubicBezTo>
                  <a:cubicBezTo>
                    <a:pt x="11316" y="7317"/>
                    <a:pt x="8592" y="7317"/>
                    <a:pt x="5906" y="6984"/>
                  </a:cubicBezTo>
                  <a:cubicBezTo>
                    <a:pt x="4725" y="6889"/>
                    <a:pt x="3563" y="6603"/>
                    <a:pt x="2477" y="6127"/>
                  </a:cubicBezTo>
                  <a:cubicBezTo>
                    <a:pt x="1" y="5175"/>
                    <a:pt x="-1238" y="1840"/>
                    <a:pt x="1620" y="126"/>
                  </a:cubicBezTo>
                  <a:close/>
                </a:path>
              </a:pathLst>
            </a:custGeom>
            <a:solidFill>
              <a:srgbClr val="9E489B"/>
            </a:solidFill>
            <a:ln w="9525" cap="flat">
              <a:noFill/>
              <a:prstDash val="solid"/>
              <a:miter/>
            </a:ln>
          </p:spPr>
          <p:txBody>
            <a:bodyPr rtlCol="0" anchor="ctr"/>
            <a:lstStyle/>
            <a:p>
              <a:endParaRPr lang="en-IN"/>
            </a:p>
          </p:txBody>
        </p:sp>
        <p:sp>
          <p:nvSpPr>
            <p:cNvPr id="1070" name="Freeform: Shape 1069">
              <a:extLst>
                <a:ext uri="{FF2B5EF4-FFF2-40B4-BE49-F238E27FC236}">
                  <a16:creationId xmlns:a16="http://schemas.microsoft.com/office/drawing/2014/main" xmlns="" id="{236FF51F-D051-F268-C732-A518A514DF1F}"/>
                </a:ext>
              </a:extLst>
            </p:cNvPr>
            <p:cNvSpPr/>
            <p:nvPr/>
          </p:nvSpPr>
          <p:spPr>
            <a:xfrm>
              <a:off x="2878015" y="4634007"/>
              <a:ext cx="26537" cy="9474"/>
            </a:xfrm>
            <a:custGeom>
              <a:avLst/>
              <a:gdLst>
                <a:gd name="connsiteX0" fmla="*/ 3176 w 26537"/>
                <a:gd name="connsiteY0" fmla="*/ 51 h 9474"/>
                <a:gd name="connsiteX1" fmla="*/ 8700 w 26537"/>
                <a:gd name="connsiteY1" fmla="*/ 51 h 9474"/>
                <a:gd name="connsiteX2" fmla="*/ 11938 w 26537"/>
                <a:gd name="connsiteY2" fmla="*/ 1670 h 9474"/>
                <a:gd name="connsiteX3" fmla="*/ 21463 w 26537"/>
                <a:gd name="connsiteY3" fmla="*/ 3956 h 9474"/>
                <a:gd name="connsiteX4" fmla="*/ 23559 w 26537"/>
                <a:gd name="connsiteY4" fmla="*/ 3956 h 9474"/>
                <a:gd name="connsiteX5" fmla="*/ 25273 w 26537"/>
                <a:gd name="connsiteY5" fmla="*/ 4909 h 9474"/>
                <a:gd name="connsiteX6" fmla="*/ 26512 w 26537"/>
                <a:gd name="connsiteY6" fmla="*/ 6242 h 9474"/>
                <a:gd name="connsiteX7" fmla="*/ 24988 w 26537"/>
                <a:gd name="connsiteY7" fmla="*/ 8337 h 9474"/>
                <a:gd name="connsiteX8" fmla="*/ 20797 w 26537"/>
                <a:gd name="connsiteY8" fmla="*/ 8909 h 9474"/>
                <a:gd name="connsiteX9" fmla="*/ 2795 w 26537"/>
                <a:gd name="connsiteY9" fmla="*/ 6623 h 9474"/>
                <a:gd name="connsiteX10" fmla="*/ 604 w 26537"/>
                <a:gd name="connsiteY10" fmla="*/ 5480 h 9474"/>
                <a:gd name="connsiteX11" fmla="*/ 3176 w 26537"/>
                <a:gd name="connsiteY11" fmla="*/ 51 h 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37" h="9474">
                  <a:moveTo>
                    <a:pt x="3176" y="51"/>
                  </a:moveTo>
                  <a:cubicBezTo>
                    <a:pt x="4938" y="-711"/>
                    <a:pt x="6938" y="-711"/>
                    <a:pt x="8700" y="51"/>
                  </a:cubicBezTo>
                  <a:lnTo>
                    <a:pt x="11938" y="1670"/>
                  </a:lnTo>
                  <a:cubicBezTo>
                    <a:pt x="14977" y="2918"/>
                    <a:pt x="18187" y="3689"/>
                    <a:pt x="21463" y="3956"/>
                  </a:cubicBezTo>
                  <a:lnTo>
                    <a:pt x="23559" y="3956"/>
                  </a:lnTo>
                  <a:lnTo>
                    <a:pt x="25273" y="4909"/>
                  </a:lnTo>
                  <a:cubicBezTo>
                    <a:pt x="25826" y="5204"/>
                    <a:pt x="26264" y="5671"/>
                    <a:pt x="26512" y="6242"/>
                  </a:cubicBezTo>
                  <a:cubicBezTo>
                    <a:pt x="26512" y="7195"/>
                    <a:pt x="25845" y="7957"/>
                    <a:pt x="24988" y="8337"/>
                  </a:cubicBezTo>
                  <a:cubicBezTo>
                    <a:pt x="23626" y="8718"/>
                    <a:pt x="22216" y="8909"/>
                    <a:pt x="20797" y="8909"/>
                  </a:cubicBezTo>
                  <a:cubicBezTo>
                    <a:pt x="14710" y="9157"/>
                    <a:pt x="8624" y="8385"/>
                    <a:pt x="2795" y="6623"/>
                  </a:cubicBezTo>
                  <a:cubicBezTo>
                    <a:pt x="2004" y="6375"/>
                    <a:pt x="1261" y="5995"/>
                    <a:pt x="604" y="5480"/>
                  </a:cubicBezTo>
                  <a:cubicBezTo>
                    <a:pt x="-1111" y="4242"/>
                    <a:pt x="985" y="908"/>
                    <a:pt x="3176" y="51"/>
                  </a:cubicBezTo>
                  <a:close/>
                </a:path>
              </a:pathLst>
            </a:custGeom>
            <a:solidFill>
              <a:srgbClr val="9E489B"/>
            </a:solidFill>
            <a:ln w="9525" cap="flat">
              <a:noFill/>
              <a:prstDash val="solid"/>
              <a:miter/>
            </a:ln>
          </p:spPr>
          <p:txBody>
            <a:bodyPr rtlCol="0" anchor="ctr"/>
            <a:lstStyle/>
            <a:p>
              <a:endParaRPr lang="en-IN"/>
            </a:p>
          </p:txBody>
        </p:sp>
        <p:sp>
          <p:nvSpPr>
            <p:cNvPr id="1071" name="Freeform: Shape 1070">
              <a:extLst>
                <a:ext uri="{FF2B5EF4-FFF2-40B4-BE49-F238E27FC236}">
                  <a16:creationId xmlns:a16="http://schemas.microsoft.com/office/drawing/2014/main" xmlns="" id="{F23EA35C-FFA3-6574-ADA9-A0BA0CB1E364}"/>
                </a:ext>
              </a:extLst>
            </p:cNvPr>
            <p:cNvSpPr/>
            <p:nvPr/>
          </p:nvSpPr>
          <p:spPr>
            <a:xfrm>
              <a:off x="2883820" y="4620886"/>
              <a:ext cx="24733" cy="12387"/>
            </a:xfrm>
            <a:custGeom>
              <a:avLst/>
              <a:gdLst>
                <a:gd name="connsiteX0" fmla="*/ 895 w 24733"/>
                <a:gd name="connsiteY0" fmla="*/ 694 h 12387"/>
                <a:gd name="connsiteX1" fmla="*/ 2705 w 24733"/>
                <a:gd name="connsiteY1" fmla="*/ -164 h 12387"/>
                <a:gd name="connsiteX2" fmla="*/ 6801 w 24733"/>
                <a:gd name="connsiteY2" fmla="*/ -164 h 12387"/>
                <a:gd name="connsiteX3" fmla="*/ 9658 w 24733"/>
                <a:gd name="connsiteY3" fmla="*/ 2313 h 12387"/>
                <a:gd name="connsiteX4" fmla="*/ 13944 w 24733"/>
                <a:gd name="connsiteY4" fmla="*/ 6123 h 12387"/>
                <a:gd name="connsiteX5" fmla="*/ 18897 w 24733"/>
                <a:gd name="connsiteY5" fmla="*/ 9552 h 12387"/>
                <a:gd name="connsiteX6" fmla="*/ 24708 w 24733"/>
                <a:gd name="connsiteY6" fmla="*/ 10981 h 12387"/>
                <a:gd name="connsiteX7" fmla="*/ 21564 w 24733"/>
                <a:gd name="connsiteY7" fmla="*/ 11552 h 12387"/>
                <a:gd name="connsiteX8" fmla="*/ 13087 w 24733"/>
                <a:gd name="connsiteY8" fmla="*/ 11552 h 12387"/>
                <a:gd name="connsiteX9" fmla="*/ 10515 w 24733"/>
                <a:gd name="connsiteY9" fmla="*/ 11552 h 12387"/>
                <a:gd name="connsiteX10" fmla="*/ 7562 w 24733"/>
                <a:gd name="connsiteY10" fmla="*/ 10504 h 12387"/>
                <a:gd name="connsiteX11" fmla="*/ 4991 w 24733"/>
                <a:gd name="connsiteY11" fmla="*/ 9361 h 12387"/>
                <a:gd name="connsiteX12" fmla="*/ 324 w 24733"/>
                <a:gd name="connsiteY12" fmla="*/ 6028 h 12387"/>
                <a:gd name="connsiteX13" fmla="*/ 895 w 24733"/>
                <a:gd name="connsiteY13" fmla="*/ 694 h 1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33" h="12387">
                  <a:moveTo>
                    <a:pt x="895" y="694"/>
                  </a:moveTo>
                  <a:cubicBezTo>
                    <a:pt x="1419" y="255"/>
                    <a:pt x="2038" y="-40"/>
                    <a:pt x="2705" y="-164"/>
                  </a:cubicBezTo>
                  <a:cubicBezTo>
                    <a:pt x="4029" y="-640"/>
                    <a:pt x="5477" y="-640"/>
                    <a:pt x="6801" y="-164"/>
                  </a:cubicBezTo>
                  <a:cubicBezTo>
                    <a:pt x="7877" y="503"/>
                    <a:pt x="8839" y="1341"/>
                    <a:pt x="9658" y="2313"/>
                  </a:cubicBezTo>
                  <a:cubicBezTo>
                    <a:pt x="11020" y="3656"/>
                    <a:pt x="12449" y="4932"/>
                    <a:pt x="13944" y="6123"/>
                  </a:cubicBezTo>
                  <a:cubicBezTo>
                    <a:pt x="15506" y="7380"/>
                    <a:pt x="17164" y="8533"/>
                    <a:pt x="18897" y="9552"/>
                  </a:cubicBezTo>
                  <a:cubicBezTo>
                    <a:pt x="20669" y="10533"/>
                    <a:pt x="22679" y="11029"/>
                    <a:pt x="24708" y="10981"/>
                  </a:cubicBezTo>
                  <a:cubicBezTo>
                    <a:pt x="23641" y="11076"/>
                    <a:pt x="22593" y="11266"/>
                    <a:pt x="21564" y="11552"/>
                  </a:cubicBezTo>
                  <a:cubicBezTo>
                    <a:pt x="18755" y="11972"/>
                    <a:pt x="15897" y="11972"/>
                    <a:pt x="13087" y="11552"/>
                  </a:cubicBezTo>
                  <a:lnTo>
                    <a:pt x="10515" y="11552"/>
                  </a:lnTo>
                  <a:cubicBezTo>
                    <a:pt x="9506" y="11286"/>
                    <a:pt x="8515" y="10943"/>
                    <a:pt x="7562" y="10504"/>
                  </a:cubicBezTo>
                  <a:lnTo>
                    <a:pt x="4991" y="9361"/>
                  </a:lnTo>
                  <a:cubicBezTo>
                    <a:pt x="3467" y="8694"/>
                    <a:pt x="1086" y="7742"/>
                    <a:pt x="324" y="6028"/>
                  </a:cubicBezTo>
                  <a:cubicBezTo>
                    <a:pt x="-295" y="4256"/>
                    <a:pt x="-86" y="2294"/>
                    <a:pt x="895" y="694"/>
                  </a:cubicBezTo>
                  <a:close/>
                </a:path>
              </a:pathLst>
            </a:custGeom>
            <a:solidFill>
              <a:srgbClr val="9E489B"/>
            </a:solidFill>
            <a:ln w="9525" cap="flat">
              <a:noFill/>
              <a:prstDash val="solid"/>
              <a:miter/>
            </a:ln>
          </p:spPr>
          <p:txBody>
            <a:bodyPr rtlCol="0" anchor="ctr"/>
            <a:lstStyle/>
            <a:p>
              <a:endParaRPr lang="en-IN"/>
            </a:p>
          </p:txBody>
        </p:sp>
        <p:sp>
          <p:nvSpPr>
            <p:cNvPr id="1072" name="Freeform: Shape 1071">
              <a:extLst>
                <a:ext uri="{FF2B5EF4-FFF2-40B4-BE49-F238E27FC236}">
                  <a16:creationId xmlns:a16="http://schemas.microsoft.com/office/drawing/2014/main" xmlns="" id="{652195D5-CD10-8A3F-1C8F-560977AB7345}"/>
                </a:ext>
              </a:extLst>
            </p:cNvPr>
            <p:cNvSpPr/>
            <p:nvPr/>
          </p:nvSpPr>
          <p:spPr>
            <a:xfrm>
              <a:off x="2909648" y="4656962"/>
              <a:ext cx="27031" cy="17645"/>
            </a:xfrm>
            <a:custGeom>
              <a:avLst/>
              <a:gdLst>
                <a:gd name="connsiteX0" fmla="*/ 11643 w 27031"/>
                <a:gd name="connsiteY0" fmla="*/ 5194 h 17645"/>
                <a:gd name="connsiteX1" fmla="*/ 16786 w 27031"/>
                <a:gd name="connsiteY1" fmla="*/ 6242 h 17645"/>
                <a:gd name="connsiteX2" fmla="*/ 20120 w 27031"/>
                <a:gd name="connsiteY2" fmla="*/ 7004 h 17645"/>
                <a:gd name="connsiteX3" fmla="*/ 25359 w 27031"/>
                <a:gd name="connsiteY3" fmla="*/ 9481 h 17645"/>
                <a:gd name="connsiteX4" fmla="*/ 26692 w 27031"/>
                <a:gd name="connsiteY4" fmla="*/ 14719 h 17645"/>
                <a:gd name="connsiteX5" fmla="*/ 23739 w 27031"/>
                <a:gd name="connsiteY5" fmla="*/ 16910 h 17645"/>
                <a:gd name="connsiteX6" fmla="*/ 20025 w 27031"/>
                <a:gd name="connsiteY6" fmla="*/ 16910 h 17645"/>
                <a:gd name="connsiteX7" fmla="*/ 15167 w 27031"/>
                <a:gd name="connsiteY7" fmla="*/ 15767 h 17645"/>
                <a:gd name="connsiteX8" fmla="*/ 12214 w 27031"/>
                <a:gd name="connsiteY8" fmla="*/ 14243 h 17645"/>
                <a:gd name="connsiteX9" fmla="*/ 689 w 27031"/>
                <a:gd name="connsiteY9" fmla="*/ 2337 h 17645"/>
                <a:gd name="connsiteX10" fmla="*/ 22 w 27031"/>
                <a:gd name="connsiteY10" fmla="*/ -521 h 17645"/>
                <a:gd name="connsiteX11" fmla="*/ 5166 w 27031"/>
                <a:gd name="connsiteY11" fmla="*/ 2337 h 17645"/>
                <a:gd name="connsiteX12" fmla="*/ 11643 w 27031"/>
                <a:gd name="connsiteY12" fmla="*/ 5194 h 1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31" h="17645">
                  <a:moveTo>
                    <a:pt x="11643" y="5194"/>
                  </a:moveTo>
                  <a:lnTo>
                    <a:pt x="16786" y="6242"/>
                  </a:lnTo>
                  <a:lnTo>
                    <a:pt x="20120" y="7004"/>
                  </a:lnTo>
                  <a:cubicBezTo>
                    <a:pt x="22035" y="7414"/>
                    <a:pt x="23825" y="8261"/>
                    <a:pt x="25359" y="9481"/>
                  </a:cubicBezTo>
                  <a:cubicBezTo>
                    <a:pt x="26873" y="10766"/>
                    <a:pt x="27407" y="12871"/>
                    <a:pt x="26692" y="14719"/>
                  </a:cubicBezTo>
                  <a:cubicBezTo>
                    <a:pt x="26102" y="15862"/>
                    <a:pt x="25007" y="16672"/>
                    <a:pt x="23739" y="16910"/>
                  </a:cubicBezTo>
                  <a:cubicBezTo>
                    <a:pt x="22520" y="17196"/>
                    <a:pt x="21244" y="17196"/>
                    <a:pt x="20025" y="16910"/>
                  </a:cubicBezTo>
                  <a:cubicBezTo>
                    <a:pt x="18358" y="16758"/>
                    <a:pt x="16729" y="16367"/>
                    <a:pt x="15167" y="15767"/>
                  </a:cubicBezTo>
                  <a:cubicBezTo>
                    <a:pt x="14138" y="15357"/>
                    <a:pt x="13148" y="14843"/>
                    <a:pt x="12214" y="14243"/>
                  </a:cubicBezTo>
                  <a:cubicBezTo>
                    <a:pt x="7214" y="11595"/>
                    <a:pt x="3175" y="7423"/>
                    <a:pt x="689" y="2337"/>
                  </a:cubicBezTo>
                  <a:cubicBezTo>
                    <a:pt x="108" y="1508"/>
                    <a:pt x="-140" y="480"/>
                    <a:pt x="22" y="-521"/>
                  </a:cubicBezTo>
                  <a:cubicBezTo>
                    <a:pt x="1899" y="108"/>
                    <a:pt x="3642" y="1080"/>
                    <a:pt x="5166" y="2337"/>
                  </a:cubicBezTo>
                  <a:cubicBezTo>
                    <a:pt x="7166" y="3622"/>
                    <a:pt x="9347" y="4585"/>
                    <a:pt x="11643" y="5194"/>
                  </a:cubicBezTo>
                  <a:close/>
                </a:path>
              </a:pathLst>
            </a:custGeom>
            <a:solidFill>
              <a:srgbClr val="9E489B"/>
            </a:solidFill>
            <a:ln w="9525" cap="flat">
              <a:noFill/>
              <a:prstDash val="solid"/>
              <a:miter/>
            </a:ln>
          </p:spPr>
          <p:txBody>
            <a:bodyPr rtlCol="0" anchor="ctr"/>
            <a:lstStyle/>
            <a:p>
              <a:endParaRPr lang="en-IN"/>
            </a:p>
          </p:txBody>
        </p:sp>
        <p:sp>
          <p:nvSpPr>
            <p:cNvPr id="1073" name="Freeform: Shape 1072">
              <a:extLst>
                <a:ext uri="{FF2B5EF4-FFF2-40B4-BE49-F238E27FC236}">
                  <a16:creationId xmlns:a16="http://schemas.microsoft.com/office/drawing/2014/main" xmlns="" id="{1D80FFAC-D79E-1AB0-93BE-DCC60E73F72F}"/>
                </a:ext>
              </a:extLst>
            </p:cNvPr>
            <p:cNvSpPr/>
            <p:nvPr/>
          </p:nvSpPr>
          <p:spPr>
            <a:xfrm>
              <a:off x="2909887" y="4651142"/>
              <a:ext cx="26503" cy="6161"/>
            </a:xfrm>
            <a:custGeom>
              <a:avLst/>
              <a:gdLst>
                <a:gd name="connsiteX0" fmla="*/ 6165 w 26503"/>
                <a:gd name="connsiteY0" fmla="*/ 1871 h 6161"/>
                <a:gd name="connsiteX1" fmla="*/ 10070 w 26503"/>
                <a:gd name="connsiteY1" fmla="*/ 3776 h 6161"/>
                <a:gd name="connsiteX2" fmla="*/ 20453 w 26503"/>
                <a:gd name="connsiteY2" fmla="*/ 5491 h 6161"/>
                <a:gd name="connsiteX3" fmla="*/ 23786 w 26503"/>
                <a:gd name="connsiteY3" fmla="*/ 5491 h 6161"/>
                <a:gd name="connsiteX4" fmla="*/ 26263 w 26503"/>
                <a:gd name="connsiteY4" fmla="*/ 2824 h 6161"/>
                <a:gd name="connsiteX5" fmla="*/ 26263 w 26503"/>
                <a:gd name="connsiteY5" fmla="*/ 1014 h 6161"/>
                <a:gd name="connsiteX6" fmla="*/ 25120 w 26503"/>
                <a:gd name="connsiteY6" fmla="*/ 252 h 6161"/>
                <a:gd name="connsiteX7" fmla="*/ 12737 w 26503"/>
                <a:gd name="connsiteY7" fmla="*/ -224 h 6161"/>
                <a:gd name="connsiteX8" fmla="*/ 7689 w 26503"/>
                <a:gd name="connsiteY8" fmla="*/ -224 h 6161"/>
                <a:gd name="connsiteX9" fmla="*/ 3689 w 26503"/>
                <a:gd name="connsiteY9" fmla="*/ -224 h 6161"/>
                <a:gd name="connsiteX10" fmla="*/ -26 w 26503"/>
                <a:gd name="connsiteY10" fmla="*/ -224 h 6161"/>
                <a:gd name="connsiteX11" fmla="*/ 6165 w 26503"/>
                <a:gd name="connsiteY11" fmla="*/ 1871 h 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161">
                  <a:moveTo>
                    <a:pt x="6165" y="1871"/>
                  </a:moveTo>
                  <a:cubicBezTo>
                    <a:pt x="7432" y="2585"/>
                    <a:pt x="8737" y="3214"/>
                    <a:pt x="10070" y="3776"/>
                  </a:cubicBezTo>
                  <a:cubicBezTo>
                    <a:pt x="13423" y="4881"/>
                    <a:pt x="16928" y="5453"/>
                    <a:pt x="20453" y="5491"/>
                  </a:cubicBezTo>
                  <a:cubicBezTo>
                    <a:pt x="21558" y="5691"/>
                    <a:pt x="22681" y="5691"/>
                    <a:pt x="23786" y="5491"/>
                  </a:cubicBezTo>
                  <a:cubicBezTo>
                    <a:pt x="24968" y="5014"/>
                    <a:pt x="25872" y="4033"/>
                    <a:pt x="26263" y="2824"/>
                  </a:cubicBezTo>
                  <a:cubicBezTo>
                    <a:pt x="26549" y="2252"/>
                    <a:pt x="26549" y="1586"/>
                    <a:pt x="26263" y="1014"/>
                  </a:cubicBezTo>
                  <a:cubicBezTo>
                    <a:pt x="25949" y="680"/>
                    <a:pt x="25558" y="414"/>
                    <a:pt x="25120" y="252"/>
                  </a:cubicBezTo>
                  <a:cubicBezTo>
                    <a:pt x="21043" y="-586"/>
                    <a:pt x="16862" y="-739"/>
                    <a:pt x="12737" y="-224"/>
                  </a:cubicBezTo>
                  <a:cubicBezTo>
                    <a:pt x="11061" y="-129"/>
                    <a:pt x="9375" y="-129"/>
                    <a:pt x="7689" y="-224"/>
                  </a:cubicBezTo>
                  <a:lnTo>
                    <a:pt x="3689" y="-224"/>
                  </a:lnTo>
                  <a:cubicBezTo>
                    <a:pt x="2460" y="-415"/>
                    <a:pt x="1202" y="-415"/>
                    <a:pt x="-26" y="-224"/>
                  </a:cubicBezTo>
                  <a:cubicBezTo>
                    <a:pt x="1955" y="700"/>
                    <a:pt x="4032" y="1395"/>
                    <a:pt x="6165" y="1871"/>
                  </a:cubicBezTo>
                  <a:close/>
                </a:path>
              </a:pathLst>
            </a:custGeom>
            <a:solidFill>
              <a:srgbClr val="9E489B"/>
            </a:solidFill>
            <a:ln w="9525" cap="flat">
              <a:noFill/>
              <a:prstDash val="solid"/>
              <a:miter/>
            </a:ln>
          </p:spPr>
          <p:txBody>
            <a:bodyPr rtlCol="0" anchor="ctr"/>
            <a:lstStyle/>
            <a:p>
              <a:endParaRPr lang="en-IN"/>
            </a:p>
          </p:txBody>
        </p:sp>
        <p:sp>
          <p:nvSpPr>
            <p:cNvPr id="1074" name="Freeform: Shape 1073">
              <a:extLst>
                <a:ext uri="{FF2B5EF4-FFF2-40B4-BE49-F238E27FC236}">
                  <a16:creationId xmlns:a16="http://schemas.microsoft.com/office/drawing/2014/main" xmlns="" id="{FCF03D5B-A32B-E907-617D-94F65CCC19D0}"/>
                </a:ext>
              </a:extLst>
            </p:cNvPr>
            <p:cNvSpPr/>
            <p:nvPr/>
          </p:nvSpPr>
          <p:spPr>
            <a:xfrm>
              <a:off x="2913428" y="4638924"/>
              <a:ext cx="26373" cy="7610"/>
            </a:xfrm>
            <a:custGeom>
              <a:avLst/>
              <a:gdLst>
                <a:gd name="connsiteX0" fmla="*/ 9959 w 26373"/>
                <a:gd name="connsiteY0" fmla="*/ 6373 h 7610"/>
                <a:gd name="connsiteX1" fmla="*/ 22055 w 26373"/>
                <a:gd name="connsiteY1" fmla="*/ 7040 h 7610"/>
                <a:gd name="connsiteX2" fmla="*/ 25389 w 26373"/>
                <a:gd name="connsiteY2" fmla="*/ 5992 h 7610"/>
                <a:gd name="connsiteX3" fmla="*/ 26151 w 26373"/>
                <a:gd name="connsiteY3" fmla="*/ 4563 h 7610"/>
                <a:gd name="connsiteX4" fmla="*/ 25675 w 26373"/>
                <a:gd name="connsiteY4" fmla="*/ 1325 h 7610"/>
                <a:gd name="connsiteX5" fmla="*/ 24151 w 26373"/>
                <a:gd name="connsiteY5" fmla="*/ 372 h 7610"/>
                <a:gd name="connsiteX6" fmla="*/ 9387 w 26373"/>
                <a:gd name="connsiteY6" fmla="*/ 372 h 7610"/>
                <a:gd name="connsiteX7" fmla="*/ 4910 w 26373"/>
                <a:gd name="connsiteY7" fmla="*/ 944 h 7610"/>
                <a:gd name="connsiteX8" fmla="*/ 2529 w 26373"/>
                <a:gd name="connsiteY8" fmla="*/ 944 h 7610"/>
                <a:gd name="connsiteX9" fmla="*/ 529 w 26373"/>
                <a:gd name="connsiteY9" fmla="*/ 944 h 7610"/>
                <a:gd name="connsiteX10" fmla="*/ 4910 w 26373"/>
                <a:gd name="connsiteY10" fmla="*/ 4754 h 7610"/>
                <a:gd name="connsiteX11" fmla="*/ 9959 w 26373"/>
                <a:gd name="connsiteY11" fmla="*/ 6373 h 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73" h="7610">
                  <a:moveTo>
                    <a:pt x="9959" y="6373"/>
                  </a:moveTo>
                  <a:cubicBezTo>
                    <a:pt x="13959" y="6973"/>
                    <a:pt x="18007" y="7201"/>
                    <a:pt x="22055" y="7040"/>
                  </a:cubicBezTo>
                  <a:cubicBezTo>
                    <a:pt x="23256" y="7107"/>
                    <a:pt x="24446" y="6735"/>
                    <a:pt x="25389" y="5992"/>
                  </a:cubicBezTo>
                  <a:cubicBezTo>
                    <a:pt x="25732" y="5573"/>
                    <a:pt x="25989" y="5087"/>
                    <a:pt x="26151" y="4563"/>
                  </a:cubicBezTo>
                  <a:cubicBezTo>
                    <a:pt x="26532" y="3468"/>
                    <a:pt x="26351" y="2258"/>
                    <a:pt x="25675" y="1325"/>
                  </a:cubicBezTo>
                  <a:cubicBezTo>
                    <a:pt x="25265" y="867"/>
                    <a:pt x="24742" y="544"/>
                    <a:pt x="24151" y="372"/>
                  </a:cubicBezTo>
                  <a:cubicBezTo>
                    <a:pt x="19303" y="-819"/>
                    <a:pt x="14235" y="-819"/>
                    <a:pt x="9387" y="372"/>
                  </a:cubicBezTo>
                  <a:cubicBezTo>
                    <a:pt x="7911" y="658"/>
                    <a:pt x="6415" y="848"/>
                    <a:pt x="4910" y="944"/>
                  </a:cubicBezTo>
                  <a:lnTo>
                    <a:pt x="2529" y="944"/>
                  </a:lnTo>
                  <a:cubicBezTo>
                    <a:pt x="1862" y="848"/>
                    <a:pt x="1196" y="848"/>
                    <a:pt x="529" y="944"/>
                  </a:cubicBezTo>
                  <a:cubicBezTo>
                    <a:pt x="-1852" y="2468"/>
                    <a:pt x="4148" y="4468"/>
                    <a:pt x="4910" y="4754"/>
                  </a:cubicBezTo>
                  <a:cubicBezTo>
                    <a:pt x="6549" y="5430"/>
                    <a:pt x="8235" y="5973"/>
                    <a:pt x="9959" y="6373"/>
                  </a:cubicBezTo>
                  <a:close/>
                </a:path>
              </a:pathLst>
            </a:custGeom>
            <a:solidFill>
              <a:srgbClr val="9E489B"/>
            </a:solidFill>
            <a:ln w="9525" cap="flat">
              <a:noFill/>
              <a:prstDash val="solid"/>
              <a:miter/>
            </a:ln>
          </p:spPr>
          <p:txBody>
            <a:bodyPr rtlCol="0" anchor="ctr"/>
            <a:lstStyle/>
            <a:p>
              <a:endParaRPr lang="en-IN"/>
            </a:p>
          </p:txBody>
        </p:sp>
        <p:sp>
          <p:nvSpPr>
            <p:cNvPr id="1075" name="Freeform: Shape 1074">
              <a:extLst>
                <a:ext uri="{FF2B5EF4-FFF2-40B4-BE49-F238E27FC236}">
                  <a16:creationId xmlns:a16="http://schemas.microsoft.com/office/drawing/2014/main" xmlns="" id="{543FDB88-D406-56BA-43FE-A5EB69ECFC37}"/>
                </a:ext>
              </a:extLst>
            </p:cNvPr>
            <p:cNvSpPr/>
            <p:nvPr/>
          </p:nvSpPr>
          <p:spPr>
            <a:xfrm>
              <a:off x="2913697" y="4625168"/>
              <a:ext cx="24460" cy="11994"/>
            </a:xfrm>
            <a:custGeom>
              <a:avLst/>
              <a:gdLst>
                <a:gd name="connsiteX0" fmla="*/ 10451 w 24460"/>
                <a:gd name="connsiteY0" fmla="*/ 11462 h 11994"/>
                <a:gd name="connsiteX1" fmla="*/ 20738 w 24460"/>
                <a:gd name="connsiteY1" fmla="*/ 8699 h 11994"/>
                <a:gd name="connsiteX2" fmla="*/ 24072 w 24460"/>
                <a:gd name="connsiteY2" fmla="*/ 4985 h 11994"/>
                <a:gd name="connsiteX3" fmla="*/ 23119 w 24460"/>
                <a:gd name="connsiteY3" fmla="*/ 222 h 11994"/>
                <a:gd name="connsiteX4" fmla="*/ 17785 w 24460"/>
                <a:gd name="connsiteY4" fmla="*/ 222 h 11994"/>
                <a:gd name="connsiteX5" fmla="*/ 13213 w 24460"/>
                <a:gd name="connsiteY5" fmla="*/ 3556 h 11994"/>
                <a:gd name="connsiteX6" fmla="*/ 11213 w 24460"/>
                <a:gd name="connsiteY6" fmla="*/ 4794 h 11994"/>
                <a:gd name="connsiteX7" fmla="*/ 5593 w 24460"/>
                <a:gd name="connsiteY7" fmla="*/ 7651 h 11994"/>
                <a:gd name="connsiteX8" fmla="*/ 2641 w 24460"/>
                <a:gd name="connsiteY8" fmla="*/ 8985 h 11994"/>
                <a:gd name="connsiteX9" fmla="*/ -26 w 24460"/>
                <a:gd name="connsiteY9" fmla="*/ 10319 h 11994"/>
                <a:gd name="connsiteX10" fmla="*/ 5117 w 24460"/>
                <a:gd name="connsiteY10" fmla="*/ 11176 h 11994"/>
                <a:gd name="connsiteX11" fmla="*/ 10451 w 24460"/>
                <a:gd name="connsiteY11" fmla="*/ 11462 h 1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60" h="11994">
                  <a:moveTo>
                    <a:pt x="10451" y="11462"/>
                  </a:moveTo>
                  <a:cubicBezTo>
                    <a:pt x="14061" y="11471"/>
                    <a:pt x="17614" y="10519"/>
                    <a:pt x="20738" y="8699"/>
                  </a:cubicBezTo>
                  <a:cubicBezTo>
                    <a:pt x="22205" y="7832"/>
                    <a:pt x="23367" y="6537"/>
                    <a:pt x="24072" y="4985"/>
                  </a:cubicBezTo>
                  <a:cubicBezTo>
                    <a:pt x="24796" y="3356"/>
                    <a:pt x="24415" y="1441"/>
                    <a:pt x="23119" y="222"/>
                  </a:cubicBezTo>
                  <a:cubicBezTo>
                    <a:pt x="21481" y="-769"/>
                    <a:pt x="19424" y="-769"/>
                    <a:pt x="17785" y="222"/>
                  </a:cubicBezTo>
                  <a:cubicBezTo>
                    <a:pt x="16166" y="1079"/>
                    <a:pt x="14833" y="2508"/>
                    <a:pt x="13213" y="3556"/>
                  </a:cubicBezTo>
                  <a:lnTo>
                    <a:pt x="11213" y="4794"/>
                  </a:lnTo>
                  <a:cubicBezTo>
                    <a:pt x="9394" y="5842"/>
                    <a:pt x="7517" y="6794"/>
                    <a:pt x="5593" y="7651"/>
                  </a:cubicBezTo>
                  <a:lnTo>
                    <a:pt x="2641" y="8985"/>
                  </a:lnTo>
                  <a:cubicBezTo>
                    <a:pt x="1974" y="8985"/>
                    <a:pt x="259" y="9652"/>
                    <a:pt x="-26" y="10319"/>
                  </a:cubicBezTo>
                  <a:cubicBezTo>
                    <a:pt x="1650" y="10795"/>
                    <a:pt x="3374" y="11080"/>
                    <a:pt x="5117" y="11176"/>
                  </a:cubicBezTo>
                  <a:cubicBezTo>
                    <a:pt x="6889" y="11414"/>
                    <a:pt x="8670" y="11509"/>
                    <a:pt x="10451" y="11462"/>
                  </a:cubicBezTo>
                  <a:close/>
                </a:path>
              </a:pathLst>
            </a:custGeom>
            <a:solidFill>
              <a:srgbClr val="9E489B"/>
            </a:solidFill>
            <a:ln w="9525" cap="flat">
              <a:noFill/>
              <a:prstDash val="solid"/>
              <a:miter/>
            </a:ln>
          </p:spPr>
          <p:txBody>
            <a:bodyPr rtlCol="0" anchor="ctr"/>
            <a:lstStyle/>
            <a:p>
              <a:endParaRPr lang="en-IN"/>
            </a:p>
          </p:txBody>
        </p:sp>
        <p:sp>
          <p:nvSpPr>
            <p:cNvPr id="1076" name="Freeform: Shape 1075">
              <a:extLst>
                <a:ext uri="{FF2B5EF4-FFF2-40B4-BE49-F238E27FC236}">
                  <a16:creationId xmlns:a16="http://schemas.microsoft.com/office/drawing/2014/main" xmlns="" id="{44B71844-C872-B6E7-FDAA-A20FCC7AEBA7}"/>
                </a:ext>
              </a:extLst>
            </p:cNvPr>
            <p:cNvSpPr/>
            <p:nvPr/>
          </p:nvSpPr>
          <p:spPr>
            <a:xfrm>
              <a:off x="2900521" y="4628661"/>
              <a:ext cx="14806" cy="36290"/>
            </a:xfrm>
            <a:custGeom>
              <a:avLst/>
              <a:gdLst>
                <a:gd name="connsiteX0" fmla="*/ 4005 w 14806"/>
                <a:gd name="connsiteY0" fmla="*/ 35305 h 36290"/>
                <a:gd name="connsiteX1" fmla="*/ 862 w 14806"/>
                <a:gd name="connsiteY1" fmla="*/ 33972 h 36290"/>
                <a:gd name="connsiteX2" fmla="*/ 5 w 14806"/>
                <a:gd name="connsiteY2" fmla="*/ 30733 h 36290"/>
                <a:gd name="connsiteX3" fmla="*/ 1624 w 14806"/>
                <a:gd name="connsiteY3" fmla="*/ 6254 h 36290"/>
                <a:gd name="connsiteX4" fmla="*/ 3625 w 14806"/>
                <a:gd name="connsiteY4" fmla="*/ 1110 h 36290"/>
                <a:gd name="connsiteX5" fmla="*/ 7434 w 14806"/>
                <a:gd name="connsiteY5" fmla="*/ -414 h 36290"/>
                <a:gd name="connsiteX6" fmla="*/ 11530 w 14806"/>
                <a:gd name="connsiteY6" fmla="*/ -414 h 36290"/>
                <a:gd name="connsiteX7" fmla="*/ 13435 w 14806"/>
                <a:gd name="connsiteY7" fmla="*/ 253 h 36290"/>
                <a:gd name="connsiteX8" fmla="*/ 14673 w 14806"/>
                <a:gd name="connsiteY8" fmla="*/ 2444 h 36290"/>
                <a:gd name="connsiteX9" fmla="*/ 14673 w 14806"/>
                <a:gd name="connsiteY9" fmla="*/ 5110 h 36290"/>
                <a:gd name="connsiteX10" fmla="*/ 13816 w 14806"/>
                <a:gd name="connsiteY10" fmla="*/ 13112 h 36290"/>
                <a:gd name="connsiteX11" fmla="*/ 11244 w 14806"/>
                <a:gd name="connsiteY11" fmla="*/ 29780 h 36290"/>
                <a:gd name="connsiteX12" fmla="*/ 9720 w 14806"/>
                <a:gd name="connsiteY12" fmla="*/ 34734 h 36290"/>
                <a:gd name="connsiteX13" fmla="*/ 4005 w 14806"/>
                <a:gd name="connsiteY13" fmla="*/ 35305 h 36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06" h="36290">
                  <a:moveTo>
                    <a:pt x="4005" y="35305"/>
                  </a:moveTo>
                  <a:cubicBezTo>
                    <a:pt x="2834" y="35229"/>
                    <a:pt x="1729" y="34752"/>
                    <a:pt x="862" y="33972"/>
                  </a:cubicBezTo>
                  <a:cubicBezTo>
                    <a:pt x="195" y="33029"/>
                    <a:pt x="-109" y="31886"/>
                    <a:pt x="5" y="30733"/>
                  </a:cubicBezTo>
                  <a:cubicBezTo>
                    <a:pt x="-167" y="22541"/>
                    <a:pt x="367" y="14350"/>
                    <a:pt x="1624" y="6254"/>
                  </a:cubicBezTo>
                  <a:cubicBezTo>
                    <a:pt x="1767" y="4377"/>
                    <a:pt x="2462" y="2587"/>
                    <a:pt x="3625" y="1110"/>
                  </a:cubicBezTo>
                  <a:cubicBezTo>
                    <a:pt x="4682" y="186"/>
                    <a:pt x="6025" y="-357"/>
                    <a:pt x="7434" y="-414"/>
                  </a:cubicBezTo>
                  <a:cubicBezTo>
                    <a:pt x="8797" y="-557"/>
                    <a:pt x="10168" y="-557"/>
                    <a:pt x="11530" y="-414"/>
                  </a:cubicBezTo>
                  <a:cubicBezTo>
                    <a:pt x="12197" y="-290"/>
                    <a:pt x="12835" y="-71"/>
                    <a:pt x="13435" y="253"/>
                  </a:cubicBezTo>
                  <a:cubicBezTo>
                    <a:pt x="14169" y="749"/>
                    <a:pt x="14626" y="1558"/>
                    <a:pt x="14673" y="2444"/>
                  </a:cubicBezTo>
                  <a:cubicBezTo>
                    <a:pt x="14816" y="3330"/>
                    <a:pt x="14816" y="4225"/>
                    <a:pt x="14673" y="5110"/>
                  </a:cubicBezTo>
                  <a:lnTo>
                    <a:pt x="13816" y="13112"/>
                  </a:lnTo>
                  <a:cubicBezTo>
                    <a:pt x="13330" y="18722"/>
                    <a:pt x="12473" y="24284"/>
                    <a:pt x="11244" y="29780"/>
                  </a:cubicBezTo>
                  <a:cubicBezTo>
                    <a:pt x="10768" y="31400"/>
                    <a:pt x="10292" y="33114"/>
                    <a:pt x="9720" y="34734"/>
                  </a:cubicBezTo>
                  <a:cubicBezTo>
                    <a:pt x="9149" y="36353"/>
                    <a:pt x="6101" y="35686"/>
                    <a:pt x="4005" y="35305"/>
                  </a:cubicBezTo>
                  <a:close/>
                </a:path>
              </a:pathLst>
            </a:custGeom>
            <a:solidFill>
              <a:srgbClr val="04A9D3"/>
            </a:solidFill>
            <a:ln w="9525" cap="flat">
              <a:noFill/>
              <a:prstDash val="solid"/>
              <a:miter/>
            </a:ln>
          </p:spPr>
          <p:txBody>
            <a:bodyPr rtlCol="0" anchor="ctr"/>
            <a:lstStyle/>
            <a:p>
              <a:endParaRPr lang="en-IN"/>
            </a:p>
          </p:txBody>
        </p:sp>
        <p:sp>
          <p:nvSpPr>
            <p:cNvPr id="1077" name="Freeform: Shape 1076">
              <a:extLst>
                <a:ext uri="{FF2B5EF4-FFF2-40B4-BE49-F238E27FC236}">
                  <a16:creationId xmlns:a16="http://schemas.microsoft.com/office/drawing/2014/main" xmlns="" id="{5A81535D-3023-3DC8-88D4-7EE4371D1B9E}"/>
                </a:ext>
              </a:extLst>
            </p:cNvPr>
            <p:cNvSpPr/>
            <p:nvPr/>
          </p:nvSpPr>
          <p:spPr>
            <a:xfrm>
              <a:off x="3233158" y="4652258"/>
              <a:ext cx="22677" cy="7488"/>
            </a:xfrm>
            <a:custGeom>
              <a:avLst/>
              <a:gdLst>
                <a:gd name="connsiteX0" fmla="*/ 1220 w 22677"/>
                <a:gd name="connsiteY0" fmla="*/ 279 h 7488"/>
                <a:gd name="connsiteX1" fmla="*/ 4458 w 22677"/>
                <a:gd name="connsiteY1" fmla="*/ -483 h 7488"/>
                <a:gd name="connsiteX2" fmla="*/ 18174 w 22677"/>
                <a:gd name="connsiteY2" fmla="*/ 1708 h 7488"/>
                <a:gd name="connsiteX3" fmla="*/ 22651 w 22677"/>
                <a:gd name="connsiteY3" fmla="*/ 1708 h 7488"/>
                <a:gd name="connsiteX4" fmla="*/ 21698 w 22677"/>
                <a:gd name="connsiteY4" fmla="*/ 2946 h 7488"/>
                <a:gd name="connsiteX5" fmla="*/ 12173 w 22677"/>
                <a:gd name="connsiteY5" fmla="*/ 6089 h 7488"/>
                <a:gd name="connsiteX6" fmla="*/ 4077 w 22677"/>
                <a:gd name="connsiteY6" fmla="*/ 6947 h 7488"/>
                <a:gd name="connsiteX7" fmla="*/ 1696 w 22677"/>
                <a:gd name="connsiteY7" fmla="*/ 6375 h 7488"/>
                <a:gd name="connsiteX8" fmla="*/ 639 w 22677"/>
                <a:gd name="connsiteY8" fmla="*/ 955 h 7488"/>
                <a:gd name="connsiteX9" fmla="*/ 1220 w 22677"/>
                <a:gd name="connsiteY9" fmla="*/ 279 h 7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77" h="7488">
                  <a:moveTo>
                    <a:pt x="1220" y="279"/>
                  </a:moveTo>
                  <a:cubicBezTo>
                    <a:pt x="2172" y="-359"/>
                    <a:pt x="3325" y="-626"/>
                    <a:pt x="4458" y="-483"/>
                  </a:cubicBezTo>
                  <a:cubicBezTo>
                    <a:pt x="9126" y="-483"/>
                    <a:pt x="13983" y="1613"/>
                    <a:pt x="18174" y="1708"/>
                  </a:cubicBezTo>
                  <a:cubicBezTo>
                    <a:pt x="19660" y="1517"/>
                    <a:pt x="21165" y="1517"/>
                    <a:pt x="22651" y="1708"/>
                  </a:cubicBezTo>
                  <a:cubicBezTo>
                    <a:pt x="22651" y="1708"/>
                    <a:pt x="22651" y="2660"/>
                    <a:pt x="21698" y="2946"/>
                  </a:cubicBezTo>
                  <a:cubicBezTo>
                    <a:pt x="18593" y="4184"/>
                    <a:pt x="15412" y="5241"/>
                    <a:pt x="12173" y="6089"/>
                  </a:cubicBezTo>
                  <a:cubicBezTo>
                    <a:pt x="9526" y="6756"/>
                    <a:pt x="6801" y="7051"/>
                    <a:pt x="4077" y="6947"/>
                  </a:cubicBezTo>
                  <a:cubicBezTo>
                    <a:pt x="3249" y="6947"/>
                    <a:pt x="2429" y="6756"/>
                    <a:pt x="1696" y="6375"/>
                  </a:cubicBezTo>
                  <a:cubicBezTo>
                    <a:pt x="-95" y="5165"/>
                    <a:pt x="-561" y="2746"/>
                    <a:pt x="639" y="955"/>
                  </a:cubicBezTo>
                  <a:cubicBezTo>
                    <a:pt x="810" y="707"/>
                    <a:pt x="1001" y="479"/>
                    <a:pt x="1220" y="279"/>
                  </a:cubicBezTo>
                  <a:close/>
                </a:path>
              </a:pathLst>
            </a:custGeom>
            <a:solidFill>
              <a:srgbClr val="9E489B"/>
            </a:solidFill>
            <a:ln w="9525" cap="flat">
              <a:noFill/>
              <a:prstDash val="solid"/>
              <a:miter/>
            </a:ln>
          </p:spPr>
          <p:txBody>
            <a:bodyPr rtlCol="0" anchor="ctr"/>
            <a:lstStyle/>
            <a:p>
              <a:endParaRPr lang="en-IN"/>
            </a:p>
          </p:txBody>
        </p:sp>
        <p:sp>
          <p:nvSpPr>
            <p:cNvPr id="1078" name="Freeform: Shape 1077">
              <a:extLst>
                <a:ext uri="{FF2B5EF4-FFF2-40B4-BE49-F238E27FC236}">
                  <a16:creationId xmlns:a16="http://schemas.microsoft.com/office/drawing/2014/main" xmlns="" id="{C0FC23C6-A8B0-4C15-1A2E-64197D38D1DD}"/>
                </a:ext>
              </a:extLst>
            </p:cNvPr>
            <p:cNvSpPr/>
            <p:nvPr/>
          </p:nvSpPr>
          <p:spPr>
            <a:xfrm>
              <a:off x="3229880" y="4640790"/>
              <a:ext cx="27117" cy="7755"/>
            </a:xfrm>
            <a:custGeom>
              <a:avLst/>
              <a:gdLst>
                <a:gd name="connsiteX0" fmla="*/ 1545 w 27117"/>
                <a:gd name="connsiteY0" fmla="*/ 126 h 7755"/>
                <a:gd name="connsiteX1" fmla="*/ 5355 w 27117"/>
                <a:gd name="connsiteY1" fmla="*/ -445 h 7755"/>
                <a:gd name="connsiteX2" fmla="*/ 13166 w 27117"/>
                <a:gd name="connsiteY2" fmla="*/ 1079 h 7755"/>
                <a:gd name="connsiteX3" fmla="*/ 16499 w 27117"/>
                <a:gd name="connsiteY3" fmla="*/ 2127 h 7755"/>
                <a:gd name="connsiteX4" fmla="*/ 25262 w 27117"/>
                <a:gd name="connsiteY4" fmla="*/ 2793 h 7755"/>
                <a:gd name="connsiteX5" fmla="*/ 26500 w 27117"/>
                <a:gd name="connsiteY5" fmla="*/ 2793 h 7755"/>
                <a:gd name="connsiteX6" fmla="*/ 26977 w 27117"/>
                <a:gd name="connsiteY6" fmla="*/ 3841 h 7755"/>
                <a:gd name="connsiteX7" fmla="*/ 26405 w 27117"/>
                <a:gd name="connsiteY7" fmla="*/ 3841 h 7755"/>
                <a:gd name="connsiteX8" fmla="*/ 14023 w 27117"/>
                <a:gd name="connsiteY8" fmla="*/ 6984 h 7755"/>
                <a:gd name="connsiteX9" fmla="*/ 5831 w 27117"/>
                <a:gd name="connsiteY9" fmla="*/ 6984 h 7755"/>
                <a:gd name="connsiteX10" fmla="*/ 2498 w 27117"/>
                <a:gd name="connsiteY10" fmla="*/ 6127 h 7755"/>
                <a:gd name="connsiteX11" fmla="*/ 1545 w 27117"/>
                <a:gd name="connsiteY11" fmla="*/ 126 h 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117" h="7755">
                  <a:moveTo>
                    <a:pt x="1545" y="126"/>
                  </a:moveTo>
                  <a:cubicBezTo>
                    <a:pt x="2726" y="-445"/>
                    <a:pt x="4060" y="-645"/>
                    <a:pt x="5355" y="-445"/>
                  </a:cubicBezTo>
                  <a:cubicBezTo>
                    <a:pt x="8013" y="-274"/>
                    <a:pt x="10642" y="241"/>
                    <a:pt x="13166" y="1079"/>
                  </a:cubicBezTo>
                  <a:lnTo>
                    <a:pt x="16499" y="2127"/>
                  </a:lnTo>
                  <a:cubicBezTo>
                    <a:pt x="19338" y="2965"/>
                    <a:pt x="22329" y="3193"/>
                    <a:pt x="25262" y="2793"/>
                  </a:cubicBezTo>
                  <a:cubicBezTo>
                    <a:pt x="25662" y="2650"/>
                    <a:pt x="26100" y="2650"/>
                    <a:pt x="26500" y="2793"/>
                  </a:cubicBezTo>
                  <a:cubicBezTo>
                    <a:pt x="26977" y="2793"/>
                    <a:pt x="27263" y="3460"/>
                    <a:pt x="26977" y="3841"/>
                  </a:cubicBezTo>
                  <a:cubicBezTo>
                    <a:pt x="26691" y="4222"/>
                    <a:pt x="26977" y="3841"/>
                    <a:pt x="26405" y="3841"/>
                  </a:cubicBezTo>
                  <a:cubicBezTo>
                    <a:pt x="22376" y="5260"/>
                    <a:pt x="18233" y="6308"/>
                    <a:pt x="14023" y="6984"/>
                  </a:cubicBezTo>
                  <a:cubicBezTo>
                    <a:pt x="11299" y="7317"/>
                    <a:pt x="8555" y="7317"/>
                    <a:pt x="5831" y="6984"/>
                  </a:cubicBezTo>
                  <a:cubicBezTo>
                    <a:pt x="4679" y="6889"/>
                    <a:pt x="3555" y="6604"/>
                    <a:pt x="2498" y="6127"/>
                  </a:cubicBezTo>
                  <a:cubicBezTo>
                    <a:pt x="21" y="5175"/>
                    <a:pt x="-1217" y="1841"/>
                    <a:pt x="1545" y="126"/>
                  </a:cubicBezTo>
                  <a:close/>
                </a:path>
              </a:pathLst>
            </a:custGeom>
            <a:solidFill>
              <a:srgbClr val="9E489B"/>
            </a:solidFill>
            <a:ln w="9525" cap="flat">
              <a:noFill/>
              <a:prstDash val="solid"/>
              <a:miter/>
            </a:ln>
          </p:spPr>
          <p:txBody>
            <a:bodyPr rtlCol="0" anchor="ctr"/>
            <a:lstStyle/>
            <a:p>
              <a:endParaRPr lang="en-IN"/>
            </a:p>
          </p:txBody>
        </p:sp>
        <p:sp>
          <p:nvSpPr>
            <p:cNvPr id="1079" name="Freeform: Shape 1078">
              <a:extLst>
                <a:ext uri="{FF2B5EF4-FFF2-40B4-BE49-F238E27FC236}">
                  <a16:creationId xmlns:a16="http://schemas.microsoft.com/office/drawing/2014/main" xmlns="" id="{958DAB93-3C3D-6550-7599-9BC79774CD1B}"/>
                </a:ext>
              </a:extLst>
            </p:cNvPr>
            <p:cNvSpPr/>
            <p:nvPr/>
          </p:nvSpPr>
          <p:spPr>
            <a:xfrm>
              <a:off x="3232957" y="4630300"/>
              <a:ext cx="26497" cy="9029"/>
            </a:xfrm>
            <a:custGeom>
              <a:avLst/>
              <a:gdLst>
                <a:gd name="connsiteX0" fmla="*/ 3231 w 26497"/>
                <a:gd name="connsiteY0" fmla="*/ 43 h 9029"/>
                <a:gd name="connsiteX1" fmla="*/ 8755 w 26497"/>
                <a:gd name="connsiteY1" fmla="*/ 43 h 9029"/>
                <a:gd name="connsiteX2" fmla="*/ 11994 w 26497"/>
                <a:gd name="connsiteY2" fmla="*/ 1662 h 9029"/>
                <a:gd name="connsiteX3" fmla="*/ 21519 w 26497"/>
                <a:gd name="connsiteY3" fmla="*/ 3949 h 9029"/>
                <a:gd name="connsiteX4" fmla="*/ 23614 w 26497"/>
                <a:gd name="connsiteY4" fmla="*/ 3949 h 9029"/>
                <a:gd name="connsiteX5" fmla="*/ 25233 w 26497"/>
                <a:gd name="connsiteY5" fmla="*/ 4901 h 9029"/>
                <a:gd name="connsiteX6" fmla="*/ 26472 w 26497"/>
                <a:gd name="connsiteY6" fmla="*/ 6235 h 9029"/>
                <a:gd name="connsiteX7" fmla="*/ 24947 w 26497"/>
                <a:gd name="connsiteY7" fmla="*/ 8330 h 9029"/>
                <a:gd name="connsiteX8" fmla="*/ 20852 w 26497"/>
                <a:gd name="connsiteY8" fmla="*/ 8330 h 9029"/>
                <a:gd name="connsiteX9" fmla="*/ 2754 w 26497"/>
                <a:gd name="connsiteY9" fmla="*/ 6139 h 9029"/>
                <a:gd name="connsiteX10" fmla="*/ 659 w 26497"/>
                <a:gd name="connsiteY10" fmla="*/ 4997 h 9029"/>
                <a:gd name="connsiteX11" fmla="*/ 3231 w 26497"/>
                <a:gd name="connsiteY11" fmla="*/ 43 h 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97" h="9029">
                  <a:moveTo>
                    <a:pt x="3231" y="43"/>
                  </a:moveTo>
                  <a:cubicBezTo>
                    <a:pt x="4993" y="-709"/>
                    <a:pt x="6993" y="-709"/>
                    <a:pt x="8755" y="43"/>
                  </a:cubicBezTo>
                  <a:lnTo>
                    <a:pt x="11994" y="1662"/>
                  </a:lnTo>
                  <a:cubicBezTo>
                    <a:pt x="15032" y="2920"/>
                    <a:pt x="18242" y="3691"/>
                    <a:pt x="21519" y="3949"/>
                  </a:cubicBezTo>
                  <a:lnTo>
                    <a:pt x="23614" y="3949"/>
                  </a:lnTo>
                  <a:lnTo>
                    <a:pt x="25233" y="4901"/>
                  </a:lnTo>
                  <a:cubicBezTo>
                    <a:pt x="25824" y="5130"/>
                    <a:pt x="26281" y="5625"/>
                    <a:pt x="26472" y="6235"/>
                  </a:cubicBezTo>
                  <a:cubicBezTo>
                    <a:pt x="26472" y="7187"/>
                    <a:pt x="25805" y="7949"/>
                    <a:pt x="24947" y="8330"/>
                  </a:cubicBezTo>
                  <a:cubicBezTo>
                    <a:pt x="23595" y="8568"/>
                    <a:pt x="22204" y="8568"/>
                    <a:pt x="20852" y="8330"/>
                  </a:cubicBezTo>
                  <a:cubicBezTo>
                    <a:pt x="14737" y="8664"/>
                    <a:pt x="8612" y="7921"/>
                    <a:pt x="2754" y="6139"/>
                  </a:cubicBezTo>
                  <a:cubicBezTo>
                    <a:pt x="1983" y="5911"/>
                    <a:pt x="1268" y="5520"/>
                    <a:pt x="659" y="4997"/>
                  </a:cubicBezTo>
                  <a:cubicBezTo>
                    <a:pt x="-1151" y="4234"/>
                    <a:pt x="945" y="901"/>
                    <a:pt x="3231" y="43"/>
                  </a:cubicBezTo>
                  <a:close/>
                </a:path>
              </a:pathLst>
            </a:custGeom>
            <a:solidFill>
              <a:srgbClr val="9E489B"/>
            </a:solidFill>
            <a:ln w="9525" cap="flat">
              <a:noFill/>
              <a:prstDash val="solid"/>
              <a:miter/>
            </a:ln>
          </p:spPr>
          <p:txBody>
            <a:bodyPr rtlCol="0" anchor="ctr"/>
            <a:lstStyle/>
            <a:p>
              <a:endParaRPr lang="en-IN"/>
            </a:p>
          </p:txBody>
        </p:sp>
        <p:sp>
          <p:nvSpPr>
            <p:cNvPr id="1080" name="Freeform: Shape 1079">
              <a:extLst>
                <a:ext uri="{FF2B5EF4-FFF2-40B4-BE49-F238E27FC236}">
                  <a16:creationId xmlns:a16="http://schemas.microsoft.com/office/drawing/2014/main" xmlns="" id="{663865CE-677A-C762-3359-A6112F77D99F}"/>
                </a:ext>
              </a:extLst>
            </p:cNvPr>
            <p:cNvSpPr/>
            <p:nvPr/>
          </p:nvSpPr>
          <p:spPr>
            <a:xfrm>
              <a:off x="3238752" y="4617207"/>
              <a:ext cx="24702" cy="12418"/>
            </a:xfrm>
            <a:custGeom>
              <a:avLst/>
              <a:gdLst>
                <a:gd name="connsiteX0" fmla="*/ 864 w 24702"/>
                <a:gd name="connsiteY0" fmla="*/ 658 h 12418"/>
                <a:gd name="connsiteX1" fmla="*/ 2769 w 24702"/>
                <a:gd name="connsiteY1" fmla="*/ -199 h 12418"/>
                <a:gd name="connsiteX2" fmla="*/ 6769 w 24702"/>
                <a:gd name="connsiteY2" fmla="*/ -199 h 12418"/>
                <a:gd name="connsiteX3" fmla="*/ 9722 w 24702"/>
                <a:gd name="connsiteY3" fmla="*/ 2372 h 12418"/>
                <a:gd name="connsiteX4" fmla="*/ 14008 w 24702"/>
                <a:gd name="connsiteY4" fmla="*/ 6183 h 12418"/>
                <a:gd name="connsiteX5" fmla="*/ 18961 w 24702"/>
                <a:gd name="connsiteY5" fmla="*/ 9611 h 12418"/>
                <a:gd name="connsiteX6" fmla="*/ 24676 w 24702"/>
                <a:gd name="connsiteY6" fmla="*/ 11040 h 12418"/>
                <a:gd name="connsiteX7" fmla="*/ 21533 w 24702"/>
                <a:gd name="connsiteY7" fmla="*/ 11612 h 12418"/>
                <a:gd name="connsiteX8" fmla="*/ 13151 w 24702"/>
                <a:gd name="connsiteY8" fmla="*/ 11612 h 12418"/>
                <a:gd name="connsiteX9" fmla="*/ 10579 w 24702"/>
                <a:gd name="connsiteY9" fmla="*/ 11612 h 12418"/>
                <a:gd name="connsiteX10" fmla="*/ 7627 w 24702"/>
                <a:gd name="connsiteY10" fmla="*/ 10564 h 12418"/>
                <a:gd name="connsiteX11" fmla="*/ 5055 w 24702"/>
                <a:gd name="connsiteY11" fmla="*/ 9421 h 12418"/>
                <a:gd name="connsiteX12" fmla="*/ 388 w 24702"/>
                <a:gd name="connsiteY12" fmla="*/ 6087 h 12418"/>
                <a:gd name="connsiteX13" fmla="*/ 864 w 24702"/>
                <a:gd name="connsiteY13" fmla="*/ 658 h 1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02" h="12418">
                  <a:moveTo>
                    <a:pt x="864" y="658"/>
                  </a:moveTo>
                  <a:cubicBezTo>
                    <a:pt x="1407" y="201"/>
                    <a:pt x="2064" y="-94"/>
                    <a:pt x="2769" y="-199"/>
                  </a:cubicBezTo>
                  <a:cubicBezTo>
                    <a:pt x="4064" y="-628"/>
                    <a:pt x="5474" y="-628"/>
                    <a:pt x="6769" y="-199"/>
                  </a:cubicBezTo>
                  <a:cubicBezTo>
                    <a:pt x="7903" y="467"/>
                    <a:pt x="8903" y="1344"/>
                    <a:pt x="9722" y="2372"/>
                  </a:cubicBezTo>
                  <a:cubicBezTo>
                    <a:pt x="11056" y="3744"/>
                    <a:pt x="12494" y="5011"/>
                    <a:pt x="14008" y="6183"/>
                  </a:cubicBezTo>
                  <a:cubicBezTo>
                    <a:pt x="15542" y="7487"/>
                    <a:pt x="17199" y="8631"/>
                    <a:pt x="18961" y="9611"/>
                  </a:cubicBezTo>
                  <a:cubicBezTo>
                    <a:pt x="20695" y="10602"/>
                    <a:pt x="22676" y="11097"/>
                    <a:pt x="24676" y="11040"/>
                  </a:cubicBezTo>
                  <a:cubicBezTo>
                    <a:pt x="23619" y="11136"/>
                    <a:pt x="22562" y="11326"/>
                    <a:pt x="21533" y="11612"/>
                  </a:cubicBezTo>
                  <a:cubicBezTo>
                    <a:pt x="18752" y="11993"/>
                    <a:pt x="15933" y="11993"/>
                    <a:pt x="13151" y="11612"/>
                  </a:cubicBezTo>
                  <a:lnTo>
                    <a:pt x="10579" y="11612"/>
                  </a:lnTo>
                  <a:lnTo>
                    <a:pt x="7627" y="10564"/>
                  </a:lnTo>
                  <a:lnTo>
                    <a:pt x="5055" y="9421"/>
                  </a:lnTo>
                  <a:cubicBezTo>
                    <a:pt x="3436" y="8754"/>
                    <a:pt x="1054" y="7802"/>
                    <a:pt x="388" y="6087"/>
                  </a:cubicBezTo>
                  <a:cubicBezTo>
                    <a:pt x="-298" y="4297"/>
                    <a:pt x="-127" y="2296"/>
                    <a:pt x="864" y="658"/>
                  </a:cubicBezTo>
                  <a:close/>
                </a:path>
              </a:pathLst>
            </a:custGeom>
            <a:solidFill>
              <a:srgbClr val="9E489B"/>
            </a:solidFill>
            <a:ln w="9525" cap="flat">
              <a:noFill/>
              <a:prstDash val="solid"/>
              <a:miter/>
            </a:ln>
          </p:spPr>
          <p:txBody>
            <a:bodyPr rtlCol="0" anchor="ctr"/>
            <a:lstStyle/>
            <a:p>
              <a:endParaRPr lang="en-IN"/>
            </a:p>
          </p:txBody>
        </p:sp>
        <p:sp>
          <p:nvSpPr>
            <p:cNvPr id="1081" name="Freeform: Shape 1080">
              <a:extLst>
                <a:ext uri="{FF2B5EF4-FFF2-40B4-BE49-F238E27FC236}">
                  <a16:creationId xmlns:a16="http://schemas.microsoft.com/office/drawing/2014/main" xmlns="" id="{CCB637DA-A1E1-51D3-05DD-6661092A70B6}"/>
                </a:ext>
              </a:extLst>
            </p:cNvPr>
            <p:cNvSpPr/>
            <p:nvPr/>
          </p:nvSpPr>
          <p:spPr>
            <a:xfrm>
              <a:off x="3264587" y="4653248"/>
              <a:ext cx="27067" cy="17644"/>
            </a:xfrm>
            <a:custGeom>
              <a:avLst/>
              <a:gdLst>
                <a:gd name="connsiteX0" fmla="*/ 11701 w 27067"/>
                <a:gd name="connsiteY0" fmla="*/ 5194 h 17644"/>
                <a:gd name="connsiteX1" fmla="*/ 16844 w 27067"/>
                <a:gd name="connsiteY1" fmla="*/ 6146 h 17644"/>
                <a:gd name="connsiteX2" fmla="*/ 20083 w 27067"/>
                <a:gd name="connsiteY2" fmla="*/ 7004 h 17644"/>
                <a:gd name="connsiteX3" fmla="*/ 25322 w 27067"/>
                <a:gd name="connsiteY3" fmla="*/ 9480 h 17644"/>
                <a:gd name="connsiteX4" fmla="*/ 26750 w 27067"/>
                <a:gd name="connsiteY4" fmla="*/ 14719 h 17644"/>
                <a:gd name="connsiteX5" fmla="*/ 23798 w 27067"/>
                <a:gd name="connsiteY5" fmla="*/ 16909 h 17644"/>
                <a:gd name="connsiteX6" fmla="*/ 19988 w 27067"/>
                <a:gd name="connsiteY6" fmla="*/ 16909 h 17644"/>
                <a:gd name="connsiteX7" fmla="*/ 15225 w 27067"/>
                <a:gd name="connsiteY7" fmla="*/ 15767 h 17644"/>
                <a:gd name="connsiteX8" fmla="*/ 12177 w 27067"/>
                <a:gd name="connsiteY8" fmla="*/ 14243 h 17644"/>
                <a:gd name="connsiteX9" fmla="*/ 652 w 27067"/>
                <a:gd name="connsiteY9" fmla="*/ 2337 h 17644"/>
                <a:gd name="connsiteX10" fmla="*/ -15 w 27067"/>
                <a:gd name="connsiteY10" fmla="*/ -521 h 17644"/>
                <a:gd name="connsiteX11" fmla="*/ 5128 w 27067"/>
                <a:gd name="connsiteY11" fmla="*/ 2337 h 17644"/>
                <a:gd name="connsiteX12" fmla="*/ 11701 w 27067"/>
                <a:gd name="connsiteY12" fmla="*/ 5194 h 1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67" h="17644">
                  <a:moveTo>
                    <a:pt x="11701" y="5194"/>
                  </a:moveTo>
                  <a:lnTo>
                    <a:pt x="16844" y="6146"/>
                  </a:lnTo>
                  <a:lnTo>
                    <a:pt x="20083" y="7004"/>
                  </a:lnTo>
                  <a:cubicBezTo>
                    <a:pt x="21997" y="7413"/>
                    <a:pt x="23788" y="8261"/>
                    <a:pt x="25322" y="9480"/>
                  </a:cubicBezTo>
                  <a:cubicBezTo>
                    <a:pt x="26865" y="10737"/>
                    <a:pt x="27446" y="12842"/>
                    <a:pt x="26750" y="14719"/>
                  </a:cubicBezTo>
                  <a:cubicBezTo>
                    <a:pt x="26131" y="15843"/>
                    <a:pt x="25055" y="16653"/>
                    <a:pt x="23798" y="16909"/>
                  </a:cubicBezTo>
                  <a:cubicBezTo>
                    <a:pt x="22540" y="17195"/>
                    <a:pt x="21245" y="17195"/>
                    <a:pt x="19988" y="16909"/>
                  </a:cubicBezTo>
                  <a:cubicBezTo>
                    <a:pt x="18359" y="16719"/>
                    <a:pt x="16758" y="16338"/>
                    <a:pt x="15225" y="15767"/>
                  </a:cubicBezTo>
                  <a:cubicBezTo>
                    <a:pt x="14168" y="15357"/>
                    <a:pt x="13139" y="14843"/>
                    <a:pt x="12177" y="14243"/>
                  </a:cubicBezTo>
                  <a:cubicBezTo>
                    <a:pt x="7195" y="11566"/>
                    <a:pt x="3166" y="7404"/>
                    <a:pt x="652" y="2337"/>
                  </a:cubicBezTo>
                  <a:cubicBezTo>
                    <a:pt x="147" y="1470"/>
                    <a:pt x="-82" y="479"/>
                    <a:pt x="-15" y="-521"/>
                  </a:cubicBezTo>
                  <a:cubicBezTo>
                    <a:pt x="1861" y="108"/>
                    <a:pt x="3605" y="1079"/>
                    <a:pt x="5128" y="2337"/>
                  </a:cubicBezTo>
                  <a:cubicBezTo>
                    <a:pt x="7148" y="3632"/>
                    <a:pt x="9367" y="4603"/>
                    <a:pt x="11701" y="5194"/>
                  </a:cubicBezTo>
                  <a:close/>
                </a:path>
              </a:pathLst>
            </a:custGeom>
            <a:solidFill>
              <a:srgbClr val="9E489B"/>
            </a:solidFill>
            <a:ln w="9525" cap="flat">
              <a:noFill/>
              <a:prstDash val="solid"/>
              <a:miter/>
            </a:ln>
          </p:spPr>
          <p:txBody>
            <a:bodyPr rtlCol="0" anchor="ctr"/>
            <a:lstStyle/>
            <a:p>
              <a:endParaRPr lang="en-IN"/>
            </a:p>
          </p:txBody>
        </p:sp>
        <p:sp>
          <p:nvSpPr>
            <p:cNvPr id="1082" name="Freeform: Shape 1081">
              <a:extLst>
                <a:ext uri="{FF2B5EF4-FFF2-40B4-BE49-F238E27FC236}">
                  <a16:creationId xmlns:a16="http://schemas.microsoft.com/office/drawing/2014/main" xmlns="" id="{ACF1037A-AB72-3EA4-56A2-536B49FC4A9A}"/>
                </a:ext>
              </a:extLst>
            </p:cNvPr>
            <p:cNvSpPr/>
            <p:nvPr/>
          </p:nvSpPr>
          <p:spPr>
            <a:xfrm>
              <a:off x="3264788" y="4647048"/>
              <a:ext cx="26503" cy="6158"/>
            </a:xfrm>
            <a:custGeom>
              <a:avLst/>
              <a:gdLst>
                <a:gd name="connsiteX0" fmla="*/ 6165 w 26503"/>
                <a:gd name="connsiteY0" fmla="*/ 1868 h 6158"/>
                <a:gd name="connsiteX1" fmla="*/ 10070 w 26503"/>
                <a:gd name="connsiteY1" fmla="*/ 3774 h 6158"/>
                <a:gd name="connsiteX2" fmla="*/ 20548 w 26503"/>
                <a:gd name="connsiteY2" fmla="*/ 5488 h 6158"/>
                <a:gd name="connsiteX3" fmla="*/ 23882 w 26503"/>
                <a:gd name="connsiteY3" fmla="*/ 5488 h 6158"/>
                <a:gd name="connsiteX4" fmla="*/ 26263 w 26503"/>
                <a:gd name="connsiteY4" fmla="*/ 2821 h 6158"/>
                <a:gd name="connsiteX5" fmla="*/ 26263 w 26503"/>
                <a:gd name="connsiteY5" fmla="*/ 1011 h 6158"/>
                <a:gd name="connsiteX6" fmla="*/ 25215 w 26503"/>
                <a:gd name="connsiteY6" fmla="*/ 249 h 6158"/>
                <a:gd name="connsiteX7" fmla="*/ 12737 w 26503"/>
                <a:gd name="connsiteY7" fmla="*/ -227 h 6158"/>
                <a:gd name="connsiteX8" fmla="*/ 7784 w 26503"/>
                <a:gd name="connsiteY8" fmla="*/ -227 h 6158"/>
                <a:gd name="connsiteX9" fmla="*/ 3784 w 26503"/>
                <a:gd name="connsiteY9" fmla="*/ -227 h 6158"/>
                <a:gd name="connsiteX10" fmla="*/ -26 w 26503"/>
                <a:gd name="connsiteY10" fmla="*/ -227 h 6158"/>
                <a:gd name="connsiteX11" fmla="*/ 6165 w 26503"/>
                <a:gd name="connsiteY11" fmla="*/ 1868 h 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03" h="6158">
                  <a:moveTo>
                    <a:pt x="6165" y="1868"/>
                  </a:moveTo>
                  <a:lnTo>
                    <a:pt x="10070" y="3774"/>
                  </a:lnTo>
                  <a:cubicBezTo>
                    <a:pt x="13452" y="4878"/>
                    <a:pt x="16985" y="5450"/>
                    <a:pt x="20548" y="5488"/>
                  </a:cubicBezTo>
                  <a:cubicBezTo>
                    <a:pt x="21653" y="5688"/>
                    <a:pt x="22777" y="5688"/>
                    <a:pt x="23882" y="5488"/>
                  </a:cubicBezTo>
                  <a:cubicBezTo>
                    <a:pt x="25043" y="5012"/>
                    <a:pt x="25920" y="4031"/>
                    <a:pt x="26263" y="2821"/>
                  </a:cubicBezTo>
                  <a:cubicBezTo>
                    <a:pt x="26549" y="2249"/>
                    <a:pt x="26549" y="1582"/>
                    <a:pt x="26263" y="1011"/>
                  </a:cubicBezTo>
                  <a:cubicBezTo>
                    <a:pt x="25977" y="678"/>
                    <a:pt x="25624" y="411"/>
                    <a:pt x="25215" y="249"/>
                  </a:cubicBezTo>
                  <a:cubicBezTo>
                    <a:pt x="21110" y="-580"/>
                    <a:pt x="16900" y="-741"/>
                    <a:pt x="12737" y="-227"/>
                  </a:cubicBezTo>
                  <a:cubicBezTo>
                    <a:pt x="11089" y="-132"/>
                    <a:pt x="9432" y="-132"/>
                    <a:pt x="7784" y="-227"/>
                  </a:cubicBezTo>
                  <a:lnTo>
                    <a:pt x="3784" y="-227"/>
                  </a:lnTo>
                  <a:cubicBezTo>
                    <a:pt x="2517" y="-417"/>
                    <a:pt x="1240" y="-417"/>
                    <a:pt x="-26" y="-227"/>
                  </a:cubicBezTo>
                  <a:cubicBezTo>
                    <a:pt x="1974" y="649"/>
                    <a:pt x="4041" y="1345"/>
                    <a:pt x="6165" y="1868"/>
                  </a:cubicBezTo>
                  <a:close/>
                </a:path>
              </a:pathLst>
            </a:custGeom>
            <a:solidFill>
              <a:srgbClr val="9E489B"/>
            </a:solidFill>
            <a:ln w="9525" cap="flat">
              <a:noFill/>
              <a:prstDash val="solid"/>
              <a:miter/>
            </a:ln>
          </p:spPr>
          <p:txBody>
            <a:bodyPr rtlCol="0" anchor="ctr"/>
            <a:lstStyle/>
            <a:p>
              <a:endParaRPr lang="en-IN"/>
            </a:p>
          </p:txBody>
        </p:sp>
        <p:sp>
          <p:nvSpPr>
            <p:cNvPr id="1083" name="Freeform: Shape 1082">
              <a:extLst>
                <a:ext uri="{FF2B5EF4-FFF2-40B4-BE49-F238E27FC236}">
                  <a16:creationId xmlns:a16="http://schemas.microsoft.com/office/drawing/2014/main" xmlns="" id="{6494FF27-C1D4-7D34-8FD7-569F4AD84CC4}"/>
                </a:ext>
              </a:extLst>
            </p:cNvPr>
            <p:cNvSpPr/>
            <p:nvPr/>
          </p:nvSpPr>
          <p:spPr>
            <a:xfrm>
              <a:off x="3268805" y="4635210"/>
              <a:ext cx="26136" cy="7611"/>
            </a:xfrm>
            <a:custGeom>
              <a:avLst/>
              <a:gdLst>
                <a:gd name="connsiteX0" fmla="*/ 9578 w 26136"/>
                <a:gd name="connsiteY0" fmla="*/ 6373 h 7611"/>
                <a:gd name="connsiteX1" fmla="*/ 21675 w 26136"/>
                <a:gd name="connsiteY1" fmla="*/ 7040 h 7611"/>
                <a:gd name="connsiteX2" fmla="*/ 24913 w 26136"/>
                <a:gd name="connsiteY2" fmla="*/ 5992 h 7611"/>
                <a:gd name="connsiteX3" fmla="*/ 25675 w 26136"/>
                <a:gd name="connsiteY3" fmla="*/ 4563 h 7611"/>
                <a:gd name="connsiteX4" fmla="*/ 25675 w 26136"/>
                <a:gd name="connsiteY4" fmla="*/ 1325 h 7611"/>
                <a:gd name="connsiteX5" fmla="*/ 24056 w 26136"/>
                <a:gd name="connsiteY5" fmla="*/ 372 h 7611"/>
                <a:gd name="connsiteX6" fmla="*/ 9387 w 26136"/>
                <a:gd name="connsiteY6" fmla="*/ 372 h 7611"/>
                <a:gd name="connsiteX7" fmla="*/ 4815 w 26136"/>
                <a:gd name="connsiteY7" fmla="*/ 944 h 7611"/>
                <a:gd name="connsiteX8" fmla="*/ 2529 w 26136"/>
                <a:gd name="connsiteY8" fmla="*/ 944 h 7611"/>
                <a:gd name="connsiteX9" fmla="*/ 529 w 26136"/>
                <a:gd name="connsiteY9" fmla="*/ 944 h 7611"/>
                <a:gd name="connsiteX10" fmla="*/ 4910 w 26136"/>
                <a:gd name="connsiteY10" fmla="*/ 4754 h 7611"/>
                <a:gd name="connsiteX11" fmla="*/ 9578 w 26136"/>
                <a:gd name="connsiteY11" fmla="*/ 6373 h 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36" h="7611">
                  <a:moveTo>
                    <a:pt x="9578" y="6373"/>
                  </a:moveTo>
                  <a:cubicBezTo>
                    <a:pt x="13578" y="6973"/>
                    <a:pt x="17626" y="7202"/>
                    <a:pt x="21675" y="7040"/>
                  </a:cubicBezTo>
                  <a:cubicBezTo>
                    <a:pt x="22846" y="7097"/>
                    <a:pt x="23999" y="6726"/>
                    <a:pt x="24913" y="5992"/>
                  </a:cubicBezTo>
                  <a:cubicBezTo>
                    <a:pt x="25294" y="5592"/>
                    <a:pt x="25561" y="5097"/>
                    <a:pt x="25675" y="4563"/>
                  </a:cubicBezTo>
                  <a:cubicBezTo>
                    <a:pt x="26256" y="3563"/>
                    <a:pt x="26256" y="2325"/>
                    <a:pt x="25675" y="1325"/>
                  </a:cubicBezTo>
                  <a:cubicBezTo>
                    <a:pt x="25218" y="887"/>
                    <a:pt x="24665" y="553"/>
                    <a:pt x="24056" y="372"/>
                  </a:cubicBezTo>
                  <a:cubicBezTo>
                    <a:pt x="19236" y="-819"/>
                    <a:pt x="14207" y="-819"/>
                    <a:pt x="9387" y="372"/>
                  </a:cubicBezTo>
                  <a:lnTo>
                    <a:pt x="4815" y="944"/>
                  </a:lnTo>
                  <a:lnTo>
                    <a:pt x="2529" y="944"/>
                  </a:lnTo>
                  <a:cubicBezTo>
                    <a:pt x="1958" y="944"/>
                    <a:pt x="1005" y="944"/>
                    <a:pt x="529" y="944"/>
                  </a:cubicBezTo>
                  <a:cubicBezTo>
                    <a:pt x="-1852" y="2468"/>
                    <a:pt x="4149" y="4468"/>
                    <a:pt x="4910" y="4754"/>
                  </a:cubicBezTo>
                  <a:cubicBezTo>
                    <a:pt x="6415" y="5421"/>
                    <a:pt x="7977" y="5964"/>
                    <a:pt x="9578" y="6373"/>
                  </a:cubicBezTo>
                  <a:close/>
                </a:path>
              </a:pathLst>
            </a:custGeom>
            <a:solidFill>
              <a:srgbClr val="9E489B"/>
            </a:solidFill>
            <a:ln w="9525" cap="flat">
              <a:noFill/>
              <a:prstDash val="solid"/>
              <a:miter/>
            </a:ln>
          </p:spPr>
          <p:txBody>
            <a:bodyPr rtlCol="0" anchor="ctr"/>
            <a:lstStyle/>
            <a:p>
              <a:endParaRPr lang="en-IN"/>
            </a:p>
          </p:txBody>
        </p:sp>
        <p:sp>
          <p:nvSpPr>
            <p:cNvPr id="1084" name="Freeform: Shape 1083">
              <a:extLst>
                <a:ext uri="{FF2B5EF4-FFF2-40B4-BE49-F238E27FC236}">
                  <a16:creationId xmlns:a16="http://schemas.microsoft.com/office/drawing/2014/main" xmlns="" id="{FA9CA47E-A6E7-0902-18BD-8CFF7812B209}"/>
                </a:ext>
              </a:extLst>
            </p:cNvPr>
            <p:cNvSpPr/>
            <p:nvPr/>
          </p:nvSpPr>
          <p:spPr>
            <a:xfrm>
              <a:off x="3268598" y="4621446"/>
              <a:ext cx="24496" cy="12001"/>
            </a:xfrm>
            <a:custGeom>
              <a:avLst/>
              <a:gdLst>
                <a:gd name="connsiteX0" fmla="*/ 10451 w 24496"/>
                <a:gd name="connsiteY0" fmla="*/ 11469 h 12001"/>
                <a:gd name="connsiteX1" fmla="*/ 20738 w 24496"/>
                <a:gd name="connsiteY1" fmla="*/ 8707 h 12001"/>
                <a:gd name="connsiteX2" fmla="*/ 24167 w 24496"/>
                <a:gd name="connsiteY2" fmla="*/ 4992 h 12001"/>
                <a:gd name="connsiteX3" fmla="*/ 23120 w 24496"/>
                <a:gd name="connsiteY3" fmla="*/ 230 h 12001"/>
                <a:gd name="connsiteX4" fmla="*/ 17881 w 24496"/>
                <a:gd name="connsiteY4" fmla="*/ 230 h 12001"/>
                <a:gd name="connsiteX5" fmla="*/ 13309 w 24496"/>
                <a:gd name="connsiteY5" fmla="*/ 3563 h 12001"/>
                <a:gd name="connsiteX6" fmla="*/ 11213 w 24496"/>
                <a:gd name="connsiteY6" fmla="*/ 4801 h 12001"/>
                <a:gd name="connsiteX7" fmla="*/ 5593 w 24496"/>
                <a:gd name="connsiteY7" fmla="*/ 7659 h 12001"/>
                <a:gd name="connsiteX8" fmla="*/ 2641 w 24496"/>
                <a:gd name="connsiteY8" fmla="*/ 8992 h 12001"/>
                <a:gd name="connsiteX9" fmla="*/ -26 w 24496"/>
                <a:gd name="connsiteY9" fmla="*/ 10326 h 12001"/>
                <a:gd name="connsiteX10" fmla="*/ 5117 w 24496"/>
                <a:gd name="connsiteY10" fmla="*/ 11183 h 12001"/>
                <a:gd name="connsiteX11" fmla="*/ 10451 w 24496"/>
                <a:gd name="connsiteY11" fmla="*/ 11469 h 1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96" h="12001">
                  <a:moveTo>
                    <a:pt x="10451" y="11469"/>
                  </a:moveTo>
                  <a:cubicBezTo>
                    <a:pt x="14061" y="11478"/>
                    <a:pt x="17614" y="10526"/>
                    <a:pt x="20738" y="8707"/>
                  </a:cubicBezTo>
                  <a:cubicBezTo>
                    <a:pt x="22196" y="7802"/>
                    <a:pt x="23377" y="6516"/>
                    <a:pt x="24167" y="4992"/>
                  </a:cubicBezTo>
                  <a:cubicBezTo>
                    <a:pt x="24815" y="3335"/>
                    <a:pt x="24405" y="1458"/>
                    <a:pt x="23120" y="230"/>
                  </a:cubicBezTo>
                  <a:cubicBezTo>
                    <a:pt x="21519" y="-771"/>
                    <a:pt x="19481" y="-771"/>
                    <a:pt x="17881" y="230"/>
                  </a:cubicBezTo>
                  <a:cubicBezTo>
                    <a:pt x="16281" y="1229"/>
                    <a:pt x="14757" y="2344"/>
                    <a:pt x="13309" y="3563"/>
                  </a:cubicBezTo>
                  <a:lnTo>
                    <a:pt x="11213" y="4801"/>
                  </a:lnTo>
                  <a:cubicBezTo>
                    <a:pt x="9404" y="5754"/>
                    <a:pt x="7499" y="6802"/>
                    <a:pt x="5593" y="7659"/>
                  </a:cubicBezTo>
                  <a:lnTo>
                    <a:pt x="2641" y="8992"/>
                  </a:lnTo>
                  <a:cubicBezTo>
                    <a:pt x="2069" y="8992"/>
                    <a:pt x="259" y="9659"/>
                    <a:pt x="-26" y="10326"/>
                  </a:cubicBezTo>
                  <a:cubicBezTo>
                    <a:pt x="1650" y="10793"/>
                    <a:pt x="3374" y="11088"/>
                    <a:pt x="5117" y="11183"/>
                  </a:cubicBezTo>
                  <a:cubicBezTo>
                    <a:pt x="6889" y="11421"/>
                    <a:pt x="8670" y="11517"/>
                    <a:pt x="10451" y="11469"/>
                  </a:cubicBezTo>
                  <a:close/>
                </a:path>
              </a:pathLst>
            </a:custGeom>
            <a:solidFill>
              <a:srgbClr val="9E489B"/>
            </a:solidFill>
            <a:ln w="9525" cap="flat">
              <a:noFill/>
              <a:prstDash val="solid"/>
              <a:miter/>
            </a:ln>
          </p:spPr>
          <p:txBody>
            <a:bodyPr rtlCol="0" anchor="ctr"/>
            <a:lstStyle/>
            <a:p>
              <a:endParaRPr lang="en-IN"/>
            </a:p>
          </p:txBody>
        </p:sp>
        <p:sp>
          <p:nvSpPr>
            <p:cNvPr id="1085" name="Freeform: Shape 1084">
              <a:extLst>
                <a:ext uri="{FF2B5EF4-FFF2-40B4-BE49-F238E27FC236}">
                  <a16:creationId xmlns:a16="http://schemas.microsoft.com/office/drawing/2014/main" xmlns="" id="{31B6C657-C13F-7640-1B63-7C00631B77FB}"/>
                </a:ext>
              </a:extLst>
            </p:cNvPr>
            <p:cNvSpPr/>
            <p:nvPr/>
          </p:nvSpPr>
          <p:spPr>
            <a:xfrm>
              <a:off x="3255436" y="4624947"/>
              <a:ext cx="14852" cy="36421"/>
            </a:xfrm>
            <a:custGeom>
              <a:avLst/>
              <a:gdLst>
                <a:gd name="connsiteX0" fmla="*/ 4087 w 14852"/>
                <a:gd name="connsiteY0" fmla="*/ 35305 h 36421"/>
                <a:gd name="connsiteX1" fmla="*/ 849 w 14852"/>
                <a:gd name="connsiteY1" fmla="*/ 33972 h 36421"/>
                <a:gd name="connsiteX2" fmla="*/ -9 w 14852"/>
                <a:gd name="connsiteY2" fmla="*/ 30733 h 36421"/>
                <a:gd name="connsiteX3" fmla="*/ 1611 w 14852"/>
                <a:gd name="connsiteY3" fmla="*/ 6254 h 36421"/>
                <a:gd name="connsiteX4" fmla="*/ 3706 w 14852"/>
                <a:gd name="connsiteY4" fmla="*/ 1110 h 36421"/>
                <a:gd name="connsiteX5" fmla="*/ 7421 w 14852"/>
                <a:gd name="connsiteY5" fmla="*/ -414 h 36421"/>
                <a:gd name="connsiteX6" fmla="*/ 11517 w 14852"/>
                <a:gd name="connsiteY6" fmla="*/ -414 h 36421"/>
                <a:gd name="connsiteX7" fmla="*/ 13421 w 14852"/>
                <a:gd name="connsiteY7" fmla="*/ 253 h 36421"/>
                <a:gd name="connsiteX8" fmla="*/ 14755 w 14852"/>
                <a:gd name="connsiteY8" fmla="*/ 2444 h 36421"/>
                <a:gd name="connsiteX9" fmla="*/ 14755 w 14852"/>
                <a:gd name="connsiteY9" fmla="*/ 5111 h 36421"/>
                <a:gd name="connsiteX10" fmla="*/ 13898 w 14852"/>
                <a:gd name="connsiteY10" fmla="*/ 13112 h 36421"/>
                <a:gd name="connsiteX11" fmla="*/ 11326 w 14852"/>
                <a:gd name="connsiteY11" fmla="*/ 29114 h 36421"/>
                <a:gd name="connsiteX12" fmla="*/ 9802 w 14852"/>
                <a:gd name="connsiteY12" fmla="*/ 34067 h 36421"/>
                <a:gd name="connsiteX13" fmla="*/ 4087 w 14852"/>
                <a:gd name="connsiteY13" fmla="*/ 35305 h 3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52" h="36421">
                  <a:moveTo>
                    <a:pt x="4087" y="35305"/>
                  </a:moveTo>
                  <a:cubicBezTo>
                    <a:pt x="2887" y="35220"/>
                    <a:pt x="1754" y="34753"/>
                    <a:pt x="849" y="33972"/>
                  </a:cubicBezTo>
                  <a:cubicBezTo>
                    <a:pt x="220" y="33009"/>
                    <a:pt x="-75" y="31876"/>
                    <a:pt x="-9" y="30733"/>
                  </a:cubicBezTo>
                  <a:cubicBezTo>
                    <a:pt x="-133" y="22541"/>
                    <a:pt x="401" y="14360"/>
                    <a:pt x="1611" y="6254"/>
                  </a:cubicBezTo>
                  <a:cubicBezTo>
                    <a:pt x="1782" y="4368"/>
                    <a:pt x="2515" y="2577"/>
                    <a:pt x="3706" y="1110"/>
                  </a:cubicBezTo>
                  <a:cubicBezTo>
                    <a:pt x="4725" y="186"/>
                    <a:pt x="6040" y="-357"/>
                    <a:pt x="7421" y="-414"/>
                  </a:cubicBezTo>
                  <a:cubicBezTo>
                    <a:pt x="8783" y="-557"/>
                    <a:pt x="10155" y="-557"/>
                    <a:pt x="11517" y="-414"/>
                  </a:cubicBezTo>
                  <a:cubicBezTo>
                    <a:pt x="12183" y="-309"/>
                    <a:pt x="12831" y="-80"/>
                    <a:pt x="13421" y="253"/>
                  </a:cubicBezTo>
                  <a:cubicBezTo>
                    <a:pt x="14146" y="777"/>
                    <a:pt x="14622" y="1568"/>
                    <a:pt x="14755" y="2444"/>
                  </a:cubicBezTo>
                  <a:cubicBezTo>
                    <a:pt x="14850" y="3330"/>
                    <a:pt x="14850" y="4225"/>
                    <a:pt x="14755" y="5111"/>
                  </a:cubicBezTo>
                  <a:lnTo>
                    <a:pt x="13898" y="13112"/>
                  </a:lnTo>
                  <a:cubicBezTo>
                    <a:pt x="13469" y="18503"/>
                    <a:pt x="12612" y="23856"/>
                    <a:pt x="11326" y="29114"/>
                  </a:cubicBezTo>
                  <a:cubicBezTo>
                    <a:pt x="10907" y="30790"/>
                    <a:pt x="10393" y="32448"/>
                    <a:pt x="9802" y="34067"/>
                  </a:cubicBezTo>
                  <a:cubicBezTo>
                    <a:pt x="8754" y="36924"/>
                    <a:pt x="6087" y="35686"/>
                    <a:pt x="4087" y="35305"/>
                  </a:cubicBezTo>
                  <a:close/>
                </a:path>
              </a:pathLst>
            </a:custGeom>
            <a:solidFill>
              <a:srgbClr val="04A9D3"/>
            </a:solidFill>
            <a:ln w="9525" cap="flat">
              <a:noFill/>
              <a:prstDash val="solid"/>
              <a:miter/>
            </a:ln>
          </p:spPr>
          <p:txBody>
            <a:bodyPr rtlCol="0" anchor="ctr"/>
            <a:lstStyle/>
            <a:p>
              <a:endParaRPr lang="en-IN"/>
            </a:p>
          </p:txBody>
        </p:sp>
        <p:sp>
          <p:nvSpPr>
            <p:cNvPr id="1086" name="Freeform: Shape 1085">
              <a:extLst>
                <a:ext uri="{FF2B5EF4-FFF2-40B4-BE49-F238E27FC236}">
                  <a16:creationId xmlns:a16="http://schemas.microsoft.com/office/drawing/2014/main" xmlns="" id="{040D0293-76E2-186A-F114-FCF9F339B5B4}"/>
                </a:ext>
              </a:extLst>
            </p:cNvPr>
            <p:cNvSpPr/>
            <p:nvPr/>
          </p:nvSpPr>
          <p:spPr>
            <a:xfrm>
              <a:off x="3532486" y="4655915"/>
              <a:ext cx="21958" cy="10239"/>
            </a:xfrm>
            <a:custGeom>
              <a:avLst/>
              <a:gdLst>
                <a:gd name="connsiteX0" fmla="*/ 691 w 21958"/>
                <a:gd name="connsiteY0" fmla="*/ 3575 h 10239"/>
                <a:gd name="connsiteX1" fmla="*/ 3644 w 21958"/>
                <a:gd name="connsiteY1" fmla="*/ 1860 h 10239"/>
                <a:gd name="connsiteX2" fmla="*/ 17455 w 21958"/>
                <a:gd name="connsiteY2" fmla="*/ 432 h 10239"/>
                <a:gd name="connsiteX3" fmla="*/ 21932 w 21958"/>
                <a:gd name="connsiteY3" fmla="*/ -521 h 10239"/>
                <a:gd name="connsiteX4" fmla="*/ 21265 w 21958"/>
                <a:gd name="connsiteY4" fmla="*/ 1003 h 10239"/>
                <a:gd name="connsiteX5" fmla="*/ 12883 w 21958"/>
                <a:gd name="connsiteY5" fmla="*/ 6528 h 10239"/>
                <a:gd name="connsiteX6" fmla="*/ 5263 w 21958"/>
                <a:gd name="connsiteY6" fmla="*/ 9576 h 10239"/>
                <a:gd name="connsiteX7" fmla="*/ 2786 w 21958"/>
                <a:gd name="connsiteY7" fmla="*/ 9576 h 10239"/>
                <a:gd name="connsiteX8" fmla="*/ 129 w 21958"/>
                <a:gd name="connsiteY8" fmla="*/ 4737 h 10239"/>
                <a:gd name="connsiteX9" fmla="*/ 691 w 21958"/>
                <a:gd name="connsiteY9" fmla="*/ 3575 h 1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58" h="10239">
                  <a:moveTo>
                    <a:pt x="691" y="3575"/>
                  </a:moveTo>
                  <a:cubicBezTo>
                    <a:pt x="1453" y="2689"/>
                    <a:pt x="2491" y="2089"/>
                    <a:pt x="3644" y="1860"/>
                  </a:cubicBezTo>
                  <a:cubicBezTo>
                    <a:pt x="8120" y="717"/>
                    <a:pt x="13169" y="1860"/>
                    <a:pt x="17455" y="432"/>
                  </a:cubicBezTo>
                  <a:cubicBezTo>
                    <a:pt x="18903" y="-73"/>
                    <a:pt x="20408" y="-397"/>
                    <a:pt x="21932" y="-521"/>
                  </a:cubicBezTo>
                  <a:cubicBezTo>
                    <a:pt x="21932" y="-45"/>
                    <a:pt x="21932" y="622"/>
                    <a:pt x="21265" y="1003"/>
                  </a:cubicBezTo>
                  <a:cubicBezTo>
                    <a:pt x="18626" y="3070"/>
                    <a:pt x="15826" y="4918"/>
                    <a:pt x="12883" y="6528"/>
                  </a:cubicBezTo>
                  <a:cubicBezTo>
                    <a:pt x="10521" y="7937"/>
                    <a:pt x="7949" y="8956"/>
                    <a:pt x="5263" y="9576"/>
                  </a:cubicBezTo>
                  <a:cubicBezTo>
                    <a:pt x="4444" y="9766"/>
                    <a:pt x="3606" y="9766"/>
                    <a:pt x="2786" y="9576"/>
                  </a:cubicBezTo>
                  <a:cubicBezTo>
                    <a:pt x="720" y="8976"/>
                    <a:pt x="-471" y="6804"/>
                    <a:pt x="129" y="4737"/>
                  </a:cubicBezTo>
                  <a:cubicBezTo>
                    <a:pt x="253" y="4318"/>
                    <a:pt x="443" y="3927"/>
                    <a:pt x="691" y="3575"/>
                  </a:cubicBezTo>
                  <a:close/>
                </a:path>
              </a:pathLst>
            </a:custGeom>
            <a:solidFill>
              <a:srgbClr val="9E489B"/>
            </a:solidFill>
            <a:ln w="9525" cap="flat">
              <a:noFill/>
              <a:prstDash val="solid"/>
              <a:miter/>
            </a:ln>
          </p:spPr>
          <p:txBody>
            <a:bodyPr rtlCol="0" anchor="ctr"/>
            <a:lstStyle/>
            <a:p>
              <a:endParaRPr lang="en-IN"/>
            </a:p>
          </p:txBody>
        </p:sp>
        <p:sp>
          <p:nvSpPr>
            <p:cNvPr id="1087" name="Freeform: Shape 1086">
              <a:extLst>
                <a:ext uri="{FF2B5EF4-FFF2-40B4-BE49-F238E27FC236}">
                  <a16:creationId xmlns:a16="http://schemas.microsoft.com/office/drawing/2014/main" xmlns="" id="{7DC96A67-82E2-F756-1B6E-F80C47EF0575}"/>
                </a:ext>
              </a:extLst>
            </p:cNvPr>
            <p:cNvSpPr/>
            <p:nvPr/>
          </p:nvSpPr>
          <p:spPr>
            <a:xfrm>
              <a:off x="3526397" y="4645468"/>
              <a:ext cx="26454" cy="10017"/>
            </a:xfrm>
            <a:custGeom>
              <a:avLst/>
              <a:gdLst>
                <a:gd name="connsiteX0" fmla="*/ 969 w 26454"/>
                <a:gd name="connsiteY0" fmla="*/ 3449 h 10017"/>
                <a:gd name="connsiteX1" fmla="*/ 4398 w 26454"/>
                <a:gd name="connsiteY1" fmla="*/ 1925 h 10017"/>
                <a:gd name="connsiteX2" fmla="*/ 12399 w 26454"/>
                <a:gd name="connsiteY2" fmla="*/ 1258 h 10017"/>
                <a:gd name="connsiteX3" fmla="*/ 15828 w 26454"/>
                <a:gd name="connsiteY3" fmla="*/ 1258 h 10017"/>
                <a:gd name="connsiteX4" fmla="*/ 24401 w 26454"/>
                <a:gd name="connsiteY4" fmla="*/ -456 h 10017"/>
                <a:gd name="connsiteX5" fmla="*/ 25734 w 26454"/>
                <a:gd name="connsiteY5" fmla="*/ -456 h 10017"/>
                <a:gd name="connsiteX6" fmla="*/ 26401 w 26454"/>
                <a:gd name="connsiteY6" fmla="*/ 496 h 10017"/>
                <a:gd name="connsiteX7" fmla="*/ 25925 w 26454"/>
                <a:gd name="connsiteY7" fmla="*/ 972 h 10017"/>
                <a:gd name="connsiteX8" fmla="*/ 14780 w 26454"/>
                <a:gd name="connsiteY8" fmla="*/ 7259 h 10017"/>
                <a:gd name="connsiteX9" fmla="*/ 6970 w 26454"/>
                <a:gd name="connsiteY9" fmla="*/ 9354 h 10017"/>
                <a:gd name="connsiteX10" fmla="*/ 3446 w 26454"/>
                <a:gd name="connsiteY10" fmla="*/ 9354 h 10017"/>
                <a:gd name="connsiteX11" fmla="*/ 969 w 26454"/>
                <a:gd name="connsiteY11" fmla="*/ 3449 h 1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54" h="10017">
                  <a:moveTo>
                    <a:pt x="969" y="3449"/>
                  </a:moveTo>
                  <a:cubicBezTo>
                    <a:pt x="1912" y="2573"/>
                    <a:pt x="3112" y="2030"/>
                    <a:pt x="4398" y="1925"/>
                  </a:cubicBezTo>
                  <a:cubicBezTo>
                    <a:pt x="7027" y="1372"/>
                    <a:pt x="9713" y="1144"/>
                    <a:pt x="12399" y="1258"/>
                  </a:cubicBezTo>
                  <a:lnTo>
                    <a:pt x="15828" y="1258"/>
                  </a:lnTo>
                  <a:cubicBezTo>
                    <a:pt x="18771" y="1267"/>
                    <a:pt x="21686" y="687"/>
                    <a:pt x="24401" y="-456"/>
                  </a:cubicBezTo>
                  <a:cubicBezTo>
                    <a:pt x="24839" y="-542"/>
                    <a:pt x="25296" y="-542"/>
                    <a:pt x="25734" y="-456"/>
                  </a:cubicBezTo>
                  <a:cubicBezTo>
                    <a:pt x="25734" y="-456"/>
                    <a:pt x="26591" y="-456"/>
                    <a:pt x="26401" y="496"/>
                  </a:cubicBezTo>
                  <a:cubicBezTo>
                    <a:pt x="26296" y="696"/>
                    <a:pt x="26125" y="867"/>
                    <a:pt x="25925" y="972"/>
                  </a:cubicBezTo>
                  <a:cubicBezTo>
                    <a:pt x="22438" y="3449"/>
                    <a:pt x="18705" y="5563"/>
                    <a:pt x="14780" y="7259"/>
                  </a:cubicBezTo>
                  <a:cubicBezTo>
                    <a:pt x="12275" y="8287"/>
                    <a:pt x="9656" y="8992"/>
                    <a:pt x="6970" y="9354"/>
                  </a:cubicBezTo>
                  <a:cubicBezTo>
                    <a:pt x="5798" y="9545"/>
                    <a:pt x="4617" y="9545"/>
                    <a:pt x="3446" y="9354"/>
                  </a:cubicBezTo>
                  <a:cubicBezTo>
                    <a:pt x="683" y="8878"/>
                    <a:pt x="-1317" y="5925"/>
                    <a:pt x="969" y="3449"/>
                  </a:cubicBezTo>
                  <a:close/>
                </a:path>
              </a:pathLst>
            </a:custGeom>
            <a:solidFill>
              <a:srgbClr val="9E489B"/>
            </a:solidFill>
            <a:ln w="9525" cap="flat">
              <a:noFill/>
              <a:prstDash val="solid"/>
              <a:miter/>
            </a:ln>
          </p:spPr>
          <p:txBody>
            <a:bodyPr rtlCol="0" anchor="ctr"/>
            <a:lstStyle/>
            <a:p>
              <a:endParaRPr lang="en-IN"/>
            </a:p>
          </p:txBody>
        </p:sp>
        <p:sp>
          <p:nvSpPr>
            <p:cNvPr id="1088" name="Freeform: Shape 1087">
              <a:extLst>
                <a:ext uri="{FF2B5EF4-FFF2-40B4-BE49-F238E27FC236}">
                  <a16:creationId xmlns:a16="http://schemas.microsoft.com/office/drawing/2014/main" xmlns="" id="{A703F565-4CFB-BFE1-87E4-A2B1FF9D89D6}"/>
                </a:ext>
              </a:extLst>
            </p:cNvPr>
            <p:cNvSpPr/>
            <p:nvPr/>
          </p:nvSpPr>
          <p:spPr>
            <a:xfrm>
              <a:off x="3527023" y="4636746"/>
              <a:ext cx="26451" cy="8650"/>
            </a:xfrm>
            <a:custGeom>
              <a:avLst/>
              <a:gdLst>
                <a:gd name="connsiteX0" fmla="*/ 1963 w 26451"/>
                <a:gd name="connsiteY0" fmla="*/ 740 h 8650"/>
                <a:gd name="connsiteX1" fmla="*/ 7392 w 26451"/>
                <a:gd name="connsiteY1" fmla="*/ -403 h 8650"/>
                <a:gd name="connsiteX2" fmla="*/ 11011 w 26451"/>
                <a:gd name="connsiteY2" fmla="*/ 360 h 8650"/>
                <a:gd name="connsiteX3" fmla="*/ 21108 w 26451"/>
                <a:gd name="connsiteY3" fmla="*/ 360 h 8650"/>
                <a:gd name="connsiteX4" fmla="*/ 22918 w 26451"/>
                <a:gd name="connsiteY4" fmla="*/ 360 h 8650"/>
                <a:gd name="connsiteX5" fmla="*/ 24727 w 26451"/>
                <a:gd name="connsiteY5" fmla="*/ 360 h 8650"/>
                <a:gd name="connsiteX6" fmla="*/ 26347 w 26451"/>
                <a:gd name="connsiteY6" fmla="*/ 1312 h 8650"/>
                <a:gd name="connsiteX7" fmla="*/ 25394 w 26451"/>
                <a:gd name="connsiteY7" fmla="*/ 3693 h 8650"/>
                <a:gd name="connsiteX8" fmla="*/ 21584 w 26451"/>
                <a:gd name="connsiteY8" fmla="*/ 5313 h 8650"/>
                <a:gd name="connsiteX9" fmla="*/ 3582 w 26451"/>
                <a:gd name="connsiteY9" fmla="*/ 7979 h 8650"/>
                <a:gd name="connsiteX10" fmla="*/ 1201 w 26451"/>
                <a:gd name="connsiteY10" fmla="*/ 7979 h 8650"/>
                <a:gd name="connsiteX11" fmla="*/ 1963 w 26451"/>
                <a:gd name="connsiteY11" fmla="*/ 740 h 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51" h="8650">
                  <a:moveTo>
                    <a:pt x="1963" y="740"/>
                  </a:moveTo>
                  <a:cubicBezTo>
                    <a:pt x="3553" y="-336"/>
                    <a:pt x="5506" y="-746"/>
                    <a:pt x="7392" y="-403"/>
                  </a:cubicBezTo>
                  <a:lnTo>
                    <a:pt x="11011" y="360"/>
                  </a:lnTo>
                  <a:cubicBezTo>
                    <a:pt x="14364" y="836"/>
                    <a:pt x="17755" y="836"/>
                    <a:pt x="21108" y="360"/>
                  </a:cubicBezTo>
                  <a:lnTo>
                    <a:pt x="22918" y="360"/>
                  </a:lnTo>
                  <a:lnTo>
                    <a:pt x="24727" y="360"/>
                  </a:lnTo>
                  <a:cubicBezTo>
                    <a:pt x="25394" y="360"/>
                    <a:pt x="26061" y="360"/>
                    <a:pt x="26347" y="1312"/>
                  </a:cubicBezTo>
                  <a:cubicBezTo>
                    <a:pt x="26604" y="2226"/>
                    <a:pt x="26213" y="3208"/>
                    <a:pt x="25394" y="3693"/>
                  </a:cubicBezTo>
                  <a:cubicBezTo>
                    <a:pt x="24232" y="4465"/>
                    <a:pt x="22946" y="5017"/>
                    <a:pt x="21584" y="5313"/>
                  </a:cubicBezTo>
                  <a:cubicBezTo>
                    <a:pt x="15793" y="7275"/>
                    <a:pt x="9697" y="8179"/>
                    <a:pt x="3582" y="7979"/>
                  </a:cubicBezTo>
                  <a:cubicBezTo>
                    <a:pt x="2801" y="8179"/>
                    <a:pt x="1982" y="8179"/>
                    <a:pt x="1201" y="7979"/>
                  </a:cubicBezTo>
                  <a:cubicBezTo>
                    <a:pt x="-990" y="5979"/>
                    <a:pt x="58" y="2645"/>
                    <a:pt x="1963" y="740"/>
                  </a:cubicBezTo>
                  <a:close/>
                </a:path>
              </a:pathLst>
            </a:custGeom>
            <a:solidFill>
              <a:srgbClr val="9E489B"/>
            </a:solidFill>
            <a:ln w="9525" cap="flat">
              <a:noFill/>
              <a:prstDash val="solid"/>
              <a:miter/>
            </a:ln>
          </p:spPr>
          <p:txBody>
            <a:bodyPr rtlCol="0" anchor="ctr"/>
            <a:lstStyle/>
            <a:p>
              <a:endParaRPr lang="en-IN"/>
            </a:p>
          </p:txBody>
        </p:sp>
        <p:sp>
          <p:nvSpPr>
            <p:cNvPr id="1089" name="Freeform: Shape 1088">
              <a:extLst>
                <a:ext uri="{FF2B5EF4-FFF2-40B4-BE49-F238E27FC236}">
                  <a16:creationId xmlns:a16="http://schemas.microsoft.com/office/drawing/2014/main" xmlns="" id="{995D53F2-A9E8-9BF2-87C8-37C459E908AF}"/>
                </a:ext>
              </a:extLst>
            </p:cNvPr>
            <p:cNvSpPr/>
            <p:nvPr/>
          </p:nvSpPr>
          <p:spPr>
            <a:xfrm>
              <a:off x="3528744" y="4623003"/>
              <a:ext cx="26175" cy="10123"/>
            </a:xfrm>
            <a:custGeom>
              <a:avLst/>
              <a:gdLst>
                <a:gd name="connsiteX0" fmla="*/ 337 w 26175"/>
                <a:gd name="connsiteY0" fmla="*/ 1626 h 10123"/>
                <a:gd name="connsiteX1" fmla="*/ 1861 w 26175"/>
                <a:gd name="connsiteY1" fmla="*/ 292 h 10123"/>
                <a:gd name="connsiteX2" fmla="*/ 5861 w 26175"/>
                <a:gd name="connsiteY2" fmla="*/ -470 h 10123"/>
                <a:gd name="connsiteX3" fmla="*/ 9385 w 26175"/>
                <a:gd name="connsiteY3" fmla="*/ 1244 h 10123"/>
                <a:gd name="connsiteX4" fmla="*/ 14529 w 26175"/>
                <a:gd name="connsiteY4" fmla="*/ 3721 h 10123"/>
                <a:gd name="connsiteX5" fmla="*/ 20149 w 26175"/>
                <a:gd name="connsiteY5" fmla="*/ 5721 h 10123"/>
                <a:gd name="connsiteX6" fmla="*/ 26149 w 26175"/>
                <a:gd name="connsiteY6" fmla="*/ 5721 h 10123"/>
                <a:gd name="connsiteX7" fmla="*/ 23292 w 26175"/>
                <a:gd name="connsiteY7" fmla="*/ 7150 h 10123"/>
                <a:gd name="connsiteX8" fmla="*/ 15100 w 26175"/>
                <a:gd name="connsiteY8" fmla="*/ 9531 h 10123"/>
                <a:gd name="connsiteX9" fmla="*/ 12624 w 26175"/>
                <a:gd name="connsiteY9" fmla="*/ 9531 h 10123"/>
                <a:gd name="connsiteX10" fmla="*/ 9480 w 26175"/>
                <a:gd name="connsiteY10" fmla="*/ 9531 h 10123"/>
                <a:gd name="connsiteX11" fmla="*/ 6718 w 26175"/>
                <a:gd name="connsiteY11" fmla="*/ 9531 h 10123"/>
                <a:gd name="connsiteX12" fmla="*/ 1289 w 26175"/>
                <a:gd name="connsiteY12" fmla="*/ 7531 h 10123"/>
                <a:gd name="connsiteX13" fmla="*/ 337 w 26175"/>
                <a:gd name="connsiteY13" fmla="*/ 1626 h 10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5" h="10123">
                  <a:moveTo>
                    <a:pt x="337" y="1626"/>
                  </a:moveTo>
                  <a:cubicBezTo>
                    <a:pt x="727" y="1063"/>
                    <a:pt x="1251" y="606"/>
                    <a:pt x="1861" y="292"/>
                  </a:cubicBezTo>
                  <a:cubicBezTo>
                    <a:pt x="3080" y="-375"/>
                    <a:pt x="4480" y="-642"/>
                    <a:pt x="5861" y="-470"/>
                  </a:cubicBezTo>
                  <a:cubicBezTo>
                    <a:pt x="7137" y="-137"/>
                    <a:pt x="8338" y="444"/>
                    <a:pt x="9385" y="1244"/>
                  </a:cubicBezTo>
                  <a:cubicBezTo>
                    <a:pt x="11043" y="2187"/>
                    <a:pt x="12757" y="3006"/>
                    <a:pt x="14529" y="3721"/>
                  </a:cubicBezTo>
                  <a:cubicBezTo>
                    <a:pt x="16348" y="4531"/>
                    <a:pt x="18224" y="5197"/>
                    <a:pt x="20149" y="5721"/>
                  </a:cubicBezTo>
                  <a:cubicBezTo>
                    <a:pt x="22111" y="6245"/>
                    <a:pt x="24187" y="6245"/>
                    <a:pt x="26149" y="5721"/>
                  </a:cubicBezTo>
                  <a:cubicBezTo>
                    <a:pt x="25168" y="6140"/>
                    <a:pt x="24216" y="6617"/>
                    <a:pt x="23292" y="7150"/>
                  </a:cubicBezTo>
                  <a:cubicBezTo>
                    <a:pt x="20673" y="8283"/>
                    <a:pt x="17920" y="9083"/>
                    <a:pt x="15100" y="9531"/>
                  </a:cubicBezTo>
                  <a:cubicBezTo>
                    <a:pt x="14272" y="9588"/>
                    <a:pt x="13453" y="9588"/>
                    <a:pt x="12624" y="9531"/>
                  </a:cubicBezTo>
                  <a:cubicBezTo>
                    <a:pt x="11576" y="9626"/>
                    <a:pt x="10528" y="9626"/>
                    <a:pt x="9480" y="9531"/>
                  </a:cubicBezTo>
                  <a:lnTo>
                    <a:pt x="6718" y="9531"/>
                  </a:lnTo>
                  <a:cubicBezTo>
                    <a:pt x="4718" y="9569"/>
                    <a:pt x="2784" y="8855"/>
                    <a:pt x="1289" y="7531"/>
                  </a:cubicBezTo>
                  <a:cubicBezTo>
                    <a:pt x="-25" y="5854"/>
                    <a:pt x="-378" y="3625"/>
                    <a:pt x="337" y="1626"/>
                  </a:cubicBezTo>
                  <a:close/>
                </a:path>
              </a:pathLst>
            </a:custGeom>
            <a:solidFill>
              <a:srgbClr val="9E489B"/>
            </a:solidFill>
            <a:ln w="9525" cap="flat">
              <a:noFill/>
              <a:prstDash val="solid"/>
              <a:miter/>
            </a:ln>
          </p:spPr>
          <p:txBody>
            <a:bodyPr rtlCol="0" anchor="ctr"/>
            <a:lstStyle/>
            <a:p>
              <a:endParaRPr lang="en-IN"/>
            </a:p>
          </p:txBody>
        </p:sp>
        <p:sp>
          <p:nvSpPr>
            <p:cNvPr id="1090" name="Freeform: Shape 1089">
              <a:extLst>
                <a:ext uri="{FF2B5EF4-FFF2-40B4-BE49-F238E27FC236}">
                  <a16:creationId xmlns:a16="http://schemas.microsoft.com/office/drawing/2014/main" xmlns="" id="{B89C79A8-0584-5814-2AEF-BA93C71491AC}"/>
                </a:ext>
              </a:extLst>
            </p:cNvPr>
            <p:cNvSpPr/>
            <p:nvPr/>
          </p:nvSpPr>
          <p:spPr>
            <a:xfrm>
              <a:off x="3562445" y="4652581"/>
              <a:ext cx="29825" cy="11763"/>
            </a:xfrm>
            <a:custGeom>
              <a:avLst/>
              <a:gdLst>
                <a:gd name="connsiteX0" fmla="*/ 12737 w 29825"/>
                <a:gd name="connsiteY0" fmla="*/ 1384 h 11763"/>
                <a:gd name="connsiteX1" fmla="*/ 17976 w 29825"/>
                <a:gd name="connsiteY1" fmla="*/ 1384 h 11763"/>
                <a:gd name="connsiteX2" fmla="*/ 21405 w 29825"/>
                <a:gd name="connsiteY2" fmla="*/ 1384 h 11763"/>
                <a:gd name="connsiteX3" fmla="*/ 27025 w 29825"/>
                <a:gd name="connsiteY3" fmla="*/ 2432 h 11763"/>
                <a:gd name="connsiteX4" fmla="*/ 29787 w 29825"/>
                <a:gd name="connsiteY4" fmla="*/ 7099 h 11763"/>
                <a:gd name="connsiteX5" fmla="*/ 27501 w 29825"/>
                <a:gd name="connsiteY5" fmla="*/ 9956 h 11763"/>
                <a:gd name="connsiteX6" fmla="*/ 23882 w 29825"/>
                <a:gd name="connsiteY6" fmla="*/ 11099 h 11763"/>
                <a:gd name="connsiteX7" fmla="*/ 19024 w 29825"/>
                <a:gd name="connsiteY7" fmla="*/ 11099 h 11763"/>
                <a:gd name="connsiteX8" fmla="*/ 15690 w 29825"/>
                <a:gd name="connsiteY8" fmla="*/ 10528 h 11763"/>
                <a:gd name="connsiteX9" fmla="*/ 1402 w 29825"/>
                <a:gd name="connsiteY9" fmla="*/ 2050 h 11763"/>
                <a:gd name="connsiteX10" fmla="*/ -26 w 29825"/>
                <a:gd name="connsiteY10" fmla="*/ -521 h 11763"/>
                <a:gd name="connsiteX11" fmla="*/ 5689 w 29825"/>
                <a:gd name="connsiteY11" fmla="*/ 812 h 11763"/>
                <a:gd name="connsiteX12" fmla="*/ 12737 w 29825"/>
                <a:gd name="connsiteY12" fmla="*/ 1384 h 1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25" h="11763">
                  <a:moveTo>
                    <a:pt x="12737" y="1384"/>
                  </a:moveTo>
                  <a:cubicBezTo>
                    <a:pt x="14452" y="1384"/>
                    <a:pt x="16166" y="1384"/>
                    <a:pt x="17976" y="1384"/>
                  </a:cubicBezTo>
                  <a:lnTo>
                    <a:pt x="21405" y="1384"/>
                  </a:lnTo>
                  <a:cubicBezTo>
                    <a:pt x="23339" y="1251"/>
                    <a:pt x="25272" y="1613"/>
                    <a:pt x="27025" y="2432"/>
                  </a:cubicBezTo>
                  <a:cubicBezTo>
                    <a:pt x="28825" y="3260"/>
                    <a:pt x="29930" y="5118"/>
                    <a:pt x="29787" y="7099"/>
                  </a:cubicBezTo>
                  <a:cubicBezTo>
                    <a:pt x="29492" y="8347"/>
                    <a:pt x="28654" y="9394"/>
                    <a:pt x="27501" y="9956"/>
                  </a:cubicBezTo>
                  <a:cubicBezTo>
                    <a:pt x="26387" y="10576"/>
                    <a:pt x="25148" y="10966"/>
                    <a:pt x="23882" y="11099"/>
                  </a:cubicBezTo>
                  <a:cubicBezTo>
                    <a:pt x="22272" y="11290"/>
                    <a:pt x="20633" y="11290"/>
                    <a:pt x="19024" y="11099"/>
                  </a:cubicBezTo>
                  <a:cubicBezTo>
                    <a:pt x="17900" y="11004"/>
                    <a:pt x="16785" y="10814"/>
                    <a:pt x="15690" y="10528"/>
                  </a:cubicBezTo>
                  <a:cubicBezTo>
                    <a:pt x="10175" y="9223"/>
                    <a:pt x="5193" y="6271"/>
                    <a:pt x="1402" y="2050"/>
                  </a:cubicBezTo>
                  <a:cubicBezTo>
                    <a:pt x="621" y="1403"/>
                    <a:pt x="117" y="479"/>
                    <a:pt x="-26" y="-521"/>
                  </a:cubicBezTo>
                  <a:cubicBezTo>
                    <a:pt x="1945" y="-464"/>
                    <a:pt x="3889" y="-7"/>
                    <a:pt x="5689" y="812"/>
                  </a:cubicBezTo>
                  <a:cubicBezTo>
                    <a:pt x="7994" y="1384"/>
                    <a:pt x="10375" y="1574"/>
                    <a:pt x="12737" y="1384"/>
                  </a:cubicBezTo>
                  <a:close/>
                </a:path>
              </a:pathLst>
            </a:custGeom>
            <a:solidFill>
              <a:srgbClr val="9E489B"/>
            </a:solidFill>
            <a:ln w="9525" cap="flat">
              <a:noFill/>
              <a:prstDash val="solid"/>
              <a:miter/>
            </a:ln>
          </p:spPr>
          <p:txBody>
            <a:bodyPr rtlCol="0" anchor="ctr"/>
            <a:lstStyle/>
            <a:p>
              <a:endParaRPr lang="en-IN"/>
            </a:p>
          </p:txBody>
        </p:sp>
        <p:sp>
          <p:nvSpPr>
            <p:cNvPr id="1091" name="Freeform: Shape 1090">
              <a:extLst>
                <a:ext uri="{FF2B5EF4-FFF2-40B4-BE49-F238E27FC236}">
                  <a16:creationId xmlns:a16="http://schemas.microsoft.com/office/drawing/2014/main" xmlns="" id="{B779DE74-91B1-AFD5-92E2-96739E91DD80}"/>
                </a:ext>
              </a:extLst>
            </p:cNvPr>
            <p:cNvSpPr/>
            <p:nvPr/>
          </p:nvSpPr>
          <p:spPr>
            <a:xfrm>
              <a:off x="3560540" y="4640487"/>
              <a:ext cx="26674" cy="7395"/>
            </a:xfrm>
            <a:custGeom>
              <a:avLst/>
              <a:gdLst>
                <a:gd name="connsiteX0" fmla="*/ 7117 w 26674"/>
                <a:gd name="connsiteY0" fmla="*/ 6049 h 7395"/>
                <a:gd name="connsiteX1" fmla="*/ 11308 w 26674"/>
                <a:gd name="connsiteY1" fmla="*/ 6811 h 7395"/>
                <a:gd name="connsiteX2" fmla="*/ 21881 w 26674"/>
                <a:gd name="connsiteY2" fmla="*/ 5763 h 7395"/>
                <a:gd name="connsiteX3" fmla="*/ 25024 w 26674"/>
                <a:gd name="connsiteY3" fmla="*/ 4525 h 7395"/>
                <a:gd name="connsiteX4" fmla="*/ 26644 w 26674"/>
                <a:gd name="connsiteY4" fmla="*/ 1286 h 7395"/>
                <a:gd name="connsiteX5" fmla="*/ 25977 w 26674"/>
                <a:gd name="connsiteY5" fmla="*/ -428 h 7395"/>
                <a:gd name="connsiteX6" fmla="*/ 24739 w 26674"/>
                <a:gd name="connsiteY6" fmla="*/ -428 h 7395"/>
                <a:gd name="connsiteX7" fmla="*/ 12642 w 26674"/>
                <a:gd name="connsiteY7" fmla="*/ 2429 h 7395"/>
                <a:gd name="connsiteX8" fmla="*/ 7689 w 26674"/>
                <a:gd name="connsiteY8" fmla="*/ 3382 h 7395"/>
                <a:gd name="connsiteX9" fmla="*/ 3689 w 26674"/>
                <a:gd name="connsiteY9" fmla="*/ 3954 h 7395"/>
                <a:gd name="connsiteX10" fmla="*/ -26 w 26674"/>
                <a:gd name="connsiteY10" fmla="*/ 4525 h 7395"/>
                <a:gd name="connsiteX11" fmla="*/ 7117 w 26674"/>
                <a:gd name="connsiteY11" fmla="*/ 6049 h 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4" h="7395">
                  <a:moveTo>
                    <a:pt x="7117" y="6049"/>
                  </a:moveTo>
                  <a:cubicBezTo>
                    <a:pt x="8489" y="6440"/>
                    <a:pt x="9889" y="6697"/>
                    <a:pt x="11308" y="6811"/>
                  </a:cubicBezTo>
                  <a:cubicBezTo>
                    <a:pt x="14861" y="7030"/>
                    <a:pt x="18433" y="6677"/>
                    <a:pt x="21881" y="5763"/>
                  </a:cubicBezTo>
                  <a:cubicBezTo>
                    <a:pt x="22996" y="5544"/>
                    <a:pt x="24063" y="5125"/>
                    <a:pt x="25024" y="4525"/>
                  </a:cubicBezTo>
                  <a:cubicBezTo>
                    <a:pt x="26015" y="3735"/>
                    <a:pt x="26606" y="2553"/>
                    <a:pt x="26644" y="1286"/>
                  </a:cubicBezTo>
                  <a:cubicBezTo>
                    <a:pt x="26682" y="648"/>
                    <a:pt x="26444" y="20"/>
                    <a:pt x="25977" y="-428"/>
                  </a:cubicBezTo>
                  <a:cubicBezTo>
                    <a:pt x="25577" y="-552"/>
                    <a:pt x="25139" y="-552"/>
                    <a:pt x="24739" y="-428"/>
                  </a:cubicBezTo>
                  <a:cubicBezTo>
                    <a:pt x="20567" y="-180"/>
                    <a:pt x="16481" y="791"/>
                    <a:pt x="12642" y="2429"/>
                  </a:cubicBezTo>
                  <a:lnTo>
                    <a:pt x="7689" y="3382"/>
                  </a:lnTo>
                  <a:lnTo>
                    <a:pt x="3689" y="3954"/>
                  </a:lnTo>
                  <a:cubicBezTo>
                    <a:pt x="2431" y="4001"/>
                    <a:pt x="1184" y="4191"/>
                    <a:pt x="-26" y="4525"/>
                  </a:cubicBezTo>
                  <a:cubicBezTo>
                    <a:pt x="2279" y="5325"/>
                    <a:pt x="4679" y="5840"/>
                    <a:pt x="7117" y="6049"/>
                  </a:cubicBezTo>
                  <a:close/>
                </a:path>
              </a:pathLst>
            </a:custGeom>
            <a:solidFill>
              <a:srgbClr val="9E489B"/>
            </a:solidFill>
            <a:ln w="9525" cap="flat">
              <a:noFill/>
              <a:prstDash val="solid"/>
              <a:miter/>
            </a:ln>
          </p:spPr>
          <p:txBody>
            <a:bodyPr rtlCol="0" anchor="ctr"/>
            <a:lstStyle/>
            <a:p>
              <a:endParaRPr lang="en-IN"/>
            </a:p>
          </p:txBody>
        </p:sp>
        <p:sp>
          <p:nvSpPr>
            <p:cNvPr id="1092" name="Freeform: Shape 1091">
              <a:extLst>
                <a:ext uri="{FF2B5EF4-FFF2-40B4-BE49-F238E27FC236}">
                  <a16:creationId xmlns:a16="http://schemas.microsoft.com/office/drawing/2014/main" xmlns="" id="{3507E093-7BA1-504F-041B-FB2B142CDC13}"/>
                </a:ext>
              </a:extLst>
            </p:cNvPr>
            <p:cNvSpPr/>
            <p:nvPr/>
          </p:nvSpPr>
          <p:spPr>
            <a:xfrm>
              <a:off x="3561706" y="4628506"/>
              <a:ext cx="25861" cy="9787"/>
            </a:xfrm>
            <a:custGeom>
              <a:avLst/>
              <a:gdLst>
                <a:gd name="connsiteX0" fmla="*/ 11000 w 25861"/>
                <a:gd name="connsiteY0" fmla="*/ 8695 h 9787"/>
                <a:gd name="connsiteX1" fmla="*/ 22811 w 25861"/>
                <a:gd name="connsiteY1" fmla="*/ 6028 h 9787"/>
                <a:gd name="connsiteX2" fmla="*/ 25763 w 25861"/>
                <a:gd name="connsiteY2" fmla="*/ 4218 h 9787"/>
                <a:gd name="connsiteX3" fmla="*/ 25763 w 25861"/>
                <a:gd name="connsiteY3" fmla="*/ 2599 h 9787"/>
                <a:gd name="connsiteX4" fmla="*/ 24525 w 25861"/>
                <a:gd name="connsiteY4" fmla="*/ -449 h 9787"/>
                <a:gd name="connsiteX5" fmla="*/ 22715 w 25861"/>
                <a:gd name="connsiteY5" fmla="*/ -449 h 9787"/>
                <a:gd name="connsiteX6" fmla="*/ 8523 w 25861"/>
                <a:gd name="connsiteY6" fmla="*/ 3456 h 9787"/>
                <a:gd name="connsiteX7" fmla="*/ 4332 w 25861"/>
                <a:gd name="connsiteY7" fmla="*/ 5171 h 9787"/>
                <a:gd name="connsiteX8" fmla="*/ 2141 w 25861"/>
                <a:gd name="connsiteY8" fmla="*/ 6028 h 9787"/>
                <a:gd name="connsiteX9" fmla="*/ 331 w 25861"/>
                <a:gd name="connsiteY9" fmla="*/ 6790 h 9787"/>
                <a:gd name="connsiteX10" fmla="*/ 5475 w 25861"/>
                <a:gd name="connsiteY10" fmla="*/ 9266 h 9787"/>
                <a:gd name="connsiteX11" fmla="*/ 11000 w 25861"/>
                <a:gd name="connsiteY11" fmla="*/ 8695 h 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 h="9787">
                  <a:moveTo>
                    <a:pt x="11000" y="8695"/>
                  </a:moveTo>
                  <a:cubicBezTo>
                    <a:pt x="15019" y="8237"/>
                    <a:pt x="18981" y="7342"/>
                    <a:pt x="22811" y="6028"/>
                  </a:cubicBezTo>
                  <a:cubicBezTo>
                    <a:pt x="24001" y="5856"/>
                    <a:pt x="25068" y="5199"/>
                    <a:pt x="25763" y="4218"/>
                  </a:cubicBezTo>
                  <a:cubicBezTo>
                    <a:pt x="25859" y="3685"/>
                    <a:pt x="25859" y="3132"/>
                    <a:pt x="25763" y="2599"/>
                  </a:cubicBezTo>
                  <a:cubicBezTo>
                    <a:pt x="25916" y="1437"/>
                    <a:pt x="25449" y="274"/>
                    <a:pt x="24525" y="-449"/>
                  </a:cubicBezTo>
                  <a:cubicBezTo>
                    <a:pt x="23925" y="-545"/>
                    <a:pt x="23315" y="-545"/>
                    <a:pt x="22715" y="-449"/>
                  </a:cubicBezTo>
                  <a:cubicBezTo>
                    <a:pt x="17734" y="-326"/>
                    <a:pt x="12866" y="1017"/>
                    <a:pt x="8523" y="3456"/>
                  </a:cubicBezTo>
                  <a:lnTo>
                    <a:pt x="4332" y="5171"/>
                  </a:lnTo>
                  <a:lnTo>
                    <a:pt x="2141" y="6028"/>
                  </a:lnTo>
                  <a:cubicBezTo>
                    <a:pt x="1665" y="6028"/>
                    <a:pt x="617" y="6028"/>
                    <a:pt x="331" y="6790"/>
                  </a:cubicBezTo>
                  <a:cubicBezTo>
                    <a:pt x="-1573" y="8885"/>
                    <a:pt x="4713" y="9266"/>
                    <a:pt x="5475" y="9266"/>
                  </a:cubicBezTo>
                  <a:cubicBezTo>
                    <a:pt x="7332" y="9238"/>
                    <a:pt x="9180" y="9047"/>
                    <a:pt x="11000" y="8695"/>
                  </a:cubicBezTo>
                  <a:close/>
                </a:path>
              </a:pathLst>
            </a:custGeom>
            <a:solidFill>
              <a:srgbClr val="9E489B"/>
            </a:solidFill>
            <a:ln w="9525" cap="flat">
              <a:noFill/>
              <a:prstDash val="solid"/>
              <a:miter/>
            </a:ln>
          </p:spPr>
          <p:txBody>
            <a:bodyPr rtlCol="0" anchor="ctr"/>
            <a:lstStyle/>
            <a:p>
              <a:endParaRPr lang="en-IN"/>
            </a:p>
          </p:txBody>
        </p:sp>
        <p:sp>
          <p:nvSpPr>
            <p:cNvPr id="1093" name="Freeform: Shape 1092">
              <a:extLst>
                <a:ext uri="{FF2B5EF4-FFF2-40B4-BE49-F238E27FC236}">
                  <a16:creationId xmlns:a16="http://schemas.microsoft.com/office/drawing/2014/main" xmlns="" id="{5DEF8F9C-EC8C-DBEB-E7FE-A6A00EB6D341}"/>
                </a:ext>
              </a:extLst>
            </p:cNvPr>
            <p:cNvSpPr/>
            <p:nvPr/>
          </p:nvSpPr>
          <p:spPr>
            <a:xfrm>
              <a:off x="3561016" y="4614729"/>
              <a:ext cx="21845" cy="16115"/>
            </a:xfrm>
            <a:custGeom>
              <a:avLst/>
              <a:gdLst>
                <a:gd name="connsiteX0" fmla="*/ 10070 w 21845"/>
                <a:gd name="connsiteY0" fmla="*/ 13899 h 16115"/>
                <a:gd name="connsiteX1" fmla="*/ 19595 w 21845"/>
                <a:gd name="connsiteY1" fmla="*/ 8470 h 16115"/>
                <a:gd name="connsiteX2" fmla="*/ 21786 w 21845"/>
                <a:gd name="connsiteY2" fmla="*/ 3994 h 16115"/>
                <a:gd name="connsiteX3" fmla="*/ 19595 w 21845"/>
                <a:gd name="connsiteY3" fmla="*/ -293 h 16115"/>
                <a:gd name="connsiteX4" fmla="*/ 14452 w 21845"/>
                <a:gd name="connsiteY4" fmla="*/ 1041 h 16115"/>
                <a:gd name="connsiteX5" fmla="*/ 10927 w 21845"/>
                <a:gd name="connsiteY5" fmla="*/ 5422 h 16115"/>
                <a:gd name="connsiteX6" fmla="*/ 9308 w 21845"/>
                <a:gd name="connsiteY6" fmla="*/ 7136 h 16115"/>
                <a:gd name="connsiteX7" fmla="*/ 4641 w 21845"/>
                <a:gd name="connsiteY7" fmla="*/ 11423 h 16115"/>
                <a:gd name="connsiteX8" fmla="*/ 2165 w 21845"/>
                <a:gd name="connsiteY8" fmla="*/ 13519 h 16115"/>
                <a:gd name="connsiteX9" fmla="*/ -26 w 21845"/>
                <a:gd name="connsiteY9" fmla="*/ 15424 h 16115"/>
                <a:gd name="connsiteX10" fmla="*/ 5117 w 21845"/>
                <a:gd name="connsiteY10" fmla="*/ 15424 h 16115"/>
                <a:gd name="connsiteX11" fmla="*/ 10070 w 21845"/>
                <a:gd name="connsiteY11" fmla="*/ 13899 h 1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45" h="16115">
                  <a:moveTo>
                    <a:pt x="10070" y="13899"/>
                  </a:moveTo>
                  <a:cubicBezTo>
                    <a:pt x="13671" y="12976"/>
                    <a:pt x="16966" y="11099"/>
                    <a:pt x="19595" y="8470"/>
                  </a:cubicBezTo>
                  <a:cubicBezTo>
                    <a:pt x="20786" y="7251"/>
                    <a:pt x="21548" y="5679"/>
                    <a:pt x="21786" y="3994"/>
                  </a:cubicBezTo>
                  <a:cubicBezTo>
                    <a:pt x="22005" y="2250"/>
                    <a:pt x="21138" y="555"/>
                    <a:pt x="19595" y="-293"/>
                  </a:cubicBezTo>
                  <a:cubicBezTo>
                    <a:pt x="17767" y="-864"/>
                    <a:pt x="15776" y="-340"/>
                    <a:pt x="14452" y="1041"/>
                  </a:cubicBezTo>
                  <a:cubicBezTo>
                    <a:pt x="13204" y="2441"/>
                    <a:pt x="12023" y="3898"/>
                    <a:pt x="10927" y="5422"/>
                  </a:cubicBezTo>
                  <a:cubicBezTo>
                    <a:pt x="10442" y="6041"/>
                    <a:pt x="9899" y="6613"/>
                    <a:pt x="9308" y="7136"/>
                  </a:cubicBezTo>
                  <a:cubicBezTo>
                    <a:pt x="7784" y="8661"/>
                    <a:pt x="6260" y="10089"/>
                    <a:pt x="4641" y="11423"/>
                  </a:cubicBezTo>
                  <a:lnTo>
                    <a:pt x="2165" y="13519"/>
                  </a:lnTo>
                  <a:cubicBezTo>
                    <a:pt x="1593" y="13519"/>
                    <a:pt x="69" y="14757"/>
                    <a:pt x="-26" y="15424"/>
                  </a:cubicBezTo>
                  <a:cubicBezTo>
                    <a:pt x="1679" y="15652"/>
                    <a:pt x="3412" y="15652"/>
                    <a:pt x="5117" y="15424"/>
                  </a:cubicBezTo>
                  <a:cubicBezTo>
                    <a:pt x="6803" y="15052"/>
                    <a:pt x="8460" y="14538"/>
                    <a:pt x="10070" y="13899"/>
                  </a:cubicBezTo>
                  <a:close/>
                </a:path>
              </a:pathLst>
            </a:custGeom>
            <a:solidFill>
              <a:srgbClr val="9E489B"/>
            </a:solidFill>
            <a:ln w="9525" cap="flat">
              <a:noFill/>
              <a:prstDash val="solid"/>
              <a:miter/>
            </a:ln>
          </p:spPr>
          <p:txBody>
            <a:bodyPr rtlCol="0" anchor="ctr"/>
            <a:lstStyle/>
            <a:p>
              <a:endParaRPr lang="en-IN"/>
            </a:p>
          </p:txBody>
        </p:sp>
        <p:sp>
          <p:nvSpPr>
            <p:cNvPr id="1094" name="Freeform: Shape 1093">
              <a:extLst>
                <a:ext uri="{FF2B5EF4-FFF2-40B4-BE49-F238E27FC236}">
                  <a16:creationId xmlns:a16="http://schemas.microsoft.com/office/drawing/2014/main" xmlns="" id="{16EF4116-7487-580E-1B43-BA35DDF272E6}"/>
                </a:ext>
              </a:extLst>
            </p:cNvPr>
            <p:cNvSpPr/>
            <p:nvPr/>
          </p:nvSpPr>
          <p:spPr>
            <a:xfrm>
              <a:off x="3549296" y="4624506"/>
              <a:ext cx="15625" cy="36381"/>
            </a:xfrm>
            <a:custGeom>
              <a:avLst/>
              <a:gdLst>
                <a:gd name="connsiteX0" fmla="*/ 10170 w 15625"/>
                <a:gd name="connsiteY0" fmla="*/ 35650 h 36381"/>
                <a:gd name="connsiteX1" fmla="*/ 5321 w 15625"/>
                <a:gd name="connsiteY1" fmla="*/ 33297 h 36381"/>
                <a:gd name="connsiteX2" fmla="*/ 5121 w 15625"/>
                <a:gd name="connsiteY2" fmla="*/ 32317 h 36381"/>
                <a:gd name="connsiteX3" fmla="*/ 169 w 15625"/>
                <a:gd name="connsiteY3" fmla="*/ 8313 h 36381"/>
                <a:gd name="connsiteX4" fmla="*/ 740 w 15625"/>
                <a:gd name="connsiteY4" fmla="*/ 2884 h 36381"/>
                <a:gd name="connsiteX5" fmla="*/ 3978 w 15625"/>
                <a:gd name="connsiteY5" fmla="*/ 312 h 36381"/>
                <a:gd name="connsiteX6" fmla="*/ 7979 w 15625"/>
                <a:gd name="connsiteY6" fmla="*/ -449 h 36381"/>
                <a:gd name="connsiteX7" fmla="*/ 9979 w 15625"/>
                <a:gd name="connsiteY7" fmla="*/ -449 h 36381"/>
                <a:gd name="connsiteX8" fmla="*/ 11789 w 15625"/>
                <a:gd name="connsiteY8" fmla="*/ 1360 h 36381"/>
                <a:gd name="connsiteX9" fmla="*/ 12456 w 15625"/>
                <a:gd name="connsiteY9" fmla="*/ 3932 h 36381"/>
                <a:gd name="connsiteX10" fmla="*/ 13789 w 15625"/>
                <a:gd name="connsiteY10" fmla="*/ 11933 h 36381"/>
                <a:gd name="connsiteX11" fmla="*/ 15599 w 15625"/>
                <a:gd name="connsiteY11" fmla="*/ 27935 h 36381"/>
                <a:gd name="connsiteX12" fmla="*/ 15599 w 15625"/>
                <a:gd name="connsiteY12" fmla="*/ 33174 h 36381"/>
                <a:gd name="connsiteX13" fmla="*/ 10170 w 15625"/>
                <a:gd name="connsiteY13" fmla="*/ 35650 h 3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25" h="36381">
                  <a:moveTo>
                    <a:pt x="10170" y="35650"/>
                  </a:moveTo>
                  <a:cubicBezTo>
                    <a:pt x="8179" y="36336"/>
                    <a:pt x="6007" y="35289"/>
                    <a:pt x="5321" y="33297"/>
                  </a:cubicBezTo>
                  <a:cubicBezTo>
                    <a:pt x="5217" y="32983"/>
                    <a:pt x="5140" y="32650"/>
                    <a:pt x="5121" y="32317"/>
                  </a:cubicBezTo>
                  <a:cubicBezTo>
                    <a:pt x="2750" y="24478"/>
                    <a:pt x="1092" y="16448"/>
                    <a:pt x="169" y="8313"/>
                  </a:cubicBezTo>
                  <a:cubicBezTo>
                    <a:pt x="-222" y="6485"/>
                    <a:pt x="-22" y="4589"/>
                    <a:pt x="740" y="2884"/>
                  </a:cubicBezTo>
                  <a:cubicBezTo>
                    <a:pt x="1464" y="1656"/>
                    <a:pt x="2616" y="741"/>
                    <a:pt x="3978" y="312"/>
                  </a:cubicBezTo>
                  <a:cubicBezTo>
                    <a:pt x="5283" y="-88"/>
                    <a:pt x="6626" y="-335"/>
                    <a:pt x="7979" y="-449"/>
                  </a:cubicBezTo>
                  <a:cubicBezTo>
                    <a:pt x="8646" y="-545"/>
                    <a:pt x="9312" y="-545"/>
                    <a:pt x="9979" y="-449"/>
                  </a:cubicBezTo>
                  <a:cubicBezTo>
                    <a:pt x="10817" y="-145"/>
                    <a:pt x="11484" y="522"/>
                    <a:pt x="11789" y="1360"/>
                  </a:cubicBezTo>
                  <a:cubicBezTo>
                    <a:pt x="12141" y="2180"/>
                    <a:pt x="12370" y="3046"/>
                    <a:pt x="12456" y="3932"/>
                  </a:cubicBezTo>
                  <a:lnTo>
                    <a:pt x="13789" y="11933"/>
                  </a:lnTo>
                  <a:cubicBezTo>
                    <a:pt x="14770" y="17219"/>
                    <a:pt x="15370" y="22563"/>
                    <a:pt x="15599" y="27935"/>
                  </a:cubicBezTo>
                  <a:cubicBezTo>
                    <a:pt x="15599" y="29649"/>
                    <a:pt x="15599" y="31459"/>
                    <a:pt x="15599" y="33174"/>
                  </a:cubicBezTo>
                  <a:cubicBezTo>
                    <a:pt x="15599" y="34888"/>
                    <a:pt x="12265" y="35459"/>
                    <a:pt x="10170" y="35650"/>
                  </a:cubicBezTo>
                  <a:close/>
                </a:path>
              </a:pathLst>
            </a:custGeom>
            <a:solidFill>
              <a:srgbClr val="04A9D3"/>
            </a:solidFill>
            <a:ln w="9525" cap="flat">
              <a:noFill/>
              <a:prstDash val="solid"/>
              <a:miter/>
            </a:ln>
          </p:spPr>
          <p:txBody>
            <a:bodyPr rtlCol="0" anchor="ctr"/>
            <a:lstStyle/>
            <a:p>
              <a:endParaRPr lang="en-IN"/>
            </a:p>
          </p:txBody>
        </p:sp>
        <p:sp>
          <p:nvSpPr>
            <p:cNvPr id="1095" name="Freeform: Shape 1094">
              <a:extLst>
                <a:ext uri="{FF2B5EF4-FFF2-40B4-BE49-F238E27FC236}">
                  <a16:creationId xmlns:a16="http://schemas.microsoft.com/office/drawing/2014/main" xmlns="" id="{5271EFEF-19BA-B3A6-1A7B-B0E80ABFCFCA}"/>
                </a:ext>
              </a:extLst>
            </p:cNvPr>
            <p:cNvSpPr/>
            <p:nvPr/>
          </p:nvSpPr>
          <p:spPr>
            <a:xfrm>
              <a:off x="3846682" y="4666452"/>
              <a:ext cx="22943" cy="8664"/>
            </a:xfrm>
            <a:custGeom>
              <a:avLst/>
              <a:gdLst>
                <a:gd name="connsiteX0" fmla="*/ 2248 w 22943"/>
                <a:gd name="connsiteY0" fmla="*/ -200 h 8664"/>
                <a:gd name="connsiteX1" fmla="*/ 5582 w 22943"/>
                <a:gd name="connsiteY1" fmla="*/ -200 h 8664"/>
                <a:gd name="connsiteX2" fmla="*/ 18536 w 22943"/>
                <a:gd name="connsiteY2" fmla="*/ 4754 h 8664"/>
                <a:gd name="connsiteX3" fmla="*/ 22917 w 22943"/>
                <a:gd name="connsiteY3" fmla="*/ 5991 h 8664"/>
                <a:gd name="connsiteX4" fmla="*/ 21679 w 22943"/>
                <a:gd name="connsiteY4" fmla="*/ 7040 h 8664"/>
                <a:gd name="connsiteX5" fmla="*/ 11678 w 22943"/>
                <a:gd name="connsiteY5" fmla="*/ 8087 h 8664"/>
                <a:gd name="connsiteX6" fmla="*/ 3486 w 22943"/>
                <a:gd name="connsiteY6" fmla="*/ 7325 h 8664"/>
                <a:gd name="connsiteX7" fmla="*/ 1296 w 22943"/>
                <a:gd name="connsiteY7" fmla="*/ 6277 h 8664"/>
                <a:gd name="connsiteX8" fmla="*/ 953 w 22943"/>
                <a:gd name="connsiteY8" fmla="*/ 763 h 8664"/>
                <a:gd name="connsiteX9" fmla="*/ 2248 w 22943"/>
                <a:gd name="connsiteY9" fmla="*/ -200 h 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43" h="8664">
                  <a:moveTo>
                    <a:pt x="2248" y="-200"/>
                  </a:moveTo>
                  <a:cubicBezTo>
                    <a:pt x="3315" y="-628"/>
                    <a:pt x="4515" y="-628"/>
                    <a:pt x="5582" y="-200"/>
                  </a:cubicBezTo>
                  <a:cubicBezTo>
                    <a:pt x="10059" y="848"/>
                    <a:pt x="14059" y="3705"/>
                    <a:pt x="18536" y="4754"/>
                  </a:cubicBezTo>
                  <a:cubicBezTo>
                    <a:pt x="20041" y="4972"/>
                    <a:pt x="21517" y="5391"/>
                    <a:pt x="22917" y="5991"/>
                  </a:cubicBezTo>
                  <a:cubicBezTo>
                    <a:pt x="22917" y="6563"/>
                    <a:pt x="22251" y="6849"/>
                    <a:pt x="21679" y="7040"/>
                  </a:cubicBezTo>
                  <a:cubicBezTo>
                    <a:pt x="18374" y="7620"/>
                    <a:pt x="15031" y="7973"/>
                    <a:pt x="11678" y="8087"/>
                  </a:cubicBezTo>
                  <a:cubicBezTo>
                    <a:pt x="8925" y="8268"/>
                    <a:pt x="6163" y="8011"/>
                    <a:pt x="3486" y="7325"/>
                  </a:cubicBezTo>
                  <a:cubicBezTo>
                    <a:pt x="2686" y="7154"/>
                    <a:pt x="1934" y="6801"/>
                    <a:pt x="1296" y="6277"/>
                  </a:cubicBezTo>
                  <a:cubicBezTo>
                    <a:pt x="-324" y="4848"/>
                    <a:pt x="-476" y="2382"/>
                    <a:pt x="953" y="763"/>
                  </a:cubicBezTo>
                  <a:cubicBezTo>
                    <a:pt x="1315" y="353"/>
                    <a:pt x="1753" y="29"/>
                    <a:pt x="2248" y="-200"/>
                  </a:cubicBezTo>
                  <a:close/>
                </a:path>
              </a:pathLst>
            </a:custGeom>
            <a:solidFill>
              <a:srgbClr val="9E489B"/>
            </a:solidFill>
            <a:ln w="9525" cap="flat">
              <a:noFill/>
              <a:prstDash val="solid"/>
              <a:miter/>
            </a:ln>
          </p:spPr>
          <p:txBody>
            <a:bodyPr rtlCol="0" anchor="ctr"/>
            <a:lstStyle/>
            <a:p>
              <a:endParaRPr lang="en-IN"/>
            </a:p>
          </p:txBody>
        </p:sp>
        <p:sp>
          <p:nvSpPr>
            <p:cNvPr id="1096" name="Freeform: Shape 1095">
              <a:extLst>
                <a:ext uri="{FF2B5EF4-FFF2-40B4-BE49-F238E27FC236}">
                  <a16:creationId xmlns:a16="http://schemas.microsoft.com/office/drawing/2014/main" xmlns="" id="{E8E976D7-0819-2AC0-958E-96D3906007D8}"/>
                </a:ext>
              </a:extLst>
            </p:cNvPr>
            <p:cNvSpPr/>
            <p:nvPr/>
          </p:nvSpPr>
          <p:spPr>
            <a:xfrm>
              <a:off x="3846709" y="4654529"/>
              <a:ext cx="25679" cy="9295"/>
            </a:xfrm>
            <a:custGeom>
              <a:avLst/>
              <a:gdLst>
                <a:gd name="connsiteX0" fmla="*/ 1746 w 25679"/>
                <a:gd name="connsiteY0" fmla="*/ -278 h 9295"/>
                <a:gd name="connsiteX1" fmla="*/ 5460 w 25679"/>
                <a:gd name="connsiteY1" fmla="*/ -278 h 9295"/>
                <a:gd name="connsiteX2" fmla="*/ 12890 w 25679"/>
                <a:gd name="connsiteY2" fmla="*/ 2865 h 9295"/>
                <a:gd name="connsiteX3" fmla="*/ 15843 w 25679"/>
                <a:gd name="connsiteY3" fmla="*/ 4580 h 9295"/>
                <a:gd name="connsiteX4" fmla="*/ 24320 w 25679"/>
                <a:gd name="connsiteY4" fmla="*/ 6961 h 9295"/>
                <a:gd name="connsiteX5" fmla="*/ 25653 w 25679"/>
                <a:gd name="connsiteY5" fmla="*/ 6961 h 9295"/>
                <a:gd name="connsiteX6" fmla="*/ 25653 w 25679"/>
                <a:gd name="connsiteY6" fmla="*/ 8104 h 9295"/>
                <a:gd name="connsiteX7" fmla="*/ 24987 w 25679"/>
                <a:gd name="connsiteY7" fmla="*/ 8104 h 9295"/>
                <a:gd name="connsiteX8" fmla="*/ 12223 w 25679"/>
                <a:gd name="connsiteY8" fmla="*/ 8676 h 9295"/>
                <a:gd name="connsiteX9" fmla="*/ 4222 w 25679"/>
                <a:gd name="connsiteY9" fmla="*/ 6961 h 9295"/>
                <a:gd name="connsiteX10" fmla="*/ 1079 w 25679"/>
                <a:gd name="connsiteY10" fmla="*/ 5342 h 9295"/>
                <a:gd name="connsiteX11" fmla="*/ 936 w 25679"/>
                <a:gd name="connsiteY11" fmla="*/ 360 h 9295"/>
                <a:gd name="connsiteX12" fmla="*/ 1746 w 25679"/>
                <a:gd name="connsiteY12" fmla="*/ -278 h 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679" h="9295">
                  <a:moveTo>
                    <a:pt x="1746" y="-278"/>
                  </a:moveTo>
                  <a:cubicBezTo>
                    <a:pt x="2965" y="-602"/>
                    <a:pt x="4241" y="-602"/>
                    <a:pt x="5460" y="-278"/>
                  </a:cubicBezTo>
                  <a:cubicBezTo>
                    <a:pt x="8051" y="474"/>
                    <a:pt x="10547" y="1532"/>
                    <a:pt x="12890" y="2865"/>
                  </a:cubicBezTo>
                  <a:lnTo>
                    <a:pt x="15843" y="4580"/>
                  </a:lnTo>
                  <a:cubicBezTo>
                    <a:pt x="18481" y="5932"/>
                    <a:pt x="21367" y="6742"/>
                    <a:pt x="24320" y="6961"/>
                  </a:cubicBezTo>
                  <a:cubicBezTo>
                    <a:pt x="24748" y="6818"/>
                    <a:pt x="25225" y="6818"/>
                    <a:pt x="25653" y="6961"/>
                  </a:cubicBezTo>
                  <a:cubicBezTo>
                    <a:pt x="25653" y="6961"/>
                    <a:pt x="25653" y="7818"/>
                    <a:pt x="25653" y="8104"/>
                  </a:cubicBezTo>
                  <a:cubicBezTo>
                    <a:pt x="25434" y="8180"/>
                    <a:pt x="25206" y="8180"/>
                    <a:pt x="24987" y="8104"/>
                  </a:cubicBezTo>
                  <a:cubicBezTo>
                    <a:pt x="20757" y="8723"/>
                    <a:pt x="16490" y="8914"/>
                    <a:pt x="12223" y="8676"/>
                  </a:cubicBezTo>
                  <a:cubicBezTo>
                    <a:pt x="9499" y="8389"/>
                    <a:pt x="6822" y="7818"/>
                    <a:pt x="4222" y="6961"/>
                  </a:cubicBezTo>
                  <a:cubicBezTo>
                    <a:pt x="3098" y="6599"/>
                    <a:pt x="2031" y="6047"/>
                    <a:pt x="1079" y="5342"/>
                  </a:cubicBezTo>
                  <a:cubicBezTo>
                    <a:pt x="-340" y="4008"/>
                    <a:pt x="-398" y="1779"/>
                    <a:pt x="936" y="360"/>
                  </a:cubicBezTo>
                  <a:cubicBezTo>
                    <a:pt x="1174" y="113"/>
                    <a:pt x="1450" y="-107"/>
                    <a:pt x="1746" y="-278"/>
                  </a:cubicBezTo>
                  <a:close/>
                </a:path>
              </a:pathLst>
            </a:custGeom>
            <a:solidFill>
              <a:srgbClr val="9E489B"/>
            </a:solidFill>
            <a:ln w="9525" cap="flat">
              <a:noFill/>
              <a:prstDash val="solid"/>
              <a:miter/>
            </a:ln>
          </p:spPr>
          <p:txBody>
            <a:bodyPr rtlCol="0" anchor="ctr"/>
            <a:lstStyle/>
            <a:p>
              <a:endParaRPr lang="en-IN"/>
            </a:p>
          </p:txBody>
        </p:sp>
        <p:sp>
          <p:nvSpPr>
            <p:cNvPr id="1097" name="Freeform: Shape 1096">
              <a:extLst>
                <a:ext uri="{FF2B5EF4-FFF2-40B4-BE49-F238E27FC236}">
                  <a16:creationId xmlns:a16="http://schemas.microsoft.com/office/drawing/2014/main" xmlns="" id="{353E5D4D-FF7D-9154-3042-D342AEAB32F4}"/>
                </a:ext>
              </a:extLst>
            </p:cNvPr>
            <p:cNvSpPr/>
            <p:nvPr/>
          </p:nvSpPr>
          <p:spPr>
            <a:xfrm>
              <a:off x="3851453" y="4645300"/>
              <a:ext cx="25888" cy="13651"/>
            </a:xfrm>
            <a:custGeom>
              <a:avLst/>
              <a:gdLst>
                <a:gd name="connsiteX0" fmla="*/ 3764 w 25888"/>
                <a:gd name="connsiteY0" fmla="*/ -479 h 13651"/>
                <a:gd name="connsiteX1" fmla="*/ 9098 w 25888"/>
                <a:gd name="connsiteY1" fmla="*/ 950 h 13651"/>
                <a:gd name="connsiteX2" fmla="*/ 11956 w 25888"/>
                <a:gd name="connsiteY2" fmla="*/ 3236 h 13651"/>
                <a:gd name="connsiteX3" fmla="*/ 21481 w 25888"/>
                <a:gd name="connsiteY3" fmla="*/ 7522 h 13651"/>
                <a:gd name="connsiteX4" fmla="*/ 23481 w 25888"/>
                <a:gd name="connsiteY4" fmla="*/ 8380 h 13651"/>
                <a:gd name="connsiteX5" fmla="*/ 24910 w 25888"/>
                <a:gd name="connsiteY5" fmla="*/ 9618 h 13651"/>
                <a:gd name="connsiteX6" fmla="*/ 25862 w 25888"/>
                <a:gd name="connsiteY6" fmla="*/ 11237 h 13651"/>
                <a:gd name="connsiteX7" fmla="*/ 23957 w 25888"/>
                <a:gd name="connsiteY7" fmla="*/ 12951 h 13651"/>
                <a:gd name="connsiteX8" fmla="*/ 19766 w 25888"/>
                <a:gd name="connsiteY8" fmla="*/ 12951 h 13651"/>
                <a:gd name="connsiteX9" fmla="*/ 2526 w 25888"/>
                <a:gd name="connsiteY9" fmla="*/ 7141 h 13651"/>
                <a:gd name="connsiteX10" fmla="*/ 716 w 25888"/>
                <a:gd name="connsiteY10" fmla="*/ 5618 h 13651"/>
                <a:gd name="connsiteX11" fmla="*/ 3764 w 25888"/>
                <a:gd name="connsiteY11" fmla="*/ -479 h 1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88" h="13651">
                  <a:moveTo>
                    <a:pt x="3764" y="-479"/>
                  </a:moveTo>
                  <a:cubicBezTo>
                    <a:pt x="5660" y="-679"/>
                    <a:pt x="7555" y="-164"/>
                    <a:pt x="9098" y="950"/>
                  </a:cubicBezTo>
                  <a:lnTo>
                    <a:pt x="11956" y="3236"/>
                  </a:lnTo>
                  <a:cubicBezTo>
                    <a:pt x="14899" y="5132"/>
                    <a:pt x="18109" y="6579"/>
                    <a:pt x="21481" y="7522"/>
                  </a:cubicBezTo>
                  <a:cubicBezTo>
                    <a:pt x="22195" y="7694"/>
                    <a:pt x="22871" y="7980"/>
                    <a:pt x="23481" y="8380"/>
                  </a:cubicBezTo>
                  <a:lnTo>
                    <a:pt x="24910" y="9618"/>
                  </a:lnTo>
                  <a:cubicBezTo>
                    <a:pt x="25434" y="10009"/>
                    <a:pt x="25776" y="10589"/>
                    <a:pt x="25862" y="11237"/>
                  </a:cubicBezTo>
                  <a:cubicBezTo>
                    <a:pt x="25862" y="12095"/>
                    <a:pt x="24910" y="12761"/>
                    <a:pt x="23957" y="12951"/>
                  </a:cubicBezTo>
                  <a:cubicBezTo>
                    <a:pt x="22567" y="13190"/>
                    <a:pt x="21157" y="13190"/>
                    <a:pt x="19766" y="12951"/>
                  </a:cubicBezTo>
                  <a:cubicBezTo>
                    <a:pt x="13737" y="11980"/>
                    <a:pt x="7908" y="10018"/>
                    <a:pt x="2526" y="7141"/>
                  </a:cubicBezTo>
                  <a:cubicBezTo>
                    <a:pt x="1840" y="6741"/>
                    <a:pt x="1231" y="6227"/>
                    <a:pt x="716" y="5618"/>
                  </a:cubicBezTo>
                  <a:cubicBezTo>
                    <a:pt x="-1379" y="2760"/>
                    <a:pt x="1383" y="-98"/>
                    <a:pt x="3764" y="-479"/>
                  </a:cubicBezTo>
                  <a:close/>
                </a:path>
              </a:pathLst>
            </a:custGeom>
            <a:solidFill>
              <a:srgbClr val="9E489B"/>
            </a:solidFill>
            <a:ln w="9525" cap="flat">
              <a:noFill/>
              <a:prstDash val="solid"/>
              <a:miter/>
            </a:ln>
          </p:spPr>
          <p:txBody>
            <a:bodyPr rtlCol="0" anchor="ctr"/>
            <a:lstStyle/>
            <a:p>
              <a:endParaRPr lang="en-IN"/>
            </a:p>
          </p:txBody>
        </p:sp>
        <p:sp>
          <p:nvSpPr>
            <p:cNvPr id="1098" name="Freeform: Shape 1097">
              <a:extLst>
                <a:ext uri="{FF2B5EF4-FFF2-40B4-BE49-F238E27FC236}">
                  <a16:creationId xmlns:a16="http://schemas.microsoft.com/office/drawing/2014/main" xmlns="" id="{63AD8FA6-10A7-A9A0-0B55-50595B424B92}"/>
                </a:ext>
              </a:extLst>
            </p:cNvPr>
            <p:cNvSpPr/>
            <p:nvPr/>
          </p:nvSpPr>
          <p:spPr>
            <a:xfrm>
              <a:off x="3859355" y="4633769"/>
              <a:ext cx="22938" cy="15859"/>
            </a:xfrm>
            <a:custGeom>
              <a:avLst/>
              <a:gdLst>
                <a:gd name="connsiteX0" fmla="*/ 1767 w 22938"/>
                <a:gd name="connsiteY0" fmla="*/ -378 h 15859"/>
                <a:gd name="connsiteX1" fmla="*/ 3767 w 22938"/>
                <a:gd name="connsiteY1" fmla="*/ -378 h 15859"/>
                <a:gd name="connsiteX2" fmla="*/ 7673 w 22938"/>
                <a:gd name="connsiteY2" fmla="*/ 765 h 15859"/>
                <a:gd name="connsiteX3" fmla="*/ 9959 w 22938"/>
                <a:gd name="connsiteY3" fmla="*/ 3813 h 15859"/>
                <a:gd name="connsiteX4" fmla="*/ 13388 w 22938"/>
                <a:gd name="connsiteY4" fmla="*/ 8385 h 15859"/>
                <a:gd name="connsiteX5" fmla="*/ 17578 w 22938"/>
                <a:gd name="connsiteY5" fmla="*/ 12767 h 15859"/>
                <a:gd name="connsiteX6" fmla="*/ 22913 w 22938"/>
                <a:gd name="connsiteY6" fmla="*/ 15339 h 15859"/>
                <a:gd name="connsiteX7" fmla="*/ 19769 w 22938"/>
                <a:gd name="connsiteY7" fmla="*/ 15339 h 15859"/>
                <a:gd name="connsiteX8" fmla="*/ 11387 w 22938"/>
                <a:gd name="connsiteY8" fmla="*/ 13814 h 15859"/>
                <a:gd name="connsiteX9" fmla="*/ 9006 w 22938"/>
                <a:gd name="connsiteY9" fmla="*/ 12957 h 15859"/>
                <a:gd name="connsiteX10" fmla="*/ 6339 w 22938"/>
                <a:gd name="connsiteY10" fmla="*/ 11338 h 15859"/>
                <a:gd name="connsiteX11" fmla="*/ 4053 w 22938"/>
                <a:gd name="connsiteY11" fmla="*/ 9719 h 15859"/>
                <a:gd name="connsiteX12" fmla="*/ 148 w 22938"/>
                <a:gd name="connsiteY12" fmla="*/ 5432 h 15859"/>
                <a:gd name="connsiteX13" fmla="*/ 1767 w 22938"/>
                <a:gd name="connsiteY13" fmla="*/ -378 h 15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38" h="15859">
                  <a:moveTo>
                    <a:pt x="1767" y="-378"/>
                  </a:moveTo>
                  <a:cubicBezTo>
                    <a:pt x="2424" y="-569"/>
                    <a:pt x="3110" y="-569"/>
                    <a:pt x="3767" y="-378"/>
                  </a:cubicBezTo>
                  <a:cubicBezTo>
                    <a:pt x="5158" y="-426"/>
                    <a:pt x="6530" y="-26"/>
                    <a:pt x="7673" y="765"/>
                  </a:cubicBezTo>
                  <a:cubicBezTo>
                    <a:pt x="8616" y="1632"/>
                    <a:pt x="9397" y="2661"/>
                    <a:pt x="9959" y="3813"/>
                  </a:cubicBezTo>
                  <a:cubicBezTo>
                    <a:pt x="11006" y="5432"/>
                    <a:pt x="12244" y="6957"/>
                    <a:pt x="13388" y="8385"/>
                  </a:cubicBezTo>
                  <a:cubicBezTo>
                    <a:pt x="14664" y="9957"/>
                    <a:pt x="16064" y="11424"/>
                    <a:pt x="17578" y="12767"/>
                  </a:cubicBezTo>
                  <a:cubicBezTo>
                    <a:pt x="19074" y="14120"/>
                    <a:pt x="20922" y="15015"/>
                    <a:pt x="22913" y="15339"/>
                  </a:cubicBezTo>
                  <a:cubicBezTo>
                    <a:pt x="21865" y="15243"/>
                    <a:pt x="20817" y="15243"/>
                    <a:pt x="19769" y="15339"/>
                  </a:cubicBezTo>
                  <a:cubicBezTo>
                    <a:pt x="16921" y="15215"/>
                    <a:pt x="14102" y="14700"/>
                    <a:pt x="11387" y="13814"/>
                  </a:cubicBezTo>
                  <a:cubicBezTo>
                    <a:pt x="10578" y="13567"/>
                    <a:pt x="9787" y="13281"/>
                    <a:pt x="9006" y="12957"/>
                  </a:cubicBezTo>
                  <a:cubicBezTo>
                    <a:pt x="8082" y="12471"/>
                    <a:pt x="7196" y="11928"/>
                    <a:pt x="6339" y="11338"/>
                  </a:cubicBezTo>
                  <a:lnTo>
                    <a:pt x="4053" y="9719"/>
                  </a:lnTo>
                  <a:cubicBezTo>
                    <a:pt x="2624" y="8766"/>
                    <a:pt x="434" y="7337"/>
                    <a:pt x="148" y="5432"/>
                  </a:cubicBezTo>
                  <a:cubicBezTo>
                    <a:pt x="-357" y="3346"/>
                    <a:pt x="252" y="1146"/>
                    <a:pt x="1767" y="-378"/>
                  </a:cubicBezTo>
                  <a:close/>
                </a:path>
              </a:pathLst>
            </a:custGeom>
            <a:solidFill>
              <a:srgbClr val="9E489B"/>
            </a:solidFill>
            <a:ln w="9525" cap="flat">
              <a:noFill/>
              <a:prstDash val="solid"/>
              <a:miter/>
            </a:ln>
          </p:spPr>
          <p:txBody>
            <a:bodyPr rtlCol="0" anchor="ctr"/>
            <a:lstStyle/>
            <a:p>
              <a:endParaRPr lang="en-IN"/>
            </a:p>
          </p:txBody>
        </p:sp>
        <p:sp>
          <p:nvSpPr>
            <p:cNvPr id="1099" name="Freeform: Shape 1098">
              <a:extLst>
                <a:ext uri="{FF2B5EF4-FFF2-40B4-BE49-F238E27FC236}">
                  <a16:creationId xmlns:a16="http://schemas.microsoft.com/office/drawing/2014/main" xmlns="" id="{A7712B92-7C16-4B7E-4954-9CF2EC6326A4}"/>
                </a:ext>
              </a:extLst>
            </p:cNvPr>
            <p:cNvSpPr/>
            <p:nvPr/>
          </p:nvSpPr>
          <p:spPr>
            <a:xfrm>
              <a:off x="3877984" y="4673155"/>
              <a:ext cx="24157" cy="21907"/>
            </a:xfrm>
            <a:custGeom>
              <a:avLst/>
              <a:gdLst>
                <a:gd name="connsiteX0" fmla="*/ 10761 w 24157"/>
                <a:gd name="connsiteY0" fmla="*/ 7385 h 21907"/>
                <a:gd name="connsiteX1" fmla="*/ 15618 w 24157"/>
                <a:gd name="connsiteY1" fmla="*/ 9386 h 21907"/>
                <a:gd name="connsiteX2" fmla="*/ 18667 w 24157"/>
                <a:gd name="connsiteY2" fmla="*/ 10909 h 21907"/>
                <a:gd name="connsiteX3" fmla="*/ 23239 w 24157"/>
                <a:gd name="connsiteY3" fmla="*/ 14338 h 21907"/>
                <a:gd name="connsiteX4" fmla="*/ 23239 w 24157"/>
                <a:gd name="connsiteY4" fmla="*/ 19767 h 21907"/>
                <a:gd name="connsiteX5" fmla="*/ 19905 w 24157"/>
                <a:gd name="connsiteY5" fmla="*/ 21387 h 21907"/>
                <a:gd name="connsiteX6" fmla="*/ 16190 w 24157"/>
                <a:gd name="connsiteY6" fmla="*/ 20720 h 21907"/>
                <a:gd name="connsiteX7" fmla="*/ 11713 w 24157"/>
                <a:gd name="connsiteY7" fmla="*/ 18529 h 21907"/>
                <a:gd name="connsiteX8" fmla="*/ 9046 w 24157"/>
                <a:gd name="connsiteY8" fmla="*/ 16434 h 21907"/>
                <a:gd name="connsiteX9" fmla="*/ 188 w 24157"/>
                <a:gd name="connsiteY9" fmla="*/ 2432 h 21907"/>
                <a:gd name="connsiteX10" fmla="*/ 188 w 24157"/>
                <a:gd name="connsiteY10" fmla="*/ -521 h 21907"/>
                <a:gd name="connsiteX11" fmla="*/ 4665 w 24157"/>
                <a:gd name="connsiteY11" fmla="*/ 3289 h 21907"/>
                <a:gd name="connsiteX12" fmla="*/ 10761 w 24157"/>
                <a:gd name="connsiteY12" fmla="*/ 7385 h 21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57" h="21907">
                  <a:moveTo>
                    <a:pt x="10761" y="7385"/>
                  </a:moveTo>
                  <a:cubicBezTo>
                    <a:pt x="12285" y="8147"/>
                    <a:pt x="13999" y="8719"/>
                    <a:pt x="15618" y="9386"/>
                  </a:cubicBezTo>
                  <a:lnTo>
                    <a:pt x="18667" y="10909"/>
                  </a:lnTo>
                  <a:cubicBezTo>
                    <a:pt x="20438" y="11690"/>
                    <a:pt x="22000" y="12862"/>
                    <a:pt x="23239" y="14338"/>
                  </a:cubicBezTo>
                  <a:cubicBezTo>
                    <a:pt x="24429" y="15948"/>
                    <a:pt x="24429" y="18158"/>
                    <a:pt x="23239" y="19767"/>
                  </a:cubicBezTo>
                  <a:cubicBezTo>
                    <a:pt x="22419" y="20777"/>
                    <a:pt x="21200" y="21368"/>
                    <a:pt x="19905" y="21387"/>
                  </a:cubicBezTo>
                  <a:cubicBezTo>
                    <a:pt x="18638" y="21349"/>
                    <a:pt x="17390" y="21130"/>
                    <a:pt x="16190" y="20720"/>
                  </a:cubicBezTo>
                  <a:cubicBezTo>
                    <a:pt x="14619" y="20167"/>
                    <a:pt x="13113" y="19424"/>
                    <a:pt x="11713" y="18529"/>
                  </a:cubicBezTo>
                  <a:cubicBezTo>
                    <a:pt x="10761" y="17910"/>
                    <a:pt x="9866" y="17215"/>
                    <a:pt x="9046" y="16434"/>
                  </a:cubicBezTo>
                  <a:cubicBezTo>
                    <a:pt x="4779" y="12748"/>
                    <a:pt x="1693" y="7870"/>
                    <a:pt x="188" y="2432"/>
                  </a:cubicBezTo>
                  <a:cubicBezTo>
                    <a:pt x="-98" y="1470"/>
                    <a:pt x="-98" y="441"/>
                    <a:pt x="188" y="-521"/>
                  </a:cubicBezTo>
                  <a:cubicBezTo>
                    <a:pt x="1912" y="451"/>
                    <a:pt x="3426" y="1746"/>
                    <a:pt x="4665" y="3289"/>
                  </a:cubicBezTo>
                  <a:cubicBezTo>
                    <a:pt x="6436" y="5004"/>
                    <a:pt x="8503" y="6394"/>
                    <a:pt x="10761" y="7385"/>
                  </a:cubicBezTo>
                  <a:close/>
                </a:path>
              </a:pathLst>
            </a:custGeom>
            <a:solidFill>
              <a:srgbClr val="9E489B"/>
            </a:solidFill>
            <a:ln w="9525" cap="flat">
              <a:noFill/>
              <a:prstDash val="solid"/>
              <a:miter/>
            </a:ln>
          </p:spPr>
          <p:txBody>
            <a:bodyPr rtlCol="0" anchor="ctr"/>
            <a:lstStyle/>
            <a:p>
              <a:endParaRPr lang="en-IN"/>
            </a:p>
          </p:txBody>
        </p:sp>
        <p:sp>
          <p:nvSpPr>
            <p:cNvPr id="1100" name="Freeform: Shape 1099">
              <a:extLst>
                <a:ext uri="{FF2B5EF4-FFF2-40B4-BE49-F238E27FC236}">
                  <a16:creationId xmlns:a16="http://schemas.microsoft.com/office/drawing/2014/main" xmlns="" id="{A3DC6638-7409-B671-17F8-E5D39276BBF8}"/>
                </a:ext>
              </a:extLst>
            </p:cNvPr>
            <p:cNvSpPr/>
            <p:nvPr/>
          </p:nvSpPr>
          <p:spPr>
            <a:xfrm>
              <a:off x="3879341" y="4665726"/>
              <a:ext cx="25455" cy="11894"/>
            </a:xfrm>
            <a:custGeom>
              <a:avLst/>
              <a:gdLst>
                <a:gd name="connsiteX0" fmla="*/ 6070 w 25455"/>
                <a:gd name="connsiteY0" fmla="*/ 4813 h 11894"/>
                <a:gd name="connsiteX1" fmla="*/ 9499 w 25455"/>
                <a:gd name="connsiteY1" fmla="*/ 7384 h 11894"/>
                <a:gd name="connsiteX2" fmla="*/ 19024 w 25455"/>
                <a:gd name="connsiteY2" fmla="*/ 11195 h 11894"/>
                <a:gd name="connsiteX3" fmla="*/ 22358 w 25455"/>
                <a:gd name="connsiteY3" fmla="*/ 11195 h 11894"/>
                <a:gd name="connsiteX4" fmla="*/ 25215 w 25455"/>
                <a:gd name="connsiteY4" fmla="*/ 9004 h 11894"/>
                <a:gd name="connsiteX5" fmla="*/ 25215 w 25455"/>
                <a:gd name="connsiteY5" fmla="*/ 7194 h 11894"/>
                <a:gd name="connsiteX6" fmla="*/ 24263 w 25455"/>
                <a:gd name="connsiteY6" fmla="*/ 6337 h 11894"/>
                <a:gd name="connsiteX7" fmla="*/ 12261 w 25455"/>
                <a:gd name="connsiteY7" fmla="*/ 3289 h 11894"/>
                <a:gd name="connsiteX8" fmla="*/ 7403 w 25455"/>
                <a:gd name="connsiteY8" fmla="*/ 1860 h 11894"/>
                <a:gd name="connsiteX9" fmla="*/ 3593 w 25455"/>
                <a:gd name="connsiteY9" fmla="*/ 622 h 11894"/>
                <a:gd name="connsiteX10" fmla="*/ -26 w 25455"/>
                <a:gd name="connsiteY10" fmla="*/ -521 h 11894"/>
                <a:gd name="connsiteX11" fmla="*/ 6070 w 25455"/>
                <a:gd name="connsiteY11" fmla="*/ 4813 h 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455" h="11894">
                  <a:moveTo>
                    <a:pt x="6070" y="4813"/>
                  </a:moveTo>
                  <a:cubicBezTo>
                    <a:pt x="7156" y="5746"/>
                    <a:pt x="8299" y="6604"/>
                    <a:pt x="9499" y="7384"/>
                  </a:cubicBezTo>
                  <a:cubicBezTo>
                    <a:pt x="12452" y="9147"/>
                    <a:pt x="15671" y="10433"/>
                    <a:pt x="19024" y="11195"/>
                  </a:cubicBezTo>
                  <a:cubicBezTo>
                    <a:pt x="20119" y="11433"/>
                    <a:pt x="21262" y="11433"/>
                    <a:pt x="22358" y="11195"/>
                  </a:cubicBezTo>
                  <a:cubicBezTo>
                    <a:pt x="23596" y="10928"/>
                    <a:pt x="24644" y="10128"/>
                    <a:pt x="25215" y="9004"/>
                  </a:cubicBezTo>
                  <a:cubicBezTo>
                    <a:pt x="25501" y="8433"/>
                    <a:pt x="25501" y="7766"/>
                    <a:pt x="25215" y="7194"/>
                  </a:cubicBezTo>
                  <a:cubicBezTo>
                    <a:pt x="24996" y="6813"/>
                    <a:pt x="24663" y="6518"/>
                    <a:pt x="24263" y="6337"/>
                  </a:cubicBezTo>
                  <a:cubicBezTo>
                    <a:pt x="20472" y="4632"/>
                    <a:pt x="16404" y="3603"/>
                    <a:pt x="12261" y="3289"/>
                  </a:cubicBezTo>
                  <a:lnTo>
                    <a:pt x="7403" y="1860"/>
                  </a:lnTo>
                  <a:lnTo>
                    <a:pt x="3593" y="622"/>
                  </a:lnTo>
                  <a:cubicBezTo>
                    <a:pt x="2460" y="41"/>
                    <a:pt x="1231" y="-340"/>
                    <a:pt x="-26" y="-521"/>
                  </a:cubicBezTo>
                  <a:cubicBezTo>
                    <a:pt x="1793" y="1489"/>
                    <a:pt x="3841" y="3279"/>
                    <a:pt x="6070" y="4813"/>
                  </a:cubicBezTo>
                  <a:close/>
                </a:path>
              </a:pathLst>
            </a:custGeom>
            <a:solidFill>
              <a:srgbClr val="9E489B"/>
            </a:solidFill>
            <a:ln w="9525" cap="flat">
              <a:noFill/>
              <a:prstDash val="solid"/>
              <a:miter/>
            </a:ln>
          </p:spPr>
          <p:txBody>
            <a:bodyPr rtlCol="0" anchor="ctr"/>
            <a:lstStyle/>
            <a:p>
              <a:endParaRPr lang="en-IN"/>
            </a:p>
          </p:txBody>
        </p:sp>
        <p:sp>
          <p:nvSpPr>
            <p:cNvPr id="1101" name="Freeform: Shape 1100">
              <a:extLst>
                <a:ext uri="{FF2B5EF4-FFF2-40B4-BE49-F238E27FC236}">
                  <a16:creationId xmlns:a16="http://schemas.microsoft.com/office/drawing/2014/main" xmlns="" id="{3AB4DC79-5825-A6F0-D1BF-8277D014DA07}"/>
                </a:ext>
              </a:extLst>
            </p:cNvPr>
            <p:cNvSpPr/>
            <p:nvPr/>
          </p:nvSpPr>
          <p:spPr>
            <a:xfrm>
              <a:off x="3885001" y="4659237"/>
              <a:ext cx="25813" cy="9198"/>
            </a:xfrm>
            <a:custGeom>
              <a:avLst/>
              <a:gdLst>
                <a:gd name="connsiteX0" fmla="*/ 9174 w 25813"/>
                <a:gd name="connsiteY0" fmla="*/ 5206 h 9198"/>
                <a:gd name="connsiteX1" fmla="*/ 20889 w 25813"/>
                <a:gd name="connsiteY1" fmla="*/ 8349 h 9198"/>
                <a:gd name="connsiteX2" fmla="*/ 24318 w 25813"/>
                <a:gd name="connsiteY2" fmla="*/ 8349 h 9198"/>
                <a:gd name="connsiteX3" fmla="*/ 25366 w 25813"/>
                <a:gd name="connsiteY3" fmla="*/ 7111 h 9198"/>
                <a:gd name="connsiteX4" fmla="*/ 25366 w 25813"/>
                <a:gd name="connsiteY4" fmla="*/ 3777 h 9198"/>
                <a:gd name="connsiteX5" fmla="*/ 24033 w 25813"/>
                <a:gd name="connsiteY5" fmla="*/ 2634 h 9198"/>
                <a:gd name="connsiteX6" fmla="*/ 9555 w 25813"/>
                <a:gd name="connsiteY6" fmla="*/ -414 h 9198"/>
                <a:gd name="connsiteX7" fmla="*/ 5078 w 25813"/>
                <a:gd name="connsiteY7" fmla="*/ -414 h 9198"/>
                <a:gd name="connsiteX8" fmla="*/ 2697 w 25813"/>
                <a:gd name="connsiteY8" fmla="*/ -414 h 9198"/>
                <a:gd name="connsiteX9" fmla="*/ 696 w 25813"/>
                <a:gd name="connsiteY9" fmla="*/ -414 h 9198"/>
                <a:gd name="connsiteX10" fmla="*/ 4221 w 25813"/>
                <a:gd name="connsiteY10" fmla="*/ 4158 h 9198"/>
                <a:gd name="connsiteX11" fmla="*/ 9174 w 25813"/>
                <a:gd name="connsiteY11" fmla="*/ 5206 h 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13" h="9198">
                  <a:moveTo>
                    <a:pt x="9174" y="5206"/>
                  </a:moveTo>
                  <a:cubicBezTo>
                    <a:pt x="12964" y="6635"/>
                    <a:pt x="16889" y="7683"/>
                    <a:pt x="20889" y="8349"/>
                  </a:cubicBezTo>
                  <a:cubicBezTo>
                    <a:pt x="21994" y="8787"/>
                    <a:pt x="23214" y="8787"/>
                    <a:pt x="24318" y="8349"/>
                  </a:cubicBezTo>
                  <a:cubicBezTo>
                    <a:pt x="24766" y="8026"/>
                    <a:pt x="25128" y="7606"/>
                    <a:pt x="25366" y="7111"/>
                  </a:cubicBezTo>
                  <a:cubicBezTo>
                    <a:pt x="25928" y="6073"/>
                    <a:pt x="25928" y="4815"/>
                    <a:pt x="25366" y="3777"/>
                  </a:cubicBezTo>
                  <a:cubicBezTo>
                    <a:pt x="25014" y="3301"/>
                    <a:pt x="24557" y="2910"/>
                    <a:pt x="24033" y="2634"/>
                  </a:cubicBezTo>
                  <a:cubicBezTo>
                    <a:pt x="19537" y="424"/>
                    <a:pt x="14555" y="-623"/>
                    <a:pt x="9555" y="-414"/>
                  </a:cubicBezTo>
                  <a:lnTo>
                    <a:pt x="5078" y="-414"/>
                  </a:lnTo>
                  <a:lnTo>
                    <a:pt x="2697" y="-414"/>
                  </a:lnTo>
                  <a:cubicBezTo>
                    <a:pt x="2039" y="-556"/>
                    <a:pt x="1354" y="-556"/>
                    <a:pt x="696" y="-414"/>
                  </a:cubicBezTo>
                  <a:cubicBezTo>
                    <a:pt x="-1971" y="634"/>
                    <a:pt x="3554" y="3777"/>
                    <a:pt x="4221" y="4158"/>
                  </a:cubicBezTo>
                  <a:cubicBezTo>
                    <a:pt x="5830" y="4682"/>
                    <a:pt x="7488" y="5034"/>
                    <a:pt x="9174" y="5206"/>
                  </a:cubicBezTo>
                  <a:close/>
                </a:path>
              </a:pathLst>
            </a:custGeom>
            <a:solidFill>
              <a:srgbClr val="9E489B"/>
            </a:solidFill>
            <a:ln w="9525" cap="flat">
              <a:noFill/>
              <a:prstDash val="solid"/>
              <a:miter/>
            </a:ln>
          </p:spPr>
          <p:txBody>
            <a:bodyPr rtlCol="0" anchor="ctr"/>
            <a:lstStyle/>
            <a:p>
              <a:endParaRPr lang="en-IN"/>
            </a:p>
          </p:txBody>
        </p:sp>
        <p:sp>
          <p:nvSpPr>
            <p:cNvPr id="1102" name="Freeform: Shape 1101">
              <a:extLst>
                <a:ext uri="{FF2B5EF4-FFF2-40B4-BE49-F238E27FC236}">
                  <a16:creationId xmlns:a16="http://schemas.microsoft.com/office/drawing/2014/main" xmlns="" id="{3AED9DC8-7283-D0B2-F331-21A6F21D5922}"/>
                </a:ext>
              </a:extLst>
            </p:cNvPr>
            <p:cNvSpPr/>
            <p:nvPr/>
          </p:nvSpPr>
          <p:spPr>
            <a:xfrm>
              <a:off x="3886676" y="4646784"/>
              <a:ext cx="25486" cy="10300"/>
            </a:xfrm>
            <a:custGeom>
              <a:avLst/>
              <a:gdLst>
                <a:gd name="connsiteX0" fmla="*/ 9975 w 25486"/>
                <a:gd name="connsiteY0" fmla="*/ 9277 h 10300"/>
                <a:gd name="connsiteX1" fmla="*/ 20643 w 25486"/>
                <a:gd name="connsiteY1" fmla="*/ 8705 h 10300"/>
                <a:gd name="connsiteX2" fmla="*/ 24739 w 25486"/>
                <a:gd name="connsiteY2" fmla="*/ 5753 h 10300"/>
                <a:gd name="connsiteX3" fmla="*/ 24739 w 25486"/>
                <a:gd name="connsiteY3" fmla="*/ 990 h 10300"/>
                <a:gd name="connsiteX4" fmla="*/ 19500 w 25486"/>
                <a:gd name="connsiteY4" fmla="*/ -248 h 10300"/>
                <a:gd name="connsiteX5" fmla="*/ 14356 w 25486"/>
                <a:gd name="connsiteY5" fmla="*/ 2038 h 10300"/>
                <a:gd name="connsiteX6" fmla="*/ 12166 w 25486"/>
                <a:gd name="connsiteY6" fmla="*/ 2895 h 10300"/>
                <a:gd name="connsiteX7" fmla="*/ 6070 w 25486"/>
                <a:gd name="connsiteY7" fmla="*/ 4514 h 10300"/>
                <a:gd name="connsiteX8" fmla="*/ 2926 w 25486"/>
                <a:gd name="connsiteY8" fmla="*/ 5277 h 10300"/>
                <a:gd name="connsiteX9" fmla="*/ -26 w 25486"/>
                <a:gd name="connsiteY9" fmla="*/ 5943 h 10300"/>
                <a:gd name="connsiteX10" fmla="*/ 4831 w 25486"/>
                <a:gd name="connsiteY10" fmla="*/ 7943 h 10300"/>
                <a:gd name="connsiteX11" fmla="*/ 9975 w 25486"/>
                <a:gd name="connsiteY11" fmla="*/ 9277 h 1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486" h="10300">
                  <a:moveTo>
                    <a:pt x="9975" y="9277"/>
                  </a:moveTo>
                  <a:cubicBezTo>
                    <a:pt x="13509" y="10105"/>
                    <a:pt x="17214" y="9905"/>
                    <a:pt x="20643" y="8705"/>
                  </a:cubicBezTo>
                  <a:cubicBezTo>
                    <a:pt x="22291" y="8191"/>
                    <a:pt x="23729" y="7153"/>
                    <a:pt x="24739" y="5753"/>
                  </a:cubicBezTo>
                  <a:cubicBezTo>
                    <a:pt x="25701" y="4314"/>
                    <a:pt x="25701" y="2428"/>
                    <a:pt x="24739" y="990"/>
                  </a:cubicBezTo>
                  <a:cubicBezTo>
                    <a:pt x="23377" y="-400"/>
                    <a:pt x="21338" y="-877"/>
                    <a:pt x="19500" y="-248"/>
                  </a:cubicBezTo>
                  <a:cubicBezTo>
                    <a:pt x="17747" y="419"/>
                    <a:pt x="16023" y="1181"/>
                    <a:pt x="14356" y="2038"/>
                  </a:cubicBezTo>
                  <a:cubicBezTo>
                    <a:pt x="13652" y="2381"/>
                    <a:pt x="12918" y="2667"/>
                    <a:pt x="12166" y="2895"/>
                  </a:cubicBezTo>
                  <a:lnTo>
                    <a:pt x="6070" y="4514"/>
                  </a:lnTo>
                  <a:lnTo>
                    <a:pt x="2926" y="5277"/>
                  </a:lnTo>
                  <a:cubicBezTo>
                    <a:pt x="2164" y="5277"/>
                    <a:pt x="450" y="5277"/>
                    <a:pt x="-26" y="5943"/>
                  </a:cubicBezTo>
                  <a:cubicBezTo>
                    <a:pt x="1536" y="6743"/>
                    <a:pt x="3155" y="7419"/>
                    <a:pt x="4831" y="7943"/>
                  </a:cubicBezTo>
                  <a:cubicBezTo>
                    <a:pt x="6508" y="8525"/>
                    <a:pt x="8232" y="8962"/>
                    <a:pt x="9975" y="9277"/>
                  </a:cubicBezTo>
                  <a:close/>
                </a:path>
              </a:pathLst>
            </a:custGeom>
            <a:solidFill>
              <a:srgbClr val="9E489B"/>
            </a:solidFill>
            <a:ln w="9525" cap="flat">
              <a:noFill/>
              <a:prstDash val="solid"/>
              <a:miter/>
            </a:ln>
          </p:spPr>
          <p:txBody>
            <a:bodyPr rtlCol="0" anchor="ctr"/>
            <a:lstStyle/>
            <a:p>
              <a:endParaRPr lang="en-IN"/>
            </a:p>
          </p:txBody>
        </p:sp>
        <p:sp>
          <p:nvSpPr>
            <p:cNvPr id="1103" name="Freeform: Shape 1102">
              <a:extLst>
                <a:ext uri="{FF2B5EF4-FFF2-40B4-BE49-F238E27FC236}">
                  <a16:creationId xmlns:a16="http://schemas.microsoft.com/office/drawing/2014/main" xmlns="" id="{0ED1F54F-038B-0561-9794-9AE9AD5C7234}"/>
                </a:ext>
              </a:extLst>
            </p:cNvPr>
            <p:cNvSpPr/>
            <p:nvPr/>
          </p:nvSpPr>
          <p:spPr>
            <a:xfrm>
              <a:off x="3868864" y="4645068"/>
              <a:ext cx="20390" cy="35375"/>
            </a:xfrm>
            <a:custGeom>
              <a:avLst/>
              <a:gdLst>
                <a:gd name="connsiteX0" fmla="*/ 3117 w 20390"/>
                <a:gd name="connsiteY0" fmla="*/ 33853 h 35375"/>
                <a:gd name="connsiteX1" fmla="*/ 260 w 20390"/>
                <a:gd name="connsiteY1" fmla="*/ 31852 h 35375"/>
                <a:gd name="connsiteX2" fmla="*/ 260 w 20390"/>
                <a:gd name="connsiteY2" fmla="*/ 28519 h 35375"/>
                <a:gd name="connsiteX3" fmla="*/ 6832 w 20390"/>
                <a:gd name="connsiteY3" fmla="*/ 4896 h 35375"/>
                <a:gd name="connsiteX4" fmla="*/ 9880 w 20390"/>
                <a:gd name="connsiteY4" fmla="*/ 325 h 35375"/>
                <a:gd name="connsiteX5" fmla="*/ 13880 w 20390"/>
                <a:gd name="connsiteY5" fmla="*/ -438 h 35375"/>
                <a:gd name="connsiteX6" fmla="*/ 17785 w 20390"/>
                <a:gd name="connsiteY6" fmla="*/ 705 h 35375"/>
                <a:gd name="connsiteX7" fmla="*/ 19595 w 20390"/>
                <a:gd name="connsiteY7" fmla="*/ 1754 h 35375"/>
                <a:gd name="connsiteX8" fmla="*/ 20357 w 20390"/>
                <a:gd name="connsiteY8" fmla="*/ 4135 h 35375"/>
                <a:gd name="connsiteX9" fmla="*/ 19786 w 20390"/>
                <a:gd name="connsiteY9" fmla="*/ 6706 h 35375"/>
                <a:gd name="connsiteX10" fmla="*/ 17214 w 20390"/>
                <a:gd name="connsiteY10" fmla="*/ 14421 h 35375"/>
                <a:gd name="connsiteX11" fmla="*/ 11499 w 20390"/>
                <a:gd name="connsiteY11" fmla="*/ 29471 h 35375"/>
                <a:gd name="connsiteX12" fmla="*/ 9022 w 20390"/>
                <a:gd name="connsiteY12" fmla="*/ 34043 h 35375"/>
                <a:gd name="connsiteX13" fmla="*/ 3117 w 20390"/>
                <a:gd name="connsiteY13" fmla="*/ 33853 h 3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390" h="35375">
                  <a:moveTo>
                    <a:pt x="3117" y="33853"/>
                  </a:moveTo>
                  <a:cubicBezTo>
                    <a:pt x="1964" y="33529"/>
                    <a:pt x="955" y="32824"/>
                    <a:pt x="260" y="31852"/>
                  </a:cubicBezTo>
                  <a:cubicBezTo>
                    <a:pt x="-122" y="30776"/>
                    <a:pt x="-122" y="29595"/>
                    <a:pt x="260" y="28519"/>
                  </a:cubicBezTo>
                  <a:cubicBezTo>
                    <a:pt x="1793" y="20479"/>
                    <a:pt x="3993" y="12574"/>
                    <a:pt x="6832" y="4896"/>
                  </a:cubicBezTo>
                  <a:cubicBezTo>
                    <a:pt x="7308" y="3077"/>
                    <a:pt x="8384" y="1468"/>
                    <a:pt x="9880" y="325"/>
                  </a:cubicBezTo>
                  <a:cubicBezTo>
                    <a:pt x="11080" y="-399"/>
                    <a:pt x="12499" y="-675"/>
                    <a:pt x="13880" y="-438"/>
                  </a:cubicBezTo>
                  <a:cubicBezTo>
                    <a:pt x="15233" y="-247"/>
                    <a:pt x="16547" y="134"/>
                    <a:pt x="17785" y="705"/>
                  </a:cubicBezTo>
                  <a:cubicBezTo>
                    <a:pt x="18462" y="896"/>
                    <a:pt x="19090" y="1258"/>
                    <a:pt x="19595" y="1754"/>
                  </a:cubicBezTo>
                  <a:cubicBezTo>
                    <a:pt x="20138" y="2420"/>
                    <a:pt x="20414" y="3277"/>
                    <a:pt x="20357" y="4135"/>
                  </a:cubicBezTo>
                  <a:cubicBezTo>
                    <a:pt x="20262" y="5011"/>
                    <a:pt x="20071" y="5868"/>
                    <a:pt x="19786" y="6706"/>
                  </a:cubicBezTo>
                  <a:lnTo>
                    <a:pt x="17214" y="14421"/>
                  </a:lnTo>
                  <a:cubicBezTo>
                    <a:pt x="15690" y="19575"/>
                    <a:pt x="13785" y="24604"/>
                    <a:pt x="11499" y="29471"/>
                  </a:cubicBezTo>
                  <a:cubicBezTo>
                    <a:pt x="10737" y="31090"/>
                    <a:pt x="9880" y="32519"/>
                    <a:pt x="9022" y="34043"/>
                  </a:cubicBezTo>
                  <a:cubicBezTo>
                    <a:pt x="8165" y="35567"/>
                    <a:pt x="4927" y="34614"/>
                    <a:pt x="3117" y="33853"/>
                  </a:cubicBezTo>
                  <a:close/>
                </a:path>
              </a:pathLst>
            </a:custGeom>
            <a:solidFill>
              <a:srgbClr val="04A9D3"/>
            </a:solidFill>
            <a:ln w="9525" cap="flat">
              <a:noFill/>
              <a:prstDash val="solid"/>
              <a:miter/>
            </a:ln>
          </p:spPr>
          <p:txBody>
            <a:bodyPr rtlCol="0" anchor="ctr"/>
            <a:lstStyle/>
            <a:p>
              <a:endParaRPr lang="en-IN"/>
            </a:p>
          </p:txBody>
        </p:sp>
        <p:sp>
          <p:nvSpPr>
            <p:cNvPr id="1104" name="Freeform: Shape 1103">
              <a:extLst>
                <a:ext uri="{FF2B5EF4-FFF2-40B4-BE49-F238E27FC236}">
                  <a16:creationId xmlns:a16="http://schemas.microsoft.com/office/drawing/2014/main" xmlns="" id="{529020EB-CA59-6647-B893-2BE1D3FFB439}"/>
                </a:ext>
              </a:extLst>
            </p:cNvPr>
            <p:cNvSpPr/>
            <p:nvPr/>
          </p:nvSpPr>
          <p:spPr>
            <a:xfrm>
              <a:off x="4177629" y="4676489"/>
              <a:ext cx="20800" cy="12144"/>
            </a:xfrm>
            <a:custGeom>
              <a:avLst/>
              <a:gdLst>
                <a:gd name="connsiteX0" fmla="*/ 295 w 20800"/>
                <a:gd name="connsiteY0" fmla="*/ 6051 h 12144"/>
                <a:gd name="connsiteX1" fmla="*/ 2962 w 20800"/>
                <a:gd name="connsiteY1" fmla="*/ 4051 h 12144"/>
                <a:gd name="connsiteX2" fmla="*/ 16488 w 20800"/>
                <a:gd name="connsiteY2" fmla="*/ 908 h 12144"/>
                <a:gd name="connsiteX3" fmla="*/ 20774 w 20800"/>
                <a:gd name="connsiteY3" fmla="*/ -521 h 12144"/>
                <a:gd name="connsiteX4" fmla="*/ 20774 w 20800"/>
                <a:gd name="connsiteY4" fmla="*/ 1003 h 12144"/>
                <a:gd name="connsiteX5" fmla="*/ 13059 w 20800"/>
                <a:gd name="connsiteY5" fmla="*/ 7575 h 12144"/>
                <a:gd name="connsiteX6" fmla="*/ 5915 w 20800"/>
                <a:gd name="connsiteY6" fmla="*/ 11480 h 12144"/>
                <a:gd name="connsiteX7" fmla="*/ 3439 w 20800"/>
                <a:gd name="connsiteY7" fmla="*/ 11480 h 12144"/>
                <a:gd name="connsiteX8" fmla="*/ 0 w 20800"/>
                <a:gd name="connsiteY8" fmla="*/ 7156 h 12144"/>
                <a:gd name="connsiteX9" fmla="*/ 295 w 20800"/>
                <a:gd name="connsiteY9" fmla="*/ 6051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0" h="12144">
                  <a:moveTo>
                    <a:pt x="295" y="6051"/>
                  </a:moveTo>
                  <a:cubicBezTo>
                    <a:pt x="905" y="5079"/>
                    <a:pt x="1857" y="4365"/>
                    <a:pt x="2962" y="4051"/>
                  </a:cubicBezTo>
                  <a:cubicBezTo>
                    <a:pt x="7344" y="2337"/>
                    <a:pt x="12487" y="2622"/>
                    <a:pt x="16488" y="908"/>
                  </a:cubicBezTo>
                  <a:cubicBezTo>
                    <a:pt x="17869" y="288"/>
                    <a:pt x="19297" y="-188"/>
                    <a:pt x="20774" y="-521"/>
                  </a:cubicBezTo>
                  <a:cubicBezTo>
                    <a:pt x="20774" y="-521"/>
                    <a:pt x="20774" y="622"/>
                    <a:pt x="20774" y="1003"/>
                  </a:cubicBezTo>
                  <a:cubicBezTo>
                    <a:pt x="18383" y="3393"/>
                    <a:pt x="15802" y="5594"/>
                    <a:pt x="13059" y="7575"/>
                  </a:cubicBezTo>
                  <a:cubicBezTo>
                    <a:pt x="10897" y="9242"/>
                    <a:pt x="8487" y="10556"/>
                    <a:pt x="5915" y="11480"/>
                  </a:cubicBezTo>
                  <a:cubicBezTo>
                    <a:pt x="5096" y="11671"/>
                    <a:pt x="4248" y="11671"/>
                    <a:pt x="3439" y="11480"/>
                  </a:cubicBezTo>
                  <a:cubicBezTo>
                    <a:pt x="1295" y="11232"/>
                    <a:pt x="-248" y="9299"/>
                    <a:pt x="0" y="7156"/>
                  </a:cubicBezTo>
                  <a:cubicBezTo>
                    <a:pt x="47" y="6775"/>
                    <a:pt x="143" y="6404"/>
                    <a:pt x="295" y="6051"/>
                  </a:cubicBezTo>
                  <a:close/>
                </a:path>
              </a:pathLst>
            </a:custGeom>
            <a:solidFill>
              <a:srgbClr val="9E489B"/>
            </a:solidFill>
            <a:ln w="9525" cap="flat">
              <a:noFill/>
              <a:prstDash val="solid"/>
              <a:miter/>
            </a:ln>
          </p:spPr>
          <p:txBody>
            <a:bodyPr rtlCol="0" anchor="ctr"/>
            <a:lstStyle/>
            <a:p>
              <a:endParaRPr lang="en-IN"/>
            </a:p>
          </p:txBody>
        </p:sp>
        <p:sp>
          <p:nvSpPr>
            <p:cNvPr id="1105" name="Freeform: Shape 1104">
              <a:extLst>
                <a:ext uri="{FF2B5EF4-FFF2-40B4-BE49-F238E27FC236}">
                  <a16:creationId xmlns:a16="http://schemas.microsoft.com/office/drawing/2014/main" xmlns="" id="{D2B64160-DC96-2011-FE67-D3571DAF9321}"/>
                </a:ext>
              </a:extLst>
            </p:cNvPr>
            <p:cNvSpPr/>
            <p:nvPr/>
          </p:nvSpPr>
          <p:spPr>
            <a:xfrm>
              <a:off x="4170201" y="4666583"/>
              <a:ext cx="25573" cy="12477"/>
            </a:xfrm>
            <a:custGeom>
              <a:avLst/>
              <a:gdLst>
                <a:gd name="connsiteX0" fmla="*/ 580 w 25573"/>
                <a:gd name="connsiteY0" fmla="*/ 6337 h 12477"/>
                <a:gd name="connsiteX1" fmla="*/ 3818 w 25573"/>
                <a:gd name="connsiteY1" fmla="*/ 4337 h 12477"/>
                <a:gd name="connsiteX2" fmla="*/ 11724 w 25573"/>
                <a:gd name="connsiteY2" fmla="*/ 2718 h 12477"/>
                <a:gd name="connsiteX3" fmla="*/ 15153 w 25573"/>
                <a:gd name="connsiteY3" fmla="*/ 2718 h 12477"/>
                <a:gd name="connsiteX4" fmla="*/ 23440 w 25573"/>
                <a:gd name="connsiteY4" fmla="*/ -45 h 12477"/>
                <a:gd name="connsiteX5" fmla="*/ 24678 w 25573"/>
                <a:gd name="connsiteY5" fmla="*/ -521 h 12477"/>
                <a:gd name="connsiteX6" fmla="*/ 25535 w 25573"/>
                <a:gd name="connsiteY6" fmla="*/ 241 h 12477"/>
                <a:gd name="connsiteX7" fmla="*/ 25059 w 25573"/>
                <a:gd name="connsiteY7" fmla="*/ 813 h 12477"/>
                <a:gd name="connsiteX8" fmla="*/ 14867 w 25573"/>
                <a:gd name="connsiteY8" fmla="*/ 8433 h 12477"/>
                <a:gd name="connsiteX9" fmla="*/ 7247 w 25573"/>
                <a:gd name="connsiteY9" fmla="*/ 11481 h 12477"/>
                <a:gd name="connsiteX10" fmla="*/ 3818 w 25573"/>
                <a:gd name="connsiteY10" fmla="*/ 11957 h 12477"/>
                <a:gd name="connsiteX11" fmla="*/ 580 w 25573"/>
                <a:gd name="connsiteY11" fmla="*/ 6337 h 1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573" h="12477">
                  <a:moveTo>
                    <a:pt x="580" y="6337"/>
                  </a:moveTo>
                  <a:cubicBezTo>
                    <a:pt x="1418" y="5347"/>
                    <a:pt x="2551" y="4642"/>
                    <a:pt x="3818" y="4337"/>
                  </a:cubicBezTo>
                  <a:cubicBezTo>
                    <a:pt x="6371" y="3470"/>
                    <a:pt x="9028" y="2927"/>
                    <a:pt x="11724" y="2718"/>
                  </a:cubicBezTo>
                  <a:lnTo>
                    <a:pt x="15153" y="2718"/>
                  </a:lnTo>
                  <a:cubicBezTo>
                    <a:pt x="18067" y="2346"/>
                    <a:pt x="20887" y="1413"/>
                    <a:pt x="23440" y="-45"/>
                  </a:cubicBezTo>
                  <a:cubicBezTo>
                    <a:pt x="23792" y="-321"/>
                    <a:pt x="24230" y="-492"/>
                    <a:pt x="24678" y="-521"/>
                  </a:cubicBezTo>
                  <a:cubicBezTo>
                    <a:pt x="25154" y="-521"/>
                    <a:pt x="25630" y="-521"/>
                    <a:pt x="25535" y="241"/>
                  </a:cubicBezTo>
                  <a:cubicBezTo>
                    <a:pt x="25459" y="489"/>
                    <a:pt x="25287" y="698"/>
                    <a:pt x="25059" y="813"/>
                  </a:cubicBezTo>
                  <a:cubicBezTo>
                    <a:pt x="21916" y="3670"/>
                    <a:pt x="18506" y="6223"/>
                    <a:pt x="14867" y="8433"/>
                  </a:cubicBezTo>
                  <a:cubicBezTo>
                    <a:pt x="12448" y="9728"/>
                    <a:pt x="9895" y="10747"/>
                    <a:pt x="7247" y="11481"/>
                  </a:cubicBezTo>
                  <a:cubicBezTo>
                    <a:pt x="6123" y="11776"/>
                    <a:pt x="4980" y="11938"/>
                    <a:pt x="3818" y="11957"/>
                  </a:cubicBezTo>
                  <a:cubicBezTo>
                    <a:pt x="1056" y="11576"/>
                    <a:pt x="-1135" y="8909"/>
                    <a:pt x="580" y="6337"/>
                  </a:cubicBezTo>
                  <a:close/>
                </a:path>
              </a:pathLst>
            </a:custGeom>
            <a:solidFill>
              <a:srgbClr val="9E489B"/>
            </a:solidFill>
            <a:ln w="9525" cap="flat">
              <a:noFill/>
              <a:prstDash val="solid"/>
              <a:miter/>
            </a:ln>
          </p:spPr>
          <p:txBody>
            <a:bodyPr rtlCol="0" anchor="ctr"/>
            <a:lstStyle/>
            <a:p>
              <a:endParaRPr lang="en-IN"/>
            </a:p>
          </p:txBody>
        </p:sp>
        <p:sp>
          <p:nvSpPr>
            <p:cNvPr id="1106" name="Freeform: Shape 1105">
              <a:extLst>
                <a:ext uri="{FF2B5EF4-FFF2-40B4-BE49-F238E27FC236}">
                  <a16:creationId xmlns:a16="http://schemas.microsoft.com/office/drawing/2014/main" xmlns="" id="{345135D6-0D19-096A-24D3-6815037CA58C}"/>
                </a:ext>
              </a:extLst>
            </p:cNvPr>
            <p:cNvSpPr/>
            <p:nvPr/>
          </p:nvSpPr>
          <p:spPr>
            <a:xfrm>
              <a:off x="4169637" y="4658158"/>
              <a:ext cx="26266" cy="10282"/>
            </a:xfrm>
            <a:custGeom>
              <a:avLst/>
              <a:gdLst>
                <a:gd name="connsiteX0" fmla="*/ 1429 w 26266"/>
                <a:gd name="connsiteY0" fmla="*/ 3141 h 10282"/>
                <a:gd name="connsiteX1" fmla="*/ 6668 w 26266"/>
                <a:gd name="connsiteY1" fmla="*/ 1236 h 10282"/>
                <a:gd name="connsiteX2" fmla="*/ 10288 w 26266"/>
                <a:gd name="connsiteY2" fmla="*/ 1236 h 10282"/>
                <a:gd name="connsiteX3" fmla="*/ 20384 w 26266"/>
                <a:gd name="connsiteY3" fmla="*/ -478 h 10282"/>
                <a:gd name="connsiteX4" fmla="*/ 22480 w 26266"/>
                <a:gd name="connsiteY4" fmla="*/ -478 h 10282"/>
                <a:gd name="connsiteX5" fmla="*/ 24385 w 26266"/>
                <a:gd name="connsiteY5" fmla="*/ -478 h 10282"/>
                <a:gd name="connsiteX6" fmla="*/ 26004 w 26266"/>
                <a:gd name="connsiteY6" fmla="*/ 284 h 10282"/>
                <a:gd name="connsiteX7" fmla="*/ 25432 w 26266"/>
                <a:gd name="connsiteY7" fmla="*/ 2761 h 10282"/>
                <a:gd name="connsiteX8" fmla="*/ 21813 w 26266"/>
                <a:gd name="connsiteY8" fmla="*/ 4856 h 10282"/>
                <a:gd name="connsiteX9" fmla="*/ 4192 w 26266"/>
                <a:gd name="connsiteY9" fmla="*/ 9618 h 10282"/>
                <a:gd name="connsiteX10" fmla="*/ 1810 w 26266"/>
                <a:gd name="connsiteY10" fmla="*/ 9618 h 10282"/>
                <a:gd name="connsiteX11" fmla="*/ 1429 w 26266"/>
                <a:gd name="connsiteY11" fmla="*/ 3141 h 10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66" h="10282">
                  <a:moveTo>
                    <a:pt x="1429" y="3141"/>
                  </a:moveTo>
                  <a:cubicBezTo>
                    <a:pt x="2868" y="1865"/>
                    <a:pt x="4744" y="1189"/>
                    <a:pt x="6668" y="1236"/>
                  </a:cubicBezTo>
                  <a:lnTo>
                    <a:pt x="10288" y="1236"/>
                  </a:lnTo>
                  <a:cubicBezTo>
                    <a:pt x="13717" y="1189"/>
                    <a:pt x="17127" y="608"/>
                    <a:pt x="20384" y="-478"/>
                  </a:cubicBezTo>
                  <a:cubicBezTo>
                    <a:pt x="21080" y="-535"/>
                    <a:pt x="21784" y="-535"/>
                    <a:pt x="22480" y="-478"/>
                  </a:cubicBezTo>
                  <a:lnTo>
                    <a:pt x="24385" y="-478"/>
                  </a:lnTo>
                  <a:cubicBezTo>
                    <a:pt x="25004" y="-440"/>
                    <a:pt x="25585" y="-173"/>
                    <a:pt x="26004" y="284"/>
                  </a:cubicBezTo>
                  <a:cubicBezTo>
                    <a:pt x="26575" y="1046"/>
                    <a:pt x="26004" y="2094"/>
                    <a:pt x="25432" y="2761"/>
                  </a:cubicBezTo>
                  <a:cubicBezTo>
                    <a:pt x="24337" y="3637"/>
                    <a:pt x="23118" y="4342"/>
                    <a:pt x="21813" y="4856"/>
                  </a:cubicBezTo>
                  <a:cubicBezTo>
                    <a:pt x="16241" y="7409"/>
                    <a:pt x="10288" y="9018"/>
                    <a:pt x="4192" y="9618"/>
                  </a:cubicBezTo>
                  <a:cubicBezTo>
                    <a:pt x="3411" y="9809"/>
                    <a:pt x="2591" y="9809"/>
                    <a:pt x="1810" y="9618"/>
                  </a:cubicBezTo>
                  <a:cubicBezTo>
                    <a:pt x="-571" y="8666"/>
                    <a:pt x="-571" y="4760"/>
                    <a:pt x="1429" y="3141"/>
                  </a:cubicBezTo>
                  <a:close/>
                </a:path>
              </a:pathLst>
            </a:custGeom>
            <a:solidFill>
              <a:srgbClr val="9E489B"/>
            </a:solidFill>
            <a:ln w="9525" cap="flat">
              <a:noFill/>
              <a:prstDash val="solid"/>
              <a:miter/>
            </a:ln>
          </p:spPr>
          <p:txBody>
            <a:bodyPr rtlCol="0" anchor="ctr"/>
            <a:lstStyle/>
            <a:p>
              <a:endParaRPr lang="en-IN"/>
            </a:p>
          </p:txBody>
        </p:sp>
        <p:sp>
          <p:nvSpPr>
            <p:cNvPr id="1107" name="Freeform: Shape 1106">
              <a:extLst>
                <a:ext uri="{FF2B5EF4-FFF2-40B4-BE49-F238E27FC236}">
                  <a16:creationId xmlns:a16="http://schemas.microsoft.com/office/drawing/2014/main" xmlns="" id="{C7EA02C0-9E1B-BE71-94DA-068C7B587A0E}"/>
                </a:ext>
              </a:extLst>
            </p:cNvPr>
            <p:cNvSpPr/>
            <p:nvPr/>
          </p:nvSpPr>
          <p:spPr>
            <a:xfrm>
              <a:off x="4169604" y="4646674"/>
              <a:ext cx="26157" cy="9311"/>
            </a:xfrm>
            <a:custGeom>
              <a:avLst/>
              <a:gdLst>
                <a:gd name="connsiteX0" fmla="*/ 33 w 26157"/>
                <a:gd name="connsiteY0" fmla="*/ 2243 h 9311"/>
                <a:gd name="connsiteX1" fmla="*/ 1366 w 26157"/>
                <a:gd name="connsiteY1" fmla="*/ 719 h 9311"/>
                <a:gd name="connsiteX2" fmla="*/ 5271 w 26157"/>
                <a:gd name="connsiteY2" fmla="*/ -520 h 9311"/>
                <a:gd name="connsiteX3" fmla="*/ 8891 w 26157"/>
                <a:gd name="connsiteY3" fmla="*/ 719 h 9311"/>
                <a:gd name="connsiteX4" fmla="*/ 14320 w 26157"/>
                <a:gd name="connsiteY4" fmla="*/ 2623 h 9311"/>
                <a:gd name="connsiteX5" fmla="*/ 20226 w 26157"/>
                <a:gd name="connsiteY5" fmla="*/ 3862 h 9311"/>
                <a:gd name="connsiteX6" fmla="*/ 26131 w 26157"/>
                <a:gd name="connsiteY6" fmla="*/ 3005 h 9311"/>
                <a:gd name="connsiteX7" fmla="*/ 23369 w 26157"/>
                <a:gd name="connsiteY7" fmla="*/ 4719 h 9311"/>
                <a:gd name="connsiteX8" fmla="*/ 15654 w 26157"/>
                <a:gd name="connsiteY8" fmla="*/ 8053 h 9311"/>
                <a:gd name="connsiteX9" fmla="*/ 13177 w 26157"/>
                <a:gd name="connsiteY9" fmla="*/ 8719 h 9311"/>
                <a:gd name="connsiteX10" fmla="*/ 10034 w 26157"/>
                <a:gd name="connsiteY10" fmla="*/ 8719 h 9311"/>
                <a:gd name="connsiteX11" fmla="*/ 7177 w 26157"/>
                <a:gd name="connsiteY11" fmla="*/ 8719 h 9311"/>
                <a:gd name="connsiteX12" fmla="*/ 1652 w 26157"/>
                <a:gd name="connsiteY12" fmla="*/ 7386 h 9311"/>
                <a:gd name="connsiteX13" fmla="*/ 33 w 26157"/>
                <a:gd name="connsiteY13" fmla="*/ 2243 h 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57" h="9311">
                  <a:moveTo>
                    <a:pt x="33" y="2243"/>
                  </a:moveTo>
                  <a:cubicBezTo>
                    <a:pt x="280" y="1595"/>
                    <a:pt x="757" y="1052"/>
                    <a:pt x="1366" y="719"/>
                  </a:cubicBezTo>
                  <a:cubicBezTo>
                    <a:pt x="2500" y="-110"/>
                    <a:pt x="3871" y="-549"/>
                    <a:pt x="5271" y="-520"/>
                  </a:cubicBezTo>
                  <a:cubicBezTo>
                    <a:pt x="6538" y="-310"/>
                    <a:pt x="7758" y="109"/>
                    <a:pt x="8891" y="719"/>
                  </a:cubicBezTo>
                  <a:cubicBezTo>
                    <a:pt x="10653" y="1480"/>
                    <a:pt x="12472" y="2119"/>
                    <a:pt x="14320" y="2623"/>
                  </a:cubicBezTo>
                  <a:cubicBezTo>
                    <a:pt x="16244" y="3224"/>
                    <a:pt x="18226" y="3642"/>
                    <a:pt x="20226" y="3862"/>
                  </a:cubicBezTo>
                  <a:cubicBezTo>
                    <a:pt x="22235" y="4157"/>
                    <a:pt x="24283" y="3852"/>
                    <a:pt x="26131" y="3005"/>
                  </a:cubicBezTo>
                  <a:cubicBezTo>
                    <a:pt x="25179" y="3519"/>
                    <a:pt x="24255" y="4090"/>
                    <a:pt x="23369" y="4719"/>
                  </a:cubicBezTo>
                  <a:cubicBezTo>
                    <a:pt x="20978" y="6214"/>
                    <a:pt x="18378" y="7338"/>
                    <a:pt x="15654" y="8053"/>
                  </a:cubicBezTo>
                  <a:cubicBezTo>
                    <a:pt x="14854" y="8348"/>
                    <a:pt x="14025" y="8576"/>
                    <a:pt x="13177" y="8719"/>
                  </a:cubicBezTo>
                  <a:cubicBezTo>
                    <a:pt x="12129" y="8815"/>
                    <a:pt x="11082" y="8815"/>
                    <a:pt x="10034" y="8719"/>
                  </a:cubicBezTo>
                  <a:lnTo>
                    <a:pt x="7177" y="8719"/>
                  </a:lnTo>
                  <a:cubicBezTo>
                    <a:pt x="5462" y="8719"/>
                    <a:pt x="2890" y="8719"/>
                    <a:pt x="1652" y="7386"/>
                  </a:cubicBezTo>
                  <a:cubicBezTo>
                    <a:pt x="366" y="6005"/>
                    <a:pt x="-224" y="4109"/>
                    <a:pt x="33" y="2243"/>
                  </a:cubicBezTo>
                  <a:close/>
                </a:path>
              </a:pathLst>
            </a:custGeom>
            <a:solidFill>
              <a:srgbClr val="9E489B"/>
            </a:solidFill>
            <a:ln w="9525" cap="flat">
              <a:noFill/>
              <a:prstDash val="solid"/>
              <a:miter/>
            </a:ln>
          </p:spPr>
          <p:txBody>
            <a:bodyPr rtlCol="0" anchor="ctr"/>
            <a:lstStyle/>
            <a:p>
              <a:endParaRPr lang="en-IN"/>
            </a:p>
          </p:txBody>
        </p:sp>
        <p:sp>
          <p:nvSpPr>
            <p:cNvPr id="1108" name="Freeform: Shape 1107">
              <a:extLst>
                <a:ext uri="{FF2B5EF4-FFF2-40B4-BE49-F238E27FC236}">
                  <a16:creationId xmlns:a16="http://schemas.microsoft.com/office/drawing/2014/main" xmlns="" id="{1E229903-4D05-C9AE-3A06-F844C2019EAA}"/>
                </a:ext>
              </a:extLst>
            </p:cNvPr>
            <p:cNvSpPr/>
            <p:nvPr/>
          </p:nvSpPr>
          <p:spPr>
            <a:xfrm>
              <a:off x="4205954" y="4670738"/>
              <a:ext cx="30476" cy="10203"/>
            </a:xfrm>
            <a:custGeom>
              <a:avLst/>
              <a:gdLst>
                <a:gd name="connsiteX0" fmla="*/ 12928 w 30476"/>
                <a:gd name="connsiteY0" fmla="*/ 1325 h 10203"/>
                <a:gd name="connsiteX1" fmla="*/ 18071 w 30476"/>
                <a:gd name="connsiteY1" fmla="*/ 277 h 10203"/>
                <a:gd name="connsiteX2" fmla="*/ 21500 w 30476"/>
                <a:gd name="connsiteY2" fmla="*/ -199 h 10203"/>
                <a:gd name="connsiteX3" fmla="*/ 27215 w 30476"/>
                <a:gd name="connsiteY3" fmla="*/ -199 h 10203"/>
                <a:gd name="connsiteX4" fmla="*/ 30340 w 30476"/>
                <a:gd name="connsiteY4" fmla="*/ 4840 h 10203"/>
                <a:gd name="connsiteX5" fmla="*/ 28644 w 30476"/>
                <a:gd name="connsiteY5" fmla="*/ 7325 h 10203"/>
                <a:gd name="connsiteX6" fmla="*/ 25120 w 30476"/>
                <a:gd name="connsiteY6" fmla="*/ 8849 h 10203"/>
                <a:gd name="connsiteX7" fmla="*/ 20262 w 30476"/>
                <a:gd name="connsiteY7" fmla="*/ 9611 h 10203"/>
                <a:gd name="connsiteX8" fmla="*/ 16928 w 30476"/>
                <a:gd name="connsiteY8" fmla="*/ 9611 h 10203"/>
                <a:gd name="connsiteX9" fmla="*/ 1688 w 30476"/>
                <a:gd name="connsiteY9" fmla="*/ 2944 h 10203"/>
                <a:gd name="connsiteX10" fmla="*/ -26 w 30476"/>
                <a:gd name="connsiteY10" fmla="*/ 562 h 10203"/>
                <a:gd name="connsiteX11" fmla="*/ 5879 w 30476"/>
                <a:gd name="connsiteY11" fmla="*/ 1229 h 10203"/>
                <a:gd name="connsiteX12" fmla="*/ 12928 w 30476"/>
                <a:gd name="connsiteY12" fmla="*/ 1325 h 10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76" h="10203">
                  <a:moveTo>
                    <a:pt x="12928" y="1325"/>
                  </a:moveTo>
                  <a:lnTo>
                    <a:pt x="18071" y="277"/>
                  </a:lnTo>
                  <a:lnTo>
                    <a:pt x="21500" y="-199"/>
                  </a:lnTo>
                  <a:cubicBezTo>
                    <a:pt x="23377" y="-628"/>
                    <a:pt x="25339" y="-628"/>
                    <a:pt x="27215" y="-199"/>
                  </a:cubicBezTo>
                  <a:cubicBezTo>
                    <a:pt x="29473" y="334"/>
                    <a:pt x="30863" y="2582"/>
                    <a:pt x="30340" y="4840"/>
                  </a:cubicBezTo>
                  <a:cubicBezTo>
                    <a:pt x="30101" y="5849"/>
                    <a:pt x="29501" y="6735"/>
                    <a:pt x="28644" y="7325"/>
                  </a:cubicBezTo>
                  <a:cubicBezTo>
                    <a:pt x="27558" y="8021"/>
                    <a:pt x="26367" y="8545"/>
                    <a:pt x="25120" y="8849"/>
                  </a:cubicBezTo>
                  <a:cubicBezTo>
                    <a:pt x="23529" y="9250"/>
                    <a:pt x="21900" y="9507"/>
                    <a:pt x="20262" y="9611"/>
                  </a:cubicBezTo>
                  <a:cubicBezTo>
                    <a:pt x="19157" y="9707"/>
                    <a:pt x="18033" y="9707"/>
                    <a:pt x="16928" y="9611"/>
                  </a:cubicBezTo>
                  <a:cubicBezTo>
                    <a:pt x="11290" y="9002"/>
                    <a:pt x="5965" y="6678"/>
                    <a:pt x="1688" y="2944"/>
                  </a:cubicBezTo>
                  <a:cubicBezTo>
                    <a:pt x="888" y="2344"/>
                    <a:pt x="288" y="1515"/>
                    <a:pt x="-26" y="562"/>
                  </a:cubicBezTo>
                  <a:cubicBezTo>
                    <a:pt x="1965" y="363"/>
                    <a:pt x="3984" y="592"/>
                    <a:pt x="5879" y="1229"/>
                  </a:cubicBezTo>
                  <a:cubicBezTo>
                    <a:pt x="8213" y="1592"/>
                    <a:pt x="10585" y="1629"/>
                    <a:pt x="12928" y="1325"/>
                  </a:cubicBezTo>
                  <a:close/>
                </a:path>
              </a:pathLst>
            </a:custGeom>
            <a:solidFill>
              <a:srgbClr val="9E489B"/>
            </a:solidFill>
            <a:ln w="9525" cap="flat">
              <a:noFill/>
              <a:prstDash val="solid"/>
              <a:miter/>
            </a:ln>
          </p:spPr>
          <p:txBody>
            <a:bodyPr rtlCol="0" anchor="ctr"/>
            <a:lstStyle/>
            <a:p>
              <a:endParaRPr lang="en-IN"/>
            </a:p>
          </p:txBody>
        </p:sp>
        <p:sp>
          <p:nvSpPr>
            <p:cNvPr id="1109" name="Freeform: Shape 1108">
              <a:extLst>
                <a:ext uri="{FF2B5EF4-FFF2-40B4-BE49-F238E27FC236}">
                  <a16:creationId xmlns:a16="http://schemas.microsoft.com/office/drawing/2014/main" xmlns="" id="{550CDB58-7303-E950-3B3D-78457BCFCB09}"/>
                </a:ext>
              </a:extLst>
            </p:cNvPr>
            <p:cNvSpPr/>
            <p:nvPr/>
          </p:nvSpPr>
          <p:spPr>
            <a:xfrm>
              <a:off x="4203191" y="4656979"/>
              <a:ext cx="26206" cy="9198"/>
            </a:xfrm>
            <a:custGeom>
              <a:avLst/>
              <a:gdLst>
                <a:gd name="connsiteX0" fmla="*/ 7308 w 26206"/>
                <a:gd name="connsiteY0" fmla="*/ 8606 h 9198"/>
                <a:gd name="connsiteX1" fmla="*/ 11690 w 26206"/>
                <a:gd name="connsiteY1" fmla="*/ 8606 h 9198"/>
                <a:gd name="connsiteX2" fmla="*/ 21977 w 26206"/>
                <a:gd name="connsiteY2" fmla="*/ 6225 h 9198"/>
                <a:gd name="connsiteX3" fmla="*/ 24929 w 26206"/>
                <a:gd name="connsiteY3" fmla="*/ 4606 h 9198"/>
                <a:gd name="connsiteX4" fmla="*/ 26167 w 26206"/>
                <a:gd name="connsiteY4" fmla="*/ 1177 h 9198"/>
                <a:gd name="connsiteX5" fmla="*/ 25215 w 26206"/>
                <a:gd name="connsiteY5" fmla="*/ -442 h 9198"/>
                <a:gd name="connsiteX6" fmla="*/ 23977 w 26206"/>
                <a:gd name="connsiteY6" fmla="*/ -442 h 9198"/>
                <a:gd name="connsiteX7" fmla="*/ 12261 w 26206"/>
                <a:gd name="connsiteY7" fmla="*/ 3844 h 9198"/>
                <a:gd name="connsiteX8" fmla="*/ 7499 w 26206"/>
                <a:gd name="connsiteY8" fmla="*/ 5368 h 9198"/>
                <a:gd name="connsiteX9" fmla="*/ 3689 w 26206"/>
                <a:gd name="connsiteY9" fmla="*/ 6416 h 9198"/>
                <a:gd name="connsiteX10" fmla="*/ -26 w 26206"/>
                <a:gd name="connsiteY10" fmla="*/ 7464 h 9198"/>
                <a:gd name="connsiteX11" fmla="*/ 7308 w 26206"/>
                <a:gd name="connsiteY11" fmla="*/ 8606 h 9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206" h="9198">
                  <a:moveTo>
                    <a:pt x="7308" y="8606"/>
                  </a:moveTo>
                  <a:cubicBezTo>
                    <a:pt x="8765" y="8702"/>
                    <a:pt x="10232" y="8702"/>
                    <a:pt x="11690" y="8606"/>
                  </a:cubicBezTo>
                  <a:cubicBezTo>
                    <a:pt x="15223" y="8378"/>
                    <a:pt x="18700" y="7578"/>
                    <a:pt x="21977" y="6225"/>
                  </a:cubicBezTo>
                  <a:cubicBezTo>
                    <a:pt x="23053" y="5873"/>
                    <a:pt x="24053" y="5330"/>
                    <a:pt x="24929" y="4606"/>
                  </a:cubicBezTo>
                  <a:cubicBezTo>
                    <a:pt x="25806" y="3692"/>
                    <a:pt x="26263" y="2444"/>
                    <a:pt x="26167" y="1177"/>
                  </a:cubicBezTo>
                  <a:cubicBezTo>
                    <a:pt x="26082" y="529"/>
                    <a:pt x="25739" y="-52"/>
                    <a:pt x="25215" y="-442"/>
                  </a:cubicBezTo>
                  <a:cubicBezTo>
                    <a:pt x="24806" y="-547"/>
                    <a:pt x="24386" y="-547"/>
                    <a:pt x="23977" y="-442"/>
                  </a:cubicBezTo>
                  <a:cubicBezTo>
                    <a:pt x="19852" y="301"/>
                    <a:pt x="15890" y="1749"/>
                    <a:pt x="12261" y="3844"/>
                  </a:cubicBezTo>
                  <a:lnTo>
                    <a:pt x="7499" y="5368"/>
                  </a:lnTo>
                  <a:lnTo>
                    <a:pt x="3689" y="6416"/>
                  </a:lnTo>
                  <a:cubicBezTo>
                    <a:pt x="2412" y="6616"/>
                    <a:pt x="1164" y="6968"/>
                    <a:pt x="-26" y="7464"/>
                  </a:cubicBezTo>
                  <a:cubicBezTo>
                    <a:pt x="2355" y="8178"/>
                    <a:pt x="4822" y="8559"/>
                    <a:pt x="7308" y="8606"/>
                  </a:cubicBezTo>
                  <a:close/>
                </a:path>
              </a:pathLst>
            </a:custGeom>
            <a:solidFill>
              <a:srgbClr val="9E489B"/>
            </a:solidFill>
            <a:ln w="9525" cap="flat">
              <a:noFill/>
              <a:prstDash val="solid"/>
              <a:miter/>
            </a:ln>
          </p:spPr>
          <p:txBody>
            <a:bodyPr rtlCol="0" anchor="ctr"/>
            <a:lstStyle/>
            <a:p>
              <a:endParaRPr lang="en-IN"/>
            </a:p>
          </p:txBody>
        </p:sp>
        <p:sp>
          <p:nvSpPr>
            <p:cNvPr id="1110" name="Freeform: Shape 1109">
              <a:extLst>
                <a:ext uri="{FF2B5EF4-FFF2-40B4-BE49-F238E27FC236}">
                  <a16:creationId xmlns:a16="http://schemas.microsoft.com/office/drawing/2014/main" xmlns="" id="{8DADD154-3529-9948-4E9A-3FFE15C746F4}"/>
                </a:ext>
              </a:extLst>
            </p:cNvPr>
            <p:cNvSpPr/>
            <p:nvPr/>
          </p:nvSpPr>
          <p:spPr>
            <a:xfrm>
              <a:off x="4203402" y="4645432"/>
              <a:ext cx="25189" cy="11854"/>
            </a:xfrm>
            <a:custGeom>
              <a:avLst/>
              <a:gdLst>
                <a:gd name="connsiteX0" fmla="*/ 11002 w 25189"/>
                <a:gd name="connsiteY0" fmla="*/ 10247 h 11854"/>
                <a:gd name="connsiteX1" fmla="*/ 22432 w 25189"/>
                <a:gd name="connsiteY1" fmla="*/ 6246 h 11854"/>
                <a:gd name="connsiteX2" fmla="*/ 25099 w 25189"/>
                <a:gd name="connsiteY2" fmla="*/ 4056 h 11854"/>
                <a:gd name="connsiteX3" fmla="*/ 25099 w 25189"/>
                <a:gd name="connsiteY3" fmla="*/ 2437 h 11854"/>
                <a:gd name="connsiteX4" fmla="*/ 23480 w 25189"/>
                <a:gd name="connsiteY4" fmla="*/ -421 h 11854"/>
                <a:gd name="connsiteX5" fmla="*/ 21670 w 25189"/>
                <a:gd name="connsiteY5" fmla="*/ -421 h 11854"/>
                <a:gd name="connsiteX6" fmla="*/ 8050 w 25189"/>
                <a:gd name="connsiteY6" fmla="*/ 5103 h 11854"/>
                <a:gd name="connsiteX7" fmla="*/ 4049 w 25189"/>
                <a:gd name="connsiteY7" fmla="*/ 7295 h 11854"/>
                <a:gd name="connsiteX8" fmla="*/ 1954 w 25189"/>
                <a:gd name="connsiteY8" fmla="*/ 8438 h 11854"/>
                <a:gd name="connsiteX9" fmla="*/ 239 w 25189"/>
                <a:gd name="connsiteY9" fmla="*/ 9390 h 11854"/>
                <a:gd name="connsiteX10" fmla="*/ 5669 w 25189"/>
                <a:gd name="connsiteY10" fmla="*/ 11295 h 11854"/>
                <a:gd name="connsiteX11" fmla="*/ 11002 w 25189"/>
                <a:gd name="connsiteY11" fmla="*/ 10247 h 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89" h="11854">
                  <a:moveTo>
                    <a:pt x="11002" y="10247"/>
                  </a:moveTo>
                  <a:cubicBezTo>
                    <a:pt x="14946" y="9314"/>
                    <a:pt x="18775" y="7971"/>
                    <a:pt x="22432" y="6246"/>
                  </a:cubicBezTo>
                  <a:cubicBezTo>
                    <a:pt x="23566" y="5875"/>
                    <a:pt x="24518" y="5094"/>
                    <a:pt x="25099" y="4056"/>
                  </a:cubicBezTo>
                  <a:cubicBezTo>
                    <a:pt x="25185" y="3523"/>
                    <a:pt x="25185" y="2970"/>
                    <a:pt x="25099" y="2437"/>
                  </a:cubicBezTo>
                  <a:cubicBezTo>
                    <a:pt x="25061" y="1275"/>
                    <a:pt x="24461" y="208"/>
                    <a:pt x="23480" y="-421"/>
                  </a:cubicBezTo>
                  <a:cubicBezTo>
                    <a:pt x="22890" y="-554"/>
                    <a:pt x="22270" y="-554"/>
                    <a:pt x="21670" y="-421"/>
                  </a:cubicBezTo>
                  <a:cubicBezTo>
                    <a:pt x="16756" y="293"/>
                    <a:pt x="12079" y="2189"/>
                    <a:pt x="8050" y="5103"/>
                  </a:cubicBezTo>
                  <a:lnTo>
                    <a:pt x="4049" y="7295"/>
                  </a:lnTo>
                  <a:lnTo>
                    <a:pt x="1954" y="8438"/>
                  </a:lnTo>
                  <a:cubicBezTo>
                    <a:pt x="1477" y="8438"/>
                    <a:pt x="525" y="8438"/>
                    <a:pt x="239" y="9390"/>
                  </a:cubicBezTo>
                  <a:cubicBezTo>
                    <a:pt x="-1380" y="11771"/>
                    <a:pt x="4906" y="11295"/>
                    <a:pt x="5669" y="11295"/>
                  </a:cubicBezTo>
                  <a:cubicBezTo>
                    <a:pt x="7469" y="11057"/>
                    <a:pt x="9250" y="10704"/>
                    <a:pt x="11002" y="10247"/>
                  </a:cubicBezTo>
                  <a:close/>
                </a:path>
              </a:pathLst>
            </a:custGeom>
            <a:solidFill>
              <a:srgbClr val="9E489B"/>
            </a:solidFill>
            <a:ln w="9525" cap="flat">
              <a:noFill/>
              <a:prstDash val="solid"/>
              <a:miter/>
            </a:ln>
          </p:spPr>
          <p:txBody>
            <a:bodyPr rtlCol="0" anchor="ctr"/>
            <a:lstStyle/>
            <a:p>
              <a:endParaRPr lang="en-IN"/>
            </a:p>
          </p:txBody>
        </p:sp>
        <p:sp>
          <p:nvSpPr>
            <p:cNvPr id="1111" name="Freeform: Shape 1110">
              <a:extLst>
                <a:ext uri="{FF2B5EF4-FFF2-40B4-BE49-F238E27FC236}">
                  <a16:creationId xmlns:a16="http://schemas.microsoft.com/office/drawing/2014/main" xmlns="" id="{817700EE-FB7B-FB10-114D-6CEA66AD5A7D}"/>
                </a:ext>
              </a:extLst>
            </p:cNvPr>
            <p:cNvSpPr/>
            <p:nvPr/>
          </p:nvSpPr>
          <p:spPr>
            <a:xfrm>
              <a:off x="4201668" y="4632567"/>
              <a:ext cx="20288" cy="18109"/>
            </a:xfrm>
            <a:custGeom>
              <a:avLst/>
              <a:gdLst>
                <a:gd name="connsiteX0" fmla="*/ 10070 w 20288"/>
                <a:gd name="connsiteY0" fmla="*/ 14826 h 18109"/>
                <a:gd name="connsiteX1" fmla="*/ 18643 w 20288"/>
                <a:gd name="connsiteY1" fmla="*/ 8349 h 18109"/>
                <a:gd name="connsiteX2" fmla="*/ 20262 w 20288"/>
                <a:gd name="connsiteY2" fmla="*/ 3586 h 18109"/>
                <a:gd name="connsiteX3" fmla="*/ 17595 w 20288"/>
                <a:gd name="connsiteY3" fmla="*/ -414 h 18109"/>
                <a:gd name="connsiteX4" fmla="*/ 12642 w 20288"/>
                <a:gd name="connsiteY4" fmla="*/ 1586 h 18109"/>
                <a:gd name="connsiteX5" fmla="*/ 9689 w 20288"/>
                <a:gd name="connsiteY5" fmla="*/ 6349 h 18109"/>
                <a:gd name="connsiteX6" fmla="*/ 8260 w 20288"/>
                <a:gd name="connsiteY6" fmla="*/ 8254 h 18109"/>
                <a:gd name="connsiteX7" fmla="*/ 4164 w 20288"/>
                <a:gd name="connsiteY7" fmla="*/ 13016 h 18109"/>
                <a:gd name="connsiteX8" fmla="*/ 1974 w 20288"/>
                <a:gd name="connsiteY8" fmla="*/ 15398 h 18109"/>
                <a:gd name="connsiteX9" fmla="*/ -26 w 20288"/>
                <a:gd name="connsiteY9" fmla="*/ 17588 h 18109"/>
                <a:gd name="connsiteX10" fmla="*/ 5498 w 20288"/>
                <a:gd name="connsiteY10" fmla="*/ 16350 h 18109"/>
                <a:gd name="connsiteX11" fmla="*/ 10070 w 20288"/>
                <a:gd name="connsiteY11" fmla="*/ 14826 h 1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288" h="18109">
                  <a:moveTo>
                    <a:pt x="10070" y="14826"/>
                  </a:moveTo>
                  <a:cubicBezTo>
                    <a:pt x="13442" y="13454"/>
                    <a:pt x="16404" y="11225"/>
                    <a:pt x="18643" y="8349"/>
                  </a:cubicBezTo>
                  <a:cubicBezTo>
                    <a:pt x="19681" y="6977"/>
                    <a:pt x="20252" y="5310"/>
                    <a:pt x="20262" y="3586"/>
                  </a:cubicBezTo>
                  <a:cubicBezTo>
                    <a:pt x="20271" y="1834"/>
                    <a:pt x="19214" y="253"/>
                    <a:pt x="17595" y="-414"/>
                  </a:cubicBezTo>
                  <a:cubicBezTo>
                    <a:pt x="15690" y="-824"/>
                    <a:pt x="13728" y="-33"/>
                    <a:pt x="12642" y="1586"/>
                  </a:cubicBezTo>
                  <a:cubicBezTo>
                    <a:pt x="11547" y="3101"/>
                    <a:pt x="10565" y="4691"/>
                    <a:pt x="9689" y="6349"/>
                  </a:cubicBezTo>
                  <a:lnTo>
                    <a:pt x="8260" y="8254"/>
                  </a:lnTo>
                  <a:cubicBezTo>
                    <a:pt x="6927" y="9873"/>
                    <a:pt x="5593" y="11492"/>
                    <a:pt x="4164" y="13016"/>
                  </a:cubicBezTo>
                  <a:lnTo>
                    <a:pt x="1974" y="15398"/>
                  </a:lnTo>
                  <a:cubicBezTo>
                    <a:pt x="1497" y="15874"/>
                    <a:pt x="-26" y="16921"/>
                    <a:pt x="-26" y="17588"/>
                  </a:cubicBezTo>
                  <a:cubicBezTo>
                    <a:pt x="1860" y="17407"/>
                    <a:pt x="3717" y="16988"/>
                    <a:pt x="5498" y="16350"/>
                  </a:cubicBezTo>
                  <a:cubicBezTo>
                    <a:pt x="7060" y="15969"/>
                    <a:pt x="8594" y="15464"/>
                    <a:pt x="10070" y="14826"/>
                  </a:cubicBezTo>
                  <a:close/>
                </a:path>
              </a:pathLst>
            </a:custGeom>
            <a:solidFill>
              <a:srgbClr val="9E489B"/>
            </a:solidFill>
            <a:ln w="9525" cap="flat">
              <a:noFill/>
              <a:prstDash val="solid"/>
              <a:miter/>
            </a:ln>
          </p:spPr>
          <p:txBody>
            <a:bodyPr rtlCol="0" anchor="ctr"/>
            <a:lstStyle/>
            <a:p>
              <a:endParaRPr lang="en-IN"/>
            </a:p>
          </p:txBody>
        </p:sp>
        <p:sp>
          <p:nvSpPr>
            <p:cNvPr id="1112" name="Freeform: Shape 1111">
              <a:extLst>
                <a:ext uri="{FF2B5EF4-FFF2-40B4-BE49-F238E27FC236}">
                  <a16:creationId xmlns:a16="http://schemas.microsoft.com/office/drawing/2014/main" xmlns="" id="{4D066E34-B2C6-A4CD-E3AA-6E3911B9DFED}"/>
                </a:ext>
              </a:extLst>
            </p:cNvPr>
            <p:cNvSpPr/>
            <p:nvPr/>
          </p:nvSpPr>
          <p:spPr>
            <a:xfrm>
              <a:off x="4190402" y="4644949"/>
              <a:ext cx="18645" cy="35956"/>
            </a:xfrm>
            <a:custGeom>
              <a:avLst/>
              <a:gdLst>
                <a:gd name="connsiteX0" fmla="*/ 13716 w 18645"/>
                <a:gd name="connsiteY0" fmla="*/ 35115 h 35956"/>
                <a:gd name="connsiteX1" fmla="*/ 10192 w 18645"/>
                <a:gd name="connsiteY1" fmla="*/ 35115 h 35956"/>
                <a:gd name="connsiteX2" fmla="*/ 8192 w 18645"/>
                <a:gd name="connsiteY2" fmla="*/ 32447 h 35956"/>
                <a:gd name="connsiteX3" fmla="*/ 381 w 18645"/>
                <a:gd name="connsiteY3" fmla="*/ 9206 h 35956"/>
                <a:gd name="connsiteX4" fmla="*/ 381 w 18645"/>
                <a:gd name="connsiteY4" fmla="*/ 3682 h 35956"/>
                <a:gd name="connsiteX5" fmla="*/ 3238 w 18645"/>
                <a:gd name="connsiteY5" fmla="*/ 824 h 35956"/>
                <a:gd name="connsiteX6" fmla="*/ 7144 w 18645"/>
                <a:gd name="connsiteY6" fmla="*/ -414 h 35956"/>
                <a:gd name="connsiteX7" fmla="*/ 9144 w 18645"/>
                <a:gd name="connsiteY7" fmla="*/ -414 h 35956"/>
                <a:gd name="connsiteX8" fmla="*/ 11144 w 18645"/>
                <a:gd name="connsiteY8" fmla="*/ 1206 h 35956"/>
                <a:gd name="connsiteX9" fmla="*/ 12097 w 18645"/>
                <a:gd name="connsiteY9" fmla="*/ 3587 h 35956"/>
                <a:gd name="connsiteX10" fmla="*/ 14383 w 18645"/>
                <a:gd name="connsiteY10" fmla="*/ 11397 h 35956"/>
                <a:gd name="connsiteX11" fmla="*/ 18098 w 18645"/>
                <a:gd name="connsiteY11" fmla="*/ 27113 h 35956"/>
                <a:gd name="connsiteX12" fmla="*/ 18574 w 18645"/>
                <a:gd name="connsiteY12" fmla="*/ 32257 h 35956"/>
                <a:gd name="connsiteX13" fmla="*/ 13716 w 18645"/>
                <a:gd name="connsiteY13" fmla="*/ 35115 h 3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45" h="35956">
                  <a:moveTo>
                    <a:pt x="13716" y="35115"/>
                  </a:moveTo>
                  <a:cubicBezTo>
                    <a:pt x="12583" y="35543"/>
                    <a:pt x="11325" y="35543"/>
                    <a:pt x="10192" y="35115"/>
                  </a:cubicBezTo>
                  <a:cubicBezTo>
                    <a:pt x="9277" y="34448"/>
                    <a:pt x="8582" y="33514"/>
                    <a:pt x="8192" y="32447"/>
                  </a:cubicBezTo>
                  <a:cubicBezTo>
                    <a:pt x="4934" y="24932"/>
                    <a:pt x="2324" y="17160"/>
                    <a:pt x="381" y="9206"/>
                  </a:cubicBezTo>
                  <a:cubicBezTo>
                    <a:pt x="-162" y="7406"/>
                    <a:pt x="-162" y="5482"/>
                    <a:pt x="381" y="3682"/>
                  </a:cubicBezTo>
                  <a:cubicBezTo>
                    <a:pt x="943" y="2406"/>
                    <a:pt x="1962" y="1386"/>
                    <a:pt x="3238" y="824"/>
                  </a:cubicBezTo>
                  <a:cubicBezTo>
                    <a:pt x="4477" y="224"/>
                    <a:pt x="5791" y="-185"/>
                    <a:pt x="7144" y="-414"/>
                  </a:cubicBezTo>
                  <a:cubicBezTo>
                    <a:pt x="7801" y="-556"/>
                    <a:pt x="8487" y="-556"/>
                    <a:pt x="9144" y="-414"/>
                  </a:cubicBezTo>
                  <a:cubicBezTo>
                    <a:pt x="10011" y="-185"/>
                    <a:pt x="10735" y="405"/>
                    <a:pt x="11144" y="1206"/>
                  </a:cubicBezTo>
                  <a:cubicBezTo>
                    <a:pt x="11582" y="1949"/>
                    <a:pt x="11906" y="2749"/>
                    <a:pt x="12097" y="3587"/>
                  </a:cubicBezTo>
                  <a:lnTo>
                    <a:pt x="14383" y="11397"/>
                  </a:lnTo>
                  <a:cubicBezTo>
                    <a:pt x="15954" y="16550"/>
                    <a:pt x="17202" y="21799"/>
                    <a:pt x="18098" y="27113"/>
                  </a:cubicBezTo>
                  <a:cubicBezTo>
                    <a:pt x="18098" y="28828"/>
                    <a:pt x="18098" y="30542"/>
                    <a:pt x="18574" y="32257"/>
                  </a:cubicBezTo>
                  <a:cubicBezTo>
                    <a:pt x="19050" y="33972"/>
                    <a:pt x="15716" y="34733"/>
                    <a:pt x="13716" y="35115"/>
                  </a:cubicBezTo>
                  <a:close/>
                </a:path>
              </a:pathLst>
            </a:custGeom>
            <a:solidFill>
              <a:srgbClr val="04A9D3"/>
            </a:solidFill>
            <a:ln w="9525" cap="flat">
              <a:noFill/>
              <a:prstDash val="solid"/>
              <a:miter/>
            </a:ln>
          </p:spPr>
          <p:txBody>
            <a:bodyPr rtlCol="0" anchor="ctr"/>
            <a:lstStyle/>
            <a:p>
              <a:endParaRPr lang="en-IN"/>
            </a:p>
          </p:txBody>
        </p:sp>
        <p:sp>
          <p:nvSpPr>
            <p:cNvPr id="1113" name="Freeform: Shape 1112">
              <a:extLst>
                <a:ext uri="{FF2B5EF4-FFF2-40B4-BE49-F238E27FC236}">
                  <a16:creationId xmlns:a16="http://schemas.microsoft.com/office/drawing/2014/main" xmlns="" id="{2C2E1387-B08B-269C-50BE-B686334764F1}"/>
                </a:ext>
              </a:extLst>
            </p:cNvPr>
            <p:cNvSpPr/>
            <p:nvPr/>
          </p:nvSpPr>
          <p:spPr>
            <a:xfrm>
              <a:off x="4568425" y="4660582"/>
              <a:ext cx="21767" cy="10334"/>
            </a:xfrm>
            <a:custGeom>
              <a:avLst/>
              <a:gdLst>
                <a:gd name="connsiteX0" fmla="*/ 691 w 21767"/>
                <a:gd name="connsiteY0" fmla="*/ 3670 h 10334"/>
                <a:gd name="connsiteX1" fmla="*/ 3644 w 21767"/>
                <a:gd name="connsiteY1" fmla="*/ 1956 h 10334"/>
                <a:gd name="connsiteX2" fmla="*/ 17360 w 21767"/>
                <a:gd name="connsiteY2" fmla="*/ 432 h 10334"/>
                <a:gd name="connsiteX3" fmla="*/ 21741 w 21767"/>
                <a:gd name="connsiteY3" fmla="*/ -521 h 10334"/>
                <a:gd name="connsiteX4" fmla="*/ 21170 w 21767"/>
                <a:gd name="connsiteY4" fmla="*/ 908 h 10334"/>
                <a:gd name="connsiteX5" fmla="*/ 12883 w 21767"/>
                <a:gd name="connsiteY5" fmla="*/ 6528 h 10334"/>
                <a:gd name="connsiteX6" fmla="*/ 5263 w 21767"/>
                <a:gd name="connsiteY6" fmla="*/ 9671 h 10334"/>
                <a:gd name="connsiteX7" fmla="*/ 2787 w 21767"/>
                <a:gd name="connsiteY7" fmla="*/ 9671 h 10334"/>
                <a:gd name="connsiteX8" fmla="*/ 129 w 21767"/>
                <a:gd name="connsiteY8" fmla="*/ 4832 h 10334"/>
                <a:gd name="connsiteX9" fmla="*/ 691 w 21767"/>
                <a:gd name="connsiteY9" fmla="*/ 3670 h 1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767" h="10334">
                  <a:moveTo>
                    <a:pt x="691" y="3670"/>
                  </a:moveTo>
                  <a:cubicBezTo>
                    <a:pt x="1444" y="2766"/>
                    <a:pt x="2491" y="2156"/>
                    <a:pt x="3644" y="1956"/>
                  </a:cubicBezTo>
                  <a:cubicBezTo>
                    <a:pt x="8121" y="813"/>
                    <a:pt x="13169" y="1956"/>
                    <a:pt x="17360" y="432"/>
                  </a:cubicBezTo>
                  <a:cubicBezTo>
                    <a:pt x="18779" y="-63"/>
                    <a:pt x="20246" y="-387"/>
                    <a:pt x="21741" y="-521"/>
                  </a:cubicBezTo>
                  <a:cubicBezTo>
                    <a:pt x="21741" y="-45"/>
                    <a:pt x="21741" y="527"/>
                    <a:pt x="21170" y="908"/>
                  </a:cubicBezTo>
                  <a:cubicBezTo>
                    <a:pt x="18570" y="3003"/>
                    <a:pt x="15798" y="4889"/>
                    <a:pt x="12883" y="6528"/>
                  </a:cubicBezTo>
                  <a:cubicBezTo>
                    <a:pt x="10530" y="7985"/>
                    <a:pt x="7959" y="9043"/>
                    <a:pt x="5263" y="9671"/>
                  </a:cubicBezTo>
                  <a:cubicBezTo>
                    <a:pt x="4453" y="9862"/>
                    <a:pt x="3606" y="9862"/>
                    <a:pt x="2787" y="9671"/>
                  </a:cubicBezTo>
                  <a:cubicBezTo>
                    <a:pt x="720" y="9071"/>
                    <a:pt x="-471" y="6899"/>
                    <a:pt x="129" y="4832"/>
                  </a:cubicBezTo>
                  <a:cubicBezTo>
                    <a:pt x="253" y="4413"/>
                    <a:pt x="443" y="4022"/>
                    <a:pt x="691" y="3670"/>
                  </a:cubicBezTo>
                  <a:close/>
                </a:path>
              </a:pathLst>
            </a:custGeom>
            <a:solidFill>
              <a:srgbClr val="9E489B"/>
            </a:solidFill>
            <a:ln w="9525" cap="flat">
              <a:noFill/>
              <a:prstDash val="solid"/>
              <a:miter/>
            </a:ln>
          </p:spPr>
          <p:txBody>
            <a:bodyPr rtlCol="0" anchor="ctr"/>
            <a:lstStyle/>
            <a:p>
              <a:endParaRPr lang="en-IN"/>
            </a:p>
          </p:txBody>
        </p:sp>
        <p:sp>
          <p:nvSpPr>
            <p:cNvPr id="1114" name="Freeform: Shape 1113">
              <a:extLst>
                <a:ext uri="{FF2B5EF4-FFF2-40B4-BE49-F238E27FC236}">
                  <a16:creationId xmlns:a16="http://schemas.microsoft.com/office/drawing/2014/main" xmlns="" id="{180A4F79-3C10-90AB-E5E5-BD978FA6E14F}"/>
                </a:ext>
              </a:extLst>
            </p:cNvPr>
            <p:cNvSpPr/>
            <p:nvPr/>
          </p:nvSpPr>
          <p:spPr>
            <a:xfrm>
              <a:off x="4561923" y="4650100"/>
              <a:ext cx="26392" cy="10244"/>
            </a:xfrm>
            <a:custGeom>
              <a:avLst/>
              <a:gdLst>
                <a:gd name="connsiteX0" fmla="*/ 906 w 26392"/>
                <a:gd name="connsiteY0" fmla="*/ 3770 h 10244"/>
                <a:gd name="connsiteX1" fmla="*/ 4336 w 26392"/>
                <a:gd name="connsiteY1" fmla="*/ 2151 h 10244"/>
                <a:gd name="connsiteX2" fmla="*/ 12337 w 26392"/>
                <a:gd name="connsiteY2" fmla="*/ 1485 h 10244"/>
                <a:gd name="connsiteX3" fmla="*/ 15765 w 26392"/>
                <a:gd name="connsiteY3" fmla="*/ 1485 h 10244"/>
                <a:gd name="connsiteX4" fmla="*/ 24338 w 26392"/>
                <a:gd name="connsiteY4" fmla="*/ -421 h 10244"/>
                <a:gd name="connsiteX5" fmla="*/ 25672 w 26392"/>
                <a:gd name="connsiteY5" fmla="*/ -421 h 10244"/>
                <a:gd name="connsiteX6" fmla="*/ 26338 w 26392"/>
                <a:gd name="connsiteY6" fmla="*/ 436 h 10244"/>
                <a:gd name="connsiteX7" fmla="*/ 25862 w 26392"/>
                <a:gd name="connsiteY7" fmla="*/ 1008 h 10244"/>
                <a:gd name="connsiteX8" fmla="*/ 14813 w 26392"/>
                <a:gd name="connsiteY8" fmla="*/ 7390 h 10244"/>
                <a:gd name="connsiteX9" fmla="*/ 7003 w 26392"/>
                <a:gd name="connsiteY9" fmla="*/ 9581 h 10244"/>
                <a:gd name="connsiteX10" fmla="*/ 3478 w 26392"/>
                <a:gd name="connsiteY10" fmla="*/ 9581 h 10244"/>
                <a:gd name="connsiteX11" fmla="*/ 906 w 26392"/>
                <a:gd name="connsiteY11" fmla="*/ 3770 h 1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92" h="10244">
                  <a:moveTo>
                    <a:pt x="906" y="3770"/>
                  </a:moveTo>
                  <a:cubicBezTo>
                    <a:pt x="1859" y="2894"/>
                    <a:pt x="3059" y="2332"/>
                    <a:pt x="4336" y="2151"/>
                  </a:cubicBezTo>
                  <a:cubicBezTo>
                    <a:pt x="6974" y="1646"/>
                    <a:pt x="9650" y="1427"/>
                    <a:pt x="12337" y="1485"/>
                  </a:cubicBezTo>
                  <a:lnTo>
                    <a:pt x="15765" y="1485"/>
                  </a:lnTo>
                  <a:cubicBezTo>
                    <a:pt x="18728" y="1475"/>
                    <a:pt x="21652" y="827"/>
                    <a:pt x="24338" y="-421"/>
                  </a:cubicBezTo>
                  <a:cubicBezTo>
                    <a:pt x="24776" y="-554"/>
                    <a:pt x="25233" y="-554"/>
                    <a:pt x="25672" y="-421"/>
                  </a:cubicBezTo>
                  <a:cubicBezTo>
                    <a:pt x="25672" y="-421"/>
                    <a:pt x="26529" y="-421"/>
                    <a:pt x="26338" y="436"/>
                  </a:cubicBezTo>
                  <a:cubicBezTo>
                    <a:pt x="26262" y="684"/>
                    <a:pt x="26091" y="894"/>
                    <a:pt x="25862" y="1008"/>
                  </a:cubicBezTo>
                  <a:cubicBezTo>
                    <a:pt x="22404" y="3494"/>
                    <a:pt x="18699" y="5637"/>
                    <a:pt x="14813" y="7390"/>
                  </a:cubicBezTo>
                  <a:cubicBezTo>
                    <a:pt x="12299" y="8409"/>
                    <a:pt x="9679" y="9142"/>
                    <a:pt x="7003" y="9581"/>
                  </a:cubicBezTo>
                  <a:cubicBezTo>
                    <a:pt x="5831" y="9771"/>
                    <a:pt x="4650" y="9771"/>
                    <a:pt x="3478" y="9581"/>
                  </a:cubicBezTo>
                  <a:cubicBezTo>
                    <a:pt x="716" y="9104"/>
                    <a:pt x="-1284" y="6152"/>
                    <a:pt x="906" y="3770"/>
                  </a:cubicBezTo>
                  <a:close/>
                </a:path>
              </a:pathLst>
            </a:custGeom>
            <a:solidFill>
              <a:srgbClr val="9E489B"/>
            </a:solidFill>
            <a:ln w="9525" cap="flat">
              <a:noFill/>
              <a:prstDash val="solid"/>
              <a:miter/>
            </a:ln>
          </p:spPr>
          <p:txBody>
            <a:bodyPr rtlCol="0" anchor="ctr"/>
            <a:lstStyle/>
            <a:p>
              <a:endParaRPr lang="en-IN"/>
            </a:p>
          </p:txBody>
        </p:sp>
        <p:sp>
          <p:nvSpPr>
            <p:cNvPr id="1115" name="Freeform: Shape 1114">
              <a:extLst>
                <a:ext uri="{FF2B5EF4-FFF2-40B4-BE49-F238E27FC236}">
                  <a16:creationId xmlns:a16="http://schemas.microsoft.com/office/drawing/2014/main" xmlns="" id="{E7D7F17E-6B18-DD70-999A-8737DDD36889}"/>
                </a:ext>
              </a:extLst>
            </p:cNvPr>
            <p:cNvSpPr/>
            <p:nvPr/>
          </p:nvSpPr>
          <p:spPr>
            <a:xfrm>
              <a:off x="4562524" y="4641542"/>
              <a:ext cx="26620" cy="8092"/>
            </a:xfrm>
            <a:custGeom>
              <a:avLst/>
              <a:gdLst>
                <a:gd name="connsiteX0" fmla="*/ 1925 w 26620"/>
                <a:gd name="connsiteY0" fmla="*/ 803 h 8092"/>
                <a:gd name="connsiteX1" fmla="*/ 7354 w 26620"/>
                <a:gd name="connsiteY1" fmla="*/ -436 h 8092"/>
                <a:gd name="connsiteX2" fmla="*/ 10878 w 26620"/>
                <a:gd name="connsiteY2" fmla="*/ 326 h 8092"/>
                <a:gd name="connsiteX3" fmla="*/ 20975 w 26620"/>
                <a:gd name="connsiteY3" fmla="*/ -245 h 8092"/>
                <a:gd name="connsiteX4" fmla="*/ 23165 w 26620"/>
                <a:gd name="connsiteY4" fmla="*/ -245 h 8092"/>
                <a:gd name="connsiteX5" fmla="*/ 24975 w 26620"/>
                <a:gd name="connsiteY5" fmla="*/ -245 h 8092"/>
                <a:gd name="connsiteX6" fmla="*/ 26594 w 26620"/>
                <a:gd name="connsiteY6" fmla="*/ 707 h 8092"/>
                <a:gd name="connsiteX7" fmla="*/ 25642 w 26620"/>
                <a:gd name="connsiteY7" fmla="*/ 3088 h 8092"/>
                <a:gd name="connsiteX8" fmla="*/ 21832 w 26620"/>
                <a:gd name="connsiteY8" fmla="*/ 4708 h 8092"/>
                <a:gd name="connsiteX9" fmla="*/ 3925 w 26620"/>
                <a:gd name="connsiteY9" fmla="*/ 7565 h 8092"/>
                <a:gd name="connsiteX10" fmla="*/ 1544 w 26620"/>
                <a:gd name="connsiteY10" fmla="*/ 6994 h 8092"/>
                <a:gd name="connsiteX11" fmla="*/ 1925 w 26620"/>
                <a:gd name="connsiteY11" fmla="*/ 803 h 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20" h="8092">
                  <a:moveTo>
                    <a:pt x="1925" y="803"/>
                  </a:moveTo>
                  <a:cubicBezTo>
                    <a:pt x="3515" y="-283"/>
                    <a:pt x="5449" y="-721"/>
                    <a:pt x="7354" y="-436"/>
                  </a:cubicBezTo>
                  <a:lnTo>
                    <a:pt x="10878" y="326"/>
                  </a:lnTo>
                  <a:cubicBezTo>
                    <a:pt x="14250" y="659"/>
                    <a:pt x="17660" y="469"/>
                    <a:pt x="20975" y="-245"/>
                  </a:cubicBezTo>
                  <a:lnTo>
                    <a:pt x="23165" y="-245"/>
                  </a:lnTo>
                  <a:lnTo>
                    <a:pt x="24975" y="-245"/>
                  </a:lnTo>
                  <a:cubicBezTo>
                    <a:pt x="25632" y="-197"/>
                    <a:pt x="26233" y="155"/>
                    <a:pt x="26594" y="707"/>
                  </a:cubicBezTo>
                  <a:cubicBezTo>
                    <a:pt x="26594" y="1469"/>
                    <a:pt x="26594" y="2517"/>
                    <a:pt x="25642" y="3088"/>
                  </a:cubicBezTo>
                  <a:cubicBezTo>
                    <a:pt x="24489" y="3879"/>
                    <a:pt x="23194" y="4422"/>
                    <a:pt x="21832" y="4708"/>
                  </a:cubicBezTo>
                  <a:cubicBezTo>
                    <a:pt x="16069" y="6689"/>
                    <a:pt x="10011" y="7661"/>
                    <a:pt x="3925" y="7565"/>
                  </a:cubicBezTo>
                  <a:cubicBezTo>
                    <a:pt x="3106" y="7537"/>
                    <a:pt x="2296" y="7336"/>
                    <a:pt x="1544" y="6994"/>
                  </a:cubicBezTo>
                  <a:cubicBezTo>
                    <a:pt x="-1123" y="6041"/>
                    <a:pt x="20" y="2326"/>
                    <a:pt x="1925" y="803"/>
                  </a:cubicBezTo>
                  <a:close/>
                </a:path>
              </a:pathLst>
            </a:custGeom>
            <a:solidFill>
              <a:srgbClr val="9E489B"/>
            </a:solidFill>
            <a:ln w="9525" cap="flat">
              <a:noFill/>
              <a:prstDash val="solid"/>
              <a:miter/>
            </a:ln>
          </p:spPr>
          <p:txBody>
            <a:bodyPr rtlCol="0" anchor="ctr"/>
            <a:lstStyle/>
            <a:p>
              <a:endParaRPr lang="en-IN"/>
            </a:p>
          </p:txBody>
        </p:sp>
        <p:sp>
          <p:nvSpPr>
            <p:cNvPr id="1116" name="Freeform: Shape 1115">
              <a:extLst>
                <a:ext uri="{FF2B5EF4-FFF2-40B4-BE49-F238E27FC236}">
                  <a16:creationId xmlns:a16="http://schemas.microsoft.com/office/drawing/2014/main" xmlns="" id="{E75851C7-719E-6EF3-46FE-A864A9CC09CE}"/>
                </a:ext>
              </a:extLst>
            </p:cNvPr>
            <p:cNvSpPr/>
            <p:nvPr/>
          </p:nvSpPr>
          <p:spPr>
            <a:xfrm>
              <a:off x="4564056" y="4628163"/>
              <a:ext cx="26136" cy="10107"/>
            </a:xfrm>
            <a:custGeom>
              <a:avLst/>
              <a:gdLst>
                <a:gd name="connsiteX0" fmla="*/ 297 w 26136"/>
                <a:gd name="connsiteY0" fmla="*/ 1704 h 10107"/>
                <a:gd name="connsiteX1" fmla="*/ 1821 w 26136"/>
                <a:gd name="connsiteY1" fmla="*/ 371 h 10107"/>
                <a:gd name="connsiteX2" fmla="*/ 5822 w 26136"/>
                <a:gd name="connsiteY2" fmla="*/ -486 h 10107"/>
                <a:gd name="connsiteX3" fmla="*/ 9346 w 26136"/>
                <a:gd name="connsiteY3" fmla="*/ 1228 h 10107"/>
                <a:gd name="connsiteX4" fmla="*/ 14489 w 26136"/>
                <a:gd name="connsiteY4" fmla="*/ 3609 h 10107"/>
                <a:gd name="connsiteX5" fmla="*/ 20205 w 26136"/>
                <a:gd name="connsiteY5" fmla="*/ 5609 h 10107"/>
                <a:gd name="connsiteX6" fmla="*/ 26110 w 26136"/>
                <a:gd name="connsiteY6" fmla="*/ 5609 h 10107"/>
                <a:gd name="connsiteX7" fmla="*/ 23253 w 26136"/>
                <a:gd name="connsiteY7" fmla="*/ 7038 h 10107"/>
                <a:gd name="connsiteX8" fmla="*/ 15156 w 26136"/>
                <a:gd name="connsiteY8" fmla="*/ 9515 h 10107"/>
                <a:gd name="connsiteX9" fmla="*/ 12680 w 26136"/>
                <a:gd name="connsiteY9" fmla="*/ 9515 h 10107"/>
                <a:gd name="connsiteX10" fmla="*/ 9537 w 26136"/>
                <a:gd name="connsiteY10" fmla="*/ 9515 h 10107"/>
                <a:gd name="connsiteX11" fmla="*/ 6774 w 26136"/>
                <a:gd name="connsiteY11" fmla="*/ 9515 h 10107"/>
                <a:gd name="connsiteX12" fmla="*/ 1345 w 26136"/>
                <a:gd name="connsiteY12" fmla="*/ 7610 h 10107"/>
                <a:gd name="connsiteX13" fmla="*/ 297 w 26136"/>
                <a:gd name="connsiteY13" fmla="*/ 1704 h 1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36" h="10107">
                  <a:moveTo>
                    <a:pt x="297" y="1704"/>
                  </a:moveTo>
                  <a:cubicBezTo>
                    <a:pt x="659" y="1114"/>
                    <a:pt x="1193" y="647"/>
                    <a:pt x="1821" y="371"/>
                  </a:cubicBezTo>
                  <a:cubicBezTo>
                    <a:pt x="3031" y="-325"/>
                    <a:pt x="4431" y="-629"/>
                    <a:pt x="5822" y="-486"/>
                  </a:cubicBezTo>
                  <a:cubicBezTo>
                    <a:pt x="7079" y="-115"/>
                    <a:pt x="8270" y="466"/>
                    <a:pt x="9346" y="1228"/>
                  </a:cubicBezTo>
                  <a:cubicBezTo>
                    <a:pt x="10994" y="2152"/>
                    <a:pt x="12718" y="2952"/>
                    <a:pt x="14489" y="3609"/>
                  </a:cubicBezTo>
                  <a:cubicBezTo>
                    <a:pt x="16347" y="4419"/>
                    <a:pt x="18252" y="5085"/>
                    <a:pt x="20205" y="5609"/>
                  </a:cubicBezTo>
                  <a:cubicBezTo>
                    <a:pt x="22129" y="6181"/>
                    <a:pt x="24186" y="6181"/>
                    <a:pt x="26110" y="5609"/>
                  </a:cubicBezTo>
                  <a:lnTo>
                    <a:pt x="23253" y="7038"/>
                  </a:lnTo>
                  <a:cubicBezTo>
                    <a:pt x="20690" y="8248"/>
                    <a:pt x="17957" y="9086"/>
                    <a:pt x="15156" y="9515"/>
                  </a:cubicBezTo>
                  <a:cubicBezTo>
                    <a:pt x="14337" y="9610"/>
                    <a:pt x="13499" y="9610"/>
                    <a:pt x="12680" y="9515"/>
                  </a:cubicBezTo>
                  <a:cubicBezTo>
                    <a:pt x="11632" y="9610"/>
                    <a:pt x="10584" y="9610"/>
                    <a:pt x="9537" y="9515"/>
                  </a:cubicBezTo>
                  <a:lnTo>
                    <a:pt x="6774" y="9515"/>
                  </a:lnTo>
                  <a:cubicBezTo>
                    <a:pt x="4793" y="9543"/>
                    <a:pt x="2869" y="8867"/>
                    <a:pt x="1345" y="7610"/>
                  </a:cubicBezTo>
                  <a:cubicBezTo>
                    <a:pt x="21" y="5943"/>
                    <a:pt x="-379" y="3723"/>
                    <a:pt x="297" y="1704"/>
                  </a:cubicBezTo>
                  <a:close/>
                </a:path>
              </a:pathLst>
            </a:custGeom>
            <a:solidFill>
              <a:srgbClr val="9E489B"/>
            </a:solidFill>
            <a:ln w="9525" cap="flat">
              <a:noFill/>
              <a:prstDash val="solid"/>
              <a:miter/>
            </a:ln>
          </p:spPr>
          <p:txBody>
            <a:bodyPr rtlCol="0" anchor="ctr"/>
            <a:lstStyle/>
            <a:p>
              <a:endParaRPr lang="en-IN"/>
            </a:p>
          </p:txBody>
        </p:sp>
        <p:sp>
          <p:nvSpPr>
            <p:cNvPr id="1117" name="Freeform: Shape 1116">
              <a:extLst>
                <a:ext uri="{FF2B5EF4-FFF2-40B4-BE49-F238E27FC236}">
                  <a16:creationId xmlns:a16="http://schemas.microsoft.com/office/drawing/2014/main" xmlns="" id="{DE06D99F-B639-6497-661B-49928037FC27}"/>
                </a:ext>
              </a:extLst>
            </p:cNvPr>
            <p:cNvSpPr/>
            <p:nvPr/>
          </p:nvSpPr>
          <p:spPr>
            <a:xfrm>
              <a:off x="4598003" y="4657153"/>
              <a:ext cx="29830" cy="11608"/>
            </a:xfrm>
            <a:custGeom>
              <a:avLst/>
              <a:gdLst>
                <a:gd name="connsiteX0" fmla="*/ 12737 w 29830"/>
                <a:gd name="connsiteY0" fmla="*/ 1289 h 11608"/>
                <a:gd name="connsiteX1" fmla="*/ 17976 w 29830"/>
                <a:gd name="connsiteY1" fmla="*/ 1289 h 11608"/>
                <a:gd name="connsiteX2" fmla="*/ 21310 w 29830"/>
                <a:gd name="connsiteY2" fmla="*/ 1289 h 11608"/>
                <a:gd name="connsiteX3" fmla="*/ 27025 w 29830"/>
                <a:gd name="connsiteY3" fmla="*/ 2241 h 11608"/>
                <a:gd name="connsiteX4" fmla="*/ 29787 w 29830"/>
                <a:gd name="connsiteY4" fmla="*/ 6909 h 11608"/>
                <a:gd name="connsiteX5" fmla="*/ 27596 w 29830"/>
                <a:gd name="connsiteY5" fmla="*/ 9862 h 11608"/>
                <a:gd name="connsiteX6" fmla="*/ 23977 w 29830"/>
                <a:gd name="connsiteY6" fmla="*/ 10909 h 11608"/>
                <a:gd name="connsiteX7" fmla="*/ 19024 w 29830"/>
                <a:gd name="connsiteY7" fmla="*/ 10909 h 11608"/>
                <a:gd name="connsiteX8" fmla="*/ 15690 w 29830"/>
                <a:gd name="connsiteY8" fmla="*/ 10338 h 11608"/>
                <a:gd name="connsiteX9" fmla="*/ 1402 w 29830"/>
                <a:gd name="connsiteY9" fmla="*/ 2051 h 11608"/>
                <a:gd name="connsiteX10" fmla="*/ -26 w 29830"/>
                <a:gd name="connsiteY10" fmla="*/ -521 h 11608"/>
                <a:gd name="connsiteX11" fmla="*/ 5689 w 29830"/>
                <a:gd name="connsiteY11" fmla="*/ 813 h 11608"/>
                <a:gd name="connsiteX12" fmla="*/ 12737 w 29830"/>
                <a:gd name="connsiteY12" fmla="*/ 1289 h 11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30" h="11608">
                  <a:moveTo>
                    <a:pt x="12737" y="1289"/>
                  </a:moveTo>
                  <a:lnTo>
                    <a:pt x="17976" y="1289"/>
                  </a:lnTo>
                  <a:lnTo>
                    <a:pt x="21310" y="1289"/>
                  </a:lnTo>
                  <a:cubicBezTo>
                    <a:pt x="23262" y="1165"/>
                    <a:pt x="25215" y="1489"/>
                    <a:pt x="27025" y="2241"/>
                  </a:cubicBezTo>
                  <a:cubicBezTo>
                    <a:pt x="28844" y="3051"/>
                    <a:pt x="29958" y="4918"/>
                    <a:pt x="29787" y="6909"/>
                  </a:cubicBezTo>
                  <a:cubicBezTo>
                    <a:pt x="29501" y="8157"/>
                    <a:pt x="28711" y="9223"/>
                    <a:pt x="27596" y="9862"/>
                  </a:cubicBezTo>
                  <a:cubicBezTo>
                    <a:pt x="26453" y="10395"/>
                    <a:pt x="25234" y="10747"/>
                    <a:pt x="23977" y="10909"/>
                  </a:cubicBezTo>
                  <a:cubicBezTo>
                    <a:pt x="22338" y="11147"/>
                    <a:pt x="20662" y="11147"/>
                    <a:pt x="19024" y="10909"/>
                  </a:cubicBezTo>
                  <a:cubicBezTo>
                    <a:pt x="17900" y="10814"/>
                    <a:pt x="16785" y="10623"/>
                    <a:pt x="15690" y="10338"/>
                  </a:cubicBezTo>
                  <a:cubicBezTo>
                    <a:pt x="10194" y="9099"/>
                    <a:pt x="5203" y="6214"/>
                    <a:pt x="1402" y="2051"/>
                  </a:cubicBezTo>
                  <a:cubicBezTo>
                    <a:pt x="621" y="1403"/>
                    <a:pt x="117" y="479"/>
                    <a:pt x="-26" y="-521"/>
                  </a:cubicBezTo>
                  <a:cubicBezTo>
                    <a:pt x="1955" y="-502"/>
                    <a:pt x="3907" y="-45"/>
                    <a:pt x="5689" y="813"/>
                  </a:cubicBezTo>
                  <a:cubicBezTo>
                    <a:pt x="8003" y="1298"/>
                    <a:pt x="10375" y="1460"/>
                    <a:pt x="12737" y="1289"/>
                  </a:cubicBezTo>
                  <a:close/>
                </a:path>
              </a:pathLst>
            </a:custGeom>
            <a:solidFill>
              <a:srgbClr val="9E489B"/>
            </a:solidFill>
            <a:ln w="9525" cap="flat">
              <a:noFill/>
              <a:prstDash val="solid"/>
              <a:miter/>
            </a:ln>
          </p:spPr>
          <p:txBody>
            <a:bodyPr rtlCol="0" anchor="ctr"/>
            <a:lstStyle/>
            <a:p>
              <a:endParaRPr lang="en-IN"/>
            </a:p>
          </p:txBody>
        </p:sp>
        <p:sp>
          <p:nvSpPr>
            <p:cNvPr id="1118" name="Freeform: Shape 1117">
              <a:extLst>
                <a:ext uri="{FF2B5EF4-FFF2-40B4-BE49-F238E27FC236}">
                  <a16:creationId xmlns:a16="http://schemas.microsoft.com/office/drawing/2014/main" xmlns="" id="{0E80B320-87C5-5E5B-BDCA-8963846C597E}"/>
                </a:ext>
              </a:extLst>
            </p:cNvPr>
            <p:cNvSpPr/>
            <p:nvPr/>
          </p:nvSpPr>
          <p:spPr>
            <a:xfrm>
              <a:off x="4596003" y="4644861"/>
              <a:ext cx="26578" cy="7481"/>
            </a:xfrm>
            <a:custGeom>
              <a:avLst/>
              <a:gdLst>
                <a:gd name="connsiteX0" fmla="*/ 7117 w 26578"/>
                <a:gd name="connsiteY0" fmla="*/ 6246 h 7481"/>
                <a:gd name="connsiteX1" fmla="*/ 11404 w 26578"/>
                <a:gd name="connsiteY1" fmla="*/ 6913 h 7481"/>
                <a:gd name="connsiteX2" fmla="*/ 21881 w 26578"/>
                <a:gd name="connsiteY2" fmla="*/ 5770 h 7481"/>
                <a:gd name="connsiteX3" fmla="*/ 25024 w 26578"/>
                <a:gd name="connsiteY3" fmla="*/ 4437 h 7481"/>
                <a:gd name="connsiteX4" fmla="*/ 26548 w 26578"/>
                <a:gd name="connsiteY4" fmla="*/ 1199 h 7481"/>
                <a:gd name="connsiteX5" fmla="*/ 25882 w 26578"/>
                <a:gd name="connsiteY5" fmla="*/ -421 h 7481"/>
                <a:gd name="connsiteX6" fmla="*/ 24643 w 26578"/>
                <a:gd name="connsiteY6" fmla="*/ -421 h 7481"/>
                <a:gd name="connsiteX7" fmla="*/ 12547 w 26578"/>
                <a:gd name="connsiteY7" fmla="*/ 2532 h 7481"/>
                <a:gd name="connsiteX8" fmla="*/ 7594 w 26578"/>
                <a:gd name="connsiteY8" fmla="*/ 3484 h 7481"/>
                <a:gd name="connsiteX9" fmla="*/ 3688 w 26578"/>
                <a:gd name="connsiteY9" fmla="*/ 4056 h 7481"/>
                <a:gd name="connsiteX10" fmla="*/ -26 w 26578"/>
                <a:gd name="connsiteY10" fmla="*/ 4723 h 7481"/>
                <a:gd name="connsiteX11" fmla="*/ 7117 w 26578"/>
                <a:gd name="connsiteY11" fmla="*/ 6246 h 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78" h="7481">
                  <a:moveTo>
                    <a:pt x="7117" y="6246"/>
                  </a:moveTo>
                  <a:cubicBezTo>
                    <a:pt x="8527" y="6561"/>
                    <a:pt x="9965" y="6780"/>
                    <a:pt x="11404" y="6913"/>
                  </a:cubicBezTo>
                  <a:cubicBezTo>
                    <a:pt x="14937" y="7104"/>
                    <a:pt x="18471" y="6723"/>
                    <a:pt x="21881" y="5770"/>
                  </a:cubicBezTo>
                  <a:cubicBezTo>
                    <a:pt x="23015" y="5551"/>
                    <a:pt x="24082" y="5094"/>
                    <a:pt x="25024" y="4437"/>
                  </a:cubicBezTo>
                  <a:cubicBezTo>
                    <a:pt x="25986" y="3637"/>
                    <a:pt x="26548" y="2455"/>
                    <a:pt x="26548" y="1199"/>
                  </a:cubicBezTo>
                  <a:cubicBezTo>
                    <a:pt x="26587" y="589"/>
                    <a:pt x="26339" y="-11"/>
                    <a:pt x="25882" y="-421"/>
                  </a:cubicBezTo>
                  <a:cubicBezTo>
                    <a:pt x="25481" y="-554"/>
                    <a:pt x="25043" y="-554"/>
                    <a:pt x="24643" y="-421"/>
                  </a:cubicBezTo>
                  <a:cubicBezTo>
                    <a:pt x="20462" y="-173"/>
                    <a:pt x="16366" y="827"/>
                    <a:pt x="12547" y="2532"/>
                  </a:cubicBezTo>
                  <a:lnTo>
                    <a:pt x="7594" y="3484"/>
                  </a:lnTo>
                  <a:lnTo>
                    <a:pt x="3688" y="4056"/>
                  </a:lnTo>
                  <a:cubicBezTo>
                    <a:pt x="2431" y="4132"/>
                    <a:pt x="1183" y="4351"/>
                    <a:pt x="-26" y="4723"/>
                  </a:cubicBezTo>
                  <a:cubicBezTo>
                    <a:pt x="2298" y="5485"/>
                    <a:pt x="4689" y="5999"/>
                    <a:pt x="7117" y="6246"/>
                  </a:cubicBezTo>
                  <a:close/>
                </a:path>
              </a:pathLst>
            </a:custGeom>
            <a:solidFill>
              <a:srgbClr val="9E489B"/>
            </a:solidFill>
            <a:ln w="9525" cap="flat">
              <a:noFill/>
              <a:prstDash val="solid"/>
              <a:miter/>
            </a:ln>
          </p:spPr>
          <p:txBody>
            <a:bodyPr rtlCol="0" anchor="ctr"/>
            <a:lstStyle/>
            <a:p>
              <a:endParaRPr lang="en-IN"/>
            </a:p>
          </p:txBody>
        </p:sp>
        <p:sp>
          <p:nvSpPr>
            <p:cNvPr id="1119" name="Freeform: Shape 1118">
              <a:extLst>
                <a:ext uri="{FF2B5EF4-FFF2-40B4-BE49-F238E27FC236}">
                  <a16:creationId xmlns:a16="http://schemas.microsoft.com/office/drawing/2014/main" xmlns="" id="{73D31E80-8ECE-A014-20CE-100EA631B881}"/>
                </a:ext>
              </a:extLst>
            </p:cNvPr>
            <p:cNvSpPr/>
            <p:nvPr/>
          </p:nvSpPr>
          <p:spPr>
            <a:xfrm>
              <a:off x="4597074" y="4632888"/>
              <a:ext cx="25860" cy="9881"/>
            </a:xfrm>
            <a:custGeom>
              <a:avLst/>
              <a:gdLst>
                <a:gd name="connsiteX0" fmla="*/ 10999 w 25860"/>
                <a:gd name="connsiteY0" fmla="*/ 8790 h 9881"/>
                <a:gd name="connsiteX1" fmla="*/ 22810 w 25860"/>
                <a:gd name="connsiteY1" fmla="*/ 6028 h 9881"/>
                <a:gd name="connsiteX2" fmla="*/ 25763 w 25860"/>
                <a:gd name="connsiteY2" fmla="*/ 4122 h 9881"/>
                <a:gd name="connsiteX3" fmla="*/ 25763 w 25860"/>
                <a:gd name="connsiteY3" fmla="*/ 2599 h 9881"/>
                <a:gd name="connsiteX4" fmla="*/ 24430 w 25860"/>
                <a:gd name="connsiteY4" fmla="*/ -449 h 9881"/>
                <a:gd name="connsiteX5" fmla="*/ 22715 w 25860"/>
                <a:gd name="connsiteY5" fmla="*/ -449 h 9881"/>
                <a:gd name="connsiteX6" fmla="*/ 8523 w 25860"/>
                <a:gd name="connsiteY6" fmla="*/ 3551 h 9881"/>
                <a:gd name="connsiteX7" fmla="*/ 4332 w 25860"/>
                <a:gd name="connsiteY7" fmla="*/ 5361 h 9881"/>
                <a:gd name="connsiteX8" fmla="*/ 2141 w 25860"/>
                <a:gd name="connsiteY8" fmla="*/ 6123 h 9881"/>
                <a:gd name="connsiteX9" fmla="*/ 331 w 25860"/>
                <a:gd name="connsiteY9" fmla="*/ 6884 h 9881"/>
                <a:gd name="connsiteX10" fmla="*/ 5570 w 25860"/>
                <a:gd name="connsiteY10" fmla="*/ 9361 h 9881"/>
                <a:gd name="connsiteX11" fmla="*/ 10999 w 25860"/>
                <a:gd name="connsiteY11" fmla="*/ 8790 h 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0" h="9881">
                  <a:moveTo>
                    <a:pt x="10999" y="8790"/>
                  </a:moveTo>
                  <a:cubicBezTo>
                    <a:pt x="15019" y="8266"/>
                    <a:pt x="18972" y="7342"/>
                    <a:pt x="22810" y="6028"/>
                  </a:cubicBezTo>
                  <a:cubicBezTo>
                    <a:pt x="24001" y="5780"/>
                    <a:pt x="25049" y="5104"/>
                    <a:pt x="25763" y="4122"/>
                  </a:cubicBezTo>
                  <a:cubicBezTo>
                    <a:pt x="25858" y="3618"/>
                    <a:pt x="25858" y="3103"/>
                    <a:pt x="25763" y="2599"/>
                  </a:cubicBezTo>
                  <a:cubicBezTo>
                    <a:pt x="25896" y="1417"/>
                    <a:pt x="25382" y="255"/>
                    <a:pt x="24430" y="-449"/>
                  </a:cubicBezTo>
                  <a:cubicBezTo>
                    <a:pt x="23858" y="-545"/>
                    <a:pt x="23287" y="-545"/>
                    <a:pt x="22715" y="-449"/>
                  </a:cubicBezTo>
                  <a:cubicBezTo>
                    <a:pt x="17733" y="-288"/>
                    <a:pt x="12857" y="1084"/>
                    <a:pt x="8523" y="3551"/>
                  </a:cubicBezTo>
                  <a:lnTo>
                    <a:pt x="4332" y="5361"/>
                  </a:lnTo>
                  <a:lnTo>
                    <a:pt x="2141" y="6123"/>
                  </a:lnTo>
                  <a:cubicBezTo>
                    <a:pt x="1503" y="6275"/>
                    <a:pt x="893" y="6532"/>
                    <a:pt x="331" y="6884"/>
                  </a:cubicBezTo>
                  <a:cubicBezTo>
                    <a:pt x="-1574" y="9076"/>
                    <a:pt x="4713" y="9361"/>
                    <a:pt x="5570" y="9361"/>
                  </a:cubicBezTo>
                  <a:cubicBezTo>
                    <a:pt x="7389" y="9333"/>
                    <a:pt x="9209" y="9142"/>
                    <a:pt x="10999" y="8790"/>
                  </a:cubicBezTo>
                  <a:close/>
                </a:path>
              </a:pathLst>
            </a:custGeom>
            <a:solidFill>
              <a:srgbClr val="9E489B"/>
            </a:solidFill>
            <a:ln w="9525" cap="flat">
              <a:noFill/>
              <a:prstDash val="solid"/>
              <a:miter/>
            </a:ln>
          </p:spPr>
          <p:txBody>
            <a:bodyPr rtlCol="0" anchor="ctr"/>
            <a:lstStyle/>
            <a:p>
              <a:endParaRPr lang="en-IN"/>
            </a:p>
          </p:txBody>
        </p:sp>
        <p:sp>
          <p:nvSpPr>
            <p:cNvPr id="1120" name="Freeform: Shape 1119">
              <a:extLst>
                <a:ext uri="{FF2B5EF4-FFF2-40B4-BE49-F238E27FC236}">
                  <a16:creationId xmlns:a16="http://schemas.microsoft.com/office/drawing/2014/main" xmlns="" id="{6E2E794D-D13D-0F7C-71C3-55A8EA625BCE}"/>
                </a:ext>
              </a:extLst>
            </p:cNvPr>
            <p:cNvSpPr/>
            <p:nvPr/>
          </p:nvSpPr>
          <p:spPr>
            <a:xfrm>
              <a:off x="4596288" y="4619119"/>
              <a:ext cx="21832" cy="16270"/>
            </a:xfrm>
            <a:custGeom>
              <a:avLst/>
              <a:gdLst>
                <a:gd name="connsiteX0" fmla="*/ 10070 w 21832"/>
                <a:gd name="connsiteY0" fmla="*/ 13987 h 16270"/>
                <a:gd name="connsiteX1" fmla="*/ 19595 w 21832"/>
                <a:gd name="connsiteY1" fmla="*/ 8462 h 16270"/>
                <a:gd name="connsiteX2" fmla="*/ 21786 w 21832"/>
                <a:gd name="connsiteY2" fmla="*/ 3985 h 16270"/>
                <a:gd name="connsiteX3" fmla="*/ 19500 w 21832"/>
                <a:gd name="connsiteY3" fmla="*/ -300 h 16270"/>
                <a:gd name="connsiteX4" fmla="*/ 14356 w 21832"/>
                <a:gd name="connsiteY4" fmla="*/ 1128 h 16270"/>
                <a:gd name="connsiteX5" fmla="*/ 10927 w 21832"/>
                <a:gd name="connsiteY5" fmla="*/ 5510 h 16270"/>
                <a:gd name="connsiteX6" fmla="*/ 9308 w 21832"/>
                <a:gd name="connsiteY6" fmla="*/ 7224 h 16270"/>
                <a:gd name="connsiteX7" fmla="*/ 4641 w 21832"/>
                <a:gd name="connsiteY7" fmla="*/ 11606 h 16270"/>
                <a:gd name="connsiteX8" fmla="*/ 2260 w 21832"/>
                <a:gd name="connsiteY8" fmla="*/ 13701 h 16270"/>
                <a:gd name="connsiteX9" fmla="*/ -26 w 21832"/>
                <a:gd name="connsiteY9" fmla="*/ 15606 h 16270"/>
                <a:gd name="connsiteX10" fmla="*/ 5212 w 21832"/>
                <a:gd name="connsiteY10" fmla="*/ 15606 h 16270"/>
                <a:gd name="connsiteX11" fmla="*/ 10070 w 21832"/>
                <a:gd name="connsiteY11" fmla="*/ 13987 h 1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32" h="16270">
                  <a:moveTo>
                    <a:pt x="10070" y="13987"/>
                  </a:moveTo>
                  <a:cubicBezTo>
                    <a:pt x="13690" y="13053"/>
                    <a:pt x="16985" y="11139"/>
                    <a:pt x="19595" y="8462"/>
                  </a:cubicBezTo>
                  <a:cubicBezTo>
                    <a:pt x="20748" y="7215"/>
                    <a:pt x="21510" y="5662"/>
                    <a:pt x="21786" y="3985"/>
                  </a:cubicBezTo>
                  <a:cubicBezTo>
                    <a:pt x="21957" y="2223"/>
                    <a:pt x="21052" y="537"/>
                    <a:pt x="19500" y="-300"/>
                  </a:cubicBezTo>
                  <a:cubicBezTo>
                    <a:pt x="17652" y="-872"/>
                    <a:pt x="15642" y="-310"/>
                    <a:pt x="14356" y="1128"/>
                  </a:cubicBezTo>
                  <a:cubicBezTo>
                    <a:pt x="13109" y="2509"/>
                    <a:pt x="11966" y="3967"/>
                    <a:pt x="10927" y="5510"/>
                  </a:cubicBezTo>
                  <a:lnTo>
                    <a:pt x="9308" y="7224"/>
                  </a:lnTo>
                  <a:lnTo>
                    <a:pt x="4641" y="11606"/>
                  </a:lnTo>
                  <a:lnTo>
                    <a:pt x="2260" y="13701"/>
                  </a:lnTo>
                  <a:cubicBezTo>
                    <a:pt x="1688" y="13701"/>
                    <a:pt x="69" y="14939"/>
                    <a:pt x="-26" y="15606"/>
                  </a:cubicBezTo>
                  <a:cubicBezTo>
                    <a:pt x="1717" y="15797"/>
                    <a:pt x="3469" y="15797"/>
                    <a:pt x="5212" y="15606"/>
                  </a:cubicBezTo>
                  <a:cubicBezTo>
                    <a:pt x="6860" y="15159"/>
                    <a:pt x="8480" y="14616"/>
                    <a:pt x="10070" y="13987"/>
                  </a:cubicBezTo>
                  <a:close/>
                </a:path>
              </a:pathLst>
            </a:custGeom>
            <a:solidFill>
              <a:srgbClr val="9E489B"/>
            </a:solidFill>
            <a:ln w="9525" cap="flat">
              <a:noFill/>
              <a:prstDash val="solid"/>
              <a:miter/>
            </a:ln>
          </p:spPr>
          <p:txBody>
            <a:bodyPr rtlCol="0" anchor="ctr"/>
            <a:lstStyle/>
            <a:p>
              <a:endParaRPr lang="en-IN"/>
            </a:p>
          </p:txBody>
        </p:sp>
        <p:sp>
          <p:nvSpPr>
            <p:cNvPr id="1121" name="Freeform: Shape 1120">
              <a:extLst>
                <a:ext uri="{FF2B5EF4-FFF2-40B4-BE49-F238E27FC236}">
                  <a16:creationId xmlns:a16="http://schemas.microsoft.com/office/drawing/2014/main" xmlns="" id="{533E9893-4BE5-641E-75BC-F4353C5A18C7}"/>
                </a:ext>
              </a:extLst>
            </p:cNvPr>
            <p:cNvSpPr/>
            <p:nvPr/>
          </p:nvSpPr>
          <p:spPr>
            <a:xfrm>
              <a:off x="4584651" y="4629459"/>
              <a:ext cx="15423" cy="36111"/>
            </a:xfrm>
            <a:custGeom>
              <a:avLst/>
              <a:gdLst>
                <a:gd name="connsiteX0" fmla="*/ 10468 w 15423"/>
                <a:gd name="connsiteY0" fmla="*/ 35269 h 36111"/>
                <a:gd name="connsiteX1" fmla="*/ 6944 w 15423"/>
                <a:gd name="connsiteY1" fmla="*/ 35269 h 36111"/>
                <a:gd name="connsiteX2" fmla="*/ 5325 w 15423"/>
                <a:gd name="connsiteY2" fmla="*/ 32412 h 36111"/>
                <a:gd name="connsiteX3" fmla="*/ 181 w 15423"/>
                <a:gd name="connsiteY3" fmla="*/ 8409 h 36111"/>
                <a:gd name="connsiteX4" fmla="*/ 657 w 15423"/>
                <a:gd name="connsiteY4" fmla="*/ 2884 h 36111"/>
                <a:gd name="connsiteX5" fmla="*/ 3515 w 15423"/>
                <a:gd name="connsiteY5" fmla="*/ 408 h 36111"/>
                <a:gd name="connsiteX6" fmla="*/ 7516 w 15423"/>
                <a:gd name="connsiteY6" fmla="*/ -450 h 36111"/>
                <a:gd name="connsiteX7" fmla="*/ 9611 w 15423"/>
                <a:gd name="connsiteY7" fmla="*/ -450 h 36111"/>
                <a:gd name="connsiteX8" fmla="*/ 11420 w 15423"/>
                <a:gd name="connsiteY8" fmla="*/ 1360 h 36111"/>
                <a:gd name="connsiteX9" fmla="*/ 12087 w 15423"/>
                <a:gd name="connsiteY9" fmla="*/ 3932 h 36111"/>
                <a:gd name="connsiteX10" fmla="*/ 13421 w 15423"/>
                <a:gd name="connsiteY10" fmla="*/ 11838 h 36111"/>
                <a:gd name="connsiteX11" fmla="*/ 15326 w 15423"/>
                <a:gd name="connsiteY11" fmla="*/ 27935 h 36111"/>
                <a:gd name="connsiteX12" fmla="*/ 15326 w 15423"/>
                <a:gd name="connsiteY12" fmla="*/ 33078 h 36111"/>
                <a:gd name="connsiteX13" fmla="*/ 10468 w 15423"/>
                <a:gd name="connsiteY13" fmla="*/ 35269 h 3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423" h="36111">
                  <a:moveTo>
                    <a:pt x="10468" y="35269"/>
                  </a:moveTo>
                  <a:cubicBezTo>
                    <a:pt x="9335" y="35698"/>
                    <a:pt x="8077" y="35698"/>
                    <a:pt x="6944" y="35269"/>
                  </a:cubicBezTo>
                  <a:cubicBezTo>
                    <a:pt x="6115" y="34507"/>
                    <a:pt x="5553" y="33507"/>
                    <a:pt x="5325" y="32412"/>
                  </a:cubicBezTo>
                  <a:cubicBezTo>
                    <a:pt x="2905" y="24582"/>
                    <a:pt x="1181" y="16543"/>
                    <a:pt x="181" y="8409"/>
                  </a:cubicBezTo>
                  <a:cubicBezTo>
                    <a:pt x="-209" y="6561"/>
                    <a:pt x="-47" y="4637"/>
                    <a:pt x="657" y="2884"/>
                  </a:cubicBezTo>
                  <a:cubicBezTo>
                    <a:pt x="1343" y="1789"/>
                    <a:pt x="2334" y="932"/>
                    <a:pt x="3515" y="408"/>
                  </a:cubicBezTo>
                  <a:cubicBezTo>
                    <a:pt x="4810" y="-21"/>
                    <a:pt x="6153" y="-307"/>
                    <a:pt x="7516" y="-450"/>
                  </a:cubicBezTo>
                  <a:cubicBezTo>
                    <a:pt x="8211" y="-545"/>
                    <a:pt x="8915" y="-545"/>
                    <a:pt x="9611" y="-450"/>
                  </a:cubicBezTo>
                  <a:cubicBezTo>
                    <a:pt x="10411" y="-78"/>
                    <a:pt x="11049" y="560"/>
                    <a:pt x="11420" y="1360"/>
                  </a:cubicBezTo>
                  <a:cubicBezTo>
                    <a:pt x="11745" y="2189"/>
                    <a:pt x="11963" y="3046"/>
                    <a:pt x="12087" y="3932"/>
                  </a:cubicBezTo>
                  <a:lnTo>
                    <a:pt x="13421" y="11838"/>
                  </a:lnTo>
                  <a:cubicBezTo>
                    <a:pt x="14440" y="17153"/>
                    <a:pt x="15069" y="22534"/>
                    <a:pt x="15326" y="27935"/>
                  </a:cubicBezTo>
                  <a:cubicBezTo>
                    <a:pt x="15421" y="29650"/>
                    <a:pt x="15421" y="31364"/>
                    <a:pt x="15326" y="33078"/>
                  </a:cubicBezTo>
                  <a:cubicBezTo>
                    <a:pt x="15421" y="35555"/>
                    <a:pt x="12468" y="35079"/>
                    <a:pt x="10468" y="35269"/>
                  </a:cubicBezTo>
                  <a:close/>
                </a:path>
              </a:pathLst>
            </a:custGeom>
            <a:solidFill>
              <a:srgbClr val="04A9D3"/>
            </a:solidFill>
            <a:ln w="9525" cap="flat">
              <a:noFill/>
              <a:prstDash val="solid"/>
              <a:miter/>
            </a:ln>
          </p:spPr>
          <p:txBody>
            <a:bodyPr rtlCol="0" anchor="ctr"/>
            <a:lstStyle/>
            <a:p>
              <a:endParaRPr lang="en-IN"/>
            </a:p>
          </p:txBody>
        </p:sp>
        <p:sp>
          <p:nvSpPr>
            <p:cNvPr id="1122" name="Freeform: Shape 1121">
              <a:extLst>
                <a:ext uri="{FF2B5EF4-FFF2-40B4-BE49-F238E27FC236}">
                  <a16:creationId xmlns:a16="http://schemas.microsoft.com/office/drawing/2014/main" xmlns="" id="{6DD3B07A-9082-4D17-8D58-FDAE567F2157}"/>
                </a:ext>
              </a:extLst>
            </p:cNvPr>
            <p:cNvSpPr/>
            <p:nvPr/>
          </p:nvSpPr>
          <p:spPr>
            <a:xfrm>
              <a:off x="4901951" y="4694872"/>
              <a:ext cx="21521" cy="11060"/>
            </a:xfrm>
            <a:custGeom>
              <a:avLst/>
              <a:gdLst>
                <a:gd name="connsiteX0" fmla="*/ 540 w 21521"/>
                <a:gd name="connsiteY0" fmla="*/ 4622 h 11060"/>
                <a:gd name="connsiteX1" fmla="*/ 3397 w 21521"/>
                <a:gd name="connsiteY1" fmla="*/ 2813 h 11060"/>
                <a:gd name="connsiteX2" fmla="*/ 17113 w 21521"/>
                <a:gd name="connsiteY2" fmla="*/ 622 h 11060"/>
                <a:gd name="connsiteX3" fmla="*/ 21495 w 21521"/>
                <a:gd name="connsiteY3" fmla="*/ -521 h 11060"/>
                <a:gd name="connsiteX4" fmla="*/ 20924 w 21521"/>
                <a:gd name="connsiteY4" fmla="*/ 1003 h 11060"/>
                <a:gd name="connsiteX5" fmla="*/ 12827 w 21521"/>
                <a:gd name="connsiteY5" fmla="*/ 7004 h 11060"/>
                <a:gd name="connsiteX6" fmla="*/ 5398 w 21521"/>
                <a:gd name="connsiteY6" fmla="*/ 10433 h 11060"/>
                <a:gd name="connsiteX7" fmla="*/ 2921 w 21521"/>
                <a:gd name="connsiteY7" fmla="*/ 10433 h 11060"/>
                <a:gd name="connsiteX8" fmla="*/ 92 w 21521"/>
                <a:gd name="connsiteY8" fmla="*/ 5689 h 11060"/>
                <a:gd name="connsiteX9" fmla="*/ 540 w 21521"/>
                <a:gd name="connsiteY9" fmla="*/ 4622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1" h="11060">
                  <a:moveTo>
                    <a:pt x="540" y="4622"/>
                  </a:moveTo>
                  <a:cubicBezTo>
                    <a:pt x="1245" y="3699"/>
                    <a:pt x="2255" y="3051"/>
                    <a:pt x="3397" y="2813"/>
                  </a:cubicBezTo>
                  <a:cubicBezTo>
                    <a:pt x="7779" y="1384"/>
                    <a:pt x="12922" y="1956"/>
                    <a:pt x="17113" y="622"/>
                  </a:cubicBezTo>
                  <a:cubicBezTo>
                    <a:pt x="18504" y="12"/>
                    <a:pt x="19980" y="-378"/>
                    <a:pt x="21495" y="-521"/>
                  </a:cubicBezTo>
                  <a:cubicBezTo>
                    <a:pt x="21495" y="-45"/>
                    <a:pt x="21495" y="622"/>
                    <a:pt x="20924" y="1003"/>
                  </a:cubicBezTo>
                  <a:cubicBezTo>
                    <a:pt x="18371" y="3193"/>
                    <a:pt x="15666" y="5194"/>
                    <a:pt x="12827" y="7004"/>
                  </a:cubicBezTo>
                  <a:cubicBezTo>
                    <a:pt x="10541" y="8527"/>
                    <a:pt x="8036" y="9680"/>
                    <a:pt x="5398" y="10433"/>
                  </a:cubicBezTo>
                  <a:cubicBezTo>
                    <a:pt x="4579" y="10576"/>
                    <a:pt x="3740" y="10576"/>
                    <a:pt x="2921" y="10433"/>
                  </a:cubicBezTo>
                  <a:cubicBezTo>
                    <a:pt x="826" y="9899"/>
                    <a:pt x="-431" y="7775"/>
                    <a:pt x="92" y="5689"/>
                  </a:cubicBezTo>
                  <a:cubicBezTo>
                    <a:pt x="188" y="5318"/>
                    <a:pt x="340" y="4956"/>
                    <a:pt x="540" y="4622"/>
                  </a:cubicBezTo>
                  <a:close/>
                </a:path>
              </a:pathLst>
            </a:custGeom>
            <a:solidFill>
              <a:srgbClr val="9E489B"/>
            </a:solidFill>
            <a:ln w="9525" cap="flat">
              <a:noFill/>
              <a:prstDash val="solid"/>
              <a:miter/>
            </a:ln>
          </p:spPr>
          <p:txBody>
            <a:bodyPr rtlCol="0" anchor="ctr"/>
            <a:lstStyle/>
            <a:p>
              <a:endParaRPr lang="en-IN"/>
            </a:p>
          </p:txBody>
        </p:sp>
        <p:sp>
          <p:nvSpPr>
            <p:cNvPr id="1123" name="Freeform: Shape 1122">
              <a:extLst>
                <a:ext uri="{FF2B5EF4-FFF2-40B4-BE49-F238E27FC236}">
                  <a16:creationId xmlns:a16="http://schemas.microsoft.com/office/drawing/2014/main" xmlns="" id="{31E60B85-4AC8-78C3-1FCE-78B7F2229777}"/>
                </a:ext>
              </a:extLst>
            </p:cNvPr>
            <p:cNvSpPr/>
            <p:nvPr/>
          </p:nvSpPr>
          <p:spPr>
            <a:xfrm>
              <a:off x="4895242" y="4684799"/>
              <a:ext cx="26149" cy="11072"/>
            </a:xfrm>
            <a:custGeom>
              <a:avLst/>
              <a:gdLst>
                <a:gd name="connsiteX0" fmla="*/ 867 w 26149"/>
                <a:gd name="connsiteY0" fmla="*/ 4599 h 11072"/>
                <a:gd name="connsiteX1" fmla="*/ 4201 w 26149"/>
                <a:gd name="connsiteY1" fmla="*/ 2789 h 11072"/>
                <a:gd name="connsiteX2" fmla="*/ 12107 w 26149"/>
                <a:gd name="connsiteY2" fmla="*/ 1741 h 11072"/>
                <a:gd name="connsiteX3" fmla="*/ 15536 w 26149"/>
                <a:gd name="connsiteY3" fmla="*/ 1741 h 11072"/>
                <a:gd name="connsiteX4" fmla="*/ 24108 w 26149"/>
                <a:gd name="connsiteY4" fmla="*/ -450 h 11072"/>
                <a:gd name="connsiteX5" fmla="*/ 25347 w 26149"/>
                <a:gd name="connsiteY5" fmla="*/ -450 h 11072"/>
                <a:gd name="connsiteX6" fmla="*/ 26109 w 26149"/>
                <a:gd name="connsiteY6" fmla="*/ 408 h 11072"/>
                <a:gd name="connsiteX7" fmla="*/ 25632 w 26149"/>
                <a:gd name="connsiteY7" fmla="*/ 979 h 11072"/>
                <a:gd name="connsiteX8" fmla="*/ 14869 w 26149"/>
                <a:gd name="connsiteY8" fmla="*/ 7837 h 11072"/>
                <a:gd name="connsiteX9" fmla="*/ 7154 w 26149"/>
                <a:gd name="connsiteY9" fmla="*/ 10409 h 11072"/>
                <a:gd name="connsiteX10" fmla="*/ 3630 w 26149"/>
                <a:gd name="connsiteY10" fmla="*/ 10409 h 11072"/>
                <a:gd name="connsiteX11" fmla="*/ 867 w 26149"/>
                <a:gd name="connsiteY11" fmla="*/ 4599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49" h="11072">
                  <a:moveTo>
                    <a:pt x="867" y="4599"/>
                  </a:moveTo>
                  <a:cubicBezTo>
                    <a:pt x="1753" y="3656"/>
                    <a:pt x="2925" y="3017"/>
                    <a:pt x="4201" y="2789"/>
                  </a:cubicBezTo>
                  <a:cubicBezTo>
                    <a:pt x="6792" y="2151"/>
                    <a:pt x="9440" y="1798"/>
                    <a:pt x="12107" y="1741"/>
                  </a:cubicBezTo>
                  <a:lnTo>
                    <a:pt x="15536" y="1741"/>
                  </a:lnTo>
                  <a:cubicBezTo>
                    <a:pt x="18517" y="1637"/>
                    <a:pt x="21441" y="884"/>
                    <a:pt x="24108" y="-450"/>
                  </a:cubicBezTo>
                  <a:cubicBezTo>
                    <a:pt x="24518" y="-545"/>
                    <a:pt x="24937" y="-545"/>
                    <a:pt x="25347" y="-450"/>
                  </a:cubicBezTo>
                  <a:cubicBezTo>
                    <a:pt x="25823" y="-450"/>
                    <a:pt x="26204" y="27"/>
                    <a:pt x="26109" y="408"/>
                  </a:cubicBezTo>
                  <a:cubicBezTo>
                    <a:pt x="26032" y="655"/>
                    <a:pt x="25861" y="865"/>
                    <a:pt x="25632" y="979"/>
                  </a:cubicBezTo>
                  <a:cubicBezTo>
                    <a:pt x="22298" y="3637"/>
                    <a:pt x="18689" y="5932"/>
                    <a:pt x="14869" y="7837"/>
                  </a:cubicBezTo>
                  <a:cubicBezTo>
                    <a:pt x="12402" y="8980"/>
                    <a:pt x="9811" y="9837"/>
                    <a:pt x="7154" y="10409"/>
                  </a:cubicBezTo>
                  <a:cubicBezTo>
                    <a:pt x="5982" y="10600"/>
                    <a:pt x="4801" y="10600"/>
                    <a:pt x="3630" y="10409"/>
                  </a:cubicBezTo>
                  <a:cubicBezTo>
                    <a:pt x="867" y="9837"/>
                    <a:pt x="-1323" y="7075"/>
                    <a:pt x="867" y="4599"/>
                  </a:cubicBezTo>
                  <a:close/>
                </a:path>
              </a:pathLst>
            </a:custGeom>
            <a:solidFill>
              <a:srgbClr val="9E489B"/>
            </a:solidFill>
            <a:ln w="9525" cap="flat">
              <a:noFill/>
              <a:prstDash val="solid"/>
              <a:miter/>
            </a:ln>
          </p:spPr>
          <p:txBody>
            <a:bodyPr rtlCol="0" anchor="ctr"/>
            <a:lstStyle/>
            <a:p>
              <a:endParaRPr lang="en-IN"/>
            </a:p>
          </p:txBody>
        </p:sp>
        <p:sp>
          <p:nvSpPr>
            <p:cNvPr id="1124" name="Freeform: Shape 1123">
              <a:extLst>
                <a:ext uri="{FF2B5EF4-FFF2-40B4-BE49-F238E27FC236}">
                  <a16:creationId xmlns:a16="http://schemas.microsoft.com/office/drawing/2014/main" xmlns="" id="{9680C9C9-C1EB-0747-3547-930F95822F73}"/>
                </a:ext>
              </a:extLst>
            </p:cNvPr>
            <p:cNvSpPr/>
            <p:nvPr/>
          </p:nvSpPr>
          <p:spPr>
            <a:xfrm>
              <a:off x="4895434" y="4676108"/>
              <a:ext cx="26560" cy="8870"/>
            </a:xfrm>
            <a:custGeom>
              <a:avLst/>
              <a:gdLst>
                <a:gd name="connsiteX0" fmla="*/ 1723 w 26560"/>
                <a:gd name="connsiteY0" fmla="*/ 1384 h 8870"/>
                <a:gd name="connsiteX1" fmla="*/ 7057 w 26560"/>
                <a:gd name="connsiteY1" fmla="*/ -45 h 8870"/>
                <a:gd name="connsiteX2" fmla="*/ 10676 w 26560"/>
                <a:gd name="connsiteY2" fmla="*/ 527 h 8870"/>
                <a:gd name="connsiteX3" fmla="*/ 20773 w 26560"/>
                <a:gd name="connsiteY3" fmla="*/ -521 h 8870"/>
                <a:gd name="connsiteX4" fmla="*/ 22868 w 26560"/>
                <a:gd name="connsiteY4" fmla="*/ -521 h 8870"/>
                <a:gd name="connsiteX5" fmla="*/ 24773 w 26560"/>
                <a:gd name="connsiteY5" fmla="*/ -521 h 8870"/>
                <a:gd name="connsiteX6" fmla="*/ 26392 w 26560"/>
                <a:gd name="connsiteY6" fmla="*/ 337 h 8870"/>
                <a:gd name="connsiteX7" fmla="*/ 25630 w 26560"/>
                <a:gd name="connsiteY7" fmla="*/ 2813 h 8870"/>
                <a:gd name="connsiteX8" fmla="*/ 21820 w 26560"/>
                <a:gd name="connsiteY8" fmla="*/ 4623 h 8870"/>
                <a:gd name="connsiteX9" fmla="*/ 4009 w 26560"/>
                <a:gd name="connsiteY9" fmla="*/ 8242 h 8870"/>
                <a:gd name="connsiteX10" fmla="*/ 1627 w 26560"/>
                <a:gd name="connsiteY10" fmla="*/ 8242 h 8870"/>
                <a:gd name="connsiteX11" fmla="*/ 1723 w 26560"/>
                <a:gd name="connsiteY11" fmla="*/ 1384 h 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60" h="8870">
                  <a:moveTo>
                    <a:pt x="1723" y="1384"/>
                  </a:moveTo>
                  <a:cubicBezTo>
                    <a:pt x="3237" y="203"/>
                    <a:pt x="5161" y="-311"/>
                    <a:pt x="7057" y="-45"/>
                  </a:cubicBezTo>
                  <a:cubicBezTo>
                    <a:pt x="8295" y="-45"/>
                    <a:pt x="9438" y="-45"/>
                    <a:pt x="10676" y="527"/>
                  </a:cubicBezTo>
                  <a:cubicBezTo>
                    <a:pt x="14077" y="698"/>
                    <a:pt x="17477" y="346"/>
                    <a:pt x="20773" y="-521"/>
                  </a:cubicBezTo>
                  <a:lnTo>
                    <a:pt x="22868" y="-521"/>
                  </a:lnTo>
                  <a:lnTo>
                    <a:pt x="24773" y="-521"/>
                  </a:lnTo>
                  <a:cubicBezTo>
                    <a:pt x="25411" y="-473"/>
                    <a:pt x="25992" y="-159"/>
                    <a:pt x="26392" y="337"/>
                  </a:cubicBezTo>
                  <a:cubicBezTo>
                    <a:pt x="26745" y="1241"/>
                    <a:pt x="26421" y="2260"/>
                    <a:pt x="25630" y="2813"/>
                  </a:cubicBezTo>
                  <a:cubicBezTo>
                    <a:pt x="24459" y="3603"/>
                    <a:pt x="23173" y="4213"/>
                    <a:pt x="21820" y="4623"/>
                  </a:cubicBezTo>
                  <a:cubicBezTo>
                    <a:pt x="16124" y="6814"/>
                    <a:pt x="10105" y="8042"/>
                    <a:pt x="4009" y="8242"/>
                  </a:cubicBezTo>
                  <a:cubicBezTo>
                    <a:pt x="3218" y="8385"/>
                    <a:pt x="2418" y="8385"/>
                    <a:pt x="1627" y="8242"/>
                  </a:cubicBezTo>
                  <a:cubicBezTo>
                    <a:pt x="-1040" y="7099"/>
                    <a:pt x="-87" y="3194"/>
                    <a:pt x="1723" y="1384"/>
                  </a:cubicBezTo>
                  <a:close/>
                </a:path>
              </a:pathLst>
            </a:custGeom>
            <a:solidFill>
              <a:srgbClr val="9E489B"/>
            </a:solidFill>
            <a:ln w="9525" cap="flat">
              <a:noFill/>
              <a:prstDash val="solid"/>
              <a:miter/>
            </a:ln>
          </p:spPr>
          <p:txBody>
            <a:bodyPr rtlCol="0" anchor="ctr"/>
            <a:lstStyle/>
            <a:p>
              <a:endParaRPr lang="en-IN"/>
            </a:p>
          </p:txBody>
        </p:sp>
        <p:sp>
          <p:nvSpPr>
            <p:cNvPr id="1125" name="Freeform: Shape 1124">
              <a:extLst>
                <a:ext uri="{FF2B5EF4-FFF2-40B4-BE49-F238E27FC236}">
                  <a16:creationId xmlns:a16="http://schemas.microsoft.com/office/drawing/2014/main" xmlns="" id="{7C22823C-0168-97DC-8C0C-BD9BCAF13F3B}"/>
                </a:ext>
              </a:extLst>
            </p:cNvPr>
            <p:cNvSpPr/>
            <p:nvPr/>
          </p:nvSpPr>
          <p:spPr>
            <a:xfrm>
              <a:off x="4896194" y="4663037"/>
              <a:ext cx="26325" cy="10380"/>
            </a:xfrm>
            <a:custGeom>
              <a:avLst/>
              <a:gdLst>
                <a:gd name="connsiteX0" fmla="*/ 296 w 26325"/>
                <a:gd name="connsiteY0" fmla="*/ 1882 h 10380"/>
                <a:gd name="connsiteX1" fmla="*/ 1820 w 26325"/>
                <a:gd name="connsiteY1" fmla="*/ 454 h 10380"/>
                <a:gd name="connsiteX2" fmla="*/ 5821 w 26325"/>
                <a:gd name="connsiteY2" fmla="*/ -499 h 10380"/>
                <a:gd name="connsiteX3" fmla="*/ 9345 w 26325"/>
                <a:gd name="connsiteY3" fmla="*/ 1025 h 10380"/>
                <a:gd name="connsiteX4" fmla="*/ 14584 w 26325"/>
                <a:gd name="connsiteY4" fmla="*/ 3216 h 10380"/>
                <a:gd name="connsiteX5" fmla="*/ 20394 w 26325"/>
                <a:gd name="connsiteY5" fmla="*/ 4930 h 10380"/>
                <a:gd name="connsiteX6" fmla="*/ 26300 w 26325"/>
                <a:gd name="connsiteY6" fmla="*/ 4930 h 10380"/>
                <a:gd name="connsiteX7" fmla="*/ 23537 w 26325"/>
                <a:gd name="connsiteY7" fmla="*/ 6454 h 10380"/>
                <a:gd name="connsiteX8" fmla="*/ 15536 w 26325"/>
                <a:gd name="connsiteY8" fmla="*/ 9217 h 10380"/>
                <a:gd name="connsiteX9" fmla="*/ 12965 w 26325"/>
                <a:gd name="connsiteY9" fmla="*/ 9788 h 10380"/>
                <a:gd name="connsiteX10" fmla="*/ 9821 w 26325"/>
                <a:gd name="connsiteY10" fmla="*/ 9788 h 10380"/>
                <a:gd name="connsiteX11" fmla="*/ 7059 w 26325"/>
                <a:gd name="connsiteY11" fmla="*/ 9788 h 10380"/>
                <a:gd name="connsiteX12" fmla="*/ 1535 w 26325"/>
                <a:gd name="connsiteY12" fmla="*/ 8169 h 10380"/>
                <a:gd name="connsiteX13" fmla="*/ 296 w 26325"/>
                <a:gd name="connsiteY13" fmla="*/ 1882 h 10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25" h="10380">
                  <a:moveTo>
                    <a:pt x="296" y="1882"/>
                  </a:moveTo>
                  <a:cubicBezTo>
                    <a:pt x="658" y="1273"/>
                    <a:pt x="1182" y="778"/>
                    <a:pt x="1820" y="454"/>
                  </a:cubicBezTo>
                  <a:cubicBezTo>
                    <a:pt x="3021" y="-280"/>
                    <a:pt x="4421" y="-613"/>
                    <a:pt x="5821" y="-499"/>
                  </a:cubicBezTo>
                  <a:cubicBezTo>
                    <a:pt x="7078" y="-213"/>
                    <a:pt x="8278" y="301"/>
                    <a:pt x="9345" y="1025"/>
                  </a:cubicBezTo>
                  <a:cubicBezTo>
                    <a:pt x="11050" y="1854"/>
                    <a:pt x="12803" y="2587"/>
                    <a:pt x="14584" y="3216"/>
                  </a:cubicBezTo>
                  <a:cubicBezTo>
                    <a:pt x="16479" y="3930"/>
                    <a:pt x="18413" y="4502"/>
                    <a:pt x="20394" y="4930"/>
                  </a:cubicBezTo>
                  <a:cubicBezTo>
                    <a:pt x="22328" y="5454"/>
                    <a:pt x="24366" y="5454"/>
                    <a:pt x="26300" y="4930"/>
                  </a:cubicBezTo>
                  <a:cubicBezTo>
                    <a:pt x="25328" y="5340"/>
                    <a:pt x="24404" y="5854"/>
                    <a:pt x="23537" y="6454"/>
                  </a:cubicBezTo>
                  <a:cubicBezTo>
                    <a:pt x="21013" y="7750"/>
                    <a:pt x="18318" y="8683"/>
                    <a:pt x="15536" y="9217"/>
                  </a:cubicBezTo>
                  <a:lnTo>
                    <a:pt x="12965" y="9788"/>
                  </a:lnTo>
                  <a:cubicBezTo>
                    <a:pt x="11917" y="9884"/>
                    <a:pt x="10869" y="9884"/>
                    <a:pt x="9821" y="9788"/>
                  </a:cubicBezTo>
                  <a:lnTo>
                    <a:pt x="7059" y="9788"/>
                  </a:lnTo>
                  <a:cubicBezTo>
                    <a:pt x="5087" y="9902"/>
                    <a:pt x="3135" y="9331"/>
                    <a:pt x="1535" y="8169"/>
                  </a:cubicBezTo>
                  <a:cubicBezTo>
                    <a:pt x="58" y="6426"/>
                    <a:pt x="-409" y="4054"/>
                    <a:pt x="296" y="1882"/>
                  </a:cubicBezTo>
                  <a:close/>
                </a:path>
              </a:pathLst>
            </a:custGeom>
            <a:solidFill>
              <a:srgbClr val="9E489B"/>
            </a:solidFill>
            <a:ln w="9525" cap="flat">
              <a:noFill/>
              <a:prstDash val="solid"/>
              <a:miter/>
            </a:ln>
          </p:spPr>
          <p:txBody>
            <a:bodyPr rtlCol="0" anchor="ctr"/>
            <a:lstStyle/>
            <a:p>
              <a:endParaRPr lang="en-IN"/>
            </a:p>
          </p:txBody>
        </p:sp>
        <p:sp>
          <p:nvSpPr>
            <p:cNvPr id="1126" name="Freeform: Shape 1125">
              <a:extLst>
                <a:ext uri="{FF2B5EF4-FFF2-40B4-BE49-F238E27FC236}">
                  <a16:creationId xmlns:a16="http://schemas.microsoft.com/office/drawing/2014/main" xmlns="" id="{DC07B696-5A30-5290-3250-E3BB5E30A965}"/>
                </a:ext>
              </a:extLst>
            </p:cNvPr>
            <p:cNvSpPr/>
            <p:nvPr/>
          </p:nvSpPr>
          <p:spPr>
            <a:xfrm>
              <a:off x="4931283" y="4690584"/>
              <a:ext cx="30106" cy="10812"/>
            </a:xfrm>
            <a:custGeom>
              <a:avLst/>
              <a:gdLst>
                <a:gd name="connsiteX0" fmla="*/ 12832 w 30106"/>
                <a:gd name="connsiteY0" fmla="*/ 1195 h 10812"/>
                <a:gd name="connsiteX1" fmla="*/ 17976 w 30106"/>
                <a:gd name="connsiteY1" fmla="*/ 528 h 10812"/>
                <a:gd name="connsiteX2" fmla="*/ 21405 w 30106"/>
                <a:gd name="connsiteY2" fmla="*/ 528 h 10812"/>
                <a:gd name="connsiteX3" fmla="*/ 27120 w 30106"/>
                <a:gd name="connsiteY3" fmla="*/ 1291 h 10812"/>
                <a:gd name="connsiteX4" fmla="*/ 30072 w 30106"/>
                <a:gd name="connsiteY4" fmla="*/ 5767 h 10812"/>
                <a:gd name="connsiteX5" fmla="*/ 28072 w 30106"/>
                <a:gd name="connsiteY5" fmla="*/ 8815 h 10812"/>
                <a:gd name="connsiteX6" fmla="*/ 24453 w 30106"/>
                <a:gd name="connsiteY6" fmla="*/ 10149 h 10812"/>
                <a:gd name="connsiteX7" fmla="*/ 19595 w 30106"/>
                <a:gd name="connsiteY7" fmla="*/ 10149 h 10812"/>
                <a:gd name="connsiteX8" fmla="*/ 16166 w 30106"/>
                <a:gd name="connsiteY8" fmla="*/ 9673 h 10812"/>
                <a:gd name="connsiteX9" fmla="*/ 1497 w 30106"/>
                <a:gd name="connsiteY9" fmla="*/ 2053 h 10812"/>
                <a:gd name="connsiteX10" fmla="*/ -26 w 30106"/>
                <a:gd name="connsiteY10" fmla="*/ -519 h 10812"/>
                <a:gd name="connsiteX11" fmla="*/ 5688 w 30106"/>
                <a:gd name="connsiteY11" fmla="*/ 528 h 10812"/>
                <a:gd name="connsiteX12" fmla="*/ 12832 w 30106"/>
                <a:gd name="connsiteY12" fmla="*/ 1195 h 1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6" h="10812">
                  <a:moveTo>
                    <a:pt x="12832" y="1195"/>
                  </a:moveTo>
                  <a:cubicBezTo>
                    <a:pt x="14547" y="1195"/>
                    <a:pt x="16261" y="1195"/>
                    <a:pt x="17976" y="528"/>
                  </a:cubicBezTo>
                  <a:lnTo>
                    <a:pt x="21405" y="528"/>
                  </a:lnTo>
                  <a:cubicBezTo>
                    <a:pt x="23348" y="348"/>
                    <a:pt x="25301" y="604"/>
                    <a:pt x="27120" y="1291"/>
                  </a:cubicBezTo>
                  <a:cubicBezTo>
                    <a:pt x="28986" y="1967"/>
                    <a:pt x="30187" y="3786"/>
                    <a:pt x="30072" y="5767"/>
                  </a:cubicBezTo>
                  <a:cubicBezTo>
                    <a:pt x="29901" y="7034"/>
                    <a:pt x="29168" y="8158"/>
                    <a:pt x="28072" y="8815"/>
                  </a:cubicBezTo>
                  <a:cubicBezTo>
                    <a:pt x="26939" y="9444"/>
                    <a:pt x="25720" y="9892"/>
                    <a:pt x="24453" y="10149"/>
                  </a:cubicBezTo>
                  <a:cubicBezTo>
                    <a:pt x="22843" y="10339"/>
                    <a:pt x="21205" y="10339"/>
                    <a:pt x="19595" y="10149"/>
                  </a:cubicBezTo>
                  <a:lnTo>
                    <a:pt x="16166" y="9673"/>
                  </a:lnTo>
                  <a:cubicBezTo>
                    <a:pt x="10613" y="8682"/>
                    <a:pt x="5498" y="6025"/>
                    <a:pt x="1497" y="2053"/>
                  </a:cubicBezTo>
                  <a:cubicBezTo>
                    <a:pt x="745" y="1367"/>
                    <a:pt x="211" y="471"/>
                    <a:pt x="-26" y="-519"/>
                  </a:cubicBezTo>
                  <a:cubicBezTo>
                    <a:pt x="1926" y="-548"/>
                    <a:pt x="3869" y="-195"/>
                    <a:pt x="5688" y="528"/>
                  </a:cubicBezTo>
                  <a:cubicBezTo>
                    <a:pt x="8022" y="1128"/>
                    <a:pt x="10432" y="1357"/>
                    <a:pt x="12832" y="1195"/>
                  </a:cubicBezTo>
                  <a:close/>
                </a:path>
              </a:pathLst>
            </a:custGeom>
            <a:solidFill>
              <a:srgbClr val="9E489B"/>
            </a:solidFill>
            <a:ln w="9525" cap="flat">
              <a:noFill/>
              <a:prstDash val="solid"/>
              <a:miter/>
            </a:ln>
          </p:spPr>
          <p:txBody>
            <a:bodyPr rtlCol="0" anchor="ctr"/>
            <a:lstStyle/>
            <a:p>
              <a:endParaRPr lang="en-IN"/>
            </a:p>
          </p:txBody>
        </p:sp>
        <p:sp>
          <p:nvSpPr>
            <p:cNvPr id="1127" name="Freeform: Shape 1126">
              <a:extLst>
                <a:ext uri="{FF2B5EF4-FFF2-40B4-BE49-F238E27FC236}">
                  <a16:creationId xmlns:a16="http://schemas.microsoft.com/office/drawing/2014/main" xmlns="" id="{6CC0056A-C47E-8926-CF1B-BCEEBC91BF42}"/>
                </a:ext>
              </a:extLst>
            </p:cNvPr>
            <p:cNvSpPr/>
            <p:nvPr/>
          </p:nvSpPr>
          <p:spPr>
            <a:xfrm>
              <a:off x="4928996" y="4677715"/>
              <a:ext cx="26481" cy="8109"/>
            </a:xfrm>
            <a:custGeom>
              <a:avLst/>
              <a:gdLst>
                <a:gd name="connsiteX0" fmla="*/ 7213 w 26481"/>
                <a:gd name="connsiteY0" fmla="*/ 7111 h 8109"/>
                <a:gd name="connsiteX1" fmla="*/ 11499 w 26481"/>
                <a:gd name="connsiteY1" fmla="*/ 7587 h 8109"/>
                <a:gd name="connsiteX2" fmla="*/ 21881 w 26481"/>
                <a:gd name="connsiteY2" fmla="*/ 5968 h 8109"/>
                <a:gd name="connsiteX3" fmla="*/ 25024 w 26481"/>
                <a:gd name="connsiteY3" fmla="*/ 4539 h 8109"/>
                <a:gd name="connsiteX4" fmla="*/ 26453 w 26481"/>
                <a:gd name="connsiteY4" fmla="*/ 1206 h 8109"/>
                <a:gd name="connsiteX5" fmla="*/ 25691 w 26481"/>
                <a:gd name="connsiteY5" fmla="*/ -414 h 8109"/>
                <a:gd name="connsiteX6" fmla="*/ 24358 w 26481"/>
                <a:gd name="connsiteY6" fmla="*/ -414 h 8109"/>
                <a:gd name="connsiteX7" fmla="*/ 12452 w 26481"/>
                <a:gd name="connsiteY7" fmla="*/ 3015 h 8109"/>
                <a:gd name="connsiteX8" fmla="*/ 7594 w 26481"/>
                <a:gd name="connsiteY8" fmla="*/ 4253 h 8109"/>
                <a:gd name="connsiteX9" fmla="*/ 3688 w 26481"/>
                <a:gd name="connsiteY9" fmla="*/ 5015 h 8109"/>
                <a:gd name="connsiteX10" fmla="*/ -26 w 26481"/>
                <a:gd name="connsiteY10" fmla="*/ 5873 h 8109"/>
                <a:gd name="connsiteX11" fmla="*/ 7213 w 26481"/>
                <a:gd name="connsiteY11" fmla="*/ 7111 h 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81" h="8109">
                  <a:moveTo>
                    <a:pt x="7213" y="7111"/>
                  </a:moveTo>
                  <a:cubicBezTo>
                    <a:pt x="8632" y="7368"/>
                    <a:pt x="10061" y="7520"/>
                    <a:pt x="11499" y="7587"/>
                  </a:cubicBezTo>
                  <a:cubicBezTo>
                    <a:pt x="15023" y="7625"/>
                    <a:pt x="18538" y="7073"/>
                    <a:pt x="21881" y="5968"/>
                  </a:cubicBezTo>
                  <a:cubicBezTo>
                    <a:pt x="23024" y="5749"/>
                    <a:pt x="24110" y="5263"/>
                    <a:pt x="25024" y="4539"/>
                  </a:cubicBezTo>
                  <a:cubicBezTo>
                    <a:pt x="25967" y="3692"/>
                    <a:pt x="26492" y="2472"/>
                    <a:pt x="26453" y="1206"/>
                  </a:cubicBezTo>
                  <a:cubicBezTo>
                    <a:pt x="26406" y="596"/>
                    <a:pt x="26129" y="15"/>
                    <a:pt x="25691" y="-414"/>
                  </a:cubicBezTo>
                  <a:cubicBezTo>
                    <a:pt x="25263" y="-556"/>
                    <a:pt x="24786" y="-556"/>
                    <a:pt x="24358" y="-414"/>
                  </a:cubicBezTo>
                  <a:cubicBezTo>
                    <a:pt x="20224" y="53"/>
                    <a:pt x="16195" y="1206"/>
                    <a:pt x="12452" y="3015"/>
                  </a:cubicBezTo>
                  <a:cubicBezTo>
                    <a:pt x="10861" y="3520"/>
                    <a:pt x="9232" y="3929"/>
                    <a:pt x="7594" y="4253"/>
                  </a:cubicBezTo>
                  <a:lnTo>
                    <a:pt x="3688" y="5015"/>
                  </a:lnTo>
                  <a:cubicBezTo>
                    <a:pt x="2412" y="5111"/>
                    <a:pt x="1164" y="5397"/>
                    <a:pt x="-26" y="5873"/>
                  </a:cubicBezTo>
                  <a:cubicBezTo>
                    <a:pt x="2326" y="6577"/>
                    <a:pt x="4755" y="6987"/>
                    <a:pt x="7213" y="7111"/>
                  </a:cubicBezTo>
                  <a:close/>
                </a:path>
              </a:pathLst>
            </a:custGeom>
            <a:solidFill>
              <a:srgbClr val="9E489B"/>
            </a:solidFill>
            <a:ln w="9525" cap="flat">
              <a:noFill/>
              <a:prstDash val="solid"/>
              <a:miter/>
            </a:ln>
          </p:spPr>
          <p:txBody>
            <a:bodyPr rtlCol="0" anchor="ctr"/>
            <a:lstStyle/>
            <a:p>
              <a:endParaRPr lang="en-IN"/>
            </a:p>
          </p:txBody>
        </p:sp>
        <p:sp>
          <p:nvSpPr>
            <p:cNvPr id="1128" name="Freeform: Shape 1127">
              <a:extLst>
                <a:ext uri="{FF2B5EF4-FFF2-40B4-BE49-F238E27FC236}">
                  <a16:creationId xmlns:a16="http://schemas.microsoft.com/office/drawing/2014/main" xmlns="" id="{80A70891-6B0A-47DA-A17F-83D8CEC36BB2}"/>
                </a:ext>
              </a:extLst>
            </p:cNvPr>
            <p:cNvSpPr/>
            <p:nvPr/>
          </p:nvSpPr>
          <p:spPr>
            <a:xfrm>
              <a:off x="4929532" y="4665440"/>
              <a:ext cx="25663" cy="10667"/>
            </a:xfrm>
            <a:custGeom>
              <a:avLst/>
              <a:gdLst>
                <a:gd name="connsiteX0" fmla="*/ 11059 w 25663"/>
                <a:gd name="connsiteY0" fmla="*/ 9671 h 10667"/>
                <a:gd name="connsiteX1" fmla="*/ 22679 w 25663"/>
                <a:gd name="connsiteY1" fmla="*/ 6528 h 10667"/>
                <a:gd name="connsiteX2" fmla="*/ 25537 w 25663"/>
                <a:gd name="connsiteY2" fmla="*/ 4528 h 10667"/>
                <a:gd name="connsiteX3" fmla="*/ 25537 w 25663"/>
                <a:gd name="connsiteY3" fmla="*/ 2908 h 10667"/>
                <a:gd name="connsiteX4" fmla="*/ 24108 w 25663"/>
                <a:gd name="connsiteY4" fmla="*/ -45 h 10667"/>
                <a:gd name="connsiteX5" fmla="*/ 22393 w 25663"/>
                <a:gd name="connsiteY5" fmla="*/ -521 h 10667"/>
                <a:gd name="connsiteX6" fmla="*/ 8391 w 25663"/>
                <a:gd name="connsiteY6" fmla="*/ 4146 h 10667"/>
                <a:gd name="connsiteX7" fmla="*/ 4296 w 25663"/>
                <a:gd name="connsiteY7" fmla="*/ 6051 h 10667"/>
                <a:gd name="connsiteX8" fmla="*/ 2105 w 25663"/>
                <a:gd name="connsiteY8" fmla="*/ 7004 h 10667"/>
                <a:gd name="connsiteX9" fmla="*/ 295 w 25663"/>
                <a:gd name="connsiteY9" fmla="*/ 7861 h 10667"/>
                <a:gd name="connsiteX10" fmla="*/ 5629 w 25663"/>
                <a:gd name="connsiteY10" fmla="*/ 10147 h 10667"/>
                <a:gd name="connsiteX11" fmla="*/ 11059 w 25663"/>
                <a:gd name="connsiteY11" fmla="*/ 9671 h 1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63" h="10667">
                  <a:moveTo>
                    <a:pt x="11059" y="9671"/>
                  </a:moveTo>
                  <a:cubicBezTo>
                    <a:pt x="15021" y="9004"/>
                    <a:pt x="18917" y="7957"/>
                    <a:pt x="22679" y="6528"/>
                  </a:cubicBezTo>
                  <a:cubicBezTo>
                    <a:pt x="23822" y="6528"/>
                    <a:pt x="25060" y="5575"/>
                    <a:pt x="25537" y="4528"/>
                  </a:cubicBezTo>
                  <a:cubicBezTo>
                    <a:pt x="25670" y="3994"/>
                    <a:pt x="25670" y="3442"/>
                    <a:pt x="25537" y="2908"/>
                  </a:cubicBezTo>
                  <a:cubicBezTo>
                    <a:pt x="25651" y="1737"/>
                    <a:pt x="25099" y="594"/>
                    <a:pt x="24108" y="-45"/>
                  </a:cubicBezTo>
                  <a:cubicBezTo>
                    <a:pt x="23584" y="-349"/>
                    <a:pt x="22993" y="-511"/>
                    <a:pt x="22393" y="-521"/>
                  </a:cubicBezTo>
                  <a:cubicBezTo>
                    <a:pt x="17422" y="-83"/>
                    <a:pt x="12630" y="1508"/>
                    <a:pt x="8391" y="4146"/>
                  </a:cubicBezTo>
                  <a:lnTo>
                    <a:pt x="4296" y="6051"/>
                  </a:lnTo>
                  <a:lnTo>
                    <a:pt x="2105" y="7004"/>
                  </a:lnTo>
                  <a:cubicBezTo>
                    <a:pt x="1629" y="7004"/>
                    <a:pt x="677" y="7004"/>
                    <a:pt x="295" y="7861"/>
                  </a:cubicBezTo>
                  <a:cubicBezTo>
                    <a:pt x="-1514" y="10147"/>
                    <a:pt x="4867" y="10147"/>
                    <a:pt x="5629" y="10147"/>
                  </a:cubicBezTo>
                  <a:cubicBezTo>
                    <a:pt x="7448" y="10147"/>
                    <a:pt x="9268" y="9985"/>
                    <a:pt x="11059" y="9671"/>
                  </a:cubicBezTo>
                  <a:close/>
                </a:path>
              </a:pathLst>
            </a:custGeom>
            <a:solidFill>
              <a:srgbClr val="9E489B"/>
            </a:solidFill>
            <a:ln w="9525" cap="flat">
              <a:noFill/>
              <a:prstDash val="solid"/>
              <a:miter/>
            </a:ln>
          </p:spPr>
          <p:txBody>
            <a:bodyPr rtlCol="0" anchor="ctr"/>
            <a:lstStyle/>
            <a:p>
              <a:endParaRPr lang="en-IN"/>
            </a:p>
          </p:txBody>
        </p:sp>
        <p:sp>
          <p:nvSpPr>
            <p:cNvPr id="1129" name="Freeform: Shape 1128">
              <a:extLst>
                <a:ext uri="{FF2B5EF4-FFF2-40B4-BE49-F238E27FC236}">
                  <a16:creationId xmlns:a16="http://schemas.microsoft.com/office/drawing/2014/main" xmlns="" id="{7BFF40D6-1D84-E95E-B8B2-DE10AF287EB7}"/>
                </a:ext>
              </a:extLst>
            </p:cNvPr>
            <p:cNvSpPr/>
            <p:nvPr/>
          </p:nvSpPr>
          <p:spPr>
            <a:xfrm>
              <a:off x="4928425" y="4652409"/>
              <a:ext cx="21156" cy="16935"/>
            </a:xfrm>
            <a:custGeom>
              <a:avLst/>
              <a:gdLst>
                <a:gd name="connsiteX0" fmla="*/ 10261 w 21156"/>
                <a:gd name="connsiteY0" fmla="*/ 14319 h 16935"/>
                <a:gd name="connsiteX1" fmla="*/ 19119 w 21156"/>
                <a:gd name="connsiteY1" fmla="*/ 8414 h 16935"/>
                <a:gd name="connsiteX2" fmla="*/ 21119 w 21156"/>
                <a:gd name="connsiteY2" fmla="*/ 3747 h 16935"/>
                <a:gd name="connsiteX3" fmla="*/ 18738 w 21156"/>
                <a:gd name="connsiteY3" fmla="*/ -349 h 16935"/>
                <a:gd name="connsiteX4" fmla="*/ 13689 w 21156"/>
                <a:gd name="connsiteY4" fmla="*/ 1270 h 16935"/>
                <a:gd name="connsiteX5" fmla="*/ 10356 w 21156"/>
                <a:gd name="connsiteY5" fmla="*/ 5842 h 16935"/>
                <a:gd name="connsiteX6" fmla="*/ 8832 w 21156"/>
                <a:gd name="connsiteY6" fmla="*/ 7556 h 16935"/>
                <a:gd name="connsiteX7" fmla="*/ 4450 w 21156"/>
                <a:gd name="connsiteY7" fmla="*/ 12129 h 16935"/>
                <a:gd name="connsiteX8" fmla="*/ 2069 w 21156"/>
                <a:gd name="connsiteY8" fmla="*/ 14319 h 16935"/>
                <a:gd name="connsiteX9" fmla="*/ -26 w 21156"/>
                <a:gd name="connsiteY9" fmla="*/ 16415 h 16935"/>
                <a:gd name="connsiteX10" fmla="*/ 5117 w 21156"/>
                <a:gd name="connsiteY10" fmla="*/ 15653 h 16935"/>
                <a:gd name="connsiteX11" fmla="*/ 10261 w 21156"/>
                <a:gd name="connsiteY11" fmla="*/ 14319 h 1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56" h="16935">
                  <a:moveTo>
                    <a:pt x="10261" y="14319"/>
                  </a:moveTo>
                  <a:cubicBezTo>
                    <a:pt x="13699" y="13205"/>
                    <a:pt x="16766" y="11157"/>
                    <a:pt x="19119" y="8414"/>
                  </a:cubicBezTo>
                  <a:cubicBezTo>
                    <a:pt x="20309" y="7138"/>
                    <a:pt x="21024" y="5490"/>
                    <a:pt x="21119" y="3747"/>
                  </a:cubicBezTo>
                  <a:cubicBezTo>
                    <a:pt x="21243" y="2022"/>
                    <a:pt x="20300" y="394"/>
                    <a:pt x="18738" y="-349"/>
                  </a:cubicBezTo>
                  <a:cubicBezTo>
                    <a:pt x="16881" y="-854"/>
                    <a:pt x="14899" y="-225"/>
                    <a:pt x="13689" y="1270"/>
                  </a:cubicBezTo>
                  <a:cubicBezTo>
                    <a:pt x="12470" y="2718"/>
                    <a:pt x="11356" y="4242"/>
                    <a:pt x="10356" y="5842"/>
                  </a:cubicBezTo>
                  <a:lnTo>
                    <a:pt x="8832" y="7556"/>
                  </a:lnTo>
                  <a:cubicBezTo>
                    <a:pt x="7403" y="9176"/>
                    <a:pt x="5974" y="10700"/>
                    <a:pt x="4450" y="12129"/>
                  </a:cubicBezTo>
                  <a:lnTo>
                    <a:pt x="2069" y="14319"/>
                  </a:lnTo>
                  <a:cubicBezTo>
                    <a:pt x="1498" y="14319"/>
                    <a:pt x="69" y="15748"/>
                    <a:pt x="-26" y="16415"/>
                  </a:cubicBezTo>
                  <a:cubicBezTo>
                    <a:pt x="1707" y="16301"/>
                    <a:pt x="3421" y="16044"/>
                    <a:pt x="5117" y="15653"/>
                  </a:cubicBezTo>
                  <a:cubicBezTo>
                    <a:pt x="6851" y="15301"/>
                    <a:pt x="8575" y="14853"/>
                    <a:pt x="10261" y="14319"/>
                  </a:cubicBezTo>
                  <a:close/>
                </a:path>
              </a:pathLst>
            </a:custGeom>
            <a:solidFill>
              <a:srgbClr val="9E489B"/>
            </a:solidFill>
            <a:ln w="9525" cap="flat">
              <a:noFill/>
              <a:prstDash val="solid"/>
              <a:miter/>
            </a:ln>
          </p:spPr>
          <p:txBody>
            <a:bodyPr rtlCol="0" anchor="ctr"/>
            <a:lstStyle/>
            <a:p>
              <a:endParaRPr lang="en-IN"/>
            </a:p>
          </p:txBody>
        </p:sp>
        <p:sp>
          <p:nvSpPr>
            <p:cNvPr id="1130" name="Freeform: Shape 1129">
              <a:extLst>
                <a:ext uri="{FF2B5EF4-FFF2-40B4-BE49-F238E27FC236}">
                  <a16:creationId xmlns:a16="http://schemas.microsoft.com/office/drawing/2014/main" xmlns="" id="{1CA6887B-AAAA-0BF7-739F-9685D6DC4243}"/>
                </a:ext>
              </a:extLst>
            </p:cNvPr>
            <p:cNvSpPr/>
            <p:nvPr/>
          </p:nvSpPr>
          <p:spPr>
            <a:xfrm>
              <a:off x="4916904" y="4663582"/>
              <a:ext cx="16640" cy="36087"/>
            </a:xfrm>
            <a:custGeom>
              <a:avLst/>
              <a:gdLst>
                <a:gd name="connsiteX0" fmla="*/ 11875 w 16640"/>
                <a:gd name="connsiteY0" fmla="*/ 35246 h 36087"/>
                <a:gd name="connsiteX1" fmla="*/ 8351 w 16640"/>
                <a:gd name="connsiteY1" fmla="*/ 35246 h 36087"/>
                <a:gd name="connsiteX2" fmla="*/ 6636 w 16640"/>
                <a:gd name="connsiteY2" fmla="*/ 32484 h 36087"/>
                <a:gd name="connsiteX3" fmla="*/ 445 w 16640"/>
                <a:gd name="connsiteY3" fmla="*/ 8766 h 36087"/>
                <a:gd name="connsiteX4" fmla="*/ 445 w 16640"/>
                <a:gd name="connsiteY4" fmla="*/ 3242 h 36087"/>
                <a:gd name="connsiteX5" fmla="*/ 3493 w 16640"/>
                <a:gd name="connsiteY5" fmla="*/ 574 h 36087"/>
                <a:gd name="connsiteX6" fmla="*/ 7494 w 16640"/>
                <a:gd name="connsiteY6" fmla="*/ -378 h 36087"/>
                <a:gd name="connsiteX7" fmla="*/ 9494 w 16640"/>
                <a:gd name="connsiteY7" fmla="*/ -378 h 36087"/>
                <a:gd name="connsiteX8" fmla="*/ 11399 w 16640"/>
                <a:gd name="connsiteY8" fmla="*/ 1241 h 36087"/>
                <a:gd name="connsiteX9" fmla="*/ 12161 w 16640"/>
                <a:gd name="connsiteY9" fmla="*/ 3813 h 36087"/>
                <a:gd name="connsiteX10" fmla="*/ 13876 w 16640"/>
                <a:gd name="connsiteY10" fmla="*/ 11719 h 36087"/>
                <a:gd name="connsiteX11" fmla="*/ 16543 w 16640"/>
                <a:gd name="connsiteY11" fmla="*/ 27626 h 36087"/>
                <a:gd name="connsiteX12" fmla="*/ 16543 w 16640"/>
                <a:gd name="connsiteY12" fmla="*/ 32769 h 36087"/>
                <a:gd name="connsiteX13" fmla="*/ 11875 w 16640"/>
                <a:gd name="connsiteY13" fmla="*/ 35246 h 3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40" h="36087">
                  <a:moveTo>
                    <a:pt x="11875" y="35246"/>
                  </a:moveTo>
                  <a:cubicBezTo>
                    <a:pt x="10742" y="35674"/>
                    <a:pt x="9485" y="35674"/>
                    <a:pt x="8351" y="35246"/>
                  </a:cubicBezTo>
                  <a:cubicBezTo>
                    <a:pt x="7484" y="34541"/>
                    <a:pt x="6884" y="33569"/>
                    <a:pt x="6636" y="32484"/>
                  </a:cubicBezTo>
                  <a:cubicBezTo>
                    <a:pt x="3874" y="24778"/>
                    <a:pt x="1798" y="16843"/>
                    <a:pt x="445" y="8766"/>
                  </a:cubicBezTo>
                  <a:cubicBezTo>
                    <a:pt x="-183" y="6975"/>
                    <a:pt x="-183" y="5032"/>
                    <a:pt x="445" y="3242"/>
                  </a:cubicBezTo>
                  <a:cubicBezTo>
                    <a:pt x="1093" y="2003"/>
                    <a:pt x="2179" y="1051"/>
                    <a:pt x="3493" y="574"/>
                  </a:cubicBezTo>
                  <a:cubicBezTo>
                    <a:pt x="4770" y="60"/>
                    <a:pt x="6122" y="-263"/>
                    <a:pt x="7494" y="-378"/>
                  </a:cubicBezTo>
                  <a:cubicBezTo>
                    <a:pt x="8151" y="-569"/>
                    <a:pt x="8837" y="-569"/>
                    <a:pt x="9494" y="-378"/>
                  </a:cubicBezTo>
                  <a:cubicBezTo>
                    <a:pt x="10342" y="-149"/>
                    <a:pt x="11037" y="441"/>
                    <a:pt x="11399" y="1241"/>
                  </a:cubicBezTo>
                  <a:cubicBezTo>
                    <a:pt x="11742" y="2070"/>
                    <a:pt x="11999" y="2927"/>
                    <a:pt x="12161" y="3813"/>
                  </a:cubicBezTo>
                  <a:lnTo>
                    <a:pt x="13876" y="11719"/>
                  </a:lnTo>
                  <a:cubicBezTo>
                    <a:pt x="15143" y="16948"/>
                    <a:pt x="16038" y="22263"/>
                    <a:pt x="16543" y="27626"/>
                  </a:cubicBezTo>
                  <a:cubicBezTo>
                    <a:pt x="16638" y="29340"/>
                    <a:pt x="16638" y="31055"/>
                    <a:pt x="16543" y="32769"/>
                  </a:cubicBezTo>
                  <a:cubicBezTo>
                    <a:pt x="16829" y="35246"/>
                    <a:pt x="14161" y="34960"/>
                    <a:pt x="11875" y="35246"/>
                  </a:cubicBezTo>
                  <a:close/>
                </a:path>
              </a:pathLst>
            </a:custGeom>
            <a:solidFill>
              <a:srgbClr val="04A9D3"/>
            </a:solidFill>
            <a:ln w="9525" cap="flat">
              <a:noFill/>
              <a:prstDash val="solid"/>
              <a:miter/>
            </a:ln>
          </p:spPr>
          <p:txBody>
            <a:bodyPr rtlCol="0" anchor="ctr"/>
            <a:lstStyle/>
            <a:p>
              <a:endParaRPr lang="en-IN"/>
            </a:p>
          </p:txBody>
        </p:sp>
        <p:sp>
          <p:nvSpPr>
            <p:cNvPr id="1131" name="Freeform: Shape 1130">
              <a:extLst>
                <a:ext uri="{FF2B5EF4-FFF2-40B4-BE49-F238E27FC236}">
                  <a16:creationId xmlns:a16="http://schemas.microsoft.com/office/drawing/2014/main" xmlns="" id="{02F98C42-D047-6E69-137A-312FBCC2201B}"/>
                </a:ext>
              </a:extLst>
            </p:cNvPr>
            <p:cNvSpPr/>
            <p:nvPr/>
          </p:nvSpPr>
          <p:spPr>
            <a:xfrm>
              <a:off x="5282379" y="4678394"/>
              <a:ext cx="21521" cy="11096"/>
            </a:xfrm>
            <a:custGeom>
              <a:avLst/>
              <a:gdLst>
                <a:gd name="connsiteX0" fmla="*/ 540 w 21521"/>
                <a:gd name="connsiteY0" fmla="*/ 4623 h 11096"/>
                <a:gd name="connsiteX1" fmla="*/ 3397 w 21521"/>
                <a:gd name="connsiteY1" fmla="*/ 2813 h 11096"/>
                <a:gd name="connsiteX2" fmla="*/ 17114 w 21521"/>
                <a:gd name="connsiteY2" fmla="*/ 622 h 11096"/>
                <a:gd name="connsiteX3" fmla="*/ 21495 w 21521"/>
                <a:gd name="connsiteY3" fmla="*/ -521 h 11096"/>
                <a:gd name="connsiteX4" fmla="*/ 20924 w 21521"/>
                <a:gd name="connsiteY4" fmla="*/ 1003 h 11096"/>
                <a:gd name="connsiteX5" fmla="*/ 12827 w 21521"/>
                <a:gd name="connsiteY5" fmla="*/ 7004 h 11096"/>
                <a:gd name="connsiteX6" fmla="*/ 5398 w 21521"/>
                <a:gd name="connsiteY6" fmla="*/ 10433 h 11096"/>
                <a:gd name="connsiteX7" fmla="*/ 2921 w 21521"/>
                <a:gd name="connsiteY7" fmla="*/ 10433 h 11096"/>
                <a:gd name="connsiteX8" fmla="*/ 92 w 21521"/>
                <a:gd name="connsiteY8" fmla="*/ 5690 h 11096"/>
                <a:gd name="connsiteX9" fmla="*/ 540 w 21521"/>
                <a:gd name="connsiteY9" fmla="*/ 4623 h 1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1" h="11096">
                  <a:moveTo>
                    <a:pt x="540" y="4623"/>
                  </a:moveTo>
                  <a:cubicBezTo>
                    <a:pt x="1255" y="3699"/>
                    <a:pt x="2264" y="3061"/>
                    <a:pt x="3397" y="2813"/>
                  </a:cubicBezTo>
                  <a:cubicBezTo>
                    <a:pt x="7779" y="1480"/>
                    <a:pt x="12922" y="1956"/>
                    <a:pt x="17114" y="622"/>
                  </a:cubicBezTo>
                  <a:cubicBezTo>
                    <a:pt x="18533" y="98"/>
                    <a:pt x="19999" y="-283"/>
                    <a:pt x="21495" y="-521"/>
                  </a:cubicBezTo>
                  <a:cubicBezTo>
                    <a:pt x="21495" y="-44"/>
                    <a:pt x="21495" y="622"/>
                    <a:pt x="20924" y="1003"/>
                  </a:cubicBezTo>
                  <a:cubicBezTo>
                    <a:pt x="18371" y="3194"/>
                    <a:pt x="15666" y="5194"/>
                    <a:pt x="12827" y="7004"/>
                  </a:cubicBezTo>
                  <a:cubicBezTo>
                    <a:pt x="10541" y="8528"/>
                    <a:pt x="8036" y="9681"/>
                    <a:pt x="5398" y="10433"/>
                  </a:cubicBezTo>
                  <a:cubicBezTo>
                    <a:pt x="4588" y="10624"/>
                    <a:pt x="3740" y="10624"/>
                    <a:pt x="2921" y="10433"/>
                  </a:cubicBezTo>
                  <a:cubicBezTo>
                    <a:pt x="826" y="9899"/>
                    <a:pt x="-431" y="7776"/>
                    <a:pt x="92" y="5690"/>
                  </a:cubicBezTo>
                  <a:cubicBezTo>
                    <a:pt x="188" y="5318"/>
                    <a:pt x="340" y="4956"/>
                    <a:pt x="540" y="4623"/>
                  </a:cubicBezTo>
                  <a:close/>
                </a:path>
              </a:pathLst>
            </a:custGeom>
            <a:solidFill>
              <a:srgbClr val="9E489B"/>
            </a:solidFill>
            <a:ln w="9525" cap="flat">
              <a:noFill/>
              <a:prstDash val="solid"/>
              <a:miter/>
            </a:ln>
          </p:spPr>
          <p:txBody>
            <a:bodyPr rtlCol="0" anchor="ctr"/>
            <a:lstStyle/>
            <a:p>
              <a:endParaRPr lang="en-IN"/>
            </a:p>
          </p:txBody>
        </p:sp>
        <p:sp>
          <p:nvSpPr>
            <p:cNvPr id="1132" name="Freeform: Shape 1131">
              <a:extLst>
                <a:ext uri="{FF2B5EF4-FFF2-40B4-BE49-F238E27FC236}">
                  <a16:creationId xmlns:a16="http://schemas.microsoft.com/office/drawing/2014/main" xmlns="" id="{E612D932-FEE3-2719-C11A-FB33CC44A935}"/>
                </a:ext>
              </a:extLst>
            </p:cNvPr>
            <p:cNvSpPr/>
            <p:nvPr/>
          </p:nvSpPr>
          <p:spPr>
            <a:xfrm>
              <a:off x="5275479" y="4668321"/>
              <a:ext cx="26354" cy="11073"/>
            </a:xfrm>
            <a:custGeom>
              <a:avLst/>
              <a:gdLst>
                <a:gd name="connsiteX0" fmla="*/ 963 w 26354"/>
                <a:gd name="connsiteY0" fmla="*/ 4599 h 11073"/>
                <a:gd name="connsiteX1" fmla="*/ 4392 w 26354"/>
                <a:gd name="connsiteY1" fmla="*/ 2885 h 11073"/>
                <a:gd name="connsiteX2" fmla="*/ 12298 w 26354"/>
                <a:gd name="connsiteY2" fmla="*/ 1837 h 11073"/>
                <a:gd name="connsiteX3" fmla="*/ 15726 w 26354"/>
                <a:gd name="connsiteY3" fmla="*/ 1837 h 11073"/>
                <a:gd name="connsiteX4" fmla="*/ 24299 w 26354"/>
                <a:gd name="connsiteY4" fmla="*/ -449 h 11073"/>
                <a:gd name="connsiteX5" fmla="*/ 25537 w 26354"/>
                <a:gd name="connsiteY5" fmla="*/ -449 h 11073"/>
                <a:gd name="connsiteX6" fmla="*/ 26299 w 26354"/>
                <a:gd name="connsiteY6" fmla="*/ 494 h 11073"/>
                <a:gd name="connsiteX7" fmla="*/ 26299 w 26354"/>
                <a:gd name="connsiteY7" fmla="*/ 503 h 11073"/>
                <a:gd name="connsiteX8" fmla="*/ 26299 w 26354"/>
                <a:gd name="connsiteY8" fmla="*/ 980 h 11073"/>
                <a:gd name="connsiteX9" fmla="*/ 15536 w 26354"/>
                <a:gd name="connsiteY9" fmla="*/ 7837 h 11073"/>
                <a:gd name="connsiteX10" fmla="*/ 7821 w 26354"/>
                <a:gd name="connsiteY10" fmla="*/ 10409 h 11073"/>
                <a:gd name="connsiteX11" fmla="*/ 4296 w 26354"/>
                <a:gd name="connsiteY11" fmla="*/ 10409 h 11073"/>
                <a:gd name="connsiteX12" fmla="*/ 963 w 26354"/>
                <a:gd name="connsiteY12" fmla="*/ 4599 h 1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354" h="11073">
                  <a:moveTo>
                    <a:pt x="963" y="4599"/>
                  </a:moveTo>
                  <a:cubicBezTo>
                    <a:pt x="1906" y="3704"/>
                    <a:pt x="3106" y="3103"/>
                    <a:pt x="4392" y="2885"/>
                  </a:cubicBezTo>
                  <a:cubicBezTo>
                    <a:pt x="6973" y="2199"/>
                    <a:pt x="9630" y="1856"/>
                    <a:pt x="12298" y="1837"/>
                  </a:cubicBezTo>
                  <a:lnTo>
                    <a:pt x="15726" y="1837"/>
                  </a:lnTo>
                  <a:cubicBezTo>
                    <a:pt x="18708" y="1656"/>
                    <a:pt x="21623" y="875"/>
                    <a:pt x="24299" y="-449"/>
                  </a:cubicBezTo>
                  <a:cubicBezTo>
                    <a:pt x="24708" y="-545"/>
                    <a:pt x="25128" y="-545"/>
                    <a:pt x="25537" y="-449"/>
                  </a:cubicBezTo>
                  <a:cubicBezTo>
                    <a:pt x="26004" y="-402"/>
                    <a:pt x="26347" y="17"/>
                    <a:pt x="26299" y="494"/>
                  </a:cubicBezTo>
                  <a:cubicBezTo>
                    <a:pt x="26299" y="494"/>
                    <a:pt x="26299" y="503"/>
                    <a:pt x="26299" y="503"/>
                  </a:cubicBezTo>
                  <a:cubicBezTo>
                    <a:pt x="26337" y="656"/>
                    <a:pt x="26337" y="817"/>
                    <a:pt x="26299" y="980"/>
                  </a:cubicBezTo>
                  <a:cubicBezTo>
                    <a:pt x="22946" y="3618"/>
                    <a:pt x="19346" y="5914"/>
                    <a:pt x="15536" y="7837"/>
                  </a:cubicBezTo>
                  <a:cubicBezTo>
                    <a:pt x="13069" y="8980"/>
                    <a:pt x="10478" y="9838"/>
                    <a:pt x="7821" y="10409"/>
                  </a:cubicBezTo>
                  <a:cubicBezTo>
                    <a:pt x="6658" y="10600"/>
                    <a:pt x="5468" y="10600"/>
                    <a:pt x="4296" y="10409"/>
                  </a:cubicBezTo>
                  <a:cubicBezTo>
                    <a:pt x="1058" y="9933"/>
                    <a:pt x="-1514" y="7076"/>
                    <a:pt x="963" y="4599"/>
                  </a:cubicBezTo>
                  <a:close/>
                </a:path>
              </a:pathLst>
            </a:custGeom>
            <a:solidFill>
              <a:srgbClr val="9E489B"/>
            </a:solidFill>
            <a:ln w="9525" cap="flat">
              <a:noFill/>
              <a:prstDash val="solid"/>
              <a:miter/>
            </a:ln>
          </p:spPr>
          <p:txBody>
            <a:bodyPr rtlCol="0" anchor="ctr"/>
            <a:lstStyle/>
            <a:p>
              <a:endParaRPr lang="en-IN"/>
            </a:p>
          </p:txBody>
        </p:sp>
        <p:sp>
          <p:nvSpPr>
            <p:cNvPr id="1133" name="Freeform: Shape 1132">
              <a:extLst>
                <a:ext uri="{FF2B5EF4-FFF2-40B4-BE49-F238E27FC236}">
                  <a16:creationId xmlns:a16="http://schemas.microsoft.com/office/drawing/2014/main" xmlns="" id="{AE9409CE-4CE9-B0C5-DBD2-328E23FE2CC2}"/>
                </a:ext>
              </a:extLst>
            </p:cNvPr>
            <p:cNvSpPr/>
            <p:nvPr/>
          </p:nvSpPr>
          <p:spPr>
            <a:xfrm>
              <a:off x="5275863" y="4659939"/>
              <a:ext cx="26527" cy="8941"/>
            </a:xfrm>
            <a:custGeom>
              <a:avLst/>
              <a:gdLst>
                <a:gd name="connsiteX0" fmla="*/ 1723 w 26527"/>
                <a:gd name="connsiteY0" fmla="*/ 1456 h 8941"/>
                <a:gd name="connsiteX1" fmla="*/ 7056 w 26527"/>
                <a:gd name="connsiteY1" fmla="*/ -68 h 8941"/>
                <a:gd name="connsiteX2" fmla="*/ 10676 w 26527"/>
                <a:gd name="connsiteY2" fmla="*/ 503 h 8941"/>
                <a:gd name="connsiteX3" fmla="*/ 20773 w 26527"/>
                <a:gd name="connsiteY3" fmla="*/ -449 h 8941"/>
                <a:gd name="connsiteX4" fmla="*/ 22868 w 26527"/>
                <a:gd name="connsiteY4" fmla="*/ -449 h 8941"/>
                <a:gd name="connsiteX5" fmla="*/ 24773 w 26527"/>
                <a:gd name="connsiteY5" fmla="*/ -449 h 8941"/>
                <a:gd name="connsiteX6" fmla="*/ 26392 w 26527"/>
                <a:gd name="connsiteY6" fmla="*/ 503 h 8941"/>
                <a:gd name="connsiteX7" fmla="*/ 25630 w 26527"/>
                <a:gd name="connsiteY7" fmla="*/ 2885 h 8941"/>
                <a:gd name="connsiteX8" fmla="*/ 21820 w 26527"/>
                <a:gd name="connsiteY8" fmla="*/ 4695 h 8941"/>
                <a:gd name="connsiteX9" fmla="*/ 4008 w 26527"/>
                <a:gd name="connsiteY9" fmla="*/ 8314 h 8941"/>
                <a:gd name="connsiteX10" fmla="*/ 1627 w 26527"/>
                <a:gd name="connsiteY10" fmla="*/ 8314 h 8941"/>
                <a:gd name="connsiteX11" fmla="*/ 1723 w 26527"/>
                <a:gd name="connsiteY11" fmla="*/ 1456 h 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7" h="8941">
                  <a:moveTo>
                    <a:pt x="1723" y="1456"/>
                  </a:moveTo>
                  <a:cubicBezTo>
                    <a:pt x="3237" y="284"/>
                    <a:pt x="5151" y="-259"/>
                    <a:pt x="7056" y="-68"/>
                  </a:cubicBezTo>
                  <a:cubicBezTo>
                    <a:pt x="8295" y="-68"/>
                    <a:pt x="9438" y="-68"/>
                    <a:pt x="10676" y="503"/>
                  </a:cubicBezTo>
                  <a:cubicBezTo>
                    <a:pt x="14067" y="656"/>
                    <a:pt x="17467" y="341"/>
                    <a:pt x="20773" y="-449"/>
                  </a:cubicBezTo>
                  <a:cubicBezTo>
                    <a:pt x="21468" y="-545"/>
                    <a:pt x="22172" y="-545"/>
                    <a:pt x="22868" y="-449"/>
                  </a:cubicBezTo>
                  <a:cubicBezTo>
                    <a:pt x="23506" y="-506"/>
                    <a:pt x="24135" y="-506"/>
                    <a:pt x="24773" y="-449"/>
                  </a:cubicBezTo>
                  <a:cubicBezTo>
                    <a:pt x="25344" y="-449"/>
                    <a:pt x="26106" y="-449"/>
                    <a:pt x="26392" y="503"/>
                  </a:cubicBezTo>
                  <a:cubicBezTo>
                    <a:pt x="26678" y="1456"/>
                    <a:pt x="26392" y="2313"/>
                    <a:pt x="25630" y="2885"/>
                  </a:cubicBezTo>
                  <a:cubicBezTo>
                    <a:pt x="24506" y="3752"/>
                    <a:pt x="23201" y="4371"/>
                    <a:pt x="21820" y="4695"/>
                  </a:cubicBezTo>
                  <a:cubicBezTo>
                    <a:pt x="16143" y="6933"/>
                    <a:pt x="10114" y="8161"/>
                    <a:pt x="4008" y="8314"/>
                  </a:cubicBezTo>
                  <a:cubicBezTo>
                    <a:pt x="3218" y="8456"/>
                    <a:pt x="2418" y="8456"/>
                    <a:pt x="1627" y="8314"/>
                  </a:cubicBezTo>
                  <a:cubicBezTo>
                    <a:pt x="-1040" y="6790"/>
                    <a:pt x="-87" y="2979"/>
                    <a:pt x="1723" y="1456"/>
                  </a:cubicBezTo>
                  <a:close/>
                </a:path>
              </a:pathLst>
            </a:custGeom>
            <a:solidFill>
              <a:srgbClr val="9E489B"/>
            </a:solidFill>
            <a:ln w="9525" cap="flat">
              <a:noFill/>
              <a:prstDash val="solid"/>
              <a:miter/>
            </a:ln>
          </p:spPr>
          <p:txBody>
            <a:bodyPr rtlCol="0" anchor="ctr"/>
            <a:lstStyle/>
            <a:p>
              <a:endParaRPr lang="en-IN"/>
            </a:p>
          </p:txBody>
        </p:sp>
        <p:sp>
          <p:nvSpPr>
            <p:cNvPr id="1134" name="Freeform: Shape 1133">
              <a:extLst>
                <a:ext uri="{FF2B5EF4-FFF2-40B4-BE49-F238E27FC236}">
                  <a16:creationId xmlns:a16="http://schemas.microsoft.com/office/drawing/2014/main" xmlns="" id="{1369E6DF-E2E1-68E2-D7AF-84B749C5C46E}"/>
                </a:ext>
              </a:extLst>
            </p:cNvPr>
            <p:cNvSpPr/>
            <p:nvPr/>
          </p:nvSpPr>
          <p:spPr>
            <a:xfrm>
              <a:off x="5276646" y="4647030"/>
              <a:ext cx="26301" cy="10385"/>
            </a:xfrm>
            <a:custGeom>
              <a:avLst/>
              <a:gdLst>
                <a:gd name="connsiteX0" fmla="*/ 272 w 26301"/>
                <a:gd name="connsiteY0" fmla="*/ 1887 h 10385"/>
                <a:gd name="connsiteX1" fmla="*/ 1796 w 26301"/>
                <a:gd name="connsiteY1" fmla="*/ 553 h 10385"/>
                <a:gd name="connsiteX2" fmla="*/ 5701 w 26301"/>
                <a:gd name="connsiteY2" fmla="*/ -494 h 10385"/>
                <a:gd name="connsiteX3" fmla="*/ 9321 w 26301"/>
                <a:gd name="connsiteY3" fmla="*/ 1029 h 10385"/>
                <a:gd name="connsiteX4" fmla="*/ 14560 w 26301"/>
                <a:gd name="connsiteY4" fmla="*/ 3221 h 10385"/>
                <a:gd name="connsiteX5" fmla="*/ 20370 w 26301"/>
                <a:gd name="connsiteY5" fmla="*/ 4935 h 10385"/>
                <a:gd name="connsiteX6" fmla="*/ 26275 w 26301"/>
                <a:gd name="connsiteY6" fmla="*/ 4935 h 10385"/>
                <a:gd name="connsiteX7" fmla="*/ 23513 w 26301"/>
                <a:gd name="connsiteY7" fmla="*/ 6459 h 10385"/>
                <a:gd name="connsiteX8" fmla="*/ 15512 w 26301"/>
                <a:gd name="connsiteY8" fmla="*/ 9317 h 10385"/>
                <a:gd name="connsiteX9" fmla="*/ 12941 w 26301"/>
                <a:gd name="connsiteY9" fmla="*/ 9793 h 10385"/>
                <a:gd name="connsiteX10" fmla="*/ 9797 w 26301"/>
                <a:gd name="connsiteY10" fmla="*/ 9793 h 10385"/>
                <a:gd name="connsiteX11" fmla="*/ 7035 w 26301"/>
                <a:gd name="connsiteY11" fmla="*/ 9793 h 10385"/>
                <a:gd name="connsiteX12" fmla="*/ 1510 w 26301"/>
                <a:gd name="connsiteY12" fmla="*/ 8078 h 10385"/>
                <a:gd name="connsiteX13" fmla="*/ 272 w 26301"/>
                <a:gd name="connsiteY13" fmla="*/ 1887 h 1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01" h="10385">
                  <a:moveTo>
                    <a:pt x="272" y="1887"/>
                  </a:moveTo>
                  <a:cubicBezTo>
                    <a:pt x="634" y="1296"/>
                    <a:pt x="1167" y="829"/>
                    <a:pt x="1796" y="553"/>
                  </a:cubicBezTo>
                  <a:cubicBezTo>
                    <a:pt x="2930" y="-256"/>
                    <a:pt x="4320" y="-628"/>
                    <a:pt x="5701" y="-494"/>
                  </a:cubicBezTo>
                  <a:cubicBezTo>
                    <a:pt x="6978" y="-190"/>
                    <a:pt x="8207" y="325"/>
                    <a:pt x="9321" y="1029"/>
                  </a:cubicBezTo>
                  <a:cubicBezTo>
                    <a:pt x="11016" y="1878"/>
                    <a:pt x="12769" y="2601"/>
                    <a:pt x="14560" y="3221"/>
                  </a:cubicBezTo>
                  <a:cubicBezTo>
                    <a:pt x="16436" y="3982"/>
                    <a:pt x="18379" y="4554"/>
                    <a:pt x="20370" y="4935"/>
                  </a:cubicBezTo>
                  <a:cubicBezTo>
                    <a:pt x="22303" y="5449"/>
                    <a:pt x="24342" y="5449"/>
                    <a:pt x="26275" y="4935"/>
                  </a:cubicBezTo>
                  <a:cubicBezTo>
                    <a:pt x="25323" y="5383"/>
                    <a:pt x="24399" y="5897"/>
                    <a:pt x="23513" y="6459"/>
                  </a:cubicBezTo>
                  <a:cubicBezTo>
                    <a:pt x="20980" y="7745"/>
                    <a:pt x="18294" y="8707"/>
                    <a:pt x="15512" y="9317"/>
                  </a:cubicBezTo>
                  <a:lnTo>
                    <a:pt x="12941" y="9793"/>
                  </a:lnTo>
                  <a:cubicBezTo>
                    <a:pt x="11893" y="9888"/>
                    <a:pt x="10845" y="9888"/>
                    <a:pt x="9797" y="9793"/>
                  </a:cubicBezTo>
                  <a:lnTo>
                    <a:pt x="7035" y="9793"/>
                  </a:lnTo>
                  <a:cubicBezTo>
                    <a:pt x="5321" y="9793"/>
                    <a:pt x="2749" y="9793"/>
                    <a:pt x="1510" y="8078"/>
                  </a:cubicBezTo>
                  <a:cubicBezTo>
                    <a:pt x="72" y="6363"/>
                    <a:pt x="-395" y="4030"/>
                    <a:pt x="272" y="1887"/>
                  </a:cubicBezTo>
                  <a:close/>
                </a:path>
              </a:pathLst>
            </a:custGeom>
            <a:solidFill>
              <a:srgbClr val="9E489B"/>
            </a:solidFill>
            <a:ln w="9525" cap="flat">
              <a:noFill/>
              <a:prstDash val="solid"/>
              <a:miter/>
            </a:ln>
          </p:spPr>
          <p:txBody>
            <a:bodyPr rtlCol="0" anchor="ctr"/>
            <a:lstStyle/>
            <a:p>
              <a:endParaRPr lang="en-IN"/>
            </a:p>
          </p:txBody>
        </p:sp>
        <p:sp>
          <p:nvSpPr>
            <p:cNvPr id="1135" name="Freeform: Shape 1134">
              <a:extLst>
                <a:ext uri="{FF2B5EF4-FFF2-40B4-BE49-F238E27FC236}">
                  <a16:creationId xmlns:a16="http://schemas.microsoft.com/office/drawing/2014/main" xmlns="" id="{E93C7814-E8E5-2A2C-1031-2EEC393561D7}"/>
                </a:ext>
              </a:extLst>
            </p:cNvPr>
            <p:cNvSpPr/>
            <p:nvPr/>
          </p:nvSpPr>
          <p:spPr>
            <a:xfrm>
              <a:off x="5311711" y="4674012"/>
              <a:ext cx="30106" cy="10810"/>
            </a:xfrm>
            <a:custGeom>
              <a:avLst/>
              <a:gdLst>
                <a:gd name="connsiteX0" fmla="*/ 12832 w 30106"/>
                <a:gd name="connsiteY0" fmla="*/ 1384 h 10810"/>
                <a:gd name="connsiteX1" fmla="*/ 17976 w 30106"/>
                <a:gd name="connsiteY1" fmla="*/ 622 h 10810"/>
                <a:gd name="connsiteX2" fmla="*/ 21405 w 30106"/>
                <a:gd name="connsiteY2" fmla="*/ 622 h 10810"/>
                <a:gd name="connsiteX3" fmla="*/ 27120 w 30106"/>
                <a:gd name="connsiteY3" fmla="*/ 1289 h 10810"/>
                <a:gd name="connsiteX4" fmla="*/ 30072 w 30106"/>
                <a:gd name="connsiteY4" fmla="*/ 5765 h 10810"/>
                <a:gd name="connsiteX5" fmla="*/ 27977 w 30106"/>
                <a:gd name="connsiteY5" fmla="*/ 8813 h 10810"/>
                <a:gd name="connsiteX6" fmla="*/ 24453 w 30106"/>
                <a:gd name="connsiteY6" fmla="*/ 10147 h 10810"/>
                <a:gd name="connsiteX7" fmla="*/ 19595 w 30106"/>
                <a:gd name="connsiteY7" fmla="*/ 10147 h 10810"/>
                <a:gd name="connsiteX8" fmla="*/ 16166 w 30106"/>
                <a:gd name="connsiteY8" fmla="*/ 9671 h 10810"/>
                <a:gd name="connsiteX9" fmla="*/ 1497 w 30106"/>
                <a:gd name="connsiteY9" fmla="*/ 2050 h 10810"/>
                <a:gd name="connsiteX10" fmla="*/ -26 w 30106"/>
                <a:gd name="connsiteY10" fmla="*/ -521 h 10810"/>
                <a:gd name="connsiteX11" fmla="*/ 5688 w 30106"/>
                <a:gd name="connsiteY11" fmla="*/ 622 h 10810"/>
                <a:gd name="connsiteX12" fmla="*/ 12832 w 30106"/>
                <a:gd name="connsiteY12" fmla="*/ 1384 h 10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06" h="10810">
                  <a:moveTo>
                    <a:pt x="12832" y="1384"/>
                  </a:moveTo>
                  <a:lnTo>
                    <a:pt x="17976" y="622"/>
                  </a:lnTo>
                  <a:lnTo>
                    <a:pt x="21405" y="622"/>
                  </a:lnTo>
                  <a:cubicBezTo>
                    <a:pt x="23339" y="412"/>
                    <a:pt x="25291" y="641"/>
                    <a:pt x="27120" y="1289"/>
                  </a:cubicBezTo>
                  <a:cubicBezTo>
                    <a:pt x="28986" y="1965"/>
                    <a:pt x="30187" y="3784"/>
                    <a:pt x="30072" y="5765"/>
                  </a:cubicBezTo>
                  <a:cubicBezTo>
                    <a:pt x="29929" y="7071"/>
                    <a:pt x="29139" y="8213"/>
                    <a:pt x="27977" y="8813"/>
                  </a:cubicBezTo>
                  <a:cubicBezTo>
                    <a:pt x="26901" y="9490"/>
                    <a:pt x="25701" y="9937"/>
                    <a:pt x="24453" y="10147"/>
                  </a:cubicBezTo>
                  <a:cubicBezTo>
                    <a:pt x="22843" y="10337"/>
                    <a:pt x="21205" y="10337"/>
                    <a:pt x="19595" y="10147"/>
                  </a:cubicBezTo>
                  <a:cubicBezTo>
                    <a:pt x="18433" y="10128"/>
                    <a:pt x="17290" y="9966"/>
                    <a:pt x="16166" y="9671"/>
                  </a:cubicBezTo>
                  <a:cubicBezTo>
                    <a:pt x="10613" y="8680"/>
                    <a:pt x="5498" y="6023"/>
                    <a:pt x="1497" y="2050"/>
                  </a:cubicBezTo>
                  <a:cubicBezTo>
                    <a:pt x="726" y="1384"/>
                    <a:pt x="192" y="479"/>
                    <a:pt x="-26" y="-521"/>
                  </a:cubicBezTo>
                  <a:cubicBezTo>
                    <a:pt x="1936" y="-521"/>
                    <a:pt x="3879" y="-131"/>
                    <a:pt x="5688" y="622"/>
                  </a:cubicBezTo>
                  <a:cubicBezTo>
                    <a:pt x="8032" y="1155"/>
                    <a:pt x="10432" y="1413"/>
                    <a:pt x="12832" y="1384"/>
                  </a:cubicBezTo>
                  <a:close/>
                </a:path>
              </a:pathLst>
            </a:custGeom>
            <a:solidFill>
              <a:srgbClr val="9E489B"/>
            </a:solidFill>
            <a:ln w="9525" cap="flat">
              <a:noFill/>
              <a:prstDash val="solid"/>
              <a:miter/>
            </a:ln>
          </p:spPr>
          <p:txBody>
            <a:bodyPr rtlCol="0" anchor="ctr"/>
            <a:lstStyle/>
            <a:p>
              <a:endParaRPr lang="en-IN"/>
            </a:p>
          </p:txBody>
        </p:sp>
        <p:sp>
          <p:nvSpPr>
            <p:cNvPr id="1136" name="Freeform: Shape 1135">
              <a:extLst>
                <a:ext uri="{FF2B5EF4-FFF2-40B4-BE49-F238E27FC236}">
                  <a16:creationId xmlns:a16="http://schemas.microsoft.com/office/drawing/2014/main" xmlns="" id="{1704E791-FC41-5DF6-8CA2-7DD7E64305DC}"/>
                </a:ext>
              </a:extLst>
            </p:cNvPr>
            <p:cNvSpPr/>
            <p:nvPr/>
          </p:nvSpPr>
          <p:spPr>
            <a:xfrm>
              <a:off x="5309425" y="4660892"/>
              <a:ext cx="26480" cy="8167"/>
            </a:xfrm>
            <a:custGeom>
              <a:avLst/>
              <a:gdLst>
                <a:gd name="connsiteX0" fmla="*/ 7213 w 26480"/>
                <a:gd name="connsiteY0" fmla="*/ 7075 h 8167"/>
                <a:gd name="connsiteX1" fmla="*/ 11499 w 26480"/>
                <a:gd name="connsiteY1" fmla="*/ 7647 h 8167"/>
                <a:gd name="connsiteX2" fmla="*/ 21882 w 26480"/>
                <a:gd name="connsiteY2" fmla="*/ 5932 h 8167"/>
                <a:gd name="connsiteX3" fmla="*/ 25024 w 26480"/>
                <a:gd name="connsiteY3" fmla="*/ 4599 h 8167"/>
                <a:gd name="connsiteX4" fmla="*/ 26453 w 26480"/>
                <a:gd name="connsiteY4" fmla="*/ 1265 h 8167"/>
                <a:gd name="connsiteX5" fmla="*/ 25691 w 26480"/>
                <a:gd name="connsiteY5" fmla="*/ -449 h 8167"/>
                <a:gd name="connsiteX6" fmla="*/ 24358 w 26480"/>
                <a:gd name="connsiteY6" fmla="*/ -449 h 8167"/>
                <a:gd name="connsiteX7" fmla="*/ 12452 w 26480"/>
                <a:gd name="connsiteY7" fmla="*/ 2979 h 8167"/>
                <a:gd name="connsiteX8" fmla="*/ 7594 w 26480"/>
                <a:gd name="connsiteY8" fmla="*/ 4218 h 8167"/>
                <a:gd name="connsiteX9" fmla="*/ 3689 w 26480"/>
                <a:gd name="connsiteY9" fmla="*/ 4980 h 8167"/>
                <a:gd name="connsiteX10" fmla="*/ -26 w 26480"/>
                <a:gd name="connsiteY10" fmla="*/ 5837 h 8167"/>
                <a:gd name="connsiteX11" fmla="*/ 7213 w 26480"/>
                <a:gd name="connsiteY11" fmla="*/ 7075 h 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80" h="8167">
                  <a:moveTo>
                    <a:pt x="7213" y="7075"/>
                  </a:moveTo>
                  <a:cubicBezTo>
                    <a:pt x="8632" y="7361"/>
                    <a:pt x="10061" y="7551"/>
                    <a:pt x="11499" y="7647"/>
                  </a:cubicBezTo>
                  <a:cubicBezTo>
                    <a:pt x="15023" y="7599"/>
                    <a:pt x="18529" y="7028"/>
                    <a:pt x="21882" y="5932"/>
                  </a:cubicBezTo>
                  <a:cubicBezTo>
                    <a:pt x="23005" y="5685"/>
                    <a:pt x="24063" y="5228"/>
                    <a:pt x="25024" y="4599"/>
                  </a:cubicBezTo>
                  <a:cubicBezTo>
                    <a:pt x="25949" y="3742"/>
                    <a:pt x="26473" y="2532"/>
                    <a:pt x="26453" y="1265"/>
                  </a:cubicBezTo>
                  <a:cubicBezTo>
                    <a:pt x="26425" y="617"/>
                    <a:pt x="26149" y="8"/>
                    <a:pt x="25691" y="-449"/>
                  </a:cubicBezTo>
                  <a:cubicBezTo>
                    <a:pt x="25254" y="-545"/>
                    <a:pt x="24796" y="-545"/>
                    <a:pt x="24358" y="-449"/>
                  </a:cubicBezTo>
                  <a:cubicBezTo>
                    <a:pt x="20224" y="17"/>
                    <a:pt x="16195" y="1170"/>
                    <a:pt x="12452" y="2979"/>
                  </a:cubicBezTo>
                  <a:cubicBezTo>
                    <a:pt x="10861" y="3484"/>
                    <a:pt x="9232" y="3894"/>
                    <a:pt x="7594" y="4218"/>
                  </a:cubicBezTo>
                  <a:lnTo>
                    <a:pt x="3689" y="4980"/>
                  </a:lnTo>
                  <a:cubicBezTo>
                    <a:pt x="2422" y="5122"/>
                    <a:pt x="1174" y="5408"/>
                    <a:pt x="-26" y="5837"/>
                  </a:cubicBezTo>
                  <a:cubicBezTo>
                    <a:pt x="2326" y="6541"/>
                    <a:pt x="4755" y="6951"/>
                    <a:pt x="7213" y="7075"/>
                  </a:cubicBezTo>
                  <a:close/>
                </a:path>
              </a:pathLst>
            </a:custGeom>
            <a:solidFill>
              <a:srgbClr val="9E489B"/>
            </a:solidFill>
            <a:ln w="9525" cap="flat">
              <a:noFill/>
              <a:prstDash val="solid"/>
              <a:miter/>
            </a:ln>
          </p:spPr>
          <p:txBody>
            <a:bodyPr rtlCol="0" anchor="ctr"/>
            <a:lstStyle/>
            <a:p>
              <a:endParaRPr lang="en-IN"/>
            </a:p>
          </p:txBody>
        </p:sp>
        <p:sp>
          <p:nvSpPr>
            <p:cNvPr id="1137" name="Freeform: Shape 1136">
              <a:extLst>
                <a:ext uri="{FF2B5EF4-FFF2-40B4-BE49-F238E27FC236}">
                  <a16:creationId xmlns:a16="http://schemas.microsoft.com/office/drawing/2014/main" xmlns="" id="{2527833A-C49C-5451-C3E6-1F5FE8536960}"/>
                </a:ext>
              </a:extLst>
            </p:cNvPr>
            <p:cNvSpPr/>
            <p:nvPr/>
          </p:nvSpPr>
          <p:spPr>
            <a:xfrm>
              <a:off x="5310532" y="4649045"/>
              <a:ext cx="25670" cy="10680"/>
            </a:xfrm>
            <a:custGeom>
              <a:avLst/>
              <a:gdLst>
                <a:gd name="connsiteX0" fmla="*/ 11059 w 25670"/>
                <a:gd name="connsiteY0" fmla="*/ 9397 h 10680"/>
                <a:gd name="connsiteX1" fmla="*/ 22679 w 25670"/>
                <a:gd name="connsiteY1" fmla="*/ 6158 h 10680"/>
                <a:gd name="connsiteX2" fmla="*/ 25537 w 25670"/>
                <a:gd name="connsiteY2" fmla="*/ 4158 h 10680"/>
                <a:gd name="connsiteX3" fmla="*/ 25537 w 25670"/>
                <a:gd name="connsiteY3" fmla="*/ 2539 h 10680"/>
                <a:gd name="connsiteX4" fmla="*/ 24108 w 25670"/>
                <a:gd name="connsiteY4" fmla="*/ -414 h 10680"/>
                <a:gd name="connsiteX5" fmla="*/ 22393 w 25670"/>
                <a:gd name="connsiteY5" fmla="*/ -414 h 10680"/>
                <a:gd name="connsiteX6" fmla="*/ 8391 w 25670"/>
                <a:gd name="connsiteY6" fmla="*/ 4158 h 10680"/>
                <a:gd name="connsiteX7" fmla="*/ 4296 w 25670"/>
                <a:gd name="connsiteY7" fmla="*/ 6158 h 10680"/>
                <a:gd name="connsiteX8" fmla="*/ 2105 w 25670"/>
                <a:gd name="connsiteY8" fmla="*/ 7111 h 10680"/>
                <a:gd name="connsiteX9" fmla="*/ 295 w 25670"/>
                <a:gd name="connsiteY9" fmla="*/ 7873 h 10680"/>
                <a:gd name="connsiteX10" fmla="*/ 5629 w 25670"/>
                <a:gd name="connsiteY10" fmla="*/ 10159 h 10680"/>
                <a:gd name="connsiteX11" fmla="*/ 11059 w 25670"/>
                <a:gd name="connsiteY11" fmla="*/ 9397 h 1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70" h="10680">
                  <a:moveTo>
                    <a:pt x="11059" y="9397"/>
                  </a:moveTo>
                  <a:cubicBezTo>
                    <a:pt x="15031" y="8702"/>
                    <a:pt x="18917" y="7616"/>
                    <a:pt x="22679" y="6158"/>
                  </a:cubicBezTo>
                  <a:cubicBezTo>
                    <a:pt x="23851" y="5873"/>
                    <a:pt x="24870" y="5158"/>
                    <a:pt x="25537" y="4158"/>
                  </a:cubicBezTo>
                  <a:cubicBezTo>
                    <a:pt x="25679" y="3625"/>
                    <a:pt x="25679" y="3072"/>
                    <a:pt x="25537" y="2539"/>
                  </a:cubicBezTo>
                  <a:cubicBezTo>
                    <a:pt x="25632" y="1367"/>
                    <a:pt x="25079" y="234"/>
                    <a:pt x="24108" y="-414"/>
                  </a:cubicBezTo>
                  <a:cubicBezTo>
                    <a:pt x="23546" y="-556"/>
                    <a:pt x="22956" y="-556"/>
                    <a:pt x="22393" y="-414"/>
                  </a:cubicBezTo>
                  <a:cubicBezTo>
                    <a:pt x="17412" y="-90"/>
                    <a:pt x="12602" y="1482"/>
                    <a:pt x="8391" y="4158"/>
                  </a:cubicBezTo>
                  <a:lnTo>
                    <a:pt x="4296" y="6158"/>
                  </a:lnTo>
                  <a:lnTo>
                    <a:pt x="2105" y="7111"/>
                  </a:lnTo>
                  <a:cubicBezTo>
                    <a:pt x="1467" y="7263"/>
                    <a:pt x="858" y="7520"/>
                    <a:pt x="295" y="7873"/>
                  </a:cubicBezTo>
                  <a:cubicBezTo>
                    <a:pt x="-1514" y="10159"/>
                    <a:pt x="4867" y="10159"/>
                    <a:pt x="5629" y="10159"/>
                  </a:cubicBezTo>
                  <a:cubicBezTo>
                    <a:pt x="7448" y="10016"/>
                    <a:pt x="9268" y="9759"/>
                    <a:pt x="11059" y="9397"/>
                  </a:cubicBezTo>
                  <a:close/>
                </a:path>
              </a:pathLst>
            </a:custGeom>
            <a:solidFill>
              <a:srgbClr val="9E489B"/>
            </a:solidFill>
            <a:ln w="9525" cap="flat">
              <a:noFill/>
              <a:prstDash val="solid"/>
              <a:miter/>
            </a:ln>
          </p:spPr>
          <p:txBody>
            <a:bodyPr rtlCol="0" anchor="ctr"/>
            <a:lstStyle/>
            <a:p>
              <a:endParaRPr lang="en-IN"/>
            </a:p>
          </p:txBody>
        </p:sp>
        <p:sp>
          <p:nvSpPr>
            <p:cNvPr id="1138" name="Freeform: Shape 1137">
              <a:extLst>
                <a:ext uri="{FF2B5EF4-FFF2-40B4-BE49-F238E27FC236}">
                  <a16:creationId xmlns:a16="http://schemas.microsoft.com/office/drawing/2014/main" xmlns="" id="{F7531B0A-F458-AD8C-8C57-0F3E26771480}"/>
                </a:ext>
              </a:extLst>
            </p:cNvPr>
            <p:cNvSpPr/>
            <p:nvPr/>
          </p:nvSpPr>
          <p:spPr>
            <a:xfrm>
              <a:off x="5308758" y="4635956"/>
              <a:ext cx="21260" cy="16910"/>
            </a:xfrm>
            <a:custGeom>
              <a:avLst/>
              <a:gdLst>
                <a:gd name="connsiteX0" fmla="*/ 10356 w 21260"/>
                <a:gd name="connsiteY0" fmla="*/ 14295 h 16910"/>
                <a:gd name="connsiteX1" fmla="*/ 19214 w 21260"/>
                <a:gd name="connsiteY1" fmla="*/ 8389 h 16910"/>
                <a:gd name="connsiteX2" fmla="*/ 21214 w 21260"/>
                <a:gd name="connsiteY2" fmla="*/ 3817 h 16910"/>
                <a:gd name="connsiteX3" fmla="*/ 18833 w 21260"/>
                <a:gd name="connsiteY3" fmla="*/ -374 h 16910"/>
                <a:gd name="connsiteX4" fmla="*/ 13784 w 21260"/>
                <a:gd name="connsiteY4" fmla="*/ 1246 h 16910"/>
                <a:gd name="connsiteX5" fmla="*/ 10451 w 21260"/>
                <a:gd name="connsiteY5" fmla="*/ 5817 h 16910"/>
                <a:gd name="connsiteX6" fmla="*/ 8927 w 21260"/>
                <a:gd name="connsiteY6" fmla="*/ 7627 h 16910"/>
                <a:gd name="connsiteX7" fmla="*/ 4546 w 21260"/>
                <a:gd name="connsiteY7" fmla="*/ 12104 h 16910"/>
                <a:gd name="connsiteX8" fmla="*/ 2164 w 21260"/>
                <a:gd name="connsiteY8" fmla="*/ 14295 h 16910"/>
                <a:gd name="connsiteX9" fmla="*/ -26 w 21260"/>
                <a:gd name="connsiteY9" fmla="*/ 16390 h 16910"/>
                <a:gd name="connsiteX10" fmla="*/ 5212 w 21260"/>
                <a:gd name="connsiteY10" fmla="*/ 15629 h 16910"/>
                <a:gd name="connsiteX11" fmla="*/ 10356 w 21260"/>
                <a:gd name="connsiteY11" fmla="*/ 14295 h 16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60" h="16910">
                  <a:moveTo>
                    <a:pt x="10356" y="14295"/>
                  </a:moveTo>
                  <a:cubicBezTo>
                    <a:pt x="13794" y="13180"/>
                    <a:pt x="16861" y="11132"/>
                    <a:pt x="19214" y="8389"/>
                  </a:cubicBezTo>
                  <a:cubicBezTo>
                    <a:pt x="20404" y="7151"/>
                    <a:pt x="21119" y="5531"/>
                    <a:pt x="21214" y="3817"/>
                  </a:cubicBezTo>
                  <a:cubicBezTo>
                    <a:pt x="21386" y="2055"/>
                    <a:pt x="20433" y="379"/>
                    <a:pt x="18833" y="-374"/>
                  </a:cubicBezTo>
                  <a:cubicBezTo>
                    <a:pt x="16976" y="-831"/>
                    <a:pt x="15023" y="-203"/>
                    <a:pt x="13784" y="1246"/>
                  </a:cubicBezTo>
                  <a:cubicBezTo>
                    <a:pt x="12565" y="2693"/>
                    <a:pt x="11451" y="4217"/>
                    <a:pt x="10451" y="5817"/>
                  </a:cubicBezTo>
                  <a:cubicBezTo>
                    <a:pt x="9994" y="6465"/>
                    <a:pt x="9489" y="7065"/>
                    <a:pt x="8927" y="7627"/>
                  </a:cubicBezTo>
                  <a:cubicBezTo>
                    <a:pt x="7498" y="9151"/>
                    <a:pt x="6069" y="10675"/>
                    <a:pt x="4546" y="12104"/>
                  </a:cubicBezTo>
                  <a:lnTo>
                    <a:pt x="2164" y="14295"/>
                  </a:lnTo>
                  <a:cubicBezTo>
                    <a:pt x="1593" y="14771"/>
                    <a:pt x="68" y="15723"/>
                    <a:pt x="-26" y="16390"/>
                  </a:cubicBezTo>
                  <a:cubicBezTo>
                    <a:pt x="1745" y="16333"/>
                    <a:pt x="3498" y="16076"/>
                    <a:pt x="5212" y="15629"/>
                  </a:cubicBezTo>
                  <a:cubicBezTo>
                    <a:pt x="6955" y="15314"/>
                    <a:pt x="8680" y="14876"/>
                    <a:pt x="10356" y="14295"/>
                  </a:cubicBezTo>
                  <a:close/>
                </a:path>
              </a:pathLst>
            </a:custGeom>
            <a:solidFill>
              <a:srgbClr val="9E489B"/>
            </a:solidFill>
            <a:ln w="9525" cap="flat">
              <a:noFill/>
              <a:prstDash val="solid"/>
              <a:miter/>
            </a:ln>
          </p:spPr>
          <p:txBody>
            <a:bodyPr rtlCol="0" anchor="ctr"/>
            <a:lstStyle/>
            <a:p>
              <a:endParaRPr lang="en-IN"/>
            </a:p>
          </p:txBody>
        </p:sp>
        <p:sp>
          <p:nvSpPr>
            <p:cNvPr id="1139" name="Freeform: Shape 1138">
              <a:extLst>
                <a:ext uri="{FF2B5EF4-FFF2-40B4-BE49-F238E27FC236}">
                  <a16:creationId xmlns:a16="http://schemas.microsoft.com/office/drawing/2014/main" xmlns="" id="{DA0A1E9B-CD40-5A06-4116-66831FC7325B}"/>
                </a:ext>
              </a:extLst>
            </p:cNvPr>
            <p:cNvSpPr/>
            <p:nvPr/>
          </p:nvSpPr>
          <p:spPr>
            <a:xfrm>
              <a:off x="5297340" y="4647140"/>
              <a:ext cx="16633" cy="36052"/>
            </a:xfrm>
            <a:custGeom>
              <a:avLst/>
              <a:gdLst>
                <a:gd name="connsiteX0" fmla="*/ 11868 w 16633"/>
                <a:gd name="connsiteY0" fmla="*/ 35210 h 36052"/>
                <a:gd name="connsiteX1" fmla="*/ 8344 w 16633"/>
                <a:gd name="connsiteY1" fmla="*/ 35210 h 36052"/>
                <a:gd name="connsiteX2" fmla="*/ 6630 w 16633"/>
                <a:gd name="connsiteY2" fmla="*/ 32447 h 36052"/>
                <a:gd name="connsiteX3" fmla="*/ 438 w 16633"/>
                <a:gd name="connsiteY3" fmla="*/ 8730 h 36052"/>
                <a:gd name="connsiteX4" fmla="*/ 438 w 16633"/>
                <a:gd name="connsiteY4" fmla="*/ 3206 h 36052"/>
                <a:gd name="connsiteX5" fmla="*/ 3486 w 16633"/>
                <a:gd name="connsiteY5" fmla="*/ 539 h 36052"/>
                <a:gd name="connsiteX6" fmla="*/ 7486 w 16633"/>
                <a:gd name="connsiteY6" fmla="*/ -414 h 36052"/>
                <a:gd name="connsiteX7" fmla="*/ 9487 w 16633"/>
                <a:gd name="connsiteY7" fmla="*/ -414 h 36052"/>
                <a:gd name="connsiteX8" fmla="*/ 11392 w 16633"/>
                <a:gd name="connsiteY8" fmla="*/ 1301 h 36052"/>
                <a:gd name="connsiteX9" fmla="*/ 12154 w 16633"/>
                <a:gd name="connsiteY9" fmla="*/ 3777 h 36052"/>
                <a:gd name="connsiteX10" fmla="*/ 13868 w 16633"/>
                <a:gd name="connsiteY10" fmla="*/ 11683 h 36052"/>
                <a:gd name="connsiteX11" fmla="*/ 16535 w 16633"/>
                <a:gd name="connsiteY11" fmla="*/ 27590 h 36052"/>
                <a:gd name="connsiteX12" fmla="*/ 16535 w 16633"/>
                <a:gd name="connsiteY12" fmla="*/ 32829 h 36052"/>
                <a:gd name="connsiteX13" fmla="*/ 11868 w 16633"/>
                <a:gd name="connsiteY13" fmla="*/ 35210 h 3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3" h="36052">
                  <a:moveTo>
                    <a:pt x="11868" y="35210"/>
                  </a:moveTo>
                  <a:cubicBezTo>
                    <a:pt x="10735" y="35638"/>
                    <a:pt x="9477" y="35638"/>
                    <a:pt x="8344" y="35210"/>
                  </a:cubicBezTo>
                  <a:cubicBezTo>
                    <a:pt x="7477" y="34505"/>
                    <a:pt x="6877" y="33533"/>
                    <a:pt x="6630" y="32447"/>
                  </a:cubicBezTo>
                  <a:cubicBezTo>
                    <a:pt x="3858" y="24742"/>
                    <a:pt x="1781" y="16807"/>
                    <a:pt x="438" y="8730"/>
                  </a:cubicBezTo>
                  <a:cubicBezTo>
                    <a:pt x="-181" y="6939"/>
                    <a:pt x="-181" y="4997"/>
                    <a:pt x="438" y="3206"/>
                  </a:cubicBezTo>
                  <a:cubicBezTo>
                    <a:pt x="1086" y="1968"/>
                    <a:pt x="2172" y="1015"/>
                    <a:pt x="3486" y="539"/>
                  </a:cubicBezTo>
                  <a:cubicBezTo>
                    <a:pt x="4781" y="63"/>
                    <a:pt x="6124" y="-252"/>
                    <a:pt x="7486" y="-414"/>
                  </a:cubicBezTo>
                  <a:cubicBezTo>
                    <a:pt x="8144" y="-557"/>
                    <a:pt x="8829" y="-557"/>
                    <a:pt x="9487" y="-414"/>
                  </a:cubicBezTo>
                  <a:cubicBezTo>
                    <a:pt x="10344" y="-147"/>
                    <a:pt x="11039" y="482"/>
                    <a:pt x="11392" y="1301"/>
                  </a:cubicBezTo>
                  <a:cubicBezTo>
                    <a:pt x="11744" y="2091"/>
                    <a:pt x="12001" y="2920"/>
                    <a:pt x="12154" y="3777"/>
                  </a:cubicBezTo>
                  <a:lnTo>
                    <a:pt x="13868" y="11683"/>
                  </a:lnTo>
                  <a:cubicBezTo>
                    <a:pt x="15135" y="16912"/>
                    <a:pt x="16021" y="22227"/>
                    <a:pt x="16535" y="27590"/>
                  </a:cubicBezTo>
                  <a:cubicBezTo>
                    <a:pt x="16631" y="29333"/>
                    <a:pt x="16631" y="31086"/>
                    <a:pt x="16535" y="32829"/>
                  </a:cubicBezTo>
                  <a:cubicBezTo>
                    <a:pt x="16821" y="35210"/>
                    <a:pt x="13963" y="34924"/>
                    <a:pt x="11868" y="35210"/>
                  </a:cubicBezTo>
                  <a:close/>
                </a:path>
              </a:pathLst>
            </a:custGeom>
            <a:solidFill>
              <a:srgbClr val="04A9D3"/>
            </a:solidFill>
            <a:ln w="9525" cap="flat">
              <a:noFill/>
              <a:prstDash val="solid"/>
              <a:miter/>
            </a:ln>
          </p:spPr>
          <p:txBody>
            <a:bodyPr rtlCol="0" anchor="ctr"/>
            <a:lstStyle/>
            <a:p>
              <a:endParaRPr lang="en-IN"/>
            </a:p>
          </p:txBody>
        </p:sp>
        <p:sp>
          <p:nvSpPr>
            <p:cNvPr id="1140" name="Freeform: Shape 1139">
              <a:extLst>
                <a:ext uri="{FF2B5EF4-FFF2-40B4-BE49-F238E27FC236}">
                  <a16:creationId xmlns:a16="http://schemas.microsoft.com/office/drawing/2014/main" xmlns="" id="{0C954CC8-8B7C-4216-3840-ECD788DED513}"/>
                </a:ext>
              </a:extLst>
            </p:cNvPr>
            <p:cNvSpPr/>
            <p:nvPr/>
          </p:nvSpPr>
          <p:spPr>
            <a:xfrm>
              <a:off x="318534" y="4237213"/>
              <a:ext cx="57311" cy="77587"/>
            </a:xfrm>
            <a:custGeom>
              <a:avLst/>
              <a:gdLst>
                <a:gd name="connsiteX0" fmla="*/ 6432 w 57311"/>
                <a:gd name="connsiteY0" fmla="*/ 1557 h 77587"/>
                <a:gd name="connsiteX1" fmla="*/ 2050 w 57311"/>
                <a:gd name="connsiteY1" fmla="*/ 20607 h 77587"/>
                <a:gd name="connsiteX2" fmla="*/ 32244 w 57311"/>
                <a:gd name="connsiteY2" fmla="*/ 70614 h 77587"/>
                <a:gd name="connsiteX3" fmla="*/ 50399 w 57311"/>
                <a:gd name="connsiteY3" fmla="*/ 75195 h 77587"/>
                <a:gd name="connsiteX4" fmla="*/ 50723 w 57311"/>
                <a:gd name="connsiteY4" fmla="*/ 74995 h 77587"/>
                <a:gd name="connsiteX5" fmla="*/ 55227 w 57311"/>
                <a:gd name="connsiteY5" fmla="*/ 55993 h 77587"/>
                <a:gd name="connsiteX6" fmla="*/ 55200 w 57311"/>
                <a:gd name="connsiteY6" fmla="*/ 55945 h 77587"/>
                <a:gd name="connsiteX7" fmla="*/ 25005 w 57311"/>
                <a:gd name="connsiteY7" fmla="*/ 5939 h 77587"/>
                <a:gd name="connsiteX8" fmla="*/ 6704 w 57311"/>
                <a:gd name="connsiteY8" fmla="*/ 1386 h 77587"/>
                <a:gd name="connsiteX9" fmla="*/ 6432 w 57311"/>
                <a:gd name="connsiteY9" fmla="*/ 1557 h 7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11" h="77587">
                  <a:moveTo>
                    <a:pt x="6432" y="1557"/>
                  </a:moveTo>
                  <a:cubicBezTo>
                    <a:pt x="2" y="5634"/>
                    <a:pt x="-1951" y="14130"/>
                    <a:pt x="2050" y="20607"/>
                  </a:cubicBezTo>
                  <a:lnTo>
                    <a:pt x="32244" y="70614"/>
                  </a:lnTo>
                  <a:cubicBezTo>
                    <a:pt x="35993" y="76890"/>
                    <a:pt x="44121" y="78939"/>
                    <a:pt x="50399" y="75195"/>
                  </a:cubicBezTo>
                  <a:cubicBezTo>
                    <a:pt x="50508" y="75128"/>
                    <a:pt x="50616" y="75062"/>
                    <a:pt x="50723" y="74995"/>
                  </a:cubicBezTo>
                  <a:cubicBezTo>
                    <a:pt x="57215" y="70994"/>
                    <a:pt x="59232" y="62479"/>
                    <a:pt x="55227" y="55993"/>
                  </a:cubicBezTo>
                  <a:cubicBezTo>
                    <a:pt x="55218" y="55974"/>
                    <a:pt x="55209" y="55964"/>
                    <a:pt x="55200" y="55945"/>
                  </a:cubicBezTo>
                  <a:lnTo>
                    <a:pt x="25005" y="5939"/>
                  </a:lnTo>
                  <a:cubicBezTo>
                    <a:pt x="21208" y="-367"/>
                    <a:pt x="13014" y="-2405"/>
                    <a:pt x="6704" y="1386"/>
                  </a:cubicBezTo>
                  <a:cubicBezTo>
                    <a:pt x="6613" y="1443"/>
                    <a:pt x="6522" y="1500"/>
                    <a:pt x="6432" y="1557"/>
                  </a:cubicBezTo>
                </a:path>
              </a:pathLst>
            </a:custGeom>
            <a:solidFill>
              <a:srgbClr val="1A2D49"/>
            </a:solidFill>
            <a:ln w="9525" cap="flat">
              <a:noFill/>
              <a:prstDash val="solid"/>
              <a:miter/>
            </a:ln>
          </p:spPr>
          <p:txBody>
            <a:bodyPr rtlCol="0" anchor="ctr"/>
            <a:lstStyle/>
            <a:p>
              <a:endParaRPr lang="en-IN"/>
            </a:p>
          </p:txBody>
        </p:sp>
        <p:sp>
          <p:nvSpPr>
            <p:cNvPr id="1141" name="Freeform: Shape 1140">
              <a:extLst>
                <a:ext uri="{FF2B5EF4-FFF2-40B4-BE49-F238E27FC236}">
                  <a16:creationId xmlns:a16="http://schemas.microsoft.com/office/drawing/2014/main" xmlns="" id="{4468F213-C077-5AEF-B904-57CD999714BA}"/>
                </a:ext>
              </a:extLst>
            </p:cNvPr>
            <p:cNvSpPr/>
            <p:nvPr/>
          </p:nvSpPr>
          <p:spPr>
            <a:xfrm>
              <a:off x="445397" y="4239597"/>
              <a:ext cx="32162" cy="31929"/>
            </a:xfrm>
            <a:custGeom>
              <a:avLst/>
              <a:gdLst>
                <a:gd name="connsiteX0" fmla="*/ 32064 w 32162"/>
                <a:gd name="connsiteY0" fmla="*/ 12699 h 31929"/>
                <a:gd name="connsiteX1" fmla="*/ 13874 w 32162"/>
                <a:gd name="connsiteY1" fmla="*/ -303 h 31929"/>
                <a:gd name="connsiteX2" fmla="*/ 13586 w 32162"/>
                <a:gd name="connsiteY2" fmla="*/ -255 h 31929"/>
                <a:gd name="connsiteX3" fmla="*/ 156 w 32162"/>
                <a:gd name="connsiteY3" fmla="*/ 18223 h 31929"/>
                <a:gd name="connsiteX4" fmla="*/ 18373 w 32162"/>
                <a:gd name="connsiteY4" fmla="*/ 31187 h 31929"/>
                <a:gd name="connsiteX5" fmla="*/ 18444 w 32162"/>
                <a:gd name="connsiteY5" fmla="*/ 31177 h 31929"/>
                <a:gd name="connsiteX6" fmla="*/ 31969 w 32162"/>
                <a:gd name="connsiteY6" fmla="*/ 12699 h 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2" h="31929">
                  <a:moveTo>
                    <a:pt x="32064" y="12699"/>
                  </a:moveTo>
                  <a:cubicBezTo>
                    <a:pt x="30633" y="4088"/>
                    <a:pt x="22488" y="-1741"/>
                    <a:pt x="13874" y="-303"/>
                  </a:cubicBezTo>
                  <a:cubicBezTo>
                    <a:pt x="13778" y="-294"/>
                    <a:pt x="13682" y="-274"/>
                    <a:pt x="13586" y="-255"/>
                  </a:cubicBezTo>
                  <a:cubicBezTo>
                    <a:pt x="4816" y="1202"/>
                    <a:pt x="-1162" y="9432"/>
                    <a:pt x="156" y="18223"/>
                  </a:cubicBezTo>
                  <a:cubicBezTo>
                    <a:pt x="1606" y="26834"/>
                    <a:pt x="9762" y="32635"/>
                    <a:pt x="18373" y="31187"/>
                  </a:cubicBezTo>
                  <a:cubicBezTo>
                    <a:pt x="18397" y="31187"/>
                    <a:pt x="18420" y="31177"/>
                    <a:pt x="18444" y="31177"/>
                  </a:cubicBezTo>
                  <a:cubicBezTo>
                    <a:pt x="27223" y="29710"/>
                    <a:pt x="33228" y="21509"/>
                    <a:pt x="31969" y="12699"/>
                  </a:cubicBezTo>
                </a:path>
              </a:pathLst>
            </a:custGeom>
            <a:solidFill>
              <a:srgbClr val="61708B"/>
            </a:solidFill>
            <a:ln w="9525" cap="flat">
              <a:noFill/>
              <a:prstDash val="solid"/>
              <a:miter/>
            </a:ln>
          </p:spPr>
          <p:txBody>
            <a:bodyPr rtlCol="0" anchor="ctr"/>
            <a:lstStyle/>
            <a:p>
              <a:endParaRPr lang="en-IN"/>
            </a:p>
          </p:txBody>
        </p:sp>
        <p:sp>
          <p:nvSpPr>
            <p:cNvPr id="1142" name="Freeform: Shape 1141">
              <a:extLst>
                <a:ext uri="{FF2B5EF4-FFF2-40B4-BE49-F238E27FC236}">
                  <a16:creationId xmlns:a16="http://schemas.microsoft.com/office/drawing/2014/main" xmlns="" id="{6313DBED-9484-3E70-6218-CCCE8F7E6E75}"/>
                </a:ext>
              </a:extLst>
            </p:cNvPr>
            <p:cNvSpPr/>
            <p:nvPr/>
          </p:nvSpPr>
          <p:spPr>
            <a:xfrm>
              <a:off x="317494" y="4374417"/>
              <a:ext cx="32315" cy="32575"/>
            </a:xfrm>
            <a:custGeom>
              <a:avLst/>
              <a:gdLst>
                <a:gd name="connsiteX0" fmla="*/ 32046 w 32315"/>
                <a:gd name="connsiteY0" fmla="*/ 12849 h 32575"/>
                <a:gd name="connsiteX1" fmla="*/ 13808 w 32315"/>
                <a:gd name="connsiteY1" fmla="*/ -315 h 32575"/>
                <a:gd name="connsiteX2" fmla="*/ 13663 w 32315"/>
                <a:gd name="connsiteY2" fmla="*/ -296 h 32575"/>
                <a:gd name="connsiteX3" fmla="*/ 200 w 32315"/>
                <a:gd name="connsiteY3" fmla="*/ 18563 h 32575"/>
                <a:gd name="connsiteX4" fmla="*/ 233 w 32315"/>
                <a:gd name="connsiteY4" fmla="*/ 18754 h 32575"/>
                <a:gd name="connsiteX5" fmla="*/ 18360 w 32315"/>
                <a:gd name="connsiteY5" fmla="*/ 31851 h 32575"/>
                <a:gd name="connsiteX6" fmla="*/ 18616 w 32315"/>
                <a:gd name="connsiteY6" fmla="*/ 31803 h 32575"/>
                <a:gd name="connsiteX7" fmla="*/ 32061 w 32315"/>
                <a:gd name="connsiteY7" fmla="*/ 12934 h 32575"/>
                <a:gd name="connsiteX8" fmla="*/ 32046 w 32315"/>
                <a:gd name="connsiteY8" fmla="*/ 12849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15" h="32575">
                  <a:moveTo>
                    <a:pt x="32046" y="12849"/>
                  </a:moveTo>
                  <a:cubicBezTo>
                    <a:pt x="30646" y="4181"/>
                    <a:pt x="22480" y="-1716"/>
                    <a:pt x="13808" y="-315"/>
                  </a:cubicBezTo>
                  <a:cubicBezTo>
                    <a:pt x="13759" y="-315"/>
                    <a:pt x="13712" y="-306"/>
                    <a:pt x="13663" y="-296"/>
                  </a:cubicBezTo>
                  <a:cubicBezTo>
                    <a:pt x="4738" y="1190"/>
                    <a:pt x="-1289" y="9638"/>
                    <a:pt x="200" y="18563"/>
                  </a:cubicBezTo>
                  <a:cubicBezTo>
                    <a:pt x="210" y="18620"/>
                    <a:pt x="221" y="18687"/>
                    <a:pt x="233" y="18754"/>
                  </a:cubicBezTo>
                  <a:cubicBezTo>
                    <a:pt x="1623" y="27374"/>
                    <a:pt x="9739" y="33242"/>
                    <a:pt x="18360" y="31851"/>
                  </a:cubicBezTo>
                  <a:cubicBezTo>
                    <a:pt x="18446" y="31832"/>
                    <a:pt x="18530" y="31822"/>
                    <a:pt x="18616" y="31803"/>
                  </a:cubicBezTo>
                  <a:cubicBezTo>
                    <a:pt x="27539" y="30307"/>
                    <a:pt x="33559" y="21859"/>
                    <a:pt x="32061" y="12934"/>
                  </a:cubicBezTo>
                  <a:cubicBezTo>
                    <a:pt x="32056" y="12906"/>
                    <a:pt x="32051" y="12877"/>
                    <a:pt x="32046" y="12849"/>
                  </a:cubicBezTo>
                </a:path>
              </a:pathLst>
            </a:custGeom>
            <a:solidFill>
              <a:srgbClr val="BDC3D1"/>
            </a:solidFill>
            <a:ln w="9525" cap="flat">
              <a:noFill/>
              <a:prstDash val="solid"/>
              <a:miter/>
            </a:ln>
          </p:spPr>
          <p:txBody>
            <a:bodyPr rtlCol="0" anchor="ctr"/>
            <a:lstStyle/>
            <a:p>
              <a:endParaRPr lang="en-IN"/>
            </a:p>
          </p:txBody>
        </p:sp>
        <p:sp>
          <p:nvSpPr>
            <p:cNvPr id="1143" name="Freeform: Shape 1142">
              <a:extLst>
                <a:ext uri="{FF2B5EF4-FFF2-40B4-BE49-F238E27FC236}">
                  <a16:creationId xmlns:a16="http://schemas.microsoft.com/office/drawing/2014/main" xmlns="" id="{3404B363-6808-09A0-C127-81CD966B2B28}"/>
                </a:ext>
              </a:extLst>
            </p:cNvPr>
            <p:cNvSpPr/>
            <p:nvPr/>
          </p:nvSpPr>
          <p:spPr>
            <a:xfrm>
              <a:off x="529687" y="4142641"/>
              <a:ext cx="44981" cy="83249"/>
            </a:xfrm>
            <a:custGeom>
              <a:avLst/>
              <a:gdLst>
                <a:gd name="connsiteX0" fmla="*/ 35690 w 44981"/>
                <a:gd name="connsiteY0" fmla="*/ 82032 h 83249"/>
                <a:gd name="connsiteX1" fmla="*/ 44263 w 44981"/>
                <a:gd name="connsiteY1" fmla="*/ 64602 h 83249"/>
                <a:gd name="connsiteX2" fmla="*/ 26261 w 44981"/>
                <a:gd name="connsiteY2" fmla="*/ 8785 h 83249"/>
                <a:gd name="connsiteX3" fmla="*/ 9515 w 44981"/>
                <a:gd name="connsiteY3" fmla="*/ 108 h 83249"/>
                <a:gd name="connsiteX4" fmla="*/ 9211 w 44981"/>
                <a:gd name="connsiteY4" fmla="*/ 212 h 83249"/>
                <a:gd name="connsiteX5" fmla="*/ 638 w 44981"/>
                <a:gd name="connsiteY5" fmla="*/ 17548 h 83249"/>
                <a:gd name="connsiteX6" fmla="*/ 18736 w 44981"/>
                <a:gd name="connsiteY6" fmla="*/ 73460 h 83249"/>
                <a:gd name="connsiteX7" fmla="*/ 35502 w 44981"/>
                <a:gd name="connsiteY7" fmla="*/ 82089 h 83249"/>
                <a:gd name="connsiteX8" fmla="*/ 35690 w 44981"/>
                <a:gd name="connsiteY8" fmla="*/ 82032 h 8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81" h="83249">
                  <a:moveTo>
                    <a:pt x="35690" y="82032"/>
                  </a:moveTo>
                  <a:cubicBezTo>
                    <a:pt x="42805" y="79508"/>
                    <a:pt x="46609" y="71774"/>
                    <a:pt x="44263" y="64602"/>
                  </a:cubicBezTo>
                  <a:lnTo>
                    <a:pt x="26261" y="8785"/>
                  </a:lnTo>
                  <a:cubicBezTo>
                    <a:pt x="24032" y="1765"/>
                    <a:pt x="16534" y="-2121"/>
                    <a:pt x="9515" y="108"/>
                  </a:cubicBezTo>
                  <a:cubicBezTo>
                    <a:pt x="9413" y="146"/>
                    <a:pt x="9312" y="175"/>
                    <a:pt x="9211" y="212"/>
                  </a:cubicBezTo>
                  <a:cubicBezTo>
                    <a:pt x="2145" y="2737"/>
                    <a:pt x="-1648" y="10404"/>
                    <a:pt x="638" y="17548"/>
                  </a:cubicBezTo>
                  <a:lnTo>
                    <a:pt x="18736" y="73460"/>
                  </a:lnTo>
                  <a:cubicBezTo>
                    <a:pt x="20981" y="80470"/>
                    <a:pt x="28488" y="84338"/>
                    <a:pt x="35502" y="82089"/>
                  </a:cubicBezTo>
                  <a:cubicBezTo>
                    <a:pt x="35565" y="82070"/>
                    <a:pt x="35628" y="82051"/>
                    <a:pt x="35690" y="82032"/>
                  </a:cubicBezTo>
                </a:path>
              </a:pathLst>
            </a:custGeom>
            <a:solidFill>
              <a:srgbClr val="1A2D49"/>
            </a:solidFill>
            <a:ln w="9525" cap="flat">
              <a:noFill/>
              <a:prstDash val="solid"/>
              <a:miter/>
            </a:ln>
          </p:spPr>
          <p:txBody>
            <a:bodyPr rtlCol="0" anchor="ctr"/>
            <a:lstStyle/>
            <a:p>
              <a:endParaRPr lang="en-IN"/>
            </a:p>
          </p:txBody>
        </p:sp>
        <p:sp>
          <p:nvSpPr>
            <p:cNvPr id="1144" name="Freeform: Shape 1143">
              <a:extLst>
                <a:ext uri="{FF2B5EF4-FFF2-40B4-BE49-F238E27FC236}">
                  <a16:creationId xmlns:a16="http://schemas.microsoft.com/office/drawing/2014/main" xmlns="" id="{0C963452-8B1B-BC09-C35D-386EF1C039D5}"/>
                </a:ext>
              </a:extLst>
            </p:cNvPr>
            <p:cNvSpPr/>
            <p:nvPr/>
          </p:nvSpPr>
          <p:spPr>
            <a:xfrm>
              <a:off x="369474" y="4344545"/>
              <a:ext cx="83936" cy="34959"/>
            </a:xfrm>
            <a:custGeom>
              <a:avLst/>
              <a:gdLst>
                <a:gd name="connsiteX0" fmla="*/ -26 w 83936"/>
                <a:gd name="connsiteY0" fmla="*/ 22623 h 34959"/>
                <a:gd name="connsiteX1" fmla="*/ 15023 w 83936"/>
                <a:gd name="connsiteY1" fmla="*/ 34339 h 34959"/>
                <a:gd name="connsiteX2" fmla="*/ 72173 w 83936"/>
                <a:gd name="connsiteY2" fmla="*/ 26338 h 34959"/>
                <a:gd name="connsiteX3" fmla="*/ 83794 w 83936"/>
                <a:gd name="connsiteY3" fmla="*/ 10907 h 34959"/>
                <a:gd name="connsiteX4" fmla="*/ 69030 w 83936"/>
                <a:gd name="connsiteY4" fmla="*/ -428 h 34959"/>
                <a:gd name="connsiteX5" fmla="*/ 11880 w 83936"/>
                <a:gd name="connsiteY5" fmla="*/ 7478 h 34959"/>
                <a:gd name="connsiteX6" fmla="*/ 259 w 83936"/>
                <a:gd name="connsiteY6" fmla="*/ 23004 h 3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36" h="34959">
                  <a:moveTo>
                    <a:pt x="-26" y="22623"/>
                  </a:moveTo>
                  <a:cubicBezTo>
                    <a:pt x="915" y="30005"/>
                    <a:pt x="7638" y="35234"/>
                    <a:pt x="15023" y="34339"/>
                  </a:cubicBezTo>
                  <a:lnTo>
                    <a:pt x="72173" y="26338"/>
                  </a:lnTo>
                  <a:cubicBezTo>
                    <a:pt x="79598" y="25204"/>
                    <a:pt x="84760" y="18355"/>
                    <a:pt x="83794" y="10907"/>
                  </a:cubicBezTo>
                  <a:cubicBezTo>
                    <a:pt x="82759" y="3754"/>
                    <a:pt x="76210" y="-1275"/>
                    <a:pt x="69030" y="-428"/>
                  </a:cubicBezTo>
                  <a:lnTo>
                    <a:pt x="11880" y="7478"/>
                  </a:lnTo>
                  <a:cubicBezTo>
                    <a:pt x="4442" y="8650"/>
                    <a:pt x="-709" y="15536"/>
                    <a:pt x="259" y="23004"/>
                  </a:cubicBezTo>
                </a:path>
              </a:pathLst>
            </a:custGeom>
            <a:solidFill>
              <a:srgbClr val="61708B"/>
            </a:solidFill>
            <a:ln w="9525" cap="flat">
              <a:noFill/>
              <a:prstDash val="solid"/>
              <a:miter/>
            </a:ln>
          </p:spPr>
          <p:txBody>
            <a:bodyPr rtlCol="0" anchor="ctr"/>
            <a:lstStyle/>
            <a:p>
              <a:endParaRPr lang="en-IN"/>
            </a:p>
          </p:txBody>
        </p:sp>
        <p:sp>
          <p:nvSpPr>
            <p:cNvPr id="1145" name="Freeform: Shape 1144">
              <a:extLst>
                <a:ext uri="{FF2B5EF4-FFF2-40B4-BE49-F238E27FC236}">
                  <a16:creationId xmlns:a16="http://schemas.microsoft.com/office/drawing/2014/main" xmlns="" id="{B69A15D0-F132-189F-F1A6-987AB49A2AC2}"/>
                </a:ext>
              </a:extLst>
            </p:cNvPr>
            <p:cNvSpPr/>
            <p:nvPr/>
          </p:nvSpPr>
          <p:spPr>
            <a:xfrm>
              <a:off x="405598" y="4417062"/>
              <a:ext cx="32204" cy="31742"/>
            </a:xfrm>
            <a:custGeom>
              <a:avLst/>
              <a:gdLst>
                <a:gd name="connsiteX0" fmla="*/ 140 w 32204"/>
                <a:gd name="connsiteY0" fmla="*/ 17923 h 31742"/>
                <a:gd name="connsiteX1" fmla="*/ 18267 w 32204"/>
                <a:gd name="connsiteY1" fmla="*/ 31020 h 31742"/>
                <a:gd name="connsiteX2" fmla="*/ 18524 w 32204"/>
                <a:gd name="connsiteY2" fmla="*/ 30972 h 31742"/>
                <a:gd name="connsiteX3" fmla="*/ 32049 w 32204"/>
                <a:gd name="connsiteY3" fmla="*/ 12780 h 31742"/>
                <a:gd name="connsiteX4" fmla="*/ 13922 w 32204"/>
                <a:gd name="connsiteY4" fmla="*/ -317 h 31742"/>
                <a:gd name="connsiteX5" fmla="*/ 13666 w 32204"/>
                <a:gd name="connsiteY5" fmla="*/ -269 h 31742"/>
                <a:gd name="connsiteX6" fmla="*/ 140 w 32204"/>
                <a:gd name="connsiteY6" fmla="*/ 18209 h 3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04" h="31742">
                  <a:moveTo>
                    <a:pt x="140" y="17923"/>
                  </a:moveTo>
                  <a:cubicBezTo>
                    <a:pt x="1531" y="26544"/>
                    <a:pt x="9646" y="32401"/>
                    <a:pt x="18267" y="31020"/>
                  </a:cubicBezTo>
                  <a:cubicBezTo>
                    <a:pt x="18353" y="31002"/>
                    <a:pt x="18438" y="30992"/>
                    <a:pt x="18524" y="30972"/>
                  </a:cubicBezTo>
                  <a:cubicBezTo>
                    <a:pt x="27177" y="29506"/>
                    <a:pt x="33142" y="21486"/>
                    <a:pt x="32049" y="12780"/>
                  </a:cubicBezTo>
                  <a:cubicBezTo>
                    <a:pt x="30659" y="4160"/>
                    <a:pt x="22543" y="-1707"/>
                    <a:pt x="13922" y="-317"/>
                  </a:cubicBezTo>
                  <a:cubicBezTo>
                    <a:pt x="13836" y="-298"/>
                    <a:pt x="13752" y="-288"/>
                    <a:pt x="13666" y="-269"/>
                  </a:cubicBezTo>
                  <a:cubicBezTo>
                    <a:pt x="4887" y="1198"/>
                    <a:pt x="-1119" y="9399"/>
                    <a:pt x="140" y="18209"/>
                  </a:cubicBezTo>
                </a:path>
              </a:pathLst>
            </a:custGeom>
            <a:solidFill>
              <a:srgbClr val="BDC3D1"/>
            </a:solidFill>
            <a:ln w="9525" cap="flat">
              <a:noFill/>
              <a:prstDash val="solid"/>
              <a:miter/>
            </a:ln>
          </p:spPr>
          <p:txBody>
            <a:bodyPr rtlCol="0" anchor="ctr"/>
            <a:lstStyle/>
            <a:p>
              <a:endParaRPr lang="en-IN"/>
            </a:p>
          </p:txBody>
        </p:sp>
        <p:sp>
          <p:nvSpPr>
            <p:cNvPr id="1146" name="Freeform: Shape 1145">
              <a:extLst>
                <a:ext uri="{FF2B5EF4-FFF2-40B4-BE49-F238E27FC236}">
                  <a16:creationId xmlns:a16="http://schemas.microsoft.com/office/drawing/2014/main" xmlns="" id="{FDDA7078-9E5D-A3D8-86E4-F30692C7AEF6}"/>
                </a:ext>
              </a:extLst>
            </p:cNvPr>
            <p:cNvSpPr/>
            <p:nvPr/>
          </p:nvSpPr>
          <p:spPr>
            <a:xfrm>
              <a:off x="517597" y="4293237"/>
              <a:ext cx="32128" cy="31756"/>
            </a:xfrm>
            <a:custGeom>
              <a:avLst/>
              <a:gdLst>
                <a:gd name="connsiteX0" fmla="*/ 251 w 32128"/>
                <a:gd name="connsiteY0" fmla="*/ 17923 h 31756"/>
                <a:gd name="connsiteX1" fmla="*/ 18187 w 32128"/>
                <a:gd name="connsiteY1" fmla="*/ 31049 h 31756"/>
                <a:gd name="connsiteX2" fmla="*/ 18634 w 32128"/>
                <a:gd name="connsiteY2" fmla="*/ 30972 h 31756"/>
                <a:gd name="connsiteX3" fmla="*/ 31969 w 32128"/>
                <a:gd name="connsiteY3" fmla="*/ 12780 h 31756"/>
                <a:gd name="connsiteX4" fmla="*/ 13842 w 32128"/>
                <a:gd name="connsiteY4" fmla="*/ -317 h 31756"/>
                <a:gd name="connsiteX5" fmla="*/ 13586 w 32128"/>
                <a:gd name="connsiteY5" fmla="*/ -269 h 31756"/>
                <a:gd name="connsiteX6" fmla="*/ 155 w 32128"/>
                <a:gd name="connsiteY6" fmla="*/ 18209 h 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28" h="31756">
                  <a:moveTo>
                    <a:pt x="251" y="17923"/>
                  </a:moveTo>
                  <a:cubicBezTo>
                    <a:pt x="1579" y="26496"/>
                    <a:pt x="9610" y="32373"/>
                    <a:pt x="18187" y="31049"/>
                  </a:cubicBezTo>
                  <a:cubicBezTo>
                    <a:pt x="18337" y="31020"/>
                    <a:pt x="18485" y="31002"/>
                    <a:pt x="18634" y="30972"/>
                  </a:cubicBezTo>
                  <a:cubicBezTo>
                    <a:pt x="27210" y="29420"/>
                    <a:pt x="33071" y="21429"/>
                    <a:pt x="31969" y="12780"/>
                  </a:cubicBezTo>
                  <a:cubicBezTo>
                    <a:pt x="30578" y="4160"/>
                    <a:pt x="22463" y="-1707"/>
                    <a:pt x="13842" y="-317"/>
                  </a:cubicBezTo>
                  <a:cubicBezTo>
                    <a:pt x="13756" y="-298"/>
                    <a:pt x="13671" y="-288"/>
                    <a:pt x="13586" y="-269"/>
                  </a:cubicBezTo>
                  <a:cubicBezTo>
                    <a:pt x="4816" y="1188"/>
                    <a:pt x="-1161" y="9417"/>
                    <a:pt x="155" y="18209"/>
                  </a:cubicBezTo>
                </a:path>
              </a:pathLst>
            </a:custGeom>
            <a:solidFill>
              <a:srgbClr val="BDC3D1"/>
            </a:solidFill>
            <a:ln w="9525" cap="flat">
              <a:noFill/>
              <a:prstDash val="solid"/>
              <a:miter/>
            </a:ln>
          </p:spPr>
          <p:txBody>
            <a:bodyPr rtlCol="0" anchor="ctr"/>
            <a:lstStyle/>
            <a:p>
              <a:endParaRPr lang="en-IN"/>
            </a:p>
          </p:txBody>
        </p:sp>
        <p:sp>
          <p:nvSpPr>
            <p:cNvPr id="1147" name="Freeform: Shape 1146">
              <a:extLst>
                <a:ext uri="{FF2B5EF4-FFF2-40B4-BE49-F238E27FC236}">
                  <a16:creationId xmlns:a16="http://schemas.microsoft.com/office/drawing/2014/main" xmlns="" id="{77F9C3E6-44F4-BB27-9119-922B6E5385A3}"/>
                </a:ext>
              </a:extLst>
            </p:cNvPr>
            <p:cNvSpPr/>
            <p:nvPr/>
          </p:nvSpPr>
          <p:spPr>
            <a:xfrm>
              <a:off x="552173" y="4391238"/>
              <a:ext cx="32176" cy="32039"/>
            </a:xfrm>
            <a:custGeom>
              <a:avLst/>
              <a:gdLst>
                <a:gd name="connsiteX0" fmla="*/ 155 w 32176"/>
                <a:gd name="connsiteY0" fmla="*/ 18220 h 32039"/>
                <a:gd name="connsiteX1" fmla="*/ 18282 w 32176"/>
                <a:gd name="connsiteY1" fmla="*/ 31317 h 32039"/>
                <a:gd name="connsiteX2" fmla="*/ 18539 w 32176"/>
                <a:gd name="connsiteY2" fmla="*/ 31269 h 32039"/>
                <a:gd name="connsiteX3" fmla="*/ 31969 w 32176"/>
                <a:gd name="connsiteY3" fmla="*/ 12791 h 32039"/>
                <a:gd name="connsiteX4" fmla="*/ 14032 w 32176"/>
                <a:gd name="connsiteY4" fmla="*/ -334 h 32039"/>
                <a:gd name="connsiteX5" fmla="*/ 13586 w 32176"/>
                <a:gd name="connsiteY5" fmla="*/ -258 h 32039"/>
                <a:gd name="connsiteX6" fmla="*/ 155 w 32176"/>
                <a:gd name="connsiteY6" fmla="*/ 18220 h 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39">
                  <a:moveTo>
                    <a:pt x="155" y="18220"/>
                  </a:moveTo>
                  <a:cubicBezTo>
                    <a:pt x="1546" y="26841"/>
                    <a:pt x="9661" y="32698"/>
                    <a:pt x="18282" y="31317"/>
                  </a:cubicBezTo>
                  <a:cubicBezTo>
                    <a:pt x="18368" y="31298"/>
                    <a:pt x="18453" y="31289"/>
                    <a:pt x="18539" y="31269"/>
                  </a:cubicBezTo>
                  <a:cubicBezTo>
                    <a:pt x="27308" y="29813"/>
                    <a:pt x="33285" y="21583"/>
                    <a:pt x="31969" y="12791"/>
                  </a:cubicBezTo>
                  <a:cubicBezTo>
                    <a:pt x="30640" y="4209"/>
                    <a:pt x="22610" y="-1658"/>
                    <a:pt x="14032" y="-334"/>
                  </a:cubicBezTo>
                  <a:cubicBezTo>
                    <a:pt x="13883" y="-315"/>
                    <a:pt x="13734" y="-287"/>
                    <a:pt x="13586" y="-258"/>
                  </a:cubicBezTo>
                  <a:cubicBezTo>
                    <a:pt x="4816" y="1199"/>
                    <a:pt x="-1161" y="9429"/>
                    <a:pt x="155" y="18220"/>
                  </a:cubicBezTo>
                </a:path>
              </a:pathLst>
            </a:custGeom>
            <a:solidFill>
              <a:srgbClr val="61708B"/>
            </a:solidFill>
            <a:ln w="9525" cap="flat">
              <a:noFill/>
              <a:prstDash val="solid"/>
              <a:miter/>
            </a:ln>
          </p:spPr>
          <p:txBody>
            <a:bodyPr rtlCol="0" anchor="ctr"/>
            <a:lstStyle/>
            <a:p>
              <a:endParaRPr lang="en-IN"/>
            </a:p>
          </p:txBody>
        </p:sp>
        <p:sp>
          <p:nvSpPr>
            <p:cNvPr id="1148" name="Freeform: Shape 1147">
              <a:extLst>
                <a:ext uri="{FF2B5EF4-FFF2-40B4-BE49-F238E27FC236}">
                  <a16:creationId xmlns:a16="http://schemas.microsoft.com/office/drawing/2014/main" xmlns="" id="{82EB551E-4EBD-7D64-30BC-2DEE969A503D}"/>
                </a:ext>
              </a:extLst>
            </p:cNvPr>
            <p:cNvSpPr/>
            <p:nvPr/>
          </p:nvSpPr>
          <p:spPr>
            <a:xfrm>
              <a:off x="605809" y="4302900"/>
              <a:ext cx="57240" cy="77813"/>
            </a:xfrm>
            <a:custGeom>
              <a:avLst/>
              <a:gdLst>
                <a:gd name="connsiteX0" fmla="*/ 6431 w 57240"/>
                <a:gd name="connsiteY0" fmla="*/ 1784 h 77813"/>
                <a:gd name="connsiteX1" fmla="*/ 1955 w 57240"/>
                <a:gd name="connsiteY1" fmla="*/ 20834 h 77813"/>
                <a:gd name="connsiteX2" fmla="*/ 32244 w 57240"/>
                <a:gd name="connsiteY2" fmla="*/ 70840 h 77813"/>
                <a:gd name="connsiteX3" fmla="*/ 50399 w 57240"/>
                <a:gd name="connsiteY3" fmla="*/ 75422 h 77813"/>
                <a:gd name="connsiteX4" fmla="*/ 50723 w 57240"/>
                <a:gd name="connsiteY4" fmla="*/ 75222 h 77813"/>
                <a:gd name="connsiteX5" fmla="*/ 55199 w 57240"/>
                <a:gd name="connsiteY5" fmla="*/ 56172 h 77813"/>
                <a:gd name="connsiteX6" fmla="*/ 25005 w 57240"/>
                <a:gd name="connsiteY6" fmla="*/ 6165 h 77813"/>
                <a:gd name="connsiteX7" fmla="*/ 6796 w 57240"/>
                <a:gd name="connsiteY7" fmla="*/ 1260 h 77813"/>
                <a:gd name="connsiteX8" fmla="*/ 5955 w 57240"/>
                <a:gd name="connsiteY8" fmla="*/ 178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40" h="77813">
                  <a:moveTo>
                    <a:pt x="6431" y="1784"/>
                  </a:moveTo>
                  <a:cubicBezTo>
                    <a:pt x="57" y="5899"/>
                    <a:pt x="-1921" y="14309"/>
                    <a:pt x="1955" y="20834"/>
                  </a:cubicBezTo>
                  <a:lnTo>
                    <a:pt x="32244" y="70840"/>
                  </a:lnTo>
                  <a:cubicBezTo>
                    <a:pt x="35992" y="77117"/>
                    <a:pt x="44121" y="79165"/>
                    <a:pt x="50399" y="75422"/>
                  </a:cubicBezTo>
                  <a:cubicBezTo>
                    <a:pt x="50507" y="75355"/>
                    <a:pt x="50616" y="75288"/>
                    <a:pt x="50723" y="75222"/>
                  </a:cubicBezTo>
                  <a:cubicBezTo>
                    <a:pt x="57142" y="71145"/>
                    <a:pt x="59128" y="62687"/>
                    <a:pt x="55199" y="56172"/>
                  </a:cubicBezTo>
                  <a:lnTo>
                    <a:pt x="25005" y="6165"/>
                  </a:lnTo>
                  <a:cubicBezTo>
                    <a:pt x="21332" y="-216"/>
                    <a:pt x="13180" y="-2417"/>
                    <a:pt x="6796" y="1260"/>
                  </a:cubicBezTo>
                  <a:cubicBezTo>
                    <a:pt x="6509" y="1422"/>
                    <a:pt x="6229" y="1594"/>
                    <a:pt x="5955" y="1784"/>
                  </a:cubicBezTo>
                </a:path>
              </a:pathLst>
            </a:custGeom>
            <a:solidFill>
              <a:srgbClr val="1A2D49"/>
            </a:solidFill>
            <a:ln w="9525" cap="flat">
              <a:noFill/>
              <a:prstDash val="solid"/>
              <a:miter/>
            </a:ln>
          </p:spPr>
          <p:txBody>
            <a:bodyPr rtlCol="0" anchor="ctr"/>
            <a:lstStyle/>
            <a:p>
              <a:endParaRPr lang="en-IN"/>
            </a:p>
          </p:txBody>
        </p:sp>
        <p:sp>
          <p:nvSpPr>
            <p:cNvPr id="1149" name="Freeform: Shape 1148">
              <a:extLst>
                <a:ext uri="{FF2B5EF4-FFF2-40B4-BE49-F238E27FC236}">
                  <a16:creationId xmlns:a16="http://schemas.microsoft.com/office/drawing/2014/main" xmlns="" id="{7020D761-70A6-34E1-5B4F-9F88271DC83A}"/>
                </a:ext>
              </a:extLst>
            </p:cNvPr>
            <p:cNvSpPr/>
            <p:nvPr/>
          </p:nvSpPr>
          <p:spPr>
            <a:xfrm>
              <a:off x="732594" y="4114741"/>
              <a:ext cx="32331" cy="32580"/>
            </a:xfrm>
            <a:custGeom>
              <a:avLst/>
              <a:gdLst>
                <a:gd name="connsiteX0" fmla="*/ 32046 w 32331"/>
                <a:gd name="connsiteY0" fmla="*/ 12778 h 32580"/>
                <a:gd name="connsiteX1" fmla="*/ 13919 w 32331"/>
                <a:gd name="connsiteY1" fmla="*/ -319 h 32580"/>
                <a:gd name="connsiteX2" fmla="*/ 13663 w 32331"/>
                <a:gd name="connsiteY2" fmla="*/ -271 h 32580"/>
                <a:gd name="connsiteX3" fmla="*/ 200 w 32331"/>
                <a:gd name="connsiteY3" fmla="*/ 18588 h 32580"/>
                <a:gd name="connsiteX4" fmla="*/ 233 w 32331"/>
                <a:gd name="connsiteY4" fmla="*/ 18779 h 32580"/>
                <a:gd name="connsiteX5" fmla="*/ 18549 w 32331"/>
                <a:gd name="connsiteY5" fmla="*/ 31837 h 32580"/>
                <a:gd name="connsiteX6" fmla="*/ 18616 w 32331"/>
                <a:gd name="connsiteY6" fmla="*/ 31828 h 32580"/>
                <a:gd name="connsiteX7" fmla="*/ 32080 w 32331"/>
                <a:gd name="connsiteY7" fmla="*/ 12968 h 32580"/>
                <a:gd name="connsiteX8" fmla="*/ 32046 w 32331"/>
                <a:gd name="connsiteY8" fmla="*/ 12778 h 3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31" h="32580">
                  <a:moveTo>
                    <a:pt x="32046" y="12778"/>
                  </a:moveTo>
                  <a:cubicBezTo>
                    <a:pt x="30657" y="4157"/>
                    <a:pt x="22540" y="-1700"/>
                    <a:pt x="13919" y="-319"/>
                  </a:cubicBezTo>
                  <a:cubicBezTo>
                    <a:pt x="13834" y="-300"/>
                    <a:pt x="13749" y="-291"/>
                    <a:pt x="13663" y="-271"/>
                  </a:cubicBezTo>
                  <a:cubicBezTo>
                    <a:pt x="4738" y="1215"/>
                    <a:pt x="-1289" y="9663"/>
                    <a:pt x="200" y="18588"/>
                  </a:cubicBezTo>
                  <a:cubicBezTo>
                    <a:pt x="210" y="18645"/>
                    <a:pt x="221" y="18712"/>
                    <a:pt x="233" y="18779"/>
                  </a:cubicBezTo>
                  <a:cubicBezTo>
                    <a:pt x="1684" y="27446"/>
                    <a:pt x="9885" y="33295"/>
                    <a:pt x="18549" y="31837"/>
                  </a:cubicBezTo>
                  <a:cubicBezTo>
                    <a:pt x="18571" y="31837"/>
                    <a:pt x="18593" y="31828"/>
                    <a:pt x="18616" y="31828"/>
                  </a:cubicBezTo>
                  <a:cubicBezTo>
                    <a:pt x="27541" y="30342"/>
                    <a:pt x="33568" y="21893"/>
                    <a:pt x="32080" y="12968"/>
                  </a:cubicBezTo>
                  <a:cubicBezTo>
                    <a:pt x="32069" y="12911"/>
                    <a:pt x="32058" y="12845"/>
                    <a:pt x="32046" y="12778"/>
                  </a:cubicBezTo>
                </a:path>
              </a:pathLst>
            </a:custGeom>
            <a:solidFill>
              <a:srgbClr val="61708B"/>
            </a:solidFill>
            <a:ln w="9525" cap="flat">
              <a:noFill/>
              <a:prstDash val="solid"/>
              <a:miter/>
            </a:ln>
          </p:spPr>
          <p:txBody>
            <a:bodyPr rtlCol="0" anchor="ctr"/>
            <a:lstStyle/>
            <a:p>
              <a:endParaRPr lang="en-IN"/>
            </a:p>
          </p:txBody>
        </p:sp>
        <p:sp>
          <p:nvSpPr>
            <p:cNvPr id="1150" name="Freeform: Shape 1149">
              <a:extLst>
                <a:ext uri="{FF2B5EF4-FFF2-40B4-BE49-F238E27FC236}">
                  <a16:creationId xmlns:a16="http://schemas.microsoft.com/office/drawing/2014/main" xmlns="" id="{5E29317C-3749-2FDF-6B75-393785E949B5}"/>
                </a:ext>
              </a:extLst>
            </p:cNvPr>
            <p:cNvSpPr/>
            <p:nvPr/>
          </p:nvSpPr>
          <p:spPr>
            <a:xfrm>
              <a:off x="394642" y="4180736"/>
              <a:ext cx="32177" cy="32053"/>
            </a:xfrm>
            <a:custGeom>
              <a:avLst/>
              <a:gdLst>
                <a:gd name="connsiteX0" fmla="*/ 31956 w 32177"/>
                <a:gd name="connsiteY0" fmla="*/ 12791 h 32053"/>
                <a:gd name="connsiteX1" fmla="*/ 14020 w 32177"/>
                <a:gd name="connsiteY1" fmla="*/ -334 h 32053"/>
                <a:gd name="connsiteX2" fmla="*/ 13573 w 32177"/>
                <a:gd name="connsiteY2" fmla="*/ -258 h 32053"/>
                <a:gd name="connsiteX3" fmla="*/ 143 w 32177"/>
                <a:gd name="connsiteY3" fmla="*/ 18220 h 32053"/>
                <a:gd name="connsiteX4" fmla="*/ 18079 w 32177"/>
                <a:gd name="connsiteY4" fmla="*/ 31346 h 32053"/>
                <a:gd name="connsiteX5" fmla="*/ 18526 w 32177"/>
                <a:gd name="connsiteY5" fmla="*/ 31270 h 32053"/>
                <a:gd name="connsiteX6" fmla="*/ 31956 w 32177"/>
                <a:gd name="connsiteY6" fmla="*/ 12791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7" h="32053">
                  <a:moveTo>
                    <a:pt x="31956" y="12791"/>
                  </a:moveTo>
                  <a:cubicBezTo>
                    <a:pt x="30628" y="4209"/>
                    <a:pt x="22597" y="-1659"/>
                    <a:pt x="14020" y="-334"/>
                  </a:cubicBezTo>
                  <a:cubicBezTo>
                    <a:pt x="13870" y="-306"/>
                    <a:pt x="13722" y="-287"/>
                    <a:pt x="13573" y="-258"/>
                  </a:cubicBezTo>
                  <a:cubicBezTo>
                    <a:pt x="4832" y="1247"/>
                    <a:pt x="-1121" y="9438"/>
                    <a:pt x="143" y="18220"/>
                  </a:cubicBezTo>
                  <a:cubicBezTo>
                    <a:pt x="1472" y="26802"/>
                    <a:pt x="9502" y="32669"/>
                    <a:pt x="18079" y="31346"/>
                  </a:cubicBezTo>
                  <a:cubicBezTo>
                    <a:pt x="18229" y="31317"/>
                    <a:pt x="18377" y="31298"/>
                    <a:pt x="18526" y="31270"/>
                  </a:cubicBezTo>
                  <a:cubicBezTo>
                    <a:pt x="27325" y="29860"/>
                    <a:pt x="33327" y="21602"/>
                    <a:pt x="31956" y="12791"/>
                  </a:cubicBezTo>
                </a:path>
              </a:pathLst>
            </a:custGeom>
            <a:solidFill>
              <a:srgbClr val="BDC3D1"/>
            </a:solidFill>
            <a:ln w="9525" cap="flat">
              <a:noFill/>
              <a:prstDash val="solid"/>
              <a:miter/>
            </a:ln>
          </p:spPr>
          <p:txBody>
            <a:bodyPr rtlCol="0" anchor="ctr"/>
            <a:lstStyle/>
            <a:p>
              <a:endParaRPr lang="en-IN"/>
            </a:p>
          </p:txBody>
        </p:sp>
        <p:sp>
          <p:nvSpPr>
            <p:cNvPr id="1151" name="Freeform: Shape 1150">
              <a:extLst>
                <a:ext uri="{FF2B5EF4-FFF2-40B4-BE49-F238E27FC236}">
                  <a16:creationId xmlns:a16="http://schemas.microsoft.com/office/drawing/2014/main" xmlns="" id="{55BFAD23-734B-61B8-8ABA-D383AADDFFD8}"/>
                </a:ext>
              </a:extLst>
            </p:cNvPr>
            <p:cNvSpPr/>
            <p:nvPr/>
          </p:nvSpPr>
          <p:spPr>
            <a:xfrm>
              <a:off x="787525" y="4268657"/>
              <a:ext cx="45071" cy="83279"/>
            </a:xfrm>
            <a:custGeom>
              <a:avLst/>
              <a:gdLst>
                <a:gd name="connsiteX0" fmla="*/ 35694 w 45071"/>
                <a:gd name="connsiteY0" fmla="*/ 82223 h 83279"/>
                <a:gd name="connsiteX1" fmla="*/ 44362 w 45071"/>
                <a:gd name="connsiteY1" fmla="*/ 64792 h 83279"/>
                <a:gd name="connsiteX2" fmla="*/ 26264 w 45071"/>
                <a:gd name="connsiteY2" fmla="*/ 8785 h 83279"/>
                <a:gd name="connsiteX3" fmla="*/ 9519 w 45071"/>
                <a:gd name="connsiteY3" fmla="*/ 108 h 83279"/>
                <a:gd name="connsiteX4" fmla="*/ 9215 w 45071"/>
                <a:gd name="connsiteY4" fmla="*/ 212 h 83279"/>
                <a:gd name="connsiteX5" fmla="*/ 642 w 45071"/>
                <a:gd name="connsiteY5" fmla="*/ 17643 h 83279"/>
                <a:gd name="connsiteX6" fmla="*/ 18740 w 45071"/>
                <a:gd name="connsiteY6" fmla="*/ 73460 h 83279"/>
                <a:gd name="connsiteX7" fmla="*/ 35323 w 45071"/>
                <a:gd name="connsiteY7" fmla="*/ 82156 h 83279"/>
                <a:gd name="connsiteX8" fmla="*/ 35694 w 45071"/>
                <a:gd name="connsiteY8" fmla="*/ 82032 h 83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71" h="83279">
                  <a:moveTo>
                    <a:pt x="35694" y="82223"/>
                  </a:moveTo>
                  <a:cubicBezTo>
                    <a:pt x="42847" y="79737"/>
                    <a:pt x="46699" y="71993"/>
                    <a:pt x="44362" y="64792"/>
                  </a:cubicBezTo>
                  <a:lnTo>
                    <a:pt x="26264" y="8785"/>
                  </a:lnTo>
                  <a:cubicBezTo>
                    <a:pt x="24036" y="1765"/>
                    <a:pt x="16538" y="-2121"/>
                    <a:pt x="9519" y="108"/>
                  </a:cubicBezTo>
                  <a:cubicBezTo>
                    <a:pt x="9417" y="146"/>
                    <a:pt x="9316" y="175"/>
                    <a:pt x="9215" y="212"/>
                  </a:cubicBezTo>
                  <a:cubicBezTo>
                    <a:pt x="2136" y="2775"/>
                    <a:pt x="-1650" y="10471"/>
                    <a:pt x="642" y="17643"/>
                  </a:cubicBezTo>
                  <a:lnTo>
                    <a:pt x="18740" y="73460"/>
                  </a:lnTo>
                  <a:cubicBezTo>
                    <a:pt x="20918" y="80442"/>
                    <a:pt x="28342" y="84328"/>
                    <a:pt x="35323" y="82156"/>
                  </a:cubicBezTo>
                  <a:cubicBezTo>
                    <a:pt x="35447" y="82118"/>
                    <a:pt x="35570" y="82070"/>
                    <a:pt x="35694" y="82032"/>
                  </a:cubicBezTo>
                </a:path>
              </a:pathLst>
            </a:custGeom>
            <a:solidFill>
              <a:srgbClr val="1A2D49"/>
            </a:solidFill>
            <a:ln w="9525" cap="flat">
              <a:noFill/>
              <a:prstDash val="solid"/>
              <a:miter/>
            </a:ln>
          </p:spPr>
          <p:txBody>
            <a:bodyPr rtlCol="0" anchor="ctr"/>
            <a:lstStyle/>
            <a:p>
              <a:endParaRPr lang="en-IN"/>
            </a:p>
          </p:txBody>
        </p:sp>
        <p:sp>
          <p:nvSpPr>
            <p:cNvPr id="1152" name="Freeform: Shape 1151">
              <a:extLst>
                <a:ext uri="{FF2B5EF4-FFF2-40B4-BE49-F238E27FC236}">
                  <a16:creationId xmlns:a16="http://schemas.microsoft.com/office/drawing/2014/main" xmlns="" id="{52883976-E30A-CC6B-A37F-3DEA7F9704A8}"/>
                </a:ext>
              </a:extLst>
            </p:cNvPr>
            <p:cNvSpPr/>
            <p:nvPr/>
          </p:nvSpPr>
          <p:spPr>
            <a:xfrm>
              <a:off x="656716" y="4219379"/>
              <a:ext cx="84062" cy="35379"/>
            </a:xfrm>
            <a:custGeom>
              <a:avLst/>
              <a:gdLst>
                <a:gd name="connsiteX0" fmla="*/ 6 w 84062"/>
                <a:gd name="connsiteY0" fmla="*/ 23011 h 35379"/>
                <a:gd name="connsiteX1" fmla="*/ 14562 w 84062"/>
                <a:gd name="connsiteY1" fmla="*/ 34784 h 35379"/>
                <a:gd name="connsiteX2" fmla="*/ 15056 w 84062"/>
                <a:gd name="connsiteY2" fmla="*/ 34726 h 35379"/>
                <a:gd name="connsiteX3" fmla="*/ 72206 w 84062"/>
                <a:gd name="connsiteY3" fmla="*/ 26820 h 35379"/>
                <a:gd name="connsiteX4" fmla="*/ 83921 w 84062"/>
                <a:gd name="connsiteY4" fmla="*/ 11295 h 35379"/>
                <a:gd name="connsiteX5" fmla="*/ 68872 w 84062"/>
                <a:gd name="connsiteY5" fmla="*/ -421 h 35379"/>
                <a:gd name="connsiteX6" fmla="*/ 11722 w 84062"/>
                <a:gd name="connsiteY6" fmla="*/ 7580 h 35379"/>
                <a:gd name="connsiteX7" fmla="*/ 101 w 84062"/>
                <a:gd name="connsiteY7" fmla="*/ 23011 h 35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2" h="35379">
                  <a:moveTo>
                    <a:pt x="6" y="23011"/>
                  </a:moveTo>
                  <a:cubicBezTo>
                    <a:pt x="774" y="30278"/>
                    <a:pt x="7291" y="35555"/>
                    <a:pt x="14562" y="34784"/>
                  </a:cubicBezTo>
                  <a:cubicBezTo>
                    <a:pt x="14727" y="34774"/>
                    <a:pt x="14892" y="34745"/>
                    <a:pt x="15056" y="34726"/>
                  </a:cubicBezTo>
                  <a:lnTo>
                    <a:pt x="72206" y="26820"/>
                  </a:lnTo>
                  <a:cubicBezTo>
                    <a:pt x="79683" y="25687"/>
                    <a:pt x="84886" y="18791"/>
                    <a:pt x="83921" y="11295"/>
                  </a:cubicBezTo>
                  <a:cubicBezTo>
                    <a:pt x="82980" y="3913"/>
                    <a:pt x="76257" y="-1316"/>
                    <a:pt x="68872" y="-421"/>
                  </a:cubicBezTo>
                  <a:lnTo>
                    <a:pt x="11722" y="7580"/>
                  </a:lnTo>
                  <a:cubicBezTo>
                    <a:pt x="4270" y="8666"/>
                    <a:pt x="-918" y="15552"/>
                    <a:pt x="101" y="23011"/>
                  </a:cubicBezTo>
                </a:path>
              </a:pathLst>
            </a:custGeom>
            <a:solidFill>
              <a:srgbClr val="61708B"/>
            </a:solidFill>
            <a:ln w="9525" cap="flat">
              <a:noFill/>
              <a:prstDash val="solid"/>
              <a:miter/>
            </a:ln>
          </p:spPr>
          <p:txBody>
            <a:bodyPr rtlCol="0" anchor="ctr"/>
            <a:lstStyle/>
            <a:p>
              <a:endParaRPr lang="en-IN"/>
            </a:p>
          </p:txBody>
        </p:sp>
        <p:sp>
          <p:nvSpPr>
            <p:cNvPr id="1153" name="Freeform: Shape 1152">
              <a:extLst>
                <a:ext uri="{FF2B5EF4-FFF2-40B4-BE49-F238E27FC236}">
                  <a16:creationId xmlns:a16="http://schemas.microsoft.com/office/drawing/2014/main" xmlns="" id="{F497F559-F51F-0F0B-365A-F9742B4F242E}"/>
                </a:ext>
              </a:extLst>
            </p:cNvPr>
            <p:cNvSpPr/>
            <p:nvPr/>
          </p:nvSpPr>
          <p:spPr>
            <a:xfrm>
              <a:off x="692875" y="4292005"/>
              <a:ext cx="32254" cy="32135"/>
            </a:xfrm>
            <a:custGeom>
              <a:avLst/>
              <a:gdLst>
                <a:gd name="connsiteX0" fmla="*/ 138 w 32254"/>
                <a:gd name="connsiteY0" fmla="*/ 18298 h 32135"/>
                <a:gd name="connsiteX1" fmla="*/ 18250 w 32254"/>
                <a:gd name="connsiteY1" fmla="*/ 31414 h 32135"/>
                <a:gd name="connsiteX2" fmla="*/ 18616 w 32254"/>
                <a:gd name="connsiteY2" fmla="*/ 31347 h 32135"/>
                <a:gd name="connsiteX3" fmla="*/ 32046 w 32254"/>
                <a:gd name="connsiteY3" fmla="*/ 12869 h 32135"/>
                <a:gd name="connsiteX4" fmla="*/ 13997 w 32254"/>
                <a:gd name="connsiteY4" fmla="*/ -333 h 32135"/>
                <a:gd name="connsiteX5" fmla="*/ 13663 w 32254"/>
                <a:gd name="connsiteY5" fmla="*/ -276 h 32135"/>
                <a:gd name="connsiteX6" fmla="*/ 200 w 32254"/>
                <a:gd name="connsiteY6" fmla="*/ 18583 h 32135"/>
                <a:gd name="connsiteX7" fmla="*/ 233 w 32254"/>
                <a:gd name="connsiteY7" fmla="*/ 18774 h 3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54" h="32135">
                  <a:moveTo>
                    <a:pt x="138" y="18298"/>
                  </a:moveTo>
                  <a:cubicBezTo>
                    <a:pt x="1519" y="26918"/>
                    <a:pt x="9628" y="32795"/>
                    <a:pt x="18250" y="31414"/>
                  </a:cubicBezTo>
                  <a:cubicBezTo>
                    <a:pt x="18372" y="31395"/>
                    <a:pt x="18494" y="31366"/>
                    <a:pt x="18616" y="31347"/>
                  </a:cubicBezTo>
                  <a:cubicBezTo>
                    <a:pt x="27386" y="29890"/>
                    <a:pt x="33363" y="21660"/>
                    <a:pt x="32046" y="12869"/>
                  </a:cubicBezTo>
                  <a:cubicBezTo>
                    <a:pt x="30707" y="4239"/>
                    <a:pt x="22627" y="-1667"/>
                    <a:pt x="13997" y="-333"/>
                  </a:cubicBezTo>
                  <a:cubicBezTo>
                    <a:pt x="13886" y="-314"/>
                    <a:pt x="13775" y="-295"/>
                    <a:pt x="13663" y="-276"/>
                  </a:cubicBezTo>
                  <a:cubicBezTo>
                    <a:pt x="4738" y="1210"/>
                    <a:pt x="-1289" y="9659"/>
                    <a:pt x="200" y="18583"/>
                  </a:cubicBezTo>
                  <a:cubicBezTo>
                    <a:pt x="210" y="18641"/>
                    <a:pt x="222" y="18707"/>
                    <a:pt x="233" y="18774"/>
                  </a:cubicBezTo>
                </a:path>
              </a:pathLst>
            </a:custGeom>
            <a:solidFill>
              <a:srgbClr val="BDC3D1"/>
            </a:solidFill>
            <a:ln w="9525" cap="flat">
              <a:noFill/>
              <a:prstDash val="solid"/>
              <a:miter/>
            </a:ln>
          </p:spPr>
          <p:txBody>
            <a:bodyPr rtlCol="0" anchor="ctr"/>
            <a:lstStyle/>
            <a:p>
              <a:endParaRPr lang="en-IN"/>
            </a:p>
          </p:txBody>
        </p:sp>
        <p:sp>
          <p:nvSpPr>
            <p:cNvPr id="1154" name="Freeform: Shape 1153">
              <a:extLst>
                <a:ext uri="{FF2B5EF4-FFF2-40B4-BE49-F238E27FC236}">
                  <a16:creationId xmlns:a16="http://schemas.microsoft.com/office/drawing/2014/main" xmlns="" id="{969C9259-C9CF-17EC-D771-5C90584E0E2E}"/>
                </a:ext>
              </a:extLst>
            </p:cNvPr>
            <p:cNvSpPr/>
            <p:nvPr/>
          </p:nvSpPr>
          <p:spPr>
            <a:xfrm>
              <a:off x="804873" y="4168260"/>
              <a:ext cx="32187" cy="32039"/>
            </a:xfrm>
            <a:custGeom>
              <a:avLst/>
              <a:gdLst>
                <a:gd name="connsiteX0" fmla="*/ 153 w 32187"/>
                <a:gd name="connsiteY0" fmla="*/ 18218 h 32039"/>
                <a:gd name="connsiteX1" fmla="*/ 18280 w 32187"/>
                <a:gd name="connsiteY1" fmla="*/ 31315 h 32039"/>
                <a:gd name="connsiteX2" fmla="*/ 18536 w 32187"/>
                <a:gd name="connsiteY2" fmla="*/ 31267 h 32039"/>
                <a:gd name="connsiteX3" fmla="*/ 31967 w 32187"/>
                <a:gd name="connsiteY3" fmla="*/ 12788 h 32039"/>
                <a:gd name="connsiteX4" fmla="*/ 14206 w 32187"/>
                <a:gd name="connsiteY4" fmla="*/ -347 h 32039"/>
                <a:gd name="connsiteX5" fmla="*/ 13679 w 32187"/>
                <a:gd name="connsiteY5" fmla="*/ -261 h 32039"/>
                <a:gd name="connsiteX6" fmla="*/ 153 w 32187"/>
                <a:gd name="connsiteY6" fmla="*/ 18218 h 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7" h="32039">
                  <a:moveTo>
                    <a:pt x="153" y="18218"/>
                  </a:moveTo>
                  <a:cubicBezTo>
                    <a:pt x="1544" y="26838"/>
                    <a:pt x="9659" y="32705"/>
                    <a:pt x="18280" y="31315"/>
                  </a:cubicBezTo>
                  <a:cubicBezTo>
                    <a:pt x="18366" y="31295"/>
                    <a:pt x="18451" y="31286"/>
                    <a:pt x="18536" y="31267"/>
                  </a:cubicBezTo>
                  <a:cubicBezTo>
                    <a:pt x="27336" y="29857"/>
                    <a:pt x="33337" y="21599"/>
                    <a:pt x="31967" y="12788"/>
                  </a:cubicBezTo>
                  <a:cubicBezTo>
                    <a:pt x="30690" y="4254"/>
                    <a:pt x="22738" y="-1623"/>
                    <a:pt x="14206" y="-347"/>
                  </a:cubicBezTo>
                  <a:cubicBezTo>
                    <a:pt x="14030" y="-328"/>
                    <a:pt x="13854" y="-289"/>
                    <a:pt x="13679" y="-261"/>
                  </a:cubicBezTo>
                  <a:cubicBezTo>
                    <a:pt x="4870" y="1158"/>
                    <a:pt x="-1159" y="9397"/>
                    <a:pt x="153" y="18218"/>
                  </a:cubicBezTo>
                </a:path>
              </a:pathLst>
            </a:custGeom>
            <a:solidFill>
              <a:srgbClr val="BDC3D1"/>
            </a:solidFill>
            <a:ln w="9525" cap="flat">
              <a:noFill/>
              <a:prstDash val="solid"/>
              <a:miter/>
            </a:ln>
          </p:spPr>
          <p:txBody>
            <a:bodyPr rtlCol="0" anchor="ctr"/>
            <a:lstStyle/>
            <a:p>
              <a:endParaRPr lang="en-IN"/>
            </a:p>
          </p:txBody>
        </p:sp>
        <p:sp>
          <p:nvSpPr>
            <p:cNvPr id="1155" name="Freeform: Shape 1154">
              <a:extLst>
                <a:ext uri="{FF2B5EF4-FFF2-40B4-BE49-F238E27FC236}">
                  <a16:creationId xmlns:a16="http://schemas.microsoft.com/office/drawing/2014/main" xmlns="" id="{389B4BFC-BA68-ED51-597C-C77CA71AA2C0}"/>
                </a:ext>
              </a:extLst>
            </p:cNvPr>
            <p:cNvSpPr/>
            <p:nvPr/>
          </p:nvSpPr>
          <p:spPr>
            <a:xfrm>
              <a:off x="839445" y="4266498"/>
              <a:ext cx="32178" cy="32110"/>
            </a:xfrm>
            <a:custGeom>
              <a:avLst/>
              <a:gdLst>
                <a:gd name="connsiteX0" fmla="*/ 157 w 32178"/>
                <a:gd name="connsiteY0" fmla="*/ 18278 h 32110"/>
                <a:gd name="connsiteX1" fmla="*/ 18093 w 32178"/>
                <a:gd name="connsiteY1" fmla="*/ 31403 h 32110"/>
                <a:gd name="connsiteX2" fmla="*/ 18540 w 32178"/>
                <a:gd name="connsiteY2" fmla="*/ 31327 h 32110"/>
                <a:gd name="connsiteX3" fmla="*/ 31970 w 32178"/>
                <a:gd name="connsiteY3" fmla="*/ 12849 h 32110"/>
                <a:gd name="connsiteX4" fmla="*/ 13732 w 32178"/>
                <a:gd name="connsiteY4" fmla="*/ -315 h 32110"/>
                <a:gd name="connsiteX5" fmla="*/ 13587 w 32178"/>
                <a:gd name="connsiteY5" fmla="*/ -296 h 32110"/>
                <a:gd name="connsiteX6" fmla="*/ 157 w 32178"/>
                <a:gd name="connsiteY6" fmla="*/ 18278 h 32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110">
                  <a:moveTo>
                    <a:pt x="157" y="18278"/>
                  </a:moveTo>
                  <a:cubicBezTo>
                    <a:pt x="1485" y="26860"/>
                    <a:pt x="9516" y="32727"/>
                    <a:pt x="18093" y="31403"/>
                  </a:cubicBezTo>
                  <a:cubicBezTo>
                    <a:pt x="18243" y="31384"/>
                    <a:pt x="18391" y="31356"/>
                    <a:pt x="18540" y="31327"/>
                  </a:cubicBezTo>
                  <a:cubicBezTo>
                    <a:pt x="27309" y="29870"/>
                    <a:pt x="33286" y="21640"/>
                    <a:pt x="31970" y="12849"/>
                  </a:cubicBezTo>
                  <a:cubicBezTo>
                    <a:pt x="30570" y="4171"/>
                    <a:pt x="22404" y="-1715"/>
                    <a:pt x="13732" y="-315"/>
                  </a:cubicBezTo>
                  <a:cubicBezTo>
                    <a:pt x="13683" y="-315"/>
                    <a:pt x="13635" y="-306"/>
                    <a:pt x="13587" y="-296"/>
                  </a:cubicBezTo>
                  <a:cubicBezTo>
                    <a:pt x="4804" y="1209"/>
                    <a:pt x="-1164" y="9467"/>
                    <a:pt x="157" y="18278"/>
                  </a:cubicBezTo>
                </a:path>
              </a:pathLst>
            </a:custGeom>
            <a:solidFill>
              <a:srgbClr val="61708B"/>
            </a:solidFill>
            <a:ln w="9525" cap="flat">
              <a:noFill/>
              <a:prstDash val="solid"/>
              <a:miter/>
            </a:ln>
          </p:spPr>
          <p:txBody>
            <a:bodyPr rtlCol="0" anchor="ctr"/>
            <a:lstStyle/>
            <a:p>
              <a:endParaRPr lang="en-IN"/>
            </a:p>
          </p:txBody>
        </p:sp>
        <p:sp>
          <p:nvSpPr>
            <p:cNvPr id="1156" name="Freeform: Shape 1155">
              <a:extLst>
                <a:ext uri="{FF2B5EF4-FFF2-40B4-BE49-F238E27FC236}">
                  <a16:creationId xmlns:a16="http://schemas.microsoft.com/office/drawing/2014/main" xmlns="" id="{A1DBF93F-3DE3-8122-5622-EFA59BCF72A4}"/>
                </a:ext>
              </a:extLst>
            </p:cNvPr>
            <p:cNvSpPr/>
            <p:nvPr/>
          </p:nvSpPr>
          <p:spPr>
            <a:xfrm>
              <a:off x="893013" y="4178221"/>
              <a:ext cx="57786" cy="77893"/>
            </a:xfrm>
            <a:custGeom>
              <a:avLst/>
              <a:gdLst>
                <a:gd name="connsiteX0" fmla="*/ 6501 w 57786"/>
                <a:gd name="connsiteY0" fmla="*/ 1780 h 77893"/>
                <a:gd name="connsiteX1" fmla="*/ 2024 w 57786"/>
                <a:gd name="connsiteY1" fmla="*/ 20830 h 77893"/>
                <a:gd name="connsiteX2" fmla="*/ 32218 w 57786"/>
                <a:gd name="connsiteY2" fmla="*/ 70646 h 77893"/>
                <a:gd name="connsiteX3" fmla="*/ 50259 w 57786"/>
                <a:gd name="connsiteY3" fmla="*/ 75656 h 77893"/>
                <a:gd name="connsiteX4" fmla="*/ 51268 w 57786"/>
                <a:gd name="connsiteY4" fmla="*/ 75027 h 77893"/>
                <a:gd name="connsiteX5" fmla="*/ 55745 w 57786"/>
                <a:gd name="connsiteY5" fmla="*/ 55977 h 77893"/>
                <a:gd name="connsiteX6" fmla="*/ 25456 w 57786"/>
                <a:gd name="connsiteY6" fmla="*/ 5971 h 77893"/>
                <a:gd name="connsiteX7" fmla="*/ 7466 w 57786"/>
                <a:gd name="connsiteY7" fmla="*/ 1285 h 77893"/>
                <a:gd name="connsiteX8" fmla="*/ 6977 w 57786"/>
                <a:gd name="connsiteY8" fmla="*/ 1589 h 7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86" h="77893">
                  <a:moveTo>
                    <a:pt x="6501" y="1780"/>
                  </a:moveTo>
                  <a:cubicBezTo>
                    <a:pt x="37" y="5828"/>
                    <a:pt x="-1960" y="14324"/>
                    <a:pt x="2024" y="20830"/>
                  </a:cubicBezTo>
                  <a:lnTo>
                    <a:pt x="32218" y="70646"/>
                  </a:lnTo>
                  <a:cubicBezTo>
                    <a:pt x="35816" y="77009"/>
                    <a:pt x="43892" y="79256"/>
                    <a:pt x="50259" y="75656"/>
                  </a:cubicBezTo>
                  <a:cubicBezTo>
                    <a:pt x="50604" y="75465"/>
                    <a:pt x="50942" y="75256"/>
                    <a:pt x="51268" y="75027"/>
                  </a:cubicBezTo>
                  <a:cubicBezTo>
                    <a:pt x="57687" y="70950"/>
                    <a:pt x="59674" y="62492"/>
                    <a:pt x="55745" y="55977"/>
                  </a:cubicBezTo>
                  <a:lnTo>
                    <a:pt x="25456" y="5971"/>
                  </a:lnTo>
                  <a:cubicBezTo>
                    <a:pt x="21781" y="-287"/>
                    <a:pt x="13726" y="-2382"/>
                    <a:pt x="7466" y="1285"/>
                  </a:cubicBezTo>
                  <a:cubicBezTo>
                    <a:pt x="7301" y="1389"/>
                    <a:pt x="7138" y="1485"/>
                    <a:pt x="6977" y="1589"/>
                  </a:cubicBezTo>
                </a:path>
              </a:pathLst>
            </a:custGeom>
            <a:solidFill>
              <a:srgbClr val="1A2D49"/>
            </a:solidFill>
            <a:ln w="9525" cap="flat">
              <a:noFill/>
              <a:prstDash val="solid"/>
              <a:miter/>
            </a:ln>
          </p:spPr>
          <p:txBody>
            <a:bodyPr rtlCol="0" anchor="ctr"/>
            <a:lstStyle/>
            <a:p>
              <a:endParaRPr lang="en-IN"/>
            </a:p>
          </p:txBody>
        </p:sp>
        <p:sp>
          <p:nvSpPr>
            <p:cNvPr id="1157" name="Freeform: Shape 1156">
              <a:extLst>
                <a:ext uri="{FF2B5EF4-FFF2-40B4-BE49-F238E27FC236}">
                  <a16:creationId xmlns:a16="http://schemas.microsoft.com/office/drawing/2014/main" xmlns="" id="{9E96B0C9-600A-4B79-877C-18A5E64D6D06}"/>
                </a:ext>
              </a:extLst>
            </p:cNvPr>
            <p:cNvSpPr/>
            <p:nvPr/>
          </p:nvSpPr>
          <p:spPr>
            <a:xfrm>
              <a:off x="1019946" y="4180736"/>
              <a:ext cx="32164" cy="32053"/>
            </a:xfrm>
            <a:custGeom>
              <a:avLst/>
              <a:gdLst>
                <a:gd name="connsiteX0" fmla="*/ 31968 w 32164"/>
                <a:gd name="connsiteY0" fmla="*/ 12791 h 32053"/>
                <a:gd name="connsiteX1" fmla="*/ 14033 w 32164"/>
                <a:gd name="connsiteY1" fmla="*/ -334 h 32053"/>
                <a:gd name="connsiteX2" fmla="*/ 13585 w 32164"/>
                <a:gd name="connsiteY2" fmla="*/ -258 h 32053"/>
                <a:gd name="connsiteX3" fmla="*/ 155 w 32164"/>
                <a:gd name="connsiteY3" fmla="*/ 18220 h 32053"/>
                <a:gd name="connsiteX4" fmla="*/ 18091 w 32164"/>
                <a:gd name="connsiteY4" fmla="*/ 31346 h 32053"/>
                <a:gd name="connsiteX5" fmla="*/ 18538 w 32164"/>
                <a:gd name="connsiteY5" fmla="*/ 31270 h 32053"/>
                <a:gd name="connsiteX6" fmla="*/ 31968 w 32164"/>
                <a:gd name="connsiteY6" fmla="*/ 12791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53">
                  <a:moveTo>
                    <a:pt x="31968" y="12791"/>
                  </a:moveTo>
                  <a:cubicBezTo>
                    <a:pt x="30635" y="4209"/>
                    <a:pt x="22605" y="-1659"/>
                    <a:pt x="14033" y="-334"/>
                  </a:cubicBezTo>
                  <a:cubicBezTo>
                    <a:pt x="13881" y="-306"/>
                    <a:pt x="13738" y="-287"/>
                    <a:pt x="13585" y="-258"/>
                  </a:cubicBezTo>
                  <a:cubicBezTo>
                    <a:pt x="4813" y="1199"/>
                    <a:pt x="-1159" y="9428"/>
                    <a:pt x="155" y="18220"/>
                  </a:cubicBezTo>
                  <a:cubicBezTo>
                    <a:pt x="1479" y="26802"/>
                    <a:pt x="9518" y="32669"/>
                    <a:pt x="18091" y="31346"/>
                  </a:cubicBezTo>
                  <a:cubicBezTo>
                    <a:pt x="18243" y="31317"/>
                    <a:pt x="18386" y="31298"/>
                    <a:pt x="18538" y="31270"/>
                  </a:cubicBezTo>
                  <a:cubicBezTo>
                    <a:pt x="27282" y="29764"/>
                    <a:pt x="33235" y="21573"/>
                    <a:pt x="31968" y="12791"/>
                  </a:cubicBezTo>
                </a:path>
              </a:pathLst>
            </a:custGeom>
            <a:solidFill>
              <a:srgbClr val="61708B"/>
            </a:solidFill>
            <a:ln w="9525" cap="flat">
              <a:noFill/>
              <a:prstDash val="solid"/>
              <a:miter/>
            </a:ln>
          </p:spPr>
          <p:txBody>
            <a:bodyPr rtlCol="0" anchor="ctr"/>
            <a:lstStyle/>
            <a:p>
              <a:endParaRPr lang="en-IN"/>
            </a:p>
          </p:txBody>
        </p:sp>
        <p:sp>
          <p:nvSpPr>
            <p:cNvPr id="1158" name="Freeform: Shape 1157">
              <a:extLst>
                <a:ext uri="{FF2B5EF4-FFF2-40B4-BE49-F238E27FC236}">
                  <a16:creationId xmlns:a16="http://schemas.microsoft.com/office/drawing/2014/main" xmlns="" id="{AAE7215F-4CD9-2E83-C14A-B6FFF724F27C}"/>
                </a:ext>
              </a:extLst>
            </p:cNvPr>
            <p:cNvSpPr/>
            <p:nvPr/>
          </p:nvSpPr>
          <p:spPr>
            <a:xfrm>
              <a:off x="892336" y="4315793"/>
              <a:ext cx="32150" cy="31953"/>
            </a:xfrm>
            <a:custGeom>
              <a:avLst/>
              <a:gdLst>
                <a:gd name="connsiteX0" fmla="*/ 31943 w 32150"/>
                <a:gd name="connsiteY0" fmla="*/ 12702 h 31953"/>
                <a:gd name="connsiteX1" fmla="*/ 13928 w 32150"/>
                <a:gd name="connsiteY1" fmla="*/ -318 h 31953"/>
                <a:gd name="connsiteX2" fmla="*/ 13560 w 32150"/>
                <a:gd name="connsiteY2" fmla="*/ -252 h 31953"/>
                <a:gd name="connsiteX3" fmla="*/ 130 w 32150"/>
                <a:gd name="connsiteY3" fmla="*/ 18132 h 31953"/>
                <a:gd name="connsiteX4" fmla="*/ 18257 w 32150"/>
                <a:gd name="connsiteY4" fmla="*/ 31228 h 31953"/>
                <a:gd name="connsiteX5" fmla="*/ 18513 w 32150"/>
                <a:gd name="connsiteY5" fmla="*/ 31181 h 31953"/>
                <a:gd name="connsiteX6" fmla="*/ 31943 w 32150"/>
                <a:gd name="connsiteY6" fmla="*/ 12702 h 31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50" h="31953">
                  <a:moveTo>
                    <a:pt x="31943" y="12702"/>
                  </a:moveTo>
                  <a:cubicBezTo>
                    <a:pt x="30563" y="4130"/>
                    <a:pt x="22497" y="-1699"/>
                    <a:pt x="13928" y="-318"/>
                  </a:cubicBezTo>
                  <a:cubicBezTo>
                    <a:pt x="13805" y="-299"/>
                    <a:pt x="13683" y="-271"/>
                    <a:pt x="13560" y="-252"/>
                  </a:cubicBezTo>
                  <a:cubicBezTo>
                    <a:pt x="4861" y="1254"/>
                    <a:pt x="-1078" y="9388"/>
                    <a:pt x="130" y="18132"/>
                  </a:cubicBezTo>
                  <a:cubicBezTo>
                    <a:pt x="1519" y="26752"/>
                    <a:pt x="9636" y="32619"/>
                    <a:pt x="18257" y="31228"/>
                  </a:cubicBezTo>
                  <a:cubicBezTo>
                    <a:pt x="18342" y="31209"/>
                    <a:pt x="18427" y="31200"/>
                    <a:pt x="18513" y="31181"/>
                  </a:cubicBezTo>
                  <a:cubicBezTo>
                    <a:pt x="27282" y="29723"/>
                    <a:pt x="33259" y="21494"/>
                    <a:pt x="31943" y="12702"/>
                  </a:cubicBezTo>
                </a:path>
              </a:pathLst>
            </a:custGeom>
            <a:solidFill>
              <a:srgbClr val="BDC3D1"/>
            </a:solidFill>
            <a:ln w="9525" cap="flat">
              <a:noFill/>
              <a:prstDash val="solid"/>
              <a:miter/>
            </a:ln>
          </p:spPr>
          <p:txBody>
            <a:bodyPr rtlCol="0" anchor="ctr"/>
            <a:lstStyle/>
            <a:p>
              <a:endParaRPr lang="en-IN"/>
            </a:p>
          </p:txBody>
        </p:sp>
        <p:sp>
          <p:nvSpPr>
            <p:cNvPr id="1159" name="Freeform: Shape 1158">
              <a:extLst>
                <a:ext uri="{FF2B5EF4-FFF2-40B4-BE49-F238E27FC236}">
                  <a16:creationId xmlns:a16="http://schemas.microsoft.com/office/drawing/2014/main" xmlns="" id="{5F5800E8-F05D-2C41-373F-93F4AF005F39}"/>
                </a:ext>
              </a:extLst>
            </p:cNvPr>
            <p:cNvSpPr/>
            <p:nvPr/>
          </p:nvSpPr>
          <p:spPr>
            <a:xfrm>
              <a:off x="1074776" y="4334776"/>
              <a:ext cx="45006" cy="83263"/>
            </a:xfrm>
            <a:custGeom>
              <a:avLst/>
              <a:gdLst>
                <a:gd name="connsiteX0" fmla="*/ 35717 w 45006"/>
                <a:gd name="connsiteY0" fmla="*/ 82017 h 83263"/>
                <a:gd name="connsiteX1" fmla="*/ 44290 w 45006"/>
                <a:gd name="connsiteY1" fmla="*/ 64681 h 83263"/>
                <a:gd name="connsiteX2" fmla="*/ 26192 w 45006"/>
                <a:gd name="connsiteY2" fmla="*/ 8865 h 83263"/>
                <a:gd name="connsiteX3" fmla="*/ 9666 w 45006"/>
                <a:gd name="connsiteY3" fmla="*/ 54 h 83263"/>
                <a:gd name="connsiteX4" fmla="*/ 9238 w 45006"/>
                <a:gd name="connsiteY4" fmla="*/ 197 h 83263"/>
                <a:gd name="connsiteX5" fmla="*/ 665 w 45006"/>
                <a:gd name="connsiteY5" fmla="*/ 17628 h 83263"/>
                <a:gd name="connsiteX6" fmla="*/ 18763 w 45006"/>
                <a:gd name="connsiteY6" fmla="*/ 73444 h 83263"/>
                <a:gd name="connsiteX7" fmla="*/ 35346 w 45006"/>
                <a:gd name="connsiteY7" fmla="*/ 82141 h 83263"/>
                <a:gd name="connsiteX8" fmla="*/ 35717 w 45006"/>
                <a:gd name="connsiteY8" fmla="*/ 82017 h 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06" h="83263">
                  <a:moveTo>
                    <a:pt x="35717" y="82017"/>
                  </a:moveTo>
                  <a:cubicBezTo>
                    <a:pt x="42823" y="79540"/>
                    <a:pt x="46633" y="71834"/>
                    <a:pt x="44290" y="64681"/>
                  </a:cubicBezTo>
                  <a:lnTo>
                    <a:pt x="26192" y="8865"/>
                  </a:lnTo>
                  <a:cubicBezTo>
                    <a:pt x="24058" y="1873"/>
                    <a:pt x="16667" y="-2070"/>
                    <a:pt x="9666" y="54"/>
                  </a:cubicBezTo>
                  <a:cubicBezTo>
                    <a:pt x="9523" y="102"/>
                    <a:pt x="9380" y="149"/>
                    <a:pt x="9238" y="197"/>
                  </a:cubicBezTo>
                  <a:cubicBezTo>
                    <a:pt x="2122" y="2721"/>
                    <a:pt x="-1678" y="10455"/>
                    <a:pt x="665" y="17628"/>
                  </a:cubicBezTo>
                  <a:lnTo>
                    <a:pt x="18763" y="73444"/>
                  </a:lnTo>
                  <a:cubicBezTo>
                    <a:pt x="20944" y="80426"/>
                    <a:pt x="28364" y="84312"/>
                    <a:pt x="35346" y="82141"/>
                  </a:cubicBezTo>
                  <a:cubicBezTo>
                    <a:pt x="35469" y="82102"/>
                    <a:pt x="35593" y="82055"/>
                    <a:pt x="35717" y="82017"/>
                  </a:cubicBezTo>
                </a:path>
              </a:pathLst>
            </a:custGeom>
            <a:solidFill>
              <a:srgbClr val="1A2D49"/>
            </a:solidFill>
            <a:ln w="9525" cap="flat">
              <a:noFill/>
              <a:prstDash val="solid"/>
              <a:miter/>
            </a:ln>
          </p:spPr>
          <p:txBody>
            <a:bodyPr rtlCol="0" anchor="ctr"/>
            <a:lstStyle/>
            <a:p>
              <a:endParaRPr lang="en-IN"/>
            </a:p>
          </p:txBody>
        </p:sp>
        <p:sp>
          <p:nvSpPr>
            <p:cNvPr id="1160" name="Freeform: Shape 1159">
              <a:extLst>
                <a:ext uri="{FF2B5EF4-FFF2-40B4-BE49-F238E27FC236}">
                  <a16:creationId xmlns:a16="http://schemas.microsoft.com/office/drawing/2014/main" xmlns="" id="{66DEABF6-49F0-6F96-DBF3-D6D702F0F5A3}"/>
                </a:ext>
              </a:extLst>
            </p:cNvPr>
            <p:cNvSpPr/>
            <p:nvPr/>
          </p:nvSpPr>
          <p:spPr>
            <a:xfrm>
              <a:off x="943896" y="4285355"/>
              <a:ext cx="84169" cy="35412"/>
            </a:xfrm>
            <a:custGeom>
              <a:avLst/>
              <a:gdLst>
                <a:gd name="connsiteX0" fmla="*/ 4 w 84169"/>
                <a:gd name="connsiteY0" fmla="*/ 23043 h 35412"/>
                <a:gd name="connsiteX1" fmla="*/ 14921 w 84169"/>
                <a:gd name="connsiteY1" fmla="*/ 34797 h 35412"/>
                <a:gd name="connsiteX2" fmla="*/ 15244 w 84169"/>
                <a:gd name="connsiteY2" fmla="*/ 34758 h 35412"/>
                <a:gd name="connsiteX3" fmla="*/ 72394 w 84169"/>
                <a:gd name="connsiteY3" fmla="*/ 26758 h 35412"/>
                <a:gd name="connsiteX4" fmla="*/ 84015 w 84169"/>
                <a:gd name="connsiteY4" fmla="*/ 11327 h 35412"/>
                <a:gd name="connsiteX5" fmla="*/ 69461 w 84169"/>
                <a:gd name="connsiteY5" fmla="*/ -446 h 35412"/>
                <a:gd name="connsiteX6" fmla="*/ 68965 w 84169"/>
                <a:gd name="connsiteY6" fmla="*/ -389 h 35412"/>
                <a:gd name="connsiteX7" fmla="*/ 11815 w 84169"/>
                <a:gd name="connsiteY7" fmla="*/ 7612 h 35412"/>
                <a:gd name="connsiteX8" fmla="*/ 100 w 84169"/>
                <a:gd name="connsiteY8" fmla="*/ 23043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169" h="35412">
                  <a:moveTo>
                    <a:pt x="4" y="23043"/>
                  </a:moveTo>
                  <a:cubicBezTo>
                    <a:pt x="877" y="30406"/>
                    <a:pt x="7555" y="35673"/>
                    <a:pt x="14921" y="34797"/>
                  </a:cubicBezTo>
                  <a:cubicBezTo>
                    <a:pt x="15028" y="34787"/>
                    <a:pt x="15137" y="34777"/>
                    <a:pt x="15244" y="34758"/>
                  </a:cubicBezTo>
                  <a:lnTo>
                    <a:pt x="72394" y="26758"/>
                  </a:lnTo>
                  <a:cubicBezTo>
                    <a:pt x="79843" y="25672"/>
                    <a:pt x="85034" y="18785"/>
                    <a:pt x="84015" y="11327"/>
                  </a:cubicBezTo>
                  <a:cubicBezTo>
                    <a:pt x="83243" y="4060"/>
                    <a:pt x="76728" y="-1217"/>
                    <a:pt x="69461" y="-446"/>
                  </a:cubicBezTo>
                  <a:cubicBezTo>
                    <a:pt x="69289" y="-437"/>
                    <a:pt x="69127" y="-408"/>
                    <a:pt x="68965" y="-389"/>
                  </a:cubicBezTo>
                  <a:lnTo>
                    <a:pt x="11815" y="7612"/>
                  </a:lnTo>
                  <a:cubicBezTo>
                    <a:pt x="4324" y="8651"/>
                    <a:pt x="-917" y="15547"/>
                    <a:pt x="100" y="23043"/>
                  </a:cubicBezTo>
                </a:path>
              </a:pathLst>
            </a:custGeom>
            <a:solidFill>
              <a:srgbClr val="61708B"/>
            </a:solidFill>
            <a:ln w="9525" cap="flat">
              <a:noFill/>
              <a:prstDash val="solid"/>
              <a:miter/>
            </a:ln>
          </p:spPr>
          <p:txBody>
            <a:bodyPr rtlCol="0" anchor="ctr"/>
            <a:lstStyle/>
            <a:p>
              <a:endParaRPr lang="en-IN"/>
            </a:p>
          </p:txBody>
        </p:sp>
        <p:sp>
          <p:nvSpPr>
            <p:cNvPr id="1161" name="Freeform: Shape 1160">
              <a:extLst>
                <a:ext uri="{FF2B5EF4-FFF2-40B4-BE49-F238E27FC236}">
                  <a16:creationId xmlns:a16="http://schemas.microsoft.com/office/drawing/2014/main" xmlns="" id="{921C076B-E19F-7266-6379-B0153207EA1A}"/>
                </a:ext>
              </a:extLst>
            </p:cNvPr>
            <p:cNvSpPr/>
            <p:nvPr/>
          </p:nvSpPr>
          <p:spPr>
            <a:xfrm>
              <a:off x="980131" y="4358007"/>
              <a:ext cx="32164" cy="32042"/>
            </a:xfrm>
            <a:custGeom>
              <a:avLst/>
              <a:gdLst>
                <a:gd name="connsiteX0" fmla="*/ 155 w 32164"/>
                <a:gd name="connsiteY0" fmla="*/ 18209 h 32042"/>
                <a:gd name="connsiteX1" fmla="*/ 18092 w 32164"/>
                <a:gd name="connsiteY1" fmla="*/ 31335 h 32042"/>
                <a:gd name="connsiteX2" fmla="*/ 18539 w 32164"/>
                <a:gd name="connsiteY2" fmla="*/ 31258 h 32042"/>
                <a:gd name="connsiteX3" fmla="*/ 31969 w 32164"/>
                <a:gd name="connsiteY3" fmla="*/ 12780 h 32042"/>
                <a:gd name="connsiteX4" fmla="*/ 13842 w 32164"/>
                <a:gd name="connsiteY4" fmla="*/ -317 h 32042"/>
                <a:gd name="connsiteX5" fmla="*/ 13586 w 32164"/>
                <a:gd name="connsiteY5" fmla="*/ -269 h 32042"/>
                <a:gd name="connsiteX6" fmla="*/ 155 w 32164"/>
                <a:gd name="connsiteY6" fmla="*/ 18209 h 3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42">
                  <a:moveTo>
                    <a:pt x="155" y="18209"/>
                  </a:moveTo>
                  <a:cubicBezTo>
                    <a:pt x="1484" y="26791"/>
                    <a:pt x="9515" y="32659"/>
                    <a:pt x="18092" y="31335"/>
                  </a:cubicBezTo>
                  <a:cubicBezTo>
                    <a:pt x="18241" y="31306"/>
                    <a:pt x="18390" y="31287"/>
                    <a:pt x="18539" y="31258"/>
                  </a:cubicBezTo>
                  <a:cubicBezTo>
                    <a:pt x="27283" y="29753"/>
                    <a:pt x="33236" y="21562"/>
                    <a:pt x="31969" y="12780"/>
                  </a:cubicBezTo>
                  <a:cubicBezTo>
                    <a:pt x="30578" y="4160"/>
                    <a:pt x="22463" y="-1708"/>
                    <a:pt x="13842" y="-317"/>
                  </a:cubicBezTo>
                  <a:cubicBezTo>
                    <a:pt x="13756" y="-298"/>
                    <a:pt x="13671" y="-288"/>
                    <a:pt x="13586" y="-269"/>
                  </a:cubicBezTo>
                  <a:cubicBezTo>
                    <a:pt x="4816" y="1188"/>
                    <a:pt x="-1161" y="9418"/>
                    <a:pt x="155" y="18209"/>
                  </a:cubicBezTo>
                </a:path>
              </a:pathLst>
            </a:custGeom>
            <a:solidFill>
              <a:srgbClr val="BDC3D1"/>
            </a:solidFill>
            <a:ln w="9525" cap="flat">
              <a:noFill/>
              <a:prstDash val="solid"/>
              <a:miter/>
            </a:ln>
          </p:spPr>
          <p:txBody>
            <a:bodyPr rtlCol="0" anchor="ctr"/>
            <a:lstStyle/>
            <a:p>
              <a:endParaRPr lang="en-IN"/>
            </a:p>
          </p:txBody>
        </p:sp>
        <p:sp>
          <p:nvSpPr>
            <p:cNvPr id="1162" name="Freeform: Shape 1161">
              <a:extLst>
                <a:ext uri="{FF2B5EF4-FFF2-40B4-BE49-F238E27FC236}">
                  <a16:creationId xmlns:a16="http://schemas.microsoft.com/office/drawing/2014/main" xmlns="" id="{EACC9257-D863-2A88-2E10-331465A8B1E2}"/>
                </a:ext>
              </a:extLst>
            </p:cNvPr>
            <p:cNvSpPr/>
            <p:nvPr/>
          </p:nvSpPr>
          <p:spPr>
            <a:xfrm>
              <a:off x="1092347" y="4234182"/>
              <a:ext cx="32164" cy="32042"/>
            </a:xfrm>
            <a:custGeom>
              <a:avLst/>
              <a:gdLst>
                <a:gd name="connsiteX0" fmla="*/ 144 w 32164"/>
                <a:gd name="connsiteY0" fmla="*/ 18209 h 32042"/>
                <a:gd name="connsiteX1" fmla="*/ 18079 w 32164"/>
                <a:gd name="connsiteY1" fmla="*/ 31335 h 32042"/>
                <a:gd name="connsiteX2" fmla="*/ 18527 w 32164"/>
                <a:gd name="connsiteY2" fmla="*/ 31258 h 32042"/>
                <a:gd name="connsiteX3" fmla="*/ 31957 w 32164"/>
                <a:gd name="connsiteY3" fmla="*/ 12780 h 32042"/>
                <a:gd name="connsiteX4" fmla="*/ 13831 w 32164"/>
                <a:gd name="connsiteY4" fmla="*/ -317 h 32042"/>
                <a:gd name="connsiteX5" fmla="*/ 13574 w 32164"/>
                <a:gd name="connsiteY5" fmla="*/ -269 h 32042"/>
                <a:gd name="connsiteX6" fmla="*/ 144 w 32164"/>
                <a:gd name="connsiteY6" fmla="*/ 18209 h 3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42">
                  <a:moveTo>
                    <a:pt x="144" y="18209"/>
                  </a:moveTo>
                  <a:cubicBezTo>
                    <a:pt x="1477" y="26791"/>
                    <a:pt x="9507" y="32659"/>
                    <a:pt x="18079" y="31335"/>
                  </a:cubicBezTo>
                  <a:cubicBezTo>
                    <a:pt x="18232" y="31306"/>
                    <a:pt x="18374" y="31287"/>
                    <a:pt x="18527" y="31258"/>
                  </a:cubicBezTo>
                  <a:cubicBezTo>
                    <a:pt x="27299" y="29801"/>
                    <a:pt x="33271" y="21572"/>
                    <a:pt x="31957" y="12780"/>
                  </a:cubicBezTo>
                  <a:cubicBezTo>
                    <a:pt x="30566" y="4160"/>
                    <a:pt x="22451" y="-1708"/>
                    <a:pt x="13831" y="-317"/>
                  </a:cubicBezTo>
                  <a:cubicBezTo>
                    <a:pt x="13745" y="-298"/>
                    <a:pt x="13659" y="-288"/>
                    <a:pt x="13574" y="-269"/>
                  </a:cubicBezTo>
                  <a:cubicBezTo>
                    <a:pt x="4830" y="1236"/>
                    <a:pt x="-1123" y="9427"/>
                    <a:pt x="144" y="18209"/>
                  </a:cubicBezTo>
                </a:path>
              </a:pathLst>
            </a:custGeom>
            <a:solidFill>
              <a:srgbClr val="BDC3D1"/>
            </a:solidFill>
            <a:ln w="9525" cap="flat">
              <a:noFill/>
              <a:prstDash val="solid"/>
              <a:miter/>
            </a:ln>
          </p:spPr>
          <p:txBody>
            <a:bodyPr rtlCol="0" anchor="ctr"/>
            <a:lstStyle/>
            <a:p>
              <a:endParaRPr lang="en-IN"/>
            </a:p>
          </p:txBody>
        </p:sp>
        <p:sp>
          <p:nvSpPr>
            <p:cNvPr id="1163" name="Freeform: Shape 1162">
              <a:extLst>
                <a:ext uri="{FF2B5EF4-FFF2-40B4-BE49-F238E27FC236}">
                  <a16:creationId xmlns:a16="http://schemas.microsoft.com/office/drawing/2014/main" xmlns="" id="{42508404-0CCE-4125-E700-C9BDCFCC0A00}"/>
                </a:ext>
              </a:extLst>
            </p:cNvPr>
            <p:cNvSpPr/>
            <p:nvPr/>
          </p:nvSpPr>
          <p:spPr>
            <a:xfrm>
              <a:off x="1126707" y="4332480"/>
              <a:ext cx="32178" cy="32041"/>
            </a:xfrm>
            <a:custGeom>
              <a:avLst/>
              <a:gdLst>
                <a:gd name="connsiteX0" fmla="*/ 169 w 32178"/>
                <a:gd name="connsiteY0" fmla="*/ 18209 h 32041"/>
                <a:gd name="connsiteX1" fmla="*/ 18104 w 32178"/>
                <a:gd name="connsiteY1" fmla="*/ 31335 h 32041"/>
                <a:gd name="connsiteX2" fmla="*/ 18552 w 32178"/>
                <a:gd name="connsiteY2" fmla="*/ 31258 h 32041"/>
                <a:gd name="connsiteX3" fmla="*/ 31982 w 32178"/>
                <a:gd name="connsiteY3" fmla="*/ 12780 h 32041"/>
                <a:gd name="connsiteX4" fmla="*/ 13856 w 32178"/>
                <a:gd name="connsiteY4" fmla="*/ -317 h 32041"/>
                <a:gd name="connsiteX5" fmla="*/ 13599 w 32178"/>
                <a:gd name="connsiteY5" fmla="*/ -269 h 32041"/>
                <a:gd name="connsiteX6" fmla="*/ 169 w 32178"/>
                <a:gd name="connsiteY6" fmla="*/ 18209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041">
                  <a:moveTo>
                    <a:pt x="169" y="18209"/>
                  </a:moveTo>
                  <a:cubicBezTo>
                    <a:pt x="1502" y="26791"/>
                    <a:pt x="9532" y="32658"/>
                    <a:pt x="18104" y="31335"/>
                  </a:cubicBezTo>
                  <a:cubicBezTo>
                    <a:pt x="18257" y="31306"/>
                    <a:pt x="18400" y="31287"/>
                    <a:pt x="18552" y="31258"/>
                  </a:cubicBezTo>
                  <a:cubicBezTo>
                    <a:pt x="27296" y="29753"/>
                    <a:pt x="33249" y="21562"/>
                    <a:pt x="31982" y="12780"/>
                  </a:cubicBezTo>
                  <a:cubicBezTo>
                    <a:pt x="30592" y="4160"/>
                    <a:pt x="22477" y="-1708"/>
                    <a:pt x="13856" y="-317"/>
                  </a:cubicBezTo>
                  <a:cubicBezTo>
                    <a:pt x="13771" y="-298"/>
                    <a:pt x="13685" y="-288"/>
                    <a:pt x="13599" y="-269"/>
                  </a:cubicBezTo>
                  <a:cubicBezTo>
                    <a:pt x="4798" y="1141"/>
                    <a:pt x="-1203" y="9408"/>
                    <a:pt x="169" y="18209"/>
                  </a:cubicBezTo>
                </a:path>
              </a:pathLst>
            </a:custGeom>
            <a:solidFill>
              <a:srgbClr val="61708B"/>
            </a:solidFill>
            <a:ln w="9525" cap="flat">
              <a:noFill/>
              <a:prstDash val="solid"/>
              <a:miter/>
            </a:ln>
          </p:spPr>
          <p:txBody>
            <a:bodyPr rtlCol="0" anchor="ctr"/>
            <a:lstStyle/>
            <a:p>
              <a:endParaRPr lang="en-IN"/>
            </a:p>
          </p:txBody>
        </p:sp>
        <p:sp>
          <p:nvSpPr>
            <p:cNvPr id="1164" name="Freeform: Shape 1163">
              <a:extLst>
                <a:ext uri="{FF2B5EF4-FFF2-40B4-BE49-F238E27FC236}">
                  <a16:creationId xmlns:a16="http://schemas.microsoft.com/office/drawing/2014/main" xmlns="" id="{6DF4E9EF-D65D-D54B-D087-C935CCA282D0}"/>
                </a:ext>
              </a:extLst>
            </p:cNvPr>
            <p:cNvSpPr/>
            <p:nvPr/>
          </p:nvSpPr>
          <p:spPr>
            <a:xfrm>
              <a:off x="1180288" y="4244364"/>
              <a:ext cx="57249" cy="77580"/>
            </a:xfrm>
            <a:custGeom>
              <a:avLst/>
              <a:gdLst>
                <a:gd name="connsiteX0" fmla="*/ 6500 w 57249"/>
                <a:gd name="connsiteY0" fmla="*/ 1550 h 77580"/>
                <a:gd name="connsiteX1" fmla="*/ 2024 w 57249"/>
                <a:gd name="connsiteY1" fmla="*/ 20600 h 77580"/>
                <a:gd name="connsiteX2" fmla="*/ 32218 w 57249"/>
                <a:gd name="connsiteY2" fmla="*/ 70607 h 77580"/>
                <a:gd name="connsiteX3" fmla="*/ 50372 w 57249"/>
                <a:gd name="connsiteY3" fmla="*/ 75188 h 77580"/>
                <a:gd name="connsiteX4" fmla="*/ 50696 w 57249"/>
                <a:gd name="connsiteY4" fmla="*/ 74988 h 77580"/>
                <a:gd name="connsiteX5" fmla="*/ 55173 w 57249"/>
                <a:gd name="connsiteY5" fmla="*/ 55938 h 77580"/>
                <a:gd name="connsiteX6" fmla="*/ 24979 w 57249"/>
                <a:gd name="connsiteY6" fmla="*/ 5932 h 77580"/>
                <a:gd name="connsiteX7" fmla="*/ 6824 w 57249"/>
                <a:gd name="connsiteY7" fmla="*/ 1350 h 77580"/>
                <a:gd name="connsiteX8" fmla="*/ 6500 w 57249"/>
                <a:gd name="connsiteY8" fmla="*/ 1550 h 7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49" h="77580">
                  <a:moveTo>
                    <a:pt x="6500" y="1550"/>
                  </a:moveTo>
                  <a:cubicBezTo>
                    <a:pt x="33" y="5598"/>
                    <a:pt x="-1958" y="14095"/>
                    <a:pt x="2024" y="20600"/>
                  </a:cubicBezTo>
                  <a:lnTo>
                    <a:pt x="32218" y="70607"/>
                  </a:lnTo>
                  <a:cubicBezTo>
                    <a:pt x="35971" y="76884"/>
                    <a:pt x="44096" y="78932"/>
                    <a:pt x="50372" y="75188"/>
                  </a:cubicBezTo>
                  <a:cubicBezTo>
                    <a:pt x="50477" y="75121"/>
                    <a:pt x="50592" y="75055"/>
                    <a:pt x="50696" y="74988"/>
                  </a:cubicBezTo>
                  <a:cubicBezTo>
                    <a:pt x="57164" y="70940"/>
                    <a:pt x="59155" y="62444"/>
                    <a:pt x="55173" y="55938"/>
                  </a:cubicBezTo>
                  <a:lnTo>
                    <a:pt x="24979" y="5932"/>
                  </a:lnTo>
                  <a:cubicBezTo>
                    <a:pt x="21226" y="-345"/>
                    <a:pt x="13101" y="-2393"/>
                    <a:pt x="6824" y="1350"/>
                  </a:cubicBezTo>
                  <a:cubicBezTo>
                    <a:pt x="6719" y="1417"/>
                    <a:pt x="6605" y="1483"/>
                    <a:pt x="6500" y="1550"/>
                  </a:cubicBezTo>
                </a:path>
              </a:pathLst>
            </a:custGeom>
            <a:solidFill>
              <a:srgbClr val="1A2D49"/>
            </a:solidFill>
            <a:ln w="9525" cap="flat">
              <a:noFill/>
              <a:prstDash val="solid"/>
              <a:miter/>
            </a:ln>
          </p:spPr>
          <p:txBody>
            <a:bodyPr rtlCol="0" anchor="ctr"/>
            <a:lstStyle/>
            <a:p>
              <a:endParaRPr lang="en-IN"/>
            </a:p>
          </p:txBody>
        </p:sp>
        <p:sp>
          <p:nvSpPr>
            <p:cNvPr id="1165" name="Freeform: Shape 1164">
              <a:extLst>
                <a:ext uri="{FF2B5EF4-FFF2-40B4-BE49-F238E27FC236}">
                  <a16:creationId xmlns:a16="http://schemas.microsoft.com/office/drawing/2014/main" xmlns="" id="{D986DECD-383A-BF53-7E67-D03C11899673}"/>
                </a:ext>
              </a:extLst>
            </p:cNvPr>
            <p:cNvSpPr/>
            <p:nvPr/>
          </p:nvSpPr>
          <p:spPr>
            <a:xfrm>
              <a:off x="1307139" y="4246391"/>
              <a:ext cx="29693" cy="32092"/>
            </a:xfrm>
            <a:custGeom>
              <a:avLst/>
              <a:gdLst>
                <a:gd name="connsiteX0" fmla="*/ 28810 w 29693"/>
                <a:gd name="connsiteY0" fmla="*/ 12001 h 32092"/>
                <a:gd name="connsiteX1" fmla="*/ 29668 w 29693"/>
                <a:gd name="connsiteY1" fmla="*/ 6858 h 32092"/>
                <a:gd name="connsiteX2" fmla="*/ 25572 w 29693"/>
                <a:gd name="connsiteY2" fmla="*/ 2476 h 32092"/>
                <a:gd name="connsiteX3" fmla="*/ 13666 w 29693"/>
                <a:gd name="connsiteY3" fmla="*/ -286 h 32092"/>
                <a:gd name="connsiteX4" fmla="*/ 140 w 29693"/>
                <a:gd name="connsiteY4" fmla="*/ 18193 h 32092"/>
                <a:gd name="connsiteX5" fmla="*/ 18380 w 29693"/>
                <a:gd name="connsiteY5" fmla="*/ 31366 h 32092"/>
                <a:gd name="connsiteX6" fmla="*/ 18523 w 29693"/>
                <a:gd name="connsiteY6" fmla="*/ 31337 h 32092"/>
                <a:gd name="connsiteX7" fmla="*/ 24524 w 29693"/>
                <a:gd name="connsiteY7" fmla="*/ 28956 h 32092"/>
                <a:gd name="connsiteX8" fmla="*/ 26429 w 29693"/>
                <a:gd name="connsiteY8" fmla="*/ 24098 h 32092"/>
                <a:gd name="connsiteX9" fmla="*/ 28810 w 29693"/>
                <a:gd name="connsiteY9" fmla="*/ 12001 h 3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93" h="32092">
                  <a:moveTo>
                    <a:pt x="28810" y="12001"/>
                  </a:moveTo>
                  <a:lnTo>
                    <a:pt x="29668" y="6858"/>
                  </a:lnTo>
                  <a:cubicBezTo>
                    <a:pt x="28696" y="5077"/>
                    <a:pt x="27286" y="3572"/>
                    <a:pt x="25572" y="2476"/>
                  </a:cubicBezTo>
                  <a:cubicBezTo>
                    <a:pt x="22143" y="-19"/>
                    <a:pt x="17847" y="-1019"/>
                    <a:pt x="13666" y="-286"/>
                  </a:cubicBezTo>
                  <a:cubicBezTo>
                    <a:pt x="4884" y="1181"/>
                    <a:pt x="-1117" y="9382"/>
                    <a:pt x="140" y="18193"/>
                  </a:cubicBezTo>
                  <a:cubicBezTo>
                    <a:pt x="1540" y="26870"/>
                    <a:pt x="9703" y="32766"/>
                    <a:pt x="18380" y="31366"/>
                  </a:cubicBezTo>
                  <a:cubicBezTo>
                    <a:pt x="18428" y="31356"/>
                    <a:pt x="18476" y="31347"/>
                    <a:pt x="18523" y="31337"/>
                  </a:cubicBezTo>
                  <a:cubicBezTo>
                    <a:pt x="20666" y="30984"/>
                    <a:pt x="22714" y="30165"/>
                    <a:pt x="24524" y="28956"/>
                  </a:cubicBezTo>
                  <a:cubicBezTo>
                    <a:pt x="25334" y="27413"/>
                    <a:pt x="25972" y="25784"/>
                    <a:pt x="26429" y="24098"/>
                  </a:cubicBezTo>
                  <a:cubicBezTo>
                    <a:pt x="27448" y="20117"/>
                    <a:pt x="28248" y="16078"/>
                    <a:pt x="28810" y="12001"/>
                  </a:cubicBezTo>
                </a:path>
              </a:pathLst>
            </a:custGeom>
            <a:solidFill>
              <a:srgbClr val="61708B"/>
            </a:solidFill>
            <a:ln w="9525" cap="flat">
              <a:noFill/>
              <a:prstDash val="solid"/>
              <a:miter/>
            </a:ln>
          </p:spPr>
          <p:txBody>
            <a:bodyPr rtlCol="0" anchor="ctr"/>
            <a:lstStyle/>
            <a:p>
              <a:endParaRPr lang="en-IN"/>
            </a:p>
          </p:txBody>
        </p:sp>
        <p:sp>
          <p:nvSpPr>
            <p:cNvPr id="1166" name="Freeform: Shape 1165">
              <a:extLst>
                <a:ext uri="{FF2B5EF4-FFF2-40B4-BE49-F238E27FC236}">
                  <a16:creationId xmlns:a16="http://schemas.microsoft.com/office/drawing/2014/main" xmlns="" id="{F0679E64-8FE2-BA61-11E2-39CC3EABB37D}"/>
                </a:ext>
              </a:extLst>
            </p:cNvPr>
            <p:cNvSpPr/>
            <p:nvPr/>
          </p:nvSpPr>
          <p:spPr>
            <a:xfrm>
              <a:off x="1179585" y="4381631"/>
              <a:ext cx="32176" cy="32039"/>
            </a:xfrm>
            <a:custGeom>
              <a:avLst/>
              <a:gdLst>
                <a:gd name="connsiteX0" fmla="*/ 31968 w 32176"/>
                <a:gd name="connsiteY0" fmla="*/ 12778 h 32039"/>
                <a:gd name="connsiteX1" fmla="*/ 13842 w 32176"/>
                <a:gd name="connsiteY1" fmla="*/ -319 h 32039"/>
                <a:gd name="connsiteX2" fmla="*/ 13585 w 32176"/>
                <a:gd name="connsiteY2" fmla="*/ -272 h 32039"/>
                <a:gd name="connsiteX3" fmla="*/ 155 w 32176"/>
                <a:gd name="connsiteY3" fmla="*/ 18206 h 32039"/>
                <a:gd name="connsiteX4" fmla="*/ 18091 w 32176"/>
                <a:gd name="connsiteY4" fmla="*/ 31332 h 32039"/>
                <a:gd name="connsiteX5" fmla="*/ 18538 w 32176"/>
                <a:gd name="connsiteY5" fmla="*/ 31256 h 32039"/>
                <a:gd name="connsiteX6" fmla="*/ 31968 w 32176"/>
                <a:gd name="connsiteY6" fmla="*/ 12778 h 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39">
                  <a:moveTo>
                    <a:pt x="31968" y="12778"/>
                  </a:moveTo>
                  <a:cubicBezTo>
                    <a:pt x="30578" y="4157"/>
                    <a:pt x="22462" y="-1700"/>
                    <a:pt x="13842" y="-319"/>
                  </a:cubicBezTo>
                  <a:cubicBezTo>
                    <a:pt x="13757" y="-301"/>
                    <a:pt x="13671" y="-291"/>
                    <a:pt x="13585" y="-272"/>
                  </a:cubicBezTo>
                  <a:cubicBezTo>
                    <a:pt x="4813" y="1185"/>
                    <a:pt x="-1159" y="9415"/>
                    <a:pt x="155" y="18206"/>
                  </a:cubicBezTo>
                  <a:cubicBezTo>
                    <a:pt x="1479" y="26789"/>
                    <a:pt x="9518" y="32656"/>
                    <a:pt x="18091" y="31332"/>
                  </a:cubicBezTo>
                  <a:cubicBezTo>
                    <a:pt x="18243" y="31313"/>
                    <a:pt x="18386" y="31285"/>
                    <a:pt x="18538" y="31256"/>
                  </a:cubicBezTo>
                  <a:cubicBezTo>
                    <a:pt x="27311" y="29799"/>
                    <a:pt x="33283" y="21569"/>
                    <a:pt x="31968" y="12778"/>
                  </a:cubicBezTo>
                </a:path>
              </a:pathLst>
            </a:custGeom>
            <a:solidFill>
              <a:srgbClr val="BDC3D1"/>
            </a:solidFill>
            <a:ln w="9525" cap="flat">
              <a:noFill/>
              <a:prstDash val="solid"/>
              <a:miter/>
            </a:ln>
          </p:spPr>
          <p:txBody>
            <a:bodyPr rtlCol="0" anchor="ctr"/>
            <a:lstStyle/>
            <a:p>
              <a:endParaRPr lang="en-IN"/>
            </a:p>
          </p:txBody>
        </p:sp>
        <p:sp>
          <p:nvSpPr>
            <p:cNvPr id="1167" name="Freeform: Shape 1166">
              <a:extLst>
                <a:ext uri="{FF2B5EF4-FFF2-40B4-BE49-F238E27FC236}">
                  <a16:creationId xmlns:a16="http://schemas.microsoft.com/office/drawing/2014/main" xmlns="" id="{2895C600-3938-C8D1-6FBF-75769C02248A}"/>
                </a:ext>
              </a:extLst>
            </p:cNvPr>
            <p:cNvSpPr/>
            <p:nvPr/>
          </p:nvSpPr>
          <p:spPr>
            <a:xfrm>
              <a:off x="1381984" y="4378693"/>
              <a:ext cx="66694" cy="69524"/>
            </a:xfrm>
            <a:custGeom>
              <a:avLst/>
              <a:gdLst>
                <a:gd name="connsiteX0" fmla="*/ 62932 w 66694"/>
                <a:gd name="connsiteY0" fmla="*/ 65627 h 69524"/>
                <a:gd name="connsiteX1" fmla="*/ 62932 w 66694"/>
                <a:gd name="connsiteY1" fmla="*/ 46577 h 69524"/>
                <a:gd name="connsiteX2" fmla="*/ 22831 w 66694"/>
                <a:gd name="connsiteY2" fmla="*/ 3523 h 69524"/>
                <a:gd name="connsiteX3" fmla="*/ 4115 w 66694"/>
                <a:gd name="connsiteY3" fmla="*/ 3190 h 69524"/>
                <a:gd name="connsiteX4" fmla="*/ 3781 w 66694"/>
                <a:gd name="connsiteY4" fmla="*/ 3523 h 69524"/>
                <a:gd name="connsiteX5" fmla="*/ 3781 w 66694"/>
                <a:gd name="connsiteY5" fmla="*/ 22573 h 69524"/>
                <a:gd name="connsiteX6" fmla="*/ 44453 w 66694"/>
                <a:gd name="connsiteY6" fmla="*/ 64960 h 69524"/>
                <a:gd name="connsiteX7" fmla="*/ 63170 w 66694"/>
                <a:gd name="connsiteY7" fmla="*/ 65293 h 69524"/>
                <a:gd name="connsiteX8" fmla="*/ 63503 w 66694"/>
                <a:gd name="connsiteY8" fmla="*/ 64960 h 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94" h="69524">
                  <a:moveTo>
                    <a:pt x="62932" y="65627"/>
                  </a:moveTo>
                  <a:cubicBezTo>
                    <a:pt x="67913" y="60254"/>
                    <a:pt x="67913" y="51948"/>
                    <a:pt x="62932" y="46577"/>
                  </a:cubicBezTo>
                  <a:lnTo>
                    <a:pt x="22831" y="3523"/>
                  </a:lnTo>
                  <a:cubicBezTo>
                    <a:pt x="17755" y="-1734"/>
                    <a:pt x="9372" y="-1887"/>
                    <a:pt x="4115" y="3190"/>
                  </a:cubicBezTo>
                  <a:cubicBezTo>
                    <a:pt x="4000" y="3304"/>
                    <a:pt x="3886" y="3409"/>
                    <a:pt x="3781" y="3523"/>
                  </a:cubicBezTo>
                  <a:cubicBezTo>
                    <a:pt x="-1295" y="8857"/>
                    <a:pt x="-1295" y="17239"/>
                    <a:pt x="3781" y="22573"/>
                  </a:cubicBezTo>
                  <a:lnTo>
                    <a:pt x="44453" y="64960"/>
                  </a:lnTo>
                  <a:cubicBezTo>
                    <a:pt x="49530" y="70218"/>
                    <a:pt x="57912" y="70370"/>
                    <a:pt x="63170" y="65293"/>
                  </a:cubicBezTo>
                  <a:cubicBezTo>
                    <a:pt x="63284" y="65179"/>
                    <a:pt x="63398" y="65074"/>
                    <a:pt x="63503" y="64960"/>
                  </a:cubicBezTo>
                </a:path>
              </a:pathLst>
            </a:custGeom>
            <a:solidFill>
              <a:srgbClr val="1A2D49"/>
            </a:solidFill>
            <a:ln w="9525" cap="flat">
              <a:noFill/>
              <a:prstDash val="solid"/>
              <a:miter/>
            </a:ln>
          </p:spPr>
          <p:txBody>
            <a:bodyPr rtlCol="0" anchor="ctr"/>
            <a:lstStyle/>
            <a:p>
              <a:endParaRPr lang="en-IN"/>
            </a:p>
          </p:txBody>
        </p:sp>
        <p:sp>
          <p:nvSpPr>
            <p:cNvPr id="1168" name="Freeform: Shape 1167">
              <a:extLst>
                <a:ext uri="{FF2B5EF4-FFF2-40B4-BE49-F238E27FC236}">
                  <a16:creationId xmlns:a16="http://schemas.microsoft.com/office/drawing/2014/main" xmlns="" id="{3BA62817-4883-898D-5423-E1F3263D8C87}"/>
                </a:ext>
              </a:extLst>
            </p:cNvPr>
            <p:cNvSpPr/>
            <p:nvPr/>
          </p:nvSpPr>
          <p:spPr>
            <a:xfrm>
              <a:off x="1231073" y="4351311"/>
              <a:ext cx="84408" cy="35361"/>
            </a:xfrm>
            <a:custGeom>
              <a:avLst/>
              <a:gdLst>
                <a:gd name="connsiteX0" fmla="*/ 101 w 84408"/>
                <a:gd name="connsiteY0" fmla="*/ 23000 h 35361"/>
                <a:gd name="connsiteX1" fmla="*/ 14846 w 84408"/>
                <a:gd name="connsiteY1" fmla="*/ 34754 h 35361"/>
                <a:gd name="connsiteX2" fmla="*/ 15151 w 84408"/>
                <a:gd name="connsiteY2" fmla="*/ 34717 h 35361"/>
                <a:gd name="connsiteX3" fmla="*/ 72301 w 84408"/>
                <a:gd name="connsiteY3" fmla="*/ 26811 h 35361"/>
                <a:gd name="connsiteX4" fmla="*/ 84321 w 84408"/>
                <a:gd name="connsiteY4" fmla="*/ 12285 h 35361"/>
                <a:gd name="connsiteX5" fmla="*/ 84207 w 84408"/>
                <a:gd name="connsiteY5" fmla="*/ 11380 h 35361"/>
                <a:gd name="connsiteX6" fmla="*/ 68872 w 84408"/>
                <a:gd name="connsiteY6" fmla="*/ -431 h 35361"/>
                <a:gd name="connsiteX7" fmla="*/ 11722 w 84408"/>
                <a:gd name="connsiteY7" fmla="*/ 7570 h 35361"/>
                <a:gd name="connsiteX8" fmla="*/ 101 w 84408"/>
                <a:gd name="connsiteY8" fmla="*/ 23000 h 3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408" h="35361">
                  <a:moveTo>
                    <a:pt x="101" y="23000"/>
                  </a:moveTo>
                  <a:cubicBezTo>
                    <a:pt x="930" y="30316"/>
                    <a:pt x="7531" y="35583"/>
                    <a:pt x="14846" y="34754"/>
                  </a:cubicBezTo>
                  <a:cubicBezTo>
                    <a:pt x="14951" y="34745"/>
                    <a:pt x="15046" y="34726"/>
                    <a:pt x="15151" y="34717"/>
                  </a:cubicBezTo>
                  <a:lnTo>
                    <a:pt x="72301" y="26811"/>
                  </a:lnTo>
                  <a:cubicBezTo>
                    <a:pt x="79635" y="26115"/>
                    <a:pt x="85017" y="19610"/>
                    <a:pt x="84321" y="12285"/>
                  </a:cubicBezTo>
                  <a:cubicBezTo>
                    <a:pt x="84293" y="11980"/>
                    <a:pt x="84255" y="11676"/>
                    <a:pt x="84207" y="11380"/>
                  </a:cubicBezTo>
                  <a:cubicBezTo>
                    <a:pt x="83121" y="3950"/>
                    <a:pt x="76330" y="-1279"/>
                    <a:pt x="68872" y="-431"/>
                  </a:cubicBezTo>
                  <a:lnTo>
                    <a:pt x="11722" y="7570"/>
                  </a:lnTo>
                  <a:cubicBezTo>
                    <a:pt x="4273" y="8656"/>
                    <a:pt x="-918" y="15543"/>
                    <a:pt x="101" y="23000"/>
                  </a:cubicBezTo>
                </a:path>
              </a:pathLst>
            </a:custGeom>
            <a:solidFill>
              <a:srgbClr val="61708B"/>
            </a:solidFill>
            <a:ln w="9525" cap="flat">
              <a:noFill/>
              <a:prstDash val="solid"/>
              <a:miter/>
            </a:ln>
          </p:spPr>
          <p:txBody>
            <a:bodyPr rtlCol="0" anchor="ctr"/>
            <a:lstStyle/>
            <a:p>
              <a:endParaRPr lang="en-IN"/>
            </a:p>
          </p:txBody>
        </p:sp>
        <p:sp>
          <p:nvSpPr>
            <p:cNvPr id="1169" name="Freeform: Shape 1168">
              <a:extLst>
                <a:ext uri="{FF2B5EF4-FFF2-40B4-BE49-F238E27FC236}">
                  <a16:creationId xmlns:a16="http://schemas.microsoft.com/office/drawing/2014/main" xmlns="" id="{49CD5730-44BA-698A-8CD3-727D847FAE7D}"/>
                </a:ext>
              </a:extLst>
            </p:cNvPr>
            <p:cNvSpPr/>
            <p:nvPr/>
          </p:nvSpPr>
          <p:spPr>
            <a:xfrm>
              <a:off x="1267311" y="4423979"/>
              <a:ext cx="36541" cy="32047"/>
            </a:xfrm>
            <a:custGeom>
              <a:avLst/>
              <a:gdLst>
                <a:gd name="connsiteX0" fmla="*/ 154 w 36541"/>
                <a:gd name="connsiteY0" fmla="*/ 18245 h 32047"/>
                <a:gd name="connsiteX1" fmla="*/ 18470 w 36541"/>
                <a:gd name="connsiteY1" fmla="*/ 31304 h 32047"/>
                <a:gd name="connsiteX2" fmla="*/ 18537 w 36541"/>
                <a:gd name="connsiteY2" fmla="*/ 31294 h 32047"/>
                <a:gd name="connsiteX3" fmla="*/ 25395 w 36541"/>
                <a:gd name="connsiteY3" fmla="*/ 29104 h 32047"/>
                <a:gd name="connsiteX4" fmla="*/ 32825 w 36541"/>
                <a:gd name="connsiteY4" fmla="*/ 25579 h 32047"/>
                <a:gd name="connsiteX5" fmla="*/ 35396 w 36541"/>
                <a:gd name="connsiteY5" fmla="*/ 13578 h 32047"/>
                <a:gd name="connsiteX6" fmla="*/ 13679 w 36541"/>
                <a:gd name="connsiteY6" fmla="*/ -329 h 32047"/>
                <a:gd name="connsiteX7" fmla="*/ 154 w 36541"/>
                <a:gd name="connsiteY7" fmla="*/ 18245 h 3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1" h="32047">
                  <a:moveTo>
                    <a:pt x="154" y="18245"/>
                  </a:moveTo>
                  <a:cubicBezTo>
                    <a:pt x="1602" y="26913"/>
                    <a:pt x="9803" y="32761"/>
                    <a:pt x="18470" y="31304"/>
                  </a:cubicBezTo>
                  <a:cubicBezTo>
                    <a:pt x="18489" y="31304"/>
                    <a:pt x="18518" y="31294"/>
                    <a:pt x="18537" y="31294"/>
                  </a:cubicBezTo>
                  <a:cubicBezTo>
                    <a:pt x="21109" y="31294"/>
                    <a:pt x="21966" y="29866"/>
                    <a:pt x="25395" y="29104"/>
                  </a:cubicBezTo>
                  <a:cubicBezTo>
                    <a:pt x="28110" y="28513"/>
                    <a:pt x="30653" y="27313"/>
                    <a:pt x="32825" y="25579"/>
                  </a:cubicBezTo>
                  <a:cubicBezTo>
                    <a:pt x="36492" y="22741"/>
                    <a:pt x="37577" y="17673"/>
                    <a:pt x="35396" y="13578"/>
                  </a:cubicBezTo>
                  <a:cubicBezTo>
                    <a:pt x="28919" y="4053"/>
                    <a:pt x="23014" y="-1662"/>
                    <a:pt x="13679" y="-329"/>
                  </a:cubicBezTo>
                  <a:cubicBezTo>
                    <a:pt x="4859" y="1129"/>
                    <a:pt x="-1161" y="9396"/>
                    <a:pt x="154" y="18245"/>
                  </a:cubicBezTo>
                </a:path>
              </a:pathLst>
            </a:custGeom>
            <a:solidFill>
              <a:srgbClr val="BDC3D1"/>
            </a:solidFill>
            <a:ln w="9525" cap="flat">
              <a:noFill/>
              <a:prstDash val="solid"/>
              <a:miter/>
            </a:ln>
          </p:spPr>
          <p:txBody>
            <a:bodyPr rtlCol="0" anchor="ctr"/>
            <a:lstStyle/>
            <a:p>
              <a:endParaRPr lang="en-IN"/>
            </a:p>
          </p:txBody>
        </p:sp>
        <p:sp>
          <p:nvSpPr>
            <p:cNvPr id="1170" name="Freeform: Shape 1169">
              <a:extLst>
                <a:ext uri="{FF2B5EF4-FFF2-40B4-BE49-F238E27FC236}">
                  <a16:creationId xmlns:a16="http://schemas.microsoft.com/office/drawing/2014/main" xmlns="" id="{D0D6A3A2-C6C3-E4B7-F228-226CDD57E269}"/>
                </a:ext>
              </a:extLst>
            </p:cNvPr>
            <p:cNvSpPr/>
            <p:nvPr/>
          </p:nvSpPr>
          <p:spPr>
            <a:xfrm>
              <a:off x="1354366" y="4279339"/>
              <a:ext cx="31967" cy="32259"/>
            </a:xfrm>
            <a:custGeom>
              <a:avLst/>
              <a:gdLst>
                <a:gd name="connsiteX0" fmla="*/ 2824 w 31967"/>
                <a:gd name="connsiteY0" fmla="*/ 24963 h 32259"/>
                <a:gd name="connsiteX1" fmla="*/ 24836 w 31967"/>
                <a:gd name="connsiteY1" fmla="*/ 28907 h 32259"/>
                <a:gd name="connsiteX2" fmla="*/ 25017 w 31967"/>
                <a:gd name="connsiteY2" fmla="*/ 28773 h 32259"/>
                <a:gd name="connsiteX3" fmla="*/ 29113 w 31967"/>
                <a:gd name="connsiteY3" fmla="*/ 6199 h 32259"/>
                <a:gd name="connsiteX4" fmla="*/ 6939 w 31967"/>
                <a:gd name="connsiteY4" fmla="*/ 2398 h 32259"/>
                <a:gd name="connsiteX5" fmla="*/ 6825 w 31967"/>
                <a:gd name="connsiteY5" fmla="*/ 2484 h 32259"/>
                <a:gd name="connsiteX6" fmla="*/ 2824 w 31967"/>
                <a:gd name="connsiteY6" fmla="*/ 24963 h 32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67" h="32259">
                  <a:moveTo>
                    <a:pt x="2824" y="24963"/>
                  </a:moveTo>
                  <a:cubicBezTo>
                    <a:pt x="7815" y="32126"/>
                    <a:pt x="17673" y="33888"/>
                    <a:pt x="24836" y="28907"/>
                  </a:cubicBezTo>
                  <a:cubicBezTo>
                    <a:pt x="24893" y="28859"/>
                    <a:pt x="24960" y="28820"/>
                    <a:pt x="25017" y="28773"/>
                  </a:cubicBezTo>
                  <a:cubicBezTo>
                    <a:pt x="32304" y="23620"/>
                    <a:pt x="34123" y="13581"/>
                    <a:pt x="29113" y="6199"/>
                  </a:cubicBezTo>
                  <a:cubicBezTo>
                    <a:pt x="24036" y="-974"/>
                    <a:pt x="14111" y="-2669"/>
                    <a:pt x="6939" y="2398"/>
                  </a:cubicBezTo>
                  <a:cubicBezTo>
                    <a:pt x="6901" y="2427"/>
                    <a:pt x="6863" y="2455"/>
                    <a:pt x="6825" y="2484"/>
                  </a:cubicBezTo>
                  <a:cubicBezTo>
                    <a:pt x="-415" y="7628"/>
                    <a:pt x="-2196" y="17629"/>
                    <a:pt x="2824" y="24963"/>
                  </a:cubicBezTo>
                </a:path>
              </a:pathLst>
            </a:custGeom>
            <a:solidFill>
              <a:srgbClr val="BDC3D1"/>
            </a:solidFill>
            <a:ln w="9525" cap="flat">
              <a:noFill/>
              <a:prstDash val="solid"/>
              <a:miter/>
            </a:ln>
          </p:spPr>
          <p:txBody>
            <a:bodyPr rtlCol="0" anchor="ctr"/>
            <a:lstStyle/>
            <a:p>
              <a:endParaRPr lang="en-IN"/>
            </a:p>
          </p:txBody>
        </p:sp>
        <p:sp>
          <p:nvSpPr>
            <p:cNvPr id="1171" name="Freeform: Shape 1170">
              <a:extLst>
                <a:ext uri="{FF2B5EF4-FFF2-40B4-BE49-F238E27FC236}">
                  <a16:creationId xmlns:a16="http://schemas.microsoft.com/office/drawing/2014/main" xmlns="" id="{78DD4024-903C-2F1C-C1CC-7ED48AB6478D}"/>
                </a:ext>
              </a:extLst>
            </p:cNvPr>
            <p:cNvSpPr/>
            <p:nvPr/>
          </p:nvSpPr>
          <p:spPr>
            <a:xfrm>
              <a:off x="1428265" y="4352687"/>
              <a:ext cx="32014" cy="32293"/>
            </a:xfrm>
            <a:custGeom>
              <a:avLst/>
              <a:gdLst>
                <a:gd name="connsiteX0" fmla="*/ 2839 w 32014"/>
                <a:gd name="connsiteY0" fmla="*/ 25053 h 32293"/>
                <a:gd name="connsiteX1" fmla="*/ 25014 w 32014"/>
                <a:gd name="connsiteY1" fmla="*/ 28853 h 32293"/>
                <a:gd name="connsiteX2" fmla="*/ 25128 w 32014"/>
                <a:gd name="connsiteY2" fmla="*/ 28767 h 32293"/>
                <a:gd name="connsiteX3" fmla="*/ 29128 w 32014"/>
                <a:gd name="connsiteY3" fmla="*/ 6193 h 32293"/>
                <a:gd name="connsiteX4" fmla="*/ 7097 w 32014"/>
                <a:gd name="connsiteY4" fmla="*/ 2364 h 32293"/>
                <a:gd name="connsiteX5" fmla="*/ 6935 w 32014"/>
                <a:gd name="connsiteY5" fmla="*/ 2478 h 32293"/>
                <a:gd name="connsiteX6" fmla="*/ 2839 w 32014"/>
                <a:gd name="connsiteY6" fmla="*/ 25053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14" h="32293">
                  <a:moveTo>
                    <a:pt x="2839" y="25053"/>
                  </a:moveTo>
                  <a:cubicBezTo>
                    <a:pt x="7916" y="32225"/>
                    <a:pt x="17841" y="33921"/>
                    <a:pt x="25014" y="28853"/>
                  </a:cubicBezTo>
                  <a:cubicBezTo>
                    <a:pt x="25052" y="28825"/>
                    <a:pt x="25090" y="28796"/>
                    <a:pt x="25128" y="28767"/>
                  </a:cubicBezTo>
                  <a:cubicBezTo>
                    <a:pt x="32386" y="23586"/>
                    <a:pt x="34158" y="13556"/>
                    <a:pt x="29128" y="6193"/>
                  </a:cubicBezTo>
                  <a:cubicBezTo>
                    <a:pt x="24099" y="-951"/>
                    <a:pt x="14241" y="-2665"/>
                    <a:pt x="7097" y="2364"/>
                  </a:cubicBezTo>
                  <a:cubicBezTo>
                    <a:pt x="7040" y="2402"/>
                    <a:pt x="6992" y="2441"/>
                    <a:pt x="6935" y="2478"/>
                  </a:cubicBezTo>
                  <a:cubicBezTo>
                    <a:pt x="-399" y="7603"/>
                    <a:pt x="-2228" y="17680"/>
                    <a:pt x="2839" y="25053"/>
                  </a:cubicBezTo>
                </a:path>
              </a:pathLst>
            </a:custGeom>
            <a:solidFill>
              <a:srgbClr val="61708B"/>
            </a:solidFill>
            <a:ln w="9525" cap="flat">
              <a:noFill/>
              <a:prstDash val="solid"/>
              <a:miter/>
            </a:ln>
          </p:spPr>
          <p:txBody>
            <a:bodyPr rtlCol="0" anchor="ctr"/>
            <a:lstStyle/>
            <a:p>
              <a:endParaRPr lang="en-IN"/>
            </a:p>
          </p:txBody>
        </p:sp>
        <p:sp>
          <p:nvSpPr>
            <p:cNvPr id="1172" name="Freeform: Shape 1171">
              <a:extLst>
                <a:ext uri="{FF2B5EF4-FFF2-40B4-BE49-F238E27FC236}">
                  <a16:creationId xmlns:a16="http://schemas.microsoft.com/office/drawing/2014/main" xmlns="" id="{C950A197-2263-6C55-4849-4B37B069743D}"/>
                </a:ext>
              </a:extLst>
            </p:cNvPr>
            <p:cNvSpPr/>
            <p:nvPr/>
          </p:nvSpPr>
          <p:spPr>
            <a:xfrm>
              <a:off x="1437254" y="4251315"/>
              <a:ext cx="76017" cy="59583"/>
            </a:xfrm>
            <a:custGeom>
              <a:avLst/>
              <a:gdLst>
                <a:gd name="connsiteX0" fmla="*/ 2042 w 76017"/>
                <a:gd name="connsiteY0" fmla="*/ 6029 h 59583"/>
                <a:gd name="connsiteX1" fmla="*/ 6328 w 76017"/>
                <a:gd name="connsiteY1" fmla="*/ 25079 h 59583"/>
                <a:gd name="connsiteX2" fmla="*/ 55286 w 76017"/>
                <a:gd name="connsiteY2" fmla="*/ 56892 h 59583"/>
                <a:gd name="connsiteX3" fmla="*/ 73622 w 76017"/>
                <a:gd name="connsiteY3" fmla="*/ 53083 h 59583"/>
                <a:gd name="connsiteX4" fmla="*/ 73860 w 76017"/>
                <a:gd name="connsiteY4" fmla="*/ 52701 h 59583"/>
                <a:gd name="connsiteX5" fmla="*/ 69669 w 76017"/>
                <a:gd name="connsiteY5" fmla="*/ 33651 h 59583"/>
                <a:gd name="connsiteX6" fmla="*/ 20711 w 76017"/>
                <a:gd name="connsiteY6" fmla="*/ 1838 h 59583"/>
                <a:gd name="connsiteX7" fmla="*/ 2165 w 76017"/>
                <a:gd name="connsiteY7" fmla="*/ 5248 h 59583"/>
                <a:gd name="connsiteX8" fmla="*/ 1661 w 76017"/>
                <a:gd name="connsiteY8" fmla="*/ 6029 h 59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17" h="59583">
                  <a:moveTo>
                    <a:pt x="2042" y="6029"/>
                  </a:moveTo>
                  <a:cubicBezTo>
                    <a:pt x="-1921" y="12496"/>
                    <a:pt x="-25" y="20936"/>
                    <a:pt x="6328" y="25079"/>
                  </a:cubicBezTo>
                  <a:lnTo>
                    <a:pt x="55286" y="56892"/>
                  </a:lnTo>
                  <a:cubicBezTo>
                    <a:pt x="61401" y="60903"/>
                    <a:pt x="69612" y="59198"/>
                    <a:pt x="73622" y="53083"/>
                  </a:cubicBezTo>
                  <a:cubicBezTo>
                    <a:pt x="73698" y="52959"/>
                    <a:pt x="73784" y="52825"/>
                    <a:pt x="73860" y="52701"/>
                  </a:cubicBezTo>
                  <a:cubicBezTo>
                    <a:pt x="77899" y="46272"/>
                    <a:pt x="76032" y="37795"/>
                    <a:pt x="69669" y="33651"/>
                  </a:cubicBezTo>
                  <a:lnTo>
                    <a:pt x="20711" y="1838"/>
                  </a:lnTo>
                  <a:cubicBezTo>
                    <a:pt x="14653" y="-2343"/>
                    <a:pt x="6347" y="-819"/>
                    <a:pt x="2165" y="5248"/>
                  </a:cubicBezTo>
                  <a:cubicBezTo>
                    <a:pt x="1985" y="5496"/>
                    <a:pt x="1822" y="5762"/>
                    <a:pt x="1661" y="6029"/>
                  </a:cubicBezTo>
                </a:path>
              </a:pathLst>
            </a:custGeom>
            <a:solidFill>
              <a:srgbClr val="1A2D49"/>
            </a:solidFill>
            <a:ln w="9525" cap="flat">
              <a:noFill/>
              <a:prstDash val="solid"/>
              <a:miter/>
            </a:ln>
          </p:spPr>
          <p:txBody>
            <a:bodyPr rtlCol="0" anchor="ctr"/>
            <a:lstStyle/>
            <a:p>
              <a:endParaRPr lang="en-IN"/>
            </a:p>
          </p:txBody>
        </p:sp>
        <p:sp>
          <p:nvSpPr>
            <p:cNvPr id="1173" name="Freeform: Shape 1172">
              <a:extLst>
                <a:ext uri="{FF2B5EF4-FFF2-40B4-BE49-F238E27FC236}">
                  <a16:creationId xmlns:a16="http://schemas.microsoft.com/office/drawing/2014/main" xmlns="" id="{309A881A-51A8-E678-16C2-365A7E3F43C4}"/>
                </a:ext>
              </a:extLst>
            </p:cNvPr>
            <p:cNvSpPr/>
            <p:nvPr/>
          </p:nvSpPr>
          <p:spPr>
            <a:xfrm>
              <a:off x="1553309" y="4196763"/>
              <a:ext cx="31935" cy="32293"/>
            </a:xfrm>
            <a:custGeom>
              <a:avLst/>
              <a:gdLst>
                <a:gd name="connsiteX0" fmla="*/ 29053 w 31935"/>
                <a:gd name="connsiteY0" fmla="*/ 6193 h 32293"/>
                <a:gd name="connsiteX1" fmla="*/ 7021 w 31935"/>
                <a:gd name="connsiteY1" fmla="*/ 2364 h 32293"/>
                <a:gd name="connsiteX2" fmla="*/ 6860 w 31935"/>
                <a:gd name="connsiteY2" fmla="*/ 2478 h 32293"/>
                <a:gd name="connsiteX3" fmla="*/ 2764 w 31935"/>
                <a:gd name="connsiteY3" fmla="*/ 25053 h 32293"/>
                <a:gd name="connsiteX4" fmla="*/ 24938 w 31935"/>
                <a:gd name="connsiteY4" fmla="*/ 28853 h 32293"/>
                <a:gd name="connsiteX5" fmla="*/ 25052 w 31935"/>
                <a:gd name="connsiteY5" fmla="*/ 28767 h 32293"/>
                <a:gd name="connsiteX6" fmla="*/ 29053 w 31935"/>
                <a:gd name="connsiteY6" fmla="*/ 6193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35" h="32293">
                  <a:moveTo>
                    <a:pt x="29053" y="6193"/>
                  </a:moveTo>
                  <a:cubicBezTo>
                    <a:pt x="24023" y="-951"/>
                    <a:pt x="14165" y="-2665"/>
                    <a:pt x="7021" y="2364"/>
                  </a:cubicBezTo>
                  <a:cubicBezTo>
                    <a:pt x="6964" y="2402"/>
                    <a:pt x="6917" y="2441"/>
                    <a:pt x="6860" y="2478"/>
                  </a:cubicBezTo>
                  <a:cubicBezTo>
                    <a:pt x="-380" y="7660"/>
                    <a:pt x="-2189" y="17661"/>
                    <a:pt x="2764" y="25053"/>
                  </a:cubicBezTo>
                  <a:cubicBezTo>
                    <a:pt x="7841" y="32225"/>
                    <a:pt x="17766" y="33921"/>
                    <a:pt x="24938" y="28853"/>
                  </a:cubicBezTo>
                  <a:cubicBezTo>
                    <a:pt x="24976" y="28825"/>
                    <a:pt x="25014" y="28796"/>
                    <a:pt x="25052" y="28767"/>
                  </a:cubicBezTo>
                  <a:cubicBezTo>
                    <a:pt x="32301" y="23586"/>
                    <a:pt x="34082" y="13556"/>
                    <a:pt x="29053" y="6193"/>
                  </a:cubicBezTo>
                </a:path>
              </a:pathLst>
            </a:custGeom>
            <a:solidFill>
              <a:srgbClr val="61708B"/>
            </a:solidFill>
            <a:ln w="9525" cap="flat">
              <a:noFill/>
              <a:prstDash val="solid"/>
              <a:miter/>
            </a:ln>
          </p:spPr>
          <p:txBody>
            <a:bodyPr rtlCol="0" anchor="ctr"/>
            <a:lstStyle/>
            <a:p>
              <a:endParaRPr lang="en-IN"/>
            </a:p>
          </p:txBody>
        </p:sp>
        <p:sp>
          <p:nvSpPr>
            <p:cNvPr id="1174" name="Freeform: Shape 1173">
              <a:extLst>
                <a:ext uri="{FF2B5EF4-FFF2-40B4-BE49-F238E27FC236}">
                  <a16:creationId xmlns:a16="http://schemas.microsoft.com/office/drawing/2014/main" xmlns="" id="{28E8519C-4411-C01A-F9AF-98A1E32F9E5A}"/>
                </a:ext>
              </a:extLst>
            </p:cNvPr>
            <p:cNvSpPr/>
            <p:nvPr/>
          </p:nvSpPr>
          <p:spPr>
            <a:xfrm>
              <a:off x="1497337" y="4373884"/>
              <a:ext cx="31998" cy="32274"/>
            </a:xfrm>
            <a:custGeom>
              <a:avLst/>
              <a:gdLst>
                <a:gd name="connsiteX0" fmla="*/ 29113 w 31998"/>
                <a:gd name="connsiteY0" fmla="*/ 6237 h 32274"/>
                <a:gd name="connsiteX1" fmla="*/ 7101 w 31998"/>
                <a:gd name="connsiteY1" fmla="*/ 2332 h 32274"/>
                <a:gd name="connsiteX2" fmla="*/ 6824 w 31998"/>
                <a:gd name="connsiteY2" fmla="*/ 2522 h 32274"/>
                <a:gd name="connsiteX3" fmla="*/ 2824 w 31998"/>
                <a:gd name="connsiteY3" fmla="*/ 25001 h 32274"/>
                <a:gd name="connsiteX4" fmla="*/ 24693 w 31998"/>
                <a:gd name="connsiteY4" fmla="*/ 28945 h 32274"/>
                <a:gd name="connsiteX5" fmla="*/ 25017 w 31998"/>
                <a:gd name="connsiteY5" fmla="*/ 28716 h 32274"/>
                <a:gd name="connsiteX6" fmla="*/ 29113 w 31998"/>
                <a:gd name="connsiteY6" fmla="*/ 6237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74">
                  <a:moveTo>
                    <a:pt x="29113" y="6237"/>
                  </a:moveTo>
                  <a:cubicBezTo>
                    <a:pt x="24112" y="-926"/>
                    <a:pt x="14254" y="-2669"/>
                    <a:pt x="7101" y="2332"/>
                  </a:cubicBezTo>
                  <a:cubicBezTo>
                    <a:pt x="7005" y="2389"/>
                    <a:pt x="6910" y="2456"/>
                    <a:pt x="6824" y="2522"/>
                  </a:cubicBezTo>
                  <a:cubicBezTo>
                    <a:pt x="-415" y="7666"/>
                    <a:pt x="-2196" y="17667"/>
                    <a:pt x="2824" y="25001"/>
                  </a:cubicBezTo>
                  <a:cubicBezTo>
                    <a:pt x="7777" y="32126"/>
                    <a:pt x="17569" y="33898"/>
                    <a:pt x="24693" y="28945"/>
                  </a:cubicBezTo>
                  <a:cubicBezTo>
                    <a:pt x="24808" y="28868"/>
                    <a:pt x="24912" y="28792"/>
                    <a:pt x="25017" y="28716"/>
                  </a:cubicBezTo>
                  <a:cubicBezTo>
                    <a:pt x="32342" y="23630"/>
                    <a:pt x="34171" y="13581"/>
                    <a:pt x="29113" y="6237"/>
                  </a:cubicBezTo>
                </a:path>
              </a:pathLst>
            </a:custGeom>
            <a:solidFill>
              <a:srgbClr val="BDC3D1"/>
            </a:solidFill>
            <a:ln w="9525" cap="flat">
              <a:noFill/>
              <a:prstDash val="solid"/>
              <a:miter/>
            </a:ln>
          </p:spPr>
          <p:txBody>
            <a:bodyPr rtlCol="0" anchor="ctr"/>
            <a:lstStyle/>
            <a:p>
              <a:endParaRPr lang="en-IN"/>
            </a:p>
          </p:txBody>
        </p:sp>
        <p:sp>
          <p:nvSpPr>
            <p:cNvPr id="1175" name="Freeform: Shape 1174">
              <a:extLst>
                <a:ext uri="{FF2B5EF4-FFF2-40B4-BE49-F238E27FC236}">
                  <a16:creationId xmlns:a16="http://schemas.microsoft.com/office/drawing/2014/main" xmlns="" id="{CE30AE7A-9B50-DEC3-4CE6-6EC0B5D5A46B}"/>
                </a:ext>
              </a:extLst>
            </p:cNvPr>
            <p:cNvSpPr/>
            <p:nvPr/>
          </p:nvSpPr>
          <p:spPr>
            <a:xfrm>
              <a:off x="1669806" y="4313149"/>
              <a:ext cx="66467" cy="69346"/>
            </a:xfrm>
            <a:custGeom>
              <a:avLst/>
              <a:gdLst>
                <a:gd name="connsiteX0" fmla="*/ 62670 w 66467"/>
                <a:gd name="connsiteY0" fmla="*/ 65258 h 69346"/>
                <a:gd name="connsiteX1" fmla="*/ 62670 w 66467"/>
                <a:gd name="connsiteY1" fmla="*/ 46208 h 69346"/>
                <a:gd name="connsiteX2" fmla="*/ 22760 w 66467"/>
                <a:gd name="connsiteY2" fmla="*/ 3440 h 69346"/>
                <a:gd name="connsiteX3" fmla="*/ 3767 w 66467"/>
                <a:gd name="connsiteY3" fmla="*/ 3383 h 69346"/>
                <a:gd name="connsiteX4" fmla="*/ 3710 w 66467"/>
                <a:gd name="connsiteY4" fmla="*/ 3440 h 69346"/>
                <a:gd name="connsiteX5" fmla="*/ 3710 w 66467"/>
                <a:gd name="connsiteY5" fmla="*/ 22490 h 69346"/>
                <a:gd name="connsiteX6" fmla="*/ 44286 w 66467"/>
                <a:gd name="connsiteY6" fmla="*/ 64781 h 69346"/>
                <a:gd name="connsiteX7" fmla="*/ 63003 w 66467"/>
                <a:gd name="connsiteY7" fmla="*/ 65115 h 69346"/>
                <a:gd name="connsiteX8" fmla="*/ 63336 w 66467"/>
                <a:gd name="connsiteY8" fmla="*/ 64781 h 6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467" h="69346">
                  <a:moveTo>
                    <a:pt x="62670" y="65258"/>
                  </a:moveTo>
                  <a:cubicBezTo>
                    <a:pt x="67699" y="59905"/>
                    <a:pt x="67699" y="51561"/>
                    <a:pt x="62670" y="46208"/>
                  </a:cubicBezTo>
                  <a:lnTo>
                    <a:pt x="22760" y="3440"/>
                  </a:lnTo>
                  <a:cubicBezTo>
                    <a:pt x="17531" y="-1817"/>
                    <a:pt x="9025" y="-1846"/>
                    <a:pt x="3767" y="3383"/>
                  </a:cubicBezTo>
                  <a:cubicBezTo>
                    <a:pt x="3748" y="3403"/>
                    <a:pt x="3729" y="3421"/>
                    <a:pt x="3710" y="3440"/>
                  </a:cubicBezTo>
                  <a:cubicBezTo>
                    <a:pt x="-1272" y="8813"/>
                    <a:pt x="-1272" y="17119"/>
                    <a:pt x="3710" y="22490"/>
                  </a:cubicBezTo>
                  <a:lnTo>
                    <a:pt x="44286" y="64781"/>
                  </a:lnTo>
                  <a:cubicBezTo>
                    <a:pt x="49363" y="70039"/>
                    <a:pt x="57745" y="70192"/>
                    <a:pt x="63003" y="65115"/>
                  </a:cubicBezTo>
                  <a:cubicBezTo>
                    <a:pt x="63117" y="65001"/>
                    <a:pt x="63232" y="64896"/>
                    <a:pt x="63336" y="64781"/>
                  </a:cubicBezTo>
                </a:path>
              </a:pathLst>
            </a:custGeom>
            <a:solidFill>
              <a:srgbClr val="1A2D49"/>
            </a:solidFill>
            <a:ln w="9525" cap="flat">
              <a:noFill/>
              <a:prstDash val="solid"/>
              <a:miter/>
            </a:ln>
          </p:spPr>
          <p:txBody>
            <a:bodyPr rtlCol="0" anchor="ctr"/>
            <a:lstStyle/>
            <a:p>
              <a:endParaRPr lang="en-IN"/>
            </a:p>
          </p:txBody>
        </p:sp>
        <p:sp>
          <p:nvSpPr>
            <p:cNvPr id="1176" name="Freeform: Shape 1175">
              <a:extLst>
                <a:ext uri="{FF2B5EF4-FFF2-40B4-BE49-F238E27FC236}">
                  <a16:creationId xmlns:a16="http://schemas.microsoft.com/office/drawing/2014/main" xmlns="" id="{545B26C5-17DF-3779-5190-48D1EE737DF8}"/>
                </a:ext>
              </a:extLst>
            </p:cNvPr>
            <p:cNvSpPr/>
            <p:nvPr/>
          </p:nvSpPr>
          <p:spPr>
            <a:xfrm>
              <a:off x="1533027" y="4300542"/>
              <a:ext cx="75575" cy="60035"/>
            </a:xfrm>
            <a:custGeom>
              <a:avLst/>
              <a:gdLst>
                <a:gd name="connsiteX0" fmla="*/ 2281 w 75575"/>
                <a:gd name="connsiteY0" fmla="*/ 53100 h 60035"/>
                <a:gd name="connsiteX1" fmla="*/ 20597 w 75575"/>
                <a:gd name="connsiteY1" fmla="*/ 57577 h 60035"/>
                <a:gd name="connsiteX2" fmla="*/ 21331 w 75575"/>
                <a:gd name="connsiteY2" fmla="*/ 57100 h 60035"/>
                <a:gd name="connsiteX3" fmla="*/ 69527 w 75575"/>
                <a:gd name="connsiteY3" fmla="*/ 24906 h 60035"/>
                <a:gd name="connsiteX4" fmla="*/ 73242 w 75575"/>
                <a:gd name="connsiteY4" fmla="*/ 5856 h 60035"/>
                <a:gd name="connsiteX5" fmla="*/ 54754 w 75575"/>
                <a:gd name="connsiteY5" fmla="*/ 1484 h 60035"/>
                <a:gd name="connsiteX6" fmla="*/ 54192 w 75575"/>
                <a:gd name="connsiteY6" fmla="*/ 1856 h 60035"/>
                <a:gd name="connsiteX7" fmla="*/ 5996 w 75575"/>
                <a:gd name="connsiteY7" fmla="*/ 34050 h 60035"/>
                <a:gd name="connsiteX8" fmla="*/ 2281 w 75575"/>
                <a:gd name="connsiteY8" fmla="*/ 53100 h 6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575" h="60035">
                  <a:moveTo>
                    <a:pt x="2281" y="53100"/>
                  </a:moveTo>
                  <a:cubicBezTo>
                    <a:pt x="6101" y="59396"/>
                    <a:pt x="14301" y="61396"/>
                    <a:pt x="20597" y="57577"/>
                  </a:cubicBezTo>
                  <a:cubicBezTo>
                    <a:pt x="20845" y="57424"/>
                    <a:pt x="21093" y="57272"/>
                    <a:pt x="21331" y="57100"/>
                  </a:cubicBezTo>
                  <a:lnTo>
                    <a:pt x="69527" y="24906"/>
                  </a:lnTo>
                  <a:cubicBezTo>
                    <a:pt x="75766" y="20639"/>
                    <a:pt x="77424" y="12152"/>
                    <a:pt x="73242" y="5856"/>
                  </a:cubicBezTo>
                  <a:cubicBezTo>
                    <a:pt x="69347" y="-459"/>
                    <a:pt x="61069" y="-2412"/>
                    <a:pt x="54754" y="1484"/>
                  </a:cubicBezTo>
                  <a:cubicBezTo>
                    <a:pt x="54564" y="1608"/>
                    <a:pt x="54373" y="1732"/>
                    <a:pt x="54192" y="1856"/>
                  </a:cubicBezTo>
                  <a:lnTo>
                    <a:pt x="5996" y="34050"/>
                  </a:lnTo>
                  <a:cubicBezTo>
                    <a:pt x="-243" y="38317"/>
                    <a:pt x="-1901" y="46804"/>
                    <a:pt x="2281" y="53100"/>
                  </a:cubicBezTo>
                </a:path>
              </a:pathLst>
            </a:custGeom>
            <a:solidFill>
              <a:srgbClr val="61708B"/>
            </a:solidFill>
            <a:ln w="9525" cap="flat">
              <a:noFill/>
              <a:prstDash val="solid"/>
              <a:miter/>
            </a:ln>
          </p:spPr>
          <p:txBody>
            <a:bodyPr rtlCol="0" anchor="ctr"/>
            <a:lstStyle/>
            <a:p>
              <a:endParaRPr lang="en-IN"/>
            </a:p>
          </p:txBody>
        </p:sp>
        <p:sp>
          <p:nvSpPr>
            <p:cNvPr id="1177" name="Freeform: Shape 1176">
              <a:extLst>
                <a:ext uri="{FF2B5EF4-FFF2-40B4-BE49-F238E27FC236}">
                  <a16:creationId xmlns:a16="http://schemas.microsoft.com/office/drawing/2014/main" xmlns="" id="{F880A1A9-80D1-301B-6AC4-7A206AA47CA8}"/>
                </a:ext>
              </a:extLst>
            </p:cNvPr>
            <p:cNvSpPr/>
            <p:nvPr/>
          </p:nvSpPr>
          <p:spPr>
            <a:xfrm>
              <a:off x="1594514" y="4373680"/>
              <a:ext cx="31976" cy="32255"/>
            </a:xfrm>
            <a:custGeom>
              <a:avLst/>
              <a:gdLst>
                <a:gd name="connsiteX0" fmla="*/ 2802 w 31976"/>
                <a:gd name="connsiteY0" fmla="*/ 25015 h 32255"/>
                <a:gd name="connsiteX1" fmla="*/ 24976 w 31976"/>
                <a:gd name="connsiteY1" fmla="*/ 28816 h 32255"/>
                <a:gd name="connsiteX2" fmla="*/ 25090 w 31976"/>
                <a:gd name="connsiteY2" fmla="*/ 28730 h 32255"/>
                <a:gd name="connsiteX3" fmla="*/ 29091 w 31976"/>
                <a:gd name="connsiteY3" fmla="*/ 6155 h 32255"/>
                <a:gd name="connsiteX4" fmla="*/ 6907 w 31976"/>
                <a:gd name="connsiteY4" fmla="*/ 2431 h 32255"/>
                <a:gd name="connsiteX5" fmla="*/ 6897 w 31976"/>
                <a:gd name="connsiteY5" fmla="*/ 2441 h 32255"/>
                <a:gd name="connsiteX6" fmla="*/ 2802 w 31976"/>
                <a:gd name="connsiteY6" fmla="*/ 25015 h 3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76" h="32255">
                  <a:moveTo>
                    <a:pt x="2802" y="25015"/>
                  </a:moveTo>
                  <a:cubicBezTo>
                    <a:pt x="7878" y="32187"/>
                    <a:pt x="17803" y="33883"/>
                    <a:pt x="24976" y="28816"/>
                  </a:cubicBezTo>
                  <a:cubicBezTo>
                    <a:pt x="25014" y="28787"/>
                    <a:pt x="25052" y="28758"/>
                    <a:pt x="25090" y="28730"/>
                  </a:cubicBezTo>
                  <a:cubicBezTo>
                    <a:pt x="32348" y="23548"/>
                    <a:pt x="34120" y="13518"/>
                    <a:pt x="29091" y="6155"/>
                  </a:cubicBezTo>
                  <a:cubicBezTo>
                    <a:pt x="23995" y="-998"/>
                    <a:pt x="14060" y="-2665"/>
                    <a:pt x="6907" y="2431"/>
                  </a:cubicBezTo>
                  <a:cubicBezTo>
                    <a:pt x="6907" y="2441"/>
                    <a:pt x="6897" y="2441"/>
                    <a:pt x="6897" y="2441"/>
                  </a:cubicBezTo>
                  <a:cubicBezTo>
                    <a:pt x="-389" y="7594"/>
                    <a:pt x="-2209" y="17633"/>
                    <a:pt x="2802" y="25015"/>
                  </a:cubicBezTo>
                </a:path>
              </a:pathLst>
            </a:custGeom>
            <a:solidFill>
              <a:srgbClr val="BDC3D1"/>
            </a:solidFill>
            <a:ln w="9525" cap="flat">
              <a:noFill/>
              <a:prstDash val="solid"/>
              <a:miter/>
            </a:ln>
          </p:spPr>
          <p:txBody>
            <a:bodyPr rtlCol="0" anchor="ctr"/>
            <a:lstStyle/>
            <a:p>
              <a:endParaRPr lang="en-IN"/>
            </a:p>
          </p:txBody>
        </p:sp>
        <p:sp>
          <p:nvSpPr>
            <p:cNvPr id="1178" name="Freeform: Shape 1177">
              <a:extLst>
                <a:ext uri="{FF2B5EF4-FFF2-40B4-BE49-F238E27FC236}">
                  <a16:creationId xmlns:a16="http://schemas.microsoft.com/office/drawing/2014/main" xmlns="" id="{4685E4A9-2AEC-5772-4C2E-99C4F62CB531}"/>
                </a:ext>
              </a:extLst>
            </p:cNvPr>
            <p:cNvSpPr/>
            <p:nvPr/>
          </p:nvSpPr>
          <p:spPr>
            <a:xfrm>
              <a:off x="1642117" y="4213388"/>
              <a:ext cx="31922" cy="32274"/>
            </a:xfrm>
            <a:custGeom>
              <a:avLst/>
              <a:gdLst>
                <a:gd name="connsiteX0" fmla="*/ 2824 w 31922"/>
                <a:gd name="connsiteY0" fmla="*/ 25001 h 32274"/>
                <a:gd name="connsiteX1" fmla="*/ 24693 w 31922"/>
                <a:gd name="connsiteY1" fmla="*/ 28945 h 32274"/>
                <a:gd name="connsiteX2" fmla="*/ 25017 w 31922"/>
                <a:gd name="connsiteY2" fmla="*/ 28716 h 32274"/>
                <a:gd name="connsiteX3" fmla="*/ 29113 w 31922"/>
                <a:gd name="connsiteY3" fmla="*/ 6237 h 32274"/>
                <a:gd name="connsiteX4" fmla="*/ 7101 w 31922"/>
                <a:gd name="connsiteY4" fmla="*/ 2332 h 32274"/>
                <a:gd name="connsiteX5" fmla="*/ 6824 w 31922"/>
                <a:gd name="connsiteY5" fmla="*/ 2522 h 32274"/>
                <a:gd name="connsiteX6" fmla="*/ 2824 w 31922"/>
                <a:gd name="connsiteY6" fmla="*/ 25001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824" y="25001"/>
                  </a:moveTo>
                  <a:cubicBezTo>
                    <a:pt x="7777" y="32126"/>
                    <a:pt x="17569" y="33897"/>
                    <a:pt x="24693" y="28945"/>
                  </a:cubicBezTo>
                  <a:cubicBezTo>
                    <a:pt x="24808" y="28869"/>
                    <a:pt x="24912" y="28792"/>
                    <a:pt x="25017" y="28716"/>
                  </a:cubicBezTo>
                  <a:cubicBezTo>
                    <a:pt x="32247" y="23572"/>
                    <a:pt x="34056" y="13600"/>
                    <a:pt x="29113" y="6237"/>
                  </a:cubicBezTo>
                  <a:cubicBezTo>
                    <a:pt x="24112" y="-926"/>
                    <a:pt x="14254" y="-2669"/>
                    <a:pt x="7101" y="2332"/>
                  </a:cubicBezTo>
                  <a:cubicBezTo>
                    <a:pt x="7005" y="2389"/>
                    <a:pt x="6910" y="2456"/>
                    <a:pt x="6824" y="2522"/>
                  </a:cubicBezTo>
                  <a:cubicBezTo>
                    <a:pt x="-415" y="7675"/>
                    <a:pt x="-2196" y="17667"/>
                    <a:pt x="2824" y="25001"/>
                  </a:cubicBezTo>
                </a:path>
              </a:pathLst>
            </a:custGeom>
            <a:solidFill>
              <a:srgbClr val="BDC3D1"/>
            </a:solidFill>
            <a:ln w="9525" cap="flat">
              <a:noFill/>
              <a:prstDash val="solid"/>
              <a:miter/>
            </a:ln>
          </p:spPr>
          <p:txBody>
            <a:bodyPr rtlCol="0" anchor="ctr"/>
            <a:lstStyle/>
            <a:p>
              <a:endParaRPr lang="en-IN"/>
            </a:p>
          </p:txBody>
        </p:sp>
        <p:sp>
          <p:nvSpPr>
            <p:cNvPr id="1179" name="Freeform: Shape 1178">
              <a:extLst>
                <a:ext uri="{FF2B5EF4-FFF2-40B4-BE49-F238E27FC236}">
                  <a16:creationId xmlns:a16="http://schemas.microsoft.com/office/drawing/2014/main" xmlns="" id="{1EB3C28B-EBA2-C57D-90BD-702003BDAF01}"/>
                </a:ext>
              </a:extLst>
            </p:cNvPr>
            <p:cNvSpPr/>
            <p:nvPr/>
          </p:nvSpPr>
          <p:spPr>
            <a:xfrm>
              <a:off x="1715174" y="4286864"/>
              <a:ext cx="31998" cy="32022"/>
            </a:xfrm>
            <a:custGeom>
              <a:avLst/>
              <a:gdLst>
                <a:gd name="connsiteX0" fmla="*/ 3205 w 31998"/>
                <a:gd name="connsiteY0" fmla="*/ 24867 h 32022"/>
                <a:gd name="connsiteX1" fmla="*/ 25017 w 31998"/>
                <a:gd name="connsiteY1" fmla="*/ 28678 h 32022"/>
                <a:gd name="connsiteX2" fmla="*/ 29113 w 31998"/>
                <a:gd name="connsiteY2" fmla="*/ 6199 h 32022"/>
                <a:gd name="connsiteX3" fmla="*/ 6939 w 31998"/>
                <a:gd name="connsiteY3" fmla="*/ 2399 h 32022"/>
                <a:gd name="connsiteX4" fmla="*/ 6824 w 31998"/>
                <a:gd name="connsiteY4" fmla="*/ 2484 h 32022"/>
                <a:gd name="connsiteX5" fmla="*/ 2824 w 31998"/>
                <a:gd name="connsiteY5" fmla="*/ 24963 h 3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98" h="32022">
                  <a:moveTo>
                    <a:pt x="3205" y="24867"/>
                  </a:moveTo>
                  <a:cubicBezTo>
                    <a:pt x="8196" y="31916"/>
                    <a:pt x="17931" y="33612"/>
                    <a:pt x="25017" y="28678"/>
                  </a:cubicBezTo>
                  <a:cubicBezTo>
                    <a:pt x="32342" y="23591"/>
                    <a:pt x="34171" y="13543"/>
                    <a:pt x="29113" y="6199"/>
                  </a:cubicBezTo>
                  <a:cubicBezTo>
                    <a:pt x="24036" y="-973"/>
                    <a:pt x="14111" y="-2669"/>
                    <a:pt x="6939" y="2399"/>
                  </a:cubicBezTo>
                  <a:cubicBezTo>
                    <a:pt x="6901" y="2427"/>
                    <a:pt x="6862" y="2455"/>
                    <a:pt x="6824" y="2484"/>
                  </a:cubicBezTo>
                  <a:cubicBezTo>
                    <a:pt x="-415" y="7627"/>
                    <a:pt x="-2196" y="17629"/>
                    <a:pt x="2824" y="24963"/>
                  </a:cubicBezTo>
                </a:path>
              </a:pathLst>
            </a:custGeom>
            <a:solidFill>
              <a:srgbClr val="61708B"/>
            </a:solidFill>
            <a:ln w="9525" cap="flat">
              <a:noFill/>
              <a:prstDash val="solid"/>
              <a:miter/>
            </a:ln>
          </p:spPr>
          <p:txBody>
            <a:bodyPr rtlCol="0" anchor="ctr"/>
            <a:lstStyle/>
            <a:p>
              <a:endParaRPr lang="en-IN"/>
            </a:p>
          </p:txBody>
        </p:sp>
        <p:sp>
          <p:nvSpPr>
            <p:cNvPr id="1180" name="Freeform: Shape 1179">
              <a:extLst>
                <a:ext uri="{FF2B5EF4-FFF2-40B4-BE49-F238E27FC236}">
                  <a16:creationId xmlns:a16="http://schemas.microsoft.com/office/drawing/2014/main" xmlns="" id="{B4B903B0-268E-AEE3-991B-ACB1BB982D78}"/>
                </a:ext>
              </a:extLst>
            </p:cNvPr>
            <p:cNvSpPr/>
            <p:nvPr/>
          </p:nvSpPr>
          <p:spPr>
            <a:xfrm>
              <a:off x="1724491" y="4185714"/>
              <a:ext cx="76531" cy="59815"/>
            </a:xfrm>
            <a:custGeom>
              <a:avLst/>
              <a:gdLst>
                <a:gd name="connsiteX0" fmla="*/ 2079 w 76531"/>
                <a:gd name="connsiteY0" fmla="*/ 6003 h 59815"/>
                <a:gd name="connsiteX1" fmla="*/ 6365 w 76531"/>
                <a:gd name="connsiteY1" fmla="*/ 25053 h 59815"/>
                <a:gd name="connsiteX2" fmla="*/ 55323 w 76531"/>
                <a:gd name="connsiteY2" fmla="*/ 56867 h 59815"/>
                <a:gd name="connsiteX3" fmla="*/ 73773 w 76531"/>
                <a:gd name="connsiteY3" fmla="*/ 53695 h 59815"/>
                <a:gd name="connsiteX4" fmla="*/ 74373 w 76531"/>
                <a:gd name="connsiteY4" fmla="*/ 52771 h 59815"/>
                <a:gd name="connsiteX5" fmla="*/ 70182 w 76531"/>
                <a:gd name="connsiteY5" fmla="*/ 33721 h 59815"/>
                <a:gd name="connsiteX6" fmla="*/ 21129 w 76531"/>
                <a:gd name="connsiteY6" fmla="*/ 1907 h 59815"/>
                <a:gd name="connsiteX7" fmla="*/ 2679 w 76531"/>
                <a:gd name="connsiteY7" fmla="*/ 5079 h 59815"/>
                <a:gd name="connsiteX8" fmla="*/ 2079 w 76531"/>
                <a:gd name="connsiteY8" fmla="*/ 6003 h 59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31" h="59815">
                  <a:moveTo>
                    <a:pt x="2079" y="6003"/>
                  </a:moveTo>
                  <a:cubicBezTo>
                    <a:pt x="-1941" y="12461"/>
                    <a:pt x="-36" y="20938"/>
                    <a:pt x="6365" y="25053"/>
                  </a:cubicBezTo>
                  <a:lnTo>
                    <a:pt x="55323" y="56867"/>
                  </a:lnTo>
                  <a:cubicBezTo>
                    <a:pt x="61295" y="61086"/>
                    <a:pt x="69554" y="59667"/>
                    <a:pt x="73773" y="53695"/>
                  </a:cubicBezTo>
                  <a:cubicBezTo>
                    <a:pt x="73992" y="53400"/>
                    <a:pt x="74183" y="53085"/>
                    <a:pt x="74373" y="52771"/>
                  </a:cubicBezTo>
                  <a:cubicBezTo>
                    <a:pt x="78412" y="46341"/>
                    <a:pt x="76545" y="37864"/>
                    <a:pt x="70182" y="33721"/>
                  </a:cubicBezTo>
                  <a:lnTo>
                    <a:pt x="21129" y="1907"/>
                  </a:lnTo>
                  <a:cubicBezTo>
                    <a:pt x="15156" y="-2312"/>
                    <a:pt x="6898" y="-893"/>
                    <a:pt x="2679" y="5079"/>
                  </a:cubicBezTo>
                  <a:cubicBezTo>
                    <a:pt x="2460" y="5375"/>
                    <a:pt x="2269" y="5689"/>
                    <a:pt x="2079" y="6003"/>
                  </a:cubicBezTo>
                </a:path>
              </a:pathLst>
            </a:custGeom>
            <a:solidFill>
              <a:srgbClr val="1A2D49"/>
            </a:solidFill>
            <a:ln w="9525" cap="flat">
              <a:noFill/>
              <a:prstDash val="solid"/>
              <a:miter/>
            </a:ln>
          </p:spPr>
          <p:txBody>
            <a:bodyPr rtlCol="0" anchor="ctr"/>
            <a:lstStyle/>
            <a:p>
              <a:endParaRPr lang="en-IN"/>
            </a:p>
          </p:txBody>
        </p:sp>
        <p:sp>
          <p:nvSpPr>
            <p:cNvPr id="1181" name="Freeform: Shape 1180">
              <a:extLst>
                <a:ext uri="{FF2B5EF4-FFF2-40B4-BE49-F238E27FC236}">
                  <a16:creationId xmlns:a16="http://schemas.microsoft.com/office/drawing/2014/main" xmlns="" id="{E97C0324-0654-9FF1-7772-9315E2A308FB}"/>
                </a:ext>
              </a:extLst>
            </p:cNvPr>
            <p:cNvSpPr/>
            <p:nvPr/>
          </p:nvSpPr>
          <p:spPr>
            <a:xfrm>
              <a:off x="1734890" y="4411127"/>
              <a:ext cx="31998" cy="32236"/>
            </a:xfrm>
            <a:custGeom>
              <a:avLst/>
              <a:gdLst>
                <a:gd name="connsiteX0" fmla="*/ 29113 w 31998"/>
                <a:gd name="connsiteY0" fmla="*/ 6237 h 32236"/>
                <a:gd name="connsiteX1" fmla="*/ 7101 w 31998"/>
                <a:gd name="connsiteY1" fmla="*/ 2332 h 32236"/>
                <a:gd name="connsiteX2" fmla="*/ 6824 w 31998"/>
                <a:gd name="connsiteY2" fmla="*/ 2522 h 32236"/>
                <a:gd name="connsiteX3" fmla="*/ 2824 w 31998"/>
                <a:gd name="connsiteY3" fmla="*/ 25001 h 32236"/>
                <a:gd name="connsiteX4" fmla="*/ 24855 w 31998"/>
                <a:gd name="connsiteY4" fmla="*/ 28830 h 32236"/>
                <a:gd name="connsiteX5" fmla="*/ 25017 w 31998"/>
                <a:gd name="connsiteY5" fmla="*/ 28716 h 32236"/>
                <a:gd name="connsiteX6" fmla="*/ 29113 w 31998"/>
                <a:gd name="connsiteY6" fmla="*/ 6237 h 3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36">
                  <a:moveTo>
                    <a:pt x="29113" y="6237"/>
                  </a:moveTo>
                  <a:cubicBezTo>
                    <a:pt x="24112" y="-926"/>
                    <a:pt x="14254" y="-2669"/>
                    <a:pt x="7101" y="2332"/>
                  </a:cubicBezTo>
                  <a:cubicBezTo>
                    <a:pt x="7005" y="2389"/>
                    <a:pt x="6910" y="2456"/>
                    <a:pt x="6824" y="2522"/>
                  </a:cubicBezTo>
                  <a:cubicBezTo>
                    <a:pt x="-415" y="7666"/>
                    <a:pt x="-2196" y="17667"/>
                    <a:pt x="2824" y="25001"/>
                  </a:cubicBezTo>
                  <a:cubicBezTo>
                    <a:pt x="7853" y="32145"/>
                    <a:pt x="17711" y="33860"/>
                    <a:pt x="24855" y="28830"/>
                  </a:cubicBezTo>
                  <a:cubicBezTo>
                    <a:pt x="24912" y="28792"/>
                    <a:pt x="24960" y="28754"/>
                    <a:pt x="25017" y="28716"/>
                  </a:cubicBezTo>
                  <a:cubicBezTo>
                    <a:pt x="32342" y="23629"/>
                    <a:pt x="34171" y="13581"/>
                    <a:pt x="29113" y="6237"/>
                  </a:cubicBezTo>
                </a:path>
              </a:pathLst>
            </a:custGeom>
            <a:solidFill>
              <a:srgbClr val="61708B"/>
            </a:solidFill>
            <a:ln w="9525" cap="flat">
              <a:noFill/>
              <a:prstDash val="solid"/>
              <a:miter/>
            </a:ln>
          </p:spPr>
          <p:txBody>
            <a:bodyPr rtlCol="0" anchor="ctr"/>
            <a:lstStyle/>
            <a:p>
              <a:endParaRPr lang="en-IN"/>
            </a:p>
          </p:txBody>
        </p:sp>
        <p:sp>
          <p:nvSpPr>
            <p:cNvPr id="1182" name="Freeform: Shape 1181">
              <a:extLst>
                <a:ext uri="{FF2B5EF4-FFF2-40B4-BE49-F238E27FC236}">
                  <a16:creationId xmlns:a16="http://schemas.microsoft.com/office/drawing/2014/main" xmlns="" id="{D94C282A-7EF8-BB0C-693D-71424F744E1F}"/>
                </a:ext>
              </a:extLst>
            </p:cNvPr>
            <p:cNvSpPr/>
            <p:nvPr/>
          </p:nvSpPr>
          <p:spPr>
            <a:xfrm>
              <a:off x="1784601" y="4307950"/>
              <a:ext cx="31938" cy="32257"/>
            </a:xfrm>
            <a:custGeom>
              <a:avLst/>
              <a:gdLst>
                <a:gd name="connsiteX0" fmla="*/ 29122 w 31938"/>
                <a:gd name="connsiteY0" fmla="*/ 6163 h 32257"/>
                <a:gd name="connsiteX1" fmla="*/ 6834 w 31938"/>
                <a:gd name="connsiteY1" fmla="*/ 2448 h 32257"/>
                <a:gd name="connsiteX2" fmla="*/ 2833 w 31938"/>
                <a:gd name="connsiteY2" fmla="*/ 25023 h 32257"/>
                <a:gd name="connsiteX3" fmla="*/ 24865 w 31938"/>
                <a:gd name="connsiteY3" fmla="*/ 28851 h 32257"/>
                <a:gd name="connsiteX4" fmla="*/ 25026 w 31938"/>
                <a:gd name="connsiteY4" fmla="*/ 28737 h 32257"/>
                <a:gd name="connsiteX5" fmla="*/ 29122 w 31938"/>
                <a:gd name="connsiteY5" fmla="*/ 6163 h 32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38" h="32257">
                  <a:moveTo>
                    <a:pt x="29122" y="6163"/>
                  </a:moveTo>
                  <a:cubicBezTo>
                    <a:pt x="23988" y="-1010"/>
                    <a:pt x="14016" y="-2667"/>
                    <a:pt x="6834" y="2448"/>
                  </a:cubicBezTo>
                  <a:cubicBezTo>
                    <a:pt x="-424" y="7630"/>
                    <a:pt x="-2196" y="17660"/>
                    <a:pt x="2833" y="25023"/>
                  </a:cubicBezTo>
                  <a:cubicBezTo>
                    <a:pt x="7863" y="32166"/>
                    <a:pt x="17721" y="33881"/>
                    <a:pt x="24865" y="28851"/>
                  </a:cubicBezTo>
                  <a:cubicBezTo>
                    <a:pt x="24922" y="28814"/>
                    <a:pt x="24969" y="28775"/>
                    <a:pt x="25026" y="28737"/>
                  </a:cubicBezTo>
                  <a:cubicBezTo>
                    <a:pt x="32266" y="23556"/>
                    <a:pt x="34075" y="13554"/>
                    <a:pt x="29122" y="6163"/>
                  </a:cubicBezTo>
                </a:path>
              </a:pathLst>
            </a:custGeom>
            <a:solidFill>
              <a:srgbClr val="BDC3D1"/>
            </a:solidFill>
            <a:ln w="9525" cap="flat">
              <a:noFill/>
              <a:prstDash val="solid"/>
              <a:miter/>
            </a:ln>
          </p:spPr>
          <p:txBody>
            <a:bodyPr rtlCol="0" anchor="ctr"/>
            <a:lstStyle/>
            <a:p>
              <a:endParaRPr lang="en-IN"/>
            </a:p>
          </p:txBody>
        </p:sp>
        <p:sp>
          <p:nvSpPr>
            <p:cNvPr id="1183" name="Freeform: Shape 1182">
              <a:extLst>
                <a:ext uri="{FF2B5EF4-FFF2-40B4-BE49-F238E27FC236}">
                  <a16:creationId xmlns:a16="http://schemas.microsoft.com/office/drawing/2014/main" xmlns="" id="{08925DEA-BF31-F989-7916-D292AE214ECA}"/>
                </a:ext>
              </a:extLst>
            </p:cNvPr>
            <p:cNvSpPr/>
            <p:nvPr/>
          </p:nvSpPr>
          <p:spPr>
            <a:xfrm>
              <a:off x="1953996" y="4210482"/>
              <a:ext cx="67134" cy="69524"/>
            </a:xfrm>
            <a:custGeom>
              <a:avLst/>
              <a:gdLst>
                <a:gd name="connsiteX0" fmla="*/ 63372 w 67134"/>
                <a:gd name="connsiteY0" fmla="*/ 64865 h 69524"/>
                <a:gd name="connsiteX1" fmla="*/ 63372 w 67134"/>
                <a:gd name="connsiteY1" fmla="*/ 45815 h 69524"/>
                <a:gd name="connsiteX2" fmla="*/ 22796 w 67134"/>
                <a:gd name="connsiteY2" fmla="*/ 3524 h 69524"/>
                <a:gd name="connsiteX3" fmla="*/ 4079 w 67134"/>
                <a:gd name="connsiteY3" fmla="*/ 3190 h 69524"/>
                <a:gd name="connsiteX4" fmla="*/ 3746 w 67134"/>
                <a:gd name="connsiteY4" fmla="*/ 3524 h 69524"/>
                <a:gd name="connsiteX5" fmla="*/ 3746 w 67134"/>
                <a:gd name="connsiteY5" fmla="*/ 22574 h 69524"/>
                <a:gd name="connsiteX6" fmla="*/ 44417 w 67134"/>
                <a:gd name="connsiteY6" fmla="*/ 64959 h 69524"/>
                <a:gd name="connsiteX7" fmla="*/ 63134 w 67134"/>
                <a:gd name="connsiteY7" fmla="*/ 65293 h 69524"/>
                <a:gd name="connsiteX8" fmla="*/ 63467 w 67134"/>
                <a:gd name="connsiteY8" fmla="*/ 64959 h 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34" h="69524">
                  <a:moveTo>
                    <a:pt x="63372" y="64865"/>
                  </a:moveTo>
                  <a:cubicBezTo>
                    <a:pt x="68354" y="59492"/>
                    <a:pt x="68354" y="51186"/>
                    <a:pt x="63372" y="45815"/>
                  </a:cubicBezTo>
                  <a:lnTo>
                    <a:pt x="22796" y="3524"/>
                  </a:lnTo>
                  <a:cubicBezTo>
                    <a:pt x="17719" y="-1734"/>
                    <a:pt x="9337" y="-1887"/>
                    <a:pt x="4079" y="3190"/>
                  </a:cubicBezTo>
                  <a:cubicBezTo>
                    <a:pt x="3965" y="3305"/>
                    <a:pt x="3850" y="3409"/>
                    <a:pt x="3746" y="3524"/>
                  </a:cubicBezTo>
                  <a:cubicBezTo>
                    <a:pt x="-1284" y="8876"/>
                    <a:pt x="-1284" y="17221"/>
                    <a:pt x="3746" y="22574"/>
                  </a:cubicBezTo>
                  <a:lnTo>
                    <a:pt x="44417" y="64959"/>
                  </a:lnTo>
                  <a:cubicBezTo>
                    <a:pt x="49494" y="70217"/>
                    <a:pt x="57876" y="70370"/>
                    <a:pt x="63134" y="65293"/>
                  </a:cubicBezTo>
                  <a:cubicBezTo>
                    <a:pt x="63248" y="65179"/>
                    <a:pt x="63363" y="65074"/>
                    <a:pt x="63467" y="64959"/>
                  </a:cubicBezTo>
                </a:path>
              </a:pathLst>
            </a:custGeom>
            <a:solidFill>
              <a:srgbClr val="1A2D49"/>
            </a:solidFill>
            <a:ln w="9525" cap="flat">
              <a:noFill/>
              <a:prstDash val="solid"/>
              <a:miter/>
            </a:ln>
          </p:spPr>
          <p:txBody>
            <a:bodyPr rtlCol="0" anchor="ctr"/>
            <a:lstStyle/>
            <a:p>
              <a:endParaRPr lang="en-IN"/>
            </a:p>
          </p:txBody>
        </p:sp>
        <p:sp>
          <p:nvSpPr>
            <p:cNvPr id="1184" name="Freeform: Shape 1183">
              <a:extLst>
                <a:ext uri="{FF2B5EF4-FFF2-40B4-BE49-F238E27FC236}">
                  <a16:creationId xmlns:a16="http://schemas.microsoft.com/office/drawing/2014/main" xmlns="" id="{2C2C7B62-072F-AD6E-7F21-4A4D2C4113BA}"/>
                </a:ext>
              </a:extLst>
            </p:cNvPr>
            <p:cNvSpPr/>
            <p:nvPr/>
          </p:nvSpPr>
          <p:spPr>
            <a:xfrm>
              <a:off x="1819920" y="4234306"/>
              <a:ext cx="75956" cy="60130"/>
            </a:xfrm>
            <a:custGeom>
              <a:avLst/>
              <a:gdLst>
                <a:gd name="connsiteX0" fmla="*/ 2662 w 75956"/>
                <a:gd name="connsiteY0" fmla="*/ 53233 h 60130"/>
                <a:gd name="connsiteX1" fmla="*/ 21150 w 75956"/>
                <a:gd name="connsiteY1" fmla="*/ 57605 h 60130"/>
                <a:gd name="connsiteX2" fmla="*/ 21712 w 75956"/>
                <a:gd name="connsiteY2" fmla="*/ 57233 h 60130"/>
                <a:gd name="connsiteX3" fmla="*/ 69909 w 75956"/>
                <a:gd name="connsiteY3" fmla="*/ 24944 h 60130"/>
                <a:gd name="connsiteX4" fmla="*/ 73623 w 75956"/>
                <a:gd name="connsiteY4" fmla="*/ 5894 h 60130"/>
                <a:gd name="connsiteX5" fmla="*/ 55307 w 75956"/>
                <a:gd name="connsiteY5" fmla="*/ 1417 h 60130"/>
                <a:gd name="connsiteX6" fmla="*/ 54573 w 75956"/>
                <a:gd name="connsiteY6" fmla="*/ 1893 h 60130"/>
                <a:gd name="connsiteX7" fmla="*/ 5996 w 75956"/>
                <a:gd name="connsiteY7" fmla="*/ 34183 h 60130"/>
                <a:gd name="connsiteX8" fmla="*/ 2281 w 75956"/>
                <a:gd name="connsiteY8" fmla="*/ 53233 h 6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56" h="60130">
                  <a:moveTo>
                    <a:pt x="2662" y="53233"/>
                  </a:moveTo>
                  <a:cubicBezTo>
                    <a:pt x="6558" y="59548"/>
                    <a:pt x="14835" y="61500"/>
                    <a:pt x="21150" y="57605"/>
                  </a:cubicBezTo>
                  <a:cubicBezTo>
                    <a:pt x="21340" y="57481"/>
                    <a:pt x="21531" y="57357"/>
                    <a:pt x="21712" y="57233"/>
                  </a:cubicBezTo>
                  <a:lnTo>
                    <a:pt x="69909" y="24944"/>
                  </a:lnTo>
                  <a:cubicBezTo>
                    <a:pt x="76147" y="20677"/>
                    <a:pt x="77805" y="12189"/>
                    <a:pt x="73623" y="5894"/>
                  </a:cubicBezTo>
                  <a:cubicBezTo>
                    <a:pt x="69804" y="-402"/>
                    <a:pt x="61603" y="-2403"/>
                    <a:pt x="55307" y="1417"/>
                  </a:cubicBezTo>
                  <a:cubicBezTo>
                    <a:pt x="55059" y="1569"/>
                    <a:pt x="54811" y="1721"/>
                    <a:pt x="54573" y="1893"/>
                  </a:cubicBezTo>
                  <a:lnTo>
                    <a:pt x="5996" y="34183"/>
                  </a:lnTo>
                  <a:cubicBezTo>
                    <a:pt x="-243" y="38450"/>
                    <a:pt x="-1900" y="46937"/>
                    <a:pt x="2281" y="53233"/>
                  </a:cubicBezTo>
                </a:path>
              </a:pathLst>
            </a:custGeom>
            <a:solidFill>
              <a:srgbClr val="61708B"/>
            </a:solidFill>
            <a:ln w="9525" cap="flat">
              <a:noFill/>
              <a:prstDash val="solid"/>
              <a:miter/>
            </a:ln>
          </p:spPr>
          <p:txBody>
            <a:bodyPr rtlCol="0" anchor="ctr"/>
            <a:lstStyle/>
            <a:p>
              <a:endParaRPr lang="en-IN"/>
            </a:p>
          </p:txBody>
        </p:sp>
        <p:sp>
          <p:nvSpPr>
            <p:cNvPr id="1185" name="Freeform: Shape 1184">
              <a:extLst>
                <a:ext uri="{FF2B5EF4-FFF2-40B4-BE49-F238E27FC236}">
                  <a16:creationId xmlns:a16="http://schemas.microsoft.com/office/drawing/2014/main" xmlns="" id="{E02D293F-5218-73E3-CFBD-CBAAA42B0AAF}"/>
                </a:ext>
              </a:extLst>
            </p:cNvPr>
            <p:cNvSpPr/>
            <p:nvPr/>
          </p:nvSpPr>
          <p:spPr>
            <a:xfrm>
              <a:off x="1882052" y="4307724"/>
              <a:ext cx="31967" cy="32258"/>
            </a:xfrm>
            <a:custGeom>
              <a:avLst/>
              <a:gdLst>
                <a:gd name="connsiteX0" fmla="*/ 2824 w 31967"/>
                <a:gd name="connsiteY0" fmla="*/ 24963 h 32258"/>
                <a:gd name="connsiteX1" fmla="*/ 24836 w 31967"/>
                <a:gd name="connsiteY1" fmla="*/ 28906 h 32258"/>
                <a:gd name="connsiteX2" fmla="*/ 25017 w 31967"/>
                <a:gd name="connsiteY2" fmla="*/ 28773 h 32258"/>
                <a:gd name="connsiteX3" fmla="*/ 29113 w 31967"/>
                <a:gd name="connsiteY3" fmla="*/ 6199 h 32258"/>
                <a:gd name="connsiteX4" fmla="*/ 6939 w 31967"/>
                <a:gd name="connsiteY4" fmla="*/ 2399 h 32258"/>
                <a:gd name="connsiteX5" fmla="*/ 6824 w 31967"/>
                <a:gd name="connsiteY5" fmla="*/ 2484 h 32258"/>
                <a:gd name="connsiteX6" fmla="*/ 2824 w 31967"/>
                <a:gd name="connsiteY6" fmla="*/ 24963 h 3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67" h="32258">
                  <a:moveTo>
                    <a:pt x="2824" y="24963"/>
                  </a:moveTo>
                  <a:cubicBezTo>
                    <a:pt x="7815" y="32126"/>
                    <a:pt x="17673" y="33888"/>
                    <a:pt x="24836" y="28906"/>
                  </a:cubicBezTo>
                  <a:cubicBezTo>
                    <a:pt x="24893" y="28859"/>
                    <a:pt x="24960" y="28821"/>
                    <a:pt x="25017" y="28773"/>
                  </a:cubicBezTo>
                  <a:cubicBezTo>
                    <a:pt x="32304" y="23620"/>
                    <a:pt x="34123" y="13580"/>
                    <a:pt x="29113" y="6199"/>
                  </a:cubicBezTo>
                  <a:cubicBezTo>
                    <a:pt x="24036" y="-973"/>
                    <a:pt x="14111" y="-2669"/>
                    <a:pt x="6939" y="2399"/>
                  </a:cubicBezTo>
                  <a:cubicBezTo>
                    <a:pt x="6901" y="2427"/>
                    <a:pt x="6863" y="2455"/>
                    <a:pt x="6824" y="2484"/>
                  </a:cubicBezTo>
                  <a:cubicBezTo>
                    <a:pt x="-415" y="7627"/>
                    <a:pt x="-2196" y="17629"/>
                    <a:pt x="2824" y="24963"/>
                  </a:cubicBezTo>
                </a:path>
              </a:pathLst>
            </a:custGeom>
            <a:solidFill>
              <a:srgbClr val="BDC3D1"/>
            </a:solidFill>
            <a:ln w="9525" cap="flat">
              <a:noFill/>
              <a:prstDash val="solid"/>
              <a:miter/>
            </a:ln>
          </p:spPr>
          <p:txBody>
            <a:bodyPr rtlCol="0" anchor="ctr"/>
            <a:lstStyle/>
            <a:p>
              <a:endParaRPr lang="en-IN"/>
            </a:p>
          </p:txBody>
        </p:sp>
        <p:sp>
          <p:nvSpPr>
            <p:cNvPr id="1186" name="Freeform: Shape 1185">
              <a:extLst>
                <a:ext uri="{FF2B5EF4-FFF2-40B4-BE49-F238E27FC236}">
                  <a16:creationId xmlns:a16="http://schemas.microsoft.com/office/drawing/2014/main" xmlns="" id="{71BEB07F-CFD5-731B-60E0-455C0F35BCA6}"/>
                </a:ext>
              </a:extLst>
            </p:cNvPr>
            <p:cNvSpPr/>
            <p:nvPr/>
          </p:nvSpPr>
          <p:spPr>
            <a:xfrm>
              <a:off x="1955607" y="4314778"/>
              <a:ext cx="31976" cy="32257"/>
            </a:xfrm>
            <a:custGeom>
              <a:avLst/>
              <a:gdLst>
                <a:gd name="connsiteX0" fmla="*/ 2802 w 31976"/>
                <a:gd name="connsiteY0" fmla="*/ 25053 h 32257"/>
                <a:gd name="connsiteX1" fmla="*/ 25090 w 31976"/>
                <a:gd name="connsiteY1" fmla="*/ 28767 h 32257"/>
                <a:gd name="connsiteX2" fmla="*/ 29091 w 31976"/>
                <a:gd name="connsiteY2" fmla="*/ 6193 h 32257"/>
                <a:gd name="connsiteX3" fmla="*/ 7059 w 31976"/>
                <a:gd name="connsiteY3" fmla="*/ 2364 h 32257"/>
                <a:gd name="connsiteX4" fmla="*/ 6897 w 31976"/>
                <a:gd name="connsiteY4" fmla="*/ 2478 h 32257"/>
                <a:gd name="connsiteX5" fmla="*/ 2802 w 31976"/>
                <a:gd name="connsiteY5" fmla="*/ 25053 h 32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76" h="32257">
                  <a:moveTo>
                    <a:pt x="2802" y="25053"/>
                  </a:moveTo>
                  <a:cubicBezTo>
                    <a:pt x="7936" y="32225"/>
                    <a:pt x="17908" y="33882"/>
                    <a:pt x="25090" y="28767"/>
                  </a:cubicBezTo>
                  <a:cubicBezTo>
                    <a:pt x="32348" y="23586"/>
                    <a:pt x="34120" y="13556"/>
                    <a:pt x="29091" y="6193"/>
                  </a:cubicBezTo>
                  <a:cubicBezTo>
                    <a:pt x="24061" y="-951"/>
                    <a:pt x="14203" y="-2665"/>
                    <a:pt x="7059" y="2364"/>
                  </a:cubicBezTo>
                  <a:cubicBezTo>
                    <a:pt x="7002" y="2402"/>
                    <a:pt x="6954" y="2441"/>
                    <a:pt x="6897" y="2478"/>
                  </a:cubicBezTo>
                  <a:cubicBezTo>
                    <a:pt x="-389" y="7631"/>
                    <a:pt x="-2209" y="17671"/>
                    <a:pt x="2802" y="25053"/>
                  </a:cubicBezTo>
                </a:path>
              </a:pathLst>
            </a:custGeom>
            <a:solidFill>
              <a:srgbClr val="BDC3D1"/>
            </a:solidFill>
            <a:ln w="9525" cap="flat">
              <a:noFill/>
              <a:prstDash val="solid"/>
              <a:miter/>
            </a:ln>
          </p:spPr>
          <p:txBody>
            <a:bodyPr rtlCol="0" anchor="ctr"/>
            <a:lstStyle/>
            <a:p>
              <a:endParaRPr lang="en-IN"/>
            </a:p>
          </p:txBody>
        </p:sp>
        <p:sp>
          <p:nvSpPr>
            <p:cNvPr id="1187" name="Freeform: Shape 1186">
              <a:extLst>
                <a:ext uri="{FF2B5EF4-FFF2-40B4-BE49-F238E27FC236}">
                  <a16:creationId xmlns:a16="http://schemas.microsoft.com/office/drawing/2014/main" xmlns="" id="{50D009FF-837A-04A8-64B8-2099DF00802F}"/>
                </a:ext>
              </a:extLst>
            </p:cNvPr>
            <p:cNvSpPr/>
            <p:nvPr/>
          </p:nvSpPr>
          <p:spPr>
            <a:xfrm>
              <a:off x="2002819" y="4411451"/>
              <a:ext cx="31938" cy="32293"/>
            </a:xfrm>
            <a:custGeom>
              <a:avLst/>
              <a:gdLst>
                <a:gd name="connsiteX0" fmla="*/ 2833 w 31938"/>
                <a:gd name="connsiteY0" fmla="*/ 25059 h 32293"/>
                <a:gd name="connsiteX1" fmla="*/ 24865 w 31938"/>
                <a:gd name="connsiteY1" fmla="*/ 28887 h 32293"/>
                <a:gd name="connsiteX2" fmla="*/ 25027 w 31938"/>
                <a:gd name="connsiteY2" fmla="*/ 28773 h 32293"/>
                <a:gd name="connsiteX3" fmla="*/ 29122 w 31938"/>
                <a:gd name="connsiteY3" fmla="*/ 6199 h 32293"/>
                <a:gd name="connsiteX4" fmla="*/ 6948 w 31938"/>
                <a:gd name="connsiteY4" fmla="*/ 2398 h 32293"/>
                <a:gd name="connsiteX5" fmla="*/ 6834 w 31938"/>
                <a:gd name="connsiteY5" fmla="*/ 2484 h 32293"/>
                <a:gd name="connsiteX6" fmla="*/ 2833 w 31938"/>
                <a:gd name="connsiteY6" fmla="*/ 25059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38" h="32293">
                  <a:moveTo>
                    <a:pt x="2833" y="25059"/>
                  </a:moveTo>
                  <a:cubicBezTo>
                    <a:pt x="7862" y="32202"/>
                    <a:pt x="17721" y="33917"/>
                    <a:pt x="24865" y="28887"/>
                  </a:cubicBezTo>
                  <a:cubicBezTo>
                    <a:pt x="24922" y="28850"/>
                    <a:pt x="24969" y="28811"/>
                    <a:pt x="25027" y="28773"/>
                  </a:cubicBezTo>
                  <a:cubicBezTo>
                    <a:pt x="32266" y="23592"/>
                    <a:pt x="34075" y="13590"/>
                    <a:pt x="29122" y="6199"/>
                  </a:cubicBezTo>
                  <a:cubicBezTo>
                    <a:pt x="24045" y="-974"/>
                    <a:pt x="14120" y="-2669"/>
                    <a:pt x="6948" y="2398"/>
                  </a:cubicBezTo>
                  <a:cubicBezTo>
                    <a:pt x="6910" y="2427"/>
                    <a:pt x="6872" y="2456"/>
                    <a:pt x="6834" y="2484"/>
                  </a:cubicBezTo>
                  <a:cubicBezTo>
                    <a:pt x="-424" y="7666"/>
                    <a:pt x="-2196" y="17696"/>
                    <a:pt x="2833" y="25059"/>
                  </a:cubicBezTo>
                </a:path>
              </a:pathLst>
            </a:custGeom>
            <a:solidFill>
              <a:srgbClr val="61708B"/>
            </a:solidFill>
            <a:ln w="9525" cap="flat">
              <a:noFill/>
              <a:prstDash val="solid"/>
              <a:miter/>
            </a:ln>
          </p:spPr>
          <p:txBody>
            <a:bodyPr rtlCol="0" anchor="ctr"/>
            <a:lstStyle/>
            <a:p>
              <a:endParaRPr lang="en-IN"/>
            </a:p>
          </p:txBody>
        </p:sp>
        <p:sp>
          <p:nvSpPr>
            <p:cNvPr id="1188" name="Freeform: Shape 1187">
              <a:extLst>
                <a:ext uri="{FF2B5EF4-FFF2-40B4-BE49-F238E27FC236}">
                  <a16:creationId xmlns:a16="http://schemas.microsoft.com/office/drawing/2014/main" xmlns="" id="{2631BFC1-BBBB-7426-EA80-067F6EEBA832}"/>
                </a:ext>
              </a:extLst>
            </p:cNvPr>
            <p:cNvSpPr/>
            <p:nvPr/>
          </p:nvSpPr>
          <p:spPr>
            <a:xfrm>
              <a:off x="2011739" y="4310043"/>
              <a:ext cx="76494" cy="59855"/>
            </a:xfrm>
            <a:custGeom>
              <a:avLst/>
              <a:gdLst>
                <a:gd name="connsiteX0" fmla="*/ 2105 w 76494"/>
                <a:gd name="connsiteY0" fmla="*/ 6071 h 59855"/>
                <a:gd name="connsiteX1" fmla="*/ 6296 w 76494"/>
                <a:gd name="connsiteY1" fmla="*/ 25121 h 59855"/>
                <a:gd name="connsiteX2" fmla="*/ 55350 w 76494"/>
                <a:gd name="connsiteY2" fmla="*/ 56934 h 59855"/>
                <a:gd name="connsiteX3" fmla="*/ 73790 w 76494"/>
                <a:gd name="connsiteY3" fmla="*/ 53696 h 59855"/>
                <a:gd name="connsiteX4" fmla="*/ 74400 w 76494"/>
                <a:gd name="connsiteY4" fmla="*/ 52743 h 59855"/>
                <a:gd name="connsiteX5" fmla="*/ 70114 w 76494"/>
                <a:gd name="connsiteY5" fmla="*/ 33693 h 59855"/>
                <a:gd name="connsiteX6" fmla="*/ 21155 w 76494"/>
                <a:gd name="connsiteY6" fmla="*/ 1879 h 59855"/>
                <a:gd name="connsiteX7" fmla="*/ 2715 w 76494"/>
                <a:gd name="connsiteY7" fmla="*/ 5118 h 59855"/>
                <a:gd name="connsiteX8" fmla="*/ 2105 w 76494"/>
                <a:gd name="connsiteY8" fmla="*/ 6071 h 5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494" h="59855">
                  <a:moveTo>
                    <a:pt x="2105" y="6071"/>
                  </a:moveTo>
                  <a:cubicBezTo>
                    <a:pt x="-1933" y="12500"/>
                    <a:pt x="-66" y="20977"/>
                    <a:pt x="6296" y="25121"/>
                  </a:cubicBezTo>
                  <a:lnTo>
                    <a:pt x="55350" y="56934"/>
                  </a:lnTo>
                  <a:cubicBezTo>
                    <a:pt x="61341" y="61135"/>
                    <a:pt x="69590" y="59677"/>
                    <a:pt x="73790" y="53696"/>
                  </a:cubicBezTo>
                  <a:cubicBezTo>
                    <a:pt x="74010" y="53391"/>
                    <a:pt x="74210" y="53067"/>
                    <a:pt x="74400" y="52743"/>
                  </a:cubicBezTo>
                  <a:cubicBezTo>
                    <a:pt x="78362" y="46276"/>
                    <a:pt x="76467" y="37837"/>
                    <a:pt x="70114" y="33693"/>
                  </a:cubicBezTo>
                  <a:lnTo>
                    <a:pt x="21155" y="1879"/>
                  </a:lnTo>
                  <a:cubicBezTo>
                    <a:pt x="15164" y="-2321"/>
                    <a:pt x="6915" y="-864"/>
                    <a:pt x="2715" y="5118"/>
                  </a:cubicBezTo>
                  <a:cubicBezTo>
                    <a:pt x="2496" y="5423"/>
                    <a:pt x="2296" y="5747"/>
                    <a:pt x="2105" y="6071"/>
                  </a:cubicBezTo>
                </a:path>
              </a:pathLst>
            </a:custGeom>
            <a:solidFill>
              <a:srgbClr val="1A2D49"/>
            </a:solidFill>
            <a:ln w="9525" cap="flat">
              <a:noFill/>
              <a:prstDash val="solid"/>
              <a:miter/>
            </a:ln>
          </p:spPr>
          <p:txBody>
            <a:bodyPr rtlCol="0" anchor="ctr"/>
            <a:lstStyle/>
            <a:p>
              <a:endParaRPr lang="en-IN"/>
            </a:p>
          </p:txBody>
        </p:sp>
        <p:sp>
          <p:nvSpPr>
            <p:cNvPr id="1189" name="Freeform: Shape 1188">
              <a:extLst>
                <a:ext uri="{FF2B5EF4-FFF2-40B4-BE49-F238E27FC236}">
                  <a16:creationId xmlns:a16="http://schemas.microsoft.com/office/drawing/2014/main" xmlns="" id="{E5AE3AAB-5B57-6B6A-8ECA-6DD4EE11F3F3}"/>
                </a:ext>
              </a:extLst>
            </p:cNvPr>
            <p:cNvSpPr/>
            <p:nvPr/>
          </p:nvSpPr>
          <p:spPr>
            <a:xfrm>
              <a:off x="2127787" y="4255527"/>
              <a:ext cx="31938" cy="32293"/>
            </a:xfrm>
            <a:custGeom>
              <a:avLst/>
              <a:gdLst>
                <a:gd name="connsiteX0" fmla="*/ 29122 w 31938"/>
                <a:gd name="connsiteY0" fmla="*/ 6199 h 32293"/>
                <a:gd name="connsiteX1" fmla="*/ 6948 w 31938"/>
                <a:gd name="connsiteY1" fmla="*/ 2398 h 32293"/>
                <a:gd name="connsiteX2" fmla="*/ 6834 w 31938"/>
                <a:gd name="connsiteY2" fmla="*/ 2484 h 32293"/>
                <a:gd name="connsiteX3" fmla="*/ 2833 w 31938"/>
                <a:gd name="connsiteY3" fmla="*/ 25059 h 32293"/>
                <a:gd name="connsiteX4" fmla="*/ 24865 w 31938"/>
                <a:gd name="connsiteY4" fmla="*/ 28887 h 32293"/>
                <a:gd name="connsiteX5" fmla="*/ 25027 w 31938"/>
                <a:gd name="connsiteY5" fmla="*/ 28773 h 32293"/>
                <a:gd name="connsiteX6" fmla="*/ 29122 w 31938"/>
                <a:gd name="connsiteY6" fmla="*/ 6199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38" h="32293">
                  <a:moveTo>
                    <a:pt x="29122" y="6199"/>
                  </a:moveTo>
                  <a:cubicBezTo>
                    <a:pt x="24045" y="-974"/>
                    <a:pt x="14120" y="-2669"/>
                    <a:pt x="6948" y="2398"/>
                  </a:cubicBezTo>
                  <a:cubicBezTo>
                    <a:pt x="6910" y="2427"/>
                    <a:pt x="6872" y="2455"/>
                    <a:pt x="6834" y="2484"/>
                  </a:cubicBezTo>
                  <a:cubicBezTo>
                    <a:pt x="-424" y="7666"/>
                    <a:pt x="-2196" y="17696"/>
                    <a:pt x="2833" y="25059"/>
                  </a:cubicBezTo>
                  <a:cubicBezTo>
                    <a:pt x="7863" y="32202"/>
                    <a:pt x="17721" y="33917"/>
                    <a:pt x="24865" y="28887"/>
                  </a:cubicBezTo>
                  <a:cubicBezTo>
                    <a:pt x="24922" y="28850"/>
                    <a:pt x="24969" y="28811"/>
                    <a:pt x="25027" y="28773"/>
                  </a:cubicBezTo>
                  <a:cubicBezTo>
                    <a:pt x="32266" y="23592"/>
                    <a:pt x="34075" y="13590"/>
                    <a:pt x="29122" y="6199"/>
                  </a:cubicBezTo>
                </a:path>
              </a:pathLst>
            </a:custGeom>
            <a:solidFill>
              <a:srgbClr val="61708B"/>
            </a:solidFill>
            <a:ln w="9525" cap="flat">
              <a:noFill/>
              <a:prstDash val="solid"/>
              <a:miter/>
            </a:ln>
          </p:spPr>
          <p:txBody>
            <a:bodyPr rtlCol="0" anchor="ctr"/>
            <a:lstStyle/>
            <a:p>
              <a:endParaRPr lang="en-IN"/>
            </a:p>
          </p:txBody>
        </p:sp>
        <p:sp>
          <p:nvSpPr>
            <p:cNvPr id="1190" name="Freeform: Shape 1189">
              <a:extLst>
                <a:ext uri="{FF2B5EF4-FFF2-40B4-BE49-F238E27FC236}">
                  <a16:creationId xmlns:a16="http://schemas.microsoft.com/office/drawing/2014/main" xmlns="" id="{9E62D732-F27C-9A45-061F-F3DBA0789230}"/>
                </a:ext>
              </a:extLst>
            </p:cNvPr>
            <p:cNvSpPr/>
            <p:nvPr/>
          </p:nvSpPr>
          <p:spPr>
            <a:xfrm>
              <a:off x="2071781" y="4433136"/>
              <a:ext cx="31998" cy="32236"/>
            </a:xfrm>
            <a:custGeom>
              <a:avLst/>
              <a:gdLst>
                <a:gd name="connsiteX0" fmla="*/ 29122 w 31998"/>
                <a:gd name="connsiteY0" fmla="*/ 6231 h 32236"/>
                <a:gd name="connsiteX1" fmla="*/ 7252 w 31998"/>
                <a:gd name="connsiteY1" fmla="*/ 2288 h 32236"/>
                <a:gd name="connsiteX2" fmla="*/ 6928 w 31998"/>
                <a:gd name="connsiteY2" fmla="*/ 2516 h 32236"/>
                <a:gd name="connsiteX3" fmla="*/ 2833 w 31998"/>
                <a:gd name="connsiteY3" fmla="*/ 24995 h 32236"/>
                <a:gd name="connsiteX4" fmla="*/ 25007 w 31998"/>
                <a:gd name="connsiteY4" fmla="*/ 28796 h 32236"/>
                <a:gd name="connsiteX5" fmla="*/ 25121 w 31998"/>
                <a:gd name="connsiteY5" fmla="*/ 28710 h 32236"/>
                <a:gd name="connsiteX6" fmla="*/ 29122 w 31998"/>
                <a:gd name="connsiteY6" fmla="*/ 6231 h 3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36">
                  <a:moveTo>
                    <a:pt x="29122" y="6231"/>
                  </a:moveTo>
                  <a:cubicBezTo>
                    <a:pt x="24169" y="-893"/>
                    <a:pt x="14377" y="-2665"/>
                    <a:pt x="7252" y="2288"/>
                  </a:cubicBezTo>
                  <a:cubicBezTo>
                    <a:pt x="7138" y="2364"/>
                    <a:pt x="7033" y="2440"/>
                    <a:pt x="6928" y="2516"/>
                  </a:cubicBezTo>
                  <a:cubicBezTo>
                    <a:pt x="-396" y="7603"/>
                    <a:pt x="-2225" y="17652"/>
                    <a:pt x="2833" y="24995"/>
                  </a:cubicBezTo>
                  <a:cubicBezTo>
                    <a:pt x="7910" y="32168"/>
                    <a:pt x="17835" y="33863"/>
                    <a:pt x="25007" y="28796"/>
                  </a:cubicBezTo>
                  <a:cubicBezTo>
                    <a:pt x="25045" y="28768"/>
                    <a:pt x="25083" y="28739"/>
                    <a:pt x="25121" y="28710"/>
                  </a:cubicBezTo>
                  <a:cubicBezTo>
                    <a:pt x="32360" y="23567"/>
                    <a:pt x="34141" y="13566"/>
                    <a:pt x="29122" y="6231"/>
                  </a:cubicBezTo>
                </a:path>
              </a:pathLst>
            </a:custGeom>
            <a:solidFill>
              <a:srgbClr val="BDC3D1"/>
            </a:solidFill>
            <a:ln w="9525" cap="flat">
              <a:noFill/>
              <a:prstDash val="solid"/>
              <a:miter/>
            </a:ln>
          </p:spPr>
          <p:txBody>
            <a:bodyPr rtlCol="0" anchor="ctr"/>
            <a:lstStyle/>
            <a:p>
              <a:endParaRPr lang="en-IN"/>
            </a:p>
          </p:txBody>
        </p:sp>
        <p:sp>
          <p:nvSpPr>
            <p:cNvPr id="1191" name="Freeform: Shape 1190">
              <a:extLst>
                <a:ext uri="{FF2B5EF4-FFF2-40B4-BE49-F238E27FC236}">
                  <a16:creationId xmlns:a16="http://schemas.microsoft.com/office/drawing/2014/main" xmlns="" id="{38DC8B3A-2DB6-B1AC-2B24-B7BD21000D19}"/>
                </a:ext>
              </a:extLst>
            </p:cNvPr>
            <p:cNvSpPr/>
            <p:nvPr/>
          </p:nvSpPr>
          <p:spPr>
            <a:xfrm>
              <a:off x="2243651" y="4372261"/>
              <a:ext cx="67170" cy="69436"/>
            </a:xfrm>
            <a:custGeom>
              <a:avLst/>
              <a:gdLst>
                <a:gd name="connsiteX0" fmla="*/ 63372 w 67170"/>
                <a:gd name="connsiteY0" fmla="*/ 64916 h 69436"/>
                <a:gd name="connsiteX1" fmla="*/ 63372 w 67170"/>
                <a:gd name="connsiteY1" fmla="*/ 45866 h 69436"/>
                <a:gd name="connsiteX2" fmla="*/ 22796 w 67170"/>
                <a:gd name="connsiteY2" fmla="*/ 3479 h 69436"/>
                <a:gd name="connsiteX3" fmla="*/ 3936 w 67170"/>
                <a:gd name="connsiteY3" fmla="*/ 3289 h 69436"/>
                <a:gd name="connsiteX4" fmla="*/ 3746 w 67170"/>
                <a:gd name="connsiteY4" fmla="*/ 3479 h 69436"/>
                <a:gd name="connsiteX5" fmla="*/ 3746 w 67170"/>
                <a:gd name="connsiteY5" fmla="*/ 22529 h 69436"/>
                <a:gd name="connsiteX6" fmla="*/ 44417 w 67170"/>
                <a:gd name="connsiteY6" fmla="*/ 64916 h 69436"/>
                <a:gd name="connsiteX7" fmla="*/ 63277 w 67170"/>
                <a:gd name="connsiteY7" fmla="*/ 65106 h 69436"/>
                <a:gd name="connsiteX8" fmla="*/ 63467 w 67170"/>
                <a:gd name="connsiteY8" fmla="*/ 64916 h 6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70" h="69436">
                  <a:moveTo>
                    <a:pt x="63372" y="64916"/>
                  </a:moveTo>
                  <a:cubicBezTo>
                    <a:pt x="68401" y="59562"/>
                    <a:pt x="68401" y="51218"/>
                    <a:pt x="63372" y="45866"/>
                  </a:cubicBezTo>
                  <a:lnTo>
                    <a:pt x="22796" y="3479"/>
                  </a:lnTo>
                  <a:cubicBezTo>
                    <a:pt x="17643" y="-1779"/>
                    <a:pt x="9194" y="-1865"/>
                    <a:pt x="3936" y="3289"/>
                  </a:cubicBezTo>
                  <a:cubicBezTo>
                    <a:pt x="3869" y="3346"/>
                    <a:pt x="3812" y="3412"/>
                    <a:pt x="3746" y="3479"/>
                  </a:cubicBezTo>
                  <a:cubicBezTo>
                    <a:pt x="-1284" y="8832"/>
                    <a:pt x="-1284" y="17176"/>
                    <a:pt x="3746" y="22529"/>
                  </a:cubicBezTo>
                  <a:lnTo>
                    <a:pt x="44417" y="64916"/>
                  </a:lnTo>
                  <a:cubicBezTo>
                    <a:pt x="49570" y="70173"/>
                    <a:pt x="58019" y="70259"/>
                    <a:pt x="63277" y="65106"/>
                  </a:cubicBezTo>
                  <a:cubicBezTo>
                    <a:pt x="63344" y="65049"/>
                    <a:pt x="63401" y="64982"/>
                    <a:pt x="63467" y="64916"/>
                  </a:cubicBezTo>
                </a:path>
              </a:pathLst>
            </a:custGeom>
            <a:solidFill>
              <a:srgbClr val="1A2D49"/>
            </a:solidFill>
            <a:ln w="9525" cap="flat">
              <a:noFill/>
              <a:prstDash val="solid"/>
              <a:miter/>
            </a:ln>
          </p:spPr>
          <p:txBody>
            <a:bodyPr rtlCol="0" anchor="ctr"/>
            <a:lstStyle/>
            <a:p>
              <a:endParaRPr lang="en-IN"/>
            </a:p>
          </p:txBody>
        </p:sp>
        <p:sp>
          <p:nvSpPr>
            <p:cNvPr id="1192" name="Freeform: Shape 1191">
              <a:extLst>
                <a:ext uri="{FF2B5EF4-FFF2-40B4-BE49-F238E27FC236}">
                  <a16:creationId xmlns:a16="http://schemas.microsoft.com/office/drawing/2014/main" xmlns="" id="{4EC89A19-4B16-1902-335A-A20C1CC5BE77}"/>
                </a:ext>
              </a:extLst>
            </p:cNvPr>
            <p:cNvSpPr/>
            <p:nvPr/>
          </p:nvSpPr>
          <p:spPr>
            <a:xfrm>
              <a:off x="2106936" y="4359121"/>
              <a:ext cx="75614" cy="59918"/>
            </a:xfrm>
            <a:custGeom>
              <a:avLst/>
              <a:gdLst>
                <a:gd name="connsiteX0" fmla="*/ 2824 w 75614"/>
                <a:gd name="connsiteY0" fmla="*/ 53100 h 59918"/>
                <a:gd name="connsiteX1" fmla="*/ 21636 w 75614"/>
                <a:gd name="connsiteY1" fmla="*/ 57262 h 59918"/>
                <a:gd name="connsiteX2" fmla="*/ 21874 w 75614"/>
                <a:gd name="connsiteY2" fmla="*/ 57101 h 59918"/>
                <a:gd name="connsiteX3" fmla="*/ 69499 w 75614"/>
                <a:gd name="connsiteY3" fmla="*/ 24906 h 59918"/>
                <a:gd name="connsiteX4" fmla="*/ 73309 w 75614"/>
                <a:gd name="connsiteY4" fmla="*/ 5856 h 59918"/>
                <a:gd name="connsiteX5" fmla="*/ 54821 w 75614"/>
                <a:gd name="connsiteY5" fmla="*/ 1484 h 59918"/>
                <a:gd name="connsiteX6" fmla="*/ 54259 w 75614"/>
                <a:gd name="connsiteY6" fmla="*/ 1856 h 59918"/>
                <a:gd name="connsiteX7" fmla="*/ 6063 w 75614"/>
                <a:gd name="connsiteY7" fmla="*/ 34145 h 59918"/>
                <a:gd name="connsiteX8" fmla="*/ 2253 w 75614"/>
                <a:gd name="connsiteY8" fmla="*/ 53195 h 59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614" h="59918">
                  <a:moveTo>
                    <a:pt x="2824" y="53100"/>
                  </a:moveTo>
                  <a:cubicBezTo>
                    <a:pt x="6873" y="59443"/>
                    <a:pt x="15292" y="61301"/>
                    <a:pt x="21636" y="57262"/>
                  </a:cubicBezTo>
                  <a:cubicBezTo>
                    <a:pt x="21712" y="57205"/>
                    <a:pt x="21798" y="57158"/>
                    <a:pt x="21874" y="57101"/>
                  </a:cubicBezTo>
                  <a:lnTo>
                    <a:pt x="69499" y="24906"/>
                  </a:lnTo>
                  <a:cubicBezTo>
                    <a:pt x="75776" y="20677"/>
                    <a:pt x="77472" y="12181"/>
                    <a:pt x="73309" y="5856"/>
                  </a:cubicBezTo>
                  <a:cubicBezTo>
                    <a:pt x="69414" y="-459"/>
                    <a:pt x="61136" y="-2411"/>
                    <a:pt x="54821" y="1484"/>
                  </a:cubicBezTo>
                  <a:cubicBezTo>
                    <a:pt x="54631" y="1608"/>
                    <a:pt x="54440" y="1732"/>
                    <a:pt x="54259" y="1856"/>
                  </a:cubicBezTo>
                  <a:lnTo>
                    <a:pt x="6063" y="34145"/>
                  </a:lnTo>
                  <a:cubicBezTo>
                    <a:pt x="-214" y="38374"/>
                    <a:pt x="-1910" y="46870"/>
                    <a:pt x="2253" y="53195"/>
                  </a:cubicBezTo>
                </a:path>
              </a:pathLst>
            </a:custGeom>
            <a:solidFill>
              <a:srgbClr val="61708B"/>
            </a:solidFill>
            <a:ln w="9525" cap="flat">
              <a:noFill/>
              <a:prstDash val="solid"/>
              <a:miter/>
            </a:ln>
          </p:spPr>
          <p:txBody>
            <a:bodyPr rtlCol="0" anchor="ctr"/>
            <a:lstStyle/>
            <a:p>
              <a:endParaRPr lang="en-IN"/>
            </a:p>
          </p:txBody>
        </p:sp>
        <p:sp>
          <p:nvSpPr>
            <p:cNvPr id="1193" name="Freeform: Shape 1192">
              <a:extLst>
                <a:ext uri="{FF2B5EF4-FFF2-40B4-BE49-F238E27FC236}">
                  <a16:creationId xmlns:a16="http://schemas.microsoft.com/office/drawing/2014/main" xmlns="" id="{6C35EA8C-5BCC-15FE-C278-A3DCA8D4CC0E}"/>
                </a:ext>
              </a:extLst>
            </p:cNvPr>
            <p:cNvSpPr/>
            <p:nvPr/>
          </p:nvSpPr>
          <p:spPr>
            <a:xfrm>
              <a:off x="2169291" y="4432412"/>
              <a:ext cx="31935" cy="32293"/>
            </a:xfrm>
            <a:custGeom>
              <a:avLst/>
              <a:gdLst>
                <a:gd name="connsiteX0" fmla="*/ 2764 w 31935"/>
                <a:gd name="connsiteY0" fmla="*/ 25053 h 32293"/>
                <a:gd name="connsiteX1" fmla="*/ 24938 w 31935"/>
                <a:gd name="connsiteY1" fmla="*/ 28853 h 32293"/>
                <a:gd name="connsiteX2" fmla="*/ 25052 w 31935"/>
                <a:gd name="connsiteY2" fmla="*/ 28767 h 32293"/>
                <a:gd name="connsiteX3" fmla="*/ 29053 w 31935"/>
                <a:gd name="connsiteY3" fmla="*/ 6193 h 32293"/>
                <a:gd name="connsiteX4" fmla="*/ 7021 w 31935"/>
                <a:gd name="connsiteY4" fmla="*/ 2364 h 32293"/>
                <a:gd name="connsiteX5" fmla="*/ 6859 w 31935"/>
                <a:gd name="connsiteY5" fmla="*/ 2479 h 32293"/>
                <a:gd name="connsiteX6" fmla="*/ 2764 w 31935"/>
                <a:gd name="connsiteY6" fmla="*/ 25053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35" h="32293">
                  <a:moveTo>
                    <a:pt x="2764" y="25053"/>
                  </a:moveTo>
                  <a:cubicBezTo>
                    <a:pt x="7840" y="32225"/>
                    <a:pt x="17765" y="33921"/>
                    <a:pt x="24938" y="28853"/>
                  </a:cubicBezTo>
                  <a:cubicBezTo>
                    <a:pt x="24976" y="28825"/>
                    <a:pt x="25014" y="28796"/>
                    <a:pt x="25052" y="28767"/>
                  </a:cubicBezTo>
                  <a:cubicBezTo>
                    <a:pt x="32301" y="23586"/>
                    <a:pt x="34082" y="13556"/>
                    <a:pt x="29053" y="6193"/>
                  </a:cubicBezTo>
                  <a:cubicBezTo>
                    <a:pt x="24024" y="-951"/>
                    <a:pt x="14165" y="-2665"/>
                    <a:pt x="7021" y="2364"/>
                  </a:cubicBezTo>
                  <a:cubicBezTo>
                    <a:pt x="6964" y="2402"/>
                    <a:pt x="6917" y="2441"/>
                    <a:pt x="6859" y="2479"/>
                  </a:cubicBezTo>
                  <a:cubicBezTo>
                    <a:pt x="-380" y="7660"/>
                    <a:pt x="-2189" y="17662"/>
                    <a:pt x="2764" y="25053"/>
                  </a:cubicBezTo>
                </a:path>
              </a:pathLst>
            </a:custGeom>
            <a:solidFill>
              <a:srgbClr val="BDC3D1"/>
            </a:solidFill>
            <a:ln w="9525" cap="flat">
              <a:noFill/>
              <a:prstDash val="solid"/>
              <a:miter/>
            </a:ln>
          </p:spPr>
          <p:txBody>
            <a:bodyPr rtlCol="0" anchor="ctr"/>
            <a:lstStyle/>
            <a:p>
              <a:endParaRPr lang="en-IN"/>
            </a:p>
          </p:txBody>
        </p:sp>
        <p:sp>
          <p:nvSpPr>
            <p:cNvPr id="1194" name="Freeform: Shape 1193">
              <a:extLst>
                <a:ext uri="{FF2B5EF4-FFF2-40B4-BE49-F238E27FC236}">
                  <a16:creationId xmlns:a16="http://schemas.microsoft.com/office/drawing/2014/main" xmlns="" id="{2CBBF3D4-7551-3D06-5CFE-434DD462DD7B}"/>
                </a:ext>
              </a:extLst>
            </p:cNvPr>
            <p:cNvSpPr/>
            <p:nvPr/>
          </p:nvSpPr>
          <p:spPr>
            <a:xfrm>
              <a:off x="2216093" y="4272157"/>
              <a:ext cx="31989" cy="32279"/>
            </a:xfrm>
            <a:custGeom>
              <a:avLst/>
              <a:gdLst>
                <a:gd name="connsiteX0" fmla="*/ 2824 w 31989"/>
                <a:gd name="connsiteY0" fmla="*/ 25001 h 32279"/>
                <a:gd name="connsiteX1" fmla="*/ 24836 w 31989"/>
                <a:gd name="connsiteY1" fmla="*/ 28906 h 32279"/>
                <a:gd name="connsiteX2" fmla="*/ 25113 w 31989"/>
                <a:gd name="connsiteY2" fmla="*/ 28716 h 32279"/>
                <a:gd name="connsiteX3" fmla="*/ 29113 w 31989"/>
                <a:gd name="connsiteY3" fmla="*/ 6237 h 32279"/>
                <a:gd name="connsiteX4" fmla="*/ 7101 w 31989"/>
                <a:gd name="connsiteY4" fmla="*/ 2332 h 32279"/>
                <a:gd name="connsiteX5" fmla="*/ 6824 w 31989"/>
                <a:gd name="connsiteY5" fmla="*/ 2522 h 32279"/>
                <a:gd name="connsiteX6" fmla="*/ 2824 w 31989"/>
                <a:gd name="connsiteY6" fmla="*/ 25001 h 32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89" h="32279">
                  <a:moveTo>
                    <a:pt x="2824" y="25001"/>
                  </a:moveTo>
                  <a:cubicBezTo>
                    <a:pt x="7825" y="32164"/>
                    <a:pt x="17683" y="33907"/>
                    <a:pt x="24836" y="28906"/>
                  </a:cubicBezTo>
                  <a:cubicBezTo>
                    <a:pt x="24931" y="28849"/>
                    <a:pt x="25027" y="28782"/>
                    <a:pt x="25113" y="28716"/>
                  </a:cubicBezTo>
                  <a:cubicBezTo>
                    <a:pt x="32351" y="23572"/>
                    <a:pt x="34133" y="13571"/>
                    <a:pt x="29113" y="6237"/>
                  </a:cubicBezTo>
                  <a:cubicBezTo>
                    <a:pt x="24112" y="-926"/>
                    <a:pt x="14254" y="-2669"/>
                    <a:pt x="7101" y="2332"/>
                  </a:cubicBezTo>
                  <a:cubicBezTo>
                    <a:pt x="7005" y="2389"/>
                    <a:pt x="6910" y="2456"/>
                    <a:pt x="6824" y="2522"/>
                  </a:cubicBezTo>
                  <a:cubicBezTo>
                    <a:pt x="-415" y="7666"/>
                    <a:pt x="-2196" y="17667"/>
                    <a:pt x="2824" y="25001"/>
                  </a:cubicBezTo>
                </a:path>
              </a:pathLst>
            </a:custGeom>
            <a:solidFill>
              <a:srgbClr val="BDC3D1"/>
            </a:solidFill>
            <a:ln w="9525" cap="flat">
              <a:noFill/>
              <a:prstDash val="solid"/>
              <a:miter/>
            </a:ln>
          </p:spPr>
          <p:txBody>
            <a:bodyPr rtlCol="0" anchor="ctr"/>
            <a:lstStyle/>
            <a:p>
              <a:endParaRPr lang="en-IN"/>
            </a:p>
          </p:txBody>
        </p:sp>
        <p:sp>
          <p:nvSpPr>
            <p:cNvPr id="1195" name="Freeform: Shape 1194">
              <a:extLst>
                <a:ext uri="{FF2B5EF4-FFF2-40B4-BE49-F238E27FC236}">
                  <a16:creationId xmlns:a16="http://schemas.microsoft.com/office/drawing/2014/main" xmlns="" id="{0C4594CF-76B5-4313-BFA6-FB46434CC5D1}"/>
                </a:ext>
              </a:extLst>
            </p:cNvPr>
            <p:cNvSpPr/>
            <p:nvPr/>
          </p:nvSpPr>
          <p:spPr>
            <a:xfrm>
              <a:off x="2289884" y="4345506"/>
              <a:ext cx="31922" cy="32274"/>
            </a:xfrm>
            <a:custGeom>
              <a:avLst/>
              <a:gdLst>
                <a:gd name="connsiteX0" fmla="*/ 2757 w 31922"/>
                <a:gd name="connsiteY0" fmla="*/ 24996 h 32274"/>
                <a:gd name="connsiteX1" fmla="*/ 24769 w 31922"/>
                <a:gd name="connsiteY1" fmla="*/ 28901 h 32274"/>
                <a:gd name="connsiteX2" fmla="*/ 25045 w 31922"/>
                <a:gd name="connsiteY2" fmla="*/ 28710 h 32274"/>
                <a:gd name="connsiteX3" fmla="*/ 29046 w 31922"/>
                <a:gd name="connsiteY3" fmla="*/ 6231 h 32274"/>
                <a:gd name="connsiteX4" fmla="*/ 7177 w 31922"/>
                <a:gd name="connsiteY4" fmla="*/ 2288 h 32274"/>
                <a:gd name="connsiteX5" fmla="*/ 6853 w 31922"/>
                <a:gd name="connsiteY5" fmla="*/ 2516 h 32274"/>
                <a:gd name="connsiteX6" fmla="*/ 2757 w 31922"/>
                <a:gd name="connsiteY6" fmla="*/ 24996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757" y="24996"/>
                  </a:moveTo>
                  <a:cubicBezTo>
                    <a:pt x="7757" y="32158"/>
                    <a:pt x="17616" y="33901"/>
                    <a:pt x="24769" y="28901"/>
                  </a:cubicBezTo>
                  <a:cubicBezTo>
                    <a:pt x="24864" y="28844"/>
                    <a:pt x="24960" y="28777"/>
                    <a:pt x="25045" y="28710"/>
                  </a:cubicBezTo>
                  <a:cubicBezTo>
                    <a:pt x="32284" y="23567"/>
                    <a:pt x="34066" y="13565"/>
                    <a:pt x="29046" y="6231"/>
                  </a:cubicBezTo>
                  <a:cubicBezTo>
                    <a:pt x="24093" y="-894"/>
                    <a:pt x="14301" y="-2665"/>
                    <a:pt x="7177" y="2288"/>
                  </a:cubicBezTo>
                  <a:cubicBezTo>
                    <a:pt x="7062" y="2364"/>
                    <a:pt x="6957" y="2440"/>
                    <a:pt x="6853" y="2516"/>
                  </a:cubicBezTo>
                  <a:cubicBezTo>
                    <a:pt x="-377" y="7660"/>
                    <a:pt x="-2187" y="17633"/>
                    <a:pt x="2757" y="24996"/>
                  </a:cubicBezTo>
                </a:path>
              </a:pathLst>
            </a:custGeom>
            <a:solidFill>
              <a:srgbClr val="61708B"/>
            </a:solidFill>
            <a:ln w="9525" cap="flat">
              <a:noFill/>
              <a:prstDash val="solid"/>
              <a:miter/>
            </a:ln>
          </p:spPr>
          <p:txBody>
            <a:bodyPr rtlCol="0" anchor="ctr"/>
            <a:lstStyle/>
            <a:p>
              <a:endParaRPr lang="en-IN"/>
            </a:p>
          </p:txBody>
        </p:sp>
        <p:sp>
          <p:nvSpPr>
            <p:cNvPr id="1196" name="Freeform: Shape 1195">
              <a:extLst>
                <a:ext uri="{FF2B5EF4-FFF2-40B4-BE49-F238E27FC236}">
                  <a16:creationId xmlns:a16="http://schemas.microsoft.com/office/drawing/2014/main" xmlns="" id="{804DD575-754F-7CC7-3A8F-114212A8DD1A}"/>
                </a:ext>
              </a:extLst>
            </p:cNvPr>
            <p:cNvSpPr/>
            <p:nvPr/>
          </p:nvSpPr>
          <p:spPr>
            <a:xfrm>
              <a:off x="2299013" y="4244578"/>
              <a:ext cx="83472" cy="58875"/>
            </a:xfrm>
            <a:custGeom>
              <a:avLst/>
              <a:gdLst>
                <a:gd name="connsiteX0" fmla="*/ 2105 w 83472"/>
                <a:gd name="connsiteY0" fmla="*/ 5527 h 58875"/>
                <a:gd name="connsiteX1" fmla="*/ 6296 w 83472"/>
                <a:gd name="connsiteY1" fmla="*/ 24577 h 58875"/>
                <a:gd name="connsiteX2" fmla="*/ 56779 w 83472"/>
                <a:gd name="connsiteY2" fmla="*/ 56105 h 58875"/>
                <a:gd name="connsiteX3" fmla="*/ 72876 w 83472"/>
                <a:gd name="connsiteY3" fmla="*/ 56105 h 58875"/>
                <a:gd name="connsiteX4" fmla="*/ 78115 w 83472"/>
                <a:gd name="connsiteY4" fmla="*/ 54104 h 58875"/>
                <a:gd name="connsiteX5" fmla="*/ 81191 w 83472"/>
                <a:gd name="connsiteY5" fmla="*/ 36731 h 58875"/>
                <a:gd name="connsiteX6" fmla="*/ 79067 w 83472"/>
                <a:gd name="connsiteY6" fmla="*/ 34387 h 58875"/>
                <a:gd name="connsiteX7" fmla="*/ 72876 w 83472"/>
                <a:gd name="connsiteY7" fmla="*/ 27815 h 58875"/>
                <a:gd name="connsiteX8" fmla="*/ 45920 w 83472"/>
                <a:gd name="connsiteY8" fmla="*/ 15052 h 58875"/>
                <a:gd name="connsiteX9" fmla="*/ 31442 w 83472"/>
                <a:gd name="connsiteY9" fmla="*/ 8861 h 58875"/>
                <a:gd name="connsiteX10" fmla="*/ 20679 w 83472"/>
                <a:gd name="connsiteY10" fmla="*/ 1907 h 58875"/>
                <a:gd name="connsiteX11" fmla="*/ 2229 w 83472"/>
                <a:gd name="connsiteY11" fmla="*/ 5079 h 58875"/>
                <a:gd name="connsiteX12" fmla="*/ 1629 w 83472"/>
                <a:gd name="connsiteY12" fmla="*/ 6003 h 58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472" h="58875">
                  <a:moveTo>
                    <a:pt x="2105" y="5527"/>
                  </a:moveTo>
                  <a:cubicBezTo>
                    <a:pt x="-1933" y="11956"/>
                    <a:pt x="-66" y="20434"/>
                    <a:pt x="6296" y="24577"/>
                  </a:cubicBezTo>
                  <a:cubicBezTo>
                    <a:pt x="23156" y="35054"/>
                    <a:pt x="37633" y="46104"/>
                    <a:pt x="56779" y="56105"/>
                  </a:cubicBezTo>
                  <a:cubicBezTo>
                    <a:pt x="61722" y="59105"/>
                    <a:pt x="67932" y="59105"/>
                    <a:pt x="72876" y="56105"/>
                  </a:cubicBezTo>
                  <a:cubicBezTo>
                    <a:pt x="74743" y="55809"/>
                    <a:pt x="76524" y="55123"/>
                    <a:pt x="78115" y="54104"/>
                  </a:cubicBezTo>
                  <a:cubicBezTo>
                    <a:pt x="83763" y="50152"/>
                    <a:pt x="85144" y="42379"/>
                    <a:pt x="81191" y="36731"/>
                  </a:cubicBezTo>
                  <a:cubicBezTo>
                    <a:pt x="80582" y="35864"/>
                    <a:pt x="79877" y="35073"/>
                    <a:pt x="79067" y="34387"/>
                  </a:cubicBezTo>
                  <a:lnTo>
                    <a:pt x="72876" y="27815"/>
                  </a:lnTo>
                  <a:cubicBezTo>
                    <a:pt x="64180" y="22986"/>
                    <a:pt x="55169" y="18719"/>
                    <a:pt x="45920" y="15052"/>
                  </a:cubicBezTo>
                  <a:cubicBezTo>
                    <a:pt x="40920" y="13414"/>
                    <a:pt x="36081" y="11337"/>
                    <a:pt x="31442" y="8861"/>
                  </a:cubicBezTo>
                  <a:lnTo>
                    <a:pt x="20679" y="1907"/>
                  </a:lnTo>
                  <a:cubicBezTo>
                    <a:pt x="14707" y="-2312"/>
                    <a:pt x="6449" y="-893"/>
                    <a:pt x="2229" y="5079"/>
                  </a:cubicBezTo>
                  <a:cubicBezTo>
                    <a:pt x="2010" y="5375"/>
                    <a:pt x="1819" y="5689"/>
                    <a:pt x="1629" y="6003"/>
                  </a:cubicBezTo>
                </a:path>
              </a:pathLst>
            </a:custGeom>
            <a:solidFill>
              <a:srgbClr val="1A2D49"/>
            </a:solidFill>
            <a:ln w="9525" cap="flat">
              <a:noFill/>
              <a:prstDash val="solid"/>
              <a:miter/>
            </a:ln>
          </p:spPr>
          <p:txBody>
            <a:bodyPr rtlCol="0" anchor="ctr"/>
            <a:lstStyle/>
            <a:p>
              <a:endParaRPr lang="en-IN"/>
            </a:p>
          </p:txBody>
        </p:sp>
        <p:sp>
          <p:nvSpPr>
            <p:cNvPr id="1197" name="Freeform: Shape 1196">
              <a:extLst>
                <a:ext uri="{FF2B5EF4-FFF2-40B4-BE49-F238E27FC236}">
                  <a16:creationId xmlns:a16="http://schemas.microsoft.com/office/drawing/2014/main" xmlns="" id="{CCD5C3F7-2CC5-4358-BCCB-BCF50E8B6F07}"/>
                </a:ext>
              </a:extLst>
            </p:cNvPr>
            <p:cNvSpPr/>
            <p:nvPr/>
          </p:nvSpPr>
          <p:spPr>
            <a:xfrm>
              <a:off x="2456123" y="4226580"/>
              <a:ext cx="32272" cy="32088"/>
            </a:xfrm>
            <a:custGeom>
              <a:avLst/>
              <a:gdLst>
                <a:gd name="connsiteX0" fmla="*/ 32066 w 32272"/>
                <a:gd name="connsiteY0" fmla="*/ 12762 h 32088"/>
                <a:gd name="connsiteX1" fmla="*/ 13588 w 32272"/>
                <a:gd name="connsiteY1" fmla="*/ -287 h 32088"/>
                <a:gd name="connsiteX2" fmla="*/ 157 w 32272"/>
                <a:gd name="connsiteY2" fmla="*/ 18287 h 32088"/>
                <a:gd name="connsiteX3" fmla="*/ 18474 w 32272"/>
                <a:gd name="connsiteY3" fmla="*/ 31345 h 32088"/>
                <a:gd name="connsiteX4" fmla="*/ 18541 w 32272"/>
                <a:gd name="connsiteY4" fmla="*/ 31336 h 32088"/>
                <a:gd name="connsiteX5" fmla="*/ 32066 w 32272"/>
                <a:gd name="connsiteY5" fmla="*/ 12762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72" h="32088">
                  <a:moveTo>
                    <a:pt x="32066" y="12762"/>
                  </a:moveTo>
                  <a:cubicBezTo>
                    <a:pt x="30561" y="4056"/>
                    <a:pt x="22294" y="-1783"/>
                    <a:pt x="13588" y="-287"/>
                  </a:cubicBezTo>
                  <a:cubicBezTo>
                    <a:pt x="4806" y="1218"/>
                    <a:pt x="-1167" y="9476"/>
                    <a:pt x="157" y="18287"/>
                  </a:cubicBezTo>
                  <a:cubicBezTo>
                    <a:pt x="1605" y="26954"/>
                    <a:pt x="9806" y="32803"/>
                    <a:pt x="18474" y="31345"/>
                  </a:cubicBezTo>
                  <a:cubicBezTo>
                    <a:pt x="18493" y="31345"/>
                    <a:pt x="18522" y="31336"/>
                    <a:pt x="18541" y="31336"/>
                  </a:cubicBezTo>
                  <a:cubicBezTo>
                    <a:pt x="27361" y="29878"/>
                    <a:pt x="33381" y="21611"/>
                    <a:pt x="32066" y="12762"/>
                  </a:cubicBezTo>
                </a:path>
              </a:pathLst>
            </a:custGeom>
            <a:solidFill>
              <a:srgbClr val="61708B"/>
            </a:solidFill>
            <a:ln w="9525" cap="flat">
              <a:noFill/>
              <a:prstDash val="solid"/>
              <a:miter/>
            </a:ln>
          </p:spPr>
          <p:txBody>
            <a:bodyPr rtlCol="0" anchor="ctr"/>
            <a:lstStyle/>
            <a:p>
              <a:endParaRPr lang="en-IN"/>
            </a:p>
          </p:txBody>
        </p:sp>
        <p:sp>
          <p:nvSpPr>
            <p:cNvPr id="1198" name="Freeform: Shape 1197">
              <a:extLst>
                <a:ext uri="{FF2B5EF4-FFF2-40B4-BE49-F238E27FC236}">
                  <a16:creationId xmlns:a16="http://schemas.microsoft.com/office/drawing/2014/main" xmlns="" id="{E5BF79B7-FFB3-2A1A-FE76-AC4E893823A4}"/>
                </a:ext>
              </a:extLst>
            </p:cNvPr>
            <p:cNvSpPr/>
            <p:nvPr/>
          </p:nvSpPr>
          <p:spPr>
            <a:xfrm>
              <a:off x="2359306" y="4368379"/>
              <a:ext cx="13916" cy="32333"/>
            </a:xfrm>
            <a:custGeom>
              <a:avLst/>
              <a:gdLst>
                <a:gd name="connsiteX0" fmla="*/ 13631 w 13916"/>
                <a:gd name="connsiteY0" fmla="*/ 8504 h 32333"/>
                <a:gd name="connsiteX1" fmla="*/ 12583 w 13916"/>
                <a:gd name="connsiteY1" fmla="*/ 4122 h 32333"/>
                <a:gd name="connsiteX2" fmla="*/ 3534 w 13916"/>
                <a:gd name="connsiteY2" fmla="*/ 1551 h 32333"/>
                <a:gd name="connsiteX3" fmla="*/ 2582 w 13916"/>
                <a:gd name="connsiteY3" fmla="*/ 23363 h 32333"/>
                <a:gd name="connsiteX4" fmla="*/ 11059 w 13916"/>
                <a:gd name="connsiteY4" fmla="*/ 30220 h 32333"/>
                <a:gd name="connsiteX5" fmla="*/ 12583 w 13916"/>
                <a:gd name="connsiteY5" fmla="*/ 24696 h 32333"/>
                <a:gd name="connsiteX6" fmla="*/ 13631 w 13916"/>
                <a:gd name="connsiteY6" fmla="*/ 8504 h 32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16" h="32333">
                  <a:moveTo>
                    <a:pt x="13631" y="8504"/>
                  </a:moveTo>
                  <a:cubicBezTo>
                    <a:pt x="13450" y="7008"/>
                    <a:pt x="13097" y="5542"/>
                    <a:pt x="12583" y="4122"/>
                  </a:cubicBezTo>
                  <a:cubicBezTo>
                    <a:pt x="10773" y="-926"/>
                    <a:pt x="6392" y="-1974"/>
                    <a:pt x="3534" y="1551"/>
                  </a:cubicBezTo>
                  <a:cubicBezTo>
                    <a:pt x="-847" y="8065"/>
                    <a:pt x="-1209" y="16486"/>
                    <a:pt x="2582" y="23363"/>
                  </a:cubicBezTo>
                  <a:cubicBezTo>
                    <a:pt x="8964" y="30220"/>
                    <a:pt x="8773" y="34221"/>
                    <a:pt x="11059" y="30220"/>
                  </a:cubicBezTo>
                  <a:cubicBezTo>
                    <a:pt x="11735" y="28430"/>
                    <a:pt x="12250" y="26582"/>
                    <a:pt x="12583" y="24696"/>
                  </a:cubicBezTo>
                  <a:cubicBezTo>
                    <a:pt x="13840" y="19391"/>
                    <a:pt x="14193" y="13923"/>
                    <a:pt x="13631" y="8504"/>
                  </a:cubicBezTo>
                </a:path>
              </a:pathLst>
            </a:custGeom>
            <a:solidFill>
              <a:srgbClr val="BDC3D1"/>
            </a:solidFill>
            <a:ln w="9525" cap="flat">
              <a:noFill/>
              <a:prstDash val="solid"/>
              <a:miter/>
            </a:ln>
          </p:spPr>
          <p:txBody>
            <a:bodyPr rtlCol="0" anchor="ctr"/>
            <a:lstStyle/>
            <a:p>
              <a:endParaRPr lang="en-IN"/>
            </a:p>
          </p:txBody>
        </p:sp>
        <p:sp>
          <p:nvSpPr>
            <p:cNvPr id="1199" name="Freeform: Shape 1198">
              <a:extLst>
                <a:ext uri="{FF2B5EF4-FFF2-40B4-BE49-F238E27FC236}">
                  <a16:creationId xmlns:a16="http://schemas.microsoft.com/office/drawing/2014/main" xmlns="" id="{E7DC109A-ADCA-4ED0-1EE1-A1ED9666D416}"/>
                </a:ext>
              </a:extLst>
            </p:cNvPr>
            <p:cNvSpPr/>
            <p:nvPr/>
          </p:nvSpPr>
          <p:spPr>
            <a:xfrm>
              <a:off x="2510955" y="4380361"/>
              <a:ext cx="45102" cy="83310"/>
            </a:xfrm>
            <a:custGeom>
              <a:avLst/>
              <a:gdLst>
                <a:gd name="connsiteX0" fmla="*/ 35812 w 45102"/>
                <a:gd name="connsiteY0" fmla="*/ 82056 h 83310"/>
                <a:gd name="connsiteX1" fmla="*/ 44385 w 45102"/>
                <a:gd name="connsiteY1" fmla="*/ 64626 h 83310"/>
                <a:gd name="connsiteX2" fmla="*/ 26287 w 45102"/>
                <a:gd name="connsiteY2" fmla="*/ 8809 h 83310"/>
                <a:gd name="connsiteX3" fmla="*/ 9723 w 45102"/>
                <a:gd name="connsiteY3" fmla="*/ 74 h 83310"/>
                <a:gd name="connsiteX4" fmla="*/ 9238 w 45102"/>
                <a:gd name="connsiteY4" fmla="*/ 236 h 83310"/>
                <a:gd name="connsiteX5" fmla="*/ 665 w 45102"/>
                <a:gd name="connsiteY5" fmla="*/ 17667 h 83310"/>
                <a:gd name="connsiteX6" fmla="*/ 18763 w 45102"/>
                <a:gd name="connsiteY6" fmla="*/ 73484 h 83310"/>
                <a:gd name="connsiteX7" fmla="*/ 35508 w 45102"/>
                <a:gd name="connsiteY7" fmla="*/ 82161 h 83310"/>
                <a:gd name="connsiteX8" fmla="*/ 35812 w 45102"/>
                <a:gd name="connsiteY8" fmla="*/ 82056 h 83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2" h="83310">
                  <a:moveTo>
                    <a:pt x="35812" y="82056"/>
                  </a:moveTo>
                  <a:cubicBezTo>
                    <a:pt x="42928" y="79532"/>
                    <a:pt x="46728" y="71798"/>
                    <a:pt x="44385" y="64626"/>
                  </a:cubicBezTo>
                  <a:lnTo>
                    <a:pt x="26287" y="8809"/>
                  </a:lnTo>
                  <a:cubicBezTo>
                    <a:pt x="24125" y="1827"/>
                    <a:pt x="16715" y="-2088"/>
                    <a:pt x="9723" y="74"/>
                  </a:cubicBezTo>
                  <a:cubicBezTo>
                    <a:pt x="9562" y="122"/>
                    <a:pt x="9400" y="179"/>
                    <a:pt x="9238" y="236"/>
                  </a:cubicBezTo>
                  <a:cubicBezTo>
                    <a:pt x="2122" y="2760"/>
                    <a:pt x="-1678" y="10495"/>
                    <a:pt x="665" y="17667"/>
                  </a:cubicBezTo>
                  <a:lnTo>
                    <a:pt x="18763" y="73484"/>
                  </a:lnTo>
                  <a:cubicBezTo>
                    <a:pt x="20991" y="80504"/>
                    <a:pt x="28488" y="84389"/>
                    <a:pt x="35508" y="82161"/>
                  </a:cubicBezTo>
                  <a:cubicBezTo>
                    <a:pt x="35612" y="82123"/>
                    <a:pt x="35708" y="82094"/>
                    <a:pt x="35812" y="82056"/>
                  </a:cubicBezTo>
                </a:path>
              </a:pathLst>
            </a:custGeom>
            <a:solidFill>
              <a:srgbClr val="1A2D49"/>
            </a:solidFill>
            <a:ln w="9525" cap="flat">
              <a:noFill/>
              <a:prstDash val="solid"/>
              <a:miter/>
            </a:ln>
          </p:spPr>
          <p:txBody>
            <a:bodyPr rtlCol="0" anchor="ctr"/>
            <a:lstStyle/>
            <a:p>
              <a:endParaRPr lang="en-IN"/>
            </a:p>
          </p:txBody>
        </p:sp>
        <p:sp>
          <p:nvSpPr>
            <p:cNvPr id="1200" name="Freeform: Shape 1199">
              <a:extLst>
                <a:ext uri="{FF2B5EF4-FFF2-40B4-BE49-F238E27FC236}">
                  <a16:creationId xmlns:a16="http://schemas.microsoft.com/office/drawing/2014/main" xmlns="" id="{161276A9-363D-E919-A27D-0869759B0254}"/>
                </a:ext>
              </a:extLst>
            </p:cNvPr>
            <p:cNvSpPr/>
            <p:nvPr/>
          </p:nvSpPr>
          <p:spPr>
            <a:xfrm>
              <a:off x="2382566" y="4330917"/>
              <a:ext cx="81663" cy="35438"/>
            </a:xfrm>
            <a:custGeom>
              <a:avLst/>
              <a:gdLst>
                <a:gd name="connsiteX0" fmla="*/ 181 w 81663"/>
                <a:gd name="connsiteY0" fmla="*/ 23677 h 35438"/>
                <a:gd name="connsiteX1" fmla="*/ 2943 w 81663"/>
                <a:gd name="connsiteY1" fmla="*/ 32154 h 35438"/>
                <a:gd name="connsiteX2" fmla="*/ 12468 w 81663"/>
                <a:gd name="connsiteY2" fmla="*/ 34822 h 35438"/>
                <a:gd name="connsiteX3" fmla="*/ 69618 w 81663"/>
                <a:gd name="connsiteY3" fmla="*/ 26820 h 35438"/>
                <a:gd name="connsiteX4" fmla="*/ 81525 w 81663"/>
                <a:gd name="connsiteY4" fmla="*/ 11294 h 35438"/>
                <a:gd name="connsiteX5" fmla="*/ 66475 w 81663"/>
                <a:gd name="connsiteY5" fmla="*/ -421 h 35438"/>
                <a:gd name="connsiteX6" fmla="*/ 9325 w 81663"/>
                <a:gd name="connsiteY6" fmla="*/ 7580 h 35438"/>
                <a:gd name="connsiteX7" fmla="*/ 276 w 81663"/>
                <a:gd name="connsiteY7" fmla="*/ 23677 h 3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663" h="35438">
                  <a:moveTo>
                    <a:pt x="181" y="23677"/>
                  </a:moveTo>
                  <a:cubicBezTo>
                    <a:pt x="276" y="26706"/>
                    <a:pt x="1229" y="29649"/>
                    <a:pt x="2943" y="32154"/>
                  </a:cubicBezTo>
                  <a:cubicBezTo>
                    <a:pt x="5639" y="34279"/>
                    <a:pt x="9068" y="35241"/>
                    <a:pt x="12468" y="34822"/>
                  </a:cubicBezTo>
                  <a:lnTo>
                    <a:pt x="69618" y="26820"/>
                  </a:lnTo>
                  <a:cubicBezTo>
                    <a:pt x="77172" y="25782"/>
                    <a:pt x="82487" y="18857"/>
                    <a:pt x="81525" y="11294"/>
                  </a:cubicBezTo>
                  <a:cubicBezTo>
                    <a:pt x="80582" y="3913"/>
                    <a:pt x="73857" y="-1316"/>
                    <a:pt x="66475" y="-421"/>
                  </a:cubicBezTo>
                  <a:lnTo>
                    <a:pt x="9325" y="7580"/>
                  </a:lnTo>
                  <a:cubicBezTo>
                    <a:pt x="2696" y="9914"/>
                    <a:pt x="-1172" y="16800"/>
                    <a:pt x="276" y="23677"/>
                  </a:cubicBezTo>
                </a:path>
              </a:pathLst>
            </a:custGeom>
            <a:solidFill>
              <a:srgbClr val="61708B"/>
            </a:solidFill>
            <a:ln w="9525" cap="flat">
              <a:noFill/>
              <a:prstDash val="solid"/>
              <a:miter/>
            </a:ln>
          </p:spPr>
          <p:txBody>
            <a:bodyPr rtlCol="0" anchor="ctr"/>
            <a:lstStyle/>
            <a:p>
              <a:endParaRPr lang="en-IN"/>
            </a:p>
          </p:txBody>
        </p:sp>
        <p:sp>
          <p:nvSpPr>
            <p:cNvPr id="1201" name="Freeform: Shape 1200">
              <a:extLst>
                <a:ext uri="{FF2B5EF4-FFF2-40B4-BE49-F238E27FC236}">
                  <a16:creationId xmlns:a16="http://schemas.microsoft.com/office/drawing/2014/main" xmlns="" id="{348D012C-2F2F-F616-F3BC-0207710FB37E}"/>
                </a:ext>
              </a:extLst>
            </p:cNvPr>
            <p:cNvSpPr/>
            <p:nvPr/>
          </p:nvSpPr>
          <p:spPr>
            <a:xfrm>
              <a:off x="2416312" y="4403623"/>
              <a:ext cx="32174" cy="32036"/>
            </a:xfrm>
            <a:custGeom>
              <a:avLst/>
              <a:gdLst>
                <a:gd name="connsiteX0" fmla="*/ 154 w 32174"/>
                <a:gd name="connsiteY0" fmla="*/ 18217 h 32036"/>
                <a:gd name="connsiteX1" fmla="*/ 18280 w 32174"/>
                <a:gd name="connsiteY1" fmla="*/ 31314 h 32036"/>
                <a:gd name="connsiteX2" fmla="*/ 18537 w 32174"/>
                <a:gd name="connsiteY2" fmla="*/ 31267 h 32036"/>
                <a:gd name="connsiteX3" fmla="*/ 31967 w 32174"/>
                <a:gd name="connsiteY3" fmla="*/ 12788 h 32036"/>
                <a:gd name="connsiteX4" fmla="*/ 14203 w 32174"/>
                <a:gd name="connsiteY4" fmla="*/ -347 h 32036"/>
                <a:gd name="connsiteX5" fmla="*/ 13679 w 32174"/>
                <a:gd name="connsiteY5" fmla="*/ -261 h 32036"/>
                <a:gd name="connsiteX6" fmla="*/ 154 w 32174"/>
                <a:gd name="connsiteY6" fmla="*/ 18217 h 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4" h="32036">
                  <a:moveTo>
                    <a:pt x="154" y="18217"/>
                  </a:moveTo>
                  <a:cubicBezTo>
                    <a:pt x="1544" y="26838"/>
                    <a:pt x="9660" y="32695"/>
                    <a:pt x="18280" y="31314"/>
                  </a:cubicBezTo>
                  <a:cubicBezTo>
                    <a:pt x="18365" y="31295"/>
                    <a:pt x="18451" y="31286"/>
                    <a:pt x="18537" y="31267"/>
                  </a:cubicBezTo>
                  <a:cubicBezTo>
                    <a:pt x="27309" y="29810"/>
                    <a:pt x="33281" y="21580"/>
                    <a:pt x="31967" y="12788"/>
                  </a:cubicBezTo>
                  <a:cubicBezTo>
                    <a:pt x="30691" y="4254"/>
                    <a:pt x="22737" y="-1623"/>
                    <a:pt x="14203" y="-347"/>
                  </a:cubicBezTo>
                  <a:cubicBezTo>
                    <a:pt x="14032" y="-328"/>
                    <a:pt x="13851" y="-290"/>
                    <a:pt x="13679" y="-261"/>
                  </a:cubicBezTo>
                  <a:cubicBezTo>
                    <a:pt x="4868" y="1158"/>
                    <a:pt x="-1161" y="9397"/>
                    <a:pt x="154" y="18217"/>
                  </a:cubicBezTo>
                </a:path>
              </a:pathLst>
            </a:custGeom>
            <a:solidFill>
              <a:srgbClr val="BDC3D1"/>
            </a:solidFill>
            <a:ln w="9525" cap="flat">
              <a:noFill/>
              <a:prstDash val="solid"/>
              <a:miter/>
            </a:ln>
          </p:spPr>
          <p:txBody>
            <a:bodyPr rtlCol="0" anchor="ctr"/>
            <a:lstStyle/>
            <a:p>
              <a:endParaRPr lang="en-IN"/>
            </a:p>
          </p:txBody>
        </p:sp>
        <p:sp>
          <p:nvSpPr>
            <p:cNvPr id="1202" name="Freeform: Shape 1201">
              <a:extLst>
                <a:ext uri="{FF2B5EF4-FFF2-40B4-BE49-F238E27FC236}">
                  <a16:creationId xmlns:a16="http://schemas.microsoft.com/office/drawing/2014/main" xmlns="" id="{83331C10-FD27-FDD6-8F3C-BCA063564ED5}"/>
                </a:ext>
              </a:extLst>
            </p:cNvPr>
            <p:cNvSpPr/>
            <p:nvPr/>
          </p:nvSpPr>
          <p:spPr>
            <a:xfrm>
              <a:off x="2528326" y="4279807"/>
              <a:ext cx="32258" cy="32027"/>
            </a:xfrm>
            <a:custGeom>
              <a:avLst/>
              <a:gdLst>
                <a:gd name="connsiteX0" fmla="*/ 154 w 32258"/>
                <a:gd name="connsiteY0" fmla="*/ 18209 h 32027"/>
                <a:gd name="connsiteX1" fmla="*/ 18461 w 32258"/>
                <a:gd name="connsiteY1" fmla="*/ 31287 h 32027"/>
                <a:gd name="connsiteX2" fmla="*/ 18632 w 32258"/>
                <a:gd name="connsiteY2" fmla="*/ 31259 h 32027"/>
                <a:gd name="connsiteX3" fmla="*/ 32062 w 32258"/>
                <a:gd name="connsiteY3" fmla="*/ 12780 h 32027"/>
                <a:gd name="connsiteX4" fmla="*/ 13936 w 32258"/>
                <a:gd name="connsiteY4" fmla="*/ -317 h 32027"/>
                <a:gd name="connsiteX5" fmla="*/ 13679 w 32258"/>
                <a:gd name="connsiteY5" fmla="*/ -270 h 32027"/>
                <a:gd name="connsiteX6" fmla="*/ 154 w 32258"/>
                <a:gd name="connsiteY6" fmla="*/ 18209 h 3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58" h="32027">
                  <a:moveTo>
                    <a:pt x="154" y="18209"/>
                  </a:moveTo>
                  <a:cubicBezTo>
                    <a:pt x="1592" y="26877"/>
                    <a:pt x="9793" y="32735"/>
                    <a:pt x="18461" y="31287"/>
                  </a:cubicBezTo>
                  <a:cubicBezTo>
                    <a:pt x="18518" y="31277"/>
                    <a:pt x="18575" y="31268"/>
                    <a:pt x="18632" y="31259"/>
                  </a:cubicBezTo>
                  <a:cubicBezTo>
                    <a:pt x="27376" y="29754"/>
                    <a:pt x="33329" y="21562"/>
                    <a:pt x="32062" y="12780"/>
                  </a:cubicBezTo>
                  <a:cubicBezTo>
                    <a:pt x="30671" y="4160"/>
                    <a:pt x="22556" y="-1708"/>
                    <a:pt x="13936" y="-317"/>
                  </a:cubicBezTo>
                  <a:cubicBezTo>
                    <a:pt x="13850" y="-298"/>
                    <a:pt x="13765" y="-288"/>
                    <a:pt x="13679" y="-270"/>
                  </a:cubicBezTo>
                  <a:cubicBezTo>
                    <a:pt x="4868" y="1150"/>
                    <a:pt x="-1161" y="9389"/>
                    <a:pt x="154" y="18209"/>
                  </a:cubicBezTo>
                </a:path>
              </a:pathLst>
            </a:custGeom>
            <a:solidFill>
              <a:srgbClr val="BDC3D1"/>
            </a:solidFill>
            <a:ln w="9525" cap="flat">
              <a:noFill/>
              <a:prstDash val="solid"/>
              <a:miter/>
            </a:ln>
          </p:spPr>
          <p:txBody>
            <a:bodyPr rtlCol="0" anchor="ctr"/>
            <a:lstStyle/>
            <a:p>
              <a:endParaRPr lang="en-IN"/>
            </a:p>
          </p:txBody>
        </p:sp>
        <p:sp>
          <p:nvSpPr>
            <p:cNvPr id="1203" name="Freeform: Shape 1202">
              <a:extLst>
                <a:ext uri="{FF2B5EF4-FFF2-40B4-BE49-F238E27FC236}">
                  <a16:creationId xmlns:a16="http://schemas.microsoft.com/office/drawing/2014/main" xmlns="" id="{27A9FF41-8590-53DD-AAA6-55A31D495185}"/>
                </a:ext>
              </a:extLst>
            </p:cNvPr>
            <p:cNvSpPr/>
            <p:nvPr/>
          </p:nvSpPr>
          <p:spPr>
            <a:xfrm>
              <a:off x="2562901" y="4377611"/>
              <a:ext cx="32257" cy="32522"/>
            </a:xfrm>
            <a:custGeom>
              <a:avLst/>
              <a:gdLst>
                <a:gd name="connsiteX0" fmla="*/ 155 w 32257"/>
                <a:gd name="connsiteY0" fmla="*/ 18703 h 32522"/>
                <a:gd name="connsiteX1" fmla="*/ 18281 w 32257"/>
                <a:gd name="connsiteY1" fmla="*/ 31800 h 32522"/>
                <a:gd name="connsiteX2" fmla="*/ 18538 w 32257"/>
                <a:gd name="connsiteY2" fmla="*/ 31752 h 32522"/>
                <a:gd name="connsiteX3" fmla="*/ 32007 w 32257"/>
                <a:gd name="connsiteY3" fmla="*/ 12893 h 32522"/>
                <a:gd name="connsiteX4" fmla="*/ 31968 w 32257"/>
                <a:gd name="connsiteY4" fmla="*/ 12702 h 32522"/>
                <a:gd name="connsiteX5" fmla="*/ 13956 w 32257"/>
                <a:gd name="connsiteY5" fmla="*/ -318 h 32522"/>
                <a:gd name="connsiteX6" fmla="*/ 13585 w 32257"/>
                <a:gd name="connsiteY6" fmla="*/ -252 h 32522"/>
                <a:gd name="connsiteX7" fmla="*/ 155 w 32257"/>
                <a:gd name="connsiteY7" fmla="*/ 18227 h 32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57" h="32522">
                  <a:moveTo>
                    <a:pt x="155" y="18703"/>
                  </a:moveTo>
                  <a:cubicBezTo>
                    <a:pt x="1546" y="27323"/>
                    <a:pt x="9661" y="33181"/>
                    <a:pt x="18281" y="31800"/>
                  </a:cubicBezTo>
                  <a:cubicBezTo>
                    <a:pt x="18367" y="31781"/>
                    <a:pt x="18452" y="31771"/>
                    <a:pt x="18538" y="31752"/>
                  </a:cubicBezTo>
                  <a:cubicBezTo>
                    <a:pt x="27463" y="30266"/>
                    <a:pt x="33492" y="21818"/>
                    <a:pt x="32007" y="12893"/>
                  </a:cubicBezTo>
                  <a:cubicBezTo>
                    <a:pt x="31987" y="12836"/>
                    <a:pt x="31978" y="12769"/>
                    <a:pt x="31968" y="12702"/>
                  </a:cubicBezTo>
                  <a:cubicBezTo>
                    <a:pt x="30587" y="4130"/>
                    <a:pt x="22520" y="-1699"/>
                    <a:pt x="13956" y="-318"/>
                  </a:cubicBezTo>
                  <a:cubicBezTo>
                    <a:pt x="13833" y="-299"/>
                    <a:pt x="13709" y="-271"/>
                    <a:pt x="13585" y="-252"/>
                  </a:cubicBezTo>
                  <a:cubicBezTo>
                    <a:pt x="4813" y="1206"/>
                    <a:pt x="-1159" y="9436"/>
                    <a:pt x="155" y="18227"/>
                  </a:cubicBezTo>
                </a:path>
              </a:pathLst>
            </a:custGeom>
            <a:solidFill>
              <a:srgbClr val="61708B"/>
            </a:solidFill>
            <a:ln w="9525" cap="flat">
              <a:noFill/>
              <a:prstDash val="solid"/>
              <a:miter/>
            </a:ln>
          </p:spPr>
          <p:txBody>
            <a:bodyPr rtlCol="0" anchor="ctr"/>
            <a:lstStyle/>
            <a:p>
              <a:endParaRPr lang="en-IN"/>
            </a:p>
          </p:txBody>
        </p:sp>
        <p:sp>
          <p:nvSpPr>
            <p:cNvPr id="1204" name="Freeform: Shape 1203">
              <a:extLst>
                <a:ext uri="{FF2B5EF4-FFF2-40B4-BE49-F238E27FC236}">
                  <a16:creationId xmlns:a16="http://schemas.microsoft.com/office/drawing/2014/main" xmlns="" id="{A5FA5404-E778-9DD6-3222-4E0D933936B6}"/>
                </a:ext>
              </a:extLst>
            </p:cNvPr>
            <p:cNvSpPr/>
            <p:nvPr/>
          </p:nvSpPr>
          <p:spPr>
            <a:xfrm>
              <a:off x="2616536" y="4289887"/>
              <a:ext cx="57311" cy="77662"/>
            </a:xfrm>
            <a:custGeom>
              <a:avLst/>
              <a:gdLst>
                <a:gd name="connsiteX0" fmla="*/ 6431 w 57311"/>
                <a:gd name="connsiteY0" fmla="*/ 1652 h 77662"/>
                <a:gd name="connsiteX1" fmla="*/ 1955 w 57311"/>
                <a:gd name="connsiteY1" fmla="*/ 20702 h 77662"/>
                <a:gd name="connsiteX2" fmla="*/ 32244 w 57311"/>
                <a:gd name="connsiteY2" fmla="*/ 70613 h 77662"/>
                <a:gd name="connsiteX3" fmla="*/ 50065 w 57311"/>
                <a:gd name="connsiteY3" fmla="*/ 75395 h 77662"/>
                <a:gd name="connsiteX4" fmla="*/ 50722 w 57311"/>
                <a:gd name="connsiteY4" fmla="*/ 74995 h 77662"/>
                <a:gd name="connsiteX5" fmla="*/ 55228 w 57311"/>
                <a:gd name="connsiteY5" fmla="*/ 55992 h 77662"/>
                <a:gd name="connsiteX6" fmla="*/ 55199 w 57311"/>
                <a:gd name="connsiteY6" fmla="*/ 55945 h 77662"/>
                <a:gd name="connsiteX7" fmla="*/ 25005 w 57311"/>
                <a:gd name="connsiteY7" fmla="*/ 5938 h 77662"/>
                <a:gd name="connsiteX8" fmla="*/ 6708 w 57311"/>
                <a:gd name="connsiteY8" fmla="*/ 1386 h 77662"/>
                <a:gd name="connsiteX9" fmla="*/ 6431 w 57311"/>
                <a:gd name="connsiteY9" fmla="*/ 1557 h 7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11" h="77662">
                  <a:moveTo>
                    <a:pt x="6431" y="1652"/>
                  </a:moveTo>
                  <a:cubicBezTo>
                    <a:pt x="59" y="5767"/>
                    <a:pt x="-1922" y="14177"/>
                    <a:pt x="1955" y="20702"/>
                  </a:cubicBezTo>
                  <a:lnTo>
                    <a:pt x="32244" y="70613"/>
                  </a:lnTo>
                  <a:cubicBezTo>
                    <a:pt x="35845" y="76852"/>
                    <a:pt x="43826" y="78995"/>
                    <a:pt x="50065" y="75395"/>
                  </a:cubicBezTo>
                  <a:cubicBezTo>
                    <a:pt x="50294" y="75271"/>
                    <a:pt x="50504" y="75138"/>
                    <a:pt x="50722" y="74995"/>
                  </a:cubicBezTo>
                  <a:cubicBezTo>
                    <a:pt x="57219" y="70994"/>
                    <a:pt x="59228" y="62479"/>
                    <a:pt x="55228" y="55992"/>
                  </a:cubicBezTo>
                  <a:cubicBezTo>
                    <a:pt x="55218" y="55973"/>
                    <a:pt x="55209" y="55964"/>
                    <a:pt x="55199" y="55945"/>
                  </a:cubicBezTo>
                  <a:lnTo>
                    <a:pt x="25005" y="5938"/>
                  </a:lnTo>
                  <a:cubicBezTo>
                    <a:pt x="21205" y="-367"/>
                    <a:pt x="13013" y="-2405"/>
                    <a:pt x="6708" y="1386"/>
                  </a:cubicBezTo>
                  <a:cubicBezTo>
                    <a:pt x="6612" y="1443"/>
                    <a:pt x="6517" y="1500"/>
                    <a:pt x="6431" y="1557"/>
                  </a:cubicBezTo>
                </a:path>
              </a:pathLst>
            </a:custGeom>
            <a:solidFill>
              <a:srgbClr val="1A2D49"/>
            </a:solidFill>
            <a:ln w="9525" cap="flat">
              <a:noFill/>
              <a:prstDash val="solid"/>
              <a:miter/>
            </a:ln>
          </p:spPr>
          <p:txBody>
            <a:bodyPr rtlCol="0" anchor="ctr"/>
            <a:lstStyle/>
            <a:p>
              <a:endParaRPr lang="en-IN"/>
            </a:p>
          </p:txBody>
        </p:sp>
        <p:sp>
          <p:nvSpPr>
            <p:cNvPr id="1205" name="Freeform: Shape 1204">
              <a:extLst>
                <a:ext uri="{FF2B5EF4-FFF2-40B4-BE49-F238E27FC236}">
                  <a16:creationId xmlns:a16="http://schemas.microsoft.com/office/drawing/2014/main" xmlns="" id="{FF6DC2E2-F4AC-1C29-838B-24BD5891F1C0}"/>
                </a:ext>
              </a:extLst>
            </p:cNvPr>
            <p:cNvSpPr/>
            <p:nvPr/>
          </p:nvSpPr>
          <p:spPr>
            <a:xfrm>
              <a:off x="2703585" y="4248363"/>
              <a:ext cx="32257" cy="32110"/>
            </a:xfrm>
            <a:custGeom>
              <a:avLst/>
              <a:gdLst>
                <a:gd name="connsiteX0" fmla="*/ 31968 w 32257"/>
                <a:gd name="connsiteY0" fmla="*/ 12791 h 32110"/>
                <a:gd name="connsiteX1" fmla="*/ 14033 w 32257"/>
                <a:gd name="connsiteY1" fmla="*/ -334 h 32110"/>
                <a:gd name="connsiteX2" fmla="*/ 13585 w 32257"/>
                <a:gd name="connsiteY2" fmla="*/ -258 h 32110"/>
                <a:gd name="connsiteX3" fmla="*/ 155 w 32257"/>
                <a:gd name="connsiteY3" fmla="*/ 18220 h 32110"/>
                <a:gd name="connsiteX4" fmla="*/ 18395 w 32257"/>
                <a:gd name="connsiteY4" fmla="*/ 31384 h 32110"/>
                <a:gd name="connsiteX5" fmla="*/ 18538 w 32257"/>
                <a:gd name="connsiteY5" fmla="*/ 31365 h 32110"/>
                <a:gd name="connsiteX6" fmla="*/ 32007 w 32257"/>
                <a:gd name="connsiteY6" fmla="*/ 12505 h 32110"/>
                <a:gd name="connsiteX7" fmla="*/ 31968 w 32257"/>
                <a:gd name="connsiteY7" fmla="*/ 12315 h 32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57" h="32110">
                  <a:moveTo>
                    <a:pt x="31968" y="12791"/>
                  </a:moveTo>
                  <a:cubicBezTo>
                    <a:pt x="30644" y="4209"/>
                    <a:pt x="22605" y="-1658"/>
                    <a:pt x="14033" y="-334"/>
                  </a:cubicBezTo>
                  <a:cubicBezTo>
                    <a:pt x="13881" y="-315"/>
                    <a:pt x="13738" y="-287"/>
                    <a:pt x="13585" y="-258"/>
                  </a:cubicBezTo>
                  <a:cubicBezTo>
                    <a:pt x="4813" y="1199"/>
                    <a:pt x="-1159" y="9429"/>
                    <a:pt x="155" y="18220"/>
                  </a:cubicBezTo>
                  <a:cubicBezTo>
                    <a:pt x="1555" y="26898"/>
                    <a:pt x="9718" y="32784"/>
                    <a:pt x="18395" y="31384"/>
                  </a:cubicBezTo>
                  <a:cubicBezTo>
                    <a:pt x="18443" y="31384"/>
                    <a:pt x="18490" y="31375"/>
                    <a:pt x="18538" y="31365"/>
                  </a:cubicBezTo>
                  <a:cubicBezTo>
                    <a:pt x="27463" y="29879"/>
                    <a:pt x="33492" y="21430"/>
                    <a:pt x="32007" y="12505"/>
                  </a:cubicBezTo>
                  <a:cubicBezTo>
                    <a:pt x="31988" y="12448"/>
                    <a:pt x="31978" y="12382"/>
                    <a:pt x="31968" y="12315"/>
                  </a:cubicBezTo>
                </a:path>
              </a:pathLst>
            </a:custGeom>
            <a:solidFill>
              <a:srgbClr val="61708B"/>
            </a:solidFill>
            <a:ln w="9525" cap="flat">
              <a:noFill/>
              <a:prstDash val="solid"/>
              <a:miter/>
            </a:ln>
          </p:spPr>
          <p:txBody>
            <a:bodyPr rtlCol="0" anchor="ctr"/>
            <a:lstStyle/>
            <a:p>
              <a:endParaRPr lang="en-IN"/>
            </a:p>
          </p:txBody>
        </p:sp>
        <p:sp>
          <p:nvSpPr>
            <p:cNvPr id="1206" name="Freeform: Shape 1205">
              <a:extLst>
                <a:ext uri="{FF2B5EF4-FFF2-40B4-BE49-F238E27FC236}">
                  <a16:creationId xmlns:a16="http://schemas.microsoft.com/office/drawing/2014/main" xmlns="" id="{C217E4A2-A1AC-9FCE-5D68-D6971E2DD56D}"/>
                </a:ext>
              </a:extLst>
            </p:cNvPr>
            <p:cNvSpPr/>
            <p:nvPr/>
          </p:nvSpPr>
          <p:spPr>
            <a:xfrm>
              <a:off x="2615776" y="4427237"/>
              <a:ext cx="32244" cy="32047"/>
            </a:xfrm>
            <a:custGeom>
              <a:avLst/>
              <a:gdLst>
                <a:gd name="connsiteX0" fmla="*/ 32052 w 32244"/>
                <a:gd name="connsiteY0" fmla="*/ 12796 h 32047"/>
                <a:gd name="connsiteX1" fmla="*/ 13936 w 32244"/>
                <a:gd name="connsiteY1" fmla="*/ -320 h 32047"/>
                <a:gd name="connsiteX2" fmla="*/ 13574 w 32244"/>
                <a:gd name="connsiteY2" fmla="*/ -253 h 32047"/>
                <a:gd name="connsiteX3" fmla="*/ 144 w 32244"/>
                <a:gd name="connsiteY3" fmla="*/ 18226 h 32047"/>
                <a:gd name="connsiteX4" fmla="*/ 18269 w 32244"/>
                <a:gd name="connsiteY4" fmla="*/ 31323 h 32047"/>
                <a:gd name="connsiteX5" fmla="*/ 18527 w 32244"/>
                <a:gd name="connsiteY5" fmla="*/ 31275 h 32047"/>
                <a:gd name="connsiteX6" fmla="*/ 32052 w 32244"/>
                <a:gd name="connsiteY6" fmla="*/ 12796 h 3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44" h="32047">
                  <a:moveTo>
                    <a:pt x="32052" y="12796"/>
                  </a:moveTo>
                  <a:cubicBezTo>
                    <a:pt x="30671" y="4176"/>
                    <a:pt x="22565" y="-1701"/>
                    <a:pt x="13936" y="-320"/>
                  </a:cubicBezTo>
                  <a:cubicBezTo>
                    <a:pt x="13821" y="-300"/>
                    <a:pt x="13698" y="-272"/>
                    <a:pt x="13574" y="-253"/>
                  </a:cubicBezTo>
                  <a:cubicBezTo>
                    <a:pt x="4830" y="1252"/>
                    <a:pt x="-1123" y="9444"/>
                    <a:pt x="144" y="18226"/>
                  </a:cubicBezTo>
                  <a:cubicBezTo>
                    <a:pt x="1534" y="26846"/>
                    <a:pt x="9649" y="32713"/>
                    <a:pt x="18269" y="31323"/>
                  </a:cubicBezTo>
                  <a:cubicBezTo>
                    <a:pt x="18355" y="31303"/>
                    <a:pt x="18441" y="31294"/>
                    <a:pt x="18527" y="31275"/>
                  </a:cubicBezTo>
                  <a:cubicBezTo>
                    <a:pt x="27309" y="29808"/>
                    <a:pt x="33310" y="21607"/>
                    <a:pt x="32052" y="12796"/>
                  </a:cubicBezTo>
                </a:path>
              </a:pathLst>
            </a:custGeom>
            <a:solidFill>
              <a:srgbClr val="BDC3D1"/>
            </a:solidFill>
            <a:ln w="9525" cap="flat">
              <a:noFill/>
              <a:prstDash val="solid"/>
              <a:miter/>
            </a:ln>
          </p:spPr>
          <p:txBody>
            <a:bodyPr rtlCol="0" anchor="ctr"/>
            <a:lstStyle/>
            <a:p>
              <a:endParaRPr lang="en-IN"/>
            </a:p>
          </p:txBody>
        </p:sp>
        <p:sp>
          <p:nvSpPr>
            <p:cNvPr id="1207" name="Freeform: Shape 1206">
              <a:extLst>
                <a:ext uri="{FF2B5EF4-FFF2-40B4-BE49-F238E27FC236}">
                  <a16:creationId xmlns:a16="http://schemas.microsoft.com/office/drawing/2014/main" xmlns="" id="{B5BC5796-E25F-7665-9D83-B51C6F515784}"/>
                </a:ext>
              </a:extLst>
            </p:cNvPr>
            <p:cNvSpPr/>
            <p:nvPr/>
          </p:nvSpPr>
          <p:spPr>
            <a:xfrm>
              <a:off x="2798251" y="4303328"/>
              <a:ext cx="45005" cy="83279"/>
            </a:xfrm>
            <a:custGeom>
              <a:avLst/>
              <a:gdLst>
                <a:gd name="connsiteX0" fmla="*/ 35695 w 45005"/>
                <a:gd name="connsiteY0" fmla="*/ 82032 h 83279"/>
                <a:gd name="connsiteX1" fmla="*/ 44268 w 45005"/>
                <a:gd name="connsiteY1" fmla="*/ 64697 h 83279"/>
                <a:gd name="connsiteX2" fmla="*/ 26265 w 45005"/>
                <a:gd name="connsiteY2" fmla="*/ 8785 h 83279"/>
                <a:gd name="connsiteX3" fmla="*/ 9520 w 45005"/>
                <a:gd name="connsiteY3" fmla="*/ 108 h 83279"/>
                <a:gd name="connsiteX4" fmla="*/ 9216 w 45005"/>
                <a:gd name="connsiteY4" fmla="*/ 212 h 83279"/>
                <a:gd name="connsiteX5" fmla="*/ 643 w 45005"/>
                <a:gd name="connsiteY5" fmla="*/ 17643 h 83279"/>
                <a:gd name="connsiteX6" fmla="*/ 18741 w 45005"/>
                <a:gd name="connsiteY6" fmla="*/ 73460 h 83279"/>
                <a:gd name="connsiteX7" fmla="*/ 35324 w 45005"/>
                <a:gd name="connsiteY7" fmla="*/ 82156 h 83279"/>
                <a:gd name="connsiteX8" fmla="*/ 35695 w 45005"/>
                <a:gd name="connsiteY8" fmla="*/ 82032 h 83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05" h="83279">
                  <a:moveTo>
                    <a:pt x="35695" y="82032"/>
                  </a:moveTo>
                  <a:cubicBezTo>
                    <a:pt x="42829" y="79594"/>
                    <a:pt x="46658" y="71850"/>
                    <a:pt x="44268" y="64697"/>
                  </a:cubicBezTo>
                  <a:lnTo>
                    <a:pt x="26265" y="8785"/>
                  </a:lnTo>
                  <a:cubicBezTo>
                    <a:pt x="24036" y="1765"/>
                    <a:pt x="16540" y="-2121"/>
                    <a:pt x="9520" y="108"/>
                  </a:cubicBezTo>
                  <a:cubicBezTo>
                    <a:pt x="9416" y="146"/>
                    <a:pt x="9320" y="175"/>
                    <a:pt x="9216" y="212"/>
                  </a:cubicBezTo>
                  <a:cubicBezTo>
                    <a:pt x="2139" y="2775"/>
                    <a:pt x="-1652" y="10471"/>
                    <a:pt x="643" y="17643"/>
                  </a:cubicBezTo>
                  <a:lnTo>
                    <a:pt x="18741" y="73460"/>
                  </a:lnTo>
                  <a:cubicBezTo>
                    <a:pt x="20922" y="80442"/>
                    <a:pt x="28342" y="84328"/>
                    <a:pt x="35324" y="82156"/>
                  </a:cubicBezTo>
                  <a:cubicBezTo>
                    <a:pt x="35447" y="82118"/>
                    <a:pt x="35571" y="82070"/>
                    <a:pt x="35695" y="82032"/>
                  </a:cubicBezTo>
                </a:path>
              </a:pathLst>
            </a:custGeom>
            <a:solidFill>
              <a:srgbClr val="1A2D49"/>
            </a:solidFill>
            <a:ln w="9525" cap="flat">
              <a:noFill/>
              <a:prstDash val="solid"/>
              <a:miter/>
            </a:ln>
          </p:spPr>
          <p:txBody>
            <a:bodyPr rtlCol="0" anchor="ctr"/>
            <a:lstStyle/>
            <a:p>
              <a:endParaRPr lang="en-IN"/>
            </a:p>
          </p:txBody>
        </p:sp>
        <p:sp>
          <p:nvSpPr>
            <p:cNvPr id="1208" name="Freeform: Shape 1207">
              <a:extLst>
                <a:ext uri="{FF2B5EF4-FFF2-40B4-BE49-F238E27FC236}">
                  <a16:creationId xmlns:a16="http://schemas.microsoft.com/office/drawing/2014/main" xmlns="" id="{65F6BF92-D9F8-98C2-0549-90B98AC63F10}"/>
                </a:ext>
              </a:extLst>
            </p:cNvPr>
            <p:cNvSpPr/>
            <p:nvPr/>
          </p:nvSpPr>
          <p:spPr>
            <a:xfrm>
              <a:off x="2709354" y="4423857"/>
              <a:ext cx="84251" cy="35394"/>
            </a:xfrm>
            <a:custGeom>
              <a:avLst/>
              <a:gdLst>
                <a:gd name="connsiteX0" fmla="*/ 195 w 84251"/>
                <a:gd name="connsiteY0" fmla="*/ 23034 h 35394"/>
                <a:gd name="connsiteX1" fmla="*/ 14940 w 84251"/>
                <a:gd name="connsiteY1" fmla="*/ 34788 h 35394"/>
                <a:gd name="connsiteX2" fmla="*/ 15245 w 84251"/>
                <a:gd name="connsiteY2" fmla="*/ 34750 h 35394"/>
                <a:gd name="connsiteX3" fmla="*/ 72395 w 84251"/>
                <a:gd name="connsiteY3" fmla="*/ 26749 h 35394"/>
                <a:gd name="connsiteX4" fmla="*/ 84111 w 84251"/>
                <a:gd name="connsiteY4" fmla="*/ 11319 h 35394"/>
                <a:gd name="connsiteX5" fmla="*/ 69185 w 84251"/>
                <a:gd name="connsiteY5" fmla="*/ -425 h 35394"/>
                <a:gd name="connsiteX6" fmla="*/ 68966 w 84251"/>
                <a:gd name="connsiteY6" fmla="*/ -397 h 35394"/>
                <a:gd name="connsiteX7" fmla="*/ 11816 w 84251"/>
                <a:gd name="connsiteY7" fmla="*/ 7604 h 35394"/>
                <a:gd name="connsiteX8" fmla="*/ 100 w 84251"/>
                <a:gd name="connsiteY8" fmla="*/ 23034 h 3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251" h="35394">
                  <a:moveTo>
                    <a:pt x="195" y="23034"/>
                  </a:moveTo>
                  <a:cubicBezTo>
                    <a:pt x="1024" y="30349"/>
                    <a:pt x="7625" y="35617"/>
                    <a:pt x="14940" y="34788"/>
                  </a:cubicBezTo>
                  <a:cubicBezTo>
                    <a:pt x="15045" y="34779"/>
                    <a:pt x="15140" y="34760"/>
                    <a:pt x="15245" y="34750"/>
                  </a:cubicBezTo>
                  <a:lnTo>
                    <a:pt x="72395" y="26749"/>
                  </a:lnTo>
                  <a:cubicBezTo>
                    <a:pt x="79863" y="25663"/>
                    <a:pt x="85073" y="18796"/>
                    <a:pt x="84111" y="11319"/>
                  </a:cubicBezTo>
                  <a:cubicBezTo>
                    <a:pt x="83235" y="3956"/>
                    <a:pt x="76548" y="-1302"/>
                    <a:pt x="69185" y="-425"/>
                  </a:cubicBezTo>
                  <a:cubicBezTo>
                    <a:pt x="69109" y="-416"/>
                    <a:pt x="69042" y="-407"/>
                    <a:pt x="68966" y="-397"/>
                  </a:cubicBezTo>
                  <a:lnTo>
                    <a:pt x="11816" y="7604"/>
                  </a:lnTo>
                  <a:cubicBezTo>
                    <a:pt x="4320" y="8642"/>
                    <a:pt x="-919" y="15538"/>
                    <a:pt x="100" y="23034"/>
                  </a:cubicBezTo>
                </a:path>
              </a:pathLst>
            </a:custGeom>
            <a:solidFill>
              <a:srgbClr val="61708B"/>
            </a:solidFill>
            <a:ln w="9525" cap="flat">
              <a:noFill/>
              <a:prstDash val="solid"/>
              <a:miter/>
            </a:ln>
          </p:spPr>
          <p:txBody>
            <a:bodyPr rtlCol="0" anchor="ctr"/>
            <a:lstStyle/>
            <a:p>
              <a:endParaRPr lang="en-IN"/>
            </a:p>
          </p:txBody>
        </p:sp>
        <p:sp>
          <p:nvSpPr>
            <p:cNvPr id="1209" name="Freeform: Shape 1208">
              <a:extLst>
                <a:ext uri="{FF2B5EF4-FFF2-40B4-BE49-F238E27FC236}">
                  <a16:creationId xmlns:a16="http://schemas.microsoft.com/office/drawing/2014/main" xmlns="" id="{FC64D35A-5099-F9E1-4D4F-AA68B8BA57E9}"/>
                </a:ext>
              </a:extLst>
            </p:cNvPr>
            <p:cNvSpPr/>
            <p:nvPr/>
          </p:nvSpPr>
          <p:spPr>
            <a:xfrm>
              <a:off x="2703596" y="4326563"/>
              <a:ext cx="32164" cy="32042"/>
            </a:xfrm>
            <a:custGeom>
              <a:avLst/>
              <a:gdLst>
                <a:gd name="connsiteX0" fmla="*/ 144 w 32164"/>
                <a:gd name="connsiteY0" fmla="*/ 18220 h 32042"/>
                <a:gd name="connsiteX1" fmla="*/ 18269 w 32164"/>
                <a:gd name="connsiteY1" fmla="*/ 31317 h 32042"/>
                <a:gd name="connsiteX2" fmla="*/ 18527 w 32164"/>
                <a:gd name="connsiteY2" fmla="*/ 31270 h 32042"/>
                <a:gd name="connsiteX3" fmla="*/ 31957 w 32164"/>
                <a:gd name="connsiteY3" fmla="*/ 12791 h 32042"/>
                <a:gd name="connsiteX4" fmla="*/ 14021 w 32164"/>
                <a:gd name="connsiteY4" fmla="*/ -334 h 32042"/>
                <a:gd name="connsiteX5" fmla="*/ 13574 w 32164"/>
                <a:gd name="connsiteY5" fmla="*/ -258 h 32042"/>
                <a:gd name="connsiteX6" fmla="*/ 144 w 32164"/>
                <a:gd name="connsiteY6" fmla="*/ 18220 h 3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42">
                  <a:moveTo>
                    <a:pt x="144" y="18220"/>
                  </a:moveTo>
                  <a:cubicBezTo>
                    <a:pt x="1534" y="26840"/>
                    <a:pt x="9649" y="32708"/>
                    <a:pt x="18269" y="31317"/>
                  </a:cubicBezTo>
                  <a:cubicBezTo>
                    <a:pt x="18355" y="31298"/>
                    <a:pt x="18441" y="31289"/>
                    <a:pt x="18527" y="31270"/>
                  </a:cubicBezTo>
                  <a:cubicBezTo>
                    <a:pt x="27299" y="29812"/>
                    <a:pt x="33271" y="21582"/>
                    <a:pt x="31957" y="12791"/>
                  </a:cubicBezTo>
                  <a:cubicBezTo>
                    <a:pt x="30633" y="4209"/>
                    <a:pt x="22594" y="-1659"/>
                    <a:pt x="14021" y="-334"/>
                  </a:cubicBezTo>
                  <a:cubicBezTo>
                    <a:pt x="13869" y="-306"/>
                    <a:pt x="13726" y="-287"/>
                    <a:pt x="13574" y="-258"/>
                  </a:cubicBezTo>
                  <a:cubicBezTo>
                    <a:pt x="4830" y="1247"/>
                    <a:pt x="-1123" y="9438"/>
                    <a:pt x="144" y="18220"/>
                  </a:cubicBezTo>
                </a:path>
              </a:pathLst>
            </a:custGeom>
            <a:solidFill>
              <a:srgbClr val="BDC3D1"/>
            </a:solidFill>
            <a:ln w="9525" cap="flat">
              <a:noFill/>
              <a:prstDash val="solid"/>
              <a:miter/>
            </a:ln>
          </p:spPr>
          <p:txBody>
            <a:bodyPr rtlCol="0" anchor="ctr"/>
            <a:lstStyle/>
            <a:p>
              <a:endParaRPr lang="en-IN"/>
            </a:p>
          </p:txBody>
        </p:sp>
        <p:sp>
          <p:nvSpPr>
            <p:cNvPr id="1210" name="Freeform: Shape 1209">
              <a:extLst>
                <a:ext uri="{FF2B5EF4-FFF2-40B4-BE49-F238E27FC236}">
                  <a16:creationId xmlns:a16="http://schemas.microsoft.com/office/drawing/2014/main" xmlns="" id="{226E5D51-B638-84E4-8763-E17E22740CA4}"/>
                </a:ext>
              </a:extLst>
            </p:cNvPr>
            <p:cNvSpPr/>
            <p:nvPr/>
          </p:nvSpPr>
          <p:spPr>
            <a:xfrm>
              <a:off x="2858842" y="4424766"/>
              <a:ext cx="32176" cy="32041"/>
            </a:xfrm>
            <a:custGeom>
              <a:avLst/>
              <a:gdLst>
                <a:gd name="connsiteX0" fmla="*/ 155 w 32176"/>
                <a:gd name="connsiteY0" fmla="*/ 18220 h 32041"/>
                <a:gd name="connsiteX1" fmla="*/ 18281 w 32176"/>
                <a:gd name="connsiteY1" fmla="*/ 31317 h 32041"/>
                <a:gd name="connsiteX2" fmla="*/ 18538 w 32176"/>
                <a:gd name="connsiteY2" fmla="*/ 31269 h 32041"/>
                <a:gd name="connsiteX3" fmla="*/ 31968 w 32176"/>
                <a:gd name="connsiteY3" fmla="*/ 12791 h 32041"/>
                <a:gd name="connsiteX4" fmla="*/ 14033 w 32176"/>
                <a:gd name="connsiteY4" fmla="*/ -334 h 32041"/>
                <a:gd name="connsiteX5" fmla="*/ 13585 w 32176"/>
                <a:gd name="connsiteY5" fmla="*/ -258 h 32041"/>
                <a:gd name="connsiteX6" fmla="*/ 155 w 32176"/>
                <a:gd name="connsiteY6" fmla="*/ 18220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41">
                  <a:moveTo>
                    <a:pt x="155" y="18220"/>
                  </a:moveTo>
                  <a:cubicBezTo>
                    <a:pt x="1546" y="26840"/>
                    <a:pt x="9661" y="32708"/>
                    <a:pt x="18281" y="31317"/>
                  </a:cubicBezTo>
                  <a:cubicBezTo>
                    <a:pt x="18367" y="31298"/>
                    <a:pt x="18453" y="31289"/>
                    <a:pt x="18538" y="31269"/>
                  </a:cubicBezTo>
                  <a:cubicBezTo>
                    <a:pt x="27311" y="29812"/>
                    <a:pt x="33283" y="21582"/>
                    <a:pt x="31968" y="12791"/>
                  </a:cubicBezTo>
                  <a:cubicBezTo>
                    <a:pt x="30645" y="4209"/>
                    <a:pt x="22605" y="-1658"/>
                    <a:pt x="14033" y="-334"/>
                  </a:cubicBezTo>
                  <a:cubicBezTo>
                    <a:pt x="13881" y="-306"/>
                    <a:pt x="13738" y="-287"/>
                    <a:pt x="13585" y="-258"/>
                  </a:cubicBezTo>
                  <a:cubicBezTo>
                    <a:pt x="4813" y="1199"/>
                    <a:pt x="-1159" y="9428"/>
                    <a:pt x="155" y="18220"/>
                  </a:cubicBezTo>
                </a:path>
              </a:pathLst>
            </a:custGeom>
            <a:solidFill>
              <a:srgbClr val="BDC3D1"/>
            </a:solidFill>
            <a:ln w="9525" cap="flat">
              <a:noFill/>
              <a:prstDash val="solid"/>
              <a:miter/>
            </a:ln>
          </p:spPr>
          <p:txBody>
            <a:bodyPr rtlCol="0" anchor="ctr"/>
            <a:lstStyle/>
            <a:p>
              <a:endParaRPr lang="en-IN"/>
            </a:p>
          </p:txBody>
        </p:sp>
        <p:sp>
          <p:nvSpPr>
            <p:cNvPr id="1211" name="Freeform: Shape 1210">
              <a:extLst>
                <a:ext uri="{FF2B5EF4-FFF2-40B4-BE49-F238E27FC236}">
                  <a16:creationId xmlns:a16="http://schemas.microsoft.com/office/drawing/2014/main" xmlns="" id="{170C7F3E-1746-CEF4-9769-7DF571261732}"/>
                </a:ext>
              </a:extLst>
            </p:cNvPr>
            <p:cNvSpPr/>
            <p:nvPr/>
          </p:nvSpPr>
          <p:spPr>
            <a:xfrm>
              <a:off x="2850174" y="4301036"/>
              <a:ext cx="32164" cy="32053"/>
            </a:xfrm>
            <a:custGeom>
              <a:avLst/>
              <a:gdLst>
                <a:gd name="connsiteX0" fmla="*/ 155 w 32164"/>
                <a:gd name="connsiteY0" fmla="*/ 18220 h 32053"/>
                <a:gd name="connsiteX1" fmla="*/ 18091 w 32164"/>
                <a:gd name="connsiteY1" fmla="*/ 31346 h 32053"/>
                <a:gd name="connsiteX2" fmla="*/ 18538 w 32164"/>
                <a:gd name="connsiteY2" fmla="*/ 31270 h 32053"/>
                <a:gd name="connsiteX3" fmla="*/ 31969 w 32164"/>
                <a:gd name="connsiteY3" fmla="*/ 12791 h 32053"/>
                <a:gd name="connsiteX4" fmla="*/ 14033 w 32164"/>
                <a:gd name="connsiteY4" fmla="*/ -334 h 32053"/>
                <a:gd name="connsiteX5" fmla="*/ 13585 w 32164"/>
                <a:gd name="connsiteY5" fmla="*/ -258 h 32053"/>
                <a:gd name="connsiteX6" fmla="*/ 155 w 32164"/>
                <a:gd name="connsiteY6" fmla="*/ 18220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53">
                  <a:moveTo>
                    <a:pt x="155" y="18220"/>
                  </a:moveTo>
                  <a:cubicBezTo>
                    <a:pt x="1479" y="26802"/>
                    <a:pt x="9518" y="32669"/>
                    <a:pt x="18091" y="31346"/>
                  </a:cubicBezTo>
                  <a:cubicBezTo>
                    <a:pt x="18243" y="31327"/>
                    <a:pt x="18386" y="31298"/>
                    <a:pt x="18538" y="31270"/>
                  </a:cubicBezTo>
                  <a:cubicBezTo>
                    <a:pt x="27282" y="29764"/>
                    <a:pt x="33236" y="21573"/>
                    <a:pt x="31969" y="12791"/>
                  </a:cubicBezTo>
                  <a:cubicBezTo>
                    <a:pt x="30635" y="4209"/>
                    <a:pt x="22606" y="-1659"/>
                    <a:pt x="14033" y="-334"/>
                  </a:cubicBezTo>
                  <a:cubicBezTo>
                    <a:pt x="13881" y="-306"/>
                    <a:pt x="13738" y="-287"/>
                    <a:pt x="13585" y="-258"/>
                  </a:cubicBezTo>
                  <a:cubicBezTo>
                    <a:pt x="4813" y="1199"/>
                    <a:pt x="-1159" y="9428"/>
                    <a:pt x="155" y="18220"/>
                  </a:cubicBezTo>
                </a:path>
              </a:pathLst>
            </a:custGeom>
            <a:solidFill>
              <a:srgbClr val="61708B"/>
            </a:solidFill>
            <a:ln w="9525" cap="flat">
              <a:noFill/>
              <a:prstDash val="solid"/>
              <a:miter/>
            </a:ln>
          </p:spPr>
          <p:txBody>
            <a:bodyPr rtlCol="0" anchor="ctr"/>
            <a:lstStyle/>
            <a:p>
              <a:endParaRPr lang="en-IN"/>
            </a:p>
          </p:txBody>
        </p:sp>
        <p:sp>
          <p:nvSpPr>
            <p:cNvPr id="1212" name="Freeform: Shape 1211">
              <a:extLst>
                <a:ext uri="{FF2B5EF4-FFF2-40B4-BE49-F238E27FC236}">
                  <a16:creationId xmlns:a16="http://schemas.microsoft.com/office/drawing/2014/main" xmlns="" id="{BFC11EAE-D398-E743-B38A-F3D1C81AD291}"/>
                </a:ext>
              </a:extLst>
            </p:cNvPr>
            <p:cNvSpPr/>
            <p:nvPr/>
          </p:nvSpPr>
          <p:spPr>
            <a:xfrm>
              <a:off x="2903741" y="4212797"/>
              <a:ext cx="57312" cy="77692"/>
            </a:xfrm>
            <a:custGeom>
              <a:avLst/>
              <a:gdLst>
                <a:gd name="connsiteX0" fmla="*/ 6500 w 57312"/>
                <a:gd name="connsiteY0" fmla="*/ 1685 h 77692"/>
                <a:gd name="connsiteX1" fmla="*/ 2024 w 57312"/>
                <a:gd name="connsiteY1" fmla="*/ 20735 h 77692"/>
                <a:gd name="connsiteX2" fmla="*/ 32218 w 57312"/>
                <a:gd name="connsiteY2" fmla="*/ 70741 h 77692"/>
                <a:gd name="connsiteX3" fmla="*/ 50382 w 57312"/>
                <a:gd name="connsiteY3" fmla="*/ 75284 h 77692"/>
                <a:gd name="connsiteX4" fmla="*/ 50792 w 57312"/>
                <a:gd name="connsiteY4" fmla="*/ 75027 h 77692"/>
                <a:gd name="connsiteX5" fmla="*/ 55268 w 57312"/>
                <a:gd name="connsiteY5" fmla="*/ 55977 h 77692"/>
                <a:gd name="connsiteX6" fmla="*/ 24979 w 57312"/>
                <a:gd name="connsiteY6" fmla="*/ 5971 h 77692"/>
                <a:gd name="connsiteX7" fmla="*/ 6986 w 57312"/>
                <a:gd name="connsiteY7" fmla="*/ 1285 h 77692"/>
                <a:gd name="connsiteX8" fmla="*/ 6500 w 57312"/>
                <a:gd name="connsiteY8" fmla="*/ 1589 h 7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12" h="77692">
                  <a:moveTo>
                    <a:pt x="6500" y="1685"/>
                  </a:moveTo>
                  <a:cubicBezTo>
                    <a:pt x="33" y="5733"/>
                    <a:pt x="-1958" y="14229"/>
                    <a:pt x="2024" y="20735"/>
                  </a:cubicBezTo>
                  <a:lnTo>
                    <a:pt x="32218" y="70741"/>
                  </a:lnTo>
                  <a:cubicBezTo>
                    <a:pt x="35980" y="77008"/>
                    <a:pt x="44115" y="79047"/>
                    <a:pt x="50382" y="75284"/>
                  </a:cubicBezTo>
                  <a:cubicBezTo>
                    <a:pt x="50525" y="75198"/>
                    <a:pt x="50658" y="75113"/>
                    <a:pt x="50792" y="75027"/>
                  </a:cubicBezTo>
                  <a:cubicBezTo>
                    <a:pt x="57211" y="70950"/>
                    <a:pt x="59202" y="62492"/>
                    <a:pt x="55268" y="55977"/>
                  </a:cubicBezTo>
                  <a:lnTo>
                    <a:pt x="24979" y="5971"/>
                  </a:lnTo>
                  <a:cubicBezTo>
                    <a:pt x="21302" y="-287"/>
                    <a:pt x="13254" y="-2382"/>
                    <a:pt x="6986" y="1285"/>
                  </a:cubicBezTo>
                  <a:cubicBezTo>
                    <a:pt x="6824" y="1389"/>
                    <a:pt x="6662" y="1485"/>
                    <a:pt x="6500" y="1589"/>
                  </a:cubicBezTo>
                </a:path>
              </a:pathLst>
            </a:custGeom>
            <a:solidFill>
              <a:srgbClr val="1A2D49"/>
            </a:solidFill>
            <a:ln w="9525" cap="flat">
              <a:noFill/>
              <a:prstDash val="solid"/>
              <a:miter/>
            </a:ln>
          </p:spPr>
          <p:txBody>
            <a:bodyPr rtlCol="0" anchor="ctr"/>
            <a:lstStyle/>
            <a:p>
              <a:endParaRPr lang="en-IN"/>
            </a:p>
          </p:txBody>
        </p:sp>
        <p:sp>
          <p:nvSpPr>
            <p:cNvPr id="1213" name="Freeform: Shape 1212">
              <a:extLst>
                <a:ext uri="{FF2B5EF4-FFF2-40B4-BE49-F238E27FC236}">
                  <a16:creationId xmlns:a16="http://schemas.microsoft.com/office/drawing/2014/main" xmlns="" id="{7AD9ED7C-7DED-26A6-E3D8-4C0BA786067E}"/>
                </a:ext>
              </a:extLst>
            </p:cNvPr>
            <p:cNvSpPr/>
            <p:nvPr/>
          </p:nvSpPr>
          <p:spPr>
            <a:xfrm>
              <a:off x="3030673" y="4215227"/>
              <a:ext cx="32164" cy="32041"/>
            </a:xfrm>
            <a:custGeom>
              <a:avLst/>
              <a:gdLst>
                <a:gd name="connsiteX0" fmla="*/ 31968 w 32164"/>
                <a:gd name="connsiteY0" fmla="*/ 12780 h 32041"/>
                <a:gd name="connsiteX1" fmla="*/ 13843 w 32164"/>
                <a:gd name="connsiteY1" fmla="*/ -317 h 32041"/>
                <a:gd name="connsiteX2" fmla="*/ 13585 w 32164"/>
                <a:gd name="connsiteY2" fmla="*/ -269 h 32041"/>
                <a:gd name="connsiteX3" fmla="*/ 155 w 32164"/>
                <a:gd name="connsiteY3" fmla="*/ 18209 h 32041"/>
                <a:gd name="connsiteX4" fmla="*/ 18091 w 32164"/>
                <a:gd name="connsiteY4" fmla="*/ 31335 h 32041"/>
                <a:gd name="connsiteX5" fmla="*/ 18538 w 32164"/>
                <a:gd name="connsiteY5" fmla="*/ 31258 h 32041"/>
                <a:gd name="connsiteX6" fmla="*/ 31968 w 32164"/>
                <a:gd name="connsiteY6" fmla="*/ 12780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41">
                  <a:moveTo>
                    <a:pt x="31968" y="12780"/>
                  </a:moveTo>
                  <a:cubicBezTo>
                    <a:pt x="30578" y="4160"/>
                    <a:pt x="22463" y="-1708"/>
                    <a:pt x="13843" y="-317"/>
                  </a:cubicBezTo>
                  <a:cubicBezTo>
                    <a:pt x="13757" y="-298"/>
                    <a:pt x="13671" y="-288"/>
                    <a:pt x="13585" y="-269"/>
                  </a:cubicBezTo>
                  <a:cubicBezTo>
                    <a:pt x="4813" y="1188"/>
                    <a:pt x="-1159" y="9417"/>
                    <a:pt x="155" y="18209"/>
                  </a:cubicBezTo>
                  <a:cubicBezTo>
                    <a:pt x="1479" y="26791"/>
                    <a:pt x="9518" y="32658"/>
                    <a:pt x="18091" y="31335"/>
                  </a:cubicBezTo>
                  <a:cubicBezTo>
                    <a:pt x="18243" y="31306"/>
                    <a:pt x="18386" y="31287"/>
                    <a:pt x="18538" y="31258"/>
                  </a:cubicBezTo>
                  <a:cubicBezTo>
                    <a:pt x="27282" y="29753"/>
                    <a:pt x="33235" y="21562"/>
                    <a:pt x="31968" y="12780"/>
                  </a:cubicBezTo>
                </a:path>
              </a:pathLst>
            </a:custGeom>
            <a:solidFill>
              <a:srgbClr val="61708B"/>
            </a:solidFill>
            <a:ln w="9525" cap="flat">
              <a:noFill/>
              <a:prstDash val="solid"/>
              <a:miter/>
            </a:ln>
          </p:spPr>
          <p:txBody>
            <a:bodyPr rtlCol="0" anchor="ctr"/>
            <a:lstStyle/>
            <a:p>
              <a:endParaRPr lang="en-IN"/>
            </a:p>
          </p:txBody>
        </p:sp>
        <p:sp>
          <p:nvSpPr>
            <p:cNvPr id="1214" name="Freeform: Shape 1213">
              <a:extLst>
                <a:ext uri="{FF2B5EF4-FFF2-40B4-BE49-F238E27FC236}">
                  <a16:creationId xmlns:a16="http://schemas.microsoft.com/office/drawing/2014/main" xmlns="" id="{282477F6-492C-10E4-C010-3E3F358110CC}"/>
                </a:ext>
              </a:extLst>
            </p:cNvPr>
            <p:cNvSpPr/>
            <p:nvPr/>
          </p:nvSpPr>
          <p:spPr>
            <a:xfrm>
              <a:off x="2903050" y="4350376"/>
              <a:ext cx="32164" cy="32053"/>
            </a:xfrm>
            <a:custGeom>
              <a:avLst/>
              <a:gdLst>
                <a:gd name="connsiteX0" fmla="*/ 31957 w 32164"/>
                <a:gd name="connsiteY0" fmla="*/ 12791 h 32053"/>
                <a:gd name="connsiteX1" fmla="*/ 14021 w 32164"/>
                <a:gd name="connsiteY1" fmla="*/ -334 h 32053"/>
                <a:gd name="connsiteX2" fmla="*/ 13574 w 32164"/>
                <a:gd name="connsiteY2" fmla="*/ -258 h 32053"/>
                <a:gd name="connsiteX3" fmla="*/ 144 w 32164"/>
                <a:gd name="connsiteY3" fmla="*/ 18220 h 32053"/>
                <a:gd name="connsiteX4" fmla="*/ 18079 w 32164"/>
                <a:gd name="connsiteY4" fmla="*/ 31346 h 32053"/>
                <a:gd name="connsiteX5" fmla="*/ 18527 w 32164"/>
                <a:gd name="connsiteY5" fmla="*/ 31270 h 32053"/>
                <a:gd name="connsiteX6" fmla="*/ 31957 w 32164"/>
                <a:gd name="connsiteY6" fmla="*/ 12791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53">
                  <a:moveTo>
                    <a:pt x="31957" y="12791"/>
                  </a:moveTo>
                  <a:cubicBezTo>
                    <a:pt x="30633" y="4209"/>
                    <a:pt x="22594" y="-1659"/>
                    <a:pt x="14021" y="-334"/>
                  </a:cubicBezTo>
                  <a:cubicBezTo>
                    <a:pt x="13869" y="-306"/>
                    <a:pt x="13726" y="-287"/>
                    <a:pt x="13574" y="-258"/>
                  </a:cubicBezTo>
                  <a:cubicBezTo>
                    <a:pt x="4830" y="1247"/>
                    <a:pt x="-1123" y="9438"/>
                    <a:pt x="144" y="18220"/>
                  </a:cubicBezTo>
                  <a:cubicBezTo>
                    <a:pt x="1477" y="26802"/>
                    <a:pt x="9507" y="32669"/>
                    <a:pt x="18079" y="31346"/>
                  </a:cubicBezTo>
                  <a:cubicBezTo>
                    <a:pt x="18231" y="31317"/>
                    <a:pt x="18374" y="31298"/>
                    <a:pt x="18527" y="31270"/>
                  </a:cubicBezTo>
                  <a:cubicBezTo>
                    <a:pt x="27299" y="29812"/>
                    <a:pt x="33271" y="21582"/>
                    <a:pt x="31957" y="12791"/>
                  </a:cubicBezTo>
                </a:path>
              </a:pathLst>
            </a:custGeom>
            <a:solidFill>
              <a:srgbClr val="BDC3D1"/>
            </a:solidFill>
            <a:ln w="9525" cap="flat">
              <a:noFill/>
              <a:prstDash val="solid"/>
              <a:miter/>
            </a:ln>
          </p:spPr>
          <p:txBody>
            <a:bodyPr rtlCol="0" anchor="ctr"/>
            <a:lstStyle/>
            <a:p>
              <a:endParaRPr lang="en-IN"/>
            </a:p>
          </p:txBody>
        </p:sp>
        <p:sp>
          <p:nvSpPr>
            <p:cNvPr id="1215" name="Freeform: Shape 1214">
              <a:extLst>
                <a:ext uri="{FF2B5EF4-FFF2-40B4-BE49-F238E27FC236}">
                  <a16:creationId xmlns:a16="http://schemas.microsoft.com/office/drawing/2014/main" xmlns="" id="{2C786356-3B3F-C4D3-786E-DB030BE7819D}"/>
                </a:ext>
              </a:extLst>
            </p:cNvPr>
            <p:cNvSpPr/>
            <p:nvPr/>
          </p:nvSpPr>
          <p:spPr>
            <a:xfrm>
              <a:off x="3085600" y="4369316"/>
              <a:ext cx="44984" cy="83265"/>
            </a:xfrm>
            <a:custGeom>
              <a:avLst/>
              <a:gdLst>
                <a:gd name="connsiteX0" fmla="*/ 35716 w 44984"/>
                <a:gd name="connsiteY0" fmla="*/ 82053 h 83265"/>
                <a:gd name="connsiteX1" fmla="*/ 44288 w 44984"/>
                <a:gd name="connsiteY1" fmla="*/ 64622 h 83265"/>
                <a:gd name="connsiteX2" fmla="*/ 26191 w 44984"/>
                <a:gd name="connsiteY2" fmla="*/ 8805 h 83265"/>
                <a:gd name="connsiteX3" fmla="*/ 9789 w 44984"/>
                <a:gd name="connsiteY3" fmla="*/ 52 h 83265"/>
                <a:gd name="connsiteX4" fmla="*/ 9237 w 44984"/>
                <a:gd name="connsiteY4" fmla="*/ 233 h 83265"/>
                <a:gd name="connsiteX5" fmla="*/ 664 w 44984"/>
                <a:gd name="connsiteY5" fmla="*/ 17568 h 83265"/>
                <a:gd name="connsiteX6" fmla="*/ 18666 w 44984"/>
                <a:gd name="connsiteY6" fmla="*/ 73385 h 83265"/>
                <a:gd name="connsiteX7" fmla="*/ 35535 w 44984"/>
                <a:gd name="connsiteY7" fmla="*/ 82110 h 83265"/>
                <a:gd name="connsiteX8" fmla="*/ 35716 w 44984"/>
                <a:gd name="connsiteY8" fmla="*/ 82053 h 8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84" h="83265">
                  <a:moveTo>
                    <a:pt x="35716" y="82053"/>
                  </a:moveTo>
                  <a:cubicBezTo>
                    <a:pt x="42793" y="79491"/>
                    <a:pt x="46584" y="71794"/>
                    <a:pt x="44288" y="64622"/>
                  </a:cubicBezTo>
                  <a:lnTo>
                    <a:pt x="26191" y="8805"/>
                  </a:lnTo>
                  <a:cubicBezTo>
                    <a:pt x="24077" y="1862"/>
                    <a:pt x="16742" y="-2063"/>
                    <a:pt x="9789" y="52"/>
                  </a:cubicBezTo>
                  <a:cubicBezTo>
                    <a:pt x="9608" y="109"/>
                    <a:pt x="9418" y="166"/>
                    <a:pt x="9237" y="233"/>
                  </a:cubicBezTo>
                  <a:cubicBezTo>
                    <a:pt x="2131" y="2709"/>
                    <a:pt x="-1679" y="10415"/>
                    <a:pt x="664" y="17568"/>
                  </a:cubicBezTo>
                  <a:lnTo>
                    <a:pt x="18666" y="73385"/>
                  </a:lnTo>
                  <a:cubicBezTo>
                    <a:pt x="20914" y="80452"/>
                    <a:pt x="28468" y="84358"/>
                    <a:pt x="35535" y="82110"/>
                  </a:cubicBezTo>
                  <a:cubicBezTo>
                    <a:pt x="35592" y="82090"/>
                    <a:pt x="35659" y="82072"/>
                    <a:pt x="35716" y="82053"/>
                  </a:cubicBezTo>
                </a:path>
              </a:pathLst>
            </a:custGeom>
            <a:solidFill>
              <a:srgbClr val="1A2D49"/>
            </a:solidFill>
            <a:ln w="9525" cap="flat">
              <a:noFill/>
              <a:prstDash val="solid"/>
              <a:miter/>
            </a:ln>
          </p:spPr>
          <p:txBody>
            <a:bodyPr rtlCol="0" anchor="ctr"/>
            <a:lstStyle/>
            <a:p>
              <a:endParaRPr lang="en-IN"/>
            </a:p>
          </p:txBody>
        </p:sp>
        <p:sp>
          <p:nvSpPr>
            <p:cNvPr id="1216" name="Freeform: Shape 1215">
              <a:extLst>
                <a:ext uri="{FF2B5EF4-FFF2-40B4-BE49-F238E27FC236}">
                  <a16:creationId xmlns:a16="http://schemas.microsoft.com/office/drawing/2014/main" xmlns="" id="{90DA0AAD-7986-CA6B-E99A-81343CA6CF42}"/>
                </a:ext>
              </a:extLst>
            </p:cNvPr>
            <p:cNvSpPr/>
            <p:nvPr/>
          </p:nvSpPr>
          <p:spPr>
            <a:xfrm>
              <a:off x="2954433" y="4319836"/>
              <a:ext cx="84169" cy="35403"/>
            </a:xfrm>
            <a:custGeom>
              <a:avLst/>
              <a:gdLst>
                <a:gd name="connsiteX0" fmla="*/ 196 w 84169"/>
                <a:gd name="connsiteY0" fmla="*/ 23043 h 35403"/>
                <a:gd name="connsiteX1" fmla="*/ 14940 w 84169"/>
                <a:gd name="connsiteY1" fmla="*/ 34797 h 35403"/>
                <a:gd name="connsiteX2" fmla="*/ 15245 w 84169"/>
                <a:gd name="connsiteY2" fmla="*/ 34758 h 35403"/>
                <a:gd name="connsiteX3" fmla="*/ 72395 w 84169"/>
                <a:gd name="connsiteY3" fmla="*/ 26758 h 35403"/>
                <a:gd name="connsiteX4" fmla="*/ 84015 w 84169"/>
                <a:gd name="connsiteY4" fmla="*/ 11327 h 35403"/>
                <a:gd name="connsiteX5" fmla="*/ 69461 w 84169"/>
                <a:gd name="connsiteY5" fmla="*/ -446 h 35403"/>
                <a:gd name="connsiteX6" fmla="*/ 68966 w 84169"/>
                <a:gd name="connsiteY6" fmla="*/ -389 h 35403"/>
                <a:gd name="connsiteX7" fmla="*/ 11816 w 84169"/>
                <a:gd name="connsiteY7" fmla="*/ 7612 h 35403"/>
                <a:gd name="connsiteX8" fmla="*/ 100 w 84169"/>
                <a:gd name="connsiteY8" fmla="*/ 23043 h 35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169" h="35403">
                  <a:moveTo>
                    <a:pt x="196" y="23043"/>
                  </a:moveTo>
                  <a:cubicBezTo>
                    <a:pt x="1024" y="30358"/>
                    <a:pt x="7625" y="35625"/>
                    <a:pt x="14940" y="34797"/>
                  </a:cubicBezTo>
                  <a:cubicBezTo>
                    <a:pt x="15045" y="34787"/>
                    <a:pt x="15140" y="34768"/>
                    <a:pt x="15245" y="34758"/>
                  </a:cubicBezTo>
                  <a:lnTo>
                    <a:pt x="72395" y="26758"/>
                  </a:lnTo>
                  <a:cubicBezTo>
                    <a:pt x="79844" y="25672"/>
                    <a:pt x="85035" y="18785"/>
                    <a:pt x="84015" y="11327"/>
                  </a:cubicBezTo>
                  <a:cubicBezTo>
                    <a:pt x="83244" y="4060"/>
                    <a:pt x="76729" y="-1217"/>
                    <a:pt x="69461" y="-446"/>
                  </a:cubicBezTo>
                  <a:cubicBezTo>
                    <a:pt x="69290" y="-436"/>
                    <a:pt x="69128" y="-408"/>
                    <a:pt x="68966" y="-389"/>
                  </a:cubicBezTo>
                  <a:lnTo>
                    <a:pt x="11816" y="7612"/>
                  </a:lnTo>
                  <a:cubicBezTo>
                    <a:pt x="4329" y="8651"/>
                    <a:pt x="-919" y="15547"/>
                    <a:pt x="100" y="23043"/>
                  </a:cubicBezTo>
                </a:path>
              </a:pathLst>
            </a:custGeom>
            <a:solidFill>
              <a:srgbClr val="61708B"/>
            </a:solidFill>
            <a:ln w="9525" cap="flat">
              <a:noFill/>
              <a:prstDash val="solid"/>
              <a:miter/>
            </a:ln>
          </p:spPr>
          <p:txBody>
            <a:bodyPr rtlCol="0" anchor="ctr"/>
            <a:lstStyle/>
            <a:p>
              <a:endParaRPr lang="en-IN"/>
            </a:p>
          </p:txBody>
        </p:sp>
        <p:sp>
          <p:nvSpPr>
            <p:cNvPr id="1217" name="Freeform: Shape 1216">
              <a:extLst>
                <a:ext uri="{FF2B5EF4-FFF2-40B4-BE49-F238E27FC236}">
                  <a16:creationId xmlns:a16="http://schemas.microsoft.com/office/drawing/2014/main" xmlns="" id="{EB4C387A-9837-82DC-107F-8E6BB5CA0BA7}"/>
                </a:ext>
              </a:extLst>
            </p:cNvPr>
            <p:cNvSpPr/>
            <p:nvPr/>
          </p:nvSpPr>
          <p:spPr>
            <a:xfrm>
              <a:off x="2990859" y="4392583"/>
              <a:ext cx="32176" cy="32042"/>
            </a:xfrm>
            <a:custGeom>
              <a:avLst/>
              <a:gdLst>
                <a:gd name="connsiteX0" fmla="*/ 155 w 32176"/>
                <a:gd name="connsiteY0" fmla="*/ 18209 h 32042"/>
                <a:gd name="connsiteX1" fmla="*/ 18091 w 32176"/>
                <a:gd name="connsiteY1" fmla="*/ 31335 h 32042"/>
                <a:gd name="connsiteX2" fmla="*/ 18538 w 32176"/>
                <a:gd name="connsiteY2" fmla="*/ 31258 h 32042"/>
                <a:gd name="connsiteX3" fmla="*/ 31968 w 32176"/>
                <a:gd name="connsiteY3" fmla="*/ 12780 h 32042"/>
                <a:gd name="connsiteX4" fmla="*/ 13842 w 32176"/>
                <a:gd name="connsiteY4" fmla="*/ -317 h 32042"/>
                <a:gd name="connsiteX5" fmla="*/ 13585 w 32176"/>
                <a:gd name="connsiteY5" fmla="*/ -269 h 32042"/>
                <a:gd name="connsiteX6" fmla="*/ 155 w 32176"/>
                <a:gd name="connsiteY6" fmla="*/ 18209 h 3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42">
                  <a:moveTo>
                    <a:pt x="155" y="18209"/>
                  </a:moveTo>
                  <a:cubicBezTo>
                    <a:pt x="1488" y="26791"/>
                    <a:pt x="9518" y="32659"/>
                    <a:pt x="18091" y="31335"/>
                  </a:cubicBezTo>
                  <a:cubicBezTo>
                    <a:pt x="18243" y="31306"/>
                    <a:pt x="18386" y="31287"/>
                    <a:pt x="18538" y="31258"/>
                  </a:cubicBezTo>
                  <a:cubicBezTo>
                    <a:pt x="27311" y="29801"/>
                    <a:pt x="33283" y="21572"/>
                    <a:pt x="31968" y="12780"/>
                  </a:cubicBezTo>
                  <a:cubicBezTo>
                    <a:pt x="30578" y="4160"/>
                    <a:pt x="22462" y="-1708"/>
                    <a:pt x="13842" y="-317"/>
                  </a:cubicBezTo>
                  <a:cubicBezTo>
                    <a:pt x="13756" y="-298"/>
                    <a:pt x="13671" y="-288"/>
                    <a:pt x="13585" y="-269"/>
                  </a:cubicBezTo>
                  <a:cubicBezTo>
                    <a:pt x="4813" y="1188"/>
                    <a:pt x="-1159" y="9418"/>
                    <a:pt x="155" y="18209"/>
                  </a:cubicBezTo>
                </a:path>
              </a:pathLst>
            </a:custGeom>
            <a:solidFill>
              <a:srgbClr val="BDC3D1"/>
            </a:solidFill>
            <a:ln w="9525" cap="flat">
              <a:noFill/>
              <a:prstDash val="solid"/>
              <a:miter/>
            </a:ln>
          </p:spPr>
          <p:txBody>
            <a:bodyPr rtlCol="0" anchor="ctr"/>
            <a:lstStyle/>
            <a:p>
              <a:endParaRPr lang="en-IN"/>
            </a:p>
          </p:txBody>
        </p:sp>
        <p:sp>
          <p:nvSpPr>
            <p:cNvPr id="1218" name="Freeform: Shape 1217">
              <a:extLst>
                <a:ext uri="{FF2B5EF4-FFF2-40B4-BE49-F238E27FC236}">
                  <a16:creationId xmlns:a16="http://schemas.microsoft.com/office/drawing/2014/main" xmlns="" id="{D30BCD0C-AB2B-3BEE-9817-B01AF0823767}"/>
                </a:ext>
              </a:extLst>
            </p:cNvPr>
            <p:cNvSpPr/>
            <p:nvPr/>
          </p:nvSpPr>
          <p:spPr>
            <a:xfrm>
              <a:off x="3102884" y="4268301"/>
              <a:ext cx="32246" cy="32563"/>
            </a:xfrm>
            <a:custGeom>
              <a:avLst/>
              <a:gdLst>
                <a:gd name="connsiteX0" fmla="*/ 144 w 32246"/>
                <a:gd name="connsiteY0" fmla="*/ 18666 h 32563"/>
                <a:gd name="connsiteX1" fmla="*/ 18384 w 32246"/>
                <a:gd name="connsiteY1" fmla="*/ 31839 h 32563"/>
                <a:gd name="connsiteX2" fmla="*/ 18527 w 32246"/>
                <a:gd name="connsiteY2" fmla="*/ 31811 h 32563"/>
                <a:gd name="connsiteX3" fmla="*/ 31995 w 32246"/>
                <a:gd name="connsiteY3" fmla="*/ 12951 h 32563"/>
                <a:gd name="connsiteX4" fmla="*/ 31957 w 32246"/>
                <a:gd name="connsiteY4" fmla="*/ 12761 h 32563"/>
                <a:gd name="connsiteX5" fmla="*/ 13641 w 32246"/>
                <a:gd name="connsiteY5" fmla="*/ -298 h 32563"/>
                <a:gd name="connsiteX6" fmla="*/ 13574 w 32246"/>
                <a:gd name="connsiteY6" fmla="*/ -288 h 32563"/>
                <a:gd name="connsiteX7" fmla="*/ 144 w 32246"/>
                <a:gd name="connsiteY7" fmla="*/ 18190 h 3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46" h="32563">
                  <a:moveTo>
                    <a:pt x="144" y="18666"/>
                  </a:moveTo>
                  <a:cubicBezTo>
                    <a:pt x="1544" y="27344"/>
                    <a:pt x="9707" y="33230"/>
                    <a:pt x="18384" y="31839"/>
                  </a:cubicBezTo>
                  <a:cubicBezTo>
                    <a:pt x="18432" y="31830"/>
                    <a:pt x="18479" y="31820"/>
                    <a:pt x="18527" y="31811"/>
                  </a:cubicBezTo>
                  <a:cubicBezTo>
                    <a:pt x="27452" y="30325"/>
                    <a:pt x="33481" y="21876"/>
                    <a:pt x="31995" y="12951"/>
                  </a:cubicBezTo>
                  <a:cubicBezTo>
                    <a:pt x="31976" y="12894"/>
                    <a:pt x="31967" y="12828"/>
                    <a:pt x="31957" y="12761"/>
                  </a:cubicBezTo>
                  <a:cubicBezTo>
                    <a:pt x="30509" y="4093"/>
                    <a:pt x="22308" y="-1755"/>
                    <a:pt x="13641" y="-298"/>
                  </a:cubicBezTo>
                  <a:cubicBezTo>
                    <a:pt x="13621" y="-298"/>
                    <a:pt x="13593" y="-288"/>
                    <a:pt x="13574" y="-288"/>
                  </a:cubicBezTo>
                  <a:cubicBezTo>
                    <a:pt x="4830" y="1217"/>
                    <a:pt x="-1123" y="9408"/>
                    <a:pt x="144" y="18190"/>
                  </a:cubicBezTo>
                </a:path>
              </a:pathLst>
            </a:custGeom>
            <a:solidFill>
              <a:srgbClr val="BDC3D1"/>
            </a:solidFill>
            <a:ln w="9525" cap="flat">
              <a:noFill/>
              <a:prstDash val="solid"/>
              <a:miter/>
            </a:ln>
          </p:spPr>
          <p:txBody>
            <a:bodyPr rtlCol="0" anchor="ctr"/>
            <a:lstStyle/>
            <a:p>
              <a:endParaRPr lang="en-IN"/>
            </a:p>
          </p:txBody>
        </p:sp>
        <p:sp>
          <p:nvSpPr>
            <p:cNvPr id="1219" name="Freeform: Shape 1218">
              <a:extLst>
                <a:ext uri="{FF2B5EF4-FFF2-40B4-BE49-F238E27FC236}">
                  <a16:creationId xmlns:a16="http://schemas.microsoft.com/office/drawing/2014/main" xmlns="" id="{C9527285-4123-5262-A8EE-495A32326FBE}"/>
                </a:ext>
              </a:extLst>
            </p:cNvPr>
            <p:cNvSpPr/>
            <p:nvPr/>
          </p:nvSpPr>
          <p:spPr>
            <a:xfrm>
              <a:off x="3137368" y="4366960"/>
              <a:ext cx="32244" cy="32047"/>
            </a:xfrm>
            <a:custGeom>
              <a:avLst/>
              <a:gdLst>
                <a:gd name="connsiteX0" fmla="*/ 140 w 32244"/>
                <a:gd name="connsiteY0" fmla="*/ 18209 h 32047"/>
                <a:gd name="connsiteX1" fmla="*/ 18256 w 32244"/>
                <a:gd name="connsiteY1" fmla="*/ 31325 h 32047"/>
                <a:gd name="connsiteX2" fmla="*/ 18619 w 32244"/>
                <a:gd name="connsiteY2" fmla="*/ 31258 h 32047"/>
                <a:gd name="connsiteX3" fmla="*/ 32049 w 32244"/>
                <a:gd name="connsiteY3" fmla="*/ 12780 h 32047"/>
                <a:gd name="connsiteX4" fmla="*/ 13923 w 32244"/>
                <a:gd name="connsiteY4" fmla="*/ -317 h 32047"/>
                <a:gd name="connsiteX5" fmla="*/ 13665 w 32244"/>
                <a:gd name="connsiteY5" fmla="*/ -269 h 32047"/>
                <a:gd name="connsiteX6" fmla="*/ 140 w 32244"/>
                <a:gd name="connsiteY6" fmla="*/ 18209 h 3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44" h="32047">
                  <a:moveTo>
                    <a:pt x="140" y="18209"/>
                  </a:moveTo>
                  <a:cubicBezTo>
                    <a:pt x="1521" y="26830"/>
                    <a:pt x="9627" y="32706"/>
                    <a:pt x="18256" y="31325"/>
                  </a:cubicBezTo>
                  <a:cubicBezTo>
                    <a:pt x="18371" y="31306"/>
                    <a:pt x="18495" y="31278"/>
                    <a:pt x="18619" y="31258"/>
                  </a:cubicBezTo>
                  <a:cubicBezTo>
                    <a:pt x="27363" y="29753"/>
                    <a:pt x="33316" y="21562"/>
                    <a:pt x="32049" y="12780"/>
                  </a:cubicBezTo>
                  <a:cubicBezTo>
                    <a:pt x="30658" y="4160"/>
                    <a:pt x="22543" y="-1708"/>
                    <a:pt x="13923" y="-317"/>
                  </a:cubicBezTo>
                  <a:cubicBezTo>
                    <a:pt x="13837" y="-298"/>
                    <a:pt x="13751" y="-288"/>
                    <a:pt x="13665" y="-269"/>
                  </a:cubicBezTo>
                  <a:cubicBezTo>
                    <a:pt x="4883" y="1198"/>
                    <a:pt x="-1117" y="9399"/>
                    <a:pt x="140" y="18209"/>
                  </a:cubicBezTo>
                </a:path>
              </a:pathLst>
            </a:custGeom>
            <a:solidFill>
              <a:srgbClr val="61708B"/>
            </a:solidFill>
            <a:ln w="9525" cap="flat">
              <a:noFill/>
              <a:prstDash val="solid"/>
              <a:miter/>
            </a:ln>
          </p:spPr>
          <p:txBody>
            <a:bodyPr rtlCol="0" anchor="ctr"/>
            <a:lstStyle/>
            <a:p>
              <a:endParaRPr lang="en-IN"/>
            </a:p>
          </p:txBody>
        </p:sp>
        <p:sp>
          <p:nvSpPr>
            <p:cNvPr id="1220" name="Freeform: Shape 1219">
              <a:extLst>
                <a:ext uri="{FF2B5EF4-FFF2-40B4-BE49-F238E27FC236}">
                  <a16:creationId xmlns:a16="http://schemas.microsoft.com/office/drawing/2014/main" xmlns="" id="{06AA02A1-3840-0289-4D35-0283AEE43577}"/>
                </a:ext>
              </a:extLst>
            </p:cNvPr>
            <p:cNvSpPr/>
            <p:nvPr/>
          </p:nvSpPr>
          <p:spPr>
            <a:xfrm>
              <a:off x="3191084" y="4278961"/>
              <a:ext cx="57275" cy="77558"/>
            </a:xfrm>
            <a:custGeom>
              <a:avLst/>
              <a:gdLst>
                <a:gd name="connsiteX0" fmla="*/ 6431 w 57275"/>
                <a:gd name="connsiteY0" fmla="*/ 1529 h 77558"/>
                <a:gd name="connsiteX1" fmla="*/ 2050 w 57275"/>
                <a:gd name="connsiteY1" fmla="*/ 20579 h 77558"/>
                <a:gd name="connsiteX2" fmla="*/ 32244 w 57275"/>
                <a:gd name="connsiteY2" fmla="*/ 70585 h 77558"/>
                <a:gd name="connsiteX3" fmla="*/ 50399 w 57275"/>
                <a:gd name="connsiteY3" fmla="*/ 75167 h 77558"/>
                <a:gd name="connsiteX4" fmla="*/ 50722 w 57275"/>
                <a:gd name="connsiteY4" fmla="*/ 74967 h 77558"/>
                <a:gd name="connsiteX5" fmla="*/ 55199 w 57275"/>
                <a:gd name="connsiteY5" fmla="*/ 55917 h 77558"/>
                <a:gd name="connsiteX6" fmla="*/ 25005 w 57275"/>
                <a:gd name="connsiteY6" fmla="*/ 5910 h 77558"/>
                <a:gd name="connsiteX7" fmla="*/ 6841 w 57275"/>
                <a:gd name="connsiteY7" fmla="*/ 1367 h 77558"/>
                <a:gd name="connsiteX8" fmla="*/ 6431 w 57275"/>
                <a:gd name="connsiteY8" fmla="*/ 1624 h 7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5" h="77558">
                  <a:moveTo>
                    <a:pt x="6431" y="1529"/>
                  </a:moveTo>
                  <a:cubicBezTo>
                    <a:pt x="2" y="5605"/>
                    <a:pt x="-1951" y="14102"/>
                    <a:pt x="2050" y="20579"/>
                  </a:cubicBezTo>
                  <a:lnTo>
                    <a:pt x="32244" y="70585"/>
                  </a:lnTo>
                  <a:cubicBezTo>
                    <a:pt x="35997" y="76862"/>
                    <a:pt x="44122" y="78910"/>
                    <a:pt x="50399" y="75167"/>
                  </a:cubicBezTo>
                  <a:cubicBezTo>
                    <a:pt x="50504" y="75100"/>
                    <a:pt x="50618" y="75033"/>
                    <a:pt x="50722" y="74967"/>
                  </a:cubicBezTo>
                  <a:cubicBezTo>
                    <a:pt x="57190" y="70918"/>
                    <a:pt x="59181" y="62422"/>
                    <a:pt x="55199" y="55917"/>
                  </a:cubicBezTo>
                  <a:lnTo>
                    <a:pt x="25005" y="5910"/>
                  </a:lnTo>
                  <a:cubicBezTo>
                    <a:pt x="21243" y="-357"/>
                    <a:pt x="13108" y="-2395"/>
                    <a:pt x="6841" y="1367"/>
                  </a:cubicBezTo>
                  <a:cubicBezTo>
                    <a:pt x="6698" y="1453"/>
                    <a:pt x="6565" y="1538"/>
                    <a:pt x="6431" y="1624"/>
                  </a:cubicBezTo>
                </a:path>
              </a:pathLst>
            </a:custGeom>
            <a:solidFill>
              <a:srgbClr val="1A2D49"/>
            </a:solidFill>
            <a:ln w="9525" cap="flat">
              <a:noFill/>
              <a:prstDash val="solid"/>
              <a:miter/>
            </a:ln>
          </p:spPr>
          <p:txBody>
            <a:bodyPr rtlCol="0" anchor="ctr"/>
            <a:lstStyle/>
            <a:p>
              <a:endParaRPr lang="en-IN"/>
            </a:p>
          </p:txBody>
        </p:sp>
        <p:sp>
          <p:nvSpPr>
            <p:cNvPr id="1221" name="Freeform: Shape 1220">
              <a:extLst>
                <a:ext uri="{FF2B5EF4-FFF2-40B4-BE49-F238E27FC236}">
                  <a16:creationId xmlns:a16="http://schemas.microsoft.com/office/drawing/2014/main" xmlns="" id="{B3EB84A6-0892-D861-851F-EFC6E7553262}"/>
                </a:ext>
              </a:extLst>
            </p:cNvPr>
            <p:cNvSpPr/>
            <p:nvPr/>
          </p:nvSpPr>
          <p:spPr>
            <a:xfrm>
              <a:off x="3317853" y="4281140"/>
              <a:ext cx="32268" cy="32107"/>
            </a:xfrm>
            <a:custGeom>
              <a:avLst/>
              <a:gdLst>
                <a:gd name="connsiteX0" fmla="*/ 32063 w 32268"/>
                <a:gd name="connsiteY0" fmla="*/ 12780 h 32107"/>
                <a:gd name="connsiteX1" fmla="*/ 13936 w 32268"/>
                <a:gd name="connsiteY1" fmla="*/ -317 h 32107"/>
                <a:gd name="connsiteX2" fmla="*/ 13679 w 32268"/>
                <a:gd name="connsiteY2" fmla="*/ -269 h 32107"/>
                <a:gd name="connsiteX3" fmla="*/ 154 w 32268"/>
                <a:gd name="connsiteY3" fmla="*/ 18305 h 32107"/>
                <a:gd name="connsiteX4" fmla="*/ 18470 w 32268"/>
                <a:gd name="connsiteY4" fmla="*/ 31364 h 32107"/>
                <a:gd name="connsiteX5" fmla="*/ 18537 w 32268"/>
                <a:gd name="connsiteY5" fmla="*/ 31354 h 32107"/>
                <a:gd name="connsiteX6" fmla="*/ 32063 w 32268"/>
                <a:gd name="connsiteY6" fmla="*/ 12780 h 3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68" h="32107">
                  <a:moveTo>
                    <a:pt x="32063" y="12780"/>
                  </a:moveTo>
                  <a:cubicBezTo>
                    <a:pt x="30672" y="4160"/>
                    <a:pt x="22557" y="-1708"/>
                    <a:pt x="13936" y="-317"/>
                  </a:cubicBezTo>
                  <a:cubicBezTo>
                    <a:pt x="13851" y="-298"/>
                    <a:pt x="13765" y="-288"/>
                    <a:pt x="13679" y="-269"/>
                  </a:cubicBezTo>
                  <a:cubicBezTo>
                    <a:pt x="4859" y="1188"/>
                    <a:pt x="-1161" y="9456"/>
                    <a:pt x="154" y="18305"/>
                  </a:cubicBezTo>
                  <a:cubicBezTo>
                    <a:pt x="1602" y="26972"/>
                    <a:pt x="9803" y="32821"/>
                    <a:pt x="18470" y="31364"/>
                  </a:cubicBezTo>
                  <a:cubicBezTo>
                    <a:pt x="18490" y="31364"/>
                    <a:pt x="18518" y="31354"/>
                    <a:pt x="18537" y="31354"/>
                  </a:cubicBezTo>
                  <a:cubicBezTo>
                    <a:pt x="27357" y="29887"/>
                    <a:pt x="33377" y="21629"/>
                    <a:pt x="32063" y="12780"/>
                  </a:cubicBezTo>
                </a:path>
              </a:pathLst>
            </a:custGeom>
            <a:solidFill>
              <a:srgbClr val="61708B"/>
            </a:solidFill>
            <a:ln w="9525" cap="flat">
              <a:noFill/>
              <a:prstDash val="solid"/>
              <a:miter/>
            </a:ln>
          </p:spPr>
          <p:txBody>
            <a:bodyPr rtlCol="0" anchor="ctr"/>
            <a:lstStyle/>
            <a:p>
              <a:endParaRPr lang="en-IN"/>
            </a:p>
          </p:txBody>
        </p:sp>
        <p:sp>
          <p:nvSpPr>
            <p:cNvPr id="1222" name="Freeform: Shape 1221">
              <a:extLst>
                <a:ext uri="{FF2B5EF4-FFF2-40B4-BE49-F238E27FC236}">
                  <a16:creationId xmlns:a16="http://schemas.microsoft.com/office/drawing/2014/main" xmlns="" id="{4B896901-C742-3EA3-233F-3EA4D5AC3EC2}"/>
                </a:ext>
              </a:extLst>
            </p:cNvPr>
            <p:cNvSpPr/>
            <p:nvPr/>
          </p:nvSpPr>
          <p:spPr>
            <a:xfrm>
              <a:off x="3190312" y="4416112"/>
              <a:ext cx="32176" cy="32039"/>
            </a:xfrm>
            <a:custGeom>
              <a:avLst/>
              <a:gdLst>
                <a:gd name="connsiteX0" fmla="*/ 31968 w 32176"/>
                <a:gd name="connsiteY0" fmla="*/ 12778 h 32039"/>
                <a:gd name="connsiteX1" fmla="*/ 13842 w 32176"/>
                <a:gd name="connsiteY1" fmla="*/ -319 h 32039"/>
                <a:gd name="connsiteX2" fmla="*/ 13585 w 32176"/>
                <a:gd name="connsiteY2" fmla="*/ -271 h 32039"/>
                <a:gd name="connsiteX3" fmla="*/ 155 w 32176"/>
                <a:gd name="connsiteY3" fmla="*/ 18206 h 32039"/>
                <a:gd name="connsiteX4" fmla="*/ 18091 w 32176"/>
                <a:gd name="connsiteY4" fmla="*/ 31332 h 32039"/>
                <a:gd name="connsiteX5" fmla="*/ 18538 w 32176"/>
                <a:gd name="connsiteY5" fmla="*/ 31256 h 32039"/>
                <a:gd name="connsiteX6" fmla="*/ 31968 w 32176"/>
                <a:gd name="connsiteY6" fmla="*/ 12778 h 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39">
                  <a:moveTo>
                    <a:pt x="31968" y="12778"/>
                  </a:moveTo>
                  <a:cubicBezTo>
                    <a:pt x="30578" y="4157"/>
                    <a:pt x="22462" y="-1700"/>
                    <a:pt x="13842" y="-319"/>
                  </a:cubicBezTo>
                  <a:cubicBezTo>
                    <a:pt x="13756" y="-301"/>
                    <a:pt x="13671" y="-291"/>
                    <a:pt x="13585" y="-271"/>
                  </a:cubicBezTo>
                  <a:cubicBezTo>
                    <a:pt x="4813" y="1185"/>
                    <a:pt x="-1159" y="9415"/>
                    <a:pt x="155" y="18206"/>
                  </a:cubicBezTo>
                  <a:cubicBezTo>
                    <a:pt x="1479" y="26789"/>
                    <a:pt x="9518" y="32656"/>
                    <a:pt x="18091" y="31332"/>
                  </a:cubicBezTo>
                  <a:cubicBezTo>
                    <a:pt x="18243" y="31313"/>
                    <a:pt x="18386" y="31285"/>
                    <a:pt x="18538" y="31256"/>
                  </a:cubicBezTo>
                  <a:cubicBezTo>
                    <a:pt x="27311" y="29799"/>
                    <a:pt x="33283" y="21569"/>
                    <a:pt x="31968" y="12778"/>
                  </a:cubicBezTo>
                </a:path>
              </a:pathLst>
            </a:custGeom>
            <a:solidFill>
              <a:srgbClr val="BDC3D1"/>
            </a:solidFill>
            <a:ln w="9525" cap="flat">
              <a:noFill/>
              <a:prstDash val="solid"/>
              <a:miter/>
            </a:ln>
          </p:spPr>
          <p:txBody>
            <a:bodyPr rtlCol="0" anchor="ctr"/>
            <a:lstStyle/>
            <a:p>
              <a:endParaRPr lang="en-IN"/>
            </a:p>
          </p:txBody>
        </p:sp>
        <p:sp>
          <p:nvSpPr>
            <p:cNvPr id="1223" name="Freeform: Shape 1222">
              <a:extLst>
                <a:ext uri="{FF2B5EF4-FFF2-40B4-BE49-F238E27FC236}">
                  <a16:creationId xmlns:a16="http://schemas.microsoft.com/office/drawing/2014/main" xmlns="" id="{5096EB71-D3FC-E7BE-EB22-426F3B8029C4}"/>
                </a:ext>
              </a:extLst>
            </p:cNvPr>
            <p:cNvSpPr/>
            <p:nvPr/>
          </p:nvSpPr>
          <p:spPr>
            <a:xfrm>
              <a:off x="3241813" y="4385774"/>
              <a:ext cx="84052" cy="35378"/>
            </a:xfrm>
            <a:custGeom>
              <a:avLst/>
              <a:gdLst>
                <a:gd name="connsiteX0" fmla="*/ 89 w 84052"/>
                <a:gd name="connsiteY0" fmla="*/ 23018 h 35378"/>
                <a:gd name="connsiteX1" fmla="*/ 14834 w 84052"/>
                <a:gd name="connsiteY1" fmla="*/ 34772 h 35378"/>
                <a:gd name="connsiteX2" fmla="*/ 15138 w 84052"/>
                <a:gd name="connsiteY2" fmla="*/ 34734 h 35378"/>
                <a:gd name="connsiteX3" fmla="*/ 72288 w 84052"/>
                <a:gd name="connsiteY3" fmla="*/ 26828 h 35378"/>
                <a:gd name="connsiteX4" fmla="*/ 83909 w 84052"/>
                <a:gd name="connsiteY4" fmla="*/ 11302 h 35378"/>
                <a:gd name="connsiteX5" fmla="*/ 68974 w 84052"/>
                <a:gd name="connsiteY5" fmla="*/ -423 h 35378"/>
                <a:gd name="connsiteX6" fmla="*/ 68860 w 84052"/>
                <a:gd name="connsiteY6" fmla="*/ -414 h 35378"/>
                <a:gd name="connsiteX7" fmla="*/ 11710 w 84052"/>
                <a:gd name="connsiteY7" fmla="*/ 7587 h 35378"/>
                <a:gd name="connsiteX8" fmla="*/ 89 w 84052"/>
                <a:gd name="connsiteY8" fmla="*/ 23018 h 3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52" h="35378">
                  <a:moveTo>
                    <a:pt x="89" y="23018"/>
                  </a:moveTo>
                  <a:cubicBezTo>
                    <a:pt x="918" y="30333"/>
                    <a:pt x="7518" y="35601"/>
                    <a:pt x="14834" y="34772"/>
                  </a:cubicBezTo>
                  <a:cubicBezTo>
                    <a:pt x="14938" y="34762"/>
                    <a:pt x="15034" y="34743"/>
                    <a:pt x="15138" y="34734"/>
                  </a:cubicBezTo>
                  <a:lnTo>
                    <a:pt x="72288" y="26828"/>
                  </a:lnTo>
                  <a:cubicBezTo>
                    <a:pt x="79727" y="25656"/>
                    <a:pt x="84881" y="18770"/>
                    <a:pt x="83909" y="11302"/>
                  </a:cubicBezTo>
                  <a:cubicBezTo>
                    <a:pt x="83023" y="3939"/>
                    <a:pt x="76337" y="-1309"/>
                    <a:pt x="68974" y="-423"/>
                  </a:cubicBezTo>
                  <a:cubicBezTo>
                    <a:pt x="68936" y="-423"/>
                    <a:pt x="68898" y="-414"/>
                    <a:pt x="68860" y="-414"/>
                  </a:cubicBezTo>
                  <a:lnTo>
                    <a:pt x="11710" y="7587"/>
                  </a:lnTo>
                  <a:cubicBezTo>
                    <a:pt x="4290" y="8721"/>
                    <a:pt x="-873" y="15569"/>
                    <a:pt x="89" y="23018"/>
                  </a:cubicBezTo>
                </a:path>
              </a:pathLst>
            </a:custGeom>
            <a:solidFill>
              <a:srgbClr val="61708B"/>
            </a:solidFill>
            <a:ln w="9525" cap="flat">
              <a:noFill/>
              <a:prstDash val="solid"/>
              <a:miter/>
            </a:ln>
          </p:spPr>
          <p:txBody>
            <a:bodyPr rtlCol="0" anchor="ctr"/>
            <a:lstStyle/>
            <a:p>
              <a:endParaRPr lang="en-IN"/>
            </a:p>
          </p:txBody>
        </p:sp>
        <p:sp>
          <p:nvSpPr>
            <p:cNvPr id="1224" name="Freeform: Shape 1223">
              <a:extLst>
                <a:ext uri="{FF2B5EF4-FFF2-40B4-BE49-F238E27FC236}">
                  <a16:creationId xmlns:a16="http://schemas.microsoft.com/office/drawing/2014/main" xmlns="" id="{92E186C1-16CF-D0C1-AA62-D65B0FF98647}"/>
                </a:ext>
              </a:extLst>
            </p:cNvPr>
            <p:cNvSpPr/>
            <p:nvPr/>
          </p:nvSpPr>
          <p:spPr>
            <a:xfrm>
              <a:off x="3278039" y="4458420"/>
              <a:ext cx="32268" cy="32104"/>
            </a:xfrm>
            <a:custGeom>
              <a:avLst/>
              <a:gdLst>
                <a:gd name="connsiteX0" fmla="*/ 154 w 32268"/>
                <a:gd name="connsiteY0" fmla="*/ 18285 h 32104"/>
                <a:gd name="connsiteX1" fmla="*/ 18280 w 32268"/>
                <a:gd name="connsiteY1" fmla="*/ 31382 h 32104"/>
                <a:gd name="connsiteX2" fmla="*/ 18537 w 32268"/>
                <a:gd name="connsiteY2" fmla="*/ 31334 h 32104"/>
                <a:gd name="connsiteX3" fmla="*/ 32063 w 32268"/>
                <a:gd name="connsiteY3" fmla="*/ 12761 h 32104"/>
                <a:gd name="connsiteX4" fmla="*/ 13746 w 32268"/>
                <a:gd name="connsiteY4" fmla="*/ -298 h 32104"/>
                <a:gd name="connsiteX5" fmla="*/ 13679 w 32268"/>
                <a:gd name="connsiteY5" fmla="*/ -289 h 32104"/>
                <a:gd name="connsiteX6" fmla="*/ 154 w 32268"/>
                <a:gd name="connsiteY6" fmla="*/ 18285 h 3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68" h="32104">
                  <a:moveTo>
                    <a:pt x="154" y="18285"/>
                  </a:moveTo>
                  <a:cubicBezTo>
                    <a:pt x="1544" y="26905"/>
                    <a:pt x="9660" y="32763"/>
                    <a:pt x="18280" y="31382"/>
                  </a:cubicBezTo>
                  <a:cubicBezTo>
                    <a:pt x="18365" y="31363"/>
                    <a:pt x="18451" y="31353"/>
                    <a:pt x="18537" y="31334"/>
                  </a:cubicBezTo>
                  <a:cubicBezTo>
                    <a:pt x="27357" y="29867"/>
                    <a:pt x="33377" y="21609"/>
                    <a:pt x="32063" y="12761"/>
                  </a:cubicBezTo>
                  <a:cubicBezTo>
                    <a:pt x="30615" y="4093"/>
                    <a:pt x="22414" y="-1756"/>
                    <a:pt x="13746" y="-298"/>
                  </a:cubicBezTo>
                  <a:cubicBezTo>
                    <a:pt x="13727" y="-298"/>
                    <a:pt x="13698" y="-289"/>
                    <a:pt x="13679" y="-289"/>
                  </a:cubicBezTo>
                  <a:cubicBezTo>
                    <a:pt x="4859" y="1169"/>
                    <a:pt x="-1161" y="9437"/>
                    <a:pt x="154" y="18285"/>
                  </a:cubicBezTo>
                </a:path>
              </a:pathLst>
            </a:custGeom>
            <a:solidFill>
              <a:srgbClr val="BDC3D1"/>
            </a:solidFill>
            <a:ln w="9525" cap="flat">
              <a:noFill/>
              <a:prstDash val="solid"/>
              <a:miter/>
            </a:ln>
          </p:spPr>
          <p:txBody>
            <a:bodyPr rtlCol="0" anchor="ctr"/>
            <a:lstStyle/>
            <a:p>
              <a:endParaRPr lang="en-IN"/>
            </a:p>
          </p:txBody>
        </p:sp>
        <p:sp>
          <p:nvSpPr>
            <p:cNvPr id="1225" name="Freeform: Shape 1224">
              <a:extLst>
                <a:ext uri="{FF2B5EF4-FFF2-40B4-BE49-F238E27FC236}">
                  <a16:creationId xmlns:a16="http://schemas.microsoft.com/office/drawing/2014/main" xmlns="" id="{6F3AC95D-D519-4A7D-A164-B7323364C9EC}"/>
                </a:ext>
              </a:extLst>
            </p:cNvPr>
            <p:cNvSpPr/>
            <p:nvPr/>
          </p:nvSpPr>
          <p:spPr>
            <a:xfrm>
              <a:off x="3390120" y="4332873"/>
              <a:ext cx="17434" cy="32247"/>
            </a:xfrm>
            <a:custGeom>
              <a:avLst/>
              <a:gdLst>
                <a:gd name="connsiteX0" fmla="*/ 181 w 17434"/>
                <a:gd name="connsiteY0" fmla="*/ 20007 h 32247"/>
                <a:gd name="connsiteX1" fmla="*/ 4372 w 17434"/>
                <a:gd name="connsiteY1" fmla="*/ 29532 h 32247"/>
                <a:gd name="connsiteX2" fmla="*/ 11707 w 17434"/>
                <a:gd name="connsiteY2" fmla="*/ 31152 h 32247"/>
                <a:gd name="connsiteX3" fmla="*/ 15802 w 17434"/>
                <a:gd name="connsiteY3" fmla="*/ 26579 h 32247"/>
                <a:gd name="connsiteX4" fmla="*/ 16755 w 17434"/>
                <a:gd name="connsiteY4" fmla="*/ 10292 h 32247"/>
                <a:gd name="connsiteX5" fmla="*/ 15802 w 17434"/>
                <a:gd name="connsiteY5" fmla="*/ 6768 h 32247"/>
                <a:gd name="connsiteX6" fmla="*/ 9516 w 17434"/>
                <a:gd name="connsiteY6" fmla="*/ 290 h 32247"/>
                <a:gd name="connsiteX7" fmla="*/ 3039 w 17434"/>
                <a:gd name="connsiteY7" fmla="*/ 7720 h 32247"/>
                <a:gd name="connsiteX8" fmla="*/ 181 w 17434"/>
                <a:gd name="connsiteY8" fmla="*/ 19722 h 3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4" h="32247">
                  <a:moveTo>
                    <a:pt x="181" y="20007"/>
                  </a:moveTo>
                  <a:cubicBezTo>
                    <a:pt x="782" y="23474"/>
                    <a:pt x="2220" y="26751"/>
                    <a:pt x="4372" y="29532"/>
                  </a:cubicBezTo>
                  <a:cubicBezTo>
                    <a:pt x="6172" y="31666"/>
                    <a:pt x="9173" y="32323"/>
                    <a:pt x="11707" y="31152"/>
                  </a:cubicBezTo>
                  <a:cubicBezTo>
                    <a:pt x="13640" y="30246"/>
                    <a:pt x="15117" y="28599"/>
                    <a:pt x="15802" y="26579"/>
                  </a:cubicBezTo>
                  <a:cubicBezTo>
                    <a:pt x="17545" y="21331"/>
                    <a:pt x="17879" y="15711"/>
                    <a:pt x="16755" y="10292"/>
                  </a:cubicBezTo>
                  <a:cubicBezTo>
                    <a:pt x="16517" y="9091"/>
                    <a:pt x="16202" y="7920"/>
                    <a:pt x="15802" y="6768"/>
                  </a:cubicBezTo>
                  <a:cubicBezTo>
                    <a:pt x="14183" y="672"/>
                    <a:pt x="12278" y="-1996"/>
                    <a:pt x="9516" y="290"/>
                  </a:cubicBezTo>
                  <a:cubicBezTo>
                    <a:pt x="6754" y="2577"/>
                    <a:pt x="6182" y="4577"/>
                    <a:pt x="3039" y="7720"/>
                  </a:cubicBezTo>
                  <a:cubicBezTo>
                    <a:pt x="524" y="11177"/>
                    <a:pt x="-504" y="15502"/>
                    <a:pt x="181" y="19722"/>
                  </a:cubicBezTo>
                </a:path>
              </a:pathLst>
            </a:custGeom>
            <a:solidFill>
              <a:srgbClr val="BDC3D1"/>
            </a:solidFill>
            <a:ln w="9525" cap="flat">
              <a:noFill/>
              <a:prstDash val="solid"/>
              <a:miter/>
            </a:ln>
          </p:spPr>
          <p:txBody>
            <a:bodyPr rtlCol="0" anchor="ctr"/>
            <a:lstStyle/>
            <a:p>
              <a:endParaRPr lang="en-IN"/>
            </a:p>
          </p:txBody>
        </p:sp>
        <p:sp>
          <p:nvSpPr>
            <p:cNvPr id="1226" name="Freeform: Shape 1225">
              <a:extLst>
                <a:ext uri="{FF2B5EF4-FFF2-40B4-BE49-F238E27FC236}">
                  <a16:creationId xmlns:a16="http://schemas.microsoft.com/office/drawing/2014/main" xmlns="" id="{0C463BDD-FE57-5DDE-6E24-AE9A54A46DE8}"/>
                </a:ext>
              </a:extLst>
            </p:cNvPr>
            <p:cNvSpPr/>
            <p:nvPr/>
          </p:nvSpPr>
          <p:spPr>
            <a:xfrm>
              <a:off x="3438999" y="4413552"/>
              <a:ext cx="32005" cy="32260"/>
            </a:xfrm>
            <a:custGeom>
              <a:avLst/>
              <a:gdLst>
                <a:gd name="connsiteX0" fmla="*/ 2833 w 32005"/>
                <a:gd name="connsiteY0" fmla="*/ 24957 h 32260"/>
                <a:gd name="connsiteX1" fmla="*/ 24988 w 32005"/>
                <a:gd name="connsiteY1" fmla="*/ 28863 h 32260"/>
                <a:gd name="connsiteX2" fmla="*/ 25121 w 32005"/>
                <a:gd name="connsiteY2" fmla="*/ 28767 h 32260"/>
                <a:gd name="connsiteX3" fmla="*/ 29122 w 32005"/>
                <a:gd name="connsiteY3" fmla="*/ 6193 h 32260"/>
                <a:gd name="connsiteX4" fmla="*/ 7090 w 32005"/>
                <a:gd name="connsiteY4" fmla="*/ 2364 h 32260"/>
                <a:gd name="connsiteX5" fmla="*/ 6928 w 32005"/>
                <a:gd name="connsiteY5" fmla="*/ 2478 h 32260"/>
                <a:gd name="connsiteX6" fmla="*/ 2833 w 32005"/>
                <a:gd name="connsiteY6" fmla="*/ 24957 h 32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05" h="32260">
                  <a:moveTo>
                    <a:pt x="2833" y="24957"/>
                  </a:moveTo>
                  <a:cubicBezTo>
                    <a:pt x="7871" y="32149"/>
                    <a:pt x="17787" y="33901"/>
                    <a:pt x="24988" y="28863"/>
                  </a:cubicBezTo>
                  <a:cubicBezTo>
                    <a:pt x="25035" y="28834"/>
                    <a:pt x="25073" y="28796"/>
                    <a:pt x="25121" y="28767"/>
                  </a:cubicBezTo>
                  <a:cubicBezTo>
                    <a:pt x="32370" y="23586"/>
                    <a:pt x="34151" y="13556"/>
                    <a:pt x="29122" y="6193"/>
                  </a:cubicBezTo>
                  <a:cubicBezTo>
                    <a:pt x="24092" y="-951"/>
                    <a:pt x="14234" y="-2665"/>
                    <a:pt x="7090" y="2364"/>
                  </a:cubicBezTo>
                  <a:cubicBezTo>
                    <a:pt x="7033" y="2402"/>
                    <a:pt x="6986" y="2441"/>
                    <a:pt x="6928" y="2478"/>
                  </a:cubicBezTo>
                  <a:cubicBezTo>
                    <a:pt x="-396" y="7565"/>
                    <a:pt x="-2225" y="17613"/>
                    <a:pt x="2833" y="24957"/>
                  </a:cubicBezTo>
                </a:path>
              </a:pathLst>
            </a:custGeom>
            <a:solidFill>
              <a:srgbClr val="61708B"/>
            </a:solidFill>
            <a:ln w="9525" cap="flat">
              <a:noFill/>
              <a:prstDash val="solid"/>
              <a:miter/>
            </a:ln>
          </p:spPr>
          <p:txBody>
            <a:bodyPr rtlCol="0" anchor="ctr"/>
            <a:lstStyle/>
            <a:p>
              <a:endParaRPr lang="en-IN"/>
            </a:p>
          </p:txBody>
        </p:sp>
        <p:sp>
          <p:nvSpPr>
            <p:cNvPr id="1227" name="Freeform: Shape 1226">
              <a:extLst>
                <a:ext uri="{FF2B5EF4-FFF2-40B4-BE49-F238E27FC236}">
                  <a16:creationId xmlns:a16="http://schemas.microsoft.com/office/drawing/2014/main" xmlns="" id="{4E61CC43-7BD0-3322-712A-92ECA4DE0409}"/>
                </a:ext>
              </a:extLst>
            </p:cNvPr>
            <p:cNvSpPr/>
            <p:nvPr/>
          </p:nvSpPr>
          <p:spPr>
            <a:xfrm>
              <a:off x="3448014" y="4312059"/>
              <a:ext cx="75985" cy="59540"/>
            </a:xfrm>
            <a:custGeom>
              <a:avLst/>
              <a:gdLst>
                <a:gd name="connsiteX0" fmla="*/ 2009 w 75985"/>
                <a:gd name="connsiteY0" fmla="*/ 6055 h 59540"/>
                <a:gd name="connsiteX1" fmla="*/ 6295 w 75985"/>
                <a:gd name="connsiteY1" fmla="*/ 25105 h 59540"/>
                <a:gd name="connsiteX2" fmla="*/ 55254 w 75985"/>
                <a:gd name="connsiteY2" fmla="*/ 56823 h 59540"/>
                <a:gd name="connsiteX3" fmla="*/ 73599 w 75985"/>
                <a:gd name="connsiteY3" fmla="*/ 53079 h 59540"/>
                <a:gd name="connsiteX4" fmla="*/ 73827 w 75985"/>
                <a:gd name="connsiteY4" fmla="*/ 52727 h 59540"/>
                <a:gd name="connsiteX5" fmla="*/ 69636 w 75985"/>
                <a:gd name="connsiteY5" fmla="*/ 33677 h 59540"/>
                <a:gd name="connsiteX6" fmla="*/ 20678 w 75985"/>
                <a:gd name="connsiteY6" fmla="*/ 1864 h 59540"/>
                <a:gd name="connsiteX7" fmla="*/ 2114 w 75985"/>
                <a:gd name="connsiteY7" fmla="*/ 5197 h 59540"/>
                <a:gd name="connsiteX8" fmla="*/ 1628 w 75985"/>
                <a:gd name="connsiteY8" fmla="*/ 5960 h 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85" h="59540">
                  <a:moveTo>
                    <a:pt x="2009" y="6055"/>
                  </a:moveTo>
                  <a:cubicBezTo>
                    <a:pt x="-1906" y="12522"/>
                    <a:pt x="-10" y="20932"/>
                    <a:pt x="6295" y="25105"/>
                  </a:cubicBezTo>
                  <a:lnTo>
                    <a:pt x="55254" y="56823"/>
                  </a:lnTo>
                  <a:cubicBezTo>
                    <a:pt x="61350" y="60852"/>
                    <a:pt x="69570" y="59185"/>
                    <a:pt x="73599" y="53079"/>
                  </a:cubicBezTo>
                  <a:cubicBezTo>
                    <a:pt x="73675" y="52965"/>
                    <a:pt x="73751" y="52851"/>
                    <a:pt x="73827" y="52727"/>
                  </a:cubicBezTo>
                  <a:cubicBezTo>
                    <a:pt x="77866" y="46298"/>
                    <a:pt x="75999" y="37820"/>
                    <a:pt x="69636" y="33677"/>
                  </a:cubicBezTo>
                  <a:lnTo>
                    <a:pt x="20678" y="1864"/>
                  </a:lnTo>
                  <a:cubicBezTo>
                    <a:pt x="14630" y="-2337"/>
                    <a:pt x="6324" y="-841"/>
                    <a:pt x="2114" y="5197"/>
                  </a:cubicBezTo>
                  <a:cubicBezTo>
                    <a:pt x="1942" y="5445"/>
                    <a:pt x="1780" y="5702"/>
                    <a:pt x="1628" y="5960"/>
                  </a:cubicBezTo>
                </a:path>
              </a:pathLst>
            </a:custGeom>
            <a:solidFill>
              <a:srgbClr val="1A2D49"/>
            </a:solidFill>
            <a:ln w="9525" cap="flat">
              <a:noFill/>
              <a:prstDash val="solid"/>
              <a:miter/>
            </a:ln>
          </p:spPr>
          <p:txBody>
            <a:bodyPr rtlCol="0" anchor="ctr"/>
            <a:lstStyle/>
            <a:p>
              <a:endParaRPr lang="en-IN"/>
            </a:p>
          </p:txBody>
        </p:sp>
        <p:sp>
          <p:nvSpPr>
            <p:cNvPr id="1228" name="Freeform: Shape 1227">
              <a:extLst>
                <a:ext uri="{FF2B5EF4-FFF2-40B4-BE49-F238E27FC236}">
                  <a16:creationId xmlns:a16="http://schemas.microsoft.com/office/drawing/2014/main" xmlns="" id="{51C629DD-97C9-3481-E463-43BD10CCDD89}"/>
                </a:ext>
              </a:extLst>
            </p:cNvPr>
            <p:cNvSpPr/>
            <p:nvPr/>
          </p:nvSpPr>
          <p:spPr>
            <a:xfrm>
              <a:off x="3564043" y="4257590"/>
              <a:ext cx="31922" cy="32274"/>
            </a:xfrm>
            <a:custGeom>
              <a:avLst/>
              <a:gdLst>
                <a:gd name="connsiteX0" fmla="*/ 29046 w 31922"/>
                <a:gd name="connsiteY0" fmla="*/ 6231 h 32274"/>
                <a:gd name="connsiteX1" fmla="*/ 7177 w 31922"/>
                <a:gd name="connsiteY1" fmla="*/ 2288 h 32274"/>
                <a:gd name="connsiteX2" fmla="*/ 6853 w 31922"/>
                <a:gd name="connsiteY2" fmla="*/ 2516 h 32274"/>
                <a:gd name="connsiteX3" fmla="*/ 2757 w 31922"/>
                <a:gd name="connsiteY3" fmla="*/ 24995 h 32274"/>
                <a:gd name="connsiteX4" fmla="*/ 24769 w 31922"/>
                <a:gd name="connsiteY4" fmla="*/ 28901 h 32274"/>
                <a:gd name="connsiteX5" fmla="*/ 25045 w 31922"/>
                <a:gd name="connsiteY5" fmla="*/ 28710 h 32274"/>
                <a:gd name="connsiteX6" fmla="*/ 29046 w 31922"/>
                <a:gd name="connsiteY6" fmla="*/ 6231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9046" y="6231"/>
                  </a:moveTo>
                  <a:cubicBezTo>
                    <a:pt x="24093" y="-893"/>
                    <a:pt x="14301" y="-2665"/>
                    <a:pt x="7177" y="2288"/>
                  </a:cubicBezTo>
                  <a:cubicBezTo>
                    <a:pt x="7062" y="2364"/>
                    <a:pt x="6957" y="2440"/>
                    <a:pt x="6853" y="2516"/>
                  </a:cubicBezTo>
                  <a:cubicBezTo>
                    <a:pt x="-377" y="7660"/>
                    <a:pt x="-2187" y="17633"/>
                    <a:pt x="2757" y="24995"/>
                  </a:cubicBezTo>
                  <a:cubicBezTo>
                    <a:pt x="7758" y="32158"/>
                    <a:pt x="17616" y="33901"/>
                    <a:pt x="24769" y="28901"/>
                  </a:cubicBezTo>
                  <a:cubicBezTo>
                    <a:pt x="24864" y="28843"/>
                    <a:pt x="24960" y="28777"/>
                    <a:pt x="25045" y="28710"/>
                  </a:cubicBezTo>
                  <a:cubicBezTo>
                    <a:pt x="32284" y="23567"/>
                    <a:pt x="34066" y="13566"/>
                    <a:pt x="29046" y="6231"/>
                  </a:cubicBezTo>
                </a:path>
              </a:pathLst>
            </a:custGeom>
            <a:solidFill>
              <a:srgbClr val="61708B"/>
            </a:solidFill>
            <a:ln w="9525" cap="flat">
              <a:noFill/>
              <a:prstDash val="solid"/>
              <a:miter/>
            </a:ln>
          </p:spPr>
          <p:txBody>
            <a:bodyPr rtlCol="0" anchor="ctr"/>
            <a:lstStyle/>
            <a:p>
              <a:endParaRPr lang="en-IN"/>
            </a:p>
          </p:txBody>
        </p:sp>
        <p:sp>
          <p:nvSpPr>
            <p:cNvPr id="1229" name="Freeform: Shape 1228">
              <a:extLst>
                <a:ext uri="{FF2B5EF4-FFF2-40B4-BE49-F238E27FC236}">
                  <a16:creationId xmlns:a16="http://schemas.microsoft.com/office/drawing/2014/main" xmlns="" id="{41DB3832-1D88-1686-855F-DE5468600141}"/>
                </a:ext>
              </a:extLst>
            </p:cNvPr>
            <p:cNvSpPr/>
            <p:nvPr/>
          </p:nvSpPr>
          <p:spPr>
            <a:xfrm>
              <a:off x="3508058" y="4434728"/>
              <a:ext cx="31935" cy="32257"/>
            </a:xfrm>
            <a:custGeom>
              <a:avLst/>
              <a:gdLst>
                <a:gd name="connsiteX0" fmla="*/ 29120 w 31935"/>
                <a:gd name="connsiteY0" fmla="*/ 6163 h 32257"/>
                <a:gd name="connsiteX1" fmla="*/ 6831 w 31935"/>
                <a:gd name="connsiteY1" fmla="*/ 2448 h 32257"/>
                <a:gd name="connsiteX2" fmla="*/ 2831 w 31935"/>
                <a:gd name="connsiteY2" fmla="*/ 25023 h 32257"/>
                <a:gd name="connsiteX3" fmla="*/ 24862 w 31935"/>
                <a:gd name="connsiteY3" fmla="*/ 28851 h 32257"/>
                <a:gd name="connsiteX4" fmla="*/ 25024 w 31935"/>
                <a:gd name="connsiteY4" fmla="*/ 28737 h 32257"/>
                <a:gd name="connsiteX5" fmla="*/ 29120 w 31935"/>
                <a:gd name="connsiteY5" fmla="*/ 6163 h 32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35" h="32257">
                  <a:moveTo>
                    <a:pt x="29120" y="6163"/>
                  </a:moveTo>
                  <a:cubicBezTo>
                    <a:pt x="23986" y="-1010"/>
                    <a:pt x="14013" y="-2667"/>
                    <a:pt x="6831" y="2448"/>
                  </a:cubicBezTo>
                  <a:cubicBezTo>
                    <a:pt x="-417" y="7630"/>
                    <a:pt x="-2198" y="17660"/>
                    <a:pt x="2831" y="25023"/>
                  </a:cubicBezTo>
                  <a:cubicBezTo>
                    <a:pt x="7860" y="32166"/>
                    <a:pt x="17718" y="33881"/>
                    <a:pt x="24862" y="28851"/>
                  </a:cubicBezTo>
                  <a:cubicBezTo>
                    <a:pt x="24919" y="28814"/>
                    <a:pt x="24967" y="28775"/>
                    <a:pt x="25024" y="28737"/>
                  </a:cubicBezTo>
                  <a:cubicBezTo>
                    <a:pt x="32263" y="23556"/>
                    <a:pt x="34073" y="13554"/>
                    <a:pt x="29120" y="6163"/>
                  </a:cubicBezTo>
                </a:path>
              </a:pathLst>
            </a:custGeom>
            <a:solidFill>
              <a:srgbClr val="BDC3D1"/>
            </a:solidFill>
            <a:ln w="9525" cap="flat">
              <a:noFill/>
              <a:prstDash val="solid"/>
              <a:miter/>
            </a:ln>
          </p:spPr>
          <p:txBody>
            <a:bodyPr rtlCol="0" anchor="ctr"/>
            <a:lstStyle/>
            <a:p>
              <a:endParaRPr lang="en-IN"/>
            </a:p>
          </p:txBody>
        </p:sp>
        <p:sp>
          <p:nvSpPr>
            <p:cNvPr id="1230" name="Freeform: Shape 1229">
              <a:extLst>
                <a:ext uri="{FF2B5EF4-FFF2-40B4-BE49-F238E27FC236}">
                  <a16:creationId xmlns:a16="http://schemas.microsoft.com/office/drawing/2014/main" xmlns="" id="{B53C6F20-1962-AE60-F13D-6459ECB54446}"/>
                </a:ext>
              </a:extLst>
            </p:cNvPr>
            <p:cNvSpPr/>
            <p:nvPr/>
          </p:nvSpPr>
          <p:spPr>
            <a:xfrm>
              <a:off x="3761520" y="4253916"/>
              <a:ext cx="67265" cy="69524"/>
            </a:xfrm>
            <a:custGeom>
              <a:avLst/>
              <a:gdLst>
                <a:gd name="connsiteX0" fmla="*/ 63503 w 67265"/>
                <a:gd name="connsiteY0" fmla="*/ 64865 h 69524"/>
                <a:gd name="connsiteX1" fmla="*/ 63503 w 67265"/>
                <a:gd name="connsiteY1" fmla="*/ 45815 h 69524"/>
                <a:gd name="connsiteX2" fmla="*/ 22831 w 67265"/>
                <a:gd name="connsiteY2" fmla="*/ 3524 h 69524"/>
                <a:gd name="connsiteX3" fmla="*/ 4115 w 67265"/>
                <a:gd name="connsiteY3" fmla="*/ 3190 h 69524"/>
                <a:gd name="connsiteX4" fmla="*/ 3781 w 67265"/>
                <a:gd name="connsiteY4" fmla="*/ 3524 h 69524"/>
                <a:gd name="connsiteX5" fmla="*/ 3781 w 67265"/>
                <a:gd name="connsiteY5" fmla="*/ 22574 h 69524"/>
                <a:gd name="connsiteX6" fmla="*/ 44358 w 67265"/>
                <a:gd name="connsiteY6" fmla="*/ 64959 h 69524"/>
                <a:gd name="connsiteX7" fmla="*/ 63074 w 67265"/>
                <a:gd name="connsiteY7" fmla="*/ 65293 h 69524"/>
                <a:gd name="connsiteX8" fmla="*/ 63408 w 67265"/>
                <a:gd name="connsiteY8" fmla="*/ 64959 h 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65" h="69524">
                  <a:moveTo>
                    <a:pt x="63503" y="64865"/>
                  </a:moveTo>
                  <a:cubicBezTo>
                    <a:pt x="68485" y="59492"/>
                    <a:pt x="68485" y="51186"/>
                    <a:pt x="63503" y="45815"/>
                  </a:cubicBezTo>
                  <a:lnTo>
                    <a:pt x="22831" y="3524"/>
                  </a:lnTo>
                  <a:cubicBezTo>
                    <a:pt x="17755" y="-1734"/>
                    <a:pt x="9372" y="-1887"/>
                    <a:pt x="4115" y="3190"/>
                  </a:cubicBezTo>
                  <a:cubicBezTo>
                    <a:pt x="4000" y="3305"/>
                    <a:pt x="3886" y="3409"/>
                    <a:pt x="3781" y="3524"/>
                  </a:cubicBezTo>
                  <a:cubicBezTo>
                    <a:pt x="-1295" y="8858"/>
                    <a:pt x="-1295" y="17240"/>
                    <a:pt x="3781" y="22574"/>
                  </a:cubicBezTo>
                  <a:lnTo>
                    <a:pt x="44358" y="64959"/>
                  </a:lnTo>
                  <a:cubicBezTo>
                    <a:pt x="49435" y="70217"/>
                    <a:pt x="57817" y="70370"/>
                    <a:pt x="63074" y="65293"/>
                  </a:cubicBezTo>
                  <a:cubicBezTo>
                    <a:pt x="63189" y="65179"/>
                    <a:pt x="63303" y="65074"/>
                    <a:pt x="63408" y="64959"/>
                  </a:cubicBezTo>
                </a:path>
              </a:pathLst>
            </a:custGeom>
            <a:solidFill>
              <a:srgbClr val="1A2D49"/>
            </a:solidFill>
            <a:ln w="9525" cap="flat">
              <a:noFill/>
              <a:prstDash val="solid"/>
              <a:miter/>
            </a:ln>
          </p:spPr>
          <p:txBody>
            <a:bodyPr rtlCol="0" anchor="ctr"/>
            <a:lstStyle/>
            <a:p>
              <a:endParaRPr lang="en-IN"/>
            </a:p>
          </p:txBody>
        </p:sp>
        <p:sp>
          <p:nvSpPr>
            <p:cNvPr id="1231" name="Freeform: Shape 1230">
              <a:extLst>
                <a:ext uri="{FF2B5EF4-FFF2-40B4-BE49-F238E27FC236}">
                  <a16:creationId xmlns:a16="http://schemas.microsoft.com/office/drawing/2014/main" xmlns="" id="{CFDE7A5E-E036-A821-09ED-487983B45DF3}"/>
                </a:ext>
              </a:extLst>
            </p:cNvPr>
            <p:cNvSpPr/>
            <p:nvPr/>
          </p:nvSpPr>
          <p:spPr>
            <a:xfrm>
              <a:off x="3543945" y="4361179"/>
              <a:ext cx="75385" cy="60035"/>
            </a:xfrm>
            <a:custGeom>
              <a:avLst/>
              <a:gdLst>
                <a:gd name="connsiteX0" fmla="*/ 2091 w 75385"/>
                <a:gd name="connsiteY0" fmla="*/ 53138 h 60035"/>
                <a:gd name="connsiteX1" fmla="*/ 20579 w 75385"/>
                <a:gd name="connsiteY1" fmla="*/ 57509 h 60035"/>
                <a:gd name="connsiteX2" fmla="*/ 21141 w 75385"/>
                <a:gd name="connsiteY2" fmla="*/ 57138 h 60035"/>
                <a:gd name="connsiteX3" fmla="*/ 69337 w 75385"/>
                <a:gd name="connsiteY3" fmla="*/ 24943 h 60035"/>
                <a:gd name="connsiteX4" fmla="*/ 73052 w 75385"/>
                <a:gd name="connsiteY4" fmla="*/ 5893 h 60035"/>
                <a:gd name="connsiteX5" fmla="*/ 54735 w 75385"/>
                <a:gd name="connsiteY5" fmla="*/ 1417 h 60035"/>
                <a:gd name="connsiteX6" fmla="*/ 54002 w 75385"/>
                <a:gd name="connsiteY6" fmla="*/ 1893 h 60035"/>
                <a:gd name="connsiteX7" fmla="*/ 5996 w 75385"/>
                <a:gd name="connsiteY7" fmla="*/ 34088 h 60035"/>
                <a:gd name="connsiteX8" fmla="*/ 2281 w 75385"/>
                <a:gd name="connsiteY8" fmla="*/ 53138 h 6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85" h="60035">
                  <a:moveTo>
                    <a:pt x="2091" y="53138"/>
                  </a:moveTo>
                  <a:cubicBezTo>
                    <a:pt x="5986" y="59453"/>
                    <a:pt x="14264" y="61405"/>
                    <a:pt x="20579" y="57509"/>
                  </a:cubicBezTo>
                  <a:cubicBezTo>
                    <a:pt x="20769" y="57386"/>
                    <a:pt x="20950" y="57262"/>
                    <a:pt x="21141" y="57138"/>
                  </a:cubicBezTo>
                  <a:lnTo>
                    <a:pt x="69337" y="24943"/>
                  </a:lnTo>
                  <a:cubicBezTo>
                    <a:pt x="75576" y="20676"/>
                    <a:pt x="77233" y="12189"/>
                    <a:pt x="73052" y="5893"/>
                  </a:cubicBezTo>
                  <a:cubicBezTo>
                    <a:pt x="69232" y="-402"/>
                    <a:pt x="61031" y="-2403"/>
                    <a:pt x="54735" y="1417"/>
                  </a:cubicBezTo>
                  <a:cubicBezTo>
                    <a:pt x="54488" y="1569"/>
                    <a:pt x="54240" y="1721"/>
                    <a:pt x="54002" y="1893"/>
                  </a:cubicBezTo>
                  <a:lnTo>
                    <a:pt x="5996" y="34088"/>
                  </a:lnTo>
                  <a:cubicBezTo>
                    <a:pt x="-243" y="38355"/>
                    <a:pt x="-1901" y="46841"/>
                    <a:pt x="2281" y="53138"/>
                  </a:cubicBezTo>
                </a:path>
              </a:pathLst>
            </a:custGeom>
            <a:solidFill>
              <a:srgbClr val="61708B"/>
            </a:solidFill>
            <a:ln w="9525" cap="flat">
              <a:noFill/>
              <a:prstDash val="solid"/>
              <a:miter/>
            </a:ln>
          </p:spPr>
          <p:txBody>
            <a:bodyPr rtlCol="0" anchor="ctr"/>
            <a:lstStyle/>
            <a:p>
              <a:endParaRPr lang="en-IN"/>
            </a:p>
          </p:txBody>
        </p:sp>
        <p:sp>
          <p:nvSpPr>
            <p:cNvPr id="1232" name="Freeform: Shape 1231">
              <a:extLst>
                <a:ext uri="{FF2B5EF4-FFF2-40B4-BE49-F238E27FC236}">
                  <a16:creationId xmlns:a16="http://schemas.microsoft.com/office/drawing/2014/main" xmlns="" id="{5777AB86-E75B-EEF1-DC05-AAF958283CAE}"/>
                </a:ext>
              </a:extLst>
            </p:cNvPr>
            <p:cNvSpPr/>
            <p:nvPr/>
          </p:nvSpPr>
          <p:spPr>
            <a:xfrm>
              <a:off x="3605505" y="4434502"/>
              <a:ext cx="31998" cy="32266"/>
            </a:xfrm>
            <a:custGeom>
              <a:avLst/>
              <a:gdLst>
                <a:gd name="connsiteX0" fmla="*/ 2824 w 31998"/>
                <a:gd name="connsiteY0" fmla="*/ 24963 h 32266"/>
                <a:gd name="connsiteX1" fmla="*/ 24979 w 31998"/>
                <a:gd name="connsiteY1" fmla="*/ 28868 h 32266"/>
                <a:gd name="connsiteX2" fmla="*/ 25112 w 31998"/>
                <a:gd name="connsiteY2" fmla="*/ 28773 h 32266"/>
                <a:gd name="connsiteX3" fmla="*/ 29113 w 31998"/>
                <a:gd name="connsiteY3" fmla="*/ 6199 h 32266"/>
                <a:gd name="connsiteX4" fmla="*/ 6939 w 31998"/>
                <a:gd name="connsiteY4" fmla="*/ 2399 h 32266"/>
                <a:gd name="connsiteX5" fmla="*/ 6824 w 31998"/>
                <a:gd name="connsiteY5" fmla="*/ 2484 h 32266"/>
                <a:gd name="connsiteX6" fmla="*/ 2824 w 31998"/>
                <a:gd name="connsiteY6" fmla="*/ 24963 h 32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66">
                  <a:moveTo>
                    <a:pt x="2824" y="24963"/>
                  </a:moveTo>
                  <a:cubicBezTo>
                    <a:pt x="7863" y="32154"/>
                    <a:pt x="17778" y="33907"/>
                    <a:pt x="24979" y="28868"/>
                  </a:cubicBezTo>
                  <a:cubicBezTo>
                    <a:pt x="25027" y="28840"/>
                    <a:pt x="25065" y="28802"/>
                    <a:pt x="25112" y="28773"/>
                  </a:cubicBezTo>
                  <a:cubicBezTo>
                    <a:pt x="32370" y="23591"/>
                    <a:pt x="34142" y="13562"/>
                    <a:pt x="29113" y="6199"/>
                  </a:cubicBezTo>
                  <a:cubicBezTo>
                    <a:pt x="24036" y="-973"/>
                    <a:pt x="14111" y="-2669"/>
                    <a:pt x="6939" y="2399"/>
                  </a:cubicBezTo>
                  <a:cubicBezTo>
                    <a:pt x="6901" y="2427"/>
                    <a:pt x="6862" y="2455"/>
                    <a:pt x="6824" y="2484"/>
                  </a:cubicBezTo>
                  <a:cubicBezTo>
                    <a:pt x="-414" y="7627"/>
                    <a:pt x="-2196" y="17629"/>
                    <a:pt x="2824" y="24963"/>
                  </a:cubicBezTo>
                </a:path>
              </a:pathLst>
            </a:custGeom>
            <a:solidFill>
              <a:srgbClr val="BDC3D1"/>
            </a:solidFill>
            <a:ln w="9525" cap="flat">
              <a:noFill/>
              <a:prstDash val="solid"/>
              <a:miter/>
            </a:ln>
          </p:spPr>
          <p:txBody>
            <a:bodyPr rtlCol="0" anchor="ctr"/>
            <a:lstStyle/>
            <a:p>
              <a:endParaRPr lang="en-IN"/>
            </a:p>
          </p:txBody>
        </p:sp>
        <p:sp>
          <p:nvSpPr>
            <p:cNvPr id="1233" name="Freeform: Shape 1232">
              <a:extLst>
                <a:ext uri="{FF2B5EF4-FFF2-40B4-BE49-F238E27FC236}">
                  <a16:creationId xmlns:a16="http://schemas.microsoft.com/office/drawing/2014/main" xmlns="" id="{DF94EEAD-1420-4DB1-1ED1-CE11F990C7D7}"/>
                </a:ext>
              </a:extLst>
            </p:cNvPr>
            <p:cNvSpPr/>
            <p:nvPr/>
          </p:nvSpPr>
          <p:spPr>
            <a:xfrm>
              <a:off x="3651952" y="4274196"/>
              <a:ext cx="31964" cy="32298"/>
            </a:xfrm>
            <a:custGeom>
              <a:avLst/>
              <a:gdLst>
                <a:gd name="connsiteX0" fmla="*/ 2764 w 31964"/>
                <a:gd name="connsiteY0" fmla="*/ 25058 h 32298"/>
                <a:gd name="connsiteX1" fmla="*/ 24938 w 31964"/>
                <a:gd name="connsiteY1" fmla="*/ 28859 h 32298"/>
                <a:gd name="connsiteX2" fmla="*/ 25052 w 31964"/>
                <a:gd name="connsiteY2" fmla="*/ 28773 h 32298"/>
                <a:gd name="connsiteX3" fmla="*/ 29148 w 31964"/>
                <a:gd name="connsiteY3" fmla="*/ 6199 h 32298"/>
                <a:gd name="connsiteX4" fmla="*/ 6974 w 31964"/>
                <a:gd name="connsiteY4" fmla="*/ 2398 h 32298"/>
                <a:gd name="connsiteX5" fmla="*/ 6859 w 31964"/>
                <a:gd name="connsiteY5" fmla="*/ 2484 h 32298"/>
                <a:gd name="connsiteX6" fmla="*/ 2764 w 31964"/>
                <a:gd name="connsiteY6" fmla="*/ 25058 h 3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64" h="32298">
                  <a:moveTo>
                    <a:pt x="2764" y="25058"/>
                  </a:moveTo>
                  <a:cubicBezTo>
                    <a:pt x="7840" y="32231"/>
                    <a:pt x="17766" y="33926"/>
                    <a:pt x="24938" y="28859"/>
                  </a:cubicBezTo>
                  <a:cubicBezTo>
                    <a:pt x="24976" y="28830"/>
                    <a:pt x="25014" y="28801"/>
                    <a:pt x="25052" y="28773"/>
                  </a:cubicBezTo>
                  <a:cubicBezTo>
                    <a:pt x="32291" y="23591"/>
                    <a:pt x="34101" y="13590"/>
                    <a:pt x="29148" y="6199"/>
                  </a:cubicBezTo>
                  <a:cubicBezTo>
                    <a:pt x="24071" y="-974"/>
                    <a:pt x="14146" y="-2669"/>
                    <a:pt x="6974" y="2398"/>
                  </a:cubicBezTo>
                  <a:cubicBezTo>
                    <a:pt x="6935" y="2427"/>
                    <a:pt x="6897" y="2455"/>
                    <a:pt x="6859" y="2484"/>
                  </a:cubicBezTo>
                  <a:cubicBezTo>
                    <a:pt x="-380" y="7665"/>
                    <a:pt x="-2189" y="17667"/>
                    <a:pt x="2764" y="25058"/>
                  </a:cubicBezTo>
                </a:path>
              </a:pathLst>
            </a:custGeom>
            <a:solidFill>
              <a:srgbClr val="BDC3D1"/>
            </a:solidFill>
            <a:ln w="9525" cap="flat">
              <a:noFill/>
              <a:prstDash val="solid"/>
              <a:miter/>
            </a:ln>
          </p:spPr>
          <p:txBody>
            <a:bodyPr rtlCol="0" anchor="ctr"/>
            <a:lstStyle/>
            <a:p>
              <a:endParaRPr lang="en-IN"/>
            </a:p>
          </p:txBody>
        </p:sp>
        <p:sp>
          <p:nvSpPr>
            <p:cNvPr id="1234" name="Freeform: Shape 1233">
              <a:extLst>
                <a:ext uri="{FF2B5EF4-FFF2-40B4-BE49-F238E27FC236}">
                  <a16:creationId xmlns:a16="http://schemas.microsoft.com/office/drawing/2014/main" xmlns="" id="{E71D337C-C4B4-6A53-C778-E1BD49741B9B}"/>
                </a:ext>
              </a:extLst>
            </p:cNvPr>
            <p:cNvSpPr/>
            <p:nvPr/>
          </p:nvSpPr>
          <p:spPr>
            <a:xfrm>
              <a:off x="3239451" y="4215108"/>
              <a:ext cx="31998" cy="32274"/>
            </a:xfrm>
            <a:custGeom>
              <a:avLst/>
              <a:gdLst>
                <a:gd name="connsiteX0" fmla="*/ 2833 w 31998"/>
                <a:gd name="connsiteY0" fmla="*/ 24996 h 32274"/>
                <a:gd name="connsiteX1" fmla="*/ 24845 w 31998"/>
                <a:gd name="connsiteY1" fmla="*/ 28901 h 32274"/>
                <a:gd name="connsiteX2" fmla="*/ 25121 w 31998"/>
                <a:gd name="connsiteY2" fmla="*/ 28710 h 32274"/>
                <a:gd name="connsiteX3" fmla="*/ 29122 w 31998"/>
                <a:gd name="connsiteY3" fmla="*/ 6231 h 32274"/>
                <a:gd name="connsiteX4" fmla="*/ 7252 w 31998"/>
                <a:gd name="connsiteY4" fmla="*/ 2288 h 32274"/>
                <a:gd name="connsiteX5" fmla="*/ 6928 w 31998"/>
                <a:gd name="connsiteY5" fmla="*/ 2516 h 32274"/>
                <a:gd name="connsiteX6" fmla="*/ 2833 w 31998"/>
                <a:gd name="connsiteY6" fmla="*/ 24996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74">
                  <a:moveTo>
                    <a:pt x="2833" y="24996"/>
                  </a:moveTo>
                  <a:cubicBezTo>
                    <a:pt x="7833" y="32158"/>
                    <a:pt x="17692" y="33901"/>
                    <a:pt x="24845" y="28901"/>
                  </a:cubicBezTo>
                  <a:cubicBezTo>
                    <a:pt x="24940" y="28844"/>
                    <a:pt x="25035" y="28777"/>
                    <a:pt x="25121" y="28710"/>
                  </a:cubicBezTo>
                  <a:cubicBezTo>
                    <a:pt x="32360" y="23567"/>
                    <a:pt x="34141" y="13565"/>
                    <a:pt x="29122" y="6231"/>
                  </a:cubicBezTo>
                  <a:cubicBezTo>
                    <a:pt x="24169" y="-894"/>
                    <a:pt x="14377" y="-2665"/>
                    <a:pt x="7252" y="2288"/>
                  </a:cubicBezTo>
                  <a:cubicBezTo>
                    <a:pt x="7138" y="2364"/>
                    <a:pt x="7033" y="2440"/>
                    <a:pt x="6928" y="2516"/>
                  </a:cubicBezTo>
                  <a:cubicBezTo>
                    <a:pt x="-396" y="7603"/>
                    <a:pt x="-2225" y="17652"/>
                    <a:pt x="2833" y="24996"/>
                  </a:cubicBezTo>
                </a:path>
              </a:pathLst>
            </a:custGeom>
            <a:solidFill>
              <a:srgbClr val="61708B"/>
            </a:solidFill>
            <a:ln w="9525" cap="flat">
              <a:noFill/>
              <a:prstDash val="solid"/>
              <a:miter/>
            </a:ln>
          </p:spPr>
          <p:txBody>
            <a:bodyPr rtlCol="0" anchor="ctr"/>
            <a:lstStyle/>
            <a:p>
              <a:endParaRPr lang="en-IN"/>
            </a:p>
          </p:txBody>
        </p:sp>
        <p:sp>
          <p:nvSpPr>
            <p:cNvPr id="1235" name="Freeform: Shape 1234">
              <a:extLst>
                <a:ext uri="{FF2B5EF4-FFF2-40B4-BE49-F238E27FC236}">
                  <a16:creationId xmlns:a16="http://schemas.microsoft.com/office/drawing/2014/main" xmlns="" id="{513B5F39-C664-8B48-F850-B84FE1AB9BB2}"/>
                </a:ext>
              </a:extLst>
            </p:cNvPr>
            <p:cNvSpPr/>
            <p:nvPr/>
          </p:nvSpPr>
          <p:spPr>
            <a:xfrm>
              <a:off x="3735221" y="4389399"/>
              <a:ext cx="76052" cy="59352"/>
            </a:xfrm>
            <a:custGeom>
              <a:avLst/>
              <a:gdLst>
                <a:gd name="connsiteX0" fmla="*/ 2076 w 76052"/>
                <a:gd name="connsiteY0" fmla="*/ 5771 h 59352"/>
                <a:gd name="connsiteX1" fmla="*/ 6362 w 76052"/>
                <a:gd name="connsiteY1" fmla="*/ 24821 h 59352"/>
                <a:gd name="connsiteX2" fmla="*/ 55321 w 76052"/>
                <a:gd name="connsiteY2" fmla="*/ 56635 h 59352"/>
                <a:gd name="connsiteX3" fmla="*/ 73666 w 76052"/>
                <a:gd name="connsiteY3" fmla="*/ 52892 h 59352"/>
                <a:gd name="connsiteX4" fmla="*/ 73895 w 76052"/>
                <a:gd name="connsiteY4" fmla="*/ 52539 h 59352"/>
                <a:gd name="connsiteX5" fmla="*/ 69704 w 76052"/>
                <a:gd name="connsiteY5" fmla="*/ 33489 h 59352"/>
                <a:gd name="connsiteX6" fmla="*/ 20650 w 76052"/>
                <a:gd name="connsiteY6" fmla="*/ 1676 h 59352"/>
                <a:gd name="connsiteX7" fmla="*/ 2305 w 76052"/>
                <a:gd name="connsiteY7" fmla="*/ 5419 h 59352"/>
                <a:gd name="connsiteX8" fmla="*/ 2076 w 76052"/>
                <a:gd name="connsiteY8" fmla="*/ 5771 h 5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52" h="59352">
                  <a:moveTo>
                    <a:pt x="2076" y="5771"/>
                  </a:moveTo>
                  <a:cubicBezTo>
                    <a:pt x="-1943" y="12230"/>
                    <a:pt x="-29" y="20706"/>
                    <a:pt x="6362" y="24821"/>
                  </a:cubicBezTo>
                  <a:lnTo>
                    <a:pt x="55321" y="56635"/>
                  </a:lnTo>
                  <a:cubicBezTo>
                    <a:pt x="61417" y="60664"/>
                    <a:pt x="69637" y="58997"/>
                    <a:pt x="73666" y="52892"/>
                  </a:cubicBezTo>
                  <a:cubicBezTo>
                    <a:pt x="73742" y="52777"/>
                    <a:pt x="73818" y="52663"/>
                    <a:pt x="73895" y="52539"/>
                  </a:cubicBezTo>
                  <a:cubicBezTo>
                    <a:pt x="77933" y="46110"/>
                    <a:pt x="76066" y="37633"/>
                    <a:pt x="69704" y="33489"/>
                  </a:cubicBezTo>
                  <a:lnTo>
                    <a:pt x="20650" y="1676"/>
                  </a:lnTo>
                  <a:cubicBezTo>
                    <a:pt x="14554" y="-2353"/>
                    <a:pt x="6334" y="-686"/>
                    <a:pt x="2305" y="5419"/>
                  </a:cubicBezTo>
                  <a:cubicBezTo>
                    <a:pt x="2229" y="5534"/>
                    <a:pt x="2153" y="5647"/>
                    <a:pt x="2076" y="5771"/>
                  </a:cubicBezTo>
                </a:path>
              </a:pathLst>
            </a:custGeom>
            <a:solidFill>
              <a:srgbClr val="1A2D49"/>
            </a:solidFill>
            <a:ln w="9525" cap="flat">
              <a:noFill/>
              <a:prstDash val="solid"/>
              <a:miter/>
            </a:ln>
          </p:spPr>
          <p:txBody>
            <a:bodyPr rtlCol="0" anchor="ctr"/>
            <a:lstStyle/>
            <a:p>
              <a:endParaRPr lang="en-IN"/>
            </a:p>
          </p:txBody>
        </p:sp>
        <p:sp>
          <p:nvSpPr>
            <p:cNvPr id="1236" name="Freeform: Shape 1235">
              <a:extLst>
                <a:ext uri="{FF2B5EF4-FFF2-40B4-BE49-F238E27FC236}">
                  <a16:creationId xmlns:a16="http://schemas.microsoft.com/office/drawing/2014/main" xmlns="" id="{4EA10DA7-5C99-1075-D5C6-C226FBC02E46}"/>
                </a:ext>
              </a:extLst>
            </p:cNvPr>
            <p:cNvSpPr/>
            <p:nvPr/>
          </p:nvSpPr>
          <p:spPr>
            <a:xfrm>
              <a:off x="3851250" y="4334641"/>
              <a:ext cx="31989" cy="32279"/>
            </a:xfrm>
            <a:custGeom>
              <a:avLst/>
              <a:gdLst>
                <a:gd name="connsiteX0" fmla="*/ 29113 w 31989"/>
                <a:gd name="connsiteY0" fmla="*/ 6237 h 32279"/>
                <a:gd name="connsiteX1" fmla="*/ 7101 w 31989"/>
                <a:gd name="connsiteY1" fmla="*/ 2332 h 32279"/>
                <a:gd name="connsiteX2" fmla="*/ 6824 w 31989"/>
                <a:gd name="connsiteY2" fmla="*/ 2522 h 32279"/>
                <a:gd name="connsiteX3" fmla="*/ 2824 w 31989"/>
                <a:gd name="connsiteY3" fmla="*/ 25001 h 32279"/>
                <a:gd name="connsiteX4" fmla="*/ 24836 w 31989"/>
                <a:gd name="connsiteY4" fmla="*/ 28906 h 32279"/>
                <a:gd name="connsiteX5" fmla="*/ 25112 w 31989"/>
                <a:gd name="connsiteY5" fmla="*/ 28716 h 32279"/>
                <a:gd name="connsiteX6" fmla="*/ 29113 w 31989"/>
                <a:gd name="connsiteY6" fmla="*/ 6237 h 32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89" h="32279">
                  <a:moveTo>
                    <a:pt x="29113" y="6237"/>
                  </a:moveTo>
                  <a:cubicBezTo>
                    <a:pt x="24112" y="-926"/>
                    <a:pt x="14254" y="-2669"/>
                    <a:pt x="7101" y="2332"/>
                  </a:cubicBezTo>
                  <a:cubicBezTo>
                    <a:pt x="7005" y="2389"/>
                    <a:pt x="6910" y="2456"/>
                    <a:pt x="6824" y="2522"/>
                  </a:cubicBezTo>
                  <a:cubicBezTo>
                    <a:pt x="-415" y="7666"/>
                    <a:pt x="-2196" y="17667"/>
                    <a:pt x="2824" y="25001"/>
                  </a:cubicBezTo>
                  <a:cubicBezTo>
                    <a:pt x="7824" y="32164"/>
                    <a:pt x="17683" y="33907"/>
                    <a:pt x="24836" y="28906"/>
                  </a:cubicBezTo>
                  <a:cubicBezTo>
                    <a:pt x="24931" y="28849"/>
                    <a:pt x="25027" y="28782"/>
                    <a:pt x="25112" y="28716"/>
                  </a:cubicBezTo>
                  <a:cubicBezTo>
                    <a:pt x="32351" y="23563"/>
                    <a:pt x="34133" y="13571"/>
                    <a:pt x="29113" y="6237"/>
                  </a:cubicBezTo>
                </a:path>
              </a:pathLst>
            </a:custGeom>
            <a:solidFill>
              <a:srgbClr val="61708B"/>
            </a:solidFill>
            <a:ln w="9525" cap="flat">
              <a:noFill/>
              <a:prstDash val="solid"/>
              <a:miter/>
            </a:ln>
          </p:spPr>
          <p:txBody>
            <a:bodyPr rtlCol="0" anchor="ctr"/>
            <a:lstStyle/>
            <a:p>
              <a:endParaRPr lang="en-IN"/>
            </a:p>
          </p:txBody>
        </p:sp>
        <p:sp>
          <p:nvSpPr>
            <p:cNvPr id="1237" name="Freeform: Shape 1236">
              <a:extLst>
                <a:ext uri="{FF2B5EF4-FFF2-40B4-BE49-F238E27FC236}">
                  <a16:creationId xmlns:a16="http://schemas.microsoft.com/office/drawing/2014/main" xmlns="" id="{B79E0D37-264B-D1B7-5300-1CC45F6FDEB4}"/>
                </a:ext>
              </a:extLst>
            </p:cNvPr>
            <p:cNvSpPr/>
            <p:nvPr/>
          </p:nvSpPr>
          <p:spPr>
            <a:xfrm>
              <a:off x="4025644" y="4262924"/>
              <a:ext cx="31998" cy="32274"/>
            </a:xfrm>
            <a:custGeom>
              <a:avLst/>
              <a:gdLst>
                <a:gd name="connsiteX0" fmla="*/ 29122 w 31998"/>
                <a:gd name="connsiteY0" fmla="*/ 6231 h 32274"/>
                <a:gd name="connsiteX1" fmla="*/ 7252 w 31998"/>
                <a:gd name="connsiteY1" fmla="*/ 2288 h 32274"/>
                <a:gd name="connsiteX2" fmla="*/ 6929 w 31998"/>
                <a:gd name="connsiteY2" fmla="*/ 2516 h 32274"/>
                <a:gd name="connsiteX3" fmla="*/ 2833 w 31998"/>
                <a:gd name="connsiteY3" fmla="*/ 24995 h 32274"/>
                <a:gd name="connsiteX4" fmla="*/ 24845 w 31998"/>
                <a:gd name="connsiteY4" fmla="*/ 28901 h 32274"/>
                <a:gd name="connsiteX5" fmla="*/ 25121 w 31998"/>
                <a:gd name="connsiteY5" fmla="*/ 28710 h 32274"/>
                <a:gd name="connsiteX6" fmla="*/ 29122 w 31998"/>
                <a:gd name="connsiteY6" fmla="*/ 6231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74">
                  <a:moveTo>
                    <a:pt x="29122" y="6231"/>
                  </a:moveTo>
                  <a:cubicBezTo>
                    <a:pt x="24169" y="-893"/>
                    <a:pt x="14377" y="-2665"/>
                    <a:pt x="7252" y="2288"/>
                  </a:cubicBezTo>
                  <a:cubicBezTo>
                    <a:pt x="7138" y="2364"/>
                    <a:pt x="7033" y="2440"/>
                    <a:pt x="6929" y="2516"/>
                  </a:cubicBezTo>
                  <a:cubicBezTo>
                    <a:pt x="-396" y="7603"/>
                    <a:pt x="-2225" y="17652"/>
                    <a:pt x="2833" y="24995"/>
                  </a:cubicBezTo>
                  <a:cubicBezTo>
                    <a:pt x="7833" y="32158"/>
                    <a:pt x="17692" y="33901"/>
                    <a:pt x="24845" y="28901"/>
                  </a:cubicBezTo>
                  <a:cubicBezTo>
                    <a:pt x="24940" y="28844"/>
                    <a:pt x="25036" y="28777"/>
                    <a:pt x="25121" y="28710"/>
                  </a:cubicBezTo>
                  <a:cubicBezTo>
                    <a:pt x="32360" y="23567"/>
                    <a:pt x="34141" y="13566"/>
                    <a:pt x="29122" y="6231"/>
                  </a:cubicBezTo>
                </a:path>
              </a:pathLst>
            </a:custGeom>
            <a:solidFill>
              <a:srgbClr val="BDC3D1"/>
            </a:solidFill>
            <a:ln w="9525" cap="flat">
              <a:noFill/>
              <a:prstDash val="solid"/>
              <a:miter/>
            </a:ln>
          </p:spPr>
          <p:txBody>
            <a:bodyPr rtlCol="0" anchor="ctr"/>
            <a:lstStyle/>
            <a:p>
              <a:endParaRPr lang="en-IN"/>
            </a:p>
          </p:txBody>
        </p:sp>
        <p:sp>
          <p:nvSpPr>
            <p:cNvPr id="1238" name="Freeform: Shape 1237">
              <a:extLst>
                <a:ext uri="{FF2B5EF4-FFF2-40B4-BE49-F238E27FC236}">
                  <a16:creationId xmlns:a16="http://schemas.microsoft.com/office/drawing/2014/main" xmlns="" id="{EC8DAC82-6504-BE77-8EA7-456BCADFC772}"/>
                </a:ext>
              </a:extLst>
            </p:cNvPr>
            <p:cNvSpPr/>
            <p:nvPr/>
          </p:nvSpPr>
          <p:spPr>
            <a:xfrm>
              <a:off x="3926397" y="4242391"/>
              <a:ext cx="67170" cy="69524"/>
            </a:xfrm>
            <a:custGeom>
              <a:avLst/>
              <a:gdLst>
                <a:gd name="connsiteX0" fmla="*/ 63408 w 67170"/>
                <a:gd name="connsiteY0" fmla="*/ 64864 h 69524"/>
                <a:gd name="connsiteX1" fmla="*/ 63408 w 67170"/>
                <a:gd name="connsiteY1" fmla="*/ 45814 h 69524"/>
                <a:gd name="connsiteX2" fmla="*/ 22831 w 67170"/>
                <a:gd name="connsiteY2" fmla="*/ 3523 h 69524"/>
                <a:gd name="connsiteX3" fmla="*/ 4115 w 67170"/>
                <a:gd name="connsiteY3" fmla="*/ 3190 h 69524"/>
                <a:gd name="connsiteX4" fmla="*/ 3781 w 67170"/>
                <a:gd name="connsiteY4" fmla="*/ 3523 h 69524"/>
                <a:gd name="connsiteX5" fmla="*/ 3781 w 67170"/>
                <a:gd name="connsiteY5" fmla="*/ 22573 h 69524"/>
                <a:gd name="connsiteX6" fmla="*/ 44453 w 67170"/>
                <a:gd name="connsiteY6" fmla="*/ 64960 h 69524"/>
                <a:gd name="connsiteX7" fmla="*/ 63170 w 67170"/>
                <a:gd name="connsiteY7" fmla="*/ 65293 h 69524"/>
                <a:gd name="connsiteX8" fmla="*/ 63503 w 67170"/>
                <a:gd name="connsiteY8" fmla="*/ 64960 h 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70" h="69524">
                  <a:moveTo>
                    <a:pt x="63408" y="64864"/>
                  </a:moveTo>
                  <a:cubicBezTo>
                    <a:pt x="68389" y="59492"/>
                    <a:pt x="68389" y="51186"/>
                    <a:pt x="63408" y="45814"/>
                  </a:cubicBezTo>
                  <a:lnTo>
                    <a:pt x="22831" y="3523"/>
                  </a:lnTo>
                  <a:cubicBezTo>
                    <a:pt x="17754" y="-1734"/>
                    <a:pt x="9372" y="-1887"/>
                    <a:pt x="4115" y="3190"/>
                  </a:cubicBezTo>
                  <a:cubicBezTo>
                    <a:pt x="4000" y="3304"/>
                    <a:pt x="3886" y="3409"/>
                    <a:pt x="3781" y="3523"/>
                  </a:cubicBezTo>
                  <a:cubicBezTo>
                    <a:pt x="-1296" y="8857"/>
                    <a:pt x="-1296" y="17239"/>
                    <a:pt x="3781" y="22573"/>
                  </a:cubicBezTo>
                  <a:lnTo>
                    <a:pt x="44453" y="64960"/>
                  </a:lnTo>
                  <a:cubicBezTo>
                    <a:pt x="49530" y="70218"/>
                    <a:pt x="57912" y="70370"/>
                    <a:pt x="63170" y="65293"/>
                  </a:cubicBezTo>
                  <a:cubicBezTo>
                    <a:pt x="63284" y="65179"/>
                    <a:pt x="63398" y="65074"/>
                    <a:pt x="63503" y="64960"/>
                  </a:cubicBezTo>
                </a:path>
              </a:pathLst>
            </a:custGeom>
            <a:solidFill>
              <a:srgbClr val="1A2D49"/>
            </a:solidFill>
            <a:ln w="9525" cap="flat">
              <a:noFill/>
              <a:prstDash val="solid"/>
              <a:miter/>
            </a:ln>
          </p:spPr>
          <p:txBody>
            <a:bodyPr rtlCol="0" anchor="ctr"/>
            <a:lstStyle/>
            <a:p>
              <a:endParaRPr lang="en-IN"/>
            </a:p>
          </p:txBody>
        </p:sp>
        <p:sp>
          <p:nvSpPr>
            <p:cNvPr id="1239" name="Freeform: Shape 1238">
              <a:extLst>
                <a:ext uri="{FF2B5EF4-FFF2-40B4-BE49-F238E27FC236}">
                  <a16:creationId xmlns:a16="http://schemas.microsoft.com/office/drawing/2014/main" xmlns="" id="{95FEA829-371C-E003-66E8-6D77F7E6EA82}"/>
                </a:ext>
              </a:extLst>
            </p:cNvPr>
            <p:cNvSpPr/>
            <p:nvPr/>
          </p:nvSpPr>
          <p:spPr>
            <a:xfrm>
              <a:off x="3831028" y="4438141"/>
              <a:ext cx="75575" cy="60130"/>
            </a:xfrm>
            <a:custGeom>
              <a:avLst/>
              <a:gdLst>
                <a:gd name="connsiteX0" fmla="*/ 2281 w 75575"/>
                <a:gd name="connsiteY0" fmla="*/ 53233 h 60130"/>
                <a:gd name="connsiteX1" fmla="*/ 20769 w 75575"/>
                <a:gd name="connsiteY1" fmla="*/ 57605 h 60130"/>
                <a:gd name="connsiteX2" fmla="*/ 21331 w 75575"/>
                <a:gd name="connsiteY2" fmla="*/ 57233 h 60130"/>
                <a:gd name="connsiteX3" fmla="*/ 69527 w 75575"/>
                <a:gd name="connsiteY3" fmla="*/ 24943 h 60130"/>
                <a:gd name="connsiteX4" fmla="*/ 73242 w 75575"/>
                <a:gd name="connsiteY4" fmla="*/ 5893 h 60130"/>
                <a:gd name="connsiteX5" fmla="*/ 54926 w 75575"/>
                <a:gd name="connsiteY5" fmla="*/ 1417 h 60130"/>
                <a:gd name="connsiteX6" fmla="*/ 54192 w 75575"/>
                <a:gd name="connsiteY6" fmla="*/ 1893 h 60130"/>
                <a:gd name="connsiteX7" fmla="*/ 5996 w 75575"/>
                <a:gd name="connsiteY7" fmla="*/ 34088 h 60130"/>
                <a:gd name="connsiteX8" fmla="*/ 2281 w 75575"/>
                <a:gd name="connsiteY8" fmla="*/ 53138 h 6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575" h="60130">
                  <a:moveTo>
                    <a:pt x="2281" y="53233"/>
                  </a:moveTo>
                  <a:cubicBezTo>
                    <a:pt x="6177" y="59548"/>
                    <a:pt x="14454" y="61501"/>
                    <a:pt x="20769" y="57605"/>
                  </a:cubicBezTo>
                  <a:cubicBezTo>
                    <a:pt x="20959" y="57481"/>
                    <a:pt x="21141" y="57357"/>
                    <a:pt x="21331" y="57233"/>
                  </a:cubicBezTo>
                  <a:lnTo>
                    <a:pt x="69527" y="24943"/>
                  </a:lnTo>
                  <a:cubicBezTo>
                    <a:pt x="75766" y="20676"/>
                    <a:pt x="77424" y="12190"/>
                    <a:pt x="73242" y="5893"/>
                  </a:cubicBezTo>
                  <a:cubicBezTo>
                    <a:pt x="69423" y="-403"/>
                    <a:pt x="61222" y="-2403"/>
                    <a:pt x="54926" y="1417"/>
                  </a:cubicBezTo>
                  <a:cubicBezTo>
                    <a:pt x="54678" y="1569"/>
                    <a:pt x="54430" y="1722"/>
                    <a:pt x="54192" y="1893"/>
                  </a:cubicBezTo>
                  <a:lnTo>
                    <a:pt x="5996" y="34088"/>
                  </a:lnTo>
                  <a:cubicBezTo>
                    <a:pt x="-243" y="38355"/>
                    <a:pt x="-1900" y="46842"/>
                    <a:pt x="2281" y="53138"/>
                  </a:cubicBezTo>
                </a:path>
              </a:pathLst>
            </a:custGeom>
            <a:solidFill>
              <a:srgbClr val="61708B"/>
            </a:solidFill>
            <a:ln w="9525" cap="flat">
              <a:noFill/>
              <a:prstDash val="solid"/>
              <a:miter/>
            </a:ln>
          </p:spPr>
          <p:txBody>
            <a:bodyPr rtlCol="0" anchor="ctr"/>
            <a:lstStyle/>
            <a:p>
              <a:endParaRPr lang="en-IN"/>
            </a:p>
          </p:txBody>
        </p:sp>
        <p:sp>
          <p:nvSpPr>
            <p:cNvPr id="1240" name="Freeform: Shape 1239">
              <a:extLst>
                <a:ext uri="{FF2B5EF4-FFF2-40B4-BE49-F238E27FC236}">
                  <a16:creationId xmlns:a16="http://schemas.microsoft.com/office/drawing/2014/main" xmlns="" id="{4BFF0F77-7BE5-BF5E-E2D3-1808D11BBD01}"/>
                </a:ext>
              </a:extLst>
            </p:cNvPr>
            <p:cNvSpPr/>
            <p:nvPr/>
          </p:nvSpPr>
          <p:spPr>
            <a:xfrm>
              <a:off x="3871034" y="4271496"/>
              <a:ext cx="31922" cy="32274"/>
            </a:xfrm>
            <a:custGeom>
              <a:avLst/>
              <a:gdLst>
                <a:gd name="connsiteX0" fmla="*/ 2757 w 31922"/>
                <a:gd name="connsiteY0" fmla="*/ 24995 h 32274"/>
                <a:gd name="connsiteX1" fmla="*/ 24769 w 31922"/>
                <a:gd name="connsiteY1" fmla="*/ 28900 h 32274"/>
                <a:gd name="connsiteX2" fmla="*/ 25045 w 31922"/>
                <a:gd name="connsiteY2" fmla="*/ 28710 h 32274"/>
                <a:gd name="connsiteX3" fmla="*/ 29046 w 31922"/>
                <a:gd name="connsiteY3" fmla="*/ 6231 h 32274"/>
                <a:gd name="connsiteX4" fmla="*/ 7177 w 31922"/>
                <a:gd name="connsiteY4" fmla="*/ 2288 h 32274"/>
                <a:gd name="connsiteX5" fmla="*/ 6853 w 31922"/>
                <a:gd name="connsiteY5" fmla="*/ 2517 h 32274"/>
                <a:gd name="connsiteX6" fmla="*/ 2757 w 31922"/>
                <a:gd name="connsiteY6" fmla="*/ 24995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757" y="24995"/>
                  </a:moveTo>
                  <a:cubicBezTo>
                    <a:pt x="7758" y="32158"/>
                    <a:pt x="17616" y="33901"/>
                    <a:pt x="24769" y="28900"/>
                  </a:cubicBezTo>
                  <a:cubicBezTo>
                    <a:pt x="24865" y="28843"/>
                    <a:pt x="24960" y="28777"/>
                    <a:pt x="25045" y="28710"/>
                  </a:cubicBezTo>
                  <a:cubicBezTo>
                    <a:pt x="32285" y="23566"/>
                    <a:pt x="34066" y="13565"/>
                    <a:pt x="29046" y="6231"/>
                  </a:cubicBezTo>
                  <a:cubicBezTo>
                    <a:pt x="24093" y="-894"/>
                    <a:pt x="14301" y="-2665"/>
                    <a:pt x="7177" y="2288"/>
                  </a:cubicBezTo>
                  <a:cubicBezTo>
                    <a:pt x="7062" y="2364"/>
                    <a:pt x="6958" y="2440"/>
                    <a:pt x="6853" y="2517"/>
                  </a:cubicBezTo>
                  <a:cubicBezTo>
                    <a:pt x="-377" y="7660"/>
                    <a:pt x="-2187" y="17633"/>
                    <a:pt x="2757" y="24995"/>
                  </a:cubicBezTo>
                </a:path>
              </a:pathLst>
            </a:custGeom>
            <a:solidFill>
              <a:srgbClr val="BDC3D1"/>
            </a:solidFill>
            <a:ln w="9525" cap="flat">
              <a:noFill/>
              <a:prstDash val="solid"/>
              <a:miter/>
            </a:ln>
          </p:spPr>
          <p:txBody>
            <a:bodyPr rtlCol="0" anchor="ctr"/>
            <a:lstStyle/>
            <a:p>
              <a:endParaRPr lang="en-IN"/>
            </a:p>
          </p:txBody>
        </p:sp>
        <p:sp>
          <p:nvSpPr>
            <p:cNvPr id="1241" name="Freeform: Shape 1240">
              <a:extLst>
                <a:ext uri="{FF2B5EF4-FFF2-40B4-BE49-F238E27FC236}">
                  <a16:creationId xmlns:a16="http://schemas.microsoft.com/office/drawing/2014/main" xmlns="" id="{C4FA726B-3236-C94D-8693-CFE9C4EC606A}"/>
                </a:ext>
              </a:extLst>
            </p:cNvPr>
            <p:cNvSpPr/>
            <p:nvPr/>
          </p:nvSpPr>
          <p:spPr>
            <a:xfrm>
              <a:off x="3939607" y="4351259"/>
              <a:ext cx="31938" cy="32293"/>
            </a:xfrm>
            <a:custGeom>
              <a:avLst/>
              <a:gdLst>
                <a:gd name="connsiteX0" fmla="*/ 2764 w 31938"/>
                <a:gd name="connsiteY0" fmla="*/ 25053 h 32293"/>
                <a:gd name="connsiteX1" fmla="*/ 24938 w 31938"/>
                <a:gd name="connsiteY1" fmla="*/ 28853 h 32293"/>
                <a:gd name="connsiteX2" fmla="*/ 25052 w 31938"/>
                <a:gd name="connsiteY2" fmla="*/ 28768 h 32293"/>
                <a:gd name="connsiteX3" fmla="*/ 29053 w 31938"/>
                <a:gd name="connsiteY3" fmla="*/ 6194 h 32293"/>
                <a:gd name="connsiteX4" fmla="*/ 7021 w 31938"/>
                <a:gd name="connsiteY4" fmla="*/ 2364 h 32293"/>
                <a:gd name="connsiteX5" fmla="*/ 6859 w 31938"/>
                <a:gd name="connsiteY5" fmla="*/ 2479 h 32293"/>
                <a:gd name="connsiteX6" fmla="*/ 2764 w 31938"/>
                <a:gd name="connsiteY6" fmla="*/ 25053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38" h="32293">
                  <a:moveTo>
                    <a:pt x="2764" y="25053"/>
                  </a:moveTo>
                  <a:cubicBezTo>
                    <a:pt x="7841" y="32225"/>
                    <a:pt x="17766" y="33920"/>
                    <a:pt x="24938" y="28853"/>
                  </a:cubicBezTo>
                  <a:cubicBezTo>
                    <a:pt x="24976" y="28825"/>
                    <a:pt x="25014" y="28796"/>
                    <a:pt x="25052" y="28768"/>
                  </a:cubicBezTo>
                  <a:cubicBezTo>
                    <a:pt x="32310" y="23586"/>
                    <a:pt x="34082" y="13556"/>
                    <a:pt x="29053" y="6194"/>
                  </a:cubicBezTo>
                  <a:cubicBezTo>
                    <a:pt x="24024" y="-950"/>
                    <a:pt x="14165" y="-2665"/>
                    <a:pt x="7021" y="2364"/>
                  </a:cubicBezTo>
                  <a:cubicBezTo>
                    <a:pt x="6964" y="2403"/>
                    <a:pt x="6916" y="2440"/>
                    <a:pt x="6859" y="2479"/>
                  </a:cubicBezTo>
                  <a:cubicBezTo>
                    <a:pt x="-380" y="7660"/>
                    <a:pt x="-2189" y="17661"/>
                    <a:pt x="2764" y="25053"/>
                  </a:cubicBezTo>
                </a:path>
              </a:pathLst>
            </a:custGeom>
            <a:solidFill>
              <a:srgbClr val="BDC3D1"/>
            </a:solidFill>
            <a:ln w="9525" cap="flat">
              <a:noFill/>
              <a:prstDash val="solid"/>
              <a:miter/>
            </a:ln>
          </p:spPr>
          <p:txBody>
            <a:bodyPr rtlCol="0" anchor="ctr"/>
            <a:lstStyle/>
            <a:p>
              <a:endParaRPr lang="en-IN"/>
            </a:p>
          </p:txBody>
        </p:sp>
        <p:sp>
          <p:nvSpPr>
            <p:cNvPr id="1242" name="Freeform: Shape 1241">
              <a:extLst>
                <a:ext uri="{FF2B5EF4-FFF2-40B4-BE49-F238E27FC236}">
                  <a16:creationId xmlns:a16="http://schemas.microsoft.com/office/drawing/2014/main" xmlns="" id="{FC440BD3-758F-9FF6-0EF4-25F383ACC592}"/>
                </a:ext>
              </a:extLst>
            </p:cNvPr>
            <p:cNvSpPr/>
            <p:nvPr/>
          </p:nvSpPr>
          <p:spPr>
            <a:xfrm>
              <a:off x="4013842" y="4424653"/>
              <a:ext cx="31922" cy="32274"/>
            </a:xfrm>
            <a:custGeom>
              <a:avLst/>
              <a:gdLst>
                <a:gd name="connsiteX0" fmla="*/ 2824 w 31922"/>
                <a:gd name="connsiteY0" fmla="*/ 25001 h 32274"/>
                <a:gd name="connsiteX1" fmla="*/ 24693 w 31922"/>
                <a:gd name="connsiteY1" fmla="*/ 28945 h 32274"/>
                <a:gd name="connsiteX2" fmla="*/ 25017 w 31922"/>
                <a:gd name="connsiteY2" fmla="*/ 28716 h 32274"/>
                <a:gd name="connsiteX3" fmla="*/ 29113 w 31922"/>
                <a:gd name="connsiteY3" fmla="*/ 6237 h 32274"/>
                <a:gd name="connsiteX4" fmla="*/ 7101 w 31922"/>
                <a:gd name="connsiteY4" fmla="*/ 2332 h 32274"/>
                <a:gd name="connsiteX5" fmla="*/ 6825 w 31922"/>
                <a:gd name="connsiteY5" fmla="*/ 2522 h 32274"/>
                <a:gd name="connsiteX6" fmla="*/ 2824 w 31922"/>
                <a:gd name="connsiteY6" fmla="*/ 25001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824" y="25001"/>
                  </a:moveTo>
                  <a:cubicBezTo>
                    <a:pt x="7777" y="32126"/>
                    <a:pt x="17569" y="33897"/>
                    <a:pt x="24693" y="28945"/>
                  </a:cubicBezTo>
                  <a:cubicBezTo>
                    <a:pt x="24808" y="28869"/>
                    <a:pt x="24912" y="28792"/>
                    <a:pt x="25017" y="28716"/>
                  </a:cubicBezTo>
                  <a:cubicBezTo>
                    <a:pt x="32247" y="23572"/>
                    <a:pt x="34056" y="13600"/>
                    <a:pt x="29113" y="6237"/>
                  </a:cubicBezTo>
                  <a:cubicBezTo>
                    <a:pt x="24112" y="-926"/>
                    <a:pt x="14254" y="-2669"/>
                    <a:pt x="7101" y="2332"/>
                  </a:cubicBezTo>
                  <a:cubicBezTo>
                    <a:pt x="7005" y="2389"/>
                    <a:pt x="6910" y="2456"/>
                    <a:pt x="6825" y="2522"/>
                  </a:cubicBezTo>
                  <a:cubicBezTo>
                    <a:pt x="-415" y="7666"/>
                    <a:pt x="-2196" y="17667"/>
                    <a:pt x="2824" y="25001"/>
                  </a:cubicBezTo>
                </a:path>
              </a:pathLst>
            </a:custGeom>
            <a:solidFill>
              <a:srgbClr val="61708B"/>
            </a:solidFill>
            <a:ln w="9525" cap="flat">
              <a:noFill/>
              <a:prstDash val="solid"/>
              <a:miter/>
            </a:ln>
          </p:spPr>
          <p:txBody>
            <a:bodyPr rtlCol="0" anchor="ctr"/>
            <a:lstStyle/>
            <a:p>
              <a:endParaRPr lang="en-IN"/>
            </a:p>
          </p:txBody>
        </p:sp>
        <p:sp>
          <p:nvSpPr>
            <p:cNvPr id="1243" name="Freeform: Shape 1242">
              <a:extLst>
                <a:ext uri="{FF2B5EF4-FFF2-40B4-BE49-F238E27FC236}">
                  <a16:creationId xmlns:a16="http://schemas.microsoft.com/office/drawing/2014/main" xmlns="" id="{B7EE4A84-CDDB-ED89-5F30-B24C4168A54F}"/>
                </a:ext>
              </a:extLst>
            </p:cNvPr>
            <p:cNvSpPr/>
            <p:nvPr/>
          </p:nvSpPr>
          <p:spPr>
            <a:xfrm>
              <a:off x="4022466" y="4323391"/>
              <a:ext cx="76018" cy="59447"/>
            </a:xfrm>
            <a:custGeom>
              <a:avLst/>
              <a:gdLst>
                <a:gd name="connsiteX0" fmla="*/ 2105 w 76018"/>
                <a:gd name="connsiteY0" fmla="*/ 5867 h 59447"/>
                <a:gd name="connsiteX1" fmla="*/ 6296 w 76018"/>
                <a:gd name="connsiteY1" fmla="*/ 24917 h 59447"/>
                <a:gd name="connsiteX2" fmla="*/ 55350 w 76018"/>
                <a:gd name="connsiteY2" fmla="*/ 56730 h 59447"/>
                <a:gd name="connsiteX3" fmla="*/ 73695 w 76018"/>
                <a:gd name="connsiteY3" fmla="*/ 52987 h 59447"/>
                <a:gd name="connsiteX4" fmla="*/ 73924 w 76018"/>
                <a:gd name="connsiteY4" fmla="*/ 52634 h 59447"/>
                <a:gd name="connsiteX5" fmla="*/ 69638 w 76018"/>
                <a:gd name="connsiteY5" fmla="*/ 33584 h 59447"/>
                <a:gd name="connsiteX6" fmla="*/ 20679 w 76018"/>
                <a:gd name="connsiteY6" fmla="*/ 1676 h 59447"/>
                <a:gd name="connsiteX7" fmla="*/ 2334 w 76018"/>
                <a:gd name="connsiteY7" fmla="*/ 5419 h 59447"/>
                <a:gd name="connsiteX8" fmla="*/ 2105 w 76018"/>
                <a:gd name="connsiteY8" fmla="*/ 5771 h 5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18" h="59447">
                  <a:moveTo>
                    <a:pt x="2105" y="5867"/>
                  </a:moveTo>
                  <a:cubicBezTo>
                    <a:pt x="-1933" y="12296"/>
                    <a:pt x="-67" y="20773"/>
                    <a:pt x="6296" y="24917"/>
                  </a:cubicBezTo>
                  <a:lnTo>
                    <a:pt x="55350" y="56730"/>
                  </a:lnTo>
                  <a:cubicBezTo>
                    <a:pt x="61446" y="60759"/>
                    <a:pt x="69666" y="59092"/>
                    <a:pt x="73695" y="52987"/>
                  </a:cubicBezTo>
                  <a:cubicBezTo>
                    <a:pt x="73771" y="52873"/>
                    <a:pt x="73848" y="52758"/>
                    <a:pt x="73924" y="52634"/>
                  </a:cubicBezTo>
                  <a:cubicBezTo>
                    <a:pt x="77886" y="46176"/>
                    <a:pt x="75991" y="37728"/>
                    <a:pt x="69638" y="33584"/>
                  </a:cubicBezTo>
                  <a:lnTo>
                    <a:pt x="20679" y="1676"/>
                  </a:lnTo>
                  <a:cubicBezTo>
                    <a:pt x="14583" y="-2353"/>
                    <a:pt x="6363" y="-686"/>
                    <a:pt x="2334" y="5419"/>
                  </a:cubicBezTo>
                  <a:cubicBezTo>
                    <a:pt x="2258" y="5534"/>
                    <a:pt x="2182" y="5647"/>
                    <a:pt x="2105" y="5771"/>
                  </a:cubicBezTo>
                </a:path>
              </a:pathLst>
            </a:custGeom>
            <a:solidFill>
              <a:srgbClr val="1A2D49"/>
            </a:solidFill>
            <a:ln w="9525" cap="flat">
              <a:noFill/>
              <a:prstDash val="solid"/>
              <a:miter/>
            </a:ln>
          </p:spPr>
          <p:txBody>
            <a:bodyPr rtlCol="0" anchor="ctr"/>
            <a:lstStyle/>
            <a:p>
              <a:endParaRPr lang="en-IN"/>
            </a:p>
          </p:txBody>
        </p:sp>
        <p:sp>
          <p:nvSpPr>
            <p:cNvPr id="1244" name="Freeform: Shape 1243">
              <a:extLst>
                <a:ext uri="{FF2B5EF4-FFF2-40B4-BE49-F238E27FC236}">
                  <a16:creationId xmlns:a16="http://schemas.microsoft.com/office/drawing/2014/main" xmlns="" id="{B89474DF-39F9-67AE-FD13-22A02CD8CBB1}"/>
                </a:ext>
              </a:extLst>
            </p:cNvPr>
            <p:cNvSpPr/>
            <p:nvPr/>
          </p:nvSpPr>
          <p:spPr>
            <a:xfrm>
              <a:off x="4138524" y="4268728"/>
              <a:ext cx="31922" cy="32274"/>
            </a:xfrm>
            <a:custGeom>
              <a:avLst/>
              <a:gdLst>
                <a:gd name="connsiteX0" fmla="*/ 29113 w 31922"/>
                <a:gd name="connsiteY0" fmla="*/ 6237 h 32274"/>
                <a:gd name="connsiteX1" fmla="*/ 7101 w 31922"/>
                <a:gd name="connsiteY1" fmla="*/ 2332 h 32274"/>
                <a:gd name="connsiteX2" fmla="*/ 6825 w 31922"/>
                <a:gd name="connsiteY2" fmla="*/ 2522 h 32274"/>
                <a:gd name="connsiteX3" fmla="*/ 2824 w 31922"/>
                <a:gd name="connsiteY3" fmla="*/ 25001 h 32274"/>
                <a:gd name="connsiteX4" fmla="*/ 24693 w 31922"/>
                <a:gd name="connsiteY4" fmla="*/ 28945 h 32274"/>
                <a:gd name="connsiteX5" fmla="*/ 25017 w 31922"/>
                <a:gd name="connsiteY5" fmla="*/ 28716 h 32274"/>
                <a:gd name="connsiteX6" fmla="*/ 29113 w 31922"/>
                <a:gd name="connsiteY6" fmla="*/ 6237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9113" y="6237"/>
                  </a:moveTo>
                  <a:cubicBezTo>
                    <a:pt x="24112" y="-926"/>
                    <a:pt x="14254" y="-2669"/>
                    <a:pt x="7101" y="2332"/>
                  </a:cubicBezTo>
                  <a:cubicBezTo>
                    <a:pt x="7005" y="2389"/>
                    <a:pt x="6910" y="2456"/>
                    <a:pt x="6825" y="2522"/>
                  </a:cubicBezTo>
                  <a:cubicBezTo>
                    <a:pt x="-415" y="7666"/>
                    <a:pt x="-2196" y="17667"/>
                    <a:pt x="2824" y="25001"/>
                  </a:cubicBezTo>
                  <a:cubicBezTo>
                    <a:pt x="7777" y="32126"/>
                    <a:pt x="17569" y="33897"/>
                    <a:pt x="24693" y="28945"/>
                  </a:cubicBezTo>
                  <a:cubicBezTo>
                    <a:pt x="24808" y="28869"/>
                    <a:pt x="24912" y="28792"/>
                    <a:pt x="25017" y="28716"/>
                  </a:cubicBezTo>
                  <a:cubicBezTo>
                    <a:pt x="32247" y="23572"/>
                    <a:pt x="34056" y="13600"/>
                    <a:pt x="29113" y="6237"/>
                  </a:cubicBezTo>
                </a:path>
              </a:pathLst>
            </a:custGeom>
            <a:solidFill>
              <a:srgbClr val="61708B"/>
            </a:solidFill>
            <a:ln w="9525" cap="flat">
              <a:noFill/>
              <a:prstDash val="solid"/>
              <a:miter/>
            </a:ln>
          </p:spPr>
          <p:txBody>
            <a:bodyPr rtlCol="0" anchor="ctr"/>
            <a:lstStyle/>
            <a:p>
              <a:endParaRPr lang="en-IN"/>
            </a:p>
          </p:txBody>
        </p:sp>
        <p:sp>
          <p:nvSpPr>
            <p:cNvPr id="1245" name="Freeform: Shape 1244">
              <a:extLst>
                <a:ext uri="{FF2B5EF4-FFF2-40B4-BE49-F238E27FC236}">
                  <a16:creationId xmlns:a16="http://schemas.microsoft.com/office/drawing/2014/main" xmlns="" id="{9F938577-6CA0-2268-1A06-103F372B71DB}"/>
                </a:ext>
              </a:extLst>
            </p:cNvPr>
            <p:cNvSpPr/>
            <p:nvPr/>
          </p:nvSpPr>
          <p:spPr>
            <a:xfrm>
              <a:off x="4082794" y="4445804"/>
              <a:ext cx="31998" cy="32274"/>
            </a:xfrm>
            <a:custGeom>
              <a:avLst/>
              <a:gdLst>
                <a:gd name="connsiteX0" fmla="*/ 29122 w 31998"/>
                <a:gd name="connsiteY0" fmla="*/ 6231 h 32274"/>
                <a:gd name="connsiteX1" fmla="*/ 7252 w 31998"/>
                <a:gd name="connsiteY1" fmla="*/ 2288 h 32274"/>
                <a:gd name="connsiteX2" fmla="*/ 6929 w 31998"/>
                <a:gd name="connsiteY2" fmla="*/ 2517 h 32274"/>
                <a:gd name="connsiteX3" fmla="*/ 2833 w 31998"/>
                <a:gd name="connsiteY3" fmla="*/ 24995 h 32274"/>
                <a:gd name="connsiteX4" fmla="*/ 24845 w 31998"/>
                <a:gd name="connsiteY4" fmla="*/ 28901 h 32274"/>
                <a:gd name="connsiteX5" fmla="*/ 25121 w 31998"/>
                <a:gd name="connsiteY5" fmla="*/ 28710 h 32274"/>
                <a:gd name="connsiteX6" fmla="*/ 29122 w 31998"/>
                <a:gd name="connsiteY6" fmla="*/ 6231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74">
                  <a:moveTo>
                    <a:pt x="29122" y="6231"/>
                  </a:moveTo>
                  <a:cubicBezTo>
                    <a:pt x="24169" y="-894"/>
                    <a:pt x="14377" y="-2665"/>
                    <a:pt x="7252" y="2288"/>
                  </a:cubicBezTo>
                  <a:cubicBezTo>
                    <a:pt x="7138" y="2364"/>
                    <a:pt x="7033" y="2440"/>
                    <a:pt x="6929" y="2517"/>
                  </a:cubicBezTo>
                  <a:cubicBezTo>
                    <a:pt x="-396" y="7603"/>
                    <a:pt x="-2225" y="17652"/>
                    <a:pt x="2833" y="24995"/>
                  </a:cubicBezTo>
                  <a:cubicBezTo>
                    <a:pt x="7833" y="32158"/>
                    <a:pt x="17692" y="33901"/>
                    <a:pt x="24845" y="28901"/>
                  </a:cubicBezTo>
                  <a:cubicBezTo>
                    <a:pt x="24940" y="28843"/>
                    <a:pt x="25036" y="28777"/>
                    <a:pt x="25121" y="28710"/>
                  </a:cubicBezTo>
                  <a:cubicBezTo>
                    <a:pt x="32360" y="23567"/>
                    <a:pt x="34141" y="13565"/>
                    <a:pt x="29122" y="6231"/>
                  </a:cubicBezTo>
                </a:path>
              </a:pathLst>
            </a:custGeom>
            <a:solidFill>
              <a:srgbClr val="BDC3D1"/>
            </a:solidFill>
            <a:ln w="9525" cap="flat">
              <a:noFill/>
              <a:prstDash val="solid"/>
              <a:miter/>
            </a:ln>
          </p:spPr>
          <p:txBody>
            <a:bodyPr rtlCol="0" anchor="ctr"/>
            <a:lstStyle/>
            <a:p>
              <a:endParaRPr lang="en-IN"/>
            </a:p>
          </p:txBody>
        </p:sp>
        <p:sp>
          <p:nvSpPr>
            <p:cNvPr id="1246" name="Freeform: Shape 1245">
              <a:extLst>
                <a:ext uri="{FF2B5EF4-FFF2-40B4-BE49-F238E27FC236}">
                  <a16:creationId xmlns:a16="http://schemas.microsoft.com/office/drawing/2014/main" xmlns="" id="{897E1C6D-871E-7465-BA91-FDD0BBC0AFC9}"/>
                </a:ext>
              </a:extLst>
            </p:cNvPr>
            <p:cNvSpPr/>
            <p:nvPr/>
          </p:nvSpPr>
          <p:spPr>
            <a:xfrm>
              <a:off x="4254343" y="4385456"/>
              <a:ext cx="67206" cy="69524"/>
            </a:xfrm>
            <a:custGeom>
              <a:avLst/>
              <a:gdLst>
                <a:gd name="connsiteX0" fmla="*/ 63408 w 67206"/>
                <a:gd name="connsiteY0" fmla="*/ 64864 h 69524"/>
                <a:gd name="connsiteX1" fmla="*/ 63408 w 67206"/>
                <a:gd name="connsiteY1" fmla="*/ 45814 h 69524"/>
                <a:gd name="connsiteX2" fmla="*/ 22831 w 67206"/>
                <a:gd name="connsiteY2" fmla="*/ 3523 h 69524"/>
                <a:gd name="connsiteX3" fmla="*/ 4115 w 67206"/>
                <a:gd name="connsiteY3" fmla="*/ 3190 h 69524"/>
                <a:gd name="connsiteX4" fmla="*/ 3781 w 67206"/>
                <a:gd name="connsiteY4" fmla="*/ 3523 h 69524"/>
                <a:gd name="connsiteX5" fmla="*/ 3781 w 67206"/>
                <a:gd name="connsiteY5" fmla="*/ 22573 h 69524"/>
                <a:gd name="connsiteX6" fmla="*/ 44453 w 67206"/>
                <a:gd name="connsiteY6" fmla="*/ 64959 h 69524"/>
                <a:gd name="connsiteX7" fmla="*/ 63170 w 67206"/>
                <a:gd name="connsiteY7" fmla="*/ 65293 h 69524"/>
                <a:gd name="connsiteX8" fmla="*/ 63503 w 67206"/>
                <a:gd name="connsiteY8" fmla="*/ 64959 h 6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06" h="69524">
                  <a:moveTo>
                    <a:pt x="63408" y="64864"/>
                  </a:moveTo>
                  <a:cubicBezTo>
                    <a:pt x="68437" y="59511"/>
                    <a:pt x="68437" y="51167"/>
                    <a:pt x="63408" y="45814"/>
                  </a:cubicBezTo>
                  <a:lnTo>
                    <a:pt x="22831" y="3523"/>
                  </a:lnTo>
                  <a:cubicBezTo>
                    <a:pt x="17754" y="-1734"/>
                    <a:pt x="9373" y="-1887"/>
                    <a:pt x="4115" y="3190"/>
                  </a:cubicBezTo>
                  <a:cubicBezTo>
                    <a:pt x="4000" y="3304"/>
                    <a:pt x="3886" y="3409"/>
                    <a:pt x="3781" y="3523"/>
                  </a:cubicBezTo>
                  <a:cubicBezTo>
                    <a:pt x="-1296" y="8857"/>
                    <a:pt x="-1296" y="17239"/>
                    <a:pt x="3781" y="22573"/>
                  </a:cubicBezTo>
                  <a:lnTo>
                    <a:pt x="44453" y="64959"/>
                  </a:lnTo>
                  <a:cubicBezTo>
                    <a:pt x="49530" y="70217"/>
                    <a:pt x="57912" y="70370"/>
                    <a:pt x="63170" y="65293"/>
                  </a:cubicBezTo>
                  <a:cubicBezTo>
                    <a:pt x="63284" y="65178"/>
                    <a:pt x="63398" y="65074"/>
                    <a:pt x="63503" y="64959"/>
                  </a:cubicBezTo>
                </a:path>
              </a:pathLst>
            </a:custGeom>
            <a:solidFill>
              <a:srgbClr val="1A2D49"/>
            </a:solidFill>
            <a:ln w="9525" cap="flat">
              <a:noFill/>
              <a:prstDash val="solid"/>
              <a:miter/>
            </a:ln>
          </p:spPr>
          <p:txBody>
            <a:bodyPr rtlCol="0" anchor="ctr"/>
            <a:lstStyle/>
            <a:p>
              <a:endParaRPr lang="en-IN"/>
            </a:p>
          </p:txBody>
        </p:sp>
        <p:sp>
          <p:nvSpPr>
            <p:cNvPr id="1247" name="Freeform: Shape 1246">
              <a:extLst>
                <a:ext uri="{FF2B5EF4-FFF2-40B4-BE49-F238E27FC236}">
                  <a16:creationId xmlns:a16="http://schemas.microsoft.com/office/drawing/2014/main" xmlns="" id="{AEB4E56E-D180-C157-753B-C712171D23ED}"/>
                </a:ext>
              </a:extLst>
            </p:cNvPr>
            <p:cNvSpPr/>
            <p:nvPr/>
          </p:nvSpPr>
          <p:spPr>
            <a:xfrm>
              <a:off x="4118235" y="4372227"/>
              <a:ext cx="75652" cy="60073"/>
            </a:xfrm>
            <a:custGeom>
              <a:avLst/>
              <a:gdLst>
                <a:gd name="connsiteX0" fmla="*/ 2253 w 75652"/>
                <a:gd name="connsiteY0" fmla="*/ 53138 h 60073"/>
                <a:gd name="connsiteX1" fmla="*/ 20569 w 75652"/>
                <a:gd name="connsiteY1" fmla="*/ 57615 h 60073"/>
                <a:gd name="connsiteX2" fmla="*/ 21303 w 75652"/>
                <a:gd name="connsiteY2" fmla="*/ 57138 h 60073"/>
                <a:gd name="connsiteX3" fmla="*/ 69499 w 75652"/>
                <a:gd name="connsiteY3" fmla="*/ 24944 h 60073"/>
                <a:gd name="connsiteX4" fmla="*/ 73328 w 75652"/>
                <a:gd name="connsiteY4" fmla="*/ 5932 h 60073"/>
                <a:gd name="connsiteX5" fmla="*/ 73309 w 75652"/>
                <a:gd name="connsiteY5" fmla="*/ 5894 h 60073"/>
                <a:gd name="connsiteX6" fmla="*/ 54993 w 75652"/>
                <a:gd name="connsiteY6" fmla="*/ 1417 h 60073"/>
                <a:gd name="connsiteX7" fmla="*/ 54259 w 75652"/>
                <a:gd name="connsiteY7" fmla="*/ 1894 h 60073"/>
                <a:gd name="connsiteX8" fmla="*/ 6063 w 75652"/>
                <a:gd name="connsiteY8" fmla="*/ 34088 h 60073"/>
                <a:gd name="connsiteX9" fmla="*/ 2253 w 75652"/>
                <a:gd name="connsiteY9" fmla="*/ 53138 h 60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652" h="60073">
                  <a:moveTo>
                    <a:pt x="2253" y="53138"/>
                  </a:moveTo>
                  <a:cubicBezTo>
                    <a:pt x="6072" y="59434"/>
                    <a:pt x="14273" y="61434"/>
                    <a:pt x="20569" y="57615"/>
                  </a:cubicBezTo>
                  <a:cubicBezTo>
                    <a:pt x="20817" y="57462"/>
                    <a:pt x="21065" y="57310"/>
                    <a:pt x="21303" y="57138"/>
                  </a:cubicBezTo>
                  <a:lnTo>
                    <a:pt x="69499" y="24944"/>
                  </a:lnTo>
                  <a:cubicBezTo>
                    <a:pt x="75805" y="20753"/>
                    <a:pt x="77529" y="12238"/>
                    <a:pt x="73328" y="5932"/>
                  </a:cubicBezTo>
                  <a:cubicBezTo>
                    <a:pt x="73328" y="5922"/>
                    <a:pt x="73319" y="5903"/>
                    <a:pt x="73309" y="5894"/>
                  </a:cubicBezTo>
                  <a:cubicBezTo>
                    <a:pt x="69490" y="-402"/>
                    <a:pt x="61289" y="-2403"/>
                    <a:pt x="54993" y="1417"/>
                  </a:cubicBezTo>
                  <a:cubicBezTo>
                    <a:pt x="54745" y="1570"/>
                    <a:pt x="54498" y="1722"/>
                    <a:pt x="54259" y="1894"/>
                  </a:cubicBezTo>
                  <a:lnTo>
                    <a:pt x="6063" y="34088"/>
                  </a:lnTo>
                  <a:cubicBezTo>
                    <a:pt x="-214" y="38317"/>
                    <a:pt x="-1910" y="46813"/>
                    <a:pt x="2253" y="53138"/>
                  </a:cubicBezTo>
                </a:path>
              </a:pathLst>
            </a:custGeom>
            <a:solidFill>
              <a:srgbClr val="61708B"/>
            </a:solidFill>
            <a:ln w="9525" cap="flat">
              <a:noFill/>
              <a:prstDash val="solid"/>
              <a:miter/>
            </a:ln>
          </p:spPr>
          <p:txBody>
            <a:bodyPr rtlCol="0" anchor="ctr"/>
            <a:lstStyle/>
            <a:p>
              <a:endParaRPr lang="en-IN"/>
            </a:p>
          </p:txBody>
        </p:sp>
        <p:sp>
          <p:nvSpPr>
            <p:cNvPr id="1248" name="Freeform: Shape 1247">
              <a:extLst>
                <a:ext uri="{FF2B5EF4-FFF2-40B4-BE49-F238E27FC236}">
                  <a16:creationId xmlns:a16="http://schemas.microsoft.com/office/drawing/2014/main" xmlns="" id="{3EC80758-2534-DF5E-EFE7-E39190B23149}"/>
                </a:ext>
              </a:extLst>
            </p:cNvPr>
            <p:cNvSpPr/>
            <p:nvPr/>
          </p:nvSpPr>
          <p:spPr>
            <a:xfrm>
              <a:off x="4180025" y="4445613"/>
              <a:ext cx="31922" cy="32274"/>
            </a:xfrm>
            <a:custGeom>
              <a:avLst/>
              <a:gdLst>
                <a:gd name="connsiteX0" fmla="*/ 2757 w 31922"/>
                <a:gd name="connsiteY0" fmla="*/ 24996 h 32274"/>
                <a:gd name="connsiteX1" fmla="*/ 24769 w 31922"/>
                <a:gd name="connsiteY1" fmla="*/ 28901 h 32274"/>
                <a:gd name="connsiteX2" fmla="*/ 25045 w 31922"/>
                <a:gd name="connsiteY2" fmla="*/ 28710 h 32274"/>
                <a:gd name="connsiteX3" fmla="*/ 29046 w 31922"/>
                <a:gd name="connsiteY3" fmla="*/ 6231 h 32274"/>
                <a:gd name="connsiteX4" fmla="*/ 7177 w 31922"/>
                <a:gd name="connsiteY4" fmla="*/ 2288 h 32274"/>
                <a:gd name="connsiteX5" fmla="*/ 6853 w 31922"/>
                <a:gd name="connsiteY5" fmla="*/ 2516 h 32274"/>
                <a:gd name="connsiteX6" fmla="*/ 2757 w 31922"/>
                <a:gd name="connsiteY6" fmla="*/ 24996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2" h="32274">
                  <a:moveTo>
                    <a:pt x="2757" y="24996"/>
                  </a:moveTo>
                  <a:cubicBezTo>
                    <a:pt x="7758" y="32158"/>
                    <a:pt x="17616" y="33902"/>
                    <a:pt x="24769" y="28901"/>
                  </a:cubicBezTo>
                  <a:cubicBezTo>
                    <a:pt x="24864" y="28844"/>
                    <a:pt x="24960" y="28777"/>
                    <a:pt x="25045" y="28710"/>
                  </a:cubicBezTo>
                  <a:cubicBezTo>
                    <a:pt x="32285" y="23567"/>
                    <a:pt x="34066" y="13566"/>
                    <a:pt x="29046" y="6231"/>
                  </a:cubicBezTo>
                  <a:cubicBezTo>
                    <a:pt x="24093" y="-893"/>
                    <a:pt x="14301" y="-2665"/>
                    <a:pt x="7177" y="2288"/>
                  </a:cubicBezTo>
                  <a:cubicBezTo>
                    <a:pt x="7062" y="2364"/>
                    <a:pt x="6958" y="2440"/>
                    <a:pt x="6853" y="2516"/>
                  </a:cubicBezTo>
                  <a:cubicBezTo>
                    <a:pt x="-377" y="7660"/>
                    <a:pt x="-2187" y="17633"/>
                    <a:pt x="2757" y="24996"/>
                  </a:cubicBezTo>
                </a:path>
              </a:pathLst>
            </a:custGeom>
            <a:solidFill>
              <a:srgbClr val="BDC3D1"/>
            </a:solidFill>
            <a:ln w="9525" cap="flat">
              <a:noFill/>
              <a:prstDash val="solid"/>
              <a:miter/>
            </a:ln>
          </p:spPr>
          <p:txBody>
            <a:bodyPr rtlCol="0" anchor="ctr"/>
            <a:lstStyle/>
            <a:p>
              <a:endParaRPr lang="en-IN"/>
            </a:p>
          </p:txBody>
        </p:sp>
        <p:sp>
          <p:nvSpPr>
            <p:cNvPr id="1249" name="Freeform: Shape 1248">
              <a:extLst>
                <a:ext uri="{FF2B5EF4-FFF2-40B4-BE49-F238E27FC236}">
                  <a16:creationId xmlns:a16="http://schemas.microsoft.com/office/drawing/2014/main" xmlns="" id="{D6EA7893-0F16-09E8-F189-7D714DC238FB}"/>
                </a:ext>
              </a:extLst>
            </p:cNvPr>
            <p:cNvSpPr/>
            <p:nvPr/>
          </p:nvSpPr>
          <p:spPr>
            <a:xfrm>
              <a:off x="4226821" y="4285340"/>
              <a:ext cx="31996" cy="32268"/>
            </a:xfrm>
            <a:custGeom>
              <a:avLst/>
              <a:gdLst>
                <a:gd name="connsiteX0" fmla="*/ 2824 w 31996"/>
                <a:gd name="connsiteY0" fmla="*/ 24963 h 32268"/>
                <a:gd name="connsiteX1" fmla="*/ 24979 w 31996"/>
                <a:gd name="connsiteY1" fmla="*/ 28868 h 32268"/>
                <a:gd name="connsiteX2" fmla="*/ 25113 w 31996"/>
                <a:gd name="connsiteY2" fmla="*/ 28773 h 32268"/>
                <a:gd name="connsiteX3" fmla="*/ 29113 w 31996"/>
                <a:gd name="connsiteY3" fmla="*/ 6199 h 32268"/>
                <a:gd name="connsiteX4" fmla="*/ 6939 w 31996"/>
                <a:gd name="connsiteY4" fmla="*/ 2398 h 32268"/>
                <a:gd name="connsiteX5" fmla="*/ 6824 w 31996"/>
                <a:gd name="connsiteY5" fmla="*/ 2484 h 32268"/>
                <a:gd name="connsiteX6" fmla="*/ 2824 w 31996"/>
                <a:gd name="connsiteY6" fmla="*/ 24963 h 3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6" h="32268">
                  <a:moveTo>
                    <a:pt x="2824" y="24963"/>
                  </a:moveTo>
                  <a:cubicBezTo>
                    <a:pt x="7863" y="32164"/>
                    <a:pt x="17778" y="33907"/>
                    <a:pt x="24979" y="28868"/>
                  </a:cubicBezTo>
                  <a:cubicBezTo>
                    <a:pt x="25027" y="28840"/>
                    <a:pt x="25065" y="28802"/>
                    <a:pt x="25113" y="28773"/>
                  </a:cubicBezTo>
                  <a:cubicBezTo>
                    <a:pt x="32361" y="23592"/>
                    <a:pt x="34142" y="13562"/>
                    <a:pt x="29113" y="6199"/>
                  </a:cubicBezTo>
                  <a:cubicBezTo>
                    <a:pt x="24036" y="-974"/>
                    <a:pt x="14111" y="-2669"/>
                    <a:pt x="6939" y="2398"/>
                  </a:cubicBezTo>
                  <a:cubicBezTo>
                    <a:pt x="6901" y="2427"/>
                    <a:pt x="6863" y="2455"/>
                    <a:pt x="6824" y="2484"/>
                  </a:cubicBezTo>
                  <a:cubicBezTo>
                    <a:pt x="-415" y="7628"/>
                    <a:pt x="-2196" y="17629"/>
                    <a:pt x="2824" y="24963"/>
                  </a:cubicBezTo>
                </a:path>
              </a:pathLst>
            </a:custGeom>
            <a:solidFill>
              <a:srgbClr val="BDC3D1"/>
            </a:solidFill>
            <a:ln w="9525" cap="flat">
              <a:noFill/>
              <a:prstDash val="solid"/>
              <a:miter/>
            </a:ln>
          </p:spPr>
          <p:txBody>
            <a:bodyPr rtlCol="0" anchor="ctr"/>
            <a:lstStyle/>
            <a:p>
              <a:endParaRPr lang="en-IN"/>
            </a:p>
          </p:txBody>
        </p:sp>
        <p:sp>
          <p:nvSpPr>
            <p:cNvPr id="1250" name="Freeform: Shape 1249">
              <a:extLst>
                <a:ext uri="{FF2B5EF4-FFF2-40B4-BE49-F238E27FC236}">
                  <a16:creationId xmlns:a16="http://schemas.microsoft.com/office/drawing/2014/main" xmlns="" id="{5219A0D0-8A13-56A3-0D75-D74FB9C41B26}"/>
                </a:ext>
              </a:extLst>
            </p:cNvPr>
            <p:cNvSpPr/>
            <p:nvPr/>
          </p:nvSpPr>
          <p:spPr>
            <a:xfrm>
              <a:off x="4300757" y="4358688"/>
              <a:ext cx="31973" cy="32293"/>
            </a:xfrm>
            <a:custGeom>
              <a:avLst/>
              <a:gdLst>
                <a:gd name="connsiteX0" fmla="*/ 2802 w 31973"/>
                <a:gd name="connsiteY0" fmla="*/ 25053 h 32293"/>
                <a:gd name="connsiteX1" fmla="*/ 24976 w 31973"/>
                <a:gd name="connsiteY1" fmla="*/ 28853 h 32293"/>
                <a:gd name="connsiteX2" fmla="*/ 25090 w 31973"/>
                <a:gd name="connsiteY2" fmla="*/ 28767 h 32293"/>
                <a:gd name="connsiteX3" fmla="*/ 29091 w 31973"/>
                <a:gd name="connsiteY3" fmla="*/ 6193 h 32293"/>
                <a:gd name="connsiteX4" fmla="*/ 7059 w 31973"/>
                <a:gd name="connsiteY4" fmla="*/ 2364 h 32293"/>
                <a:gd name="connsiteX5" fmla="*/ 6897 w 31973"/>
                <a:gd name="connsiteY5" fmla="*/ 2478 h 32293"/>
                <a:gd name="connsiteX6" fmla="*/ 2802 w 31973"/>
                <a:gd name="connsiteY6" fmla="*/ 25053 h 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73" h="32293">
                  <a:moveTo>
                    <a:pt x="2802" y="25053"/>
                  </a:moveTo>
                  <a:cubicBezTo>
                    <a:pt x="7879" y="32225"/>
                    <a:pt x="17804" y="33921"/>
                    <a:pt x="24976" y="28853"/>
                  </a:cubicBezTo>
                  <a:cubicBezTo>
                    <a:pt x="25014" y="28825"/>
                    <a:pt x="25052" y="28796"/>
                    <a:pt x="25090" y="28767"/>
                  </a:cubicBezTo>
                  <a:cubicBezTo>
                    <a:pt x="32339" y="23586"/>
                    <a:pt x="34120" y="13556"/>
                    <a:pt x="29091" y="6193"/>
                  </a:cubicBezTo>
                  <a:cubicBezTo>
                    <a:pt x="24061" y="-951"/>
                    <a:pt x="14203" y="-2665"/>
                    <a:pt x="7059" y="2364"/>
                  </a:cubicBezTo>
                  <a:cubicBezTo>
                    <a:pt x="7002" y="2402"/>
                    <a:pt x="6954" y="2441"/>
                    <a:pt x="6897" y="2478"/>
                  </a:cubicBezTo>
                  <a:cubicBezTo>
                    <a:pt x="-389" y="7631"/>
                    <a:pt x="-2209" y="17671"/>
                    <a:pt x="2802" y="25053"/>
                  </a:cubicBezTo>
                </a:path>
              </a:pathLst>
            </a:custGeom>
            <a:solidFill>
              <a:srgbClr val="61708B"/>
            </a:solidFill>
            <a:ln w="9525" cap="flat">
              <a:noFill/>
              <a:prstDash val="solid"/>
              <a:miter/>
            </a:ln>
          </p:spPr>
          <p:txBody>
            <a:bodyPr rtlCol="0" anchor="ctr"/>
            <a:lstStyle/>
            <a:p>
              <a:endParaRPr lang="en-IN"/>
            </a:p>
          </p:txBody>
        </p:sp>
        <p:sp>
          <p:nvSpPr>
            <p:cNvPr id="1251" name="Freeform: Shape 1250">
              <a:extLst>
                <a:ext uri="{FF2B5EF4-FFF2-40B4-BE49-F238E27FC236}">
                  <a16:creationId xmlns:a16="http://schemas.microsoft.com/office/drawing/2014/main" xmlns="" id="{DBCA800F-A623-2E91-8B59-CE0E1A94647E}"/>
                </a:ext>
              </a:extLst>
            </p:cNvPr>
            <p:cNvSpPr/>
            <p:nvPr/>
          </p:nvSpPr>
          <p:spPr>
            <a:xfrm>
              <a:off x="4309835" y="4257504"/>
              <a:ext cx="75986" cy="59395"/>
            </a:xfrm>
            <a:custGeom>
              <a:avLst/>
              <a:gdLst>
                <a:gd name="connsiteX0" fmla="*/ 2105 w 75986"/>
                <a:gd name="connsiteY0" fmla="*/ 5841 h 59395"/>
                <a:gd name="connsiteX1" fmla="*/ 6296 w 75986"/>
                <a:gd name="connsiteY1" fmla="*/ 24891 h 59395"/>
                <a:gd name="connsiteX2" fmla="*/ 55255 w 75986"/>
                <a:gd name="connsiteY2" fmla="*/ 56704 h 59395"/>
                <a:gd name="connsiteX3" fmla="*/ 73590 w 75986"/>
                <a:gd name="connsiteY3" fmla="*/ 52894 h 59395"/>
                <a:gd name="connsiteX4" fmla="*/ 73829 w 75986"/>
                <a:gd name="connsiteY4" fmla="*/ 52513 h 59395"/>
                <a:gd name="connsiteX5" fmla="*/ 69637 w 75986"/>
                <a:gd name="connsiteY5" fmla="*/ 33463 h 59395"/>
                <a:gd name="connsiteX6" fmla="*/ 20679 w 75986"/>
                <a:gd name="connsiteY6" fmla="*/ 1650 h 59395"/>
                <a:gd name="connsiteX7" fmla="*/ 2343 w 75986"/>
                <a:gd name="connsiteY7" fmla="*/ 5459 h 59395"/>
                <a:gd name="connsiteX8" fmla="*/ 2105 w 75986"/>
                <a:gd name="connsiteY8" fmla="*/ 5841 h 59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86" h="59395">
                  <a:moveTo>
                    <a:pt x="2105" y="5841"/>
                  </a:moveTo>
                  <a:cubicBezTo>
                    <a:pt x="-1933" y="12270"/>
                    <a:pt x="-66" y="20747"/>
                    <a:pt x="6296" y="24891"/>
                  </a:cubicBezTo>
                  <a:lnTo>
                    <a:pt x="55255" y="56704"/>
                  </a:lnTo>
                  <a:cubicBezTo>
                    <a:pt x="61370" y="60714"/>
                    <a:pt x="69581" y="59009"/>
                    <a:pt x="73590" y="52894"/>
                  </a:cubicBezTo>
                  <a:cubicBezTo>
                    <a:pt x="73667" y="52770"/>
                    <a:pt x="73752" y="52637"/>
                    <a:pt x="73829" y="52513"/>
                  </a:cubicBezTo>
                  <a:cubicBezTo>
                    <a:pt x="77867" y="46083"/>
                    <a:pt x="76000" y="37606"/>
                    <a:pt x="69637" y="33463"/>
                  </a:cubicBezTo>
                  <a:lnTo>
                    <a:pt x="20679" y="1650"/>
                  </a:lnTo>
                  <a:cubicBezTo>
                    <a:pt x="14564" y="-2361"/>
                    <a:pt x="6354" y="-656"/>
                    <a:pt x="2343" y="5459"/>
                  </a:cubicBezTo>
                  <a:cubicBezTo>
                    <a:pt x="2267" y="5583"/>
                    <a:pt x="2181" y="5717"/>
                    <a:pt x="2105" y="5841"/>
                  </a:cubicBezTo>
                </a:path>
              </a:pathLst>
            </a:custGeom>
            <a:solidFill>
              <a:srgbClr val="1A2D49"/>
            </a:solidFill>
            <a:ln w="9525" cap="flat">
              <a:noFill/>
              <a:prstDash val="solid"/>
              <a:miter/>
            </a:ln>
          </p:spPr>
          <p:txBody>
            <a:bodyPr rtlCol="0" anchor="ctr"/>
            <a:lstStyle/>
            <a:p>
              <a:endParaRPr lang="en-IN"/>
            </a:p>
          </p:txBody>
        </p:sp>
        <p:sp>
          <p:nvSpPr>
            <p:cNvPr id="1252" name="Freeform: Shape 1251">
              <a:extLst>
                <a:ext uri="{FF2B5EF4-FFF2-40B4-BE49-F238E27FC236}">
                  <a16:creationId xmlns:a16="http://schemas.microsoft.com/office/drawing/2014/main" xmlns="" id="{7089601E-6D94-5753-1C40-66B327AEB9EC}"/>
                </a:ext>
              </a:extLst>
            </p:cNvPr>
            <p:cNvSpPr/>
            <p:nvPr/>
          </p:nvSpPr>
          <p:spPr>
            <a:xfrm>
              <a:off x="4428861" y="4246149"/>
              <a:ext cx="46738" cy="33369"/>
            </a:xfrm>
            <a:custGeom>
              <a:avLst/>
              <a:gdLst>
                <a:gd name="connsiteX0" fmla="*/ 46624 w 46738"/>
                <a:gd name="connsiteY0" fmla="*/ 14243 h 33369"/>
                <a:gd name="connsiteX1" fmla="*/ 20621 w 46738"/>
                <a:gd name="connsiteY1" fmla="*/ -521 h 33369"/>
                <a:gd name="connsiteX2" fmla="*/ 1571 w 46738"/>
                <a:gd name="connsiteY2" fmla="*/ 16719 h 33369"/>
                <a:gd name="connsiteX3" fmla="*/ 15287 w 46738"/>
                <a:gd name="connsiteY3" fmla="*/ 28721 h 33369"/>
                <a:gd name="connsiteX4" fmla="*/ 33099 w 46738"/>
                <a:gd name="connsiteY4" fmla="*/ 32817 h 33369"/>
                <a:gd name="connsiteX5" fmla="*/ 46529 w 46738"/>
                <a:gd name="connsiteY5" fmla="*/ 14243 h 3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738" h="33369">
                  <a:moveTo>
                    <a:pt x="46624" y="14243"/>
                  </a:moveTo>
                  <a:cubicBezTo>
                    <a:pt x="43957" y="5290"/>
                    <a:pt x="41099" y="623"/>
                    <a:pt x="20621" y="-521"/>
                  </a:cubicBezTo>
                  <a:cubicBezTo>
                    <a:pt x="3952" y="-521"/>
                    <a:pt x="-3573" y="7100"/>
                    <a:pt x="1571" y="16719"/>
                  </a:cubicBezTo>
                  <a:cubicBezTo>
                    <a:pt x="4847" y="21996"/>
                    <a:pt x="9619" y="26178"/>
                    <a:pt x="15287" y="28721"/>
                  </a:cubicBezTo>
                  <a:cubicBezTo>
                    <a:pt x="20745" y="31674"/>
                    <a:pt x="26898" y="33083"/>
                    <a:pt x="33099" y="32817"/>
                  </a:cubicBezTo>
                  <a:cubicBezTo>
                    <a:pt x="41881" y="31312"/>
                    <a:pt x="47853" y="23054"/>
                    <a:pt x="46529" y="14243"/>
                  </a:cubicBezTo>
                </a:path>
              </a:pathLst>
            </a:custGeom>
            <a:solidFill>
              <a:srgbClr val="61708B"/>
            </a:solidFill>
            <a:ln w="9525" cap="flat">
              <a:noFill/>
              <a:prstDash val="solid"/>
              <a:miter/>
            </a:ln>
          </p:spPr>
          <p:txBody>
            <a:bodyPr rtlCol="0" anchor="ctr"/>
            <a:lstStyle/>
            <a:p>
              <a:endParaRPr lang="en-IN"/>
            </a:p>
          </p:txBody>
        </p:sp>
        <p:sp>
          <p:nvSpPr>
            <p:cNvPr id="1253" name="Freeform: Shape 1252">
              <a:extLst>
                <a:ext uri="{FF2B5EF4-FFF2-40B4-BE49-F238E27FC236}">
                  <a16:creationId xmlns:a16="http://schemas.microsoft.com/office/drawing/2014/main" xmlns="" id="{D090C960-B00F-BEF1-D891-64EEBE272C06}"/>
                </a:ext>
              </a:extLst>
            </p:cNvPr>
            <p:cNvSpPr/>
            <p:nvPr/>
          </p:nvSpPr>
          <p:spPr>
            <a:xfrm>
              <a:off x="4369791" y="4379885"/>
              <a:ext cx="31998" cy="32274"/>
            </a:xfrm>
            <a:custGeom>
              <a:avLst/>
              <a:gdLst>
                <a:gd name="connsiteX0" fmla="*/ 29113 w 31998"/>
                <a:gd name="connsiteY0" fmla="*/ 6237 h 32274"/>
                <a:gd name="connsiteX1" fmla="*/ 7101 w 31998"/>
                <a:gd name="connsiteY1" fmla="*/ 2332 h 32274"/>
                <a:gd name="connsiteX2" fmla="*/ 6825 w 31998"/>
                <a:gd name="connsiteY2" fmla="*/ 2522 h 32274"/>
                <a:gd name="connsiteX3" fmla="*/ 2824 w 31998"/>
                <a:gd name="connsiteY3" fmla="*/ 25001 h 32274"/>
                <a:gd name="connsiteX4" fmla="*/ 24693 w 31998"/>
                <a:gd name="connsiteY4" fmla="*/ 28945 h 32274"/>
                <a:gd name="connsiteX5" fmla="*/ 25017 w 31998"/>
                <a:gd name="connsiteY5" fmla="*/ 28716 h 32274"/>
                <a:gd name="connsiteX6" fmla="*/ 29113 w 31998"/>
                <a:gd name="connsiteY6" fmla="*/ 6237 h 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8" h="32274">
                  <a:moveTo>
                    <a:pt x="29113" y="6237"/>
                  </a:moveTo>
                  <a:cubicBezTo>
                    <a:pt x="24112" y="-926"/>
                    <a:pt x="14254" y="-2669"/>
                    <a:pt x="7101" y="2332"/>
                  </a:cubicBezTo>
                  <a:cubicBezTo>
                    <a:pt x="7005" y="2389"/>
                    <a:pt x="6910" y="2456"/>
                    <a:pt x="6825" y="2522"/>
                  </a:cubicBezTo>
                  <a:cubicBezTo>
                    <a:pt x="-415" y="7666"/>
                    <a:pt x="-2196" y="17667"/>
                    <a:pt x="2824" y="25001"/>
                  </a:cubicBezTo>
                  <a:cubicBezTo>
                    <a:pt x="7777" y="32126"/>
                    <a:pt x="17569" y="33898"/>
                    <a:pt x="24693" y="28945"/>
                  </a:cubicBezTo>
                  <a:cubicBezTo>
                    <a:pt x="24808" y="28868"/>
                    <a:pt x="24912" y="28792"/>
                    <a:pt x="25017" y="28716"/>
                  </a:cubicBezTo>
                  <a:cubicBezTo>
                    <a:pt x="32342" y="23630"/>
                    <a:pt x="34171" y="13581"/>
                    <a:pt x="29113" y="6237"/>
                  </a:cubicBezTo>
                </a:path>
              </a:pathLst>
            </a:custGeom>
            <a:solidFill>
              <a:srgbClr val="BDC3D1"/>
            </a:solidFill>
            <a:ln w="9525" cap="flat">
              <a:noFill/>
              <a:prstDash val="solid"/>
              <a:miter/>
            </a:ln>
          </p:spPr>
          <p:txBody>
            <a:bodyPr rtlCol="0" anchor="ctr"/>
            <a:lstStyle/>
            <a:p>
              <a:endParaRPr lang="en-IN"/>
            </a:p>
          </p:txBody>
        </p:sp>
        <p:sp>
          <p:nvSpPr>
            <p:cNvPr id="1254" name="Freeform: Shape 1253">
              <a:extLst>
                <a:ext uri="{FF2B5EF4-FFF2-40B4-BE49-F238E27FC236}">
                  <a16:creationId xmlns:a16="http://schemas.microsoft.com/office/drawing/2014/main" xmlns="" id="{A46C6844-2DB6-6F11-2BC0-277A59F95B8A}"/>
                </a:ext>
              </a:extLst>
            </p:cNvPr>
            <p:cNvSpPr/>
            <p:nvPr/>
          </p:nvSpPr>
          <p:spPr>
            <a:xfrm>
              <a:off x="4521705" y="4366877"/>
              <a:ext cx="45054" cy="83269"/>
            </a:xfrm>
            <a:custGeom>
              <a:avLst/>
              <a:gdLst>
                <a:gd name="connsiteX0" fmla="*/ 35790 w 45054"/>
                <a:gd name="connsiteY0" fmla="*/ 82015 h 83269"/>
                <a:gd name="connsiteX1" fmla="*/ 44363 w 45054"/>
                <a:gd name="connsiteY1" fmla="*/ 64679 h 83269"/>
                <a:gd name="connsiteX2" fmla="*/ 26265 w 45054"/>
                <a:gd name="connsiteY2" fmla="*/ 8863 h 83269"/>
                <a:gd name="connsiteX3" fmla="*/ 9578 w 45054"/>
                <a:gd name="connsiteY3" fmla="*/ 81 h 83269"/>
                <a:gd name="connsiteX4" fmla="*/ 9216 w 45054"/>
                <a:gd name="connsiteY4" fmla="*/ 195 h 83269"/>
                <a:gd name="connsiteX5" fmla="*/ 643 w 45054"/>
                <a:gd name="connsiteY5" fmla="*/ 17626 h 83269"/>
                <a:gd name="connsiteX6" fmla="*/ 18741 w 45054"/>
                <a:gd name="connsiteY6" fmla="*/ 73442 h 83269"/>
                <a:gd name="connsiteX7" fmla="*/ 35485 w 45054"/>
                <a:gd name="connsiteY7" fmla="*/ 82120 h 83269"/>
                <a:gd name="connsiteX8" fmla="*/ 35790 w 45054"/>
                <a:gd name="connsiteY8" fmla="*/ 82015 h 8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54" h="83269">
                  <a:moveTo>
                    <a:pt x="35790" y="82015"/>
                  </a:moveTo>
                  <a:cubicBezTo>
                    <a:pt x="42858" y="79491"/>
                    <a:pt x="46649" y="71823"/>
                    <a:pt x="44363" y="64679"/>
                  </a:cubicBezTo>
                  <a:lnTo>
                    <a:pt x="26265" y="8863"/>
                  </a:lnTo>
                  <a:cubicBezTo>
                    <a:pt x="24084" y="1833"/>
                    <a:pt x="16617" y="-2100"/>
                    <a:pt x="9578" y="81"/>
                  </a:cubicBezTo>
                  <a:cubicBezTo>
                    <a:pt x="9454" y="119"/>
                    <a:pt x="9339" y="157"/>
                    <a:pt x="9216" y="195"/>
                  </a:cubicBezTo>
                  <a:cubicBezTo>
                    <a:pt x="2139" y="2758"/>
                    <a:pt x="-1652" y="10454"/>
                    <a:pt x="643" y="17626"/>
                  </a:cubicBezTo>
                  <a:lnTo>
                    <a:pt x="18741" y="73442"/>
                  </a:lnTo>
                  <a:cubicBezTo>
                    <a:pt x="20969" y="80462"/>
                    <a:pt x="28466" y="84349"/>
                    <a:pt x="35485" y="82120"/>
                  </a:cubicBezTo>
                  <a:cubicBezTo>
                    <a:pt x="35590" y="82082"/>
                    <a:pt x="35686" y="82053"/>
                    <a:pt x="35790" y="82015"/>
                  </a:cubicBezTo>
                </a:path>
              </a:pathLst>
            </a:custGeom>
            <a:solidFill>
              <a:srgbClr val="1A2D49"/>
            </a:solidFill>
            <a:ln w="9525" cap="flat">
              <a:noFill/>
              <a:prstDash val="solid"/>
              <a:miter/>
            </a:ln>
          </p:spPr>
          <p:txBody>
            <a:bodyPr rtlCol="0" anchor="ctr"/>
            <a:lstStyle/>
            <a:p>
              <a:endParaRPr lang="en-IN"/>
            </a:p>
          </p:txBody>
        </p:sp>
        <p:sp>
          <p:nvSpPr>
            <p:cNvPr id="1255" name="Freeform: Shape 1254">
              <a:extLst>
                <a:ext uri="{FF2B5EF4-FFF2-40B4-BE49-F238E27FC236}">
                  <a16:creationId xmlns:a16="http://schemas.microsoft.com/office/drawing/2014/main" xmlns="" id="{CABC95F3-89D3-F8DB-E059-07084CBDBF81}"/>
                </a:ext>
              </a:extLst>
            </p:cNvPr>
            <p:cNvSpPr/>
            <p:nvPr/>
          </p:nvSpPr>
          <p:spPr>
            <a:xfrm>
              <a:off x="4405282" y="4317463"/>
              <a:ext cx="69785" cy="48456"/>
            </a:xfrm>
            <a:custGeom>
              <a:avLst/>
              <a:gdLst>
                <a:gd name="connsiteX0" fmla="*/ 2481 w 69785"/>
                <a:gd name="connsiteY0" fmla="*/ 41989 h 48456"/>
                <a:gd name="connsiteX1" fmla="*/ 20959 w 69785"/>
                <a:gd name="connsiteY1" fmla="*/ 45704 h 48456"/>
                <a:gd name="connsiteX2" fmla="*/ 34675 w 69785"/>
                <a:gd name="connsiteY2" fmla="*/ 33036 h 48456"/>
                <a:gd name="connsiteX3" fmla="*/ 58012 w 69785"/>
                <a:gd name="connsiteY3" fmla="*/ 26749 h 48456"/>
                <a:gd name="connsiteX4" fmla="*/ 69632 w 69785"/>
                <a:gd name="connsiteY4" fmla="*/ 11319 h 48456"/>
                <a:gd name="connsiteX5" fmla="*/ 54887 w 69785"/>
                <a:gd name="connsiteY5" fmla="*/ -435 h 48456"/>
                <a:gd name="connsiteX6" fmla="*/ 54582 w 69785"/>
                <a:gd name="connsiteY6" fmla="*/ -397 h 48456"/>
                <a:gd name="connsiteX7" fmla="*/ 34675 w 69785"/>
                <a:gd name="connsiteY7" fmla="*/ 2937 h 48456"/>
                <a:gd name="connsiteX8" fmla="*/ 6100 w 69785"/>
                <a:gd name="connsiteY8" fmla="*/ 22749 h 48456"/>
                <a:gd name="connsiteX9" fmla="*/ 2271 w 69785"/>
                <a:gd name="connsiteY9" fmla="*/ 41761 h 48456"/>
                <a:gd name="connsiteX10" fmla="*/ 2290 w 69785"/>
                <a:gd name="connsiteY10" fmla="*/ 41799 h 4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785" h="48456">
                  <a:moveTo>
                    <a:pt x="2481" y="41989"/>
                  </a:moveTo>
                  <a:cubicBezTo>
                    <a:pt x="6557" y="48114"/>
                    <a:pt x="14835" y="49781"/>
                    <a:pt x="20959" y="45704"/>
                  </a:cubicBezTo>
                  <a:cubicBezTo>
                    <a:pt x="25312" y="41256"/>
                    <a:pt x="29894" y="37027"/>
                    <a:pt x="34675" y="33036"/>
                  </a:cubicBezTo>
                  <a:cubicBezTo>
                    <a:pt x="42190" y="30054"/>
                    <a:pt x="50020" y="27949"/>
                    <a:pt x="58012" y="26749"/>
                  </a:cubicBezTo>
                  <a:cubicBezTo>
                    <a:pt x="65460" y="25663"/>
                    <a:pt x="70651" y="18777"/>
                    <a:pt x="69632" y="11319"/>
                  </a:cubicBezTo>
                  <a:cubicBezTo>
                    <a:pt x="68803" y="4004"/>
                    <a:pt x="62202" y="-1264"/>
                    <a:pt x="54887" y="-435"/>
                  </a:cubicBezTo>
                  <a:cubicBezTo>
                    <a:pt x="54782" y="-426"/>
                    <a:pt x="54687" y="-407"/>
                    <a:pt x="54582" y="-397"/>
                  </a:cubicBezTo>
                  <a:cubicBezTo>
                    <a:pt x="47439" y="556"/>
                    <a:pt x="40866" y="1699"/>
                    <a:pt x="34675" y="2937"/>
                  </a:cubicBezTo>
                  <a:cubicBezTo>
                    <a:pt x="23817" y="9890"/>
                    <a:pt x="16864" y="15891"/>
                    <a:pt x="6100" y="22749"/>
                  </a:cubicBezTo>
                  <a:cubicBezTo>
                    <a:pt x="-205" y="26940"/>
                    <a:pt x="-1930" y="35455"/>
                    <a:pt x="2271" y="41761"/>
                  </a:cubicBezTo>
                  <a:cubicBezTo>
                    <a:pt x="2271" y="41780"/>
                    <a:pt x="2281" y="41789"/>
                    <a:pt x="2290" y="41799"/>
                  </a:cubicBezTo>
                </a:path>
              </a:pathLst>
            </a:custGeom>
            <a:solidFill>
              <a:srgbClr val="61708B"/>
            </a:solidFill>
            <a:ln w="9525" cap="flat">
              <a:noFill/>
              <a:prstDash val="solid"/>
              <a:miter/>
            </a:ln>
          </p:spPr>
          <p:txBody>
            <a:bodyPr rtlCol="0" anchor="ctr"/>
            <a:lstStyle/>
            <a:p>
              <a:endParaRPr lang="en-IN"/>
            </a:p>
          </p:txBody>
        </p:sp>
        <p:sp>
          <p:nvSpPr>
            <p:cNvPr id="1256" name="Freeform: Shape 1255">
              <a:extLst>
                <a:ext uri="{FF2B5EF4-FFF2-40B4-BE49-F238E27FC236}">
                  <a16:creationId xmlns:a16="http://schemas.microsoft.com/office/drawing/2014/main" xmlns="" id="{D1F0A008-2530-F507-6AC3-F2592B632343}"/>
                </a:ext>
              </a:extLst>
            </p:cNvPr>
            <p:cNvSpPr/>
            <p:nvPr/>
          </p:nvSpPr>
          <p:spPr>
            <a:xfrm>
              <a:off x="4441031" y="4391100"/>
              <a:ext cx="18658" cy="31382"/>
            </a:xfrm>
            <a:custGeom>
              <a:avLst/>
              <a:gdLst>
                <a:gd name="connsiteX0" fmla="*/ -26 w 18658"/>
                <a:gd name="connsiteY0" fmla="*/ 20739 h 31382"/>
                <a:gd name="connsiteX1" fmla="*/ -26 w 18658"/>
                <a:gd name="connsiteY1" fmla="*/ 29502 h 31382"/>
                <a:gd name="connsiteX2" fmla="*/ -26 w 18658"/>
                <a:gd name="connsiteY2" fmla="*/ 30740 h 31382"/>
                <a:gd name="connsiteX3" fmla="*/ 4927 w 18658"/>
                <a:gd name="connsiteY3" fmla="*/ 30740 h 31382"/>
                <a:gd name="connsiteX4" fmla="*/ 18452 w 18658"/>
                <a:gd name="connsiteY4" fmla="*/ 12262 h 31382"/>
                <a:gd name="connsiteX5" fmla="*/ 11975 w 18658"/>
                <a:gd name="connsiteY5" fmla="*/ 1880 h 31382"/>
                <a:gd name="connsiteX6" fmla="*/ 6927 w 18658"/>
                <a:gd name="connsiteY6" fmla="*/ -501 h 31382"/>
                <a:gd name="connsiteX7" fmla="*/ 4736 w 18658"/>
                <a:gd name="connsiteY7" fmla="*/ 355 h 31382"/>
                <a:gd name="connsiteX8" fmla="*/ 355 w 18658"/>
                <a:gd name="connsiteY8" fmla="*/ 20930 h 3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58" h="31382">
                  <a:moveTo>
                    <a:pt x="-26" y="20739"/>
                  </a:moveTo>
                  <a:cubicBezTo>
                    <a:pt x="-26" y="23787"/>
                    <a:pt x="-26" y="26645"/>
                    <a:pt x="-26" y="29502"/>
                  </a:cubicBezTo>
                  <a:lnTo>
                    <a:pt x="-26" y="30740"/>
                  </a:lnTo>
                  <a:cubicBezTo>
                    <a:pt x="1622" y="30902"/>
                    <a:pt x="3279" y="30902"/>
                    <a:pt x="4927" y="30740"/>
                  </a:cubicBezTo>
                  <a:cubicBezTo>
                    <a:pt x="13737" y="29321"/>
                    <a:pt x="19767" y="21082"/>
                    <a:pt x="18452" y="12262"/>
                  </a:cubicBezTo>
                  <a:cubicBezTo>
                    <a:pt x="17795" y="8061"/>
                    <a:pt x="15452" y="4318"/>
                    <a:pt x="11975" y="1880"/>
                  </a:cubicBezTo>
                  <a:cubicBezTo>
                    <a:pt x="10413" y="851"/>
                    <a:pt x="8718" y="51"/>
                    <a:pt x="6927" y="-501"/>
                  </a:cubicBezTo>
                  <a:cubicBezTo>
                    <a:pt x="6098" y="-606"/>
                    <a:pt x="5279" y="-282"/>
                    <a:pt x="4736" y="355"/>
                  </a:cubicBezTo>
                  <a:cubicBezTo>
                    <a:pt x="1212" y="6604"/>
                    <a:pt x="-312" y="13786"/>
                    <a:pt x="355" y="20930"/>
                  </a:cubicBezTo>
                </a:path>
              </a:pathLst>
            </a:custGeom>
            <a:solidFill>
              <a:srgbClr val="BDC3D1"/>
            </a:solidFill>
            <a:ln w="9525" cap="flat">
              <a:noFill/>
              <a:prstDash val="solid"/>
              <a:miter/>
            </a:ln>
          </p:spPr>
          <p:txBody>
            <a:bodyPr rtlCol="0" anchor="ctr"/>
            <a:lstStyle/>
            <a:p>
              <a:endParaRPr lang="en-IN"/>
            </a:p>
          </p:txBody>
        </p:sp>
        <p:sp>
          <p:nvSpPr>
            <p:cNvPr id="1257" name="Freeform: Shape 1256">
              <a:extLst>
                <a:ext uri="{FF2B5EF4-FFF2-40B4-BE49-F238E27FC236}">
                  <a16:creationId xmlns:a16="http://schemas.microsoft.com/office/drawing/2014/main" xmlns="" id="{6C40910D-C6AA-9237-BC34-B0FDFA4A527B}"/>
                </a:ext>
              </a:extLst>
            </p:cNvPr>
            <p:cNvSpPr/>
            <p:nvPr/>
          </p:nvSpPr>
          <p:spPr>
            <a:xfrm>
              <a:off x="4539067" y="4266586"/>
              <a:ext cx="32256" cy="32027"/>
            </a:xfrm>
            <a:custGeom>
              <a:avLst/>
              <a:gdLst>
                <a:gd name="connsiteX0" fmla="*/ 140 w 32256"/>
                <a:gd name="connsiteY0" fmla="*/ 18190 h 32027"/>
                <a:gd name="connsiteX1" fmla="*/ 18257 w 32256"/>
                <a:gd name="connsiteY1" fmla="*/ 31306 h 32027"/>
                <a:gd name="connsiteX2" fmla="*/ 18619 w 32256"/>
                <a:gd name="connsiteY2" fmla="*/ 31239 h 32027"/>
                <a:gd name="connsiteX3" fmla="*/ 32049 w 32256"/>
                <a:gd name="connsiteY3" fmla="*/ 12761 h 32027"/>
                <a:gd name="connsiteX4" fmla="*/ 13732 w 32256"/>
                <a:gd name="connsiteY4" fmla="*/ -298 h 32027"/>
                <a:gd name="connsiteX5" fmla="*/ 13666 w 32256"/>
                <a:gd name="connsiteY5" fmla="*/ -288 h 32027"/>
                <a:gd name="connsiteX6" fmla="*/ 140 w 32256"/>
                <a:gd name="connsiteY6" fmla="*/ 18190 h 3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56" h="32027">
                  <a:moveTo>
                    <a:pt x="140" y="18190"/>
                  </a:moveTo>
                  <a:cubicBezTo>
                    <a:pt x="1521" y="26810"/>
                    <a:pt x="9627" y="32687"/>
                    <a:pt x="18257" y="31306"/>
                  </a:cubicBezTo>
                  <a:cubicBezTo>
                    <a:pt x="18371" y="31287"/>
                    <a:pt x="18495" y="31259"/>
                    <a:pt x="18619" y="31239"/>
                  </a:cubicBezTo>
                  <a:cubicBezTo>
                    <a:pt x="27391" y="29782"/>
                    <a:pt x="33363" y="21552"/>
                    <a:pt x="32049" y="12761"/>
                  </a:cubicBezTo>
                  <a:cubicBezTo>
                    <a:pt x="30601" y="4093"/>
                    <a:pt x="22400" y="-1755"/>
                    <a:pt x="13732" y="-298"/>
                  </a:cubicBezTo>
                  <a:cubicBezTo>
                    <a:pt x="13713" y="-298"/>
                    <a:pt x="13685" y="-288"/>
                    <a:pt x="13666" y="-288"/>
                  </a:cubicBezTo>
                  <a:cubicBezTo>
                    <a:pt x="4884" y="1178"/>
                    <a:pt x="-1117" y="9379"/>
                    <a:pt x="140" y="18190"/>
                  </a:cubicBezTo>
                </a:path>
              </a:pathLst>
            </a:custGeom>
            <a:solidFill>
              <a:srgbClr val="BDC3D1"/>
            </a:solidFill>
            <a:ln w="9525" cap="flat">
              <a:noFill/>
              <a:prstDash val="solid"/>
              <a:miter/>
            </a:ln>
          </p:spPr>
          <p:txBody>
            <a:bodyPr rtlCol="0" anchor="ctr"/>
            <a:lstStyle/>
            <a:p>
              <a:endParaRPr lang="en-IN"/>
            </a:p>
          </p:txBody>
        </p:sp>
        <p:sp>
          <p:nvSpPr>
            <p:cNvPr id="1258" name="Freeform: Shape 1257">
              <a:extLst>
                <a:ext uri="{FF2B5EF4-FFF2-40B4-BE49-F238E27FC236}">
                  <a16:creationId xmlns:a16="http://schemas.microsoft.com/office/drawing/2014/main" xmlns="" id="{8B1119E6-100C-FE24-995B-75D82FB6DD96}"/>
                </a:ext>
              </a:extLst>
            </p:cNvPr>
            <p:cNvSpPr/>
            <p:nvPr/>
          </p:nvSpPr>
          <p:spPr>
            <a:xfrm>
              <a:off x="4573639" y="4364854"/>
              <a:ext cx="32178" cy="32052"/>
            </a:xfrm>
            <a:custGeom>
              <a:avLst/>
              <a:gdLst>
                <a:gd name="connsiteX0" fmla="*/ 144 w 32178"/>
                <a:gd name="connsiteY0" fmla="*/ 18220 h 32052"/>
                <a:gd name="connsiteX1" fmla="*/ 18079 w 32178"/>
                <a:gd name="connsiteY1" fmla="*/ 31345 h 32052"/>
                <a:gd name="connsiteX2" fmla="*/ 18527 w 32178"/>
                <a:gd name="connsiteY2" fmla="*/ 31269 h 32052"/>
                <a:gd name="connsiteX3" fmla="*/ 31957 w 32178"/>
                <a:gd name="connsiteY3" fmla="*/ 12791 h 32052"/>
                <a:gd name="connsiteX4" fmla="*/ 14021 w 32178"/>
                <a:gd name="connsiteY4" fmla="*/ -335 h 32052"/>
                <a:gd name="connsiteX5" fmla="*/ 13574 w 32178"/>
                <a:gd name="connsiteY5" fmla="*/ -258 h 32052"/>
                <a:gd name="connsiteX6" fmla="*/ 144 w 32178"/>
                <a:gd name="connsiteY6" fmla="*/ 18220 h 3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052">
                  <a:moveTo>
                    <a:pt x="144" y="18220"/>
                  </a:moveTo>
                  <a:cubicBezTo>
                    <a:pt x="1468" y="26802"/>
                    <a:pt x="9507" y="32669"/>
                    <a:pt x="18079" y="31345"/>
                  </a:cubicBezTo>
                  <a:cubicBezTo>
                    <a:pt x="18232" y="31326"/>
                    <a:pt x="18374" y="31298"/>
                    <a:pt x="18527" y="31269"/>
                  </a:cubicBezTo>
                  <a:cubicBezTo>
                    <a:pt x="27328" y="29860"/>
                    <a:pt x="33329" y="21601"/>
                    <a:pt x="31957" y="12791"/>
                  </a:cubicBezTo>
                  <a:cubicBezTo>
                    <a:pt x="30624" y="4218"/>
                    <a:pt x="22594" y="-1659"/>
                    <a:pt x="14021" y="-335"/>
                  </a:cubicBezTo>
                  <a:cubicBezTo>
                    <a:pt x="13869" y="-306"/>
                    <a:pt x="13726" y="-287"/>
                    <a:pt x="13574" y="-258"/>
                  </a:cubicBezTo>
                  <a:cubicBezTo>
                    <a:pt x="4830" y="1246"/>
                    <a:pt x="-1123" y="9438"/>
                    <a:pt x="144" y="18220"/>
                  </a:cubicBezTo>
                </a:path>
              </a:pathLst>
            </a:custGeom>
            <a:solidFill>
              <a:srgbClr val="61708B"/>
            </a:solidFill>
            <a:ln w="9525" cap="flat">
              <a:noFill/>
              <a:prstDash val="solid"/>
              <a:miter/>
            </a:ln>
          </p:spPr>
          <p:txBody>
            <a:bodyPr rtlCol="0" anchor="ctr"/>
            <a:lstStyle/>
            <a:p>
              <a:endParaRPr lang="en-IN"/>
            </a:p>
          </p:txBody>
        </p:sp>
        <p:sp>
          <p:nvSpPr>
            <p:cNvPr id="1259" name="Freeform: Shape 1258">
              <a:extLst>
                <a:ext uri="{FF2B5EF4-FFF2-40B4-BE49-F238E27FC236}">
                  <a16:creationId xmlns:a16="http://schemas.microsoft.com/office/drawing/2014/main" xmlns="" id="{A8BC3BFA-452B-19E2-89D4-695ECE3FFB66}"/>
                </a:ext>
              </a:extLst>
            </p:cNvPr>
            <p:cNvSpPr/>
            <p:nvPr/>
          </p:nvSpPr>
          <p:spPr>
            <a:xfrm>
              <a:off x="4613919" y="4223809"/>
              <a:ext cx="57787" cy="78270"/>
            </a:xfrm>
            <a:custGeom>
              <a:avLst/>
              <a:gdLst>
                <a:gd name="connsiteX0" fmla="*/ 6536 w 57787"/>
                <a:gd name="connsiteY0" fmla="*/ 2008 h 78270"/>
                <a:gd name="connsiteX1" fmla="*/ 2031 w 57787"/>
                <a:gd name="connsiteY1" fmla="*/ 21010 h 78270"/>
                <a:gd name="connsiteX2" fmla="*/ 2060 w 57787"/>
                <a:gd name="connsiteY2" fmla="*/ 21058 h 78270"/>
                <a:gd name="connsiteX3" fmla="*/ 32254 w 57787"/>
                <a:gd name="connsiteY3" fmla="*/ 71064 h 78270"/>
                <a:gd name="connsiteX4" fmla="*/ 50466 w 57787"/>
                <a:gd name="connsiteY4" fmla="*/ 75969 h 78270"/>
                <a:gd name="connsiteX5" fmla="*/ 51304 w 57787"/>
                <a:gd name="connsiteY5" fmla="*/ 75445 h 78270"/>
                <a:gd name="connsiteX6" fmla="*/ 55780 w 57787"/>
                <a:gd name="connsiteY6" fmla="*/ 56395 h 78270"/>
                <a:gd name="connsiteX7" fmla="*/ 25015 w 57787"/>
                <a:gd name="connsiteY7" fmla="*/ 6008 h 78270"/>
                <a:gd name="connsiteX8" fmla="*/ 7193 w 57787"/>
                <a:gd name="connsiteY8" fmla="*/ 1226 h 78270"/>
                <a:gd name="connsiteX9" fmla="*/ 6536 w 57787"/>
                <a:gd name="connsiteY9" fmla="*/ 1626 h 78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87" h="78270">
                  <a:moveTo>
                    <a:pt x="6536" y="2008"/>
                  </a:moveTo>
                  <a:cubicBezTo>
                    <a:pt x="40" y="6008"/>
                    <a:pt x="-1970" y="14523"/>
                    <a:pt x="2031" y="21010"/>
                  </a:cubicBezTo>
                  <a:cubicBezTo>
                    <a:pt x="2040" y="21029"/>
                    <a:pt x="2050" y="21039"/>
                    <a:pt x="2060" y="21058"/>
                  </a:cubicBezTo>
                  <a:lnTo>
                    <a:pt x="32254" y="71064"/>
                  </a:lnTo>
                  <a:cubicBezTo>
                    <a:pt x="35930" y="77446"/>
                    <a:pt x="44074" y="79646"/>
                    <a:pt x="50466" y="75969"/>
                  </a:cubicBezTo>
                  <a:cubicBezTo>
                    <a:pt x="50751" y="75807"/>
                    <a:pt x="51027" y="75636"/>
                    <a:pt x="51304" y="75445"/>
                  </a:cubicBezTo>
                  <a:cubicBezTo>
                    <a:pt x="57676" y="71330"/>
                    <a:pt x="59657" y="62920"/>
                    <a:pt x="55780" y="56395"/>
                  </a:cubicBezTo>
                  <a:lnTo>
                    <a:pt x="25015" y="6008"/>
                  </a:lnTo>
                  <a:cubicBezTo>
                    <a:pt x="21414" y="-231"/>
                    <a:pt x="13432" y="-2374"/>
                    <a:pt x="7193" y="1226"/>
                  </a:cubicBezTo>
                  <a:cubicBezTo>
                    <a:pt x="6965" y="1350"/>
                    <a:pt x="6755" y="1484"/>
                    <a:pt x="6536" y="1626"/>
                  </a:cubicBezTo>
                </a:path>
              </a:pathLst>
            </a:custGeom>
            <a:solidFill>
              <a:srgbClr val="1A2D49"/>
            </a:solidFill>
            <a:ln w="9525" cap="flat">
              <a:noFill/>
              <a:prstDash val="solid"/>
              <a:miter/>
            </a:ln>
          </p:spPr>
          <p:txBody>
            <a:bodyPr rtlCol="0" anchor="ctr"/>
            <a:lstStyle/>
            <a:p>
              <a:endParaRPr lang="en-IN"/>
            </a:p>
          </p:txBody>
        </p:sp>
        <p:sp>
          <p:nvSpPr>
            <p:cNvPr id="1260" name="Freeform: Shape 1259">
              <a:extLst>
                <a:ext uri="{FF2B5EF4-FFF2-40B4-BE49-F238E27FC236}">
                  <a16:creationId xmlns:a16="http://schemas.microsoft.com/office/drawing/2014/main" xmlns="" id="{A852DDF3-61E9-0D0A-229F-75322D1A8A89}"/>
                </a:ext>
              </a:extLst>
            </p:cNvPr>
            <p:cNvSpPr/>
            <p:nvPr/>
          </p:nvSpPr>
          <p:spPr>
            <a:xfrm>
              <a:off x="4730421" y="4231218"/>
              <a:ext cx="32178" cy="32053"/>
            </a:xfrm>
            <a:custGeom>
              <a:avLst/>
              <a:gdLst>
                <a:gd name="connsiteX0" fmla="*/ 31957 w 32178"/>
                <a:gd name="connsiteY0" fmla="*/ 12791 h 32053"/>
                <a:gd name="connsiteX1" fmla="*/ 14022 w 32178"/>
                <a:gd name="connsiteY1" fmla="*/ -334 h 32053"/>
                <a:gd name="connsiteX2" fmla="*/ 13574 w 32178"/>
                <a:gd name="connsiteY2" fmla="*/ -258 h 32053"/>
                <a:gd name="connsiteX3" fmla="*/ 144 w 32178"/>
                <a:gd name="connsiteY3" fmla="*/ 18220 h 32053"/>
                <a:gd name="connsiteX4" fmla="*/ 18079 w 32178"/>
                <a:gd name="connsiteY4" fmla="*/ 31346 h 32053"/>
                <a:gd name="connsiteX5" fmla="*/ 18527 w 32178"/>
                <a:gd name="connsiteY5" fmla="*/ 31269 h 32053"/>
                <a:gd name="connsiteX6" fmla="*/ 31957 w 32178"/>
                <a:gd name="connsiteY6" fmla="*/ 12791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053">
                  <a:moveTo>
                    <a:pt x="31957" y="12791"/>
                  </a:moveTo>
                  <a:cubicBezTo>
                    <a:pt x="30633" y="4209"/>
                    <a:pt x="22594" y="-1658"/>
                    <a:pt x="14022" y="-334"/>
                  </a:cubicBezTo>
                  <a:cubicBezTo>
                    <a:pt x="13869" y="-306"/>
                    <a:pt x="13726" y="-287"/>
                    <a:pt x="13574" y="-258"/>
                  </a:cubicBezTo>
                  <a:cubicBezTo>
                    <a:pt x="4830" y="1247"/>
                    <a:pt x="-1123" y="9438"/>
                    <a:pt x="144" y="18220"/>
                  </a:cubicBezTo>
                  <a:cubicBezTo>
                    <a:pt x="1477" y="26802"/>
                    <a:pt x="9507" y="32670"/>
                    <a:pt x="18079" y="31346"/>
                  </a:cubicBezTo>
                  <a:cubicBezTo>
                    <a:pt x="18231" y="31317"/>
                    <a:pt x="18374" y="31298"/>
                    <a:pt x="18527" y="31269"/>
                  </a:cubicBezTo>
                  <a:cubicBezTo>
                    <a:pt x="27328" y="29850"/>
                    <a:pt x="33328" y="21592"/>
                    <a:pt x="31957" y="12791"/>
                  </a:cubicBezTo>
                </a:path>
              </a:pathLst>
            </a:custGeom>
            <a:solidFill>
              <a:srgbClr val="61708B"/>
            </a:solidFill>
            <a:ln w="9525" cap="flat">
              <a:noFill/>
              <a:prstDash val="solid"/>
              <a:miter/>
            </a:ln>
          </p:spPr>
          <p:txBody>
            <a:bodyPr rtlCol="0" anchor="ctr"/>
            <a:lstStyle/>
            <a:p>
              <a:endParaRPr lang="en-IN"/>
            </a:p>
          </p:txBody>
        </p:sp>
        <p:sp>
          <p:nvSpPr>
            <p:cNvPr id="1261" name="Freeform: Shape 1260">
              <a:extLst>
                <a:ext uri="{FF2B5EF4-FFF2-40B4-BE49-F238E27FC236}">
                  <a16:creationId xmlns:a16="http://schemas.microsoft.com/office/drawing/2014/main" xmlns="" id="{3D7D731F-997C-35E1-1EBA-DA463DDE1382}"/>
                </a:ext>
              </a:extLst>
            </p:cNvPr>
            <p:cNvSpPr/>
            <p:nvPr/>
          </p:nvSpPr>
          <p:spPr>
            <a:xfrm>
              <a:off x="4626410" y="4318672"/>
              <a:ext cx="32430" cy="32579"/>
            </a:xfrm>
            <a:custGeom>
              <a:avLst/>
              <a:gdLst>
                <a:gd name="connsiteX0" fmla="*/ 32146 w 32430"/>
                <a:gd name="connsiteY0" fmla="*/ 12777 h 32579"/>
                <a:gd name="connsiteX1" fmla="*/ 13848 w 32430"/>
                <a:gd name="connsiteY1" fmla="*/ -301 h 32579"/>
                <a:gd name="connsiteX2" fmla="*/ 13667 w 32430"/>
                <a:gd name="connsiteY2" fmla="*/ -273 h 32579"/>
                <a:gd name="connsiteX3" fmla="*/ 199 w 32430"/>
                <a:gd name="connsiteY3" fmla="*/ 18587 h 32579"/>
                <a:gd name="connsiteX4" fmla="*/ 237 w 32430"/>
                <a:gd name="connsiteY4" fmla="*/ 18777 h 32579"/>
                <a:gd name="connsiteX5" fmla="*/ 18553 w 32430"/>
                <a:gd name="connsiteY5" fmla="*/ 31836 h 32579"/>
                <a:gd name="connsiteX6" fmla="*/ 18620 w 32430"/>
                <a:gd name="connsiteY6" fmla="*/ 31827 h 32579"/>
                <a:gd name="connsiteX7" fmla="*/ 32193 w 32430"/>
                <a:gd name="connsiteY7" fmla="*/ 13053 h 32579"/>
                <a:gd name="connsiteX8" fmla="*/ 32146 w 32430"/>
                <a:gd name="connsiteY8" fmla="*/ 12777 h 3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 h="32579">
                  <a:moveTo>
                    <a:pt x="32146" y="12777"/>
                  </a:moveTo>
                  <a:cubicBezTo>
                    <a:pt x="30707" y="4109"/>
                    <a:pt x="22506" y="-1749"/>
                    <a:pt x="13848" y="-301"/>
                  </a:cubicBezTo>
                  <a:cubicBezTo>
                    <a:pt x="13781" y="-292"/>
                    <a:pt x="13724" y="-282"/>
                    <a:pt x="13667" y="-273"/>
                  </a:cubicBezTo>
                  <a:cubicBezTo>
                    <a:pt x="4742" y="1213"/>
                    <a:pt x="-1287" y="9662"/>
                    <a:pt x="199" y="18587"/>
                  </a:cubicBezTo>
                  <a:cubicBezTo>
                    <a:pt x="218" y="18644"/>
                    <a:pt x="227" y="18711"/>
                    <a:pt x="237" y="18777"/>
                  </a:cubicBezTo>
                  <a:cubicBezTo>
                    <a:pt x="1684" y="27445"/>
                    <a:pt x="9886" y="33293"/>
                    <a:pt x="18553" y="31836"/>
                  </a:cubicBezTo>
                  <a:cubicBezTo>
                    <a:pt x="18572" y="31836"/>
                    <a:pt x="18601" y="31827"/>
                    <a:pt x="18620" y="31827"/>
                  </a:cubicBezTo>
                  <a:cubicBezTo>
                    <a:pt x="27554" y="30388"/>
                    <a:pt x="33631" y="21978"/>
                    <a:pt x="32193" y="13053"/>
                  </a:cubicBezTo>
                  <a:cubicBezTo>
                    <a:pt x="32174" y="12958"/>
                    <a:pt x="32165" y="12872"/>
                    <a:pt x="32146" y="12777"/>
                  </a:cubicBezTo>
                </a:path>
              </a:pathLst>
            </a:custGeom>
            <a:solidFill>
              <a:srgbClr val="BDC3D1"/>
            </a:solidFill>
            <a:ln w="9525" cap="flat">
              <a:noFill/>
              <a:prstDash val="solid"/>
              <a:miter/>
            </a:ln>
          </p:spPr>
          <p:txBody>
            <a:bodyPr rtlCol="0" anchor="ctr"/>
            <a:lstStyle/>
            <a:p>
              <a:endParaRPr lang="en-IN"/>
            </a:p>
          </p:txBody>
        </p:sp>
        <p:sp>
          <p:nvSpPr>
            <p:cNvPr id="1262" name="Freeform: Shape 1261">
              <a:extLst>
                <a:ext uri="{FF2B5EF4-FFF2-40B4-BE49-F238E27FC236}">
                  <a16:creationId xmlns:a16="http://schemas.microsoft.com/office/drawing/2014/main" xmlns="" id="{928FC151-7913-BD6D-058B-1D2F8C4B3DBC}"/>
                </a:ext>
              </a:extLst>
            </p:cNvPr>
            <p:cNvSpPr/>
            <p:nvPr/>
          </p:nvSpPr>
          <p:spPr>
            <a:xfrm>
              <a:off x="4786478" y="4382877"/>
              <a:ext cx="44980" cy="83270"/>
            </a:xfrm>
            <a:custGeom>
              <a:avLst/>
              <a:gdLst>
                <a:gd name="connsiteX0" fmla="*/ 35717 w 44980"/>
                <a:gd name="connsiteY0" fmla="*/ 82017 h 83270"/>
                <a:gd name="connsiteX1" fmla="*/ 44289 w 44980"/>
                <a:gd name="connsiteY1" fmla="*/ 64681 h 83270"/>
                <a:gd name="connsiteX2" fmla="*/ 26192 w 44980"/>
                <a:gd name="connsiteY2" fmla="*/ 8865 h 83270"/>
                <a:gd name="connsiteX3" fmla="*/ 9666 w 44980"/>
                <a:gd name="connsiteY3" fmla="*/ 54 h 83270"/>
                <a:gd name="connsiteX4" fmla="*/ 9237 w 44980"/>
                <a:gd name="connsiteY4" fmla="*/ 197 h 83270"/>
                <a:gd name="connsiteX5" fmla="*/ 665 w 44980"/>
                <a:gd name="connsiteY5" fmla="*/ 17628 h 83270"/>
                <a:gd name="connsiteX6" fmla="*/ 18667 w 44980"/>
                <a:gd name="connsiteY6" fmla="*/ 73445 h 83270"/>
                <a:gd name="connsiteX7" fmla="*/ 35412 w 44980"/>
                <a:gd name="connsiteY7" fmla="*/ 82121 h 83270"/>
                <a:gd name="connsiteX8" fmla="*/ 35717 w 44980"/>
                <a:gd name="connsiteY8" fmla="*/ 82017 h 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80" h="83270">
                  <a:moveTo>
                    <a:pt x="35717" y="82017"/>
                  </a:moveTo>
                  <a:cubicBezTo>
                    <a:pt x="42785" y="79492"/>
                    <a:pt x="46575" y="71825"/>
                    <a:pt x="44289" y="64681"/>
                  </a:cubicBezTo>
                  <a:lnTo>
                    <a:pt x="26192" y="8865"/>
                  </a:lnTo>
                  <a:cubicBezTo>
                    <a:pt x="24058" y="1873"/>
                    <a:pt x="16667" y="-2070"/>
                    <a:pt x="9666" y="54"/>
                  </a:cubicBezTo>
                  <a:cubicBezTo>
                    <a:pt x="9523" y="102"/>
                    <a:pt x="9380" y="150"/>
                    <a:pt x="9237" y="197"/>
                  </a:cubicBezTo>
                  <a:cubicBezTo>
                    <a:pt x="2122" y="2721"/>
                    <a:pt x="-1678" y="10455"/>
                    <a:pt x="665" y="17628"/>
                  </a:cubicBezTo>
                  <a:lnTo>
                    <a:pt x="18667" y="73445"/>
                  </a:lnTo>
                  <a:cubicBezTo>
                    <a:pt x="20896" y="80464"/>
                    <a:pt x="28392" y="84350"/>
                    <a:pt x="35412" y="82121"/>
                  </a:cubicBezTo>
                  <a:cubicBezTo>
                    <a:pt x="35517" y="82084"/>
                    <a:pt x="35612" y="82055"/>
                    <a:pt x="35717" y="82017"/>
                  </a:cubicBezTo>
                </a:path>
              </a:pathLst>
            </a:custGeom>
            <a:solidFill>
              <a:srgbClr val="1A2D49"/>
            </a:solidFill>
            <a:ln w="9525" cap="flat">
              <a:noFill/>
              <a:prstDash val="solid"/>
              <a:miter/>
            </a:ln>
          </p:spPr>
          <p:txBody>
            <a:bodyPr rtlCol="0" anchor="ctr"/>
            <a:lstStyle/>
            <a:p>
              <a:endParaRPr lang="en-IN"/>
            </a:p>
          </p:txBody>
        </p:sp>
        <p:sp>
          <p:nvSpPr>
            <p:cNvPr id="1263" name="Freeform: Shape 1262">
              <a:extLst>
                <a:ext uri="{FF2B5EF4-FFF2-40B4-BE49-F238E27FC236}">
                  <a16:creationId xmlns:a16="http://schemas.microsoft.com/office/drawing/2014/main" xmlns="" id="{185647D3-AA2F-B5A0-3E7C-32D0919E10BF}"/>
                </a:ext>
              </a:extLst>
            </p:cNvPr>
            <p:cNvSpPr/>
            <p:nvPr/>
          </p:nvSpPr>
          <p:spPr>
            <a:xfrm>
              <a:off x="4704460" y="4302032"/>
              <a:ext cx="84074" cy="35403"/>
            </a:xfrm>
            <a:custGeom>
              <a:avLst/>
              <a:gdLst>
                <a:gd name="connsiteX0" fmla="*/ 6 w 84074"/>
                <a:gd name="connsiteY0" fmla="*/ 23034 h 35403"/>
                <a:gd name="connsiteX1" fmla="*/ 14560 w 84074"/>
                <a:gd name="connsiteY1" fmla="*/ 34808 h 35403"/>
                <a:gd name="connsiteX2" fmla="*/ 15056 w 84074"/>
                <a:gd name="connsiteY2" fmla="*/ 34750 h 35403"/>
                <a:gd name="connsiteX3" fmla="*/ 72206 w 84074"/>
                <a:gd name="connsiteY3" fmla="*/ 26749 h 35403"/>
                <a:gd name="connsiteX4" fmla="*/ 83921 w 84074"/>
                <a:gd name="connsiteY4" fmla="*/ 11319 h 35403"/>
                <a:gd name="connsiteX5" fmla="*/ 69177 w 84074"/>
                <a:gd name="connsiteY5" fmla="*/ -435 h 35403"/>
                <a:gd name="connsiteX6" fmla="*/ 68872 w 84074"/>
                <a:gd name="connsiteY6" fmla="*/ -397 h 35403"/>
                <a:gd name="connsiteX7" fmla="*/ 11722 w 84074"/>
                <a:gd name="connsiteY7" fmla="*/ 7604 h 35403"/>
                <a:gd name="connsiteX8" fmla="*/ 101 w 84074"/>
                <a:gd name="connsiteY8" fmla="*/ 23034 h 35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74" h="35403">
                  <a:moveTo>
                    <a:pt x="6" y="23034"/>
                  </a:moveTo>
                  <a:cubicBezTo>
                    <a:pt x="778" y="30302"/>
                    <a:pt x="7293" y="35579"/>
                    <a:pt x="14560" y="34808"/>
                  </a:cubicBezTo>
                  <a:cubicBezTo>
                    <a:pt x="14722" y="34798"/>
                    <a:pt x="14894" y="34769"/>
                    <a:pt x="15056" y="34750"/>
                  </a:cubicBezTo>
                  <a:lnTo>
                    <a:pt x="72206" y="26749"/>
                  </a:lnTo>
                  <a:cubicBezTo>
                    <a:pt x="79702" y="25711"/>
                    <a:pt x="84941" y="18815"/>
                    <a:pt x="83921" y="11319"/>
                  </a:cubicBezTo>
                  <a:cubicBezTo>
                    <a:pt x="83093" y="4004"/>
                    <a:pt x="76492" y="-1264"/>
                    <a:pt x="69177" y="-435"/>
                  </a:cubicBezTo>
                  <a:cubicBezTo>
                    <a:pt x="69072" y="-426"/>
                    <a:pt x="68977" y="-407"/>
                    <a:pt x="68872" y="-397"/>
                  </a:cubicBezTo>
                  <a:lnTo>
                    <a:pt x="11722" y="7604"/>
                  </a:lnTo>
                  <a:cubicBezTo>
                    <a:pt x="4273" y="8690"/>
                    <a:pt x="-918" y="15576"/>
                    <a:pt x="101" y="23034"/>
                  </a:cubicBezTo>
                </a:path>
              </a:pathLst>
            </a:custGeom>
            <a:solidFill>
              <a:srgbClr val="61708B"/>
            </a:solidFill>
            <a:ln w="9525" cap="flat">
              <a:noFill/>
              <a:prstDash val="solid"/>
              <a:miter/>
            </a:ln>
          </p:spPr>
          <p:txBody>
            <a:bodyPr rtlCol="0" anchor="ctr"/>
            <a:lstStyle/>
            <a:p>
              <a:endParaRPr lang="en-IN"/>
            </a:p>
          </p:txBody>
        </p:sp>
        <p:sp>
          <p:nvSpPr>
            <p:cNvPr id="1264" name="Freeform: Shape 1263">
              <a:extLst>
                <a:ext uri="{FF2B5EF4-FFF2-40B4-BE49-F238E27FC236}">
                  <a16:creationId xmlns:a16="http://schemas.microsoft.com/office/drawing/2014/main" xmlns="" id="{23B8A1ED-AFE4-1BFF-1C23-D1B20796A121}"/>
                </a:ext>
              </a:extLst>
            </p:cNvPr>
            <p:cNvSpPr/>
            <p:nvPr/>
          </p:nvSpPr>
          <p:spPr>
            <a:xfrm>
              <a:off x="4714312" y="4361044"/>
              <a:ext cx="32176" cy="32041"/>
            </a:xfrm>
            <a:custGeom>
              <a:avLst/>
              <a:gdLst>
                <a:gd name="connsiteX0" fmla="*/ 155 w 32176"/>
                <a:gd name="connsiteY0" fmla="*/ 18220 h 32041"/>
                <a:gd name="connsiteX1" fmla="*/ 18281 w 32176"/>
                <a:gd name="connsiteY1" fmla="*/ 31317 h 32041"/>
                <a:gd name="connsiteX2" fmla="*/ 18538 w 32176"/>
                <a:gd name="connsiteY2" fmla="*/ 31269 h 32041"/>
                <a:gd name="connsiteX3" fmla="*/ 31968 w 32176"/>
                <a:gd name="connsiteY3" fmla="*/ 12791 h 32041"/>
                <a:gd name="connsiteX4" fmla="*/ 14033 w 32176"/>
                <a:gd name="connsiteY4" fmla="*/ -334 h 32041"/>
                <a:gd name="connsiteX5" fmla="*/ 13585 w 32176"/>
                <a:gd name="connsiteY5" fmla="*/ -258 h 32041"/>
                <a:gd name="connsiteX6" fmla="*/ 155 w 32176"/>
                <a:gd name="connsiteY6" fmla="*/ 18220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41">
                  <a:moveTo>
                    <a:pt x="155" y="18220"/>
                  </a:moveTo>
                  <a:cubicBezTo>
                    <a:pt x="1546" y="26840"/>
                    <a:pt x="9661" y="32708"/>
                    <a:pt x="18281" y="31317"/>
                  </a:cubicBezTo>
                  <a:cubicBezTo>
                    <a:pt x="18367" y="31298"/>
                    <a:pt x="18452" y="31289"/>
                    <a:pt x="18538" y="31269"/>
                  </a:cubicBezTo>
                  <a:cubicBezTo>
                    <a:pt x="27311" y="29812"/>
                    <a:pt x="33283" y="21583"/>
                    <a:pt x="31968" y="12791"/>
                  </a:cubicBezTo>
                  <a:cubicBezTo>
                    <a:pt x="30644" y="4209"/>
                    <a:pt x="22605" y="-1658"/>
                    <a:pt x="14033" y="-334"/>
                  </a:cubicBezTo>
                  <a:cubicBezTo>
                    <a:pt x="13880" y="-306"/>
                    <a:pt x="13738" y="-287"/>
                    <a:pt x="13585" y="-258"/>
                  </a:cubicBezTo>
                  <a:cubicBezTo>
                    <a:pt x="4813" y="1199"/>
                    <a:pt x="-1159" y="9429"/>
                    <a:pt x="155" y="18220"/>
                  </a:cubicBezTo>
                </a:path>
              </a:pathLst>
            </a:custGeom>
            <a:solidFill>
              <a:srgbClr val="BDC3D1"/>
            </a:solidFill>
            <a:ln w="9525" cap="flat">
              <a:noFill/>
              <a:prstDash val="solid"/>
              <a:miter/>
            </a:ln>
          </p:spPr>
          <p:txBody>
            <a:bodyPr rtlCol="0" anchor="ctr"/>
            <a:lstStyle/>
            <a:p>
              <a:endParaRPr lang="en-IN"/>
            </a:p>
          </p:txBody>
        </p:sp>
        <p:sp>
          <p:nvSpPr>
            <p:cNvPr id="1265" name="Freeform: Shape 1264">
              <a:extLst>
                <a:ext uri="{FF2B5EF4-FFF2-40B4-BE49-F238E27FC236}">
                  <a16:creationId xmlns:a16="http://schemas.microsoft.com/office/drawing/2014/main" xmlns="" id="{E80DBF8F-AE89-6067-BF15-6271AB95DB3D}"/>
                </a:ext>
              </a:extLst>
            </p:cNvPr>
            <p:cNvSpPr/>
            <p:nvPr/>
          </p:nvSpPr>
          <p:spPr>
            <a:xfrm>
              <a:off x="4826059" y="4237158"/>
              <a:ext cx="32253" cy="32103"/>
            </a:xfrm>
            <a:custGeom>
              <a:avLst/>
              <a:gdLst>
                <a:gd name="connsiteX0" fmla="*/ 232 w 32253"/>
                <a:gd name="connsiteY0" fmla="*/ 18282 h 32103"/>
                <a:gd name="connsiteX1" fmla="*/ 18358 w 32253"/>
                <a:gd name="connsiteY1" fmla="*/ 31378 h 32103"/>
                <a:gd name="connsiteX2" fmla="*/ 18615 w 32253"/>
                <a:gd name="connsiteY2" fmla="*/ 31331 h 32103"/>
                <a:gd name="connsiteX3" fmla="*/ 32046 w 32253"/>
                <a:gd name="connsiteY3" fmla="*/ 12852 h 32103"/>
                <a:gd name="connsiteX4" fmla="*/ 13986 w 32253"/>
                <a:gd name="connsiteY4" fmla="*/ -330 h 32103"/>
                <a:gd name="connsiteX5" fmla="*/ 13758 w 32253"/>
                <a:gd name="connsiteY5" fmla="*/ -292 h 32103"/>
                <a:gd name="connsiteX6" fmla="*/ 184 w 32253"/>
                <a:gd name="connsiteY6" fmla="*/ 18482 h 32103"/>
                <a:gd name="connsiteX7" fmla="*/ 232 w 32253"/>
                <a:gd name="connsiteY7" fmla="*/ 18758 h 3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53" h="32103">
                  <a:moveTo>
                    <a:pt x="232" y="18282"/>
                  </a:moveTo>
                  <a:cubicBezTo>
                    <a:pt x="1623" y="26901"/>
                    <a:pt x="9738" y="32769"/>
                    <a:pt x="18358" y="31378"/>
                  </a:cubicBezTo>
                  <a:cubicBezTo>
                    <a:pt x="18444" y="31359"/>
                    <a:pt x="18530" y="31350"/>
                    <a:pt x="18615" y="31331"/>
                  </a:cubicBezTo>
                  <a:cubicBezTo>
                    <a:pt x="27388" y="29873"/>
                    <a:pt x="33360" y="21644"/>
                    <a:pt x="32046" y="12852"/>
                  </a:cubicBezTo>
                  <a:cubicBezTo>
                    <a:pt x="30703" y="4223"/>
                    <a:pt x="22606" y="-1674"/>
                    <a:pt x="13986" y="-330"/>
                  </a:cubicBezTo>
                  <a:cubicBezTo>
                    <a:pt x="13910" y="-321"/>
                    <a:pt x="13834" y="-302"/>
                    <a:pt x="13758" y="-292"/>
                  </a:cubicBezTo>
                  <a:cubicBezTo>
                    <a:pt x="4823" y="1146"/>
                    <a:pt x="-1254" y="9556"/>
                    <a:pt x="184" y="18482"/>
                  </a:cubicBezTo>
                  <a:cubicBezTo>
                    <a:pt x="204" y="18577"/>
                    <a:pt x="213" y="18662"/>
                    <a:pt x="232" y="18758"/>
                  </a:cubicBezTo>
                </a:path>
              </a:pathLst>
            </a:custGeom>
            <a:solidFill>
              <a:srgbClr val="BDC3D1"/>
            </a:solidFill>
            <a:ln w="9525" cap="flat">
              <a:noFill/>
              <a:prstDash val="solid"/>
              <a:miter/>
            </a:ln>
          </p:spPr>
          <p:txBody>
            <a:bodyPr rtlCol="0" anchor="ctr"/>
            <a:lstStyle/>
            <a:p>
              <a:endParaRPr lang="en-IN"/>
            </a:p>
          </p:txBody>
        </p:sp>
        <p:sp>
          <p:nvSpPr>
            <p:cNvPr id="1266" name="Freeform: Shape 1265">
              <a:extLst>
                <a:ext uri="{FF2B5EF4-FFF2-40B4-BE49-F238E27FC236}">
                  <a16:creationId xmlns:a16="http://schemas.microsoft.com/office/drawing/2014/main" xmlns="" id="{8D446034-51CF-BF2D-4C94-2B5FC07C0F85}"/>
                </a:ext>
              </a:extLst>
            </p:cNvPr>
            <p:cNvSpPr/>
            <p:nvPr/>
          </p:nvSpPr>
          <p:spPr>
            <a:xfrm>
              <a:off x="4860820" y="4334881"/>
              <a:ext cx="32339" cy="32582"/>
            </a:xfrm>
            <a:custGeom>
              <a:avLst/>
              <a:gdLst>
                <a:gd name="connsiteX0" fmla="*/ 237 w 32339"/>
                <a:gd name="connsiteY0" fmla="*/ 18761 h 32582"/>
                <a:gd name="connsiteX1" fmla="*/ 18363 w 32339"/>
                <a:gd name="connsiteY1" fmla="*/ 31858 h 32582"/>
                <a:gd name="connsiteX2" fmla="*/ 18620 w 32339"/>
                <a:gd name="connsiteY2" fmla="*/ 31810 h 32582"/>
                <a:gd name="connsiteX3" fmla="*/ 32088 w 32339"/>
                <a:gd name="connsiteY3" fmla="*/ 12951 h 32582"/>
                <a:gd name="connsiteX4" fmla="*/ 32050 w 32339"/>
                <a:gd name="connsiteY4" fmla="*/ 12760 h 32582"/>
                <a:gd name="connsiteX5" fmla="*/ 13734 w 32339"/>
                <a:gd name="connsiteY5" fmla="*/ -298 h 32582"/>
                <a:gd name="connsiteX6" fmla="*/ 13667 w 32339"/>
                <a:gd name="connsiteY6" fmla="*/ -289 h 32582"/>
                <a:gd name="connsiteX7" fmla="*/ 199 w 32339"/>
                <a:gd name="connsiteY7" fmla="*/ 18570 h 32582"/>
                <a:gd name="connsiteX8" fmla="*/ 237 w 32339"/>
                <a:gd name="connsiteY8" fmla="*/ 18761 h 3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39" h="32582">
                  <a:moveTo>
                    <a:pt x="237" y="18761"/>
                  </a:moveTo>
                  <a:cubicBezTo>
                    <a:pt x="1627" y="27382"/>
                    <a:pt x="9743" y="33249"/>
                    <a:pt x="18363" y="31858"/>
                  </a:cubicBezTo>
                  <a:cubicBezTo>
                    <a:pt x="18449" y="31839"/>
                    <a:pt x="18535" y="31830"/>
                    <a:pt x="18620" y="31810"/>
                  </a:cubicBezTo>
                  <a:cubicBezTo>
                    <a:pt x="27545" y="30324"/>
                    <a:pt x="33574" y="21876"/>
                    <a:pt x="32088" y="12951"/>
                  </a:cubicBezTo>
                  <a:cubicBezTo>
                    <a:pt x="32069" y="12894"/>
                    <a:pt x="32060" y="12827"/>
                    <a:pt x="32050" y="12760"/>
                  </a:cubicBezTo>
                  <a:cubicBezTo>
                    <a:pt x="30603" y="4093"/>
                    <a:pt x="22401" y="-1756"/>
                    <a:pt x="13734" y="-298"/>
                  </a:cubicBezTo>
                  <a:cubicBezTo>
                    <a:pt x="13715" y="-298"/>
                    <a:pt x="13686" y="-289"/>
                    <a:pt x="13667" y="-289"/>
                  </a:cubicBezTo>
                  <a:cubicBezTo>
                    <a:pt x="4742" y="1197"/>
                    <a:pt x="-1287" y="9646"/>
                    <a:pt x="199" y="18570"/>
                  </a:cubicBezTo>
                  <a:cubicBezTo>
                    <a:pt x="218" y="18628"/>
                    <a:pt x="227" y="18694"/>
                    <a:pt x="237" y="18761"/>
                  </a:cubicBezTo>
                </a:path>
              </a:pathLst>
            </a:custGeom>
            <a:solidFill>
              <a:srgbClr val="61708B"/>
            </a:solidFill>
            <a:ln w="9525" cap="flat">
              <a:noFill/>
              <a:prstDash val="solid"/>
              <a:miter/>
            </a:ln>
          </p:spPr>
          <p:txBody>
            <a:bodyPr rtlCol="0" anchor="ctr"/>
            <a:lstStyle/>
            <a:p>
              <a:endParaRPr lang="en-IN"/>
            </a:p>
          </p:txBody>
        </p:sp>
        <p:sp>
          <p:nvSpPr>
            <p:cNvPr id="1267" name="Freeform: Shape 1266">
              <a:extLst>
                <a:ext uri="{FF2B5EF4-FFF2-40B4-BE49-F238E27FC236}">
                  <a16:creationId xmlns:a16="http://schemas.microsoft.com/office/drawing/2014/main" xmlns="" id="{6A194980-AB23-9980-695C-24584F550679}"/>
                </a:ext>
              </a:extLst>
            </p:cNvPr>
            <p:cNvSpPr/>
            <p:nvPr/>
          </p:nvSpPr>
          <p:spPr>
            <a:xfrm>
              <a:off x="4914433" y="4247277"/>
              <a:ext cx="57824" cy="77852"/>
            </a:xfrm>
            <a:custGeom>
              <a:avLst/>
              <a:gdLst>
                <a:gd name="connsiteX0" fmla="*/ 6536 w 57824"/>
                <a:gd name="connsiteY0" fmla="*/ 1589 h 77852"/>
                <a:gd name="connsiteX1" fmla="*/ 2031 w 57824"/>
                <a:gd name="connsiteY1" fmla="*/ 20592 h 77852"/>
                <a:gd name="connsiteX2" fmla="*/ 2059 w 57824"/>
                <a:gd name="connsiteY2" fmla="*/ 20639 h 77852"/>
                <a:gd name="connsiteX3" fmla="*/ 32254 w 57824"/>
                <a:gd name="connsiteY3" fmla="*/ 70646 h 77852"/>
                <a:gd name="connsiteX4" fmla="*/ 50465 w 57824"/>
                <a:gd name="connsiteY4" fmla="*/ 75551 h 77852"/>
                <a:gd name="connsiteX5" fmla="*/ 51304 w 57824"/>
                <a:gd name="connsiteY5" fmla="*/ 75027 h 77852"/>
                <a:gd name="connsiteX6" fmla="*/ 55780 w 57824"/>
                <a:gd name="connsiteY6" fmla="*/ 55977 h 77852"/>
                <a:gd name="connsiteX7" fmla="*/ 25491 w 57824"/>
                <a:gd name="connsiteY7" fmla="*/ 5971 h 77852"/>
                <a:gd name="connsiteX8" fmla="*/ 7498 w 57824"/>
                <a:gd name="connsiteY8" fmla="*/ 1285 h 77852"/>
                <a:gd name="connsiteX9" fmla="*/ 7012 w 57824"/>
                <a:gd name="connsiteY9" fmla="*/ 1589 h 7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24" h="77852">
                  <a:moveTo>
                    <a:pt x="6536" y="1589"/>
                  </a:moveTo>
                  <a:cubicBezTo>
                    <a:pt x="40" y="5590"/>
                    <a:pt x="-1970" y="14106"/>
                    <a:pt x="2031" y="20592"/>
                  </a:cubicBezTo>
                  <a:cubicBezTo>
                    <a:pt x="2040" y="20611"/>
                    <a:pt x="2050" y="20620"/>
                    <a:pt x="2059" y="20639"/>
                  </a:cubicBezTo>
                  <a:lnTo>
                    <a:pt x="32254" y="70646"/>
                  </a:lnTo>
                  <a:cubicBezTo>
                    <a:pt x="35930" y="77027"/>
                    <a:pt x="44074" y="79228"/>
                    <a:pt x="50465" y="75551"/>
                  </a:cubicBezTo>
                  <a:cubicBezTo>
                    <a:pt x="50751" y="75389"/>
                    <a:pt x="51028" y="75217"/>
                    <a:pt x="51304" y="75027"/>
                  </a:cubicBezTo>
                  <a:cubicBezTo>
                    <a:pt x="57724" y="70950"/>
                    <a:pt x="59714" y="62492"/>
                    <a:pt x="55780" y="55977"/>
                  </a:cubicBezTo>
                  <a:lnTo>
                    <a:pt x="25491" y="5971"/>
                  </a:lnTo>
                  <a:cubicBezTo>
                    <a:pt x="21814" y="-287"/>
                    <a:pt x="13766" y="-2382"/>
                    <a:pt x="7498" y="1285"/>
                  </a:cubicBezTo>
                  <a:cubicBezTo>
                    <a:pt x="7336" y="1389"/>
                    <a:pt x="7174" y="1485"/>
                    <a:pt x="7012" y="1589"/>
                  </a:cubicBezTo>
                </a:path>
              </a:pathLst>
            </a:custGeom>
            <a:solidFill>
              <a:srgbClr val="1A2D49"/>
            </a:solidFill>
            <a:ln w="9525" cap="flat">
              <a:noFill/>
              <a:prstDash val="solid"/>
              <a:miter/>
            </a:ln>
          </p:spPr>
          <p:txBody>
            <a:bodyPr rtlCol="0" anchor="ctr"/>
            <a:lstStyle/>
            <a:p>
              <a:endParaRPr lang="en-IN"/>
            </a:p>
          </p:txBody>
        </p:sp>
        <p:sp>
          <p:nvSpPr>
            <p:cNvPr id="1268" name="Freeform: Shape 1267">
              <a:extLst>
                <a:ext uri="{FF2B5EF4-FFF2-40B4-BE49-F238E27FC236}">
                  <a16:creationId xmlns:a16="http://schemas.microsoft.com/office/drawing/2014/main" xmlns="" id="{A53CB3D6-177D-84DC-8329-06F19DDEA18A}"/>
                </a:ext>
              </a:extLst>
            </p:cNvPr>
            <p:cNvSpPr/>
            <p:nvPr/>
          </p:nvSpPr>
          <p:spPr>
            <a:xfrm>
              <a:off x="5041387" y="4249697"/>
              <a:ext cx="32178" cy="32053"/>
            </a:xfrm>
            <a:custGeom>
              <a:avLst/>
              <a:gdLst>
                <a:gd name="connsiteX0" fmla="*/ 31983 w 32178"/>
                <a:gd name="connsiteY0" fmla="*/ 12791 h 32053"/>
                <a:gd name="connsiteX1" fmla="*/ 14047 w 32178"/>
                <a:gd name="connsiteY1" fmla="*/ -334 h 32053"/>
                <a:gd name="connsiteX2" fmla="*/ 13599 w 32178"/>
                <a:gd name="connsiteY2" fmla="*/ -258 h 32053"/>
                <a:gd name="connsiteX3" fmla="*/ 169 w 32178"/>
                <a:gd name="connsiteY3" fmla="*/ 18220 h 32053"/>
                <a:gd name="connsiteX4" fmla="*/ 18104 w 32178"/>
                <a:gd name="connsiteY4" fmla="*/ 31346 h 32053"/>
                <a:gd name="connsiteX5" fmla="*/ 18553 w 32178"/>
                <a:gd name="connsiteY5" fmla="*/ 31269 h 32053"/>
                <a:gd name="connsiteX6" fmla="*/ 31983 w 32178"/>
                <a:gd name="connsiteY6" fmla="*/ 12791 h 3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053">
                  <a:moveTo>
                    <a:pt x="31983" y="12791"/>
                  </a:moveTo>
                  <a:cubicBezTo>
                    <a:pt x="30649" y="4209"/>
                    <a:pt x="22619" y="-1658"/>
                    <a:pt x="14047" y="-334"/>
                  </a:cubicBezTo>
                  <a:cubicBezTo>
                    <a:pt x="13895" y="-306"/>
                    <a:pt x="13752" y="-287"/>
                    <a:pt x="13599" y="-258"/>
                  </a:cubicBezTo>
                  <a:cubicBezTo>
                    <a:pt x="4798" y="1152"/>
                    <a:pt x="-1203" y="9419"/>
                    <a:pt x="169" y="18220"/>
                  </a:cubicBezTo>
                  <a:cubicBezTo>
                    <a:pt x="1503" y="26802"/>
                    <a:pt x="9532" y="32670"/>
                    <a:pt x="18104" y="31346"/>
                  </a:cubicBezTo>
                  <a:cubicBezTo>
                    <a:pt x="18257" y="31317"/>
                    <a:pt x="18400" y="31298"/>
                    <a:pt x="18553" y="31269"/>
                  </a:cubicBezTo>
                  <a:cubicBezTo>
                    <a:pt x="27296" y="29764"/>
                    <a:pt x="33249" y="21573"/>
                    <a:pt x="31983" y="12791"/>
                  </a:cubicBezTo>
                </a:path>
              </a:pathLst>
            </a:custGeom>
            <a:solidFill>
              <a:srgbClr val="61708B"/>
            </a:solidFill>
            <a:ln w="9525" cap="flat">
              <a:noFill/>
              <a:prstDash val="solid"/>
              <a:miter/>
            </a:ln>
          </p:spPr>
          <p:txBody>
            <a:bodyPr rtlCol="0" anchor="ctr"/>
            <a:lstStyle/>
            <a:p>
              <a:endParaRPr lang="en-IN"/>
            </a:p>
          </p:txBody>
        </p:sp>
        <p:sp>
          <p:nvSpPr>
            <p:cNvPr id="1269" name="Freeform: Shape 1268">
              <a:extLst>
                <a:ext uri="{FF2B5EF4-FFF2-40B4-BE49-F238E27FC236}">
                  <a16:creationId xmlns:a16="http://schemas.microsoft.com/office/drawing/2014/main" xmlns="" id="{5DFF0C32-9CBB-B3FE-1505-DE3B8AAEDB66}"/>
                </a:ext>
              </a:extLst>
            </p:cNvPr>
            <p:cNvSpPr/>
            <p:nvPr/>
          </p:nvSpPr>
          <p:spPr>
            <a:xfrm>
              <a:off x="4913763" y="4384588"/>
              <a:ext cx="32178" cy="32100"/>
            </a:xfrm>
            <a:custGeom>
              <a:avLst/>
              <a:gdLst>
                <a:gd name="connsiteX0" fmla="*/ 31971 w 32178"/>
                <a:gd name="connsiteY0" fmla="*/ 12869 h 32100"/>
                <a:gd name="connsiteX1" fmla="*/ 13921 w 32178"/>
                <a:gd name="connsiteY1" fmla="*/ -333 h 32100"/>
                <a:gd name="connsiteX2" fmla="*/ 13587 w 32178"/>
                <a:gd name="connsiteY2" fmla="*/ -276 h 32100"/>
                <a:gd name="connsiteX3" fmla="*/ 157 w 32178"/>
                <a:gd name="connsiteY3" fmla="*/ 18298 h 32100"/>
                <a:gd name="connsiteX4" fmla="*/ 18474 w 32178"/>
                <a:gd name="connsiteY4" fmla="*/ 31357 h 32100"/>
                <a:gd name="connsiteX5" fmla="*/ 18541 w 32178"/>
                <a:gd name="connsiteY5" fmla="*/ 31347 h 32100"/>
                <a:gd name="connsiteX6" fmla="*/ 31971 w 32178"/>
                <a:gd name="connsiteY6" fmla="*/ 12869 h 3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100">
                  <a:moveTo>
                    <a:pt x="31971" y="12869"/>
                  </a:moveTo>
                  <a:cubicBezTo>
                    <a:pt x="30628" y="4239"/>
                    <a:pt x="22551" y="-1667"/>
                    <a:pt x="13921" y="-333"/>
                  </a:cubicBezTo>
                  <a:cubicBezTo>
                    <a:pt x="13807" y="-314"/>
                    <a:pt x="13702" y="-295"/>
                    <a:pt x="13587" y="-276"/>
                  </a:cubicBezTo>
                  <a:cubicBezTo>
                    <a:pt x="4805" y="1229"/>
                    <a:pt x="-1167" y="9487"/>
                    <a:pt x="157" y="18298"/>
                  </a:cubicBezTo>
                  <a:cubicBezTo>
                    <a:pt x="1605" y="26966"/>
                    <a:pt x="9806" y="32814"/>
                    <a:pt x="18474" y="31357"/>
                  </a:cubicBezTo>
                  <a:cubicBezTo>
                    <a:pt x="18493" y="31357"/>
                    <a:pt x="18521" y="31347"/>
                    <a:pt x="18541" y="31347"/>
                  </a:cubicBezTo>
                  <a:cubicBezTo>
                    <a:pt x="27313" y="29890"/>
                    <a:pt x="33285" y="21661"/>
                    <a:pt x="31971" y="12869"/>
                  </a:cubicBezTo>
                </a:path>
              </a:pathLst>
            </a:custGeom>
            <a:solidFill>
              <a:srgbClr val="BDC3D1"/>
            </a:solidFill>
            <a:ln w="9525" cap="flat">
              <a:noFill/>
              <a:prstDash val="solid"/>
              <a:miter/>
            </a:ln>
          </p:spPr>
          <p:txBody>
            <a:bodyPr rtlCol="0" anchor="ctr"/>
            <a:lstStyle/>
            <a:p>
              <a:endParaRPr lang="en-IN"/>
            </a:p>
          </p:txBody>
        </p:sp>
        <p:sp>
          <p:nvSpPr>
            <p:cNvPr id="1270" name="Freeform: Shape 1269">
              <a:extLst>
                <a:ext uri="{FF2B5EF4-FFF2-40B4-BE49-F238E27FC236}">
                  <a16:creationId xmlns:a16="http://schemas.microsoft.com/office/drawing/2014/main" xmlns="" id="{754D67E1-5C3B-33D4-C620-EA35152CB8AF}"/>
                </a:ext>
              </a:extLst>
            </p:cNvPr>
            <p:cNvSpPr/>
            <p:nvPr/>
          </p:nvSpPr>
          <p:spPr>
            <a:xfrm>
              <a:off x="5123308" y="4379409"/>
              <a:ext cx="44980" cy="83294"/>
            </a:xfrm>
            <a:custGeom>
              <a:avLst/>
              <a:gdLst>
                <a:gd name="connsiteX0" fmla="*/ 35690 w 44980"/>
                <a:gd name="connsiteY0" fmla="*/ 82056 h 83294"/>
                <a:gd name="connsiteX1" fmla="*/ 44263 w 44980"/>
                <a:gd name="connsiteY1" fmla="*/ 64625 h 83294"/>
                <a:gd name="connsiteX2" fmla="*/ 26261 w 44980"/>
                <a:gd name="connsiteY2" fmla="*/ 8809 h 83294"/>
                <a:gd name="connsiteX3" fmla="*/ 9697 w 44980"/>
                <a:gd name="connsiteY3" fmla="*/ 74 h 83294"/>
                <a:gd name="connsiteX4" fmla="*/ 9211 w 44980"/>
                <a:gd name="connsiteY4" fmla="*/ 236 h 83294"/>
                <a:gd name="connsiteX5" fmla="*/ 639 w 44980"/>
                <a:gd name="connsiteY5" fmla="*/ 17571 h 83294"/>
                <a:gd name="connsiteX6" fmla="*/ 18736 w 44980"/>
                <a:gd name="connsiteY6" fmla="*/ 73388 h 83294"/>
                <a:gd name="connsiteX7" fmla="*/ 35262 w 44980"/>
                <a:gd name="connsiteY7" fmla="*/ 82199 h 83294"/>
                <a:gd name="connsiteX8" fmla="*/ 35690 w 44980"/>
                <a:gd name="connsiteY8" fmla="*/ 82056 h 8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80" h="83294">
                  <a:moveTo>
                    <a:pt x="35690" y="82056"/>
                  </a:moveTo>
                  <a:cubicBezTo>
                    <a:pt x="42806" y="79532"/>
                    <a:pt x="46606" y="71797"/>
                    <a:pt x="44263" y="64625"/>
                  </a:cubicBezTo>
                  <a:lnTo>
                    <a:pt x="26261" y="8809"/>
                  </a:lnTo>
                  <a:cubicBezTo>
                    <a:pt x="24099" y="1826"/>
                    <a:pt x="16688" y="-2088"/>
                    <a:pt x="9697" y="74"/>
                  </a:cubicBezTo>
                  <a:cubicBezTo>
                    <a:pt x="9535" y="122"/>
                    <a:pt x="9373" y="179"/>
                    <a:pt x="9211" y="236"/>
                  </a:cubicBezTo>
                  <a:cubicBezTo>
                    <a:pt x="2144" y="2760"/>
                    <a:pt x="-1647" y="10428"/>
                    <a:pt x="639" y="17571"/>
                  </a:cubicBezTo>
                  <a:lnTo>
                    <a:pt x="18736" y="73388"/>
                  </a:lnTo>
                  <a:cubicBezTo>
                    <a:pt x="20870" y="80379"/>
                    <a:pt x="28261" y="84323"/>
                    <a:pt x="35262" y="82199"/>
                  </a:cubicBezTo>
                  <a:cubicBezTo>
                    <a:pt x="35405" y="82151"/>
                    <a:pt x="35547" y="82104"/>
                    <a:pt x="35690" y="82056"/>
                  </a:cubicBezTo>
                </a:path>
              </a:pathLst>
            </a:custGeom>
            <a:solidFill>
              <a:srgbClr val="1A2D49"/>
            </a:solidFill>
            <a:ln w="9525" cap="flat">
              <a:noFill/>
              <a:prstDash val="solid"/>
              <a:miter/>
            </a:ln>
          </p:spPr>
          <p:txBody>
            <a:bodyPr rtlCol="0" anchor="ctr"/>
            <a:lstStyle/>
            <a:p>
              <a:endParaRPr lang="en-IN"/>
            </a:p>
          </p:txBody>
        </p:sp>
        <p:sp>
          <p:nvSpPr>
            <p:cNvPr id="1271" name="Freeform: Shape 1270">
              <a:extLst>
                <a:ext uri="{FF2B5EF4-FFF2-40B4-BE49-F238E27FC236}">
                  <a16:creationId xmlns:a16="http://schemas.microsoft.com/office/drawing/2014/main" xmlns="" id="{C7198DF7-7BBB-7237-01AC-0E0CCBD19181}"/>
                </a:ext>
              </a:extLst>
            </p:cNvPr>
            <p:cNvSpPr/>
            <p:nvPr/>
          </p:nvSpPr>
          <p:spPr>
            <a:xfrm>
              <a:off x="4965172" y="4354316"/>
              <a:ext cx="84144" cy="35379"/>
            </a:xfrm>
            <a:custGeom>
              <a:avLst/>
              <a:gdLst>
                <a:gd name="connsiteX0" fmla="*/ 183 w 84144"/>
                <a:gd name="connsiteY0" fmla="*/ 23043 h 35379"/>
                <a:gd name="connsiteX1" fmla="*/ 15233 w 84144"/>
                <a:gd name="connsiteY1" fmla="*/ 34758 h 35379"/>
                <a:gd name="connsiteX2" fmla="*/ 72383 w 84144"/>
                <a:gd name="connsiteY2" fmla="*/ 26758 h 35379"/>
                <a:gd name="connsiteX3" fmla="*/ 84004 w 84144"/>
                <a:gd name="connsiteY3" fmla="*/ 11327 h 35379"/>
                <a:gd name="connsiteX4" fmla="*/ 69449 w 84144"/>
                <a:gd name="connsiteY4" fmla="*/ -446 h 35379"/>
                <a:gd name="connsiteX5" fmla="*/ 68954 w 84144"/>
                <a:gd name="connsiteY5" fmla="*/ -388 h 35379"/>
                <a:gd name="connsiteX6" fmla="*/ 11804 w 84144"/>
                <a:gd name="connsiteY6" fmla="*/ 7517 h 35379"/>
                <a:gd name="connsiteX7" fmla="*/ 88 w 84144"/>
                <a:gd name="connsiteY7" fmla="*/ 23043 h 35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144" h="35379">
                  <a:moveTo>
                    <a:pt x="183" y="23043"/>
                  </a:moveTo>
                  <a:cubicBezTo>
                    <a:pt x="1126" y="30425"/>
                    <a:pt x="7851" y="35654"/>
                    <a:pt x="15233" y="34758"/>
                  </a:cubicBezTo>
                  <a:lnTo>
                    <a:pt x="72383" y="26758"/>
                  </a:lnTo>
                  <a:cubicBezTo>
                    <a:pt x="79803" y="25624"/>
                    <a:pt x="84965" y="18776"/>
                    <a:pt x="84004" y="11327"/>
                  </a:cubicBezTo>
                  <a:cubicBezTo>
                    <a:pt x="83231" y="4060"/>
                    <a:pt x="76717" y="-1217"/>
                    <a:pt x="69449" y="-446"/>
                  </a:cubicBezTo>
                  <a:cubicBezTo>
                    <a:pt x="69278" y="-436"/>
                    <a:pt x="69115" y="-408"/>
                    <a:pt x="68954" y="-388"/>
                  </a:cubicBezTo>
                  <a:lnTo>
                    <a:pt x="11804" y="7517"/>
                  </a:lnTo>
                  <a:cubicBezTo>
                    <a:pt x="4326" y="8651"/>
                    <a:pt x="-874" y="15547"/>
                    <a:pt x="88" y="23043"/>
                  </a:cubicBezTo>
                </a:path>
              </a:pathLst>
            </a:custGeom>
            <a:solidFill>
              <a:srgbClr val="61708B"/>
            </a:solidFill>
            <a:ln w="9525" cap="flat">
              <a:noFill/>
              <a:prstDash val="solid"/>
              <a:miter/>
            </a:ln>
          </p:spPr>
          <p:txBody>
            <a:bodyPr rtlCol="0" anchor="ctr"/>
            <a:lstStyle/>
            <a:p>
              <a:endParaRPr lang="en-IN"/>
            </a:p>
          </p:txBody>
        </p:sp>
        <p:sp>
          <p:nvSpPr>
            <p:cNvPr id="1272" name="Freeform: Shape 1271">
              <a:extLst>
                <a:ext uri="{FF2B5EF4-FFF2-40B4-BE49-F238E27FC236}">
                  <a16:creationId xmlns:a16="http://schemas.microsoft.com/office/drawing/2014/main" xmlns="" id="{1B22C0B2-DBCC-FBEB-DDE2-C27C82A7A255}"/>
                </a:ext>
              </a:extLst>
            </p:cNvPr>
            <p:cNvSpPr/>
            <p:nvPr/>
          </p:nvSpPr>
          <p:spPr>
            <a:xfrm>
              <a:off x="5001586" y="4426957"/>
              <a:ext cx="32164" cy="32052"/>
            </a:xfrm>
            <a:custGeom>
              <a:avLst/>
              <a:gdLst>
                <a:gd name="connsiteX0" fmla="*/ 155 w 32164"/>
                <a:gd name="connsiteY0" fmla="*/ 18220 h 32052"/>
                <a:gd name="connsiteX1" fmla="*/ 18091 w 32164"/>
                <a:gd name="connsiteY1" fmla="*/ 31346 h 32052"/>
                <a:gd name="connsiteX2" fmla="*/ 18538 w 32164"/>
                <a:gd name="connsiteY2" fmla="*/ 31269 h 32052"/>
                <a:gd name="connsiteX3" fmla="*/ 31969 w 32164"/>
                <a:gd name="connsiteY3" fmla="*/ 12791 h 32052"/>
                <a:gd name="connsiteX4" fmla="*/ 14033 w 32164"/>
                <a:gd name="connsiteY4" fmla="*/ -334 h 32052"/>
                <a:gd name="connsiteX5" fmla="*/ 13586 w 32164"/>
                <a:gd name="connsiteY5" fmla="*/ -258 h 32052"/>
                <a:gd name="connsiteX6" fmla="*/ 155 w 32164"/>
                <a:gd name="connsiteY6" fmla="*/ 18220 h 3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52">
                  <a:moveTo>
                    <a:pt x="155" y="18220"/>
                  </a:moveTo>
                  <a:cubicBezTo>
                    <a:pt x="1489" y="26793"/>
                    <a:pt x="9518" y="32670"/>
                    <a:pt x="18091" y="31346"/>
                  </a:cubicBezTo>
                  <a:cubicBezTo>
                    <a:pt x="18243" y="31317"/>
                    <a:pt x="18386" y="31298"/>
                    <a:pt x="18538" y="31269"/>
                  </a:cubicBezTo>
                  <a:cubicBezTo>
                    <a:pt x="27282" y="29765"/>
                    <a:pt x="33236" y="21573"/>
                    <a:pt x="31969" y="12791"/>
                  </a:cubicBezTo>
                  <a:cubicBezTo>
                    <a:pt x="30635" y="4209"/>
                    <a:pt x="22605" y="-1658"/>
                    <a:pt x="14033" y="-334"/>
                  </a:cubicBezTo>
                  <a:cubicBezTo>
                    <a:pt x="13881" y="-315"/>
                    <a:pt x="13738" y="-287"/>
                    <a:pt x="13586" y="-258"/>
                  </a:cubicBezTo>
                  <a:cubicBezTo>
                    <a:pt x="4813" y="1199"/>
                    <a:pt x="-1159" y="9429"/>
                    <a:pt x="155" y="18220"/>
                  </a:cubicBezTo>
                </a:path>
              </a:pathLst>
            </a:custGeom>
            <a:solidFill>
              <a:srgbClr val="BDC3D1"/>
            </a:solidFill>
            <a:ln w="9525" cap="flat">
              <a:noFill/>
              <a:prstDash val="solid"/>
              <a:miter/>
            </a:ln>
          </p:spPr>
          <p:txBody>
            <a:bodyPr rtlCol="0" anchor="ctr"/>
            <a:lstStyle/>
            <a:p>
              <a:endParaRPr lang="en-IN"/>
            </a:p>
          </p:txBody>
        </p:sp>
        <p:sp>
          <p:nvSpPr>
            <p:cNvPr id="1273" name="Freeform: Shape 1272">
              <a:extLst>
                <a:ext uri="{FF2B5EF4-FFF2-40B4-BE49-F238E27FC236}">
                  <a16:creationId xmlns:a16="http://schemas.microsoft.com/office/drawing/2014/main" xmlns="" id="{3C4DFB30-D42D-30B8-6A1A-A3D35AAD0C8E}"/>
                </a:ext>
              </a:extLst>
            </p:cNvPr>
            <p:cNvSpPr/>
            <p:nvPr/>
          </p:nvSpPr>
          <p:spPr>
            <a:xfrm>
              <a:off x="5113612" y="4207798"/>
              <a:ext cx="32164" cy="32041"/>
            </a:xfrm>
            <a:custGeom>
              <a:avLst/>
              <a:gdLst>
                <a:gd name="connsiteX0" fmla="*/ 144 w 32164"/>
                <a:gd name="connsiteY0" fmla="*/ 18209 h 32041"/>
                <a:gd name="connsiteX1" fmla="*/ 18079 w 32164"/>
                <a:gd name="connsiteY1" fmla="*/ 31335 h 32041"/>
                <a:gd name="connsiteX2" fmla="*/ 18527 w 32164"/>
                <a:gd name="connsiteY2" fmla="*/ 31258 h 32041"/>
                <a:gd name="connsiteX3" fmla="*/ 31957 w 32164"/>
                <a:gd name="connsiteY3" fmla="*/ 12780 h 32041"/>
                <a:gd name="connsiteX4" fmla="*/ 13831 w 32164"/>
                <a:gd name="connsiteY4" fmla="*/ -317 h 32041"/>
                <a:gd name="connsiteX5" fmla="*/ 13574 w 32164"/>
                <a:gd name="connsiteY5" fmla="*/ -270 h 32041"/>
                <a:gd name="connsiteX6" fmla="*/ 144 w 32164"/>
                <a:gd name="connsiteY6" fmla="*/ 18209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4" h="32041">
                  <a:moveTo>
                    <a:pt x="144" y="18209"/>
                  </a:moveTo>
                  <a:cubicBezTo>
                    <a:pt x="1477" y="26782"/>
                    <a:pt x="9507" y="32659"/>
                    <a:pt x="18079" y="31335"/>
                  </a:cubicBezTo>
                  <a:cubicBezTo>
                    <a:pt x="18231" y="31306"/>
                    <a:pt x="18374" y="31287"/>
                    <a:pt x="18527" y="31258"/>
                  </a:cubicBezTo>
                  <a:cubicBezTo>
                    <a:pt x="27299" y="29801"/>
                    <a:pt x="33272" y="21571"/>
                    <a:pt x="31957" y="12780"/>
                  </a:cubicBezTo>
                  <a:cubicBezTo>
                    <a:pt x="30567" y="4160"/>
                    <a:pt x="22451" y="-1708"/>
                    <a:pt x="13831" y="-317"/>
                  </a:cubicBezTo>
                  <a:cubicBezTo>
                    <a:pt x="13745" y="-298"/>
                    <a:pt x="13660" y="-288"/>
                    <a:pt x="13574" y="-270"/>
                  </a:cubicBezTo>
                  <a:cubicBezTo>
                    <a:pt x="4830" y="1235"/>
                    <a:pt x="-1123" y="9427"/>
                    <a:pt x="144" y="18209"/>
                  </a:cubicBezTo>
                </a:path>
              </a:pathLst>
            </a:custGeom>
            <a:solidFill>
              <a:srgbClr val="BDC3D1"/>
            </a:solidFill>
            <a:ln w="9525" cap="flat">
              <a:noFill/>
              <a:prstDash val="solid"/>
              <a:miter/>
            </a:ln>
          </p:spPr>
          <p:txBody>
            <a:bodyPr rtlCol="0" anchor="ctr"/>
            <a:lstStyle/>
            <a:p>
              <a:endParaRPr lang="en-IN"/>
            </a:p>
          </p:txBody>
        </p:sp>
        <p:sp>
          <p:nvSpPr>
            <p:cNvPr id="1274" name="Freeform: Shape 1273">
              <a:extLst>
                <a:ext uri="{FF2B5EF4-FFF2-40B4-BE49-F238E27FC236}">
                  <a16:creationId xmlns:a16="http://schemas.microsoft.com/office/drawing/2014/main" xmlns="" id="{09D6E0FE-71D5-ED31-C5D0-77F3A60FE99D}"/>
                </a:ext>
              </a:extLst>
            </p:cNvPr>
            <p:cNvSpPr/>
            <p:nvPr/>
          </p:nvSpPr>
          <p:spPr>
            <a:xfrm>
              <a:off x="5148162" y="4306095"/>
              <a:ext cx="32178" cy="32041"/>
            </a:xfrm>
            <a:custGeom>
              <a:avLst/>
              <a:gdLst>
                <a:gd name="connsiteX0" fmla="*/ 169 w 32178"/>
                <a:gd name="connsiteY0" fmla="*/ 18209 h 32041"/>
                <a:gd name="connsiteX1" fmla="*/ 18104 w 32178"/>
                <a:gd name="connsiteY1" fmla="*/ 31335 h 32041"/>
                <a:gd name="connsiteX2" fmla="*/ 18552 w 32178"/>
                <a:gd name="connsiteY2" fmla="*/ 31258 h 32041"/>
                <a:gd name="connsiteX3" fmla="*/ 31983 w 32178"/>
                <a:gd name="connsiteY3" fmla="*/ 12780 h 32041"/>
                <a:gd name="connsiteX4" fmla="*/ 13856 w 32178"/>
                <a:gd name="connsiteY4" fmla="*/ -317 h 32041"/>
                <a:gd name="connsiteX5" fmla="*/ 13599 w 32178"/>
                <a:gd name="connsiteY5" fmla="*/ -269 h 32041"/>
                <a:gd name="connsiteX6" fmla="*/ 169 w 32178"/>
                <a:gd name="connsiteY6" fmla="*/ 18209 h 3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8" h="32041">
                  <a:moveTo>
                    <a:pt x="169" y="18209"/>
                  </a:moveTo>
                  <a:cubicBezTo>
                    <a:pt x="1503" y="26782"/>
                    <a:pt x="9532" y="32659"/>
                    <a:pt x="18104" y="31335"/>
                  </a:cubicBezTo>
                  <a:cubicBezTo>
                    <a:pt x="18257" y="31306"/>
                    <a:pt x="18400" y="31288"/>
                    <a:pt x="18552" y="31258"/>
                  </a:cubicBezTo>
                  <a:cubicBezTo>
                    <a:pt x="27296" y="29754"/>
                    <a:pt x="33249" y="21562"/>
                    <a:pt x="31983" y="12780"/>
                  </a:cubicBezTo>
                  <a:cubicBezTo>
                    <a:pt x="30592" y="4160"/>
                    <a:pt x="22476" y="-1708"/>
                    <a:pt x="13856" y="-317"/>
                  </a:cubicBezTo>
                  <a:cubicBezTo>
                    <a:pt x="13770" y="-298"/>
                    <a:pt x="13685" y="-288"/>
                    <a:pt x="13599" y="-269"/>
                  </a:cubicBezTo>
                  <a:cubicBezTo>
                    <a:pt x="4798" y="1141"/>
                    <a:pt x="-1203" y="9399"/>
                    <a:pt x="169" y="18209"/>
                  </a:cubicBezTo>
                </a:path>
              </a:pathLst>
            </a:custGeom>
            <a:solidFill>
              <a:srgbClr val="61708B"/>
            </a:solidFill>
            <a:ln w="9525" cap="flat">
              <a:noFill/>
              <a:prstDash val="solid"/>
              <a:miter/>
            </a:ln>
          </p:spPr>
          <p:txBody>
            <a:bodyPr rtlCol="0" anchor="ctr"/>
            <a:lstStyle/>
            <a:p>
              <a:endParaRPr lang="en-IN"/>
            </a:p>
          </p:txBody>
        </p:sp>
        <p:sp>
          <p:nvSpPr>
            <p:cNvPr id="1275" name="Freeform: Shape 1274">
              <a:extLst>
                <a:ext uri="{FF2B5EF4-FFF2-40B4-BE49-F238E27FC236}">
                  <a16:creationId xmlns:a16="http://schemas.microsoft.com/office/drawing/2014/main" xmlns="" id="{CB1BBEA0-D9B4-CB40-A235-CB6718A2553D}"/>
                </a:ext>
              </a:extLst>
            </p:cNvPr>
            <p:cNvSpPr/>
            <p:nvPr/>
          </p:nvSpPr>
          <p:spPr>
            <a:xfrm>
              <a:off x="5201753" y="4217973"/>
              <a:ext cx="57704" cy="77820"/>
            </a:xfrm>
            <a:custGeom>
              <a:avLst/>
              <a:gdLst>
                <a:gd name="connsiteX0" fmla="*/ 6395 w 57704"/>
                <a:gd name="connsiteY0" fmla="*/ 1557 h 77820"/>
                <a:gd name="connsiteX1" fmla="*/ 2013 w 57704"/>
                <a:gd name="connsiteY1" fmla="*/ 20607 h 77820"/>
                <a:gd name="connsiteX2" fmla="*/ 32207 w 57704"/>
                <a:gd name="connsiteY2" fmla="*/ 70613 h 77820"/>
                <a:gd name="connsiteX3" fmla="*/ 50419 w 57704"/>
                <a:gd name="connsiteY3" fmla="*/ 75519 h 77820"/>
                <a:gd name="connsiteX4" fmla="*/ 51257 w 57704"/>
                <a:gd name="connsiteY4" fmla="*/ 74995 h 77820"/>
                <a:gd name="connsiteX5" fmla="*/ 55639 w 57704"/>
                <a:gd name="connsiteY5" fmla="*/ 55945 h 77820"/>
                <a:gd name="connsiteX6" fmla="*/ 24587 w 57704"/>
                <a:gd name="connsiteY6" fmla="*/ 5939 h 77820"/>
                <a:gd name="connsiteX7" fmla="*/ 6290 w 57704"/>
                <a:gd name="connsiteY7" fmla="*/ 1385 h 77820"/>
                <a:gd name="connsiteX8" fmla="*/ 6013 w 57704"/>
                <a:gd name="connsiteY8" fmla="*/ 1557 h 7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04" h="77820">
                  <a:moveTo>
                    <a:pt x="6395" y="1557"/>
                  </a:moveTo>
                  <a:cubicBezTo>
                    <a:pt x="13" y="5672"/>
                    <a:pt x="-1930" y="14121"/>
                    <a:pt x="2013" y="20607"/>
                  </a:cubicBezTo>
                  <a:lnTo>
                    <a:pt x="32207" y="70613"/>
                  </a:lnTo>
                  <a:cubicBezTo>
                    <a:pt x="35884" y="76995"/>
                    <a:pt x="44028" y="79195"/>
                    <a:pt x="50419" y="75519"/>
                  </a:cubicBezTo>
                  <a:cubicBezTo>
                    <a:pt x="50705" y="75357"/>
                    <a:pt x="50981" y="75186"/>
                    <a:pt x="51257" y="74995"/>
                  </a:cubicBezTo>
                  <a:cubicBezTo>
                    <a:pt x="57639" y="70880"/>
                    <a:pt x="59582" y="62431"/>
                    <a:pt x="55639" y="55945"/>
                  </a:cubicBezTo>
                  <a:lnTo>
                    <a:pt x="24587" y="5939"/>
                  </a:lnTo>
                  <a:cubicBezTo>
                    <a:pt x="20787" y="-367"/>
                    <a:pt x="12596" y="-2405"/>
                    <a:pt x="6290" y="1385"/>
                  </a:cubicBezTo>
                  <a:cubicBezTo>
                    <a:pt x="6194" y="1443"/>
                    <a:pt x="6109" y="1500"/>
                    <a:pt x="6013" y="1557"/>
                  </a:cubicBezTo>
                </a:path>
              </a:pathLst>
            </a:custGeom>
            <a:solidFill>
              <a:srgbClr val="1A2D49"/>
            </a:solidFill>
            <a:ln w="9525" cap="flat">
              <a:noFill/>
              <a:prstDash val="solid"/>
              <a:miter/>
            </a:ln>
          </p:spPr>
          <p:txBody>
            <a:bodyPr rtlCol="0" anchor="ctr"/>
            <a:lstStyle/>
            <a:p>
              <a:endParaRPr lang="en-IN"/>
            </a:p>
          </p:txBody>
        </p:sp>
        <p:sp>
          <p:nvSpPr>
            <p:cNvPr id="1276" name="Freeform: Shape 1275">
              <a:extLst>
                <a:ext uri="{FF2B5EF4-FFF2-40B4-BE49-F238E27FC236}">
                  <a16:creationId xmlns:a16="http://schemas.microsoft.com/office/drawing/2014/main" xmlns="" id="{C41D50BA-731B-FC7D-C861-46A0F8C3FDE2}"/>
                </a:ext>
              </a:extLst>
            </p:cNvPr>
            <p:cNvSpPr/>
            <p:nvPr/>
          </p:nvSpPr>
          <p:spPr>
            <a:xfrm>
              <a:off x="5328594" y="4220278"/>
              <a:ext cx="32254" cy="32028"/>
            </a:xfrm>
            <a:custGeom>
              <a:avLst/>
              <a:gdLst>
                <a:gd name="connsiteX0" fmla="*/ 32049 w 32254"/>
                <a:gd name="connsiteY0" fmla="*/ 12778 h 32028"/>
                <a:gd name="connsiteX1" fmla="*/ 13923 w 32254"/>
                <a:gd name="connsiteY1" fmla="*/ -319 h 32028"/>
                <a:gd name="connsiteX2" fmla="*/ 13665 w 32254"/>
                <a:gd name="connsiteY2" fmla="*/ -272 h 32028"/>
                <a:gd name="connsiteX3" fmla="*/ 140 w 32254"/>
                <a:gd name="connsiteY3" fmla="*/ 18206 h 32028"/>
                <a:gd name="connsiteX4" fmla="*/ 18266 w 32254"/>
                <a:gd name="connsiteY4" fmla="*/ 31303 h 32028"/>
                <a:gd name="connsiteX5" fmla="*/ 18523 w 32254"/>
                <a:gd name="connsiteY5" fmla="*/ 31256 h 32028"/>
                <a:gd name="connsiteX6" fmla="*/ 32049 w 32254"/>
                <a:gd name="connsiteY6" fmla="*/ 12778 h 32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54" h="32028">
                  <a:moveTo>
                    <a:pt x="32049" y="12778"/>
                  </a:moveTo>
                  <a:cubicBezTo>
                    <a:pt x="30658" y="4157"/>
                    <a:pt x="22543" y="-1700"/>
                    <a:pt x="13923" y="-319"/>
                  </a:cubicBezTo>
                  <a:cubicBezTo>
                    <a:pt x="13837" y="-301"/>
                    <a:pt x="13752" y="-291"/>
                    <a:pt x="13665" y="-272"/>
                  </a:cubicBezTo>
                  <a:cubicBezTo>
                    <a:pt x="4883" y="1195"/>
                    <a:pt x="-1117" y="9396"/>
                    <a:pt x="140" y="18206"/>
                  </a:cubicBezTo>
                  <a:cubicBezTo>
                    <a:pt x="1531" y="26827"/>
                    <a:pt x="9646" y="32695"/>
                    <a:pt x="18266" y="31303"/>
                  </a:cubicBezTo>
                  <a:cubicBezTo>
                    <a:pt x="18352" y="31285"/>
                    <a:pt x="18438" y="31275"/>
                    <a:pt x="18523" y="31256"/>
                  </a:cubicBezTo>
                  <a:cubicBezTo>
                    <a:pt x="27334" y="29837"/>
                    <a:pt x="33363" y="21598"/>
                    <a:pt x="32049" y="12778"/>
                  </a:cubicBezTo>
                </a:path>
              </a:pathLst>
            </a:custGeom>
            <a:solidFill>
              <a:srgbClr val="61708B"/>
            </a:solidFill>
            <a:ln w="9525" cap="flat">
              <a:noFill/>
              <a:prstDash val="solid"/>
              <a:miter/>
            </a:ln>
          </p:spPr>
          <p:txBody>
            <a:bodyPr rtlCol="0" anchor="ctr"/>
            <a:lstStyle/>
            <a:p>
              <a:endParaRPr lang="en-IN"/>
            </a:p>
          </p:txBody>
        </p:sp>
        <p:sp>
          <p:nvSpPr>
            <p:cNvPr id="1277" name="Freeform: Shape 1276">
              <a:extLst>
                <a:ext uri="{FF2B5EF4-FFF2-40B4-BE49-F238E27FC236}">
                  <a16:creationId xmlns:a16="http://schemas.microsoft.com/office/drawing/2014/main" xmlns="" id="{09A5605A-2DBA-712D-8A5A-AC7D1AFFF11F}"/>
                </a:ext>
              </a:extLst>
            </p:cNvPr>
            <p:cNvSpPr/>
            <p:nvPr/>
          </p:nvSpPr>
          <p:spPr>
            <a:xfrm>
              <a:off x="5201040" y="4355247"/>
              <a:ext cx="32176" cy="32039"/>
            </a:xfrm>
            <a:custGeom>
              <a:avLst/>
              <a:gdLst>
                <a:gd name="connsiteX0" fmla="*/ 31969 w 32176"/>
                <a:gd name="connsiteY0" fmla="*/ 12778 h 32039"/>
                <a:gd name="connsiteX1" fmla="*/ 13843 w 32176"/>
                <a:gd name="connsiteY1" fmla="*/ -319 h 32039"/>
                <a:gd name="connsiteX2" fmla="*/ 13586 w 32176"/>
                <a:gd name="connsiteY2" fmla="*/ -271 h 32039"/>
                <a:gd name="connsiteX3" fmla="*/ 155 w 32176"/>
                <a:gd name="connsiteY3" fmla="*/ 18207 h 32039"/>
                <a:gd name="connsiteX4" fmla="*/ 18091 w 32176"/>
                <a:gd name="connsiteY4" fmla="*/ 31332 h 32039"/>
                <a:gd name="connsiteX5" fmla="*/ 18538 w 32176"/>
                <a:gd name="connsiteY5" fmla="*/ 31256 h 32039"/>
                <a:gd name="connsiteX6" fmla="*/ 31969 w 32176"/>
                <a:gd name="connsiteY6" fmla="*/ 12778 h 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76" h="32039">
                  <a:moveTo>
                    <a:pt x="31969" y="12778"/>
                  </a:moveTo>
                  <a:cubicBezTo>
                    <a:pt x="30578" y="4157"/>
                    <a:pt x="22463" y="-1700"/>
                    <a:pt x="13843" y="-319"/>
                  </a:cubicBezTo>
                  <a:cubicBezTo>
                    <a:pt x="13757" y="-300"/>
                    <a:pt x="13671" y="-291"/>
                    <a:pt x="13586" y="-271"/>
                  </a:cubicBezTo>
                  <a:cubicBezTo>
                    <a:pt x="4813" y="1186"/>
                    <a:pt x="-1159" y="9415"/>
                    <a:pt x="155" y="18207"/>
                  </a:cubicBezTo>
                  <a:cubicBezTo>
                    <a:pt x="1489" y="26789"/>
                    <a:pt x="9518" y="32656"/>
                    <a:pt x="18091" y="31332"/>
                  </a:cubicBezTo>
                  <a:cubicBezTo>
                    <a:pt x="18243" y="31313"/>
                    <a:pt x="18386" y="31285"/>
                    <a:pt x="18538" y="31256"/>
                  </a:cubicBezTo>
                  <a:cubicBezTo>
                    <a:pt x="27311" y="29799"/>
                    <a:pt x="33283" y="21569"/>
                    <a:pt x="31969" y="12778"/>
                  </a:cubicBezTo>
                </a:path>
              </a:pathLst>
            </a:custGeom>
            <a:solidFill>
              <a:srgbClr val="BDC3D1"/>
            </a:solidFill>
            <a:ln w="9525" cap="flat">
              <a:noFill/>
              <a:prstDash val="solid"/>
              <a:miter/>
            </a:ln>
          </p:spPr>
          <p:txBody>
            <a:bodyPr rtlCol="0" anchor="ctr"/>
            <a:lstStyle/>
            <a:p>
              <a:endParaRPr lang="en-IN"/>
            </a:p>
          </p:txBody>
        </p:sp>
        <p:sp>
          <p:nvSpPr>
            <p:cNvPr id="1278" name="Freeform: Shape 1277">
              <a:extLst>
                <a:ext uri="{FF2B5EF4-FFF2-40B4-BE49-F238E27FC236}">
                  <a16:creationId xmlns:a16="http://schemas.microsoft.com/office/drawing/2014/main" xmlns="" id="{8CE30D9E-0C91-4DDF-51A2-1FF2BC12B3AD}"/>
                </a:ext>
              </a:extLst>
            </p:cNvPr>
            <p:cNvSpPr/>
            <p:nvPr/>
          </p:nvSpPr>
          <p:spPr>
            <a:xfrm>
              <a:off x="5383420" y="4374364"/>
              <a:ext cx="45069" cy="83274"/>
            </a:xfrm>
            <a:custGeom>
              <a:avLst/>
              <a:gdLst>
                <a:gd name="connsiteX0" fmla="*/ 35802 w 45069"/>
                <a:gd name="connsiteY0" fmla="*/ 82052 h 83274"/>
                <a:gd name="connsiteX1" fmla="*/ 44374 w 45069"/>
                <a:gd name="connsiteY1" fmla="*/ 64622 h 83274"/>
                <a:gd name="connsiteX2" fmla="*/ 26277 w 45069"/>
                <a:gd name="connsiteY2" fmla="*/ 8805 h 83274"/>
                <a:gd name="connsiteX3" fmla="*/ 9875 w 45069"/>
                <a:gd name="connsiteY3" fmla="*/ 52 h 83274"/>
                <a:gd name="connsiteX4" fmla="*/ 9322 w 45069"/>
                <a:gd name="connsiteY4" fmla="*/ 233 h 83274"/>
                <a:gd name="connsiteX5" fmla="*/ 654 w 45069"/>
                <a:gd name="connsiteY5" fmla="*/ 17568 h 83274"/>
                <a:gd name="connsiteX6" fmla="*/ 18752 w 45069"/>
                <a:gd name="connsiteY6" fmla="*/ 73480 h 83274"/>
                <a:gd name="connsiteX7" fmla="*/ 35678 w 45069"/>
                <a:gd name="connsiteY7" fmla="*/ 82091 h 83274"/>
                <a:gd name="connsiteX8" fmla="*/ 35802 w 45069"/>
                <a:gd name="connsiteY8" fmla="*/ 82052 h 8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69" h="83274">
                  <a:moveTo>
                    <a:pt x="35802" y="82052"/>
                  </a:moveTo>
                  <a:cubicBezTo>
                    <a:pt x="42878" y="79490"/>
                    <a:pt x="46669" y="71794"/>
                    <a:pt x="44374" y="64622"/>
                  </a:cubicBezTo>
                  <a:lnTo>
                    <a:pt x="26277" y="8805"/>
                  </a:lnTo>
                  <a:cubicBezTo>
                    <a:pt x="24162" y="1861"/>
                    <a:pt x="16828" y="-2063"/>
                    <a:pt x="9875" y="52"/>
                  </a:cubicBezTo>
                  <a:cubicBezTo>
                    <a:pt x="9693" y="109"/>
                    <a:pt x="9503" y="166"/>
                    <a:pt x="9322" y="233"/>
                  </a:cubicBezTo>
                  <a:cubicBezTo>
                    <a:pt x="2178" y="2671"/>
                    <a:pt x="-1679" y="10396"/>
                    <a:pt x="654" y="17568"/>
                  </a:cubicBezTo>
                  <a:lnTo>
                    <a:pt x="18752" y="73480"/>
                  </a:lnTo>
                  <a:cubicBezTo>
                    <a:pt x="21047" y="80529"/>
                    <a:pt x="28629" y="84386"/>
                    <a:pt x="35678" y="82091"/>
                  </a:cubicBezTo>
                  <a:cubicBezTo>
                    <a:pt x="35725" y="82081"/>
                    <a:pt x="35763" y="82062"/>
                    <a:pt x="35802" y="82052"/>
                  </a:cubicBezTo>
                </a:path>
              </a:pathLst>
            </a:custGeom>
            <a:solidFill>
              <a:srgbClr val="1A2D49"/>
            </a:solidFill>
            <a:ln w="9525" cap="flat">
              <a:noFill/>
              <a:prstDash val="solid"/>
              <a:miter/>
            </a:ln>
          </p:spPr>
          <p:txBody>
            <a:bodyPr rtlCol="0" anchor="ctr"/>
            <a:lstStyle/>
            <a:p>
              <a:endParaRPr lang="en-IN"/>
            </a:p>
          </p:txBody>
        </p:sp>
        <p:sp>
          <p:nvSpPr>
            <p:cNvPr id="1279" name="Freeform: Shape 1278">
              <a:extLst>
                <a:ext uri="{FF2B5EF4-FFF2-40B4-BE49-F238E27FC236}">
                  <a16:creationId xmlns:a16="http://schemas.microsoft.com/office/drawing/2014/main" xmlns="" id="{0D93CBE1-FF8A-96F8-EA38-F701BF888A1D}"/>
                </a:ext>
              </a:extLst>
            </p:cNvPr>
            <p:cNvSpPr/>
            <p:nvPr/>
          </p:nvSpPr>
          <p:spPr>
            <a:xfrm>
              <a:off x="5252528" y="4324892"/>
              <a:ext cx="84065" cy="35395"/>
            </a:xfrm>
            <a:custGeom>
              <a:avLst/>
              <a:gdLst>
                <a:gd name="connsiteX0" fmla="*/ 101 w 84065"/>
                <a:gd name="connsiteY0" fmla="*/ 23035 h 35395"/>
                <a:gd name="connsiteX1" fmla="*/ 14846 w 84065"/>
                <a:gd name="connsiteY1" fmla="*/ 34788 h 35395"/>
                <a:gd name="connsiteX2" fmla="*/ 15151 w 84065"/>
                <a:gd name="connsiteY2" fmla="*/ 34751 h 35395"/>
                <a:gd name="connsiteX3" fmla="*/ 72301 w 84065"/>
                <a:gd name="connsiteY3" fmla="*/ 26845 h 35395"/>
                <a:gd name="connsiteX4" fmla="*/ 83921 w 84065"/>
                <a:gd name="connsiteY4" fmla="*/ 11319 h 35395"/>
                <a:gd name="connsiteX5" fmla="*/ 69177 w 84065"/>
                <a:gd name="connsiteY5" fmla="*/ -435 h 35395"/>
                <a:gd name="connsiteX6" fmla="*/ 68872 w 84065"/>
                <a:gd name="connsiteY6" fmla="*/ -397 h 35395"/>
                <a:gd name="connsiteX7" fmla="*/ 11722 w 84065"/>
                <a:gd name="connsiteY7" fmla="*/ 7605 h 35395"/>
                <a:gd name="connsiteX8" fmla="*/ 101 w 84065"/>
                <a:gd name="connsiteY8" fmla="*/ 23035 h 3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65" h="35395">
                  <a:moveTo>
                    <a:pt x="101" y="23035"/>
                  </a:moveTo>
                  <a:cubicBezTo>
                    <a:pt x="930" y="30350"/>
                    <a:pt x="7531" y="35617"/>
                    <a:pt x="14846" y="34788"/>
                  </a:cubicBezTo>
                  <a:cubicBezTo>
                    <a:pt x="14951" y="34779"/>
                    <a:pt x="15046" y="34760"/>
                    <a:pt x="15151" y="34751"/>
                  </a:cubicBezTo>
                  <a:lnTo>
                    <a:pt x="72301" y="26845"/>
                  </a:lnTo>
                  <a:cubicBezTo>
                    <a:pt x="79740" y="25673"/>
                    <a:pt x="84893" y="18786"/>
                    <a:pt x="83921" y="11319"/>
                  </a:cubicBezTo>
                  <a:cubicBezTo>
                    <a:pt x="83093" y="4004"/>
                    <a:pt x="76492" y="-1264"/>
                    <a:pt x="69177" y="-435"/>
                  </a:cubicBezTo>
                  <a:cubicBezTo>
                    <a:pt x="69072" y="-425"/>
                    <a:pt x="68977" y="-406"/>
                    <a:pt x="68872" y="-397"/>
                  </a:cubicBezTo>
                  <a:lnTo>
                    <a:pt x="11722" y="7605"/>
                  </a:lnTo>
                  <a:cubicBezTo>
                    <a:pt x="4273" y="8690"/>
                    <a:pt x="-918" y="15577"/>
                    <a:pt x="101" y="23035"/>
                  </a:cubicBezTo>
                </a:path>
              </a:pathLst>
            </a:custGeom>
            <a:solidFill>
              <a:srgbClr val="61708B"/>
            </a:solidFill>
            <a:ln w="9525" cap="flat">
              <a:noFill/>
              <a:prstDash val="solid"/>
              <a:miter/>
            </a:ln>
          </p:spPr>
          <p:txBody>
            <a:bodyPr rtlCol="0" anchor="ctr"/>
            <a:lstStyle/>
            <a:p>
              <a:endParaRPr lang="en-IN"/>
            </a:p>
          </p:txBody>
        </p:sp>
        <p:sp>
          <p:nvSpPr>
            <p:cNvPr id="1280" name="Freeform: Shape 1279">
              <a:extLst>
                <a:ext uri="{FF2B5EF4-FFF2-40B4-BE49-F238E27FC236}">
                  <a16:creationId xmlns:a16="http://schemas.microsoft.com/office/drawing/2014/main" xmlns="" id="{7CDFAAD9-4621-6FB5-27D4-75D48BD06476}"/>
                </a:ext>
              </a:extLst>
            </p:cNvPr>
            <p:cNvSpPr/>
            <p:nvPr/>
          </p:nvSpPr>
          <p:spPr>
            <a:xfrm>
              <a:off x="4629034" y="4414444"/>
              <a:ext cx="84052" cy="35378"/>
            </a:xfrm>
            <a:custGeom>
              <a:avLst/>
              <a:gdLst>
                <a:gd name="connsiteX0" fmla="*/ 89 w 84052"/>
                <a:gd name="connsiteY0" fmla="*/ 23018 h 35378"/>
                <a:gd name="connsiteX1" fmla="*/ 14834 w 84052"/>
                <a:gd name="connsiteY1" fmla="*/ 34772 h 35378"/>
                <a:gd name="connsiteX2" fmla="*/ 15139 w 84052"/>
                <a:gd name="connsiteY2" fmla="*/ 34734 h 35378"/>
                <a:gd name="connsiteX3" fmla="*/ 72289 w 84052"/>
                <a:gd name="connsiteY3" fmla="*/ 26828 h 35378"/>
                <a:gd name="connsiteX4" fmla="*/ 83909 w 84052"/>
                <a:gd name="connsiteY4" fmla="*/ 11302 h 35378"/>
                <a:gd name="connsiteX5" fmla="*/ 68974 w 84052"/>
                <a:gd name="connsiteY5" fmla="*/ -423 h 35378"/>
                <a:gd name="connsiteX6" fmla="*/ 68859 w 84052"/>
                <a:gd name="connsiteY6" fmla="*/ -413 h 35378"/>
                <a:gd name="connsiteX7" fmla="*/ 11709 w 84052"/>
                <a:gd name="connsiteY7" fmla="*/ 7587 h 35378"/>
                <a:gd name="connsiteX8" fmla="*/ 89 w 84052"/>
                <a:gd name="connsiteY8" fmla="*/ 23018 h 3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52" h="35378">
                  <a:moveTo>
                    <a:pt x="89" y="23018"/>
                  </a:moveTo>
                  <a:cubicBezTo>
                    <a:pt x="918" y="30333"/>
                    <a:pt x="7518" y="35600"/>
                    <a:pt x="14834" y="34772"/>
                  </a:cubicBezTo>
                  <a:cubicBezTo>
                    <a:pt x="14939" y="34762"/>
                    <a:pt x="15034" y="34743"/>
                    <a:pt x="15139" y="34734"/>
                  </a:cubicBezTo>
                  <a:lnTo>
                    <a:pt x="72289" y="26828"/>
                  </a:lnTo>
                  <a:cubicBezTo>
                    <a:pt x="79728" y="25656"/>
                    <a:pt x="84881" y="18770"/>
                    <a:pt x="83909" y="11302"/>
                  </a:cubicBezTo>
                  <a:cubicBezTo>
                    <a:pt x="83023" y="3939"/>
                    <a:pt x="76337" y="-1309"/>
                    <a:pt x="68974" y="-423"/>
                  </a:cubicBezTo>
                  <a:cubicBezTo>
                    <a:pt x="68936" y="-423"/>
                    <a:pt x="68898" y="-413"/>
                    <a:pt x="68859" y="-413"/>
                  </a:cubicBezTo>
                  <a:lnTo>
                    <a:pt x="11709" y="7587"/>
                  </a:lnTo>
                  <a:cubicBezTo>
                    <a:pt x="4290" y="8721"/>
                    <a:pt x="-873" y="15569"/>
                    <a:pt x="89" y="23018"/>
                  </a:cubicBezTo>
                </a:path>
              </a:pathLst>
            </a:custGeom>
            <a:solidFill>
              <a:srgbClr val="61708B"/>
            </a:solidFill>
            <a:ln w="9525" cap="flat">
              <a:noFill/>
              <a:prstDash val="solid"/>
              <a:miter/>
            </a:ln>
          </p:spPr>
          <p:txBody>
            <a:bodyPr rtlCol="0" anchor="ctr"/>
            <a:lstStyle/>
            <a:p>
              <a:endParaRPr lang="en-IN"/>
            </a:p>
          </p:txBody>
        </p:sp>
        <p:sp>
          <p:nvSpPr>
            <p:cNvPr id="1281" name="Freeform: Shape 1280">
              <a:extLst>
                <a:ext uri="{FF2B5EF4-FFF2-40B4-BE49-F238E27FC236}">
                  <a16:creationId xmlns:a16="http://schemas.microsoft.com/office/drawing/2014/main" xmlns="" id="{1532EFCF-1BDF-B87F-2B4C-1549496F823E}"/>
                </a:ext>
              </a:extLst>
            </p:cNvPr>
            <p:cNvSpPr/>
            <p:nvPr/>
          </p:nvSpPr>
          <p:spPr>
            <a:xfrm>
              <a:off x="5288780" y="4397555"/>
              <a:ext cx="32255" cy="32087"/>
            </a:xfrm>
            <a:custGeom>
              <a:avLst/>
              <a:gdLst>
                <a:gd name="connsiteX0" fmla="*/ 140 w 32255"/>
                <a:gd name="connsiteY0" fmla="*/ 18190 h 32087"/>
                <a:gd name="connsiteX1" fmla="*/ 18380 w 32255"/>
                <a:gd name="connsiteY1" fmla="*/ 31363 h 32087"/>
                <a:gd name="connsiteX2" fmla="*/ 18523 w 32255"/>
                <a:gd name="connsiteY2" fmla="*/ 31335 h 32087"/>
                <a:gd name="connsiteX3" fmla="*/ 32049 w 32255"/>
                <a:gd name="connsiteY3" fmla="*/ 12761 h 32087"/>
                <a:gd name="connsiteX4" fmla="*/ 13732 w 32255"/>
                <a:gd name="connsiteY4" fmla="*/ -298 h 32087"/>
                <a:gd name="connsiteX5" fmla="*/ 13665 w 32255"/>
                <a:gd name="connsiteY5" fmla="*/ -288 h 32087"/>
                <a:gd name="connsiteX6" fmla="*/ 140 w 32255"/>
                <a:gd name="connsiteY6" fmla="*/ 18190 h 3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55" h="32087">
                  <a:moveTo>
                    <a:pt x="140" y="18190"/>
                  </a:moveTo>
                  <a:cubicBezTo>
                    <a:pt x="1540" y="26868"/>
                    <a:pt x="9703" y="32754"/>
                    <a:pt x="18380" y="31363"/>
                  </a:cubicBezTo>
                  <a:cubicBezTo>
                    <a:pt x="18428" y="31353"/>
                    <a:pt x="18476" y="31344"/>
                    <a:pt x="18523" y="31335"/>
                  </a:cubicBezTo>
                  <a:cubicBezTo>
                    <a:pt x="27344" y="29877"/>
                    <a:pt x="33363" y="21610"/>
                    <a:pt x="32049" y="12761"/>
                  </a:cubicBezTo>
                  <a:cubicBezTo>
                    <a:pt x="30601" y="4093"/>
                    <a:pt x="22400" y="-1755"/>
                    <a:pt x="13732" y="-298"/>
                  </a:cubicBezTo>
                  <a:cubicBezTo>
                    <a:pt x="13713" y="-298"/>
                    <a:pt x="13685" y="-288"/>
                    <a:pt x="13665" y="-288"/>
                  </a:cubicBezTo>
                  <a:cubicBezTo>
                    <a:pt x="4883" y="1178"/>
                    <a:pt x="-1117" y="9379"/>
                    <a:pt x="140" y="18190"/>
                  </a:cubicBezTo>
                </a:path>
              </a:pathLst>
            </a:custGeom>
            <a:solidFill>
              <a:srgbClr val="BDC3D1"/>
            </a:solidFill>
            <a:ln w="9525" cap="flat">
              <a:noFill/>
              <a:prstDash val="solid"/>
              <a:miter/>
            </a:ln>
          </p:spPr>
          <p:txBody>
            <a:bodyPr rtlCol="0" anchor="ctr"/>
            <a:lstStyle/>
            <a:p>
              <a:endParaRPr lang="en-IN"/>
            </a:p>
          </p:txBody>
        </p:sp>
        <p:sp>
          <p:nvSpPr>
            <p:cNvPr id="1282" name="Freeform: Shape 1281">
              <a:extLst>
                <a:ext uri="{FF2B5EF4-FFF2-40B4-BE49-F238E27FC236}">
                  <a16:creationId xmlns:a16="http://schemas.microsoft.com/office/drawing/2014/main" xmlns="" id="{968BA2C6-BEF8-A28F-ECB3-5543F483901E}"/>
                </a:ext>
              </a:extLst>
            </p:cNvPr>
            <p:cNvSpPr/>
            <p:nvPr/>
          </p:nvSpPr>
          <p:spPr>
            <a:xfrm>
              <a:off x="5400872" y="4273730"/>
              <a:ext cx="32180" cy="32107"/>
            </a:xfrm>
            <a:custGeom>
              <a:avLst/>
              <a:gdLst>
                <a:gd name="connsiteX0" fmla="*/ 157 w 32180"/>
                <a:gd name="connsiteY0" fmla="*/ 18285 h 32107"/>
                <a:gd name="connsiteX1" fmla="*/ 18283 w 32180"/>
                <a:gd name="connsiteY1" fmla="*/ 31382 h 32107"/>
                <a:gd name="connsiteX2" fmla="*/ 18541 w 32180"/>
                <a:gd name="connsiteY2" fmla="*/ 31335 h 32107"/>
                <a:gd name="connsiteX3" fmla="*/ 31971 w 32180"/>
                <a:gd name="connsiteY3" fmla="*/ 12761 h 32107"/>
                <a:gd name="connsiteX4" fmla="*/ 13654 w 32180"/>
                <a:gd name="connsiteY4" fmla="*/ -298 h 32107"/>
                <a:gd name="connsiteX5" fmla="*/ 13587 w 32180"/>
                <a:gd name="connsiteY5" fmla="*/ -288 h 32107"/>
                <a:gd name="connsiteX6" fmla="*/ 157 w 32180"/>
                <a:gd name="connsiteY6" fmla="*/ 18285 h 3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0" h="32107">
                  <a:moveTo>
                    <a:pt x="157" y="18285"/>
                  </a:moveTo>
                  <a:cubicBezTo>
                    <a:pt x="1548" y="26905"/>
                    <a:pt x="9663" y="32773"/>
                    <a:pt x="18283" y="31382"/>
                  </a:cubicBezTo>
                  <a:cubicBezTo>
                    <a:pt x="18369" y="31363"/>
                    <a:pt x="18455" y="31353"/>
                    <a:pt x="18541" y="31335"/>
                  </a:cubicBezTo>
                  <a:cubicBezTo>
                    <a:pt x="27323" y="29830"/>
                    <a:pt x="33294" y="21571"/>
                    <a:pt x="31971" y="12761"/>
                  </a:cubicBezTo>
                  <a:cubicBezTo>
                    <a:pt x="30523" y="4093"/>
                    <a:pt x="22322" y="-1755"/>
                    <a:pt x="13654" y="-298"/>
                  </a:cubicBezTo>
                  <a:cubicBezTo>
                    <a:pt x="13635" y="-298"/>
                    <a:pt x="13607" y="-288"/>
                    <a:pt x="13587" y="-288"/>
                  </a:cubicBezTo>
                  <a:cubicBezTo>
                    <a:pt x="4805" y="1216"/>
                    <a:pt x="-1167" y="9474"/>
                    <a:pt x="157" y="18285"/>
                  </a:cubicBezTo>
                </a:path>
              </a:pathLst>
            </a:custGeom>
            <a:solidFill>
              <a:srgbClr val="BDC3D1"/>
            </a:solidFill>
            <a:ln w="9525" cap="flat">
              <a:noFill/>
              <a:prstDash val="solid"/>
              <a:miter/>
            </a:ln>
          </p:spPr>
          <p:txBody>
            <a:bodyPr rtlCol="0" anchor="ctr"/>
            <a:lstStyle/>
            <a:p>
              <a:endParaRPr lang="en-IN"/>
            </a:p>
          </p:txBody>
        </p:sp>
        <p:sp>
          <p:nvSpPr>
            <p:cNvPr id="1283" name="Freeform: Shape 1282">
              <a:extLst>
                <a:ext uri="{FF2B5EF4-FFF2-40B4-BE49-F238E27FC236}">
                  <a16:creationId xmlns:a16="http://schemas.microsoft.com/office/drawing/2014/main" xmlns="" id="{4B094476-A999-19A7-BBB2-4B15BA225BCA}"/>
                </a:ext>
              </a:extLst>
            </p:cNvPr>
            <p:cNvSpPr/>
            <p:nvPr/>
          </p:nvSpPr>
          <p:spPr>
            <a:xfrm>
              <a:off x="5435751" y="4372014"/>
              <a:ext cx="32161" cy="32036"/>
            </a:xfrm>
            <a:custGeom>
              <a:avLst/>
              <a:gdLst>
                <a:gd name="connsiteX0" fmla="*/ 140 w 32161"/>
                <a:gd name="connsiteY0" fmla="*/ 18204 h 32036"/>
                <a:gd name="connsiteX1" fmla="*/ 18076 w 32161"/>
                <a:gd name="connsiteY1" fmla="*/ 31329 h 32036"/>
                <a:gd name="connsiteX2" fmla="*/ 18523 w 32161"/>
                <a:gd name="connsiteY2" fmla="*/ 31253 h 32036"/>
                <a:gd name="connsiteX3" fmla="*/ 31954 w 32161"/>
                <a:gd name="connsiteY3" fmla="*/ 12775 h 32036"/>
                <a:gd name="connsiteX4" fmla="*/ 13999 w 32161"/>
                <a:gd name="connsiteY4" fmla="*/ -332 h 32036"/>
                <a:gd name="connsiteX5" fmla="*/ 13665 w 32161"/>
                <a:gd name="connsiteY5" fmla="*/ -274 h 32036"/>
                <a:gd name="connsiteX6" fmla="*/ 140 w 32161"/>
                <a:gd name="connsiteY6" fmla="*/ 18204 h 3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61" h="32036">
                  <a:moveTo>
                    <a:pt x="140" y="18204"/>
                  </a:moveTo>
                  <a:cubicBezTo>
                    <a:pt x="1474" y="26786"/>
                    <a:pt x="9503" y="32653"/>
                    <a:pt x="18076" y="31329"/>
                  </a:cubicBezTo>
                  <a:cubicBezTo>
                    <a:pt x="18228" y="31310"/>
                    <a:pt x="18371" y="31282"/>
                    <a:pt x="18523" y="31253"/>
                  </a:cubicBezTo>
                  <a:cubicBezTo>
                    <a:pt x="27296" y="29796"/>
                    <a:pt x="33268" y="21566"/>
                    <a:pt x="31954" y="12775"/>
                  </a:cubicBezTo>
                  <a:cubicBezTo>
                    <a:pt x="30620" y="4202"/>
                    <a:pt x="22581" y="-1665"/>
                    <a:pt x="13999" y="-332"/>
                  </a:cubicBezTo>
                  <a:cubicBezTo>
                    <a:pt x="13894" y="-313"/>
                    <a:pt x="13780" y="-294"/>
                    <a:pt x="13665" y="-274"/>
                  </a:cubicBezTo>
                  <a:cubicBezTo>
                    <a:pt x="4883" y="1192"/>
                    <a:pt x="-1117" y="9393"/>
                    <a:pt x="140" y="18204"/>
                  </a:cubicBezTo>
                </a:path>
              </a:pathLst>
            </a:custGeom>
            <a:solidFill>
              <a:srgbClr val="61708B"/>
            </a:solidFill>
            <a:ln w="9525" cap="flat">
              <a:noFill/>
              <a:prstDash val="solid"/>
              <a:miter/>
            </a:ln>
          </p:spPr>
          <p:txBody>
            <a:bodyPr rtlCol="0" anchor="ctr"/>
            <a:lstStyle/>
            <a:p>
              <a:endParaRPr lang="en-IN"/>
            </a:p>
          </p:txBody>
        </p:sp>
        <p:sp>
          <p:nvSpPr>
            <p:cNvPr id="1284" name="Freeform: Shape 1283">
              <a:extLst>
                <a:ext uri="{FF2B5EF4-FFF2-40B4-BE49-F238E27FC236}">
                  <a16:creationId xmlns:a16="http://schemas.microsoft.com/office/drawing/2014/main" xmlns="" id="{774C00D0-B865-4271-0890-7C659EB6B2E9}"/>
                </a:ext>
              </a:extLst>
            </p:cNvPr>
            <p:cNvSpPr/>
            <p:nvPr/>
          </p:nvSpPr>
          <p:spPr>
            <a:xfrm>
              <a:off x="862963" y="4517467"/>
              <a:ext cx="32665" cy="32192"/>
            </a:xfrm>
            <a:custGeom>
              <a:avLst/>
              <a:gdLst>
                <a:gd name="connsiteX0" fmla="*/ 31121 w 32665"/>
                <a:gd name="connsiteY0" fmla="*/ 9339 h 32192"/>
                <a:gd name="connsiteX1" fmla="*/ 10200 w 32665"/>
                <a:gd name="connsiteY1" fmla="*/ 709 h 32192"/>
                <a:gd name="connsiteX2" fmla="*/ 10071 w 32665"/>
                <a:gd name="connsiteY2" fmla="*/ 767 h 32192"/>
                <a:gd name="connsiteX3" fmla="*/ 1118 w 32665"/>
                <a:gd name="connsiteY3" fmla="*/ 21817 h 32192"/>
                <a:gd name="connsiteX4" fmla="*/ 21883 w 32665"/>
                <a:gd name="connsiteY4" fmla="*/ 30466 h 32192"/>
                <a:gd name="connsiteX5" fmla="*/ 22073 w 32665"/>
                <a:gd name="connsiteY5" fmla="*/ 30389 h 32192"/>
                <a:gd name="connsiteX6" fmla="*/ 31598 w 32665"/>
                <a:gd name="connsiteY6" fmla="*/ 9339 h 32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65" h="32192">
                  <a:moveTo>
                    <a:pt x="31121" y="9339"/>
                  </a:moveTo>
                  <a:cubicBezTo>
                    <a:pt x="27727" y="1176"/>
                    <a:pt x="18360" y="-2681"/>
                    <a:pt x="10200" y="709"/>
                  </a:cubicBezTo>
                  <a:cubicBezTo>
                    <a:pt x="10157" y="728"/>
                    <a:pt x="10114" y="748"/>
                    <a:pt x="10071" y="767"/>
                  </a:cubicBezTo>
                  <a:cubicBezTo>
                    <a:pt x="1832" y="4157"/>
                    <a:pt x="-2156" y="13530"/>
                    <a:pt x="1118" y="21817"/>
                  </a:cubicBezTo>
                  <a:cubicBezTo>
                    <a:pt x="4463" y="29942"/>
                    <a:pt x="13759" y="33818"/>
                    <a:pt x="21883" y="30466"/>
                  </a:cubicBezTo>
                  <a:cubicBezTo>
                    <a:pt x="21946" y="30446"/>
                    <a:pt x="22010" y="30418"/>
                    <a:pt x="22073" y="30389"/>
                  </a:cubicBezTo>
                  <a:cubicBezTo>
                    <a:pt x="30498" y="27189"/>
                    <a:pt x="34753" y="17778"/>
                    <a:pt x="31598" y="9339"/>
                  </a:cubicBezTo>
                </a:path>
              </a:pathLst>
            </a:custGeom>
            <a:solidFill>
              <a:srgbClr val="BDC3D1"/>
            </a:solidFill>
            <a:ln w="9525" cap="flat">
              <a:noFill/>
              <a:prstDash val="solid"/>
              <a:miter/>
            </a:ln>
          </p:spPr>
          <p:txBody>
            <a:bodyPr rtlCol="0" anchor="ctr"/>
            <a:lstStyle/>
            <a:p>
              <a:endParaRPr lang="en-IN"/>
            </a:p>
          </p:txBody>
        </p:sp>
        <p:sp>
          <p:nvSpPr>
            <p:cNvPr id="1285" name="Freeform: Shape 1284">
              <a:extLst>
                <a:ext uri="{FF2B5EF4-FFF2-40B4-BE49-F238E27FC236}">
                  <a16:creationId xmlns:a16="http://schemas.microsoft.com/office/drawing/2014/main" xmlns="" id="{35AF7AC0-3D3E-AF4D-A418-CF809AA8FB93}"/>
                </a:ext>
              </a:extLst>
            </p:cNvPr>
            <p:cNvSpPr/>
            <p:nvPr/>
          </p:nvSpPr>
          <p:spPr>
            <a:xfrm>
              <a:off x="751948" y="4377699"/>
              <a:ext cx="57440" cy="78500"/>
            </a:xfrm>
            <a:custGeom>
              <a:avLst/>
              <a:gdLst>
                <a:gd name="connsiteX0" fmla="*/ 50887 w 57440"/>
                <a:gd name="connsiteY0" fmla="*/ 75479 h 78500"/>
                <a:gd name="connsiteX1" fmla="*/ 55364 w 57440"/>
                <a:gd name="connsiteY1" fmla="*/ 56429 h 78500"/>
                <a:gd name="connsiteX2" fmla="*/ 25074 w 57440"/>
                <a:gd name="connsiteY2" fmla="*/ 6042 h 78500"/>
                <a:gd name="connsiteX3" fmla="*/ 6664 w 57440"/>
                <a:gd name="connsiteY3" fmla="*/ 1374 h 78500"/>
                <a:gd name="connsiteX4" fmla="*/ 6501 w 57440"/>
                <a:gd name="connsiteY4" fmla="*/ 1470 h 78500"/>
                <a:gd name="connsiteX5" fmla="*/ 2024 w 57440"/>
                <a:gd name="connsiteY5" fmla="*/ 20520 h 78500"/>
                <a:gd name="connsiteX6" fmla="*/ 32313 w 57440"/>
                <a:gd name="connsiteY6" fmla="*/ 71193 h 78500"/>
                <a:gd name="connsiteX7" fmla="*/ 50631 w 57440"/>
                <a:gd name="connsiteY7" fmla="*/ 76212 h 78500"/>
                <a:gd name="connsiteX8" fmla="*/ 51363 w 57440"/>
                <a:gd name="connsiteY8" fmla="*/ 75765 h 7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40" h="78500">
                  <a:moveTo>
                    <a:pt x="50887" y="75479"/>
                  </a:moveTo>
                  <a:cubicBezTo>
                    <a:pt x="57351" y="71431"/>
                    <a:pt x="59347" y="62935"/>
                    <a:pt x="55364" y="56429"/>
                  </a:cubicBezTo>
                  <a:lnTo>
                    <a:pt x="25074" y="6042"/>
                  </a:lnTo>
                  <a:cubicBezTo>
                    <a:pt x="21281" y="-330"/>
                    <a:pt x="13038" y="-2426"/>
                    <a:pt x="6664" y="1374"/>
                  </a:cubicBezTo>
                  <a:cubicBezTo>
                    <a:pt x="6609" y="1403"/>
                    <a:pt x="6555" y="1432"/>
                    <a:pt x="6501" y="1470"/>
                  </a:cubicBezTo>
                  <a:cubicBezTo>
                    <a:pt x="37" y="5518"/>
                    <a:pt x="-1960" y="14014"/>
                    <a:pt x="2024" y="20520"/>
                  </a:cubicBezTo>
                  <a:lnTo>
                    <a:pt x="32313" y="71193"/>
                  </a:lnTo>
                  <a:cubicBezTo>
                    <a:pt x="35985" y="77641"/>
                    <a:pt x="44186" y="79889"/>
                    <a:pt x="50631" y="76212"/>
                  </a:cubicBezTo>
                  <a:cubicBezTo>
                    <a:pt x="50880" y="76070"/>
                    <a:pt x="51124" y="75927"/>
                    <a:pt x="51363" y="75765"/>
                  </a:cubicBezTo>
                </a:path>
              </a:pathLst>
            </a:custGeom>
            <a:solidFill>
              <a:srgbClr val="1A2D49"/>
            </a:solidFill>
            <a:ln w="9525" cap="flat">
              <a:noFill/>
              <a:prstDash val="solid"/>
              <a:miter/>
            </a:ln>
          </p:spPr>
          <p:txBody>
            <a:bodyPr rtlCol="0" anchor="ctr"/>
            <a:lstStyle/>
            <a:p>
              <a:endParaRPr lang="en-IN"/>
            </a:p>
          </p:txBody>
        </p:sp>
        <p:sp>
          <p:nvSpPr>
            <p:cNvPr id="1286" name="Freeform: Shape 1285">
              <a:extLst>
                <a:ext uri="{FF2B5EF4-FFF2-40B4-BE49-F238E27FC236}">
                  <a16:creationId xmlns:a16="http://schemas.microsoft.com/office/drawing/2014/main" xmlns="" id="{E81FD97D-BF97-B702-DED6-66F99C21BC30}"/>
                </a:ext>
              </a:extLst>
            </p:cNvPr>
            <p:cNvSpPr/>
            <p:nvPr/>
          </p:nvSpPr>
          <p:spPr>
            <a:xfrm>
              <a:off x="1817095" y="4383127"/>
              <a:ext cx="81696" cy="48126"/>
            </a:xfrm>
            <a:custGeom>
              <a:avLst/>
              <a:gdLst>
                <a:gd name="connsiteX0" fmla="*/ 820 w 81696"/>
                <a:gd name="connsiteY0" fmla="*/ 38713 h 48126"/>
                <a:gd name="connsiteX1" fmla="*/ 18165 w 81696"/>
                <a:gd name="connsiteY1" fmla="*/ 46781 h 48126"/>
                <a:gd name="connsiteX2" fmla="*/ 18346 w 81696"/>
                <a:gd name="connsiteY2" fmla="*/ 46715 h 48126"/>
                <a:gd name="connsiteX3" fmla="*/ 72829 w 81696"/>
                <a:gd name="connsiteY3" fmla="*/ 26045 h 48126"/>
                <a:gd name="connsiteX4" fmla="*/ 80830 w 81696"/>
                <a:gd name="connsiteY4" fmla="*/ 8424 h 48126"/>
                <a:gd name="connsiteX5" fmla="*/ 63523 w 81696"/>
                <a:gd name="connsiteY5" fmla="*/ 280 h 48126"/>
                <a:gd name="connsiteX6" fmla="*/ 63399 w 81696"/>
                <a:gd name="connsiteY6" fmla="*/ 328 h 48126"/>
                <a:gd name="connsiteX7" fmla="*/ 8821 w 81696"/>
                <a:gd name="connsiteY7" fmla="*/ 20997 h 48126"/>
                <a:gd name="connsiteX8" fmla="*/ 820 w 81696"/>
                <a:gd name="connsiteY8" fmla="*/ 38713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696" h="48126">
                  <a:moveTo>
                    <a:pt x="820" y="38713"/>
                  </a:moveTo>
                  <a:cubicBezTo>
                    <a:pt x="3382" y="45733"/>
                    <a:pt x="11145" y="49343"/>
                    <a:pt x="18165" y="46781"/>
                  </a:cubicBezTo>
                  <a:cubicBezTo>
                    <a:pt x="18222" y="46762"/>
                    <a:pt x="18289" y="46734"/>
                    <a:pt x="18346" y="46715"/>
                  </a:cubicBezTo>
                  <a:lnTo>
                    <a:pt x="72829" y="26045"/>
                  </a:lnTo>
                  <a:cubicBezTo>
                    <a:pt x="79849" y="23331"/>
                    <a:pt x="83411" y="15501"/>
                    <a:pt x="80830" y="8424"/>
                  </a:cubicBezTo>
                  <a:cubicBezTo>
                    <a:pt x="78296" y="1395"/>
                    <a:pt x="70552" y="-2244"/>
                    <a:pt x="63523" y="280"/>
                  </a:cubicBezTo>
                  <a:cubicBezTo>
                    <a:pt x="63485" y="299"/>
                    <a:pt x="63437" y="309"/>
                    <a:pt x="63399" y="328"/>
                  </a:cubicBezTo>
                  <a:lnTo>
                    <a:pt x="8821" y="20997"/>
                  </a:lnTo>
                  <a:cubicBezTo>
                    <a:pt x="1782" y="23750"/>
                    <a:pt x="-1771" y="31617"/>
                    <a:pt x="820" y="38713"/>
                  </a:cubicBezTo>
                </a:path>
              </a:pathLst>
            </a:custGeom>
            <a:solidFill>
              <a:srgbClr val="61708B"/>
            </a:solidFill>
            <a:ln w="9525" cap="flat">
              <a:noFill/>
              <a:prstDash val="solid"/>
              <a:miter/>
            </a:ln>
          </p:spPr>
          <p:txBody>
            <a:bodyPr rtlCol="0" anchor="ctr"/>
            <a:lstStyle/>
            <a:p>
              <a:endParaRPr lang="en-IN"/>
            </a:p>
          </p:txBody>
        </p:sp>
        <p:sp>
          <p:nvSpPr>
            <p:cNvPr id="1287" name="Freeform: Shape 1286">
              <a:extLst>
                <a:ext uri="{FF2B5EF4-FFF2-40B4-BE49-F238E27FC236}">
                  <a16:creationId xmlns:a16="http://schemas.microsoft.com/office/drawing/2014/main" xmlns="" id="{CE18C941-BA11-314A-46D5-AEE7DF50486C}"/>
                </a:ext>
              </a:extLst>
            </p:cNvPr>
            <p:cNvSpPr/>
            <p:nvPr/>
          </p:nvSpPr>
          <p:spPr>
            <a:xfrm>
              <a:off x="2252194" y="4628740"/>
              <a:ext cx="32631" cy="32177"/>
            </a:xfrm>
            <a:custGeom>
              <a:avLst/>
              <a:gdLst>
                <a:gd name="connsiteX0" fmla="*/ 1490 w 32631"/>
                <a:gd name="connsiteY0" fmla="*/ 21796 h 32177"/>
                <a:gd name="connsiteX1" fmla="*/ 22407 w 32631"/>
                <a:gd name="connsiteY1" fmla="*/ 30426 h 32177"/>
                <a:gd name="connsiteX2" fmla="*/ 22540 w 32631"/>
                <a:gd name="connsiteY2" fmla="*/ 30369 h 32177"/>
                <a:gd name="connsiteX3" fmla="*/ 31493 w 32631"/>
                <a:gd name="connsiteY3" fmla="*/ 9414 h 32177"/>
                <a:gd name="connsiteX4" fmla="*/ 10776 w 32631"/>
                <a:gd name="connsiteY4" fmla="*/ 651 h 32177"/>
                <a:gd name="connsiteX5" fmla="*/ 10538 w 32631"/>
                <a:gd name="connsiteY5" fmla="*/ 747 h 32177"/>
                <a:gd name="connsiteX6" fmla="*/ 1013 w 32631"/>
                <a:gd name="connsiteY6" fmla="*/ 21796 h 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31" h="32177">
                  <a:moveTo>
                    <a:pt x="1490" y="21796"/>
                  </a:moveTo>
                  <a:cubicBezTo>
                    <a:pt x="4881" y="29959"/>
                    <a:pt x="14253" y="33817"/>
                    <a:pt x="22407" y="30426"/>
                  </a:cubicBezTo>
                  <a:cubicBezTo>
                    <a:pt x="22454" y="30407"/>
                    <a:pt x="22492" y="30388"/>
                    <a:pt x="22540" y="30369"/>
                  </a:cubicBezTo>
                  <a:cubicBezTo>
                    <a:pt x="30731" y="26978"/>
                    <a:pt x="34703" y="17672"/>
                    <a:pt x="31493" y="9414"/>
                  </a:cubicBezTo>
                  <a:cubicBezTo>
                    <a:pt x="28198" y="1270"/>
                    <a:pt x="18920" y="-2654"/>
                    <a:pt x="10776" y="651"/>
                  </a:cubicBezTo>
                  <a:cubicBezTo>
                    <a:pt x="10700" y="680"/>
                    <a:pt x="10615" y="708"/>
                    <a:pt x="10538" y="747"/>
                  </a:cubicBezTo>
                  <a:cubicBezTo>
                    <a:pt x="2118" y="3947"/>
                    <a:pt x="-2139" y="13357"/>
                    <a:pt x="1013" y="21796"/>
                  </a:cubicBezTo>
                </a:path>
              </a:pathLst>
            </a:custGeom>
            <a:solidFill>
              <a:srgbClr val="BDC3D1"/>
            </a:solidFill>
            <a:ln w="9525" cap="flat">
              <a:noFill/>
              <a:prstDash val="solid"/>
              <a:miter/>
            </a:ln>
          </p:spPr>
          <p:txBody>
            <a:bodyPr rtlCol="0" anchor="ctr"/>
            <a:lstStyle/>
            <a:p>
              <a:endParaRPr lang="en-IN"/>
            </a:p>
          </p:txBody>
        </p:sp>
        <p:sp>
          <p:nvSpPr>
            <p:cNvPr id="1288" name="Freeform: Shape 1287">
              <a:extLst>
                <a:ext uri="{FF2B5EF4-FFF2-40B4-BE49-F238E27FC236}">
                  <a16:creationId xmlns:a16="http://schemas.microsoft.com/office/drawing/2014/main" xmlns="" id="{A5667B58-CBCA-2D6B-FA51-751CE085E47C}"/>
                </a:ext>
              </a:extLst>
            </p:cNvPr>
            <p:cNvSpPr/>
            <p:nvPr/>
          </p:nvSpPr>
          <p:spPr>
            <a:xfrm>
              <a:off x="5217126" y="4413565"/>
              <a:ext cx="32247" cy="32177"/>
            </a:xfrm>
            <a:custGeom>
              <a:avLst/>
              <a:gdLst>
                <a:gd name="connsiteX0" fmla="*/ 31122 w 32247"/>
                <a:gd name="connsiteY0" fmla="*/ 9419 h 32177"/>
                <a:gd name="connsiteX1" fmla="*/ 10253 w 32247"/>
                <a:gd name="connsiteY1" fmla="*/ 675 h 32177"/>
                <a:gd name="connsiteX2" fmla="*/ 10072 w 32247"/>
                <a:gd name="connsiteY2" fmla="*/ 751 h 32177"/>
                <a:gd name="connsiteX3" fmla="*/ 1119 w 32247"/>
                <a:gd name="connsiteY3" fmla="*/ 21802 h 32177"/>
                <a:gd name="connsiteX4" fmla="*/ 21883 w 32247"/>
                <a:gd name="connsiteY4" fmla="*/ 30450 h 32177"/>
                <a:gd name="connsiteX5" fmla="*/ 22073 w 32247"/>
                <a:gd name="connsiteY5" fmla="*/ 30374 h 32177"/>
                <a:gd name="connsiteX6" fmla="*/ 31122 w 32247"/>
                <a:gd name="connsiteY6" fmla="*/ 9419 h 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47" h="32177">
                  <a:moveTo>
                    <a:pt x="31122" y="9419"/>
                  </a:moveTo>
                  <a:cubicBezTo>
                    <a:pt x="27770" y="1237"/>
                    <a:pt x="18425" y="-2668"/>
                    <a:pt x="10253" y="675"/>
                  </a:cubicBezTo>
                  <a:cubicBezTo>
                    <a:pt x="10186" y="703"/>
                    <a:pt x="10129" y="723"/>
                    <a:pt x="10072" y="751"/>
                  </a:cubicBezTo>
                  <a:cubicBezTo>
                    <a:pt x="1833" y="4142"/>
                    <a:pt x="-2158" y="13515"/>
                    <a:pt x="1119" y="21802"/>
                  </a:cubicBezTo>
                  <a:cubicBezTo>
                    <a:pt x="4462" y="29926"/>
                    <a:pt x="13758" y="33803"/>
                    <a:pt x="21883" y="30450"/>
                  </a:cubicBezTo>
                  <a:cubicBezTo>
                    <a:pt x="21950" y="30431"/>
                    <a:pt x="22007" y="30402"/>
                    <a:pt x="22073" y="30374"/>
                  </a:cubicBezTo>
                  <a:cubicBezTo>
                    <a:pt x="30303" y="27021"/>
                    <a:pt x="34323" y="17706"/>
                    <a:pt x="31122" y="9419"/>
                  </a:cubicBezTo>
                </a:path>
              </a:pathLst>
            </a:custGeom>
            <a:solidFill>
              <a:srgbClr val="BDC3D1"/>
            </a:solidFill>
            <a:ln w="9525" cap="flat">
              <a:noFill/>
              <a:prstDash val="solid"/>
              <a:miter/>
            </a:ln>
          </p:spPr>
          <p:txBody>
            <a:bodyPr rtlCol="0" anchor="ctr"/>
            <a:lstStyle/>
            <a:p>
              <a:endParaRPr lang="en-IN"/>
            </a:p>
          </p:txBody>
        </p:sp>
        <p:sp>
          <p:nvSpPr>
            <p:cNvPr id="1289" name="Freeform: Shape 1288">
              <a:extLst>
                <a:ext uri="{FF2B5EF4-FFF2-40B4-BE49-F238E27FC236}">
                  <a16:creationId xmlns:a16="http://schemas.microsoft.com/office/drawing/2014/main" xmlns="" id="{FDDF1A84-CCB2-B744-5865-C66BD9D0912D}"/>
                </a:ext>
              </a:extLst>
            </p:cNvPr>
            <p:cNvSpPr/>
            <p:nvPr/>
          </p:nvSpPr>
          <p:spPr>
            <a:xfrm>
              <a:off x="3390077" y="4219129"/>
              <a:ext cx="58022" cy="78436"/>
            </a:xfrm>
            <a:custGeom>
              <a:avLst/>
              <a:gdLst>
                <a:gd name="connsiteX0" fmla="*/ 51469 w 58022"/>
                <a:gd name="connsiteY0" fmla="*/ 75648 h 78436"/>
                <a:gd name="connsiteX1" fmla="*/ 55946 w 58022"/>
                <a:gd name="connsiteY1" fmla="*/ 56598 h 78436"/>
                <a:gd name="connsiteX2" fmla="*/ 25656 w 58022"/>
                <a:gd name="connsiteY2" fmla="*/ 6306 h 78436"/>
                <a:gd name="connsiteX3" fmla="*/ 7511 w 58022"/>
                <a:gd name="connsiteY3" fmla="*/ 1182 h 78436"/>
                <a:gd name="connsiteX4" fmla="*/ 6606 w 58022"/>
                <a:gd name="connsiteY4" fmla="*/ 1734 h 78436"/>
                <a:gd name="connsiteX5" fmla="*/ 1987 w 58022"/>
                <a:gd name="connsiteY5" fmla="*/ 20718 h 78436"/>
                <a:gd name="connsiteX6" fmla="*/ 2034 w 58022"/>
                <a:gd name="connsiteY6" fmla="*/ 20784 h 78436"/>
                <a:gd name="connsiteX7" fmla="*/ 32324 w 58022"/>
                <a:gd name="connsiteY7" fmla="*/ 71171 h 78436"/>
                <a:gd name="connsiteX8" fmla="*/ 50812 w 58022"/>
                <a:gd name="connsiteY8" fmla="*/ 76087 h 78436"/>
                <a:gd name="connsiteX9" fmla="*/ 51374 w 58022"/>
                <a:gd name="connsiteY9" fmla="*/ 75744 h 7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022" h="78436">
                  <a:moveTo>
                    <a:pt x="51469" y="75648"/>
                  </a:moveTo>
                  <a:cubicBezTo>
                    <a:pt x="57937" y="71600"/>
                    <a:pt x="59927" y="63104"/>
                    <a:pt x="55946" y="56598"/>
                  </a:cubicBezTo>
                  <a:lnTo>
                    <a:pt x="25656" y="6306"/>
                  </a:lnTo>
                  <a:cubicBezTo>
                    <a:pt x="22056" y="-123"/>
                    <a:pt x="13931" y="-2418"/>
                    <a:pt x="7511" y="1182"/>
                  </a:cubicBezTo>
                  <a:cubicBezTo>
                    <a:pt x="7197" y="1354"/>
                    <a:pt x="6902" y="1534"/>
                    <a:pt x="6606" y="1734"/>
                  </a:cubicBezTo>
                  <a:cubicBezTo>
                    <a:pt x="91" y="5697"/>
                    <a:pt x="-1976" y="14193"/>
                    <a:pt x="1987" y="20718"/>
                  </a:cubicBezTo>
                  <a:cubicBezTo>
                    <a:pt x="2006" y="20737"/>
                    <a:pt x="2015" y="20765"/>
                    <a:pt x="2034" y="20784"/>
                  </a:cubicBezTo>
                  <a:lnTo>
                    <a:pt x="32324" y="71171"/>
                  </a:lnTo>
                  <a:cubicBezTo>
                    <a:pt x="36067" y="77630"/>
                    <a:pt x="44345" y="79839"/>
                    <a:pt x="50812" y="76087"/>
                  </a:cubicBezTo>
                  <a:cubicBezTo>
                    <a:pt x="51003" y="75982"/>
                    <a:pt x="51193" y="75868"/>
                    <a:pt x="51374" y="75744"/>
                  </a:cubicBezTo>
                </a:path>
              </a:pathLst>
            </a:custGeom>
            <a:solidFill>
              <a:srgbClr val="1A2D49"/>
            </a:solidFill>
            <a:ln w="9525" cap="flat">
              <a:noFill/>
              <a:prstDash val="solid"/>
              <a:miter/>
            </a:ln>
          </p:spPr>
          <p:txBody>
            <a:bodyPr rtlCol="0" anchor="ctr"/>
            <a:lstStyle/>
            <a:p>
              <a:endParaRPr lang="en-IN"/>
            </a:p>
          </p:txBody>
        </p:sp>
        <p:sp>
          <p:nvSpPr>
            <p:cNvPr id="1290" name="Freeform: Shape 1289">
              <a:extLst>
                <a:ext uri="{FF2B5EF4-FFF2-40B4-BE49-F238E27FC236}">
                  <a16:creationId xmlns:a16="http://schemas.microsoft.com/office/drawing/2014/main" xmlns="" id="{953D7C44-1040-4667-CBD5-B595FF960DEF}"/>
                </a:ext>
              </a:extLst>
            </p:cNvPr>
            <p:cNvSpPr/>
            <p:nvPr/>
          </p:nvSpPr>
          <p:spPr>
            <a:xfrm>
              <a:off x="2055695" y="4213434"/>
              <a:ext cx="32240" cy="32187"/>
            </a:xfrm>
            <a:custGeom>
              <a:avLst/>
              <a:gdLst>
                <a:gd name="connsiteX0" fmla="*/ 1106 w 32240"/>
                <a:gd name="connsiteY0" fmla="*/ 21812 h 32187"/>
                <a:gd name="connsiteX1" fmla="*/ 21871 w 32240"/>
                <a:gd name="connsiteY1" fmla="*/ 30461 h 32187"/>
                <a:gd name="connsiteX2" fmla="*/ 22061 w 32240"/>
                <a:gd name="connsiteY2" fmla="*/ 30384 h 32187"/>
                <a:gd name="connsiteX3" fmla="*/ 31110 w 32240"/>
                <a:gd name="connsiteY3" fmla="*/ 9334 h 32187"/>
                <a:gd name="connsiteX4" fmla="*/ 10346 w 32240"/>
                <a:gd name="connsiteY4" fmla="*/ 685 h 32187"/>
                <a:gd name="connsiteX5" fmla="*/ 10155 w 32240"/>
                <a:gd name="connsiteY5" fmla="*/ 762 h 32187"/>
                <a:gd name="connsiteX6" fmla="*/ 1106 w 32240"/>
                <a:gd name="connsiteY6" fmla="*/ 21812 h 3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40" h="32187">
                  <a:moveTo>
                    <a:pt x="1106" y="21812"/>
                  </a:moveTo>
                  <a:cubicBezTo>
                    <a:pt x="4450" y="29937"/>
                    <a:pt x="13746" y="33814"/>
                    <a:pt x="21871" y="30461"/>
                  </a:cubicBezTo>
                  <a:cubicBezTo>
                    <a:pt x="21938" y="30442"/>
                    <a:pt x="21995" y="30413"/>
                    <a:pt x="22061" y="30384"/>
                  </a:cubicBezTo>
                  <a:cubicBezTo>
                    <a:pt x="30300" y="26994"/>
                    <a:pt x="34320" y="17640"/>
                    <a:pt x="31110" y="9334"/>
                  </a:cubicBezTo>
                  <a:cubicBezTo>
                    <a:pt x="27767" y="1209"/>
                    <a:pt x="18470" y="-2667"/>
                    <a:pt x="10346" y="685"/>
                  </a:cubicBezTo>
                  <a:cubicBezTo>
                    <a:pt x="10279" y="705"/>
                    <a:pt x="10222" y="733"/>
                    <a:pt x="10155" y="762"/>
                  </a:cubicBezTo>
                  <a:cubicBezTo>
                    <a:pt x="1878" y="4114"/>
                    <a:pt x="-2161" y="13497"/>
                    <a:pt x="1106" y="21812"/>
                  </a:cubicBezTo>
                </a:path>
              </a:pathLst>
            </a:custGeom>
            <a:solidFill>
              <a:srgbClr val="BDC3D1"/>
            </a:solidFill>
            <a:ln w="9525" cap="flat">
              <a:noFill/>
              <a:prstDash val="solid"/>
              <a:miter/>
            </a:ln>
          </p:spPr>
          <p:txBody>
            <a:bodyPr rtlCol="0" anchor="ctr"/>
            <a:lstStyle/>
            <a:p>
              <a:endParaRPr lang="en-IN"/>
            </a:p>
          </p:txBody>
        </p:sp>
        <p:sp>
          <p:nvSpPr>
            <p:cNvPr id="1291" name="Freeform: Shape 1290">
              <a:extLst>
                <a:ext uri="{FF2B5EF4-FFF2-40B4-BE49-F238E27FC236}">
                  <a16:creationId xmlns:a16="http://schemas.microsoft.com/office/drawing/2014/main" xmlns="" id="{3B21DEA2-964D-81DE-B318-2960A6BEAD80}"/>
                </a:ext>
              </a:extLst>
            </p:cNvPr>
            <p:cNvSpPr/>
            <p:nvPr/>
          </p:nvSpPr>
          <p:spPr>
            <a:xfrm>
              <a:off x="3679260" y="4323166"/>
              <a:ext cx="32240" cy="32183"/>
            </a:xfrm>
            <a:custGeom>
              <a:avLst/>
              <a:gdLst>
                <a:gd name="connsiteX0" fmla="*/ 1078 w 32240"/>
                <a:gd name="connsiteY0" fmla="*/ 21808 h 32183"/>
                <a:gd name="connsiteX1" fmla="*/ 21843 w 32240"/>
                <a:gd name="connsiteY1" fmla="*/ 30456 h 32183"/>
                <a:gd name="connsiteX2" fmla="*/ 22033 w 32240"/>
                <a:gd name="connsiteY2" fmla="*/ 30380 h 32183"/>
                <a:gd name="connsiteX3" fmla="*/ 31082 w 32240"/>
                <a:gd name="connsiteY3" fmla="*/ 9330 h 32183"/>
                <a:gd name="connsiteX4" fmla="*/ 10317 w 32240"/>
                <a:gd name="connsiteY4" fmla="*/ 682 h 32183"/>
                <a:gd name="connsiteX5" fmla="*/ 10127 w 32240"/>
                <a:gd name="connsiteY5" fmla="*/ 758 h 32183"/>
                <a:gd name="connsiteX6" fmla="*/ 1078 w 32240"/>
                <a:gd name="connsiteY6" fmla="*/ 21808 h 3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40" h="32183">
                  <a:moveTo>
                    <a:pt x="1078" y="21808"/>
                  </a:moveTo>
                  <a:cubicBezTo>
                    <a:pt x="4421" y="29933"/>
                    <a:pt x="13718" y="33809"/>
                    <a:pt x="21843" y="30456"/>
                  </a:cubicBezTo>
                  <a:cubicBezTo>
                    <a:pt x="21909" y="30437"/>
                    <a:pt x="21966" y="30409"/>
                    <a:pt x="22033" y="30380"/>
                  </a:cubicBezTo>
                  <a:cubicBezTo>
                    <a:pt x="30310" y="27028"/>
                    <a:pt x="34349" y="17646"/>
                    <a:pt x="31082" y="9330"/>
                  </a:cubicBezTo>
                  <a:cubicBezTo>
                    <a:pt x="27739" y="1205"/>
                    <a:pt x="18442" y="-2662"/>
                    <a:pt x="10317" y="682"/>
                  </a:cubicBezTo>
                  <a:cubicBezTo>
                    <a:pt x="10251" y="701"/>
                    <a:pt x="10194" y="729"/>
                    <a:pt x="10127" y="758"/>
                  </a:cubicBezTo>
                  <a:cubicBezTo>
                    <a:pt x="1888" y="4149"/>
                    <a:pt x="-2132" y="13502"/>
                    <a:pt x="1078" y="21808"/>
                  </a:cubicBezTo>
                </a:path>
              </a:pathLst>
            </a:custGeom>
            <a:solidFill>
              <a:srgbClr val="61708B"/>
            </a:solidFill>
            <a:ln w="9525" cap="flat">
              <a:noFill/>
              <a:prstDash val="solid"/>
              <a:miter/>
            </a:ln>
          </p:spPr>
          <p:txBody>
            <a:bodyPr rtlCol="0" anchor="ctr"/>
            <a:lstStyle/>
            <a:p>
              <a:endParaRPr lang="en-IN"/>
            </a:p>
          </p:txBody>
        </p:sp>
      </p:grpSp>
      <p:grpSp>
        <p:nvGrpSpPr>
          <p:cNvPr id="1310" name="Group 1309">
            <a:extLst>
              <a:ext uri="{FF2B5EF4-FFF2-40B4-BE49-F238E27FC236}">
                <a16:creationId xmlns:a16="http://schemas.microsoft.com/office/drawing/2014/main" xmlns="" id="{4989D09F-1ED1-4BA7-8B0F-C90CF812DE7B}"/>
              </a:ext>
            </a:extLst>
          </p:cNvPr>
          <p:cNvGrpSpPr/>
          <p:nvPr/>
        </p:nvGrpSpPr>
        <p:grpSpPr>
          <a:xfrm>
            <a:off x="5715000" y="152400"/>
            <a:ext cx="3443691" cy="639360"/>
            <a:chOff x="5792821" y="4954290"/>
            <a:chExt cx="3854116" cy="715560"/>
          </a:xfrm>
        </p:grpSpPr>
        <p:sp>
          <p:nvSpPr>
            <p:cNvPr id="1296" name="Freeform: Shape 1295">
              <a:extLst>
                <a:ext uri="{FF2B5EF4-FFF2-40B4-BE49-F238E27FC236}">
                  <a16:creationId xmlns:a16="http://schemas.microsoft.com/office/drawing/2014/main" xmlns="" id="{79F94114-73E0-9BF6-AA39-DEB09E30ABFC}"/>
                </a:ext>
              </a:extLst>
            </p:cNvPr>
            <p:cNvSpPr/>
            <p:nvPr/>
          </p:nvSpPr>
          <p:spPr>
            <a:xfrm>
              <a:off x="5792821" y="4954603"/>
              <a:ext cx="547503" cy="714200"/>
            </a:xfrm>
            <a:custGeom>
              <a:avLst/>
              <a:gdLst>
                <a:gd name="connsiteX0" fmla="*/ 546612 w 547503"/>
                <a:gd name="connsiteY0" fmla="*/ 20190 h 714200"/>
                <a:gd name="connsiteX1" fmla="*/ 543659 w 547503"/>
                <a:gd name="connsiteY1" fmla="*/ 9427 h 714200"/>
                <a:gd name="connsiteX2" fmla="*/ 538325 w 547503"/>
                <a:gd name="connsiteY2" fmla="*/ -98 h 714200"/>
                <a:gd name="connsiteX3" fmla="*/ 536516 w 547503"/>
                <a:gd name="connsiteY3" fmla="*/ -670 h 714200"/>
                <a:gd name="connsiteX4" fmla="*/ 535277 w 547503"/>
                <a:gd name="connsiteY4" fmla="*/ 758 h 714200"/>
                <a:gd name="connsiteX5" fmla="*/ 531277 w 547503"/>
                <a:gd name="connsiteY5" fmla="*/ 25524 h 714200"/>
                <a:gd name="connsiteX6" fmla="*/ 529562 w 547503"/>
                <a:gd name="connsiteY6" fmla="*/ 38192 h 714200"/>
                <a:gd name="connsiteX7" fmla="*/ 523276 w 547503"/>
                <a:gd name="connsiteY7" fmla="*/ 42287 h 714200"/>
                <a:gd name="connsiteX8" fmla="*/ 519656 w 547503"/>
                <a:gd name="connsiteY8" fmla="*/ 34667 h 714200"/>
                <a:gd name="connsiteX9" fmla="*/ 518990 w 547503"/>
                <a:gd name="connsiteY9" fmla="*/ 15617 h 714200"/>
                <a:gd name="connsiteX10" fmla="*/ 514703 w 547503"/>
                <a:gd name="connsiteY10" fmla="*/ 3140 h 714200"/>
                <a:gd name="connsiteX11" fmla="*/ 513275 w 547503"/>
                <a:gd name="connsiteY11" fmla="*/ 2664 h 714200"/>
                <a:gd name="connsiteX12" fmla="*/ 512322 w 547503"/>
                <a:gd name="connsiteY12" fmla="*/ 3616 h 714200"/>
                <a:gd name="connsiteX13" fmla="*/ 510608 w 547503"/>
                <a:gd name="connsiteY13" fmla="*/ 18475 h 714200"/>
                <a:gd name="connsiteX14" fmla="*/ 509750 w 547503"/>
                <a:gd name="connsiteY14" fmla="*/ 38096 h 714200"/>
                <a:gd name="connsiteX15" fmla="*/ 507369 w 547503"/>
                <a:gd name="connsiteY15" fmla="*/ 43050 h 714200"/>
                <a:gd name="connsiteX16" fmla="*/ 504131 w 547503"/>
                <a:gd name="connsiteY16" fmla="*/ 43716 h 714200"/>
                <a:gd name="connsiteX17" fmla="*/ 498892 w 547503"/>
                <a:gd name="connsiteY17" fmla="*/ 40668 h 714200"/>
                <a:gd name="connsiteX18" fmla="*/ 498320 w 547503"/>
                <a:gd name="connsiteY18" fmla="*/ 34572 h 714200"/>
                <a:gd name="connsiteX19" fmla="*/ 499273 w 547503"/>
                <a:gd name="connsiteY19" fmla="*/ 15522 h 714200"/>
                <a:gd name="connsiteX20" fmla="*/ 495082 w 547503"/>
                <a:gd name="connsiteY20" fmla="*/ 2664 h 714200"/>
                <a:gd name="connsiteX21" fmla="*/ 493653 w 547503"/>
                <a:gd name="connsiteY21" fmla="*/ 1997 h 714200"/>
                <a:gd name="connsiteX22" fmla="*/ 492034 w 547503"/>
                <a:gd name="connsiteY22" fmla="*/ 3140 h 714200"/>
                <a:gd name="connsiteX23" fmla="*/ 488033 w 547503"/>
                <a:gd name="connsiteY23" fmla="*/ 18570 h 714200"/>
                <a:gd name="connsiteX24" fmla="*/ 488033 w 547503"/>
                <a:gd name="connsiteY24" fmla="*/ 34953 h 714200"/>
                <a:gd name="connsiteX25" fmla="*/ 481937 w 547503"/>
                <a:gd name="connsiteY25" fmla="*/ 42669 h 714200"/>
                <a:gd name="connsiteX26" fmla="*/ 476222 w 547503"/>
                <a:gd name="connsiteY26" fmla="*/ 38478 h 714200"/>
                <a:gd name="connsiteX27" fmla="*/ 475175 w 547503"/>
                <a:gd name="connsiteY27" fmla="*/ 31143 h 714200"/>
                <a:gd name="connsiteX28" fmla="*/ 475175 w 547503"/>
                <a:gd name="connsiteY28" fmla="*/ 13236 h 714200"/>
                <a:gd name="connsiteX29" fmla="*/ 475175 w 547503"/>
                <a:gd name="connsiteY29" fmla="*/ 7045 h 714200"/>
                <a:gd name="connsiteX30" fmla="*/ 474413 w 547503"/>
                <a:gd name="connsiteY30" fmla="*/ 3902 h 714200"/>
                <a:gd name="connsiteX31" fmla="*/ 469555 w 547503"/>
                <a:gd name="connsiteY31" fmla="*/ 2949 h 714200"/>
                <a:gd name="connsiteX32" fmla="*/ 466031 w 547503"/>
                <a:gd name="connsiteY32" fmla="*/ 7045 h 714200"/>
                <a:gd name="connsiteX33" fmla="*/ 458506 w 547503"/>
                <a:gd name="connsiteY33" fmla="*/ 44288 h 714200"/>
                <a:gd name="connsiteX34" fmla="*/ 450695 w 547503"/>
                <a:gd name="connsiteY34" fmla="*/ 49050 h 714200"/>
                <a:gd name="connsiteX35" fmla="*/ 447457 w 547503"/>
                <a:gd name="connsiteY35" fmla="*/ 41240 h 714200"/>
                <a:gd name="connsiteX36" fmla="*/ 449076 w 547503"/>
                <a:gd name="connsiteY36" fmla="*/ 20951 h 714200"/>
                <a:gd name="connsiteX37" fmla="*/ 440885 w 547503"/>
                <a:gd name="connsiteY37" fmla="*/ 3330 h 714200"/>
                <a:gd name="connsiteX38" fmla="*/ 438599 w 547503"/>
                <a:gd name="connsiteY38" fmla="*/ 2473 h 714200"/>
                <a:gd name="connsiteX39" fmla="*/ 434503 w 547503"/>
                <a:gd name="connsiteY39" fmla="*/ 5902 h 714200"/>
                <a:gd name="connsiteX40" fmla="*/ 428216 w 547503"/>
                <a:gd name="connsiteY40" fmla="*/ 36192 h 714200"/>
                <a:gd name="connsiteX41" fmla="*/ 422787 w 547503"/>
                <a:gd name="connsiteY41" fmla="*/ 39621 h 714200"/>
                <a:gd name="connsiteX42" fmla="*/ 416215 w 547503"/>
                <a:gd name="connsiteY42" fmla="*/ 32953 h 714200"/>
                <a:gd name="connsiteX43" fmla="*/ 416786 w 547503"/>
                <a:gd name="connsiteY43" fmla="*/ 22857 h 714200"/>
                <a:gd name="connsiteX44" fmla="*/ 413643 w 547503"/>
                <a:gd name="connsiteY44" fmla="*/ 6569 h 714200"/>
                <a:gd name="connsiteX45" fmla="*/ 407357 w 547503"/>
                <a:gd name="connsiteY45" fmla="*/ 1997 h 714200"/>
                <a:gd name="connsiteX46" fmla="*/ 403928 w 547503"/>
                <a:gd name="connsiteY46" fmla="*/ 4950 h 714200"/>
                <a:gd name="connsiteX47" fmla="*/ 401642 w 547503"/>
                <a:gd name="connsiteY47" fmla="*/ 14475 h 714200"/>
                <a:gd name="connsiteX48" fmla="*/ 399927 w 547503"/>
                <a:gd name="connsiteY48" fmla="*/ 33525 h 714200"/>
                <a:gd name="connsiteX49" fmla="*/ 399070 w 547503"/>
                <a:gd name="connsiteY49" fmla="*/ 37906 h 714200"/>
                <a:gd name="connsiteX50" fmla="*/ 395831 w 547503"/>
                <a:gd name="connsiteY50" fmla="*/ 40573 h 714200"/>
                <a:gd name="connsiteX51" fmla="*/ 391640 w 547503"/>
                <a:gd name="connsiteY51" fmla="*/ 38287 h 714200"/>
                <a:gd name="connsiteX52" fmla="*/ 390212 w 547503"/>
                <a:gd name="connsiteY52" fmla="*/ 33429 h 714200"/>
                <a:gd name="connsiteX53" fmla="*/ 383639 w 547503"/>
                <a:gd name="connsiteY53" fmla="*/ 3711 h 714200"/>
                <a:gd name="connsiteX54" fmla="*/ 381068 w 547503"/>
                <a:gd name="connsiteY54" fmla="*/ 1521 h 714200"/>
                <a:gd name="connsiteX55" fmla="*/ 377067 w 547503"/>
                <a:gd name="connsiteY55" fmla="*/ 4854 h 714200"/>
                <a:gd name="connsiteX56" fmla="*/ 370876 w 547503"/>
                <a:gd name="connsiteY56" fmla="*/ 39906 h 714200"/>
                <a:gd name="connsiteX57" fmla="*/ 364589 w 547503"/>
                <a:gd name="connsiteY57" fmla="*/ 45812 h 714200"/>
                <a:gd name="connsiteX58" fmla="*/ 358589 w 547503"/>
                <a:gd name="connsiteY58" fmla="*/ 42193 h 714200"/>
                <a:gd name="connsiteX59" fmla="*/ 356969 w 547503"/>
                <a:gd name="connsiteY59" fmla="*/ 34953 h 714200"/>
                <a:gd name="connsiteX60" fmla="*/ 354874 w 547503"/>
                <a:gd name="connsiteY60" fmla="*/ 4759 h 714200"/>
                <a:gd name="connsiteX61" fmla="*/ 353445 w 547503"/>
                <a:gd name="connsiteY61" fmla="*/ 2092 h 714200"/>
                <a:gd name="connsiteX62" fmla="*/ 350873 w 547503"/>
                <a:gd name="connsiteY62" fmla="*/ 2092 h 714200"/>
                <a:gd name="connsiteX63" fmla="*/ 341348 w 547503"/>
                <a:gd name="connsiteY63" fmla="*/ 10283 h 714200"/>
                <a:gd name="connsiteX64" fmla="*/ 339824 w 547503"/>
                <a:gd name="connsiteY64" fmla="*/ 18666 h 714200"/>
                <a:gd name="connsiteX65" fmla="*/ 339158 w 547503"/>
                <a:gd name="connsiteY65" fmla="*/ 33715 h 714200"/>
                <a:gd name="connsiteX66" fmla="*/ 338586 w 547503"/>
                <a:gd name="connsiteY66" fmla="*/ 38668 h 714200"/>
                <a:gd name="connsiteX67" fmla="*/ 335062 w 547503"/>
                <a:gd name="connsiteY67" fmla="*/ 41907 h 714200"/>
                <a:gd name="connsiteX68" fmla="*/ 330395 w 547503"/>
                <a:gd name="connsiteY68" fmla="*/ 39811 h 714200"/>
                <a:gd name="connsiteX69" fmla="*/ 326108 w 547503"/>
                <a:gd name="connsiteY69" fmla="*/ 20761 h 714200"/>
                <a:gd name="connsiteX70" fmla="*/ 322203 w 547503"/>
                <a:gd name="connsiteY70" fmla="*/ 1711 h 714200"/>
                <a:gd name="connsiteX71" fmla="*/ 320965 w 547503"/>
                <a:gd name="connsiteY71" fmla="*/ 854 h 714200"/>
                <a:gd name="connsiteX72" fmla="*/ 319250 w 547503"/>
                <a:gd name="connsiteY72" fmla="*/ 2473 h 714200"/>
                <a:gd name="connsiteX73" fmla="*/ 315345 w 547503"/>
                <a:gd name="connsiteY73" fmla="*/ 37430 h 714200"/>
                <a:gd name="connsiteX74" fmla="*/ 311726 w 547503"/>
                <a:gd name="connsiteY74" fmla="*/ 42573 h 714200"/>
                <a:gd name="connsiteX75" fmla="*/ 306392 w 547503"/>
                <a:gd name="connsiteY75" fmla="*/ 40859 h 714200"/>
                <a:gd name="connsiteX76" fmla="*/ 303915 w 547503"/>
                <a:gd name="connsiteY76" fmla="*/ 35525 h 714200"/>
                <a:gd name="connsiteX77" fmla="*/ 302772 w 547503"/>
                <a:gd name="connsiteY77" fmla="*/ 18570 h 714200"/>
                <a:gd name="connsiteX78" fmla="*/ 302772 w 547503"/>
                <a:gd name="connsiteY78" fmla="*/ 3140 h 714200"/>
                <a:gd name="connsiteX79" fmla="*/ 299915 w 547503"/>
                <a:gd name="connsiteY79" fmla="*/ -4 h 714200"/>
                <a:gd name="connsiteX80" fmla="*/ 295914 w 547503"/>
                <a:gd name="connsiteY80" fmla="*/ -4 h 714200"/>
                <a:gd name="connsiteX81" fmla="*/ 294581 w 547503"/>
                <a:gd name="connsiteY81" fmla="*/ 2759 h 714200"/>
                <a:gd name="connsiteX82" fmla="*/ 293152 w 547503"/>
                <a:gd name="connsiteY82" fmla="*/ 26190 h 714200"/>
                <a:gd name="connsiteX83" fmla="*/ 290866 w 547503"/>
                <a:gd name="connsiteY83" fmla="*/ 35715 h 714200"/>
                <a:gd name="connsiteX84" fmla="*/ 281341 w 547503"/>
                <a:gd name="connsiteY84" fmla="*/ 40668 h 714200"/>
                <a:gd name="connsiteX85" fmla="*/ 275626 w 547503"/>
                <a:gd name="connsiteY85" fmla="*/ 31810 h 714200"/>
                <a:gd name="connsiteX86" fmla="*/ 274959 w 547503"/>
                <a:gd name="connsiteY86" fmla="*/ 5236 h 714200"/>
                <a:gd name="connsiteX87" fmla="*/ 267530 w 547503"/>
                <a:gd name="connsiteY87" fmla="*/ 6474 h 714200"/>
                <a:gd name="connsiteX88" fmla="*/ 264672 w 547503"/>
                <a:gd name="connsiteY88" fmla="*/ 14284 h 714200"/>
                <a:gd name="connsiteX89" fmla="*/ 260576 w 547503"/>
                <a:gd name="connsiteY89" fmla="*/ 38287 h 714200"/>
                <a:gd name="connsiteX90" fmla="*/ 259052 w 547503"/>
                <a:gd name="connsiteY90" fmla="*/ 42287 h 714200"/>
                <a:gd name="connsiteX91" fmla="*/ 250670 w 547503"/>
                <a:gd name="connsiteY91" fmla="*/ 38287 h 714200"/>
                <a:gd name="connsiteX92" fmla="*/ 248765 w 547503"/>
                <a:gd name="connsiteY92" fmla="*/ 1045 h 714200"/>
                <a:gd name="connsiteX93" fmla="*/ 247241 w 547503"/>
                <a:gd name="connsiteY93" fmla="*/ -98 h 714200"/>
                <a:gd name="connsiteX94" fmla="*/ 243527 w 547503"/>
                <a:gd name="connsiteY94" fmla="*/ 2664 h 714200"/>
                <a:gd name="connsiteX95" fmla="*/ 236478 w 547503"/>
                <a:gd name="connsiteY95" fmla="*/ 33334 h 714200"/>
                <a:gd name="connsiteX96" fmla="*/ 231716 w 547503"/>
                <a:gd name="connsiteY96" fmla="*/ 42859 h 714200"/>
                <a:gd name="connsiteX97" fmla="*/ 226953 w 547503"/>
                <a:gd name="connsiteY97" fmla="*/ 38763 h 714200"/>
                <a:gd name="connsiteX98" fmla="*/ 220952 w 547503"/>
                <a:gd name="connsiteY98" fmla="*/ 5712 h 714200"/>
                <a:gd name="connsiteX99" fmla="*/ 217619 w 547503"/>
                <a:gd name="connsiteY99" fmla="*/ 1045 h 714200"/>
                <a:gd name="connsiteX100" fmla="*/ 215142 w 547503"/>
                <a:gd name="connsiteY100" fmla="*/ 2473 h 714200"/>
                <a:gd name="connsiteX101" fmla="*/ 206855 w 547503"/>
                <a:gd name="connsiteY101" fmla="*/ 35810 h 714200"/>
                <a:gd name="connsiteX102" fmla="*/ 195140 w 547503"/>
                <a:gd name="connsiteY102" fmla="*/ 47527 h 714200"/>
                <a:gd name="connsiteX103" fmla="*/ 186472 w 547503"/>
                <a:gd name="connsiteY103" fmla="*/ 37049 h 714200"/>
                <a:gd name="connsiteX104" fmla="*/ 188091 w 547503"/>
                <a:gd name="connsiteY104" fmla="*/ 22476 h 714200"/>
                <a:gd name="connsiteX105" fmla="*/ 188091 w 547503"/>
                <a:gd name="connsiteY105" fmla="*/ 8284 h 714200"/>
                <a:gd name="connsiteX106" fmla="*/ 184662 w 547503"/>
                <a:gd name="connsiteY106" fmla="*/ 2283 h 714200"/>
                <a:gd name="connsiteX107" fmla="*/ 177518 w 547503"/>
                <a:gd name="connsiteY107" fmla="*/ 9903 h 714200"/>
                <a:gd name="connsiteX108" fmla="*/ 172756 w 547503"/>
                <a:gd name="connsiteY108" fmla="*/ 32096 h 714200"/>
                <a:gd name="connsiteX109" fmla="*/ 169232 w 547503"/>
                <a:gd name="connsiteY109" fmla="*/ 40859 h 714200"/>
                <a:gd name="connsiteX110" fmla="*/ 160754 w 547503"/>
                <a:gd name="connsiteY110" fmla="*/ 41811 h 714200"/>
                <a:gd name="connsiteX111" fmla="*/ 162945 w 547503"/>
                <a:gd name="connsiteY111" fmla="*/ 13236 h 714200"/>
                <a:gd name="connsiteX112" fmla="*/ 162374 w 547503"/>
                <a:gd name="connsiteY112" fmla="*/ 6569 h 714200"/>
                <a:gd name="connsiteX113" fmla="*/ 157230 w 547503"/>
                <a:gd name="connsiteY113" fmla="*/ 3330 h 714200"/>
                <a:gd name="connsiteX114" fmla="*/ 154182 w 547503"/>
                <a:gd name="connsiteY114" fmla="*/ 5712 h 714200"/>
                <a:gd name="connsiteX115" fmla="*/ 151706 w 547503"/>
                <a:gd name="connsiteY115" fmla="*/ 22952 h 714200"/>
                <a:gd name="connsiteX116" fmla="*/ 151229 w 547503"/>
                <a:gd name="connsiteY116" fmla="*/ 40573 h 714200"/>
                <a:gd name="connsiteX117" fmla="*/ 136847 w 547503"/>
                <a:gd name="connsiteY117" fmla="*/ 46002 h 714200"/>
                <a:gd name="connsiteX118" fmla="*/ 134942 w 547503"/>
                <a:gd name="connsiteY118" fmla="*/ 29143 h 714200"/>
                <a:gd name="connsiteX119" fmla="*/ 131608 w 547503"/>
                <a:gd name="connsiteY119" fmla="*/ 3235 h 714200"/>
                <a:gd name="connsiteX120" fmla="*/ 129417 w 547503"/>
                <a:gd name="connsiteY120" fmla="*/ 1521 h 714200"/>
                <a:gd name="connsiteX121" fmla="*/ 127131 w 547503"/>
                <a:gd name="connsiteY121" fmla="*/ 2283 h 714200"/>
                <a:gd name="connsiteX122" fmla="*/ 121035 w 547503"/>
                <a:gd name="connsiteY122" fmla="*/ 18380 h 714200"/>
                <a:gd name="connsiteX123" fmla="*/ 121035 w 547503"/>
                <a:gd name="connsiteY123" fmla="*/ 36382 h 714200"/>
                <a:gd name="connsiteX124" fmla="*/ 108653 w 547503"/>
                <a:gd name="connsiteY124" fmla="*/ 47050 h 714200"/>
                <a:gd name="connsiteX125" fmla="*/ 100175 w 547503"/>
                <a:gd name="connsiteY125" fmla="*/ 38858 h 714200"/>
                <a:gd name="connsiteX126" fmla="*/ 99318 w 547503"/>
                <a:gd name="connsiteY126" fmla="*/ 26476 h 714200"/>
                <a:gd name="connsiteX127" fmla="*/ 100080 w 547503"/>
                <a:gd name="connsiteY127" fmla="*/ 11617 h 714200"/>
                <a:gd name="connsiteX128" fmla="*/ 99032 w 547503"/>
                <a:gd name="connsiteY128" fmla="*/ 3807 h 714200"/>
                <a:gd name="connsiteX129" fmla="*/ 92594 w 547503"/>
                <a:gd name="connsiteY129" fmla="*/ 1406 h 714200"/>
                <a:gd name="connsiteX130" fmla="*/ 92365 w 547503"/>
                <a:gd name="connsiteY130" fmla="*/ 1521 h 714200"/>
                <a:gd name="connsiteX131" fmla="*/ 90174 w 547503"/>
                <a:gd name="connsiteY131" fmla="*/ 5616 h 714200"/>
                <a:gd name="connsiteX132" fmla="*/ 88555 w 547503"/>
                <a:gd name="connsiteY132" fmla="*/ 29143 h 714200"/>
                <a:gd name="connsiteX133" fmla="*/ 85412 w 547503"/>
                <a:gd name="connsiteY133" fmla="*/ 45717 h 714200"/>
                <a:gd name="connsiteX134" fmla="*/ 72362 w 547503"/>
                <a:gd name="connsiteY134" fmla="*/ 42383 h 714200"/>
                <a:gd name="connsiteX135" fmla="*/ 70362 w 547503"/>
                <a:gd name="connsiteY135" fmla="*/ 27714 h 714200"/>
                <a:gd name="connsiteX136" fmla="*/ 73220 w 547503"/>
                <a:gd name="connsiteY136" fmla="*/ 12951 h 714200"/>
                <a:gd name="connsiteX137" fmla="*/ 67981 w 547503"/>
                <a:gd name="connsiteY137" fmla="*/ 2092 h 714200"/>
                <a:gd name="connsiteX138" fmla="*/ 59694 w 547503"/>
                <a:gd name="connsiteY138" fmla="*/ 6092 h 714200"/>
                <a:gd name="connsiteX139" fmla="*/ 57218 w 547503"/>
                <a:gd name="connsiteY139" fmla="*/ 15617 h 714200"/>
                <a:gd name="connsiteX140" fmla="*/ 55027 w 547503"/>
                <a:gd name="connsiteY140" fmla="*/ 35620 h 714200"/>
                <a:gd name="connsiteX141" fmla="*/ 52074 w 547503"/>
                <a:gd name="connsiteY141" fmla="*/ 43050 h 714200"/>
                <a:gd name="connsiteX142" fmla="*/ 41882 w 547503"/>
                <a:gd name="connsiteY142" fmla="*/ 38382 h 714200"/>
                <a:gd name="connsiteX143" fmla="*/ 41882 w 547503"/>
                <a:gd name="connsiteY143" fmla="*/ 25428 h 714200"/>
                <a:gd name="connsiteX144" fmla="*/ 40073 w 547503"/>
                <a:gd name="connsiteY144" fmla="*/ 5426 h 714200"/>
                <a:gd name="connsiteX145" fmla="*/ 38834 w 547503"/>
                <a:gd name="connsiteY145" fmla="*/ 3044 h 714200"/>
                <a:gd name="connsiteX146" fmla="*/ 35215 w 547503"/>
                <a:gd name="connsiteY146" fmla="*/ 3044 h 714200"/>
                <a:gd name="connsiteX147" fmla="*/ 26357 w 547503"/>
                <a:gd name="connsiteY147" fmla="*/ 21428 h 714200"/>
                <a:gd name="connsiteX148" fmla="*/ 25214 w 547503"/>
                <a:gd name="connsiteY148" fmla="*/ 41430 h 714200"/>
                <a:gd name="connsiteX149" fmla="*/ 23785 w 547503"/>
                <a:gd name="connsiteY149" fmla="*/ 45717 h 714200"/>
                <a:gd name="connsiteX150" fmla="*/ 21118 w 547503"/>
                <a:gd name="connsiteY150" fmla="*/ 46098 h 714200"/>
                <a:gd name="connsiteX151" fmla="*/ 14260 w 547503"/>
                <a:gd name="connsiteY151" fmla="*/ 31334 h 714200"/>
                <a:gd name="connsiteX152" fmla="*/ 14260 w 547503"/>
                <a:gd name="connsiteY152" fmla="*/ 3426 h 714200"/>
                <a:gd name="connsiteX153" fmla="*/ 4735 w 547503"/>
                <a:gd name="connsiteY153" fmla="*/ 4759 h 714200"/>
                <a:gd name="connsiteX154" fmla="*/ 258 w 547503"/>
                <a:gd name="connsiteY154" fmla="*/ 59051 h 714200"/>
                <a:gd name="connsiteX155" fmla="*/ 258 w 547503"/>
                <a:gd name="connsiteY155" fmla="*/ 681605 h 714200"/>
                <a:gd name="connsiteX156" fmla="*/ 31976 w 547503"/>
                <a:gd name="connsiteY156" fmla="*/ 713514 h 714200"/>
                <a:gd name="connsiteX157" fmla="*/ 514894 w 547503"/>
                <a:gd name="connsiteY157" fmla="*/ 713514 h 714200"/>
                <a:gd name="connsiteX158" fmla="*/ 546612 w 547503"/>
                <a:gd name="connsiteY158" fmla="*/ 681605 h 714200"/>
                <a:gd name="connsiteX159" fmla="*/ 546612 w 547503"/>
                <a:gd name="connsiteY159" fmla="*/ 59337 h 714200"/>
                <a:gd name="connsiteX160" fmla="*/ 547374 w 547503"/>
                <a:gd name="connsiteY160" fmla="*/ 39430 h 714200"/>
                <a:gd name="connsiteX161" fmla="*/ 546612 w 547503"/>
                <a:gd name="connsiteY161" fmla="*/ 20190 h 714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47503" h="714200">
                  <a:moveTo>
                    <a:pt x="546612" y="20190"/>
                  </a:moveTo>
                  <a:cubicBezTo>
                    <a:pt x="545952" y="16523"/>
                    <a:pt x="544963" y="12922"/>
                    <a:pt x="543659" y="9427"/>
                  </a:cubicBezTo>
                  <a:cubicBezTo>
                    <a:pt x="543053" y="5721"/>
                    <a:pt x="541165" y="2349"/>
                    <a:pt x="538325" y="-98"/>
                  </a:cubicBezTo>
                  <a:cubicBezTo>
                    <a:pt x="537834" y="-546"/>
                    <a:pt x="537173" y="-747"/>
                    <a:pt x="536516" y="-670"/>
                  </a:cubicBezTo>
                  <a:cubicBezTo>
                    <a:pt x="535849" y="-670"/>
                    <a:pt x="535563" y="187"/>
                    <a:pt x="535277" y="758"/>
                  </a:cubicBezTo>
                  <a:cubicBezTo>
                    <a:pt x="532126" y="8617"/>
                    <a:pt x="530760" y="17075"/>
                    <a:pt x="531277" y="25524"/>
                  </a:cubicBezTo>
                  <a:cubicBezTo>
                    <a:pt x="531669" y="29820"/>
                    <a:pt x="531084" y="34153"/>
                    <a:pt x="529562" y="38192"/>
                  </a:cubicBezTo>
                  <a:cubicBezTo>
                    <a:pt x="528419" y="40668"/>
                    <a:pt x="525943" y="43050"/>
                    <a:pt x="523276" y="42287"/>
                  </a:cubicBezTo>
                  <a:cubicBezTo>
                    <a:pt x="520609" y="41526"/>
                    <a:pt x="519752" y="37716"/>
                    <a:pt x="519656" y="34667"/>
                  </a:cubicBezTo>
                  <a:cubicBezTo>
                    <a:pt x="519656" y="28191"/>
                    <a:pt x="519656" y="21714"/>
                    <a:pt x="518990" y="15617"/>
                  </a:cubicBezTo>
                  <a:cubicBezTo>
                    <a:pt x="519572" y="11017"/>
                    <a:pt x="517989" y="6407"/>
                    <a:pt x="514703" y="3140"/>
                  </a:cubicBezTo>
                  <a:cubicBezTo>
                    <a:pt x="514298" y="2816"/>
                    <a:pt x="513792" y="2644"/>
                    <a:pt x="513275" y="2664"/>
                  </a:cubicBezTo>
                  <a:cubicBezTo>
                    <a:pt x="512846" y="2844"/>
                    <a:pt x="512505" y="3187"/>
                    <a:pt x="512322" y="3616"/>
                  </a:cubicBezTo>
                  <a:cubicBezTo>
                    <a:pt x="510313" y="8293"/>
                    <a:pt x="509717" y="13465"/>
                    <a:pt x="510608" y="18475"/>
                  </a:cubicBezTo>
                  <a:cubicBezTo>
                    <a:pt x="510990" y="25029"/>
                    <a:pt x="510703" y="31601"/>
                    <a:pt x="509750" y="38096"/>
                  </a:cubicBezTo>
                  <a:cubicBezTo>
                    <a:pt x="509718" y="40021"/>
                    <a:pt x="508848" y="41821"/>
                    <a:pt x="507369" y="43050"/>
                  </a:cubicBezTo>
                  <a:cubicBezTo>
                    <a:pt x="506404" y="43649"/>
                    <a:pt x="505256" y="43888"/>
                    <a:pt x="504131" y="43716"/>
                  </a:cubicBezTo>
                  <a:cubicBezTo>
                    <a:pt x="502006" y="43573"/>
                    <a:pt x="500070" y="42440"/>
                    <a:pt x="498892" y="40668"/>
                  </a:cubicBezTo>
                  <a:cubicBezTo>
                    <a:pt x="498081" y="38745"/>
                    <a:pt x="497881" y="36611"/>
                    <a:pt x="498320" y="34572"/>
                  </a:cubicBezTo>
                  <a:cubicBezTo>
                    <a:pt x="499061" y="28248"/>
                    <a:pt x="499381" y="21885"/>
                    <a:pt x="499273" y="15522"/>
                  </a:cubicBezTo>
                  <a:cubicBezTo>
                    <a:pt x="499732" y="10836"/>
                    <a:pt x="498212" y="6179"/>
                    <a:pt x="495082" y="2664"/>
                  </a:cubicBezTo>
                  <a:cubicBezTo>
                    <a:pt x="494678" y="2311"/>
                    <a:pt x="494183" y="2083"/>
                    <a:pt x="493653" y="1997"/>
                  </a:cubicBezTo>
                  <a:cubicBezTo>
                    <a:pt x="492978" y="2140"/>
                    <a:pt x="492391" y="2549"/>
                    <a:pt x="492034" y="3140"/>
                  </a:cubicBezTo>
                  <a:cubicBezTo>
                    <a:pt x="488953" y="7664"/>
                    <a:pt x="487539" y="13122"/>
                    <a:pt x="488033" y="18570"/>
                  </a:cubicBezTo>
                  <a:cubicBezTo>
                    <a:pt x="488510" y="24019"/>
                    <a:pt x="488510" y="29505"/>
                    <a:pt x="488033" y="34953"/>
                  </a:cubicBezTo>
                  <a:cubicBezTo>
                    <a:pt x="487462" y="38478"/>
                    <a:pt x="485462" y="42478"/>
                    <a:pt x="481937" y="42669"/>
                  </a:cubicBezTo>
                  <a:cubicBezTo>
                    <a:pt x="479351" y="42583"/>
                    <a:pt x="477083" y="40916"/>
                    <a:pt x="476222" y="38478"/>
                  </a:cubicBezTo>
                  <a:cubicBezTo>
                    <a:pt x="475352" y="36134"/>
                    <a:pt x="474995" y="33639"/>
                    <a:pt x="475175" y="31143"/>
                  </a:cubicBezTo>
                  <a:cubicBezTo>
                    <a:pt x="475175" y="25142"/>
                    <a:pt x="475175" y="19237"/>
                    <a:pt x="475175" y="13236"/>
                  </a:cubicBezTo>
                  <a:lnTo>
                    <a:pt x="475175" y="7045"/>
                  </a:lnTo>
                  <a:cubicBezTo>
                    <a:pt x="475229" y="5949"/>
                    <a:pt x="474964" y="4854"/>
                    <a:pt x="474413" y="3902"/>
                  </a:cubicBezTo>
                  <a:cubicBezTo>
                    <a:pt x="473227" y="2464"/>
                    <a:pt x="471194" y="2073"/>
                    <a:pt x="469555" y="2949"/>
                  </a:cubicBezTo>
                  <a:cubicBezTo>
                    <a:pt x="468009" y="3950"/>
                    <a:pt x="466785" y="5369"/>
                    <a:pt x="466031" y="7045"/>
                  </a:cubicBezTo>
                  <a:cubicBezTo>
                    <a:pt x="460411" y="18475"/>
                    <a:pt x="464602" y="33048"/>
                    <a:pt x="458506" y="44288"/>
                  </a:cubicBezTo>
                  <a:cubicBezTo>
                    <a:pt x="456982" y="47145"/>
                    <a:pt x="453839" y="50003"/>
                    <a:pt x="450695" y="49050"/>
                  </a:cubicBezTo>
                  <a:cubicBezTo>
                    <a:pt x="447552" y="48098"/>
                    <a:pt x="447266" y="44288"/>
                    <a:pt x="447457" y="41240"/>
                  </a:cubicBezTo>
                  <a:cubicBezTo>
                    <a:pt x="447457" y="34477"/>
                    <a:pt x="449267" y="27714"/>
                    <a:pt x="449076" y="20951"/>
                  </a:cubicBezTo>
                  <a:cubicBezTo>
                    <a:pt x="449432" y="14084"/>
                    <a:pt x="446364" y="7483"/>
                    <a:pt x="440885" y="3330"/>
                  </a:cubicBezTo>
                  <a:cubicBezTo>
                    <a:pt x="440225" y="2825"/>
                    <a:pt x="439429" y="2530"/>
                    <a:pt x="438599" y="2473"/>
                  </a:cubicBezTo>
                  <a:cubicBezTo>
                    <a:pt x="436694" y="2473"/>
                    <a:pt x="435360" y="4187"/>
                    <a:pt x="434503" y="5902"/>
                  </a:cubicBezTo>
                  <a:cubicBezTo>
                    <a:pt x="430121" y="15427"/>
                    <a:pt x="434503" y="27905"/>
                    <a:pt x="428216" y="36192"/>
                  </a:cubicBezTo>
                  <a:cubicBezTo>
                    <a:pt x="427009" y="38087"/>
                    <a:pt x="425018" y="39345"/>
                    <a:pt x="422787" y="39621"/>
                  </a:cubicBezTo>
                  <a:cubicBezTo>
                    <a:pt x="419453" y="39621"/>
                    <a:pt x="416786" y="36287"/>
                    <a:pt x="416215" y="32953"/>
                  </a:cubicBezTo>
                  <a:cubicBezTo>
                    <a:pt x="415980" y="29581"/>
                    <a:pt x="416172" y="26181"/>
                    <a:pt x="416786" y="22857"/>
                  </a:cubicBezTo>
                  <a:cubicBezTo>
                    <a:pt x="417180" y="17246"/>
                    <a:pt x="416096" y="11626"/>
                    <a:pt x="413643" y="6569"/>
                  </a:cubicBezTo>
                  <a:cubicBezTo>
                    <a:pt x="412405" y="4093"/>
                    <a:pt x="410119" y="1425"/>
                    <a:pt x="407357" y="1997"/>
                  </a:cubicBezTo>
                  <a:cubicBezTo>
                    <a:pt x="405844" y="2444"/>
                    <a:pt x="404596" y="3521"/>
                    <a:pt x="403928" y="4950"/>
                  </a:cubicBezTo>
                  <a:cubicBezTo>
                    <a:pt x="402495" y="7921"/>
                    <a:pt x="401715" y="11169"/>
                    <a:pt x="401642" y="14475"/>
                  </a:cubicBezTo>
                  <a:lnTo>
                    <a:pt x="399927" y="33525"/>
                  </a:lnTo>
                  <a:cubicBezTo>
                    <a:pt x="399835" y="35020"/>
                    <a:pt x="399546" y="36487"/>
                    <a:pt x="399070" y="37906"/>
                  </a:cubicBezTo>
                  <a:cubicBezTo>
                    <a:pt x="398486" y="39268"/>
                    <a:pt x="397279" y="40259"/>
                    <a:pt x="395831" y="40573"/>
                  </a:cubicBezTo>
                  <a:cubicBezTo>
                    <a:pt x="394100" y="40735"/>
                    <a:pt x="392444" y="39830"/>
                    <a:pt x="391640" y="38287"/>
                  </a:cubicBezTo>
                  <a:cubicBezTo>
                    <a:pt x="390781" y="36811"/>
                    <a:pt x="390291" y="35144"/>
                    <a:pt x="390212" y="33429"/>
                  </a:cubicBezTo>
                  <a:cubicBezTo>
                    <a:pt x="390160" y="23171"/>
                    <a:pt x="387920" y="13036"/>
                    <a:pt x="383639" y="3711"/>
                  </a:cubicBezTo>
                  <a:cubicBezTo>
                    <a:pt x="383101" y="2673"/>
                    <a:pt x="382178" y="1892"/>
                    <a:pt x="381068" y="1521"/>
                  </a:cubicBezTo>
                  <a:cubicBezTo>
                    <a:pt x="379258" y="1521"/>
                    <a:pt x="377829" y="3140"/>
                    <a:pt x="377067" y="4854"/>
                  </a:cubicBezTo>
                  <a:cubicBezTo>
                    <a:pt x="372400" y="15808"/>
                    <a:pt x="375448" y="28857"/>
                    <a:pt x="370876" y="39906"/>
                  </a:cubicBezTo>
                  <a:cubicBezTo>
                    <a:pt x="369638" y="42669"/>
                    <a:pt x="367637" y="45526"/>
                    <a:pt x="364589" y="45812"/>
                  </a:cubicBezTo>
                  <a:cubicBezTo>
                    <a:pt x="362077" y="45793"/>
                    <a:pt x="359774" y="44402"/>
                    <a:pt x="358589" y="42193"/>
                  </a:cubicBezTo>
                  <a:cubicBezTo>
                    <a:pt x="357580" y="39906"/>
                    <a:pt x="357029" y="37449"/>
                    <a:pt x="356969" y="34953"/>
                  </a:cubicBezTo>
                  <a:cubicBezTo>
                    <a:pt x="357040" y="24847"/>
                    <a:pt x="356340" y="14751"/>
                    <a:pt x="354874" y="4759"/>
                  </a:cubicBezTo>
                  <a:cubicBezTo>
                    <a:pt x="354798" y="3711"/>
                    <a:pt x="354279" y="2740"/>
                    <a:pt x="353445" y="2092"/>
                  </a:cubicBezTo>
                  <a:cubicBezTo>
                    <a:pt x="352611" y="1806"/>
                    <a:pt x="351707" y="1806"/>
                    <a:pt x="350873" y="2092"/>
                  </a:cubicBezTo>
                  <a:cubicBezTo>
                    <a:pt x="346473" y="2940"/>
                    <a:pt x="342850" y="6064"/>
                    <a:pt x="341348" y="10283"/>
                  </a:cubicBezTo>
                  <a:cubicBezTo>
                    <a:pt x="340411" y="12979"/>
                    <a:pt x="339898" y="15808"/>
                    <a:pt x="339824" y="18666"/>
                  </a:cubicBezTo>
                  <a:cubicBezTo>
                    <a:pt x="339824" y="23714"/>
                    <a:pt x="339253" y="28762"/>
                    <a:pt x="339158" y="33715"/>
                  </a:cubicBezTo>
                  <a:cubicBezTo>
                    <a:pt x="339260" y="35391"/>
                    <a:pt x="339067" y="37068"/>
                    <a:pt x="338586" y="38668"/>
                  </a:cubicBezTo>
                  <a:cubicBezTo>
                    <a:pt x="338096" y="40316"/>
                    <a:pt x="336743" y="41554"/>
                    <a:pt x="335062" y="41907"/>
                  </a:cubicBezTo>
                  <a:cubicBezTo>
                    <a:pt x="333247" y="42069"/>
                    <a:pt x="331480" y="41278"/>
                    <a:pt x="330395" y="39811"/>
                  </a:cubicBezTo>
                  <a:cubicBezTo>
                    <a:pt x="326448" y="34306"/>
                    <a:pt x="324902" y="27428"/>
                    <a:pt x="326108" y="20761"/>
                  </a:cubicBezTo>
                  <a:cubicBezTo>
                    <a:pt x="327289" y="14151"/>
                    <a:pt x="325892" y="7331"/>
                    <a:pt x="322203" y="1711"/>
                  </a:cubicBezTo>
                  <a:cubicBezTo>
                    <a:pt x="321926" y="1273"/>
                    <a:pt x="321478" y="958"/>
                    <a:pt x="320965" y="854"/>
                  </a:cubicBezTo>
                  <a:cubicBezTo>
                    <a:pt x="320108" y="854"/>
                    <a:pt x="319536" y="1711"/>
                    <a:pt x="319250" y="2473"/>
                  </a:cubicBezTo>
                  <a:cubicBezTo>
                    <a:pt x="314869" y="13427"/>
                    <a:pt x="318298" y="26095"/>
                    <a:pt x="315345" y="37430"/>
                  </a:cubicBezTo>
                  <a:cubicBezTo>
                    <a:pt x="314998" y="39611"/>
                    <a:pt x="313663" y="41507"/>
                    <a:pt x="311726" y="42573"/>
                  </a:cubicBezTo>
                  <a:cubicBezTo>
                    <a:pt x="309765" y="43106"/>
                    <a:pt x="307675" y="42430"/>
                    <a:pt x="306392" y="40859"/>
                  </a:cubicBezTo>
                  <a:cubicBezTo>
                    <a:pt x="305136" y="39316"/>
                    <a:pt x="304286" y="37477"/>
                    <a:pt x="303915" y="35525"/>
                  </a:cubicBezTo>
                  <a:cubicBezTo>
                    <a:pt x="302491" y="29991"/>
                    <a:pt x="302103" y="24247"/>
                    <a:pt x="302772" y="18570"/>
                  </a:cubicBezTo>
                  <a:cubicBezTo>
                    <a:pt x="304188" y="13522"/>
                    <a:pt x="304188" y="8188"/>
                    <a:pt x="302772" y="3140"/>
                  </a:cubicBezTo>
                  <a:cubicBezTo>
                    <a:pt x="302194" y="1806"/>
                    <a:pt x="301189" y="702"/>
                    <a:pt x="299915" y="-4"/>
                  </a:cubicBezTo>
                  <a:cubicBezTo>
                    <a:pt x="298702" y="-804"/>
                    <a:pt x="297127" y="-804"/>
                    <a:pt x="295914" y="-4"/>
                  </a:cubicBezTo>
                  <a:cubicBezTo>
                    <a:pt x="295230" y="778"/>
                    <a:pt x="294770" y="1740"/>
                    <a:pt x="294581" y="2759"/>
                  </a:cubicBezTo>
                  <a:cubicBezTo>
                    <a:pt x="293340" y="10503"/>
                    <a:pt x="292862" y="18351"/>
                    <a:pt x="293152" y="26190"/>
                  </a:cubicBezTo>
                  <a:cubicBezTo>
                    <a:pt x="293187" y="29505"/>
                    <a:pt x="292402" y="32782"/>
                    <a:pt x="290866" y="35715"/>
                  </a:cubicBezTo>
                  <a:cubicBezTo>
                    <a:pt x="288573" y="38687"/>
                    <a:pt x="285090" y="40497"/>
                    <a:pt x="281341" y="40668"/>
                  </a:cubicBezTo>
                  <a:cubicBezTo>
                    <a:pt x="277340" y="41240"/>
                    <a:pt x="275721" y="35810"/>
                    <a:pt x="275626" y="31810"/>
                  </a:cubicBezTo>
                  <a:cubicBezTo>
                    <a:pt x="275626" y="22952"/>
                    <a:pt x="275150" y="14094"/>
                    <a:pt x="274959" y="5236"/>
                  </a:cubicBezTo>
                  <a:cubicBezTo>
                    <a:pt x="272552" y="3587"/>
                    <a:pt x="269271" y="4130"/>
                    <a:pt x="267530" y="6474"/>
                  </a:cubicBezTo>
                  <a:cubicBezTo>
                    <a:pt x="265897" y="8778"/>
                    <a:pt x="264910" y="11474"/>
                    <a:pt x="264672" y="14284"/>
                  </a:cubicBezTo>
                  <a:cubicBezTo>
                    <a:pt x="263339" y="22285"/>
                    <a:pt x="262005" y="30286"/>
                    <a:pt x="260576" y="38287"/>
                  </a:cubicBezTo>
                  <a:cubicBezTo>
                    <a:pt x="260522" y="39754"/>
                    <a:pt x="259986" y="41154"/>
                    <a:pt x="259052" y="42287"/>
                  </a:cubicBezTo>
                  <a:cubicBezTo>
                    <a:pt x="256385" y="44859"/>
                    <a:pt x="252004" y="41716"/>
                    <a:pt x="250670" y="38287"/>
                  </a:cubicBezTo>
                  <a:cubicBezTo>
                    <a:pt x="246098" y="26381"/>
                    <a:pt x="256481" y="11141"/>
                    <a:pt x="248765" y="1045"/>
                  </a:cubicBezTo>
                  <a:cubicBezTo>
                    <a:pt x="248388" y="511"/>
                    <a:pt x="247856" y="111"/>
                    <a:pt x="247241" y="-98"/>
                  </a:cubicBezTo>
                  <a:cubicBezTo>
                    <a:pt x="245717" y="-98"/>
                    <a:pt x="244289" y="1140"/>
                    <a:pt x="243527" y="2664"/>
                  </a:cubicBezTo>
                  <a:cubicBezTo>
                    <a:pt x="238876" y="12217"/>
                    <a:pt x="236467" y="22704"/>
                    <a:pt x="236478" y="33334"/>
                  </a:cubicBezTo>
                  <a:cubicBezTo>
                    <a:pt x="236478" y="37239"/>
                    <a:pt x="235526" y="42859"/>
                    <a:pt x="231716" y="42859"/>
                  </a:cubicBezTo>
                  <a:cubicBezTo>
                    <a:pt x="229430" y="42859"/>
                    <a:pt x="227906" y="40668"/>
                    <a:pt x="226953" y="38763"/>
                  </a:cubicBezTo>
                  <a:cubicBezTo>
                    <a:pt x="223032" y="28181"/>
                    <a:pt x="221001" y="16999"/>
                    <a:pt x="220952" y="5712"/>
                  </a:cubicBezTo>
                  <a:cubicBezTo>
                    <a:pt x="220952" y="3616"/>
                    <a:pt x="219714" y="949"/>
                    <a:pt x="217619" y="1045"/>
                  </a:cubicBezTo>
                  <a:cubicBezTo>
                    <a:pt x="216642" y="1187"/>
                    <a:pt x="215757" y="1701"/>
                    <a:pt x="215142" y="2473"/>
                  </a:cubicBezTo>
                  <a:cubicBezTo>
                    <a:pt x="207141" y="10855"/>
                    <a:pt x="209427" y="24380"/>
                    <a:pt x="206855" y="35810"/>
                  </a:cubicBezTo>
                  <a:cubicBezTo>
                    <a:pt x="205427" y="41621"/>
                    <a:pt x="201140" y="48003"/>
                    <a:pt x="195140" y="47527"/>
                  </a:cubicBezTo>
                  <a:cubicBezTo>
                    <a:pt x="190208" y="46402"/>
                    <a:pt x="186649" y="42107"/>
                    <a:pt x="186472" y="37049"/>
                  </a:cubicBezTo>
                  <a:cubicBezTo>
                    <a:pt x="186350" y="32143"/>
                    <a:pt x="186895" y="27238"/>
                    <a:pt x="188091" y="22476"/>
                  </a:cubicBezTo>
                  <a:cubicBezTo>
                    <a:pt x="188758" y="17770"/>
                    <a:pt x="188758" y="12989"/>
                    <a:pt x="188091" y="8284"/>
                  </a:cubicBezTo>
                  <a:cubicBezTo>
                    <a:pt x="188091" y="5902"/>
                    <a:pt x="186948" y="3140"/>
                    <a:pt x="184662" y="2283"/>
                  </a:cubicBezTo>
                  <a:cubicBezTo>
                    <a:pt x="180947" y="1045"/>
                    <a:pt x="178280" y="5997"/>
                    <a:pt x="177518" y="9903"/>
                  </a:cubicBezTo>
                  <a:cubicBezTo>
                    <a:pt x="175899" y="17332"/>
                    <a:pt x="174375" y="24666"/>
                    <a:pt x="172756" y="32096"/>
                  </a:cubicBezTo>
                  <a:cubicBezTo>
                    <a:pt x="172336" y="35267"/>
                    <a:pt x="171123" y="38278"/>
                    <a:pt x="169232" y="40859"/>
                  </a:cubicBezTo>
                  <a:cubicBezTo>
                    <a:pt x="167136" y="43430"/>
                    <a:pt x="163369" y="43849"/>
                    <a:pt x="160754" y="41811"/>
                  </a:cubicBezTo>
                  <a:cubicBezTo>
                    <a:pt x="161421" y="32286"/>
                    <a:pt x="162183" y="22761"/>
                    <a:pt x="162945" y="13236"/>
                  </a:cubicBezTo>
                  <a:cubicBezTo>
                    <a:pt x="163285" y="10998"/>
                    <a:pt x="163089" y="8712"/>
                    <a:pt x="162374" y="6569"/>
                  </a:cubicBezTo>
                  <a:cubicBezTo>
                    <a:pt x="161630" y="4416"/>
                    <a:pt x="159491" y="3073"/>
                    <a:pt x="157230" y="3330"/>
                  </a:cubicBezTo>
                  <a:cubicBezTo>
                    <a:pt x="155957" y="3721"/>
                    <a:pt x="154872" y="4569"/>
                    <a:pt x="154182" y="5712"/>
                  </a:cubicBezTo>
                  <a:cubicBezTo>
                    <a:pt x="151209" y="10941"/>
                    <a:pt x="150324" y="17094"/>
                    <a:pt x="151706" y="22952"/>
                  </a:cubicBezTo>
                  <a:cubicBezTo>
                    <a:pt x="153076" y="28772"/>
                    <a:pt x="152912" y="34839"/>
                    <a:pt x="151229" y="40573"/>
                  </a:cubicBezTo>
                  <a:cubicBezTo>
                    <a:pt x="148848" y="46002"/>
                    <a:pt x="141704" y="50098"/>
                    <a:pt x="136847" y="46002"/>
                  </a:cubicBezTo>
                  <a:cubicBezTo>
                    <a:pt x="131989" y="41907"/>
                    <a:pt x="133703" y="35049"/>
                    <a:pt x="134942" y="29143"/>
                  </a:cubicBezTo>
                  <a:cubicBezTo>
                    <a:pt x="137541" y="20428"/>
                    <a:pt x="136330" y="11007"/>
                    <a:pt x="131608" y="3235"/>
                  </a:cubicBezTo>
                  <a:cubicBezTo>
                    <a:pt x="131173" y="2359"/>
                    <a:pt x="130368" y="1730"/>
                    <a:pt x="129417" y="1521"/>
                  </a:cubicBezTo>
                  <a:cubicBezTo>
                    <a:pt x="128586" y="1482"/>
                    <a:pt x="127771" y="1749"/>
                    <a:pt x="127131" y="2283"/>
                  </a:cubicBezTo>
                  <a:cubicBezTo>
                    <a:pt x="122529" y="6283"/>
                    <a:pt x="120240" y="12332"/>
                    <a:pt x="121035" y="18380"/>
                  </a:cubicBezTo>
                  <a:cubicBezTo>
                    <a:pt x="121795" y="24362"/>
                    <a:pt x="121795" y="30410"/>
                    <a:pt x="121035" y="36382"/>
                  </a:cubicBezTo>
                  <a:cubicBezTo>
                    <a:pt x="119702" y="42287"/>
                    <a:pt x="114558" y="48003"/>
                    <a:pt x="108653" y="47050"/>
                  </a:cubicBezTo>
                  <a:cubicBezTo>
                    <a:pt x="104539" y="46078"/>
                    <a:pt x="101285" y="42936"/>
                    <a:pt x="100175" y="38858"/>
                  </a:cubicBezTo>
                  <a:cubicBezTo>
                    <a:pt x="99085" y="34830"/>
                    <a:pt x="98793" y="30619"/>
                    <a:pt x="99318" y="26476"/>
                  </a:cubicBezTo>
                  <a:cubicBezTo>
                    <a:pt x="99318" y="21523"/>
                    <a:pt x="99794" y="16951"/>
                    <a:pt x="100080" y="11617"/>
                  </a:cubicBezTo>
                  <a:cubicBezTo>
                    <a:pt x="100513" y="8969"/>
                    <a:pt x="100149" y="6245"/>
                    <a:pt x="99032" y="3807"/>
                  </a:cubicBezTo>
                  <a:cubicBezTo>
                    <a:pt x="97917" y="1368"/>
                    <a:pt x="95035" y="292"/>
                    <a:pt x="92594" y="1406"/>
                  </a:cubicBezTo>
                  <a:cubicBezTo>
                    <a:pt x="92517" y="1444"/>
                    <a:pt x="92440" y="1482"/>
                    <a:pt x="92365" y="1521"/>
                  </a:cubicBezTo>
                  <a:cubicBezTo>
                    <a:pt x="91205" y="2607"/>
                    <a:pt x="90435" y="4045"/>
                    <a:pt x="90174" y="5616"/>
                  </a:cubicBezTo>
                  <a:cubicBezTo>
                    <a:pt x="88257" y="13303"/>
                    <a:pt x="87709" y="21266"/>
                    <a:pt x="88555" y="29143"/>
                  </a:cubicBezTo>
                  <a:cubicBezTo>
                    <a:pt x="89222" y="35049"/>
                    <a:pt x="90174" y="42193"/>
                    <a:pt x="85412" y="45717"/>
                  </a:cubicBezTo>
                  <a:cubicBezTo>
                    <a:pt x="80887" y="48403"/>
                    <a:pt x="75046" y="46907"/>
                    <a:pt x="72362" y="42383"/>
                  </a:cubicBezTo>
                  <a:cubicBezTo>
                    <a:pt x="69881" y="37916"/>
                    <a:pt x="69167" y="32686"/>
                    <a:pt x="70362" y="27714"/>
                  </a:cubicBezTo>
                  <a:cubicBezTo>
                    <a:pt x="71124" y="22761"/>
                    <a:pt x="72839" y="18189"/>
                    <a:pt x="73220" y="12951"/>
                  </a:cubicBezTo>
                  <a:cubicBezTo>
                    <a:pt x="73601" y="7712"/>
                    <a:pt x="72172" y="3426"/>
                    <a:pt x="67981" y="2092"/>
                  </a:cubicBezTo>
                  <a:cubicBezTo>
                    <a:pt x="64635" y="1416"/>
                    <a:pt x="61249" y="3054"/>
                    <a:pt x="59694" y="6092"/>
                  </a:cubicBezTo>
                  <a:cubicBezTo>
                    <a:pt x="58195" y="9055"/>
                    <a:pt x="57351" y="12303"/>
                    <a:pt x="57218" y="15617"/>
                  </a:cubicBezTo>
                  <a:cubicBezTo>
                    <a:pt x="56456" y="22285"/>
                    <a:pt x="55789" y="28953"/>
                    <a:pt x="55027" y="35620"/>
                  </a:cubicBezTo>
                  <a:cubicBezTo>
                    <a:pt x="55085" y="38392"/>
                    <a:pt x="54020" y="41068"/>
                    <a:pt x="52074" y="43050"/>
                  </a:cubicBezTo>
                  <a:cubicBezTo>
                    <a:pt x="48550" y="45621"/>
                    <a:pt x="43311" y="42478"/>
                    <a:pt x="41882" y="38382"/>
                  </a:cubicBezTo>
                  <a:cubicBezTo>
                    <a:pt x="40933" y="34115"/>
                    <a:pt x="40933" y="29696"/>
                    <a:pt x="41882" y="25428"/>
                  </a:cubicBezTo>
                  <a:cubicBezTo>
                    <a:pt x="42665" y="18704"/>
                    <a:pt x="42049" y="11893"/>
                    <a:pt x="40073" y="5426"/>
                  </a:cubicBezTo>
                  <a:cubicBezTo>
                    <a:pt x="39874" y="4540"/>
                    <a:pt x="39447" y="3721"/>
                    <a:pt x="38834" y="3044"/>
                  </a:cubicBezTo>
                  <a:cubicBezTo>
                    <a:pt x="37685" y="2521"/>
                    <a:pt x="36364" y="2521"/>
                    <a:pt x="35215" y="3044"/>
                  </a:cubicBezTo>
                  <a:cubicBezTo>
                    <a:pt x="28357" y="5236"/>
                    <a:pt x="26738" y="14189"/>
                    <a:pt x="26357" y="21428"/>
                  </a:cubicBezTo>
                  <a:lnTo>
                    <a:pt x="25214" y="41430"/>
                  </a:lnTo>
                  <a:cubicBezTo>
                    <a:pt x="25295" y="42993"/>
                    <a:pt x="24784" y="44516"/>
                    <a:pt x="23785" y="45717"/>
                  </a:cubicBezTo>
                  <a:cubicBezTo>
                    <a:pt x="22964" y="46145"/>
                    <a:pt x="22025" y="46278"/>
                    <a:pt x="21118" y="46098"/>
                  </a:cubicBezTo>
                  <a:cubicBezTo>
                    <a:pt x="15498" y="44669"/>
                    <a:pt x="14260" y="37239"/>
                    <a:pt x="14260" y="31334"/>
                  </a:cubicBezTo>
                  <a:cubicBezTo>
                    <a:pt x="14260" y="21809"/>
                    <a:pt x="18070" y="5236"/>
                    <a:pt x="14260" y="3426"/>
                  </a:cubicBezTo>
                  <a:cubicBezTo>
                    <a:pt x="11879" y="2759"/>
                    <a:pt x="6068" y="2473"/>
                    <a:pt x="4735" y="4759"/>
                  </a:cubicBezTo>
                  <a:cubicBezTo>
                    <a:pt x="-1552" y="22571"/>
                    <a:pt x="163" y="40192"/>
                    <a:pt x="258" y="59051"/>
                  </a:cubicBezTo>
                  <a:lnTo>
                    <a:pt x="258" y="681605"/>
                  </a:lnTo>
                  <a:cubicBezTo>
                    <a:pt x="206" y="699179"/>
                    <a:pt x="14406" y="713457"/>
                    <a:pt x="31976" y="713514"/>
                  </a:cubicBezTo>
                  <a:lnTo>
                    <a:pt x="514894" y="713514"/>
                  </a:lnTo>
                  <a:cubicBezTo>
                    <a:pt x="532464" y="713467"/>
                    <a:pt x="546664" y="699179"/>
                    <a:pt x="546612" y="681605"/>
                  </a:cubicBezTo>
                  <a:lnTo>
                    <a:pt x="546612" y="59337"/>
                  </a:lnTo>
                  <a:cubicBezTo>
                    <a:pt x="546612" y="53051"/>
                    <a:pt x="546612" y="45717"/>
                    <a:pt x="547374" y="39430"/>
                  </a:cubicBezTo>
                  <a:cubicBezTo>
                    <a:pt x="547644" y="33010"/>
                    <a:pt x="547389" y="26571"/>
                    <a:pt x="546612" y="20190"/>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297" name="Freeform: Shape 1296">
              <a:extLst>
                <a:ext uri="{FF2B5EF4-FFF2-40B4-BE49-F238E27FC236}">
                  <a16:creationId xmlns:a16="http://schemas.microsoft.com/office/drawing/2014/main" xmlns="" id="{C6FAB655-3508-8DC5-E799-C988FB2B3A44}"/>
                </a:ext>
              </a:extLst>
            </p:cNvPr>
            <p:cNvSpPr/>
            <p:nvPr/>
          </p:nvSpPr>
          <p:spPr>
            <a:xfrm>
              <a:off x="5907559" y="5270395"/>
              <a:ext cx="297112" cy="268982"/>
            </a:xfrm>
            <a:custGeom>
              <a:avLst/>
              <a:gdLst>
                <a:gd name="connsiteX0" fmla="*/ 29538 w 297112"/>
                <a:gd name="connsiteY0" fmla="*/ 211318 h 268982"/>
                <a:gd name="connsiteX1" fmla="*/ 61637 w 297112"/>
                <a:gd name="connsiteY1" fmla="*/ 235893 h 268982"/>
                <a:gd name="connsiteX2" fmla="*/ 115930 w 297112"/>
                <a:gd name="connsiteY2" fmla="*/ 263706 h 268982"/>
                <a:gd name="connsiteX3" fmla="*/ 207560 w 297112"/>
                <a:gd name="connsiteY3" fmla="*/ 261705 h 268982"/>
                <a:gd name="connsiteX4" fmla="*/ 274235 w 297112"/>
                <a:gd name="connsiteY4" fmla="*/ 233607 h 268982"/>
                <a:gd name="connsiteX5" fmla="*/ 295857 w 297112"/>
                <a:gd name="connsiteY5" fmla="*/ 187506 h 268982"/>
                <a:gd name="connsiteX6" fmla="*/ 294809 w 297112"/>
                <a:gd name="connsiteY6" fmla="*/ 135594 h 268982"/>
                <a:gd name="connsiteX7" fmla="*/ 287761 w 297112"/>
                <a:gd name="connsiteY7" fmla="*/ 100542 h 268982"/>
                <a:gd name="connsiteX8" fmla="*/ 251280 w 297112"/>
                <a:gd name="connsiteY8" fmla="*/ 43392 h 268982"/>
                <a:gd name="connsiteX9" fmla="*/ 208798 w 297112"/>
                <a:gd name="connsiteY9" fmla="*/ 8436 h 268982"/>
                <a:gd name="connsiteX10" fmla="*/ 138694 w 297112"/>
                <a:gd name="connsiteY10" fmla="*/ -327 h 268982"/>
                <a:gd name="connsiteX11" fmla="*/ 79163 w 297112"/>
                <a:gd name="connsiteY11" fmla="*/ 8626 h 268982"/>
                <a:gd name="connsiteX12" fmla="*/ 28204 w 297112"/>
                <a:gd name="connsiteY12" fmla="*/ 49774 h 268982"/>
                <a:gd name="connsiteX13" fmla="*/ 8107 w 297112"/>
                <a:gd name="connsiteY13" fmla="*/ 83111 h 268982"/>
                <a:gd name="connsiteX14" fmla="*/ 1630 w 297112"/>
                <a:gd name="connsiteY14" fmla="*/ 113592 h 268982"/>
                <a:gd name="connsiteX15" fmla="*/ 9154 w 297112"/>
                <a:gd name="connsiteY15" fmla="*/ 180267 h 268982"/>
                <a:gd name="connsiteX16" fmla="*/ 29538 w 297112"/>
                <a:gd name="connsiteY16" fmla="*/ 211318 h 26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12" h="268982">
                  <a:moveTo>
                    <a:pt x="29538" y="211318"/>
                  </a:moveTo>
                  <a:cubicBezTo>
                    <a:pt x="39326" y="220634"/>
                    <a:pt x="50088" y="228873"/>
                    <a:pt x="61637" y="235893"/>
                  </a:cubicBezTo>
                  <a:cubicBezTo>
                    <a:pt x="78273" y="247771"/>
                    <a:pt x="96567" y="257143"/>
                    <a:pt x="115930" y="263706"/>
                  </a:cubicBezTo>
                  <a:cubicBezTo>
                    <a:pt x="145648" y="272088"/>
                    <a:pt x="177271" y="267516"/>
                    <a:pt x="207560" y="261705"/>
                  </a:cubicBezTo>
                  <a:cubicBezTo>
                    <a:pt x="231658" y="257229"/>
                    <a:pt x="257185" y="251228"/>
                    <a:pt x="274235" y="233607"/>
                  </a:cubicBezTo>
                  <a:cubicBezTo>
                    <a:pt x="286091" y="220882"/>
                    <a:pt x="293654" y="204755"/>
                    <a:pt x="295857" y="187506"/>
                  </a:cubicBezTo>
                  <a:cubicBezTo>
                    <a:pt x="297794" y="170227"/>
                    <a:pt x="297442" y="152778"/>
                    <a:pt x="294809" y="135594"/>
                  </a:cubicBezTo>
                  <a:cubicBezTo>
                    <a:pt x="293656" y="123698"/>
                    <a:pt x="291294" y="111953"/>
                    <a:pt x="287761" y="100542"/>
                  </a:cubicBezTo>
                  <a:cubicBezTo>
                    <a:pt x="279549" y="79244"/>
                    <a:pt x="267144" y="59804"/>
                    <a:pt x="251280" y="43392"/>
                  </a:cubicBezTo>
                  <a:cubicBezTo>
                    <a:pt x="239670" y="28943"/>
                    <a:pt x="225209" y="17046"/>
                    <a:pt x="208798" y="8436"/>
                  </a:cubicBezTo>
                  <a:cubicBezTo>
                    <a:pt x="187177" y="-1565"/>
                    <a:pt x="162412" y="-1089"/>
                    <a:pt x="138694" y="-327"/>
                  </a:cubicBezTo>
                  <a:cubicBezTo>
                    <a:pt x="118472" y="-975"/>
                    <a:pt x="98301" y="2063"/>
                    <a:pt x="79163" y="8626"/>
                  </a:cubicBezTo>
                  <a:cubicBezTo>
                    <a:pt x="59251" y="18265"/>
                    <a:pt x="41817" y="32344"/>
                    <a:pt x="28204" y="49774"/>
                  </a:cubicBezTo>
                  <a:cubicBezTo>
                    <a:pt x="18854" y="59051"/>
                    <a:pt x="11948" y="70510"/>
                    <a:pt x="8107" y="83111"/>
                  </a:cubicBezTo>
                  <a:cubicBezTo>
                    <a:pt x="6106" y="93208"/>
                    <a:pt x="3344" y="103304"/>
                    <a:pt x="1630" y="113592"/>
                  </a:cubicBezTo>
                  <a:cubicBezTo>
                    <a:pt x="-2101" y="136080"/>
                    <a:pt x="504" y="159169"/>
                    <a:pt x="9154" y="180267"/>
                  </a:cubicBezTo>
                  <a:cubicBezTo>
                    <a:pt x="13943" y="191801"/>
                    <a:pt x="20857" y="202336"/>
                    <a:pt x="29538" y="211318"/>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298" name="Freeform: Shape 1297">
              <a:extLst>
                <a:ext uri="{FF2B5EF4-FFF2-40B4-BE49-F238E27FC236}">
                  <a16:creationId xmlns:a16="http://schemas.microsoft.com/office/drawing/2014/main" xmlns="" id="{94EA860E-94F6-019C-6988-BDAD6C421E75}"/>
                </a:ext>
              </a:extLst>
            </p:cNvPr>
            <p:cNvSpPr/>
            <p:nvPr/>
          </p:nvSpPr>
          <p:spPr>
            <a:xfrm>
              <a:off x="6344132" y="4954592"/>
              <a:ext cx="546995" cy="714496"/>
            </a:xfrm>
            <a:custGeom>
              <a:avLst/>
              <a:gdLst>
                <a:gd name="connsiteX0" fmla="*/ 546131 w 546995"/>
                <a:gd name="connsiteY0" fmla="*/ 20200 h 714496"/>
                <a:gd name="connsiteX1" fmla="*/ 543083 w 546995"/>
                <a:gd name="connsiteY1" fmla="*/ 9437 h 714496"/>
                <a:gd name="connsiteX2" fmla="*/ 537749 w 546995"/>
                <a:gd name="connsiteY2" fmla="*/ -88 h 714496"/>
                <a:gd name="connsiteX3" fmla="*/ 535939 w 546995"/>
                <a:gd name="connsiteY3" fmla="*/ -659 h 714496"/>
                <a:gd name="connsiteX4" fmla="*/ 534701 w 546995"/>
                <a:gd name="connsiteY4" fmla="*/ 769 h 714496"/>
                <a:gd name="connsiteX5" fmla="*/ 530796 w 546995"/>
                <a:gd name="connsiteY5" fmla="*/ 25534 h 714496"/>
                <a:gd name="connsiteX6" fmla="*/ 529082 w 546995"/>
                <a:gd name="connsiteY6" fmla="*/ 38202 h 714496"/>
                <a:gd name="connsiteX7" fmla="*/ 522700 w 546995"/>
                <a:gd name="connsiteY7" fmla="*/ 42298 h 714496"/>
                <a:gd name="connsiteX8" fmla="*/ 519080 w 546995"/>
                <a:gd name="connsiteY8" fmla="*/ 34678 h 714496"/>
                <a:gd name="connsiteX9" fmla="*/ 518509 w 546995"/>
                <a:gd name="connsiteY9" fmla="*/ 15628 h 714496"/>
                <a:gd name="connsiteX10" fmla="*/ 514127 w 546995"/>
                <a:gd name="connsiteY10" fmla="*/ 3150 h 714496"/>
                <a:gd name="connsiteX11" fmla="*/ 512699 w 546995"/>
                <a:gd name="connsiteY11" fmla="*/ 2674 h 714496"/>
                <a:gd name="connsiteX12" fmla="*/ 511746 w 546995"/>
                <a:gd name="connsiteY12" fmla="*/ 3626 h 714496"/>
                <a:gd name="connsiteX13" fmla="*/ 510032 w 546995"/>
                <a:gd name="connsiteY13" fmla="*/ 18485 h 714496"/>
                <a:gd name="connsiteX14" fmla="*/ 509174 w 546995"/>
                <a:gd name="connsiteY14" fmla="*/ 38107 h 714496"/>
                <a:gd name="connsiteX15" fmla="*/ 506793 w 546995"/>
                <a:gd name="connsiteY15" fmla="*/ 43060 h 714496"/>
                <a:gd name="connsiteX16" fmla="*/ 503555 w 546995"/>
                <a:gd name="connsiteY16" fmla="*/ 43727 h 714496"/>
                <a:gd name="connsiteX17" fmla="*/ 498316 w 546995"/>
                <a:gd name="connsiteY17" fmla="*/ 40679 h 714496"/>
                <a:gd name="connsiteX18" fmla="*/ 498316 w 546995"/>
                <a:gd name="connsiteY18" fmla="*/ 34583 h 714496"/>
                <a:gd name="connsiteX19" fmla="*/ 499173 w 546995"/>
                <a:gd name="connsiteY19" fmla="*/ 15533 h 714496"/>
                <a:gd name="connsiteX20" fmla="*/ 494982 w 546995"/>
                <a:gd name="connsiteY20" fmla="*/ 2674 h 714496"/>
                <a:gd name="connsiteX21" fmla="*/ 493553 w 546995"/>
                <a:gd name="connsiteY21" fmla="*/ 2007 h 714496"/>
                <a:gd name="connsiteX22" fmla="*/ 491934 w 546995"/>
                <a:gd name="connsiteY22" fmla="*/ 3150 h 714496"/>
                <a:gd name="connsiteX23" fmla="*/ 487934 w 546995"/>
                <a:gd name="connsiteY23" fmla="*/ 18581 h 714496"/>
                <a:gd name="connsiteX24" fmla="*/ 487934 w 546995"/>
                <a:gd name="connsiteY24" fmla="*/ 34964 h 714496"/>
                <a:gd name="connsiteX25" fmla="*/ 481742 w 546995"/>
                <a:gd name="connsiteY25" fmla="*/ 42679 h 714496"/>
                <a:gd name="connsiteX26" fmla="*/ 476027 w 546995"/>
                <a:gd name="connsiteY26" fmla="*/ 38488 h 714496"/>
                <a:gd name="connsiteX27" fmla="*/ 474980 w 546995"/>
                <a:gd name="connsiteY27" fmla="*/ 31154 h 714496"/>
                <a:gd name="connsiteX28" fmla="*/ 474980 w 546995"/>
                <a:gd name="connsiteY28" fmla="*/ 7056 h 714496"/>
                <a:gd name="connsiteX29" fmla="*/ 474218 w 546995"/>
                <a:gd name="connsiteY29" fmla="*/ 3913 h 714496"/>
                <a:gd name="connsiteX30" fmla="*/ 469360 w 546995"/>
                <a:gd name="connsiteY30" fmla="*/ 2960 h 714496"/>
                <a:gd name="connsiteX31" fmla="*/ 465931 w 546995"/>
                <a:gd name="connsiteY31" fmla="*/ 7056 h 714496"/>
                <a:gd name="connsiteX32" fmla="*/ 458406 w 546995"/>
                <a:gd name="connsiteY32" fmla="*/ 44298 h 714496"/>
                <a:gd name="connsiteX33" fmla="*/ 450500 w 546995"/>
                <a:gd name="connsiteY33" fmla="*/ 49061 h 714496"/>
                <a:gd name="connsiteX34" fmla="*/ 447262 w 546995"/>
                <a:gd name="connsiteY34" fmla="*/ 41250 h 714496"/>
                <a:gd name="connsiteX35" fmla="*/ 448976 w 546995"/>
                <a:gd name="connsiteY35" fmla="*/ 20962 h 714496"/>
                <a:gd name="connsiteX36" fmla="*/ 440689 w 546995"/>
                <a:gd name="connsiteY36" fmla="*/ 3341 h 714496"/>
                <a:gd name="connsiteX37" fmla="*/ 438404 w 546995"/>
                <a:gd name="connsiteY37" fmla="*/ 2484 h 714496"/>
                <a:gd name="connsiteX38" fmla="*/ 434308 w 546995"/>
                <a:gd name="connsiteY38" fmla="*/ 5913 h 714496"/>
                <a:gd name="connsiteX39" fmla="*/ 428117 w 546995"/>
                <a:gd name="connsiteY39" fmla="*/ 36202 h 714496"/>
                <a:gd name="connsiteX40" fmla="*/ 422592 w 546995"/>
                <a:gd name="connsiteY40" fmla="*/ 39631 h 714496"/>
                <a:gd name="connsiteX41" fmla="*/ 416020 w 546995"/>
                <a:gd name="connsiteY41" fmla="*/ 32964 h 714496"/>
                <a:gd name="connsiteX42" fmla="*/ 416591 w 546995"/>
                <a:gd name="connsiteY42" fmla="*/ 22867 h 714496"/>
                <a:gd name="connsiteX43" fmla="*/ 413448 w 546995"/>
                <a:gd name="connsiteY43" fmla="*/ 6579 h 714496"/>
                <a:gd name="connsiteX44" fmla="*/ 407257 w 546995"/>
                <a:gd name="connsiteY44" fmla="*/ 2007 h 714496"/>
                <a:gd name="connsiteX45" fmla="*/ 403733 w 546995"/>
                <a:gd name="connsiteY45" fmla="*/ 4960 h 714496"/>
                <a:gd name="connsiteX46" fmla="*/ 401447 w 546995"/>
                <a:gd name="connsiteY46" fmla="*/ 14485 h 714496"/>
                <a:gd name="connsiteX47" fmla="*/ 399732 w 546995"/>
                <a:gd name="connsiteY47" fmla="*/ 33535 h 714496"/>
                <a:gd name="connsiteX48" fmla="*/ 398875 w 546995"/>
                <a:gd name="connsiteY48" fmla="*/ 37917 h 714496"/>
                <a:gd name="connsiteX49" fmla="*/ 395636 w 546995"/>
                <a:gd name="connsiteY49" fmla="*/ 40584 h 714496"/>
                <a:gd name="connsiteX50" fmla="*/ 391445 w 546995"/>
                <a:gd name="connsiteY50" fmla="*/ 38298 h 714496"/>
                <a:gd name="connsiteX51" fmla="*/ 390017 w 546995"/>
                <a:gd name="connsiteY51" fmla="*/ 33440 h 714496"/>
                <a:gd name="connsiteX52" fmla="*/ 383444 w 546995"/>
                <a:gd name="connsiteY52" fmla="*/ 3722 h 714496"/>
                <a:gd name="connsiteX53" fmla="*/ 380873 w 546995"/>
                <a:gd name="connsiteY53" fmla="*/ 1531 h 714496"/>
                <a:gd name="connsiteX54" fmla="*/ 376967 w 546995"/>
                <a:gd name="connsiteY54" fmla="*/ 4865 h 714496"/>
                <a:gd name="connsiteX55" fmla="*/ 370681 w 546995"/>
                <a:gd name="connsiteY55" fmla="*/ 39917 h 714496"/>
                <a:gd name="connsiteX56" fmla="*/ 364490 w 546995"/>
                <a:gd name="connsiteY56" fmla="*/ 45822 h 714496"/>
                <a:gd name="connsiteX57" fmla="*/ 358489 w 546995"/>
                <a:gd name="connsiteY57" fmla="*/ 42203 h 714496"/>
                <a:gd name="connsiteX58" fmla="*/ 356774 w 546995"/>
                <a:gd name="connsiteY58" fmla="*/ 34964 h 714496"/>
                <a:gd name="connsiteX59" fmla="*/ 354679 w 546995"/>
                <a:gd name="connsiteY59" fmla="*/ 4769 h 714496"/>
                <a:gd name="connsiteX60" fmla="*/ 353250 w 546995"/>
                <a:gd name="connsiteY60" fmla="*/ 2103 h 714496"/>
                <a:gd name="connsiteX61" fmla="*/ 350678 w 546995"/>
                <a:gd name="connsiteY61" fmla="*/ 2103 h 714496"/>
                <a:gd name="connsiteX62" fmla="*/ 341153 w 546995"/>
                <a:gd name="connsiteY62" fmla="*/ 10294 h 714496"/>
                <a:gd name="connsiteX63" fmla="*/ 339629 w 546995"/>
                <a:gd name="connsiteY63" fmla="*/ 18676 h 714496"/>
                <a:gd name="connsiteX64" fmla="*/ 338963 w 546995"/>
                <a:gd name="connsiteY64" fmla="*/ 33726 h 714496"/>
                <a:gd name="connsiteX65" fmla="*/ 338391 w 546995"/>
                <a:gd name="connsiteY65" fmla="*/ 38678 h 714496"/>
                <a:gd name="connsiteX66" fmla="*/ 334962 w 546995"/>
                <a:gd name="connsiteY66" fmla="*/ 41917 h 714496"/>
                <a:gd name="connsiteX67" fmla="*/ 330200 w 546995"/>
                <a:gd name="connsiteY67" fmla="*/ 39822 h 714496"/>
                <a:gd name="connsiteX68" fmla="*/ 325913 w 546995"/>
                <a:gd name="connsiteY68" fmla="*/ 20772 h 714496"/>
                <a:gd name="connsiteX69" fmla="*/ 322103 w 546995"/>
                <a:gd name="connsiteY69" fmla="*/ 1722 h 714496"/>
                <a:gd name="connsiteX70" fmla="*/ 320770 w 546995"/>
                <a:gd name="connsiteY70" fmla="*/ 864 h 714496"/>
                <a:gd name="connsiteX71" fmla="*/ 319055 w 546995"/>
                <a:gd name="connsiteY71" fmla="*/ 2484 h 714496"/>
                <a:gd name="connsiteX72" fmla="*/ 315150 w 546995"/>
                <a:gd name="connsiteY72" fmla="*/ 37441 h 714496"/>
                <a:gd name="connsiteX73" fmla="*/ 311626 w 546995"/>
                <a:gd name="connsiteY73" fmla="*/ 42584 h 714496"/>
                <a:gd name="connsiteX74" fmla="*/ 306197 w 546995"/>
                <a:gd name="connsiteY74" fmla="*/ 40870 h 714496"/>
                <a:gd name="connsiteX75" fmla="*/ 303720 w 546995"/>
                <a:gd name="connsiteY75" fmla="*/ 35536 h 714496"/>
                <a:gd name="connsiteX76" fmla="*/ 302577 w 546995"/>
                <a:gd name="connsiteY76" fmla="*/ 18581 h 714496"/>
                <a:gd name="connsiteX77" fmla="*/ 302577 w 546995"/>
                <a:gd name="connsiteY77" fmla="*/ 3150 h 714496"/>
                <a:gd name="connsiteX78" fmla="*/ 299720 w 546995"/>
                <a:gd name="connsiteY78" fmla="*/ 7 h 714496"/>
                <a:gd name="connsiteX79" fmla="*/ 295719 w 546995"/>
                <a:gd name="connsiteY79" fmla="*/ 7 h 714496"/>
                <a:gd name="connsiteX80" fmla="*/ 294386 w 546995"/>
                <a:gd name="connsiteY80" fmla="*/ 2770 h 714496"/>
                <a:gd name="connsiteX81" fmla="*/ 293052 w 546995"/>
                <a:gd name="connsiteY81" fmla="*/ 26201 h 714496"/>
                <a:gd name="connsiteX82" fmla="*/ 290671 w 546995"/>
                <a:gd name="connsiteY82" fmla="*/ 35726 h 714496"/>
                <a:gd name="connsiteX83" fmla="*/ 281146 w 546995"/>
                <a:gd name="connsiteY83" fmla="*/ 40679 h 714496"/>
                <a:gd name="connsiteX84" fmla="*/ 275431 w 546995"/>
                <a:gd name="connsiteY84" fmla="*/ 31821 h 714496"/>
                <a:gd name="connsiteX85" fmla="*/ 274764 w 546995"/>
                <a:gd name="connsiteY85" fmla="*/ 5246 h 714496"/>
                <a:gd name="connsiteX86" fmla="*/ 267335 w 546995"/>
                <a:gd name="connsiteY86" fmla="*/ 6484 h 714496"/>
                <a:gd name="connsiteX87" fmla="*/ 264477 w 546995"/>
                <a:gd name="connsiteY87" fmla="*/ 14294 h 714496"/>
                <a:gd name="connsiteX88" fmla="*/ 260477 w 546995"/>
                <a:gd name="connsiteY88" fmla="*/ 38298 h 714496"/>
                <a:gd name="connsiteX89" fmla="*/ 258857 w 546995"/>
                <a:gd name="connsiteY89" fmla="*/ 42298 h 714496"/>
                <a:gd name="connsiteX90" fmla="*/ 250475 w 546995"/>
                <a:gd name="connsiteY90" fmla="*/ 38298 h 714496"/>
                <a:gd name="connsiteX91" fmla="*/ 248570 w 546995"/>
                <a:gd name="connsiteY91" fmla="*/ 1055 h 714496"/>
                <a:gd name="connsiteX92" fmla="*/ 247142 w 546995"/>
                <a:gd name="connsiteY92" fmla="*/ -88 h 714496"/>
                <a:gd name="connsiteX93" fmla="*/ 243427 w 546995"/>
                <a:gd name="connsiteY93" fmla="*/ 2674 h 714496"/>
                <a:gd name="connsiteX94" fmla="*/ 236283 w 546995"/>
                <a:gd name="connsiteY94" fmla="*/ 33344 h 714496"/>
                <a:gd name="connsiteX95" fmla="*/ 231521 w 546995"/>
                <a:gd name="connsiteY95" fmla="*/ 42869 h 714496"/>
                <a:gd name="connsiteX96" fmla="*/ 226758 w 546995"/>
                <a:gd name="connsiteY96" fmla="*/ 38774 h 714496"/>
                <a:gd name="connsiteX97" fmla="*/ 220757 w 546995"/>
                <a:gd name="connsiteY97" fmla="*/ 5722 h 714496"/>
                <a:gd name="connsiteX98" fmla="*/ 217424 w 546995"/>
                <a:gd name="connsiteY98" fmla="*/ 1055 h 714496"/>
                <a:gd name="connsiteX99" fmla="*/ 215042 w 546995"/>
                <a:gd name="connsiteY99" fmla="*/ 2484 h 714496"/>
                <a:gd name="connsiteX100" fmla="*/ 206660 w 546995"/>
                <a:gd name="connsiteY100" fmla="*/ 35821 h 714496"/>
                <a:gd name="connsiteX101" fmla="*/ 195040 w 546995"/>
                <a:gd name="connsiteY101" fmla="*/ 47537 h 714496"/>
                <a:gd name="connsiteX102" fmla="*/ 186277 w 546995"/>
                <a:gd name="connsiteY102" fmla="*/ 37059 h 714496"/>
                <a:gd name="connsiteX103" fmla="*/ 187896 w 546995"/>
                <a:gd name="connsiteY103" fmla="*/ 22486 h 714496"/>
                <a:gd name="connsiteX104" fmla="*/ 187896 w 546995"/>
                <a:gd name="connsiteY104" fmla="*/ 8294 h 714496"/>
                <a:gd name="connsiteX105" fmla="*/ 184467 w 546995"/>
                <a:gd name="connsiteY105" fmla="*/ 2293 h 714496"/>
                <a:gd name="connsiteX106" fmla="*/ 177323 w 546995"/>
                <a:gd name="connsiteY106" fmla="*/ 9913 h 714496"/>
                <a:gd name="connsiteX107" fmla="*/ 172561 w 546995"/>
                <a:gd name="connsiteY107" fmla="*/ 32107 h 714496"/>
                <a:gd name="connsiteX108" fmla="*/ 169037 w 546995"/>
                <a:gd name="connsiteY108" fmla="*/ 40870 h 714496"/>
                <a:gd name="connsiteX109" fmla="*/ 160559 w 546995"/>
                <a:gd name="connsiteY109" fmla="*/ 41822 h 714496"/>
                <a:gd name="connsiteX110" fmla="*/ 162750 w 546995"/>
                <a:gd name="connsiteY110" fmla="*/ 13247 h 714496"/>
                <a:gd name="connsiteX111" fmla="*/ 162750 w 546995"/>
                <a:gd name="connsiteY111" fmla="*/ 6579 h 714496"/>
                <a:gd name="connsiteX112" fmla="*/ 157511 w 546995"/>
                <a:gd name="connsiteY112" fmla="*/ 3341 h 714496"/>
                <a:gd name="connsiteX113" fmla="*/ 154463 w 546995"/>
                <a:gd name="connsiteY113" fmla="*/ 5722 h 714496"/>
                <a:gd name="connsiteX114" fmla="*/ 152082 w 546995"/>
                <a:gd name="connsiteY114" fmla="*/ 22963 h 714496"/>
                <a:gd name="connsiteX115" fmla="*/ 151511 w 546995"/>
                <a:gd name="connsiteY115" fmla="*/ 40584 h 714496"/>
                <a:gd name="connsiteX116" fmla="*/ 137128 w 546995"/>
                <a:gd name="connsiteY116" fmla="*/ 46013 h 714496"/>
                <a:gd name="connsiteX117" fmla="*/ 135318 w 546995"/>
                <a:gd name="connsiteY117" fmla="*/ 29153 h 714496"/>
                <a:gd name="connsiteX118" fmla="*/ 131889 w 546995"/>
                <a:gd name="connsiteY118" fmla="*/ 3246 h 714496"/>
                <a:gd name="connsiteX119" fmla="*/ 129698 w 546995"/>
                <a:gd name="connsiteY119" fmla="*/ 1531 h 714496"/>
                <a:gd name="connsiteX120" fmla="*/ 127412 w 546995"/>
                <a:gd name="connsiteY120" fmla="*/ 2293 h 714496"/>
                <a:gd name="connsiteX121" fmla="*/ 121316 w 546995"/>
                <a:gd name="connsiteY121" fmla="*/ 18391 h 714496"/>
                <a:gd name="connsiteX122" fmla="*/ 121316 w 546995"/>
                <a:gd name="connsiteY122" fmla="*/ 36393 h 714496"/>
                <a:gd name="connsiteX123" fmla="*/ 108934 w 546995"/>
                <a:gd name="connsiteY123" fmla="*/ 47060 h 714496"/>
                <a:gd name="connsiteX124" fmla="*/ 100457 w 546995"/>
                <a:gd name="connsiteY124" fmla="*/ 38869 h 714496"/>
                <a:gd name="connsiteX125" fmla="*/ 99599 w 546995"/>
                <a:gd name="connsiteY125" fmla="*/ 26487 h 714496"/>
                <a:gd name="connsiteX126" fmla="*/ 100361 w 546995"/>
                <a:gd name="connsiteY126" fmla="*/ 11628 h 714496"/>
                <a:gd name="connsiteX127" fmla="*/ 99409 w 546995"/>
                <a:gd name="connsiteY127" fmla="*/ 3817 h 714496"/>
                <a:gd name="connsiteX128" fmla="*/ 92797 w 546995"/>
                <a:gd name="connsiteY128" fmla="*/ 1503 h 714496"/>
                <a:gd name="connsiteX129" fmla="*/ 92741 w 546995"/>
                <a:gd name="connsiteY129" fmla="*/ 1531 h 714496"/>
                <a:gd name="connsiteX130" fmla="*/ 90455 w 546995"/>
                <a:gd name="connsiteY130" fmla="*/ 5627 h 714496"/>
                <a:gd name="connsiteX131" fmla="*/ 88836 w 546995"/>
                <a:gd name="connsiteY131" fmla="*/ 29153 h 714496"/>
                <a:gd name="connsiteX132" fmla="*/ 85693 w 546995"/>
                <a:gd name="connsiteY132" fmla="*/ 45727 h 714496"/>
                <a:gd name="connsiteX133" fmla="*/ 72644 w 546995"/>
                <a:gd name="connsiteY133" fmla="*/ 42393 h 714496"/>
                <a:gd name="connsiteX134" fmla="*/ 70643 w 546995"/>
                <a:gd name="connsiteY134" fmla="*/ 27725 h 714496"/>
                <a:gd name="connsiteX135" fmla="*/ 73501 w 546995"/>
                <a:gd name="connsiteY135" fmla="*/ 12961 h 714496"/>
                <a:gd name="connsiteX136" fmla="*/ 68262 w 546995"/>
                <a:gd name="connsiteY136" fmla="*/ 2103 h 714496"/>
                <a:gd name="connsiteX137" fmla="*/ 59975 w 546995"/>
                <a:gd name="connsiteY137" fmla="*/ 6103 h 714496"/>
                <a:gd name="connsiteX138" fmla="*/ 57499 w 546995"/>
                <a:gd name="connsiteY138" fmla="*/ 15628 h 714496"/>
                <a:gd name="connsiteX139" fmla="*/ 55308 w 546995"/>
                <a:gd name="connsiteY139" fmla="*/ 35631 h 714496"/>
                <a:gd name="connsiteX140" fmla="*/ 52355 w 546995"/>
                <a:gd name="connsiteY140" fmla="*/ 43060 h 714496"/>
                <a:gd name="connsiteX141" fmla="*/ 42259 w 546995"/>
                <a:gd name="connsiteY141" fmla="*/ 38393 h 714496"/>
                <a:gd name="connsiteX142" fmla="*/ 42259 w 546995"/>
                <a:gd name="connsiteY142" fmla="*/ 25439 h 714496"/>
                <a:gd name="connsiteX143" fmla="*/ 40544 w 546995"/>
                <a:gd name="connsiteY143" fmla="*/ 5436 h 714496"/>
                <a:gd name="connsiteX144" fmla="*/ 39211 w 546995"/>
                <a:gd name="connsiteY144" fmla="*/ 3055 h 714496"/>
                <a:gd name="connsiteX145" fmla="*/ 35591 w 546995"/>
                <a:gd name="connsiteY145" fmla="*/ 3055 h 714496"/>
                <a:gd name="connsiteX146" fmla="*/ 26733 w 546995"/>
                <a:gd name="connsiteY146" fmla="*/ 21438 h 714496"/>
                <a:gd name="connsiteX147" fmla="*/ 25590 w 546995"/>
                <a:gd name="connsiteY147" fmla="*/ 41441 h 714496"/>
                <a:gd name="connsiteX148" fmla="*/ 24161 w 546995"/>
                <a:gd name="connsiteY148" fmla="*/ 45727 h 714496"/>
                <a:gd name="connsiteX149" fmla="*/ 20637 w 546995"/>
                <a:gd name="connsiteY149" fmla="*/ 46299 h 714496"/>
                <a:gd name="connsiteX150" fmla="*/ 13779 w 546995"/>
                <a:gd name="connsiteY150" fmla="*/ 31535 h 714496"/>
                <a:gd name="connsiteX151" fmla="*/ 13779 w 546995"/>
                <a:gd name="connsiteY151" fmla="*/ 3626 h 714496"/>
                <a:gd name="connsiteX152" fmla="*/ 4826 w 546995"/>
                <a:gd name="connsiteY152" fmla="*/ 4960 h 714496"/>
                <a:gd name="connsiteX153" fmla="*/ 254 w 546995"/>
                <a:gd name="connsiteY153" fmla="*/ 59253 h 714496"/>
                <a:gd name="connsiteX154" fmla="*/ 254 w 546995"/>
                <a:gd name="connsiteY154" fmla="*/ 681807 h 714496"/>
                <a:gd name="connsiteX155" fmla="*/ 31781 w 546995"/>
                <a:gd name="connsiteY155" fmla="*/ 713811 h 714496"/>
                <a:gd name="connsiteX156" fmla="*/ 514413 w 546995"/>
                <a:gd name="connsiteY156" fmla="*/ 713811 h 714496"/>
                <a:gd name="connsiteX157" fmla="*/ 546227 w 546995"/>
                <a:gd name="connsiteY157" fmla="*/ 681902 h 714496"/>
                <a:gd name="connsiteX158" fmla="*/ 546227 w 546995"/>
                <a:gd name="connsiteY158" fmla="*/ 59348 h 714496"/>
                <a:gd name="connsiteX159" fmla="*/ 546893 w 546995"/>
                <a:gd name="connsiteY159" fmla="*/ 39441 h 714496"/>
                <a:gd name="connsiteX160" fmla="*/ 546131 w 546995"/>
                <a:gd name="connsiteY160" fmla="*/ 20200 h 71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46995" h="714496">
                  <a:moveTo>
                    <a:pt x="546131" y="20200"/>
                  </a:moveTo>
                  <a:cubicBezTo>
                    <a:pt x="545436" y="16533"/>
                    <a:pt x="544417" y="12923"/>
                    <a:pt x="543083" y="9437"/>
                  </a:cubicBezTo>
                  <a:cubicBezTo>
                    <a:pt x="542474" y="5732"/>
                    <a:pt x="540588" y="2360"/>
                    <a:pt x="537749" y="-88"/>
                  </a:cubicBezTo>
                  <a:cubicBezTo>
                    <a:pt x="537273" y="-555"/>
                    <a:pt x="536597" y="-765"/>
                    <a:pt x="535939" y="-659"/>
                  </a:cubicBezTo>
                  <a:cubicBezTo>
                    <a:pt x="535273" y="-659"/>
                    <a:pt x="534987" y="198"/>
                    <a:pt x="534701" y="769"/>
                  </a:cubicBezTo>
                  <a:cubicBezTo>
                    <a:pt x="531539" y="8618"/>
                    <a:pt x="530206" y="17086"/>
                    <a:pt x="530796" y="25534"/>
                  </a:cubicBezTo>
                  <a:cubicBezTo>
                    <a:pt x="531101" y="29830"/>
                    <a:pt x="530510" y="34145"/>
                    <a:pt x="529082" y="38202"/>
                  </a:cubicBezTo>
                  <a:cubicBezTo>
                    <a:pt x="527939" y="40679"/>
                    <a:pt x="525367" y="43060"/>
                    <a:pt x="522700" y="42298"/>
                  </a:cubicBezTo>
                  <a:cubicBezTo>
                    <a:pt x="520033" y="41536"/>
                    <a:pt x="519176" y="37726"/>
                    <a:pt x="519080" y="34678"/>
                  </a:cubicBezTo>
                  <a:lnTo>
                    <a:pt x="518509" y="15628"/>
                  </a:lnTo>
                  <a:cubicBezTo>
                    <a:pt x="519014" y="11018"/>
                    <a:pt x="517394" y="6437"/>
                    <a:pt x="514127" y="3150"/>
                  </a:cubicBezTo>
                  <a:cubicBezTo>
                    <a:pt x="513727" y="2807"/>
                    <a:pt x="513222" y="2636"/>
                    <a:pt x="512699" y="2674"/>
                  </a:cubicBezTo>
                  <a:cubicBezTo>
                    <a:pt x="512270" y="2855"/>
                    <a:pt x="511927" y="3198"/>
                    <a:pt x="511746" y="3626"/>
                  </a:cubicBezTo>
                  <a:cubicBezTo>
                    <a:pt x="509831" y="8332"/>
                    <a:pt x="509241" y="13466"/>
                    <a:pt x="510032" y="18485"/>
                  </a:cubicBezTo>
                  <a:cubicBezTo>
                    <a:pt x="510413" y="25039"/>
                    <a:pt x="510127" y="31611"/>
                    <a:pt x="509174" y="38107"/>
                  </a:cubicBezTo>
                  <a:cubicBezTo>
                    <a:pt x="509146" y="40031"/>
                    <a:pt x="508269" y="41832"/>
                    <a:pt x="506793" y="43060"/>
                  </a:cubicBezTo>
                  <a:cubicBezTo>
                    <a:pt x="505831" y="43660"/>
                    <a:pt x="504678" y="43898"/>
                    <a:pt x="503555" y="43727"/>
                  </a:cubicBezTo>
                  <a:cubicBezTo>
                    <a:pt x="501431" y="43584"/>
                    <a:pt x="499497" y="42451"/>
                    <a:pt x="498316" y="40679"/>
                  </a:cubicBezTo>
                  <a:cubicBezTo>
                    <a:pt x="497649" y="38698"/>
                    <a:pt x="497649" y="36564"/>
                    <a:pt x="498316" y="34583"/>
                  </a:cubicBezTo>
                  <a:cubicBezTo>
                    <a:pt x="498973" y="28258"/>
                    <a:pt x="499268" y="21896"/>
                    <a:pt x="499173" y="15533"/>
                  </a:cubicBezTo>
                  <a:cubicBezTo>
                    <a:pt x="499630" y="10846"/>
                    <a:pt x="498116" y="6189"/>
                    <a:pt x="494982" y="2674"/>
                  </a:cubicBezTo>
                  <a:cubicBezTo>
                    <a:pt x="494592" y="2303"/>
                    <a:pt x="494087" y="2064"/>
                    <a:pt x="493553" y="2007"/>
                  </a:cubicBezTo>
                  <a:cubicBezTo>
                    <a:pt x="492887" y="2170"/>
                    <a:pt x="492306" y="2579"/>
                    <a:pt x="491934" y="3150"/>
                  </a:cubicBezTo>
                  <a:cubicBezTo>
                    <a:pt x="488896" y="7694"/>
                    <a:pt x="487486" y="13133"/>
                    <a:pt x="487934" y="18581"/>
                  </a:cubicBezTo>
                  <a:cubicBezTo>
                    <a:pt x="488410" y="24029"/>
                    <a:pt x="488410" y="29516"/>
                    <a:pt x="487934" y="34964"/>
                  </a:cubicBezTo>
                  <a:cubicBezTo>
                    <a:pt x="487362" y="38488"/>
                    <a:pt x="485267" y="42489"/>
                    <a:pt x="481742" y="42679"/>
                  </a:cubicBezTo>
                  <a:cubicBezTo>
                    <a:pt x="479161" y="42565"/>
                    <a:pt x="476913" y="40907"/>
                    <a:pt x="476027" y="38488"/>
                  </a:cubicBezTo>
                  <a:cubicBezTo>
                    <a:pt x="475199" y="36136"/>
                    <a:pt x="474846" y="33640"/>
                    <a:pt x="474980" y="31154"/>
                  </a:cubicBezTo>
                  <a:lnTo>
                    <a:pt x="474980" y="7056"/>
                  </a:lnTo>
                  <a:cubicBezTo>
                    <a:pt x="475037" y="5960"/>
                    <a:pt x="474770" y="4865"/>
                    <a:pt x="474218" y="3913"/>
                  </a:cubicBezTo>
                  <a:cubicBezTo>
                    <a:pt x="473036" y="2474"/>
                    <a:pt x="470998" y="2084"/>
                    <a:pt x="469360" y="2960"/>
                  </a:cubicBezTo>
                  <a:cubicBezTo>
                    <a:pt x="467807" y="3922"/>
                    <a:pt x="466607" y="5360"/>
                    <a:pt x="465931" y="7056"/>
                  </a:cubicBezTo>
                  <a:cubicBezTo>
                    <a:pt x="460216" y="18485"/>
                    <a:pt x="464407" y="33059"/>
                    <a:pt x="458406" y="44298"/>
                  </a:cubicBezTo>
                  <a:cubicBezTo>
                    <a:pt x="456787" y="47156"/>
                    <a:pt x="453739" y="50013"/>
                    <a:pt x="450500" y="49061"/>
                  </a:cubicBezTo>
                  <a:cubicBezTo>
                    <a:pt x="447262" y="48109"/>
                    <a:pt x="447167" y="44298"/>
                    <a:pt x="447262" y="41250"/>
                  </a:cubicBezTo>
                  <a:cubicBezTo>
                    <a:pt x="447262" y="34488"/>
                    <a:pt x="449072" y="27725"/>
                    <a:pt x="448976" y="20962"/>
                  </a:cubicBezTo>
                  <a:cubicBezTo>
                    <a:pt x="449243" y="14094"/>
                    <a:pt x="446157" y="7513"/>
                    <a:pt x="440689" y="3341"/>
                  </a:cubicBezTo>
                  <a:cubicBezTo>
                    <a:pt x="440032" y="2827"/>
                    <a:pt x="439232" y="2522"/>
                    <a:pt x="438404" y="2484"/>
                  </a:cubicBezTo>
                  <a:cubicBezTo>
                    <a:pt x="436499" y="2484"/>
                    <a:pt x="435165" y="4198"/>
                    <a:pt x="434308" y="5913"/>
                  </a:cubicBezTo>
                  <a:cubicBezTo>
                    <a:pt x="429926" y="15438"/>
                    <a:pt x="434308" y="27916"/>
                    <a:pt x="428117" y="36202"/>
                  </a:cubicBezTo>
                  <a:cubicBezTo>
                    <a:pt x="426869" y="38107"/>
                    <a:pt x="424849" y="39355"/>
                    <a:pt x="422592" y="39631"/>
                  </a:cubicBezTo>
                  <a:cubicBezTo>
                    <a:pt x="419258" y="39631"/>
                    <a:pt x="416687" y="36297"/>
                    <a:pt x="416020" y="32964"/>
                  </a:cubicBezTo>
                  <a:cubicBezTo>
                    <a:pt x="415782" y="29592"/>
                    <a:pt x="415972" y="26191"/>
                    <a:pt x="416591" y="22867"/>
                  </a:cubicBezTo>
                  <a:cubicBezTo>
                    <a:pt x="417029" y="17257"/>
                    <a:pt x="415944" y="11628"/>
                    <a:pt x="413448" y="6579"/>
                  </a:cubicBezTo>
                  <a:cubicBezTo>
                    <a:pt x="412210" y="4103"/>
                    <a:pt x="409924" y="1436"/>
                    <a:pt x="407257" y="2007"/>
                  </a:cubicBezTo>
                  <a:cubicBezTo>
                    <a:pt x="405704" y="2417"/>
                    <a:pt x="404409" y="3503"/>
                    <a:pt x="403733" y="4960"/>
                  </a:cubicBezTo>
                  <a:cubicBezTo>
                    <a:pt x="402342" y="7951"/>
                    <a:pt x="401561" y="11189"/>
                    <a:pt x="401447" y="14485"/>
                  </a:cubicBezTo>
                  <a:lnTo>
                    <a:pt x="399732" y="33535"/>
                  </a:lnTo>
                  <a:cubicBezTo>
                    <a:pt x="399684" y="35030"/>
                    <a:pt x="399399" y="36516"/>
                    <a:pt x="398875" y="37917"/>
                  </a:cubicBezTo>
                  <a:cubicBezTo>
                    <a:pt x="398294" y="39279"/>
                    <a:pt x="397084" y="40270"/>
                    <a:pt x="395636" y="40584"/>
                  </a:cubicBezTo>
                  <a:cubicBezTo>
                    <a:pt x="393903" y="40746"/>
                    <a:pt x="392245" y="39841"/>
                    <a:pt x="391445" y="38298"/>
                  </a:cubicBezTo>
                  <a:cubicBezTo>
                    <a:pt x="390674" y="36783"/>
                    <a:pt x="390188" y="35136"/>
                    <a:pt x="390017" y="33440"/>
                  </a:cubicBezTo>
                  <a:cubicBezTo>
                    <a:pt x="390007" y="23172"/>
                    <a:pt x="387769" y="13038"/>
                    <a:pt x="383444" y="3722"/>
                  </a:cubicBezTo>
                  <a:cubicBezTo>
                    <a:pt x="382901" y="2684"/>
                    <a:pt x="381987" y="1903"/>
                    <a:pt x="380873" y="1531"/>
                  </a:cubicBezTo>
                  <a:cubicBezTo>
                    <a:pt x="379063" y="1531"/>
                    <a:pt x="377634" y="3150"/>
                    <a:pt x="376967" y="4865"/>
                  </a:cubicBezTo>
                  <a:cubicBezTo>
                    <a:pt x="372205" y="15819"/>
                    <a:pt x="375253" y="28868"/>
                    <a:pt x="370681" y="39917"/>
                  </a:cubicBezTo>
                  <a:cubicBezTo>
                    <a:pt x="369538" y="42679"/>
                    <a:pt x="367442" y="45537"/>
                    <a:pt x="364490" y="45822"/>
                  </a:cubicBezTo>
                  <a:cubicBezTo>
                    <a:pt x="361965" y="45851"/>
                    <a:pt x="359641" y="44451"/>
                    <a:pt x="358489" y="42203"/>
                  </a:cubicBezTo>
                  <a:cubicBezTo>
                    <a:pt x="357393" y="39946"/>
                    <a:pt x="356812" y="37469"/>
                    <a:pt x="356774" y="34964"/>
                  </a:cubicBezTo>
                  <a:cubicBezTo>
                    <a:pt x="356841" y="24858"/>
                    <a:pt x="356146" y="14761"/>
                    <a:pt x="354679" y="4769"/>
                  </a:cubicBezTo>
                  <a:cubicBezTo>
                    <a:pt x="354603" y="3722"/>
                    <a:pt x="354079" y="2750"/>
                    <a:pt x="353250" y="2103"/>
                  </a:cubicBezTo>
                  <a:cubicBezTo>
                    <a:pt x="352412" y="1817"/>
                    <a:pt x="351517" y="1817"/>
                    <a:pt x="350678" y="2103"/>
                  </a:cubicBezTo>
                  <a:cubicBezTo>
                    <a:pt x="346278" y="2950"/>
                    <a:pt x="342658" y="6075"/>
                    <a:pt x="341153" y="10294"/>
                  </a:cubicBezTo>
                  <a:cubicBezTo>
                    <a:pt x="340220" y="12990"/>
                    <a:pt x="339706" y="15819"/>
                    <a:pt x="339629" y="18676"/>
                  </a:cubicBezTo>
                  <a:cubicBezTo>
                    <a:pt x="339629" y="23725"/>
                    <a:pt x="339058" y="28773"/>
                    <a:pt x="338963" y="33726"/>
                  </a:cubicBezTo>
                  <a:cubicBezTo>
                    <a:pt x="339067" y="35402"/>
                    <a:pt x="338877" y="37079"/>
                    <a:pt x="338391" y="38678"/>
                  </a:cubicBezTo>
                  <a:cubicBezTo>
                    <a:pt x="337915" y="40298"/>
                    <a:pt x="336610" y="41536"/>
                    <a:pt x="334962" y="41917"/>
                  </a:cubicBezTo>
                  <a:cubicBezTo>
                    <a:pt x="333114" y="42089"/>
                    <a:pt x="331314" y="41298"/>
                    <a:pt x="330200" y="39822"/>
                  </a:cubicBezTo>
                  <a:cubicBezTo>
                    <a:pt x="326304" y="34287"/>
                    <a:pt x="324761" y="27439"/>
                    <a:pt x="325913" y="20772"/>
                  </a:cubicBezTo>
                  <a:cubicBezTo>
                    <a:pt x="327075" y="14171"/>
                    <a:pt x="325713" y="7370"/>
                    <a:pt x="322103" y="1722"/>
                  </a:cubicBezTo>
                  <a:cubicBezTo>
                    <a:pt x="322103" y="1722"/>
                    <a:pt x="321246" y="864"/>
                    <a:pt x="320770" y="864"/>
                  </a:cubicBezTo>
                  <a:cubicBezTo>
                    <a:pt x="320294" y="864"/>
                    <a:pt x="319341" y="1722"/>
                    <a:pt x="319055" y="2484"/>
                  </a:cubicBezTo>
                  <a:cubicBezTo>
                    <a:pt x="314674" y="13438"/>
                    <a:pt x="318103" y="26106"/>
                    <a:pt x="315150" y="37441"/>
                  </a:cubicBezTo>
                  <a:cubicBezTo>
                    <a:pt x="314836" y="39612"/>
                    <a:pt x="313540" y="41508"/>
                    <a:pt x="311626" y="42584"/>
                  </a:cubicBezTo>
                  <a:cubicBezTo>
                    <a:pt x="309635" y="43136"/>
                    <a:pt x="307511" y="42460"/>
                    <a:pt x="306197" y="40870"/>
                  </a:cubicBezTo>
                  <a:cubicBezTo>
                    <a:pt x="304939" y="39327"/>
                    <a:pt x="304091" y="37488"/>
                    <a:pt x="303720" y="35536"/>
                  </a:cubicBezTo>
                  <a:cubicBezTo>
                    <a:pt x="302301" y="30002"/>
                    <a:pt x="301910" y="24258"/>
                    <a:pt x="302577" y="18581"/>
                  </a:cubicBezTo>
                  <a:cubicBezTo>
                    <a:pt x="303996" y="13533"/>
                    <a:pt x="303996" y="8199"/>
                    <a:pt x="302577" y="3150"/>
                  </a:cubicBezTo>
                  <a:cubicBezTo>
                    <a:pt x="302034" y="1798"/>
                    <a:pt x="301015" y="674"/>
                    <a:pt x="299720" y="7"/>
                  </a:cubicBezTo>
                  <a:cubicBezTo>
                    <a:pt x="298510" y="-793"/>
                    <a:pt x="296929" y="-793"/>
                    <a:pt x="295719" y="7"/>
                  </a:cubicBezTo>
                  <a:cubicBezTo>
                    <a:pt x="295033" y="788"/>
                    <a:pt x="294576" y="1750"/>
                    <a:pt x="294386" y="2770"/>
                  </a:cubicBezTo>
                  <a:cubicBezTo>
                    <a:pt x="293128" y="10513"/>
                    <a:pt x="292681" y="18362"/>
                    <a:pt x="293052" y="26201"/>
                  </a:cubicBezTo>
                  <a:cubicBezTo>
                    <a:pt x="293014" y="29516"/>
                    <a:pt x="292195" y="32783"/>
                    <a:pt x="290671" y="35726"/>
                  </a:cubicBezTo>
                  <a:cubicBezTo>
                    <a:pt x="288375" y="38698"/>
                    <a:pt x="284899" y="40507"/>
                    <a:pt x="281146" y="40679"/>
                  </a:cubicBezTo>
                  <a:cubicBezTo>
                    <a:pt x="277241" y="41250"/>
                    <a:pt x="275526" y="35821"/>
                    <a:pt x="275431" y="31821"/>
                  </a:cubicBezTo>
                  <a:cubicBezTo>
                    <a:pt x="275431" y="22963"/>
                    <a:pt x="275431" y="14104"/>
                    <a:pt x="274764" y="5246"/>
                  </a:cubicBezTo>
                  <a:cubicBezTo>
                    <a:pt x="272354" y="3598"/>
                    <a:pt x="269078" y="4141"/>
                    <a:pt x="267335" y="6484"/>
                  </a:cubicBezTo>
                  <a:cubicBezTo>
                    <a:pt x="265706" y="8789"/>
                    <a:pt x="264715" y="11485"/>
                    <a:pt x="264477" y="14294"/>
                  </a:cubicBezTo>
                  <a:lnTo>
                    <a:pt x="260477" y="38298"/>
                  </a:lnTo>
                  <a:cubicBezTo>
                    <a:pt x="260343" y="39764"/>
                    <a:pt x="259781" y="41155"/>
                    <a:pt x="258857" y="42298"/>
                  </a:cubicBezTo>
                  <a:cubicBezTo>
                    <a:pt x="256190" y="44870"/>
                    <a:pt x="251809" y="41726"/>
                    <a:pt x="250475" y="38298"/>
                  </a:cubicBezTo>
                  <a:cubicBezTo>
                    <a:pt x="245903" y="26391"/>
                    <a:pt x="256381" y="11152"/>
                    <a:pt x="248570" y="1055"/>
                  </a:cubicBezTo>
                  <a:cubicBezTo>
                    <a:pt x="248208" y="550"/>
                    <a:pt x="247713" y="150"/>
                    <a:pt x="247142" y="-88"/>
                  </a:cubicBezTo>
                  <a:cubicBezTo>
                    <a:pt x="245522" y="-88"/>
                    <a:pt x="244094" y="1150"/>
                    <a:pt x="243427" y="2674"/>
                  </a:cubicBezTo>
                  <a:cubicBezTo>
                    <a:pt x="238702" y="12209"/>
                    <a:pt x="236254" y="22706"/>
                    <a:pt x="236283" y="33344"/>
                  </a:cubicBezTo>
                  <a:cubicBezTo>
                    <a:pt x="236283" y="37250"/>
                    <a:pt x="235331" y="42869"/>
                    <a:pt x="231521" y="42869"/>
                  </a:cubicBezTo>
                  <a:cubicBezTo>
                    <a:pt x="229330" y="42869"/>
                    <a:pt x="227711" y="40679"/>
                    <a:pt x="226758" y="38774"/>
                  </a:cubicBezTo>
                  <a:cubicBezTo>
                    <a:pt x="222834" y="28192"/>
                    <a:pt x="220805" y="17009"/>
                    <a:pt x="220757" y="5722"/>
                  </a:cubicBezTo>
                  <a:cubicBezTo>
                    <a:pt x="220757" y="3626"/>
                    <a:pt x="219519" y="960"/>
                    <a:pt x="217424" y="1055"/>
                  </a:cubicBezTo>
                  <a:cubicBezTo>
                    <a:pt x="216471" y="1207"/>
                    <a:pt x="215623" y="1722"/>
                    <a:pt x="215042" y="2484"/>
                  </a:cubicBezTo>
                  <a:cubicBezTo>
                    <a:pt x="206946" y="10866"/>
                    <a:pt x="209327" y="24391"/>
                    <a:pt x="206660" y="35821"/>
                  </a:cubicBezTo>
                  <a:cubicBezTo>
                    <a:pt x="205232" y="41632"/>
                    <a:pt x="200945" y="48013"/>
                    <a:pt x="195040" y="47537"/>
                  </a:cubicBezTo>
                  <a:cubicBezTo>
                    <a:pt x="190068" y="46451"/>
                    <a:pt x="186467" y="42146"/>
                    <a:pt x="186277" y="37059"/>
                  </a:cubicBezTo>
                  <a:cubicBezTo>
                    <a:pt x="186248" y="32154"/>
                    <a:pt x="186791" y="27267"/>
                    <a:pt x="187896" y="22486"/>
                  </a:cubicBezTo>
                  <a:cubicBezTo>
                    <a:pt x="188601" y="17781"/>
                    <a:pt x="188601" y="12999"/>
                    <a:pt x="187896" y="8294"/>
                  </a:cubicBezTo>
                  <a:cubicBezTo>
                    <a:pt x="187896" y="5913"/>
                    <a:pt x="186753" y="3150"/>
                    <a:pt x="184467" y="2293"/>
                  </a:cubicBezTo>
                  <a:cubicBezTo>
                    <a:pt x="182181" y="1436"/>
                    <a:pt x="178085" y="6008"/>
                    <a:pt x="177323" y="9913"/>
                  </a:cubicBezTo>
                  <a:cubicBezTo>
                    <a:pt x="175704" y="17343"/>
                    <a:pt x="174180" y="24677"/>
                    <a:pt x="172561" y="32107"/>
                  </a:cubicBezTo>
                  <a:cubicBezTo>
                    <a:pt x="172199" y="35288"/>
                    <a:pt x="170980" y="38317"/>
                    <a:pt x="169037" y="40870"/>
                  </a:cubicBezTo>
                  <a:cubicBezTo>
                    <a:pt x="166941" y="43441"/>
                    <a:pt x="163169" y="43860"/>
                    <a:pt x="160559" y="41822"/>
                  </a:cubicBezTo>
                  <a:cubicBezTo>
                    <a:pt x="161321" y="32297"/>
                    <a:pt x="161988" y="22772"/>
                    <a:pt x="162750" y="13247"/>
                  </a:cubicBezTo>
                  <a:cubicBezTo>
                    <a:pt x="163274" y="11056"/>
                    <a:pt x="163274" y="8770"/>
                    <a:pt x="162750" y="6579"/>
                  </a:cubicBezTo>
                  <a:cubicBezTo>
                    <a:pt x="161940" y="4436"/>
                    <a:pt x="159788" y="3103"/>
                    <a:pt x="157511" y="3341"/>
                  </a:cubicBezTo>
                  <a:cubicBezTo>
                    <a:pt x="156254" y="3760"/>
                    <a:pt x="155172" y="4599"/>
                    <a:pt x="154463" y="5722"/>
                  </a:cubicBezTo>
                  <a:cubicBezTo>
                    <a:pt x="151523" y="10961"/>
                    <a:pt x="150672" y="17123"/>
                    <a:pt x="152082" y="22963"/>
                  </a:cubicBezTo>
                  <a:cubicBezTo>
                    <a:pt x="153422" y="28783"/>
                    <a:pt x="153225" y="34859"/>
                    <a:pt x="151511" y="40584"/>
                  </a:cubicBezTo>
                  <a:cubicBezTo>
                    <a:pt x="149129" y="46013"/>
                    <a:pt x="141986" y="50109"/>
                    <a:pt x="137128" y="46013"/>
                  </a:cubicBezTo>
                  <a:cubicBezTo>
                    <a:pt x="132270" y="41917"/>
                    <a:pt x="133985" y="35059"/>
                    <a:pt x="135318" y="29153"/>
                  </a:cubicBezTo>
                  <a:cubicBezTo>
                    <a:pt x="137889" y="20419"/>
                    <a:pt x="136643" y="11009"/>
                    <a:pt x="131889" y="3246"/>
                  </a:cubicBezTo>
                  <a:cubicBezTo>
                    <a:pt x="131454" y="2370"/>
                    <a:pt x="130649" y="1741"/>
                    <a:pt x="129698" y="1531"/>
                  </a:cubicBezTo>
                  <a:cubicBezTo>
                    <a:pt x="128868" y="1493"/>
                    <a:pt x="128052" y="1760"/>
                    <a:pt x="127412" y="2293"/>
                  </a:cubicBezTo>
                  <a:cubicBezTo>
                    <a:pt x="122810" y="6294"/>
                    <a:pt x="120521" y="12342"/>
                    <a:pt x="121316" y="18391"/>
                  </a:cubicBezTo>
                  <a:cubicBezTo>
                    <a:pt x="122076" y="24372"/>
                    <a:pt x="122076" y="30421"/>
                    <a:pt x="121316" y="36393"/>
                  </a:cubicBezTo>
                  <a:cubicBezTo>
                    <a:pt x="119983" y="42298"/>
                    <a:pt x="114839" y="48013"/>
                    <a:pt x="108934" y="47060"/>
                  </a:cubicBezTo>
                  <a:cubicBezTo>
                    <a:pt x="104820" y="46089"/>
                    <a:pt x="101566" y="42946"/>
                    <a:pt x="100457" y="38869"/>
                  </a:cubicBezTo>
                  <a:cubicBezTo>
                    <a:pt x="99412" y="34830"/>
                    <a:pt x="99121" y="30630"/>
                    <a:pt x="99599" y="26487"/>
                  </a:cubicBezTo>
                  <a:cubicBezTo>
                    <a:pt x="99599" y="21534"/>
                    <a:pt x="100171" y="16962"/>
                    <a:pt x="100361" y="11628"/>
                  </a:cubicBezTo>
                  <a:cubicBezTo>
                    <a:pt x="100776" y="8990"/>
                    <a:pt x="100446" y="6284"/>
                    <a:pt x="99409" y="3817"/>
                  </a:cubicBezTo>
                  <a:cubicBezTo>
                    <a:pt x="98222" y="1350"/>
                    <a:pt x="95262" y="321"/>
                    <a:pt x="92797" y="1503"/>
                  </a:cubicBezTo>
                  <a:cubicBezTo>
                    <a:pt x="92778" y="1512"/>
                    <a:pt x="92759" y="1521"/>
                    <a:pt x="92741" y="1531"/>
                  </a:cubicBezTo>
                  <a:cubicBezTo>
                    <a:pt x="91552" y="2607"/>
                    <a:pt x="90749" y="4046"/>
                    <a:pt x="90455" y="5627"/>
                  </a:cubicBezTo>
                  <a:cubicBezTo>
                    <a:pt x="88538" y="13314"/>
                    <a:pt x="87989" y="21277"/>
                    <a:pt x="88836" y="29153"/>
                  </a:cubicBezTo>
                  <a:cubicBezTo>
                    <a:pt x="89503" y="35059"/>
                    <a:pt x="90455" y="42203"/>
                    <a:pt x="85693" y="45727"/>
                  </a:cubicBezTo>
                  <a:cubicBezTo>
                    <a:pt x="81168" y="48413"/>
                    <a:pt x="75327" y="46918"/>
                    <a:pt x="72644" y="42393"/>
                  </a:cubicBezTo>
                  <a:cubicBezTo>
                    <a:pt x="70162" y="37926"/>
                    <a:pt x="69448" y="32697"/>
                    <a:pt x="70643" y="27725"/>
                  </a:cubicBezTo>
                  <a:cubicBezTo>
                    <a:pt x="71501" y="22772"/>
                    <a:pt x="73120" y="18200"/>
                    <a:pt x="73501" y="12961"/>
                  </a:cubicBezTo>
                  <a:cubicBezTo>
                    <a:pt x="73882" y="7722"/>
                    <a:pt x="72453" y="3436"/>
                    <a:pt x="68262" y="2103"/>
                  </a:cubicBezTo>
                  <a:cubicBezTo>
                    <a:pt x="64916" y="1427"/>
                    <a:pt x="61530" y="3065"/>
                    <a:pt x="59975" y="6103"/>
                  </a:cubicBezTo>
                  <a:cubicBezTo>
                    <a:pt x="58477" y="9066"/>
                    <a:pt x="57632" y="12314"/>
                    <a:pt x="57499" y="15628"/>
                  </a:cubicBezTo>
                  <a:cubicBezTo>
                    <a:pt x="56737" y="22296"/>
                    <a:pt x="56070" y="28963"/>
                    <a:pt x="55308" y="35631"/>
                  </a:cubicBezTo>
                  <a:cubicBezTo>
                    <a:pt x="55366" y="38402"/>
                    <a:pt x="54301" y="41079"/>
                    <a:pt x="52355" y="43060"/>
                  </a:cubicBezTo>
                  <a:cubicBezTo>
                    <a:pt x="48831" y="45632"/>
                    <a:pt x="43592" y="42489"/>
                    <a:pt x="42259" y="38393"/>
                  </a:cubicBezTo>
                  <a:cubicBezTo>
                    <a:pt x="41267" y="34135"/>
                    <a:pt x="41267" y="29696"/>
                    <a:pt x="42259" y="25439"/>
                  </a:cubicBezTo>
                  <a:cubicBezTo>
                    <a:pt x="43025" y="18724"/>
                    <a:pt x="42442" y="11923"/>
                    <a:pt x="40544" y="5436"/>
                  </a:cubicBezTo>
                  <a:cubicBezTo>
                    <a:pt x="40314" y="4541"/>
                    <a:pt x="39855" y="3722"/>
                    <a:pt x="39211" y="3055"/>
                  </a:cubicBezTo>
                  <a:cubicBezTo>
                    <a:pt x="38063" y="2522"/>
                    <a:pt x="36739" y="2522"/>
                    <a:pt x="35591" y="3055"/>
                  </a:cubicBezTo>
                  <a:cubicBezTo>
                    <a:pt x="28733" y="5246"/>
                    <a:pt x="27114" y="14200"/>
                    <a:pt x="26733" y="21438"/>
                  </a:cubicBezTo>
                  <a:lnTo>
                    <a:pt x="25590" y="41441"/>
                  </a:lnTo>
                  <a:cubicBezTo>
                    <a:pt x="25722" y="43003"/>
                    <a:pt x="25206" y="44555"/>
                    <a:pt x="24161" y="45727"/>
                  </a:cubicBezTo>
                  <a:cubicBezTo>
                    <a:pt x="23135" y="46451"/>
                    <a:pt x="21837" y="46661"/>
                    <a:pt x="20637" y="46299"/>
                  </a:cubicBezTo>
                  <a:cubicBezTo>
                    <a:pt x="15017" y="44870"/>
                    <a:pt x="13874" y="37441"/>
                    <a:pt x="13779" y="31535"/>
                  </a:cubicBezTo>
                  <a:cubicBezTo>
                    <a:pt x="13779" y="22010"/>
                    <a:pt x="17589" y="5436"/>
                    <a:pt x="13779" y="3626"/>
                  </a:cubicBezTo>
                  <a:cubicBezTo>
                    <a:pt x="11398" y="2960"/>
                    <a:pt x="5588" y="2674"/>
                    <a:pt x="4826" y="4960"/>
                  </a:cubicBezTo>
                  <a:cubicBezTo>
                    <a:pt x="-1556" y="22772"/>
                    <a:pt x="158" y="40393"/>
                    <a:pt x="254" y="59253"/>
                  </a:cubicBezTo>
                  <a:lnTo>
                    <a:pt x="254" y="681807"/>
                  </a:lnTo>
                  <a:cubicBezTo>
                    <a:pt x="148" y="699342"/>
                    <a:pt x="14249" y="713649"/>
                    <a:pt x="31781" y="713811"/>
                  </a:cubicBezTo>
                  <a:lnTo>
                    <a:pt x="514413" y="713811"/>
                  </a:lnTo>
                  <a:cubicBezTo>
                    <a:pt x="531996" y="713754"/>
                    <a:pt x="546227" y="699485"/>
                    <a:pt x="546227" y="681902"/>
                  </a:cubicBezTo>
                  <a:lnTo>
                    <a:pt x="546227" y="59348"/>
                  </a:lnTo>
                  <a:cubicBezTo>
                    <a:pt x="546227" y="53061"/>
                    <a:pt x="546227" y="45727"/>
                    <a:pt x="546893" y="39441"/>
                  </a:cubicBezTo>
                  <a:cubicBezTo>
                    <a:pt x="547112" y="33021"/>
                    <a:pt x="546865" y="26582"/>
                    <a:pt x="546131" y="20200"/>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299" name="Freeform: Shape 1298">
              <a:extLst>
                <a:ext uri="{FF2B5EF4-FFF2-40B4-BE49-F238E27FC236}">
                  <a16:creationId xmlns:a16="http://schemas.microsoft.com/office/drawing/2014/main" xmlns="" id="{EDC43B15-A80C-1458-27FE-A35941A31213}"/>
                </a:ext>
              </a:extLst>
            </p:cNvPr>
            <p:cNvSpPr/>
            <p:nvPr/>
          </p:nvSpPr>
          <p:spPr>
            <a:xfrm>
              <a:off x="6458512" y="5270014"/>
              <a:ext cx="297127" cy="269364"/>
            </a:xfrm>
            <a:custGeom>
              <a:avLst/>
              <a:gdLst>
                <a:gd name="connsiteX0" fmla="*/ 29606 w 297127"/>
                <a:gd name="connsiteY0" fmla="*/ 211700 h 269364"/>
                <a:gd name="connsiteX1" fmla="*/ 61705 w 297127"/>
                <a:gd name="connsiteY1" fmla="*/ 236274 h 269364"/>
                <a:gd name="connsiteX2" fmla="*/ 116379 w 297127"/>
                <a:gd name="connsiteY2" fmla="*/ 264087 h 269364"/>
                <a:gd name="connsiteX3" fmla="*/ 208009 w 297127"/>
                <a:gd name="connsiteY3" fmla="*/ 262087 h 269364"/>
                <a:gd name="connsiteX4" fmla="*/ 274684 w 297127"/>
                <a:gd name="connsiteY4" fmla="*/ 233988 h 269364"/>
                <a:gd name="connsiteX5" fmla="*/ 295830 w 297127"/>
                <a:gd name="connsiteY5" fmla="*/ 187506 h 269364"/>
                <a:gd name="connsiteX6" fmla="*/ 294877 w 297127"/>
                <a:gd name="connsiteY6" fmla="*/ 135595 h 269364"/>
                <a:gd name="connsiteX7" fmla="*/ 287829 w 297127"/>
                <a:gd name="connsiteY7" fmla="*/ 100543 h 269364"/>
                <a:gd name="connsiteX8" fmla="*/ 251253 w 297127"/>
                <a:gd name="connsiteY8" fmla="*/ 43393 h 269364"/>
                <a:gd name="connsiteX9" fmla="*/ 208867 w 297127"/>
                <a:gd name="connsiteY9" fmla="*/ 8436 h 269364"/>
                <a:gd name="connsiteX10" fmla="*/ 138667 w 297127"/>
                <a:gd name="connsiteY10" fmla="*/ -327 h 269364"/>
                <a:gd name="connsiteX11" fmla="*/ 79231 w 297127"/>
                <a:gd name="connsiteY11" fmla="*/ 8626 h 269364"/>
                <a:gd name="connsiteX12" fmla="*/ 28273 w 297127"/>
                <a:gd name="connsiteY12" fmla="*/ 49775 h 269364"/>
                <a:gd name="connsiteX13" fmla="*/ 8175 w 297127"/>
                <a:gd name="connsiteY13" fmla="*/ 83112 h 269364"/>
                <a:gd name="connsiteX14" fmla="*/ 1603 w 297127"/>
                <a:gd name="connsiteY14" fmla="*/ 113592 h 269364"/>
                <a:gd name="connsiteX15" fmla="*/ 9223 w 297127"/>
                <a:gd name="connsiteY15" fmla="*/ 180267 h 269364"/>
                <a:gd name="connsiteX16" fmla="*/ 29606 w 297127"/>
                <a:gd name="connsiteY16" fmla="*/ 211700 h 269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27" h="269364">
                  <a:moveTo>
                    <a:pt x="29606" y="211700"/>
                  </a:moveTo>
                  <a:cubicBezTo>
                    <a:pt x="39394" y="221015"/>
                    <a:pt x="50151" y="229254"/>
                    <a:pt x="61705" y="236274"/>
                  </a:cubicBezTo>
                  <a:cubicBezTo>
                    <a:pt x="78460" y="248190"/>
                    <a:pt x="96881" y="257562"/>
                    <a:pt x="116379" y="264087"/>
                  </a:cubicBezTo>
                  <a:cubicBezTo>
                    <a:pt x="146097" y="272469"/>
                    <a:pt x="177720" y="267897"/>
                    <a:pt x="208009" y="262087"/>
                  </a:cubicBezTo>
                  <a:cubicBezTo>
                    <a:pt x="232108" y="257610"/>
                    <a:pt x="257635" y="251609"/>
                    <a:pt x="274684" y="233988"/>
                  </a:cubicBezTo>
                  <a:cubicBezTo>
                    <a:pt x="286438" y="221101"/>
                    <a:pt x="293839" y="204832"/>
                    <a:pt x="295830" y="187506"/>
                  </a:cubicBezTo>
                  <a:cubicBezTo>
                    <a:pt x="297801" y="170237"/>
                    <a:pt x="297478" y="152778"/>
                    <a:pt x="294877" y="135595"/>
                  </a:cubicBezTo>
                  <a:cubicBezTo>
                    <a:pt x="293677" y="123708"/>
                    <a:pt x="291315" y="111973"/>
                    <a:pt x="287829" y="100543"/>
                  </a:cubicBezTo>
                  <a:cubicBezTo>
                    <a:pt x="279542" y="79254"/>
                    <a:pt x="267112" y="59833"/>
                    <a:pt x="251253" y="43393"/>
                  </a:cubicBezTo>
                  <a:cubicBezTo>
                    <a:pt x="239651" y="28972"/>
                    <a:pt x="225231" y="17075"/>
                    <a:pt x="208867" y="8436"/>
                  </a:cubicBezTo>
                  <a:cubicBezTo>
                    <a:pt x="187245" y="-1565"/>
                    <a:pt x="162480" y="-1089"/>
                    <a:pt x="138667" y="-327"/>
                  </a:cubicBezTo>
                  <a:cubicBezTo>
                    <a:pt x="118474" y="-975"/>
                    <a:pt x="98339" y="2054"/>
                    <a:pt x="79231" y="8626"/>
                  </a:cubicBezTo>
                  <a:cubicBezTo>
                    <a:pt x="59286" y="18208"/>
                    <a:pt x="41846" y="32296"/>
                    <a:pt x="28273" y="49775"/>
                  </a:cubicBezTo>
                  <a:cubicBezTo>
                    <a:pt x="18887" y="59023"/>
                    <a:pt x="11976" y="70491"/>
                    <a:pt x="8175" y="83112"/>
                  </a:cubicBezTo>
                  <a:cubicBezTo>
                    <a:pt x="6079" y="93208"/>
                    <a:pt x="3317" y="103305"/>
                    <a:pt x="1603" y="113592"/>
                  </a:cubicBezTo>
                  <a:cubicBezTo>
                    <a:pt x="-2099" y="136090"/>
                    <a:pt x="540" y="159179"/>
                    <a:pt x="9223" y="180267"/>
                  </a:cubicBezTo>
                  <a:cubicBezTo>
                    <a:pt x="13926" y="191964"/>
                    <a:pt x="20848" y="202631"/>
                    <a:pt x="29606" y="211700"/>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300" name="Freeform: Shape 1299">
              <a:extLst>
                <a:ext uri="{FF2B5EF4-FFF2-40B4-BE49-F238E27FC236}">
                  <a16:creationId xmlns:a16="http://schemas.microsoft.com/office/drawing/2014/main" xmlns="" id="{BF90C6DF-0AEB-AA87-ABDE-799A837A34E7}"/>
                </a:ext>
              </a:extLst>
            </p:cNvPr>
            <p:cNvSpPr/>
            <p:nvPr/>
          </p:nvSpPr>
          <p:spPr>
            <a:xfrm>
              <a:off x="6895048" y="4954290"/>
              <a:ext cx="547562" cy="715275"/>
            </a:xfrm>
            <a:custGeom>
              <a:avLst/>
              <a:gdLst>
                <a:gd name="connsiteX0" fmla="*/ 546523 w 547562"/>
                <a:gd name="connsiteY0" fmla="*/ 20503 h 715275"/>
                <a:gd name="connsiteX1" fmla="*/ 543475 w 547562"/>
                <a:gd name="connsiteY1" fmla="*/ 9739 h 715275"/>
                <a:gd name="connsiteX2" fmla="*/ 538141 w 547562"/>
                <a:gd name="connsiteY2" fmla="*/ 214 h 715275"/>
                <a:gd name="connsiteX3" fmla="*/ 536331 w 547562"/>
                <a:gd name="connsiteY3" fmla="*/ -357 h 715275"/>
                <a:gd name="connsiteX4" fmla="*/ 535093 w 547562"/>
                <a:gd name="connsiteY4" fmla="*/ 1071 h 715275"/>
                <a:gd name="connsiteX5" fmla="*/ 531188 w 547562"/>
                <a:gd name="connsiteY5" fmla="*/ 25837 h 715275"/>
                <a:gd name="connsiteX6" fmla="*/ 529473 w 547562"/>
                <a:gd name="connsiteY6" fmla="*/ 38505 h 715275"/>
                <a:gd name="connsiteX7" fmla="*/ 523187 w 547562"/>
                <a:gd name="connsiteY7" fmla="*/ 42600 h 715275"/>
                <a:gd name="connsiteX8" fmla="*/ 519472 w 547562"/>
                <a:gd name="connsiteY8" fmla="*/ 34980 h 715275"/>
                <a:gd name="connsiteX9" fmla="*/ 518900 w 547562"/>
                <a:gd name="connsiteY9" fmla="*/ 15930 h 715275"/>
                <a:gd name="connsiteX10" fmla="*/ 514519 w 547562"/>
                <a:gd name="connsiteY10" fmla="*/ 3453 h 715275"/>
                <a:gd name="connsiteX11" fmla="*/ 513090 w 547562"/>
                <a:gd name="connsiteY11" fmla="*/ 2977 h 715275"/>
                <a:gd name="connsiteX12" fmla="*/ 512138 w 547562"/>
                <a:gd name="connsiteY12" fmla="*/ 3929 h 715275"/>
                <a:gd name="connsiteX13" fmla="*/ 510518 w 547562"/>
                <a:gd name="connsiteY13" fmla="*/ 18788 h 715275"/>
                <a:gd name="connsiteX14" fmla="*/ 509566 w 547562"/>
                <a:gd name="connsiteY14" fmla="*/ 38409 h 715275"/>
                <a:gd name="connsiteX15" fmla="*/ 507185 w 547562"/>
                <a:gd name="connsiteY15" fmla="*/ 43362 h 715275"/>
                <a:gd name="connsiteX16" fmla="*/ 503946 w 547562"/>
                <a:gd name="connsiteY16" fmla="*/ 44029 h 715275"/>
                <a:gd name="connsiteX17" fmla="*/ 498707 w 547562"/>
                <a:gd name="connsiteY17" fmla="*/ 40981 h 715275"/>
                <a:gd name="connsiteX18" fmla="*/ 498231 w 547562"/>
                <a:gd name="connsiteY18" fmla="*/ 34885 h 715275"/>
                <a:gd name="connsiteX19" fmla="*/ 499088 w 547562"/>
                <a:gd name="connsiteY19" fmla="*/ 15835 h 715275"/>
                <a:gd name="connsiteX20" fmla="*/ 494897 w 547562"/>
                <a:gd name="connsiteY20" fmla="*/ 2977 h 715275"/>
                <a:gd name="connsiteX21" fmla="*/ 493469 w 547562"/>
                <a:gd name="connsiteY21" fmla="*/ 2310 h 715275"/>
                <a:gd name="connsiteX22" fmla="*/ 491849 w 547562"/>
                <a:gd name="connsiteY22" fmla="*/ 3453 h 715275"/>
                <a:gd name="connsiteX23" fmla="*/ 487849 w 547562"/>
                <a:gd name="connsiteY23" fmla="*/ 18883 h 715275"/>
                <a:gd name="connsiteX24" fmla="*/ 487849 w 547562"/>
                <a:gd name="connsiteY24" fmla="*/ 35266 h 715275"/>
                <a:gd name="connsiteX25" fmla="*/ 481658 w 547562"/>
                <a:gd name="connsiteY25" fmla="*/ 42982 h 715275"/>
                <a:gd name="connsiteX26" fmla="*/ 475943 w 547562"/>
                <a:gd name="connsiteY26" fmla="*/ 38791 h 715275"/>
                <a:gd name="connsiteX27" fmla="*/ 474895 w 547562"/>
                <a:gd name="connsiteY27" fmla="*/ 31456 h 715275"/>
                <a:gd name="connsiteX28" fmla="*/ 474895 w 547562"/>
                <a:gd name="connsiteY28" fmla="*/ 13549 h 715275"/>
                <a:gd name="connsiteX29" fmla="*/ 474895 w 547562"/>
                <a:gd name="connsiteY29" fmla="*/ 7358 h 715275"/>
                <a:gd name="connsiteX30" fmla="*/ 474228 w 547562"/>
                <a:gd name="connsiteY30" fmla="*/ 4215 h 715275"/>
                <a:gd name="connsiteX31" fmla="*/ 469275 w 547562"/>
                <a:gd name="connsiteY31" fmla="*/ 3262 h 715275"/>
                <a:gd name="connsiteX32" fmla="*/ 465846 w 547562"/>
                <a:gd name="connsiteY32" fmla="*/ 7358 h 715275"/>
                <a:gd name="connsiteX33" fmla="*/ 458321 w 547562"/>
                <a:gd name="connsiteY33" fmla="*/ 44601 h 715275"/>
                <a:gd name="connsiteX34" fmla="*/ 450416 w 547562"/>
                <a:gd name="connsiteY34" fmla="*/ 49363 h 715275"/>
                <a:gd name="connsiteX35" fmla="*/ 447177 w 547562"/>
                <a:gd name="connsiteY35" fmla="*/ 41553 h 715275"/>
                <a:gd name="connsiteX36" fmla="*/ 448892 w 547562"/>
                <a:gd name="connsiteY36" fmla="*/ 21264 h 715275"/>
                <a:gd name="connsiteX37" fmla="*/ 440605 w 547562"/>
                <a:gd name="connsiteY37" fmla="*/ 3643 h 715275"/>
                <a:gd name="connsiteX38" fmla="*/ 438319 w 547562"/>
                <a:gd name="connsiteY38" fmla="*/ 2786 h 715275"/>
                <a:gd name="connsiteX39" fmla="*/ 434318 w 547562"/>
                <a:gd name="connsiteY39" fmla="*/ 6215 h 715275"/>
                <a:gd name="connsiteX40" fmla="*/ 428032 w 547562"/>
                <a:gd name="connsiteY40" fmla="*/ 36505 h 715275"/>
                <a:gd name="connsiteX41" fmla="*/ 422507 w 547562"/>
                <a:gd name="connsiteY41" fmla="*/ 39934 h 715275"/>
                <a:gd name="connsiteX42" fmla="*/ 416030 w 547562"/>
                <a:gd name="connsiteY42" fmla="*/ 33266 h 715275"/>
                <a:gd name="connsiteX43" fmla="*/ 416030 w 547562"/>
                <a:gd name="connsiteY43" fmla="*/ 23169 h 715275"/>
                <a:gd name="connsiteX44" fmla="*/ 412887 w 547562"/>
                <a:gd name="connsiteY44" fmla="*/ 6881 h 715275"/>
                <a:gd name="connsiteX45" fmla="*/ 406696 w 547562"/>
                <a:gd name="connsiteY45" fmla="*/ 2310 h 715275"/>
                <a:gd name="connsiteX46" fmla="*/ 403172 w 547562"/>
                <a:gd name="connsiteY46" fmla="*/ 5262 h 715275"/>
                <a:gd name="connsiteX47" fmla="*/ 400886 w 547562"/>
                <a:gd name="connsiteY47" fmla="*/ 14787 h 715275"/>
                <a:gd name="connsiteX48" fmla="*/ 399171 w 547562"/>
                <a:gd name="connsiteY48" fmla="*/ 33837 h 715275"/>
                <a:gd name="connsiteX49" fmla="*/ 398314 w 547562"/>
                <a:gd name="connsiteY49" fmla="*/ 38219 h 715275"/>
                <a:gd name="connsiteX50" fmla="*/ 393113 w 547562"/>
                <a:gd name="connsiteY50" fmla="*/ 40448 h 715275"/>
                <a:gd name="connsiteX51" fmla="*/ 390884 w 547562"/>
                <a:gd name="connsiteY51" fmla="*/ 38219 h 715275"/>
                <a:gd name="connsiteX52" fmla="*/ 389551 w 547562"/>
                <a:gd name="connsiteY52" fmla="*/ 33361 h 715275"/>
                <a:gd name="connsiteX53" fmla="*/ 382883 w 547562"/>
                <a:gd name="connsiteY53" fmla="*/ 3643 h 715275"/>
                <a:gd name="connsiteX54" fmla="*/ 380312 w 547562"/>
                <a:gd name="connsiteY54" fmla="*/ 1453 h 715275"/>
                <a:gd name="connsiteX55" fmla="*/ 376406 w 547562"/>
                <a:gd name="connsiteY55" fmla="*/ 4786 h 715275"/>
                <a:gd name="connsiteX56" fmla="*/ 370120 w 547562"/>
                <a:gd name="connsiteY56" fmla="*/ 39838 h 715275"/>
                <a:gd name="connsiteX57" fmla="*/ 363929 w 547562"/>
                <a:gd name="connsiteY57" fmla="*/ 45744 h 715275"/>
                <a:gd name="connsiteX58" fmla="*/ 357928 w 547562"/>
                <a:gd name="connsiteY58" fmla="*/ 42124 h 715275"/>
                <a:gd name="connsiteX59" fmla="*/ 356213 w 547562"/>
                <a:gd name="connsiteY59" fmla="*/ 34885 h 715275"/>
                <a:gd name="connsiteX60" fmla="*/ 354118 w 547562"/>
                <a:gd name="connsiteY60" fmla="*/ 4691 h 715275"/>
                <a:gd name="connsiteX61" fmla="*/ 352689 w 547562"/>
                <a:gd name="connsiteY61" fmla="*/ 2024 h 715275"/>
                <a:gd name="connsiteX62" fmla="*/ 350117 w 547562"/>
                <a:gd name="connsiteY62" fmla="*/ 2024 h 715275"/>
                <a:gd name="connsiteX63" fmla="*/ 340592 w 547562"/>
                <a:gd name="connsiteY63" fmla="*/ 10216 h 715275"/>
                <a:gd name="connsiteX64" fmla="*/ 339068 w 547562"/>
                <a:gd name="connsiteY64" fmla="*/ 18598 h 715275"/>
                <a:gd name="connsiteX65" fmla="*/ 338402 w 547562"/>
                <a:gd name="connsiteY65" fmla="*/ 33647 h 715275"/>
                <a:gd name="connsiteX66" fmla="*/ 337830 w 547562"/>
                <a:gd name="connsiteY66" fmla="*/ 38600 h 715275"/>
                <a:gd name="connsiteX67" fmla="*/ 334401 w 547562"/>
                <a:gd name="connsiteY67" fmla="*/ 41839 h 715275"/>
                <a:gd name="connsiteX68" fmla="*/ 329639 w 547562"/>
                <a:gd name="connsiteY68" fmla="*/ 39743 h 715275"/>
                <a:gd name="connsiteX69" fmla="*/ 325448 w 547562"/>
                <a:gd name="connsiteY69" fmla="*/ 20693 h 715275"/>
                <a:gd name="connsiteX70" fmla="*/ 321542 w 547562"/>
                <a:gd name="connsiteY70" fmla="*/ 1643 h 715275"/>
                <a:gd name="connsiteX71" fmla="*/ 320209 w 547562"/>
                <a:gd name="connsiteY71" fmla="*/ 786 h 715275"/>
                <a:gd name="connsiteX72" fmla="*/ 318494 w 547562"/>
                <a:gd name="connsiteY72" fmla="*/ 2405 h 715275"/>
                <a:gd name="connsiteX73" fmla="*/ 314589 w 547562"/>
                <a:gd name="connsiteY73" fmla="*/ 37362 h 715275"/>
                <a:gd name="connsiteX74" fmla="*/ 311065 w 547562"/>
                <a:gd name="connsiteY74" fmla="*/ 42505 h 715275"/>
                <a:gd name="connsiteX75" fmla="*/ 305636 w 547562"/>
                <a:gd name="connsiteY75" fmla="*/ 40790 h 715275"/>
                <a:gd name="connsiteX76" fmla="*/ 303159 w 547562"/>
                <a:gd name="connsiteY76" fmla="*/ 35456 h 715275"/>
                <a:gd name="connsiteX77" fmla="*/ 302016 w 547562"/>
                <a:gd name="connsiteY77" fmla="*/ 18502 h 715275"/>
                <a:gd name="connsiteX78" fmla="*/ 302016 w 547562"/>
                <a:gd name="connsiteY78" fmla="*/ 3072 h 715275"/>
                <a:gd name="connsiteX79" fmla="*/ 299254 w 547562"/>
                <a:gd name="connsiteY79" fmla="*/ -72 h 715275"/>
                <a:gd name="connsiteX80" fmla="*/ 295158 w 547562"/>
                <a:gd name="connsiteY80" fmla="*/ -72 h 715275"/>
                <a:gd name="connsiteX81" fmla="*/ 293825 w 547562"/>
                <a:gd name="connsiteY81" fmla="*/ 2690 h 715275"/>
                <a:gd name="connsiteX82" fmla="*/ 292491 w 547562"/>
                <a:gd name="connsiteY82" fmla="*/ 26122 h 715275"/>
                <a:gd name="connsiteX83" fmla="*/ 290110 w 547562"/>
                <a:gd name="connsiteY83" fmla="*/ 35647 h 715275"/>
                <a:gd name="connsiteX84" fmla="*/ 280585 w 547562"/>
                <a:gd name="connsiteY84" fmla="*/ 40600 h 715275"/>
                <a:gd name="connsiteX85" fmla="*/ 274870 w 547562"/>
                <a:gd name="connsiteY85" fmla="*/ 31742 h 715275"/>
                <a:gd name="connsiteX86" fmla="*/ 274203 w 547562"/>
                <a:gd name="connsiteY86" fmla="*/ 5167 h 715275"/>
                <a:gd name="connsiteX87" fmla="*/ 266774 w 547562"/>
                <a:gd name="connsiteY87" fmla="*/ 6405 h 715275"/>
                <a:gd name="connsiteX88" fmla="*/ 263916 w 547562"/>
                <a:gd name="connsiteY88" fmla="*/ 14216 h 715275"/>
                <a:gd name="connsiteX89" fmla="*/ 259916 w 547562"/>
                <a:gd name="connsiteY89" fmla="*/ 38219 h 715275"/>
                <a:gd name="connsiteX90" fmla="*/ 258296 w 547562"/>
                <a:gd name="connsiteY90" fmla="*/ 42219 h 715275"/>
                <a:gd name="connsiteX91" fmla="*/ 249914 w 547562"/>
                <a:gd name="connsiteY91" fmla="*/ 38219 h 715275"/>
                <a:gd name="connsiteX92" fmla="*/ 248009 w 547562"/>
                <a:gd name="connsiteY92" fmla="*/ 976 h 715275"/>
                <a:gd name="connsiteX93" fmla="*/ 246581 w 547562"/>
                <a:gd name="connsiteY93" fmla="*/ -167 h 715275"/>
                <a:gd name="connsiteX94" fmla="*/ 242866 w 547562"/>
                <a:gd name="connsiteY94" fmla="*/ 2596 h 715275"/>
                <a:gd name="connsiteX95" fmla="*/ 235817 w 547562"/>
                <a:gd name="connsiteY95" fmla="*/ 33266 h 715275"/>
                <a:gd name="connsiteX96" fmla="*/ 230960 w 547562"/>
                <a:gd name="connsiteY96" fmla="*/ 42791 h 715275"/>
                <a:gd name="connsiteX97" fmla="*/ 226197 w 547562"/>
                <a:gd name="connsiteY97" fmla="*/ 38695 h 715275"/>
                <a:gd name="connsiteX98" fmla="*/ 220196 w 547562"/>
                <a:gd name="connsiteY98" fmla="*/ 5643 h 715275"/>
                <a:gd name="connsiteX99" fmla="*/ 216863 w 547562"/>
                <a:gd name="connsiteY99" fmla="*/ 976 h 715275"/>
                <a:gd name="connsiteX100" fmla="*/ 214481 w 547562"/>
                <a:gd name="connsiteY100" fmla="*/ 2405 h 715275"/>
                <a:gd name="connsiteX101" fmla="*/ 206099 w 547562"/>
                <a:gd name="connsiteY101" fmla="*/ 35743 h 715275"/>
                <a:gd name="connsiteX102" fmla="*/ 194479 w 547562"/>
                <a:gd name="connsiteY102" fmla="*/ 47458 h 715275"/>
                <a:gd name="connsiteX103" fmla="*/ 185716 w 547562"/>
                <a:gd name="connsiteY103" fmla="*/ 36981 h 715275"/>
                <a:gd name="connsiteX104" fmla="*/ 187335 w 547562"/>
                <a:gd name="connsiteY104" fmla="*/ 22407 h 715275"/>
                <a:gd name="connsiteX105" fmla="*/ 187335 w 547562"/>
                <a:gd name="connsiteY105" fmla="*/ 8215 h 715275"/>
                <a:gd name="connsiteX106" fmla="*/ 183906 w 547562"/>
                <a:gd name="connsiteY106" fmla="*/ 2214 h 715275"/>
                <a:gd name="connsiteX107" fmla="*/ 176762 w 547562"/>
                <a:gd name="connsiteY107" fmla="*/ 9834 h 715275"/>
                <a:gd name="connsiteX108" fmla="*/ 172000 w 547562"/>
                <a:gd name="connsiteY108" fmla="*/ 32028 h 715275"/>
                <a:gd name="connsiteX109" fmla="*/ 168476 w 547562"/>
                <a:gd name="connsiteY109" fmla="*/ 40790 h 715275"/>
                <a:gd name="connsiteX110" fmla="*/ 159998 w 547562"/>
                <a:gd name="connsiteY110" fmla="*/ 41743 h 715275"/>
                <a:gd name="connsiteX111" fmla="*/ 162189 w 547562"/>
                <a:gd name="connsiteY111" fmla="*/ 13168 h 715275"/>
                <a:gd name="connsiteX112" fmla="*/ 161713 w 547562"/>
                <a:gd name="connsiteY112" fmla="*/ 6501 h 715275"/>
                <a:gd name="connsiteX113" fmla="*/ 156474 w 547562"/>
                <a:gd name="connsiteY113" fmla="*/ 3262 h 715275"/>
                <a:gd name="connsiteX114" fmla="*/ 153426 w 547562"/>
                <a:gd name="connsiteY114" fmla="*/ 5643 h 715275"/>
                <a:gd name="connsiteX115" fmla="*/ 151045 w 547562"/>
                <a:gd name="connsiteY115" fmla="*/ 22884 h 715275"/>
                <a:gd name="connsiteX116" fmla="*/ 150473 w 547562"/>
                <a:gd name="connsiteY116" fmla="*/ 40505 h 715275"/>
                <a:gd name="connsiteX117" fmla="*/ 136091 w 547562"/>
                <a:gd name="connsiteY117" fmla="*/ 45934 h 715275"/>
                <a:gd name="connsiteX118" fmla="*/ 134281 w 547562"/>
                <a:gd name="connsiteY118" fmla="*/ 29075 h 715275"/>
                <a:gd name="connsiteX119" fmla="*/ 130947 w 547562"/>
                <a:gd name="connsiteY119" fmla="*/ 3167 h 715275"/>
                <a:gd name="connsiteX120" fmla="*/ 128661 w 547562"/>
                <a:gd name="connsiteY120" fmla="*/ 1453 h 715275"/>
                <a:gd name="connsiteX121" fmla="*/ 126375 w 547562"/>
                <a:gd name="connsiteY121" fmla="*/ 2214 h 715275"/>
                <a:gd name="connsiteX122" fmla="*/ 120279 w 547562"/>
                <a:gd name="connsiteY122" fmla="*/ 18312 h 715275"/>
                <a:gd name="connsiteX123" fmla="*/ 120279 w 547562"/>
                <a:gd name="connsiteY123" fmla="*/ 36314 h 715275"/>
                <a:gd name="connsiteX124" fmla="*/ 107897 w 547562"/>
                <a:gd name="connsiteY124" fmla="*/ 46982 h 715275"/>
                <a:gd name="connsiteX125" fmla="*/ 99419 w 547562"/>
                <a:gd name="connsiteY125" fmla="*/ 38791 h 715275"/>
                <a:gd name="connsiteX126" fmla="*/ 99991 w 547562"/>
                <a:gd name="connsiteY126" fmla="*/ 27360 h 715275"/>
                <a:gd name="connsiteX127" fmla="*/ 100848 w 547562"/>
                <a:gd name="connsiteY127" fmla="*/ 12502 h 715275"/>
                <a:gd name="connsiteX128" fmla="*/ 99800 w 547562"/>
                <a:gd name="connsiteY128" fmla="*/ 4691 h 715275"/>
                <a:gd name="connsiteX129" fmla="*/ 93190 w 547562"/>
                <a:gd name="connsiteY129" fmla="*/ 2377 h 715275"/>
                <a:gd name="connsiteX130" fmla="*/ 93133 w 547562"/>
                <a:gd name="connsiteY130" fmla="*/ 2405 h 715275"/>
                <a:gd name="connsiteX131" fmla="*/ 90942 w 547562"/>
                <a:gd name="connsiteY131" fmla="*/ 6501 h 715275"/>
                <a:gd name="connsiteX132" fmla="*/ 89228 w 547562"/>
                <a:gd name="connsiteY132" fmla="*/ 30028 h 715275"/>
                <a:gd name="connsiteX133" fmla="*/ 86180 w 547562"/>
                <a:gd name="connsiteY133" fmla="*/ 46601 h 715275"/>
                <a:gd name="connsiteX134" fmla="*/ 73130 w 547562"/>
                <a:gd name="connsiteY134" fmla="*/ 43267 h 715275"/>
                <a:gd name="connsiteX135" fmla="*/ 71035 w 547562"/>
                <a:gd name="connsiteY135" fmla="*/ 28599 h 715275"/>
                <a:gd name="connsiteX136" fmla="*/ 73892 w 547562"/>
                <a:gd name="connsiteY136" fmla="*/ 13835 h 715275"/>
                <a:gd name="connsiteX137" fmla="*/ 68654 w 547562"/>
                <a:gd name="connsiteY137" fmla="*/ 2977 h 715275"/>
                <a:gd name="connsiteX138" fmla="*/ 60367 w 547562"/>
                <a:gd name="connsiteY138" fmla="*/ 6977 h 715275"/>
                <a:gd name="connsiteX139" fmla="*/ 57890 w 547562"/>
                <a:gd name="connsiteY139" fmla="*/ 16502 h 715275"/>
                <a:gd name="connsiteX140" fmla="*/ 55700 w 547562"/>
                <a:gd name="connsiteY140" fmla="*/ 36505 h 715275"/>
                <a:gd name="connsiteX141" fmla="*/ 52747 w 547562"/>
                <a:gd name="connsiteY141" fmla="*/ 43934 h 715275"/>
                <a:gd name="connsiteX142" fmla="*/ 42650 w 547562"/>
                <a:gd name="connsiteY142" fmla="*/ 39267 h 715275"/>
                <a:gd name="connsiteX143" fmla="*/ 42650 w 547562"/>
                <a:gd name="connsiteY143" fmla="*/ 26313 h 715275"/>
                <a:gd name="connsiteX144" fmla="*/ 40936 w 547562"/>
                <a:gd name="connsiteY144" fmla="*/ 6310 h 715275"/>
                <a:gd name="connsiteX145" fmla="*/ 39602 w 547562"/>
                <a:gd name="connsiteY145" fmla="*/ 3929 h 715275"/>
                <a:gd name="connsiteX146" fmla="*/ 35983 w 547562"/>
                <a:gd name="connsiteY146" fmla="*/ 3929 h 715275"/>
                <a:gd name="connsiteX147" fmla="*/ 27125 w 547562"/>
                <a:gd name="connsiteY147" fmla="*/ 22312 h 715275"/>
                <a:gd name="connsiteX148" fmla="*/ 25982 w 547562"/>
                <a:gd name="connsiteY148" fmla="*/ 42315 h 715275"/>
                <a:gd name="connsiteX149" fmla="*/ 24553 w 547562"/>
                <a:gd name="connsiteY149" fmla="*/ 46601 h 715275"/>
                <a:gd name="connsiteX150" fmla="*/ 21124 w 547562"/>
                <a:gd name="connsiteY150" fmla="*/ 47173 h 715275"/>
                <a:gd name="connsiteX151" fmla="*/ 14171 w 547562"/>
                <a:gd name="connsiteY151" fmla="*/ 32409 h 715275"/>
                <a:gd name="connsiteX152" fmla="*/ 14171 w 547562"/>
                <a:gd name="connsiteY152" fmla="*/ 4500 h 715275"/>
                <a:gd name="connsiteX153" fmla="*/ 5217 w 547562"/>
                <a:gd name="connsiteY153" fmla="*/ 5834 h 715275"/>
                <a:gd name="connsiteX154" fmla="*/ 645 w 547562"/>
                <a:gd name="connsiteY154" fmla="*/ 60127 h 715275"/>
                <a:gd name="connsiteX155" fmla="*/ 645 w 547562"/>
                <a:gd name="connsiteY155" fmla="*/ 682680 h 715275"/>
                <a:gd name="connsiteX156" fmla="*/ 32459 w 547562"/>
                <a:gd name="connsiteY156" fmla="*/ 714589 h 715275"/>
                <a:gd name="connsiteX157" fmla="*/ 514995 w 547562"/>
                <a:gd name="connsiteY157" fmla="*/ 714589 h 715275"/>
                <a:gd name="connsiteX158" fmla="*/ 546809 w 547562"/>
                <a:gd name="connsiteY158" fmla="*/ 682680 h 715275"/>
                <a:gd name="connsiteX159" fmla="*/ 546809 w 547562"/>
                <a:gd name="connsiteY159" fmla="*/ 59650 h 715275"/>
                <a:gd name="connsiteX160" fmla="*/ 547475 w 547562"/>
                <a:gd name="connsiteY160" fmla="*/ 39743 h 715275"/>
                <a:gd name="connsiteX161" fmla="*/ 546523 w 547562"/>
                <a:gd name="connsiteY161" fmla="*/ 20503 h 71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47562" h="715275">
                  <a:moveTo>
                    <a:pt x="546523" y="20503"/>
                  </a:moveTo>
                  <a:cubicBezTo>
                    <a:pt x="545828" y="16836"/>
                    <a:pt x="544808" y="13225"/>
                    <a:pt x="543475" y="9739"/>
                  </a:cubicBezTo>
                  <a:cubicBezTo>
                    <a:pt x="542865" y="6034"/>
                    <a:pt x="540979" y="2662"/>
                    <a:pt x="538141" y="214"/>
                  </a:cubicBezTo>
                  <a:cubicBezTo>
                    <a:pt x="537665" y="-252"/>
                    <a:pt x="536988" y="-462"/>
                    <a:pt x="536331" y="-357"/>
                  </a:cubicBezTo>
                  <a:cubicBezTo>
                    <a:pt x="535760" y="-357"/>
                    <a:pt x="535379" y="500"/>
                    <a:pt x="535093" y="1071"/>
                  </a:cubicBezTo>
                  <a:cubicBezTo>
                    <a:pt x="531978" y="8939"/>
                    <a:pt x="530645" y="17397"/>
                    <a:pt x="531188" y="25837"/>
                  </a:cubicBezTo>
                  <a:cubicBezTo>
                    <a:pt x="531493" y="30132"/>
                    <a:pt x="530902" y="34447"/>
                    <a:pt x="529473" y="38505"/>
                  </a:cubicBezTo>
                  <a:cubicBezTo>
                    <a:pt x="528330" y="40981"/>
                    <a:pt x="525758" y="43362"/>
                    <a:pt x="523187" y="42600"/>
                  </a:cubicBezTo>
                  <a:cubicBezTo>
                    <a:pt x="520615" y="41839"/>
                    <a:pt x="519567" y="38028"/>
                    <a:pt x="519472" y="34980"/>
                  </a:cubicBezTo>
                  <a:lnTo>
                    <a:pt x="518900" y="15930"/>
                  </a:lnTo>
                  <a:cubicBezTo>
                    <a:pt x="519405" y="11320"/>
                    <a:pt x="517786" y="6739"/>
                    <a:pt x="514519" y="3453"/>
                  </a:cubicBezTo>
                  <a:cubicBezTo>
                    <a:pt x="514128" y="3100"/>
                    <a:pt x="513614" y="2929"/>
                    <a:pt x="513090" y="2977"/>
                  </a:cubicBezTo>
                  <a:cubicBezTo>
                    <a:pt x="512709" y="3215"/>
                    <a:pt x="512376" y="3548"/>
                    <a:pt x="512138" y="3929"/>
                  </a:cubicBezTo>
                  <a:cubicBezTo>
                    <a:pt x="510204" y="8634"/>
                    <a:pt x="509642" y="13778"/>
                    <a:pt x="510518" y="18788"/>
                  </a:cubicBezTo>
                  <a:cubicBezTo>
                    <a:pt x="510823" y="25341"/>
                    <a:pt x="510499" y="31914"/>
                    <a:pt x="509566" y="38409"/>
                  </a:cubicBezTo>
                  <a:cubicBezTo>
                    <a:pt x="509537" y="40334"/>
                    <a:pt x="508661" y="42134"/>
                    <a:pt x="507185" y="43362"/>
                  </a:cubicBezTo>
                  <a:cubicBezTo>
                    <a:pt x="506223" y="43962"/>
                    <a:pt x="505070" y="44201"/>
                    <a:pt x="503946" y="44029"/>
                  </a:cubicBezTo>
                  <a:cubicBezTo>
                    <a:pt x="501822" y="43867"/>
                    <a:pt x="499898" y="42743"/>
                    <a:pt x="498707" y="40981"/>
                  </a:cubicBezTo>
                  <a:cubicBezTo>
                    <a:pt x="497926" y="39048"/>
                    <a:pt x="497764" y="36914"/>
                    <a:pt x="498231" y="34885"/>
                  </a:cubicBezTo>
                  <a:cubicBezTo>
                    <a:pt x="498936" y="28560"/>
                    <a:pt x="499231" y="22198"/>
                    <a:pt x="499088" y="15835"/>
                  </a:cubicBezTo>
                  <a:cubicBezTo>
                    <a:pt x="499546" y="11149"/>
                    <a:pt x="498031" y="6491"/>
                    <a:pt x="494897" y="2977"/>
                  </a:cubicBezTo>
                  <a:cubicBezTo>
                    <a:pt x="494507" y="2605"/>
                    <a:pt x="494002" y="2367"/>
                    <a:pt x="493469" y="2310"/>
                  </a:cubicBezTo>
                  <a:cubicBezTo>
                    <a:pt x="492802" y="2472"/>
                    <a:pt x="492221" y="2881"/>
                    <a:pt x="491849" y="3453"/>
                  </a:cubicBezTo>
                  <a:cubicBezTo>
                    <a:pt x="488811" y="7996"/>
                    <a:pt x="487401" y="13435"/>
                    <a:pt x="487849" y="18883"/>
                  </a:cubicBezTo>
                  <a:cubicBezTo>
                    <a:pt x="488325" y="24332"/>
                    <a:pt x="488325" y="29818"/>
                    <a:pt x="487849" y="35266"/>
                  </a:cubicBezTo>
                  <a:cubicBezTo>
                    <a:pt x="487277" y="38791"/>
                    <a:pt x="485277" y="42791"/>
                    <a:pt x="481658" y="42982"/>
                  </a:cubicBezTo>
                  <a:cubicBezTo>
                    <a:pt x="479076" y="42867"/>
                    <a:pt x="476829" y="41210"/>
                    <a:pt x="475943" y="38791"/>
                  </a:cubicBezTo>
                  <a:cubicBezTo>
                    <a:pt x="475162" y="36429"/>
                    <a:pt x="474809" y="33942"/>
                    <a:pt x="474895" y="31456"/>
                  </a:cubicBezTo>
                  <a:lnTo>
                    <a:pt x="474895" y="13549"/>
                  </a:lnTo>
                  <a:cubicBezTo>
                    <a:pt x="474895" y="11454"/>
                    <a:pt x="474895" y="9453"/>
                    <a:pt x="474895" y="7358"/>
                  </a:cubicBezTo>
                  <a:cubicBezTo>
                    <a:pt x="474981" y="6272"/>
                    <a:pt x="474742" y="5177"/>
                    <a:pt x="474228" y="4215"/>
                  </a:cubicBezTo>
                  <a:cubicBezTo>
                    <a:pt x="473009" y="2767"/>
                    <a:pt x="470942" y="2367"/>
                    <a:pt x="469275" y="3262"/>
                  </a:cubicBezTo>
                  <a:cubicBezTo>
                    <a:pt x="467723" y="4224"/>
                    <a:pt x="466522" y="5662"/>
                    <a:pt x="465846" y="7358"/>
                  </a:cubicBezTo>
                  <a:cubicBezTo>
                    <a:pt x="460131" y="18788"/>
                    <a:pt x="464322" y="33361"/>
                    <a:pt x="458321" y="44601"/>
                  </a:cubicBezTo>
                  <a:cubicBezTo>
                    <a:pt x="456702" y="47458"/>
                    <a:pt x="453654" y="50315"/>
                    <a:pt x="450416" y="49363"/>
                  </a:cubicBezTo>
                  <a:cubicBezTo>
                    <a:pt x="447177" y="48411"/>
                    <a:pt x="447082" y="44601"/>
                    <a:pt x="447177" y="41553"/>
                  </a:cubicBezTo>
                  <a:cubicBezTo>
                    <a:pt x="447177" y="34790"/>
                    <a:pt x="448987" y="28027"/>
                    <a:pt x="448892" y="21264"/>
                  </a:cubicBezTo>
                  <a:cubicBezTo>
                    <a:pt x="449158" y="14397"/>
                    <a:pt x="446072" y="7815"/>
                    <a:pt x="440605" y="3643"/>
                  </a:cubicBezTo>
                  <a:cubicBezTo>
                    <a:pt x="439948" y="3129"/>
                    <a:pt x="439148" y="2824"/>
                    <a:pt x="438319" y="2786"/>
                  </a:cubicBezTo>
                  <a:cubicBezTo>
                    <a:pt x="436509" y="2786"/>
                    <a:pt x="435080" y="4500"/>
                    <a:pt x="434318" y="6215"/>
                  </a:cubicBezTo>
                  <a:cubicBezTo>
                    <a:pt x="429842" y="15740"/>
                    <a:pt x="434318" y="28218"/>
                    <a:pt x="428032" y="36505"/>
                  </a:cubicBezTo>
                  <a:cubicBezTo>
                    <a:pt x="426803" y="38428"/>
                    <a:pt x="424774" y="39686"/>
                    <a:pt x="422507" y="39934"/>
                  </a:cubicBezTo>
                  <a:cubicBezTo>
                    <a:pt x="419174" y="39934"/>
                    <a:pt x="416602" y="36599"/>
                    <a:pt x="416030" y="33266"/>
                  </a:cubicBezTo>
                  <a:cubicBezTo>
                    <a:pt x="415554" y="29913"/>
                    <a:pt x="415554" y="26522"/>
                    <a:pt x="416030" y="23169"/>
                  </a:cubicBezTo>
                  <a:cubicBezTo>
                    <a:pt x="416469" y="17559"/>
                    <a:pt x="415383" y="11930"/>
                    <a:pt x="412887" y="6881"/>
                  </a:cubicBezTo>
                  <a:cubicBezTo>
                    <a:pt x="411649" y="4405"/>
                    <a:pt x="409363" y="1738"/>
                    <a:pt x="406696" y="2310"/>
                  </a:cubicBezTo>
                  <a:cubicBezTo>
                    <a:pt x="405162" y="2757"/>
                    <a:pt x="403877" y="3824"/>
                    <a:pt x="403172" y="5262"/>
                  </a:cubicBezTo>
                  <a:cubicBezTo>
                    <a:pt x="401781" y="8254"/>
                    <a:pt x="401000" y="11492"/>
                    <a:pt x="400886" y="14787"/>
                  </a:cubicBezTo>
                  <a:lnTo>
                    <a:pt x="399171" y="33837"/>
                  </a:lnTo>
                  <a:cubicBezTo>
                    <a:pt x="399124" y="35333"/>
                    <a:pt x="398838" y="36819"/>
                    <a:pt x="398314" y="38219"/>
                  </a:cubicBezTo>
                  <a:cubicBezTo>
                    <a:pt x="397495" y="40267"/>
                    <a:pt x="395171" y="41267"/>
                    <a:pt x="393113" y="40448"/>
                  </a:cubicBezTo>
                  <a:cubicBezTo>
                    <a:pt x="392094" y="40038"/>
                    <a:pt x="391294" y="39238"/>
                    <a:pt x="390884" y="38219"/>
                  </a:cubicBezTo>
                  <a:cubicBezTo>
                    <a:pt x="390103" y="36714"/>
                    <a:pt x="389646" y="35057"/>
                    <a:pt x="389551" y="33361"/>
                  </a:cubicBezTo>
                  <a:cubicBezTo>
                    <a:pt x="389465" y="23093"/>
                    <a:pt x="387198" y="12958"/>
                    <a:pt x="382883" y="3643"/>
                  </a:cubicBezTo>
                  <a:cubicBezTo>
                    <a:pt x="382369" y="2586"/>
                    <a:pt x="381436" y="1786"/>
                    <a:pt x="380312" y="1453"/>
                  </a:cubicBezTo>
                  <a:cubicBezTo>
                    <a:pt x="378502" y="1453"/>
                    <a:pt x="377073" y="3072"/>
                    <a:pt x="376406" y="4786"/>
                  </a:cubicBezTo>
                  <a:cubicBezTo>
                    <a:pt x="371644" y="15740"/>
                    <a:pt x="374692" y="28789"/>
                    <a:pt x="370120" y="39838"/>
                  </a:cubicBezTo>
                  <a:cubicBezTo>
                    <a:pt x="368977" y="42600"/>
                    <a:pt x="366881" y="45458"/>
                    <a:pt x="363929" y="45744"/>
                  </a:cubicBezTo>
                  <a:cubicBezTo>
                    <a:pt x="361414" y="45744"/>
                    <a:pt x="359100" y="44353"/>
                    <a:pt x="357928" y="42124"/>
                  </a:cubicBezTo>
                  <a:cubicBezTo>
                    <a:pt x="356833" y="39867"/>
                    <a:pt x="356252" y="37390"/>
                    <a:pt x="356213" y="34885"/>
                  </a:cubicBezTo>
                  <a:cubicBezTo>
                    <a:pt x="356328" y="24779"/>
                    <a:pt x="355632" y="14683"/>
                    <a:pt x="354118" y="4691"/>
                  </a:cubicBezTo>
                  <a:cubicBezTo>
                    <a:pt x="354042" y="3643"/>
                    <a:pt x="353518" y="2672"/>
                    <a:pt x="352689" y="2024"/>
                  </a:cubicBezTo>
                  <a:cubicBezTo>
                    <a:pt x="351851" y="1738"/>
                    <a:pt x="350956" y="1738"/>
                    <a:pt x="350117" y="2024"/>
                  </a:cubicBezTo>
                  <a:cubicBezTo>
                    <a:pt x="345736" y="2910"/>
                    <a:pt x="342126" y="6015"/>
                    <a:pt x="340592" y="10216"/>
                  </a:cubicBezTo>
                  <a:cubicBezTo>
                    <a:pt x="339707" y="12930"/>
                    <a:pt x="339192" y="15750"/>
                    <a:pt x="339068" y="18598"/>
                  </a:cubicBezTo>
                  <a:cubicBezTo>
                    <a:pt x="339068" y="23646"/>
                    <a:pt x="338497" y="28694"/>
                    <a:pt x="338402" y="33647"/>
                  </a:cubicBezTo>
                  <a:cubicBezTo>
                    <a:pt x="338506" y="35323"/>
                    <a:pt x="338316" y="37000"/>
                    <a:pt x="337830" y="38600"/>
                  </a:cubicBezTo>
                  <a:cubicBezTo>
                    <a:pt x="337354" y="40219"/>
                    <a:pt x="336049" y="41457"/>
                    <a:pt x="334401" y="41839"/>
                  </a:cubicBezTo>
                  <a:cubicBezTo>
                    <a:pt x="332553" y="42010"/>
                    <a:pt x="330753" y="41220"/>
                    <a:pt x="329639" y="39743"/>
                  </a:cubicBezTo>
                  <a:cubicBezTo>
                    <a:pt x="325724" y="34218"/>
                    <a:pt x="324209" y="27351"/>
                    <a:pt x="325448" y="20693"/>
                  </a:cubicBezTo>
                  <a:cubicBezTo>
                    <a:pt x="326581" y="14083"/>
                    <a:pt x="325191" y="7282"/>
                    <a:pt x="321542" y="1643"/>
                  </a:cubicBezTo>
                  <a:cubicBezTo>
                    <a:pt x="321542" y="1643"/>
                    <a:pt x="320780" y="786"/>
                    <a:pt x="320209" y="786"/>
                  </a:cubicBezTo>
                  <a:cubicBezTo>
                    <a:pt x="319637" y="786"/>
                    <a:pt x="318875" y="1643"/>
                    <a:pt x="318494" y="2405"/>
                  </a:cubicBezTo>
                  <a:cubicBezTo>
                    <a:pt x="314113" y="13359"/>
                    <a:pt x="317637" y="26027"/>
                    <a:pt x="314589" y="37362"/>
                  </a:cubicBezTo>
                  <a:cubicBezTo>
                    <a:pt x="314275" y="39534"/>
                    <a:pt x="312979" y="41429"/>
                    <a:pt x="311065" y="42505"/>
                  </a:cubicBezTo>
                  <a:cubicBezTo>
                    <a:pt x="309074" y="43048"/>
                    <a:pt x="306950" y="42382"/>
                    <a:pt x="305636" y="40790"/>
                  </a:cubicBezTo>
                  <a:cubicBezTo>
                    <a:pt x="304378" y="39248"/>
                    <a:pt x="303531" y="37409"/>
                    <a:pt x="303159" y="35456"/>
                  </a:cubicBezTo>
                  <a:cubicBezTo>
                    <a:pt x="301788" y="29913"/>
                    <a:pt x="301397" y="24179"/>
                    <a:pt x="302016" y="18502"/>
                  </a:cubicBezTo>
                  <a:cubicBezTo>
                    <a:pt x="303435" y="13454"/>
                    <a:pt x="303435" y="8120"/>
                    <a:pt x="302016" y="3072"/>
                  </a:cubicBezTo>
                  <a:cubicBezTo>
                    <a:pt x="301473" y="1738"/>
                    <a:pt x="300502" y="633"/>
                    <a:pt x="299254" y="-72"/>
                  </a:cubicBezTo>
                  <a:cubicBezTo>
                    <a:pt x="298016" y="-891"/>
                    <a:pt x="296396" y="-891"/>
                    <a:pt x="295158" y="-72"/>
                  </a:cubicBezTo>
                  <a:cubicBezTo>
                    <a:pt x="294472" y="710"/>
                    <a:pt x="294015" y="1662"/>
                    <a:pt x="293825" y="2690"/>
                  </a:cubicBezTo>
                  <a:cubicBezTo>
                    <a:pt x="292567" y="10435"/>
                    <a:pt x="292120" y="18283"/>
                    <a:pt x="292491" y="26122"/>
                  </a:cubicBezTo>
                  <a:cubicBezTo>
                    <a:pt x="292453" y="29437"/>
                    <a:pt x="291634" y="32704"/>
                    <a:pt x="290110" y="35647"/>
                  </a:cubicBezTo>
                  <a:cubicBezTo>
                    <a:pt x="287814" y="38619"/>
                    <a:pt x="284338" y="40429"/>
                    <a:pt x="280585" y="40600"/>
                  </a:cubicBezTo>
                  <a:cubicBezTo>
                    <a:pt x="276680" y="41172"/>
                    <a:pt x="274965" y="35743"/>
                    <a:pt x="274870" y="31742"/>
                  </a:cubicBezTo>
                  <a:cubicBezTo>
                    <a:pt x="274870" y="22884"/>
                    <a:pt x="274870" y="14025"/>
                    <a:pt x="274203" y="5167"/>
                  </a:cubicBezTo>
                  <a:cubicBezTo>
                    <a:pt x="271793" y="3519"/>
                    <a:pt x="268517" y="4062"/>
                    <a:pt x="266774" y="6405"/>
                  </a:cubicBezTo>
                  <a:cubicBezTo>
                    <a:pt x="265145" y="8710"/>
                    <a:pt x="264154" y="11406"/>
                    <a:pt x="263916" y="14216"/>
                  </a:cubicBezTo>
                  <a:lnTo>
                    <a:pt x="259916" y="38219"/>
                  </a:lnTo>
                  <a:cubicBezTo>
                    <a:pt x="259782" y="39686"/>
                    <a:pt x="259220" y="41077"/>
                    <a:pt x="258296" y="42219"/>
                  </a:cubicBezTo>
                  <a:cubicBezTo>
                    <a:pt x="255629" y="44791"/>
                    <a:pt x="251248" y="41648"/>
                    <a:pt x="249914" y="38219"/>
                  </a:cubicBezTo>
                  <a:cubicBezTo>
                    <a:pt x="245342" y="26313"/>
                    <a:pt x="255820" y="11073"/>
                    <a:pt x="248009" y="976"/>
                  </a:cubicBezTo>
                  <a:cubicBezTo>
                    <a:pt x="247647" y="471"/>
                    <a:pt x="247152" y="71"/>
                    <a:pt x="246581" y="-167"/>
                  </a:cubicBezTo>
                  <a:cubicBezTo>
                    <a:pt x="244961" y="-167"/>
                    <a:pt x="243628" y="1071"/>
                    <a:pt x="242866" y="2596"/>
                  </a:cubicBezTo>
                  <a:cubicBezTo>
                    <a:pt x="238170" y="12130"/>
                    <a:pt x="235760" y="22636"/>
                    <a:pt x="235817" y="33266"/>
                  </a:cubicBezTo>
                  <a:cubicBezTo>
                    <a:pt x="235817" y="37172"/>
                    <a:pt x="234770" y="42791"/>
                    <a:pt x="230960" y="42791"/>
                  </a:cubicBezTo>
                  <a:cubicBezTo>
                    <a:pt x="228769" y="42791"/>
                    <a:pt x="227150" y="40600"/>
                    <a:pt x="226197" y="38695"/>
                  </a:cubicBezTo>
                  <a:cubicBezTo>
                    <a:pt x="222321" y="28103"/>
                    <a:pt x="220292" y="16921"/>
                    <a:pt x="220196" y="5643"/>
                  </a:cubicBezTo>
                  <a:cubicBezTo>
                    <a:pt x="220196" y="3548"/>
                    <a:pt x="218958" y="881"/>
                    <a:pt x="216863" y="976"/>
                  </a:cubicBezTo>
                  <a:cubicBezTo>
                    <a:pt x="215910" y="1128"/>
                    <a:pt x="215062" y="1643"/>
                    <a:pt x="214481" y="2405"/>
                  </a:cubicBezTo>
                  <a:cubicBezTo>
                    <a:pt x="206385" y="10787"/>
                    <a:pt x="208766" y="24312"/>
                    <a:pt x="206099" y="35743"/>
                  </a:cubicBezTo>
                  <a:cubicBezTo>
                    <a:pt x="204766" y="41553"/>
                    <a:pt x="200384" y="47934"/>
                    <a:pt x="194479" y="47458"/>
                  </a:cubicBezTo>
                  <a:cubicBezTo>
                    <a:pt x="189526" y="46344"/>
                    <a:pt x="185935" y="42048"/>
                    <a:pt x="185716" y="36981"/>
                  </a:cubicBezTo>
                  <a:cubicBezTo>
                    <a:pt x="185687" y="32075"/>
                    <a:pt x="186230" y="27189"/>
                    <a:pt x="187335" y="22407"/>
                  </a:cubicBezTo>
                  <a:cubicBezTo>
                    <a:pt x="188040" y="17702"/>
                    <a:pt x="188040" y="12921"/>
                    <a:pt x="187335" y="8215"/>
                  </a:cubicBezTo>
                  <a:cubicBezTo>
                    <a:pt x="187354" y="5739"/>
                    <a:pt x="186049" y="3453"/>
                    <a:pt x="183906" y="2214"/>
                  </a:cubicBezTo>
                  <a:cubicBezTo>
                    <a:pt x="180191" y="976"/>
                    <a:pt x="177620" y="5929"/>
                    <a:pt x="176762" y="9834"/>
                  </a:cubicBezTo>
                  <a:cubicBezTo>
                    <a:pt x="175143" y="17264"/>
                    <a:pt x="173619" y="24598"/>
                    <a:pt x="172000" y="32028"/>
                  </a:cubicBezTo>
                  <a:cubicBezTo>
                    <a:pt x="171676" y="35228"/>
                    <a:pt x="170457" y="38267"/>
                    <a:pt x="168476" y="40790"/>
                  </a:cubicBezTo>
                  <a:cubicBezTo>
                    <a:pt x="166380" y="43362"/>
                    <a:pt x="162608" y="43782"/>
                    <a:pt x="159998" y="41743"/>
                  </a:cubicBezTo>
                  <a:cubicBezTo>
                    <a:pt x="160760" y="32218"/>
                    <a:pt x="161522" y="22693"/>
                    <a:pt x="162189" y="13168"/>
                  </a:cubicBezTo>
                  <a:cubicBezTo>
                    <a:pt x="162561" y="10939"/>
                    <a:pt x="162399" y="8653"/>
                    <a:pt x="161713" y="6501"/>
                  </a:cubicBezTo>
                  <a:cubicBezTo>
                    <a:pt x="160903" y="4358"/>
                    <a:pt x="158751" y="3024"/>
                    <a:pt x="156474" y="3262"/>
                  </a:cubicBezTo>
                  <a:cubicBezTo>
                    <a:pt x="155217" y="3681"/>
                    <a:pt x="154131" y="4519"/>
                    <a:pt x="153426" y="5643"/>
                  </a:cubicBezTo>
                  <a:cubicBezTo>
                    <a:pt x="150531" y="10901"/>
                    <a:pt x="149683" y="17036"/>
                    <a:pt x="151045" y="22884"/>
                  </a:cubicBezTo>
                  <a:cubicBezTo>
                    <a:pt x="152436" y="28703"/>
                    <a:pt x="152236" y="34790"/>
                    <a:pt x="150473" y="40505"/>
                  </a:cubicBezTo>
                  <a:cubicBezTo>
                    <a:pt x="148092" y="45934"/>
                    <a:pt x="140948" y="50030"/>
                    <a:pt x="136091" y="45934"/>
                  </a:cubicBezTo>
                  <a:cubicBezTo>
                    <a:pt x="131233" y="41839"/>
                    <a:pt x="132947" y="34980"/>
                    <a:pt x="134281" y="29075"/>
                  </a:cubicBezTo>
                  <a:cubicBezTo>
                    <a:pt x="136834" y="20350"/>
                    <a:pt x="135624" y="10959"/>
                    <a:pt x="130947" y="3167"/>
                  </a:cubicBezTo>
                  <a:cubicBezTo>
                    <a:pt x="130471" y="2290"/>
                    <a:pt x="129633" y="1662"/>
                    <a:pt x="128661" y="1453"/>
                  </a:cubicBezTo>
                  <a:cubicBezTo>
                    <a:pt x="127833" y="1434"/>
                    <a:pt x="127023" y="1700"/>
                    <a:pt x="126375" y="2214"/>
                  </a:cubicBezTo>
                  <a:cubicBezTo>
                    <a:pt x="121813" y="6253"/>
                    <a:pt x="119536" y="12273"/>
                    <a:pt x="120279" y="18312"/>
                  </a:cubicBezTo>
                  <a:cubicBezTo>
                    <a:pt x="121041" y="24293"/>
                    <a:pt x="121041" y="30342"/>
                    <a:pt x="120279" y="36314"/>
                  </a:cubicBezTo>
                  <a:cubicBezTo>
                    <a:pt x="118946" y="42219"/>
                    <a:pt x="113802" y="47934"/>
                    <a:pt x="107897" y="46982"/>
                  </a:cubicBezTo>
                  <a:cubicBezTo>
                    <a:pt x="103782" y="46011"/>
                    <a:pt x="100534" y="42867"/>
                    <a:pt x="99419" y="38791"/>
                  </a:cubicBezTo>
                  <a:cubicBezTo>
                    <a:pt x="99000" y="34971"/>
                    <a:pt x="99191" y="31113"/>
                    <a:pt x="99991" y="27360"/>
                  </a:cubicBezTo>
                  <a:lnTo>
                    <a:pt x="100848" y="12502"/>
                  </a:lnTo>
                  <a:cubicBezTo>
                    <a:pt x="101182" y="9853"/>
                    <a:pt x="100820" y="7158"/>
                    <a:pt x="99800" y="4691"/>
                  </a:cubicBezTo>
                  <a:cubicBezTo>
                    <a:pt x="98610" y="2224"/>
                    <a:pt x="95657" y="1195"/>
                    <a:pt x="93190" y="2377"/>
                  </a:cubicBezTo>
                  <a:cubicBezTo>
                    <a:pt x="93171" y="2386"/>
                    <a:pt x="93152" y="2396"/>
                    <a:pt x="93133" y="2405"/>
                  </a:cubicBezTo>
                  <a:cubicBezTo>
                    <a:pt x="91933" y="3463"/>
                    <a:pt x="91161" y="4919"/>
                    <a:pt x="90942" y="6501"/>
                  </a:cubicBezTo>
                  <a:cubicBezTo>
                    <a:pt x="88951" y="14178"/>
                    <a:pt x="88370" y="22150"/>
                    <a:pt x="89228" y="30028"/>
                  </a:cubicBezTo>
                  <a:cubicBezTo>
                    <a:pt x="89894" y="35933"/>
                    <a:pt x="90847" y="43077"/>
                    <a:pt x="86180" y="46601"/>
                  </a:cubicBezTo>
                  <a:cubicBezTo>
                    <a:pt x="81655" y="49287"/>
                    <a:pt x="75817" y="47792"/>
                    <a:pt x="73130" y="43267"/>
                  </a:cubicBezTo>
                  <a:cubicBezTo>
                    <a:pt x="70578" y="38828"/>
                    <a:pt x="69825" y="33580"/>
                    <a:pt x="71035" y="28599"/>
                  </a:cubicBezTo>
                  <a:cubicBezTo>
                    <a:pt x="71892" y="23646"/>
                    <a:pt x="73511" y="19074"/>
                    <a:pt x="73892" y="13835"/>
                  </a:cubicBezTo>
                  <a:cubicBezTo>
                    <a:pt x="74273" y="8597"/>
                    <a:pt x="72845" y="4310"/>
                    <a:pt x="68654" y="2977"/>
                  </a:cubicBezTo>
                  <a:cubicBezTo>
                    <a:pt x="65310" y="2338"/>
                    <a:pt x="61948" y="3958"/>
                    <a:pt x="60367" y="6977"/>
                  </a:cubicBezTo>
                  <a:cubicBezTo>
                    <a:pt x="58871" y="9939"/>
                    <a:pt x="58024" y="13188"/>
                    <a:pt x="57890" y="16502"/>
                  </a:cubicBezTo>
                  <a:cubicBezTo>
                    <a:pt x="57224" y="23169"/>
                    <a:pt x="56462" y="29837"/>
                    <a:pt x="55700" y="36505"/>
                  </a:cubicBezTo>
                  <a:cubicBezTo>
                    <a:pt x="55757" y="39276"/>
                    <a:pt x="54690" y="41953"/>
                    <a:pt x="52747" y="43934"/>
                  </a:cubicBezTo>
                  <a:cubicBezTo>
                    <a:pt x="49223" y="46506"/>
                    <a:pt x="43984" y="43362"/>
                    <a:pt x="42650" y="39267"/>
                  </a:cubicBezTo>
                  <a:cubicBezTo>
                    <a:pt x="41698" y="35000"/>
                    <a:pt x="41698" y="30580"/>
                    <a:pt x="42650" y="26313"/>
                  </a:cubicBezTo>
                  <a:cubicBezTo>
                    <a:pt x="43460" y="19598"/>
                    <a:pt x="42879" y="12787"/>
                    <a:pt x="40936" y="6310"/>
                  </a:cubicBezTo>
                  <a:cubicBezTo>
                    <a:pt x="40707" y="5415"/>
                    <a:pt x="40250" y="4596"/>
                    <a:pt x="39602" y="3929"/>
                  </a:cubicBezTo>
                  <a:cubicBezTo>
                    <a:pt x="38459" y="3396"/>
                    <a:pt x="37126" y="3396"/>
                    <a:pt x="35983" y="3929"/>
                  </a:cubicBezTo>
                  <a:cubicBezTo>
                    <a:pt x="29125" y="6120"/>
                    <a:pt x="27506" y="15073"/>
                    <a:pt x="27125" y="22312"/>
                  </a:cubicBezTo>
                  <a:lnTo>
                    <a:pt x="25982" y="42315"/>
                  </a:lnTo>
                  <a:cubicBezTo>
                    <a:pt x="26153" y="43886"/>
                    <a:pt x="25629" y="45448"/>
                    <a:pt x="24553" y="46601"/>
                  </a:cubicBezTo>
                  <a:cubicBezTo>
                    <a:pt x="23553" y="47306"/>
                    <a:pt x="22296" y="47516"/>
                    <a:pt x="21124" y="47173"/>
                  </a:cubicBezTo>
                  <a:cubicBezTo>
                    <a:pt x="15409" y="45744"/>
                    <a:pt x="14266" y="38314"/>
                    <a:pt x="14171" y="32409"/>
                  </a:cubicBezTo>
                  <a:cubicBezTo>
                    <a:pt x="14171" y="22884"/>
                    <a:pt x="17981" y="6310"/>
                    <a:pt x="14171" y="4500"/>
                  </a:cubicBezTo>
                  <a:cubicBezTo>
                    <a:pt x="11789" y="3834"/>
                    <a:pt x="5979" y="3548"/>
                    <a:pt x="5217" y="5834"/>
                  </a:cubicBezTo>
                  <a:cubicBezTo>
                    <a:pt x="493" y="23522"/>
                    <a:pt x="-1060" y="41905"/>
                    <a:pt x="645" y="60127"/>
                  </a:cubicBezTo>
                  <a:lnTo>
                    <a:pt x="645" y="682680"/>
                  </a:lnTo>
                  <a:cubicBezTo>
                    <a:pt x="645" y="700264"/>
                    <a:pt x="14875" y="714532"/>
                    <a:pt x="32459" y="714589"/>
                  </a:cubicBezTo>
                  <a:lnTo>
                    <a:pt x="514995" y="714589"/>
                  </a:lnTo>
                  <a:cubicBezTo>
                    <a:pt x="532578" y="714542"/>
                    <a:pt x="546809" y="700264"/>
                    <a:pt x="546809" y="682680"/>
                  </a:cubicBezTo>
                  <a:lnTo>
                    <a:pt x="546809" y="59650"/>
                  </a:lnTo>
                  <a:cubicBezTo>
                    <a:pt x="546809" y="53364"/>
                    <a:pt x="546809" y="46030"/>
                    <a:pt x="547475" y="39743"/>
                  </a:cubicBezTo>
                  <a:cubicBezTo>
                    <a:pt x="547685" y="33314"/>
                    <a:pt x="547361" y="26874"/>
                    <a:pt x="546523" y="20503"/>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301" name="Freeform: Shape 1300">
              <a:extLst>
                <a:ext uri="{FF2B5EF4-FFF2-40B4-BE49-F238E27FC236}">
                  <a16:creationId xmlns:a16="http://schemas.microsoft.com/office/drawing/2014/main" xmlns="" id="{99D94E20-F1C3-E307-FE77-587AB5976A35}"/>
                </a:ext>
              </a:extLst>
            </p:cNvPr>
            <p:cNvSpPr/>
            <p:nvPr/>
          </p:nvSpPr>
          <p:spPr>
            <a:xfrm>
              <a:off x="7009666" y="5270014"/>
              <a:ext cx="297089" cy="269364"/>
            </a:xfrm>
            <a:custGeom>
              <a:avLst/>
              <a:gdLst>
                <a:gd name="connsiteX0" fmla="*/ 29473 w 297089"/>
                <a:gd name="connsiteY0" fmla="*/ 211700 h 269364"/>
                <a:gd name="connsiteX1" fmla="*/ 61573 w 297089"/>
                <a:gd name="connsiteY1" fmla="*/ 236274 h 269364"/>
                <a:gd name="connsiteX2" fmla="*/ 116246 w 297089"/>
                <a:gd name="connsiteY2" fmla="*/ 264087 h 269364"/>
                <a:gd name="connsiteX3" fmla="*/ 207972 w 297089"/>
                <a:gd name="connsiteY3" fmla="*/ 262087 h 269364"/>
                <a:gd name="connsiteX4" fmla="*/ 274647 w 297089"/>
                <a:gd name="connsiteY4" fmla="*/ 233988 h 269364"/>
                <a:gd name="connsiteX5" fmla="*/ 295792 w 297089"/>
                <a:gd name="connsiteY5" fmla="*/ 187506 h 269364"/>
                <a:gd name="connsiteX6" fmla="*/ 294840 w 297089"/>
                <a:gd name="connsiteY6" fmla="*/ 135595 h 269364"/>
                <a:gd name="connsiteX7" fmla="*/ 287791 w 297089"/>
                <a:gd name="connsiteY7" fmla="*/ 100543 h 269364"/>
                <a:gd name="connsiteX8" fmla="*/ 251215 w 297089"/>
                <a:gd name="connsiteY8" fmla="*/ 43393 h 269364"/>
                <a:gd name="connsiteX9" fmla="*/ 208829 w 297089"/>
                <a:gd name="connsiteY9" fmla="*/ 8436 h 269364"/>
                <a:gd name="connsiteX10" fmla="*/ 138630 w 297089"/>
                <a:gd name="connsiteY10" fmla="*/ -327 h 269364"/>
                <a:gd name="connsiteX11" fmla="*/ 79194 w 297089"/>
                <a:gd name="connsiteY11" fmla="*/ 8626 h 269364"/>
                <a:gd name="connsiteX12" fmla="*/ 28235 w 297089"/>
                <a:gd name="connsiteY12" fmla="*/ 49775 h 269364"/>
                <a:gd name="connsiteX13" fmla="*/ 8137 w 297089"/>
                <a:gd name="connsiteY13" fmla="*/ 83112 h 269364"/>
                <a:gd name="connsiteX14" fmla="*/ 1660 w 297089"/>
                <a:gd name="connsiteY14" fmla="*/ 113592 h 269364"/>
                <a:gd name="connsiteX15" fmla="*/ 9185 w 297089"/>
                <a:gd name="connsiteY15" fmla="*/ 180267 h 269364"/>
                <a:gd name="connsiteX16" fmla="*/ 29473 w 297089"/>
                <a:gd name="connsiteY16" fmla="*/ 211700 h 269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089" h="269364">
                  <a:moveTo>
                    <a:pt x="29473" y="211700"/>
                  </a:moveTo>
                  <a:cubicBezTo>
                    <a:pt x="39265" y="221015"/>
                    <a:pt x="50019" y="229254"/>
                    <a:pt x="61573" y="236274"/>
                  </a:cubicBezTo>
                  <a:cubicBezTo>
                    <a:pt x="78327" y="248190"/>
                    <a:pt x="96748" y="257562"/>
                    <a:pt x="116246" y="264087"/>
                  </a:cubicBezTo>
                  <a:cubicBezTo>
                    <a:pt x="145964" y="272469"/>
                    <a:pt x="177587" y="267897"/>
                    <a:pt x="207972" y="262087"/>
                  </a:cubicBezTo>
                  <a:cubicBezTo>
                    <a:pt x="232070" y="257610"/>
                    <a:pt x="257502" y="251609"/>
                    <a:pt x="274647" y="233988"/>
                  </a:cubicBezTo>
                  <a:cubicBezTo>
                    <a:pt x="286439" y="221129"/>
                    <a:pt x="293840" y="204851"/>
                    <a:pt x="295792" y="187506"/>
                  </a:cubicBezTo>
                  <a:cubicBezTo>
                    <a:pt x="297764" y="170237"/>
                    <a:pt x="297440" y="152778"/>
                    <a:pt x="294840" y="135595"/>
                  </a:cubicBezTo>
                  <a:cubicBezTo>
                    <a:pt x="293687" y="123698"/>
                    <a:pt x="291325" y="111954"/>
                    <a:pt x="287791" y="100543"/>
                  </a:cubicBezTo>
                  <a:cubicBezTo>
                    <a:pt x="279543" y="79236"/>
                    <a:pt x="267103" y="59804"/>
                    <a:pt x="251215" y="43393"/>
                  </a:cubicBezTo>
                  <a:cubicBezTo>
                    <a:pt x="239642" y="28953"/>
                    <a:pt x="225212" y="17056"/>
                    <a:pt x="208829" y="8436"/>
                  </a:cubicBezTo>
                  <a:cubicBezTo>
                    <a:pt x="187207" y="-1565"/>
                    <a:pt x="162442" y="-1089"/>
                    <a:pt x="138630" y="-327"/>
                  </a:cubicBezTo>
                  <a:cubicBezTo>
                    <a:pt x="118437" y="-965"/>
                    <a:pt x="98301" y="2073"/>
                    <a:pt x="79194" y="8626"/>
                  </a:cubicBezTo>
                  <a:cubicBezTo>
                    <a:pt x="59248" y="18208"/>
                    <a:pt x="41808" y="32296"/>
                    <a:pt x="28235" y="49775"/>
                  </a:cubicBezTo>
                  <a:cubicBezTo>
                    <a:pt x="18853" y="59023"/>
                    <a:pt x="11938" y="70491"/>
                    <a:pt x="8137" y="83112"/>
                  </a:cubicBezTo>
                  <a:cubicBezTo>
                    <a:pt x="6137" y="93208"/>
                    <a:pt x="3280" y="103305"/>
                    <a:pt x="1660" y="113592"/>
                  </a:cubicBezTo>
                  <a:cubicBezTo>
                    <a:pt x="-2121" y="136080"/>
                    <a:pt x="489" y="159188"/>
                    <a:pt x="9185" y="180267"/>
                  </a:cubicBezTo>
                  <a:cubicBezTo>
                    <a:pt x="13900" y="191935"/>
                    <a:pt x="20777" y="202603"/>
                    <a:pt x="29473" y="211700"/>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302" name="Freeform: Shape 1301">
              <a:extLst>
                <a:ext uri="{FF2B5EF4-FFF2-40B4-BE49-F238E27FC236}">
                  <a16:creationId xmlns:a16="http://schemas.microsoft.com/office/drawing/2014/main" xmlns="" id="{E124044A-4197-7ABB-FB5B-187F73EE751E}"/>
                </a:ext>
              </a:extLst>
            </p:cNvPr>
            <p:cNvSpPr/>
            <p:nvPr/>
          </p:nvSpPr>
          <p:spPr>
            <a:xfrm>
              <a:off x="7445885" y="4954596"/>
              <a:ext cx="547598" cy="714397"/>
            </a:xfrm>
            <a:custGeom>
              <a:avLst/>
              <a:gdLst>
                <a:gd name="connsiteX0" fmla="*/ 546707 w 547598"/>
                <a:gd name="connsiteY0" fmla="*/ 20196 h 714397"/>
                <a:gd name="connsiteX1" fmla="*/ 543659 w 547598"/>
                <a:gd name="connsiteY1" fmla="*/ 9433 h 714397"/>
                <a:gd name="connsiteX2" fmla="*/ 538421 w 547598"/>
                <a:gd name="connsiteY2" fmla="*/ -92 h 714397"/>
                <a:gd name="connsiteX3" fmla="*/ 536516 w 547598"/>
                <a:gd name="connsiteY3" fmla="*/ -663 h 714397"/>
                <a:gd name="connsiteX4" fmla="*/ 535277 w 547598"/>
                <a:gd name="connsiteY4" fmla="*/ 765 h 714397"/>
                <a:gd name="connsiteX5" fmla="*/ 531372 w 547598"/>
                <a:gd name="connsiteY5" fmla="*/ 25530 h 714397"/>
                <a:gd name="connsiteX6" fmla="*/ 529658 w 547598"/>
                <a:gd name="connsiteY6" fmla="*/ 38198 h 714397"/>
                <a:gd name="connsiteX7" fmla="*/ 523371 w 547598"/>
                <a:gd name="connsiteY7" fmla="*/ 42294 h 714397"/>
                <a:gd name="connsiteX8" fmla="*/ 519656 w 547598"/>
                <a:gd name="connsiteY8" fmla="*/ 34674 h 714397"/>
                <a:gd name="connsiteX9" fmla="*/ 519085 w 547598"/>
                <a:gd name="connsiteY9" fmla="*/ 15624 h 714397"/>
                <a:gd name="connsiteX10" fmla="*/ 514703 w 547598"/>
                <a:gd name="connsiteY10" fmla="*/ 3146 h 714397"/>
                <a:gd name="connsiteX11" fmla="*/ 513370 w 547598"/>
                <a:gd name="connsiteY11" fmla="*/ 2670 h 714397"/>
                <a:gd name="connsiteX12" fmla="*/ 512322 w 547598"/>
                <a:gd name="connsiteY12" fmla="*/ 3622 h 714397"/>
                <a:gd name="connsiteX13" fmla="*/ 510703 w 547598"/>
                <a:gd name="connsiteY13" fmla="*/ 18481 h 714397"/>
                <a:gd name="connsiteX14" fmla="*/ 509750 w 547598"/>
                <a:gd name="connsiteY14" fmla="*/ 38103 h 714397"/>
                <a:gd name="connsiteX15" fmla="*/ 507464 w 547598"/>
                <a:gd name="connsiteY15" fmla="*/ 43056 h 714397"/>
                <a:gd name="connsiteX16" fmla="*/ 504131 w 547598"/>
                <a:gd name="connsiteY16" fmla="*/ 43723 h 714397"/>
                <a:gd name="connsiteX17" fmla="*/ 498892 w 547598"/>
                <a:gd name="connsiteY17" fmla="*/ 40675 h 714397"/>
                <a:gd name="connsiteX18" fmla="*/ 498416 w 547598"/>
                <a:gd name="connsiteY18" fmla="*/ 34579 h 714397"/>
                <a:gd name="connsiteX19" fmla="*/ 499273 w 547598"/>
                <a:gd name="connsiteY19" fmla="*/ 15529 h 714397"/>
                <a:gd name="connsiteX20" fmla="*/ 495082 w 547598"/>
                <a:gd name="connsiteY20" fmla="*/ 2670 h 714397"/>
                <a:gd name="connsiteX21" fmla="*/ 493748 w 547598"/>
                <a:gd name="connsiteY21" fmla="*/ 2003 h 714397"/>
                <a:gd name="connsiteX22" fmla="*/ 492034 w 547598"/>
                <a:gd name="connsiteY22" fmla="*/ 3146 h 714397"/>
                <a:gd name="connsiteX23" fmla="*/ 488129 w 547598"/>
                <a:gd name="connsiteY23" fmla="*/ 18577 h 714397"/>
                <a:gd name="connsiteX24" fmla="*/ 488129 w 547598"/>
                <a:gd name="connsiteY24" fmla="*/ 34960 h 714397"/>
                <a:gd name="connsiteX25" fmla="*/ 482033 w 547598"/>
                <a:gd name="connsiteY25" fmla="*/ 42675 h 714397"/>
                <a:gd name="connsiteX26" fmla="*/ 476222 w 547598"/>
                <a:gd name="connsiteY26" fmla="*/ 38484 h 714397"/>
                <a:gd name="connsiteX27" fmla="*/ 475270 w 547598"/>
                <a:gd name="connsiteY27" fmla="*/ 31150 h 714397"/>
                <a:gd name="connsiteX28" fmla="*/ 475270 w 547598"/>
                <a:gd name="connsiteY28" fmla="*/ 13243 h 714397"/>
                <a:gd name="connsiteX29" fmla="*/ 475270 w 547598"/>
                <a:gd name="connsiteY29" fmla="*/ 7052 h 714397"/>
                <a:gd name="connsiteX30" fmla="*/ 474603 w 547598"/>
                <a:gd name="connsiteY30" fmla="*/ 3908 h 714397"/>
                <a:gd name="connsiteX31" fmla="*/ 469745 w 547598"/>
                <a:gd name="connsiteY31" fmla="*/ 2956 h 714397"/>
                <a:gd name="connsiteX32" fmla="*/ 466221 w 547598"/>
                <a:gd name="connsiteY32" fmla="*/ 7052 h 714397"/>
                <a:gd name="connsiteX33" fmla="*/ 458696 w 547598"/>
                <a:gd name="connsiteY33" fmla="*/ 44294 h 714397"/>
                <a:gd name="connsiteX34" fmla="*/ 450886 w 547598"/>
                <a:gd name="connsiteY34" fmla="*/ 49057 h 714397"/>
                <a:gd name="connsiteX35" fmla="*/ 447552 w 547598"/>
                <a:gd name="connsiteY35" fmla="*/ 41246 h 714397"/>
                <a:gd name="connsiteX36" fmla="*/ 449267 w 547598"/>
                <a:gd name="connsiteY36" fmla="*/ 20958 h 714397"/>
                <a:gd name="connsiteX37" fmla="*/ 441075 w 547598"/>
                <a:gd name="connsiteY37" fmla="*/ 3337 h 714397"/>
                <a:gd name="connsiteX38" fmla="*/ 438694 w 547598"/>
                <a:gd name="connsiteY38" fmla="*/ 2480 h 714397"/>
                <a:gd name="connsiteX39" fmla="*/ 434693 w 547598"/>
                <a:gd name="connsiteY39" fmla="*/ 5909 h 714397"/>
                <a:gd name="connsiteX40" fmla="*/ 428407 w 547598"/>
                <a:gd name="connsiteY40" fmla="*/ 36198 h 714397"/>
                <a:gd name="connsiteX41" fmla="*/ 422978 w 547598"/>
                <a:gd name="connsiteY41" fmla="*/ 39627 h 714397"/>
                <a:gd name="connsiteX42" fmla="*/ 416405 w 547598"/>
                <a:gd name="connsiteY42" fmla="*/ 32960 h 714397"/>
                <a:gd name="connsiteX43" fmla="*/ 416882 w 547598"/>
                <a:gd name="connsiteY43" fmla="*/ 22863 h 714397"/>
                <a:gd name="connsiteX44" fmla="*/ 413738 w 547598"/>
                <a:gd name="connsiteY44" fmla="*/ 6575 h 714397"/>
                <a:gd name="connsiteX45" fmla="*/ 407547 w 547598"/>
                <a:gd name="connsiteY45" fmla="*/ 2003 h 714397"/>
                <a:gd name="connsiteX46" fmla="*/ 404023 w 547598"/>
                <a:gd name="connsiteY46" fmla="*/ 4956 h 714397"/>
                <a:gd name="connsiteX47" fmla="*/ 401737 w 547598"/>
                <a:gd name="connsiteY47" fmla="*/ 14481 h 714397"/>
                <a:gd name="connsiteX48" fmla="*/ 400022 w 547598"/>
                <a:gd name="connsiteY48" fmla="*/ 33531 h 714397"/>
                <a:gd name="connsiteX49" fmla="*/ 399165 w 547598"/>
                <a:gd name="connsiteY49" fmla="*/ 37913 h 714397"/>
                <a:gd name="connsiteX50" fmla="*/ 395926 w 547598"/>
                <a:gd name="connsiteY50" fmla="*/ 40580 h 714397"/>
                <a:gd name="connsiteX51" fmla="*/ 391736 w 547598"/>
                <a:gd name="connsiteY51" fmla="*/ 38294 h 714397"/>
                <a:gd name="connsiteX52" fmla="*/ 390402 w 547598"/>
                <a:gd name="connsiteY52" fmla="*/ 33436 h 714397"/>
                <a:gd name="connsiteX53" fmla="*/ 383735 w 547598"/>
                <a:gd name="connsiteY53" fmla="*/ 3718 h 714397"/>
                <a:gd name="connsiteX54" fmla="*/ 381163 w 547598"/>
                <a:gd name="connsiteY54" fmla="*/ 1527 h 714397"/>
                <a:gd name="connsiteX55" fmla="*/ 377258 w 547598"/>
                <a:gd name="connsiteY55" fmla="*/ 4861 h 714397"/>
                <a:gd name="connsiteX56" fmla="*/ 370971 w 547598"/>
                <a:gd name="connsiteY56" fmla="*/ 39913 h 714397"/>
                <a:gd name="connsiteX57" fmla="*/ 364780 w 547598"/>
                <a:gd name="connsiteY57" fmla="*/ 45818 h 714397"/>
                <a:gd name="connsiteX58" fmla="*/ 358779 w 547598"/>
                <a:gd name="connsiteY58" fmla="*/ 42199 h 714397"/>
                <a:gd name="connsiteX59" fmla="*/ 357065 w 547598"/>
                <a:gd name="connsiteY59" fmla="*/ 34960 h 714397"/>
                <a:gd name="connsiteX60" fmla="*/ 355064 w 547598"/>
                <a:gd name="connsiteY60" fmla="*/ 4765 h 714397"/>
                <a:gd name="connsiteX61" fmla="*/ 353540 w 547598"/>
                <a:gd name="connsiteY61" fmla="*/ 2099 h 714397"/>
                <a:gd name="connsiteX62" fmla="*/ 351064 w 547598"/>
                <a:gd name="connsiteY62" fmla="*/ 2099 h 714397"/>
                <a:gd name="connsiteX63" fmla="*/ 341539 w 547598"/>
                <a:gd name="connsiteY63" fmla="*/ 10290 h 714397"/>
                <a:gd name="connsiteX64" fmla="*/ 340015 w 547598"/>
                <a:gd name="connsiteY64" fmla="*/ 18672 h 714397"/>
                <a:gd name="connsiteX65" fmla="*/ 339348 w 547598"/>
                <a:gd name="connsiteY65" fmla="*/ 33722 h 714397"/>
                <a:gd name="connsiteX66" fmla="*/ 338681 w 547598"/>
                <a:gd name="connsiteY66" fmla="*/ 38674 h 714397"/>
                <a:gd name="connsiteX67" fmla="*/ 335252 w 547598"/>
                <a:gd name="connsiteY67" fmla="*/ 41913 h 714397"/>
                <a:gd name="connsiteX68" fmla="*/ 330490 w 547598"/>
                <a:gd name="connsiteY68" fmla="*/ 39818 h 714397"/>
                <a:gd name="connsiteX69" fmla="*/ 326299 w 547598"/>
                <a:gd name="connsiteY69" fmla="*/ 20768 h 714397"/>
                <a:gd name="connsiteX70" fmla="*/ 322393 w 547598"/>
                <a:gd name="connsiteY70" fmla="*/ 1718 h 714397"/>
                <a:gd name="connsiteX71" fmla="*/ 321060 w 547598"/>
                <a:gd name="connsiteY71" fmla="*/ 860 h 714397"/>
                <a:gd name="connsiteX72" fmla="*/ 319346 w 547598"/>
                <a:gd name="connsiteY72" fmla="*/ 2480 h 714397"/>
                <a:gd name="connsiteX73" fmla="*/ 315440 w 547598"/>
                <a:gd name="connsiteY73" fmla="*/ 37437 h 714397"/>
                <a:gd name="connsiteX74" fmla="*/ 311916 w 547598"/>
                <a:gd name="connsiteY74" fmla="*/ 42580 h 714397"/>
                <a:gd name="connsiteX75" fmla="*/ 306487 w 547598"/>
                <a:gd name="connsiteY75" fmla="*/ 40866 h 714397"/>
                <a:gd name="connsiteX76" fmla="*/ 304010 w 547598"/>
                <a:gd name="connsiteY76" fmla="*/ 35532 h 714397"/>
                <a:gd name="connsiteX77" fmla="*/ 302867 w 547598"/>
                <a:gd name="connsiteY77" fmla="*/ 18577 h 714397"/>
                <a:gd name="connsiteX78" fmla="*/ 302867 w 547598"/>
                <a:gd name="connsiteY78" fmla="*/ 3146 h 714397"/>
                <a:gd name="connsiteX79" fmla="*/ 300010 w 547598"/>
                <a:gd name="connsiteY79" fmla="*/ 3 h 714397"/>
                <a:gd name="connsiteX80" fmla="*/ 295914 w 547598"/>
                <a:gd name="connsiteY80" fmla="*/ 3 h 714397"/>
                <a:gd name="connsiteX81" fmla="*/ 294676 w 547598"/>
                <a:gd name="connsiteY81" fmla="*/ 2766 h 714397"/>
                <a:gd name="connsiteX82" fmla="*/ 293247 w 547598"/>
                <a:gd name="connsiteY82" fmla="*/ 26197 h 714397"/>
                <a:gd name="connsiteX83" fmla="*/ 290866 w 547598"/>
                <a:gd name="connsiteY83" fmla="*/ 35722 h 714397"/>
                <a:gd name="connsiteX84" fmla="*/ 281341 w 547598"/>
                <a:gd name="connsiteY84" fmla="*/ 40675 h 714397"/>
                <a:gd name="connsiteX85" fmla="*/ 275626 w 547598"/>
                <a:gd name="connsiteY85" fmla="*/ 31817 h 714397"/>
                <a:gd name="connsiteX86" fmla="*/ 275054 w 547598"/>
                <a:gd name="connsiteY86" fmla="*/ 5242 h 714397"/>
                <a:gd name="connsiteX87" fmla="*/ 267530 w 547598"/>
                <a:gd name="connsiteY87" fmla="*/ 6480 h 714397"/>
                <a:gd name="connsiteX88" fmla="*/ 264767 w 547598"/>
                <a:gd name="connsiteY88" fmla="*/ 14290 h 714397"/>
                <a:gd name="connsiteX89" fmla="*/ 260672 w 547598"/>
                <a:gd name="connsiteY89" fmla="*/ 38294 h 714397"/>
                <a:gd name="connsiteX90" fmla="*/ 259052 w 547598"/>
                <a:gd name="connsiteY90" fmla="*/ 42294 h 714397"/>
                <a:gd name="connsiteX91" fmla="*/ 250670 w 547598"/>
                <a:gd name="connsiteY91" fmla="*/ 38294 h 714397"/>
                <a:gd name="connsiteX92" fmla="*/ 248765 w 547598"/>
                <a:gd name="connsiteY92" fmla="*/ 1051 h 714397"/>
                <a:gd name="connsiteX93" fmla="*/ 247337 w 547598"/>
                <a:gd name="connsiteY93" fmla="*/ -92 h 714397"/>
                <a:gd name="connsiteX94" fmla="*/ 243622 w 547598"/>
                <a:gd name="connsiteY94" fmla="*/ 2670 h 714397"/>
                <a:gd name="connsiteX95" fmla="*/ 236573 w 547598"/>
                <a:gd name="connsiteY95" fmla="*/ 33340 h 714397"/>
                <a:gd name="connsiteX96" fmla="*/ 231716 w 547598"/>
                <a:gd name="connsiteY96" fmla="*/ 42865 h 714397"/>
                <a:gd name="connsiteX97" fmla="*/ 226953 w 547598"/>
                <a:gd name="connsiteY97" fmla="*/ 38770 h 714397"/>
                <a:gd name="connsiteX98" fmla="*/ 220952 w 547598"/>
                <a:gd name="connsiteY98" fmla="*/ 5718 h 714397"/>
                <a:gd name="connsiteX99" fmla="*/ 217618 w 547598"/>
                <a:gd name="connsiteY99" fmla="*/ 1051 h 714397"/>
                <a:gd name="connsiteX100" fmla="*/ 215237 w 547598"/>
                <a:gd name="connsiteY100" fmla="*/ 2480 h 714397"/>
                <a:gd name="connsiteX101" fmla="*/ 206855 w 547598"/>
                <a:gd name="connsiteY101" fmla="*/ 35817 h 714397"/>
                <a:gd name="connsiteX102" fmla="*/ 195235 w 547598"/>
                <a:gd name="connsiteY102" fmla="*/ 47533 h 714397"/>
                <a:gd name="connsiteX103" fmla="*/ 186567 w 547598"/>
                <a:gd name="connsiteY103" fmla="*/ 37055 h 714397"/>
                <a:gd name="connsiteX104" fmla="*/ 188186 w 547598"/>
                <a:gd name="connsiteY104" fmla="*/ 22482 h 714397"/>
                <a:gd name="connsiteX105" fmla="*/ 188186 w 547598"/>
                <a:gd name="connsiteY105" fmla="*/ 8290 h 714397"/>
                <a:gd name="connsiteX106" fmla="*/ 184757 w 547598"/>
                <a:gd name="connsiteY106" fmla="*/ 2289 h 714397"/>
                <a:gd name="connsiteX107" fmla="*/ 177614 w 547598"/>
                <a:gd name="connsiteY107" fmla="*/ 9909 h 714397"/>
                <a:gd name="connsiteX108" fmla="*/ 172946 w 547598"/>
                <a:gd name="connsiteY108" fmla="*/ 32103 h 714397"/>
                <a:gd name="connsiteX109" fmla="*/ 169327 w 547598"/>
                <a:gd name="connsiteY109" fmla="*/ 40866 h 714397"/>
                <a:gd name="connsiteX110" fmla="*/ 160850 w 547598"/>
                <a:gd name="connsiteY110" fmla="*/ 41818 h 714397"/>
                <a:gd name="connsiteX111" fmla="*/ 163136 w 547598"/>
                <a:gd name="connsiteY111" fmla="*/ 13243 h 714397"/>
                <a:gd name="connsiteX112" fmla="*/ 162564 w 547598"/>
                <a:gd name="connsiteY112" fmla="*/ 6575 h 714397"/>
                <a:gd name="connsiteX113" fmla="*/ 157325 w 547598"/>
                <a:gd name="connsiteY113" fmla="*/ 3337 h 714397"/>
                <a:gd name="connsiteX114" fmla="*/ 154277 w 547598"/>
                <a:gd name="connsiteY114" fmla="*/ 5718 h 714397"/>
                <a:gd name="connsiteX115" fmla="*/ 151896 w 547598"/>
                <a:gd name="connsiteY115" fmla="*/ 22958 h 714397"/>
                <a:gd name="connsiteX116" fmla="*/ 151325 w 547598"/>
                <a:gd name="connsiteY116" fmla="*/ 40580 h 714397"/>
                <a:gd name="connsiteX117" fmla="*/ 137037 w 547598"/>
                <a:gd name="connsiteY117" fmla="*/ 46009 h 714397"/>
                <a:gd name="connsiteX118" fmla="*/ 135132 w 547598"/>
                <a:gd name="connsiteY118" fmla="*/ 29149 h 714397"/>
                <a:gd name="connsiteX119" fmla="*/ 131798 w 547598"/>
                <a:gd name="connsiteY119" fmla="*/ 3242 h 714397"/>
                <a:gd name="connsiteX120" fmla="*/ 129512 w 547598"/>
                <a:gd name="connsiteY120" fmla="*/ 1527 h 714397"/>
                <a:gd name="connsiteX121" fmla="*/ 127322 w 547598"/>
                <a:gd name="connsiteY121" fmla="*/ 2289 h 714397"/>
                <a:gd name="connsiteX122" fmla="*/ 121130 w 547598"/>
                <a:gd name="connsiteY122" fmla="*/ 18387 h 714397"/>
                <a:gd name="connsiteX123" fmla="*/ 121130 w 547598"/>
                <a:gd name="connsiteY123" fmla="*/ 36388 h 714397"/>
                <a:gd name="connsiteX124" fmla="*/ 108748 w 547598"/>
                <a:gd name="connsiteY124" fmla="*/ 47056 h 714397"/>
                <a:gd name="connsiteX125" fmla="*/ 100271 w 547598"/>
                <a:gd name="connsiteY125" fmla="*/ 38865 h 714397"/>
                <a:gd name="connsiteX126" fmla="*/ 99413 w 547598"/>
                <a:gd name="connsiteY126" fmla="*/ 26483 h 714397"/>
                <a:gd name="connsiteX127" fmla="*/ 100271 w 547598"/>
                <a:gd name="connsiteY127" fmla="*/ 11624 h 714397"/>
                <a:gd name="connsiteX128" fmla="*/ 99223 w 547598"/>
                <a:gd name="connsiteY128" fmla="*/ 3813 h 714397"/>
                <a:gd name="connsiteX129" fmla="*/ 92784 w 547598"/>
                <a:gd name="connsiteY129" fmla="*/ 1413 h 714397"/>
                <a:gd name="connsiteX130" fmla="*/ 92555 w 547598"/>
                <a:gd name="connsiteY130" fmla="*/ 1527 h 714397"/>
                <a:gd name="connsiteX131" fmla="*/ 90365 w 547598"/>
                <a:gd name="connsiteY131" fmla="*/ 5623 h 714397"/>
                <a:gd name="connsiteX132" fmla="*/ 88745 w 547598"/>
                <a:gd name="connsiteY132" fmla="*/ 29149 h 714397"/>
                <a:gd name="connsiteX133" fmla="*/ 85602 w 547598"/>
                <a:gd name="connsiteY133" fmla="*/ 45723 h 714397"/>
                <a:gd name="connsiteX134" fmla="*/ 72553 w 547598"/>
                <a:gd name="connsiteY134" fmla="*/ 42389 h 714397"/>
                <a:gd name="connsiteX135" fmla="*/ 70457 w 547598"/>
                <a:gd name="connsiteY135" fmla="*/ 27721 h 714397"/>
                <a:gd name="connsiteX136" fmla="*/ 73315 w 547598"/>
                <a:gd name="connsiteY136" fmla="*/ 12957 h 714397"/>
                <a:gd name="connsiteX137" fmla="*/ 68076 w 547598"/>
                <a:gd name="connsiteY137" fmla="*/ 2099 h 714397"/>
                <a:gd name="connsiteX138" fmla="*/ 59789 w 547598"/>
                <a:gd name="connsiteY138" fmla="*/ 6099 h 714397"/>
                <a:gd name="connsiteX139" fmla="*/ 57408 w 547598"/>
                <a:gd name="connsiteY139" fmla="*/ 15624 h 714397"/>
                <a:gd name="connsiteX140" fmla="*/ 55122 w 547598"/>
                <a:gd name="connsiteY140" fmla="*/ 35627 h 714397"/>
                <a:gd name="connsiteX141" fmla="*/ 52169 w 547598"/>
                <a:gd name="connsiteY141" fmla="*/ 43056 h 714397"/>
                <a:gd name="connsiteX142" fmla="*/ 42073 w 547598"/>
                <a:gd name="connsiteY142" fmla="*/ 38389 h 714397"/>
                <a:gd name="connsiteX143" fmla="*/ 42073 w 547598"/>
                <a:gd name="connsiteY143" fmla="*/ 25435 h 714397"/>
                <a:gd name="connsiteX144" fmla="*/ 40358 w 547598"/>
                <a:gd name="connsiteY144" fmla="*/ 5432 h 714397"/>
                <a:gd name="connsiteX145" fmla="*/ 39025 w 547598"/>
                <a:gd name="connsiteY145" fmla="*/ 3051 h 714397"/>
                <a:gd name="connsiteX146" fmla="*/ 35501 w 547598"/>
                <a:gd name="connsiteY146" fmla="*/ 3051 h 714397"/>
                <a:gd name="connsiteX147" fmla="*/ 26547 w 547598"/>
                <a:gd name="connsiteY147" fmla="*/ 21434 h 714397"/>
                <a:gd name="connsiteX148" fmla="*/ 25499 w 547598"/>
                <a:gd name="connsiteY148" fmla="*/ 41437 h 714397"/>
                <a:gd name="connsiteX149" fmla="*/ 23975 w 547598"/>
                <a:gd name="connsiteY149" fmla="*/ 45723 h 714397"/>
                <a:gd name="connsiteX150" fmla="*/ 20546 w 547598"/>
                <a:gd name="connsiteY150" fmla="*/ 46295 h 714397"/>
                <a:gd name="connsiteX151" fmla="*/ 13688 w 547598"/>
                <a:gd name="connsiteY151" fmla="*/ 31531 h 714397"/>
                <a:gd name="connsiteX152" fmla="*/ 13688 w 547598"/>
                <a:gd name="connsiteY152" fmla="*/ 3622 h 714397"/>
                <a:gd name="connsiteX153" fmla="*/ 4735 w 547598"/>
                <a:gd name="connsiteY153" fmla="*/ 4956 h 714397"/>
                <a:gd name="connsiteX154" fmla="*/ 258 w 547598"/>
                <a:gd name="connsiteY154" fmla="*/ 59249 h 714397"/>
                <a:gd name="connsiteX155" fmla="*/ 258 w 547598"/>
                <a:gd name="connsiteY155" fmla="*/ 681803 h 714397"/>
                <a:gd name="connsiteX156" fmla="*/ 31976 w 547598"/>
                <a:gd name="connsiteY156" fmla="*/ 713712 h 714397"/>
                <a:gd name="connsiteX157" fmla="*/ 514989 w 547598"/>
                <a:gd name="connsiteY157" fmla="*/ 713712 h 714397"/>
                <a:gd name="connsiteX158" fmla="*/ 546707 w 547598"/>
                <a:gd name="connsiteY158" fmla="*/ 681803 h 714397"/>
                <a:gd name="connsiteX159" fmla="*/ 546707 w 547598"/>
                <a:gd name="connsiteY159" fmla="*/ 59344 h 714397"/>
                <a:gd name="connsiteX160" fmla="*/ 547469 w 547598"/>
                <a:gd name="connsiteY160" fmla="*/ 39437 h 714397"/>
                <a:gd name="connsiteX161" fmla="*/ 546707 w 547598"/>
                <a:gd name="connsiteY161" fmla="*/ 20196 h 714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47598" h="714397">
                  <a:moveTo>
                    <a:pt x="546707" y="20196"/>
                  </a:moveTo>
                  <a:cubicBezTo>
                    <a:pt x="546060" y="16510"/>
                    <a:pt x="545040" y="12910"/>
                    <a:pt x="543659" y="9433"/>
                  </a:cubicBezTo>
                  <a:cubicBezTo>
                    <a:pt x="543097" y="5737"/>
                    <a:pt x="541240" y="2366"/>
                    <a:pt x="538421" y="-92"/>
                  </a:cubicBezTo>
                  <a:cubicBezTo>
                    <a:pt x="537897" y="-549"/>
                    <a:pt x="537201" y="-759"/>
                    <a:pt x="536516" y="-663"/>
                  </a:cubicBezTo>
                  <a:cubicBezTo>
                    <a:pt x="535944" y="-663"/>
                    <a:pt x="535563" y="194"/>
                    <a:pt x="535277" y="765"/>
                  </a:cubicBezTo>
                  <a:cubicBezTo>
                    <a:pt x="532163" y="8633"/>
                    <a:pt x="530829" y="17091"/>
                    <a:pt x="531372" y="25530"/>
                  </a:cubicBezTo>
                  <a:cubicBezTo>
                    <a:pt x="531724" y="29826"/>
                    <a:pt x="531134" y="34150"/>
                    <a:pt x="529658" y="38198"/>
                  </a:cubicBezTo>
                  <a:cubicBezTo>
                    <a:pt x="528515" y="40675"/>
                    <a:pt x="525943" y="43056"/>
                    <a:pt x="523371" y="42294"/>
                  </a:cubicBezTo>
                  <a:cubicBezTo>
                    <a:pt x="520799" y="41532"/>
                    <a:pt x="519847" y="37722"/>
                    <a:pt x="519656" y="34674"/>
                  </a:cubicBezTo>
                  <a:lnTo>
                    <a:pt x="519085" y="15624"/>
                  </a:lnTo>
                  <a:cubicBezTo>
                    <a:pt x="519590" y="11014"/>
                    <a:pt x="517970" y="6433"/>
                    <a:pt x="514703" y="3146"/>
                  </a:cubicBezTo>
                  <a:cubicBezTo>
                    <a:pt x="514341" y="2813"/>
                    <a:pt x="513865" y="2642"/>
                    <a:pt x="513370" y="2670"/>
                  </a:cubicBezTo>
                  <a:cubicBezTo>
                    <a:pt x="512941" y="2879"/>
                    <a:pt x="512579" y="3213"/>
                    <a:pt x="512322" y="3622"/>
                  </a:cubicBezTo>
                  <a:cubicBezTo>
                    <a:pt x="510389" y="8328"/>
                    <a:pt x="509827" y="13471"/>
                    <a:pt x="510703" y="18481"/>
                  </a:cubicBezTo>
                  <a:cubicBezTo>
                    <a:pt x="511008" y="25035"/>
                    <a:pt x="510684" y="31607"/>
                    <a:pt x="509750" y="38103"/>
                  </a:cubicBezTo>
                  <a:cubicBezTo>
                    <a:pt x="509722" y="39999"/>
                    <a:pt x="508884" y="41799"/>
                    <a:pt x="507464" y="43056"/>
                  </a:cubicBezTo>
                  <a:cubicBezTo>
                    <a:pt x="506464" y="43656"/>
                    <a:pt x="505283" y="43894"/>
                    <a:pt x="504131" y="43723"/>
                  </a:cubicBezTo>
                  <a:cubicBezTo>
                    <a:pt x="502007" y="43561"/>
                    <a:pt x="500082" y="42437"/>
                    <a:pt x="498892" y="40675"/>
                  </a:cubicBezTo>
                  <a:cubicBezTo>
                    <a:pt x="498111" y="38741"/>
                    <a:pt x="497949" y="36608"/>
                    <a:pt x="498416" y="34579"/>
                  </a:cubicBezTo>
                  <a:cubicBezTo>
                    <a:pt x="499168" y="28254"/>
                    <a:pt x="499454" y="21892"/>
                    <a:pt x="499273" y="15529"/>
                  </a:cubicBezTo>
                  <a:cubicBezTo>
                    <a:pt x="499730" y="10842"/>
                    <a:pt x="498216" y="6185"/>
                    <a:pt x="495082" y="2670"/>
                  </a:cubicBezTo>
                  <a:cubicBezTo>
                    <a:pt x="494710" y="2318"/>
                    <a:pt x="494253" y="2089"/>
                    <a:pt x="493748" y="2003"/>
                  </a:cubicBezTo>
                  <a:cubicBezTo>
                    <a:pt x="493063" y="2166"/>
                    <a:pt x="492453" y="2575"/>
                    <a:pt x="492034" y="3146"/>
                  </a:cubicBezTo>
                  <a:cubicBezTo>
                    <a:pt x="488976" y="7680"/>
                    <a:pt x="487595" y="13138"/>
                    <a:pt x="488129" y="18577"/>
                  </a:cubicBezTo>
                  <a:cubicBezTo>
                    <a:pt x="488605" y="24025"/>
                    <a:pt x="488605" y="29512"/>
                    <a:pt x="488129" y="34960"/>
                  </a:cubicBezTo>
                  <a:cubicBezTo>
                    <a:pt x="487557" y="38484"/>
                    <a:pt x="485557" y="42485"/>
                    <a:pt x="482033" y="42675"/>
                  </a:cubicBezTo>
                  <a:cubicBezTo>
                    <a:pt x="479432" y="42571"/>
                    <a:pt x="477137" y="40923"/>
                    <a:pt x="476222" y="38484"/>
                  </a:cubicBezTo>
                  <a:cubicBezTo>
                    <a:pt x="475432" y="36122"/>
                    <a:pt x="475108" y="33636"/>
                    <a:pt x="475270" y="31150"/>
                  </a:cubicBezTo>
                  <a:lnTo>
                    <a:pt x="475270" y="13243"/>
                  </a:lnTo>
                  <a:cubicBezTo>
                    <a:pt x="475270" y="11148"/>
                    <a:pt x="475270" y="9147"/>
                    <a:pt x="475270" y="7052"/>
                  </a:cubicBezTo>
                  <a:cubicBezTo>
                    <a:pt x="475356" y="5966"/>
                    <a:pt x="475117" y="4871"/>
                    <a:pt x="474603" y="3908"/>
                  </a:cubicBezTo>
                  <a:cubicBezTo>
                    <a:pt x="473422" y="2470"/>
                    <a:pt x="471384" y="2080"/>
                    <a:pt x="469745" y="2956"/>
                  </a:cubicBezTo>
                  <a:cubicBezTo>
                    <a:pt x="468164" y="3908"/>
                    <a:pt x="466926" y="5347"/>
                    <a:pt x="466221" y="7052"/>
                  </a:cubicBezTo>
                  <a:cubicBezTo>
                    <a:pt x="460601" y="18481"/>
                    <a:pt x="464792" y="33055"/>
                    <a:pt x="458696" y="44294"/>
                  </a:cubicBezTo>
                  <a:cubicBezTo>
                    <a:pt x="457077" y="47152"/>
                    <a:pt x="454029" y="50009"/>
                    <a:pt x="450886" y="49057"/>
                  </a:cubicBezTo>
                  <a:cubicBezTo>
                    <a:pt x="447743" y="48105"/>
                    <a:pt x="447457" y="44294"/>
                    <a:pt x="447552" y="41246"/>
                  </a:cubicBezTo>
                  <a:cubicBezTo>
                    <a:pt x="447552" y="34484"/>
                    <a:pt x="449457" y="27721"/>
                    <a:pt x="449267" y="20958"/>
                  </a:cubicBezTo>
                  <a:cubicBezTo>
                    <a:pt x="449571" y="14100"/>
                    <a:pt x="446514" y="7528"/>
                    <a:pt x="441075" y="3337"/>
                  </a:cubicBezTo>
                  <a:cubicBezTo>
                    <a:pt x="440380" y="2832"/>
                    <a:pt x="439551" y="2537"/>
                    <a:pt x="438694" y="2480"/>
                  </a:cubicBezTo>
                  <a:cubicBezTo>
                    <a:pt x="436884" y="2480"/>
                    <a:pt x="435455" y="4194"/>
                    <a:pt x="434693" y="5909"/>
                  </a:cubicBezTo>
                  <a:cubicBezTo>
                    <a:pt x="430217" y="15434"/>
                    <a:pt x="434693" y="27912"/>
                    <a:pt x="428407" y="36198"/>
                  </a:cubicBezTo>
                  <a:cubicBezTo>
                    <a:pt x="427197" y="38094"/>
                    <a:pt x="425206" y="39351"/>
                    <a:pt x="422978" y="39627"/>
                  </a:cubicBezTo>
                  <a:cubicBezTo>
                    <a:pt x="419549" y="39627"/>
                    <a:pt x="416977" y="36293"/>
                    <a:pt x="416405" y="32960"/>
                  </a:cubicBezTo>
                  <a:cubicBezTo>
                    <a:pt x="416139" y="29588"/>
                    <a:pt x="416301" y="26197"/>
                    <a:pt x="416882" y="22863"/>
                  </a:cubicBezTo>
                  <a:cubicBezTo>
                    <a:pt x="417320" y="17253"/>
                    <a:pt x="416234" y="11624"/>
                    <a:pt x="413738" y="6575"/>
                  </a:cubicBezTo>
                  <a:cubicBezTo>
                    <a:pt x="412500" y="4099"/>
                    <a:pt x="410309" y="1432"/>
                    <a:pt x="407547" y="2003"/>
                  </a:cubicBezTo>
                  <a:cubicBezTo>
                    <a:pt x="406014" y="2451"/>
                    <a:pt x="404728" y="3518"/>
                    <a:pt x="404023" y="4956"/>
                  </a:cubicBezTo>
                  <a:cubicBezTo>
                    <a:pt x="402632" y="7947"/>
                    <a:pt x="401851" y="11185"/>
                    <a:pt x="401737" y="14481"/>
                  </a:cubicBezTo>
                  <a:lnTo>
                    <a:pt x="400022" y="33531"/>
                  </a:lnTo>
                  <a:cubicBezTo>
                    <a:pt x="400022" y="35036"/>
                    <a:pt x="399727" y="36522"/>
                    <a:pt x="399165" y="37913"/>
                  </a:cubicBezTo>
                  <a:cubicBezTo>
                    <a:pt x="398641" y="39313"/>
                    <a:pt x="397403" y="40332"/>
                    <a:pt x="395926" y="40580"/>
                  </a:cubicBezTo>
                  <a:cubicBezTo>
                    <a:pt x="394202" y="40685"/>
                    <a:pt x="392574" y="39799"/>
                    <a:pt x="391736" y="38294"/>
                  </a:cubicBezTo>
                  <a:cubicBezTo>
                    <a:pt x="390955" y="36788"/>
                    <a:pt x="390497" y="35132"/>
                    <a:pt x="390402" y="33436"/>
                  </a:cubicBezTo>
                  <a:cubicBezTo>
                    <a:pt x="390316" y="23168"/>
                    <a:pt x="388049" y="13034"/>
                    <a:pt x="383735" y="3718"/>
                  </a:cubicBezTo>
                  <a:cubicBezTo>
                    <a:pt x="383220" y="2661"/>
                    <a:pt x="382287" y="1860"/>
                    <a:pt x="381163" y="1527"/>
                  </a:cubicBezTo>
                  <a:cubicBezTo>
                    <a:pt x="379353" y="1527"/>
                    <a:pt x="378020" y="3146"/>
                    <a:pt x="377258" y="4861"/>
                  </a:cubicBezTo>
                  <a:cubicBezTo>
                    <a:pt x="372590" y="15815"/>
                    <a:pt x="375638" y="28864"/>
                    <a:pt x="370971" y="39913"/>
                  </a:cubicBezTo>
                  <a:cubicBezTo>
                    <a:pt x="369828" y="42675"/>
                    <a:pt x="367733" y="45533"/>
                    <a:pt x="364780" y="45818"/>
                  </a:cubicBezTo>
                  <a:cubicBezTo>
                    <a:pt x="362265" y="45818"/>
                    <a:pt x="359951" y="44428"/>
                    <a:pt x="358779" y="42199"/>
                  </a:cubicBezTo>
                  <a:cubicBezTo>
                    <a:pt x="357684" y="39942"/>
                    <a:pt x="357103" y="37465"/>
                    <a:pt x="357065" y="34960"/>
                  </a:cubicBezTo>
                  <a:cubicBezTo>
                    <a:pt x="357169" y="24854"/>
                    <a:pt x="356503" y="14767"/>
                    <a:pt x="355064" y="4765"/>
                  </a:cubicBezTo>
                  <a:cubicBezTo>
                    <a:pt x="355064" y="3718"/>
                    <a:pt x="354493" y="2575"/>
                    <a:pt x="353540" y="2099"/>
                  </a:cubicBezTo>
                  <a:cubicBezTo>
                    <a:pt x="352740" y="1813"/>
                    <a:pt x="351864" y="1813"/>
                    <a:pt x="351064" y="2099"/>
                  </a:cubicBezTo>
                  <a:cubicBezTo>
                    <a:pt x="346654" y="2937"/>
                    <a:pt x="343025" y="6051"/>
                    <a:pt x="341539" y="10290"/>
                  </a:cubicBezTo>
                  <a:cubicBezTo>
                    <a:pt x="340605" y="12986"/>
                    <a:pt x="340091" y="15815"/>
                    <a:pt x="340015" y="18672"/>
                  </a:cubicBezTo>
                  <a:cubicBezTo>
                    <a:pt x="340015" y="23721"/>
                    <a:pt x="339348" y="28769"/>
                    <a:pt x="339348" y="33722"/>
                  </a:cubicBezTo>
                  <a:cubicBezTo>
                    <a:pt x="339377" y="35398"/>
                    <a:pt x="339148" y="37065"/>
                    <a:pt x="338681" y="38674"/>
                  </a:cubicBezTo>
                  <a:cubicBezTo>
                    <a:pt x="338205" y="40294"/>
                    <a:pt x="336900" y="41532"/>
                    <a:pt x="335252" y="41913"/>
                  </a:cubicBezTo>
                  <a:cubicBezTo>
                    <a:pt x="333404" y="42085"/>
                    <a:pt x="331604" y="41294"/>
                    <a:pt x="330490" y="39818"/>
                  </a:cubicBezTo>
                  <a:cubicBezTo>
                    <a:pt x="326613" y="34274"/>
                    <a:pt x="325108" y="27426"/>
                    <a:pt x="326299" y="20768"/>
                  </a:cubicBezTo>
                  <a:cubicBezTo>
                    <a:pt x="327432" y="14157"/>
                    <a:pt x="326042" y="7357"/>
                    <a:pt x="322393" y="1718"/>
                  </a:cubicBezTo>
                  <a:cubicBezTo>
                    <a:pt x="322393" y="1718"/>
                    <a:pt x="321632" y="860"/>
                    <a:pt x="321060" y="860"/>
                  </a:cubicBezTo>
                  <a:cubicBezTo>
                    <a:pt x="320489" y="860"/>
                    <a:pt x="319726" y="1718"/>
                    <a:pt x="319346" y="2480"/>
                  </a:cubicBezTo>
                  <a:cubicBezTo>
                    <a:pt x="315059" y="13433"/>
                    <a:pt x="318488" y="26102"/>
                    <a:pt x="315440" y="37437"/>
                  </a:cubicBezTo>
                  <a:cubicBezTo>
                    <a:pt x="315126" y="39608"/>
                    <a:pt x="313831" y="41504"/>
                    <a:pt x="311916" y="42580"/>
                  </a:cubicBezTo>
                  <a:cubicBezTo>
                    <a:pt x="309925" y="43132"/>
                    <a:pt x="307801" y="42456"/>
                    <a:pt x="306487" y="40866"/>
                  </a:cubicBezTo>
                  <a:cubicBezTo>
                    <a:pt x="305268" y="39303"/>
                    <a:pt x="304420" y="37474"/>
                    <a:pt x="304010" y="35532"/>
                  </a:cubicBezTo>
                  <a:cubicBezTo>
                    <a:pt x="302677" y="29988"/>
                    <a:pt x="302296" y="24254"/>
                    <a:pt x="302867" y="18577"/>
                  </a:cubicBezTo>
                  <a:cubicBezTo>
                    <a:pt x="304287" y="13529"/>
                    <a:pt x="304287" y="8195"/>
                    <a:pt x="302867" y="3146"/>
                  </a:cubicBezTo>
                  <a:cubicBezTo>
                    <a:pt x="302258" y="1832"/>
                    <a:pt x="301267" y="737"/>
                    <a:pt x="300010" y="3"/>
                  </a:cubicBezTo>
                  <a:cubicBezTo>
                    <a:pt x="298772" y="-816"/>
                    <a:pt x="297152" y="-816"/>
                    <a:pt x="295914" y="3"/>
                  </a:cubicBezTo>
                  <a:cubicBezTo>
                    <a:pt x="295257" y="794"/>
                    <a:pt x="294828" y="1746"/>
                    <a:pt x="294676" y="2766"/>
                  </a:cubicBezTo>
                  <a:cubicBezTo>
                    <a:pt x="293342" y="10500"/>
                    <a:pt x="292866" y="18358"/>
                    <a:pt x="293247" y="26197"/>
                  </a:cubicBezTo>
                  <a:cubicBezTo>
                    <a:pt x="293247" y="29521"/>
                    <a:pt x="292428" y="32788"/>
                    <a:pt x="290866" y="35722"/>
                  </a:cubicBezTo>
                  <a:cubicBezTo>
                    <a:pt x="288570" y="38694"/>
                    <a:pt x="285094" y="40503"/>
                    <a:pt x="281341" y="40675"/>
                  </a:cubicBezTo>
                  <a:cubicBezTo>
                    <a:pt x="277436" y="41246"/>
                    <a:pt x="275721" y="35817"/>
                    <a:pt x="275626" y="31817"/>
                  </a:cubicBezTo>
                  <a:lnTo>
                    <a:pt x="275054" y="5242"/>
                  </a:lnTo>
                  <a:cubicBezTo>
                    <a:pt x="272616" y="3585"/>
                    <a:pt x="269301" y="4128"/>
                    <a:pt x="267530" y="6480"/>
                  </a:cubicBezTo>
                  <a:cubicBezTo>
                    <a:pt x="265929" y="8795"/>
                    <a:pt x="264977" y="11491"/>
                    <a:pt x="264767" y="14290"/>
                  </a:cubicBezTo>
                  <a:cubicBezTo>
                    <a:pt x="263339" y="22292"/>
                    <a:pt x="262005" y="30293"/>
                    <a:pt x="260672" y="38294"/>
                  </a:cubicBezTo>
                  <a:cubicBezTo>
                    <a:pt x="260586" y="39770"/>
                    <a:pt x="260014" y="41170"/>
                    <a:pt x="259052" y="42294"/>
                  </a:cubicBezTo>
                  <a:cubicBezTo>
                    <a:pt x="256480" y="44866"/>
                    <a:pt x="252004" y="41722"/>
                    <a:pt x="250670" y="38294"/>
                  </a:cubicBezTo>
                  <a:cubicBezTo>
                    <a:pt x="246193" y="26387"/>
                    <a:pt x="256576" y="11148"/>
                    <a:pt x="248765" y="1051"/>
                  </a:cubicBezTo>
                  <a:cubicBezTo>
                    <a:pt x="248403" y="546"/>
                    <a:pt x="247908" y="146"/>
                    <a:pt x="247337" y="-92"/>
                  </a:cubicBezTo>
                  <a:cubicBezTo>
                    <a:pt x="245717" y="-92"/>
                    <a:pt x="244384" y="1146"/>
                    <a:pt x="243622" y="2670"/>
                  </a:cubicBezTo>
                  <a:cubicBezTo>
                    <a:pt x="238926" y="12205"/>
                    <a:pt x="236516" y="22711"/>
                    <a:pt x="236573" y="33340"/>
                  </a:cubicBezTo>
                  <a:cubicBezTo>
                    <a:pt x="236573" y="37246"/>
                    <a:pt x="235621" y="42865"/>
                    <a:pt x="231716" y="42865"/>
                  </a:cubicBezTo>
                  <a:cubicBezTo>
                    <a:pt x="229525" y="42865"/>
                    <a:pt x="228001" y="40675"/>
                    <a:pt x="226953" y="38770"/>
                  </a:cubicBezTo>
                  <a:cubicBezTo>
                    <a:pt x="223124" y="28169"/>
                    <a:pt x="221095" y="16995"/>
                    <a:pt x="220952" y="5718"/>
                  </a:cubicBezTo>
                  <a:cubicBezTo>
                    <a:pt x="220952" y="3622"/>
                    <a:pt x="219714" y="956"/>
                    <a:pt x="217618" y="1051"/>
                  </a:cubicBezTo>
                  <a:cubicBezTo>
                    <a:pt x="216666" y="1203"/>
                    <a:pt x="215818" y="1718"/>
                    <a:pt x="215237" y="2480"/>
                  </a:cubicBezTo>
                  <a:cubicBezTo>
                    <a:pt x="207141" y="10862"/>
                    <a:pt x="209522" y="24387"/>
                    <a:pt x="206855" y="35817"/>
                  </a:cubicBezTo>
                  <a:cubicBezTo>
                    <a:pt x="205522" y="41628"/>
                    <a:pt x="201236" y="48009"/>
                    <a:pt x="195235" y="47533"/>
                  </a:cubicBezTo>
                  <a:cubicBezTo>
                    <a:pt x="190282" y="46447"/>
                    <a:pt x="186710" y="42122"/>
                    <a:pt x="186567" y="37055"/>
                  </a:cubicBezTo>
                  <a:cubicBezTo>
                    <a:pt x="186443" y="32150"/>
                    <a:pt x="186986" y="27245"/>
                    <a:pt x="188186" y="22482"/>
                  </a:cubicBezTo>
                  <a:cubicBezTo>
                    <a:pt x="188853" y="17777"/>
                    <a:pt x="188853" y="12995"/>
                    <a:pt x="188186" y="8290"/>
                  </a:cubicBezTo>
                  <a:cubicBezTo>
                    <a:pt x="188205" y="5823"/>
                    <a:pt x="186900" y="3528"/>
                    <a:pt x="184757" y="2289"/>
                  </a:cubicBezTo>
                  <a:cubicBezTo>
                    <a:pt x="181043" y="1051"/>
                    <a:pt x="178471" y="6004"/>
                    <a:pt x="177614" y="9909"/>
                  </a:cubicBezTo>
                  <a:cubicBezTo>
                    <a:pt x="176090" y="17338"/>
                    <a:pt x="174470" y="24673"/>
                    <a:pt x="172946" y="32103"/>
                  </a:cubicBezTo>
                  <a:cubicBezTo>
                    <a:pt x="172546" y="35293"/>
                    <a:pt x="171298" y="38322"/>
                    <a:pt x="169327" y="40866"/>
                  </a:cubicBezTo>
                  <a:cubicBezTo>
                    <a:pt x="167231" y="43437"/>
                    <a:pt x="163459" y="43856"/>
                    <a:pt x="160850" y="41818"/>
                  </a:cubicBezTo>
                  <a:lnTo>
                    <a:pt x="163136" y="13243"/>
                  </a:lnTo>
                  <a:cubicBezTo>
                    <a:pt x="163431" y="11005"/>
                    <a:pt x="163231" y="8728"/>
                    <a:pt x="162564" y="6575"/>
                  </a:cubicBezTo>
                  <a:cubicBezTo>
                    <a:pt x="161754" y="4432"/>
                    <a:pt x="159602" y="3099"/>
                    <a:pt x="157325" y="3337"/>
                  </a:cubicBezTo>
                  <a:cubicBezTo>
                    <a:pt x="156068" y="3756"/>
                    <a:pt x="154982" y="4594"/>
                    <a:pt x="154277" y="5718"/>
                  </a:cubicBezTo>
                  <a:cubicBezTo>
                    <a:pt x="151382" y="10976"/>
                    <a:pt x="150534" y="17110"/>
                    <a:pt x="151896" y="22958"/>
                  </a:cubicBezTo>
                  <a:cubicBezTo>
                    <a:pt x="153287" y="28778"/>
                    <a:pt x="153087" y="34865"/>
                    <a:pt x="151325" y="40580"/>
                  </a:cubicBezTo>
                  <a:cubicBezTo>
                    <a:pt x="149039" y="46009"/>
                    <a:pt x="141800" y="50105"/>
                    <a:pt x="137037" y="46009"/>
                  </a:cubicBezTo>
                  <a:cubicBezTo>
                    <a:pt x="132275" y="41913"/>
                    <a:pt x="133894" y="35055"/>
                    <a:pt x="135132" y="29149"/>
                  </a:cubicBezTo>
                  <a:cubicBezTo>
                    <a:pt x="137685" y="20425"/>
                    <a:pt x="136475" y="11033"/>
                    <a:pt x="131798" y="3242"/>
                  </a:cubicBezTo>
                  <a:cubicBezTo>
                    <a:pt x="131322" y="2366"/>
                    <a:pt x="130484" y="1737"/>
                    <a:pt x="129512" y="1527"/>
                  </a:cubicBezTo>
                  <a:cubicBezTo>
                    <a:pt x="128712" y="1499"/>
                    <a:pt x="127931" y="1775"/>
                    <a:pt x="127322" y="2289"/>
                  </a:cubicBezTo>
                  <a:cubicBezTo>
                    <a:pt x="122807" y="6357"/>
                    <a:pt x="120511" y="12338"/>
                    <a:pt x="121130" y="18387"/>
                  </a:cubicBezTo>
                  <a:cubicBezTo>
                    <a:pt x="121892" y="24368"/>
                    <a:pt x="121892" y="30417"/>
                    <a:pt x="121130" y="36388"/>
                  </a:cubicBezTo>
                  <a:cubicBezTo>
                    <a:pt x="119892" y="42294"/>
                    <a:pt x="114653" y="48009"/>
                    <a:pt x="108748" y="47056"/>
                  </a:cubicBezTo>
                  <a:cubicBezTo>
                    <a:pt x="104652" y="46047"/>
                    <a:pt x="101414" y="42923"/>
                    <a:pt x="100271" y="38865"/>
                  </a:cubicBezTo>
                  <a:cubicBezTo>
                    <a:pt x="99270" y="34817"/>
                    <a:pt x="98985" y="30626"/>
                    <a:pt x="99413" y="26483"/>
                  </a:cubicBezTo>
                  <a:lnTo>
                    <a:pt x="100271" y="11624"/>
                  </a:lnTo>
                  <a:cubicBezTo>
                    <a:pt x="100651" y="8976"/>
                    <a:pt x="100290" y="6271"/>
                    <a:pt x="99223" y="3813"/>
                  </a:cubicBezTo>
                  <a:cubicBezTo>
                    <a:pt x="98108" y="1375"/>
                    <a:pt x="95222" y="298"/>
                    <a:pt x="92784" y="1413"/>
                  </a:cubicBezTo>
                  <a:cubicBezTo>
                    <a:pt x="92708" y="1451"/>
                    <a:pt x="92631" y="1489"/>
                    <a:pt x="92555" y="1527"/>
                  </a:cubicBezTo>
                  <a:cubicBezTo>
                    <a:pt x="91355" y="2585"/>
                    <a:pt x="90584" y="4042"/>
                    <a:pt x="90365" y="5623"/>
                  </a:cubicBezTo>
                  <a:cubicBezTo>
                    <a:pt x="88355" y="13290"/>
                    <a:pt x="87802" y="21273"/>
                    <a:pt x="88745" y="29149"/>
                  </a:cubicBezTo>
                  <a:cubicBezTo>
                    <a:pt x="89412" y="35055"/>
                    <a:pt x="90365" y="42199"/>
                    <a:pt x="85602" y="45723"/>
                  </a:cubicBezTo>
                  <a:cubicBezTo>
                    <a:pt x="81078" y="48409"/>
                    <a:pt x="75239" y="46914"/>
                    <a:pt x="72553" y="42389"/>
                  </a:cubicBezTo>
                  <a:cubicBezTo>
                    <a:pt x="70095" y="37922"/>
                    <a:pt x="69343" y="32703"/>
                    <a:pt x="70457" y="27721"/>
                  </a:cubicBezTo>
                  <a:cubicBezTo>
                    <a:pt x="71315" y="22768"/>
                    <a:pt x="72934" y="18196"/>
                    <a:pt x="73315" y="12957"/>
                  </a:cubicBezTo>
                  <a:cubicBezTo>
                    <a:pt x="73696" y="7718"/>
                    <a:pt x="72267" y="3432"/>
                    <a:pt x="68076" y="2099"/>
                  </a:cubicBezTo>
                  <a:cubicBezTo>
                    <a:pt x="64733" y="1460"/>
                    <a:pt x="61370" y="3079"/>
                    <a:pt x="59789" y="6099"/>
                  </a:cubicBezTo>
                  <a:cubicBezTo>
                    <a:pt x="58322" y="9071"/>
                    <a:pt x="57513" y="12319"/>
                    <a:pt x="57408" y="15624"/>
                  </a:cubicBezTo>
                  <a:lnTo>
                    <a:pt x="55122" y="35627"/>
                  </a:lnTo>
                  <a:cubicBezTo>
                    <a:pt x="55179" y="38398"/>
                    <a:pt x="54112" y="41075"/>
                    <a:pt x="52169" y="43056"/>
                  </a:cubicBezTo>
                  <a:cubicBezTo>
                    <a:pt x="48740" y="45628"/>
                    <a:pt x="43406" y="42485"/>
                    <a:pt x="42073" y="38389"/>
                  </a:cubicBezTo>
                  <a:cubicBezTo>
                    <a:pt x="41120" y="34122"/>
                    <a:pt x="41120" y="29702"/>
                    <a:pt x="42073" y="25435"/>
                  </a:cubicBezTo>
                  <a:cubicBezTo>
                    <a:pt x="42930" y="18720"/>
                    <a:pt x="42349" y="11900"/>
                    <a:pt x="40358" y="5432"/>
                  </a:cubicBezTo>
                  <a:cubicBezTo>
                    <a:pt x="40168" y="4518"/>
                    <a:pt x="39701" y="3689"/>
                    <a:pt x="39025" y="3051"/>
                  </a:cubicBezTo>
                  <a:cubicBezTo>
                    <a:pt x="37910" y="2518"/>
                    <a:pt x="36615" y="2518"/>
                    <a:pt x="35501" y="3051"/>
                  </a:cubicBezTo>
                  <a:cubicBezTo>
                    <a:pt x="28547" y="5242"/>
                    <a:pt x="26928" y="14196"/>
                    <a:pt x="26547" y="21434"/>
                  </a:cubicBezTo>
                  <a:cubicBezTo>
                    <a:pt x="26166" y="28673"/>
                    <a:pt x="25880" y="34769"/>
                    <a:pt x="25499" y="41437"/>
                  </a:cubicBezTo>
                  <a:cubicBezTo>
                    <a:pt x="25595" y="43018"/>
                    <a:pt x="25042" y="44561"/>
                    <a:pt x="23975" y="45723"/>
                  </a:cubicBezTo>
                  <a:cubicBezTo>
                    <a:pt x="22975" y="46428"/>
                    <a:pt x="21718" y="46638"/>
                    <a:pt x="20546" y="46295"/>
                  </a:cubicBezTo>
                  <a:cubicBezTo>
                    <a:pt x="14831" y="44866"/>
                    <a:pt x="13688" y="37437"/>
                    <a:pt x="13688" y="31531"/>
                  </a:cubicBezTo>
                  <a:cubicBezTo>
                    <a:pt x="13688" y="22006"/>
                    <a:pt x="17498" y="5432"/>
                    <a:pt x="13688" y="3622"/>
                  </a:cubicBezTo>
                  <a:cubicBezTo>
                    <a:pt x="11402" y="2956"/>
                    <a:pt x="5592" y="2670"/>
                    <a:pt x="4735" y="4956"/>
                  </a:cubicBezTo>
                  <a:cubicBezTo>
                    <a:pt x="-1552" y="22768"/>
                    <a:pt x="163" y="40389"/>
                    <a:pt x="258" y="59249"/>
                  </a:cubicBezTo>
                  <a:lnTo>
                    <a:pt x="258" y="681803"/>
                  </a:lnTo>
                  <a:cubicBezTo>
                    <a:pt x="201" y="699377"/>
                    <a:pt x="14403" y="713654"/>
                    <a:pt x="31976" y="713712"/>
                  </a:cubicBezTo>
                  <a:lnTo>
                    <a:pt x="514989" y="713712"/>
                  </a:lnTo>
                  <a:cubicBezTo>
                    <a:pt x="532563" y="713664"/>
                    <a:pt x="546764" y="699377"/>
                    <a:pt x="546707" y="681803"/>
                  </a:cubicBezTo>
                  <a:lnTo>
                    <a:pt x="546707" y="59344"/>
                  </a:lnTo>
                  <a:cubicBezTo>
                    <a:pt x="546707" y="53057"/>
                    <a:pt x="546707" y="45723"/>
                    <a:pt x="547469" y="39437"/>
                  </a:cubicBezTo>
                  <a:cubicBezTo>
                    <a:pt x="547736" y="33017"/>
                    <a:pt x="547488" y="26578"/>
                    <a:pt x="546707" y="20196"/>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303" name="Freeform: Shape 1302">
              <a:extLst>
                <a:ext uri="{FF2B5EF4-FFF2-40B4-BE49-F238E27FC236}">
                  <a16:creationId xmlns:a16="http://schemas.microsoft.com/office/drawing/2014/main" xmlns="" id="{D753CB50-0386-7AED-3B96-4878D2027FA0}"/>
                </a:ext>
              </a:extLst>
            </p:cNvPr>
            <p:cNvSpPr/>
            <p:nvPr/>
          </p:nvSpPr>
          <p:spPr>
            <a:xfrm>
              <a:off x="7560622" y="5270014"/>
              <a:ext cx="297110" cy="269364"/>
            </a:xfrm>
            <a:custGeom>
              <a:avLst/>
              <a:gdLst>
                <a:gd name="connsiteX0" fmla="*/ 29539 w 297110"/>
                <a:gd name="connsiteY0" fmla="*/ 211700 h 269364"/>
                <a:gd name="connsiteX1" fmla="*/ 61733 w 297110"/>
                <a:gd name="connsiteY1" fmla="*/ 236274 h 269364"/>
                <a:gd name="connsiteX2" fmla="*/ 116311 w 297110"/>
                <a:gd name="connsiteY2" fmla="*/ 264087 h 269364"/>
                <a:gd name="connsiteX3" fmla="*/ 208037 w 297110"/>
                <a:gd name="connsiteY3" fmla="*/ 262087 h 269364"/>
                <a:gd name="connsiteX4" fmla="*/ 274712 w 297110"/>
                <a:gd name="connsiteY4" fmla="*/ 233988 h 269364"/>
                <a:gd name="connsiteX5" fmla="*/ 295858 w 297110"/>
                <a:gd name="connsiteY5" fmla="*/ 187506 h 269364"/>
                <a:gd name="connsiteX6" fmla="*/ 294810 w 297110"/>
                <a:gd name="connsiteY6" fmla="*/ 135595 h 269364"/>
                <a:gd name="connsiteX7" fmla="*/ 287761 w 297110"/>
                <a:gd name="connsiteY7" fmla="*/ 100543 h 269364"/>
                <a:gd name="connsiteX8" fmla="*/ 251281 w 297110"/>
                <a:gd name="connsiteY8" fmla="*/ 43393 h 269364"/>
                <a:gd name="connsiteX9" fmla="*/ 208799 w 297110"/>
                <a:gd name="connsiteY9" fmla="*/ 8436 h 269364"/>
                <a:gd name="connsiteX10" fmla="*/ 138600 w 297110"/>
                <a:gd name="connsiteY10" fmla="*/ -327 h 269364"/>
                <a:gd name="connsiteX11" fmla="*/ 79164 w 297110"/>
                <a:gd name="connsiteY11" fmla="*/ 8626 h 269364"/>
                <a:gd name="connsiteX12" fmla="*/ 28205 w 297110"/>
                <a:gd name="connsiteY12" fmla="*/ 49775 h 269364"/>
                <a:gd name="connsiteX13" fmla="*/ 8107 w 297110"/>
                <a:gd name="connsiteY13" fmla="*/ 83112 h 269364"/>
                <a:gd name="connsiteX14" fmla="*/ 1630 w 297110"/>
                <a:gd name="connsiteY14" fmla="*/ 113592 h 269364"/>
                <a:gd name="connsiteX15" fmla="*/ 9155 w 297110"/>
                <a:gd name="connsiteY15" fmla="*/ 180267 h 269364"/>
                <a:gd name="connsiteX16" fmla="*/ 29539 w 297110"/>
                <a:gd name="connsiteY16" fmla="*/ 211700 h 269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10" h="269364">
                  <a:moveTo>
                    <a:pt x="29539" y="211700"/>
                  </a:moveTo>
                  <a:cubicBezTo>
                    <a:pt x="39378" y="220996"/>
                    <a:pt x="50170" y="229235"/>
                    <a:pt x="61733" y="236274"/>
                  </a:cubicBezTo>
                  <a:cubicBezTo>
                    <a:pt x="78440" y="248209"/>
                    <a:pt x="96833" y="257582"/>
                    <a:pt x="116311" y="264087"/>
                  </a:cubicBezTo>
                  <a:cubicBezTo>
                    <a:pt x="146030" y="272469"/>
                    <a:pt x="177748" y="267897"/>
                    <a:pt x="208037" y="262087"/>
                  </a:cubicBezTo>
                  <a:cubicBezTo>
                    <a:pt x="232135" y="257610"/>
                    <a:pt x="257567" y="251609"/>
                    <a:pt x="274712" y="233988"/>
                  </a:cubicBezTo>
                  <a:cubicBezTo>
                    <a:pt x="286438" y="221082"/>
                    <a:pt x="293829" y="204823"/>
                    <a:pt x="295858" y="187506"/>
                  </a:cubicBezTo>
                  <a:cubicBezTo>
                    <a:pt x="297791" y="170228"/>
                    <a:pt x="297439" y="152778"/>
                    <a:pt x="294810" y="135595"/>
                  </a:cubicBezTo>
                  <a:cubicBezTo>
                    <a:pt x="293657" y="123698"/>
                    <a:pt x="291295" y="111954"/>
                    <a:pt x="287761" y="100543"/>
                  </a:cubicBezTo>
                  <a:cubicBezTo>
                    <a:pt x="279551" y="79245"/>
                    <a:pt x="267140" y="59804"/>
                    <a:pt x="251281" y="43393"/>
                  </a:cubicBezTo>
                  <a:cubicBezTo>
                    <a:pt x="239670" y="28943"/>
                    <a:pt x="225211" y="17047"/>
                    <a:pt x="208799" y="8436"/>
                  </a:cubicBezTo>
                  <a:cubicBezTo>
                    <a:pt x="187177" y="-1565"/>
                    <a:pt x="162412" y="-1089"/>
                    <a:pt x="138600" y="-327"/>
                  </a:cubicBezTo>
                  <a:cubicBezTo>
                    <a:pt x="118407" y="-965"/>
                    <a:pt x="98271" y="2073"/>
                    <a:pt x="79164" y="8626"/>
                  </a:cubicBezTo>
                  <a:cubicBezTo>
                    <a:pt x="59219" y="18208"/>
                    <a:pt x="41778" y="32296"/>
                    <a:pt x="28205" y="49775"/>
                  </a:cubicBezTo>
                  <a:cubicBezTo>
                    <a:pt x="18823" y="59023"/>
                    <a:pt x="11908" y="70491"/>
                    <a:pt x="8107" y="83112"/>
                  </a:cubicBezTo>
                  <a:cubicBezTo>
                    <a:pt x="6107" y="93208"/>
                    <a:pt x="3250" y="103305"/>
                    <a:pt x="1630" y="113592"/>
                  </a:cubicBezTo>
                  <a:cubicBezTo>
                    <a:pt x="-2103" y="136080"/>
                    <a:pt x="507" y="159169"/>
                    <a:pt x="9155" y="180267"/>
                  </a:cubicBezTo>
                  <a:cubicBezTo>
                    <a:pt x="13899" y="191945"/>
                    <a:pt x="20814" y="202613"/>
                    <a:pt x="29539" y="211700"/>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304" name="Freeform: Shape 1303">
              <a:extLst>
                <a:ext uri="{FF2B5EF4-FFF2-40B4-BE49-F238E27FC236}">
                  <a16:creationId xmlns:a16="http://schemas.microsoft.com/office/drawing/2014/main" xmlns="" id="{01EC7B62-3D50-1F60-27CC-1633C34D6E01}"/>
                </a:ext>
              </a:extLst>
            </p:cNvPr>
            <p:cNvSpPr/>
            <p:nvPr/>
          </p:nvSpPr>
          <p:spPr>
            <a:xfrm>
              <a:off x="7997096" y="4954603"/>
              <a:ext cx="547272" cy="715247"/>
            </a:xfrm>
            <a:custGeom>
              <a:avLst/>
              <a:gdLst>
                <a:gd name="connsiteX0" fmla="*/ 546517 w 547272"/>
                <a:gd name="connsiteY0" fmla="*/ 20190 h 715247"/>
                <a:gd name="connsiteX1" fmla="*/ 543564 w 547272"/>
                <a:gd name="connsiteY1" fmla="*/ 9427 h 715247"/>
                <a:gd name="connsiteX2" fmla="*/ 538230 w 547272"/>
                <a:gd name="connsiteY2" fmla="*/ -98 h 715247"/>
                <a:gd name="connsiteX3" fmla="*/ 536420 w 547272"/>
                <a:gd name="connsiteY3" fmla="*/ -670 h 715247"/>
                <a:gd name="connsiteX4" fmla="*/ 535087 w 547272"/>
                <a:gd name="connsiteY4" fmla="*/ 758 h 715247"/>
                <a:gd name="connsiteX5" fmla="*/ 531182 w 547272"/>
                <a:gd name="connsiteY5" fmla="*/ 25524 h 715247"/>
                <a:gd name="connsiteX6" fmla="*/ 529467 w 547272"/>
                <a:gd name="connsiteY6" fmla="*/ 38192 h 715247"/>
                <a:gd name="connsiteX7" fmla="*/ 523181 w 547272"/>
                <a:gd name="connsiteY7" fmla="*/ 42287 h 715247"/>
                <a:gd name="connsiteX8" fmla="*/ 519561 w 547272"/>
                <a:gd name="connsiteY8" fmla="*/ 34667 h 715247"/>
                <a:gd name="connsiteX9" fmla="*/ 518894 w 547272"/>
                <a:gd name="connsiteY9" fmla="*/ 15617 h 715247"/>
                <a:gd name="connsiteX10" fmla="*/ 514608 w 547272"/>
                <a:gd name="connsiteY10" fmla="*/ 3140 h 715247"/>
                <a:gd name="connsiteX11" fmla="*/ 513179 w 547272"/>
                <a:gd name="connsiteY11" fmla="*/ 2664 h 715247"/>
                <a:gd name="connsiteX12" fmla="*/ 512132 w 547272"/>
                <a:gd name="connsiteY12" fmla="*/ 3616 h 715247"/>
                <a:gd name="connsiteX13" fmla="*/ 510512 w 547272"/>
                <a:gd name="connsiteY13" fmla="*/ 18475 h 715247"/>
                <a:gd name="connsiteX14" fmla="*/ 509560 w 547272"/>
                <a:gd name="connsiteY14" fmla="*/ 38096 h 715247"/>
                <a:gd name="connsiteX15" fmla="*/ 507274 w 547272"/>
                <a:gd name="connsiteY15" fmla="*/ 43050 h 715247"/>
                <a:gd name="connsiteX16" fmla="*/ 504035 w 547272"/>
                <a:gd name="connsiteY16" fmla="*/ 43716 h 715247"/>
                <a:gd name="connsiteX17" fmla="*/ 498701 w 547272"/>
                <a:gd name="connsiteY17" fmla="*/ 40668 h 715247"/>
                <a:gd name="connsiteX18" fmla="*/ 498225 w 547272"/>
                <a:gd name="connsiteY18" fmla="*/ 34572 h 715247"/>
                <a:gd name="connsiteX19" fmla="*/ 499177 w 547272"/>
                <a:gd name="connsiteY19" fmla="*/ 15522 h 715247"/>
                <a:gd name="connsiteX20" fmla="*/ 494891 w 547272"/>
                <a:gd name="connsiteY20" fmla="*/ 2664 h 715247"/>
                <a:gd name="connsiteX21" fmla="*/ 493558 w 547272"/>
                <a:gd name="connsiteY21" fmla="*/ 1997 h 715247"/>
                <a:gd name="connsiteX22" fmla="*/ 491939 w 547272"/>
                <a:gd name="connsiteY22" fmla="*/ 3140 h 715247"/>
                <a:gd name="connsiteX23" fmla="*/ 487938 w 547272"/>
                <a:gd name="connsiteY23" fmla="*/ 18570 h 715247"/>
                <a:gd name="connsiteX24" fmla="*/ 487938 w 547272"/>
                <a:gd name="connsiteY24" fmla="*/ 34953 h 715247"/>
                <a:gd name="connsiteX25" fmla="*/ 481842 w 547272"/>
                <a:gd name="connsiteY25" fmla="*/ 42669 h 715247"/>
                <a:gd name="connsiteX26" fmla="*/ 476127 w 547272"/>
                <a:gd name="connsiteY26" fmla="*/ 38478 h 715247"/>
                <a:gd name="connsiteX27" fmla="*/ 475079 w 547272"/>
                <a:gd name="connsiteY27" fmla="*/ 31143 h 715247"/>
                <a:gd name="connsiteX28" fmla="*/ 475079 w 547272"/>
                <a:gd name="connsiteY28" fmla="*/ 13236 h 715247"/>
                <a:gd name="connsiteX29" fmla="*/ 475079 w 547272"/>
                <a:gd name="connsiteY29" fmla="*/ 7045 h 715247"/>
                <a:gd name="connsiteX30" fmla="*/ 474413 w 547272"/>
                <a:gd name="connsiteY30" fmla="*/ 3902 h 715247"/>
                <a:gd name="connsiteX31" fmla="*/ 469555 w 547272"/>
                <a:gd name="connsiteY31" fmla="*/ 2949 h 715247"/>
                <a:gd name="connsiteX32" fmla="*/ 466031 w 547272"/>
                <a:gd name="connsiteY32" fmla="*/ 7045 h 715247"/>
                <a:gd name="connsiteX33" fmla="*/ 458506 w 547272"/>
                <a:gd name="connsiteY33" fmla="*/ 44288 h 715247"/>
                <a:gd name="connsiteX34" fmla="*/ 450695 w 547272"/>
                <a:gd name="connsiteY34" fmla="*/ 49050 h 715247"/>
                <a:gd name="connsiteX35" fmla="*/ 447362 w 547272"/>
                <a:gd name="connsiteY35" fmla="*/ 41240 h 715247"/>
                <a:gd name="connsiteX36" fmla="*/ 449076 w 547272"/>
                <a:gd name="connsiteY36" fmla="*/ 20951 h 715247"/>
                <a:gd name="connsiteX37" fmla="*/ 440884 w 547272"/>
                <a:gd name="connsiteY37" fmla="*/ 3330 h 715247"/>
                <a:gd name="connsiteX38" fmla="*/ 438503 w 547272"/>
                <a:gd name="connsiteY38" fmla="*/ 2473 h 715247"/>
                <a:gd name="connsiteX39" fmla="*/ 434503 w 547272"/>
                <a:gd name="connsiteY39" fmla="*/ 5902 h 715247"/>
                <a:gd name="connsiteX40" fmla="*/ 428216 w 547272"/>
                <a:gd name="connsiteY40" fmla="*/ 36192 h 715247"/>
                <a:gd name="connsiteX41" fmla="*/ 422787 w 547272"/>
                <a:gd name="connsiteY41" fmla="*/ 39621 h 715247"/>
                <a:gd name="connsiteX42" fmla="*/ 416215 w 547272"/>
                <a:gd name="connsiteY42" fmla="*/ 32953 h 715247"/>
                <a:gd name="connsiteX43" fmla="*/ 416691 w 547272"/>
                <a:gd name="connsiteY43" fmla="*/ 22857 h 715247"/>
                <a:gd name="connsiteX44" fmla="*/ 413643 w 547272"/>
                <a:gd name="connsiteY44" fmla="*/ 6569 h 715247"/>
                <a:gd name="connsiteX45" fmla="*/ 407357 w 547272"/>
                <a:gd name="connsiteY45" fmla="*/ 1997 h 715247"/>
                <a:gd name="connsiteX46" fmla="*/ 403927 w 547272"/>
                <a:gd name="connsiteY46" fmla="*/ 4950 h 715247"/>
                <a:gd name="connsiteX47" fmla="*/ 401546 w 547272"/>
                <a:gd name="connsiteY47" fmla="*/ 14475 h 715247"/>
                <a:gd name="connsiteX48" fmla="*/ 399927 w 547272"/>
                <a:gd name="connsiteY48" fmla="*/ 33525 h 715247"/>
                <a:gd name="connsiteX49" fmla="*/ 398974 w 547272"/>
                <a:gd name="connsiteY49" fmla="*/ 37906 h 715247"/>
                <a:gd name="connsiteX50" fmla="*/ 395831 w 547272"/>
                <a:gd name="connsiteY50" fmla="*/ 40573 h 715247"/>
                <a:gd name="connsiteX51" fmla="*/ 391545 w 547272"/>
                <a:gd name="connsiteY51" fmla="*/ 38287 h 715247"/>
                <a:gd name="connsiteX52" fmla="*/ 390212 w 547272"/>
                <a:gd name="connsiteY52" fmla="*/ 33429 h 715247"/>
                <a:gd name="connsiteX53" fmla="*/ 383639 w 547272"/>
                <a:gd name="connsiteY53" fmla="*/ 3711 h 715247"/>
                <a:gd name="connsiteX54" fmla="*/ 380972 w 547272"/>
                <a:gd name="connsiteY54" fmla="*/ 1521 h 715247"/>
                <a:gd name="connsiteX55" fmla="*/ 377067 w 547272"/>
                <a:gd name="connsiteY55" fmla="*/ 4854 h 715247"/>
                <a:gd name="connsiteX56" fmla="*/ 370781 w 547272"/>
                <a:gd name="connsiteY56" fmla="*/ 39906 h 715247"/>
                <a:gd name="connsiteX57" fmla="*/ 364589 w 547272"/>
                <a:gd name="connsiteY57" fmla="*/ 45812 h 715247"/>
                <a:gd name="connsiteX58" fmla="*/ 358589 w 547272"/>
                <a:gd name="connsiteY58" fmla="*/ 42193 h 715247"/>
                <a:gd name="connsiteX59" fmla="*/ 356969 w 547272"/>
                <a:gd name="connsiteY59" fmla="*/ 34953 h 715247"/>
                <a:gd name="connsiteX60" fmla="*/ 354874 w 547272"/>
                <a:gd name="connsiteY60" fmla="*/ 4759 h 715247"/>
                <a:gd name="connsiteX61" fmla="*/ 353350 w 547272"/>
                <a:gd name="connsiteY61" fmla="*/ 2092 h 715247"/>
                <a:gd name="connsiteX62" fmla="*/ 350873 w 547272"/>
                <a:gd name="connsiteY62" fmla="*/ 2092 h 715247"/>
                <a:gd name="connsiteX63" fmla="*/ 341348 w 547272"/>
                <a:gd name="connsiteY63" fmla="*/ 10283 h 715247"/>
                <a:gd name="connsiteX64" fmla="*/ 339824 w 547272"/>
                <a:gd name="connsiteY64" fmla="*/ 18666 h 715247"/>
                <a:gd name="connsiteX65" fmla="*/ 339157 w 547272"/>
                <a:gd name="connsiteY65" fmla="*/ 33715 h 715247"/>
                <a:gd name="connsiteX66" fmla="*/ 338491 w 547272"/>
                <a:gd name="connsiteY66" fmla="*/ 38668 h 715247"/>
                <a:gd name="connsiteX67" fmla="*/ 335062 w 547272"/>
                <a:gd name="connsiteY67" fmla="*/ 41907 h 715247"/>
                <a:gd name="connsiteX68" fmla="*/ 330299 w 547272"/>
                <a:gd name="connsiteY68" fmla="*/ 39811 h 715247"/>
                <a:gd name="connsiteX69" fmla="*/ 326108 w 547272"/>
                <a:gd name="connsiteY69" fmla="*/ 20761 h 715247"/>
                <a:gd name="connsiteX70" fmla="*/ 322203 w 547272"/>
                <a:gd name="connsiteY70" fmla="*/ 1711 h 715247"/>
                <a:gd name="connsiteX71" fmla="*/ 320965 w 547272"/>
                <a:gd name="connsiteY71" fmla="*/ 854 h 715247"/>
                <a:gd name="connsiteX72" fmla="*/ 319250 w 547272"/>
                <a:gd name="connsiteY72" fmla="*/ 2473 h 715247"/>
                <a:gd name="connsiteX73" fmla="*/ 315250 w 547272"/>
                <a:gd name="connsiteY73" fmla="*/ 37430 h 715247"/>
                <a:gd name="connsiteX74" fmla="*/ 311725 w 547272"/>
                <a:gd name="connsiteY74" fmla="*/ 42573 h 715247"/>
                <a:gd name="connsiteX75" fmla="*/ 306391 w 547272"/>
                <a:gd name="connsiteY75" fmla="*/ 40859 h 715247"/>
                <a:gd name="connsiteX76" fmla="*/ 303915 w 547272"/>
                <a:gd name="connsiteY76" fmla="*/ 35525 h 715247"/>
                <a:gd name="connsiteX77" fmla="*/ 302772 w 547272"/>
                <a:gd name="connsiteY77" fmla="*/ 18570 h 715247"/>
                <a:gd name="connsiteX78" fmla="*/ 302772 w 547272"/>
                <a:gd name="connsiteY78" fmla="*/ 3140 h 715247"/>
                <a:gd name="connsiteX79" fmla="*/ 299915 w 547272"/>
                <a:gd name="connsiteY79" fmla="*/ -4 h 715247"/>
                <a:gd name="connsiteX80" fmla="*/ 295914 w 547272"/>
                <a:gd name="connsiteY80" fmla="*/ -4 h 715247"/>
                <a:gd name="connsiteX81" fmla="*/ 294581 w 547272"/>
                <a:gd name="connsiteY81" fmla="*/ 2759 h 715247"/>
                <a:gd name="connsiteX82" fmla="*/ 293342 w 547272"/>
                <a:gd name="connsiteY82" fmla="*/ 27048 h 715247"/>
                <a:gd name="connsiteX83" fmla="*/ 291056 w 547272"/>
                <a:gd name="connsiteY83" fmla="*/ 36573 h 715247"/>
                <a:gd name="connsiteX84" fmla="*/ 281531 w 547272"/>
                <a:gd name="connsiteY84" fmla="*/ 41526 h 715247"/>
                <a:gd name="connsiteX85" fmla="*/ 275816 w 547272"/>
                <a:gd name="connsiteY85" fmla="*/ 32668 h 715247"/>
                <a:gd name="connsiteX86" fmla="*/ 275245 w 547272"/>
                <a:gd name="connsiteY86" fmla="*/ 6092 h 715247"/>
                <a:gd name="connsiteX87" fmla="*/ 267720 w 547272"/>
                <a:gd name="connsiteY87" fmla="*/ 7331 h 715247"/>
                <a:gd name="connsiteX88" fmla="*/ 264958 w 547272"/>
                <a:gd name="connsiteY88" fmla="*/ 15141 h 715247"/>
                <a:gd name="connsiteX89" fmla="*/ 260862 w 547272"/>
                <a:gd name="connsiteY89" fmla="*/ 39145 h 715247"/>
                <a:gd name="connsiteX90" fmla="*/ 259338 w 547272"/>
                <a:gd name="connsiteY90" fmla="*/ 43145 h 715247"/>
                <a:gd name="connsiteX91" fmla="*/ 250956 w 547272"/>
                <a:gd name="connsiteY91" fmla="*/ 39145 h 715247"/>
                <a:gd name="connsiteX92" fmla="*/ 248956 w 547272"/>
                <a:gd name="connsiteY92" fmla="*/ 1901 h 715247"/>
                <a:gd name="connsiteX93" fmla="*/ 247527 w 547272"/>
                <a:gd name="connsiteY93" fmla="*/ 758 h 715247"/>
                <a:gd name="connsiteX94" fmla="*/ 243812 w 547272"/>
                <a:gd name="connsiteY94" fmla="*/ 3521 h 715247"/>
                <a:gd name="connsiteX95" fmla="*/ 236764 w 547272"/>
                <a:gd name="connsiteY95" fmla="*/ 34191 h 715247"/>
                <a:gd name="connsiteX96" fmla="*/ 231906 w 547272"/>
                <a:gd name="connsiteY96" fmla="*/ 43716 h 715247"/>
                <a:gd name="connsiteX97" fmla="*/ 227143 w 547272"/>
                <a:gd name="connsiteY97" fmla="*/ 39621 h 715247"/>
                <a:gd name="connsiteX98" fmla="*/ 221143 w 547272"/>
                <a:gd name="connsiteY98" fmla="*/ 6569 h 715247"/>
                <a:gd name="connsiteX99" fmla="*/ 217904 w 547272"/>
                <a:gd name="connsiteY99" fmla="*/ 1901 h 715247"/>
                <a:gd name="connsiteX100" fmla="*/ 215428 w 547272"/>
                <a:gd name="connsiteY100" fmla="*/ 3330 h 715247"/>
                <a:gd name="connsiteX101" fmla="*/ 207046 w 547272"/>
                <a:gd name="connsiteY101" fmla="*/ 36668 h 715247"/>
                <a:gd name="connsiteX102" fmla="*/ 195425 w 547272"/>
                <a:gd name="connsiteY102" fmla="*/ 48383 h 715247"/>
                <a:gd name="connsiteX103" fmla="*/ 186757 w 547272"/>
                <a:gd name="connsiteY103" fmla="*/ 37906 h 715247"/>
                <a:gd name="connsiteX104" fmla="*/ 188377 w 547272"/>
                <a:gd name="connsiteY104" fmla="*/ 23333 h 715247"/>
                <a:gd name="connsiteX105" fmla="*/ 188377 w 547272"/>
                <a:gd name="connsiteY105" fmla="*/ 9141 h 715247"/>
                <a:gd name="connsiteX106" fmla="*/ 185043 w 547272"/>
                <a:gd name="connsiteY106" fmla="*/ 3140 h 715247"/>
                <a:gd name="connsiteX107" fmla="*/ 177804 w 547272"/>
                <a:gd name="connsiteY107" fmla="*/ 10760 h 715247"/>
                <a:gd name="connsiteX108" fmla="*/ 173137 w 547272"/>
                <a:gd name="connsiteY108" fmla="*/ 32953 h 715247"/>
                <a:gd name="connsiteX109" fmla="*/ 169517 w 547272"/>
                <a:gd name="connsiteY109" fmla="*/ 41716 h 715247"/>
                <a:gd name="connsiteX110" fmla="*/ 161040 w 547272"/>
                <a:gd name="connsiteY110" fmla="*/ 42669 h 715247"/>
                <a:gd name="connsiteX111" fmla="*/ 163326 w 547272"/>
                <a:gd name="connsiteY111" fmla="*/ 14094 h 715247"/>
                <a:gd name="connsiteX112" fmla="*/ 162755 w 547272"/>
                <a:gd name="connsiteY112" fmla="*/ 7426 h 715247"/>
                <a:gd name="connsiteX113" fmla="*/ 157611 w 547272"/>
                <a:gd name="connsiteY113" fmla="*/ 4187 h 715247"/>
                <a:gd name="connsiteX114" fmla="*/ 154468 w 547272"/>
                <a:gd name="connsiteY114" fmla="*/ 6569 h 715247"/>
                <a:gd name="connsiteX115" fmla="*/ 152087 w 547272"/>
                <a:gd name="connsiteY115" fmla="*/ 23809 h 715247"/>
                <a:gd name="connsiteX116" fmla="*/ 151515 w 547272"/>
                <a:gd name="connsiteY116" fmla="*/ 41430 h 715247"/>
                <a:gd name="connsiteX117" fmla="*/ 137227 w 547272"/>
                <a:gd name="connsiteY117" fmla="*/ 46860 h 715247"/>
                <a:gd name="connsiteX118" fmla="*/ 135323 w 547272"/>
                <a:gd name="connsiteY118" fmla="*/ 30000 h 715247"/>
                <a:gd name="connsiteX119" fmla="*/ 131989 w 547272"/>
                <a:gd name="connsiteY119" fmla="*/ 4093 h 715247"/>
                <a:gd name="connsiteX120" fmla="*/ 129703 w 547272"/>
                <a:gd name="connsiteY120" fmla="*/ 2378 h 715247"/>
                <a:gd name="connsiteX121" fmla="*/ 127512 w 547272"/>
                <a:gd name="connsiteY121" fmla="*/ 3140 h 715247"/>
                <a:gd name="connsiteX122" fmla="*/ 121416 w 547272"/>
                <a:gd name="connsiteY122" fmla="*/ 19237 h 715247"/>
                <a:gd name="connsiteX123" fmla="*/ 121416 w 547272"/>
                <a:gd name="connsiteY123" fmla="*/ 37239 h 715247"/>
                <a:gd name="connsiteX124" fmla="*/ 108938 w 547272"/>
                <a:gd name="connsiteY124" fmla="*/ 47907 h 715247"/>
                <a:gd name="connsiteX125" fmla="*/ 100461 w 547272"/>
                <a:gd name="connsiteY125" fmla="*/ 39716 h 715247"/>
                <a:gd name="connsiteX126" fmla="*/ 99699 w 547272"/>
                <a:gd name="connsiteY126" fmla="*/ 27334 h 715247"/>
                <a:gd name="connsiteX127" fmla="*/ 100461 w 547272"/>
                <a:gd name="connsiteY127" fmla="*/ 12474 h 715247"/>
                <a:gd name="connsiteX128" fmla="*/ 99413 w 547272"/>
                <a:gd name="connsiteY128" fmla="*/ 4664 h 715247"/>
                <a:gd name="connsiteX129" fmla="*/ 92974 w 547272"/>
                <a:gd name="connsiteY129" fmla="*/ 2264 h 715247"/>
                <a:gd name="connsiteX130" fmla="*/ 92746 w 547272"/>
                <a:gd name="connsiteY130" fmla="*/ 2378 h 715247"/>
                <a:gd name="connsiteX131" fmla="*/ 90555 w 547272"/>
                <a:gd name="connsiteY131" fmla="*/ 6474 h 715247"/>
                <a:gd name="connsiteX132" fmla="*/ 88936 w 547272"/>
                <a:gd name="connsiteY132" fmla="*/ 30000 h 715247"/>
                <a:gd name="connsiteX133" fmla="*/ 85792 w 547272"/>
                <a:gd name="connsiteY133" fmla="*/ 46574 h 715247"/>
                <a:gd name="connsiteX134" fmla="*/ 72743 w 547272"/>
                <a:gd name="connsiteY134" fmla="*/ 43240 h 715247"/>
                <a:gd name="connsiteX135" fmla="*/ 70648 w 547272"/>
                <a:gd name="connsiteY135" fmla="*/ 28571 h 715247"/>
                <a:gd name="connsiteX136" fmla="*/ 73505 w 547272"/>
                <a:gd name="connsiteY136" fmla="*/ 13808 h 715247"/>
                <a:gd name="connsiteX137" fmla="*/ 68266 w 547272"/>
                <a:gd name="connsiteY137" fmla="*/ 2949 h 715247"/>
                <a:gd name="connsiteX138" fmla="*/ 60075 w 547272"/>
                <a:gd name="connsiteY138" fmla="*/ 6950 h 715247"/>
                <a:gd name="connsiteX139" fmla="*/ 57599 w 547272"/>
                <a:gd name="connsiteY139" fmla="*/ 16475 h 715247"/>
                <a:gd name="connsiteX140" fmla="*/ 55408 w 547272"/>
                <a:gd name="connsiteY140" fmla="*/ 36477 h 715247"/>
                <a:gd name="connsiteX141" fmla="*/ 52360 w 547272"/>
                <a:gd name="connsiteY141" fmla="*/ 43907 h 715247"/>
                <a:gd name="connsiteX142" fmla="*/ 42263 w 547272"/>
                <a:gd name="connsiteY142" fmla="*/ 39240 h 715247"/>
                <a:gd name="connsiteX143" fmla="*/ 42263 w 547272"/>
                <a:gd name="connsiteY143" fmla="*/ 26285 h 715247"/>
                <a:gd name="connsiteX144" fmla="*/ 40454 w 547272"/>
                <a:gd name="connsiteY144" fmla="*/ 6283 h 715247"/>
                <a:gd name="connsiteX145" fmla="*/ 39120 w 547272"/>
                <a:gd name="connsiteY145" fmla="*/ 3902 h 715247"/>
                <a:gd name="connsiteX146" fmla="*/ 35596 w 547272"/>
                <a:gd name="connsiteY146" fmla="*/ 3902 h 715247"/>
                <a:gd name="connsiteX147" fmla="*/ 26642 w 547272"/>
                <a:gd name="connsiteY147" fmla="*/ 22285 h 715247"/>
                <a:gd name="connsiteX148" fmla="*/ 25595 w 547272"/>
                <a:gd name="connsiteY148" fmla="*/ 42287 h 715247"/>
                <a:gd name="connsiteX149" fmla="*/ 24166 w 547272"/>
                <a:gd name="connsiteY149" fmla="*/ 46574 h 715247"/>
                <a:gd name="connsiteX150" fmla="*/ 20641 w 547272"/>
                <a:gd name="connsiteY150" fmla="*/ 47145 h 715247"/>
                <a:gd name="connsiteX151" fmla="*/ 13783 w 547272"/>
                <a:gd name="connsiteY151" fmla="*/ 32382 h 715247"/>
                <a:gd name="connsiteX152" fmla="*/ 13783 w 547272"/>
                <a:gd name="connsiteY152" fmla="*/ 4473 h 715247"/>
                <a:gd name="connsiteX153" fmla="*/ 4735 w 547272"/>
                <a:gd name="connsiteY153" fmla="*/ 5807 h 715247"/>
                <a:gd name="connsiteX154" fmla="*/ 258 w 547272"/>
                <a:gd name="connsiteY154" fmla="*/ 60099 h 715247"/>
                <a:gd name="connsiteX155" fmla="*/ 258 w 547272"/>
                <a:gd name="connsiteY155" fmla="*/ 682654 h 715247"/>
                <a:gd name="connsiteX156" fmla="*/ 31976 w 547272"/>
                <a:gd name="connsiteY156" fmla="*/ 714562 h 715247"/>
                <a:gd name="connsiteX157" fmla="*/ 514608 w 547272"/>
                <a:gd name="connsiteY157" fmla="*/ 714562 h 715247"/>
                <a:gd name="connsiteX158" fmla="*/ 546326 w 547272"/>
                <a:gd name="connsiteY158" fmla="*/ 682654 h 715247"/>
                <a:gd name="connsiteX159" fmla="*/ 546326 w 547272"/>
                <a:gd name="connsiteY159" fmla="*/ 59337 h 715247"/>
                <a:gd name="connsiteX160" fmla="*/ 547088 w 547272"/>
                <a:gd name="connsiteY160" fmla="*/ 39430 h 715247"/>
                <a:gd name="connsiteX161" fmla="*/ 546517 w 547272"/>
                <a:gd name="connsiteY161" fmla="*/ 20190 h 715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47272" h="715247">
                  <a:moveTo>
                    <a:pt x="546517" y="20190"/>
                  </a:moveTo>
                  <a:cubicBezTo>
                    <a:pt x="545859" y="16523"/>
                    <a:pt x="544869" y="12922"/>
                    <a:pt x="543564" y="9427"/>
                  </a:cubicBezTo>
                  <a:cubicBezTo>
                    <a:pt x="542916" y="5740"/>
                    <a:pt x="541040" y="2378"/>
                    <a:pt x="538230" y="-98"/>
                  </a:cubicBezTo>
                  <a:cubicBezTo>
                    <a:pt x="537735" y="-546"/>
                    <a:pt x="537077" y="-747"/>
                    <a:pt x="536420" y="-670"/>
                  </a:cubicBezTo>
                  <a:cubicBezTo>
                    <a:pt x="535801" y="-394"/>
                    <a:pt x="535315" y="120"/>
                    <a:pt x="535087" y="758"/>
                  </a:cubicBezTo>
                  <a:cubicBezTo>
                    <a:pt x="531972" y="8626"/>
                    <a:pt x="530639" y="17084"/>
                    <a:pt x="531182" y="25524"/>
                  </a:cubicBezTo>
                  <a:cubicBezTo>
                    <a:pt x="531534" y="29820"/>
                    <a:pt x="530943" y="34144"/>
                    <a:pt x="529467" y="38192"/>
                  </a:cubicBezTo>
                  <a:cubicBezTo>
                    <a:pt x="528324" y="40668"/>
                    <a:pt x="525848" y="43050"/>
                    <a:pt x="523181" y="42287"/>
                  </a:cubicBezTo>
                  <a:cubicBezTo>
                    <a:pt x="520514" y="41526"/>
                    <a:pt x="519656" y="37716"/>
                    <a:pt x="519561" y="34667"/>
                  </a:cubicBezTo>
                  <a:cubicBezTo>
                    <a:pt x="519561" y="28191"/>
                    <a:pt x="519085" y="21714"/>
                    <a:pt x="518894" y="15617"/>
                  </a:cubicBezTo>
                  <a:cubicBezTo>
                    <a:pt x="519418" y="11026"/>
                    <a:pt x="517847" y="6435"/>
                    <a:pt x="514608" y="3140"/>
                  </a:cubicBezTo>
                  <a:cubicBezTo>
                    <a:pt x="514199" y="2816"/>
                    <a:pt x="513694" y="2644"/>
                    <a:pt x="513179" y="2664"/>
                  </a:cubicBezTo>
                  <a:cubicBezTo>
                    <a:pt x="512751" y="2873"/>
                    <a:pt x="512389" y="3207"/>
                    <a:pt x="512132" y="3616"/>
                  </a:cubicBezTo>
                  <a:cubicBezTo>
                    <a:pt x="510198" y="8321"/>
                    <a:pt x="509636" y="13465"/>
                    <a:pt x="510512" y="18475"/>
                  </a:cubicBezTo>
                  <a:cubicBezTo>
                    <a:pt x="510865" y="25029"/>
                    <a:pt x="510541" y="31610"/>
                    <a:pt x="509560" y="38096"/>
                  </a:cubicBezTo>
                  <a:cubicBezTo>
                    <a:pt x="509531" y="39992"/>
                    <a:pt x="508693" y="41792"/>
                    <a:pt x="507274" y="43050"/>
                  </a:cubicBezTo>
                  <a:cubicBezTo>
                    <a:pt x="506302" y="43640"/>
                    <a:pt x="505159" y="43879"/>
                    <a:pt x="504035" y="43716"/>
                  </a:cubicBezTo>
                  <a:cubicBezTo>
                    <a:pt x="501892" y="43554"/>
                    <a:pt x="499930" y="42440"/>
                    <a:pt x="498701" y="40668"/>
                  </a:cubicBezTo>
                  <a:cubicBezTo>
                    <a:pt x="497968" y="38725"/>
                    <a:pt x="497806" y="36611"/>
                    <a:pt x="498225" y="34572"/>
                  </a:cubicBezTo>
                  <a:cubicBezTo>
                    <a:pt x="498968" y="28248"/>
                    <a:pt x="499282" y="21885"/>
                    <a:pt x="499177" y="15522"/>
                  </a:cubicBezTo>
                  <a:cubicBezTo>
                    <a:pt x="499644" y="10817"/>
                    <a:pt x="498092" y="6140"/>
                    <a:pt x="494891" y="2664"/>
                  </a:cubicBezTo>
                  <a:cubicBezTo>
                    <a:pt x="494520" y="2311"/>
                    <a:pt x="494063" y="2083"/>
                    <a:pt x="493558" y="1997"/>
                  </a:cubicBezTo>
                  <a:cubicBezTo>
                    <a:pt x="492882" y="2140"/>
                    <a:pt x="492291" y="2549"/>
                    <a:pt x="491939" y="3140"/>
                  </a:cubicBezTo>
                  <a:cubicBezTo>
                    <a:pt x="488852" y="7664"/>
                    <a:pt x="487443" y="13122"/>
                    <a:pt x="487938" y="18570"/>
                  </a:cubicBezTo>
                  <a:cubicBezTo>
                    <a:pt x="488414" y="24019"/>
                    <a:pt x="488414" y="29505"/>
                    <a:pt x="487938" y="34953"/>
                  </a:cubicBezTo>
                  <a:cubicBezTo>
                    <a:pt x="487366" y="38478"/>
                    <a:pt x="485366" y="42478"/>
                    <a:pt x="481842" y="42669"/>
                  </a:cubicBezTo>
                  <a:cubicBezTo>
                    <a:pt x="479261" y="42583"/>
                    <a:pt x="476984" y="40916"/>
                    <a:pt x="476127" y="38478"/>
                  </a:cubicBezTo>
                  <a:cubicBezTo>
                    <a:pt x="475260" y="36134"/>
                    <a:pt x="474898" y="33639"/>
                    <a:pt x="475079" y="31143"/>
                  </a:cubicBezTo>
                  <a:lnTo>
                    <a:pt x="475079" y="13236"/>
                  </a:lnTo>
                  <a:cubicBezTo>
                    <a:pt x="475079" y="11141"/>
                    <a:pt x="475079" y="9141"/>
                    <a:pt x="475079" y="7045"/>
                  </a:cubicBezTo>
                  <a:cubicBezTo>
                    <a:pt x="475165" y="5959"/>
                    <a:pt x="474927" y="4864"/>
                    <a:pt x="474413" y="3902"/>
                  </a:cubicBezTo>
                  <a:cubicBezTo>
                    <a:pt x="473231" y="2464"/>
                    <a:pt x="471193" y="2073"/>
                    <a:pt x="469555" y="2949"/>
                  </a:cubicBezTo>
                  <a:cubicBezTo>
                    <a:pt x="468012" y="3950"/>
                    <a:pt x="466783" y="5369"/>
                    <a:pt x="466031" y="7045"/>
                  </a:cubicBezTo>
                  <a:cubicBezTo>
                    <a:pt x="460411" y="18475"/>
                    <a:pt x="464602" y="33048"/>
                    <a:pt x="458506" y="44288"/>
                  </a:cubicBezTo>
                  <a:cubicBezTo>
                    <a:pt x="456982" y="47145"/>
                    <a:pt x="453839" y="50003"/>
                    <a:pt x="450695" y="49050"/>
                  </a:cubicBezTo>
                  <a:cubicBezTo>
                    <a:pt x="447552" y="48098"/>
                    <a:pt x="447266" y="44288"/>
                    <a:pt x="447362" y="41240"/>
                  </a:cubicBezTo>
                  <a:cubicBezTo>
                    <a:pt x="447362" y="34477"/>
                    <a:pt x="449266" y="27714"/>
                    <a:pt x="449076" y="20951"/>
                  </a:cubicBezTo>
                  <a:cubicBezTo>
                    <a:pt x="449428" y="14084"/>
                    <a:pt x="446361" y="7483"/>
                    <a:pt x="440884" y="3330"/>
                  </a:cubicBezTo>
                  <a:cubicBezTo>
                    <a:pt x="440189" y="2825"/>
                    <a:pt x="439360" y="2530"/>
                    <a:pt x="438503" y="2473"/>
                  </a:cubicBezTo>
                  <a:cubicBezTo>
                    <a:pt x="436693" y="2473"/>
                    <a:pt x="435265" y="4187"/>
                    <a:pt x="434503" y="5902"/>
                  </a:cubicBezTo>
                  <a:cubicBezTo>
                    <a:pt x="430121" y="15427"/>
                    <a:pt x="434503" y="27905"/>
                    <a:pt x="428216" y="36192"/>
                  </a:cubicBezTo>
                  <a:cubicBezTo>
                    <a:pt x="427006" y="38087"/>
                    <a:pt x="425016" y="39345"/>
                    <a:pt x="422787" y="39621"/>
                  </a:cubicBezTo>
                  <a:cubicBezTo>
                    <a:pt x="419358" y="39621"/>
                    <a:pt x="416786" y="36287"/>
                    <a:pt x="416215" y="32953"/>
                  </a:cubicBezTo>
                  <a:cubicBezTo>
                    <a:pt x="415996" y="29581"/>
                    <a:pt x="416158" y="26190"/>
                    <a:pt x="416691" y="22857"/>
                  </a:cubicBezTo>
                  <a:cubicBezTo>
                    <a:pt x="417167" y="17256"/>
                    <a:pt x="416110" y="11626"/>
                    <a:pt x="413643" y="6569"/>
                  </a:cubicBezTo>
                  <a:cubicBezTo>
                    <a:pt x="412405" y="4093"/>
                    <a:pt x="410119" y="1425"/>
                    <a:pt x="407357" y="1997"/>
                  </a:cubicBezTo>
                  <a:cubicBezTo>
                    <a:pt x="405842" y="2444"/>
                    <a:pt x="404594" y="3521"/>
                    <a:pt x="403927" y="4950"/>
                  </a:cubicBezTo>
                  <a:cubicBezTo>
                    <a:pt x="402508" y="7931"/>
                    <a:pt x="401699" y="11169"/>
                    <a:pt x="401546" y="14475"/>
                  </a:cubicBezTo>
                  <a:cubicBezTo>
                    <a:pt x="401546" y="20951"/>
                    <a:pt x="400499" y="27334"/>
                    <a:pt x="399927" y="33525"/>
                  </a:cubicBezTo>
                  <a:cubicBezTo>
                    <a:pt x="399851" y="35030"/>
                    <a:pt x="399527" y="36506"/>
                    <a:pt x="398974" y="37906"/>
                  </a:cubicBezTo>
                  <a:cubicBezTo>
                    <a:pt x="398470" y="39287"/>
                    <a:pt x="397270" y="40297"/>
                    <a:pt x="395831" y="40573"/>
                  </a:cubicBezTo>
                  <a:cubicBezTo>
                    <a:pt x="394079" y="40697"/>
                    <a:pt x="392421" y="39811"/>
                    <a:pt x="391545" y="38287"/>
                  </a:cubicBezTo>
                  <a:cubicBezTo>
                    <a:pt x="390754" y="36782"/>
                    <a:pt x="390307" y="35125"/>
                    <a:pt x="390212" y="33429"/>
                  </a:cubicBezTo>
                  <a:cubicBezTo>
                    <a:pt x="390164" y="23171"/>
                    <a:pt x="387916" y="13036"/>
                    <a:pt x="383639" y="3711"/>
                  </a:cubicBezTo>
                  <a:cubicBezTo>
                    <a:pt x="383058" y="2664"/>
                    <a:pt x="382106" y="1882"/>
                    <a:pt x="380972" y="1521"/>
                  </a:cubicBezTo>
                  <a:cubicBezTo>
                    <a:pt x="379163" y="1521"/>
                    <a:pt x="377829" y="3140"/>
                    <a:pt x="377067" y="4854"/>
                  </a:cubicBezTo>
                  <a:cubicBezTo>
                    <a:pt x="372400" y="15808"/>
                    <a:pt x="375448" y="28857"/>
                    <a:pt x="370781" y="39906"/>
                  </a:cubicBezTo>
                  <a:cubicBezTo>
                    <a:pt x="369638" y="42669"/>
                    <a:pt x="367637" y="45526"/>
                    <a:pt x="364589" y="45812"/>
                  </a:cubicBezTo>
                  <a:cubicBezTo>
                    <a:pt x="362075" y="45812"/>
                    <a:pt x="359760" y="44421"/>
                    <a:pt x="358589" y="42193"/>
                  </a:cubicBezTo>
                  <a:cubicBezTo>
                    <a:pt x="357531" y="39925"/>
                    <a:pt x="356979" y="37459"/>
                    <a:pt x="356969" y="34953"/>
                  </a:cubicBezTo>
                  <a:cubicBezTo>
                    <a:pt x="356988" y="24847"/>
                    <a:pt x="356293" y="14761"/>
                    <a:pt x="354874" y="4759"/>
                  </a:cubicBezTo>
                  <a:cubicBezTo>
                    <a:pt x="354874" y="3711"/>
                    <a:pt x="354302" y="2568"/>
                    <a:pt x="353350" y="2092"/>
                  </a:cubicBezTo>
                  <a:cubicBezTo>
                    <a:pt x="352550" y="1797"/>
                    <a:pt x="351673" y="1797"/>
                    <a:pt x="350873" y="2092"/>
                  </a:cubicBezTo>
                  <a:cubicBezTo>
                    <a:pt x="346473" y="2949"/>
                    <a:pt x="342853" y="6064"/>
                    <a:pt x="341348" y="10283"/>
                  </a:cubicBezTo>
                  <a:cubicBezTo>
                    <a:pt x="340415" y="12979"/>
                    <a:pt x="339900" y="15808"/>
                    <a:pt x="339824" y="18666"/>
                  </a:cubicBezTo>
                  <a:cubicBezTo>
                    <a:pt x="339824" y="23714"/>
                    <a:pt x="339253" y="28762"/>
                    <a:pt x="339157" y="33715"/>
                  </a:cubicBezTo>
                  <a:cubicBezTo>
                    <a:pt x="339234" y="35391"/>
                    <a:pt x="339005" y="37068"/>
                    <a:pt x="338491" y="38668"/>
                  </a:cubicBezTo>
                  <a:cubicBezTo>
                    <a:pt x="338015" y="40287"/>
                    <a:pt x="336710" y="41526"/>
                    <a:pt x="335062" y="41907"/>
                  </a:cubicBezTo>
                  <a:cubicBezTo>
                    <a:pt x="333214" y="42078"/>
                    <a:pt x="331414" y="41287"/>
                    <a:pt x="330299" y="39811"/>
                  </a:cubicBezTo>
                  <a:cubicBezTo>
                    <a:pt x="326423" y="34267"/>
                    <a:pt x="324918" y="27419"/>
                    <a:pt x="326108" y="20761"/>
                  </a:cubicBezTo>
                  <a:cubicBezTo>
                    <a:pt x="327242" y="14151"/>
                    <a:pt x="325851" y="7350"/>
                    <a:pt x="322203" y="1711"/>
                  </a:cubicBezTo>
                  <a:cubicBezTo>
                    <a:pt x="322203" y="1711"/>
                    <a:pt x="321441" y="854"/>
                    <a:pt x="320965" y="854"/>
                  </a:cubicBezTo>
                  <a:cubicBezTo>
                    <a:pt x="320489" y="854"/>
                    <a:pt x="319536" y="1711"/>
                    <a:pt x="319250" y="2473"/>
                  </a:cubicBezTo>
                  <a:cubicBezTo>
                    <a:pt x="314869" y="13427"/>
                    <a:pt x="318298" y="26095"/>
                    <a:pt x="315250" y="37430"/>
                  </a:cubicBezTo>
                  <a:cubicBezTo>
                    <a:pt x="314935" y="39601"/>
                    <a:pt x="313640" y="41497"/>
                    <a:pt x="311725" y="42573"/>
                  </a:cubicBezTo>
                  <a:cubicBezTo>
                    <a:pt x="309763" y="43106"/>
                    <a:pt x="307677" y="42430"/>
                    <a:pt x="306391" y="40859"/>
                  </a:cubicBezTo>
                  <a:cubicBezTo>
                    <a:pt x="305134" y="39316"/>
                    <a:pt x="304286" y="37477"/>
                    <a:pt x="303915" y="35525"/>
                  </a:cubicBezTo>
                  <a:cubicBezTo>
                    <a:pt x="302486" y="29991"/>
                    <a:pt x="302105" y="24247"/>
                    <a:pt x="302772" y="18570"/>
                  </a:cubicBezTo>
                  <a:cubicBezTo>
                    <a:pt x="304163" y="13522"/>
                    <a:pt x="304163" y="8188"/>
                    <a:pt x="302772" y="3140"/>
                  </a:cubicBezTo>
                  <a:cubicBezTo>
                    <a:pt x="302162" y="1825"/>
                    <a:pt x="301172" y="730"/>
                    <a:pt x="299915" y="-4"/>
                  </a:cubicBezTo>
                  <a:cubicBezTo>
                    <a:pt x="298705" y="-804"/>
                    <a:pt x="297124" y="-804"/>
                    <a:pt x="295914" y="-4"/>
                  </a:cubicBezTo>
                  <a:cubicBezTo>
                    <a:pt x="295190" y="758"/>
                    <a:pt x="294723" y="1721"/>
                    <a:pt x="294581" y="2759"/>
                  </a:cubicBezTo>
                  <a:cubicBezTo>
                    <a:pt x="293247" y="10779"/>
                    <a:pt x="292828" y="18932"/>
                    <a:pt x="293342" y="27048"/>
                  </a:cubicBezTo>
                  <a:cubicBezTo>
                    <a:pt x="293333" y="30353"/>
                    <a:pt x="292552" y="33620"/>
                    <a:pt x="291056" y="36573"/>
                  </a:cubicBezTo>
                  <a:cubicBezTo>
                    <a:pt x="288751" y="39525"/>
                    <a:pt x="285275" y="41326"/>
                    <a:pt x="281531" y="41526"/>
                  </a:cubicBezTo>
                  <a:cubicBezTo>
                    <a:pt x="277626" y="42097"/>
                    <a:pt x="275912" y="36668"/>
                    <a:pt x="275816" y="32668"/>
                  </a:cubicBezTo>
                  <a:lnTo>
                    <a:pt x="275245" y="6092"/>
                  </a:lnTo>
                  <a:cubicBezTo>
                    <a:pt x="272806" y="4426"/>
                    <a:pt x="269492" y="4978"/>
                    <a:pt x="267720" y="7331"/>
                  </a:cubicBezTo>
                  <a:cubicBezTo>
                    <a:pt x="266120" y="9636"/>
                    <a:pt x="265167" y="12341"/>
                    <a:pt x="264958" y="15141"/>
                  </a:cubicBezTo>
                  <a:cubicBezTo>
                    <a:pt x="263624" y="23143"/>
                    <a:pt x="262196" y="31143"/>
                    <a:pt x="260862" y="39145"/>
                  </a:cubicBezTo>
                  <a:cubicBezTo>
                    <a:pt x="260805" y="40611"/>
                    <a:pt x="260272" y="42011"/>
                    <a:pt x="259338" y="43145"/>
                  </a:cubicBezTo>
                  <a:cubicBezTo>
                    <a:pt x="256671" y="45717"/>
                    <a:pt x="252194" y="42573"/>
                    <a:pt x="250956" y="39145"/>
                  </a:cubicBezTo>
                  <a:cubicBezTo>
                    <a:pt x="246384" y="27238"/>
                    <a:pt x="256766" y="11998"/>
                    <a:pt x="248956" y="1901"/>
                  </a:cubicBezTo>
                  <a:cubicBezTo>
                    <a:pt x="248622" y="1378"/>
                    <a:pt x="248118" y="968"/>
                    <a:pt x="247527" y="758"/>
                  </a:cubicBezTo>
                  <a:cubicBezTo>
                    <a:pt x="245908" y="758"/>
                    <a:pt x="244574" y="1997"/>
                    <a:pt x="243812" y="3521"/>
                  </a:cubicBezTo>
                  <a:cubicBezTo>
                    <a:pt x="239117" y="13055"/>
                    <a:pt x="236706" y="23561"/>
                    <a:pt x="236764" y="34191"/>
                  </a:cubicBezTo>
                  <a:cubicBezTo>
                    <a:pt x="236764" y="38096"/>
                    <a:pt x="235811" y="43716"/>
                    <a:pt x="231906" y="43716"/>
                  </a:cubicBezTo>
                  <a:cubicBezTo>
                    <a:pt x="229715" y="43716"/>
                    <a:pt x="228191" y="41526"/>
                    <a:pt x="227143" y="39621"/>
                  </a:cubicBezTo>
                  <a:cubicBezTo>
                    <a:pt x="223315" y="29019"/>
                    <a:pt x="221286" y="17846"/>
                    <a:pt x="221143" y="6569"/>
                  </a:cubicBezTo>
                  <a:cubicBezTo>
                    <a:pt x="221143" y="4473"/>
                    <a:pt x="220000" y="1806"/>
                    <a:pt x="217904" y="1901"/>
                  </a:cubicBezTo>
                  <a:cubicBezTo>
                    <a:pt x="216923" y="2044"/>
                    <a:pt x="216047" y="2559"/>
                    <a:pt x="215428" y="3330"/>
                  </a:cubicBezTo>
                  <a:cubicBezTo>
                    <a:pt x="207427" y="11712"/>
                    <a:pt x="209713" y="25238"/>
                    <a:pt x="207046" y="36668"/>
                  </a:cubicBezTo>
                  <a:cubicBezTo>
                    <a:pt x="205712" y="42478"/>
                    <a:pt x="201426" y="48860"/>
                    <a:pt x="195425" y="48383"/>
                  </a:cubicBezTo>
                  <a:cubicBezTo>
                    <a:pt x="190472" y="47288"/>
                    <a:pt x="186901" y="42973"/>
                    <a:pt x="186757" y="37906"/>
                  </a:cubicBezTo>
                  <a:cubicBezTo>
                    <a:pt x="186634" y="33001"/>
                    <a:pt x="187177" y="28095"/>
                    <a:pt x="188377" y="23333"/>
                  </a:cubicBezTo>
                  <a:cubicBezTo>
                    <a:pt x="189043" y="18628"/>
                    <a:pt x="189043" y="13846"/>
                    <a:pt x="188377" y="9141"/>
                  </a:cubicBezTo>
                  <a:cubicBezTo>
                    <a:pt x="188377" y="6759"/>
                    <a:pt x="187234" y="3997"/>
                    <a:pt x="185043" y="3140"/>
                  </a:cubicBezTo>
                  <a:cubicBezTo>
                    <a:pt x="181233" y="1901"/>
                    <a:pt x="178661" y="6855"/>
                    <a:pt x="177804" y="10760"/>
                  </a:cubicBezTo>
                  <a:cubicBezTo>
                    <a:pt x="176280" y="18189"/>
                    <a:pt x="174661" y="25524"/>
                    <a:pt x="173137" y="32953"/>
                  </a:cubicBezTo>
                  <a:cubicBezTo>
                    <a:pt x="172737" y="36144"/>
                    <a:pt x="171489" y="39173"/>
                    <a:pt x="169517" y="41716"/>
                  </a:cubicBezTo>
                  <a:cubicBezTo>
                    <a:pt x="167422" y="44288"/>
                    <a:pt x="163650" y="44707"/>
                    <a:pt x="161040" y="42669"/>
                  </a:cubicBezTo>
                  <a:lnTo>
                    <a:pt x="163326" y="14094"/>
                  </a:lnTo>
                  <a:cubicBezTo>
                    <a:pt x="163669" y="11855"/>
                    <a:pt x="163469" y="9569"/>
                    <a:pt x="162755" y="7426"/>
                  </a:cubicBezTo>
                  <a:cubicBezTo>
                    <a:pt x="161983" y="5302"/>
                    <a:pt x="159868" y="3969"/>
                    <a:pt x="157611" y="4187"/>
                  </a:cubicBezTo>
                  <a:cubicBezTo>
                    <a:pt x="156325" y="4607"/>
                    <a:pt x="155220" y="5445"/>
                    <a:pt x="154468" y="6569"/>
                  </a:cubicBezTo>
                  <a:cubicBezTo>
                    <a:pt x="151572" y="11826"/>
                    <a:pt x="150725" y="17961"/>
                    <a:pt x="152087" y="23809"/>
                  </a:cubicBezTo>
                  <a:cubicBezTo>
                    <a:pt x="153477" y="29629"/>
                    <a:pt x="153277" y="35715"/>
                    <a:pt x="151515" y="41430"/>
                  </a:cubicBezTo>
                  <a:cubicBezTo>
                    <a:pt x="149229" y="46860"/>
                    <a:pt x="141990" y="50955"/>
                    <a:pt x="137227" y="46860"/>
                  </a:cubicBezTo>
                  <a:cubicBezTo>
                    <a:pt x="132465" y="42764"/>
                    <a:pt x="134084" y="35906"/>
                    <a:pt x="135323" y="30000"/>
                  </a:cubicBezTo>
                  <a:cubicBezTo>
                    <a:pt x="137875" y="21275"/>
                    <a:pt x="136665" y="11884"/>
                    <a:pt x="131989" y="4093"/>
                  </a:cubicBezTo>
                  <a:cubicBezTo>
                    <a:pt x="131513" y="3216"/>
                    <a:pt x="130674" y="2587"/>
                    <a:pt x="129703" y="2378"/>
                  </a:cubicBezTo>
                  <a:cubicBezTo>
                    <a:pt x="128903" y="2349"/>
                    <a:pt x="128122" y="2625"/>
                    <a:pt x="127512" y="3140"/>
                  </a:cubicBezTo>
                  <a:cubicBezTo>
                    <a:pt x="122911" y="7140"/>
                    <a:pt x="120616" y="13189"/>
                    <a:pt x="121416" y="19237"/>
                  </a:cubicBezTo>
                  <a:cubicBezTo>
                    <a:pt x="122130" y="25219"/>
                    <a:pt x="122130" y="31258"/>
                    <a:pt x="121416" y="37239"/>
                  </a:cubicBezTo>
                  <a:cubicBezTo>
                    <a:pt x="120082" y="43145"/>
                    <a:pt x="114939" y="48860"/>
                    <a:pt x="108938" y="47907"/>
                  </a:cubicBezTo>
                  <a:cubicBezTo>
                    <a:pt x="104842" y="46898"/>
                    <a:pt x="101604" y="43773"/>
                    <a:pt x="100461" y="39716"/>
                  </a:cubicBezTo>
                  <a:cubicBezTo>
                    <a:pt x="99451" y="35668"/>
                    <a:pt x="99185" y="31477"/>
                    <a:pt x="99699" y="27334"/>
                  </a:cubicBezTo>
                  <a:cubicBezTo>
                    <a:pt x="99699" y="22380"/>
                    <a:pt x="100175" y="17809"/>
                    <a:pt x="100461" y="12474"/>
                  </a:cubicBezTo>
                  <a:cubicBezTo>
                    <a:pt x="100899" y="9827"/>
                    <a:pt x="100528" y="7102"/>
                    <a:pt x="99413" y="4664"/>
                  </a:cubicBezTo>
                  <a:cubicBezTo>
                    <a:pt x="98299" y="2225"/>
                    <a:pt x="95413" y="1149"/>
                    <a:pt x="92974" y="2264"/>
                  </a:cubicBezTo>
                  <a:cubicBezTo>
                    <a:pt x="92898" y="2301"/>
                    <a:pt x="92822" y="2340"/>
                    <a:pt x="92746" y="2378"/>
                  </a:cubicBezTo>
                  <a:cubicBezTo>
                    <a:pt x="91584" y="3464"/>
                    <a:pt x="90812" y="4902"/>
                    <a:pt x="90555" y="6474"/>
                  </a:cubicBezTo>
                  <a:cubicBezTo>
                    <a:pt x="88545" y="14141"/>
                    <a:pt x="87993" y="22123"/>
                    <a:pt x="88936" y="30000"/>
                  </a:cubicBezTo>
                  <a:cubicBezTo>
                    <a:pt x="89602" y="35906"/>
                    <a:pt x="90555" y="43050"/>
                    <a:pt x="85792" y="46574"/>
                  </a:cubicBezTo>
                  <a:cubicBezTo>
                    <a:pt x="81268" y="49260"/>
                    <a:pt x="75429" y="47764"/>
                    <a:pt x="72743" y="43240"/>
                  </a:cubicBezTo>
                  <a:cubicBezTo>
                    <a:pt x="70286" y="38773"/>
                    <a:pt x="69533" y="33553"/>
                    <a:pt x="70648" y="28571"/>
                  </a:cubicBezTo>
                  <a:cubicBezTo>
                    <a:pt x="71886" y="23714"/>
                    <a:pt x="72839" y="18780"/>
                    <a:pt x="73505" y="13808"/>
                  </a:cubicBezTo>
                  <a:cubicBezTo>
                    <a:pt x="73505" y="9427"/>
                    <a:pt x="72457" y="4283"/>
                    <a:pt x="68266" y="2949"/>
                  </a:cubicBezTo>
                  <a:cubicBezTo>
                    <a:pt x="64942" y="2292"/>
                    <a:pt x="61599" y="3930"/>
                    <a:pt x="60075" y="6950"/>
                  </a:cubicBezTo>
                  <a:cubicBezTo>
                    <a:pt x="58580" y="9912"/>
                    <a:pt x="57732" y="13160"/>
                    <a:pt x="57599" y="16475"/>
                  </a:cubicBezTo>
                  <a:cubicBezTo>
                    <a:pt x="56837" y="23143"/>
                    <a:pt x="56074" y="29810"/>
                    <a:pt x="55408" y="36477"/>
                  </a:cubicBezTo>
                  <a:cubicBezTo>
                    <a:pt x="55389" y="39258"/>
                    <a:pt x="54293" y="41916"/>
                    <a:pt x="52360" y="43907"/>
                  </a:cubicBezTo>
                  <a:cubicBezTo>
                    <a:pt x="48931" y="46478"/>
                    <a:pt x="43692" y="43336"/>
                    <a:pt x="42263" y="39240"/>
                  </a:cubicBezTo>
                  <a:cubicBezTo>
                    <a:pt x="41311" y="34972"/>
                    <a:pt x="41311" y="30553"/>
                    <a:pt x="42263" y="26285"/>
                  </a:cubicBezTo>
                  <a:cubicBezTo>
                    <a:pt x="43044" y="19561"/>
                    <a:pt x="42435" y="12751"/>
                    <a:pt x="40454" y="6283"/>
                  </a:cubicBezTo>
                  <a:cubicBezTo>
                    <a:pt x="40263" y="5369"/>
                    <a:pt x="39796" y="4540"/>
                    <a:pt x="39120" y="3902"/>
                  </a:cubicBezTo>
                  <a:cubicBezTo>
                    <a:pt x="38006" y="3368"/>
                    <a:pt x="36710" y="3368"/>
                    <a:pt x="35596" y="3902"/>
                  </a:cubicBezTo>
                  <a:cubicBezTo>
                    <a:pt x="28642" y="6092"/>
                    <a:pt x="27118" y="15046"/>
                    <a:pt x="26642" y="22285"/>
                  </a:cubicBezTo>
                  <a:cubicBezTo>
                    <a:pt x="26166" y="29524"/>
                    <a:pt x="25975" y="35620"/>
                    <a:pt x="25595" y="42287"/>
                  </a:cubicBezTo>
                  <a:cubicBezTo>
                    <a:pt x="25671" y="43840"/>
                    <a:pt x="25166" y="45374"/>
                    <a:pt x="24166" y="46574"/>
                  </a:cubicBezTo>
                  <a:cubicBezTo>
                    <a:pt x="23137" y="47279"/>
                    <a:pt x="21842" y="47488"/>
                    <a:pt x="20641" y="47145"/>
                  </a:cubicBezTo>
                  <a:cubicBezTo>
                    <a:pt x="15022" y="45717"/>
                    <a:pt x="13783" y="38287"/>
                    <a:pt x="13783" y="32382"/>
                  </a:cubicBezTo>
                  <a:cubicBezTo>
                    <a:pt x="13783" y="22857"/>
                    <a:pt x="17593" y="6283"/>
                    <a:pt x="13783" y="4473"/>
                  </a:cubicBezTo>
                  <a:cubicBezTo>
                    <a:pt x="11402" y="3807"/>
                    <a:pt x="5592" y="3521"/>
                    <a:pt x="4735" y="5807"/>
                  </a:cubicBezTo>
                  <a:cubicBezTo>
                    <a:pt x="-1552" y="23619"/>
                    <a:pt x="163" y="41240"/>
                    <a:pt x="258" y="60099"/>
                  </a:cubicBezTo>
                  <a:lnTo>
                    <a:pt x="258" y="682654"/>
                  </a:lnTo>
                  <a:cubicBezTo>
                    <a:pt x="201" y="700227"/>
                    <a:pt x="14403" y="714505"/>
                    <a:pt x="31976" y="714562"/>
                  </a:cubicBezTo>
                  <a:lnTo>
                    <a:pt x="514608" y="714562"/>
                  </a:lnTo>
                  <a:cubicBezTo>
                    <a:pt x="532182" y="714505"/>
                    <a:pt x="546384" y="700227"/>
                    <a:pt x="546326" y="682654"/>
                  </a:cubicBezTo>
                  <a:lnTo>
                    <a:pt x="546326" y="59337"/>
                  </a:lnTo>
                  <a:cubicBezTo>
                    <a:pt x="546326" y="53051"/>
                    <a:pt x="546326" y="45717"/>
                    <a:pt x="547088" y="39430"/>
                  </a:cubicBezTo>
                  <a:cubicBezTo>
                    <a:pt x="547422" y="33010"/>
                    <a:pt x="547231" y="26581"/>
                    <a:pt x="546517" y="20190"/>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305" name="Freeform: Shape 1304">
              <a:extLst>
                <a:ext uri="{FF2B5EF4-FFF2-40B4-BE49-F238E27FC236}">
                  <a16:creationId xmlns:a16="http://schemas.microsoft.com/office/drawing/2014/main" xmlns="" id="{042421CB-F68F-0A1D-2948-02E800F46961}"/>
                </a:ext>
              </a:extLst>
            </p:cNvPr>
            <p:cNvSpPr/>
            <p:nvPr/>
          </p:nvSpPr>
          <p:spPr>
            <a:xfrm>
              <a:off x="8111738" y="5270395"/>
              <a:ext cx="297110" cy="268982"/>
            </a:xfrm>
            <a:custGeom>
              <a:avLst/>
              <a:gdLst>
                <a:gd name="connsiteX0" fmla="*/ 29443 w 297110"/>
                <a:gd name="connsiteY0" fmla="*/ 211318 h 268982"/>
                <a:gd name="connsiteX1" fmla="*/ 61638 w 297110"/>
                <a:gd name="connsiteY1" fmla="*/ 235893 h 268982"/>
                <a:gd name="connsiteX2" fmla="*/ 116312 w 297110"/>
                <a:gd name="connsiteY2" fmla="*/ 263706 h 268982"/>
                <a:gd name="connsiteX3" fmla="*/ 207942 w 297110"/>
                <a:gd name="connsiteY3" fmla="*/ 261705 h 268982"/>
                <a:gd name="connsiteX4" fmla="*/ 274617 w 297110"/>
                <a:gd name="connsiteY4" fmla="*/ 233607 h 268982"/>
                <a:gd name="connsiteX5" fmla="*/ 295858 w 297110"/>
                <a:gd name="connsiteY5" fmla="*/ 187506 h 268982"/>
                <a:gd name="connsiteX6" fmla="*/ 294810 w 297110"/>
                <a:gd name="connsiteY6" fmla="*/ 135594 h 268982"/>
                <a:gd name="connsiteX7" fmla="*/ 287762 w 297110"/>
                <a:gd name="connsiteY7" fmla="*/ 100542 h 268982"/>
                <a:gd name="connsiteX8" fmla="*/ 251281 w 297110"/>
                <a:gd name="connsiteY8" fmla="*/ 43392 h 268982"/>
                <a:gd name="connsiteX9" fmla="*/ 208799 w 297110"/>
                <a:gd name="connsiteY9" fmla="*/ 8436 h 268982"/>
                <a:gd name="connsiteX10" fmla="*/ 138695 w 297110"/>
                <a:gd name="connsiteY10" fmla="*/ -327 h 268982"/>
                <a:gd name="connsiteX11" fmla="*/ 79164 w 297110"/>
                <a:gd name="connsiteY11" fmla="*/ 8626 h 268982"/>
                <a:gd name="connsiteX12" fmla="*/ 28205 w 297110"/>
                <a:gd name="connsiteY12" fmla="*/ 49774 h 268982"/>
                <a:gd name="connsiteX13" fmla="*/ 8107 w 297110"/>
                <a:gd name="connsiteY13" fmla="*/ 83111 h 268982"/>
                <a:gd name="connsiteX14" fmla="*/ 1631 w 297110"/>
                <a:gd name="connsiteY14" fmla="*/ 113592 h 268982"/>
                <a:gd name="connsiteX15" fmla="*/ 9155 w 297110"/>
                <a:gd name="connsiteY15" fmla="*/ 180267 h 268982"/>
                <a:gd name="connsiteX16" fmla="*/ 29443 w 297110"/>
                <a:gd name="connsiteY16" fmla="*/ 211318 h 26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10" h="268982">
                  <a:moveTo>
                    <a:pt x="29443" y="211318"/>
                  </a:moveTo>
                  <a:cubicBezTo>
                    <a:pt x="39283" y="220615"/>
                    <a:pt x="50075" y="228854"/>
                    <a:pt x="61638" y="235893"/>
                  </a:cubicBezTo>
                  <a:cubicBezTo>
                    <a:pt x="78383" y="247828"/>
                    <a:pt x="96804" y="257200"/>
                    <a:pt x="116312" y="263706"/>
                  </a:cubicBezTo>
                  <a:cubicBezTo>
                    <a:pt x="145934" y="272088"/>
                    <a:pt x="177653" y="267516"/>
                    <a:pt x="207942" y="261705"/>
                  </a:cubicBezTo>
                  <a:cubicBezTo>
                    <a:pt x="232040" y="257229"/>
                    <a:pt x="257472" y="251228"/>
                    <a:pt x="274617" y="233607"/>
                  </a:cubicBezTo>
                  <a:cubicBezTo>
                    <a:pt x="286333" y="220834"/>
                    <a:pt x="293762" y="204717"/>
                    <a:pt x="295858" y="187506"/>
                  </a:cubicBezTo>
                  <a:cubicBezTo>
                    <a:pt x="297791" y="170227"/>
                    <a:pt x="297439" y="152778"/>
                    <a:pt x="294810" y="135594"/>
                  </a:cubicBezTo>
                  <a:cubicBezTo>
                    <a:pt x="293657" y="123698"/>
                    <a:pt x="291295" y="111953"/>
                    <a:pt x="287762" y="100542"/>
                  </a:cubicBezTo>
                  <a:cubicBezTo>
                    <a:pt x="279551" y="79244"/>
                    <a:pt x="267149" y="59804"/>
                    <a:pt x="251281" y="43392"/>
                  </a:cubicBezTo>
                  <a:cubicBezTo>
                    <a:pt x="239670" y="28943"/>
                    <a:pt x="225211" y="17046"/>
                    <a:pt x="208799" y="8436"/>
                  </a:cubicBezTo>
                  <a:cubicBezTo>
                    <a:pt x="187178" y="-1565"/>
                    <a:pt x="162413" y="-1089"/>
                    <a:pt x="138695" y="-327"/>
                  </a:cubicBezTo>
                  <a:cubicBezTo>
                    <a:pt x="118474" y="-975"/>
                    <a:pt x="98300" y="2063"/>
                    <a:pt x="79164" y="8626"/>
                  </a:cubicBezTo>
                  <a:cubicBezTo>
                    <a:pt x="59238" y="18237"/>
                    <a:pt x="41798" y="32315"/>
                    <a:pt x="28205" y="49774"/>
                  </a:cubicBezTo>
                  <a:cubicBezTo>
                    <a:pt x="18852" y="59051"/>
                    <a:pt x="11946" y="70510"/>
                    <a:pt x="8107" y="83111"/>
                  </a:cubicBezTo>
                  <a:cubicBezTo>
                    <a:pt x="6107" y="93208"/>
                    <a:pt x="3250" y="103304"/>
                    <a:pt x="1631" y="113592"/>
                  </a:cubicBezTo>
                  <a:cubicBezTo>
                    <a:pt x="-2103" y="136080"/>
                    <a:pt x="506" y="159169"/>
                    <a:pt x="9155" y="180267"/>
                  </a:cubicBezTo>
                  <a:cubicBezTo>
                    <a:pt x="13946" y="191782"/>
                    <a:pt x="20823" y="202308"/>
                    <a:pt x="29443" y="211318"/>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306" name="Freeform: Shape 1305">
              <a:extLst>
                <a:ext uri="{FF2B5EF4-FFF2-40B4-BE49-F238E27FC236}">
                  <a16:creationId xmlns:a16="http://schemas.microsoft.com/office/drawing/2014/main" xmlns="" id="{8D833BF5-7CAE-6258-284E-A1FE7B83FC47}"/>
                </a:ext>
              </a:extLst>
            </p:cNvPr>
            <p:cNvSpPr/>
            <p:nvPr/>
          </p:nvSpPr>
          <p:spPr>
            <a:xfrm>
              <a:off x="8547737" y="4954603"/>
              <a:ext cx="547788" cy="714391"/>
            </a:xfrm>
            <a:custGeom>
              <a:avLst/>
              <a:gdLst>
                <a:gd name="connsiteX0" fmla="*/ 546898 w 547788"/>
                <a:gd name="connsiteY0" fmla="*/ 20190 h 714391"/>
                <a:gd name="connsiteX1" fmla="*/ 543945 w 547788"/>
                <a:gd name="connsiteY1" fmla="*/ 9427 h 714391"/>
                <a:gd name="connsiteX2" fmla="*/ 538611 w 547788"/>
                <a:gd name="connsiteY2" fmla="*/ -98 h 714391"/>
                <a:gd name="connsiteX3" fmla="*/ 536801 w 547788"/>
                <a:gd name="connsiteY3" fmla="*/ -670 h 714391"/>
                <a:gd name="connsiteX4" fmla="*/ 535563 w 547788"/>
                <a:gd name="connsiteY4" fmla="*/ 758 h 714391"/>
                <a:gd name="connsiteX5" fmla="*/ 531563 w 547788"/>
                <a:gd name="connsiteY5" fmla="*/ 25524 h 714391"/>
                <a:gd name="connsiteX6" fmla="*/ 529848 w 547788"/>
                <a:gd name="connsiteY6" fmla="*/ 38192 h 714391"/>
                <a:gd name="connsiteX7" fmla="*/ 523562 w 547788"/>
                <a:gd name="connsiteY7" fmla="*/ 42287 h 714391"/>
                <a:gd name="connsiteX8" fmla="*/ 519942 w 547788"/>
                <a:gd name="connsiteY8" fmla="*/ 34667 h 714391"/>
                <a:gd name="connsiteX9" fmla="*/ 519275 w 547788"/>
                <a:gd name="connsiteY9" fmla="*/ 15617 h 714391"/>
                <a:gd name="connsiteX10" fmla="*/ 514989 w 547788"/>
                <a:gd name="connsiteY10" fmla="*/ 3140 h 714391"/>
                <a:gd name="connsiteX11" fmla="*/ 513560 w 547788"/>
                <a:gd name="connsiteY11" fmla="*/ 2664 h 714391"/>
                <a:gd name="connsiteX12" fmla="*/ 512608 w 547788"/>
                <a:gd name="connsiteY12" fmla="*/ 3616 h 714391"/>
                <a:gd name="connsiteX13" fmla="*/ 510893 w 547788"/>
                <a:gd name="connsiteY13" fmla="*/ 18475 h 714391"/>
                <a:gd name="connsiteX14" fmla="*/ 509941 w 547788"/>
                <a:gd name="connsiteY14" fmla="*/ 38096 h 714391"/>
                <a:gd name="connsiteX15" fmla="*/ 507655 w 547788"/>
                <a:gd name="connsiteY15" fmla="*/ 43050 h 714391"/>
                <a:gd name="connsiteX16" fmla="*/ 504416 w 547788"/>
                <a:gd name="connsiteY16" fmla="*/ 43716 h 714391"/>
                <a:gd name="connsiteX17" fmla="*/ 499178 w 547788"/>
                <a:gd name="connsiteY17" fmla="*/ 40668 h 714391"/>
                <a:gd name="connsiteX18" fmla="*/ 498606 w 547788"/>
                <a:gd name="connsiteY18" fmla="*/ 34572 h 714391"/>
                <a:gd name="connsiteX19" fmla="*/ 499558 w 547788"/>
                <a:gd name="connsiteY19" fmla="*/ 15522 h 714391"/>
                <a:gd name="connsiteX20" fmla="*/ 495367 w 547788"/>
                <a:gd name="connsiteY20" fmla="*/ 2664 h 714391"/>
                <a:gd name="connsiteX21" fmla="*/ 493939 w 547788"/>
                <a:gd name="connsiteY21" fmla="*/ 1997 h 714391"/>
                <a:gd name="connsiteX22" fmla="*/ 492320 w 547788"/>
                <a:gd name="connsiteY22" fmla="*/ 3140 h 714391"/>
                <a:gd name="connsiteX23" fmla="*/ 488319 w 547788"/>
                <a:gd name="connsiteY23" fmla="*/ 18570 h 714391"/>
                <a:gd name="connsiteX24" fmla="*/ 488319 w 547788"/>
                <a:gd name="connsiteY24" fmla="*/ 34953 h 714391"/>
                <a:gd name="connsiteX25" fmla="*/ 482223 w 547788"/>
                <a:gd name="connsiteY25" fmla="*/ 42669 h 714391"/>
                <a:gd name="connsiteX26" fmla="*/ 476508 w 547788"/>
                <a:gd name="connsiteY26" fmla="*/ 38478 h 714391"/>
                <a:gd name="connsiteX27" fmla="*/ 475460 w 547788"/>
                <a:gd name="connsiteY27" fmla="*/ 31143 h 714391"/>
                <a:gd name="connsiteX28" fmla="*/ 475460 w 547788"/>
                <a:gd name="connsiteY28" fmla="*/ 13236 h 714391"/>
                <a:gd name="connsiteX29" fmla="*/ 475460 w 547788"/>
                <a:gd name="connsiteY29" fmla="*/ 7045 h 714391"/>
                <a:gd name="connsiteX30" fmla="*/ 474793 w 547788"/>
                <a:gd name="connsiteY30" fmla="*/ 3902 h 714391"/>
                <a:gd name="connsiteX31" fmla="*/ 469936 w 547788"/>
                <a:gd name="connsiteY31" fmla="*/ 2949 h 714391"/>
                <a:gd name="connsiteX32" fmla="*/ 466412 w 547788"/>
                <a:gd name="connsiteY32" fmla="*/ 7045 h 714391"/>
                <a:gd name="connsiteX33" fmla="*/ 458887 w 547788"/>
                <a:gd name="connsiteY33" fmla="*/ 44288 h 714391"/>
                <a:gd name="connsiteX34" fmla="*/ 451076 w 547788"/>
                <a:gd name="connsiteY34" fmla="*/ 49050 h 714391"/>
                <a:gd name="connsiteX35" fmla="*/ 447838 w 547788"/>
                <a:gd name="connsiteY35" fmla="*/ 41240 h 714391"/>
                <a:gd name="connsiteX36" fmla="*/ 449457 w 547788"/>
                <a:gd name="connsiteY36" fmla="*/ 20951 h 714391"/>
                <a:gd name="connsiteX37" fmla="*/ 441266 w 547788"/>
                <a:gd name="connsiteY37" fmla="*/ 3330 h 714391"/>
                <a:gd name="connsiteX38" fmla="*/ 438980 w 547788"/>
                <a:gd name="connsiteY38" fmla="*/ 2473 h 714391"/>
                <a:gd name="connsiteX39" fmla="*/ 434884 w 547788"/>
                <a:gd name="connsiteY39" fmla="*/ 5902 h 714391"/>
                <a:gd name="connsiteX40" fmla="*/ 428597 w 547788"/>
                <a:gd name="connsiteY40" fmla="*/ 36192 h 714391"/>
                <a:gd name="connsiteX41" fmla="*/ 423168 w 547788"/>
                <a:gd name="connsiteY41" fmla="*/ 39621 h 714391"/>
                <a:gd name="connsiteX42" fmla="*/ 416596 w 547788"/>
                <a:gd name="connsiteY42" fmla="*/ 32953 h 714391"/>
                <a:gd name="connsiteX43" fmla="*/ 417167 w 547788"/>
                <a:gd name="connsiteY43" fmla="*/ 22857 h 714391"/>
                <a:gd name="connsiteX44" fmla="*/ 414024 w 547788"/>
                <a:gd name="connsiteY44" fmla="*/ 6569 h 714391"/>
                <a:gd name="connsiteX45" fmla="*/ 407738 w 547788"/>
                <a:gd name="connsiteY45" fmla="*/ 1997 h 714391"/>
                <a:gd name="connsiteX46" fmla="*/ 404308 w 547788"/>
                <a:gd name="connsiteY46" fmla="*/ 4950 h 714391"/>
                <a:gd name="connsiteX47" fmla="*/ 402023 w 547788"/>
                <a:gd name="connsiteY47" fmla="*/ 14475 h 714391"/>
                <a:gd name="connsiteX48" fmla="*/ 400308 w 547788"/>
                <a:gd name="connsiteY48" fmla="*/ 33525 h 714391"/>
                <a:gd name="connsiteX49" fmla="*/ 399451 w 547788"/>
                <a:gd name="connsiteY49" fmla="*/ 37906 h 714391"/>
                <a:gd name="connsiteX50" fmla="*/ 396212 w 547788"/>
                <a:gd name="connsiteY50" fmla="*/ 40573 h 714391"/>
                <a:gd name="connsiteX51" fmla="*/ 392021 w 547788"/>
                <a:gd name="connsiteY51" fmla="*/ 38287 h 714391"/>
                <a:gd name="connsiteX52" fmla="*/ 390592 w 547788"/>
                <a:gd name="connsiteY52" fmla="*/ 33429 h 714391"/>
                <a:gd name="connsiteX53" fmla="*/ 384020 w 547788"/>
                <a:gd name="connsiteY53" fmla="*/ 3711 h 714391"/>
                <a:gd name="connsiteX54" fmla="*/ 381449 w 547788"/>
                <a:gd name="connsiteY54" fmla="*/ 1521 h 714391"/>
                <a:gd name="connsiteX55" fmla="*/ 377448 w 547788"/>
                <a:gd name="connsiteY55" fmla="*/ 4854 h 714391"/>
                <a:gd name="connsiteX56" fmla="*/ 371257 w 547788"/>
                <a:gd name="connsiteY56" fmla="*/ 39906 h 714391"/>
                <a:gd name="connsiteX57" fmla="*/ 364970 w 547788"/>
                <a:gd name="connsiteY57" fmla="*/ 45812 h 714391"/>
                <a:gd name="connsiteX58" fmla="*/ 358970 w 547788"/>
                <a:gd name="connsiteY58" fmla="*/ 42193 h 714391"/>
                <a:gd name="connsiteX59" fmla="*/ 357350 w 547788"/>
                <a:gd name="connsiteY59" fmla="*/ 34953 h 714391"/>
                <a:gd name="connsiteX60" fmla="*/ 355255 w 547788"/>
                <a:gd name="connsiteY60" fmla="*/ 4759 h 714391"/>
                <a:gd name="connsiteX61" fmla="*/ 353826 w 547788"/>
                <a:gd name="connsiteY61" fmla="*/ 2092 h 714391"/>
                <a:gd name="connsiteX62" fmla="*/ 351254 w 547788"/>
                <a:gd name="connsiteY62" fmla="*/ 2092 h 714391"/>
                <a:gd name="connsiteX63" fmla="*/ 341729 w 547788"/>
                <a:gd name="connsiteY63" fmla="*/ 10283 h 714391"/>
                <a:gd name="connsiteX64" fmla="*/ 340205 w 547788"/>
                <a:gd name="connsiteY64" fmla="*/ 18666 h 714391"/>
                <a:gd name="connsiteX65" fmla="*/ 339539 w 547788"/>
                <a:gd name="connsiteY65" fmla="*/ 33715 h 714391"/>
                <a:gd name="connsiteX66" fmla="*/ 338967 w 547788"/>
                <a:gd name="connsiteY66" fmla="*/ 38668 h 714391"/>
                <a:gd name="connsiteX67" fmla="*/ 335443 w 547788"/>
                <a:gd name="connsiteY67" fmla="*/ 41907 h 714391"/>
                <a:gd name="connsiteX68" fmla="*/ 330775 w 547788"/>
                <a:gd name="connsiteY68" fmla="*/ 39811 h 714391"/>
                <a:gd name="connsiteX69" fmla="*/ 326489 w 547788"/>
                <a:gd name="connsiteY69" fmla="*/ 20761 h 714391"/>
                <a:gd name="connsiteX70" fmla="*/ 322584 w 547788"/>
                <a:gd name="connsiteY70" fmla="*/ 1711 h 714391"/>
                <a:gd name="connsiteX71" fmla="*/ 321346 w 547788"/>
                <a:gd name="connsiteY71" fmla="*/ 854 h 714391"/>
                <a:gd name="connsiteX72" fmla="*/ 319631 w 547788"/>
                <a:gd name="connsiteY72" fmla="*/ 2473 h 714391"/>
                <a:gd name="connsiteX73" fmla="*/ 315726 w 547788"/>
                <a:gd name="connsiteY73" fmla="*/ 37430 h 714391"/>
                <a:gd name="connsiteX74" fmla="*/ 312107 w 547788"/>
                <a:gd name="connsiteY74" fmla="*/ 42573 h 714391"/>
                <a:gd name="connsiteX75" fmla="*/ 306773 w 547788"/>
                <a:gd name="connsiteY75" fmla="*/ 40859 h 714391"/>
                <a:gd name="connsiteX76" fmla="*/ 304296 w 547788"/>
                <a:gd name="connsiteY76" fmla="*/ 35525 h 714391"/>
                <a:gd name="connsiteX77" fmla="*/ 303153 w 547788"/>
                <a:gd name="connsiteY77" fmla="*/ 18570 h 714391"/>
                <a:gd name="connsiteX78" fmla="*/ 303153 w 547788"/>
                <a:gd name="connsiteY78" fmla="*/ 3140 h 714391"/>
                <a:gd name="connsiteX79" fmla="*/ 300296 w 547788"/>
                <a:gd name="connsiteY79" fmla="*/ -4 h 714391"/>
                <a:gd name="connsiteX80" fmla="*/ 296295 w 547788"/>
                <a:gd name="connsiteY80" fmla="*/ -4 h 714391"/>
                <a:gd name="connsiteX81" fmla="*/ 294962 w 547788"/>
                <a:gd name="connsiteY81" fmla="*/ 2759 h 714391"/>
                <a:gd name="connsiteX82" fmla="*/ 293533 w 547788"/>
                <a:gd name="connsiteY82" fmla="*/ 26190 h 714391"/>
                <a:gd name="connsiteX83" fmla="*/ 291247 w 547788"/>
                <a:gd name="connsiteY83" fmla="*/ 35715 h 714391"/>
                <a:gd name="connsiteX84" fmla="*/ 281722 w 547788"/>
                <a:gd name="connsiteY84" fmla="*/ 40668 h 714391"/>
                <a:gd name="connsiteX85" fmla="*/ 276007 w 547788"/>
                <a:gd name="connsiteY85" fmla="*/ 31810 h 714391"/>
                <a:gd name="connsiteX86" fmla="*/ 275340 w 547788"/>
                <a:gd name="connsiteY86" fmla="*/ 5236 h 714391"/>
                <a:gd name="connsiteX87" fmla="*/ 267911 w 547788"/>
                <a:gd name="connsiteY87" fmla="*/ 6474 h 714391"/>
                <a:gd name="connsiteX88" fmla="*/ 265053 w 547788"/>
                <a:gd name="connsiteY88" fmla="*/ 14284 h 714391"/>
                <a:gd name="connsiteX89" fmla="*/ 260957 w 547788"/>
                <a:gd name="connsiteY89" fmla="*/ 38287 h 714391"/>
                <a:gd name="connsiteX90" fmla="*/ 259433 w 547788"/>
                <a:gd name="connsiteY90" fmla="*/ 42287 h 714391"/>
                <a:gd name="connsiteX91" fmla="*/ 251051 w 547788"/>
                <a:gd name="connsiteY91" fmla="*/ 38287 h 714391"/>
                <a:gd name="connsiteX92" fmla="*/ 249146 w 547788"/>
                <a:gd name="connsiteY92" fmla="*/ 1045 h 714391"/>
                <a:gd name="connsiteX93" fmla="*/ 247622 w 547788"/>
                <a:gd name="connsiteY93" fmla="*/ -98 h 714391"/>
                <a:gd name="connsiteX94" fmla="*/ 243907 w 547788"/>
                <a:gd name="connsiteY94" fmla="*/ 2664 h 714391"/>
                <a:gd name="connsiteX95" fmla="*/ 236859 w 547788"/>
                <a:gd name="connsiteY95" fmla="*/ 33334 h 714391"/>
                <a:gd name="connsiteX96" fmla="*/ 232097 w 547788"/>
                <a:gd name="connsiteY96" fmla="*/ 42859 h 714391"/>
                <a:gd name="connsiteX97" fmla="*/ 227334 w 547788"/>
                <a:gd name="connsiteY97" fmla="*/ 38763 h 714391"/>
                <a:gd name="connsiteX98" fmla="*/ 221333 w 547788"/>
                <a:gd name="connsiteY98" fmla="*/ 5712 h 714391"/>
                <a:gd name="connsiteX99" fmla="*/ 217999 w 547788"/>
                <a:gd name="connsiteY99" fmla="*/ 1045 h 714391"/>
                <a:gd name="connsiteX100" fmla="*/ 215523 w 547788"/>
                <a:gd name="connsiteY100" fmla="*/ 2473 h 714391"/>
                <a:gd name="connsiteX101" fmla="*/ 207236 w 547788"/>
                <a:gd name="connsiteY101" fmla="*/ 35810 h 714391"/>
                <a:gd name="connsiteX102" fmla="*/ 195521 w 547788"/>
                <a:gd name="connsiteY102" fmla="*/ 47527 h 714391"/>
                <a:gd name="connsiteX103" fmla="*/ 186853 w 547788"/>
                <a:gd name="connsiteY103" fmla="*/ 37049 h 714391"/>
                <a:gd name="connsiteX104" fmla="*/ 188472 w 547788"/>
                <a:gd name="connsiteY104" fmla="*/ 22476 h 714391"/>
                <a:gd name="connsiteX105" fmla="*/ 188472 w 547788"/>
                <a:gd name="connsiteY105" fmla="*/ 8284 h 714391"/>
                <a:gd name="connsiteX106" fmla="*/ 185043 w 547788"/>
                <a:gd name="connsiteY106" fmla="*/ 2283 h 714391"/>
                <a:gd name="connsiteX107" fmla="*/ 177899 w 547788"/>
                <a:gd name="connsiteY107" fmla="*/ 9903 h 714391"/>
                <a:gd name="connsiteX108" fmla="*/ 173137 w 547788"/>
                <a:gd name="connsiteY108" fmla="*/ 32096 h 714391"/>
                <a:gd name="connsiteX109" fmla="*/ 169613 w 547788"/>
                <a:gd name="connsiteY109" fmla="*/ 40859 h 714391"/>
                <a:gd name="connsiteX110" fmla="*/ 161135 w 547788"/>
                <a:gd name="connsiteY110" fmla="*/ 41811 h 714391"/>
                <a:gd name="connsiteX111" fmla="*/ 163326 w 547788"/>
                <a:gd name="connsiteY111" fmla="*/ 13236 h 714391"/>
                <a:gd name="connsiteX112" fmla="*/ 162755 w 547788"/>
                <a:gd name="connsiteY112" fmla="*/ 6569 h 714391"/>
                <a:gd name="connsiteX113" fmla="*/ 157611 w 547788"/>
                <a:gd name="connsiteY113" fmla="*/ 3330 h 714391"/>
                <a:gd name="connsiteX114" fmla="*/ 154563 w 547788"/>
                <a:gd name="connsiteY114" fmla="*/ 5712 h 714391"/>
                <a:gd name="connsiteX115" fmla="*/ 152087 w 547788"/>
                <a:gd name="connsiteY115" fmla="*/ 22952 h 714391"/>
                <a:gd name="connsiteX116" fmla="*/ 151610 w 547788"/>
                <a:gd name="connsiteY116" fmla="*/ 40573 h 714391"/>
                <a:gd name="connsiteX117" fmla="*/ 137228 w 547788"/>
                <a:gd name="connsiteY117" fmla="*/ 46002 h 714391"/>
                <a:gd name="connsiteX118" fmla="*/ 135323 w 547788"/>
                <a:gd name="connsiteY118" fmla="*/ 29143 h 714391"/>
                <a:gd name="connsiteX119" fmla="*/ 131989 w 547788"/>
                <a:gd name="connsiteY119" fmla="*/ 3235 h 714391"/>
                <a:gd name="connsiteX120" fmla="*/ 129798 w 547788"/>
                <a:gd name="connsiteY120" fmla="*/ 1521 h 714391"/>
                <a:gd name="connsiteX121" fmla="*/ 127512 w 547788"/>
                <a:gd name="connsiteY121" fmla="*/ 2283 h 714391"/>
                <a:gd name="connsiteX122" fmla="*/ 121416 w 547788"/>
                <a:gd name="connsiteY122" fmla="*/ 18380 h 714391"/>
                <a:gd name="connsiteX123" fmla="*/ 121416 w 547788"/>
                <a:gd name="connsiteY123" fmla="*/ 36382 h 714391"/>
                <a:gd name="connsiteX124" fmla="*/ 109033 w 547788"/>
                <a:gd name="connsiteY124" fmla="*/ 47050 h 714391"/>
                <a:gd name="connsiteX125" fmla="*/ 100556 w 547788"/>
                <a:gd name="connsiteY125" fmla="*/ 38858 h 714391"/>
                <a:gd name="connsiteX126" fmla="*/ 99699 w 547788"/>
                <a:gd name="connsiteY126" fmla="*/ 26476 h 714391"/>
                <a:gd name="connsiteX127" fmla="*/ 100461 w 547788"/>
                <a:gd name="connsiteY127" fmla="*/ 11617 h 714391"/>
                <a:gd name="connsiteX128" fmla="*/ 99413 w 547788"/>
                <a:gd name="connsiteY128" fmla="*/ 3807 h 714391"/>
                <a:gd name="connsiteX129" fmla="*/ 92974 w 547788"/>
                <a:gd name="connsiteY129" fmla="*/ 1406 h 714391"/>
                <a:gd name="connsiteX130" fmla="*/ 92746 w 547788"/>
                <a:gd name="connsiteY130" fmla="*/ 1521 h 714391"/>
                <a:gd name="connsiteX131" fmla="*/ 90555 w 547788"/>
                <a:gd name="connsiteY131" fmla="*/ 5616 h 714391"/>
                <a:gd name="connsiteX132" fmla="*/ 88936 w 547788"/>
                <a:gd name="connsiteY132" fmla="*/ 29143 h 714391"/>
                <a:gd name="connsiteX133" fmla="*/ 85792 w 547788"/>
                <a:gd name="connsiteY133" fmla="*/ 45717 h 714391"/>
                <a:gd name="connsiteX134" fmla="*/ 72743 w 547788"/>
                <a:gd name="connsiteY134" fmla="*/ 42383 h 714391"/>
                <a:gd name="connsiteX135" fmla="*/ 70743 w 547788"/>
                <a:gd name="connsiteY135" fmla="*/ 27714 h 714391"/>
                <a:gd name="connsiteX136" fmla="*/ 73600 w 547788"/>
                <a:gd name="connsiteY136" fmla="*/ 12951 h 714391"/>
                <a:gd name="connsiteX137" fmla="*/ 68266 w 547788"/>
                <a:gd name="connsiteY137" fmla="*/ 2092 h 714391"/>
                <a:gd name="connsiteX138" fmla="*/ 60075 w 547788"/>
                <a:gd name="connsiteY138" fmla="*/ 6092 h 714391"/>
                <a:gd name="connsiteX139" fmla="*/ 57599 w 547788"/>
                <a:gd name="connsiteY139" fmla="*/ 15617 h 714391"/>
                <a:gd name="connsiteX140" fmla="*/ 55408 w 547788"/>
                <a:gd name="connsiteY140" fmla="*/ 35620 h 714391"/>
                <a:gd name="connsiteX141" fmla="*/ 52360 w 547788"/>
                <a:gd name="connsiteY141" fmla="*/ 43050 h 714391"/>
                <a:gd name="connsiteX142" fmla="*/ 42263 w 547788"/>
                <a:gd name="connsiteY142" fmla="*/ 38382 h 714391"/>
                <a:gd name="connsiteX143" fmla="*/ 42263 w 547788"/>
                <a:gd name="connsiteY143" fmla="*/ 25428 h 714391"/>
                <a:gd name="connsiteX144" fmla="*/ 40454 w 547788"/>
                <a:gd name="connsiteY144" fmla="*/ 5426 h 714391"/>
                <a:gd name="connsiteX145" fmla="*/ 39120 w 547788"/>
                <a:gd name="connsiteY145" fmla="*/ 3044 h 714391"/>
                <a:gd name="connsiteX146" fmla="*/ 35596 w 547788"/>
                <a:gd name="connsiteY146" fmla="*/ 3044 h 714391"/>
                <a:gd name="connsiteX147" fmla="*/ 26738 w 547788"/>
                <a:gd name="connsiteY147" fmla="*/ 21428 h 714391"/>
                <a:gd name="connsiteX148" fmla="*/ 25595 w 547788"/>
                <a:gd name="connsiteY148" fmla="*/ 41430 h 714391"/>
                <a:gd name="connsiteX149" fmla="*/ 24166 w 547788"/>
                <a:gd name="connsiteY149" fmla="*/ 45717 h 714391"/>
                <a:gd name="connsiteX150" fmla="*/ 20641 w 547788"/>
                <a:gd name="connsiteY150" fmla="*/ 46288 h 714391"/>
                <a:gd name="connsiteX151" fmla="*/ 13783 w 547788"/>
                <a:gd name="connsiteY151" fmla="*/ 31524 h 714391"/>
                <a:gd name="connsiteX152" fmla="*/ 13783 w 547788"/>
                <a:gd name="connsiteY152" fmla="*/ 3616 h 714391"/>
                <a:gd name="connsiteX153" fmla="*/ 4735 w 547788"/>
                <a:gd name="connsiteY153" fmla="*/ 4950 h 714391"/>
                <a:gd name="connsiteX154" fmla="*/ 258 w 547788"/>
                <a:gd name="connsiteY154" fmla="*/ 59242 h 714391"/>
                <a:gd name="connsiteX155" fmla="*/ 258 w 547788"/>
                <a:gd name="connsiteY155" fmla="*/ 681796 h 714391"/>
                <a:gd name="connsiteX156" fmla="*/ 31976 w 547788"/>
                <a:gd name="connsiteY156" fmla="*/ 713705 h 714391"/>
                <a:gd name="connsiteX157" fmla="*/ 515180 w 547788"/>
                <a:gd name="connsiteY157" fmla="*/ 713705 h 714391"/>
                <a:gd name="connsiteX158" fmla="*/ 546898 w 547788"/>
                <a:gd name="connsiteY158" fmla="*/ 681796 h 714391"/>
                <a:gd name="connsiteX159" fmla="*/ 546898 w 547788"/>
                <a:gd name="connsiteY159" fmla="*/ 59337 h 714391"/>
                <a:gd name="connsiteX160" fmla="*/ 547660 w 547788"/>
                <a:gd name="connsiteY160" fmla="*/ 39430 h 714391"/>
                <a:gd name="connsiteX161" fmla="*/ 546898 w 547788"/>
                <a:gd name="connsiteY161" fmla="*/ 20190 h 71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47788" h="714391">
                  <a:moveTo>
                    <a:pt x="546898" y="20190"/>
                  </a:moveTo>
                  <a:cubicBezTo>
                    <a:pt x="546241" y="16523"/>
                    <a:pt x="545250" y="12922"/>
                    <a:pt x="543945" y="9427"/>
                  </a:cubicBezTo>
                  <a:cubicBezTo>
                    <a:pt x="543335" y="5721"/>
                    <a:pt x="541450" y="2349"/>
                    <a:pt x="538611" y="-98"/>
                  </a:cubicBezTo>
                  <a:cubicBezTo>
                    <a:pt x="538116" y="-546"/>
                    <a:pt x="537458" y="-747"/>
                    <a:pt x="536801" y="-670"/>
                  </a:cubicBezTo>
                  <a:cubicBezTo>
                    <a:pt x="536182" y="-413"/>
                    <a:pt x="535725" y="111"/>
                    <a:pt x="535563" y="758"/>
                  </a:cubicBezTo>
                  <a:cubicBezTo>
                    <a:pt x="532410" y="8617"/>
                    <a:pt x="531048" y="17075"/>
                    <a:pt x="531563" y="25524"/>
                  </a:cubicBezTo>
                  <a:cubicBezTo>
                    <a:pt x="531953" y="29820"/>
                    <a:pt x="531372" y="34153"/>
                    <a:pt x="529848" y="38192"/>
                  </a:cubicBezTo>
                  <a:cubicBezTo>
                    <a:pt x="528705" y="40668"/>
                    <a:pt x="526229" y="43050"/>
                    <a:pt x="523562" y="42287"/>
                  </a:cubicBezTo>
                  <a:cubicBezTo>
                    <a:pt x="520895" y="41526"/>
                    <a:pt x="520037" y="37716"/>
                    <a:pt x="519942" y="34667"/>
                  </a:cubicBezTo>
                  <a:cubicBezTo>
                    <a:pt x="519942" y="28191"/>
                    <a:pt x="519942" y="21714"/>
                    <a:pt x="519275" y="15617"/>
                  </a:cubicBezTo>
                  <a:cubicBezTo>
                    <a:pt x="519856" y="11017"/>
                    <a:pt x="518275" y="6407"/>
                    <a:pt x="514989" y="3140"/>
                  </a:cubicBezTo>
                  <a:cubicBezTo>
                    <a:pt x="514579" y="2816"/>
                    <a:pt x="514075" y="2644"/>
                    <a:pt x="513560" y="2664"/>
                  </a:cubicBezTo>
                  <a:cubicBezTo>
                    <a:pt x="513132" y="2844"/>
                    <a:pt x="512789" y="3187"/>
                    <a:pt x="512608" y="3616"/>
                  </a:cubicBezTo>
                  <a:cubicBezTo>
                    <a:pt x="510598" y="8293"/>
                    <a:pt x="509998" y="13465"/>
                    <a:pt x="510893" y="18475"/>
                  </a:cubicBezTo>
                  <a:cubicBezTo>
                    <a:pt x="511246" y="25029"/>
                    <a:pt x="510922" y="31610"/>
                    <a:pt x="509941" y="38096"/>
                  </a:cubicBezTo>
                  <a:cubicBezTo>
                    <a:pt x="509988" y="40011"/>
                    <a:pt x="509141" y="41840"/>
                    <a:pt x="507655" y="43050"/>
                  </a:cubicBezTo>
                  <a:cubicBezTo>
                    <a:pt x="506693" y="43649"/>
                    <a:pt x="505540" y="43888"/>
                    <a:pt x="504416" y="43716"/>
                  </a:cubicBezTo>
                  <a:cubicBezTo>
                    <a:pt x="502292" y="43573"/>
                    <a:pt x="500359" y="42440"/>
                    <a:pt x="499178" y="40668"/>
                  </a:cubicBezTo>
                  <a:cubicBezTo>
                    <a:pt x="498368" y="38745"/>
                    <a:pt x="498168" y="36611"/>
                    <a:pt x="498606" y="34572"/>
                  </a:cubicBezTo>
                  <a:cubicBezTo>
                    <a:pt x="499349" y="28248"/>
                    <a:pt x="499663" y="21885"/>
                    <a:pt x="499558" y="15522"/>
                  </a:cubicBezTo>
                  <a:cubicBezTo>
                    <a:pt x="500016" y="10836"/>
                    <a:pt x="498501" y="6179"/>
                    <a:pt x="495367" y="2664"/>
                  </a:cubicBezTo>
                  <a:cubicBezTo>
                    <a:pt x="494967" y="2311"/>
                    <a:pt x="494472" y="2083"/>
                    <a:pt x="493939" y="1997"/>
                  </a:cubicBezTo>
                  <a:cubicBezTo>
                    <a:pt x="493263" y="2140"/>
                    <a:pt x="492682" y="2549"/>
                    <a:pt x="492320" y="3140"/>
                  </a:cubicBezTo>
                  <a:cubicBezTo>
                    <a:pt x="489243" y="7664"/>
                    <a:pt x="487824" y="13122"/>
                    <a:pt x="488319" y="18570"/>
                  </a:cubicBezTo>
                  <a:cubicBezTo>
                    <a:pt x="488795" y="24019"/>
                    <a:pt x="488795" y="29505"/>
                    <a:pt x="488319" y="34953"/>
                  </a:cubicBezTo>
                  <a:cubicBezTo>
                    <a:pt x="487748" y="38478"/>
                    <a:pt x="485747" y="42478"/>
                    <a:pt x="482223" y="42669"/>
                  </a:cubicBezTo>
                  <a:cubicBezTo>
                    <a:pt x="479642" y="42583"/>
                    <a:pt x="477365" y="40916"/>
                    <a:pt x="476508" y="38478"/>
                  </a:cubicBezTo>
                  <a:cubicBezTo>
                    <a:pt x="475641" y="36134"/>
                    <a:pt x="475279" y="33639"/>
                    <a:pt x="475460" y="31143"/>
                  </a:cubicBezTo>
                  <a:lnTo>
                    <a:pt x="475460" y="13236"/>
                  </a:lnTo>
                  <a:cubicBezTo>
                    <a:pt x="475460" y="11141"/>
                    <a:pt x="475460" y="9141"/>
                    <a:pt x="475460" y="7045"/>
                  </a:cubicBezTo>
                  <a:cubicBezTo>
                    <a:pt x="475594" y="5949"/>
                    <a:pt x="475356" y="4845"/>
                    <a:pt x="474793" y="3902"/>
                  </a:cubicBezTo>
                  <a:cubicBezTo>
                    <a:pt x="473612" y="2464"/>
                    <a:pt x="471574" y="2073"/>
                    <a:pt x="469936" y="2949"/>
                  </a:cubicBezTo>
                  <a:cubicBezTo>
                    <a:pt x="468393" y="3950"/>
                    <a:pt x="467164" y="5369"/>
                    <a:pt x="466412" y="7045"/>
                  </a:cubicBezTo>
                  <a:cubicBezTo>
                    <a:pt x="460792" y="18475"/>
                    <a:pt x="464983" y="33048"/>
                    <a:pt x="458887" y="44288"/>
                  </a:cubicBezTo>
                  <a:cubicBezTo>
                    <a:pt x="457363" y="47145"/>
                    <a:pt x="454220" y="50003"/>
                    <a:pt x="451076" y="49050"/>
                  </a:cubicBezTo>
                  <a:cubicBezTo>
                    <a:pt x="447933" y="48098"/>
                    <a:pt x="447647" y="44288"/>
                    <a:pt x="447838" y="41240"/>
                  </a:cubicBezTo>
                  <a:cubicBezTo>
                    <a:pt x="447838" y="34477"/>
                    <a:pt x="449648" y="27714"/>
                    <a:pt x="449457" y="20951"/>
                  </a:cubicBezTo>
                  <a:cubicBezTo>
                    <a:pt x="449809" y="14084"/>
                    <a:pt x="446743" y="7483"/>
                    <a:pt x="441266" y="3330"/>
                  </a:cubicBezTo>
                  <a:cubicBezTo>
                    <a:pt x="440608" y="2825"/>
                    <a:pt x="439808" y="2530"/>
                    <a:pt x="438980" y="2473"/>
                  </a:cubicBezTo>
                  <a:cubicBezTo>
                    <a:pt x="437074" y="2473"/>
                    <a:pt x="435741" y="4187"/>
                    <a:pt x="434884" y="5902"/>
                  </a:cubicBezTo>
                  <a:cubicBezTo>
                    <a:pt x="430502" y="15427"/>
                    <a:pt x="434884" y="27905"/>
                    <a:pt x="428597" y="36192"/>
                  </a:cubicBezTo>
                  <a:cubicBezTo>
                    <a:pt x="427388" y="38087"/>
                    <a:pt x="425397" y="39345"/>
                    <a:pt x="423168" y="39621"/>
                  </a:cubicBezTo>
                  <a:cubicBezTo>
                    <a:pt x="419834" y="39621"/>
                    <a:pt x="417167" y="36287"/>
                    <a:pt x="416596" y="32953"/>
                  </a:cubicBezTo>
                  <a:cubicBezTo>
                    <a:pt x="416358" y="29581"/>
                    <a:pt x="416548" y="26181"/>
                    <a:pt x="417167" y="22857"/>
                  </a:cubicBezTo>
                  <a:cubicBezTo>
                    <a:pt x="417558" y="17246"/>
                    <a:pt x="416472" y="11626"/>
                    <a:pt x="414024" y="6569"/>
                  </a:cubicBezTo>
                  <a:cubicBezTo>
                    <a:pt x="412786" y="4093"/>
                    <a:pt x="410500" y="1425"/>
                    <a:pt x="407738" y="1997"/>
                  </a:cubicBezTo>
                  <a:cubicBezTo>
                    <a:pt x="406223" y="2444"/>
                    <a:pt x="404975" y="3521"/>
                    <a:pt x="404308" y="4950"/>
                  </a:cubicBezTo>
                  <a:cubicBezTo>
                    <a:pt x="402880" y="7921"/>
                    <a:pt x="402099" y="11169"/>
                    <a:pt x="402023" y="14475"/>
                  </a:cubicBezTo>
                  <a:lnTo>
                    <a:pt x="400308" y="33525"/>
                  </a:lnTo>
                  <a:cubicBezTo>
                    <a:pt x="400213" y="35020"/>
                    <a:pt x="399927" y="36487"/>
                    <a:pt x="399451" y="37906"/>
                  </a:cubicBezTo>
                  <a:cubicBezTo>
                    <a:pt x="398870" y="39268"/>
                    <a:pt x="397660" y="40259"/>
                    <a:pt x="396212" y="40573"/>
                  </a:cubicBezTo>
                  <a:cubicBezTo>
                    <a:pt x="394479" y="40735"/>
                    <a:pt x="392821" y="39830"/>
                    <a:pt x="392021" y="38287"/>
                  </a:cubicBezTo>
                  <a:cubicBezTo>
                    <a:pt x="391164" y="36811"/>
                    <a:pt x="390669" y="35144"/>
                    <a:pt x="390592" y="33429"/>
                  </a:cubicBezTo>
                  <a:cubicBezTo>
                    <a:pt x="390545" y="23171"/>
                    <a:pt x="388297" y="13036"/>
                    <a:pt x="384020" y="3711"/>
                  </a:cubicBezTo>
                  <a:cubicBezTo>
                    <a:pt x="383477" y="2673"/>
                    <a:pt x="382563" y="1892"/>
                    <a:pt x="381449" y="1521"/>
                  </a:cubicBezTo>
                  <a:cubicBezTo>
                    <a:pt x="379543" y="1521"/>
                    <a:pt x="378210" y="3140"/>
                    <a:pt x="377448" y="4854"/>
                  </a:cubicBezTo>
                  <a:cubicBezTo>
                    <a:pt x="372781" y="15808"/>
                    <a:pt x="375829" y="28857"/>
                    <a:pt x="371257" y="39906"/>
                  </a:cubicBezTo>
                  <a:cubicBezTo>
                    <a:pt x="370018" y="42669"/>
                    <a:pt x="368018" y="45526"/>
                    <a:pt x="364970" y="45812"/>
                  </a:cubicBezTo>
                  <a:cubicBezTo>
                    <a:pt x="362456" y="45812"/>
                    <a:pt x="360141" y="44421"/>
                    <a:pt x="358970" y="42193"/>
                  </a:cubicBezTo>
                  <a:cubicBezTo>
                    <a:pt x="357960" y="39906"/>
                    <a:pt x="357408" y="37449"/>
                    <a:pt x="357350" y="34953"/>
                  </a:cubicBezTo>
                  <a:cubicBezTo>
                    <a:pt x="357417" y="24847"/>
                    <a:pt x="356722" y="14751"/>
                    <a:pt x="355255" y="4759"/>
                  </a:cubicBezTo>
                  <a:cubicBezTo>
                    <a:pt x="355179" y="3711"/>
                    <a:pt x="354655" y="2740"/>
                    <a:pt x="353826" y="2092"/>
                  </a:cubicBezTo>
                  <a:cubicBezTo>
                    <a:pt x="352988" y="1806"/>
                    <a:pt x="352092" y="1806"/>
                    <a:pt x="351254" y="2092"/>
                  </a:cubicBezTo>
                  <a:cubicBezTo>
                    <a:pt x="346854" y="2940"/>
                    <a:pt x="343234" y="6064"/>
                    <a:pt x="341729" y="10283"/>
                  </a:cubicBezTo>
                  <a:cubicBezTo>
                    <a:pt x="340796" y="12979"/>
                    <a:pt x="340282" y="15808"/>
                    <a:pt x="340205" y="18666"/>
                  </a:cubicBezTo>
                  <a:cubicBezTo>
                    <a:pt x="340205" y="23714"/>
                    <a:pt x="339634" y="28762"/>
                    <a:pt x="339539" y="33715"/>
                  </a:cubicBezTo>
                  <a:cubicBezTo>
                    <a:pt x="339643" y="35391"/>
                    <a:pt x="339453" y="37068"/>
                    <a:pt x="338967" y="38668"/>
                  </a:cubicBezTo>
                  <a:cubicBezTo>
                    <a:pt x="338481" y="40316"/>
                    <a:pt x="337119" y="41554"/>
                    <a:pt x="335443" y="41907"/>
                  </a:cubicBezTo>
                  <a:cubicBezTo>
                    <a:pt x="333633" y="42069"/>
                    <a:pt x="331861" y="41278"/>
                    <a:pt x="330775" y="39811"/>
                  </a:cubicBezTo>
                  <a:cubicBezTo>
                    <a:pt x="326832" y="34306"/>
                    <a:pt x="325280" y="27428"/>
                    <a:pt x="326489" y="20761"/>
                  </a:cubicBezTo>
                  <a:cubicBezTo>
                    <a:pt x="327623" y="14151"/>
                    <a:pt x="326232" y="7350"/>
                    <a:pt x="322584" y="1711"/>
                  </a:cubicBezTo>
                  <a:cubicBezTo>
                    <a:pt x="322308" y="1273"/>
                    <a:pt x="321860" y="958"/>
                    <a:pt x="321346" y="854"/>
                  </a:cubicBezTo>
                  <a:cubicBezTo>
                    <a:pt x="320489" y="854"/>
                    <a:pt x="319917" y="1711"/>
                    <a:pt x="319631" y="2473"/>
                  </a:cubicBezTo>
                  <a:cubicBezTo>
                    <a:pt x="315250" y="13427"/>
                    <a:pt x="318679" y="26095"/>
                    <a:pt x="315726" y="37430"/>
                  </a:cubicBezTo>
                  <a:cubicBezTo>
                    <a:pt x="315383" y="39611"/>
                    <a:pt x="314040" y="41507"/>
                    <a:pt x="312107" y="42573"/>
                  </a:cubicBezTo>
                  <a:cubicBezTo>
                    <a:pt x="310144" y="43106"/>
                    <a:pt x="308059" y="42430"/>
                    <a:pt x="306773" y="40859"/>
                  </a:cubicBezTo>
                  <a:cubicBezTo>
                    <a:pt x="305515" y="39316"/>
                    <a:pt x="304667" y="37477"/>
                    <a:pt x="304296" y="35525"/>
                  </a:cubicBezTo>
                  <a:cubicBezTo>
                    <a:pt x="302867" y="29991"/>
                    <a:pt x="302486" y="24247"/>
                    <a:pt x="303153" y="18570"/>
                  </a:cubicBezTo>
                  <a:cubicBezTo>
                    <a:pt x="304544" y="13522"/>
                    <a:pt x="304544" y="8188"/>
                    <a:pt x="303153" y="3140"/>
                  </a:cubicBezTo>
                  <a:cubicBezTo>
                    <a:pt x="302572" y="1806"/>
                    <a:pt x="301572" y="702"/>
                    <a:pt x="300296" y="-4"/>
                  </a:cubicBezTo>
                  <a:cubicBezTo>
                    <a:pt x="299086" y="-804"/>
                    <a:pt x="297505" y="-804"/>
                    <a:pt x="296295" y="-4"/>
                  </a:cubicBezTo>
                  <a:cubicBezTo>
                    <a:pt x="295609" y="778"/>
                    <a:pt x="295152" y="1740"/>
                    <a:pt x="294962" y="2759"/>
                  </a:cubicBezTo>
                  <a:cubicBezTo>
                    <a:pt x="293723" y="10503"/>
                    <a:pt x="293247" y="18351"/>
                    <a:pt x="293533" y="26190"/>
                  </a:cubicBezTo>
                  <a:cubicBezTo>
                    <a:pt x="293571" y="29505"/>
                    <a:pt x="292780" y="32782"/>
                    <a:pt x="291247" y="35715"/>
                  </a:cubicBezTo>
                  <a:cubicBezTo>
                    <a:pt x="288942" y="38668"/>
                    <a:pt x="285465" y="40468"/>
                    <a:pt x="281722" y="40668"/>
                  </a:cubicBezTo>
                  <a:cubicBezTo>
                    <a:pt x="277721" y="41240"/>
                    <a:pt x="276102" y="35810"/>
                    <a:pt x="276007" y="31810"/>
                  </a:cubicBezTo>
                  <a:cubicBezTo>
                    <a:pt x="276007" y="22952"/>
                    <a:pt x="275531" y="14094"/>
                    <a:pt x="275340" y="5236"/>
                  </a:cubicBezTo>
                  <a:cubicBezTo>
                    <a:pt x="272930" y="3587"/>
                    <a:pt x="269654" y="4130"/>
                    <a:pt x="267911" y="6474"/>
                  </a:cubicBezTo>
                  <a:cubicBezTo>
                    <a:pt x="266282" y="8778"/>
                    <a:pt x="265291" y="11474"/>
                    <a:pt x="265053" y="14284"/>
                  </a:cubicBezTo>
                  <a:cubicBezTo>
                    <a:pt x="263720" y="22285"/>
                    <a:pt x="262386" y="30286"/>
                    <a:pt x="260957" y="38287"/>
                  </a:cubicBezTo>
                  <a:cubicBezTo>
                    <a:pt x="260900" y="39754"/>
                    <a:pt x="260367" y="41154"/>
                    <a:pt x="259433" y="42287"/>
                  </a:cubicBezTo>
                  <a:cubicBezTo>
                    <a:pt x="256766" y="44859"/>
                    <a:pt x="252385" y="41716"/>
                    <a:pt x="251051" y="38287"/>
                  </a:cubicBezTo>
                  <a:cubicBezTo>
                    <a:pt x="246479" y="26381"/>
                    <a:pt x="256862" y="11141"/>
                    <a:pt x="249146" y="1045"/>
                  </a:cubicBezTo>
                  <a:cubicBezTo>
                    <a:pt x="248765" y="511"/>
                    <a:pt x="248232" y="111"/>
                    <a:pt x="247622" y="-98"/>
                  </a:cubicBezTo>
                  <a:cubicBezTo>
                    <a:pt x="246098" y="-98"/>
                    <a:pt x="244670" y="1140"/>
                    <a:pt x="243907" y="2664"/>
                  </a:cubicBezTo>
                  <a:cubicBezTo>
                    <a:pt x="239259" y="12217"/>
                    <a:pt x="236849" y="22704"/>
                    <a:pt x="236859" y="33334"/>
                  </a:cubicBezTo>
                  <a:cubicBezTo>
                    <a:pt x="236859" y="37239"/>
                    <a:pt x="235907" y="42859"/>
                    <a:pt x="232097" y="42859"/>
                  </a:cubicBezTo>
                  <a:cubicBezTo>
                    <a:pt x="229811" y="42859"/>
                    <a:pt x="228287" y="40668"/>
                    <a:pt x="227334" y="38763"/>
                  </a:cubicBezTo>
                  <a:cubicBezTo>
                    <a:pt x="223410" y="28181"/>
                    <a:pt x="221381" y="16999"/>
                    <a:pt x="221333" y="5712"/>
                  </a:cubicBezTo>
                  <a:cubicBezTo>
                    <a:pt x="221333" y="3616"/>
                    <a:pt x="220095" y="949"/>
                    <a:pt x="217999" y="1045"/>
                  </a:cubicBezTo>
                  <a:cubicBezTo>
                    <a:pt x="217018" y="1187"/>
                    <a:pt x="216142" y="1701"/>
                    <a:pt x="215523" y="2473"/>
                  </a:cubicBezTo>
                  <a:cubicBezTo>
                    <a:pt x="207522" y="10855"/>
                    <a:pt x="209808" y="24380"/>
                    <a:pt x="207236" y="35810"/>
                  </a:cubicBezTo>
                  <a:cubicBezTo>
                    <a:pt x="205807" y="41621"/>
                    <a:pt x="201521" y="48003"/>
                    <a:pt x="195521" y="47527"/>
                  </a:cubicBezTo>
                  <a:cubicBezTo>
                    <a:pt x="190587" y="46402"/>
                    <a:pt x="187034" y="42107"/>
                    <a:pt x="186853" y="37049"/>
                  </a:cubicBezTo>
                  <a:cubicBezTo>
                    <a:pt x="186729" y="32143"/>
                    <a:pt x="187272" y="27238"/>
                    <a:pt x="188472" y="22476"/>
                  </a:cubicBezTo>
                  <a:cubicBezTo>
                    <a:pt x="189139" y="17770"/>
                    <a:pt x="189139" y="12989"/>
                    <a:pt x="188472" y="8284"/>
                  </a:cubicBezTo>
                  <a:cubicBezTo>
                    <a:pt x="188472" y="5902"/>
                    <a:pt x="187329" y="3140"/>
                    <a:pt x="185043" y="2283"/>
                  </a:cubicBezTo>
                  <a:cubicBezTo>
                    <a:pt x="182757" y="1425"/>
                    <a:pt x="178661" y="5997"/>
                    <a:pt x="177899" y="9903"/>
                  </a:cubicBezTo>
                  <a:cubicBezTo>
                    <a:pt x="176280" y="17332"/>
                    <a:pt x="174756" y="24666"/>
                    <a:pt x="173137" y="32096"/>
                  </a:cubicBezTo>
                  <a:cubicBezTo>
                    <a:pt x="172718" y="35267"/>
                    <a:pt x="171508" y="38278"/>
                    <a:pt x="169613" y="40859"/>
                  </a:cubicBezTo>
                  <a:cubicBezTo>
                    <a:pt x="167517" y="43430"/>
                    <a:pt x="163745" y="43849"/>
                    <a:pt x="161135" y="41811"/>
                  </a:cubicBezTo>
                  <a:cubicBezTo>
                    <a:pt x="161802" y="32286"/>
                    <a:pt x="162564" y="22761"/>
                    <a:pt x="163326" y="13236"/>
                  </a:cubicBezTo>
                  <a:cubicBezTo>
                    <a:pt x="163669" y="10998"/>
                    <a:pt x="163469" y="8712"/>
                    <a:pt x="162755" y="6569"/>
                  </a:cubicBezTo>
                  <a:cubicBezTo>
                    <a:pt x="161983" y="4445"/>
                    <a:pt x="159868" y="3111"/>
                    <a:pt x="157611" y="3330"/>
                  </a:cubicBezTo>
                  <a:cubicBezTo>
                    <a:pt x="156335" y="3721"/>
                    <a:pt x="155249" y="4569"/>
                    <a:pt x="154563" y="5712"/>
                  </a:cubicBezTo>
                  <a:cubicBezTo>
                    <a:pt x="151591" y="10941"/>
                    <a:pt x="150705" y="17094"/>
                    <a:pt x="152087" y="22952"/>
                  </a:cubicBezTo>
                  <a:cubicBezTo>
                    <a:pt x="153458" y="28772"/>
                    <a:pt x="153296" y="34839"/>
                    <a:pt x="151610" y="40573"/>
                  </a:cubicBezTo>
                  <a:cubicBezTo>
                    <a:pt x="149229" y="46002"/>
                    <a:pt x="142085" y="50098"/>
                    <a:pt x="137228" y="46002"/>
                  </a:cubicBezTo>
                  <a:cubicBezTo>
                    <a:pt x="132370" y="41907"/>
                    <a:pt x="134084" y="35049"/>
                    <a:pt x="135323" y="29143"/>
                  </a:cubicBezTo>
                  <a:cubicBezTo>
                    <a:pt x="137875" y="20418"/>
                    <a:pt x="136665" y="11026"/>
                    <a:pt x="131989" y="3235"/>
                  </a:cubicBezTo>
                  <a:cubicBezTo>
                    <a:pt x="131551" y="2359"/>
                    <a:pt x="130750" y="1730"/>
                    <a:pt x="129798" y="1521"/>
                  </a:cubicBezTo>
                  <a:cubicBezTo>
                    <a:pt x="128969" y="1482"/>
                    <a:pt x="128150" y="1749"/>
                    <a:pt x="127512" y="2283"/>
                  </a:cubicBezTo>
                  <a:cubicBezTo>
                    <a:pt x="122911" y="6283"/>
                    <a:pt x="120616" y="12332"/>
                    <a:pt x="121416" y="18380"/>
                  </a:cubicBezTo>
                  <a:cubicBezTo>
                    <a:pt x="122130" y="24362"/>
                    <a:pt x="122130" y="30400"/>
                    <a:pt x="121416" y="36382"/>
                  </a:cubicBezTo>
                  <a:cubicBezTo>
                    <a:pt x="120082" y="42287"/>
                    <a:pt x="114939" y="48003"/>
                    <a:pt x="109033" y="47050"/>
                  </a:cubicBezTo>
                  <a:cubicBezTo>
                    <a:pt x="104919" y="46078"/>
                    <a:pt x="101671" y="42936"/>
                    <a:pt x="100556" y="38858"/>
                  </a:cubicBezTo>
                  <a:cubicBezTo>
                    <a:pt x="99461" y="34830"/>
                    <a:pt x="99175" y="30619"/>
                    <a:pt x="99699" y="26476"/>
                  </a:cubicBezTo>
                  <a:cubicBezTo>
                    <a:pt x="99699" y="21523"/>
                    <a:pt x="100175" y="16951"/>
                    <a:pt x="100461" y="11617"/>
                  </a:cubicBezTo>
                  <a:cubicBezTo>
                    <a:pt x="100899" y="8969"/>
                    <a:pt x="100528" y="6245"/>
                    <a:pt x="99413" y="3807"/>
                  </a:cubicBezTo>
                  <a:cubicBezTo>
                    <a:pt x="98299" y="1368"/>
                    <a:pt x="95413" y="292"/>
                    <a:pt x="92974" y="1406"/>
                  </a:cubicBezTo>
                  <a:cubicBezTo>
                    <a:pt x="92898" y="1444"/>
                    <a:pt x="92822" y="1482"/>
                    <a:pt x="92746" y="1521"/>
                  </a:cubicBezTo>
                  <a:cubicBezTo>
                    <a:pt x="91584" y="2607"/>
                    <a:pt x="90812" y="4045"/>
                    <a:pt x="90555" y="5616"/>
                  </a:cubicBezTo>
                  <a:cubicBezTo>
                    <a:pt x="88593" y="13294"/>
                    <a:pt x="88041" y="21266"/>
                    <a:pt x="88936" y="29143"/>
                  </a:cubicBezTo>
                  <a:cubicBezTo>
                    <a:pt x="89603" y="35049"/>
                    <a:pt x="90555" y="42193"/>
                    <a:pt x="85792" y="45717"/>
                  </a:cubicBezTo>
                  <a:cubicBezTo>
                    <a:pt x="81268" y="48403"/>
                    <a:pt x="75429" y="46907"/>
                    <a:pt x="72743" y="42383"/>
                  </a:cubicBezTo>
                  <a:cubicBezTo>
                    <a:pt x="70257" y="37916"/>
                    <a:pt x="69552" y="32686"/>
                    <a:pt x="70743" y="27714"/>
                  </a:cubicBezTo>
                  <a:cubicBezTo>
                    <a:pt x="71505" y="22761"/>
                    <a:pt x="73220" y="18189"/>
                    <a:pt x="73600" y="12951"/>
                  </a:cubicBezTo>
                  <a:cubicBezTo>
                    <a:pt x="73982" y="7712"/>
                    <a:pt x="72457" y="3426"/>
                    <a:pt x="68266" y="2092"/>
                  </a:cubicBezTo>
                  <a:cubicBezTo>
                    <a:pt x="64952" y="1464"/>
                    <a:pt x="61618" y="3092"/>
                    <a:pt x="60075" y="6092"/>
                  </a:cubicBezTo>
                  <a:cubicBezTo>
                    <a:pt x="58580" y="9055"/>
                    <a:pt x="57732" y="12303"/>
                    <a:pt x="57599" y="15617"/>
                  </a:cubicBezTo>
                  <a:cubicBezTo>
                    <a:pt x="56837" y="22285"/>
                    <a:pt x="56170" y="28953"/>
                    <a:pt x="55408" y="35620"/>
                  </a:cubicBezTo>
                  <a:cubicBezTo>
                    <a:pt x="55541" y="38420"/>
                    <a:pt x="54417" y="41144"/>
                    <a:pt x="52360" y="43050"/>
                  </a:cubicBezTo>
                  <a:cubicBezTo>
                    <a:pt x="48931" y="45621"/>
                    <a:pt x="43692" y="42478"/>
                    <a:pt x="42263" y="38382"/>
                  </a:cubicBezTo>
                  <a:cubicBezTo>
                    <a:pt x="41311" y="34115"/>
                    <a:pt x="41311" y="29696"/>
                    <a:pt x="42263" y="25428"/>
                  </a:cubicBezTo>
                  <a:cubicBezTo>
                    <a:pt x="43044" y="18704"/>
                    <a:pt x="42425" y="11893"/>
                    <a:pt x="40454" y="5426"/>
                  </a:cubicBezTo>
                  <a:cubicBezTo>
                    <a:pt x="40263" y="4511"/>
                    <a:pt x="39796" y="3683"/>
                    <a:pt x="39120" y="3044"/>
                  </a:cubicBezTo>
                  <a:cubicBezTo>
                    <a:pt x="38006" y="2511"/>
                    <a:pt x="36710" y="2511"/>
                    <a:pt x="35596" y="3044"/>
                  </a:cubicBezTo>
                  <a:cubicBezTo>
                    <a:pt x="28738" y="5236"/>
                    <a:pt x="27118" y="14189"/>
                    <a:pt x="26738" y="21428"/>
                  </a:cubicBezTo>
                  <a:lnTo>
                    <a:pt x="25595" y="41430"/>
                  </a:lnTo>
                  <a:cubicBezTo>
                    <a:pt x="25671" y="42993"/>
                    <a:pt x="25166" y="44516"/>
                    <a:pt x="24166" y="45717"/>
                  </a:cubicBezTo>
                  <a:cubicBezTo>
                    <a:pt x="23137" y="46441"/>
                    <a:pt x="21842" y="46650"/>
                    <a:pt x="20641" y="46288"/>
                  </a:cubicBezTo>
                  <a:cubicBezTo>
                    <a:pt x="15022" y="44859"/>
                    <a:pt x="13783" y="37430"/>
                    <a:pt x="13783" y="31524"/>
                  </a:cubicBezTo>
                  <a:cubicBezTo>
                    <a:pt x="13783" y="21999"/>
                    <a:pt x="17593" y="5426"/>
                    <a:pt x="13783" y="3616"/>
                  </a:cubicBezTo>
                  <a:cubicBezTo>
                    <a:pt x="11402" y="2949"/>
                    <a:pt x="5592" y="2664"/>
                    <a:pt x="4735" y="4950"/>
                  </a:cubicBezTo>
                  <a:cubicBezTo>
                    <a:pt x="-1552" y="22761"/>
                    <a:pt x="163" y="40383"/>
                    <a:pt x="258" y="59242"/>
                  </a:cubicBezTo>
                  <a:lnTo>
                    <a:pt x="258" y="681796"/>
                  </a:lnTo>
                  <a:cubicBezTo>
                    <a:pt x="201" y="699370"/>
                    <a:pt x="14403" y="713648"/>
                    <a:pt x="31976" y="713705"/>
                  </a:cubicBezTo>
                  <a:lnTo>
                    <a:pt x="515180" y="713705"/>
                  </a:lnTo>
                  <a:cubicBezTo>
                    <a:pt x="532753" y="713657"/>
                    <a:pt x="546955" y="699370"/>
                    <a:pt x="546898" y="681796"/>
                  </a:cubicBezTo>
                  <a:lnTo>
                    <a:pt x="546898" y="59337"/>
                  </a:lnTo>
                  <a:cubicBezTo>
                    <a:pt x="546898" y="53051"/>
                    <a:pt x="546898" y="45717"/>
                    <a:pt x="547660" y="39430"/>
                  </a:cubicBezTo>
                  <a:cubicBezTo>
                    <a:pt x="547926" y="33010"/>
                    <a:pt x="547679" y="26571"/>
                    <a:pt x="546898" y="20190"/>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307" name="Freeform: Shape 1306">
              <a:extLst>
                <a:ext uri="{FF2B5EF4-FFF2-40B4-BE49-F238E27FC236}">
                  <a16:creationId xmlns:a16="http://schemas.microsoft.com/office/drawing/2014/main" xmlns="" id="{9534832C-A6FE-56FF-0054-8CFFE586F0FB}"/>
                </a:ext>
              </a:extLst>
            </p:cNvPr>
            <p:cNvSpPr/>
            <p:nvPr/>
          </p:nvSpPr>
          <p:spPr>
            <a:xfrm>
              <a:off x="8662664" y="5270395"/>
              <a:ext cx="297110" cy="268982"/>
            </a:xfrm>
            <a:custGeom>
              <a:avLst/>
              <a:gdLst>
                <a:gd name="connsiteX0" fmla="*/ 29539 w 297110"/>
                <a:gd name="connsiteY0" fmla="*/ 211318 h 268982"/>
                <a:gd name="connsiteX1" fmla="*/ 61733 w 297110"/>
                <a:gd name="connsiteY1" fmla="*/ 235893 h 268982"/>
                <a:gd name="connsiteX2" fmla="*/ 116407 w 297110"/>
                <a:gd name="connsiteY2" fmla="*/ 263706 h 268982"/>
                <a:gd name="connsiteX3" fmla="*/ 208037 w 297110"/>
                <a:gd name="connsiteY3" fmla="*/ 261705 h 268982"/>
                <a:gd name="connsiteX4" fmla="*/ 274712 w 297110"/>
                <a:gd name="connsiteY4" fmla="*/ 233607 h 268982"/>
                <a:gd name="connsiteX5" fmla="*/ 295858 w 297110"/>
                <a:gd name="connsiteY5" fmla="*/ 187125 h 268982"/>
                <a:gd name="connsiteX6" fmla="*/ 294810 w 297110"/>
                <a:gd name="connsiteY6" fmla="*/ 135213 h 268982"/>
                <a:gd name="connsiteX7" fmla="*/ 287762 w 297110"/>
                <a:gd name="connsiteY7" fmla="*/ 100162 h 268982"/>
                <a:gd name="connsiteX8" fmla="*/ 251281 w 297110"/>
                <a:gd name="connsiteY8" fmla="*/ 43012 h 268982"/>
                <a:gd name="connsiteX9" fmla="*/ 208799 w 297110"/>
                <a:gd name="connsiteY9" fmla="*/ 8436 h 268982"/>
                <a:gd name="connsiteX10" fmla="*/ 138695 w 297110"/>
                <a:gd name="connsiteY10" fmla="*/ -327 h 268982"/>
                <a:gd name="connsiteX11" fmla="*/ 79164 w 297110"/>
                <a:gd name="connsiteY11" fmla="*/ 8626 h 268982"/>
                <a:gd name="connsiteX12" fmla="*/ 28205 w 297110"/>
                <a:gd name="connsiteY12" fmla="*/ 49774 h 268982"/>
                <a:gd name="connsiteX13" fmla="*/ 8107 w 297110"/>
                <a:gd name="connsiteY13" fmla="*/ 83111 h 268982"/>
                <a:gd name="connsiteX14" fmla="*/ 1631 w 297110"/>
                <a:gd name="connsiteY14" fmla="*/ 113592 h 268982"/>
                <a:gd name="connsiteX15" fmla="*/ 9155 w 297110"/>
                <a:gd name="connsiteY15" fmla="*/ 180267 h 268982"/>
                <a:gd name="connsiteX16" fmla="*/ 29539 w 297110"/>
                <a:gd name="connsiteY16" fmla="*/ 211318 h 26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10" h="268982">
                  <a:moveTo>
                    <a:pt x="29539" y="211318"/>
                  </a:moveTo>
                  <a:cubicBezTo>
                    <a:pt x="39378" y="220615"/>
                    <a:pt x="50170" y="228854"/>
                    <a:pt x="61733" y="235893"/>
                  </a:cubicBezTo>
                  <a:cubicBezTo>
                    <a:pt x="78488" y="247808"/>
                    <a:pt x="96909" y="257181"/>
                    <a:pt x="116407" y="263706"/>
                  </a:cubicBezTo>
                  <a:cubicBezTo>
                    <a:pt x="146125" y="272088"/>
                    <a:pt x="177748" y="267516"/>
                    <a:pt x="208037" y="261705"/>
                  </a:cubicBezTo>
                  <a:cubicBezTo>
                    <a:pt x="232136" y="257229"/>
                    <a:pt x="257567" y="251228"/>
                    <a:pt x="274712" y="233607"/>
                  </a:cubicBezTo>
                  <a:cubicBezTo>
                    <a:pt x="286466" y="220719"/>
                    <a:pt x="293867" y="204451"/>
                    <a:pt x="295858" y="187125"/>
                  </a:cubicBezTo>
                  <a:cubicBezTo>
                    <a:pt x="297791" y="169846"/>
                    <a:pt x="297439" y="152397"/>
                    <a:pt x="294810" y="135213"/>
                  </a:cubicBezTo>
                  <a:cubicBezTo>
                    <a:pt x="293657" y="123317"/>
                    <a:pt x="291295" y="111572"/>
                    <a:pt x="287762" y="100162"/>
                  </a:cubicBezTo>
                  <a:cubicBezTo>
                    <a:pt x="279551" y="78863"/>
                    <a:pt x="267149" y="59423"/>
                    <a:pt x="251281" y="43012"/>
                  </a:cubicBezTo>
                  <a:cubicBezTo>
                    <a:pt x="239632" y="28705"/>
                    <a:pt x="225173" y="16932"/>
                    <a:pt x="208799" y="8436"/>
                  </a:cubicBezTo>
                  <a:cubicBezTo>
                    <a:pt x="187178" y="-1565"/>
                    <a:pt x="162413" y="-1089"/>
                    <a:pt x="138695" y="-327"/>
                  </a:cubicBezTo>
                  <a:cubicBezTo>
                    <a:pt x="118474" y="-975"/>
                    <a:pt x="98300" y="2063"/>
                    <a:pt x="79164" y="8626"/>
                  </a:cubicBezTo>
                  <a:cubicBezTo>
                    <a:pt x="59257" y="18265"/>
                    <a:pt x="41816" y="32344"/>
                    <a:pt x="28205" y="49774"/>
                  </a:cubicBezTo>
                  <a:cubicBezTo>
                    <a:pt x="18852" y="59051"/>
                    <a:pt x="11946" y="70510"/>
                    <a:pt x="8107" y="83111"/>
                  </a:cubicBezTo>
                  <a:cubicBezTo>
                    <a:pt x="6107" y="93208"/>
                    <a:pt x="3345" y="103304"/>
                    <a:pt x="1631" y="113592"/>
                  </a:cubicBezTo>
                  <a:cubicBezTo>
                    <a:pt x="-2103" y="136080"/>
                    <a:pt x="506" y="159169"/>
                    <a:pt x="9155" y="180267"/>
                  </a:cubicBezTo>
                  <a:cubicBezTo>
                    <a:pt x="13975" y="191792"/>
                    <a:pt x="20880" y="202317"/>
                    <a:pt x="29539" y="211318"/>
                  </a:cubicBezTo>
                  <a:close/>
                </a:path>
              </a:pathLst>
            </a:custGeom>
            <a:solidFill>
              <a:srgbClr val="F6895B"/>
            </a:solidFill>
            <a:ln w="3810" cap="flat">
              <a:solidFill>
                <a:srgbClr val="A15D3F"/>
              </a:solidFill>
              <a:prstDash val="solid"/>
              <a:miter/>
            </a:ln>
          </p:spPr>
          <p:txBody>
            <a:bodyPr rtlCol="0" anchor="ctr"/>
            <a:lstStyle/>
            <a:p>
              <a:endParaRPr lang="en-IN"/>
            </a:p>
          </p:txBody>
        </p:sp>
        <p:sp>
          <p:nvSpPr>
            <p:cNvPr id="1308" name="Freeform: Shape 1307">
              <a:extLst>
                <a:ext uri="{FF2B5EF4-FFF2-40B4-BE49-F238E27FC236}">
                  <a16:creationId xmlns:a16="http://schemas.microsoft.com/office/drawing/2014/main" xmlns="" id="{0EBCEEFD-F694-5E53-3C40-4A22A0A0DB42}"/>
                </a:ext>
              </a:extLst>
            </p:cNvPr>
            <p:cNvSpPr/>
            <p:nvPr/>
          </p:nvSpPr>
          <p:spPr>
            <a:xfrm>
              <a:off x="9099143" y="4954592"/>
              <a:ext cx="547794" cy="714401"/>
            </a:xfrm>
            <a:custGeom>
              <a:avLst/>
              <a:gdLst>
                <a:gd name="connsiteX0" fmla="*/ 546512 w 547794"/>
                <a:gd name="connsiteY0" fmla="*/ 20200 h 714401"/>
                <a:gd name="connsiteX1" fmla="*/ 543560 w 547794"/>
                <a:gd name="connsiteY1" fmla="*/ 9437 h 714401"/>
                <a:gd name="connsiteX2" fmla="*/ 538226 w 547794"/>
                <a:gd name="connsiteY2" fmla="*/ -88 h 714401"/>
                <a:gd name="connsiteX3" fmla="*/ 536416 w 547794"/>
                <a:gd name="connsiteY3" fmla="*/ -659 h 714401"/>
                <a:gd name="connsiteX4" fmla="*/ 535178 w 547794"/>
                <a:gd name="connsiteY4" fmla="*/ 769 h 714401"/>
                <a:gd name="connsiteX5" fmla="*/ 531272 w 547794"/>
                <a:gd name="connsiteY5" fmla="*/ 25534 h 714401"/>
                <a:gd name="connsiteX6" fmla="*/ 529558 w 547794"/>
                <a:gd name="connsiteY6" fmla="*/ 38202 h 714401"/>
                <a:gd name="connsiteX7" fmla="*/ 523176 w 547794"/>
                <a:gd name="connsiteY7" fmla="*/ 42298 h 714401"/>
                <a:gd name="connsiteX8" fmla="*/ 519557 w 547794"/>
                <a:gd name="connsiteY8" fmla="*/ 34678 h 714401"/>
                <a:gd name="connsiteX9" fmla="*/ 518985 w 547794"/>
                <a:gd name="connsiteY9" fmla="*/ 15628 h 714401"/>
                <a:gd name="connsiteX10" fmla="*/ 514603 w 547794"/>
                <a:gd name="connsiteY10" fmla="*/ 3150 h 714401"/>
                <a:gd name="connsiteX11" fmla="*/ 513175 w 547794"/>
                <a:gd name="connsiteY11" fmla="*/ 2674 h 714401"/>
                <a:gd name="connsiteX12" fmla="*/ 512222 w 547794"/>
                <a:gd name="connsiteY12" fmla="*/ 3626 h 714401"/>
                <a:gd name="connsiteX13" fmla="*/ 510508 w 547794"/>
                <a:gd name="connsiteY13" fmla="*/ 18485 h 714401"/>
                <a:gd name="connsiteX14" fmla="*/ 509651 w 547794"/>
                <a:gd name="connsiteY14" fmla="*/ 38107 h 714401"/>
                <a:gd name="connsiteX15" fmla="*/ 507269 w 547794"/>
                <a:gd name="connsiteY15" fmla="*/ 43060 h 714401"/>
                <a:gd name="connsiteX16" fmla="*/ 504031 w 547794"/>
                <a:gd name="connsiteY16" fmla="*/ 43727 h 714401"/>
                <a:gd name="connsiteX17" fmla="*/ 498792 w 547794"/>
                <a:gd name="connsiteY17" fmla="*/ 40679 h 714401"/>
                <a:gd name="connsiteX18" fmla="*/ 498220 w 547794"/>
                <a:gd name="connsiteY18" fmla="*/ 34583 h 714401"/>
                <a:gd name="connsiteX19" fmla="*/ 499173 w 547794"/>
                <a:gd name="connsiteY19" fmla="*/ 15533 h 714401"/>
                <a:gd name="connsiteX20" fmla="*/ 494982 w 547794"/>
                <a:gd name="connsiteY20" fmla="*/ 2674 h 714401"/>
                <a:gd name="connsiteX21" fmla="*/ 493553 w 547794"/>
                <a:gd name="connsiteY21" fmla="*/ 2007 h 714401"/>
                <a:gd name="connsiteX22" fmla="*/ 491934 w 547794"/>
                <a:gd name="connsiteY22" fmla="*/ 3150 h 714401"/>
                <a:gd name="connsiteX23" fmla="*/ 487934 w 547794"/>
                <a:gd name="connsiteY23" fmla="*/ 18581 h 714401"/>
                <a:gd name="connsiteX24" fmla="*/ 487934 w 547794"/>
                <a:gd name="connsiteY24" fmla="*/ 34964 h 714401"/>
                <a:gd name="connsiteX25" fmla="*/ 481742 w 547794"/>
                <a:gd name="connsiteY25" fmla="*/ 42679 h 714401"/>
                <a:gd name="connsiteX26" fmla="*/ 476027 w 547794"/>
                <a:gd name="connsiteY26" fmla="*/ 38488 h 714401"/>
                <a:gd name="connsiteX27" fmla="*/ 474979 w 547794"/>
                <a:gd name="connsiteY27" fmla="*/ 31154 h 714401"/>
                <a:gd name="connsiteX28" fmla="*/ 474979 w 547794"/>
                <a:gd name="connsiteY28" fmla="*/ 7056 h 714401"/>
                <a:gd name="connsiteX29" fmla="*/ 474218 w 547794"/>
                <a:gd name="connsiteY29" fmla="*/ 3913 h 714401"/>
                <a:gd name="connsiteX30" fmla="*/ 469360 w 547794"/>
                <a:gd name="connsiteY30" fmla="*/ 2960 h 714401"/>
                <a:gd name="connsiteX31" fmla="*/ 465931 w 547794"/>
                <a:gd name="connsiteY31" fmla="*/ 7056 h 714401"/>
                <a:gd name="connsiteX32" fmla="*/ 458406 w 547794"/>
                <a:gd name="connsiteY32" fmla="*/ 44298 h 714401"/>
                <a:gd name="connsiteX33" fmla="*/ 450500 w 547794"/>
                <a:gd name="connsiteY33" fmla="*/ 49061 h 714401"/>
                <a:gd name="connsiteX34" fmla="*/ 447262 w 547794"/>
                <a:gd name="connsiteY34" fmla="*/ 41250 h 714401"/>
                <a:gd name="connsiteX35" fmla="*/ 448976 w 547794"/>
                <a:gd name="connsiteY35" fmla="*/ 20962 h 714401"/>
                <a:gd name="connsiteX36" fmla="*/ 440690 w 547794"/>
                <a:gd name="connsiteY36" fmla="*/ 3341 h 714401"/>
                <a:gd name="connsiteX37" fmla="*/ 438403 w 547794"/>
                <a:gd name="connsiteY37" fmla="*/ 2484 h 714401"/>
                <a:gd name="connsiteX38" fmla="*/ 434308 w 547794"/>
                <a:gd name="connsiteY38" fmla="*/ 5913 h 714401"/>
                <a:gd name="connsiteX39" fmla="*/ 428117 w 547794"/>
                <a:gd name="connsiteY39" fmla="*/ 36202 h 714401"/>
                <a:gd name="connsiteX40" fmla="*/ 422592 w 547794"/>
                <a:gd name="connsiteY40" fmla="*/ 39631 h 714401"/>
                <a:gd name="connsiteX41" fmla="*/ 416020 w 547794"/>
                <a:gd name="connsiteY41" fmla="*/ 32964 h 714401"/>
                <a:gd name="connsiteX42" fmla="*/ 416591 w 547794"/>
                <a:gd name="connsiteY42" fmla="*/ 22867 h 714401"/>
                <a:gd name="connsiteX43" fmla="*/ 413448 w 547794"/>
                <a:gd name="connsiteY43" fmla="*/ 6579 h 714401"/>
                <a:gd name="connsiteX44" fmla="*/ 407257 w 547794"/>
                <a:gd name="connsiteY44" fmla="*/ 2007 h 714401"/>
                <a:gd name="connsiteX45" fmla="*/ 403733 w 547794"/>
                <a:gd name="connsiteY45" fmla="*/ 4960 h 714401"/>
                <a:gd name="connsiteX46" fmla="*/ 401446 w 547794"/>
                <a:gd name="connsiteY46" fmla="*/ 14485 h 714401"/>
                <a:gd name="connsiteX47" fmla="*/ 399732 w 547794"/>
                <a:gd name="connsiteY47" fmla="*/ 33535 h 714401"/>
                <a:gd name="connsiteX48" fmla="*/ 398875 w 547794"/>
                <a:gd name="connsiteY48" fmla="*/ 37917 h 714401"/>
                <a:gd name="connsiteX49" fmla="*/ 395636 w 547794"/>
                <a:gd name="connsiteY49" fmla="*/ 40584 h 714401"/>
                <a:gd name="connsiteX50" fmla="*/ 391445 w 547794"/>
                <a:gd name="connsiteY50" fmla="*/ 38298 h 714401"/>
                <a:gd name="connsiteX51" fmla="*/ 390017 w 547794"/>
                <a:gd name="connsiteY51" fmla="*/ 33440 h 714401"/>
                <a:gd name="connsiteX52" fmla="*/ 383444 w 547794"/>
                <a:gd name="connsiteY52" fmla="*/ 3722 h 714401"/>
                <a:gd name="connsiteX53" fmla="*/ 380873 w 547794"/>
                <a:gd name="connsiteY53" fmla="*/ 1531 h 714401"/>
                <a:gd name="connsiteX54" fmla="*/ 376872 w 547794"/>
                <a:gd name="connsiteY54" fmla="*/ 4865 h 714401"/>
                <a:gd name="connsiteX55" fmla="*/ 370681 w 547794"/>
                <a:gd name="connsiteY55" fmla="*/ 39917 h 714401"/>
                <a:gd name="connsiteX56" fmla="*/ 364490 w 547794"/>
                <a:gd name="connsiteY56" fmla="*/ 45822 h 714401"/>
                <a:gd name="connsiteX57" fmla="*/ 358489 w 547794"/>
                <a:gd name="connsiteY57" fmla="*/ 42203 h 714401"/>
                <a:gd name="connsiteX58" fmla="*/ 356774 w 547794"/>
                <a:gd name="connsiteY58" fmla="*/ 34964 h 714401"/>
                <a:gd name="connsiteX59" fmla="*/ 354679 w 547794"/>
                <a:gd name="connsiteY59" fmla="*/ 4769 h 714401"/>
                <a:gd name="connsiteX60" fmla="*/ 353250 w 547794"/>
                <a:gd name="connsiteY60" fmla="*/ 2103 h 714401"/>
                <a:gd name="connsiteX61" fmla="*/ 350678 w 547794"/>
                <a:gd name="connsiteY61" fmla="*/ 2103 h 714401"/>
                <a:gd name="connsiteX62" fmla="*/ 341153 w 547794"/>
                <a:gd name="connsiteY62" fmla="*/ 10294 h 714401"/>
                <a:gd name="connsiteX63" fmla="*/ 339629 w 547794"/>
                <a:gd name="connsiteY63" fmla="*/ 18676 h 714401"/>
                <a:gd name="connsiteX64" fmla="*/ 338962 w 547794"/>
                <a:gd name="connsiteY64" fmla="*/ 33726 h 714401"/>
                <a:gd name="connsiteX65" fmla="*/ 338391 w 547794"/>
                <a:gd name="connsiteY65" fmla="*/ 38678 h 714401"/>
                <a:gd name="connsiteX66" fmla="*/ 334962 w 547794"/>
                <a:gd name="connsiteY66" fmla="*/ 41917 h 714401"/>
                <a:gd name="connsiteX67" fmla="*/ 330200 w 547794"/>
                <a:gd name="connsiteY67" fmla="*/ 39822 h 714401"/>
                <a:gd name="connsiteX68" fmla="*/ 325913 w 547794"/>
                <a:gd name="connsiteY68" fmla="*/ 20772 h 714401"/>
                <a:gd name="connsiteX69" fmla="*/ 322103 w 547794"/>
                <a:gd name="connsiteY69" fmla="*/ 1722 h 714401"/>
                <a:gd name="connsiteX70" fmla="*/ 320770 w 547794"/>
                <a:gd name="connsiteY70" fmla="*/ 864 h 714401"/>
                <a:gd name="connsiteX71" fmla="*/ 319055 w 547794"/>
                <a:gd name="connsiteY71" fmla="*/ 2484 h 714401"/>
                <a:gd name="connsiteX72" fmla="*/ 315150 w 547794"/>
                <a:gd name="connsiteY72" fmla="*/ 37441 h 714401"/>
                <a:gd name="connsiteX73" fmla="*/ 311626 w 547794"/>
                <a:gd name="connsiteY73" fmla="*/ 42584 h 714401"/>
                <a:gd name="connsiteX74" fmla="*/ 306196 w 547794"/>
                <a:gd name="connsiteY74" fmla="*/ 40870 h 714401"/>
                <a:gd name="connsiteX75" fmla="*/ 303720 w 547794"/>
                <a:gd name="connsiteY75" fmla="*/ 35536 h 714401"/>
                <a:gd name="connsiteX76" fmla="*/ 302577 w 547794"/>
                <a:gd name="connsiteY76" fmla="*/ 18581 h 714401"/>
                <a:gd name="connsiteX77" fmla="*/ 302577 w 547794"/>
                <a:gd name="connsiteY77" fmla="*/ 3150 h 714401"/>
                <a:gd name="connsiteX78" fmla="*/ 299719 w 547794"/>
                <a:gd name="connsiteY78" fmla="*/ 7 h 714401"/>
                <a:gd name="connsiteX79" fmla="*/ 295719 w 547794"/>
                <a:gd name="connsiteY79" fmla="*/ 7 h 714401"/>
                <a:gd name="connsiteX80" fmla="*/ 294386 w 547794"/>
                <a:gd name="connsiteY80" fmla="*/ 2770 h 714401"/>
                <a:gd name="connsiteX81" fmla="*/ 293052 w 547794"/>
                <a:gd name="connsiteY81" fmla="*/ 26201 h 714401"/>
                <a:gd name="connsiteX82" fmla="*/ 290671 w 547794"/>
                <a:gd name="connsiteY82" fmla="*/ 35726 h 714401"/>
                <a:gd name="connsiteX83" fmla="*/ 281146 w 547794"/>
                <a:gd name="connsiteY83" fmla="*/ 40679 h 714401"/>
                <a:gd name="connsiteX84" fmla="*/ 275431 w 547794"/>
                <a:gd name="connsiteY84" fmla="*/ 31821 h 714401"/>
                <a:gd name="connsiteX85" fmla="*/ 274764 w 547794"/>
                <a:gd name="connsiteY85" fmla="*/ 5246 h 714401"/>
                <a:gd name="connsiteX86" fmla="*/ 267335 w 547794"/>
                <a:gd name="connsiteY86" fmla="*/ 6484 h 714401"/>
                <a:gd name="connsiteX87" fmla="*/ 264477 w 547794"/>
                <a:gd name="connsiteY87" fmla="*/ 14294 h 714401"/>
                <a:gd name="connsiteX88" fmla="*/ 260477 w 547794"/>
                <a:gd name="connsiteY88" fmla="*/ 38298 h 714401"/>
                <a:gd name="connsiteX89" fmla="*/ 258857 w 547794"/>
                <a:gd name="connsiteY89" fmla="*/ 42298 h 714401"/>
                <a:gd name="connsiteX90" fmla="*/ 250475 w 547794"/>
                <a:gd name="connsiteY90" fmla="*/ 38298 h 714401"/>
                <a:gd name="connsiteX91" fmla="*/ 248570 w 547794"/>
                <a:gd name="connsiteY91" fmla="*/ 1055 h 714401"/>
                <a:gd name="connsiteX92" fmla="*/ 247142 w 547794"/>
                <a:gd name="connsiteY92" fmla="*/ -88 h 714401"/>
                <a:gd name="connsiteX93" fmla="*/ 243332 w 547794"/>
                <a:gd name="connsiteY93" fmla="*/ 2674 h 714401"/>
                <a:gd name="connsiteX94" fmla="*/ 236283 w 547794"/>
                <a:gd name="connsiteY94" fmla="*/ 33344 h 714401"/>
                <a:gd name="connsiteX95" fmla="*/ 231520 w 547794"/>
                <a:gd name="connsiteY95" fmla="*/ 42869 h 714401"/>
                <a:gd name="connsiteX96" fmla="*/ 226758 w 547794"/>
                <a:gd name="connsiteY96" fmla="*/ 38774 h 714401"/>
                <a:gd name="connsiteX97" fmla="*/ 220757 w 547794"/>
                <a:gd name="connsiteY97" fmla="*/ 5722 h 714401"/>
                <a:gd name="connsiteX98" fmla="*/ 217424 w 547794"/>
                <a:gd name="connsiteY98" fmla="*/ 1055 h 714401"/>
                <a:gd name="connsiteX99" fmla="*/ 215042 w 547794"/>
                <a:gd name="connsiteY99" fmla="*/ 2484 h 714401"/>
                <a:gd name="connsiteX100" fmla="*/ 206660 w 547794"/>
                <a:gd name="connsiteY100" fmla="*/ 35821 h 714401"/>
                <a:gd name="connsiteX101" fmla="*/ 194944 w 547794"/>
                <a:gd name="connsiteY101" fmla="*/ 47537 h 714401"/>
                <a:gd name="connsiteX102" fmla="*/ 186277 w 547794"/>
                <a:gd name="connsiteY102" fmla="*/ 37059 h 714401"/>
                <a:gd name="connsiteX103" fmla="*/ 187896 w 547794"/>
                <a:gd name="connsiteY103" fmla="*/ 22486 h 714401"/>
                <a:gd name="connsiteX104" fmla="*/ 187896 w 547794"/>
                <a:gd name="connsiteY104" fmla="*/ 8294 h 714401"/>
                <a:gd name="connsiteX105" fmla="*/ 184467 w 547794"/>
                <a:gd name="connsiteY105" fmla="*/ 2293 h 714401"/>
                <a:gd name="connsiteX106" fmla="*/ 177323 w 547794"/>
                <a:gd name="connsiteY106" fmla="*/ 9913 h 714401"/>
                <a:gd name="connsiteX107" fmla="*/ 172561 w 547794"/>
                <a:gd name="connsiteY107" fmla="*/ 32107 h 714401"/>
                <a:gd name="connsiteX108" fmla="*/ 169036 w 547794"/>
                <a:gd name="connsiteY108" fmla="*/ 40870 h 714401"/>
                <a:gd name="connsiteX109" fmla="*/ 160559 w 547794"/>
                <a:gd name="connsiteY109" fmla="*/ 41822 h 714401"/>
                <a:gd name="connsiteX110" fmla="*/ 162750 w 547794"/>
                <a:gd name="connsiteY110" fmla="*/ 13247 h 714401"/>
                <a:gd name="connsiteX111" fmla="*/ 162750 w 547794"/>
                <a:gd name="connsiteY111" fmla="*/ 6579 h 714401"/>
                <a:gd name="connsiteX112" fmla="*/ 157511 w 547794"/>
                <a:gd name="connsiteY112" fmla="*/ 3341 h 714401"/>
                <a:gd name="connsiteX113" fmla="*/ 154463 w 547794"/>
                <a:gd name="connsiteY113" fmla="*/ 5722 h 714401"/>
                <a:gd name="connsiteX114" fmla="*/ 152082 w 547794"/>
                <a:gd name="connsiteY114" fmla="*/ 22963 h 714401"/>
                <a:gd name="connsiteX115" fmla="*/ 151511 w 547794"/>
                <a:gd name="connsiteY115" fmla="*/ 40584 h 714401"/>
                <a:gd name="connsiteX116" fmla="*/ 137128 w 547794"/>
                <a:gd name="connsiteY116" fmla="*/ 46013 h 714401"/>
                <a:gd name="connsiteX117" fmla="*/ 135318 w 547794"/>
                <a:gd name="connsiteY117" fmla="*/ 29153 h 714401"/>
                <a:gd name="connsiteX118" fmla="*/ 131889 w 547794"/>
                <a:gd name="connsiteY118" fmla="*/ 3246 h 714401"/>
                <a:gd name="connsiteX119" fmla="*/ 129698 w 547794"/>
                <a:gd name="connsiteY119" fmla="*/ 1531 h 714401"/>
                <a:gd name="connsiteX120" fmla="*/ 127412 w 547794"/>
                <a:gd name="connsiteY120" fmla="*/ 2293 h 714401"/>
                <a:gd name="connsiteX121" fmla="*/ 121316 w 547794"/>
                <a:gd name="connsiteY121" fmla="*/ 18391 h 714401"/>
                <a:gd name="connsiteX122" fmla="*/ 121316 w 547794"/>
                <a:gd name="connsiteY122" fmla="*/ 36393 h 714401"/>
                <a:gd name="connsiteX123" fmla="*/ 108934 w 547794"/>
                <a:gd name="connsiteY123" fmla="*/ 47060 h 714401"/>
                <a:gd name="connsiteX124" fmla="*/ 100457 w 547794"/>
                <a:gd name="connsiteY124" fmla="*/ 38869 h 714401"/>
                <a:gd name="connsiteX125" fmla="*/ 99599 w 547794"/>
                <a:gd name="connsiteY125" fmla="*/ 26487 h 714401"/>
                <a:gd name="connsiteX126" fmla="*/ 100361 w 547794"/>
                <a:gd name="connsiteY126" fmla="*/ 11628 h 714401"/>
                <a:gd name="connsiteX127" fmla="*/ 99409 w 547794"/>
                <a:gd name="connsiteY127" fmla="*/ 3817 h 714401"/>
                <a:gd name="connsiteX128" fmla="*/ 92798 w 547794"/>
                <a:gd name="connsiteY128" fmla="*/ 1503 h 714401"/>
                <a:gd name="connsiteX129" fmla="*/ 92741 w 547794"/>
                <a:gd name="connsiteY129" fmla="*/ 1531 h 714401"/>
                <a:gd name="connsiteX130" fmla="*/ 90455 w 547794"/>
                <a:gd name="connsiteY130" fmla="*/ 5627 h 714401"/>
                <a:gd name="connsiteX131" fmla="*/ 88836 w 547794"/>
                <a:gd name="connsiteY131" fmla="*/ 29153 h 714401"/>
                <a:gd name="connsiteX132" fmla="*/ 85693 w 547794"/>
                <a:gd name="connsiteY132" fmla="*/ 45727 h 714401"/>
                <a:gd name="connsiteX133" fmla="*/ 72644 w 547794"/>
                <a:gd name="connsiteY133" fmla="*/ 42393 h 714401"/>
                <a:gd name="connsiteX134" fmla="*/ 70643 w 547794"/>
                <a:gd name="connsiteY134" fmla="*/ 27725 h 714401"/>
                <a:gd name="connsiteX135" fmla="*/ 73501 w 547794"/>
                <a:gd name="connsiteY135" fmla="*/ 12961 h 714401"/>
                <a:gd name="connsiteX136" fmla="*/ 68262 w 547794"/>
                <a:gd name="connsiteY136" fmla="*/ 2103 h 714401"/>
                <a:gd name="connsiteX137" fmla="*/ 59975 w 547794"/>
                <a:gd name="connsiteY137" fmla="*/ 6103 h 714401"/>
                <a:gd name="connsiteX138" fmla="*/ 57499 w 547794"/>
                <a:gd name="connsiteY138" fmla="*/ 15628 h 714401"/>
                <a:gd name="connsiteX139" fmla="*/ 55308 w 547794"/>
                <a:gd name="connsiteY139" fmla="*/ 35631 h 714401"/>
                <a:gd name="connsiteX140" fmla="*/ 52355 w 547794"/>
                <a:gd name="connsiteY140" fmla="*/ 43060 h 714401"/>
                <a:gd name="connsiteX141" fmla="*/ 42259 w 547794"/>
                <a:gd name="connsiteY141" fmla="*/ 38393 h 714401"/>
                <a:gd name="connsiteX142" fmla="*/ 42259 w 547794"/>
                <a:gd name="connsiteY142" fmla="*/ 25439 h 714401"/>
                <a:gd name="connsiteX143" fmla="*/ 40449 w 547794"/>
                <a:gd name="connsiteY143" fmla="*/ 5436 h 714401"/>
                <a:gd name="connsiteX144" fmla="*/ 39211 w 547794"/>
                <a:gd name="connsiteY144" fmla="*/ 3055 h 714401"/>
                <a:gd name="connsiteX145" fmla="*/ 35591 w 547794"/>
                <a:gd name="connsiteY145" fmla="*/ 3055 h 714401"/>
                <a:gd name="connsiteX146" fmla="*/ 26733 w 547794"/>
                <a:gd name="connsiteY146" fmla="*/ 21438 h 714401"/>
                <a:gd name="connsiteX147" fmla="*/ 25590 w 547794"/>
                <a:gd name="connsiteY147" fmla="*/ 41441 h 714401"/>
                <a:gd name="connsiteX148" fmla="*/ 24161 w 547794"/>
                <a:gd name="connsiteY148" fmla="*/ 45727 h 714401"/>
                <a:gd name="connsiteX149" fmla="*/ 20637 w 547794"/>
                <a:gd name="connsiteY149" fmla="*/ 46299 h 714401"/>
                <a:gd name="connsiteX150" fmla="*/ 13779 w 547794"/>
                <a:gd name="connsiteY150" fmla="*/ 31535 h 714401"/>
                <a:gd name="connsiteX151" fmla="*/ 13779 w 547794"/>
                <a:gd name="connsiteY151" fmla="*/ 3626 h 714401"/>
                <a:gd name="connsiteX152" fmla="*/ 4826 w 547794"/>
                <a:gd name="connsiteY152" fmla="*/ 4960 h 714401"/>
                <a:gd name="connsiteX153" fmla="*/ 253 w 547794"/>
                <a:gd name="connsiteY153" fmla="*/ 59253 h 714401"/>
                <a:gd name="connsiteX154" fmla="*/ 253 w 547794"/>
                <a:gd name="connsiteY154" fmla="*/ 681807 h 714401"/>
                <a:gd name="connsiteX155" fmla="*/ 31972 w 547794"/>
                <a:gd name="connsiteY155" fmla="*/ 713716 h 714401"/>
                <a:gd name="connsiteX156" fmla="*/ 515270 w 547794"/>
                <a:gd name="connsiteY156" fmla="*/ 713716 h 714401"/>
                <a:gd name="connsiteX157" fmla="*/ 546988 w 547794"/>
                <a:gd name="connsiteY157" fmla="*/ 681807 h 714401"/>
                <a:gd name="connsiteX158" fmla="*/ 546988 w 547794"/>
                <a:gd name="connsiteY158" fmla="*/ 59348 h 714401"/>
                <a:gd name="connsiteX159" fmla="*/ 547751 w 547794"/>
                <a:gd name="connsiteY159" fmla="*/ 39441 h 714401"/>
                <a:gd name="connsiteX160" fmla="*/ 546512 w 547794"/>
                <a:gd name="connsiteY160" fmla="*/ 20200 h 71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47794" h="714401">
                  <a:moveTo>
                    <a:pt x="546512" y="20200"/>
                  </a:moveTo>
                  <a:cubicBezTo>
                    <a:pt x="545893" y="16523"/>
                    <a:pt x="544912" y="12914"/>
                    <a:pt x="543560" y="9437"/>
                  </a:cubicBezTo>
                  <a:cubicBezTo>
                    <a:pt x="542950" y="5732"/>
                    <a:pt x="541064" y="2360"/>
                    <a:pt x="538226" y="-88"/>
                  </a:cubicBezTo>
                  <a:cubicBezTo>
                    <a:pt x="537749" y="-555"/>
                    <a:pt x="537073" y="-765"/>
                    <a:pt x="536416" y="-659"/>
                  </a:cubicBezTo>
                  <a:cubicBezTo>
                    <a:pt x="535749" y="-659"/>
                    <a:pt x="535463" y="198"/>
                    <a:pt x="535178" y="769"/>
                  </a:cubicBezTo>
                  <a:cubicBezTo>
                    <a:pt x="532015" y="8618"/>
                    <a:pt x="530682" y="17086"/>
                    <a:pt x="531272" y="25534"/>
                  </a:cubicBezTo>
                  <a:cubicBezTo>
                    <a:pt x="531577" y="29830"/>
                    <a:pt x="530986" y="34145"/>
                    <a:pt x="529558" y="38202"/>
                  </a:cubicBezTo>
                  <a:cubicBezTo>
                    <a:pt x="528415" y="40679"/>
                    <a:pt x="525843" y="43060"/>
                    <a:pt x="523176" y="42298"/>
                  </a:cubicBezTo>
                  <a:cubicBezTo>
                    <a:pt x="520509" y="41536"/>
                    <a:pt x="519652" y="37726"/>
                    <a:pt x="519557" y="34678"/>
                  </a:cubicBezTo>
                  <a:lnTo>
                    <a:pt x="518985" y="15628"/>
                  </a:lnTo>
                  <a:cubicBezTo>
                    <a:pt x="519490" y="11018"/>
                    <a:pt x="517871" y="6437"/>
                    <a:pt x="514603" y="3150"/>
                  </a:cubicBezTo>
                  <a:cubicBezTo>
                    <a:pt x="514203" y="2807"/>
                    <a:pt x="513699" y="2636"/>
                    <a:pt x="513175" y="2674"/>
                  </a:cubicBezTo>
                  <a:cubicBezTo>
                    <a:pt x="512746" y="2855"/>
                    <a:pt x="512403" y="3198"/>
                    <a:pt x="512222" y="3626"/>
                  </a:cubicBezTo>
                  <a:cubicBezTo>
                    <a:pt x="510260" y="8323"/>
                    <a:pt x="509669" y="13466"/>
                    <a:pt x="510508" y="18485"/>
                  </a:cubicBezTo>
                  <a:cubicBezTo>
                    <a:pt x="510889" y="25039"/>
                    <a:pt x="510603" y="31611"/>
                    <a:pt x="509651" y="38107"/>
                  </a:cubicBezTo>
                  <a:cubicBezTo>
                    <a:pt x="509622" y="40031"/>
                    <a:pt x="508746" y="41832"/>
                    <a:pt x="507269" y="43060"/>
                  </a:cubicBezTo>
                  <a:cubicBezTo>
                    <a:pt x="506307" y="43660"/>
                    <a:pt x="505155" y="43898"/>
                    <a:pt x="504031" y="43727"/>
                  </a:cubicBezTo>
                  <a:cubicBezTo>
                    <a:pt x="501907" y="43584"/>
                    <a:pt x="499973" y="42451"/>
                    <a:pt x="498792" y="40679"/>
                  </a:cubicBezTo>
                  <a:cubicBezTo>
                    <a:pt x="497982" y="38755"/>
                    <a:pt x="497782" y="36622"/>
                    <a:pt x="498220" y="34583"/>
                  </a:cubicBezTo>
                  <a:cubicBezTo>
                    <a:pt x="498963" y="28258"/>
                    <a:pt x="499278" y="21896"/>
                    <a:pt x="499173" y="15533"/>
                  </a:cubicBezTo>
                  <a:cubicBezTo>
                    <a:pt x="499630" y="10846"/>
                    <a:pt x="498116" y="6189"/>
                    <a:pt x="494982" y="2674"/>
                  </a:cubicBezTo>
                  <a:cubicBezTo>
                    <a:pt x="494592" y="2303"/>
                    <a:pt x="494087" y="2064"/>
                    <a:pt x="493553" y="2007"/>
                  </a:cubicBezTo>
                  <a:cubicBezTo>
                    <a:pt x="492877" y="2150"/>
                    <a:pt x="492296" y="2560"/>
                    <a:pt x="491934" y="3150"/>
                  </a:cubicBezTo>
                  <a:cubicBezTo>
                    <a:pt x="488895" y="7694"/>
                    <a:pt x="487486" y="13133"/>
                    <a:pt x="487934" y="18581"/>
                  </a:cubicBezTo>
                  <a:cubicBezTo>
                    <a:pt x="488410" y="24029"/>
                    <a:pt x="488410" y="29516"/>
                    <a:pt x="487934" y="34964"/>
                  </a:cubicBezTo>
                  <a:cubicBezTo>
                    <a:pt x="487362" y="38488"/>
                    <a:pt x="485267" y="42489"/>
                    <a:pt x="481742" y="42679"/>
                  </a:cubicBezTo>
                  <a:cubicBezTo>
                    <a:pt x="479161" y="42565"/>
                    <a:pt x="476913" y="40907"/>
                    <a:pt x="476027" y="38488"/>
                  </a:cubicBezTo>
                  <a:cubicBezTo>
                    <a:pt x="475199" y="36136"/>
                    <a:pt x="474846" y="33640"/>
                    <a:pt x="474979" y="31154"/>
                  </a:cubicBezTo>
                  <a:lnTo>
                    <a:pt x="474979" y="7056"/>
                  </a:lnTo>
                  <a:cubicBezTo>
                    <a:pt x="475037" y="5960"/>
                    <a:pt x="474770" y="4865"/>
                    <a:pt x="474218" y="3913"/>
                  </a:cubicBezTo>
                  <a:cubicBezTo>
                    <a:pt x="473037" y="2474"/>
                    <a:pt x="470998" y="2084"/>
                    <a:pt x="469360" y="2960"/>
                  </a:cubicBezTo>
                  <a:cubicBezTo>
                    <a:pt x="467807" y="3922"/>
                    <a:pt x="466607" y="5360"/>
                    <a:pt x="465931" y="7056"/>
                  </a:cubicBezTo>
                  <a:cubicBezTo>
                    <a:pt x="460216" y="18485"/>
                    <a:pt x="464407" y="33059"/>
                    <a:pt x="458406" y="44298"/>
                  </a:cubicBezTo>
                  <a:cubicBezTo>
                    <a:pt x="456787" y="47156"/>
                    <a:pt x="453739" y="50013"/>
                    <a:pt x="450500" y="49061"/>
                  </a:cubicBezTo>
                  <a:cubicBezTo>
                    <a:pt x="447262" y="48109"/>
                    <a:pt x="447167" y="44298"/>
                    <a:pt x="447262" y="41250"/>
                  </a:cubicBezTo>
                  <a:cubicBezTo>
                    <a:pt x="447262" y="34488"/>
                    <a:pt x="449071" y="27725"/>
                    <a:pt x="448976" y="20962"/>
                  </a:cubicBezTo>
                  <a:cubicBezTo>
                    <a:pt x="449243" y="14094"/>
                    <a:pt x="446157" y="7513"/>
                    <a:pt x="440690" y="3341"/>
                  </a:cubicBezTo>
                  <a:cubicBezTo>
                    <a:pt x="440032" y="2827"/>
                    <a:pt x="439232" y="2522"/>
                    <a:pt x="438403" y="2484"/>
                  </a:cubicBezTo>
                  <a:cubicBezTo>
                    <a:pt x="436499" y="2484"/>
                    <a:pt x="435165" y="4198"/>
                    <a:pt x="434308" y="5913"/>
                  </a:cubicBezTo>
                  <a:cubicBezTo>
                    <a:pt x="429926" y="15438"/>
                    <a:pt x="434308" y="27916"/>
                    <a:pt x="428117" y="36202"/>
                  </a:cubicBezTo>
                  <a:cubicBezTo>
                    <a:pt x="426869" y="38107"/>
                    <a:pt x="424849" y="39355"/>
                    <a:pt x="422592" y="39631"/>
                  </a:cubicBezTo>
                  <a:cubicBezTo>
                    <a:pt x="419258" y="39631"/>
                    <a:pt x="416591" y="36297"/>
                    <a:pt x="416020" y="32964"/>
                  </a:cubicBezTo>
                  <a:cubicBezTo>
                    <a:pt x="415782" y="29592"/>
                    <a:pt x="415972" y="26191"/>
                    <a:pt x="416591" y="22867"/>
                  </a:cubicBezTo>
                  <a:cubicBezTo>
                    <a:pt x="417029" y="17257"/>
                    <a:pt x="415944" y="11628"/>
                    <a:pt x="413448" y="6579"/>
                  </a:cubicBezTo>
                  <a:cubicBezTo>
                    <a:pt x="412210" y="4103"/>
                    <a:pt x="409924" y="1436"/>
                    <a:pt x="407257" y="2007"/>
                  </a:cubicBezTo>
                  <a:cubicBezTo>
                    <a:pt x="405704" y="2417"/>
                    <a:pt x="404409" y="3503"/>
                    <a:pt x="403733" y="4960"/>
                  </a:cubicBezTo>
                  <a:cubicBezTo>
                    <a:pt x="402342" y="7951"/>
                    <a:pt x="401561" y="11189"/>
                    <a:pt x="401446" y="14485"/>
                  </a:cubicBezTo>
                  <a:lnTo>
                    <a:pt x="399732" y="33535"/>
                  </a:lnTo>
                  <a:cubicBezTo>
                    <a:pt x="399684" y="35030"/>
                    <a:pt x="399399" y="36516"/>
                    <a:pt x="398875" y="37917"/>
                  </a:cubicBezTo>
                  <a:cubicBezTo>
                    <a:pt x="398294" y="39279"/>
                    <a:pt x="397084" y="40270"/>
                    <a:pt x="395636" y="40584"/>
                  </a:cubicBezTo>
                  <a:cubicBezTo>
                    <a:pt x="393903" y="40746"/>
                    <a:pt x="392246" y="39841"/>
                    <a:pt x="391445" y="38298"/>
                  </a:cubicBezTo>
                  <a:cubicBezTo>
                    <a:pt x="390626" y="36802"/>
                    <a:pt x="390140" y="35145"/>
                    <a:pt x="390017" y="33440"/>
                  </a:cubicBezTo>
                  <a:cubicBezTo>
                    <a:pt x="390007" y="23172"/>
                    <a:pt x="387769" y="13038"/>
                    <a:pt x="383444" y="3722"/>
                  </a:cubicBezTo>
                  <a:cubicBezTo>
                    <a:pt x="382901" y="2684"/>
                    <a:pt x="381987" y="1903"/>
                    <a:pt x="380873" y="1531"/>
                  </a:cubicBezTo>
                  <a:cubicBezTo>
                    <a:pt x="379063" y="1531"/>
                    <a:pt x="377634" y="3150"/>
                    <a:pt x="376872" y="4865"/>
                  </a:cubicBezTo>
                  <a:cubicBezTo>
                    <a:pt x="372205" y="15819"/>
                    <a:pt x="375253" y="28868"/>
                    <a:pt x="370681" y="39917"/>
                  </a:cubicBezTo>
                  <a:cubicBezTo>
                    <a:pt x="369538" y="42679"/>
                    <a:pt x="367442" y="45537"/>
                    <a:pt x="364490" y="45822"/>
                  </a:cubicBezTo>
                  <a:cubicBezTo>
                    <a:pt x="361965" y="45851"/>
                    <a:pt x="359641" y="44451"/>
                    <a:pt x="358489" y="42203"/>
                  </a:cubicBezTo>
                  <a:cubicBezTo>
                    <a:pt x="357393" y="39946"/>
                    <a:pt x="356813" y="37469"/>
                    <a:pt x="356774" y="34964"/>
                  </a:cubicBezTo>
                  <a:cubicBezTo>
                    <a:pt x="356841" y="24858"/>
                    <a:pt x="356146" y="14761"/>
                    <a:pt x="354679" y="4769"/>
                  </a:cubicBezTo>
                  <a:cubicBezTo>
                    <a:pt x="354602" y="3722"/>
                    <a:pt x="354079" y="2750"/>
                    <a:pt x="353250" y="2103"/>
                  </a:cubicBezTo>
                  <a:cubicBezTo>
                    <a:pt x="352412" y="1817"/>
                    <a:pt x="351517" y="1817"/>
                    <a:pt x="350678" y="2103"/>
                  </a:cubicBezTo>
                  <a:cubicBezTo>
                    <a:pt x="346278" y="2950"/>
                    <a:pt x="342658" y="6075"/>
                    <a:pt x="341153" y="10294"/>
                  </a:cubicBezTo>
                  <a:cubicBezTo>
                    <a:pt x="340220" y="12990"/>
                    <a:pt x="339705" y="15819"/>
                    <a:pt x="339629" y="18676"/>
                  </a:cubicBezTo>
                  <a:cubicBezTo>
                    <a:pt x="339629" y="23725"/>
                    <a:pt x="339058" y="28773"/>
                    <a:pt x="338962" y="33726"/>
                  </a:cubicBezTo>
                  <a:cubicBezTo>
                    <a:pt x="339067" y="35402"/>
                    <a:pt x="338877" y="37079"/>
                    <a:pt x="338391" y="38678"/>
                  </a:cubicBezTo>
                  <a:cubicBezTo>
                    <a:pt x="337915" y="40298"/>
                    <a:pt x="336610" y="41536"/>
                    <a:pt x="334962" y="41917"/>
                  </a:cubicBezTo>
                  <a:cubicBezTo>
                    <a:pt x="333114" y="42089"/>
                    <a:pt x="331314" y="41298"/>
                    <a:pt x="330200" y="39822"/>
                  </a:cubicBezTo>
                  <a:cubicBezTo>
                    <a:pt x="326304" y="34287"/>
                    <a:pt x="324761" y="27439"/>
                    <a:pt x="325913" y="20772"/>
                  </a:cubicBezTo>
                  <a:cubicBezTo>
                    <a:pt x="327075" y="14171"/>
                    <a:pt x="325713" y="7370"/>
                    <a:pt x="322103" y="1722"/>
                  </a:cubicBezTo>
                  <a:cubicBezTo>
                    <a:pt x="322103" y="1722"/>
                    <a:pt x="321246" y="864"/>
                    <a:pt x="320770" y="864"/>
                  </a:cubicBezTo>
                  <a:cubicBezTo>
                    <a:pt x="320294" y="864"/>
                    <a:pt x="319341" y="1722"/>
                    <a:pt x="319055" y="2484"/>
                  </a:cubicBezTo>
                  <a:cubicBezTo>
                    <a:pt x="314674" y="13438"/>
                    <a:pt x="318103" y="26106"/>
                    <a:pt x="315150" y="37441"/>
                  </a:cubicBezTo>
                  <a:cubicBezTo>
                    <a:pt x="314836" y="39612"/>
                    <a:pt x="313540" y="41508"/>
                    <a:pt x="311626" y="42584"/>
                  </a:cubicBezTo>
                  <a:cubicBezTo>
                    <a:pt x="309635" y="43136"/>
                    <a:pt x="307511" y="42460"/>
                    <a:pt x="306196" y="40870"/>
                  </a:cubicBezTo>
                  <a:cubicBezTo>
                    <a:pt x="304939" y="39327"/>
                    <a:pt x="304092" y="37488"/>
                    <a:pt x="303720" y="35536"/>
                  </a:cubicBezTo>
                  <a:cubicBezTo>
                    <a:pt x="302291" y="30002"/>
                    <a:pt x="301910" y="24258"/>
                    <a:pt x="302577" y="18581"/>
                  </a:cubicBezTo>
                  <a:cubicBezTo>
                    <a:pt x="303996" y="13533"/>
                    <a:pt x="303996" y="8199"/>
                    <a:pt x="302577" y="3150"/>
                  </a:cubicBezTo>
                  <a:cubicBezTo>
                    <a:pt x="302034" y="1798"/>
                    <a:pt x="301015" y="674"/>
                    <a:pt x="299719" y="7"/>
                  </a:cubicBezTo>
                  <a:cubicBezTo>
                    <a:pt x="298510" y="-793"/>
                    <a:pt x="296929" y="-793"/>
                    <a:pt x="295719" y="7"/>
                  </a:cubicBezTo>
                  <a:cubicBezTo>
                    <a:pt x="295033" y="788"/>
                    <a:pt x="294576" y="1750"/>
                    <a:pt x="294386" y="2770"/>
                  </a:cubicBezTo>
                  <a:cubicBezTo>
                    <a:pt x="293128" y="10513"/>
                    <a:pt x="292681" y="18362"/>
                    <a:pt x="293052" y="26201"/>
                  </a:cubicBezTo>
                  <a:cubicBezTo>
                    <a:pt x="293014" y="29516"/>
                    <a:pt x="292195" y="32783"/>
                    <a:pt x="290671" y="35726"/>
                  </a:cubicBezTo>
                  <a:cubicBezTo>
                    <a:pt x="288375" y="38698"/>
                    <a:pt x="284899" y="40507"/>
                    <a:pt x="281146" y="40679"/>
                  </a:cubicBezTo>
                  <a:cubicBezTo>
                    <a:pt x="277145" y="41250"/>
                    <a:pt x="275526" y="35821"/>
                    <a:pt x="275431" y="31821"/>
                  </a:cubicBezTo>
                  <a:cubicBezTo>
                    <a:pt x="275431" y="22963"/>
                    <a:pt x="274954" y="14104"/>
                    <a:pt x="274764" y="5246"/>
                  </a:cubicBezTo>
                  <a:cubicBezTo>
                    <a:pt x="272354" y="3598"/>
                    <a:pt x="269078" y="4141"/>
                    <a:pt x="267335" y="6484"/>
                  </a:cubicBezTo>
                  <a:cubicBezTo>
                    <a:pt x="265706" y="8789"/>
                    <a:pt x="264715" y="11485"/>
                    <a:pt x="264477" y="14294"/>
                  </a:cubicBezTo>
                  <a:lnTo>
                    <a:pt x="260477" y="38298"/>
                  </a:lnTo>
                  <a:cubicBezTo>
                    <a:pt x="260343" y="39764"/>
                    <a:pt x="259781" y="41155"/>
                    <a:pt x="258857" y="42298"/>
                  </a:cubicBezTo>
                  <a:cubicBezTo>
                    <a:pt x="256190" y="44870"/>
                    <a:pt x="251809" y="41726"/>
                    <a:pt x="250475" y="38298"/>
                  </a:cubicBezTo>
                  <a:cubicBezTo>
                    <a:pt x="245903" y="26391"/>
                    <a:pt x="256381" y="11152"/>
                    <a:pt x="248570" y="1055"/>
                  </a:cubicBezTo>
                  <a:cubicBezTo>
                    <a:pt x="248208" y="550"/>
                    <a:pt x="247713" y="150"/>
                    <a:pt x="247142" y="-88"/>
                  </a:cubicBezTo>
                  <a:cubicBezTo>
                    <a:pt x="245522" y="-88"/>
                    <a:pt x="244094" y="1150"/>
                    <a:pt x="243332" y="2674"/>
                  </a:cubicBezTo>
                  <a:cubicBezTo>
                    <a:pt x="238683" y="12228"/>
                    <a:pt x="236274" y="22715"/>
                    <a:pt x="236283" y="33344"/>
                  </a:cubicBezTo>
                  <a:cubicBezTo>
                    <a:pt x="236283" y="37250"/>
                    <a:pt x="235330" y="42869"/>
                    <a:pt x="231520" y="42869"/>
                  </a:cubicBezTo>
                  <a:cubicBezTo>
                    <a:pt x="229330" y="42869"/>
                    <a:pt x="227711" y="40679"/>
                    <a:pt x="226758" y="38774"/>
                  </a:cubicBezTo>
                  <a:cubicBezTo>
                    <a:pt x="222834" y="28192"/>
                    <a:pt x="220805" y="17009"/>
                    <a:pt x="220757" y="5722"/>
                  </a:cubicBezTo>
                  <a:cubicBezTo>
                    <a:pt x="220757" y="3626"/>
                    <a:pt x="219519" y="960"/>
                    <a:pt x="217424" y="1055"/>
                  </a:cubicBezTo>
                  <a:cubicBezTo>
                    <a:pt x="216471" y="1207"/>
                    <a:pt x="215623" y="1722"/>
                    <a:pt x="215042" y="2484"/>
                  </a:cubicBezTo>
                  <a:cubicBezTo>
                    <a:pt x="206946" y="10866"/>
                    <a:pt x="209327" y="24391"/>
                    <a:pt x="206660" y="35821"/>
                  </a:cubicBezTo>
                  <a:cubicBezTo>
                    <a:pt x="205232" y="41632"/>
                    <a:pt x="200945" y="48013"/>
                    <a:pt x="194944" y="47537"/>
                  </a:cubicBezTo>
                  <a:cubicBezTo>
                    <a:pt x="190010" y="46413"/>
                    <a:pt x="186458" y="42117"/>
                    <a:pt x="186277" y="37059"/>
                  </a:cubicBezTo>
                  <a:cubicBezTo>
                    <a:pt x="186201" y="32154"/>
                    <a:pt x="186744" y="27258"/>
                    <a:pt x="187896" y="22486"/>
                  </a:cubicBezTo>
                  <a:cubicBezTo>
                    <a:pt x="188601" y="17781"/>
                    <a:pt x="188601" y="12999"/>
                    <a:pt x="187896" y="8294"/>
                  </a:cubicBezTo>
                  <a:cubicBezTo>
                    <a:pt x="187896" y="5913"/>
                    <a:pt x="186753" y="3150"/>
                    <a:pt x="184467" y="2293"/>
                  </a:cubicBezTo>
                  <a:cubicBezTo>
                    <a:pt x="182181" y="1436"/>
                    <a:pt x="178085" y="6008"/>
                    <a:pt x="177323" y="9913"/>
                  </a:cubicBezTo>
                  <a:cubicBezTo>
                    <a:pt x="175704" y="17343"/>
                    <a:pt x="174180" y="24677"/>
                    <a:pt x="172561" y="32107"/>
                  </a:cubicBezTo>
                  <a:cubicBezTo>
                    <a:pt x="172142" y="35278"/>
                    <a:pt x="170932" y="38288"/>
                    <a:pt x="169036" y="40870"/>
                  </a:cubicBezTo>
                  <a:cubicBezTo>
                    <a:pt x="166941" y="43441"/>
                    <a:pt x="163169" y="43860"/>
                    <a:pt x="160559" y="41822"/>
                  </a:cubicBezTo>
                  <a:cubicBezTo>
                    <a:pt x="161321" y="32297"/>
                    <a:pt x="161988" y="22772"/>
                    <a:pt x="162750" y="13247"/>
                  </a:cubicBezTo>
                  <a:cubicBezTo>
                    <a:pt x="163274" y="11056"/>
                    <a:pt x="163274" y="8770"/>
                    <a:pt x="162750" y="6579"/>
                  </a:cubicBezTo>
                  <a:cubicBezTo>
                    <a:pt x="161940" y="4436"/>
                    <a:pt x="159788" y="3103"/>
                    <a:pt x="157511" y="3341"/>
                  </a:cubicBezTo>
                  <a:cubicBezTo>
                    <a:pt x="156254" y="3760"/>
                    <a:pt x="155168" y="4599"/>
                    <a:pt x="154463" y="5722"/>
                  </a:cubicBezTo>
                  <a:cubicBezTo>
                    <a:pt x="151520" y="10961"/>
                    <a:pt x="150672" y="17123"/>
                    <a:pt x="152082" y="22963"/>
                  </a:cubicBezTo>
                  <a:cubicBezTo>
                    <a:pt x="153425" y="28783"/>
                    <a:pt x="153225" y="34859"/>
                    <a:pt x="151511" y="40584"/>
                  </a:cubicBezTo>
                  <a:cubicBezTo>
                    <a:pt x="149129" y="46013"/>
                    <a:pt x="141986" y="50109"/>
                    <a:pt x="137128" y="46013"/>
                  </a:cubicBezTo>
                  <a:cubicBezTo>
                    <a:pt x="132270" y="41917"/>
                    <a:pt x="133985" y="35059"/>
                    <a:pt x="135318" y="29153"/>
                  </a:cubicBezTo>
                  <a:cubicBezTo>
                    <a:pt x="137890" y="20419"/>
                    <a:pt x="136642" y="11009"/>
                    <a:pt x="131889" y="3246"/>
                  </a:cubicBezTo>
                  <a:cubicBezTo>
                    <a:pt x="131451" y="2370"/>
                    <a:pt x="130651" y="1741"/>
                    <a:pt x="129698" y="1531"/>
                  </a:cubicBezTo>
                  <a:cubicBezTo>
                    <a:pt x="128870" y="1493"/>
                    <a:pt x="128050" y="1760"/>
                    <a:pt x="127412" y="2293"/>
                  </a:cubicBezTo>
                  <a:cubicBezTo>
                    <a:pt x="122812" y="6294"/>
                    <a:pt x="120516" y="12342"/>
                    <a:pt x="121316" y="18391"/>
                  </a:cubicBezTo>
                  <a:cubicBezTo>
                    <a:pt x="122078" y="24372"/>
                    <a:pt x="122078" y="30421"/>
                    <a:pt x="121316" y="36393"/>
                  </a:cubicBezTo>
                  <a:cubicBezTo>
                    <a:pt x="119983" y="42298"/>
                    <a:pt x="114839" y="48013"/>
                    <a:pt x="108934" y="47060"/>
                  </a:cubicBezTo>
                  <a:cubicBezTo>
                    <a:pt x="104819" y="46089"/>
                    <a:pt x="101571" y="42946"/>
                    <a:pt x="100457" y="38869"/>
                  </a:cubicBezTo>
                  <a:cubicBezTo>
                    <a:pt x="99409" y="34830"/>
                    <a:pt x="99123" y="30630"/>
                    <a:pt x="99599" y="26487"/>
                  </a:cubicBezTo>
                  <a:cubicBezTo>
                    <a:pt x="99599" y="21534"/>
                    <a:pt x="100171" y="16962"/>
                    <a:pt x="100361" y="11628"/>
                  </a:cubicBezTo>
                  <a:cubicBezTo>
                    <a:pt x="100780" y="8990"/>
                    <a:pt x="100447" y="6284"/>
                    <a:pt x="99409" y="3817"/>
                  </a:cubicBezTo>
                  <a:cubicBezTo>
                    <a:pt x="98218" y="1350"/>
                    <a:pt x="95265" y="321"/>
                    <a:pt x="92798" y="1503"/>
                  </a:cubicBezTo>
                  <a:cubicBezTo>
                    <a:pt x="92779" y="1512"/>
                    <a:pt x="92760" y="1521"/>
                    <a:pt x="92741" y="1531"/>
                  </a:cubicBezTo>
                  <a:cubicBezTo>
                    <a:pt x="91551" y="2607"/>
                    <a:pt x="90751" y="4046"/>
                    <a:pt x="90455" y="5627"/>
                  </a:cubicBezTo>
                  <a:cubicBezTo>
                    <a:pt x="88541" y="13314"/>
                    <a:pt x="87988" y="21277"/>
                    <a:pt x="88836" y="29153"/>
                  </a:cubicBezTo>
                  <a:cubicBezTo>
                    <a:pt x="89503" y="35059"/>
                    <a:pt x="90455" y="42203"/>
                    <a:pt x="85693" y="45727"/>
                  </a:cubicBezTo>
                  <a:cubicBezTo>
                    <a:pt x="81168" y="48413"/>
                    <a:pt x="75330" y="46918"/>
                    <a:pt x="72644" y="42393"/>
                  </a:cubicBezTo>
                  <a:cubicBezTo>
                    <a:pt x="70158" y="37926"/>
                    <a:pt x="69453" y="32697"/>
                    <a:pt x="70643" y="27725"/>
                  </a:cubicBezTo>
                  <a:cubicBezTo>
                    <a:pt x="71501" y="22772"/>
                    <a:pt x="73120" y="18200"/>
                    <a:pt x="73501" y="12961"/>
                  </a:cubicBezTo>
                  <a:cubicBezTo>
                    <a:pt x="73882" y="7722"/>
                    <a:pt x="72453" y="3436"/>
                    <a:pt x="68262" y="2103"/>
                  </a:cubicBezTo>
                  <a:cubicBezTo>
                    <a:pt x="64919" y="1427"/>
                    <a:pt x="61528" y="3065"/>
                    <a:pt x="59975" y="6103"/>
                  </a:cubicBezTo>
                  <a:cubicBezTo>
                    <a:pt x="58480" y="9066"/>
                    <a:pt x="57632" y="12314"/>
                    <a:pt x="57499" y="15628"/>
                  </a:cubicBezTo>
                  <a:cubicBezTo>
                    <a:pt x="56737" y="22296"/>
                    <a:pt x="56070" y="28963"/>
                    <a:pt x="55308" y="35631"/>
                  </a:cubicBezTo>
                  <a:cubicBezTo>
                    <a:pt x="55365" y="38402"/>
                    <a:pt x="54298" y="41079"/>
                    <a:pt x="52355" y="43060"/>
                  </a:cubicBezTo>
                  <a:cubicBezTo>
                    <a:pt x="48831" y="45632"/>
                    <a:pt x="43592" y="42489"/>
                    <a:pt x="42259" y="38393"/>
                  </a:cubicBezTo>
                  <a:cubicBezTo>
                    <a:pt x="41268" y="34135"/>
                    <a:pt x="41268" y="29696"/>
                    <a:pt x="42259" y="25439"/>
                  </a:cubicBezTo>
                  <a:cubicBezTo>
                    <a:pt x="43040" y="18715"/>
                    <a:pt x="42421" y="11904"/>
                    <a:pt x="40449" y="5436"/>
                  </a:cubicBezTo>
                  <a:cubicBezTo>
                    <a:pt x="40287" y="4532"/>
                    <a:pt x="39859" y="3703"/>
                    <a:pt x="39211" y="3055"/>
                  </a:cubicBezTo>
                  <a:cubicBezTo>
                    <a:pt x="38058" y="2531"/>
                    <a:pt x="36744" y="2531"/>
                    <a:pt x="35591" y="3055"/>
                  </a:cubicBezTo>
                  <a:cubicBezTo>
                    <a:pt x="28733" y="5246"/>
                    <a:pt x="27114" y="14200"/>
                    <a:pt x="26733" y="21438"/>
                  </a:cubicBezTo>
                  <a:lnTo>
                    <a:pt x="25590" y="41441"/>
                  </a:lnTo>
                  <a:cubicBezTo>
                    <a:pt x="25723" y="43003"/>
                    <a:pt x="25209" y="44555"/>
                    <a:pt x="24161" y="45727"/>
                  </a:cubicBezTo>
                  <a:cubicBezTo>
                    <a:pt x="23133" y="46451"/>
                    <a:pt x="21837" y="46661"/>
                    <a:pt x="20637" y="46299"/>
                  </a:cubicBezTo>
                  <a:cubicBezTo>
                    <a:pt x="15017" y="44870"/>
                    <a:pt x="13779" y="37441"/>
                    <a:pt x="13779" y="31535"/>
                  </a:cubicBezTo>
                  <a:cubicBezTo>
                    <a:pt x="13779" y="22010"/>
                    <a:pt x="17589" y="5436"/>
                    <a:pt x="13779" y="3626"/>
                  </a:cubicBezTo>
                  <a:cubicBezTo>
                    <a:pt x="11398" y="2960"/>
                    <a:pt x="5587" y="2674"/>
                    <a:pt x="4826" y="4960"/>
                  </a:cubicBezTo>
                  <a:cubicBezTo>
                    <a:pt x="-1556" y="22772"/>
                    <a:pt x="158" y="40393"/>
                    <a:pt x="253" y="59253"/>
                  </a:cubicBezTo>
                  <a:lnTo>
                    <a:pt x="253" y="681807"/>
                  </a:lnTo>
                  <a:cubicBezTo>
                    <a:pt x="196" y="699381"/>
                    <a:pt x="14398" y="713658"/>
                    <a:pt x="31972" y="713716"/>
                  </a:cubicBezTo>
                  <a:lnTo>
                    <a:pt x="515270" y="713716"/>
                  </a:lnTo>
                  <a:cubicBezTo>
                    <a:pt x="532844" y="713668"/>
                    <a:pt x="547046" y="699381"/>
                    <a:pt x="546988" y="681807"/>
                  </a:cubicBezTo>
                  <a:lnTo>
                    <a:pt x="546988" y="59348"/>
                  </a:lnTo>
                  <a:cubicBezTo>
                    <a:pt x="546988" y="53061"/>
                    <a:pt x="546988" y="45727"/>
                    <a:pt x="547751" y="39441"/>
                  </a:cubicBezTo>
                  <a:cubicBezTo>
                    <a:pt x="547865" y="33002"/>
                    <a:pt x="547446" y="26572"/>
                    <a:pt x="546512" y="20200"/>
                  </a:cubicBezTo>
                  <a:close/>
                </a:path>
              </a:pathLst>
            </a:custGeom>
            <a:solidFill>
              <a:srgbClr val="F9AB85"/>
            </a:solidFill>
            <a:ln w="3810" cap="flat">
              <a:solidFill>
                <a:srgbClr val="B3694A"/>
              </a:solidFill>
              <a:prstDash val="solid"/>
              <a:miter/>
            </a:ln>
          </p:spPr>
          <p:txBody>
            <a:bodyPr rtlCol="0" anchor="ctr"/>
            <a:lstStyle/>
            <a:p>
              <a:endParaRPr lang="en-IN"/>
            </a:p>
          </p:txBody>
        </p:sp>
        <p:sp>
          <p:nvSpPr>
            <p:cNvPr id="1309" name="Freeform: Shape 1308">
              <a:extLst>
                <a:ext uri="{FF2B5EF4-FFF2-40B4-BE49-F238E27FC236}">
                  <a16:creationId xmlns:a16="http://schemas.microsoft.com/office/drawing/2014/main" xmlns="" id="{134441A1-9F53-2465-F05C-C0A7786869BC}"/>
                </a:ext>
              </a:extLst>
            </p:cNvPr>
            <p:cNvSpPr/>
            <p:nvPr/>
          </p:nvSpPr>
          <p:spPr>
            <a:xfrm>
              <a:off x="9213806" y="5270395"/>
              <a:ext cx="297129" cy="268982"/>
            </a:xfrm>
            <a:custGeom>
              <a:avLst/>
              <a:gdLst>
                <a:gd name="connsiteX0" fmla="*/ 29132 w 297129"/>
                <a:gd name="connsiteY0" fmla="*/ 211318 h 268982"/>
                <a:gd name="connsiteX1" fmla="*/ 61231 w 297129"/>
                <a:gd name="connsiteY1" fmla="*/ 235893 h 268982"/>
                <a:gd name="connsiteX2" fmla="*/ 115905 w 297129"/>
                <a:gd name="connsiteY2" fmla="*/ 263706 h 268982"/>
                <a:gd name="connsiteX3" fmla="*/ 207536 w 297129"/>
                <a:gd name="connsiteY3" fmla="*/ 261705 h 268982"/>
                <a:gd name="connsiteX4" fmla="*/ 274211 w 297129"/>
                <a:gd name="connsiteY4" fmla="*/ 233607 h 268982"/>
                <a:gd name="connsiteX5" fmla="*/ 295832 w 297129"/>
                <a:gd name="connsiteY5" fmla="*/ 187506 h 268982"/>
                <a:gd name="connsiteX6" fmla="*/ 294880 w 297129"/>
                <a:gd name="connsiteY6" fmla="*/ 135594 h 268982"/>
                <a:gd name="connsiteX7" fmla="*/ 287831 w 297129"/>
                <a:gd name="connsiteY7" fmla="*/ 100542 h 268982"/>
                <a:gd name="connsiteX8" fmla="*/ 251255 w 297129"/>
                <a:gd name="connsiteY8" fmla="*/ 43392 h 268982"/>
                <a:gd name="connsiteX9" fmla="*/ 208774 w 297129"/>
                <a:gd name="connsiteY9" fmla="*/ 8436 h 268982"/>
                <a:gd name="connsiteX10" fmla="*/ 138670 w 297129"/>
                <a:gd name="connsiteY10" fmla="*/ -327 h 268982"/>
                <a:gd name="connsiteX11" fmla="*/ 79234 w 297129"/>
                <a:gd name="connsiteY11" fmla="*/ 8626 h 268982"/>
                <a:gd name="connsiteX12" fmla="*/ 28275 w 297129"/>
                <a:gd name="connsiteY12" fmla="*/ 49774 h 268982"/>
                <a:gd name="connsiteX13" fmla="*/ 8177 w 297129"/>
                <a:gd name="connsiteY13" fmla="*/ 83111 h 268982"/>
                <a:gd name="connsiteX14" fmla="*/ 1605 w 297129"/>
                <a:gd name="connsiteY14" fmla="*/ 113592 h 268982"/>
                <a:gd name="connsiteX15" fmla="*/ 9225 w 297129"/>
                <a:gd name="connsiteY15" fmla="*/ 180267 h 268982"/>
                <a:gd name="connsiteX16" fmla="*/ 29132 w 297129"/>
                <a:gd name="connsiteY16" fmla="*/ 211318 h 26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7129" h="268982">
                  <a:moveTo>
                    <a:pt x="29132" y="211318"/>
                  </a:moveTo>
                  <a:cubicBezTo>
                    <a:pt x="38924" y="220634"/>
                    <a:pt x="49678" y="228873"/>
                    <a:pt x="61231" y="235893"/>
                  </a:cubicBezTo>
                  <a:cubicBezTo>
                    <a:pt x="77986" y="247808"/>
                    <a:pt x="96407" y="257181"/>
                    <a:pt x="115905" y="263706"/>
                  </a:cubicBezTo>
                  <a:cubicBezTo>
                    <a:pt x="145623" y="272088"/>
                    <a:pt x="177246" y="267516"/>
                    <a:pt x="207536" y="261705"/>
                  </a:cubicBezTo>
                  <a:cubicBezTo>
                    <a:pt x="231634" y="257229"/>
                    <a:pt x="257161" y="251228"/>
                    <a:pt x="274211" y="233607"/>
                  </a:cubicBezTo>
                  <a:cubicBezTo>
                    <a:pt x="286069" y="220882"/>
                    <a:pt x="293632" y="204755"/>
                    <a:pt x="295832" y="187506"/>
                  </a:cubicBezTo>
                  <a:cubicBezTo>
                    <a:pt x="297804" y="170237"/>
                    <a:pt x="297480" y="152778"/>
                    <a:pt x="294880" y="135594"/>
                  </a:cubicBezTo>
                  <a:cubicBezTo>
                    <a:pt x="293679" y="123707"/>
                    <a:pt x="291317" y="111972"/>
                    <a:pt x="287831" y="100542"/>
                  </a:cubicBezTo>
                  <a:cubicBezTo>
                    <a:pt x="279545" y="79254"/>
                    <a:pt x="267114" y="59833"/>
                    <a:pt x="251255" y="43392"/>
                  </a:cubicBezTo>
                  <a:cubicBezTo>
                    <a:pt x="239644" y="28943"/>
                    <a:pt x="225185" y="17046"/>
                    <a:pt x="208774" y="8436"/>
                  </a:cubicBezTo>
                  <a:cubicBezTo>
                    <a:pt x="187247" y="-1565"/>
                    <a:pt x="162482" y="-1089"/>
                    <a:pt x="138670" y="-327"/>
                  </a:cubicBezTo>
                  <a:cubicBezTo>
                    <a:pt x="118477" y="-975"/>
                    <a:pt x="98341" y="2054"/>
                    <a:pt x="79234" y="8626"/>
                  </a:cubicBezTo>
                  <a:cubicBezTo>
                    <a:pt x="59288" y="18208"/>
                    <a:pt x="41848" y="32296"/>
                    <a:pt x="28275" y="49774"/>
                  </a:cubicBezTo>
                  <a:cubicBezTo>
                    <a:pt x="18893" y="59033"/>
                    <a:pt x="11978" y="70491"/>
                    <a:pt x="8177" y="83111"/>
                  </a:cubicBezTo>
                  <a:cubicBezTo>
                    <a:pt x="6082" y="93208"/>
                    <a:pt x="3320" y="103304"/>
                    <a:pt x="1605" y="113592"/>
                  </a:cubicBezTo>
                  <a:cubicBezTo>
                    <a:pt x="-2100" y="136090"/>
                    <a:pt x="538" y="159178"/>
                    <a:pt x="9225" y="180267"/>
                  </a:cubicBezTo>
                  <a:cubicBezTo>
                    <a:pt x="13826" y="191782"/>
                    <a:pt x="20588" y="202327"/>
                    <a:pt x="29132" y="211318"/>
                  </a:cubicBezTo>
                  <a:close/>
                </a:path>
              </a:pathLst>
            </a:custGeom>
            <a:solidFill>
              <a:srgbClr val="F6895B"/>
            </a:solidFill>
            <a:ln w="3810" cap="flat">
              <a:solidFill>
                <a:srgbClr val="A15D3F"/>
              </a:solidFill>
              <a:prstDash val="solid"/>
              <a:miter/>
            </a:ln>
          </p:spPr>
          <p:txBody>
            <a:bodyPr rtlCol="0" anchor="ctr"/>
            <a:lstStyle/>
            <a:p>
              <a:endParaRPr lang="en-IN"/>
            </a:p>
          </p:txBody>
        </p:sp>
      </p:grpSp>
      <p:grpSp>
        <p:nvGrpSpPr>
          <p:cNvPr id="1370" name="Group 1369">
            <a:extLst>
              <a:ext uri="{FF2B5EF4-FFF2-40B4-BE49-F238E27FC236}">
                <a16:creationId xmlns:a16="http://schemas.microsoft.com/office/drawing/2014/main" xmlns="" id="{086ED969-2C76-74D8-2C69-C1EECE8F6072}"/>
              </a:ext>
            </a:extLst>
          </p:cNvPr>
          <p:cNvGrpSpPr/>
          <p:nvPr/>
        </p:nvGrpSpPr>
        <p:grpSpPr>
          <a:xfrm>
            <a:off x="4495800" y="2514600"/>
            <a:ext cx="3897408" cy="395597"/>
            <a:chOff x="4145180" y="3230963"/>
            <a:chExt cx="3897408" cy="395597"/>
          </a:xfrm>
        </p:grpSpPr>
        <p:sp>
          <p:nvSpPr>
            <p:cNvPr id="1314" name="Freeform: Shape 1313">
              <a:extLst>
                <a:ext uri="{FF2B5EF4-FFF2-40B4-BE49-F238E27FC236}">
                  <a16:creationId xmlns:a16="http://schemas.microsoft.com/office/drawing/2014/main" xmlns="" id="{C8D0C0AD-C930-175C-78C2-ED9D94884F01}"/>
                </a:ext>
              </a:extLst>
            </p:cNvPr>
            <p:cNvSpPr/>
            <p:nvPr/>
          </p:nvSpPr>
          <p:spPr>
            <a:xfrm>
              <a:off x="8026802" y="3336988"/>
              <a:ext cx="10296" cy="123825"/>
            </a:xfrm>
            <a:custGeom>
              <a:avLst/>
              <a:gdLst>
                <a:gd name="connsiteX0" fmla="*/ -16 w 10296"/>
                <a:gd name="connsiteY0" fmla="*/ 58272 h 123825"/>
                <a:gd name="connsiteX1" fmla="*/ 9509 w 10296"/>
                <a:gd name="connsiteY1" fmla="*/ 115422 h 123825"/>
                <a:gd name="connsiteX2" fmla="*/ 10271 w 10296"/>
                <a:gd name="connsiteY2" fmla="*/ 123042 h 123825"/>
                <a:gd name="connsiteX3" fmla="*/ 10271 w 10296"/>
                <a:gd name="connsiteY3" fmla="*/ -783 h 123825"/>
                <a:gd name="connsiteX4" fmla="*/ -16 w 10296"/>
                <a:gd name="connsiteY4" fmla="*/ 5827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6" h="123825">
                  <a:moveTo>
                    <a:pt x="-16" y="58272"/>
                  </a:moveTo>
                  <a:cubicBezTo>
                    <a:pt x="746" y="77322"/>
                    <a:pt x="6652" y="96372"/>
                    <a:pt x="9509" y="115422"/>
                  </a:cubicBezTo>
                  <a:cubicBezTo>
                    <a:pt x="9509" y="117994"/>
                    <a:pt x="9509" y="120471"/>
                    <a:pt x="10271" y="123042"/>
                  </a:cubicBezTo>
                  <a:lnTo>
                    <a:pt x="10271" y="-783"/>
                  </a:lnTo>
                  <a:cubicBezTo>
                    <a:pt x="3251" y="18106"/>
                    <a:pt x="-235" y="38127"/>
                    <a:pt x="-16" y="58272"/>
                  </a:cubicBezTo>
                  <a:close/>
                </a:path>
              </a:pathLst>
            </a:custGeom>
            <a:solidFill>
              <a:srgbClr val="B4B4DA"/>
            </a:solidFill>
            <a:ln w="9525" cap="flat">
              <a:noFill/>
              <a:prstDash val="solid"/>
              <a:miter/>
            </a:ln>
          </p:spPr>
          <p:txBody>
            <a:bodyPr rtlCol="0" anchor="ctr"/>
            <a:lstStyle/>
            <a:p>
              <a:endParaRPr lang="en-IN"/>
            </a:p>
          </p:txBody>
        </p:sp>
        <p:sp>
          <p:nvSpPr>
            <p:cNvPr id="1315" name="Freeform: Shape 1314">
              <a:extLst>
                <a:ext uri="{FF2B5EF4-FFF2-40B4-BE49-F238E27FC236}">
                  <a16:creationId xmlns:a16="http://schemas.microsoft.com/office/drawing/2014/main" xmlns="" id="{E999666B-863B-82C7-C3DE-008553C5D79F}"/>
                </a:ext>
              </a:extLst>
            </p:cNvPr>
            <p:cNvSpPr/>
            <p:nvPr/>
          </p:nvSpPr>
          <p:spPr>
            <a:xfrm>
              <a:off x="5574926" y="3601497"/>
              <a:ext cx="7485" cy="11051"/>
            </a:xfrm>
            <a:custGeom>
              <a:avLst/>
              <a:gdLst>
                <a:gd name="connsiteX0" fmla="*/ 7269 w 7485"/>
                <a:gd name="connsiteY0" fmla="*/ -783 h 11051"/>
                <a:gd name="connsiteX1" fmla="*/ 5841 w 7485"/>
                <a:gd name="connsiteY1" fmla="*/ 551 h 11051"/>
                <a:gd name="connsiteX2" fmla="*/ 983 w 7485"/>
                <a:gd name="connsiteY2" fmla="*/ 4075 h 11051"/>
                <a:gd name="connsiteX3" fmla="*/ 973 w 7485"/>
                <a:gd name="connsiteY3" fmla="*/ 8923 h 11051"/>
                <a:gd name="connsiteX4" fmla="*/ 983 w 7485"/>
                <a:gd name="connsiteY4" fmla="*/ 8933 h 11051"/>
                <a:gd name="connsiteX5" fmla="*/ 6126 w 7485"/>
                <a:gd name="connsiteY5" fmla="*/ 10171 h 11051"/>
                <a:gd name="connsiteX6" fmla="*/ 7460 w 7485"/>
                <a:gd name="connsiteY6" fmla="*/ 10171 h 11051"/>
                <a:gd name="connsiteX7" fmla="*/ 7460 w 7485"/>
                <a:gd name="connsiteY7" fmla="*/ 7218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85" h="11051">
                  <a:moveTo>
                    <a:pt x="7269" y="-783"/>
                  </a:moveTo>
                  <a:cubicBezTo>
                    <a:pt x="6793" y="-783"/>
                    <a:pt x="6412" y="170"/>
                    <a:pt x="5841" y="551"/>
                  </a:cubicBezTo>
                  <a:cubicBezTo>
                    <a:pt x="4079" y="1513"/>
                    <a:pt x="2450" y="2694"/>
                    <a:pt x="983" y="4075"/>
                  </a:cubicBezTo>
                  <a:cubicBezTo>
                    <a:pt x="-360" y="5409"/>
                    <a:pt x="-360" y="7580"/>
                    <a:pt x="973" y="8923"/>
                  </a:cubicBezTo>
                  <a:cubicBezTo>
                    <a:pt x="973" y="8923"/>
                    <a:pt x="983" y="8933"/>
                    <a:pt x="983" y="8933"/>
                  </a:cubicBezTo>
                  <a:cubicBezTo>
                    <a:pt x="2450" y="10037"/>
                    <a:pt x="4317" y="10485"/>
                    <a:pt x="6126" y="10171"/>
                  </a:cubicBezTo>
                  <a:lnTo>
                    <a:pt x="7460" y="10171"/>
                  </a:lnTo>
                  <a:cubicBezTo>
                    <a:pt x="7460" y="9218"/>
                    <a:pt x="7460" y="8171"/>
                    <a:pt x="7460" y="7218"/>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16" name="Freeform: Shape 1315">
              <a:extLst>
                <a:ext uri="{FF2B5EF4-FFF2-40B4-BE49-F238E27FC236}">
                  <a16:creationId xmlns:a16="http://schemas.microsoft.com/office/drawing/2014/main" xmlns="" id="{324E45C6-C0C9-A6B4-E65E-1989109BD3E9}"/>
                </a:ext>
              </a:extLst>
            </p:cNvPr>
            <p:cNvSpPr/>
            <p:nvPr/>
          </p:nvSpPr>
          <p:spPr>
            <a:xfrm>
              <a:off x="7746683" y="3232297"/>
              <a:ext cx="290610" cy="392262"/>
            </a:xfrm>
            <a:custGeom>
              <a:avLst/>
              <a:gdLst>
                <a:gd name="connsiteX0" fmla="*/ 33025 w 290610"/>
                <a:gd name="connsiteY0" fmla="*/ 350035 h 392262"/>
                <a:gd name="connsiteX1" fmla="*/ 38550 w 290610"/>
                <a:gd name="connsiteY1" fmla="*/ 343843 h 392262"/>
                <a:gd name="connsiteX2" fmla="*/ 42645 w 290610"/>
                <a:gd name="connsiteY2" fmla="*/ 347653 h 392262"/>
                <a:gd name="connsiteX3" fmla="*/ 39597 w 290610"/>
                <a:gd name="connsiteY3" fmla="*/ 352511 h 392262"/>
                <a:gd name="connsiteX4" fmla="*/ 35311 w 290610"/>
                <a:gd name="connsiteY4" fmla="*/ 359369 h 392262"/>
                <a:gd name="connsiteX5" fmla="*/ 42169 w 290610"/>
                <a:gd name="connsiteY5" fmla="*/ 361560 h 392262"/>
                <a:gd name="connsiteX6" fmla="*/ 47884 w 290610"/>
                <a:gd name="connsiteY6" fmla="*/ 357178 h 392262"/>
                <a:gd name="connsiteX7" fmla="*/ 51313 w 290610"/>
                <a:gd name="connsiteY7" fmla="*/ 351368 h 392262"/>
                <a:gd name="connsiteX8" fmla="*/ 54647 w 290610"/>
                <a:gd name="connsiteY8" fmla="*/ 349558 h 392262"/>
                <a:gd name="connsiteX9" fmla="*/ 51599 w 290610"/>
                <a:gd name="connsiteY9" fmla="*/ 360131 h 392262"/>
                <a:gd name="connsiteX10" fmla="*/ 48360 w 290610"/>
                <a:gd name="connsiteY10" fmla="*/ 363370 h 392262"/>
                <a:gd name="connsiteX11" fmla="*/ 49313 w 290610"/>
                <a:gd name="connsiteY11" fmla="*/ 366456 h 392262"/>
                <a:gd name="connsiteX12" fmla="*/ 50075 w 290610"/>
                <a:gd name="connsiteY12" fmla="*/ 366703 h 392262"/>
                <a:gd name="connsiteX13" fmla="*/ 51980 w 290610"/>
                <a:gd name="connsiteY13" fmla="*/ 366703 h 392262"/>
                <a:gd name="connsiteX14" fmla="*/ 59695 w 290610"/>
                <a:gd name="connsiteY14" fmla="*/ 360607 h 392262"/>
                <a:gd name="connsiteX15" fmla="*/ 63600 w 290610"/>
                <a:gd name="connsiteY15" fmla="*/ 354130 h 392262"/>
                <a:gd name="connsiteX16" fmla="*/ 57504 w 290610"/>
                <a:gd name="connsiteY16" fmla="*/ 369656 h 392262"/>
                <a:gd name="connsiteX17" fmla="*/ 52551 w 290610"/>
                <a:gd name="connsiteY17" fmla="*/ 373180 h 392262"/>
                <a:gd name="connsiteX18" fmla="*/ 52542 w 290610"/>
                <a:gd name="connsiteY18" fmla="*/ 378029 h 392262"/>
                <a:gd name="connsiteX19" fmla="*/ 52551 w 290610"/>
                <a:gd name="connsiteY19" fmla="*/ 378038 h 392262"/>
                <a:gd name="connsiteX20" fmla="*/ 57600 w 290610"/>
                <a:gd name="connsiteY20" fmla="*/ 379276 h 392262"/>
                <a:gd name="connsiteX21" fmla="*/ 69696 w 290610"/>
                <a:gd name="connsiteY21" fmla="*/ 373085 h 392262"/>
                <a:gd name="connsiteX22" fmla="*/ 73125 w 290610"/>
                <a:gd name="connsiteY22" fmla="*/ 361750 h 392262"/>
                <a:gd name="connsiteX23" fmla="*/ 76269 w 290610"/>
                <a:gd name="connsiteY23" fmla="*/ 358417 h 392262"/>
                <a:gd name="connsiteX24" fmla="*/ 80812 w 290610"/>
                <a:gd name="connsiteY24" fmla="*/ 361560 h 392262"/>
                <a:gd name="connsiteX25" fmla="*/ 80841 w 290610"/>
                <a:gd name="connsiteY25" fmla="*/ 361750 h 392262"/>
                <a:gd name="connsiteX26" fmla="*/ 79126 w 290610"/>
                <a:gd name="connsiteY26" fmla="*/ 367179 h 392262"/>
                <a:gd name="connsiteX27" fmla="*/ 79888 w 290610"/>
                <a:gd name="connsiteY27" fmla="*/ 372513 h 392262"/>
                <a:gd name="connsiteX28" fmla="*/ 87699 w 290610"/>
                <a:gd name="connsiteY28" fmla="*/ 371942 h 392262"/>
                <a:gd name="connsiteX29" fmla="*/ 91128 w 290610"/>
                <a:gd name="connsiteY29" fmla="*/ 365751 h 392262"/>
                <a:gd name="connsiteX30" fmla="*/ 92270 w 290610"/>
                <a:gd name="connsiteY30" fmla="*/ 362036 h 392262"/>
                <a:gd name="connsiteX31" fmla="*/ 93318 w 290610"/>
                <a:gd name="connsiteY31" fmla="*/ 375848 h 392262"/>
                <a:gd name="connsiteX32" fmla="*/ 91985 w 290610"/>
                <a:gd name="connsiteY32" fmla="*/ 379562 h 392262"/>
                <a:gd name="connsiteX33" fmla="*/ 93985 w 290610"/>
                <a:gd name="connsiteY33" fmla="*/ 382705 h 392262"/>
                <a:gd name="connsiteX34" fmla="*/ 96271 w 290610"/>
                <a:gd name="connsiteY34" fmla="*/ 382705 h 392262"/>
                <a:gd name="connsiteX35" fmla="*/ 103320 w 290610"/>
                <a:gd name="connsiteY35" fmla="*/ 375942 h 392262"/>
                <a:gd name="connsiteX36" fmla="*/ 103320 w 290610"/>
                <a:gd name="connsiteY36" fmla="*/ 366417 h 392262"/>
                <a:gd name="connsiteX37" fmla="*/ 105796 w 290610"/>
                <a:gd name="connsiteY37" fmla="*/ 363655 h 392262"/>
                <a:gd name="connsiteX38" fmla="*/ 107129 w 290610"/>
                <a:gd name="connsiteY38" fmla="*/ 364703 h 392262"/>
                <a:gd name="connsiteX39" fmla="*/ 109320 w 290610"/>
                <a:gd name="connsiteY39" fmla="*/ 378514 h 392262"/>
                <a:gd name="connsiteX40" fmla="*/ 116654 w 290610"/>
                <a:gd name="connsiteY40" fmla="*/ 384991 h 392262"/>
                <a:gd name="connsiteX41" fmla="*/ 123132 w 290610"/>
                <a:gd name="connsiteY41" fmla="*/ 384991 h 392262"/>
                <a:gd name="connsiteX42" fmla="*/ 123132 w 290610"/>
                <a:gd name="connsiteY42" fmla="*/ 382705 h 392262"/>
                <a:gd name="connsiteX43" fmla="*/ 116654 w 290610"/>
                <a:gd name="connsiteY43" fmla="*/ 373180 h 392262"/>
                <a:gd name="connsiteX44" fmla="*/ 115226 w 290610"/>
                <a:gd name="connsiteY44" fmla="*/ 362893 h 392262"/>
                <a:gd name="connsiteX45" fmla="*/ 120084 w 290610"/>
                <a:gd name="connsiteY45" fmla="*/ 365084 h 392262"/>
                <a:gd name="connsiteX46" fmla="*/ 121608 w 290610"/>
                <a:gd name="connsiteY46" fmla="*/ 370037 h 392262"/>
                <a:gd name="connsiteX47" fmla="*/ 122655 w 290610"/>
                <a:gd name="connsiteY47" fmla="*/ 370894 h 392262"/>
                <a:gd name="connsiteX48" fmla="*/ 126084 w 290610"/>
                <a:gd name="connsiteY48" fmla="*/ 367846 h 392262"/>
                <a:gd name="connsiteX49" fmla="*/ 128656 w 290610"/>
                <a:gd name="connsiteY49" fmla="*/ 363941 h 392262"/>
                <a:gd name="connsiteX50" fmla="*/ 130942 w 290610"/>
                <a:gd name="connsiteY50" fmla="*/ 375562 h 392262"/>
                <a:gd name="connsiteX51" fmla="*/ 142658 w 290610"/>
                <a:gd name="connsiteY51" fmla="*/ 389944 h 392262"/>
                <a:gd name="connsiteX52" fmla="*/ 145706 w 290610"/>
                <a:gd name="connsiteY52" fmla="*/ 390802 h 392262"/>
                <a:gd name="connsiteX53" fmla="*/ 150183 w 290610"/>
                <a:gd name="connsiteY53" fmla="*/ 386611 h 392262"/>
                <a:gd name="connsiteX54" fmla="*/ 148278 w 290610"/>
                <a:gd name="connsiteY54" fmla="*/ 380800 h 392262"/>
                <a:gd name="connsiteX55" fmla="*/ 146182 w 290610"/>
                <a:gd name="connsiteY55" fmla="*/ 372609 h 392262"/>
                <a:gd name="connsiteX56" fmla="*/ 150468 w 290610"/>
                <a:gd name="connsiteY56" fmla="*/ 366037 h 392262"/>
                <a:gd name="connsiteX57" fmla="*/ 157041 w 290610"/>
                <a:gd name="connsiteY57" fmla="*/ 370514 h 392262"/>
                <a:gd name="connsiteX58" fmla="*/ 159517 w 290610"/>
                <a:gd name="connsiteY58" fmla="*/ 377657 h 392262"/>
                <a:gd name="connsiteX59" fmla="*/ 167328 w 290610"/>
                <a:gd name="connsiteY59" fmla="*/ 378705 h 392262"/>
                <a:gd name="connsiteX60" fmla="*/ 167328 w 290610"/>
                <a:gd name="connsiteY60" fmla="*/ 375848 h 392262"/>
                <a:gd name="connsiteX61" fmla="*/ 164279 w 290610"/>
                <a:gd name="connsiteY61" fmla="*/ 369942 h 392262"/>
                <a:gd name="connsiteX62" fmla="*/ 164279 w 290610"/>
                <a:gd name="connsiteY62" fmla="*/ 363846 h 392262"/>
                <a:gd name="connsiteX63" fmla="*/ 169518 w 290610"/>
                <a:gd name="connsiteY63" fmla="*/ 362703 h 392262"/>
                <a:gd name="connsiteX64" fmla="*/ 172662 w 290610"/>
                <a:gd name="connsiteY64" fmla="*/ 367179 h 392262"/>
                <a:gd name="connsiteX65" fmla="*/ 175043 w 290610"/>
                <a:gd name="connsiteY65" fmla="*/ 380229 h 392262"/>
                <a:gd name="connsiteX66" fmla="*/ 176948 w 290610"/>
                <a:gd name="connsiteY66" fmla="*/ 386420 h 392262"/>
                <a:gd name="connsiteX67" fmla="*/ 182187 w 290610"/>
                <a:gd name="connsiteY67" fmla="*/ 391087 h 392262"/>
                <a:gd name="connsiteX68" fmla="*/ 187044 w 290610"/>
                <a:gd name="connsiteY68" fmla="*/ 391087 h 392262"/>
                <a:gd name="connsiteX69" fmla="*/ 189711 w 290610"/>
                <a:gd name="connsiteY69" fmla="*/ 388135 h 392262"/>
                <a:gd name="connsiteX70" fmla="*/ 187806 w 290610"/>
                <a:gd name="connsiteY70" fmla="*/ 385087 h 392262"/>
                <a:gd name="connsiteX71" fmla="*/ 183615 w 290610"/>
                <a:gd name="connsiteY71" fmla="*/ 375562 h 392262"/>
                <a:gd name="connsiteX72" fmla="*/ 185425 w 290610"/>
                <a:gd name="connsiteY72" fmla="*/ 372133 h 392262"/>
                <a:gd name="connsiteX73" fmla="*/ 188473 w 290610"/>
                <a:gd name="connsiteY73" fmla="*/ 372609 h 392262"/>
                <a:gd name="connsiteX74" fmla="*/ 192093 w 290610"/>
                <a:gd name="connsiteY74" fmla="*/ 377943 h 392262"/>
                <a:gd name="connsiteX75" fmla="*/ 194855 w 290610"/>
                <a:gd name="connsiteY75" fmla="*/ 383753 h 392262"/>
                <a:gd name="connsiteX76" fmla="*/ 201808 w 290610"/>
                <a:gd name="connsiteY76" fmla="*/ 385087 h 392262"/>
                <a:gd name="connsiteX77" fmla="*/ 203332 w 290610"/>
                <a:gd name="connsiteY77" fmla="*/ 380705 h 392262"/>
                <a:gd name="connsiteX78" fmla="*/ 200475 w 290610"/>
                <a:gd name="connsiteY78" fmla="*/ 376514 h 392262"/>
                <a:gd name="connsiteX79" fmla="*/ 192664 w 290610"/>
                <a:gd name="connsiteY79" fmla="*/ 362512 h 392262"/>
                <a:gd name="connsiteX80" fmla="*/ 194188 w 290610"/>
                <a:gd name="connsiteY80" fmla="*/ 358036 h 392262"/>
                <a:gd name="connsiteX81" fmla="*/ 197808 w 290610"/>
                <a:gd name="connsiteY81" fmla="*/ 358988 h 392262"/>
                <a:gd name="connsiteX82" fmla="*/ 199522 w 290610"/>
                <a:gd name="connsiteY82" fmla="*/ 361941 h 392262"/>
                <a:gd name="connsiteX83" fmla="*/ 201808 w 290610"/>
                <a:gd name="connsiteY83" fmla="*/ 367084 h 392262"/>
                <a:gd name="connsiteX84" fmla="*/ 206570 w 290610"/>
                <a:gd name="connsiteY84" fmla="*/ 372133 h 392262"/>
                <a:gd name="connsiteX85" fmla="*/ 213429 w 290610"/>
                <a:gd name="connsiteY85" fmla="*/ 370704 h 392262"/>
                <a:gd name="connsiteX86" fmla="*/ 211333 w 290610"/>
                <a:gd name="connsiteY86" fmla="*/ 365465 h 392262"/>
                <a:gd name="connsiteX87" fmla="*/ 209047 w 290610"/>
                <a:gd name="connsiteY87" fmla="*/ 360989 h 392262"/>
                <a:gd name="connsiteX88" fmla="*/ 209047 w 290610"/>
                <a:gd name="connsiteY88" fmla="*/ 358607 h 392262"/>
                <a:gd name="connsiteX89" fmla="*/ 210190 w 290610"/>
                <a:gd name="connsiteY89" fmla="*/ 357559 h 392262"/>
                <a:gd name="connsiteX90" fmla="*/ 218001 w 290610"/>
                <a:gd name="connsiteY90" fmla="*/ 359464 h 392262"/>
                <a:gd name="connsiteX91" fmla="*/ 219810 w 290610"/>
                <a:gd name="connsiteY91" fmla="*/ 366323 h 392262"/>
                <a:gd name="connsiteX92" fmla="*/ 221049 w 290610"/>
                <a:gd name="connsiteY92" fmla="*/ 373276 h 392262"/>
                <a:gd name="connsiteX93" fmla="*/ 222573 w 290610"/>
                <a:gd name="connsiteY93" fmla="*/ 374799 h 392262"/>
                <a:gd name="connsiteX94" fmla="*/ 227145 w 290610"/>
                <a:gd name="connsiteY94" fmla="*/ 374799 h 392262"/>
                <a:gd name="connsiteX95" fmla="*/ 229907 w 290610"/>
                <a:gd name="connsiteY95" fmla="*/ 373180 h 392262"/>
                <a:gd name="connsiteX96" fmla="*/ 229907 w 290610"/>
                <a:gd name="connsiteY96" fmla="*/ 364894 h 392262"/>
                <a:gd name="connsiteX97" fmla="*/ 224287 w 290610"/>
                <a:gd name="connsiteY97" fmla="*/ 357178 h 392262"/>
                <a:gd name="connsiteX98" fmla="*/ 225049 w 290610"/>
                <a:gd name="connsiteY98" fmla="*/ 352702 h 392262"/>
                <a:gd name="connsiteX99" fmla="*/ 230478 w 290610"/>
                <a:gd name="connsiteY99" fmla="*/ 352702 h 392262"/>
                <a:gd name="connsiteX100" fmla="*/ 232955 w 290610"/>
                <a:gd name="connsiteY100" fmla="*/ 356892 h 392262"/>
                <a:gd name="connsiteX101" fmla="*/ 234003 w 290610"/>
                <a:gd name="connsiteY101" fmla="*/ 359940 h 392262"/>
                <a:gd name="connsiteX102" fmla="*/ 236955 w 290610"/>
                <a:gd name="connsiteY102" fmla="*/ 361845 h 392262"/>
                <a:gd name="connsiteX103" fmla="*/ 241813 w 290610"/>
                <a:gd name="connsiteY103" fmla="*/ 358036 h 392262"/>
                <a:gd name="connsiteX104" fmla="*/ 240575 w 290610"/>
                <a:gd name="connsiteY104" fmla="*/ 352130 h 392262"/>
                <a:gd name="connsiteX105" fmla="*/ 243623 w 290610"/>
                <a:gd name="connsiteY105" fmla="*/ 350606 h 392262"/>
                <a:gd name="connsiteX106" fmla="*/ 247623 w 290610"/>
                <a:gd name="connsiteY106" fmla="*/ 351844 h 392262"/>
                <a:gd name="connsiteX107" fmla="*/ 249147 w 290610"/>
                <a:gd name="connsiteY107" fmla="*/ 354702 h 392262"/>
                <a:gd name="connsiteX108" fmla="*/ 252576 w 290610"/>
                <a:gd name="connsiteY108" fmla="*/ 361845 h 392262"/>
                <a:gd name="connsiteX109" fmla="*/ 260577 w 290610"/>
                <a:gd name="connsiteY109" fmla="*/ 365941 h 392262"/>
                <a:gd name="connsiteX110" fmla="*/ 265340 w 290610"/>
                <a:gd name="connsiteY110" fmla="*/ 364322 h 392262"/>
                <a:gd name="connsiteX111" fmla="*/ 265340 w 290610"/>
                <a:gd name="connsiteY111" fmla="*/ 362417 h 392262"/>
                <a:gd name="connsiteX112" fmla="*/ 260482 w 290610"/>
                <a:gd name="connsiteY112" fmla="*/ 352892 h 392262"/>
                <a:gd name="connsiteX113" fmla="*/ 257434 w 290610"/>
                <a:gd name="connsiteY113" fmla="*/ 348320 h 392262"/>
                <a:gd name="connsiteX114" fmla="*/ 258672 w 290610"/>
                <a:gd name="connsiteY114" fmla="*/ 345653 h 392262"/>
                <a:gd name="connsiteX115" fmla="*/ 262387 w 290610"/>
                <a:gd name="connsiteY115" fmla="*/ 346320 h 392262"/>
                <a:gd name="connsiteX116" fmla="*/ 265911 w 290610"/>
                <a:gd name="connsiteY116" fmla="*/ 347653 h 392262"/>
                <a:gd name="connsiteX117" fmla="*/ 269341 w 290610"/>
                <a:gd name="connsiteY117" fmla="*/ 345748 h 392262"/>
                <a:gd name="connsiteX118" fmla="*/ 270293 w 290610"/>
                <a:gd name="connsiteY118" fmla="*/ 342319 h 392262"/>
                <a:gd name="connsiteX119" fmla="*/ 271055 w 290610"/>
                <a:gd name="connsiteY119" fmla="*/ 340033 h 392262"/>
                <a:gd name="connsiteX120" fmla="*/ 274960 w 290610"/>
                <a:gd name="connsiteY120" fmla="*/ 337081 h 392262"/>
                <a:gd name="connsiteX121" fmla="*/ 278103 w 290610"/>
                <a:gd name="connsiteY121" fmla="*/ 339271 h 392262"/>
                <a:gd name="connsiteX122" fmla="*/ 278103 w 290610"/>
                <a:gd name="connsiteY122" fmla="*/ 342700 h 392262"/>
                <a:gd name="connsiteX123" fmla="*/ 276960 w 290610"/>
                <a:gd name="connsiteY123" fmla="*/ 346130 h 392262"/>
                <a:gd name="connsiteX124" fmla="*/ 276960 w 290610"/>
                <a:gd name="connsiteY124" fmla="*/ 347273 h 392262"/>
                <a:gd name="connsiteX125" fmla="*/ 278675 w 290610"/>
                <a:gd name="connsiteY125" fmla="*/ 349844 h 392262"/>
                <a:gd name="connsiteX126" fmla="*/ 285533 w 290610"/>
                <a:gd name="connsiteY126" fmla="*/ 346415 h 392262"/>
                <a:gd name="connsiteX127" fmla="*/ 287057 w 290610"/>
                <a:gd name="connsiteY127" fmla="*/ 340510 h 392262"/>
                <a:gd name="connsiteX128" fmla="*/ 287057 w 290610"/>
                <a:gd name="connsiteY128" fmla="*/ 336699 h 392262"/>
                <a:gd name="connsiteX129" fmla="*/ 290581 w 290610"/>
                <a:gd name="connsiteY129" fmla="*/ 332223 h 392262"/>
                <a:gd name="connsiteX130" fmla="*/ 290581 w 290610"/>
                <a:gd name="connsiteY130" fmla="*/ 246498 h 392262"/>
                <a:gd name="connsiteX131" fmla="*/ 290581 w 290610"/>
                <a:gd name="connsiteY131" fmla="*/ 246498 h 392262"/>
                <a:gd name="connsiteX132" fmla="*/ 290581 w 290610"/>
                <a:gd name="connsiteY132" fmla="*/ 228115 h 392262"/>
                <a:gd name="connsiteX133" fmla="*/ 289819 w 290610"/>
                <a:gd name="connsiteY133" fmla="*/ 220495 h 392262"/>
                <a:gd name="connsiteX134" fmla="*/ 280294 w 290610"/>
                <a:gd name="connsiteY134" fmla="*/ 163345 h 392262"/>
                <a:gd name="connsiteX135" fmla="*/ 289819 w 290610"/>
                <a:gd name="connsiteY135" fmla="*/ 104861 h 392262"/>
                <a:gd name="connsiteX136" fmla="*/ 289819 w 290610"/>
                <a:gd name="connsiteY136" fmla="*/ 59141 h 392262"/>
                <a:gd name="connsiteX137" fmla="*/ 286009 w 290610"/>
                <a:gd name="connsiteY137" fmla="*/ 53807 h 392262"/>
                <a:gd name="connsiteX138" fmla="*/ 287724 w 290610"/>
                <a:gd name="connsiteY138" fmla="*/ 47616 h 392262"/>
                <a:gd name="connsiteX139" fmla="*/ 286009 w 290610"/>
                <a:gd name="connsiteY139" fmla="*/ 41996 h 392262"/>
                <a:gd name="connsiteX140" fmla="*/ 281056 w 290610"/>
                <a:gd name="connsiteY140" fmla="*/ 44758 h 392262"/>
                <a:gd name="connsiteX141" fmla="*/ 279627 w 290610"/>
                <a:gd name="connsiteY141" fmla="*/ 49902 h 392262"/>
                <a:gd name="connsiteX142" fmla="*/ 274389 w 290610"/>
                <a:gd name="connsiteY142" fmla="*/ 52092 h 392262"/>
                <a:gd name="connsiteX143" fmla="*/ 274389 w 290610"/>
                <a:gd name="connsiteY143" fmla="*/ 46092 h 392262"/>
                <a:gd name="connsiteX144" fmla="*/ 278770 w 290610"/>
                <a:gd name="connsiteY144" fmla="*/ 39234 h 392262"/>
                <a:gd name="connsiteX145" fmla="*/ 280389 w 290610"/>
                <a:gd name="connsiteY145" fmla="*/ 35329 h 392262"/>
                <a:gd name="connsiteX146" fmla="*/ 277627 w 290610"/>
                <a:gd name="connsiteY146" fmla="*/ 32185 h 392262"/>
                <a:gd name="connsiteX147" fmla="*/ 272674 w 290610"/>
                <a:gd name="connsiteY147" fmla="*/ 34567 h 392262"/>
                <a:gd name="connsiteX148" fmla="*/ 269150 w 290610"/>
                <a:gd name="connsiteY148" fmla="*/ 40663 h 392262"/>
                <a:gd name="connsiteX149" fmla="*/ 263720 w 290610"/>
                <a:gd name="connsiteY149" fmla="*/ 46854 h 392262"/>
                <a:gd name="connsiteX150" fmla="*/ 259625 w 290610"/>
                <a:gd name="connsiteY150" fmla="*/ 43044 h 392262"/>
                <a:gd name="connsiteX151" fmla="*/ 262578 w 290610"/>
                <a:gd name="connsiteY151" fmla="*/ 38186 h 392262"/>
                <a:gd name="connsiteX152" fmla="*/ 266864 w 290610"/>
                <a:gd name="connsiteY152" fmla="*/ 31328 h 392262"/>
                <a:gd name="connsiteX153" fmla="*/ 260006 w 290610"/>
                <a:gd name="connsiteY153" fmla="*/ 29137 h 392262"/>
                <a:gd name="connsiteX154" fmla="*/ 254386 w 290610"/>
                <a:gd name="connsiteY154" fmla="*/ 33519 h 392262"/>
                <a:gd name="connsiteX155" fmla="*/ 250957 w 290610"/>
                <a:gd name="connsiteY155" fmla="*/ 39329 h 392262"/>
                <a:gd name="connsiteX156" fmla="*/ 247623 w 290610"/>
                <a:gd name="connsiteY156" fmla="*/ 41139 h 392262"/>
                <a:gd name="connsiteX157" fmla="*/ 250671 w 290610"/>
                <a:gd name="connsiteY157" fmla="*/ 30566 h 392262"/>
                <a:gd name="connsiteX158" fmla="*/ 253910 w 290610"/>
                <a:gd name="connsiteY158" fmla="*/ 27328 h 392262"/>
                <a:gd name="connsiteX159" fmla="*/ 252872 w 290610"/>
                <a:gd name="connsiteY159" fmla="*/ 24127 h 392262"/>
                <a:gd name="connsiteX160" fmla="*/ 252195 w 290610"/>
                <a:gd name="connsiteY160" fmla="*/ 23899 h 392262"/>
                <a:gd name="connsiteX161" fmla="*/ 250290 w 290610"/>
                <a:gd name="connsiteY161" fmla="*/ 23899 h 392262"/>
                <a:gd name="connsiteX162" fmla="*/ 242480 w 290610"/>
                <a:gd name="connsiteY162" fmla="*/ 30090 h 392262"/>
                <a:gd name="connsiteX163" fmla="*/ 238670 w 290610"/>
                <a:gd name="connsiteY163" fmla="*/ 36567 h 392262"/>
                <a:gd name="connsiteX164" fmla="*/ 244766 w 290610"/>
                <a:gd name="connsiteY164" fmla="*/ 21041 h 392262"/>
                <a:gd name="connsiteX165" fmla="*/ 249624 w 290610"/>
                <a:gd name="connsiteY165" fmla="*/ 17517 h 392262"/>
                <a:gd name="connsiteX166" fmla="*/ 249624 w 290610"/>
                <a:gd name="connsiteY166" fmla="*/ 12564 h 392262"/>
                <a:gd name="connsiteX167" fmla="*/ 244480 w 290610"/>
                <a:gd name="connsiteY167" fmla="*/ 11326 h 392262"/>
                <a:gd name="connsiteX168" fmla="*/ 232383 w 290610"/>
                <a:gd name="connsiteY168" fmla="*/ 17517 h 392262"/>
                <a:gd name="connsiteX169" fmla="*/ 228954 w 290610"/>
                <a:gd name="connsiteY169" fmla="*/ 28947 h 392262"/>
                <a:gd name="connsiteX170" fmla="*/ 225906 w 290610"/>
                <a:gd name="connsiteY170" fmla="*/ 32281 h 392262"/>
                <a:gd name="connsiteX171" fmla="*/ 221239 w 290610"/>
                <a:gd name="connsiteY171" fmla="*/ 28947 h 392262"/>
                <a:gd name="connsiteX172" fmla="*/ 222954 w 290610"/>
                <a:gd name="connsiteY172" fmla="*/ 23517 h 392262"/>
                <a:gd name="connsiteX173" fmla="*/ 222192 w 290610"/>
                <a:gd name="connsiteY173" fmla="*/ 18183 h 392262"/>
                <a:gd name="connsiteX174" fmla="*/ 214381 w 290610"/>
                <a:gd name="connsiteY174" fmla="*/ 18755 h 392262"/>
                <a:gd name="connsiteX175" fmla="*/ 210952 w 290610"/>
                <a:gd name="connsiteY175" fmla="*/ 24946 h 392262"/>
                <a:gd name="connsiteX176" fmla="*/ 209904 w 290610"/>
                <a:gd name="connsiteY176" fmla="*/ 28566 h 392262"/>
                <a:gd name="connsiteX177" fmla="*/ 208857 w 290610"/>
                <a:gd name="connsiteY177" fmla="*/ 14754 h 392262"/>
                <a:gd name="connsiteX178" fmla="*/ 210190 w 290610"/>
                <a:gd name="connsiteY178" fmla="*/ 11135 h 392262"/>
                <a:gd name="connsiteX179" fmla="*/ 208190 w 290610"/>
                <a:gd name="connsiteY179" fmla="*/ 7897 h 392262"/>
                <a:gd name="connsiteX180" fmla="*/ 205904 w 290610"/>
                <a:gd name="connsiteY180" fmla="*/ 7897 h 392262"/>
                <a:gd name="connsiteX181" fmla="*/ 198760 w 290610"/>
                <a:gd name="connsiteY181" fmla="*/ 14754 h 392262"/>
                <a:gd name="connsiteX182" fmla="*/ 199236 w 290610"/>
                <a:gd name="connsiteY182" fmla="*/ 24279 h 392262"/>
                <a:gd name="connsiteX183" fmla="*/ 196760 w 290610"/>
                <a:gd name="connsiteY183" fmla="*/ 26947 h 392262"/>
                <a:gd name="connsiteX184" fmla="*/ 195331 w 290610"/>
                <a:gd name="connsiteY184" fmla="*/ 25994 h 392262"/>
                <a:gd name="connsiteX185" fmla="*/ 193140 w 290610"/>
                <a:gd name="connsiteY185" fmla="*/ 12183 h 392262"/>
                <a:gd name="connsiteX186" fmla="*/ 185806 w 290610"/>
                <a:gd name="connsiteY186" fmla="*/ 5706 h 392262"/>
                <a:gd name="connsiteX187" fmla="*/ 179329 w 290610"/>
                <a:gd name="connsiteY187" fmla="*/ 5706 h 392262"/>
                <a:gd name="connsiteX188" fmla="*/ 179329 w 290610"/>
                <a:gd name="connsiteY188" fmla="*/ 7992 h 392262"/>
                <a:gd name="connsiteX189" fmla="*/ 185806 w 290610"/>
                <a:gd name="connsiteY189" fmla="*/ 17517 h 392262"/>
                <a:gd name="connsiteX190" fmla="*/ 187235 w 290610"/>
                <a:gd name="connsiteY190" fmla="*/ 27804 h 392262"/>
                <a:gd name="connsiteX191" fmla="*/ 182377 w 290610"/>
                <a:gd name="connsiteY191" fmla="*/ 25613 h 392262"/>
                <a:gd name="connsiteX192" fmla="*/ 180853 w 290610"/>
                <a:gd name="connsiteY192" fmla="*/ 20660 h 392262"/>
                <a:gd name="connsiteX193" fmla="*/ 179805 w 290610"/>
                <a:gd name="connsiteY193" fmla="*/ 19803 h 392262"/>
                <a:gd name="connsiteX194" fmla="*/ 176281 w 290610"/>
                <a:gd name="connsiteY194" fmla="*/ 22756 h 392262"/>
                <a:gd name="connsiteX195" fmla="*/ 173804 w 290610"/>
                <a:gd name="connsiteY195" fmla="*/ 26756 h 392262"/>
                <a:gd name="connsiteX196" fmla="*/ 171519 w 290610"/>
                <a:gd name="connsiteY196" fmla="*/ 15136 h 392262"/>
                <a:gd name="connsiteX197" fmla="*/ 159803 w 290610"/>
                <a:gd name="connsiteY197" fmla="*/ 658 h 392262"/>
                <a:gd name="connsiteX198" fmla="*/ 156660 w 290610"/>
                <a:gd name="connsiteY198" fmla="*/ -105 h 392262"/>
                <a:gd name="connsiteX199" fmla="*/ 152183 w 290610"/>
                <a:gd name="connsiteY199" fmla="*/ 4087 h 392262"/>
                <a:gd name="connsiteX200" fmla="*/ 154183 w 290610"/>
                <a:gd name="connsiteY200" fmla="*/ 9802 h 392262"/>
                <a:gd name="connsiteX201" fmla="*/ 156279 w 290610"/>
                <a:gd name="connsiteY201" fmla="*/ 18089 h 392262"/>
                <a:gd name="connsiteX202" fmla="*/ 151897 w 290610"/>
                <a:gd name="connsiteY202" fmla="*/ 24661 h 392262"/>
                <a:gd name="connsiteX203" fmla="*/ 145325 w 290610"/>
                <a:gd name="connsiteY203" fmla="*/ 20184 h 392262"/>
                <a:gd name="connsiteX204" fmla="*/ 142944 w 290610"/>
                <a:gd name="connsiteY204" fmla="*/ 13040 h 392262"/>
                <a:gd name="connsiteX205" fmla="*/ 135038 w 290610"/>
                <a:gd name="connsiteY205" fmla="*/ 11992 h 392262"/>
                <a:gd name="connsiteX206" fmla="*/ 135038 w 290610"/>
                <a:gd name="connsiteY206" fmla="*/ 14850 h 392262"/>
                <a:gd name="connsiteX207" fmla="*/ 138181 w 290610"/>
                <a:gd name="connsiteY207" fmla="*/ 20660 h 392262"/>
                <a:gd name="connsiteX208" fmla="*/ 138181 w 290610"/>
                <a:gd name="connsiteY208" fmla="*/ 26851 h 392262"/>
                <a:gd name="connsiteX209" fmla="*/ 132942 w 290610"/>
                <a:gd name="connsiteY209" fmla="*/ 27994 h 392262"/>
                <a:gd name="connsiteX210" fmla="*/ 129894 w 290610"/>
                <a:gd name="connsiteY210" fmla="*/ 23423 h 392262"/>
                <a:gd name="connsiteX211" fmla="*/ 127418 w 290610"/>
                <a:gd name="connsiteY211" fmla="*/ 10468 h 392262"/>
                <a:gd name="connsiteX212" fmla="*/ 125608 w 290610"/>
                <a:gd name="connsiteY212" fmla="*/ 4277 h 392262"/>
                <a:gd name="connsiteX213" fmla="*/ 120369 w 290610"/>
                <a:gd name="connsiteY213" fmla="*/ -390 h 392262"/>
                <a:gd name="connsiteX214" fmla="*/ 115512 w 290610"/>
                <a:gd name="connsiteY214" fmla="*/ -390 h 392262"/>
                <a:gd name="connsiteX215" fmla="*/ 112845 w 290610"/>
                <a:gd name="connsiteY215" fmla="*/ 2658 h 392262"/>
                <a:gd name="connsiteX216" fmla="*/ 114654 w 290610"/>
                <a:gd name="connsiteY216" fmla="*/ 5706 h 392262"/>
                <a:gd name="connsiteX217" fmla="*/ 118845 w 290610"/>
                <a:gd name="connsiteY217" fmla="*/ 15231 h 392262"/>
                <a:gd name="connsiteX218" fmla="*/ 117036 w 290610"/>
                <a:gd name="connsiteY218" fmla="*/ 18755 h 392262"/>
                <a:gd name="connsiteX219" fmla="*/ 113987 w 290610"/>
                <a:gd name="connsiteY219" fmla="*/ 18183 h 392262"/>
                <a:gd name="connsiteX220" fmla="*/ 110368 w 290610"/>
                <a:gd name="connsiteY220" fmla="*/ 12849 h 392262"/>
                <a:gd name="connsiteX221" fmla="*/ 107701 w 290610"/>
                <a:gd name="connsiteY221" fmla="*/ 7135 h 392262"/>
                <a:gd name="connsiteX222" fmla="*/ 100748 w 290610"/>
                <a:gd name="connsiteY222" fmla="*/ 5801 h 392262"/>
                <a:gd name="connsiteX223" fmla="*/ 99224 w 290610"/>
                <a:gd name="connsiteY223" fmla="*/ 10183 h 392262"/>
                <a:gd name="connsiteX224" fmla="*/ 102081 w 290610"/>
                <a:gd name="connsiteY224" fmla="*/ 14374 h 392262"/>
                <a:gd name="connsiteX225" fmla="*/ 109892 w 290610"/>
                <a:gd name="connsiteY225" fmla="*/ 28375 h 392262"/>
                <a:gd name="connsiteX226" fmla="*/ 108368 w 290610"/>
                <a:gd name="connsiteY226" fmla="*/ 32852 h 392262"/>
                <a:gd name="connsiteX227" fmla="*/ 104653 w 290610"/>
                <a:gd name="connsiteY227" fmla="*/ 31899 h 392262"/>
                <a:gd name="connsiteX228" fmla="*/ 103034 w 290610"/>
                <a:gd name="connsiteY228" fmla="*/ 28947 h 392262"/>
                <a:gd name="connsiteX229" fmla="*/ 100653 w 290610"/>
                <a:gd name="connsiteY229" fmla="*/ 23803 h 392262"/>
                <a:gd name="connsiteX230" fmla="*/ 95985 w 290610"/>
                <a:gd name="connsiteY230" fmla="*/ 18755 h 392262"/>
                <a:gd name="connsiteX231" fmla="*/ 89032 w 290610"/>
                <a:gd name="connsiteY231" fmla="*/ 20184 h 392262"/>
                <a:gd name="connsiteX232" fmla="*/ 91128 w 290610"/>
                <a:gd name="connsiteY232" fmla="*/ 25327 h 392262"/>
                <a:gd name="connsiteX233" fmla="*/ 93509 w 290610"/>
                <a:gd name="connsiteY233" fmla="*/ 29804 h 392262"/>
                <a:gd name="connsiteX234" fmla="*/ 93509 w 290610"/>
                <a:gd name="connsiteY234" fmla="*/ 32281 h 392262"/>
                <a:gd name="connsiteX235" fmla="*/ 92270 w 290610"/>
                <a:gd name="connsiteY235" fmla="*/ 33233 h 392262"/>
                <a:gd name="connsiteX236" fmla="*/ 84460 w 290610"/>
                <a:gd name="connsiteY236" fmla="*/ 31423 h 392262"/>
                <a:gd name="connsiteX237" fmla="*/ 82650 w 290610"/>
                <a:gd name="connsiteY237" fmla="*/ 24565 h 392262"/>
                <a:gd name="connsiteX238" fmla="*/ 81507 w 290610"/>
                <a:gd name="connsiteY238" fmla="*/ 17612 h 392262"/>
                <a:gd name="connsiteX239" fmla="*/ 79983 w 290610"/>
                <a:gd name="connsiteY239" fmla="*/ 16088 h 392262"/>
                <a:gd name="connsiteX240" fmla="*/ 75411 w 290610"/>
                <a:gd name="connsiteY240" fmla="*/ 16088 h 392262"/>
                <a:gd name="connsiteX241" fmla="*/ 72649 w 290610"/>
                <a:gd name="connsiteY241" fmla="*/ 17612 h 392262"/>
                <a:gd name="connsiteX242" fmla="*/ 72649 w 290610"/>
                <a:gd name="connsiteY242" fmla="*/ 25994 h 392262"/>
                <a:gd name="connsiteX243" fmla="*/ 78174 w 290610"/>
                <a:gd name="connsiteY243" fmla="*/ 33709 h 392262"/>
                <a:gd name="connsiteX244" fmla="*/ 77412 w 290610"/>
                <a:gd name="connsiteY244" fmla="*/ 38186 h 392262"/>
                <a:gd name="connsiteX245" fmla="*/ 72078 w 290610"/>
                <a:gd name="connsiteY245" fmla="*/ 38186 h 392262"/>
                <a:gd name="connsiteX246" fmla="*/ 69601 w 290610"/>
                <a:gd name="connsiteY246" fmla="*/ 34090 h 392262"/>
                <a:gd name="connsiteX247" fmla="*/ 68458 w 290610"/>
                <a:gd name="connsiteY247" fmla="*/ 31042 h 392262"/>
                <a:gd name="connsiteX248" fmla="*/ 65505 w 290610"/>
                <a:gd name="connsiteY248" fmla="*/ 29042 h 392262"/>
                <a:gd name="connsiteX249" fmla="*/ 60743 w 290610"/>
                <a:gd name="connsiteY249" fmla="*/ 32852 h 392262"/>
                <a:gd name="connsiteX250" fmla="*/ 61981 w 290610"/>
                <a:gd name="connsiteY250" fmla="*/ 38758 h 392262"/>
                <a:gd name="connsiteX251" fmla="*/ 58838 w 290610"/>
                <a:gd name="connsiteY251" fmla="*/ 40377 h 392262"/>
                <a:gd name="connsiteX252" fmla="*/ 54933 w 290610"/>
                <a:gd name="connsiteY252" fmla="*/ 39043 h 392262"/>
                <a:gd name="connsiteX253" fmla="*/ 53409 w 290610"/>
                <a:gd name="connsiteY253" fmla="*/ 36281 h 392262"/>
                <a:gd name="connsiteX254" fmla="*/ 49884 w 290610"/>
                <a:gd name="connsiteY254" fmla="*/ 29137 h 392262"/>
                <a:gd name="connsiteX255" fmla="*/ 41978 w 290610"/>
                <a:gd name="connsiteY255" fmla="*/ 24946 h 392262"/>
                <a:gd name="connsiteX256" fmla="*/ 37216 w 290610"/>
                <a:gd name="connsiteY256" fmla="*/ 26661 h 392262"/>
                <a:gd name="connsiteX257" fmla="*/ 37216 w 290610"/>
                <a:gd name="connsiteY257" fmla="*/ 28566 h 392262"/>
                <a:gd name="connsiteX258" fmla="*/ 42074 w 290610"/>
                <a:gd name="connsiteY258" fmla="*/ 38091 h 392262"/>
                <a:gd name="connsiteX259" fmla="*/ 45122 w 290610"/>
                <a:gd name="connsiteY259" fmla="*/ 42663 h 392262"/>
                <a:gd name="connsiteX260" fmla="*/ 43788 w 290610"/>
                <a:gd name="connsiteY260" fmla="*/ 45330 h 392262"/>
                <a:gd name="connsiteX261" fmla="*/ 40074 w 290610"/>
                <a:gd name="connsiteY261" fmla="*/ 44663 h 392262"/>
                <a:gd name="connsiteX262" fmla="*/ 36549 w 290610"/>
                <a:gd name="connsiteY262" fmla="*/ 43234 h 392262"/>
                <a:gd name="connsiteX263" fmla="*/ 33216 w 290610"/>
                <a:gd name="connsiteY263" fmla="*/ 45235 h 392262"/>
                <a:gd name="connsiteX264" fmla="*/ 32263 w 290610"/>
                <a:gd name="connsiteY264" fmla="*/ 48568 h 392262"/>
                <a:gd name="connsiteX265" fmla="*/ 31501 w 290610"/>
                <a:gd name="connsiteY265" fmla="*/ 50855 h 392262"/>
                <a:gd name="connsiteX266" fmla="*/ 27596 w 290610"/>
                <a:gd name="connsiteY266" fmla="*/ 53902 h 392262"/>
                <a:gd name="connsiteX267" fmla="*/ 24453 w 290610"/>
                <a:gd name="connsiteY267" fmla="*/ 51712 h 392262"/>
                <a:gd name="connsiteX268" fmla="*/ 24453 w 290610"/>
                <a:gd name="connsiteY268" fmla="*/ 50378 h 392262"/>
                <a:gd name="connsiteX269" fmla="*/ 13023 w 290610"/>
                <a:gd name="connsiteY269" fmla="*/ 318507 h 392262"/>
                <a:gd name="connsiteX270" fmla="*/ 22548 w 290610"/>
                <a:gd name="connsiteY270" fmla="*/ 344701 h 392262"/>
                <a:gd name="connsiteX271" fmla="*/ 23119 w 290610"/>
                <a:gd name="connsiteY271" fmla="*/ 342891 h 392262"/>
                <a:gd name="connsiteX272" fmla="*/ 28358 w 290610"/>
                <a:gd name="connsiteY272" fmla="*/ 340605 h 392262"/>
                <a:gd name="connsiteX273" fmla="*/ 28358 w 290610"/>
                <a:gd name="connsiteY273" fmla="*/ 346701 h 392262"/>
                <a:gd name="connsiteX274" fmla="*/ 24834 w 290610"/>
                <a:gd name="connsiteY274" fmla="*/ 352130 h 392262"/>
                <a:gd name="connsiteX275" fmla="*/ 27786 w 290610"/>
                <a:gd name="connsiteY275" fmla="*/ 360036 h 392262"/>
                <a:gd name="connsiteX276" fmla="*/ 30072 w 290610"/>
                <a:gd name="connsiteY276" fmla="*/ 358226 h 392262"/>
                <a:gd name="connsiteX277" fmla="*/ 33025 w 290610"/>
                <a:gd name="connsiteY277" fmla="*/ 350035 h 39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290610" h="392262">
                  <a:moveTo>
                    <a:pt x="33025" y="350035"/>
                  </a:moveTo>
                  <a:cubicBezTo>
                    <a:pt x="33882" y="347367"/>
                    <a:pt x="35025" y="343938"/>
                    <a:pt x="38550" y="343843"/>
                  </a:cubicBezTo>
                  <a:cubicBezTo>
                    <a:pt x="40721" y="343786"/>
                    <a:pt x="42541" y="345481"/>
                    <a:pt x="42645" y="347653"/>
                  </a:cubicBezTo>
                  <a:cubicBezTo>
                    <a:pt x="42302" y="349606"/>
                    <a:pt x="41207" y="351349"/>
                    <a:pt x="39597" y="352511"/>
                  </a:cubicBezTo>
                  <a:cubicBezTo>
                    <a:pt x="37311" y="354511"/>
                    <a:pt x="34263" y="356798"/>
                    <a:pt x="35311" y="359369"/>
                  </a:cubicBezTo>
                  <a:cubicBezTo>
                    <a:pt x="36892" y="361493"/>
                    <a:pt x="39655" y="362369"/>
                    <a:pt x="42169" y="361560"/>
                  </a:cubicBezTo>
                  <a:cubicBezTo>
                    <a:pt x="44579" y="360903"/>
                    <a:pt x="46627" y="359331"/>
                    <a:pt x="47884" y="357178"/>
                  </a:cubicBezTo>
                  <a:cubicBezTo>
                    <a:pt x="49122" y="355273"/>
                    <a:pt x="49884" y="353178"/>
                    <a:pt x="51313" y="351368"/>
                  </a:cubicBezTo>
                  <a:cubicBezTo>
                    <a:pt x="51990" y="350187"/>
                    <a:pt x="53285" y="349482"/>
                    <a:pt x="54647" y="349558"/>
                  </a:cubicBezTo>
                  <a:cubicBezTo>
                    <a:pt x="55971" y="353368"/>
                    <a:pt x="54752" y="357607"/>
                    <a:pt x="51599" y="360131"/>
                  </a:cubicBezTo>
                  <a:cubicBezTo>
                    <a:pt x="50361" y="361036"/>
                    <a:pt x="49265" y="362132"/>
                    <a:pt x="48360" y="363370"/>
                  </a:cubicBezTo>
                  <a:cubicBezTo>
                    <a:pt x="47770" y="364484"/>
                    <a:pt x="48198" y="365865"/>
                    <a:pt x="49313" y="366456"/>
                  </a:cubicBezTo>
                  <a:cubicBezTo>
                    <a:pt x="49551" y="366589"/>
                    <a:pt x="49808" y="366665"/>
                    <a:pt x="50075" y="366703"/>
                  </a:cubicBezTo>
                  <a:cubicBezTo>
                    <a:pt x="50704" y="366846"/>
                    <a:pt x="51351" y="366846"/>
                    <a:pt x="51980" y="366703"/>
                  </a:cubicBezTo>
                  <a:cubicBezTo>
                    <a:pt x="55371" y="366008"/>
                    <a:pt x="58228" y="363741"/>
                    <a:pt x="59695" y="360607"/>
                  </a:cubicBezTo>
                  <a:cubicBezTo>
                    <a:pt x="60648" y="358226"/>
                    <a:pt x="60838" y="355273"/>
                    <a:pt x="63600" y="354130"/>
                  </a:cubicBezTo>
                  <a:cubicBezTo>
                    <a:pt x="65496" y="360093"/>
                    <a:pt x="62953" y="366570"/>
                    <a:pt x="57504" y="369656"/>
                  </a:cubicBezTo>
                  <a:cubicBezTo>
                    <a:pt x="55723" y="370647"/>
                    <a:pt x="54066" y="371828"/>
                    <a:pt x="52551" y="373180"/>
                  </a:cubicBezTo>
                  <a:cubicBezTo>
                    <a:pt x="51208" y="374514"/>
                    <a:pt x="51208" y="376685"/>
                    <a:pt x="52542" y="378029"/>
                  </a:cubicBezTo>
                  <a:cubicBezTo>
                    <a:pt x="52542" y="378029"/>
                    <a:pt x="52551" y="378038"/>
                    <a:pt x="52551" y="378038"/>
                  </a:cubicBezTo>
                  <a:cubicBezTo>
                    <a:pt x="53990" y="379133"/>
                    <a:pt x="55818" y="379581"/>
                    <a:pt x="57600" y="379276"/>
                  </a:cubicBezTo>
                  <a:cubicBezTo>
                    <a:pt x="62372" y="379210"/>
                    <a:pt x="66848" y="376924"/>
                    <a:pt x="69696" y="373085"/>
                  </a:cubicBezTo>
                  <a:cubicBezTo>
                    <a:pt x="71449" y="369523"/>
                    <a:pt x="72611" y="365694"/>
                    <a:pt x="73125" y="361750"/>
                  </a:cubicBezTo>
                  <a:cubicBezTo>
                    <a:pt x="73478" y="360150"/>
                    <a:pt x="74688" y="358864"/>
                    <a:pt x="76269" y="358417"/>
                  </a:cubicBezTo>
                  <a:cubicBezTo>
                    <a:pt x="78393" y="358026"/>
                    <a:pt x="80421" y="359436"/>
                    <a:pt x="80812" y="361560"/>
                  </a:cubicBezTo>
                  <a:cubicBezTo>
                    <a:pt x="80821" y="361617"/>
                    <a:pt x="80831" y="361684"/>
                    <a:pt x="80841" y="361750"/>
                  </a:cubicBezTo>
                  <a:cubicBezTo>
                    <a:pt x="80726" y="363674"/>
                    <a:pt x="80136" y="365541"/>
                    <a:pt x="79126" y="367179"/>
                  </a:cubicBezTo>
                  <a:cubicBezTo>
                    <a:pt x="78193" y="368932"/>
                    <a:pt x="78497" y="371094"/>
                    <a:pt x="79888" y="372513"/>
                  </a:cubicBezTo>
                  <a:cubicBezTo>
                    <a:pt x="82365" y="373942"/>
                    <a:pt x="85460" y="373723"/>
                    <a:pt x="87699" y="371942"/>
                  </a:cubicBezTo>
                  <a:cubicBezTo>
                    <a:pt x="89480" y="370304"/>
                    <a:pt x="90680" y="368132"/>
                    <a:pt x="91128" y="365751"/>
                  </a:cubicBezTo>
                  <a:lnTo>
                    <a:pt x="92270" y="362036"/>
                  </a:lnTo>
                  <a:cubicBezTo>
                    <a:pt x="94871" y="366189"/>
                    <a:pt x="95271" y="371351"/>
                    <a:pt x="93318" y="375848"/>
                  </a:cubicBezTo>
                  <a:cubicBezTo>
                    <a:pt x="92652" y="376991"/>
                    <a:pt x="92194" y="378257"/>
                    <a:pt x="91985" y="379562"/>
                  </a:cubicBezTo>
                  <a:cubicBezTo>
                    <a:pt x="91823" y="380952"/>
                    <a:pt x="92661" y="382267"/>
                    <a:pt x="93985" y="382705"/>
                  </a:cubicBezTo>
                  <a:cubicBezTo>
                    <a:pt x="94737" y="382896"/>
                    <a:pt x="95519" y="382896"/>
                    <a:pt x="96271" y="382705"/>
                  </a:cubicBezTo>
                  <a:cubicBezTo>
                    <a:pt x="99881" y="382315"/>
                    <a:pt x="102777" y="379533"/>
                    <a:pt x="103320" y="375942"/>
                  </a:cubicBezTo>
                  <a:cubicBezTo>
                    <a:pt x="103615" y="372771"/>
                    <a:pt x="103615" y="369589"/>
                    <a:pt x="103320" y="366417"/>
                  </a:cubicBezTo>
                  <a:cubicBezTo>
                    <a:pt x="103320" y="365084"/>
                    <a:pt x="104177" y="363370"/>
                    <a:pt x="105796" y="363655"/>
                  </a:cubicBezTo>
                  <a:cubicBezTo>
                    <a:pt x="106349" y="363836"/>
                    <a:pt x="106825" y="364208"/>
                    <a:pt x="107129" y="364703"/>
                  </a:cubicBezTo>
                  <a:cubicBezTo>
                    <a:pt x="110082" y="368799"/>
                    <a:pt x="107129" y="374228"/>
                    <a:pt x="109320" y="378514"/>
                  </a:cubicBezTo>
                  <a:cubicBezTo>
                    <a:pt x="111073" y="381343"/>
                    <a:pt x="113626" y="383601"/>
                    <a:pt x="116654" y="384991"/>
                  </a:cubicBezTo>
                  <a:cubicBezTo>
                    <a:pt x="118750" y="386039"/>
                    <a:pt x="122274" y="386801"/>
                    <a:pt x="123132" y="384991"/>
                  </a:cubicBezTo>
                  <a:cubicBezTo>
                    <a:pt x="123503" y="384277"/>
                    <a:pt x="123503" y="383420"/>
                    <a:pt x="123132" y="382705"/>
                  </a:cubicBezTo>
                  <a:cubicBezTo>
                    <a:pt x="121322" y="379467"/>
                    <a:pt x="118560" y="376514"/>
                    <a:pt x="116654" y="373180"/>
                  </a:cubicBezTo>
                  <a:cubicBezTo>
                    <a:pt x="114397" y="370247"/>
                    <a:pt x="113845" y="366332"/>
                    <a:pt x="115226" y="362893"/>
                  </a:cubicBezTo>
                  <a:cubicBezTo>
                    <a:pt x="117169" y="362236"/>
                    <a:pt x="119293" y="363188"/>
                    <a:pt x="120084" y="365084"/>
                  </a:cubicBezTo>
                  <a:cubicBezTo>
                    <a:pt x="120655" y="366703"/>
                    <a:pt x="120084" y="368513"/>
                    <a:pt x="121608" y="370037"/>
                  </a:cubicBezTo>
                  <a:cubicBezTo>
                    <a:pt x="121836" y="370437"/>
                    <a:pt x="122217" y="370742"/>
                    <a:pt x="122655" y="370894"/>
                  </a:cubicBezTo>
                  <a:cubicBezTo>
                    <a:pt x="124465" y="371561"/>
                    <a:pt x="125989" y="369465"/>
                    <a:pt x="126084" y="367846"/>
                  </a:cubicBezTo>
                  <a:cubicBezTo>
                    <a:pt x="126179" y="366227"/>
                    <a:pt x="126561" y="364131"/>
                    <a:pt x="128656" y="363941"/>
                  </a:cubicBezTo>
                  <a:cubicBezTo>
                    <a:pt x="131609" y="367179"/>
                    <a:pt x="130466" y="371561"/>
                    <a:pt x="130942" y="375562"/>
                  </a:cubicBezTo>
                  <a:cubicBezTo>
                    <a:pt x="132095" y="382058"/>
                    <a:pt x="136524" y="387506"/>
                    <a:pt x="142658" y="389944"/>
                  </a:cubicBezTo>
                  <a:cubicBezTo>
                    <a:pt x="143591" y="390459"/>
                    <a:pt x="144639" y="390754"/>
                    <a:pt x="145706" y="390802"/>
                  </a:cubicBezTo>
                  <a:cubicBezTo>
                    <a:pt x="148087" y="390859"/>
                    <a:pt x="150078" y="388992"/>
                    <a:pt x="150183" y="386611"/>
                  </a:cubicBezTo>
                  <a:cubicBezTo>
                    <a:pt x="150002" y="384553"/>
                    <a:pt x="149344" y="382562"/>
                    <a:pt x="148278" y="380800"/>
                  </a:cubicBezTo>
                  <a:cubicBezTo>
                    <a:pt x="147039" y="378238"/>
                    <a:pt x="146325" y="375457"/>
                    <a:pt x="146182" y="372609"/>
                  </a:cubicBezTo>
                  <a:cubicBezTo>
                    <a:pt x="145639" y="369628"/>
                    <a:pt x="147525" y="366742"/>
                    <a:pt x="150468" y="366037"/>
                  </a:cubicBezTo>
                  <a:cubicBezTo>
                    <a:pt x="153440" y="365780"/>
                    <a:pt x="156193" y="367646"/>
                    <a:pt x="157041" y="370514"/>
                  </a:cubicBezTo>
                  <a:cubicBezTo>
                    <a:pt x="157431" y="373028"/>
                    <a:pt x="158269" y="375448"/>
                    <a:pt x="159517" y="377657"/>
                  </a:cubicBezTo>
                  <a:cubicBezTo>
                    <a:pt x="161136" y="379848"/>
                    <a:pt x="165708" y="380800"/>
                    <a:pt x="167328" y="378705"/>
                  </a:cubicBezTo>
                  <a:cubicBezTo>
                    <a:pt x="167804" y="377810"/>
                    <a:pt x="167804" y="376743"/>
                    <a:pt x="167328" y="375848"/>
                  </a:cubicBezTo>
                  <a:cubicBezTo>
                    <a:pt x="166556" y="373762"/>
                    <a:pt x="165537" y="371780"/>
                    <a:pt x="164279" y="369942"/>
                  </a:cubicBezTo>
                  <a:cubicBezTo>
                    <a:pt x="163060" y="368094"/>
                    <a:pt x="163060" y="365694"/>
                    <a:pt x="164279" y="363846"/>
                  </a:cubicBezTo>
                  <a:cubicBezTo>
                    <a:pt x="165651" y="362475"/>
                    <a:pt x="167699" y="362026"/>
                    <a:pt x="169518" y="362703"/>
                  </a:cubicBezTo>
                  <a:cubicBezTo>
                    <a:pt x="171338" y="363465"/>
                    <a:pt x="172557" y="365208"/>
                    <a:pt x="172662" y="367179"/>
                  </a:cubicBezTo>
                  <a:cubicBezTo>
                    <a:pt x="173424" y="371561"/>
                    <a:pt x="174281" y="375848"/>
                    <a:pt x="175043" y="380229"/>
                  </a:cubicBezTo>
                  <a:cubicBezTo>
                    <a:pt x="175357" y="382381"/>
                    <a:pt x="175995" y="384467"/>
                    <a:pt x="176948" y="386420"/>
                  </a:cubicBezTo>
                  <a:cubicBezTo>
                    <a:pt x="178034" y="388582"/>
                    <a:pt x="179910" y="390259"/>
                    <a:pt x="182187" y="391087"/>
                  </a:cubicBezTo>
                  <a:cubicBezTo>
                    <a:pt x="183768" y="391611"/>
                    <a:pt x="185463" y="391611"/>
                    <a:pt x="187044" y="391087"/>
                  </a:cubicBezTo>
                  <a:cubicBezTo>
                    <a:pt x="188568" y="391087"/>
                    <a:pt x="189807" y="389468"/>
                    <a:pt x="189711" y="388135"/>
                  </a:cubicBezTo>
                  <a:cubicBezTo>
                    <a:pt x="189406" y="386944"/>
                    <a:pt x="188740" y="385877"/>
                    <a:pt x="187806" y="385087"/>
                  </a:cubicBezTo>
                  <a:cubicBezTo>
                    <a:pt x="185463" y="382420"/>
                    <a:pt x="184006" y="379096"/>
                    <a:pt x="183615" y="375562"/>
                  </a:cubicBezTo>
                  <a:cubicBezTo>
                    <a:pt x="183282" y="374123"/>
                    <a:pt x="184054" y="372666"/>
                    <a:pt x="185425" y="372133"/>
                  </a:cubicBezTo>
                  <a:cubicBezTo>
                    <a:pt x="186463" y="371894"/>
                    <a:pt x="187559" y="372066"/>
                    <a:pt x="188473" y="372609"/>
                  </a:cubicBezTo>
                  <a:cubicBezTo>
                    <a:pt x="190330" y="373838"/>
                    <a:pt x="191635" y="375762"/>
                    <a:pt x="192093" y="377943"/>
                  </a:cubicBezTo>
                  <a:cubicBezTo>
                    <a:pt x="192521" y="380076"/>
                    <a:pt x="193464" y="382077"/>
                    <a:pt x="194855" y="383753"/>
                  </a:cubicBezTo>
                  <a:cubicBezTo>
                    <a:pt x="196703" y="385534"/>
                    <a:pt x="199427" y="386058"/>
                    <a:pt x="201808" y="385087"/>
                  </a:cubicBezTo>
                  <a:cubicBezTo>
                    <a:pt x="203313" y="384191"/>
                    <a:pt x="203951" y="382344"/>
                    <a:pt x="203332" y="380705"/>
                  </a:cubicBezTo>
                  <a:cubicBezTo>
                    <a:pt x="202665" y="379133"/>
                    <a:pt x="201694" y="377714"/>
                    <a:pt x="200475" y="376514"/>
                  </a:cubicBezTo>
                  <a:cubicBezTo>
                    <a:pt x="196884" y="372466"/>
                    <a:pt x="194226" y="367694"/>
                    <a:pt x="192664" y="362512"/>
                  </a:cubicBezTo>
                  <a:cubicBezTo>
                    <a:pt x="192188" y="360798"/>
                    <a:pt x="192188" y="358702"/>
                    <a:pt x="194188" y="358036"/>
                  </a:cubicBezTo>
                  <a:cubicBezTo>
                    <a:pt x="195474" y="357702"/>
                    <a:pt x="196855" y="358054"/>
                    <a:pt x="197808" y="358988"/>
                  </a:cubicBezTo>
                  <a:cubicBezTo>
                    <a:pt x="198551" y="359864"/>
                    <a:pt x="199132" y="360865"/>
                    <a:pt x="199522" y="361941"/>
                  </a:cubicBezTo>
                  <a:cubicBezTo>
                    <a:pt x="200217" y="363655"/>
                    <a:pt x="200980" y="365370"/>
                    <a:pt x="201808" y="367084"/>
                  </a:cubicBezTo>
                  <a:cubicBezTo>
                    <a:pt x="202761" y="369275"/>
                    <a:pt x="204437" y="371056"/>
                    <a:pt x="206570" y="372133"/>
                  </a:cubicBezTo>
                  <a:cubicBezTo>
                    <a:pt x="208952" y="373180"/>
                    <a:pt x="212571" y="372704"/>
                    <a:pt x="213429" y="370704"/>
                  </a:cubicBezTo>
                  <a:cubicBezTo>
                    <a:pt x="214286" y="368704"/>
                    <a:pt x="212571" y="367084"/>
                    <a:pt x="211333" y="365465"/>
                  </a:cubicBezTo>
                  <a:cubicBezTo>
                    <a:pt x="210295" y="364131"/>
                    <a:pt x="209514" y="362608"/>
                    <a:pt x="209047" y="360989"/>
                  </a:cubicBezTo>
                  <a:cubicBezTo>
                    <a:pt x="208676" y="360236"/>
                    <a:pt x="208676" y="359360"/>
                    <a:pt x="209047" y="358607"/>
                  </a:cubicBezTo>
                  <a:cubicBezTo>
                    <a:pt x="209333" y="358169"/>
                    <a:pt x="209723" y="357807"/>
                    <a:pt x="210190" y="357559"/>
                  </a:cubicBezTo>
                  <a:cubicBezTo>
                    <a:pt x="212933" y="356502"/>
                    <a:pt x="216048" y="357264"/>
                    <a:pt x="218001" y="359464"/>
                  </a:cubicBezTo>
                  <a:cubicBezTo>
                    <a:pt x="219467" y="361436"/>
                    <a:pt x="220115" y="363894"/>
                    <a:pt x="219810" y="366323"/>
                  </a:cubicBezTo>
                  <a:cubicBezTo>
                    <a:pt x="219648" y="368704"/>
                    <a:pt x="220068" y="371094"/>
                    <a:pt x="221049" y="373276"/>
                  </a:cubicBezTo>
                  <a:cubicBezTo>
                    <a:pt x="221429" y="373895"/>
                    <a:pt x="221954" y="374419"/>
                    <a:pt x="222573" y="374799"/>
                  </a:cubicBezTo>
                  <a:cubicBezTo>
                    <a:pt x="224039" y="375409"/>
                    <a:pt x="225678" y="375409"/>
                    <a:pt x="227145" y="374799"/>
                  </a:cubicBezTo>
                  <a:cubicBezTo>
                    <a:pt x="228154" y="374438"/>
                    <a:pt x="229097" y="373885"/>
                    <a:pt x="229907" y="373180"/>
                  </a:cubicBezTo>
                  <a:cubicBezTo>
                    <a:pt x="231983" y="370809"/>
                    <a:pt x="231983" y="367266"/>
                    <a:pt x="229907" y="364894"/>
                  </a:cubicBezTo>
                  <a:cubicBezTo>
                    <a:pt x="227859" y="362455"/>
                    <a:pt x="225983" y="359874"/>
                    <a:pt x="224287" y="357178"/>
                  </a:cubicBezTo>
                  <a:cubicBezTo>
                    <a:pt x="223420" y="355702"/>
                    <a:pt x="223744" y="353806"/>
                    <a:pt x="225049" y="352702"/>
                  </a:cubicBezTo>
                  <a:cubicBezTo>
                    <a:pt x="226716" y="351673"/>
                    <a:pt x="228812" y="351673"/>
                    <a:pt x="230478" y="352702"/>
                  </a:cubicBezTo>
                  <a:cubicBezTo>
                    <a:pt x="231717" y="353806"/>
                    <a:pt x="232583" y="355273"/>
                    <a:pt x="232955" y="356892"/>
                  </a:cubicBezTo>
                  <a:cubicBezTo>
                    <a:pt x="233165" y="357950"/>
                    <a:pt x="233517" y="358979"/>
                    <a:pt x="234003" y="359940"/>
                  </a:cubicBezTo>
                  <a:cubicBezTo>
                    <a:pt x="234717" y="360922"/>
                    <a:pt x="235765" y="361598"/>
                    <a:pt x="236955" y="361845"/>
                  </a:cubicBezTo>
                  <a:cubicBezTo>
                    <a:pt x="239346" y="362122"/>
                    <a:pt x="241518" y="360426"/>
                    <a:pt x="241813" y="358036"/>
                  </a:cubicBezTo>
                  <a:cubicBezTo>
                    <a:pt x="241585" y="356035"/>
                    <a:pt x="241165" y="354054"/>
                    <a:pt x="240575" y="352130"/>
                  </a:cubicBezTo>
                  <a:cubicBezTo>
                    <a:pt x="241280" y="351158"/>
                    <a:pt x="242423" y="350587"/>
                    <a:pt x="243623" y="350606"/>
                  </a:cubicBezTo>
                  <a:cubicBezTo>
                    <a:pt x="245071" y="350492"/>
                    <a:pt x="246499" y="350930"/>
                    <a:pt x="247623" y="351844"/>
                  </a:cubicBezTo>
                  <a:cubicBezTo>
                    <a:pt x="248347" y="352663"/>
                    <a:pt x="248871" y="353645"/>
                    <a:pt x="249147" y="354702"/>
                  </a:cubicBezTo>
                  <a:cubicBezTo>
                    <a:pt x="249795" y="357293"/>
                    <a:pt x="250967" y="359722"/>
                    <a:pt x="252576" y="361845"/>
                  </a:cubicBezTo>
                  <a:cubicBezTo>
                    <a:pt x="254567" y="364255"/>
                    <a:pt x="257463" y="365741"/>
                    <a:pt x="260577" y="365941"/>
                  </a:cubicBezTo>
                  <a:cubicBezTo>
                    <a:pt x="262339" y="366227"/>
                    <a:pt x="264121" y="365627"/>
                    <a:pt x="265340" y="364322"/>
                  </a:cubicBezTo>
                  <a:cubicBezTo>
                    <a:pt x="265521" y="363703"/>
                    <a:pt x="265521" y="363036"/>
                    <a:pt x="265340" y="362417"/>
                  </a:cubicBezTo>
                  <a:cubicBezTo>
                    <a:pt x="264883" y="358769"/>
                    <a:pt x="263168" y="355407"/>
                    <a:pt x="260482" y="352892"/>
                  </a:cubicBezTo>
                  <a:cubicBezTo>
                    <a:pt x="259044" y="351701"/>
                    <a:pt x="257977" y="350111"/>
                    <a:pt x="257434" y="348320"/>
                  </a:cubicBezTo>
                  <a:cubicBezTo>
                    <a:pt x="257148" y="347253"/>
                    <a:pt x="257663" y="346120"/>
                    <a:pt x="258672" y="345653"/>
                  </a:cubicBezTo>
                  <a:cubicBezTo>
                    <a:pt x="259949" y="345291"/>
                    <a:pt x="261320" y="345539"/>
                    <a:pt x="262387" y="346320"/>
                  </a:cubicBezTo>
                  <a:cubicBezTo>
                    <a:pt x="263435" y="347034"/>
                    <a:pt x="264645" y="347501"/>
                    <a:pt x="265911" y="347653"/>
                  </a:cubicBezTo>
                  <a:cubicBezTo>
                    <a:pt x="267312" y="347682"/>
                    <a:pt x="268626" y="346958"/>
                    <a:pt x="269341" y="345748"/>
                  </a:cubicBezTo>
                  <a:cubicBezTo>
                    <a:pt x="269797" y="344653"/>
                    <a:pt x="270121" y="343501"/>
                    <a:pt x="270293" y="342319"/>
                  </a:cubicBezTo>
                  <a:cubicBezTo>
                    <a:pt x="270502" y="341548"/>
                    <a:pt x="270760" y="340786"/>
                    <a:pt x="271055" y="340033"/>
                  </a:cubicBezTo>
                  <a:cubicBezTo>
                    <a:pt x="271674" y="338376"/>
                    <a:pt x="273198" y="337224"/>
                    <a:pt x="274960" y="337081"/>
                  </a:cubicBezTo>
                  <a:cubicBezTo>
                    <a:pt x="276360" y="337081"/>
                    <a:pt x="277618" y="337957"/>
                    <a:pt x="278103" y="339271"/>
                  </a:cubicBezTo>
                  <a:cubicBezTo>
                    <a:pt x="278523" y="340376"/>
                    <a:pt x="278523" y="341596"/>
                    <a:pt x="278103" y="342700"/>
                  </a:cubicBezTo>
                  <a:cubicBezTo>
                    <a:pt x="277551" y="343777"/>
                    <a:pt x="277170" y="344939"/>
                    <a:pt x="276960" y="346130"/>
                  </a:cubicBezTo>
                  <a:cubicBezTo>
                    <a:pt x="276817" y="346501"/>
                    <a:pt x="276817" y="346901"/>
                    <a:pt x="276960" y="347273"/>
                  </a:cubicBezTo>
                  <a:cubicBezTo>
                    <a:pt x="276960" y="348034"/>
                    <a:pt x="277627" y="349558"/>
                    <a:pt x="278675" y="349844"/>
                  </a:cubicBezTo>
                  <a:cubicBezTo>
                    <a:pt x="281818" y="350797"/>
                    <a:pt x="283533" y="348606"/>
                    <a:pt x="285533" y="346415"/>
                  </a:cubicBezTo>
                  <a:cubicBezTo>
                    <a:pt x="286762" y="344710"/>
                    <a:pt x="287305" y="342596"/>
                    <a:pt x="287057" y="340510"/>
                  </a:cubicBezTo>
                  <a:cubicBezTo>
                    <a:pt x="287057" y="339081"/>
                    <a:pt x="286104" y="338033"/>
                    <a:pt x="287057" y="336699"/>
                  </a:cubicBezTo>
                  <a:cubicBezTo>
                    <a:pt x="289057" y="333080"/>
                    <a:pt x="290676" y="334223"/>
                    <a:pt x="290581" y="332223"/>
                  </a:cubicBezTo>
                  <a:lnTo>
                    <a:pt x="290581" y="246498"/>
                  </a:lnTo>
                  <a:lnTo>
                    <a:pt x="290581" y="246498"/>
                  </a:lnTo>
                  <a:lnTo>
                    <a:pt x="290581" y="228115"/>
                  </a:lnTo>
                  <a:cubicBezTo>
                    <a:pt x="290581" y="225543"/>
                    <a:pt x="290105" y="223066"/>
                    <a:pt x="289819" y="220495"/>
                  </a:cubicBezTo>
                  <a:cubicBezTo>
                    <a:pt x="287343" y="201445"/>
                    <a:pt x="281437" y="182395"/>
                    <a:pt x="280294" y="163345"/>
                  </a:cubicBezTo>
                  <a:cubicBezTo>
                    <a:pt x="279894" y="143437"/>
                    <a:pt x="283123" y="123616"/>
                    <a:pt x="289819" y="104861"/>
                  </a:cubicBezTo>
                  <a:lnTo>
                    <a:pt x="289819" y="59141"/>
                  </a:lnTo>
                  <a:cubicBezTo>
                    <a:pt x="289819" y="54188"/>
                    <a:pt x="287057" y="55712"/>
                    <a:pt x="286009" y="53807"/>
                  </a:cubicBezTo>
                  <a:cubicBezTo>
                    <a:pt x="284961" y="51902"/>
                    <a:pt x="286676" y="49616"/>
                    <a:pt x="287724" y="47616"/>
                  </a:cubicBezTo>
                  <a:cubicBezTo>
                    <a:pt x="288771" y="45615"/>
                    <a:pt x="288676" y="42663"/>
                    <a:pt x="286009" y="41996"/>
                  </a:cubicBezTo>
                  <a:cubicBezTo>
                    <a:pt x="283933" y="41730"/>
                    <a:pt x="281923" y="42844"/>
                    <a:pt x="281056" y="44758"/>
                  </a:cubicBezTo>
                  <a:cubicBezTo>
                    <a:pt x="280666" y="46492"/>
                    <a:pt x="280189" y="48216"/>
                    <a:pt x="279627" y="49902"/>
                  </a:cubicBezTo>
                  <a:cubicBezTo>
                    <a:pt x="278599" y="51759"/>
                    <a:pt x="276437" y="52664"/>
                    <a:pt x="274389" y="52092"/>
                  </a:cubicBezTo>
                  <a:cubicBezTo>
                    <a:pt x="271817" y="51140"/>
                    <a:pt x="272674" y="48092"/>
                    <a:pt x="274389" y="46092"/>
                  </a:cubicBezTo>
                  <a:lnTo>
                    <a:pt x="278770" y="39234"/>
                  </a:lnTo>
                  <a:cubicBezTo>
                    <a:pt x="279646" y="38100"/>
                    <a:pt x="280199" y="36748"/>
                    <a:pt x="280389" y="35329"/>
                  </a:cubicBezTo>
                  <a:cubicBezTo>
                    <a:pt x="280323" y="33757"/>
                    <a:pt x="279170" y="32452"/>
                    <a:pt x="277627" y="32185"/>
                  </a:cubicBezTo>
                  <a:cubicBezTo>
                    <a:pt x="275684" y="32099"/>
                    <a:pt x="273817" y="32995"/>
                    <a:pt x="272674" y="34567"/>
                  </a:cubicBezTo>
                  <a:cubicBezTo>
                    <a:pt x="271112" y="36348"/>
                    <a:pt x="269912" y="38415"/>
                    <a:pt x="269150" y="40663"/>
                  </a:cubicBezTo>
                  <a:cubicBezTo>
                    <a:pt x="268293" y="43234"/>
                    <a:pt x="267150" y="46758"/>
                    <a:pt x="263720" y="46854"/>
                  </a:cubicBezTo>
                  <a:cubicBezTo>
                    <a:pt x="261549" y="46911"/>
                    <a:pt x="259730" y="45215"/>
                    <a:pt x="259625" y="43044"/>
                  </a:cubicBezTo>
                  <a:cubicBezTo>
                    <a:pt x="259930" y="41101"/>
                    <a:pt x="260987" y="39348"/>
                    <a:pt x="262578" y="38186"/>
                  </a:cubicBezTo>
                  <a:cubicBezTo>
                    <a:pt x="264959" y="36186"/>
                    <a:pt x="268007" y="33804"/>
                    <a:pt x="266864" y="31328"/>
                  </a:cubicBezTo>
                  <a:cubicBezTo>
                    <a:pt x="265721" y="28852"/>
                    <a:pt x="262673" y="28470"/>
                    <a:pt x="260006" y="29137"/>
                  </a:cubicBezTo>
                  <a:cubicBezTo>
                    <a:pt x="257634" y="29813"/>
                    <a:pt x="255624" y="31385"/>
                    <a:pt x="254386" y="33519"/>
                  </a:cubicBezTo>
                  <a:cubicBezTo>
                    <a:pt x="253148" y="35424"/>
                    <a:pt x="252291" y="37519"/>
                    <a:pt x="250957" y="39329"/>
                  </a:cubicBezTo>
                  <a:cubicBezTo>
                    <a:pt x="250233" y="40472"/>
                    <a:pt x="248976" y="41148"/>
                    <a:pt x="247623" y="41139"/>
                  </a:cubicBezTo>
                  <a:cubicBezTo>
                    <a:pt x="246299" y="37329"/>
                    <a:pt x="247519" y="33090"/>
                    <a:pt x="250671" y="30566"/>
                  </a:cubicBezTo>
                  <a:cubicBezTo>
                    <a:pt x="251910" y="29661"/>
                    <a:pt x="253005" y="28566"/>
                    <a:pt x="253910" y="27328"/>
                  </a:cubicBezTo>
                  <a:cubicBezTo>
                    <a:pt x="254510" y="26156"/>
                    <a:pt x="254043" y="24718"/>
                    <a:pt x="252872" y="24127"/>
                  </a:cubicBezTo>
                  <a:cubicBezTo>
                    <a:pt x="252662" y="24013"/>
                    <a:pt x="252433" y="23936"/>
                    <a:pt x="252195" y="23899"/>
                  </a:cubicBezTo>
                  <a:cubicBezTo>
                    <a:pt x="251567" y="23803"/>
                    <a:pt x="250919" y="23803"/>
                    <a:pt x="250290" y="23899"/>
                  </a:cubicBezTo>
                  <a:cubicBezTo>
                    <a:pt x="246890" y="24699"/>
                    <a:pt x="244032" y="26965"/>
                    <a:pt x="242480" y="30090"/>
                  </a:cubicBezTo>
                  <a:cubicBezTo>
                    <a:pt x="241527" y="32376"/>
                    <a:pt x="241432" y="35424"/>
                    <a:pt x="238670" y="36567"/>
                  </a:cubicBezTo>
                  <a:cubicBezTo>
                    <a:pt x="236774" y="30604"/>
                    <a:pt x="239318" y="24127"/>
                    <a:pt x="244766" y="21041"/>
                  </a:cubicBezTo>
                  <a:cubicBezTo>
                    <a:pt x="246528" y="20079"/>
                    <a:pt x="248157" y="18898"/>
                    <a:pt x="249624" y="17517"/>
                  </a:cubicBezTo>
                  <a:cubicBezTo>
                    <a:pt x="250976" y="16145"/>
                    <a:pt x="250976" y="13935"/>
                    <a:pt x="249624" y="12564"/>
                  </a:cubicBezTo>
                  <a:cubicBezTo>
                    <a:pt x="248109" y="11554"/>
                    <a:pt x="246290" y="11106"/>
                    <a:pt x="244480" y="11326"/>
                  </a:cubicBezTo>
                  <a:cubicBezTo>
                    <a:pt x="239727" y="11506"/>
                    <a:pt x="235307" y="13774"/>
                    <a:pt x="232383" y="17517"/>
                  </a:cubicBezTo>
                  <a:cubicBezTo>
                    <a:pt x="230726" y="21155"/>
                    <a:pt x="229573" y="24994"/>
                    <a:pt x="228954" y="28947"/>
                  </a:cubicBezTo>
                  <a:cubicBezTo>
                    <a:pt x="228630" y="30537"/>
                    <a:pt x="227459" y="31823"/>
                    <a:pt x="225906" y="32281"/>
                  </a:cubicBezTo>
                  <a:cubicBezTo>
                    <a:pt x="223706" y="32624"/>
                    <a:pt x="221630" y="31147"/>
                    <a:pt x="221239" y="28947"/>
                  </a:cubicBezTo>
                  <a:cubicBezTo>
                    <a:pt x="221449" y="27042"/>
                    <a:pt x="222030" y="25194"/>
                    <a:pt x="222954" y="23517"/>
                  </a:cubicBezTo>
                  <a:cubicBezTo>
                    <a:pt x="223992" y="21784"/>
                    <a:pt x="223668" y="19565"/>
                    <a:pt x="222192" y="18183"/>
                  </a:cubicBezTo>
                  <a:cubicBezTo>
                    <a:pt x="219715" y="16755"/>
                    <a:pt x="216620" y="16974"/>
                    <a:pt x="214381" y="18755"/>
                  </a:cubicBezTo>
                  <a:cubicBezTo>
                    <a:pt x="212629" y="20422"/>
                    <a:pt x="211438" y="22584"/>
                    <a:pt x="210952" y="24946"/>
                  </a:cubicBezTo>
                  <a:lnTo>
                    <a:pt x="209904" y="28566"/>
                  </a:lnTo>
                  <a:cubicBezTo>
                    <a:pt x="207247" y="24432"/>
                    <a:pt x="206856" y="19241"/>
                    <a:pt x="208857" y="14754"/>
                  </a:cubicBezTo>
                  <a:cubicBezTo>
                    <a:pt x="209485" y="13621"/>
                    <a:pt x="209933" y="12402"/>
                    <a:pt x="210190" y="11135"/>
                  </a:cubicBezTo>
                  <a:cubicBezTo>
                    <a:pt x="210295" y="9735"/>
                    <a:pt x="209485" y="8430"/>
                    <a:pt x="208190" y="7897"/>
                  </a:cubicBezTo>
                  <a:cubicBezTo>
                    <a:pt x="207437" y="7754"/>
                    <a:pt x="206656" y="7754"/>
                    <a:pt x="205904" y="7897"/>
                  </a:cubicBezTo>
                  <a:cubicBezTo>
                    <a:pt x="202284" y="8382"/>
                    <a:pt x="199389" y="11154"/>
                    <a:pt x="198760" y="14754"/>
                  </a:cubicBezTo>
                  <a:cubicBezTo>
                    <a:pt x="198627" y="17936"/>
                    <a:pt x="198789" y="21127"/>
                    <a:pt x="199236" y="24279"/>
                  </a:cubicBezTo>
                  <a:cubicBezTo>
                    <a:pt x="199236" y="25613"/>
                    <a:pt x="198284" y="27328"/>
                    <a:pt x="196760" y="26947"/>
                  </a:cubicBezTo>
                  <a:cubicBezTo>
                    <a:pt x="196188" y="26804"/>
                    <a:pt x="195684" y="26471"/>
                    <a:pt x="195331" y="25994"/>
                  </a:cubicBezTo>
                  <a:cubicBezTo>
                    <a:pt x="192474" y="21898"/>
                    <a:pt x="195331" y="16469"/>
                    <a:pt x="193140" y="12183"/>
                  </a:cubicBezTo>
                  <a:cubicBezTo>
                    <a:pt x="191416" y="9325"/>
                    <a:pt x="188854" y="7068"/>
                    <a:pt x="185806" y="5706"/>
                  </a:cubicBezTo>
                  <a:cubicBezTo>
                    <a:pt x="183806" y="4563"/>
                    <a:pt x="180282" y="3896"/>
                    <a:pt x="179329" y="5706"/>
                  </a:cubicBezTo>
                  <a:cubicBezTo>
                    <a:pt x="178377" y="7515"/>
                    <a:pt x="179329" y="7230"/>
                    <a:pt x="179329" y="7992"/>
                  </a:cubicBezTo>
                  <a:cubicBezTo>
                    <a:pt x="181044" y="11230"/>
                    <a:pt x="183806" y="14088"/>
                    <a:pt x="185806" y="17517"/>
                  </a:cubicBezTo>
                  <a:cubicBezTo>
                    <a:pt x="188063" y="20451"/>
                    <a:pt x="188606" y="24366"/>
                    <a:pt x="187235" y="27804"/>
                  </a:cubicBezTo>
                  <a:cubicBezTo>
                    <a:pt x="185292" y="28461"/>
                    <a:pt x="183168" y="27508"/>
                    <a:pt x="182377" y="25613"/>
                  </a:cubicBezTo>
                  <a:cubicBezTo>
                    <a:pt x="181710" y="23994"/>
                    <a:pt x="181901" y="22089"/>
                    <a:pt x="180853" y="20660"/>
                  </a:cubicBezTo>
                  <a:cubicBezTo>
                    <a:pt x="180596" y="20279"/>
                    <a:pt x="180234" y="19974"/>
                    <a:pt x="179805" y="19803"/>
                  </a:cubicBezTo>
                  <a:cubicBezTo>
                    <a:pt x="177900" y="19136"/>
                    <a:pt x="176376" y="21231"/>
                    <a:pt x="176281" y="22756"/>
                  </a:cubicBezTo>
                  <a:cubicBezTo>
                    <a:pt x="176186" y="24279"/>
                    <a:pt x="175805" y="26565"/>
                    <a:pt x="173804" y="26756"/>
                  </a:cubicBezTo>
                  <a:cubicBezTo>
                    <a:pt x="170852" y="23517"/>
                    <a:pt x="171900" y="19041"/>
                    <a:pt x="171519" y="15136"/>
                  </a:cubicBezTo>
                  <a:cubicBezTo>
                    <a:pt x="170404" y="8601"/>
                    <a:pt x="165965" y="3115"/>
                    <a:pt x="159803" y="658"/>
                  </a:cubicBezTo>
                  <a:cubicBezTo>
                    <a:pt x="158812" y="200"/>
                    <a:pt x="157746" y="-57"/>
                    <a:pt x="156660" y="-105"/>
                  </a:cubicBezTo>
                  <a:cubicBezTo>
                    <a:pt x="154316" y="-66"/>
                    <a:pt x="152383" y="1744"/>
                    <a:pt x="152183" y="4087"/>
                  </a:cubicBezTo>
                  <a:cubicBezTo>
                    <a:pt x="152430" y="6115"/>
                    <a:pt x="153116" y="8058"/>
                    <a:pt x="154183" y="9802"/>
                  </a:cubicBezTo>
                  <a:cubicBezTo>
                    <a:pt x="155383" y="12412"/>
                    <a:pt x="156088" y="15221"/>
                    <a:pt x="156279" y="18089"/>
                  </a:cubicBezTo>
                  <a:cubicBezTo>
                    <a:pt x="156765" y="21089"/>
                    <a:pt x="154850" y="23956"/>
                    <a:pt x="151897" y="24661"/>
                  </a:cubicBezTo>
                  <a:cubicBezTo>
                    <a:pt x="148944" y="24851"/>
                    <a:pt x="146230" y="23003"/>
                    <a:pt x="145325" y="20184"/>
                  </a:cubicBezTo>
                  <a:cubicBezTo>
                    <a:pt x="144963" y="17679"/>
                    <a:pt x="144163" y="15260"/>
                    <a:pt x="142944" y="13040"/>
                  </a:cubicBezTo>
                  <a:cubicBezTo>
                    <a:pt x="141324" y="10849"/>
                    <a:pt x="136752" y="9897"/>
                    <a:pt x="135038" y="11992"/>
                  </a:cubicBezTo>
                  <a:cubicBezTo>
                    <a:pt x="134657" y="12907"/>
                    <a:pt x="134657" y="13935"/>
                    <a:pt x="135038" y="14850"/>
                  </a:cubicBezTo>
                  <a:cubicBezTo>
                    <a:pt x="135876" y="16888"/>
                    <a:pt x="136933" y="18841"/>
                    <a:pt x="138181" y="20660"/>
                  </a:cubicBezTo>
                  <a:cubicBezTo>
                    <a:pt x="139419" y="22537"/>
                    <a:pt x="139419" y="24975"/>
                    <a:pt x="138181" y="26851"/>
                  </a:cubicBezTo>
                  <a:cubicBezTo>
                    <a:pt x="136800" y="28204"/>
                    <a:pt x="134762" y="28651"/>
                    <a:pt x="132942" y="27994"/>
                  </a:cubicBezTo>
                  <a:cubicBezTo>
                    <a:pt x="131133" y="27185"/>
                    <a:pt x="129942" y="25404"/>
                    <a:pt x="129894" y="23423"/>
                  </a:cubicBezTo>
                  <a:cubicBezTo>
                    <a:pt x="129037" y="19136"/>
                    <a:pt x="128275" y="14850"/>
                    <a:pt x="127418" y="10468"/>
                  </a:cubicBezTo>
                  <a:cubicBezTo>
                    <a:pt x="127142" y="8325"/>
                    <a:pt x="126522" y="6239"/>
                    <a:pt x="125608" y="4277"/>
                  </a:cubicBezTo>
                  <a:cubicBezTo>
                    <a:pt x="124522" y="2115"/>
                    <a:pt x="122646" y="438"/>
                    <a:pt x="120369" y="-390"/>
                  </a:cubicBezTo>
                  <a:cubicBezTo>
                    <a:pt x="118788" y="-914"/>
                    <a:pt x="117093" y="-914"/>
                    <a:pt x="115512" y="-390"/>
                  </a:cubicBezTo>
                  <a:cubicBezTo>
                    <a:pt x="114054" y="-66"/>
                    <a:pt x="112978" y="1172"/>
                    <a:pt x="112845" y="2658"/>
                  </a:cubicBezTo>
                  <a:cubicBezTo>
                    <a:pt x="112845" y="3801"/>
                    <a:pt x="113892" y="4753"/>
                    <a:pt x="114654" y="5706"/>
                  </a:cubicBezTo>
                  <a:cubicBezTo>
                    <a:pt x="117045" y="8344"/>
                    <a:pt x="118521" y="11688"/>
                    <a:pt x="118845" y="15231"/>
                  </a:cubicBezTo>
                  <a:cubicBezTo>
                    <a:pt x="118845" y="16660"/>
                    <a:pt x="118845" y="18279"/>
                    <a:pt x="117036" y="18755"/>
                  </a:cubicBezTo>
                  <a:cubicBezTo>
                    <a:pt x="115988" y="18984"/>
                    <a:pt x="114883" y="18774"/>
                    <a:pt x="113987" y="18183"/>
                  </a:cubicBezTo>
                  <a:cubicBezTo>
                    <a:pt x="112149" y="16926"/>
                    <a:pt x="110864" y="15021"/>
                    <a:pt x="110368" y="12849"/>
                  </a:cubicBezTo>
                  <a:cubicBezTo>
                    <a:pt x="109997" y="10745"/>
                    <a:pt x="109073" y="8773"/>
                    <a:pt x="107701" y="7135"/>
                  </a:cubicBezTo>
                  <a:cubicBezTo>
                    <a:pt x="105882" y="5306"/>
                    <a:pt x="103120" y="4773"/>
                    <a:pt x="100748" y="5801"/>
                  </a:cubicBezTo>
                  <a:cubicBezTo>
                    <a:pt x="99176" y="6639"/>
                    <a:pt x="98519" y="8544"/>
                    <a:pt x="99224" y="10183"/>
                  </a:cubicBezTo>
                  <a:cubicBezTo>
                    <a:pt x="99891" y="11754"/>
                    <a:pt x="100862" y="13173"/>
                    <a:pt x="102081" y="14374"/>
                  </a:cubicBezTo>
                  <a:cubicBezTo>
                    <a:pt x="105634" y="18441"/>
                    <a:pt x="108292" y="23213"/>
                    <a:pt x="109892" y="28375"/>
                  </a:cubicBezTo>
                  <a:cubicBezTo>
                    <a:pt x="110368" y="29995"/>
                    <a:pt x="110368" y="32185"/>
                    <a:pt x="108368" y="32852"/>
                  </a:cubicBezTo>
                  <a:cubicBezTo>
                    <a:pt x="107053" y="33138"/>
                    <a:pt x="105672" y="32785"/>
                    <a:pt x="104653" y="31899"/>
                  </a:cubicBezTo>
                  <a:cubicBezTo>
                    <a:pt x="103901" y="31052"/>
                    <a:pt x="103339" y="30042"/>
                    <a:pt x="103034" y="28947"/>
                  </a:cubicBezTo>
                  <a:cubicBezTo>
                    <a:pt x="102396" y="27166"/>
                    <a:pt x="101595" y="25442"/>
                    <a:pt x="100653" y="23803"/>
                  </a:cubicBezTo>
                  <a:cubicBezTo>
                    <a:pt x="99776" y="21603"/>
                    <a:pt x="98119" y="19803"/>
                    <a:pt x="95985" y="18755"/>
                  </a:cubicBezTo>
                  <a:cubicBezTo>
                    <a:pt x="93604" y="17707"/>
                    <a:pt x="89889" y="18183"/>
                    <a:pt x="89032" y="20184"/>
                  </a:cubicBezTo>
                  <a:cubicBezTo>
                    <a:pt x="88175" y="22184"/>
                    <a:pt x="89985" y="23708"/>
                    <a:pt x="91128" y="25327"/>
                  </a:cubicBezTo>
                  <a:cubicBezTo>
                    <a:pt x="92156" y="26680"/>
                    <a:pt x="92966" y="28194"/>
                    <a:pt x="93509" y="29804"/>
                  </a:cubicBezTo>
                  <a:cubicBezTo>
                    <a:pt x="93852" y="30595"/>
                    <a:pt x="93852" y="31490"/>
                    <a:pt x="93509" y="32281"/>
                  </a:cubicBezTo>
                  <a:cubicBezTo>
                    <a:pt x="93204" y="32718"/>
                    <a:pt x="92775" y="33052"/>
                    <a:pt x="92270" y="33233"/>
                  </a:cubicBezTo>
                  <a:cubicBezTo>
                    <a:pt x="89547" y="34310"/>
                    <a:pt x="86432" y="33595"/>
                    <a:pt x="84460" y="31423"/>
                  </a:cubicBezTo>
                  <a:cubicBezTo>
                    <a:pt x="83070" y="29423"/>
                    <a:pt x="82431" y="26994"/>
                    <a:pt x="82650" y="24565"/>
                  </a:cubicBezTo>
                  <a:cubicBezTo>
                    <a:pt x="82898" y="22184"/>
                    <a:pt x="82507" y="19784"/>
                    <a:pt x="81507" y="17612"/>
                  </a:cubicBezTo>
                  <a:cubicBezTo>
                    <a:pt x="81126" y="16993"/>
                    <a:pt x="80603" y="16469"/>
                    <a:pt x="79983" y="16088"/>
                  </a:cubicBezTo>
                  <a:cubicBezTo>
                    <a:pt x="78516" y="15478"/>
                    <a:pt x="76878" y="15478"/>
                    <a:pt x="75411" y="16088"/>
                  </a:cubicBezTo>
                  <a:cubicBezTo>
                    <a:pt x="74402" y="16421"/>
                    <a:pt x="73468" y="16936"/>
                    <a:pt x="72649" y="17612"/>
                  </a:cubicBezTo>
                  <a:cubicBezTo>
                    <a:pt x="70553" y="20012"/>
                    <a:pt x="70553" y="23594"/>
                    <a:pt x="72649" y="25994"/>
                  </a:cubicBezTo>
                  <a:cubicBezTo>
                    <a:pt x="74668" y="28433"/>
                    <a:pt x="76516" y="31014"/>
                    <a:pt x="78174" y="33709"/>
                  </a:cubicBezTo>
                  <a:cubicBezTo>
                    <a:pt x="79136" y="35167"/>
                    <a:pt x="78802" y="37119"/>
                    <a:pt x="77412" y="38186"/>
                  </a:cubicBezTo>
                  <a:cubicBezTo>
                    <a:pt x="75783" y="39224"/>
                    <a:pt x="73707" y="39224"/>
                    <a:pt x="72078" y="38186"/>
                  </a:cubicBezTo>
                  <a:cubicBezTo>
                    <a:pt x="70782" y="37157"/>
                    <a:pt x="69906" y="35710"/>
                    <a:pt x="69601" y="34090"/>
                  </a:cubicBezTo>
                  <a:cubicBezTo>
                    <a:pt x="69363" y="33024"/>
                    <a:pt x="68982" y="32005"/>
                    <a:pt x="68458" y="31042"/>
                  </a:cubicBezTo>
                  <a:cubicBezTo>
                    <a:pt x="67820" y="29966"/>
                    <a:pt x="66734" y="29233"/>
                    <a:pt x="65505" y="29042"/>
                  </a:cubicBezTo>
                  <a:cubicBezTo>
                    <a:pt x="63162" y="28870"/>
                    <a:pt x="61086" y="30528"/>
                    <a:pt x="60743" y="32852"/>
                  </a:cubicBezTo>
                  <a:cubicBezTo>
                    <a:pt x="60867" y="34871"/>
                    <a:pt x="61286" y="36862"/>
                    <a:pt x="61981" y="38758"/>
                  </a:cubicBezTo>
                  <a:cubicBezTo>
                    <a:pt x="61267" y="39777"/>
                    <a:pt x="60086" y="40387"/>
                    <a:pt x="58838" y="40377"/>
                  </a:cubicBezTo>
                  <a:cubicBezTo>
                    <a:pt x="57409" y="40501"/>
                    <a:pt x="55990" y="40015"/>
                    <a:pt x="54933" y="39043"/>
                  </a:cubicBezTo>
                  <a:cubicBezTo>
                    <a:pt x="54209" y="38262"/>
                    <a:pt x="53685" y="37310"/>
                    <a:pt x="53409" y="36281"/>
                  </a:cubicBezTo>
                  <a:cubicBezTo>
                    <a:pt x="52704" y="33700"/>
                    <a:pt x="51503" y="31271"/>
                    <a:pt x="49884" y="29137"/>
                  </a:cubicBezTo>
                  <a:cubicBezTo>
                    <a:pt x="47941" y="26708"/>
                    <a:pt x="45084" y="25185"/>
                    <a:pt x="41978" y="24946"/>
                  </a:cubicBezTo>
                  <a:cubicBezTo>
                    <a:pt x="40207" y="24699"/>
                    <a:pt x="38426" y="25337"/>
                    <a:pt x="37216" y="26661"/>
                  </a:cubicBezTo>
                  <a:cubicBezTo>
                    <a:pt x="37035" y="27280"/>
                    <a:pt x="37035" y="27947"/>
                    <a:pt x="37216" y="28566"/>
                  </a:cubicBezTo>
                  <a:cubicBezTo>
                    <a:pt x="37673" y="32214"/>
                    <a:pt x="39388" y="35576"/>
                    <a:pt x="42074" y="38091"/>
                  </a:cubicBezTo>
                  <a:cubicBezTo>
                    <a:pt x="43436" y="39348"/>
                    <a:pt x="44484" y="40920"/>
                    <a:pt x="45122" y="42663"/>
                  </a:cubicBezTo>
                  <a:cubicBezTo>
                    <a:pt x="45398" y="43758"/>
                    <a:pt x="44827" y="44892"/>
                    <a:pt x="43788" y="45330"/>
                  </a:cubicBezTo>
                  <a:cubicBezTo>
                    <a:pt x="42512" y="45625"/>
                    <a:pt x="41169" y="45387"/>
                    <a:pt x="40074" y="44663"/>
                  </a:cubicBezTo>
                  <a:cubicBezTo>
                    <a:pt x="39035" y="43901"/>
                    <a:pt x="37826" y="43406"/>
                    <a:pt x="36549" y="43234"/>
                  </a:cubicBezTo>
                  <a:cubicBezTo>
                    <a:pt x="35168" y="43282"/>
                    <a:pt x="33911" y="44035"/>
                    <a:pt x="33216" y="45235"/>
                  </a:cubicBezTo>
                  <a:cubicBezTo>
                    <a:pt x="32758" y="46301"/>
                    <a:pt x="32435" y="47416"/>
                    <a:pt x="32263" y="48568"/>
                  </a:cubicBezTo>
                  <a:cubicBezTo>
                    <a:pt x="32082" y="49349"/>
                    <a:pt x="31825" y="50121"/>
                    <a:pt x="31501" y="50855"/>
                  </a:cubicBezTo>
                  <a:cubicBezTo>
                    <a:pt x="30891" y="52531"/>
                    <a:pt x="29377" y="53721"/>
                    <a:pt x="27596" y="53902"/>
                  </a:cubicBezTo>
                  <a:cubicBezTo>
                    <a:pt x="26205" y="53855"/>
                    <a:pt x="24976" y="52997"/>
                    <a:pt x="24453" y="51712"/>
                  </a:cubicBezTo>
                  <a:cubicBezTo>
                    <a:pt x="24310" y="51273"/>
                    <a:pt x="24310" y="50807"/>
                    <a:pt x="24453" y="50378"/>
                  </a:cubicBezTo>
                  <a:cubicBezTo>
                    <a:pt x="5879" y="139818"/>
                    <a:pt x="-13647" y="232020"/>
                    <a:pt x="13023" y="318507"/>
                  </a:cubicBezTo>
                  <a:cubicBezTo>
                    <a:pt x="15785" y="327270"/>
                    <a:pt x="18928" y="335938"/>
                    <a:pt x="22548" y="344701"/>
                  </a:cubicBezTo>
                  <a:cubicBezTo>
                    <a:pt x="22652" y="344072"/>
                    <a:pt x="22843" y="343462"/>
                    <a:pt x="23119" y="342891"/>
                  </a:cubicBezTo>
                  <a:cubicBezTo>
                    <a:pt x="24091" y="340967"/>
                    <a:pt x="26291" y="340005"/>
                    <a:pt x="28358" y="340605"/>
                  </a:cubicBezTo>
                  <a:cubicBezTo>
                    <a:pt x="30929" y="341653"/>
                    <a:pt x="29977" y="344605"/>
                    <a:pt x="28358" y="346701"/>
                  </a:cubicBezTo>
                  <a:lnTo>
                    <a:pt x="24834" y="352130"/>
                  </a:lnTo>
                  <a:cubicBezTo>
                    <a:pt x="25881" y="354702"/>
                    <a:pt x="26834" y="357369"/>
                    <a:pt x="27786" y="360036"/>
                  </a:cubicBezTo>
                  <a:cubicBezTo>
                    <a:pt x="28644" y="359560"/>
                    <a:pt x="29415" y="358950"/>
                    <a:pt x="30072" y="358226"/>
                  </a:cubicBezTo>
                  <a:cubicBezTo>
                    <a:pt x="31749" y="355797"/>
                    <a:pt x="32768" y="352978"/>
                    <a:pt x="33025" y="350035"/>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17" name="Freeform: Shape 1316">
              <a:extLst>
                <a:ext uri="{FF2B5EF4-FFF2-40B4-BE49-F238E27FC236}">
                  <a16:creationId xmlns:a16="http://schemas.microsoft.com/office/drawing/2014/main" xmlns="" id="{0ED1C77C-03A3-AAB9-5192-E208B79E17EE}"/>
                </a:ext>
              </a:extLst>
            </p:cNvPr>
            <p:cNvSpPr/>
            <p:nvPr/>
          </p:nvSpPr>
          <p:spPr>
            <a:xfrm>
              <a:off x="5574506" y="3230963"/>
              <a:ext cx="261175" cy="393691"/>
            </a:xfrm>
            <a:custGeom>
              <a:avLst/>
              <a:gdLst>
                <a:gd name="connsiteX0" fmla="*/ 18262 w 261175"/>
                <a:gd name="connsiteY0" fmla="*/ 374514 h 393691"/>
                <a:gd name="connsiteX1" fmla="*/ 21691 w 261175"/>
                <a:gd name="connsiteY1" fmla="*/ 363179 h 393691"/>
                <a:gd name="connsiteX2" fmla="*/ 24739 w 261175"/>
                <a:gd name="connsiteY2" fmla="*/ 359846 h 393691"/>
                <a:gd name="connsiteX3" fmla="*/ 29388 w 261175"/>
                <a:gd name="connsiteY3" fmla="*/ 363074 h 393691"/>
                <a:gd name="connsiteX4" fmla="*/ 29407 w 261175"/>
                <a:gd name="connsiteY4" fmla="*/ 363179 h 393691"/>
                <a:gd name="connsiteX5" fmla="*/ 27692 w 261175"/>
                <a:gd name="connsiteY5" fmla="*/ 368608 h 393691"/>
                <a:gd name="connsiteX6" fmla="*/ 28454 w 261175"/>
                <a:gd name="connsiteY6" fmla="*/ 373942 h 393691"/>
                <a:gd name="connsiteX7" fmla="*/ 36265 w 261175"/>
                <a:gd name="connsiteY7" fmla="*/ 373371 h 393691"/>
                <a:gd name="connsiteX8" fmla="*/ 39694 w 261175"/>
                <a:gd name="connsiteY8" fmla="*/ 367179 h 393691"/>
                <a:gd name="connsiteX9" fmla="*/ 40741 w 261175"/>
                <a:gd name="connsiteY9" fmla="*/ 363465 h 393691"/>
                <a:gd name="connsiteX10" fmla="*/ 41789 w 261175"/>
                <a:gd name="connsiteY10" fmla="*/ 377276 h 393691"/>
                <a:gd name="connsiteX11" fmla="*/ 40456 w 261175"/>
                <a:gd name="connsiteY11" fmla="*/ 380991 h 393691"/>
                <a:gd name="connsiteX12" fmla="*/ 42456 w 261175"/>
                <a:gd name="connsiteY12" fmla="*/ 384134 h 393691"/>
                <a:gd name="connsiteX13" fmla="*/ 44742 w 261175"/>
                <a:gd name="connsiteY13" fmla="*/ 384134 h 393691"/>
                <a:gd name="connsiteX14" fmla="*/ 51886 w 261175"/>
                <a:gd name="connsiteY14" fmla="*/ 377371 h 393691"/>
                <a:gd name="connsiteX15" fmla="*/ 51886 w 261175"/>
                <a:gd name="connsiteY15" fmla="*/ 367846 h 393691"/>
                <a:gd name="connsiteX16" fmla="*/ 54362 w 261175"/>
                <a:gd name="connsiteY16" fmla="*/ 365084 h 393691"/>
                <a:gd name="connsiteX17" fmla="*/ 55791 w 261175"/>
                <a:gd name="connsiteY17" fmla="*/ 366132 h 393691"/>
                <a:gd name="connsiteX18" fmla="*/ 57982 w 261175"/>
                <a:gd name="connsiteY18" fmla="*/ 379943 h 393691"/>
                <a:gd name="connsiteX19" fmla="*/ 65316 w 261175"/>
                <a:gd name="connsiteY19" fmla="*/ 386420 h 393691"/>
                <a:gd name="connsiteX20" fmla="*/ 71793 w 261175"/>
                <a:gd name="connsiteY20" fmla="*/ 386420 h 393691"/>
                <a:gd name="connsiteX21" fmla="*/ 71793 w 261175"/>
                <a:gd name="connsiteY21" fmla="*/ 384134 h 393691"/>
                <a:gd name="connsiteX22" fmla="*/ 65316 w 261175"/>
                <a:gd name="connsiteY22" fmla="*/ 374609 h 393691"/>
                <a:gd name="connsiteX23" fmla="*/ 63887 w 261175"/>
                <a:gd name="connsiteY23" fmla="*/ 364322 h 393691"/>
                <a:gd name="connsiteX24" fmla="*/ 68745 w 261175"/>
                <a:gd name="connsiteY24" fmla="*/ 366513 h 393691"/>
                <a:gd name="connsiteX25" fmla="*/ 70269 w 261175"/>
                <a:gd name="connsiteY25" fmla="*/ 371466 h 393691"/>
                <a:gd name="connsiteX26" fmla="*/ 71317 w 261175"/>
                <a:gd name="connsiteY26" fmla="*/ 372323 h 393691"/>
                <a:gd name="connsiteX27" fmla="*/ 74841 w 261175"/>
                <a:gd name="connsiteY27" fmla="*/ 369275 h 393691"/>
                <a:gd name="connsiteX28" fmla="*/ 77317 w 261175"/>
                <a:gd name="connsiteY28" fmla="*/ 365370 h 393691"/>
                <a:gd name="connsiteX29" fmla="*/ 79603 w 261175"/>
                <a:gd name="connsiteY29" fmla="*/ 376991 h 393691"/>
                <a:gd name="connsiteX30" fmla="*/ 91319 w 261175"/>
                <a:gd name="connsiteY30" fmla="*/ 391373 h 393691"/>
                <a:gd name="connsiteX31" fmla="*/ 94462 w 261175"/>
                <a:gd name="connsiteY31" fmla="*/ 392230 h 393691"/>
                <a:gd name="connsiteX32" fmla="*/ 98939 w 261175"/>
                <a:gd name="connsiteY32" fmla="*/ 388039 h 393691"/>
                <a:gd name="connsiteX33" fmla="*/ 96939 w 261175"/>
                <a:gd name="connsiteY33" fmla="*/ 382229 h 393691"/>
                <a:gd name="connsiteX34" fmla="*/ 94844 w 261175"/>
                <a:gd name="connsiteY34" fmla="*/ 374038 h 393691"/>
                <a:gd name="connsiteX35" fmla="*/ 99225 w 261175"/>
                <a:gd name="connsiteY35" fmla="*/ 367466 h 393691"/>
                <a:gd name="connsiteX36" fmla="*/ 105797 w 261175"/>
                <a:gd name="connsiteY36" fmla="*/ 371942 h 393691"/>
                <a:gd name="connsiteX37" fmla="*/ 108178 w 261175"/>
                <a:gd name="connsiteY37" fmla="*/ 379086 h 393691"/>
                <a:gd name="connsiteX38" fmla="*/ 116084 w 261175"/>
                <a:gd name="connsiteY38" fmla="*/ 380134 h 393691"/>
                <a:gd name="connsiteX39" fmla="*/ 116084 w 261175"/>
                <a:gd name="connsiteY39" fmla="*/ 377276 h 393691"/>
                <a:gd name="connsiteX40" fmla="*/ 112941 w 261175"/>
                <a:gd name="connsiteY40" fmla="*/ 371370 h 393691"/>
                <a:gd name="connsiteX41" fmla="*/ 112941 w 261175"/>
                <a:gd name="connsiteY41" fmla="*/ 365275 h 393691"/>
                <a:gd name="connsiteX42" fmla="*/ 118180 w 261175"/>
                <a:gd name="connsiteY42" fmla="*/ 364132 h 393691"/>
                <a:gd name="connsiteX43" fmla="*/ 121228 w 261175"/>
                <a:gd name="connsiteY43" fmla="*/ 368608 h 393691"/>
                <a:gd name="connsiteX44" fmla="*/ 123704 w 261175"/>
                <a:gd name="connsiteY44" fmla="*/ 381658 h 393691"/>
                <a:gd name="connsiteX45" fmla="*/ 125514 w 261175"/>
                <a:gd name="connsiteY45" fmla="*/ 387849 h 393691"/>
                <a:gd name="connsiteX46" fmla="*/ 130753 w 261175"/>
                <a:gd name="connsiteY46" fmla="*/ 392516 h 393691"/>
                <a:gd name="connsiteX47" fmla="*/ 135611 w 261175"/>
                <a:gd name="connsiteY47" fmla="*/ 392516 h 393691"/>
                <a:gd name="connsiteX48" fmla="*/ 138277 w 261175"/>
                <a:gd name="connsiteY48" fmla="*/ 389564 h 393691"/>
                <a:gd name="connsiteX49" fmla="*/ 136468 w 261175"/>
                <a:gd name="connsiteY49" fmla="*/ 386516 h 393691"/>
                <a:gd name="connsiteX50" fmla="*/ 132277 w 261175"/>
                <a:gd name="connsiteY50" fmla="*/ 376991 h 393691"/>
                <a:gd name="connsiteX51" fmla="*/ 134086 w 261175"/>
                <a:gd name="connsiteY51" fmla="*/ 373562 h 393691"/>
                <a:gd name="connsiteX52" fmla="*/ 137135 w 261175"/>
                <a:gd name="connsiteY52" fmla="*/ 374038 h 393691"/>
                <a:gd name="connsiteX53" fmla="*/ 140754 w 261175"/>
                <a:gd name="connsiteY53" fmla="*/ 379372 h 393691"/>
                <a:gd name="connsiteX54" fmla="*/ 143421 w 261175"/>
                <a:gd name="connsiteY54" fmla="*/ 385182 h 393691"/>
                <a:gd name="connsiteX55" fmla="*/ 150374 w 261175"/>
                <a:gd name="connsiteY55" fmla="*/ 386516 h 393691"/>
                <a:gd name="connsiteX56" fmla="*/ 151898 w 261175"/>
                <a:gd name="connsiteY56" fmla="*/ 382134 h 393691"/>
                <a:gd name="connsiteX57" fmla="*/ 149041 w 261175"/>
                <a:gd name="connsiteY57" fmla="*/ 377943 h 393691"/>
                <a:gd name="connsiteX58" fmla="*/ 141230 w 261175"/>
                <a:gd name="connsiteY58" fmla="*/ 363941 h 393691"/>
                <a:gd name="connsiteX59" fmla="*/ 142754 w 261175"/>
                <a:gd name="connsiteY59" fmla="*/ 359464 h 393691"/>
                <a:gd name="connsiteX60" fmla="*/ 146469 w 261175"/>
                <a:gd name="connsiteY60" fmla="*/ 360417 h 393691"/>
                <a:gd name="connsiteX61" fmla="*/ 148088 w 261175"/>
                <a:gd name="connsiteY61" fmla="*/ 363370 h 393691"/>
                <a:gd name="connsiteX62" fmla="*/ 150469 w 261175"/>
                <a:gd name="connsiteY62" fmla="*/ 368513 h 393691"/>
                <a:gd name="connsiteX63" fmla="*/ 155137 w 261175"/>
                <a:gd name="connsiteY63" fmla="*/ 373562 h 393691"/>
                <a:gd name="connsiteX64" fmla="*/ 162090 w 261175"/>
                <a:gd name="connsiteY64" fmla="*/ 372133 h 393691"/>
                <a:gd name="connsiteX65" fmla="*/ 159994 w 261175"/>
                <a:gd name="connsiteY65" fmla="*/ 366894 h 393691"/>
                <a:gd name="connsiteX66" fmla="*/ 157613 w 261175"/>
                <a:gd name="connsiteY66" fmla="*/ 362417 h 393691"/>
                <a:gd name="connsiteX67" fmla="*/ 157613 w 261175"/>
                <a:gd name="connsiteY67" fmla="*/ 360036 h 393691"/>
                <a:gd name="connsiteX68" fmla="*/ 158852 w 261175"/>
                <a:gd name="connsiteY68" fmla="*/ 358988 h 393691"/>
                <a:gd name="connsiteX69" fmla="*/ 166662 w 261175"/>
                <a:gd name="connsiteY69" fmla="*/ 360893 h 393691"/>
                <a:gd name="connsiteX70" fmla="*/ 168472 w 261175"/>
                <a:gd name="connsiteY70" fmla="*/ 367751 h 393691"/>
                <a:gd name="connsiteX71" fmla="*/ 169615 w 261175"/>
                <a:gd name="connsiteY71" fmla="*/ 374705 h 393691"/>
                <a:gd name="connsiteX72" fmla="*/ 171139 w 261175"/>
                <a:gd name="connsiteY72" fmla="*/ 376228 h 393691"/>
                <a:gd name="connsiteX73" fmla="*/ 175711 w 261175"/>
                <a:gd name="connsiteY73" fmla="*/ 376228 h 393691"/>
                <a:gd name="connsiteX74" fmla="*/ 178473 w 261175"/>
                <a:gd name="connsiteY74" fmla="*/ 374609 h 393691"/>
                <a:gd name="connsiteX75" fmla="*/ 178473 w 261175"/>
                <a:gd name="connsiteY75" fmla="*/ 366323 h 393691"/>
                <a:gd name="connsiteX76" fmla="*/ 172948 w 261175"/>
                <a:gd name="connsiteY76" fmla="*/ 358607 h 393691"/>
                <a:gd name="connsiteX77" fmla="*/ 173615 w 261175"/>
                <a:gd name="connsiteY77" fmla="*/ 354130 h 393691"/>
                <a:gd name="connsiteX78" fmla="*/ 179044 w 261175"/>
                <a:gd name="connsiteY78" fmla="*/ 354130 h 393691"/>
                <a:gd name="connsiteX79" fmla="*/ 181521 w 261175"/>
                <a:gd name="connsiteY79" fmla="*/ 358321 h 393691"/>
                <a:gd name="connsiteX80" fmla="*/ 182664 w 261175"/>
                <a:gd name="connsiteY80" fmla="*/ 361369 h 393691"/>
                <a:gd name="connsiteX81" fmla="*/ 188446 w 261175"/>
                <a:gd name="connsiteY81" fmla="*/ 362665 h 393691"/>
                <a:gd name="connsiteX82" fmla="*/ 190379 w 261175"/>
                <a:gd name="connsiteY82" fmla="*/ 359464 h 393691"/>
                <a:gd name="connsiteX83" fmla="*/ 189141 w 261175"/>
                <a:gd name="connsiteY83" fmla="*/ 353559 h 393691"/>
                <a:gd name="connsiteX84" fmla="*/ 192284 w 261175"/>
                <a:gd name="connsiteY84" fmla="*/ 352035 h 393691"/>
                <a:gd name="connsiteX85" fmla="*/ 196190 w 261175"/>
                <a:gd name="connsiteY85" fmla="*/ 353273 h 393691"/>
                <a:gd name="connsiteX86" fmla="*/ 197714 w 261175"/>
                <a:gd name="connsiteY86" fmla="*/ 356131 h 393691"/>
                <a:gd name="connsiteX87" fmla="*/ 201238 w 261175"/>
                <a:gd name="connsiteY87" fmla="*/ 363274 h 393691"/>
                <a:gd name="connsiteX88" fmla="*/ 209144 w 261175"/>
                <a:gd name="connsiteY88" fmla="*/ 367370 h 393691"/>
                <a:gd name="connsiteX89" fmla="*/ 213906 w 261175"/>
                <a:gd name="connsiteY89" fmla="*/ 365751 h 393691"/>
                <a:gd name="connsiteX90" fmla="*/ 214382 w 261175"/>
                <a:gd name="connsiteY90" fmla="*/ 363846 h 393691"/>
                <a:gd name="connsiteX91" fmla="*/ 209524 w 261175"/>
                <a:gd name="connsiteY91" fmla="*/ 354321 h 393691"/>
                <a:gd name="connsiteX92" fmla="*/ 206477 w 261175"/>
                <a:gd name="connsiteY92" fmla="*/ 349749 h 393691"/>
                <a:gd name="connsiteX93" fmla="*/ 207810 w 261175"/>
                <a:gd name="connsiteY93" fmla="*/ 347082 h 393691"/>
                <a:gd name="connsiteX94" fmla="*/ 211525 w 261175"/>
                <a:gd name="connsiteY94" fmla="*/ 347749 h 393691"/>
                <a:gd name="connsiteX95" fmla="*/ 215049 w 261175"/>
                <a:gd name="connsiteY95" fmla="*/ 349082 h 393691"/>
                <a:gd name="connsiteX96" fmla="*/ 218383 w 261175"/>
                <a:gd name="connsiteY96" fmla="*/ 347177 h 393691"/>
                <a:gd name="connsiteX97" fmla="*/ 219335 w 261175"/>
                <a:gd name="connsiteY97" fmla="*/ 343748 h 393691"/>
                <a:gd name="connsiteX98" fmla="*/ 220097 w 261175"/>
                <a:gd name="connsiteY98" fmla="*/ 341462 h 393691"/>
                <a:gd name="connsiteX99" fmla="*/ 224002 w 261175"/>
                <a:gd name="connsiteY99" fmla="*/ 338510 h 393691"/>
                <a:gd name="connsiteX100" fmla="*/ 227146 w 261175"/>
                <a:gd name="connsiteY100" fmla="*/ 340700 h 393691"/>
                <a:gd name="connsiteX101" fmla="*/ 227146 w 261175"/>
                <a:gd name="connsiteY101" fmla="*/ 344129 h 393691"/>
                <a:gd name="connsiteX102" fmla="*/ 225907 w 261175"/>
                <a:gd name="connsiteY102" fmla="*/ 347558 h 393691"/>
                <a:gd name="connsiteX103" fmla="*/ 225907 w 261175"/>
                <a:gd name="connsiteY103" fmla="*/ 348701 h 393691"/>
                <a:gd name="connsiteX104" fmla="*/ 227622 w 261175"/>
                <a:gd name="connsiteY104" fmla="*/ 351273 h 393691"/>
                <a:gd name="connsiteX105" fmla="*/ 234480 w 261175"/>
                <a:gd name="connsiteY105" fmla="*/ 347844 h 393691"/>
                <a:gd name="connsiteX106" fmla="*/ 236099 w 261175"/>
                <a:gd name="connsiteY106" fmla="*/ 340129 h 393691"/>
                <a:gd name="connsiteX107" fmla="*/ 236099 w 261175"/>
                <a:gd name="connsiteY107" fmla="*/ 336319 h 393691"/>
                <a:gd name="connsiteX108" fmla="*/ 239623 w 261175"/>
                <a:gd name="connsiteY108" fmla="*/ 331842 h 393691"/>
                <a:gd name="connsiteX109" fmla="*/ 239623 w 261175"/>
                <a:gd name="connsiteY109" fmla="*/ 331842 h 393691"/>
                <a:gd name="connsiteX110" fmla="*/ 243433 w 261175"/>
                <a:gd name="connsiteY110" fmla="*/ 337176 h 393691"/>
                <a:gd name="connsiteX111" fmla="*/ 241719 w 261175"/>
                <a:gd name="connsiteY111" fmla="*/ 343367 h 393691"/>
                <a:gd name="connsiteX112" fmla="*/ 243433 w 261175"/>
                <a:gd name="connsiteY112" fmla="*/ 348892 h 393691"/>
                <a:gd name="connsiteX113" fmla="*/ 248386 w 261175"/>
                <a:gd name="connsiteY113" fmla="*/ 346225 h 393691"/>
                <a:gd name="connsiteX114" fmla="*/ 248386 w 261175"/>
                <a:gd name="connsiteY114" fmla="*/ 344605 h 393691"/>
                <a:gd name="connsiteX115" fmla="*/ 238195 w 261175"/>
                <a:gd name="connsiteY115" fmla="*/ 320603 h 393691"/>
                <a:gd name="connsiteX116" fmla="*/ 239719 w 261175"/>
                <a:gd name="connsiteY116" fmla="*/ 284407 h 393691"/>
                <a:gd name="connsiteX117" fmla="*/ 242290 w 261175"/>
                <a:gd name="connsiteY117" fmla="*/ 207350 h 393691"/>
                <a:gd name="connsiteX118" fmla="*/ 243433 w 261175"/>
                <a:gd name="connsiteY118" fmla="*/ 108005 h 393691"/>
                <a:gd name="connsiteX119" fmla="*/ 253816 w 261175"/>
                <a:gd name="connsiteY119" fmla="*/ 79430 h 393691"/>
                <a:gd name="connsiteX120" fmla="*/ 261150 w 261175"/>
                <a:gd name="connsiteY120" fmla="*/ 42663 h 393691"/>
                <a:gd name="connsiteX121" fmla="*/ 260007 w 261175"/>
                <a:gd name="connsiteY121" fmla="*/ 43806 h 393691"/>
                <a:gd name="connsiteX122" fmla="*/ 259054 w 261175"/>
                <a:gd name="connsiteY122" fmla="*/ 47140 h 393691"/>
                <a:gd name="connsiteX123" fmla="*/ 258292 w 261175"/>
                <a:gd name="connsiteY123" fmla="*/ 49426 h 393691"/>
                <a:gd name="connsiteX124" fmla="*/ 254387 w 261175"/>
                <a:gd name="connsiteY124" fmla="*/ 52474 h 393691"/>
                <a:gd name="connsiteX125" fmla="*/ 251244 w 261175"/>
                <a:gd name="connsiteY125" fmla="*/ 50283 h 393691"/>
                <a:gd name="connsiteX126" fmla="*/ 251244 w 261175"/>
                <a:gd name="connsiteY126" fmla="*/ 46854 h 393691"/>
                <a:gd name="connsiteX127" fmla="*/ 252387 w 261175"/>
                <a:gd name="connsiteY127" fmla="*/ 43425 h 393691"/>
                <a:gd name="connsiteX128" fmla="*/ 252387 w 261175"/>
                <a:gd name="connsiteY128" fmla="*/ 42282 h 393691"/>
                <a:gd name="connsiteX129" fmla="*/ 250673 w 261175"/>
                <a:gd name="connsiteY129" fmla="*/ 39710 h 393691"/>
                <a:gd name="connsiteX130" fmla="*/ 243815 w 261175"/>
                <a:gd name="connsiteY130" fmla="*/ 43139 h 393691"/>
                <a:gd name="connsiteX131" fmla="*/ 242290 w 261175"/>
                <a:gd name="connsiteY131" fmla="*/ 50855 h 393691"/>
                <a:gd name="connsiteX132" fmla="*/ 242290 w 261175"/>
                <a:gd name="connsiteY132" fmla="*/ 54664 h 393691"/>
                <a:gd name="connsiteX133" fmla="*/ 238766 w 261175"/>
                <a:gd name="connsiteY133" fmla="*/ 59141 h 393691"/>
                <a:gd name="connsiteX134" fmla="*/ 238766 w 261175"/>
                <a:gd name="connsiteY134" fmla="*/ 59141 h 393691"/>
                <a:gd name="connsiteX135" fmla="*/ 235052 w 261175"/>
                <a:gd name="connsiteY135" fmla="*/ 53807 h 393691"/>
                <a:gd name="connsiteX136" fmla="*/ 236671 w 261175"/>
                <a:gd name="connsiteY136" fmla="*/ 47616 h 393691"/>
                <a:gd name="connsiteX137" fmla="*/ 234956 w 261175"/>
                <a:gd name="connsiteY137" fmla="*/ 41996 h 393691"/>
                <a:gd name="connsiteX138" fmla="*/ 230003 w 261175"/>
                <a:gd name="connsiteY138" fmla="*/ 44758 h 393691"/>
                <a:gd name="connsiteX139" fmla="*/ 228574 w 261175"/>
                <a:gd name="connsiteY139" fmla="*/ 49902 h 393691"/>
                <a:gd name="connsiteX140" fmla="*/ 223336 w 261175"/>
                <a:gd name="connsiteY140" fmla="*/ 52093 h 393691"/>
                <a:gd name="connsiteX141" fmla="*/ 223336 w 261175"/>
                <a:gd name="connsiteY141" fmla="*/ 46092 h 393691"/>
                <a:gd name="connsiteX142" fmla="*/ 227812 w 261175"/>
                <a:gd name="connsiteY142" fmla="*/ 39234 h 393691"/>
                <a:gd name="connsiteX143" fmla="*/ 229336 w 261175"/>
                <a:gd name="connsiteY143" fmla="*/ 35329 h 393691"/>
                <a:gd name="connsiteX144" fmla="*/ 226669 w 261175"/>
                <a:gd name="connsiteY144" fmla="*/ 32185 h 393691"/>
                <a:gd name="connsiteX145" fmla="*/ 221621 w 261175"/>
                <a:gd name="connsiteY145" fmla="*/ 34567 h 393691"/>
                <a:gd name="connsiteX146" fmla="*/ 218192 w 261175"/>
                <a:gd name="connsiteY146" fmla="*/ 40663 h 393691"/>
                <a:gd name="connsiteX147" fmla="*/ 212668 w 261175"/>
                <a:gd name="connsiteY147" fmla="*/ 46854 h 393691"/>
                <a:gd name="connsiteX148" fmla="*/ 208572 w 261175"/>
                <a:gd name="connsiteY148" fmla="*/ 43044 h 393691"/>
                <a:gd name="connsiteX149" fmla="*/ 211620 w 261175"/>
                <a:gd name="connsiteY149" fmla="*/ 38186 h 393691"/>
                <a:gd name="connsiteX150" fmla="*/ 215906 w 261175"/>
                <a:gd name="connsiteY150" fmla="*/ 31328 h 393691"/>
                <a:gd name="connsiteX151" fmla="*/ 209048 w 261175"/>
                <a:gd name="connsiteY151" fmla="*/ 29137 h 393691"/>
                <a:gd name="connsiteX152" fmla="*/ 203333 w 261175"/>
                <a:gd name="connsiteY152" fmla="*/ 33519 h 393691"/>
                <a:gd name="connsiteX153" fmla="*/ 199904 w 261175"/>
                <a:gd name="connsiteY153" fmla="*/ 39329 h 393691"/>
                <a:gd name="connsiteX154" fmla="*/ 196570 w 261175"/>
                <a:gd name="connsiteY154" fmla="*/ 41139 h 393691"/>
                <a:gd name="connsiteX155" fmla="*/ 199619 w 261175"/>
                <a:gd name="connsiteY155" fmla="*/ 30566 h 393691"/>
                <a:gd name="connsiteX156" fmla="*/ 202857 w 261175"/>
                <a:gd name="connsiteY156" fmla="*/ 27328 h 393691"/>
                <a:gd name="connsiteX157" fmla="*/ 201819 w 261175"/>
                <a:gd name="connsiteY157" fmla="*/ 24127 h 393691"/>
                <a:gd name="connsiteX158" fmla="*/ 201142 w 261175"/>
                <a:gd name="connsiteY158" fmla="*/ 23899 h 393691"/>
                <a:gd name="connsiteX159" fmla="*/ 199237 w 261175"/>
                <a:gd name="connsiteY159" fmla="*/ 23899 h 393691"/>
                <a:gd name="connsiteX160" fmla="*/ 191522 w 261175"/>
                <a:gd name="connsiteY160" fmla="*/ 30090 h 393691"/>
                <a:gd name="connsiteX161" fmla="*/ 187617 w 261175"/>
                <a:gd name="connsiteY161" fmla="*/ 36567 h 393691"/>
                <a:gd name="connsiteX162" fmla="*/ 193713 w 261175"/>
                <a:gd name="connsiteY162" fmla="*/ 21041 h 393691"/>
                <a:gd name="connsiteX163" fmla="*/ 198666 w 261175"/>
                <a:gd name="connsiteY163" fmla="*/ 17517 h 393691"/>
                <a:gd name="connsiteX164" fmla="*/ 198666 w 261175"/>
                <a:gd name="connsiteY164" fmla="*/ 12564 h 393691"/>
                <a:gd name="connsiteX165" fmla="*/ 193618 w 261175"/>
                <a:gd name="connsiteY165" fmla="*/ 11326 h 393691"/>
                <a:gd name="connsiteX166" fmla="*/ 181521 w 261175"/>
                <a:gd name="connsiteY166" fmla="*/ 17517 h 393691"/>
                <a:gd name="connsiteX167" fmla="*/ 178092 w 261175"/>
                <a:gd name="connsiteY167" fmla="*/ 28947 h 393691"/>
                <a:gd name="connsiteX168" fmla="*/ 174949 w 261175"/>
                <a:gd name="connsiteY168" fmla="*/ 32281 h 393691"/>
                <a:gd name="connsiteX169" fmla="*/ 170377 w 261175"/>
                <a:gd name="connsiteY169" fmla="*/ 28947 h 393691"/>
                <a:gd name="connsiteX170" fmla="*/ 170377 w 261175"/>
                <a:gd name="connsiteY170" fmla="*/ 28947 h 393691"/>
                <a:gd name="connsiteX171" fmla="*/ 171996 w 261175"/>
                <a:gd name="connsiteY171" fmla="*/ 23518 h 393691"/>
                <a:gd name="connsiteX172" fmla="*/ 171329 w 261175"/>
                <a:gd name="connsiteY172" fmla="*/ 18184 h 393691"/>
                <a:gd name="connsiteX173" fmla="*/ 163519 w 261175"/>
                <a:gd name="connsiteY173" fmla="*/ 18755 h 393691"/>
                <a:gd name="connsiteX174" fmla="*/ 160090 w 261175"/>
                <a:gd name="connsiteY174" fmla="*/ 24946 h 393691"/>
                <a:gd name="connsiteX175" fmla="*/ 158947 w 261175"/>
                <a:gd name="connsiteY175" fmla="*/ 28566 h 393691"/>
                <a:gd name="connsiteX176" fmla="*/ 157899 w 261175"/>
                <a:gd name="connsiteY176" fmla="*/ 14754 h 393691"/>
                <a:gd name="connsiteX177" fmla="*/ 159232 w 261175"/>
                <a:gd name="connsiteY177" fmla="*/ 11135 h 393691"/>
                <a:gd name="connsiteX178" fmla="*/ 157232 w 261175"/>
                <a:gd name="connsiteY178" fmla="*/ 7897 h 393691"/>
                <a:gd name="connsiteX179" fmla="*/ 154946 w 261175"/>
                <a:gd name="connsiteY179" fmla="*/ 7897 h 393691"/>
                <a:gd name="connsiteX180" fmla="*/ 147898 w 261175"/>
                <a:gd name="connsiteY180" fmla="*/ 14754 h 393691"/>
                <a:gd name="connsiteX181" fmla="*/ 147898 w 261175"/>
                <a:gd name="connsiteY181" fmla="*/ 24279 h 393691"/>
                <a:gd name="connsiteX182" fmla="*/ 145421 w 261175"/>
                <a:gd name="connsiteY182" fmla="*/ 26947 h 393691"/>
                <a:gd name="connsiteX183" fmla="*/ 144088 w 261175"/>
                <a:gd name="connsiteY183" fmla="*/ 25994 h 393691"/>
                <a:gd name="connsiteX184" fmla="*/ 141897 w 261175"/>
                <a:gd name="connsiteY184" fmla="*/ 12183 h 393691"/>
                <a:gd name="connsiteX185" fmla="*/ 134563 w 261175"/>
                <a:gd name="connsiteY185" fmla="*/ 5706 h 393691"/>
                <a:gd name="connsiteX186" fmla="*/ 128086 w 261175"/>
                <a:gd name="connsiteY186" fmla="*/ 5706 h 393691"/>
                <a:gd name="connsiteX187" fmla="*/ 128086 w 261175"/>
                <a:gd name="connsiteY187" fmla="*/ 7992 h 393691"/>
                <a:gd name="connsiteX188" fmla="*/ 134563 w 261175"/>
                <a:gd name="connsiteY188" fmla="*/ 17517 h 393691"/>
                <a:gd name="connsiteX189" fmla="*/ 135991 w 261175"/>
                <a:gd name="connsiteY189" fmla="*/ 27804 h 393691"/>
                <a:gd name="connsiteX190" fmla="*/ 131134 w 261175"/>
                <a:gd name="connsiteY190" fmla="*/ 25613 h 393691"/>
                <a:gd name="connsiteX191" fmla="*/ 129610 w 261175"/>
                <a:gd name="connsiteY191" fmla="*/ 20660 h 393691"/>
                <a:gd name="connsiteX192" fmla="*/ 128562 w 261175"/>
                <a:gd name="connsiteY192" fmla="*/ 19803 h 393691"/>
                <a:gd name="connsiteX193" fmla="*/ 125133 w 261175"/>
                <a:gd name="connsiteY193" fmla="*/ 22756 h 393691"/>
                <a:gd name="connsiteX194" fmla="*/ 122561 w 261175"/>
                <a:gd name="connsiteY194" fmla="*/ 26756 h 393691"/>
                <a:gd name="connsiteX195" fmla="*/ 120275 w 261175"/>
                <a:gd name="connsiteY195" fmla="*/ 15136 h 393691"/>
                <a:gd name="connsiteX196" fmla="*/ 108560 w 261175"/>
                <a:gd name="connsiteY196" fmla="*/ 658 h 393691"/>
                <a:gd name="connsiteX197" fmla="*/ 105511 w 261175"/>
                <a:gd name="connsiteY197" fmla="*/ -105 h 393691"/>
                <a:gd name="connsiteX198" fmla="*/ 101035 w 261175"/>
                <a:gd name="connsiteY198" fmla="*/ 4087 h 393691"/>
                <a:gd name="connsiteX199" fmla="*/ 102940 w 261175"/>
                <a:gd name="connsiteY199" fmla="*/ 9802 h 393691"/>
                <a:gd name="connsiteX200" fmla="*/ 105035 w 261175"/>
                <a:gd name="connsiteY200" fmla="*/ 18089 h 393691"/>
                <a:gd name="connsiteX201" fmla="*/ 100749 w 261175"/>
                <a:gd name="connsiteY201" fmla="*/ 24661 h 393691"/>
                <a:gd name="connsiteX202" fmla="*/ 94177 w 261175"/>
                <a:gd name="connsiteY202" fmla="*/ 20184 h 393691"/>
                <a:gd name="connsiteX203" fmla="*/ 91700 w 261175"/>
                <a:gd name="connsiteY203" fmla="*/ 13040 h 393691"/>
                <a:gd name="connsiteX204" fmla="*/ 83890 w 261175"/>
                <a:gd name="connsiteY204" fmla="*/ 11992 h 393691"/>
                <a:gd name="connsiteX205" fmla="*/ 83890 w 261175"/>
                <a:gd name="connsiteY205" fmla="*/ 14850 h 393691"/>
                <a:gd name="connsiteX206" fmla="*/ 86938 w 261175"/>
                <a:gd name="connsiteY206" fmla="*/ 20660 h 393691"/>
                <a:gd name="connsiteX207" fmla="*/ 86938 w 261175"/>
                <a:gd name="connsiteY207" fmla="*/ 26851 h 393691"/>
                <a:gd name="connsiteX208" fmla="*/ 81699 w 261175"/>
                <a:gd name="connsiteY208" fmla="*/ 27994 h 393691"/>
                <a:gd name="connsiteX209" fmla="*/ 78556 w 261175"/>
                <a:gd name="connsiteY209" fmla="*/ 23423 h 393691"/>
                <a:gd name="connsiteX210" fmla="*/ 76174 w 261175"/>
                <a:gd name="connsiteY210" fmla="*/ 10469 h 393691"/>
                <a:gd name="connsiteX211" fmla="*/ 74269 w 261175"/>
                <a:gd name="connsiteY211" fmla="*/ 4277 h 393691"/>
                <a:gd name="connsiteX212" fmla="*/ 69031 w 261175"/>
                <a:gd name="connsiteY212" fmla="*/ -390 h 393691"/>
                <a:gd name="connsiteX213" fmla="*/ 64173 w 261175"/>
                <a:gd name="connsiteY213" fmla="*/ -390 h 393691"/>
                <a:gd name="connsiteX214" fmla="*/ 61506 w 261175"/>
                <a:gd name="connsiteY214" fmla="*/ 2658 h 393691"/>
                <a:gd name="connsiteX215" fmla="*/ 63411 w 261175"/>
                <a:gd name="connsiteY215" fmla="*/ 5706 h 393691"/>
                <a:gd name="connsiteX216" fmla="*/ 67602 w 261175"/>
                <a:gd name="connsiteY216" fmla="*/ 15231 h 393691"/>
                <a:gd name="connsiteX217" fmla="*/ 65792 w 261175"/>
                <a:gd name="connsiteY217" fmla="*/ 18755 h 393691"/>
                <a:gd name="connsiteX218" fmla="*/ 62744 w 261175"/>
                <a:gd name="connsiteY218" fmla="*/ 18184 h 393691"/>
                <a:gd name="connsiteX219" fmla="*/ 59125 w 261175"/>
                <a:gd name="connsiteY219" fmla="*/ 12850 h 393691"/>
                <a:gd name="connsiteX220" fmla="*/ 56362 w 261175"/>
                <a:gd name="connsiteY220" fmla="*/ 7135 h 393691"/>
                <a:gd name="connsiteX221" fmla="*/ 49409 w 261175"/>
                <a:gd name="connsiteY221" fmla="*/ 5801 h 393691"/>
                <a:gd name="connsiteX222" fmla="*/ 47885 w 261175"/>
                <a:gd name="connsiteY222" fmla="*/ 10183 h 393691"/>
                <a:gd name="connsiteX223" fmla="*/ 50743 w 261175"/>
                <a:gd name="connsiteY223" fmla="*/ 14374 h 393691"/>
                <a:gd name="connsiteX224" fmla="*/ 58553 w 261175"/>
                <a:gd name="connsiteY224" fmla="*/ 28376 h 393691"/>
                <a:gd name="connsiteX225" fmla="*/ 57029 w 261175"/>
                <a:gd name="connsiteY225" fmla="*/ 32852 h 393691"/>
                <a:gd name="connsiteX226" fmla="*/ 53410 w 261175"/>
                <a:gd name="connsiteY226" fmla="*/ 31900 h 393691"/>
                <a:gd name="connsiteX227" fmla="*/ 51695 w 261175"/>
                <a:gd name="connsiteY227" fmla="*/ 28947 h 393691"/>
                <a:gd name="connsiteX228" fmla="*/ 49409 w 261175"/>
                <a:gd name="connsiteY228" fmla="*/ 23803 h 393691"/>
                <a:gd name="connsiteX229" fmla="*/ 44647 w 261175"/>
                <a:gd name="connsiteY229" fmla="*/ 18755 h 393691"/>
                <a:gd name="connsiteX230" fmla="*/ 37789 w 261175"/>
                <a:gd name="connsiteY230" fmla="*/ 20184 h 393691"/>
                <a:gd name="connsiteX231" fmla="*/ 39884 w 261175"/>
                <a:gd name="connsiteY231" fmla="*/ 25328 h 393691"/>
                <a:gd name="connsiteX232" fmla="*/ 42170 w 261175"/>
                <a:gd name="connsiteY232" fmla="*/ 29804 h 393691"/>
                <a:gd name="connsiteX233" fmla="*/ 41123 w 261175"/>
                <a:gd name="connsiteY233" fmla="*/ 33148 h 393691"/>
                <a:gd name="connsiteX234" fmla="*/ 40932 w 261175"/>
                <a:gd name="connsiteY234" fmla="*/ 33233 h 393691"/>
                <a:gd name="connsiteX235" fmla="*/ 33121 w 261175"/>
                <a:gd name="connsiteY235" fmla="*/ 31423 h 393691"/>
                <a:gd name="connsiteX236" fmla="*/ 31312 w 261175"/>
                <a:gd name="connsiteY236" fmla="*/ 24565 h 393691"/>
                <a:gd name="connsiteX237" fmla="*/ 30359 w 261175"/>
                <a:gd name="connsiteY237" fmla="*/ 17993 h 393691"/>
                <a:gd name="connsiteX238" fmla="*/ 28835 w 261175"/>
                <a:gd name="connsiteY238" fmla="*/ 16469 h 393691"/>
                <a:gd name="connsiteX239" fmla="*/ 24263 w 261175"/>
                <a:gd name="connsiteY239" fmla="*/ 16469 h 393691"/>
                <a:gd name="connsiteX240" fmla="*/ 21501 w 261175"/>
                <a:gd name="connsiteY240" fmla="*/ 17993 h 393691"/>
                <a:gd name="connsiteX241" fmla="*/ 21501 w 261175"/>
                <a:gd name="connsiteY241" fmla="*/ 26375 h 393691"/>
                <a:gd name="connsiteX242" fmla="*/ 27121 w 261175"/>
                <a:gd name="connsiteY242" fmla="*/ 34090 h 393691"/>
                <a:gd name="connsiteX243" fmla="*/ 26359 w 261175"/>
                <a:gd name="connsiteY243" fmla="*/ 38567 h 393691"/>
                <a:gd name="connsiteX244" fmla="*/ 20929 w 261175"/>
                <a:gd name="connsiteY244" fmla="*/ 38567 h 393691"/>
                <a:gd name="connsiteX245" fmla="*/ 18453 w 261175"/>
                <a:gd name="connsiteY245" fmla="*/ 34471 h 393691"/>
                <a:gd name="connsiteX246" fmla="*/ 17405 w 261175"/>
                <a:gd name="connsiteY246" fmla="*/ 31423 h 393691"/>
                <a:gd name="connsiteX247" fmla="*/ 14452 w 261175"/>
                <a:gd name="connsiteY247" fmla="*/ 29423 h 393691"/>
                <a:gd name="connsiteX248" fmla="*/ 9595 w 261175"/>
                <a:gd name="connsiteY248" fmla="*/ 33233 h 393691"/>
                <a:gd name="connsiteX249" fmla="*/ 10833 w 261175"/>
                <a:gd name="connsiteY249" fmla="*/ 39138 h 393691"/>
                <a:gd name="connsiteX250" fmla="*/ 7785 w 261175"/>
                <a:gd name="connsiteY250" fmla="*/ 40758 h 393691"/>
                <a:gd name="connsiteX251" fmla="*/ 3785 w 261175"/>
                <a:gd name="connsiteY251" fmla="*/ 39424 h 393691"/>
                <a:gd name="connsiteX252" fmla="*/ 2260 w 261175"/>
                <a:gd name="connsiteY252" fmla="*/ 36662 h 393691"/>
                <a:gd name="connsiteX253" fmla="*/ -26 w 261175"/>
                <a:gd name="connsiteY253" fmla="*/ 31423 h 393691"/>
                <a:gd name="connsiteX254" fmla="*/ 6547 w 261175"/>
                <a:gd name="connsiteY254" fmla="*/ 82287 h 393691"/>
                <a:gd name="connsiteX255" fmla="*/ 6547 w 261175"/>
                <a:gd name="connsiteY255" fmla="*/ 119529 h 393691"/>
                <a:gd name="connsiteX256" fmla="*/ 12928 w 261175"/>
                <a:gd name="connsiteY256" fmla="*/ 162583 h 393691"/>
                <a:gd name="connsiteX257" fmla="*/ 12928 w 261175"/>
                <a:gd name="connsiteY257" fmla="*/ 215351 h 393691"/>
                <a:gd name="connsiteX258" fmla="*/ 17881 w 261175"/>
                <a:gd name="connsiteY258" fmla="*/ 237830 h 393691"/>
                <a:gd name="connsiteX259" fmla="*/ 7690 w 261175"/>
                <a:gd name="connsiteY259" fmla="*/ 363084 h 393691"/>
                <a:gd name="connsiteX260" fmla="*/ 7690 w 261175"/>
                <a:gd name="connsiteY260" fmla="*/ 363084 h 393691"/>
                <a:gd name="connsiteX261" fmla="*/ 11500 w 261175"/>
                <a:gd name="connsiteY261" fmla="*/ 356607 h 393691"/>
                <a:gd name="connsiteX262" fmla="*/ 6832 w 261175"/>
                <a:gd name="connsiteY262" fmla="*/ 370799 h 393691"/>
                <a:gd name="connsiteX263" fmla="*/ 6832 w 261175"/>
                <a:gd name="connsiteY263" fmla="*/ 378610 h 393691"/>
                <a:gd name="connsiteX264" fmla="*/ 6832 w 261175"/>
                <a:gd name="connsiteY264" fmla="*/ 381562 h 393691"/>
                <a:gd name="connsiteX265" fmla="*/ 18262 w 261175"/>
                <a:gd name="connsiteY265" fmla="*/ 374514 h 39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261175" h="393691">
                  <a:moveTo>
                    <a:pt x="18262" y="374514"/>
                  </a:moveTo>
                  <a:cubicBezTo>
                    <a:pt x="19929" y="370914"/>
                    <a:pt x="21091" y="367103"/>
                    <a:pt x="21691" y="363179"/>
                  </a:cubicBezTo>
                  <a:cubicBezTo>
                    <a:pt x="22015" y="361589"/>
                    <a:pt x="23187" y="360303"/>
                    <a:pt x="24739" y="359846"/>
                  </a:cubicBezTo>
                  <a:cubicBezTo>
                    <a:pt x="26911" y="359455"/>
                    <a:pt x="28997" y="360893"/>
                    <a:pt x="29388" y="363074"/>
                  </a:cubicBezTo>
                  <a:cubicBezTo>
                    <a:pt x="29397" y="363103"/>
                    <a:pt x="29397" y="363141"/>
                    <a:pt x="29407" y="363179"/>
                  </a:cubicBezTo>
                  <a:cubicBezTo>
                    <a:pt x="29197" y="365084"/>
                    <a:pt x="28616" y="366932"/>
                    <a:pt x="27692" y="368608"/>
                  </a:cubicBezTo>
                  <a:cubicBezTo>
                    <a:pt x="26654" y="370342"/>
                    <a:pt x="26978" y="372571"/>
                    <a:pt x="28454" y="373942"/>
                  </a:cubicBezTo>
                  <a:cubicBezTo>
                    <a:pt x="30931" y="375381"/>
                    <a:pt x="34026" y="375152"/>
                    <a:pt x="36265" y="373371"/>
                  </a:cubicBezTo>
                  <a:cubicBezTo>
                    <a:pt x="38017" y="371704"/>
                    <a:pt x="39208" y="369542"/>
                    <a:pt x="39694" y="367179"/>
                  </a:cubicBezTo>
                  <a:lnTo>
                    <a:pt x="40741" y="363465"/>
                  </a:lnTo>
                  <a:cubicBezTo>
                    <a:pt x="43399" y="367599"/>
                    <a:pt x="43790" y="372790"/>
                    <a:pt x="41789" y="377276"/>
                  </a:cubicBezTo>
                  <a:cubicBezTo>
                    <a:pt x="41161" y="378438"/>
                    <a:pt x="40713" y="379696"/>
                    <a:pt x="40456" y="380991"/>
                  </a:cubicBezTo>
                  <a:cubicBezTo>
                    <a:pt x="40332" y="382372"/>
                    <a:pt x="41151" y="383667"/>
                    <a:pt x="42456" y="384134"/>
                  </a:cubicBezTo>
                  <a:cubicBezTo>
                    <a:pt x="43208" y="384325"/>
                    <a:pt x="43989" y="384325"/>
                    <a:pt x="44742" y="384134"/>
                  </a:cubicBezTo>
                  <a:cubicBezTo>
                    <a:pt x="48361" y="383724"/>
                    <a:pt x="51276" y="380962"/>
                    <a:pt x="51886" y="377371"/>
                  </a:cubicBezTo>
                  <a:cubicBezTo>
                    <a:pt x="52181" y="374199"/>
                    <a:pt x="52181" y="371018"/>
                    <a:pt x="51886" y="367846"/>
                  </a:cubicBezTo>
                  <a:cubicBezTo>
                    <a:pt x="51886" y="366513"/>
                    <a:pt x="52838" y="364798"/>
                    <a:pt x="54362" y="365084"/>
                  </a:cubicBezTo>
                  <a:cubicBezTo>
                    <a:pt x="54943" y="365256"/>
                    <a:pt x="55448" y="365627"/>
                    <a:pt x="55791" y="366132"/>
                  </a:cubicBezTo>
                  <a:cubicBezTo>
                    <a:pt x="58648" y="370228"/>
                    <a:pt x="55791" y="375657"/>
                    <a:pt x="57982" y="379943"/>
                  </a:cubicBezTo>
                  <a:cubicBezTo>
                    <a:pt x="59706" y="382801"/>
                    <a:pt x="62268" y="385058"/>
                    <a:pt x="65316" y="386420"/>
                  </a:cubicBezTo>
                  <a:cubicBezTo>
                    <a:pt x="67316" y="387468"/>
                    <a:pt x="70840" y="388230"/>
                    <a:pt x="71793" y="386420"/>
                  </a:cubicBezTo>
                  <a:cubicBezTo>
                    <a:pt x="72745" y="384610"/>
                    <a:pt x="71793" y="384896"/>
                    <a:pt x="71793" y="384134"/>
                  </a:cubicBezTo>
                  <a:cubicBezTo>
                    <a:pt x="70078" y="380895"/>
                    <a:pt x="67316" y="377943"/>
                    <a:pt x="65316" y="374609"/>
                  </a:cubicBezTo>
                  <a:cubicBezTo>
                    <a:pt x="63059" y="371676"/>
                    <a:pt x="62516" y="367761"/>
                    <a:pt x="63887" y="364322"/>
                  </a:cubicBezTo>
                  <a:cubicBezTo>
                    <a:pt x="65830" y="363665"/>
                    <a:pt x="67954" y="364617"/>
                    <a:pt x="68745" y="366513"/>
                  </a:cubicBezTo>
                  <a:cubicBezTo>
                    <a:pt x="69412" y="368132"/>
                    <a:pt x="69221" y="369942"/>
                    <a:pt x="70269" y="371466"/>
                  </a:cubicBezTo>
                  <a:cubicBezTo>
                    <a:pt x="70526" y="371847"/>
                    <a:pt x="70888" y="372152"/>
                    <a:pt x="71317" y="372323"/>
                  </a:cubicBezTo>
                  <a:cubicBezTo>
                    <a:pt x="73222" y="372990"/>
                    <a:pt x="74746" y="370894"/>
                    <a:pt x="74841" y="369275"/>
                  </a:cubicBezTo>
                  <a:cubicBezTo>
                    <a:pt x="74936" y="367656"/>
                    <a:pt x="74841" y="365560"/>
                    <a:pt x="77317" y="365370"/>
                  </a:cubicBezTo>
                  <a:cubicBezTo>
                    <a:pt x="80270" y="368608"/>
                    <a:pt x="79223" y="372990"/>
                    <a:pt x="79603" y="376991"/>
                  </a:cubicBezTo>
                  <a:cubicBezTo>
                    <a:pt x="80756" y="383487"/>
                    <a:pt x="85185" y="388935"/>
                    <a:pt x="91319" y="391373"/>
                  </a:cubicBezTo>
                  <a:cubicBezTo>
                    <a:pt x="92281" y="391897"/>
                    <a:pt x="93358" y="392192"/>
                    <a:pt x="94462" y="392230"/>
                  </a:cubicBezTo>
                  <a:cubicBezTo>
                    <a:pt x="96806" y="392192"/>
                    <a:pt x="98749" y="390383"/>
                    <a:pt x="98939" y="388039"/>
                  </a:cubicBezTo>
                  <a:cubicBezTo>
                    <a:pt x="98672" y="385982"/>
                    <a:pt x="97996" y="384010"/>
                    <a:pt x="96939" y="382229"/>
                  </a:cubicBezTo>
                  <a:cubicBezTo>
                    <a:pt x="95739" y="379648"/>
                    <a:pt x="95034" y="376876"/>
                    <a:pt x="94844" y="374038"/>
                  </a:cubicBezTo>
                  <a:cubicBezTo>
                    <a:pt x="94310" y="371028"/>
                    <a:pt x="96244" y="368132"/>
                    <a:pt x="99225" y="367466"/>
                  </a:cubicBezTo>
                  <a:cubicBezTo>
                    <a:pt x="102187" y="367246"/>
                    <a:pt x="104921" y="369104"/>
                    <a:pt x="105797" y="371942"/>
                  </a:cubicBezTo>
                  <a:cubicBezTo>
                    <a:pt x="106159" y="374447"/>
                    <a:pt x="106959" y="376867"/>
                    <a:pt x="108178" y="379086"/>
                  </a:cubicBezTo>
                  <a:cubicBezTo>
                    <a:pt x="109798" y="381277"/>
                    <a:pt x="114370" y="382229"/>
                    <a:pt x="116084" y="380134"/>
                  </a:cubicBezTo>
                  <a:cubicBezTo>
                    <a:pt x="116465" y="379219"/>
                    <a:pt x="116465" y="378190"/>
                    <a:pt x="116084" y="377276"/>
                  </a:cubicBezTo>
                  <a:cubicBezTo>
                    <a:pt x="115246" y="375200"/>
                    <a:pt x="114189" y="373228"/>
                    <a:pt x="112941" y="371370"/>
                  </a:cubicBezTo>
                  <a:cubicBezTo>
                    <a:pt x="111693" y="369532"/>
                    <a:pt x="111693" y="367113"/>
                    <a:pt x="112941" y="365275"/>
                  </a:cubicBezTo>
                  <a:cubicBezTo>
                    <a:pt x="114303" y="363874"/>
                    <a:pt x="116361" y="363427"/>
                    <a:pt x="118180" y="364132"/>
                  </a:cubicBezTo>
                  <a:cubicBezTo>
                    <a:pt x="119980" y="364903"/>
                    <a:pt x="121171" y="366656"/>
                    <a:pt x="121228" y="368608"/>
                  </a:cubicBezTo>
                  <a:cubicBezTo>
                    <a:pt x="122085" y="372990"/>
                    <a:pt x="122847" y="377276"/>
                    <a:pt x="123704" y="381658"/>
                  </a:cubicBezTo>
                  <a:cubicBezTo>
                    <a:pt x="123980" y="383801"/>
                    <a:pt x="124600" y="385887"/>
                    <a:pt x="125514" y="387849"/>
                  </a:cubicBezTo>
                  <a:cubicBezTo>
                    <a:pt x="126657" y="389973"/>
                    <a:pt x="128505" y="391630"/>
                    <a:pt x="130753" y="392516"/>
                  </a:cubicBezTo>
                  <a:cubicBezTo>
                    <a:pt x="132334" y="393040"/>
                    <a:pt x="134029" y="393040"/>
                    <a:pt x="135611" y="392516"/>
                  </a:cubicBezTo>
                  <a:cubicBezTo>
                    <a:pt x="137135" y="392516"/>
                    <a:pt x="138373" y="390897"/>
                    <a:pt x="138277" y="389564"/>
                  </a:cubicBezTo>
                  <a:cubicBezTo>
                    <a:pt x="138182" y="388230"/>
                    <a:pt x="137230" y="387468"/>
                    <a:pt x="136468" y="386516"/>
                  </a:cubicBezTo>
                  <a:cubicBezTo>
                    <a:pt x="134086" y="383867"/>
                    <a:pt x="132620" y="380534"/>
                    <a:pt x="132277" y="376991"/>
                  </a:cubicBezTo>
                  <a:cubicBezTo>
                    <a:pt x="131839" y="375543"/>
                    <a:pt x="132648" y="374019"/>
                    <a:pt x="134086" y="373562"/>
                  </a:cubicBezTo>
                  <a:cubicBezTo>
                    <a:pt x="135125" y="373342"/>
                    <a:pt x="136211" y="373514"/>
                    <a:pt x="137135" y="374038"/>
                  </a:cubicBezTo>
                  <a:cubicBezTo>
                    <a:pt x="138973" y="375295"/>
                    <a:pt x="140259" y="377200"/>
                    <a:pt x="140754" y="379372"/>
                  </a:cubicBezTo>
                  <a:cubicBezTo>
                    <a:pt x="141106" y="381515"/>
                    <a:pt x="142030" y="383515"/>
                    <a:pt x="143421" y="385182"/>
                  </a:cubicBezTo>
                  <a:cubicBezTo>
                    <a:pt x="145269" y="386963"/>
                    <a:pt x="147993" y="387487"/>
                    <a:pt x="150374" y="386516"/>
                  </a:cubicBezTo>
                  <a:cubicBezTo>
                    <a:pt x="151908" y="385639"/>
                    <a:pt x="152555" y="383772"/>
                    <a:pt x="151898" y="382134"/>
                  </a:cubicBezTo>
                  <a:cubicBezTo>
                    <a:pt x="151231" y="380562"/>
                    <a:pt x="150260" y="379143"/>
                    <a:pt x="149041" y="377943"/>
                  </a:cubicBezTo>
                  <a:cubicBezTo>
                    <a:pt x="145488" y="373876"/>
                    <a:pt x="142830" y="369104"/>
                    <a:pt x="141230" y="363941"/>
                  </a:cubicBezTo>
                  <a:cubicBezTo>
                    <a:pt x="140754" y="362227"/>
                    <a:pt x="140754" y="360131"/>
                    <a:pt x="142754" y="359464"/>
                  </a:cubicBezTo>
                  <a:cubicBezTo>
                    <a:pt x="144078" y="359131"/>
                    <a:pt x="145469" y="359483"/>
                    <a:pt x="146469" y="360417"/>
                  </a:cubicBezTo>
                  <a:cubicBezTo>
                    <a:pt x="147221" y="361265"/>
                    <a:pt x="147774" y="362275"/>
                    <a:pt x="148088" y="363370"/>
                  </a:cubicBezTo>
                  <a:cubicBezTo>
                    <a:pt x="148764" y="365132"/>
                    <a:pt x="149555" y="366856"/>
                    <a:pt x="150469" y="368513"/>
                  </a:cubicBezTo>
                  <a:cubicBezTo>
                    <a:pt x="151346" y="370714"/>
                    <a:pt x="153003" y="372513"/>
                    <a:pt x="155137" y="373562"/>
                  </a:cubicBezTo>
                  <a:cubicBezTo>
                    <a:pt x="157518" y="374609"/>
                    <a:pt x="161233" y="374133"/>
                    <a:pt x="162090" y="372133"/>
                  </a:cubicBezTo>
                  <a:cubicBezTo>
                    <a:pt x="162947" y="370132"/>
                    <a:pt x="161137" y="368513"/>
                    <a:pt x="159994" y="366894"/>
                  </a:cubicBezTo>
                  <a:cubicBezTo>
                    <a:pt x="158928" y="365560"/>
                    <a:pt x="158118" y="364046"/>
                    <a:pt x="157613" y="362417"/>
                  </a:cubicBezTo>
                  <a:cubicBezTo>
                    <a:pt x="157280" y="361655"/>
                    <a:pt x="157280" y="360798"/>
                    <a:pt x="157613" y="360036"/>
                  </a:cubicBezTo>
                  <a:cubicBezTo>
                    <a:pt x="157909" y="359569"/>
                    <a:pt x="158337" y="359198"/>
                    <a:pt x="158852" y="358988"/>
                  </a:cubicBezTo>
                  <a:cubicBezTo>
                    <a:pt x="161595" y="357960"/>
                    <a:pt x="164700" y="358712"/>
                    <a:pt x="166662" y="360893"/>
                  </a:cubicBezTo>
                  <a:cubicBezTo>
                    <a:pt x="168053" y="362894"/>
                    <a:pt x="168691" y="365323"/>
                    <a:pt x="168472" y="367751"/>
                  </a:cubicBezTo>
                  <a:cubicBezTo>
                    <a:pt x="168224" y="370132"/>
                    <a:pt x="168624" y="372533"/>
                    <a:pt x="169615" y="374705"/>
                  </a:cubicBezTo>
                  <a:cubicBezTo>
                    <a:pt x="169996" y="375324"/>
                    <a:pt x="170520" y="375848"/>
                    <a:pt x="171139" y="376228"/>
                  </a:cubicBezTo>
                  <a:cubicBezTo>
                    <a:pt x="172606" y="376838"/>
                    <a:pt x="174253" y="376838"/>
                    <a:pt x="175711" y="376228"/>
                  </a:cubicBezTo>
                  <a:cubicBezTo>
                    <a:pt x="176720" y="375867"/>
                    <a:pt x="177663" y="375314"/>
                    <a:pt x="178473" y="374609"/>
                  </a:cubicBezTo>
                  <a:cubicBezTo>
                    <a:pt x="180549" y="372237"/>
                    <a:pt x="180549" y="368694"/>
                    <a:pt x="178473" y="366323"/>
                  </a:cubicBezTo>
                  <a:cubicBezTo>
                    <a:pt x="176454" y="363884"/>
                    <a:pt x="174606" y="361303"/>
                    <a:pt x="172948" y="358607"/>
                  </a:cubicBezTo>
                  <a:cubicBezTo>
                    <a:pt x="171967" y="357169"/>
                    <a:pt x="172263" y="355216"/>
                    <a:pt x="173615" y="354130"/>
                  </a:cubicBezTo>
                  <a:cubicBezTo>
                    <a:pt x="175282" y="353102"/>
                    <a:pt x="177378" y="353102"/>
                    <a:pt x="179044" y="354130"/>
                  </a:cubicBezTo>
                  <a:cubicBezTo>
                    <a:pt x="180321" y="355207"/>
                    <a:pt x="181188" y="356683"/>
                    <a:pt x="181521" y="358321"/>
                  </a:cubicBezTo>
                  <a:cubicBezTo>
                    <a:pt x="181759" y="359388"/>
                    <a:pt x="182140" y="360407"/>
                    <a:pt x="182664" y="361369"/>
                  </a:cubicBezTo>
                  <a:cubicBezTo>
                    <a:pt x="183902" y="363322"/>
                    <a:pt x="186493" y="363903"/>
                    <a:pt x="188446" y="362665"/>
                  </a:cubicBezTo>
                  <a:cubicBezTo>
                    <a:pt x="189560" y="361960"/>
                    <a:pt x="190274" y="360769"/>
                    <a:pt x="190379" y="359464"/>
                  </a:cubicBezTo>
                  <a:cubicBezTo>
                    <a:pt x="190246" y="357445"/>
                    <a:pt x="189827" y="355464"/>
                    <a:pt x="189141" y="353559"/>
                  </a:cubicBezTo>
                  <a:cubicBezTo>
                    <a:pt x="189874" y="352559"/>
                    <a:pt x="191046" y="351987"/>
                    <a:pt x="192284" y="352035"/>
                  </a:cubicBezTo>
                  <a:cubicBezTo>
                    <a:pt x="193694" y="351930"/>
                    <a:pt x="195094" y="352378"/>
                    <a:pt x="196190" y="353273"/>
                  </a:cubicBezTo>
                  <a:cubicBezTo>
                    <a:pt x="196913" y="354092"/>
                    <a:pt x="197437" y="355073"/>
                    <a:pt x="197714" y="356131"/>
                  </a:cubicBezTo>
                  <a:cubicBezTo>
                    <a:pt x="198437" y="358712"/>
                    <a:pt x="199628" y="361132"/>
                    <a:pt x="201238" y="363274"/>
                  </a:cubicBezTo>
                  <a:cubicBezTo>
                    <a:pt x="203190" y="365684"/>
                    <a:pt x="206057" y="367161"/>
                    <a:pt x="209144" y="367370"/>
                  </a:cubicBezTo>
                  <a:cubicBezTo>
                    <a:pt x="210906" y="367656"/>
                    <a:pt x="212687" y="367056"/>
                    <a:pt x="213906" y="365751"/>
                  </a:cubicBezTo>
                  <a:cubicBezTo>
                    <a:pt x="214249" y="365180"/>
                    <a:pt x="214420" y="364513"/>
                    <a:pt x="214382" y="363846"/>
                  </a:cubicBezTo>
                  <a:cubicBezTo>
                    <a:pt x="213925" y="360198"/>
                    <a:pt x="212210" y="356835"/>
                    <a:pt x="209524" y="354321"/>
                  </a:cubicBezTo>
                  <a:cubicBezTo>
                    <a:pt x="208162" y="353063"/>
                    <a:pt x="207115" y="351492"/>
                    <a:pt x="206477" y="349749"/>
                  </a:cubicBezTo>
                  <a:cubicBezTo>
                    <a:pt x="206153" y="348644"/>
                    <a:pt x="206734" y="347482"/>
                    <a:pt x="207810" y="347082"/>
                  </a:cubicBezTo>
                  <a:cubicBezTo>
                    <a:pt x="209086" y="346730"/>
                    <a:pt x="210448" y="346977"/>
                    <a:pt x="211525" y="347749"/>
                  </a:cubicBezTo>
                  <a:cubicBezTo>
                    <a:pt x="212563" y="348482"/>
                    <a:pt x="213782" y="348949"/>
                    <a:pt x="215049" y="349082"/>
                  </a:cubicBezTo>
                  <a:cubicBezTo>
                    <a:pt x="216430" y="349120"/>
                    <a:pt x="217716" y="348387"/>
                    <a:pt x="218383" y="347177"/>
                  </a:cubicBezTo>
                  <a:cubicBezTo>
                    <a:pt x="218840" y="346082"/>
                    <a:pt x="219164" y="344929"/>
                    <a:pt x="219335" y="343748"/>
                  </a:cubicBezTo>
                  <a:cubicBezTo>
                    <a:pt x="219545" y="342977"/>
                    <a:pt x="219802" y="342215"/>
                    <a:pt x="220097" y="341462"/>
                  </a:cubicBezTo>
                  <a:cubicBezTo>
                    <a:pt x="220716" y="339805"/>
                    <a:pt x="222240" y="338652"/>
                    <a:pt x="224002" y="338510"/>
                  </a:cubicBezTo>
                  <a:cubicBezTo>
                    <a:pt x="225412" y="338510"/>
                    <a:pt x="226660" y="339386"/>
                    <a:pt x="227146" y="340700"/>
                  </a:cubicBezTo>
                  <a:cubicBezTo>
                    <a:pt x="227527" y="341815"/>
                    <a:pt x="227527" y="343015"/>
                    <a:pt x="227146" y="344129"/>
                  </a:cubicBezTo>
                  <a:cubicBezTo>
                    <a:pt x="226612" y="345224"/>
                    <a:pt x="226193" y="346377"/>
                    <a:pt x="225907" y="347558"/>
                  </a:cubicBezTo>
                  <a:cubicBezTo>
                    <a:pt x="225765" y="347929"/>
                    <a:pt x="225765" y="348330"/>
                    <a:pt x="225907" y="348701"/>
                  </a:cubicBezTo>
                  <a:cubicBezTo>
                    <a:pt x="225907" y="349463"/>
                    <a:pt x="226669" y="350987"/>
                    <a:pt x="227622" y="351273"/>
                  </a:cubicBezTo>
                  <a:cubicBezTo>
                    <a:pt x="230765" y="352226"/>
                    <a:pt x="232575" y="350035"/>
                    <a:pt x="234480" y="347844"/>
                  </a:cubicBezTo>
                  <a:cubicBezTo>
                    <a:pt x="236223" y="345682"/>
                    <a:pt x="236823" y="342815"/>
                    <a:pt x="236099" y="340129"/>
                  </a:cubicBezTo>
                  <a:cubicBezTo>
                    <a:pt x="236099" y="338700"/>
                    <a:pt x="235052" y="337652"/>
                    <a:pt x="236099" y="336319"/>
                  </a:cubicBezTo>
                  <a:cubicBezTo>
                    <a:pt x="238099" y="332699"/>
                    <a:pt x="239719" y="333842"/>
                    <a:pt x="239623" y="331842"/>
                  </a:cubicBezTo>
                  <a:lnTo>
                    <a:pt x="239623" y="331842"/>
                  </a:lnTo>
                  <a:cubicBezTo>
                    <a:pt x="239623" y="336795"/>
                    <a:pt x="242386" y="335271"/>
                    <a:pt x="243433" y="337176"/>
                  </a:cubicBezTo>
                  <a:cubicBezTo>
                    <a:pt x="244481" y="339081"/>
                    <a:pt x="242767" y="341367"/>
                    <a:pt x="241719" y="343367"/>
                  </a:cubicBezTo>
                  <a:cubicBezTo>
                    <a:pt x="240671" y="345367"/>
                    <a:pt x="240766" y="348320"/>
                    <a:pt x="243433" y="348892"/>
                  </a:cubicBezTo>
                  <a:cubicBezTo>
                    <a:pt x="245500" y="349244"/>
                    <a:pt x="247539" y="348149"/>
                    <a:pt x="248386" y="346225"/>
                  </a:cubicBezTo>
                  <a:cubicBezTo>
                    <a:pt x="248434" y="345682"/>
                    <a:pt x="248434" y="345139"/>
                    <a:pt x="248386" y="344605"/>
                  </a:cubicBezTo>
                  <a:cubicBezTo>
                    <a:pt x="243557" y="337290"/>
                    <a:pt x="240109" y="329156"/>
                    <a:pt x="238195" y="320603"/>
                  </a:cubicBezTo>
                  <a:cubicBezTo>
                    <a:pt x="236757" y="308534"/>
                    <a:pt x="237271" y="296313"/>
                    <a:pt x="239719" y="284407"/>
                  </a:cubicBezTo>
                  <a:cubicBezTo>
                    <a:pt x="243100" y="258871"/>
                    <a:pt x="243957" y="233058"/>
                    <a:pt x="242290" y="207350"/>
                  </a:cubicBezTo>
                  <a:cubicBezTo>
                    <a:pt x="240195" y="174108"/>
                    <a:pt x="233908" y="140008"/>
                    <a:pt x="243433" y="108005"/>
                  </a:cubicBezTo>
                  <a:cubicBezTo>
                    <a:pt x="246291" y="98480"/>
                    <a:pt x="250673" y="88955"/>
                    <a:pt x="253816" y="79430"/>
                  </a:cubicBezTo>
                  <a:cubicBezTo>
                    <a:pt x="257359" y="67419"/>
                    <a:pt x="259816" y="55112"/>
                    <a:pt x="261150" y="42663"/>
                  </a:cubicBezTo>
                  <a:cubicBezTo>
                    <a:pt x="260683" y="42939"/>
                    <a:pt x="260283" y="43339"/>
                    <a:pt x="260007" y="43806"/>
                  </a:cubicBezTo>
                  <a:cubicBezTo>
                    <a:pt x="259550" y="44873"/>
                    <a:pt x="259226" y="45997"/>
                    <a:pt x="259054" y="47140"/>
                  </a:cubicBezTo>
                  <a:cubicBezTo>
                    <a:pt x="258873" y="47921"/>
                    <a:pt x="258616" y="48693"/>
                    <a:pt x="258292" y="49426"/>
                  </a:cubicBezTo>
                  <a:cubicBezTo>
                    <a:pt x="257683" y="51102"/>
                    <a:pt x="256168" y="52293"/>
                    <a:pt x="254387" y="52474"/>
                  </a:cubicBezTo>
                  <a:cubicBezTo>
                    <a:pt x="252997" y="52426"/>
                    <a:pt x="251768" y="51569"/>
                    <a:pt x="251244" y="50283"/>
                  </a:cubicBezTo>
                  <a:cubicBezTo>
                    <a:pt x="250815" y="49178"/>
                    <a:pt x="250815" y="47959"/>
                    <a:pt x="251244" y="46854"/>
                  </a:cubicBezTo>
                  <a:cubicBezTo>
                    <a:pt x="251711" y="45740"/>
                    <a:pt x="252092" y="44597"/>
                    <a:pt x="252387" y="43425"/>
                  </a:cubicBezTo>
                  <a:cubicBezTo>
                    <a:pt x="252530" y="43053"/>
                    <a:pt x="252530" y="42653"/>
                    <a:pt x="252387" y="42282"/>
                  </a:cubicBezTo>
                  <a:cubicBezTo>
                    <a:pt x="252387" y="41520"/>
                    <a:pt x="251625" y="39996"/>
                    <a:pt x="250673" y="39710"/>
                  </a:cubicBezTo>
                  <a:cubicBezTo>
                    <a:pt x="247529" y="38758"/>
                    <a:pt x="245815" y="40948"/>
                    <a:pt x="243815" y="43139"/>
                  </a:cubicBezTo>
                  <a:cubicBezTo>
                    <a:pt x="242052" y="45301"/>
                    <a:pt x="241481" y="48187"/>
                    <a:pt x="242290" y="50855"/>
                  </a:cubicBezTo>
                  <a:cubicBezTo>
                    <a:pt x="242290" y="52188"/>
                    <a:pt x="243243" y="53331"/>
                    <a:pt x="242290" y="54664"/>
                  </a:cubicBezTo>
                  <a:cubicBezTo>
                    <a:pt x="240290" y="58188"/>
                    <a:pt x="238671" y="57141"/>
                    <a:pt x="238766" y="59141"/>
                  </a:cubicBezTo>
                  <a:lnTo>
                    <a:pt x="238766" y="59141"/>
                  </a:lnTo>
                  <a:cubicBezTo>
                    <a:pt x="238766" y="54188"/>
                    <a:pt x="236004" y="55712"/>
                    <a:pt x="235052" y="53807"/>
                  </a:cubicBezTo>
                  <a:cubicBezTo>
                    <a:pt x="234099" y="51902"/>
                    <a:pt x="235623" y="49616"/>
                    <a:pt x="236671" y="47616"/>
                  </a:cubicBezTo>
                  <a:cubicBezTo>
                    <a:pt x="237719" y="45616"/>
                    <a:pt x="237623" y="42663"/>
                    <a:pt x="234956" y="41996"/>
                  </a:cubicBezTo>
                  <a:cubicBezTo>
                    <a:pt x="232880" y="41730"/>
                    <a:pt x="230870" y="42844"/>
                    <a:pt x="230003" y="44758"/>
                  </a:cubicBezTo>
                  <a:cubicBezTo>
                    <a:pt x="229613" y="46492"/>
                    <a:pt x="229136" y="48216"/>
                    <a:pt x="228574" y="49902"/>
                  </a:cubicBezTo>
                  <a:cubicBezTo>
                    <a:pt x="227574" y="51788"/>
                    <a:pt x="225384" y="52702"/>
                    <a:pt x="223336" y="52093"/>
                  </a:cubicBezTo>
                  <a:cubicBezTo>
                    <a:pt x="220764" y="51140"/>
                    <a:pt x="221716" y="48092"/>
                    <a:pt x="223336" y="46092"/>
                  </a:cubicBezTo>
                  <a:lnTo>
                    <a:pt x="227812" y="39234"/>
                  </a:lnTo>
                  <a:cubicBezTo>
                    <a:pt x="228660" y="38091"/>
                    <a:pt x="229184" y="36739"/>
                    <a:pt x="229336" y="35329"/>
                  </a:cubicBezTo>
                  <a:cubicBezTo>
                    <a:pt x="229317" y="33776"/>
                    <a:pt x="228194" y="32462"/>
                    <a:pt x="226669" y="32185"/>
                  </a:cubicBezTo>
                  <a:cubicBezTo>
                    <a:pt x="224698" y="32081"/>
                    <a:pt x="222802" y="32976"/>
                    <a:pt x="221621" y="34567"/>
                  </a:cubicBezTo>
                  <a:cubicBezTo>
                    <a:pt x="220050" y="36329"/>
                    <a:pt x="218878" y="38405"/>
                    <a:pt x="218192" y="40663"/>
                  </a:cubicBezTo>
                  <a:cubicBezTo>
                    <a:pt x="217335" y="43235"/>
                    <a:pt x="216192" y="46759"/>
                    <a:pt x="212668" y="46854"/>
                  </a:cubicBezTo>
                  <a:cubicBezTo>
                    <a:pt x="210496" y="46911"/>
                    <a:pt x="208677" y="45215"/>
                    <a:pt x="208572" y="43044"/>
                  </a:cubicBezTo>
                  <a:cubicBezTo>
                    <a:pt x="208877" y="41072"/>
                    <a:pt x="209982" y="39320"/>
                    <a:pt x="211620" y="38186"/>
                  </a:cubicBezTo>
                  <a:cubicBezTo>
                    <a:pt x="213906" y="36186"/>
                    <a:pt x="216954" y="33804"/>
                    <a:pt x="215906" y="31328"/>
                  </a:cubicBezTo>
                  <a:cubicBezTo>
                    <a:pt x="214344" y="29185"/>
                    <a:pt x="211563" y="28299"/>
                    <a:pt x="209048" y="29137"/>
                  </a:cubicBezTo>
                  <a:cubicBezTo>
                    <a:pt x="206648" y="29795"/>
                    <a:pt x="204591" y="31366"/>
                    <a:pt x="203333" y="33519"/>
                  </a:cubicBezTo>
                  <a:cubicBezTo>
                    <a:pt x="202095" y="35424"/>
                    <a:pt x="201333" y="37519"/>
                    <a:pt x="199904" y="39329"/>
                  </a:cubicBezTo>
                  <a:cubicBezTo>
                    <a:pt x="199209" y="40501"/>
                    <a:pt x="197933" y="41187"/>
                    <a:pt x="196570" y="41139"/>
                  </a:cubicBezTo>
                  <a:cubicBezTo>
                    <a:pt x="195247" y="37329"/>
                    <a:pt x="196466" y="33091"/>
                    <a:pt x="199619" y="30566"/>
                  </a:cubicBezTo>
                  <a:cubicBezTo>
                    <a:pt x="200857" y="29661"/>
                    <a:pt x="201952" y="28566"/>
                    <a:pt x="202857" y="27328"/>
                  </a:cubicBezTo>
                  <a:cubicBezTo>
                    <a:pt x="203457" y="26156"/>
                    <a:pt x="202990" y="24718"/>
                    <a:pt x="201819" y="24127"/>
                  </a:cubicBezTo>
                  <a:cubicBezTo>
                    <a:pt x="201609" y="24013"/>
                    <a:pt x="201381" y="23937"/>
                    <a:pt x="201142" y="23899"/>
                  </a:cubicBezTo>
                  <a:cubicBezTo>
                    <a:pt x="200514" y="23803"/>
                    <a:pt x="199866" y="23803"/>
                    <a:pt x="199237" y="23899"/>
                  </a:cubicBezTo>
                  <a:cubicBezTo>
                    <a:pt x="195847" y="24661"/>
                    <a:pt x="192999" y="26947"/>
                    <a:pt x="191522" y="30090"/>
                  </a:cubicBezTo>
                  <a:cubicBezTo>
                    <a:pt x="190570" y="32376"/>
                    <a:pt x="190379" y="35424"/>
                    <a:pt x="187617" y="36567"/>
                  </a:cubicBezTo>
                  <a:cubicBezTo>
                    <a:pt x="185722" y="30604"/>
                    <a:pt x="188265" y="24127"/>
                    <a:pt x="193713" y="21041"/>
                  </a:cubicBezTo>
                  <a:cubicBezTo>
                    <a:pt x="195494" y="20051"/>
                    <a:pt x="197152" y="18869"/>
                    <a:pt x="198666" y="17517"/>
                  </a:cubicBezTo>
                  <a:cubicBezTo>
                    <a:pt x="199971" y="16126"/>
                    <a:pt x="199971" y="13955"/>
                    <a:pt x="198666" y="12564"/>
                  </a:cubicBezTo>
                  <a:cubicBezTo>
                    <a:pt x="197190" y="11554"/>
                    <a:pt x="195399" y="11116"/>
                    <a:pt x="193618" y="11326"/>
                  </a:cubicBezTo>
                  <a:cubicBezTo>
                    <a:pt x="188865" y="11478"/>
                    <a:pt x="184426" y="13745"/>
                    <a:pt x="181521" y="17517"/>
                  </a:cubicBezTo>
                  <a:cubicBezTo>
                    <a:pt x="179787" y="21127"/>
                    <a:pt x="178625" y="24985"/>
                    <a:pt x="178092" y="28947"/>
                  </a:cubicBezTo>
                  <a:cubicBezTo>
                    <a:pt x="177740" y="30547"/>
                    <a:pt x="176530" y="31833"/>
                    <a:pt x="174949" y="32281"/>
                  </a:cubicBezTo>
                  <a:cubicBezTo>
                    <a:pt x="172768" y="32624"/>
                    <a:pt x="170720" y="31128"/>
                    <a:pt x="170377" y="28947"/>
                  </a:cubicBezTo>
                  <a:cubicBezTo>
                    <a:pt x="170377" y="28947"/>
                    <a:pt x="170377" y="28947"/>
                    <a:pt x="170377" y="28947"/>
                  </a:cubicBezTo>
                  <a:cubicBezTo>
                    <a:pt x="170501" y="27042"/>
                    <a:pt x="171053" y="25185"/>
                    <a:pt x="171996" y="23518"/>
                  </a:cubicBezTo>
                  <a:cubicBezTo>
                    <a:pt x="172987" y="21794"/>
                    <a:pt x="172710" y="19612"/>
                    <a:pt x="171329" y="18184"/>
                  </a:cubicBezTo>
                  <a:cubicBezTo>
                    <a:pt x="168853" y="16755"/>
                    <a:pt x="165757" y="16974"/>
                    <a:pt x="163519" y="18755"/>
                  </a:cubicBezTo>
                  <a:cubicBezTo>
                    <a:pt x="161738" y="20394"/>
                    <a:pt x="160537" y="22565"/>
                    <a:pt x="160090" y="24946"/>
                  </a:cubicBezTo>
                  <a:lnTo>
                    <a:pt x="158947" y="28566"/>
                  </a:lnTo>
                  <a:cubicBezTo>
                    <a:pt x="156346" y="24413"/>
                    <a:pt x="155946" y="19251"/>
                    <a:pt x="157899" y="14754"/>
                  </a:cubicBezTo>
                  <a:cubicBezTo>
                    <a:pt x="158566" y="13641"/>
                    <a:pt x="159013" y="12412"/>
                    <a:pt x="159232" y="11135"/>
                  </a:cubicBezTo>
                  <a:cubicBezTo>
                    <a:pt x="159366" y="9726"/>
                    <a:pt x="158547" y="8401"/>
                    <a:pt x="157232" y="7897"/>
                  </a:cubicBezTo>
                  <a:cubicBezTo>
                    <a:pt x="156480" y="7754"/>
                    <a:pt x="155699" y="7754"/>
                    <a:pt x="154946" y="7897"/>
                  </a:cubicBezTo>
                  <a:cubicBezTo>
                    <a:pt x="151336" y="8364"/>
                    <a:pt x="148460" y="11154"/>
                    <a:pt x="147898" y="14754"/>
                  </a:cubicBezTo>
                  <a:cubicBezTo>
                    <a:pt x="147603" y="17926"/>
                    <a:pt x="147603" y="21108"/>
                    <a:pt x="147898" y="24279"/>
                  </a:cubicBezTo>
                  <a:cubicBezTo>
                    <a:pt x="147898" y="25613"/>
                    <a:pt x="147040" y="27328"/>
                    <a:pt x="145421" y="26947"/>
                  </a:cubicBezTo>
                  <a:cubicBezTo>
                    <a:pt x="144869" y="26823"/>
                    <a:pt x="144383" y="26480"/>
                    <a:pt x="144088" y="25994"/>
                  </a:cubicBezTo>
                  <a:cubicBezTo>
                    <a:pt x="141135" y="21898"/>
                    <a:pt x="144088" y="16469"/>
                    <a:pt x="141897" y="12183"/>
                  </a:cubicBezTo>
                  <a:cubicBezTo>
                    <a:pt x="140144" y="9354"/>
                    <a:pt x="137592" y="7097"/>
                    <a:pt x="134563" y="5706"/>
                  </a:cubicBezTo>
                  <a:cubicBezTo>
                    <a:pt x="132467" y="4563"/>
                    <a:pt x="128943" y="3896"/>
                    <a:pt x="128086" y="5706"/>
                  </a:cubicBezTo>
                  <a:cubicBezTo>
                    <a:pt x="127714" y="6420"/>
                    <a:pt x="127714" y="7278"/>
                    <a:pt x="128086" y="7992"/>
                  </a:cubicBezTo>
                  <a:cubicBezTo>
                    <a:pt x="129895" y="11230"/>
                    <a:pt x="132658" y="14088"/>
                    <a:pt x="134563" y="17517"/>
                  </a:cubicBezTo>
                  <a:cubicBezTo>
                    <a:pt x="136820" y="20451"/>
                    <a:pt x="137363" y="24366"/>
                    <a:pt x="135991" y="27804"/>
                  </a:cubicBezTo>
                  <a:cubicBezTo>
                    <a:pt x="134048" y="28461"/>
                    <a:pt x="131924" y="27509"/>
                    <a:pt x="131134" y="25613"/>
                  </a:cubicBezTo>
                  <a:cubicBezTo>
                    <a:pt x="130562" y="23994"/>
                    <a:pt x="131134" y="22089"/>
                    <a:pt x="129610" y="20660"/>
                  </a:cubicBezTo>
                  <a:cubicBezTo>
                    <a:pt x="129381" y="20260"/>
                    <a:pt x="129000" y="19955"/>
                    <a:pt x="128562" y="19803"/>
                  </a:cubicBezTo>
                  <a:cubicBezTo>
                    <a:pt x="126752" y="19136"/>
                    <a:pt x="125228" y="21232"/>
                    <a:pt x="125133" y="22756"/>
                  </a:cubicBezTo>
                  <a:cubicBezTo>
                    <a:pt x="125038" y="24279"/>
                    <a:pt x="125133" y="26566"/>
                    <a:pt x="122561" y="26756"/>
                  </a:cubicBezTo>
                  <a:cubicBezTo>
                    <a:pt x="119608" y="23518"/>
                    <a:pt x="120752" y="19041"/>
                    <a:pt x="120275" y="15136"/>
                  </a:cubicBezTo>
                  <a:cubicBezTo>
                    <a:pt x="119161" y="8601"/>
                    <a:pt x="114722" y="3115"/>
                    <a:pt x="108560" y="658"/>
                  </a:cubicBezTo>
                  <a:cubicBezTo>
                    <a:pt x="107597" y="219"/>
                    <a:pt x="106569" y="-38"/>
                    <a:pt x="105511" y="-105"/>
                  </a:cubicBezTo>
                  <a:cubicBezTo>
                    <a:pt x="103130" y="-161"/>
                    <a:pt x="101139" y="1705"/>
                    <a:pt x="101035" y="4087"/>
                  </a:cubicBezTo>
                  <a:cubicBezTo>
                    <a:pt x="101206" y="6115"/>
                    <a:pt x="101854" y="8078"/>
                    <a:pt x="102940" y="9802"/>
                  </a:cubicBezTo>
                  <a:cubicBezTo>
                    <a:pt x="104178" y="12402"/>
                    <a:pt x="104892" y="15212"/>
                    <a:pt x="105035" y="18089"/>
                  </a:cubicBezTo>
                  <a:cubicBezTo>
                    <a:pt x="105578" y="21070"/>
                    <a:pt x="103692" y="23956"/>
                    <a:pt x="100749" y="24661"/>
                  </a:cubicBezTo>
                  <a:cubicBezTo>
                    <a:pt x="97787" y="24880"/>
                    <a:pt x="95053" y="23023"/>
                    <a:pt x="94177" y="20184"/>
                  </a:cubicBezTo>
                  <a:cubicBezTo>
                    <a:pt x="93786" y="17669"/>
                    <a:pt x="92948" y="15250"/>
                    <a:pt x="91700" y="13040"/>
                  </a:cubicBezTo>
                  <a:cubicBezTo>
                    <a:pt x="90081" y="10849"/>
                    <a:pt x="85509" y="9897"/>
                    <a:pt x="83890" y="11992"/>
                  </a:cubicBezTo>
                  <a:cubicBezTo>
                    <a:pt x="83414" y="12888"/>
                    <a:pt x="83414" y="13955"/>
                    <a:pt x="83890" y="14850"/>
                  </a:cubicBezTo>
                  <a:cubicBezTo>
                    <a:pt x="84661" y="16907"/>
                    <a:pt x="85680" y="18860"/>
                    <a:pt x="86938" y="20660"/>
                  </a:cubicBezTo>
                  <a:cubicBezTo>
                    <a:pt x="88176" y="22537"/>
                    <a:pt x="88176" y="24975"/>
                    <a:pt x="86938" y="26851"/>
                  </a:cubicBezTo>
                  <a:cubicBezTo>
                    <a:pt x="85547" y="28185"/>
                    <a:pt x="83518" y="28623"/>
                    <a:pt x="81699" y="27994"/>
                  </a:cubicBezTo>
                  <a:cubicBezTo>
                    <a:pt x="79508" y="27328"/>
                    <a:pt x="78937" y="25232"/>
                    <a:pt x="78556" y="23423"/>
                  </a:cubicBezTo>
                  <a:cubicBezTo>
                    <a:pt x="77794" y="19136"/>
                    <a:pt x="76936" y="14850"/>
                    <a:pt x="76174" y="10469"/>
                  </a:cubicBezTo>
                  <a:cubicBezTo>
                    <a:pt x="75860" y="8316"/>
                    <a:pt x="75222" y="6230"/>
                    <a:pt x="74269" y="4277"/>
                  </a:cubicBezTo>
                  <a:cubicBezTo>
                    <a:pt x="73184" y="2115"/>
                    <a:pt x="71307" y="438"/>
                    <a:pt x="69031" y="-390"/>
                  </a:cubicBezTo>
                  <a:cubicBezTo>
                    <a:pt x="67450" y="-914"/>
                    <a:pt x="65754" y="-914"/>
                    <a:pt x="64173" y="-390"/>
                  </a:cubicBezTo>
                  <a:cubicBezTo>
                    <a:pt x="62716" y="-66"/>
                    <a:pt x="61639" y="1172"/>
                    <a:pt x="61506" y="2658"/>
                  </a:cubicBezTo>
                  <a:cubicBezTo>
                    <a:pt x="61811" y="3849"/>
                    <a:pt x="62477" y="4916"/>
                    <a:pt x="63411" y="5706"/>
                  </a:cubicBezTo>
                  <a:cubicBezTo>
                    <a:pt x="65764" y="8364"/>
                    <a:pt x="67231" y="11697"/>
                    <a:pt x="67602" y="15231"/>
                  </a:cubicBezTo>
                  <a:cubicBezTo>
                    <a:pt x="67602" y="16660"/>
                    <a:pt x="67602" y="18279"/>
                    <a:pt x="65792" y="18755"/>
                  </a:cubicBezTo>
                  <a:cubicBezTo>
                    <a:pt x="64744" y="19003"/>
                    <a:pt x="63630" y="18793"/>
                    <a:pt x="62744" y="18184"/>
                  </a:cubicBezTo>
                  <a:cubicBezTo>
                    <a:pt x="60887" y="16955"/>
                    <a:pt x="59582" y="15031"/>
                    <a:pt x="59125" y="12850"/>
                  </a:cubicBezTo>
                  <a:cubicBezTo>
                    <a:pt x="58677" y="10754"/>
                    <a:pt x="57734" y="8792"/>
                    <a:pt x="56362" y="7135"/>
                  </a:cubicBezTo>
                  <a:cubicBezTo>
                    <a:pt x="54543" y="5306"/>
                    <a:pt x="51781" y="4773"/>
                    <a:pt x="49409" y="5801"/>
                  </a:cubicBezTo>
                  <a:cubicBezTo>
                    <a:pt x="47876" y="6678"/>
                    <a:pt x="47228" y="8544"/>
                    <a:pt x="47885" y="10183"/>
                  </a:cubicBezTo>
                  <a:cubicBezTo>
                    <a:pt x="48552" y="11754"/>
                    <a:pt x="49523" y="13174"/>
                    <a:pt x="50743" y="14374"/>
                  </a:cubicBezTo>
                  <a:cubicBezTo>
                    <a:pt x="54334" y="18422"/>
                    <a:pt x="56991" y="23194"/>
                    <a:pt x="58553" y="28376"/>
                  </a:cubicBezTo>
                  <a:cubicBezTo>
                    <a:pt x="59029" y="29995"/>
                    <a:pt x="59029" y="32185"/>
                    <a:pt x="57029" y="32852"/>
                  </a:cubicBezTo>
                  <a:cubicBezTo>
                    <a:pt x="55743" y="33138"/>
                    <a:pt x="54391" y="32785"/>
                    <a:pt x="53410" y="31900"/>
                  </a:cubicBezTo>
                  <a:cubicBezTo>
                    <a:pt x="52667" y="31023"/>
                    <a:pt x="52086" y="30023"/>
                    <a:pt x="51695" y="28947"/>
                  </a:cubicBezTo>
                  <a:cubicBezTo>
                    <a:pt x="51047" y="27185"/>
                    <a:pt x="50285" y="25461"/>
                    <a:pt x="49409" y="23803"/>
                  </a:cubicBezTo>
                  <a:cubicBezTo>
                    <a:pt x="48457" y="21613"/>
                    <a:pt x="46780" y="19831"/>
                    <a:pt x="44647" y="18755"/>
                  </a:cubicBezTo>
                  <a:cubicBezTo>
                    <a:pt x="42265" y="17707"/>
                    <a:pt x="38646" y="18184"/>
                    <a:pt x="37789" y="20184"/>
                  </a:cubicBezTo>
                  <a:cubicBezTo>
                    <a:pt x="36931" y="22184"/>
                    <a:pt x="38646" y="23708"/>
                    <a:pt x="39884" y="25328"/>
                  </a:cubicBezTo>
                  <a:cubicBezTo>
                    <a:pt x="40884" y="26680"/>
                    <a:pt x="41656" y="28194"/>
                    <a:pt x="42170" y="29804"/>
                  </a:cubicBezTo>
                  <a:cubicBezTo>
                    <a:pt x="42799" y="31014"/>
                    <a:pt x="42332" y="32509"/>
                    <a:pt x="41123" y="33148"/>
                  </a:cubicBezTo>
                  <a:cubicBezTo>
                    <a:pt x="41056" y="33176"/>
                    <a:pt x="40999" y="33204"/>
                    <a:pt x="40932" y="33233"/>
                  </a:cubicBezTo>
                  <a:cubicBezTo>
                    <a:pt x="38208" y="34338"/>
                    <a:pt x="35084" y="33614"/>
                    <a:pt x="33121" y="31423"/>
                  </a:cubicBezTo>
                  <a:cubicBezTo>
                    <a:pt x="31655" y="29452"/>
                    <a:pt x="31007" y="26994"/>
                    <a:pt x="31312" y="24565"/>
                  </a:cubicBezTo>
                  <a:cubicBezTo>
                    <a:pt x="31512" y="22327"/>
                    <a:pt x="31188" y="20079"/>
                    <a:pt x="30359" y="17993"/>
                  </a:cubicBezTo>
                  <a:cubicBezTo>
                    <a:pt x="29978" y="17374"/>
                    <a:pt x="29454" y="16850"/>
                    <a:pt x="28835" y="16469"/>
                  </a:cubicBezTo>
                  <a:cubicBezTo>
                    <a:pt x="27368" y="15860"/>
                    <a:pt x="25730" y="15860"/>
                    <a:pt x="24263" y="16469"/>
                  </a:cubicBezTo>
                  <a:cubicBezTo>
                    <a:pt x="23254" y="16803"/>
                    <a:pt x="22320" y="17317"/>
                    <a:pt x="21501" y="17993"/>
                  </a:cubicBezTo>
                  <a:cubicBezTo>
                    <a:pt x="19406" y="20394"/>
                    <a:pt x="19406" y="23975"/>
                    <a:pt x="21501" y="26375"/>
                  </a:cubicBezTo>
                  <a:cubicBezTo>
                    <a:pt x="23549" y="28813"/>
                    <a:pt x="25425" y="31395"/>
                    <a:pt x="27121" y="34090"/>
                  </a:cubicBezTo>
                  <a:cubicBezTo>
                    <a:pt x="27988" y="35567"/>
                    <a:pt x="27664" y="37462"/>
                    <a:pt x="26359" y="38567"/>
                  </a:cubicBezTo>
                  <a:cubicBezTo>
                    <a:pt x="24692" y="39596"/>
                    <a:pt x="22596" y="39596"/>
                    <a:pt x="20929" y="38567"/>
                  </a:cubicBezTo>
                  <a:cubicBezTo>
                    <a:pt x="19672" y="37510"/>
                    <a:pt x="18805" y="36072"/>
                    <a:pt x="18453" y="34471"/>
                  </a:cubicBezTo>
                  <a:cubicBezTo>
                    <a:pt x="18253" y="33414"/>
                    <a:pt x="17891" y="32385"/>
                    <a:pt x="17405" y="31423"/>
                  </a:cubicBezTo>
                  <a:cubicBezTo>
                    <a:pt x="16729" y="30395"/>
                    <a:pt x="15662" y="29671"/>
                    <a:pt x="14452" y="29423"/>
                  </a:cubicBezTo>
                  <a:cubicBezTo>
                    <a:pt x="12081" y="29195"/>
                    <a:pt x="9938" y="30871"/>
                    <a:pt x="9595" y="33233"/>
                  </a:cubicBezTo>
                  <a:cubicBezTo>
                    <a:pt x="9814" y="35233"/>
                    <a:pt x="10233" y="37215"/>
                    <a:pt x="10833" y="39138"/>
                  </a:cubicBezTo>
                  <a:cubicBezTo>
                    <a:pt x="10147" y="40148"/>
                    <a:pt x="9004" y="40748"/>
                    <a:pt x="7785" y="40758"/>
                  </a:cubicBezTo>
                  <a:cubicBezTo>
                    <a:pt x="6328" y="40891"/>
                    <a:pt x="4870" y="40406"/>
                    <a:pt x="3785" y="39424"/>
                  </a:cubicBezTo>
                  <a:cubicBezTo>
                    <a:pt x="3061" y="38644"/>
                    <a:pt x="2537" y="37691"/>
                    <a:pt x="2260" y="36662"/>
                  </a:cubicBezTo>
                  <a:cubicBezTo>
                    <a:pt x="1679" y="34843"/>
                    <a:pt x="908" y="33091"/>
                    <a:pt x="-26" y="31423"/>
                  </a:cubicBezTo>
                  <a:cubicBezTo>
                    <a:pt x="4156" y="48063"/>
                    <a:pt x="6366" y="65132"/>
                    <a:pt x="6547" y="82287"/>
                  </a:cubicBezTo>
                  <a:cubicBezTo>
                    <a:pt x="6547" y="94669"/>
                    <a:pt x="5785" y="107147"/>
                    <a:pt x="6547" y="119529"/>
                  </a:cubicBezTo>
                  <a:cubicBezTo>
                    <a:pt x="7880" y="133912"/>
                    <a:pt x="11976" y="148104"/>
                    <a:pt x="12928" y="162583"/>
                  </a:cubicBezTo>
                  <a:cubicBezTo>
                    <a:pt x="14071" y="180109"/>
                    <a:pt x="10452" y="197921"/>
                    <a:pt x="12928" y="215351"/>
                  </a:cubicBezTo>
                  <a:cubicBezTo>
                    <a:pt x="13976" y="222971"/>
                    <a:pt x="16357" y="230305"/>
                    <a:pt x="17881" y="237830"/>
                  </a:cubicBezTo>
                  <a:cubicBezTo>
                    <a:pt x="26264" y="279073"/>
                    <a:pt x="11309" y="320983"/>
                    <a:pt x="7690" y="363084"/>
                  </a:cubicBezTo>
                  <a:lnTo>
                    <a:pt x="7690" y="363084"/>
                  </a:lnTo>
                  <a:cubicBezTo>
                    <a:pt x="8642" y="360703"/>
                    <a:pt x="8737" y="357750"/>
                    <a:pt x="11500" y="356607"/>
                  </a:cubicBezTo>
                  <a:cubicBezTo>
                    <a:pt x="13224" y="361845"/>
                    <a:pt x="11338" y="367609"/>
                    <a:pt x="6832" y="370799"/>
                  </a:cubicBezTo>
                  <a:lnTo>
                    <a:pt x="6832" y="378610"/>
                  </a:lnTo>
                  <a:cubicBezTo>
                    <a:pt x="6832" y="379562"/>
                    <a:pt x="6832" y="380610"/>
                    <a:pt x="6832" y="381562"/>
                  </a:cubicBezTo>
                  <a:cubicBezTo>
                    <a:pt x="11528" y="381125"/>
                    <a:pt x="15757" y="378514"/>
                    <a:pt x="18262" y="374514"/>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18" name="Freeform: Shape 1317">
              <a:extLst>
                <a:ext uri="{FF2B5EF4-FFF2-40B4-BE49-F238E27FC236}">
                  <a16:creationId xmlns:a16="http://schemas.microsoft.com/office/drawing/2014/main" xmlns="" id="{48F39C34-7BB2-1EB2-7ABB-BFD6393128BF}"/>
                </a:ext>
              </a:extLst>
            </p:cNvPr>
            <p:cNvSpPr/>
            <p:nvPr/>
          </p:nvSpPr>
          <p:spPr>
            <a:xfrm>
              <a:off x="7520312" y="3602164"/>
              <a:ext cx="6914" cy="10495"/>
            </a:xfrm>
            <a:custGeom>
              <a:avLst/>
              <a:gdLst>
                <a:gd name="connsiteX0" fmla="*/ 6889 w 6914"/>
                <a:gd name="connsiteY0" fmla="*/ -783 h 10495"/>
                <a:gd name="connsiteX1" fmla="*/ 5936 w 6914"/>
                <a:gd name="connsiteY1" fmla="*/ 75 h 10495"/>
                <a:gd name="connsiteX2" fmla="*/ 983 w 6914"/>
                <a:gd name="connsiteY2" fmla="*/ 3599 h 10495"/>
                <a:gd name="connsiteX3" fmla="*/ 973 w 6914"/>
                <a:gd name="connsiteY3" fmla="*/ 8447 h 10495"/>
                <a:gd name="connsiteX4" fmla="*/ 983 w 6914"/>
                <a:gd name="connsiteY4" fmla="*/ 8456 h 10495"/>
                <a:gd name="connsiteX5" fmla="*/ 5269 w 6914"/>
                <a:gd name="connsiteY5" fmla="*/ 9694 h 10495"/>
                <a:gd name="connsiteX6" fmla="*/ 5841 w 6914"/>
                <a:gd name="connsiteY6" fmla="*/ 7218 h 10495"/>
                <a:gd name="connsiteX7" fmla="*/ 6889 w 6914"/>
                <a:gd name="connsiteY7" fmla="*/ -783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4" h="10495">
                  <a:moveTo>
                    <a:pt x="6889" y="-783"/>
                  </a:moveTo>
                  <a:cubicBezTo>
                    <a:pt x="6889" y="-783"/>
                    <a:pt x="6317" y="-211"/>
                    <a:pt x="5936" y="75"/>
                  </a:cubicBezTo>
                  <a:cubicBezTo>
                    <a:pt x="4155" y="1065"/>
                    <a:pt x="2498" y="2246"/>
                    <a:pt x="983" y="3599"/>
                  </a:cubicBezTo>
                  <a:cubicBezTo>
                    <a:pt x="-360" y="4932"/>
                    <a:pt x="-360" y="7104"/>
                    <a:pt x="973" y="8447"/>
                  </a:cubicBezTo>
                  <a:cubicBezTo>
                    <a:pt x="973" y="8447"/>
                    <a:pt x="983" y="8456"/>
                    <a:pt x="983" y="8456"/>
                  </a:cubicBezTo>
                  <a:cubicBezTo>
                    <a:pt x="2212" y="9371"/>
                    <a:pt x="3736" y="9809"/>
                    <a:pt x="5269" y="9694"/>
                  </a:cubicBezTo>
                  <a:lnTo>
                    <a:pt x="5841" y="7218"/>
                  </a:lnTo>
                  <a:cubicBezTo>
                    <a:pt x="6031" y="4360"/>
                    <a:pt x="6412" y="1694"/>
                    <a:pt x="6889" y="-78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19" name="Freeform: Shape 1318">
              <a:extLst>
                <a:ext uri="{FF2B5EF4-FFF2-40B4-BE49-F238E27FC236}">
                  <a16:creationId xmlns:a16="http://schemas.microsoft.com/office/drawing/2014/main" xmlns="" id="{206331A6-B676-1466-98D2-173961C19074}"/>
                </a:ext>
              </a:extLst>
            </p:cNvPr>
            <p:cNvSpPr/>
            <p:nvPr/>
          </p:nvSpPr>
          <p:spPr>
            <a:xfrm>
              <a:off x="7516939" y="3231915"/>
              <a:ext cx="254869" cy="393406"/>
            </a:xfrm>
            <a:custGeom>
              <a:avLst/>
              <a:gdLst>
                <a:gd name="connsiteX0" fmla="*/ 253721 w 254869"/>
                <a:gd name="connsiteY0" fmla="*/ 48949 h 393406"/>
                <a:gd name="connsiteX1" fmla="*/ 253721 w 254869"/>
                <a:gd name="connsiteY1" fmla="*/ 46950 h 393406"/>
                <a:gd name="connsiteX2" fmla="*/ 254768 w 254869"/>
                <a:gd name="connsiteY2" fmla="*/ 41996 h 393406"/>
                <a:gd name="connsiteX3" fmla="*/ 253149 w 254869"/>
                <a:gd name="connsiteY3" fmla="*/ 39710 h 393406"/>
                <a:gd name="connsiteX4" fmla="*/ 246291 w 254869"/>
                <a:gd name="connsiteY4" fmla="*/ 43139 h 393406"/>
                <a:gd name="connsiteX5" fmla="*/ 244672 w 254869"/>
                <a:gd name="connsiteY5" fmla="*/ 50855 h 393406"/>
                <a:gd name="connsiteX6" fmla="*/ 244672 w 254869"/>
                <a:gd name="connsiteY6" fmla="*/ 54665 h 393406"/>
                <a:gd name="connsiteX7" fmla="*/ 241148 w 254869"/>
                <a:gd name="connsiteY7" fmla="*/ 59141 h 393406"/>
                <a:gd name="connsiteX8" fmla="*/ 241148 w 254869"/>
                <a:gd name="connsiteY8" fmla="*/ 59141 h 393406"/>
                <a:gd name="connsiteX9" fmla="*/ 237338 w 254869"/>
                <a:gd name="connsiteY9" fmla="*/ 53807 h 393406"/>
                <a:gd name="connsiteX10" fmla="*/ 239052 w 254869"/>
                <a:gd name="connsiteY10" fmla="*/ 47616 h 393406"/>
                <a:gd name="connsiteX11" fmla="*/ 237338 w 254869"/>
                <a:gd name="connsiteY11" fmla="*/ 41996 h 393406"/>
                <a:gd name="connsiteX12" fmla="*/ 232385 w 254869"/>
                <a:gd name="connsiteY12" fmla="*/ 44758 h 393406"/>
                <a:gd name="connsiteX13" fmla="*/ 230956 w 254869"/>
                <a:gd name="connsiteY13" fmla="*/ 49902 h 393406"/>
                <a:gd name="connsiteX14" fmla="*/ 225717 w 254869"/>
                <a:gd name="connsiteY14" fmla="*/ 52093 h 393406"/>
                <a:gd name="connsiteX15" fmla="*/ 225717 w 254869"/>
                <a:gd name="connsiteY15" fmla="*/ 46092 h 393406"/>
                <a:gd name="connsiteX16" fmla="*/ 230098 w 254869"/>
                <a:gd name="connsiteY16" fmla="*/ 39234 h 393406"/>
                <a:gd name="connsiteX17" fmla="*/ 231718 w 254869"/>
                <a:gd name="connsiteY17" fmla="*/ 35329 h 393406"/>
                <a:gd name="connsiteX18" fmla="*/ 228956 w 254869"/>
                <a:gd name="connsiteY18" fmla="*/ 32186 h 393406"/>
                <a:gd name="connsiteX19" fmla="*/ 224003 w 254869"/>
                <a:gd name="connsiteY19" fmla="*/ 34567 h 393406"/>
                <a:gd name="connsiteX20" fmla="*/ 220478 w 254869"/>
                <a:gd name="connsiteY20" fmla="*/ 40663 h 393406"/>
                <a:gd name="connsiteX21" fmla="*/ 215049 w 254869"/>
                <a:gd name="connsiteY21" fmla="*/ 46854 h 393406"/>
                <a:gd name="connsiteX22" fmla="*/ 210953 w 254869"/>
                <a:gd name="connsiteY22" fmla="*/ 43044 h 393406"/>
                <a:gd name="connsiteX23" fmla="*/ 214001 w 254869"/>
                <a:gd name="connsiteY23" fmla="*/ 38186 h 393406"/>
                <a:gd name="connsiteX24" fmla="*/ 218192 w 254869"/>
                <a:gd name="connsiteY24" fmla="*/ 31328 h 393406"/>
                <a:gd name="connsiteX25" fmla="*/ 211430 w 254869"/>
                <a:gd name="connsiteY25" fmla="*/ 29138 h 393406"/>
                <a:gd name="connsiteX26" fmla="*/ 205715 w 254869"/>
                <a:gd name="connsiteY26" fmla="*/ 33519 h 393406"/>
                <a:gd name="connsiteX27" fmla="*/ 202286 w 254869"/>
                <a:gd name="connsiteY27" fmla="*/ 39330 h 393406"/>
                <a:gd name="connsiteX28" fmla="*/ 198952 w 254869"/>
                <a:gd name="connsiteY28" fmla="*/ 41139 h 393406"/>
                <a:gd name="connsiteX29" fmla="*/ 202000 w 254869"/>
                <a:gd name="connsiteY29" fmla="*/ 30566 h 393406"/>
                <a:gd name="connsiteX30" fmla="*/ 205238 w 254869"/>
                <a:gd name="connsiteY30" fmla="*/ 27328 h 393406"/>
                <a:gd name="connsiteX31" fmla="*/ 204200 w 254869"/>
                <a:gd name="connsiteY31" fmla="*/ 24128 h 393406"/>
                <a:gd name="connsiteX32" fmla="*/ 203524 w 254869"/>
                <a:gd name="connsiteY32" fmla="*/ 23899 h 393406"/>
                <a:gd name="connsiteX33" fmla="*/ 201619 w 254869"/>
                <a:gd name="connsiteY33" fmla="*/ 23899 h 393406"/>
                <a:gd name="connsiteX34" fmla="*/ 193808 w 254869"/>
                <a:gd name="connsiteY34" fmla="*/ 30090 h 393406"/>
                <a:gd name="connsiteX35" fmla="*/ 189998 w 254869"/>
                <a:gd name="connsiteY35" fmla="*/ 36567 h 393406"/>
                <a:gd name="connsiteX36" fmla="*/ 196094 w 254869"/>
                <a:gd name="connsiteY36" fmla="*/ 21041 h 393406"/>
                <a:gd name="connsiteX37" fmla="*/ 201047 w 254869"/>
                <a:gd name="connsiteY37" fmla="*/ 17517 h 393406"/>
                <a:gd name="connsiteX38" fmla="*/ 201047 w 254869"/>
                <a:gd name="connsiteY38" fmla="*/ 12564 h 393406"/>
                <a:gd name="connsiteX39" fmla="*/ 195904 w 254869"/>
                <a:gd name="connsiteY39" fmla="*/ 11326 h 393406"/>
                <a:gd name="connsiteX40" fmla="*/ 183807 w 254869"/>
                <a:gd name="connsiteY40" fmla="*/ 17517 h 393406"/>
                <a:gd name="connsiteX41" fmla="*/ 180378 w 254869"/>
                <a:gd name="connsiteY41" fmla="*/ 28947 h 393406"/>
                <a:gd name="connsiteX42" fmla="*/ 177330 w 254869"/>
                <a:gd name="connsiteY42" fmla="*/ 32281 h 393406"/>
                <a:gd name="connsiteX43" fmla="*/ 172663 w 254869"/>
                <a:gd name="connsiteY43" fmla="*/ 28947 h 393406"/>
                <a:gd name="connsiteX44" fmla="*/ 174377 w 254869"/>
                <a:gd name="connsiteY44" fmla="*/ 23518 h 393406"/>
                <a:gd name="connsiteX45" fmla="*/ 173615 w 254869"/>
                <a:gd name="connsiteY45" fmla="*/ 18184 h 393406"/>
                <a:gd name="connsiteX46" fmla="*/ 165805 w 254869"/>
                <a:gd name="connsiteY46" fmla="*/ 18755 h 393406"/>
                <a:gd name="connsiteX47" fmla="*/ 162471 w 254869"/>
                <a:gd name="connsiteY47" fmla="*/ 24947 h 393406"/>
                <a:gd name="connsiteX48" fmla="*/ 161328 w 254869"/>
                <a:gd name="connsiteY48" fmla="*/ 28566 h 393406"/>
                <a:gd name="connsiteX49" fmla="*/ 160280 w 254869"/>
                <a:gd name="connsiteY49" fmla="*/ 14755 h 393406"/>
                <a:gd name="connsiteX50" fmla="*/ 161614 w 254869"/>
                <a:gd name="connsiteY50" fmla="*/ 11135 h 393406"/>
                <a:gd name="connsiteX51" fmla="*/ 159614 w 254869"/>
                <a:gd name="connsiteY51" fmla="*/ 7897 h 393406"/>
                <a:gd name="connsiteX52" fmla="*/ 157328 w 254869"/>
                <a:gd name="connsiteY52" fmla="*/ 7897 h 393406"/>
                <a:gd name="connsiteX53" fmla="*/ 150184 w 254869"/>
                <a:gd name="connsiteY53" fmla="*/ 14755 h 393406"/>
                <a:gd name="connsiteX54" fmla="*/ 150660 w 254869"/>
                <a:gd name="connsiteY54" fmla="*/ 24280 h 393406"/>
                <a:gd name="connsiteX55" fmla="*/ 148183 w 254869"/>
                <a:gd name="connsiteY55" fmla="*/ 26947 h 393406"/>
                <a:gd name="connsiteX56" fmla="*/ 146850 w 254869"/>
                <a:gd name="connsiteY56" fmla="*/ 25994 h 393406"/>
                <a:gd name="connsiteX57" fmla="*/ 144564 w 254869"/>
                <a:gd name="connsiteY57" fmla="*/ 12183 h 393406"/>
                <a:gd name="connsiteX58" fmla="*/ 137230 w 254869"/>
                <a:gd name="connsiteY58" fmla="*/ 5706 h 393406"/>
                <a:gd name="connsiteX59" fmla="*/ 130848 w 254869"/>
                <a:gd name="connsiteY59" fmla="*/ 5706 h 393406"/>
                <a:gd name="connsiteX60" fmla="*/ 130848 w 254869"/>
                <a:gd name="connsiteY60" fmla="*/ 7992 h 393406"/>
                <a:gd name="connsiteX61" fmla="*/ 137325 w 254869"/>
                <a:gd name="connsiteY61" fmla="*/ 17517 h 393406"/>
                <a:gd name="connsiteX62" fmla="*/ 138754 w 254869"/>
                <a:gd name="connsiteY62" fmla="*/ 27804 h 393406"/>
                <a:gd name="connsiteX63" fmla="*/ 133896 w 254869"/>
                <a:gd name="connsiteY63" fmla="*/ 25614 h 393406"/>
                <a:gd name="connsiteX64" fmla="*/ 132372 w 254869"/>
                <a:gd name="connsiteY64" fmla="*/ 20660 h 393406"/>
                <a:gd name="connsiteX65" fmla="*/ 131324 w 254869"/>
                <a:gd name="connsiteY65" fmla="*/ 19803 h 393406"/>
                <a:gd name="connsiteX66" fmla="*/ 127800 w 254869"/>
                <a:gd name="connsiteY66" fmla="*/ 22756 h 393406"/>
                <a:gd name="connsiteX67" fmla="*/ 125323 w 254869"/>
                <a:gd name="connsiteY67" fmla="*/ 26757 h 393406"/>
                <a:gd name="connsiteX68" fmla="*/ 123038 w 254869"/>
                <a:gd name="connsiteY68" fmla="*/ 15136 h 393406"/>
                <a:gd name="connsiteX69" fmla="*/ 111322 w 254869"/>
                <a:gd name="connsiteY69" fmla="*/ 658 h 393406"/>
                <a:gd name="connsiteX70" fmla="*/ 108179 w 254869"/>
                <a:gd name="connsiteY70" fmla="*/ -104 h 393406"/>
                <a:gd name="connsiteX71" fmla="*/ 103702 w 254869"/>
                <a:gd name="connsiteY71" fmla="*/ 4087 h 393406"/>
                <a:gd name="connsiteX72" fmla="*/ 105702 w 254869"/>
                <a:gd name="connsiteY72" fmla="*/ 9802 h 393406"/>
                <a:gd name="connsiteX73" fmla="*/ 107798 w 254869"/>
                <a:gd name="connsiteY73" fmla="*/ 18089 h 393406"/>
                <a:gd name="connsiteX74" fmla="*/ 103511 w 254869"/>
                <a:gd name="connsiteY74" fmla="*/ 24661 h 393406"/>
                <a:gd name="connsiteX75" fmla="*/ 96844 w 254869"/>
                <a:gd name="connsiteY75" fmla="*/ 20184 h 393406"/>
                <a:gd name="connsiteX76" fmla="*/ 94463 w 254869"/>
                <a:gd name="connsiteY76" fmla="*/ 13041 h 393406"/>
                <a:gd name="connsiteX77" fmla="*/ 86557 w 254869"/>
                <a:gd name="connsiteY77" fmla="*/ 11992 h 393406"/>
                <a:gd name="connsiteX78" fmla="*/ 86557 w 254869"/>
                <a:gd name="connsiteY78" fmla="*/ 14850 h 393406"/>
                <a:gd name="connsiteX79" fmla="*/ 89700 w 254869"/>
                <a:gd name="connsiteY79" fmla="*/ 20660 h 393406"/>
                <a:gd name="connsiteX80" fmla="*/ 89700 w 254869"/>
                <a:gd name="connsiteY80" fmla="*/ 26852 h 393406"/>
                <a:gd name="connsiteX81" fmla="*/ 84461 w 254869"/>
                <a:gd name="connsiteY81" fmla="*/ 27995 h 393406"/>
                <a:gd name="connsiteX82" fmla="*/ 81318 w 254869"/>
                <a:gd name="connsiteY82" fmla="*/ 23423 h 393406"/>
                <a:gd name="connsiteX83" fmla="*/ 78937 w 254869"/>
                <a:gd name="connsiteY83" fmla="*/ 10469 h 393406"/>
                <a:gd name="connsiteX84" fmla="*/ 77032 w 254869"/>
                <a:gd name="connsiteY84" fmla="*/ 4277 h 393406"/>
                <a:gd name="connsiteX85" fmla="*/ 71793 w 254869"/>
                <a:gd name="connsiteY85" fmla="*/ -390 h 393406"/>
                <a:gd name="connsiteX86" fmla="*/ 66935 w 254869"/>
                <a:gd name="connsiteY86" fmla="*/ -390 h 393406"/>
                <a:gd name="connsiteX87" fmla="*/ 64268 w 254869"/>
                <a:gd name="connsiteY87" fmla="*/ 2658 h 393406"/>
                <a:gd name="connsiteX88" fmla="*/ 66078 w 254869"/>
                <a:gd name="connsiteY88" fmla="*/ 5706 h 393406"/>
                <a:gd name="connsiteX89" fmla="*/ 70364 w 254869"/>
                <a:gd name="connsiteY89" fmla="*/ 15231 h 393406"/>
                <a:gd name="connsiteX90" fmla="*/ 68555 w 254869"/>
                <a:gd name="connsiteY90" fmla="*/ 18755 h 393406"/>
                <a:gd name="connsiteX91" fmla="*/ 65506 w 254869"/>
                <a:gd name="connsiteY91" fmla="*/ 18184 h 393406"/>
                <a:gd name="connsiteX92" fmla="*/ 61887 w 254869"/>
                <a:gd name="connsiteY92" fmla="*/ 12850 h 393406"/>
                <a:gd name="connsiteX93" fmla="*/ 59125 w 254869"/>
                <a:gd name="connsiteY93" fmla="*/ 7135 h 393406"/>
                <a:gd name="connsiteX94" fmla="*/ 52172 w 254869"/>
                <a:gd name="connsiteY94" fmla="*/ 5802 h 393406"/>
                <a:gd name="connsiteX95" fmla="*/ 50648 w 254869"/>
                <a:gd name="connsiteY95" fmla="*/ 10183 h 393406"/>
                <a:gd name="connsiteX96" fmla="*/ 53505 w 254869"/>
                <a:gd name="connsiteY96" fmla="*/ 14374 h 393406"/>
                <a:gd name="connsiteX97" fmla="*/ 61315 w 254869"/>
                <a:gd name="connsiteY97" fmla="*/ 28376 h 393406"/>
                <a:gd name="connsiteX98" fmla="*/ 59791 w 254869"/>
                <a:gd name="connsiteY98" fmla="*/ 32852 h 393406"/>
                <a:gd name="connsiteX99" fmla="*/ 56172 w 254869"/>
                <a:gd name="connsiteY99" fmla="*/ 31900 h 393406"/>
                <a:gd name="connsiteX100" fmla="*/ 54457 w 254869"/>
                <a:gd name="connsiteY100" fmla="*/ 28947 h 393406"/>
                <a:gd name="connsiteX101" fmla="*/ 52076 w 254869"/>
                <a:gd name="connsiteY101" fmla="*/ 23804 h 393406"/>
                <a:gd name="connsiteX102" fmla="*/ 47409 w 254869"/>
                <a:gd name="connsiteY102" fmla="*/ 18755 h 393406"/>
                <a:gd name="connsiteX103" fmla="*/ 40551 w 254869"/>
                <a:gd name="connsiteY103" fmla="*/ 20184 h 393406"/>
                <a:gd name="connsiteX104" fmla="*/ 42647 w 254869"/>
                <a:gd name="connsiteY104" fmla="*/ 25328 h 393406"/>
                <a:gd name="connsiteX105" fmla="*/ 44932 w 254869"/>
                <a:gd name="connsiteY105" fmla="*/ 29805 h 393406"/>
                <a:gd name="connsiteX106" fmla="*/ 44932 w 254869"/>
                <a:gd name="connsiteY106" fmla="*/ 32281 h 393406"/>
                <a:gd name="connsiteX107" fmla="*/ 43790 w 254869"/>
                <a:gd name="connsiteY107" fmla="*/ 33234 h 393406"/>
                <a:gd name="connsiteX108" fmla="*/ 35884 w 254869"/>
                <a:gd name="connsiteY108" fmla="*/ 31424 h 393406"/>
                <a:gd name="connsiteX109" fmla="*/ 34074 w 254869"/>
                <a:gd name="connsiteY109" fmla="*/ 24565 h 393406"/>
                <a:gd name="connsiteX110" fmla="*/ 32931 w 254869"/>
                <a:gd name="connsiteY110" fmla="*/ 17612 h 393406"/>
                <a:gd name="connsiteX111" fmla="*/ 31407 w 254869"/>
                <a:gd name="connsiteY111" fmla="*/ 16089 h 393406"/>
                <a:gd name="connsiteX112" fmla="*/ 26835 w 254869"/>
                <a:gd name="connsiteY112" fmla="*/ 16089 h 393406"/>
                <a:gd name="connsiteX113" fmla="*/ 24073 w 254869"/>
                <a:gd name="connsiteY113" fmla="*/ 17612 h 393406"/>
                <a:gd name="connsiteX114" fmla="*/ 24073 w 254869"/>
                <a:gd name="connsiteY114" fmla="*/ 25994 h 393406"/>
                <a:gd name="connsiteX115" fmla="*/ 29692 w 254869"/>
                <a:gd name="connsiteY115" fmla="*/ 33710 h 393406"/>
                <a:gd name="connsiteX116" fmla="*/ 28931 w 254869"/>
                <a:gd name="connsiteY116" fmla="*/ 38186 h 393406"/>
                <a:gd name="connsiteX117" fmla="*/ 23501 w 254869"/>
                <a:gd name="connsiteY117" fmla="*/ 38186 h 393406"/>
                <a:gd name="connsiteX118" fmla="*/ 21025 w 254869"/>
                <a:gd name="connsiteY118" fmla="*/ 34090 h 393406"/>
                <a:gd name="connsiteX119" fmla="*/ 19882 w 254869"/>
                <a:gd name="connsiteY119" fmla="*/ 31042 h 393406"/>
                <a:gd name="connsiteX120" fmla="*/ 16929 w 254869"/>
                <a:gd name="connsiteY120" fmla="*/ 29043 h 393406"/>
                <a:gd name="connsiteX121" fmla="*/ 12166 w 254869"/>
                <a:gd name="connsiteY121" fmla="*/ 32852 h 393406"/>
                <a:gd name="connsiteX122" fmla="*/ 13405 w 254869"/>
                <a:gd name="connsiteY122" fmla="*/ 38758 h 393406"/>
                <a:gd name="connsiteX123" fmla="*/ 10357 w 254869"/>
                <a:gd name="connsiteY123" fmla="*/ 40377 h 393406"/>
                <a:gd name="connsiteX124" fmla="*/ 6356 w 254869"/>
                <a:gd name="connsiteY124" fmla="*/ 39044 h 393406"/>
                <a:gd name="connsiteX125" fmla="*/ 4832 w 254869"/>
                <a:gd name="connsiteY125" fmla="*/ 36282 h 393406"/>
                <a:gd name="connsiteX126" fmla="*/ 1403 w 254869"/>
                <a:gd name="connsiteY126" fmla="*/ 29138 h 393406"/>
                <a:gd name="connsiteX127" fmla="*/ -26 w 254869"/>
                <a:gd name="connsiteY127" fmla="*/ 27804 h 393406"/>
                <a:gd name="connsiteX128" fmla="*/ 11309 w 254869"/>
                <a:gd name="connsiteY128" fmla="*/ 361179 h 393406"/>
                <a:gd name="connsiteX129" fmla="*/ 14929 w 254869"/>
                <a:gd name="connsiteY129" fmla="*/ 355274 h 393406"/>
                <a:gd name="connsiteX130" fmla="*/ 9785 w 254869"/>
                <a:gd name="connsiteY130" fmla="*/ 369942 h 393406"/>
                <a:gd name="connsiteX131" fmla="*/ 8452 w 254869"/>
                <a:gd name="connsiteY131" fmla="*/ 377943 h 393406"/>
                <a:gd name="connsiteX132" fmla="*/ 7880 w 254869"/>
                <a:gd name="connsiteY132" fmla="*/ 380420 h 393406"/>
                <a:gd name="connsiteX133" fmla="*/ 8738 w 254869"/>
                <a:gd name="connsiteY133" fmla="*/ 380420 h 393406"/>
                <a:gd name="connsiteX134" fmla="*/ 20834 w 254869"/>
                <a:gd name="connsiteY134" fmla="*/ 374228 h 393406"/>
                <a:gd name="connsiteX135" fmla="*/ 24263 w 254869"/>
                <a:gd name="connsiteY135" fmla="*/ 362894 h 393406"/>
                <a:gd name="connsiteX136" fmla="*/ 27311 w 254869"/>
                <a:gd name="connsiteY136" fmla="*/ 359560 h 393406"/>
                <a:gd name="connsiteX137" fmla="*/ 31979 w 254869"/>
                <a:gd name="connsiteY137" fmla="*/ 362894 h 393406"/>
                <a:gd name="connsiteX138" fmla="*/ 30264 w 254869"/>
                <a:gd name="connsiteY138" fmla="*/ 368323 h 393406"/>
                <a:gd name="connsiteX139" fmla="*/ 30931 w 254869"/>
                <a:gd name="connsiteY139" fmla="*/ 373657 h 393406"/>
                <a:gd name="connsiteX140" fmla="*/ 38837 w 254869"/>
                <a:gd name="connsiteY140" fmla="*/ 373086 h 393406"/>
                <a:gd name="connsiteX141" fmla="*/ 42170 w 254869"/>
                <a:gd name="connsiteY141" fmla="*/ 366894 h 393406"/>
                <a:gd name="connsiteX142" fmla="*/ 43313 w 254869"/>
                <a:gd name="connsiteY142" fmla="*/ 363180 h 393406"/>
                <a:gd name="connsiteX143" fmla="*/ 44361 w 254869"/>
                <a:gd name="connsiteY143" fmla="*/ 376991 h 393406"/>
                <a:gd name="connsiteX144" fmla="*/ 43028 w 254869"/>
                <a:gd name="connsiteY144" fmla="*/ 380705 h 393406"/>
                <a:gd name="connsiteX145" fmla="*/ 45028 w 254869"/>
                <a:gd name="connsiteY145" fmla="*/ 383849 h 393406"/>
                <a:gd name="connsiteX146" fmla="*/ 47314 w 254869"/>
                <a:gd name="connsiteY146" fmla="*/ 383849 h 393406"/>
                <a:gd name="connsiteX147" fmla="*/ 54457 w 254869"/>
                <a:gd name="connsiteY147" fmla="*/ 377086 h 393406"/>
                <a:gd name="connsiteX148" fmla="*/ 53981 w 254869"/>
                <a:gd name="connsiteY148" fmla="*/ 367561 h 393406"/>
                <a:gd name="connsiteX149" fmla="*/ 56458 w 254869"/>
                <a:gd name="connsiteY149" fmla="*/ 364799 h 393406"/>
                <a:gd name="connsiteX150" fmla="*/ 57791 w 254869"/>
                <a:gd name="connsiteY150" fmla="*/ 365846 h 393406"/>
                <a:gd name="connsiteX151" fmla="*/ 60077 w 254869"/>
                <a:gd name="connsiteY151" fmla="*/ 379658 h 393406"/>
                <a:gd name="connsiteX152" fmla="*/ 67412 w 254869"/>
                <a:gd name="connsiteY152" fmla="*/ 386135 h 393406"/>
                <a:gd name="connsiteX153" fmla="*/ 73793 w 254869"/>
                <a:gd name="connsiteY153" fmla="*/ 386135 h 393406"/>
                <a:gd name="connsiteX154" fmla="*/ 73793 w 254869"/>
                <a:gd name="connsiteY154" fmla="*/ 383849 h 393406"/>
                <a:gd name="connsiteX155" fmla="*/ 67316 w 254869"/>
                <a:gd name="connsiteY155" fmla="*/ 374324 h 393406"/>
                <a:gd name="connsiteX156" fmla="*/ 65888 w 254869"/>
                <a:gd name="connsiteY156" fmla="*/ 364037 h 393406"/>
                <a:gd name="connsiteX157" fmla="*/ 70745 w 254869"/>
                <a:gd name="connsiteY157" fmla="*/ 366227 h 393406"/>
                <a:gd name="connsiteX158" fmla="*/ 72269 w 254869"/>
                <a:gd name="connsiteY158" fmla="*/ 371180 h 393406"/>
                <a:gd name="connsiteX159" fmla="*/ 73317 w 254869"/>
                <a:gd name="connsiteY159" fmla="*/ 372038 h 393406"/>
                <a:gd name="connsiteX160" fmla="*/ 76841 w 254869"/>
                <a:gd name="connsiteY160" fmla="*/ 368990 h 393406"/>
                <a:gd name="connsiteX161" fmla="*/ 79318 w 254869"/>
                <a:gd name="connsiteY161" fmla="*/ 365084 h 393406"/>
                <a:gd name="connsiteX162" fmla="*/ 81604 w 254869"/>
                <a:gd name="connsiteY162" fmla="*/ 376705 h 393406"/>
                <a:gd name="connsiteX163" fmla="*/ 93320 w 254869"/>
                <a:gd name="connsiteY163" fmla="*/ 391088 h 393406"/>
                <a:gd name="connsiteX164" fmla="*/ 96463 w 254869"/>
                <a:gd name="connsiteY164" fmla="*/ 391945 h 393406"/>
                <a:gd name="connsiteX165" fmla="*/ 100940 w 254869"/>
                <a:gd name="connsiteY165" fmla="*/ 387754 h 393406"/>
                <a:gd name="connsiteX166" fmla="*/ 98939 w 254869"/>
                <a:gd name="connsiteY166" fmla="*/ 381944 h 393406"/>
                <a:gd name="connsiteX167" fmla="*/ 96844 w 254869"/>
                <a:gd name="connsiteY167" fmla="*/ 373752 h 393406"/>
                <a:gd name="connsiteX168" fmla="*/ 101130 w 254869"/>
                <a:gd name="connsiteY168" fmla="*/ 367180 h 393406"/>
                <a:gd name="connsiteX169" fmla="*/ 107798 w 254869"/>
                <a:gd name="connsiteY169" fmla="*/ 371657 h 393406"/>
                <a:gd name="connsiteX170" fmla="*/ 110179 w 254869"/>
                <a:gd name="connsiteY170" fmla="*/ 378800 h 393406"/>
                <a:gd name="connsiteX171" fmla="*/ 118085 w 254869"/>
                <a:gd name="connsiteY171" fmla="*/ 379848 h 393406"/>
                <a:gd name="connsiteX172" fmla="*/ 118085 w 254869"/>
                <a:gd name="connsiteY172" fmla="*/ 376991 h 393406"/>
                <a:gd name="connsiteX173" fmla="*/ 114941 w 254869"/>
                <a:gd name="connsiteY173" fmla="*/ 371085 h 393406"/>
                <a:gd name="connsiteX174" fmla="*/ 114941 w 254869"/>
                <a:gd name="connsiteY174" fmla="*/ 364989 h 393406"/>
                <a:gd name="connsiteX175" fmla="*/ 120180 w 254869"/>
                <a:gd name="connsiteY175" fmla="*/ 363846 h 393406"/>
                <a:gd name="connsiteX176" fmla="*/ 123323 w 254869"/>
                <a:gd name="connsiteY176" fmla="*/ 368323 h 393406"/>
                <a:gd name="connsiteX177" fmla="*/ 125705 w 254869"/>
                <a:gd name="connsiteY177" fmla="*/ 381372 h 393406"/>
                <a:gd name="connsiteX178" fmla="*/ 127610 w 254869"/>
                <a:gd name="connsiteY178" fmla="*/ 387564 h 393406"/>
                <a:gd name="connsiteX179" fmla="*/ 132848 w 254869"/>
                <a:gd name="connsiteY179" fmla="*/ 392231 h 393406"/>
                <a:gd name="connsiteX180" fmla="*/ 137706 w 254869"/>
                <a:gd name="connsiteY180" fmla="*/ 392231 h 393406"/>
                <a:gd name="connsiteX181" fmla="*/ 140373 w 254869"/>
                <a:gd name="connsiteY181" fmla="*/ 389278 h 393406"/>
                <a:gd name="connsiteX182" fmla="*/ 138563 w 254869"/>
                <a:gd name="connsiteY182" fmla="*/ 386230 h 393406"/>
                <a:gd name="connsiteX183" fmla="*/ 134277 w 254869"/>
                <a:gd name="connsiteY183" fmla="*/ 376705 h 393406"/>
                <a:gd name="connsiteX184" fmla="*/ 136087 w 254869"/>
                <a:gd name="connsiteY184" fmla="*/ 373276 h 393406"/>
                <a:gd name="connsiteX185" fmla="*/ 139135 w 254869"/>
                <a:gd name="connsiteY185" fmla="*/ 373752 h 393406"/>
                <a:gd name="connsiteX186" fmla="*/ 142754 w 254869"/>
                <a:gd name="connsiteY186" fmla="*/ 379086 h 393406"/>
                <a:gd name="connsiteX187" fmla="*/ 145516 w 254869"/>
                <a:gd name="connsiteY187" fmla="*/ 384896 h 393406"/>
                <a:gd name="connsiteX188" fmla="*/ 152470 w 254869"/>
                <a:gd name="connsiteY188" fmla="*/ 386230 h 393406"/>
                <a:gd name="connsiteX189" fmla="*/ 153994 w 254869"/>
                <a:gd name="connsiteY189" fmla="*/ 381848 h 393406"/>
                <a:gd name="connsiteX190" fmla="*/ 151136 w 254869"/>
                <a:gd name="connsiteY190" fmla="*/ 377657 h 393406"/>
                <a:gd name="connsiteX191" fmla="*/ 143326 w 254869"/>
                <a:gd name="connsiteY191" fmla="*/ 363656 h 393406"/>
                <a:gd name="connsiteX192" fmla="*/ 144850 w 254869"/>
                <a:gd name="connsiteY192" fmla="*/ 359179 h 393406"/>
                <a:gd name="connsiteX193" fmla="*/ 148469 w 254869"/>
                <a:gd name="connsiteY193" fmla="*/ 360132 h 393406"/>
                <a:gd name="connsiteX194" fmla="*/ 150184 w 254869"/>
                <a:gd name="connsiteY194" fmla="*/ 363084 h 393406"/>
                <a:gd name="connsiteX195" fmla="*/ 152565 w 254869"/>
                <a:gd name="connsiteY195" fmla="*/ 368228 h 393406"/>
                <a:gd name="connsiteX196" fmla="*/ 157232 w 254869"/>
                <a:gd name="connsiteY196" fmla="*/ 373276 h 393406"/>
                <a:gd name="connsiteX197" fmla="*/ 164090 w 254869"/>
                <a:gd name="connsiteY197" fmla="*/ 371847 h 393406"/>
                <a:gd name="connsiteX198" fmla="*/ 161995 w 254869"/>
                <a:gd name="connsiteY198" fmla="*/ 366609 h 393406"/>
                <a:gd name="connsiteX199" fmla="*/ 159709 w 254869"/>
                <a:gd name="connsiteY199" fmla="*/ 362132 h 393406"/>
                <a:gd name="connsiteX200" fmla="*/ 159709 w 254869"/>
                <a:gd name="connsiteY200" fmla="*/ 359750 h 393406"/>
                <a:gd name="connsiteX201" fmla="*/ 160852 w 254869"/>
                <a:gd name="connsiteY201" fmla="*/ 358703 h 393406"/>
                <a:gd name="connsiteX202" fmla="*/ 168662 w 254869"/>
                <a:gd name="connsiteY202" fmla="*/ 360608 h 393406"/>
                <a:gd name="connsiteX203" fmla="*/ 170567 w 254869"/>
                <a:gd name="connsiteY203" fmla="*/ 367466 h 393406"/>
                <a:gd name="connsiteX204" fmla="*/ 171710 w 254869"/>
                <a:gd name="connsiteY204" fmla="*/ 374419 h 393406"/>
                <a:gd name="connsiteX205" fmla="*/ 173234 w 254869"/>
                <a:gd name="connsiteY205" fmla="*/ 375943 h 393406"/>
                <a:gd name="connsiteX206" fmla="*/ 177806 w 254869"/>
                <a:gd name="connsiteY206" fmla="*/ 375943 h 393406"/>
                <a:gd name="connsiteX207" fmla="*/ 180569 w 254869"/>
                <a:gd name="connsiteY207" fmla="*/ 374324 h 393406"/>
                <a:gd name="connsiteX208" fmla="*/ 180569 w 254869"/>
                <a:gd name="connsiteY208" fmla="*/ 366037 h 393406"/>
                <a:gd name="connsiteX209" fmla="*/ 174949 w 254869"/>
                <a:gd name="connsiteY209" fmla="*/ 358322 h 393406"/>
                <a:gd name="connsiteX210" fmla="*/ 175711 w 254869"/>
                <a:gd name="connsiteY210" fmla="*/ 353845 h 393406"/>
                <a:gd name="connsiteX211" fmla="*/ 181140 w 254869"/>
                <a:gd name="connsiteY211" fmla="*/ 353845 h 393406"/>
                <a:gd name="connsiteX212" fmla="*/ 183616 w 254869"/>
                <a:gd name="connsiteY212" fmla="*/ 358036 h 393406"/>
                <a:gd name="connsiteX213" fmla="*/ 184760 w 254869"/>
                <a:gd name="connsiteY213" fmla="*/ 361084 h 393406"/>
                <a:gd name="connsiteX214" fmla="*/ 190541 w 254869"/>
                <a:gd name="connsiteY214" fmla="*/ 362379 h 393406"/>
                <a:gd name="connsiteX215" fmla="*/ 192475 w 254869"/>
                <a:gd name="connsiteY215" fmla="*/ 359179 h 393406"/>
                <a:gd name="connsiteX216" fmla="*/ 191237 w 254869"/>
                <a:gd name="connsiteY216" fmla="*/ 353273 h 393406"/>
                <a:gd name="connsiteX217" fmla="*/ 194285 w 254869"/>
                <a:gd name="connsiteY217" fmla="*/ 351750 h 393406"/>
                <a:gd name="connsiteX218" fmla="*/ 198285 w 254869"/>
                <a:gd name="connsiteY218" fmla="*/ 352988 h 393406"/>
                <a:gd name="connsiteX219" fmla="*/ 199809 w 254869"/>
                <a:gd name="connsiteY219" fmla="*/ 355845 h 393406"/>
                <a:gd name="connsiteX220" fmla="*/ 203238 w 254869"/>
                <a:gd name="connsiteY220" fmla="*/ 362989 h 393406"/>
                <a:gd name="connsiteX221" fmla="*/ 211239 w 254869"/>
                <a:gd name="connsiteY221" fmla="*/ 367085 h 393406"/>
                <a:gd name="connsiteX222" fmla="*/ 216002 w 254869"/>
                <a:gd name="connsiteY222" fmla="*/ 365466 h 393406"/>
                <a:gd name="connsiteX223" fmla="*/ 216002 w 254869"/>
                <a:gd name="connsiteY223" fmla="*/ 363561 h 393406"/>
                <a:gd name="connsiteX224" fmla="*/ 211144 w 254869"/>
                <a:gd name="connsiteY224" fmla="*/ 354036 h 393406"/>
                <a:gd name="connsiteX225" fmla="*/ 208096 w 254869"/>
                <a:gd name="connsiteY225" fmla="*/ 349464 h 393406"/>
                <a:gd name="connsiteX226" fmla="*/ 209429 w 254869"/>
                <a:gd name="connsiteY226" fmla="*/ 346796 h 393406"/>
                <a:gd name="connsiteX227" fmla="*/ 213144 w 254869"/>
                <a:gd name="connsiteY227" fmla="*/ 347463 h 393406"/>
                <a:gd name="connsiteX228" fmla="*/ 216573 w 254869"/>
                <a:gd name="connsiteY228" fmla="*/ 348797 h 393406"/>
                <a:gd name="connsiteX229" fmla="*/ 220002 w 254869"/>
                <a:gd name="connsiteY229" fmla="*/ 346892 h 393406"/>
                <a:gd name="connsiteX230" fmla="*/ 220955 w 254869"/>
                <a:gd name="connsiteY230" fmla="*/ 343463 h 393406"/>
                <a:gd name="connsiteX231" fmla="*/ 221716 w 254869"/>
                <a:gd name="connsiteY231" fmla="*/ 341177 h 393406"/>
                <a:gd name="connsiteX232" fmla="*/ 225622 w 254869"/>
                <a:gd name="connsiteY232" fmla="*/ 338224 h 393406"/>
                <a:gd name="connsiteX233" fmla="*/ 228765 w 254869"/>
                <a:gd name="connsiteY233" fmla="*/ 340415 h 393406"/>
                <a:gd name="connsiteX234" fmla="*/ 228765 w 254869"/>
                <a:gd name="connsiteY234" fmla="*/ 343844 h 393406"/>
                <a:gd name="connsiteX235" fmla="*/ 227622 w 254869"/>
                <a:gd name="connsiteY235" fmla="*/ 347273 h 393406"/>
                <a:gd name="connsiteX236" fmla="*/ 227622 w 254869"/>
                <a:gd name="connsiteY236" fmla="*/ 348416 h 393406"/>
                <a:gd name="connsiteX237" fmla="*/ 229337 w 254869"/>
                <a:gd name="connsiteY237" fmla="*/ 350987 h 393406"/>
                <a:gd name="connsiteX238" fmla="*/ 236195 w 254869"/>
                <a:gd name="connsiteY238" fmla="*/ 347559 h 393406"/>
                <a:gd name="connsiteX239" fmla="*/ 237719 w 254869"/>
                <a:gd name="connsiteY239" fmla="*/ 339843 h 393406"/>
                <a:gd name="connsiteX240" fmla="*/ 237719 w 254869"/>
                <a:gd name="connsiteY240" fmla="*/ 336033 h 393406"/>
                <a:gd name="connsiteX241" fmla="*/ 241243 w 254869"/>
                <a:gd name="connsiteY241" fmla="*/ 331557 h 393406"/>
                <a:gd name="connsiteX242" fmla="*/ 241243 w 254869"/>
                <a:gd name="connsiteY242" fmla="*/ 331557 h 393406"/>
                <a:gd name="connsiteX243" fmla="*/ 244957 w 254869"/>
                <a:gd name="connsiteY243" fmla="*/ 336891 h 393406"/>
                <a:gd name="connsiteX244" fmla="*/ 243338 w 254869"/>
                <a:gd name="connsiteY244" fmla="*/ 343082 h 393406"/>
                <a:gd name="connsiteX245" fmla="*/ 245053 w 254869"/>
                <a:gd name="connsiteY245" fmla="*/ 348606 h 393406"/>
                <a:gd name="connsiteX246" fmla="*/ 250006 w 254869"/>
                <a:gd name="connsiteY246" fmla="*/ 345939 h 393406"/>
                <a:gd name="connsiteX247" fmla="*/ 250863 w 254869"/>
                <a:gd name="connsiteY247" fmla="*/ 342605 h 393406"/>
                <a:gd name="connsiteX248" fmla="*/ 241338 w 254869"/>
                <a:gd name="connsiteY248" fmla="*/ 316412 h 393406"/>
                <a:gd name="connsiteX249" fmla="*/ 253721 w 254869"/>
                <a:gd name="connsiteY249" fmla="*/ 48949 h 393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254869" h="393406">
                  <a:moveTo>
                    <a:pt x="253721" y="48949"/>
                  </a:moveTo>
                  <a:cubicBezTo>
                    <a:pt x="253587" y="48293"/>
                    <a:pt x="253587" y="47607"/>
                    <a:pt x="253721" y="46950"/>
                  </a:cubicBezTo>
                  <a:cubicBezTo>
                    <a:pt x="253721" y="45330"/>
                    <a:pt x="254387" y="43615"/>
                    <a:pt x="254768" y="41996"/>
                  </a:cubicBezTo>
                  <a:cubicBezTo>
                    <a:pt x="255149" y="40377"/>
                    <a:pt x="254006" y="39996"/>
                    <a:pt x="253149" y="39710"/>
                  </a:cubicBezTo>
                  <a:cubicBezTo>
                    <a:pt x="250006" y="38758"/>
                    <a:pt x="248196" y="40949"/>
                    <a:pt x="246291" y="43139"/>
                  </a:cubicBezTo>
                  <a:cubicBezTo>
                    <a:pt x="244548" y="45301"/>
                    <a:pt x="243948" y="48169"/>
                    <a:pt x="244672" y="50855"/>
                  </a:cubicBezTo>
                  <a:cubicBezTo>
                    <a:pt x="244672" y="52188"/>
                    <a:pt x="245720" y="53331"/>
                    <a:pt x="244672" y="54665"/>
                  </a:cubicBezTo>
                  <a:cubicBezTo>
                    <a:pt x="242672" y="58189"/>
                    <a:pt x="241052" y="57141"/>
                    <a:pt x="241148" y="59141"/>
                  </a:cubicBezTo>
                  <a:lnTo>
                    <a:pt x="241148" y="59141"/>
                  </a:lnTo>
                  <a:cubicBezTo>
                    <a:pt x="241148" y="54189"/>
                    <a:pt x="238385" y="55712"/>
                    <a:pt x="237338" y="53807"/>
                  </a:cubicBezTo>
                  <a:cubicBezTo>
                    <a:pt x="236290" y="51902"/>
                    <a:pt x="238004" y="49616"/>
                    <a:pt x="239052" y="47616"/>
                  </a:cubicBezTo>
                  <a:cubicBezTo>
                    <a:pt x="240100" y="45616"/>
                    <a:pt x="240005" y="42663"/>
                    <a:pt x="237338" y="41996"/>
                  </a:cubicBezTo>
                  <a:cubicBezTo>
                    <a:pt x="235261" y="41730"/>
                    <a:pt x="233251" y="42844"/>
                    <a:pt x="232385" y="44758"/>
                  </a:cubicBezTo>
                  <a:cubicBezTo>
                    <a:pt x="231994" y="46492"/>
                    <a:pt x="231518" y="48216"/>
                    <a:pt x="230956" y="49902"/>
                  </a:cubicBezTo>
                  <a:cubicBezTo>
                    <a:pt x="229927" y="51760"/>
                    <a:pt x="227765" y="52664"/>
                    <a:pt x="225717" y="52093"/>
                  </a:cubicBezTo>
                  <a:cubicBezTo>
                    <a:pt x="223145" y="51141"/>
                    <a:pt x="224098" y="48093"/>
                    <a:pt x="225717" y="46092"/>
                  </a:cubicBezTo>
                  <a:lnTo>
                    <a:pt x="230098" y="39234"/>
                  </a:lnTo>
                  <a:cubicBezTo>
                    <a:pt x="230975" y="38101"/>
                    <a:pt x="231527" y="36748"/>
                    <a:pt x="231718" y="35329"/>
                  </a:cubicBezTo>
                  <a:cubicBezTo>
                    <a:pt x="231651" y="33757"/>
                    <a:pt x="230498" y="32452"/>
                    <a:pt x="228956" y="32186"/>
                  </a:cubicBezTo>
                  <a:cubicBezTo>
                    <a:pt x="227012" y="32100"/>
                    <a:pt x="225146" y="32995"/>
                    <a:pt x="224003" y="34567"/>
                  </a:cubicBezTo>
                  <a:cubicBezTo>
                    <a:pt x="222441" y="36348"/>
                    <a:pt x="221240" y="38415"/>
                    <a:pt x="220478" y="40663"/>
                  </a:cubicBezTo>
                  <a:cubicBezTo>
                    <a:pt x="219621" y="43235"/>
                    <a:pt x="218478" y="46759"/>
                    <a:pt x="215049" y="46854"/>
                  </a:cubicBezTo>
                  <a:cubicBezTo>
                    <a:pt x="212877" y="46911"/>
                    <a:pt x="211058" y="45216"/>
                    <a:pt x="210953" y="43044"/>
                  </a:cubicBezTo>
                  <a:cubicBezTo>
                    <a:pt x="211258" y="41073"/>
                    <a:pt x="212363" y="39320"/>
                    <a:pt x="214001" y="38186"/>
                  </a:cubicBezTo>
                  <a:cubicBezTo>
                    <a:pt x="216287" y="36186"/>
                    <a:pt x="219335" y="33805"/>
                    <a:pt x="218192" y="31328"/>
                  </a:cubicBezTo>
                  <a:cubicBezTo>
                    <a:pt x="217049" y="28852"/>
                    <a:pt x="214001" y="28471"/>
                    <a:pt x="211430" y="29138"/>
                  </a:cubicBezTo>
                  <a:cubicBezTo>
                    <a:pt x="209029" y="29795"/>
                    <a:pt x="206972" y="31367"/>
                    <a:pt x="205715" y="33519"/>
                  </a:cubicBezTo>
                  <a:cubicBezTo>
                    <a:pt x="204476" y="35424"/>
                    <a:pt x="203619" y="37520"/>
                    <a:pt x="202286" y="39330"/>
                  </a:cubicBezTo>
                  <a:cubicBezTo>
                    <a:pt x="201590" y="40501"/>
                    <a:pt x="200314" y="41196"/>
                    <a:pt x="198952" y="41139"/>
                  </a:cubicBezTo>
                  <a:cubicBezTo>
                    <a:pt x="197628" y="37329"/>
                    <a:pt x="198847" y="33091"/>
                    <a:pt x="202000" y="30566"/>
                  </a:cubicBezTo>
                  <a:cubicBezTo>
                    <a:pt x="203238" y="29662"/>
                    <a:pt x="204333" y="28566"/>
                    <a:pt x="205238" y="27328"/>
                  </a:cubicBezTo>
                  <a:cubicBezTo>
                    <a:pt x="205838" y="26156"/>
                    <a:pt x="205372" y="24718"/>
                    <a:pt x="204200" y="24128"/>
                  </a:cubicBezTo>
                  <a:cubicBezTo>
                    <a:pt x="203990" y="24013"/>
                    <a:pt x="203762" y="23937"/>
                    <a:pt x="203524" y="23899"/>
                  </a:cubicBezTo>
                  <a:cubicBezTo>
                    <a:pt x="202895" y="23804"/>
                    <a:pt x="202248" y="23804"/>
                    <a:pt x="201619" y="23899"/>
                  </a:cubicBezTo>
                  <a:cubicBezTo>
                    <a:pt x="198218" y="24699"/>
                    <a:pt x="195361" y="26966"/>
                    <a:pt x="193808" y="30090"/>
                  </a:cubicBezTo>
                  <a:cubicBezTo>
                    <a:pt x="192856" y="32376"/>
                    <a:pt x="192761" y="35424"/>
                    <a:pt x="189998" y="36567"/>
                  </a:cubicBezTo>
                  <a:cubicBezTo>
                    <a:pt x="188103" y="30605"/>
                    <a:pt x="190646" y="24128"/>
                    <a:pt x="196094" y="21041"/>
                  </a:cubicBezTo>
                  <a:cubicBezTo>
                    <a:pt x="197875" y="20051"/>
                    <a:pt x="199533" y="18870"/>
                    <a:pt x="201047" y="17517"/>
                  </a:cubicBezTo>
                  <a:cubicBezTo>
                    <a:pt x="202352" y="16126"/>
                    <a:pt x="202352" y="13955"/>
                    <a:pt x="201047" y="12564"/>
                  </a:cubicBezTo>
                  <a:cubicBezTo>
                    <a:pt x="199533" y="11555"/>
                    <a:pt x="197714" y="11107"/>
                    <a:pt x="195904" y="11326"/>
                  </a:cubicBezTo>
                  <a:cubicBezTo>
                    <a:pt x="191160" y="11516"/>
                    <a:pt x="186741" y="13784"/>
                    <a:pt x="183807" y="17517"/>
                  </a:cubicBezTo>
                  <a:cubicBezTo>
                    <a:pt x="182150" y="21156"/>
                    <a:pt x="180997" y="24995"/>
                    <a:pt x="180378" y="28947"/>
                  </a:cubicBezTo>
                  <a:cubicBezTo>
                    <a:pt x="180102" y="30557"/>
                    <a:pt x="178911" y="31862"/>
                    <a:pt x="177330" y="32281"/>
                  </a:cubicBezTo>
                  <a:cubicBezTo>
                    <a:pt x="175130" y="32624"/>
                    <a:pt x="173053" y="31148"/>
                    <a:pt x="172663" y="28947"/>
                  </a:cubicBezTo>
                  <a:cubicBezTo>
                    <a:pt x="172872" y="27042"/>
                    <a:pt x="173453" y="25195"/>
                    <a:pt x="174377" y="23518"/>
                  </a:cubicBezTo>
                  <a:cubicBezTo>
                    <a:pt x="175415" y="21784"/>
                    <a:pt x="175092" y="19555"/>
                    <a:pt x="173615" y="18184"/>
                  </a:cubicBezTo>
                  <a:cubicBezTo>
                    <a:pt x="171139" y="16755"/>
                    <a:pt x="168043" y="16974"/>
                    <a:pt x="165805" y="18755"/>
                  </a:cubicBezTo>
                  <a:cubicBezTo>
                    <a:pt x="164052" y="20404"/>
                    <a:pt x="162880" y="22575"/>
                    <a:pt x="162471" y="24947"/>
                  </a:cubicBezTo>
                  <a:lnTo>
                    <a:pt x="161328" y="28566"/>
                  </a:lnTo>
                  <a:cubicBezTo>
                    <a:pt x="158671" y="24432"/>
                    <a:pt x="158280" y="19241"/>
                    <a:pt x="160280" y="14755"/>
                  </a:cubicBezTo>
                  <a:cubicBezTo>
                    <a:pt x="160909" y="13621"/>
                    <a:pt x="161357" y="12402"/>
                    <a:pt x="161614" y="11135"/>
                  </a:cubicBezTo>
                  <a:cubicBezTo>
                    <a:pt x="161747" y="9726"/>
                    <a:pt x="160928" y="8402"/>
                    <a:pt x="159614" y="7897"/>
                  </a:cubicBezTo>
                  <a:cubicBezTo>
                    <a:pt x="158861" y="7754"/>
                    <a:pt x="158080" y="7754"/>
                    <a:pt x="157328" y="7897"/>
                  </a:cubicBezTo>
                  <a:cubicBezTo>
                    <a:pt x="153708" y="8383"/>
                    <a:pt x="150812" y="11155"/>
                    <a:pt x="150184" y="14755"/>
                  </a:cubicBezTo>
                  <a:cubicBezTo>
                    <a:pt x="150050" y="17936"/>
                    <a:pt x="150212" y="21127"/>
                    <a:pt x="150660" y="24280"/>
                  </a:cubicBezTo>
                  <a:cubicBezTo>
                    <a:pt x="150660" y="25614"/>
                    <a:pt x="149803" y="27328"/>
                    <a:pt x="148183" y="26947"/>
                  </a:cubicBezTo>
                  <a:cubicBezTo>
                    <a:pt x="147631" y="26823"/>
                    <a:pt x="147145" y="26480"/>
                    <a:pt x="146850" y="25994"/>
                  </a:cubicBezTo>
                  <a:cubicBezTo>
                    <a:pt x="143897" y="21899"/>
                    <a:pt x="146850" y="16469"/>
                    <a:pt x="144564" y="12183"/>
                  </a:cubicBezTo>
                  <a:cubicBezTo>
                    <a:pt x="142840" y="9326"/>
                    <a:pt x="140278" y="7068"/>
                    <a:pt x="137230" y="5706"/>
                  </a:cubicBezTo>
                  <a:cubicBezTo>
                    <a:pt x="135230" y="4563"/>
                    <a:pt x="131705" y="3896"/>
                    <a:pt x="130848" y="5706"/>
                  </a:cubicBezTo>
                  <a:cubicBezTo>
                    <a:pt x="130477" y="6421"/>
                    <a:pt x="130477" y="7278"/>
                    <a:pt x="130848" y="7992"/>
                  </a:cubicBezTo>
                  <a:cubicBezTo>
                    <a:pt x="132658" y="11231"/>
                    <a:pt x="135325" y="14088"/>
                    <a:pt x="137325" y="17517"/>
                  </a:cubicBezTo>
                  <a:cubicBezTo>
                    <a:pt x="139582" y="20451"/>
                    <a:pt x="140125" y="24366"/>
                    <a:pt x="138754" y="27804"/>
                  </a:cubicBezTo>
                  <a:cubicBezTo>
                    <a:pt x="136811" y="28461"/>
                    <a:pt x="134687" y="27509"/>
                    <a:pt x="133896" y="25614"/>
                  </a:cubicBezTo>
                  <a:cubicBezTo>
                    <a:pt x="133229" y="23994"/>
                    <a:pt x="133420" y="22089"/>
                    <a:pt x="132372" y="20660"/>
                  </a:cubicBezTo>
                  <a:cubicBezTo>
                    <a:pt x="132115" y="20280"/>
                    <a:pt x="131753" y="19974"/>
                    <a:pt x="131324" y="19803"/>
                  </a:cubicBezTo>
                  <a:cubicBezTo>
                    <a:pt x="129419" y="19136"/>
                    <a:pt x="127895" y="21232"/>
                    <a:pt x="127800" y="22756"/>
                  </a:cubicBezTo>
                  <a:cubicBezTo>
                    <a:pt x="127705" y="24280"/>
                    <a:pt x="127800" y="26566"/>
                    <a:pt x="125323" y="26757"/>
                  </a:cubicBezTo>
                  <a:cubicBezTo>
                    <a:pt x="122371" y="23518"/>
                    <a:pt x="123514" y="19041"/>
                    <a:pt x="123038" y="15136"/>
                  </a:cubicBezTo>
                  <a:cubicBezTo>
                    <a:pt x="121923" y="8602"/>
                    <a:pt x="117484" y="3116"/>
                    <a:pt x="111322" y="658"/>
                  </a:cubicBezTo>
                  <a:cubicBezTo>
                    <a:pt x="110331" y="201"/>
                    <a:pt x="109264" y="-56"/>
                    <a:pt x="108179" y="-104"/>
                  </a:cubicBezTo>
                  <a:cubicBezTo>
                    <a:pt x="105835" y="-66"/>
                    <a:pt x="103902" y="1744"/>
                    <a:pt x="103702" y="4087"/>
                  </a:cubicBezTo>
                  <a:cubicBezTo>
                    <a:pt x="103949" y="6116"/>
                    <a:pt x="104635" y="8059"/>
                    <a:pt x="105702" y="9802"/>
                  </a:cubicBezTo>
                  <a:cubicBezTo>
                    <a:pt x="106902" y="12412"/>
                    <a:pt x="107607" y="15222"/>
                    <a:pt x="107798" y="18089"/>
                  </a:cubicBezTo>
                  <a:cubicBezTo>
                    <a:pt x="108341" y="21070"/>
                    <a:pt x="106455" y="23956"/>
                    <a:pt x="103511" y="24661"/>
                  </a:cubicBezTo>
                  <a:cubicBezTo>
                    <a:pt x="100520" y="24889"/>
                    <a:pt x="97758" y="23042"/>
                    <a:pt x="96844" y="20184"/>
                  </a:cubicBezTo>
                  <a:cubicBezTo>
                    <a:pt x="96530" y="17669"/>
                    <a:pt x="95720" y="15240"/>
                    <a:pt x="94463" y="13041"/>
                  </a:cubicBezTo>
                  <a:cubicBezTo>
                    <a:pt x="92843" y="10849"/>
                    <a:pt x="88271" y="9897"/>
                    <a:pt x="86557" y="11992"/>
                  </a:cubicBezTo>
                  <a:cubicBezTo>
                    <a:pt x="86176" y="12907"/>
                    <a:pt x="86176" y="13936"/>
                    <a:pt x="86557" y="14850"/>
                  </a:cubicBezTo>
                  <a:cubicBezTo>
                    <a:pt x="87395" y="16889"/>
                    <a:pt x="88452" y="18841"/>
                    <a:pt x="89700" y="20660"/>
                  </a:cubicBezTo>
                  <a:cubicBezTo>
                    <a:pt x="90938" y="22537"/>
                    <a:pt x="90938" y="24975"/>
                    <a:pt x="89700" y="26852"/>
                  </a:cubicBezTo>
                  <a:cubicBezTo>
                    <a:pt x="88309" y="28185"/>
                    <a:pt x="86281" y="28623"/>
                    <a:pt x="84461" y="27995"/>
                  </a:cubicBezTo>
                  <a:cubicBezTo>
                    <a:pt x="82594" y="27233"/>
                    <a:pt x="81356" y="25432"/>
                    <a:pt x="81318" y="23423"/>
                  </a:cubicBezTo>
                  <a:cubicBezTo>
                    <a:pt x="80461" y="19136"/>
                    <a:pt x="79699" y="14850"/>
                    <a:pt x="78937" y="10469"/>
                  </a:cubicBezTo>
                  <a:cubicBezTo>
                    <a:pt x="78575" y="8326"/>
                    <a:pt x="77937" y="6249"/>
                    <a:pt x="77032" y="4277"/>
                  </a:cubicBezTo>
                  <a:cubicBezTo>
                    <a:pt x="75946" y="2115"/>
                    <a:pt x="74070" y="439"/>
                    <a:pt x="71793" y="-390"/>
                  </a:cubicBezTo>
                  <a:cubicBezTo>
                    <a:pt x="70212" y="-914"/>
                    <a:pt x="68516" y="-914"/>
                    <a:pt x="66935" y="-390"/>
                  </a:cubicBezTo>
                  <a:cubicBezTo>
                    <a:pt x="65478" y="-66"/>
                    <a:pt x="64402" y="1172"/>
                    <a:pt x="64268" y="2658"/>
                  </a:cubicBezTo>
                  <a:cubicBezTo>
                    <a:pt x="64573" y="3820"/>
                    <a:pt x="65202" y="4878"/>
                    <a:pt x="66078" y="5706"/>
                  </a:cubicBezTo>
                  <a:cubicBezTo>
                    <a:pt x="68497" y="8335"/>
                    <a:pt x="70002" y="11678"/>
                    <a:pt x="70364" y="15231"/>
                  </a:cubicBezTo>
                  <a:cubicBezTo>
                    <a:pt x="70364" y="16660"/>
                    <a:pt x="70364" y="18279"/>
                    <a:pt x="68555" y="18755"/>
                  </a:cubicBezTo>
                  <a:cubicBezTo>
                    <a:pt x="67507" y="19003"/>
                    <a:pt x="66392" y="18794"/>
                    <a:pt x="65506" y="18184"/>
                  </a:cubicBezTo>
                  <a:cubicBezTo>
                    <a:pt x="63621" y="16974"/>
                    <a:pt x="62316" y="15050"/>
                    <a:pt x="61887" y="12850"/>
                  </a:cubicBezTo>
                  <a:cubicBezTo>
                    <a:pt x="61439" y="10755"/>
                    <a:pt x="60496" y="8792"/>
                    <a:pt x="59125" y="7135"/>
                  </a:cubicBezTo>
                  <a:cubicBezTo>
                    <a:pt x="57306" y="5306"/>
                    <a:pt x="54543" y="4773"/>
                    <a:pt x="52172" y="5802"/>
                  </a:cubicBezTo>
                  <a:cubicBezTo>
                    <a:pt x="50600" y="6649"/>
                    <a:pt x="49943" y="8544"/>
                    <a:pt x="50648" y="10183"/>
                  </a:cubicBezTo>
                  <a:cubicBezTo>
                    <a:pt x="51314" y="11755"/>
                    <a:pt x="52286" y="13174"/>
                    <a:pt x="53505" y="14374"/>
                  </a:cubicBezTo>
                  <a:cubicBezTo>
                    <a:pt x="57058" y="18441"/>
                    <a:pt x="59715" y="23213"/>
                    <a:pt x="61315" y="28376"/>
                  </a:cubicBezTo>
                  <a:cubicBezTo>
                    <a:pt x="61792" y="29995"/>
                    <a:pt x="61792" y="32186"/>
                    <a:pt x="59791" y="32852"/>
                  </a:cubicBezTo>
                  <a:cubicBezTo>
                    <a:pt x="58506" y="33138"/>
                    <a:pt x="57153" y="32786"/>
                    <a:pt x="56172" y="31900"/>
                  </a:cubicBezTo>
                  <a:cubicBezTo>
                    <a:pt x="55353" y="31081"/>
                    <a:pt x="54762" y="30062"/>
                    <a:pt x="54457" y="28947"/>
                  </a:cubicBezTo>
                  <a:cubicBezTo>
                    <a:pt x="53819" y="27166"/>
                    <a:pt x="53019" y="25442"/>
                    <a:pt x="52076" y="23804"/>
                  </a:cubicBezTo>
                  <a:cubicBezTo>
                    <a:pt x="51200" y="21603"/>
                    <a:pt x="49543" y="19803"/>
                    <a:pt x="47409" y="18755"/>
                  </a:cubicBezTo>
                  <a:cubicBezTo>
                    <a:pt x="45028" y="17708"/>
                    <a:pt x="41408" y="18184"/>
                    <a:pt x="40551" y="20184"/>
                  </a:cubicBezTo>
                  <a:cubicBezTo>
                    <a:pt x="39694" y="22184"/>
                    <a:pt x="41408" y="23709"/>
                    <a:pt x="42647" y="25328"/>
                  </a:cubicBezTo>
                  <a:cubicBezTo>
                    <a:pt x="43647" y="26680"/>
                    <a:pt x="44418" y="28195"/>
                    <a:pt x="44932" y="29805"/>
                  </a:cubicBezTo>
                  <a:cubicBezTo>
                    <a:pt x="45275" y="30595"/>
                    <a:pt x="45275" y="31491"/>
                    <a:pt x="44932" y="32281"/>
                  </a:cubicBezTo>
                  <a:cubicBezTo>
                    <a:pt x="44647" y="32700"/>
                    <a:pt x="44247" y="33024"/>
                    <a:pt x="43790" y="33234"/>
                  </a:cubicBezTo>
                  <a:cubicBezTo>
                    <a:pt x="41037" y="34329"/>
                    <a:pt x="37884" y="33605"/>
                    <a:pt x="35884" y="31424"/>
                  </a:cubicBezTo>
                  <a:cubicBezTo>
                    <a:pt x="34493" y="29423"/>
                    <a:pt x="33855" y="26994"/>
                    <a:pt x="34074" y="24565"/>
                  </a:cubicBezTo>
                  <a:cubicBezTo>
                    <a:pt x="34322" y="22184"/>
                    <a:pt x="33931" y="19784"/>
                    <a:pt x="32931" y="17612"/>
                  </a:cubicBezTo>
                  <a:cubicBezTo>
                    <a:pt x="32550" y="16993"/>
                    <a:pt x="32026" y="16469"/>
                    <a:pt x="31407" y="16089"/>
                  </a:cubicBezTo>
                  <a:cubicBezTo>
                    <a:pt x="29950" y="15479"/>
                    <a:pt x="28302" y="15479"/>
                    <a:pt x="26835" y="16089"/>
                  </a:cubicBezTo>
                  <a:cubicBezTo>
                    <a:pt x="25825" y="16422"/>
                    <a:pt x="24892" y="16936"/>
                    <a:pt x="24073" y="17612"/>
                  </a:cubicBezTo>
                  <a:cubicBezTo>
                    <a:pt x="21977" y="20013"/>
                    <a:pt x="21977" y="23594"/>
                    <a:pt x="24073" y="25994"/>
                  </a:cubicBezTo>
                  <a:cubicBezTo>
                    <a:pt x="26092" y="28461"/>
                    <a:pt x="27968" y="31033"/>
                    <a:pt x="29692" y="33710"/>
                  </a:cubicBezTo>
                  <a:cubicBezTo>
                    <a:pt x="30559" y="35186"/>
                    <a:pt x="30235" y="37082"/>
                    <a:pt x="28931" y="38186"/>
                  </a:cubicBezTo>
                  <a:cubicBezTo>
                    <a:pt x="27264" y="39215"/>
                    <a:pt x="25168" y="39215"/>
                    <a:pt x="23501" y="38186"/>
                  </a:cubicBezTo>
                  <a:cubicBezTo>
                    <a:pt x="22206" y="37158"/>
                    <a:pt x="21330" y="35710"/>
                    <a:pt x="21025" y="34090"/>
                  </a:cubicBezTo>
                  <a:cubicBezTo>
                    <a:pt x="20825" y="33014"/>
                    <a:pt x="20434" y="31985"/>
                    <a:pt x="19882" y="31042"/>
                  </a:cubicBezTo>
                  <a:cubicBezTo>
                    <a:pt x="19244" y="29966"/>
                    <a:pt x="18158" y="29233"/>
                    <a:pt x="16929" y="29043"/>
                  </a:cubicBezTo>
                  <a:cubicBezTo>
                    <a:pt x="14586" y="28871"/>
                    <a:pt x="12509" y="30528"/>
                    <a:pt x="12166" y="32852"/>
                  </a:cubicBezTo>
                  <a:cubicBezTo>
                    <a:pt x="12338" y="34862"/>
                    <a:pt x="12757" y="36843"/>
                    <a:pt x="13405" y="38758"/>
                  </a:cubicBezTo>
                  <a:cubicBezTo>
                    <a:pt x="12719" y="39767"/>
                    <a:pt x="11576" y="40367"/>
                    <a:pt x="10357" y="40377"/>
                  </a:cubicBezTo>
                  <a:cubicBezTo>
                    <a:pt x="8899" y="40510"/>
                    <a:pt x="7442" y="40025"/>
                    <a:pt x="6356" y="39044"/>
                  </a:cubicBezTo>
                  <a:cubicBezTo>
                    <a:pt x="5633" y="38263"/>
                    <a:pt x="5108" y="37310"/>
                    <a:pt x="4832" y="36282"/>
                  </a:cubicBezTo>
                  <a:cubicBezTo>
                    <a:pt x="4156" y="33700"/>
                    <a:pt x="2994" y="31271"/>
                    <a:pt x="1403" y="29138"/>
                  </a:cubicBezTo>
                  <a:cubicBezTo>
                    <a:pt x="975" y="28643"/>
                    <a:pt x="499" y="28195"/>
                    <a:pt x="-26" y="27804"/>
                  </a:cubicBezTo>
                  <a:cubicBezTo>
                    <a:pt x="11119" y="138961"/>
                    <a:pt x="28549" y="251642"/>
                    <a:pt x="11309" y="361179"/>
                  </a:cubicBezTo>
                  <a:cubicBezTo>
                    <a:pt x="12071" y="358893"/>
                    <a:pt x="12357" y="356321"/>
                    <a:pt x="14929" y="355274"/>
                  </a:cubicBezTo>
                  <a:cubicBezTo>
                    <a:pt x="16700" y="360760"/>
                    <a:pt x="14595" y="366761"/>
                    <a:pt x="9785" y="369942"/>
                  </a:cubicBezTo>
                  <a:cubicBezTo>
                    <a:pt x="9309" y="372609"/>
                    <a:pt x="8928" y="375276"/>
                    <a:pt x="8452" y="377943"/>
                  </a:cubicBezTo>
                  <a:lnTo>
                    <a:pt x="7880" y="380420"/>
                  </a:lnTo>
                  <a:lnTo>
                    <a:pt x="8738" y="380420"/>
                  </a:lnTo>
                  <a:cubicBezTo>
                    <a:pt x="13500" y="380305"/>
                    <a:pt x="17958" y="378029"/>
                    <a:pt x="20834" y="374228"/>
                  </a:cubicBezTo>
                  <a:cubicBezTo>
                    <a:pt x="22501" y="370628"/>
                    <a:pt x="23663" y="366818"/>
                    <a:pt x="24263" y="362894"/>
                  </a:cubicBezTo>
                  <a:cubicBezTo>
                    <a:pt x="24540" y="361284"/>
                    <a:pt x="25730" y="359979"/>
                    <a:pt x="27311" y="359560"/>
                  </a:cubicBezTo>
                  <a:cubicBezTo>
                    <a:pt x="29512" y="359217"/>
                    <a:pt x="31588" y="360693"/>
                    <a:pt x="31979" y="362894"/>
                  </a:cubicBezTo>
                  <a:cubicBezTo>
                    <a:pt x="31769" y="364799"/>
                    <a:pt x="31188" y="366646"/>
                    <a:pt x="30264" y="368323"/>
                  </a:cubicBezTo>
                  <a:cubicBezTo>
                    <a:pt x="29274" y="370047"/>
                    <a:pt x="29550" y="372228"/>
                    <a:pt x="30931" y="373657"/>
                  </a:cubicBezTo>
                  <a:cubicBezTo>
                    <a:pt x="33436" y="375105"/>
                    <a:pt x="36570" y="374876"/>
                    <a:pt x="38837" y="373086"/>
                  </a:cubicBezTo>
                  <a:cubicBezTo>
                    <a:pt x="40589" y="371437"/>
                    <a:pt x="41761" y="369266"/>
                    <a:pt x="42170" y="366894"/>
                  </a:cubicBezTo>
                  <a:lnTo>
                    <a:pt x="43313" y="363180"/>
                  </a:lnTo>
                  <a:cubicBezTo>
                    <a:pt x="45971" y="367313"/>
                    <a:pt x="46361" y="372504"/>
                    <a:pt x="44361" y="376991"/>
                  </a:cubicBezTo>
                  <a:cubicBezTo>
                    <a:pt x="43733" y="378153"/>
                    <a:pt x="43285" y="379410"/>
                    <a:pt x="43028" y="380705"/>
                  </a:cubicBezTo>
                  <a:cubicBezTo>
                    <a:pt x="42866" y="382096"/>
                    <a:pt x="43704" y="383410"/>
                    <a:pt x="45028" y="383849"/>
                  </a:cubicBezTo>
                  <a:cubicBezTo>
                    <a:pt x="45780" y="384039"/>
                    <a:pt x="46561" y="384039"/>
                    <a:pt x="47314" y="383849"/>
                  </a:cubicBezTo>
                  <a:cubicBezTo>
                    <a:pt x="50933" y="383439"/>
                    <a:pt x="53848" y="380677"/>
                    <a:pt x="54457" y="377086"/>
                  </a:cubicBezTo>
                  <a:cubicBezTo>
                    <a:pt x="54591" y="373905"/>
                    <a:pt x="54439" y="370714"/>
                    <a:pt x="53981" y="367561"/>
                  </a:cubicBezTo>
                  <a:cubicBezTo>
                    <a:pt x="53981" y="366227"/>
                    <a:pt x="54839" y="364513"/>
                    <a:pt x="56458" y="364799"/>
                  </a:cubicBezTo>
                  <a:cubicBezTo>
                    <a:pt x="57029" y="364951"/>
                    <a:pt x="57506" y="365332"/>
                    <a:pt x="57791" y="365846"/>
                  </a:cubicBezTo>
                  <a:cubicBezTo>
                    <a:pt x="60744" y="369942"/>
                    <a:pt x="57791" y="375371"/>
                    <a:pt x="60077" y="379658"/>
                  </a:cubicBezTo>
                  <a:cubicBezTo>
                    <a:pt x="61801" y="382515"/>
                    <a:pt x="64364" y="384773"/>
                    <a:pt x="67412" y="386135"/>
                  </a:cubicBezTo>
                  <a:cubicBezTo>
                    <a:pt x="69412" y="387182"/>
                    <a:pt x="72936" y="387944"/>
                    <a:pt x="73793" y="386135"/>
                  </a:cubicBezTo>
                  <a:cubicBezTo>
                    <a:pt x="74165" y="385420"/>
                    <a:pt x="74165" y="384563"/>
                    <a:pt x="73793" y="383849"/>
                  </a:cubicBezTo>
                  <a:cubicBezTo>
                    <a:pt x="71983" y="380610"/>
                    <a:pt x="69221" y="377657"/>
                    <a:pt x="67316" y="374324"/>
                  </a:cubicBezTo>
                  <a:cubicBezTo>
                    <a:pt x="65059" y="371390"/>
                    <a:pt x="64516" y="367475"/>
                    <a:pt x="65888" y="364037"/>
                  </a:cubicBezTo>
                  <a:cubicBezTo>
                    <a:pt x="67831" y="363380"/>
                    <a:pt x="69955" y="364332"/>
                    <a:pt x="70745" y="366227"/>
                  </a:cubicBezTo>
                  <a:cubicBezTo>
                    <a:pt x="71412" y="367847"/>
                    <a:pt x="71222" y="369657"/>
                    <a:pt x="72269" y="371180"/>
                  </a:cubicBezTo>
                  <a:cubicBezTo>
                    <a:pt x="72526" y="371561"/>
                    <a:pt x="72888" y="371866"/>
                    <a:pt x="73317" y="372038"/>
                  </a:cubicBezTo>
                  <a:cubicBezTo>
                    <a:pt x="75222" y="372705"/>
                    <a:pt x="76651" y="370609"/>
                    <a:pt x="76841" y="368990"/>
                  </a:cubicBezTo>
                  <a:cubicBezTo>
                    <a:pt x="77032" y="367371"/>
                    <a:pt x="76841" y="365275"/>
                    <a:pt x="79318" y="365084"/>
                  </a:cubicBezTo>
                  <a:cubicBezTo>
                    <a:pt x="82271" y="368323"/>
                    <a:pt x="81128" y="372705"/>
                    <a:pt x="81604" y="376705"/>
                  </a:cubicBezTo>
                  <a:cubicBezTo>
                    <a:pt x="82756" y="383201"/>
                    <a:pt x="87185" y="388649"/>
                    <a:pt x="93320" y="391088"/>
                  </a:cubicBezTo>
                  <a:cubicBezTo>
                    <a:pt x="94281" y="391612"/>
                    <a:pt x="95358" y="391907"/>
                    <a:pt x="96463" y="391945"/>
                  </a:cubicBezTo>
                  <a:cubicBezTo>
                    <a:pt x="98806" y="391907"/>
                    <a:pt x="100740" y="390097"/>
                    <a:pt x="100940" y="387754"/>
                  </a:cubicBezTo>
                  <a:cubicBezTo>
                    <a:pt x="100673" y="385696"/>
                    <a:pt x="99997" y="383725"/>
                    <a:pt x="98939" y="381944"/>
                  </a:cubicBezTo>
                  <a:cubicBezTo>
                    <a:pt x="97739" y="379362"/>
                    <a:pt x="97034" y="376591"/>
                    <a:pt x="96844" y="373752"/>
                  </a:cubicBezTo>
                  <a:cubicBezTo>
                    <a:pt x="96301" y="370771"/>
                    <a:pt x="98187" y="367885"/>
                    <a:pt x="101130" y="367180"/>
                  </a:cubicBezTo>
                  <a:cubicBezTo>
                    <a:pt x="104130" y="366913"/>
                    <a:pt x="106912" y="368780"/>
                    <a:pt x="107798" y="371657"/>
                  </a:cubicBezTo>
                  <a:cubicBezTo>
                    <a:pt x="108112" y="374171"/>
                    <a:pt x="108922" y="376600"/>
                    <a:pt x="110179" y="378800"/>
                  </a:cubicBezTo>
                  <a:cubicBezTo>
                    <a:pt x="111798" y="380991"/>
                    <a:pt x="116370" y="381944"/>
                    <a:pt x="118085" y="379848"/>
                  </a:cubicBezTo>
                  <a:cubicBezTo>
                    <a:pt x="118465" y="378934"/>
                    <a:pt x="118465" y="377905"/>
                    <a:pt x="118085" y="376991"/>
                  </a:cubicBezTo>
                  <a:cubicBezTo>
                    <a:pt x="117246" y="374914"/>
                    <a:pt x="116189" y="372942"/>
                    <a:pt x="114941" y="371085"/>
                  </a:cubicBezTo>
                  <a:cubicBezTo>
                    <a:pt x="113722" y="369237"/>
                    <a:pt x="113722" y="366837"/>
                    <a:pt x="114941" y="364989"/>
                  </a:cubicBezTo>
                  <a:cubicBezTo>
                    <a:pt x="116313" y="363617"/>
                    <a:pt x="118361" y="363170"/>
                    <a:pt x="120180" y="363846"/>
                  </a:cubicBezTo>
                  <a:cubicBezTo>
                    <a:pt x="122018" y="364589"/>
                    <a:pt x="123247" y="366342"/>
                    <a:pt x="123323" y="368323"/>
                  </a:cubicBezTo>
                  <a:cubicBezTo>
                    <a:pt x="124181" y="372705"/>
                    <a:pt x="124942" y="376991"/>
                    <a:pt x="125705" y="381372"/>
                  </a:cubicBezTo>
                  <a:cubicBezTo>
                    <a:pt x="126066" y="383515"/>
                    <a:pt x="126705" y="385592"/>
                    <a:pt x="127610" y="387564"/>
                  </a:cubicBezTo>
                  <a:cubicBezTo>
                    <a:pt x="128753" y="389687"/>
                    <a:pt x="130600" y="391345"/>
                    <a:pt x="132848" y="392231"/>
                  </a:cubicBezTo>
                  <a:cubicBezTo>
                    <a:pt x="134429" y="392755"/>
                    <a:pt x="136125" y="392755"/>
                    <a:pt x="137706" y="392231"/>
                  </a:cubicBezTo>
                  <a:cubicBezTo>
                    <a:pt x="139230" y="392231"/>
                    <a:pt x="140468" y="390611"/>
                    <a:pt x="140373" y="389278"/>
                  </a:cubicBezTo>
                  <a:cubicBezTo>
                    <a:pt x="140068" y="388116"/>
                    <a:pt x="139439" y="387058"/>
                    <a:pt x="138563" y="386230"/>
                  </a:cubicBezTo>
                  <a:cubicBezTo>
                    <a:pt x="136153" y="383591"/>
                    <a:pt x="134658" y="380258"/>
                    <a:pt x="134277" y="376705"/>
                  </a:cubicBezTo>
                  <a:cubicBezTo>
                    <a:pt x="133944" y="375267"/>
                    <a:pt x="134715" y="373809"/>
                    <a:pt x="136087" y="373276"/>
                  </a:cubicBezTo>
                  <a:cubicBezTo>
                    <a:pt x="137125" y="373038"/>
                    <a:pt x="138220" y="373209"/>
                    <a:pt x="139135" y="373752"/>
                  </a:cubicBezTo>
                  <a:cubicBezTo>
                    <a:pt x="141021" y="374962"/>
                    <a:pt x="142326" y="376886"/>
                    <a:pt x="142754" y="379086"/>
                  </a:cubicBezTo>
                  <a:cubicBezTo>
                    <a:pt x="143183" y="381220"/>
                    <a:pt x="144126" y="383220"/>
                    <a:pt x="145516" y="384896"/>
                  </a:cubicBezTo>
                  <a:cubicBezTo>
                    <a:pt x="147364" y="386678"/>
                    <a:pt x="150089" y="387202"/>
                    <a:pt x="152470" y="386230"/>
                  </a:cubicBezTo>
                  <a:cubicBezTo>
                    <a:pt x="153975" y="385335"/>
                    <a:pt x="154613" y="383487"/>
                    <a:pt x="153994" y="381848"/>
                  </a:cubicBezTo>
                  <a:cubicBezTo>
                    <a:pt x="153327" y="380277"/>
                    <a:pt x="152356" y="378858"/>
                    <a:pt x="151136" y="377657"/>
                  </a:cubicBezTo>
                  <a:cubicBezTo>
                    <a:pt x="147583" y="373590"/>
                    <a:pt x="144926" y="368818"/>
                    <a:pt x="143326" y="363656"/>
                  </a:cubicBezTo>
                  <a:cubicBezTo>
                    <a:pt x="142849" y="361941"/>
                    <a:pt x="142849" y="359846"/>
                    <a:pt x="144850" y="359179"/>
                  </a:cubicBezTo>
                  <a:cubicBezTo>
                    <a:pt x="146136" y="358846"/>
                    <a:pt x="147517" y="359198"/>
                    <a:pt x="148469" y="360132"/>
                  </a:cubicBezTo>
                  <a:cubicBezTo>
                    <a:pt x="149288" y="360951"/>
                    <a:pt x="149879" y="361970"/>
                    <a:pt x="150184" y="363084"/>
                  </a:cubicBezTo>
                  <a:cubicBezTo>
                    <a:pt x="150860" y="364846"/>
                    <a:pt x="151651" y="366570"/>
                    <a:pt x="152565" y="368228"/>
                  </a:cubicBezTo>
                  <a:cubicBezTo>
                    <a:pt x="153441" y="370428"/>
                    <a:pt x="155099" y="372228"/>
                    <a:pt x="157232" y="373276"/>
                  </a:cubicBezTo>
                  <a:cubicBezTo>
                    <a:pt x="159614" y="374324"/>
                    <a:pt x="163233" y="373848"/>
                    <a:pt x="164090" y="371847"/>
                  </a:cubicBezTo>
                  <a:cubicBezTo>
                    <a:pt x="164948" y="369847"/>
                    <a:pt x="163233" y="368228"/>
                    <a:pt x="161995" y="366609"/>
                  </a:cubicBezTo>
                  <a:cubicBezTo>
                    <a:pt x="160956" y="365275"/>
                    <a:pt x="160175" y="363751"/>
                    <a:pt x="159709" y="362132"/>
                  </a:cubicBezTo>
                  <a:cubicBezTo>
                    <a:pt x="159375" y="361370"/>
                    <a:pt x="159375" y="360512"/>
                    <a:pt x="159709" y="359750"/>
                  </a:cubicBezTo>
                  <a:cubicBezTo>
                    <a:pt x="159995" y="359313"/>
                    <a:pt x="160385" y="358950"/>
                    <a:pt x="160852" y="358703"/>
                  </a:cubicBezTo>
                  <a:cubicBezTo>
                    <a:pt x="163595" y="357645"/>
                    <a:pt x="166710" y="358407"/>
                    <a:pt x="168662" y="360608"/>
                  </a:cubicBezTo>
                  <a:cubicBezTo>
                    <a:pt x="170158" y="362561"/>
                    <a:pt x="170843" y="365018"/>
                    <a:pt x="170567" y="367466"/>
                  </a:cubicBezTo>
                  <a:cubicBezTo>
                    <a:pt x="170320" y="369847"/>
                    <a:pt x="170720" y="372247"/>
                    <a:pt x="171710" y="374419"/>
                  </a:cubicBezTo>
                  <a:cubicBezTo>
                    <a:pt x="172091" y="375038"/>
                    <a:pt x="172615" y="375562"/>
                    <a:pt x="173234" y="375943"/>
                  </a:cubicBezTo>
                  <a:cubicBezTo>
                    <a:pt x="174701" y="376553"/>
                    <a:pt x="176349" y="376553"/>
                    <a:pt x="177806" y="375943"/>
                  </a:cubicBezTo>
                  <a:cubicBezTo>
                    <a:pt x="178816" y="375581"/>
                    <a:pt x="179759" y="375028"/>
                    <a:pt x="180569" y="374324"/>
                  </a:cubicBezTo>
                  <a:cubicBezTo>
                    <a:pt x="182645" y="371952"/>
                    <a:pt x="182645" y="368408"/>
                    <a:pt x="180569" y="366037"/>
                  </a:cubicBezTo>
                  <a:cubicBezTo>
                    <a:pt x="178549" y="363570"/>
                    <a:pt x="176673" y="360998"/>
                    <a:pt x="174949" y="358322"/>
                  </a:cubicBezTo>
                  <a:cubicBezTo>
                    <a:pt x="174082" y="356845"/>
                    <a:pt x="174406" y="354950"/>
                    <a:pt x="175711" y="353845"/>
                  </a:cubicBezTo>
                  <a:cubicBezTo>
                    <a:pt x="177378" y="352816"/>
                    <a:pt x="179483" y="352816"/>
                    <a:pt x="181140" y="353845"/>
                  </a:cubicBezTo>
                  <a:cubicBezTo>
                    <a:pt x="182417" y="354922"/>
                    <a:pt x="183283" y="356398"/>
                    <a:pt x="183616" y="358036"/>
                  </a:cubicBezTo>
                  <a:cubicBezTo>
                    <a:pt x="183816" y="359113"/>
                    <a:pt x="184207" y="360141"/>
                    <a:pt x="184760" y="361084"/>
                  </a:cubicBezTo>
                  <a:cubicBezTo>
                    <a:pt x="185998" y="363037"/>
                    <a:pt x="188589" y="363617"/>
                    <a:pt x="190541" y="362379"/>
                  </a:cubicBezTo>
                  <a:cubicBezTo>
                    <a:pt x="191656" y="361675"/>
                    <a:pt x="192370" y="360484"/>
                    <a:pt x="192475" y="359179"/>
                  </a:cubicBezTo>
                  <a:cubicBezTo>
                    <a:pt x="192246" y="357179"/>
                    <a:pt x="191827" y="355198"/>
                    <a:pt x="191237" y="353273"/>
                  </a:cubicBezTo>
                  <a:cubicBezTo>
                    <a:pt x="191951" y="352302"/>
                    <a:pt x="193084" y="351730"/>
                    <a:pt x="194285" y="351750"/>
                  </a:cubicBezTo>
                  <a:cubicBezTo>
                    <a:pt x="195732" y="351635"/>
                    <a:pt x="197161" y="352073"/>
                    <a:pt x="198285" y="352988"/>
                  </a:cubicBezTo>
                  <a:cubicBezTo>
                    <a:pt x="199009" y="353807"/>
                    <a:pt x="199533" y="354788"/>
                    <a:pt x="199809" y="355845"/>
                  </a:cubicBezTo>
                  <a:cubicBezTo>
                    <a:pt x="200504" y="358417"/>
                    <a:pt x="201666" y="360836"/>
                    <a:pt x="203238" y="362989"/>
                  </a:cubicBezTo>
                  <a:cubicBezTo>
                    <a:pt x="205229" y="365399"/>
                    <a:pt x="208124" y="366885"/>
                    <a:pt x="211239" y="367085"/>
                  </a:cubicBezTo>
                  <a:cubicBezTo>
                    <a:pt x="213001" y="367371"/>
                    <a:pt x="214782" y="366770"/>
                    <a:pt x="216002" y="365466"/>
                  </a:cubicBezTo>
                  <a:cubicBezTo>
                    <a:pt x="216182" y="364846"/>
                    <a:pt x="216182" y="364180"/>
                    <a:pt x="216002" y="363561"/>
                  </a:cubicBezTo>
                  <a:cubicBezTo>
                    <a:pt x="215544" y="359912"/>
                    <a:pt x="213830" y="356550"/>
                    <a:pt x="211144" y="354036"/>
                  </a:cubicBezTo>
                  <a:cubicBezTo>
                    <a:pt x="209753" y="352797"/>
                    <a:pt x="208696" y="351226"/>
                    <a:pt x="208096" y="349464"/>
                  </a:cubicBezTo>
                  <a:cubicBezTo>
                    <a:pt x="207772" y="348359"/>
                    <a:pt x="208353" y="347196"/>
                    <a:pt x="209429" y="346796"/>
                  </a:cubicBezTo>
                  <a:cubicBezTo>
                    <a:pt x="210706" y="346444"/>
                    <a:pt x="212068" y="346692"/>
                    <a:pt x="213144" y="347463"/>
                  </a:cubicBezTo>
                  <a:cubicBezTo>
                    <a:pt x="214154" y="348197"/>
                    <a:pt x="215335" y="348654"/>
                    <a:pt x="216573" y="348797"/>
                  </a:cubicBezTo>
                  <a:cubicBezTo>
                    <a:pt x="217973" y="348825"/>
                    <a:pt x="219288" y="348102"/>
                    <a:pt x="220002" y="346892"/>
                  </a:cubicBezTo>
                  <a:cubicBezTo>
                    <a:pt x="220459" y="345796"/>
                    <a:pt x="220783" y="344644"/>
                    <a:pt x="220955" y="343463"/>
                  </a:cubicBezTo>
                  <a:cubicBezTo>
                    <a:pt x="221164" y="342691"/>
                    <a:pt x="221421" y="341929"/>
                    <a:pt x="221716" y="341177"/>
                  </a:cubicBezTo>
                  <a:cubicBezTo>
                    <a:pt x="222336" y="339520"/>
                    <a:pt x="223860" y="338367"/>
                    <a:pt x="225622" y="338224"/>
                  </a:cubicBezTo>
                  <a:cubicBezTo>
                    <a:pt x="227022" y="338224"/>
                    <a:pt x="228279" y="339100"/>
                    <a:pt x="228765" y="340415"/>
                  </a:cubicBezTo>
                  <a:cubicBezTo>
                    <a:pt x="229184" y="341519"/>
                    <a:pt x="229184" y="342739"/>
                    <a:pt x="228765" y="343844"/>
                  </a:cubicBezTo>
                  <a:cubicBezTo>
                    <a:pt x="228298" y="344958"/>
                    <a:pt x="227917" y="346101"/>
                    <a:pt x="227622" y="347273"/>
                  </a:cubicBezTo>
                  <a:cubicBezTo>
                    <a:pt x="227479" y="347644"/>
                    <a:pt x="227479" y="348044"/>
                    <a:pt x="227622" y="348416"/>
                  </a:cubicBezTo>
                  <a:cubicBezTo>
                    <a:pt x="227622" y="349178"/>
                    <a:pt x="228384" y="350702"/>
                    <a:pt x="229337" y="350987"/>
                  </a:cubicBezTo>
                  <a:cubicBezTo>
                    <a:pt x="232480" y="351940"/>
                    <a:pt x="234194" y="349749"/>
                    <a:pt x="236195" y="347559"/>
                  </a:cubicBezTo>
                  <a:cubicBezTo>
                    <a:pt x="237957" y="345397"/>
                    <a:pt x="238528" y="342510"/>
                    <a:pt x="237719" y="339843"/>
                  </a:cubicBezTo>
                  <a:cubicBezTo>
                    <a:pt x="237719" y="338414"/>
                    <a:pt x="236766" y="337367"/>
                    <a:pt x="237719" y="336033"/>
                  </a:cubicBezTo>
                  <a:cubicBezTo>
                    <a:pt x="239719" y="332414"/>
                    <a:pt x="241338" y="333557"/>
                    <a:pt x="241243" y="331557"/>
                  </a:cubicBezTo>
                  <a:lnTo>
                    <a:pt x="241243" y="331557"/>
                  </a:lnTo>
                  <a:cubicBezTo>
                    <a:pt x="241243" y="336509"/>
                    <a:pt x="244005" y="334986"/>
                    <a:pt x="244957" y="336891"/>
                  </a:cubicBezTo>
                  <a:cubicBezTo>
                    <a:pt x="245910" y="338796"/>
                    <a:pt x="244386" y="341082"/>
                    <a:pt x="243338" y="343082"/>
                  </a:cubicBezTo>
                  <a:cubicBezTo>
                    <a:pt x="242290" y="345082"/>
                    <a:pt x="242386" y="348035"/>
                    <a:pt x="245053" y="348606"/>
                  </a:cubicBezTo>
                  <a:cubicBezTo>
                    <a:pt x="247120" y="348958"/>
                    <a:pt x="249158" y="347863"/>
                    <a:pt x="250006" y="345939"/>
                  </a:cubicBezTo>
                  <a:cubicBezTo>
                    <a:pt x="250349" y="344844"/>
                    <a:pt x="250634" y="343729"/>
                    <a:pt x="250863" y="342605"/>
                  </a:cubicBezTo>
                  <a:cubicBezTo>
                    <a:pt x="247624" y="333843"/>
                    <a:pt x="244481" y="325174"/>
                    <a:pt x="241338" y="316412"/>
                  </a:cubicBezTo>
                  <a:cubicBezTo>
                    <a:pt x="215621" y="230591"/>
                    <a:pt x="235147" y="138389"/>
                    <a:pt x="253721" y="48949"/>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0" name="Freeform: Shape 1319">
              <a:extLst>
                <a:ext uri="{FF2B5EF4-FFF2-40B4-BE49-F238E27FC236}">
                  <a16:creationId xmlns:a16="http://schemas.microsoft.com/office/drawing/2014/main" xmlns="" id="{C1833089-5796-89E9-BC48-254197590CA4}"/>
                </a:ext>
              </a:extLst>
            </p:cNvPr>
            <p:cNvSpPr/>
            <p:nvPr/>
          </p:nvSpPr>
          <p:spPr>
            <a:xfrm>
              <a:off x="5253191" y="3232011"/>
              <a:ext cx="342311" cy="393025"/>
            </a:xfrm>
            <a:custGeom>
              <a:avLst/>
              <a:gdLst>
                <a:gd name="connsiteX0" fmla="*/ 339768 w 342311"/>
                <a:gd name="connsiteY0" fmla="*/ 236021 h 393025"/>
                <a:gd name="connsiteX1" fmla="*/ 334815 w 342311"/>
                <a:gd name="connsiteY1" fmla="*/ 213542 h 393025"/>
                <a:gd name="connsiteX2" fmla="*/ 334815 w 342311"/>
                <a:gd name="connsiteY2" fmla="*/ 160773 h 393025"/>
                <a:gd name="connsiteX3" fmla="*/ 328433 w 342311"/>
                <a:gd name="connsiteY3" fmla="*/ 117720 h 393025"/>
                <a:gd name="connsiteX4" fmla="*/ 328433 w 342311"/>
                <a:gd name="connsiteY4" fmla="*/ 80477 h 393025"/>
                <a:gd name="connsiteX5" fmla="*/ 321861 w 342311"/>
                <a:gd name="connsiteY5" fmla="*/ 29614 h 393025"/>
                <a:gd name="connsiteX6" fmla="*/ 320718 w 342311"/>
                <a:gd name="connsiteY6" fmla="*/ 27709 h 393025"/>
                <a:gd name="connsiteX7" fmla="*/ 312717 w 342311"/>
                <a:gd name="connsiteY7" fmla="*/ 23518 h 393025"/>
                <a:gd name="connsiteX8" fmla="*/ 307954 w 342311"/>
                <a:gd name="connsiteY8" fmla="*/ 25232 h 393025"/>
                <a:gd name="connsiteX9" fmla="*/ 307954 w 342311"/>
                <a:gd name="connsiteY9" fmla="*/ 27137 h 393025"/>
                <a:gd name="connsiteX10" fmla="*/ 312812 w 342311"/>
                <a:gd name="connsiteY10" fmla="*/ 36662 h 393025"/>
                <a:gd name="connsiteX11" fmla="*/ 315860 w 342311"/>
                <a:gd name="connsiteY11" fmla="*/ 41234 h 393025"/>
                <a:gd name="connsiteX12" fmla="*/ 314622 w 342311"/>
                <a:gd name="connsiteY12" fmla="*/ 43902 h 393025"/>
                <a:gd name="connsiteX13" fmla="*/ 310907 w 342311"/>
                <a:gd name="connsiteY13" fmla="*/ 43235 h 393025"/>
                <a:gd name="connsiteX14" fmla="*/ 307383 w 342311"/>
                <a:gd name="connsiteY14" fmla="*/ 41806 h 393025"/>
                <a:gd name="connsiteX15" fmla="*/ 303954 w 342311"/>
                <a:gd name="connsiteY15" fmla="*/ 43806 h 393025"/>
                <a:gd name="connsiteX16" fmla="*/ 303001 w 342311"/>
                <a:gd name="connsiteY16" fmla="*/ 47140 h 393025"/>
                <a:gd name="connsiteX17" fmla="*/ 302239 w 342311"/>
                <a:gd name="connsiteY17" fmla="*/ 49426 h 393025"/>
                <a:gd name="connsiteX18" fmla="*/ 298334 w 342311"/>
                <a:gd name="connsiteY18" fmla="*/ 52474 h 393025"/>
                <a:gd name="connsiteX19" fmla="*/ 295191 w 342311"/>
                <a:gd name="connsiteY19" fmla="*/ 50283 h 393025"/>
                <a:gd name="connsiteX20" fmla="*/ 295191 w 342311"/>
                <a:gd name="connsiteY20" fmla="*/ 46854 h 393025"/>
                <a:gd name="connsiteX21" fmla="*/ 296334 w 342311"/>
                <a:gd name="connsiteY21" fmla="*/ 43425 h 393025"/>
                <a:gd name="connsiteX22" fmla="*/ 296334 w 342311"/>
                <a:gd name="connsiteY22" fmla="*/ 42282 h 393025"/>
                <a:gd name="connsiteX23" fmla="*/ 294619 w 342311"/>
                <a:gd name="connsiteY23" fmla="*/ 39710 h 393025"/>
                <a:gd name="connsiteX24" fmla="*/ 287761 w 342311"/>
                <a:gd name="connsiteY24" fmla="*/ 43139 h 393025"/>
                <a:gd name="connsiteX25" fmla="*/ 286237 w 342311"/>
                <a:gd name="connsiteY25" fmla="*/ 50855 h 393025"/>
                <a:gd name="connsiteX26" fmla="*/ 286237 w 342311"/>
                <a:gd name="connsiteY26" fmla="*/ 54665 h 393025"/>
                <a:gd name="connsiteX27" fmla="*/ 282713 w 342311"/>
                <a:gd name="connsiteY27" fmla="*/ 59141 h 393025"/>
                <a:gd name="connsiteX28" fmla="*/ 282713 w 342311"/>
                <a:gd name="connsiteY28" fmla="*/ 59141 h 393025"/>
                <a:gd name="connsiteX29" fmla="*/ 278998 w 342311"/>
                <a:gd name="connsiteY29" fmla="*/ 53807 h 393025"/>
                <a:gd name="connsiteX30" fmla="*/ 280617 w 342311"/>
                <a:gd name="connsiteY30" fmla="*/ 47616 h 393025"/>
                <a:gd name="connsiteX31" fmla="*/ 278998 w 342311"/>
                <a:gd name="connsiteY31" fmla="*/ 41996 h 393025"/>
                <a:gd name="connsiteX32" fmla="*/ 274045 w 342311"/>
                <a:gd name="connsiteY32" fmla="*/ 44758 h 393025"/>
                <a:gd name="connsiteX33" fmla="*/ 272521 w 342311"/>
                <a:gd name="connsiteY33" fmla="*/ 49902 h 393025"/>
                <a:gd name="connsiteX34" fmla="*/ 267378 w 342311"/>
                <a:gd name="connsiteY34" fmla="*/ 52093 h 393025"/>
                <a:gd name="connsiteX35" fmla="*/ 266901 w 342311"/>
                <a:gd name="connsiteY35" fmla="*/ 46092 h 393025"/>
                <a:gd name="connsiteX36" fmla="*/ 271378 w 342311"/>
                <a:gd name="connsiteY36" fmla="*/ 39234 h 393025"/>
                <a:gd name="connsiteX37" fmla="*/ 272902 w 342311"/>
                <a:gd name="connsiteY37" fmla="*/ 35329 h 393025"/>
                <a:gd name="connsiteX38" fmla="*/ 270235 w 342311"/>
                <a:gd name="connsiteY38" fmla="*/ 32185 h 393025"/>
                <a:gd name="connsiteX39" fmla="*/ 265187 w 342311"/>
                <a:gd name="connsiteY39" fmla="*/ 34567 h 393025"/>
                <a:gd name="connsiteX40" fmla="*/ 261758 w 342311"/>
                <a:gd name="connsiteY40" fmla="*/ 40663 h 393025"/>
                <a:gd name="connsiteX41" fmla="*/ 256233 w 342311"/>
                <a:gd name="connsiteY41" fmla="*/ 46854 h 393025"/>
                <a:gd name="connsiteX42" fmla="*/ 252138 w 342311"/>
                <a:gd name="connsiteY42" fmla="*/ 43044 h 393025"/>
                <a:gd name="connsiteX43" fmla="*/ 255186 w 342311"/>
                <a:gd name="connsiteY43" fmla="*/ 38186 h 393025"/>
                <a:gd name="connsiteX44" fmla="*/ 259472 w 342311"/>
                <a:gd name="connsiteY44" fmla="*/ 31328 h 393025"/>
                <a:gd name="connsiteX45" fmla="*/ 252614 w 342311"/>
                <a:gd name="connsiteY45" fmla="*/ 29138 h 393025"/>
                <a:gd name="connsiteX46" fmla="*/ 246899 w 342311"/>
                <a:gd name="connsiteY46" fmla="*/ 33519 h 393025"/>
                <a:gd name="connsiteX47" fmla="*/ 243565 w 342311"/>
                <a:gd name="connsiteY47" fmla="*/ 39329 h 393025"/>
                <a:gd name="connsiteX48" fmla="*/ 240136 w 342311"/>
                <a:gd name="connsiteY48" fmla="*/ 41139 h 393025"/>
                <a:gd name="connsiteX49" fmla="*/ 243184 w 342311"/>
                <a:gd name="connsiteY49" fmla="*/ 30566 h 393025"/>
                <a:gd name="connsiteX50" fmla="*/ 246423 w 342311"/>
                <a:gd name="connsiteY50" fmla="*/ 27328 h 393025"/>
                <a:gd name="connsiteX51" fmla="*/ 245384 w 342311"/>
                <a:gd name="connsiteY51" fmla="*/ 24128 h 393025"/>
                <a:gd name="connsiteX52" fmla="*/ 244708 w 342311"/>
                <a:gd name="connsiteY52" fmla="*/ 23899 h 393025"/>
                <a:gd name="connsiteX53" fmla="*/ 242803 w 342311"/>
                <a:gd name="connsiteY53" fmla="*/ 23899 h 393025"/>
                <a:gd name="connsiteX54" fmla="*/ 235088 w 342311"/>
                <a:gd name="connsiteY54" fmla="*/ 30090 h 393025"/>
                <a:gd name="connsiteX55" fmla="*/ 231183 w 342311"/>
                <a:gd name="connsiteY55" fmla="*/ 36567 h 393025"/>
                <a:gd name="connsiteX56" fmla="*/ 237279 w 342311"/>
                <a:gd name="connsiteY56" fmla="*/ 21041 h 393025"/>
                <a:gd name="connsiteX57" fmla="*/ 242232 w 342311"/>
                <a:gd name="connsiteY57" fmla="*/ 17517 h 393025"/>
                <a:gd name="connsiteX58" fmla="*/ 242232 w 342311"/>
                <a:gd name="connsiteY58" fmla="*/ 12564 h 393025"/>
                <a:gd name="connsiteX59" fmla="*/ 237183 w 342311"/>
                <a:gd name="connsiteY59" fmla="*/ 11326 h 393025"/>
                <a:gd name="connsiteX60" fmla="*/ 225087 w 342311"/>
                <a:gd name="connsiteY60" fmla="*/ 17517 h 393025"/>
                <a:gd name="connsiteX61" fmla="*/ 221658 w 342311"/>
                <a:gd name="connsiteY61" fmla="*/ 28947 h 393025"/>
                <a:gd name="connsiteX62" fmla="*/ 218514 w 342311"/>
                <a:gd name="connsiteY62" fmla="*/ 32281 h 393025"/>
                <a:gd name="connsiteX63" fmla="*/ 213942 w 342311"/>
                <a:gd name="connsiteY63" fmla="*/ 28947 h 393025"/>
                <a:gd name="connsiteX64" fmla="*/ 213942 w 342311"/>
                <a:gd name="connsiteY64" fmla="*/ 28947 h 393025"/>
                <a:gd name="connsiteX65" fmla="*/ 215657 w 342311"/>
                <a:gd name="connsiteY65" fmla="*/ 23518 h 393025"/>
                <a:gd name="connsiteX66" fmla="*/ 214895 w 342311"/>
                <a:gd name="connsiteY66" fmla="*/ 18184 h 393025"/>
                <a:gd name="connsiteX67" fmla="*/ 207084 w 342311"/>
                <a:gd name="connsiteY67" fmla="*/ 18755 h 393025"/>
                <a:gd name="connsiteX68" fmla="*/ 203655 w 342311"/>
                <a:gd name="connsiteY68" fmla="*/ 24947 h 393025"/>
                <a:gd name="connsiteX69" fmla="*/ 202512 w 342311"/>
                <a:gd name="connsiteY69" fmla="*/ 28566 h 393025"/>
                <a:gd name="connsiteX70" fmla="*/ 201465 w 342311"/>
                <a:gd name="connsiteY70" fmla="*/ 14755 h 393025"/>
                <a:gd name="connsiteX71" fmla="*/ 202798 w 342311"/>
                <a:gd name="connsiteY71" fmla="*/ 11135 h 393025"/>
                <a:gd name="connsiteX72" fmla="*/ 200893 w 342311"/>
                <a:gd name="connsiteY72" fmla="*/ 7897 h 393025"/>
                <a:gd name="connsiteX73" fmla="*/ 198512 w 342311"/>
                <a:gd name="connsiteY73" fmla="*/ 7897 h 393025"/>
                <a:gd name="connsiteX74" fmla="*/ 191463 w 342311"/>
                <a:gd name="connsiteY74" fmla="*/ 14755 h 393025"/>
                <a:gd name="connsiteX75" fmla="*/ 191463 w 342311"/>
                <a:gd name="connsiteY75" fmla="*/ 24280 h 393025"/>
                <a:gd name="connsiteX76" fmla="*/ 188987 w 342311"/>
                <a:gd name="connsiteY76" fmla="*/ 26947 h 393025"/>
                <a:gd name="connsiteX77" fmla="*/ 187653 w 342311"/>
                <a:gd name="connsiteY77" fmla="*/ 25994 h 393025"/>
                <a:gd name="connsiteX78" fmla="*/ 185463 w 342311"/>
                <a:gd name="connsiteY78" fmla="*/ 12183 h 393025"/>
                <a:gd name="connsiteX79" fmla="*/ 178128 w 342311"/>
                <a:gd name="connsiteY79" fmla="*/ 5706 h 393025"/>
                <a:gd name="connsiteX80" fmla="*/ 171651 w 342311"/>
                <a:gd name="connsiteY80" fmla="*/ 5706 h 393025"/>
                <a:gd name="connsiteX81" fmla="*/ 171651 w 342311"/>
                <a:gd name="connsiteY81" fmla="*/ 7992 h 393025"/>
                <a:gd name="connsiteX82" fmla="*/ 178033 w 342311"/>
                <a:gd name="connsiteY82" fmla="*/ 17517 h 393025"/>
                <a:gd name="connsiteX83" fmla="*/ 179557 w 342311"/>
                <a:gd name="connsiteY83" fmla="*/ 27804 h 393025"/>
                <a:gd name="connsiteX84" fmla="*/ 174699 w 342311"/>
                <a:gd name="connsiteY84" fmla="*/ 25613 h 393025"/>
                <a:gd name="connsiteX85" fmla="*/ 173080 w 342311"/>
                <a:gd name="connsiteY85" fmla="*/ 20660 h 393025"/>
                <a:gd name="connsiteX86" fmla="*/ 172032 w 342311"/>
                <a:gd name="connsiteY86" fmla="*/ 19803 h 393025"/>
                <a:gd name="connsiteX87" fmla="*/ 168603 w 342311"/>
                <a:gd name="connsiteY87" fmla="*/ 22756 h 393025"/>
                <a:gd name="connsiteX88" fmla="*/ 166127 w 342311"/>
                <a:gd name="connsiteY88" fmla="*/ 26757 h 393025"/>
                <a:gd name="connsiteX89" fmla="*/ 163746 w 342311"/>
                <a:gd name="connsiteY89" fmla="*/ 15136 h 393025"/>
                <a:gd name="connsiteX90" fmla="*/ 152125 w 342311"/>
                <a:gd name="connsiteY90" fmla="*/ 658 h 393025"/>
                <a:gd name="connsiteX91" fmla="*/ 148982 w 342311"/>
                <a:gd name="connsiteY91" fmla="*/ -104 h 393025"/>
                <a:gd name="connsiteX92" fmla="*/ 144505 w 342311"/>
                <a:gd name="connsiteY92" fmla="*/ 4087 h 393025"/>
                <a:gd name="connsiteX93" fmla="*/ 146410 w 342311"/>
                <a:gd name="connsiteY93" fmla="*/ 9802 h 393025"/>
                <a:gd name="connsiteX94" fmla="*/ 148506 w 342311"/>
                <a:gd name="connsiteY94" fmla="*/ 18089 h 393025"/>
                <a:gd name="connsiteX95" fmla="*/ 144219 w 342311"/>
                <a:gd name="connsiteY95" fmla="*/ 24661 h 393025"/>
                <a:gd name="connsiteX96" fmla="*/ 137647 w 342311"/>
                <a:gd name="connsiteY96" fmla="*/ 20184 h 393025"/>
                <a:gd name="connsiteX97" fmla="*/ 135266 w 342311"/>
                <a:gd name="connsiteY97" fmla="*/ 13041 h 393025"/>
                <a:gd name="connsiteX98" fmla="*/ 127360 w 342311"/>
                <a:gd name="connsiteY98" fmla="*/ 11992 h 393025"/>
                <a:gd name="connsiteX99" fmla="*/ 127360 w 342311"/>
                <a:gd name="connsiteY99" fmla="*/ 14850 h 393025"/>
                <a:gd name="connsiteX100" fmla="*/ 130408 w 342311"/>
                <a:gd name="connsiteY100" fmla="*/ 20660 h 393025"/>
                <a:gd name="connsiteX101" fmla="*/ 130408 w 342311"/>
                <a:gd name="connsiteY101" fmla="*/ 26851 h 393025"/>
                <a:gd name="connsiteX102" fmla="*/ 125169 w 342311"/>
                <a:gd name="connsiteY102" fmla="*/ 27994 h 393025"/>
                <a:gd name="connsiteX103" fmla="*/ 122026 w 342311"/>
                <a:gd name="connsiteY103" fmla="*/ 23423 h 393025"/>
                <a:gd name="connsiteX104" fmla="*/ 119645 w 342311"/>
                <a:gd name="connsiteY104" fmla="*/ 10469 h 393025"/>
                <a:gd name="connsiteX105" fmla="*/ 117835 w 342311"/>
                <a:gd name="connsiteY105" fmla="*/ 4277 h 393025"/>
                <a:gd name="connsiteX106" fmla="*/ 112501 w 342311"/>
                <a:gd name="connsiteY106" fmla="*/ -390 h 393025"/>
                <a:gd name="connsiteX107" fmla="*/ 107643 w 342311"/>
                <a:gd name="connsiteY107" fmla="*/ -390 h 393025"/>
                <a:gd name="connsiteX108" fmla="*/ 104976 w 342311"/>
                <a:gd name="connsiteY108" fmla="*/ 2658 h 393025"/>
                <a:gd name="connsiteX109" fmla="*/ 106881 w 342311"/>
                <a:gd name="connsiteY109" fmla="*/ 5706 h 393025"/>
                <a:gd name="connsiteX110" fmla="*/ 111072 w 342311"/>
                <a:gd name="connsiteY110" fmla="*/ 15231 h 393025"/>
                <a:gd name="connsiteX111" fmla="*/ 109263 w 342311"/>
                <a:gd name="connsiteY111" fmla="*/ 18755 h 393025"/>
                <a:gd name="connsiteX112" fmla="*/ 106215 w 342311"/>
                <a:gd name="connsiteY112" fmla="*/ 18184 h 393025"/>
                <a:gd name="connsiteX113" fmla="*/ 102595 w 342311"/>
                <a:gd name="connsiteY113" fmla="*/ 12850 h 393025"/>
                <a:gd name="connsiteX114" fmla="*/ 99833 w 342311"/>
                <a:gd name="connsiteY114" fmla="*/ 7135 h 393025"/>
                <a:gd name="connsiteX115" fmla="*/ 92880 w 342311"/>
                <a:gd name="connsiteY115" fmla="*/ 5802 h 393025"/>
                <a:gd name="connsiteX116" fmla="*/ 91356 w 342311"/>
                <a:gd name="connsiteY116" fmla="*/ 10183 h 393025"/>
                <a:gd name="connsiteX117" fmla="*/ 94213 w 342311"/>
                <a:gd name="connsiteY117" fmla="*/ 14374 h 393025"/>
                <a:gd name="connsiteX118" fmla="*/ 102024 w 342311"/>
                <a:gd name="connsiteY118" fmla="*/ 28376 h 393025"/>
                <a:gd name="connsiteX119" fmla="*/ 100500 w 342311"/>
                <a:gd name="connsiteY119" fmla="*/ 32852 h 393025"/>
                <a:gd name="connsiteX120" fmla="*/ 96880 w 342311"/>
                <a:gd name="connsiteY120" fmla="*/ 31900 h 393025"/>
                <a:gd name="connsiteX121" fmla="*/ 95166 w 342311"/>
                <a:gd name="connsiteY121" fmla="*/ 28947 h 393025"/>
                <a:gd name="connsiteX122" fmla="*/ 92880 w 342311"/>
                <a:gd name="connsiteY122" fmla="*/ 23803 h 393025"/>
                <a:gd name="connsiteX123" fmla="*/ 88117 w 342311"/>
                <a:gd name="connsiteY123" fmla="*/ 18755 h 393025"/>
                <a:gd name="connsiteX124" fmla="*/ 81259 w 342311"/>
                <a:gd name="connsiteY124" fmla="*/ 20184 h 393025"/>
                <a:gd name="connsiteX125" fmla="*/ 83355 w 342311"/>
                <a:gd name="connsiteY125" fmla="*/ 25328 h 393025"/>
                <a:gd name="connsiteX126" fmla="*/ 85641 w 342311"/>
                <a:gd name="connsiteY126" fmla="*/ 29804 h 393025"/>
                <a:gd name="connsiteX127" fmla="*/ 85641 w 342311"/>
                <a:gd name="connsiteY127" fmla="*/ 32281 h 393025"/>
                <a:gd name="connsiteX128" fmla="*/ 84498 w 342311"/>
                <a:gd name="connsiteY128" fmla="*/ 33234 h 393025"/>
                <a:gd name="connsiteX129" fmla="*/ 76687 w 342311"/>
                <a:gd name="connsiteY129" fmla="*/ 31424 h 393025"/>
                <a:gd name="connsiteX130" fmla="*/ 74877 w 342311"/>
                <a:gd name="connsiteY130" fmla="*/ 24565 h 393025"/>
                <a:gd name="connsiteX131" fmla="*/ 73639 w 342311"/>
                <a:gd name="connsiteY131" fmla="*/ 17612 h 393025"/>
                <a:gd name="connsiteX132" fmla="*/ 72115 w 342311"/>
                <a:gd name="connsiteY132" fmla="*/ 16088 h 393025"/>
                <a:gd name="connsiteX133" fmla="*/ 67543 w 342311"/>
                <a:gd name="connsiteY133" fmla="*/ 16088 h 393025"/>
                <a:gd name="connsiteX134" fmla="*/ 64781 w 342311"/>
                <a:gd name="connsiteY134" fmla="*/ 17612 h 393025"/>
                <a:gd name="connsiteX135" fmla="*/ 64781 w 342311"/>
                <a:gd name="connsiteY135" fmla="*/ 25994 h 393025"/>
                <a:gd name="connsiteX136" fmla="*/ 70401 w 342311"/>
                <a:gd name="connsiteY136" fmla="*/ 33710 h 393025"/>
                <a:gd name="connsiteX137" fmla="*/ 69639 w 342311"/>
                <a:gd name="connsiteY137" fmla="*/ 38186 h 393025"/>
                <a:gd name="connsiteX138" fmla="*/ 64209 w 342311"/>
                <a:gd name="connsiteY138" fmla="*/ 38186 h 393025"/>
                <a:gd name="connsiteX139" fmla="*/ 61733 w 342311"/>
                <a:gd name="connsiteY139" fmla="*/ 34090 h 393025"/>
                <a:gd name="connsiteX140" fmla="*/ 60685 w 342311"/>
                <a:gd name="connsiteY140" fmla="*/ 31042 h 393025"/>
                <a:gd name="connsiteX141" fmla="*/ 57732 w 342311"/>
                <a:gd name="connsiteY141" fmla="*/ 29043 h 393025"/>
                <a:gd name="connsiteX142" fmla="*/ 52875 w 342311"/>
                <a:gd name="connsiteY142" fmla="*/ 32852 h 393025"/>
                <a:gd name="connsiteX143" fmla="*/ 54113 w 342311"/>
                <a:gd name="connsiteY143" fmla="*/ 38758 h 393025"/>
                <a:gd name="connsiteX144" fmla="*/ 51065 w 342311"/>
                <a:gd name="connsiteY144" fmla="*/ 40377 h 393025"/>
                <a:gd name="connsiteX145" fmla="*/ 47064 w 342311"/>
                <a:gd name="connsiteY145" fmla="*/ 39044 h 393025"/>
                <a:gd name="connsiteX146" fmla="*/ 45636 w 342311"/>
                <a:gd name="connsiteY146" fmla="*/ 36282 h 393025"/>
                <a:gd name="connsiteX147" fmla="*/ 42111 w 342311"/>
                <a:gd name="connsiteY147" fmla="*/ 29138 h 393025"/>
                <a:gd name="connsiteX148" fmla="*/ 34110 w 342311"/>
                <a:gd name="connsiteY148" fmla="*/ 24947 h 393025"/>
                <a:gd name="connsiteX149" fmla="*/ 31920 w 342311"/>
                <a:gd name="connsiteY149" fmla="*/ 24947 h 393025"/>
                <a:gd name="connsiteX150" fmla="*/ 30396 w 342311"/>
                <a:gd name="connsiteY150" fmla="*/ 32948 h 393025"/>
                <a:gd name="connsiteX151" fmla="*/ 33729 w 342311"/>
                <a:gd name="connsiteY151" fmla="*/ 37519 h 393025"/>
                <a:gd name="connsiteX152" fmla="*/ 36777 w 342311"/>
                <a:gd name="connsiteY152" fmla="*/ 42092 h 393025"/>
                <a:gd name="connsiteX153" fmla="*/ 35539 w 342311"/>
                <a:gd name="connsiteY153" fmla="*/ 44758 h 393025"/>
                <a:gd name="connsiteX154" fmla="*/ 31824 w 342311"/>
                <a:gd name="connsiteY154" fmla="*/ 44092 h 393025"/>
                <a:gd name="connsiteX155" fmla="*/ 28300 w 342311"/>
                <a:gd name="connsiteY155" fmla="*/ 42663 h 393025"/>
                <a:gd name="connsiteX156" fmla="*/ 28300 w 342311"/>
                <a:gd name="connsiteY156" fmla="*/ 42663 h 393025"/>
                <a:gd name="connsiteX157" fmla="*/ 16108 w 342311"/>
                <a:gd name="connsiteY157" fmla="*/ 95336 h 393025"/>
                <a:gd name="connsiteX158" fmla="*/ 11536 w 342311"/>
                <a:gd name="connsiteY158" fmla="*/ 133436 h 393025"/>
                <a:gd name="connsiteX159" fmla="*/ 8012 w 342311"/>
                <a:gd name="connsiteY159" fmla="*/ 172203 h 393025"/>
                <a:gd name="connsiteX160" fmla="*/ 297 w 342311"/>
                <a:gd name="connsiteY160" fmla="*/ 284598 h 393025"/>
                <a:gd name="connsiteX161" fmla="*/ 5059 w 342311"/>
                <a:gd name="connsiteY161" fmla="*/ 320793 h 393025"/>
                <a:gd name="connsiteX162" fmla="*/ 16775 w 342311"/>
                <a:gd name="connsiteY162" fmla="*/ 339843 h 393025"/>
                <a:gd name="connsiteX163" fmla="*/ 19632 w 342311"/>
                <a:gd name="connsiteY163" fmla="*/ 339843 h 393025"/>
                <a:gd name="connsiteX164" fmla="*/ 20109 w 342311"/>
                <a:gd name="connsiteY164" fmla="*/ 345749 h 393025"/>
                <a:gd name="connsiteX165" fmla="*/ 22585 w 342311"/>
                <a:gd name="connsiteY165" fmla="*/ 350321 h 393025"/>
                <a:gd name="connsiteX166" fmla="*/ 23919 w 342311"/>
                <a:gd name="connsiteY166" fmla="*/ 354321 h 393025"/>
                <a:gd name="connsiteX167" fmla="*/ 25252 w 342311"/>
                <a:gd name="connsiteY167" fmla="*/ 351368 h 393025"/>
                <a:gd name="connsiteX168" fmla="*/ 30681 w 342311"/>
                <a:gd name="connsiteY168" fmla="*/ 345177 h 393025"/>
                <a:gd name="connsiteX169" fmla="*/ 34872 w 342311"/>
                <a:gd name="connsiteY169" fmla="*/ 348987 h 393025"/>
                <a:gd name="connsiteX170" fmla="*/ 31824 w 342311"/>
                <a:gd name="connsiteY170" fmla="*/ 353845 h 393025"/>
                <a:gd name="connsiteX171" fmla="*/ 27538 w 342311"/>
                <a:gd name="connsiteY171" fmla="*/ 360703 h 393025"/>
                <a:gd name="connsiteX172" fmla="*/ 34396 w 342311"/>
                <a:gd name="connsiteY172" fmla="*/ 362894 h 393025"/>
                <a:gd name="connsiteX173" fmla="*/ 40016 w 342311"/>
                <a:gd name="connsiteY173" fmla="*/ 358512 h 393025"/>
                <a:gd name="connsiteX174" fmla="*/ 43445 w 342311"/>
                <a:gd name="connsiteY174" fmla="*/ 352702 h 393025"/>
                <a:gd name="connsiteX175" fmla="*/ 46874 w 342311"/>
                <a:gd name="connsiteY175" fmla="*/ 350321 h 393025"/>
                <a:gd name="connsiteX176" fmla="*/ 43826 w 342311"/>
                <a:gd name="connsiteY176" fmla="*/ 360893 h 393025"/>
                <a:gd name="connsiteX177" fmla="*/ 40683 w 342311"/>
                <a:gd name="connsiteY177" fmla="*/ 364132 h 393025"/>
                <a:gd name="connsiteX178" fmla="*/ 41397 w 342311"/>
                <a:gd name="connsiteY178" fmla="*/ 367142 h 393025"/>
                <a:gd name="connsiteX179" fmla="*/ 42397 w 342311"/>
                <a:gd name="connsiteY179" fmla="*/ 367466 h 393025"/>
                <a:gd name="connsiteX180" fmla="*/ 44207 w 342311"/>
                <a:gd name="connsiteY180" fmla="*/ 367466 h 393025"/>
                <a:gd name="connsiteX181" fmla="*/ 52017 w 342311"/>
                <a:gd name="connsiteY181" fmla="*/ 361369 h 393025"/>
                <a:gd name="connsiteX182" fmla="*/ 55923 w 342311"/>
                <a:gd name="connsiteY182" fmla="*/ 354892 h 393025"/>
                <a:gd name="connsiteX183" fmla="*/ 49731 w 342311"/>
                <a:gd name="connsiteY183" fmla="*/ 370418 h 393025"/>
                <a:gd name="connsiteX184" fmla="*/ 44874 w 342311"/>
                <a:gd name="connsiteY184" fmla="*/ 373942 h 393025"/>
                <a:gd name="connsiteX185" fmla="*/ 44731 w 342311"/>
                <a:gd name="connsiteY185" fmla="*/ 378657 h 393025"/>
                <a:gd name="connsiteX186" fmla="*/ 44874 w 342311"/>
                <a:gd name="connsiteY186" fmla="*/ 378800 h 393025"/>
                <a:gd name="connsiteX187" fmla="*/ 49922 w 342311"/>
                <a:gd name="connsiteY187" fmla="*/ 380039 h 393025"/>
                <a:gd name="connsiteX188" fmla="*/ 62019 w 342311"/>
                <a:gd name="connsiteY188" fmla="*/ 373847 h 393025"/>
                <a:gd name="connsiteX189" fmla="*/ 65448 w 342311"/>
                <a:gd name="connsiteY189" fmla="*/ 362513 h 393025"/>
                <a:gd name="connsiteX190" fmla="*/ 68496 w 342311"/>
                <a:gd name="connsiteY190" fmla="*/ 359179 h 393025"/>
                <a:gd name="connsiteX191" fmla="*/ 73144 w 342311"/>
                <a:gd name="connsiteY191" fmla="*/ 362398 h 393025"/>
                <a:gd name="connsiteX192" fmla="*/ 73163 w 342311"/>
                <a:gd name="connsiteY192" fmla="*/ 362513 h 393025"/>
                <a:gd name="connsiteX193" fmla="*/ 71448 w 342311"/>
                <a:gd name="connsiteY193" fmla="*/ 367942 h 393025"/>
                <a:gd name="connsiteX194" fmla="*/ 72210 w 342311"/>
                <a:gd name="connsiteY194" fmla="*/ 373276 h 393025"/>
                <a:gd name="connsiteX195" fmla="*/ 80021 w 342311"/>
                <a:gd name="connsiteY195" fmla="*/ 372704 h 393025"/>
                <a:gd name="connsiteX196" fmla="*/ 83450 w 342311"/>
                <a:gd name="connsiteY196" fmla="*/ 366513 h 393025"/>
                <a:gd name="connsiteX197" fmla="*/ 84498 w 342311"/>
                <a:gd name="connsiteY197" fmla="*/ 362798 h 393025"/>
                <a:gd name="connsiteX198" fmla="*/ 85545 w 342311"/>
                <a:gd name="connsiteY198" fmla="*/ 376610 h 393025"/>
                <a:gd name="connsiteX199" fmla="*/ 84212 w 342311"/>
                <a:gd name="connsiteY199" fmla="*/ 380325 h 393025"/>
                <a:gd name="connsiteX200" fmla="*/ 86212 w 342311"/>
                <a:gd name="connsiteY200" fmla="*/ 383467 h 393025"/>
                <a:gd name="connsiteX201" fmla="*/ 88593 w 342311"/>
                <a:gd name="connsiteY201" fmla="*/ 383467 h 393025"/>
                <a:gd name="connsiteX202" fmla="*/ 95642 w 342311"/>
                <a:gd name="connsiteY202" fmla="*/ 376705 h 393025"/>
                <a:gd name="connsiteX203" fmla="*/ 95642 w 342311"/>
                <a:gd name="connsiteY203" fmla="*/ 367180 h 393025"/>
                <a:gd name="connsiteX204" fmla="*/ 98023 w 342311"/>
                <a:gd name="connsiteY204" fmla="*/ 364417 h 393025"/>
                <a:gd name="connsiteX205" fmla="*/ 99452 w 342311"/>
                <a:gd name="connsiteY205" fmla="*/ 365466 h 393025"/>
                <a:gd name="connsiteX206" fmla="*/ 101643 w 342311"/>
                <a:gd name="connsiteY206" fmla="*/ 379276 h 393025"/>
                <a:gd name="connsiteX207" fmla="*/ 108977 w 342311"/>
                <a:gd name="connsiteY207" fmla="*/ 385753 h 393025"/>
                <a:gd name="connsiteX208" fmla="*/ 115454 w 342311"/>
                <a:gd name="connsiteY208" fmla="*/ 385753 h 393025"/>
                <a:gd name="connsiteX209" fmla="*/ 115454 w 342311"/>
                <a:gd name="connsiteY209" fmla="*/ 383467 h 393025"/>
                <a:gd name="connsiteX210" fmla="*/ 108977 w 342311"/>
                <a:gd name="connsiteY210" fmla="*/ 373942 h 393025"/>
                <a:gd name="connsiteX211" fmla="*/ 107548 w 342311"/>
                <a:gd name="connsiteY211" fmla="*/ 363656 h 393025"/>
                <a:gd name="connsiteX212" fmla="*/ 112406 w 342311"/>
                <a:gd name="connsiteY212" fmla="*/ 365846 h 393025"/>
                <a:gd name="connsiteX213" fmla="*/ 113930 w 342311"/>
                <a:gd name="connsiteY213" fmla="*/ 370800 h 393025"/>
                <a:gd name="connsiteX214" fmla="*/ 114978 w 342311"/>
                <a:gd name="connsiteY214" fmla="*/ 371657 h 393025"/>
                <a:gd name="connsiteX215" fmla="*/ 118502 w 342311"/>
                <a:gd name="connsiteY215" fmla="*/ 368608 h 393025"/>
                <a:gd name="connsiteX216" fmla="*/ 120978 w 342311"/>
                <a:gd name="connsiteY216" fmla="*/ 364703 h 393025"/>
                <a:gd name="connsiteX217" fmla="*/ 123264 w 342311"/>
                <a:gd name="connsiteY217" fmla="*/ 376324 h 393025"/>
                <a:gd name="connsiteX218" fmla="*/ 134980 w 342311"/>
                <a:gd name="connsiteY218" fmla="*/ 390707 h 393025"/>
                <a:gd name="connsiteX219" fmla="*/ 138123 w 342311"/>
                <a:gd name="connsiteY219" fmla="*/ 391564 h 393025"/>
                <a:gd name="connsiteX220" fmla="*/ 142600 w 342311"/>
                <a:gd name="connsiteY220" fmla="*/ 387373 h 393025"/>
                <a:gd name="connsiteX221" fmla="*/ 140600 w 342311"/>
                <a:gd name="connsiteY221" fmla="*/ 381563 h 393025"/>
                <a:gd name="connsiteX222" fmla="*/ 138504 w 342311"/>
                <a:gd name="connsiteY222" fmla="*/ 373371 h 393025"/>
                <a:gd name="connsiteX223" fmla="*/ 142886 w 342311"/>
                <a:gd name="connsiteY223" fmla="*/ 366799 h 393025"/>
                <a:gd name="connsiteX224" fmla="*/ 149458 w 342311"/>
                <a:gd name="connsiteY224" fmla="*/ 371276 h 393025"/>
                <a:gd name="connsiteX225" fmla="*/ 151839 w 342311"/>
                <a:gd name="connsiteY225" fmla="*/ 378419 h 393025"/>
                <a:gd name="connsiteX226" fmla="*/ 159745 w 342311"/>
                <a:gd name="connsiteY226" fmla="*/ 379467 h 393025"/>
                <a:gd name="connsiteX227" fmla="*/ 159745 w 342311"/>
                <a:gd name="connsiteY227" fmla="*/ 376610 h 393025"/>
                <a:gd name="connsiteX228" fmla="*/ 156602 w 342311"/>
                <a:gd name="connsiteY228" fmla="*/ 370704 h 393025"/>
                <a:gd name="connsiteX229" fmla="*/ 156602 w 342311"/>
                <a:gd name="connsiteY229" fmla="*/ 364608 h 393025"/>
                <a:gd name="connsiteX230" fmla="*/ 161841 w 342311"/>
                <a:gd name="connsiteY230" fmla="*/ 363465 h 393025"/>
                <a:gd name="connsiteX231" fmla="*/ 164889 w 342311"/>
                <a:gd name="connsiteY231" fmla="*/ 367942 h 393025"/>
                <a:gd name="connsiteX232" fmla="*/ 167365 w 342311"/>
                <a:gd name="connsiteY232" fmla="*/ 380991 h 393025"/>
                <a:gd name="connsiteX233" fmla="*/ 169175 w 342311"/>
                <a:gd name="connsiteY233" fmla="*/ 387182 h 393025"/>
                <a:gd name="connsiteX234" fmla="*/ 174414 w 342311"/>
                <a:gd name="connsiteY234" fmla="*/ 391849 h 393025"/>
                <a:gd name="connsiteX235" fmla="*/ 179271 w 342311"/>
                <a:gd name="connsiteY235" fmla="*/ 391849 h 393025"/>
                <a:gd name="connsiteX236" fmla="*/ 181938 w 342311"/>
                <a:gd name="connsiteY236" fmla="*/ 388897 h 393025"/>
                <a:gd name="connsiteX237" fmla="*/ 180129 w 342311"/>
                <a:gd name="connsiteY237" fmla="*/ 385849 h 393025"/>
                <a:gd name="connsiteX238" fmla="*/ 175938 w 342311"/>
                <a:gd name="connsiteY238" fmla="*/ 376324 h 393025"/>
                <a:gd name="connsiteX239" fmla="*/ 177747 w 342311"/>
                <a:gd name="connsiteY239" fmla="*/ 372895 h 393025"/>
                <a:gd name="connsiteX240" fmla="*/ 180795 w 342311"/>
                <a:gd name="connsiteY240" fmla="*/ 373371 h 393025"/>
                <a:gd name="connsiteX241" fmla="*/ 184415 w 342311"/>
                <a:gd name="connsiteY241" fmla="*/ 378705 h 393025"/>
                <a:gd name="connsiteX242" fmla="*/ 187082 w 342311"/>
                <a:gd name="connsiteY242" fmla="*/ 384516 h 393025"/>
                <a:gd name="connsiteX243" fmla="*/ 194035 w 342311"/>
                <a:gd name="connsiteY243" fmla="*/ 385849 h 393025"/>
                <a:gd name="connsiteX244" fmla="*/ 195654 w 342311"/>
                <a:gd name="connsiteY244" fmla="*/ 381468 h 393025"/>
                <a:gd name="connsiteX245" fmla="*/ 192702 w 342311"/>
                <a:gd name="connsiteY245" fmla="*/ 377277 h 393025"/>
                <a:gd name="connsiteX246" fmla="*/ 184891 w 342311"/>
                <a:gd name="connsiteY246" fmla="*/ 363274 h 393025"/>
                <a:gd name="connsiteX247" fmla="*/ 186415 w 342311"/>
                <a:gd name="connsiteY247" fmla="*/ 358798 h 393025"/>
                <a:gd name="connsiteX248" fmla="*/ 190130 w 342311"/>
                <a:gd name="connsiteY248" fmla="*/ 359750 h 393025"/>
                <a:gd name="connsiteX249" fmla="*/ 191749 w 342311"/>
                <a:gd name="connsiteY249" fmla="*/ 362703 h 393025"/>
                <a:gd name="connsiteX250" fmla="*/ 194130 w 342311"/>
                <a:gd name="connsiteY250" fmla="*/ 367847 h 393025"/>
                <a:gd name="connsiteX251" fmla="*/ 198798 w 342311"/>
                <a:gd name="connsiteY251" fmla="*/ 372895 h 393025"/>
                <a:gd name="connsiteX252" fmla="*/ 205751 w 342311"/>
                <a:gd name="connsiteY252" fmla="*/ 371466 h 393025"/>
                <a:gd name="connsiteX253" fmla="*/ 203655 w 342311"/>
                <a:gd name="connsiteY253" fmla="*/ 366227 h 393025"/>
                <a:gd name="connsiteX254" fmla="*/ 201369 w 342311"/>
                <a:gd name="connsiteY254" fmla="*/ 361751 h 393025"/>
                <a:gd name="connsiteX255" fmla="*/ 201369 w 342311"/>
                <a:gd name="connsiteY255" fmla="*/ 359369 h 393025"/>
                <a:gd name="connsiteX256" fmla="*/ 202608 w 342311"/>
                <a:gd name="connsiteY256" fmla="*/ 358322 h 393025"/>
                <a:gd name="connsiteX257" fmla="*/ 210418 w 342311"/>
                <a:gd name="connsiteY257" fmla="*/ 360226 h 393025"/>
                <a:gd name="connsiteX258" fmla="*/ 212228 w 342311"/>
                <a:gd name="connsiteY258" fmla="*/ 367085 h 393025"/>
                <a:gd name="connsiteX259" fmla="*/ 213466 w 342311"/>
                <a:gd name="connsiteY259" fmla="*/ 374038 h 393025"/>
                <a:gd name="connsiteX260" fmla="*/ 214990 w 342311"/>
                <a:gd name="connsiteY260" fmla="*/ 375562 h 393025"/>
                <a:gd name="connsiteX261" fmla="*/ 219467 w 342311"/>
                <a:gd name="connsiteY261" fmla="*/ 375562 h 393025"/>
                <a:gd name="connsiteX262" fmla="*/ 222229 w 342311"/>
                <a:gd name="connsiteY262" fmla="*/ 373942 h 393025"/>
                <a:gd name="connsiteX263" fmla="*/ 222229 w 342311"/>
                <a:gd name="connsiteY263" fmla="*/ 365656 h 393025"/>
                <a:gd name="connsiteX264" fmla="*/ 216609 w 342311"/>
                <a:gd name="connsiteY264" fmla="*/ 357941 h 393025"/>
                <a:gd name="connsiteX265" fmla="*/ 217371 w 342311"/>
                <a:gd name="connsiteY265" fmla="*/ 353464 h 393025"/>
                <a:gd name="connsiteX266" fmla="*/ 222705 w 342311"/>
                <a:gd name="connsiteY266" fmla="*/ 353464 h 393025"/>
                <a:gd name="connsiteX267" fmla="*/ 225182 w 342311"/>
                <a:gd name="connsiteY267" fmla="*/ 357655 h 393025"/>
                <a:gd name="connsiteX268" fmla="*/ 226325 w 342311"/>
                <a:gd name="connsiteY268" fmla="*/ 360703 h 393025"/>
                <a:gd name="connsiteX269" fmla="*/ 229278 w 342311"/>
                <a:gd name="connsiteY269" fmla="*/ 362608 h 393025"/>
                <a:gd name="connsiteX270" fmla="*/ 234031 w 342311"/>
                <a:gd name="connsiteY270" fmla="*/ 358855 h 393025"/>
                <a:gd name="connsiteX271" fmla="*/ 234040 w 342311"/>
                <a:gd name="connsiteY271" fmla="*/ 358798 h 393025"/>
                <a:gd name="connsiteX272" fmla="*/ 232802 w 342311"/>
                <a:gd name="connsiteY272" fmla="*/ 352893 h 393025"/>
                <a:gd name="connsiteX273" fmla="*/ 235945 w 342311"/>
                <a:gd name="connsiteY273" fmla="*/ 351368 h 393025"/>
                <a:gd name="connsiteX274" fmla="*/ 239850 w 342311"/>
                <a:gd name="connsiteY274" fmla="*/ 352607 h 393025"/>
                <a:gd name="connsiteX275" fmla="*/ 241374 w 342311"/>
                <a:gd name="connsiteY275" fmla="*/ 355464 h 393025"/>
                <a:gd name="connsiteX276" fmla="*/ 244899 w 342311"/>
                <a:gd name="connsiteY276" fmla="*/ 362608 h 393025"/>
                <a:gd name="connsiteX277" fmla="*/ 252804 w 342311"/>
                <a:gd name="connsiteY277" fmla="*/ 366703 h 393025"/>
                <a:gd name="connsiteX278" fmla="*/ 257567 w 342311"/>
                <a:gd name="connsiteY278" fmla="*/ 365084 h 393025"/>
                <a:gd name="connsiteX279" fmla="*/ 257567 w 342311"/>
                <a:gd name="connsiteY279" fmla="*/ 363179 h 393025"/>
                <a:gd name="connsiteX280" fmla="*/ 252709 w 342311"/>
                <a:gd name="connsiteY280" fmla="*/ 353654 h 393025"/>
                <a:gd name="connsiteX281" fmla="*/ 249661 w 342311"/>
                <a:gd name="connsiteY281" fmla="*/ 349082 h 393025"/>
                <a:gd name="connsiteX282" fmla="*/ 250995 w 342311"/>
                <a:gd name="connsiteY282" fmla="*/ 346416 h 393025"/>
                <a:gd name="connsiteX283" fmla="*/ 254709 w 342311"/>
                <a:gd name="connsiteY283" fmla="*/ 347082 h 393025"/>
                <a:gd name="connsiteX284" fmla="*/ 258234 w 342311"/>
                <a:gd name="connsiteY284" fmla="*/ 348416 h 393025"/>
                <a:gd name="connsiteX285" fmla="*/ 261567 w 342311"/>
                <a:gd name="connsiteY285" fmla="*/ 346510 h 393025"/>
                <a:gd name="connsiteX286" fmla="*/ 262520 w 342311"/>
                <a:gd name="connsiteY286" fmla="*/ 343082 h 393025"/>
                <a:gd name="connsiteX287" fmla="*/ 263377 w 342311"/>
                <a:gd name="connsiteY287" fmla="*/ 340796 h 393025"/>
                <a:gd name="connsiteX288" fmla="*/ 267187 w 342311"/>
                <a:gd name="connsiteY288" fmla="*/ 337843 h 393025"/>
                <a:gd name="connsiteX289" fmla="*/ 270426 w 342311"/>
                <a:gd name="connsiteY289" fmla="*/ 340033 h 393025"/>
                <a:gd name="connsiteX290" fmla="*/ 270426 w 342311"/>
                <a:gd name="connsiteY290" fmla="*/ 343463 h 393025"/>
                <a:gd name="connsiteX291" fmla="*/ 269187 w 342311"/>
                <a:gd name="connsiteY291" fmla="*/ 346892 h 393025"/>
                <a:gd name="connsiteX292" fmla="*/ 269187 w 342311"/>
                <a:gd name="connsiteY292" fmla="*/ 348035 h 393025"/>
                <a:gd name="connsiteX293" fmla="*/ 270902 w 342311"/>
                <a:gd name="connsiteY293" fmla="*/ 350607 h 393025"/>
                <a:gd name="connsiteX294" fmla="*/ 277760 w 342311"/>
                <a:gd name="connsiteY294" fmla="*/ 347177 h 393025"/>
                <a:gd name="connsiteX295" fmla="*/ 279379 w 342311"/>
                <a:gd name="connsiteY295" fmla="*/ 339462 h 393025"/>
                <a:gd name="connsiteX296" fmla="*/ 279379 w 342311"/>
                <a:gd name="connsiteY296" fmla="*/ 335652 h 393025"/>
                <a:gd name="connsiteX297" fmla="*/ 282903 w 342311"/>
                <a:gd name="connsiteY297" fmla="*/ 331175 h 393025"/>
                <a:gd name="connsiteX298" fmla="*/ 282903 w 342311"/>
                <a:gd name="connsiteY298" fmla="*/ 331175 h 393025"/>
                <a:gd name="connsiteX299" fmla="*/ 286713 w 342311"/>
                <a:gd name="connsiteY299" fmla="*/ 336509 h 393025"/>
                <a:gd name="connsiteX300" fmla="*/ 284999 w 342311"/>
                <a:gd name="connsiteY300" fmla="*/ 342701 h 393025"/>
                <a:gd name="connsiteX301" fmla="*/ 286713 w 342311"/>
                <a:gd name="connsiteY301" fmla="*/ 348225 h 393025"/>
                <a:gd name="connsiteX302" fmla="*/ 291666 w 342311"/>
                <a:gd name="connsiteY302" fmla="*/ 345558 h 393025"/>
                <a:gd name="connsiteX303" fmla="*/ 293095 w 342311"/>
                <a:gd name="connsiteY303" fmla="*/ 340415 h 393025"/>
                <a:gd name="connsiteX304" fmla="*/ 298334 w 342311"/>
                <a:gd name="connsiteY304" fmla="*/ 338128 h 393025"/>
                <a:gd name="connsiteX305" fmla="*/ 298334 w 342311"/>
                <a:gd name="connsiteY305" fmla="*/ 344224 h 393025"/>
                <a:gd name="connsiteX306" fmla="*/ 293952 w 342311"/>
                <a:gd name="connsiteY306" fmla="*/ 351083 h 393025"/>
                <a:gd name="connsiteX307" fmla="*/ 292333 w 342311"/>
                <a:gd name="connsiteY307" fmla="*/ 354988 h 393025"/>
                <a:gd name="connsiteX308" fmla="*/ 295095 w 342311"/>
                <a:gd name="connsiteY308" fmla="*/ 358131 h 393025"/>
                <a:gd name="connsiteX309" fmla="*/ 300048 w 342311"/>
                <a:gd name="connsiteY309" fmla="*/ 355750 h 393025"/>
                <a:gd name="connsiteX310" fmla="*/ 303573 w 342311"/>
                <a:gd name="connsiteY310" fmla="*/ 349654 h 393025"/>
                <a:gd name="connsiteX311" fmla="*/ 309002 w 342311"/>
                <a:gd name="connsiteY311" fmla="*/ 343463 h 393025"/>
                <a:gd name="connsiteX312" fmla="*/ 313098 w 342311"/>
                <a:gd name="connsiteY312" fmla="*/ 347168 h 393025"/>
                <a:gd name="connsiteX313" fmla="*/ 313098 w 342311"/>
                <a:gd name="connsiteY313" fmla="*/ 347273 h 393025"/>
                <a:gd name="connsiteX314" fmla="*/ 310145 w 342311"/>
                <a:gd name="connsiteY314" fmla="*/ 352130 h 393025"/>
                <a:gd name="connsiteX315" fmla="*/ 305859 w 342311"/>
                <a:gd name="connsiteY315" fmla="*/ 358988 h 393025"/>
                <a:gd name="connsiteX316" fmla="*/ 312717 w 342311"/>
                <a:gd name="connsiteY316" fmla="*/ 361179 h 393025"/>
                <a:gd name="connsiteX317" fmla="*/ 318336 w 342311"/>
                <a:gd name="connsiteY317" fmla="*/ 356798 h 393025"/>
                <a:gd name="connsiteX318" fmla="*/ 321765 w 342311"/>
                <a:gd name="connsiteY318" fmla="*/ 350987 h 393025"/>
                <a:gd name="connsiteX319" fmla="*/ 325099 w 342311"/>
                <a:gd name="connsiteY319" fmla="*/ 349178 h 393025"/>
                <a:gd name="connsiteX320" fmla="*/ 322051 w 342311"/>
                <a:gd name="connsiteY320" fmla="*/ 359750 h 393025"/>
                <a:gd name="connsiteX321" fmla="*/ 318813 w 342311"/>
                <a:gd name="connsiteY321" fmla="*/ 362989 h 393025"/>
                <a:gd name="connsiteX322" fmla="*/ 319765 w 342311"/>
                <a:gd name="connsiteY322" fmla="*/ 366075 h 393025"/>
                <a:gd name="connsiteX323" fmla="*/ 320527 w 342311"/>
                <a:gd name="connsiteY323" fmla="*/ 366323 h 393025"/>
                <a:gd name="connsiteX324" fmla="*/ 322432 w 342311"/>
                <a:gd name="connsiteY324" fmla="*/ 366323 h 393025"/>
                <a:gd name="connsiteX325" fmla="*/ 329957 w 342311"/>
                <a:gd name="connsiteY325" fmla="*/ 360703 h 393025"/>
                <a:gd name="connsiteX326" fmla="*/ 339768 w 342311"/>
                <a:gd name="connsiteY326" fmla="*/ 236021 h 39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342311" h="393025">
                  <a:moveTo>
                    <a:pt x="339768" y="236021"/>
                  </a:moveTo>
                  <a:cubicBezTo>
                    <a:pt x="338244" y="228496"/>
                    <a:pt x="335862" y="221162"/>
                    <a:pt x="334815" y="213542"/>
                  </a:cubicBezTo>
                  <a:cubicBezTo>
                    <a:pt x="332148" y="196111"/>
                    <a:pt x="335767" y="178299"/>
                    <a:pt x="334815" y="160773"/>
                  </a:cubicBezTo>
                  <a:cubicBezTo>
                    <a:pt x="333862" y="146295"/>
                    <a:pt x="329766" y="132198"/>
                    <a:pt x="328433" y="117720"/>
                  </a:cubicBezTo>
                  <a:cubicBezTo>
                    <a:pt x="327290" y="105338"/>
                    <a:pt x="328433" y="92860"/>
                    <a:pt x="328433" y="80477"/>
                  </a:cubicBezTo>
                  <a:cubicBezTo>
                    <a:pt x="328252" y="63323"/>
                    <a:pt x="326042" y="46254"/>
                    <a:pt x="321861" y="29614"/>
                  </a:cubicBezTo>
                  <a:cubicBezTo>
                    <a:pt x="321537" y="28947"/>
                    <a:pt x="321156" y="28309"/>
                    <a:pt x="320718" y="27709"/>
                  </a:cubicBezTo>
                  <a:cubicBezTo>
                    <a:pt x="318737" y="25271"/>
                    <a:pt x="315850" y="23756"/>
                    <a:pt x="312717" y="23518"/>
                  </a:cubicBezTo>
                  <a:cubicBezTo>
                    <a:pt x="310945" y="23270"/>
                    <a:pt x="309164" y="23909"/>
                    <a:pt x="307954" y="25232"/>
                  </a:cubicBezTo>
                  <a:cubicBezTo>
                    <a:pt x="307773" y="25851"/>
                    <a:pt x="307773" y="26518"/>
                    <a:pt x="307954" y="27137"/>
                  </a:cubicBezTo>
                  <a:cubicBezTo>
                    <a:pt x="308411" y="30785"/>
                    <a:pt x="310126" y="34148"/>
                    <a:pt x="312812" y="36662"/>
                  </a:cubicBezTo>
                  <a:cubicBezTo>
                    <a:pt x="314260" y="37853"/>
                    <a:pt x="315317" y="39444"/>
                    <a:pt x="315860" y="41234"/>
                  </a:cubicBezTo>
                  <a:cubicBezTo>
                    <a:pt x="316146" y="42301"/>
                    <a:pt x="315631" y="43435"/>
                    <a:pt x="314622" y="43902"/>
                  </a:cubicBezTo>
                  <a:cubicBezTo>
                    <a:pt x="313345" y="44215"/>
                    <a:pt x="311993" y="43968"/>
                    <a:pt x="310907" y="43235"/>
                  </a:cubicBezTo>
                  <a:cubicBezTo>
                    <a:pt x="309859" y="42482"/>
                    <a:pt x="308649" y="41996"/>
                    <a:pt x="307383" y="41806"/>
                  </a:cubicBezTo>
                  <a:cubicBezTo>
                    <a:pt x="305973" y="41853"/>
                    <a:pt x="304687" y="42606"/>
                    <a:pt x="303954" y="43806"/>
                  </a:cubicBezTo>
                  <a:cubicBezTo>
                    <a:pt x="303496" y="44873"/>
                    <a:pt x="303173" y="45987"/>
                    <a:pt x="303001" y="47140"/>
                  </a:cubicBezTo>
                  <a:cubicBezTo>
                    <a:pt x="302820" y="47921"/>
                    <a:pt x="302563" y="48693"/>
                    <a:pt x="302239" y="49426"/>
                  </a:cubicBezTo>
                  <a:cubicBezTo>
                    <a:pt x="301630" y="51102"/>
                    <a:pt x="300115" y="52293"/>
                    <a:pt x="298334" y="52474"/>
                  </a:cubicBezTo>
                  <a:cubicBezTo>
                    <a:pt x="296943" y="52426"/>
                    <a:pt x="295715" y="51569"/>
                    <a:pt x="295191" y="50283"/>
                  </a:cubicBezTo>
                  <a:cubicBezTo>
                    <a:pt x="294762" y="49178"/>
                    <a:pt x="294762" y="47959"/>
                    <a:pt x="295191" y="46854"/>
                  </a:cubicBezTo>
                  <a:cubicBezTo>
                    <a:pt x="295695" y="45759"/>
                    <a:pt x="296086" y="44606"/>
                    <a:pt x="296334" y="43425"/>
                  </a:cubicBezTo>
                  <a:cubicBezTo>
                    <a:pt x="296477" y="43054"/>
                    <a:pt x="296477" y="42653"/>
                    <a:pt x="296334" y="42282"/>
                  </a:cubicBezTo>
                  <a:cubicBezTo>
                    <a:pt x="296334" y="41520"/>
                    <a:pt x="295667" y="39996"/>
                    <a:pt x="294619" y="39710"/>
                  </a:cubicBezTo>
                  <a:cubicBezTo>
                    <a:pt x="291476" y="38758"/>
                    <a:pt x="289761" y="40949"/>
                    <a:pt x="287761" y="43139"/>
                  </a:cubicBezTo>
                  <a:cubicBezTo>
                    <a:pt x="285999" y="45301"/>
                    <a:pt x="285428" y="48188"/>
                    <a:pt x="286237" y="50855"/>
                  </a:cubicBezTo>
                  <a:cubicBezTo>
                    <a:pt x="286237" y="52188"/>
                    <a:pt x="287190" y="53331"/>
                    <a:pt x="286237" y="54665"/>
                  </a:cubicBezTo>
                  <a:cubicBezTo>
                    <a:pt x="284237" y="58189"/>
                    <a:pt x="282618" y="57141"/>
                    <a:pt x="282713" y="59141"/>
                  </a:cubicBezTo>
                  <a:lnTo>
                    <a:pt x="282713" y="59141"/>
                  </a:lnTo>
                  <a:cubicBezTo>
                    <a:pt x="282713" y="54188"/>
                    <a:pt x="279951" y="55712"/>
                    <a:pt x="278998" y="53807"/>
                  </a:cubicBezTo>
                  <a:cubicBezTo>
                    <a:pt x="278046" y="51902"/>
                    <a:pt x="279570" y="49616"/>
                    <a:pt x="280617" y="47616"/>
                  </a:cubicBezTo>
                  <a:cubicBezTo>
                    <a:pt x="281665" y="45616"/>
                    <a:pt x="281570" y="42663"/>
                    <a:pt x="278998" y="41996"/>
                  </a:cubicBezTo>
                  <a:cubicBezTo>
                    <a:pt x="276912" y="41692"/>
                    <a:pt x="274883" y="42825"/>
                    <a:pt x="274045" y="44758"/>
                  </a:cubicBezTo>
                  <a:cubicBezTo>
                    <a:pt x="273283" y="46378"/>
                    <a:pt x="273378" y="48283"/>
                    <a:pt x="272521" y="49902"/>
                  </a:cubicBezTo>
                  <a:cubicBezTo>
                    <a:pt x="271559" y="51769"/>
                    <a:pt x="269397" y="52693"/>
                    <a:pt x="267378" y="52093"/>
                  </a:cubicBezTo>
                  <a:cubicBezTo>
                    <a:pt x="264711" y="51141"/>
                    <a:pt x="265663" y="48093"/>
                    <a:pt x="266901" y="46092"/>
                  </a:cubicBezTo>
                  <a:lnTo>
                    <a:pt x="271378" y="39234"/>
                  </a:lnTo>
                  <a:cubicBezTo>
                    <a:pt x="272226" y="38091"/>
                    <a:pt x="272750" y="36739"/>
                    <a:pt x="272902" y="35329"/>
                  </a:cubicBezTo>
                  <a:cubicBezTo>
                    <a:pt x="272883" y="33777"/>
                    <a:pt x="271759" y="32462"/>
                    <a:pt x="270235" y="32185"/>
                  </a:cubicBezTo>
                  <a:cubicBezTo>
                    <a:pt x="268263" y="32100"/>
                    <a:pt x="266378" y="32995"/>
                    <a:pt x="265187" y="34567"/>
                  </a:cubicBezTo>
                  <a:cubicBezTo>
                    <a:pt x="263644" y="36348"/>
                    <a:pt x="262482" y="38425"/>
                    <a:pt x="261758" y="40663"/>
                  </a:cubicBezTo>
                  <a:cubicBezTo>
                    <a:pt x="260901" y="43235"/>
                    <a:pt x="259758" y="46759"/>
                    <a:pt x="256233" y="46854"/>
                  </a:cubicBezTo>
                  <a:cubicBezTo>
                    <a:pt x="254100" y="46816"/>
                    <a:pt x="252328" y="45178"/>
                    <a:pt x="252138" y="43044"/>
                  </a:cubicBezTo>
                  <a:cubicBezTo>
                    <a:pt x="252481" y="41091"/>
                    <a:pt x="253576" y="39348"/>
                    <a:pt x="255186" y="38186"/>
                  </a:cubicBezTo>
                  <a:cubicBezTo>
                    <a:pt x="257472" y="36186"/>
                    <a:pt x="260520" y="33805"/>
                    <a:pt x="259472" y="31328"/>
                  </a:cubicBezTo>
                  <a:cubicBezTo>
                    <a:pt x="257910" y="29185"/>
                    <a:pt x="255128" y="28300"/>
                    <a:pt x="252614" y="29138"/>
                  </a:cubicBezTo>
                  <a:cubicBezTo>
                    <a:pt x="250214" y="29795"/>
                    <a:pt x="248156" y="31366"/>
                    <a:pt x="246899" y="33519"/>
                  </a:cubicBezTo>
                  <a:cubicBezTo>
                    <a:pt x="245661" y="35424"/>
                    <a:pt x="244899" y="37519"/>
                    <a:pt x="243565" y="39329"/>
                  </a:cubicBezTo>
                  <a:cubicBezTo>
                    <a:pt x="242813" y="40482"/>
                    <a:pt x="241517" y="41168"/>
                    <a:pt x="240136" y="41139"/>
                  </a:cubicBezTo>
                  <a:cubicBezTo>
                    <a:pt x="238812" y="37329"/>
                    <a:pt x="240031" y="33091"/>
                    <a:pt x="243184" y="30566"/>
                  </a:cubicBezTo>
                  <a:cubicBezTo>
                    <a:pt x="244422" y="29662"/>
                    <a:pt x="245518" y="28566"/>
                    <a:pt x="246423" y="27328"/>
                  </a:cubicBezTo>
                  <a:cubicBezTo>
                    <a:pt x="247023" y="26156"/>
                    <a:pt x="246556" y="24718"/>
                    <a:pt x="245384" y="24128"/>
                  </a:cubicBezTo>
                  <a:cubicBezTo>
                    <a:pt x="245175" y="24013"/>
                    <a:pt x="244946" y="23937"/>
                    <a:pt x="244708" y="23899"/>
                  </a:cubicBezTo>
                  <a:cubicBezTo>
                    <a:pt x="244079" y="23813"/>
                    <a:pt x="243432" y="23813"/>
                    <a:pt x="242803" y="23899"/>
                  </a:cubicBezTo>
                  <a:cubicBezTo>
                    <a:pt x="239412" y="24661"/>
                    <a:pt x="236564" y="26947"/>
                    <a:pt x="235088" y="30090"/>
                  </a:cubicBezTo>
                  <a:cubicBezTo>
                    <a:pt x="234135" y="32376"/>
                    <a:pt x="234040" y="35424"/>
                    <a:pt x="231183" y="36567"/>
                  </a:cubicBezTo>
                  <a:cubicBezTo>
                    <a:pt x="229325" y="30605"/>
                    <a:pt x="231859" y="24146"/>
                    <a:pt x="237279" y="21041"/>
                  </a:cubicBezTo>
                  <a:cubicBezTo>
                    <a:pt x="239060" y="20051"/>
                    <a:pt x="240717" y="18870"/>
                    <a:pt x="242232" y="17517"/>
                  </a:cubicBezTo>
                  <a:cubicBezTo>
                    <a:pt x="243537" y="16126"/>
                    <a:pt x="243537" y="13955"/>
                    <a:pt x="242232" y="12564"/>
                  </a:cubicBezTo>
                  <a:cubicBezTo>
                    <a:pt x="240755" y="11545"/>
                    <a:pt x="238965" y="11107"/>
                    <a:pt x="237183" y="11326"/>
                  </a:cubicBezTo>
                  <a:cubicBezTo>
                    <a:pt x="232430" y="11478"/>
                    <a:pt x="227992" y="13745"/>
                    <a:pt x="225087" y="17517"/>
                  </a:cubicBezTo>
                  <a:cubicBezTo>
                    <a:pt x="223391" y="21137"/>
                    <a:pt x="222229" y="24985"/>
                    <a:pt x="221658" y="28947"/>
                  </a:cubicBezTo>
                  <a:cubicBezTo>
                    <a:pt x="221305" y="30547"/>
                    <a:pt x="220096" y="31833"/>
                    <a:pt x="218514" y="32281"/>
                  </a:cubicBezTo>
                  <a:cubicBezTo>
                    <a:pt x="216333" y="32624"/>
                    <a:pt x="214285" y="31128"/>
                    <a:pt x="213942" y="28947"/>
                  </a:cubicBezTo>
                  <a:cubicBezTo>
                    <a:pt x="213942" y="28947"/>
                    <a:pt x="213942" y="28947"/>
                    <a:pt x="213942" y="28947"/>
                  </a:cubicBezTo>
                  <a:cubicBezTo>
                    <a:pt x="214057" y="27023"/>
                    <a:pt x="214647" y="25156"/>
                    <a:pt x="215657" y="23518"/>
                  </a:cubicBezTo>
                  <a:cubicBezTo>
                    <a:pt x="216590" y="21765"/>
                    <a:pt x="216285" y="19603"/>
                    <a:pt x="214895" y="18184"/>
                  </a:cubicBezTo>
                  <a:cubicBezTo>
                    <a:pt x="212418" y="16755"/>
                    <a:pt x="209323" y="16974"/>
                    <a:pt x="207084" y="18755"/>
                  </a:cubicBezTo>
                  <a:cubicBezTo>
                    <a:pt x="205332" y="20422"/>
                    <a:pt x="204141" y="22584"/>
                    <a:pt x="203655" y="24947"/>
                  </a:cubicBezTo>
                  <a:lnTo>
                    <a:pt x="202512" y="28566"/>
                  </a:lnTo>
                  <a:cubicBezTo>
                    <a:pt x="199960" y="24404"/>
                    <a:pt x="199569" y="19260"/>
                    <a:pt x="201465" y="14755"/>
                  </a:cubicBezTo>
                  <a:cubicBezTo>
                    <a:pt x="202131" y="13641"/>
                    <a:pt x="202579" y="12412"/>
                    <a:pt x="202798" y="11135"/>
                  </a:cubicBezTo>
                  <a:cubicBezTo>
                    <a:pt x="202951" y="9754"/>
                    <a:pt x="202179" y="8440"/>
                    <a:pt x="200893" y="7897"/>
                  </a:cubicBezTo>
                  <a:cubicBezTo>
                    <a:pt x="200103" y="7754"/>
                    <a:pt x="199303" y="7754"/>
                    <a:pt x="198512" y="7897"/>
                  </a:cubicBezTo>
                  <a:cubicBezTo>
                    <a:pt x="194902" y="8364"/>
                    <a:pt x="192025" y="11155"/>
                    <a:pt x="191463" y="14755"/>
                  </a:cubicBezTo>
                  <a:cubicBezTo>
                    <a:pt x="191168" y="17927"/>
                    <a:pt x="191168" y="21108"/>
                    <a:pt x="191463" y="24280"/>
                  </a:cubicBezTo>
                  <a:cubicBezTo>
                    <a:pt x="191463" y="25613"/>
                    <a:pt x="190606" y="27328"/>
                    <a:pt x="188987" y="26947"/>
                  </a:cubicBezTo>
                  <a:cubicBezTo>
                    <a:pt x="188444" y="26804"/>
                    <a:pt x="187968" y="26461"/>
                    <a:pt x="187653" y="25994"/>
                  </a:cubicBezTo>
                  <a:cubicBezTo>
                    <a:pt x="184701" y="21899"/>
                    <a:pt x="187653" y="16469"/>
                    <a:pt x="185463" y="12183"/>
                  </a:cubicBezTo>
                  <a:cubicBezTo>
                    <a:pt x="183710" y="9354"/>
                    <a:pt x="181157" y="7097"/>
                    <a:pt x="178128" y="5706"/>
                  </a:cubicBezTo>
                  <a:cubicBezTo>
                    <a:pt x="176033" y="4563"/>
                    <a:pt x="172604" y="3896"/>
                    <a:pt x="171651" y="5706"/>
                  </a:cubicBezTo>
                  <a:cubicBezTo>
                    <a:pt x="170699" y="7516"/>
                    <a:pt x="171651" y="7230"/>
                    <a:pt x="171651" y="7992"/>
                  </a:cubicBezTo>
                  <a:cubicBezTo>
                    <a:pt x="173366" y="11231"/>
                    <a:pt x="176128" y="14088"/>
                    <a:pt x="178033" y="17517"/>
                  </a:cubicBezTo>
                  <a:cubicBezTo>
                    <a:pt x="180272" y="20461"/>
                    <a:pt x="180852" y="24337"/>
                    <a:pt x="179557" y="27804"/>
                  </a:cubicBezTo>
                  <a:cubicBezTo>
                    <a:pt x="177614" y="28519"/>
                    <a:pt x="175452" y="27547"/>
                    <a:pt x="174699" y="25613"/>
                  </a:cubicBezTo>
                  <a:cubicBezTo>
                    <a:pt x="174033" y="23994"/>
                    <a:pt x="174223" y="22089"/>
                    <a:pt x="173080" y="20660"/>
                  </a:cubicBezTo>
                  <a:cubicBezTo>
                    <a:pt x="172852" y="20261"/>
                    <a:pt x="172471" y="19955"/>
                    <a:pt x="172032" y="19803"/>
                  </a:cubicBezTo>
                  <a:cubicBezTo>
                    <a:pt x="170223" y="19136"/>
                    <a:pt x="168699" y="21232"/>
                    <a:pt x="168603" y="22756"/>
                  </a:cubicBezTo>
                  <a:cubicBezTo>
                    <a:pt x="168508" y="24280"/>
                    <a:pt x="168127" y="26566"/>
                    <a:pt x="166127" y="26757"/>
                  </a:cubicBezTo>
                  <a:cubicBezTo>
                    <a:pt x="163079" y="23518"/>
                    <a:pt x="164222" y="19041"/>
                    <a:pt x="163746" y="15136"/>
                  </a:cubicBezTo>
                  <a:cubicBezTo>
                    <a:pt x="162641" y="8621"/>
                    <a:pt x="158250" y="3144"/>
                    <a:pt x="152125" y="658"/>
                  </a:cubicBezTo>
                  <a:cubicBezTo>
                    <a:pt x="151135" y="220"/>
                    <a:pt x="150068" y="-47"/>
                    <a:pt x="148982" y="-104"/>
                  </a:cubicBezTo>
                  <a:cubicBezTo>
                    <a:pt x="146620" y="-114"/>
                    <a:pt x="144658" y="1724"/>
                    <a:pt x="144505" y="4087"/>
                  </a:cubicBezTo>
                  <a:cubicBezTo>
                    <a:pt x="144677" y="6115"/>
                    <a:pt x="145324" y="8078"/>
                    <a:pt x="146410" y="9802"/>
                  </a:cubicBezTo>
                  <a:cubicBezTo>
                    <a:pt x="147648" y="12402"/>
                    <a:pt x="148363" y="15212"/>
                    <a:pt x="148506" y="18089"/>
                  </a:cubicBezTo>
                  <a:cubicBezTo>
                    <a:pt x="149096" y="21080"/>
                    <a:pt x="147191" y="23994"/>
                    <a:pt x="144219" y="24661"/>
                  </a:cubicBezTo>
                  <a:cubicBezTo>
                    <a:pt x="141257" y="24880"/>
                    <a:pt x="138523" y="23023"/>
                    <a:pt x="137647" y="20184"/>
                  </a:cubicBezTo>
                  <a:cubicBezTo>
                    <a:pt x="137247" y="17689"/>
                    <a:pt x="136437" y="15279"/>
                    <a:pt x="135266" y="13041"/>
                  </a:cubicBezTo>
                  <a:cubicBezTo>
                    <a:pt x="133551" y="10849"/>
                    <a:pt x="128979" y="9897"/>
                    <a:pt x="127360" y="11992"/>
                  </a:cubicBezTo>
                  <a:cubicBezTo>
                    <a:pt x="126884" y="12888"/>
                    <a:pt x="126884" y="13955"/>
                    <a:pt x="127360" y="14850"/>
                  </a:cubicBezTo>
                  <a:cubicBezTo>
                    <a:pt x="128132" y="16907"/>
                    <a:pt x="129151" y="18860"/>
                    <a:pt x="130408" y="20660"/>
                  </a:cubicBezTo>
                  <a:cubicBezTo>
                    <a:pt x="131646" y="22537"/>
                    <a:pt x="131646" y="24975"/>
                    <a:pt x="130408" y="26851"/>
                  </a:cubicBezTo>
                  <a:cubicBezTo>
                    <a:pt x="129027" y="28204"/>
                    <a:pt x="126989" y="28652"/>
                    <a:pt x="125169" y="27994"/>
                  </a:cubicBezTo>
                  <a:cubicBezTo>
                    <a:pt x="122979" y="27328"/>
                    <a:pt x="122407" y="25232"/>
                    <a:pt x="122026" y="23423"/>
                  </a:cubicBezTo>
                  <a:cubicBezTo>
                    <a:pt x="121264" y="19136"/>
                    <a:pt x="120407" y="14850"/>
                    <a:pt x="119645" y="10469"/>
                  </a:cubicBezTo>
                  <a:cubicBezTo>
                    <a:pt x="119369" y="8325"/>
                    <a:pt x="118750" y="6239"/>
                    <a:pt x="117835" y="4277"/>
                  </a:cubicBezTo>
                  <a:cubicBezTo>
                    <a:pt x="116721" y="2096"/>
                    <a:pt x="114816" y="420"/>
                    <a:pt x="112501" y="-390"/>
                  </a:cubicBezTo>
                  <a:cubicBezTo>
                    <a:pt x="110920" y="-914"/>
                    <a:pt x="109225" y="-914"/>
                    <a:pt x="107643" y="-390"/>
                  </a:cubicBezTo>
                  <a:cubicBezTo>
                    <a:pt x="106186" y="-66"/>
                    <a:pt x="105110" y="1172"/>
                    <a:pt x="104976" y="2658"/>
                  </a:cubicBezTo>
                  <a:cubicBezTo>
                    <a:pt x="105281" y="3849"/>
                    <a:pt x="105948" y="4916"/>
                    <a:pt x="106881" y="5706"/>
                  </a:cubicBezTo>
                  <a:cubicBezTo>
                    <a:pt x="109234" y="8364"/>
                    <a:pt x="110701" y="11697"/>
                    <a:pt x="111072" y="15231"/>
                  </a:cubicBezTo>
                  <a:cubicBezTo>
                    <a:pt x="111072" y="16660"/>
                    <a:pt x="111072" y="18279"/>
                    <a:pt x="109263" y="18755"/>
                  </a:cubicBezTo>
                  <a:cubicBezTo>
                    <a:pt x="108215" y="19003"/>
                    <a:pt x="107100" y="18793"/>
                    <a:pt x="106215" y="18184"/>
                  </a:cubicBezTo>
                  <a:cubicBezTo>
                    <a:pt x="104357" y="16955"/>
                    <a:pt x="103052" y="15031"/>
                    <a:pt x="102595" y="12850"/>
                  </a:cubicBezTo>
                  <a:cubicBezTo>
                    <a:pt x="102147" y="10754"/>
                    <a:pt x="101204" y="8792"/>
                    <a:pt x="99833" y="7135"/>
                  </a:cubicBezTo>
                  <a:cubicBezTo>
                    <a:pt x="98014" y="5306"/>
                    <a:pt x="95251" y="4773"/>
                    <a:pt x="92880" y="5802"/>
                  </a:cubicBezTo>
                  <a:cubicBezTo>
                    <a:pt x="91413" y="6725"/>
                    <a:pt x="90775" y="8544"/>
                    <a:pt x="91356" y="10183"/>
                  </a:cubicBezTo>
                  <a:cubicBezTo>
                    <a:pt x="92061" y="11735"/>
                    <a:pt x="93032" y="13155"/>
                    <a:pt x="94213" y="14374"/>
                  </a:cubicBezTo>
                  <a:cubicBezTo>
                    <a:pt x="97804" y="18422"/>
                    <a:pt x="100462" y="23194"/>
                    <a:pt x="102024" y="28376"/>
                  </a:cubicBezTo>
                  <a:cubicBezTo>
                    <a:pt x="102500" y="29995"/>
                    <a:pt x="102500" y="32185"/>
                    <a:pt x="100500" y="32852"/>
                  </a:cubicBezTo>
                  <a:cubicBezTo>
                    <a:pt x="99214" y="33138"/>
                    <a:pt x="97861" y="32786"/>
                    <a:pt x="96880" y="31900"/>
                  </a:cubicBezTo>
                  <a:cubicBezTo>
                    <a:pt x="96137" y="31024"/>
                    <a:pt x="95556" y="30023"/>
                    <a:pt x="95166" y="28947"/>
                  </a:cubicBezTo>
                  <a:cubicBezTo>
                    <a:pt x="94518" y="27185"/>
                    <a:pt x="93756" y="25461"/>
                    <a:pt x="92880" y="23803"/>
                  </a:cubicBezTo>
                  <a:cubicBezTo>
                    <a:pt x="91927" y="21613"/>
                    <a:pt x="90251" y="19831"/>
                    <a:pt x="88117" y="18755"/>
                  </a:cubicBezTo>
                  <a:cubicBezTo>
                    <a:pt x="85736" y="17708"/>
                    <a:pt x="82116" y="18184"/>
                    <a:pt x="81259" y="20184"/>
                  </a:cubicBezTo>
                  <a:cubicBezTo>
                    <a:pt x="80402" y="22184"/>
                    <a:pt x="82116" y="23709"/>
                    <a:pt x="83355" y="25328"/>
                  </a:cubicBezTo>
                  <a:cubicBezTo>
                    <a:pt x="84355" y="26680"/>
                    <a:pt x="85126" y="28195"/>
                    <a:pt x="85641" y="29804"/>
                  </a:cubicBezTo>
                  <a:cubicBezTo>
                    <a:pt x="86022" y="30585"/>
                    <a:pt x="86022" y="31500"/>
                    <a:pt x="85641" y="32281"/>
                  </a:cubicBezTo>
                  <a:cubicBezTo>
                    <a:pt x="85374" y="32719"/>
                    <a:pt x="84974" y="33052"/>
                    <a:pt x="84498" y="33234"/>
                  </a:cubicBezTo>
                  <a:cubicBezTo>
                    <a:pt x="81774" y="34338"/>
                    <a:pt x="78649" y="33614"/>
                    <a:pt x="76687" y="31424"/>
                  </a:cubicBezTo>
                  <a:cubicBezTo>
                    <a:pt x="75296" y="29423"/>
                    <a:pt x="74658" y="26994"/>
                    <a:pt x="74877" y="24565"/>
                  </a:cubicBezTo>
                  <a:cubicBezTo>
                    <a:pt x="75096" y="22175"/>
                    <a:pt x="74668" y="19775"/>
                    <a:pt x="73639" y="17612"/>
                  </a:cubicBezTo>
                  <a:cubicBezTo>
                    <a:pt x="73287" y="16974"/>
                    <a:pt x="72753" y="16441"/>
                    <a:pt x="72115" y="16088"/>
                  </a:cubicBezTo>
                  <a:cubicBezTo>
                    <a:pt x="70648" y="15479"/>
                    <a:pt x="69010" y="15479"/>
                    <a:pt x="67543" y="16088"/>
                  </a:cubicBezTo>
                  <a:cubicBezTo>
                    <a:pt x="66533" y="16422"/>
                    <a:pt x="65600" y="16936"/>
                    <a:pt x="64781" y="17612"/>
                  </a:cubicBezTo>
                  <a:cubicBezTo>
                    <a:pt x="62685" y="20013"/>
                    <a:pt x="62685" y="23594"/>
                    <a:pt x="64781" y="25994"/>
                  </a:cubicBezTo>
                  <a:cubicBezTo>
                    <a:pt x="66829" y="28433"/>
                    <a:pt x="68705" y="31014"/>
                    <a:pt x="70401" y="33710"/>
                  </a:cubicBezTo>
                  <a:cubicBezTo>
                    <a:pt x="71267" y="35186"/>
                    <a:pt x="70943" y="37082"/>
                    <a:pt x="69639" y="38186"/>
                  </a:cubicBezTo>
                  <a:cubicBezTo>
                    <a:pt x="67972" y="39215"/>
                    <a:pt x="65876" y="39215"/>
                    <a:pt x="64209" y="38186"/>
                  </a:cubicBezTo>
                  <a:cubicBezTo>
                    <a:pt x="62952" y="37129"/>
                    <a:pt x="62085" y="35691"/>
                    <a:pt x="61733" y="34090"/>
                  </a:cubicBezTo>
                  <a:cubicBezTo>
                    <a:pt x="61523" y="33034"/>
                    <a:pt x="61171" y="32005"/>
                    <a:pt x="60685" y="31042"/>
                  </a:cubicBezTo>
                  <a:cubicBezTo>
                    <a:pt x="60047" y="29966"/>
                    <a:pt x="58961" y="29233"/>
                    <a:pt x="57732" y="29043"/>
                  </a:cubicBezTo>
                  <a:cubicBezTo>
                    <a:pt x="55361" y="28813"/>
                    <a:pt x="53218" y="30490"/>
                    <a:pt x="52875" y="32852"/>
                  </a:cubicBezTo>
                  <a:cubicBezTo>
                    <a:pt x="53094" y="34853"/>
                    <a:pt x="53513" y="36834"/>
                    <a:pt x="54113" y="38758"/>
                  </a:cubicBezTo>
                  <a:cubicBezTo>
                    <a:pt x="53427" y="39767"/>
                    <a:pt x="52284" y="40367"/>
                    <a:pt x="51065" y="40377"/>
                  </a:cubicBezTo>
                  <a:cubicBezTo>
                    <a:pt x="49608" y="40510"/>
                    <a:pt x="48150" y="40024"/>
                    <a:pt x="47064" y="39044"/>
                  </a:cubicBezTo>
                  <a:cubicBezTo>
                    <a:pt x="46369" y="38253"/>
                    <a:pt x="45874" y="37310"/>
                    <a:pt x="45636" y="36282"/>
                  </a:cubicBezTo>
                  <a:cubicBezTo>
                    <a:pt x="44931" y="33700"/>
                    <a:pt x="43731" y="31271"/>
                    <a:pt x="42111" y="29138"/>
                  </a:cubicBezTo>
                  <a:cubicBezTo>
                    <a:pt x="40130" y="26699"/>
                    <a:pt x="37244" y="25185"/>
                    <a:pt x="34110" y="24947"/>
                  </a:cubicBezTo>
                  <a:lnTo>
                    <a:pt x="31920" y="24947"/>
                  </a:lnTo>
                  <a:cubicBezTo>
                    <a:pt x="31443" y="27614"/>
                    <a:pt x="30967" y="30281"/>
                    <a:pt x="30396" y="32948"/>
                  </a:cubicBezTo>
                  <a:cubicBezTo>
                    <a:pt x="31339" y="34586"/>
                    <a:pt x="32453" y="36119"/>
                    <a:pt x="33729" y="37519"/>
                  </a:cubicBezTo>
                  <a:cubicBezTo>
                    <a:pt x="35177" y="38710"/>
                    <a:pt x="36234" y="40301"/>
                    <a:pt x="36777" y="42092"/>
                  </a:cubicBezTo>
                  <a:cubicBezTo>
                    <a:pt x="37111" y="43168"/>
                    <a:pt x="36577" y="44321"/>
                    <a:pt x="35539" y="44758"/>
                  </a:cubicBezTo>
                  <a:cubicBezTo>
                    <a:pt x="34263" y="45073"/>
                    <a:pt x="32910" y="44825"/>
                    <a:pt x="31824" y="44092"/>
                  </a:cubicBezTo>
                  <a:cubicBezTo>
                    <a:pt x="30777" y="43339"/>
                    <a:pt x="29577" y="42853"/>
                    <a:pt x="28300" y="42663"/>
                  </a:cubicBezTo>
                  <a:lnTo>
                    <a:pt x="28300" y="42663"/>
                  </a:lnTo>
                  <a:cubicBezTo>
                    <a:pt x="24109" y="60189"/>
                    <a:pt x="18775" y="77715"/>
                    <a:pt x="16108" y="95336"/>
                  </a:cubicBezTo>
                  <a:cubicBezTo>
                    <a:pt x="13917" y="108100"/>
                    <a:pt x="12774" y="120958"/>
                    <a:pt x="11536" y="133436"/>
                  </a:cubicBezTo>
                  <a:cubicBezTo>
                    <a:pt x="10298" y="145914"/>
                    <a:pt x="9155" y="159249"/>
                    <a:pt x="8012" y="172203"/>
                  </a:cubicBezTo>
                  <a:cubicBezTo>
                    <a:pt x="4488" y="209541"/>
                    <a:pt x="1059" y="246975"/>
                    <a:pt x="297" y="284598"/>
                  </a:cubicBezTo>
                  <a:cubicBezTo>
                    <a:pt x="-780" y="296866"/>
                    <a:pt x="849" y="309220"/>
                    <a:pt x="5059" y="320793"/>
                  </a:cubicBezTo>
                  <a:cubicBezTo>
                    <a:pt x="8431" y="327460"/>
                    <a:pt x="12346" y="333833"/>
                    <a:pt x="16775" y="339843"/>
                  </a:cubicBezTo>
                  <a:cubicBezTo>
                    <a:pt x="17699" y="339510"/>
                    <a:pt x="18708" y="339510"/>
                    <a:pt x="19632" y="339843"/>
                  </a:cubicBezTo>
                  <a:cubicBezTo>
                    <a:pt x="22204" y="340891"/>
                    <a:pt x="21347" y="343748"/>
                    <a:pt x="20109" y="345749"/>
                  </a:cubicBezTo>
                  <a:cubicBezTo>
                    <a:pt x="21023" y="347225"/>
                    <a:pt x="21852" y="348749"/>
                    <a:pt x="22585" y="350321"/>
                  </a:cubicBezTo>
                  <a:cubicBezTo>
                    <a:pt x="23119" y="351626"/>
                    <a:pt x="23557" y="352959"/>
                    <a:pt x="23919" y="354321"/>
                  </a:cubicBezTo>
                  <a:cubicBezTo>
                    <a:pt x="24462" y="353378"/>
                    <a:pt x="24909" y="352397"/>
                    <a:pt x="25252" y="351368"/>
                  </a:cubicBezTo>
                  <a:cubicBezTo>
                    <a:pt x="26109" y="348702"/>
                    <a:pt x="27252" y="345272"/>
                    <a:pt x="30681" y="345177"/>
                  </a:cubicBezTo>
                  <a:cubicBezTo>
                    <a:pt x="32872" y="345120"/>
                    <a:pt x="34720" y="346796"/>
                    <a:pt x="34872" y="348987"/>
                  </a:cubicBezTo>
                  <a:cubicBezTo>
                    <a:pt x="34491" y="350930"/>
                    <a:pt x="33406" y="352654"/>
                    <a:pt x="31824" y="353845"/>
                  </a:cubicBezTo>
                  <a:cubicBezTo>
                    <a:pt x="29443" y="355845"/>
                    <a:pt x="26395" y="358131"/>
                    <a:pt x="27538" y="360703"/>
                  </a:cubicBezTo>
                  <a:cubicBezTo>
                    <a:pt x="29119" y="362827"/>
                    <a:pt x="31881" y="363704"/>
                    <a:pt x="34396" y="362894"/>
                  </a:cubicBezTo>
                  <a:cubicBezTo>
                    <a:pt x="36768" y="362218"/>
                    <a:pt x="38778" y="360646"/>
                    <a:pt x="40016" y="358512"/>
                  </a:cubicBezTo>
                  <a:cubicBezTo>
                    <a:pt x="41349" y="356607"/>
                    <a:pt x="42111" y="354512"/>
                    <a:pt x="43445" y="352702"/>
                  </a:cubicBezTo>
                  <a:cubicBezTo>
                    <a:pt x="43988" y="351283"/>
                    <a:pt x="45350" y="350340"/>
                    <a:pt x="46874" y="350321"/>
                  </a:cubicBezTo>
                  <a:cubicBezTo>
                    <a:pt x="48198" y="354131"/>
                    <a:pt x="46979" y="358369"/>
                    <a:pt x="43826" y="360893"/>
                  </a:cubicBezTo>
                  <a:cubicBezTo>
                    <a:pt x="42588" y="361779"/>
                    <a:pt x="41530" y="362875"/>
                    <a:pt x="40683" y="364132"/>
                  </a:cubicBezTo>
                  <a:cubicBezTo>
                    <a:pt x="40045" y="365160"/>
                    <a:pt x="40368" y="366513"/>
                    <a:pt x="41397" y="367142"/>
                  </a:cubicBezTo>
                  <a:cubicBezTo>
                    <a:pt x="41702" y="367332"/>
                    <a:pt x="42045" y="367437"/>
                    <a:pt x="42397" y="367466"/>
                  </a:cubicBezTo>
                  <a:cubicBezTo>
                    <a:pt x="42988" y="367609"/>
                    <a:pt x="43616" y="367609"/>
                    <a:pt x="44207" y="367466"/>
                  </a:cubicBezTo>
                  <a:cubicBezTo>
                    <a:pt x="47617" y="366770"/>
                    <a:pt x="50512" y="364513"/>
                    <a:pt x="52017" y="361369"/>
                  </a:cubicBezTo>
                  <a:cubicBezTo>
                    <a:pt x="52970" y="358988"/>
                    <a:pt x="53065" y="356035"/>
                    <a:pt x="55923" y="354892"/>
                  </a:cubicBezTo>
                  <a:cubicBezTo>
                    <a:pt x="57723" y="360874"/>
                    <a:pt x="55161" y="367313"/>
                    <a:pt x="49731" y="370418"/>
                  </a:cubicBezTo>
                  <a:cubicBezTo>
                    <a:pt x="47988" y="371409"/>
                    <a:pt x="46350" y="372590"/>
                    <a:pt x="44874" y="373942"/>
                  </a:cubicBezTo>
                  <a:cubicBezTo>
                    <a:pt x="43531" y="375200"/>
                    <a:pt x="43464" y="377314"/>
                    <a:pt x="44731" y="378657"/>
                  </a:cubicBezTo>
                  <a:cubicBezTo>
                    <a:pt x="44778" y="378705"/>
                    <a:pt x="44826" y="378753"/>
                    <a:pt x="44874" y="378800"/>
                  </a:cubicBezTo>
                  <a:cubicBezTo>
                    <a:pt x="46312" y="379896"/>
                    <a:pt x="48141" y="380353"/>
                    <a:pt x="49922" y="380039"/>
                  </a:cubicBezTo>
                  <a:cubicBezTo>
                    <a:pt x="54694" y="379972"/>
                    <a:pt x="59171" y="377686"/>
                    <a:pt x="62019" y="373847"/>
                  </a:cubicBezTo>
                  <a:cubicBezTo>
                    <a:pt x="63686" y="370247"/>
                    <a:pt x="64847" y="366437"/>
                    <a:pt x="65448" y="362513"/>
                  </a:cubicBezTo>
                  <a:cubicBezTo>
                    <a:pt x="65790" y="360932"/>
                    <a:pt x="66953" y="359655"/>
                    <a:pt x="68496" y="359179"/>
                  </a:cubicBezTo>
                  <a:cubicBezTo>
                    <a:pt x="70667" y="358788"/>
                    <a:pt x="72753" y="360226"/>
                    <a:pt x="73144" y="362398"/>
                  </a:cubicBezTo>
                  <a:cubicBezTo>
                    <a:pt x="73153" y="362436"/>
                    <a:pt x="73153" y="362475"/>
                    <a:pt x="73163" y="362513"/>
                  </a:cubicBezTo>
                  <a:cubicBezTo>
                    <a:pt x="72953" y="364417"/>
                    <a:pt x="72372" y="366266"/>
                    <a:pt x="71448" y="367942"/>
                  </a:cubicBezTo>
                  <a:cubicBezTo>
                    <a:pt x="70486" y="369694"/>
                    <a:pt x="70791" y="371866"/>
                    <a:pt x="72210" y="373276"/>
                  </a:cubicBezTo>
                  <a:cubicBezTo>
                    <a:pt x="74687" y="374705"/>
                    <a:pt x="77782" y="374485"/>
                    <a:pt x="80021" y="372704"/>
                  </a:cubicBezTo>
                  <a:cubicBezTo>
                    <a:pt x="81774" y="371037"/>
                    <a:pt x="82964" y="368875"/>
                    <a:pt x="83450" y="366513"/>
                  </a:cubicBezTo>
                  <a:lnTo>
                    <a:pt x="84498" y="362798"/>
                  </a:lnTo>
                  <a:cubicBezTo>
                    <a:pt x="87155" y="366932"/>
                    <a:pt x="87546" y="372123"/>
                    <a:pt x="85545" y="376610"/>
                  </a:cubicBezTo>
                  <a:cubicBezTo>
                    <a:pt x="84964" y="377790"/>
                    <a:pt x="84517" y="379039"/>
                    <a:pt x="84212" y="380325"/>
                  </a:cubicBezTo>
                  <a:cubicBezTo>
                    <a:pt x="84088" y="381705"/>
                    <a:pt x="84907" y="383001"/>
                    <a:pt x="86212" y="383467"/>
                  </a:cubicBezTo>
                  <a:cubicBezTo>
                    <a:pt x="86993" y="383658"/>
                    <a:pt x="87812" y="383658"/>
                    <a:pt x="88593" y="383467"/>
                  </a:cubicBezTo>
                  <a:cubicBezTo>
                    <a:pt x="92175" y="383010"/>
                    <a:pt x="95042" y="380267"/>
                    <a:pt x="95642" y="376705"/>
                  </a:cubicBezTo>
                  <a:cubicBezTo>
                    <a:pt x="95889" y="373533"/>
                    <a:pt x="95889" y="370352"/>
                    <a:pt x="95642" y="367180"/>
                  </a:cubicBezTo>
                  <a:cubicBezTo>
                    <a:pt x="95642" y="365846"/>
                    <a:pt x="96499" y="364132"/>
                    <a:pt x="98023" y="364417"/>
                  </a:cubicBezTo>
                  <a:cubicBezTo>
                    <a:pt x="98604" y="364589"/>
                    <a:pt x="99109" y="364960"/>
                    <a:pt x="99452" y="365466"/>
                  </a:cubicBezTo>
                  <a:cubicBezTo>
                    <a:pt x="102309" y="369561"/>
                    <a:pt x="99452" y="374991"/>
                    <a:pt x="101643" y="379276"/>
                  </a:cubicBezTo>
                  <a:cubicBezTo>
                    <a:pt x="103367" y="382134"/>
                    <a:pt x="105929" y="384392"/>
                    <a:pt x="108977" y="385753"/>
                  </a:cubicBezTo>
                  <a:cubicBezTo>
                    <a:pt x="110977" y="386802"/>
                    <a:pt x="114501" y="387563"/>
                    <a:pt x="115454" y="385753"/>
                  </a:cubicBezTo>
                  <a:cubicBezTo>
                    <a:pt x="116406" y="383944"/>
                    <a:pt x="115454" y="384230"/>
                    <a:pt x="115454" y="383467"/>
                  </a:cubicBezTo>
                  <a:cubicBezTo>
                    <a:pt x="113739" y="380229"/>
                    <a:pt x="110977" y="377277"/>
                    <a:pt x="108977" y="373942"/>
                  </a:cubicBezTo>
                  <a:cubicBezTo>
                    <a:pt x="106748" y="370990"/>
                    <a:pt x="106215" y="367104"/>
                    <a:pt x="107548" y="363656"/>
                  </a:cubicBezTo>
                  <a:cubicBezTo>
                    <a:pt x="109491" y="362941"/>
                    <a:pt x="111653" y="363913"/>
                    <a:pt x="112406" y="365846"/>
                  </a:cubicBezTo>
                  <a:cubicBezTo>
                    <a:pt x="113073" y="367466"/>
                    <a:pt x="112882" y="369275"/>
                    <a:pt x="113930" y="370800"/>
                  </a:cubicBezTo>
                  <a:cubicBezTo>
                    <a:pt x="114206" y="371161"/>
                    <a:pt x="114568" y="371457"/>
                    <a:pt x="114978" y="371657"/>
                  </a:cubicBezTo>
                  <a:cubicBezTo>
                    <a:pt x="116883" y="372323"/>
                    <a:pt x="118407" y="370228"/>
                    <a:pt x="118502" y="368608"/>
                  </a:cubicBezTo>
                  <a:cubicBezTo>
                    <a:pt x="118597" y="366989"/>
                    <a:pt x="118502" y="364894"/>
                    <a:pt x="120978" y="364703"/>
                  </a:cubicBezTo>
                  <a:cubicBezTo>
                    <a:pt x="123931" y="367942"/>
                    <a:pt x="122883" y="372323"/>
                    <a:pt x="123264" y="376324"/>
                  </a:cubicBezTo>
                  <a:cubicBezTo>
                    <a:pt x="124417" y="382820"/>
                    <a:pt x="128846" y="388268"/>
                    <a:pt x="134980" y="390707"/>
                  </a:cubicBezTo>
                  <a:cubicBezTo>
                    <a:pt x="135942" y="391230"/>
                    <a:pt x="137019" y="391526"/>
                    <a:pt x="138123" y="391564"/>
                  </a:cubicBezTo>
                  <a:cubicBezTo>
                    <a:pt x="140467" y="391526"/>
                    <a:pt x="142410" y="389716"/>
                    <a:pt x="142600" y="387373"/>
                  </a:cubicBezTo>
                  <a:cubicBezTo>
                    <a:pt x="142381" y="385306"/>
                    <a:pt x="141695" y="383325"/>
                    <a:pt x="140600" y="381563"/>
                  </a:cubicBezTo>
                  <a:cubicBezTo>
                    <a:pt x="139400" y="378981"/>
                    <a:pt x="138695" y="376210"/>
                    <a:pt x="138504" y="373371"/>
                  </a:cubicBezTo>
                  <a:cubicBezTo>
                    <a:pt x="137971" y="370361"/>
                    <a:pt x="139905" y="367466"/>
                    <a:pt x="142886" y="366799"/>
                  </a:cubicBezTo>
                  <a:cubicBezTo>
                    <a:pt x="145848" y="366580"/>
                    <a:pt x="148582" y="368437"/>
                    <a:pt x="149458" y="371276"/>
                  </a:cubicBezTo>
                  <a:cubicBezTo>
                    <a:pt x="149858" y="373771"/>
                    <a:pt x="150668" y="376181"/>
                    <a:pt x="151839" y="378419"/>
                  </a:cubicBezTo>
                  <a:cubicBezTo>
                    <a:pt x="153459" y="380610"/>
                    <a:pt x="158126" y="381563"/>
                    <a:pt x="159745" y="379467"/>
                  </a:cubicBezTo>
                  <a:cubicBezTo>
                    <a:pt x="160174" y="378563"/>
                    <a:pt x="160174" y="377514"/>
                    <a:pt x="159745" y="376610"/>
                  </a:cubicBezTo>
                  <a:cubicBezTo>
                    <a:pt x="158907" y="374533"/>
                    <a:pt x="157850" y="372562"/>
                    <a:pt x="156602" y="370704"/>
                  </a:cubicBezTo>
                  <a:cubicBezTo>
                    <a:pt x="155354" y="368866"/>
                    <a:pt x="155354" y="366446"/>
                    <a:pt x="156602" y="364608"/>
                  </a:cubicBezTo>
                  <a:cubicBezTo>
                    <a:pt x="157964" y="363208"/>
                    <a:pt x="160021" y="362761"/>
                    <a:pt x="161841" y="363465"/>
                  </a:cubicBezTo>
                  <a:cubicBezTo>
                    <a:pt x="163641" y="364237"/>
                    <a:pt x="164832" y="365989"/>
                    <a:pt x="164889" y="367942"/>
                  </a:cubicBezTo>
                  <a:cubicBezTo>
                    <a:pt x="165746" y="372323"/>
                    <a:pt x="166508" y="376610"/>
                    <a:pt x="167365" y="380991"/>
                  </a:cubicBezTo>
                  <a:cubicBezTo>
                    <a:pt x="167641" y="383134"/>
                    <a:pt x="168251" y="385220"/>
                    <a:pt x="169175" y="387182"/>
                  </a:cubicBezTo>
                  <a:cubicBezTo>
                    <a:pt x="170318" y="389307"/>
                    <a:pt x="172166" y="390964"/>
                    <a:pt x="174414" y="391849"/>
                  </a:cubicBezTo>
                  <a:cubicBezTo>
                    <a:pt x="175995" y="392373"/>
                    <a:pt x="177690" y="392373"/>
                    <a:pt x="179271" y="391849"/>
                  </a:cubicBezTo>
                  <a:cubicBezTo>
                    <a:pt x="180891" y="391849"/>
                    <a:pt x="182034" y="390230"/>
                    <a:pt x="181938" y="388897"/>
                  </a:cubicBezTo>
                  <a:cubicBezTo>
                    <a:pt x="181843" y="387563"/>
                    <a:pt x="180986" y="386802"/>
                    <a:pt x="180129" y="385849"/>
                  </a:cubicBezTo>
                  <a:cubicBezTo>
                    <a:pt x="177747" y="383201"/>
                    <a:pt x="176281" y="379867"/>
                    <a:pt x="175938" y="376324"/>
                  </a:cubicBezTo>
                  <a:cubicBezTo>
                    <a:pt x="175557" y="374885"/>
                    <a:pt x="176338" y="373390"/>
                    <a:pt x="177747" y="372895"/>
                  </a:cubicBezTo>
                  <a:cubicBezTo>
                    <a:pt x="178786" y="372666"/>
                    <a:pt x="179871" y="372838"/>
                    <a:pt x="180795" y="373371"/>
                  </a:cubicBezTo>
                  <a:cubicBezTo>
                    <a:pt x="182634" y="374628"/>
                    <a:pt x="183920" y="376534"/>
                    <a:pt x="184415" y="378705"/>
                  </a:cubicBezTo>
                  <a:cubicBezTo>
                    <a:pt x="184767" y="380848"/>
                    <a:pt x="185691" y="382848"/>
                    <a:pt x="187082" y="384516"/>
                  </a:cubicBezTo>
                  <a:cubicBezTo>
                    <a:pt x="188930" y="386296"/>
                    <a:pt x="191654" y="386820"/>
                    <a:pt x="194035" y="385849"/>
                  </a:cubicBezTo>
                  <a:cubicBezTo>
                    <a:pt x="195569" y="384982"/>
                    <a:pt x="196254" y="383124"/>
                    <a:pt x="195654" y="381468"/>
                  </a:cubicBezTo>
                  <a:cubicBezTo>
                    <a:pt x="194912" y="379915"/>
                    <a:pt x="193911" y="378496"/>
                    <a:pt x="192702" y="377277"/>
                  </a:cubicBezTo>
                  <a:cubicBezTo>
                    <a:pt x="189149" y="373209"/>
                    <a:pt x="186491" y="368437"/>
                    <a:pt x="184891" y="363274"/>
                  </a:cubicBezTo>
                  <a:cubicBezTo>
                    <a:pt x="184415" y="361560"/>
                    <a:pt x="184415" y="359465"/>
                    <a:pt x="186415" y="358798"/>
                  </a:cubicBezTo>
                  <a:cubicBezTo>
                    <a:pt x="187739" y="358464"/>
                    <a:pt x="189130" y="358817"/>
                    <a:pt x="190130" y="359750"/>
                  </a:cubicBezTo>
                  <a:cubicBezTo>
                    <a:pt x="190882" y="360598"/>
                    <a:pt x="191435" y="361608"/>
                    <a:pt x="191749" y="362703"/>
                  </a:cubicBezTo>
                  <a:cubicBezTo>
                    <a:pt x="192416" y="364417"/>
                    <a:pt x="193273" y="366132"/>
                    <a:pt x="194130" y="367847"/>
                  </a:cubicBezTo>
                  <a:cubicBezTo>
                    <a:pt x="195064" y="370009"/>
                    <a:pt x="196712" y="371790"/>
                    <a:pt x="198798" y="372895"/>
                  </a:cubicBezTo>
                  <a:cubicBezTo>
                    <a:pt x="201179" y="373942"/>
                    <a:pt x="204894" y="373466"/>
                    <a:pt x="205751" y="371466"/>
                  </a:cubicBezTo>
                  <a:cubicBezTo>
                    <a:pt x="206608" y="369466"/>
                    <a:pt x="204894" y="367847"/>
                    <a:pt x="203655" y="366227"/>
                  </a:cubicBezTo>
                  <a:cubicBezTo>
                    <a:pt x="202617" y="364894"/>
                    <a:pt x="201836" y="363370"/>
                    <a:pt x="201369" y="361751"/>
                  </a:cubicBezTo>
                  <a:cubicBezTo>
                    <a:pt x="200998" y="360998"/>
                    <a:pt x="200998" y="360122"/>
                    <a:pt x="201369" y="359369"/>
                  </a:cubicBezTo>
                  <a:cubicBezTo>
                    <a:pt x="201693" y="358922"/>
                    <a:pt x="202112" y="358560"/>
                    <a:pt x="202608" y="358322"/>
                  </a:cubicBezTo>
                  <a:cubicBezTo>
                    <a:pt x="205351" y="357264"/>
                    <a:pt x="208465" y="358027"/>
                    <a:pt x="210418" y="360226"/>
                  </a:cubicBezTo>
                  <a:cubicBezTo>
                    <a:pt x="211809" y="362227"/>
                    <a:pt x="212447" y="364656"/>
                    <a:pt x="212228" y="367085"/>
                  </a:cubicBezTo>
                  <a:cubicBezTo>
                    <a:pt x="211971" y="369475"/>
                    <a:pt x="212399" y="371885"/>
                    <a:pt x="213466" y="374038"/>
                  </a:cubicBezTo>
                  <a:cubicBezTo>
                    <a:pt x="213790" y="374705"/>
                    <a:pt x="214323" y="375238"/>
                    <a:pt x="214990" y="375562"/>
                  </a:cubicBezTo>
                  <a:cubicBezTo>
                    <a:pt x="216419" y="376181"/>
                    <a:pt x="218038" y="376181"/>
                    <a:pt x="219467" y="375562"/>
                  </a:cubicBezTo>
                  <a:cubicBezTo>
                    <a:pt x="220477" y="375200"/>
                    <a:pt x="221419" y="374648"/>
                    <a:pt x="222229" y="373942"/>
                  </a:cubicBezTo>
                  <a:cubicBezTo>
                    <a:pt x="224391" y="371609"/>
                    <a:pt x="224391" y="367989"/>
                    <a:pt x="222229" y="365656"/>
                  </a:cubicBezTo>
                  <a:cubicBezTo>
                    <a:pt x="220153" y="363237"/>
                    <a:pt x="218267" y="360665"/>
                    <a:pt x="216609" y="357941"/>
                  </a:cubicBezTo>
                  <a:cubicBezTo>
                    <a:pt x="215695" y="356474"/>
                    <a:pt x="216028" y="354549"/>
                    <a:pt x="217371" y="353464"/>
                  </a:cubicBezTo>
                  <a:cubicBezTo>
                    <a:pt x="219000" y="352426"/>
                    <a:pt x="221077" y="352426"/>
                    <a:pt x="222705" y="353464"/>
                  </a:cubicBezTo>
                  <a:cubicBezTo>
                    <a:pt x="223982" y="354540"/>
                    <a:pt x="224848" y="356017"/>
                    <a:pt x="225182" y="357655"/>
                  </a:cubicBezTo>
                  <a:cubicBezTo>
                    <a:pt x="225420" y="358722"/>
                    <a:pt x="225801" y="359741"/>
                    <a:pt x="226325" y="360703"/>
                  </a:cubicBezTo>
                  <a:cubicBezTo>
                    <a:pt x="227001" y="361722"/>
                    <a:pt x="228068" y="362418"/>
                    <a:pt x="229278" y="362608"/>
                  </a:cubicBezTo>
                  <a:cubicBezTo>
                    <a:pt x="231630" y="362884"/>
                    <a:pt x="233754" y="361198"/>
                    <a:pt x="234031" y="358855"/>
                  </a:cubicBezTo>
                  <a:cubicBezTo>
                    <a:pt x="234040" y="358836"/>
                    <a:pt x="234040" y="358817"/>
                    <a:pt x="234040" y="358798"/>
                  </a:cubicBezTo>
                  <a:cubicBezTo>
                    <a:pt x="233907" y="356778"/>
                    <a:pt x="233488" y="354797"/>
                    <a:pt x="232802" y="352893"/>
                  </a:cubicBezTo>
                  <a:cubicBezTo>
                    <a:pt x="233526" y="351892"/>
                    <a:pt x="234707" y="351321"/>
                    <a:pt x="235945" y="351368"/>
                  </a:cubicBezTo>
                  <a:cubicBezTo>
                    <a:pt x="237355" y="351264"/>
                    <a:pt x="238755" y="351711"/>
                    <a:pt x="239850" y="352607"/>
                  </a:cubicBezTo>
                  <a:cubicBezTo>
                    <a:pt x="240612" y="353406"/>
                    <a:pt x="241136" y="354388"/>
                    <a:pt x="241374" y="355464"/>
                  </a:cubicBezTo>
                  <a:cubicBezTo>
                    <a:pt x="242098" y="358045"/>
                    <a:pt x="243289" y="360465"/>
                    <a:pt x="244899" y="362608"/>
                  </a:cubicBezTo>
                  <a:cubicBezTo>
                    <a:pt x="246861" y="364999"/>
                    <a:pt x="249718" y="366475"/>
                    <a:pt x="252804" y="366703"/>
                  </a:cubicBezTo>
                  <a:cubicBezTo>
                    <a:pt x="254566" y="367028"/>
                    <a:pt x="256367" y="366418"/>
                    <a:pt x="257567" y="365084"/>
                  </a:cubicBezTo>
                  <a:cubicBezTo>
                    <a:pt x="257748" y="364465"/>
                    <a:pt x="257748" y="363798"/>
                    <a:pt x="257567" y="363179"/>
                  </a:cubicBezTo>
                  <a:cubicBezTo>
                    <a:pt x="257195" y="359513"/>
                    <a:pt x="255462" y="356112"/>
                    <a:pt x="252709" y="353654"/>
                  </a:cubicBezTo>
                  <a:cubicBezTo>
                    <a:pt x="251347" y="352397"/>
                    <a:pt x="250299" y="350825"/>
                    <a:pt x="249661" y="349082"/>
                  </a:cubicBezTo>
                  <a:cubicBezTo>
                    <a:pt x="249385" y="347987"/>
                    <a:pt x="249956" y="346853"/>
                    <a:pt x="250995" y="346416"/>
                  </a:cubicBezTo>
                  <a:cubicBezTo>
                    <a:pt x="252271" y="346053"/>
                    <a:pt x="253643" y="346301"/>
                    <a:pt x="254709" y="347082"/>
                  </a:cubicBezTo>
                  <a:cubicBezTo>
                    <a:pt x="255748" y="347816"/>
                    <a:pt x="256967" y="348282"/>
                    <a:pt x="258234" y="348416"/>
                  </a:cubicBezTo>
                  <a:cubicBezTo>
                    <a:pt x="259615" y="348454"/>
                    <a:pt x="260901" y="347720"/>
                    <a:pt x="261567" y="346510"/>
                  </a:cubicBezTo>
                  <a:cubicBezTo>
                    <a:pt x="262072" y="345425"/>
                    <a:pt x="262396" y="344272"/>
                    <a:pt x="262520" y="343082"/>
                  </a:cubicBezTo>
                  <a:cubicBezTo>
                    <a:pt x="262720" y="342291"/>
                    <a:pt x="263006" y="341529"/>
                    <a:pt x="263377" y="340796"/>
                  </a:cubicBezTo>
                  <a:cubicBezTo>
                    <a:pt x="263939" y="339138"/>
                    <a:pt x="265444" y="337976"/>
                    <a:pt x="267187" y="337843"/>
                  </a:cubicBezTo>
                  <a:cubicBezTo>
                    <a:pt x="268606" y="337881"/>
                    <a:pt x="269864" y="338738"/>
                    <a:pt x="270426" y="340033"/>
                  </a:cubicBezTo>
                  <a:cubicBezTo>
                    <a:pt x="270807" y="341148"/>
                    <a:pt x="270807" y="342348"/>
                    <a:pt x="270426" y="343463"/>
                  </a:cubicBezTo>
                  <a:cubicBezTo>
                    <a:pt x="269892" y="344558"/>
                    <a:pt x="269473" y="345710"/>
                    <a:pt x="269187" y="346892"/>
                  </a:cubicBezTo>
                  <a:cubicBezTo>
                    <a:pt x="269140" y="347273"/>
                    <a:pt x="269140" y="347653"/>
                    <a:pt x="269187" y="348035"/>
                  </a:cubicBezTo>
                  <a:cubicBezTo>
                    <a:pt x="269187" y="348797"/>
                    <a:pt x="269949" y="350321"/>
                    <a:pt x="270902" y="350607"/>
                  </a:cubicBezTo>
                  <a:cubicBezTo>
                    <a:pt x="274045" y="351559"/>
                    <a:pt x="275855" y="349368"/>
                    <a:pt x="277760" y="347177"/>
                  </a:cubicBezTo>
                  <a:cubicBezTo>
                    <a:pt x="279503" y="345015"/>
                    <a:pt x="280113" y="342148"/>
                    <a:pt x="279379" y="339462"/>
                  </a:cubicBezTo>
                  <a:cubicBezTo>
                    <a:pt x="279379" y="338034"/>
                    <a:pt x="278427" y="336985"/>
                    <a:pt x="279379" y="335652"/>
                  </a:cubicBezTo>
                  <a:cubicBezTo>
                    <a:pt x="281379" y="332033"/>
                    <a:pt x="282999" y="333176"/>
                    <a:pt x="282903" y="331175"/>
                  </a:cubicBezTo>
                  <a:lnTo>
                    <a:pt x="282903" y="331175"/>
                  </a:lnTo>
                  <a:cubicBezTo>
                    <a:pt x="282903" y="336128"/>
                    <a:pt x="285666" y="334604"/>
                    <a:pt x="286713" y="336509"/>
                  </a:cubicBezTo>
                  <a:cubicBezTo>
                    <a:pt x="287761" y="338414"/>
                    <a:pt x="286047" y="340700"/>
                    <a:pt x="284999" y="342701"/>
                  </a:cubicBezTo>
                  <a:cubicBezTo>
                    <a:pt x="283951" y="344701"/>
                    <a:pt x="284046" y="347653"/>
                    <a:pt x="286713" y="348225"/>
                  </a:cubicBezTo>
                  <a:cubicBezTo>
                    <a:pt x="288780" y="348578"/>
                    <a:pt x="290819" y="347482"/>
                    <a:pt x="291666" y="345558"/>
                  </a:cubicBezTo>
                  <a:cubicBezTo>
                    <a:pt x="292038" y="343815"/>
                    <a:pt x="292514" y="342101"/>
                    <a:pt x="293095" y="340415"/>
                  </a:cubicBezTo>
                  <a:cubicBezTo>
                    <a:pt x="294114" y="338548"/>
                    <a:pt x="296267" y="337605"/>
                    <a:pt x="298334" y="338128"/>
                  </a:cubicBezTo>
                  <a:cubicBezTo>
                    <a:pt x="300906" y="339177"/>
                    <a:pt x="300048" y="342129"/>
                    <a:pt x="298334" y="344224"/>
                  </a:cubicBezTo>
                  <a:lnTo>
                    <a:pt x="293952" y="351083"/>
                  </a:lnTo>
                  <a:cubicBezTo>
                    <a:pt x="293067" y="352207"/>
                    <a:pt x="292505" y="353559"/>
                    <a:pt x="292333" y="354988"/>
                  </a:cubicBezTo>
                  <a:cubicBezTo>
                    <a:pt x="292438" y="356541"/>
                    <a:pt x="293571" y="357836"/>
                    <a:pt x="295095" y="358131"/>
                  </a:cubicBezTo>
                  <a:cubicBezTo>
                    <a:pt x="297039" y="358217"/>
                    <a:pt x="298905" y="357321"/>
                    <a:pt x="300048" y="355750"/>
                  </a:cubicBezTo>
                  <a:cubicBezTo>
                    <a:pt x="301591" y="353959"/>
                    <a:pt x="302792" y="351883"/>
                    <a:pt x="303573" y="349654"/>
                  </a:cubicBezTo>
                  <a:cubicBezTo>
                    <a:pt x="304430" y="346987"/>
                    <a:pt x="305573" y="343558"/>
                    <a:pt x="309002" y="343463"/>
                  </a:cubicBezTo>
                  <a:cubicBezTo>
                    <a:pt x="311155" y="343358"/>
                    <a:pt x="312993" y="345015"/>
                    <a:pt x="313098" y="347168"/>
                  </a:cubicBezTo>
                  <a:cubicBezTo>
                    <a:pt x="313098" y="347206"/>
                    <a:pt x="313098" y="347244"/>
                    <a:pt x="313098" y="347273"/>
                  </a:cubicBezTo>
                  <a:cubicBezTo>
                    <a:pt x="312793" y="349215"/>
                    <a:pt x="311736" y="350968"/>
                    <a:pt x="310145" y="352130"/>
                  </a:cubicBezTo>
                  <a:cubicBezTo>
                    <a:pt x="307764" y="354131"/>
                    <a:pt x="304716" y="356417"/>
                    <a:pt x="305859" y="358988"/>
                  </a:cubicBezTo>
                  <a:cubicBezTo>
                    <a:pt x="307421" y="361132"/>
                    <a:pt x="310202" y="362018"/>
                    <a:pt x="312717" y="361179"/>
                  </a:cubicBezTo>
                  <a:cubicBezTo>
                    <a:pt x="315088" y="360503"/>
                    <a:pt x="317098" y="358931"/>
                    <a:pt x="318336" y="356798"/>
                  </a:cubicBezTo>
                  <a:cubicBezTo>
                    <a:pt x="319575" y="354892"/>
                    <a:pt x="320432" y="352797"/>
                    <a:pt x="321765" y="350987"/>
                  </a:cubicBezTo>
                  <a:cubicBezTo>
                    <a:pt x="322461" y="349816"/>
                    <a:pt x="323737" y="349130"/>
                    <a:pt x="325099" y="349178"/>
                  </a:cubicBezTo>
                  <a:cubicBezTo>
                    <a:pt x="326423" y="352988"/>
                    <a:pt x="325204" y="357226"/>
                    <a:pt x="322051" y="359750"/>
                  </a:cubicBezTo>
                  <a:cubicBezTo>
                    <a:pt x="320813" y="360655"/>
                    <a:pt x="319718" y="361751"/>
                    <a:pt x="318813" y="362989"/>
                  </a:cubicBezTo>
                  <a:cubicBezTo>
                    <a:pt x="318222" y="364103"/>
                    <a:pt x="318651" y="365484"/>
                    <a:pt x="319765" y="366075"/>
                  </a:cubicBezTo>
                  <a:cubicBezTo>
                    <a:pt x="320003" y="366209"/>
                    <a:pt x="320260" y="366285"/>
                    <a:pt x="320527" y="366323"/>
                  </a:cubicBezTo>
                  <a:cubicBezTo>
                    <a:pt x="321156" y="366466"/>
                    <a:pt x="321803" y="366466"/>
                    <a:pt x="322432" y="366323"/>
                  </a:cubicBezTo>
                  <a:cubicBezTo>
                    <a:pt x="325623" y="365589"/>
                    <a:pt x="328347" y="363551"/>
                    <a:pt x="329957" y="360703"/>
                  </a:cubicBezTo>
                  <a:cubicBezTo>
                    <a:pt x="333195" y="319364"/>
                    <a:pt x="348150" y="277454"/>
                    <a:pt x="339768" y="236021"/>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1" name="Freeform: Shape 1320">
              <a:extLst>
                <a:ext uri="{FF2B5EF4-FFF2-40B4-BE49-F238E27FC236}">
                  <a16:creationId xmlns:a16="http://schemas.microsoft.com/office/drawing/2014/main" xmlns="" id="{6D809910-3BB0-EFB7-DDF1-0DB072CE1AFF}"/>
                </a:ext>
              </a:extLst>
            </p:cNvPr>
            <p:cNvSpPr/>
            <p:nvPr/>
          </p:nvSpPr>
          <p:spPr>
            <a:xfrm>
              <a:off x="6950059" y="3256449"/>
              <a:ext cx="5381" cy="12244"/>
            </a:xfrm>
            <a:custGeom>
              <a:avLst/>
              <a:gdLst>
                <a:gd name="connsiteX0" fmla="*/ 4880 w 5381"/>
                <a:gd name="connsiteY0" fmla="*/ -730 h 12244"/>
                <a:gd name="connsiteX1" fmla="*/ 117 w 5381"/>
                <a:gd name="connsiteY1" fmla="*/ 984 h 12244"/>
                <a:gd name="connsiteX2" fmla="*/ 117 w 5381"/>
                <a:gd name="connsiteY2" fmla="*/ 2889 h 12244"/>
                <a:gd name="connsiteX3" fmla="*/ 4308 w 5381"/>
                <a:gd name="connsiteY3" fmla="*/ 11461 h 12244"/>
                <a:gd name="connsiteX4" fmla="*/ 5356 w 5381"/>
                <a:gd name="connsiteY4" fmla="*/ -730 h 1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 h="12244">
                  <a:moveTo>
                    <a:pt x="4880" y="-730"/>
                  </a:moveTo>
                  <a:cubicBezTo>
                    <a:pt x="3108" y="-978"/>
                    <a:pt x="1327" y="-340"/>
                    <a:pt x="117" y="984"/>
                  </a:cubicBezTo>
                  <a:cubicBezTo>
                    <a:pt x="-73" y="1603"/>
                    <a:pt x="-73" y="2270"/>
                    <a:pt x="117" y="2889"/>
                  </a:cubicBezTo>
                  <a:cubicBezTo>
                    <a:pt x="470" y="6147"/>
                    <a:pt x="1946" y="9185"/>
                    <a:pt x="4308" y="11461"/>
                  </a:cubicBezTo>
                  <a:cubicBezTo>
                    <a:pt x="4308" y="7366"/>
                    <a:pt x="4975" y="3365"/>
                    <a:pt x="5356" y="-730"/>
                  </a:cubicBezTo>
                  <a:close/>
                </a:path>
              </a:pathLst>
            </a:custGeom>
            <a:solidFill>
              <a:srgbClr val="B4B4DA"/>
            </a:solidFill>
            <a:ln w="9525" cap="flat">
              <a:noFill/>
              <a:prstDash val="solid"/>
              <a:miter/>
            </a:ln>
          </p:spPr>
          <p:txBody>
            <a:bodyPr rtlCol="0" anchor="ctr"/>
            <a:lstStyle/>
            <a:p>
              <a:endParaRPr lang="en-IN"/>
            </a:p>
          </p:txBody>
        </p:sp>
        <p:sp>
          <p:nvSpPr>
            <p:cNvPr id="1322" name="Freeform: Shape 1321">
              <a:extLst>
                <a:ext uri="{FF2B5EF4-FFF2-40B4-BE49-F238E27FC236}">
                  <a16:creationId xmlns:a16="http://schemas.microsoft.com/office/drawing/2014/main" xmlns="" id="{B5581DD9-DDE8-5C54-9E42-988D68C18FCD}"/>
                </a:ext>
              </a:extLst>
            </p:cNvPr>
            <p:cNvSpPr/>
            <p:nvPr/>
          </p:nvSpPr>
          <p:spPr>
            <a:xfrm>
              <a:off x="6101048" y="3578638"/>
              <a:ext cx="7334" cy="13250"/>
            </a:xfrm>
            <a:custGeom>
              <a:avLst/>
              <a:gdLst>
                <a:gd name="connsiteX0" fmla="*/ 1498 w 7334"/>
                <a:gd name="connsiteY0" fmla="*/ 5408 h 13250"/>
                <a:gd name="connsiteX1" fmla="*/ -26 w 7334"/>
                <a:gd name="connsiteY1" fmla="*/ 9314 h 13250"/>
                <a:gd name="connsiteX2" fmla="*/ 2641 w 7334"/>
                <a:gd name="connsiteY2" fmla="*/ 12456 h 13250"/>
                <a:gd name="connsiteX3" fmla="*/ 7309 w 7334"/>
                <a:gd name="connsiteY3" fmla="*/ 10457 h 13250"/>
                <a:gd name="connsiteX4" fmla="*/ 5499 w 7334"/>
                <a:gd name="connsiteY4" fmla="*/ -783 h 13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4" h="13250">
                  <a:moveTo>
                    <a:pt x="1498" y="5408"/>
                  </a:moveTo>
                  <a:cubicBezTo>
                    <a:pt x="632" y="6542"/>
                    <a:pt x="108" y="7894"/>
                    <a:pt x="-26" y="9314"/>
                  </a:cubicBezTo>
                  <a:cubicBezTo>
                    <a:pt x="32" y="10847"/>
                    <a:pt x="1137" y="12152"/>
                    <a:pt x="2641" y="12456"/>
                  </a:cubicBezTo>
                  <a:cubicBezTo>
                    <a:pt x="4423" y="12571"/>
                    <a:pt x="6156" y="11828"/>
                    <a:pt x="7309" y="10457"/>
                  </a:cubicBezTo>
                  <a:cubicBezTo>
                    <a:pt x="6547" y="6742"/>
                    <a:pt x="5975" y="3027"/>
                    <a:pt x="5499" y="-78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3" name="Freeform: Shape 1322">
              <a:extLst>
                <a:ext uri="{FF2B5EF4-FFF2-40B4-BE49-F238E27FC236}">
                  <a16:creationId xmlns:a16="http://schemas.microsoft.com/office/drawing/2014/main" xmlns="" id="{54EE65EE-5590-0C7C-FFCC-ADB5A41704EB}"/>
                </a:ext>
              </a:extLst>
            </p:cNvPr>
            <p:cNvSpPr/>
            <p:nvPr/>
          </p:nvSpPr>
          <p:spPr>
            <a:xfrm>
              <a:off x="7768590" y="3583400"/>
              <a:ext cx="5429" cy="8504"/>
            </a:xfrm>
            <a:custGeom>
              <a:avLst/>
              <a:gdLst>
                <a:gd name="connsiteX0" fmla="*/ 1498 w 5429"/>
                <a:gd name="connsiteY0" fmla="*/ 646 h 8504"/>
                <a:gd name="connsiteX1" fmla="*/ -26 w 5429"/>
                <a:gd name="connsiteY1" fmla="*/ 4551 h 8504"/>
                <a:gd name="connsiteX2" fmla="*/ 2641 w 5429"/>
                <a:gd name="connsiteY2" fmla="*/ 7694 h 8504"/>
                <a:gd name="connsiteX3" fmla="*/ 5404 w 5429"/>
                <a:gd name="connsiteY3" fmla="*/ 7123 h 8504"/>
                <a:gd name="connsiteX4" fmla="*/ 2451 w 5429"/>
                <a:gd name="connsiteY4" fmla="*/ -783 h 8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 h="8504">
                  <a:moveTo>
                    <a:pt x="1498" y="646"/>
                  </a:moveTo>
                  <a:cubicBezTo>
                    <a:pt x="632" y="1779"/>
                    <a:pt x="108" y="3131"/>
                    <a:pt x="-26" y="4551"/>
                  </a:cubicBezTo>
                  <a:cubicBezTo>
                    <a:pt x="31" y="6084"/>
                    <a:pt x="1137" y="7389"/>
                    <a:pt x="2641" y="7694"/>
                  </a:cubicBezTo>
                  <a:cubicBezTo>
                    <a:pt x="3603" y="7799"/>
                    <a:pt x="4565" y="7599"/>
                    <a:pt x="5404" y="7123"/>
                  </a:cubicBezTo>
                  <a:cubicBezTo>
                    <a:pt x="4451" y="4456"/>
                    <a:pt x="3499" y="1789"/>
                    <a:pt x="2451" y="-78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4" name="Freeform: Shape 1323">
              <a:extLst>
                <a:ext uri="{FF2B5EF4-FFF2-40B4-BE49-F238E27FC236}">
                  <a16:creationId xmlns:a16="http://schemas.microsoft.com/office/drawing/2014/main" xmlns="" id="{427DBAC4-21D7-D54E-03D6-8E34F6537E68}"/>
                </a:ext>
              </a:extLst>
            </p:cNvPr>
            <p:cNvSpPr/>
            <p:nvPr/>
          </p:nvSpPr>
          <p:spPr>
            <a:xfrm>
              <a:off x="4989290" y="3575018"/>
              <a:ext cx="9525" cy="16862"/>
            </a:xfrm>
            <a:custGeom>
              <a:avLst/>
              <a:gdLst>
                <a:gd name="connsiteX0" fmla="*/ 5975 w 9525"/>
                <a:gd name="connsiteY0" fmla="*/ 2170 h 16862"/>
                <a:gd name="connsiteX1" fmla="*/ 1498 w 9525"/>
                <a:gd name="connsiteY1" fmla="*/ 9028 h 16862"/>
                <a:gd name="connsiteX2" fmla="*/ -26 w 9525"/>
                <a:gd name="connsiteY2" fmla="*/ 12933 h 16862"/>
                <a:gd name="connsiteX3" fmla="*/ 2641 w 9525"/>
                <a:gd name="connsiteY3" fmla="*/ 16076 h 16862"/>
                <a:gd name="connsiteX4" fmla="*/ 7690 w 9525"/>
                <a:gd name="connsiteY4" fmla="*/ 13695 h 16862"/>
                <a:gd name="connsiteX5" fmla="*/ 9499 w 9525"/>
                <a:gd name="connsiteY5" fmla="*/ 11123 h 16862"/>
                <a:gd name="connsiteX6" fmla="*/ 7023 w 9525"/>
                <a:gd name="connsiteY6" fmla="*/ -783 h 16862"/>
                <a:gd name="connsiteX7" fmla="*/ 5975 w 9525"/>
                <a:gd name="connsiteY7" fmla="*/ 2170 h 16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6862">
                  <a:moveTo>
                    <a:pt x="5975" y="2170"/>
                  </a:moveTo>
                  <a:lnTo>
                    <a:pt x="1498" y="9028"/>
                  </a:lnTo>
                  <a:cubicBezTo>
                    <a:pt x="632" y="10161"/>
                    <a:pt x="108" y="11514"/>
                    <a:pt x="-26" y="12933"/>
                  </a:cubicBezTo>
                  <a:cubicBezTo>
                    <a:pt x="-7" y="14485"/>
                    <a:pt x="1117" y="15800"/>
                    <a:pt x="2641" y="16076"/>
                  </a:cubicBezTo>
                  <a:cubicBezTo>
                    <a:pt x="4613" y="16143"/>
                    <a:pt x="6490" y="15257"/>
                    <a:pt x="7690" y="13695"/>
                  </a:cubicBezTo>
                  <a:lnTo>
                    <a:pt x="9499" y="11123"/>
                  </a:lnTo>
                  <a:cubicBezTo>
                    <a:pt x="8737" y="7123"/>
                    <a:pt x="7880" y="3218"/>
                    <a:pt x="7023" y="-783"/>
                  </a:cubicBezTo>
                  <a:cubicBezTo>
                    <a:pt x="6842" y="255"/>
                    <a:pt x="6490" y="1246"/>
                    <a:pt x="5975" y="2170"/>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5" name="Freeform: Shape 1324">
              <a:extLst>
                <a:ext uri="{FF2B5EF4-FFF2-40B4-BE49-F238E27FC236}">
                  <a16:creationId xmlns:a16="http://schemas.microsoft.com/office/drawing/2014/main" xmlns="" id="{6DD42ECB-A90A-D713-1FA1-1D87A09CF3FB}"/>
                </a:ext>
              </a:extLst>
            </p:cNvPr>
            <p:cNvSpPr/>
            <p:nvPr/>
          </p:nvSpPr>
          <p:spPr>
            <a:xfrm>
              <a:off x="7771066" y="3274980"/>
              <a:ext cx="1345" cy="4952"/>
            </a:xfrm>
            <a:custGeom>
              <a:avLst/>
              <a:gdLst>
                <a:gd name="connsiteX0" fmla="*/ -26 w 1345"/>
                <a:gd name="connsiteY0" fmla="*/ 3789 h 4952"/>
                <a:gd name="connsiteX1" fmla="*/ 1212 w 1345"/>
                <a:gd name="connsiteY1" fmla="*/ 360 h 4952"/>
                <a:gd name="connsiteX2" fmla="*/ 1212 w 1345"/>
                <a:gd name="connsiteY2" fmla="*/ -783 h 4952"/>
                <a:gd name="connsiteX3" fmla="*/ 1212 w 1345"/>
                <a:gd name="connsiteY3" fmla="*/ -783 h 4952"/>
                <a:gd name="connsiteX4" fmla="*/ 165 w 1345"/>
                <a:gd name="connsiteY4" fmla="*/ 4170 h 4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 h="4952">
                  <a:moveTo>
                    <a:pt x="-26" y="3789"/>
                  </a:moveTo>
                  <a:cubicBezTo>
                    <a:pt x="508" y="2694"/>
                    <a:pt x="927" y="1541"/>
                    <a:pt x="1212" y="360"/>
                  </a:cubicBezTo>
                  <a:cubicBezTo>
                    <a:pt x="1355" y="-11"/>
                    <a:pt x="1355" y="-411"/>
                    <a:pt x="1212" y="-783"/>
                  </a:cubicBezTo>
                  <a:lnTo>
                    <a:pt x="1212" y="-783"/>
                  </a:lnTo>
                  <a:cubicBezTo>
                    <a:pt x="1212" y="836"/>
                    <a:pt x="546" y="2551"/>
                    <a:pt x="165" y="4170"/>
                  </a:cubicBezTo>
                  <a:close/>
                </a:path>
              </a:pathLst>
            </a:custGeom>
            <a:solidFill>
              <a:srgbClr val="B4B4DA"/>
            </a:solidFill>
            <a:ln w="9525" cap="flat">
              <a:noFill/>
              <a:prstDash val="solid"/>
              <a:miter/>
            </a:ln>
          </p:spPr>
          <p:txBody>
            <a:bodyPr rtlCol="0" anchor="ctr"/>
            <a:lstStyle/>
            <a:p>
              <a:endParaRPr lang="en-IN"/>
            </a:p>
          </p:txBody>
        </p:sp>
        <p:sp>
          <p:nvSpPr>
            <p:cNvPr id="1326" name="Freeform: Shape 1325">
              <a:extLst>
                <a:ext uri="{FF2B5EF4-FFF2-40B4-BE49-F238E27FC236}">
                  <a16:creationId xmlns:a16="http://schemas.microsoft.com/office/drawing/2014/main" xmlns="" id="{1E608D7F-8A86-6691-84C9-EC7068E50CD2}"/>
                </a:ext>
              </a:extLst>
            </p:cNvPr>
            <p:cNvSpPr/>
            <p:nvPr/>
          </p:nvSpPr>
          <p:spPr>
            <a:xfrm>
              <a:off x="5282517" y="3256787"/>
              <a:ext cx="3095" cy="8001"/>
            </a:xfrm>
            <a:custGeom>
              <a:avLst/>
              <a:gdLst>
                <a:gd name="connsiteX0" fmla="*/ 117 w 3095"/>
                <a:gd name="connsiteY0" fmla="*/ 646 h 8001"/>
                <a:gd name="connsiteX1" fmla="*/ 117 w 3095"/>
                <a:gd name="connsiteY1" fmla="*/ 2551 h 8001"/>
                <a:gd name="connsiteX2" fmla="*/ 1546 w 3095"/>
                <a:gd name="connsiteY2" fmla="*/ 7218 h 8001"/>
                <a:gd name="connsiteX3" fmla="*/ 3070 w 3095"/>
                <a:gd name="connsiteY3" fmla="*/ -783 h 8001"/>
                <a:gd name="connsiteX4" fmla="*/ 117 w 3095"/>
                <a:gd name="connsiteY4" fmla="*/ 646 h 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5" h="8001">
                  <a:moveTo>
                    <a:pt x="117" y="646"/>
                  </a:moveTo>
                  <a:cubicBezTo>
                    <a:pt x="-73" y="1265"/>
                    <a:pt x="-73" y="1932"/>
                    <a:pt x="117" y="2551"/>
                  </a:cubicBezTo>
                  <a:cubicBezTo>
                    <a:pt x="184" y="4208"/>
                    <a:pt x="670" y="5809"/>
                    <a:pt x="1546" y="7218"/>
                  </a:cubicBezTo>
                  <a:cubicBezTo>
                    <a:pt x="2118" y="4551"/>
                    <a:pt x="2594" y="1884"/>
                    <a:pt x="3070" y="-783"/>
                  </a:cubicBezTo>
                  <a:cubicBezTo>
                    <a:pt x="1927" y="-735"/>
                    <a:pt x="860" y="-221"/>
                    <a:pt x="117" y="646"/>
                  </a:cubicBezTo>
                  <a:close/>
                </a:path>
              </a:pathLst>
            </a:custGeom>
            <a:solidFill>
              <a:srgbClr val="B4B4DA"/>
            </a:solidFill>
            <a:ln w="9525" cap="flat">
              <a:noFill/>
              <a:prstDash val="solid"/>
              <a:miter/>
            </a:ln>
          </p:spPr>
          <p:txBody>
            <a:bodyPr rtlCol="0" anchor="ctr"/>
            <a:lstStyle/>
            <a:p>
              <a:endParaRPr lang="en-IN"/>
            </a:p>
          </p:txBody>
        </p:sp>
        <p:sp>
          <p:nvSpPr>
            <p:cNvPr id="1327" name="Freeform: Shape 1326">
              <a:extLst>
                <a:ext uri="{FF2B5EF4-FFF2-40B4-BE49-F238E27FC236}">
                  <a16:creationId xmlns:a16="http://schemas.microsoft.com/office/drawing/2014/main" xmlns="" id="{5513B157-786B-5DFA-E73A-F3167FC52E89}"/>
                </a:ext>
              </a:extLst>
            </p:cNvPr>
            <p:cNvSpPr/>
            <p:nvPr/>
          </p:nvSpPr>
          <p:spPr>
            <a:xfrm>
              <a:off x="5267324" y="3577780"/>
              <a:ext cx="9906" cy="13912"/>
            </a:xfrm>
            <a:custGeom>
              <a:avLst/>
              <a:gdLst>
                <a:gd name="connsiteX0" fmla="*/ 5975 w 9906"/>
                <a:gd name="connsiteY0" fmla="*/ -783 h 13912"/>
                <a:gd name="connsiteX1" fmla="*/ 5975 w 9906"/>
                <a:gd name="connsiteY1" fmla="*/ -783 h 13912"/>
                <a:gd name="connsiteX2" fmla="*/ 1594 w 9906"/>
                <a:gd name="connsiteY2" fmla="*/ 6075 h 13912"/>
                <a:gd name="connsiteX3" fmla="*/ -26 w 9906"/>
                <a:gd name="connsiteY3" fmla="*/ 9980 h 13912"/>
                <a:gd name="connsiteX4" fmla="*/ 2737 w 9906"/>
                <a:gd name="connsiteY4" fmla="*/ 13124 h 13912"/>
                <a:gd name="connsiteX5" fmla="*/ 7690 w 9906"/>
                <a:gd name="connsiteY5" fmla="*/ 10743 h 13912"/>
                <a:gd name="connsiteX6" fmla="*/ 9881 w 9906"/>
                <a:gd name="connsiteY6" fmla="*/ 7599 h 13912"/>
                <a:gd name="connsiteX7" fmla="*/ 8547 w 9906"/>
                <a:gd name="connsiteY7" fmla="*/ 3599 h 13912"/>
                <a:gd name="connsiteX8" fmla="*/ 5975 w 9906"/>
                <a:gd name="connsiteY8" fmla="*/ -783 h 1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06" h="13912">
                  <a:moveTo>
                    <a:pt x="5975" y="-783"/>
                  </a:moveTo>
                  <a:lnTo>
                    <a:pt x="5975" y="-783"/>
                  </a:lnTo>
                  <a:lnTo>
                    <a:pt x="1594" y="6075"/>
                  </a:lnTo>
                  <a:cubicBezTo>
                    <a:pt x="708" y="7199"/>
                    <a:pt x="146" y="8551"/>
                    <a:pt x="-26" y="9980"/>
                  </a:cubicBezTo>
                  <a:cubicBezTo>
                    <a:pt x="79" y="11533"/>
                    <a:pt x="1213" y="12829"/>
                    <a:pt x="2737" y="13124"/>
                  </a:cubicBezTo>
                  <a:cubicBezTo>
                    <a:pt x="4680" y="13209"/>
                    <a:pt x="6547" y="12314"/>
                    <a:pt x="7690" y="10743"/>
                  </a:cubicBezTo>
                  <a:cubicBezTo>
                    <a:pt x="8556" y="9800"/>
                    <a:pt x="9290" y="8742"/>
                    <a:pt x="9881" y="7599"/>
                  </a:cubicBezTo>
                  <a:cubicBezTo>
                    <a:pt x="9518" y="6237"/>
                    <a:pt x="9080" y="4903"/>
                    <a:pt x="8547" y="3599"/>
                  </a:cubicBezTo>
                  <a:cubicBezTo>
                    <a:pt x="7775" y="2084"/>
                    <a:pt x="6918" y="627"/>
                    <a:pt x="5975" y="-78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8" name="Freeform: Shape 1327">
              <a:extLst>
                <a:ext uri="{FF2B5EF4-FFF2-40B4-BE49-F238E27FC236}">
                  <a16:creationId xmlns:a16="http://schemas.microsoft.com/office/drawing/2014/main" xmlns="" id="{CBAC0E25-6C30-F412-DE92-45D843A91D19}"/>
                </a:ext>
              </a:extLst>
            </p:cNvPr>
            <p:cNvSpPr/>
            <p:nvPr/>
          </p:nvSpPr>
          <p:spPr>
            <a:xfrm>
              <a:off x="4412075" y="3232201"/>
              <a:ext cx="334779" cy="394072"/>
            </a:xfrm>
            <a:custGeom>
              <a:avLst/>
              <a:gdLst>
                <a:gd name="connsiteX0" fmla="*/ 322967 w 334779"/>
                <a:gd name="connsiteY0" fmla="*/ 347463 h 394072"/>
                <a:gd name="connsiteX1" fmla="*/ 315538 w 334779"/>
                <a:gd name="connsiteY1" fmla="*/ 341081 h 394072"/>
                <a:gd name="connsiteX2" fmla="*/ 308203 w 334779"/>
                <a:gd name="connsiteY2" fmla="*/ 316412 h 394072"/>
                <a:gd name="connsiteX3" fmla="*/ 307251 w 334779"/>
                <a:gd name="connsiteY3" fmla="*/ 160297 h 394072"/>
                <a:gd name="connsiteX4" fmla="*/ 305346 w 334779"/>
                <a:gd name="connsiteY4" fmla="*/ 128388 h 394072"/>
                <a:gd name="connsiteX5" fmla="*/ 323348 w 334779"/>
                <a:gd name="connsiteY5" fmla="*/ 68952 h 394072"/>
                <a:gd name="connsiteX6" fmla="*/ 334683 w 334779"/>
                <a:gd name="connsiteY6" fmla="*/ 42663 h 394072"/>
                <a:gd name="connsiteX7" fmla="*/ 334683 w 334779"/>
                <a:gd name="connsiteY7" fmla="*/ 38758 h 394072"/>
                <a:gd name="connsiteX8" fmla="*/ 332492 w 334779"/>
                <a:gd name="connsiteY8" fmla="*/ 37615 h 394072"/>
                <a:gd name="connsiteX9" fmla="*/ 330968 w 334779"/>
                <a:gd name="connsiteY9" fmla="*/ 34853 h 394072"/>
                <a:gd name="connsiteX10" fmla="*/ 327444 w 334779"/>
                <a:gd name="connsiteY10" fmla="*/ 27709 h 394072"/>
                <a:gd name="connsiteX11" fmla="*/ 319538 w 334779"/>
                <a:gd name="connsiteY11" fmla="*/ 23518 h 394072"/>
                <a:gd name="connsiteX12" fmla="*/ 314776 w 334779"/>
                <a:gd name="connsiteY12" fmla="*/ 25232 h 394072"/>
                <a:gd name="connsiteX13" fmla="*/ 314776 w 334779"/>
                <a:gd name="connsiteY13" fmla="*/ 27137 h 394072"/>
                <a:gd name="connsiteX14" fmla="*/ 319633 w 334779"/>
                <a:gd name="connsiteY14" fmla="*/ 36662 h 394072"/>
                <a:gd name="connsiteX15" fmla="*/ 322681 w 334779"/>
                <a:gd name="connsiteY15" fmla="*/ 41234 h 394072"/>
                <a:gd name="connsiteX16" fmla="*/ 321348 w 334779"/>
                <a:gd name="connsiteY16" fmla="*/ 43901 h 394072"/>
                <a:gd name="connsiteX17" fmla="*/ 317633 w 334779"/>
                <a:gd name="connsiteY17" fmla="*/ 43235 h 394072"/>
                <a:gd name="connsiteX18" fmla="*/ 314109 w 334779"/>
                <a:gd name="connsiteY18" fmla="*/ 41806 h 394072"/>
                <a:gd name="connsiteX19" fmla="*/ 310775 w 334779"/>
                <a:gd name="connsiteY19" fmla="*/ 43806 h 394072"/>
                <a:gd name="connsiteX20" fmla="*/ 309823 w 334779"/>
                <a:gd name="connsiteY20" fmla="*/ 47140 h 394072"/>
                <a:gd name="connsiteX21" fmla="*/ 308965 w 334779"/>
                <a:gd name="connsiteY21" fmla="*/ 49426 h 394072"/>
                <a:gd name="connsiteX22" fmla="*/ 305155 w 334779"/>
                <a:gd name="connsiteY22" fmla="*/ 52474 h 394072"/>
                <a:gd name="connsiteX23" fmla="*/ 301917 w 334779"/>
                <a:gd name="connsiteY23" fmla="*/ 50283 h 394072"/>
                <a:gd name="connsiteX24" fmla="*/ 301917 w 334779"/>
                <a:gd name="connsiteY24" fmla="*/ 46854 h 394072"/>
                <a:gd name="connsiteX25" fmla="*/ 303155 w 334779"/>
                <a:gd name="connsiteY25" fmla="*/ 43425 h 394072"/>
                <a:gd name="connsiteX26" fmla="*/ 303155 w 334779"/>
                <a:gd name="connsiteY26" fmla="*/ 42282 h 394072"/>
                <a:gd name="connsiteX27" fmla="*/ 301441 w 334779"/>
                <a:gd name="connsiteY27" fmla="*/ 39710 h 394072"/>
                <a:gd name="connsiteX28" fmla="*/ 294583 w 334779"/>
                <a:gd name="connsiteY28" fmla="*/ 43139 h 394072"/>
                <a:gd name="connsiteX29" fmla="*/ 292963 w 334779"/>
                <a:gd name="connsiteY29" fmla="*/ 50855 h 394072"/>
                <a:gd name="connsiteX30" fmla="*/ 292963 w 334779"/>
                <a:gd name="connsiteY30" fmla="*/ 54664 h 394072"/>
                <a:gd name="connsiteX31" fmla="*/ 289439 w 334779"/>
                <a:gd name="connsiteY31" fmla="*/ 59141 h 394072"/>
                <a:gd name="connsiteX32" fmla="*/ 289439 w 334779"/>
                <a:gd name="connsiteY32" fmla="*/ 59141 h 394072"/>
                <a:gd name="connsiteX33" fmla="*/ 285629 w 334779"/>
                <a:gd name="connsiteY33" fmla="*/ 53807 h 394072"/>
                <a:gd name="connsiteX34" fmla="*/ 287344 w 334779"/>
                <a:gd name="connsiteY34" fmla="*/ 47616 h 394072"/>
                <a:gd name="connsiteX35" fmla="*/ 285629 w 334779"/>
                <a:gd name="connsiteY35" fmla="*/ 41996 h 394072"/>
                <a:gd name="connsiteX36" fmla="*/ 280676 w 334779"/>
                <a:gd name="connsiteY36" fmla="*/ 44758 h 394072"/>
                <a:gd name="connsiteX37" fmla="*/ 279247 w 334779"/>
                <a:gd name="connsiteY37" fmla="*/ 49902 h 394072"/>
                <a:gd name="connsiteX38" fmla="*/ 274009 w 334779"/>
                <a:gd name="connsiteY38" fmla="*/ 52093 h 394072"/>
                <a:gd name="connsiteX39" fmla="*/ 274009 w 334779"/>
                <a:gd name="connsiteY39" fmla="*/ 46092 h 394072"/>
                <a:gd name="connsiteX40" fmla="*/ 278390 w 334779"/>
                <a:gd name="connsiteY40" fmla="*/ 39234 h 394072"/>
                <a:gd name="connsiteX41" fmla="*/ 280009 w 334779"/>
                <a:gd name="connsiteY41" fmla="*/ 35329 h 394072"/>
                <a:gd name="connsiteX42" fmla="*/ 277247 w 334779"/>
                <a:gd name="connsiteY42" fmla="*/ 32185 h 394072"/>
                <a:gd name="connsiteX43" fmla="*/ 272294 w 334779"/>
                <a:gd name="connsiteY43" fmla="*/ 34567 h 394072"/>
                <a:gd name="connsiteX44" fmla="*/ 268770 w 334779"/>
                <a:gd name="connsiteY44" fmla="*/ 40663 h 394072"/>
                <a:gd name="connsiteX45" fmla="*/ 263341 w 334779"/>
                <a:gd name="connsiteY45" fmla="*/ 46854 h 394072"/>
                <a:gd name="connsiteX46" fmla="*/ 259245 w 334779"/>
                <a:gd name="connsiteY46" fmla="*/ 43044 h 394072"/>
                <a:gd name="connsiteX47" fmla="*/ 262198 w 334779"/>
                <a:gd name="connsiteY47" fmla="*/ 38186 h 394072"/>
                <a:gd name="connsiteX48" fmla="*/ 266484 w 334779"/>
                <a:gd name="connsiteY48" fmla="*/ 31328 h 394072"/>
                <a:gd name="connsiteX49" fmla="*/ 259626 w 334779"/>
                <a:gd name="connsiteY49" fmla="*/ 29137 h 394072"/>
                <a:gd name="connsiteX50" fmla="*/ 254006 w 334779"/>
                <a:gd name="connsiteY50" fmla="*/ 33519 h 394072"/>
                <a:gd name="connsiteX51" fmla="*/ 250577 w 334779"/>
                <a:gd name="connsiteY51" fmla="*/ 39329 h 394072"/>
                <a:gd name="connsiteX52" fmla="*/ 247243 w 334779"/>
                <a:gd name="connsiteY52" fmla="*/ 41139 h 394072"/>
                <a:gd name="connsiteX53" fmla="*/ 250291 w 334779"/>
                <a:gd name="connsiteY53" fmla="*/ 30566 h 394072"/>
                <a:gd name="connsiteX54" fmla="*/ 253530 w 334779"/>
                <a:gd name="connsiteY54" fmla="*/ 27328 h 394072"/>
                <a:gd name="connsiteX55" fmla="*/ 252492 w 334779"/>
                <a:gd name="connsiteY55" fmla="*/ 24127 h 394072"/>
                <a:gd name="connsiteX56" fmla="*/ 251815 w 334779"/>
                <a:gd name="connsiteY56" fmla="*/ 23899 h 394072"/>
                <a:gd name="connsiteX57" fmla="*/ 249910 w 334779"/>
                <a:gd name="connsiteY57" fmla="*/ 23899 h 394072"/>
                <a:gd name="connsiteX58" fmla="*/ 242100 w 334779"/>
                <a:gd name="connsiteY58" fmla="*/ 30090 h 394072"/>
                <a:gd name="connsiteX59" fmla="*/ 238290 w 334779"/>
                <a:gd name="connsiteY59" fmla="*/ 36567 h 394072"/>
                <a:gd name="connsiteX60" fmla="*/ 244386 w 334779"/>
                <a:gd name="connsiteY60" fmla="*/ 21041 h 394072"/>
                <a:gd name="connsiteX61" fmla="*/ 249244 w 334779"/>
                <a:gd name="connsiteY61" fmla="*/ 17517 h 394072"/>
                <a:gd name="connsiteX62" fmla="*/ 249244 w 334779"/>
                <a:gd name="connsiteY62" fmla="*/ 12564 h 394072"/>
                <a:gd name="connsiteX63" fmla="*/ 244100 w 334779"/>
                <a:gd name="connsiteY63" fmla="*/ 11326 h 394072"/>
                <a:gd name="connsiteX64" fmla="*/ 232003 w 334779"/>
                <a:gd name="connsiteY64" fmla="*/ 17517 h 394072"/>
                <a:gd name="connsiteX65" fmla="*/ 228574 w 334779"/>
                <a:gd name="connsiteY65" fmla="*/ 28947 h 394072"/>
                <a:gd name="connsiteX66" fmla="*/ 225526 w 334779"/>
                <a:gd name="connsiteY66" fmla="*/ 32281 h 394072"/>
                <a:gd name="connsiteX67" fmla="*/ 220859 w 334779"/>
                <a:gd name="connsiteY67" fmla="*/ 28947 h 394072"/>
                <a:gd name="connsiteX68" fmla="*/ 222574 w 334779"/>
                <a:gd name="connsiteY68" fmla="*/ 23518 h 394072"/>
                <a:gd name="connsiteX69" fmla="*/ 221812 w 334779"/>
                <a:gd name="connsiteY69" fmla="*/ 18184 h 394072"/>
                <a:gd name="connsiteX70" fmla="*/ 214001 w 334779"/>
                <a:gd name="connsiteY70" fmla="*/ 18755 h 394072"/>
                <a:gd name="connsiteX71" fmla="*/ 210572 w 334779"/>
                <a:gd name="connsiteY71" fmla="*/ 24946 h 394072"/>
                <a:gd name="connsiteX72" fmla="*/ 209524 w 334779"/>
                <a:gd name="connsiteY72" fmla="*/ 28566 h 394072"/>
                <a:gd name="connsiteX73" fmla="*/ 208477 w 334779"/>
                <a:gd name="connsiteY73" fmla="*/ 14754 h 394072"/>
                <a:gd name="connsiteX74" fmla="*/ 209810 w 334779"/>
                <a:gd name="connsiteY74" fmla="*/ 11135 h 394072"/>
                <a:gd name="connsiteX75" fmla="*/ 207810 w 334779"/>
                <a:gd name="connsiteY75" fmla="*/ 7897 h 394072"/>
                <a:gd name="connsiteX76" fmla="*/ 205524 w 334779"/>
                <a:gd name="connsiteY76" fmla="*/ 7897 h 394072"/>
                <a:gd name="connsiteX77" fmla="*/ 198380 w 334779"/>
                <a:gd name="connsiteY77" fmla="*/ 14754 h 394072"/>
                <a:gd name="connsiteX78" fmla="*/ 198380 w 334779"/>
                <a:gd name="connsiteY78" fmla="*/ 24279 h 394072"/>
                <a:gd name="connsiteX79" fmla="*/ 195904 w 334779"/>
                <a:gd name="connsiteY79" fmla="*/ 26947 h 394072"/>
                <a:gd name="connsiteX80" fmla="*/ 194475 w 334779"/>
                <a:gd name="connsiteY80" fmla="*/ 25994 h 394072"/>
                <a:gd name="connsiteX81" fmla="*/ 192284 w 334779"/>
                <a:gd name="connsiteY81" fmla="*/ 12183 h 394072"/>
                <a:gd name="connsiteX82" fmla="*/ 184950 w 334779"/>
                <a:gd name="connsiteY82" fmla="*/ 5706 h 394072"/>
                <a:gd name="connsiteX83" fmla="*/ 178473 w 334779"/>
                <a:gd name="connsiteY83" fmla="*/ 5706 h 394072"/>
                <a:gd name="connsiteX84" fmla="*/ 178473 w 334779"/>
                <a:gd name="connsiteY84" fmla="*/ 7992 h 394072"/>
                <a:gd name="connsiteX85" fmla="*/ 184950 w 334779"/>
                <a:gd name="connsiteY85" fmla="*/ 17517 h 394072"/>
                <a:gd name="connsiteX86" fmla="*/ 186379 w 334779"/>
                <a:gd name="connsiteY86" fmla="*/ 27804 h 394072"/>
                <a:gd name="connsiteX87" fmla="*/ 181521 w 334779"/>
                <a:gd name="connsiteY87" fmla="*/ 25613 h 394072"/>
                <a:gd name="connsiteX88" fmla="*/ 179997 w 334779"/>
                <a:gd name="connsiteY88" fmla="*/ 20660 h 394072"/>
                <a:gd name="connsiteX89" fmla="*/ 178949 w 334779"/>
                <a:gd name="connsiteY89" fmla="*/ 19803 h 394072"/>
                <a:gd name="connsiteX90" fmla="*/ 175425 w 334779"/>
                <a:gd name="connsiteY90" fmla="*/ 22756 h 394072"/>
                <a:gd name="connsiteX91" fmla="*/ 172948 w 334779"/>
                <a:gd name="connsiteY91" fmla="*/ 26756 h 394072"/>
                <a:gd name="connsiteX92" fmla="*/ 170662 w 334779"/>
                <a:gd name="connsiteY92" fmla="*/ 15136 h 394072"/>
                <a:gd name="connsiteX93" fmla="*/ 158947 w 334779"/>
                <a:gd name="connsiteY93" fmla="*/ 658 h 394072"/>
                <a:gd name="connsiteX94" fmla="*/ 155803 w 334779"/>
                <a:gd name="connsiteY94" fmla="*/ -105 h 394072"/>
                <a:gd name="connsiteX95" fmla="*/ 151327 w 334779"/>
                <a:gd name="connsiteY95" fmla="*/ 4087 h 394072"/>
                <a:gd name="connsiteX96" fmla="*/ 153327 w 334779"/>
                <a:gd name="connsiteY96" fmla="*/ 9802 h 394072"/>
                <a:gd name="connsiteX97" fmla="*/ 155422 w 334779"/>
                <a:gd name="connsiteY97" fmla="*/ 18089 h 394072"/>
                <a:gd name="connsiteX98" fmla="*/ 151041 w 334779"/>
                <a:gd name="connsiteY98" fmla="*/ 24661 h 394072"/>
                <a:gd name="connsiteX99" fmla="*/ 144469 w 334779"/>
                <a:gd name="connsiteY99" fmla="*/ 20184 h 394072"/>
                <a:gd name="connsiteX100" fmla="*/ 142087 w 334779"/>
                <a:gd name="connsiteY100" fmla="*/ 13040 h 394072"/>
                <a:gd name="connsiteX101" fmla="*/ 134182 w 334779"/>
                <a:gd name="connsiteY101" fmla="*/ 11992 h 394072"/>
                <a:gd name="connsiteX102" fmla="*/ 134182 w 334779"/>
                <a:gd name="connsiteY102" fmla="*/ 14850 h 394072"/>
                <a:gd name="connsiteX103" fmla="*/ 137325 w 334779"/>
                <a:gd name="connsiteY103" fmla="*/ 20660 h 394072"/>
                <a:gd name="connsiteX104" fmla="*/ 137325 w 334779"/>
                <a:gd name="connsiteY104" fmla="*/ 26851 h 394072"/>
                <a:gd name="connsiteX105" fmla="*/ 132181 w 334779"/>
                <a:gd name="connsiteY105" fmla="*/ 27994 h 394072"/>
                <a:gd name="connsiteX106" fmla="*/ 129038 w 334779"/>
                <a:gd name="connsiteY106" fmla="*/ 23423 h 394072"/>
                <a:gd name="connsiteX107" fmla="*/ 126562 w 334779"/>
                <a:gd name="connsiteY107" fmla="*/ 10469 h 394072"/>
                <a:gd name="connsiteX108" fmla="*/ 124752 w 334779"/>
                <a:gd name="connsiteY108" fmla="*/ 4277 h 394072"/>
                <a:gd name="connsiteX109" fmla="*/ 119513 w 334779"/>
                <a:gd name="connsiteY109" fmla="*/ -390 h 394072"/>
                <a:gd name="connsiteX110" fmla="*/ 114655 w 334779"/>
                <a:gd name="connsiteY110" fmla="*/ -390 h 394072"/>
                <a:gd name="connsiteX111" fmla="*/ 111988 w 334779"/>
                <a:gd name="connsiteY111" fmla="*/ 2658 h 394072"/>
                <a:gd name="connsiteX112" fmla="*/ 113798 w 334779"/>
                <a:gd name="connsiteY112" fmla="*/ 5706 h 394072"/>
                <a:gd name="connsiteX113" fmla="*/ 117989 w 334779"/>
                <a:gd name="connsiteY113" fmla="*/ 15231 h 394072"/>
                <a:gd name="connsiteX114" fmla="*/ 116179 w 334779"/>
                <a:gd name="connsiteY114" fmla="*/ 18755 h 394072"/>
                <a:gd name="connsiteX115" fmla="*/ 113227 w 334779"/>
                <a:gd name="connsiteY115" fmla="*/ 18184 h 394072"/>
                <a:gd name="connsiteX116" fmla="*/ 109512 w 334779"/>
                <a:gd name="connsiteY116" fmla="*/ 12850 h 394072"/>
                <a:gd name="connsiteX117" fmla="*/ 106845 w 334779"/>
                <a:gd name="connsiteY117" fmla="*/ 7135 h 394072"/>
                <a:gd name="connsiteX118" fmla="*/ 99892 w 334779"/>
                <a:gd name="connsiteY118" fmla="*/ 5801 h 394072"/>
                <a:gd name="connsiteX119" fmla="*/ 98368 w 334779"/>
                <a:gd name="connsiteY119" fmla="*/ 10183 h 394072"/>
                <a:gd name="connsiteX120" fmla="*/ 101225 w 334779"/>
                <a:gd name="connsiteY120" fmla="*/ 14374 h 394072"/>
                <a:gd name="connsiteX121" fmla="*/ 109036 w 334779"/>
                <a:gd name="connsiteY121" fmla="*/ 28375 h 394072"/>
                <a:gd name="connsiteX122" fmla="*/ 107512 w 334779"/>
                <a:gd name="connsiteY122" fmla="*/ 32852 h 394072"/>
                <a:gd name="connsiteX123" fmla="*/ 103797 w 334779"/>
                <a:gd name="connsiteY123" fmla="*/ 31900 h 394072"/>
                <a:gd name="connsiteX124" fmla="*/ 102178 w 334779"/>
                <a:gd name="connsiteY124" fmla="*/ 28947 h 394072"/>
                <a:gd name="connsiteX125" fmla="*/ 99796 w 334779"/>
                <a:gd name="connsiteY125" fmla="*/ 23803 h 394072"/>
                <a:gd name="connsiteX126" fmla="*/ 95129 w 334779"/>
                <a:gd name="connsiteY126" fmla="*/ 18755 h 394072"/>
                <a:gd name="connsiteX127" fmla="*/ 88176 w 334779"/>
                <a:gd name="connsiteY127" fmla="*/ 20184 h 394072"/>
                <a:gd name="connsiteX128" fmla="*/ 90271 w 334779"/>
                <a:gd name="connsiteY128" fmla="*/ 25328 h 394072"/>
                <a:gd name="connsiteX129" fmla="*/ 92653 w 334779"/>
                <a:gd name="connsiteY129" fmla="*/ 29804 h 394072"/>
                <a:gd name="connsiteX130" fmla="*/ 92653 w 334779"/>
                <a:gd name="connsiteY130" fmla="*/ 32281 h 394072"/>
                <a:gd name="connsiteX131" fmla="*/ 91510 w 334779"/>
                <a:gd name="connsiteY131" fmla="*/ 33233 h 394072"/>
                <a:gd name="connsiteX132" fmla="*/ 83604 w 334779"/>
                <a:gd name="connsiteY132" fmla="*/ 31423 h 394072"/>
                <a:gd name="connsiteX133" fmla="*/ 81794 w 334779"/>
                <a:gd name="connsiteY133" fmla="*/ 24565 h 394072"/>
                <a:gd name="connsiteX134" fmla="*/ 80651 w 334779"/>
                <a:gd name="connsiteY134" fmla="*/ 17612 h 394072"/>
                <a:gd name="connsiteX135" fmla="*/ 79127 w 334779"/>
                <a:gd name="connsiteY135" fmla="*/ 16088 h 394072"/>
                <a:gd name="connsiteX136" fmla="*/ 74555 w 334779"/>
                <a:gd name="connsiteY136" fmla="*/ 16088 h 394072"/>
                <a:gd name="connsiteX137" fmla="*/ 71793 w 334779"/>
                <a:gd name="connsiteY137" fmla="*/ 17612 h 394072"/>
                <a:gd name="connsiteX138" fmla="*/ 71793 w 334779"/>
                <a:gd name="connsiteY138" fmla="*/ 25994 h 394072"/>
                <a:gd name="connsiteX139" fmla="*/ 77317 w 334779"/>
                <a:gd name="connsiteY139" fmla="*/ 33710 h 394072"/>
                <a:gd name="connsiteX140" fmla="*/ 76651 w 334779"/>
                <a:gd name="connsiteY140" fmla="*/ 38186 h 394072"/>
                <a:gd name="connsiteX141" fmla="*/ 71221 w 334779"/>
                <a:gd name="connsiteY141" fmla="*/ 38186 h 394072"/>
                <a:gd name="connsiteX142" fmla="*/ 68745 w 334779"/>
                <a:gd name="connsiteY142" fmla="*/ 34090 h 394072"/>
                <a:gd name="connsiteX143" fmla="*/ 67602 w 334779"/>
                <a:gd name="connsiteY143" fmla="*/ 31042 h 394072"/>
                <a:gd name="connsiteX144" fmla="*/ 64649 w 334779"/>
                <a:gd name="connsiteY144" fmla="*/ 29042 h 394072"/>
                <a:gd name="connsiteX145" fmla="*/ 59887 w 334779"/>
                <a:gd name="connsiteY145" fmla="*/ 32852 h 394072"/>
                <a:gd name="connsiteX146" fmla="*/ 61125 w 334779"/>
                <a:gd name="connsiteY146" fmla="*/ 38758 h 394072"/>
                <a:gd name="connsiteX147" fmla="*/ 57982 w 334779"/>
                <a:gd name="connsiteY147" fmla="*/ 40377 h 394072"/>
                <a:gd name="connsiteX148" fmla="*/ 54076 w 334779"/>
                <a:gd name="connsiteY148" fmla="*/ 39044 h 394072"/>
                <a:gd name="connsiteX149" fmla="*/ 52552 w 334779"/>
                <a:gd name="connsiteY149" fmla="*/ 36281 h 394072"/>
                <a:gd name="connsiteX150" fmla="*/ 49028 w 334779"/>
                <a:gd name="connsiteY150" fmla="*/ 29137 h 394072"/>
                <a:gd name="connsiteX151" fmla="*/ 41122 w 334779"/>
                <a:gd name="connsiteY151" fmla="*/ 24946 h 394072"/>
                <a:gd name="connsiteX152" fmla="*/ 36360 w 334779"/>
                <a:gd name="connsiteY152" fmla="*/ 26661 h 394072"/>
                <a:gd name="connsiteX153" fmla="*/ 36360 w 334779"/>
                <a:gd name="connsiteY153" fmla="*/ 28566 h 394072"/>
                <a:gd name="connsiteX154" fmla="*/ 41218 w 334779"/>
                <a:gd name="connsiteY154" fmla="*/ 38091 h 394072"/>
                <a:gd name="connsiteX155" fmla="*/ 44266 w 334779"/>
                <a:gd name="connsiteY155" fmla="*/ 42663 h 394072"/>
                <a:gd name="connsiteX156" fmla="*/ 42932 w 334779"/>
                <a:gd name="connsiteY156" fmla="*/ 45330 h 394072"/>
                <a:gd name="connsiteX157" fmla="*/ 39217 w 334779"/>
                <a:gd name="connsiteY157" fmla="*/ 44663 h 394072"/>
                <a:gd name="connsiteX158" fmla="*/ 35693 w 334779"/>
                <a:gd name="connsiteY158" fmla="*/ 43235 h 394072"/>
                <a:gd name="connsiteX159" fmla="*/ 32359 w 334779"/>
                <a:gd name="connsiteY159" fmla="*/ 45235 h 394072"/>
                <a:gd name="connsiteX160" fmla="*/ 31407 w 334779"/>
                <a:gd name="connsiteY160" fmla="*/ 48569 h 394072"/>
                <a:gd name="connsiteX161" fmla="*/ 30645 w 334779"/>
                <a:gd name="connsiteY161" fmla="*/ 50855 h 394072"/>
                <a:gd name="connsiteX162" fmla="*/ 26740 w 334779"/>
                <a:gd name="connsiteY162" fmla="*/ 53903 h 394072"/>
                <a:gd name="connsiteX163" fmla="*/ 23596 w 334779"/>
                <a:gd name="connsiteY163" fmla="*/ 51712 h 394072"/>
                <a:gd name="connsiteX164" fmla="*/ 23596 w 334779"/>
                <a:gd name="connsiteY164" fmla="*/ 48283 h 394072"/>
                <a:gd name="connsiteX165" fmla="*/ 24739 w 334779"/>
                <a:gd name="connsiteY165" fmla="*/ 44854 h 394072"/>
                <a:gd name="connsiteX166" fmla="*/ 24739 w 334779"/>
                <a:gd name="connsiteY166" fmla="*/ 43711 h 394072"/>
                <a:gd name="connsiteX167" fmla="*/ 23025 w 334779"/>
                <a:gd name="connsiteY167" fmla="*/ 41139 h 394072"/>
                <a:gd name="connsiteX168" fmla="*/ 16167 w 334779"/>
                <a:gd name="connsiteY168" fmla="*/ 44568 h 394072"/>
                <a:gd name="connsiteX169" fmla="*/ 14548 w 334779"/>
                <a:gd name="connsiteY169" fmla="*/ 52283 h 394072"/>
                <a:gd name="connsiteX170" fmla="*/ 14548 w 334779"/>
                <a:gd name="connsiteY170" fmla="*/ 56093 h 394072"/>
                <a:gd name="connsiteX171" fmla="*/ 11023 w 334779"/>
                <a:gd name="connsiteY171" fmla="*/ 60570 h 394072"/>
                <a:gd name="connsiteX172" fmla="*/ 11023 w 334779"/>
                <a:gd name="connsiteY172" fmla="*/ 60570 h 394072"/>
                <a:gd name="connsiteX173" fmla="*/ 7213 w 334779"/>
                <a:gd name="connsiteY173" fmla="*/ 55236 h 394072"/>
                <a:gd name="connsiteX174" fmla="*/ 7213 w 334779"/>
                <a:gd name="connsiteY174" fmla="*/ 54188 h 394072"/>
                <a:gd name="connsiteX175" fmla="*/ 7213 w 334779"/>
                <a:gd name="connsiteY175" fmla="*/ 84001 h 394072"/>
                <a:gd name="connsiteX176" fmla="*/ 8737 w 334779"/>
                <a:gd name="connsiteY176" fmla="*/ 104670 h 394072"/>
                <a:gd name="connsiteX177" fmla="*/ 12928 w 334779"/>
                <a:gd name="connsiteY177" fmla="*/ 119720 h 394072"/>
                <a:gd name="connsiteX178" fmla="*/ 13881 w 334779"/>
                <a:gd name="connsiteY178" fmla="*/ 168869 h 394072"/>
                <a:gd name="connsiteX179" fmla="*/ 21025 w 334779"/>
                <a:gd name="connsiteY179" fmla="*/ 266691 h 394072"/>
                <a:gd name="connsiteX180" fmla="*/ 15500 w 334779"/>
                <a:gd name="connsiteY180" fmla="*/ 297838 h 394072"/>
                <a:gd name="connsiteX181" fmla="*/ 13881 w 334779"/>
                <a:gd name="connsiteY181" fmla="*/ 316888 h 394072"/>
                <a:gd name="connsiteX182" fmla="*/ 5023 w 334779"/>
                <a:gd name="connsiteY182" fmla="*/ 334604 h 394072"/>
                <a:gd name="connsiteX183" fmla="*/ -26 w 334779"/>
                <a:gd name="connsiteY183" fmla="*/ 352797 h 394072"/>
                <a:gd name="connsiteX184" fmla="*/ 6166 w 334779"/>
                <a:gd name="connsiteY184" fmla="*/ 349368 h 394072"/>
                <a:gd name="connsiteX185" fmla="*/ 7690 w 334779"/>
                <a:gd name="connsiteY185" fmla="*/ 341653 h 394072"/>
                <a:gd name="connsiteX186" fmla="*/ 7690 w 334779"/>
                <a:gd name="connsiteY186" fmla="*/ 337843 h 394072"/>
                <a:gd name="connsiteX187" fmla="*/ 11214 w 334779"/>
                <a:gd name="connsiteY187" fmla="*/ 333366 h 394072"/>
                <a:gd name="connsiteX188" fmla="*/ 11214 w 334779"/>
                <a:gd name="connsiteY188" fmla="*/ 333366 h 394072"/>
                <a:gd name="connsiteX189" fmla="*/ 14929 w 334779"/>
                <a:gd name="connsiteY189" fmla="*/ 338700 h 394072"/>
                <a:gd name="connsiteX190" fmla="*/ 13309 w 334779"/>
                <a:gd name="connsiteY190" fmla="*/ 344891 h 394072"/>
                <a:gd name="connsiteX191" fmla="*/ 15024 w 334779"/>
                <a:gd name="connsiteY191" fmla="*/ 350416 h 394072"/>
                <a:gd name="connsiteX192" fmla="*/ 19977 w 334779"/>
                <a:gd name="connsiteY192" fmla="*/ 347749 h 394072"/>
                <a:gd name="connsiteX193" fmla="*/ 21406 w 334779"/>
                <a:gd name="connsiteY193" fmla="*/ 342605 h 394072"/>
                <a:gd name="connsiteX194" fmla="*/ 26644 w 334779"/>
                <a:gd name="connsiteY194" fmla="*/ 340319 h 394072"/>
                <a:gd name="connsiteX195" fmla="*/ 26644 w 334779"/>
                <a:gd name="connsiteY195" fmla="*/ 346415 h 394072"/>
                <a:gd name="connsiteX196" fmla="*/ 22263 w 334779"/>
                <a:gd name="connsiteY196" fmla="*/ 353273 h 394072"/>
                <a:gd name="connsiteX197" fmla="*/ 20644 w 334779"/>
                <a:gd name="connsiteY197" fmla="*/ 357178 h 394072"/>
                <a:gd name="connsiteX198" fmla="*/ 23311 w 334779"/>
                <a:gd name="connsiteY198" fmla="*/ 360322 h 394072"/>
                <a:gd name="connsiteX199" fmla="*/ 28359 w 334779"/>
                <a:gd name="connsiteY199" fmla="*/ 357941 h 394072"/>
                <a:gd name="connsiteX200" fmla="*/ 31788 w 334779"/>
                <a:gd name="connsiteY200" fmla="*/ 351844 h 394072"/>
                <a:gd name="connsiteX201" fmla="*/ 37312 w 334779"/>
                <a:gd name="connsiteY201" fmla="*/ 345653 h 394072"/>
                <a:gd name="connsiteX202" fmla="*/ 41404 w 334779"/>
                <a:gd name="connsiteY202" fmla="*/ 349358 h 394072"/>
                <a:gd name="connsiteX203" fmla="*/ 41408 w 334779"/>
                <a:gd name="connsiteY203" fmla="*/ 349463 h 394072"/>
                <a:gd name="connsiteX204" fmla="*/ 38360 w 334779"/>
                <a:gd name="connsiteY204" fmla="*/ 354321 h 394072"/>
                <a:gd name="connsiteX205" fmla="*/ 34169 w 334779"/>
                <a:gd name="connsiteY205" fmla="*/ 361179 h 394072"/>
                <a:gd name="connsiteX206" fmla="*/ 40932 w 334779"/>
                <a:gd name="connsiteY206" fmla="*/ 363370 h 394072"/>
                <a:gd name="connsiteX207" fmla="*/ 46647 w 334779"/>
                <a:gd name="connsiteY207" fmla="*/ 358988 h 394072"/>
                <a:gd name="connsiteX208" fmla="*/ 50076 w 334779"/>
                <a:gd name="connsiteY208" fmla="*/ 353178 h 394072"/>
                <a:gd name="connsiteX209" fmla="*/ 53410 w 334779"/>
                <a:gd name="connsiteY209" fmla="*/ 351368 h 394072"/>
                <a:gd name="connsiteX210" fmla="*/ 50362 w 334779"/>
                <a:gd name="connsiteY210" fmla="*/ 361941 h 394072"/>
                <a:gd name="connsiteX211" fmla="*/ 47123 w 334779"/>
                <a:gd name="connsiteY211" fmla="*/ 365180 h 394072"/>
                <a:gd name="connsiteX212" fmla="*/ 48076 w 334779"/>
                <a:gd name="connsiteY212" fmla="*/ 368265 h 394072"/>
                <a:gd name="connsiteX213" fmla="*/ 48838 w 334779"/>
                <a:gd name="connsiteY213" fmla="*/ 368513 h 394072"/>
                <a:gd name="connsiteX214" fmla="*/ 50743 w 334779"/>
                <a:gd name="connsiteY214" fmla="*/ 368513 h 394072"/>
                <a:gd name="connsiteX215" fmla="*/ 58458 w 334779"/>
                <a:gd name="connsiteY215" fmla="*/ 362417 h 394072"/>
                <a:gd name="connsiteX216" fmla="*/ 62363 w 334779"/>
                <a:gd name="connsiteY216" fmla="*/ 355940 h 394072"/>
                <a:gd name="connsiteX217" fmla="*/ 56267 w 334779"/>
                <a:gd name="connsiteY217" fmla="*/ 371466 h 394072"/>
                <a:gd name="connsiteX218" fmla="*/ 51314 w 334779"/>
                <a:gd name="connsiteY218" fmla="*/ 374990 h 394072"/>
                <a:gd name="connsiteX219" fmla="*/ 51306 w 334779"/>
                <a:gd name="connsiteY219" fmla="*/ 379839 h 394072"/>
                <a:gd name="connsiteX220" fmla="*/ 51314 w 334779"/>
                <a:gd name="connsiteY220" fmla="*/ 379848 h 394072"/>
                <a:gd name="connsiteX221" fmla="*/ 56362 w 334779"/>
                <a:gd name="connsiteY221" fmla="*/ 381086 h 394072"/>
                <a:gd name="connsiteX222" fmla="*/ 68459 w 334779"/>
                <a:gd name="connsiteY222" fmla="*/ 374895 h 394072"/>
                <a:gd name="connsiteX223" fmla="*/ 71888 w 334779"/>
                <a:gd name="connsiteY223" fmla="*/ 363560 h 394072"/>
                <a:gd name="connsiteX224" fmla="*/ 75031 w 334779"/>
                <a:gd name="connsiteY224" fmla="*/ 360226 h 394072"/>
                <a:gd name="connsiteX225" fmla="*/ 79574 w 334779"/>
                <a:gd name="connsiteY225" fmla="*/ 363370 h 394072"/>
                <a:gd name="connsiteX226" fmla="*/ 79603 w 334779"/>
                <a:gd name="connsiteY226" fmla="*/ 363560 h 394072"/>
                <a:gd name="connsiteX227" fmla="*/ 77984 w 334779"/>
                <a:gd name="connsiteY227" fmla="*/ 368989 h 394072"/>
                <a:gd name="connsiteX228" fmla="*/ 78651 w 334779"/>
                <a:gd name="connsiteY228" fmla="*/ 374323 h 394072"/>
                <a:gd name="connsiteX229" fmla="*/ 86461 w 334779"/>
                <a:gd name="connsiteY229" fmla="*/ 373752 h 394072"/>
                <a:gd name="connsiteX230" fmla="*/ 89890 w 334779"/>
                <a:gd name="connsiteY230" fmla="*/ 367561 h 394072"/>
                <a:gd name="connsiteX231" fmla="*/ 91033 w 334779"/>
                <a:gd name="connsiteY231" fmla="*/ 363846 h 394072"/>
                <a:gd name="connsiteX232" fmla="*/ 92081 w 334779"/>
                <a:gd name="connsiteY232" fmla="*/ 377657 h 394072"/>
                <a:gd name="connsiteX233" fmla="*/ 90748 w 334779"/>
                <a:gd name="connsiteY233" fmla="*/ 381372 h 394072"/>
                <a:gd name="connsiteX234" fmla="*/ 92748 w 334779"/>
                <a:gd name="connsiteY234" fmla="*/ 384515 h 394072"/>
                <a:gd name="connsiteX235" fmla="*/ 95034 w 334779"/>
                <a:gd name="connsiteY235" fmla="*/ 384515 h 394072"/>
                <a:gd name="connsiteX236" fmla="*/ 102082 w 334779"/>
                <a:gd name="connsiteY236" fmla="*/ 377753 h 394072"/>
                <a:gd name="connsiteX237" fmla="*/ 102082 w 334779"/>
                <a:gd name="connsiteY237" fmla="*/ 368228 h 394072"/>
                <a:gd name="connsiteX238" fmla="*/ 104559 w 334779"/>
                <a:gd name="connsiteY238" fmla="*/ 365465 h 394072"/>
                <a:gd name="connsiteX239" fmla="*/ 105892 w 334779"/>
                <a:gd name="connsiteY239" fmla="*/ 366513 h 394072"/>
                <a:gd name="connsiteX240" fmla="*/ 108083 w 334779"/>
                <a:gd name="connsiteY240" fmla="*/ 380324 h 394072"/>
                <a:gd name="connsiteX241" fmla="*/ 115417 w 334779"/>
                <a:gd name="connsiteY241" fmla="*/ 386801 h 394072"/>
                <a:gd name="connsiteX242" fmla="*/ 121894 w 334779"/>
                <a:gd name="connsiteY242" fmla="*/ 386801 h 394072"/>
                <a:gd name="connsiteX243" fmla="*/ 121894 w 334779"/>
                <a:gd name="connsiteY243" fmla="*/ 384515 h 394072"/>
                <a:gd name="connsiteX244" fmla="*/ 115417 w 334779"/>
                <a:gd name="connsiteY244" fmla="*/ 374990 h 394072"/>
                <a:gd name="connsiteX245" fmla="*/ 113989 w 334779"/>
                <a:gd name="connsiteY245" fmla="*/ 364703 h 394072"/>
                <a:gd name="connsiteX246" fmla="*/ 118846 w 334779"/>
                <a:gd name="connsiteY246" fmla="*/ 366894 h 394072"/>
                <a:gd name="connsiteX247" fmla="*/ 120370 w 334779"/>
                <a:gd name="connsiteY247" fmla="*/ 371847 h 394072"/>
                <a:gd name="connsiteX248" fmla="*/ 121418 w 334779"/>
                <a:gd name="connsiteY248" fmla="*/ 372704 h 394072"/>
                <a:gd name="connsiteX249" fmla="*/ 124847 w 334779"/>
                <a:gd name="connsiteY249" fmla="*/ 369656 h 394072"/>
                <a:gd name="connsiteX250" fmla="*/ 127419 w 334779"/>
                <a:gd name="connsiteY250" fmla="*/ 365751 h 394072"/>
                <a:gd name="connsiteX251" fmla="*/ 129705 w 334779"/>
                <a:gd name="connsiteY251" fmla="*/ 377371 h 394072"/>
                <a:gd name="connsiteX252" fmla="*/ 141421 w 334779"/>
                <a:gd name="connsiteY252" fmla="*/ 391754 h 394072"/>
                <a:gd name="connsiteX253" fmla="*/ 144469 w 334779"/>
                <a:gd name="connsiteY253" fmla="*/ 392612 h 394072"/>
                <a:gd name="connsiteX254" fmla="*/ 148945 w 334779"/>
                <a:gd name="connsiteY254" fmla="*/ 388421 h 394072"/>
                <a:gd name="connsiteX255" fmla="*/ 147040 w 334779"/>
                <a:gd name="connsiteY255" fmla="*/ 382610 h 394072"/>
                <a:gd name="connsiteX256" fmla="*/ 144945 w 334779"/>
                <a:gd name="connsiteY256" fmla="*/ 374419 h 394072"/>
                <a:gd name="connsiteX257" fmla="*/ 149231 w 334779"/>
                <a:gd name="connsiteY257" fmla="*/ 367846 h 394072"/>
                <a:gd name="connsiteX258" fmla="*/ 155803 w 334779"/>
                <a:gd name="connsiteY258" fmla="*/ 372323 h 394072"/>
                <a:gd name="connsiteX259" fmla="*/ 158280 w 334779"/>
                <a:gd name="connsiteY259" fmla="*/ 379467 h 394072"/>
                <a:gd name="connsiteX260" fmla="*/ 166090 w 334779"/>
                <a:gd name="connsiteY260" fmla="*/ 380515 h 394072"/>
                <a:gd name="connsiteX261" fmla="*/ 166090 w 334779"/>
                <a:gd name="connsiteY261" fmla="*/ 377657 h 394072"/>
                <a:gd name="connsiteX262" fmla="*/ 163042 w 334779"/>
                <a:gd name="connsiteY262" fmla="*/ 371752 h 394072"/>
                <a:gd name="connsiteX263" fmla="*/ 163042 w 334779"/>
                <a:gd name="connsiteY263" fmla="*/ 365656 h 394072"/>
                <a:gd name="connsiteX264" fmla="*/ 168281 w 334779"/>
                <a:gd name="connsiteY264" fmla="*/ 364513 h 394072"/>
                <a:gd name="connsiteX265" fmla="*/ 171424 w 334779"/>
                <a:gd name="connsiteY265" fmla="*/ 368989 h 394072"/>
                <a:gd name="connsiteX266" fmla="*/ 173806 w 334779"/>
                <a:gd name="connsiteY266" fmla="*/ 382038 h 394072"/>
                <a:gd name="connsiteX267" fmla="*/ 175711 w 334779"/>
                <a:gd name="connsiteY267" fmla="*/ 388230 h 394072"/>
                <a:gd name="connsiteX268" fmla="*/ 180949 w 334779"/>
                <a:gd name="connsiteY268" fmla="*/ 392897 h 394072"/>
                <a:gd name="connsiteX269" fmla="*/ 185807 w 334779"/>
                <a:gd name="connsiteY269" fmla="*/ 392897 h 394072"/>
                <a:gd name="connsiteX270" fmla="*/ 188474 w 334779"/>
                <a:gd name="connsiteY270" fmla="*/ 389944 h 394072"/>
                <a:gd name="connsiteX271" fmla="*/ 186569 w 334779"/>
                <a:gd name="connsiteY271" fmla="*/ 386896 h 394072"/>
                <a:gd name="connsiteX272" fmla="*/ 182378 w 334779"/>
                <a:gd name="connsiteY272" fmla="*/ 377371 h 394072"/>
                <a:gd name="connsiteX273" fmla="*/ 184188 w 334779"/>
                <a:gd name="connsiteY273" fmla="*/ 373942 h 394072"/>
                <a:gd name="connsiteX274" fmla="*/ 187236 w 334779"/>
                <a:gd name="connsiteY274" fmla="*/ 374419 h 394072"/>
                <a:gd name="connsiteX275" fmla="*/ 190855 w 334779"/>
                <a:gd name="connsiteY275" fmla="*/ 379753 h 394072"/>
                <a:gd name="connsiteX276" fmla="*/ 193618 w 334779"/>
                <a:gd name="connsiteY276" fmla="*/ 385563 h 394072"/>
                <a:gd name="connsiteX277" fmla="*/ 200571 w 334779"/>
                <a:gd name="connsiteY277" fmla="*/ 386896 h 394072"/>
                <a:gd name="connsiteX278" fmla="*/ 202095 w 334779"/>
                <a:gd name="connsiteY278" fmla="*/ 382515 h 394072"/>
                <a:gd name="connsiteX279" fmla="*/ 199237 w 334779"/>
                <a:gd name="connsiteY279" fmla="*/ 378324 h 394072"/>
                <a:gd name="connsiteX280" fmla="*/ 191427 w 334779"/>
                <a:gd name="connsiteY280" fmla="*/ 364322 h 394072"/>
                <a:gd name="connsiteX281" fmla="*/ 192951 w 334779"/>
                <a:gd name="connsiteY281" fmla="*/ 359846 h 394072"/>
                <a:gd name="connsiteX282" fmla="*/ 196570 w 334779"/>
                <a:gd name="connsiteY282" fmla="*/ 360798 h 394072"/>
                <a:gd name="connsiteX283" fmla="*/ 198285 w 334779"/>
                <a:gd name="connsiteY283" fmla="*/ 363751 h 394072"/>
                <a:gd name="connsiteX284" fmla="*/ 200571 w 334779"/>
                <a:gd name="connsiteY284" fmla="*/ 368894 h 394072"/>
                <a:gd name="connsiteX285" fmla="*/ 205333 w 334779"/>
                <a:gd name="connsiteY285" fmla="*/ 373942 h 394072"/>
                <a:gd name="connsiteX286" fmla="*/ 212191 w 334779"/>
                <a:gd name="connsiteY286" fmla="*/ 372513 h 394072"/>
                <a:gd name="connsiteX287" fmla="*/ 210096 w 334779"/>
                <a:gd name="connsiteY287" fmla="*/ 367275 h 394072"/>
                <a:gd name="connsiteX288" fmla="*/ 207810 w 334779"/>
                <a:gd name="connsiteY288" fmla="*/ 362798 h 394072"/>
                <a:gd name="connsiteX289" fmla="*/ 207810 w 334779"/>
                <a:gd name="connsiteY289" fmla="*/ 360417 h 394072"/>
                <a:gd name="connsiteX290" fmla="*/ 208953 w 334779"/>
                <a:gd name="connsiteY290" fmla="*/ 359369 h 394072"/>
                <a:gd name="connsiteX291" fmla="*/ 216763 w 334779"/>
                <a:gd name="connsiteY291" fmla="*/ 361274 h 394072"/>
                <a:gd name="connsiteX292" fmla="*/ 218573 w 334779"/>
                <a:gd name="connsiteY292" fmla="*/ 368132 h 394072"/>
                <a:gd name="connsiteX293" fmla="*/ 219811 w 334779"/>
                <a:gd name="connsiteY293" fmla="*/ 375085 h 394072"/>
                <a:gd name="connsiteX294" fmla="*/ 221335 w 334779"/>
                <a:gd name="connsiteY294" fmla="*/ 376610 h 394072"/>
                <a:gd name="connsiteX295" fmla="*/ 225907 w 334779"/>
                <a:gd name="connsiteY295" fmla="*/ 376610 h 394072"/>
                <a:gd name="connsiteX296" fmla="*/ 228670 w 334779"/>
                <a:gd name="connsiteY296" fmla="*/ 374990 h 394072"/>
                <a:gd name="connsiteX297" fmla="*/ 228670 w 334779"/>
                <a:gd name="connsiteY297" fmla="*/ 366703 h 394072"/>
                <a:gd name="connsiteX298" fmla="*/ 223050 w 334779"/>
                <a:gd name="connsiteY298" fmla="*/ 358988 h 394072"/>
                <a:gd name="connsiteX299" fmla="*/ 223812 w 334779"/>
                <a:gd name="connsiteY299" fmla="*/ 354512 h 394072"/>
                <a:gd name="connsiteX300" fmla="*/ 229241 w 334779"/>
                <a:gd name="connsiteY300" fmla="*/ 354512 h 394072"/>
                <a:gd name="connsiteX301" fmla="*/ 231718 w 334779"/>
                <a:gd name="connsiteY301" fmla="*/ 358703 h 394072"/>
                <a:gd name="connsiteX302" fmla="*/ 232765 w 334779"/>
                <a:gd name="connsiteY302" fmla="*/ 361750 h 394072"/>
                <a:gd name="connsiteX303" fmla="*/ 235813 w 334779"/>
                <a:gd name="connsiteY303" fmla="*/ 363655 h 394072"/>
                <a:gd name="connsiteX304" fmla="*/ 240576 w 334779"/>
                <a:gd name="connsiteY304" fmla="*/ 359846 h 394072"/>
                <a:gd name="connsiteX305" fmla="*/ 239338 w 334779"/>
                <a:gd name="connsiteY305" fmla="*/ 353940 h 394072"/>
                <a:gd name="connsiteX306" fmla="*/ 242386 w 334779"/>
                <a:gd name="connsiteY306" fmla="*/ 352416 h 394072"/>
                <a:gd name="connsiteX307" fmla="*/ 246386 w 334779"/>
                <a:gd name="connsiteY307" fmla="*/ 353654 h 394072"/>
                <a:gd name="connsiteX308" fmla="*/ 247910 w 334779"/>
                <a:gd name="connsiteY308" fmla="*/ 356512 h 394072"/>
                <a:gd name="connsiteX309" fmla="*/ 251339 w 334779"/>
                <a:gd name="connsiteY309" fmla="*/ 363655 h 394072"/>
                <a:gd name="connsiteX310" fmla="*/ 259340 w 334779"/>
                <a:gd name="connsiteY310" fmla="*/ 367751 h 394072"/>
                <a:gd name="connsiteX311" fmla="*/ 264103 w 334779"/>
                <a:gd name="connsiteY311" fmla="*/ 366132 h 394072"/>
                <a:gd name="connsiteX312" fmla="*/ 264103 w 334779"/>
                <a:gd name="connsiteY312" fmla="*/ 364227 h 394072"/>
                <a:gd name="connsiteX313" fmla="*/ 259245 w 334779"/>
                <a:gd name="connsiteY313" fmla="*/ 354702 h 394072"/>
                <a:gd name="connsiteX314" fmla="*/ 256197 w 334779"/>
                <a:gd name="connsiteY314" fmla="*/ 350130 h 394072"/>
                <a:gd name="connsiteX315" fmla="*/ 257530 w 334779"/>
                <a:gd name="connsiteY315" fmla="*/ 347463 h 394072"/>
                <a:gd name="connsiteX316" fmla="*/ 261150 w 334779"/>
                <a:gd name="connsiteY316" fmla="*/ 348129 h 394072"/>
                <a:gd name="connsiteX317" fmla="*/ 264674 w 334779"/>
                <a:gd name="connsiteY317" fmla="*/ 349463 h 394072"/>
                <a:gd name="connsiteX318" fmla="*/ 268103 w 334779"/>
                <a:gd name="connsiteY318" fmla="*/ 347558 h 394072"/>
                <a:gd name="connsiteX319" fmla="*/ 269056 w 334779"/>
                <a:gd name="connsiteY319" fmla="*/ 344129 h 394072"/>
                <a:gd name="connsiteX320" fmla="*/ 269818 w 334779"/>
                <a:gd name="connsiteY320" fmla="*/ 341843 h 394072"/>
                <a:gd name="connsiteX321" fmla="*/ 273723 w 334779"/>
                <a:gd name="connsiteY321" fmla="*/ 338891 h 394072"/>
                <a:gd name="connsiteX322" fmla="*/ 276866 w 334779"/>
                <a:gd name="connsiteY322" fmla="*/ 341081 h 394072"/>
                <a:gd name="connsiteX323" fmla="*/ 276866 w 334779"/>
                <a:gd name="connsiteY323" fmla="*/ 344510 h 394072"/>
                <a:gd name="connsiteX324" fmla="*/ 275723 w 334779"/>
                <a:gd name="connsiteY324" fmla="*/ 347939 h 394072"/>
                <a:gd name="connsiteX325" fmla="*/ 275723 w 334779"/>
                <a:gd name="connsiteY325" fmla="*/ 349082 h 394072"/>
                <a:gd name="connsiteX326" fmla="*/ 277438 w 334779"/>
                <a:gd name="connsiteY326" fmla="*/ 351654 h 394072"/>
                <a:gd name="connsiteX327" fmla="*/ 284296 w 334779"/>
                <a:gd name="connsiteY327" fmla="*/ 348225 h 394072"/>
                <a:gd name="connsiteX328" fmla="*/ 285820 w 334779"/>
                <a:gd name="connsiteY328" fmla="*/ 340510 h 394072"/>
                <a:gd name="connsiteX329" fmla="*/ 285820 w 334779"/>
                <a:gd name="connsiteY329" fmla="*/ 336700 h 394072"/>
                <a:gd name="connsiteX330" fmla="*/ 289344 w 334779"/>
                <a:gd name="connsiteY330" fmla="*/ 332223 h 394072"/>
                <a:gd name="connsiteX331" fmla="*/ 289344 w 334779"/>
                <a:gd name="connsiteY331" fmla="*/ 332223 h 394072"/>
                <a:gd name="connsiteX332" fmla="*/ 293059 w 334779"/>
                <a:gd name="connsiteY332" fmla="*/ 337557 h 394072"/>
                <a:gd name="connsiteX333" fmla="*/ 291439 w 334779"/>
                <a:gd name="connsiteY333" fmla="*/ 343748 h 394072"/>
                <a:gd name="connsiteX334" fmla="*/ 293059 w 334779"/>
                <a:gd name="connsiteY334" fmla="*/ 349272 h 394072"/>
                <a:gd name="connsiteX335" fmla="*/ 298012 w 334779"/>
                <a:gd name="connsiteY335" fmla="*/ 346606 h 394072"/>
                <a:gd name="connsiteX336" fmla="*/ 299536 w 334779"/>
                <a:gd name="connsiteY336" fmla="*/ 341462 h 394072"/>
                <a:gd name="connsiteX337" fmla="*/ 304679 w 334779"/>
                <a:gd name="connsiteY337" fmla="*/ 339176 h 394072"/>
                <a:gd name="connsiteX338" fmla="*/ 304679 w 334779"/>
                <a:gd name="connsiteY338" fmla="*/ 345272 h 394072"/>
                <a:gd name="connsiteX339" fmla="*/ 300202 w 334779"/>
                <a:gd name="connsiteY339" fmla="*/ 352130 h 394072"/>
                <a:gd name="connsiteX340" fmla="*/ 298678 w 334779"/>
                <a:gd name="connsiteY340" fmla="*/ 356035 h 394072"/>
                <a:gd name="connsiteX341" fmla="*/ 301345 w 334779"/>
                <a:gd name="connsiteY341" fmla="*/ 359179 h 394072"/>
                <a:gd name="connsiteX342" fmla="*/ 306394 w 334779"/>
                <a:gd name="connsiteY342" fmla="*/ 356798 h 394072"/>
                <a:gd name="connsiteX343" fmla="*/ 309823 w 334779"/>
                <a:gd name="connsiteY343" fmla="*/ 350701 h 394072"/>
                <a:gd name="connsiteX344" fmla="*/ 315347 w 334779"/>
                <a:gd name="connsiteY344" fmla="*/ 344510 h 394072"/>
                <a:gd name="connsiteX345" fmla="*/ 319443 w 334779"/>
                <a:gd name="connsiteY345" fmla="*/ 348320 h 394072"/>
                <a:gd name="connsiteX346" fmla="*/ 316395 w 334779"/>
                <a:gd name="connsiteY346" fmla="*/ 353178 h 394072"/>
                <a:gd name="connsiteX347" fmla="*/ 312109 w 334779"/>
                <a:gd name="connsiteY347" fmla="*/ 360036 h 394072"/>
                <a:gd name="connsiteX348" fmla="*/ 318967 w 334779"/>
                <a:gd name="connsiteY348" fmla="*/ 362227 h 394072"/>
                <a:gd name="connsiteX349" fmla="*/ 324682 w 334779"/>
                <a:gd name="connsiteY349" fmla="*/ 357845 h 394072"/>
                <a:gd name="connsiteX350" fmla="*/ 324682 w 334779"/>
                <a:gd name="connsiteY350" fmla="*/ 357178 h 394072"/>
                <a:gd name="connsiteX351" fmla="*/ 322967 w 334779"/>
                <a:gd name="connsiteY351" fmla="*/ 347463 h 39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334779" h="394072">
                  <a:moveTo>
                    <a:pt x="322967" y="347463"/>
                  </a:moveTo>
                  <a:cubicBezTo>
                    <a:pt x="320645" y="345158"/>
                    <a:pt x="318163" y="343034"/>
                    <a:pt x="315538" y="341081"/>
                  </a:cubicBezTo>
                  <a:cubicBezTo>
                    <a:pt x="309965" y="334128"/>
                    <a:pt x="307332" y="325279"/>
                    <a:pt x="308203" y="316412"/>
                  </a:cubicBezTo>
                  <a:cubicBezTo>
                    <a:pt x="307156" y="264405"/>
                    <a:pt x="311728" y="212208"/>
                    <a:pt x="307251" y="160297"/>
                  </a:cubicBezTo>
                  <a:cubicBezTo>
                    <a:pt x="305997" y="149705"/>
                    <a:pt x="305360" y="139056"/>
                    <a:pt x="305346" y="128388"/>
                  </a:cubicBezTo>
                  <a:cubicBezTo>
                    <a:pt x="306366" y="107395"/>
                    <a:pt x="312550" y="86983"/>
                    <a:pt x="323348" y="68952"/>
                  </a:cubicBezTo>
                  <a:cubicBezTo>
                    <a:pt x="329032" y="61141"/>
                    <a:pt x="332904" y="52159"/>
                    <a:pt x="334683" y="42663"/>
                  </a:cubicBezTo>
                  <a:cubicBezTo>
                    <a:pt x="334778" y="41367"/>
                    <a:pt x="334778" y="40063"/>
                    <a:pt x="334683" y="38758"/>
                  </a:cubicBezTo>
                  <a:cubicBezTo>
                    <a:pt x="333873" y="38558"/>
                    <a:pt x="333123" y="38158"/>
                    <a:pt x="332492" y="37615"/>
                  </a:cubicBezTo>
                  <a:cubicBezTo>
                    <a:pt x="331735" y="36853"/>
                    <a:pt x="331207" y="35900"/>
                    <a:pt x="330968" y="34853"/>
                  </a:cubicBezTo>
                  <a:cubicBezTo>
                    <a:pt x="330263" y="32271"/>
                    <a:pt x="329067" y="29842"/>
                    <a:pt x="327444" y="27709"/>
                  </a:cubicBezTo>
                  <a:cubicBezTo>
                    <a:pt x="325488" y="25299"/>
                    <a:pt x="322634" y="23784"/>
                    <a:pt x="319538" y="23518"/>
                  </a:cubicBezTo>
                  <a:cubicBezTo>
                    <a:pt x="317762" y="23232"/>
                    <a:pt x="315963" y="23879"/>
                    <a:pt x="314776" y="25232"/>
                  </a:cubicBezTo>
                  <a:cubicBezTo>
                    <a:pt x="314590" y="25851"/>
                    <a:pt x="314590" y="26518"/>
                    <a:pt x="314776" y="27137"/>
                  </a:cubicBezTo>
                  <a:cubicBezTo>
                    <a:pt x="315148" y="30804"/>
                    <a:pt x="316881" y="34204"/>
                    <a:pt x="319633" y="36662"/>
                  </a:cubicBezTo>
                  <a:cubicBezTo>
                    <a:pt x="320997" y="37919"/>
                    <a:pt x="322042" y="39491"/>
                    <a:pt x="322681" y="41234"/>
                  </a:cubicBezTo>
                  <a:cubicBezTo>
                    <a:pt x="322918" y="42330"/>
                    <a:pt x="322363" y="43435"/>
                    <a:pt x="321348" y="43901"/>
                  </a:cubicBezTo>
                  <a:cubicBezTo>
                    <a:pt x="320071" y="44215"/>
                    <a:pt x="318722" y="43968"/>
                    <a:pt x="317633" y="43235"/>
                  </a:cubicBezTo>
                  <a:cubicBezTo>
                    <a:pt x="316596" y="42473"/>
                    <a:pt x="315384" y="41977"/>
                    <a:pt x="314109" y="41806"/>
                  </a:cubicBezTo>
                  <a:cubicBezTo>
                    <a:pt x="312727" y="41853"/>
                    <a:pt x="311466" y="42606"/>
                    <a:pt x="310775" y="43806"/>
                  </a:cubicBezTo>
                  <a:cubicBezTo>
                    <a:pt x="310271" y="44854"/>
                    <a:pt x="309949" y="45987"/>
                    <a:pt x="309823" y="47140"/>
                  </a:cubicBezTo>
                  <a:cubicBezTo>
                    <a:pt x="309654" y="47940"/>
                    <a:pt x="309365" y="48711"/>
                    <a:pt x="308965" y="49426"/>
                  </a:cubicBezTo>
                  <a:cubicBezTo>
                    <a:pt x="308409" y="51102"/>
                    <a:pt x="306917" y="52302"/>
                    <a:pt x="305155" y="52474"/>
                  </a:cubicBezTo>
                  <a:cubicBezTo>
                    <a:pt x="303755" y="52398"/>
                    <a:pt x="302511" y="51550"/>
                    <a:pt x="301917" y="50283"/>
                  </a:cubicBezTo>
                  <a:cubicBezTo>
                    <a:pt x="301540" y="49169"/>
                    <a:pt x="301540" y="47968"/>
                    <a:pt x="301917" y="46854"/>
                  </a:cubicBezTo>
                  <a:cubicBezTo>
                    <a:pt x="302454" y="45758"/>
                    <a:pt x="302869" y="44606"/>
                    <a:pt x="303155" y="43425"/>
                  </a:cubicBezTo>
                  <a:cubicBezTo>
                    <a:pt x="303202" y="43044"/>
                    <a:pt x="303202" y="42663"/>
                    <a:pt x="303155" y="42282"/>
                  </a:cubicBezTo>
                  <a:cubicBezTo>
                    <a:pt x="303155" y="41520"/>
                    <a:pt x="302393" y="39996"/>
                    <a:pt x="301441" y="39710"/>
                  </a:cubicBezTo>
                  <a:cubicBezTo>
                    <a:pt x="298297" y="38758"/>
                    <a:pt x="296488" y="40948"/>
                    <a:pt x="294583" y="43139"/>
                  </a:cubicBezTo>
                  <a:cubicBezTo>
                    <a:pt x="292837" y="45301"/>
                    <a:pt x="292235" y="48168"/>
                    <a:pt x="292963" y="50855"/>
                  </a:cubicBezTo>
                  <a:cubicBezTo>
                    <a:pt x="292963" y="52188"/>
                    <a:pt x="293916" y="53331"/>
                    <a:pt x="292963" y="54664"/>
                  </a:cubicBezTo>
                  <a:cubicBezTo>
                    <a:pt x="290963" y="58188"/>
                    <a:pt x="289344" y="57141"/>
                    <a:pt x="289439" y="59141"/>
                  </a:cubicBezTo>
                  <a:lnTo>
                    <a:pt x="289439" y="59141"/>
                  </a:lnTo>
                  <a:cubicBezTo>
                    <a:pt x="289439" y="54188"/>
                    <a:pt x="286677" y="55712"/>
                    <a:pt x="285629" y="53807"/>
                  </a:cubicBezTo>
                  <a:cubicBezTo>
                    <a:pt x="284581" y="51902"/>
                    <a:pt x="286296" y="49616"/>
                    <a:pt x="287344" y="47616"/>
                  </a:cubicBezTo>
                  <a:cubicBezTo>
                    <a:pt x="288391" y="45616"/>
                    <a:pt x="288296" y="42663"/>
                    <a:pt x="285629" y="41996"/>
                  </a:cubicBezTo>
                  <a:cubicBezTo>
                    <a:pt x="283550" y="41730"/>
                    <a:pt x="281539" y="42844"/>
                    <a:pt x="280676" y="44758"/>
                  </a:cubicBezTo>
                  <a:cubicBezTo>
                    <a:pt x="280289" y="46492"/>
                    <a:pt x="279812" y="48216"/>
                    <a:pt x="279247" y="49902"/>
                  </a:cubicBezTo>
                  <a:cubicBezTo>
                    <a:pt x="278222" y="51759"/>
                    <a:pt x="276052" y="52664"/>
                    <a:pt x="274009" y="52093"/>
                  </a:cubicBezTo>
                  <a:cubicBezTo>
                    <a:pt x="271437" y="51140"/>
                    <a:pt x="272294" y="48092"/>
                    <a:pt x="274009" y="46092"/>
                  </a:cubicBezTo>
                  <a:lnTo>
                    <a:pt x="278390" y="39234"/>
                  </a:lnTo>
                  <a:cubicBezTo>
                    <a:pt x="279263" y="38101"/>
                    <a:pt x="279821" y="36748"/>
                    <a:pt x="280009" y="35329"/>
                  </a:cubicBezTo>
                  <a:cubicBezTo>
                    <a:pt x="279943" y="33757"/>
                    <a:pt x="278793" y="32452"/>
                    <a:pt x="277247" y="32185"/>
                  </a:cubicBezTo>
                  <a:cubicBezTo>
                    <a:pt x="275301" y="32100"/>
                    <a:pt x="273442" y="32995"/>
                    <a:pt x="272294" y="34567"/>
                  </a:cubicBezTo>
                  <a:cubicBezTo>
                    <a:pt x="270727" y="36348"/>
                    <a:pt x="269530" y="38415"/>
                    <a:pt x="268770" y="40663"/>
                  </a:cubicBezTo>
                  <a:cubicBezTo>
                    <a:pt x="267913" y="43235"/>
                    <a:pt x="266770" y="46759"/>
                    <a:pt x="263341" y="46854"/>
                  </a:cubicBezTo>
                  <a:cubicBezTo>
                    <a:pt x="261167" y="46911"/>
                    <a:pt x="259348" y="45215"/>
                    <a:pt x="259245" y="43044"/>
                  </a:cubicBezTo>
                  <a:cubicBezTo>
                    <a:pt x="259546" y="41101"/>
                    <a:pt x="260608" y="39348"/>
                    <a:pt x="262198" y="38186"/>
                  </a:cubicBezTo>
                  <a:cubicBezTo>
                    <a:pt x="264579" y="36186"/>
                    <a:pt x="267627" y="33804"/>
                    <a:pt x="266484" y="31328"/>
                  </a:cubicBezTo>
                  <a:cubicBezTo>
                    <a:pt x="265341" y="28852"/>
                    <a:pt x="262293" y="28470"/>
                    <a:pt x="259626" y="29137"/>
                  </a:cubicBezTo>
                  <a:cubicBezTo>
                    <a:pt x="257256" y="29813"/>
                    <a:pt x="255242" y="31385"/>
                    <a:pt x="254006" y="33519"/>
                  </a:cubicBezTo>
                  <a:cubicBezTo>
                    <a:pt x="252768" y="35424"/>
                    <a:pt x="251911" y="37519"/>
                    <a:pt x="250577" y="39329"/>
                  </a:cubicBezTo>
                  <a:cubicBezTo>
                    <a:pt x="249853" y="40472"/>
                    <a:pt x="248593" y="41148"/>
                    <a:pt x="247243" y="41139"/>
                  </a:cubicBezTo>
                  <a:cubicBezTo>
                    <a:pt x="245916" y="37329"/>
                    <a:pt x="247137" y="33091"/>
                    <a:pt x="250291" y="30566"/>
                  </a:cubicBezTo>
                  <a:cubicBezTo>
                    <a:pt x="251532" y="29661"/>
                    <a:pt x="252624" y="28566"/>
                    <a:pt x="253530" y="27328"/>
                  </a:cubicBezTo>
                  <a:cubicBezTo>
                    <a:pt x="254128" y="26156"/>
                    <a:pt x="253663" y="24718"/>
                    <a:pt x="252492" y="24127"/>
                  </a:cubicBezTo>
                  <a:cubicBezTo>
                    <a:pt x="252279" y="24013"/>
                    <a:pt x="252051" y="23937"/>
                    <a:pt x="251815" y="23899"/>
                  </a:cubicBezTo>
                  <a:cubicBezTo>
                    <a:pt x="251184" y="23803"/>
                    <a:pt x="250542" y="23803"/>
                    <a:pt x="249910" y="23899"/>
                  </a:cubicBezTo>
                  <a:cubicBezTo>
                    <a:pt x="246515" y="24699"/>
                    <a:pt x="243652" y="26966"/>
                    <a:pt x="242100" y="30090"/>
                  </a:cubicBezTo>
                  <a:cubicBezTo>
                    <a:pt x="241147" y="32376"/>
                    <a:pt x="241052" y="35424"/>
                    <a:pt x="238290" y="36567"/>
                  </a:cubicBezTo>
                  <a:cubicBezTo>
                    <a:pt x="236396" y="30604"/>
                    <a:pt x="238940" y="24127"/>
                    <a:pt x="244386" y="21041"/>
                  </a:cubicBezTo>
                  <a:cubicBezTo>
                    <a:pt x="246148" y="20079"/>
                    <a:pt x="247781" y="18898"/>
                    <a:pt x="249244" y="17517"/>
                  </a:cubicBezTo>
                  <a:cubicBezTo>
                    <a:pt x="250599" y="16145"/>
                    <a:pt x="250599" y="13935"/>
                    <a:pt x="249244" y="12564"/>
                  </a:cubicBezTo>
                  <a:cubicBezTo>
                    <a:pt x="247732" y="11554"/>
                    <a:pt x="245908" y="11106"/>
                    <a:pt x="244100" y="11326"/>
                  </a:cubicBezTo>
                  <a:cubicBezTo>
                    <a:pt x="239352" y="11506"/>
                    <a:pt x="234925" y="13774"/>
                    <a:pt x="232003" y="17517"/>
                  </a:cubicBezTo>
                  <a:cubicBezTo>
                    <a:pt x="230346" y="21155"/>
                    <a:pt x="229192" y="24994"/>
                    <a:pt x="228574" y="28947"/>
                  </a:cubicBezTo>
                  <a:cubicBezTo>
                    <a:pt x="228253" y="30538"/>
                    <a:pt x="227081" y="31823"/>
                    <a:pt x="225526" y="32281"/>
                  </a:cubicBezTo>
                  <a:cubicBezTo>
                    <a:pt x="223322" y="32624"/>
                    <a:pt x="221248" y="31147"/>
                    <a:pt x="220859" y="28947"/>
                  </a:cubicBezTo>
                  <a:cubicBezTo>
                    <a:pt x="221066" y="27042"/>
                    <a:pt x="221649" y="25194"/>
                    <a:pt x="222574" y="23518"/>
                  </a:cubicBezTo>
                  <a:cubicBezTo>
                    <a:pt x="223609" y="21784"/>
                    <a:pt x="223291" y="19555"/>
                    <a:pt x="221812" y="18184"/>
                  </a:cubicBezTo>
                  <a:cubicBezTo>
                    <a:pt x="219338" y="16755"/>
                    <a:pt x="216240" y="16974"/>
                    <a:pt x="214001" y="18755"/>
                  </a:cubicBezTo>
                  <a:cubicBezTo>
                    <a:pt x="212252" y="20422"/>
                    <a:pt x="211055" y="22584"/>
                    <a:pt x="210572" y="24946"/>
                  </a:cubicBezTo>
                  <a:lnTo>
                    <a:pt x="209524" y="28566"/>
                  </a:lnTo>
                  <a:cubicBezTo>
                    <a:pt x="206870" y="24432"/>
                    <a:pt x="206476" y="19241"/>
                    <a:pt x="208477" y="14754"/>
                  </a:cubicBezTo>
                  <a:cubicBezTo>
                    <a:pt x="209102" y="13621"/>
                    <a:pt x="209552" y="12402"/>
                    <a:pt x="209810" y="11135"/>
                  </a:cubicBezTo>
                  <a:cubicBezTo>
                    <a:pt x="209915" y="9735"/>
                    <a:pt x="209107" y="8430"/>
                    <a:pt x="207810" y="7897"/>
                  </a:cubicBezTo>
                  <a:cubicBezTo>
                    <a:pt x="207055" y="7754"/>
                    <a:pt x="206279" y="7754"/>
                    <a:pt x="205524" y="7897"/>
                  </a:cubicBezTo>
                  <a:cubicBezTo>
                    <a:pt x="201903" y="8382"/>
                    <a:pt x="199013" y="11154"/>
                    <a:pt x="198380" y="14754"/>
                  </a:cubicBezTo>
                  <a:cubicBezTo>
                    <a:pt x="198086" y="17926"/>
                    <a:pt x="198086" y="21108"/>
                    <a:pt x="198380" y="24279"/>
                  </a:cubicBezTo>
                  <a:cubicBezTo>
                    <a:pt x="198380" y="25613"/>
                    <a:pt x="197428" y="27328"/>
                    <a:pt x="195904" y="26947"/>
                  </a:cubicBezTo>
                  <a:cubicBezTo>
                    <a:pt x="195332" y="26804"/>
                    <a:pt x="194828" y="26471"/>
                    <a:pt x="194475" y="25994"/>
                  </a:cubicBezTo>
                  <a:cubicBezTo>
                    <a:pt x="191617" y="21898"/>
                    <a:pt x="194475" y="16469"/>
                    <a:pt x="192284" y="12183"/>
                  </a:cubicBezTo>
                  <a:cubicBezTo>
                    <a:pt x="190556" y="9325"/>
                    <a:pt x="187997" y="7068"/>
                    <a:pt x="184950" y="5706"/>
                  </a:cubicBezTo>
                  <a:cubicBezTo>
                    <a:pt x="182950" y="4563"/>
                    <a:pt x="179425" y="3896"/>
                    <a:pt x="178473" y="5706"/>
                  </a:cubicBezTo>
                  <a:cubicBezTo>
                    <a:pt x="177520" y="7516"/>
                    <a:pt x="178473" y="7230"/>
                    <a:pt x="178473" y="7992"/>
                  </a:cubicBezTo>
                  <a:cubicBezTo>
                    <a:pt x="180187" y="11230"/>
                    <a:pt x="182950" y="14088"/>
                    <a:pt x="184950" y="17517"/>
                  </a:cubicBezTo>
                  <a:cubicBezTo>
                    <a:pt x="187212" y="20451"/>
                    <a:pt x="187755" y="24366"/>
                    <a:pt x="186379" y="27804"/>
                  </a:cubicBezTo>
                  <a:cubicBezTo>
                    <a:pt x="184436" y="28461"/>
                    <a:pt x="182313" y="27509"/>
                    <a:pt x="181521" y="25613"/>
                  </a:cubicBezTo>
                  <a:cubicBezTo>
                    <a:pt x="180854" y="23994"/>
                    <a:pt x="181045" y="22089"/>
                    <a:pt x="179997" y="20660"/>
                  </a:cubicBezTo>
                  <a:cubicBezTo>
                    <a:pt x="179743" y="20279"/>
                    <a:pt x="179377" y="19974"/>
                    <a:pt x="178949" y="19803"/>
                  </a:cubicBezTo>
                  <a:cubicBezTo>
                    <a:pt x="177044" y="19136"/>
                    <a:pt x="175520" y="21231"/>
                    <a:pt x="175425" y="22756"/>
                  </a:cubicBezTo>
                  <a:cubicBezTo>
                    <a:pt x="175330" y="24279"/>
                    <a:pt x="174949" y="26566"/>
                    <a:pt x="172948" y="26756"/>
                  </a:cubicBezTo>
                  <a:cubicBezTo>
                    <a:pt x="169996" y="23518"/>
                    <a:pt x="171043" y="19041"/>
                    <a:pt x="170662" y="15136"/>
                  </a:cubicBezTo>
                  <a:cubicBezTo>
                    <a:pt x="169543" y="8601"/>
                    <a:pt x="165106" y="3115"/>
                    <a:pt x="158947" y="658"/>
                  </a:cubicBezTo>
                  <a:cubicBezTo>
                    <a:pt x="157958" y="201"/>
                    <a:pt x="156890" y="-57"/>
                    <a:pt x="155803" y="-105"/>
                  </a:cubicBezTo>
                  <a:cubicBezTo>
                    <a:pt x="153456" y="-66"/>
                    <a:pt x="151522" y="1744"/>
                    <a:pt x="151327" y="4087"/>
                  </a:cubicBezTo>
                  <a:cubicBezTo>
                    <a:pt x="151574" y="6115"/>
                    <a:pt x="152257" y="8058"/>
                    <a:pt x="153327" y="9802"/>
                  </a:cubicBezTo>
                  <a:cubicBezTo>
                    <a:pt x="154523" y="12412"/>
                    <a:pt x="155234" y="15221"/>
                    <a:pt x="155422" y="18089"/>
                  </a:cubicBezTo>
                  <a:cubicBezTo>
                    <a:pt x="155904" y="21089"/>
                    <a:pt x="153995" y="23956"/>
                    <a:pt x="151041" y="24661"/>
                  </a:cubicBezTo>
                  <a:cubicBezTo>
                    <a:pt x="148084" y="24851"/>
                    <a:pt x="145377" y="23003"/>
                    <a:pt x="144469" y="20184"/>
                  </a:cubicBezTo>
                  <a:cubicBezTo>
                    <a:pt x="144111" y="17679"/>
                    <a:pt x="143304" y="15260"/>
                    <a:pt x="142087" y="13040"/>
                  </a:cubicBezTo>
                  <a:cubicBezTo>
                    <a:pt x="140468" y="10849"/>
                    <a:pt x="135896" y="9897"/>
                    <a:pt x="134182" y="11992"/>
                  </a:cubicBezTo>
                  <a:cubicBezTo>
                    <a:pt x="133801" y="12907"/>
                    <a:pt x="133801" y="13935"/>
                    <a:pt x="134182" y="14850"/>
                  </a:cubicBezTo>
                  <a:cubicBezTo>
                    <a:pt x="135023" y="16888"/>
                    <a:pt x="136076" y="18841"/>
                    <a:pt x="137325" y="20660"/>
                  </a:cubicBezTo>
                  <a:cubicBezTo>
                    <a:pt x="138564" y="22537"/>
                    <a:pt x="138564" y="24975"/>
                    <a:pt x="137325" y="26851"/>
                  </a:cubicBezTo>
                  <a:cubicBezTo>
                    <a:pt x="135984" y="28214"/>
                    <a:pt x="133971" y="28661"/>
                    <a:pt x="132181" y="27994"/>
                  </a:cubicBezTo>
                  <a:cubicBezTo>
                    <a:pt x="130316" y="27232"/>
                    <a:pt x="129079" y="25432"/>
                    <a:pt x="129038" y="23423"/>
                  </a:cubicBezTo>
                  <a:cubicBezTo>
                    <a:pt x="128181" y="19136"/>
                    <a:pt x="127419" y="14850"/>
                    <a:pt x="126562" y="10469"/>
                  </a:cubicBezTo>
                  <a:cubicBezTo>
                    <a:pt x="126282" y="8325"/>
                    <a:pt x="125671" y="6239"/>
                    <a:pt x="124752" y="4277"/>
                  </a:cubicBezTo>
                  <a:cubicBezTo>
                    <a:pt x="123663" y="2115"/>
                    <a:pt x="121790" y="438"/>
                    <a:pt x="119513" y="-390"/>
                  </a:cubicBezTo>
                  <a:cubicBezTo>
                    <a:pt x="117936" y="-914"/>
                    <a:pt x="116233" y="-914"/>
                    <a:pt x="114655" y="-390"/>
                  </a:cubicBezTo>
                  <a:cubicBezTo>
                    <a:pt x="113197" y="-66"/>
                    <a:pt x="112118" y="1172"/>
                    <a:pt x="111988" y="2658"/>
                  </a:cubicBezTo>
                  <a:cubicBezTo>
                    <a:pt x="111988" y="3801"/>
                    <a:pt x="113036" y="4753"/>
                    <a:pt x="113798" y="5706"/>
                  </a:cubicBezTo>
                  <a:cubicBezTo>
                    <a:pt x="116194" y="8344"/>
                    <a:pt x="117664" y="11688"/>
                    <a:pt x="117989" y="15231"/>
                  </a:cubicBezTo>
                  <a:cubicBezTo>
                    <a:pt x="117989" y="16660"/>
                    <a:pt x="117989" y="18279"/>
                    <a:pt x="116179" y="18755"/>
                  </a:cubicBezTo>
                  <a:cubicBezTo>
                    <a:pt x="115158" y="18993"/>
                    <a:pt x="114087" y="18784"/>
                    <a:pt x="113227" y="18184"/>
                  </a:cubicBezTo>
                  <a:cubicBezTo>
                    <a:pt x="111344" y="16955"/>
                    <a:pt x="110011" y="15040"/>
                    <a:pt x="109512" y="12850"/>
                  </a:cubicBezTo>
                  <a:cubicBezTo>
                    <a:pt x="109140" y="10745"/>
                    <a:pt x="108219" y="8773"/>
                    <a:pt x="106845" y="7135"/>
                  </a:cubicBezTo>
                  <a:cubicBezTo>
                    <a:pt x="105022" y="5306"/>
                    <a:pt x="102263" y="4773"/>
                    <a:pt x="99892" y="5801"/>
                  </a:cubicBezTo>
                  <a:cubicBezTo>
                    <a:pt x="98323" y="6649"/>
                    <a:pt x="97661" y="8544"/>
                    <a:pt x="98368" y="10183"/>
                  </a:cubicBezTo>
                  <a:cubicBezTo>
                    <a:pt x="99039" y="11754"/>
                    <a:pt x="100010" y="13174"/>
                    <a:pt x="101225" y="14374"/>
                  </a:cubicBezTo>
                  <a:cubicBezTo>
                    <a:pt x="104778" y="18441"/>
                    <a:pt x="107439" y="23213"/>
                    <a:pt x="109036" y="28375"/>
                  </a:cubicBezTo>
                  <a:cubicBezTo>
                    <a:pt x="109036" y="29995"/>
                    <a:pt x="109036" y="32185"/>
                    <a:pt x="107512" y="32852"/>
                  </a:cubicBezTo>
                  <a:cubicBezTo>
                    <a:pt x="106192" y="33138"/>
                    <a:pt x="104816" y="32785"/>
                    <a:pt x="103797" y="31900"/>
                  </a:cubicBezTo>
                  <a:cubicBezTo>
                    <a:pt x="103041" y="31052"/>
                    <a:pt x="102487" y="30042"/>
                    <a:pt x="102178" y="28947"/>
                  </a:cubicBezTo>
                  <a:cubicBezTo>
                    <a:pt x="101540" y="27166"/>
                    <a:pt x="100742" y="25442"/>
                    <a:pt x="99796" y="23803"/>
                  </a:cubicBezTo>
                  <a:cubicBezTo>
                    <a:pt x="98923" y="21603"/>
                    <a:pt x="97259" y="19803"/>
                    <a:pt x="95129" y="18755"/>
                  </a:cubicBezTo>
                  <a:cubicBezTo>
                    <a:pt x="92748" y="17707"/>
                    <a:pt x="89033" y="18184"/>
                    <a:pt x="88176" y="20184"/>
                  </a:cubicBezTo>
                  <a:cubicBezTo>
                    <a:pt x="87319" y="22184"/>
                    <a:pt x="89128" y="23708"/>
                    <a:pt x="90271" y="25328"/>
                  </a:cubicBezTo>
                  <a:cubicBezTo>
                    <a:pt x="91302" y="26680"/>
                    <a:pt x="92107" y="28194"/>
                    <a:pt x="92653" y="29804"/>
                  </a:cubicBezTo>
                  <a:cubicBezTo>
                    <a:pt x="92992" y="30595"/>
                    <a:pt x="92992" y="31490"/>
                    <a:pt x="92653" y="32281"/>
                  </a:cubicBezTo>
                  <a:cubicBezTo>
                    <a:pt x="92366" y="32700"/>
                    <a:pt x="91971" y="33024"/>
                    <a:pt x="91510" y="33233"/>
                  </a:cubicBezTo>
                  <a:cubicBezTo>
                    <a:pt x="88754" y="34328"/>
                    <a:pt x="85608" y="33604"/>
                    <a:pt x="83604" y="31423"/>
                  </a:cubicBezTo>
                  <a:cubicBezTo>
                    <a:pt x="82214" y="29423"/>
                    <a:pt x="81573" y="26994"/>
                    <a:pt x="81794" y="24565"/>
                  </a:cubicBezTo>
                  <a:cubicBezTo>
                    <a:pt x="82044" y="22184"/>
                    <a:pt x="81648" y="19784"/>
                    <a:pt x="80651" y="17612"/>
                  </a:cubicBezTo>
                  <a:cubicBezTo>
                    <a:pt x="80269" y="16993"/>
                    <a:pt x="79747" y="16469"/>
                    <a:pt x="79127" y="16088"/>
                  </a:cubicBezTo>
                  <a:cubicBezTo>
                    <a:pt x="77665" y="15479"/>
                    <a:pt x="76017" y="15479"/>
                    <a:pt x="74555" y="16088"/>
                  </a:cubicBezTo>
                  <a:cubicBezTo>
                    <a:pt x="73548" y="16422"/>
                    <a:pt x="72611" y="16936"/>
                    <a:pt x="71793" y="17612"/>
                  </a:cubicBezTo>
                  <a:cubicBezTo>
                    <a:pt x="69701" y="20012"/>
                    <a:pt x="69701" y="23594"/>
                    <a:pt x="71793" y="25994"/>
                  </a:cubicBezTo>
                  <a:cubicBezTo>
                    <a:pt x="73812" y="28433"/>
                    <a:pt x="75658" y="31014"/>
                    <a:pt x="77317" y="33710"/>
                  </a:cubicBezTo>
                  <a:cubicBezTo>
                    <a:pt x="78298" y="35148"/>
                    <a:pt x="78007" y="37100"/>
                    <a:pt x="76651" y="38186"/>
                  </a:cubicBezTo>
                  <a:cubicBezTo>
                    <a:pt x="74989" y="39215"/>
                    <a:pt x="72884" y="39215"/>
                    <a:pt x="71221" y="38186"/>
                  </a:cubicBezTo>
                  <a:cubicBezTo>
                    <a:pt x="69931" y="37167"/>
                    <a:pt x="69052" y="35710"/>
                    <a:pt x="68745" y="34090"/>
                  </a:cubicBezTo>
                  <a:cubicBezTo>
                    <a:pt x="68507" y="33024"/>
                    <a:pt x="68122" y="32005"/>
                    <a:pt x="67602" y="31042"/>
                  </a:cubicBezTo>
                  <a:cubicBezTo>
                    <a:pt x="66965" y="29966"/>
                    <a:pt x="65883" y="29233"/>
                    <a:pt x="64649" y="29042"/>
                  </a:cubicBezTo>
                  <a:cubicBezTo>
                    <a:pt x="62308" y="28870"/>
                    <a:pt x="60230" y="30528"/>
                    <a:pt x="59887" y="32852"/>
                  </a:cubicBezTo>
                  <a:cubicBezTo>
                    <a:pt x="60013" y="34871"/>
                    <a:pt x="60431" y="36862"/>
                    <a:pt x="61125" y="38758"/>
                  </a:cubicBezTo>
                  <a:cubicBezTo>
                    <a:pt x="60407" y="39777"/>
                    <a:pt x="59231" y="40387"/>
                    <a:pt x="57982" y="40377"/>
                  </a:cubicBezTo>
                  <a:cubicBezTo>
                    <a:pt x="56551" y="40501"/>
                    <a:pt x="55135" y="40015"/>
                    <a:pt x="54076" y="39044"/>
                  </a:cubicBezTo>
                  <a:cubicBezTo>
                    <a:pt x="53352" y="38262"/>
                    <a:pt x="52829" y="37310"/>
                    <a:pt x="52552" y="36281"/>
                  </a:cubicBezTo>
                  <a:cubicBezTo>
                    <a:pt x="51894" y="33681"/>
                    <a:pt x="50693" y="31242"/>
                    <a:pt x="49028" y="29137"/>
                  </a:cubicBezTo>
                  <a:cubicBezTo>
                    <a:pt x="47087" y="26708"/>
                    <a:pt x="44224" y="25185"/>
                    <a:pt x="41122" y="24946"/>
                  </a:cubicBezTo>
                  <a:cubicBezTo>
                    <a:pt x="39350" y="24699"/>
                    <a:pt x="37568" y="25337"/>
                    <a:pt x="36360" y="26661"/>
                  </a:cubicBezTo>
                  <a:cubicBezTo>
                    <a:pt x="36174" y="27280"/>
                    <a:pt x="36174" y="27947"/>
                    <a:pt x="36360" y="28566"/>
                  </a:cubicBezTo>
                  <a:cubicBezTo>
                    <a:pt x="36816" y="32214"/>
                    <a:pt x="38535" y="35586"/>
                    <a:pt x="41218" y="38091"/>
                  </a:cubicBezTo>
                  <a:cubicBezTo>
                    <a:pt x="42582" y="39348"/>
                    <a:pt x="43627" y="40920"/>
                    <a:pt x="44266" y="42663"/>
                  </a:cubicBezTo>
                  <a:cubicBezTo>
                    <a:pt x="44542" y="43759"/>
                    <a:pt x="43975" y="44892"/>
                    <a:pt x="42932" y="45330"/>
                  </a:cubicBezTo>
                  <a:cubicBezTo>
                    <a:pt x="41655" y="45625"/>
                    <a:pt x="40311" y="45387"/>
                    <a:pt x="39217" y="44663"/>
                  </a:cubicBezTo>
                  <a:cubicBezTo>
                    <a:pt x="38180" y="43901"/>
                    <a:pt x="36969" y="43406"/>
                    <a:pt x="35693" y="43235"/>
                  </a:cubicBezTo>
                  <a:cubicBezTo>
                    <a:pt x="34311" y="43282"/>
                    <a:pt x="33050" y="44035"/>
                    <a:pt x="32359" y="45235"/>
                  </a:cubicBezTo>
                  <a:cubicBezTo>
                    <a:pt x="31898" y="46301"/>
                    <a:pt x="31578" y="47416"/>
                    <a:pt x="31407" y="48569"/>
                  </a:cubicBezTo>
                  <a:cubicBezTo>
                    <a:pt x="31225" y="49349"/>
                    <a:pt x="30970" y="50121"/>
                    <a:pt x="30645" y="50855"/>
                  </a:cubicBezTo>
                  <a:cubicBezTo>
                    <a:pt x="30034" y="52531"/>
                    <a:pt x="28518" y="53721"/>
                    <a:pt x="26740" y="53903"/>
                  </a:cubicBezTo>
                  <a:cubicBezTo>
                    <a:pt x="25352" y="53855"/>
                    <a:pt x="24121" y="52997"/>
                    <a:pt x="23596" y="51712"/>
                  </a:cubicBezTo>
                  <a:cubicBezTo>
                    <a:pt x="23171" y="50607"/>
                    <a:pt x="23171" y="49388"/>
                    <a:pt x="23596" y="48283"/>
                  </a:cubicBezTo>
                  <a:cubicBezTo>
                    <a:pt x="24063" y="47168"/>
                    <a:pt x="24445" y="46025"/>
                    <a:pt x="24739" y="44854"/>
                  </a:cubicBezTo>
                  <a:cubicBezTo>
                    <a:pt x="24879" y="44482"/>
                    <a:pt x="24879" y="44082"/>
                    <a:pt x="24739" y="43711"/>
                  </a:cubicBezTo>
                  <a:cubicBezTo>
                    <a:pt x="24739" y="42949"/>
                    <a:pt x="23977" y="41425"/>
                    <a:pt x="23025" y="41139"/>
                  </a:cubicBezTo>
                  <a:cubicBezTo>
                    <a:pt x="19882" y="40187"/>
                    <a:pt x="18072" y="42377"/>
                    <a:pt x="16167" y="44568"/>
                  </a:cubicBezTo>
                  <a:cubicBezTo>
                    <a:pt x="14421" y="46730"/>
                    <a:pt x="13819" y="49597"/>
                    <a:pt x="14548" y="52283"/>
                  </a:cubicBezTo>
                  <a:cubicBezTo>
                    <a:pt x="14548" y="53617"/>
                    <a:pt x="15595" y="54760"/>
                    <a:pt x="14548" y="56093"/>
                  </a:cubicBezTo>
                  <a:cubicBezTo>
                    <a:pt x="12547" y="59617"/>
                    <a:pt x="10928" y="58570"/>
                    <a:pt x="11023" y="60570"/>
                  </a:cubicBezTo>
                  <a:lnTo>
                    <a:pt x="11023" y="60570"/>
                  </a:lnTo>
                  <a:cubicBezTo>
                    <a:pt x="11023" y="55617"/>
                    <a:pt x="8261" y="57141"/>
                    <a:pt x="7213" y="55236"/>
                  </a:cubicBezTo>
                  <a:cubicBezTo>
                    <a:pt x="7213" y="55236"/>
                    <a:pt x="7213" y="54569"/>
                    <a:pt x="7213" y="54188"/>
                  </a:cubicBezTo>
                  <a:cubicBezTo>
                    <a:pt x="7213" y="63713"/>
                    <a:pt x="7213" y="74096"/>
                    <a:pt x="7213" y="84001"/>
                  </a:cubicBezTo>
                  <a:cubicBezTo>
                    <a:pt x="7050" y="90926"/>
                    <a:pt x="7560" y="97851"/>
                    <a:pt x="8737" y="104670"/>
                  </a:cubicBezTo>
                  <a:cubicBezTo>
                    <a:pt x="9880" y="109719"/>
                    <a:pt x="11785" y="114672"/>
                    <a:pt x="12928" y="119720"/>
                  </a:cubicBezTo>
                  <a:cubicBezTo>
                    <a:pt x="16738" y="135722"/>
                    <a:pt x="13786" y="152391"/>
                    <a:pt x="13881" y="168869"/>
                  </a:cubicBezTo>
                  <a:cubicBezTo>
                    <a:pt x="13881" y="201635"/>
                    <a:pt x="25882" y="234306"/>
                    <a:pt x="21025" y="266691"/>
                  </a:cubicBezTo>
                  <a:cubicBezTo>
                    <a:pt x="19501" y="277169"/>
                    <a:pt x="16167" y="287360"/>
                    <a:pt x="15500" y="297838"/>
                  </a:cubicBezTo>
                  <a:cubicBezTo>
                    <a:pt x="15615" y="304229"/>
                    <a:pt x="15073" y="310611"/>
                    <a:pt x="13881" y="316888"/>
                  </a:cubicBezTo>
                  <a:cubicBezTo>
                    <a:pt x="11487" y="323060"/>
                    <a:pt x="8521" y="328985"/>
                    <a:pt x="5023" y="334604"/>
                  </a:cubicBezTo>
                  <a:cubicBezTo>
                    <a:pt x="2307" y="340329"/>
                    <a:pt x="599" y="346491"/>
                    <a:pt x="-26" y="352797"/>
                  </a:cubicBezTo>
                  <a:cubicBezTo>
                    <a:pt x="2737" y="352797"/>
                    <a:pt x="4356" y="351368"/>
                    <a:pt x="6166" y="349368"/>
                  </a:cubicBezTo>
                  <a:cubicBezTo>
                    <a:pt x="7923" y="347206"/>
                    <a:pt x="8495" y="344320"/>
                    <a:pt x="7690" y="341653"/>
                  </a:cubicBezTo>
                  <a:cubicBezTo>
                    <a:pt x="7690" y="340224"/>
                    <a:pt x="6737" y="339176"/>
                    <a:pt x="7690" y="337843"/>
                  </a:cubicBezTo>
                  <a:cubicBezTo>
                    <a:pt x="9690" y="334223"/>
                    <a:pt x="11309" y="335366"/>
                    <a:pt x="11214" y="333366"/>
                  </a:cubicBezTo>
                  <a:lnTo>
                    <a:pt x="11214" y="333366"/>
                  </a:lnTo>
                  <a:cubicBezTo>
                    <a:pt x="11214" y="338319"/>
                    <a:pt x="13976" y="336795"/>
                    <a:pt x="14929" y="338700"/>
                  </a:cubicBezTo>
                  <a:cubicBezTo>
                    <a:pt x="15881" y="340605"/>
                    <a:pt x="14357" y="342891"/>
                    <a:pt x="13309" y="344891"/>
                  </a:cubicBezTo>
                  <a:cubicBezTo>
                    <a:pt x="12262" y="346891"/>
                    <a:pt x="12357" y="349844"/>
                    <a:pt x="15024" y="350416"/>
                  </a:cubicBezTo>
                  <a:cubicBezTo>
                    <a:pt x="17091" y="350768"/>
                    <a:pt x="19133" y="349673"/>
                    <a:pt x="19977" y="347749"/>
                  </a:cubicBezTo>
                  <a:cubicBezTo>
                    <a:pt x="20352" y="346006"/>
                    <a:pt x="20829" y="344291"/>
                    <a:pt x="21406" y="342605"/>
                  </a:cubicBezTo>
                  <a:cubicBezTo>
                    <a:pt x="22375" y="340681"/>
                    <a:pt x="24576" y="339719"/>
                    <a:pt x="26644" y="340319"/>
                  </a:cubicBezTo>
                  <a:cubicBezTo>
                    <a:pt x="29216" y="341367"/>
                    <a:pt x="28264" y="344320"/>
                    <a:pt x="26644" y="346415"/>
                  </a:cubicBezTo>
                  <a:lnTo>
                    <a:pt x="22263" y="353273"/>
                  </a:lnTo>
                  <a:cubicBezTo>
                    <a:pt x="21336" y="354378"/>
                    <a:pt x="20771" y="355740"/>
                    <a:pt x="20644" y="357178"/>
                  </a:cubicBezTo>
                  <a:cubicBezTo>
                    <a:pt x="20701" y="358712"/>
                    <a:pt x="21803" y="360017"/>
                    <a:pt x="23311" y="360322"/>
                  </a:cubicBezTo>
                  <a:cubicBezTo>
                    <a:pt x="25286" y="360426"/>
                    <a:pt x="27182" y="359531"/>
                    <a:pt x="28359" y="357941"/>
                  </a:cubicBezTo>
                  <a:cubicBezTo>
                    <a:pt x="29913" y="356169"/>
                    <a:pt x="31081" y="354092"/>
                    <a:pt x="31788" y="351844"/>
                  </a:cubicBezTo>
                  <a:cubicBezTo>
                    <a:pt x="32645" y="349178"/>
                    <a:pt x="33788" y="345748"/>
                    <a:pt x="37312" y="345653"/>
                  </a:cubicBezTo>
                  <a:cubicBezTo>
                    <a:pt x="39467" y="345548"/>
                    <a:pt x="41299" y="347206"/>
                    <a:pt x="41404" y="349358"/>
                  </a:cubicBezTo>
                  <a:cubicBezTo>
                    <a:pt x="41406" y="349396"/>
                    <a:pt x="41407" y="349435"/>
                    <a:pt x="41408" y="349463"/>
                  </a:cubicBezTo>
                  <a:cubicBezTo>
                    <a:pt x="41104" y="351435"/>
                    <a:pt x="40001" y="353187"/>
                    <a:pt x="38360" y="354321"/>
                  </a:cubicBezTo>
                  <a:cubicBezTo>
                    <a:pt x="36074" y="356321"/>
                    <a:pt x="33026" y="358607"/>
                    <a:pt x="34169" y="361179"/>
                  </a:cubicBezTo>
                  <a:cubicBezTo>
                    <a:pt x="35702" y="363312"/>
                    <a:pt x="38441" y="364198"/>
                    <a:pt x="40932" y="363370"/>
                  </a:cubicBezTo>
                  <a:cubicBezTo>
                    <a:pt x="43337" y="362712"/>
                    <a:pt x="45389" y="361141"/>
                    <a:pt x="46647" y="358988"/>
                  </a:cubicBezTo>
                  <a:cubicBezTo>
                    <a:pt x="47885" y="357083"/>
                    <a:pt x="48742" y="354988"/>
                    <a:pt x="50076" y="353178"/>
                  </a:cubicBezTo>
                  <a:cubicBezTo>
                    <a:pt x="50757" y="351997"/>
                    <a:pt x="52046" y="351292"/>
                    <a:pt x="53410" y="351368"/>
                  </a:cubicBezTo>
                  <a:cubicBezTo>
                    <a:pt x="54737" y="355178"/>
                    <a:pt x="53516" y="359417"/>
                    <a:pt x="50362" y="361941"/>
                  </a:cubicBezTo>
                  <a:cubicBezTo>
                    <a:pt x="49122" y="362846"/>
                    <a:pt x="48029" y="363941"/>
                    <a:pt x="47123" y="365180"/>
                  </a:cubicBezTo>
                  <a:cubicBezTo>
                    <a:pt x="46534" y="366294"/>
                    <a:pt x="46959" y="367675"/>
                    <a:pt x="48076" y="368265"/>
                  </a:cubicBezTo>
                  <a:cubicBezTo>
                    <a:pt x="48314" y="368399"/>
                    <a:pt x="48571" y="368475"/>
                    <a:pt x="48838" y="368513"/>
                  </a:cubicBezTo>
                  <a:cubicBezTo>
                    <a:pt x="49465" y="368656"/>
                    <a:pt x="50115" y="368656"/>
                    <a:pt x="50743" y="368513"/>
                  </a:cubicBezTo>
                  <a:cubicBezTo>
                    <a:pt x="54134" y="367818"/>
                    <a:pt x="56994" y="365551"/>
                    <a:pt x="58458" y="362417"/>
                  </a:cubicBezTo>
                  <a:cubicBezTo>
                    <a:pt x="59410" y="360036"/>
                    <a:pt x="59601" y="357083"/>
                    <a:pt x="62363" y="355940"/>
                  </a:cubicBezTo>
                  <a:cubicBezTo>
                    <a:pt x="64257" y="361903"/>
                    <a:pt x="61714" y="368380"/>
                    <a:pt x="56267" y="371466"/>
                  </a:cubicBezTo>
                  <a:cubicBezTo>
                    <a:pt x="54490" y="372456"/>
                    <a:pt x="52829" y="373638"/>
                    <a:pt x="51314" y="374990"/>
                  </a:cubicBezTo>
                  <a:cubicBezTo>
                    <a:pt x="49973" y="376324"/>
                    <a:pt x="49969" y="378496"/>
                    <a:pt x="51306" y="379839"/>
                  </a:cubicBezTo>
                  <a:cubicBezTo>
                    <a:pt x="51308" y="379839"/>
                    <a:pt x="51311" y="379848"/>
                    <a:pt x="51314" y="379848"/>
                  </a:cubicBezTo>
                  <a:cubicBezTo>
                    <a:pt x="52755" y="380934"/>
                    <a:pt x="54581" y="381382"/>
                    <a:pt x="56362" y="381086"/>
                  </a:cubicBezTo>
                  <a:cubicBezTo>
                    <a:pt x="61139" y="381019"/>
                    <a:pt x="65611" y="378733"/>
                    <a:pt x="68459" y="374895"/>
                  </a:cubicBezTo>
                  <a:cubicBezTo>
                    <a:pt x="70215" y="371333"/>
                    <a:pt x="71374" y="367503"/>
                    <a:pt x="71888" y="363560"/>
                  </a:cubicBezTo>
                  <a:cubicBezTo>
                    <a:pt x="72244" y="361960"/>
                    <a:pt x="73451" y="360674"/>
                    <a:pt x="75031" y="360226"/>
                  </a:cubicBezTo>
                  <a:cubicBezTo>
                    <a:pt x="77154" y="359836"/>
                    <a:pt x="79187" y="361246"/>
                    <a:pt x="79574" y="363370"/>
                  </a:cubicBezTo>
                  <a:cubicBezTo>
                    <a:pt x="79585" y="363427"/>
                    <a:pt x="79595" y="363494"/>
                    <a:pt x="79603" y="363560"/>
                  </a:cubicBezTo>
                  <a:cubicBezTo>
                    <a:pt x="79478" y="365465"/>
                    <a:pt x="78924" y="367322"/>
                    <a:pt x="77984" y="368989"/>
                  </a:cubicBezTo>
                  <a:cubicBezTo>
                    <a:pt x="76996" y="370714"/>
                    <a:pt x="77267" y="372895"/>
                    <a:pt x="78651" y="374323"/>
                  </a:cubicBezTo>
                  <a:cubicBezTo>
                    <a:pt x="81125" y="375752"/>
                    <a:pt x="84223" y="375533"/>
                    <a:pt x="86461" y="373752"/>
                  </a:cubicBezTo>
                  <a:cubicBezTo>
                    <a:pt x="88242" y="372113"/>
                    <a:pt x="89444" y="369942"/>
                    <a:pt x="89890" y="367561"/>
                  </a:cubicBezTo>
                  <a:lnTo>
                    <a:pt x="91033" y="363846"/>
                  </a:lnTo>
                  <a:cubicBezTo>
                    <a:pt x="93688" y="367980"/>
                    <a:pt x="94081" y="373171"/>
                    <a:pt x="92081" y="377657"/>
                  </a:cubicBezTo>
                  <a:cubicBezTo>
                    <a:pt x="91413" y="378800"/>
                    <a:pt x="90962" y="380067"/>
                    <a:pt x="90748" y="381372"/>
                  </a:cubicBezTo>
                  <a:cubicBezTo>
                    <a:pt x="90586" y="382763"/>
                    <a:pt x="91421" y="384077"/>
                    <a:pt x="92748" y="384515"/>
                  </a:cubicBezTo>
                  <a:cubicBezTo>
                    <a:pt x="93498" y="384706"/>
                    <a:pt x="94284" y="384706"/>
                    <a:pt x="95034" y="384515"/>
                  </a:cubicBezTo>
                  <a:cubicBezTo>
                    <a:pt x="98647" y="384124"/>
                    <a:pt x="101541" y="381343"/>
                    <a:pt x="102082" y="377753"/>
                  </a:cubicBezTo>
                  <a:cubicBezTo>
                    <a:pt x="102380" y="374581"/>
                    <a:pt x="102380" y="371399"/>
                    <a:pt x="102082" y="368228"/>
                  </a:cubicBezTo>
                  <a:cubicBezTo>
                    <a:pt x="102082" y="366894"/>
                    <a:pt x="102940" y="365180"/>
                    <a:pt x="104559" y="365465"/>
                  </a:cubicBezTo>
                  <a:cubicBezTo>
                    <a:pt x="105126" y="365617"/>
                    <a:pt x="105607" y="365999"/>
                    <a:pt x="105892" y="366513"/>
                  </a:cubicBezTo>
                  <a:cubicBezTo>
                    <a:pt x="108845" y="370609"/>
                    <a:pt x="105892" y="376038"/>
                    <a:pt x="108083" y="380324"/>
                  </a:cubicBezTo>
                  <a:cubicBezTo>
                    <a:pt x="109839" y="383153"/>
                    <a:pt x="112389" y="385410"/>
                    <a:pt x="115417" y="386801"/>
                  </a:cubicBezTo>
                  <a:cubicBezTo>
                    <a:pt x="117513" y="387849"/>
                    <a:pt x="121037" y="388611"/>
                    <a:pt x="121894" y="386801"/>
                  </a:cubicBezTo>
                  <a:cubicBezTo>
                    <a:pt x="122267" y="386087"/>
                    <a:pt x="122267" y="385230"/>
                    <a:pt x="121894" y="384515"/>
                  </a:cubicBezTo>
                  <a:cubicBezTo>
                    <a:pt x="120085" y="381277"/>
                    <a:pt x="117322" y="378324"/>
                    <a:pt x="115417" y="374990"/>
                  </a:cubicBezTo>
                  <a:cubicBezTo>
                    <a:pt x="113155" y="372057"/>
                    <a:pt x="112612" y="368142"/>
                    <a:pt x="113989" y="364703"/>
                  </a:cubicBezTo>
                  <a:cubicBezTo>
                    <a:pt x="115932" y="364046"/>
                    <a:pt x="118054" y="364998"/>
                    <a:pt x="118846" y="366894"/>
                  </a:cubicBezTo>
                  <a:cubicBezTo>
                    <a:pt x="119418" y="368513"/>
                    <a:pt x="118846" y="370323"/>
                    <a:pt x="120370" y="371847"/>
                  </a:cubicBezTo>
                  <a:cubicBezTo>
                    <a:pt x="120603" y="372256"/>
                    <a:pt x="120976" y="372552"/>
                    <a:pt x="121418" y="372704"/>
                  </a:cubicBezTo>
                  <a:cubicBezTo>
                    <a:pt x="123228" y="373371"/>
                    <a:pt x="124752" y="371275"/>
                    <a:pt x="124847" y="369656"/>
                  </a:cubicBezTo>
                  <a:cubicBezTo>
                    <a:pt x="124942" y="368037"/>
                    <a:pt x="124847" y="365941"/>
                    <a:pt x="127419" y="365751"/>
                  </a:cubicBezTo>
                  <a:cubicBezTo>
                    <a:pt x="130372" y="368989"/>
                    <a:pt x="129229" y="373371"/>
                    <a:pt x="129705" y="377371"/>
                  </a:cubicBezTo>
                  <a:cubicBezTo>
                    <a:pt x="130855" y="383867"/>
                    <a:pt x="135288" y="389316"/>
                    <a:pt x="141421" y="391754"/>
                  </a:cubicBezTo>
                  <a:cubicBezTo>
                    <a:pt x="142357" y="392269"/>
                    <a:pt x="143400" y="392564"/>
                    <a:pt x="144469" y="392612"/>
                  </a:cubicBezTo>
                  <a:cubicBezTo>
                    <a:pt x="146853" y="392669"/>
                    <a:pt x="148843" y="390802"/>
                    <a:pt x="148945" y="388421"/>
                  </a:cubicBezTo>
                  <a:cubicBezTo>
                    <a:pt x="148763" y="386363"/>
                    <a:pt x="148111" y="384372"/>
                    <a:pt x="147040" y="382610"/>
                  </a:cubicBezTo>
                  <a:cubicBezTo>
                    <a:pt x="145800" y="380048"/>
                    <a:pt x="145088" y="377267"/>
                    <a:pt x="144945" y="374419"/>
                  </a:cubicBezTo>
                  <a:cubicBezTo>
                    <a:pt x="144407" y="371437"/>
                    <a:pt x="146287" y="368551"/>
                    <a:pt x="149231" y="367846"/>
                  </a:cubicBezTo>
                  <a:cubicBezTo>
                    <a:pt x="152208" y="367589"/>
                    <a:pt x="154955" y="369456"/>
                    <a:pt x="155803" y="372323"/>
                  </a:cubicBezTo>
                  <a:cubicBezTo>
                    <a:pt x="156195" y="374838"/>
                    <a:pt x="157034" y="377257"/>
                    <a:pt x="158280" y="379467"/>
                  </a:cubicBezTo>
                  <a:cubicBezTo>
                    <a:pt x="159899" y="381658"/>
                    <a:pt x="164471" y="382610"/>
                    <a:pt x="166090" y="380515"/>
                  </a:cubicBezTo>
                  <a:cubicBezTo>
                    <a:pt x="166565" y="379619"/>
                    <a:pt x="166565" y="378553"/>
                    <a:pt x="166090" y="377657"/>
                  </a:cubicBezTo>
                  <a:cubicBezTo>
                    <a:pt x="165324" y="375571"/>
                    <a:pt x="164300" y="373590"/>
                    <a:pt x="163042" y="371752"/>
                  </a:cubicBezTo>
                  <a:cubicBezTo>
                    <a:pt x="161820" y="369904"/>
                    <a:pt x="161820" y="367503"/>
                    <a:pt x="163042" y="365656"/>
                  </a:cubicBezTo>
                  <a:cubicBezTo>
                    <a:pt x="164414" y="364284"/>
                    <a:pt x="166462" y="363837"/>
                    <a:pt x="168281" y="364513"/>
                  </a:cubicBezTo>
                  <a:cubicBezTo>
                    <a:pt x="170101" y="365275"/>
                    <a:pt x="171323" y="367018"/>
                    <a:pt x="171424" y="368989"/>
                  </a:cubicBezTo>
                  <a:cubicBezTo>
                    <a:pt x="172186" y="373371"/>
                    <a:pt x="173044" y="377657"/>
                    <a:pt x="173806" y="382038"/>
                  </a:cubicBezTo>
                  <a:cubicBezTo>
                    <a:pt x="174119" y="384191"/>
                    <a:pt x="174761" y="386277"/>
                    <a:pt x="175711" y="388230"/>
                  </a:cubicBezTo>
                  <a:cubicBezTo>
                    <a:pt x="176799" y="390392"/>
                    <a:pt x="178673" y="392069"/>
                    <a:pt x="180949" y="392897"/>
                  </a:cubicBezTo>
                  <a:cubicBezTo>
                    <a:pt x="182527" y="393421"/>
                    <a:pt x="184230" y="393421"/>
                    <a:pt x="185807" y="392897"/>
                  </a:cubicBezTo>
                  <a:cubicBezTo>
                    <a:pt x="187331" y="392897"/>
                    <a:pt x="188569" y="391278"/>
                    <a:pt x="188474" y="389944"/>
                  </a:cubicBezTo>
                  <a:cubicBezTo>
                    <a:pt x="188171" y="388754"/>
                    <a:pt x="187505" y="387687"/>
                    <a:pt x="186569" y="386896"/>
                  </a:cubicBezTo>
                  <a:cubicBezTo>
                    <a:pt x="184230" y="384230"/>
                    <a:pt x="182767" y="380905"/>
                    <a:pt x="182378" y="377371"/>
                  </a:cubicBezTo>
                  <a:cubicBezTo>
                    <a:pt x="182041" y="375933"/>
                    <a:pt x="182813" y="374476"/>
                    <a:pt x="184188" y="373942"/>
                  </a:cubicBezTo>
                  <a:cubicBezTo>
                    <a:pt x="185227" y="373704"/>
                    <a:pt x="186318" y="373876"/>
                    <a:pt x="187236" y="374419"/>
                  </a:cubicBezTo>
                  <a:cubicBezTo>
                    <a:pt x="189098" y="375648"/>
                    <a:pt x="190398" y="377571"/>
                    <a:pt x="190855" y="379753"/>
                  </a:cubicBezTo>
                  <a:cubicBezTo>
                    <a:pt x="191280" y="381886"/>
                    <a:pt x="192230" y="383887"/>
                    <a:pt x="193618" y="385563"/>
                  </a:cubicBezTo>
                  <a:cubicBezTo>
                    <a:pt x="195466" y="387344"/>
                    <a:pt x="198193" y="387868"/>
                    <a:pt x="200571" y="386896"/>
                  </a:cubicBezTo>
                  <a:cubicBezTo>
                    <a:pt x="202071" y="386001"/>
                    <a:pt x="202713" y="384153"/>
                    <a:pt x="202095" y="382515"/>
                  </a:cubicBezTo>
                  <a:cubicBezTo>
                    <a:pt x="201423" y="380943"/>
                    <a:pt x="200453" y="379524"/>
                    <a:pt x="199237" y="378324"/>
                  </a:cubicBezTo>
                  <a:cubicBezTo>
                    <a:pt x="195651" y="374276"/>
                    <a:pt x="192986" y="369504"/>
                    <a:pt x="191427" y="364322"/>
                  </a:cubicBezTo>
                  <a:cubicBezTo>
                    <a:pt x="190951" y="362608"/>
                    <a:pt x="190951" y="360512"/>
                    <a:pt x="192951" y="359846"/>
                  </a:cubicBezTo>
                  <a:cubicBezTo>
                    <a:pt x="194241" y="359512"/>
                    <a:pt x="195614" y="359864"/>
                    <a:pt x="196570" y="360798"/>
                  </a:cubicBezTo>
                  <a:cubicBezTo>
                    <a:pt x="197315" y="361674"/>
                    <a:pt x="197896" y="362675"/>
                    <a:pt x="198285" y="363751"/>
                  </a:cubicBezTo>
                  <a:cubicBezTo>
                    <a:pt x="198920" y="365465"/>
                    <a:pt x="199682" y="367179"/>
                    <a:pt x="200571" y="368894"/>
                  </a:cubicBezTo>
                  <a:cubicBezTo>
                    <a:pt x="201519" y="371085"/>
                    <a:pt x="203205" y="372866"/>
                    <a:pt x="205333" y="373942"/>
                  </a:cubicBezTo>
                  <a:cubicBezTo>
                    <a:pt x="207715" y="374990"/>
                    <a:pt x="211334" y="374514"/>
                    <a:pt x="212191" y="372513"/>
                  </a:cubicBezTo>
                  <a:cubicBezTo>
                    <a:pt x="213049" y="370514"/>
                    <a:pt x="211334" y="368894"/>
                    <a:pt x="210096" y="367275"/>
                  </a:cubicBezTo>
                  <a:cubicBezTo>
                    <a:pt x="209057" y="365941"/>
                    <a:pt x="208281" y="364417"/>
                    <a:pt x="207810" y="362798"/>
                  </a:cubicBezTo>
                  <a:cubicBezTo>
                    <a:pt x="207436" y="362045"/>
                    <a:pt x="207436" y="361169"/>
                    <a:pt x="207810" y="360417"/>
                  </a:cubicBezTo>
                  <a:cubicBezTo>
                    <a:pt x="208095" y="359979"/>
                    <a:pt x="208488" y="359617"/>
                    <a:pt x="208953" y="359369"/>
                  </a:cubicBezTo>
                  <a:cubicBezTo>
                    <a:pt x="211699" y="358312"/>
                    <a:pt x="214813" y="359074"/>
                    <a:pt x="216763" y="361274"/>
                  </a:cubicBezTo>
                  <a:cubicBezTo>
                    <a:pt x="218227" y="363246"/>
                    <a:pt x="218875" y="365703"/>
                    <a:pt x="218573" y="368132"/>
                  </a:cubicBezTo>
                  <a:cubicBezTo>
                    <a:pt x="218409" y="370514"/>
                    <a:pt x="218835" y="372904"/>
                    <a:pt x="219811" y="375085"/>
                  </a:cubicBezTo>
                  <a:cubicBezTo>
                    <a:pt x="220193" y="375705"/>
                    <a:pt x="220715" y="376228"/>
                    <a:pt x="221335" y="376610"/>
                  </a:cubicBezTo>
                  <a:cubicBezTo>
                    <a:pt x="222798" y="377219"/>
                    <a:pt x="224445" y="377219"/>
                    <a:pt x="225907" y="376610"/>
                  </a:cubicBezTo>
                  <a:cubicBezTo>
                    <a:pt x="226920" y="376248"/>
                    <a:pt x="227856" y="375695"/>
                    <a:pt x="228670" y="374990"/>
                  </a:cubicBezTo>
                  <a:cubicBezTo>
                    <a:pt x="230748" y="372619"/>
                    <a:pt x="230748" y="369075"/>
                    <a:pt x="228670" y="366703"/>
                  </a:cubicBezTo>
                  <a:cubicBezTo>
                    <a:pt x="226621" y="364265"/>
                    <a:pt x="224743" y="361684"/>
                    <a:pt x="223050" y="358988"/>
                  </a:cubicBezTo>
                  <a:cubicBezTo>
                    <a:pt x="222180" y="357512"/>
                    <a:pt x="222502" y="355616"/>
                    <a:pt x="223812" y="354512"/>
                  </a:cubicBezTo>
                  <a:cubicBezTo>
                    <a:pt x="225474" y="353483"/>
                    <a:pt x="227579" y="353483"/>
                    <a:pt x="229241" y="354512"/>
                  </a:cubicBezTo>
                  <a:cubicBezTo>
                    <a:pt x="230482" y="355616"/>
                    <a:pt x="231348" y="357083"/>
                    <a:pt x="231718" y="358703"/>
                  </a:cubicBezTo>
                  <a:cubicBezTo>
                    <a:pt x="231922" y="359760"/>
                    <a:pt x="232275" y="360789"/>
                    <a:pt x="232765" y="361750"/>
                  </a:cubicBezTo>
                  <a:cubicBezTo>
                    <a:pt x="233501" y="362751"/>
                    <a:pt x="234591" y="363436"/>
                    <a:pt x="235813" y="363655"/>
                  </a:cubicBezTo>
                  <a:cubicBezTo>
                    <a:pt x="238170" y="363884"/>
                    <a:pt x="240278" y="362198"/>
                    <a:pt x="240576" y="359846"/>
                  </a:cubicBezTo>
                  <a:cubicBezTo>
                    <a:pt x="240347" y="357845"/>
                    <a:pt x="239932" y="355864"/>
                    <a:pt x="239338" y="353940"/>
                  </a:cubicBezTo>
                  <a:cubicBezTo>
                    <a:pt x="240047" y="352968"/>
                    <a:pt x="241183" y="352397"/>
                    <a:pt x="242386" y="352416"/>
                  </a:cubicBezTo>
                  <a:cubicBezTo>
                    <a:pt x="243829" y="352302"/>
                    <a:pt x="245262" y="352740"/>
                    <a:pt x="246386" y="353654"/>
                  </a:cubicBezTo>
                  <a:cubicBezTo>
                    <a:pt x="247112" y="354473"/>
                    <a:pt x="247634" y="355455"/>
                    <a:pt x="247910" y="356512"/>
                  </a:cubicBezTo>
                  <a:cubicBezTo>
                    <a:pt x="248602" y="359083"/>
                    <a:pt x="249765" y="361502"/>
                    <a:pt x="251339" y="363655"/>
                  </a:cubicBezTo>
                  <a:cubicBezTo>
                    <a:pt x="253328" y="366065"/>
                    <a:pt x="256223" y="367551"/>
                    <a:pt x="259340" y="367751"/>
                  </a:cubicBezTo>
                  <a:cubicBezTo>
                    <a:pt x="261099" y="368037"/>
                    <a:pt x="262885" y="367437"/>
                    <a:pt x="264103" y="366132"/>
                  </a:cubicBezTo>
                  <a:cubicBezTo>
                    <a:pt x="264288" y="365513"/>
                    <a:pt x="264288" y="364846"/>
                    <a:pt x="264103" y="364227"/>
                  </a:cubicBezTo>
                  <a:cubicBezTo>
                    <a:pt x="263646" y="360579"/>
                    <a:pt x="261928" y="357217"/>
                    <a:pt x="259245" y="354702"/>
                  </a:cubicBezTo>
                  <a:cubicBezTo>
                    <a:pt x="257850" y="353463"/>
                    <a:pt x="256801" y="351892"/>
                    <a:pt x="256197" y="350130"/>
                  </a:cubicBezTo>
                  <a:cubicBezTo>
                    <a:pt x="255875" y="349025"/>
                    <a:pt x="256456" y="347863"/>
                    <a:pt x="257530" y="347463"/>
                  </a:cubicBezTo>
                  <a:cubicBezTo>
                    <a:pt x="258775" y="347120"/>
                    <a:pt x="260111" y="347358"/>
                    <a:pt x="261150" y="348129"/>
                  </a:cubicBezTo>
                  <a:cubicBezTo>
                    <a:pt x="262202" y="348844"/>
                    <a:pt x="263410" y="349311"/>
                    <a:pt x="264674" y="349463"/>
                  </a:cubicBezTo>
                  <a:cubicBezTo>
                    <a:pt x="266076" y="349492"/>
                    <a:pt x="267385" y="348768"/>
                    <a:pt x="268103" y="347558"/>
                  </a:cubicBezTo>
                  <a:cubicBezTo>
                    <a:pt x="268564" y="346463"/>
                    <a:pt x="268884" y="345310"/>
                    <a:pt x="269056" y="344129"/>
                  </a:cubicBezTo>
                  <a:cubicBezTo>
                    <a:pt x="269267" y="343358"/>
                    <a:pt x="269521" y="342586"/>
                    <a:pt x="269818" y="341843"/>
                  </a:cubicBezTo>
                  <a:cubicBezTo>
                    <a:pt x="270439" y="340186"/>
                    <a:pt x="271960" y="339034"/>
                    <a:pt x="273723" y="338891"/>
                  </a:cubicBezTo>
                  <a:cubicBezTo>
                    <a:pt x="275128" y="338891"/>
                    <a:pt x="276385" y="339767"/>
                    <a:pt x="276866" y="341081"/>
                  </a:cubicBezTo>
                  <a:cubicBezTo>
                    <a:pt x="277283" y="342186"/>
                    <a:pt x="277283" y="343405"/>
                    <a:pt x="276866" y="344510"/>
                  </a:cubicBezTo>
                  <a:cubicBezTo>
                    <a:pt x="276358" y="345606"/>
                    <a:pt x="275975" y="346758"/>
                    <a:pt x="275723" y="347939"/>
                  </a:cubicBezTo>
                  <a:cubicBezTo>
                    <a:pt x="275584" y="348311"/>
                    <a:pt x="275584" y="348711"/>
                    <a:pt x="275723" y="349082"/>
                  </a:cubicBezTo>
                  <a:cubicBezTo>
                    <a:pt x="275723" y="349844"/>
                    <a:pt x="276390" y="351368"/>
                    <a:pt x="277438" y="351654"/>
                  </a:cubicBezTo>
                  <a:cubicBezTo>
                    <a:pt x="280581" y="352607"/>
                    <a:pt x="282295" y="350416"/>
                    <a:pt x="284296" y="348225"/>
                  </a:cubicBezTo>
                  <a:cubicBezTo>
                    <a:pt x="286054" y="346063"/>
                    <a:pt x="286625" y="343177"/>
                    <a:pt x="285820" y="340510"/>
                  </a:cubicBezTo>
                  <a:cubicBezTo>
                    <a:pt x="285820" y="339081"/>
                    <a:pt x="284867" y="338033"/>
                    <a:pt x="285820" y="336700"/>
                  </a:cubicBezTo>
                  <a:cubicBezTo>
                    <a:pt x="287820" y="333080"/>
                    <a:pt x="289439" y="334223"/>
                    <a:pt x="289344" y="332223"/>
                  </a:cubicBezTo>
                  <a:lnTo>
                    <a:pt x="289344" y="332223"/>
                  </a:lnTo>
                  <a:cubicBezTo>
                    <a:pt x="289344" y="337176"/>
                    <a:pt x="292106" y="335652"/>
                    <a:pt x="293059" y="337557"/>
                  </a:cubicBezTo>
                  <a:cubicBezTo>
                    <a:pt x="294011" y="339462"/>
                    <a:pt x="292487" y="341748"/>
                    <a:pt x="291439" y="343748"/>
                  </a:cubicBezTo>
                  <a:cubicBezTo>
                    <a:pt x="290392" y="345748"/>
                    <a:pt x="290487" y="348701"/>
                    <a:pt x="293059" y="349272"/>
                  </a:cubicBezTo>
                  <a:cubicBezTo>
                    <a:pt x="295132" y="349663"/>
                    <a:pt x="297195" y="348549"/>
                    <a:pt x="298012" y="346606"/>
                  </a:cubicBezTo>
                  <a:cubicBezTo>
                    <a:pt x="298774" y="344891"/>
                    <a:pt x="298678" y="343082"/>
                    <a:pt x="299536" y="341462"/>
                  </a:cubicBezTo>
                  <a:cubicBezTo>
                    <a:pt x="300497" y="339586"/>
                    <a:pt x="302640" y="338634"/>
                    <a:pt x="304679" y="339176"/>
                  </a:cubicBezTo>
                  <a:cubicBezTo>
                    <a:pt x="307346" y="340224"/>
                    <a:pt x="306394" y="343177"/>
                    <a:pt x="304679" y="345272"/>
                  </a:cubicBezTo>
                  <a:lnTo>
                    <a:pt x="300202" y="352130"/>
                  </a:lnTo>
                  <a:cubicBezTo>
                    <a:pt x="299340" y="353263"/>
                    <a:pt x="298812" y="354616"/>
                    <a:pt x="298678" y="356035"/>
                  </a:cubicBezTo>
                  <a:cubicBezTo>
                    <a:pt x="298736" y="357569"/>
                    <a:pt x="299838" y="358874"/>
                    <a:pt x="301345" y="359179"/>
                  </a:cubicBezTo>
                  <a:cubicBezTo>
                    <a:pt x="303317" y="359264"/>
                    <a:pt x="305205" y="358369"/>
                    <a:pt x="306394" y="356798"/>
                  </a:cubicBezTo>
                  <a:cubicBezTo>
                    <a:pt x="307903" y="354997"/>
                    <a:pt x="309065" y="352930"/>
                    <a:pt x="309823" y="350701"/>
                  </a:cubicBezTo>
                  <a:cubicBezTo>
                    <a:pt x="310680" y="348035"/>
                    <a:pt x="311823" y="344605"/>
                    <a:pt x="315347" y="344510"/>
                  </a:cubicBezTo>
                  <a:cubicBezTo>
                    <a:pt x="317502" y="344501"/>
                    <a:pt x="319292" y="346167"/>
                    <a:pt x="319443" y="348320"/>
                  </a:cubicBezTo>
                  <a:cubicBezTo>
                    <a:pt x="319098" y="350273"/>
                    <a:pt x="318005" y="352016"/>
                    <a:pt x="316395" y="353178"/>
                  </a:cubicBezTo>
                  <a:cubicBezTo>
                    <a:pt x="314109" y="355178"/>
                    <a:pt x="311061" y="357464"/>
                    <a:pt x="312109" y="360036"/>
                  </a:cubicBezTo>
                  <a:cubicBezTo>
                    <a:pt x="313692" y="362160"/>
                    <a:pt x="316447" y="363036"/>
                    <a:pt x="318967" y="362227"/>
                  </a:cubicBezTo>
                  <a:cubicBezTo>
                    <a:pt x="321372" y="361569"/>
                    <a:pt x="323423" y="359998"/>
                    <a:pt x="324682" y="357845"/>
                  </a:cubicBezTo>
                  <a:lnTo>
                    <a:pt x="324682" y="357178"/>
                  </a:lnTo>
                  <a:cubicBezTo>
                    <a:pt x="325241" y="353835"/>
                    <a:pt x="324636" y="350406"/>
                    <a:pt x="322967" y="34746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29" name="Freeform: Shape 1328">
              <a:extLst>
                <a:ext uri="{FF2B5EF4-FFF2-40B4-BE49-F238E27FC236}">
                  <a16:creationId xmlns:a16="http://schemas.microsoft.com/office/drawing/2014/main" xmlns="" id="{66B78223-D5C3-08A0-E418-7113C7B231C6}"/>
                </a:ext>
              </a:extLst>
            </p:cNvPr>
            <p:cNvSpPr/>
            <p:nvPr/>
          </p:nvSpPr>
          <p:spPr>
            <a:xfrm>
              <a:off x="4145180" y="3232201"/>
              <a:ext cx="289680" cy="392358"/>
            </a:xfrm>
            <a:custGeom>
              <a:avLst/>
              <a:gdLst>
                <a:gd name="connsiteX0" fmla="*/ 281347 w 289680"/>
                <a:gd name="connsiteY0" fmla="*/ 315459 h 392358"/>
                <a:gd name="connsiteX1" fmla="*/ 282966 w 289680"/>
                <a:gd name="connsiteY1" fmla="*/ 296409 h 392358"/>
                <a:gd name="connsiteX2" fmla="*/ 288491 w 289680"/>
                <a:gd name="connsiteY2" fmla="*/ 265262 h 392358"/>
                <a:gd name="connsiteX3" fmla="*/ 281347 w 289680"/>
                <a:gd name="connsiteY3" fmla="*/ 167440 h 392358"/>
                <a:gd name="connsiteX4" fmla="*/ 280394 w 289680"/>
                <a:gd name="connsiteY4" fmla="*/ 118291 h 392358"/>
                <a:gd name="connsiteX5" fmla="*/ 276203 w 289680"/>
                <a:gd name="connsiteY5" fmla="*/ 103242 h 392358"/>
                <a:gd name="connsiteX6" fmla="*/ 274679 w 289680"/>
                <a:gd name="connsiteY6" fmla="*/ 82572 h 392358"/>
                <a:gd name="connsiteX7" fmla="*/ 274679 w 289680"/>
                <a:gd name="connsiteY7" fmla="*/ 52760 h 392358"/>
                <a:gd name="connsiteX8" fmla="*/ 274679 w 289680"/>
                <a:gd name="connsiteY8" fmla="*/ 48187 h 392358"/>
                <a:gd name="connsiteX9" fmla="*/ 274013 w 289680"/>
                <a:gd name="connsiteY9" fmla="*/ 41996 h 392358"/>
                <a:gd name="connsiteX10" fmla="*/ 269917 w 289680"/>
                <a:gd name="connsiteY10" fmla="*/ 44758 h 392358"/>
                <a:gd name="connsiteX11" fmla="*/ 268488 w 289680"/>
                <a:gd name="connsiteY11" fmla="*/ 49902 h 392358"/>
                <a:gd name="connsiteX12" fmla="*/ 263249 w 289680"/>
                <a:gd name="connsiteY12" fmla="*/ 52093 h 392358"/>
                <a:gd name="connsiteX13" fmla="*/ 263249 w 289680"/>
                <a:gd name="connsiteY13" fmla="*/ 46092 h 392358"/>
                <a:gd name="connsiteX14" fmla="*/ 267631 w 289680"/>
                <a:gd name="connsiteY14" fmla="*/ 39234 h 392358"/>
                <a:gd name="connsiteX15" fmla="*/ 269250 w 289680"/>
                <a:gd name="connsiteY15" fmla="*/ 35329 h 392358"/>
                <a:gd name="connsiteX16" fmla="*/ 266488 w 289680"/>
                <a:gd name="connsiteY16" fmla="*/ 32185 h 392358"/>
                <a:gd name="connsiteX17" fmla="*/ 261535 w 289680"/>
                <a:gd name="connsiteY17" fmla="*/ 34567 h 392358"/>
                <a:gd name="connsiteX18" fmla="*/ 258011 w 289680"/>
                <a:gd name="connsiteY18" fmla="*/ 40663 h 392358"/>
                <a:gd name="connsiteX19" fmla="*/ 252581 w 289680"/>
                <a:gd name="connsiteY19" fmla="*/ 46854 h 392358"/>
                <a:gd name="connsiteX20" fmla="*/ 248486 w 289680"/>
                <a:gd name="connsiteY20" fmla="*/ 43044 h 392358"/>
                <a:gd name="connsiteX21" fmla="*/ 251534 w 289680"/>
                <a:gd name="connsiteY21" fmla="*/ 38186 h 392358"/>
                <a:gd name="connsiteX22" fmla="*/ 255725 w 289680"/>
                <a:gd name="connsiteY22" fmla="*/ 31328 h 392358"/>
                <a:gd name="connsiteX23" fmla="*/ 248962 w 289680"/>
                <a:gd name="connsiteY23" fmla="*/ 29137 h 392358"/>
                <a:gd name="connsiteX24" fmla="*/ 243247 w 289680"/>
                <a:gd name="connsiteY24" fmla="*/ 33519 h 392358"/>
                <a:gd name="connsiteX25" fmla="*/ 239818 w 289680"/>
                <a:gd name="connsiteY25" fmla="*/ 39329 h 392358"/>
                <a:gd name="connsiteX26" fmla="*/ 236484 w 289680"/>
                <a:gd name="connsiteY26" fmla="*/ 41139 h 392358"/>
                <a:gd name="connsiteX27" fmla="*/ 239532 w 289680"/>
                <a:gd name="connsiteY27" fmla="*/ 30566 h 392358"/>
                <a:gd name="connsiteX28" fmla="*/ 242771 w 289680"/>
                <a:gd name="connsiteY28" fmla="*/ 27328 h 392358"/>
                <a:gd name="connsiteX29" fmla="*/ 241732 w 289680"/>
                <a:gd name="connsiteY29" fmla="*/ 24127 h 392358"/>
                <a:gd name="connsiteX30" fmla="*/ 241056 w 289680"/>
                <a:gd name="connsiteY30" fmla="*/ 23899 h 392358"/>
                <a:gd name="connsiteX31" fmla="*/ 239151 w 289680"/>
                <a:gd name="connsiteY31" fmla="*/ 23899 h 392358"/>
                <a:gd name="connsiteX32" fmla="*/ 231436 w 289680"/>
                <a:gd name="connsiteY32" fmla="*/ 30090 h 392358"/>
                <a:gd name="connsiteX33" fmla="*/ 227531 w 289680"/>
                <a:gd name="connsiteY33" fmla="*/ 36567 h 392358"/>
                <a:gd name="connsiteX34" fmla="*/ 233627 w 289680"/>
                <a:gd name="connsiteY34" fmla="*/ 21041 h 392358"/>
                <a:gd name="connsiteX35" fmla="*/ 238580 w 289680"/>
                <a:gd name="connsiteY35" fmla="*/ 17517 h 392358"/>
                <a:gd name="connsiteX36" fmla="*/ 238580 w 289680"/>
                <a:gd name="connsiteY36" fmla="*/ 12564 h 392358"/>
                <a:gd name="connsiteX37" fmla="*/ 233436 w 289680"/>
                <a:gd name="connsiteY37" fmla="*/ 11326 h 392358"/>
                <a:gd name="connsiteX38" fmla="*/ 221339 w 289680"/>
                <a:gd name="connsiteY38" fmla="*/ 17517 h 392358"/>
                <a:gd name="connsiteX39" fmla="*/ 217910 w 289680"/>
                <a:gd name="connsiteY39" fmla="*/ 28947 h 392358"/>
                <a:gd name="connsiteX40" fmla="*/ 214862 w 289680"/>
                <a:gd name="connsiteY40" fmla="*/ 32281 h 392358"/>
                <a:gd name="connsiteX41" fmla="*/ 210195 w 289680"/>
                <a:gd name="connsiteY41" fmla="*/ 28947 h 392358"/>
                <a:gd name="connsiteX42" fmla="*/ 211910 w 289680"/>
                <a:gd name="connsiteY42" fmla="*/ 23518 h 392358"/>
                <a:gd name="connsiteX43" fmla="*/ 211243 w 289680"/>
                <a:gd name="connsiteY43" fmla="*/ 18184 h 392358"/>
                <a:gd name="connsiteX44" fmla="*/ 203337 w 289680"/>
                <a:gd name="connsiteY44" fmla="*/ 18755 h 392358"/>
                <a:gd name="connsiteX45" fmla="*/ 200003 w 289680"/>
                <a:gd name="connsiteY45" fmla="*/ 24946 h 392358"/>
                <a:gd name="connsiteX46" fmla="*/ 198860 w 289680"/>
                <a:gd name="connsiteY46" fmla="*/ 28566 h 392358"/>
                <a:gd name="connsiteX47" fmla="*/ 197813 w 289680"/>
                <a:gd name="connsiteY47" fmla="*/ 14754 h 392358"/>
                <a:gd name="connsiteX48" fmla="*/ 199146 w 289680"/>
                <a:gd name="connsiteY48" fmla="*/ 11135 h 392358"/>
                <a:gd name="connsiteX49" fmla="*/ 197146 w 289680"/>
                <a:gd name="connsiteY49" fmla="*/ 7897 h 392358"/>
                <a:gd name="connsiteX50" fmla="*/ 194860 w 289680"/>
                <a:gd name="connsiteY50" fmla="*/ 7897 h 392358"/>
                <a:gd name="connsiteX51" fmla="*/ 187716 w 289680"/>
                <a:gd name="connsiteY51" fmla="*/ 14754 h 392358"/>
                <a:gd name="connsiteX52" fmla="*/ 187716 w 289680"/>
                <a:gd name="connsiteY52" fmla="*/ 24279 h 392358"/>
                <a:gd name="connsiteX53" fmla="*/ 185240 w 289680"/>
                <a:gd name="connsiteY53" fmla="*/ 26947 h 392358"/>
                <a:gd name="connsiteX54" fmla="*/ 183906 w 289680"/>
                <a:gd name="connsiteY54" fmla="*/ 25994 h 392358"/>
                <a:gd name="connsiteX55" fmla="*/ 181620 w 289680"/>
                <a:gd name="connsiteY55" fmla="*/ 12183 h 392358"/>
                <a:gd name="connsiteX56" fmla="*/ 174286 w 289680"/>
                <a:gd name="connsiteY56" fmla="*/ 5706 h 392358"/>
                <a:gd name="connsiteX57" fmla="*/ 167904 w 289680"/>
                <a:gd name="connsiteY57" fmla="*/ 5706 h 392358"/>
                <a:gd name="connsiteX58" fmla="*/ 167904 w 289680"/>
                <a:gd name="connsiteY58" fmla="*/ 7992 h 392358"/>
                <a:gd name="connsiteX59" fmla="*/ 174381 w 289680"/>
                <a:gd name="connsiteY59" fmla="*/ 17517 h 392358"/>
                <a:gd name="connsiteX60" fmla="*/ 175810 w 289680"/>
                <a:gd name="connsiteY60" fmla="*/ 27804 h 392358"/>
                <a:gd name="connsiteX61" fmla="*/ 170952 w 289680"/>
                <a:gd name="connsiteY61" fmla="*/ 25613 h 392358"/>
                <a:gd name="connsiteX62" fmla="*/ 169428 w 289680"/>
                <a:gd name="connsiteY62" fmla="*/ 20660 h 392358"/>
                <a:gd name="connsiteX63" fmla="*/ 168380 w 289680"/>
                <a:gd name="connsiteY63" fmla="*/ 19803 h 392358"/>
                <a:gd name="connsiteX64" fmla="*/ 164856 w 289680"/>
                <a:gd name="connsiteY64" fmla="*/ 22756 h 392358"/>
                <a:gd name="connsiteX65" fmla="*/ 162380 w 289680"/>
                <a:gd name="connsiteY65" fmla="*/ 26756 h 392358"/>
                <a:gd name="connsiteX66" fmla="*/ 160094 w 289680"/>
                <a:gd name="connsiteY66" fmla="*/ 15136 h 392358"/>
                <a:gd name="connsiteX67" fmla="*/ 148378 w 289680"/>
                <a:gd name="connsiteY67" fmla="*/ 658 h 392358"/>
                <a:gd name="connsiteX68" fmla="*/ 145235 w 289680"/>
                <a:gd name="connsiteY68" fmla="*/ -105 h 392358"/>
                <a:gd name="connsiteX69" fmla="*/ 140758 w 289680"/>
                <a:gd name="connsiteY69" fmla="*/ 4087 h 392358"/>
                <a:gd name="connsiteX70" fmla="*/ 142758 w 289680"/>
                <a:gd name="connsiteY70" fmla="*/ 9802 h 392358"/>
                <a:gd name="connsiteX71" fmla="*/ 144854 w 289680"/>
                <a:gd name="connsiteY71" fmla="*/ 18089 h 392358"/>
                <a:gd name="connsiteX72" fmla="*/ 140567 w 289680"/>
                <a:gd name="connsiteY72" fmla="*/ 24661 h 392358"/>
                <a:gd name="connsiteX73" fmla="*/ 133900 w 289680"/>
                <a:gd name="connsiteY73" fmla="*/ 20184 h 392358"/>
                <a:gd name="connsiteX74" fmla="*/ 131519 w 289680"/>
                <a:gd name="connsiteY74" fmla="*/ 13040 h 392358"/>
                <a:gd name="connsiteX75" fmla="*/ 123613 w 289680"/>
                <a:gd name="connsiteY75" fmla="*/ 11992 h 392358"/>
                <a:gd name="connsiteX76" fmla="*/ 123613 w 289680"/>
                <a:gd name="connsiteY76" fmla="*/ 14850 h 392358"/>
                <a:gd name="connsiteX77" fmla="*/ 126756 w 289680"/>
                <a:gd name="connsiteY77" fmla="*/ 20660 h 392358"/>
                <a:gd name="connsiteX78" fmla="*/ 126756 w 289680"/>
                <a:gd name="connsiteY78" fmla="*/ 26851 h 392358"/>
                <a:gd name="connsiteX79" fmla="*/ 121517 w 289680"/>
                <a:gd name="connsiteY79" fmla="*/ 27994 h 392358"/>
                <a:gd name="connsiteX80" fmla="*/ 118374 w 289680"/>
                <a:gd name="connsiteY80" fmla="*/ 23423 h 392358"/>
                <a:gd name="connsiteX81" fmla="*/ 115993 w 289680"/>
                <a:gd name="connsiteY81" fmla="*/ 10469 h 392358"/>
                <a:gd name="connsiteX82" fmla="*/ 114088 w 289680"/>
                <a:gd name="connsiteY82" fmla="*/ 4277 h 392358"/>
                <a:gd name="connsiteX83" fmla="*/ 108849 w 289680"/>
                <a:gd name="connsiteY83" fmla="*/ -390 h 392358"/>
                <a:gd name="connsiteX84" fmla="*/ 103991 w 289680"/>
                <a:gd name="connsiteY84" fmla="*/ -390 h 392358"/>
                <a:gd name="connsiteX85" fmla="*/ 101324 w 289680"/>
                <a:gd name="connsiteY85" fmla="*/ 2658 h 392358"/>
                <a:gd name="connsiteX86" fmla="*/ 103134 w 289680"/>
                <a:gd name="connsiteY86" fmla="*/ 5706 h 392358"/>
                <a:gd name="connsiteX87" fmla="*/ 107420 w 289680"/>
                <a:gd name="connsiteY87" fmla="*/ 15231 h 392358"/>
                <a:gd name="connsiteX88" fmla="*/ 105611 w 289680"/>
                <a:gd name="connsiteY88" fmla="*/ 18755 h 392358"/>
                <a:gd name="connsiteX89" fmla="*/ 102563 w 289680"/>
                <a:gd name="connsiteY89" fmla="*/ 18184 h 392358"/>
                <a:gd name="connsiteX90" fmla="*/ 98943 w 289680"/>
                <a:gd name="connsiteY90" fmla="*/ 12850 h 392358"/>
                <a:gd name="connsiteX91" fmla="*/ 96181 w 289680"/>
                <a:gd name="connsiteY91" fmla="*/ 7135 h 392358"/>
                <a:gd name="connsiteX92" fmla="*/ 89228 w 289680"/>
                <a:gd name="connsiteY92" fmla="*/ 5801 h 392358"/>
                <a:gd name="connsiteX93" fmla="*/ 87704 w 289680"/>
                <a:gd name="connsiteY93" fmla="*/ 10183 h 392358"/>
                <a:gd name="connsiteX94" fmla="*/ 90561 w 289680"/>
                <a:gd name="connsiteY94" fmla="*/ 14374 h 392358"/>
                <a:gd name="connsiteX95" fmla="*/ 98372 w 289680"/>
                <a:gd name="connsiteY95" fmla="*/ 28375 h 392358"/>
                <a:gd name="connsiteX96" fmla="*/ 96848 w 289680"/>
                <a:gd name="connsiteY96" fmla="*/ 32852 h 392358"/>
                <a:gd name="connsiteX97" fmla="*/ 93228 w 289680"/>
                <a:gd name="connsiteY97" fmla="*/ 31900 h 392358"/>
                <a:gd name="connsiteX98" fmla="*/ 91514 w 289680"/>
                <a:gd name="connsiteY98" fmla="*/ 28947 h 392358"/>
                <a:gd name="connsiteX99" fmla="*/ 89132 w 289680"/>
                <a:gd name="connsiteY99" fmla="*/ 23803 h 392358"/>
                <a:gd name="connsiteX100" fmla="*/ 84465 w 289680"/>
                <a:gd name="connsiteY100" fmla="*/ 18755 h 392358"/>
                <a:gd name="connsiteX101" fmla="*/ 77607 w 289680"/>
                <a:gd name="connsiteY101" fmla="*/ 20184 h 392358"/>
                <a:gd name="connsiteX102" fmla="*/ 79703 w 289680"/>
                <a:gd name="connsiteY102" fmla="*/ 25328 h 392358"/>
                <a:gd name="connsiteX103" fmla="*/ 81989 w 289680"/>
                <a:gd name="connsiteY103" fmla="*/ 29804 h 392358"/>
                <a:gd name="connsiteX104" fmla="*/ 81989 w 289680"/>
                <a:gd name="connsiteY104" fmla="*/ 32281 h 392358"/>
                <a:gd name="connsiteX105" fmla="*/ 80846 w 289680"/>
                <a:gd name="connsiteY105" fmla="*/ 33233 h 392358"/>
                <a:gd name="connsiteX106" fmla="*/ 73035 w 289680"/>
                <a:gd name="connsiteY106" fmla="*/ 31423 h 392358"/>
                <a:gd name="connsiteX107" fmla="*/ 71130 w 289680"/>
                <a:gd name="connsiteY107" fmla="*/ 24565 h 392358"/>
                <a:gd name="connsiteX108" fmla="*/ 69987 w 289680"/>
                <a:gd name="connsiteY108" fmla="*/ 17612 h 392358"/>
                <a:gd name="connsiteX109" fmla="*/ 68463 w 289680"/>
                <a:gd name="connsiteY109" fmla="*/ 16088 h 392358"/>
                <a:gd name="connsiteX110" fmla="*/ 63891 w 289680"/>
                <a:gd name="connsiteY110" fmla="*/ 16088 h 392358"/>
                <a:gd name="connsiteX111" fmla="*/ 61129 w 289680"/>
                <a:gd name="connsiteY111" fmla="*/ 17612 h 392358"/>
                <a:gd name="connsiteX112" fmla="*/ 61129 w 289680"/>
                <a:gd name="connsiteY112" fmla="*/ 25994 h 392358"/>
                <a:gd name="connsiteX113" fmla="*/ 66749 w 289680"/>
                <a:gd name="connsiteY113" fmla="*/ 33710 h 392358"/>
                <a:gd name="connsiteX114" fmla="*/ 65987 w 289680"/>
                <a:gd name="connsiteY114" fmla="*/ 38186 h 392358"/>
                <a:gd name="connsiteX115" fmla="*/ 60557 w 289680"/>
                <a:gd name="connsiteY115" fmla="*/ 38186 h 392358"/>
                <a:gd name="connsiteX116" fmla="*/ 58081 w 289680"/>
                <a:gd name="connsiteY116" fmla="*/ 34090 h 392358"/>
                <a:gd name="connsiteX117" fmla="*/ 56938 w 289680"/>
                <a:gd name="connsiteY117" fmla="*/ 31042 h 392358"/>
                <a:gd name="connsiteX118" fmla="*/ 53985 w 289680"/>
                <a:gd name="connsiteY118" fmla="*/ 29042 h 392358"/>
                <a:gd name="connsiteX119" fmla="*/ 49223 w 289680"/>
                <a:gd name="connsiteY119" fmla="*/ 32852 h 392358"/>
                <a:gd name="connsiteX120" fmla="*/ 50461 w 289680"/>
                <a:gd name="connsiteY120" fmla="*/ 38758 h 392358"/>
                <a:gd name="connsiteX121" fmla="*/ 47413 w 289680"/>
                <a:gd name="connsiteY121" fmla="*/ 40377 h 392358"/>
                <a:gd name="connsiteX122" fmla="*/ 43412 w 289680"/>
                <a:gd name="connsiteY122" fmla="*/ 39044 h 392358"/>
                <a:gd name="connsiteX123" fmla="*/ 41888 w 289680"/>
                <a:gd name="connsiteY123" fmla="*/ 36281 h 392358"/>
                <a:gd name="connsiteX124" fmla="*/ 38459 w 289680"/>
                <a:gd name="connsiteY124" fmla="*/ 29137 h 392358"/>
                <a:gd name="connsiteX125" fmla="*/ 30458 w 289680"/>
                <a:gd name="connsiteY125" fmla="*/ 24946 h 392358"/>
                <a:gd name="connsiteX126" fmla="*/ 25696 w 289680"/>
                <a:gd name="connsiteY126" fmla="*/ 26661 h 392358"/>
                <a:gd name="connsiteX127" fmla="*/ 25220 w 289680"/>
                <a:gd name="connsiteY127" fmla="*/ 28566 h 392358"/>
                <a:gd name="connsiteX128" fmla="*/ 30077 w 289680"/>
                <a:gd name="connsiteY128" fmla="*/ 38091 h 392358"/>
                <a:gd name="connsiteX129" fmla="*/ 33125 w 289680"/>
                <a:gd name="connsiteY129" fmla="*/ 42663 h 392358"/>
                <a:gd name="connsiteX130" fmla="*/ 31792 w 289680"/>
                <a:gd name="connsiteY130" fmla="*/ 45330 h 392358"/>
                <a:gd name="connsiteX131" fmla="*/ 28077 w 289680"/>
                <a:gd name="connsiteY131" fmla="*/ 44663 h 392358"/>
                <a:gd name="connsiteX132" fmla="*/ 24648 w 289680"/>
                <a:gd name="connsiteY132" fmla="*/ 43235 h 392358"/>
                <a:gd name="connsiteX133" fmla="*/ 21219 w 289680"/>
                <a:gd name="connsiteY133" fmla="*/ 45235 h 392358"/>
                <a:gd name="connsiteX134" fmla="*/ 20267 w 289680"/>
                <a:gd name="connsiteY134" fmla="*/ 48569 h 392358"/>
                <a:gd name="connsiteX135" fmla="*/ 19505 w 289680"/>
                <a:gd name="connsiteY135" fmla="*/ 50855 h 392358"/>
                <a:gd name="connsiteX136" fmla="*/ 15599 w 289680"/>
                <a:gd name="connsiteY136" fmla="*/ 53903 h 392358"/>
                <a:gd name="connsiteX137" fmla="*/ 12456 w 289680"/>
                <a:gd name="connsiteY137" fmla="*/ 51712 h 392358"/>
                <a:gd name="connsiteX138" fmla="*/ 12456 w 289680"/>
                <a:gd name="connsiteY138" fmla="*/ 48283 h 392358"/>
                <a:gd name="connsiteX139" fmla="*/ 13599 w 289680"/>
                <a:gd name="connsiteY139" fmla="*/ 44854 h 392358"/>
                <a:gd name="connsiteX140" fmla="*/ 13599 w 289680"/>
                <a:gd name="connsiteY140" fmla="*/ 43711 h 392358"/>
                <a:gd name="connsiteX141" fmla="*/ 11885 w 289680"/>
                <a:gd name="connsiteY141" fmla="*/ 41139 h 392358"/>
                <a:gd name="connsiteX142" fmla="*/ 5027 w 289680"/>
                <a:gd name="connsiteY142" fmla="*/ 44568 h 392358"/>
                <a:gd name="connsiteX143" fmla="*/ 3503 w 289680"/>
                <a:gd name="connsiteY143" fmla="*/ 52283 h 392358"/>
                <a:gd name="connsiteX144" fmla="*/ 3503 w 289680"/>
                <a:gd name="connsiteY144" fmla="*/ 56093 h 392358"/>
                <a:gd name="connsiteX145" fmla="*/ -22 w 289680"/>
                <a:gd name="connsiteY145" fmla="*/ 60570 h 392358"/>
                <a:gd name="connsiteX146" fmla="*/ -22 w 289680"/>
                <a:gd name="connsiteY146" fmla="*/ 333652 h 392358"/>
                <a:gd name="connsiteX147" fmla="*/ 3788 w 289680"/>
                <a:gd name="connsiteY147" fmla="*/ 338986 h 392358"/>
                <a:gd name="connsiteX148" fmla="*/ 2074 w 289680"/>
                <a:gd name="connsiteY148" fmla="*/ 345177 h 392358"/>
                <a:gd name="connsiteX149" fmla="*/ 3788 w 289680"/>
                <a:gd name="connsiteY149" fmla="*/ 350701 h 392358"/>
                <a:gd name="connsiteX150" fmla="*/ 8741 w 289680"/>
                <a:gd name="connsiteY150" fmla="*/ 348035 h 392358"/>
                <a:gd name="connsiteX151" fmla="*/ 10170 w 289680"/>
                <a:gd name="connsiteY151" fmla="*/ 342891 h 392358"/>
                <a:gd name="connsiteX152" fmla="*/ 15409 w 289680"/>
                <a:gd name="connsiteY152" fmla="*/ 340605 h 392358"/>
                <a:gd name="connsiteX153" fmla="*/ 15409 w 289680"/>
                <a:gd name="connsiteY153" fmla="*/ 346701 h 392358"/>
                <a:gd name="connsiteX154" fmla="*/ 11027 w 289680"/>
                <a:gd name="connsiteY154" fmla="*/ 353559 h 392358"/>
                <a:gd name="connsiteX155" fmla="*/ 9408 w 289680"/>
                <a:gd name="connsiteY155" fmla="*/ 357464 h 392358"/>
                <a:gd name="connsiteX156" fmla="*/ 12170 w 289680"/>
                <a:gd name="connsiteY156" fmla="*/ 360607 h 392358"/>
                <a:gd name="connsiteX157" fmla="*/ 17123 w 289680"/>
                <a:gd name="connsiteY157" fmla="*/ 358226 h 392358"/>
                <a:gd name="connsiteX158" fmla="*/ 21410 w 289680"/>
                <a:gd name="connsiteY158" fmla="*/ 350130 h 392358"/>
                <a:gd name="connsiteX159" fmla="*/ 26839 w 289680"/>
                <a:gd name="connsiteY159" fmla="*/ 343938 h 392358"/>
                <a:gd name="connsiteX160" fmla="*/ 30931 w 289680"/>
                <a:gd name="connsiteY160" fmla="*/ 347644 h 392358"/>
                <a:gd name="connsiteX161" fmla="*/ 30935 w 289680"/>
                <a:gd name="connsiteY161" fmla="*/ 347749 h 392358"/>
                <a:gd name="connsiteX162" fmla="*/ 27887 w 289680"/>
                <a:gd name="connsiteY162" fmla="*/ 352607 h 392358"/>
                <a:gd name="connsiteX163" fmla="*/ 23696 w 289680"/>
                <a:gd name="connsiteY163" fmla="*/ 359464 h 392358"/>
                <a:gd name="connsiteX164" fmla="*/ 30458 w 289680"/>
                <a:gd name="connsiteY164" fmla="*/ 361655 h 392358"/>
                <a:gd name="connsiteX165" fmla="*/ 36173 w 289680"/>
                <a:gd name="connsiteY165" fmla="*/ 357274 h 392358"/>
                <a:gd name="connsiteX166" fmla="*/ 39602 w 289680"/>
                <a:gd name="connsiteY166" fmla="*/ 351464 h 392358"/>
                <a:gd name="connsiteX167" fmla="*/ 42936 w 289680"/>
                <a:gd name="connsiteY167" fmla="*/ 349654 h 392358"/>
                <a:gd name="connsiteX168" fmla="*/ 39888 w 289680"/>
                <a:gd name="connsiteY168" fmla="*/ 360226 h 392358"/>
                <a:gd name="connsiteX169" fmla="*/ 36650 w 289680"/>
                <a:gd name="connsiteY169" fmla="*/ 363465 h 392358"/>
                <a:gd name="connsiteX170" fmla="*/ 37602 w 289680"/>
                <a:gd name="connsiteY170" fmla="*/ 366551 h 392358"/>
                <a:gd name="connsiteX171" fmla="*/ 38364 w 289680"/>
                <a:gd name="connsiteY171" fmla="*/ 366799 h 392358"/>
                <a:gd name="connsiteX172" fmla="*/ 40269 w 289680"/>
                <a:gd name="connsiteY172" fmla="*/ 366799 h 392358"/>
                <a:gd name="connsiteX173" fmla="*/ 48080 w 289680"/>
                <a:gd name="connsiteY173" fmla="*/ 360703 h 392358"/>
                <a:gd name="connsiteX174" fmla="*/ 51890 w 289680"/>
                <a:gd name="connsiteY174" fmla="*/ 354226 h 392358"/>
                <a:gd name="connsiteX175" fmla="*/ 45794 w 289680"/>
                <a:gd name="connsiteY175" fmla="*/ 369751 h 392358"/>
                <a:gd name="connsiteX176" fmla="*/ 40841 w 289680"/>
                <a:gd name="connsiteY176" fmla="*/ 373276 h 392358"/>
                <a:gd name="connsiteX177" fmla="*/ 40832 w 289680"/>
                <a:gd name="connsiteY177" fmla="*/ 378124 h 392358"/>
                <a:gd name="connsiteX178" fmla="*/ 40841 w 289680"/>
                <a:gd name="connsiteY178" fmla="*/ 378133 h 392358"/>
                <a:gd name="connsiteX179" fmla="*/ 45984 w 289680"/>
                <a:gd name="connsiteY179" fmla="*/ 379372 h 392358"/>
                <a:gd name="connsiteX180" fmla="*/ 58081 w 289680"/>
                <a:gd name="connsiteY180" fmla="*/ 373180 h 392358"/>
                <a:gd name="connsiteX181" fmla="*/ 61510 w 289680"/>
                <a:gd name="connsiteY181" fmla="*/ 361845 h 392358"/>
                <a:gd name="connsiteX182" fmla="*/ 64558 w 289680"/>
                <a:gd name="connsiteY182" fmla="*/ 358512 h 392358"/>
                <a:gd name="connsiteX183" fmla="*/ 69225 w 289680"/>
                <a:gd name="connsiteY183" fmla="*/ 361845 h 392358"/>
                <a:gd name="connsiteX184" fmla="*/ 67511 w 289680"/>
                <a:gd name="connsiteY184" fmla="*/ 367275 h 392358"/>
                <a:gd name="connsiteX185" fmla="*/ 68273 w 289680"/>
                <a:gd name="connsiteY185" fmla="*/ 372609 h 392358"/>
                <a:gd name="connsiteX186" fmla="*/ 76083 w 289680"/>
                <a:gd name="connsiteY186" fmla="*/ 372037 h 392358"/>
                <a:gd name="connsiteX187" fmla="*/ 79417 w 289680"/>
                <a:gd name="connsiteY187" fmla="*/ 365846 h 392358"/>
                <a:gd name="connsiteX188" fmla="*/ 80560 w 289680"/>
                <a:gd name="connsiteY188" fmla="*/ 362132 h 392358"/>
                <a:gd name="connsiteX189" fmla="*/ 81608 w 289680"/>
                <a:gd name="connsiteY189" fmla="*/ 375943 h 392358"/>
                <a:gd name="connsiteX190" fmla="*/ 80274 w 289680"/>
                <a:gd name="connsiteY190" fmla="*/ 379657 h 392358"/>
                <a:gd name="connsiteX191" fmla="*/ 82274 w 289680"/>
                <a:gd name="connsiteY191" fmla="*/ 382801 h 392358"/>
                <a:gd name="connsiteX192" fmla="*/ 84560 w 289680"/>
                <a:gd name="connsiteY192" fmla="*/ 382801 h 392358"/>
                <a:gd name="connsiteX193" fmla="*/ 91704 w 289680"/>
                <a:gd name="connsiteY193" fmla="*/ 376038 h 392358"/>
                <a:gd name="connsiteX194" fmla="*/ 91704 w 289680"/>
                <a:gd name="connsiteY194" fmla="*/ 366513 h 392358"/>
                <a:gd name="connsiteX195" fmla="*/ 94181 w 289680"/>
                <a:gd name="connsiteY195" fmla="*/ 363751 h 392358"/>
                <a:gd name="connsiteX196" fmla="*/ 95514 w 289680"/>
                <a:gd name="connsiteY196" fmla="*/ 364798 h 392358"/>
                <a:gd name="connsiteX197" fmla="*/ 97800 w 289680"/>
                <a:gd name="connsiteY197" fmla="*/ 378610 h 392358"/>
                <a:gd name="connsiteX198" fmla="*/ 105134 w 289680"/>
                <a:gd name="connsiteY198" fmla="*/ 385087 h 392358"/>
                <a:gd name="connsiteX199" fmla="*/ 111516 w 289680"/>
                <a:gd name="connsiteY199" fmla="*/ 385087 h 392358"/>
                <a:gd name="connsiteX200" fmla="*/ 111516 w 289680"/>
                <a:gd name="connsiteY200" fmla="*/ 382801 h 392358"/>
                <a:gd name="connsiteX201" fmla="*/ 105039 w 289680"/>
                <a:gd name="connsiteY201" fmla="*/ 373276 h 392358"/>
                <a:gd name="connsiteX202" fmla="*/ 103610 w 289680"/>
                <a:gd name="connsiteY202" fmla="*/ 362988 h 392358"/>
                <a:gd name="connsiteX203" fmla="*/ 108468 w 289680"/>
                <a:gd name="connsiteY203" fmla="*/ 365180 h 392358"/>
                <a:gd name="connsiteX204" fmla="*/ 109992 w 289680"/>
                <a:gd name="connsiteY204" fmla="*/ 370132 h 392358"/>
                <a:gd name="connsiteX205" fmla="*/ 111040 w 289680"/>
                <a:gd name="connsiteY205" fmla="*/ 370990 h 392358"/>
                <a:gd name="connsiteX206" fmla="*/ 114564 w 289680"/>
                <a:gd name="connsiteY206" fmla="*/ 367942 h 392358"/>
                <a:gd name="connsiteX207" fmla="*/ 117041 w 289680"/>
                <a:gd name="connsiteY207" fmla="*/ 364037 h 392358"/>
                <a:gd name="connsiteX208" fmla="*/ 119327 w 289680"/>
                <a:gd name="connsiteY208" fmla="*/ 375657 h 392358"/>
                <a:gd name="connsiteX209" fmla="*/ 131042 w 289680"/>
                <a:gd name="connsiteY209" fmla="*/ 390040 h 392358"/>
                <a:gd name="connsiteX210" fmla="*/ 134186 w 289680"/>
                <a:gd name="connsiteY210" fmla="*/ 390897 h 392358"/>
                <a:gd name="connsiteX211" fmla="*/ 138662 w 289680"/>
                <a:gd name="connsiteY211" fmla="*/ 386706 h 392358"/>
                <a:gd name="connsiteX212" fmla="*/ 136662 w 289680"/>
                <a:gd name="connsiteY212" fmla="*/ 380895 h 392358"/>
                <a:gd name="connsiteX213" fmla="*/ 134567 w 289680"/>
                <a:gd name="connsiteY213" fmla="*/ 372704 h 392358"/>
                <a:gd name="connsiteX214" fmla="*/ 138853 w 289680"/>
                <a:gd name="connsiteY214" fmla="*/ 366132 h 392358"/>
                <a:gd name="connsiteX215" fmla="*/ 145520 w 289680"/>
                <a:gd name="connsiteY215" fmla="*/ 370609 h 392358"/>
                <a:gd name="connsiteX216" fmla="*/ 147902 w 289680"/>
                <a:gd name="connsiteY216" fmla="*/ 377753 h 392358"/>
                <a:gd name="connsiteX217" fmla="*/ 155807 w 289680"/>
                <a:gd name="connsiteY217" fmla="*/ 378800 h 392358"/>
                <a:gd name="connsiteX218" fmla="*/ 155807 w 289680"/>
                <a:gd name="connsiteY218" fmla="*/ 375943 h 392358"/>
                <a:gd name="connsiteX219" fmla="*/ 152664 w 289680"/>
                <a:gd name="connsiteY219" fmla="*/ 370037 h 392358"/>
                <a:gd name="connsiteX220" fmla="*/ 152664 w 289680"/>
                <a:gd name="connsiteY220" fmla="*/ 363941 h 392358"/>
                <a:gd name="connsiteX221" fmla="*/ 157903 w 289680"/>
                <a:gd name="connsiteY221" fmla="*/ 362798 h 392358"/>
                <a:gd name="connsiteX222" fmla="*/ 161046 w 289680"/>
                <a:gd name="connsiteY222" fmla="*/ 367275 h 392358"/>
                <a:gd name="connsiteX223" fmla="*/ 163427 w 289680"/>
                <a:gd name="connsiteY223" fmla="*/ 380324 h 392358"/>
                <a:gd name="connsiteX224" fmla="*/ 165332 w 289680"/>
                <a:gd name="connsiteY224" fmla="*/ 386516 h 392358"/>
                <a:gd name="connsiteX225" fmla="*/ 170571 w 289680"/>
                <a:gd name="connsiteY225" fmla="*/ 391183 h 392358"/>
                <a:gd name="connsiteX226" fmla="*/ 175429 w 289680"/>
                <a:gd name="connsiteY226" fmla="*/ 391183 h 392358"/>
                <a:gd name="connsiteX227" fmla="*/ 178096 w 289680"/>
                <a:gd name="connsiteY227" fmla="*/ 388230 h 392358"/>
                <a:gd name="connsiteX228" fmla="*/ 176286 w 289680"/>
                <a:gd name="connsiteY228" fmla="*/ 385182 h 392358"/>
                <a:gd name="connsiteX229" fmla="*/ 172000 w 289680"/>
                <a:gd name="connsiteY229" fmla="*/ 375657 h 392358"/>
                <a:gd name="connsiteX230" fmla="*/ 173810 w 289680"/>
                <a:gd name="connsiteY230" fmla="*/ 372228 h 392358"/>
                <a:gd name="connsiteX231" fmla="*/ 176858 w 289680"/>
                <a:gd name="connsiteY231" fmla="*/ 372704 h 392358"/>
                <a:gd name="connsiteX232" fmla="*/ 180572 w 289680"/>
                <a:gd name="connsiteY232" fmla="*/ 378038 h 392358"/>
                <a:gd name="connsiteX233" fmla="*/ 183239 w 289680"/>
                <a:gd name="connsiteY233" fmla="*/ 383848 h 392358"/>
                <a:gd name="connsiteX234" fmla="*/ 190193 w 289680"/>
                <a:gd name="connsiteY234" fmla="*/ 385182 h 392358"/>
                <a:gd name="connsiteX235" fmla="*/ 191717 w 289680"/>
                <a:gd name="connsiteY235" fmla="*/ 380800 h 392358"/>
                <a:gd name="connsiteX236" fmla="*/ 188859 w 289680"/>
                <a:gd name="connsiteY236" fmla="*/ 376610 h 392358"/>
                <a:gd name="connsiteX237" fmla="*/ 181049 w 289680"/>
                <a:gd name="connsiteY237" fmla="*/ 362608 h 392358"/>
                <a:gd name="connsiteX238" fmla="*/ 182573 w 289680"/>
                <a:gd name="connsiteY238" fmla="*/ 358131 h 392358"/>
                <a:gd name="connsiteX239" fmla="*/ 186192 w 289680"/>
                <a:gd name="connsiteY239" fmla="*/ 359083 h 392358"/>
                <a:gd name="connsiteX240" fmla="*/ 187907 w 289680"/>
                <a:gd name="connsiteY240" fmla="*/ 362036 h 392358"/>
                <a:gd name="connsiteX241" fmla="*/ 190288 w 289680"/>
                <a:gd name="connsiteY241" fmla="*/ 367179 h 392358"/>
                <a:gd name="connsiteX242" fmla="*/ 194955 w 289680"/>
                <a:gd name="connsiteY242" fmla="*/ 372228 h 392358"/>
                <a:gd name="connsiteX243" fmla="*/ 201813 w 289680"/>
                <a:gd name="connsiteY243" fmla="*/ 370799 h 392358"/>
                <a:gd name="connsiteX244" fmla="*/ 199718 w 289680"/>
                <a:gd name="connsiteY244" fmla="*/ 365560 h 392358"/>
                <a:gd name="connsiteX245" fmla="*/ 197432 w 289680"/>
                <a:gd name="connsiteY245" fmla="*/ 361084 h 392358"/>
                <a:gd name="connsiteX246" fmla="*/ 197432 w 289680"/>
                <a:gd name="connsiteY246" fmla="*/ 358703 h 392358"/>
                <a:gd name="connsiteX247" fmla="*/ 198575 w 289680"/>
                <a:gd name="connsiteY247" fmla="*/ 357654 h 392358"/>
                <a:gd name="connsiteX248" fmla="*/ 206480 w 289680"/>
                <a:gd name="connsiteY248" fmla="*/ 359560 h 392358"/>
                <a:gd name="connsiteX249" fmla="*/ 208290 w 289680"/>
                <a:gd name="connsiteY249" fmla="*/ 366418 h 392358"/>
                <a:gd name="connsiteX250" fmla="*/ 209433 w 289680"/>
                <a:gd name="connsiteY250" fmla="*/ 373371 h 392358"/>
                <a:gd name="connsiteX251" fmla="*/ 210957 w 289680"/>
                <a:gd name="connsiteY251" fmla="*/ 374895 h 392358"/>
                <a:gd name="connsiteX252" fmla="*/ 215529 w 289680"/>
                <a:gd name="connsiteY252" fmla="*/ 374895 h 392358"/>
                <a:gd name="connsiteX253" fmla="*/ 218291 w 289680"/>
                <a:gd name="connsiteY253" fmla="*/ 373276 h 392358"/>
                <a:gd name="connsiteX254" fmla="*/ 218291 w 289680"/>
                <a:gd name="connsiteY254" fmla="*/ 364989 h 392358"/>
                <a:gd name="connsiteX255" fmla="*/ 212672 w 289680"/>
                <a:gd name="connsiteY255" fmla="*/ 357274 h 392358"/>
                <a:gd name="connsiteX256" fmla="*/ 213434 w 289680"/>
                <a:gd name="connsiteY256" fmla="*/ 352797 h 392358"/>
                <a:gd name="connsiteX257" fmla="*/ 218863 w 289680"/>
                <a:gd name="connsiteY257" fmla="*/ 352797 h 392358"/>
                <a:gd name="connsiteX258" fmla="*/ 221339 w 289680"/>
                <a:gd name="connsiteY258" fmla="*/ 356988 h 392358"/>
                <a:gd name="connsiteX259" fmla="*/ 222482 w 289680"/>
                <a:gd name="connsiteY259" fmla="*/ 360036 h 392358"/>
                <a:gd name="connsiteX260" fmla="*/ 228267 w 289680"/>
                <a:gd name="connsiteY260" fmla="*/ 361332 h 392358"/>
                <a:gd name="connsiteX261" fmla="*/ 230198 w 289680"/>
                <a:gd name="connsiteY261" fmla="*/ 358131 h 392358"/>
                <a:gd name="connsiteX262" fmla="*/ 228959 w 289680"/>
                <a:gd name="connsiteY262" fmla="*/ 352225 h 392358"/>
                <a:gd name="connsiteX263" fmla="*/ 232007 w 289680"/>
                <a:gd name="connsiteY263" fmla="*/ 350701 h 392358"/>
                <a:gd name="connsiteX264" fmla="*/ 236008 w 289680"/>
                <a:gd name="connsiteY264" fmla="*/ 351940 h 392358"/>
                <a:gd name="connsiteX265" fmla="*/ 237532 w 289680"/>
                <a:gd name="connsiteY265" fmla="*/ 354797 h 392358"/>
                <a:gd name="connsiteX266" fmla="*/ 241056 w 289680"/>
                <a:gd name="connsiteY266" fmla="*/ 361941 h 392358"/>
                <a:gd name="connsiteX267" fmla="*/ 248962 w 289680"/>
                <a:gd name="connsiteY267" fmla="*/ 366037 h 392358"/>
                <a:gd name="connsiteX268" fmla="*/ 253724 w 289680"/>
                <a:gd name="connsiteY268" fmla="*/ 364417 h 392358"/>
                <a:gd name="connsiteX269" fmla="*/ 253724 w 289680"/>
                <a:gd name="connsiteY269" fmla="*/ 362512 h 392358"/>
                <a:gd name="connsiteX270" fmla="*/ 248867 w 289680"/>
                <a:gd name="connsiteY270" fmla="*/ 352987 h 392358"/>
                <a:gd name="connsiteX271" fmla="*/ 245819 w 289680"/>
                <a:gd name="connsiteY271" fmla="*/ 348416 h 392358"/>
                <a:gd name="connsiteX272" fmla="*/ 247152 w 289680"/>
                <a:gd name="connsiteY272" fmla="*/ 345748 h 392358"/>
                <a:gd name="connsiteX273" fmla="*/ 250867 w 289680"/>
                <a:gd name="connsiteY273" fmla="*/ 346415 h 392358"/>
                <a:gd name="connsiteX274" fmla="*/ 254296 w 289680"/>
                <a:gd name="connsiteY274" fmla="*/ 347749 h 392358"/>
                <a:gd name="connsiteX275" fmla="*/ 257725 w 289680"/>
                <a:gd name="connsiteY275" fmla="*/ 345844 h 392358"/>
                <a:gd name="connsiteX276" fmla="*/ 258677 w 289680"/>
                <a:gd name="connsiteY276" fmla="*/ 342415 h 392358"/>
                <a:gd name="connsiteX277" fmla="*/ 259439 w 289680"/>
                <a:gd name="connsiteY277" fmla="*/ 340129 h 392358"/>
                <a:gd name="connsiteX278" fmla="*/ 263345 w 289680"/>
                <a:gd name="connsiteY278" fmla="*/ 337176 h 392358"/>
                <a:gd name="connsiteX279" fmla="*/ 266488 w 289680"/>
                <a:gd name="connsiteY279" fmla="*/ 339367 h 392358"/>
                <a:gd name="connsiteX280" fmla="*/ 266488 w 289680"/>
                <a:gd name="connsiteY280" fmla="*/ 342795 h 392358"/>
                <a:gd name="connsiteX281" fmla="*/ 265345 w 289680"/>
                <a:gd name="connsiteY281" fmla="*/ 346225 h 392358"/>
                <a:gd name="connsiteX282" fmla="*/ 265345 w 289680"/>
                <a:gd name="connsiteY282" fmla="*/ 347368 h 392358"/>
                <a:gd name="connsiteX283" fmla="*/ 267059 w 289680"/>
                <a:gd name="connsiteY283" fmla="*/ 349939 h 392358"/>
                <a:gd name="connsiteX284" fmla="*/ 267726 w 289680"/>
                <a:gd name="connsiteY284" fmla="*/ 349939 h 392358"/>
                <a:gd name="connsiteX285" fmla="*/ 272774 w 289680"/>
                <a:gd name="connsiteY285" fmla="*/ 331747 h 392358"/>
                <a:gd name="connsiteX286" fmla="*/ 281347 w 289680"/>
                <a:gd name="connsiteY286" fmla="*/ 315459 h 39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289680" h="392358">
                  <a:moveTo>
                    <a:pt x="281347" y="315459"/>
                  </a:moveTo>
                  <a:cubicBezTo>
                    <a:pt x="282539" y="309182"/>
                    <a:pt x="283081" y="302800"/>
                    <a:pt x="282966" y="296409"/>
                  </a:cubicBezTo>
                  <a:cubicBezTo>
                    <a:pt x="283633" y="285932"/>
                    <a:pt x="286967" y="275740"/>
                    <a:pt x="288491" y="265262"/>
                  </a:cubicBezTo>
                  <a:cubicBezTo>
                    <a:pt x="293348" y="232877"/>
                    <a:pt x="281442" y="200207"/>
                    <a:pt x="281347" y="167440"/>
                  </a:cubicBezTo>
                  <a:cubicBezTo>
                    <a:pt x="281347" y="150962"/>
                    <a:pt x="284204" y="134294"/>
                    <a:pt x="280394" y="118291"/>
                  </a:cubicBezTo>
                  <a:cubicBezTo>
                    <a:pt x="279251" y="113243"/>
                    <a:pt x="277346" y="108766"/>
                    <a:pt x="276203" y="103242"/>
                  </a:cubicBezTo>
                  <a:cubicBezTo>
                    <a:pt x="275026" y="96422"/>
                    <a:pt x="274516" y="89498"/>
                    <a:pt x="274679" y="82572"/>
                  </a:cubicBezTo>
                  <a:cubicBezTo>
                    <a:pt x="274679" y="73047"/>
                    <a:pt x="274679" y="62761"/>
                    <a:pt x="274679" y="52760"/>
                  </a:cubicBezTo>
                  <a:lnTo>
                    <a:pt x="274679" y="48187"/>
                  </a:lnTo>
                  <a:cubicBezTo>
                    <a:pt x="274698" y="46101"/>
                    <a:pt x="274475" y="44025"/>
                    <a:pt x="274013" y="41996"/>
                  </a:cubicBezTo>
                  <a:cubicBezTo>
                    <a:pt x="272239" y="42082"/>
                    <a:pt x="270661" y="43149"/>
                    <a:pt x="269917" y="44758"/>
                  </a:cubicBezTo>
                  <a:cubicBezTo>
                    <a:pt x="269529" y="46492"/>
                    <a:pt x="269052" y="48216"/>
                    <a:pt x="268488" y="49902"/>
                  </a:cubicBezTo>
                  <a:cubicBezTo>
                    <a:pt x="267462" y="51759"/>
                    <a:pt x="265293" y="52664"/>
                    <a:pt x="263249" y="52093"/>
                  </a:cubicBezTo>
                  <a:cubicBezTo>
                    <a:pt x="260678" y="51140"/>
                    <a:pt x="261630" y="48092"/>
                    <a:pt x="263249" y="46092"/>
                  </a:cubicBezTo>
                  <a:lnTo>
                    <a:pt x="267631" y="39234"/>
                  </a:lnTo>
                  <a:cubicBezTo>
                    <a:pt x="268543" y="38119"/>
                    <a:pt x="269105" y="36757"/>
                    <a:pt x="269250" y="35329"/>
                  </a:cubicBezTo>
                  <a:cubicBezTo>
                    <a:pt x="269184" y="33757"/>
                    <a:pt x="268034" y="32452"/>
                    <a:pt x="266488" y="32185"/>
                  </a:cubicBezTo>
                  <a:cubicBezTo>
                    <a:pt x="264542" y="32100"/>
                    <a:pt x="262683" y="32995"/>
                    <a:pt x="261535" y="34567"/>
                  </a:cubicBezTo>
                  <a:cubicBezTo>
                    <a:pt x="259968" y="36348"/>
                    <a:pt x="258771" y="38415"/>
                    <a:pt x="258011" y="40663"/>
                  </a:cubicBezTo>
                  <a:cubicBezTo>
                    <a:pt x="257153" y="43235"/>
                    <a:pt x="256106" y="46759"/>
                    <a:pt x="252581" y="46854"/>
                  </a:cubicBezTo>
                  <a:cubicBezTo>
                    <a:pt x="250408" y="46911"/>
                    <a:pt x="248589" y="45215"/>
                    <a:pt x="248486" y="43044"/>
                  </a:cubicBezTo>
                  <a:cubicBezTo>
                    <a:pt x="248790" y="41072"/>
                    <a:pt x="249893" y="39320"/>
                    <a:pt x="251534" y="38186"/>
                  </a:cubicBezTo>
                  <a:cubicBezTo>
                    <a:pt x="253820" y="36186"/>
                    <a:pt x="256868" y="33804"/>
                    <a:pt x="255725" y="31328"/>
                  </a:cubicBezTo>
                  <a:cubicBezTo>
                    <a:pt x="254582" y="28852"/>
                    <a:pt x="251534" y="28470"/>
                    <a:pt x="248962" y="29137"/>
                  </a:cubicBezTo>
                  <a:cubicBezTo>
                    <a:pt x="246557" y="29795"/>
                    <a:pt x="244505" y="31366"/>
                    <a:pt x="243247" y="33519"/>
                  </a:cubicBezTo>
                  <a:cubicBezTo>
                    <a:pt x="242009" y="35424"/>
                    <a:pt x="241151" y="37519"/>
                    <a:pt x="239818" y="39329"/>
                  </a:cubicBezTo>
                  <a:cubicBezTo>
                    <a:pt x="239122" y="40501"/>
                    <a:pt x="237842" y="41187"/>
                    <a:pt x="236484" y="41139"/>
                  </a:cubicBezTo>
                  <a:cubicBezTo>
                    <a:pt x="235156" y="37329"/>
                    <a:pt x="236378" y="33091"/>
                    <a:pt x="239532" y="30566"/>
                  </a:cubicBezTo>
                  <a:cubicBezTo>
                    <a:pt x="240772" y="29661"/>
                    <a:pt x="241865" y="28566"/>
                    <a:pt x="242771" y="27328"/>
                  </a:cubicBezTo>
                  <a:cubicBezTo>
                    <a:pt x="243369" y="26156"/>
                    <a:pt x="242904" y="24718"/>
                    <a:pt x="241732" y="24127"/>
                  </a:cubicBezTo>
                  <a:cubicBezTo>
                    <a:pt x="241520" y="24013"/>
                    <a:pt x="241291" y="23937"/>
                    <a:pt x="241056" y="23899"/>
                  </a:cubicBezTo>
                  <a:cubicBezTo>
                    <a:pt x="240425" y="23803"/>
                    <a:pt x="239783" y="23803"/>
                    <a:pt x="239151" y="23899"/>
                  </a:cubicBezTo>
                  <a:cubicBezTo>
                    <a:pt x="235760" y="24661"/>
                    <a:pt x="232912" y="26947"/>
                    <a:pt x="231436" y="30090"/>
                  </a:cubicBezTo>
                  <a:cubicBezTo>
                    <a:pt x="230388" y="32376"/>
                    <a:pt x="230293" y="35424"/>
                    <a:pt x="227531" y="36567"/>
                  </a:cubicBezTo>
                  <a:cubicBezTo>
                    <a:pt x="225637" y="30604"/>
                    <a:pt x="228180" y="24127"/>
                    <a:pt x="233627" y="21041"/>
                  </a:cubicBezTo>
                  <a:cubicBezTo>
                    <a:pt x="235404" y="20051"/>
                    <a:pt x="237065" y="18869"/>
                    <a:pt x="238580" y="17517"/>
                  </a:cubicBezTo>
                  <a:cubicBezTo>
                    <a:pt x="239887" y="16126"/>
                    <a:pt x="239887" y="13955"/>
                    <a:pt x="238580" y="12564"/>
                  </a:cubicBezTo>
                  <a:cubicBezTo>
                    <a:pt x="237068" y="11554"/>
                    <a:pt x="235243" y="11106"/>
                    <a:pt x="233436" y="11326"/>
                  </a:cubicBezTo>
                  <a:cubicBezTo>
                    <a:pt x="228691" y="11516"/>
                    <a:pt x="224268" y="13783"/>
                    <a:pt x="221339" y="17517"/>
                  </a:cubicBezTo>
                  <a:cubicBezTo>
                    <a:pt x="219682" y="21155"/>
                    <a:pt x="218528" y="24994"/>
                    <a:pt x="217910" y="28947"/>
                  </a:cubicBezTo>
                  <a:cubicBezTo>
                    <a:pt x="217631" y="30556"/>
                    <a:pt x="216442" y="31862"/>
                    <a:pt x="214862" y="32281"/>
                  </a:cubicBezTo>
                  <a:cubicBezTo>
                    <a:pt x="212658" y="32624"/>
                    <a:pt x="210584" y="31147"/>
                    <a:pt x="210195" y="28947"/>
                  </a:cubicBezTo>
                  <a:cubicBezTo>
                    <a:pt x="210402" y="27042"/>
                    <a:pt x="210985" y="25194"/>
                    <a:pt x="211910" y="23518"/>
                  </a:cubicBezTo>
                  <a:cubicBezTo>
                    <a:pt x="212898" y="21794"/>
                    <a:pt x="212627" y="19612"/>
                    <a:pt x="211243" y="18184"/>
                  </a:cubicBezTo>
                  <a:cubicBezTo>
                    <a:pt x="208740" y="16736"/>
                    <a:pt x="205605" y="16964"/>
                    <a:pt x="203337" y="18755"/>
                  </a:cubicBezTo>
                  <a:cubicBezTo>
                    <a:pt x="201582" y="20403"/>
                    <a:pt x="200411" y="22575"/>
                    <a:pt x="200003" y="24946"/>
                  </a:cubicBezTo>
                  <a:lnTo>
                    <a:pt x="198860" y="28566"/>
                  </a:lnTo>
                  <a:cubicBezTo>
                    <a:pt x="196206" y="24432"/>
                    <a:pt x="195812" y="19241"/>
                    <a:pt x="197813" y="14754"/>
                  </a:cubicBezTo>
                  <a:cubicBezTo>
                    <a:pt x="198438" y="13621"/>
                    <a:pt x="198888" y="12402"/>
                    <a:pt x="199146" y="11135"/>
                  </a:cubicBezTo>
                  <a:cubicBezTo>
                    <a:pt x="199283" y="9726"/>
                    <a:pt x="198465" y="8401"/>
                    <a:pt x="197146" y="7897"/>
                  </a:cubicBezTo>
                  <a:cubicBezTo>
                    <a:pt x="196391" y="7754"/>
                    <a:pt x="195615" y="7754"/>
                    <a:pt x="194860" y="7897"/>
                  </a:cubicBezTo>
                  <a:cubicBezTo>
                    <a:pt x="191239" y="8382"/>
                    <a:pt x="188349" y="11154"/>
                    <a:pt x="187716" y="14754"/>
                  </a:cubicBezTo>
                  <a:cubicBezTo>
                    <a:pt x="187422" y="17926"/>
                    <a:pt x="187422" y="21108"/>
                    <a:pt x="187716" y="24279"/>
                  </a:cubicBezTo>
                  <a:cubicBezTo>
                    <a:pt x="187716" y="25613"/>
                    <a:pt x="186859" y="27328"/>
                    <a:pt x="185240" y="26947"/>
                  </a:cubicBezTo>
                  <a:cubicBezTo>
                    <a:pt x="184684" y="26823"/>
                    <a:pt x="184203" y="26480"/>
                    <a:pt x="183906" y="25994"/>
                  </a:cubicBezTo>
                  <a:cubicBezTo>
                    <a:pt x="180953" y="21898"/>
                    <a:pt x="183906" y="16469"/>
                    <a:pt x="181620" y="12183"/>
                  </a:cubicBezTo>
                  <a:cubicBezTo>
                    <a:pt x="179892" y="9325"/>
                    <a:pt x="177333" y="7068"/>
                    <a:pt x="174286" y="5706"/>
                  </a:cubicBezTo>
                  <a:cubicBezTo>
                    <a:pt x="172286" y="4563"/>
                    <a:pt x="168761" y="3896"/>
                    <a:pt x="167904" y="5706"/>
                  </a:cubicBezTo>
                  <a:cubicBezTo>
                    <a:pt x="167532" y="6420"/>
                    <a:pt x="167532" y="7278"/>
                    <a:pt x="167904" y="7992"/>
                  </a:cubicBezTo>
                  <a:cubicBezTo>
                    <a:pt x="169714" y="11230"/>
                    <a:pt x="172476" y="14088"/>
                    <a:pt x="174381" y="17517"/>
                  </a:cubicBezTo>
                  <a:cubicBezTo>
                    <a:pt x="176643" y="20451"/>
                    <a:pt x="177186" y="24366"/>
                    <a:pt x="175810" y="27804"/>
                  </a:cubicBezTo>
                  <a:cubicBezTo>
                    <a:pt x="173867" y="28461"/>
                    <a:pt x="171745" y="27509"/>
                    <a:pt x="170952" y="25613"/>
                  </a:cubicBezTo>
                  <a:cubicBezTo>
                    <a:pt x="170285" y="23994"/>
                    <a:pt x="170952" y="22089"/>
                    <a:pt x="169428" y="20660"/>
                  </a:cubicBezTo>
                  <a:cubicBezTo>
                    <a:pt x="169174" y="20279"/>
                    <a:pt x="168808" y="19974"/>
                    <a:pt x="168380" y="19803"/>
                  </a:cubicBezTo>
                  <a:cubicBezTo>
                    <a:pt x="166475" y="19136"/>
                    <a:pt x="165047" y="21231"/>
                    <a:pt x="164856" y="22756"/>
                  </a:cubicBezTo>
                  <a:cubicBezTo>
                    <a:pt x="164666" y="24279"/>
                    <a:pt x="164856" y="26566"/>
                    <a:pt x="162380" y="26756"/>
                  </a:cubicBezTo>
                  <a:cubicBezTo>
                    <a:pt x="159427" y="23518"/>
                    <a:pt x="160570" y="19041"/>
                    <a:pt x="160094" y="15136"/>
                  </a:cubicBezTo>
                  <a:cubicBezTo>
                    <a:pt x="158975" y="8601"/>
                    <a:pt x="154537" y="3115"/>
                    <a:pt x="148378" y="658"/>
                  </a:cubicBezTo>
                  <a:cubicBezTo>
                    <a:pt x="147389" y="201"/>
                    <a:pt x="146322" y="-57"/>
                    <a:pt x="145235" y="-105"/>
                  </a:cubicBezTo>
                  <a:cubicBezTo>
                    <a:pt x="142888" y="-66"/>
                    <a:pt x="140953" y="1744"/>
                    <a:pt x="140758" y="4087"/>
                  </a:cubicBezTo>
                  <a:cubicBezTo>
                    <a:pt x="141006" y="6115"/>
                    <a:pt x="141689" y="8058"/>
                    <a:pt x="142758" y="9802"/>
                  </a:cubicBezTo>
                  <a:cubicBezTo>
                    <a:pt x="143955" y="12412"/>
                    <a:pt x="144665" y="15221"/>
                    <a:pt x="144854" y="18089"/>
                  </a:cubicBezTo>
                  <a:cubicBezTo>
                    <a:pt x="145392" y="21070"/>
                    <a:pt x="143512" y="23956"/>
                    <a:pt x="140567" y="24661"/>
                  </a:cubicBezTo>
                  <a:cubicBezTo>
                    <a:pt x="137577" y="24889"/>
                    <a:pt x="134817" y="23041"/>
                    <a:pt x="133900" y="20184"/>
                  </a:cubicBezTo>
                  <a:cubicBezTo>
                    <a:pt x="133589" y="17669"/>
                    <a:pt x="132780" y="15240"/>
                    <a:pt x="131519" y="13040"/>
                  </a:cubicBezTo>
                  <a:cubicBezTo>
                    <a:pt x="129899" y="10849"/>
                    <a:pt x="125327" y="9897"/>
                    <a:pt x="123613" y="11992"/>
                  </a:cubicBezTo>
                  <a:cubicBezTo>
                    <a:pt x="123232" y="12907"/>
                    <a:pt x="123232" y="13935"/>
                    <a:pt x="123613" y="14850"/>
                  </a:cubicBezTo>
                  <a:cubicBezTo>
                    <a:pt x="124454" y="16888"/>
                    <a:pt x="125507" y="18841"/>
                    <a:pt x="126756" y="20660"/>
                  </a:cubicBezTo>
                  <a:cubicBezTo>
                    <a:pt x="127995" y="22537"/>
                    <a:pt x="127995" y="24975"/>
                    <a:pt x="126756" y="26851"/>
                  </a:cubicBezTo>
                  <a:cubicBezTo>
                    <a:pt x="125363" y="28185"/>
                    <a:pt x="123340" y="28623"/>
                    <a:pt x="121517" y="27994"/>
                  </a:cubicBezTo>
                  <a:cubicBezTo>
                    <a:pt x="119651" y="27232"/>
                    <a:pt x="118415" y="25432"/>
                    <a:pt x="118374" y="23423"/>
                  </a:cubicBezTo>
                  <a:cubicBezTo>
                    <a:pt x="117517" y="19136"/>
                    <a:pt x="116755" y="14850"/>
                    <a:pt x="115993" y="10469"/>
                  </a:cubicBezTo>
                  <a:cubicBezTo>
                    <a:pt x="115635" y="8325"/>
                    <a:pt x="114995" y="6249"/>
                    <a:pt x="114088" y="4277"/>
                  </a:cubicBezTo>
                  <a:cubicBezTo>
                    <a:pt x="112999" y="2115"/>
                    <a:pt x="111126" y="438"/>
                    <a:pt x="108849" y="-390"/>
                  </a:cubicBezTo>
                  <a:cubicBezTo>
                    <a:pt x="107272" y="-914"/>
                    <a:pt x="105569" y="-914"/>
                    <a:pt x="103991" y="-390"/>
                  </a:cubicBezTo>
                  <a:cubicBezTo>
                    <a:pt x="102533" y="-66"/>
                    <a:pt x="101454" y="1172"/>
                    <a:pt x="101324" y="2658"/>
                  </a:cubicBezTo>
                  <a:cubicBezTo>
                    <a:pt x="101627" y="3830"/>
                    <a:pt x="102255" y="4877"/>
                    <a:pt x="103134" y="5706"/>
                  </a:cubicBezTo>
                  <a:cubicBezTo>
                    <a:pt x="105553" y="8335"/>
                    <a:pt x="107056" y="11678"/>
                    <a:pt x="107420" y="15231"/>
                  </a:cubicBezTo>
                  <a:cubicBezTo>
                    <a:pt x="107420" y="16660"/>
                    <a:pt x="107420" y="18279"/>
                    <a:pt x="105611" y="18755"/>
                  </a:cubicBezTo>
                  <a:cubicBezTo>
                    <a:pt x="104560" y="19003"/>
                    <a:pt x="103451" y="18793"/>
                    <a:pt x="102563" y="18184"/>
                  </a:cubicBezTo>
                  <a:cubicBezTo>
                    <a:pt x="100678" y="16974"/>
                    <a:pt x="99370" y="15050"/>
                    <a:pt x="98943" y="12850"/>
                  </a:cubicBezTo>
                  <a:cubicBezTo>
                    <a:pt x="98496" y="10754"/>
                    <a:pt x="97549" y="8792"/>
                    <a:pt x="96181" y="7135"/>
                  </a:cubicBezTo>
                  <a:cubicBezTo>
                    <a:pt x="94358" y="5306"/>
                    <a:pt x="91599" y="4773"/>
                    <a:pt x="89228" y="5801"/>
                  </a:cubicBezTo>
                  <a:cubicBezTo>
                    <a:pt x="87694" y="6678"/>
                    <a:pt x="87044" y="8544"/>
                    <a:pt x="87704" y="10183"/>
                  </a:cubicBezTo>
                  <a:cubicBezTo>
                    <a:pt x="88375" y="11754"/>
                    <a:pt x="89346" y="13174"/>
                    <a:pt x="90561" y="14374"/>
                  </a:cubicBezTo>
                  <a:cubicBezTo>
                    <a:pt x="94114" y="18441"/>
                    <a:pt x="96775" y="23213"/>
                    <a:pt x="98372" y="28375"/>
                  </a:cubicBezTo>
                  <a:cubicBezTo>
                    <a:pt x="98372" y="29995"/>
                    <a:pt x="98372" y="32185"/>
                    <a:pt x="96848" y="32852"/>
                  </a:cubicBezTo>
                  <a:cubicBezTo>
                    <a:pt x="95558" y="33138"/>
                    <a:pt x="94210" y="32785"/>
                    <a:pt x="93228" y="31900"/>
                  </a:cubicBezTo>
                  <a:cubicBezTo>
                    <a:pt x="92410" y="31081"/>
                    <a:pt x="91819" y="30061"/>
                    <a:pt x="91514" y="28947"/>
                  </a:cubicBezTo>
                  <a:cubicBezTo>
                    <a:pt x="90876" y="27166"/>
                    <a:pt x="90078" y="25442"/>
                    <a:pt x="89132" y="23803"/>
                  </a:cubicBezTo>
                  <a:cubicBezTo>
                    <a:pt x="88259" y="21603"/>
                    <a:pt x="86595" y="19803"/>
                    <a:pt x="84465" y="18755"/>
                  </a:cubicBezTo>
                  <a:cubicBezTo>
                    <a:pt x="82084" y="17707"/>
                    <a:pt x="78464" y="18184"/>
                    <a:pt x="77607" y="20184"/>
                  </a:cubicBezTo>
                  <a:cubicBezTo>
                    <a:pt x="76750" y="22184"/>
                    <a:pt x="78464" y="23708"/>
                    <a:pt x="79703" y="25328"/>
                  </a:cubicBezTo>
                  <a:cubicBezTo>
                    <a:pt x="80706" y="26680"/>
                    <a:pt x="81478" y="28194"/>
                    <a:pt x="81989" y="29804"/>
                  </a:cubicBezTo>
                  <a:cubicBezTo>
                    <a:pt x="82328" y="30595"/>
                    <a:pt x="82328" y="31490"/>
                    <a:pt x="81989" y="32281"/>
                  </a:cubicBezTo>
                  <a:cubicBezTo>
                    <a:pt x="81702" y="32700"/>
                    <a:pt x="81307" y="33024"/>
                    <a:pt x="80846" y="33233"/>
                  </a:cubicBezTo>
                  <a:cubicBezTo>
                    <a:pt x="78122" y="34338"/>
                    <a:pt x="74994" y="33614"/>
                    <a:pt x="73035" y="31423"/>
                  </a:cubicBezTo>
                  <a:cubicBezTo>
                    <a:pt x="71538" y="29471"/>
                    <a:pt x="70855" y="27014"/>
                    <a:pt x="71130" y="24565"/>
                  </a:cubicBezTo>
                  <a:cubicBezTo>
                    <a:pt x="71380" y="22184"/>
                    <a:pt x="70984" y="19784"/>
                    <a:pt x="69987" y="17612"/>
                  </a:cubicBezTo>
                  <a:cubicBezTo>
                    <a:pt x="69605" y="16993"/>
                    <a:pt x="69083" y="16469"/>
                    <a:pt x="68463" y="16088"/>
                  </a:cubicBezTo>
                  <a:cubicBezTo>
                    <a:pt x="67001" y="15479"/>
                    <a:pt x="65353" y="15479"/>
                    <a:pt x="63891" y="16088"/>
                  </a:cubicBezTo>
                  <a:cubicBezTo>
                    <a:pt x="62884" y="16422"/>
                    <a:pt x="61947" y="16936"/>
                    <a:pt x="61129" y="17612"/>
                  </a:cubicBezTo>
                  <a:cubicBezTo>
                    <a:pt x="59037" y="20012"/>
                    <a:pt x="59037" y="23594"/>
                    <a:pt x="61129" y="25994"/>
                  </a:cubicBezTo>
                  <a:cubicBezTo>
                    <a:pt x="63178" y="28433"/>
                    <a:pt x="65056" y="31014"/>
                    <a:pt x="66749" y="33710"/>
                  </a:cubicBezTo>
                  <a:cubicBezTo>
                    <a:pt x="67618" y="35186"/>
                    <a:pt x="67296" y="37081"/>
                    <a:pt x="65987" y="38186"/>
                  </a:cubicBezTo>
                  <a:cubicBezTo>
                    <a:pt x="64325" y="39215"/>
                    <a:pt x="62220" y="39215"/>
                    <a:pt x="60557" y="38186"/>
                  </a:cubicBezTo>
                  <a:cubicBezTo>
                    <a:pt x="59267" y="37167"/>
                    <a:pt x="58388" y="35710"/>
                    <a:pt x="58081" y="34090"/>
                  </a:cubicBezTo>
                  <a:cubicBezTo>
                    <a:pt x="57878" y="33014"/>
                    <a:pt x="57491" y="31985"/>
                    <a:pt x="56938" y="31042"/>
                  </a:cubicBezTo>
                  <a:cubicBezTo>
                    <a:pt x="56301" y="29966"/>
                    <a:pt x="55218" y="29233"/>
                    <a:pt x="53985" y="29042"/>
                  </a:cubicBezTo>
                  <a:cubicBezTo>
                    <a:pt x="51644" y="28870"/>
                    <a:pt x="49566" y="30528"/>
                    <a:pt x="49223" y="32852"/>
                  </a:cubicBezTo>
                  <a:cubicBezTo>
                    <a:pt x="49442" y="34853"/>
                    <a:pt x="49857" y="36833"/>
                    <a:pt x="50461" y="38758"/>
                  </a:cubicBezTo>
                  <a:cubicBezTo>
                    <a:pt x="49772" y="39767"/>
                    <a:pt x="48633" y="40367"/>
                    <a:pt x="47413" y="40377"/>
                  </a:cubicBezTo>
                  <a:cubicBezTo>
                    <a:pt x="45952" y="40510"/>
                    <a:pt x="44500" y="40024"/>
                    <a:pt x="43412" y="39044"/>
                  </a:cubicBezTo>
                  <a:cubicBezTo>
                    <a:pt x="42688" y="38262"/>
                    <a:pt x="42165" y="37310"/>
                    <a:pt x="41888" y="36281"/>
                  </a:cubicBezTo>
                  <a:cubicBezTo>
                    <a:pt x="41217" y="33700"/>
                    <a:pt x="40052" y="31271"/>
                    <a:pt x="38459" y="29137"/>
                  </a:cubicBezTo>
                  <a:cubicBezTo>
                    <a:pt x="36481" y="26699"/>
                    <a:pt x="33587" y="25185"/>
                    <a:pt x="30458" y="24946"/>
                  </a:cubicBezTo>
                  <a:cubicBezTo>
                    <a:pt x="28685" y="24699"/>
                    <a:pt x="26904" y="25337"/>
                    <a:pt x="25696" y="26661"/>
                  </a:cubicBezTo>
                  <a:cubicBezTo>
                    <a:pt x="25349" y="27232"/>
                    <a:pt x="25183" y="27899"/>
                    <a:pt x="25220" y="28566"/>
                  </a:cubicBezTo>
                  <a:cubicBezTo>
                    <a:pt x="25676" y="32214"/>
                    <a:pt x="27395" y="35586"/>
                    <a:pt x="30077" y="38091"/>
                  </a:cubicBezTo>
                  <a:cubicBezTo>
                    <a:pt x="31472" y="39329"/>
                    <a:pt x="32523" y="40901"/>
                    <a:pt x="33125" y="42663"/>
                  </a:cubicBezTo>
                  <a:cubicBezTo>
                    <a:pt x="33402" y="43759"/>
                    <a:pt x="32835" y="44892"/>
                    <a:pt x="31792" y="45330"/>
                  </a:cubicBezTo>
                  <a:cubicBezTo>
                    <a:pt x="30515" y="45625"/>
                    <a:pt x="29171" y="45387"/>
                    <a:pt x="28077" y="44663"/>
                  </a:cubicBezTo>
                  <a:cubicBezTo>
                    <a:pt x="27076" y="43901"/>
                    <a:pt x="25895" y="43406"/>
                    <a:pt x="24648" y="43235"/>
                  </a:cubicBezTo>
                  <a:cubicBezTo>
                    <a:pt x="23242" y="43282"/>
                    <a:pt x="21954" y="44035"/>
                    <a:pt x="21219" y="45235"/>
                  </a:cubicBezTo>
                  <a:cubicBezTo>
                    <a:pt x="20758" y="46301"/>
                    <a:pt x="20438" y="47416"/>
                    <a:pt x="20267" y="48569"/>
                  </a:cubicBezTo>
                  <a:cubicBezTo>
                    <a:pt x="20085" y="49349"/>
                    <a:pt x="19829" y="50121"/>
                    <a:pt x="19505" y="50855"/>
                  </a:cubicBezTo>
                  <a:cubicBezTo>
                    <a:pt x="18894" y="52531"/>
                    <a:pt x="17378" y="53721"/>
                    <a:pt x="15599" y="53903"/>
                  </a:cubicBezTo>
                  <a:cubicBezTo>
                    <a:pt x="14212" y="53855"/>
                    <a:pt x="12981" y="52997"/>
                    <a:pt x="12456" y="51712"/>
                  </a:cubicBezTo>
                  <a:cubicBezTo>
                    <a:pt x="12030" y="50607"/>
                    <a:pt x="12030" y="49388"/>
                    <a:pt x="12456" y="48283"/>
                  </a:cubicBezTo>
                  <a:cubicBezTo>
                    <a:pt x="12923" y="47168"/>
                    <a:pt x="13305" y="46025"/>
                    <a:pt x="13599" y="44854"/>
                  </a:cubicBezTo>
                  <a:cubicBezTo>
                    <a:pt x="13738" y="44482"/>
                    <a:pt x="13738" y="44082"/>
                    <a:pt x="13599" y="43711"/>
                  </a:cubicBezTo>
                  <a:cubicBezTo>
                    <a:pt x="13599" y="42949"/>
                    <a:pt x="12837" y="41425"/>
                    <a:pt x="11885" y="41139"/>
                  </a:cubicBezTo>
                  <a:cubicBezTo>
                    <a:pt x="8741" y="40187"/>
                    <a:pt x="7027" y="42377"/>
                    <a:pt x="5027" y="44568"/>
                  </a:cubicBezTo>
                  <a:cubicBezTo>
                    <a:pt x="3269" y="46730"/>
                    <a:pt x="2698" y="49616"/>
                    <a:pt x="3503" y="52283"/>
                  </a:cubicBezTo>
                  <a:cubicBezTo>
                    <a:pt x="3503" y="53617"/>
                    <a:pt x="4455" y="54760"/>
                    <a:pt x="3503" y="56093"/>
                  </a:cubicBezTo>
                  <a:cubicBezTo>
                    <a:pt x="1502" y="59617"/>
                    <a:pt x="-117" y="58570"/>
                    <a:pt x="-22" y="60570"/>
                  </a:cubicBezTo>
                  <a:lnTo>
                    <a:pt x="-22" y="333652"/>
                  </a:lnTo>
                  <a:cubicBezTo>
                    <a:pt x="-22" y="338604"/>
                    <a:pt x="2741" y="337081"/>
                    <a:pt x="3788" y="338986"/>
                  </a:cubicBezTo>
                  <a:cubicBezTo>
                    <a:pt x="4836" y="340891"/>
                    <a:pt x="3122" y="343177"/>
                    <a:pt x="2074" y="345177"/>
                  </a:cubicBezTo>
                  <a:cubicBezTo>
                    <a:pt x="1026" y="347177"/>
                    <a:pt x="1121" y="350130"/>
                    <a:pt x="3788" y="350701"/>
                  </a:cubicBezTo>
                  <a:cubicBezTo>
                    <a:pt x="5855" y="351054"/>
                    <a:pt x="7898" y="349958"/>
                    <a:pt x="8741" y="348035"/>
                  </a:cubicBezTo>
                  <a:cubicBezTo>
                    <a:pt x="9117" y="346291"/>
                    <a:pt x="9594" y="344577"/>
                    <a:pt x="10170" y="342891"/>
                  </a:cubicBezTo>
                  <a:cubicBezTo>
                    <a:pt x="11191" y="341024"/>
                    <a:pt x="13346" y="340081"/>
                    <a:pt x="15409" y="340605"/>
                  </a:cubicBezTo>
                  <a:cubicBezTo>
                    <a:pt x="17981" y="341653"/>
                    <a:pt x="17028" y="344605"/>
                    <a:pt x="15409" y="346701"/>
                  </a:cubicBezTo>
                  <a:lnTo>
                    <a:pt x="11027" y="353559"/>
                  </a:lnTo>
                  <a:cubicBezTo>
                    <a:pt x="10139" y="354683"/>
                    <a:pt x="9579" y="356035"/>
                    <a:pt x="9408" y="357464"/>
                  </a:cubicBezTo>
                  <a:cubicBezTo>
                    <a:pt x="9509" y="359017"/>
                    <a:pt x="10643" y="360312"/>
                    <a:pt x="12170" y="360607"/>
                  </a:cubicBezTo>
                  <a:cubicBezTo>
                    <a:pt x="14116" y="360693"/>
                    <a:pt x="15976" y="359798"/>
                    <a:pt x="17123" y="358226"/>
                  </a:cubicBezTo>
                  <a:cubicBezTo>
                    <a:pt x="19189" y="355912"/>
                    <a:pt x="20661" y="353140"/>
                    <a:pt x="21410" y="350130"/>
                  </a:cubicBezTo>
                  <a:cubicBezTo>
                    <a:pt x="22267" y="347463"/>
                    <a:pt x="23410" y="344034"/>
                    <a:pt x="26839" y="343938"/>
                  </a:cubicBezTo>
                  <a:cubicBezTo>
                    <a:pt x="28993" y="343834"/>
                    <a:pt x="30825" y="345491"/>
                    <a:pt x="30931" y="347644"/>
                  </a:cubicBezTo>
                  <a:cubicBezTo>
                    <a:pt x="30933" y="347682"/>
                    <a:pt x="30934" y="347710"/>
                    <a:pt x="30935" y="347749"/>
                  </a:cubicBezTo>
                  <a:cubicBezTo>
                    <a:pt x="30631" y="349720"/>
                    <a:pt x="29528" y="351473"/>
                    <a:pt x="27887" y="352607"/>
                  </a:cubicBezTo>
                  <a:cubicBezTo>
                    <a:pt x="25601" y="354606"/>
                    <a:pt x="22553" y="356893"/>
                    <a:pt x="23696" y="359464"/>
                  </a:cubicBezTo>
                  <a:cubicBezTo>
                    <a:pt x="25228" y="361598"/>
                    <a:pt x="27968" y="362484"/>
                    <a:pt x="30458" y="361655"/>
                  </a:cubicBezTo>
                  <a:cubicBezTo>
                    <a:pt x="32863" y="360998"/>
                    <a:pt x="34915" y="359426"/>
                    <a:pt x="36173" y="357274"/>
                  </a:cubicBezTo>
                  <a:cubicBezTo>
                    <a:pt x="37412" y="355369"/>
                    <a:pt x="38269" y="353273"/>
                    <a:pt x="39602" y="351464"/>
                  </a:cubicBezTo>
                  <a:cubicBezTo>
                    <a:pt x="40283" y="350282"/>
                    <a:pt x="41572" y="349578"/>
                    <a:pt x="42936" y="349654"/>
                  </a:cubicBezTo>
                  <a:cubicBezTo>
                    <a:pt x="44264" y="353463"/>
                    <a:pt x="43043" y="357702"/>
                    <a:pt x="39888" y="360226"/>
                  </a:cubicBezTo>
                  <a:cubicBezTo>
                    <a:pt x="38648" y="361132"/>
                    <a:pt x="37556" y="362227"/>
                    <a:pt x="36650" y="363465"/>
                  </a:cubicBezTo>
                  <a:cubicBezTo>
                    <a:pt x="36060" y="364580"/>
                    <a:pt x="36486" y="365960"/>
                    <a:pt x="37602" y="366551"/>
                  </a:cubicBezTo>
                  <a:cubicBezTo>
                    <a:pt x="37840" y="366684"/>
                    <a:pt x="38097" y="366760"/>
                    <a:pt x="38364" y="366799"/>
                  </a:cubicBezTo>
                  <a:cubicBezTo>
                    <a:pt x="38991" y="366942"/>
                    <a:pt x="39642" y="366942"/>
                    <a:pt x="40269" y="366799"/>
                  </a:cubicBezTo>
                  <a:cubicBezTo>
                    <a:pt x="43670" y="366075"/>
                    <a:pt x="46549" y="363827"/>
                    <a:pt x="48080" y="360703"/>
                  </a:cubicBezTo>
                  <a:cubicBezTo>
                    <a:pt x="49032" y="358321"/>
                    <a:pt x="49127" y="355369"/>
                    <a:pt x="51890" y="354226"/>
                  </a:cubicBezTo>
                  <a:cubicBezTo>
                    <a:pt x="53783" y="360189"/>
                    <a:pt x="51240" y="366666"/>
                    <a:pt x="45794" y="369751"/>
                  </a:cubicBezTo>
                  <a:cubicBezTo>
                    <a:pt x="44016" y="370742"/>
                    <a:pt x="42355" y="371923"/>
                    <a:pt x="40841" y="373276"/>
                  </a:cubicBezTo>
                  <a:cubicBezTo>
                    <a:pt x="39500" y="374609"/>
                    <a:pt x="39496" y="376781"/>
                    <a:pt x="40832" y="378124"/>
                  </a:cubicBezTo>
                  <a:cubicBezTo>
                    <a:pt x="40835" y="378124"/>
                    <a:pt x="40838" y="378133"/>
                    <a:pt x="40841" y="378133"/>
                  </a:cubicBezTo>
                  <a:cubicBezTo>
                    <a:pt x="42311" y="379239"/>
                    <a:pt x="44173" y="379686"/>
                    <a:pt x="45984" y="379372"/>
                  </a:cubicBezTo>
                  <a:cubicBezTo>
                    <a:pt x="50750" y="379257"/>
                    <a:pt x="55204" y="376981"/>
                    <a:pt x="58081" y="373180"/>
                  </a:cubicBezTo>
                  <a:cubicBezTo>
                    <a:pt x="59751" y="369580"/>
                    <a:pt x="60905" y="365770"/>
                    <a:pt x="61510" y="361845"/>
                  </a:cubicBezTo>
                  <a:cubicBezTo>
                    <a:pt x="61789" y="360236"/>
                    <a:pt x="62979" y="358931"/>
                    <a:pt x="64558" y="358512"/>
                  </a:cubicBezTo>
                  <a:cubicBezTo>
                    <a:pt x="66762" y="358169"/>
                    <a:pt x="68837" y="359646"/>
                    <a:pt x="69225" y="361845"/>
                  </a:cubicBezTo>
                  <a:cubicBezTo>
                    <a:pt x="69018" y="363751"/>
                    <a:pt x="68436" y="365599"/>
                    <a:pt x="67511" y="367275"/>
                  </a:cubicBezTo>
                  <a:cubicBezTo>
                    <a:pt x="66475" y="369008"/>
                    <a:pt x="66793" y="371228"/>
                    <a:pt x="68273" y="372609"/>
                  </a:cubicBezTo>
                  <a:cubicBezTo>
                    <a:pt x="70746" y="374038"/>
                    <a:pt x="73845" y="373819"/>
                    <a:pt x="76083" y="372037"/>
                  </a:cubicBezTo>
                  <a:cubicBezTo>
                    <a:pt x="77839" y="370390"/>
                    <a:pt x="79009" y="368218"/>
                    <a:pt x="79417" y="365846"/>
                  </a:cubicBezTo>
                  <a:lnTo>
                    <a:pt x="80560" y="362132"/>
                  </a:lnTo>
                  <a:cubicBezTo>
                    <a:pt x="83215" y="366265"/>
                    <a:pt x="83608" y="371457"/>
                    <a:pt x="81608" y="375943"/>
                  </a:cubicBezTo>
                  <a:cubicBezTo>
                    <a:pt x="80981" y="377104"/>
                    <a:pt x="80532" y="378362"/>
                    <a:pt x="80274" y="379657"/>
                  </a:cubicBezTo>
                  <a:cubicBezTo>
                    <a:pt x="80112" y="381048"/>
                    <a:pt x="80948" y="382362"/>
                    <a:pt x="82274" y="382801"/>
                  </a:cubicBezTo>
                  <a:cubicBezTo>
                    <a:pt x="83024" y="382991"/>
                    <a:pt x="83811" y="382991"/>
                    <a:pt x="84560" y="382801"/>
                  </a:cubicBezTo>
                  <a:cubicBezTo>
                    <a:pt x="88181" y="382391"/>
                    <a:pt x="91093" y="379629"/>
                    <a:pt x="91704" y="376038"/>
                  </a:cubicBezTo>
                  <a:cubicBezTo>
                    <a:pt x="92000" y="372866"/>
                    <a:pt x="92000" y="369685"/>
                    <a:pt x="91704" y="366513"/>
                  </a:cubicBezTo>
                  <a:cubicBezTo>
                    <a:pt x="91704" y="365180"/>
                    <a:pt x="92561" y="363465"/>
                    <a:pt x="94181" y="363751"/>
                  </a:cubicBezTo>
                  <a:cubicBezTo>
                    <a:pt x="94747" y="363903"/>
                    <a:pt x="95228" y="364284"/>
                    <a:pt x="95514" y="364798"/>
                  </a:cubicBezTo>
                  <a:cubicBezTo>
                    <a:pt x="98467" y="368894"/>
                    <a:pt x="95514" y="374323"/>
                    <a:pt x="97800" y="378610"/>
                  </a:cubicBezTo>
                  <a:cubicBezTo>
                    <a:pt x="99528" y="381467"/>
                    <a:pt x="102087" y="383724"/>
                    <a:pt x="105134" y="385087"/>
                  </a:cubicBezTo>
                  <a:cubicBezTo>
                    <a:pt x="107135" y="386135"/>
                    <a:pt x="110659" y="386896"/>
                    <a:pt x="111516" y="385087"/>
                  </a:cubicBezTo>
                  <a:cubicBezTo>
                    <a:pt x="111889" y="384372"/>
                    <a:pt x="111889" y="383515"/>
                    <a:pt x="111516" y="382801"/>
                  </a:cubicBezTo>
                  <a:cubicBezTo>
                    <a:pt x="109706" y="379562"/>
                    <a:pt x="106944" y="376610"/>
                    <a:pt x="105039" y="373276"/>
                  </a:cubicBezTo>
                  <a:cubicBezTo>
                    <a:pt x="102777" y="370342"/>
                    <a:pt x="102234" y="366427"/>
                    <a:pt x="103610" y="362988"/>
                  </a:cubicBezTo>
                  <a:cubicBezTo>
                    <a:pt x="105554" y="362332"/>
                    <a:pt x="107676" y="363284"/>
                    <a:pt x="108468" y="365180"/>
                  </a:cubicBezTo>
                  <a:cubicBezTo>
                    <a:pt x="109135" y="366799"/>
                    <a:pt x="108944" y="368608"/>
                    <a:pt x="109992" y="370132"/>
                  </a:cubicBezTo>
                  <a:cubicBezTo>
                    <a:pt x="110246" y="370514"/>
                    <a:pt x="110612" y="370818"/>
                    <a:pt x="111040" y="370990"/>
                  </a:cubicBezTo>
                  <a:cubicBezTo>
                    <a:pt x="112945" y="371657"/>
                    <a:pt x="114469" y="369561"/>
                    <a:pt x="114564" y="367942"/>
                  </a:cubicBezTo>
                  <a:cubicBezTo>
                    <a:pt x="114659" y="366323"/>
                    <a:pt x="114564" y="364227"/>
                    <a:pt x="117041" y="364037"/>
                  </a:cubicBezTo>
                  <a:cubicBezTo>
                    <a:pt x="119993" y="367275"/>
                    <a:pt x="118850" y="371657"/>
                    <a:pt x="119327" y="375657"/>
                  </a:cubicBezTo>
                  <a:cubicBezTo>
                    <a:pt x="120476" y="382153"/>
                    <a:pt x="124909" y="387601"/>
                    <a:pt x="131042" y="390040"/>
                  </a:cubicBezTo>
                  <a:cubicBezTo>
                    <a:pt x="132009" y="390564"/>
                    <a:pt x="133086" y="390859"/>
                    <a:pt x="134186" y="390897"/>
                  </a:cubicBezTo>
                  <a:cubicBezTo>
                    <a:pt x="136533" y="390859"/>
                    <a:pt x="138467" y="389049"/>
                    <a:pt x="138662" y="386706"/>
                  </a:cubicBezTo>
                  <a:cubicBezTo>
                    <a:pt x="138400" y="384649"/>
                    <a:pt x="137719" y="382677"/>
                    <a:pt x="136662" y="380895"/>
                  </a:cubicBezTo>
                  <a:cubicBezTo>
                    <a:pt x="135467" y="378314"/>
                    <a:pt x="134756" y="375543"/>
                    <a:pt x="134567" y="372704"/>
                  </a:cubicBezTo>
                  <a:cubicBezTo>
                    <a:pt x="134029" y="369723"/>
                    <a:pt x="135909" y="366837"/>
                    <a:pt x="138853" y="366132"/>
                  </a:cubicBezTo>
                  <a:cubicBezTo>
                    <a:pt x="141853" y="365865"/>
                    <a:pt x="144633" y="367732"/>
                    <a:pt x="145520" y="370609"/>
                  </a:cubicBezTo>
                  <a:cubicBezTo>
                    <a:pt x="145831" y="373123"/>
                    <a:pt x="146641" y="375552"/>
                    <a:pt x="147902" y="377753"/>
                  </a:cubicBezTo>
                  <a:cubicBezTo>
                    <a:pt x="149521" y="379943"/>
                    <a:pt x="154093" y="380895"/>
                    <a:pt x="155807" y="378800"/>
                  </a:cubicBezTo>
                  <a:cubicBezTo>
                    <a:pt x="156188" y="377886"/>
                    <a:pt x="156188" y="376857"/>
                    <a:pt x="155807" y="375943"/>
                  </a:cubicBezTo>
                  <a:cubicBezTo>
                    <a:pt x="154967" y="373866"/>
                    <a:pt x="153914" y="371894"/>
                    <a:pt x="152664" y="370037"/>
                  </a:cubicBezTo>
                  <a:cubicBezTo>
                    <a:pt x="151441" y="368189"/>
                    <a:pt x="151441" y="365789"/>
                    <a:pt x="152664" y="363941"/>
                  </a:cubicBezTo>
                  <a:cubicBezTo>
                    <a:pt x="154036" y="362570"/>
                    <a:pt x="156084" y="362122"/>
                    <a:pt x="157903" y="362798"/>
                  </a:cubicBezTo>
                  <a:cubicBezTo>
                    <a:pt x="159738" y="363541"/>
                    <a:pt x="160968" y="365294"/>
                    <a:pt x="161046" y="367275"/>
                  </a:cubicBezTo>
                  <a:cubicBezTo>
                    <a:pt x="161903" y="371657"/>
                    <a:pt x="162665" y="375943"/>
                    <a:pt x="163427" y="380324"/>
                  </a:cubicBezTo>
                  <a:cubicBezTo>
                    <a:pt x="163786" y="382467"/>
                    <a:pt x="164426" y="384544"/>
                    <a:pt x="165332" y="386516"/>
                  </a:cubicBezTo>
                  <a:cubicBezTo>
                    <a:pt x="166472" y="388640"/>
                    <a:pt x="168328" y="390297"/>
                    <a:pt x="170571" y="391183"/>
                  </a:cubicBezTo>
                  <a:cubicBezTo>
                    <a:pt x="172149" y="391706"/>
                    <a:pt x="173852" y="391706"/>
                    <a:pt x="175429" y="391183"/>
                  </a:cubicBezTo>
                  <a:cubicBezTo>
                    <a:pt x="176953" y="391183"/>
                    <a:pt x="178191" y="389564"/>
                    <a:pt x="178096" y="388230"/>
                  </a:cubicBezTo>
                  <a:cubicBezTo>
                    <a:pt x="177793" y="387068"/>
                    <a:pt x="177165" y="386011"/>
                    <a:pt x="176286" y="385182"/>
                  </a:cubicBezTo>
                  <a:cubicBezTo>
                    <a:pt x="173879" y="382544"/>
                    <a:pt x="172378" y="379210"/>
                    <a:pt x="172000" y="375657"/>
                  </a:cubicBezTo>
                  <a:cubicBezTo>
                    <a:pt x="171663" y="374219"/>
                    <a:pt x="172435" y="372761"/>
                    <a:pt x="173810" y="372228"/>
                  </a:cubicBezTo>
                  <a:cubicBezTo>
                    <a:pt x="174849" y="371990"/>
                    <a:pt x="175939" y="372161"/>
                    <a:pt x="176858" y="372704"/>
                  </a:cubicBezTo>
                  <a:cubicBezTo>
                    <a:pt x="178741" y="373933"/>
                    <a:pt x="180073" y="375848"/>
                    <a:pt x="180572" y="378038"/>
                  </a:cubicBezTo>
                  <a:cubicBezTo>
                    <a:pt x="180924" y="380182"/>
                    <a:pt x="181846" y="382181"/>
                    <a:pt x="183239" y="383848"/>
                  </a:cubicBezTo>
                  <a:cubicBezTo>
                    <a:pt x="185087" y="385630"/>
                    <a:pt x="187815" y="386153"/>
                    <a:pt x="190193" y="385182"/>
                  </a:cubicBezTo>
                  <a:cubicBezTo>
                    <a:pt x="191726" y="384306"/>
                    <a:pt x="192377" y="382439"/>
                    <a:pt x="191717" y="380800"/>
                  </a:cubicBezTo>
                  <a:cubicBezTo>
                    <a:pt x="191045" y="379229"/>
                    <a:pt x="190075" y="377810"/>
                    <a:pt x="188859" y="376610"/>
                  </a:cubicBezTo>
                  <a:cubicBezTo>
                    <a:pt x="185306" y="372543"/>
                    <a:pt x="182645" y="367770"/>
                    <a:pt x="181049" y="362608"/>
                  </a:cubicBezTo>
                  <a:cubicBezTo>
                    <a:pt x="181049" y="360893"/>
                    <a:pt x="181049" y="358797"/>
                    <a:pt x="182573" y="358131"/>
                  </a:cubicBezTo>
                  <a:cubicBezTo>
                    <a:pt x="183862" y="357797"/>
                    <a:pt x="185236" y="358150"/>
                    <a:pt x="186192" y="359083"/>
                  </a:cubicBezTo>
                  <a:cubicBezTo>
                    <a:pt x="187010" y="359903"/>
                    <a:pt x="187601" y="360922"/>
                    <a:pt x="187907" y="362036"/>
                  </a:cubicBezTo>
                  <a:cubicBezTo>
                    <a:pt x="188582" y="363798"/>
                    <a:pt x="189377" y="365523"/>
                    <a:pt x="190288" y="367179"/>
                  </a:cubicBezTo>
                  <a:cubicBezTo>
                    <a:pt x="191161" y="369380"/>
                    <a:pt x="192825" y="371180"/>
                    <a:pt x="194955" y="372228"/>
                  </a:cubicBezTo>
                  <a:cubicBezTo>
                    <a:pt x="197336" y="373276"/>
                    <a:pt x="200956" y="372799"/>
                    <a:pt x="201813" y="370799"/>
                  </a:cubicBezTo>
                  <a:cubicBezTo>
                    <a:pt x="202670" y="368799"/>
                    <a:pt x="200956" y="367179"/>
                    <a:pt x="199718" y="365560"/>
                  </a:cubicBezTo>
                  <a:cubicBezTo>
                    <a:pt x="198679" y="364227"/>
                    <a:pt x="197903" y="362703"/>
                    <a:pt x="197432" y="361084"/>
                  </a:cubicBezTo>
                  <a:cubicBezTo>
                    <a:pt x="197097" y="360322"/>
                    <a:pt x="197097" y="359464"/>
                    <a:pt x="197432" y="358703"/>
                  </a:cubicBezTo>
                  <a:cubicBezTo>
                    <a:pt x="197716" y="358264"/>
                    <a:pt x="198110" y="357902"/>
                    <a:pt x="198575" y="357654"/>
                  </a:cubicBezTo>
                  <a:cubicBezTo>
                    <a:pt x="201351" y="356607"/>
                    <a:pt x="204485" y="357369"/>
                    <a:pt x="206480" y="359560"/>
                  </a:cubicBezTo>
                  <a:cubicBezTo>
                    <a:pt x="207870" y="361560"/>
                    <a:pt x="208511" y="363989"/>
                    <a:pt x="208290" y="366418"/>
                  </a:cubicBezTo>
                  <a:cubicBezTo>
                    <a:pt x="208045" y="368799"/>
                    <a:pt x="208440" y="371199"/>
                    <a:pt x="209433" y="373371"/>
                  </a:cubicBezTo>
                  <a:cubicBezTo>
                    <a:pt x="209815" y="373990"/>
                    <a:pt x="210337" y="374514"/>
                    <a:pt x="210957" y="374895"/>
                  </a:cubicBezTo>
                  <a:cubicBezTo>
                    <a:pt x="212419" y="375505"/>
                    <a:pt x="214067" y="375505"/>
                    <a:pt x="215529" y="374895"/>
                  </a:cubicBezTo>
                  <a:cubicBezTo>
                    <a:pt x="216542" y="374533"/>
                    <a:pt x="217478" y="373981"/>
                    <a:pt x="218291" y="373276"/>
                  </a:cubicBezTo>
                  <a:cubicBezTo>
                    <a:pt x="220370" y="370904"/>
                    <a:pt x="220370" y="367361"/>
                    <a:pt x="218291" y="364989"/>
                  </a:cubicBezTo>
                  <a:cubicBezTo>
                    <a:pt x="216272" y="362522"/>
                    <a:pt x="214396" y="359950"/>
                    <a:pt x="212672" y="357274"/>
                  </a:cubicBezTo>
                  <a:cubicBezTo>
                    <a:pt x="211802" y="355797"/>
                    <a:pt x="212124" y="353902"/>
                    <a:pt x="213434" y="352797"/>
                  </a:cubicBezTo>
                  <a:cubicBezTo>
                    <a:pt x="215096" y="351768"/>
                    <a:pt x="217201" y="351768"/>
                    <a:pt x="218863" y="352797"/>
                  </a:cubicBezTo>
                  <a:cubicBezTo>
                    <a:pt x="220136" y="353873"/>
                    <a:pt x="221008" y="355349"/>
                    <a:pt x="221339" y="356988"/>
                  </a:cubicBezTo>
                  <a:cubicBezTo>
                    <a:pt x="221542" y="358064"/>
                    <a:pt x="221929" y="359093"/>
                    <a:pt x="222482" y="360036"/>
                  </a:cubicBezTo>
                  <a:cubicBezTo>
                    <a:pt x="223723" y="361989"/>
                    <a:pt x="226312" y="362570"/>
                    <a:pt x="228267" y="361332"/>
                  </a:cubicBezTo>
                  <a:cubicBezTo>
                    <a:pt x="229376" y="360626"/>
                    <a:pt x="230091" y="359436"/>
                    <a:pt x="230198" y="358131"/>
                  </a:cubicBezTo>
                  <a:cubicBezTo>
                    <a:pt x="230061" y="356112"/>
                    <a:pt x="229643" y="354130"/>
                    <a:pt x="228959" y="352225"/>
                  </a:cubicBezTo>
                  <a:cubicBezTo>
                    <a:pt x="229669" y="351254"/>
                    <a:pt x="230804" y="350682"/>
                    <a:pt x="232007" y="350701"/>
                  </a:cubicBezTo>
                  <a:cubicBezTo>
                    <a:pt x="233450" y="350587"/>
                    <a:pt x="234884" y="351025"/>
                    <a:pt x="236008" y="351940"/>
                  </a:cubicBezTo>
                  <a:cubicBezTo>
                    <a:pt x="236734" y="352759"/>
                    <a:pt x="237256" y="353740"/>
                    <a:pt x="237532" y="354797"/>
                  </a:cubicBezTo>
                  <a:cubicBezTo>
                    <a:pt x="238216" y="357388"/>
                    <a:pt x="239414" y="359817"/>
                    <a:pt x="241056" y="361941"/>
                  </a:cubicBezTo>
                  <a:cubicBezTo>
                    <a:pt x="242993" y="364360"/>
                    <a:pt x="245865" y="365856"/>
                    <a:pt x="248962" y="366037"/>
                  </a:cubicBezTo>
                  <a:cubicBezTo>
                    <a:pt x="250720" y="366323"/>
                    <a:pt x="252507" y="365723"/>
                    <a:pt x="253724" y="364417"/>
                  </a:cubicBezTo>
                  <a:cubicBezTo>
                    <a:pt x="253909" y="363798"/>
                    <a:pt x="253909" y="363131"/>
                    <a:pt x="253724" y="362512"/>
                  </a:cubicBezTo>
                  <a:cubicBezTo>
                    <a:pt x="253268" y="358864"/>
                    <a:pt x="251549" y="355502"/>
                    <a:pt x="248867" y="352987"/>
                  </a:cubicBezTo>
                  <a:cubicBezTo>
                    <a:pt x="247472" y="351749"/>
                    <a:pt x="246422" y="350178"/>
                    <a:pt x="245819" y="348416"/>
                  </a:cubicBezTo>
                  <a:cubicBezTo>
                    <a:pt x="245496" y="347310"/>
                    <a:pt x="246078" y="346148"/>
                    <a:pt x="247152" y="345748"/>
                  </a:cubicBezTo>
                  <a:cubicBezTo>
                    <a:pt x="248428" y="345396"/>
                    <a:pt x="249793" y="345644"/>
                    <a:pt x="250867" y="346415"/>
                  </a:cubicBezTo>
                  <a:cubicBezTo>
                    <a:pt x="251876" y="347149"/>
                    <a:pt x="253057" y="347606"/>
                    <a:pt x="254296" y="347749"/>
                  </a:cubicBezTo>
                  <a:cubicBezTo>
                    <a:pt x="255698" y="347777"/>
                    <a:pt x="257007" y="347053"/>
                    <a:pt x="257725" y="345844"/>
                  </a:cubicBezTo>
                  <a:cubicBezTo>
                    <a:pt x="258186" y="344748"/>
                    <a:pt x="258506" y="343596"/>
                    <a:pt x="258677" y="342415"/>
                  </a:cubicBezTo>
                  <a:cubicBezTo>
                    <a:pt x="258888" y="341643"/>
                    <a:pt x="259142" y="340881"/>
                    <a:pt x="259439" y="340129"/>
                  </a:cubicBezTo>
                  <a:cubicBezTo>
                    <a:pt x="260060" y="338471"/>
                    <a:pt x="261582" y="337319"/>
                    <a:pt x="263345" y="337176"/>
                  </a:cubicBezTo>
                  <a:cubicBezTo>
                    <a:pt x="264750" y="337176"/>
                    <a:pt x="266006" y="338052"/>
                    <a:pt x="266488" y="339367"/>
                  </a:cubicBezTo>
                  <a:cubicBezTo>
                    <a:pt x="266905" y="340472"/>
                    <a:pt x="266905" y="341691"/>
                    <a:pt x="266488" y="342795"/>
                  </a:cubicBezTo>
                  <a:cubicBezTo>
                    <a:pt x="266021" y="343910"/>
                    <a:pt x="265639" y="345053"/>
                    <a:pt x="265345" y="346225"/>
                  </a:cubicBezTo>
                  <a:cubicBezTo>
                    <a:pt x="265206" y="346596"/>
                    <a:pt x="265206" y="346996"/>
                    <a:pt x="265345" y="347368"/>
                  </a:cubicBezTo>
                  <a:cubicBezTo>
                    <a:pt x="265345" y="348129"/>
                    <a:pt x="266107" y="349654"/>
                    <a:pt x="267059" y="349939"/>
                  </a:cubicBezTo>
                  <a:lnTo>
                    <a:pt x="267726" y="349939"/>
                  </a:lnTo>
                  <a:cubicBezTo>
                    <a:pt x="268351" y="343634"/>
                    <a:pt x="270059" y="337471"/>
                    <a:pt x="272774" y="331747"/>
                  </a:cubicBezTo>
                  <a:cubicBezTo>
                    <a:pt x="276099" y="326574"/>
                    <a:pt x="278967" y="321126"/>
                    <a:pt x="281347" y="315459"/>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0" name="Freeform: Shape 1329">
              <a:extLst>
                <a:ext uri="{FF2B5EF4-FFF2-40B4-BE49-F238E27FC236}">
                  <a16:creationId xmlns:a16="http://schemas.microsoft.com/office/drawing/2014/main" xmlns="" id="{E3523B90-DF4C-E2E6-5BD5-0C1C92DC672C}"/>
                </a:ext>
              </a:extLst>
            </p:cNvPr>
            <p:cNvSpPr/>
            <p:nvPr/>
          </p:nvSpPr>
          <p:spPr>
            <a:xfrm>
              <a:off x="4419028" y="3274694"/>
              <a:ext cx="3192" cy="9811"/>
            </a:xfrm>
            <a:custGeom>
              <a:avLst/>
              <a:gdLst>
                <a:gd name="connsiteX0" fmla="*/ 641 w 3192"/>
                <a:gd name="connsiteY0" fmla="*/ 9028 h 9811"/>
                <a:gd name="connsiteX1" fmla="*/ 2546 w 3192"/>
                <a:gd name="connsiteY1" fmla="*/ 4837 h 9811"/>
                <a:gd name="connsiteX2" fmla="*/ 832 w 3192"/>
                <a:gd name="connsiteY2" fmla="*/ -783 h 9811"/>
                <a:gd name="connsiteX3" fmla="*/ -26 w 3192"/>
                <a:gd name="connsiteY3" fmla="*/ -783 h 9811"/>
                <a:gd name="connsiteX4" fmla="*/ 641 w 3192"/>
                <a:gd name="connsiteY4" fmla="*/ 5409 h 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 h="9811">
                  <a:moveTo>
                    <a:pt x="641" y="9028"/>
                  </a:moveTo>
                  <a:cubicBezTo>
                    <a:pt x="1098" y="7561"/>
                    <a:pt x="1738" y="6152"/>
                    <a:pt x="2546" y="4837"/>
                  </a:cubicBezTo>
                  <a:cubicBezTo>
                    <a:pt x="3594" y="2837"/>
                    <a:pt x="3499" y="-116"/>
                    <a:pt x="832" y="-783"/>
                  </a:cubicBezTo>
                  <a:lnTo>
                    <a:pt x="-26" y="-783"/>
                  </a:lnTo>
                  <a:cubicBezTo>
                    <a:pt x="436" y="1246"/>
                    <a:pt x="660" y="3323"/>
                    <a:pt x="641" y="5409"/>
                  </a:cubicBezTo>
                  <a:close/>
                </a:path>
              </a:pathLst>
            </a:custGeom>
            <a:solidFill>
              <a:srgbClr val="B4B4DA"/>
            </a:solidFill>
            <a:ln w="9525" cap="flat">
              <a:noFill/>
              <a:prstDash val="solid"/>
              <a:miter/>
            </a:ln>
          </p:spPr>
          <p:txBody>
            <a:bodyPr rtlCol="0" anchor="ctr"/>
            <a:lstStyle/>
            <a:p>
              <a:endParaRPr lang="en-IN"/>
            </a:p>
          </p:txBody>
        </p:sp>
        <p:sp>
          <p:nvSpPr>
            <p:cNvPr id="1331" name="Freeform: Shape 1330">
              <a:extLst>
                <a:ext uri="{FF2B5EF4-FFF2-40B4-BE49-F238E27FC236}">
                  <a16:creationId xmlns:a16="http://schemas.microsoft.com/office/drawing/2014/main" xmlns="" id="{A099B3C5-B9F3-3C33-5F63-8BE42277CDC2}"/>
                </a:ext>
              </a:extLst>
            </p:cNvPr>
            <p:cNvSpPr/>
            <p:nvPr/>
          </p:nvSpPr>
          <p:spPr>
            <a:xfrm>
              <a:off x="4989480" y="3231051"/>
              <a:ext cx="292798" cy="393801"/>
            </a:xfrm>
            <a:custGeom>
              <a:avLst/>
              <a:gdLst>
                <a:gd name="connsiteX0" fmla="*/ 16548 w 292798"/>
                <a:gd name="connsiteY0" fmla="*/ 345375 h 393801"/>
                <a:gd name="connsiteX1" fmla="*/ 20644 w 292798"/>
                <a:gd name="connsiteY1" fmla="*/ 349185 h 393801"/>
                <a:gd name="connsiteX2" fmla="*/ 17596 w 292798"/>
                <a:gd name="connsiteY2" fmla="*/ 354042 h 393801"/>
                <a:gd name="connsiteX3" fmla="*/ 13309 w 292798"/>
                <a:gd name="connsiteY3" fmla="*/ 360901 h 393801"/>
                <a:gd name="connsiteX4" fmla="*/ 20167 w 292798"/>
                <a:gd name="connsiteY4" fmla="*/ 363091 h 393801"/>
                <a:gd name="connsiteX5" fmla="*/ 25882 w 292798"/>
                <a:gd name="connsiteY5" fmla="*/ 358710 h 393801"/>
                <a:gd name="connsiteX6" fmla="*/ 29216 w 292798"/>
                <a:gd name="connsiteY6" fmla="*/ 352899 h 393801"/>
                <a:gd name="connsiteX7" fmla="*/ 32645 w 292798"/>
                <a:gd name="connsiteY7" fmla="*/ 351090 h 393801"/>
                <a:gd name="connsiteX8" fmla="*/ 29597 w 292798"/>
                <a:gd name="connsiteY8" fmla="*/ 361663 h 393801"/>
                <a:gd name="connsiteX9" fmla="*/ 26359 w 292798"/>
                <a:gd name="connsiteY9" fmla="*/ 364901 h 393801"/>
                <a:gd name="connsiteX10" fmla="*/ 27311 w 292798"/>
                <a:gd name="connsiteY10" fmla="*/ 367987 h 393801"/>
                <a:gd name="connsiteX11" fmla="*/ 28073 w 292798"/>
                <a:gd name="connsiteY11" fmla="*/ 368235 h 393801"/>
                <a:gd name="connsiteX12" fmla="*/ 29883 w 292798"/>
                <a:gd name="connsiteY12" fmla="*/ 368235 h 393801"/>
                <a:gd name="connsiteX13" fmla="*/ 37693 w 292798"/>
                <a:gd name="connsiteY13" fmla="*/ 362139 h 393801"/>
                <a:gd name="connsiteX14" fmla="*/ 41599 w 292798"/>
                <a:gd name="connsiteY14" fmla="*/ 355662 h 393801"/>
                <a:gd name="connsiteX15" fmla="*/ 35407 w 292798"/>
                <a:gd name="connsiteY15" fmla="*/ 371188 h 393801"/>
                <a:gd name="connsiteX16" fmla="*/ 30550 w 292798"/>
                <a:gd name="connsiteY16" fmla="*/ 374712 h 393801"/>
                <a:gd name="connsiteX17" fmla="*/ 30407 w 292798"/>
                <a:gd name="connsiteY17" fmla="*/ 379427 h 393801"/>
                <a:gd name="connsiteX18" fmla="*/ 30550 w 292798"/>
                <a:gd name="connsiteY18" fmla="*/ 379569 h 393801"/>
                <a:gd name="connsiteX19" fmla="*/ 35598 w 292798"/>
                <a:gd name="connsiteY19" fmla="*/ 380808 h 393801"/>
                <a:gd name="connsiteX20" fmla="*/ 47695 w 292798"/>
                <a:gd name="connsiteY20" fmla="*/ 374617 h 393801"/>
                <a:gd name="connsiteX21" fmla="*/ 51124 w 292798"/>
                <a:gd name="connsiteY21" fmla="*/ 363282 h 393801"/>
                <a:gd name="connsiteX22" fmla="*/ 54267 w 292798"/>
                <a:gd name="connsiteY22" fmla="*/ 359948 h 393801"/>
                <a:gd name="connsiteX23" fmla="*/ 58810 w 292798"/>
                <a:gd name="connsiteY23" fmla="*/ 363091 h 393801"/>
                <a:gd name="connsiteX24" fmla="*/ 58839 w 292798"/>
                <a:gd name="connsiteY24" fmla="*/ 363282 h 393801"/>
                <a:gd name="connsiteX25" fmla="*/ 57124 w 292798"/>
                <a:gd name="connsiteY25" fmla="*/ 368711 h 393801"/>
                <a:gd name="connsiteX26" fmla="*/ 57886 w 292798"/>
                <a:gd name="connsiteY26" fmla="*/ 374045 h 393801"/>
                <a:gd name="connsiteX27" fmla="*/ 65697 w 292798"/>
                <a:gd name="connsiteY27" fmla="*/ 373474 h 393801"/>
                <a:gd name="connsiteX28" fmla="*/ 69126 w 292798"/>
                <a:gd name="connsiteY28" fmla="*/ 367282 h 393801"/>
                <a:gd name="connsiteX29" fmla="*/ 70174 w 292798"/>
                <a:gd name="connsiteY29" fmla="*/ 363567 h 393801"/>
                <a:gd name="connsiteX30" fmla="*/ 71317 w 292798"/>
                <a:gd name="connsiteY30" fmla="*/ 377379 h 393801"/>
                <a:gd name="connsiteX31" fmla="*/ 69983 w 292798"/>
                <a:gd name="connsiteY31" fmla="*/ 381094 h 393801"/>
                <a:gd name="connsiteX32" fmla="*/ 71888 w 292798"/>
                <a:gd name="connsiteY32" fmla="*/ 384237 h 393801"/>
                <a:gd name="connsiteX33" fmla="*/ 74269 w 292798"/>
                <a:gd name="connsiteY33" fmla="*/ 384237 h 393801"/>
                <a:gd name="connsiteX34" fmla="*/ 81318 w 292798"/>
                <a:gd name="connsiteY34" fmla="*/ 377474 h 393801"/>
                <a:gd name="connsiteX35" fmla="*/ 81318 w 292798"/>
                <a:gd name="connsiteY35" fmla="*/ 367949 h 393801"/>
                <a:gd name="connsiteX36" fmla="*/ 83794 w 292798"/>
                <a:gd name="connsiteY36" fmla="*/ 365187 h 393801"/>
                <a:gd name="connsiteX37" fmla="*/ 85128 w 292798"/>
                <a:gd name="connsiteY37" fmla="*/ 366235 h 393801"/>
                <a:gd name="connsiteX38" fmla="*/ 87319 w 292798"/>
                <a:gd name="connsiteY38" fmla="*/ 380046 h 393801"/>
                <a:gd name="connsiteX39" fmla="*/ 94653 w 292798"/>
                <a:gd name="connsiteY39" fmla="*/ 386523 h 393801"/>
                <a:gd name="connsiteX40" fmla="*/ 101130 w 292798"/>
                <a:gd name="connsiteY40" fmla="*/ 386523 h 393801"/>
                <a:gd name="connsiteX41" fmla="*/ 101130 w 292798"/>
                <a:gd name="connsiteY41" fmla="*/ 384237 h 393801"/>
                <a:gd name="connsiteX42" fmla="*/ 94653 w 292798"/>
                <a:gd name="connsiteY42" fmla="*/ 374712 h 393801"/>
                <a:gd name="connsiteX43" fmla="*/ 93224 w 292798"/>
                <a:gd name="connsiteY43" fmla="*/ 364425 h 393801"/>
                <a:gd name="connsiteX44" fmla="*/ 98082 w 292798"/>
                <a:gd name="connsiteY44" fmla="*/ 366615 h 393801"/>
                <a:gd name="connsiteX45" fmla="*/ 99606 w 292798"/>
                <a:gd name="connsiteY45" fmla="*/ 371569 h 393801"/>
                <a:gd name="connsiteX46" fmla="*/ 100749 w 292798"/>
                <a:gd name="connsiteY46" fmla="*/ 372426 h 393801"/>
                <a:gd name="connsiteX47" fmla="*/ 104178 w 292798"/>
                <a:gd name="connsiteY47" fmla="*/ 369378 h 393801"/>
                <a:gd name="connsiteX48" fmla="*/ 106654 w 292798"/>
                <a:gd name="connsiteY48" fmla="*/ 365472 h 393801"/>
                <a:gd name="connsiteX49" fmla="*/ 108940 w 292798"/>
                <a:gd name="connsiteY49" fmla="*/ 377093 h 393801"/>
                <a:gd name="connsiteX50" fmla="*/ 120656 w 292798"/>
                <a:gd name="connsiteY50" fmla="*/ 391476 h 393801"/>
                <a:gd name="connsiteX51" fmla="*/ 123799 w 292798"/>
                <a:gd name="connsiteY51" fmla="*/ 392333 h 393801"/>
                <a:gd name="connsiteX52" fmla="*/ 128276 w 292798"/>
                <a:gd name="connsiteY52" fmla="*/ 388142 h 393801"/>
                <a:gd name="connsiteX53" fmla="*/ 126276 w 292798"/>
                <a:gd name="connsiteY53" fmla="*/ 382332 h 393801"/>
                <a:gd name="connsiteX54" fmla="*/ 124180 w 292798"/>
                <a:gd name="connsiteY54" fmla="*/ 374141 h 393801"/>
                <a:gd name="connsiteX55" fmla="*/ 128562 w 292798"/>
                <a:gd name="connsiteY55" fmla="*/ 367568 h 393801"/>
                <a:gd name="connsiteX56" fmla="*/ 135134 w 292798"/>
                <a:gd name="connsiteY56" fmla="*/ 372045 h 393801"/>
                <a:gd name="connsiteX57" fmla="*/ 137515 w 292798"/>
                <a:gd name="connsiteY57" fmla="*/ 379188 h 393801"/>
                <a:gd name="connsiteX58" fmla="*/ 145421 w 292798"/>
                <a:gd name="connsiteY58" fmla="*/ 380236 h 393801"/>
                <a:gd name="connsiteX59" fmla="*/ 145421 w 292798"/>
                <a:gd name="connsiteY59" fmla="*/ 377379 h 393801"/>
                <a:gd name="connsiteX60" fmla="*/ 142278 w 292798"/>
                <a:gd name="connsiteY60" fmla="*/ 371473 h 393801"/>
                <a:gd name="connsiteX61" fmla="*/ 142278 w 292798"/>
                <a:gd name="connsiteY61" fmla="*/ 365377 h 393801"/>
                <a:gd name="connsiteX62" fmla="*/ 147517 w 292798"/>
                <a:gd name="connsiteY62" fmla="*/ 364234 h 393801"/>
                <a:gd name="connsiteX63" fmla="*/ 150660 w 292798"/>
                <a:gd name="connsiteY63" fmla="*/ 368711 h 393801"/>
                <a:gd name="connsiteX64" fmla="*/ 153041 w 292798"/>
                <a:gd name="connsiteY64" fmla="*/ 381760 h 393801"/>
                <a:gd name="connsiteX65" fmla="*/ 154851 w 292798"/>
                <a:gd name="connsiteY65" fmla="*/ 387951 h 393801"/>
                <a:gd name="connsiteX66" fmla="*/ 160185 w 292798"/>
                <a:gd name="connsiteY66" fmla="*/ 392619 h 393801"/>
                <a:gd name="connsiteX67" fmla="*/ 165043 w 292798"/>
                <a:gd name="connsiteY67" fmla="*/ 392619 h 393801"/>
                <a:gd name="connsiteX68" fmla="*/ 167710 w 292798"/>
                <a:gd name="connsiteY68" fmla="*/ 389666 h 393801"/>
                <a:gd name="connsiteX69" fmla="*/ 165805 w 292798"/>
                <a:gd name="connsiteY69" fmla="*/ 386618 h 393801"/>
                <a:gd name="connsiteX70" fmla="*/ 161614 w 292798"/>
                <a:gd name="connsiteY70" fmla="*/ 377093 h 393801"/>
                <a:gd name="connsiteX71" fmla="*/ 163423 w 292798"/>
                <a:gd name="connsiteY71" fmla="*/ 373664 h 393801"/>
                <a:gd name="connsiteX72" fmla="*/ 166471 w 292798"/>
                <a:gd name="connsiteY72" fmla="*/ 374141 h 393801"/>
                <a:gd name="connsiteX73" fmla="*/ 170091 w 292798"/>
                <a:gd name="connsiteY73" fmla="*/ 379475 h 393801"/>
                <a:gd name="connsiteX74" fmla="*/ 172758 w 292798"/>
                <a:gd name="connsiteY74" fmla="*/ 385285 h 393801"/>
                <a:gd name="connsiteX75" fmla="*/ 179806 w 292798"/>
                <a:gd name="connsiteY75" fmla="*/ 386618 h 393801"/>
                <a:gd name="connsiteX76" fmla="*/ 181330 w 292798"/>
                <a:gd name="connsiteY76" fmla="*/ 382237 h 393801"/>
                <a:gd name="connsiteX77" fmla="*/ 178378 w 292798"/>
                <a:gd name="connsiteY77" fmla="*/ 378046 h 393801"/>
                <a:gd name="connsiteX78" fmla="*/ 170567 w 292798"/>
                <a:gd name="connsiteY78" fmla="*/ 364044 h 393801"/>
                <a:gd name="connsiteX79" fmla="*/ 172091 w 292798"/>
                <a:gd name="connsiteY79" fmla="*/ 359567 h 393801"/>
                <a:gd name="connsiteX80" fmla="*/ 175806 w 292798"/>
                <a:gd name="connsiteY80" fmla="*/ 360519 h 393801"/>
                <a:gd name="connsiteX81" fmla="*/ 177425 w 292798"/>
                <a:gd name="connsiteY81" fmla="*/ 363473 h 393801"/>
                <a:gd name="connsiteX82" fmla="*/ 179806 w 292798"/>
                <a:gd name="connsiteY82" fmla="*/ 368616 h 393801"/>
                <a:gd name="connsiteX83" fmla="*/ 184569 w 292798"/>
                <a:gd name="connsiteY83" fmla="*/ 373664 h 393801"/>
                <a:gd name="connsiteX84" fmla="*/ 191427 w 292798"/>
                <a:gd name="connsiteY84" fmla="*/ 372235 h 393801"/>
                <a:gd name="connsiteX85" fmla="*/ 189331 w 292798"/>
                <a:gd name="connsiteY85" fmla="*/ 366997 h 393801"/>
                <a:gd name="connsiteX86" fmla="*/ 187045 w 292798"/>
                <a:gd name="connsiteY86" fmla="*/ 362520 h 393801"/>
                <a:gd name="connsiteX87" fmla="*/ 187045 w 292798"/>
                <a:gd name="connsiteY87" fmla="*/ 360138 h 393801"/>
                <a:gd name="connsiteX88" fmla="*/ 188284 w 292798"/>
                <a:gd name="connsiteY88" fmla="*/ 359091 h 393801"/>
                <a:gd name="connsiteX89" fmla="*/ 196094 w 292798"/>
                <a:gd name="connsiteY89" fmla="*/ 360996 h 393801"/>
                <a:gd name="connsiteX90" fmla="*/ 197904 w 292798"/>
                <a:gd name="connsiteY90" fmla="*/ 367854 h 393801"/>
                <a:gd name="connsiteX91" fmla="*/ 199142 w 292798"/>
                <a:gd name="connsiteY91" fmla="*/ 374807 h 393801"/>
                <a:gd name="connsiteX92" fmla="*/ 200666 w 292798"/>
                <a:gd name="connsiteY92" fmla="*/ 376331 h 393801"/>
                <a:gd name="connsiteX93" fmla="*/ 205238 w 292798"/>
                <a:gd name="connsiteY93" fmla="*/ 376331 h 393801"/>
                <a:gd name="connsiteX94" fmla="*/ 208000 w 292798"/>
                <a:gd name="connsiteY94" fmla="*/ 374712 h 393801"/>
                <a:gd name="connsiteX95" fmla="*/ 208000 w 292798"/>
                <a:gd name="connsiteY95" fmla="*/ 366425 h 393801"/>
                <a:gd name="connsiteX96" fmla="*/ 202381 w 292798"/>
                <a:gd name="connsiteY96" fmla="*/ 358710 h 393801"/>
                <a:gd name="connsiteX97" fmla="*/ 203143 w 292798"/>
                <a:gd name="connsiteY97" fmla="*/ 354233 h 393801"/>
                <a:gd name="connsiteX98" fmla="*/ 208477 w 292798"/>
                <a:gd name="connsiteY98" fmla="*/ 354233 h 393801"/>
                <a:gd name="connsiteX99" fmla="*/ 211048 w 292798"/>
                <a:gd name="connsiteY99" fmla="*/ 358424 h 393801"/>
                <a:gd name="connsiteX100" fmla="*/ 212096 w 292798"/>
                <a:gd name="connsiteY100" fmla="*/ 361472 h 393801"/>
                <a:gd name="connsiteX101" fmla="*/ 215049 w 292798"/>
                <a:gd name="connsiteY101" fmla="*/ 363377 h 393801"/>
                <a:gd name="connsiteX102" fmla="*/ 219802 w 292798"/>
                <a:gd name="connsiteY102" fmla="*/ 359624 h 393801"/>
                <a:gd name="connsiteX103" fmla="*/ 219811 w 292798"/>
                <a:gd name="connsiteY103" fmla="*/ 359567 h 393801"/>
                <a:gd name="connsiteX104" fmla="*/ 218669 w 292798"/>
                <a:gd name="connsiteY104" fmla="*/ 353662 h 393801"/>
                <a:gd name="connsiteX105" fmla="*/ 221716 w 292798"/>
                <a:gd name="connsiteY105" fmla="*/ 352138 h 393801"/>
                <a:gd name="connsiteX106" fmla="*/ 225717 w 292798"/>
                <a:gd name="connsiteY106" fmla="*/ 353376 h 393801"/>
                <a:gd name="connsiteX107" fmla="*/ 227146 w 292798"/>
                <a:gd name="connsiteY107" fmla="*/ 356233 h 393801"/>
                <a:gd name="connsiteX108" fmla="*/ 230670 w 292798"/>
                <a:gd name="connsiteY108" fmla="*/ 363377 h 393801"/>
                <a:gd name="connsiteX109" fmla="*/ 238576 w 292798"/>
                <a:gd name="connsiteY109" fmla="*/ 367473 h 393801"/>
                <a:gd name="connsiteX110" fmla="*/ 243338 w 292798"/>
                <a:gd name="connsiteY110" fmla="*/ 365854 h 393801"/>
                <a:gd name="connsiteX111" fmla="*/ 243338 w 292798"/>
                <a:gd name="connsiteY111" fmla="*/ 363949 h 393801"/>
                <a:gd name="connsiteX112" fmla="*/ 238480 w 292798"/>
                <a:gd name="connsiteY112" fmla="*/ 354424 h 393801"/>
                <a:gd name="connsiteX113" fmla="*/ 235432 w 292798"/>
                <a:gd name="connsiteY113" fmla="*/ 349851 h 393801"/>
                <a:gd name="connsiteX114" fmla="*/ 236766 w 292798"/>
                <a:gd name="connsiteY114" fmla="*/ 347185 h 393801"/>
                <a:gd name="connsiteX115" fmla="*/ 240481 w 292798"/>
                <a:gd name="connsiteY115" fmla="*/ 347851 h 393801"/>
                <a:gd name="connsiteX116" fmla="*/ 244005 w 292798"/>
                <a:gd name="connsiteY116" fmla="*/ 349185 h 393801"/>
                <a:gd name="connsiteX117" fmla="*/ 247339 w 292798"/>
                <a:gd name="connsiteY117" fmla="*/ 347280 h 393801"/>
                <a:gd name="connsiteX118" fmla="*/ 248386 w 292798"/>
                <a:gd name="connsiteY118" fmla="*/ 343851 h 393801"/>
                <a:gd name="connsiteX119" fmla="*/ 249148 w 292798"/>
                <a:gd name="connsiteY119" fmla="*/ 341565 h 393801"/>
                <a:gd name="connsiteX120" fmla="*/ 253054 w 292798"/>
                <a:gd name="connsiteY120" fmla="*/ 338612 h 393801"/>
                <a:gd name="connsiteX121" fmla="*/ 256197 w 292798"/>
                <a:gd name="connsiteY121" fmla="*/ 340803 h 393801"/>
                <a:gd name="connsiteX122" fmla="*/ 256197 w 292798"/>
                <a:gd name="connsiteY122" fmla="*/ 344232 h 393801"/>
                <a:gd name="connsiteX123" fmla="*/ 254959 w 292798"/>
                <a:gd name="connsiteY123" fmla="*/ 347661 h 393801"/>
                <a:gd name="connsiteX124" fmla="*/ 254959 w 292798"/>
                <a:gd name="connsiteY124" fmla="*/ 348804 h 393801"/>
                <a:gd name="connsiteX125" fmla="*/ 256673 w 292798"/>
                <a:gd name="connsiteY125" fmla="*/ 351376 h 393801"/>
                <a:gd name="connsiteX126" fmla="*/ 263531 w 292798"/>
                <a:gd name="connsiteY126" fmla="*/ 347947 h 393801"/>
                <a:gd name="connsiteX127" fmla="*/ 265150 w 292798"/>
                <a:gd name="connsiteY127" fmla="*/ 340232 h 393801"/>
                <a:gd name="connsiteX128" fmla="*/ 265150 w 292798"/>
                <a:gd name="connsiteY128" fmla="*/ 336421 h 393801"/>
                <a:gd name="connsiteX129" fmla="*/ 268675 w 292798"/>
                <a:gd name="connsiteY129" fmla="*/ 331944 h 393801"/>
                <a:gd name="connsiteX130" fmla="*/ 268675 w 292798"/>
                <a:gd name="connsiteY130" fmla="*/ 331944 h 393801"/>
                <a:gd name="connsiteX131" fmla="*/ 272485 w 292798"/>
                <a:gd name="connsiteY131" fmla="*/ 337279 h 393801"/>
                <a:gd name="connsiteX132" fmla="*/ 270770 w 292798"/>
                <a:gd name="connsiteY132" fmla="*/ 343470 h 393801"/>
                <a:gd name="connsiteX133" fmla="*/ 272485 w 292798"/>
                <a:gd name="connsiteY133" fmla="*/ 348994 h 393801"/>
                <a:gd name="connsiteX134" fmla="*/ 277438 w 292798"/>
                <a:gd name="connsiteY134" fmla="*/ 346327 h 393801"/>
                <a:gd name="connsiteX135" fmla="*/ 278866 w 292798"/>
                <a:gd name="connsiteY135" fmla="*/ 341184 h 393801"/>
                <a:gd name="connsiteX136" fmla="*/ 281248 w 292798"/>
                <a:gd name="connsiteY136" fmla="*/ 339088 h 393801"/>
                <a:gd name="connsiteX137" fmla="*/ 269532 w 292798"/>
                <a:gd name="connsiteY137" fmla="*/ 320038 h 393801"/>
                <a:gd name="connsiteX138" fmla="*/ 264769 w 292798"/>
                <a:gd name="connsiteY138" fmla="*/ 283843 h 393801"/>
                <a:gd name="connsiteX139" fmla="*/ 272485 w 292798"/>
                <a:gd name="connsiteY139" fmla="*/ 171448 h 393801"/>
                <a:gd name="connsiteX140" fmla="*/ 276009 w 292798"/>
                <a:gd name="connsiteY140" fmla="*/ 132681 h 393801"/>
                <a:gd name="connsiteX141" fmla="*/ 280581 w 292798"/>
                <a:gd name="connsiteY141" fmla="*/ 94581 h 393801"/>
                <a:gd name="connsiteX142" fmla="*/ 292773 w 292798"/>
                <a:gd name="connsiteY142" fmla="*/ 41908 h 393801"/>
                <a:gd name="connsiteX143" fmla="*/ 289534 w 292798"/>
                <a:gd name="connsiteY143" fmla="*/ 43813 h 393801"/>
                <a:gd name="connsiteX144" fmla="*/ 288487 w 292798"/>
                <a:gd name="connsiteY144" fmla="*/ 47147 h 393801"/>
                <a:gd name="connsiteX145" fmla="*/ 287725 w 292798"/>
                <a:gd name="connsiteY145" fmla="*/ 49433 h 393801"/>
                <a:gd name="connsiteX146" fmla="*/ 283819 w 292798"/>
                <a:gd name="connsiteY146" fmla="*/ 52481 h 393801"/>
                <a:gd name="connsiteX147" fmla="*/ 280676 w 292798"/>
                <a:gd name="connsiteY147" fmla="*/ 50291 h 393801"/>
                <a:gd name="connsiteX148" fmla="*/ 280676 w 292798"/>
                <a:gd name="connsiteY148" fmla="*/ 46861 h 393801"/>
                <a:gd name="connsiteX149" fmla="*/ 281819 w 292798"/>
                <a:gd name="connsiteY149" fmla="*/ 43432 h 393801"/>
                <a:gd name="connsiteX150" fmla="*/ 281819 w 292798"/>
                <a:gd name="connsiteY150" fmla="*/ 42289 h 393801"/>
                <a:gd name="connsiteX151" fmla="*/ 280105 w 292798"/>
                <a:gd name="connsiteY151" fmla="*/ 39717 h 393801"/>
                <a:gd name="connsiteX152" fmla="*/ 273247 w 292798"/>
                <a:gd name="connsiteY152" fmla="*/ 43147 h 393801"/>
                <a:gd name="connsiteX153" fmla="*/ 271627 w 292798"/>
                <a:gd name="connsiteY153" fmla="*/ 50862 h 393801"/>
                <a:gd name="connsiteX154" fmla="*/ 271627 w 292798"/>
                <a:gd name="connsiteY154" fmla="*/ 54672 h 393801"/>
                <a:gd name="connsiteX155" fmla="*/ 268103 w 292798"/>
                <a:gd name="connsiteY155" fmla="*/ 59149 h 393801"/>
                <a:gd name="connsiteX156" fmla="*/ 268103 w 292798"/>
                <a:gd name="connsiteY156" fmla="*/ 59149 h 393801"/>
                <a:gd name="connsiteX157" fmla="*/ 264388 w 292798"/>
                <a:gd name="connsiteY157" fmla="*/ 53815 h 393801"/>
                <a:gd name="connsiteX158" fmla="*/ 266008 w 292798"/>
                <a:gd name="connsiteY158" fmla="*/ 47623 h 393801"/>
                <a:gd name="connsiteX159" fmla="*/ 264388 w 292798"/>
                <a:gd name="connsiteY159" fmla="*/ 42004 h 393801"/>
                <a:gd name="connsiteX160" fmla="*/ 259436 w 292798"/>
                <a:gd name="connsiteY160" fmla="*/ 44766 h 393801"/>
                <a:gd name="connsiteX161" fmla="*/ 258007 w 292798"/>
                <a:gd name="connsiteY161" fmla="*/ 49909 h 393801"/>
                <a:gd name="connsiteX162" fmla="*/ 252768 w 292798"/>
                <a:gd name="connsiteY162" fmla="*/ 52100 h 393801"/>
                <a:gd name="connsiteX163" fmla="*/ 252768 w 292798"/>
                <a:gd name="connsiteY163" fmla="*/ 46099 h 393801"/>
                <a:gd name="connsiteX164" fmla="*/ 257149 w 292798"/>
                <a:gd name="connsiteY164" fmla="*/ 39241 h 393801"/>
                <a:gd name="connsiteX165" fmla="*/ 258769 w 292798"/>
                <a:gd name="connsiteY165" fmla="*/ 35336 h 393801"/>
                <a:gd name="connsiteX166" fmla="*/ 256006 w 292798"/>
                <a:gd name="connsiteY166" fmla="*/ 32193 h 393801"/>
                <a:gd name="connsiteX167" fmla="*/ 250958 w 292798"/>
                <a:gd name="connsiteY167" fmla="*/ 34574 h 393801"/>
                <a:gd name="connsiteX168" fmla="*/ 247529 w 292798"/>
                <a:gd name="connsiteY168" fmla="*/ 40670 h 393801"/>
                <a:gd name="connsiteX169" fmla="*/ 242005 w 292798"/>
                <a:gd name="connsiteY169" fmla="*/ 46861 h 393801"/>
                <a:gd name="connsiteX170" fmla="*/ 237909 w 292798"/>
                <a:gd name="connsiteY170" fmla="*/ 43051 h 393801"/>
                <a:gd name="connsiteX171" fmla="*/ 240957 w 292798"/>
                <a:gd name="connsiteY171" fmla="*/ 38194 h 393801"/>
                <a:gd name="connsiteX172" fmla="*/ 245243 w 292798"/>
                <a:gd name="connsiteY172" fmla="*/ 31335 h 393801"/>
                <a:gd name="connsiteX173" fmla="*/ 238385 w 292798"/>
                <a:gd name="connsiteY173" fmla="*/ 29145 h 393801"/>
                <a:gd name="connsiteX174" fmla="*/ 232670 w 292798"/>
                <a:gd name="connsiteY174" fmla="*/ 33526 h 393801"/>
                <a:gd name="connsiteX175" fmla="*/ 229336 w 292798"/>
                <a:gd name="connsiteY175" fmla="*/ 39337 h 393801"/>
                <a:gd name="connsiteX176" fmla="*/ 225907 w 292798"/>
                <a:gd name="connsiteY176" fmla="*/ 41146 h 393801"/>
                <a:gd name="connsiteX177" fmla="*/ 228955 w 292798"/>
                <a:gd name="connsiteY177" fmla="*/ 30574 h 393801"/>
                <a:gd name="connsiteX178" fmla="*/ 232194 w 292798"/>
                <a:gd name="connsiteY178" fmla="*/ 27335 h 393801"/>
                <a:gd name="connsiteX179" fmla="*/ 231156 w 292798"/>
                <a:gd name="connsiteY179" fmla="*/ 24135 h 393801"/>
                <a:gd name="connsiteX180" fmla="*/ 230479 w 292798"/>
                <a:gd name="connsiteY180" fmla="*/ 23906 h 393801"/>
                <a:gd name="connsiteX181" fmla="*/ 228670 w 292798"/>
                <a:gd name="connsiteY181" fmla="*/ 23906 h 393801"/>
                <a:gd name="connsiteX182" fmla="*/ 220859 w 292798"/>
                <a:gd name="connsiteY182" fmla="*/ 30098 h 393801"/>
                <a:gd name="connsiteX183" fmla="*/ 216954 w 292798"/>
                <a:gd name="connsiteY183" fmla="*/ 36574 h 393801"/>
                <a:gd name="connsiteX184" fmla="*/ 223145 w 292798"/>
                <a:gd name="connsiteY184" fmla="*/ 21049 h 393801"/>
                <a:gd name="connsiteX185" fmla="*/ 228003 w 292798"/>
                <a:gd name="connsiteY185" fmla="*/ 17524 h 393801"/>
                <a:gd name="connsiteX186" fmla="*/ 228003 w 292798"/>
                <a:gd name="connsiteY186" fmla="*/ 12571 h 393801"/>
                <a:gd name="connsiteX187" fmla="*/ 222955 w 292798"/>
                <a:gd name="connsiteY187" fmla="*/ 11333 h 393801"/>
                <a:gd name="connsiteX188" fmla="*/ 210858 w 292798"/>
                <a:gd name="connsiteY188" fmla="*/ 17524 h 393801"/>
                <a:gd name="connsiteX189" fmla="*/ 207429 w 292798"/>
                <a:gd name="connsiteY189" fmla="*/ 28954 h 393801"/>
                <a:gd name="connsiteX190" fmla="*/ 204286 w 292798"/>
                <a:gd name="connsiteY190" fmla="*/ 32288 h 393801"/>
                <a:gd name="connsiteX191" fmla="*/ 199714 w 292798"/>
                <a:gd name="connsiteY191" fmla="*/ 28954 h 393801"/>
                <a:gd name="connsiteX192" fmla="*/ 199714 w 292798"/>
                <a:gd name="connsiteY192" fmla="*/ 28954 h 393801"/>
                <a:gd name="connsiteX193" fmla="*/ 201428 w 292798"/>
                <a:gd name="connsiteY193" fmla="*/ 23525 h 393801"/>
                <a:gd name="connsiteX194" fmla="*/ 200666 w 292798"/>
                <a:gd name="connsiteY194" fmla="*/ 18191 h 393801"/>
                <a:gd name="connsiteX195" fmla="*/ 192856 w 292798"/>
                <a:gd name="connsiteY195" fmla="*/ 18763 h 393801"/>
                <a:gd name="connsiteX196" fmla="*/ 189427 w 292798"/>
                <a:gd name="connsiteY196" fmla="*/ 24954 h 393801"/>
                <a:gd name="connsiteX197" fmla="*/ 188379 w 292798"/>
                <a:gd name="connsiteY197" fmla="*/ 28573 h 393801"/>
                <a:gd name="connsiteX198" fmla="*/ 187236 w 292798"/>
                <a:gd name="connsiteY198" fmla="*/ 14762 h 393801"/>
                <a:gd name="connsiteX199" fmla="*/ 188569 w 292798"/>
                <a:gd name="connsiteY199" fmla="*/ 11142 h 393801"/>
                <a:gd name="connsiteX200" fmla="*/ 186665 w 292798"/>
                <a:gd name="connsiteY200" fmla="*/ 7904 h 393801"/>
                <a:gd name="connsiteX201" fmla="*/ 184283 w 292798"/>
                <a:gd name="connsiteY201" fmla="*/ 7904 h 393801"/>
                <a:gd name="connsiteX202" fmla="*/ 177235 w 292798"/>
                <a:gd name="connsiteY202" fmla="*/ 14762 h 393801"/>
                <a:gd name="connsiteX203" fmla="*/ 177235 w 292798"/>
                <a:gd name="connsiteY203" fmla="*/ 24287 h 393801"/>
                <a:gd name="connsiteX204" fmla="*/ 174758 w 292798"/>
                <a:gd name="connsiteY204" fmla="*/ 26954 h 393801"/>
                <a:gd name="connsiteX205" fmla="*/ 173425 w 292798"/>
                <a:gd name="connsiteY205" fmla="*/ 26001 h 393801"/>
                <a:gd name="connsiteX206" fmla="*/ 171234 w 292798"/>
                <a:gd name="connsiteY206" fmla="*/ 12191 h 393801"/>
                <a:gd name="connsiteX207" fmla="*/ 163900 w 292798"/>
                <a:gd name="connsiteY207" fmla="*/ 5713 h 393801"/>
                <a:gd name="connsiteX208" fmla="*/ 157423 w 292798"/>
                <a:gd name="connsiteY208" fmla="*/ 5713 h 393801"/>
                <a:gd name="connsiteX209" fmla="*/ 157423 w 292798"/>
                <a:gd name="connsiteY209" fmla="*/ 7999 h 393801"/>
                <a:gd name="connsiteX210" fmla="*/ 163900 w 292798"/>
                <a:gd name="connsiteY210" fmla="*/ 17524 h 393801"/>
                <a:gd name="connsiteX211" fmla="*/ 165328 w 292798"/>
                <a:gd name="connsiteY211" fmla="*/ 27811 h 393801"/>
                <a:gd name="connsiteX212" fmla="*/ 160471 w 292798"/>
                <a:gd name="connsiteY212" fmla="*/ 25621 h 393801"/>
                <a:gd name="connsiteX213" fmla="*/ 158947 w 292798"/>
                <a:gd name="connsiteY213" fmla="*/ 20667 h 393801"/>
                <a:gd name="connsiteX214" fmla="*/ 157804 w 292798"/>
                <a:gd name="connsiteY214" fmla="*/ 19810 h 393801"/>
                <a:gd name="connsiteX215" fmla="*/ 154375 w 292798"/>
                <a:gd name="connsiteY215" fmla="*/ 22763 h 393801"/>
                <a:gd name="connsiteX216" fmla="*/ 151898 w 292798"/>
                <a:gd name="connsiteY216" fmla="*/ 26763 h 393801"/>
                <a:gd name="connsiteX217" fmla="*/ 149612 w 292798"/>
                <a:gd name="connsiteY217" fmla="*/ 15143 h 393801"/>
                <a:gd name="connsiteX218" fmla="*/ 137896 w 292798"/>
                <a:gd name="connsiteY218" fmla="*/ 665 h 393801"/>
                <a:gd name="connsiteX219" fmla="*/ 134753 w 292798"/>
                <a:gd name="connsiteY219" fmla="*/ -97 h 393801"/>
                <a:gd name="connsiteX220" fmla="*/ 130277 w 292798"/>
                <a:gd name="connsiteY220" fmla="*/ 4094 h 393801"/>
                <a:gd name="connsiteX221" fmla="*/ 132277 w 292798"/>
                <a:gd name="connsiteY221" fmla="*/ 9809 h 393801"/>
                <a:gd name="connsiteX222" fmla="*/ 134372 w 292798"/>
                <a:gd name="connsiteY222" fmla="*/ 18096 h 393801"/>
                <a:gd name="connsiteX223" fmla="*/ 129991 w 292798"/>
                <a:gd name="connsiteY223" fmla="*/ 24668 h 393801"/>
                <a:gd name="connsiteX224" fmla="*/ 123418 w 292798"/>
                <a:gd name="connsiteY224" fmla="*/ 20191 h 393801"/>
                <a:gd name="connsiteX225" fmla="*/ 121037 w 292798"/>
                <a:gd name="connsiteY225" fmla="*/ 13047 h 393801"/>
                <a:gd name="connsiteX226" fmla="*/ 113131 w 292798"/>
                <a:gd name="connsiteY226" fmla="*/ 12000 h 393801"/>
                <a:gd name="connsiteX227" fmla="*/ 113131 w 292798"/>
                <a:gd name="connsiteY227" fmla="*/ 14857 h 393801"/>
                <a:gd name="connsiteX228" fmla="*/ 116275 w 292798"/>
                <a:gd name="connsiteY228" fmla="*/ 20667 h 393801"/>
                <a:gd name="connsiteX229" fmla="*/ 116275 w 292798"/>
                <a:gd name="connsiteY229" fmla="*/ 26859 h 393801"/>
                <a:gd name="connsiteX230" fmla="*/ 111036 w 292798"/>
                <a:gd name="connsiteY230" fmla="*/ 28002 h 393801"/>
                <a:gd name="connsiteX231" fmla="*/ 107893 w 292798"/>
                <a:gd name="connsiteY231" fmla="*/ 23430 h 393801"/>
                <a:gd name="connsiteX232" fmla="*/ 105511 w 292798"/>
                <a:gd name="connsiteY232" fmla="*/ 10476 h 393801"/>
                <a:gd name="connsiteX233" fmla="*/ 103702 w 292798"/>
                <a:gd name="connsiteY233" fmla="*/ 4285 h 393801"/>
                <a:gd name="connsiteX234" fmla="*/ 98368 w 292798"/>
                <a:gd name="connsiteY234" fmla="*/ -383 h 393801"/>
                <a:gd name="connsiteX235" fmla="*/ 93510 w 292798"/>
                <a:gd name="connsiteY235" fmla="*/ -383 h 393801"/>
                <a:gd name="connsiteX236" fmla="*/ 90843 w 292798"/>
                <a:gd name="connsiteY236" fmla="*/ 2666 h 393801"/>
                <a:gd name="connsiteX237" fmla="*/ 92748 w 292798"/>
                <a:gd name="connsiteY237" fmla="*/ 5713 h 393801"/>
                <a:gd name="connsiteX238" fmla="*/ 96939 w 292798"/>
                <a:gd name="connsiteY238" fmla="*/ 15238 h 393801"/>
                <a:gd name="connsiteX239" fmla="*/ 95129 w 292798"/>
                <a:gd name="connsiteY239" fmla="*/ 18763 h 393801"/>
                <a:gd name="connsiteX240" fmla="*/ 92081 w 292798"/>
                <a:gd name="connsiteY240" fmla="*/ 18191 h 393801"/>
                <a:gd name="connsiteX241" fmla="*/ 88462 w 292798"/>
                <a:gd name="connsiteY241" fmla="*/ 12857 h 393801"/>
                <a:gd name="connsiteX242" fmla="*/ 85795 w 292798"/>
                <a:gd name="connsiteY242" fmla="*/ 7142 h 393801"/>
                <a:gd name="connsiteX243" fmla="*/ 78746 w 292798"/>
                <a:gd name="connsiteY243" fmla="*/ 5808 h 393801"/>
                <a:gd name="connsiteX244" fmla="*/ 77222 w 292798"/>
                <a:gd name="connsiteY244" fmla="*/ 10190 h 393801"/>
                <a:gd name="connsiteX245" fmla="*/ 80175 w 292798"/>
                <a:gd name="connsiteY245" fmla="*/ 14381 h 393801"/>
                <a:gd name="connsiteX246" fmla="*/ 87985 w 292798"/>
                <a:gd name="connsiteY246" fmla="*/ 28383 h 393801"/>
                <a:gd name="connsiteX247" fmla="*/ 86461 w 292798"/>
                <a:gd name="connsiteY247" fmla="*/ 32860 h 393801"/>
                <a:gd name="connsiteX248" fmla="*/ 82747 w 292798"/>
                <a:gd name="connsiteY248" fmla="*/ 31907 h 393801"/>
                <a:gd name="connsiteX249" fmla="*/ 81127 w 292798"/>
                <a:gd name="connsiteY249" fmla="*/ 28954 h 393801"/>
                <a:gd name="connsiteX250" fmla="*/ 78746 w 292798"/>
                <a:gd name="connsiteY250" fmla="*/ 23811 h 393801"/>
                <a:gd name="connsiteX251" fmla="*/ 73984 w 292798"/>
                <a:gd name="connsiteY251" fmla="*/ 18763 h 393801"/>
                <a:gd name="connsiteX252" fmla="*/ 67126 w 292798"/>
                <a:gd name="connsiteY252" fmla="*/ 20191 h 393801"/>
                <a:gd name="connsiteX253" fmla="*/ 69221 w 292798"/>
                <a:gd name="connsiteY253" fmla="*/ 25335 h 393801"/>
                <a:gd name="connsiteX254" fmla="*/ 71507 w 292798"/>
                <a:gd name="connsiteY254" fmla="*/ 29812 h 393801"/>
                <a:gd name="connsiteX255" fmla="*/ 71507 w 292798"/>
                <a:gd name="connsiteY255" fmla="*/ 32288 h 393801"/>
                <a:gd name="connsiteX256" fmla="*/ 70269 w 292798"/>
                <a:gd name="connsiteY256" fmla="*/ 33240 h 393801"/>
                <a:gd name="connsiteX257" fmla="*/ 62458 w 292798"/>
                <a:gd name="connsiteY257" fmla="*/ 31431 h 393801"/>
                <a:gd name="connsiteX258" fmla="*/ 60649 w 292798"/>
                <a:gd name="connsiteY258" fmla="*/ 24573 h 393801"/>
                <a:gd name="connsiteX259" fmla="*/ 59410 w 292798"/>
                <a:gd name="connsiteY259" fmla="*/ 17619 h 393801"/>
                <a:gd name="connsiteX260" fmla="*/ 57886 w 292798"/>
                <a:gd name="connsiteY260" fmla="*/ 16096 h 393801"/>
                <a:gd name="connsiteX261" fmla="*/ 53314 w 292798"/>
                <a:gd name="connsiteY261" fmla="*/ 16096 h 393801"/>
                <a:gd name="connsiteX262" fmla="*/ 50552 w 292798"/>
                <a:gd name="connsiteY262" fmla="*/ 17619 h 393801"/>
                <a:gd name="connsiteX263" fmla="*/ 50552 w 292798"/>
                <a:gd name="connsiteY263" fmla="*/ 26001 h 393801"/>
                <a:gd name="connsiteX264" fmla="*/ 56172 w 292798"/>
                <a:gd name="connsiteY264" fmla="*/ 33717 h 393801"/>
                <a:gd name="connsiteX265" fmla="*/ 55410 w 292798"/>
                <a:gd name="connsiteY265" fmla="*/ 38194 h 393801"/>
                <a:gd name="connsiteX266" fmla="*/ 50076 w 292798"/>
                <a:gd name="connsiteY266" fmla="*/ 38194 h 393801"/>
                <a:gd name="connsiteX267" fmla="*/ 47504 w 292798"/>
                <a:gd name="connsiteY267" fmla="*/ 34098 h 393801"/>
                <a:gd name="connsiteX268" fmla="*/ 46456 w 292798"/>
                <a:gd name="connsiteY268" fmla="*/ 31050 h 393801"/>
                <a:gd name="connsiteX269" fmla="*/ 43504 w 292798"/>
                <a:gd name="connsiteY269" fmla="*/ 29049 h 393801"/>
                <a:gd name="connsiteX270" fmla="*/ 38741 w 292798"/>
                <a:gd name="connsiteY270" fmla="*/ 32860 h 393801"/>
                <a:gd name="connsiteX271" fmla="*/ 39884 w 292798"/>
                <a:gd name="connsiteY271" fmla="*/ 38765 h 393801"/>
                <a:gd name="connsiteX272" fmla="*/ 36836 w 292798"/>
                <a:gd name="connsiteY272" fmla="*/ 40384 h 393801"/>
                <a:gd name="connsiteX273" fmla="*/ 32836 w 292798"/>
                <a:gd name="connsiteY273" fmla="*/ 39051 h 393801"/>
                <a:gd name="connsiteX274" fmla="*/ 31407 w 292798"/>
                <a:gd name="connsiteY274" fmla="*/ 36288 h 393801"/>
                <a:gd name="connsiteX275" fmla="*/ 27883 w 292798"/>
                <a:gd name="connsiteY275" fmla="*/ 29145 h 393801"/>
                <a:gd name="connsiteX276" fmla="*/ 19977 w 292798"/>
                <a:gd name="connsiteY276" fmla="*/ 24954 h 393801"/>
                <a:gd name="connsiteX277" fmla="*/ 15214 w 292798"/>
                <a:gd name="connsiteY277" fmla="*/ 26668 h 393801"/>
                <a:gd name="connsiteX278" fmla="*/ 15214 w 292798"/>
                <a:gd name="connsiteY278" fmla="*/ 28573 h 393801"/>
                <a:gd name="connsiteX279" fmla="*/ 20072 w 292798"/>
                <a:gd name="connsiteY279" fmla="*/ 38098 h 393801"/>
                <a:gd name="connsiteX280" fmla="*/ 23120 w 292798"/>
                <a:gd name="connsiteY280" fmla="*/ 42670 h 393801"/>
                <a:gd name="connsiteX281" fmla="*/ 21787 w 292798"/>
                <a:gd name="connsiteY281" fmla="*/ 45337 h 393801"/>
                <a:gd name="connsiteX282" fmla="*/ 18072 w 292798"/>
                <a:gd name="connsiteY282" fmla="*/ 44671 h 393801"/>
                <a:gd name="connsiteX283" fmla="*/ 14548 w 292798"/>
                <a:gd name="connsiteY283" fmla="*/ 43242 h 393801"/>
                <a:gd name="connsiteX284" fmla="*/ 11214 w 292798"/>
                <a:gd name="connsiteY284" fmla="*/ 45242 h 393801"/>
                <a:gd name="connsiteX285" fmla="*/ 10166 w 292798"/>
                <a:gd name="connsiteY285" fmla="*/ 48576 h 393801"/>
                <a:gd name="connsiteX286" fmla="*/ 9404 w 292798"/>
                <a:gd name="connsiteY286" fmla="*/ 50862 h 393801"/>
                <a:gd name="connsiteX287" fmla="*/ 9404 w 292798"/>
                <a:gd name="connsiteY287" fmla="*/ 51338 h 393801"/>
                <a:gd name="connsiteX288" fmla="*/ 8833 w 292798"/>
                <a:gd name="connsiteY288" fmla="*/ 62768 h 393801"/>
                <a:gd name="connsiteX289" fmla="*/ 5880 w 292798"/>
                <a:gd name="connsiteY289" fmla="*/ 95153 h 393801"/>
                <a:gd name="connsiteX290" fmla="*/ -26 w 292798"/>
                <a:gd name="connsiteY290" fmla="*/ 128776 h 393801"/>
                <a:gd name="connsiteX291" fmla="*/ 4832 w 292798"/>
                <a:gd name="connsiteY291" fmla="*/ 160590 h 393801"/>
                <a:gd name="connsiteX292" fmla="*/ 10642 w 292798"/>
                <a:gd name="connsiteY292" fmla="*/ 278128 h 393801"/>
                <a:gd name="connsiteX293" fmla="*/ 4737 w 292798"/>
                <a:gd name="connsiteY293" fmla="*/ 323658 h 393801"/>
                <a:gd name="connsiteX294" fmla="*/ 7118 w 292798"/>
                <a:gd name="connsiteY294" fmla="*/ 341565 h 393801"/>
                <a:gd name="connsiteX295" fmla="*/ 7118 w 292798"/>
                <a:gd name="connsiteY295" fmla="*/ 343756 h 393801"/>
                <a:gd name="connsiteX296" fmla="*/ 9595 w 292798"/>
                <a:gd name="connsiteY296" fmla="*/ 355662 h 393801"/>
                <a:gd name="connsiteX297" fmla="*/ 11214 w 292798"/>
                <a:gd name="connsiteY297" fmla="*/ 352138 h 393801"/>
                <a:gd name="connsiteX298" fmla="*/ 16548 w 292798"/>
                <a:gd name="connsiteY298" fmla="*/ 345375 h 393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292798" h="393801">
                  <a:moveTo>
                    <a:pt x="16548" y="345375"/>
                  </a:moveTo>
                  <a:cubicBezTo>
                    <a:pt x="18701" y="345366"/>
                    <a:pt x="20491" y="347032"/>
                    <a:pt x="20644" y="349185"/>
                  </a:cubicBezTo>
                  <a:cubicBezTo>
                    <a:pt x="20301" y="351137"/>
                    <a:pt x="19205" y="352881"/>
                    <a:pt x="17596" y="354042"/>
                  </a:cubicBezTo>
                  <a:cubicBezTo>
                    <a:pt x="15310" y="356043"/>
                    <a:pt x="12166" y="358329"/>
                    <a:pt x="13309" y="360901"/>
                  </a:cubicBezTo>
                  <a:cubicBezTo>
                    <a:pt x="14891" y="363024"/>
                    <a:pt x="17653" y="363901"/>
                    <a:pt x="20167" y="363091"/>
                  </a:cubicBezTo>
                  <a:cubicBezTo>
                    <a:pt x="22539" y="362367"/>
                    <a:pt x="24568" y="360815"/>
                    <a:pt x="25882" y="358710"/>
                  </a:cubicBezTo>
                  <a:cubicBezTo>
                    <a:pt x="27121" y="356805"/>
                    <a:pt x="27883" y="354709"/>
                    <a:pt x="29216" y="352899"/>
                  </a:cubicBezTo>
                  <a:cubicBezTo>
                    <a:pt x="29931" y="351699"/>
                    <a:pt x="31255" y="351004"/>
                    <a:pt x="32645" y="351090"/>
                  </a:cubicBezTo>
                  <a:cubicBezTo>
                    <a:pt x="33969" y="354900"/>
                    <a:pt x="32750" y="359139"/>
                    <a:pt x="29597" y="361663"/>
                  </a:cubicBezTo>
                  <a:cubicBezTo>
                    <a:pt x="28311" y="362520"/>
                    <a:pt x="27216" y="363615"/>
                    <a:pt x="26359" y="364901"/>
                  </a:cubicBezTo>
                  <a:cubicBezTo>
                    <a:pt x="25768" y="366015"/>
                    <a:pt x="26197" y="367397"/>
                    <a:pt x="27311" y="367987"/>
                  </a:cubicBezTo>
                  <a:cubicBezTo>
                    <a:pt x="27549" y="368121"/>
                    <a:pt x="27806" y="368197"/>
                    <a:pt x="28073" y="368235"/>
                  </a:cubicBezTo>
                  <a:cubicBezTo>
                    <a:pt x="28664" y="368378"/>
                    <a:pt x="29292" y="368378"/>
                    <a:pt x="29883" y="368235"/>
                  </a:cubicBezTo>
                  <a:cubicBezTo>
                    <a:pt x="33293" y="367539"/>
                    <a:pt x="36189" y="365282"/>
                    <a:pt x="37693" y="362139"/>
                  </a:cubicBezTo>
                  <a:cubicBezTo>
                    <a:pt x="38646" y="359758"/>
                    <a:pt x="38741" y="356805"/>
                    <a:pt x="41599" y="355662"/>
                  </a:cubicBezTo>
                  <a:cubicBezTo>
                    <a:pt x="43437" y="361653"/>
                    <a:pt x="40865" y="368111"/>
                    <a:pt x="35407" y="371188"/>
                  </a:cubicBezTo>
                  <a:cubicBezTo>
                    <a:pt x="33664" y="372178"/>
                    <a:pt x="32026" y="373359"/>
                    <a:pt x="30550" y="374712"/>
                  </a:cubicBezTo>
                  <a:cubicBezTo>
                    <a:pt x="29207" y="375969"/>
                    <a:pt x="29140" y="378084"/>
                    <a:pt x="30407" y="379427"/>
                  </a:cubicBezTo>
                  <a:cubicBezTo>
                    <a:pt x="30454" y="379475"/>
                    <a:pt x="30502" y="379522"/>
                    <a:pt x="30550" y="379569"/>
                  </a:cubicBezTo>
                  <a:cubicBezTo>
                    <a:pt x="31988" y="380665"/>
                    <a:pt x="33817" y="381122"/>
                    <a:pt x="35598" y="380808"/>
                  </a:cubicBezTo>
                  <a:cubicBezTo>
                    <a:pt x="40370" y="380741"/>
                    <a:pt x="44847" y="378455"/>
                    <a:pt x="47695" y="374617"/>
                  </a:cubicBezTo>
                  <a:cubicBezTo>
                    <a:pt x="49362" y="371016"/>
                    <a:pt x="50524" y="367206"/>
                    <a:pt x="51124" y="363282"/>
                  </a:cubicBezTo>
                  <a:cubicBezTo>
                    <a:pt x="51476" y="361681"/>
                    <a:pt x="52686" y="360395"/>
                    <a:pt x="54267" y="359948"/>
                  </a:cubicBezTo>
                  <a:cubicBezTo>
                    <a:pt x="56391" y="359558"/>
                    <a:pt x="58420" y="360967"/>
                    <a:pt x="58810" y="363091"/>
                  </a:cubicBezTo>
                  <a:cubicBezTo>
                    <a:pt x="58820" y="363158"/>
                    <a:pt x="58829" y="363215"/>
                    <a:pt x="58839" y="363282"/>
                  </a:cubicBezTo>
                  <a:cubicBezTo>
                    <a:pt x="58725" y="365206"/>
                    <a:pt x="58134" y="367073"/>
                    <a:pt x="57124" y="368711"/>
                  </a:cubicBezTo>
                  <a:cubicBezTo>
                    <a:pt x="56191" y="370463"/>
                    <a:pt x="56496" y="372626"/>
                    <a:pt x="57886" y="374045"/>
                  </a:cubicBezTo>
                  <a:cubicBezTo>
                    <a:pt x="60363" y="375483"/>
                    <a:pt x="63459" y="375255"/>
                    <a:pt x="65697" y="373474"/>
                  </a:cubicBezTo>
                  <a:cubicBezTo>
                    <a:pt x="67450" y="371807"/>
                    <a:pt x="68640" y="369644"/>
                    <a:pt x="69126" y="367282"/>
                  </a:cubicBezTo>
                  <a:lnTo>
                    <a:pt x="70174" y="363567"/>
                  </a:lnTo>
                  <a:cubicBezTo>
                    <a:pt x="72812" y="367701"/>
                    <a:pt x="73241" y="372864"/>
                    <a:pt x="71317" y="377379"/>
                  </a:cubicBezTo>
                  <a:cubicBezTo>
                    <a:pt x="70650" y="378522"/>
                    <a:pt x="70193" y="379788"/>
                    <a:pt x="69983" y="381094"/>
                  </a:cubicBezTo>
                  <a:cubicBezTo>
                    <a:pt x="69774" y="382465"/>
                    <a:pt x="70574" y="383789"/>
                    <a:pt x="71888" y="384237"/>
                  </a:cubicBezTo>
                  <a:cubicBezTo>
                    <a:pt x="72669" y="384427"/>
                    <a:pt x="73488" y="384427"/>
                    <a:pt x="74269" y="384237"/>
                  </a:cubicBezTo>
                  <a:cubicBezTo>
                    <a:pt x="77870" y="383818"/>
                    <a:pt x="80746" y="381055"/>
                    <a:pt x="81318" y="377474"/>
                  </a:cubicBezTo>
                  <a:cubicBezTo>
                    <a:pt x="81613" y="374302"/>
                    <a:pt x="81613" y="371121"/>
                    <a:pt x="81318" y="367949"/>
                  </a:cubicBezTo>
                  <a:cubicBezTo>
                    <a:pt x="81318" y="366615"/>
                    <a:pt x="82175" y="364901"/>
                    <a:pt x="83794" y="365187"/>
                  </a:cubicBezTo>
                  <a:cubicBezTo>
                    <a:pt x="84347" y="365368"/>
                    <a:pt x="84823" y="365739"/>
                    <a:pt x="85128" y="366235"/>
                  </a:cubicBezTo>
                  <a:cubicBezTo>
                    <a:pt x="88081" y="370330"/>
                    <a:pt x="85128" y="375760"/>
                    <a:pt x="87319" y="380046"/>
                  </a:cubicBezTo>
                  <a:cubicBezTo>
                    <a:pt x="89071" y="382875"/>
                    <a:pt x="91624" y="385132"/>
                    <a:pt x="94653" y="386523"/>
                  </a:cubicBezTo>
                  <a:cubicBezTo>
                    <a:pt x="96653" y="387571"/>
                    <a:pt x="100177" y="388333"/>
                    <a:pt x="101130" y="386523"/>
                  </a:cubicBezTo>
                  <a:cubicBezTo>
                    <a:pt x="102082" y="384713"/>
                    <a:pt x="101130" y="384999"/>
                    <a:pt x="101130" y="384237"/>
                  </a:cubicBezTo>
                  <a:cubicBezTo>
                    <a:pt x="99415" y="380998"/>
                    <a:pt x="96653" y="378046"/>
                    <a:pt x="94653" y="374712"/>
                  </a:cubicBezTo>
                  <a:cubicBezTo>
                    <a:pt x="92481" y="371740"/>
                    <a:pt x="91938" y="367873"/>
                    <a:pt x="93224" y="364425"/>
                  </a:cubicBezTo>
                  <a:cubicBezTo>
                    <a:pt x="95167" y="363710"/>
                    <a:pt x="97329" y="364682"/>
                    <a:pt x="98082" y="366615"/>
                  </a:cubicBezTo>
                  <a:cubicBezTo>
                    <a:pt x="98749" y="368235"/>
                    <a:pt x="98082" y="370044"/>
                    <a:pt x="99606" y="371569"/>
                  </a:cubicBezTo>
                  <a:cubicBezTo>
                    <a:pt x="99901" y="371959"/>
                    <a:pt x="100292" y="372255"/>
                    <a:pt x="100749" y="372426"/>
                  </a:cubicBezTo>
                  <a:cubicBezTo>
                    <a:pt x="102559" y="373092"/>
                    <a:pt x="104083" y="370997"/>
                    <a:pt x="104178" y="369378"/>
                  </a:cubicBezTo>
                  <a:cubicBezTo>
                    <a:pt x="104273" y="367758"/>
                    <a:pt x="104178" y="365663"/>
                    <a:pt x="106654" y="365472"/>
                  </a:cubicBezTo>
                  <a:cubicBezTo>
                    <a:pt x="109607" y="368711"/>
                    <a:pt x="108559" y="373092"/>
                    <a:pt x="108940" y="377093"/>
                  </a:cubicBezTo>
                  <a:cubicBezTo>
                    <a:pt x="110093" y="383589"/>
                    <a:pt x="114522" y="389037"/>
                    <a:pt x="120656" y="391476"/>
                  </a:cubicBezTo>
                  <a:cubicBezTo>
                    <a:pt x="121618" y="392000"/>
                    <a:pt x="122695" y="392295"/>
                    <a:pt x="123799" y="392333"/>
                  </a:cubicBezTo>
                  <a:cubicBezTo>
                    <a:pt x="126143" y="392295"/>
                    <a:pt x="128086" y="390485"/>
                    <a:pt x="128276" y="388142"/>
                  </a:cubicBezTo>
                  <a:cubicBezTo>
                    <a:pt x="128105" y="386065"/>
                    <a:pt x="127419" y="384075"/>
                    <a:pt x="126276" y="382332"/>
                  </a:cubicBezTo>
                  <a:cubicBezTo>
                    <a:pt x="125076" y="379751"/>
                    <a:pt x="124371" y="376979"/>
                    <a:pt x="124180" y="374141"/>
                  </a:cubicBezTo>
                  <a:cubicBezTo>
                    <a:pt x="123647" y="371130"/>
                    <a:pt x="125581" y="368235"/>
                    <a:pt x="128562" y="367568"/>
                  </a:cubicBezTo>
                  <a:cubicBezTo>
                    <a:pt x="131524" y="367349"/>
                    <a:pt x="134258" y="369207"/>
                    <a:pt x="135134" y="372045"/>
                  </a:cubicBezTo>
                  <a:cubicBezTo>
                    <a:pt x="135534" y="374541"/>
                    <a:pt x="136344" y="376950"/>
                    <a:pt x="137515" y="379188"/>
                  </a:cubicBezTo>
                  <a:cubicBezTo>
                    <a:pt x="139230" y="381379"/>
                    <a:pt x="143802" y="382332"/>
                    <a:pt x="145421" y="380236"/>
                  </a:cubicBezTo>
                  <a:cubicBezTo>
                    <a:pt x="145898" y="379341"/>
                    <a:pt x="145898" y="378274"/>
                    <a:pt x="145421" y="377379"/>
                  </a:cubicBezTo>
                  <a:cubicBezTo>
                    <a:pt x="144621" y="375293"/>
                    <a:pt x="143564" y="373302"/>
                    <a:pt x="142278" y="371473"/>
                  </a:cubicBezTo>
                  <a:cubicBezTo>
                    <a:pt x="141030" y="369635"/>
                    <a:pt x="141030" y="367215"/>
                    <a:pt x="142278" y="365377"/>
                  </a:cubicBezTo>
                  <a:cubicBezTo>
                    <a:pt x="143640" y="363977"/>
                    <a:pt x="145697" y="363530"/>
                    <a:pt x="147517" y="364234"/>
                  </a:cubicBezTo>
                  <a:cubicBezTo>
                    <a:pt x="149307" y="365034"/>
                    <a:pt x="150517" y="366758"/>
                    <a:pt x="150660" y="368711"/>
                  </a:cubicBezTo>
                  <a:cubicBezTo>
                    <a:pt x="151422" y="373092"/>
                    <a:pt x="152184" y="377379"/>
                    <a:pt x="153041" y="381760"/>
                  </a:cubicBezTo>
                  <a:cubicBezTo>
                    <a:pt x="153317" y="383903"/>
                    <a:pt x="153937" y="385989"/>
                    <a:pt x="154851" y="387951"/>
                  </a:cubicBezTo>
                  <a:cubicBezTo>
                    <a:pt x="156022" y="390085"/>
                    <a:pt x="157918" y="391733"/>
                    <a:pt x="160185" y="392619"/>
                  </a:cubicBezTo>
                  <a:cubicBezTo>
                    <a:pt x="161757" y="393152"/>
                    <a:pt x="163471" y="393152"/>
                    <a:pt x="165043" y="392619"/>
                  </a:cubicBezTo>
                  <a:cubicBezTo>
                    <a:pt x="166471" y="392305"/>
                    <a:pt x="167538" y="391114"/>
                    <a:pt x="167710" y="389666"/>
                  </a:cubicBezTo>
                  <a:cubicBezTo>
                    <a:pt x="167405" y="388476"/>
                    <a:pt x="166738" y="387409"/>
                    <a:pt x="165805" y="386618"/>
                  </a:cubicBezTo>
                  <a:cubicBezTo>
                    <a:pt x="163462" y="383951"/>
                    <a:pt x="162004" y="380627"/>
                    <a:pt x="161614" y="377093"/>
                  </a:cubicBezTo>
                  <a:cubicBezTo>
                    <a:pt x="161280" y="375655"/>
                    <a:pt x="162052" y="374198"/>
                    <a:pt x="163423" y="373664"/>
                  </a:cubicBezTo>
                  <a:cubicBezTo>
                    <a:pt x="164462" y="373426"/>
                    <a:pt x="165557" y="373598"/>
                    <a:pt x="166471" y="374141"/>
                  </a:cubicBezTo>
                  <a:cubicBezTo>
                    <a:pt x="168329" y="375369"/>
                    <a:pt x="169634" y="377293"/>
                    <a:pt x="170091" y="379475"/>
                  </a:cubicBezTo>
                  <a:cubicBezTo>
                    <a:pt x="170481" y="381608"/>
                    <a:pt x="171396" y="383599"/>
                    <a:pt x="172758" y="385285"/>
                  </a:cubicBezTo>
                  <a:cubicBezTo>
                    <a:pt x="174634" y="387085"/>
                    <a:pt x="177397" y="387609"/>
                    <a:pt x="179806" y="386618"/>
                  </a:cubicBezTo>
                  <a:cubicBezTo>
                    <a:pt x="181273" y="385694"/>
                    <a:pt x="181911" y="383875"/>
                    <a:pt x="181330" y="382237"/>
                  </a:cubicBezTo>
                  <a:cubicBezTo>
                    <a:pt x="180588" y="380684"/>
                    <a:pt x="179587" y="379265"/>
                    <a:pt x="178378" y="378046"/>
                  </a:cubicBezTo>
                  <a:cubicBezTo>
                    <a:pt x="174825" y="373978"/>
                    <a:pt x="172167" y="369207"/>
                    <a:pt x="170567" y="364044"/>
                  </a:cubicBezTo>
                  <a:cubicBezTo>
                    <a:pt x="170091" y="362329"/>
                    <a:pt x="170567" y="360234"/>
                    <a:pt x="172091" y="359567"/>
                  </a:cubicBezTo>
                  <a:cubicBezTo>
                    <a:pt x="173415" y="359234"/>
                    <a:pt x="174806" y="359586"/>
                    <a:pt x="175806" y="360519"/>
                  </a:cubicBezTo>
                  <a:cubicBezTo>
                    <a:pt x="176558" y="361367"/>
                    <a:pt x="177111" y="362377"/>
                    <a:pt x="177425" y="363473"/>
                  </a:cubicBezTo>
                  <a:cubicBezTo>
                    <a:pt x="178092" y="365187"/>
                    <a:pt x="178949" y="366901"/>
                    <a:pt x="179806" y="368616"/>
                  </a:cubicBezTo>
                  <a:cubicBezTo>
                    <a:pt x="180759" y="370806"/>
                    <a:pt x="182435" y="372588"/>
                    <a:pt x="184569" y="373664"/>
                  </a:cubicBezTo>
                  <a:cubicBezTo>
                    <a:pt x="186855" y="374712"/>
                    <a:pt x="190570" y="374235"/>
                    <a:pt x="191427" y="372235"/>
                  </a:cubicBezTo>
                  <a:cubicBezTo>
                    <a:pt x="192284" y="370235"/>
                    <a:pt x="190570" y="368616"/>
                    <a:pt x="189331" y="366997"/>
                  </a:cubicBezTo>
                  <a:cubicBezTo>
                    <a:pt x="188293" y="365663"/>
                    <a:pt x="187512" y="364139"/>
                    <a:pt x="187045" y="362520"/>
                  </a:cubicBezTo>
                  <a:cubicBezTo>
                    <a:pt x="186674" y="361767"/>
                    <a:pt x="186674" y="360891"/>
                    <a:pt x="187045" y="360138"/>
                  </a:cubicBezTo>
                  <a:cubicBezTo>
                    <a:pt x="187369" y="359691"/>
                    <a:pt x="187788" y="359329"/>
                    <a:pt x="188284" y="359091"/>
                  </a:cubicBezTo>
                  <a:cubicBezTo>
                    <a:pt x="191027" y="358033"/>
                    <a:pt x="194142" y="358796"/>
                    <a:pt x="196094" y="360996"/>
                  </a:cubicBezTo>
                  <a:cubicBezTo>
                    <a:pt x="197485" y="362996"/>
                    <a:pt x="198123" y="365425"/>
                    <a:pt x="197904" y="367854"/>
                  </a:cubicBezTo>
                  <a:cubicBezTo>
                    <a:pt x="197647" y="370245"/>
                    <a:pt x="198075" y="372655"/>
                    <a:pt x="199142" y="374807"/>
                  </a:cubicBezTo>
                  <a:cubicBezTo>
                    <a:pt x="199466" y="375474"/>
                    <a:pt x="199999" y="376007"/>
                    <a:pt x="200666" y="376331"/>
                  </a:cubicBezTo>
                  <a:cubicBezTo>
                    <a:pt x="202133" y="376940"/>
                    <a:pt x="203781" y="376940"/>
                    <a:pt x="205238" y="376331"/>
                  </a:cubicBezTo>
                  <a:cubicBezTo>
                    <a:pt x="206238" y="375940"/>
                    <a:pt x="207172" y="375397"/>
                    <a:pt x="208000" y="374712"/>
                  </a:cubicBezTo>
                  <a:cubicBezTo>
                    <a:pt x="210077" y="372340"/>
                    <a:pt x="210077" y="368797"/>
                    <a:pt x="208000" y="366425"/>
                  </a:cubicBezTo>
                  <a:cubicBezTo>
                    <a:pt x="205953" y="363987"/>
                    <a:pt x="204076" y="361405"/>
                    <a:pt x="202381" y="358710"/>
                  </a:cubicBezTo>
                  <a:cubicBezTo>
                    <a:pt x="201514" y="357233"/>
                    <a:pt x="201838" y="355338"/>
                    <a:pt x="203143" y="354233"/>
                  </a:cubicBezTo>
                  <a:cubicBezTo>
                    <a:pt x="204772" y="353195"/>
                    <a:pt x="206848" y="353195"/>
                    <a:pt x="208477" y="354233"/>
                  </a:cubicBezTo>
                  <a:cubicBezTo>
                    <a:pt x="209772" y="355309"/>
                    <a:pt x="210677" y="356786"/>
                    <a:pt x="211048" y="358424"/>
                  </a:cubicBezTo>
                  <a:cubicBezTo>
                    <a:pt x="211258" y="359482"/>
                    <a:pt x="211610" y="360510"/>
                    <a:pt x="212096" y="361472"/>
                  </a:cubicBezTo>
                  <a:cubicBezTo>
                    <a:pt x="212773" y="362491"/>
                    <a:pt x="213839" y="363187"/>
                    <a:pt x="215049" y="363377"/>
                  </a:cubicBezTo>
                  <a:cubicBezTo>
                    <a:pt x="217402" y="363653"/>
                    <a:pt x="219526" y="361967"/>
                    <a:pt x="219802" y="359624"/>
                  </a:cubicBezTo>
                  <a:cubicBezTo>
                    <a:pt x="219811" y="359605"/>
                    <a:pt x="219811" y="359586"/>
                    <a:pt x="219811" y="359567"/>
                  </a:cubicBezTo>
                  <a:cubicBezTo>
                    <a:pt x="219659" y="357557"/>
                    <a:pt x="219278" y="355576"/>
                    <a:pt x="218669" y="353662"/>
                  </a:cubicBezTo>
                  <a:cubicBezTo>
                    <a:pt x="219354" y="352662"/>
                    <a:pt x="220507" y="352090"/>
                    <a:pt x="221716" y="352138"/>
                  </a:cubicBezTo>
                  <a:cubicBezTo>
                    <a:pt x="223155" y="352033"/>
                    <a:pt x="224593" y="352471"/>
                    <a:pt x="225717" y="353376"/>
                  </a:cubicBezTo>
                  <a:cubicBezTo>
                    <a:pt x="226412" y="354205"/>
                    <a:pt x="226908" y="355185"/>
                    <a:pt x="227146" y="356233"/>
                  </a:cubicBezTo>
                  <a:cubicBezTo>
                    <a:pt x="227870" y="358815"/>
                    <a:pt x="229060" y="361234"/>
                    <a:pt x="230670" y="363377"/>
                  </a:cubicBezTo>
                  <a:cubicBezTo>
                    <a:pt x="232632" y="365768"/>
                    <a:pt x="235490" y="367244"/>
                    <a:pt x="238576" y="367473"/>
                  </a:cubicBezTo>
                  <a:cubicBezTo>
                    <a:pt x="240338" y="367797"/>
                    <a:pt x="242138" y="367187"/>
                    <a:pt x="243338" y="365854"/>
                  </a:cubicBezTo>
                  <a:cubicBezTo>
                    <a:pt x="243519" y="365235"/>
                    <a:pt x="243519" y="364568"/>
                    <a:pt x="243338" y="363949"/>
                  </a:cubicBezTo>
                  <a:cubicBezTo>
                    <a:pt x="242967" y="360281"/>
                    <a:pt x="241233" y="356881"/>
                    <a:pt x="238480" y="354424"/>
                  </a:cubicBezTo>
                  <a:cubicBezTo>
                    <a:pt x="237118" y="353166"/>
                    <a:pt x="236071" y="351595"/>
                    <a:pt x="235432" y="349851"/>
                  </a:cubicBezTo>
                  <a:cubicBezTo>
                    <a:pt x="235156" y="348756"/>
                    <a:pt x="235728" y="347623"/>
                    <a:pt x="236766" y="347185"/>
                  </a:cubicBezTo>
                  <a:cubicBezTo>
                    <a:pt x="238042" y="346822"/>
                    <a:pt x="239414" y="347070"/>
                    <a:pt x="240481" y="347851"/>
                  </a:cubicBezTo>
                  <a:cubicBezTo>
                    <a:pt x="241519" y="348585"/>
                    <a:pt x="242738" y="349051"/>
                    <a:pt x="244005" y="349185"/>
                  </a:cubicBezTo>
                  <a:cubicBezTo>
                    <a:pt x="245386" y="349242"/>
                    <a:pt x="246681" y="348499"/>
                    <a:pt x="247339" y="347280"/>
                  </a:cubicBezTo>
                  <a:cubicBezTo>
                    <a:pt x="247872" y="346203"/>
                    <a:pt x="248225" y="345041"/>
                    <a:pt x="248386" y="343851"/>
                  </a:cubicBezTo>
                  <a:cubicBezTo>
                    <a:pt x="248558" y="343060"/>
                    <a:pt x="248806" y="342298"/>
                    <a:pt x="249148" y="341565"/>
                  </a:cubicBezTo>
                  <a:cubicBezTo>
                    <a:pt x="249749" y="339898"/>
                    <a:pt x="251282" y="338736"/>
                    <a:pt x="253054" y="338612"/>
                  </a:cubicBezTo>
                  <a:cubicBezTo>
                    <a:pt x="254454" y="338631"/>
                    <a:pt x="255692" y="339498"/>
                    <a:pt x="256197" y="340803"/>
                  </a:cubicBezTo>
                  <a:cubicBezTo>
                    <a:pt x="256616" y="341908"/>
                    <a:pt x="256616" y="343127"/>
                    <a:pt x="256197" y="344232"/>
                  </a:cubicBezTo>
                  <a:cubicBezTo>
                    <a:pt x="255663" y="345327"/>
                    <a:pt x="255244" y="346479"/>
                    <a:pt x="254959" y="347661"/>
                  </a:cubicBezTo>
                  <a:cubicBezTo>
                    <a:pt x="254911" y="348042"/>
                    <a:pt x="254911" y="348423"/>
                    <a:pt x="254959" y="348804"/>
                  </a:cubicBezTo>
                  <a:cubicBezTo>
                    <a:pt x="254959" y="349566"/>
                    <a:pt x="255721" y="351090"/>
                    <a:pt x="256673" y="351376"/>
                  </a:cubicBezTo>
                  <a:cubicBezTo>
                    <a:pt x="259912" y="352328"/>
                    <a:pt x="261626" y="350137"/>
                    <a:pt x="263531" y="347947"/>
                  </a:cubicBezTo>
                  <a:cubicBezTo>
                    <a:pt x="265351" y="345822"/>
                    <a:pt x="265970" y="342908"/>
                    <a:pt x="265150" y="340232"/>
                  </a:cubicBezTo>
                  <a:cubicBezTo>
                    <a:pt x="265150" y="338803"/>
                    <a:pt x="264198" y="337755"/>
                    <a:pt x="265150" y="336421"/>
                  </a:cubicBezTo>
                  <a:cubicBezTo>
                    <a:pt x="267151" y="332802"/>
                    <a:pt x="268770" y="333945"/>
                    <a:pt x="268675" y="331944"/>
                  </a:cubicBezTo>
                  <a:lnTo>
                    <a:pt x="268675" y="331944"/>
                  </a:lnTo>
                  <a:cubicBezTo>
                    <a:pt x="268675" y="336897"/>
                    <a:pt x="271437" y="335374"/>
                    <a:pt x="272485" y="337279"/>
                  </a:cubicBezTo>
                  <a:cubicBezTo>
                    <a:pt x="273532" y="339183"/>
                    <a:pt x="271818" y="341469"/>
                    <a:pt x="270770" y="343470"/>
                  </a:cubicBezTo>
                  <a:cubicBezTo>
                    <a:pt x="269723" y="345470"/>
                    <a:pt x="269818" y="348423"/>
                    <a:pt x="272485" y="348994"/>
                  </a:cubicBezTo>
                  <a:cubicBezTo>
                    <a:pt x="274561" y="349385"/>
                    <a:pt x="276619" y="348271"/>
                    <a:pt x="277438" y="346327"/>
                  </a:cubicBezTo>
                  <a:cubicBezTo>
                    <a:pt x="278200" y="344613"/>
                    <a:pt x="278104" y="342803"/>
                    <a:pt x="278866" y="341184"/>
                  </a:cubicBezTo>
                  <a:cubicBezTo>
                    <a:pt x="279419" y="340250"/>
                    <a:pt x="280257" y="339517"/>
                    <a:pt x="281248" y="339088"/>
                  </a:cubicBezTo>
                  <a:cubicBezTo>
                    <a:pt x="276819" y="333078"/>
                    <a:pt x="272904" y="326706"/>
                    <a:pt x="269532" y="320038"/>
                  </a:cubicBezTo>
                  <a:cubicBezTo>
                    <a:pt x="265322" y="308465"/>
                    <a:pt x="263693" y="296112"/>
                    <a:pt x="264769" y="283843"/>
                  </a:cubicBezTo>
                  <a:cubicBezTo>
                    <a:pt x="265532" y="246219"/>
                    <a:pt x="268961" y="208786"/>
                    <a:pt x="272485" y="171448"/>
                  </a:cubicBezTo>
                  <a:cubicBezTo>
                    <a:pt x="273628" y="158494"/>
                    <a:pt x="274866" y="145635"/>
                    <a:pt x="276009" y="132681"/>
                  </a:cubicBezTo>
                  <a:cubicBezTo>
                    <a:pt x="277152" y="119728"/>
                    <a:pt x="278390" y="107059"/>
                    <a:pt x="280581" y="94581"/>
                  </a:cubicBezTo>
                  <a:cubicBezTo>
                    <a:pt x="283629" y="76960"/>
                    <a:pt x="288582" y="59434"/>
                    <a:pt x="292773" y="41908"/>
                  </a:cubicBezTo>
                  <a:cubicBezTo>
                    <a:pt x="291430" y="41927"/>
                    <a:pt x="290201" y="42651"/>
                    <a:pt x="289534" y="43813"/>
                  </a:cubicBezTo>
                  <a:cubicBezTo>
                    <a:pt x="289001" y="44861"/>
                    <a:pt x="288649" y="45985"/>
                    <a:pt x="288487" y="47147"/>
                  </a:cubicBezTo>
                  <a:cubicBezTo>
                    <a:pt x="288344" y="47947"/>
                    <a:pt x="288096" y="48709"/>
                    <a:pt x="287725" y="49433"/>
                  </a:cubicBezTo>
                  <a:cubicBezTo>
                    <a:pt x="287134" y="51128"/>
                    <a:pt x="285610" y="52319"/>
                    <a:pt x="283819" y="52481"/>
                  </a:cubicBezTo>
                  <a:cubicBezTo>
                    <a:pt x="282429" y="52433"/>
                    <a:pt x="281200" y="51576"/>
                    <a:pt x="280676" y="50291"/>
                  </a:cubicBezTo>
                  <a:cubicBezTo>
                    <a:pt x="280248" y="49185"/>
                    <a:pt x="280248" y="47966"/>
                    <a:pt x="280676" y="46861"/>
                  </a:cubicBezTo>
                  <a:cubicBezTo>
                    <a:pt x="281229" y="45785"/>
                    <a:pt x="281610" y="44623"/>
                    <a:pt x="281819" y="43432"/>
                  </a:cubicBezTo>
                  <a:cubicBezTo>
                    <a:pt x="281915" y="43061"/>
                    <a:pt x="281915" y="42661"/>
                    <a:pt x="281819" y="42289"/>
                  </a:cubicBezTo>
                  <a:cubicBezTo>
                    <a:pt x="281819" y="41527"/>
                    <a:pt x="281057" y="40003"/>
                    <a:pt x="280105" y="39717"/>
                  </a:cubicBezTo>
                  <a:cubicBezTo>
                    <a:pt x="276866" y="38765"/>
                    <a:pt x="275152" y="40956"/>
                    <a:pt x="273247" y="43147"/>
                  </a:cubicBezTo>
                  <a:cubicBezTo>
                    <a:pt x="271428" y="45270"/>
                    <a:pt x="270808" y="48185"/>
                    <a:pt x="271627" y="50862"/>
                  </a:cubicBezTo>
                  <a:cubicBezTo>
                    <a:pt x="271627" y="52195"/>
                    <a:pt x="272580" y="53338"/>
                    <a:pt x="271627" y="54672"/>
                  </a:cubicBezTo>
                  <a:cubicBezTo>
                    <a:pt x="269723" y="58196"/>
                    <a:pt x="268008" y="57148"/>
                    <a:pt x="268103" y="59149"/>
                  </a:cubicBezTo>
                  <a:lnTo>
                    <a:pt x="268103" y="59149"/>
                  </a:lnTo>
                  <a:cubicBezTo>
                    <a:pt x="268103" y="54196"/>
                    <a:pt x="265436" y="55719"/>
                    <a:pt x="264388" y="53815"/>
                  </a:cubicBezTo>
                  <a:cubicBezTo>
                    <a:pt x="263341" y="51910"/>
                    <a:pt x="264960" y="49624"/>
                    <a:pt x="266008" y="47623"/>
                  </a:cubicBezTo>
                  <a:cubicBezTo>
                    <a:pt x="267055" y="45623"/>
                    <a:pt x="267055" y="42670"/>
                    <a:pt x="264388" y="42004"/>
                  </a:cubicBezTo>
                  <a:cubicBezTo>
                    <a:pt x="262302" y="41699"/>
                    <a:pt x="260274" y="42832"/>
                    <a:pt x="259436" y="44766"/>
                  </a:cubicBezTo>
                  <a:cubicBezTo>
                    <a:pt x="258673" y="46385"/>
                    <a:pt x="258769" y="48290"/>
                    <a:pt x="258007" y="49909"/>
                  </a:cubicBezTo>
                  <a:cubicBezTo>
                    <a:pt x="256978" y="51767"/>
                    <a:pt x="254806" y="52672"/>
                    <a:pt x="252768" y="52100"/>
                  </a:cubicBezTo>
                  <a:cubicBezTo>
                    <a:pt x="250196" y="51147"/>
                    <a:pt x="251053" y="48099"/>
                    <a:pt x="252768" y="46099"/>
                  </a:cubicBezTo>
                  <a:cubicBezTo>
                    <a:pt x="254482" y="44099"/>
                    <a:pt x="255625" y="41527"/>
                    <a:pt x="257149" y="39241"/>
                  </a:cubicBezTo>
                  <a:cubicBezTo>
                    <a:pt x="257978" y="38079"/>
                    <a:pt x="258531" y="36746"/>
                    <a:pt x="258769" y="35336"/>
                  </a:cubicBezTo>
                  <a:cubicBezTo>
                    <a:pt x="258702" y="33764"/>
                    <a:pt x="257550" y="32460"/>
                    <a:pt x="256006" y="32193"/>
                  </a:cubicBezTo>
                  <a:cubicBezTo>
                    <a:pt x="254035" y="32126"/>
                    <a:pt x="252158" y="33012"/>
                    <a:pt x="250958" y="34574"/>
                  </a:cubicBezTo>
                  <a:cubicBezTo>
                    <a:pt x="249415" y="36355"/>
                    <a:pt x="248253" y="38432"/>
                    <a:pt x="247529" y="40670"/>
                  </a:cubicBezTo>
                  <a:cubicBezTo>
                    <a:pt x="246672" y="43242"/>
                    <a:pt x="245529" y="46766"/>
                    <a:pt x="242005" y="46861"/>
                  </a:cubicBezTo>
                  <a:cubicBezTo>
                    <a:pt x="239871" y="46823"/>
                    <a:pt x="238099" y="45175"/>
                    <a:pt x="237909" y="43051"/>
                  </a:cubicBezTo>
                  <a:cubicBezTo>
                    <a:pt x="238290" y="41108"/>
                    <a:pt x="239376" y="39384"/>
                    <a:pt x="240957" y="38194"/>
                  </a:cubicBezTo>
                  <a:cubicBezTo>
                    <a:pt x="243243" y="36193"/>
                    <a:pt x="246386" y="33812"/>
                    <a:pt x="245243" y="31335"/>
                  </a:cubicBezTo>
                  <a:cubicBezTo>
                    <a:pt x="244100" y="28859"/>
                    <a:pt x="240957" y="28478"/>
                    <a:pt x="238385" y="29145"/>
                  </a:cubicBezTo>
                  <a:cubicBezTo>
                    <a:pt x="236014" y="29869"/>
                    <a:pt x="233985" y="31421"/>
                    <a:pt x="232670" y="33526"/>
                  </a:cubicBezTo>
                  <a:cubicBezTo>
                    <a:pt x="231432" y="35432"/>
                    <a:pt x="230670" y="37527"/>
                    <a:pt x="229336" y="39337"/>
                  </a:cubicBezTo>
                  <a:cubicBezTo>
                    <a:pt x="228593" y="40508"/>
                    <a:pt x="227289" y="41194"/>
                    <a:pt x="225907" y="41146"/>
                  </a:cubicBezTo>
                  <a:cubicBezTo>
                    <a:pt x="224583" y="37336"/>
                    <a:pt x="225803" y="33097"/>
                    <a:pt x="228955" y="30574"/>
                  </a:cubicBezTo>
                  <a:cubicBezTo>
                    <a:pt x="230241" y="29716"/>
                    <a:pt x="231337" y="28621"/>
                    <a:pt x="232194" y="27335"/>
                  </a:cubicBezTo>
                  <a:cubicBezTo>
                    <a:pt x="232794" y="26164"/>
                    <a:pt x="232327" y="24725"/>
                    <a:pt x="231156" y="24135"/>
                  </a:cubicBezTo>
                  <a:cubicBezTo>
                    <a:pt x="230946" y="24021"/>
                    <a:pt x="230718" y="23944"/>
                    <a:pt x="230479" y="23906"/>
                  </a:cubicBezTo>
                  <a:cubicBezTo>
                    <a:pt x="229879" y="23811"/>
                    <a:pt x="229270" y="23811"/>
                    <a:pt x="228670" y="23906"/>
                  </a:cubicBezTo>
                  <a:cubicBezTo>
                    <a:pt x="225260" y="24668"/>
                    <a:pt x="222383" y="26944"/>
                    <a:pt x="220859" y="30098"/>
                  </a:cubicBezTo>
                  <a:cubicBezTo>
                    <a:pt x="219907" y="32383"/>
                    <a:pt x="219811" y="35432"/>
                    <a:pt x="216954" y="36574"/>
                  </a:cubicBezTo>
                  <a:cubicBezTo>
                    <a:pt x="215116" y="30583"/>
                    <a:pt x="217687" y="24125"/>
                    <a:pt x="223145" y="21049"/>
                  </a:cubicBezTo>
                  <a:cubicBezTo>
                    <a:pt x="224888" y="20058"/>
                    <a:pt x="226527" y="18877"/>
                    <a:pt x="228003" y="17524"/>
                  </a:cubicBezTo>
                  <a:cubicBezTo>
                    <a:pt x="229356" y="16152"/>
                    <a:pt x="229356" y="13943"/>
                    <a:pt x="228003" y="12571"/>
                  </a:cubicBezTo>
                  <a:cubicBezTo>
                    <a:pt x="226527" y="11552"/>
                    <a:pt x="224736" y="11114"/>
                    <a:pt x="222955" y="11333"/>
                  </a:cubicBezTo>
                  <a:cubicBezTo>
                    <a:pt x="218202" y="11485"/>
                    <a:pt x="213763" y="13753"/>
                    <a:pt x="210858" y="17524"/>
                  </a:cubicBezTo>
                  <a:cubicBezTo>
                    <a:pt x="209201" y="21163"/>
                    <a:pt x="208048" y="25001"/>
                    <a:pt x="207429" y="28954"/>
                  </a:cubicBezTo>
                  <a:cubicBezTo>
                    <a:pt x="207076" y="30555"/>
                    <a:pt x="205867" y="31840"/>
                    <a:pt x="204286" y="32288"/>
                  </a:cubicBezTo>
                  <a:cubicBezTo>
                    <a:pt x="202104" y="32631"/>
                    <a:pt x="200057" y="31135"/>
                    <a:pt x="199714" y="28954"/>
                  </a:cubicBezTo>
                  <a:cubicBezTo>
                    <a:pt x="199714" y="28954"/>
                    <a:pt x="199714" y="28954"/>
                    <a:pt x="199714" y="28954"/>
                  </a:cubicBezTo>
                  <a:cubicBezTo>
                    <a:pt x="199828" y="27030"/>
                    <a:pt x="200419" y="25164"/>
                    <a:pt x="201428" y="23525"/>
                  </a:cubicBezTo>
                  <a:cubicBezTo>
                    <a:pt x="202362" y="21772"/>
                    <a:pt x="202047" y="19620"/>
                    <a:pt x="200666" y="18191"/>
                  </a:cubicBezTo>
                  <a:cubicBezTo>
                    <a:pt x="198190" y="16762"/>
                    <a:pt x="195094" y="16982"/>
                    <a:pt x="192856" y="18763"/>
                  </a:cubicBezTo>
                  <a:cubicBezTo>
                    <a:pt x="191103" y="20430"/>
                    <a:pt x="189912" y="22592"/>
                    <a:pt x="189427" y="24954"/>
                  </a:cubicBezTo>
                  <a:lnTo>
                    <a:pt x="188379" y="28573"/>
                  </a:lnTo>
                  <a:cubicBezTo>
                    <a:pt x="185741" y="24439"/>
                    <a:pt x="185312" y="19277"/>
                    <a:pt x="187236" y="14762"/>
                  </a:cubicBezTo>
                  <a:cubicBezTo>
                    <a:pt x="187903" y="13647"/>
                    <a:pt x="188350" y="12419"/>
                    <a:pt x="188569" y="11142"/>
                  </a:cubicBezTo>
                  <a:cubicBezTo>
                    <a:pt x="188750" y="9752"/>
                    <a:pt x="187969" y="8419"/>
                    <a:pt x="186665" y="7904"/>
                  </a:cubicBezTo>
                  <a:cubicBezTo>
                    <a:pt x="185874" y="7761"/>
                    <a:pt x="185074" y="7761"/>
                    <a:pt x="184283" y="7904"/>
                  </a:cubicBezTo>
                  <a:cubicBezTo>
                    <a:pt x="180683" y="8399"/>
                    <a:pt x="177825" y="11181"/>
                    <a:pt x="177235" y="14762"/>
                  </a:cubicBezTo>
                  <a:cubicBezTo>
                    <a:pt x="176939" y="17934"/>
                    <a:pt x="176939" y="21115"/>
                    <a:pt x="177235" y="24287"/>
                  </a:cubicBezTo>
                  <a:cubicBezTo>
                    <a:pt x="177235" y="25621"/>
                    <a:pt x="176377" y="27335"/>
                    <a:pt x="174758" y="26954"/>
                  </a:cubicBezTo>
                  <a:cubicBezTo>
                    <a:pt x="174215" y="26811"/>
                    <a:pt x="173739" y="26468"/>
                    <a:pt x="173425" y="26001"/>
                  </a:cubicBezTo>
                  <a:cubicBezTo>
                    <a:pt x="170472" y="21906"/>
                    <a:pt x="173425" y="16476"/>
                    <a:pt x="171234" y="12191"/>
                  </a:cubicBezTo>
                  <a:cubicBezTo>
                    <a:pt x="169481" y="9362"/>
                    <a:pt x="166929" y="7104"/>
                    <a:pt x="163900" y="5713"/>
                  </a:cubicBezTo>
                  <a:cubicBezTo>
                    <a:pt x="161899" y="4570"/>
                    <a:pt x="158375" y="3904"/>
                    <a:pt x="157423" y="5713"/>
                  </a:cubicBezTo>
                  <a:cubicBezTo>
                    <a:pt x="156470" y="7523"/>
                    <a:pt x="157423" y="7237"/>
                    <a:pt x="157423" y="7999"/>
                  </a:cubicBezTo>
                  <a:cubicBezTo>
                    <a:pt x="159137" y="11238"/>
                    <a:pt x="161899" y="14095"/>
                    <a:pt x="163900" y="17524"/>
                  </a:cubicBezTo>
                  <a:cubicBezTo>
                    <a:pt x="166071" y="20496"/>
                    <a:pt x="166614" y="24363"/>
                    <a:pt x="165328" y="27811"/>
                  </a:cubicBezTo>
                  <a:cubicBezTo>
                    <a:pt x="163385" y="28526"/>
                    <a:pt x="161223" y="27554"/>
                    <a:pt x="160471" y="25621"/>
                  </a:cubicBezTo>
                  <a:cubicBezTo>
                    <a:pt x="159804" y="24001"/>
                    <a:pt x="160471" y="22096"/>
                    <a:pt x="158947" y="20667"/>
                  </a:cubicBezTo>
                  <a:cubicBezTo>
                    <a:pt x="158651" y="20277"/>
                    <a:pt x="158261" y="19982"/>
                    <a:pt x="157804" y="19810"/>
                  </a:cubicBezTo>
                  <a:cubicBezTo>
                    <a:pt x="155994" y="19144"/>
                    <a:pt x="154470" y="21239"/>
                    <a:pt x="154375" y="22763"/>
                  </a:cubicBezTo>
                  <a:cubicBezTo>
                    <a:pt x="154279" y="24287"/>
                    <a:pt x="153898" y="26573"/>
                    <a:pt x="151898" y="26763"/>
                  </a:cubicBezTo>
                  <a:cubicBezTo>
                    <a:pt x="148945" y="23525"/>
                    <a:pt x="149993" y="19048"/>
                    <a:pt x="149612" y="15143"/>
                  </a:cubicBezTo>
                  <a:cubicBezTo>
                    <a:pt x="148498" y="8609"/>
                    <a:pt x="144059" y="3122"/>
                    <a:pt x="137896" y="665"/>
                  </a:cubicBezTo>
                  <a:cubicBezTo>
                    <a:pt x="136906" y="208"/>
                    <a:pt x="135839" y="-49"/>
                    <a:pt x="134753" y="-97"/>
                  </a:cubicBezTo>
                  <a:cubicBezTo>
                    <a:pt x="132410" y="-59"/>
                    <a:pt x="130467" y="1751"/>
                    <a:pt x="130277" y="4094"/>
                  </a:cubicBezTo>
                  <a:cubicBezTo>
                    <a:pt x="130438" y="6142"/>
                    <a:pt x="131124" y="8113"/>
                    <a:pt x="132277" y="9809"/>
                  </a:cubicBezTo>
                  <a:cubicBezTo>
                    <a:pt x="133477" y="12419"/>
                    <a:pt x="134182" y="15229"/>
                    <a:pt x="134372" y="18096"/>
                  </a:cubicBezTo>
                  <a:cubicBezTo>
                    <a:pt x="134858" y="21096"/>
                    <a:pt x="132944" y="23963"/>
                    <a:pt x="129991" y="24668"/>
                  </a:cubicBezTo>
                  <a:cubicBezTo>
                    <a:pt x="127038" y="24858"/>
                    <a:pt x="124323" y="23011"/>
                    <a:pt x="123418" y="20191"/>
                  </a:cubicBezTo>
                  <a:cubicBezTo>
                    <a:pt x="123018" y="17696"/>
                    <a:pt x="122209" y="15286"/>
                    <a:pt x="121037" y="13047"/>
                  </a:cubicBezTo>
                  <a:cubicBezTo>
                    <a:pt x="119323" y="10857"/>
                    <a:pt x="114751" y="9904"/>
                    <a:pt x="113131" y="12000"/>
                  </a:cubicBezTo>
                  <a:cubicBezTo>
                    <a:pt x="112655" y="12895"/>
                    <a:pt x="112655" y="13962"/>
                    <a:pt x="113131" y="14857"/>
                  </a:cubicBezTo>
                  <a:cubicBezTo>
                    <a:pt x="113932" y="16915"/>
                    <a:pt x="114989" y="18867"/>
                    <a:pt x="116275" y="20667"/>
                  </a:cubicBezTo>
                  <a:cubicBezTo>
                    <a:pt x="117513" y="22544"/>
                    <a:pt x="117513" y="24982"/>
                    <a:pt x="116275" y="26859"/>
                  </a:cubicBezTo>
                  <a:cubicBezTo>
                    <a:pt x="114894" y="28211"/>
                    <a:pt x="112855" y="28659"/>
                    <a:pt x="111036" y="28002"/>
                  </a:cubicBezTo>
                  <a:cubicBezTo>
                    <a:pt x="109217" y="27183"/>
                    <a:pt x="108007" y="25421"/>
                    <a:pt x="107893" y="23430"/>
                  </a:cubicBezTo>
                  <a:cubicBezTo>
                    <a:pt x="107131" y="19144"/>
                    <a:pt x="106369" y="14857"/>
                    <a:pt x="105511" y="10476"/>
                  </a:cubicBezTo>
                  <a:cubicBezTo>
                    <a:pt x="105235" y="8333"/>
                    <a:pt x="104626" y="6247"/>
                    <a:pt x="103702" y="4285"/>
                  </a:cubicBezTo>
                  <a:cubicBezTo>
                    <a:pt x="102587" y="2103"/>
                    <a:pt x="100682" y="427"/>
                    <a:pt x="98368" y="-383"/>
                  </a:cubicBezTo>
                  <a:cubicBezTo>
                    <a:pt x="96796" y="-916"/>
                    <a:pt x="95082" y="-916"/>
                    <a:pt x="93510" y="-383"/>
                  </a:cubicBezTo>
                  <a:cubicBezTo>
                    <a:pt x="92072" y="-30"/>
                    <a:pt x="91005" y="1189"/>
                    <a:pt x="90843" y="2666"/>
                  </a:cubicBezTo>
                  <a:cubicBezTo>
                    <a:pt x="91148" y="3856"/>
                    <a:pt x="91814" y="4923"/>
                    <a:pt x="92748" y="5713"/>
                  </a:cubicBezTo>
                  <a:cubicBezTo>
                    <a:pt x="95101" y="8371"/>
                    <a:pt x="96567" y="11704"/>
                    <a:pt x="96939" y="15238"/>
                  </a:cubicBezTo>
                  <a:cubicBezTo>
                    <a:pt x="96939" y="16667"/>
                    <a:pt x="96939" y="18286"/>
                    <a:pt x="95129" y="18763"/>
                  </a:cubicBezTo>
                  <a:cubicBezTo>
                    <a:pt x="94081" y="19010"/>
                    <a:pt x="92967" y="18801"/>
                    <a:pt x="92081" y="18191"/>
                  </a:cubicBezTo>
                  <a:cubicBezTo>
                    <a:pt x="90224" y="16962"/>
                    <a:pt x="88919" y="15038"/>
                    <a:pt x="88462" y="12857"/>
                  </a:cubicBezTo>
                  <a:cubicBezTo>
                    <a:pt x="88052" y="10762"/>
                    <a:pt x="87138" y="8799"/>
                    <a:pt x="85795" y="7142"/>
                  </a:cubicBezTo>
                  <a:cubicBezTo>
                    <a:pt x="83928" y="5323"/>
                    <a:pt x="81147" y="4789"/>
                    <a:pt x="78746" y="5808"/>
                  </a:cubicBezTo>
                  <a:cubicBezTo>
                    <a:pt x="77279" y="6733"/>
                    <a:pt x="76641" y="8552"/>
                    <a:pt x="77222" y="10190"/>
                  </a:cubicBezTo>
                  <a:cubicBezTo>
                    <a:pt x="77965" y="11743"/>
                    <a:pt x="78965" y="13162"/>
                    <a:pt x="80175" y="14381"/>
                  </a:cubicBezTo>
                  <a:cubicBezTo>
                    <a:pt x="83728" y="18448"/>
                    <a:pt x="86385" y="23220"/>
                    <a:pt x="87985" y="28383"/>
                  </a:cubicBezTo>
                  <a:cubicBezTo>
                    <a:pt x="87985" y="30002"/>
                    <a:pt x="87985" y="32193"/>
                    <a:pt x="86461" y="32860"/>
                  </a:cubicBezTo>
                  <a:cubicBezTo>
                    <a:pt x="85137" y="33164"/>
                    <a:pt x="83756" y="32803"/>
                    <a:pt x="82747" y="31907"/>
                  </a:cubicBezTo>
                  <a:cubicBezTo>
                    <a:pt x="81994" y="31059"/>
                    <a:pt x="81442" y="30050"/>
                    <a:pt x="81127" y="28954"/>
                  </a:cubicBezTo>
                  <a:cubicBezTo>
                    <a:pt x="80451" y="27192"/>
                    <a:pt x="79651" y="25468"/>
                    <a:pt x="78746" y="23811"/>
                  </a:cubicBezTo>
                  <a:cubicBezTo>
                    <a:pt x="77794" y="21620"/>
                    <a:pt x="76117" y="19839"/>
                    <a:pt x="73984" y="18763"/>
                  </a:cubicBezTo>
                  <a:cubicBezTo>
                    <a:pt x="71698" y="17715"/>
                    <a:pt x="67983" y="18191"/>
                    <a:pt x="67126" y="20191"/>
                  </a:cubicBezTo>
                  <a:cubicBezTo>
                    <a:pt x="66268" y="22192"/>
                    <a:pt x="67983" y="23715"/>
                    <a:pt x="69221" y="25335"/>
                  </a:cubicBezTo>
                  <a:cubicBezTo>
                    <a:pt x="70221" y="26687"/>
                    <a:pt x="70993" y="28202"/>
                    <a:pt x="71507" y="29812"/>
                  </a:cubicBezTo>
                  <a:cubicBezTo>
                    <a:pt x="71888" y="30592"/>
                    <a:pt x="71888" y="31507"/>
                    <a:pt x="71507" y="32288"/>
                  </a:cubicBezTo>
                  <a:cubicBezTo>
                    <a:pt x="71183" y="32707"/>
                    <a:pt x="70755" y="33040"/>
                    <a:pt x="70269" y="33240"/>
                  </a:cubicBezTo>
                  <a:cubicBezTo>
                    <a:pt x="67545" y="34355"/>
                    <a:pt x="64421" y="33622"/>
                    <a:pt x="62458" y="31431"/>
                  </a:cubicBezTo>
                  <a:cubicBezTo>
                    <a:pt x="61068" y="29431"/>
                    <a:pt x="60430" y="27002"/>
                    <a:pt x="60649" y="24573"/>
                  </a:cubicBezTo>
                  <a:cubicBezTo>
                    <a:pt x="60915" y="22182"/>
                    <a:pt x="60487" y="19772"/>
                    <a:pt x="59410" y="17619"/>
                  </a:cubicBezTo>
                  <a:cubicBezTo>
                    <a:pt x="59087" y="16953"/>
                    <a:pt x="58553" y="16419"/>
                    <a:pt x="57886" y="16096"/>
                  </a:cubicBezTo>
                  <a:cubicBezTo>
                    <a:pt x="56420" y="15486"/>
                    <a:pt x="54781" y="15486"/>
                    <a:pt x="53314" y="16096"/>
                  </a:cubicBezTo>
                  <a:cubicBezTo>
                    <a:pt x="52314" y="16448"/>
                    <a:pt x="51381" y="16962"/>
                    <a:pt x="50552" y="17619"/>
                  </a:cubicBezTo>
                  <a:cubicBezTo>
                    <a:pt x="48457" y="20020"/>
                    <a:pt x="48457" y="23601"/>
                    <a:pt x="50552" y="26001"/>
                  </a:cubicBezTo>
                  <a:cubicBezTo>
                    <a:pt x="52600" y="28440"/>
                    <a:pt x="54476" y="31021"/>
                    <a:pt x="56172" y="33717"/>
                  </a:cubicBezTo>
                  <a:cubicBezTo>
                    <a:pt x="57039" y="35193"/>
                    <a:pt x="56715" y="37088"/>
                    <a:pt x="55410" y="38194"/>
                  </a:cubicBezTo>
                  <a:cubicBezTo>
                    <a:pt x="53781" y="39232"/>
                    <a:pt x="51705" y="39232"/>
                    <a:pt x="50076" y="38194"/>
                  </a:cubicBezTo>
                  <a:cubicBezTo>
                    <a:pt x="48762" y="37174"/>
                    <a:pt x="47847" y="35726"/>
                    <a:pt x="47504" y="34098"/>
                  </a:cubicBezTo>
                  <a:cubicBezTo>
                    <a:pt x="47295" y="33040"/>
                    <a:pt x="46942" y="32012"/>
                    <a:pt x="46456" y="31050"/>
                  </a:cubicBezTo>
                  <a:cubicBezTo>
                    <a:pt x="45818" y="29974"/>
                    <a:pt x="44732" y="29240"/>
                    <a:pt x="43504" y="29049"/>
                  </a:cubicBezTo>
                  <a:cubicBezTo>
                    <a:pt x="41151" y="28821"/>
                    <a:pt x="39036" y="30507"/>
                    <a:pt x="38741" y="32860"/>
                  </a:cubicBezTo>
                  <a:cubicBezTo>
                    <a:pt x="38884" y="34869"/>
                    <a:pt x="39265" y="36851"/>
                    <a:pt x="39884" y="38765"/>
                  </a:cubicBezTo>
                  <a:cubicBezTo>
                    <a:pt x="39208" y="39784"/>
                    <a:pt x="38065" y="40394"/>
                    <a:pt x="36836" y="40384"/>
                  </a:cubicBezTo>
                  <a:cubicBezTo>
                    <a:pt x="35379" y="40499"/>
                    <a:pt x="33931" y="40013"/>
                    <a:pt x="32836" y="39051"/>
                  </a:cubicBezTo>
                  <a:cubicBezTo>
                    <a:pt x="32140" y="38260"/>
                    <a:pt x="31645" y="37317"/>
                    <a:pt x="31407" y="36288"/>
                  </a:cubicBezTo>
                  <a:cubicBezTo>
                    <a:pt x="30702" y="33707"/>
                    <a:pt x="29502" y="31278"/>
                    <a:pt x="27883" y="29145"/>
                  </a:cubicBezTo>
                  <a:cubicBezTo>
                    <a:pt x="25930" y="26735"/>
                    <a:pt x="23073" y="25221"/>
                    <a:pt x="19977" y="24954"/>
                  </a:cubicBezTo>
                  <a:cubicBezTo>
                    <a:pt x="18196" y="24668"/>
                    <a:pt x="16405" y="25316"/>
                    <a:pt x="15214" y="26668"/>
                  </a:cubicBezTo>
                  <a:cubicBezTo>
                    <a:pt x="15033" y="27287"/>
                    <a:pt x="15033" y="27954"/>
                    <a:pt x="15214" y="28573"/>
                  </a:cubicBezTo>
                  <a:cubicBezTo>
                    <a:pt x="15586" y="32240"/>
                    <a:pt x="17319" y="35641"/>
                    <a:pt x="20072" y="38098"/>
                  </a:cubicBezTo>
                  <a:cubicBezTo>
                    <a:pt x="21434" y="39356"/>
                    <a:pt x="22482" y="40927"/>
                    <a:pt x="23120" y="42670"/>
                  </a:cubicBezTo>
                  <a:cubicBezTo>
                    <a:pt x="23358" y="43766"/>
                    <a:pt x="22806" y="44870"/>
                    <a:pt x="21787" y="45337"/>
                  </a:cubicBezTo>
                  <a:cubicBezTo>
                    <a:pt x="20510" y="45652"/>
                    <a:pt x="19158" y="45404"/>
                    <a:pt x="18072" y="44671"/>
                  </a:cubicBezTo>
                  <a:cubicBezTo>
                    <a:pt x="17034" y="43908"/>
                    <a:pt x="15824" y="43413"/>
                    <a:pt x="14548" y="43242"/>
                  </a:cubicBezTo>
                  <a:cubicBezTo>
                    <a:pt x="13157" y="43271"/>
                    <a:pt x="11890" y="44032"/>
                    <a:pt x="11214" y="45242"/>
                  </a:cubicBezTo>
                  <a:cubicBezTo>
                    <a:pt x="10681" y="46290"/>
                    <a:pt x="10328" y="47414"/>
                    <a:pt x="10166" y="48576"/>
                  </a:cubicBezTo>
                  <a:cubicBezTo>
                    <a:pt x="10071" y="49385"/>
                    <a:pt x="9814" y="50157"/>
                    <a:pt x="9404" y="50862"/>
                  </a:cubicBezTo>
                  <a:cubicBezTo>
                    <a:pt x="9404" y="50862"/>
                    <a:pt x="9404" y="50862"/>
                    <a:pt x="9404" y="51338"/>
                  </a:cubicBezTo>
                  <a:lnTo>
                    <a:pt x="8833" y="62768"/>
                  </a:lnTo>
                  <a:cubicBezTo>
                    <a:pt x="8566" y="73617"/>
                    <a:pt x="7575" y="84437"/>
                    <a:pt x="5880" y="95153"/>
                  </a:cubicBezTo>
                  <a:cubicBezTo>
                    <a:pt x="3022" y="106183"/>
                    <a:pt x="1041" y="117432"/>
                    <a:pt x="-26" y="128776"/>
                  </a:cubicBezTo>
                  <a:cubicBezTo>
                    <a:pt x="308" y="139540"/>
                    <a:pt x="1937" y="150217"/>
                    <a:pt x="4832" y="160590"/>
                  </a:cubicBezTo>
                  <a:cubicBezTo>
                    <a:pt x="14224" y="199042"/>
                    <a:pt x="16196" y="238933"/>
                    <a:pt x="10642" y="278128"/>
                  </a:cubicBezTo>
                  <a:cubicBezTo>
                    <a:pt x="7166" y="293073"/>
                    <a:pt x="5194" y="308322"/>
                    <a:pt x="4737" y="323658"/>
                  </a:cubicBezTo>
                  <a:cubicBezTo>
                    <a:pt x="5099" y="329678"/>
                    <a:pt x="5889" y="335659"/>
                    <a:pt x="7118" y="341565"/>
                  </a:cubicBezTo>
                  <a:cubicBezTo>
                    <a:pt x="7461" y="342260"/>
                    <a:pt x="7461" y="343070"/>
                    <a:pt x="7118" y="343756"/>
                  </a:cubicBezTo>
                  <a:cubicBezTo>
                    <a:pt x="7975" y="347756"/>
                    <a:pt x="8833" y="351661"/>
                    <a:pt x="9595" y="355662"/>
                  </a:cubicBezTo>
                  <a:cubicBezTo>
                    <a:pt x="10271" y="354557"/>
                    <a:pt x="10814" y="353376"/>
                    <a:pt x="11214" y="352138"/>
                  </a:cubicBezTo>
                  <a:cubicBezTo>
                    <a:pt x="11881" y="348899"/>
                    <a:pt x="13024" y="345470"/>
                    <a:pt x="16548" y="345375"/>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2" name="Freeform: Shape 1331">
              <a:extLst>
                <a:ext uri="{FF2B5EF4-FFF2-40B4-BE49-F238E27FC236}">
                  <a16:creationId xmlns:a16="http://schemas.microsoft.com/office/drawing/2014/main" xmlns="" id="{555E9159-B1BA-12A5-3403-8AA28CA09327}"/>
                </a:ext>
              </a:extLst>
            </p:cNvPr>
            <p:cNvSpPr/>
            <p:nvPr/>
          </p:nvSpPr>
          <p:spPr>
            <a:xfrm>
              <a:off x="6080775" y="3232106"/>
              <a:ext cx="297897" cy="394454"/>
            </a:xfrm>
            <a:custGeom>
              <a:avLst/>
              <a:gdLst>
                <a:gd name="connsiteX0" fmla="*/ 282565 w 297897"/>
                <a:gd name="connsiteY0" fmla="*/ 325841 h 394454"/>
                <a:gd name="connsiteX1" fmla="*/ 292090 w 297897"/>
                <a:gd name="connsiteY1" fmla="*/ 308315 h 394454"/>
                <a:gd name="connsiteX2" fmla="*/ 297424 w 297897"/>
                <a:gd name="connsiteY2" fmla="*/ 270215 h 394454"/>
                <a:gd name="connsiteX3" fmla="*/ 293805 w 297897"/>
                <a:gd name="connsiteY3" fmla="*/ 109814 h 394454"/>
                <a:gd name="connsiteX4" fmla="*/ 290852 w 297897"/>
                <a:gd name="connsiteY4" fmla="*/ 71714 h 394454"/>
                <a:gd name="connsiteX5" fmla="*/ 286090 w 297897"/>
                <a:gd name="connsiteY5" fmla="*/ 54950 h 394454"/>
                <a:gd name="connsiteX6" fmla="*/ 284470 w 297897"/>
                <a:gd name="connsiteY6" fmla="*/ 53807 h 394454"/>
                <a:gd name="connsiteX7" fmla="*/ 284470 w 297897"/>
                <a:gd name="connsiteY7" fmla="*/ 50474 h 394454"/>
                <a:gd name="connsiteX8" fmla="*/ 281803 w 297897"/>
                <a:gd name="connsiteY8" fmla="*/ 42377 h 394454"/>
                <a:gd name="connsiteX9" fmla="*/ 279327 w 297897"/>
                <a:gd name="connsiteY9" fmla="*/ 44758 h 394454"/>
                <a:gd name="connsiteX10" fmla="*/ 277898 w 297897"/>
                <a:gd name="connsiteY10" fmla="*/ 49902 h 394454"/>
                <a:gd name="connsiteX11" fmla="*/ 272659 w 297897"/>
                <a:gd name="connsiteY11" fmla="*/ 52093 h 394454"/>
                <a:gd name="connsiteX12" fmla="*/ 272659 w 297897"/>
                <a:gd name="connsiteY12" fmla="*/ 46092 h 394454"/>
                <a:gd name="connsiteX13" fmla="*/ 277041 w 297897"/>
                <a:gd name="connsiteY13" fmla="*/ 39234 h 394454"/>
                <a:gd name="connsiteX14" fmla="*/ 278660 w 297897"/>
                <a:gd name="connsiteY14" fmla="*/ 35329 h 394454"/>
                <a:gd name="connsiteX15" fmla="*/ 275898 w 297897"/>
                <a:gd name="connsiteY15" fmla="*/ 32185 h 394454"/>
                <a:gd name="connsiteX16" fmla="*/ 270945 w 297897"/>
                <a:gd name="connsiteY16" fmla="*/ 34567 h 394454"/>
                <a:gd name="connsiteX17" fmla="*/ 267421 w 297897"/>
                <a:gd name="connsiteY17" fmla="*/ 40663 h 394454"/>
                <a:gd name="connsiteX18" fmla="*/ 261991 w 297897"/>
                <a:gd name="connsiteY18" fmla="*/ 46854 h 394454"/>
                <a:gd name="connsiteX19" fmla="*/ 257896 w 297897"/>
                <a:gd name="connsiteY19" fmla="*/ 43044 h 394454"/>
                <a:gd name="connsiteX20" fmla="*/ 260848 w 297897"/>
                <a:gd name="connsiteY20" fmla="*/ 38186 h 394454"/>
                <a:gd name="connsiteX21" fmla="*/ 265135 w 297897"/>
                <a:gd name="connsiteY21" fmla="*/ 31328 h 394454"/>
                <a:gd name="connsiteX22" fmla="*/ 258277 w 297897"/>
                <a:gd name="connsiteY22" fmla="*/ 29137 h 394454"/>
                <a:gd name="connsiteX23" fmla="*/ 252657 w 297897"/>
                <a:gd name="connsiteY23" fmla="*/ 33519 h 394454"/>
                <a:gd name="connsiteX24" fmla="*/ 249228 w 297897"/>
                <a:gd name="connsiteY24" fmla="*/ 39329 h 394454"/>
                <a:gd name="connsiteX25" fmla="*/ 245894 w 297897"/>
                <a:gd name="connsiteY25" fmla="*/ 41139 h 394454"/>
                <a:gd name="connsiteX26" fmla="*/ 248942 w 297897"/>
                <a:gd name="connsiteY26" fmla="*/ 30566 h 394454"/>
                <a:gd name="connsiteX27" fmla="*/ 252181 w 297897"/>
                <a:gd name="connsiteY27" fmla="*/ 27328 h 394454"/>
                <a:gd name="connsiteX28" fmla="*/ 251142 w 297897"/>
                <a:gd name="connsiteY28" fmla="*/ 24127 h 394454"/>
                <a:gd name="connsiteX29" fmla="*/ 250466 w 297897"/>
                <a:gd name="connsiteY29" fmla="*/ 23899 h 394454"/>
                <a:gd name="connsiteX30" fmla="*/ 248561 w 297897"/>
                <a:gd name="connsiteY30" fmla="*/ 23899 h 394454"/>
                <a:gd name="connsiteX31" fmla="*/ 240751 w 297897"/>
                <a:gd name="connsiteY31" fmla="*/ 30090 h 394454"/>
                <a:gd name="connsiteX32" fmla="*/ 236941 w 297897"/>
                <a:gd name="connsiteY32" fmla="*/ 36567 h 394454"/>
                <a:gd name="connsiteX33" fmla="*/ 243037 w 297897"/>
                <a:gd name="connsiteY33" fmla="*/ 21041 h 394454"/>
                <a:gd name="connsiteX34" fmla="*/ 247894 w 297897"/>
                <a:gd name="connsiteY34" fmla="*/ 17517 h 394454"/>
                <a:gd name="connsiteX35" fmla="*/ 247894 w 297897"/>
                <a:gd name="connsiteY35" fmla="*/ 12564 h 394454"/>
                <a:gd name="connsiteX36" fmla="*/ 242751 w 297897"/>
                <a:gd name="connsiteY36" fmla="*/ 11326 h 394454"/>
                <a:gd name="connsiteX37" fmla="*/ 230654 w 297897"/>
                <a:gd name="connsiteY37" fmla="*/ 17517 h 394454"/>
                <a:gd name="connsiteX38" fmla="*/ 227225 w 297897"/>
                <a:gd name="connsiteY38" fmla="*/ 28947 h 394454"/>
                <a:gd name="connsiteX39" fmla="*/ 224177 w 297897"/>
                <a:gd name="connsiteY39" fmla="*/ 32281 h 394454"/>
                <a:gd name="connsiteX40" fmla="*/ 219510 w 297897"/>
                <a:gd name="connsiteY40" fmla="*/ 28947 h 394454"/>
                <a:gd name="connsiteX41" fmla="*/ 221224 w 297897"/>
                <a:gd name="connsiteY41" fmla="*/ 23518 h 394454"/>
                <a:gd name="connsiteX42" fmla="*/ 220462 w 297897"/>
                <a:gd name="connsiteY42" fmla="*/ 18184 h 394454"/>
                <a:gd name="connsiteX43" fmla="*/ 212652 w 297897"/>
                <a:gd name="connsiteY43" fmla="*/ 18755 h 394454"/>
                <a:gd name="connsiteX44" fmla="*/ 209223 w 297897"/>
                <a:gd name="connsiteY44" fmla="*/ 24946 h 394454"/>
                <a:gd name="connsiteX45" fmla="*/ 208175 w 297897"/>
                <a:gd name="connsiteY45" fmla="*/ 28566 h 394454"/>
                <a:gd name="connsiteX46" fmla="*/ 207127 w 297897"/>
                <a:gd name="connsiteY46" fmla="*/ 14755 h 394454"/>
                <a:gd name="connsiteX47" fmla="*/ 208461 w 297897"/>
                <a:gd name="connsiteY47" fmla="*/ 11135 h 394454"/>
                <a:gd name="connsiteX48" fmla="*/ 206461 w 297897"/>
                <a:gd name="connsiteY48" fmla="*/ 7897 h 394454"/>
                <a:gd name="connsiteX49" fmla="*/ 204175 w 297897"/>
                <a:gd name="connsiteY49" fmla="*/ 7897 h 394454"/>
                <a:gd name="connsiteX50" fmla="*/ 197031 w 297897"/>
                <a:gd name="connsiteY50" fmla="*/ 14755 h 394454"/>
                <a:gd name="connsiteX51" fmla="*/ 197031 w 297897"/>
                <a:gd name="connsiteY51" fmla="*/ 24280 h 394454"/>
                <a:gd name="connsiteX52" fmla="*/ 194554 w 297897"/>
                <a:gd name="connsiteY52" fmla="*/ 26947 h 394454"/>
                <a:gd name="connsiteX53" fmla="*/ 193126 w 297897"/>
                <a:gd name="connsiteY53" fmla="*/ 25994 h 394454"/>
                <a:gd name="connsiteX54" fmla="*/ 190935 w 297897"/>
                <a:gd name="connsiteY54" fmla="*/ 12183 h 394454"/>
                <a:gd name="connsiteX55" fmla="*/ 183601 w 297897"/>
                <a:gd name="connsiteY55" fmla="*/ 5706 h 394454"/>
                <a:gd name="connsiteX56" fmla="*/ 177124 w 297897"/>
                <a:gd name="connsiteY56" fmla="*/ 5706 h 394454"/>
                <a:gd name="connsiteX57" fmla="*/ 177124 w 297897"/>
                <a:gd name="connsiteY57" fmla="*/ 7992 h 394454"/>
                <a:gd name="connsiteX58" fmla="*/ 183601 w 297897"/>
                <a:gd name="connsiteY58" fmla="*/ 17517 h 394454"/>
                <a:gd name="connsiteX59" fmla="*/ 185029 w 297897"/>
                <a:gd name="connsiteY59" fmla="*/ 27804 h 394454"/>
                <a:gd name="connsiteX60" fmla="*/ 180172 w 297897"/>
                <a:gd name="connsiteY60" fmla="*/ 25613 h 394454"/>
                <a:gd name="connsiteX61" fmla="*/ 178648 w 297897"/>
                <a:gd name="connsiteY61" fmla="*/ 20660 h 394454"/>
                <a:gd name="connsiteX62" fmla="*/ 177600 w 297897"/>
                <a:gd name="connsiteY62" fmla="*/ 19803 h 394454"/>
                <a:gd name="connsiteX63" fmla="*/ 174076 w 297897"/>
                <a:gd name="connsiteY63" fmla="*/ 22756 h 394454"/>
                <a:gd name="connsiteX64" fmla="*/ 171599 w 297897"/>
                <a:gd name="connsiteY64" fmla="*/ 26756 h 394454"/>
                <a:gd name="connsiteX65" fmla="*/ 169313 w 297897"/>
                <a:gd name="connsiteY65" fmla="*/ 15136 h 394454"/>
                <a:gd name="connsiteX66" fmla="*/ 157597 w 297897"/>
                <a:gd name="connsiteY66" fmla="*/ 658 h 394454"/>
                <a:gd name="connsiteX67" fmla="*/ 154454 w 297897"/>
                <a:gd name="connsiteY67" fmla="*/ -105 h 394454"/>
                <a:gd name="connsiteX68" fmla="*/ 149977 w 297897"/>
                <a:gd name="connsiteY68" fmla="*/ 4087 h 394454"/>
                <a:gd name="connsiteX69" fmla="*/ 151978 w 297897"/>
                <a:gd name="connsiteY69" fmla="*/ 9802 h 394454"/>
                <a:gd name="connsiteX70" fmla="*/ 154073 w 297897"/>
                <a:gd name="connsiteY70" fmla="*/ 18089 h 394454"/>
                <a:gd name="connsiteX71" fmla="*/ 149692 w 297897"/>
                <a:gd name="connsiteY71" fmla="*/ 24661 h 394454"/>
                <a:gd name="connsiteX72" fmla="*/ 143119 w 297897"/>
                <a:gd name="connsiteY72" fmla="*/ 20184 h 394454"/>
                <a:gd name="connsiteX73" fmla="*/ 140738 w 297897"/>
                <a:gd name="connsiteY73" fmla="*/ 13040 h 394454"/>
                <a:gd name="connsiteX74" fmla="*/ 132832 w 297897"/>
                <a:gd name="connsiteY74" fmla="*/ 11992 h 394454"/>
                <a:gd name="connsiteX75" fmla="*/ 132832 w 297897"/>
                <a:gd name="connsiteY75" fmla="*/ 14850 h 394454"/>
                <a:gd name="connsiteX76" fmla="*/ 135976 w 297897"/>
                <a:gd name="connsiteY76" fmla="*/ 20660 h 394454"/>
                <a:gd name="connsiteX77" fmla="*/ 135976 w 297897"/>
                <a:gd name="connsiteY77" fmla="*/ 26851 h 394454"/>
                <a:gd name="connsiteX78" fmla="*/ 130737 w 297897"/>
                <a:gd name="connsiteY78" fmla="*/ 27994 h 394454"/>
                <a:gd name="connsiteX79" fmla="*/ 127689 w 297897"/>
                <a:gd name="connsiteY79" fmla="*/ 23423 h 394454"/>
                <a:gd name="connsiteX80" fmla="*/ 125212 w 297897"/>
                <a:gd name="connsiteY80" fmla="*/ 10469 h 394454"/>
                <a:gd name="connsiteX81" fmla="*/ 123403 w 297897"/>
                <a:gd name="connsiteY81" fmla="*/ 4277 h 394454"/>
                <a:gd name="connsiteX82" fmla="*/ 118164 w 297897"/>
                <a:gd name="connsiteY82" fmla="*/ -390 h 394454"/>
                <a:gd name="connsiteX83" fmla="*/ 113306 w 297897"/>
                <a:gd name="connsiteY83" fmla="*/ -390 h 394454"/>
                <a:gd name="connsiteX84" fmla="*/ 110639 w 297897"/>
                <a:gd name="connsiteY84" fmla="*/ 2658 h 394454"/>
                <a:gd name="connsiteX85" fmla="*/ 112449 w 297897"/>
                <a:gd name="connsiteY85" fmla="*/ 5706 h 394454"/>
                <a:gd name="connsiteX86" fmla="*/ 116640 w 297897"/>
                <a:gd name="connsiteY86" fmla="*/ 15231 h 394454"/>
                <a:gd name="connsiteX87" fmla="*/ 114830 w 297897"/>
                <a:gd name="connsiteY87" fmla="*/ 18755 h 394454"/>
                <a:gd name="connsiteX88" fmla="*/ 111782 w 297897"/>
                <a:gd name="connsiteY88" fmla="*/ 18184 h 394454"/>
                <a:gd name="connsiteX89" fmla="*/ 108163 w 297897"/>
                <a:gd name="connsiteY89" fmla="*/ 12850 h 394454"/>
                <a:gd name="connsiteX90" fmla="*/ 105496 w 297897"/>
                <a:gd name="connsiteY90" fmla="*/ 7135 h 394454"/>
                <a:gd name="connsiteX91" fmla="*/ 98542 w 297897"/>
                <a:gd name="connsiteY91" fmla="*/ 5802 h 394454"/>
                <a:gd name="connsiteX92" fmla="*/ 97018 w 297897"/>
                <a:gd name="connsiteY92" fmla="*/ 10183 h 394454"/>
                <a:gd name="connsiteX93" fmla="*/ 99876 w 297897"/>
                <a:gd name="connsiteY93" fmla="*/ 14374 h 394454"/>
                <a:gd name="connsiteX94" fmla="*/ 107686 w 297897"/>
                <a:gd name="connsiteY94" fmla="*/ 28376 h 394454"/>
                <a:gd name="connsiteX95" fmla="*/ 106162 w 297897"/>
                <a:gd name="connsiteY95" fmla="*/ 32852 h 394454"/>
                <a:gd name="connsiteX96" fmla="*/ 102448 w 297897"/>
                <a:gd name="connsiteY96" fmla="*/ 31900 h 394454"/>
                <a:gd name="connsiteX97" fmla="*/ 100828 w 297897"/>
                <a:gd name="connsiteY97" fmla="*/ 28947 h 394454"/>
                <a:gd name="connsiteX98" fmla="*/ 98447 w 297897"/>
                <a:gd name="connsiteY98" fmla="*/ 23803 h 394454"/>
                <a:gd name="connsiteX99" fmla="*/ 93780 w 297897"/>
                <a:gd name="connsiteY99" fmla="*/ 18755 h 394454"/>
                <a:gd name="connsiteX100" fmla="*/ 86827 w 297897"/>
                <a:gd name="connsiteY100" fmla="*/ 20184 h 394454"/>
                <a:gd name="connsiteX101" fmla="*/ 88922 w 297897"/>
                <a:gd name="connsiteY101" fmla="*/ 25328 h 394454"/>
                <a:gd name="connsiteX102" fmla="*/ 91303 w 297897"/>
                <a:gd name="connsiteY102" fmla="*/ 29804 h 394454"/>
                <a:gd name="connsiteX103" fmla="*/ 91303 w 297897"/>
                <a:gd name="connsiteY103" fmla="*/ 32281 h 394454"/>
                <a:gd name="connsiteX104" fmla="*/ 90065 w 297897"/>
                <a:gd name="connsiteY104" fmla="*/ 33233 h 394454"/>
                <a:gd name="connsiteX105" fmla="*/ 82255 w 297897"/>
                <a:gd name="connsiteY105" fmla="*/ 31424 h 394454"/>
                <a:gd name="connsiteX106" fmla="*/ 80445 w 297897"/>
                <a:gd name="connsiteY106" fmla="*/ 24565 h 394454"/>
                <a:gd name="connsiteX107" fmla="*/ 79302 w 297897"/>
                <a:gd name="connsiteY107" fmla="*/ 17612 h 394454"/>
                <a:gd name="connsiteX108" fmla="*/ 77778 w 297897"/>
                <a:gd name="connsiteY108" fmla="*/ 16088 h 394454"/>
                <a:gd name="connsiteX109" fmla="*/ 73206 w 297897"/>
                <a:gd name="connsiteY109" fmla="*/ 16088 h 394454"/>
                <a:gd name="connsiteX110" fmla="*/ 70444 w 297897"/>
                <a:gd name="connsiteY110" fmla="*/ 17612 h 394454"/>
                <a:gd name="connsiteX111" fmla="*/ 70444 w 297897"/>
                <a:gd name="connsiteY111" fmla="*/ 25994 h 394454"/>
                <a:gd name="connsiteX112" fmla="*/ 75968 w 297897"/>
                <a:gd name="connsiteY112" fmla="*/ 33710 h 394454"/>
                <a:gd name="connsiteX113" fmla="*/ 75301 w 297897"/>
                <a:gd name="connsiteY113" fmla="*/ 38186 h 394454"/>
                <a:gd name="connsiteX114" fmla="*/ 69872 w 297897"/>
                <a:gd name="connsiteY114" fmla="*/ 38186 h 394454"/>
                <a:gd name="connsiteX115" fmla="*/ 67396 w 297897"/>
                <a:gd name="connsiteY115" fmla="*/ 34090 h 394454"/>
                <a:gd name="connsiteX116" fmla="*/ 66253 w 297897"/>
                <a:gd name="connsiteY116" fmla="*/ 31042 h 394454"/>
                <a:gd name="connsiteX117" fmla="*/ 63300 w 297897"/>
                <a:gd name="connsiteY117" fmla="*/ 29043 h 394454"/>
                <a:gd name="connsiteX118" fmla="*/ 58537 w 297897"/>
                <a:gd name="connsiteY118" fmla="*/ 32852 h 394454"/>
                <a:gd name="connsiteX119" fmla="*/ 59776 w 297897"/>
                <a:gd name="connsiteY119" fmla="*/ 38758 h 394454"/>
                <a:gd name="connsiteX120" fmla="*/ 56632 w 297897"/>
                <a:gd name="connsiteY120" fmla="*/ 40377 h 394454"/>
                <a:gd name="connsiteX121" fmla="*/ 52727 w 297897"/>
                <a:gd name="connsiteY121" fmla="*/ 39044 h 394454"/>
                <a:gd name="connsiteX122" fmla="*/ 51203 w 297897"/>
                <a:gd name="connsiteY122" fmla="*/ 36281 h 394454"/>
                <a:gd name="connsiteX123" fmla="*/ 47679 w 297897"/>
                <a:gd name="connsiteY123" fmla="*/ 29137 h 394454"/>
                <a:gd name="connsiteX124" fmla="*/ 39773 w 297897"/>
                <a:gd name="connsiteY124" fmla="*/ 24946 h 394454"/>
                <a:gd name="connsiteX125" fmla="*/ 35011 w 297897"/>
                <a:gd name="connsiteY125" fmla="*/ 26661 h 394454"/>
                <a:gd name="connsiteX126" fmla="*/ 34534 w 297897"/>
                <a:gd name="connsiteY126" fmla="*/ 28566 h 394454"/>
                <a:gd name="connsiteX127" fmla="*/ 39392 w 297897"/>
                <a:gd name="connsiteY127" fmla="*/ 38091 h 394454"/>
                <a:gd name="connsiteX128" fmla="*/ 42440 w 297897"/>
                <a:gd name="connsiteY128" fmla="*/ 42663 h 394454"/>
                <a:gd name="connsiteX129" fmla="*/ 41107 w 297897"/>
                <a:gd name="connsiteY129" fmla="*/ 45330 h 394454"/>
                <a:gd name="connsiteX130" fmla="*/ 37392 w 297897"/>
                <a:gd name="connsiteY130" fmla="*/ 44663 h 394454"/>
                <a:gd name="connsiteX131" fmla="*/ 33868 w 297897"/>
                <a:gd name="connsiteY131" fmla="*/ 43235 h 394454"/>
                <a:gd name="connsiteX132" fmla="*/ 30534 w 297897"/>
                <a:gd name="connsiteY132" fmla="*/ 45235 h 394454"/>
                <a:gd name="connsiteX133" fmla="*/ 29581 w 297897"/>
                <a:gd name="connsiteY133" fmla="*/ 48569 h 394454"/>
                <a:gd name="connsiteX134" fmla="*/ 28819 w 297897"/>
                <a:gd name="connsiteY134" fmla="*/ 50855 h 394454"/>
                <a:gd name="connsiteX135" fmla="*/ 25486 w 297897"/>
                <a:gd name="connsiteY135" fmla="*/ 53712 h 394454"/>
                <a:gd name="connsiteX136" fmla="*/ 24247 w 297897"/>
                <a:gd name="connsiteY136" fmla="*/ 60760 h 394454"/>
                <a:gd name="connsiteX137" fmla="*/ 12532 w 297897"/>
                <a:gd name="connsiteY137" fmla="*/ 89335 h 394454"/>
                <a:gd name="connsiteX138" fmla="*/ 3673 w 297897"/>
                <a:gd name="connsiteY138" fmla="*/ 203635 h 394454"/>
                <a:gd name="connsiteX139" fmla="*/ 22723 w 297897"/>
                <a:gd name="connsiteY139" fmla="*/ 317935 h 394454"/>
                <a:gd name="connsiteX140" fmla="*/ 24247 w 297897"/>
                <a:gd name="connsiteY140" fmla="*/ 340319 h 394454"/>
                <a:gd name="connsiteX141" fmla="*/ 25105 w 297897"/>
                <a:gd name="connsiteY141" fmla="*/ 340319 h 394454"/>
                <a:gd name="connsiteX142" fmla="*/ 25105 w 297897"/>
                <a:gd name="connsiteY142" fmla="*/ 346415 h 394454"/>
                <a:gd name="connsiteX143" fmla="*/ 24628 w 297897"/>
                <a:gd name="connsiteY143" fmla="*/ 347082 h 394454"/>
                <a:gd name="connsiteX144" fmla="*/ 26438 w 297897"/>
                <a:gd name="connsiteY144" fmla="*/ 358321 h 394454"/>
                <a:gd name="connsiteX145" fmla="*/ 26438 w 297897"/>
                <a:gd name="connsiteY145" fmla="*/ 358321 h 394454"/>
                <a:gd name="connsiteX146" fmla="*/ 29867 w 297897"/>
                <a:gd name="connsiteY146" fmla="*/ 352226 h 394454"/>
                <a:gd name="connsiteX147" fmla="*/ 35392 w 297897"/>
                <a:gd name="connsiteY147" fmla="*/ 346034 h 394454"/>
                <a:gd name="connsiteX148" fmla="*/ 39487 w 297897"/>
                <a:gd name="connsiteY148" fmla="*/ 349844 h 394454"/>
                <a:gd name="connsiteX149" fmla="*/ 36439 w 297897"/>
                <a:gd name="connsiteY149" fmla="*/ 354702 h 394454"/>
                <a:gd name="connsiteX150" fmla="*/ 32248 w 297897"/>
                <a:gd name="connsiteY150" fmla="*/ 361560 h 394454"/>
                <a:gd name="connsiteX151" fmla="*/ 39011 w 297897"/>
                <a:gd name="connsiteY151" fmla="*/ 363751 h 394454"/>
                <a:gd name="connsiteX152" fmla="*/ 44726 w 297897"/>
                <a:gd name="connsiteY152" fmla="*/ 359369 h 394454"/>
                <a:gd name="connsiteX153" fmla="*/ 48155 w 297897"/>
                <a:gd name="connsiteY153" fmla="*/ 353559 h 394454"/>
                <a:gd name="connsiteX154" fmla="*/ 51489 w 297897"/>
                <a:gd name="connsiteY154" fmla="*/ 351749 h 394454"/>
                <a:gd name="connsiteX155" fmla="*/ 48441 w 297897"/>
                <a:gd name="connsiteY155" fmla="*/ 362322 h 394454"/>
                <a:gd name="connsiteX156" fmla="*/ 45202 w 297897"/>
                <a:gd name="connsiteY156" fmla="*/ 365560 h 394454"/>
                <a:gd name="connsiteX157" fmla="*/ 46155 w 297897"/>
                <a:gd name="connsiteY157" fmla="*/ 368647 h 394454"/>
                <a:gd name="connsiteX158" fmla="*/ 46917 w 297897"/>
                <a:gd name="connsiteY158" fmla="*/ 368894 h 394454"/>
                <a:gd name="connsiteX159" fmla="*/ 48822 w 297897"/>
                <a:gd name="connsiteY159" fmla="*/ 368894 h 394454"/>
                <a:gd name="connsiteX160" fmla="*/ 56537 w 297897"/>
                <a:gd name="connsiteY160" fmla="*/ 362798 h 394454"/>
                <a:gd name="connsiteX161" fmla="*/ 60442 w 297897"/>
                <a:gd name="connsiteY161" fmla="*/ 356321 h 394454"/>
                <a:gd name="connsiteX162" fmla="*/ 54346 w 297897"/>
                <a:gd name="connsiteY162" fmla="*/ 371847 h 394454"/>
                <a:gd name="connsiteX163" fmla="*/ 49393 w 297897"/>
                <a:gd name="connsiteY163" fmla="*/ 375371 h 394454"/>
                <a:gd name="connsiteX164" fmla="*/ 49384 w 297897"/>
                <a:gd name="connsiteY164" fmla="*/ 380219 h 394454"/>
                <a:gd name="connsiteX165" fmla="*/ 49393 w 297897"/>
                <a:gd name="connsiteY165" fmla="*/ 380229 h 394454"/>
                <a:gd name="connsiteX166" fmla="*/ 54442 w 297897"/>
                <a:gd name="connsiteY166" fmla="*/ 381468 h 394454"/>
                <a:gd name="connsiteX167" fmla="*/ 66538 w 297897"/>
                <a:gd name="connsiteY167" fmla="*/ 375276 h 394454"/>
                <a:gd name="connsiteX168" fmla="*/ 69967 w 297897"/>
                <a:gd name="connsiteY168" fmla="*/ 363941 h 394454"/>
                <a:gd name="connsiteX169" fmla="*/ 73111 w 297897"/>
                <a:gd name="connsiteY169" fmla="*/ 360608 h 394454"/>
                <a:gd name="connsiteX170" fmla="*/ 77654 w 297897"/>
                <a:gd name="connsiteY170" fmla="*/ 363751 h 394454"/>
                <a:gd name="connsiteX171" fmla="*/ 77683 w 297897"/>
                <a:gd name="connsiteY171" fmla="*/ 363941 h 394454"/>
                <a:gd name="connsiteX172" fmla="*/ 76063 w 297897"/>
                <a:gd name="connsiteY172" fmla="*/ 369371 h 394454"/>
                <a:gd name="connsiteX173" fmla="*/ 76730 w 297897"/>
                <a:gd name="connsiteY173" fmla="*/ 374705 h 394454"/>
                <a:gd name="connsiteX174" fmla="*/ 84541 w 297897"/>
                <a:gd name="connsiteY174" fmla="*/ 374133 h 394454"/>
                <a:gd name="connsiteX175" fmla="*/ 87970 w 297897"/>
                <a:gd name="connsiteY175" fmla="*/ 367942 h 394454"/>
                <a:gd name="connsiteX176" fmla="*/ 89113 w 297897"/>
                <a:gd name="connsiteY176" fmla="*/ 364227 h 394454"/>
                <a:gd name="connsiteX177" fmla="*/ 90160 w 297897"/>
                <a:gd name="connsiteY177" fmla="*/ 378038 h 394454"/>
                <a:gd name="connsiteX178" fmla="*/ 88827 w 297897"/>
                <a:gd name="connsiteY178" fmla="*/ 381753 h 394454"/>
                <a:gd name="connsiteX179" fmla="*/ 90827 w 297897"/>
                <a:gd name="connsiteY179" fmla="*/ 384896 h 394454"/>
                <a:gd name="connsiteX180" fmla="*/ 93113 w 297897"/>
                <a:gd name="connsiteY180" fmla="*/ 384896 h 394454"/>
                <a:gd name="connsiteX181" fmla="*/ 100162 w 297897"/>
                <a:gd name="connsiteY181" fmla="*/ 378133 h 394454"/>
                <a:gd name="connsiteX182" fmla="*/ 100162 w 297897"/>
                <a:gd name="connsiteY182" fmla="*/ 368608 h 394454"/>
                <a:gd name="connsiteX183" fmla="*/ 102638 w 297897"/>
                <a:gd name="connsiteY183" fmla="*/ 365846 h 394454"/>
                <a:gd name="connsiteX184" fmla="*/ 103972 w 297897"/>
                <a:gd name="connsiteY184" fmla="*/ 366894 h 394454"/>
                <a:gd name="connsiteX185" fmla="*/ 106162 w 297897"/>
                <a:gd name="connsiteY185" fmla="*/ 380705 h 394454"/>
                <a:gd name="connsiteX186" fmla="*/ 113497 w 297897"/>
                <a:gd name="connsiteY186" fmla="*/ 387182 h 394454"/>
                <a:gd name="connsiteX187" fmla="*/ 119974 w 297897"/>
                <a:gd name="connsiteY187" fmla="*/ 387182 h 394454"/>
                <a:gd name="connsiteX188" fmla="*/ 119974 w 297897"/>
                <a:gd name="connsiteY188" fmla="*/ 384896 h 394454"/>
                <a:gd name="connsiteX189" fmla="*/ 113497 w 297897"/>
                <a:gd name="connsiteY189" fmla="*/ 375371 h 394454"/>
                <a:gd name="connsiteX190" fmla="*/ 112068 w 297897"/>
                <a:gd name="connsiteY190" fmla="*/ 365084 h 394454"/>
                <a:gd name="connsiteX191" fmla="*/ 116926 w 297897"/>
                <a:gd name="connsiteY191" fmla="*/ 367275 h 394454"/>
                <a:gd name="connsiteX192" fmla="*/ 118450 w 297897"/>
                <a:gd name="connsiteY192" fmla="*/ 372228 h 394454"/>
                <a:gd name="connsiteX193" fmla="*/ 119497 w 297897"/>
                <a:gd name="connsiteY193" fmla="*/ 373086 h 394454"/>
                <a:gd name="connsiteX194" fmla="*/ 122926 w 297897"/>
                <a:gd name="connsiteY194" fmla="*/ 370037 h 394454"/>
                <a:gd name="connsiteX195" fmla="*/ 125498 w 297897"/>
                <a:gd name="connsiteY195" fmla="*/ 366132 h 394454"/>
                <a:gd name="connsiteX196" fmla="*/ 127784 w 297897"/>
                <a:gd name="connsiteY196" fmla="*/ 377753 h 394454"/>
                <a:gd name="connsiteX197" fmla="*/ 139500 w 297897"/>
                <a:gd name="connsiteY197" fmla="*/ 392136 h 394454"/>
                <a:gd name="connsiteX198" fmla="*/ 142548 w 297897"/>
                <a:gd name="connsiteY198" fmla="*/ 392992 h 394454"/>
                <a:gd name="connsiteX199" fmla="*/ 147025 w 297897"/>
                <a:gd name="connsiteY199" fmla="*/ 388801 h 394454"/>
                <a:gd name="connsiteX200" fmla="*/ 145120 w 297897"/>
                <a:gd name="connsiteY200" fmla="*/ 382991 h 394454"/>
                <a:gd name="connsiteX201" fmla="*/ 143024 w 297897"/>
                <a:gd name="connsiteY201" fmla="*/ 374800 h 394454"/>
                <a:gd name="connsiteX202" fmla="*/ 147310 w 297897"/>
                <a:gd name="connsiteY202" fmla="*/ 368228 h 394454"/>
                <a:gd name="connsiteX203" fmla="*/ 153883 w 297897"/>
                <a:gd name="connsiteY203" fmla="*/ 372704 h 394454"/>
                <a:gd name="connsiteX204" fmla="*/ 156359 w 297897"/>
                <a:gd name="connsiteY204" fmla="*/ 379848 h 394454"/>
                <a:gd name="connsiteX205" fmla="*/ 164170 w 297897"/>
                <a:gd name="connsiteY205" fmla="*/ 380895 h 394454"/>
                <a:gd name="connsiteX206" fmla="*/ 164170 w 297897"/>
                <a:gd name="connsiteY206" fmla="*/ 378038 h 394454"/>
                <a:gd name="connsiteX207" fmla="*/ 161122 w 297897"/>
                <a:gd name="connsiteY207" fmla="*/ 372133 h 394454"/>
                <a:gd name="connsiteX208" fmla="*/ 161122 w 297897"/>
                <a:gd name="connsiteY208" fmla="*/ 366037 h 394454"/>
                <a:gd name="connsiteX209" fmla="*/ 166360 w 297897"/>
                <a:gd name="connsiteY209" fmla="*/ 364894 h 394454"/>
                <a:gd name="connsiteX210" fmla="*/ 169504 w 297897"/>
                <a:gd name="connsiteY210" fmla="*/ 369371 h 394454"/>
                <a:gd name="connsiteX211" fmla="*/ 171885 w 297897"/>
                <a:gd name="connsiteY211" fmla="*/ 382420 h 394454"/>
                <a:gd name="connsiteX212" fmla="*/ 173790 w 297897"/>
                <a:gd name="connsiteY212" fmla="*/ 388611 h 394454"/>
                <a:gd name="connsiteX213" fmla="*/ 179029 w 297897"/>
                <a:gd name="connsiteY213" fmla="*/ 393278 h 394454"/>
                <a:gd name="connsiteX214" fmla="*/ 183886 w 297897"/>
                <a:gd name="connsiteY214" fmla="*/ 393278 h 394454"/>
                <a:gd name="connsiteX215" fmla="*/ 186553 w 297897"/>
                <a:gd name="connsiteY215" fmla="*/ 390326 h 394454"/>
                <a:gd name="connsiteX216" fmla="*/ 184648 w 297897"/>
                <a:gd name="connsiteY216" fmla="*/ 387278 h 394454"/>
                <a:gd name="connsiteX217" fmla="*/ 180457 w 297897"/>
                <a:gd name="connsiteY217" fmla="*/ 377753 h 394454"/>
                <a:gd name="connsiteX218" fmla="*/ 182267 w 297897"/>
                <a:gd name="connsiteY218" fmla="*/ 374324 h 394454"/>
                <a:gd name="connsiteX219" fmla="*/ 185315 w 297897"/>
                <a:gd name="connsiteY219" fmla="*/ 374800 h 394454"/>
                <a:gd name="connsiteX220" fmla="*/ 188935 w 297897"/>
                <a:gd name="connsiteY220" fmla="*/ 380134 h 394454"/>
                <a:gd name="connsiteX221" fmla="*/ 191697 w 297897"/>
                <a:gd name="connsiteY221" fmla="*/ 385944 h 394454"/>
                <a:gd name="connsiteX222" fmla="*/ 198650 w 297897"/>
                <a:gd name="connsiteY222" fmla="*/ 387278 h 394454"/>
                <a:gd name="connsiteX223" fmla="*/ 200174 w 297897"/>
                <a:gd name="connsiteY223" fmla="*/ 382896 h 394454"/>
                <a:gd name="connsiteX224" fmla="*/ 197317 w 297897"/>
                <a:gd name="connsiteY224" fmla="*/ 378705 h 394454"/>
                <a:gd name="connsiteX225" fmla="*/ 189506 w 297897"/>
                <a:gd name="connsiteY225" fmla="*/ 364703 h 394454"/>
                <a:gd name="connsiteX226" fmla="*/ 191030 w 297897"/>
                <a:gd name="connsiteY226" fmla="*/ 360226 h 394454"/>
                <a:gd name="connsiteX227" fmla="*/ 194650 w 297897"/>
                <a:gd name="connsiteY227" fmla="*/ 361179 h 394454"/>
                <a:gd name="connsiteX228" fmla="*/ 196364 w 297897"/>
                <a:gd name="connsiteY228" fmla="*/ 364132 h 394454"/>
                <a:gd name="connsiteX229" fmla="*/ 198650 w 297897"/>
                <a:gd name="connsiteY229" fmla="*/ 369275 h 394454"/>
                <a:gd name="connsiteX230" fmla="*/ 203413 w 297897"/>
                <a:gd name="connsiteY230" fmla="*/ 374324 h 394454"/>
                <a:gd name="connsiteX231" fmla="*/ 210271 w 297897"/>
                <a:gd name="connsiteY231" fmla="*/ 372895 h 394454"/>
                <a:gd name="connsiteX232" fmla="*/ 208175 w 297897"/>
                <a:gd name="connsiteY232" fmla="*/ 367656 h 394454"/>
                <a:gd name="connsiteX233" fmla="*/ 205889 w 297897"/>
                <a:gd name="connsiteY233" fmla="*/ 363179 h 394454"/>
                <a:gd name="connsiteX234" fmla="*/ 205889 w 297897"/>
                <a:gd name="connsiteY234" fmla="*/ 360798 h 394454"/>
                <a:gd name="connsiteX235" fmla="*/ 207032 w 297897"/>
                <a:gd name="connsiteY235" fmla="*/ 359750 h 394454"/>
                <a:gd name="connsiteX236" fmla="*/ 214843 w 297897"/>
                <a:gd name="connsiteY236" fmla="*/ 361655 h 394454"/>
                <a:gd name="connsiteX237" fmla="*/ 216652 w 297897"/>
                <a:gd name="connsiteY237" fmla="*/ 368513 h 394454"/>
                <a:gd name="connsiteX238" fmla="*/ 217891 w 297897"/>
                <a:gd name="connsiteY238" fmla="*/ 375467 h 394454"/>
                <a:gd name="connsiteX239" fmla="*/ 219415 w 297897"/>
                <a:gd name="connsiteY239" fmla="*/ 376991 h 394454"/>
                <a:gd name="connsiteX240" fmla="*/ 223987 w 297897"/>
                <a:gd name="connsiteY240" fmla="*/ 376991 h 394454"/>
                <a:gd name="connsiteX241" fmla="*/ 226749 w 297897"/>
                <a:gd name="connsiteY241" fmla="*/ 375371 h 394454"/>
                <a:gd name="connsiteX242" fmla="*/ 226749 w 297897"/>
                <a:gd name="connsiteY242" fmla="*/ 367085 h 394454"/>
                <a:gd name="connsiteX243" fmla="*/ 221129 w 297897"/>
                <a:gd name="connsiteY243" fmla="*/ 359369 h 394454"/>
                <a:gd name="connsiteX244" fmla="*/ 221891 w 297897"/>
                <a:gd name="connsiteY244" fmla="*/ 354892 h 394454"/>
                <a:gd name="connsiteX245" fmla="*/ 227320 w 297897"/>
                <a:gd name="connsiteY245" fmla="*/ 354892 h 394454"/>
                <a:gd name="connsiteX246" fmla="*/ 229797 w 297897"/>
                <a:gd name="connsiteY246" fmla="*/ 359083 h 394454"/>
                <a:gd name="connsiteX247" fmla="*/ 230845 w 297897"/>
                <a:gd name="connsiteY247" fmla="*/ 362132 h 394454"/>
                <a:gd name="connsiteX248" fmla="*/ 233797 w 297897"/>
                <a:gd name="connsiteY248" fmla="*/ 364037 h 394454"/>
                <a:gd name="connsiteX249" fmla="*/ 238655 w 297897"/>
                <a:gd name="connsiteY249" fmla="*/ 360226 h 394454"/>
                <a:gd name="connsiteX250" fmla="*/ 237417 w 297897"/>
                <a:gd name="connsiteY250" fmla="*/ 354321 h 394454"/>
                <a:gd name="connsiteX251" fmla="*/ 240465 w 297897"/>
                <a:gd name="connsiteY251" fmla="*/ 352797 h 394454"/>
                <a:gd name="connsiteX252" fmla="*/ 244465 w 297897"/>
                <a:gd name="connsiteY252" fmla="*/ 354036 h 394454"/>
                <a:gd name="connsiteX253" fmla="*/ 245989 w 297897"/>
                <a:gd name="connsiteY253" fmla="*/ 356893 h 394454"/>
                <a:gd name="connsiteX254" fmla="*/ 249418 w 297897"/>
                <a:gd name="connsiteY254" fmla="*/ 364037 h 394454"/>
                <a:gd name="connsiteX255" fmla="*/ 257419 w 297897"/>
                <a:gd name="connsiteY255" fmla="*/ 368132 h 394454"/>
                <a:gd name="connsiteX256" fmla="*/ 262182 w 297897"/>
                <a:gd name="connsiteY256" fmla="*/ 366513 h 394454"/>
                <a:gd name="connsiteX257" fmla="*/ 262658 w 297897"/>
                <a:gd name="connsiteY257" fmla="*/ 364608 h 394454"/>
                <a:gd name="connsiteX258" fmla="*/ 257800 w 297897"/>
                <a:gd name="connsiteY258" fmla="*/ 355083 h 394454"/>
                <a:gd name="connsiteX259" fmla="*/ 254752 w 297897"/>
                <a:gd name="connsiteY259" fmla="*/ 350511 h 394454"/>
                <a:gd name="connsiteX260" fmla="*/ 255991 w 297897"/>
                <a:gd name="connsiteY260" fmla="*/ 347844 h 394454"/>
                <a:gd name="connsiteX261" fmla="*/ 259706 w 297897"/>
                <a:gd name="connsiteY261" fmla="*/ 348511 h 394454"/>
                <a:gd name="connsiteX262" fmla="*/ 263230 w 297897"/>
                <a:gd name="connsiteY262" fmla="*/ 349844 h 394454"/>
                <a:gd name="connsiteX263" fmla="*/ 266659 w 297897"/>
                <a:gd name="connsiteY263" fmla="*/ 347939 h 394454"/>
                <a:gd name="connsiteX264" fmla="*/ 267611 w 297897"/>
                <a:gd name="connsiteY264" fmla="*/ 344511 h 394454"/>
                <a:gd name="connsiteX265" fmla="*/ 268373 w 297897"/>
                <a:gd name="connsiteY265" fmla="*/ 342224 h 394454"/>
                <a:gd name="connsiteX266" fmla="*/ 272278 w 297897"/>
                <a:gd name="connsiteY266" fmla="*/ 339271 h 394454"/>
                <a:gd name="connsiteX267" fmla="*/ 275422 w 297897"/>
                <a:gd name="connsiteY267" fmla="*/ 341462 h 394454"/>
                <a:gd name="connsiteX268" fmla="*/ 275422 w 297897"/>
                <a:gd name="connsiteY268" fmla="*/ 344891 h 394454"/>
                <a:gd name="connsiteX269" fmla="*/ 274279 w 297897"/>
                <a:gd name="connsiteY269" fmla="*/ 348320 h 394454"/>
                <a:gd name="connsiteX270" fmla="*/ 274279 w 297897"/>
                <a:gd name="connsiteY270" fmla="*/ 349463 h 394454"/>
                <a:gd name="connsiteX271" fmla="*/ 275993 w 297897"/>
                <a:gd name="connsiteY271" fmla="*/ 352035 h 394454"/>
                <a:gd name="connsiteX272" fmla="*/ 282851 w 297897"/>
                <a:gd name="connsiteY272" fmla="*/ 348606 h 394454"/>
                <a:gd name="connsiteX273" fmla="*/ 282851 w 297897"/>
                <a:gd name="connsiteY273" fmla="*/ 347844 h 394454"/>
                <a:gd name="connsiteX274" fmla="*/ 282565 w 297897"/>
                <a:gd name="connsiteY274" fmla="*/ 325841 h 39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97897" h="394454">
                  <a:moveTo>
                    <a:pt x="282565" y="325841"/>
                  </a:moveTo>
                  <a:cubicBezTo>
                    <a:pt x="285289" y="319764"/>
                    <a:pt x="288471" y="313907"/>
                    <a:pt x="292090" y="308315"/>
                  </a:cubicBezTo>
                  <a:cubicBezTo>
                    <a:pt x="296977" y="296247"/>
                    <a:pt x="298805" y="283160"/>
                    <a:pt x="297424" y="270215"/>
                  </a:cubicBezTo>
                  <a:cubicBezTo>
                    <a:pt x="296215" y="216751"/>
                    <a:pt x="295015" y="163278"/>
                    <a:pt x="293805" y="109814"/>
                  </a:cubicBezTo>
                  <a:cubicBezTo>
                    <a:pt x="293891" y="97051"/>
                    <a:pt x="292900" y="84306"/>
                    <a:pt x="290852" y="71714"/>
                  </a:cubicBezTo>
                  <a:cubicBezTo>
                    <a:pt x="289566" y="66047"/>
                    <a:pt x="287976" y="60446"/>
                    <a:pt x="286090" y="54950"/>
                  </a:cubicBezTo>
                  <a:cubicBezTo>
                    <a:pt x="285423" y="54788"/>
                    <a:pt x="284842" y="54379"/>
                    <a:pt x="284470" y="53807"/>
                  </a:cubicBezTo>
                  <a:cubicBezTo>
                    <a:pt x="283946" y="52760"/>
                    <a:pt x="283946" y="51521"/>
                    <a:pt x="284470" y="50474"/>
                  </a:cubicBezTo>
                  <a:lnTo>
                    <a:pt x="281803" y="42377"/>
                  </a:lnTo>
                  <a:cubicBezTo>
                    <a:pt x="280727" y="42853"/>
                    <a:pt x="279851" y="43701"/>
                    <a:pt x="279327" y="44758"/>
                  </a:cubicBezTo>
                  <a:cubicBezTo>
                    <a:pt x="278936" y="46492"/>
                    <a:pt x="278460" y="48216"/>
                    <a:pt x="277898" y="49902"/>
                  </a:cubicBezTo>
                  <a:cubicBezTo>
                    <a:pt x="276870" y="51759"/>
                    <a:pt x="274698" y="52664"/>
                    <a:pt x="272659" y="52093"/>
                  </a:cubicBezTo>
                  <a:cubicBezTo>
                    <a:pt x="270088" y="51140"/>
                    <a:pt x="270945" y="48093"/>
                    <a:pt x="272659" y="46092"/>
                  </a:cubicBezTo>
                  <a:lnTo>
                    <a:pt x="277041" y="39234"/>
                  </a:lnTo>
                  <a:cubicBezTo>
                    <a:pt x="277917" y="38101"/>
                    <a:pt x="278470" y="36748"/>
                    <a:pt x="278660" y="35329"/>
                  </a:cubicBezTo>
                  <a:cubicBezTo>
                    <a:pt x="278594" y="33757"/>
                    <a:pt x="277441" y="32452"/>
                    <a:pt x="275898" y="32185"/>
                  </a:cubicBezTo>
                  <a:cubicBezTo>
                    <a:pt x="273955" y="32100"/>
                    <a:pt x="272088" y="32995"/>
                    <a:pt x="270945" y="34567"/>
                  </a:cubicBezTo>
                  <a:cubicBezTo>
                    <a:pt x="269383" y="36348"/>
                    <a:pt x="268183" y="38415"/>
                    <a:pt x="267421" y="40663"/>
                  </a:cubicBezTo>
                  <a:cubicBezTo>
                    <a:pt x="266564" y="43235"/>
                    <a:pt x="265420" y="46759"/>
                    <a:pt x="261991" y="46854"/>
                  </a:cubicBezTo>
                  <a:cubicBezTo>
                    <a:pt x="259820" y="46911"/>
                    <a:pt x="258000" y="45216"/>
                    <a:pt x="257896" y="43044"/>
                  </a:cubicBezTo>
                  <a:cubicBezTo>
                    <a:pt x="258200" y="41101"/>
                    <a:pt x="259258" y="39348"/>
                    <a:pt x="260848" y="38186"/>
                  </a:cubicBezTo>
                  <a:cubicBezTo>
                    <a:pt x="263230" y="36186"/>
                    <a:pt x="266278" y="33805"/>
                    <a:pt x="265135" y="31328"/>
                  </a:cubicBezTo>
                  <a:cubicBezTo>
                    <a:pt x="263992" y="28852"/>
                    <a:pt x="260944" y="28470"/>
                    <a:pt x="258277" y="29137"/>
                  </a:cubicBezTo>
                  <a:cubicBezTo>
                    <a:pt x="255905" y="29814"/>
                    <a:pt x="253895" y="31385"/>
                    <a:pt x="252657" y="33519"/>
                  </a:cubicBezTo>
                  <a:cubicBezTo>
                    <a:pt x="251419" y="35424"/>
                    <a:pt x="250561" y="37519"/>
                    <a:pt x="249228" y="39329"/>
                  </a:cubicBezTo>
                  <a:cubicBezTo>
                    <a:pt x="248504" y="40472"/>
                    <a:pt x="247247" y="41149"/>
                    <a:pt x="245894" y="41139"/>
                  </a:cubicBezTo>
                  <a:cubicBezTo>
                    <a:pt x="244570" y="37329"/>
                    <a:pt x="245789" y="33091"/>
                    <a:pt x="248942" y="30566"/>
                  </a:cubicBezTo>
                  <a:cubicBezTo>
                    <a:pt x="250180" y="29661"/>
                    <a:pt x="251276" y="28566"/>
                    <a:pt x="252181" y="27328"/>
                  </a:cubicBezTo>
                  <a:cubicBezTo>
                    <a:pt x="252781" y="26156"/>
                    <a:pt x="252314" y="24718"/>
                    <a:pt x="251142" y="24127"/>
                  </a:cubicBezTo>
                  <a:cubicBezTo>
                    <a:pt x="250933" y="24013"/>
                    <a:pt x="250704" y="23937"/>
                    <a:pt x="250466" y="23899"/>
                  </a:cubicBezTo>
                  <a:cubicBezTo>
                    <a:pt x="249838" y="23803"/>
                    <a:pt x="249190" y="23803"/>
                    <a:pt x="248561" y="23899"/>
                  </a:cubicBezTo>
                  <a:cubicBezTo>
                    <a:pt x="245170" y="24699"/>
                    <a:pt x="242303" y="26966"/>
                    <a:pt x="240751" y="30090"/>
                  </a:cubicBezTo>
                  <a:cubicBezTo>
                    <a:pt x="239798" y="32376"/>
                    <a:pt x="239703" y="35424"/>
                    <a:pt x="236941" y="36567"/>
                  </a:cubicBezTo>
                  <a:cubicBezTo>
                    <a:pt x="235045" y="30604"/>
                    <a:pt x="237588" y="24127"/>
                    <a:pt x="243037" y="21041"/>
                  </a:cubicBezTo>
                  <a:cubicBezTo>
                    <a:pt x="244799" y="20079"/>
                    <a:pt x="246428" y="18898"/>
                    <a:pt x="247894" y="17517"/>
                  </a:cubicBezTo>
                  <a:cubicBezTo>
                    <a:pt x="249247" y="16146"/>
                    <a:pt x="249247" y="13935"/>
                    <a:pt x="247894" y="12564"/>
                  </a:cubicBezTo>
                  <a:cubicBezTo>
                    <a:pt x="246380" y="11554"/>
                    <a:pt x="244561" y="11106"/>
                    <a:pt x="242751" y="11326"/>
                  </a:cubicBezTo>
                  <a:cubicBezTo>
                    <a:pt x="237998" y="11507"/>
                    <a:pt x="233578" y="13774"/>
                    <a:pt x="230654" y="17517"/>
                  </a:cubicBezTo>
                  <a:cubicBezTo>
                    <a:pt x="228997" y="21156"/>
                    <a:pt x="227844" y="24994"/>
                    <a:pt x="227225" y="28947"/>
                  </a:cubicBezTo>
                  <a:cubicBezTo>
                    <a:pt x="226901" y="30538"/>
                    <a:pt x="225730" y="31824"/>
                    <a:pt x="224177" y="32281"/>
                  </a:cubicBezTo>
                  <a:cubicBezTo>
                    <a:pt x="221977" y="32624"/>
                    <a:pt x="219900" y="31147"/>
                    <a:pt x="219510" y="28947"/>
                  </a:cubicBezTo>
                  <a:cubicBezTo>
                    <a:pt x="219719" y="27042"/>
                    <a:pt x="220301" y="25194"/>
                    <a:pt x="221224" y="23518"/>
                  </a:cubicBezTo>
                  <a:cubicBezTo>
                    <a:pt x="222263" y="21784"/>
                    <a:pt x="221939" y="19555"/>
                    <a:pt x="220462" y="18184"/>
                  </a:cubicBezTo>
                  <a:cubicBezTo>
                    <a:pt x="217986" y="16755"/>
                    <a:pt x="214890" y="16974"/>
                    <a:pt x="212652" y="18755"/>
                  </a:cubicBezTo>
                  <a:cubicBezTo>
                    <a:pt x="210899" y="20422"/>
                    <a:pt x="209709" y="22584"/>
                    <a:pt x="209223" y="24946"/>
                  </a:cubicBezTo>
                  <a:lnTo>
                    <a:pt x="208175" y="28566"/>
                  </a:lnTo>
                  <a:cubicBezTo>
                    <a:pt x="205518" y="24432"/>
                    <a:pt x="205127" y="19241"/>
                    <a:pt x="207127" y="14755"/>
                  </a:cubicBezTo>
                  <a:cubicBezTo>
                    <a:pt x="207756" y="13621"/>
                    <a:pt x="208204" y="12402"/>
                    <a:pt x="208461" y="11135"/>
                  </a:cubicBezTo>
                  <a:cubicBezTo>
                    <a:pt x="208566" y="9735"/>
                    <a:pt x="207756" y="8430"/>
                    <a:pt x="206461" y="7897"/>
                  </a:cubicBezTo>
                  <a:cubicBezTo>
                    <a:pt x="205708" y="7754"/>
                    <a:pt x="204927" y="7754"/>
                    <a:pt x="204175" y="7897"/>
                  </a:cubicBezTo>
                  <a:cubicBezTo>
                    <a:pt x="200555" y="8383"/>
                    <a:pt x="197660" y="11154"/>
                    <a:pt x="197031" y="14755"/>
                  </a:cubicBezTo>
                  <a:cubicBezTo>
                    <a:pt x="196736" y="17926"/>
                    <a:pt x="196736" y="21108"/>
                    <a:pt x="197031" y="24280"/>
                  </a:cubicBezTo>
                  <a:cubicBezTo>
                    <a:pt x="197031" y="25613"/>
                    <a:pt x="196078" y="27328"/>
                    <a:pt x="194554" y="26947"/>
                  </a:cubicBezTo>
                  <a:cubicBezTo>
                    <a:pt x="193983" y="26804"/>
                    <a:pt x="193478" y="26471"/>
                    <a:pt x="193126" y="25994"/>
                  </a:cubicBezTo>
                  <a:cubicBezTo>
                    <a:pt x="190268" y="21899"/>
                    <a:pt x="193126" y="16469"/>
                    <a:pt x="190935" y="12183"/>
                  </a:cubicBezTo>
                  <a:cubicBezTo>
                    <a:pt x="189211" y="9326"/>
                    <a:pt x="186649" y="7068"/>
                    <a:pt x="183601" y="5706"/>
                  </a:cubicBezTo>
                  <a:cubicBezTo>
                    <a:pt x="181600" y="4563"/>
                    <a:pt x="178076" y="3896"/>
                    <a:pt x="177124" y="5706"/>
                  </a:cubicBezTo>
                  <a:cubicBezTo>
                    <a:pt x="176171" y="7516"/>
                    <a:pt x="177124" y="7230"/>
                    <a:pt x="177124" y="7992"/>
                  </a:cubicBezTo>
                  <a:cubicBezTo>
                    <a:pt x="178838" y="11230"/>
                    <a:pt x="181600" y="14088"/>
                    <a:pt x="183601" y="17517"/>
                  </a:cubicBezTo>
                  <a:cubicBezTo>
                    <a:pt x="185858" y="20451"/>
                    <a:pt x="186411" y="24366"/>
                    <a:pt x="185029" y="27804"/>
                  </a:cubicBezTo>
                  <a:cubicBezTo>
                    <a:pt x="183086" y="28461"/>
                    <a:pt x="180962" y="27509"/>
                    <a:pt x="180172" y="25613"/>
                  </a:cubicBezTo>
                  <a:cubicBezTo>
                    <a:pt x="179505" y="23994"/>
                    <a:pt x="179695" y="22089"/>
                    <a:pt x="178648" y="20660"/>
                  </a:cubicBezTo>
                  <a:cubicBezTo>
                    <a:pt x="178390" y="20279"/>
                    <a:pt x="178029" y="19974"/>
                    <a:pt x="177600" y="19803"/>
                  </a:cubicBezTo>
                  <a:cubicBezTo>
                    <a:pt x="175695" y="19136"/>
                    <a:pt x="174171" y="21232"/>
                    <a:pt x="174076" y="22756"/>
                  </a:cubicBezTo>
                  <a:cubicBezTo>
                    <a:pt x="173980" y="24280"/>
                    <a:pt x="173599" y="26566"/>
                    <a:pt x="171599" y="26756"/>
                  </a:cubicBezTo>
                  <a:cubicBezTo>
                    <a:pt x="168646" y="23518"/>
                    <a:pt x="169694" y="19041"/>
                    <a:pt x="169313" y="15136"/>
                  </a:cubicBezTo>
                  <a:cubicBezTo>
                    <a:pt x="168199" y="8601"/>
                    <a:pt x="163760" y="3115"/>
                    <a:pt x="157597" y="658"/>
                  </a:cubicBezTo>
                  <a:cubicBezTo>
                    <a:pt x="156607" y="201"/>
                    <a:pt x="155540" y="-57"/>
                    <a:pt x="154454" y="-105"/>
                  </a:cubicBezTo>
                  <a:cubicBezTo>
                    <a:pt x="152111" y="-66"/>
                    <a:pt x="150168" y="1744"/>
                    <a:pt x="149977" y="4087"/>
                  </a:cubicBezTo>
                  <a:cubicBezTo>
                    <a:pt x="150225" y="6115"/>
                    <a:pt x="150911" y="8059"/>
                    <a:pt x="151978" y="9802"/>
                  </a:cubicBezTo>
                  <a:cubicBezTo>
                    <a:pt x="153178" y="12412"/>
                    <a:pt x="153883" y="15221"/>
                    <a:pt x="154073" y="18089"/>
                  </a:cubicBezTo>
                  <a:cubicBezTo>
                    <a:pt x="154559" y="21089"/>
                    <a:pt x="152644" y="23956"/>
                    <a:pt x="149692" y="24661"/>
                  </a:cubicBezTo>
                  <a:cubicBezTo>
                    <a:pt x="146739" y="24852"/>
                    <a:pt x="144024" y="23003"/>
                    <a:pt x="143119" y="20184"/>
                  </a:cubicBezTo>
                  <a:cubicBezTo>
                    <a:pt x="142757" y="17679"/>
                    <a:pt x="141957" y="15260"/>
                    <a:pt x="140738" y="13040"/>
                  </a:cubicBezTo>
                  <a:cubicBezTo>
                    <a:pt x="139119" y="10849"/>
                    <a:pt x="134547" y="9897"/>
                    <a:pt x="132832" y="11992"/>
                  </a:cubicBezTo>
                  <a:cubicBezTo>
                    <a:pt x="132451" y="12907"/>
                    <a:pt x="132451" y="13935"/>
                    <a:pt x="132832" y="14850"/>
                  </a:cubicBezTo>
                  <a:cubicBezTo>
                    <a:pt x="133671" y="16889"/>
                    <a:pt x="134728" y="18841"/>
                    <a:pt x="135976" y="20660"/>
                  </a:cubicBezTo>
                  <a:cubicBezTo>
                    <a:pt x="137214" y="22537"/>
                    <a:pt x="137214" y="24975"/>
                    <a:pt x="135976" y="26851"/>
                  </a:cubicBezTo>
                  <a:cubicBezTo>
                    <a:pt x="134595" y="28204"/>
                    <a:pt x="132556" y="28652"/>
                    <a:pt x="130737" y="27994"/>
                  </a:cubicBezTo>
                  <a:cubicBezTo>
                    <a:pt x="128927" y="27185"/>
                    <a:pt x="127737" y="25404"/>
                    <a:pt x="127689" y="23423"/>
                  </a:cubicBezTo>
                  <a:cubicBezTo>
                    <a:pt x="126832" y="19136"/>
                    <a:pt x="126070" y="14850"/>
                    <a:pt x="125212" y="10469"/>
                  </a:cubicBezTo>
                  <a:cubicBezTo>
                    <a:pt x="124936" y="8325"/>
                    <a:pt x="124317" y="6239"/>
                    <a:pt x="123403" y="4277"/>
                  </a:cubicBezTo>
                  <a:cubicBezTo>
                    <a:pt x="122317" y="2115"/>
                    <a:pt x="120440" y="438"/>
                    <a:pt x="118164" y="-390"/>
                  </a:cubicBezTo>
                  <a:cubicBezTo>
                    <a:pt x="116583" y="-914"/>
                    <a:pt x="114887" y="-914"/>
                    <a:pt x="113306" y="-390"/>
                  </a:cubicBezTo>
                  <a:cubicBezTo>
                    <a:pt x="111849" y="-66"/>
                    <a:pt x="110772" y="1172"/>
                    <a:pt x="110639" y="2658"/>
                  </a:cubicBezTo>
                  <a:cubicBezTo>
                    <a:pt x="110639" y="3801"/>
                    <a:pt x="111687" y="4753"/>
                    <a:pt x="112449" y="5706"/>
                  </a:cubicBezTo>
                  <a:cubicBezTo>
                    <a:pt x="114840" y="8344"/>
                    <a:pt x="116316" y="11688"/>
                    <a:pt x="116640" y="15231"/>
                  </a:cubicBezTo>
                  <a:cubicBezTo>
                    <a:pt x="116640" y="16660"/>
                    <a:pt x="116640" y="18279"/>
                    <a:pt x="114830" y="18755"/>
                  </a:cubicBezTo>
                  <a:cubicBezTo>
                    <a:pt x="113782" y="18984"/>
                    <a:pt x="112678" y="18775"/>
                    <a:pt x="111782" y="18184"/>
                  </a:cubicBezTo>
                  <a:cubicBezTo>
                    <a:pt x="109944" y="16926"/>
                    <a:pt x="108658" y="15021"/>
                    <a:pt x="108163" y="12850"/>
                  </a:cubicBezTo>
                  <a:cubicBezTo>
                    <a:pt x="107791" y="10745"/>
                    <a:pt x="106867" y="8773"/>
                    <a:pt x="105496" y="7135"/>
                  </a:cubicBezTo>
                  <a:cubicBezTo>
                    <a:pt x="103676" y="5306"/>
                    <a:pt x="100914" y="4773"/>
                    <a:pt x="98542" y="5802"/>
                  </a:cubicBezTo>
                  <a:cubicBezTo>
                    <a:pt x="96971" y="6649"/>
                    <a:pt x="96314" y="8544"/>
                    <a:pt x="97018" y="10183"/>
                  </a:cubicBezTo>
                  <a:cubicBezTo>
                    <a:pt x="97685" y="11755"/>
                    <a:pt x="98657" y="13174"/>
                    <a:pt x="99876" y="14374"/>
                  </a:cubicBezTo>
                  <a:cubicBezTo>
                    <a:pt x="103429" y="18441"/>
                    <a:pt x="106086" y="23213"/>
                    <a:pt x="107686" y="28376"/>
                  </a:cubicBezTo>
                  <a:cubicBezTo>
                    <a:pt x="107686" y="29995"/>
                    <a:pt x="107686" y="32185"/>
                    <a:pt x="106162" y="32852"/>
                  </a:cubicBezTo>
                  <a:cubicBezTo>
                    <a:pt x="104848" y="33138"/>
                    <a:pt x="103467" y="32785"/>
                    <a:pt x="102448" y="31900"/>
                  </a:cubicBezTo>
                  <a:cubicBezTo>
                    <a:pt x="101695" y="31052"/>
                    <a:pt x="101143" y="30042"/>
                    <a:pt x="100828" y="28947"/>
                  </a:cubicBezTo>
                  <a:cubicBezTo>
                    <a:pt x="100190" y="27166"/>
                    <a:pt x="99390" y="25442"/>
                    <a:pt x="98447" y="23803"/>
                  </a:cubicBezTo>
                  <a:cubicBezTo>
                    <a:pt x="97571" y="21603"/>
                    <a:pt x="95913" y="19803"/>
                    <a:pt x="93780" y="18755"/>
                  </a:cubicBezTo>
                  <a:cubicBezTo>
                    <a:pt x="91399" y="17708"/>
                    <a:pt x="87684" y="18184"/>
                    <a:pt x="86827" y="20184"/>
                  </a:cubicBezTo>
                  <a:cubicBezTo>
                    <a:pt x="85969" y="22184"/>
                    <a:pt x="87779" y="23708"/>
                    <a:pt x="88922" y="25328"/>
                  </a:cubicBezTo>
                  <a:cubicBezTo>
                    <a:pt x="89951" y="26680"/>
                    <a:pt x="90760" y="28194"/>
                    <a:pt x="91303" y="29804"/>
                  </a:cubicBezTo>
                  <a:cubicBezTo>
                    <a:pt x="91646" y="30595"/>
                    <a:pt x="91646" y="31490"/>
                    <a:pt x="91303" y="32281"/>
                  </a:cubicBezTo>
                  <a:cubicBezTo>
                    <a:pt x="90999" y="32719"/>
                    <a:pt x="90570" y="33052"/>
                    <a:pt x="90065" y="33233"/>
                  </a:cubicBezTo>
                  <a:cubicBezTo>
                    <a:pt x="87341" y="34310"/>
                    <a:pt x="84226" y="33595"/>
                    <a:pt x="82255" y="31424"/>
                  </a:cubicBezTo>
                  <a:cubicBezTo>
                    <a:pt x="80864" y="29423"/>
                    <a:pt x="80226" y="26994"/>
                    <a:pt x="80445" y="24565"/>
                  </a:cubicBezTo>
                  <a:cubicBezTo>
                    <a:pt x="80693" y="22184"/>
                    <a:pt x="80302" y="19784"/>
                    <a:pt x="79302" y="17612"/>
                  </a:cubicBezTo>
                  <a:cubicBezTo>
                    <a:pt x="78921" y="16993"/>
                    <a:pt x="78397" y="16469"/>
                    <a:pt x="77778" y="16088"/>
                  </a:cubicBezTo>
                  <a:cubicBezTo>
                    <a:pt x="76311" y="15479"/>
                    <a:pt x="74663" y="15479"/>
                    <a:pt x="73206" y="16088"/>
                  </a:cubicBezTo>
                  <a:cubicBezTo>
                    <a:pt x="72196" y="16422"/>
                    <a:pt x="71263" y="16936"/>
                    <a:pt x="70444" y="17612"/>
                  </a:cubicBezTo>
                  <a:cubicBezTo>
                    <a:pt x="68348" y="20012"/>
                    <a:pt x="68348" y="23594"/>
                    <a:pt x="70444" y="25994"/>
                  </a:cubicBezTo>
                  <a:cubicBezTo>
                    <a:pt x="72463" y="28433"/>
                    <a:pt x="74311" y="31014"/>
                    <a:pt x="75968" y="33710"/>
                  </a:cubicBezTo>
                  <a:cubicBezTo>
                    <a:pt x="76949" y="35148"/>
                    <a:pt x="76654" y="37100"/>
                    <a:pt x="75301" y="38186"/>
                  </a:cubicBezTo>
                  <a:cubicBezTo>
                    <a:pt x="73635" y="39215"/>
                    <a:pt x="71539" y="39215"/>
                    <a:pt x="69872" y="38186"/>
                  </a:cubicBezTo>
                  <a:cubicBezTo>
                    <a:pt x="68577" y="37167"/>
                    <a:pt x="67701" y="35710"/>
                    <a:pt x="67396" y="34090"/>
                  </a:cubicBezTo>
                  <a:cubicBezTo>
                    <a:pt x="67158" y="33024"/>
                    <a:pt x="66777" y="32005"/>
                    <a:pt x="66253" y="31042"/>
                  </a:cubicBezTo>
                  <a:cubicBezTo>
                    <a:pt x="65614" y="29966"/>
                    <a:pt x="64529" y="29233"/>
                    <a:pt x="63300" y="29043"/>
                  </a:cubicBezTo>
                  <a:cubicBezTo>
                    <a:pt x="60957" y="28871"/>
                    <a:pt x="58880" y="30528"/>
                    <a:pt x="58537" y="32852"/>
                  </a:cubicBezTo>
                  <a:cubicBezTo>
                    <a:pt x="58661" y="34872"/>
                    <a:pt x="59080" y="36862"/>
                    <a:pt x="59776" y="38758"/>
                  </a:cubicBezTo>
                  <a:cubicBezTo>
                    <a:pt x="59061" y="39777"/>
                    <a:pt x="57880" y="40387"/>
                    <a:pt x="56632" y="40377"/>
                  </a:cubicBezTo>
                  <a:cubicBezTo>
                    <a:pt x="55204" y="40501"/>
                    <a:pt x="53784" y="40015"/>
                    <a:pt x="52727" y="39044"/>
                  </a:cubicBezTo>
                  <a:cubicBezTo>
                    <a:pt x="52003" y="38262"/>
                    <a:pt x="51479" y="37310"/>
                    <a:pt x="51203" y="36281"/>
                  </a:cubicBezTo>
                  <a:cubicBezTo>
                    <a:pt x="50498" y="33700"/>
                    <a:pt x="49298" y="31271"/>
                    <a:pt x="47679" y="29137"/>
                  </a:cubicBezTo>
                  <a:cubicBezTo>
                    <a:pt x="45736" y="26708"/>
                    <a:pt x="42878" y="25185"/>
                    <a:pt x="39773" y="24946"/>
                  </a:cubicBezTo>
                  <a:cubicBezTo>
                    <a:pt x="38001" y="24699"/>
                    <a:pt x="36220" y="25337"/>
                    <a:pt x="35011" y="26661"/>
                  </a:cubicBezTo>
                  <a:cubicBezTo>
                    <a:pt x="34668" y="27233"/>
                    <a:pt x="34496" y="27899"/>
                    <a:pt x="34534" y="28566"/>
                  </a:cubicBezTo>
                  <a:cubicBezTo>
                    <a:pt x="34992" y="32214"/>
                    <a:pt x="36706" y="35576"/>
                    <a:pt x="39392" y="38091"/>
                  </a:cubicBezTo>
                  <a:cubicBezTo>
                    <a:pt x="40754" y="39348"/>
                    <a:pt x="41802" y="40920"/>
                    <a:pt x="42440" y="42663"/>
                  </a:cubicBezTo>
                  <a:cubicBezTo>
                    <a:pt x="42716" y="43759"/>
                    <a:pt x="42145" y="44892"/>
                    <a:pt x="41107" y="45330"/>
                  </a:cubicBezTo>
                  <a:cubicBezTo>
                    <a:pt x="39830" y="45625"/>
                    <a:pt x="38487" y="45387"/>
                    <a:pt x="37392" y="44663"/>
                  </a:cubicBezTo>
                  <a:cubicBezTo>
                    <a:pt x="36354" y="43902"/>
                    <a:pt x="35144" y="43406"/>
                    <a:pt x="33868" y="43235"/>
                  </a:cubicBezTo>
                  <a:cubicBezTo>
                    <a:pt x="32487" y="43282"/>
                    <a:pt x="31229" y="44035"/>
                    <a:pt x="30534" y="45235"/>
                  </a:cubicBezTo>
                  <a:cubicBezTo>
                    <a:pt x="30077" y="46301"/>
                    <a:pt x="29753" y="47416"/>
                    <a:pt x="29581" y="48569"/>
                  </a:cubicBezTo>
                  <a:cubicBezTo>
                    <a:pt x="29400" y="49349"/>
                    <a:pt x="29143" y="50121"/>
                    <a:pt x="28819" y="50855"/>
                  </a:cubicBezTo>
                  <a:cubicBezTo>
                    <a:pt x="28238" y="52293"/>
                    <a:pt x="27000" y="53360"/>
                    <a:pt x="25486" y="53712"/>
                  </a:cubicBezTo>
                  <a:cubicBezTo>
                    <a:pt x="25486" y="56093"/>
                    <a:pt x="24819" y="58379"/>
                    <a:pt x="24247" y="60760"/>
                  </a:cubicBezTo>
                  <a:cubicBezTo>
                    <a:pt x="21057" y="70562"/>
                    <a:pt x="17142" y="80116"/>
                    <a:pt x="12532" y="89335"/>
                  </a:cubicBezTo>
                  <a:cubicBezTo>
                    <a:pt x="-2708" y="125054"/>
                    <a:pt x="-1946" y="165535"/>
                    <a:pt x="3673" y="203635"/>
                  </a:cubicBezTo>
                  <a:cubicBezTo>
                    <a:pt x="9293" y="241735"/>
                    <a:pt x="19675" y="279835"/>
                    <a:pt x="22723" y="317935"/>
                  </a:cubicBezTo>
                  <a:cubicBezTo>
                    <a:pt x="23295" y="325365"/>
                    <a:pt x="23676" y="332890"/>
                    <a:pt x="24247" y="340319"/>
                  </a:cubicBezTo>
                  <a:lnTo>
                    <a:pt x="25105" y="340319"/>
                  </a:lnTo>
                  <a:cubicBezTo>
                    <a:pt x="27676" y="341367"/>
                    <a:pt x="26724" y="344320"/>
                    <a:pt x="25105" y="346415"/>
                  </a:cubicBezTo>
                  <a:lnTo>
                    <a:pt x="24628" y="347082"/>
                  </a:lnTo>
                  <a:cubicBezTo>
                    <a:pt x="25105" y="350892"/>
                    <a:pt x="25676" y="354607"/>
                    <a:pt x="26438" y="358321"/>
                  </a:cubicBezTo>
                  <a:lnTo>
                    <a:pt x="26438" y="358321"/>
                  </a:lnTo>
                  <a:cubicBezTo>
                    <a:pt x="27991" y="356550"/>
                    <a:pt x="29162" y="354473"/>
                    <a:pt x="29867" y="352226"/>
                  </a:cubicBezTo>
                  <a:cubicBezTo>
                    <a:pt x="30724" y="349558"/>
                    <a:pt x="31867" y="346130"/>
                    <a:pt x="35392" y="346034"/>
                  </a:cubicBezTo>
                  <a:cubicBezTo>
                    <a:pt x="37563" y="345977"/>
                    <a:pt x="39383" y="347673"/>
                    <a:pt x="39487" y="349844"/>
                  </a:cubicBezTo>
                  <a:cubicBezTo>
                    <a:pt x="39183" y="351816"/>
                    <a:pt x="38078" y="353569"/>
                    <a:pt x="36439" y="354702"/>
                  </a:cubicBezTo>
                  <a:cubicBezTo>
                    <a:pt x="34153" y="356702"/>
                    <a:pt x="31105" y="358988"/>
                    <a:pt x="32248" y="361560"/>
                  </a:cubicBezTo>
                  <a:cubicBezTo>
                    <a:pt x="33782" y="363694"/>
                    <a:pt x="36525" y="364580"/>
                    <a:pt x="39011" y="363751"/>
                  </a:cubicBezTo>
                  <a:cubicBezTo>
                    <a:pt x="41411" y="363094"/>
                    <a:pt x="43469" y="361522"/>
                    <a:pt x="44726" y="359369"/>
                  </a:cubicBezTo>
                  <a:cubicBezTo>
                    <a:pt x="45964" y="357464"/>
                    <a:pt x="46726" y="355369"/>
                    <a:pt x="48155" y="353559"/>
                  </a:cubicBezTo>
                  <a:cubicBezTo>
                    <a:pt x="48831" y="352378"/>
                    <a:pt x="50127" y="351673"/>
                    <a:pt x="51489" y="351749"/>
                  </a:cubicBezTo>
                  <a:cubicBezTo>
                    <a:pt x="52813" y="355559"/>
                    <a:pt x="51594" y="359798"/>
                    <a:pt x="48441" y="362322"/>
                  </a:cubicBezTo>
                  <a:cubicBezTo>
                    <a:pt x="47203" y="363227"/>
                    <a:pt x="46107" y="364322"/>
                    <a:pt x="45202" y="365560"/>
                  </a:cubicBezTo>
                  <a:cubicBezTo>
                    <a:pt x="44612" y="366675"/>
                    <a:pt x="45040" y="368056"/>
                    <a:pt x="46155" y="368647"/>
                  </a:cubicBezTo>
                  <a:cubicBezTo>
                    <a:pt x="46393" y="368780"/>
                    <a:pt x="46650" y="368856"/>
                    <a:pt x="46917" y="368894"/>
                  </a:cubicBezTo>
                  <a:cubicBezTo>
                    <a:pt x="47546" y="369037"/>
                    <a:pt x="48193" y="369037"/>
                    <a:pt x="48822" y="368894"/>
                  </a:cubicBezTo>
                  <a:cubicBezTo>
                    <a:pt x="52213" y="368199"/>
                    <a:pt x="55070" y="365932"/>
                    <a:pt x="56537" y="362798"/>
                  </a:cubicBezTo>
                  <a:cubicBezTo>
                    <a:pt x="57490" y="360417"/>
                    <a:pt x="57680" y="357464"/>
                    <a:pt x="60442" y="356321"/>
                  </a:cubicBezTo>
                  <a:cubicBezTo>
                    <a:pt x="62338" y="362284"/>
                    <a:pt x="59795" y="368761"/>
                    <a:pt x="54346" y="371847"/>
                  </a:cubicBezTo>
                  <a:cubicBezTo>
                    <a:pt x="52565" y="372838"/>
                    <a:pt x="50908" y="374019"/>
                    <a:pt x="49393" y="375371"/>
                  </a:cubicBezTo>
                  <a:cubicBezTo>
                    <a:pt x="48050" y="376705"/>
                    <a:pt x="48050" y="378876"/>
                    <a:pt x="49384" y="380219"/>
                  </a:cubicBezTo>
                  <a:cubicBezTo>
                    <a:pt x="49384" y="380219"/>
                    <a:pt x="49393" y="380229"/>
                    <a:pt x="49393" y="380229"/>
                  </a:cubicBezTo>
                  <a:cubicBezTo>
                    <a:pt x="50832" y="381315"/>
                    <a:pt x="52660" y="381762"/>
                    <a:pt x="54442" y="381468"/>
                  </a:cubicBezTo>
                  <a:cubicBezTo>
                    <a:pt x="59214" y="381401"/>
                    <a:pt x="63690" y="379115"/>
                    <a:pt x="66538" y="375276"/>
                  </a:cubicBezTo>
                  <a:cubicBezTo>
                    <a:pt x="68291" y="371713"/>
                    <a:pt x="69453" y="367885"/>
                    <a:pt x="69967" y="363941"/>
                  </a:cubicBezTo>
                  <a:cubicBezTo>
                    <a:pt x="70320" y="362341"/>
                    <a:pt x="71530" y="361055"/>
                    <a:pt x="73111" y="360608"/>
                  </a:cubicBezTo>
                  <a:cubicBezTo>
                    <a:pt x="75235" y="360217"/>
                    <a:pt x="77264" y="361627"/>
                    <a:pt x="77654" y="363751"/>
                  </a:cubicBezTo>
                  <a:cubicBezTo>
                    <a:pt x="77664" y="363817"/>
                    <a:pt x="77673" y="363874"/>
                    <a:pt x="77683" y="363941"/>
                  </a:cubicBezTo>
                  <a:cubicBezTo>
                    <a:pt x="77559" y="365846"/>
                    <a:pt x="77006" y="367704"/>
                    <a:pt x="76063" y="369371"/>
                  </a:cubicBezTo>
                  <a:cubicBezTo>
                    <a:pt x="75073" y="371094"/>
                    <a:pt x="75349" y="373276"/>
                    <a:pt x="76730" y="374705"/>
                  </a:cubicBezTo>
                  <a:cubicBezTo>
                    <a:pt x="79207" y="376133"/>
                    <a:pt x="82302" y="375914"/>
                    <a:pt x="84541" y="374133"/>
                  </a:cubicBezTo>
                  <a:cubicBezTo>
                    <a:pt x="86322" y="372495"/>
                    <a:pt x="87522" y="370323"/>
                    <a:pt x="87970" y="367942"/>
                  </a:cubicBezTo>
                  <a:lnTo>
                    <a:pt x="89113" y="364227"/>
                  </a:lnTo>
                  <a:cubicBezTo>
                    <a:pt x="91713" y="368380"/>
                    <a:pt x="92113" y="373542"/>
                    <a:pt x="90160" y="378038"/>
                  </a:cubicBezTo>
                  <a:cubicBezTo>
                    <a:pt x="89494" y="379181"/>
                    <a:pt x="89036" y="380448"/>
                    <a:pt x="88827" y="381753"/>
                  </a:cubicBezTo>
                  <a:cubicBezTo>
                    <a:pt x="88665" y="383144"/>
                    <a:pt x="89503" y="384458"/>
                    <a:pt x="90827" y="384896"/>
                  </a:cubicBezTo>
                  <a:cubicBezTo>
                    <a:pt x="91580" y="385087"/>
                    <a:pt x="92361" y="385087"/>
                    <a:pt x="93113" y="384896"/>
                  </a:cubicBezTo>
                  <a:cubicBezTo>
                    <a:pt x="96723" y="384506"/>
                    <a:pt x="99619" y="381725"/>
                    <a:pt x="100162" y="378133"/>
                  </a:cubicBezTo>
                  <a:cubicBezTo>
                    <a:pt x="100457" y="374962"/>
                    <a:pt x="100457" y="371780"/>
                    <a:pt x="100162" y="368608"/>
                  </a:cubicBezTo>
                  <a:cubicBezTo>
                    <a:pt x="100162" y="367275"/>
                    <a:pt x="101019" y="365560"/>
                    <a:pt x="102638" y="365846"/>
                  </a:cubicBezTo>
                  <a:cubicBezTo>
                    <a:pt x="103210" y="365999"/>
                    <a:pt x="103686" y="366380"/>
                    <a:pt x="103972" y="366894"/>
                  </a:cubicBezTo>
                  <a:cubicBezTo>
                    <a:pt x="106924" y="370990"/>
                    <a:pt x="103972" y="376419"/>
                    <a:pt x="106162" y="380705"/>
                  </a:cubicBezTo>
                  <a:cubicBezTo>
                    <a:pt x="107915" y="383534"/>
                    <a:pt x="110468" y="385792"/>
                    <a:pt x="113497" y="387182"/>
                  </a:cubicBezTo>
                  <a:cubicBezTo>
                    <a:pt x="115592" y="388230"/>
                    <a:pt x="119116" y="388992"/>
                    <a:pt x="119974" y="387182"/>
                  </a:cubicBezTo>
                  <a:cubicBezTo>
                    <a:pt x="120345" y="386468"/>
                    <a:pt x="120345" y="385611"/>
                    <a:pt x="119974" y="384896"/>
                  </a:cubicBezTo>
                  <a:cubicBezTo>
                    <a:pt x="118164" y="381658"/>
                    <a:pt x="115402" y="378705"/>
                    <a:pt x="113497" y="375371"/>
                  </a:cubicBezTo>
                  <a:cubicBezTo>
                    <a:pt x="111239" y="372437"/>
                    <a:pt x="110696" y="368523"/>
                    <a:pt x="112068" y="365084"/>
                  </a:cubicBezTo>
                  <a:cubicBezTo>
                    <a:pt x="114011" y="364427"/>
                    <a:pt x="116135" y="365380"/>
                    <a:pt x="116926" y="367275"/>
                  </a:cubicBezTo>
                  <a:cubicBezTo>
                    <a:pt x="117497" y="368894"/>
                    <a:pt x="116926" y="370704"/>
                    <a:pt x="118450" y="372228"/>
                  </a:cubicBezTo>
                  <a:cubicBezTo>
                    <a:pt x="118678" y="372628"/>
                    <a:pt x="119059" y="372933"/>
                    <a:pt x="119497" y="373086"/>
                  </a:cubicBezTo>
                  <a:cubicBezTo>
                    <a:pt x="121307" y="373752"/>
                    <a:pt x="122831" y="371657"/>
                    <a:pt x="122926" y="370037"/>
                  </a:cubicBezTo>
                  <a:cubicBezTo>
                    <a:pt x="123022" y="368418"/>
                    <a:pt x="122926" y="366323"/>
                    <a:pt x="125498" y="366132"/>
                  </a:cubicBezTo>
                  <a:cubicBezTo>
                    <a:pt x="128451" y="369371"/>
                    <a:pt x="127308" y="373752"/>
                    <a:pt x="127784" y="377753"/>
                  </a:cubicBezTo>
                  <a:cubicBezTo>
                    <a:pt x="128937" y="384249"/>
                    <a:pt x="133366" y="389697"/>
                    <a:pt x="139500" y="392136"/>
                  </a:cubicBezTo>
                  <a:cubicBezTo>
                    <a:pt x="140433" y="392649"/>
                    <a:pt x="141481" y="392945"/>
                    <a:pt x="142548" y="392992"/>
                  </a:cubicBezTo>
                  <a:cubicBezTo>
                    <a:pt x="144929" y="393049"/>
                    <a:pt x="146920" y="391183"/>
                    <a:pt x="147025" y="388801"/>
                  </a:cubicBezTo>
                  <a:cubicBezTo>
                    <a:pt x="146844" y="386744"/>
                    <a:pt x="146186" y="384753"/>
                    <a:pt x="145120" y="382991"/>
                  </a:cubicBezTo>
                  <a:cubicBezTo>
                    <a:pt x="143881" y="380429"/>
                    <a:pt x="143167" y="377648"/>
                    <a:pt x="143024" y="374800"/>
                  </a:cubicBezTo>
                  <a:cubicBezTo>
                    <a:pt x="142481" y="371819"/>
                    <a:pt x="144367" y="368932"/>
                    <a:pt x="147310" y="368228"/>
                  </a:cubicBezTo>
                  <a:cubicBezTo>
                    <a:pt x="150282" y="367970"/>
                    <a:pt x="153035" y="369837"/>
                    <a:pt x="153883" y="372704"/>
                  </a:cubicBezTo>
                  <a:cubicBezTo>
                    <a:pt x="154273" y="375219"/>
                    <a:pt x="155111" y="377638"/>
                    <a:pt x="156359" y="379848"/>
                  </a:cubicBezTo>
                  <a:cubicBezTo>
                    <a:pt x="157978" y="382039"/>
                    <a:pt x="162550" y="382991"/>
                    <a:pt x="164170" y="380895"/>
                  </a:cubicBezTo>
                  <a:cubicBezTo>
                    <a:pt x="164646" y="380000"/>
                    <a:pt x="164646" y="378933"/>
                    <a:pt x="164170" y="378038"/>
                  </a:cubicBezTo>
                  <a:cubicBezTo>
                    <a:pt x="163408" y="375952"/>
                    <a:pt x="162379" y="373971"/>
                    <a:pt x="161122" y="372133"/>
                  </a:cubicBezTo>
                  <a:cubicBezTo>
                    <a:pt x="159902" y="370285"/>
                    <a:pt x="159902" y="367885"/>
                    <a:pt x="161122" y="366037"/>
                  </a:cubicBezTo>
                  <a:cubicBezTo>
                    <a:pt x="162493" y="364665"/>
                    <a:pt x="164541" y="364217"/>
                    <a:pt x="166360" y="364894"/>
                  </a:cubicBezTo>
                  <a:cubicBezTo>
                    <a:pt x="168180" y="365656"/>
                    <a:pt x="169399" y="367399"/>
                    <a:pt x="169504" y="369371"/>
                  </a:cubicBezTo>
                  <a:cubicBezTo>
                    <a:pt x="170266" y="373752"/>
                    <a:pt x="171123" y="378038"/>
                    <a:pt x="171885" y="382420"/>
                  </a:cubicBezTo>
                  <a:cubicBezTo>
                    <a:pt x="172199" y="384573"/>
                    <a:pt x="172837" y="386659"/>
                    <a:pt x="173790" y="388611"/>
                  </a:cubicBezTo>
                  <a:cubicBezTo>
                    <a:pt x="174876" y="390773"/>
                    <a:pt x="176752" y="392449"/>
                    <a:pt x="179029" y="393278"/>
                  </a:cubicBezTo>
                  <a:cubicBezTo>
                    <a:pt x="180610" y="393802"/>
                    <a:pt x="182305" y="393802"/>
                    <a:pt x="183886" y="393278"/>
                  </a:cubicBezTo>
                  <a:cubicBezTo>
                    <a:pt x="185410" y="393278"/>
                    <a:pt x="186649" y="391659"/>
                    <a:pt x="186553" y="390326"/>
                  </a:cubicBezTo>
                  <a:cubicBezTo>
                    <a:pt x="186249" y="389135"/>
                    <a:pt x="185582" y="388068"/>
                    <a:pt x="184648" y="387278"/>
                  </a:cubicBezTo>
                  <a:cubicBezTo>
                    <a:pt x="182305" y="384610"/>
                    <a:pt x="180848" y="381286"/>
                    <a:pt x="180457" y="377753"/>
                  </a:cubicBezTo>
                  <a:cubicBezTo>
                    <a:pt x="180124" y="376314"/>
                    <a:pt x="180896" y="374857"/>
                    <a:pt x="182267" y="374324"/>
                  </a:cubicBezTo>
                  <a:cubicBezTo>
                    <a:pt x="183305" y="374085"/>
                    <a:pt x="184401" y="374257"/>
                    <a:pt x="185315" y="374800"/>
                  </a:cubicBezTo>
                  <a:cubicBezTo>
                    <a:pt x="187173" y="376028"/>
                    <a:pt x="188477" y="377953"/>
                    <a:pt x="188935" y="380134"/>
                  </a:cubicBezTo>
                  <a:cubicBezTo>
                    <a:pt x="189363" y="382268"/>
                    <a:pt x="190306" y="384267"/>
                    <a:pt x="191697" y="385944"/>
                  </a:cubicBezTo>
                  <a:cubicBezTo>
                    <a:pt x="193545" y="387725"/>
                    <a:pt x="196269" y="388249"/>
                    <a:pt x="198650" y="387278"/>
                  </a:cubicBezTo>
                  <a:cubicBezTo>
                    <a:pt x="200155" y="386382"/>
                    <a:pt x="200793" y="384534"/>
                    <a:pt x="200174" y="382896"/>
                  </a:cubicBezTo>
                  <a:cubicBezTo>
                    <a:pt x="199507" y="381325"/>
                    <a:pt x="198536" y="379905"/>
                    <a:pt x="197317" y="378705"/>
                  </a:cubicBezTo>
                  <a:cubicBezTo>
                    <a:pt x="193726" y="374657"/>
                    <a:pt x="191068" y="369885"/>
                    <a:pt x="189506" y="364703"/>
                  </a:cubicBezTo>
                  <a:cubicBezTo>
                    <a:pt x="189030" y="362989"/>
                    <a:pt x="189030" y="360893"/>
                    <a:pt x="191030" y="360226"/>
                  </a:cubicBezTo>
                  <a:cubicBezTo>
                    <a:pt x="192316" y="359893"/>
                    <a:pt x="193697" y="360246"/>
                    <a:pt x="194650" y="361179"/>
                  </a:cubicBezTo>
                  <a:cubicBezTo>
                    <a:pt x="195393" y="362055"/>
                    <a:pt x="195974" y="363055"/>
                    <a:pt x="196364" y="364132"/>
                  </a:cubicBezTo>
                  <a:cubicBezTo>
                    <a:pt x="197002" y="365846"/>
                    <a:pt x="197764" y="367561"/>
                    <a:pt x="198650" y="369275"/>
                  </a:cubicBezTo>
                  <a:cubicBezTo>
                    <a:pt x="199603" y="371466"/>
                    <a:pt x="201279" y="373247"/>
                    <a:pt x="203413" y="374324"/>
                  </a:cubicBezTo>
                  <a:cubicBezTo>
                    <a:pt x="205794" y="375371"/>
                    <a:pt x="209413" y="374895"/>
                    <a:pt x="210271" y="372895"/>
                  </a:cubicBezTo>
                  <a:cubicBezTo>
                    <a:pt x="211128" y="370894"/>
                    <a:pt x="209413" y="369275"/>
                    <a:pt x="208175" y="367656"/>
                  </a:cubicBezTo>
                  <a:cubicBezTo>
                    <a:pt x="207137" y="366323"/>
                    <a:pt x="206356" y="364799"/>
                    <a:pt x="205889" y="363179"/>
                  </a:cubicBezTo>
                  <a:cubicBezTo>
                    <a:pt x="205518" y="362427"/>
                    <a:pt x="205518" y="361551"/>
                    <a:pt x="205889" y="360798"/>
                  </a:cubicBezTo>
                  <a:cubicBezTo>
                    <a:pt x="206175" y="360360"/>
                    <a:pt x="206565" y="359998"/>
                    <a:pt x="207032" y="359750"/>
                  </a:cubicBezTo>
                  <a:cubicBezTo>
                    <a:pt x="209775" y="358693"/>
                    <a:pt x="212890" y="359455"/>
                    <a:pt x="214843" y="361655"/>
                  </a:cubicBezTo>
                  <a:cubicBezTo>
                    <a:pt x="216309" y="363627"/>
                    <a:pt x="216957" y="366084"/>
                    <a:pt x="216652" y="368513"/>
                  </a:cubicBezTo>
                  <a:cubicBezTo>
                    <a:pt x="216490" y="370894"/>
                    <a:pt x="216910" y="373285"/>
                    <a:pt x="217891" y="375467"/>
                  </a:cubicBezTo>
                  <a:cubicBezTo>
                    <a:pt x="218272" y="376086"/>
                    <a:pt x="218796" y="376610"/>
                    <a:pt x="219415" y="376991"/>
                  </a:cubicBezTo>
                  <a:cubicBezTo>
                    <a:pt x="220882" y="377600"/>
                    <a:pt x="222529" y="377600"/>
                    <a:pt x="223987" y="376991"/>
                  </a:cubicBezTo>
                  <a:cubicBezTo>
                    <a:pt x="224996" y="376628"/>
                    <a:pt x="225939" y="376076"/>
                    <a:pt x="226749" y="375371"/>
                  </a:cubicBezTo>
                  <a:cubicBezTo>
                    <a:pt x="228825" y="372999"/>
                    <a:pt x="228825" y="369456"/>
                    <a:pt x="226749" y="367085"/>
                  </a:cubicBezTo>
                  <a:cubicBezTo>
                    <a:pt x="224701" y="364646"/>
                    <a:pt x="222825" y="362065"/>
                    <a:pt x="221129" y="359369"/>
                  </a:cubicBezTo>
                  <a:cubicBezTo>
                    <a:pt x="220262" y="357893"/>
                    <a:pt x="220586" y="355998"/>
                    <a:pt x="221891" y="354892"/>
                  </a:cubicBezTo>
                  <a:cubicBezTo>
                    <a:pt x="223558" y="353864"/>
                    <a:pt x="225654" y="353864"/>
                    <a:pt x="227320" y="354892"/>
                  </a:cubicBezTo>
                  <a:cubicBezTo>
                    <a:pt x="228559" y="355998"/>
                    <a:pt x="229425" y="357464"/>
                    <a:pt x="229797" y="359083"/>
                  </a:cubicBezTo>
                  <a:cubicBezTo>
                    <a:pt x="230006" y="360141"/>
                    <a:pt x="230359" y="361169"/>
                    <a:pt x="230845" y="362132"/>
                  </a:cubicBezTo>
                  <a:cubicBezTo>
                    <a:pt x="231559" y="363113"/>
                    <a:pt x="232607" y="363789"/>
                    <a:pt x="233797" y="364037"/>
                  </a:cubicBezTo>
                  <a:cubicBezTo>
                    <a:pt x="236188" y="364313"/>
                    <a:pt x="238360" y="362618"/>
                    <a:pt x="238655" y="360226"/>
                  </a:cubicBezTo>
                  <a:cubicBezTo>
                    <a:pt x="238427" y="358227"/>
                    <a:pt x="238007" y="356245"/>
                    <a:pt x="237417" y="354321"/>
                  </a:cubicBezTo>
                  <a:cubicBezTo>
                    <a:pt x="238122" y="353350"/>
                    <a:pt x="239265" y="352778"/>
                    <a:pt x="240465" y="352797"/>
                  </a:cubicBezTo>
                  <a:cubicBezTo>
                    <a:pt x="241913" y="352683"/>
                    <a:pt x="243341" y="353121"/>
                    <a:pt x="244465" y="354036"/>
                  </a:cubicBezTo>
                  <a:cubicBezTo>
                    <a:pt x="245189" y="354855"/>
                    <a:pt x="245713" y="355835"/>
                    <a:pt x="245989" y="356893"/>
                  </a:cubicBezTo>
                  <a:cubicBezTo>
                    <a:pt x="246685" y="359464"/>
                    <a:pt x="247847" y="361884"/>
                    <a:pt x="249418" y="364037"/>
                  </a:cubicBezTo>
                  <a:cubicBezTo>
                    <a:pt x="251409" y="366446"/>
                    <a:pt x="254305" y="367932"/>
                    <a:pt x="257419" y="368132"/>
                  </a:cubicBezTo>
                  <a:cubicBezTo>
                    <a:pt x="259181" y="368418"/>
                    <a:pt x="260963" y="367818"/>
                    <a:pt x="262182" y="366513"/>
                  </a:cubicBezTo>
                  <a:cubicBezTo>
                    <a:pt x="262525" y="365942"/>
                    <a:pt x="262696" y="365275"/>
                    <a:pt x="262658" y="364608"/>
                  </a:cubicBezTo>
                  <a:cubicBezTo>
                    <a:pt x="262201" y="360960"/>
                    <a:pt x="260487" y="357598"/>
                    <a:pt x="257800" y="355083"/>
                  </a:cubicBezTo>
                  <a:cubicBezTo>
                    <a:pt x="256353" y="353892"/>
                    <a:pt x="255295" y="352302"/>
                    <a:pt x="254752" y="350511"/>
                  </a:cubicBezTo>
                  <a:cubicBezTo>
                    <a:pt x="254467" y="349445"/>
                    <a:pt x="254981" y="348311"/>
                    <a:pt x="255991" y="347844"/>
                  </a:cubicBezTo>
                  <a:cubicBezTo>
                    <a:pt x="257267" y="347482"/>
                    <a:pt x="258639" y="347729"/>
                    <a:pt x="259706" y="348511"/>
                  </a:cubicBezTo>
                  <a:cubicBezTo>
                    <a:pt x="260753" y="349235"/>
                    <a:pt x="261963" y="349692"/>
                    <a:pt x="263230" y="349844"/>
                  </a:cubicBezTo>
                  <a:cubicBezTo>
                    <a:pt x="264630" y="349873"/>
                    <a:pt x="265944" y="349149"/>
                    <a:pt x="266659" y="347939"/>
                  </a:cubicBezTo>
                  <a:cubicBezTo>
                    <a:pt x="267116" y="346844"/>
                    <a:pt x="267440" y="345691"/>
                    <a:pt x="267611" y="344511"/>
                  </a:cubicBezTo>
                  <a:cubicBezTo>
                    <a:pt x="267821" y="343738"/>
                    <a:pt x="268078" y="342977"/>
                    <a:pt x="268373" y="342224"/>
                  </a:cubicBezTo>
                  <a:cubicBezTo>
                    <a:pt x="268992" y="340567"/>
                    <a:pt x="270516" y="339414"/>
                    <a:pt x="272278" y="339271"/>
                  </a:cubicBezTo>
                  <a:cubicBezTo>
                    <a:pt x="273679" y="339271"/>
                    <a:pt x="274936" y="340148"/>
                    <a:pt x="275422" y="341462"/>
                  </a:cubicBezTo>
                  <a:cubicBezTo>
                    <a:pt x="275841" y="342567"/>
                    <a:pt x="275841" y="343786"/>
                    <a:pt x="275422" y="344891"/>
                  </a:cubicBezTo>
                  <a:cubicBezTo>
                    <a:pt x="274917" y="345987"/>
                    <a:pt x="274526" y="347139"/>
                    <a:pt x="274279" y="348320"/>
                  </a:cubicBezTo>
                  <a:cubicBezTo>
                    <a:pt x="274136" y="348692"/>
                    <a:pt x="274136" y="349092"/>
                    <a:pt x="274279" y="349463"/>
                  </a:cubicBezTo>
                  <a:cubicBezTo>
                    <a:pt x="274279" y="350225"/>
                    <a:pt x="274945" y="351749"/>
                    <a:pt x="275993" y="352035"/>
                  </a:cubicBezTo>
                  <a:cubicBezTo>
                    <a:pt x="279136" y="352987"/>
                    <a:pt x="280851" y="350797"/>
                    <a:pt x="282851" y="348606"/>
                  </a:cubicBezTo>
                  <a:lnTo>
                    <a:pt x="282851" y="347844"/>
                  </a:lnTo>
                  <a:cubicBezTo>
                    <a:pt x="280413" y="340729"/>
                    <a:pt x="280308" y="333014"/>
                    <a:pt x="282565" y="325841"/>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3" name="Freeform: Shape 1332">
              <a:extLst>
                <a:ext uri="{FF2B5EF4-FFF2-40B4-BE49-F238E27FC236}">
                  <a16:creationId xmlns:a16="http://schemas.microsoft.com/office/drawing/2014/main" xmlns="" id="{938C00A1-22C5-697D-60B5-757F753FD939}"/>
                </a:ext>
              </a:extLst>
            </p:cNvPr>
            <p:cNvSpPr/>
            <p:nvPr/>
          </p:nvSpPr>
          <p:spPr>
            <a:xfrm>
              <a:off x="5811169" y="3231534"/>
              <a:ext cx="295784" cy="394358"/>
            </a:xfrm>
            <a:custGeom>
              <a:avLst/>
              <a:gdLst>
                <a:gd name="connsiteX0" fmla="*/ 273947 w 295784"/>
                <a:gd name="connsiteY0" fmla="*/ 202397 h 394358"/>
                <a:gd name="connsiteX1" fmla="*/ 282805 w 295784"/>
                <a:gd name="connsiteY1" fmla="*/ 88097 h 394358"/>
                <a:gd name="connsiteX2" fmla="*/ 294521 w 295784"/>
                <a:gd name="connsiteY2" fmla="*/ 59522 h 394358"/>
                <a:gd name="connsiteX3" fmla="*/ 295759 w 295784"/>
                <a:gd name="connsiteY3" fmla="*/ 52474 h 394358"/>
                <a:gd name="connsiteX4" fmla="*/ 295188 w 295784"/>
                <a:gd name="connsiteY4" fmla="*/ 52474 h 394358"/>
                <a:gd name="connsiteX5" fmla="*/ 292044 w 295784"/>
                <a:gd name="connsiteY5" fmla="*/ 50283 h 394358"/>
                <a:gd name="connsiteX6" fmla="*/ 292044 w 295784"/>
                <a:gd name="connsiteY6" fmla="*/ 46854 h 394358"/>
                <a:gd name="connsiteX7" fmla="*/ 293283 w 295784"/>
                <a:gd name="connsiteY7" fmla="*/ 43425 h 394358"/>
                <a:gd name="connsiteX8" fmla="*/ 293283 w 295784"/>
                <a:gd name="connsiteY8" fmla="*/ 42282 h 394358"/>
                <a:gd name="connsiteX9" fmla="*/ 291568 w 295784"/>
                <a:gd name="connsiteY9" fmla="*/ 39710 h 394358"/>
                <a:gd name="connsiteX10" fmla="*/ 284710 w 295784"/>
                <a:gd name="connsiteY10" fmla="*/ 43139 h 394358"/>
                <a:gd name="connsiteX11" fmla="*/ 283091 w 295784"/>
                <a:gd name="connsiteY11" fmla="*/ 50855 h 394358"/>
                <a:gd name="connsiteX12" fmla="*/ 283091 w 295784"/>
                <a:gd name="connsiteY12" fmla="*/ 54664 h 394358"/>
                <a:gd name="connsiteX13" fmla="*/ 279567 w 295784"/>
                <a:gd name="connsiteY13" fmla="*/ 59141 h 394358"/>
                <a:gd name="connsiteX14" fmla="*/ 279567 w 295784"/>
                <a:gd name="connsiteY14" fmla="*/ 59141 h 394358"/>
                <a:gd name="connsiteX15" fmla="*/ 275757 w 295784"/>
                <a:gd name="connsiteY15" fmla="*/ 53807 h 394358"/>
                <a:gd name="connsiteX16" fmla="*/ 277471 w 295784"/>
                <a:gd name="connsiteY16" fmla="*/ 47616 h 394358"/>
                <a:gd name="connsiteX17" fmla="*/ 275757 w 295784"/>
                <a:gd name="connsiteY17" fmla="*/ 41996 h 394358"/>
                <a:gd name="connsiteX18" fmla="*/ 270804 w 295784"/>
                <a:gd name="connsiteY18" fmla="*/ 44758 h 394358"/>
                <a:gd name="connsiteX19" fmla="*/ 269375 w 295784"/>
                <a:gd name="connsiteY19" fmla="*/ 49902 h 394358"/>
                <a:gd name="connsiteX20" fmla="*/ 264136 w 295784"/>
                <a:gd name="connsiteY20" fmla="*/ 52093 h 394358"/>
                <a:gd name="connsiteX21" fmla="*/ 264136 w 295784"/>
                <a:gd name="connsiteY21" fmla="*/ 46092 h 394358"/>
                <a:gd name="connsiteX22" fmla="*/ 268518 w 295784"/>
                <a:gd name="connsiteY22" fmla="*/ 39234 h 394358"/>
                <a:gd name="connsiteX23" fmla="*/ 270137 w 295784"/>
                <a:gd name="connsiteY23" fmla="*/ 35329 h 394358"/>
                <a:gd name="connsiteX24" fmla="*/ 267375 w 295784"/>
                <a:gd name="connsiteY24" fmla="*/ 32185 h 394358"/>
                <a:gd name="connsiteX25" fmla="*/ 262422 w 295784"/>
                <a:gd name="connsiteY25" fmla="*/ 34567 h 394358"/>
                <a:gd name="connsiteX26" fmla="*/ 258897 w 295784"/>
                <a:gd name="connsiteY26" fmla="*/ 40663 h 394358"/>
                <a:gd name="connsiteX27" fmla="*/ 253468 w 295784"/>
                <a:gd name="connsiteY27" fmla="*/ 46854 h 394358"/>
                <a:gd name="connsiteX28" fmla="*/ 249372 w 295784"/>
                <a:gd name="connsiteY28" fmla="*/ 43044 h 394358"/>
                <a:gd name="connsiteX29" fmla="*/ 252420 w 295784"/>
                <a:gd name="connsiteY29" fmla="*/ 38186 h 394358"/>
                <a:gd name="connsiteX30" fmla="*/ 256611 w 295784"/>
                <a:gd name="connsiteY30" fmla="*/ 31328 h 394358"/>
                <a:gd name="connsiteX31" fmla="*/ 249849 w 295784"/>
                <a:gd name="connsiteY31" fmla="*/ 29137 h 394358"/>
                <a:gd name="connsiteX32" fmla="*/ 244134 w 295784"/>
                <a:gd name="connsiteY32" fmla="*/ 33519 h 394358"/>
                <a:gd name="connsiteX33" fmla="*/ 240705 w 295784"/>
                <a:gd name="connsiteY33" fmla="*/ 39329 h 394358"/>
                <a:gd name="connsiteX34" fmla="*/ 237371 w 295784"/>
                <a:gd name="connsiteY34" fmla="*/ 41139 h 394358"/>
                <a:gd name="connsiteX35" fmla="*/ 240419 w 295784"/>
                <a:gd name="connsiteY35" fmla="*/ 30566 h 394358"/>
                <a:gd name="connsiteX36" fmla="*/ 243657 w 295784"/>
                <a:gd name="connsiteY36" fmla="*/ 27328 h 394358"/>
                <a:gd name="connsiteX37" fmla="*/ 242619 w 295784"/>
                <a:gd name="connsiteY37" fmla="*/ 24127 h 394358"/>
                <a:gd name="connsiteX38" fmla="*/ 241943 w 295784"/>
                <a:gd name="connsiteY38" fmla="*/ 23899 h 394358"/>
                <a:gd name="connsiteX39" fmla="*/ 240038 w 295784"/>
                <a:gd name="connsiteY39" fmla="*/ 23899 h 394358"/>
                <a:gd name="connsiteX40" fmla="*/ 232323 w 295784"/>
                <a:gd name="connsiteY40" fmla="*/ 30090 h 394358"/>
                <a:gd name="connsiteX41" fmla="*/ 228417 w 295784"/>
                <a:gd name="connsiteY41" fmla="*/ 36567 h 394358"/>
                <a:gd name="connsiteX42" fmla="*/ 234513 w 295784"/>
                <a:gd name="connsiteY42" fmla="*/ 21041 h 394358"/>
                <a:gd name="connsiteX43" fmla="*/ 239466 w 295784"/>
                <a:gd name="connsiteY43" fmla="*/ 17517 h 394358"/>
                <a:gd name="connsiteX44" fmla="*/ 239466 w 295784"/>
                <a:gd name="connsiteY44" fmla="*/ 12564 h 394358"/>
                <a:gd name="connsiteX45" fmla="*/ 234323 w 295784"/>
                <a:gd name="connsiteY45" fmla="*/ 11326 h 394358"/>
                <a:gd name="connsiteX46" fmla="*/ 222226 w 295784"/>
                <a:gd name="connsiteY46" fmla="*/ 17517 h 394358"/>
                <a:gd name="connsiteX47" fmla="*/ 218797 w 295784"/>
                <a:gd name="connsiteY47" fmla="*/ 28947 h 394358"/>
                <a:gd name="connsiteX48" fmla="*/ 215749 w 295784"/>
                <a:gd name="connsiteY48" fmla="*/ 32281 h 394358"/>
                <a:gd name="connsiteX49" fmla="*/ 211082 w 295784"/>
                <a:gd name="connsiteY49" fmla="*/ 28947 h 394358"/>
                <a:gd name="connsiteX50" fmla="*/ 212796 w 295784"/>
                <a:gd name="connsiteY50" fmla="*/ 23518 h 394358"/>
                <a:gd name="connsiteX51" fmla="*/ 212034 w 295784"/>
                <a:gd name="connsiteY51" fmla="*/ 18184 h 394358"/>
                <a:gd name="connsiteX52" fmla="*/ 204224 w 295784"/>
                <a:gd name="connsiteY52" fmla="*/ 18755 h 394358"/>
                <a:gd name="connsiteX53" fmla="*/ 200890 w 295784"/>
                <a:gd name="connsiteY53" fmla="*/ 24946 h 394358"/>
                <a:gd name="connsiteX54" fmla="*/ 199747 w 295784"/>
                <a:gd name="connsiteY54" fmla="*/ 28566 h 394358"/>
                <a:gd name="connsiteX55" fmla="*/ 198699 w 295784"/>
                <a:gd name="connsiteY55" fmla="*/ 14754 h 394358"/>
                <a:gd name="connsiteX56" fmla="*/ 200033 w 295784"/>
                <a:gd name="connsiteY56" fmla="*/ 11135 h 394358"/>
                <a:gd name="connsiteX57" fmla="*/ 198033 w 295784"/>
                <a:gd name="connsiteY57" fmla="*/ 7897 h 394358"/>
                <a:gd name="connsiteX58" fmla="*/ 195747 w 295784"/>
                <a:gd name="connsiteY58" fmla="*/ 7897 h 394358"/>
                <a:gd name="connsiteX59" fmla="*/ 188603 w 295784"/>
                <a:gd name="connsiteY59" fmla="*/ 14754 h 394358"/>
                <a:gd name="connsiteX60" fmla="*/ 189079 w 295784"/>
                <a:gd name="connsiteY60" fmla="*/ 24279 h 394358"/>
                <a:gd name="connsiteX61" fmla="*/ 186603 w 295784"/>
                <a:gd name="connsiteY61" fmla="*/ 26947 h 394358"/>
                <a:gd name="connsiteX62" fmla="*/ 185269 w 295784"/>
                <a:gd name="connsiteY62" fmla="*/ 25994 h 394358"/>
                <a:gd name="connsiteX63" fmla="*/ 182983 w 295784"/>
                <a:gd name="connsiteY63" fmla="*/ 12183 h 394358"/>
                <a:gd name="connsiteX64" fmla="*/ 175649 w 295784"/>
                <a:gd name="connsiteY64" fmla="*/ 5706 h 394358"/>
                <a:gd name="connsiteX65" fmla="*/ 169267 w 295784"/>
                <a:gd name="connsiteY65" fmla="*/ 5706 h 394358"/>
                <a:gd name="connsiteX66" fmla="*/ 169267 w 295784"/>
                <a:gd name="connsiteY66" fmla="*/ 7992 h 394358"/>
                <a:gd name="connsiteX67" fmla="*/ 175744 w 295784"/>
                <a:gd name="connsiteY67" fmla="*/ 17517 h 394358"/>
                <a:gd name="connsiteX68" fmla="*/ 177173 w 295784"/>
                <a:gd name="connsiteY68" fmla="*/ 27804 h 394358"/>
                <a:gd name="connsiteX69" fmla="*/ 172315 w 295784"/>
                <a:gd name="connsiteY69" fmla="*/ 25613 h 394358"/>
                <a:gd name="connsiteX70" fmla="*/ 170791 w 295784"/>
                <a:gd name="connsiteY70" fmla="*/ 20660 h 394358"/>
                <a:gd name="connsiteX71" fmla="*/ 169743 w 295784"/>
                <a:gd name="connsiteY71" fmla="*/ 19803 h 394358"/>
                <a:gd name="connsiteX72" fmla="*/ 166219 w 295784"/>
                <a:gd name="connsiteY72" fmla="*/ 22756 h 394358"/>
                <a:gd name="connsiteX73" fmla="*/ 163743 w 295784"/>
                <a:gd name="connsiteY73" fmla="*/ 26756 h 394358"/>
                <a:gd name="connsiteX74" fmla="*/ 161457 w 295784"/>
                <a:gd name="connsiteY74" fmla="*/ 15136 h 394358"/>
                <a:gd name="connsiteX75" fmla="*/ 149741 w 295784"/>
                <a:gd name="connsiteY75" fmla="*/ 658 h 394358"/>
                <a:gd name="connsiteX76" fmla="*/ 146598 w 295784"/>
                <a:gd name="connsiteY76" fmla="*/ -105 h 394358"/>
                <a:gd name="connsiteX77" fmla="*/ 142121 w 295784"/>
                <a:gd name="connsiteY77" fmla="*/ 4087 h 394358"/>
                <a:gd name="connsiteX78" fmla="*/ 144121 w 295784"/>
                <a:gd name="connsiteY78" fmla="*/ 9802 h 394358"/>
                <a:gd name="connsiteX79" fmla="*/ 146217 w 295784"/>
                <a:gd name="connsiteY79" fmla="*/ 18089 h 394358"/>
                <a:gd name="connsiteX80" fmla="*/ 141930 w 295784"/>
                <a:gd name="connsiteY80" fmla="*/ 24661 h 394358"/>
                <a:gd name="connsiteX81" fmla="*/ 135263 w 295784"/>
                <a:gd name="connsiteY81" fmla="*/ 20184 h 394358"/>
                <a:gd name="connsiteX82" fmla="*/ 132882 w 295784"/>
                <a:gd name="connsiteY82" fmla="*/ 13040 h 394358"/>
                <a:gd name="connsiteX83" fmla="*/ 124976 w 295784"/>
                <a:gd name="connsiteY83" fmla="*/ 11992 h 394358"/>
                <a:gd name="connsiteX84" fmla="*/ 124976 w 295784"/>
                <a:gd name="connsiteY84" fmla="*/ 14850 h 394358"/>
                <a:gd name="connsiteX85" fmla="*/ 128119 w 295784"/>
                <a:gd name="connsiteY85" fmla="*/ 20660 h 394358"/>
                <a:gd name="connsiteX86" fmla="*/ 128119 w 295784"/>
                <a:gd name="connsiteY86" fmla="*/ 26851 h 394358"/>
                <a:gd name="connsiteX87" fmla="*/ 122880 w 295784"/>
                <a:gd name="connsiteY87" fmla="*/ 27994 h 394358"/>
                <a:gd name="connsiteX88" fmla="*/ 119737 w 295784"/>
                <a:gd name="connsiteY88" fmla="*/ 23423 h 394358"/>
                <a:gd name="connsiteX89" fmla="*/ 117356 w 295784"/>
                <a:gd name="connsiteY89" fmla="*/ 10469 h 394358"/>
                <a:gd name="connsiteX90" fmla="*/ 115451 w 295784"/>
                <a:gd name="connsiteY90" fmla="*/ 4277 h 394358"/>
                <a:gd name="connsiteX91" fmla="*/ 110212 w 295784"/>
                <a:gd name="connsiteY91" fmla="*/ -390 h 394358"/>
                <a:gd name="connsiteX92" fmla="*/ 105354 w 295784"/>
                <a:gd name="connsiteY92" fmla="*/ -390 h 394358"/>
                <a:gd name="connsiteX93" fmla="*/ 102687 w 295784"/>
                <a:gd name="connsiteY93" fmla="*/ 2658 h 394358"/>
                <a:gd name="connsiteX94" fmla="*/ 104497 w 295784"/>
                <a:gd name="connsiteY94" fmla="*/ 5706 h 394358"/>
                <a:gd name="connsiteX95" fmla="*/ 108783 w 295784"/>
                <a:gd name="connsiteY95" fmla="*/ 15231 h 394358"/>
                <a:gd name="connsiteX96" fmla="*/ 106974 w 295784"/>
                <a:gd name="connsiteY96" fmla="*/ 18755 h 394358"/>
                <a:gd name="connsiteX97" fmla="*/ 103926 w 295784"/>
                <a:gd name="connsiteY97" fmla="*/ 18184 h 394358"/>
                <a:gd name="connsiteX98" fmla="*/ 100306 w 295784"/>
                <a:gd name="connsiteY98" fmla="*/ 12850 h 394358"/>
                <a:gd name="connsiteX99" fmla="*/ 97544 w 295784"/>
                <a:gd name="connsiteY99" fmla="*/ 7135 h 394358"/>
                <a:gd name="connsiteX100" fmla="*/ 90591 w 295784"/>
                <a:gd name="connsiteY100" fmla="*/ 5802 h 394358"/>
                <a:gd name="connsiteX101" fmla="*/ 89067 w 295784"/>
                <a:gd name="connsiteY101" fmla="*/ 10183 h 394358"/>
                <a:gd name="connsiteX102" fmla="*/ 91924 w 295784"/>
                <a:gd name="connsiteY102" fmla="*/ 14374 h 394358"/>
                <a:gd name="connsiteX103" fmla="*/ 99735 w 295784"/>
                <a:gd name="connsiteY103" fmla="*/ 28376 h 394358"/>
                <a:gd name="connsiteX104" fmla="*/ 98211 w 295784"/>
                <a:gd name="connsiteY104" fmla="*/ 32852 h 394358"/>
                <a:gd name="connsiteX105" fmla="*/ 94591 w 295784"/>
                <a:gd name="connsiteY105" fmla="*/ 31900 h 394358"/>
                <a:gd name="connsiteX106" fmla="*/ 92877 w 295784"/>
                <a:gd name="connsiteY106" fmla="*/ 28947 h 394358"/>
                <a:gd name="connsiteX107" fmla="*/ 90495 w 295784"/>
                <a:gd name="connsiteY107" fmla="*/ 23803 h 394358"/>
                <a:gd name="connsiteX108" fmla="*/ 85828 w 295784"/>
                <a:gd name="connsiteY108" fmla="*/ 18755 h 394358"/>
                <a:gd name="connsiteX109" fmla="*/ 78970 w 295784"/>
                <a:gd name="connsiteY109" fmla="*/ 20184 h 394358"/>
                <a:gd name="connsiteX110" fmla="*/ 81066 w 295784"/>
                <a:gd name="connsiteY110" fmla="*/ 25328 h 394358"/>
                <a:gd name="connsiteX111" fmla="*/ 83352 w 295784"/>
                <a:gd name="connsiteY111" fmla="*/ 29804 h 394358"/>
                <a:gd name="connsiteX112" fmla="*/ 83352 w 295784"/>
                <a:gd name="connsiteY112" fmla="*/ 32281 h 394358"/>
                <a:gd name="connsiteX113" fmla="*/ 82209 w 295784"/>
                <a:gd name="connsiteY113" fmla="*/ 33233 h 394358"/>
                <a:gd name="connsiteX114" fmla="*/ 74303 w 295784"/>
                <a:gd name="connsiteY114" fmla="*/ 31423 h 394358"/>
                <a:gd name="connsiteX115" fmla="*/ 72493 w 295784"/>
                <a:gd name="connsiteY115" fmla="*/ 24565 h 394358"/>
                <a:gd name="connsiteX116" fmla="*/ 71350 w 295784"/>
                <a:gd name="connsiteY116" fmla="*/ 17612 h 394358"/>
                <a:gd name="connsiteX117" fmla="*/ 69826 w 295784"/>
                <a:gd name="connsiteY117" fmla="*/ 16088 h 394358"/>
                <a:gd name="connsiteX118" fmla="*/ 65254 w 295784"/>
                <a:gd name="connsiteY118" fmla="*/ 16088 h 394358"/>
                <a:gd name="connsiteX119" fmla="*/ 62492 w 295784"/>
                <a:gd name="connsiteY119" fmla="*/ 17612 h 394358"/>
                <a:gd name="connsiteX120" fmla="*/ 62492 w 295784"/>
                <a:gd name="connsiteY120" fmla="*/ 25994 h 394358"/>
                <a:gd name="connsiteX121" fmla="*/ 68112 w 295784"/>
                <a:gd name="connsiteY121" fmla="*/ 33710 h 394358"/>
                <a:gd name="connsiteX122" fmla="*/ 67350 w 295784"/>
                <a:gd name="connsiteY122" fmla="*/ 38186 h 394358"/>
                <a:gd name="connsiteX123" fmla="*/ 61920 w 295784"/>
                <a:gd name="connsiteY123" fmla="*/ 38186 h 394358"/>
                <a:gd name="connsiteX124" fmla="*/ 59444 w 295784"/>
                <a:gd name="connsiteY124" fmla="*/ 34090 h 394358"/>
                <a:gd name="connsiteX125" fmla="*/ 58301 w 295784"/>
                <a:gd name="connsiteY125" fmla="*/ 31042 h 394358"/>
                <a:gd name="connsiteX126" fmla="*/ 55348 w 295784"/>
                <a:gd name="connsiteY126" fmla="*/ 29042 h 394358"/>
                <a:gd name="connsiteX127" fmla="*/ 50586 w 295784"/>
                <a:gd name="connsiteY127" fmla="*/ 32852 h 394358"/>
                <a:gd name="connsiteX128" fmla="*/ 51824 w 295784"/>
                <a:gd name="connsiteY128" fmla="*/ 38758 h 394358"/>
                <a:gd name="connsiteX129" fmla="*/ 48776 w 295784"/>
                <a:gd name="connsiteY129" fmla="*/ 40377 h 394358"/>
                <a:gd name="connsiteX130" fmla="*/ 44775 w 295784"/>
                <a:gd name="connsiteY130" fmla="*/ 39044 h 394358"/>
                <a:gd name="connsiteX131" fmla="*/ 43251 w 295784"/>
                <a:gd name="connsiteY131" fmla="*/ 36281 h 394358"/>
                <a:gd name="connsiteX132" fmla="*/ 39822 w 295784"/>
                <a:gd name="connsiteY132" fmla="*/ 29137 h 394358"/>
                <a:gd name="connsiteX133" fmla="*/ 31821 w 295784"/>
                <a:gd name="connsiteY133" fmla="*/ 24946 h 394358"/>
                <a:gd name="connsiteX134" fmla="*/ 27059 w 295784"/>
                <a:gd name="connsiteY134" fmla="*/ 26661 h 394358"/>
                <a:gd name="connsiteX135" fmla="*/ 26583 w 295784"/>
                <a:gd name="connsiteY135" fmla="*/ 28566 h 394358"/>
                <a:gd name="connsiteX136" fmla="*/ 31440 w 295784"/>
                <a:gd name="connsiteY136" fmla="*/ 38091 h 394358"/>
                <a:gd name="connsiteX137" fmla="*/ 34488 w 295784"/>
                <a:gd name="connsiteY137" fmla="*/ 42663 h 394358"/>
                <a:gd name="connsiteX138" fmla="*/ 33155 w 295784"/>
                <a:gd name="connsiteY138" fmla="*/ 45330 h 394358"/>
                <a:gd name="connsiteX139" fmla="*/ 29440 w 295784"/>
                <a:gd name="connsiteY139" fmla="*/ 44663 h 394358"/>
                <a:gd name="connsiteX140" fmla="*/ 26011 w 295784"/>
                <a:gd name="connsiteY140" fmla="*/ 43235 h 394358"/>
                <a:gd name="connsiteX141" fmla="*/ 23725 w 295784"/>
                <a:gd name="connsiteY141" fmla="*/ 44092 h 394358"/>
                <a:gd name="connsiteX142" fmla="*/ 16391 w 295784"/>
                <a:gd name="connsiteY142" fmla="*/ 80858 h 394358"/>
                <a:gd name="connsiteX143" fmla="*/ 6009 w 295784"/>
                <a:gd name="connsiteY143" fmla="*/ 109433 h 394358"/>
                <a:gd name="connsiteX144" fmla="*/ 4866 w 295784"/>
                <a:gd name="connsiteY144" fmla="*/ 208779 h 394358"/>
                <a:gd name="connsiteX145" fmla="*/ 2294 w 295784"/>
                <a:gd name="connsiteY145" fmla="*/ 285836 h 394358"/>
                <a:gd name="connsiteX146" fmla="*/ 770 w 295784"/>
                <a:gd name="connsiteY146" fmla="*/ 322031 h 394358"/>
                <a:gd name="connsiteX147" fmla="*/ 10962 w 295784"/>
                <a:gd name="connsiteY147" fmla="*/ 346034 h 394358"/>
                <a:gd name="connsiteX148" fmla="*/ 12009 w 295784"/>
                <a:gd name="connsiteY148" fmla="*/ 342510 h 394358"/>
                <a:gd name="connsiteX149" fmla="*/ 17248 w 295784"/>
                <a:gd name="connsiteY149" fmla="*/ 340224 h 394358"/>
                <a:gd name="connsiteX150" fmla="*/ 17248 w 295784"/>
                <a:gd name="connsiteY150" fmla="*/ 346320 h 394358"/>
                <a:gd name="connsiteX151" fmla="*/ 14010 w 295784"/>
                <a:gd name="connsiteY151" fmla="*/ 351368 h 394358"/>
                <a:gd name="connsiteX152" fmla="*/ 18582 w 295784"/>
                <a:gd name="connsiteY152" fmla="*/ 358227 h 394358"/>
                <a:gd name="connsiteX153" fmla="*/ 18582 w 295784"/>
                <a:gd name="connsiteY153" fmla="*/ 358227 h 394358"/>
                <a:gd name="connsiteX154" fmla="*/ 22106 w 295784"/>
                <a:gd name="connsiteY154" fmla="*/ 352130 h 394358"/>
                <a:gd name="connsiteX155" fmla="*/ 27535 w 295784"/>
                <a:gd name="connsiteY155" fmla="*/ 345939 h 394358"/>
                <a:gd name="connsiteX156" fmla="*/ 31631 w 295784"/>
                <a:gd name="connsiteY156" fmla="*/ 349644 h 394358"/>
                <a:gd name="connsiteX157" fmla="*/ 31631 w 295784"/>
                <a:gd name="connsiteY157" fmla="*/ 349749 h 394358"/>
                <a:gd name="connsiteX158" fmla="*/ 28583 w 295784"/>
                <a:gd name="connsiteY158" fmla="*/ 354607 h 394358"/>
                <a:gd name="connsiteX159" fmla="*/ 24392 w 295784"/>
                <a:gd name="connsiteY159" fmla="*/ 361465 h 394358"/>
                <a:gd name="connsiteX160" fmla="*/ 31155 w 295784"/>
                <a:gd name="connsiteY160" fmla="*/ 363655 h 394358"/>
                <a:gd name="connsiteX161" fmla="*/ 36870 w 295784"/>
                <a:gd name="connsiteY161" fmla="*/ 359274 h 394358"/>
                <a:gd name="connsiteX162" fmla="*/ 40299 w 295784"/>
                <a:gd name="connsiteY162" fmla="*/ 353464 h 394358"/>
                <a:gd name="connsiteX163" fmla="*/ 43632 w 295784"/>
                <a:gd name="connsiteY163" fmla="*/ 351654 h 394358"/>
                <a:gd name="connsiteX164" fmla="*/ 40584 w 295784"/>
                <a:gd name="connsiteY164" fmla="*/ 362227 h 394358"/>
                <a:gd name="connsiteX165" fmla="*/ 37346 w 295784"/>
                <a:gd name="connsiteY165" fmla="*/ 365465 h 394358"/>
                <a:gd name="connsiteX166" fmla="*/ 38298 w 295784"/>
                <a:gd name="connsiteY166" fmla="*/ 368551 h 394358"/>
                <a:gd name="connsiteX167" fmla="*/ 39060 w 295784"/>
                <a:gd name="connsiteY167" fmla="*/ 368799 h 394358"/>
                <a:gd name="connsiteX168" fmla="*/ 40965 w 295784"/>
                <a:gd name="connsiteY168" fmla="*/ 368799 h 394358"/>
                <a:gd name="connsiteX169" fmla="*/ 48681 w 295784"/>
                <a:gd name="connsiteY169" fmla="*/ 362703 h 394358"/>
                <a:gd name="connsiteX170" fmla="*/ 52586 w 295784"/>
                <a:gd name="connsiteY170" fmla="*/ 356226 h 394358"/>
                <a:gd name="connsiteX171" fmla="*/ 46490 w 295784"/>
                <a:gd name="connsiteY171" fmla="*/ 371752 h 394358"/>
                <a:gd name="connsiteX172" fmla="*/ 41537 w 295784"/>
                <a:gd name="connsiteY172" fmla="*/ 375276 h 394358"/>
                <a:gd name="connsiteX173" fmla="*/ 41527 w 295784"/>
                <a:gd name="connsiteY173" fmla="*/ 380124 h 394358"/>
                <a:gd name="connsiteX174" fmla="*/ 41537 w 295784"/>
                <a:gd name="connsiteY174" fmla="*/ 380134 h 394358"/>
                <a:gd name="connsiteX175" fmla="*/ 46680 w 295784"/>
                <a:gd name="connsiteY175" fmla="*/ 381372 h 394358"/>
                <a:gd name="connsiteX176" fmla="*/ 58777 w 295784"/>
                <a:gd name="connsiteY176" fmla="*/ 375181 h 394358"/>
                <a:gd name="connsiteX177" fmla="*/ 62206 w 295784"/>
                <a:gd name="connsiteY177" fmla="*/ 363846 h 394358"/>
                <a:gd name="connsiteX178" fmla="*/ 65254 w 295784"/>
                <a:gd name="connsiteY178" fmla="*/ 360512 h 394358"/>
                <a:gd name="connsiteX179" fmla="*/ 69921 w 295784"/>
                <a:gd name="connsiteY179" fmla="*/ 363846 h 394358"/>
                <a:gd name="connsiteX180" fmla="*/ 68207 w 295784"/>
                <a:gd name="connsiteY180" fmla="*/ 369275 h 394358"/>
                <a:gd name="connsiteX181" fmla="*/ 68969 w 295784"/>
                <a:gd name="connsiteY181" fmla="*/ 374609 h 394358"/>
                <a:gd name="connsiteX182" fmla="*/ 76779 w 295784"/>
                <a:gd name="connsiteY182" fmla="*/ 374038 h 394358"/>
                <a:gd name="connsiteX183" fmla="*/ 80113 w 295784"/>
                <a:gd name="connsiteY183" fmla="*/ 367846 h 394358"/>
                <a:gd name="connsiteX184" fmla="*/ 81256 w 295784"/>
                <a:gd name="connsiteY184" fmla="*/ 364132 h 394358"/>
                <a:gd name="connsiteX185" fmla="*/ 82304 w 295784"/>
                <a:gd name="connsiteY185" fmla="*/ 377943 h 394358"/>
                <a:gd name="connsiteX186" fmla="*/ 80970 w 295784"/>
                <a:gd name="connsiteY186" fmla="*/ 381658 h 394358"/>
                <a:gd name="connsiteX187" fmla="*/ 82971 w 295784"/>
                <a:gd name="connsiteY187" fmla="*/ 384801 h 394358"/>
                <a:gd name="connsiteX188" fmla="*/ 85257 w 295784"/>
                <a:gd name="connsiteY188" fmla="*/ 384801 h 394358"/>
                <a:gd name="connsiteX189" fmla="*/ 92400 w 295784"/>
                <a:gd name="connsiteY189" fmla="*/ 378038 h 394358"/>
                <a:gd name="connsiteX190" fmla="*/ 91924 w 295784"/>
                <a:gd name="connsiteY190" fmla="*/ 368513 h 394358"/>
                <a:gd name="connsiteX191" fmla="*/ 94401 w 295784"/>
                <a:gd name="connsiteY191" fmla="*/ 365751 h 394358"/>
                <a:gd name="connsiteX192" fmla="*/ 95734 w 295784"/>
                <a:gd name="connsiteY192" fmla="*/ 366799 h 394358"/>
                <a:gd name="connsiteX193" fmla="*/ 98020 w 295784"/>
                <a:gd name="connsiteY193" fmla="*/ 380610 h 394358"/>
                <a:gd name="connsiteX194" fmla="*/ 105354 w 295784"/>
                <a:gd name="connsiteY194" fmla="*/ 387087 h 394358"/>
                <a:gd name="connsiteX195" fmla="*/ 111736 w 295784"/>
                <a:gd name="connsiteY195" fmla="*/ 387087 h 394358"/>
                <a:gd name="connsiteX196" fmla="*/ 111736 w 295784"/>
                <a:gd name="connsiteY196" fmla="*/ 384801 h 394358"/>
                <a:gd name="connsiteX197" fmla="*/ 105259 w 295784"/>
                <a:gd name="connsiteY197" fmla="*/ 375276 h 394358"/>
                <a:gd name="connsiteX198" fmla="*/ 103830 w 295784"/>
                <a:gd name="connsiteY198" fmla="*/ 364989 h 394358"/>
                <a:gd name="connsiteX199" fmla="*/ 108688 w 295784"/>
                <a:gd name="connsiteY199" fmla="*/ 367179 h 394358"/>
                <a:gd name="connsiteX200" fmla="*/ 110212 w 295784"/>
                <a:gd name="connsiteY200" fmla="*/ 372133 h 394358"/>
                <a:gd name="connsiteX201" fmla="*/ 111260 w 295784"/>
                <a:gd name="connsiteY201" fmla="*/ 372990 h 394358"/>
                <a:gd name="connsiteX202" fmla="*/ 114784 w 295784"/>
                <a:gd name="connsiteY202" fmla="*/ 369942 h 394358"/>
                <a:gd name="connsiteX203" fmla="*/ 117261 w 295784"/>
                <a:gd name="connsiteY203" fmla="*/ 366037 h 394358"/>
                <a:gd name="connsiteX204" fmla="*/ 119547 w 295784"/>
                <a:gd name="connsiteY204" fmla="*/ 377657 h 394358"/>
                <a:gd name="connsiteX205" fmla="*/ 131262 w 295784"/>
                <a:gd name="connsiteY205" fmla="*/ 392040 h 394358"/>
                <a:gd name="connsiteX206" fmla="*/ 134406 w 295784"/>
                <a:gd name="connsiteY206" fmla="*/ 392897 h 394358"/>
                <a:gd name="connsiteX207" fmla="*/ 138882 w 295784"/>
                <a:gd name="connsiteY207" fmla="*/ 388706 h 394358"/>
                <a:gd name="connsiteX208" fmla="*/ 136882 w 295784"/>
                <a:gd name="connsiteY208" fmla="*/ 382896 h 394358"/>
                <a:gd name="connsiteX209" fmla="*/ 134787 w 295784"/>
                <a:gd name="connsiteY209" fmla="*/ 374705 h 394358"/>
                <a:gd name="connsiteX210" fmla="*/ 139073 w 295784"/>
                <a:gd name="connsiteY210" fmla="*/ 368132 h 394358"/>
                <a:gd name="connsiteX211" fmla="*/ 145740 w 295784"/>
                <a:gd name="connsiteY211" fmla="*/ 372609 h 394358"/>
                <a:gd name="connsiteX212" fmla="*/ 148122 w 295784"/>
                <a:gd name="connsiteY212" fmla="*/ 379753 h 394358"/>
                <a:gd name="connsiteX213" fmla="*/ 156027 w 295784"/>
                <a:gd name="connsiteY213" fmla="*/ 380801 h 394358"/>
                <a:gd name="connsiteX214" fmla="*/ 156027 w 295784"/>
                <a:gd name="connsiteY214" fmla="*/ 377943 h 394358"/>
                <a:gd name="connsiteX215" fmla="*/ 152884 w 295784"/>
                <a:gd name="connsiteY215" fmla="*/ 372037 h 394358"/>
                <a:gd name="connsiteX216" fmla="*/ 152884 w 295784"/>
                <a:gd name="connsiteY216" fmla="*/ 365942 h 394358"/>
                <a:gd name="connsiteX217" fmla="*/ 158123 w 295784"/>
                <a:gd name="connsiteY217" fmla="*/ 364798 h 394358"/>
                <a:gd name="connsiteX218" fmla="*/ 161266 w 295784"/>
                <a:gd name="connsiteY218" fmla="*/ 369275 h 394358"/>
                <a:gd name="connsiteX219" fmla="*/ 163647 w 295784"/>
                <a:gd name="connsiteY219" fmla="*/ 382324 h 394358"/>
                <a:gd name="connsiteX220" fmla="*/ 165552 w 295784"/>
                <a:gd name="connsiteY220" fmla="*/ 388516 h 394358"/>
                <a:gd name="connsiteX221" fmla="*/ 170791 w 295784"/>
                <a:gd name="connsiteY221" fmla="*/ 393183 h 394358"/>
                <a:gd name="connsiteX222" fmla="*/ 175649 w 295784"/>
                <a:gd name="connsiteY222" fmla="*/ 393183 h 394358"/>
                <a:gd name="connsiteX223" fmla="*/ 178316 w 295784"/>
                <a:gd name="connsiteY223" fmla="*/ 390230 h 394358"/>
                <a:gd name="connsiteX224" fmla="*/ 176506 w 295784"/>
                <a:gd name="connsiteY224" fmla="*/ 387182 h 394358"/>
                <a:gd name="connsiteX225" fmla="*/ 172220 w 295784"/>
                <a:gd name="connsiteY225" fmla="*/ 377657 h 394358"/>
                <a:gd name="connsiteX226" fmla="*/ 174030 w 295784"/>
                <a:gd name="connsiteY226" fmla="*/ 374228 h 394358"/>
                <a:gd name="connsiteX227" fmla="*/ 177078 w 295784"/>
                <a:gd name="connsiteY227" fmla="*/ 374705 h 394358"/>
                <a:gd name="connsiteX228" fmla="*/ 180697 w 295784"/>
                <a:gd name="connsiteY228" fmla="*/ 380039 h 394358"/>
                <a:gd name="connsiteX229" fmla="*/ 183459 w 295784"/>
                <a:gd name="connsiteY229" fmla="*/ 385849 h 394358"/>
                <a:gd name="connsiteX230" fmla="*/ 190413 w 295784"/>
                <a:gd name="connsiteY230" fmla="*/ 387182 h 394358"/>
                <a:gd name="connsiteX231" fmla="*/ 191937 w 295784"/>
                <a:gd name="connsiteY231" fmla="*/ 382801 h 394358"/>
                <a:gd name="connsiteX232" fmla="*/ 189079 w 295784"/>
                <a:gd name="connsiteY232" fmla="*/ 378610 h 394358"/>
                <a:gd name="connsiteX233" fmla="*/ 181269 w 295784"/>
                <a:gd name="connsiteY233" fmla="*/ 364608 h 394358"/>
                <a:gd name="connsiteX234" fmla="*/ 182793 w 295784"/>
                <a:gd name="connsiteY234" fmla="*/ 360131 h 394358"/>
                <a:gd name="connsiteX235" fmla="*/ 186412 w 295784"/>
                <a:gd name="connsiteY235" fmla="*/ 361084 h 394358"/>
                <a:gd name="connsiteX236" fmla="*/ 188127 w 295784"/>
                <a:gd name="connsiteY236" fmla="*/ 364037 h 394358"/>
                <a:gd name="connsiteX237" fmla="*/ 190508 w 295784"/>
                <a:gd name="connsiteY237" fmla="*/ 369180 h 394358"/>
                <a:gd name="connsiteX238" fmla="*/ 195175 w 295784"/>
                <a:gd name="connsiteY238" fmla="*/ 374228 h 394358"/>
                <a:gd name="connsiteX239" fmla="*/ 202033 w 295784"/>
                <a:gd name="connsiteY239" fmla="*/ 372799 h 394358"/>
                <a:gd name="connsiteX240" fmla="*/ 199938 w 295784"/>
                <a:gd name="connsiteY240" fmla="*/ 367561 h 394358"/>
                <a:gd name="connsiteX241" fmla="*/ 197652 w 295784"/>
                <a:gd name="connsiteY241" fmla="*/ 363084 h 394358"/>
                <a:gd name="connsiteX242" fmla="*/ 197652 w 295784"/>
                <a:gd name="connsiteY242" fmla="*/ 360703 h 394358"/>
                <a:gd name="connsiteX243" fmla="*/ 198795 w 295784"/>
                <a:gd name="connsiteY243" fmla="*/ 359655 h 394358"/>
                <a:gd name="connsiteX244" fmla="*/ 206700 w 295784"/>
                <a:gd name="connsiteY244" fmla="*/ 361560 h 394358"/>
                <a:gd name="connsiteX245" fmla="*/ 208510 w 295784"/>
                <a:gd name="connsiteY245" fmla="*/ 368418 h 394358"/>
                <a:gd name="connsiteX246" fmla="*/ 209653 w 295784"/>
                <a:gd name="connsiteY246" fmla="*/ 375371 h 394358"/>
                <a:gd name="connsiteX247" fmla="*/ 211177 w 295784"/>
                <a:gd name="connsiteY247" fmla="*/ 376895 h 394358"/>
                <a:gd name="connsiteX248" fmla="*/ 215749 w 295784"/>
                <a:gd name="connsiteY248" fmla="*/ 376895 h 394358"/>
                <a:gd name="connsiteX249" fmla="*/ 218511 w 295784"/>
                <a:gd name="connsiteY249" fmla="*/ 375276 h 394358"/>
                <a:gd name="connsiteX250" fmla="*/ 218511 w 295784"/>
                <a:gd name="connsiteY250" fmla="*/ 366989 h 394358"/>
                <a:gd name="connsiteX251" fmla="*/ 212892 w 295784"/>
                <a:gd name="connsiteY251" fmla="*/ 359274 h 394358"/>
                <a:gd name="connsiteX252" fmla="*/ 213654 w 295784"/>
                <a:gd name="connsiteY252" fmla="*/ 354797 h 394358"/>
                <a:gd name="connsiteX253" fmla="*/ 219083 w 295784"/>
                <a:gd name="connsiteY253" fmla="*/ 354797 h 394358"/>
                <a:gd name="connsiteX254" fmla="*/ 221559 w 295784"/>
                <a:gd name="connsiteY254" fmla="*/ 358988 h 394358"/>
                <a:gd name="connsiteX255" fmla="*/ 222702 w 295784"/>
                <a:gd name="connsiteY255" fmla="*/ 362036 h 394358"/>
                <a:gd name="connsiteX256" fmla="*/ 228484 w 295784"/>
                <a:gd name="connsiteY256" fmla="*/ 363331 h 394358"/>
                <a:gd name="connsiteX257" fmla="*/ 230418 w 295784"/>
                <a:gd name="connsiteY257" fmla="*/ 360131 h 394358"/>
                <a:gd name="connsiteX258" fmla="*/ 229179 w 295784"/>
                <a:gd name="connsiteY258" fmla="*/ 354226 h 394358"/>
                <a:gd name="connsiteX259" fmla="*/ 232227 w 295784"/>
                <a:gd name="connsiteY259" fmla="*/ 352702 h 394358"/>
                <a:gd name="connsiteX260" fmla="*/ 236228 w 295784"/>
                <a:gd name="connsiteY260" fmla="*/ 353940 h 394358"/>
                <a:gd name="connsiteX261" fmla="*/ 237752 w 295784"/>
                <a:gd name="connsiteY261" fmla="*/ 356798 h 394358"/>
                <a:gd name="connsiteX262" fmla="*/ 241181 w 295784"/>
                <a:gd name="connsiteY262" fmla="*/ 363941 h 394358"/>
                <a:gd name="connsiteX263" fmla="*/ 249182 w 295784"/>
                <a:gd name="connsiteY263" fmla="*/ 368037 h 394358"/>
                <a:gd name="connsiteX264" fmla="*/ 253944 w 295784"/>
                <a:gd name="connsiteY264" fmla="*/ 366418 h 394358"/>
                <a:gd name="connsiteX265" fmla="*/ 254421 w 295784"/>
                <a:gd name="connsiteY265" fmla="*/ 364513 h 394358"/>
                <a:gd name="connsiteX266" fmla="*/ 249563 w 295784"/>
                <a:gd name="connsiteY266" fmla="*/ 354988 h 394358"/>
                <a:gd name="connsiteX267" fmla="*/ 246515 w 295784"/>
                <a:gd name="connsiteY267" fmla="*/ 350416 h 394358"/>
                <a:gd name="connsiteX268" fmla="*/ 247848 w 295784"/>
                <a:gd name="connsiteY268" fmla="*/ 347749 h 394358"/>
                <a:gd name="connsiteX269" fmla="*/ 251563 w 295784"/>
                <a:gd name="connsiteY269" fmla="*/ 348416 h 394358"/>
                <a:gd name="connsiteX270" fmla="*/ 254992 w 295784"/>
                <a:gd name="connsiteY270" fmla="*/ 349749 h 394358"/>
                <a:gd name="connsiteX271" fmla="*/ 258421 w 295784"/>
                <a:gd name="connsiteY271" fmla="*/ 347844 h 394358"/>
                <a:gd name="connsiteX272" fmla="*/ 259374 w 295784"/>
                <a:gd name="connsiteY272" fmla="*/ 344415 h 394358"/>
                <a:gd name="connsiteX273" fmla="*/ 260136 w 295784"/>
                <a:gd name="connsiteY273" fmla="*/ 342129 h 394358"/>
                <a:gd name="connsiteX274" fmla="*/ 264041 w 295784"/>
                <a:gd name="connsiteY274" fmla="*/ 339177 h 394358"/>
                <a:gd name="connsiteX275" fmla="*/ 267184 w 295784"/>
                <a:gd name="connsiteY275" fmla="*/ 341367 h 394358"/>
                <a:gd name="connsiteX276" fmla="*/ 267184 w 295784"/>
                <a:gd name="connsiteY276" fmla="*/ 344796 h 394358"/>
                <a:gd name="connsiteX277" fmla="*/ 266041 w 295784"/>
                <a:gd name="connsiteY277" fmla="*/ 348225 h 394358"/>
                <a:gd name="connsiteX278" fmla="*/ 266041 w 295784"/>
                <a:gd name="connsiteY278" fmla="*/ 349368 h 394358"/>
                <a:gd name="connsiteX279" fmla="*/ 267756 w 295784"/>
                <a:gd name="connsiteY279" fmla="*/ 351940 h 394358"/>
                <a:gd name="connsiteX280" fmla="*/ 274614 w 295784"/>
                <a:gd name="connsiteY280" fmla="*/ 348511 h 394358"/>
                <a:gd name="connsiteX281" fmla="*/ 276138 w 295784"/>
                <a:gd name="connsiteY281" fmla="*/ 340796 h 394358"/>
                <a:gd name="connsiteX282" fmla="*/ 276138 w 295784"/>
                <a:gd name="connsiteY282" fmla="*/ 336985 h 394358"/>
                <a:gd name="connsiteX283" fmla="*/ 279662 w 295784"/>
                <a:gd name="connsiteY283" fmla="*/ 332509 h 394358"/>
                <a:gd name="connsiteX284" fmla="*/ 279662 w 295784"/>
                <a:gd name="connsiteY284" fmla="*/ 332509 h 394358"/>
                <a:gd name="connsiteX285" fmla="*/ 283377 w 295784"/>
                <a:gd name="connsiteY285" fmla="*/ 337843 h 394358"/>
                <a:gd name="connsiteX286" fmla="*/ 281757 w 295784"/>
                <a:gd name="connsiteY286" fmla="*/ 344034 h 394358"/>
                <a:gd name="connsiteX287" fmla="*/ 283472 w 295784"/>
                <a:gd name="connsiteY287" fmla="*/ 349558 h 394358"/>
                <a:gd name="connsiteX288" fmla="*/ 288425 w 295784"/>
                <a:gd name="connsiteY288" fmla="*/ 346892 h 394358"/>
                <a:gd name="connsiteX289" fmla="*/ 289854 w 295784"/>
                <a:gd name="connsiteY289" fmla="*/ 341748 h 394358"/>
                <a:gd name="connsiteX290" fmla="*/ 294235 w 295784"/>
                <a:gd name="connsiteY290" fmla="*/ 339367 h 394358"/>
                <a:gd name="connsiteX291" fmla="*/ 292711 w 295784"/>
                <a:gd name="connsiteY291" fmla="*/ 316983 h 394358"/>
                <a:gd name="connsiteX292" fmla="*/ 273947 w 295784"/>
                <a:gd name="connsiteY292" fmla="*/ 202397 h 39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Lst>
              <a:rect l="l" t="t" r="r" b="b"/>
              <a:pathLst>
                <a:path w="295784" h="394358">
                  <a:moveTo>
                    <a:pt x="273947" y="202397"/>
                  </a:moveTo>
                  <a:cubicBezTo>
                    <a:pt x="268327" y="164297"/>
                    <a:pt x="267565" y="123626"/>
                    <a:pt x="282805" y="88097"/>
                  </a:cubicBezTo>
                  <a:cubicBezTo>
                    <a:pt x="287415" y="78877"/>
                    <a:pt x="291330" y="69323"/>
                    <a:pt x="294521" y="59522"/>
                  </a:cubicBezTo>
                  <a:cubicBezTo>
                    <a:pt x="295092" y="57141"/>
                    <a:pt x="295378" y="54855"/>
                    <a:pt x="295759" y="52474"/>
                  </a:cubicBezTo>
                  <a:lnTo>
                    <a:pt x="295188" y="52474"/>
                  </a:lnTo>
                  <a:cubicBezTo>
                    <a:pt x="293797" y="52426"/>
                    <a:pt x="292568" y="51569"/>
                    <a:pt x="292044" y="50283"/>
                  </a:cubicBezTo>
                  <a:cubicBezTo>
                    <a:pt x="291663" y="49169"/>
                    <a:pt x="291663" y="47968"/>
                    <a:pt x="292044" y="46854"/>
                  </a:cubicBezTo>
                  <a:cubicBezTo>
                    <a:pt x="292578" y="45758"/>
                    <a:pt x="292997" y="44606"/>
                    <a:pt x="293283" y="43425"/>
                  </a:cubicBezTo>
                  <a:cubicBezTo>
                    <a:pt x="293426" y="43053"/>
                    <a:pt x="293426" y="42653"/>
                    <a:pt x="293283" y="42282"/>
                  </a:cubicBezTo>
                  <a:cubicBezTo>
                    <a:pt x="293283" y="41520"/>
                    <a:pt x="292521" y="39996"/>
                    <a:pt x="291568" y="39710"/>
                  </a:cubicBezTo>
                  <a:cubicBezTo>
                    <a:pt x="288425" y="38758"/>
                    <a:pt x="286615" y="40948"/>
                    <a:pt x="284710" y="43139"/>
                  </a:cubicBezTo>
                  <a:cubicBezTo>
                    <a:pt x="282967" y="45301"/>
                    <a:pt x="282357" y="48169"/>
                    <a:pt x="283091" y="50855"/>
                  </a:cubicBezTo>
                  <a:cubicBezTo>
                    <a:pt x="283091" y="52188"/>
                    <a:pt x="284139" y="53331"/>
                    <a:pt x="283091" y="54664"/>
                  </a:cubicBezTo>
                  <a:cubicBezTo>
                    <a:pt x="281091" y="58189"/>
                    <a:pt x="279471" y="57141"/>
                    <a:pt x="279567" y="59141"/>
                  </a:cubicBezTo>
                  <a:lnTo>
                    <a:pt x="279567" y="59141"/>
                  </a:lnTo>
                  <a:cubicBezTo>
                    <a:pt x="279567" y="54188"/>
                    <a:pt x="276804" y="55712"/>
                    <a:pt x="275757" y="53807"/>
                  </a:cubicBezTo>
                  <a:cubicBezTo>
                    <a:pt x="274709" y="51902"/>
                    <a:pt x="276423" y="49616"/>
                    <a:pt x="277471" y="47616"/>
                  </a:cubicBezTo>
                  <a:cubicBezTo>
                    <a:pt x="278519" y="45616"/>
                    <a:pt x="278424" y="42663"/>
                    <a:pt x="275757" y="41996"/>
                  </a:cubicBezTo>
                  <a:cubicBezTo>
                    <a:pt x="273680" y="41730"/>
                    <a:pt x="271670" y="42844"/>
                    <a:pt x="270804" y="44758"/>
                  </a:cubicBezTo>
                  <a:cubicBezTo>
                    <a:pt x="270413" y="46492"/>
                    <a:pt x="269937" y="48216"/>
                    <a:pt x="269375" y="49902"/>
                  </a:cubicBezTo>
                  <a:cubicBezTo>
                    <a:pt x="268346" y="51759"/>
                    <a:pt x="266175" y="52664"/>
                    <a:pt x="264136" y="52093"/>
                  </a:cubicBezTo>
                  <a:cubicBezTo>
                    <a:pt x="261564" y="51140"/>
                    <a:pt x="262517" y="48092"/>
                    <a:pt x="264136" y="46092"/>
                  </a:cubicBezTo>
                  <a:lnTo>
                    <a:pt x="268518" y="39234"/>
                  </a:lnTo>
                  <a:cubicBezTo>
                    <a:pt x="269432" y="38119"/>
                    <a:pt x="269994" y="36758"/>
                    <a:pt x="270137" y="35329"/>
                  </a:cubicBezTo>
                  <a:cubicBezTo>
                    <a:pt x="270070" y="33757"/>
                    <a:pt x="268918" y="32452"/>
                    <a:pt x="267375" y="32185"/>
                  </a:cubicBezTo>
                  <a:cubicBezTo>
                    <a:pt x="265432" y="32100"/>
                    <a:pt x="263565" y="32995"/>
                    <a:pt x="262422" y="34567"/>
                  </a:cubicBezTo>
                  <a:cubicBezTo>
                    <a:pt x="260860" y="36348"/>
                    <a:pt x="259659" y="38415"/>
                    <a:pt x="258897" y="40663"/>
                  </a:cubicBezTo>
                  <a:cubicBezTo>
                    <a:pt x="258040" y="43235"/>
                    <a:pt x="256897" y="46759"/>
                    <a:pt x="253468" y="46854"/>
                  </a:cubicBezTo>
                  <a:cubicBezTo>
                    <a:pt x="251297" y="46911"/>
                    <a:pt x="249477" y="45216"/>
                    <a:pt x="249372" y="43044"/>
                  </a:cubicBezTo>
                  <a:cubicBezTo>
                    <a:pt x="249677" y="41072"/>
                    <a:pt x="250782" y="39320"/>
                    <a:pt x="252420" y="38186"/>
                  </a:cubicBezTo>
                  <a:cubicBezTo>
                    <a:pt x="254706" y="36186"/>
                    <a:pt x="257754" y="33804"/>
                    <a:pt x="256611" y="31328"/>
                  </a:cubicBezTo>
                  <a:cubicBezTo>
                    <a:pt x="255468" y="28852"/>
                    <a:pt x="252420" y="28470"/>
                    <a:pt x="249849" y="29137"/>
                  </a:cubicBezTo>
                  <a:cubicBezTo>
                    <a:pt x="247448" y="29795"/>
                    <a:pt x="245391" y="31366"/>
                    <a:pt x="244134" y="33519"/>
                  </a:cubicBezTo>
                  <a:cubicBezTo>
                    <a:pt x="242895" y="35424"/>
                    <a:pt x="242038" y="37519"/>
                    <a:pt x="240705" y="39329"/>
                  </a:cubicBezTo>
                  <a:cubicBezTo>
                    <a:pt x="240009" y="40501"/>
                    <a:pt x="238733" y="41187"/>
                    <a:pt x="237371" y="41139"/>
                  </a:cubicBezTo>
                  <a:cubicBezTo>
                    <a:pt x="236047" y="37329"/>
                    <a:pt x="237266" y="33091"/>
                    <a:pt x="240419" y="30566"/>
                  </a:cubicBezTo>
                  <a:cubicBezTo>
                    <a:pt x="241657" y="29661"/>
                    <a:pt x="242753" y="28566"/>
                    <a:pt x="243657" y="27328"/>
                  </a:cubicBezTo>
                  <a:cubicBezTo>
                    <a:pt x="244257" y="26156"/>
                    <a:pt x="243791" y="24718"/>
                    <a:pt x="242619" y="24127"/>
                  </a:cubicBezTo>
                  <a:cubicBezTo>
                    <a:pt x="242410" y="24013"/>
                    <a:pt x="242181" y="23937"/>
                    <a:pt x="241943" y="23899"/>
                  </a:cubicBezTo>
                  <a:cubicBezTo>
                    <a:pt x="241314" y="23803"/>
                    <a:pt x="240667" y="23803"/>
                    <a:pt x="240038" y="23899"/>
                  </a:cubicBezTo>
                  <a:cubicBezTo>
                    <a:pt x="236647" y="24661"/>
                    <a:pt x="233799" y="26947"/>
                    <a:pt x="232323" y="30090"/>
                  </a:cubicBezTo>
                  <a:cubicBezTo>
                    <a:pt x="231275" y="32376"/>
                    <a:pt x="231180" y="35424"/>
                    <a:pt x="228417" y="36567"/>
                  </a:cubicBezTo>
                  <a:cubicBezTo>
                    <a:pt x="226522" y="30604"/>
                    <a:pt x="229065" y="24127"/>
                    <a:pt x="234513" y="21041"/>
                  </a:cubicBezTo>
                  <a:cubicBezTo>
                    <a:pt x="236295" y="20051"/>
                    <a:pt x="237952" y="18869"/>
                    <a:pt x="239466" y="17517"/>
                  </a:cubicBezTo>
                  <a:cubicBezTo>
                    <a:pt x="240771" y="16126"/>
                    <a:pt x="240771" y="13955"/>
                    <a:pt x="239466" y="12564"/>
                  </a:cubicBezTo>
                  <a:cubicBezTo>
                    <a:pt x="237952" y="11554"/>
                    <a:pt x="236133" y="11106"/>
                    <a:pt x="234323" y="11326"/>
                  </a:cubicBezTo>
                  <a:cubicBezTo>
                    <a:pt x="229579" y="11516"/>
                    <a:pt x="225160" y="13783"/>
                    <a:pt x="222226" y="17517"/>
                  </a:cubicBezTo>
                  <a:cubicBezTo>
                    <a:pt x="220569" y="21156"/>
                    <a:pt x="219416" y="24994"/>
                    <a:pt x="218797" y="28947"/>
                  </a:cubicBezTo>
                  <a:cubicBezTo>
                    <a:pt x="218521" y="30557"/>
                    <a:pt x="217330" y="31862"/>
                    <a:pt x="215749" y="32281"/>
                  </a:cubicBezTo>
                  <a:cubicBezTo>
                    <a:pt x="213549" y="32624"/>
                    <a:pt x="211472" y="31147"/>
                    <a:pt x="211082" y="28947"/>
                  </a:cubicBezTo>
                  <a:cubicBezTo>
                    <a:pt x="211291" y="27042"/>
                    <a:pt x="211872" y="25194"/>
                    <a:pt x="212796" y="23518"/>
                  </a:cubicBezTo>
                  <a:cubicBezTo>
                    <a:pt x="213835" y="21784"/>
                    <a:pt x="213511" y="19555"/>
                    <a:pt x="212034" y="18184"/>
                  </a:cubicBezTo>
                  <a:cubicBezTo>
                    <a:pt x="209558" y="16755"/>
                    <a:pt x="206462" y="16974"/>
                    <a:pt x="204224" y="18755"/>
                  </a:cubicBezTo>
                  <a:cubicBezTo>
                    <a:pt x="202471" y="20403"/>
                    <a:pt x="201300" y="22575"/>
                    <a:pt x="200890" y="24946"/>
                  </a:cubicBezTo>
                  <a:lnTo>
                    <a:pt x="199747" y="28566"/>
                  </a:lnTo>
                  <a:cubicBezTo>
                    <a:pt x="197090" y="24432"/>
                    <a:pt x="196699" y="19241"/>
                    <a:pt x="198699" y="14754"/>
                  </a:cubicBezTo>
                  <a:cubicBezTo>
                    <a:pt x="199328" y="13621"/>
                    <a:pt x="199776" y="12402"/>
                    <a:pt x="200033" y="11135"/>
                  </a:cubicBezTo>
                  <a:cubicBezTo>
                    <a:pt x="200166" y="9726"/>
                    <a:pt x="199347" y="8401"/>
                    <a:pt x="198033" y="7897"/>
                  </a:cubicBezTo>
                  <a:cubicBezTo>
                    <a:pt x="197280" y="7754"/>
                    <a:pt x="196499" y="7754"/>
                    <a:pt x="195747" y="7897"/>
                  </a:cubicBezTo>
                  <a:cubicBezTo>
                    <a:pt x="192127" y="8383"/>
                    <a:pt x="189232" y="11154"/>
                    <a:pt x="188603" y="14754"/>
                  </a:cubicBezTo>
                  <a:cubicBezTo>
                    <a:pt x="188470" y="17936"/>
                    <a:pt x="188622" y="21127"/>
                    <a:pt x="189079" y="24279"/>
                  </a:cubicBezTo>
                  <a:cubicBezTo>
                    <a:pt x="189079" y="25613"/>
                    <a:pt x="188222" y="27328"/>
                    <a:pt x="186603" y="26947"/>
                  </a:cubicBezTo>
                  <a:cubicBezTo>
                    <a:pt x="186050" y="26823"/>
                    <a:pt x="185565" y="26480"/>
                    <a:pt x="185269" y="25994"/>
                  </a:cubicBezTo>
                  <a:cubicBezTo>
                    <a:pt x="182316" y="21898"/>
                    <a:pt x="185269" y="16469"/>
                    <a:pt x="182983" y="12183"/>
                  </a:cubicBezTo>
                  <a:cubicBezTo>
                    <a:pt x="181259" y="9326"/>
                    <a:pt x="178697" y="7068"/>
                    <a:pt x="175649" y="5706"/>
                  </a:cubicBezTo>
                  <a:cubicBezTo>
                    <a:pt x="173649" y="4563"/>
                    <a:pt x="170124" y="3896"/>
                    <a:pt x="169267" y="5706"/>
                  </a:cubicBezTo>
                  <a:cubicBezTo>
                    <a:pt x="168896" y="6420"/>
                    <a:pt x="168896" y="7278"/>
                    <a:pt x="169267" y="7992"/>
                  </a:cubicBezTo>
                  <a:cubicBezTo>
                    <a:pt x="171077" y="11230"/>
                    <a:pt x="173839" y="14088"/>
                    <a:pt x="175744" y="17517"/>
                  </a:cubicBezTo>
                  <a:cubicBezTo>
                    <a:pt x="178002" y="20451"/>
                    <a:pt x="178545" y="24366"/>
                    <a:pt x="177173" y="27804"/>
                  </a:cubicBezTo>
                  <a:cubicBezTo>
                    <a:pt x="175230" y="28461"/>
                    <a:pt x="173106" y="27509"/>
                    <a:pt x="172315" y="25613"/>
                  </a:cubicBezTo>
                  <a:cubicBezTo>
                    <a:pt x="171648" y="23994"/>
                    <a:pt x="172315" y="22089"/>
                    <a:pt x="170791" y="20660"/>
                  </a:cubicBezTo>
                  <a:cubicBezTo>
                    <a:pt x="170534" y="20279"/>
                    <a:pt x="170172" y="19974"/>
                    <a:pt x="169743" y="19803"/>
                  </a:cubicBezTo>
                  <a:cubicBezTo>
                    <a:pt x="167838" y="19136"/>
                    <a:pt x="166410" y="21232"/>
                    <a:pt x="166219" y="22756"/>
                  </a:cubicBezTo>
                  <a:cubicBezTo>
                    <a:pt x="166029" y="24279"/>
                    <a:pt x="166219" y="26566"/>
                    <a:pt x="163743" y="26756"/>
                  </a:cubicBezTo>
                  <a:cubicBezTo>
                    <a:pt x="160790" y="23518"/>
                    <a:pt x="161933" y="19041"/>
                    <a:pt x="161457" y="15136"/>
                  </a:cubicBezTo>
                  <a:cubicBezTo>
                    <a:pt x="160342" y="8601"/>
                    <a:pt x="155904" y="3115"/>
                    <a:pt x="149741" y="658"/>
                  </a:cubicBezTo>
                  <a:cubicBezTo>
                    <a:pt x="148750" y="201"/>
                    <a:pt x="147684" y="-57"/>
                    <a:pt x="146598" y="-105"/>
                  </a:cubicBezTo>
                  <a:cubicBezTo>
                    <a:pt x="144255" y="-66"/>
                    <a:pt x="142311" y="1744"/>
                    <a:pt x="142121" y="4087"/>
                  </a:cubicBezTo>
                  <a:cubicBezTo>
                    <a:pt x="142369" y="6115"/>
                    <a:pt x="143054" y="8059"/>
                    <a:pt x="144121" y="9802"/>
                  </a:cubicBezTo>
                  <a:cubicBezTo>
                    <a:pt x="145321" y="12412"/>
                    <a:pt x="146026" y="15221"/>
                    <a:pt x="146217" y="18089"/>
                  </a:cubicBezTo>
                  <a:cubicBezTo>
                    <a:pt x="146760" y="21070"/>
                    <a:pt x="144874" y="23956"/>
                    <a:pt x="141930" y="24661"/>
                  </a:cubicBezTo>
                  <a:cubicBezTo>
                    <a:pt x="138940" y="24889"/>
                    <a:pt x="136177" y="23042"/>
                    <a:pt x="135263" y="20184"/>
                  </a:cubicBezTo>
                  <a:cubicBezTo>
                    <a:pt x="134949" y="17669"/>
                    <a:pt x="134139" y="15240"/>
                    <a:pt x="132882" y="13040"/>
                  </a:cubicBezTo>
                  <a:cubicBezTo>
                    <a:pt x="131262" y="10849"/>
                    <a:pt x="126690" y="9897"/>
                    <a:pt x="124976" y="11992"/>
                  </a:cubicBezTo>
                  <a:cubicBezTo>
                    <a:pt x="124595" y="12907"/>
                    <a:pt x="124595" y="13935"/>
                    <a:pt x="124976" y="14850"/>
                  </a:cubicBezTo>
                  <a:cubicBezTo>
                    <a:pt x="125814" y="16888"/>
                    <a:pt x="126871" y="18841"/>
                    <a:pt x="128119" y="20660"/>
                  </a:cubicBezTo>
                  <a:cubicBezTo>
                    <a:pt x="129357" y="22537"/>
                    <a:pt x="129357" y="24975"/>
                    <a:pt x="128119" y="26851"/>
                  </a:cubicBezTo>
                  <a:cubicBezTo>
                    <a:pt x="126729" y="28185"/>
                    <a:pt x="124700" y="28623"/>
                    <a:pt x="122880" y="27994"/>
                  </a:cubicBezTo>
                  <a:cubicBezTo>
                    <a:pt x="121013" y="27233"/>
                    <a:pt x="119775" y="25432"/>
                    <a:pt x="119737" y="23423"/>
                  </a:cubicBezTo>
                  <a:cubicBezTo>
                    <a:pt x="118880" y="19136"/>
                    <a:pt x="118118" y="14850"/>
                    <a:pt x="117356" y="10469"/>
                  </a:cubicBezTo>
                  <a:cubicBezTo>
                    <a:pt x="116994" y="8325"/>
                    <a:pt x="116356" y="6249"/>
                    <a:pt x="115451" y="4277"/>
                  </a:cubicBezTo>
                  <a:cubicBezTo>
                    <a:pt x="114365" y="2115"/>
                    <a:pt x="112489" y="438"/>
                    <a:pt x="110212" y="-390"/>
                  </a:cubicBezTo>
                  <a:cubicBezTo>
                    <a:pt x="108631" y="-914"/>
                    <a:pt x="106936" y="-914"/>
                    <a:pt x="105354" y="-390"/>
                  </a:cubicBezTo>
                  <a:cubicBezTo>
                    <a:pt x="103897" y="-66"/>
                    <a:pt x="102821" y="1172"/>
                    <a:pt x="102687" y="2658"/>
                  </a:cubicBezTo>
                  <a:cubicBezTo>
                    <a:pt x="102992" y="3830"/>
                    <a:pt x="103621" y="4877"/>
                    <a:pt x="104497" y="5706"/>
                  </a:cubicBezTo>
                  <a:cubicBezTo>
                    <a:pt x="106917" y="8335"/>
                    <a:pt x="108422" y="11678"/>
                    <a:pt x="108783" y="15231"/>
                  </a:cubicBezTo>
                  <a:cubicBezTo>
                    <a:pt x="108783" y="16660"/>
                    <a:pt x="108783" y="18279"/>
                    <a:pt x="106974" y="18755"/>
                  </a:cubicBezTo>
                  <a:cubicBezTo>
                    <a:pt x="105926" y="19003"/>
                    <a:pt x="104811" y="18793"/>
                    <a:pt x="103926" y="18184"/>
                  </a:cubicBezTo>
                  <a:cubicBezTo>
                    <a:pt x="102040" y="16974"/>
                    <a:pt x="100735" y="15050"/>
                    <a:pt x="100306" y="12850"/>
                  </a:cubicBezTo>
                  <a:cubicBezTo>
                    <a:pt x="99859" y="10754"/>
                    <a:pt x="98916" y="8792"/>
                    <a:pt x="97544" y="7135"/>
                  </a:cubicBezTo>
                  <a:cubicBezTo>
                    <a:pt x="95725" y="5306"/>
                    <a:pt x="92962" y="4773"/>
                    <a:pt x="90591" y="5802"/>
                  </a:cubicBezTo>
                  <a:cubicBezTo>
                    <a:pt x="89057" y="6678"/>
                    <a:pt x="88409" y="8544"/>
                    <a:pt x="89067" y="10183"/>
                  </a:cubicBezTo>
                  <a:cubicBezTo>
                    <a:pt x="89733" y="11755"/>
                    <a:pt x="90705" y="13174"/>
                    <a:pt x="91924" y="14374"/>
                  </a:cubicBezTo>
                  <a:cubicBezTo>
                    <a:pt x="95477" y="18441"/>
                    <a:pt x="98135" y="23213"/>
                    <a:pt x="99735" y="28376"/>
                  </a:cubicBezTo>
                  <a:cubicBezTo>
                    <a:pt x="99735" y="29995"/>
                    <a:pt x="99735" y="32185"/>
                    <a:pt x="98211" y="32852"/>
                  </a:cubicBezTo>
                  <a:cubicBezTo>
                    <a:pt x="96925" y="33138"/>
                    <a:pt x="95572" y="32785"/>
                    <a:pt x="94591" y="31900"/>
                  </a:cubicBezTo>
                  <a:cubicBezTo>
                    <a:pt x="93772" y="31081"/>
                    <a:pt x="93181" y="30062"/>
                    <a:pt x="92877" y="28947"/>
                  </a:cubicBezTo>
                  <a:cubicBezTo>
                    <a:pt x="92239" y="27166"/>
                    <a:pt x="91438" y="25442"/>
                    <a:pt x="90495" y="23803"/>
                  </a:cubicBezTo>
                  <a:cubicBezTo>
                    <a:pt x="89619" y="21603"/>
                    <a:pt x="87962" y="19803"/>
                    <a:pt x="85828" y="18755"/>
                  </a:cubicBezTo>
                  <a:cubicBezTo>
                    <a:pt x="83447" y="17708"/>
                    <a:pt x="79827" y="18184"/>
                    <a:pt x="78970" y="20184"/>
                  </a:cubicBezTo>
                  <a:cubicBezTo>
                    <a:pt x="78113" y="22184"/>
                    <a:pt x="79827" y="23708"/>
                    <a:pt x="81066" y="25328"/>
                  </a:cubicBezTo>
                  <a:cubicBezTo>
                    <a:pt x="82066" y="26680"/>
                    <a:pt x="82837" y="28194"/>
                    <a:pt x="83352" y="29804"/>
                  </a:cubicBezTo>
                  <a:cubicBezTo>
                    <a:pt x="83695" y="30595"/>
                    <a:pt x="83695" y="31490"/>
                    <a:pt x="83352" y="32281"/>
                  </a:cubicBezTo>
                  <a:cubicBezTo>
                    <a:pt x="83066" y="32700"/>
                    <a:pt x="82666" y="33024"/>
                    <a:pt x="82209" y="33233"/>
                  </a:cubicBezTo>
                  <a:cubicBezTo>
                    <a:pt x="79456" y="34329"/>
                    <a:pt x="76303" y="33604"/>
                    <a:pt x="74303" y="31423"/>
                  </a:cubicBezTo>
                  <a:cubicBezTo>
                    <a:pt x="72912" y="29423"/>
                    <a:pt x="72274" y="26994"/>
                    <a:pt x="72493" y="24565"/>
                  </a:cubicBezTo>
                  <a:cubicBezTo>
                    <a:pt x="72741" y="22184"/>
                    <a:pt x="72350" y="19784"/>
                    <a:pt x="71350" y="17612"/>
                  </a:cubicBezTo>
                  <a:cubicBezTo>
                    <a:pt x="70969" y="16993"/>
                    <a:pt x="70445" y="16469"/>
                    <a:pt x="69826" y="16088"/>
                  </a:cubicBezTo>
                  <a:cubicBezTo>
                    <a:pt x="68369" y="15479"/>
                    <a:pt x="66721" y="15479"/>
                    <a:pt x="65254" y="16088"/>
                  </a:cubicBezTo>
                  <a:cubicBezTo>
                    <a:pt x="64245" y="16422"/>
                    <a:pt x="63311" y="16936"/>
                    <a:pt x="62492" y="17612"/>
                  </a:cubicBezTo>
                  <a:cubicBezTo>
                    <a:pt x="60396" y="20012"/>
                    <a:pt x="60396" y="23594"/>
                    <a:pt x="62492" y="25994"/>
                  </a:cubicBezTo>
                  <a:cubicBezTo>
                    <a:pt x="64511" y="28461"/>
                    <a:pt x="66388" y="31033"/>
                    <a:pt x="68112" y="33710"/>
                  </a:cubicBezTo>
                  <a:cubicBezTo>
                    <a:pt x="68978" y="35186"/>
                    <a:pt x="68664" y="37082"/>
                    <a:pt x="67350" y="38186"/>
                  </a:cubicBezTo>
                  <a:cubicBezTo>
                    <a:pt x="65683" y="39215"/>
                    <a:pt x="63587" y="39215"/>
                    <a:pt x="61920" y="38186"/>
                  </a:cubicBezTo>
                  <a:cubicBezTo>
                    <a:pt x="60634" y="37167"/>
                    <a:pt x="59749" y="35710"/>
                    <a:pt x="59444" y="34090"/>
                  </a:cubicBezTo>
                  <a:cubicBezTo>
                    <a:pt x="59244" y="33014"/>
                    <a:pt x="58853" y="31985"/>
                    <a:pt x="58301" y="31042"/>
                  </a:cubicBezTo>
                  <a:cubicBezTo>
                    <a:pt x="57663" y="29966"/>
                    <a:pt x="56577" y="29233"/>
                    <a:pt x="55348" y="29042"/>
                  </a:cubicBezTo>
                  <a:cubicBezTo>
                    <a:pt x="53005" y="28871"/>
                    <a:pt x="50929" y="30528"/>
                    <a:pt x="50586" y="32852"/>
                  </a:cubicBezTo>
                  <a:cubicBezTo>
                    <a:pt x="50757" y="34862"/>
                    <a:pt x="51176" y="36843"/>
                    <a:pt x="51824" y="38758"/>
                  </a:cubicBezTo>
                  <a:cubicBezTo>
                    <a:pt x="51138" y="39767"/>
                    <a:pt x="49995" y="40367"/>
                    <a:pt x="48776" y="40377"/>
                  </a:cubicBezTo>
                  <a:cubicBezTo>
                    <a:pt x="47319" y="40510"/>
                    <a:pt x="45861" y="40024"/>
                    <a:pt x="44775" y="39044"/>
                  </a:cubicBezTo>
                  <a:cubicBezTo>
                    <a:pt x="44051" y="38262"/>
                    <a:pt x="43528" y="37310"/>
                    <a:pt x="43251" y="36281"/>
                  </a:cubicBezTo>
                  <a:cubicBezTo>
                    <a:pt x="42585" y="33700"/>
                    <a:pt x="41413" y="31271"/>
                    <a:pt x="39822" y="29137"/>
                  </a:cubicBezTo>
                  <a:cubicBezTo>
                    <a:pt x="37841" y="26699"/>
                    <a:pt x="34955" y="25185"/>
                    <a:pt x="31821" y="24946"/>
                  </a:cubicBezTo>
                  <a:cubicBezTo>
                    <a:pt x="30050" y="24699"/>
                    <a:pt x="28269" y="25337"/>
                    <a:pt x="27059" y="26661"/>
                  </a:cubicBezTo>
                  <a:cubicBezTo>
                    <a:pt x="26716" y="27233"/>
                    <a:pt x="26545" y="27899"/>
                    <a:pt x="26583" y="28566"/>
                  </a:cubicBezTo>
                  <a:cubicBezTo>
                    <a:pt x="27040" y="32214"/>
                    <a:pt x="28754" y="35576"/>
                    <a:pt x="31440" y="38091"/>
                  </a:cubicBezTo>
                  <a:cubicBezTo>
                    <a:pt x="32831" y="39329"/>
                    <a:pt x="33888" y="40901"/>
                    <a:pt x="34488" y="42663"/>
                  </a:cubicBezTo>
                  <a:cubicBezTo>
                    <a:pt x="34765" y="43759"/>
                    <a:pt x="34203" y="44892"/>
                    <a:pt x="33155" y="45330"/>
                  </a:cubicBezTo>
                  <a:cubicBezTo>
                    <a:pt x="31879" y="45625"/>
                    <a:pt x="30536" y="45387"/>
                    <a:pt x="29440" y="44663"/>
                  </a:cubicBezTo>
                  <a:cubicBezTo>
                    <a:pt x="28440" y="43902"/>
                    <a:pt x="27259" y="43406"/>
                    <a:pt x="26011" y="43235"/>
                  </a:cubicBezTo>
                  <a:cubicBezTo>
                    <a:pt x="25182" y="43272"/>
                    <a:pt x="24382" y="43577"/>
                    <a:pt x="23725" y="44092"/>
                  </a:cubicBezTo>
                  <a:cubicBezTo>
                    <a:pt x="22392" y="56541"/>
                    <a:pt x="19934" y="68847"/>
                    <a:pt x="16391" y="80858"/>
                  </a:cubicBezTo>
                  <a:cubicBezTo>
                    <a:pt x="13248" y="90383"/>
                    <a:pt x="8866" y="99908"/>
                    <a:pt x="6009" y="109433"/>
                  </a:cubicBezTo>
                  <a:cubicBezTo>
                    <a:pt x="-3516" y="141437"/>
                    <a:pt x="2770" y="175537"/>
                    <a:pt x="4866" y="208779"/>
                  </a:cubicBezTo>
                  <a:cubicBezTo>
                    <a:pt x="6533" y="234487"/>
                    <a:pt x="5675" y="260300"/>
                    <a:pt x="2294" y="285836"/>
                  </a:cubicBezTo>
                  <a:cubicBezTo>
                    <a:pt x="-154" y="297742"/>
                    <a:pt x="-668" y="309963"/>
                    <a:pt x="770" y="322031"/>
                  </a:cubicBezTo>
                  <a:cubicBezTo>
                    <a:pt x="2684" y="330585"/>
                    <a:pt x="6132" y="338719"/>
                    <a:pt x="10962" y="346034"/>
                  </a:cubicBezTo>
                  <a:cubicBezTo>
                    <a:pt x="11181" y="344824"/>
                    <a:pt x="11533" y="343644"/>
                    <a:pt x="12009" y="342510"/>
                  </a:cubicBezTo>
                  <a:cubicBezTo>
                    <a:pt x="13029" y="340643"/>
                    <a:pt x="15181" y="339700"/>
                    <a:pt x="17248" y="340224"/>
                  </a:cubicBezTo>
                  <a:cubicBezTo>
                    <a:pt x="19820" y="341272"/>
                    <a:pt x="18867" y="344224"/>
                    <a:pt x="17248" y="346320"/>
                  </a:cubicBezTo>
                  <a:lnTo>
                    <a:pt x="14010" y="351368"/>
                  </a:lnTo>
                  <a:lnTo>
                    <a:pt x="18582" y="358227"/>
                  </a:lnTo>
                  <a:lnTo>
                    <a:pt x="18582" y="358227"/>
                  </a:lnTo>
                  <a:cubicBezTo>
                    <a:pt x="20125" y="356435"/>
                    <a:pt x="21325" y="354369"/>
                    <a:pt x="22106" y="352130"/>
                  </a:cubicBezTo>
                  <a:cubicBezTo>
                    <a:pt x="22963" y="349463"/>
                    <a:pt x="24106" y="346034"/>
                    <a:pt x="27535" y="345939"/>
                  </a:cubicBezTo>
                  <a:cubicBezTo>
                    <a:pt x="29688" y="345834"/>
                    <a:pt x="31526" y="347492"/>
                    <a:pt x="31631" y="349644"/>
                  </a:cubicBezTo>
                  <a:cubicBezTo>
                    <a:pt x="31631" y="349682"/>
                    <a:pt x="31631" y="349711"/>
                    <a:pt x="31631" y="349749"/>
                  </a:cubicBezTo>
                  <a:cubicBezTo>
                    <a:pt x="31326" y="351721"/>
                    <a:pt x="30221" y="353473"/>
                    <a:pt x="28583" y="354607"/>
                  </a:cubicBezTo>
                  <a:cubicBezTo>
                    <a:pt x="26297" y="356607"/>
                    <a:pt x="23249" y="358893"/>
                    <a:pt x="24392" y="361465"/>
                  </a:cubicBezTo>
                  <a:cubicBezTo>
                    <a:pt x="25925" y="363598"/>
                    <a:pt x="28669" y="364484"/>
                    <a:pt x="31155" y="363655"/>
                  </a:cubicBezTo>
                  <a:cubicBezTo>
                    <a:pt x="33555" y="362998"/>
                    <a:pt x="35612" y="361427"/>
                    <a:pt x="36870" y="359274"/>
                  </a:cubicBezTo>
                  <a:cubicBezTo>
                    <a:pt x="38108" y="357369"/>
                    <a:pt x="38965" y="355273"/>
                    <a:pt x="40299" y="353464"/>
                  </a:cubicBezTo>
                  <a:cubicBezTo>
                    <a:pt x="40975" y="352283"/>
                    <a:pt x="42270" y="351578"/>
                    <a:pt x="43632" y="351654"/>
                  </a:cubicBezTo>
                  <a:cubicBezTo>
                    <a:pt x="44956" y="355464"/>
                    <a:pt x="43737" y="359703"/>
                    <a:pt x="40584" y="362227"/>
                  </a:cubicBezTo>
                  <a:cubicBezTo>
                    <a:pt x="39346" y="363131"/>
                    <a:pt x="38251" y="364227"/>
                    <a:pt x="37346" y="365465"/>
                  </a:cubicBezTo>
                  <a:cubicBezTo>
                    <a:pt x="36755" y="366580"/>
                    <a:pt x="37184" y="367961"/>
                    <a:pt x="38298" y="368551"/>
                  </a:cubicBezTo>
                  <a:cubicBezTo>
                    <a:pt x="38537" y="368685"/>
                    <a:pt x="38794" y="368761"/>
                    <a:pt x="39060" y="368799"/>
                  </a:cubicBezTo>
                  <a:cubicBezTo>
                    <a:pt x="39689" y="368942"/>
                    <a:pt x="40337" y="368942"/>
                    <a:pt x="40965" y="368799"/>
                  </a:cubicBezTo>
                  <a:cubicBezTo>
                    <a:pt x="44356" y="368104"/>
                    <a:pt x="47214" y="365837"/>
                    <a:pt x="48681" y="362703"/>
                  </a:cubicBezTo>
                  <a:cubicBezTo>
                    <a:pt x="49728" y="360322"/>
                    <a:pt x="49824" y="357369"/>
                    <a:pt x="52586" y="356226"/>
                  </a:cubicBezTo>
                  <a:cubicBezTo>
                    <a:pt x="54481" y="362188"/>
                    <a:pt x="51938" y="368665"/>
                    <a:pt x="46490" y="371752"/>
                  </a:cubicBezTo>
                  <a:cubicBezTo>
                    <a:pt x="44709" y="372743"/>
                    <a:pt x="43051" y="373923"/>
                    <a:pt x="41537" y="375276"/>
                  </a:cubicBezTo>
                  <a:cubicBezTo>
                    <a:pt x="40194" y="376610"/>
                    <a:pt x="40194" y="378781"/>
                    <a:pt x="41527" y="380124"/>
                  </a:cubicBezTo>
                  <a:cubicBezTo>
                    <a:pt x="41527" y="380124"/>
                    <a:pt x="41537" y="380134"/>
                    <a:pt x="41537" y="380134"/>
                  </a:cubicBezTo>
                  <a:cubicBezTo>
                    <a:pt x="43004" y="381238"/>
                    <a:pt x="44871" y="381686"/>
                    <a:pt x="46680" y="381372"/>
                  </a:cubicBezTo>
                  <a:cubicBezTo>
                    <a:pt x="51443" y="381258"/>
                    <a:pt x="55901" y="378981"/>
                    <a:pt x="58777" y="375181"/>
                  </a:cubicBezTo>
                  <a:cubicBezTo>
                    <a:pt x="60444" y="371580"/>
                    <a:pt x="61606" y="367770"/>
                    <a:pt x="62206" y="363846"/>
                  </a:cubicBezTo>
                  <a:cubicBezTo>
                    <a:pt x="62482" y="362236"/>
                    <a:pt x="63673" y="360932"/>
                    <a:pt x="65254" y="360512"/>
                  </a:cubicBezTo>
                  <a:cubicBezTo>
                    <a:pt x="67454" y="360169"/>
                    <a:pt x="69531" y="361646"/>
                    <a:pt x="69921" y="363846"/>
                  </a:cubicBezTo>
                  <a:cubicBezTo>
                    <a:pt x="69712" y="365751"/>
                    <a:pt x="69131" y="367599"/>
                    <a:pt x="68207" y="369275"/>
                  </a:cubicBezTo>
                  <a:cubicBezTo>
                    <a:pt x="67169" y="371009"/>
                    <a:pt x="67492" y="373228"/>
                    <a:pt x="68969" y="374609"/>
                  </a:cubicBezTo>
                  <a:cubicBezTo>
                    <a:pt x="71445" y="376038"/>
                    <a:pt x="74541" y="375819"/>
                    <a:pt x="76779" y="374038"/>
                  </a:cubicBezTo>
                  <a:cubicBezTo>
                    <a:pt x="78532" y="372390"/>
                    <a:pt x="79704" y="370218"/>
                    <a:pt x="80113" y="367846"/>
                  </a:cubicBezTo>
                  <a:lnTo>
                    <a:pt x="81256" y="364132"/>
                  </a:lnTo>
                  <a:cubicBezTo>
                    <a:pt x="83914" y="368265"/>
                    <a:pt x="84304" y="373457"/>
                    <a:pt x="82304" y="377943"/>
                  </a:cubicBezTo>
                  <a:cubicBezTo>
                    <a:pt x="81675" y="379105"/>
                    <a:pt x="81228" y="380362"/>
                    <a:pt x="80970" y="381658"/>
                  </a:cubicBezTo>
                  <a:cubicBezTo>
                    <a:pt x="80809" y="383048"/>
                    <a:pt x="81647" y="384363"/>
                    <a:pt x="82971" y="384801"/>
                  </a:cubicBezTo>
                  <a:cubicBezTo>
                    <a:pt x="83723" y="384992"/>
                    <a:pt x="84504" y="384992"/>
                    <a:pt x="85257" y="384801"/>
                  </a:cubicBezTo>
                  <a:cubicBezTo>
                    <a:pt x="88876" y="384391"/>
                    <a:pt x="91791" y="381629"/>
                    <a:pt x="92400" y="378038"/>
                  </a:cubicBezTo>
                  <a:cubicBezTo>
                    <a:pt x="92543" y="374857"/>
                    <a:pt x="92381" y="371666"/>
                    <a:pt x="91924" y="368513"/>
                  </a:cubicBezTo>
                  <a:cubicBezTo>
                    <a:pt x="91924" y="367179"/>
                    <a:pt x="92781" y="365465"/>
                    <a:pt x="94401" y="365751"/>
                  </a:cubicBezTo>
                  <a:cubicBezTo>
                    <a:pt x="94972" y="365903"/>
                    <a:pt x="95448" y="366284"/>
                    <a:pt x="95734" y="366799"/>
                  </a:cubicBezTo>
                  <a:cubicBezTo>
                    <a:pt x="98687" y="370894"/>
                    <a:pt x="95734" y="376324"/>
                    <a:pt x="98020" y="380610"/>
                  </a:cubicBezTo>
                  <a:cubicBezTo>
                    <a:pt x="99744" y="383467"/>
                    <a:pt x="102306" y="385725"/>
                    <a:pt x="105354" y="387087"/>
                  </a:cubicBezTo>
                  <a:cubicBezTo>
                    <a:pt x="107355" y="388135"/>
                    <a:pt x="110879" y="388897"/>
                    <a:pt x="111736" y="387087"/>
                  </a:cubicBezTo>
                  <a:cubicBezTo>
                    <a:pt x="112108" y="386372"/>
                    <a:pt x="112108" y="385516"/>
                    <a:pt x="111736" y="384801"/>
                  </a:cubicBezTo>
                  <a:cubicBezTo>
                    <a:pt x="109926" y="381562"/>
                    <a:pt x="107164" y="378610"/>
                    <a:pt x="105259" y="375276"/>
                  </a:cubicBezTo>
                  <a:cubicBezTo>
                    <a:pt x="103002" y="372343"/>
                    <a:pt x="102459" y="368428"/>
                    <a:pt x="103830" y="364989"/>
                  </a:cubicBezTo>
                  <a:cubicBezTo>
                    <a:pt x="105774" y="364332"/>
                    <a:pt x="107898" y="365284"/>
                    <a:pt x="108688" y="367179"/>
                  </a:cubicBezTo>
                  <a:cubicBezTo>
                    <a:pt x="109355" y="368799"/>
                    <a:pt x="108688" y="370609"/>
                    <a:pt x="110212" y="372133"/>
                  </a:cubicBezTo>
                  <a:cubicBezTo>
                    <a:pt x="110469" y="372514"/>
                    <a:pt x="110831" y="372819"/>
                    <a:pt x="111260" y="372990"/>
                  </a:cubicBezTo>
                  <a:cubicBezTo>
                    <a:pt x="113165" y="373657"/>
                    <a:pt x="114594" y="371561"/>
                    <a:pt x="114784" y="369942"/>
                  </a:cubicBezTo>
                  <a:cubicBezTo>
                    <a:pt x="114975" y="368323"/>
                    <a:pt x="114784" y="366227"/>
                    <a:pt x="117261" y="366037"/>
                  </a:cubicBezTo>
                  <a:cubicBezTo>
                    <a:pt x="120213" y="369275"/>
                    <a:pt x="119070" y="373657"/>
                    <a:pt x="119547" y="377657"/>
                  </a:cubicBezTo>
                  <a:cubicBezTo>
                    <a:pt x="120699" y="384153"/>
                    <a:pt x="125128" y="389601"/>
                    <a:pt x="131262" y="392040"/>
                  </a:cubicBezTo>
                  <a:cubicBezTo>
                    <a:pt x="132224" y="392564"/>
                    <a:pt x="133301" y="392859"/>
                    <a:pt x="134406" y="392897"/>
                  </a:cubicBezTo>
                  <a:cubicBezTo>
                    <a:pt x="136749" y="392859"/>
                    <a:pt x="138692" y="391050"/>
                    <a:pt x="138882" y="388706"/>
                  </a:cubicBezTo>
                  <a:cubicBezTo>
                    <a:pt x="138616" y="386649"/>
                    <a:pt x="137940" y="384677"/>
                    <a:pt x="136882" y="382896"/>
                  </a:cubicBezTo>
                  <a:cubicBezTo>
                    <a:pt x="135682" y="380315"/>
                    <a:pt x="134977" y="377543"/>
                    <a:pt x="134787" y="374705"/>
                  </a:cubicBezTo>
                  <a:cubicBezTo>
                    <a:pt x="134244" y="371723"/>
                    <a:pt x="136130" y="368837"/>
                    <a:pt x="139073" y="368132"/>
                  </a:cubicBezTo>
                  <a:cubicBezTo>
                    <a:pt x="142073" y="367865"/>
                    <a:pt x="144855" y="369732"/>
                    <a:pt x="145740" y="372609"/>
                  </a:cubicBezTo>
                  <a:cubicBezTo>
                    <a:pt x="146055" y="375124"/>
                    <a:pt x="146864" y="377553"/>
                    <a:pt x="148122" y="379753"/>
                  </a:cubicBezTo>
                  <a:cubicBezTo>
                    <a:pt x="149741" y="381944"/>
                    <a:pt x="154313" y="382896"/>
                    <a:pt x="156027" y="380801"/>
                  </a:cubicBezTo>
                  <a:cubicBezTo>
                    <a:pt x="156408" y="379886"/>
                    <a:pt x="156408" y="378857"/>
                    <a:pt x="156027" y="377943"/>
                  </a:cubicBezTo>
                  <a:cubicBezTo>
                    <a:pt x="155189" y="375867"/>
                    <a:pt x="154132" y="373895"/>
                    <a:pt x="152884" y="372037"/>
                  </a:cubicBezTo>
                  <a:cubicBezTo>
                    <a:pt x="151665" y="370190"/>
                    <a:pt x="151665" y="367789"/>
                    <a:pt x="152884" y="365942"/>
                  </a:cubicBezTo>
                  <a:cubicBezTo>
                    <a:pt x="154256" y="364570"/>
                    <a:pt x="156304" y="364122"/>
                    <a:pt x="158123" y="364798"/>
                  </a:cubicBezTo>
                  <a:cubicBezTo>
                    <a:pt x="159961" y="365541"/>
                    <a:pt x="161190" y="367294"/>
                    <a:pt x="161266" y="369275"/>
                  </a:cubicBezTo>
                  <a:cubicBezTo>
                    <a:pt x="162123" y="373657"/>
                    <a:pt x="162885" y="377943"/>
                    <a:pt x="163647" y="382324"/>
                  </a:cubicBezTo>
                  <a:cubicBezTo>
                    <a:pt x="164009" y="384467"/>
                    <a:pt x="164648" y="386544"/>
                    <a:pt x="165552" y="388516"/>
                  </a:cubicBezTo>
                  <a:cubicBezTo>
                    <a:pt x="166695" y="390640"/>
                    <a:pt x="168543" y="392297"/>
                    <a:pt x="170791" y="393183"/>
                  </a:cubicBezTo>
                  <a:cubicBezTo>
                    <a:pt x="172372" y="393707"/>
                    <a:pt x="174068" y="393707"/>
                    <a:pt x="175649" y="393183"/>
                  </a:cubicBezTo>
                  <a:cubicBezTo>
                    <a:pt x="177173" y="393183"/>
                    <a:pt x="178411" y="391564"/>
                    <a:pt x="178316" y="390230"/>
                  </a:cubicBezTo>
                  <a:cubicBezTo>
                    <a:pt x="178011" y="389068"/>
                    <a:pt x="177382" y="388011"/>
                    <a:pt x="176506" y="387182"/>
                  </a:cubicBezTo>
                  <a:cubicBezTo>
                    <a:pt x="174096" y="384544"/>
                    <a:pt x="172601" y="381210"/>
                    <a:pt x="172220" y="377657"/>
                  </a:cubicBezTo>
                  <a:cubicBezTo>
                    <a:pt x="171887" y="376219"/>
                    <a:pt x="172658" y="374762"/>
                    <a:pt x="174030" y="374228"/>
                  </a:cubicBezTo>
                  <a:cubicBezTo>
                    <a:pt x="175068" y="373990"/>
                    <a:pt x="176163" y="374162"/>
                    <a:pt x="177078" y="374705"/>
                  </a:cubicBezTo>
                  <a:cubicBezTo>
                    <a:pt x="178964" y="375914"/>
                    <a:pt x="180269" y="377838"/>
                    <a:pt x="180697" y="380039"/>
                  </a:cubicBezTo>
                  <a:cubicBezTo>
                    <a:pt x="181126" y="382172"/>
                    <a:pt x="182069" y="384173"/>
                    <a:pt x="183459" y="385849"/>
                  </a:cubicBezTo>
                  <a:cubicBezTo>
                    <a:pt x="185307" y="387630"/>
                    <a:pt x="188031" y="388154"/>
                    <a:pt x="190413" y="387182"/>
                  </a:cubicBezTo>
                  <a:cubicBezTo>
                    <a:pt x="191918" y="386287"/>
                    <a:pt x="192556" y="384439"/>
                    <a:pt x="191937" y="382801"/>
                  </a:cubicBezTo>
                  <a:cubicBezTo>
                    <a:pt x="191270" y="381229"/>
                    <a:pt x="190298" y="379810"/>
                    <a:pt x="189079" y="378610"/>
                  </a:cubicBezTo>
                  <a:cubicBezTo>
                    <a:pt x="185526" y="374542"/>
                    <a:pt x="182869" y="369771"/>
                    <a:pt x="181269" y="364608"/>
                  </a:cubicBezTo>
                  <a:cubicBezTo>
                    <a:pt x="181269" y="362894"/>
                    <a:pt x="181269" y="360798"/>
                    <a:pt x="182793" y="360131"/>
                  </a:cubicBezTo>
                  <a:cubicBezTo>
                    <a:pt x="184079" y="359798"/>
                    <a:pt x="185460" y="360150"/>
                    <a:pt x="186412" y="361084"/>
                  </a:cubicBezTo>
                  <a:cubicBezTo>
                    <a:pt x="187231" y="361903"/>
                    <a:pt x="187822" y="362922"/>
                    <a:pt x="188127" y="364037"/>
                  </a:cubicBezTo>
                  <a:cubicBezTo>
                    <a:pt x="188803" y="365799"/>
                    <a:pt x="189593" y="367522"/>
                    <a:pt x="190508" y="369180"/>
                  </a:cubicBezTo>
                  <a:cubicBezTo>
                    <a:pt x="191384" y="371380"/>
                    <a:pt x="193042" y="373180"/>
                    <a:pt x="195175" y="374228"/>
                  </a:cubicBezTo>
                  <a:cubicBezTo>
                    <a:pt x="197556" y="375276"/>
                    <a:pt x="201176" y="374800"/>
                    <a:pt x="202033" y="372799"/>
                  </a:cubicBezTo>
                  <a:cubicBezTo>
                    <a:pt x="202890" y="370799"/>
                    <a:pt x="201176" y="369180"/>
                    <a:pt x="199938" y="367561"/>
                  </a:cubicBezTo>
                  <a:cubicBezTo>
                    <a:pt x="198899" y="366227"/>
                    <a:pt x="198118" y="364703"/>
                    <a:pt x="197652" y="363084"/>
                  </a:cubicBezTo>
                  <a:cubicBezTo>
                    <a:pt x="197318" y="362322"/>
                    <a:pt x="197318" y="361465"/>
                    <a:pt x="197652" y="360703"/>
                  </a:cubicBezTo>
                  <a:cubicBezTo>
                    <a:pt x="197937" y="360265"/>
                    <a:pt x="198328" y="359903"/>
                    <a:pt x="198795" y="359655"/>
                  </a:cubicBezTo>
                  <a:cubicBezTo>
                    <a:pt x="201566" y="358607"/>
                    <a:pt x="204700" y="359369"/>
                    <a:pt x="206700" y="361560"/>
                  </a:cubicBezTo>
                  <a:cubicBezTo>
                    <a:pt x="208091" y="363561"/>
                    <a:pt x="208729" y="365989"/>
                    <a:pt x="208510" y="368418"/>
                  </a:cubicBezTo>
                  <a:cubicBezTo>
                    <a:pt x="208263" y="370799"/>
                    <a:pt x="208663" y="373199"/>
                    <a:pt x="209653" y="375371"/>
                  </a:cubicBezTo>
                  <a:cubicBezTo>
                    <a:pt x="210034" y="375991"/>
                    <a:pt x="210558" y="376514"/>
                    <a:pt x="211177" y="376895"/>
                  </a:cubicBezTo>
                  <a:cubicBezTo>
                    <a:pt x="212635" y="377505"/>
                    <a:pt x="214282" y="377505"/>
                    <a:pt x="215749" y="376895"/>
                  </a:cubicBezTo>
                  <a:cubicBezTo>
                    <a:pt x="216759" y="376534"/>
                    <a:pt x="217702" y="375981"/>
                    <a:pt x="218511" y="375276"/>
                  </a:cubicBezTo>
                  <a:cubicBezTo>
                    <a:pt x="220588" y="372904"/>
                    <a:pt x="220588" y="369361"/>
                    <a:pt x="218511" y="366989"/>
                  </a:cubicBezTo>
                  <a:cubicBezTo>
                    <a:pt x="216492" y="364522"/>
                    <a:pt x="214616" y="361951"/>
                    <a:pt x="212892" y="359274"/>
                  </a:cubicBezTo>
                  <a:cubicBezTo>
                    <a:pt x="212025" y="357797"/>
                    <a:pt x="212339" y="355902"/>
                    <a:pt x="213654" y="354797"/>
                  </a:cubicBezTo>
                  <a:cubicBezTo>
                    <a:pt x="215321" y="353769"/>
                    <a:pt x="217416" y="353769"/>
                    <a:pt x="219083" y="354797"/>
                  </a:cubicBezTo>
                  <a:cubicBezTo>
                    <a:pt x="220359" y="355874"/>
                    <a:pt x="221226" y="357350"/>
                    <a:pt x="221559" y="358988"/>
                  </a:cubicBezTo>
                  <a:cubicBezTo>
                    <a:pt x="221759" y="360065"/>
                    <a:pt x="222150" y="361093"/>
                    <a:pt x="222702" y="362036"/>
                  </a:cubicBezTo>
                  <a:cubicBezTo>
                    <a:pt x="223941" y="363989"/>
                    <a:pt x="226531" y="364570"/>
                    <a:pt x="228484" y="363331"/>
                  </a:cubicBezTo>
                  <a:cubicBezTo>
                    <a:pt x="229599" y="362627"/>
                    <a:pt x="230313" y="361436"/>
                    <a:pt x="230418" y="360131"/>
                  </a:cubicBezTo>
                  <a:cubicBezTo>
                    <a:pt x="230237" y="358121"/>
                    <a:pt x="229818" y="356140"/>
                    <a:pt x="229179" y="354226"/>
                  </a:cubicBezTo>
                  <a:cubicBezTo>
                    <a:pt x="229884" y="353254"/>
                    <a:pt x="231027" y="352683"/>
                    <a:pt x="232227" y="352702"/>
                  </a:cubicBezTo>
                  <a:cubicBezTo>
                    <a:pt x="233675" y="352587"/>
                    <a:pt x="235104" y="353026"/>
                    <a:pt x="236228" y="353940"/>
                  </a:cubicBezTo>
                  <a:cubicBezTo>
                    <a:pt x="236952" y="354759"/>
                    <a:pt x="237476" y="355740"/>
                    <a:pt x="237752" y="356798"/>
                  </a:cubicBezTo>
                  <a:cubicBezTo>
                    <a:pt x="238447" y="359369"/>
                    <a:pt x="239609" y="361789"/>
                    <a:pt x="241181" y="363941"/>
                  </a:cubicBezTo>
                  <a:cubicBezTo>
                    <a:pt x="243172" y="366351"/>
                    <a:pt x="246067" y="367837"/>
                    <a:pt x="249182" y="368037"/>
                  </a:cubicBezTo>
                  <a:cubicBezTo>
                    <a:pt x="250944" y="368323"/>
                    <a:pt x="252725" y="367722"/>
                    <a:pt x="253944" y="366418"/>
                  </a:cubicBezTo>
                  <a:cubicBezTo>
                    <a:pt x="254287" y="365846"/>
                    <a:pt x="254459" y="365180"/>
                    <a:pt x="254421" y="364513"/>
                  </a:cubicBezTo>
                  <a:cubicBezTo>
                    <a:pt x="253964" y="360865"/>
                    <a:pt x="252249" y="357502"/>
                    <a:pt x="249563" y="354988"/>
                  </a:cubicBezTo>
                  <a:cubicBezTo>
                    <a:pt x="248172" y="353749"/>
                    <a:pt x="247115" y="352178"/>
                    <a:pt x="246515" y="350416"/>
                  </a:cubicBezTo>
                  <a:cubicBezTo>
                    <a:pt x="246191" y="349311"/>
                    <a:pt x="246772" y="348149"/>
                    <a:pt x="247848" y="347749"/>
                  </a:cubicBezTo>
                  <a:cubicBezTo>
                    <a:pt x="249125" y="347396"/>
                    <a:pt x="250487" y="347644"/>
                    <a:pt x="251563" y="348416"/>
                  </a:cubicBezTo>
                  <a:cubicBezTo>
                    <a:pt x="252573" y="349149"/>
                    <a:pt x="253754" y="349606"/>
                    <a:pt x="254992" y="349749"/>
                  </a:cubicBezTo>
                  <a:cubicBezTo>
                    <a:pt x="256392" y="349778"/>
                    <a:pt x="257707" y="349054"/>
                    <a:pt x="258421" y="347844"/>
                  </a:cubicBezTo>
                  <a:cubicBezTo>
                    <a:pt x="258878" y="346749"/>
                    <a:pt x="259202" y="345596"/>
                    <a:pt x="259374" y="344415"/>
                  </a:cubicBezTo>
                  <a:cubicBezTo>
                    <a:pt x="259583" y="343644"/>
                    <a:pt x="259840" y="342882"/>
                    <a:pt x="260136" y="342129"/>
                  </a:cubicBezTo>
                  <a:cubicBezTo>
                    <a:pt x="260755" y="340472"/>
                    <a:pt x="262279" y="339319"/>
                    <a:pt x="264041" y="339177"/>
                  </a:cubicBezTo>
                  <a:cubicBezTo>
                    <a:pt x="265441" y="339177"/>
                    <a:pt x="266698" y="340053"/>
                    <a:pt x="267184" y="341367"/>
                  </a:cubicBezTo>
                  <a:cubicBezTo>
                    <a:pt x="267603" y="342472"/>
                    <a:pt x="267603" y="343691"/>
                    <a:pt x="267184" y="344796"/>
                  </a:cubicBezTo>
                  <a:cubicBezTo>
                    <a:pt x="266717" y="345910"/>
                    <a:pt x="266336" y="347053"/>
                    <a:pt x="266041" y="348225"/>
                  </a:cubicBezTo>
                  <a:cubicBezTo>
                    <a:pt x="265898" y="348596"/>
                    <a:pt x="265898" y="348996"/>
                    <a:pt x="266041" y="349368"/>
                  </a:cubicBezTo>
                  <a:cubicBezTo>
                    <a:pt x="266041" y="350130"/>
                    <a:pt x="266803" y="351654"/>
                    <a:pt x="267756" y="351940"/>
                  </a:cubicBezTo>
                  <a:cubicBezTo>
                    <a:pt x="270899" y="352892"/>
                    <a:pt x="272613" y="350701"/>
                    <a:pt x="274614" y="348511"/>
                  </a:cubicBezTo>
                  <a:cubicBezTo>
                    <a:pt x="276376" y="346349"/>
                    <a:pt x="276947" y="343462"/>
                    <a:pt x="276138" y="340796"/>
                  </a:cubicBezTo>
                  <a:cubicBezTo>
                    <a:pt x="276138" y="339367"/>
                    <a:pt x="275185" y="338319"/>
                    <a:pt x="276138" y="336985"/>
                  </a:cubicBezTo>
                  <a:cubicBezTo>
                    <a:pt x="278138" y="333366"/>
                    <a:pt x="279757" y="334509"/>
                    <a:pt x="279662" y="332509"/>
                  </a:cubicBezTo>
                  <a:lnTo>
                    <a:pt x="279662" y="332509"/>
                  </a:lnTo>
                  <a:cubicBezTo>
                    <a:pt x="279662" y="337462"/>
                    <a:pt x="282424" y="335938"/>
                    <a:pt x="283377" y="337843"/>
                  </a:cubicBezTo>
                  <a:cubicBezTo>
                    <a:pt x="284329" y="339748"/>
                    <a:pt x="282805" y="342034"/>
                    <a:pt x="281757" y="344034"/>
                  </a:cubicBezTo>
                  <a:cubicBezTo>
                    <a:pt x="280710" y="346034"/>
                    <a:pt x="280805" y="348987"/>
                    <a:pt x="283472" y="349558"/>
                  </a:cubicBezTo>
                  <a:cubicBezTo>
                    <a:pt x="285539" y="349911"/>
                    <a:pt x="287577" y="348815"/>
                    <a:pt x="288425" y="346892"/>
                  </a:cubicBezTo>
                  <a:cubicBezTo>
                    <a:pt x="288796" y="345148"/>
                    <a:pt x="289273" y="343434"/>
                    <a:pt x="289854" y="341748"/>
                  </a:cubicBezTo>
                  <a:cubicBezTo>
                    <a:pt x="290711" y="340157"/>
                    <a:pt x="292435" y="339224"/>
                    <a:pt x="294235" y="339367"/>
                  </a:cubicBezTo>
                  <a:cubicBezTo>
                    <a:pt x="293664" y="331937"/>
                    <a:pt x="293283" y="324412"/>
                    <a:pt x="292711" y="316983"/>
                  </a:cubicBezTo>
                  <a:cubicBezTo>
                    <a:pt x="289949" y="278407"/>
                    <a:pt x="279471" y="240688"/>
                    <a:pt x="273947" y="202397"/>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4" name="Freeform: Shape 1333">
              <a:extLst>
                <a:ext uri="{FF2B5EF4-FFF2-40B4-BE49-F238E27FC236}">
                  <a16:creationId xmlns:a16="http://schemas.microsoft.com/office/drawing/2014/main" xmlns="" id="{AF9DD2D3-0F0B-8FBE-D957-05C075790211}"/>
                </a:ext>
              </a:extLst>
            </p:cNvPr>
            <p:cNvSpPr/>
            <p:nvPr/>
          </p:nvSpPr>
          <p:spPr>
            <a:xfrm>
              <a:off x="7194104" y="3231439"/>
              <a:ext cx="342367" cy="393120"/>
            </a:xfrm>
            <a:custGeom>
              <a:avLst/>
              <a:gdLst>
                <a:gd name="connsiteX0" fmla="*/ 8770 w 342367"/>
                <a:gd name="connsiteY0" fmla="*/ 332700 h 393120"/>
                <a:gd name="connsiteX1" fmla="*/ 8770 w 342367"/>
                <a:gd name="connsiteY1" fmla="*/ 332700 h 393120"/>
                <a:gd name="connsiteX2" fmla="*/ 12580 w 342367"/>
                <a:gd name="connsiteY2" fmla="*/ 338034 h 393120"/>
                <a:gd name="connsiteX3" fmla="*/ 10866 w 342367"/>
                <a:gd name="connsiteY3" fmla="*/ 344224 h 393120"/>
                <a:gd name="connsiteX4" fmla="*/ 12580 w 342367"/>
                <a:gd name="connsiteY4" fmla="*/ 349749 h 393120"/>
                <a:gd name="connsiteX5" fmla="*/ 17533 w 342367"/>
                <a:gd name="connsiteY5" fmla="*/ 347082 h 393120"/>
                <a:gd name="connsiteX6" fmla="*/ 18962 w 342367"/>
                <a:gd name="connsiteY6" fmla="*/ 341939 h 393120"/>
                <a:gd name="connsiteX7" fmla="*/ 24201 w 342367"/>
                <a:gd name="connsiteY7" fmla="*/ 339653 h 393120"/>
                <a:gd name="connsiteX8" fmla="*/ 24201 w 342367"/>
                <a:gd name="connsiteY8" fmla="*/ 345749 h 393120"/>
                <a:gd name="connsiteX9" fmla="*/ 19819 w 342367"/>
                <a:gd name="connsiteY9" fmla="*/ 352607 h 393120"/>
                <a:gd name="connsiteX10" fmla="*/ 18200 w 342367"/>
                <a:gd name="connsiteY10" fmla="*/ 356512 h 393120"/>
                <a:gd name="connsiteX11" fmla="*/ 20962 w 342367"/>
                <a:gd name="connsiteY11" fmla="*/ 359655 h 393120"/>
                <a:gd name="connsiteX12" fmla="*/ 25915 w 342367"/>
                <a:gd name="connsiteY12" fmla="*/ 357274 h 393120"/>
                <a:gd name="connsiteX13" fmla="*/ 30011 w 342367"/>
                <a:gd name="connsiteY13" fmla="*/ 350892 h 393120"/>
                <a:gd name="connsiteX14" fmla="*/ 35440 w 342367"/>
                <a:gd name="connsiteY14" fmla="*/ 344701 h 393120"/>
                <a:gd name="connsiteX15" fmla="*/ 39536 w 342367"/>
                <a:gd name="connsiteY15" fmla="*/ 348406 h 393120"/>
                <a:gd name="connsiteX16" fmla="*/ 39536 w 342367"/>
                <a:gd name="connsiteY16" fmla="*/ 348511 h 393120"/>
                <a:gd name="connsiteX17" fmla="*/ 36583 w 342367"/>
                <a:gd name="connsiteY17" fmla="*/ 353369 h 393120"/>
                <a:gd name="connsiteX18" fmla="*/ 32297 w 342367"/>
                <a:gd name="connsiteY18" fmla="*/ 360226 h 393120"/>
                <a:gd name="connsiteX19" fmla="*/ 39155 w 342367"/>
                <a:gd name="connsiteY19" fmla="*/ 362418 h 393120"/>
                <a:gd name="connsiteX20" fmla="*/ 44775 w 342367"/>
                <a:gd name="connsiteY20" fmla="*/ 358036 h 393120"/>
                <a:gd name="connsiteX21" fmla="*/ 48204 w 342367"/>
                <a:gd name="connsiteY21" fmla="*/ 352226 h 393120"/>
                <a:gd name="connsiteX22" fmla="*/ 51538 w 342367"/>
                <a:gd name="connsiteY22" fmla="*/ 350416 h 393120"/>
                <a:gd name="connsiteX23" fmla="*/ 48490 w 342367"/>
                <a:gd name="connsiteY23" fmla="*/ 360989 h 393120"/>
                <a:gd name="connsiteX24" fmla="*/ 45251 w 342367"/>
                <a:gd name="connsiteY24" fmla="*/ 364227 h 393120"/>
                <a:gd name="connsiteX25" fmla="*/ 46204 w 342367"/>
                <a:gd name="connsiteY25" fmla="*/ 367313 h 393120"/>
                <a:gd name="connsiteX26" fmla="*/ 46966 w 342367"/>
                <a:gd name="connsiteY26" fmla="*/ 367561 h 393120"/>
                <a:gd name="connsiteX27" fmla="*/ 48871 w 342367"/>
                <a:gd name="connsiteY27" fmla="*/ 367561 h 393120"/>
                <a:gd name="connsiteX28" fmla="*/ 56681 w 342367"/>
                <a:gd name="connsiteY28" fmla="*/ 361465 h 393120"/>
                <a:gd name="connsiteX29" fmla="*/ 60491 w 342367"/>
                <a:gd name="connsiteY29" fmla="*/ 354988 h 393120"/>
                <a:gd name="connsiteX30" fmla="*/ 54395 w 342367"/>
                <a:gd name="connsiteY30" fmla="*/ 370514 h 393120"/>
                <a:gd name="connsiteX31" fmla="*/ 49537 w 342367"/>
                <a:gd name="connsiteY31" fmla="*/ 374038 h 393120"/>
                <a:gd name="connsiteX32" fmla="*/ 49528 w 342367"/>
                <a:gd name="connsiteY32" fmla="*/ 378886 h 393120"/>
                <a:gd name="connsiteX33" fmla="*/ 49537 w 342367"/>
                <a:gd name="connsiteY33" fmla="*/ 378896 h 393120"/>
                <a:gd name="connsiteX34" fmla="*/ 54681 w 342367"/>
                <a:gd name="connsiteY34" fmla="*/ 380134 h 393120"/>
                <a:gd name="connsiteX35" fmla="*/ 66777 w 342367"/>
                <a:gd name="connsiteY35" fmla="*/ 373942 h 393120"/>
                <a:gd name="connsiteX36" fmla="*/ 70207 w 342367"/>
                <a:gd name="connsiteY36" fmla="*/ 362608 h 393120"/>
                <a:gd name="connsiteX37" fmla="*/ 73255 w 342367"/>
                <a:gd name="connsiteY37" fmla="*/ 359274 h 393120"/>
                <a:gd name="connsiteX38" fmla="*/ 77903 w 342367"/>
                <a:gd name="connsiteY38" fmla="*/ 362494 h 393120"/>
                <a:gd name="connsiteX39" fmla="*/ 77922 w 342367"/>
                <a:gd name="connsiteY39" fmla="*/ 362608 h 393120"/>
                <a:gd name="connsiteX40" fmla="*/ 76207 w 342367"/>
                <a:gd name="connsiteY40" fmla="*/ 368037 h 393120"/>
                <a:gd name="connsiteX41" fmla="*/ 76969 w 342367"/>
                <a:gd name="connsiteY41" fmla="*/ 373371 h 393120"/>
                <a:gd name="connsiteX42" fmla="*/ 84780 w 342367"/>
                <a:gd name="connsiteY42" fmla="*/ 372799 h 393120"/>
                <a:gd name="connsiteX43" fmla="*/ 88209 w 342367"/>
                <a:gd name="connsiteY43" fmla="*/ 366609 h 393120"/>
                <a:gd name="connsiteX44" fmla="*/ 89257 w 342367"/>
                <a:gd name="connsiteY44" fmla="*/ 362894 h 393120"/>
                <a:gd name="connsiteX45" fmla="*/ 90304 w 342367"/>
                <a:gd name="connsiteY45" fmla="*/ 376705 h 393120"/>
                <a:gd name="connsiteX46" fmla="*/ 88971 w 342367"/>
                <a:gd name="connsiteY46" fmla="*/ 380419 h 393120"/>
                <a:gd name="connsiteX47" fmla="*/ 90971 w 342367"/>
                <a:gd name="connsiteY47" fmla="*/ 383563 h 393120"/>
                <a:gd name="connsiteX48" fmla="*/ 93257 w 342367"/>
                <a:gd name="connsiteY48" fmla="*/ 383563 h 393120"/>
                <a:gd name="connsiteX49" fmla="*/ 100401 w 342367"/>
                <a:gd name="connsiteY49" fmla="*/ 376800 h 393120"/>
                <a:gd name="connsiteX50" fmla="*/ 99925 w 342367"/>
                <a:gd name="connsiteY50" fmla="*/ 367275 h 393120"/>
                <a:gd name="connsiteX51" fmla="*/ 102401 w 342367"/>
                <a:gd name="connsiteY51" fmla="*/ 364513 h 393120"/>
                <a:gd name="connsiteX52" fmla="*/ 103830 w 342367"/>
                <a:gd name="connsiteY52" fmla="*/ 365560 h 393120"/>
                <a:gd name="connsiteX53" fmla="*/ 106021 w 342367"/>
                <a:gd name="connsiteY53" fmla="*/ 379372 h 393120"/>
                <a:gd name="connsiteX54" fmla="*/ 113355 w 342367"/>
                <a:gd name="connsiteY54" fmla="*/ 385849 h 393120"/>
                <a:gd name="connsiteX55" fmla="*/ 119832 w 342367"/>
                <a:gd name="connsiteY55" fmla="*/ 385849 h 393120"/>
                <a:gd name="connsiteX56" fmla="*/ 119832 w 342367"/>
                <a:gd name="connsiteY56" fmla="*/ 383563 h 393120"/>
                <a:gd name="connsiteX57" fmla="*/ 113355 w 342367"/>
                <a:gd name="connsiteY57" fmla="*/ 374038 h 393120"/>
                <a:gd name="connsiteX58" fmla="*/ 111926 w 342367"/>
                <a:gd name="connsiteY58" fmla="*/ 363751 h 393120"/>
                <a:gd name="connsiteX59" fmla="*/ 116784 w 342367"/>
                <a:gd name="connsiteY59" fmla="*/ 365942 h 393120"/>
                <a:gd name="connsiteX60" fmla="*/ 118308 w 342367"/>
                <a:gd name="connsiteY60" fmla="*/ 370894 h 393120"/>
                <a:gd name="connsiteX61" fmla="*/ 119356 w 342367"/>
                <a:gd name="connsiteY61" fmla="*/ 371752 h 393120"/>
                <a:gd name="connsiteX62" fmla="*/ 122880 w 342367"/>
                <a:gd name="connsiteY62" fmla="*/ 368704 h 393120"/>
                <a:gd name="connsiteX63" fmla="*/ 125356 w 342367"/>
                <a:gd name="connsiteY63" fmla="*/ 364799 h 393120"/>
                <a:gd name="connsiteX64" fmla="*/ 127642 w 342367"/>
                <a:gd name="connsiteY64" fmla="*/ 376419 h 393120"/>
                <a:gd name="connsiteX65" fmla="*/ 139358 w 342367"/>
                <a:gd name="connsiteY65" fmla="*/ 390802 h 393120"/>
                <a:gd name="connsiteX66" fmla="*/ 142501 w 342367"/>
                <a:gd name="connsiteY66" fmla="*/ 391659 h 393120"/>
                <a:gd name="connsiteX67" fmla="*/ 146978 w 342367"/>
                <a:gd name="connsiteY67" fmla="*/ 387468 h 393120"/>
                <a:gd name="connsiteX68" fmla="*/ 144978 w 342367"/>
                <a:gd name="connsiteY68" fmla="*/ 381658 h 393120"/>
                <a:gd name="connsiteX69" fmla="*/ 142882 w 342367"/>
                <a:gd name="connsiteY69" fmla="*/ 373466 h 393120"/>
                <a:gd name="connsiteX70" fmla="*/ 147264 w 342367"/>
                <a:gd name="connsiteY70" fmla="*/ 366894 h 393120"/>
                <a:gd name="connsiteX71" fmla="*/ 153836 w 342367"/>
                <a:gd name="connsiteY71" fmla="*/ 371371 h 393120"/>
                <a:gd name="connsiteX72" fmla="*/ 156217 w 342367"/>
                <a:gd name="connsiteY72" fmla="*/ 378515 h 393120"/>
                <a:gd name="connsiteX73" fmla="*/ 164123 w 342367"/>
                <a:gd name="connsiteY73" fmla="*/ 379562 h 393120"/>
                <a:gd name="connsiteX74" fmla="*/ 164123 w 342367"/>
                <a:gd name="connsiteY74" fmla="*/ 376705 h 393120"/>
                <a:gd name="connsiteX75" fmla="*/ 160980 w 342367"/>
                <a:gd name="connsiteY75" fmla="*/ 370800 h 393120"/>
                <a:gd name="connsiteX76" fmla="*/ 160980 w 342367"/>
                <a:gd name="connsiteY76" fmla="*/ 364703 h 393120"/>
                <a:gd name="connsiteX77" fmla="*/ 166123 w 342367"/>
                <a:gd name="connsiteY77" fmla="*/ 363561 h 393120"/>
                <a:gd name="connsiteX78" fmla="*/ 169267 w 342367"/>
                <a:gd name="connsiteY78" fmla="*/ 368037 h 393120"/>
                <a:gd name="connsiteX79" fmla="*/ 171743 w 342367"/>
                <a:gd name="connsiteY79" fmla="*/ 381086 h 393120"/>
                <a:gd name="connsiteX80" fmla="*/ 173553 w 342367"/>
                <a:gd name="connsiteY80" fmla="*/ 387278 h 393120"/>
                <a:gd name="connsiteX81" fmla="*/ 178792 w 342367"/>
                <a:gd name="connsiteY81" fmla="*/ 391945 h 393120"/>
                <a:gd name="connsiteX82" fmla="*/ 183649 w 342367"/>
                <a:gd name="connsiteY82" fmla="*/ 391945 h 393120"/>
                <a:gd name="connsiteX83" fmla="*/ 186316 w 342367"/>
                <a:gd name="connsiteY83" fmla="*/ 388992 h 393120"/>
                <a:gd name="connsiteX84" fmla="*/ 184507 w 342367"/>
                <a:gd name="connsiteY84" fmla="*/ 385944 h 393120"/>
                <a:gd name="connsiteX85" fmla="*/ 180316 w 342367"/>
                <a:gd name="connsiteY85" fmla="*/ 376419 h 393120"/>
                <a:gd name="connsiteX86" fmla="*/ 182125 w 342367"/>
                <a:gd name="connsiteY86" fmla="*/ 372990 h 393120"/>
                <a:gd name="connsiteX87" fmla="*/ 185078 w 342367"/>
                <a:gd name="connsiteY87" fmla="*/ 373466 h 393120"/>
                <a:gd name="connsiteX88" fmla="*/ 188793 w 342367"/>
                <a:gd name="connsiteY88" fmla="*/ 378800 h 393120"/>
                <a:gd name="connsiteX89" fmla="*/ 191460 w 342367"/>
                <a:gd name="connsiteY89" fmla="*/ 384610 h 393120"/>
                <a:gd name="connsiteX90" fmla="*/ 198413 w 342367"/>
                <a:gd name="connsiteY90" fmla="*/ 385944 h 393120"/>
                <a:gd name="connsiteX91" fmla="*/ 199937 w 342367"/>
                <a:gd name="connsiteY91" fmla="*/ 381562 h 393120"/>
                <a:gd name="connsiteX92" fmla="*/ 197080 w 342367"/>
                <a:gd name="connsiteY92" fmla="*/ 377372 h 393120"/>
                <a:gd name="connsiteX93" fmla="*/ 189269 w 342367"/>
                <a:gd name="connsiteY93" fmla="*/ 363370 h 393120"/>
                <a:gd name="connsiteX94" fmla="*/ 190793 w 342367"/>
                <a:gd name="connsiteY94" fmla="*/ 358893 h 393120"/>
                <a:gd name="connsiteX95" fmla="*/ 194508 w 342367"/>
                <a:gd name="connsiteY95" fmla="*/ 359846 h 393120"/>
                <a:gd name="connsiteX96" fmla="*/ 196127 w 342367"/>
                <a:gd name="connsiteY96" fmla="*/ 362798 h 393120"/>
                <a:gd name="connsiteX97" fmla="*/ 198508 w 342367"/>
                <a:gd name="connsiteY97" fmla="*/ 367942 h 393120"/>
                <a:gd name="connsiteX98" fmla="*/ 203175 w 342367"/>
                <a:gd name="connsiteY98" fmla="*/ 372990 h 393120"/>
                <a:gd name="connsiteX99" fmla="*/ 210129 w 342367"/>
                <a:gd name="connsiteY99" fmla="*/ 371561 h 393120"/>
                <a:gd name="connsiteX100" fmla="*/ 208033 w 342367"/>
                <a:gd name="connsiteY100" fmla="*/ 366323 h 393120"/>
                <a:gd name="connsiteX101" fmla="*/ 205652 w 342367"/>
                <a:gd name="connsiteY101" fmla="*/ 361846 h 393120"/>
                <a:gd name="connsiteX102" fmla="*/ 205652 w 342367"/>
                <a:gd name="connsiteY102" fmla="*/ 359465 h 393120"/>
                <a:gd name="connsiteX103" fmla="*/ 206795 w 342367"/>
                <a:gd name="connsiteY103" fmla="*/ 358417 h 393120"/>
                <a:gd name="connsiteX104" fmla="*/ 214701 w 342367"/>
                <a:gd name="connsiteY104" fmla="*/ 360322 h 393120"/>
                <a:gd name="connsiteX105" fmla="*/ 216510 w 342367"/>
                <a:gd name="connsiteY105" fmla="*/ 367180 h 393120"/>
                <a:gd name="connsiteX106" fmla="*/ 217654 w 342367"/>
                <a:gd name="connsiteY106" fmla="*/ 374133 h 393120"/>
                <a:gd name="connsiteX107" fmla="*/ 219177 w 342367"/>
                <a:gd name="connsiteY107" fmla="*/ 375657 h 393120"/>
                <a:gd name="connsiteX108" fmla="*/ 223750 w 342367"/>
                <a:gd name="connsiteY108" fmla="*/ 375657 h 393120"/>
                <a:gd name="connsiteX109" fmla="*/ 226512 w 342367"/>
                <a:gd name="connsiteY109" fmla="*/ 374038 h 393120"/>
                <a:gd name="connsiteX110" fmla="*/ 226512 w 342367"/>
                <a:gd name="connsiteY110" fmla="*/ 365751 h 393120"/>
                <a:gd name="connsiteX111" fmla="*/ 220987 w 342367"/>
                <a:gd name="connsiteY111" fmla="*/ 358036 h 393120"/>
                <a:gd name="connsiteX112" fmla="*/ 221654 w 342367"/>
                <a:gd name="connsiteY112" fmla="*/ 353559 h 393120"/>
                <a:gd name="connsiteX113" fmla="*/ 227083 w 342367"/>
                <a:gd name="connsiteY113" fmla="*/ 353559 h 393120"/>
                <a:gd name="connsiteX114" fmla="*/ 229560 w 342367"/>
                <a:gd name="connsiteY114" fmla="*/ 357750 h 393120"/>
                <a:gd name="connsiteX115" fmla="*/ 230703 w 342367"/>
                <a:gd name="connsiteY115" fmla="*/ 360798 h 393120"/>
                <a:gd name="connsiteX116" fmla="*/ 236484 w 342367"/>
                <a:gd name="connsiteY116" fmla="*/ 362094 h 393120"/>
                <a:gd name="connsiteX117" fmla="*/ 238418 w 342367"/>
                <a:gd name="connsiteY117" fmla="*/ 358893 h 393120"/>
                <a:gd name="connsiteX118" fmla="*/ 237180 w 342367"/>
                <a:gd name="connsiteY118" fmla="*/ 352987 h 393120"/>
                <a:gd name="connsiteX119" fmla="*/ 240323 w 342367"/>
                <a:gd name="connsiteY119" fmla="*/ 351464 h 393120"/>
                <a:gd name="connsiteX120" fmla="*/ 244228 w 342367"/>
                <a:gd name="connsiteY120" fmla="*/ 352702 h 393120"/>
                <a:gd name="connsiteX121" fmla="*/ 245752 w 342367"/>
                <a:gd name="connsiteY121" fmla="*/ 355559 h 393120"/>
                <a:gd name="connsiteX122" fmla="*/ 249276 w 342367"/>
                <a:gd name="connsiteY122" fmla="*/ 362703 h 393120"/>
                <a:gd name="connsiteX123" fmla="*/ 257182 w 342367"/>
                <a:gd name="connsiteY123" fmla="*/ 366799 h 393120"/>
                <a:gd name="connsiteX124" fmla="*/ 261945 w 342367"/>
                <a:gd name="connsiteY124" fmla="*/ 365180 h 393120"/>
                <a:gd name="connsiteX125" fmla="*/ 262421 w 342367"/>
                <a:gd name="connsiteY125" fmla="*/ 363274 h 393120"/>
                <a:gd name="connsiteX126" fmla="*/ 257563 w 342367"/>
                <a:gd name="connsiteY126" fmla="*/ 353749 h 393120"/>
                <a:gd name="connsiteX127" fmla="*/ 254515 w 342367"/>
                <a:gd name="connsiteY127" fmla="*/ 349178 h 393120"/>
                <a:gd name="connsiteX128" fmla="*/ 255849 w 342367"/>
                <a:gd name="connsiteY128" fmla="*/ 346510 h 393120"/>
                <a:gd name="connsiteX129" fmla="*/ 259564 w 342367"/>
                <a:gd name="connsiteY129" fmla="*/ 347177 h 393120"/>
                <a:gd name="connsiteX130" fmla="*/ 263088 w 342367"/>
                <a:gd name="connsiteY130" fmla="*/ 348511 h 393120"/>
                <a:gd name="connsiteX131" fmla="*/ 266422 w 342367"/>
                <a:gd name="connsiteY131" fmla="*/ 346606 h 393120"/>
                <a:gd name="connsiteX132" fmla="*/ 267374 w 342367"/>
                <a:gd name="connsiteY132" fmla="*/ 343177 h 393120"/>
                <a:gd name="connsiteX133" fmla="*/ 268136 w 342367"/>
                <a:gd name="connsiteY133" fmla="*/ 340891 h 393120"/>
                <a:gd name="connsiteX134" fmla="*/ 272041 w 342367"/>
                <a:gd name="connsiteY134" fmla="*/ 337938 h 393120"/>
                <a:gd name="connsiteX135" fmla="*/ 275184 w 342367"/>
                <a:gd name="connsiteY135" fmla="*/ 340129 h 393120"/>
                <a:gd name="connsiteX136" fmla="*/ 275184 w 342367"/>
                <a:gd name="connsiteY136" fmla="*/ 343558 h 393120"/>
                <a:gd name="connsiteX137" fmla="*/ 274042 w 342367"/>
                <a:gd name="connsiteY137" fmla="*/ 346987 h 393120"/>
                <a:gd name="connsiteX138" fmla="*/ 274042 w 342367"/>
                <a:gd name="connsiteY138" fmla="*/ 348130 h 393120"/>
                <a:gd name="connsiteX139" fmla="*/ 275756 w 342367"/>
                <a:gd name="connsiteY139" fmla="*/ 350701 h 393120"/>
                <a:gd name="connsiteX140" fmla="*/ 282614 w 342367"/>
                <a:gd name="connsiteY140" fmla="*/ 347273 h 393120"/>
                <a:gd name="connsiteX141" fmla="*/ 284233 w 342367"/>
                <a:gd name="connsiteY141" fmla="*/ 339557 h 393120"/>
                <a:gd name="connsiteX142" fmla="*/ 284233 w 342367"/>
                <a:gd name="connsiteY142" fmla="*/ 335747 h 393120"/>
                <a:gd name="connsiteX143" fmla="*/ 287758 w 342367"/>
                <a:gd name="connsiteY143" fmla="*/ 331271 h 393120"/>
                <a:gd name="connsiteX144" fmla="*/ 287758 w 342367"/>
                <a:gd name="connsiteY144" fmla="*/ 331271 h 393120"/>
                <a:gd name="connsiteX145" fmla="*/ 291567 w 342367"/>
                <a:gd name="connsiteY145" fmla="*/ 336605 h 393120"/>
                <a:gd name="connsiteX146" fmla="*/ 289853 w 342367"/>
                <a:gd name="connsiteY146" fmla="*/ 342796 h 393120"/>
                <a:gd name="connsiteX147" fmla="*/ 291567 w 342367"/>
                <a:gd name="connsiteY147" fmla="*/ 348320 h 393120"/>
                <a:gd name="connsiteX148" fmla="*/ 296521 w 342367"/>
                <a:gd name="connsiteY148" fmla="*/ 345653 h 393120"/>
                <a:gd name="connsiteX149" fmla="*/ 297949 w 342367"/>
                <a:gd name="connsiteY149" fmla="*/ 340510 h 393120"/>
                <a:gd name="connsiteX150" fmla="*/ 303188 w 342367"/>
                <a:gd name="connsiteY150" fmla="*/ 338224 h 393120"/>
                <a:gd name="connsiteX151" fmla="*/ 303188 w 342367"/>
                <a:gd name="connsiteY151" fmla="*/ 344320 h 393120"/>
                <a:gd name="connsiteX152" fmla="*/ 298807 w 342367"/>
                <a:gd name="connsiteY152" fmla="*/ 351178 h 393120"/>
                <a:gd name="connsiteX153" fmla="*/ 297187 w 342367"/>
                <a:gd name="connsiteY153" fmla="*/ 355083 h 393120"/>
                <a:gd name="connsiteX154" fmla="*/ 299950 w 342367"/>
                <a:gd name="connsiteY154" fmla="*/ 358227 h 393120"/>
                <a:gd name="connsiteX155" fmla="*/ 304902 w 342367"/>
                <a:gd name="connsiteY155" fmla="*/ 355845 h 393120"/>
                <a:gd name="connsiteX156" fmla="*/ 308427 w 342367"/>
                <a:gd name="connsiteY156" fmla="*/ 349749 h 393120"/>
                <a:gd name="connsiteX157" fmla="*/ 313856 w 342367"/>
                <a:gd name="connsiteY157" fmla="*/ 343558 h 393120"/>
                <a:gd name="connsiteX158" fmla="*/ 317952 w 342367"/>
                <a:gd name="connsiteY158" fmla="*/ 347263 h 393120"/>
                <a:gd name="connsiteX159" fmla="*/ 317952 w 342367"/>
                <a:gd name="connsiteY159" fmla="*/ 347368 h 393120"/>
                <a:gd name="connsiteX160" fmla="*/ 314904 w 342367"/>
                <a:gd name="connsiteY160" fmla="*/ 352226 h 393120"/>
                <a:gd name="connsiteX161" fmla="*/ 310713 w 342367"/>
                <a:gd name="connsiteY161" fmla="*/ 359083 h 393120"/>
                <a:gd name="connsiteX162" fmla="*/ 317475 w 342367"/>
                <a:gd name="connsiteY162" fmla="*/ 361275 h 393120"/>
                <a:gd name="connsiteX163" fmla="*/ 323191 w 342367"/>
                <a:gd name="connsiteY163" fmla="*/ 356893 h 393120"/>
                <a:gd name="connsiteX164" fmla="*/ 326620 w 342367"/>
                <a:gd name="connsiteY164" fmla="*/ 351083 h 393120"/>
                <a:gd name="connsiteX165" fmla="*/ 329953 w 342367"/>
                <a:gd name="connsiteY165" fmla="*/ 349273 h 393120"/>
                <a:gd name="connsiteX166" fmla="*/ 326905 w 342367"/>
                <a:gd name="connsiteY166" fmla="*/ 359846 h 393120"/>
                <a:gd name="connsiteX167" fmla="*/ 323667 w 342367"/>
                <a:gd name="connsiteY167" fmla="*/ 363084 h 393120"/>
                <a:gd name="connsiteX168" fmla="*/ 324619 w 342367"/>
                <a:gd name="connsiteY168" fmla="*/ 366170 h 393120"/>
                <a:gd name="connsiteX169" fmla="*/ 325381 w 342367"/>
                <a:gd name="connsiteY169" fmla="*/ 366418 h 393120"/>
                <a:gd name="connsiteX170" fmla="*/ 327286 w 342367"/>
                <a:gd name="connsiteY170" fmla="*/ 366418 h 393120"/>
                <a:gd name="connsiteX171" fmla="*/ 335001 w 342367"/>
                <a:gd name="connsiteY171" fmla="*/ 360322 h 393120"/>
                <a:gd name="connsiteX172" fmla="*/ 335001 w 342367"/>
                <a:gd name="connsiteY172" fmla="*/ 359750 h 393120"/>
                <a:gd name="connsiteX173" fmla="*/ 323667 w 342367"/>
                <a:gd name="connsiteY173" fmla="*/ 26375 h 393120"/>
                <a:gd name="connsiteX174" fmla="*/ 317095 w 342367"/>
                <a:gd name="connsiteY174" fmla="*/ 23518 h 393120"/>
                <a:gd name="connsiteX175" fmla="*/ 312332 w 342367"/>
                <a:gd name="connsiteY175" fmla="*/ 25232 h 393120"/>
                <a:gd name="connsiteX176" fmla="*/ 311856 w 342367"/>
                <a:gd name="connsiteY176" fmla="*/ 27137 h 393120"/>
                <a:gd name="connsiteX177" fmla="*/ 316714 w 342367"/>
                <a:gd name="connsiteY177" fmla="*/ 36662 h 393120"/>
                <a:gd name="connsiteX178" fmla="*/ 319762 w 342367"/>
                <a:gd name="connsiteY178" fmla="*/ 41234 h 393120"/>
                <a:gd name="connsiteX179" fmla="*/ 318428 w 342367"/>
                <a:gd name="connsiteY179" fmla="*/ 43902 h 393120"/>
                <a:gd name="connsiteX180" fmla="*/ 314713 w 342367"/>
                <a:gd name="connsiteY180" fmla="*/ 43235 h 393120"/>
                <a:gd name="connsiteX181" fmla="*/ 311284 w 342367"/>
                <a:gd name="connsiteY181" fmla="*/ 41806 h 393120"/>
                <a:gd name="connsiteX182" fmla="*/ 307855 w 342367"/>
                <a:gd name="connsiteY182" fmla="*/ 43806 h 393120"/>
                <a:gd name="connsiteX183" fmla="*/ 306903 w 342367"/>
                <a:gd name="connsiteY183" fmla="*/ 47140 h 393120"/>
                <a:gd name="connsiteX184" fmla="*/ 306141 w 342367"/>
                <a:gd name="connsiteY184" fmla="*/ 49426 h 393120"/>
                <a:gd name="connsiteX185" fmla="*/ 302235 w 342367"/>
                <a:gd name="connsiteY185" fmla="*/ 52474 h 393120"/>
                <a:gd name="connsiteX186" fmla="*/ 299092 w 342367"/>
                <a:gd name="connsiteY186" fmla="*/ 50283 h 393120"/>
                <a:gd name="connsiteX187" fmla="*/ 299092 w 342367"/>
                <a:gd name="connsiteY187" fmla="*/ 46854 h 393120"/>
                <a:gd name="connsiteX188" fmla="*/ 300235 w 342367"/>
                <a:gd name="connsiteY188" fmla="*/ 43425 h 393120"/>
                <a:gd name="connsiteX189" fmla="*/ 300235 w 342367"/>
                <a:gd name="connsiteY189" fmla="*/ 42282 h 393120"/>
                <a:gd name="connsiteX190" fmla="*/ 298521 w 342367"/>
                <a:gd name="connsiteY190" fmla="*/ 39710 h 393120"/>
                <a:gd name="connsiteX191" fmla="*/ 291663 w 342367"/>
                <a:gd name="connsiteY191" fmla="*/ 43139 h 393120"/>
                <a:gd name="connsiteX192" fmla="*/ 290139 w 342367"/>
                <a:gd name="connsiteY192" fmla="*/ 50855 h 393120"/>
                <a:gd name="connsiteX193" fmla="*/ 290139 w 342367"/>
                <a:gd name="connsiteY193" fmla="*/ 54665 h 393120"/>
                <a:gd name="connsiteX194" fmla="*/ 286615 w 342367"/>
                <a:gd name="connsiteY194" fmla="*/ 59141 h 393120"/>
                <a:gd name="connsiteX195" fmla="*/ 286615 w 342367"/>
                <a:gd name="connsiteY195" fmla="*/ 59141 h 393120"/>
                <a:gd name="connsiteX196" fmla="*/ 282900 w 342367"/>
                <a:gd name="connsiteY196" fmla="*/ 53807 h 393120"/>
                <a:gd name="connsiteX197" fmla="*/ 284519 w 342367"/>
                <a:gd name="connsiteY197" fmla="*/ 47616 h 393120"/>
                <a:gd name="connsiteX198" fmla="*/ 282805 w 342367"/>
                <a:gd name="connsiteY198" fmla="*/ 41996 h 393120"/>
                <a:gd name="connsiteX199" fmla="*/ 277851 w 342367"/>
                <a:gd name="connsiteY199" fmla="*/ 44758 h 393120"/>
                <a:gd name="connsiteX200" fmla="*/ 276423 w 342367"/>
                <a:gd name="connsiteY200" fmla="*/ 49902 h 393120"/>
                <a:gd name="connsiteX201" fmla="*/ 271184 w 342367"/>
                <a:gd name="connsiteY201" fmla="*/ 52093 h 393120"/>
                <a:gd name="connsiteX202" fmla="*/ 271184 w 342367"/>
                <a:gd name="connsiteY202" fmla="*/ 46092 h 393120"/>
                <a:gd name="connsiteX203" fmla="*/ 275566 w 342367"/>
                <a:gd name="connsiteY203" fmla="*/ 39234 h 393120"/>
                <a:gd name="connsiteX204" fmla="*/ 277185 w 342367"/>
                <a:gd name="connsiteY204" fmla="*/ 35329 h 393120"/>
                <a:gd name="connsiteX205" fmla="*/ 274518 w 342367"/>
                <a:gd name="connsiteY205" fmla="*/ 32185 h 393120"/>
                <a:gd name="connsiteX206" fmla="*/ 269470 w 342367"/>
                <a:gd name="connsiteY206" fmla="*/ 34567 h 393120"/>
                <a:gd name="connsiteX207" fmla="*/ 266041 w 342367"/>
                <a:gd name="connsiteY207" fmla="*/ 40663 h 393120"/>
                <a:gd name="connsiteX208" fmla="*/ 260516 w 342367"/>
                <a:gd name="connsiteY208" fmla="*/ 46854 h 393120"/>
                <a:gd name="connsiteX209" fmla="*/ 256420 w 342367"/>
                <a:gd name="connsiteY209" fmla="*/ 43044 h 393120"/>
                <a:gd name="connsiteX210" fmla="*/ 259468 w 342367"/>
                <a:gd name="connsiteY210" fmla="*/ 38186 h 393120"/>
                <a:gd name="connsiteX211" fmla="*/ 263659 w 342367"/>
                <a:gd name="connsiteY211" fmla="*/ 31328 h 393120"/>
                <a:gd name="connsiteX212" fmla="*/ 256897 w 342367"/>
                <a:gd name="connsiteY212" fmla="*/ 29137 h 393120"/>
                <a:gd name="connsiteX213" fmla="*/ 251182 w 342367"/>
                <a:gd name="connsiteY213" fmla="*/ 33519 h 393120"/>
                <a:gd name="connsiteX214" fmla="*/ 247752 w 342367"/>
                <a:gd name="connsiteY214" fmla="*/ 39329 h 393120"/>
                <a:gd name="connsiteX215" fmla="*/ 244419 w 342367"/>
                <a:gd name="connsiteY215" fmla="*/ 41139 h 393120"/>
                <a:gd name="connsiteX216" fmla="*/ 247467 w 342367"/>
                <a:gd name="connsiteY216" fmla="*/ 30566 h 393120"/>
                <a:gd name="connsiteX217" fmla="*/ 250705 w 342367"/>
                <a:gd name="connsiteY217" fmla="*/ 27328 h 393120"/>
                <a:gd name="connsiteX218" fmla="*/ 249667 w 342367"/>
                <a:gd name="connsiteY218" fmla="*/ 24127 h 393120"/>
                <a:gd name="connsiteX219" fmla="*/ 248991 w 342367"/>
                <a:gd name="connsiteY219" fmla="*/ 23899 h 393120"/>
                <a:gd name="connsiteX220" fmla="*/ 247086 w 342367"/>
                <a:gd name="connsiteY220" fmla="*/ 23899 h 393120"/>
                <a:gd name="connsiteX221" fmla="*/ 239371 w 342367"/>
                <a:gd name="connsiteY221" fmla="*/ 30090 h 393120"/>
                <a:gd name="connsiteX222" fmla="*/ 235465 w 342367"/>
                <a:gd name="connsiteY222" fmla="*/ 36567 h 393120"/>
                <a:gd name="connsiteX223" fmla="*/ 241561 w 342367"/>
                <a:gd name="connsiteY223" fmla="*/ 21041 h 393120"/>
                <a:gd name="connsiteX224" fmla="*/ 246514 w 342367"/>
                <a:gd name="connsiteY224" fmla="*/ 17517 h 393120"/>
                <a:gd name="connsiteX225" fmla="*/ 246514 w 342367"/>
                <a:gd name="connsiteY225" fmla="*/ 12564 h 393120"/>
                <a:gd name="connsiteX226" fmla="*/ 241466 w 342367"/>
                <a:gd name="connsiteY226" fmla="*/ 11326 h 393120"/>
                <a:gd name="connsiteX227" fmla="*/ 229369 w 342367"/>
                <a:gd name="connsiteY227" fmla="*/ 17517 h 393120"/>
                <a:gd name="connsiteX228" fmla="*/ 225940 w 342367"/>
                <a:gd name="connsiteY228" fmla="*/ 28947 h 393120"/>
                <a:gd name="connsiteX229" fmla="*/ 222797 w 342367"/>
                <a:gd name="connsiteY229" fmla="*/ 32281 h 393120"/>
                <a:gd name="connsiteX230" fmla="*/ 218225 w 342367"/>
                <a:gd name="connsiteY230" fmla="*/ 28947 h 393120"/>
                <a:gd name="connsiteX231" fmla="*/ 218225 w 342367"/>
                <a:gd name="connsiteY231" fmla="*/ 28947 h 393120"/>
                <a:gd name="connsiteX232" fmla="*/ 219844 w 342367"/>
                <a:gd name="connsiteY232" fmla="*/ 23518 h 393120"/>
                <a:gd name="connsiteX233" fmla="*/ 219177 w 342367"/>
                <a:gd name="connsiteY233" fmla="*/ 18184 h 393120"/>
                <a:gd name="connsiteX234" fmla="*/ 211367 w 342367"/>
                <a:gd name="connsiteY234" fmla="*/ 18755 h 393120"/>
                <a:gd name="connsiteX235" fmla="*/ 207938 w 342367"/>
                <a:gd name="connsiteY235" fmla="*/ 24947 h 393120"/>
                <a:gd name="connsiteX236" fmla="*/ 206795 w 342367"/>
                <a:gd name="connsiteY236" fmla="*/ 28566 h 393120"/>
                <a:gd name="connsiteX237" fmla="*/ 205747 w 342367"/>
                <a:gd name="connsiteY237" fmla="*/ 14755 h 393120"/>
                <a:gd name="connsiteX238" fmla="*/ 207081 w 342367"/>
                <a:gd name="connsiteY238" fmla="*/ 11135 h 393120"/>
                <a:gd name="connsiteX239" fmla="*/ 205081 w 342367"/>
                <a:gd name="connsiteY239" fmla="*/ 7897 h 393120"/>
                <a:gd name="connsiteX240" fmla="*/ 202795 w 342367"/>
                <a:gd name="connsiteY240" fmla="*/ 7897 h 393120"/>
                <a:gd name="connsiteX241" fmla="*/ 195746 w 342367"/>
                <a:gd name="connsiteY241" fmla="*/ 14755 h 393120"/>
                <a:gd name="connsiteX242" fmla="*/ 195746 w 342367"/>
                <a:gd name="connsiteY242" fmla="*/ 24280 h 393120"/>
                <a:gd name="connsiteX243" fmla="*/ 193270 w 342367"/>
                <a:gd name="connsiteY243" fmla="*/ 26947 h 393120"/>
                <a:gd name="connsiteX244" fmla="*/ 191936 w 342367"/>
                <a:gd name="connsiteY244" fmla="*/ 25994 h 393120"/>
                <a:gd name="connsiteX245" fmla="*/ 189745 w 342367"/>
                <a:gd name="connsiteY245" fmla="*/ 12183 h 393120"/>
                <a:gd name="connsiteX246" fmla="*/ 182411 w 342367"/>
                <a:gd name="connsiteY246" fmla="*/ 5706 h 393120"/>
                <a:gd name="connsiteX247" fmla="*/ 175934 w 342367"/>
                <a:gd name="connsiteY247" fmla="*/ 5706 h 393120"/>
                <a:gd name="connsiteX248" fmla="*/ 175934 w 342367"/>
                <a:gd name="connsiteY248" fmla="*/ 7992 h 393120"/>
                <a:gd name="connsiteX249" fmla="*/ 182411 w 342367"/>
                <a:gd name="connsiteY249" fmla="*/ 17517 h 393120"/>
                <a:gd name="connsiteX250" fmla="*/ 183840 w 342367"/>
                <a:gd name="connsiteY250" fmla="*/ 27804 h 393120"/>
                <a:gd name="connsiteX251" fmla="*/ 178982 w 342367"/>
                <a:gd name="connsiteY251" fmla="*/ 25613 h 393120"/>
                <a:gd name="connsiteX252" fmla="*/ 177458 w 342367"/>
                <a:gd name="connsiteY252" fmla="*/ 20660 h 393120"/>
                <a:gd name="connsiteX253" fmla="*/ 176410 w 342367"/>
                <a:gd name="connsiteY253" fmla="*/ 19803 h 393120"/>
                <a:gd name="connsiteX254" fmla="*/ 172981 w 342367"/>
                <a:gd name="connsiteY254" fmla="*/ 22756 h 393120"/>
                <a:gd name="connsiteX255" fmla="*/ 170409 w 342367"/>
                <a:gd name="connsiteY255" fmla="*/ 26756 h 393120"/>
                <a:gd name="connsiteX256" fmla="*/ 168124 w 342367"/>
                <a:gd name="connsiteY256" fmla="*/ 15136 h 393120"/>
                <a:gd name="connsiteX257" fmla="*/ 156408 w 342367"/>
                <a:gd name="connsiteY257" fmla="*/ 658 h 393120"/>
                <a:gd name="connsiteX258" fmla="*/ 153360 w 342367"/>
                <a:gd name="connsiteY258" fmla="*/ -104 h 393120"/>
                <a:gd name="connsiteX259" fmla="*/ 148883 w 342367"/>
                <a:gd name="connsiteY259" fmla="*/ 4087 h 393120"/>
                <a:gd name="connsiteX260" fmla="*/ 150788 w 342367"/>
                <a:gd name="connsiteY260" fmla="*/ 9802 h 393120"/>
                <a:gd name="connsiteX261" fmla="*/ 152883 w 342367"/>
                <a:gd name="connsiteY261" fmla="*/ 18089 h 393120"/>
                <a:gd name="connsiteX262" fmla="*/ 148597 w 342367"/>
                <a:gd name="connsiteY262" fmla="*/ 24661 h 393120"/>
                <a:gd name="connsiteX263" fmla="*/ 142025 w 342367"/>
                <a:gd name="connsiteY263" fmla="*/ 20184 h 393120"/>
                <a:gd name="connsiteX264" fmla="*/ 139549 w 342367"/>
                <a:gd name="connsiteY264" fmla="*/ 13041 h 393120"/>
                <a:gd name="connsiteX265" fmla="*/ 131738 w 342367"/>
                <a:gd name="connsiteY265" fmla="*/ 11992 h 393120"/>
                <a:gd name="connsiteX266" fmla="*/ 131738 w 342367"/>
                <a:gd name="connsiteY266" fmla="*/ 14850 h 393120"/>
                <a:gd name="connsiteX267" fmla="*/ 134786 w 342367"/>
                <a:gd name="connsiteY267" fmla="*/ 20660 h 393120"/>
                <a:gd name="connsiteX268" fmla="*/ 134786 w 342367"/>
                <a:gd name="connsiteY268" fmla="*/ 26851 h 393120"/>
                <a:gd name="connsiteX269" fmla="*/ 129547 w 342367"/>
                <a:gd name="connsiteY269" fmla="*/ 27994 h 393120"/>
                <a:gd name="connsiteX270" fmla="*/ 126404 w 342367"/>
                <a:gd name="connsiteY270" fmla="*/ 23423 h 393120"/>
                <a:gd name="connsiteX271" fmla="*/ 124023 w 342367"/>
                <a:gd name="connsiteY271" fmla="*/ 10469 h 393120"/>
                <a:gd name="connsiteX272" fmla="*/ 122118 w 342367"/>
                <a:gd name="connsiteY272" fmla="*/ 4277 h 393120"/>
                <a:gd name="connsiteX273" fmla="*/ 116879 w 342367"/>
                <a:gd name="connsiteY273" fmla="*/ -390 h 393120"/>
                <a:gd name="connsiteX274" fmla="*/ 112021 w 342367"/>
                <a:gd name="connsiteY274" fmla="*/ -390 h 393120"/>
                <a:gd name="connsiteX275" fmla="*/ 109354 w 342367"/>
                <a:gd name="connsiteY275" fmla="*/ 2658 h 393120"/>
                <a:gd name="connsiteX276" fmla="*/ 111259 w 342367"/>
                <a:gd name="connsiteY276" fmla="*/ 5706 h 393120"/>
                <a:gd name="connsiteX277" fmla="*/ 115450 w 342367"/>
                <a:gd name="connsiteY277" fmla="*/ 15231 h 393120"/>
                <a:gd name="connsiteX278" fmla="*/ 113641 w 342367"/>
                <a:gd name="connsiteY278" fmla="*/ 18755 h 393120"/>
                <a:gd name="connsiteX279" fmla="*/ 110592 w 342367"/>
                <a:gd name="connsiteY279" fmla="*/ 18184 h 393120"/>
                <a:gd name="connsiteX280" fmla="*/ 106973 w 342367"/>
                <a:gd name="connsiteY280" fmla="*/ 12850 h 393120"/>
                <a:gd name="connsiteX281" fmla="*/ 104211 w 342367"/>
                <a:gd name="connsiteY281" fmla="*/ 7135 h 393120"/>
                <a:gd name="connsiteX282" fmla="*/ 97258 w 342367"/>
                <a:gd name="connsiteY282" fmla="*/ 5802 h 393120"/>
                <a:gd name="connsiteX283" fmla="*/ 95733 w 342367"/>
                <a:gd name="connsiteY283" fmla="*/ 10183 h 393120"/>
                <a:gd name="connsiteX284" fmla="*/ 98591 w 342367"/>
                <a:gd name="connsiteY284" fmla="*/ 14374 h 393120"/>
                <a:gd name="connsiteX285" fmla="*/ 106401 w 342367"/>
                <a:gd name="connsiteY285" fmla="*/ 28376 h 393120"/>
                <a:gd name="connsiteX286" fmla="*/ 104877 w 342367"/>
                <a:gd name="connsiteY286" fmla="*/ 32852 h 393120"/>
                <a:gd name="connsiteX287" fmla="*/ 101258 w 342367"/>
                <a:gd name="connsiteY287" fmla="*/ 31900 h 393120"/>
                <a:gd name="connsiteX288" fmla="*/ 99543 w 342367"/>
                <a:gd name="connsiteY288" fmla="*/ 28947 h 393120"/>
                <a:gd name="connsiteX289" fmla="*/ 97258 w 342367"/>
                <a:gd name="connsiteY289" fmla="*/ 23803 h 393120"/>
                <a:gd name="connsiteX290" fmla="*/ 92495 w 342367"/>
                <a:gd name="connsiteY290" fmla="*/ 18755 h 393120"/>
                <a:gd name="connsiteX291" fmla="*/ 85637 w 342367"/>
                <a:gd name="connsiteY291" fmla="*/ 20184 h 393120"/>
                <a:gd name="connsiteX292" fmla="*/ 87733 w 342367"/>
                <a:gd name="connsiteY292" fmla="*/ 25328 h 393120"/>
                <a:gd name="connsiteX293" fmla="*/ 90018 w 342367"/>
                <a:gd name="connsiteY293" fmla="*/ 29804 h 393120"/>
                <a:gd name="connsiteX294" fmla="*/ 88971 w 342367"/>
                <a:gd name="connsiteY294" fmla="*/ 33148 h 393120"/>
                <a:gd name="connsiteX295" fmla="*/ 88780 w 342367"/>
                <a:gd name="connsiteY295" fmla="*/ 33234 h 393120"/>
                <a:gd name="connsiteX296" fmla="*/ 80970 w 342367"/>
                <a:gd name="connsiteY296" fmla="*/ 31424 h 393120"/>
                <a:gd name="connsiteX297" fmla="*/ 79160 w 342367"/>
                <a:gd name="connsiteY297" fmla="*/ 24565 h 393120"/>
                <a:gd name="connsiteX298" fmla="*/ 77922 w 342367"/>
                <a:gd name="connsiteY298" fmla="*/ 17612 h 393120"/>
                <a:gd name="connsiteX299" fmla="*/ 76398 w 342367"/>
                <a:gd name="connsiteY299" fmla="*/ 16088 h 393120"/>
                <a:gd name="connsiteX300" fmla="*/ 71826 w 342367"/>
                <a:gd name="connsiteY300" fmla="*/ 16088 h 393120"/>
                <a:gd name="connsiteX301" fmla="*/ 69064 w 342367"/>
                <a:gd name="connsiteY301" fmla="*/ 17612 h 393120"/>
                <a:gd name="connsiteX302" fmla="*/ 69064 w 342367"/>
                <a:gd name="connsiteY302" fmla="*/ 25994 h 393120"/>
                <a:gd name="connsiteX303" fmla="*/ 74683 w 342367"/>
                <a:gd name="connsiteY303" fmla="*/ 33710 h 393120"/>
                <a:gd name="connsiteX304" fmla="*/ 73921 w 342367"/>
                <a:gd name="connsiteY304" fmla="*/ 38186 h 393120"/>
                <a:gd name="connsiteX305" fmla="*/ 68492 w 342367"/>
                <a:gd name="connsiteY305" fmla="*/ 38186 h 393120"/>
                <a:gd name="connsiteX306" fmla="*/ 66016 w 342367"/>
                <a:gd name="connsiteY306" fmla="*/ 34090 h 393120"/>
                <a:gd name="connsiteX307" fmla="*/ 64968 w 342367"/>
                <a:gd name="connsiteY307" fmla="*/ 31042 h 393120"/>
                <a:gd name="connsiteX308" fmla="*/ 61920 w 342367"/>
                <a:gd name="connsiteY308" fmla="*/ 29043 h 393120"/>
                <a:gd name="connsiteX309" fmla="*/ 57157 w 342367"/>
                <a:gd name="connsiteY309" fmla="*/ 32852 h 393120"/>
                <a:gd name="connsiteX310" fmla="*/ 58396 w 342367"/>
                <a:gd name="connsiteY310" fmla="*/ 38758 h 393120"/>
                <a:gd name="connsiteX311" fmla="*/ 55348 w 342367"/>
                <a:gd name="connsiteY311" fmla="*/ 40377 h 393120"/>
                <a:gd name="connsiteX312" fmla="*/ 51347 w 342367"/>
                <a:gd name="connsiteY312" fmla="*/ 39044 h 393120"/>
                <a:gd name="connsiteX313" fmla="*/ 49823 w 342367"/>
                <a:gd name="connsiteY313" fmla="*/ 36281 h 393120"/>
                <a:gd name="connsiteX314" fmla="*/ 46394 w 342367"/>
                <a:gd name="connsiteY314" fmla="*/ 29137 h 393120"/>
                <a:gd name="connsiteX315" fmla="*/ 38393 w 342367"/>
                <a:gd name="connsiteY315" fmla="*/ 24947 h 393120"/>
                <a:gd name="connsiteX316" fmla="*/ 33631 w 342367"/>
                <a:gd name="connsiteY316" fmla="*/ 26661 h 393120"/>
                <a:gd name="connsiteX317" fmla="*/ 33154 w 342367"/>
                <a:gd name="connsiteY317" fmla="*/ 28566 h 393120"/>
                <a:gd name="connsiteX318" fmla="*/ 38012 w 342367"/>
                <a:gd name="connsiteY318" fmla="*/ 38091 h 393120"/>
                <a:gd name="connsiteX319" fmla="*/ 41060 w 342367"/>
                <a:gd name="connsiteY319" fmla="*/ 42663 h 393120"/>
                <a:gd name="connsiteX320" fmla="*/ 39726 w 342367"/>
                <a:gd name="connsiteY320" fmla="*/ 45330 h 393120"/>
                <a:gd name="connsiteX321" fmla="*/ 36107 w 342367"/>
                <a:gd name="connsiteY321" fmla="*/ 44663 h 393120"/>
                <a:gd name="connsiteX322" fmla="*/ 32583 w 342367"/>
                <a:gd name="connsiteY322" fmla="*/ 43235 h 393120"/>
                <a:gd name="connsiteX323" fmla="*/ 29154 w 342367"/>
                <a:gd name="connsiteY323" fmla="*/ 45235 h 393120"/>
                <a:gd name="connsiteX324" fmla="*/ 28201 w 342367"/>
                <a:gd name="connsiteY324" fmla="*/ 48569 h 393120"/>
                <a:gd name="connsiteX325" fmla="*/ 27439 w 342367"/>
                <a:gd name="connsiteY325" fmla="*/ 50855 h 393120"/>
                <a:gd name="connsiteX326" fmla="*/ 24296 w 342367"/>
                <a:gd name="connsiteY326" fmla="*/ 53712 h 393120"/>
                <a:gd name="connsiteX327" fmla="*/ 7 w 342367"/>
                <a:gd name="connsiteY327" fmla="*/ 273549 h 393120"/>
                <a:gd name="connsiteX328" fmla="*/ 6199 w 342367"/>
                <a:gd name="connsiteY328" fmla="*/ 336319 h 393120"/>
                <a:gd name="connsiteX329" fmla="*/ 8770 w 342367"/>
                <a:gd name="connsiteY329" fmla="*/ 332700 h 393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342367" h="393120">
                  <a:moveTo>
                    <a:pt x="8770" y="332700"/>
                  </a:moveTo>
                  <a:lnTo>
                    <a:pt x="8770" y="332700"/>
                  </a:lnTo>
                  <a:cubicBezTo>
                    <a:pt x="8770" y="337652"/>
                    <a:pt x="11533" y="336128"/>
                    <a:pt x="12580" y="338034"/>
                  </a:cubicBezTo>
                  <a:cubicBezTo>
                    <a:pt x="13628" y="339938"/>
                    <a:pt x="11914" y="342225"/>
                    <a:pt x="10866" y="344224"/>
                  </a:cubicBezTo>
                  <a:cubicBezTo>
                    <a:pt x="9818" y="346225"/>
                    <a:pt x="9913" y="349178"/>
                    <a:pt x="12580" y="349749"/>
                  </a:cubicBezTo>
                  <a:cubicBezTo>
                    <a:pt x="14647" y="350101"/>
                    <a:pt x="16686" y="349006"/>
                    <a:pt x="17533" y="347082"/>
                  </a:cubicBezTo>
                  <a:cubicBezTo>
                    <a:pt x="17905" y="345339"/>
                    <a:pt x="18381" y="343625"/>
                    <a:pt x="18962" y="341939"/>
                  </a:cubicBezTo>
                  <a:cubicBezTo>
                    <a:pt x="19981" y="340072"/>
                    <a:pt x="22134" y="339129"/>
                    <a:pt x="24201" y="339653"/>
                  </a:cubicBezTo>
                  <a:cubicBezTo>
                    <a:pt x="26773" y="340700"/>
                    <a:pt x="25915" y="343653"/>
                    <a:pt x="24201" y="345749"/>
                  </a:cubicBezTo>
                  <a:lnTo>
                    <a:pt x="19819" y="352607"/>
                  </a:lnTo>
                  <a:cubicBezTo>
                    <a:pt x="18934" y="353730"/>
                    <a:pt x="18372" y="355083"/>
                    <a:pt x="18200" y="356512"/>
                  </a:cubicBezTo>
                  <a:cubicBezTo>
                    <a:pt x="18305" y="358064"/>
                    <a:pt x="19438" y="359360"/>
                    <a:pt x="20962" y="359655"/>
                  </a:cubicBezTo>
                  <a:cubicBezTo>
                    <a:pt x="22905" y="359741"/>
                    <a:pt x="24772" y="358846"/>
                    <a:pt x="25915" y="357274"/>
                  </a:cubicBezTo>
                  <a:cubicBezTo>
                    <a:pt x="27696" y="355445"/>
                    <a:pt x="29087" y="353273"/>
                    <a:pt x="30011" y="350892"/>
                  </a:cubicBezTo>
                  <a:cubicBezTo>
                    <a:pt x="30868" y="348225"/>
                    <a:pt x="32011" y="344796"/>
                    <a:pt x="35440" y="344701"/>
                  </a:cubicBezTo>
                  <a:cubicBezTo>
                    <a:pt x="37593" y="344596"/>
                    <a:pt x="39431" y="346253"/>
                    <a:pt x="39536" y="348406"/>
                  </a:cubicBezTo>
                  <a:cubicBezTo>
                    <a:pt x="39536" y="348444"/>
                    <a:pt x="39536" y="348472"/>
                    <a:pt x="39536" y="348511"/>
                  </a:cubicBezTo>
                  <a:cubicBezTo>
                    <a:pt x="39231" y="350454"/>
                    <a:pt x="38174" y="352207"/>
                    <a:pt x="36583" y="353369"/>
                  </a:cubicBezTo>
                  <a:cubicBezTo>
                    <a:pt x="34202" y="355369"/>
                    <a:pt x="31154" y="357655"/>
                    <a:pt x="32297" y="360226"/>
                  </a:cubicBezTo>
                  <a:cubicBezTo>
                    <a:pt x="33859" y="362370"/>
                    <a:pt x="36641" y="363255"/>
                    <a:pt x="39155" y="362418"/>
                  </a:cubicBezTo>
                  <a:cubicBezTo>
                    <a:pt x="41527" y="361741"/>
                    <a:pt x="43537" y="360169"/>
                    <a:pt x="44775" y="358036"/>
                  </a:cubicBezTo>
                  <a:cubicBezTo>
                    <a:pt x="46013" y="356131"/>
                    <a:pt x="46870" y="354036"/>
                    <a:pt x="48204" y="352226"/>
                  </a:cubicBezTo>
                  <a:cubicBezTo>
                    <a:pt x="48899" y="351054"/>
                    <a:pt x="50176" y="350368"/>
                    <a:pt x="51538" y="350416"/>
                  </a:cubicBezTo>
                  <a:cubicBezTo>
                    <a:pt x="52861" y="354226"/>
                    <a:pt x="51642" y="358464"/>
                    <a:pt x="48490" y="360989"/>
                  </a:cubicBezTo>
                  <a:cubicBezTo>
                    <a:pt x="47251" y="361894"/>
                    <a:pt x="46156" y="362989"/>
                    <a:pt x="45251" y="364227"/>
                  </a:cubicBezTo>
                  <a:cubicBezTo>
                    <a:pt x="44660" y="365342"/>
                    <a:pt x="45089" y="366723"/>
                    <a:pt x="46204" y="367313"/>
                  </a:cubicBezTo>
                  <a:cubicBezTo>
                    <a:pt x="46442" y="367446"/>
                    <a:pt x="46699" y="367522"/>
                    <a:pt x="46966" y="367561"/>
                  </a:cubicBezTo>
                  <a:cubicBezTo>
                    <a:pt x="47594" y="367704"/>
                    <a:pt x="48242" y="367704"/>
                    <a:pt x="48871" y="367561"/>
                  </a:cubicBezTo>
                  <a:cubicBezTo>
                    <a:pt x="52271" y="366837"/>
                    <a:pt x="55148" y="364589"/>
                    <a:pt x="56681" y="361465"/>
                  </a:cubicBezTo>
                  <a:cubicBezTo>
                    <a:pt x="57633" y="359083"/>
                    <a:pt x="57729" y="356131"/>
                    <a:pt x="60491" y="354988"/>
                  </a:cubicBezTo>
                  <a:cubicBezTo>
                    <a:pt x="62386" y="360951"/>
                    <a:pt x="59843" y="367428"/>
                    <a:pt x="54395" y="370514"/>
                  </a:cubicBezTo>
                  <a:cubicBezTo>
                    <a:pt x="52633" y="371476"/>
                    <a:pt x="51004" y="372656"/>
                    <a:pt x="49537" y="374038"/>
                  </a:cubicBezTo>
                  <a:cubicBezTo>
                    <a:pt x="48194" y="375371"/>
                    <a:pt x="48194" y="377543"/>
                    <a:pt x="49528" y="378886"/>
                  </a:cubicBezTo>
                  <a:cubicBezTo>
                    <a:pt x="49528" y="378886"/>
                    <a:pt x="49537" y="378896"/>
                    <a:pt x="49537" y="378896"/>
                  </a:cubicBezTo>
                  <a:cubicBezTo>
                    <a:pt x="51004" y="380001"/>
                    <a:pt x="52871" y="380448"/>
                    <a:pt x="54681" y="380134"/>
                  </a:cubicBezTo>
                  <a:cubicBezTo>
                    <a:pt x="59453" y="380048"/>
                    <a:pt x="63920" y="377762"/>
                    <a:pt x="66777" y="373942"/>
                  </a:cubicBezTo>
                  <a:cubicBezTo>
                    <a:pt x="68444" y="370342"/>
                    <a:pt x="69607" y="366532"/>
                    <a:pt x="70207" y="362608"/>
                  </a:cubicBezTo>
                  <a:cubicBezTo>
                    <a:pt x="70530" y="361017"/>
                    <a:pt x="71702" y="359731"/>
                    <a:pt x="73255" y="359274"/>
                  </a:cubicBezTo>
                  <a:cubicBezTo>
                    <a:pt x="75426" y="358883"/>
                    <a:pt x="77512" y="360322"/>
                    <a:pt x="77903" y="362494"/>
                  </a:cubicBezTo>
                  <a:cubicBezTo>
                    <a:pt x="77912" y="362532"/>
                    <a:pt x="77912" y="362570"/>
                    <a:pt x="77922" y="362608"/>
                  </a:cubicBezTo>
                  <a:cubicBezTo>
                    <a:pt x="77712" y="364513"/>
                    <a:pt x="77131" y="366361"/>
                    <a:pt x="76207" y="368037"/>
                  </a:cubicBezTo>
                  <a:cubicBezTo>
                    <a:pt x="75169" y="369771"/>
                    <a:pt x="75493" y="372000"/>
                    <a:pt x="76969" y="373371"/>
                  </a:cubicBezTo>
                  <a:cubicBezTo>
                    <a:pt x="79446" y="374800"/>
                    <a:pt x="82542" y="374581"/>
                    <a:pt x="84780" y="372799"/>
                  </a:cubicBezTo>
                  <a:cubicBezTo>
                    <a:pt x="86532" y="371133"/>
                    <a:pt x="87723" y="368971"/>
                    <a:pt x="88209" y="366609"/>
                  </a:cubicBezTo>
                  <a:lnTo>
                    <a:pt x="89257" y="362894"/>
                  </a:lnTo>
                  <a:cubicBezTo>
                    <a:pt x="91914" y="367027"/>
                    <a:pt x="92305" y="372219"/>
                    <a:pt x="90304" y="376705"/>
                  </a:cubicBezTo>
                  <a:cubicBezTo>
                    <a:pt x="89676" y="377867"/>
                    <a:pt x="89228" y="379124"/>
                    <a:pt x="88971" y="380419"/>
                  </a:cubicBezTo>
                  <a:cubicBezTo>
                    <a:pt x="88847" y="381801"/>
                    <a:pt x="89666" y="383096"/>
                    <a:pt x="90971" y="383563"/>
                  </a:cubicBezTo>
                  <a:cubicBezTo>
                    <a:pt x="91724" y="383753"/>
                    <a:pt x="92505" y="383753"/>
                    <a:pt x="93257" y="383563"/>
                  </a:cubicBezTo>
                  <a:cubicBezTo>
                    <a:pt x="96876" y="383153"/>
                    <a:pt x="99791" y="380391"/>
                    <a:pt x="100401" y="376800"/>
                  </a:cubicBezTo>
                  <a:cubicBezTo>
                    <a:pt x="100534" y="373619"/>
                    <a:pt x="100382" y="370428"/>
                    <a:pt x="99925" y="367275"/>
                  </a:cubicBezTo>
                  <a:cubicBezTo>
                    <a:pt x="99925" y="365942"/>
                    <a:pt x="100877" y="364227"/>
                    <a:pt x="102401" y="364513"/>
                  </a:cubicBezTo>
                  <a:cubicBezTo>
                    <a:pt x="102982" y="364684"/>
                    <a:pt x="103487" y="365056"/>
                    <a:pt x="103830" y="365560"/>
                  </a:cubicBezTo>
                  <a:cubicBezTo>
                    <a:pt x="106687" y="369656"/>
                    <a:pt x="103830" y="375085"/>
                    <a:pt x="106021" y="379372"/>
                  </a:cubicBezTo>
                  <a:cubicBezTo>
                    <a:pt x="107745" y="382229"/>
                    <a:pt x="110307" y="384487"/>
                    <a:pt x="113355" y="385849"/>
                  </a:cubicBezTo>
                  <a:cubicBezTo>
                    <a:pt x="115355" y="386897"/>
                    <a:pt x="118879" y="387658"/>
                    <a:pt x="119832" y="385849"/>
                  </a:cubicBezTo>
                  <a:cubicBezTo>
                    <a:pt x="120784" y="384039"/>
                    <a:pt x="119832" y="384325"/>
                    <a:pt x="119832" y="383563"/>
                  </a:cubicBezTo>
                  <a:cubicBezTo>
                    <a:pt x="118117" y="380325"/>
                    <a:pt x="115355" y="377372"/>
                    <a:pt x="113355" y="374038"/>
                  </a:cubicBezTo>
                  <a:cubicBezTo>
                    <a:pt x="111097" y="371104"/>
                    <a:pt x="110554" y="367189"/>
                    <a:pt x="111926" y="363751"/>
                  </a:cubicBezTo>
                  <a:cubicBezTo>
                    <a:pt x="113869" y="363094"/>
                    <a:pt x="115993" y="364046"/>
                    <a:pt x="116784" y="365942"/>
                  </a:cubicBezTo>
                  <a:cubicBezTo>
                    <a:pt x="117450" y="367561"/>
                    <a:pt x="117260" y="369371"/>
                    <a:pt x="118308" y="370894"/>
                  </a:cubicBezTo>
                  <a:cubicBezTo>
                    <a:pt x="118565" y="371276"/>
                    <a:pt x="118927" y="371580"/>
                    <a:pt x="119356" y="371752"/>
                  </a:cubicBezTo>
                  <a:cubicBezTo>
                    <a:pt x="121260" y="372419"/>
                    <a:pt x="122784" y="370323"/>
                    <a:pt x="122880" y="368704"/>
                  </a:cubicBezTo>
                  <a:cubicBezTo>
                    <a:pt x="122975" y="367085"/>
                    <a:pt x="123356" y="364989"/>
                    <a:pt x="125356" y="364799"/>
                  </a:cubicBezTo>
                  <a:cubicBezTo>
                    <a:pt x="128309" y="368037"/>
                    <a:pt x="127261" y="372419"/>
                    <a:pt x="127642" y="376419"/>
                  </a:cubicBezTo>
                  <a:cubicBezTo>
                    <a:pt x="128795" y="382915"/>
                    <a:pt x="133224" y="388364"/>
                    <a:pt x="139358" y="390802"/>
                  </a:cubicBezTo>
                  <a:cubicBezTo>
                    <a:pt x="140320" y="391326"/>
                    <a:pt x="141396" y="391621"/>
                    <a:pt x="142501" y="391659"/>
                  </a:cubicBezTo>
                  <a:cubicBezTo>
                    <a:pt x="144844" y="391621"/>
                    <a:pt x="146778" y="389811"/>
                    <a:pt x="146978" y="387468"/>
                  </a:cubicBezTo>
                  <a:cubicBezTo>
                    <a:pt x="146711" y="385411"/>
                    <a:pt x="146035" y="383439"/>
                    <a:pt x="144978" y="381658"/>
                  </a:cubicBezTo>
                  <a:cubicBezTo>
                    <a:pt x="143778" y="379076"/>
                    <a:pt x="143073" y="376305"/>
                    <a:pt x="142882" y="373466"/>
                  </a:cubicBezTo>
                  <a:cubicBezTo>
                    <a:pt x="142349" y="370457"/>
                    <a:pt x="144283" y="367561"/>
                    <a:pt x="147264" y="366894"/>
                  </a:cubicBezTo>
                  <a:cubicBezTo>
                    <a:pt x="150226" y="366675"/>
                    <a:pt x="152960" y="368532"/>
                    <a:pt x="153836" y="371371"/>
                  </a:cubicBezTo>
                  <a:cubicBezTo>
                    <a:pt x="154198" y="373876"/>
                    <a:pt x="154998" y="376295"/>
                    <a:pt x="156217" y="378515"/>
                  </a:cubicBezTo>
                  <a:cubicBezTo>
                    <a:pt x="157837" y="380705"/>
                    <a:pt x="162408" y="381658"/>
                    <a:pt x="164123" y="379562"/>
                  </a:cubicBezTo>
                  <a:cubicBezTo>
                    <a:pt x="164504" y="378648"/>
                    <a:pt x="164504" y="377620"/>
                    <a:pt x="164123" y="376705"/>
                  </a:cubicBezTo>
                  <a:cubicBezTo>
                    <a:pt x="163285" y="374628"/>
                    <a:pt x="162228" y="372656"/>
                    <a:pt x="160980" y="370800"/>
                  </a:cubicBezTo>
                  <a:cubicBezTo>
                    <a:pt x="159732" y="368961"/>
                    <a:pt x="159732" y="366542"/>
                    <a:pt x="160980" y="364703"/>
                  </a:cubicBezTo>
                  <a:cubicBezTo>
                    <a:pt x="162304" y="363322"/>
                    <a:pt x="164332" y="362875"/>
                    <a:pt x="166123" y="363561"/>
                  </a:cubicBezTo>
                  <a:cubicBezTo>
                    <a:pt x="167962" y="364303"/>
                    <a:pt x="169190" y="366056"/>
                    <a:pt x="169267" y="368037"/>
                  </a:cubicBezTo>
                  <a:cubicBezTo>
                    <a:pt x="170124" y="372419"/>
                    <a:pt x="170886" y="376705"/>
                    <a:pt x="171743" y="381086"/>
                  </a:cubicBezTo>
                  <a:cubicBezTo>
                    <a:pt x="172019" y="383230"/>
                    <a:pt x="172638" y="385316"/>
                    <a:pt x="173553" y="387278"/>
                  </a:cubicBezTo>
                  <a:cubicBezTo>
                    <a:pt x="174696" y="389402"/>
                    <a:pt x="176544" y="391059"/>
                    <a:pt x="178792" y="391945"/>
                  </a:cubicBezTo>
                  <a:cubicBezTo>
                    <a:pt x="180373" y="392469"/>
                    <a:pt x="182068" y="392469"/>
                    <a:pt x="183649" y="391945"/>
                  </a:cubicBezTo>
                  <a:cubicBezTo>
                    <a:pt x="185173" y="391945"/>
                    <a:pt x="186412" y="390326"/>
                    <a:pt x="186316" y="388992"/>
                  </a:cubicBezTo>
                  <a:cubicBezTo>
                    <a:pt x="186221" y="387658"/>
                    <a:pt x="185268" y="386897"/>
                    <a:pt x="184507" y="385944"/>
                  </a:cubicBezTo>
                  <a:cubicBezTo>
                    <a:pt x="182125" y="383296"/>
                    <a:pt x="180659" y="379962"/>
                    <a:pt x="180316" y="376419"/>
                  </a:cubicBezTo>
                  <a:cubicBezTo>
                    <a:pt x="179877" y="374971"/>
                    <a:pt x="180687" y="373447"/>
                    <a:pt x="182125" y="372990"/>
                  </a:cubicBezTo>
                  <a:cubicBezTo>
                    <a:pt x="183135" y="372762"/>
                    <a:pt x="184192" y="372933"/>
                    <a:pt x="185078" y="373466"/>
                  </a:cubicBezTo>
                  <a:cubicBezTo>
                    <a:pt x="186964" y="374695"/>
                    <a:pt x="188298" y="376610"/>
                    <a:pt x="188793" y="378800"/>
                  </a:cubicBezTo>
                  <a:cubicBezTo>
                    <a:pt x="189145" y="380944"/>
                    <a:pt x="190069" y="382944"/>
                    <a:pt x="191460" y="384610"/>
                  </a:cubicBezTo>
                  <a:cubicBezTo>
                    <a:pt x="193308" y="386392"/>
                    <a:pt x="196032" y="386915"/>
                    <a:pt x="198413" y="385944"/>
                  </a:cubicBezTo>
                  <a:cubicBezTo>
                    <a:pt x="199947" y="385068"/>
                    <a:pt x="200594" y="383201"/>
                    <a:pt x="199937" y="381562"/>
                  </a:cubicBezTo>
                  <a:cubicBezTo>
                    <a:pt x="199270" y="379991"/>
                    <a:pt x="198299" y="378572"/>
                    <a:pt x="197080" y="377372"/>
                  </a:cubicBezTo>
                  <a:cubicBezTo>
                    <a:pt x="193527" y="373305"/>
                    <a:pt x="190869" y="368532"/>
                    <a:pt x="189269" y="363370"/>
                  </a:cubicBezTo>
                  <a:cubicBezTo>
                    <a:pt x="189269" y="361655"/>
                    <a:pt x="189269" y="359560"/>
                    <a:pt x="190793" y="358893"/>
                  </a:cubicBezTo>
                  <a:cubicBezTo>
                    <a:pt x="192117" y="358560"/>
                    <a:pt x="193508" y="358912"/>
                    <a:pt x="194508" y="359846"/>
                  </a:cubicBezTo>
                  <a:cubicBezTo>
                    <a:pt x="195260" y="360693"/>
                    <a:pt x="195822" y="361703"/>
                    <a:pt x="196127" y="362798"/>
                  </a:cubicBezTo>
                  <a:cubicBezTo>
                    <a:pt x="196803" y="364560"/>
                    <a:pt x="197594" y="366285"/>
                    <a:pt x="198508" y="367942"/>
                  </a:cubicBezTo>
                  <a:cubicBezTo>
                    <a:pt x="199385" y="370142"/>
                    <a:pt x="201042" y="371943"/>
                    <a:pt x="203175" y="372990"/>
                  </a:cubicBezTo>
                  <a:cubicBezTo>
                    <a:pt x="205557" y="374038"/>
                    <a:pt x="209272" y="373562"/>
                    <a:pt x="210129" y="371561"/>
                  </a:cubicBezTo>
                  <a:cubicBezTo>
                    <a:pt x="210986" y="369561"/>
                    <a:pt x="209176" y="367942"/>
                    <a:pt x="208033" y="366323"/>
                  </a:cubicBezTo>
                  <a:cubicBezTo>
                    <a:pt x="206967" y="364989"/>
                    <a:pt x="206157" y="363474"/>
                    <a:pt x="205652" y="361846"/>
                  </a:cubicBezTo>
                  <a:cubicBezTo>
                    <a:pt x="205319" y="361084"/>
                    <a:pt x="205319" y="360226"/>
                    <a:pt x="205652" y="359465"/>
                  </a:cubicBezTo>
                  <a:cubicBezTo>
                    <a:pt x="205938" y="359026"/>
                    <a:pt x="206328" y="358664"/>
                    <a:pt x="206795" y="358417"/>
                  </a:cubicBezTo>
                  <a:cubicBezTo>
                    <a:pt x="209576" y="357369"/>
                    <a:pt x="212700" y="358131"/>
                    <a:pt x="214701" y="360322"/>
                  </a:cubicBezTo>
                  <a:cubicBezTo>
                    <a:pt x="216092" y="362322"/>
                    <a:pt x="216730" y="364751"/>
                    <a:pt x="216510" y="367180"/>
                  </a:cubicBezTo>
                  <a:cubicBezTo>
                    <a:pt x="216263" y="369561"/>
                    <a:pt x="216663" y="371961"/>
                    <a:pt x="217654" y="374133"/>
                  </a:cubicBezTo>
                  <a:cubicBezTo>
                    <a:pt x="218034" y="374752"/>
                    <a:pt x="218559" y="375276"/>
                    <a:pt x="219177" y="375657"/>
                  </a:cubicBezTo>
                  <a:cubicBezTo>
                    <a:pt x="220635" y="376267"/>
                    <a:pt x="222283" y="376267"/>
                    <a:pt x="223750" y="375657"/>
                  </a:cubicBezTo>
                  <a:cubicBezTo>
                    <a:pt x="224759" y="375295"/>
                    <a:pt x="225702" y="374743"/>
                    <a:pt x="226512" y="374038"/>
                  </a:cubicBezTo>
                  <a:cubicBezTo>
                    <a:pt x="228588" y="371666"/>
                    <a:pt x="228588" y="368123"/>
                    <a:pt x="226512" y="365751"/>
                  </a:cubicBezTo>
                  <a:cubicBezTo>
                    <a:pt x="224492" y="363313"/>
                    <a:pt x="222645" y="360732"/>
                    <a:pt x="220987" y="358036"/>
                  </a:cubicBezTo>
                  <a:cubicBezTo>
                    <a:pt x="220006" y="356598"/>
                    <a:pt x="220301" y="354645"/>
                    <a:pt x="221654" y="353559"/>
                  </a:cubicBezTo>
                  <a:cubicBezTo>
                    <a:pt x="223321" y="352530"/>
                    <a:pt x="225426" y="352530"/>
                    <a:pt x="227083" y="353559"/>
                  </a:cubicBezTo>
                  <a:cubicBezTo>
                    <a:pt x="228360" y="354635"/>
                    <a:pt x="229227" y="356112"/>
                    <a:pt x="229560" y="357750"/>
                  </a:cubicBezTo>
                  <a:cubicBezTo>
                    <a:pt x="229798" y="358817"/>
                    <a:pt x="230179" y="359836"/>
                    <a:pt x="230703" y="360798"/>
                  </a:cubicBezTo>
                  <a:cubicBezTo>
                    <a:pt x="231941" y="362751"/>
                    <a:pt x="234532" y="363332"/>
                    <a:pt x="236484" y="362094"/>
                  </a:cubicBezTo>
                  <a:cubicBezTo>
                    <a:pt x="237599" y="361389"/>
                    <a:pt x="238313" y="360198"/>
                    <a:pt x="238418" y="358893"/>
                  </a:cubicBezTo>
                  <a:cubicBezTo>
                    <a:pt x="238285" y="356874"/>
                    <a:pt x="237866" y="354892"/>
                    <a:pt x="237180" y="352987"/>
                  </a:cubicBezTo>
                  <a:cubicBezTo>
                    <a:pt x="237913" y="351987"/>
                    <a:pt x="239085" y="351416"/>
                    <a:pt x="240323" y="351464"/>
                  </a:cubicBezTo>
                  <a:cubicBezTo>
                    <a:pt x="241733" y="351359"/>
                    <a:pt x="243133" y="351807"/>
                    <a:pt x="244228" y="352702"/>
                  </a:cubicBezTo>
                  <a:cubicBezTo>
                    <a:pt x="244952" y="353521"/>
                    <a:pt x="245476" y="354502"/>
                    <a:pt x="245752" y="355559"/>
                  </a:cubicBezTo>
                  <a:cubicBezTo>
                    <a:pt x="246438" y="358150"/>
                    <a:pt x="247638" y="360579"/>
                    <a:pt x="249276" y="362703"/>
                  </a:cubicBezTo>
                  <a:cubicBezTo>
                    <a:pt x="251229" y="365103"/>
                    <a:pt x="254096" y="366589"/>
                    <a:pt x="257182" y="366799"/>
                  </a:cubicBezTo>
                  <a:cubicBezTo>
                    <a:pt x="258944" y="367085"/>
                    <a:pt x="260725" y="366485"/>
                    <a:pt x="261945" y="365180"/>
                  </a:cubicBezTo>
                  <a:cubicBezTo>
                    <a:pt x="262288" y="364608"/>
                    <a:pt x="262459" y="363941"/>
                    <a:pt x="262421" y="363274"/>
                  </a:cubicBezTo>
                  <a:cubicBezTo>
                    <a:pt x="261964" y="359626"/>
                    <a:pt x="260249" y="356264"/>
                    <a:pt x="257563" y="353749"/>
                  </a:cubicBezTo>
                  <a:cubicBezTo>
                    <a:pt x="256201" y="352493"/>
                    <a:pt x="255153" y="350921"/>
                    <a:pt x="254515" y="349178"/>
                  </a:cubicBezTo>
                  <a:cubicBezTo>
                    <a:pt x="254192" y="348073"/>
                    <a:pt x="254772" y="346910"/>
                    <a:pt x="255849" y="346510"/>
                  </a:cubicBezTo>
                  <a:cubicBezTo>
                    <a:pt x="257125" y="346158"/>
                    <a:pt x="258487" y="346406"/>
                    <a:pt x="259564" y="347177"/>
                  </a:cubicBezTo>
                  <a:cubicBezTo>
                    <a:pt x="260602" y="347911"/>
                    <a:pt x="261821" y="348378"/>
                    <a:pt x="263088" y="348511"/>
                  </a:cubicBezTo>
                  <a:cubicBezTo>
                    <a:pt x="264469" y="348549"/>
                    <a:pt x="265755" y="347816"/>
                    <a:pt x="266422" y="346606"/>
                  </a:cubicBezTo>
                  <a:cubicBezTo>
                    <a:pt x="266879" y="345510"/>
                    <a:pt x="267203" y="344358"/>
                    <a:pt x="267374" y="343177"/>
                  </a:cubicBezTo>
                  <a:cubicBezTo>
                    <a:pt x="267583" y="342405"/>
                    <a:pt x="267841" y="341643"/>
                    <a:pt x="268136" y="340891"/>
                  </a:cubicBezTo>
                  <a:cubicBezTo>
                    <a:pt x="268755" y="339234"/>
                    <a:pt x="270279" y="338081"/>
                    <a:pt x="272041" y="337938"/>
                  </a:cubicBezTo>
                  <a:cubicBezTo>
                    <a:pt x="273442" y="337938"/>
                    <a:pt x="274699" y="338814"/>
                    <a:pt x="275184" y="340129"/>
                  </a:cubicBezTo>
                  <a:cubicBezTo>
                    <a:pt x="275604" y="341234"/>
                    <a:pt x="275604" y="342453"/>
                    <a:pt x="275184" y="343558"/>
                  </a:cubicBezTo>
                  <a:cubicBezTo>
                    <a:pt x="274718" y="344672"/>
                    <a:pt x="274337" y="345815"/>
                    <a:pt x="274042" y="346987"/>
                  </a:cubicBezTo>
                  <a:cubicBezTo>
                    <a:pt x="273899" y="347359"/>
                    <a:pt x="273899" y="347759"/>
                    <a:pt x="274042" y="348130"/>
                  </a:cubicBezTo>
                  <a:cubicBezTo>
                    <a:pt x="274042" y="348892"/>
                    <a:pt x="274804" y="350416"/>
                    <a:pt x="275756" y="350701"/>
                  </a:cubicBezTo>
                  <a:cubicBezTo>
                    <a:pt x="278899" y="351654"/>
                    <a:pt x="280709" y="349463"/>
                    <a:pt x="282614" y="347273"/>
                  </a:cubicBezTo>
                  <a:cubicBezTo>
                    <a:pt x="284357" y="345110"/>
                    <a:pt x="284957" y="342243"/>
                    <a:pt x="284233" y="339557"/>
                  </a:cubicBezTo>
                  <a:cubicBezTo>
                    <a:pt x="284233" y="338128"/>
                    <a:pt x="283185" y="337081"/>
                    <a:pt x="284233" y="335747"/>
                  </a:cubicBezTo>
                  <a:cubicBezTo>
                    <a:pt x="286233" y="332128"/>
                    <a:pt x="287853" y="333271"/>
                    <a:pt x="287758" y="331271"/>
                  </a:cubicBezTo>
                  <a:lnTo>
                    <a:pt x="287758" y="331271"/>
                  </a:lnTo>
                  <a:cubicBezTo>
                    <a:pt x="287758" y="336224"/>
                    <a:pt x="290520" y="334699"/>
                    <a:pt x="291567" y="336605"/>
                  </a:cubicBezTo>
                  <a:cubicBezTo>
                    <a:pt x="292615" y="338510"/>
                    <a:pt x="290901" y="340796"/>
                    <a:pt x="289853" y="342796"/>
                  </a:cubicBezTo>
                  <a:cubicBezTo>
                    <a:pt x="288805" y="344796"/>
                    <a:pt x="288900" y="347749"/>
                    <a:pt x="291567" y="348320"/>
                  </a:cubicBezTo>
                  <a:cubicBezTo>
                    <a:pt x="293634" y="348673"/>
                    <a:pt x="295673" y="347577"/>
                    <a:pt x="296521" y="345653"/>
                  </a:cubicBezTo>
                  <a:cubicBezTo>
                    <a:pt x="296892" y="343911"/>
                    <a:pt x="297368" y="342196"/>
                    <a:pt x="297949" y="340510"/>
                  </a:cubicBezTo>
                  <a:cubicBezTo>
                    <a:pt x="298968" y="338643"/>
                    <a:pt x="301121" y="337700"/>
                    <a:pt x="303188" y="338224"/>
                  </a:cubicBezTo>
                  <a:cubicBezTo>
                    <a:pt x="305760" y="339272"/>
                    <a:pt x="304807" y="342225"/>
                    <a:pt x="303188" y="344320"/>
                  </a:cubicBezTo>
                  <a:lnTo>
                    <a:pt x="298807" y="351178"/>
                  </a:lnTo>
                  <a:cubicBezTo>
                    <a:pt x="297882" y="352283"/>
                    <a:pt x="297311" y="353645"/>
                    <a:pt x="297187" y="355083"/>
                  </a:cubicBezTo>
                  <a:cubicBezTo>
                    <a:pt x="297292" y="356636"/>
                    <a:pt x="298425" y="357931"/>
                    <a:pt x="299950" y="358227"/>
                  </a:cubicBezTo>
                  <a:cubicBezTo>
                    <a:pt x="301893" y="358312"/>
                    <a:pt x="303759" y="357417"/>
                    <a:pt x="304902" y="355845"/>
                  </a:cubicBezTo>
                  <a:cubicBezTo>
                    <a:pt x="306446" y="354054"/>
                    <a:pt x="307636" y="351987"/>
                    <a:pt x="308427" y="349749"/>
                  </a:cubicBezTo>
                  <a:cubicBezTo>
                    <a:pt x="309284" y="347082"/>
                    <a:pt x="310332" y="343653"/>
                    <a:pt x="313856" y="343558"/>
                  </a:cubicBezTo>
                  <a:cubicBezTo>
                    <a:pt x="316009" y="343453"/>
                    <a:pt x="317847" y="345110"/>
                    <a:pt x="317952" y="347263"/>
                  </a:cubicBezTo>
                  <a:cubicBezTo>
                    <a:pt x="317952" y="347301"/>
                    <a:pt x="317952" y="347330"/>
                    <a:pt x="317952" y="347368"/>
                  </a:cubicBezTo>
                  <a:cubicBezTo>
                    <a:pt x="317647" y="349339"/>
                    <a:pt x="316542" y="351092"/>
                    <a:pt x="314904" y="352226"/>
                  </a:cubicBezTo>
                  <a:cubicBezTo>
                    <a:pt x="312618" y="354226"/>
                    <a:pt x="309570" y="356512"/>
                    <a:pt x="310713" y="359083"/>
                  </a:cubicBezTo>
                  <a:cubicBezTo>
                    <a:pt x="312246" y="361217"/>
                    <a:pt x="314990" y="362103"/>
                    <a:pt x="317475" y="361275"/>
                  </a:cubicBezTo>
                  <a:cubicBezTo>
                    <a:pt x="319876" y="360617"/>
                    <a:pt x="321933" y="359046"/>
                    <a:pt x="323191" y="356893"/>
                  </a:cubicBezTo>
                  <a:cubicBezTo>
                    <a:pt x="324429" y="354988"/>
                    <a:pt x="325286" y="352893"/>
                    <a:pt x="326620" y="351083"/>
                  </a:cubicBezTo>
                  <a:cubicBezTo>
                    <a:pt x="327296" y="349901"/>
                    <a:pt x="328591" y="349197"/>
                    <a:pt x="329953" y="349273"/>
                  </a:cubicBezTo>
                  <a:cubicBezTo>
                    <a:pt x="331277" y="353083"/>
                    <a:pt x="330058" y="357321"/>
                    <a:pt x="326905" y="359846"/>
                  </a:cubicBezTo>
                  <a:cubicBezTo>
                    <a:pt x="325667" y="360750"/>
                    <a:pt x="324572" y="361846"/>
                    <a:pt x="323667" y="363084"/>
                  </a:cubicBezTo>
                  <a:cubicBezTo>
                    <a:pt x="323076" y="364198"/>
                    <a:pt x="323505" y="365580"/>
                    <a:pt x="324619" y="366170"/>
                  </a:cubicBezTo>
                  <a:cubicBezTo>
                    <a:pt x="324857" y="366303"/>
                    <a:pt x="325115" y="366380"/>
                    <a:pt x="325381" y="366418"/>
                  </a:cubicBezTo>
                  <a:cubicBezTo>
                    <a:pt x="326010" y="366561"/>
                    <a:pt x="326658" y="366561"/>
                    <a:pt x="327286" y="366418"/>
                  </a:cubicBezTo>
                  <a:cubicBezTo>
                    <a:pt x="330677" y="365723"/>
                    <a:pt x="333535" y="363455"/>
                    <a:pt x="335001" y="360322"/>
                  </a:cubicBezTo>
                  <a:lnTo>
                    <a:pt x="335001" y="359750"/>
                  </a:lnTo>
                  <a:cubicBezTo>
                    <a:pt x="352337" y="249737"/>
                    <a:pt x="335001" y="137056"/>
                    <a:pt x="323667" y="26375"/>
                  </a:cubicBezTo>
                  <a:cubicBezTo>
                    <a:pt x="321848" y="24728"/>
                    <a:pt x="319543" y="23727"/>
                    <a:pt x="317095" y="23518"/>
                  </a:cubicBezTo>
                  <a:cubicBezTo>
                    <a:pt x="315323" y="23270"/>
                    <a:pt x="313542" y="23909"/>
                    <a:pt x="312332" y="25232"/>
                  </a:cubicBezTo>
                  <a:cubicBezTo>
                    <a:pt x="311989" y="25804"/>
                    <a:pt x="311818" y="26471"/>
                    <a:pt x="311856" y="27137"/>
                  </a:cubicBezTo>
                  <a:cubicBezTo>
                    <a:pt x="312313" y="30785"/>
                    <a:pt x="314027" y="34157"/>
                    <a:pt x="316714" y="36662"/>
                  </a:cubicBezTo>
                  <a:cubicBezTo>
                    <a:pt x="318104" y="37901"/>
                    <a:pt x="319161" y="39472"/>
                    <a:pt x="319762" y="41234"/>
                  </a:cubicBezTo>
                  <a:cubicBezTo>
                    <a:pt x="320038" y="42330"/>
                    <a:pt x="319466" y="43463"/>
                    <a:pt x="318428" y="43902"/>
                  </a:cubicBezTo>
                  <a:cubicBezTo>
                    <a:pt x="317152" y="44197"/>
                    <a:pt x="315809" y="43958"/>
                    <a:pt x="314713" y="43235"/>
                  </a:cubicBezTo>
                  <a:cubicBezTo>
                    <a:pt x="313713" y="42473"/>
                    <a:pt x="312532" y="41977"/>
                    <a:pt x="311284" y="41806"/>
                  </a:cubicBezTo>
                  <a:cubicBezTo>
                    <a:pt x="309874" y="41853"/>
                    <a:pt x="308589" y="42606"/>
                    <a:pt x="307855" y="43806"/>
                  </a:cubicBezTo>
                  <a:cubicBezTo>
                    <a:pt x="307398" y="44873"/>
                    <a:pt x="307074" y="45997"/>
                    <a:pt x="306903" y="47140"/>
                  </a:cubicBezTo>
                  <a:cubicBezTo>
                    <a:pt x="306722" y="47921"/>
                    <a:pt x="306465" y="48693"/>
                    <a:pt x="306141" y="49426"/>
                  </a:cubicBezTo>
                  <a:cubicBezTo>
                    <a:pt x="305531" y="51102"/>
                    <a:pt x="304017" y="52293"/>
                    <a:pt x="302235" y="52474"/>
                  </a:cubicBezTo>
                  <a:cubicBezTo>
                    <a:pt x="300845" y="52426"/>
                    <a:pt x="299616" y="51569"/>
                    <a:pt x="299092" y="50283"/>
                  </a:cubicBezTo>
                  <a:cubicBezTo>
                    <a:pt x="298664" y="49178"/>
                    <a:pt x="298664" y="47959"/>
                    <a:pt x="299092" y="46854"/>
                  </a:cubicBezTo>
                  <a:cubicBezTo>
                    <a:pt x="299559" y="45740"/>
                    <a:pt x="299940" y="44597"/>
                    <a:pt x="300235" y="43425"/>
                  </a:cubicBezTo>
                  <a:cubicBezTo>
                    <a:pt x="300378" y="43054"/>
                    <a:pt x="300378" y="42653"/>
                    <a:pt x="300235" y="42282"/>
                  </a:cubicBezTo>
                  <a:cubicBezTo>
                    <a:pt x="300235" y="41520"/>
                    <a:pt x="299473" y="39996"/>
                    <a:pt x="298521" y="39710"/>
                  </a:cubicBezTo>
                  <a:cubicBezTo>
                    <a:pt x="295377" y="38758"/>
                    <a:pt x="293663" y="40949"/>
                    <a:pt x="291663" y="43139"/>
                  </a:cubicBezTo>
                  <a:cubicBezTo>
                    <a:pt x="289901" y="45301"/>
                    <a:pt x="289329" y="48187"/>
                    <a:pt x="290139" y="50855"/>
                  </a:cubicBezTo>
                  <a:cubicBezTo>
                    <a:pt x="290139" y="52188"/>
                    <a:pt x="291091" y="53331"/>
                    <a:pt x="290139" y="54665"/>
                  </a:cubicBezTo>
                  <a:cubicBezTo>
                    <a:pt x="288139" y="58189"/>
                    <a:pt x="286519" y="57141"/>
                    <a:pt x="286615" y="59141"/>
                  </a:cubicBezTo>
                  <a:lnTo>
                    <a:pt x="286615" y="59141"/>
                  </a:lnTo>
                  <a:cubicBezTo>
                    <a:pt x="286615" y="54188"/>
                    <a:pt x="283852" y="55712"/>
                    <a:pt x="282900" y="53807"/>
                  </a:cubicBezTo>
                  <a:cubicBezTo>
                    <a:pt x="281947" y="51902"/>
                    <a:pt x="283471" y="49616"/>
                    <a:pt x="284519" y="47616"/>
                  </a:cubicBezTo>
                  <a:cubicBezTo>
                    <a:pt x="285567" y="45616"/>
                    <a:pt x="285472" y="42663"/>
                    <a:pt x="282805" y="41996"/>
                  </a:cubicBezTo>
                  <a:cubicBezTo>
                    <a:pt x="280728" y="41730"/>
                    <a:pt x="278718" y="42844"/>
                    <a:pt x="277851" y="44758"/>
                  </a:cubicBezTo>
                  <a:cubicBezTo>
                    <a:pt x="277461" y="46492"/>
                    <a:pt x="276985" y="48216"/>
                    <a:pt x="276423" y="49902"/>
                  </a:cubicBezTo>
                  <a:cubicBezTo>
                    <a:pt x="275423" y="51788"/>
                    <a:pt x="273232" y="52702"/>
                    <a:pt x="271184" y="52093"/>
                  </a:cubicBezTo>
                  <a:cubicBezTo>
                    <a:pt x="268612" y="51141"/>
                    <a:pt x="269565" y="48093"/>
                    <a:pt x="271184" y="46092"/>
                  </a:cubicBezTo>
                  <a:cubicBezTo>
                    <a:pt x="272803" y="44092"/>
                    <a:pt x="274137" y="41520"/>
                    <a:pt x="275566" y="39234"/>
                  </a:cubicBezTo>
                  <a:cubicBezTo>
                    <a:pt x="276480" y="38120"/>
                    <a:pt x="277042" y="36758"/>
                    <a:pt x="277185" y="35329"/>
                  </a:cubicBezTo>
                  <a:cubicBezTo>
                    <a:pt x="277166" y="33776"/>
                    <a:pt x="276042" y="32462"/>
                    <a:pt x="274518" y="32185"/>
                  </a:cubicBezTo>
                  <a:cubicBezTo>
                    <a:pt x="272546" y="32081"/>
                    <a:pt x="270651" y="32976"/>
                    <a:pt x="269470" y="34567"/>
                  </a:cubicBezTo>
                  <a:cubicBezTo>
                    <a:pt x="267898" y="36329"/>
                    <a:pt x="266726" y="38405"/>
                    <a:pt x="266041" y="40663"/>
                  </a:cubicBezTo>
                  <a:cubicBezTo>
                    <a:pt x="265183" y="43235"/>
                    <a:pt x="264040" y="46759"/>
                    <a:pt x="260516" y="46854"/>
                  </a:cubicBezTo>
                  <a:cubicBezTo>
                    <a:pt x="258344" y="46911"/>
                    <a:pt x="256525" y="45216"/>
                    <a:pt x="256420" y="43044"/>
                  </a:cubicBezTo>
                  <a:cubicBezTo>
                    <a:pt x="256725" y="41073"/>
                    <a:pt x="257830" y="39320"/>
                    <a:pt x="259468" y="38186"/>
                  </a:cubicBezTo>
                  <a:cubicBezTo>
                    <a:pt x="261754" y="36186"/>
                    <a:pt x="264802" y="33805"/>
                    <a:pt x="263659" y="31328"/>
                  </a:cubicBezTo>
                  <a:cubicBezTo>
                    <a:pt x="262516" y="28852"/>
                    <a:pt x="259468" y="28471"/>
                    <a:pt x="256897" y="29137"/>
                  </a:cubicBezTo>
                  <a:cubicBezTo>
                    <a:pt x="254496" y="29795"/>
                    <a:pt x="252439" y="31366"/>
                    <a:pt x="251182" y="33519"/>
                  </a:cubicBezTo>
                  <a:cubicBezTo>
                    <a:pt x="249943" y="35424"/>
                    <a:pt x="249086" y="37519"/>
                    <a:pt x="247752" y="39329"/>
                  </a:cubicBezTo>
                  <a:cubicBezTo>
                    <a:pt x="247057" y="40501"/>
                    <a:pt x="245781" y="41187"/>
                    <a:pt x="244419" y="41139"/>
                  </a:cubicBezTo>
                  <a:cubicBezTo>
                    <a:pt x="243095" y="37329"/>
                    <a:pt x="244314" y="33091"/>
                    <a:pt x="247467" y="30566"/>
                  </a:cubicBezTo>
                  <a:cubicBezTo>
                    <a:pt x="248705" y="29662"/>
                    <a:pt x="249801" y="28566"/>
                    <a:pt x="250705" y="27328"/>
                  </a:cubicBezTo>
                  <a:cubicBezTo>
                    <a:pt x="251305" y="26156"/>
                    <a:pt x="250839" y="24718"/>
                    <a:pt x="249667" y="24127"/>
                  </a:cubicBezTo>
                  <a:cubicBezTo>
                    <a:pt x="249458" y="24013"/>
                    <a:pt x="249229" y="23937"/>
                    <a:pt x="248991" y="23899"/>
                  </a:cubicBezTo>
                  <a:cubicBezTo>
                    <a:pt x="248362" y="23803"/>
                    <a:pt x="247714" y="23803"/>
                    <a:pt x="247086" y="23899"/>
                  </a:cubicBezTo>
                  <a:cubicBezTo>
                    <a:pt x="243695" y="24661"/>
                    <a:pt x="240847" y="26947"/>
                    <a:pt x="239371" y="30090"/>
                  </a:cubicBezTo>
                  <a:cubicBezTo>
                    <a:pt x="238418" y="32376"/>
                    <a:pt x="238227" y="35424"/>
                    <a:pt x="235465" y="36567"/>
                  </a:cubicBezTo>
                  <a:cubicBezTo>
                    <a:pt x="233570" y="30605"/>
                    <a:pt x="236113" y="24127"/>
                    <a:pt x="241561" y="21041"/>
                  </a:cubicBezTo>
                  <a:cubicBezTo>
                    <a:pt x="243343" y="20051"/>
                    <a:pt x="245000" y="18870"/>
                    <a:pt x="246514" y="17517"/>
                  </a:cubicBezTo>
                  <a:cubicBezTo>
                    <a:pt x="247819" y="16126"/>
                    <a:pt x="247819" y="13955"/>
                    <a:pt x="246514" y="12564"/>
                  </a:cubicBezTo>
                  <a:cubicBezTo>
                    <a:pt x="245038" y="11555"/>
                    <a:pt x="243247" y="11116"/>
                    <a:pt x="241466" y="11326"/>
                  </a:cubicBezTo>
                  <a:cubicBezTo>
                    <a:pt x="236713" y="11478"/>
                    <a:pt x="232274" y="13745"/>
                    <a:pt x="229369" y="17517"/>
                  </a:cubicBezTo>
                  <a:cubicBezTo>
                    <a:pt x="227636" y="21127"/>
                    <a:pt x="226474" y="24985"/>
                    <a:pt x="225940" y="28947"/>
                  </a:cubicBezTo>
                  <a:cubicBezTo>
                    <a:pt x="225588" y="30547"/>
                    <a:pt x="224378" y="31833"/>
                    <a:pt x="222797" y="32281"/>
                  </a:cubicBezTo>
                  <a:cubicBezTo>
                    <a:pt x="220616" y="32624"/>
                    <a:pt x="218568" y="31128"/>
                    <a:pt x="218225" y="28947"/>
                  </a:cubicBezTo>
                  <a:cubicBezTo>
                    <a:pt x="218225" y="28947"/>
                    <a:pt x="218225" y="28947"/>
                    <a:pt x="218225" y="28947"/>
                  </a:cubicBezTo>
                  <a:cubicBezTo>
                    <a:pt x="218349" y="27042"/>
                    <a:pt x="218901" y="25185"/>
                    <a:pt x="219844" y="23518"/>
                  </a:cubicBezTo>
                  <a:cubicBezTo>
                    <a:pt x="220835" y="21794"/>
                    <a:pt x="220559" y="19612"/>
                    <a:pt x="219177" y="18184"/>
                  </a:cubicBezTo>
                  <a:cubicBezTo>
                    <a:pt x="216701" y="16755"/>
                    <a:pt x="213605" y="16974"/>
                    <a:pt x="211367" y="18755"/>
                  </a:cubicBezTo>
                  <a:cubicBezTo>
                    <a:pt x="209586" y="20394"/>
                    <a:pt x="208386" y="22566"/>
                    <a:pt x="207938" y="24947"/>
                  </a:cubicBezTo>
                  <a:lnTo>
                    <a:pt x="206795" y="28566"/>
                  </a:lnTo>
                  <a:cubicBezTo>
                    <a:pt x="204138" y="24432"/>
                    <a:pt x="203747" y="19241"/>
                    <a:pt x="205747" y="14755"/>
                  </a:cubicBezTo>
                  <a:cubicBezTo>
                    <a:pt x="206414" y="13641"/>
                    <a:pt x="206871" y="12412"/>
                    <a:pt x="207081" y="11135"/>
                  </a:cubicBezTo>
                  <a:cubicBezTo>
                    <a:pt x="207214" y="9726"/>
                    <a:pt x="206395" y="8402"/>
                    <a:pt x="205081" y="7897"/>
                  </a:cubicBezTo>
                  <a:cubicBezTo>
                    <a:pt x="204328" y="7754"/>
                    <a:pt x="203547" y="7754"/>
                    <a:pt x="202795" y="7897"/>
                  </a:cubicBezTo>
                  <a:cubicBezTo>
                    <a:pt x="199184" y="8364"/>
                    <a:pt x="196308" y="11154"/>
                    <a:pt x="195746" y="14755"/>
                  </a:cubicBezTo>
                  <a:cubicBezTo>
                    <a:pt x="195451" y="17927"/>
                    <a:pt x="195451" y="21108"/>
                    <a:pt x="195746" y="24280"/>
                  </a:cubicBezTo>
                  <a:cubicBezTo>
                    <a:pt x="195746" y="25613"/>
                    <a:pt x="194889" y="27328"/>
                    <a:pt x="193270" y="26947"/>
                  </a:cubicBezTo>
                  <a:cubicBezTo>
                    <a:pt x="192717" y="26823"/>
                    <a:pt x="192231" y="26480"/>
                    <a:pt x="191936" y="25994"/>
                  </a:cubicBezTo>
                  <a:cubicBezTo>
                    <a:pt x="188983" y="21899"/>
                    <a:pt x="191936" y="16469"/>
                    <a:pt x="189745" y="12183"/>
                  </a:cubicBezTo>
                  <a:cubicBezTo>
                    <a:pt x="187993" y="9354"/>
                    <a:pt x="185440" y="7097"/>
                    <a:pt x="182411" y="5706"/>
                  </a:cubicBezTo>
                  <a:cubicBezTo>
                    <a:pt x="180316" y="4563"/>
                    <a:pt x="176791" y="3896"/>
                    <a:pt x="175934" y="5706"/>
                  </a:cubicBezTo>
                  <a:cubicBezTo>
                    <a:pt x="175563" y="6421"/>
                    <a:pt x="175563" y="7278"/>
                    <a:pt x="175934" y="7992"/>
                  </a:cubicBezTo>
                  <a:cubicBezTo>
                    <a:pt x="177744" y="11231"/>
                    <a:pt x="180506" y="14088"/>
                    <a:pt x="182411" y="17517"/>
                  </a:cubicBezTo>
                  <a:cubicBezTo>
                    <a:pt x="184668" y="20451"/>
                    <a:pt x="185211" y="24366"/>
                    <a:pt x="183840" y="27804"/>
                  </a:cubicBezTo>
                  <a:cubicBezTo>
                    <a:pt x="181897" y="28461"/>
                    <a:pt x="179773" y="27509"/>
                    <a:pt x="178982" y="25613"/>
                  </a:cubicBezTo>
                  <a:cubicBezTo>
                    <a:pt x="178410" y="23994"/>
                    <a:pt x="178982" y="22089"/>
                    <a:pt x="177458" y="20660"/>
                  </a:cubicBezTo>
                  <a:cubicBezTo>
                    <a:pt x="177229" y="20261"/>
                    <a:pt x="176848" y="19955"/>
                    <a:pt x="176410" y="19803"/>
                  </a:cubicBezTo>
                  <a:cubicBezTo>
                    <a:pt x="174600" y="19136"/>
                    <a:pt x="173076" y="21232"/>
                    <a:pt x="172981" y="22756"/>
                  </a:cubicBezTo>
                  <a:cubicBezTo>
                    <a:pt x="172886" y="24280"/>
                    <a:pt x="172505" y="26566"/>
                    <a:pt x="170409" y="26756"/>
                  </a:cubicBezTo>
                  <a:cubicBezTo>
                    <a:pt x="167457" y="23518"/>
                    <a:pt x="168600" y="19041"/>
                    <a:pt x="168124" y="15136"/>
                  </a:cubicBezTo>
                  <a:cubicBezTo>
                    <a:pt x="167009" y="8602"/>
                    <a:pt x="162570" y="3115"/>
                    <a:pt x="156408" y="658"/>
                  </a:cubicBezTo>
                  <a:cubicBezTo>
                    <a:pt x="155446" y="220"/>
                    <a:pt x="154417" y="-47"/>
                    <a:pt x="153360" y="-104"/>
                  </a:cubicBezTo>
                  <a:cubicBezTo>
                    <a:pt x="150979" y="-161"/>
                    <a:pt x="148988" y="1706"/>
                    <a:pt x="148883" y="4087"/>
                  </a:cubicBezTo>
                  <a:cubicBezTo>
                    <a:pt x="149054" y="6115"/>
                    <a:pt x="149702" y="8078"/>
                    <a:pt x="150788" y="9802"/>
                  </a:cubicBezTo>
                  <a:cubicBezTo>
                    <a:pt x="152026" y="12402"/>
                    <a:pt x="152741" y="15212"/>
                    <a:pt x="152883" y="18089"/>
                  </a:cubicBezTo>
                  <a:cubicBezTo>
                    <a:pt x="153426" y="21070"/>
                    <a:pt x="151541" y="23956"/>
                    <a:pt x="148597" y="24661"/>
                  </a:cubicBezTo>
                  <a:cubicBezTo>
                    <a:pt x="145635" y="24880"/>
                    <a:pt x="142901" y="23023"/>
                    <a:pt x="142025" y="20184"/>
                  </a:cubicBezTo>
                  <a:cubicBezTo>
                    <a:pt x="141634" y="17669"/>
                    <a:pt x="140796" y="15250"/>
                    <a:pt x="139549" y="13041"/>
                  </a:cubicBezTo>
                  <a:cubicBezTo>
                    <a:pt x="137929" y="10849"/>
                    <a:pt x="133357" y="9897"/>
                    <a:pt x="131738" y="11992"/>
                  </a:cubicBezTo>
                  <a:cubicBezTo>
                    <a:pt x="131262" y="12888"/>
                    <a:pt x="131262" y="13955"/>
                    <a:pt x="131738" y="14850"/>
                  </a:cubicBezTo>
                  <a:cubicBezTo>
                    <a:pt x="132509" y="16907"/>
                    <a:pt x="133529" y="18860"/>
                    <a:pt x="134786" y="20660"/>
                  </a:cubicBezTo>
                  <a:cubicBezTo>
                    <a:pt x="136024" y="22537"/>
                    <a:pt x="136024" y="24975"/>
                    <a:pt x="134786" y="26851"/>
                  </a:cubicBezTo>
                  <a:cubicBezTo>
                    <a:pt x="133395" y="28185"/>
                    <a:pt x="131366" y="28623"/>
                    <a:pt x="129547" y="27994"/>
                  </a:cubicBezTo>
                  <a:cubicBezTo>
                    <a:pt x="127357" y="27328"/>
                    <a:pt x="126785" y="25232"/>
                    <a:pt x="126404" y="23423"/>
                  </a:cubicBezTo>
                  <a:cubicBezTo>
                    <a:pt x="125642" y="19136"/>
                    <a:pt x="124785" y="14850"/>
                    <a:pt x="124023" y="10469"/>
                  </a:cubicBezTo>
                  <a:cubicBezTo>
                    <a:pt x="123709" y="8316"/>
                    <a:pt x="123070" y="6230"/>
                    <a:pt x="122118" y="4277"/>
                  </a:cubicBezTo>
                  <a:cubicBezTo>
                    <a:pt x="121032" y="2115"/>
                    <a:pt x="119156" y="438"/>
                    <a:pt x="116879" y="-390"/>
                  </a:cubicBezTo>
                  <a:cubicBezTo>
                    <a:pt x="115298" y="-914"/>
                    <a:pt x="113602" y="-914"/>
                    <a:pt x="112021" y="-390"/>
                  </a:cubicBezTo>
                  <a:cubicBezTo>
                    <a:pt x="110564" y="-66"/>
                    <a:pt x="109488" y="1172"/>
                    <a:pt x="109354" y="2658"/>
                  </a:cubicBezTo>
                  <a:cubicBezTo>
                    <a:pt x="109659" y="3849"/>
                    <a:pt x="110326" y="4916"/>
                    <a:pt x="111259" y="5706"/>
                  </a:cubicBezTo>
                  <a:cubicBezTo>
                    <a:pt x="113612" y="8364"/>
                    <a:pt x="115079" y="11697"/>
                    <a:pt x="115450" y="15231"/>
                  </a:cubicBezTo>
                  <a:cubicBezTo>
                    <a:pt x="115450" y="16660"/>
                    <a:pt x="115450" y="18279"/>
                    <a:pt x="113641" y="18755"/>
                  </a:cubicBezTo>
                  <a:cubicBezTo>
                    <a:pt x="112593" y="19003"/>
                    <a:pt x="111478" y="18793"/>
                    <a:pt x="110592" y="18184"/>
                  </a:cubicBezTo>
                  <a:cubicBezTo>
                    <a:pt x="108735" y="16955"/>
                    <a:pt x="107430" y="15031"/>
                    <a:pt x="106973" y="12850"/>
                  </a:cubicBezTo>
                  <a:cubicBezTo>
                    <a:pt x="106525" y="10754"/>
                    <a:pt x="105582" y="8792"/>
                    <a:pt x="104211" y="7135"/>
                  </a:cubicBezTo>
                  <a:cubicBezTo>
                    <a:pt x="102392" y="5306"/>
                    <a:pt x="99629" y="4773"/>
                    <a:pt x="97258" y="5802"/>
                  </a:cubicBezTo>
                  <a:cubicBezTo>
                    <a:pt x="95724" y="6678"/>
                    <a:pt x="95076" y="8544"/>
                    <a:pt x="95733" y="10183"/>
                  </a:cubicBezTo>
                  <a:cubicBezTo>
                    <a:pt x="96400" y="11755"/>
                    <a:pt x="97372" y="13174"/>
                    <a:pt x="98591" y="14374"/>
                  </a:cubicBezTo>
                  <a:cubicBezTo>
                    <a:pt x="102182" y="18422"/>
                    <a:pt x="104839" y="23194"/>
                    <a:pt x="106401" y="28376"/>
                  </a:cubicBezTo>
                  <a:cubicBezTo>
                    <a:pt x="106878" y="29995"/>
                    <a:pt x="106878" y="32185"/>
                    <a:pt x="104877" y="32852"/>
                  </a:cubicBezTo>
                  <a:cubicBezTo>
                    <a:pt x="103592" y="33138"/>
                    <a:pt x="102239" y="32786"/>
                    <a:pt x="101258" y="31900"/>
                  </a:cubicBezTo>
                  <a:cubicBezTo>
                    <a:pt x="100515" y="31024"/>
                    <a:pt x="99934" y="30023"/>
                    <a:pt x="99543" y="28947"/>
                  </a:cubicBezTo>
                  <a:cubicBezTo>
                    <a:pt x="98896" y="27185"/>
                    <a:pt x="98134" y="25461"/>
                    <a:pt x="97258" y="23803"/>
                  </a:cubicBezTo>
                  <a:cubicBezTo>
                    <a:pt x="96305" y="21613"/>
                    <a:pt x="94629" y="19831"/>
                    <a:pt x="92495" y="18755"/>
                  </a:cubicBezTo>
                  <a:cubicBezTo>
                    <a:pt x="90114" y="17708"/>
                    <a:pt x="86494" y="18184"/>
                    <a:pt x="85637" y="20184"/>
                  </a:cubicBezTo>
                  <a:cubicBezTo>
                    <a:pt x="84780" y="22184"/>
                    <a:pt x="86494" y="23709"/>
                    <a:pt x="87733" y="25328"/>
                  </a:cubicBezTo>
                  <a:cubicBezTo>
                    <a:pt x="88733" y="26680"/>
                    <a:pt x="89504" y="28194"/>
                    <a:pt x="90018" y="29804"/>
                  </a:cubicBezTo>
                  <a:cubicBezTo>
                    <a:pt x="90647" y="31014"/>
                    <a:pt x="90180" y="32509"/>
                    <a:pt x="88971" y="33148"/>
                  </a:cubicBezTo>
                  <a:cubicBezTo>
                    <a:pt x="88904" y="33176"/>
                    <a:pt x="88847" y="33204"/>
                    <a:pt x="88780" y="33234"/>
                  </a:cubicBezTo>
                  <a:cubicBezTo>
                    <a:pt x="86056" y="34338"/>
                    <a:pt x="82932" y="33614"/>
                    <a:pt x="80970" y="31424"/>
                  </a:cubicBezTo>
                  <a:cubicBezTo>
                    <a:pt x="79503" y="29452"/>
                    <a:pt x="78855" y="26994"/>
                    <a:pt x="79160" y="24565"/>
                  </a:cubicBezTo>
                  <a:cubicBezTo>
                    <a:pt x="79332" y="22184"/>
                    <a:pt x="78903" y="19794"/>
                    <a:pt x="77922" y="17612"/>
                  </a:cubicBezTo>
                  <a:cubicBezTo>
                    <a:pt x="77541" y="16993"/>
                    <a:pt x="77017" y="16469"/>
                    <a:pt x="76398" y="16088"/>
                  </a:cubicBezTo>
                  <a:cubicBezTo>
                    <a:pt x="74931" y="15479"/>
                    <a:pt x="73283" y="15479"/>
                    <a:pt x="71826" y="16088"/>
                  </a:cubicBezTo>
                  <a:cubicBezTo>
                    <a:pt x="70816" y="16422"/>
                    <a:pt x="69883" y="16936"/>
                    <a:pt x="69064" y="17612"/>
                  </a:cubicBezTo>
                  <a:cubicBezTo>
                    <a:pt x="66968" y="20013"/>
                    <a:pt x="66968" y="23594"/>
                    <a:pt x="69064" y="25994"/>
                  </a:cubicBezTo>
                  <a:cubicBezTo>
                    <a:pt x="71111" y="28433"/>
                    <a:pt x="72988" y="31014"/>
                    <a:pt x="74683" y="33710"/>
                  </a:cubicBezTo>
                  <a:cubicBezTo>
                    <a:pt x="75550" y="35186"/>
                    <a:pt x="75226" y="37082"/>
                    <a:pt x="73921" y="38186"/>
                  </a:cubicBezTo>
                  <a:cubicBezTo>
                    <a:pt x="72254" y="39215"/>
                    <a:pt x="70149" y="39215"/>
                    <a:pt x="68492" y="38186"/>
                  </a:cubicBezTo>
                  <a:cubicBezTo>
                    <a:pt x="67235" y="37129"/>
                    <a:pt x="66368" y="35691"/>
                    <a:pt x="66016" y="34090"/>
                  </a:cubicBezTo>
                  <a:cubicBezTo>
                    <a:pt x="65806" y="33034"/>
                    <a:pt x="65454" y="32005"/>
                    <a:pt x="64968" y="31042"/>
                  </a:cubicBezTo>
                  <a:cubicBezTo>
                    <a:pt x="64272" y="29986"/>
                    <a:pt x="63167" y="29261"/>
                    <a:pt x="61920" y="29043"/>
                  </a:cubicBezTo>
                  <a:cubicBezTo>
                    <a:pt x="59577" y="28871"/>
                    <a:pt x="57500" y="30528"/>
                    <a:pt x="57157" y="32852"/>
                  </a:cubicBezTo>
                  <a:cubicBezTo>
                    <a:pt x="57376" y="34853"/>
                    <a:pt x="57795" y="36834"/>
                    <a:pt x="58396" y="38758"/>
                  </a:cubicBezTo>
                  <a:cubicBezTo>
                    <a:pt x="57710" y="39767"/>
                    <a:pt x="56567" y="40367"/>
                    <a:pt x="55348" y="40377"/>
                  </a:cubicBezTo>
                  <a:cubicBezTo>
                    <a:pt x="53890" y="40510"/>
                    <a:pt x="52433" y="40024"/>
                    <a:pt x="51347" y="39044"/>
                  </a:cubicBezTo>
                  <a:cubicBezTo>
                    <a:pt x="50623" y="38262"/>
                    <a:pt x="50099" y="37310"/>
                    <a:pt x="49823" y="36281"/>
                  </a:cubicBezTo>
                  <a:cubicBezTo>
                    <a:pt x="49147" y="33700"/>
                    <a:pt x="47985" y="31271"/>
                    <a:pt x="46394" y="29137"/>
                  </a:cubicBezTo>
                  <a:cubicBezTo>
                    <a:pt x="44413" y="26699"/>
                    <a:pt x="41517" y="25185"/>
                    <a:pt x="38393" y="24947"/>
                  </a:cubicBezTo>
                  <a:cubicBezTo>
                    <a:pt x="36621" y="24699"/>
                    <a:pt x="34840" y="25337"/>
                    <a:pt x="33631" y="26661"/>
                  </a:cubicBezTo>
                  <a:cubicBezTo>
                    <a:pt x="33288" y="27233"/>
                    <a:pt x="33116" y="27900"/>
                    <a:pt x="33154" y="28566"/>
                  </a:cubicBezTo>
                  <a:cubicBezTo>
                    <a:pt x="33611" y="32214"/>
                    <a:pt x="35326" y="35576"/>
                    <a:pt x="38012" y="38091"/>
                  </a:cubicBezTo>
                  <a:cubicBezTo>
                    <a:pt x="39403" y="39329"/>
                    <a:pt x="40460" y="40901"/>
                    <a:pt x="41060" y="42663"/>
                  </a:cubicBezTo>
                  <a:cubicBezTo>
                    <a:pt x="41336" y="43759"/>
                    <a:pt x="40765" y="44892"/>
                    <a:pt x="39726" y="45330"/>
                  </a:cubicBezTo>
                  <a:cubicBezTo>
                    <a:pt x="38479" y="45635"/>
                    <a:pt x="37164" y="45397"/>
                    <a:pt x="36107" y="44663"/>
                  </a:cubicBezTo>
                  <a:cubicBezTo>
                    <a:pt x="35059" y="43911"/>
                    <a:pt x="33850" y="43425"/>
                    <a:pt x="32583" y="43235"/>
                  </a:cubicBezTo>
                  <a:cubicBezTo>
                    <a:pt x="31173" y="43282"/>
                    <a:pt x="29887" y="44035"/>
                    <a:pt x="29154" y="45235"/>
                  </a:cubicBezTo>
                  <a:cubicBezTo>
                    <a:pt x="28697" y="46301"/>
                    <a:pt x="28373" y="47416"/>
                    <a:pt x="28201" y="48569"/>
                  </a:cubicBezTo>
                  <a:cubicBezTo>
                    <a:pt x="28020" y="49349"/>
                    <a:pt x="27763" y="50121"/>
                    <a:pt x="27439" y="50855"/>
                  </a:cubicBezTo>
                  <a:cubicBezTo>
                    <a:pt x="26877" y="52226"/>
                    <a:pt x="25715" y="53284"/>
                    <a:pt x="24296" y="53712"/>
                  </a:cubicBezTo>
                  <a:cubicBezTo>
                    <a:pt x="19057" y="126769"/>
                    <a:pt x="-945" y="199921"/>
                    <a:pt x="7" y="273549"/>
                  </a:cubicBezTo>
                  <a:cubicBezTo>
                    <a:pt x="350" y="294609"/>
                    <a:pt x="2427" y="315602"/>
                    <a:pt x="6199" y="336319"/>
                  </a:cubicBezTo>
                  <a:cubicBezTo>
                    <a:pt x="7913" y="334033"/>
                    <a:pt x="8866" y="334223"/>
                    <a:pt x="8770" y="332700"/>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5" name="Freeform: Shape 1334">
              <a:extLst>
                <a:ext uri="{FF2B5EF4-FFF2-40B4-BE49-F238E27FC236}">
                  <a16:creationId xmlns:a16="http://schemas.microsoft.com/office/drawing/2014/main" xmlns="" id="{BA92BC3B-1369-A18F-75BB-7379E3E17F49}"/>
                </a:ext>
              </a:extLst>
            </p:cNvPr>
            <p:cNvSpPr/>
            <p:nvPr/>
          </p:nvSpPr>
          <p:spPr>
            <a:xfrm>
              <a:off x="4716589" y="3231915"/>
              <a:ext cx="286066" cy="394358"/>
            </a:xfrm>
            <a:custGeom>
              <a:avLst/>
              <a:gdLst>
                <a:gd name="connsiteX0" fmla="*/ 282962 w 286066"/>
                <a:gd name="connsiteY0" fmla="*/ 276693 h 394358"/>
                <a:gd name="connsiteX1" fmla="*/ 277152 w 286066"/>
                <a:gd name="connsiteY1" fmla="*/ 159154 h 394358"/>
                <a:gd name="connsiteX2" fmla="*/ 272294 w 286066"/>
                <a:gd name="connsiteY2" fmla="*/ 127341 h 394358"/>
                <a:gd name="connsiteX3" fmla="*/ 278200 w 286066"/>
                <a:gd name="connsiteY3" fmla="*/ 93717 h 394358"/>
                <a:gd name="connsiteX4" fmla="*/ 281152 w 286066"/>
                <a:gd name="connsiteY4" fmla="*/ 61332 h 394358"/>
                <a:gd name="connsiteX5" fmla="*/ 281724 w 286066"/>
                <a:gd name="connsiteY5" fmla="*/ 49902 h 394358"/>
                <a:gd name="connsiteX6" fmla="*/ 278009 w 286066"/>
                <a:gd name="connsiteY6" fmla="*/ 52474 h 394358"/>
                <a:gd name="connsiteX7" fmla="*/ 274866 w 286066"/>
                <a:gd name="connsiteY7" fmla="*/ 50283 h 394358"/>
                <a:gd name="connsiteX8" fmla="*/ 274866 w 286066"/>
                <a:gd name="connsiteY8" fmla="*/ 46854 h 394358"/>
                <a:gd name="connsiteX9" fmla="*/ 276104 w 286066"/>
                <a:gd name="connsiteY9" fmla="*/ 43425 h 394358"/>
                <a:gd name="connsiteX10" fmla="*/ 276104 w 286066"/>
                <a:gd name="connsiteY10" fmla="*/ 42282 h 394358"/>
                <a:gd name="connsiteX11" fmla="*/ 274390 w 286066"/>
                <a:gd name="connsiteY11" fmla="*/ 39710 h 394358"/>
                <a:gd name="connsiteX12" fmla="*/ 267532 w 286066"/>
                <a:gd name="connsiteY12" fmla="*/ 43139 h 394358"/>
                <a:gd name="connsiteX13" fmla="*/ 265913 w 286066"/>
                <a:gd name="connsiteY13" fmla="*/ 50855 h 394358"/>
                <a:gd name="connsiteX14" fmla="*/ 265913 w 286066"/>
                <a:gd name="connsiteY14" fmla="*/ 54665 h 394358"/>
                <a:gd name="connsiteX15" fmla="*/ 262388 w 286066"/>
                <a:gd name="connsiteY15" fmla="*/ 59141 h 394358"/>
                <a:gd name="connsiteX16" fmla="*/ 262388 w 286066"/>
                <a:gd name="connsiteY16" fmla="*/ 59141 h 394358"/>
                <a:gd name="connsiteX17" fmla="*/ 258578 w 286066"/>
                <a:gd name="connsiteY17" fmla="*/ 53807 h 394358"/>
                <a:gd name="connsiteX18" fmla="*/ 260293 w 286066"/>
                <a:gd name="connsiteY18" fmla="*/ 47616 h 394358"/>
                <a:gd name="connsiteX19" fmla="*/ 258578 w 286066"/>
                <a:gd name="connsiteY19" fmla="*/ 41996 h 394358"/>
                <a:gd name="connsiteX20" fmla="*/ 253625 w 286066"/>
                <a:gd name="connsiteY20" fmla="*/ 44758 h 394358"/>
                <a:gd name="connsiteX21" fmla="*/ 252196 w 286066"/>
                <a:gd name="connsiteY21" fmla="*/ 49902 h 394358"/>
                <a:gd name="connsiteX22" fmla="*/ 246958 w 286066"/>
                <a:gd name="connsiteY22" fmla="*/ 52093 h 394358"/>
                <a:gd name="connsiteX23" fmla="*/ 246958 w 286066"/>
                <a:gd name="connsiteY23" fmla="*/ 46092 h 394358"/>
                <a:gd name="connsiteX24" fmla="*/ 251339 w 286066"/>
                <a:gd name="connsiteY24" fmla="*/ 39234 h 394358"/>
                <a:gd name="connsiteX25" fmla="*/ 252958 w 286066"/>
                <a:gd name="connsiteY25" fmla="*/ 35329 h 394358"/>
                <a:gd name="connsiteX26" fmla="*/ 250196 w 286066"/>
                <a:gd name="connsiteY26" fmla="*/ 32186 h 394358"/>
                <a:gd name="connsiteX27" fmla="*/ 245243 w 286066"/>
                <a:gd name="connsiteY27" fmla="*/ 34567 h 394358"/>
                <a:gd name="connsiteX28" fmla="*/ 241719 w 286066"/>
                <a:gd name="connsiteY28" fmla="*/ 40663 h 394358"/>
                <a:gd name="connsiteX29" fmla="*/ 236290 w 286066"/>
                <a:gd name="connsiteY29" fmla="*/ 46854 h 394358"/>
                <a:gd name="connsiteX30" fmla="*/ 232194 w 286066"/>
                <a:gd name="connsiteY30" fmla="*/ 43044 h 394358"/>
                <a:gd name="connsiteX31" fmla="*/ 235147 w 286066"/>
                <a:gd name="connsiteY31" fmla="*/ 38186 h 394358"/>
                <a:gd name="connsiteX32" fmla="*/ 239433 w 286066"/>
                <a:gd name="connsiteY32" fmla="*/ 31328 h 394358"/>
                <a:gd name="connsiteX33" fmla="*/ 232575 w 286066"/>
                <a:gd name="connsiteY33" fmla="*/ 29138 h 394358"/>
                <a:gd name="connsiteX34" fmla="*/ 226955 w 286066"/>
                <a:gd name="connsiteY34" fmla="*/ 33519 h 394358"/>
                <a:gd name="connsiteX35" fmla="*/ 223526 w 286066"/>
                <a:gd name="connsiteY35" fmla="*/ 39330 h 394358"/>
                <a:gd name="connsiteX36" fmla="*/ 220192 w 286066"/>
                <a:gd name="connsiteY36" fmla="*/ 41139 h 394358"/>
                <a:gd name="connsiteX37" fmla="*/ 223240 w 286066"/>
                <a:gd name="connsiteY37" fmla="*/ 30566 h 394358"/>
                <a:gd name="connsiteX38" fmla="*/ 226479 w 286066"/>
                <a:gd name="connsiteY38" fmla="*/ 27328 h 394358"/>
                <a:gd name="connsiteX39" fmla="*/ 225422 w 286066"/>
                <a:gd name="connsiteY39" fmla="*/ 24128 h 394358"/>
                <a:gd name="connsiteX40" fmla="*/ 224669 w 286066"/>
                <a:gd name="connsiteY40" fmla="*/ 23899 h 394358"/>
                <a:gd name="connsiteX41" fmla="*/ 222859 w 286066"/>
                <a:gd name="connsiteY41" fmla="*/ 23899 h 394358"/>
                <a:gd name="connsiteX42" fmla="*/ 215049 w 286066"/>
                <a:gd name="connsiteY42" fmla="*/ 30090 h 394358"/>
                <a:gd name="connsiteX43" fmla="*/ 211144 w 286066"/>
                <a:gd name="connsiteY43" fmla="*/ 36567 h 394358"/>
                <a:gd name="connsiteX44" fmla="*/ 217335 w 286066"/>
                <a:gd name="connsiteY44" fmla="*/ 21041 h 394358"/>
                <a:gd name="connsiteX45" fmla="*/ 222193 w 286066"/>
                <a:gd name="connsiteY45" fmla="*/ 17517 h 394358"/>
                <a:gd name="connsiteX46" fmla="*/ 222298 w 286066"/>
                <a:gd name="connsiteY46" fmla="*/ 12669 h 394358"/>
                <a:gd name="connsiteX47" fmla="*/ 222193 w 286066"/>
                <a:gd name="connsiteY47" fmla="*/ 12564 h 394358"/>
                <a:gd name="connsiteX48" fmla="*/ 217144 w 286066"/>
                <a:gd name="connsiteY48" fmla="*/ 11326 h 394358"/>
                <a:gd name="connsiteX49" fmla="*/ 205048 w 286066"/>
                <a:gd name="connsiteY49" fmla="*/ 17517 h 394358"/>
                <a:gd name="connsiteX50" fmla="*/ 201619 w 286066"/>
                <a:gd name="connsiteY50" fmla="*/ 28947 h 394358"/>
                <a:gd name="connsiteX51" fmla="*/ 198571 w 286066"/>
                <a:gd name="connsiteY51" fmla="*/ 32281 h 394358"/>
                <a:gd name="connsiteX52" fmla="*/ 193903 w 286066"/>
                <a:gd name="connsiteY52" fmla="*/ 28947 h 394358"/>
                <a:gd name="connsiteX53" fmla="*/ 195618 w 286066"/>
                <a:gd name="connsiteY53" fmla="*/ 23518 h 394358"/>
                <a:gd name="connsiteX54" fmla="*/ 194856 w 286066"/>
                <a:gd name="connsiteY54" fmla="*/ 18184 h 394358"/>
                <a:gd name="connsiteX55" fmla="*/ 187045 w 286066"/>
                <a:gd name="connsiteY55" fmla="*/ 18755 h 394358"/>
                <a:gd name="connsiteX56" fmla="*/ 183616 w 286066"/>
                <a:gd name="connsiteY56" fmla="*/ 24947 h 394358"/>
                <a:gd name="connsiteX57" fmla="*/ 182569 w 286066"/>
                <a:gd name="connsiteY57" fmla="*/ 28566 h 394358"/>
                <a:gd name="connsiteX58" fmla="*/ 181521 w 286066"/>
                <a:gd name="connsiteY58" fmla="*/ 14755 h 394358"/>
                <a:gd name="connsiteX59" fmla="*/ 182854 w 286066"/>
                <a:gd name="connsiteY59" fmla="*/ 11135 h 394358"/>
                <a:gd name="connsiteX60" fmla="*/ 180854 w 286066"/>
                <a:gd name="connsiteY60" fmla="*/ 7897 h 394358"/>
                <a:gd name="connsiteX61" fmla="*/ 178473 w 286066"/>
                <a:gd name="connsiteY61" fmla="*/ 7897 h 394358"/>
                <a:gd name="connsiteX62" fmla="*/ 171424 w 286066"/>
                <a:gd name="connsiteY62" fmla="*/ 14755 h 394358"/>
                <a:gd name="connsiteX63" fmla="*/ 171424 w 286066"/>
                <a:gd name="connsiteY63" fmla="*/ 24280 h 394358"/>
                <a:gd name="connsiteX64" fmla="*/ 169043 w 286066"/>
                <a:gd name="connsiteY64" fmla="*/ 26947 h 394358"/>
                <a:gd name="connsiteX65" fmla="*/ 167614 w 286066"/>
                <a:gd name="connsiteY65" fmla="*/ 25994 h 394358"/>
                <a:gd name="connsiteX66" fmla="*/ 165424 w 286066"/>
                <a:gd name="connsiteY66" fmla="*/ 12183 h 394358"/>
                <a:gd name="connsiteX67" fmla="*/ 158089 w 286066"/>
                <a:gd name="connsiteY67" fmla="*/ 5706 h 394358"/>
                <a:gd name="connsiteX68" fmla="*/ 151613 w 286066"/>
                <a:gd name="connsiteY68" fmla="*/ 5706 h 394358"/>
                <a:gd name="connsiteX69" fmla="*/ 151613 w 286066"/>
                <a:gd name="connsiteY69" fmla="*/ 7992 h 394358"/>
                <a:gd name="connsiteX70" fmla="*/ 158089 w 286066"/>
                <a:gd name="connsiteY70" fmla="*/ 17517 h 394358"/>
                <a:gd name="connsiteX71" fmla="*/ 159518 w 286066"/>
                <a:gd name="connsiteY71" fmla="*/ 27804 h 394358"/>
                <a:gd name="connsiteX72" fmla="*/ 154661 w 286066"/>
                <a:gd name="connsiteY72" fmla="*/ 25614 h 394358"/>
                <a:gd name="connsiteX73" fmla="*/ 153136 w 286066"/>
                <a:gd name="connsiteY73" fmla="*/ 20660 h 394358"/>
                <a:gd name="connsiteX74" fmla="*/ 152089 w 286066"/>
                <a:gd name="connsiteY74" fmla="*/ 19803 h 394358"/>
                <a:gd name="connsiteX75" fmla="*/ 148564 w 286066"/>
                <a:gd name="connsiteY75" fmla="*/ 22756 h 394358"/>
                <a:gd name="connsiteX76" fmla="*/ 146088 w 286066"/>
                <a:gd name="connsiteY76" fmla="*/ 26757 h 394358"/>
                <a:gd name="connsiteX77" fmla="*/ 143802 w 286066"/>
                <a:gd name="connsiteY77" fmla="*/ 15136 h 394358"/>
                <a:gd name="connsiteX78" fmla="*/ 132086 w 286066"/>
                <a:gd name="connsiteY78" fmla="*/ 658 h 394358"/>
                <a:gd name="connsiteX79" fmla="*/ 128943 w 286066"/>
                <a:gd name="connsiteY79" fmla="*/ -104 h 394358"/>
                <a:gd name="connsiteX80" fmla="*/ 124466 w 286066"/>
                <a:gd name="connsiteY80" fmla="*/ 4087 h 394358"/>
                <a:gd name="connsiteX81" fmla="*/ 126466 w 286066"/>
                <a:gd name="connsiteY81" fmla="*/ 9802 h 394358"/>
                <a:gd name="connsiteX82" fmla="*/ 128562 w 286066"/>
                <a:gd name="connsiteY82" fmla="*/ 18089 h 394358"/>
                <a:gd name="connsiteX83" fmla="*/ 124180 w 286066"/>
                <a:gd name="connsiteY83" fmla="*/ 24661 h 394358"/>
                <a:gd name="connsiteX84" fmla="*/ 117608 w 286066"/>
                <a:gd name="connsiteY84" fmla="*/ 20184 h 394358"/>
                <a:gd name="connsiteX85" fmla="*/ 115227 w 286066"/>
                <a:gd name="connsiteY85" fmla="*/ 13041 h 394358"/>
                <a:gd name="connsiteX86" fmla="*/ 107321 w 286066"/>
                <a:gd name="connsiteY86" fmla="*/ 11992 h 394358"/>
                <a:gd name="connsiteX87" fmla="*/ 107321 w 286066"/>
                <a:gd name="connsiteY87" fmla="*/ 14850 h 394358"/>
                <a:gd name="connsiteX88" fmla="*/ 110464 w 286066"/>
                <a:gd name="connsiteY88" fmla="*/ 20660 h 394358"/>
                <a:gd name="connsiteX89" fmla="*/ 110464 w 286066"/>
                <a:gd name="connsiteY89" fmla="*/ 26852 h 394358"/>
                <a:gd name="connsiteX90" fmla="*/ 105226 w 286066"/>
                <a:gd name="connsiteY90" fmla="*/ 27995 h 394358"/>
                <a:gd name="connsiteX91" fmla="*/ 102178 w 286066"/>
                <a:gd name="connsiteY91" fmla="*/ 23423 h 394358"/>
                <a:gd name="connsiteX92" fmla="*/ 99701 w 286066"/>
                <a:gd name="connsiteY92" fmla="*/ 10469 h 394358"/>
                <a:gd name="connsiteX93" fmla="*/ 97891 w 286066"/>
                <a:gd name="connsiteY93" fmla="*/ 4277 h 394358"/>
                <a:gd name="connsiteX94" fmla="*/ 92653 w 286066"/>
                <a:gd name="connsiteY94" fmla="*/ -390 h 394358"/>
                <a:gd name="connsiteX95" fmla="*/ 87795 w 286066"/>
                <a:gd name="connsiteY95" fmla="*/ -390 h 394358"/>
                <a:gd name="connsiteX96" fmla="*/ 85128 w 286066"/>
                <a:gd name="connsiteY96" fmla="*/ 2658 h 394358"/>
                <a:gd name="connsiteX97" fmla="*/ 86938 w 286066"/>
                <a:gd name="connsiteY97" fmla="*/ 5706 h 394358"/>
                <a:gd name="connsiteX98" fmla="*/ 91129 w 286066"/>
                <a:gd name="connsiteY98" fmla="*/ 15231 h 394358"/>
                <a:gd name="connsiteX99" fmla="*/ 89319 w 286066"/>
                <a:gd name="connsiteY99" fmla="*/ 18755 h 394358"/>
                <a:gd name="connsiteX100" fmla="*/ 86271 w 286066"/>
                <a:gd name="connsiteY100" fmla="*/ 18184 h 394358"/>
                <a:gd name="connsiteX101" fmla="*/ 82651 w 286066"/>
                <a:gd name="connsiteY101" fmla="*/ 12850 h 394358"/>
                <a:gd name="connsiteX102" fmla="*/ 79984 w 286066"/>
                <a:gd name="connsiteY102" fmla="*/ 7135 h 394358"/>
                <a:gd name="connsiteX103" fmla="*/ 73031 w 286066"/>
                <a:gd name="connsiteY103" fmla="*/ 5802 h 394358"/>
                <a:gd name="connsiteX104" fmla="*/ 71412 w 286066"/>
                <a:gd name="connsiteY104" fmla="*/ 10183 h 394358"/>
                <a:gd name="connsiteX105" fmla="*/ 74365 w 286066"/>
                <a:gd name="connsiteY105" fmla="*/ 14374 h 394358"/>
                <a:gd name="connsiteX106" fmla="*/ 82175 w 286066"/>
                <a:gd name="connsiteY106" fmla="*/ 28376 h 394358"/>
                <a:gd name="connsiteX107" fmla="*/ 80651 w 286066"/>
                <a:gd name="connsiteY107" fmla="*/ 32852 h 394358"/>
                <a:gd name="connsiteX108" fmla="*/ 76936 w 286066"/>
                <a:gd name="connsiteY108" fmla="*/ 31900 h 394358"/>
                <a:gd name="connsiteX109" fmla="*/ 75317 w 286066"/>
                <a:gd name="connsiteY109" fmla="*/ 28947 h 394358"/>
                <a:gd name="connsiteX110" fmla="*/ 72936 w 286066"/>
                <a:gd name="connsiteY110" fmla="*/ 23804 h 394358"/>
                <a:gd name="connsiteX111" fmla="*/ 68269 w 286066"/>
                <a:gd name="connsiteY111" fmla="*/ 18755 h 394358"/>
                <a:gd name="connsiteX112" fmla="*/ 61315 w 286066"/>
                <a:gd name="connsiteY112" fmla="*/ 20184 h 394358"/>
                <a:gd name="connsiteX113" fmla="*/ 63411 w 286066"/>
                <a:gd name="connsiteY113" fmla="*/ 25328 h 394358"/>
                <a:gd name="connsiteX114" fmla="*/ 65697 w 286066"/>
                <a:gd name="connsiteY114" fmla="*/ 29805 h 394358"/>
                <a:gd name="connsiteX115" fmla="*/ 65697 w 286066"/>
                <a:gd name="connsiteY115" fmla="*/ 32281 h 394358"/>
                <a:gd name="connsiteX116" fmla="*/ 64459 w 286066"/>
                <a:gd name="connsiteY116" fmla="*/ 33234 h 394358"/>
                <a:gd name="connsiteX117" fmla="*/ 56648 w 286066"/>
                <a:gd name="connsiteY117" fmla="*/ 31424 h 394358"/>
                <a:gd name="connsiteX118" fmla="*/ 54838 w 286066"/>
                <a:gd name="connsiteY118" fmla="*/ 24565 h 394358"/>
                <a:gd name="connsiteX119" fmla="*/ 53600 w 286066"/>
                <a:gd name="connsiteY119" fmla="*/ 17612 h 394358"/>
                <a:gd name="connsiteX120" fmla="*/ 52076 w 286066"/>
                <a:gd name="connsiteY120" fmla="*/ 16089 h 394358"/>
                <a:gd name="connsiteX121" fmla="*/ 47599 w 286066"/>
                <a:gd name="connsiteY121" fmla="*/ 16089 h 394358"/>
                <a:gd name="connsiteX122" fmla="*/ 44837 w 286066"/>
                <a:gd name="connsiteY122" fmla="*/ 17612 h 394358"/>
                <a:gd name="connsiteX123" fmla="*/ 44837 w 286066"/>
                <a:gd name="connsiteY123" fmla="*/ 25994 h 394358"/>
                <a:gd name="connsiteX124" fmla="*/ 50362 w 286066"/>
                <a:gd name="connsiteY124" fmla="*/ 33710 h 394358"/>
                <a:gd name="connsiteX125" fmla="*/ 49600 w 286066"/>
                <a:gd name="connsiteY125" fmla="*/ 38186 h 394358"/>
                <a:gd name="connsiteX126" fmla="*/ 44266 w 286066"/>
                <a:gd name="connsiteY126" fmla="*/ 38186 h 394358"/>
                <a:gd name="connsiteX127" fmla="*/ 41789 w 286066"/>
                <a:gd name="connsiteY127" fmla="*/ 34090 h 394358"/>
                <a:gd name="connsiteX128" fmla="*/ 40646 w 286066"/>
                <a:gd name="connsiteY128" fmla="*/ 31042 h 394358"/>
                <a:gd name="connsiteX129" fmla="*/ 37693 w 286066"/>
                <a:gd name="connsiteY129" fmla="*/ 29043 h 394358"/>
                <a:gd name="connsiteX130" fmla="*/ 32931 w 286066"/>
                <a:gd name="connsiteY130" fmla="*/ 32852 h 394358"/>
                <a:gd name="connsiteX131" fmla="*/ 34169 w 286066"/>
                <a:gd name="connsiteY131" fmla="*/ 38758 h 394358"/>
                <a:gd name="connsiteX132" fmla="*/ 31026 w 286066"/>
                <a:gd name="connsiteY132" fmla="*/ 40377 h 394358"/>
                <a:gd name="connsiteX133" fmla="*/ 29311 w 286066"/>
                <a:gd name="connsiteY133" fmla="*/ 40377 h 394358"/>
                <a:gd name="connsiteX134" fmla="*/ 29311 w 286066"/>
                <a:gd name="connsiteY134" fmla="*/ 44282 h 394358"/>
                <a:gd name="connsiteX135" fmla="*/ 17977 w 286066"/>
                <a:gd name="connsiteY135" fmla="*/ 70571 h 394358"/>
                <a:gd name="connsiteX136" fmla="*/ -26 w 286066"/>
                <a:gd name="connsiteY136" fmla="*/ 130007 h 394358"/>
                <a:gd name="connsiteX137" fmla="*/ 1879 w 286066"/>
                <a:gd name="connsiteY137" fmla="*/ 161916 h 394358"/>
                <a:gd name="connsiteX138" fmla="*/ 2832 w 286066"/>
                <a:gd name="connsiteY138" fmla="*/ 318031 h 394358"/>
                <a:gd name="connsiteX139" fmla="*/ 10166 w 286066"/>
                <a:gd name="connsiteY139" fmla="*/ 342701 h 394358"/>
                <a:gd name="connsiteX140" fmla="*/ 17596 w 286066"/>
                <a:gd name="connsiteY140" fmla="*/ 349082 h 394358"/>
                <a:gd name="connsiteX141" fmla="*/ 20263 w 286066"/>
                <a:gd name="connsiteY141" fmla="*/ 358607 h 394358"/>
                <a:gd name="connsiteX142" fmla="*/ 23406 w 286066"/>
                <a:gd name="connsiteY142" fmla="*/ 353464 h 394358"/>
                <a:gd name="connsiteX143" fmla="*/ 26740 w 286066"/>
                <a:gd name="connsiteY143" fmla="*/ 351654 h 394358"/>
                <a:gd name="connsiteX144" fmla="*/ 23692 w 286066"/>
                <a:gd name="connsiteY144" fmla="*/ 362227 h 394358"/>
                <a:gd name="connsiteX145" fmla="*/ 20453 w 286066"/>
                <a:gd name="connsiteY145" fmla="*/ 365466 h 394358"/>
                <a:gd name="connsiteX146" fmla="*/ 21406 w 286066"/>
                <a:gd name="connsiteY146" fmla="*/ 368551 h 394358"/>
                <a:gd name="connsiteX147" fmla="*/ 22168 w 286066"/>
                <a:gd name="connsiteY147" fmla="*/ 368799 h 394358"/>
                <a:gd name="connsiteX148" fmla="*/ 24073 w 286066"/>
                <a:gd name="connsiteY148" fmla="*/ 368799 h 394358"/>
                <a:gd name="connsiteX149" fmla="*/ 31788 w 286066"/>
                <a:gd name="connsiteY149" fmla="*/ 362703 h 394358"/>
                <a:gd name="connsiteX150" fmla="*/ 35693 w 286066"/>
                <a:gd name="connsiteY150" fmla="*/ 356226 h 394358"/>
                <a:gd name="connsiteX151" fmla="*/ 29597 w 286066"/>
                <a:gd name="connsiteY151" fmla="*/ 371752 h 394358"/>
                <a:gd name="connsiteX152" fmla="*/ 24644 w 286066"/>
                <a:gd name="connsiteY152" fmla="*/ 375276 h 394358"/>
                <a:gd name="connsiteX153" fmla="*/ 24636 w 286066"/>
                <a:gd name="connsiteY153" fmla="*/ 380125 h 394358"/>
                <a:gd name="connsiteX154" fmla="*/ 24644 w 286066"/>
                <a:gd name="connsiteY154" fmla="*/ 380134 h 394358"/>
                <a:gd name="connsiteX155" fmla="*/ 29692 w 286066"/>
                <a:gd name="connsiteY155" fmla="*/ 381372 h 394358"/>
                <a:gd name="connsiteX156" fmla="*/ 41789 w 286066"/>
                <a:gd name="connsiteY156" fmla="*/ 375181 h 394358"/>
                <a:gd name="connsiteX157" fmla="*/ 45218 w 286066"/>
                <a:gd name="connsiteY157" fmla="*/ 363846 h 394358"/>
                <a:gd name="connsiteX158" fmla="*/ 48361 w 286066"/>
                <a:gd name="connsiteY158" fmla="*/ 360512 h 394358"/>
                <a:gd name="connsiteX159" fmla="*/ 52903 w 286066"/>
                <a:gd name="connsiteY159" fmla="*/ 363656 h 394358"/>
                <a:gd name="connsiteX160" fmla="*/ 52933 w 286066"/>
                <a:gd name="connsiteY160" fmla="*/ 363846 h 394358"/>
                <a:gd name="connsiteX161" fmla="*/ 51219 w 286066"/>
                <a:gd name="connsiteY161" fmla="*/ 369275 h 394358"/>
                <a:gd name="connsiteX162" fmla="*/ 51981 w 286066"/>
                <a:gd name="connsiteY162" fmla="*/ 374609 h 394358"/>
                <a:gd name="connsiteX163" fmla="*/ 59791 w 286066"/>
                <a:gd name="connsiteY163" fmla="*/ 374038 h 394358"/>
                <a:gd name="connsiteX164" fmla="*/ 63220 w 286066"/>
                <a:gd name="connsiteY164" fmla="*/ 367847 h 394358"/>
                <a:gd name="connsiteX165" fmla="*/ 64363 w 286066"/>
                <a:gd name="connsiteY165" fmla="*/ 364132 h 394358"/>
                <a:gd name="connsiteX166" fmla="*/ 65411 w 286066"/>
                <a:gd name="connsiteY166" fmla="*/ 377943 h 394358"/>
                <a:gd name="connsiteX167" fmla="*/ 64078 w 286066"/>
                <a:gd name="connsiteY167" fmla="*/ 381658 h 394358"/>
                <a:gd name="connsiteX168" fmla="*/ 65983 w 286066"/>
                <a:gd name="connsiteY168" fmla="*/ 384801 h 394358"/>
                <a:gd name="connsiteX169" fmla="*/ 68364 w 286066"/>
                <a:gd name="connsiteY169" fmla="*/ 384801 h 394358"/>
                <a:gd name="connsiteX170" fmla="*/ 75412 w 286066"/>
                <a:gd name="connsiteY170" fmla="*/ 378039 h 394358"/>
                <a:gd name="connsiteX171" fmla="*/ 75412 w 286066"/>
                <a:gd name="connsiteY171" fmla="*/ 368514 h 394358"/>
                <a:gd name="connsiteX172" fmla="*/ 77889 w 286066"/>
                <a:gd name="connsiteY172" fmla="*/ 365751 h 394358"/>
                <a:gd name="connsiteX173" fmla="*/ 79222 w 286066"/>
                <a:gd name="connsiteY173" fmla="*/ 366799 h 394358"/>
                <a:gd name="connsiteX174" fmla="*/ 81413 w 286066"/>
                <a:gd name="connsiteY174" fmla="*/ 380610 h 394358"/>
                <a:gd name="connsiteX175" fmla="*/ 88747 w 286066"/>
                <a:gd name="connsiteY175" fmla="*/ 387087 h 394358"/>
                <a:gd name="connsiteX176" fmla="*/ 95224 w 286066"/>
                <a:gd name="connsiteY176" fmla="*/ 387087 h 394358"/>
                <a:gd name="connsiteX177" fmla="*/ 95224 w 286066"/>
                <a:gd name="connsiteY177" fmla="*/ 384801 h 394358"/>
                <a:gd name="connsiteX178" fmla="*/ 88843 w 286066"/>
                <a:gd name="connsiteY178" fmla="*/ 375276 h 394358"/>
                <a:gd name="connsiteX179" fmla="*/ 87319 w 286066"/>
                <a:gd name="connsiteY179" fmla="*/ 364989 h 394358"/>
                <a:gd name="connsiteX180" fmla="*/ 92176 w 286066"/>
                <a:gd name="connsiteY180" fmla="*/ 367180 h 394358"/>
                <a:gd name="connsiteX181" fmla="*/ 93796 w 286066"/>
                <a:gd name="connsiteY181" fmla="*/ 372133 h 394358"/>
                <a:gd name="connsiteX182" fmla="*/ 94843 w 286066"/>
                <a:gd name="connsiteY182" fmla="*/ 372990 h 394358"/>
                <a:gd name="connsiteX183" fmla="*/ 98272 w 286066"/>
                <a:gd name="connsiteY183" fmla="*/ 369942 h 394358"/>
                <a:gd name="connsiteX184" fmla="*/ 100844 w 286066"/>
                <a:gd name="connsiteY184" fmla="*/ 366037 h 394358"/>
                <a:gd name="connsiteX185" fmla="*/ 103130 w 286066"/>
                <a:gd name="connsiteY185" fmla="*/ 377657 h 394358"/>
                <a:gd name="connsiteX186" fmla="*/ 114751 w 286066"/>
                <a:gd name="connsiteY186" fmla="*/ 392040 h 394358"/>
                <a:gd name="connsiteX187" fmla="*/ 117894 w 286066"/>
                <a:gd name="connsiteY187" fmla="*/ 392898 h 394358"/>
                <a:gd name="connsiteX188" fmla="*/ 122371 w 286066"/>
                <a:gd name="connsiteY188" fmla="*/ 388707 h 394358"/>
                <a:gd name="connsiteX189" fmla="*/ 120466 w 286066"/>
                <a:gd name="connsiteY189" fmla="*/ 382896 h 394358"/>
                <a:gd name="connsiteX190" fmla="*/ 118370 w 286066"/>
                <a:gd name="connsiteY190" fmla="*/ 374705 h 394358"/>
                <a:gd name="connsiteX191" fmla="*/ 122656 w 286066"/>
                <a:gd name="connsiteY191" fmla="*/ 368132 h 394358"/>
                <a:gd name="connsiteX192" fmla="*/ 129229 w 286066"/>
                <a:gd name="connsiteY192" fmla="*/ 372609 h 394358"/>
                <a:gd name="connsiteX193" fmla="*/ 131610 w 286066"/>
                <a:gd name="connsiteY193" fmla="*/ 379753 h 394358"/>
                <a:gd name="connsiteX194" fmla="*/ 139516 w 286066"/>
                <a:gd name="connsiteY194" fmla="*/ 380801 h 394358"/>
                <a:gd name="connsiteX195" fmla="*/ 139516 w 286066"/>
                <a:gd name="connsiteY195" fmla="*/ 377943 h 394358"/>
                <a:gd name="connsiteX196" fmla="*/ 136468 w 286066"/>
                <a:gd name="connsiteY196" fmla="*/ 372038 h 394358"/>
                <a:gd name="connsiteX197" fmla="*/ 136468 w 286066"/>
                <a:gd name="connsiteY197" fmla="*/ 365942 h 394358"/>
                <a:gd name="connsiteX198" fmla="*/ 141706 w 286066"/>
                <a:gd name="connsiteY198" fmla="*/ 364799 h 394358"/>
                <a:gd name="connsiteX199" fmla="*/ 144850 w 286066"/>
                <a:gd name="connsiteY199" fmla="*/ 369275 h 394358"/>
                <a:gd name="connsiteX200" fmla="*/ 147231 w 286066"/>
                <a:gd name="connsiteY200" fmla="*/ 382324 h 394358"/>
                <a:gd name="connsiteX201" fmla="*/ 149041 w 286066"/>
                <a:gd name="connsiteY201" fmla="*/ 388516 h 394358"/>
                <a:gd name="connsiteX202" fmla="*/ 154375 w 286066"/>
                <a:gd name="connsiteY202" fmla="*/ 393183 h 394358"/>
                <a:gd name="connsiteX203" fmla="*/ 159232 w 286066"/>
                <a:gd name="connsiteY203" fmla="*/ 393183 h 394358"/>
                <a:gd name="connsiteX204" fmla="*/ 161899 w 286066"/>
                <a:gd name="connsiteY204" fmla="*/ 390230 h 394358"/>
                <a:gd name="connsiteX205" fmla="*/ 159994 w 286066"/>
                <a:gd name="connsiteY205" fmla="*/ 387182 h 394358"/>
                <a:gd name="connsiteX206" fmla="*/ 155803 w 286066"/>
                <a:gd name="connsiteY206" fmla="*/ 377657 h 394358"/>
                <a:gd name="connsiteX207" fmla="*/ 157613 w 286066"/>
                <a:gd name="connsiteY207" fmla="*/ 374228 h 394358"/>
                <a:gd name="connsiteX208" fmla="*/ 160661 w 286066"/>
                <a:gd name="connsiteY208" fmla="*/ 374705 h 394358"/>
                <a:gd name="connsiteX209" fmla="*/ 164281 w 286066"/>
                <a:gd name="connsiteY209" fmla="*/ 380039 h 394358"/>
                <a:gd name="connsiteX210" fmla="*/ 167043 w 286066"/>
                <a:gd name="connsiteY210" fmla="*/ 385849 h 394358"/>
                <a:gd name="connsiteX211" fmla="*/ 173996 w 286066"/>
                <a:gd name="connsiteY211" fmla="*/ 387182 h 394358"/>
                <a:gd name="connsiteX212" fmla="*/ 175520 w 286066"/>
                <a:gd name="connsiteY212" fmla="*/ 382801 h 394358"/>
                <a:gd name="connsiteX213" fmla="*/ 172663 w 286066"/>
                <a:gd name="connsiteY213" fmla="*/ 378610 h 394358"/>
                <a:gd name="connsiteX214" fmla="*/ 164852 w 286066"/>
                <a:gd name="connsiteY214" fmla="*/ 364608 h 394358"/>
                <a:gd name="connsiteX215" fmla="*/ 166376 w 286066"/>
                <a:gd name="connsiteY215" fmla="*/ 360132 h 394358"/>
                <a:gd name="connsiteX216" fmla="*/ 169996 w 286066"/>
                <a:gd name="connsiteY216" fmla="*/ 361084 h 394358"/>
                <a:gd name="connsiteX217" fmla="*/ 171710 w 286066"/>
                <a:gd name="connsiteY217" fmla="*/ 364037 h 394358"/>
                <a:gd name="connsiteX218" fmla="*/ 173996 w 286066"/>
                <a:gd name="connsiteY218" fmla="*/ 369180 h 394358"/>
                <a:gd name="connsiteX219" fmla="*/ 178759 w 286066"/>
                <a:gd name="connsiteY219" fmla="*/ 374228 h 394358"/>
                <a:gd name="connsiteX220" fmla="*/ 185617 w 286066"/>
                <a:gd name="connsiteY220" fmla="*/ 372799 h 394358"/>
                <a:gd name="connsiteX221" fmla="*/ 183521 w 286066"/>
                <a:gd name="connsiteY221" fmla="*/ 367561 h 394358"/>
                <a:gd name="connsiteX222" fmla="*/ 181235 w 286066"/>
                <a:gd name="connsiteY222" fmla="*/ 363084 h 394358"/>
                <a:gd name="connsiteX223" fmla="*/ 181235 w 286066"/>
                <a:gd name="connsiteY223" fmla="*/ 360703 h 394358"/>
                <a:gd name="connsiteX224" fmla="*/ 182378 w 286066"/>
                <a:gd name="connsiteY224" fmla="*/ 359655 h 394358"/>
                <a:gd name="connsiteX225" fmla="*/ 190189 w 286066"/>
                <a:gd name="connsiteY225" fmla="*/ 361560 h 394358"/>
                <a:gd name="connsiteX226" fmla="*/ 191998 w 286066"/>
                <a:gd name="connsiteY226" fmla="*/ 368418 h 394358"/>
                <a:gd name="connsiteX227" fmla="*/ 193237 w 286066"/>
                <a:gd name="connsiteY227" fmla="*/ 375371 h 394358"/>
                <a:gd name="connsiteX228" fmla="*/ 194761 w 286066"/>
                <a:gd name="connsiteY228" fmla="*/ 376896 h 394358"/>
                <a:gd name="connsiteX229" fmla="*/ 199333 w 286066"/>
                <a:gd name="connsiteY229" fmla="*/ 376896 h 394358"/>
                <a:gd name="connsiteX230" fmla="*/ 202095 w 286066"/>
                <a:gd name="connsiteY230" fmla="*/ 375276 h 394358"/>
                <a:gd name="connsiteX231" fmla="*/ 202095 w 286066"/>
                <a:gd name="connsiteY231" fmla="*/ 366989 h 394358"/>
                <a:gd name="connsiteX232" fmla="*/ 196475 w 286066"/>
                <a:gd name="connsiteY232" fmla="*/ 359274 h 394358"/>
                <a:gd name="connsiteX233" fmla="*/ 197237 w 286066"/>
                <a:gd name="connsiteY233" fmla="*/ 354798 h 394358"/>
                <a:gd name="connsiteX234" fmla="*/ 202666 w 286066"/>
                <a:gd name="connsiteY234" fmla="*/ 354798 h 394358"/>
                <a:gd name="connsiteX235" fmla="*/ 205143 w 286066"/>
                <a:gd name="connsiteY235" fmla="*/ 358989 h 394358"/>
                <a:gd name="connsiteX236" fmla="*/ 206191 w 286066"/>
                <a:gd name="connsiteY236" fmla="*/ 362036 h 394358"/>
                <a:gd name="connsiteX237" fmla="*/ 212144 w 286066"/>
                <a:gd name="connsiteY237" fmla="*/ 363189 h 394358"/>
                <a:gd name="connsiteX238" fmla="*/ 214001 w 286066"/>
                <a:gd name="connsiteY238" fmla="*/ 360132 h 394358"/>
                <a:gd name="connsiteX239" fmla="*/ 212763 w 286066"/>
                <a:gd name="connsiteY239" fmla="*/ 354226 h 394358"/>
                <a:gd name="connsiteX240" fmla="*/ 215811 w 286066"/>
                <a:gd name="connsiteY240" fmla="*/ 352702 h 394358"/>
                <a:gd name="connsiteX241" fmla="*/ 219811 w 286066"/>
                <a:gd name="connsiteY241" fmla="*/ 353940 h 394358"/>
                <a:gd name="connsiteX242" fmla="*/ 221240 w 286066"/>
                <a:gd name="connsiteY242" fmla="*/ 356798 h 394358"/>
                <a:gd name="connsiteX243" fmla="*/ 224764 w 286066"/>
                <a:gd name="connsiteY243" fmla="*/ 363941 h 394358"/>
                <a:gd name="connsiteX244" fmla="*/ 232765 w 286066"/>
                <a:gd name="connsiteY244" fmla="*/ 368037 h 394358"/>
                <a:gd name="connsiteX245" fmla="*/ 237528 w 286066"/>
                <a:gd name="connsiteY245" fmla="*/ 366418 h 394358"/>
                <a:gd name="connsiteX246" fmla="*/ 237528 w 286066"/>
                <a:gd name="connsiteY246" fmla="*/ 364513 h 394358"/>
                <a:gd name="connsiteX247" fmla="*/ 232765 w 286066"/>
                <a:gd name="connsiteY247" fmla="*/ 354988 h 394358"/>
                <a:gd name="connsiteX248" fmla="*/ 229717 w 286066"/>
                <a:gd name="connsiteY248" fmla="*/ 350416 h 394358"/>
                <a:gd name="connsiteX249" fmla="*/ 230956 w 286066"/>
                <a:gd name="connsiteY249" fmla="*/ 347749 h 394358"/>
                <a:gd name="connsiteX250" fmla="*/ 234670 w 286066"/>
                <a:gd name="connsiteY250" fmla="*/ 348416 h 394358"/>
                <a:gd name="connsiteX251" fmla="*/ 238195 w 286066"/>
                <a:gd name="connsiteY251" fmla="*/ 349749 h 394358"/>
                <a:gd name="connsiteX252" fmla="*/ 241528 w 286066"/>
                <a:gd name="connsiteY252" fmla="*/ 347844 h 394358"/>
                <a:gd name="connsiteX253" fmla="*/ 242576 w 286066"/>
                <a:gd name="connsiteY253" fmla="*/ 344415 h 394358"/>
                <a:gd name="connsiteX254" fmla="*/ 243338 w 286066"/>
                <a:gd name="connsiteY254" fmla="*/ 342129 h 394358"/>
                <a:gd name="connsiteX255" fmla="*/ 247243 w 286066"/>
                <a:gd name="connsiteY255" fmla="*/ 339177 h 394358"/>
                <a:gd name="connsiteX256" fmla="*/ 250387 w 286066"/>
                <a:gd name="connsiteY256" fmla="*/ 341367 h 394358"/>
                <a:gd name="connsiteX257" fmla="*/ 250387 w 286066"/>
                <a:gd name="connsiteY257" fmla="*/ 344796 h 394358"/>
                <a:gd name="connsiteX258" fmla="*/ 249244 w 286066"/>
                <a:gd name="connsiteY258" fmla="*/ 348225 h 394358"/>
                <a:gd name="connsiteX259" fmla="*/ 249244 w 286066"/>
                <a:gd name="connsiteY259" fmla="*/ 349368 h 394358"/>
                <a:gd name="connsiteX260" fmla="*/ 250958 w 286066"/>
                <a:gd name="connsiteY260" fmla="*/ 351940 h 394358"/>
                <a:gd name="connsiteX261" fmla="*/ 257816 w 286066"/>
                <a:gd name="connsiteY261" fmla="*/ 348511 h 394358"/>
                <a:gd name="connsiteX262" fmla="*/ 259626 w 286066"/>
                <a:gd name="connsiteY262" fmla="*/ 340891 h 394358"/>
                <a:gd name="connsiteX263" fmla="*/ 259626 w 286066"/>
                <a:gd name="connsiteY263" fmla="*/ 337081 h 394358"/>
                <a:gd name="connsiteX264" fmla="*/ 263150 w 286066"/>
                <a:gd name="connsiteY264" fmla="*/ 332604 h 394358"/>
                <a:gd name="connsiteX265" fmla="*/ 263150 w 286066"/>
                <a:gd name="connsiteY265" fmla="*/ 332604 h 394358"/>
                <a:gd name="connsiteX266" fmla="*/ 266865 w 286066"/>
                <a:gd name="connsiteY266" fmla="*/ 337938 h 394358"/>
                <a:gd name="connsiteX267" fmla="*/ 265246 w 286066"/>
                <a:gd name="connsiteY267" fmla="*/ 344130 h 394358"/>
                <a:gd name="connsiteX268" fmla="*/ 266865 w 286066"/>
                <a:gd name="connsiteY268" fmla="*/ 349654 h 394358"/>
                <a:gd name="connsiteX269" fmla="*/ 271818 w 286066"/>
                <a:gd name="connsiteY269" fmla="*/ 346987 h 394358"/>
                <a:gd name="connsiteX270" fmla="*/ 273247 w 286066"/>
                <a:gd name="connsiteY270" fmla="*/ 341843 h 394358"/>
                <a:gd name="connsiteX271" fmla="*/ 278486 w 286066"/>
                <a:gd name="connsiteY271" fmla="*/ 339557 h 394358"/>
                <a:gd name="connsiteX272" fmla="*/ 279628 w 286066"/>
                <a:gd name="connsiteY272" fmla="*/ 340510 h 394358"/>
                <a:gd name="connsiteX273" fmla="*/ 277247 w 286066"/>
                <a:gd name="connsiteY273" fmla="*/ 322603 h 394358"/>
                <a:gd name="connsiteX274" fmla="*/ 282962 w 286066"/>
                <a:gd name="connsiteY274" fmla="*/ 276693 h 39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286066" h="394358">
                  <a:moveTo>
                    <a:pt x="282962" y="276693"/>
                  </a:moveTo>
                  <a:cubicBezTo>
                    <a:pt x="288515" y="237497"/>
                    <a:pt x="286544" y="197606"/>
                    <a:pt x="277152" y="159154"/>
                  </a:cubicBezTo>
                  <a:cubicBezTo>
                    <a:pt x="274256" y="148781"/>
                    <a:pt x="272628" y="138104"/>
                    <a:pt x="272294" y="127341"/>
                  </a:cubicBezTo>
                  <a:cubicBezTo>
                    <a:pt x="273361" y="115996"/>
                    <a:pt x="275342" y="104747"/>
                    <a:pt x="278200" y="93717"/>
                  </a:cubicBezTo>
                  <a:cubicBezTo>
                    <a:pt x="279895" y="83001"/>
                    <a:pt x="280886" y="72181"/>
                    <a:pt x="281152" y="61332"/>
                  </a:cubicBezTo>
                  <a:lnTo>
                    <a:pt x="281724" y="49902"/>
                  </a:lnTo>
                  <a:cubicBezTo>
                    <a:pt x="281057" y="51378"/>
                    <a:pt x="279628" y="52369"/>
                    <a:pt x="278009" y="52474"/>
                  </a:cubicBezTo>
                  <a:cubicBezTo>
                    <a:pt x="276628" y="52407"/>
                    <a:pt x="275409" y="51550"/>
                    <a:pt x="274866" y="50283"/>
                  </a:cubicBezTo>
                  <a:cubicBezTo>
                    <a:pt x="274437" y="49179"/>
                    <a:pt x="274437" y="47959"/>
                    <a:pt x="274866" y="46854"/>
                  </a:cubicBezTo>
                  <a:cubicBezTo>
                    <a:pt x="275399" y="45759"/>
                    <a:pt x="275818" y="44606"/>
                    <a:pt x="276104" y="43425"/>
                  </a:cubicBezTo>
                  <a:cubicBezTo>
                    <a:pt x="276152" y="43044"/>
                    <a:pt x="276152" y="42663"/>
                    <a:pt x="276104" y="42282"/>
                  </a:cubicBezTo>
                  <a:cubicBezTo>
                    <a:pt x="276104" y="41520"/>
                    <a:pt x="275342" y="39996"/>
                    <a:pt x="274390" y="39710"/>
                  </a:cubicBezTo>
                  <a:cubicBezTo>
                    <a:pt x="271151" y="38758"/>
                    <a:pt x="269437" y="40949"/>
                    <a:pt x="267532" y="43139"/>
                  </a:cubicBezTo>
                  <a:cubicBezTo>
                    <a:pt x="265712" y="45264"/>
                    <a:pt x="265093" y="48178"/>
                    <a:pt x="265913" y="50855"/>
                  </a:cubicBezTo>
                  <a:cubicBezTo>
                    <a:pt x="265913" y="52188"/>
                    <a:pt x="266865" y="53331"/>
                    <a:pt x="265913" y="54665"/>
                  </a:cubicBezTo>
                  <a:cubicBezTo>
                    <a:pt x="263912" y="58189"/>
                    <a:pt x="262293" y="57141"/>
                    <a:pt x="262388" y="59141"/>
                  </a:cubicBezTo>
                  <a:lnTo>
                    <a:pt x="262388" y="59141"/>
                  </a:lnTo>
                  <a:cubicBezTo>
                    <a:pt x="262388" y="54189"/>
                    <a:pt x="259626" y="55712"/>
                    <a:pt x="258578" y="53807"/>
                  </a:cubicBezTo>
                  <a:cubicBezTo>
                    <a:pt x="257530" y="51902"/>
                    <a:pt x="259245" y="49616"/>
                    <a:pt x="260293" y="47616"/>
                  </a:cubicBezTo>
                  <a:cubicBezTo>
                    <a:pt x="261340" y="45616"/>
                    <a:pt x="261245" y="42663"/>
                    <a:pt x="258578" y="41996"/>
                  </a:cubicBezTo>
                  <a:cubicBezTo>
                    <a:pt x="256492" y="41692"/>
                    <a:pt x="254463" y="42825"/>
                    <a:pt x="253625" y="44758"/>
                  </a:cubicBezTo>
                  <a:cubicBezTo>
                    <a:pt x="252958" y="46378"/>
                    <a:pt x="252958" y="48283"/>
                    <a:pt x="252196" y="49902"/>
                  </a:cubicBezTo>
                  <a:cubicBezTo>
                    <a:pt x="251168" y="51760"/>
                    <a:pt x="248996" y="52664"/>
                    <a:pt x="246958" y="52093"/>
                  </a:cubicBezTo>
                  <a:cubicBezTo>
                    <a:pt x="244386" y="51141"/>
                    <a:pt x="245243" y="48093"/>
                    <a:pt x="246958" y="46092"/>
                  </a:cubicBezTo>
                  <a:lnTo>
                    <a:pt x="251339" y="39234"/>
                  </a:lnTo>
                  <a:cubicBezTo>
                    <a:pt x="252216" y="38101"/>
                    <a:pt x="252768" y="36748"/>
                    <a:pt x="252958" y="35329"/>
                  </a:cubicBezTo>
                  <a:cubicBezTo>
                    <a:pt x="252892" y="33757"/>
                    <a:pt x="251739" y="32452"/>
                    <a:pt x="250196" y="32186"/>
                  </a:cubicBezTo>
                  <a:cubicBezTo>
                    <a:pt x="248253" y="32100"/>
                    <a:pt x="246386" y="32995"/>
                    <a:pt x="245243" y="34567"/>
                  </a:cubicBezTo>
                  <a:cubicBezTo>
                    <a:pt x="243643" y="36319"/>
                    <a:pt x="242443" y="38405"/>
                    <a:pt x="241719" y="40663"/>
                  </a:cubicBezTo>
                  <a:cubicBezTo>
                    <a:pt x="240862" y="43235"/>
                    <a:pt x="239719" y="46759"/>
                    <a:pt x="236290" y="46854"/>
                  </a:cubicBezTo>
                  <a:cubicBezTo>
                    <a:pt x="234118" y="46911"/>
                    <a:pt x="232299" y="45216"/>
                    <a:pt x="232194" y="43044"/>
                  </a:cubicBezTo>
                  <a:cubicBezTo>
                    <a:pt x="232499" y="41101"/>
                    <a:pt x="233556" y="39348"/>
                    <a:pt x="235147" y="38186"/>
                  </a:cubicBezTo>
                  <a:cubicBezTo>
                    <a:pt x="237528" y="36186"/>
                    <a:pt x="240576" y="33805"/>
                    <a:pt x="239433" y="31328"/>
                  </a:cubicBezTo>
                  <a:cubicBezTo>
                    <a:pt x="238290" y="28852"/>
                    <a:pt x="235147" y="28471"/>
                    <a:pt x="232575" y="29138"/>
                  </a:cubicBezTo>
                  <a:cubicBezTo>
                    <a:pt x="230203" y="29814"/>
                    <a:pt x="228193" y="31385"/>
                    <a:pt x="226955" y="33519"/>
                  </a:cubicBezTo>
                  <a:cubicBezTo>
                    <a:pt x="225622" y="35424"/>
                    <a:pt x="224860" y="37520"/>
                    <a:pt x="223526" y="39330"/>
                  </a:cubicBezTo>
                  <a:cubicBezTo>
                    <a:pt x="222802" y="40473"/>
                    <a:pt x="221545" y="41149"/>
                    <a:pt x="220192" y="41139"/>
                  </a:cubicBezTo>
                  <a:cubicBezTo>
                    <a:pt x="218868" y="37329"/>
                    <a:pt x="220088" y="33091"/>
                    <a:pt x="223240" y="30566"/>
                  </a:cubicBezTo>
                  <a:cubicBezTo>
                    <a:pt x="224479" y="29662"/>
                    <a:pt x="225574" y="28566"/>
                    <a:pt x="226479" y="27328"/>
                  </a:cubicBezTo>
                  <a:cubicBezTo>
                    <a:pt x="227070" y="26156"/>
                    <a:pt x="226593" y="24718"/>
                    <a:pt x="225422" y="24128"/>
                  </a:cubicBezTo>
                  <a:cubicBezTo>
                    <a:pt x="225184" y="24013"/>
                    <a:pt x="224926" y="23937"/>
                    <a:pt x="224669" y="23899"/>
                  </a:cubicBezTo>
                  <a:cubicBezTo>
                    <a:pt x="224069" y="23804"/>
                    <a:pt x="223460" y="23804"/>
                    <a:pt x="222859" y="23899"/>
                  </a:cubicBezTo>
                  <a:cubicBezTo>
                    <a:pt x="219449" y="24661"/>
                    <a:pt x="216563" y="26937"/>
                    <a:pt x="215049" y="30090"/>
                  </a:cubicBezTo>
                  <a:cubicBezTo>
                    <a:pt x="214096" y="32376"/>
                    <a:pt x="214001" y="35424"/>
                    <a:pt x="211144" y="36567"/>
                  </a:cubicBezTo>
                  <a:cubicBezTo>
                    <a:pt x="209343" y="30585"/>
                    <a:pt x="211906" y="24146"/>
                    <a:pt x="217335" y="21041"/>
                  </a:cubicBezTo>
                  <a:cubicBezTo>
                    <a:pt x="219078" y="20051"/>
                    <a:pt x="220716" y="18870"/>
                    <a:pt x="222193" y="17517"/>
                  </a:cubicBezTo>
                  <a:cubicBezTo>
                    <a:pt x="223564" y="16203"/>
                    <a:pt x="223612" y="14041"/>
                    <a:pt x="222298" y="12669"/>
                  </a:cubicBezTo>
                  <a:cubicBezTo>
                    <a:pt x="222259" y="12631"/>
                    <a:pt x="222231" y="12602"/>
                    <a:pt x="222193" y="12564"/>
                  </a:cubicBezTo>
                  <a:cubicBezTo>
                    <a:pt x="220716" y="11545"/>
                    <a:pt x="218926" y="11107"/>
                    <a:pt x="217144" y="11326"/>
                  </a:cubicBezTo>
                  <a:cubicBezTo>
                    <a:pt x="212391" y="11478"/>
                    <a:pt x="207953" y="13745"/>
                    <a:pt x="205048" y="17517"/>
                  </a:cubicBezTo>
                  <a:cubicBezTo>
                    <a:pt x="203390" y="21156"/>
                    <a:pt x="202238" y="25004"/>
                    <a:pt x="201619" y="28947"/>
                  </a:cubicBezTo>
                  <a:cubicBezTo>
                    <a:pt x="201276" y="30528"/>
                    <a:pt x="200114" y="31805"/>
                    <a:pt x="198571" y="32281"/>
                  </a:cubicBezTo>
                  <a:cubicBezTo>
                    <a:pt x="196370" y="32624"/>
                    <a:pt x="194294" y="31148"/>
                    <a:pt x="193903" y="28947"/>
                  </a:cubicBezTo>
                  <a:cubicBezTo>
                    <a:pt x="194113" y="27042"/>
                    <a:pt x="194694" y="25195"/>
                    <a:pt x="195618" y="23518"/>
                  </a:cubicBezTo>
                  <a:cubicBezTo>
                    <a:pt x="196580" y="21765"/>
                    <a:pt x="196275" y="19594"/>
                    <a:pt x="194856" y="18184"/>
                  </a:cubicBezTo>
                  <a:cubicBezTo>
                    <a:pt x="192379" y="16755"/>
                    <a:pt x="189284" y="16974"/>
                    <a:pt x="187045" y="18755"/>
                  </a:cubicBezTo>
                  <a:cubicBezTo>
                    <a:pt x="185293" y="20422"/>
                    <a:pt x="184102" y="22584"/>
                    <a:pt x="183616" y="24947"/>
                  </a:cubicBezTo>
                  <a:lnTo>
                    <a:pt x="182569" y="28566"/>
                  </a:lnTo>
                  <a:cubicBezTo>
                    <a:pt x="179911" y="24432"/>
                    <a:pt x="179521" y="19241"/>
                    <a:pt x="181521" y="14755"/>
                  </a:cubicBezTo>
                  <a:cubicBezTo>
                    <a:pt x="182102" y="13602"/>
                    <a:pt x="182550" y="12393"/>
                    <a:pt x="182854" y="11135"/>
                  </a:cubicBezTo>
                  <a:cubicBezTo>
                    <a:pt x="182959" y="9735"/>
                    <a:pt x="182150" y="8430"/>
                    <a:pt x="180854" y="7897"/>
                  </a:cubicBezTo>
                  <a:cubicBezTo>
                    <a:pt x="180064" y="7754"/>
                    <a:pt x="179264" y="7754"/>
                    <a:pt x="178473" y="7897"/>
                  </a:cubicBezTo>
                  <a:cubicBezTo>
                    <a:pt x="174892" y="8421"/>
                    <a:pt x="172044" y="11183"/>
                    <a:pt x="171424" y="14755"/>
                  </a:cubicBezTo>
                  <a:cubicBezTo>
                    <a:pt x="171177" y="17927"/>
                    <a:pt x="171177" y="21108"/>
                    <a:pt x="171424" y="24280"/>
                  </a:cubicBezTo>
                  <a:cubicBezTo>
                    <a:pt x="171424" y="25614"/>
                    <a:pt x="170567" y="27328"/>
                    <a:pt x="169043" y="26947"/>
                  </a:cubicBezTo>
                  <a:cubicBezTo>
                    <a:pt x="168472" y="26804"/>
                    <a:pt x="167967" y="26471"/>
                    <a:pt x="167614" y="25994"/>
                  </a:cubicBezTo>
                  <a:cubicBezTo>
                    <a:pt x="164757" y="21899"/>
                    <a:pt x="167614" y="16469"/>
                    <a:pt x="165424" y="12183"/>
                  </a:cubicBezTo>
                  <a:cubicBezTo>
                    <a:pt x="163700" y="9326"/>
                    <a:pt x="161138" y="7068"/>
                    <a:pt x="158089" y="5706"/>
                  </a:cubicBezTo>
                  <a:cubicBezTo>
                    <a:pt x="156089" y="4563"/>
                    <a:pt x="152565" y="3896"/>
                    <a:pt x="151613" y="5706"/>
                  </a:cubicBezTo>
                  <a:cubicBezTo>
                    <a:pt x="150660" y="7516"/>
                    <a:pt x="151613" y="7230"/>
                    <a:pt x="151613" y="7992"/>
                  </a:cubicBezTo>
                  <a:cubicBezTo>
                    <a:pt x="153327" y="11231"/>
                    <a:pt x="156089" y="14088"/>
                    <a:pt x="158089" y="17517"/>
                  </a:cubicBezTo>
                  <a:cubicBezTo>
                    <a:pt x="160318" y="20470"/>
                    <a:pt x="160852" y="24356"/>
                    <a:pt x="159518" y="27804"/>
                  </a:cubicBezTo>
                  <a:cubicBezTo>
                    <a:pt x="157575" y="28519"/>
                    <a:pt x="155413" y="27547"/>
                    <a:pt x="154661" y="25614"/>
                  </a:cubicBezTo>
                  <a:cubicBezTo>
                    <a:pt x="153994" y="23994"/>
                    <a:pt x="154661" y="22089"/>
                    <a:pt x="153136" y="20660"/>
                  </a:cubicBezTo>
                  <a:cubicBezTo>
                    <a:pt x="152860" y="20298"/>
                    <a:pt x="152498" y="20003"/>
                    <a:pt x="152089" y="19803"/>
                  </a:cubicBezTo>
                  <a:cubicBezTo>
                    <a:pt x="150184" y="19136"/>
                    <a:pt x="148660" y="21232"/>
                    <a:pt x="148564" y="22756"/>
                  </a:cubicBezTo>
                  <a:cubicBezTo>
                    <a:pt x="148469" y="24280"/>
                    <a:pt x="148564" y="26566"/>
                    <a:pt x="146088" y="26757"/>
                  </a:cubicBezTo>
                  <a:cubicBezTo>
                    <a:pt x="143135" y="23518"/>
                    <a:pt x="144183" y="19041"/>
                    <a:pt x="143802" y="15136"/>
                  </a:cubicBezTo>
                  <a:cubicBezTo>
                    <a:pt x="142678" y="8602"/>
                    <a:pt x="138249" y="3116"/>
                    <a:pt x="132086" y="658"/>
                  </a:cubicBezTo>
                  <a:cubicBezTo>
                    <a:pt x="131097" y="201"/>
                    <a:pt x="130030" y="-56"/>
                    <a:pt x="128943" y="-104"/>
                  </a:cubicBezTo>
                  <a:cubicBezTo>
                    <a:pt x="126596" y="-66"/>
                    <a:pt x="124661" y="1744"/>
                    <a:pt x="124466" y="4087"/>
                  </a:cubicBezTo>
                  <a:cubicBezTo>
                    <a:pt x="124668" y="6125"/>
                    <a:pt x="125354" y="8087"/>
                    <a:pt x="126466" y="9802"/>
                  </a:cubicBezTo>
                  <a:cubicBezTo>
                    <a:pt x="127663" y="12412"/>
                    <a:pt x="128373" y="15222"/>
                    <a:pt x="128562" y="18089"/>
                  </a:cubicBezTo>
                  <a:cubicBezTo>
                    <a:pt x="129044" y="21089"/>
                    <a:pt x="127134" y="23956"/>
                    <a:pt x="124180" y="24661"/>
                  </a:cubicBezTo>
                  <a:cubicBezTo>
                    <a:pt x="121224" y="24852"/>
                    <a:pt x="118517" y="23003"/>
                    <a:pt x="117608" y="20184"/>
                  </a:cubicBezTo>
                  <a:cubicBezTo>
                    <a:pt x="117204" y="17689"/>
                    <a:pt x="116400" y="15279"/>
                    <a:pt x="115227" y="13041"/>
                  </a:cubicBezTo>
                  <a:cubicBezTo>
                    <a:pt x="113608" y="10849"/>
                    <a:pt x="108940" y="9897"/>
                    <a:pt x="107321" y="11992"/>
                  </a:cubicBezTo>
                  <a:cubicBezTo>
                    <a:pt x="106893" y="12898"/>
                    <a:pt x="106893" y="13945"/>
                    <a:pt x="107321" y="14850"/>
                  </a:cubicBezTo>
                  <a:cubicBezTo>
                    <a:pt x="108162" y="16889"/>
                    <a:pt x="109216" y="18841"/>
                    <a:pt x="110464" y="20660"/>
                  </a:cubicBezTo>
                  <a:cubicBezTo>
                    <a:pt x="111704" y="22537"/>
                    <a:pt x="111704" y="24975"/>
                    <a:pt x="110464" y="26852"/>
                  </a:cubicBezTo>
                  <a:cubicBezTo>
                    <a:pt x="109081" y="28204"/>
                    <a:pt x="107047" y="28652"/>
                    <a:pt x="105226" y="27995"/>
                  </a:cubicBezTo>
                  <a:cubicBezTo>
                    <a:pt x="103412" y="27185"/>
                    <a:pt x="102226" y="25404"/>
                    <a:pt x="102178" y="23423"/>
                  </a:cubicBezTo>
                  <a:cubicBezTo>
                    <a:pt x="101320" y="19136"/>
                    <a:pt x="100558" y="14850"/>
                    <a:pt x="99701" y="10469"/>
                  </a:cubicBezTo>
                  <a:cubicBezTo>
                    <a:pt x="99421" y="8326"/>
                    <a:pt x="98811" y="6240"/>
                    <a:pt x="97891" y="4277"/>
                  </a:cubicBezTo>
                  <a:cubicBezTo>
                    <a:pt x="96803" y="2115"/>
                    <a:pt x="94929" y="439"/>
                    <a:pt x="92653" y="-390"/>
                  </a:cubicBezTo>
                  <a:cubicBezTo>
                    <a:pt x="91075" y="-914"/>
                    <a:pt x="89372" y="-914"/>
                    <a:pt x="87795" y="-390"/>
                  </a:cubicBezTo>
                  <a:cubicBezTo>
                    <a:pt x="86301" y="-123"/>
                    <a:pt x="85194" y="1144"/>
                    <a:pt x="85128" y="2658"/>
                  </a:cubicBezTo>
                  <a:cubicBezTo>
                    <a:pt x="85128" y="3801"/>
                    <a:pt x="86080" y="4754"/>
                    <a:pt x="86938" y="5706"/>
                  </a:cubicBezTo>
                  <a:cubicBezTo>
                    <a:pt x="89333" y="8344"/>
                    <a:pt x="90804" y="11688"/>
                    <a:pt x="91129" y="15231"/>
                  </a:cubicBezTo>
                  <a:cubicBezTo>
                    <a:pt x="91520" y="16698"/>
                    <a:pt x="90738" y="18222"/>
                    <a:pt x="89319" y="18755"/>
                  </a:cubicBezTo>
                  <a:cubicBezTo>
                    <a:pt x="88267" y="18994"/>
                    <a:pt x="87164" y="18784"/>
                    <a:pt x="86271" y="18184"/>
                  </a:cubicBezTo>
                  <a:cubicBezTo>
                    <a:pt x="84437" y="16926"/>
                    <a:pt x="83145" y="15022"/>
                    <a:pt x="82651" y="12850"/>
                  </a:cubicBezTo>
                  <a:cubicBezTo>
                    <a:pt x="82279" y="10745"/>
                    <a:pt x="81359" y="8773"/>
                    <a:pt x="79984" y="7135"/>
                  </a:cubicBezTo>
                  <a:cubicBezTo>
                    <a:pt x="78161" y="5306"/>
                    <a:pt x="75403" y="4773"/>
                    <a:pt x="73031" y="5802"/>
                  </a:cubicBezTo>
                  <a:cubicBezTo>
                    <a:pt x="71495" y="6668"/>
                    <a:pt x="70811" y="8526"/>
                    <a:pt x="71412" y="10183"/>
                  </a:cubicBezTo>
                  <a:cubicBezTo>
                    <a:pt x="72152" y="11735"/>
                    <a:pt x="73151" y="13155"/>
                    <a:pt x="74365" y="14374"/>
                  </a:cubicBezTo>
                  <a:cubicBezTo>
                    <a:pt x="77918" y="18441"/>
                    <a:pt x="80579" y="23213"/>
                    <a:pt x="82175" y="28376"/>
                  </a:cubicBezTo>
                  <a:cubicBezTo>
                    <a:pt x="82175" y="29995"/>
                    <a:pt x="82175" y="32186"/>
                    <a:pt x="80651" y="32852"/>
                  </a:cubicBezTo>
                  <a:cubicBezTo>
                    <a:pt x="79332" y="33157"/>
                    <a:pt x="77948" y="32795"/>
                    <a:pt x="76936" y="31900"/>
                  </a:cubicBezTo>
                  <a:cubicBezTo>
                    <a:pt x="76180" y="31052"/>
                    <a:pt x="75627" y="30042"/>
                    <a:pt x="75317" y="28947"/>
                  </a:cubicBezTo>
                  <a:cubicBezTo>
                    <a:pt x="74639" y="27185"/>
                    <a:pt x="73844" y="25461"/>
                    <a:pt x="72936" y="23804"/>
                  </a:cubicBezTo>
                  <a:cubicBezTo>
                    <a:pt x="71999" y="21641"/>
                    <a:pt x="70353" y="19861"/>
                    <a:pt x="68269" y="18755"/>
                  </a:cubicBezTo>
                  <a:cubicBezTo>
                    <a:pt x="65887" y="17708"/>
                    <a:pt x="62173" y="18184"/>
                    <a:pt x="61315" y="20184"/>
                  </a:cubicBezTo>
                  <a:cubicBezTo>
                    <a:pt x="60458" y="22184"/>
                    <a:pt x="62268" y="23709"/>
                    <a:pt x="63411" y="25328"/>
                  </a:cubicBezTo>
                  <a:cubicBezTo>
                    <a:pt x="64414" y="26680"/>
                    <a:pt x="65186" y="28195"/>
                    <a:pt x="65697" y="29805"/>
                  </a:cubicBezTo>
                  <a:cubicBezTo>
                    <a:pt x="66073" y="30585"/>
                    <a:pt x="66073" y="31500"/>
                    <a:pt x="65697" y="32281"/>
                  </a:cubicBezTo>
                  <a:cubicBezTo>
                    <a:pt x="65374" y="32700"/>
                    <a:pt x="64947" y="33034"/>
                    <a:pt x="64459" y="33234"/>
                  </a:cubicBezTo>
                  <a:cubicBezTo>
                    <a:pt x="61733" y="34310"/>
                    <a:pt x="58622" y="33595"/>
                    <a:pt x="56648" y="31424"/>
                  </a:cubicBezTo>
                  <a:cubicBezTo>
                    <a:pt x="55258" y="29423"/>
                    <a:pt x="54618" y="26994"/>
                    <a:pt x="54838" y="24565"/>
                  </a:cubicBezTo>
                  <a:cubicBezTo>
                    <a:pt x="55104" y="22175"/>
                    <a:pt x="54674" y="19765"/>
                    <a:pt x="53600" y="17612"/>
                  </a:cubicBezTo>
                  <a:cubicBezTo>
                    <a:pt x="53275" y="16946"/>
                    <a:pt x="52739" y="16412"/>
                    <a:pt x="52076" y="16089"/>
                  </a:cubicBezTo>
                  <a:cubicBezTo>
                    <a:pt x="50648" y="15470"/>
                    <a:pt x="49027" y="15470"/>
                    <a:pt x="47599" y="16089"/>
                  </a:cubicBezTo>
                  <a:cubicBezTo>
                    <a:pt x="46593" y="16422"/>
                    <a:pt x="45655" y="16936"/>
                    <a:pt x="44837" y="17612"/>
                  </a:cubicBezTo>
                  <a:cubicBezTo>
                    <a:pt x="42658" y="19984"/>
                    <a:pt x="42658" y="23623"/>
                    <a:pt x="44837" y="25994"/>
                  </a:cubicBezTo>
                  <a:cubicBezTo>
                    <a:pt x="46857" y="28433"/>
                    <a:pt x="48702" y="31014"/>
                    <a:pt x="50362" y="33710"/>
                  </a:cubicBezTo>
                  <a:cubicBezTo>
                    <a:pt x="51274" y="35176"/>
                    <a:pt x="50947" y="37101"/>
                    <a:pt x="49600" y="38186"/>
                  </a:cubicBezTo>
                  <a:cubicBezTo>
                    <a:pt x="47974" y="39224"/>
                    <a:pt x="45892" y="39224"/>
                    <a:pt x="44266" y="38186"/>
                  </a:cubicBezTo>
                  <a:cubicBezTo>
                    <a:pt x="42975" y="37158"/>
                    <a:pt x="42096" y="35710"/>
                    <a:pt x="41789" y="34090"/>
                  </a:cubicBezTo>
                  <a:cubicBezTo>
                    <a:pt x="41551" y="33024"/>
                    <a:pt x="41166" y="32005"/>
                    <a:pt x="40646" y="31042"/>
                  </a:cubicBezTo>
                  <a:cubicBezTo>
                    <a:pt x="40009" y="29966"/>
                    <a:pt x="38926" y="29233"/>
                    <a:pt x="37693" y="29043"/>
                  </a:cubicBezTo>
                  <a:cubicBezTo>
                    <a:pt x="35338" y="28814"/>
                    <a:pt x="33229" y="30500"/>
                    <a:pt x="32931" y="32852"/>
                  </a:cubicBezTo>
                  <a:cubicBezTo>
                    <a:pt x="33058" y="34872"/>
                    <a:pt x="33475" y="36862"/>
                    <a:pt x="34169" y="38758"/>
                  </a:cubicBezTo>
                  <a:cubicBezTo>
                    <a:pt x="33450" y="39777"/>
                    <a:pt x="32276" y="40387"/>
                    <a:pt x="31026" y="40377"/>
                  </a:cubicBezTo>
                  <a:lnTo>
                    <a:pt x="29311" y="40377"/>
                  </a:lnTo>
                  <a:cubicBezTo>
                    <a:pt x="29407" y="41673"/>
                    <a:pt x="29407" y="42987"/>
                    <a:pt x="29311" y="44282"/>
                  </a:cubicBezTo>
                  <a:cubicBezTo>
                    <a:pt x="27532" y="53779"/>
                    <a:pt x="23660" y="62761"/>
                    <a:pt x="17977" y="70571"/>
                  </a:cubicBezTo>
                  <a:cubicBezTo>
                    <a:pt x="7177" y="88602"/>
                    <a:pt x="995" y="109014"/>
                    <a:pt x="-26" y="130007"/>
                  </a:cubicBezTo>
                  <a:cubicBezTo>
                    <a:pt x="-11" y="140675"/>
                    <a:pt x="625" y="151325"/>
                    <a:pt x="1879" y="161916"/>
                  </a:cubicBezTo>
                  <a:cubicBezTo>
                    <a:pt x="6356" y="213827"/>
                    <a:pt x="1879" y="266025"/>
                    <a:pt x="2832" y="318031"/>
                  </a:cubicBezTo>
                  <a:cubicBezTo>
                    <a:pt x="1960" y="326899"/>
                    <a:pt x="4593" y="335748"/>
                    <a:pt x="10166" y="342701"/>
                  </a:cubicBezTo>
                  <a:cubicBezTo>
                    <a:pt x="12791" y="344654"/>
                    <a:pt x="15274" y="346777"/>
                    <a:pt x="17596" y="349082"/>
                  </a:cubicBezTo>
                  <a:cubicBezTo>
                    <a:pt x="19553" y="351854"/>
                    <a:pt x="20495" y="355217"/>
                    <a:pt x="20263" y="358607"/>
                  </a:cubicBezTo>
                  <a:cubicBezTo>
                    <a:pt x="21219" y="356836"/>
                    <a:pt x="22269" y="355121"/>
                    <a:pt x="23406" y="353464"/>
                  </a:cubicBezTo>
                  <a:cubicBezTo>
                    <a:pt x="24087" y="352283"/>
                    <a:pt x="25376" y="351578"/>
                    <a:pt x="26740" y="351654"/>
                  </a:cubicBezTo>
                  <a:cubicBezTo>
                    <a:pt x="28067" y="355464"/>
                    <a:pt x="26846" y="359703"/>
                    <a:pt x="23692" y="362227"/>
                  </a:cubicBezTo>
                  <a:cubicBezTo>
                    <a:pt x="22452" y="363132"/>
                    <a:pt x="21359" y="364227"/>
                    <a:pt x="20453" y="365466"/>
                  </a:cubicBezTo>
                  <a:cubicBezTo>
                    <a:pt x="19863" y="366580"/>
                    <a:pt x="20289" y="367961"/>
                    <a:pt x="21406" y="368551"/>
                  </a:cubicBezTo>
                  <a:cubicBezTo>
                    <a:pt x="21644" y="368685"/>
                    <a:pt x="21901" y="368761"/>
                    <a:pt x="22168" y="368799"/>
                  </a:cubicBezTo>
                  <a:cubicBezTo>
                    <a:pt x="22795" y="368932"/>
                    <a:pt x="23445" y="368932"/>
                    <a:pt x="24073" y="368799"/>
                  </a:cubicBezTo>
                  <a:cubicBezTo>
                    <a:pt x="27464" y="368104"/>
                    <a:pt x="30324" y="365837"/>
                    <a:pt x="31788" y="362703"/>
                  </a:cubicBezTo>
                  <a:cubicBezTo>
                    <a:pt x="32740" y="360322"/>
                    <a:pt x="32836" y="357369"/>
                    <a:pt x="35693" y="356226"/>
                  </a:cubicBezTo>
                  <a:cubicBezTo>
                    <a:pt x="37548" y="362189"/>
                    <a:pt x="35014" y="368647"/>
                    <a:pt x="29597" y="371752"/>
                  </a:cubicBezTo>
                  <a:cubicBezTo>
                    <a:pt x="27820" y="372743"/>
                    <a:pt x="26159" y="373924"/>
                    <a:pt x="24644" y="375276"/>
                  </a:cubicBezTo>
                  <a:cubicBezTo>
                    <a:pt x="23303" y="376610"/>
                    <a:pt x="23299" y="378782"/>
                    <a:pt x="24636" y="380125"/>
                  </a:cubicBezTo>
                  <a:cubicBezTo>
                    <a:pt x="24638" y="380125"/>
                    <a:pt x="24641" y="380134"/>
                    <a:pt x="24644" y="380134"/>
                  </a:cubicBezTo>
                  <a:cubicBezTo>
                    <a:pt x="26081" y="381229"/>
                    <a:pt x="27910" y="381677"/>
                    <a:pt x="29692" y="381372"/>
                  </a:cubicBezTo>
                  <a:cubicBezTo>
                    <a:pt x="34469" y="381305"/>
                    <a:pt x="38941" y="379019"/>
                    <a:pt x="41789" y="375181"/>
                  </a:cubicBezTo>
                  <a:cubicBezTo>
                    <a:pt x="43502" y="371600"/>
                    <a:pt x="44658" y="367780"/>
                    <a:pt x="45218" y="363846"/>
                  </a:cubicBezTo>
                  <a:cubicBezTo>
                    <a:pt x="45574" y="362246"/>
                    <a:pt x="46781" y="360960"/>
                    <a:pt x="48361" y="360512"/>
                  </a:cubicBezTo>
                  <a:cubicBezTo>
                    <a:pt x="50484" y="360122"/>
                    <a:pt x="52517" y="361532"/>
                    <a:pt x="52903" y="363656"/>
                  </a:cubicBezTo>
                  <a:cubicBezTo>
                    <a:pt x="52915" y="363713"/>
                    <a:pt x="52925" y="363780"/>
                    <a:pt x="52933" y="363846"/>
                  </a:cubicBezTo>
                  <a:cubicBezTo>
                    <a:pt x="52817" y="365770"/>
                    <a:pt x="52229" y="367637"/>
                    <a:pt x="51219" y="369275"/>
                  </a:cubicBezTo>
                  <a:cubicBezTo>
                    <a:pt x="50286" y="371028"/>
                    <a:pt x="50595" y="373190"/>
                    <a:pt x="51981" y="374609"/>
                  </a:cubicBezTo>
                  <a:cubicBezTo>
                    <a:pt x="54455" y="376038"/>
                    <a:pt x="57553" y="375819"/>
                    <a:pt x="59791" y="374038"/>
                  </a:cubicBezTo>
                  <a:cubicBezTo>
                    <a:pt x="61540" y="372371"/>
                    <a:pt x="62738" y="370209"/>
                    <a:pt x="63220" y="367847"/>
                  </a:cubicBezTo>
                  <a:lnTo>
                    <a:pt x="64363" y="364132"/>
                  </a:lnTo>
                  <a:cubicBezTo>
                    <a:pt x="66921" y="368295"/>
                    <a:pt x="67311" y="373438"/>
                    <a:pt x="65411" y="377943"/>
                  </a:cubicBezTo>
                  <a:cubicBezTo>
                    <a:pt x="64744" y="379086"/>
                    <a:pt x="64292" y="380353"/>
                    <a:pt x="64078" y="381658"/>
                  </a:cubicBezTo>
                  <a:cubicBezTo>
                    <a:pt x="63903" y="383020"/>
                    <a:pt x="64694" y="384325"/>
                    <a:pt x="65983" y="384801"/>
                  </a:cubicBezTo>
                  <a:cubicBezTo>
                    <a:pt x="66765" y="384992"/>
                    <a:pt x="67582" y="384992"/>
                    <a:pt x="68364" y="384801"/>
                  </a:cubicBezTo>
                  <a:cubicBezTo>
                    <a:pt x="71977" y="384410"/>
                    <a:pt x="74871" y="381629"/>
                    <a:pt x="75412" y="378039"/>
                  </a:cubicBezTo>
                  <a:cubicBezTo>
                    <a:pt x="75710" y="374867"/>
                    <a:pt x="75710" y="371685"/>
                    <a:pt x="75412" y="368514"/>
                  </a:cubicBezTo>
                  <a:cubicBezTo>
                    <a:pt x="75412" y="367180"/>
                    <a:pt x="76270" y="365466"/>
                    <a:pt x="77889" y="365751"/>
                  </a:cubicBezTo>
                  <a:cubicBezTo>
                    <a:pt x="78443" y="365932"/>
                    <a:pt x="78915" y="366304"/>
                    <a:pt x="79222" y="366799"/>
                  </a:cubicBezTo>
                  <a:cubicBezTo>
                    <a:pt x="82175" y="370895"/>
                    <a:pt x="79222" y="376324"/>
                    <a:pt x="81413" y="380610"/>
                  </a:cubicBezTo>
                  <a:cubicBezTo>
                    <a:pt x="83169" y="383439"/>
                    <a:pt x="85720" y="385696"/>
                    <a:pt x="88747" y="387087"/>
                  </a:cubicBezTo>
                  <a:cubicBezTo>
                    <a:pt x="90843" y="388135"/>
                    <a:pt x="94272" y="388897"/>
                    <a:pt x="95224" y="387087"/>
                  </a:cubicBezTo>
                  <a:cubicBezTo>
                    <a:pt x="96177" y="385277"/>
                    <a:pt x="95224" y="385563"/>
                    <a:pt x="95224" y="384801"/>
                  </a:cubicBezTo>
                  <a:cubicBezTo>
                    <a:pt x="93510" y="381563"/>
                    <a:pt x="90748" y="378610"/>
                    <a:pt x="88843" y="375276"/>
                  </a:cubicBezTo>
                  <a:cubicBezTo>
                    <a:pt x="86602" y="372333"/>
                    <a:pt x="86026" y="368456"/>
                    <a:pt x="87319" y="364989"/>
                  </a:cubicBezTo>
                  <a:cubicBezTo>
                    <a:pt x="89265" y="364275"/>
                    <a:pt x="91422" y="365246"/>
                    <a:pt x="92176" y="367180"/>
                  </a:cubicBezTo>
                  <a:cubicBezTo>
                    <a:pt x="92843" y="368799"/>
                    <a:pt x="92176" y="370609"/>
                    <a:pt x="93796" y="372133"/>
                  </a:cubicBezTo>
                  <a:cubicBezTo>
                    <a:pt x="94028" y="372543"/>
                    <a:pt x="94401" y="372838"/>
                    <a:pt x="94843" y="372990"/>
                  </a:cubicBezTo>
                  <a:cubicBezTo>
                    <a:pt x="96653" y="373657"/>
                    <a:pt x="98177" y="371561"/>
                    <a:pt x="98272" y="369942"/>
                  </a:cubicBezTo>
                  <a:cubicBezTo>
                    <a:pt x="98368" y="368323"/>
                    <a:pt x="98272" y="366227"/>
                    <a:pt x="100844" y="366037"/>
                  </a:cubicBezTo>
                  <a:cubicBezTo>
                    <a:pt x="103797" y="369275"/>
                    <a:pt x="102654" y="373657"/>
                    <a:pt x="103130" y="377657"/>
                  </a:cubicBezTo>
                  <a:cubicBezTo>
                    <a:pt x="104262" y="384134"/>
                    <a:pt x="108654" y="389573"/>
                    <a:pt x="114751" y="392040"/>
                  </a:cubicBezTo>
                  <a:cubicBezTo>
                    <a:pt x="115726" y="392545"/>
                    <a:pt x="116798" y="392840"/>
                    <a:pt x="117894" y="392898"/>
                  </a:cubicBezTo>
                  <a:cubicBezTo>
                    <a:pt x="120259" y="392907"/>
                    <a:pt x="122220" y="391069"/>
                    <a:pt x="122371" y="388707"/>
                  </a:cubicBezTo>
                  <a:cubicBezTo>
                    <a:pt x="122188" y="386649"/>
                    <a:pt x="121536" y="384658"/>
                    <a:pt x="120466" y="382896"/>
                  </a:cubicBezTo>
                  <a:cubicBezTo>
                    <a:pt x="119226" y="380334"/>
                    <a:pt x="118513" y="377553"/>
                    <a:pt x="118370" y="374705"/>
                  </a:cubicBezTo>
                  <a:cubicBezTo>
                    <a:pt x="117832" y="371723"/>
                    <a:pt x="119712" y="368838"/>
                    <a:pt x="122656" y="368132"/>
                  </a:cubicBezTo>
                  <a:cubicBezTo>
                    <a:pt x="125633" y="367875"/>
                    <a:pt x="128380" y="369742"/>
                    <a:pt x="129229" y="372609"/>
                  </a:cubicBezTo>
                  <a:cubicBezTo>
                    <a:pt x="129633" y="375105"/>
                    <a:pt x="130436" y="377514"/>
                    <a:pt x="131610" y="379753"/>
                  </a:cubicBezTo>
                  <a:cubicBezTo>
                    <a:pt x="133324" y="381944"/>
                    <a:pt x="137896" y="382896"/>
                    <a:pt x="139516" y="380801"/>
                  </a:cubicBezTo>
                  <a:cubicBezTo>
                    <a:pt x="139992" y="379905"/>
                    <a:pt x="139992" y="378839"/>
                    <a:pt x="139516" y="377943"/>
                  </a:cubicBezTo>
                  <a:cubicBezTo>
                    <a:pt x="138754" y="375857"/>
                    <a:pt x="137725" y="373876"/>
                    <a:pt x="136468" y="372038"/>
                  </a:cubicBezTo>
                  <a:cubicBezTo>
                    <a:pt x="135246" y="370190"/>
                    <a:pt x="135246" y="367789"/>
                    <a:pt x="136468" y="365942"/>
                  </a:cubicBezTo>
                  <a:cubicBezTo>
                    <a:pt x="137830" y="364541"/>
                    <a:pt x="139887" y="364094"/>
                    <a:pt x="141706" y="364799"/>
                  </a:cubicBezTo>
                  <a:cubicBezTo>
                    <a:pt x="143526" y="365561"/>
                    <a:pt x="144745" y="367304"/>
                    <a:pt x="144850" y="369275"/>
                  </a:cubicBezTo>
                  <a:cubicBezTo>
                    <a:pt x="145612" y="373657"/>
                    <a:pt x="146469" y="377943"/>
                    <a:pt x="147231" y="382324"/>
                  </a:cubicBezTo>
                  <a:cubicBezTo>
                    <a:pt x="147507" y="384468"/>
                    <a:pt x="148117" y="386554"/>
                    <a:pt x="149041" y="388516"/>
                  </a:cubicBezTo>
                  <a:cubicBezTo>
                    <a:pt x="150212" y="390650"/>
                    <a:pt x="152108" y="392297"/>
                    <a:pt x="154375" y="393183"/>
                  </a:cubicBezTo>
                  <a:cubicBezTo>
                    <a:pt x="155956" y="393707"/>
                    <a:pt x="157651" y="393707"/>
                    <a:pt x="159232" y="393183"/>
                  </a:cubicBezTo>
                  <a:cubicBezTo>
                    <a:pt x="160756" y="393183"/>
                    <a:pt x="161995" y="391564"/>
                    <a:pt x="161899" y="390230"/>
                  </a:cubicBezTo>
                  <a:cubicBezTo>
                    <a:pt x="161595" y="389040"/>
                    <a:pt x="160928" y="387973"/>
                    <a:pt x="159994" y="387182"/>
                  </a:cubicBezTo>
                  <a:cubicBezTo>
                    <a:pt x="157651" y="384516"/>
                    <a:pt x="156194" y="381191"/>
                    <a:pt x="155803" y="377657"/>
                  </a:cubicBezTo>
                  <a:cubicBezTo>
                    <a:pt x="155470" y="376219"/>
                    <a:pt x="156242" y="374762"/>
                    <a:pt x="157613" y="374228"/>
                  </a:cubicBezTo>
                  <a:cubicBezTo>
                    <a:pt x="158651" y="373990"/>
                    <a:pt x="159747" y="374162"/>
                    <a:pt x="160661" y="374705"/>
                  </a:cubicBezTo>
                  <a:cubicBezTo>
                    <a:pt x="162519" y="375934"/>
                    <a:pt x="163824" y="377857"/>
                    <a:pt x="164281" y="380039"/>
                  </a:cubicBezTo>
                  <a:cubicBezTo>
                    <a:pt x="164709" y="382172"/>
                    <a:pt x="165652" y="384173"/>
                    <a:pt x="167043" y="385849"/>
                  </a:cubicBezTo>
                  <a:cubicBezTo>
                    <a:pt x="168891" y="387630"/>
                    <a:pt x="171615" y="388154"/>
                    <a:pt x="173996" y="387182"/>
                  </a:cubicBezTo>
                  <a:cubicBezTo>
                    <a:pt x="175463" y="386259"/>
                    <a:pt x="176101" y="384439"/>
                    <a:pt x="175520" y="382801"/>
                  </a:cubicBezTo>
                  <a:cubicBezTo>
                    <a:pt x="174815" y="381248"/>
                    <a:pt x="173844" y="379829"/>
                    <a:pt x="172663" y="378610"/>
                  </a:cubicBezTo>
                  <a:cubicBezTo>
                    <a:pt x="169072" y="374562"/>
                    <a:pt x="166414" y="369790"/>
                    <a:pt x="164852" y="364608"/>
                  </a:cubicBezTo>
                  <a:cubicBezTo>
                    <a:pt x="164852" y="362894"/>
                    <a:pt x="164852" y="360798"/>
                    <a:pt x="166376" y="360132"/>
                  </a:cubicBezTo>
                  <a:cubicBezTo>
                    <a:pt x="167662" y="359798"/>
                    <a:pt x="169043" y="360150"/>
                    <a:pt x="169996" y="361084"/>
                  </a:cubicBezTo>
                  <a:cubicBezTo>
                    <a:pt x="170739" y="361960"/>
                    <a:pt x="171320" y="362961"/>
                    <a:pt x="171710" y="364037"/>
                  </a:cubicBezTo>
                  <a:cubicBezTo>
                    <a:pt x="172406" y="365751"/>
                    <a:pt x="173168" y="367466"/>
                    <a:pt x="173996" y="369180"/>
                  </a:cubicBezTo>
                  <a:cubicBezTo>
                    <a:pt x="174949" y="371371"/>
                    <a:pt x="176625" y="373152"/>
                    <a:pt x="178759" y="374228"/>
                  </a:cubicBezTo>
                  <a:cubicBezTo>
                    <a:pt x="181140" y="375276"/>
                    <a:pt x="184759" y="374800"/>
                    <a:pt x="185617" y="372799"/>
                  </a:cubicBezTo>
                  <a:cubicBezTo>
                    <a:pt x="186474" y="370800"/>
                    <a:pt x="184759" y="369180"/>
                    <a:pt x="183521" y="367561"/>
                  </a:cubicBezTo>
                  <a:cubicBezTo>
                    <a:pt x="182483" y="366227"/>
                    <a:pt x="181702" y="364703"/>
                    <a:pt x="181235" y="363084"/>
                  </a:cubicBezTo>
                  <a:cubicBezTo>
                    <a:pt x="180864" y="362332"/>
                    <a:pt x="180864" y="361455"/>
                    <a:pt x="181235" y="360703"/>
                  </a:cubicBezTo>
                  <a:cubicBezTo>
                    <a:pt x="181492" y="360236"/>
                    <a:pt x="181892" y="359874"/>
                    <a:pt x="182378" y="359655"/>
                  </a:cubicBezTo>
                  <a:cubicBezTo>
                    <a:pt x="185121" y="358598"/>
                    <a:pt x="188236" y="359360"/>
                    <a:pt x="190189" y="361560"/>
                  </a:cubicBezTo>
                  <a:cubicBezTo>
                    <a:pt x="191579" y="363561"/>
                    <a:pt x="192218" y="365989"/>
                    <a:pt x="191998" y="368418"/>
                  </a:cubicBezTo>
                  <a:cubicBezTo>
                    <a:pt x="191789" y="370809"/>
                    <a:pt x="192218" y="373209"/>
                    <a:pt x="193237" y="375371"/>
                  </a:cubicBezTo>
                  <a:cubicBezTo>
                    <a:pt x="193589" y="376010"/>
                    <a:pt x="194123" y="376543"/>
                    <a:pt x="194761" y="376896"/>
                  </a:cubicBezTo>
                  <a:cubicBezTo>
                    <a:pt x="196228" y="377505"/>
                    <a:pt x="197875" y="377505"/>
                    <a:pt x="199333" y="376896"/>
                  </a:cubicBezTo>
                  <a:cubicBezTo>
                    <a:pt x="200342" y="376534"/>
                    <a:pt x="201285" y="375981"/>
                    <a:pt x="202095" y="375276"/>
                  </a:cubicBezTo>
                  <a:cubicBezTo>
                    <a:pt x="204171" y="372905"/>
                    <a:pt x="204171" y="369361"/>
                    <a:pt x="202095" y="366989"/>
                  </a:cubicBezTo>
                  <a:cubicBezTo>
                    <a:pt x="200047" y="364551"/>
                    <a:pt x="198171" y="361970"/>
                    <a:pt x="196475" y="359274"/>
                  </a:cubicBezTo>
                  <a:cubicBezTo>
                    <a:pt x="195608" y="357798"/>
                    <a:pt x="195932" y="355902"/>
                    <a:pt x="197237" y="354798"/>
                  </a:cubicBezTo>
                  <a:cubicBezTo>
                    <a:pt x="198904" y="353769"/>
                    <a:pt x="201000" y="353769"/>
                    <a:pt x="202666" y="354798"/>
                  </a:cubicBezTo>
                  <a:cubicBezTo>
                    <a:pt x="203905" y="355902"/>
                    <a:pt x="204771" y="357369"/>
                    <a:pt x="205143" y="358989"/>
                  </a:cubicBezTo>
                  <a:cubicBezTo>
                    <a:pt x="205353" y="360046"/>
                    <a:pt x="205705" y="361075"/>
                    <a:pt x="206191" y="362036"/>
                  </a:cubicBezTo>
                  <a:cubicBezTo>
                    <a:pt x="207515" y="363999"/>
                    <a:pt x="210182" y="364513"/>
                    <a:pt x="212144" y="363189"/>
                  </a:cubicBezTo>
                  <a:cubicBezTo>
                    <a:pt x="213182" y="362494"/>
                    <a:pt x="213858" y="361370"/>
                    <a:pt x="214001" y="360132"/>
                  </a:cubicBezTo>
                  <a:cubicBezTo>
                    <a:pt x="213773" y="358131"/>
                    <a:pt x="213354" y="356150"/>
                    <a:pt x="212763" y="354226"/>
                  </a:cubicBezTo>
                  <a:cubicBezTo>
                    <a:pt x="213468" y="353254"/>
                    <a:pt x="214611" y="352683"/>
                    <a:pt x="215811" y="352702"/>
                  </a:cubicBezTo>
                  <a:cubicBezTo>
                    <a:pt x="217259" y="352588"/>
                    <a:pt x="218688" y="353026"/>
                    <a:pt x="219811" y="353940"/>
                  </a:cubicBezTo>
                  <a:cubicBezTo>
                    <a:pt x="220507" y="354769"/>
                    <a:pt x="221002" y="355750"/>
                    <a:pt x="221240" y="356798"/>
                  </a:cubicBezTo>
                  <a:cubicBezTo>
                    <a:pt x="221964" y="359379"/>
                    <a:pt x="223164" y="361798"/>
                    <a:pt x="224764" y="363941"/>
                  </a:cubicBezTo>
                  <a:cubicBezTo>
                    <a:pt x="226755" y="366351"/>
                    <a:pt x="229651" y="367837"/>
                    <a:pt x="232765" y="368037"/>
                  </a:cubicBezTo>
                  <a:cubicBezTo>
                    <a:pt x="234528" y="368323"/>
                    <a:pt x="236309" y="367723"/>
                    <a:pt x="237528" y="366418"/>
                  </a:cubicBezTo>
                  <a:cubicBezTo>
                    <a:pt x="237718" y="365799"/>
                    <a:pt x="237718" y="365132"/>
                    <a:pt x="237528" y="364513"/>
                  </a:cubicBezTo>
                  <a:cubicBezTo>
                    <a:pt x="237156" y="360865"/>
                    <a:pt x="235461" y="357474"/>
                    <a:pt x="232765" y="354988"/>
                  </a:cubicBezTo>
                  <a:cubicBezTo>
                    <a:pt x="231327" y="353797"/>
                    <a:pt x="230260" y="352207"/>
                    <a:pt x="229717" y="350416"/>
                  </a:cubicBezTo>
                  <a:cubicBezTo>
                    <a:pt x="229384" y="349340"/>
                    <a:pt x="229917" y="348187"/>
                    <a:pt x="230956" y="347749"/>
                  </a:cubicBezTo>
                  <a:cubicBezTo>
                    <a:pt x="232232" y="347387"/>
                    <a:pt x="233604" y="347635"/>
                    <a:pt x="234670" y="348416"/>
                  </a:cubicBezTo>
                  <a:cubicBezTo>
                    <a:pt x="235718" y="349130"/>
                    <a:pt x="236928" y="349597"/>
                    <a:pt x="238195" y="349749"/>
                  </a:cubicBezTo>
                  <a:cubicBezTo>
                    <a:pt x="239576" y="349806"/>
                    <a:pt x="240871" y="349063"/>
                    <a:pt x="241528" y="347844"/>
                  </a:cubicBezTo>
                  <a:cubicBezTo>
                    <a:pt x="242062" y="346768"/>
                    <a:pt x="242414" y="345606"/>
                    <a:pt x="242576" y="344415"/>
                  </a:cubicBezTo>
                  <a:cubicBezTo>
                    <a:pt x="242748" y="343625"/>
                    <a:pt x="242995" y="342862"/>
                    <a:pt x="243338" y="342129"/>
                  </a:cubicBezTo>
                  <a:cubicBezTo>
                    <a:pt x="243938" y="340463"/>
                    <a:pt x="245472" y="339300"/>
                    <a:pt x="247243" y="339177"/>
                  </a:cubicBezTo>
                  <a:cubicBezTo>
                    <a:pt x="248644" y="339177"/>
                    <a:pt x="249901" y="340053"/>
                    <a:pt x="250387" y="341367"/>
                  </a:cubicBezTo>
                  <a:cubicBezTo>
                    <a:pt x="250806" y="342472"/>
                    <a:pt x="250806" y="343691"/>
                    <a:pt x="250387" y="344796"/>
                  </a:cubicBezTo>
                  <a:cubicBezTo>
                    <a:pt x="249834" y="345873"/>
                    <a:pt x="249453" y="347035"/>
                    <a:pt x="249244" y="348225"/>
                  </a:cubicBezTo>
                  <a:cubicBezTo>
                    <a:pt x="249148" y="348597"/>
                    <a:pt x="249148" y="348997"/>
                    <a:pt x="249244" y="349368"/>
                  </a:cubicBezTo>
                  <a:cubicBezTo>
                    <a:pt x="249244" y="350130"/>
                    <a:pt x="250006" y="351654"/>
                    <a:pt x="250958" y="351940"/>
                  </a:cubicBezTo>
                  <a:cubicBezTo>
                    <a:pt x="254197" y="352893"/>
                    <a:pt x="255911" y="350702"/>
                    <a:pt x="257816" y="348511"/>
                  </a:cubicBezTo>
                  <a:cubicBezTo>
                    <a:pt x="259674" y="346444"/>
                    <a:pt x="260359" y="343577"/>
                    <a:pt x="259626" y="340891"/>
                  </a:cubicBezTo>
                  <a:cubicBezTo>
                    <a:pt x="259626" y="339462"/>
                    <a:pt x="258673" y="338414"/>
                    <a:pt x="259626" y="337081"/>
                  </a:cubicBezTo>
                  <a:cubicBezTo>
                    <a:pt x="261531" y="333461"/>
                    <a:pt x="263245" y="334605"/>
                    <a:pt x="263150" y="332604"/>
                  </a:cubicBezTo>
                  <a:lnTo>
                    <a:pt x="263150" y="332604"/>
                  </a:lnTo>
                  <a:cubicBezTo>
                    <a:pt x="263150" y="337557"/>
                    <a:pt x="265913" y="336033"/>
                    <a:pt x="266865" y="337938"/>
                  </a:cubicBezTo>
                  <a:cubicBezTo>
                    <a:pt x="267817" y="339843"/>
                    <a:pt x="266293" y="342129"/>
                    <a:pt x="265246" y="344130"/>
                  </a:cubicBezTo>
                  <a:cubicBezTo>
                    <a:pt x="264198" y="346130"/>
                    <a:pt x="264198" y="349082"/>
                    <a:pt x="266865" y="349654"/>
                  </a:cubicBezTo>
                  <a:cubicBezTo>
                    <a:pt x="268941" y="350044"/>
                    <a:pt x="270999" y="348930"/>
                    <a:pt x="271818" y="346987"/>
                  </a:cubicBezTo>
                  <a:cubicBezTo>
                    <a:pt x="272580" y="345273"/>
                    <a:pt x="272485" y="343463"/>
                    <a:pt x="273247" y="341843"/>
                  </a:cubicBezTo>
                  <a:cubicBezTo>
                    <a:pt x="274266" y="339976"/>
                    <a:pt x="276419" y="339034"/>
                    <a:pt x="278486" y="339557"/>
                  </a:cubicBezTo>
                  <a:cubicBezTo>
                    <a:pt x="278962" y="339748"/>
                    <a:pt x="279362" y="340081"/>
                    <a:pt x="279628" y="340510"/>
                  </a:cubicBezTo>
                  <a:cubicBezTo>
                    <a:pt x="278400" y="334605"/>
                    <a:pt x="277609" y="328623"/>
                    <a:pt x="277247" y="322603"/>
                  </a:cubicBezTo>
                  <a:cubicBezTo>
                    <a:pt x="277609" y="307144"/>
                    <a:pt x="279524" y="291771"/>
                    <a:pt x="282962" y="27669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6" name="Freeform: Shape 1335">
              <a:extLst>
                <a:ext uri="{FF2B5EF4-FFF2-40B4-BE49-F238E27FC236}">
                  <a16:creationId xmlns:a16="http://schemas.microsoft.com/office/drawing/2014/main" xmlns="" id="{F867F2CC-0449-E4DB-9907-A817EABB991E}"/>
                </a:ext>
              </a:extLst>
            </p:cNvPr>
            <p:cNvSpPr/>
            <p:nvPr/>
          </p:nvSpPr>
          <p:spPr>
            <a:xfrm>
              <a:off x="6937748" y="3231725"/>
              <a:ext cx="281058" cy="393216"/>
            </a:xfrm>
            <a:custGeom>
              <a:avLst/>
              <a:gdLst>
                <a:gd name="connsiteX0" fmla="*/ 281033 w 281058"/>
                <a:gd name="connsiteY0" fmla="*/ 52474 h 393216"/>
                <a:gd name="connsiteX1" fmla="*/ 280271 w 281058"/>
                <a:gd name="connsiteY1" fmla="*/ 52474 h 393216"/>
                <a:gd name="connsiteX2" fmla="*/ 277128 w 281058"/>
                <a:gd name="connsiteY2" fmla="*/ 50283 h 393216"/>
                <a:gd name="connsiteX3" fmla="*/ 277128 w 281058"/>
                <a:gd name="connsiteY3" fmla="*/ 46854 h 393216"/>
                <a:gd name="connsiteX4" fmla="*/ 278271 w 281058"/>
                <a:gd name="connsiteY4" fmla="*/ 43425 h 393216"/>
                <a:gd name="connsiteX5" fmla="*/ 278271 w 281058"/>
                <a:gd name="connsiteY5" fmla="*/ 42282 h 393216"/>
                <a:gd name="connsiteX6" fmla="*/ 276557 w 281058"/>
                <a:gd name="connsiteY6" fmla="*/ 39710 h 393216"/>
                <a:gd name="connsiteX7" fmla="*/ 269699 w 281058"/>
                <a:gd name="connsiteY7" fmla="*/ 43139 h 393216"/>
                <a:gd name="connsiteX8" fmla="*/ 268175 w 281058"/>
                <a:gd name="connsiteY8" fmla="*/ 50855 h 393216"/>
                <a:gd name="connsiteX9" fmla="*/ 268175 w 281058"/>
                <a:gd name="connsiteY9" fmla="*/ 54665 h 393216"/>
                <a:gd name="connsiteX10" fmla="*/ 264650 w 281058"/>
                <a:gd name="connsiteY10" fmla="*/ 59142 h 393216"/>
                <a:gd name="connsiteX11" fmla="*/ 264650 w 281058"/>
                <a:gd name="connsiteY11" fmla="*/ 59142 h 393216"/>
                <a:gd name="connsiteX12" fmla="*/ 260935 w 281058"/>
                <a:gd name="connsiteY12" fmla="*/ 53808 h 393216"/>
                <a:gd name="connsiteX13" fmla="*/ 262555 w 281058"/>
                <a:gd name="connsiteY13" fmla="*/ 47616 h 393216"/>
                <a:gd name="connsiteX14" fmla="*/ 260935 w 281058"/>
                <a:gd name="connsiteY14" fmla="*/ 41996 h 393216"/>
                <a:gd name="connsiteX15" fmla="*/ 255983 w 281058"/>
                <a:gd name="connsiteY15" fmla="*/ 44759 h 393216"/>
                <a:gd name="connsiteX16" fmla="*/ 254459 w 281058"/>
                <a:gd name="connsiteY16" fmla="*/ 49902 h 393216"/>
                <a:gd name="connsiteX17" fmla="*/ 249315 w 281058"/>
                <a:gd name="connsiteY17" fmla="*/ 52093 h 393216"/>
                <a:gd name="connsiteX18" fmla="*/ 248839 w 281058"/>
                <a:gd name="connsiteY18" fmla="*/ 46093 h 393216"/>
                <a:gd name="connsiteX19" fmla="*/ 253316 w 281058"/>
                <a:gd name="connsiteY19" fmla="*/ 39234 h 393216"/>
                <a:gd name="connsiteX20" fmla="*/ 254840 w 281058"/>
                <a:gd name="connsiteY20" fmla="*/ 35329 h 393216"/>
                <a:gd name="connsiteX21" fmla="*/ 252173 w 281058"/>
                <a:gd name="connsiteY21" fmla="*/ 32186 h 393216"/>
                <a:gd name="connsiteX22" fmla="*/ 247124 w 281058"/>
                <a:gd name="connsiteY22" fmla="*/ 34567 h 393216"/>
                <a:gd name="connsiteX23" fmla="*/ 243695 w 281058"/>
                <a:gd name="connsiteY23" fmla="*/ 40663 h 393216"/>
                <a:gd name="connsiteX24" fmla="*/ 238171 w 281058"/>
                <a:gd name="connsiteY24" fmla="*/ 46854 h 393216"/>
                <a:gd name="connsiteX25" fmla="*/ 234075 w 281058"/>
                <a:gd name="connsiteY25" fmla="*/ 43044 h 393216"/>
                <a:gd name="connsiteX26" fmla="*/ 237123 w 281058"/>
                <a:gd name="connsiteY26" fmla="*/ 38187 h 393216"/>
                <a:gd name="connsiteX27" fmla="*/ 241409 w 281058"/>
                <a:gd name="connsiteY27" fmla="*/ 31328 h 393216"/>
                <a:gd name="connsiteX28" fmla="*/ 234551 w 281058"/>
                <a:gd name="connsiteY28" fmla="*/ 29138 h 393216"/>
                <a:gd name="connsiteX29" fmla="*/ 228836 w 281058"/>
                <a:gd name="connsiteY29" fmla="*/ 33519 h 393216"/>
                <a:gd name="connsiteX30" fmla="*/ 225407 w 281058"/>
                <a:gd name="connsiteY30" fmla="*/ 39330 h 393216"/>
                <a:gd name="connsiteX31" fmla="*/ 222074 w 281058"/>
                <a:gd name="connsiteY31" fmla="*/ 41139 h 393216"/>
                <a:gd name="connsiteX32" fmla="*/ 225122 w 281058"/>
                <a:gd name="connsiteY32" fmla="*/ 30567 h 393216"/>
                <a:gd name="connsiteX33" fmla="*/ 228360 w 281058"/>
                <a:gd name="connsiteY33" fmla="*/ 27328 h 393216"/>
                <a:gd name="connsiteX34" fmla="*/ 227322 w 281058"/>
                <a:gd name="connsiteY34" fmla="*/ 24128 h 393216"/>
                <a:gd name="connsiteX35" fmla="*/ 226646 w 281058"/>
                <a:gd name="connsiteY35" fmla="*/ 23899 h 393216"/>
                <a:gd name="connsiteX36" fmla="*/ 224741 w 281058"/>
                <a:gd name="connsiteY36" fmla="*/ 23899 h 393216"/>
                <a:gd name="connsiteX37" fmla="*/ 217025 w 281058"/>
                <a:gd name="connsiteY37" fmla="*/ 30090 h 393216"/>
                <a:gd name="connsiteX38" fmla="*/ 213120 w 281058"/>
                <a:gd name="connsiteY38" fmla="*/ 36568 h 393216"/>
                <a:gd name="connsiteX39" fmla="*/ 219216 w 281058"/>
                <a:gd name="connsiteY39" fmla="*/ 21042 h 393216"/>
                <a:gd name="connsiteX40" fmla="*/ 224169 w 281058"/>
                <a:gd name="connsiteY40" fmla="*/ 17518 h 393216"/>
                <a:gd name="connsiteX41" fmla="*/ 224169 w 281058"/>
                <a:gd name="connsiteY41" fmla="*/ 12564 h 393216"/>
                <a:gd name="connsiteX42" fmla="*/ 219121 w 281058"/>
                <a:gd name="connsiteY42" fmla="*/ 11326 h 393216"/>
                <a:gd name="connsiteX43" fmla="*/ 207024 w 281058"/>
                <a:gd name="connsiteY43" fmla="*/ 17518 h 393216"/>
                <a:gd name="connsiteX44" fmla="*/ 203595 w 281058"/>
                <a:gd name="connsiteY44" fmla="*/ 28947 h 393216"/>
                <a:gd name="connsiteX45" fmla="*/ 200452 w 281058"/>
                <a:gd name="connsiteY45" fmla="*/ 32281 h 393216"/>
                <a:gd name="connsiteX46" fmla="*/ 195880 w 281058"/>
                <a:gd name="connsiteY46" fmla="*/ 28947 h 393216"/>
                <a:gd name="connsiteX47" fmla="*/ 195880 w 281058"/>
                <a:gd name="connsiteY47" fmla="*/ 28947 h 393216"/>
                <a:gd name="connsiteX48" fmla="*/ 197594 w 281058"/>
                <a:gd name="connsiteY48" fmla="*/ 23518 h 393216"/>
                <a:gd name="connsiteX49" fmla="*/ 196832 w 281058"/>
                <a:gd name="connsiteY49" fmla="*/ 18184 h 393216"/>
                <a:gd name="connsiteX50" fmla="*/ 189022 w 281058"/>
                <a:gd name="connsiteY50" fmla="*/ 18755 h 393216"/>
                <a:gd name="connsiteX51" fmla="*/ 185593 w 281058"/>
                <a:gd name="connsiteY51" fmla="*/ 24947 h 393216"/>
                <a:gd name="connsiteX52" fmla="*/ 184450 w 281058"/>
                <a:gd name="connsiteY52" fmla="*/ 28566 h 393216"/>
                <a:gd name="connsiteX53" fmla="*/ 183402 w 281058"/>
                <a:gd name="connsiteY53" fmla="*/ 14755 h 393216"/>
                <a:gd name="connsiteX54" fmla="*/ 184735 w 281058"/>
                <a:gd name="connsiteY54" fmla="*/ 11135 h 393216"/>
                <a:gd name="connsiteX55" fmla="*/ 182831 w 281058"/>
                <a:gd name="connsiteY55" fmla="*/ 7897 h 393216"/>
                <a:gd name="connsiteX56" fmla="*/ 180449 w 281058"/>
                <a:gd name="connsiteY56" fmla="*/ 7897 h 393216"/>
                <a:gd name="connsiteX57" fmla="*/ 173401 w 281058"/>
                <a:gd name="connsiteY57" fmla="*/ 14755 h 393216"/>
                <a:gd name="connsiteX58" fmla="*/ 173401 w 281058"/>
                <a:gd name="connsiteY58" fmla="*/ 24280 h 393216"/>
                <a:gd name="connsiteX59" fmla="*/ 170924 w 281058"/>
                <a:gd name="connsiteY59" fmla="*/ 26947 h 393216"/>
                <a:gd name="connsiteX60" fmla="*/ 169591 w 281058"/>
                <a:gd name="connsiteY60" fmla="*/ 25994 h 393216"/>
                <a:gd name="connsiteX61" fmla="*/ 167400 w 281058"/>
                <a:gd name="connsiteY61" fmla="*/ 12183 h 393216"/>
                <a:gd name="connsiteX62" fmla="*/ 160066 w 281058"/>
                <a:gd name="connsiteY62" fmla="*/ 5706 h 393216"/>
                <a:gd name="connsiteX63" fmla="*/ 153589 w 281058"/>
                <a:gd name="connsiteY63" fmla="*/ 5706 h 393216"/>
                <a:gd name="connsiteX64" fmla="*/ 153589 w 281058"/>
                <a:gd name="connsiteY64" fmla="*/ 7993 h 393216"/>
                <a:gd name="connsiteX65" fmla="*/ 159971 w 281058"/>
                <a:gd name="connsiteY65" fmla="*/ 17518 h 393216"/>
                <a:gd name="connsiteX66" fmla="*/ 161495 w 281058"/>
                <a:gd name="connsiteY66" fmla="*/ 27804 h 393216"/>
                <a:gd name="connsiteX67" fmla="*/ 156637 w 281058"/>
                <a:gd name="connsiteY67" fmla="*/ 25614 h 393216"/>
                <a:gd name="connsiteX68" fmla="*/ 155018 w 281058"/>
                <a:gd name="connsiteY68" fmla="*/ 20660 h 393216"/>
                <a:gd name="connsiteX69" fmla="*/ 153970 w 281058"/>
                <a:gd name="connsiteY69" fmla="*/ 19803 h 393216"/>
                <a:gd name="connsiteX70" fmla="*/ 150541 w 281058"/>
                <a:gd name="connsiteY70" fmla="*/ 22756 h 393216"/>
                <a:gd name="connsiteX71" fmla="*/ 147969 w 281058"/>
                <a:gd name="connsiteY71" fmla="*/ 26756 h 393216"/>
                <a:gd name="connsiteX72" fmla="*/ 145683 w 281058"/>
                <a:gd name="connsiteY72" fmla="*/ 15136 h 393216"/>
                <a:gd name="connsiteX73" fmla="*/ 134063 w 281058"/>
                <a:gd name="connsiteY73" fmla="*/ 658 h 393216"/>
                <a:gd name="connsiteX74" fmla="*/ 130919 w 281058"/>
                <a:gd name="connsiteY74" fmla="*/ -104 h 393216"/>
                <a:gd name="connsiteX75" fmla="*/ 126443 w 281058"/>
                <a:gd name="connsiteY75" fmla="*/ 4087 h 393216"/>
                <a:gd name="connsiteX76" fmla="*/ 128348 w 281058"/>
                <a:gd name="connsiteY76" fmla="*/ 9802 h 393216"/>
                <a:gd name="connsiteX77" fmla="*/ 130443 w 281058"/>
                <a:gd name="connsiteY77" fmla="*/ 18089 h 393216"/>
                <a:gd name="connsiteX78" fmla="*/ 126157 w 281058"/>
                <a:gd name="connsiteY78" fmla="*/ 24661 h 393216"/>
                <a:gd name="connsiteX79" fmla="*/ 119585 w 281058"/>
                <a:gd name="connsiteY79" fmla="*/ 20184 h 393216"/>
                <a:gd name="connsiteX80" fmla="*/ 117203 w 281058"/>
                <a:gd name="connsiteY80" fmla="*/ 13040 h 393216"/>
                <a:gd name="connsiteX81" fmla="*/ 109298 w 281058"/>
                <a:gd name="connsiteY81" fmla="*/ 11993 h 393216"/>
                <a:gd name="connsiteX82" fmla="*/ 109298 w 281058"/>
                <a:gd name="connsiteY82" fmla="*/ 14850 h 393216"/>
                <a:gd name="connsiteX83" fmla="*/ 112346 w 281058"/>
                <a:gd name="connsiteY83" fmla="*/ 20660 h 393216"/>
                <a:gd name="connsiteX84" fmla="*/ 112346 w 281058"/>
                <a:gd name="connsiteY84" fmla="*/ 26852 h 393216"/>
                <a:gd name="connsiteX85" fmla="*/ 107107 w 281058"/>
                <a:gd name="connsiteY85" fmla="*/ 27995 h 393216"/>
                <a:gd name="connsiteX86" fmla="*/ 103964 w 281058"/>
                <a:gd name="connsiteY86" fmla="*/ 23423 h 393216"/>
                <a:gd name="connsiteX87" fmla="*/ 101582 w 281058"/>
                <a:gd name="connsiteY87" fmla="*/ 10469 h 393216"/>
                <a:gd name="connsiteX88" fmla="*/ 99773 w 281058"/>
                <a:gd name="connsiteY88" fmla="*/ 4278 h 393216"/>
                <a:gd name="connsiteX89" fmla="*/ 94439 w 281058"/>
                <a:gd name="connsiteY89" fmla="*/ -390 h 393216"/>
                <a:gd name="connsiteX90" fmla="*/ 89581 w 281058"/>
                <a:gd name="connsiteY90" fmla="*/ -390 h 393216"/>
                <a:gd name="connsiteX91" fmla="*/ 86914 w 281058"/>
                <a:gd name="connsiteY91" fmla="*/ 2658 h 393216"/>
                <a:gd name="connsiteX92" fmla="*/ 88819 w 281058"/>
                <a:gd name="connsiteY92" fmla="*/ 5706 h 393216"/>
                <a:gd name="connsiteX93" fmla="*/ 93010 w 281058"/>
                <a:gd name="connsiteY93" fmla="*/ 15231 h 393216"/>
                <a:gd name="connsiteX94" fmla="*/ 91200 w 281058"/>
                <a:gd name="connsiteY94" fmla="*/ 18755 h 393216"/>
                <a:gd name="connsiteX95" fmla="*/ 88152 w 281058"/>
                <a:gd name="connsiteY95" fmla="*/ 18184 h 393216"/>
                <a:gd name="connsiteX96" fmla="*/ 84533 w 281058"/>
                <a:gd name="connsiteY96" fmla="*/ 12850 h 393216"/>
                <a:gd name="connsiteX97" fmla="*/ 81770 w 281058"/>
                <a:gd name="connsiteY97" fmla="*/ 7135 h 393216"/>
                <a:gd name="connsiteX98" fmla="*/ 74817 w 281058"/>
                <a:gd name="connsiteY98" fmla="*/ 5801 h 393216"/>
                <a:gd name="connsiteX99" fmla="*/ 73293 w 281058"/>
                <a:gd name="connsiteY99" fmla="*/ 10183 h 393216"/>
                <a:gd name="connsiteX100" fmla="*/ 76151 w 281058"/>
                <a:gd name="connsiteY100" fmla="*/ 14374 h 393216"/>
                <a:gd name="connsiteX101" fmla="*/ 83961 w 281058"/>
                <a:gd name="connsiteY101" fmla="*/ 28376 h 393216"/>
                <a:gd name="connsiteX102" fmla="*/ 82437 w 281058"/>
                <a:gd name="connsiteY102" fmla="*/ 32853 h 393216"/>
                <a:gd name="connsiteX103" fmla="*/ 78818 w 281058"/>
                <a:gd name="connsiteY103" fmla="*/ 31900 h 393216"/>
                <a:gd name="connsiteX104" fmla="*/ 77103 w 281058"/>
                <a:gd name="connsiteY104" fmla="*/ 28947 h 393216"/>
                <a:gd name="connsiteX105" fmla="*/ 74817 w 281058"/>
                <a:gd name="connsiteY105" fmla="*/ 23804 h 393216"/>
                <a:gd name="connsiteX106" fmla="*/ 70055 w 281058"/>
                <a:gd name="connsiteY106" fmla="*/ 18755 h 393216"/>
                <a:gd name="connsiteX107" fmla="*/ 63197 w 281058"/>
                <a:gd name="connsiteY107" fmla="*/ 20184 h 393216"/>
                <a:gd name="connsiteX108" fmla="*/ 65292 w 281058"/>
                <a:gd name="connsiteY108" fmla="*/ 25328 h 393216"/>
                <a:gd name="connsiteX109" fmla="*/ 67578 w 281058"/>
                <a:gd name="connsiteY109" fmla="*/ 29805 h 393216"/>
                <a:gd name="connsiteX110" fmla="*/ 67578 w 281058"/>
                <a:gd name="connsiteY110" fmla="*/ 32281 h 393216"/>
                <a:gd name="connsiteX111" fmla="*/ 66435 w 281058"/>
                <a:gd name="connsiteY111" fmla="*/ 33233 h 393216"/>
                <a:gd name="connsiteX112" fmla="*/ 58625 w 281058"/>
                <a:gd name="connsiteY112" fmla="*/ 31424 h 393216"/>
                <a:gd name="connsiteX113" fmla="*/ 56815 w 281058"/>
                <a:gd name="connsiteY113" fmla="*/ 24566 h 393216"/>
                <a:gd name="connsiteX114" fmla="*/ 55576 w 281058"/>
                <a:gd name="connsiteY114" fmla="*/ 17612 h 393216"/>
                <a:gd name="connsiteX115" fmla="*/ 54052 w 281058"/>
                <a:gd name="connsiteY115" fmla="*/ 16089 h 393216"/>
                <a:gd name="connsiteX116" fmla="*/ 49481 w 281058"/>
                <a:gd name="connsiteY116" fmla="*/ 16089 h 393216"/>
                <a:gd name="connsiteX117" fmla="*/ 46718 w 281058"/>
                <a:gd name="connsiteY117" fmla="*/ 17612 h 393216"/>
                <a:gd name="connsiteX118" fmla="*/ 46718 w 281058"/>
                <a:gd name="connsiteY118" fmla="*/ 25994 h 393216"/>
                <a:gd name="connsiteX119" fmla="*/ 52338 w 281058"/>
                <a:gd name="connsiteY119" fmla="*/ 33710 h 393216"/>
                <a:gd name="connsiteX120" fmla="*/ 51576 w 281058"/>
                <a:gd name="connsiteY120" fmla="*/ 38187 h 393216"/>
                <a:gd name="connsiteX121" fmla="*/ 46147 w 281058"/>
                <a:gd name="connsiteY121" fmla="*/ 38187 h 393216"/>
                <a:gd name="connsiteX122" fmla="*/ 43670 w 281058"/>
                <a:gd name="connsiteY122" fmla="*/ 34091 h 393216"/>
                <a:gd name="connsiteX123" fmla="*/ 42623 w 281058"/>
                <a:gd name="connsiteY123" fmla="*/ 31043 h 393216"/>
                <a:gd name="connsiteX124" fmla="*/ 39670 w 281058"/>
                <a:gd name="connsiteY124" fmla="*/ 29042 h 393216"/>
                <a:gd name="connsiteX125" fmla="*/ 34812 w 281058"/>
                <a:gd name="connsiteY125" fmla="*/ 32853 h 393216"/>
                <a:gd name="connsiteX126" fmla="*/ 36050 w 281058"/>
                <a:gd name="connsiteY126" fmla="*/ 38758 h 393216"/>
                <a:gd name="connsiteX127" fmla="*/ 33002 w 281058"/>
                <a:gd name="connsiteY127" fmla="*/ 40377 h 393216"/>
                <a:gd name="connsiteX128" fmla="*/ 29002 w 281058"/>
                <a:gd name="connsiteY128" fmla="*/ 39044 h 393216"/>
                <a:gd name="connsiteX129" fmla="*/ 27573 w 281058"/>
                <a:gd name="connsiteY129" fmla="*/ 36281 h 393216"/>
                <a:gd name="connsiteX130" fmla="*/ 24049 w 281058"/>
                <a:gd name="connsiteY130" fmla="*/ 29138 h 393216"/>
                <a:gd name="connsiteX131" fmla="*/ 16143 w 281058"/>
                <a:gd name="connsiteY131" fmla="*/ 24947 h 393216"/>
                <a:gd name="connsiteX132" fmla="*/ 15095 w 281058"/>
                <a:gd name="connsiteY132" fmla="*/ 37139 h 393216"/>
                <a:gd name="connsiteX133" fmla="*/ 15667 w 281058"/>
                <a:gd name="connsiteY133" fmla="*/ 37805 h 393216"/>
                <a:gd name="connsiteX134" fmla="*/ 18715 w 281058"/>
                <a:gd name="connsiteY134" fmla="*/ 42378 h 393216"/>
                <a:gd name="connsiteX135" fmla="*/ 17476 w 281058"/>
                <a:gd name="connsiteY135" fmla="*/ 45044 h 393216"/>
                <a:gd name="connsiteX136" fmla="*/ 14619 w 281058"/>
                <a:gd name="connsiteY136" fmla="*/ 45044 h 393216"/>
                <a:gd name="connsiteX137" fmla="*/ 14619 w 281058"/>
                <a:gd name="connsiteY137" fmla="*/ 49045 h 393216"/>
                <a:gd name="connsiteX138" fmla="*/ 617 w 281058"/>
                <a:gd name="connsiteY138" fmla="*/ 309363 h 393216"/>
                <a:gd name="connsiteX139" fmla="*/ 617 w 281058"/>
                <a:gd name="connsiteY139" fmla="*/ 339367 h 393216"/>
                <a:gd name="connsiteX140" fmla="*/ 2713 w 281058"/>
                <a:gd name="connsiteY140" fmla="*/ 339367 h 393216"/>
                <a:gd name="connsiteX141" fmla="*/ 2713 w 281058"/>
                <a:gd name="connsiteY141" fmla="*/ 345463 h 393216"/>
                <a:gd name="connsiteX142" fmla="*/ 1570 w 281058"/>
                <a:gd name="connsiteY142" fmla="*/ 347273 h 393216"/>
                <a:gd name="connsiteX143" fmla="*/ 4618 w 281058"/>
                <a:gd name="connsiteY143" fmla="*/ 356798 h 393216"/>
                <a:gd name="connsiteX144" fmla="*/ 7951 w 281058"/>
                <a:gd name="connsiteY144" fmla="*/ 350987 h 393216"/>
                <a:gd name="connsiteX145" fmla="*/ 13381 w 281058"/>
                <a:gd name="connsiteY145" fmla="*/ 344796 h 393216"/>
                <a:gd name="connsiteX146" fmla="*/ 17476 w 281058"/>
                <a:gd name="connsiteY146" fmla="*/ 348501 h 393216"/>
                <a:gd name="connsiteX147" fmla="*/ 17476 w 281058"/>
                <a:gd name="connsiteY147" fmla="*/ 348606 h 393216"/>
                <a:gd name="connsiteX148" fmla="*/ 14524 w 281058"/>
                <a:gd name="connsiteY148" fmla="*/ 353464 h 393216"/>
                <a:gd name="connsiteX149" fmla="*/ 10238 w 281058"/>
                <a:gd name="connsiteY149" fmla="*/ 360322 h 393216"/>
                <a:gd name="connsiteX150" fmla="*/ 17096 w 281058"/>
                <a:gd name="connsiteY150" fmla="*/ 362513 h 393216"/>
                <a:gd name="connsiteX151" fmla="*/ 22715 w 281058"/>
                <a:gd name="connsiteY151" fmla="*/ 358131 h 393216"/>
                <a:gd name="connsiteX152" fmla="*/ 26144 w 281058"/>
                <a:gd name="connsiteY152" fmla="*/ 352321 h 393216"/>
                <a:gd name="connsiteX153" fmla="*/ 29478 w 281058"/>
                <a:gd name="connsiteY153" fmla="*/ 350511 h 393216"/>
                <a:gd name="connsiteX154" fmla="*/ 26430 w 281058"/>
                <a:gd name="connsiteY154" fmla="*/ 361084 h 393216"/>
                <a:gd name="connsiteX155" fmla="*/ 23192 w 281058"/>
                <a:gd name="connsiteY155" fmla="*/ 364323 h 393216"/>
                <a:gd name="connsiteX156" fmla="*/ 24163 w 281058"/>
                <a:gd name="connsiteY156" fmla="*/ 367408 h 393216"/>
                <a:gd name="connsiteX157" fmla="*/ 25001 w 281058"/>
                <a:gd name="connsiteY157" fmla="*/ 367656 h 393216"/>
                <a:gd name="connsiteX158" fmla="*/ 26811 w 281058"/>
                <a:gd name="connsiteY158" fmla="*/ 367656 h 393216"/>
                <a:gd name="connsiteX159" fmla="*/ 34622 w 281058"/>
                <a:gd name="connsiteY159" fmla="*/ 361560 h 393216"/>
                <a:gd name="connsiteX160" fmla="*/ 38527 w 281058"/>
                <a:gd name="connsiteY160" fmla="*/ 355083 h 393216"/>
                <a:gd name="connsiteX161" fmla="*/ 32335 w 281058"/>
                <a:gd name="connsiteY161" fmla="*/ 370609 h 393216"/>
                <a:gd name="connsiteX162" fmla="*/ 27478 w 281058"/>
                <a:gd name="connsiteY162" fmla="*/ 374133 h 393216"/>
                <a:gd name="connsiteX163" fmla="*/ 27335 w 281058"/>
                <a:gd name="connsiteY163" fmla="*/ 378848 h 393216"/>
                <a:gd name="connsiteX164" fmla="*/ 27478 w 281058"/>
                <a:gd name="connsiteY164" fmla="*/ 378991 h 393216"/>
                <a:gd name="connsiteX165" fmla="*/ 32526 w 281058"/>
                <a:gd name="connsiteY165" fmla="*/ 380229 h 393216"/>
                <a:gd name="connsiteX166" fmla="*/ 44623 w 281058"/>
                <a:gd name="connsiteY166" fmla="*/ 374038 h 393216"/>
                <a:gd name="connsiteX167" fmla="*/ 48052 w 281058"/>
                <a:gd name="connsiteY167" fmla="*/ 362703 h 393216"/>
                <a:gd name="connsiteX168" fmla="*/ 51100 w 281058"/>
                <a:gd name="connsiteY168" fmla="*/ 359369 h 393216"/>
                <a:gd name="connsiteX169" fmla="*/ 55748 w 281058"/>
                <a:gd name="connsiteY169" fmla="*/ 362589 h 393216"/>
                <a:gd name="connsiteX170" fmla="*/ 55767 w 281058"/>
                <a:gd name="connsiteY170" fmla="*/ 362703 h 393216"/>
                <a:gd name="connsiteX171" fmla="*/ 54052 w 281058"/>
                <a:gd name="connsiteY171" fmla="*/ 368133 h 393216"/>
                <a:gd name="connsiteX172" fmla="*/ 54815 w 281058"/>
                <a:gd name="connsiteY172" fmla="*/ 373467 h 393216"/>
                <a:gd name="connsiteX173" fmla="*/ 62625 w 281058"/>
                <a:gd name="connsiteY173" fmla="*/ 372895 h 393216"/>
                <a:gd name="connsiteX174" fmla="*/ 66054 w 281058"/>
                <a:gd name="connsiteY174" fmla="*/ 366704 h 393216"/>
                <a:gd name="connsiteX175" fmla="*/ 67102 w 281058"/>
                <a:gd name="connsiteY175" fmla="*/ 362989 h 393216"/>
                <a:gd name="connsiteX176" fmla="*/ 68150 w 281058"/>
                <a:gd name="connsiteY176" fmla="*/ 376800 h 393216"/>
                <a:gd name="connsiteX177" fmla="*/ 66816 w 281058"/>
                <a:gd name="connsiteY177" fmla="*/ 380515 h 393216"/>
                <a:gd name="connsiteX178" fmla="*/ 68816 w 281058"/>
                <a:gd name="connsiteY178" fmla="*/ 383658 h 393216"/>
                <a:gd name="connsiteX179" fmla="*/ 71198 w 281058"/>
                <a:gd name="connsiteY179" fmla="*/ 383658 h 393216"/>
                <a:gd name="connsiteX180" fmla="*/ 78246 w 281058"/>
                <a:gd name="connsiteY180" fmla="*/ 376896 h 393216"/>
                <a:gd name="connsiteX181" fmla="*/ 78246 w 281058"/>
                <a:gd name="connsiteY181" fmla="*/ 367371 h 393216"/>
                <a:gd name="connsiteX182" fmla="*/ 80627 w 281058"/>
                <a:gd name="connsiteY182" fmla="*/ 364608 h 393216"/>
                <a:gd name="connsiteX183" fmla="*/ 82056 w 281058"/>
                <a:gd name="connsiteY183" fmla="*/ 365656 h 393216"/>
                <a:gd name="connsiteX184" fmla="*/ 84247 w 281058"/>
                <a:gd name="connsiteY184" fmla="*/ 379468 h 393216"/>
                <a:gd name="connsiteX185" fmla="*/ 91581 w 281058"/>
                <a:gd name="connsiteY185" fmla="*/ 385944 h 393216"/>
                <a:gd name="connsiteX186" fmla="*/ 98058 w 281058"/>
                <a:gd name="connsiteY186" fmla="*/ 385944 h 393216"/>
                <a:gd name="connsiteX187" fmla="*/ 98058 w 281058"/>
                <a:gd name="connsiteY187" fmla="*/ 383658 h 393216"/>
                <a:gd name="connsiteX188" fmla="*/ 91581 w 281058"/>
                <a:gd name="connsiteY188" fmla="*/ 374133 h 393216"/>
                <a:gd name="connsiteX189" fmla="*/ 90152 w 281058"/>
                <a:gd name="connsiteY189" fmla="*/ 363846 h 393216"/>
                <a:gd name="connsiteX190" fmla="*/ 95010 w 281058"/>
                <a:gd name="connsiteY190" fmla="*/ 366037 h 393216"/>
                <a:gd name="connsiteX191" fmla="*/ 96534 w 281058"/>
                <a:gd name="connsiteY191" fmla="*/ 370990 h 393216"/>
                <a:gd name="connsiteX192" fmla="*/ 97582 w 281058"/>
                <a:gd name="connsiteY192" fmla="*/ 371847 h 393216"/>
                <a:gd name="connsiteX193" fmla="*/ 101106 w 281058"/>
                <a:gd name="connsiteY193" fmla="*/ 368799 h 393216"/>
                <a:gd name="connsiteX194" fmla="*/ 103583 w 281058"/>
                <a:gd name="connsiteY194" fmla="*/ 364894 h 393216"/>
                <a:gd name="connsiteX195" fmla="*/ 105868 w 281058"/>
                <a:gd name="connsiteY195" fmla="*/ 376514 h 393216"/>
                <a:gd name="connsiteX196" fmla="*/ 117584 w 281058"/>
                <a:gd name="connsiteY196" fmla="*/ 390897 h 393216"/>
                <a:gd name="connsiteX197" fmla="*/ 120727 w 281058"/>
                <a:gd name="connsiteY197" fmla="*/ 391755 h 393216"/>
                <a:gd name="connsiteX198" fmla="*/ 125204 w 281058"/>
                <a:gd name="connsiteY198" fmla="*/ 387564 h 393216"/>
                <a:gd name="connsiteX199" fmla="*/ 123204 w 281058"/>
                <a:gd name="connsiteY199" fmla="*/ 381753 h 393216"/>
                <a:gd name="connsiteX200" fmla="*/ 121109 w 281058"/>
                <a:gd name="connsiteY200" fmla="*/ 373561 h 393216"/>
                <a:gd name="connsiteX201" fmla="*/ 125490 w 281058"/>
                <a:gd name="connsiteY201" fmla="*/ 366989 h 393216"/>
                <a:gd name="connsiteX202" fmla="*/ 132062 w 281058"/>
                <a:gd name="connsiteY202" fmla="*/ 371466 h 393216"/>
                <a:gd name="connsiteX203" fmla="*/ 134443 w 281058"/>
                <a:gd name="connsiteY203" fmla="*/ 378610 h 393216"/>
                <a:gd name="connsiteX204" fmla="*/ 142349 w 281058"/>
                <a:gd name="connsiteY204" fmla="*/ 379658 h 393216"/>
                <a:gd name="connsiteX205" fmla="*/ 142349 w 281058"/>
                <a:gd name="connsiteY205" fmla="*/ 376800 h 393216"/>
                <a:gd name="connsiteX206" fmla="*/ 139206 w 281058"/>
                <a:gd name="connsiteY206" fmla="*/ 370895 h 393216"/>
                <a:gd name="connsiteX207" fmla="*/ 139206 w 281058"/>
                <a:gd name="connsiteY207" fmla="*/ 364799 h 393216"/>
                <a:gd name="connsiteX208" fmla="*/ 144445 w 281058"/>
                <a:gd name="connsiteY208" fmla="*/ 363656 h 393216"/>
                <a:gd name="connsiteX209" fmla="*/ 147493 w 281058"/>
                <a:gd name="connsiteY209" fmla="*/ 368133 h 393216"/>
                <a:gd name="connsiteX210" fmla="*/ 149969 w 281058"/>
                <a:gd name="connsiteY210" fmla="*/ 381182 h 393216"/>
                <a:gd name="connsiteX211" fmla="*/ 151779 w 281058"/>
                <a:gd name="connsiteY211" fmla="*/ 387373 h 393216"/>
                <a:gd name="connsiteX212" fmla="*/ 157018 w 281058"/>
                <a:gd name="connsiteY212" fmla="*/ 392040 h 393216"/>
                <a:gd name="connsiteX213" fmla="*/ 161876 w 281058"/>
                <a:gd name="connsiteY213" fmla="*/ 392040 h 393216"/>
                <a:gd name="connsiteX214" fmla="*/ 164543 w 281058"/>
                <a:gd name="connsiteY214" fmla="*/ 389087 h 393216"/>
                <a:gd name="connsiteX215" fmla="*/ 162733 w 281058"/>
                <a:gd name="connsiteY215" fmla="*/ 386039 h 393216"/>
                <a:gd name="connsiteX216" fmla="*/ 158542 w 281058"/>
                <a:gd name="connsiteY216" fmla="*/ 376514 h 393216"/>
                <a:gd name="connsiteX217" fmla="*/ 160352 w 281058"/>
                <a:gd name="connsiteY217" fmla="*/ 373085 h 393216"/>
                <a:gd name="connsiteX218" fmla="*/ 163400 w 281058"/>
                <a:gd name="connsiteY218" fmla="*/ 373561 h 393216"/>
                <a:gd name="connsiteX219" fmla="*/ 167019 w 281058"/>
                <a:gd name="connsiteY219" fmla="*/ 378895 h 393216"/>
                <a:gd name="connsiteX220" fmla="*/ 169686 w 281058"/>
                <a:gd name="connsiteY220" fmla="*/ 384706 h 393216"/>
                <a:gd name="connsiteX221" fmla="*/ 176639 w 281058"/>
                <a:gd name="connsiteY221" fmla="*/ 386039 h 393216"/>
                <a:gd name="connsiteX222" fmla="*/ 178259 w 281058"/>
                <a:gd name="connsiteY222" fmla="*/ 381658 h 393216"/>
                <a:gd name="connsiteX223" fmla="*/ 175306 w 281058"/>
                <a:gd name="connsiteY223" fmla="*/ 377467 h 393216"/>
                <a:gd name="connsiteX224" fmla="*/ 167495 w 281058"/>
                <a:gd name="connsiteY224" fmla="*/ 363465 h 393216"/>
                <a:gd name="connsiteX225" fmla="*/ 169019 w 281058"/>
                <a:gd name="connsiteY225" fmla="*/ 358989 h 393216"/>
                <a:gd name="connsiteX226" fmla="*/ 172734 w 281058"/>
                <a:gd name="connsiteY226" fmla="*/ 359941 h 393216"/>
                <a:gd name="connsiteX227" fmla="*/ 174353 w 281058"/>
                <a:gd name="connsiteY227" fmla="*/ 362894 h 393216"/>
                <a:gd name="connsiteX228" fmla="*/ 176735 w 281058"/>
                <a:gd name="connsiteY228" fmla="*/ 368037 h 393216"/>
                <a:gd name="connsiteX229" fmla="*/ 181402 w 281058"/>
                <a:gd name="connsiteY229" fmla="*/ 373085 h 393216"/>
                <a:gd name="connsiteX230" fmla="*/ 188355 w 281058"/>
                <a:gd name="connsiteY230" fmla="*/ 371657 h 393216"/>
                <a:gd name="connsiteX231" fmla="*/ 186260 w 281058"/>
                <a:gd name="connsiteY231" fmla="*/ 366418 h 393216"/>
                <a:gd name="connsiteX232" fmla="*/ 183974 w 281058"/>
                <a:gd name="connsiteY232" fmla="*/ 361941 h 393216"/>
                <a:gd name="connsiteX233" fmla="*/ 183974 w 281058"/>
                <a:gd name="connsiteY233" fmla="*/ 359560 h 393216"/>
                <a:gd name="connsiteX234" fmla="*/ 185212 w 281058"/>
                <a:gd name="connsiteY234" fmla="*/ 358512 h 393216"/>
                <a:gd name="connsiteX235" fmla="*/ 193022 w 281058"/>
                <a:gd name="connsiteY235" fmla="*/ 360418 h 393216"/>
                <a:gd name="connsiteX236" fmla="*/ 194832 w 281058"/>
                <a:gd name="connsiteY236" fmla="*/ 367275 h 393216"/>
                <a:gd name="connsiteX237" fmla="*/ 196070 w 281058"/>
                <a:gd name="connsiteY237" fmla="*/ 374228 h 393216"/>
                <a:gd name="connsiteX238" fmla="*/ 197594 w 281058"/>
                <a:gd name="connsiteY238" fmla="*/ 375753 h 393216"/>
                <a:gd name="connsiteX239" fmla="*/ 202071 w 281058"/>
                <a:gd name="connsiteY239" fmla="*/ 375753 h 393216"/>
                <a:gd name="connsiteX240" fmla="*/ 204833 w 281058"/>
                <a:gd name="connsiteY240" fmla="*/ 374133 h 393216"/>
                <a:gd name="connsiteX241" fmla="*/ 204833 w 281058"/>
                <a:gd name="connsiteY241" fmla="*/ 365846 h 393216"/>
                <a:gd name="connsiteX242" fmla="*/ 199309 w 281058"/>
                <a:gd name="connsiteY242" fmla="*/ 358131 h 393216"/>
                <a:gd name="connsiteX243" fmla="*/ 200071 w 281058"/>
                <a:gd name="connsiteY243" fmla="*/ 353655 h 393216"/>
                <a:gd name="connsiteX244" fmla="*/ 205405 w 281058"/>
                <a:gd name="connsiteY244" fmla="*/ 353655 h 393216"/>
                <a:gd name="connsiteX245" fmla="*/ 207881 w 281058"/>
                <a:gd name="connsiteY245" fmla="*/ 357846 h 393216"/>
                <a:gd name="connsiteX246" fmla="*/ 209024 w 281058"/>
                <a:gd name="connsiteY246" fmla="*/ 360894 h 393216"/>
                <a:gd name="connsiteX247" fmla="*/ 211977 w 281058"/>
                <a:gd name="connsiteY247" fmla="*/ 362799 h 393216"/>
                <a:gd name="connsiteX248" fmla="*/ 216730 w 281058"/>
                <a:gd name="connsiteY248" fmla="*/ 359046 h 393216"/>
                <a:gd name="connsiteX249" fmla="*/ 216740 w 281058"/>
                <a:gd name="connsiteY249" fmla="*/ 358989 h 393216"/>
                <a:gd name="connsiteX250" fmla="*/ 215501 w 281058"/>
                <a:gd name="connsiteY250" fmla="*/ 353083 h 393216"/>
                <a:gd name="connsiteX251" fmla="*/ 218645 w 281058"/>
                <a:gd name="connsiteY251" fmla="*/ 351559 h 393216"/>
                <a:gd name="connsiteX252" fmla="*/ 222550 w 281058"/>
                <a:gd name="connsiteY252" fmla="*/ 352797 h 393216"/>
                <a:gd name="connsiteX253" fmla="*/ 224074 w 281058"/>
                <a:gd name="connsiteY253" fmla="*/ 355655 h 393216"/>
                <a:gd name="connsiteX254" fmla="*/ 227598 w 281058"/>
                <a:gd name="connsiteY254" fmla="*/ 362799 h 393216"/>
                <a:gd name="connsiteX255" fmla="*/ 235504 w 281058"/>
                <a:gd name="connsiteY255" fmla="*/ 366894 h 393216"/>
                <a:gd name="connsiteX256" fmla="*/ 240266 w 281058"/>
                <a:gd name="connsiteY256" fmla="*/ 365275 h 393216"/>
                <a:gd name="connsiteX257" fmla="*/ 240743 w 281058"/>
                <a:gd name="connsiteY257" fmla="*/ 363370 h 393216"/>
                <a:gd name="connsiteX258" fmla="*/ 235885 w 281058"/>
                <a:gd name="connsiteY258" fmla="*/ 353845 h 393216"/>
                <a:gd name="connsiteX259" fmla="*/ 232837 w 281058"/>
                <a:gd name="connsiteY259" fmla="*/ 349273 h 393216"/>
                <a:gd name="connsiteX260" fmla="*/ 234170 w 281058"/>
                <a:gd name="connsiteY260" fmla="*/ 346606 h 393216"/>
                <a:gd name="connsiteX261" fmla="*/ 237885 w 281058"/>
                <a:gd name="connsiteY261" fmla="*/ 347273 h 393216"/>
                <a:gd name="connsiteX262" fmla="*/ 241409 w 281058"/>
                <a:gd name="connsiteY262" fmla="*/ 348606 h 393216"/>
                <a:gd name="connsiteX263" fmla="*/ 244743 w 281058"/>
                <a:gd name="connsiteY263" fmla="*/ 346702 h 393216"/>
                <a:gd name="connsiteX264" fmla="*/ 245696 w 281058"/>
                <a:gd name="connsiteY264" fmla="*/ 343272 h 393216"/>
                <a:gd name="connsiteX265" fmla="*/ 246553 w 281058"/>
                <a:gd name="connsiteY265" fmla="*/ 340986 h 393216"/>
                <a:gd name="connsiteX266" fmla="*/ 250363 w 281058"/>
                <a:gd name="connsiteY266" fmla="*/ 338033 h 393216"/>
                <a:gd name="connsiteX267" fmla="*/ 253601 w 281058"/>
                <a:gd name="connsiteY267" fmla="*/ 340224 h 393216"/>
                <a:gd name="connsiteX268" fmla="*/ 253601 w 281058"/>
                <a:gd name="connsiteY268" fmla="*/ 343653 h 393216"/>
                <a:gd name="connsiteX269" fmla="*/ 252363 w 281058"/>
                <a:gd name="connsiteY269" fmla="*/ 347082 h 393216"/>
                <a:gd name="connsiteX270" fmla="*/ 252363 w 281058"/>
                <a:gd name="connsiteY270" fmla="*/ 348225 h 393216"/>
                <a:gd name="connsiteX271" fmla="*/ 254077 w 281058"/>
                <a:gd name="connsiteY271" fmla="*/ 350797 h 393216"/>
                <a:gd name="connsiteX272" fmla="*/ 260935 w 281058"/>
                <a:gd name="connsiteY272" fmla="*/ 347368 h 393216"/>
                <a:gd name="connsiteX273" fmla="*/ 262555 w 281058"/>
                <a:gd name="connsiteY273" fmla="*/ 339653 h 393216"/>
                <a:gd name="connsiteX274" fmla="*/ 262555 w 281058"/>
                <a:gd name="connsiteY274" fmla="*/ 335843 h 393216"/>
                <a:gd name="connsiteX275" fmla="*/ 263889 w 281058"/>
                <a:gd name="connsiteY275" fmla="*/ 334033 h 393216"/>
                <a:gd name="connsiteX276" fmla="*/ 257697 w 281058"/>
                <a:gd name="connsiteY276" fmla="*/ 271263 h 393216"/>
                <a:gd name="connsiteX277" fmla="*/ 281033 w 281058"/>
                <a:gd name="connsiteY277" fmla="*/ 52474 h 39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281058" h="393216">
                  <a:moveTo>
                    <a:pt x="281033" y="52474"/>
                  </a:moveTo>
                  <a:lnTo>
                    <a:pt x="280271" y="52474"/>
                  </a:lnTo>
                  <a:cubicBezTo>
                    <a:pt x="278881" y="52426"/>
                    <a:pt x="277652" y="51569"/>
                    <a:pt x="277128" y="50283"/>
                  </a:cubicBezTo>
                  <a:cubicBezTo>
                    <a:pt x="276699" y="49178"/>
                    <a:pt x="276699" y="47959"/>
                    <a:pt x="277128" y="46854"/>
                  </a:cubicBezTo>
                  <a:cubicBezTo>
                    <a:pt x="277633" y="45759"/>
                    <a:pt x="278023" y="44607"/>
                    <a:pt x="278271" y="43425"/>
                  </a:cubicBezTo>
                  <a:cubicBezTo>
                    <a:pt x="278414" y="43054"/>
                    <a:pt x="278414" y="42654"/>
                    <a:pt x="278271" y="42282"/>
                  </a:cubicBezTo>
                  <a:cubicBezTo>
                    <a:pt x="278271" y="41520"/>
                    <a:pt x="277604" y="39996"/>
                    <a:pt x="276557" y="39710"/>
                  </a:cubicBezTo>
                  <a:cubicBezTo>
                    <a:pt x="273414" y="38758"/>
                    <a:pt x="271699" y="40949"/>
                    <a:pt x="269699" y="43139"/>
                  </a:cubicBezTo>
                  <a:cubicBezTo>
                    <a:pt x="267937" y="45302"/>
                    <a:pt x="267365" y="48188"/>
                    <a:pt x="268175" y="50855"/>
                  </a:cubicBezTo>
                  <a:cubicBezTo>
                    <a:pt x="268175" y="52188"/>
                    <a:pt x="269127" y="53331"/>
                    <a:pt x="268175" y="54665"/>
                  </a:cubicBezTo>
                  <a:cubicBezTo>
                    <a:pt x="266174" y="58189"/>
                    <a:pt x="264555" y="57141"/>
                    <a:pt x="264650" y="59142"/>
                  </a:cubicBezTo>
                  <a:lnTo>
                    <a:pt x="264650" y="59142"/>
                  </a:lnTo>
                  <a:cubicBezTo>
                    <a:pt x="264650" y="54189"/>
                    <a:pt x="261888" y="55712"/>
                    <a:pt x="260935" y="53808"/>
                  </a:cubicBezTo>
                  <a:cubicBezTo>
                    <a:pt x="259983" y="51903"/>
                    <a:pt x="261507" y="49617"/>
                    <a:pt x="262555" y="47616"/>
                  </a:cubicBezTo>
                  <a:cubicBezTo>
                    <a:pt x="263602" y="45616"/>
                    <a:pt x="263507" y="42663"/>
                    <a:pt x="260935" y="41996"/>
                  </a:cubicBezTo>
                  <a:cubicBezTo>
                    <a:pt x="258850" y="41692"/>
                    <a:pt x="256821" y="42825"/>
                    <a:pt x="255983" y="44759"/>
                  </a:cubicBezTo>
                  <a:cubicBezTo>
                    <a:pt x="255221" y="46378"/>
                    <a:pt x="255316" y="48283"/>
                    <a:pt x="254459" y="49902"/>
                  </a:cubicBezTo>
                  <a:cubicBezTo>
                    <a:pt x="253497" y="51769"/>
                    <a:pt x="251334" y="52693"/>
                    <a:pt x="249315" y="52093"/>
                  </a:cubicBezTo>
                  <a:cubicBezTo>
                    <a:pt x="246648" y="51140"/>
                    <a:pt x="247601" y="48092"/>
                    <a:pt x="248839" y="46093"/>
                  </a:cubicBezTo>
                  <a:lnTo>
                    <a:pt x="253316" y="39234"/>
                  </a:lnTo>
                  <a:cubicBezTo>
                    <a:pt x="254163" y="38091"/>
                    <a:pt x="254687" y="36738"/>
                    <a:pt x="254840" y="35329"/>
                  </a:cubicBezTo>
                  <a:cubicBezTo>
                    <a:pt x="254820" y="33776"/>
                    <a:pt x="253697" y="32462"/>
                    <a:pt x="252173" y="32186"/>
                  </a:cubicBezTo>
                  <a:cubicBezTo>
                    <a:pt x="250201" y="32100"/>
                    <a:pt x="248315" y="32996"/>
                    <a:pt x="247124" y="34567"/>
                  </a:cubicBezTo>
                  <a:cubicBezTo>
                    <a:pt x="245581" y="36348"/>
                    <a:pt x="244419" y="38424"/>
                    <a:pt x="243695" y="40663"/>
                  </a:cubicBezTo>
                  <a:cubicBezTo>
                    <a:pt x="242838" y="43235"/>
                    <a:pt x="241695" y="46759"/>
                    <a:pt x="238171" y="46854"/>
                  </a:cubicBezTo>
                  <a:cubicBezTo>
                    <a:pt x="236037" y="46816"/>
                    <a:pt x="234266" y="45168"/>
                    <a:pt x="234075" y="43044"/>
                  </a:cubicBezTo>
                  <a:cubicBezTo>
                    <a:pt x="234418" y="41092"/>
                    <a:pt x="235513" y="39349"/>
                    <a:pt x="237123" y="38187"/>
                  </a:cubicBezTo>
                  <a:cubicBezTo>
                    <a:pt x="239409" y="36186"/>
                    <a:pt x="242457" y="33805"/>
                    <a:pt x="241409" y="31328"/>
                  </a:cubicBezTo>
                  <a:cubicBezTo>
                    <a:pt x="239847" y="29185"/>
                    <a:pt x="237066" y="28299"/>
                    <a:pt x="234551" y="29138"/>
                  </a:cubicBezTo>
                  <a:cubicBezTo>
                    <a:pt x="232142" y="29795"/>
                    <a:pt x="230094" y="31367"/>
                    <a:pt x="228836" y="33519"/>
                  </a:cubicBezTo>
                  <a:cubicBezTo>
                    <a:pt x="227598" y="35424"/>
                    <a:pt x="226836" y="37520"/>
                    <a:pt x="225407" y="39330"/>
                  </a:cubicBezTo>
                  <a:cubicBezTo>
                    <a:pt x="224712" y="40501"/>
                    <a:pt x="223436" y="41196"/>
                    <a:pt x="222074" y="41139"/>
                  </a:cubicBezTo>
                  <a:cubicBezTo>
                    <a:pt x="220750" y="37329"/>
                    <a:pt x="221969" y="33090"/>
                    <a:pt x="225122" y="30567"/>
                  </a:cubicBezTo>
                  <a:cubicBezTo>
                    <a:pt x="226360" y="29662"/>
                    <a:pt x="227455" y="28566"/>
                    <a:pt x="228360" y="27328"/>
                  </a:cubicBezTo>
                  <a:cubicBezTo>
                    <a:pt x="228960" y="26157"/>
                    <a:pt x="228494" y="24718"/>
                    <a:pt x="227322" y="24128"/>
                  </a:cubicBezTo>
                  <a:cubicBezTo>
                    <a:pt x="227112" y="24013"/>
                    <a:pt x="226884" y="23937"/>
                    <a:pt x="226646" y="23899"/>
                  </a:cubicBezTo>
                  <a:cubicBezTo>
                    <a:pt x="226017" y="23804"/>
                    <a:pt x="225369" y="23804"/>
                    <a:pt x="224741" y="23899"/>
                  </a:cubicBezTo>
                  <a:cubicBezTo>
                    <a:pt x="221350" y="24661"/>
                    <a:pt x="218502" y="26947"/>
                    <a:pt x="217025" y="30090"/>
                  </a:cubicBezTo>
                  <a:cubicBezTo>
                    <a:pt x="216073" y="32376"/>
                    <a:pt x="215977" y="35424"/>
                    <a:pt x="213120" y="36568"/>
                  </a:cubicBezTo>
                  <a:cubicBezTo>
                    <a:pt x="211263" y="30605"/>
                    <a:pt x="213796" y="24147"/>
                    <a:pt x="219216" y="21042"/>
                  </a:cubicBezTo>
                  <a:cubicBezTo>
                    <a:pt x="220997" y="20051"/>
                    <a:pt x="222655" y="18870"/>
                    <a:pt x="224169" y="17518"/>
                  </a:cubicBezTo>
                  <a:cubicBezTo>
                    <a:pt x="225474" y="16126"/>
                    <a:pt x="225474" y="13955"/>
                    <a:pt x="224169" y="12564"/>
                  </a:cubicBezTo>
                  <a:cubicBezTo>
                    <a:pt x="222693" y="11545"/>
                    <a:pt x="220902" y="11107"/>
                    <a:pt x="219121" y="11326"/>
                  </a:cubicBezTo>
                  <a:cubicBezTo>
                    <a:pt x="214368" y="11478"/>
                    <a:pt x="209929" y="13745"/>
                    <a:pt x="207024" y="17518"/>
                  </a:cubicBezTo>
                  <a:cubicBezTo>
                    <a:pt x="205329" y="21136"/>
                    <a:pt x="204167" y="24985"/>
                    <a:pt x="203595" y="28947"/>
                  </a:cubicBezTo>
                  <a:cubicBezTo>
                    <a:pt x="203243" y="30548"/>
                    <a:pt x="202033" y="31834"/>
                    <a:pt x="200452" y="32281"/>
                  </a:cubicBezTo>
                  <a:cubicBezTo>
                    <a:pt x="198271" y="32624"/>
                    <a:pt x="196223" y="31128"/>
                    <a:pt x="195880" y="28947"/>
                  </a:cubicBezTo>
                  <a:cubicBezTo>
                    <a:pt x="195880" y="28947"/>
                    <a:pt x="195880" y="28947"/>
                    <a:pt x="195880" y="28947"/>
                  </a:cubicBezTo>
                  <a:cubicBezTo>
                    <a:pt x="195994" y="27023"/>
                    <a:pt x="196585" y="25156"/>
                    <a:pt x="197594" y="23518"/>
                  </a:cubicBezTo>
                  <a:cubicBezTo>
                    <a:pt x="198528" y="21766"/>
                    <a:pt x="198223" y="19613"/>
                    <a:pt x="196832" y="18184"/>
                  </a:cubicBezTo>
                  <a:cubicBezTo>
                    <a:pt x="194356" y="16755"/>
                    <a:pt x="191260" y="16975"/>
                    <a:pt x="189022" y="18755"/>
                  </a:cubicBezTo>
                  <a:cubicBezTo>
                    <a:pt x="187269" y="20423"/>
                    <a:pt x="186079" y="22585"/>
                    <a:pt x="185593" y="24947"/>
                  </a:cubicBezTo>
                  <a:lnTo>
                    <a:pt x="184450" y="28566"/>
                  </a:lnTo>
                  <a:cubicBezTo>
                    <a:pt x="181888" y="24404"/>
                    <a:pt x="181507" y="19260"/>
                    <a:pt x="183402" y="14755"/>
                  </a:cubicBezTo>
                  <a:cubicBezTo>
                    <a:pt x="184069" y="13640"/>
                    <a:pt x="184517" y="12412"/>
                    <a:pt x="184735" y="11135"/>
                  </a:cubicBezTo>
                  <a:cubicBezTo>
                    <a:pt x="184888" y="9755"/>
                    <a:pt x="184117" y="8440"/>
                    <a:pt x="182831" y="7897"/>
                  </a:cubicBezTo>
                  <a:cubicBezTo>
                    <a:pt x="182040" y="7754"/>
                    <a:pt x="181240" y="7754"/>
                    <a:pt x="180449" y="7897"/>
                  </a:cubicBezTo>
                  <a:cubicBezTo>
                    <a:pt x="176839" y="8363"/>
                    <a:pt x="173963" y="11155"/>
                    <a:pt x="173401" y="14755"/>
                  </a:cubicBezTo>
                  <a:cubicBezTo>
                    <a:pt x="173106" y="17927"/>
                    <a:pt x="173106" y="21108"/>
                    <a:pt x="173401" y="24280"/>
                  </a:cubicBezTo>
                  <a:cubicBezTo>
                    <a:pt x="173401" y="25614"/>
                    <a:pt x="172543" y="27328"/>
                    <a:pt x="170924" y="26947"/>
                  </a:cubicBezTo>
                  <a:cubicBezTo>
                    <a:pt x="170381" y="26804"/>
                    <a:pt x="169905" y="26461"/>
                    <a:pt x="169591" y="25994"/>
                  </a:cubicBezTo>
                  <a:cubicBezTo>
                    <a:pt x="166638" y="21899"/>
                    <a:pt x="169591" y="16469"/>
                    <a:pt x="167400" y="12183"/>
                  </a:cubicBezTo>
                  <a:cubicBezTo>
                    <a:pt x="165647" y="9354"/>
                    <a:pt x="163095" y="7097"/>
                    <a:pt x="160066" y="5706"/>
                  </a:cubicBezTo>
                  <a:cubicBezTo>
                    <a:pt x="157970" y="4563"/>
                    <a:pt x="154541" y="3896"/>
                    <a:pt x="153589" y="5706"/>
                  </a:cubicBezTo>
                  <a:cubicBezTo>
                    <a:pt x="152636" y="7516"/>
                    <a:pt x="153589" y="7230"/>
                    <a:pt x="153589" y="7993"/>
                  </a:cubicBezTo>
                  <a:cubicBezTo>
                    <a:pt x="155303" y="11231"/>
                    <a:pt x="158066" y="14088"/>
                    <a:pt x="159971" y="17518"/>
                  </a:cubicBezTo>
                  <a:cubicBezTo>
                    <a:pt x="162209" y="20460"/>
                    <a:pt x="162790" y="24337"/>
                    <a:pt x="161495" y="27804"/>
                  </a:cubicBezTo>
                  <a:cubicBezTo>
                    <a:pt x="159552" y="28519"/>
                    <a:pt x="157389" y="27547"/>
                    <a:pt x="156637" y="25614"/>
                  </a:cubicBezTo>
                  <a:cubicBezTo>
                    <a:pt x="155970" y="23994"/>
                    <a:pt x="156160" y="22089"/>
                    <a:pt x="155018" y="20660"/>
                  </a:cubicBezTo>
                  <a:cubicBezTo>
                    <a:pt x="154789" y="20260"/>
                    <a:pt x="154408" y="19956"/>
                    <a:pt x="153970" y="19803"/>
                  </a:cubicBezTo>
                  <a:cubicBezTo>
                    <a:pt x="152160" y="19137"/>
                    <a:pt x="150636" y="21232"/>
                    <a:pt x="150541" y="22756"/>
                  </a:cubicBezTo>
                  <a:cubicBezTo>
                    <a:pt x="150446" y="24280"/>
                    <a:pt x="150541" y="26566"/>
                    <a:pt x="147969" y="26756"/>
                  </a:cubicBezTo>
                  <a:cubicBezTo>
                    <a:pt x="145016" y="23518"/>
                    <a:pt x="146159" y="19041"/>
                    <a:pt x="145683" y="15136"/>
                  </a:cubicBezTo>
                  <a:cubicBezTo>
                    <a:pt x="144578" y="8621"/>
                    <a:pt x="140187" y="3144"/>
                    <a:pt x="134063" y="658"/>
                  </a:cubicBezTo>
                  <a:cubicBezTo>
                    <a:pt x="133072" y="220"/>
                    <a:pt x="132005" y="-47"/>
                    <a:pt x="130919" y="-104"/>
                  </a:cubicBezTo>
                  <a:cubicBezTo>
                    <a:pt x="128557" y="-104"/>
                    <a:pt x="126595" y="1725"/>
                    <a:pt x="126443" y="4087"/>
                  </a:cubicBezTo>
                  <a:cubicBezTo>
                    <a:pt x="126614" y="6116"/>
                    <a:pt x="127262" y="8078"/>
                    <a:pt x="128348" y="9802"/>
                  </a:cubicBezTo>
                  <a:cubicBezTo>
                    <a:pt x="129586" y="12402"/>
                    <a:pt x="130300" y="15212"/>
                    <a:pt x="130443" y="18089"/>
                  </a:cubicBezTo>
                  <a:cubicBezTo>
                    <a:pt x="130986" y="21070"/>
                    <a:pt x="129100" y="23956"/>
                    <a:pt x="126157" y="24661"/>
                  </a:cubicBezTo>
                  <a:cubicBezTo>
                    <a:pt x="123194" y="24880"/>
                    <a:pt x="120461" y="23022"/>
                    <a:pt x="119585" y="20184"/>
                  </a:cubicBezTo>
                  <a:cubicBezTo>
                    <a:pt x="119185" y="17688"/>
                    <a:pt x="118375" y="15279"/>
                    <a:pt x="117203" y="13040"/>
                  </a:cubicBezTo>
                  <a:cubicBezTo>
                    <a:pt x="115489" y="10850"/>
                    <a:pt x="110917" y="9897"/>
                    <a:pt x="109298" y="11993"/>
                  </a:cubicBezTo>
                  <a:cubicBezTo>
                    <a:pt x="108821" y="12888"/>
                    <a:pt x="108821" y="13955"/>
                    <a:pt x="109298" y="14850"/>
                  </a:cubicBezTo>
                  <a:cubicBezTo>
                    <a:pt x="110069" y="16908"/>
                    <a:pt x="111088" y="18860"/>
                    <a:pt x="112346" y="20660"/>
                  </a:cubicBezTo>
                  <a:cubicBezTo>
                    <a:pt x="113584" y="22537"/>
                    <a:pt x="113584" y="24975"/>
                    <a:pt x="112346" y="26852"/>
                  </a:cubicBezTo>
                  <a:cubicBezTo>
                    <a:pt x="110964" y="28204"/>
                    <a:pt x="108926" y="28652"/>
                    <a:pt x="107107" y="27995"/>
                  </a:cubicBezTo>
                  <a:cubicBezTo>
                    <a:pt x="104916" y="27328"/>
                    <a:pt x="104345" y="25233"/>
                    <a:pt x="103964" y="23423"/>
                  </a:cubicBezTo>
                  <a:cubicBezTo>
                    <a:pt x="103202" y="19137"/>
                    <a:pt x="102344" y="14850"/>
                    <a:pt x="101582" y="10469"/>
                  </a:cubicBezTo>
                  <a:cubicBezTo>
                    <a:pt x="101306" y="8326"/>
                    <a:pt x="100696" y="6240"/>
                    <a:pt x="99773" y="4278"/>
                  </a:cubicBezTo>
                  <a:cubicBezTo>
                    <a:pt x="98658" y="2096"/>
                    <a:pt x="96753" y="420"/>
                    <a:pt x="94439" y="-390"/>
                  </a:cubicBezTo>
                  <a:cubicBezTo>
                    <a:pt x="92857" y="-914"/>
                    <a:pt x="91162" y="-914"/>
                    <a:pt x="89581" y="-390"/>
                  </a:cubicBezTo>
                  <a:cubicBezTo>
                    <a:pt x="88124" y="-66"/>
                    <a:pt x="87047" y="1173"/>
                    <a:pt x="86914" y="2658"/>
                  </a:cubicBezTo>
                  <a:cubicBezTo>
                    <a:pt x="87219" y="3849"/>
                    <a:pt x="87885" y="4915"/>
                    <a:pt x="88819" y="5706"/>
                  </a:cubicBezTo>
                  <a:cubicBezTo>
                    <a:pt x="91171" y="8363"/>
                    <a:pt x="92638" y="11698"/>
                    <a:pt x="93010" y="15231"/>
                  </a:cubicBezTo>
                  <a:cubicBezTo>
                    <a:pt x="93010" y="16660"/>
                    <a:pt x="93010" y="18279"/>
                    <a:pt x="91200" y="18755"/>
                  </a:cubicBezTo>
                  <a:cubicBezTo>
                    <a:pt x="90152" y="19003"/>
                    <a:pt x="89038" y="18794"/>
                    <a:pt x="88152" y="18184"/>
                  </a:cubicBezTo>
                  <a:cubicBezTo>
                    <a:pt x="86295" y="16955"/>
                    <a:pt x="84990" y="15031"/>
                    <a:pt x="84533" y="12850"/>
                  </a:cubicBezTo>
                  <a:cubicBezTo>
                    <a:pt x="84085" y="10755"/>
                    <a:pt x="83142" y="8792"/>
                    <a:pt x="81770" y="7135"/>
                  </a:cubicBezTo>
                  <a:cubicBezTo>
                    <a:pt x="79951" y="5306"/>
                    <a:pt x="77189" y="4773"/>
                    <a:pt x="74817" y="5801"/>
                  </a:cubicBezTo>
                  <a:cubicBezTo>
                    <a:pt x="73350" y="6725"/>
                    <a:pt x="72712" y="8545"/>
                    <a:pt x="73293" y="10183"/>
                  </a:cubicBezTo>
                  <a:cubicBezTo>
                    <a:pt x="73998" y="11735"/>
                    <a:pt x="74960" y="13155"/>
                    <a:pt x="76151" y="14374"/>
                  </a:cubicBezTo>
                  <a:cubicBezTo>
                    <a:pt x="79742" y="18422"/>
                    <a:pt x="82399" y="23194"/>
                    <a:pt x="83961" y="28376"/>
                  </a:cubicBezTo>
                  <a:cubicBezTo>
                    <a:pt x="84437" y="29995"/>
                    <a:pt x="84437" y="32186"/>
                    <a:pt x="82437" y="32853"/>
                  </a:cubicBezTo>
                  <a:cubicBezTo>
                    <a:pt x="81151" y="33138"/>
                    <a:pt x="79799" y="32786"/>
                    <a:pt x="78818" y="31900"/>
                  </a:cubicBezTo>
                  <a:cubicBezTo>
                    <a:pt x="78075" y="31024"/>
                    <a:pt x="77494" y="30024"/>
                    <a:pt x="77103" y="28947"/>
                  </a:cubicBezTo>
                  <a:cubicBezTo>
                    <a:pt x="76455" y="27185"/>
                    <a:pt x="75693" y="25471"/>
                    <a:pt x="74817" y="23804"/>
                  </a:cubicBezTo>
                  <a:cubicBezTo>
                    <a:pt x="73865" y="21613"/>
                    <a:pt x="72188" y="19832"/>
                    <a:pt x="70055" y="18755"/>
                  </a:cubicBezTo>
                  <a:cubicBezTo>
                    <a:pt x="67673" y="17708"/>
                    <a:pt x="64054" y="18184"/>
                    <a:pt x="63197" y="20184"/>
                  </a:cubicBezTo>
                  <a:cubicBezTo>
                    <a:pt x="62339" y="22185"/>
                    <a:pt x="64054" y="23708"/>
                    <a:pt x="65292" y="25328"/>
                  </a:cubicBezTo>
                  <a:cubicBezTo>
                    <a:pt x="66292" y="26680"/>
                    <a:pt x="67064" y="28195"/>
                    <a:pt x="67578" y="29805"/>
                  </a:cubicBezTo>
                  <a:cubicBezTo>
                    <a:pt x="67959" y="30585"/>
                    <a:pt x="67959" y="31500"/>
                    <a:pt x="67578" y="32281"/>
                  </a:cubicBezTo>
                  <a:cubicBezTo>
                    <a:pt x="67312" y="32719"/>
                    <a:pt x="66911" y="33053"/>
                    <a:pt x="66435" y="33233"/>
                  </a:cubicBezTo>
                  <a:cubicBezTo>
                    <a:pt x="63711" y="34339"/>
                    <a:pt x="60587" y="33614"/>
                    <a:pt x="58625" y="31424"/>
                  </a:cubicBezTo>
                  <a:cubicBezTo>
                    <a:pt x="57234" y="29424"/>
                    <a:pt x="56596" y="26995"/>
                    <a:pt x="56815" y="24566"/>
                  </a:cubicBezTo>
                  <a:cubicBezTo>
                    <a:pt x="57034" y="22175"/>
                    <a:pt x="56605" y="19775"/>
                    <a:pt x="55576" y="17612"/>
                  </a:cubicBezTo>
                  <a:cubicBezTo>
                    <a:pt x="55224" y="16975"/>
                    <a:pt x="54691" y="16441"/>
                    <a:pt x="54052" y="16089"/>
                  </a:cubicBezTo>
                  <a:cubicBezTo>
                    <a:pt x="52586" y="15479"/>
                    <a:pt x="50947" y="15479"/>
                    <a:pt x="49481" y="16089"/>
                  </a:cubicBezTo>
                  <a:cubicBezTo>
                    <a:pt x="48471" y="16422"/>
                    <a:pt x="47537" y="16936"/>
                    <a:pt x="46718" y="17612"/>
                  </a:cubicBezTo>
                  <a:cubicBezTo>
                    <a:pt x="44623" y="20013"/>
                    <a:pt x="44623" y="23594"/>
                    <a:pt x="46718" y="25994"/>
                  </a:cubicBezTo>
                  <a:cubicBezTo>
                    <a:pt x="48766" y="28433"/>
                    <a:pt x="50643" y="31014"/>
                    <a:pt x="52338" y="33710"/>
                  </a:cubicBezTo>
                  <a:cubicBezTo>
                    <a:pt x="53205" y="35186"/>
                    <a:pt x="52881" y="37081"/>
                    <a:pt x="51576" y="38187"/>
                  </a:cubicBezTo>
                  <a:cubicBezTo>
                    <a:pt x="49909" y="39215"/>
                    <a:pt x="47804" y="39215"/>
                    <a:pt x="46147" y="38187"/>
                  </a:cubicBezTo>
                  <a:cubicBezTo>
                    <a:pt x="44890" y="37129"/>
                    <a:pt x="44023" y="35691"/>
                    <a:pt x="43670" y="34091"/>
                  </a:cubicBezTo>
                  <a:cubicBezTo>
                    <a:pt x="43461" y="33033"/>
                    <a:pt x="43108" y="32005"/>
                    <a:pt x="42623" y="31043"/>
                  </a:cubicBezTo>
                  <a:cubicBezTo>
                    <a:pt x="41984" y="29966"/>
                    <a:pt x="40899" y="29233"/>
                    <a:pt x="39670" y="29042"/>
                  </a:cubicBezTo>
                  <a:cubicBezTo>
                    <a:pt x="37298" y="28814"/>
                    <a:pt x="35155" y="30491"/>
                    <a:pt x="34812" y="32853"/>
                  </a:cubicBezTo>
                  <a:cubicBezTo>
                    <a:pt x="35031" y="34853"/>
                    <a:pt x="35450" y="36834"/>
                    <a:pt x="36050" y="38758"/>
                  </a:cubicBezTo>
                  <a:cubicBezTo>
                    <a:pt x="35365" y="39768"/>
                    <a:pt x="34222" y="40368"/>
                    <a:pt x="33002" y="40377"/>
                  </a:cubicBezTo>
                  <a:cubicBezTo>
                    <a:pt x="31545" y="40510"/>
                    <a:pt x="30088" y="40025"/>
                    <a:pt x="29002" y="39044"/>
                  </a:cubicBezTo>
                  <a:cubicBezTo>
                    <a:pt x="28307" y="38253"/>
                    <a:pt x="27811" y="37301"/>
                    <a:pt x="27573" y="36281"/>
                  </a:cubicBezTo>
                  <a:cubicBezTo>
                    <a:pt x="26868" y="33700"/>
                    <a:pt x="25668" y="31271"/>
                    <a:pt x="24049" y="29138"/>
                  </a:cubicBezTo>
                  <a:cubicBezTo>
                    <a:pt x="22068" y="26756"/>
                    <a:pt x="19229" y="25251"/>
                    <a:pt x="16143" y="24947"/>
                  </a:cubicBezTo>
                  <a:cubicBezTo>
                    <a:pt x="16143" y="29042"/>
                    <a:pt x="15381" y="33043"/>
                    <a:pt x="15095" y="37139"/>
                  </a:cubicBezTo>
                  <a:lnTo>
                    <a:pt x="15667" y="37805"/>
                  </a:lnTo>
                  <a:cubicBezTo>
                    <a:pt x="17105" y="38996"/>
                    <a:pt x="18172" y="40587"/>
                    <a:pt x="18715" y="42378"/>
                  </a:cubicBezTo>
                  <a:cubicBezTo>
                    <a:pt x="19048" y="43454"/>
                    <a:pt x="18515" y="44607"/>
                    <a:pt x="17476" y="45044"/>
                  </a:cubicBezTo>
                  <a:cubicBezTo>
                    <a:pt x="16562" y="45416"/>
                    <a:pt x="15534" y="45416"/>
                    <a:pt x="14619" y="45044"/>
                  </a:cubicBezTo>
                  <a:lnTo>
                    <a:pt x="14619" y="49045"/>
                  </a:lnTo>
                  <a:cubicBezTo>
                    <a:pt x="10238" y="135789"/>
                    <a:pt x="5570" y="222562"/>
                    <a:pt x="617" y="309363"/>
                  </a:cubicBezTo>
                  <a:cubicBezTo>
                    <a:pt x="-240" y="319346"/>
                    <a:pt x="-240" y="329385"/>
                    <a:pt x="617" y="339367"/>
                  </a:cubicBezTo>
                  <a:cubicBezTo>
                    <a:pt x="1303" y="339176"/>
                    <a:pt x="2027" y="339176"/>
                    <a:pt x="2713" y="339367"/>
                  </a:cubicBezTo>
                  <a:cubicBezTo>
                    <a:pt x="5285" y="340415"/>
                    <a:pt x="4427" y="343367"/>
                    <a:pt x="2713" y="345463"/>
                  </a:cubicBezTo>
                  <a:lnTo>
                    <a:pt x="1570" y="347273"/>
                  </a:lnTo>
                  <a:cubicBezTo>
                    <a:pt x="2332" y="350521"/>
                    <a:pt x="3351" y="353712"/>
                    <a:pt x="4618" y="356798"/>
                  </a:cubicBezTo>
                  <a:cubicBezTo>
                    <a:pt x="6104" y="355102"/>
                    <a:pt x="7237" y="353131"/>
                    <a:pt x="7951" y="350987"/>
                  </a:cubicBezTo>
                  <a:cubicBezTo>
                    <a:pt x="8809" y="348321"/>
                    <a:pt x="9952" y="344892"/>
                    <a:pt x="13381" y="344796"/>
                  </a:cubicBezTo>
                  <a:cubicBezTo>
                    <a:pt x="15534" y="344692"/>
                    <a:pt x="17372" y="346349"/>
                    <a:pt x="17476" y="348501"/>
                  </a:cubicBezTo>
                  <a:cubicBezTo>
                    <a:pt x="17476" y="348540"/>
                    <a:pt x="17476" y="348568"/>
                    <a:pt x="17476" y="348606"/>
                  </a:cubicBezTo>
                  <a:cubicBezTo>
                    <a:pt x="17172" y="350550"/>
                    <a:pt x="16115" y="352302"/>
                    <a:pt x="14524" y="353464"/>
                  </a:cubicBezTo>
                  <a:cubicBezTo>
                    <a:pt x="12143" y="355464"/>
                    <a:pt x="9095" y="357750"/>
                    <a:pt x="10238" y="360322"/>
                  </a:cubicBezTo>
                  <a:cubicBezTo>
                    <a:pt x="11819" y="362446"/>
                    <a:pt x="14581" y="363323"/>
                    <a:pt x="17096" y="362513"/>
                  </a:cubicBezTo>
                  <a:cubicBezTo>
                    <a:pt x="19467" y="361837"/>
                    <a:pt x="21477" y="360265"/>
                    <a:pt x="22715" y="358131"/>
                  </a:cubicBezTo>
                  <a:cubicBezTo>
                    <a:pt x="24049" y="356227"/>
                    <a:pt x="24811" y="354131"/>
                    <a:pt x="26144" y="352321"/>
                  </a:cubicBezTo>
                  <a:cubicBezTo>
                    <a:pt x="26840" y="351149"/>
                    <a:pt x="28116" y="350454"/>
                    <a:pt x="29478" y="350511"/>
                  </a:cubicBezTo>
                  <a:cubicBezTo>
                    <a:pt x="30802" y="354321"/>
                    <a:pt x="29583" y="358560"/>
                    <a:pt x="26430" y="361084"/>
                  </a:cubicBezTo>
                  <a:cubicBezTo>
                    <a:pt x="25192" y="361989"/>
                    <a:pt x="24096" y="363084"/>
                    <a:pt x="23192" y="364323"/>
                  </a:cubicBezTo>
                  <a:cubicBezTo>
                    <a:pt x="22610" y="365437"/>
                    <a:pt x="23039" y="366818"/>
                    <a:pt x="24163" y="367408"/>
                  </a:cubicBezTo>
                  <a:cubicBezTo>
                    <a:pt x="24420" y="367542"/>
                    <a:pt x="24706" y="367628"/>
                    <a:pt x="25001" y="367656"/>
                  </a:cubicBezTo>
                  <a:cubicBezTo>
                    <a:pt x="25592" y="367799"/>
                    <a:pt x="26220" y="367799"/>
                    <a:pt x="26811" y="367656"/>
                  </a:cubicBezTo>
                  <a:cubicBezTo>
                    <a:pt x="30221" y="366961"/>
                    <a:pt x="33117" y="364703"/>
                    <a:pt x="34622" y="361560"/>
                  </a:cubicBezTo>
                  <a:cubicBezTo>
                    <a:pt x="35574" y="359179"/>
                    <a:pt x="35669" y="356227"/>
                    <a:pt x="38527" y="355083"/>
                  </a:cubicBezTo>
                  <a:cubicBezTo>
                    <a:pt x="40327" y="361065"/>
                    <a:pt x="37765" y="367504"/>
                    <a:pt x="32335" y="370609"/>
                  </a:cubicBezTo>
                  <a:cubicBezTo>
                    <a:pt x="30593" y="371599"/>
                    <a:pt x="28954" y="372781"/>
                    <a:pt x="27478" y="374133"/>
                  </a:cubicBezTo>
                  <a:cubicBezTo>
                    <a:pt x="26135" y="375390"/>
                    <a:pt x="26068" y="377505"/>
                    <a:pt x="27335" y="378848"/>
                  </a:cubicBezTo>
                  <a:cubicBezTo>
                    <a:pt x="27383" y="378895"/>
                    <a:pt x="27430" y="378943"/>
                    <a:pt x="27478" y="378991"/>
                  </a:cubicBezTo>
                  <a:cubicBezTo>
                    <a:pt x="28916" y="380086"/>
                    <a:pt x="30745" y="380544"/>
                    <a:pt x="32526" y="380229"/>
                  </a:cubicBezTo>
                  <a:cubicBezTo>
                    <a:pt x="37298" y="380163"/>
                    <a:pt x="41775" y="377876"/>
                    <a:pt x="44623" y="374038"/>
                  </a:cubicBezTo>
                  <a:cubicBezTo>
                    <a:pt x="46290" y="370437"/>
                    <a:pt x="47452" y="366628"/>
                    <a:pt x="48052" y="362703"/>
                  </a:cubicBezTo>
                  <a:cubicBezTo>
                    <a:pt x="48395" y="361122"/>
                    <a:pt x="49557" y="359845"/>
                    <a:pt x="51100" y="359369"/>
                  </a:cubicBezTo>
                  <a:cubicBezTo>
                    <a:pt x="53272" y="358979"/>
                    <a:pt x="55358" y="360418"/>
                    <a:pt x="55748" y="362589"/>
                  </a:cubicBezTo>
                  <a:cubicBezTo>
                    <a:pt x="55758" y="362627"/>
                    <a:pt x="55758" y="362665"/>
                    <a:pt x="55767" y="362703"/>
                  </a:cubicBezTo>
                  <a:cubicBezTo>
                    <a:pt x="55558" y="364608"/>
                    <a:pt x="54977" y="366456"/>
                    <a:pt x="54052" y="368133"/>
                  </a:cubicBezTo>
                  <a:cubicBezTo>
                    <a:pt x="53091" y="369885"/>
                    <a:pt x="53395" y="372057"/>
                    <a:pt x="54815" y="373467"/>
                  </a:cubicBezTo>
                  <a:cubicBezTo>
                    <a:pt x="57291" y="374895"/>
                    <a:pt x="60387" y="374676"/>
                    <a:pt x="62625" y="372895"/>
                  </a:cubicBezTo>
                  <a:cubicBezTo>
                    <a:pt x="64378" y="371228"/>
                    <a:pt x="65568" y="369066"/>
                    <a:pt x="66054" y="366704"/>
                  </a:cubicBezTo>
                  <a:lnTo>
                    <a:pt x="67102" y="362989"/>
                  </a:lnTo>
                  <a:cubicBezTo>
                    <a:pt x="69759" y="367123"/>
                    <a:pt x="70150" y="372314"/>
                    <a:pt x="68150" y="376800"/>
                  </a:cubicBezTo>
                  <a:cubicBezTo>
                    <a:pt x="67569" y="377982"/>
                    <a:pt x="67121" y="379229"/>
                    <a:pt x="66816" y="380515"/>
                  </a:cubicBezTo>
                  <a:cubicBezTo>
                    <a:pt x="66692" y="381896"/>
                    <a:pt x="67512" y="383192"/>
                    <a:pt x="68816" y="383658"/>
                  </a:cubicBezTo>
                  <a:cubicBezTo>
                    <a:pt x="69597" y="383849"/>
                    <a:pt x="70417" y="383849"/>
                    <a:pt x="71198" y="383658"/>
                  </a:cubicBezTo>
                  <a:cubicBezTo>
                    <a:pt x="74779" y="383201"/>
                    <a:pt x="77646" y="380458"/>
                    <a:pt x="78246" y="376896"/>
                  </a:cubicBezTo>
                  <a:cubicBezTo>
                    <a:pt x="78494" y="373724"/>
                    <a:pt x="78494" y="370542"/>
                    <a:pt x="78246" y="367371"/>
                  </a:cubicBezTo>
                  <a:cubicBezTo>
                    <a:pt x="78246" y="366037"/>
                    <a:pt x="79103" y="364323"/>
                    <a:pt x="80627" y="364608"/>
                  </a:cubicBezTo>
                  <a:cubicBezTo>
                    <a:pt x="81208" y="364779"/>
                    <a:pt x="81713" y="365151"/>
                    <a:pt x="82056" y="365656"/>
                  </a:cubicBezTo>
                  <a:cubicBezTo>
                    <a:pt x="84914" y="369752"/>
                    <a:pt x="82056" y="375181"/>
                    <a:pt x="84247" y="379468"/>
                  </a:cubicBezTo>
                  <a:cubicBezTo>
                    <a:pt x="85971" y="382325"/>
                    <a:pt x="88533" y="384582"/>
                    <a:pt x="91581" y="385944"/>
                  </a:cubicBezTo>
                  <a:cubicBezTo>
                    <a:pt x="93581" y="386992"/>
                    <a:pt x="97106" y="387754"/>
                    <a:pt x="98058" y="385944"/>
                  </a:cubicBezTo>
                  <a:cubicBezTo>
                    <a:pt x="99010" y="384135"/>
                    <a:pt x="98058" y="384420"/>
                    <a:pt x="98058" y="383658"/>
                  </a:cubicBezTo>
                  <a:cubicBezTo>
                    <a:pt x="96343" y="380420"/>
                    <a:pt x="93581" y="377467"/>
                    <a:pt x="91581" y="374133"/>
                  </a:cubicBezTo>
                  <a:cubicBezTo>
                    <a:pt x="89352" y="371180"/>
                    <a:pt x="88819" y="367294"/>
                    <a:pt x="90152" y="363846"/>
                  </a:cubicBezTo>
                  <a:cubicBezTo>
                    <a:pt x="92095" y="363132"/>
                    <a:pt x="94258" y="364103"/>
                    <a:pt x="95010" y="366037"/>
                  </a:cubicBezTo>
                  <a:cubicBezTo>
                    <a:pt x="95677" y="367656"/>
                    <a:pt x="95486" y="369466"/>
                    <a:pt x="96534" y="370990"/>
                  </a:cubicBezTo>
                  <a:cubicBezTo>
                    <a:pt x="96810" y="371352"/>
                    <a:pt x="97172" y="371647"/>
                    <a:pt x="97582" y="371847"/>
                  </a:cubicBezTo>
                  <a:cubicBezTo>
                    <a:pt x="99487" y="372514"/>
                    <a:pt x="101011" y="370419"/>
                    <a:pt x="101106" y="368799"/>
                  </a:cubicBezTo>
                  <a:cubicBezTo>
                    <a:pt x="101201" y="367180"/>
                    <a:pt x="101106" y="365085"/>
                    <a:pt x="103583" y="364894"/>
                  </a:cubicBezTo>
                  <a:cubicBezTo>
                    <a:pt x="106535" y="368133"/>
                    <a:pt x="105488" y="372514"/>
                    <a:pt x="105868" y="376514"/>
                  </a:cubicBezTo>
                  <a:cubicBezTo>
                    <a:pt x="107021" y="383010"/>
                    <a:pt x="111450" y="388459"/>
                    <a:pt x="117584" y="390897"/>
                  </a:cubicBezTo>
                  <a:cubicBezTo>
                    <a:pt x="118546" y="391421"/>
                    <a:pt x="119623" y="391716"/>
                    <a:pt x="120727" y="391755"/>
                  </a:cubicBezTo>
                  <a:cubicBezTo>
                    <a:pt x="123071" y="391716"/>
                    <a:pt x="125004" y="389906"/>
                    <a:pt x="125204" y="387564"/>
                  </a:cubicBezTo>
                  <a:cubicBezTo>
                    <a:pt x="124985" y="385497"/>
                    <a:pt x="124299" y="383516"/>
                    <a:pt x="123204" y="381753"/>
                  </a:cubicBezTo>
                  <a:cubicBezTo>
                    <a:pt x="122004" y="379172"/>
                    <a:pt x="121299" y="376400"/>
                    <a:pt x="121109" y="373561"/>
                  </a:cubicBezTo>
                  <a:cubicBezTo>
                    <a:pt x="120575" y="370552"/>
                    <a:pt x="122509" y="367656"/>
                    <a:pt x="125490" y="366989"/>
                  </a:cubicBezTo>
                  <a:cubicBezTo>
                    <a:pt x="128452" y="366771"/>
                    <a:pt x="131186" y="368628"/>
                    <a:pt x="132062" y="371466"/>
                  </a:cubicBezTo>
                  <a:cubicBezTo>
                    <a:pt x="132463" y="373962"/>
                    <a:pt x="133272" y="376372"/>
                    <a:pt x="134443" y="378610"/>
                  </a:cubicBezTo>
                  <a:cubicBezTo>
                    <a:pt x="136063" y="380801"/>
                    <a:pt x="140730" y="381753"/>
                    <a:pt x="142349" y="379658"/>
                  </a:cubicBezTo>
                  <a:cubicBezTo>
                    <a:pt x="142778" y="378753"/>
                    <a:pt x="142778" y="377705"/>
                    <a:pt x="142349" y="376800"/>
                  </a:cubicBezTo>
                  <a:cubicBezTo>
                    <a:pt x="141511" y="374724"/>
                    <a:pt x="140454" y="372752"/>
                    <a:pt x="139206" y="370895"/>
                  </a:cubicBezTo>
                  <a:cubicBezTo>
                    <a:pt x="137958" y="369057"/>
                    <a:pt x="137958" y="366637"/>
                    <a:pt x="139206" y="364799"/>
                  </a:cubicBezTo>
                  <a:cubicBezTo>
                    <a:pt x="140568" y="363399"/>
                    <a:pt x="142626" y="362951"/>
                    <a:pt x="144445" y="363656"/>
                  </a:cubicBezTo>
                  <a:cubicBezTo>
                    <a:pt x="146245" y="364427"/>
                    <a:pt x="147436" y="366180"/>
                    <a:pt x="147493" y="368133"/>
                  </a:cubicBezTo>
                  <a:cubicBezTo>
                    <a:pt x="148350" y="372514"/>
                    <a:pt x="149112" y="376800"/>
                    <a:pt x="149969" y="381182"/>
                  </a:cubicBezTo>
                  <a:cubicBezTo>
                    <a:pt x="150246" y="383325"/>
                    <a:pt x="150855" y="385411"/>
                    <a:pt x="151779" y="387373"/>
                  </a:cubicBezTo>
                  <a:cubicBezTo>
                    <a:pt x="152922" y="389497"/>
                    <a:pt x="154770" y="391155"/>
                    <a:pt x="157018" y="392040"/>
                  </a:cubicBezTo>
                  <a:cubicBezTo>
                    <a:pt x="158599" y="392564"/>
                    <a:pt x="160295" y="392564"/>
                    <a:pt x="161876" y="392040"/>
                  </a:cubicBezTo>
                  <a:cubicBezTo>
                    <a:pt x="163495" y="392040"/>
                    <a:pt x="164638" y="390421"/>
                    <a:pt x="164543" y="389087"/>
                  </a:cubicBezTo>
                  <a:cubicBezTo>
                    <a:pt x="164447" y="387754"/>
                    <a:pt x="163590" y="386992"/>
                    <a:pt x="162733" y="386039"/>
                  </a:cubicBezTo>
                  <a:cubicBezTo>
                    <a:pt x="160352" y="383392"/>
                    <a:pt x="158885" y="380058"/>
                    <a:pt x="158542" y="376514"/>
                  </a:cubicBezTo>
                  <a:cubicBezTo>
                    <a:pt x="158161" y="375076"/>
                    <a:pt x="158942" y="373581"/>
                    <a:pt x="160352" y="373085"/>
                  </a:cubicBezTo>
                  <a:cubicBezTo>
                    <a:pt x="161390" y="372857"/>
                    <a:pt x="162476" y="373028"/>
                    <a:pt x="163400" y="373561"/>
                  </a:cubicBezTo>
                  <a:cubicBezTo>
                    <a:pt x="165238" y="374819"/>
                    <a:pt x="166524" y="376724"/>
                    <a:pt x="167019" y="378895"/>
                  </a:cubicBezTo>
                  <a:cubicBezTo>
                    <a:pt x="167371" y="381039"/>
                    <a:pt x="168295" y="383039"/>
                    <a:pt x="169686" y="384706"/>
                  </a:cubicBezTo>
                  <a:cubicBezTo>
                    <a:pt x="171534" y="386487"/>
                    <a:pt x="174258" y="387011"/>
                    <a:pt x="176639" y="386039"/>
                  </a:cubicBezTo>
                  <a:cubicBezTo>
                    <a:pt x="178173" y="385173"/>
                    <a:pt x="178859" y="383316"/>
                    <a:pt x="178259" y="381658"/>
                  </a:cubicBezTo>
                  <a:cubicBezTo>
                    <a:pt x="177516" y="380105"/>
                    <a:pt x="176516" y="378686"/>
                    <a:pt x="175306" y="377467"/>
                  </a:cubicBezTo>
                  <a:cubicBezTo>
                    <a:pt x="171753" y="373400"/>
                    <a:pt x="169095" y="368628"/>
                    <a:pt x="167495" y="363465"/>
                  </a:cubicBezTo>
                  <a:cubicBezTo>
                    <a:pt x="167019" y="361751"/>
                    <a:pt x="167019" y="359655"/>
                    <a:pt x="169019" y="358989"/>
                  </a:cubicBezTo>
                  <a:cubicBezTo>
                    <a:pt x="170343" y="358655"/>
                    <a:pt x="171734" y="359008"/>
                    <a:pt x="172734" y="359941"/>
                  </a:cubicBezTo>
                  <a:cubicBezTo>
                    <a:pt x="173486" y="360788"/>
                    <a:pt x="174039" y="361798"/>
                    <a:pt x="174353" y="362894"/>
                  </a:cubicBezTo>
                  <a:cubicBezTo>
                    <a:pt x="175020" y="364608"/>
                    <a:pt x="175877" y="366323"/>
                    <a:pt x="176735" y="368037"/>
                  </a:cubicBezTo>
                  <a:cubicBezTo>
                    <a:pt x="177668" y="370199"/>
                    <a:pt x="179316" y="371981"/>
                    <a:pt x="181402" y="373085"/>
                  </a:cubicBezTo>
                  <a:cubicBezTo>
                    <a:pt x="183783" y="374133"/>
                    <a:pt x="187498" y="373657"/>
                    <a:pt x="188355" y="371657"/>
                  </a:cubicBezTo>
                  <a:cubicBezTo>
                    <a:pt x="189212" y="369657"/>
                    <a:pt x="187498" y="368037"/>
                    <a:pt x="186260" y="366418"/>
                  </a:cubicBezTo>
                  <a:cubicBezTo>
                    <a:pt x="185221" y="365085"/>
                    <a:pt x="184440" y="363560"/>
                    <a:pt x="183974" y="361941"/>
                  </a:cubicBezTo>
                  <a:cubicBezTo>
                    <a:pt x="183602" y="361189"/>
                    <a:pt x="183602" y="360312"/>
                    <a:pt x="183974" y="359560"/>
                  </a:cubicBezTo>
                  <a:cubicBezTo>
                    <a:pt x="184297" y="359112"/>
                    <a:pt x="184717" y="358750"/>
                    <a:pt x="185212" y="358512"/>
                  </a:cubicBezTo>
                  <a:cubicBezTo>
                    <a:pt x="187955" y="357455"/>
                    <a:pt x="191070" y="358217"/>
                    <a:pt x="193022" y="360418"/>
                  </a:cubicBezTo>
                  <a:cubicBezTo>
                    <a:pt x="194413" y="362417"/>
                    <a:pt x="195051" y="364846"/>
                    <a:pt x="194832" y="367275"/>
                  </a:cubicBezTo>
                  <a:cubicBezTo>
                    <a:pt x="194575" y="369666"/>
                    <a:pt x="195003" y="372076"/>
                    <a:pt x="196070" y="374228"/>
                  </a:cubicBezTo>
                  <a:cubicBezTo>
                    <a:pt x="196394" y="374895"/>
                    <a:pt x="196927" y="375429"/>
                    <a:pt x="197594" y="375753"/>
                  </a:cubicBezTo>
                  <a:cubicBezTo>
                    <a:pt x="199023" y="376372"/>
                    <a:pt x="200642" y="376372"/>
                    <a:pt x="202071" y="375753"/>
                  </a:cubicBezTo>
                  <a:cubicBezTo>
                    <a:pt x="203081" y="375390"/>
                    <a:pt x="204024" y="374838"/>
                    <a:pt x="204833" y="374133"/>
                  </a:cubicBezTo>
                  <a:cubicBezTo>
                    <a:pt x="207043" y="371819"/>
                    <a:pt x="207043" y="368161"/>
                    <a:pt x="204833" y="365846"/>
                  </a:cubicBezTo>
                  <a:cubicBezTo>
                    <a:pt x="202814" y="363408"/>
                    <a:pt x="200966" y="360827"/>
                    <a:pt x="199309" y="358131"/>
                  </a:cubicBezTo>
                  <a:cubicBezTo>
                    <a:pt x="198395" y="356664"/>
                    <a:pt x="198728" y="354741"/>
                    <a:pt x="200071" y="353655"/>
                  </a:cubicBezTo>
                  <a:cubicBezTo>
                    <a:pt x="201700" y="352616"/>
                    <a:pt x="203776" y="352616"/>
                    <a:pt x="205405" y="353655"/>
                  </a:cubicBezTo>
                  <a:cubicBezTo>
                    <a:pt x="206681" y="354731"/>
                    <a:pt x="207548" y="356207"/>
                    <a:pt x="207881" y="357846"/>
                  </a:cubicBezTo>
                  <a:cubicBezTo>
                    <a:pt x="208120" y="358912"/>
                    <a:pt x="208501" y="359932"/>
                    <a:pt x="209024" y="360894"/>
                  </a:cubicBezTo>
                  <a:cubicBezTo>
                    <a:pt x="209701" y="361913"/>
                    <a:pt x="210767" y="362608"/>
                    <a:pt x="211977" y="362799"/>
                  </a:cubicBezTo>
                  <a:cubicBezTo>
                    <a:pt x="214330" y="363075"/>
                    <a:pt x="216454" y="361389"/>
                    <a:pt x="216730" y="359046"/>
                  </a:cubicBezTo>
                  <a:cubicBezTo>
                    <a:pt x="216740" y="359026"/>
                    <a:pt x="216740" y="359008"/>
                    <a:pt x="216740" y="358989"/>
                  </a:cubicBezTo>
                  <a:cubicBezTo>
                    <a:pt x="216606" y="356969"/>
                    <a:pt x="216187" y="354988"/>
                    <a:pt x="215501" y="353083"/>
                  </a:cubicBezTo>
                  <a:cubicBezTo>
                    <a:pt x="216235" y="352083"/>
                    <a:pt x="217406" y="351511"/>
                    <a:pt x="218645" y="351559"/>
                  </a:cubicBezTo>
                  <a:cubicBezTo>
                    <a:pt x="220054" y="351454"/>
                    <a:pt x="221454" y="351902"/>
                    <a:pt x="222550" y="352797"/>
                  </a:cubicBezTo>
                  <a:cubicBezTo>
                    <a:pt x="223312" y="353598"/>
                    <a:pt x="223836" y="354578"/>
                    <a:pt x="224074" y="355655"/>
                  </a:cubicBezTo>
                  <a:cubicBezTo>
                    <a:pt x="224798" y="358236"/>
                    <a:pt x="225988" y="360655"/>
                    <a:pt x="227598" y="362799"/>
                  </a:cubicBezTo>
                  <a:cubicBezTo>
                    <a:pt x="229560" y="365189"/>
                    <a:pt x="232418" y="366665"/>
                    <a:pt x="235504" y="366894"/>
                  </a:cubicBezTo>
                  <a:cubicBezTo>
                    <a:pt x="237266" y="367218"/>
                    <a:pt x="239066" y="366608"/>
                    <a:pt x="240266" y="365275"/>
                  </a:cubicBezTo>
                  <a:cubicBezTo>
                    <a:pt x="240609" y="364703"/>
                    <a:pt x="240781" y="364036"/>
                    <a:pt x="240743" y="363370"/>
                  </a:cubicBezTo>
                  <a:cubicBezTo>
                    <a:pt x="240371" y="359703"/>
                    <a:pt x="238638" y="356303"/>
                    <a:pt x="235885" y="353845"/>
                  </a:cubicBezTo>
                  <a:cubicBezTo>
                    <a:pt x="234523" y="352588"/>
                    <a:pt x="233475" y="351016"/>
                    <a:pt x="232837" y="349273"/>
                  </a:cubicBezTo>
                  <a:cubicBezTo>
                    <a:pt x="232561" y="348178"/>
                    <a:pt x="233123" y="347044"/>
                    <a:pt x="234170" y="346606"/>
                  </a:cubicBezTo>
                  <a:cubicBezTo>
                    <a:pt x="235447" y="346244"/>
                    <a:pt x="236818" y="346492"/>
                    <a:pt x="237885" y="347273"/>
                  </a:cubicBezTo>
                  <a:cubicBezTo>
                    <a:pt x="238923" y="348006"/>
                    <a:pt x="240143" y="348473"/>
                    <a:pt x="241409" y="348606"/>
                  </a:cubicBezTo>
                  <a:cubicBezTo>
                    <a:pt x="242790" y="348644"/>
                    <a:pt x="244076" y="347911"/>
                    <a:pt x="244743" y="346702"/>
                  </a:cubicBezTo>
                  <a:cubicBezTo>
                    <a:pt x="245248" y="345616"/>
                    <a:pt x="245572" y="344463"/>
                    <a:pt x="245696" y="343272"/>
                  </a:cubicBezTo>
                  <a:cubicBezTo>
                    <a:pt x="245896" y="342481"/>
                    <a:pt x="246181" y="341720"/>
                    <a:pt x="246553" y="340986"/>
                  </a:cubicBezTo>
                  <a:cubicBezTo>
                    <a:pt x="247115" y="339329"/>
                    <a:pt x="248620" y="338167"/>
                    <a:pt x="250363" y="338033"/>
                  </a:cubicBezTo>
                  <a:cubicBezTo>
                    <a:pt x="251782" y="338072"/>
                    <a:pt x="253039" y="338929"/>
                    <a:pt x="253601" y="340224"/>
                  </a:cubicBezTo>
                  <a:cubicBezTo>
                    <a:pt x="253982" y="341338"/>
                    <a:pt x="253982" y="342539"/>
                    <a:pt x="253601" y="343653"/>
                  </a:cubicBezTo>
                  <a:cubicBezTo>
                    <a:pt x="253068" y="344749"/>
                    <a:pt x="252649" y="345901"/>
                    <a:pt x="252363" y="347082"/>
                  </a:cubicBezTo>
                  <a:cubicBezTo>
                    <a:pt x="252315" y="347463"/>
                    <a:pt x="252315" y="347844"/>
                    <a:pt x="252363" y="348225"/>
                  </a:cubicBezTo>
                  <a:cubicBezTo>
                    <a:pt x="252363" y="348987"/>
                    <a:pt x="253125" y="350511"/>
                    <a:pt x="254077" y="350797"/>
                  </a:cubicBezTo>
                  <a:cubicBezTo>
                    <a:pt x="257221" y="351749"/>
                    <a:pt x="259031" y="349559"/>
                    <a:pt x="260935" y="347368"/>
                  </a:cubicBezTo>
                  <a:cubicBezTo>
                    <a:pt x="262679" y="345206"/>
                    <a:pt x="263279" y="342339"/>
                    <a:pt x="262555" y="339653"/>
                  </a:cubicBezTo>
                  <a:cubicBezTo>
                    <a:pt x="262555" y="338224"/>
                    <a:pt x="261602" y="337177"/>
                    <a:pt x="262555" y="335843"/>
                  </a:cubicBezTo>
                  <a:cubicBezTo>
                    <a:pt x="262936" y="335195"/>
                    <a:pt x="263384" y="334585"/>
                    <a:pt x="263889" y="334033"/>
                  </a:cubicBezTo>
                  <a:cubicBezTo>
                    <a:pt x="260116" y="313316"/>
                    <a:pt x="258040" y="292323"/>
                    <a:pt x="257697" y="271263"/>
                  </a:cubicBezTo>
                  <a:cubicBezTo>
                    <a:pt x="255792" y="198683"/>
                    <a:pt x="275795" y="125531"/>
                    <a:pt x="281033" y="52474"/>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7" name="Freeform: Shape 1336">
              <a:extLst>
                <a:ext uri="{FF2B5EF4-FFF2-40B4-BE49-F238E27FC236}">
                  <a16:creationId xmlns:a16="http://schemas.microsoft.com/office/drawing/2014/main" xmlns="" id="{CB7A0D7C-B5E3-B48E-BBC1-699CED3CB4D8}"/>
                </a:ext>
              </a:extLst>
            </p:cNvPr>
            <p:cNvSpPr/>
            <p:nvPr/>
          </p:nvSpPr>
          <p:spPr>
            <a:xfrm>
              <a:off x="6362141" y="3232201"/>
              <a:ext cx="325058" cy="393501"/>
            </a:xfrm>
            <a:custGeom>
              <a:avLst/>
              <a:gdLst>
                <a:gd name="connsiteX0" fmla="*/ 296666 w 325058"/>
                <a:gd name="connsiteY0" fmla="*/ 129340 h 393501"/>
                <a:gd name="connsiteX1" fmla="*/ 304952 w 325058"/>
                <a:gd name="connsiteY1" fmla="*/ 89907 h 393501"/>
                <a:gd name="connsiteX2" fmla="*/ 320478 w 325058"/>
                <a:gd name="connsiteY2" fmla="*/ 64761 h 393501"/>
                <a:gd name="connsiteX3" fmla="*/ 323907 w 325058"/>
                <a:gd name="connsiteY3" fmla="*/ 29328 h 393501"/>
                <a:gd name="connsiteX4" fmla="*/ 322859 w 325058"/>
                <a:gd name="connsiteY4" fmla="*/ 27709 h 393501"/>
                <a:gd name="connsiteX5" fmla="*/ 314954 w 325058"/>
                <a:gd name="connsiteY5" fmla="*/ 23518 h 393501"/>
                <a:gd name="connsiteX6" fmla="*/ 310191 w 325058"/>
                <a:gd name="connsiteY6" fmla="*/ 25232 h 393501"/>
                <a:gd name="connsiteX7" fmla="*/ 309715 w 325058"/>
                <a:gd name="connsiteY7" fmla="*/ 27137 h 393501"/>
                <a:gd name="connsiteX8" fmla="*/ 314573 w 325058"/>
                <a:gd name="connsiteY8" fmla="*/ 36662 h 393501"/>
                <a:gd name="connsiteX9" fmla="*/ 317621 w 325058"/>
                <a:gd name="connsiteY9" fmla="*/ 41234 h 393501"/>
                <a:gd name="connsiteX10" fmla="*/ 316287 w 325058"/>
                <a:gd name="connsiteY10" fmla="*/ 43901 h 393501"/>
                <a:gd name="connsiteX11" fmla="*/ 312572 w 325058"/>
                <a:gd name="connsiteY11" fmla="*/ 43235 h 393501"/>
                <a:gd name="connsiteX12" fmla="*/ 309048 w 325058"/>
                <a:gd name="connsiteY12" fmla="*/ 41806 h 393501"/>
                <a:gd name="connsiteX13" fmla="*/ 305714 w 325058"/>
                <a:gd name="connsiteY13" fmla="*/ 43806 h 393501"/>
                <a:gd name="connsiteX14" fmla="*/ 304667 w 325058"/>
                <a:gd name="connsiteY14" fmla="*/ 47140 h 393501"/>
                <a:gd name="connsiteX15" fmla="*/ 303905 w 325058"/>
                <a:gd name="connsiteY15" fmla="*/ 49426 h 393501"/>
                <a:gd name="connsiteX16" fmla="*/ 299999 w 325058"/>
                <a:gd name="connsiteY16" fmla="*/ 52474 h 393501"/>
                <a:gd name="connsiteX17" fmla="*/ 296856 w 325058"/>
                <a:gd name="connsiteY17" fmla="*/ 50283 h 393501"/>
                <a:gd name="connsiteX18" fmla="*/ 296856 w 325058"/>
                <a:gd name="connsiteY18" fmla="*/ 46854 h 393501"/>
                <a:gd name="connsiteX19" fmla="*/ 298094 w 325058"/>
                <a:gd name="connsiteY19" fmla="*/ 43425 h 393501"/>
                <a:gd name="connsiteX20" fmla="*/ 298094 w 325058"/>
                <a:gd name="connsiteY20" fmla="*/ 42282 h 393501"/>
                <a:gd name="connsiteX21" fmla="*/ 296380 w 325058"/>
                <a:gd name="connsiteY21" fmla="*/ 39710 h 393501"/>
                <a:gd name="connsiteX22" fmla="*/ 289522 w 325058"/>
                <a:gd name="connsiteY22" fmla="*/ 43139 h 393501"/>
                <a:gd name="connsiteX23" fmla="*/ 287903 w 325058"/>
                <a:gd name="connsiteY23" fmla="*/ 50855 h 393501"/>
                <a:gd name="connsiteX24" fmla="*/ 287903 w 325058"/>
                <a:gd name="connsiteY24" fmla="*/ 54664 h 393501"/>
                <a:gd name="connsiteX25" fmla="*/ 284378 w 325058"/>
                <a:gd name="connsiteY25" fmla="*/ 59141 h 393501"/>
                <a:gd name="connsiteX26" fmla="*/ 284378 w 325058"/>
                <a:gd name="connsiteY26" fmla="*/ 59141 h 393501"/>
                <a:gd name="connsiteX27" fmla="*/ 280568 w 325058"/>
                <a:gd name="connsiteY27" fmla="*/ 53807 h 393501"/>
                <a:gd name="connsiteX28" fmla="*/ 282283 w 325058"/>
                <a:gd name="connsiteY28" fmla="*/ 47616 h 393501"/>
                <a:gd name="connsiteX29" fmla="*/ 280568 w 325058"/>
                <a:gd name="connsiteY29" fmla="*/ 41996 h 393501"/>
                <a:gd name="connsiteX30" fmla="*/ 275615 w 325058"/>
                <a:gd name="connsiteY30" fmla="*/ 44758 h 393501"/>
                <a:gd name="connsiteX31" fmla="*/ 274187 w 325058"/>
                <a:gd name="connsiteY31" fmla="*/ 49902 h 393501"/>
                <a:gd name="connsiteX32" fmla="*/ 268948 w 325058"/>
                <a:gd name="connsiteY32" fmla="*/ 52093 h 393501"/>
                <a:gd name="connsiteX33" fmla="*/ 268948 w 325058"/>
                <a:gd name="connsiteY33" fmla="*/ 46092 h 393501"/>
                <a:gd name="connsiteX34" fmla="*/ 273329 w 325058"/>
                <a:gd name="connsiteY34" fmla="*/ 39234 h 393501"/>
                <a:gd name="connsiteX35" fmla="*/ 274949 w 325058"/>
                <a:gd name="connsiteY35" fmla="*/ 35329 h 393501"/>
                <a:gd name="connsiteX36" fmla="*/ 272186 w 325058"/>
                <a:gd name="connsiteY36" fmla="*/ 32185 h 393501"/>
                <a:gd name="connsiteX37" fmla="*/ 267233 w 325058"/>
                <a:gd name="connsiteY37" fmla="*/ 34567 h 393501"/>
                <a:gd name="connsiteX38" fmla="*/ 263709 w 325058"/>
                <a:gd name="connsiteY38" fmla="*/ 40663 h 393501"/>
                <a:gd name="connsiteX39" fmla="*/ 258280 w 325058"/>
                <a:gd name="connsiteY39" fmla="*/ 46854 h 393501"/>
                <a:gd name="connsiteX40" fmla="*/ 254089 w 325058"/>
                <a:gd name="connsiteY40" fmla="*/ 43044 h 393501"/>
                <a:gd name="connsiteX41" fmla="*/ 257137 w 325058"/>
                <a:gd name="connsiteY41" fmla="*/ 38186 h 393501"/>
                <a:gd name="connsiteX42" fmla="*/ 261423 w 325058"/>
                <a:gd name="connsiteY42" fmla="*/ 31328 h 393501"/>
                <a:gd name="connsiteX43" fmla="*/ 254565 w 325058"/>
                <a:gd name="connsiteY43" fmla="*/ 29137 h 393501"/>
                <a:gd name="connsiteX44" fmla="*/ 248945 w 325058"/>
                <a:gd name="connsiteY44" fmla="*/ 33519 h 393501"/>
                <a:gd name="connsiteX45" fmla="*/ 245516 w 325058"/>
                <a:gd name="connsiteY45" fmla="*/ 39329 h 393501"/>
                <a:gd name="connsiteX46" fmla="*/ 242183 w 325058"/>
                <a:gd name="connsiteY46" fmla="*/ 41139 h 393501"/>
                <a:gd name="connsiteX47" fmla="*/ 245231 w 325058"/>
                <a:gd name="connsiteY47" fmla="*/ 30566 h 393501"/>
                <a:gd name="connsiteX48" fmla="*/ 248374 w 325058"/>
                <a:gd name="connsiteY48" fmla="*/ 27328 h 393501"/>
                <a:gd name="connsiteX49" fmla="*/ 247564 w 325058"/>
                <a:gd name="connsiteY49" fmla="*/ 24194 h 393501"/>
                <a:gd name="connsiteX50" fmla="*/ 246659 w 325058"/>
                <a:gd name="connsiteY50" fmla="*/ 23899 h 393501"/>
                <a:gd name="connsiteX51" fmla="*/ 244850 w 325058"/>
                <a:gd name="connsiteY51" fmla="*/ 23899 h 393501"/>
                <a:gd name="connsiteX52" fmla="*/ 237039 w 325058"/>
                <a:gd name="connsiteY52" fmla="*/ 30090 h 393501"/>
                <a:gd name="connsiteX53" fmla="*/ 233134 w 325058"/>
                <a:gd name="connsiteY53" fmla="*/ 36567 h 393501"/>
                <a:gd name="connsiteX54" fmla="*/ 239325 w 325058"/>
                <a:gd name="connsiteY54" fmla="*/ 21041 h 393501"/>
                <a:gd name="connsiteX55" fmla="*/ 244183 w 325058"/>
                <a:gd name="connsiteY55" fmla="*/ 17517 h 393501"/>
                <a:gd name="connsiteX56" fmla="*/ 244288 w 325058"/>
                <a:gd name="connsiteY56" fmla="*/ 12669 h 393501"/>
                <a:gd name="connsiteX57" fmla="*/ 244183 w 325058"/>
                <a:gd name="connsiteY57" fmla="*/ 12564 h 393501"/>
                <a:gd name="connsiteX58" fmla="*/ 239134 w 325058"/>
                <a:gd name="connsiteY58" fmla="*/ 11326 h 393501"/>
                <a:gd name="connsiteX59" fmla="*/ 227038 w 325058"/>
                <a:gd name="connsiteY59" fmla="*/ 17517 h 393501"/>
                <a:gd name="connsiteX60" fmla="*/ 223609 w 325058"/>
                <a:gd name="connsiteY60" fmla="*/ 28947 h 393501"/>
                <a:gd name="connsiteX61" fmla="*/ 220561 w 325058"/>
                <a:gd name="connsiteY61" fmla="*/ 32281 h 393501"/>
                <a:gd name="connsiteX62" fmla="*/ 215894 w 325058"/>
                <a:gd name="connsiteY62" fmla="*/ 28947 h 393501"/>
                <a:gd name="connsiteX63" fmla="*/ 217608 w 325058"/>
                <a:gd name="connsiteY63" fmla="*/ 23518 h 393501"/>
                <a:gd name="connsiteX64" fmla="*/ 216846 w 325058"/>
                <a:gd name="connsiteY64" fmla="*/ 18184 h 393501"/>
                <a:gd name="connsiteX65" fmla="*/ 209036 w 325058"/>
                <a:gd name="connsiteY65" fmla="*/ 18755 h 393501"/>
                <a:gd name="connsiteX66" fmla="*/ 205607 w 325058"/>
                <a:gd name="connsiteY66" fmla="*/ 24946 h 393501"/>
                <a:gd name="connsiteX67" fmla="*/ 204559 w 325058"/>
                <a:gd name="connsiteY67" fmla="*/ 28566 h 393501"/>
                <a:gd name="connsiteX68" fmla="*/ 203511 w 325058"/>
                <a:gd name="connsiteY68" fmla="*/ 14754 h 393501"/>
                <a:gd name="connsiteX69" fmla="*/ 204845 w 325058"/>
                <a:gd name="connsiteY69" fmla="*/ 11135 h 393501"/>
                <a:gd name="connsiteX70" fmla="*/ 202844 w 325058"/>
                <a:gd name="connsiteY70" fmla="*/ 7897 h 393501"/>
                <a:gd name="connsiteX71" fmla="*/ 200463 w 325058"/>
                <a:gd name="connsiteY71" fmla="*/ 7897 h 393501"/>
                <a:gd name="connsiteX72" fmla="*/ 193415 w 325058"/>
                <a:gd name="connsiteY72" fmla="*/ 14754 h 393501"/>
                <a:gd name="connsiteX73" fmla="*/ 193415 w 325058"/>
                <a:gd name="connsiteY73" fmla="*/ 24279 h 393501"/>
                <a:gd name="connsiteX74" fmla="*/ 191033 w 325058"/>
                <a:gd name="connsiteY74" fmla="*/ 26947 h 393501"/>
                <a:gd name="connsiteX75" fmla="*/ 189605 w 325058"/>
                <a:gd name="connsiteY75" fmla="*/ 25994 h 393501"/>
                <a:gd name="connsiteX76" fmla="*/ 187414 w 325058"/>
                <a:gd name="connsiteY76" fmla="*/ 12183 h 393501"/>
                <a:gd name="connsiteX77" fmla="*/ 180080 w 325058"/>
                <a:gd name="connsiteY77" fmla="*/ 5706 h 393501"/>
                <a:gd name="connsiteX78" fmla="*/ 173603 w 325058"/>
                <a:gd name="connsiteY78" fmla="*/ 5706 h 393501"/>
                <a:gd name="connsiteX79" fmla="*/ 173603 w 325058"/>
                <a:gd name="connsiteY79" fmla="*/ 7992 h 393501"/>
                <a:gd name="connsiteX80" fmla="*/ 180080 w 325058"/>
                <a:gd name="connsiteY80" fmla="*/ 17517 h 393501"/>
                <a:gd name="connsiteX81" fmla="*/ 181508 w 325058"/>
                <a:gd name="connsiteY81" fmla="*/ 27804 h 393501"/>
                <a:gd name="connsiteX82" fmla="*/ 176650 w 325058"/>
                <a:gd name="connsiteY82" fmla="*/ 25613 h 393501"/>
                <a:gd name="connsiteX83" fmla="*/ 175127 w 325058"/>
                <a:gd name="connsiteY83" fmla="*/ 20660 h 393501"/>
                <a:gd name="connsiteX84" fmla="*/ 174079 w 325058"/>
                <a:gd name="connsiteY84" fmla="*/ 19803 h 393501"/>
                <a:gd name="connsiteX85" fmla="*/ 170555 w 325058"/>
                <a:gd name="connsiteY85" fmla="*/ 22756 h 393501"/>
                <a:gd name="connsiteX86" fmla="*/ 168078 w 325058"/>
                <a:gd name="connsiteY86" fmla="*/ 26756 h 393501"/>
                <a:gd name="connsiteX87" fmla="*/ 165792 w 325058"/>
                <a:gd name="connsiteY87" fmla="*/ 15136 h 393501"/>
                <a:gd name="connsiteX88" fmla="*/ 154076 w 325058"/>
                <a:gd name="connsiteY88" fmla="*/ 658 h 393501"/>
                <a:gd name="connsiteX89" fmla="*/ 150933 w 325058"/>
                <a:gd name="connsiteY89" fmla="*/ -105 h 393501"/>
                <a:gd name="connsiteX90" fmla="*/ 146456 w 325058"/>
                <a:gd name="connsiteY90" fmla="*/ 4087 h 393501"/>
                <a:gd name="connsiteX91" fmla="*/ 148457 w 325058"/>
                <a:gd name="connsiteY91" fmla="*/ 9802 h 393501"/>
                <a:gd name="connsiteX92" fmla="*/ 150552 w 325058"/>
                <a:gd name="connsiteY92" fmla="*/ 18089 h 393501"/>
                <a:gd name="connsiteX93" fmla="*/ 146171 w 325058"/>
                <a:gd name="connsiteY93" fmla="*/ 24661 h 393501"/>
                <a:gd name="connsiteX94" fmla="*/ 139598 w 325058"/>
                <a:gd name="connsiteY94" fmla="*/ 20184 h 393501"/>
                <a:gd name="connsiteX95" fmla="*/ 137217 w 325058"/>
                <a:gd name="connsiteY95" fmla="*/ 13040 h 393501"/>
                <a:gd name="connsiteX96" fmla="*/ 129311 w 325058"/>
                <a:gd name="connsiteY96" fmla="*/ 11992 h 393501"/>
                <a:gd name="connsiteX97" fmla="*/ 129311 w 325058"/>
                <a:gd name="connsiteY97" fmla="*/ 14850 h 393501"/>
                <a:gd name="connsiteX98" fmla="*/ 132455 w 325058"/>
                <a:gd name="connsiteY98" fmla="*/ 20660 h 393501"/>
                <a:gd name="connsiteX99" fmla="*/ 132455 w 325058"/>
                <a:gd name="connsiteY99" fmla="*/ 26851 h 393501"/>
                <a:gd name="connsiteX100" fmla="*/ 127216 w 325058"/>
                <a:gd name="connsiteY100" fmla="*/ 27994 h 393501"/>
                <a:gd name="connsiteX101" fmla="*/ 124168 w 325058"/>
                <a:gd name="connsiteY101" fmla="*/ 23423 h 393501"/>
                <a:gd name="connsiteX102" fmla="*/ 121691 w 325058"/>
                <a:gd name="connsiteY102" fmla="*/ 10469 h 393501"/>
                <a:gd name="connsiteX103" fmla="*/ 119882 w 325058"/>
                <a:gd name="connsiteY103" fmla="*/ 4277 h 393501"/>
                <a:gd name="connsiteX104" fmla="*/ 114643 w 325058"/>
                <a:gd name="connsiteY104" fmla="*/ -390 h 393501"/>
                <a:gd name="connsiteX105" fmla="*/ 109785 w 325058"/>
                <a:gd name="connsiteY105" fmla="*/ -390 h 393501"/>
                <a:gd name="connsiteX106" fmla="*/ 107118 w 325058"/>
                <a:gd name="connsiteY106" fmla="*/ 2658 h 393501"/>
                <a:gd name="connsiteX107" fmla="*/ 108928 w 325058"/>
                <a:gd name="connsiteY107" fmla="*/ 5706 h 393501"/>
                <a:gd name="connsiteX108" fmla="*/ 113119 w 325058"/>
                <a:gd name="connsiteY108" fmla="*/ 15231 h 393501"/>
                <a:gd name="connsiteX109" fmla="*/ 111309 w 325058"/>
                <a:gd name="connsiteY109" fmla="*/ 18755 h 393501"/>
                <a:gd name="connsiteX110" fmla="*/ 109499 w 325058"/>
                <a:gd name="connsiteY110" fmla="*/ 16755 h 393501"/>
                <a:gd name="connsiteX111" fmla="*/ 105880 w 325058"/>
                <a:gd name="connsiteY111" fmla="*/ 11421 h 393501"/>
                <a:gd name="connsiteX112" fmla="*/ 103213 w 325058"/>
                <a:gd name="connsiteY112" fmla="*/ 5706 h 393501"/>
                <a:gd name="connsiteX113" fmla="*/ 96259 w 325058"/>
                <a:gd name="connsiteY113" fmla="*/ 4373 h 393501"/>
                <a:gd name="connsiteX114" fmla="*/ 94640 w 325058"/>
                <a:gd name="connsiteY114" fmla="*/ 8754 h 393501"/>
                <a:gd name="connsiteX115" fmla="*/ 97593 w 325058"/>
                <a:gd name="connsiteY115" fmla="*/ 12945 h 393501"/>
                <a:gd name="connsiteX116" fmla="*/ 105404 w 325058"/>
                <a:gd name="connsiteY116" fmla="*/ 26947 h 393501"/>
                <a:gd name="connsiteX117" fmla="*/ 103880 w 325058"/>
                <a:gd name="connsiteY117" fmla="*/ 31423 h 393501"/>
                <a:gd name="connsiteX118" fmla="*/ 100165 w 325058"/>
                <a:gd name="connsiteY118" fmla="*/ 30471 h 393501"/>
                <a:gd name="connsiteX119" fmla="*/ 98546 w 325058"/>
                <a:gd name="connsiteY119" fmla="*/ 27518 h 393501"/>
                <a:gd name="connsiteX120" fmla="*/ 96164 w 325058"/>
                <a:gd name="connsiteY120" fmla="*/ 22375 h 393501"/>
                <a:gd name="connsiteX121" fmla="*/ 91497 w 325058"/>
                <a:gd name="connsiteY121" fmla="*/ 17326 h 393501"/>
                <a:gd name="connsiteX122" fmla="*/ 84544 w 325058"/>
                <a:gd name="connsiteY122" fmla="*/ 18755 h 393501"/>
                <a:gd name="connsiteX123" fmla="*/ 86639 w 325058"/>
                <a:gd name="connsiteY123" fmla="*/ 23899 h 393501"/>
                <a:gd name="connsiteX124" fmla="*/ 88925 w 325058"/>
                <a:gd name="connsiteY124" fmla="*/ 28375 h 393501"/>
                <a:gd name="connsiteX125" fmla="*/ 88925 w 325058"/>
                <a:gd name="connsiteY125" fmla="*/ 30852 h 393501"/>
                <a:gd name="connsiteX126" fmla="*/ 87687 w 325058"/>
                <a:gd name="connsiteY126" fmla="*/ 31805 h 393501"/>
                <a:gd name="connsiteX127" fmla="*/ 79877 w 325058"/>
                <a:gd name="connsiteY127" fmla="*/ 29995 h 393501"/>
                <a:gd name="connsiteX128" fmla="*/ 78067 w 325058"/>
                <a:gd name="connsiteY128" fmla="*/ 23137 h 393501"/>
                <a:gd name="connsiteX129" fmla="*/ 76829 w 325058"/>
                <a:gd name="connsiteY129" fmla="*/ 16183 h 393501"/>
                <a:gd name="connsiteX130" fmla="*/ 75305 w 325058"/>
                <a:gd name="connsiteY130" fmla="*/ 14660 h 393501"/>
                <a:gd name="connsiteX131" fmla="*/ 70828 w 325058"/>
                <a:gd name="connsiteY131" fmla="*/ 14660 h 393501"/>
                <a:gd name="connsiteX132" fmla="*/ 68066 w 325058"/>
                <a:gd name="connsiteY132" fmla="*/ 16183 h 393501"/>
                <a:gd name="connsiteX133" fmla="*/ 68066 w 325058"/>
                <a:gd name="connsiteY133" fmla="*/ 24565 h 393501"/>
                <a:gd name="connsiteX134" fmla="*/ 73685 w 325058"/>
                <a:gd name="connsiteY134" fmla="*/ 32281 h 393501"/>
                <a:gd name="connsiteX135" fmla="*/ 72923 w 325058"/>
                <a:gd name="connsiteY135" fmla="*/ 36757 h 393501"/>
                <a:gd name="connsiteX136" fmla="*/ 67589 w 325058"/>
                <a:gd name="connsiteY136" fmla="*/ 36757 h 393501"/>
                <a:gd name="connsiteX137" fmla="*/ 65113 w 325058"/>
                <a:gd name="connsiteY137" fmla="*/ 32662 h 393501"/>
                <a:gd name="connsiteX138" fmla="*/ 63970 w 325058"/>
                <a:gd name="connsiteY138" fmla="*/ 29613 h 393501"/>
                <a:gd name="connsiteX139" fmla="*/ 61017 w 325058"/>
                <a:gd name="connsiteY139" fmla="*/ 27614 h 393501"/>
                <a:gd name="connsiteX140" fmla="*/ 56255 w 325058"/>
                <a:gd name="connsiteY140" fmla="*/ 31423 h 393501"/>
                <a:gd name="connsiteX141" fmla="*/ 57493 w 325058"/>
                <a:gd name="connsiteY141" fmla="*/ 37329 h 393501"/>
                <a:gd name="connsiteX142" fmla="*/ 54350 w 325058"/>
                <a:gd name="connsiteY142" fmla="*/ 38948 h 393501"/>
                <a:gd name="connsiteX143" fmla="*/ 50444 w 325058"/>
                <a:gd name="connsiteY143" fmla="*/ 37615 h 393501"/>
                <a:gd name="connsiteX144" fmla="*/ 48920 w 325058"/>
                <a:gd name="connsiteY144" fmla="*/ 34853 h 393501"/>
                <a:gd name="connsiteX145" fmla="*/ 45396 w 325058"/>
                <a:gd name="connsiteY145" fmla="*/ 27709 h 393501"/>
                <a:gd name="connsiteX146" fmla="*/ 37490 w 325058"/>
                <a:gd name="connsiteY146" fmla="*/ 23518 h 393501"/>
                <a:gd name="connsiteX147" fmla="*/ 32728 w 325058"/>
                <a:gd name="connsiteY147" fmla="*/ 25232 h 393501"/>
                <a:gd name="connsiteX148" fmla="*/ 32252 w 325058"/>
                <a:gd name="connsiteY148" fmla="*/ 27137 h 393501"/>
                <a:gd name="connsiteX149" fmla="*/ 37109 w 325058"/>
                <a:gd name="connsiteY149" fmla="*/ 36662 h 393501"/>
                <a:gd name="connsiteX150" fmla="*/ 40157 w 325058"/>
                <a:gd name="connsiteY150" fmla="*/ 41234 h 393501"/>
                <a:gd name="connsiteX151" fmla="*/ 38824 w 325058"/>
                <a:gd name="connsiteY151" fmla="*/ 43901 h 393501"/>
                <a:gd name="connsiteX152" fmla="*/ 35109 w 325058"/>
                <a:gd name="connsiteY152" fmla="*/ 43235 h 393501"/>
                <a:gd name="connsiteX153" fmla="*/ 31585 w 325058"/>
                <a:gd name="connsiteY153" fmla="*/ 41806 h 393501"/>
                <a:gd name="connsiteX154" fmla="*/ 28251 w 325058"/>
                <a:gd name="connsiteY154" fmla="*/ 43806 h 393501"/>
                <a:gd name="connsiteX155" fmla="*/ 27299 w 325058"/>
                <a:gd name="connsiteY155" fmla="*/ 47140 h 393501"/>
                <a:gd name="connsiteX156" fmla="*/ 26441 w 325058"/>
                <a:gd name="connsiteY156" fmla="*/ 49426 h 393501"/>
                <a:gd name="connsiteX157" fmla="*/ 22631 w 325058"/>
                <a:gd name="connsiteY157" fmla="*/ 52474 h 393501"/>
                <a:gd name="connsiteX158" fmla="*/ 19393 w 325058"/>
                <a:gd name="connsiteY158" fmla="*/ 50283 h 393501"/>
                <a:gd name="connsiteX159" fmla="*/ 19393 w 325058"/>
                <a:gd name="connsiteY159" fmla="*/ 46854 h 393501"/>
                <a:gd name="connsiteX160" fmla="*/ 20631 w 325058"/>
                <a:gd name="connsiteY160" fmla="*/ 43425 h 393501"/>
                <a:gd name="connsiteX161" fmla="*/ 20631 w 325058"/>
                <a:gd name="connsiteY161" fmla="*/ 42282 h 393501"/>
                <a:gd name="connsiteX162" fmla="*/ 18916 w 325058"/>
                <a:gd name="connsiteY162" fmla="*/ 39710 h 393501"/>
                <a:gd name="connsiteX163" fmla="*/ 12058 w 325058"/>
                <a:gd name="connsiteY163" fmla="*/ 43139 h 393501"/>
                <a:gd name="connsiteX164" fmla="*/ 10439 w 325058"/>
                <a:gd name="connsiteY164" fmla="*/ 50855 h 393501"/>
                <a:gd name="connsiteX165" fmla="*/ 10439 w 325058"/>
                <a:gd name="connsiteY165" fmla="*/ 54664 h 393501"/>
                <a:gd name="connsiteX166" fmla="*/ 6915 w 325058"/>
                <a:gd name="connsiteY166" fmla="*/ 59141 h 393501"/>
                <a:gd name="connsiteX167" fmla="*/ 6915 w 325058"/>
                <a:gd name="connsiteY167" fmla="*/ 59141 h 393501"/>
                <a:gd name="connsiteX168" fmla="*/ 4724 w 325058"/>
                <a:gd name="connsiteY168" fmla="*/ 54950 h 393501"/>
                <a:gd name="connsiteX169" fmla="*/ 9296 w 325058"/>
                <a:gd name="connsiteY169" fmla="*/ 72476 h 393501"/>
                <a:gd name="connsiteX170" fmla="*/ 12249 w 325058"/>
                <a:gd name="connsiteY170" fmla="*/ 110576 h 393501"/>
                <a:gd name="connsiteX171" fmla="*/ 15869 w 325058"/>
                <a:gd name="connsiteY171" fmla="*/ 270977 h 393501"/>
                <a:gd name="connsiteX172" fmla="*/ 10534 w 325058"/>
                <a:gd name="connsiteY172" fmla="*/ 309077 h 393501"/>
                <a:gd name="connsiteX173" fmla="*/ 1009 w 325058"/>
                <a:gd name="connsiteY173" fmla="*/ 326603 h 393501"/>
                <a:gd name="connsiteX174" fmla="*/ 2438 w 325058"/>
                <a:gd name="connsiteY174" fmla="*/ 348035 h 393501"/>
                <a:gd name="connsiteX175" fmla="*/ 3486 w 325058"/>
                <a:gd name="connsiteY175" fmla="*/ 341081 h 393501"/>
                <a:gd name="connsiteX176" fmla="*/ 3486 w 325058"/>
                <a:gd name="connsiteY176" fmla="*/ 337271 h 393501"/>
                <a:gd name="connsiteX177" fmla="*/ 7010 w 325058"/>
                <a:gd name="connsiteY177" fmla="*/ 332794 h 393501"/>
                <a:gd name="connsiteX178" fmla="*/ 7010 w 325058"/>
                <a:gd name="connsiteY178" fmla="*/ 332794 h 393501"/>
                <a:gd name="connsiteX179" fmla="*/ 10725 w 325058"/>
                <a:gd name="connsiteY179" fmla="*/ 338128 h 393501"/>
                <a:gd name="connsiteX180" fmla="*/ 9106 w 325058"/>
                <a:gd name="connsiteY180" fmla="*/ 344320 h 393501"/>
                <a:gd name="connsiteX181" fmla="*/ 10725 w 325058"/>
                <a:gd name="connsiteY181" fmla="*/ 349844 h 393501"/>
                <a:gd name="connsiteX182" fmla="*/ 15678 w 325058"/>
                <a:gd name="connsiteY182" fmla="*/ 347177 h 393501"/>
                <a:gd name="connsiteX183" fmla="*/ 17202 w 325058"/>
                <a:gd name="connsiteY183" fmla="*/ 342034 h 393501"/>
                <a:gd name="connsiteX184" fmla="*/ 22346 w 325058"/>
                <a:gd name="connsiteY184" fmla="*/ 339747 h 393501"/>
                <a:gd name="connsiteX185" fmla="*/ 22346 w 325058"/>
                <a:gd name="connsiteY185" fmla="*/ 345844 h 393501"/>
                <a:gd name="connsiteX186" fmla="*/ 17869 w 325058"/>
                <a:gd name="connsiteY186" fmla="*/ 352702 h 393501"/>
                <a:gd name="connsiteX187" fmla="*/ 16345 w 325058"/>
                <a:gd name="connsiteY187" fmla="*/ 356607 h 393501"/>
                <a:gd name="connsiteX188" fmla="*/ 19012 w 325058"/>
                <a:gd name="connsiteY188" fmla="*/ 359750 h 393501"/>
                <a:gd name="connsiteX189" fmla="*/ 24060 w 325058"/>
                <a:gd name="connsiteY189" fmla="*/ 357369 h 393501"/>
                <a:gd name="connsiteX190" fmla="*/ 27489 w 325058"/>
                <a:gd name="connsiteY190" fmla="*/ 351273 h 393501"/>
                <a:gd name="connsiteX191" fmla="*/ 33014 w 325058"/>
                <a:gd name="connsiteY191" fmla="*/ 345081 h 393501"/>
                <a:gd name="connsiteX192" fmla="*/ 37109 w 325058"/>
                <a:gd name="connsiteY192" fmla="*/ 348892 h 393501"/>
                <a:gd name="connsiteX193" fmla="*/ 34061 w 325058"/>
                <a:gd name="connsiteY193" fmla="*/ 353749 h 393501"/>
                <a:gd name="connsiteX194" fmla="*/ 29775 w 325058"/>
                <a:gd name="connsiteY194" fmla="*/ 360607 h 393501"/>
                <a:gd name="connsiteX195" fmla="*/ 36633 w 325058"/>
                <a:gd name="connsiteY195" fmla="*/ 362798 h 393501"/>
                <a:gd name="connsiteX196" fmla="*/ 42348 w 325058"/>
                <a:gd name="connsiteY196" fmla="*/ 358417 h 393501"/>
                <a:gd name="connsiteX197" fmla="*/ 45682 w 325058"/>
                <a:gd name="connsiteY197" fmla="*/ 352607 h 393501"/>
                <a:gd name="connsiteX198" fmla="*/ 49111 w 325058"/>
                <a:gd name="connsiteY198" fmla="*/ 350797 h 393501"/>
                <a:gd name="connsiteX199" fmla="*/ 46063 w 325058"/>
                <a:gd name="connsiteY199" fmla="*/ 361369 h 393501"/>
                <a:gd name="connsiteX200" fmla="*/ 42824 w 325058"/>
                <a:gd name="connsiteY200" fmla="*/ 364608 h 393501"/>
                <a:gd name="connsiteX201" fmla="*/ 43777 w 325058"/>
                <a:gd name="connsiteY201" fmla="*/ 367694 h 393501"/>
                <a:gd name="connsiteX202" fmla="*/ 44539 w 325058"/>
                <a:gd name="connsiteY202" fmla="*/ 367942 h 393501"/>
                <a:gd name="connsiteX203" fmla="*/ 46444 w 325058"/>
                <a:gd name="connsiteY203" fmla="*/ 367942 h 393501"/>
                <a:gd name="connsiteX204" fmla="*/ 54159 w 325058"/>
                <a:gd name="connsiteY204" fmla="*/ 361845 h 393501"/>
                <a:gd name="connsiteX205" fmla="*/ 58064 w 325058"/>
                <a:gd name="connsiteY205" fmla="*/ 355369 h 393501"/>
                <a:gd name="connsiteX206" fmla="*/ 51968 w 325058"/>
                <a:gd name="connsiteY206" fmla="*/ 370894 h 393501"/>
                <a:gd name="connsiteX207" fmla="*/ 47015 w 325058"/>
                <a:gd name="connsiteY207" fmla="*/ 374419 h 393501"/>
                <a:gd name="connsiteX208" fmla="*/ 47006 w 325058"/>
                <a:gd name="connsiteY208" fmla="*/ 379267 h 393501"/>
                <a:gd name="connsiteX209" fmla="*/ 47015 w 325058"/>
                <a:gd name="connsiteY209" fmla="*/ 379276 h 393501"/>
                <a:gd name="connsiteX210" fmla="*/ 52064 w 325058"/>
                <a:gd name="connsiteY210" fmla="*/ 380515 h 393501"/>
                <a:gd name="connsiteX211" fmla="*/ 64160 w 325058"/>
                <a:gd name="connsiteY211" fmla="*/ 374323 h 393501"/>
                <a:gd name="connsiteX212" fmla="*/ 67589 w 325058"/>
                <a:gd name="connsiteY212" fmla="*/ 362988 h 393501"/>
                <a:gd name="connsiteX213" fmla="*/ 70733 w 325058"/>
                <a:gd name="connsiteY213" fmla="*/ 359655 h 393501"/>
                <a:gd name="connsiteX214" fmla="*/ 75276 w 325058"/>
                <a:gd name="connsiteY214" fmla="*/ 362798 h 393501"/>
                <a:gd name="connsiteX215" fmla="*/ 75305 w 325058"/>
                <a:gd name="connsiteY215" fmla="*/ 362988 h 393501"/>
                <a:gd name="connsiteX216" fmla="*/ 73590 w 325058"/>
                <a:gd name="connsiteY216" fmla="*/ 368418 h 393501"/>
                <a:gd name="connsiteX217" fmla="*/ 74352 w 325058"/>
                <a:gd name="connsiteY217" fmla="*/ 373752 h 393501"/>
                <a:gd name="connsiteX218" fmla="*/ 82163 w 325058"/>
                <a:gd name="connsiteY218" fmla="*/ 373180 h 393501"/>
                <a:gd name="connsiteX219" fmla="*/ 85592 w 325058"/>
                <a:gd name="connsiteY219" fmla="*/ 366989 h 393501"/>
                <a:gd name="connsiteX220" fmla="*/ 86734 w 325058"/>
                <a:gd name="connsiteY220" fmla="*/ 363274 h 393501"/>
                <a:gd name="connsiteX221" fmla="*/ 87782 w 325058"/>
                <a:gd name="connsiteY221" fmla="*/ 377086 h 393501"/>
                <a:gd name="connsiteX222" fmla="*/ 86449 w 325058"/>
                <a:gd name="connsiteY222" fmla="*/ 380800 h 393501"/>
                <a:gd name="connsiteX223" fmla="*/ 88354 w 325058"/>
                <a:gd name="connsiteY223" fmla="*/ 383944 h 393501"/>
                <a:gd name="connsiteX224" fmla="*/ 90735 w 325058"/>
                <a:gd name="connsiteY224" fmla="*/ 383944 h 393501"/>
                <a:gd name="connsiteX225" fmla="*/ 97783 w 325058"/>
                <a:gd name="connsiteY225" fmla="*/ 377181 h 393501"/>
                <a:gd name="connsiteX226" fmla="*/ 97783 w 325058"/>
                <a:gd name="connsiteY226" fmla="*/ 367656 h 393501"/>
                <a:gd name="connsiteX227" fmla="*/ 100260 w 325058"/>
                <a:gd name="connsiteY227" fmla="*/ 364894 h 393501"/>
                <a:gd name="connsiteX228" fmla="*/ 101594 w 325058"/>
                <a:gd name="connsiteY228" fmla="*/ 365941 h 393501"/>
                <a:gd name="connsiteX229" fmla="*/ 103784 w 325058"/>
                <a:gd name="connsiteY229" fmla="*/ 379753 h 393501"/>
                <a:gd name="connsiteX230" fmla="*/ 111119 w 325058"/>
                <a:gd name="connsiteY230" fmla="*/ 386229 h 393501"/>
                <a:gd name="connsiteX231" fmla="*/ 117596 w 325058"/>
                <a:gd name="connsiteY231" fmla="*/ 386229 h 393501"/>
                <a:gd name="connsiteX232" fmla="*/ 117596 w 325058"/>
                <a:gd name="connsiteY232" fmla="*/ 383944 h 393501"/>
                <a:gd name="connsiteX233" fmla="*/ 111214 w 325058"/>
                <a:gd name="connsiteY233" fmla="*/ 374419 h 393501"/>
                <a:gd name="connsiteX234" fmla="*/ 109690 w 325058"/>
                <a:gd name="connsiteY234" fmla="*/ 364131 h 393501"/>
                <a:gd name="connsiteX235" fmla="*/ 114548 w 325058"/>
                <a:gd name="connsiteY235" fmla="*/ 366323 h 393501"/>
                <a:gd name="connsiteX236" fmla="*/ 116167 w 325058"/>
                <a:gd name="connsiteY236" fmla="*/ 371275 h 393501"/>
                <a:gd name="connsiteX237" fmla="*/ 117215 w 325058"/>
                <a:gd name="connsiteY237" fmla="*/ 372133 h 393501"/>
                <a:gd name="connsiteX238" fmla="*/ 120644 w 325058"/>
                <a:gd name="connsiteY238" fmla="*/ 369085 h 393501"/>
                <a:gd name="connsiteX239" fmla="*/ 123120 w 325058"/>
                <a:gd name="connsiteY239" fmla="*/ 365180 h 393501"/>
                <a:gd name="connsiteX240" fmla="*/ 125501 w 325058"/>
                <a:gd name="connsiteY240" fmla="*/ 376800 h 393501"/>
                <a:gd name="connsiteX241" fmla="*/ 137122 w 325058"/>
                <a:gd name="connsiteY241" fmla="*/ 391183 h 393501"/>
                <a:gd name="connsiteX242" fmla="*/ 140265 w 325058"/>
                <a:gd name="connsiteY242" fmla="*/ 392040 h 393501"/>
                <a:gd name="connsiteX243" fmla="*/ 144742 w 325058"/>
                <a:gd name="connsiteY243" fmla="*/ 387849 h 393501"/>
                <a:gd name="connsiteX244" fmla="*/ 142837 w 325058"/>
                <a:gd name="connsiteY244" fmla="*/ 382038 h 393501"/>
                <a:gd name="connsiteX245" fmla="*/ 140741 w 325058"/>
                <a:gd name="connsiteY245" fmla="*/ 373847 h 393501"/>
                <a:gd name="connsiteX246" fmla="*/ 145028 w 325058"/>
                <a:gd name="connsiteY246" fmla="*/ 367275 h 393501"/>
                <a:gd name="connsiteX247" fmla="*/ 151600 w 325058"/>
                <a:gd name="connsiteY247" fmla="*/ 371752 h 393501"/>
                <a:gd name="connsiteX248" fmla="*/ 153981 w 325058"/>
                <a:gd name="connsiteY248" fmla="*/ 378896 h 393501"/>
                <a:gd name="connsiteX249" fmla="*/ 161887 w 325058"/>
                <a:gd name="connsiteY249" fmla="*/ 379943 h 393501"/>
                <a:gd name="connsiteX250" fmla="*/ 161887 w 325058"/>
                <a:gd name="connsiteY250" fmla="*/ 377086 h 393501"/>
                <a:gd name="connsiteX251" fmla="*/ 158839 w 325058"/>
                <a:gd name="connsiteY251" fmla="*/ 371180 h 393501"/>
                <a:gd name="connsiteX252" fmla="*/ 158839 w 325058"/>
                <a:gd name="connsiteY252" fmla="*/ 365084 h 393501"/>
                <a:gd name="connsiteX253" fmla="*/ 164078 w 325058"/>
                <a:gd name="connsiteY253" fmla="*/ 363941 h 393501"/>
                <a:gd name="connsiteX254" fmla="*/ 167221 w 325058"/>
                <a:gd name="connsiteY254" fmla="*/ 368418 h 393501"/>
                <a:gd name="connsiteX255" fmla="*/ 169602 w 325058"/>
                <a:gd name="connsiteY255" fmla="*/ 381467 h 393501"/>
                <a:gd name="connsiteX256" fmla="*/ 171412 w 325058"/>
                <a:gd name="connsiteY256" fmla="*/ 387658 h 393501"/>
                <a:gd name="connsiteX257" fmla="*/ 176746 w 325058"/>
                <a:gd name="connsiteY257" fmla="*/ 392326 h 393501"/>
                <a:gd name="connsiteX258" fmla="*/ 181604 w 325058"/>
                <a:gd name="connsiteY258" fmla="*/ 392326 h 393501"/>
                <a:gd name="connsiteX259" fmla="*/ 184271 w 325058"/>
                <a:gd name="connsiteY259" fmla="*/ 389373 h 393501"/>
                <a:gd name="connsiteX260" fmla="*/ 182366 w 325058"/>
                <a:gd name="connsiteY260" fmla="*/ 386325 h 393501"/>
                <a:gd name="connsiteX261" fmla="*/ 178175 w 325058"/>
                <a:gd name="connsiteY261" fmla="*/ 376800 h 393501"/>
                <a:gd name="connsiteX262" fmla="*/ 179984 w 325058"/>
                <a:gd name="connsiteY262" fmla="*/ 373371 h 393501"/>
                <a:gd name="connsiteX263" fmla="*/ 183032 w 325058"/>
                <a:gd name="connsiteY263" fmla="*/ 373847 h 393501"/>
                <a:gd name="connsiteX264" fmla="*/ 186652 w 325058"/>
                <a:gd name="connsiteY264" fmla="*/ 379181 h 393501"/>
                <a:gd name="connsiteX265" fmla="*/ 189414 w 325058"/>
                <a:gd name="connsiteY265" fmla="*/ 384991 h 393501"/>
                <a:gd name="connsiteX266" fmla="*/ 196367 w 325058"/>
                <a:gd name="connsiteY266" fmla="*/ 386325 h 393501"/>
                <a:gd name="connsiteX267" fmla="*/ 197891 w 325058"/>
                <a:gd name="connsiteY267" fmla="*/ 381944 h 393501"/>
                <a:gd name="connsiteX268" fmla="*/ 195034 w 325058"/>
                <a:gd name="connsiteY268" fmla="*/ 377753 h 393501"/>
                <a:gd name="connsiteX269" fmla="*/ 187223 w 325058"/>
                <a:gd name="connsiteY269" fmla="*/ 363751 h 393501"/>
                <a:gd name="connsiteX270" fmla="*/ 188747 w 325058"/>
                <a:gd name="connsiteY270" fmla="*/ 359274 h 393501"/>
                <a:gd name="connsiteX271" fmla="*/ 192367 w 325058"/>
                <a:gd name="connsiteY271" fmla="*/ 360226 h 393501"/>
                <a:gd name="connsiteX272" fmla="*/ 194081 w 325058"/>
                <a:gd name="connsiteY272" fmla="*/ 363179 h 393501"/>
                <a:gd name="connsiteX273" fmla="*/ 196367 w 325058"/>
                <a:gd name="connsiteY273" fmla="*/ 368322 h 393501"/>
                <a:gd name="connsiteX274" fmla="*/ 201130 w 325058"/>
                <a:gd name="connsiteY274" fmla="*/ 373371 h 393501"/>
                <a:gd name="connsiteX275" fmla="*/ 207988 w 325058"/>
                <a:gd name="connsiteY275" fmla="*/ 371942 h 393501"/>
                <a:gd name="connsiteX276" fmla="*/ 205892 w 325058"/>
                <a:gd name="connsiteY276" fmla="*/ 366703 h 393501"/>
                <a:gd name="connsiteX277" fmla="*/ 203606 w 325058"/>
                <a:gd name="connsiteY277" fmla="*/ 362227 h 393501"/>
                <a:gd name="connsiteX278" fmla="*/ 203606 w 325058"/>
                <a:gd name="connsiteY278" fmla="*/ 359846 h 393501"/>
                <a:gd name="connsiteX279" fmla="*/ 204749 w 325058"/>
                <a:gd name="connsiteY279" fmla="*/ 358797 h 393501"/>
                <a:gd name="connsiteX280" fmla="*/ 212560 w 325058"/>
                <a:gd name="connsiteY280" fmla="*/ 360703 h 393501"/>
                <a:gd name="connsiteX281" fmla="*/ 214370 w 325058"/>
                <a:gd name="connsiteY281" fmla="*/ 367561 h 393501"/>
                <a:gd name="connsiteX282" fmla="*/ 215608 w 325058"/>
                <a:gd name="connsiteY282" fmla="*/ 374514 h 393501"/>
                <a:gd name="connsiteX283" fmla="*/ 217132 w 325058"/>
                <a:gd name="connsiteY283" fmla="*/ 376038 h 393501"/>
                <a:gd name="connsiteX284" fmla="*/ 221704 w 325058"/>
                <a:gd name="connsiteY284" fmla="*/ 376038 h 393501"/>
                <a:gd name="connsiteX285" fmla="*/ 224466 w 325058"/>
                <a:gd name="connsiteY285" fmla="*/ 374419 h 393501"/>
                <a:gd name="connsiteX286" fmla="*/ 224466 w 325058"/>
                <a:gd name="connsiteY286" fmla="*/ 366132 h 393501"/>
                <a:gd name="connsiteX287" fmla="*/ 218846 w 325058"/>
                <a:gd name="connsiteY287" fmla="*/ 358417 h 393501"/>
                <a:gd name="connsiteX288" fmla="*/ 219608 w 325058"/>
                <a:gd name="connsiteY288" fmla="*/ 353940 h 393501"/>
                <a:gd name="connsiteX289" fmla="*/ 225038 w 325058"/>
                <a:gd name="connsiteY289" fmla="*/ 353940 h 393501"/>
                <a:gd name="connsiteX290" fmla="*/ 227514 w 325058"/>
                <a:gd name="connsiteY290" fmla="*/ 358131 h 393501"/>
                <a:gd name="connsiteX291" fmla="*/ 228562 w 325058"/>
                <a:gd name="connsiteY291" fmla="*/ 361179 h 393501"/>
                <a:gd name="connsiteX292" fmla="*/ 231515 w 325058"/>
                <a:gd name="connsiteY292" fmla="*/ 363084 h 393501"/>
                <a:gd name="connsiteX293" fmla="*/ 236267 w 325058"/>
                <a:gd name="connsiteY293" fmla="*/ 359331 h 393501"/>
                <a:gd name="connsiteX294" fmla="*/ 236277 w 325058"/>
                <a:gd name="connsiteY294" fmla="*/ 359274 h 393501"/>
                <a:gd name="connsiteX295" fmla="*/ 235134 w 325058"/>
                <a:gd name="connsiteY295" fmla="*/ 353369 h 393501"/>
                <a:gd name="connsiteX296" fmla="*/ 238182 w 325058"/>
                <a:gd name="connsiteY296" fmla="*/ 351844 h 393501"/>
                <a:gd name="connsiteX297" fmla="*/ 242183 w 325058"/>
                <a:gd name="connsiteY297" fmla="*/ 353083 h 393501"/>
                <a:gd name="connsiteX298" fmla="*/ 243611 w 325058"/>
                <a:gd name="connsiteY298" fmla="*/ 355940 h 393501"/>
                <a:gd name="connsiteX299" fmla="*/ 247136 w 325058"/>
                <a:gd name="connsiteY299" fmla="*/ 363084 h 393501"/>
                <a:gd name="connsiteX300" fmla="*/ 255137 w 325058"/>
                <a:gd name="connsiteY300" fmla="*/ 367179 h 393501"/>
                <a:gd name="connsiteX301" fmla="*/ 259899 w 325058"/>
                <a:gd name="connsiteY301" fmla="*/ 365560 h 393501"/>
                <a:gd name="connsiteX302" fmla="*/ 259899 w 325058"/>
                <a:gd name="connsiteY302" fmla="*/ 363655 h 393501"/>
                <a:gd name="connsiteX303" fmla="*/ 255137 w 325058"/>
                <a:gd name="connsiteY303" fmla="*/ 354130 h 393501"/>
                <a:gd name="connsiteX304" fmla="*/ 252374 w 325058"/>
                <a:gd name="connsiteY304" fmla="*/ 350130 h 393501"/>
                <a:gd name="connsiteX305" fmla="*/ 253613 w 325058"/>
                <a:gd name="connsiteY305" fmla="*/ 347463 h 393501"/>
                <a:gd name="connsiteX306" fmla="*/ 257327 w 325058"/>
                <a:gd name="connsiteY306" fmla="*/ 348129 h 393501"/>
                <a:gd name="connsiteX307" fmla="*/ 260852 w 325058"/>
                <a:gd name="connsiteY307" fmla="*/ 349463 h 393501"/>
                <a:gd name="connsiteX308" fmla="*/ 264185 w 325058"/>
                <a:gd name="connsiteY308" fmla="*/ 347558 h 393501"/>
                <a:gd name="connsiteX309" fmla="*/ 265233 w 325058"/>
                <a:gd name="connsiteY309" fmla="*/ 344129 h 393501"/>
                <a:gd name="connsiteX310" fmla="*/ 265995 w 325058"/>
                <a:gd name="connsiteY310" fmla="*/ 341843 h 393501"/>
                <a:gd name="connsiteX311" fmla="*/ 269900 w 325058"/>
                <a:gd name="connsiteY311" fmla="*/ 338891 h 393501"/>
                <a:gd name="connsiteX312" fmla="*/ 273044 w 325058"/>
                <a:gd name="connsiteY312" fmla="*/ 341081 h 393501"/>
                <a:gd name="connsiteX313" fmla="*/ 273044 w 325058"/>
                <a:gd name="connsiteY313" fmla="*/ 344510 h 393501"/>
                <a:gd name="connsiteX314" fmla="*/ 271900 w 325058"/>
                <a:gd name="connsiteY314" fmla="*/ 347939 h 393501"/>
                <a:gd name="connsiteX315" fmla="*/ 271900 w 325058"/>
                <a:gd name="connsiteY315" fmla="*/ 349082 h 393501"/>
                <a:gd name="connsiteX316" fmla="*/ 273615 w 325058"/>
                <a:gd name="connsiteY316" fmla="*/ 351654 h 393501"/>
                <a:gd name="connsiteX317" fmla="*/ 280473 w 325058"/>
                <a:gd name="connsiteY317" fmla="*/ 348225 h 393501"/>
                <a:gd name="connsiteX318" fmla="*/ 282092 w 325058"/>
                <a:gd name="connsiteY318" fmla="*/ 340510 h 393501"/>
                <a:gd name="connsiteX319" fmla="*/ 282092 w 325058"/>
                <a:gd name="connsiteY319" fmla="*/ 336700 h 393501"/>
                <a:gd name="connsiteX320" fmla="*/ 285617 w 325058"/>
                <a:gd name="connsiteY320" fmla="*/ 332223 h 393501"/>
                <a:gd name="connsiteX321" fmla="*/ 285617 w 325058"/>
                <a:gd name="connsiteY321" fmla="*/ 332223 h 393501"/>
                <a:gd name="connsiteX322" fmla="*/ 289331 w 325058"/>
                <a:gd name="connsiteY322" fmla="*/ 337557 h 393501"/>
                <a:gd name="connsiteX323" fmla="*/ 287712 w 325058"/>
                <a:gd name="connsiteY323" fmla="*/ 343748 h 393501"/>
                <a:gd name="connsiteX324" fmla="*/ 289331 w 325058"/>
                <a:gd name="connsiteY324" fmla="*/ 349272 h 393501"/>
                <a:gd name="connsiteX325" fmla="*/ 294284 w 325058"/>
                <a:gd name="connsiteY325" fmla="*/ 346606 h 393501"/>
                <a:gd name="connsiteX326" fmla="*/ 295713 w 325058"/>
                <a:gd name="connsiteY326" fmla="*/ 341462 h 393501"/>
                <a:gd name="connsiteX327" fmla="*/ 300952 w 325058"/>
                <a:gd name="connsiteY327" fmla="*/ 339176 h 393501"/>
                <a:gd name="connsiteX328" fmla="*/ 300952 w 325058"/>
                <a:gd name="connsiteY328" fmla="*/ 345272 h 393501"/>
                <a:gd name="connsiteX329" fmla="*/ 296570 w 325058"/>
                <a:gd name="connsiteY329" fmla="*/ 352130 h 393501"/>
                <a:gd name="connsiteX330" fmla="*/ 295046 w 325058"/>
                <a:gd name="connsiteY330" fmla="*/ 356035 h 393501"/>
                <a:gd name="connsiteX331" fmla="*/ 297713 w 325058"/>
                <a:gd name="connsiteY331" fmla="*/ 359179 h 393501"/>
                <a:gd name="connsiteX332" fmla="*/ 302762 w 325058"/>
                <a:gd name="connsiteY332" fmla="*/ 356798 h 393501"/>
                <a:gd name="connsiteX333" fmla="*/ 306191 w 325058"/>
                <a:gd name="connsiteY333" fmla="*/ 350701 h 393501"/>
                <a:gd name="connsiteX334" fmla="*/ 311715 w 325058"/>
                <a:gd name="connsiteY334" fmla="*/ 344510 h 393501"/>
                <a:gd name="connsiteX335" fmla="*/ 315811 w 325058"/>
                <a:gd name="connsiteY335" fmla="*/ 348320 h 393501"/>
                <a:gd name="connsiteX336" fmla="*/ 312763 w 325058"/>
                <a:gd name="connsiteY336" fmla="*/ 353178 h 393501"/>
                <a:gd name="connsiteX337" fmla="*/ 308477 w 325058"/>
                <a:gd name="connsiteY337" fmla="*/ 360036 h 393501"/>
                <a:gd name="connsiteX338" fmla="*/ 315334 w 325058"/>
                <a:gd name="connsiteY338" fmla="*/ 362227 h 393501"/>
                <a:gd name="connsiteX339" fmla="*/ 319049 w 325058"/>
                <a:gd name="connsiteY339" fmla="*/ 359655 h 393501"/>
                <a:gd name="connsiteX340" fmla="*/ 303905 w 325058"/>
                <a:gd name="connsiteY340" fmla="*/ 307648 h 393501"/>
                <a:gd name="connsiteX341" fmla="*/ 296666 w 325058"/>
                <a:gd name="connsiteY341" fmla="*/ 129340 h 39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325058" h="393501">
                  <a:moveTo>
                    <a:pt x="296666" y="129340"/>
                  </a:moveTo>
                  <a:cubicBezTo>
                    <a:pt x="296780" y="115777"/>
                    <a:pt x="299599" y="102375"/>
                    <a:pt x="304952" y="89907"/>
                  </a:cubicBezTo>
                  <a:cubicBezTo>
                    <a:pt x="309429" y="81049"/>
                    <a:pt x="316382" y="73714"/>
                    <a:pt x="320478" y="64761"/>
                  </a:cubicBezTo>
                  <a:cubicBezTo>
                    <a:pt x="324993" y="53521"/>
                    <a:pt x="326184" y="41224"/>
                    <a:pt x="323907" y="29328"/>
                  </a:cubicBezTo>
                  <a:cubicBezTo>
                    <a:pt x="323612" y="28757"/>
                    <a:pt x="323259" y="28214"/>
                    <a:pt x="322859" y="27709"/>
                  </a:cubicBezTo>
                  <a:cubicBezTo>
                    <a:pt x="320907" y="25299"/>
                    <a:pt x="318049" y="23784"/>
                    <a:pt x="314954" y="23518"/>
                  </a:cubicBezTo>
                  <a:cubicBezTo>
                    <a:pt x="313172" y="23232"/>
                    <a:pt x="311382" y="23879"/>
                    <a:pt x="310191" y="25232"/>
                  </a:cubicBezTo>
                  <a:cubicBezTo>
                    <a:pt x="309848" y="25804"/>
                    <a:pt x="309677" y="26471"/>
                    <a:pt x="309715" y="27137"/>
                  </a:cubicBezTo>
                  <a:cubicBezTo>
                    <a:pt x="310086" y="30804"/>
                    <a:pt x="311820" y="34204"/>
                    <a:pt x="314573" y="36662"/>
                  </a:cubicBezTo>
                  <a:cubicBezTo>
                    <a:pt x="315935" y="37919"/>
                    <a:pt x="316982" y="39491"/>
                    <a:pt x="317621" y="41234"/>
                  </a:cubicBezTo>
                  <a:cubicBezTo>
                    <a:pt x="317859" y="42330"/>
                    <a:pt x="317306" y="43435"/>
                    <a:pt x="316287" y="43901"/>
                  </a:cubicBezTo>
                  <a:cubicBezTo>
                    <a:pt x="315011" y="44215"/>
                    <a:pt x="313658" y="43968"/>
                    <a:pt x="312572" y="43235"/>
                  </a:cubicBezTo>
                  <a:cubicBezTo>
                    <a:pt x="311534" y="42473"/>
                    <a:pt x="310325" y="41977"/>
                    <a:pt x="309048" y="41806"/>
                  </a:cubicBezTo>
                  <a:cubicBezTo>
                    <a:pt x="307657" y="41834"/>
                    <a:pt x="306391" y="42596"/>
                    <a:pt x="305714" y="43806"/>
                  </a:cubicBezTo>
                  <a:cubicBezTo>
                    <a:pt x="305181" y="44854"/>
                    <a:pt x="304828" y="45978"/>
                    <a:pt x="304667" y="47140"/>
                  </a:cubicBezTo>
                  <a:cubicBezTo>
                    <a:pt x="304524" y="47940"/>
                    <a:pt x="304276" y="48702"/>
                    <a:pt x="303905" y="49426"/>
                  </a:cubicBezTo>
                  <a:cubicBezTo>
                    <a:pt x="303314" y="51121"/>
                    <a:pt x="301790" y="52311"/>
                    <a:pt x="299999" y="52474"/>
                  </a:cubicBezTo>
                  <a:cubicBezTo>
                    <a:pt x="298618" y="52407"/>
                    <a:pt x="297399" y="51550"/>
                    <a:pt x="296856" y="50283"/>
                  </a:cubicBezTo>
                  <a:cubicBezTo>
                    <a:pt x="296427" y="49178"/>
                    <a:pt x="296427" y="47959"/>
                    <a:pt x="296856" y="46854"/>
                  </a:cubicBezTo>
                  <a:cubicBezTo>
                    <a:pt x="297390" y="45758"/>
                    <a:pt x="297809" y="44606"/>
                    <a:pt x="298094" y="43425"/>
                  </a:cubicBezTo>
                  <a:cubicBezTo>
                    <a:pt x="298142" y="43044"/>
                    <a:pt x="298142" y="42663"/>
                    <a:pt x="298094" y="42282"/>
                  </a:cubicBezTo>
                  <a:cubicBezTo>
                    <a:pt x="298094" y="41520"/>
                    <a:pt x="297332" y="39996"/>
                    <a:pt x="296380" y="39710"/>
                  </a:cubicBezTo>
                  <a:cubicBezTo>
                    <a:pt x="293141" y="38758"/>
                    <a:pt x="291427" y="40948"/>
                    <a:pt x="289522" y="43139"/>
                  </a:cubicBezTo>
                  <a:cubicBezTo>
                    <a:pt x="287703" y="45263"/>
                    <a:pt x="287084" y="48178"/>
                    <a:pt x="287903" y="50855"/>
                  </a:cubicBezTo>
                  <a:cubicBezTo>
                    <a:pt x="287903" y="52188"/>
                    <a:pt x="288855" y="53331"/>
                    <a:pt x="287903" y="54664"/>
                  </a:cubicBezTo>
                  <a:cubicBezTo>
                    <a:pt x="285902" y="58188"/>
                    <a:pt x="284283" y="57141"/>
                    <a:pt x="284378" y="59141"/>
                  </a:cubicBezTo>
                  <a:lnTo>
                    <a:pt x="284378" y="59141"/>
                  </a:lnTo>
                  <a:cubicBezTo>
                    <a:pt x="284378" y="54188"/>
                    <a:pt x="281616" y="55712"/>
                    <a:pt x="280568" y="53807"/>
                  </a:cubicBezTo>
                  <a:cubicBezTo>
                    <a:pt x="279521" y="51902"/>
                    <a:pt x="281235" y="49616"/>
                    <a:pt x="282283" y="47616"/>
                  </a:cubicBezTo>
                  <a:cubicBezTo>
                    <a:pt x="283331" y="45616"/>
                    <a:pt x="283235" y="42663"/>
                    <a:pt x="280568" y="41996"/>
                  </a:cubicBezTo>
                  <a:cubicBezTo>
                    <a:pt x="278482" y="41691"/>
                    <a:pt x="276454" y="42825"/>
                    <a:pt x="275615" y="44758"/>
                  </a:cubicBezTo>
                  <a:cubicBezTo>
                    <a:pt x="274853" y="46378"/>
                    <a:pt x="274949" y="48283"/>
                    <a:pt x="274187" y="49902"/>
                  </a:cubicBezTo>
                  <a:cubicBezTo>
                    <a:pt x="273158" y="51759"/>
                    <a:pt x="270986" y="52664"/>
                    <a:pt x="268948" y="52093"/>
                  </a:cubicBezTo>
                  <a:cubicBezTo>
                    <a:pt x="266376" y="51140"/>
                    <a:pt x="267233" y="48092"/>
                    <a:pt x="268948" y="46092"/>
                  </a:cubicBezTo>
                  <a:lnTo>
                    <a:pt x="273329" y="39234"/>
                  </a:lnTo>
                  <a:cubicBezTo>
                    <a:pt x="274206" y="38101"/>
                    <a:pt x="274758" y="36748"/>
                    <a:pt x="274949" y="35329"/>
                  </a:cubicBezTo>
                  <a:cubicBezTo>
                    <a:pt x="274882" y="33757"/>
                    <a:pt x="273729" y="32452"/>
                    <a:pt x="272186" y="32185"/>
                  </a:cubicBezTo>
                  <a:cubicBezTo>
                    <a:pt x="270243" y="32100"/>
                    <a:pt x="268376" y="32995"/>
                    <a:pt x="267233" y="34567"/>
                  </a:cubicBezTo>
                  <a:cubicBezTo>
                    <a:pt x="265633" y="36319"/>
                    <a:pt x="264433" y="38405"/>
                    <a:pt x="263709" y="40663"/>
                  </a:cubicBezTo>
                  <a:cubicBezTo>
                    <a:pt x="262852" y="43235"/>
                    <a:pt x="261709" y="46759"/>
                    <a:pt x="258280" y="46854"/>
                  </a:cubicBezTo>
                  <a:cubicBezTo>
                    <a:pt x="256108" y="46864"/>
                    <a:pt x="254289" y="45206"/>
                    <a:pt x="254089" y="43044"/>
                  </a:cubicBezTo>
                  <a:cubicBezTo>
                    <a:pt x="254470" y="41101"/>
                    <a:pt x="255556" y="39377"/>
                    <a:pt x="257137" y="38186"/>
                  </a:cubicBezTo>
                  <a:cubicBezTo>
                    <a:pt x="259423" y="36186"/>
                    <a:pt x="262566" y="33804"/>
                    <a:pt x="261423" y="31328"/>
                  </a:cubicBezTo>
                  <a:cubicBezTo>
                    <a:pt x="260280" y="28852"/>
                    <a:pt x="257137" y="28470"/>
                    <a:pt x="254565" y="29137"/>
                  </a:cubicBezTo>
                  <a:cubicBezTo>
                    <a:pt x="252193" y="29813"/>
                    <a:pt x="250183" y="31385"/>
                    <a:pt x="248945" y="33519"/>
                  </a:cubicBezTo>
                  <a:cubicBezTo>
                    <a:pt x="247612" y="35424"/>
                    <a:pt x="246850" y="37519"/>
                    <a:pt x="245516" y="39329"/>
                  </a:cubicBezTo>
                  <a:cubicBezTo>
                    <a:pt x="244793" y="40472"/>
                    <a:pt x="243535" y="41148"/>
                    <a:pt x="242183" y="41139"/>
                  </a:cubicBezTo>
                  <a:cubicBezTo>
                    <a:pt x="240858" y="37329"/>
                    <a:pt x="242078" y="33091"/>
                    <a:pt x="245231" y="30566"/>
                  </a:cubicBezTo>
                  <a:cubicBezTo>
                    <a:pt x="246469" y="29680"/>
                    <a:pt x="247526" y="28585"/>
                    <a:pt x="248374" y="27328"/>
                  </a:cubicBezTo>
                  <a:cubicBezTo>
                    <a:pt x="249012" y="26242"/>
                    <a:pt x="248650" y="24842"/>
                    <a:pt x="247564" y="24194"/>
                  </a:cubicBezTo>
                  <a:cubicBezTo>
                    <a:pt x="247288" y="24032"/>
                    <a:pt x="246974" y="23937"/>
                    <a:pt x="246659" y="23899"/>
                  </a:cubicBezTo>
                  <a:cubicBezTo>
                    <a:pt x="246059" y="23803"/>
                    <a:pt x="245450" y="23803"/>
                    <a:pt x="244850" y="23899"/>
                  </a:cubicBezTo>
                  <a:cubicBezTo>
                    <a:pt x="241440" y="24661"/>
                    <a:pt x="238554" y="26937"/>
                    <a:pt x="237039" y="30090"/>
                  </a:cubicBezTo>
                  <a:cubicBezTo>
                    <a:pt x="236087" y="32376"/>
                    <a:pt x="235991" y="35424"/>
                    <a:pt x="233134" y="36567"/>
                  </a:cubicBezTo>
                  <a:cubicBezTo>
                    <a:pt x="231333" y="30585"/>
                    <a:pt x="233896" y="24146"/>
                    <a:pt x="239325" y="21041"/>
                  </a:cubicBezTo>
                  <a:cubicBezTo>
                    <a:pt x="241068" y="20051"/>
                    <a:pt x="242706" y="18869"/>
                    <a:pt x="244183" y="17517"/>
                  </a:cubicBezTo>
                  <a:cubicBezTo>
                    <a:pt x="245554" y="16212"/>
                    <a:pt x="245602" y="14041"/>
                    <a:pt x="244288" y="12669"/>
                  </a:cubicBezTo>
                  <a:cubicBezTo>
                    <a:pt x="244250" y="12631"/>
                    <a:pt x="244221" y="12602"/>
                    <a:pt x="244183" y="12564"/>
                  </a:cubicBezTo>
                  <a:cubicBezTo>
                    <a:pt x="242706" y="11545"/>
                    <a:pt x="240916" y="11106"/>
                    <a:pt x="239134" y="11326"/>
                  </a:cubicBezTo>
                  <a:cubicBezTo>
                    <a:pt x="234382" y="11478"/>
                    <a:pt x="229943" y="13745"/>
                    <a:pt x="227038" y="17517"/>
                  </a:cubicBezTo>
                  <a:cubicBezTo>
                    <a:pt x="225380" y="21155"/>
                    <a:pt x="224228" y="25004"/>
                    <a:pt x="223609" y="28947"/>
                  </a:cubicBezTo>
                  <a:cubicBezTo>
                    <a:pt x="223266" y="30528"/>
                    <a:pt x="222104" y="31805"/>
                    <a:pt x="220561" y="32281"/>
                  </a:cubicBezTo>
                  <a:cubicBezTo>
                    <a:pt x="218360" y="32624"/>
                    <a:pt x="216284" y="31147"/>
                    <a:pt x="215894" y="28947"/>
                  </a:cubicBezTo>
                  <a:cubicBezTo>
                    <a:pt x="216103" y="27042"/>
                    <a:pt x="216684" y="25194"/>
                    <a:pt x="217608" y="23518"/>
                  </a:cubicBezTo>
                  <a:cubicBezTo>
                    <a:pt x="218570" y="21765"/>
                    <a:pt x="218265" y="19593"/>
                    <a:pt x="216846" y="18184"/>
                  </a:cubicBezTo>
                  <a:cubicBezTo>
                    <a:pt x="214370" y="16755"/>
                    <a:pt x="211274" y="16974"/>
                    <a:pt x="209036" y="18755"/>
                  </a:cubicBezTo>
                  <a:cubicBezTo>
                    <a:pt x="207283" y="20422"/>
                    <a:pt x="206092" y="22584"/>
                    <a:pt x="205607" y="24946"/>
                  </a:cubicBezTo>
                  <a:lnTo>
                    <a:pt x="204559" y="28566"/>
                  </a:lnTo>
                  <a:cubicBezTo>
                    <a:pt x="201901" y="24432"/>
                    <a:pt x="201511" y="19241"/>
                    <a:pt x="203511" y="14754"/>
                  </a:cubicBezTo>
                  <a:cubicBezTo>
                    <a:pt x="204092" y="13602"/>
                    <a:pt x="204540" y="12392"/>
                    <a:pt x="204845" y="11135"/>
                  </a:cubicBezTo>
                  <a:cubicBezTo>
                    <a:pt x="204949" y="9735"/>
                    <a:pt x="204140" y="8430"/>
                    <a:pt x="202844" y="7897"/>
                  </a:cubicBezTo>
                  <a:cubicBezTo>
                    <a:pt x="202054" y="7754"/>
                    <a:pt x="201254" y="7754"/>
                    <a:pt x="200463" y="7897"/>
                  </a:cubicBezTo>
                  <a:cubicBezTo>
                    <a:pt x="196882" y="8421"/>
                    <a:pt x="194034" y="11183"/>
                    <a:pt x="193415" y="14754"/>
                  </a:cubicBezTo>
                  <a:cubicBezTo>
                    <a:pt x="193167" y="17926"/>
                    <a:pt x="193167" y="21108"/>
                    <a:pt x="193415" y="24279"/>
                  </a:cubicBezTo>
                  <a:cubicBezTo>
                    <a:pt x="193415" y="25613"/>
                    <a:pt x="192557" y="27328"/>
                    <a:pt x="191033" y="26947"/>
                  </a:cubicBezTo>
                  <a:cubicBezTo>
                    <a:pt x="190462" y="26804"/>
                    <a:pt x="189957" y="26471"/>
                    <a:pt x="189605" y="25994"/>
                  </a:cubicBezTo>
                  <a:cubicBezTo>
                    <a:pt x="186747" y="21898"/>
                    <a:pt x="189605" y="16469"/>
                    <a:pt x="187414" y="12183"/>
                  </a:cubicBezTo>
                  <a:cubicBezTo>
                    <a:pt x="185690" y="9325"/>
                    <a:pt x="183128" y="7068"/>
                    <a:pt x="180080" y="5706"/>
                  </a:cubicBezTo>
                  <a:cubicBezTo>
                    <a:pt x="178079" y="4563"/>
                    <a:pt x="174555" y="3896"/>
                    <a:pt x="173603" y="5706"/>
                  </a:cubicBezTo>
                  <a:cubicBezTo>
                    <a:pt x="172650" y="7516"/>
                    <a:pt x="173603" y="7230"/>
                    <a:pt x="173603" y="7992"/>
                  </a:cubicBezTo>
                  <a:cubicBezTo>
                    <a:pt x="175317" y="11230"/>
                    <a:pt x="178079" y="14088"/>
                    <a:pt x="180080" y="17517"/>
                  </a:cubicBezTo>
                  <a:cubicBezTo>
                    <a:pt x="182251" y="20489"/>
                    <a:pt x="182794" y="24356"/>
                    <a:pt x="181508" y="27804"/>
                  </a:cubicBezTo>
                  <a:cubicBezTo>
                    <a:pt x="179565" y="28518"/>
                    <a:pt x="177403" y="27547"/>
                    <a:pt x="176650" y="25613"/>
                  </a:cubicBezTo>
                  <a:cubicBezTo>
                    <a:pt x="175984" y="23994"/>
                    <a:pt x="176174" y="22089"/>
                    <a:pt x="175127" y="20660"/>
                  </a:cubicBezTo>
                  <a:cubicBezTo>
                    <a:pt x="174850" y="20298"/>
                    <a:pt x="174488" y="20003"/>
                    <a:pt x="174079" y="19803"/>
                  </a:cubicBezTo>
                  <a:cubicBezTo>
                    <a:pt x="172174" y="19136"/>
                    <a:pt x="170650" y="21231"/>
                    <a:pt x="170555" y="22756"/>
                  </a:cubicBezTo>
                  <a:cubicBezTo>
                    <a:pt x="170459" y="24279"/>
                    <a:pt x="170078" y="26566"/>
                    <a:pt x="168078" y="26756"/>
                  </a:cubicBezTo>
                  <a:cubicBezTo>
                    <a:pt x="165125" y="23518"/>
                    <a:pt x="166173" y="19041"/>
                    <a:pt x="165792" y="15136"/>
                  </a:cubicBezTo>
                  <a:cubicBezTo>
                    <a:pt x="164678" y="8601"/>
                    <a:pt x="160239" y="3115"/>
                    <a:pt x="154076" y="658"/>
                  </a:cubicBezTo>
                  <a:cubicBezTo>
                    <a:pt x="153086" y="201"/>
                    <a:pt x="152019" y="-57"/>
                    <a:pt x="150933" y="-105"/>
                  </a:cubicBezTo>
                  <a:cubicBezTo>
                    <a:pt x="148590" y="-66"/>
                    <a:pt x="146656" y="1744"/>
                    <a:pt x="146456" y="4087"/>
                  </a:cubicBezTo>
                  <a:cubicBezTo>
                    <a:pt x="146656" y="6125"/>
                    <a:pt x="147342" y="8087"/>
                    <a:pt x="148457" y="9802"/>
                  </a:cubicBezTo>
                  <a:cubicBezTo>
                    <a:pt x="149657" y="12412"/>
                    <a:pt x="150362" y="15221"/>
                    <a:pt x="150552" y="18089"/>
                  </a:cubicBezTo>
                  <a:cubicBezTo>
                    <a:pt x="151038" y="21089"/>
                    <a:pt x="149123" y="23956"/>
                    <a:pt x="146171" y="24661"/>
                  </a:cubicBezTo>
                  <a:cubicBezTo>
                    <a:pt x="143218" y="24851"/>
                    <a:pt x="140503" y="23003"/>
                    <a:pt x="139598" y="20184"/>
                  </a:cubicBezTo>
                  <a:cubicBezTo>
                    <a:pt x="139198" y="17689"/>
                    <a:pt x="138389" y="15278"/>
                    <a:pt x="137217" y="13040"/>
                  </a:cubicBezTo>
                  <a:cubicBezTo>
                    <a:pt x="135598" y="10849"/>
                    <a:pt x="130931" y="9897"/>
                    <a:pt x="129311" y="11992"/>
                  </a:cubicBezTo>
                  <a:cubicBezTo>
                    <a:pt x="128883" y="12897"/>
                    <a:pt x="128883" y="13945"/>
                    <a:pt x="129311" y="14850"/>
                  </a:cubicBezTo>
                  <a:cubicBezTo>
                    <a:pt x="130150" y="16888"/>
                    <a:pt x="131207" y="18841"/>
                    <a:pt x="132455" y="20660"/>
                  </a:cubicBezTo>
                  <a:cubicBezTo>
                    <a:pt x="133693" y="22537"/>
                    <a:pt x="133693" y="24975"/>
                    <a:pt x="132455" y="26851"/>
                  </a:cubicBezTo>
                  <a:cubicBezTo>
                    <a:pt x="131074" y="28204"/>
                    <a:pt x="129035" y="28652"/>
                    <a:pt x="127216" y="27994"/>
                  </a:cubicBezTo>
                  <a:cubicBezTo>
                    <a:pt x="125406" y="27185"/>
                    <a:pt x="124216" y="25404"/>
                    <a:pt x="124168" y="23423"/>
                  </a:cubicBezTo>
                  <a:cubicBezTo>
                    <a:pt x="123311" y="19136"/>
                    <a:pt x="122549" y="14850"/>
                    <a:pt x="121691" y="10469"/>
                  </a:cubicBezTo>
                  <a:cubicBezTo>
                    <a:pt x="121415" y="8325"/>
                    <a:pt x="120796" y="6239"/>
                    <a:pt x="119882" y="4277"/>
                  </a:cubicBezTo>
                  <a:cubicBezTo>
                    <a:pt x="118796" y="2115"/>
                    <a:pt x="116919" y="438"/>
                    <a:pt x="114643" y="-390"/>
                  </a:cubicBezTo>
                  <a:cubicBezTo>
                    <a:pt x="113062" y="-914"/>
                    <a:pt x="111366" y="-914"/>
                    <a:pt x="109785" y="-390"/>
                  </a:cubicBezTo>
                  <a:cubicBezTo>
                    <a:pt x="108290" y="-123"/>
                    <a:pt x="107185" y="1144"/>
                    <a:pt x="107118" y="2658"/>
                  </a:cubicBezTo>
                  <a:cubicBezTo>
                    <a:pt x="107118" y="3801"/>
                    <a:pt x="108071" y="4753"/>
                    <a:pt x="108928" y="5706"/>
                  </a:cubicBezTo>
                  <a:cubicBezTo>
                    <a:pt x="111319" y="8344"/>
                    <a:pt x="112795" y="11688"/>
                    <a:pt x="113119" y="15231"/>
                  </a:cubicBezTo>
                  <a:cubicBezTo>
                    <a:pt x="113509" y="16698"/>
                    <a:pt x="112728" y="18222"/>
                    <a:pt x="111309" y="18755"/>
                  </a:cubicBezTo>
                  <a:cubicBezTo>
                    <a:pt x="110490" y="18326"/>
                    <a:pt x="109842" y="17612"/>
                    <a:pt x="109499" y="16755"/>
                  </a:cubicBezTo>
                  <a:cubicBezTo>
                    <a:pt x="107661" y="15497"/>
                    <a:pt x="106375" y="13593"/>
                    <a:pt x="105880" y="11421"/>
                  </a:cubicBezTo>
                  <a:cubicBezTo>
                    <a:pt x="105508" y="9316"/>
                    <a:pt x="104585" y="7344"/>
                    <a:pt x="103213" y="5706"/>
                  </a:cubicBezTo>
                  <a:cubicBezTo>
                    <a:pt x="101393" y="3877"/>
                    <a:pt x="98631" y="3344"/>
                    <a:pt x="96259" y="4373"/>
                  </a:cubicBezTo>
                  <a:cubicBezTo>
                    <a:pt x="94726" y="5239"/>
                    <a:pt x="94040" y="7097"/>
                    <a:pt x="94640" y="8754"/>
                  </a:cubicBezTo>
                  <a:cubicBezTo>
                    <a:pt x="95383" y="10306"/>
                    <a:pt x="96383" y="11726"/>
                    <a:pt x="97593" y="12945"/>
                  </a:cubicBezTo>
                  <a:cubicBezTo>
                    <a:pt x="101146" y="17012"/>
                    <a:pt x="103803" y="21784"/>
                    <a:pt x="105404" y="26947"/>
                  </a:cubicBezTo>
                  <a:cubicBezTo>
                    <a:pt x="105404" y="28566"/>
                    <a:pt x="105404" y="30756"/>
                    <a:pt x="103880" y="31423"/>
                  </a:cubicBezTo>
                  <a:cubicBezTo>
                    <a:pt x="102556" y="31728"/>
                    <a:pt x="101175" y="31366"/>
                    <a:pt x="100165" y="30471"/>
                  </a:cubicBezTo>
                  <a:cubicBezTo>
                    <a:pt x="99412" y="29623"/>
                    <a:pt x="98860" y="28613"/>
                    <a:pt x="98546" y="27518"/>
                  </a:cubicBezTo>
                  <a:cubicBezTo>
                    <a:pt x="97869" y="25756"/>
                    <a:pt x="97069" y="24032"/>
                    <a:pt x="96164" y="22375"/>
                  </a:cubicBezTo>
                  <a:cubicBezTo>
                    <a:pt x="95231" y="20212"/>
                    <a:pt x="93583" y="18432"/>
                    <a:pt x="91497" y="17326"/>
                  </a:cubicBezTo>
                  <a:cubicBezTo>
                    <a:pt x="89116" y="16279"/>
                    <a:pt x="85401" y="16755"/>
                    <a:pt x="84544" y="18755"/>
                  </a:cubicBezTo>
                  <a:cubicBezTo>
                    <a:pt x="83687" y="20755"/>
                    <a:pt x="85401" y="22280"/>
                    <a:pt x="86639" y="23899"/>
                  </a:cubicBezTo>
                  <a:cubicBezTo>
                    <a:pt x="87639" y="25251"/>
                    <a:pt x="88411" y="26766"/>
                    <a:pt x="88925" y="28375"/>
                  </a:cubicBezTo>
                  <a:cubicBezTo>
                    <a:pt x="89306" y="29156"/>
                    <a:pt x="89306" y="30071"/>
                    <a:pt x="88925" y="30852"/>
                  </a:cubicBezTo>
                  <a:cubicBezTo>
                    <a:pt x="88601" y="31271"/>
                    <a:pt x="88173" y="31605"/>
                    <a:pt x="87687" y="31805"/>
                  </a:cubicBezTo>
                  <a:cubicBezTo>
                    <a:pt x="84963" y="32881"/>
                    <a:pt x="81848" y="32166"/>
                    <a:pt x="79877" y="29995"/>
                  </a:cubicBezTo>
                  <a:cubicBezTo>
                    <a:pt x="78486" y="27994"/>
                    <a:pt x="77848" y="25565"/>
                    <a:pt x="78067" y="23137"/>
                  </a:cubicBezTo>
                  <a:cubicBezTo>
                    <a:pt x="78334" y="20746"/>
                    <a:pt x="77905" y="18336"/>
                    <a:pt x="76829" y="16183"/>
                  </a:cubicBezTo>
                  <a:cubicBezTo>
                    <a:pt x="76505" y="15517"/>
                    <a:pt x="75971" y="14984"/>
                    <a:pt x="75305" y="14660"/>
                  </a:cubicBezTo>
                  <a:cubicBezTo>
                    <a:pt x="73876" y="14041"/>
                    <a:pt x="72257" y="14041"/>
                    <a:pt x="70828" y="14660"/>
                  </a:cubicBezTo>
                  <a:cubicBezTo>
                    <a:pt x="69818" y="14993"/>
                    <a:pt x="68885" y="15507"/>
                    <a:pt x="68066" y="16183"/>
                  </a:cubicBezTo>
                  <a:cubicBezTo>
                    <a:pt x="65932" y="18574"/>
                    <a:pt x="65932" y="22174"/>
                    <a:pt x="68066" y="24565"/>
                  </a:cubicBezTo>
                  <a:cubicBezTo>
                    <a:pt x="70142" y="26985"/>
                    <a:pt x="72028" y="29556"/>
                    <a:pt x="73685" y="32281"/>
                  </a:cubicBezTo>
                  <a:cubicBezTo>
                    <a:pt x="74600" y="33747"/>
                    <a:pt x="74266" y="35672"/>
                    <a:pt x="72923" y="36757"/>
                  </a:cubicBezTo>
                  <a:cubicBezTo>
                    <a:pt x="71295" y="37795"/>
                    <a:pt x="69218" y="37795"/>
                    <a:pt x="67589" y="36757"/>
                  </a:cubicBezTo>
                  <a:cubicBezTo>
                    <a:pt x="66294" y="35729"/>
                    <a:pt x="65418" y="34281"/>
                    <a:pt x="65113" y="32662"/>
                  </a:cubicBezTo>
                  <a:cubicBezTo>
                    <a:pt x="64875" y="31595"/>
                    <a:pt x="64494" y="30576"/>
                    <a:pt x="63970" y="29613"/>
                  </a:cubicBezTo>
                  <a:cubicBezTo>
                    <a:pt x="63332" y="28537"/>
                    <a:pt x="62246" y="27804"/>
                    <a:pt x="61017" y="27614"/>
                  </a:cubicBezTo>
                  <a:cubicBezTo>
                    <a:pt x="58664" y="27385"/>
                    <a:pt x="56550" y="29071"/>
                    <a:pt x="56255" y="31423"/>
                  </a:cubicBezTo>
                  <a:cubicBezTo>
                    <a:pt x="56378" y="33443"/>
                    <a:pt x="56798" y="35433"/>
                    <a:pt x="57493" y="37329"/>
                  </a:cubicBezTo>
                  <a:cubicBezTo>
                    <a:pt x="56778" y="38348"/>
                    <a:pt x="55597" y="38958"/>
                    <a:pt x="54350" y="38948"/>
                  </a:cubicBezTo>
                  <a:cubicBezTo>
                    <a:pt x="52921" y="39072"/>
                    <a:pt x="51502" y="38586"/>
                    <a:pt x="50444" y="37615"/>
                  </a:cubicBezTo>
                  <a:cubicBezTo>
                    <a:pt x="49682" y="36853"/>
                    <a:pt x="49159" y="35900"/>
                    <a:pt x="48920" y="34853"/>
                  </a:cubicBezTo>
                  <a:cubicBezTo>
                    <a:pt x="48216" y="32271"/>
                    <a:pt x="47015" y="29842"/>
                    <a:pt x="45396" y="27709"/>
                  </a:cubicBezTo>
                  <a:cubicBezTo>
                    <a:pt x="43443" y="25299"/>
                    <a:pt x="40586" y="23784"/>
                    <a:pt x="37490" y="23518"/>
                  </a:cubicBezTo>
                  <a:cubicBezTo>
                    <a:pt x="35709" y="23232"/>
                    <a:pt x="33918" y="23879"/>
                    <a:pt x="32728" y="25232"/>
                  </a:cubicBezTo>
                  <a:cubicBezTo>
                    <a:pt x="32385" y="25804"/>
                    <a:pt x="32213" y="26471"/>
                    <a:pt x="32252" y="27137"/>
                  </a:cubicBezTo>
                  <a:cubicBezTo>
                    <a:pt x="32623" y="30804"/>
                    <a:pt x="34357" y="34204"/>
                    <a:pt x="37109" y="36662"/>
                  </a:cubicBezTo>
                  <a:cubicBezTo>
                    <a:pt x="38471" y="37919"/>
                    <a:pt x="39519" y="39491"/>
                    <a:pt x="40157" y="41234"/>
                  </a:cubicBezTo>
                  <a:cubicBezTo>
                    <a:pt x="40395" y="42330"/>
                    <a:pt x="39843" y="43435"/>
                    <a:pt x="38824" y="43901"/>
                  </a:cubicBezTo>
                  <a:cubicBezTo>
                    <a:pt x="37548" y="44215"/>
                    <a:pt x="36195" y="43968"/>
                    <a:pt x="35109" y="43235"/>
                  </a:cubicBezTo>
                  <a:cubicBezTo>
                    <a:pt x="34071" y="42473"/>
                    <a:pt x="32861" y="41977"/>
                    <a:pt x="31585" y="41806"/>
                  </a:cubicBezTo>
                  <a:cubicBezTo>
                    <a:pt x="30204" y="41853"/>
                    <a:pt x="28946" y="42606"/>
                    <a:pt x="28251" y="43806"/>
                  </a:cubicBezTo>
                  <a:cubicBezTo>
                    <a:pt x="27746" y="44854"/>
                    <a:pt x="27422" y="45978"/>
                    <a:pt x="27299" y="47140"/>
                  </a:cubicBezTo>
                  <a:cubicBezTo>
                    <a:pt x="27127" y="47940"/>
                    <a:pt x="26841" y="48711"/>
                    <a:pt x="26441" y="49426"/>
                  </a:cubicBezTo>
                  <a:cubicBezTo>
                    <a:pt x="25889" y="51102"/>
                    <a:pt x="24393" y="52302"/>
                    <a:pt x="22631" y="52474"/>
                  </a:cubicBezTo>
                  <a:cubicBezTo>
                    <a:pt x="21231" y="52398"/>
                    <a:pt x="19983" y="51550"/>
                    <a:pt x="19393" y="50283"/>
                  </a:cubicBezTo>
                  <a:cubicBezTo>
                    <a:pt x="19012" y="49169"/>
                    <a:pt x="19012" y="47968"/>
                    <a:pt x="19393" y="46854"/>
                  </a:cubicBezTo>
                  <a:cubicBezTo>
                    <a:pt x="19926" y="45758"/>
                    <a:pt x="20345" y="44606"/>
                    <a:pt x="20631" y="43425"/>
                  </a:cubicBezTo>
                  <a:cubicBezTo>
                    <a:pt x="20679" y="43044"/>
                    <a:pt x="20679" y="42663"/>
                    <a:pt x="20631" y="42282"/>
                  </a:cubicBezTo>
                  <a:cubicBezTo>
                    <a:pt x="20631" y="41520"/>
                    <a:pt x="19869" y="39996"/>
                    <a:pt x="18916" y="39710"/>
                  </a:cubicBezTo>
                  <a:cubicBezTo>
                    <a:pt x="15773" y="38758"/>
                    <a:pt x="13964" y="40948"/>
                    <a:pt x="12058" y="43139"/>
                  </a:cubicBezTo>
                  <a:cubicBezTo>
                    <a:pt x="10316" y="45301"/>
                    <a:pt x="9706" y="48168"/>
                    <a:pt x="10439" y="50855"/>
                  </a:cubicBezTo>
                  <a:cubicBezTo>
                    <a:pt x="10439" y="52188"/>
                    <a:pt x="11392" y="53331"/>
                    <a:pt x="10439" y="54664"/>
                  </a:cubicBezTo>
                  <a:cubicBezTo>
                    <a:pt x="8439" y="58188"/>
                    <a:pt x="6820" y="57141"/>
                    <a:pt x="6915" y="59141"/>
                  </a:cubicBezTo>
                  <a:lnTo>
                    <a:pt x="6915" y="59141"/>
                  </a:lnTo>
                  <a:cubicBezTo>
                    <a:pt x="6915" y="55998"/>
                    <a:pt x="5772" y="55426"/>
                    <a:pt x="4724" y="54950"/>
                  </a:cubicBezTo>
                  <a:cubicBezTo>
                    <a:pt x="6572" y="60703"/>
                    <a:pt x="8096" y="66552"/>
                    <a:pt x="9296" y="72476"/>
                  </a:cubicBezTo>
                  <a:cubicBezTo>
                    <a:pt x="11344" y="85068"/>
                    <a:pt x="12335" y="97813"/>
                    <a:pt x="12249" y="110576"/>
                  </a:cubicBezTo>
                  <a:cubicBezTo>
                    <a:pt x="13459" y="163983"/>
                    <a:pt x="14659" y="217447"/>
                    <a:pt x="15869" y="270977"/>
                  </a:cubicBezTo>
                  <a:cubicBezTo>
                    <a:pt x="17250" y="283922"/>
                    <a:pt x="15421" y="297009"/>
                    <a:pt x="10534" y="309077"/>
                  </a:cubicBezTo>
                  <a:cubicBezTo>
                    <a:pt x="6915" y="314668"/>
                    <a:pt x="3734" y="320527"/>
                    <a:pt x="1009" y="326603"/>
                  </a:cubicBezTo>
                  <a:cubicBezTo>
                    <a:pt x="-753" y="333718"/>
                    <a:pt x="-257" y="341215"/>
                    <a:pt x="2438" y="348035"/>
                  </a:cubicBezTo>
                  <a:cubicBezTo>
                    <a:pt x="3762" y="345977"/>
                    <a:pt x="4143" y="343443"/>
                    <a:pt x="3486" y="341081"/>
                  </a:cubicBezTo>
                  <a:cubicBezTo>
                    <a:pt x="3486" y="339653"/>
                    <a:pt x="2533" y="338604"/>
                    <a:pt x="3486" y="337271"/>
                  </a:cubicBezTo>
                  <a:cubicBezTo>
                    <a:pt x="5486" y="333652"/>
                    <a:pt x="7106" y="334795"/>
                    <a:pt x="7010" y="332794"/>
                  </a:cubicBezTo>
                  <a:lnTo>
                    <a:pt x="7010" y="332794"/>
                  </a:lnTo>
                  <a:cubicBezTo>
                    <a:pt x="7010" y="337748"/>
                    <a:pt x="9773" y="336223"/>
                    <a:pt x="10725" y="338128"/>
                  </a:cubicBezTo>
                  <a:cubicBezTo>
                    <a:pt x="11678" y="340033"/>
                    <a:pt x="10154" y="342319"/>
                    <a:pt x="9106" y="344320"/>
                  </a:cubicBezTo>
                  <a:cubicBezTo>
                    <a:pt x="8058" y="346320"/>
                    <a:pt x="8153" y="349272"/>
                    <a:pt x="10725" y="349844"/>
                  </a:cubicBezTo>
                  <a:cubicBezTo>
                    <a:pt x="12801" y="350235"/>
                    <a:pt x="14859" y="349120"/>
                    <a:pt x="15678" y="347177"/>
                  </a:cubicBezTo>
                  <a:cubicBezTo>
                    <a:pt x="16440" y="345463"/>
                    <a:pt x="16345" y="343653"/>
                    <a:pt x="17202" y="342034"/>
                  </a:cubicBezTo>
                  <a:cubicBezTo>
                    <a:pt x="18164" y="340157"/>
                    <a:pt x="20307" y="339205"/>
                    <a:pt x="22346" y="339747"/>
                  </a:cubicBezTo>
                  <a:cubicBezTo>
                    <a:pt x="25013" y="340796"/>
                    <a:pt x="24060" y="343748"/>
                    <a:pt x="22346" y="345844"/>
                  </a:cubicBezTo>
                  <a:lnTo>
                    <a:pt x="17869" y="352702"/>
                  </a:lnTo>
                  <a:cubicBezTo>
                    <a:pt x="17002" y="353835"/>
                    <a:pt x="16478" y="355188"/>
                    <a:pt x="16345" y="356607"/>
                  </a:cubicBezTo>
                  <a:cubicBezTo>
                    <a:pt x="16402" y="358140"/>
                    <a:pt x="17507" y="359446"/>
                    <a:pt x="19012" y="359750"/>
                  </a:cubicBezTo>
                  <a:cubicBezTo>
                    <a:pt x="20984" y="359836"/>
                    <a:pt x="22869" y="358940"/>
                    <a:pt x="24060" y="357369"/>
                  </a:cubicBezTo>
                  <a:cubicBezTo>
                    <a:pt x="25565" y="355569"/>
                    <a:pt x="26737" y="353502"/>
                    <a:pt x="27489" y="351273"/>
                  </a:cubicBezTo>
                  <a:cubicBezTo>
                    <a:pt x="28346" y="348606"/>
                    <a:pt x="29489" y="345177"/>
                    <a:pt x="33014" y="345081"/>
                  </a:cubicBezTo>
                  <a:cubicBezTo>
                    <a:pt x="35166" y="345072"/>
                    <a:pt x="36957" y="346739"/>
                    <a:pt x="37109" y="348892"/>
                  </a:cubicBezTo>
                  <a:cubicBezTo>
                    <a:pt x="36767" y="350844"/>
                    <a:pt x="35671" y="352587"/>
                    <a:pt x="34061" y="353749"/>
                  </a:cubicBezTo>
                  <a:cubicBezTo>
                    <a:pt x="31775" y="355750"/>
                    <a:pt x="28727" y="358036"/>
                    <a:pt x="29775" y="360607"/>
                  </a:cubicBezTo>
                  <a:cubicBezTo>
                    <a:pt x="31356" y="362731"/>
                    <a:pt x="34118" y="363608"/>
                    <a:pt x="36633" y="362798"/>
                  </a:cubicBezTo>
                  <a:cubicBezTo>
                    <a:pt x="39043" y="362141"/>
                    <a:pt x="41091" y="360569"/>
                    <a:pt x="42348" y="358417"/>
                  </a:cubicBezTo>
                  <a:cubicBezTo>
                    <a:pt x="43586" y="356512"/>
                    <a:pt x="44348" y="354416"/>
                    <a:pt x="45682" y="352607"/>
                  </a:cubicBezTo>
                  <a:cubicBezTo>
                    <a:pt x="46406" y="351425"/>
                    <a:pt x="47720" y="350730"/>
                    <a:pt x="49111" y="350797"/>
                  </a:cubicBezTo>
                  <a:cubicBezTo>
                    <a:pt x="50435" y="354606"/>
                    <a:pt x="49216" y="358845"/>
                    <a:pt x="46063" y="361369"/>
                  </a:cubicBezTo>
                  <a:cubicBezTo>
                    <a:pt x="44825" y="362275"/>
                    <a:pt x="43729" y="363370"/>
                    <a:pt x="42824" y="364608"/>
                  </a:cubicBezTo>
                  <a:cubicBezTo>
                    <a:pt x="42234" y="365723"/>
                    <a:pt x="42662" y="367103"/>
                    <a:pt x="43777" y="367694"/>
                  </a:cubicBezTo>
                  <a:cubicBezTo>
                    <a:pt x="44015" y="367827"/>
                    <a:pt x="44272" y="367904"/>
                    <a:pt x="44539" y="367942"/>
                  </a:cubicBezTo>
                  <a:cubicBezTo>
                    <a:pt x="45168" y="368075"/>
                    <a:pt x="45815" y="368075"/>
                    <a:pt x="46444" y="367942"/>
                  </a:cubicBezTo>
                  <a:cubicBezTo>
                    <a:pt x="49835" y="367246"/>
                    <a:pt x="52692" y="364980"/>
                    <a:pt x="54159" y="361845"/>
                  </a:cubicBezTo>
                  <a:cubicBezTo>
                    <a:pt x="55112" y="359464"/>
                    <a:pt x="55207" y="356512"/>
                    <a:pt x="58064" y="355369"/>
                  </a:cubicBezTo>
                  <a:cubicBezTo>
                    <a:pt x="59922" y="361332"/>
                    <a:pt x="57388" y="367789"/>
                    <a:pt x="51968" y="370894"/>
                  </a:cubicBezTo>
                  <a:cubicBezTo>
                    <a:pt x="50187" y="371885"/>
                    <a:pt x="48530" y="373066"/>
                    <a:pt x="47015" y="374419"/>
                  </a:cubicBezTo>
                  <a:cubicBezTo>
                    <a:pt x="45672" y="375752"/>
                    <a:pt x="45672" y="377924"/>
                    <a:pt x="47006" y="379267"/>
                  </a:cubicBezTo>
                  <a:cubicBezTo>
                    <a:pt x="47006" y="379267"/>
                    <a:pt x="47015" y="379276"/>
                    <a:pt x="47015" y="379276"/>
                  </a:cubicBezTo>
                  <a:cubicBezTo>
                    <a:pt x="48454" y="380372"/>
                    <a:pt x="50282" y="380819"/>
                    <a:pt x="52064" y="380515"/>
                  </a:cubicBezTo>
                  <a:cubicBezTo>
                    <a:pt x="56836" y="380448"/>
                    <a:pt x="61312" y="378162"/>
                    <a:pt x="64160" y="374323"/>
                  </a:cubicBezTo>
                  <a:cubicBezTo>
                    <a:pt x="65875" y="370742"/>
                    <a:pt x="67027" y="366923"/>
                    <a:pt x="67589" y="362988"/>
                  </a:cubicBezTo>
                  <a:cubicBezTo>
                    <a:pt x="67942" y="361389"/>
                    <a:pt x="69152" y="360103"/>
                    <a:pt x="70733" y="359655"/>
                  </a:cubicBezTo>
                  <a:cubicBezTo>
                    <a:pt x="72857" y="359264"/>
                    <a:pt x="74885" y="360674"/>
                    <a:pt x="75276" y="362798"/>
                  </a:cubicBezTo>
                  <a:cubicBezTo>
                    <a:pt x="75285" y="362855"/>
                    <a:pt x="75295" y="362922"/>
                    <a:pt x="75305" y="362988"/>
                  </a:cubicBezTo>
                  <a:cubicBezTo>
                    <a:pt x="75190" y="364913"/>
                    <a:pt x="74600" y="366779"/>
                    <a:pt x="73590" y="368418"/>
                  </a:cubicBezTo>
                  <a:cubicBezTo>
                    <a:pt x="72657" y="370171"/>
                    <a:pt x="72961" y="372333"/>
                    <a:pt x="74352" y="373752"/>
                  </a:cubicBezTo>
                  <a:cubicBezTo>
                    <a:pt x="76829" y="375181"/>
                    <a:pt x="79924" y="374962"/>
                    <a:pt x="82163" y="373180"/>
                  </a:cubicBezTo>
                  <a:cubicBezTo>
                    <a:pt x="83915" y="371514"/>
                    <a:pt x="85106" y="369351"/>
                    <a:pt x="85592" y="366989"/>
                  </a:cubicBezTo>
                  <a:lnTo>
                    <a:pt x="86734" y="363274"/>
                  </a:lnTo>
                  <a:cubicBezTo>
                    <a:pt x="89287" y="367437"/>
                    <a:pt x="89678" y="372580"/>
                    <a:pt x="87782" y="377086"/>
                  </a:cubicBezTo>
                  <a:cubicBezTo>
                    <a:pt x="87116" y="378229"/>
                    <a:pt x="86658" y="379496"/>
                    <a:pt x="86449" y="380800"/>
                  </a:cubicBezTo>
                  <a:cubicBezTo>
                    <a:pt x="86278" y="382162"/>
                    <a:pt x="87068" y="383467"/>
                    <a:pt x="88354" y="383944"/>
                  </a:cubicBezTo>
                  <a:cubicBezTo>
                    <a:pt x="89135" y="384134"/>
                    <a:pt x="89954" y="384134"/>
                    <a:pt x="90735" y="383944"/>
                  </a:cubicBezTo>
                  <a:cubicBezTo>
                    <a:pt x="94345" y="383553"/>
                    <a:pt x="97241" y="380772"/>
                    <a:pt x="97783" y="377181"/>
                  </a:cubicBezTo>
                  <a:cubicBezTo>
                    <a:pt x="98079" y="374009"/>
                    <a:pt x="98079" y="370828"/>
                    <a:pt x="97783" y="367656"/>
                  </a:cubicBezTo>
                  <a:cubicBezTo>
                    <a:pt x="97783" y="366323"/>
                    <a:pt x="98641" y="364608"/>
                    <a:pt x="100260" y="364894"/>
                  </a:cubicBezTo>
                  <a:cubicBezTo>
                    <a:pt x="100813" y="365074"/>
                    <a:pt x="101289" y="365446"/>
                    <a:pt x="101594" y="365941"/>
                  </a:cubicBezTo>
                  <a:cubicBezTo>
                    <a:pt x="104546" y="370037"/>
                    <a:pt x="101594" y="375466"/>
                    <a:pt x="103784" y="379753"/>
                  </a:cubicBezTo>
                  <a:cubicBezTo>
                    <a:pt x="105537" y="382581"/>
                    <a:pt x="108090" y="384839"/>
                    <a:pt x="111119" y="386229"/>
                  </a:cubicBezTo>
                  <a:cubicBezTo>
                    <a:pt x="113214" y="387278"/>
                    <a:pt x="116643" y="388039"/>
                    <a:pt x="117596" y="386229"/>
                  </a:cubicBezTo>
                  <a:cubicBezTo>
                    <a:pt x="118548" y="384420"/>
                    <a:pt x="117596" y="384706"/>
                    <a:pt x="117596" y="383944"/>
                  </a:cubicBezTo>
                  <a:cubicBezTo>
                    <a:pt x="115881" y="380705"/>
                    <a:pt x="113119" y="377753"/>
                    <a:pt x="111214" y="374419"/>
                  </a:cubicBezTo>
                  <a:cubicBezTo>
                    <a:pt x="108976" y="371476"/>
                    <a:pt x="108394" y="367599"/>
                    <a:pt x="109690" y="364131"/>
                  </a:cubicBezTo>
                  <a:cubicBezTo>
                    <a:pt x="111633" y="363417"/>
                    <a:pt x="113795" y="364389"/>
                    <a:pt x="114548" y="366323"/>
                  </a:cubicBezTo>
                  <a:cubicBezTo>
                    <a:pt x="115214" y="367942"/>
                    <a:pt x="114548" y="369751"/>
                    <a:pt x="116167" y="371275"/>
                  </a:cubicBezTo>
                  <a:cubicBezTo>
                    <a:pt x="116395" y="371676"/>
                    <a:pt x="116777" y="371980"/>
                    <a:pt x="117215" y="372133"/>
                  </a:cubicBezTo>
                  <a:cubicBezTo>
                    <a:pt x="119024" y="372799"/>
                    <a:pt x="120548" y="370704"/>
                    <a:pt x="120644" y="369085"/>
                  </a:cubicBezTo>
                  <a:cubicBezTo>
                    <a:pt x="120739" y="367466"/>
                    <a:pt x="121120" y="365370"/>
                    <a:pt x="123120" y="365180"/>
                  </a:cubicBezTo>
                  <a:cubicBezTo>
                    <a:pt x="126168" y="368418"/>
                    <a:pt x="125025" y="372799"/>
                    <a:pt x="125501" y="376800"/>
                  </a:cubicBezTo>
                  <a:cubicBezTo>
                    <a:pt x="126635" y="383277"/>
                    <a:pt x="131026" y="388716"/>
                    <a:pt x="137122" y="391183"/>
                  </a:cubicBezTo>
                  <a:cubicBezTo>
                    <a:pt x="138094" y="391697"/>
                    <a:pt x="139170" y="391992"/>
                    <a:pt x="140265" y="392040"/>
                  </a:cubicBezTo>
                  <a:cubicBezTo>
                    <a:pt x="142627" y="392049"/>
                    <a:pt x="144589" y="390211"/>
                    <a:pt x="144742" y="387849"/>
                  </a:cubicBezTo>
                  <a:cubicBezTo>
                    <a:pt x="144561" y="385792"/>
                    <a:pt x="143904" y="383801"/>
                    <a:pt x="142837" y="382038"/>
                  </a:cubicBezTo>
                  <a:cubicBezTo>
                    <a:pt x="141599" y="379476"/>
                    <a:pt x="140884" y="376695"/>
                    <a:pt x="140741" y="373847"/>
                  </a:cubicBezTo>
                  <a:cubicBezTo>
                    <a:pt x="140151" y="370857"/>
                    <a:pt x="142056" y="367942"/>
                    <a:pt x="145028" y="367275"/>
                  </a:cubicBezTo>
                  <a:cubicBezTo>
                    <a:pt x="147999" y="367018"/>
                    <a:pt x="150752" y="368885"/>
                    <a:pt x="151600" y="371752"/>
                  </a:cubicBezTo>
                  <a:cubicBezTo>
                    <a:pt x="152000" y="374247"/>
                    <a:pt x="152809" y="376657"/>
                    <a:pt x="153981" y="378896"/>
                  </a:cubicBezTo>
                  <a:cubicBezTo>
                    <a:pt x="155696" y="381086"/>
                    <a:pt x="160267" y="382038"/>
                    <a:pt x="161887" y="379943"/>
                  </a:cubicBezTo>
                  <a:cubicBezTo>
                    <a:pt x="162363" y="379048"/>
                    <a:pt x="162363" y="377981"/>
                    <a:pt x="161887" y="377086"/>
                  </a:cubicBezTo>
                  <a:cubicBezTo>
                    <a:pt x="161115" y="375000"/>
                    <a:pt x="160096" y="373019"/>
                    <a:pt x="158839" y="371180"/>
                  </a:cubicBezTo>
                  <a:cubicBezTo>
                    <a:pt x="157620" y="369332"/>
                    <a:pt x="157620" y="366932"/>
                    <a:pt x="158839" y="365084"/>
                  </a:cubicBezTo>
                  <a:cubicBezTo>
                    <a:pt x="160201" y="363684"/>
                    <a:pt x="162258" y="363236"/>
                    <a:pt x="164078" y="363941"/>
                  </a:cubicBezTo>
                  <a:cubicBezTo>
                    <a:pt x="165897" y="364703"/>
                    <a:pt x="167116" y="366446"/>
                    <a:pt x="167221" y="368418"/>
                  </a:cubicBezTo>
                  <a:cubicBezTo>
                    <a:pt x="167983" y="372799"/>
                    <a:pt x="168840" y="377086"/>
                    <a:pt x="169602" y="381467"/>
                  </a:cubicBezTo>
                  <a:cubicBezTo>
                    <a:pt x="169878" y="383610"/>
                    <a:pt x="170497" y="385696"/>
                    <a:pt x="171412" y="387658"/>
                  </a:cubicBezTo>
                  <a:cubicBezTo>
                    <a:pt x="172583" y="389792"/>
                    <a:pt x="174479" y="391440"/>
                    <a:pt x="176746" y="392326"/>
                  </a:cubicBezTo>
                  <a:cubicBezTo>
                    <a:pt x="178327" y="392849"/>
                    <a:pt x="180022" y="392849"/>
                    <a:pt x="181604" y="392326"/>
                  </a:cubicBezTo>
                  <a:cubicBezTo>
                    <a:pt x="183128" y="392326"/>
                    <a:pt x="184366" y="390707"/>
                    <a:pt x="184271" y="389373"/>
                  </a:cubicBezTo>
                  <a:cubicBezTo>
                    <a:pt x="183966" y="388182"/>
                    <a:pt x="183299" y="387115"/>
                    <a:pt x="182366" y="386325"/>
                  </a:cubicBezTo>
                  <a:cubicBezTo>
                    <a:pt x="180022" y="383658"/>
                    <a:pt x="178565" y="380334"/>
                    <a:pt x="178175" y="376800"/>
                  </a:cubicBezTo>
                  <a:cubicBezTo>
                    <a:pt x="177841" y="375362"/>
                    <a:pt x="178613" y="373904"/>
                    <a:pt x="179984" y="373371"/>
                  </a:cubicBezTo>
                  <a:cubicBezTo>
                    <a:pt x="181023" y="373133"/>
                    <a:pt x="182118" y="373304"/>
                    <a:pt x="183032" y="373847"/>
                  </a:cubicBezTo>
                  <a:cubicBezTo>
                    <a:pt x="184890" y="375076"/>
                    <a:pt x="186195" y="377000"/>
                    <a:pt x="186652" y="379181"/>
                  </a:cubicBezTo>
                  <a:cubicBezTo>
                    <a:pt x="187080" y="381315"/>
                    <a:pt x="188023" y="383315"/>
                    <a:pt x="189414" y="384991"/>
                  </a:cubicBezTo>
                  <a:cubicBezTo>
                    <a:pt x="191262" y="386772"/>
                    <a:pt x="193986" y="387296"/>
                    <a:pt x="196367" y="386325"/>
                  </a:cubicBezTo>
                  <a:cubicBezTo>
                    <a:pt x="197834" y="385401"/>
                    <a:pt x="198472" y="383582"/>
                    <a:pt x="197891" y="381944"/>
                  </a:cubicBezTo>
                  <a:cubicBezTo>
                    <a:pt x="197186" y="380391"/>
                    <a:pt x="196225" y="378972"/>
                    <a:pt x="195034" y="377753"/>
                  </a:cubicBezTo>
                  <a:cubicBezTo>
                    <a:pt x="191443" y="373704"/>
                    <a:pt x="188785" y="368932"/>
                    <a:pt x="187223" y="363751"/>
                  </a:cubicBezTo>
                  <a:cubicBezTo>
                    <a:pt x="186747" y="362036"/>
                    <a:pt x="186747" y="359941"/>
                    <a:pt x="188747" y="359274"/>
                  </a:cubicBezTo>
                  <a:cubicBezTo>
                    <a:pt x="190033" y="358940"/>
                    <a:pt x="191414" y="359293"/>
                    <a:pt x="192367" y="360226"/>
                  </a:cubicBezTo>
                  <a:cubicBezTo>
                    <a:pt x="193110" y="361103"/>
                    <a:pt x="193691" y="362103"/>
                    <a:pt x="194081" y="363179"/>
                  </a:cubicBezTo>
                  <a:cubicBezTo>
                    <a:pt x="194777" y="364894"/>
                    <a:pt x="195539" y="366608"/>
                    <a:pt x="196367" y="368322"/>
                  </a:cubicBezTo>
                  <a:cubicBezTo>
                    <a:pt x="197320" y="370514"/>
                    <a:pt x="198996" y="372295"/>
                    <a:pt x="201130" y="373371"/>
                  </a:cubicBezTo>
                  <a:cubicBezTo>
                    <a:pt x="203511" y="374419"/>
                    <a:pt x="207131" y="373942"/>
                    <a:pt x="207988" y="371942"/>
                  </a:cubicBezTo>
                  <a:cubicBezTo>
                    <a:pt x="208845" y="369942"/>
                    <a:pt x="207131" y="368322"/>
                    <a:pt x="205892" y="366703"/>
                  </a:cubicBezTo>
                  <a:cubicBezTo>
                    <a:pt x="204854" y="365370"/>
                    <a:pt x="204073" y="363846"/>
                    <a:pt x="203606" y="362227"/>
                  </a:cubicBezTo>
                  <a:cubicBezTo>
                    <a:pt x="203235" y="361474"/>
                    <a:pt x="203235" y="360598"/>
                    <a:pt x="203606" y="359846"/>
                  </a:cubicBezTo>
                  <a:cubicBezTo>
                    <a:pt x="203864" y="359379"/>
                    <a:pt x="204264" y="359017"/>
                    <a:pt x="204749" y="358797"/>
                  </a:cubicBezTo>
                  <a:cubicBezTo>
                    <a:pt x="207492" y="357741"/>
                    <a:pt x="210607" y="358503"/>
                    <a:pt x="212560" y="360703"/>
                  </a:cubicBezTo>
                  <a:cubicBezTo>
                    <a:pt x="213951" y="362703"/>
                    <a:pt x="214589" y="365132"/>
                    <a:pt x="214370" y="367561"/>
                  </a:cubicBezTo>
                  <a:cubicBezTo>
                    <a:pt x="214160" y="369951"/>
                    <a:pt x="214589" y="372352"/>
                    <a:pt x="215608" y="374514"/>
                  </a:cubicBezTo>
                  <a:cubicBezTo>
                    <a:pt x="215960" y="375152"/>
                    <a:pt x="216494" y="375685"/>
                    <a:pt x="217132" y="376038"/>
                  </a:cubicBezTo>
                  <a:cubicBezTo>
                    <a:pt x="218599" y="376648"/>
                    <a:pt x="220237" y="376648"/>
                    <a:pt x="221704" y="376038"/>
                  </a:cubicBezTo>
                  <a:cubicBezTo>
                    <a:pt x="222713" y="375676"/>
                    <a:pt x="223656" y="375124"/>
                    <a:pt x="224466" y="374419"/>
                  </a:cubicBezTo>
                  <a:cubicBezTo>
                    <a:pt x="226542" y="372047"/>
                    <a:pt x="226542" y="368504"/>
                    <a:pt x="224466" y="366132"/>
                  </a:cubicBezTo>
                  <a:cubicBezTo>
                    <a:pt x="222418" y="363694"/>
                    <a:pt x="220542" y="361112"/>
                    <a:pt x="218846" y="358417"/>
                  </a:cubicBezTo>
                  <a:cubicBezTo>
                    <a:pt x="217980" y="356941"/>
                    <a:pt x="218303" y="355045"/>
                    <a:pt x="219608" y="353940"/>
                  </a:cubicBezTo>
                  <a:cubicBezTo>
                    <a:pt x="221275" y="352911"/>
                    <a:pt x="223380" y="352911"/>
                    <a:pt x="225038" y="353940"/>
                  </a:cubicBezTo>
                  <a:cubicBezTo>
                    <a:pt x="226276" y="355045"/>
                    <a:pt x="227143" y="356512"/>
                    <a:pt x="227514" y="358131"/>
                  </a:cubicBezTo>
                  <a:cubicBezTo>
                    <a:pt x="227724" y="359188"/>
                    <a:pt x="228076" y="360217"/>
                    <a:pt x="228562" y="361179"/>
                  </a:cubicBezTo>
                  <a:cubicBezTo>
                    <a:pt x="229238" y="362198"/>
                    <a:pt x="230305" y="362894"/>
                    <a:pt x="231515" y="363084"/>
                  </a:cubicBezTo>
                  <a:cubicBezTo>
                    <a:pt x="233867" y="363360"/>
                    <a:pt x="235991" y="361674"/>
                    <a:pt x="236267" y="359331"/>
                  </a:cubicBezTo>
                  <a:cubicBezTo>
                    <a:pt x="236277" y="359312"/>
                    <a:pt x="236277" y="359293"/>
                    <a:pt x="236277" y="359274"/>
                  </a:cubicBezTo>
                  <a:cubicBezTo>
                    <a:pt x="236125" y="357264"/>
                    <a:pt x="235744" y="355283"/>
                    <a:pt x="235134" y="353369"/>
                  </a:cubicBezTo>
                  <a:cubicBezTo>
                    <a:pt x="235839" y="352397"/>
                    <a:pt x="236982" y="351825"/>
                    <a:pt x="238182" y="351844"/>
                  </a:cubicBezTo>
                  <a:cubicBezTo>
                    <a:pt x="239630" y="351730"/>
                    <a:pt x="241059" y="352168"/>
                    <a:pt x="242183" y="353083"/>
                  </a:cubicBezTo>
                  <a:cubicBezTo>
                    <a:pt x="242878" y="353911"/>
                    <a:pt x="243373" y="354892"/>
                    <a:pt x="243611" y="355940"/>
                  </a:cubicBezTo>
                  <a:cubicBezTo>
                    <a:pt x="244335" y="358521"/>
                    <a:pt x="245536" y="360941"/>
                    <a:pt x="247136" y="363084"/>
                  </a:cubicBezTo>
                  <a:cubicBezTo>
                    <a:pt x="249126" y="365494"/>
                    <a:pt x="252022" y="366979"/>
                    <a:pt x="255137" y="367179"/>
                  </a:cubicBezTo>
                  <a:cubicBezTo>
                    <a:pt x="256899" y="367466"/>
                    <a:pt x="258680" y="366866"/>
                    <a:pt x="259899" y="365560"/>
                  </a:cubicBezTo>
                  <a:cubicBezTo>
                    <a:pt x="260090" y="364941"/>
                    <a:pt x="260090" y="364274"/>
                    <a:pt x="259899" y="363655"/>
                  </a:cubicBezTo>
                  <a:cubicBezTo>
                    <a:pt x="259528" y="360007"/>
                    <a:pt x="257832" y="356617"/>
                    <a:pt x="255137" y="354130"/>
                  </a:cubicBezTo>
                  <a:cubicBezTo>
                    <a:pt x="253889" y="353063"/>
                    <a:pt x="252936" y="351683"/>
                    <a:pt x="252374" y="350130"/>
                  </a:cubicBezTo>
                  <a:cubicBezTo>
                    <a:pt x="252041" y="349054"/>
                    <a:pt x="252574" y="347901"/>
                    <a:pt x="253613" y="347463"/>
                  </a:cubicBezTo>
                  <a:cubicBezTo>
                    <a:pt x="254889" y="347101"/>
                    <a:pt x="256260" y="347349"/>
                    <a:pt x="257327" y="348129"/>
                  </a:cubicBezTo>
                  <a:cubicBezTo>
                    <a:pt x="258375" y="348854"/>
                    <a:pt x="259585" y="349311"/>
                    <a:pt x="260852" y="349463"/>
                  </a:cubicBezTo>
                  <a:cubicBezTo>
                    <a:pt x="262233" y="349520"/>
                    <a:pt x="263528" y="348777"/>
                    <a:pt x="264185" y="347558"/>
                  </a:cubicBezTo>
                  <a:cubicBezTo>
                    <a:pt x="264719" y="346482"/>
                    <a:pt x="265071" y="345320"/>
                    <a:pt x="265233" y="344129"/>
                  </a:cubicBezTo>
                  <a:cubicBezTo>
                    <a:pt x="265405" y="343338"/>
                    <a:pt x="265652" y="342576"/>
                    <a:pt x="265995" y="341843"/>
                  </a:cubicBezTo>
                  <a:cubicBezTo>
                    <a:pt x="266595" y="340176"/>
                    <a:pt x="268129" y="339014"/>
                    <a:pt x="269900" y="338891"/>
                  </a:cubicBezTo>
                  <a:cubicBezTo>
                    <a:pt x="271301" y="338891"/>
                    <a:pt x="272558" y="339767"/>
                    <a:pt x="273044" y="341081"/>
                  </a:cubicBezTo>
                  <a:cubicBezTo>
                    <a:pt x="273463" y="342186"/>
                    <a:pt x="273463" y="343405"/>
                    <a:pt x="273044" y="344510"/>
                  </a:cubicBezTo>
                  <a:cubicBezTo>
                    <a:pt x="272491" y="345587"/>
                    <a:pt x="272110" y="346749"/>
                    <a:pt x="271900" y="347939"/>
                  </a:cubicBezTo>
                  <a:cubicBezTo>
                    <a:pt x="271805" y="348311"/>
                    <a:pt x="271805" y="348711"/>
                    <a:pt x="271900" y="349082"/>
                  </a:cubicBezTo>
                  <a:cubicBezTo>
                    <a:pt x="271900" y="349844"/>
                    <a:pt x="272663" y="351368"/>
                    <a:pt x="273615" y="351654"/>
                  </a:cubicBezTo>
                  <a:cubicBezTo>
                    <a:pt x="276854" y="352607"/>
                    <a:pt x="278568" y="350416"/>
                    <a:pt x="280473" y="348225"/>
                  </a:cubicBezTo>
                  <a:cubicBezTo>
                    <a:pt x="282292" y="346101"/>
                    <a:pt x="282911" y="343186"/>
                    <a:pt x="282092" y="340510"/>
                  </a:cubicBezTo>
                  <a:cubicBezTo>
                    <a:pt x="282092" y="339081"/>
                    <a:pt x="281140" y="338033"/>
                    <a:pt x="282092" y="336700"/>
                  </a:cubicBezTo>
                  <a:cubicBezTo>
                    <a:pt x="283997" y="333080"/>
                    <a:pt x="285712" y="334223"/>
                    <a:pt x="285617" y="332223"/>
                  </a:cubicBezTo>
                  <a:lnTo>
                    <a:pt x="285617" y="332223"/>
                  </a:lnTo>
                  <a:cubicBezTo>
                    <a:pt x="285617" y="337176"/>
                    <a:pt x="288284" y="335652"/>
                    <a:pt x="289331" y="337557"/>
                  </a:cubicBezTo>
                  <a:cubicBezTo>
                    <a:pt x="290379" y="339462"/>
                    <a:pt x="288760" y="341748"/>
                    <a:pt x="287712" y="343748"/>
                  </a:cubicBezTo>
                  <a:cubicBezTo>
                    <a:pt x="286664" y="345748"/>
                    <a:pt x="286664" y="348701"/>
                    <a:pt x="289331" y="349272"/>
                  </a:cubicBezTo>
                  <a:cubicBezTo>
                    <a:pt x="291408" y="349663"/>
                    <a:pt x="293465" y="348549"/>
                    <a:pt x="294284" y="346606"/>
                  </a:cubicBezTo>
                  <a:cubicBezTo>
                    <a:pt x="295046" y="344891"/>
                    <a:pt x="294951" y="343082"/>
                    <a:pt x="295713" y="341462"/>
                  </a:cubicBezTo>
                  <a:cubicBezTo>
                    <a:pt x="296732" y="339595"/>
                    <a:pt x="298885" y="338652"/>
                    <a:pt x="300952" y="339176"/>
                  </a:cubicBezTo>
                  <a:cubicBezTo>
                    <a:pt x="303524" y="340224"/>
                    <a:pt x="302666" y="343177"/>
                    <a:pt x="300952" y="345272"/>
                  </a:cubicBezTo>
                  <a:cubicBezTo>
                    <a:pt x="299237" y="347368"/>
                    <a:pt x="298094" y="349844"/>
                    <a:pt x="296570" y="352130"/>
                  </a:cubicBezTo>
                  <a:cubicBezTo>
                    <a:pt x="295704" y="353263"/>
                    <a:pt x="295180" y="354616"/>
                    <a:pt x="295046" y="356035"/>
                  </a:cubicBezTo>
                  <a:cubicBezTo>
                    <a:pt x="295065" y="357588"/>
                    <a:pt x="296189" y="358903"/>
                    <a:pt x="297713" y="359179"/>
                  </a:cubicBezTo>
                  <a:cubicBezTo>
                    <a:pt x="299685" y="359245"/>
                    <a:pt x="301561" y="358360"/>
                    <a:pt x="302762" y="356798"/>
                  </a:cubicBezTo>
                  <a:cubicBezTo>
                    <a:pt x="304267" y="354997"/>
                    <a:pt x="305438" y="352930"/>
                    <a:pt x="306191" y="350701"/>
                  </a:cubicBezTo>
                  <a:cubicBezTo>
                    <a:pt x="307048" y="348035"/>
                    <a:pt x="308191" y="344605"/>
                    <a:pt x="311715" y="344510"/>
                  </a:cubicBezTo>
                  <a:cubicBezTo>
                    <a:pt x="313868" y="344501"/>
                    <a:pt x="315659" y="346167"/>
                    <a:pt x="315811" y="348320"/>
                  </a:cubicBezTo>
                  <a:cubicBezTo>
                    <a:pt x="315430" y="350263"/>
                    <a:pt x="314344" y="351987"/>
                    <a:pt x="312763" y="353178"/>
                  </a:cubicBezTo>
                  <a:cubicBezTo>
                    <a:pt x="310477" y="355178"/>
                    <a:pt x="307334" y="357464"/>
                    <a:pt x="308477" y="360036"/>
                  </a:cubicBezTo>
                  <a:cubicBezTo>
                    <a:pt x="310058" y="362160"/>
                    <a:pt x="312820" y="363036"/>
                    <a:pt x="315334" y="362227"/>
                  </a:cubicBezTo>
                  <a:cubicBezTo>
                    <a:pt x="316763" y="361684"/>
                    <a:pt x="318040" y="360798"/>
                    <a:pt x="319049" y="359655"/>
                  </a:cubicBezTo>
                  <a:cubicBezTo>
                    <a:pt x="315334" y="342129"/>
                    <a:pt x="308667" y="324984"/>
                    <a:pt x="303905" y="307648"/>
                  </a:cubicBezTo>
                  <a:cubicBezTo>
                    <a:pt x="287617" y="250117"/>
                    <a:pt x="291998" y="188967"/>
                    <a:pt x="296666" y="129340"/>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8" name="Freeform: Shape 1337">
              <a:extLst>
                <a:ext uri="{FF2B5EF4-FFF2-40B4-BE49-F238E27FC236}">
                  <a16:creationId xmlns:a16="http://schemas.microsoft.com/office/drawing/2014/main" xmlns="" id="{D93D7B5A-C843-8F05-8844-89C0E93DAE31}"/>
                </a:ext>
              </a:extLst>
            </p:cNvPr>
            <p:cNvSpPr/>
            <p:nvPr/>
          </p:nvSpPr>
          <p:spPr>
            <a:xfrm>
              <a:off x="6934771" y="3579971"/>
              <a:ext cx="7715" cy="11911"/>
            </a:xfrm>
            <a:custGeom>
              <a:avLst/>
              <a:gdLst>
                <a:gd name="connsiteX0" fmla="*/ 1594 w 7715"/>
                <a:gd name="connsiteY0" fmla="*/ 4075 h 11911"/>
                <a:gd name="connsiteX1" fmla="*/ -26 w 7715"/>
                <a:gd name="connsiteY1" fmla="*/ 7981 h 11911"/>
                <a:gd name="connsiteX2" fmla="*/ 2737 w 7715"/>
                <a:gd name="connsiteY2" fmla="*/ 11123 h 11911"/>
                <a:gd name="connsiteX3" fmla="*/ 7690 w 7715"/>
                <a:gd name="connsiteY3" fmla="*/ 8742 h 11911"/>
                <a:gd name="connsiteX4" fmla="*/ 7690 w 7715"/>
                <a:gd name="connsiteY4" fmla="*/ 8742 h 11911"/>
                <a:gd name="connsiteX5" fmla="*/ 4642 w 7715"/>
                <a:gd name="connsiteY5" fmla="*/ -783 h 11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15" h="11911">
                  <a:moveTo>
                    <a:pt x="1594" y="4075"/>
                  </a:moveTo>
                  <a:cubicBezTo>
                    <a:pt x="708" y="5199"/>
                    <a:pt x="146" y="6552"/>
                    <a:pt x="-26" y="7981"/>
                  </a:cubicBezTo>
                  <a:cubicBezTo>
                    <a:pt x="79" y="9533"/>
                    <a:pt x="1213" y="10828"/>
                    <a:pt x="2737" y="11123"/>
                  </a:cubicBezTo>
                  <a:cubicBezTo>
                    <a:pt x="4680" y="11209"/>
                    <a:pt x="6547" y="10314"/>
                    <a:pt x="7690" y="8742"/>
                  </a:cubicBezTo>
                  <a:lnTo>
                    <a:pt x="7690" y="8742"/>
                  </a:lnTo>
                  <a:cubicBezTo>
                    <a:pt x="6423" y="5656"/>
                    <a:pt x="5404" y="2465"/>
                    <a:pt x="4642" y="-783"/>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39" name="Freeform: Shape 1338">
              <a:extLst>
                <a:ext uri="{FF2B5EF4-FFF2-40B4-BE49-F238E27FC236}">
                  <a16:creationId xmlns:a16="http://schemas.microsoft.com/office/drawing/2014/main" xmlns="" id="{A9350848-5AE5-B981-1BD3-DD8A19401318}"/>
                </a:ext>
              </a:extLst>
            </p:cNvPr>
            <p:cNvSpPr/>
            <p:nvPr/>
          </p:nvSpPr>
          <p:spPr>
            <a:xfrm>
              <a:off x="6362699" y="3274480"/>
              <a:ext cx="4812" cy="8310"/>
            </a:xfrm>
            <a:custGeom>
              <a:avLst/>
              <a:gdLst>
                <a:gd name="connsiteX0" fmla="*/ 4165 w 4812"/>
                <a:gd name="connsiteY0" fmla="*/ 5051 h 8310"/>
                <a:gd name="connsiteX1" fmla="*/ 2451 w 4812"/>
                <a:gd name="connsiteY1" fmla="*/ -569 h 8310"/>
                <a:gd name="connsiteX2" fmla="*/ -26 w 4812"/>
                <a:gd name="connsiteY2" fmla="*/ -569 h 8310"/>
                <a:gd name="connsiteX3" fmla="*/ 2641 w 4812"/>
                <a:gd name="connsiteY3" fmla="*/ 7527 h 8310"/>
                <a:gd name="connsiteX4" fmla="*/ 4165 w 4812"/>
                <a:gd name="connsiteY4" fmla="*/ 5051 h 8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2" h="8310">
                  <a:moveTo>
                    <a:pt x="4165" y="5051"/>
                  </a:moveTo>
                  <a:cubicBezTo>
                    <a:pt x="5213" y="3051"/>
                    <a:pt x="5118" y="98"/>
                    <a:pt x="2451" y="-569"/>
                  </a:cubicBezTo>
                  <a:cubicBezTo>
                    <a:pt x="1651" y="-854"/>
                    <a:pt x="775" y="-854"/>
                    <a:pt x="-26" y="-569"/>
                  </a:cubicBezTo>
                  <a:lnTo>
                    <a:pt x="2641" y="7527"/>
                  </a:lnTo>
                  <a:cubicBezTo>
                    <a:pt x="3213" y="6956"/>
                    <a:pt x="4165" y="6004"/>
                    <a:pt x="4165" y="5051"/>
                  </a:cubicBezTo>
                  <a:close/>
                </a:path>
              </a:pathLst>
            </a:custGeom>
            <a:solidFill>
              <a:srgbClr val="B4B4DA"/>
            </a:solidFill>
            <a:ln w="9525" cap="flat">
              <a:noFill/>
              <a:prstDash val="solid"/>
              <a:miter/>
            </a:ln>
          </p:spPr>
          <p:txBody>
            <a:bodyPr rtlCol="0" anchor="ctr"/>
            <a:lstStyle/>
            <a:p>
              <a:endParaRPr lang="en-IN"/>
            </a:p>
          </p:txBody>
        </p:sp>
        <p:sp>
          <p:nvSpPr>
            <p:cNvPr id="1340" name="Freeform: Shape 1339">
              <a:extLst>
                <a:ext uri="{FF2B5EF4-FFF2-40B4-BE49-F238E27FC236}">
                  <a16:creationId xmlns:a16="http://schemas.microsoft.com/office/drawing/2014/main" xmlns="" id="{5D75C86A-E6E2-1A60-7619-A0C4446343F0}"/>
                </a:ext>
              </a:extLst>
            </p:cNvPr>
            <p:cNvSpPr/>
            <p:nvPr/>
          </p:nvSpPr>
          <p:spPr>
            <a:xfrm>
              <a:off x="5823108" y="3583019"/>
              <a:ext cx="7334" cy="8866"/>
            </a:xfrm>
            <a:custGeom>
              <a:avLst/>
              <a:gdLst>
                <a:gd name="connsiteX0" fmla="*/ 1594 w 7334"/>
                <a:gd name="connsiteY0" fmla="*/ 1027 h 8866"/>
                <a:gd name="connsiteX1" fmla="*/ -26 w 7334"/>
                <a:gd name="connsiteY1" fmla="*/ 4933 h 8866"/>
                <a:gd name="connsiteX2" fmla="*/ 2737 w 7334"/>
                <a:gd name="connsiteY2" fmla="*/ 8075 h 8866"/>
                <a:gd name="connsiteX3" fmla="*/ 7309 w 7334"/>
                <a:gd name="connsiteY3" fmla="*/ 6075 h 8866"/>
                <a:gd name="connsiteX4" fmla="*/ 2737 w 7334"/>
                <a:gd name="connsiteY4" fmla="*/ -783 h 8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4" h="8866">
                  <a:moveTo>
                    <a:pt x="1594" y="1027"/>
                  </a:moveTo>
                  <a:cubicBezTo>
                    <a:pt x="670" y="2132"/>
                    <a:pt x="98" y="3494"/>
                    <a:pt x="-26" y="4933"/>
                  </a:cubicBezTo>
                  <a:cubicBezTo>
                    <a:pt x="79" y="6485"/>
                    <a:pt x="1213" y="7780"/>
                    <a:pt x="2737" y="8075"/>
                  </a:cubicBezTo>
                  <a:cubicBezTo>
                    <a:pt x="4489" y="8171"/>
                    <a:pt x="6194" y="7428"/>
                    <a:pt x="7309" y="6075"/>
                  </a:cubicBezTo>
                  <a:lnTo>
                    <a:pt x="2737" y="-783"/>
                  </a:lnTo>
                  <a:close/>
                </a:path>
              </a:pathLst>
            </a:custGeom>
            <a:solidFill>
              <a:srgbClr val="B4B4DA"/>
            </a:solidFill>
            <a:ln w="4763" cap="flat">
              <a:solidFill>
                <a:srgbClr val="825283"/>
              </a:solidFill>
              <a:prstDash val="solid"/>
              <a:miter/>
            </a:ln>
          </p:spPr>
          <p:txBody>
            <a:bodyPr rtlCol="0" anchor="ctr"/>
            <a:lstStyle/>
            <a:p>
              <a:endParaRPr lang="en-IN"/>
            </a:p>
          </p:txBody>
        </p:sp>
        <p:sp>
          <p:nvSpPr>
            <p:cNvPr id="1341" name="Freeform: Shape 1340">
              <a:extLst>
                <a:ext uri="{FF2B5EF4-FFF2-40B4-BE49-F238E27FC236}">
                  <a16:creationId xmlns:a16="http://schemas.microsoft.com/office/drawing/2014/main" xmlns="" id="{0070D7A6-7F27-DD7F-EBDF-6B6CB9A09E5A}"/>
                </a:ext>
              </a:extLst>
            </p:cNvPr>
            <p:cNvSpPr/>
            <p:nvPr/>
          </p:nvSpPr>
          <p:spPr>
            <a:xfrm>
              <a:off x="6654327" y="3231146"/>
              <a:ext cx="300256" cy="393699"/>
            </a:xfrm>
            <a:custGeom>
              <a:avLst/>
              <a:gdLst>
                <a:gd name="connsiteX0" fmla="*/ 31912 w 300256"/>
                <a:gd name="connsiteY0" fmla="*/ 352804 h 393699"/>
                <a:gd name="connsiteX1" fmla="*/ 35341 w 300256"/>
                <a:gd name="connsiteY1" fmla="*/ 350994 h 393699"/>
                <a:gd name="connsiteX2" fmla="*/ 32293 w 300256"/>
                <a:gd name="connsiteY2" fmla="*/ 361567 h 393699"/>
                <a:gd name="connsiteX3" fmla="*/ 29054 w 300256"/>
                <a:gd name="connsiteY3" fmla="*/ 364806 h 393699"/>
                <a:gd name="connsiteX4" fmla="*/ 30007 w 300256"/>
                <a:gd name="connsiteY4" fmla="*/ 367892 h 393699"/>
                <a:gd name="connsiteX5" fmla="*/ 30769 w 300256"/>
                <a:gd name="connsiteY5" fmla="*/ 368140 h 393699"/>
                <a:gd name="connsiteX6" fmla="*/ 32578 w 300256"/>
                <a:gd name="connsiteY6" fmla="*/ 368140 h 393699"/>
                <a:gd name="connsiteX7" fmla="*/ 40389 w 300256"/>
                <a:gd name="connsiteY7" fmla="*/ 362044 h 393699"/>
                <a:gd name="connsiteX8" fmla="*/ 44294 w 300256"/>
                <a:gd name="connsiteY8" fmla="*/ 355567 h 393699"/>
                <a:gd name="connsiteX9" fmla="*/ 38103 w 300256"/>
                <a:gd name="connsiteY9" fmla="*/ 371092 h 393699"/>
                <a:gd name="connsiteX10" fmla="*/ 33245 w 300256"/>
                <a:gd name="connsiteY10" fmla="*/ 374617 h 393699"/>
                <a:gd name="connsiteX11" fmla="*/ 33102 w 300256"/>
                <a:gd name="connsiteY11" fmla="*/ 379331 h 393699"/>
                <a:gd name="connsiteX12" fmla="*/ 33245 w 300256"/>
                <a:gd name="connsiteY12" fmla="*/ 379474 h 393699"/>
                <a:gd name="connsiteX13" fmla="*/ 38294 w 300256"/>
                <a:gd name="connsiteY13" fmla="*/ 380712 h 393699"/>
                <a:gd name="connsiteX14" fmla="*/ 50390 w 300256"/>
                <a:gd name="connsiteY14" fmla="*/ 374521 h 393699"/>
                <a:gd name="connsiteX15" fmla="*/ 53819 w 300256"/>
                <a:gd name="connsiteY15" fmla="*/ 363187 h 393699"/>
                <a:gd name="connsiteX16" fmla="*/ 56962 w 300256"/>
                <a:gd name="connsiteY16" fmla="*/ 359852 h 393699"/>
                <a:gd name="connsiteX17" fmla="*/ 61506 w 300256"/>
                <a:gd name="connsiteY17" fmla="*/ 362996 h 393699"/>
                <a:gd name="connsiteX18" fmla="*/ 61535 w 300256"/>
                <a:gd name="connsiteY18" fmla="*/ 363187 h 393699"/>
                <a:gd name="connsiteX19" fmla="*/ 59820 w 300256"/>
                <a:gd name="connsiteY19" fmla="*/ 368616 h 393699"/>
                <a:gd name="connsiteX20" fmla="*/ 60582 w 300256"/>
                <a:gd name="connsiteY20" fmla="*/ 373950 h 393699"/>
                <a:gd name="connsiteX21" fmla="*/ 68392 w 300256"/>
                <a:gd name="connsiteY21" fmla="*/ 373378 h 393699"/>
                <a:gd name="connsiteX22" fmla="*/ 71821 w 300256"/>
                <a:gd name="connsiteY22" fmla="*/ 367187 h 393699"/>
                <a:gd name="connsiteX23" fmla="*/ 72869 w 300256"/>
                <a:gd name="connsiteY23" fmla="*/ 363472 h 393699"/>
                <a:gd name="connsiteX24" fmla="*/ 74012 w 300256"/>
                <a:gd name="connsiteY24" fmla="*/ 377283 h 393699"/>
                <a:gd name="connsiteX25" fmla="*/ 72679 w 300256"/>
                <a:gd name="connsiteY25" fmla="*/ 380998 h 393699"/>
                <a:gd name="connsiteX26" fmla="*/ 74584 w 300256"/>
                <a:gd name="connsiteY26" fmla="*/ 384142 h 393699"/>
                <a:gd name="connsiteX27" fmla="*/ 76965 w 300256"/>
                <a:gd name="connsiteY27" fmla="*/ 384142 h 393699"/>
                <a:gd name="connsiteX28" fmla="*/ 84013 w 300256"/>
                <a:gd name="connsiteY28" fmla="*/ 377379 h 393699"/>
                <a:gd name="connsiteX29" fmla="*/ 84013 w 300256"/>
                <a:gd name="connsiteY29" fmla="*/ 367854 h 393699"/>
                <a:gd name="connsiteX30" fmla="*/ 86490 w 300256"/>
                <a:gd name="connsiteY30" fmla="*/ 365092 h 393699"/>
                <a:gd name="connsiteX31" fmla="*/ 87823 w 300256"/>
                <a:gd name="connsiteY31" fmla="*/ 366139 h 393699"/>
                <a:gd name="connsiteX32" fmla="*/ 90014 w 300256"/>
                <a:gd name="connsiteY32" fmla="*/ 379951 h 393699"/>
                <a:gd name="connsiteX33" fmla="*/ 97348 w 300256"/>
                <a:gd name="connsiteY33" fmla="*/ 386428 h 393699"/>
                <a:gd name="connsiteX34" fmla="*/ 103825 w 300256"/>
                <a:gd name="connsiteY34" fmla="*/ 386428 h 393699"/>
                <a:gd name="connsiteX35" fmla="*/ 103825 w 300256"/>
                <a:gd name="connsiteY35" fmla="*/ 384142 h 393699"/>
                <a:gd name="connsiteX36" fmla="*/ 97348 w 300256"/>
                <a:gd name="connsiteY36" fmla="*/ 374617 h 393699"/>
                <a:gd name="connsiteX37" fmla="*/ 95920 w 300256"/>
                <a:gd name="connsiteY37" fmla="*/ 364330 h 393699"/>
                <a:gd name="connsiteX38" fmla="*/ 100778 w 300256"/>
                <a:gd name="connsiteY38" fmla="*/ 366520 h 393699"/>
                <a:gd name="connsiteX39" fmla="*/ 102302 w 300256"/>
                <a:gd name="connsiteY39" fmla="*/ 371473 h 393699"/>
                <a:gd name="connsiteX40" fmla="*/ 103444 w 300256"/>
                <a:gd name="connsiteY40" fmla="*/ 372330 h 393699"/>
                <a:gd name="connsiteX41" fmla="*/ 106873 w 300256"/>
                <a:gd name="connsiteY41" fmla="*/ 369283 h 393699"/>
                <a:gd name="connsiteX42" fmla="*/ 109350 w 300256"/>
                <a:gd name="connsiteY42" fmla="*/ 365377 h 393699"/>
                <a:gd name="connsiteX43" fmla="*/ 111636 w 300256"/>
                <a:gd name="connsiteY43" fmla="*/ 376998 h 393699"/>
                <a:gd name="connsiteX44" fmla="*/ 123352 w 300256"/>
                <a:gd name="connsiteY44" fmla="*/ 391380 h 393699"/>
                <a:gd name="connsiteX45" fmla="*/ 126495 w 300256"/>
                <a:gd name="connsiteY45" fmla="*/ 392238 h 393699"/>
                <a:gd name="connsiteX46" fmla="*/ 130972 w 300256"/>
                <a:gd name="connsiteY46" fmla="*/ 388047 h 393699"/>
                <a:gd name="connsiteX47" fmla="*/ 128971 w 300256"/>
                <a:gd name="connsiteY47" fmla="*/ 382237 h 393699"/>
                <a:gd name="connsiteX48" fmla="*/ 126876 w 300256"/>
                <a:gd name="connsiteY48" fmla="*/ 374045 h 393699"/>
                <a:gd name="connsiteX49" fmla="*/ 131257 w 300256"/>
                <a:gd name="connsiteY49" fmla="*/ 367473 h 393699"/>
                <a:gd name="connsiteX50" fmla="*/ 137830 w 300256"/>
                <a:gd name="connsiteY50" fmla="*/ 371949 h 393699"/>
                <a:gd name="connsiteX51" fmla="*/ 140211 w 300256"/>
                <a:gd name="connsiteY51" fmla="*/ 379093 h 393699"/>
                <a:gd name="connsiteX52" fmla="*/ 148117 w 300256"/>
                <a:gd name="connsiteY52" fmla="*/ 380141 h 393699"/>
                <a:gd name="connsiteX53" fmla="*/ 148117 w 300256"/>
                <a:gd name="connsiteY53" fmla="*/ 377283 h 393699"/>
                <a:gd name="connsiteX54" fmla="*/ 144973 w 300256"/>
                <a:gd name="connsiteY54" fmla="*/ 371378 h 393699"/>
                <a:gd name="connsiteX55" fmla="*/ 144973 w 300256"/>
                <a:gd name="connsiteY55" fmla="*/ 365282 h 393699"/>
                <a:gd name="connsiteX56" fmla="*/ 150212 w 300256"/>
                <a:gd name="connsiteY56" fmla="*/ 364139 h 393699"/>
                <a:gd name="connsiteX57" fmla="*/ 153355 w 300256"/>
                <a:gd name="connsiteY57" fmla="*/ 368616 h 393699"/>
                <a:gd name="connsiteX58" fmla="*/ 155737 w 300256"/>
                <a:gd name="connsiteY58" fmla="*/ 381665 h 393699"/>
                <a:gd name="connsiteX59" fmla="*/ 157546 w 300256"/>
                <a:gd name="connsiteY59" fmla="*/ 387856 h 393699"/>
                <a:gd name="connsiteX60" fmla="*/ 162880 w 300256"/>
                <a:gd name="connsiteY60" fmla="*/ 392524 h 393699"/>
                <a:gd name="connsiteX61" fmla="*/ 167643 w 300256"/>
                <a:gd name="connsiteY61" fmla="*/ 392524 h 393699"/>
                <a:gd name="connsiteX62" fmla="*/ 170405 w 300256"/>
                <a:gd name="connsiteY62" fmla="*/ 389571 h 393699"/>
                <a:gd name="connsiteX63" fmla="*/ 168500 w 300256"/>
                <a:gd name="connsiteY63" fmla="*/ 386523 h 393699"/>
                <a:gd name="connsiteX64" fmla="*/ 164309 w 300256"/>
                <a:gd name="connsiteY64" fmla="*/ 376998 h 393699"/>
                <a:gd name="connsiteX65" fmla="*/ 166119 w 300256"/>
                <a:gd name="connsiteY65" fmla="*/ 373568 h 393699"/>
                <a:gd name="connsiteX66" fmla="*/ 169167 w 300256"/>
                <a:gd name="connsiteY66" fmla="*/ 374045 h 393699"/>
                <a:gd name="connsiteX67" fmla="*/ 172786 w 300256"/>
                <a:gd name="connsiteY67" fmla="*/ 379379 h 393699"/>
                <a:gd name="connsiteX68" fmla="*/ 175453 w 300256"/>
                <a:gd name="connsiteY68" fmla="*/ 385189 h 393699"/>
                <a:gd name="connsiteX69" fmla="*/ 182502 w 300256"/>
                <a:gd name="connsiteY69" fmla="*/ 386523 h 393699"/>
                <a:gd name="connsiteX70" fmla="*/ 184026 w 300256"/>
                <a:gd name="connsiteY70" fmla="*/ 382141 h 393699"/>
                <a:gd name="connsiteX71" fmla="*/ 181073 w 300256"/>
                <a:gd name="connsiteY71" fmla="*/ 377950 h 393699"/>
                <a:gd name="connsiteX72" fmla="*/ 173263 w 300256"/>
                <a:gd name="connsiteY72" fmla="*/ 363949 h 393699"/>
                <a:gd name="connsiteX73" fmla="*/ 174787 w 300256"/>
                <a:gd name="connsiteY73" fmla="*/ 359472 h 393699"/>
                <a:gd name="connsiteX74" fmla="*/ 178502 w 300256"/>
                <a:gd name="connsiteY74" fmla="*/ 360424 h 393699"/>
                <a:gd name="connsiteX75" fmla="*/ 180121 w 300256"/>
                <a:gd name="connsiteY75" fmla="*/ 363377 h 393699"/>
                <a:gd name="connsiteX76" fmla="*/ 182502 w 300256"/>
                <a:gd name="connsiteY76" fmla="*/ 368521 h 393699"/>
                <a:gd name="connsiteX77" fmla="*/ 187264 w 300256"/>
                <a:gd name="connsiteY77" fmla="*/ 373568 h 393699"/>
                <a:gd name="connsiteX78" fmla="*/ 194122 w 300256"/>
                <a:gd name="connsiteY78" fmla="*/ 372140 h 393699"/>
                <a:gd name="connsiteX79" fmla="*/ 192027 w 300256"/>
                <a:gd name="connsiteY79" fmla="*/ 366901 h 393699"/>
                <a:gd name="connsiteX80" fmla="*/ 189741 w 300256"/>
                <a:gd name="connsiteY80" fmla="*/ 362424 h 393699"/>
                <a:gd name="connsiteX81" fmla="*/ 189741 w 300256"/>
                <a:gd name="connsiteY81" fmla="*/ 360043 h 393699"/>
                <a:gd name="connsiteX82" fmla="*/ 190979 w 300256"/>
                <a:gd name="connsiteY82" fmla="*/ 358996 h 393699"/>
                <a:gd name="connsiteX83" fmla="*/ 198790 w 300256"/>
                <a:gd name="connsiteY83" fmla="*/ 360901 h 393699"/>
                <a:gd name="connsiteX84" fmla="*/ 200599 w 300256"/>
                <a:gd name="connsiteY84" fmla="*/ 367758 h 393699"/>
                <a:gd name="connsiteX85" fmla="*/ 201838 w 300256"/>
                <a:gd name="connsiteY85" fmla="*/ 374711 h 393699"/>
                <a:gd name="connsiteX86" fmla="*/ 203362 w 300256"/>
                <a:gd name="connsiteY86" fmla="*/ 376236 h 393699"/>
                <a:gd name="connsiteX87" fmla="*/ 207934 w 300256"/>
                <a:gd name="connsiteY87" fmla="*/ 376236 h 393699"/>
                <a:gd name="connsiteX88" fmla="*/ 210696 w 300256"/>
                <a:gd name="connsiteY88" fmla="*/ 374617 h 393699"/>
                <a:gd name="connsiteX89" fmla="*/ 210696 w 300256"/>
                <a:gd name="connsiteY89" fmla="*/ 366330 h 393699"/>
                <a:gd name="connsiteX90" fmla="*/ 205076 w 300256"/>
                <a:gd name="connsiteY90" fmla="*/ 358615 h 393699"/>
                <a:gd name="connsiteX91" fmla="*/ 205838 w 300256"/>
                <a:gd name="connsiteY91" fmla="*/ 354138 h 393699"/>
                <a:gd name="connsiteX92" fmla="*/ 211172 w 300256"/>
                <a:gd name="connsiteY92" fmla="*/ 354138 h 393699"/>
                <a:gd name="connsiteX93" fmla="*/ 213744 w 300256"/>
                <a:gd name="connsiteY93" fmla="*/ 358329 h 393699"/>
                <a:gd name="connsiteX94" fmla="*/ 214792 w 300256"/>
                <a:gd name="connsiteY94" fmla="*/ 361377 h 393699"/>
                <a:gd name="connsiteX95" fmla="*/ 217745 w 300256"/>
                <a:gd name="connsiteY95" fmla="*/ 363282 h 393699"/>
                <a:gd name="connsiteX96" fmla="*/ 222497 w 300256"/>
                <a:gd name="connsiteY96" fmla="*/ 359529 h 393699"/>
                <a:gd name="connsiteX97" fmla="*/ 222507 w 300256"/>
                <a:gd name="connsiteY97" fmla="*/ 359472 h 393699"/>
                <a:gd name="connsiteX98" fmla="*/ 221364 w 300256"/>
                <a:gd name="connsiteY98" fmla="*/ 353566 h 393699"/>
                <a:gd name="connsiteX99" fmla="*/ 224412 w 300256"/>
                <a:gd name="connsiteY99" fmla="*/ 352042 h 393699"/>
                <a:gd name="connsiteX100" fmla="*/ 228412 w 300256"/>
                <a:gd name="connsiteY100" fmla="*/ 353280 h 393699"/>
                <a:gd name="connsiteX101" fmla="*/ 229841 w 300256"/>
                <a:gd name="connsiteY101" fmla="*/ 356138 h 393699"/>
                <a:gd name="connsiteX102" fmla="*/ 233365 w 300256"/>
                <a:gd name="connsiteY102" fmla="*/ 363282 h 393699"/>
                <a:gd name="connsiteX103" fmla="*/ 241271 w 300256"/>
                <a:gd name="connsiteY103" fmla="*/ 367378 h 393699"/>
                <a:gd name="connsiteX104" fmla="*/ 246034 w 300256"/>
                <a:gd name="connsiteY104" fmla="*/ 365758 h 393699"/>
                <a:gd name="connsiteX105" fmla="*/ 246510 w 300256"/>
                <a:gd name="connsiteY105" fmla="*/ 363853 h 393699"/>
                <a:gd name="connsiteX106" fmla="*/ 241652 w 300256"/>
                <a:gd name="connsiteY106" fmla="*/ 354328 h 393699"/>
                <a:gd name="connsiteX107" fmla="*/ 238604 w 300256"/>
                <a:gd name="connsiteY107" fmla="*/ 349756 h 393699"/>
                <a:gd name="connsiteX108" fmla="*/ 239938 w 300256"/>
                <a:gd name="connsiteY108" fmla="*/ 347089 h 393699"/>
                <a:gd name="connsiteX109" fmla="*/ 243653 w 300256"/>
                <a:gd name="connsiteY109" fmla="*/ 347756 h 393699"/>
                <a:gd name="connsiteX110" fmla="*/ 247177 w 300256"/>
                <a:gd name="connsiteY110" fmla="*/ 349090 h 393699"/>
                <a:gd name="connsiteX111" fmla="*/ 250511 w 300256"/>
                <a:gd name="connsiteY111" fmla="*/ 347185 h 393699"/>
                <a:gd name="connsiteX112" fmla="*/ 251558 w 300256"/>
                <a:gd name="connsiteY112" fmla="*/ 343755 h 393699"/>
                <a:gd name="connsiteX113" fmla="*/ 252320 w 300256"/>
                <a:gd name="connsiteY113" fmla="*/ 341469 h 393699"/>
                <a:gd name="connsiteX114" fmla="*/ 256225 w 300256"/>
                <a:gd name="connsiteY114" fmla="*/ 338517 h 393699"/>
                <a:gd name="connsiteX115" fmla="*/ 259369 w 300256"/>
                <a:gd name="connsiteY115" fmla="*/ 340708 h 393699"/>
                <a:gd name="connsiteX116" fmla="*/ 259369 w 300256"/>
                <a:gd name="connsiteY116" fmla="*/ 344137 h 393699"/>
                <a:gd name="connsiteX117" fmla="*/ 258130 w 300256"/>
                <a:gd name="connsiteY117" fmla="*/ 347565 h 393699"/>
                <a:gd name="connsiteX118" fmla="*/ 258130 w 300256"/>
                <a:gd name="connsiteY118" fmla="*/ 348708 h 393699"/>
                <a:gd name="connsiteX119" fmla="*/ 259845 w 300256"/>
                <a:gd name="connsiteY119" fmla="*/ 351280 h 393699"/>
                <a:gd name="connsiteX120" fmla="*/ 266703 w 300256"/>
                <a:gd name="connsiteY120" fmla="*/ 347851 h 393699"/>
                <a:gd name="connsiteX121" fmla="*/ 268322 w 300256"/>
                <a:gd name="connsiteY121" fmla="*/ 340136 h 393699"/>
                <a:gd name="connsiteX122" fmla="*/ 268322 w 300256"/>
                <a:gd name="connsiteY122" fmla="*/ 336326 h 393699"/>
                <a:gd name="connsiteX123" fmla="*/ 271846 w 300256"/>
                <a:gd name="connsiteY123" fmla="*/ 331849 h 393699"/>
                <a:gd name="connsiteX124" fmla="*/ 271846 w 300256"/>
                <a:gd name="connsiteY124" fmla="*/ 331849 h 393699"/>
                <a:gd name="connsiteX125" fmla="*/ 275656 w 300256"/>
                <a:gd name="connsiteY125" fmla="*/ 337183 h 393699"/>
                <a:gd name="connsiteX126" fmla="*/ 273942 w 300256"/>
                <a:gd name="connsiteY126" fmla="*/ 343374 h 393699"/>
                <a:gd name="connsiteX127" fmla="*/ 275656 w 300256"/>
                <a:gd name="connsiteY127" fmla="*/ 348899 h 393699"/>
                <a:gd name="connsiteX128" fmla="*/ 280610 w 300256"/>
                <a:gd name="connsiteY128" fmla="*/ 346232 h 393699"/>
                <a:gd name="connsiteX129" fmla="*/ 282038 w 300256"/>
                <a:gd name="connsiteY129" fmla="*/ 341088 h 393699"/>
                <a:gd name="connsiteX130" fmla="*/ 285181 w 300256"/>
                <a:gd name="connsiteY130" fmla="*/ 338803 h 393699"/>
                <a:gd name="connsiteX131" fmla="*/ 285181 w 300256"/>
                <a:gd name="connsiteY131" fmla="*/ 308799 h 393699"/>
                <a:gd name="connsiteX132" fmla="*/ 300231 w 300256"/>
                <a:gd name="connsiteY132" fmla="*/ 47242 h 393699"/>
                <a:gd name="connsiteX133" fmla="*/ 300231 w 300256"/>
                <a:gd name="connsiteY133" fmla="*/ 43242 h 393699"/>
                <a:gd name="connsiteX134" fmla="*/ 299374 w 300256"/>
                <a:gd name="connsiteY134" fmla="*/ 43242 h 393699"/>
                <a:gd name="connsiteX135" fmla="*/ 295849 w 300256"/>
                <a:gd name="connsiteY135" fmla="*/ 41813 h 393699"/>
                <a:gd name="connsiteX136" fmla="*/ 292516 w 300256"/>
                <a:gd name="connsiteY136" fmla="*/ 43813 h 393699"/>
                <a:gd name="connsiteX137" fmla="*/ 291468 w 300256"/>
                <a:gd name="connsiteY137" fmla="*/ 47147 h 393699"/>
                <a:gd name="connsiteX138" fmla="*/ 290706 w 300256"/>
                <a:gd name="connsiteY138" fmla="*/ 49433 h 393699"/>
                <a:gd name="connsiteX139" fmla="*/ 286801 w 300256"/>
                <a:gd name="connsiteY139" fmla="*/ 52481 h 393699"/>
                <a:gd name="connsiteX140" fmla="*/ 283657 w 300256"/>
                <a:gd name="connsiteY140" fmla="*/ 50290 h 393699"/>
                <a:gd name="connsiteX141" fmla="*/ 283657 w 300256"/>
                <a:gd name="connsiteY141" fmla="*/ 46861 h 393699"/>
                <a:gd name="connsiteX142" fmla="*/ 284800 w 300256"/>
                <a:gd name="connsiteY142" fmla="*/ 43432 h 393699"/>
                <a:gd name="connsiteX143" fmla="*/ 284800 w 300256"/>
                <a:gd name="connsiteY143" fmla="*/ 42289 h 393699"/>
                <a:gd name="connsiteX144" fmla="*/ 283086 w 300256"/>
                <a:gd name="connsiteY144" fmla="*/ 39717 h 393699"/>
                <a:gd name="connsiteX145" fmla="*/ 276228 w 300256"/>
                <a:gd name="connsiteY145" fmla="*/ 43146 h 393699"/>
                <a:gd name="connsiteX146" fmla="*/ 274609 w 300256"/>
                <a:gd name="connsiteY146" fmla="*/ 50861 h 393699"/>
                <a:gd name="connsiteX147" fmla="*/ 274609 w 300256"/>
                <a:gd name="connsiteY147" fmla="*/ 54672 h 393699"/>
                <a:gd name="connsiteX148" fmla="*/ 271085 w 300256"/>
                <a:gd name="connsiteY148" fmla="*/ 59149 h 393699"/>
                <a:gd name="connsiteX149" fmla="*/ 271085 w 300256"/>
                <a:gd name="connsiteY149" fmla="*/ 59149 h 393699"/>
                <a:gd name="connsiteX150" fmla="*/ 267370 w 300256"/>
                <a:gd name="connsiteY150" fmla="*/ 53815 h 393699"/>
                <a:gd name="connsiteX151" fmla="*/ 268989 w 300256"/>
                <a:gd name="connsiteY151" fmla="*/ 47623 h 393699"/>
                <a:gd name="connsiteX152" fmla="*/ 267370 w 300256"/>
                <a:gd name="connsiteY152" fmla="*/ 42003 h 393699"/>
                <a:gd name="connsiteX153" fmla="*/ 262417 w 300256"/>
                <a:gd name="connsiteY153" fmla="*/ 44766 h 393699"/>
                <a:gd name="connsiteX154" fmla="*/ 260988 w 300256"/>
                <a:gd name="connsiteY154" fmla="*/ 49909 h 393699"/>
                <a:gd name="connsiteX155" fmla="*/ 255749 w 300256"/>
                <a:gd name="connsiteY155" fmla="*/ 52100 h 393699"/>
                <a:gd name="connsiteX156" fmla="*/ 255273 w 300256"/>
                <a:gd name="connsiteY156" fmla="*/ 46099 h 393699"/>
                <a:gd name="connsiteX157" fmla="*/ 259750 w 300256"/>
                <a:gd name="connsiteY157" fmla="*/ 39241 h 393699"/>
                <a:gd name="connsiteX158" fmla="*/ 261274 w 300256"/>
                <a:gd name="connsiteY158" fmla="*/ 35336 h 393699"/>
                <a:gd name="connsiteX159" fmla="*/ 258607 w 300256"/>
                <a:gd name="connsiteY159" fmla="*/ 32193 h 393699"/>
                <a:gd name="connsiteX160" fmla="*/ 253558 w 300256"/>
                <a:gd name="connsiteY160" fmla="*/ 34574 h 393699"/>
                <a:gd name="connsiteX161" fmla="*/ 250129 w 300256"/>
                <a:gd name="connsiteY161" fmla="*/ 40670 h 393699"/>
                <a:gd name="connsiteX162" fmla="*/ 244605 w 300256"/>
                <a:gd name="connsiteY162" fmla="*/ 46861 h 393699"/>
                <a:gd name="connsiteX163" fmla="*/ 240509 w 300256"/>
                <a:gd name="connsiteY163" fmla="*/ 43051 h 393699"/>
                <a:gd name="connsiteX164" fmla="*/ 243557 w 300256"/>
                <a:gd name="connsiteY164" fmla="*/ 38194 h 393699"/>
                <a:gd name="connsiteX165" fmla="*/ 247844 w 300256"/>
                <a:gd name="connsiteY165" fmla="*/ 31335 h 393699"/>
                <a:gd name="connsiteX166" fmla="*/ 240986 w 300256"/>
                <a:gd name="connsiteY166" fmla="*/ 29145 h 393699"/>
                <a:gd name="connsiteX167" fmla="*/ 235270 w 300256"/>
                <a:gd name="connsiteY167" fmla="*/ 33526 h 393699"/>
                <a:gd name="connsiteX168" fmla="*/ 231937 w 300256"/>
                <a:gd name="connsiteY168" fmla="*/ 39337 h 393699"/>
                <a:gd name="connsiteX169" fmla="*/ 228508 w 300256"/>
                <a:gd name="connsiteY169" fmla="*/ 41146 h 393699"/>
                <a:gd name="connsiteX170" fmla="*/ 231556 w 300256"/>
                <a:gd name="connsiteY170" fmla="*/ 30574 h 393699"/>
                <a:gd name="connsiteX171" fmla="*/ 234794 w 300256"/>
                <a:gd name="connsiteY171" fmla="*/ 27335 h 393699"/>
                <a:gd name="connsiteX172" fmla="*/ 233756 w 300256"/>
                <a:gd name="connsiteY172" fmla="*/ 24135 h 393699"/>
                <a:gd name="connsiteX173" fmla="*/ 233080 w 300256"/>
                <a:gd name="connsiteY173" fmla="*/ 23906 h 393699"/>
                <a:gd name="connsiteX174" fmla="*/ 231270 w 300256"/>
                <a:gd name="connsiteY174" fmla="*/ 23906 h 393699"/>
                <a:gd name="connsiteX175" fmla="*/ 223460 w 300256"/>
                <a:gd name="connsiteY175" fmla="*/ 30097 h 393699"/>
                <a:gd name="connsiteX176" fmla="*/ 219554 w 300256"/>
                <a:gd name="connsiteY176" fmla="*/ 36574 h 393699"/>
                <a:gd name="connsiteX177" fmla="*/ 225745 w 300256"/>
                <a:gd name="connsiteY177" fmla="*/ 21049 h 393699"/>
                <a:gd name="connsiteX178" fmla="*/ 230603 w 300256"/>
                <a:gd name="connsiteY178" fmla="*/ 17524 h 393699"/>
                <a:gd name="connsiteX179" fmla="*/ 230603 w 300256"/>
                <a:gd name="connsiteY179" fmla="*/ 12571 h 393699"/>
                <a:gd name="connsiteX180" fmla="*/ 225555 w 300256"/>
                <a:gd name="connsiteY180" fmla="*/ 11333 h 393699"/>
                <a:gd name="connsiteX181" fmla="*/ 213458 w 300256"/>
                <a:gd name="connsiteY181" fmla="*/ 17524 h 393699"/>
                <a:gd name="connsiteX182" fmla="*/ 210029 w 300256"/>
                <a:gd name="connsiteY182" fmla="*/ 28954 h 393699"/>
                <a:gd name="connsiteX183" fmla="*/ 206886 w 300256"/>
                <a:gd name="connsiteY183" fmla="*/ 32288 h 393699"/>
                <a:gd name="connsiteX184" fmla="*/ 202314 w 300256"/>
                <a:gd name="connsiteY184" fmla="*/ 28954 h 393699"/>
                <a:gd name="connsiteX185" fmla="*/ 202314 w 300256"/>
                <a:gd name="connsiteY185" fmla="*/ 28954 h 393699"/>
                <a:gd name="connsiteX186" fmla="*/ 204028 w 300256"/>
                <a:gd name="connsiteY186" fmla="*/ 23525 h 393699"/>
                <a:gd name="connsiteX187" fmla="*/ 203266 w 300256"/>
                <a:gd name="connsiteY187" fmla="*/ 18191 h 393699"/>
                <a:gd name="connsiteX188" fmla="*/ 195456 w 300256"/>
                <a:gd name="connsiteY188" fmla="*/ 18762 h 393699"/>
                <a:gd name="connsiteX189" fmla="*/ 192027 w 300256"/>
                <a:gd name="connsiteY189" fmla="*/ 24954 h 393699"/>
                <a:gd name="connsiteX190" fmla="*/ 190979 w 300256"/>
                <a:gd name="connsiteY190" fmla="*/ 28573 h 393699"/>
                <a:gd name="connsiteX191" fmla="*/ 189836 w 300256"/>
                <a:gd name="connsiteY191" fmla="*/ 14762 h 393699"/>
                <a:gd name="connsiteX192" fmla="*/ 191170 w 300256"/>
                <a:gd name="connsiteY192" fmla="*/ 11142 h 393699"/>
                <a:gd name="connsiteX193" fmla="*/ 189265 w 300256"/>
                <a:gd name="connsiteY193" fmla="*/ 7904 h 393699"/>
                <a:gd name="connsiteX194" fmla="*/ 186883 w 300256"/>
                <a:gd name="connsiteY194" fmla="*/ 7904 h 393699"/>
                <a:gd name="connsiteX195" fmla="*/ 179835 w 300256"/>
                <a:gd name="connsiteY195" fmla="*/ 14762 h 393699"/>
                <a:gd name="connsiteX196" fmla="*/ 179835 w 300256"/>
                <a:gd name="connsiteY196" fmla="*/ 24287 h 393699"/>
                <a:gd name="connsiteX197" fmla="*/ 177358 w 300256"/>
                <a:gd name="connsiteY197" fmla="*/ 26954 h 393699"/>
                <a:gd name="connsiteX198" fmla="*/ 176025 w 300256"/>
                <a:gd name="connsiteY198" fmla="*/ 26001 h 393699"/>
                <a:gd name="connsiteX199" fmla="*/ 173834 w 300256"/>
                <a:gd name="connsiteY199" fmla="*/ 12190 h 393699"/>
                <a:gd name="connsiteX200" fmla="*/ 166500 w 300256"/>
                <a:gd name="connsiteY200" fmla="*/ 5713 h 393699"/>
                <a:gd name="connsiteX201" fmla="*/ 160023 w 300256"/>
                <a:gd name="connsiteY201" fmla="*/ 5713 h 393699"/>
                <a:gd name="connsiteX202" fmla="*/ 160023 w 300256"/>
                <a:gd name="connsiteY202" fmla="*/ 7999 h 393699"/>
                <a:gd name="connsiteX203" fmla="*/ 166500 w 300256"/>
                <a:gd name="connsiteY203" fmla="*/ 17524 h 393699"/>
                <a:gd name="connsiteX204" fmla="*/ 167929 w 300256"/>
                <a:gd name="connsiteY204" fmla="*/ 27811 h 393699"/>
                <a:gd name="connsiteX205" fmla="*/ 163071 w 300256"/>
                <a:gd name="connsiteY205" fmla="*/ 25621 h 393699"/>
                <a:gd name="connsiteX206" fmla="*/ 161547 w 300256"/>
                <a:gd name="connsiteY206" fmla="*/ 20667 h 393699"/>
                <a:gd name="connsiteX207" fmla="*/ 160404 w 300256"/>
                <a:gd name="connsiteY207" fmla="*/ 19810 h 393699"/>
                <a:gd name="connsiteX208" fmla="*/ 156975 w 300256"/>
                <a:gd name="connsiteY208" fmla="*/ 22763 h 393699"/>
                <a:gd name="connsiteX209" fmla="*/ 154498 w 300256"/>
                <a:gd name="connsiteY209" fmla="*/ 26763 h 393699"/>
                <a:gd name="connsiteX210" fmla="*/ 152212 w 300256"/>
                <a:gd name="connsiteY210" fmla="*/ 15143 h 393699"/>
                <a:gd name="connsiteX211" fmla="*/ 140497 w 300256"/>
                <a:gd name="connsiteY211" fmla="*/ 665 h 393699"/>
                <a:gd name="connsiteX212" fmla="*/ 137353 w 300256"/>
                <a:gd name="connsiteY212" fmla="*/ -97 h 393699"/>
                <a:gd name="connsiteX213" fmla="*/ 132877 w 300256"/>
                <a:gd name="connsiteY213" fmla="*/ 4094 h 393699"/>
                <a:gd name="connsiteX214" fmla="*/ 134877 w 300256"/>
                <a:gd name="connsiteY214" fmla="*/ 9809 h 393699"/>
                <a:gd name="connsiteX215" fmla="*/ 136972 w 300256"/>
                <a:gd name="connsiteY215" fmla="*/ 18096 h 393699"/>
                <a:gd name="connsiteX216" fmla="*/ 132591 w 300256"/>
                <a:gd name="connsiteY216" fmla="*/ 24668 h 393699"/>
                <a:gd name="connsiteX217" fmla="*/ 126019 w 300256"/>
                <a:gd name="connsiteY217" fmla="*/ 20191 h 393699"/>
                <a:gd name="connsiteX218" fmla="*/ 123637 w 300256"/>
                <a:gd name="connsiteY218" fmla="*/ 13047 h 393699"/>
                <a:gd name="connsiteX219" fmla="*/ 115732 w 300256"/>
                <a:gd name="connsiteY219" fmla="*/ 12000 h 393699"/>
                <a:gd name="connsiteX220" fmla="*/ 115732 w 300256"/>
                <a:gd name="connsiteY220" fmla="*/ 14857 h 393699"/>
                <a:gd name="connsiteX221" fmla="*/ 118875 w 300256"/>
                <a:gd name="connsiteY221" fmla="*/ 20667 h 393699"/>
                <a:gd name="connsiteX222" fmla="*/ 118875 w 300256"/>
                <a:gd name="connsiteY222" fmla="*/ 26859 h 393699"/>
                <a:gd name="connsiteX223" fmla="*/ 113636 w 300256"/>
                <a:gd name="connsiteY223" fmla="*/ 28002 h 393699"/>
                <a:gd name="connsiteX224" fmla="*/ 110493 w 300256"/>
                <a:gd name="connsiteY224" fmla="*/ 23430 h 393699"/>
                <a:gd name="connsiteX225" fmla="*/ 108112 w 300256"/>
                <a:gd name="connsiteY225" fmla="*/ 10476 h 393699"/>
                <a:gd name="connsiteX226" fmla="*/ 106302 w 300256"/>
                <a:gd name="connsiteY226" fmla="*/ 4285 h 393699"/>
                <a:gd name="connsiteX227" fmla="*/ 100968 w 300256"/>
                <a:gd name="connsiteY227" fmla="*/ -383 h 393699"/>
                <a:gd name="connsiteX228" fmla="*/ 96110 w 300256"/>
                <a:gd name="connsiteY228" fmla="*/ -383 h 393699"/>
                <a:gd name="connsiteX229" fmla="*/ 93443 w 300256"/>
                <a:gd name="connsiteY229" fmla="*/ 2665 h 393699"/>
                <a:gd name="connsiteX230" fmla="*/ 95348 w 300256"/>
                <a:gd name="connsiteY230" fmla="*/ 5713 h 393699"/>
                <a:gd name="connsiteX231" fmla="*/ 99539 w 300256"/>
                <a:gd name="connsiteY231" fmla="*/ 15238 h 393699"/>
                <a:gd name="connsiteX232" fmla="*/ 97729 w 300256"/>
                <a:gd name="connsiteY232" fmla="*/ 18762 h 393699"/>
                <a:gd name="connsiteX233" fmla="*/ 94681 w 300256"/>
                <a:gd name="connsiteY233" fmla="*/ 18191 h 393699"/>
                <a:gd name="connsiteX234" fmla="*/ 91062 w 300256"/>
                <a:gd name="connsiteY234" fmla="*/ 12857 h 393699"/>
                <a:gd name="connsiteX235" fmla="*/ 88395 w 300256"/>
                <a:gd name="connsiteY235" fmla="*/ 7142 h 393699"/>
                <a:gd name="connsiteX236" fmla="*/ 81346 w 300256"/>
                <a:gd name="connsiteY236" fmla="*/ 5808 h 393699"/>
                <a:gd name="connsiteX237" fmla="*/ 79822 w 300256"/>
                <a:gd name="connsiteY237" fmla="*/ 10190 h 393699"/>
                <a:gd name="connsiteX238" fmla="*/ 82775 w 300256"/>
                <a:gd name="connsiteY238" fmla="*/ 14381 h 393699"/>
                <a:gd name="connsiteX239" fmla="*/ 90586 w 300256"/>
                <a:gd name="connsiteY239" fmla="*/ 28383 h 393699"/>
                <a:gd name="connsiteX240" fmla="*/ 89062 w 300256"/>
                <a:gd name="connsiteY240" fmla="*/ 32860 h 393699"/>
                <a:gd name="connsiteX241" fmla="*/ 85347 w 300256"/>
                <a:gd name="connsiteY241" fmla="*/ 31907 h 393699"/>
                <a:gd name="connsiteX242" fmla="*/ 83728 w 300256"/>
                <a:gd name="connsiteY242" fmla="*/ 28954 h 393699"/>
                <a:gd name="connsiteX243" fmla="*/ 81346 w 300256"/>
                <a:gd name="connsiteY243" fmla="*/ 23811 h 393699"/>
                <a:gd name="connsiteX244" fmla="*/ 76584 w 300256"/>
                <a:gd name="connsiteY244" fmla="*/ 18762 h 393699"/>
                <a:gd name="connsiteX245" fmla="*/ 69726 w 300256"/>
                <a:gd name="connsiteY245" fmla="*/ 20191 h 393699"/>
                <a:gd name="connsiteX246" fmla="*/ 71821 w 300256"/>
                <a:gd name="connsiteY246" fmla="*/ 25334 h 393699"/>
                <a:gd name="connsiteX247" fmla="*/ 74107 w 300256"/>
                <a:gd name="connsiteY247" fmla="*/ 29812 h 393699"/>
                <a:gd name="connsiteX248" fmla="*/ 74107 w 300256"/>
                <a:gd name="connsiteY248" fmla="*/ 32288 h 393699"/>
                <a:gd name="connsiteX249" fmla="*/ 72869 w 300256"/>
                <a:gd name="connsiteY249" fmla="*/ 33240 h 393699"/>
                <a:gd name="connsiteX250" fmla="*/ 65059 w 300256"/>
                <a:gd name="connsiteY250" fmla="*/ 31431 h 393699"/>
                <a:gd name="connsiteX251" fmla="*/ 63249 w 300256"/>
                <a:gd name="connsiteY251" fmla="*/ 24573 h 393699"/>
                <a:gd name="connsiteX252" fmla="*/ 62011 w 300256"/>
                <a:gd name="connsiteY252" fmla="*/ 17619 h 393699"/>
                <a:gd name="connsiteX253" fmla="*/ 60487 w 300256"/>
                <a:gd name="connsiteY253" fmla="*/ 16096 h 393699"/>
                <a:gd name="connsiteX254" fmla="*/ 55915 w 300256"/>
                <a:gd name="connsiteY254" fmla="*/ 16096 h 393699"/>
                <a:gd name="connsiteX255" fmla="*/ 53153 w 300256"/>
                <a:gd name="connsiteY255" fmla="*/ 17619 h 393699"/>
                <a:gd name="connsiteX256" fmla="*/ 53153 w 300256"/>
                <a:gd name="connsiteY256" fmla="*/ 26001 h 393699"/>
                <a:gd name="connsiteX257" fmla="*/ 58772 w 300256"/>
                <a:gd name="connsiteY257" fmla="*/ 33717 h 393699"/>
                <a:gd name="connsiteX258" fmla="*/ 58010 w 300256"/>
                <a:gd name="connsiteY258" fmla="*/ 38194 h 393699"/>
                <a:gd name="connsiteX259" fmla="*/ 52676 w 300256"/>
                <a:gd name="connsiteY259" fmla="*/ 38194 h 393699"/>
                <a:gd name="connsiteX260" fmla="*/ 50104 w 300256"/>
                <a:gd name="connsiteY260" fmla="*/ 34098 h 393699"/>
                <a:gd name="connsiteX261" fmla="*/ 49057 w 300256"/>
                <a:gd name="connsiteY261" fmla="*/ 31050 h 393699"/>
                <a:gd name="connsiteX262" fmla="*/ 46104 w 300256"/>
                <a:gd name="connsiteY262" fmla="*/ 29049 h 393699"/>
                <a:gd name="connsiteX263" fmla="*/ 41341 w 300256"/>
                <a:gd name="connsiteY263" fmla="*/ 32860 h 393699"/>
                <a:gd name="connsiteX264" fmla="*/ 42485 w 300256"/>
                <a:gd name="connsiteY264" fmla="*/ 38765 h 393699"/>
                <a:gd name="connsiteX265" fmla="*/ 39436 w 300256"/>
                <a:gd name="connsiteY265" fmla="*/ 40384 h 393699"/>
                <a:gd name="connsiteX266" fmla="*/ 35436 w 300256"/>
                <a:gd name="connsiteY266" fmla="*/ 39051 h 393699"/>
                <a:gd name="connsiteX267" fmla="*/ 34007 w 300256"/>
                <a:gd name="connsiteY267" fmla="*/ 36288 h 393699"/>
                <a:gd name="connsiteX268" fmla="*/ 31531 w 300256"/>
                <a:gd name="connsiteY268" fmla="*/ 30764 h 393699"/>
                <a:gd name="connsiteX269" fmla="*/ 28102 w 300256"/>
                <a:gd name="connsiteY269" fmla="*/ 66197 h 393699"/>
                <a:gd name="connsiteX270" fmla="*/ 12576 w 300256"/>
                <a:gd name="connsiteY270" fmla="*/ 91343 h 393699"/>
                <a:gd name="connsiteX271" fmla="*/ 4289 w 300256"/>
                <a:gd name="connsiteY271" fmla="*/ 130776 h 393699"/>
                <a:gd name="connsiteX272" fmla="*/ 11147 w 300256"/>
                <a:gd name="connsiteY272" fmla="*/ 309275 h 393699"/>
                <a:gd name="connsiteX273" fmla="*/ 26292 w 300256"/>
                <a:gd name="connsiteY273" fmla="*/ 361281 h 393699"/>
                <a:gd name="connsiteX274" fmla="*/ 28387 w 300256"/>
                <a:gd name="connsiteY274" fmla="*/ 358996 h 393699"/>
                <a:gd name="connsiteX275" fmla="*/ 31912 w 300256"/>
                <a:gd name="connsiteY275" fmla="*/ 352804 h 39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00256" h="393699">
                  <a:moveTo>
                    <a:pt x="31912" y="352804"/>
                  </a:moveTo>
                  <a:cubicBezTo>
                    <a:pt x="32626" y="351604"/>
                    <a:pt x="33950" y="350909"/>
                    <a:pt x="35341" y="350994"/>
                  </a:cubicBezTo>
                  <a:cubicBezTo>
                    <a:pt x="36665" y="354805"/>
                    <a:pt x="35445" y="359043"/>
                    <a:pt x="32293" y="361567"/>
                  </a:cubicBezTo>
                  <a:cubicBezTo>
                    <a:pt x="31007" y="362424"/>
                    <a:pt x="29911" y="363520"/>
                    <a:pt x="29054" y="364806"/>
                  </a:cubicBezTo>
                  <a:cubicBezTo>
                    <a:pt x="28464" y="365920"/>
                    <a:pt x="28892" y="367301"/>
                    <a:pt x="30007" y="367892"/>
                  </a:cubicBezTo>
                  <a:cubicBezTo>
                    <a:pt x="30245" y="368025"/>
                    <a:pt x="30502" y="368101"/>
                    <a:pt x="30769" y="368140"/>
                  </a:cubicBezTo>
                  <a:cubicBezTo>
                    <a:pt x="31359" y="368282"/>
                    <a:pt x="31988" y="368282"/>
                    <a:pt x="32578" y="368140"/>
                  </a:cubicBezTo>
                  <a:cubicBezTo>
                    <a:pt x="35988" y="367444"/>
                    <a:pt x="38884" y="365186"/>
                    <a:pt x="40389" y="362044"/>
                  </a:cubicBezTo>
                  <a:cubicBezTo>
                    <a:pt x="41341" y="359662"/>
                    <a:pt x="41437" y="356710"/>
                    <a:pt x="44294" y="355567"/>
                  </a:cubicBezTo>
                  <a:cubicBezTo>
                    <a:pt x="46133" y="361558"/>
                    <a:pt x="43561" y="368016"/>
                    <a:pt x="38103" y="371092"/>
                  </a:cubicBezTo>
                  <a:cubicBezTo>
                    <a:pt x="36360" y="372083"/>
                    <a:pt x="34722" y="373264"/>
                    <a:pt x="33245" y="374617"/>
                  </a:cubicBezTo>
                  <a:cubicBezTo>
                    <a:pt x="31902" y="375874"/>
                    <a:pt x="31835" y="377989"/>
                    <a:pt x="33102" y="379331"/>
                  </a:cubicBezTo>
                  <a:cubicBezTo>
                    <a:pt x="33150" y="379379"/>
                    <a:pt x="33198" y="379427"/>
                    <a:pt x="33245" y="379474"/>
                  </a:cubicBezTo>
                  <a:cubicBezTo>
                    <a:pt x="34684" y="380570"/>
                    <a:pt x="36512" y="381027"/>
                    <a:pt x="38294" y="380712"/>
                  </a:cubicBezTo>
                  <a:cubicBezTo>
                    <a:pt x="43065" y="380646"/>
                    <a:pt x="47542" y="378360"/>
                    <a:pt x="50390" y="374521"/>
                  </a:cubicBezTo>
                  <a:cubicBezTo>
                    <a:pt x="52057" y="370921"/>
                    <a:pt x="53219" y="367111"/>
                    <a:pt x="53819" y="363187"/>
                  </a:cubicBezTo>
                  <a:cubicBezTo>
                    <a:pt x="54172" y="361586"/>
                    <a:pt x="55381" y="360300"/>
                    <a:pt x="56962" y="359852"/>
                  </a:cubicBezTo>
                  <a:cubicBezTo>
                    <a:pt x="59086" y="359462"/>
                    <a:pt x="61115" y="360872"/>
                    <a:pt x="61506" y="362996"/>
                  </a:cubicBezTo>
                  <a:cubicBezTo>
                    <a:pt x="61515" y="363063"/>
                    <a:pt x="61525" y="363120"/>
                    <a:pt x="61535" y="363187"/>
                  </a:cubicBezTo>
                  <a:cubicBezTo>
                    <a:pt x="61420" y="365110"/>
                    <a:pt x="60830" y="366978"/>
                    <a:pt x="59820" y="368616"/>
                  </a:cubicBezTo>
                  <a:cubicBezTo>
                    <a:pt x="58886" y="370368"/>
                    <a:pt x="59191" y="372531"/>
                    <a:pt x="60582" y="373950"/>
                  </a:cubicBezTo>
                  <a:cubicBezTo>
                    <a:pt x="63058" y="375388"/>
                    <a:pt x="66154" y="375160"/>
                    <a:pt x="68392" y="373378"/>
                  </a:cubicBezTo>
                  <a:cubicBezTo>
                    <a:pt x="70145" y="371712"/>
                    <a:pt x="71336" y="369549"/>
                    <a:pt x="71821" y="367187"/>
                  </a:cubicBezTo>
                  <a:lnTo>
                    <a:pt x="72869" y="363472"/>
                  </a:lnTo>
                  <a:cubicBezTo>
                    <a:pt x="75508" y="367606"/>
                    <a:pt x="75936" y="372769"/>
                    <a:pt x="74012" y="377283"/>
                  </a:cubicBezTo>
                  <a:cubicBezTo>
                    <a:pt x="73345" y="378426"/>
                    <a:pt x="72888" y="379693"/>
                    <a:pt x="72679" y="380998"/>
                  </a:cubicBezTo>
                  <a:cubicBezTo>
                    <a:pt x="72469" y="382370"/>
                    <a:pt x="73269" y="383694"/>
                    <a:pt x="74584" y="384142"/>
                  </a:cubicBezTo>
                  <a:cubicBezTo>
                    <a:pt x="75365" y="384332"/>
                    <a:pt x="76184" y="384332"/>
                    <a:pt x="76965" y="384142"/>
                  </a:cubicBezTo>
                  <a:cubicBezTo>
                    <a:pt x="80565" y="383723"/>
                    <a:pt x="83442" y="380960"/>
                    <a:pt x="84013" y="377379"/>
                  </a:cubicBezTo>
                  <a:cubicBezTo>
                    <a:pt x="84309" y="374207"/>
                    <a:pt x="84309" y="371026"/>
                    <a:pt x="84013" y="367854"/>
                  </a:cubicBezTo>
                  <a:cubicBezTo>
                    <a:pt x="84013" y="366520"/>
                    <a:pt x="84871" y="364806"/>
                    <a:pt x="86490" y="365092"/>
                  </a:cubicBezTo>
                  <a:cubicBezTo>
                    <a:pt x="87042" y="365272"/>
                    <a:pt x="87519" y="365644"/>
                    <a:pt x="87823" y="366139"/>
                  </a:cubicBezTo>
                  <a:cubicBezTo>
                    <a:pt x="90776" y="370235"/>
                    <a:pt x="87823" y="375664"/>
                    <a:pt x="90014" y="379951"/>
                  </a:cubicBezTo>
                  <a:cubicBezTo>
                    <a:pt x="91767" y="382780"/>
                    <a:pt x="94319" y="385037"/>
                    <a:pt x="97348" y="386428"/>
                  </a:cubicBezTo>
                  <a:cubicBezTo>
                    <a:pt x="99349" y="387475"/>
                    <a:pt x="102873" y="388237"/>
                    <a:pt x="103825" y="386428"/>
                  </a:cubicBezTo>
                  <a:cubicBezTo>
                    <a:pt x="104778" y="384618"/>
                    <a:pt x="103825" y="384903"/>
                    <a:pt x="103825" y="384142"/>
                  </a:cubicBezTo>
                  <a:cubicBezTo>
                    <a:pt x="102111" y="380903"/>
                    <a:pt x="99349" y="377950"/>
                    <a:pt x="97348" y="374617"/>
                  </a:cubicBezTo>
                  <a:cubicBezTo>
                    <a:pt x="95177" y="371645"/>
                    <a:pt x="94634" y="367778"/>
                    <a:pt x="95920" y="364330"/>
                  </a:cubicBezTo>
                  <a:cubicBezTo>
                    <a:pt x="97863" y="363615"/>
                    <a:pt x="100025" y="364586"/>
                    <a:pt x="100778" y="366520"/>
                  </a:cubicBezTo>
                  <a:cubicBezTo>
                    <a:pt x="101444" y="368140"/>
                    <a:pt x="101254" y="369949"/>
                    <a:pt x="102302" y="371473"/>
                  </a:cubicBezTo>
                  <a:cubicBezTo>
                    <a:pt x="102597" y="371864"/>
                    <a:pt x="102987" y="372159"/>
                    <a:pt x="103444" y="372330"/>
                  </a:cubicBezTo>
                  <a:cubicBezTo>
                    <a:pt x="105254" y="372997"/>
                    <a:pt x="106778" y="370902"/>
                    <a:pt x="106873" y="369283"/>
                  </a:cubicBezTo>
                  <a:cubicBezTo>
                    <a:pt x="106969" y="367663"/>
                    <a:pt x="106873" y="365568"/>
                    <a:pt x="109350" y="365377"/>
                  </a:cubicBezTo>
                  <a:cubicBezTo>
                    <a:pt x="112303" y="368616"/>
                    <a:pt x="111255" y="372997"/>
                    <a:pt x="111636" y="376998"/>
                  </a:cubicBezTo>
                  <a:cubicBezTo>
                    <a:pt x="112788" y="383494"/>
                    <a:pt x="117217" y="388942"/>
                    <a:pt x="123352" y="391380"/>
                  </a:cubicBezTo>
                  <a:cubicBezTo>
                    <a:pt x="124314" y="391905"/>
                    <a:pt x="125390" y="392200"/>
                    <a:pt x="126495" y="392238"/>
                  </a:cubicBezTo>
                  <a:cubicBezTo>
                    <a:pt x="128838" y="392200"/>
                    <a:pt x="130772" y="390390"/>
                    <a:pt x="130972" y="388047"/>
                  </a:cubicBezTo>
                  <a:cubicBezTo>
                    <a:pt x="130800" y="385970"/>
                    <a:pt x="130114" y="383979"/>
                    <a:pt x="128971" y="382237"/>
                  </a:cubicBezTo>
                  <a:cubicBezTo>
                    <a:pt x="127771" y="379655"/>
                    <a:pt x="127066" y="376883"/>
                    <a:pt x="126876" y="374045"/>
                  </a:cubicBezTo>
                  <a:cubicBezTo>
                    <a:pt x="126343" y="371035"/>
                    <a:pt x="128276" y="368140"/>
                    <a:pt x="131257" y="367473"/>
                  </a:cubicBezTo>
                  <a:cubicBezTo>
                    <a:pt x="134220" y="367254"/>
                    <a:pt x="136954" y="369111"/>
                    <a:pt x="137830" y="371949"/>
                  </a:cubicBezTo>
                  <a:cubicBezTo>
                    <a:pt x="138230" y="374445"/>
                    <a:pt x="139039" y="376855"/>
                    <a:pt x="140211" y="379093"/>
                  </a:cubicBezTo>
                  <a:cubicBezTo>
                    <a:pt x="141925" y="381284"/>
                    <a:pt x="146497" y="382237"/>
                    <a:pt x="148117" y="380141"/>
                  </a:cubicBezTo>
                  <a:cubicBezTo>
                    <a:pt x="148593" y="379245"/>
                    <a:pt x="148593" y="378179"/>
                    <a:pt x="148117" y="377283"/>
                  </a:cubicBezTo>
                  <a:cubicBezTo>
                    <a:pt x="147317" y="375197"/>
                    <a:pt x="146259" y="373207"/>
                    <a:pt x="144973" y="371378"/>
                  </a:cubicBezTo>
                  <a:cubicBezTo>
                    <a:pt x="143726" y="369540"/>
                    <a:pt x="143726" y="367120"/>
                    <a:pt x="144973" y="365282"/>
                  </a:cubicBezTo>
                  <a:cubicBezTo>
                    <a:pt x="146335" y="363882"/>
                    <a:pt x="148393" y="363434"/>
                    <a:pt x="150212" y="364139"/>
                  </a:cubicBezTo>
                  <a:cubicBezTo>
                    <a:pt x="152003" y="364939"/>
                    <a:pt x="153213" y="366663"/>
                    <a:pt x="153355" y="368616"/>
                  </a:cubicBezTo>
                  <a:cubicBezTo>
                    <a:pt x="154117" y="372997"/>
                    <a:pt x="154879" y="377283"/>
                    <a:pt x="155737" y="381665"/>
                  </a:cubicBezTo>
                  <a:cubicBezTo>
                    <a:pt x="156013" y="383808"/>
                    <a:pt x="156632" y="385894"/>
                    <a:pt x="157546" y="387856"/>
                  </a:cubicBezTo>
                  <a:cubicBezTo>
                    <a:pt x="158718" y="389990"/>
                    <a:pt x="160613" y="391638"/>
                    <a:pt x="162880" y="392524"/>
                  </a:cubicBezTo>
                  <a:cubicBezTo>
                    <a:pt x="164423" y="393048"/>
                    <a:pt x="166100" y="393048"/>
                    <a:pt x="167643" y="392524"/>
                  </a:cubicBezTo>
                  <a:cubicBezTo>
                    <a:pt x="169110" y="392247"/>
                    <a:pt x="170224" y="391047"/>
                    <a:pt x="170405" y="389571"/>
                  </a:cubicBezTo>
                  <a:cubicBezTo>
                    <a:pt x="170100" y="388380"/>
                    <a:pt x="169433" y="387314"/>
                    <a:pt x="168500" y="386523"/>
                  </a:cubicBezTo>
                  <a:cubicBezTo>
                    <a:pt x="166157" y="383856"/>
                    <a:pt x="164700" y="380531"/>
                    <a:pt x="164309" y="376998"/>
                  </a:cubicBezTo>
                  <a:cubicBezTo>
                    <a:pt x="163976" y="375560"/>
                    <a:pt x="164747" y="374102"/>
                    <a:pt x="166119" y="373568"/>
                  </a:cubicBezTo>
                  <a:cubicBezTo>
                    <a:pt x="167157" y="373331"/>
                    <a:pt x="168252" y="373502"/>
                    <a:pt x="169167" y="374045"/>
                  </a:cubicBezTo>
                  <a:cubicBezTo>
                    <a:pt x="171024" y="375274"/>
                    <a:pt x="172329" y="377198"/>
                    <a:pt x="172786" y="379379"/>
                  </a:cubicBezTo>
                  <a:cubicBezTo>
                    <a:pt x="173139" y="381522"/>
                    <a:pt x="174063" y="383532"/>
                    <a:pt x="175453" y="385189"/>
                  </a:cubicBezTo>
                  <a:cubicBezTo>
                    <a:pt x="177330" y="386989"/>
                    <a:pt x="180092" y="387514"/>
                    <a:pt x="182502" y="386523"/>
                  </a:cubicBezTo>
                  <a:cubicBezTo>
                    <a:pt x="183969" y="385599"/>
                    <a:pt x="184607" y="383779"/>
                    <a:pt x="184026" y="382141"/>
                  </a:cubicBezTo>
                  <a:cubicBezTo>
                    <a:pt x="183283" y="380588"/>
                    <a:pt x="182283" y="379169"/>
                    <a:pt x="181073" y="377950"/>
                  </a:cubicBezTo>
                  <a:cubicBezTo>
                    <a:pt x="177520" y="373883"/>
                    <a:pt x="174863" y="369111"/>
                    <a:pt x="173263" y="363949"/>
                  </a:cubicBezTo>
                  <a:cubicBezTo>
                    <a:pt x="172786" y="362234"/>
                    <a:pt x="173263" y="360138"/>
                    <a:pt x="174787" y="359472"/>
                  </a:cubicBezTo>
                  <a:cubicBezTo>
                    <a:pt x="176111" y="359139"/>
                    <a:pt x="177501" y="359491"/>
                    <a:pt x="178502" y="360424"/>
                  </a:cubicBezTo>
                  <a:cubicBezTo>
                    <a:pt x="179254" y="361272"/>
                    <a:pt x="179806" y="362281"/>
                    <a:pt x="180121" y="363377"/>
                  </a:cubicBezTo>
                  <a:cubicBezTo>
                    <a:pt x="180787" y="365092"/>
                    <a:pt x="181645" y="366806"/>
                    <a:pt x="182502" y="368521"/>
                  </a:cubicBezTo>
                  <a:cubicBezTo>
                    <a:pt x="183454" y="370711"/>
                    <a:pt x="185131" y="372492"/>
                    <a:pt x="187264" y="373568"/>
                  </a:cubicBezTo>
                  <a:cubicBezTo>
                    <a:pt x="189550" y="374617"/>
                    <a:pt x="193265" y="374140"/>
                    <a:pt x="194122" y="372140"/>
                  </a:cubicBezTo>
                  <a:cubicBezTo>
                    <a:pt x="194980" y="370140"/>
                    <a:pt x="193265" y="368521"/>
                    <a:pt x="192027" y="366901"/>
                  </a:cubicBezTo>
                  <a:cubicBezTo>
                    <a:pt x="190989" y="365568"/>
                    <a:pt x="190208" y="364043"/>
                    <a:pt x="189741" y="362424"/>
                  </a:cubicBezTo>
                  <a:cubicBezTo>
                    <a:pt x="189369" y="361672"/>
                    <a:pt x="189369" y="360795"/>
                    <a:pt x="189741" y="360043"/>
                  </a:cubicBezTo>
                  <a:cubicBezTo>
                    <a:pt x="190065" y="359595"/>
                    <a:pt x="190484" y="359233"/>
                    <a:pt x="190979" y="358996"/>
                  </a:cubicBezTo>
                  <a:cubicBezTo>
                    <a:pt x="193722" y="357938"/>
                    <a:pt x="196837" y="358700"/>
                    <a:pt x="198790" y="360901"/>
                  </a:cubicBezTo>
                  <a:cubicBezTo>
                    <a:pt x="200180" y="362901"/>
                    <a:pt x="200819" y="365329"/>
                    <a:pt x="200599" y="367758"/>
                  </a:cubicBezTo>
                  <a:cubicBezTo>
                    <a:pt x="200342" y="370149"/>
                    <a:pt x="200771" y="372559"/>
                    <a:pt x="201838" y="374711"/>
                  </a:cubicBezTo>
                  <a:cubicBezTo>
                    <a:pt x="202161" y="375378"/>
                    <a:pt x="202695" y="375912"/>
                    <a:pt x="203362" y="376236"/>
                  </a:cubicBezTo>
                  <a:cubicBezTo>
                    <a:pt x="204828" y="376845"/>
                    <a:pt x="206476" y="376845"/>
                    <a:pt x="207934" y="376236"/>
                  </a:cubicBezTo>
                  <a:cubicBezTo>
                    <a:pt x="208934" y="375845"/>
                    <a:pt x="209867" y="375302"/>
                    <a:pt x="210696" y="374617"/>
                  </a:cubicBezTo>
                  <a:cubicBezTo>
                    <a:pt x="212772" y="372245"/>
                    <a:pt x="212772" y="368701"/>
                    <a:pt x="210696" y="366330"/>
                  </a:cubicBezTo>
                  <a:cubicBezTo>
                    <a:pt x="208648" y="363891"/>
                    <a:pt x="206772" y="361310"/>
                    <a:pt x="205076" y="358615"/>
                  </a:cubicBezTo>
                  <a:cubicBezTo>
                    <a:pt x="204209" y="357138"/>
                    <a:pt x="204533" y="355243"/>
                    <a:pt x="205838" y="354138"/>
                  </a:cubicBezTo>
                  <a:cubicBezTo>
                    <a:pt x="207467" y="353099"/>
                    <a:pt x="209543" y="353099"/>
                    <a:pt x="211172" y="354138"/>
                  </a:cubicBezTo>
                  <a:cubicBezTo>
                    <a:pt x="212467" y="355214"/>
                    <a:pt x="213372" y="356690"/>
                    <a:pt x="213744" y="358329"/>
                  </a:cubicBezTo>
                  <a:cubicBezTo>
                    <a:pt x="213953" y="359386"/>
                    <a:pt x="214306" y="360415"/>
                    <a:pt x="214792" y="361377"/>
                  </a:cubicBezTo>
                  <a:cubicBezTo>
                    <a:pt x="215468" y="362396"/>
                    <a:pt x="216535" y="363091"/>
                    <a:pt x="217745" y="363282"/>
                  </a:cubicBezTo>
                  <a:cubicBezTo>
                    <a:pt x="220097" y="363558"/>
                    <a:pt x="222221" y="361872"/>
                    <a:pt x="222497" y="359529"/>
                  </a:cubicBezTo>
                  <a:cubicBezTo>
                    <a:pt x="222507" y="359510"/>
                    <a:pt x="222507" y="359491"/>
                    <a:pt x="222507" y="359472"/>
                  </a:cubicBezTo>
                  <a:cubicBezTo>
                    <a:pt x="222354" y="357462"/>
                    <a:pt x="221974" y="355481"/>
                    <a:pt x="221364" y="353566"/>
                  </a:cubicBezTo>
                  <a:cubicBezTo>
                    <a:pt x="222050" y="352566"/>
                    <a:pt x="223202" y="351995"/>
                    <a:pt x="224412" y="352042"/>
                  </a:cubicBezTo>
                  <a:cubicBezTo>
                    <a:pt x="225850" y="351937"/>
                    <a:pt x="227288" y="352376"/>
                    <a:pt x="228412" y="353280"/>
                  </a:cubicBezTo>
                  <a:cubicBezTo>
                    <a:pt x="229108" y="354109"/>
                    <a:pt x="229603" y="355090"/>
                    <a:pt x="229841" y="356138"/>
                  </a:cubicBezTo>
                  <a:cubicBezTo>
                    <a:pt x="230565" y="358719"/>
                    <a:pt x="231765" y="361138"/>
                    <a:pt x="233365" y="363282"/>
                  </a:cubicBezTo>
                  <a:cubicBezTo>
                    <a:pt x="235327" y="365672"/>
                    <a:pt x="238185" y="367149"/>
                    <a:pt x="241271" y="367378"/>
                  </a:cubicBezTo>
                  <a:cubicBezTo>
                    <a:pt x="243033" y="367701"/>
                    <a:pt x="244834" y="367092"/>
                    <a:pt x="246034" y="365758"/>
                  </a:cubicBezTo>
                  <a:cubicBezTo>
                    <a:pt x="246376" y="365186"/>
                    <a:pt x="246548" y="364520"/>
                    <a:pt x="246510" y="363853"/>
                  </a:cubicBezTo>
                  <a:cubicBezTo>
                    <a:pt x="246138" y="360186"/>
                    <a:pt x="244405" y="356786"/>
                    <a:pt x="241652" y="354328"/>
                  </a:cubicBezTo>
                  <a:cubicBezTo>
                    <a:pt x="240290" y="353071"/>
                    <a:pt x="239242" y="351499"/>
                    <a:pt x="238604" y="349756"/>
                  </a:cubicBezTo>
                  <a:cubicBezTo>
                    <a:pt x="238328" y="348661"/>
                    <a:pt x="238890" y="347528"/>
                    <a:pt x="239938" y="347089"/>
                  </a:cubicBezTo>
                  <a:cubicBezTo>
                    <a:pt x="241214" y="346727"/>
                    <a:pt x="242586" y="346975"/>
                    <a:pt x="243653" y="347756"/>
                  </a:cubicBezTo>
                  <a:cubicBezTo>
                    <a:pt x="244691" y="348489"/>
                    <a:pt x="245910" y="348956"/>
                    <a:pt x="247177" y="349090"/>
                  </a:cubicBezTo>
                  <a:cubicBezTo>
                    <a:pt x="248558" y="349147"/>
                    <a:pt x="249853" y="348404"/>
                    <a:pt x="250511" y="347185"/>
                  </a:cubicBezTo>
                  <a:cubicBezTo>
                    <a:pt x="251044" y="346108"/>
                    <a:pt x="251396" y="344946"/>
                    <a:pt x="251558" y="343755"/>
                  </a:cubicBezTo>
                  <a:cubicBezTo>
                    <a:pt x="251682" y="342955"/>
                    <a:pt x="251939" y="342184"/>
                    <a:pt x="252320" y="341469"/>
                  </a:cubicBezTo>
                  <a:cubicBezTo>
                    <a:pt x="252920" y="339803"/>
                    <a:pt x="254454" y="338640"/>
                    <a:pt x="256225" y="338517"/>
                  </a:cubicBezTo>
                  <a:cubicBezTo>
                    <a:pt x="257625" y="338536"/>
                    <a:pt x="258864" y="339403"/>
                    <a:pt x="259369" y="340708"/>
                  </a:cubicBezTo>
                  <a:cubicBezTo>
                    <a:pt x="259788" y="341812"/>
                    <a:pt x="259788" y="343031"/>
                    <a:pt x="259369" y="344137"/>
                  </a:cubicBezTo>
                  <a:cubicBezTo>
                    <a:pt x="258835" y="345232"/>
                    <a:pt x="258416" y="346384"/>
                    <a:pt x="258130" y="347565"/>
                  </a:cubicBezTo>
                  <a:cubicBezTo>
                    <a:pt x="258083" y="347946"/>
                    <a:pt x="258083" y="348328"/>
                    <a:pt x="258130" y="348708"/>
                  </a:cubicBezTo>
                  <a:cubicBezTo>
                    <a:pt x="258130" y="349471"/>
                    <a:pt x="258892" y="350994"/>
                    <a:pt x="259845" y="351280"/>
                  </a:cubicBezTo>
                  <a:cubicBezTo>
                    <a:pt x="263083" y="352233"/>
                    <a:pt x="264798" y="350042"/>
                    <a:pt x="266703" y="347851"/>
                  </a:cubicBezTo>
                  <a:cubicBezTo>
                    <a:pt x="268522" y="345727"/>
                    <a:pt x="269141" y="342812"/>
                    <a:pt x="268322" y="340136"/>
                  </a:cubicBezTo>
                  <a:cubicBezTo>
                    <a:pt x="268322" y="338707"/>
                    <a:pt x="267370" y="337660"/>
                    <a:pt x="268322" y="336326"/>
                  </a:cubicBezTo>
                  <a:cubicBezTo>
                    <a:pt x="270322" y="332706"/>
                    <a:pt x="271942" y="333849"/>
                    <a:pt x="271846" y="331849"/>
                  </a:cubicBezTo>
                  <a:lnTo>
                    <a:pt x="271846" y="331849"/>
                  </a:lnTo>
                  <a:cubicBezTo>
                    <a:pt x="271846" y="336802"/>
                    <a:pt x="274609" y="335278"/>
                    <a:pt x="275656" y="337183"/>
                  </a:cubicBezTo>
                  <a:cubicBezTo>
                    <a:pt x="276704" y="339088"/>
                    <a:pt x="274990" y="341374"/>
                    <a:pt x="273942" y="343374"/>
                  </a:cubicBezTo>
                  <a:cubicBezTo>
                    <a:pt x="272894" y="345375"/>
                    <a:pt x="272989" y="348328"/>
                    <a:pt x="275656" y="348899"/>
                  </a:cubicBezTo>
                  <a:cubicBezTo>
                    <a:pt x="277733" y="349290"/>
                    <a:pt x="279790" y="348175"/>
                    <a:pt x="280610" y="346232"/>
                  </a:cubicBezTo>
                  <a:cubicBezTo>
                    <a:pt x="281276" y="344517"/>
                    <a:pt x="281276" y="342708"/>
                    <a:pt x="282038" y="341088"/>
                  </a:cubicBezTo>
                  <a:cubicBezTo>
                    <a:pt x="282734" y="339926"/>
                    <a:pt x="283867" y="339107"/>
                    <a:pt x="285181" y="338803"/>
                  </a:cubicBezTo>
                  <a:cubicBezTo>
                    <a:pt x="284324" y="328820"/>
                    <a:pt x="284324" y="318781"/>
                    <a:pt x="285181" y="308799"/>
                  </a:cubicBezTo>
                  <a:cubicBezTo>
                    <a:pt x="290201" y="221616"/>
                    <a:pt x="295211" y="134424"/>
                    <a:pt x="300231" y="47242"/>
                  </a:cubicBezTo>
                  <a:lnTo>
                    <a:pt x="300231" y="43242"/>
                  </a:lnTo>
                  <a:lnTo>
                    <a:pt x="299374" y="43242"/>
                  </a:lnTo>
                  <a:cubicBezTo>
                    <a:pt x="298326" y="42489"/>
                    <a:pt x="297116" y="42003"/>
                    <a:pt x="295849" y="41813"/>
                  </a:cubicBezTo>
                  <a:cubicBezTo>
                    <a:pt x="294459" y="41842"/>
                    <a:pt x="293192" y="42604"/>
                    <a:pt x="292516" y="43813"/>
                  </a:cubicBezTo>
                  <a:cubicBezTo>
                    <a:pt x="291982" y="44861"/>
                    <a:pt x="291630" y="45985"/>
                    <a:pt x="291468" y="47147"/>
                  </a:cubicBezTo>
                  <a:cubicBezTo>
                    <a:pt x="291325" y="47947"/>
                    <a:pt x="291068" y="48709"/>
                    <a:pt x="290706" y="49433"/>
                  </a:cubicBezTo>
                  <a:cubicBezTo>
                    <a:pt x="290115" y="51128"/>
                    <a:pt x="288591" y="52319"/>
                    <a:pt x="286801" y="52481"/>
                  </a:cubicBezTo>
                  <a:cubicBezTo>
                    <a:pt x="285410" y="52433"/>
                    <a:pt x="284181" y="51576"/>
                    <a:pt x="283657" y="50290"/>
                  </a:cubicBezTo>
                  <a:cubicBezTo>
                    <a:pt x="283229" y="49185"/>
                    <a:pt x="283229" y="47966"/>
                    <a:pt x="283657" y="46861"/>
                  </a:cubicBezTo>
                  <a:cubicBezTo>
                    <a:pt x="284210" y="45785"/>
                    <a:pt x="284591" y="44623"/>
                    <a:pt x="284800" y="43432"/>
                  </a:cubicBezTo>
                  <a:cubicBezTo>
                    <a:pt x="284896" y="43061"/>
                    <a:pt x="284896" y="42661"/>
                    <a:pt x="284800" y="42289"/>
                  </a:cubicBezTo>
                  <a:cubicBezTo>
                    <a:pt x="284800" y="41527"/>
                    <a:pt x="284038" y="40003"/>
                    <a:pt x="283086" y="39717"/>
                  </a:cubicBezTo>
                  <a:cubicBezTo>
                    <a:pt x="279847" y="38765"/>
                    <a:pt x="278133" y="40956"/>
                    <a:pt x="276228" y="43146"/>
                  </a:cubicBezTo>
                  <a:cubicBezTo>
                    <a:pt x="274409" y="45270"/>
                    <a:pt x="273790" y="48185"/>
                    <a:pt x="274609" y="50861"/>
                  </a:cubicBezTo>
                  <a:cubicBezTo>
                    <a:pt x="274609" y="52195"/>
                    <a:pt x="275561" y="53338"/>
                    <a:pt x="274609" y="54672"/>
                  </a:cubicBezTo>
                  <a:cubicBezTo>
                    <a:pt x="272704" y="58196"/>
                    <a:pt x="270989" y="57148"/>
                    <a:pt x="271085" y="59149"/>
                  </a:cubicBezTo>
                  <a:lnTo>
                    <a:pt x="271085" y="59149"/>
                  </a:lnTo>
                  <a:cubicBezTo>
                    <a:pt x="271085" y="54196"/>
                    <a:pt x="268417" y="55719"/>
                    <a:pt x="267370" y="53815"/>
                  </a:cubicBezTo>
                  <a:cubicBezTo>
                    <a:pt x="266322" y="51910"/>
                    <a:pt x="267941" y="49624"/>
                    <a:pt x="268989" y="47623"/>
                  </a:cubicBezTo>
                  <a:cubicBezTo>
                    <a:pt x="270037" y="45623"/>
                    <a:pt x="270037" y="42670"/>
                    <a:pt x="267370" y="42003"/>
                  </a:cubicBezTo>
                  <a:cubicBezTo>
                    <a:pt x="265284" y="41699"/>
                    <a:pt x="263255" y="42832"/>
                    <a:pt x="262417" y="44766"/>
                  </a:cubicBezTo>
                  <a:cubicBezTo>
                    <a:pt x="261655" y="46385"/>
                    <a:pt x="261750" y="48290"/>
                    <a:pt x="260988" y="49909"/>
                  </a:cubicBezTo>
                  <a:cubicBezTo>
                    <a:pt x="259959" y="51767"/>
                    <a:pt x="257787" y="52671"/>
                    <a:pt x="255749" y="52100"/>
                  </a:cubicBezTo>
                  <a:cubicBezTo>
                    <a:pt x="253178" y="51147"/>
                    <a:pt x="254035" y="48099"/>
                    <a:pt x="255273" y="46099"/>
                  </a:cubicBezTo>
                  <a:lnTo>
                    <a:pt x="259750" y="39241"/>
                  </a:lnTo>
                  <a:cubicBezTo>
                    <a:pt x="260597" y="38098"/>
                    <a:pt x="261121" y="36745"/>
                    <a:pt x="261274" y="35336"/>
                  </a:cubicBezTo>
                  <a:cubicBezTo>
                    <a:pt x="261293" y="33774"/>
                    <a:pt x="260159" y="32431"/>
                    <a:pt x="258607" y="32193"/>
                  </a:cubicBezTo>
                  <a:cubicBezTo>
                    <a:pt x="256635" y="32126"/>
                    <a:pt x="254759" y="33012"/>
                    <a:pt x="253558" y="34574"/>
                  </a:cubicBezTo>
                  <a:cubicBezTo>
                    <a:pt x="252015" y="36355"/>
                    <a:pt x="250853" y="38431"/>
                    <a:pt x="250129" y="40670"/>
                  </a:cubicBezTo>
                  <a:cubicBezTo>
                    <a:pt x="249272" y="43242"/>
                    <a:pt x="248129" y="46766"/>
                    <a:pt x="244605" y="46861"/>
                  </a:cubicBezTo>
                  <a:cubicBezTo>
                    <a:pt x="242471" y="46823"/>
                    <a:pt x="240700" y="45175"/>
                    <a:pt x="240509" y="43051"/>
                  </a:cubicBezTo>
                  <a:cubicBezTo>
                    <a:pt x="240852" y="41099"/>
                    <a:pt x="241947" y="39356"/>
                    <a:pt x="243557" y="38194"/>
                  </a:cubicBezTo>
                  <a:cubicBezTo>
                    <a:pt x="245843" y="36193"/>
                    <a:pt x="248986" y="33812"/>
                    <a:pt x="247844" y="31335"/>
                  </a:cubicBezTo>
                  <a:cubicBezTo>
                    <a:pt x="246700" y="28859"/>
                    <a:pt x="243557" y="28478"/>
                    <a:pt x="240986" y="29145"/>
                  </a:cubicBezTo>
                  <a:cubicBezTo>
                    <a:pt x="238614" y="29869"/>
                    <a:pt x="236585" y="31421"/>
                    <a:pt x="235270" y="33526"/>
                  </a:cubicBezTo>
                  <a:cubicBezTo>
                    <a:pt x="234032" y="35431"/>
                    <a:pt x="233270" y="37527"/>
                    <a:pt x="231937" y="39337"/>
                  </a:cubicBezTo>
                  <a:cubicBezTo>
                    <a:pt x="231194" y="40508"/>
                    <a:pt x="229889" y="41194"/>
                    <a:pt x="228508" y="41146"/>
                  </a:cubicBezTo>
                  <a:cubicBezTo>
                    <a:pt x="227184" y="37336"/>
                    <a:pt x="228403" y="33097"/>
                    <a:pt x="231556" y="30574"/>
                  </a:cubicBezTo>
                  <a:cubicBezTo>
                    <a:pt x="232842" y="29716"/>
                    <a:pt x="233937" y="28621"/>
                    <a:pt x="234794" y="27335"/>
                  </a:cubicBezTo>
                  <a:cubicBezTo>
                    <a:pt x="235394" y="26164"/>
                    <a:pt x="234927" y="24725"/>
                    <a:pt x="233756" y="24135"/>
                  </a:cubicBezTo>
                  <a:cubicBezTo>
                    <a:pt x="233546" y="24020"/>
                    <a:pt x="233318" y="23944"/>
                    <a:pt x="233080" y="23906"/>
                  </a:cubicBezTo>
                  <a:cubicBezTo>
                    <a:pt x="232480" y="23811"/>
                    <a:pt x="231870" y="23811"/>
                    <a:pt x="231270" y="23906"/>
                  </a:cubicBezTo>
                  <a:cubicBezTo>
                    <a:pt x="227860" y="24668"/>
                    <a:pt x="224974" y="26944"/>
                    <a:pt x="223460" y="30097"/>
                  </a:cubicBezTo>
                  <a:cubicBezTo>
                    <a:pt x="222507" y="32383"/>
                    <a:pt x="222412" y="35431"/>
                    <a:pt x="219554" y="36574"/>
                  </a:cubicBezTo>
                  <a:cubicBezTo>
                    <a:pt x="217716" y="30583"/>
                    <a:pt x="220288" y="24125"/>
                    <a:pt x="225745" y="21049"/>
                  </a:cubicBezTo>
                  <a:cubicBezTo>
                    <a:pt x="227488" y="20058"/>
                    <a:pt x="229127" y="18877"/>
                    <a:pt x="230603" y="17524"/>
                  </a:cubicBezTo>
                  <a:cubicBezTo>
                    <a:pt x="231956" y="16152"/>
                    <a:pt x="231956" y="13943"/>
                    <a:pt x="230603" y="12571"/>
                  </a:cubicBezTo>
                  <a:cubicBezTo>
                    <a:pt x="229127" y="11552"/>
                    <a:pt x="227336" y="11114"/>
                    <a:pt x="225555" y="11333"/>
                  </a:cubicBezTo>
                  <a:cubicBezTo>
                    <a:pt x="220802" y="11485"/>
                    <a:pt x="216363" y="13752"/>
                    <a:pt x="213458" y="17524"/>
                  </a:cubicBezTo>
                  <a:cubicBezTo>
                    <a:pt x="211801" y="21163"/>
                    <a:pt x="210648" y="25001"/>
                    <a:pt x="210029" y="28954"/>
                  </a:cubicBezTo>
                  <a:cubicBezTo>
                    <a:pt x="209677" y="30555"/>
                    <a:pt x="208467" y="31840"/>
                    <a:pt x="206886" y="32288"/>
                  </a:cubicBezTo>
                  <a:cubicBezTo>
                    <a:pt x="204705" y="32631"/>
                    <a:pt x="202657" y="31135"/>
                    <a:pt x="202314" y="28954"/>
                  </a:cubicBezTo>
                  <a:cubicBezTo>
                    <a:pt x="202314" y="28954"/>
                    <a:pt x="202314" y="28954"/>
                    <a:pt x="202314" y="28954"/>
                  </a:cubicBezTo>
                  <a:cubicBezTo>
                    <a:pt x="202428" y="27030"/>
                    <a:pt x="203019" y="25163"/>
                    <a:pt x="204028" y="23525"/>
                  </a:cubicBezTo>
                  <a:cubicBezTo>
                    <a:pt x="204962" y="21772"/>
                    <a:pt x="204657" y="19610"/>
                    <a:pt x="203266" y="18191"/>
                  </a:cubicBezTo>
                  <a:cubicBezTo>
                    <a:pt x="200790" y="16762"/>
                    <a:pt x="197694" y="16982"/>
                    <a:pt x="195456" y="18762"/>
                  </a:cubicBezTo>
                  <a:cubicBezTo>
                    <a:pt x="193703" y="20430"/>
                    <a:pt x="192513" y="22592"/>
                    <a:pt x="192027" y="24954"/>
                  </a:cubicBezTo>
                  <a:lnTo>
                    <a:pt x="190979" y="28573"/>
                  </a:lnTo>
                  <a:cubicBezTo>
                    <a:pt x="188341" y="24439"/>
                    <a:pt x="187912" y="19277"/>
                    <a:pt x="189836" y="14762"/>
                  </a:cubicBezTo>
                  <a:cubicBezTo>
                    <a:pt x="190503" y="13647"/>
                    <a:pt x="190960" y="12419"/>
                    <a:pt x="191170" y="11142"/>
                  </a:cubicBezTo>
                  <a:cubicBezTo>
                    <a:pt x="191351" y="9752"/>
                    <a:pt x="190570" y="8418"/>
                    <a:pt x="189265" y="7904"/>
                  </a:cubicBezTo>
                  <a:cubicBezTo>
                    <a:pt x="188474" y="7761"/>
                    <a:pt x="187674" y="7761"/>
                    <a:pt x="186883" y="7904"/>
                  </a:cubicBezTo>
                  <a:cubicBezTo>
                    <a:pt x="183283" y="8399"/>
                    <a:pt x="180426" y="11181"/>
                    <a:pt x="179835" y="14762"/>
                  </a:cubicBezTo>
                  <a:cubicBezTo>
                    <a:pt x="179540" y="17934"/>
                    <a:pt x="179540" y="21115"/>
                    <a:pt x="179835" y="24287"/>
                  </a:cubicBezTo>
                  <a:cubicBezTo>
                    <a:pt x="179835" y="25621"/>
                    <a:pt x="178978" y="27335"/>
                    <a:pt x="177358" y="26954"/>
                  </a:cubicBezTo>
                  <a:cubicBezTo>
                    <a:pt x="176816" y="26811"/>
                    <a:pt x="176339" y="26468"/>
                    <a:pt x="176025" y="26001"/>
                  </a:cubicBezTo>
                  <a:cubicBezTo>
                    <a:pt x="173072" y="21906"/>
                    <a:pt x="176025" y="16476"/>
                    <a:pt x="173834" y="12190"/>
                  </a:cubicBezTo>
                  <a:cubicBezTo>
                    <a:pt x="172082" y="9361"/>
                    <a:pt x="169529" y="7104"/>
                    <a:pt x="166500" y="5713"/>
                  </a:cubicBezTo>
                  <a:cubicBezTo>
                    <a:pt x="164500" y="4570"/>
                    <a:pt x="160975" y="3903"/>
                    <a:pt x="160023" y="5713"/>
                  </a:cubicBezTo>
                  <a:cubicBezTo>
                    <a:pt x="159070" y="7523"/>
                    <a:pt x="160023" y="7237"/>
                    <a:pt x="160023" y="7999"/>
                  </a:cubicBezTo>
                  <a:cubicBezTo>
                    <a:pt x="161737" y="11238"/>
                    <a:pt x="164500" y="14095"/>
                    <a:pt x="166500" y="17524"/>
                  </a:cubicBezTo>
                  <a:cubicBezTo>
                    <a:pt x="168672" y="20496"/>
                    <a:pt x="169215" y="24363"/>
                    <a:pt x="167929" y="27811"/>
                  </a:cubicBezTo>
                  <a:cubicBezTo>
                    <a:pt x="165985" y="28526"/>
                    <a:pt x="163823" y="27554"/>
                    <a:pt x="163071" y="25621"/>
                  </a:cubicBezTo>
                  <a:cubicBezTo>
                    <a:pt x="162404" y="24001"/>
                    <a:pt x="162595" y="22096"/>
                    <a:pt x="161547" y="20667"/>
                  </a:cubicBezTo>
                  <a:cubicBezTo>
                    <a:pt x="161252" y="20277"/>
                    <a:pt x="160861" y="19982"/>
                    <a:pt x="160404" y="19810"/>
                  </a:cubicBezTo>
                  <a:cubicBezTo>
                    <a:pt x="158594" y="19144"/>
                    <a:pt x="157070" y="21239"/>
                    <a:pt x="156975" y="22763"/>
                  </a:cubicBezTo>
                  <a:cubicBezTo>
                    <a:pt x="156880" y="24287"/>
                    <a:pt x="156499" y="26573"/>
                    <a:pt x="154498" y="26763"/>
                  </a:cubicBezTo>
                  <a:cubicBezTo>
                    <a:pt x="151546" y="23525"/>
                    <a:pt x="152594" y="19048"/>
                    <a:pt x="152212" y="15143"/>
                  </a:cubicBezTo>
                  <a:cubicBezTo>
                    <a:pt x="151098" y="8609"/>
                    <a:pt x="146659" y="3122"/>
                    <a:pt x="140497" y="665"/>
                  </a:cubicBezTo>
                  <a:cubicBezTo>
                    <a:pt x="139506" y="208"/>
                    <a:pt x="138439" y="-49"/>
                    <a:pt x="137353" y="-97"/>
                  </a:cubicBezTo>
                  <a:cubicBezTo>
                    <a:pt x="135010" y="-59"/>
                    <a:pt x="133077" y="1751"/>
                    <a:pt x="132877" y="4094"/>
                  </a:cubicBezTo>
                  <a:cubicBezTo>
                    <a:pt x="133039" y="6142"/>
                    <a:pt x="133724" y="8113"/>
                    <a:pt x="134877" y="9809"/>
                  </a:cubicBezTo>
                  <a:cubicBezTo>
                    <a:pt x="136077" y="12419"/>
                    <a:pt x="136782" y="15229"/>
                    <a:pt x="136972" y="18096"/>
                  </a:cubicBezTo>
                  <a:cubicBezTo>
                    <a:pt x="137458" y="21096"/>
                    <a:pt x="135544" y="23963"/>
                    <a:pt x="132591" y="24668"/>
                  </a:cubicBezTo>
                  <a:cubicBezTo>
                    <a:pt x="129638" y="24858"/>
                    <a:pt x="126924" y="23011"/>
                    <a:pt x="126019" y="20191"/>
                  </a:cubicBezTo>
                  <a:cubicBezTo>
                    <a:pt x="125619" y="17695"/>
                    <a:pt x="124809" y="15286"/>
                    <a:pt x="123637" y="13047"/>
                  </a:cubicBezTo>
                  <a:cubicBezTo>
                    <a:pt x="121923" y="10857"/>
                    <a:pt x="117351" y="9904"/>
                    <a:pt x="115732" y="12000"/>
                  </a:cubicBezTo>
                  <a:cubicBezTo>
                    <a:pt x="115255" y="12895"/>
                    <a:pt x="115255" y="13962"/>
                    <a:pt x="115732" y="14857"/>
                  </a:cubicBezTo>
                  <a:cubicBezTo>
                    <a:pt x="116532" y="16915"/>
                    <a:pt x="117589" y="18867"/>
                    <a:pt x="118875" y="20667"/>
                  </a:cubicBezTo>
                  <a:cubicBezTo>
                    <a:pt x="120113" y="22544"/>
                    <a:pt x="120113" y="24982"/>
                    <a:pt x="118875" y="26859"/>
                  </a:cubicBezTo>
                  <a:cubicBezTo>
                    <a:pt x="117494" y="28211"/>
                    <a:pt x="115455" y="28659"/>
                    <a:pt x="113636" y="28002"/>
                  </a:cubicBezTo>
                  <a:cubicBezTo>
                    <a:pt x="111817" y="27183"/>
                    <a:pt x="110607" y="25421"/>
                    <a:pt x="110493" y="23430"/>
                  </a:cubicBezTo>
                  <a:cubicBezTo>
                    <a:pt x="109731" y="19144"/>
                    <a:pt x="108969" y="14857"/>
                    <a:pt x="108112" y="10476"/>
                  </a:cubicBezTo>
                  <a:cubicBezTo>
                    <a:pt x="107836" y="8333"/>
                    <a:pt x="107216" y="6247"/>
                    <a:pt x="106302" y="4285"/>
                  </a:cubicBezTo>
                  <a:cubicBezTo>
                    <a:pt x="105187" y="2103"/>
                    <a:pt x="103283" y="427"/>
                    <a:pt x="100968" y="-383"/>
                  </a:cubicBezTo>
                  <a:cubicBezTo>
                    <a:pt x="99396" y="-916"/>
                    <a:pt x="97682" y="-916"/>
                    <a:pt x="96110" y="-383"/>
                  </a:cubicBezTo>
                  <a:cubicBezTo>
                    <a:pt x="94672" y="-30"/>
                    <a:pt x="93605" y="1189"/>
                    <a:pt x="93443" y="2665"/>
                  </a:cubicBezTo>
                  <a:cubicBezTo>
                    <a:pt x="93748" y="3856"/>
                    <a:pt x="94415" y="4922"/>
                    <a:pt x="95348" y="5713"/>
                  </a:cubicBezTo>
                  <a:cubicBezTo>
                    <a:pt x="97701" y="8370"/>
                    <a:pt x="99168" y="11704"/>
                    <a:pt x="99539" y="15238"/>
                  </a:cubicBezTo>
                  <a:cubicBezTo>
                    <a:pt x="99539" y="16667"/>
                    <a:pt x="99539" y="18286"/>
                    <a:pt x="97729" y="18762"/>
                  </a:cubicBezTo>
                  <a:cubicBezTo>
                    <a:pt x="96682" y="19010"/>
                    <a:pt x="95567" y="18801"/>
                    <a:pt x="94681" y="18191"/>
                  </a:cubicBezTo>
                  <a:cubicBezTo>
                    <a:pt x="92824" y="16962"/>
                    <a:pt x="91519" y="15038"/>
                    <a:pt x="91062" y="12857"/>
                  </a:cubicBezTo>
                  <a:cubicBezTo>
                    <a:pt x="90652" y="10762"/>
                    <a:pt x="89738" y="8799"/>
                    <a:pt x="88395" y="7142"/>
                  </a:cubicBezTo>
                  <a:cubicBezTo>
                    <a:pt x="86528" y="5323"/>
                    <a:pt x="83747" y="4789"/>
                    <a:pt x="81346" y="5808"/>
                  </a:cubicBezTo>
                  <a:cubicBezTo>
                    <a:pt x="79880" y="6732"/>
                    <a:pt x="79241" y="8552"/>
                    <a:pt x="79822" y="10190"/>
                  </a:cubicBezTo>
                  <a:cubicBezTo>
                    <a:pt x="80565" y="11742"/>
                    <a:pt x="81566" y="13162"/>
                    <a:pt x="82775" y="14381"/>
                  </a:cubicBezTo>
                  <a:cubicBezTo>
                    <a:pt x="86328" y="18448"/>
                    <a:pt x="88985" y="23220"/>
                    <a:pt x="90586" y="28383"/>
                  </a:cubicBezTo>
                  <a:cubicBezTo>
                    <a:pt x="90586" y="30002"/>
                    <a:pt x="90586" y="32193"/>
                    <a:pt x="89062" y="32860"/>
                  </a:cubicBezTo>
                  <a:cubicBezTo>
                    <a:pt x="87738" y="33164"/>
                    <a:pt x="86357" y="32802"/>
                    <a:pt x="85347" y="31907"/>
                  </a:cubicBezTo>
                  <a:cubicBezTo>
                    <a:pt x="84594" y="31059"/>
                    <a:pt x="84042" y="30049"/>
                    <a:pt x="83728" y="28954"/>
                  </a:cubicBezTo>
                  <a:cubicBezTo>
                    <a:pt x="83051" y="27192"/>
                    <a:pt x="82251" y="25468"/>
                    <a:pt x="81346" y="23811"/>
                  </a:cubicBezTo>
                  <a:cubicBezTo>
                    <a:pt x="80394" y="21620"/>
                    <a:pt x="78718" y="19839"/>
                    <a:pt x="76584" y="18762"/>
                  </a:cubicBezTo>
                  <a:cubicBezTo>
                    <a:pt x="74298" y="17715"/>
                    <a:pt x="70583" y="18191"/>
                    <a:pt x="69726" y="20191"/>
                  </a:cubicBezTo>
                  <a:cubicBezTo>
                    <a:pt x="68869" y="22192"/>
                    <a:pt x="70583" y="23715"/>
                    <a:pt x="71821" y="25334"/>
                  </a:cubicBezTo>
                  <a:cubicBezTo>
                    <a:pt x="72822" y="26687"/>
                    <a:pt x="73593" y="28202"/>
                    <a:pt x="74107" y="29812"/>
                  </a:cubicBezTo>
                  <a:cubicBezTo>
                    <a:pt x="74488" y="30592"/>
                    <a:pt x="74488" y="31507"/>
                    <a:pt x="74107" y="32288"/>
                  </a:cubicBezTo>
                  <a:cubicBezTo>
                    <a:pt x="73784" y="32707"/>
                    <a:pt x="73355" y="33040"/>
                    <a:pt x="72869" y="33240"/>
                  </a:cubicBezTo>
                  <a:cubicBezTo>
                    <a:pt x="70145" y="34346"/>
                    <a:pt x="67021" y="33621"/>
                    <a:pt x="65059" y="31431"/>
                  </a:cubicBezTo>
                  <a:cubicBezTo>
                    <a:pt x="63668" y="29430"/>
                    <a:pt x="63030" y="27002"/>
                    <a:pt x="63249" y="24573"/>
                  </a:cubicBezTo>
                  <a:cubicBezTo>
                    <a:pt x="63516" y="22182"/>
                    <a:pt x="63087" y="19772"/>
                    <a:pt x="62011" y="17619"/>
                  </a:cubicBezTo>
                  <a:cubicBezTo>
                    <a:pt x="61687" y="16952"/>
                    <a:pt x="61153" y="16419"/>
                    <a:pt x="60487" y="16096"/>
                  </a:cubicBezTo>
                  <a:cubicBezTo>
                    <a:pt x="59020" y="15486"/>
                    <a:pt x="57372" y="15486"/>
                    <a:pt x="55915" y="16096"/>
                  </a:cubicBezTo>
                  <a:cubicBezTo>
                    <a:pt x="54915" y="16448"/>
                    <a:pt x="53981" y="16962"/>
                    <a:pt x="53153" y="17619"/>
                  </a:cubicBezTo>
                  <a:cubicBezTo>
                    <a:pt x="51057" y="20020"/>
                    <a:pt x="51057" y="23601"/>
                    <a:pt x="53153" y="26001"/>
                  </a:cubicBezTo>
                  <a:cubicBezTo>
                    <a:pt x="55200" y="28440"/>
                    <a:pt x="57077" y="31021"/>
                    <a:pt x="58772" y="33717"/>
                  </a:cubicBezTo>
                  <a:cubicBezTo>
                    <a:pt x="59639" y="35193"/>
                    <a:pt x="59315" y="37088"/>
                    <a:pt x="58010" y="38194"/>
                  </a:cubicBezTo>
                  <a:cubicBezTo>
                    <a:pt x="56381" y="39232"/>
                    <a:pt x="54305" y="39232"/>
                    <a:pt x="52676" y="38194"/>
                  </a:cubicBezTo>
                  <a:cubicBezTo>
                    <a:pt x="51362" y="37174"/>
                    <a:pt x="50447" y="35726"/>
                    <a:pt x="50104" y="34098"/>
                  </a:cubicBezTo>
                  <a:cubicBezTo>
                    <a:pt x="49895" y="33040"/>
                    <a:pt x="49543" y="32012"/>
                    <a:pt x="49057" y="31050"/>
                  </a:cubicBezTo>
                  <a:cubicBezTo>
                    <a:pt x="48418" y="29973"/>
                    <a:pt x="47333" y="29240"/>
                    <a:pt x="46104" y="29049"/>
                  </a:cubicBezTo>
                  <a:cubicBezTo>
                    <a:pt x="43751" y="28821"/>
                    <a:pt x="41637" y="30507"/>
                    <a:pt x="41341" y="32860"/>
                  </a:cubicBezTo>
                  <a:cubicBezTo>
                    <a:pt x="41484" y="34869"/>
                    <a:pt x="41865" y="36851"/>
                    <a:pt x="42485" y="38765"/>
                  </a:cubicBezTo>
                  <a:cubicBezTo>
                    <a:pt x="41808" y="39784"/>
                    <a:pt x="40665" y="40393"/>
                    <a:pt x="39436" y="40384"/>
                  </a:cubicBezTo>
                  <a:cubicBezTo>
                    <a:pt x="37979" y="40499"/>
                    <a:pt x="36531" y="40013"/>
                    <a:pt x="35436" y="39051"/>
                  </a:cubicBezTo>
                  <a:cubicBezTo>
                    <a:pt x="34741" y="38260"/>
                    <a:pt x="34245" y="37308"/>
                    <a:pt x="34007" y="36288"/>
                  </a:cubicBezTo>
                  <a:cubicBezTo>
                    <a:pt x="33360" y="34374"/>
                    <a:pt x="32531" y="32526"/>
                    <a:pt x="31531" y="30764"/>
                  </a:cubicBezTo>
                  <a:cubicBezTo>
                    <a:pt x="33807" y="42661"/>
                    <a:pt x="32617" y="54958"/>
                    <a:pt x="28102" y="66197"/>
                  </a:cubicBezTo>
                  <a:cubicBezTo>
                    <a:pt x="24006" y="75151"/>
                    <a:pt x="17053" y="82484"/>
                    <a:pt x="12576" y="91343"/>
                  </a:cubicBezTo>
                  <a:cubicBezTo>
                    <a:pt x="7223" y="103811"/>
                    <a:pt x="4403" y="117213"/>
                    <a:pt x="4289" y="130776"/>
                  </a:cubicBezTo>
                  <a:cubicBezTo>
                    <a:pt x="-378" y="190403"/>
                    <a:pt x="-4760" y="251553"/>
                    <a:pt x="11147" y="309275"/>
                  </a:cubicBezTo>
                  <a:cubicBezTo>
                    <a:pt x="15910" y="326610"/>
                    <a:pt x="22577" y="343755"/>
                    <a:pt x="26292" y="361281"/>
                  </a:cubicBezTo>
                  <a:cubicBezTo>
                    <a:pt x="27045" y="360567"/>
                    <a:pt x="27740" y="359805"/>
                    <a:pt x="28387" y="358996"/>
                  </a:cubicBezTo>
                  <a:cubicBezTo>
                    <a:pt x="29816" y="356710"/>
                    <a:pt x="30578" y="354614"/>
                    <a:pt x="31912" y="352804"/>
                  </a:cubicBezTo>
                  <a:close/>
                </a:path>
              </a:pathLst>
            </a:custGeom>
            <a:solidFill>
              <a:srgbClr val="B4B4DA"/>
            </a:solidFill>
            <a:ln w="4763" cap="flat">
              <a:solidFill>
                <a:srgbClr val="825283"/>
              </a:solidFill>
              <a:prstDash val="solid"/>
              <a:miter/>
            </a:ln>
          </p:spPr>
          <p:txBody>
            <a:bodyPr rtlCol="0" anchor="ctr"/>
            <a:lstStyle/>
            <a:p>
              <a:endParaRPr lang="en-IN"/>
            </a:p>
          </p:txBody>
        </p:sp>
        <p:sp>
          <p:nvSpPr>
            <p:cNvPr id="1342" name="Freeform: Shape 1341">
              <a:extLst>
                <a:ext uri="{FF2B5EF4-FFF2-40B4-BE49-F238E27FC236}">
                  <a16:creationId xmlns:a16="http://schemas.microsoft.com/office/drawing/2014/main" xmlns="" id="{B95E0C27-A372-CDE4-3190-69C829E98C20}"/>
                </a:ext>
              </a:extLst>
            </p:cNvPr>
            <p:cNvSpPr/>
            <p:nvPr/>
          </p:nvSpPr>
          <p:spPr>
            <a:xfrm>
              <a:off x="4215522" y="3345501"/>
              <a:ext cx="123134" cy="121650"/>
            </a:xfrm>
            <a:custGeom>
              <a:avLst/>
              <a:gdLst>
                <a:gd name="connsiteX0" fmla="*/ 8789 w 123134"/>
                <a:gd name="connsiteY0" fmla="*/ 41472 h 121650"/>
                <a:gd name="connsiteX1" fmla="*/ 18314 w 123134"/>
                <a:gd name="connsiteY1" fmla="*/ 108147 h 121650"/>
                <a:gd name="connsiteX2" fmla="*/ 29649 w 123134"/>
                <a:gd name="connsiteY2" fmla="*/ 117672 h 121650"/>
                <a:gd name="connsiteX3" fmla="*/ 41079 w 123134"/>
                <a:gd name="connsiteY3" fmla="*/ 120435 h 121650"/>
                <a:gd name="connsiteX4" fmla="*/ 96895 w 123134"/>
                <a:gd name="connsiteY4" fmla="*/ 105194 h 121650"/>
                <a:gd name="connsiteX5" fmla="*/ 123089 w 123134"/>
                <a:gd name="connsiteY5" fmla="*/ 54236 h 121650"/>
                <a:gd name="connsiteX6" fmla="*/ 119184 w 123134"/>
                <a:gd name="connsiteY6" fmla="*/ 34328 h 121650"/>
                <a:gd name="connsiteX7" fmla="*/ 111564 w 123134"/>
                <a:gd name="connsiteY7" fmla="*/ 22422 h 121650"/>
                <a:gd name="connsiteX8" fmla="*/ 80608 w 123134"/>
                <a:gd name="connsiteY8" fmla="*/ 324 h 121650"/>
                <a:gd name="connsiteX9" fmla="*/ 49366 w 123134"/>
                <a:gd name="connsiteY9" fmla="*/ 3467 h 121650"/>
                <a:gd name="connsiteX10" fmla="*/ 8789 w 123134"/>
                <a:gd name="connsiteY10" fmla="*/ 41472 h 12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134" h="121650">
                  <a:moveTo>
                    <a:pt x="8789" y="41472"/>
                  </a:moveTo>
                  <a:cubicBezTo>
                    <a:pt x="-5960" y="62770"/>
                    <a:pt x="-1808" y="91831"/>
                    <a:pt x="18314" y="108147"/>
                  </a:cubicBezTo>
                  <a:cubicBezTo>
                    <a:pt x="21457" y="112005"/>
                    <a:pt x="25304" y="115243"/>
                    <a:pt x="29649" y="117672"/>
                  </a:cubicBezTo>
                  <a:cubicBezTo>
                    <a:pt x="33266" y="119263"/>
                    <a:pt x="37135" y="120196"/>
                    <a:pt x="41079" y="120435"/>
                  </a:cubicBezTo>
                  <a:cubicBezTo>
                    <a:pt x="60936" y="122511"/>
                    <a:pt x="80850" y="117072"/>
                    <a:pt x="96895" y="105194"/>
                  </a:cubicBezTo>
                  <a:cubicBezTo>
                    <a:pt x="112852" y="93012"/>
                    <a:pt x="122474" y="74295"/>
                    <a:pt x="123089" y="54236"/>
                  </a:cubicBezTo>
                  <a:cubicBezTo>
                    <a:pt x="123288" y="47397"/>
                    <a:pt x="121954" y="40586"/>
                    <a:pt x="119184" y="34328"/>
                  </a:cubicBezTo>
                  <a:cubicBezTo>
                    <a:pt x="117201" y="30033"/>
                    <a:pt x="114637" y="26022"/>
                    <a:pt x="111564" y="22422"/>
                  </a:cubicBezTo>
                  <a:cubicBezTo>
                    <a:pt x="103939" y="11869"/>
                    <a:pt x="93065" y="4106"/>
                    <a:pt x="80608" y="324"/>
                  </a:cubicBezTo>
                  <a:cubicBezTo>
                    <a:pt x="70119" y="-1876"/>
                    <a:pt x="59206" y="-781"/>
                    <a:pt x="49366" y="3467"/>
                  </a:cubicBezTo>
                  <a:cubicBezTo>
                    <a:pt x="31150" y="9954"/>
                    <a:pt x="16451" y="23717"/>
                    <a:pt x="8789" y="41472"/>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3" name="Freeform: Shape 1342">
              <a:extLst>
                <a:ext uri="{FF2B5EF4-FFF2-40B4-BE49-F238E27FC236}">
                  <a16:creationId xmlns:a16="http://schemas.microsoft.com/office/drawing/2014/main" xmlns="" id="{E4A27151-3420-A5F9-0B91-8CC4A3AA66B2}"/>
                </a:ext>
              </a:extLst>
            </p:cNvPr>
            <p:cNvSpPr/>
            <p:nvPr/>
          </p:nvSpPr>
          <p:spPr>
            <a:xfrm>
              <a:off x="4545965" y="3364578"/>
              <a:ext cx="91738" cy="116427"/>
            </a:xfrm>
            <a:custGeom>
              <a:avLst/>
              <a:gdLst>
                <a:gd name="connsiteX0" fmla="*/ 3340 w 91738"/>
                <a:gd name="connsiteY0" fmla="*/ 80021 h 116427"/>
                <a:gd name="connsiteX1" fmla="*/ 26676 w 91738"/>
                <a:gd name="connsiteY1" fmla="*/ 109168 h 116427"/>
                <a:gd name="connsiteX2" fmla="*/ 44488 w 91738"/>
                <a:gd name="connsiteY2" fmla="*/ 114788 h 116427"/>
                <a:gd name="connsiteX3" fmla="*/ 62014 w 91738"/>
                <a:gd name="connsiteY3" fmla="*/ 114788 h 116427"/>
                <a:gd name="connsiteX4" fmla="*/ 77540 w 91738"/>
                <a:gd name="connsiteY4" fmla="*/ 106025 h 116427"/>
                <a:gd name="connsiteX5" fmla="*/ 91541 w 91738"/>
                <a:gd name="connsiteY5" fmla="*/ 65543 h 116427"/>
                <a:gd name="connsiteX6" fmla="*/ 80588 w 91738"/>
                <a:gd name="connsiteY6" fmla="*/ 23062 h 116427"/>
                <a:gd name="connsiteX7" fmla="*/ 71063 w 91738"/>
                <a:gd name="connsiteY7" fmla="*/ 6869 h 116427"/>
                <a:gd name="connsiteX8" fmla="*/ 48393 w 91738"/>
                <a:gd name="connsiteY8" fmla="*/ -751 h 116427"/>
                <a:gd name="connsiteX9" fmla="*/ 16484 w 91738"/>
                <a:gd name="connsiteY9" fmla="*/ 9917 h 116427"/>
                <a:gd name="connsiteX10" fmla="*/ 3340 w 91738"/>
                <a:gd name="connsiteY10" fmla="*/ 80021 h 11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738" h="116427">
                  <a:moveTo>
                    <a:pt x="3340" y="80021"/>
                  </a:moveTo>
                  <a:cubicBezTo>
                    <a:pt x="7055" y="92394"/>
                    <a:pt x="15420" y="102834"/>
                    <a:pt x="26676" y="109168"/>
                  </a:cubicBezTo>
                  <a:cubicBezTo>
                    <a:pt x="32305" y="111902"/>
                    <a:pt x="38307" y="113797"/>
                    <a:pt x="44488" y="114788"/>
                  </a:cubicBezTo>
                  <a:cubicBezTo>
                    <a:pt x="50274" y="115931"/>
                    <a:pt x="56227" y="115931"/>
                    <a:pt x="62014" y="114788"/>
                  </a:cubicBezTo>
                  <a:cubicBezTo>
                    <a:pt x="67913" y="113388"/>
                    <a:pt x="73295" y="110349"/>
                    <a:pt x="77540" y="106025"/>
                  </a:cubicBezTo>
                  <a:cubicBezTo>
                    <a:pt x="87658" y="95080"/>
                    <a:pt x="92735" y="80402"/>
                    <a:pt x="91541" y="65543"/>
                  </a:cubicBezTo>
                  <a:cubicBezTo>
                    <a:pt x="90308" y="50865"/>
                    <a:pt x="86605" y="36502"/>
                    <a:pt x="80588" y="23062"/>
                  </a:cubicBezTo>
                  <a:cubicBezTo>
                    <a:pt x="78694" y="17004"/>
                    <a:pt x="75436" y="11470"/>
                    <a:pt x="71063" y="6869"/>
                  </a:cubicBezTo>
                  <a:cubicBezTo>
                    <a:pt x="64713" y="1602"/>
                    <a:pt x="56633" y="-1113"/>
                    <a:pt x="48393" y="-751"/>
                  </a:cubicBezTo>
                  <a:cubicBezTo>
                    <a:pt x="36841" y="-998"/>
                    <a:pt x="25562" y="2764"/>
                    <a:pt x="16484" y="9917"/>
                  </a:cubicBezTo>
                  <a:cubicBezTo>
                    <a:pt x="-1042" y="25158"/>
                    <a:pt x="-3137" y="59733"/>
                    <a:pt x="3340" y="80021"/>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4" name="Freeform: Shape 1343">
              <a:extLst>
                <a:ext uri="{FF2B5EF4-FFF2-40B4-BE49-F238E27FC236}">
                  <a16:creationId xmlns:a16="http://schemas.microsoft.com/office/drawing/2014/main" xmlns="" id="{F0F880B8-05F4-A79C-B96E-CD599F258D87}"/>
                </a:ext>
              </a:extLst>
            </p:cNvPr>
            <p:cNvSpPr/>
            <p:nvPr/>
          </p:nvSpPr>
          <p:spPr>
            <a:xfrm>
              <a:off x="4829198" y="3351042"/>
              <a:ext cx="88059" cy="113017"/>
            </a:xfrm>
            <a:custGeom>
              <a:avLst/>
              <a:gdLst>
                <a:gd name="connsiteX0" fmla="*/ 18239 w 88059"/>
                <a:gd name="connsiteY0" fmla="*/ 101178 h 113017"/>
                <a:gd name="connsiteX1" fmla="*/ 76817 w 88059"/>
                <a:gd name="connsiteY1" fmla="*/ 103082 h 113017"/>
                <a:gd name="connsiteX2" fmla="*/ 83580 w 88059"/>
                <a:gd name="connsiteY2" fmla="*/ 95844 h 113017"/>
                <a:gd name="connsiteX3" fmla="*/ 86533 w 88059"/>
                <a:gd name="connsiteY3" fmla="*/ 86795 h 113017"/>
                <a:gd name="connsiteX4" fmla="*/ 69483 w 88059"/>
                <a:gd name="connsiteY4" fmla="*/ 15738 h 113017"/>
                <a:gd name="connsiteX5" fmla="*/ 61673 w 88059"/>
                <a:gd name="connsiteY5" fmla="*/ 7451 h 113017"/>
                <a:gd name="connsiteX6" fmla="*/ 23573 w 88059"/>
                <a:gd name="connsiteY6" fmla="*/ 2308 h 113017"/>
                <a:gd name="connsiteX7" fmla="*/ 617 w 88059"/>
                <a:gd name="connsiteY7" fmla="*/ 49933 h 113017"/>
                <a:gd name="connsiteX8" fmla="*/ 18239 w 88059"/>
                <a:gd name="connsiteY8" fmla="*/ 101178 h 11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059" h="113017">
                  <a:moveTo>
                    <a:pt x="18239" y="101178"/>
                  </a:moveTo>
                  <a:cubicBezTo>
                    <a:pt x="35012" y="115179"/>
                    <a:pt x="59168" y="115960"/>
                    <a:pt x="76817" y="103082"/>
                  </a:cubicBezTo>
                  <a:cubicBezTo>
                    <a:pt x="79542" y="101158"/>
                    <a:pt x="81847" y="98691"/>
                    <a:pt x="83580" y="95844"/>
                  </a:cubicBezTo>
                  <a:cubicBezTo>
                    <a:pt x="85085" y="93024"/>
                    <a:pt x="86085" y="89957"/>
                    <a:pt x="86533" y="86795"/>
                  </a:cubicBezTo>
                  <a:cubicBezTo>
                    <a:pt x="91162" y="61763"/>
                    <a:pt x="84971" y="35941"/>
                    <a:pt x="69483" y="15738"/>
                  </a:cubicBezTo>
                  <a:cubicBezTo>
                    <a:pt x="67207" y="12681"/>
                    <a:pt x="64587" y="9909"/>
                    <a:pt x="61673" y="7451"/>
                  </a:cubicBezTo>
                  <a:cubicBezTo>
                    <a:pt x="50929" y="-1235"/>
                    <a:pt x="36241" y="-3217"/>
                    <a:pt x="23573" y="2308"/>
                  </a:cubicBezTo>
                  <a:cubicBezTo>
                    <a:pt x="3761" y="11071"/>
                    <a:pt x="2713" y="30883"/>
                    <a:pt x="617" y="49933"/>
                  </a:cubicBezTo>
                  <a:cubicBezTo>
                    <a:pt x="-2205" y="68869"/>
                    <a:pt x="4370" y="87985"/>
                    <a:pt x="18239" y="101178"/>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5" name="Freeform: Shape 1344">
              <a:extLst>
                <a:ext uri="{FF2B5EF4-FFF2-40B4-BE49-F238E27FC236}">
                  <a16:creationId xmlns:a16="http://schemas.microsoft.com/office/drawing/2014/main" xmlns="" id="{F44290AD-3296-25F3-BB2B-9D64BD7C8D6E}"/>
                </a:ext>
              </a:extLst>
            </p:cNvPr>
            <p:cNvSpPr/>
            <p:nvPr/>
          </p:nvSpPr>
          <p:spPr>
            <a:xfrm>
              <a:off x="5085301" y="3376618"/>
              <a:ext cx="96775" cy="120117"/>
            </a:xfrm>
            <a:custGeom>
              <a:avLst/>
              <a:gdLst>
                <a:gd name="connsiteX0" fmla="*/ 1976 w 96775"/>
                <a:gd name="connsiteY0" fmla="*/ 79316 h 120117"/>
                <a:gd name="connsiteX1" fmla="*/ 4833 w 96775"/>
                <a:gd name="connsiteY1" fmla="*/ 90556 h 120117"/>
                <a:gd name="connsiteX2" fmla="*/ 22169 w 96775"/>
                <a:gd name="connsiteY2" fmla="*/ 107225 h 120117"/>
                <a:gd name="connsiteX3" fmla="*/ 45981 w 96775"/>
                <a:gd name="connsiteY3" fmla="*/ 118369 h 120117"/>
                <a:gd name="connsiteX4" fmla="*/ 71032 w 96775"/>
                <a:gd name="connsiteY4" fmla="*/ 113416 h 120117"/>
                <a:gd name="connsiteX5" fmla="*/ 79986 w 96775"/>
                <a:gd name="connsiteY5" fmla="*/ 101034 h 120117"/>
                <a:gd name="connsiteX6" fmla="*/ 90463 w 96775"/>
                <a:gd name="connsiteY6" fmla="*/ 78650 h 120117"/>
                <a:gd name="connsiteX7" fmla="*/ 96750 w 96775"/>
                <a:gd name="connsiteY7" fmla="*/ 54552 h 120117"/>
                <a:gd name="connsiteX8" fmla="*/ 91701 w 96775"/>
                <a:gd name="connsiteY8" fmla="*/ 28929 h 120117"/>
                <a:gd name="connsiteX9" fmla="*/ 79033 w 96775"/>
                <a:gd name="connsiteY9" fmla="*/ 6260 h 120117"/>
                <a:gd name="connsiteX10" fmla="*/ 66079 w 96775"/>
                <a:gd name="connsiteY10" fmla="*/ 926 h 120117"/>
                <a:gd name="connsiteX11" fmla="*/ 30932 w 96775"/>
                <a:gd name="connsiteY11" fmla="*/ 2926 h 120117"/>
                <a:gd name="connsiteX12" fmla="*/ 1976 w 96775"/>
                <a:gd name="connsiteY12" fmla="*/ 79316 h 12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775" h="120117">
                  <a:moveTo>
                    <a:pt x="1976" y="79316"/>
                  </a:moveTo>
                  <a:cubicBezTo>
                    <a:pt x="2443" y="83174"/>
                    <a:pt x="3405" y="86946"/>
                    <a:pt x="4833" y="90556"/>
                  </a:cubicBezTo>
                  <a:cubicBezTo>
                    <a:pt x="8853" y="97690"/>
                    <a:pt x="14882" y="103482"/>
                    <a:pt x="22169" y="107225"/>
                  </a:cubicBezTo>
                  <a:cubicBezTo>
                    <a:pt x="29398" y="112292"/>
                    <a:pt x="37456" y="116064"/>
                    <a:pt x="45981" y="118369"/>
                  </a:cubicBezTo>
                  <a:cubicBezTo>
                    <a:pt x="54649" y="120655"/>
                    <a:pt x="63888" y="118836"/>
                    <a:pt x="71032" y="113416"/>
                  </a:cubicBezTo>
                  <a:cubicBezTo>
                    <a:pt x="74737" y="109853"/>
                    <a:pt x="77766" y="105662"/>
                    <a:pt x="79986" y="101034"/>
                  </a:cubicBezTo>
                  <a:cubicBezTo>
                    <a:pt x="83796" y="93699"/>
                    <a:pt x="87320" y="86270"/>
                    <a:pt x="90463" y="78650"/>
                  </a:cubicBezTo>
                  <a:cubicBezTo>
                    <a:pt x="93949" y="71049"/>
                    <a:pt x="96073" y="62886"/>
                    <a:pt x="96750" y="54552"/>
                  </a:cubicBezTo>
                  <a:cubicBezTo>
                    <a:pt x="96445" y="45798"/>
                    <a:pt x="94740" y="37149"/>
                    <a:pt x="91701" y="28929"/>
                  </a:cubicBezTo>
                  <a:cubicBezTo>
                    <a:pt x="89892" y="20252"/>
                    <a:pt x="85472" y="12346"/>
                    <a:pt x="79033" y="6260"/>
                  </a:cubicBezTo>
                  <a:cubicBezTo>
                    <a:pt x="75118" y="3631"/>
                    <a:pt x="70708" y="1821"/>
                    <a:pt x="66079" y="926"/>
                  </a:cubicBezTo>
                  <a:cubicBezTo>
                    <a:pt x="54421" y="-1903"/>
                    <a:pt x="42190" y="-1208"/>
                    <a:pt x="30932" y="2926"/>
                  </a:cubicBezTo>
                  <a:cubicBezTo>
                    <a:pt x="-1739" y="15213"/>
                    <a:pt x="-2596" y="49884"/>
                    <a:pt x="1976" y="79316"/>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6" name="Freeform: Shape 1345">
              <a:extLst>
                <a:ext uri="{FF2B5EF4-FFF2-40B4-BE49-F238E27FC236}">
                  <a16:creationId xmlns:a16="http://schemas.microsoft.com/office/drawing/2014/main" xmlns="" id="{DAD346BB-F45B-7615-2539-49A822833744}"/>
                </a:ext>
              </a:extLst>
            </p:cNvPr>
            <p:cNvSpPr/>
            <p:nvPr/>
          </p:nvSpPr>
          <p:spPr>
            <a:xfrm>
              <a:off x="5389530" y="3378888"/>
              <a:ext cx="105061" cy="109012"/>
            </a:xfrm>
            <a:custGeom>
              <a:avLst/>
              <a:gdLst>
                <a:gd name="connsiteX0" fmla="*/ -26 w 105061"/>
                <a:gd name="connsiteY0" fmla="*/ 59806 h 109012"/>
                <a:gd name="connsiteX1" fmla="*/ 26454 w 105061"/>
                <a:gd name="connsiteY1" fmla="*/ 105145 h 109012"/>
                <a:gd name="connsiteX2" fmla="*/ 65983 w 105061"/>
                <a:gd name="connsiteY2" fmla="*/ 102668 h 109012"/>
                <a:gd name="connsiteX3" fmla="*/ 83318 w 105061"/>
                <a:gd name="connsiteY3" fmla="*/ 95239 h 109012"/>
                <a:gd name="connsiteX4" fmla="*/ 96939 w 105061"/>
                <a:gd name="connsiteY4" fmla="*/ 84285 h 109012"/>
                <a:gd name="connsiteX5" fmla="*/ 102273 w 105061"/>
                <a:gd name="connsiteY5" fmla="*/ 72188 h 109012"/>
                <a:gd name="connsiteX6" fmla="*/ 97701 w 105061"/>
                <a:gd name="connsiteY6" fmla="*/ 23230 h 109012"/>
                <a:gd name="connsiteX7" fmla="*/ 56362 w 105061"/>
                <a:gd name="connsiteY7" fmla="*/ -773 h 109012"/>
                <a:gd name="connsiteX8" fmla="*/ 30169 w 105061"/>
                <a:gd name="connsiteY8" fmla="*/ 9514 h 109012"/>
                <a:gd name="connsiteX9" fmla="*/ 9309 w 105061"/>
                <a:gd name="connsiteY9" fmla="*/ 30850 h 109012"/>
                <a:gd name="connsiteX10" fmla="*/ -26 w 105061"/>
                <a:gd name="connsiteY10" fmla="*/ 59806 h 10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061" h="109012">
                  <a:moveTo>
                    <a:pt x="-26" y="59806"/>
                  </a:moveTo>
                  <a:cubicBezTo>
                    <a:pt x="1422" y="78170"/>
                    <a:pt x="11176" y="94858"/>
                    <a:pt x="26454" y="105145"/>
                  </a:cubicBezTo>
                  <a:cubicBezTo>
                    <a:pt x="38646" y="111146"/>
                    <a:pt x="53219" y="107335"/>
                    <a:pt x="65983" y="102668"/>
                  </a:cubicBezTo>
                  <a:cubicBezTo>
                    <a:pt x="71936" y="100611"/>
                    <a:pt x="77727" y="98125"/>
                    <a:pt x="83318" y="95239"/>
                  </a:cubicBezTo>
                  <a:cubicBezTo>
                    <a:pt x="88624" y="92658"/>
                    <a:pt x="93281" y="88914"/>
                    <a:pt x="96939" y="84285"/>
                  </a:cubicBezTo>
                  <a:cubicBezTo>
                    <a:pt x="99368" y="80570"/>
                    <a:pt x="101168" y="76484"/>
                    <a:pt x="102273" y="72188"/>
                  </a:cubicBezTo>
                  <a:cubicBezTo>
                    <a:pt x="107159" y="55891"/>
                    <a:pt x="105521" y="38337"/>
                    <a:pt x="97701" y="23230"/>
                  </a:cubicBezTo>
                  <a:cubicBezTo>
                    <a:pt x="89490" y="8133"/>
                    <a:pt x="73546" y="-1125"/>
                    <a:pt x="56362" y="-773"/>
                  </a:cubicBezTo>
                  <a:cubicBezTo>
                    <a:pt x="46828" y="94"/>
                    <a:pt x="37741" y="3666"/>
                    <a:pt x="30169" y="9514"/>
                  </a:cubicBezTo>
                  <a:cubicBezTo>
                    <a:pt x="21777" y="15057"/>
                    <a:pt x="14662" y="22335"/>
                    <a:pt x="9309" y="30850"/>
                  </a:cubicBezTo>
                  <a:cubicBezTo>
                    <a:pt x="4499" y="39870"/>
                    <a:pt x="1337" y="49671"/>
                    <a:pt x="-26" y="59806"/>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7" name="Freeform: Shape 1346">
              <a:extLst>
                <a:ext uri="{FF2B5EF4-FFF2-40B4-BE49-F238E27FC236}">
                  <a16:creationId xmlns:a16="http://schemas.microsoft.com/office/drawing/2014/main" xmlns="" id="{1C64797A-D9E6-E81A-EF9E-7C9E69FA66FA}"/>
                </a:ext>
              </a:extLst>
            </p:cNvPr>
            <p:cNvSpPr/>
            <p:nvPr/>
          </p:nvSpPr>
          <p:spPr>
            <a:xfrm>
              <a:off x="5670717" y="3370249"/>
              <a:ext cx="95724" cy="115270"/>
            </a:xfrm>
            <a:custGeom>
              <a:avLst/>
              <a:gdLst>
                <a:gd name="connsiteX0" fmla="*/ 6062 w 95724"/>
                <a:gd name="connsiteY0" fmla="*/ 91686 h 115270"/>
                <a:gd name="connsiteX1" fmla="*/ 12730 w 95724"/>
                <a:gd name="connsiteY1" fmla="*/ 103497 h 115270"/>
                <a:gd name="connsiteX2" fmla="*/ 22255 w 95724"/>
                <a:gd name="connsiteY2" fmla="*/ 109688 h 115270"/>
                <a:gd name="connsiteX3" fmla="*/ 72166 w 95724"/>
                <a:gd name="connsiteY3" fmla="*/ 108831 h 115270"/>
                <a:gd name="connsiteX4" fmla="*/ 94454 w 95724"/>
                <a:gd name="connsiteY4" fmla="*/ 85876 h 115270"/>
                <a:gd name="connsiteX5" fmla="*/ 95692 w 95724"/>
                <a:gd name="connsiteY5" fmla="*/ 73589 h 115270"/>
                <a:gd name="connsiteX6" fmla="*/ 94454 w 95724"/>
                <a:gd name="connsiteY6" fmla="*/ 40251 h 115270"/>
                <a:gd name="connsiteX7" fmla="*/ 90072 w 95724"/>
                <a:gd name="connsiteY7" fmla="*/ 16343 h 115270"/>
                <a:gd name="connsiteX8" fmla="*/ 86548 w 95724"/>
                <a:gd name="connsiteY8" fmla="*/ 9580 h 115270"/>
                <a:gd name="connsiteX9" fmla="*/ 80643 w 95724"/>
                <a:gd name="connsiteY9" fmla="*/ 5389 h 115270"/>
                <a:gd name="connsiteX10" fmla="*/ 39685 w 95724"/>
                <a:gd name="connsiteY10" fmla="*/ 1103 h 115270"/>
                <a:gd name="connsiteX11" fmla="*/ 6634 w 95724"/>
                <a:gd name="connsiteY11" fmla="*/ 23963 h 115270"/>
                <a:gd name="connsiteX12" fmla="*/ 347 w 95724"/>
                <a:gd name="connsiteY12" fmla="*/ 63968 h 115270"/>
                <a:gd name="connsiteX13" fmla="*/ 6062 w 95724"/>
                <a:gd name="connsiteY13" fmla="*/ 91686 h 11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724" h="115270">
                  <a:moveTo>
                    <a:pt x="6062" y="91686"/>
                  </a:moveTo>
                  <a:cubicBezTo>
                    <a:pt x="7462" y="96039"/>
                    <a:pt x="9729" y="100049"/>
                    <a:pt x="12730" y="103497"/>
                  </a:cubicBezTo>
                  <a:cubicBezTo>
                    <a:pt x="15454" y="106173"/>
                    <a:pt x="18702" y="108278"/>
                    <a:pt x="22255" y="109688"/>
                  </a:cubicBezTo>
                  <a:cubicBezTo>
                    <a:pt x="38285" y="116375"/>
                    <a:pt x="56373" y="116060"/>
                    <a:pt x="72166" y="108831"/>
                  </a:cubicBezTo>
                  <a:cubicBezTo>
                    <a:pt x="82557" y="104754"/>
                    <a:pt x="90682" y="96382"/>
                    <a:pt x="94454" y="85876"/>
                  </a:cubicBezTo>
                  <a:cubicBezTo>
                    <a:pt x="95340" y="81837"/>
                    <a:pt x="95759" y="77722"/>
                    <a:pt x="95692" y="73589"/>
                  </a:cubicBezTo>
                  <a:cubicBezTo>
                    <a:pt x="95692" y="62444"/>
                    <a:pt x="95692" y="51300"/>
                    <a:pt x="94454" y="40251"/>
                  </a:cubicBezTo>
                  <a:cubicBezTo>
                    <a:pt x="94006" y="32126"/>
                    <a:pt x="92539" y="24096"/>
                    <a:pt x="90072" y="16343"/>
                  </a:cubicBezTo>
                  <a:cubicBezTo>
                    <a:pt x="89406" y="13857"/>
                    <a:pt x="88196" y="11552"/>
                    <a:pt x="86548" y="9580"/>
                  </a:cubicBezTo>
                  <a:cubicBezTo>
                    <a:pt x="84834" y="7857"/>
                    <a:pt x="82834" y="6447"/>
                    <a:pt x="80643" y="5389"/>
                  </a:cubicBezTo>
                  <a:cubicBezTo>
                    <a:pt x="67956" y="-945"/>
                    <a:pt x="53411" y="-2459"/>
                    <a:pt x="39685" y="1103"/>
                  </a:cubicBezTo>
                  <a:cubicBezTo>
                    <a:pt x="26350" y="4666"/>
                    <a:pt x="14673" y="12752"/>
                    <a:pt x="6634" y="23963"/>
                  </a:cubicBezTo>
                  <a:cubicBezTo>
                    <a:pt x="-701" y="34346"/>
                    <a:pt x="-415" y="51871"/>
                    <a:pt x="347" y="63968"/>
                  </a:cubicBezTo>
                  <a:cubicBezTo>
                    <a:pt x="966" y="73426"/>
                    <a:pt x="2890" y="82751"/>
                    <a:pt x="6062" y="91686"/>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8" name="Freeform: Shape 1347">
              <a:extLst>
                <a:ext uri="{FF2B5EF4-FFF2-40B4-BE49-F238E27FC236}">
                  <a16:creationId xmlns:a16="http://schemas.microsoft.com/office/drawing/2014/main" xmlns="" id="{5D7AA2B1-D449-7F0D-24B1-4A7F564E825C}"/>
                </a:ext>
              </a:extLst>
            </p:cNvPr>
            <p:cNvSpPr/>
            <p:nvPr/>
          </p:nvSpPr>
          <p:spPr>
            <a:xfrm>
              <a:off x="5915308" y="3396650"/>
              <a:ext cx="105110" cy="116717"/>
            </a:xfrm>
            <a:custGeom>
              <a:avLst/>
              <a:gdLst>
                <a:gd name="connsiteX0" fmla="*/ 3882 w 105110"/>
                <a:gd name="connsiteY0" fmla="*/ 72715 h 116717"/>
                <a:gd name="connsiteX1" fmla="*/ 12835 w 105110"/>
                <a:gd name="connsiteY1" fmla="*/ 87954 h 116717"/>
                <a:gd name="connsiteX2" fmla="*/ 27789 w 105110"/>
                <a:gd name="connsiteY2" fmla="*/ 105195 h 116717"/>
                <a:gd name="connsiteX3" fmla="*/ 47792 w 105110"/>
                <a:gd name="connsiteY3" fmla="*/ 115577 h 116717"/>
                <a:gd name="connsiteX4" fmla="*/ 60270 w 105110"/>
                <a:gd name="connsiteY4" fmla="*/ 115577 h 116717"/>
                <a:gd name="connsiteX5" fmla="*/ 69795 w 105110"/>
                <a:gd name="connsiteY5" fmla="*/ 114530 h 116717"/>
                <a:gd name="connsiteX6" fmla="*/ 104656 w 105110"/>
                <a:gd name="connsiteY6" fmla="*/ 78049 h 116717"/>
                <a:gd name="connsiteX7" fmla="*/ 104656 w 105110"/>
                <a:gd name="connsiteY7" fmla="*/ 60808 h 116717"/>
                <a:gd name="connsiteX8" fmla="*/ 95131 w 105110"/>
                <a:gd name="connsiteY8" fmla="*/ 18327 h 116717"/>
                <a:gd name="connsiteX9" fmla="*/ 84368 w 105110"/>
                <a:gd name="connsiteY9" fmla="*/ 5944 h 116717"/>
                <a:gd name="connsiteX10" fmla="*/ 78748 w 105110"/>
                <a:gd name="connsiteY10" fmla="*/ 1658 h 116717"/>
                <a:gd name="connsiteX11" fmla="*/ 63413 w 105110"/>
                <a:gd name="connsiteY11" fmla="*/ -533 h 116717"/>
                <a:gd name="connsiteX12" fmla="*/ 23122 w 105110"/>
                <a:gd name="connsiteY12" fmla="*/ 10802 h 116717"/>
                <a:gd name="connsiteX13" fmla="*/ 13597 w 105110"/>
                <a:gd name="connsiteY13" fmla="*/ 19660 h 116717"/>
                <a:gd name="connsiteX14" fmla="*/ 167 w 105110"/>
                <a:gd name="connsiteY14" fmla="*/ 45568 h 116717"/>
                <a:gd name="connsiteX15" fmla="*/ 2739 w 105110"/>
                <a:gd name="connsiteY15" fmla="*/ 56141 h 116717"/>
                <a:gd name="connsiteX16" fmla="*/ 3882 w 105110"/>
                <a:gd name="connsiteY16" fmla="*/ 72715 h 116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110" h="116717">
                  <a:moveTo>
                    <a:pt x="3882" y="72715"/>
                  </a:moveTo>
                  <a:cubicBezTo>
                    <a:pt x="5977" y="78268"/>
                    <a:pt x="9006" y="83420"/>
                    <a:pt x="12835" y="87954"/>
                  </a:cubicBezTo>
                  <a:cubicBezTo>
                    <a:pt x="17245" y="94174"/>
                    <a:pt x="22255" y="99947"/>
                    <a:pt x="27789" y="105195"/>
                  </a:cubicBezTo>
                  <a:cubicBezTo>
                    <a:pt x="33314" y="110509"/>
                    <a:pt x="40267" y="114120"/>
                    <a:pt x="47792" y="115577"/>
                  </a:cubicBezTo>
                  <a:cubicBezTo>
                    <a:pt x="51935" y="116053"/>
                    <a:pt x="56126" y="116053"/>
                    <a:pt x="60270" y="115577"/>
                  </a:cubicBezTo>
                  <a:cubicBezTo>
                    <a:pt x="63461" y="115434"/>
                    <a:pt x="66642" y="115091"/>
                    <a:pt x="69795" y="114530"/>
                  </a:cubicBezTo>
                  <a:cubicBezTo>
                    <a:pt x="87883" y="110824"/>
                    <a:pt x="101780" y="96289"/>
                    <a:pt x="104656" y="78049"/>
                  </a:cubicBezTo>
                  <a:cubicBezTo>
                    <a:pt x="105228" y="72315"/>
                    <a:pt x="105228" y="66542"/>
                    <a:pt x="104656" y="60808"/>
                  </a:cubicBezTo>
                  <a:cubicBezTo>
                    <a:pt x="105018" y="46083"/>
                    <a:pt x="101742" y="31490"/>
                    <a:pt x="95131" y="18327"/>
                  </a:cubicBezTo>
                  <a:cubicBezTo>
                    <a:pt x="92093" y="13755"/>
                    <a:pt x="88473" y="9592"/>
                    <a:pt x="84368" y="5944"/>
                  </a:cubicBezTo>
                  <a:cubicBezTo>
                    <a:pt x="82711" y="4249"/>
                    <a:pt x="80815" y="2811"/>
                    <a:pt x="78748" y="1658"/>
                  </a:cubicBezTo>
                  <a:cubicBezTo>
                    <a:pt x="73938" y="-466"/>
                    <a:pt x="68633" y="-1228"/>
                    <a:pt x="63413" y="-533"/>
                  </a:cubicBezTo>
                  <a:cubicBezTo>
                    <a:pt x="49154" y="-828"/>
                    <a:pt x="35133" y="3115"/>
                    <a:pt x="23122" y="10802"/>
                  </a:cubicBezTo>
                  <a:cubicBezTo>
                    <a:pt x="19684" y="13450"/>
                    <a:pt x="16493" y="16422"/>
                    <a:pt x="13597" y="19660"/>
                  </a:cubicBezTo>
                  <a:cubicBezTo>
                    <a:pt x="7501" y="26137"/>
                    <a:pt x="-1452" y="35853"/>
                    <a:pt x="167" y="45568"/>
                  </a:cubicBezTo>
                  <a:cubicBezTo>
                    <a:pt x="1205" y="49045"/>
                    <a:pt x="2062" y="52579"/>
                    <a:pt x="2739" y="56141"/>
                  </a:cubicBezTo>
                  <a:cubicBezTo>
                    <a:pt x="2529" y="61694"/>
                    <a:pt x="2910" y="67247"/>
                    <a:pt x="3882" y="72715"/>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49" name="Freeform: Shape 1348">
              <a:extLst>
                <a:ext uri="{FF2B5EF4-FFF2-40B4-BE49-F238E27FC236}">
                  <a16:creationId xmlns:a16="http://schemas.microsoft.com/office/drawing/2014/main" xmlns="" id="{EA100290-DF0F-ABCB-C391-484AC716BA07}"/>
                </a:ext>
              </a:extLst>
            </p:cNvPr>
            <p:cNvSpPr/>
            <p:nvPr/>
          </p:nvSpPr>
          <p:spPr>
            <a:xfrm>
              <a:off x="6163482" y="3343451"/>
              <a:ext cx="120135" cy="120031"/>
            </a:xfrm>
            <a:custGeom>
              <a:avLst/>
              <a:gdLst>
                <a:gd name="connsiteX0" fmla="*/ 93274 w 120135"/>
                <a:gd name="connsiteY0" fmla="*/ 7232 h 120031"/>
                <a:gd name="connsiteX1" fmla="*/ 105942 w 120135"/>
                <a:gd name="connsiteY1" fmla="*/ 14852 h 120031"/>
                <a:gd name="connsiteX2" fmla="*/ 112609 w 120135"/>
                <a:gd name="connsiteY2" fmla="*/ 24377 h 120031"/>
                <a:gd name="connsiteX3" fmla="*/ 118991 w 120135"/>
                <a:gd name="connsiteY3" fmla="*/ 38188 h 120031"/>
                <a:gd name="connsiteX4" fmla="*/ 119944 w 120135"/>
                <a:gd name="connsiteY4" fmla="*/ 53047 h 120031"/>
                <a:gd name="connsiteX5" fmla="*/ 118324 w 120135"/>
                <a:gd name="connsiteY5" fmla="*/ 69145 h 120031"/>
                <a:gd name="connsiteX6" fmla="*/ 96036 w 120135"/>
                <a:gd name="connsiteY6" fmla="*/ 105054 h 120031"/>
                <a:gd name="connsiteX7" fmla="*/ 84606 w 120135"/>
                <a:gd name="connsiteY7" fmla="*/ 113436 h 120031"/>
                <a:gd name="connsiteX8" fmla="*/ 69747 w 120135"/>
                <a:gd name="connsiteY8" fmla="*/ 117913 h 120031"/>
                <a:gd name="connsiteX9" fmla="*/ 32409 w 120135"/>
                <a:gd name="connsiteY9" fmla="*/ 116865 h 120031"/>
                <a:gd name="connsiteX10" fmla="*/ 20217 w 120135"/>
                <a:gd name="connsiteY10" fmla="*/ 112483 h 120031"/>
                <a:gd name="connsiteX11" fmla="*/ 3548 w 120135"/>
                <a:gd name="connsiteY11" fmla="*/ 90957 h 120031"/>
                <a:gd name="connsiteX12" fmla="*/ 24 w 120135"/>
                <a:gd name="connsiteY12" fmla="*/ 63335 h 120031"/>
                <a:gd name="connsiteX13" fmla="*/ 1738 w 120135"/>
                <a:gd name="connsiteY13" fmla="*/ 50381 h 120031"/>
                <a:gd name="connsiteX14" fmla="*/ 9739 w 120135"/>
                <a:gd name="connsiteY14" fmla="*/ 35902 h 120031"/>
                <a:gd name="connsiteX15" fmla="*/ 25551 w 120135"/>
                <a:gd name="connsiteY15" fmla="*/ 16852 h 120031"/>
                <a:gd name="connsiteX16" fmla="*/ 34314 w 120135"/>
                <a:gd name="connsiteY16" fmla="*/ 9137 h 120031"/>
                <a:gd name="connsiteX17" fmla="*/ 42315 w 120135"/>
                <a:gd name="connsiteY17" fmla="*/ 3422 h 120031"/>
                <a:gd name="connsiteX18" fmla="*/ 59460 w 120135"/>
                <a:gd name="connsiteY18" fmla="*/ -769 h 120031"/>
                <a:gd name="connsiteX19" fmla="*/ 93274 w 120135"/>
                <a:gd name="connsiteY19" fmla="*/ 7232 h 12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0135" h="120031">
                  <a:moveTo>
                    <a:pt x="93274" y="7232"/>
                  </a:moveTo>
                  <a:cubicBezTo>
                    <a:pt x="97903" y="9013"/>
                    <a:pt x="102189" y="11595"/>
                    <a:pt x="105942" y="14852"/>
                  </a:cubicBezTo>
                  <a:cubicBezTo>
                    <a:pt x="108599" y="17700"/>
                    <a:pt x="110847" y="20900"/>
                    <a:pt x="112609" y="24377"/>
                  </a:cubicBezTo>
                  <a:cubicBezTo>
                    <a:pt x="115381" y="28654"/>
                    <a:pt x="117534" y="33302"/>
                    <a:pt x="118991" y="38188"/>
                  </a:cubicBezTo>
                  <a:cubicBezTo>
                    <a:pt x="120020" y="43075"/>
                    <a:pt x="120344" y="48076"/>
                    <a:pt x="119944" y="53047"/>
                  </a:cubicBezTo>
                  <a:cubicBezTo>
                    <a:pt x="119886" y="58448"/>
                    <a:pt x="119343" y="63839"/>
                    <a:pt x="118324" y="69145"/>
                  </a:cubicBezTo>
                  <a:cubicBezTo>
                    <a:pt x="114772" y="83127"/>
                    <a:pt x="106990" y="95662"/>
                    <a:pt x="96036" y="105054"/>
                  </a:cubicBezTo>
                  <a:cubicBezTo>
                    <a:pt x="92607" y="108331"/>
                    <a:pt x="88768" y="111150"/>
                    <a:pt x="84606" y="113436"/>
                  </a:cubicBezTo>
                  <a:cubicBezTo>
                    <a:pt x="79900" y="115655"/>
                    <a:pt x="74890" y="117160"/>
                    <a:pt x="69747" y="117913"/>
                  </a:cubicBezTo>
                  <a:cubicBezTo>
                    <a:pt x="57355" y="119998"/>
                    <a:pt x="44667" y="119637"/>
                    <a:pt x="32409" y="116865"/>
                  </a:cubicBezTo>
                  <a:cubicBezTo>
                    <a:pt x="28161" y="115998"/>
                    <a:pt x="24055" y="114522"/>
                    <a:pt x="20217" y="112483"/>
                  </a:cubicBezTo>
                  <a:cubicBezTo>
                    <a:pt x="12197" y="107607"/>
                    <a:pt x="6263" y="99939"/>
                    <a:pt x="3548" y="90957"/>
                  </a:cubicBezTo>
                  <a:cubicBezTo>
                    <a:pt x="900" y="81994"/>
                    <a:pt x="-291" y="72669"/>
                    <a:pt x="24" y="63335"/>
                  </a:cubicBezTo>
                  <a:cubicBezTo>
                    <a:pt x="-176" y="58953"/>
                    <a:pt x="405" y="54562"/>
                    <a:pt x="1738" y="50381"/>
                  </a:cubicBezTo>
                  <a:cubicBezTo>
                    <a:pt x="3738" y="45237"/>
                    <a:pt x="7739" y="40856"/>
                    <a:pt x="9739" y="35902"/>
                  </a:cubicBezTo>
                  <a:cubicBezTo>
                    <a:pt x="13635" y="28530"/>
                    <a:pt x="19017" y="22034"/>
                    <a:pt x="25551" y="16852"/>
                  </a:cubicBezTo>
                  <a:cubicBezTo>
                    <a:pt x="28313" y="14109"/>
                    <a:pt x="31237" y="11528"/>
                    <a:pt x="34314" y="9137"/>
                  </a:cubicBezTo>
                  <a:cubicBezTo>
                    <a:pt x="36819" y="7013"/>
                    <a:pt x="39495" y="5099"/>
                    <a:pt x="42315" y="3422"/>
                  </a:cubicBezTo>
                  <a:cubicBezTo>
                    <a:pt x="47677" y="841"/>
                    <a:pt x="53516" y="-588"/>
                    <a:pt x="59460" y="-769"/>
                  </a:cubicBezTo>
                  <a:cubicBezTo>
                    <a:pt x="71223" y="-1007"/>
                    <a:pt x="82863" y="1746"/>
                    <a:pt x="93274" y="7232"/>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0" name="Freeform: Shape 1349">
              <a:extLst>
                <a:ext uri="{FF2B5EF4-FFF2-40B4-BE49-F238E27FC236}">
                  <a16:creationId xmlns:a16="http://schemas.microsoft.com/office/drawing/2014/main" xmlns="" id="{169F86B4-68C6-1AAB-BA2B-71A415BC6BE9}"/>
                </a:ext>
              </a:extLst>
            </p:cNvPr>
            <p:cNvSpPr/>
            <p:nvPr/>
          </p:nvSpPr>
          <p:spPr>
            <a:xfrm>
              <a:off x="6487977" y="3363407"/>
              <a:ext cx="98321" cy="124769"/>
            </a:xfrm>
            <a:custGeom>
              <a:avLst/>
              <a:gdLst>
                <a:gd name="connsiteX0" fmla="*/ 2141 w 98321"/>
                <a:gd name="connsiteY0" fmla="*/ 34425 h 124769"/>
                <a:gd name="connsiteX1" fmla="*/ 46 w 98321"/>
                <a:gd name="connsiteY1" fmla="*/ 49475 h 124769"/>
                <a:gd name="connsiteX2" fmla="*/ 2713 w 98321"/>
                <a:gd name="connsiteY2" fmla="*/ 85574 h 124769"/>
                <a:gd name="connsiteX3" fmla="*/ 9380 w 98321"/>
                <a:gd name="connsiteY3" fmla="*/ 107101 h 124769"/>
                <a:gd name="connsiteX4" fmla="*/ 25858 w 98321"/>
                <a:gd name="connsiteY4" fmla="*/ 121960 h 124769"/>
                <a:gd name="connsiteX5" fmla="*/ 37003 w 98321"/>
                <a:gd name="connsiteY5" fmla="*/ 123770 h 124769"/>
                <a:gd name="connsiteX6" fmla="*/ 56053 w 98321"/>
                <a:gd name="connsiteY6" fmla="*/ 122912 h 124769"/>
                <a:gd name="connsiteX7" fmla="*/ 92343 w 98321"/>
                <a:gd name="connsiteY7" fmla="*/ 97767 h 124769"/>
                <a:gd name="connsiteX8" fmla="*/ 97296 w 98321"/>
                <a:gd name="connsiteY8" fmla="*/ 86241 h 124769"/>
                <a:gd name="connsiteX9" fmla="*/ 97296 w 98321"/>
                <a:gd name="connsiteY9" fmla="*/ 64429 h 124769"/>
                <a:gd name="connsiteX10" fmla="*/ 94153 w 98321"/>
                <a:gd name="connsiteY10" fmla="*/ 44712 h 124769"/>
                <a:gd name="connsiteX11" fmla="*/ 79008 w 98321"/>
                <a:gd name="connsiteY11" fmla="*/ 15471 h 124769"/>
                <a:gd name="connsiteX12" fmla="*/ 59006 w 98321"/>
                <a:gd name="connsiteY12" fmla="*/ 421 h 124769"/>
                <a:gd name="connsiteX13" fmla="*/ 32621 w 98321"/>
                <a:gd name="connsiteY13" fmla="*/ 3754 h 124769"/>
                <a:gd name="connsiteX14" fmla="*/ 13571 w 98321"/>
                <a:gd name="connsiteY14" fmla="*/ 19185 h 124769"/>
                <a:gd name="connsiteX15" fmla="*/ 2141 w 98321"/>
                <a:gd name="connsiteY15" fmla="*/ 34425 h 12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321" h="124769">
                  <a:moveTo>
                    <a:pt x="2141" y="34425"/>
                  </a:moveTo>
                  <a:cubicBezTo>
                    <a:pt x="779" y="39331"/>
                    <a:pt x="74" y="44389"/>
                    <a:pt x="46" y="49475"/>
                  </a:cubicBezTo>
                  <a:cubicBezTo>
                    <a:pt x="-297" y="61571"/>
                    <a:pt x="598" y="73668"/>
                    <a:pt x="2713" y="85574"/>
                  </a:cubicBezTo>
                  <a:cubicBezTo>
                    <a:pt x="3713" y="93070"/>
                    <a:pt x="5970" y="100348"/>
                    <a:pt x="9380" y="107101"/>
                  </a:cubicBezTo>
                  <a:cubicBezTo>
                    <a:pt x="12857" y="113911"/>
                    <a:pt x="18724" y="119207"/>
                    <a:pt x="25858" y="121960"/>
                  </a:cubicBezTo>
                  <a:cubicBezTo>
                    <a:pt x="29478" y="123036"/>
                    <a:pt x="33231" y="123636"/>
                    <a:pt x="37003" y="123770"/>
                  </a:cubicBezTo>
                  <a:cubicBezTo>
                    <a:pt x="43365" y="124237"/>
                    <a:pt x="49757" y="123951"/>
                    <a:pt x="56053" y="122912"/>
                  </a:cubicBezTo>
                  <a:cubicBezTo>
                    <a:pt x="71140" y="119979"/>
                    <a:pt x="84304" y="110864"/>
                    <a:pt x="92343" y="97767"/>
                  </a:cubicBezTo>
                  <a:cubicBezTo>
                    <a:pt x="94591" y="94213"/>
                    <a:pt x="96267" y="90318"/>
                    <a:pt x="97296" y="86241"/>
                  </a:cubicBezTo>
                  <a:cubicBezTo>
                    <a:pt x="98630" y="79031"/>
                    <a:pt x="98630" y="71639"/>
                    <a:pt x="97296" y="64429"/>
                  </a:cubicBezTo>
                  <a:cubicBezTo>
                    <a:pt x="96467" y="58076"/>
                    <a:pt x="95420" y="51503"/>
                    <a:pt x="94153" y="44712"/>
                  </a:cubicBezTo>
                  <a:cubicBezTo>
                    <a:pt x="92505" y="33549"/>
                    <a:pt x="87181" y="23252"/>
                    <a:pt x="79008" y="15471"/>
                  </a:cubicBezTo>
                  <a:cubicBezTo>
                    <a:pt x="73779" y="8784"/>
                    <a:pt x="66883" y="3593"/>
                    <a:pt x="59006" y="421"/>
                  </a:cubicBezTo>
                  <a:cubicBezTo>
                    <a:pt x="50109" y="-1970"/>
                    <a:pt x="40641" y="-770"/>
                    <a:pt x="32621" y="3754"/>
                  </a:cubicBezTo>
                  <a:cubicBezTo>
                    <a:pt x="25649" y="8069"/>
                    <a:pt x="19248" y="13261"/>
                    <a:pt x="13571" y="19185"/>
                  </a:cubicBezTo>
                  <a:cubicBezTo>
                    <a:pt x="8504" y="23186"/>
                    <a:pt x="4561" y="28434"/>
                    <a:pt x="2141" y="34425"/>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1" name="Freeform: Shape 1350">
              <a:extLst>
                <a:ext uri="{FF2B5EF4-FFF2-40B4-BE49-F238E27FC236}">
                  <a16:creationId xmlns:a16="http://schemas.microsoft.com/office/drawing/2014/main" xmlns="" id="{A29C0BDD-803B-91FC-C39D-F05D099366C1}"/>
                </a:ext>
              </a:extLst>
            </p:cNvPr>
            <p:cNvSpPr/>
            <p:nvPr/>
          </p:nvSpPr>
          <p:spPr>
            <a:xfrm>
              <a:off x="6774808" y="3348018"/>
              <a:ext cx="90049" cy="115913"/>
            </a:xfrm>
            <a:custGeom>
              <a:avLst/>
              <a:gdLst>
                <a:gd name="connsiteX0" fmla="*/ 203 w 90049"/>
                <a:gd name="connsiteY0" fmla="*/ 50957 h 115913"/>
                <a:gd name="connsiteX1" fmla="*/ 203 w 90049"/>
                <a:gd name="connsiteY1" fmla="*/ 68578 h 115913"/>
                <a:gd name="connsiteX2" fmla="*/ 1441 w 90049"/>
                <a:gd name="connsiteY2" fmla="*/ 82865 h 115913"/>
                <a:gd name="connsiteX3" fmla="*/ 23253 w 90049"/>
                <a:gd name="connsiteY3" fmla="*/ 108678 h 115913"/>
                <a:gd name="connsiteX4" fmla="*/ 57258 w 90049"/>
                <a:gd name="connsiteY4" fmla="*/ 114965 h 115913"/>
                <a:gd name="connsiteX5" fmla="*/ 68116 w 90049"/>
                <a:gd name="connsiteY5" fmla="*/ 113155 h 115913"/>
                <a:gd name="connsiteX6" fmla="*/ 79451 w 90049"/>
                <a:gd name="connsiteY6" fmla="*/ 104202 h 115913"/>
                <a:gd name="connsiteX7" fmla="*/ 90024 w 90049"/>
                <a:gd name="connsiteY7" fmla="*/ 74007 h 115913"/>
                <a:gd name="connsiteX8" fmla="*/ 83833 w 90049"/>
                <a:gd name="connsiteY8" fmla="*/ 45432 h 115913"/>
                <a:gd name="connsiteX9" fmla="*/ 67926 w 90049"/>
                <a:gd name="connsiteY9" fmla="*/ 13714 h 115913"/>
                <a:gd name="connsiteX10" fmla="*/ 22015 w 90049"/>
                <a:gd name="connsiteY10" fmla="*/ 4922 h 115913"/>
                <a:gd name="connsiteX11" fmla="*/ 16967 w 90049"/>
                <a:gd name="connsiteY11" fmla="*/ 9142 h 115913"/>
                <a:gd name="connsiteX12" fmla="*/ 203 w 90049"/>
                <a:gd name="connsiteY12" fmla="*/ 50957 h 11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049" h="115913">
                  <a:moveTo>
                    <a:pt x="203" y="50957"/>
                  </a:moveTo>
                  <a:lnTo>
                    <a:pt x="203" y="68578"/>
                  </a:lnTo>
                  <a:cubicBezTo>
                    <a:pt x="136" y="73369"/>
                    <a:pt x="546" y="78160"/>
                    <a:pt x="1441" y="82865"/>
                  </a:cubicBezTo>
                  <a:cubicBezTo>
                    <a:pt x="4613" y="94229"/>
                    <a:pt x="12576" y="103659"/>
                    <a:pt x="23253" y="108678"/>
                  </a:cubicBezTo>
                  <a:cubicBezTo>
                    <a:pt x="33874" y="113612"/>
                    <a:pt x="45571" y="115774"/>
                    <a:pt x="57258" y="114965"/>
                  </a:cubicBezTo>
                  <a:cubicBezTo>
                    <a:pt x="60953" y="114994"/>
                    <a:pt x="64630" y="114375"/>
                    <a:pt x="68116" y="113155"/>
                  </a:cubicBezTo>
                  <a:cubicBezTo>
                    <a:pt x="72631" y="111240"/>
                    <a:pt x="76546" y="108145"/>
                    <a:pt x="79451" y="104202"/>
                  </a:cubicBezTo>
                  <a:cubicBezTo>
                    <a:pt x="86261" y="95601"/>
                    <a:pt x="89976" y="84971"/>
                    <a:pt x="90024" y="74007"/>
                  </a:cubicBezTo>
                  <a:cubicBezTo>
                    <a:pt x="89528" y="64206"/>
                    <a:pt x="87433" y="54557"/>
                    <a:pt x="83833" y="45432"/>
                  </a:cubicBezTo>
                  <a:cubicBezTo>
                    <a:pt x="80537" y="33964"/>
                    <a:pt x="75146" y="23210"/>
                    <a:pt x="67926" y="13714"/>
                  </a:cubicBezTo>
                  <a:cubicBezTo>
                    <a:pt x="57677" y="-1392"/>
                    <a:pt x="37122" y="-5326"/>
                    <a:pt x="22015" y="4922"/>
                  </a:cubicBezTo>
                  <a:cubicBezTo>
                    <a:pt x="20196" y="6161"/>
                    <a:pt x="18510" y="7571"/>
                    <a:pt x="16967" y="9142"/>
                  </a:cubicBezTo>
                  <a:cubicBezTo>
                    <a:pt x="4918" y="19525"/>
                    <a:pt x="-1331" y="35126"/>
                    <a:pt x="203" y="50957"/>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2" name="Freeform: Shape 1351">
              <a:extLst>
                <a:ext uri="{FF2B5EF4-FFF2-40B4-BE49-F238E27FC236}">
                  <a16:creationId xmlns:a16="http://schemas.microsoft.com/office/drawing/2014/main" xmlns="" id="{05F2C4C1-0B96-A780-DBA4-2F0DE0616B58}"/>
                </a:ext>
              </a:extLst>
            </p:cNvPr>
            <p:cNvSpPr/>
            <p:nvPr/>
          </p:nvSpPr>
          <p:spPr>
            <a:xfrm>
              <a:off x="7026876" y="3376316"/>
              <a:ext cx="97062" cy="121483"/>
            </a:xfrm>
            <a:custGeom>
              <a:avLst/>
              <a:gdLst>
                <a:gd name="connsiteX0" fmla="*/ 833 w 97062"/>
                <a:gd name="connsiteY0" fmla="*/ 57139 h 121483"/>
                <a:gd name="connsiteX1" fmla="*/ 5405 w 97062"/>
                <a:gd name="connsiteY1" fmla="*/ 95239 h 121483"/>
                <a:gd name="connsiteX2" fmla="*/ 39029 w 97062"/>
                <a:gd name="connsiteY2" fmla="*/ 120100 h 121483"/>
                <a:gd name="connsiteX3" fmla="*/ 79415 w 97062"/>
                <a:gd name="connsiteY3" fmla="*/ 108479 h 121483"/>
                <a:gd name="connsiteX4" fmla="*/ 97036 w 97062"/>
                <a:gd name="connsiteY4" fmla="*/ 70379 h 121483"/>
                <a:gd name="connsiteX5" fmla="*/ 95321 w 97062"/>
                <a:gd name="connsiteY5" fmla="*/ 51329 h 121483"/>
                <a:gd name="connsiteX6" fmla="*/ 92178 w 97062"/>
                <a:gd name="connsiteY6" fmla="*/ 30374 h 121483"/>
                <a:gd name="connsiteX7" fmla="*/ 89702 w 97062"/>
                <a:gd name="connsiteY7" fmla="*/ 20182 h 121483"/>
                <a:gd name="connsiteX8" fmla="*/ 75128 w 97062"/>
                <a:gd name="connsiteY8" fmla="*/ 5133 h 121483"/>
                <a:gd name="connsiteX9" fmla="*/ 59412 w 97062"/>
                <a:gd name="connsiteY9" fmla="*/ -773 h 121483"/>
                <a:gd name="connsiteX10" fmla="*/ 47696 w 97062"/>
                <a:gd name="connsiteY10" fmla="*/ 942 h 121483"/>
                <a:gd name="connsiteX11" fmla="*/ 10835 w 97062"/>
                <a:gd name="connsiteY11" fmla="*/ 23517 h 121483"/>
                <a:gd name="connsiteX12" fmla="*/ 833 w 97062"/>
                <a:gd name="connsiteY12" fmla="*/ 57139 h 12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062" h="121483">
                  <a:moveTo>
                    <a:pt x="833" y="57139"/>
                  </a:moveTo>
                  <a:cubicBezTo>
                    <a:pt x="-1195" y="70017"/>
                    <a:pt x="386" y="83209"/>
                    <a:pt x="5405" y="95239"/>
                  </a:cubicBezTo>
                  <a:cubicBezTo>
                    <a:pt x="12035" y="108393"/>
                    <a:pt x="24513" y="117623"/>
                    <a:pt x="39029" y="120100"/>
                  </a:cubicBezTo>
                  <a:cubicBezTo>
                    <a:pt x="53545" y="122376"/>
                    <a:pt x="68328" y="118118"/>
                    <a:pt x="79415" y="108479"/>
                  </a:cubicBezTo>
                  <a:cubicBezTo>
                    <a:pt x="90254" y="98726"/>
                    <a:pt x="96626" y="84952"/>
                    <a:pt x="97036" y="70379"/>
                  </a:cubicBezTo>
                  <a:cubicBezTo>
                    <a:pt x="97065" y="63988"/>
                    <a:pt x="96483" y="57616"/>
                    <a:pt x="95321" y="51329"/>
                  </a:cubicBezTo>
                  <a:lnTo>
                    <a:pt x="92178" y="30374"/>
                  </a:lnTo>
                  <a:cubicBezTo>
                    <a:pt x="91778" y="26888"/>
                    <a:pt x="90950" y="23459"/>
                    <a:pt x="89702" y="20182"/>
                  </a:cubicBezTo>
                  <a:cubicBezTo>
                    <a:pt x="86539" y="13762"/>
                    <a:pt x="81443" y="8505"/>
                    <a:pt x="75128" y="5133"/>
                  </a:cubicBezTo>
                  <a:cubicBezTo>
                    <a:pt x="70433" y="1942"/>
                    <a:pt x="65051" y="-87"/>
                    <a:pt x="59412" y="-773"/>
                  </a:cubicBezTo>
                  <a:cubicBezTo>
                    <a:pt x="55440" y="-867"/>
                    <a:pt x="51478" y="-296"/>
                    <a:pt x="47696" y="942"/>
                  </a:cubicBezTo>
                  <a:cubicBezTo>
                    <a:pt x="33571" y="4933"/>
                    <a:pt x="20807" y="12743"/>
                    <a:pt x="10835" y="23517"/>
                  </a:cubicBezTo>
                  <a:cubicBezTo>
                    <a:pt x="4253" y="33489"/>
                    <a:pt x="776" y="45186"/>
                    <a:pt x="833" y="57139"/>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3" name="Freeform: Shape 1352">
              <a:extLst>
                <a:ext uri="{FF2B5EF4-FFF2-40B4-BE49-F238E27FC236}">
                  <a16:creationId xmlns:a16="http://schemas.microsoft.com/office/drawing/2014/main" xmlns="" id="{9DAA52E3-630D-A031-78C9-F6312666FC67}"/>
                </a:ext>
              </a:extLst>
            </p:cNvPr>
            <p:cNvSpPr/>
            <p:nvPr/>
          </p:nvSpPr>
          <p:spPr>
            <a:xfrm>
              <a:off x="7330249" y="3375860"/>
              <a:ext cx="108783" cy="106963"/>
            </a:xfrm>
            <a:custGeom>
              <a:avLst/>
              <a:gdLst>
                <a:gd name="connsiteX0" fmla="*/ 355 w 108783"/>
                <a:gd name="connsiteY0" fmla="*/ 68264 h 106963"/>
                <a:gd name="connsiteX1" fmla="*/ 832 w 108783"/>
                <a:gd name="connsiteY1" fmla="*/ 77122 h 106963"/>
                <a:gd name="connsiteX2" fmla="*/ 5118 w 108783"/>
                <a:gd name="connsiteY2" fmla="*/ 86647 h 106963"/>
                <a:gd name="connsiteX3" fmla="*/ 15405 w 108783"/>
                <a:gd name="connsiteY3" fmla="*/ 99887 h 106963"/>
                <a:gd name="connsiteX4" fmla="*/ 33502 w 108783"/>
                <a:gd name="connsiteY4" fmla="*/ 105412 h 106963"/>
                <a:gd name="connsiteX5" fmla="*/ 63601 w 108783"/>
                <a:gd name="connsiteY5" fmla="*/ 103697 h 106963"/>
                <a:gd name="connsiteX6" fmla="*/ 78460 w 108783"/>
                <a:gd name="connsiteY6" fmla="*/ 96934 h 106963"/>
                <a:gd name="connsiteX7" fmla="*/ 99129 w 108783"/>
                <a:gd name="connsiteY7" fmla="*/ 79979 h 106963"/>
                <a:gd name="connsiteX8" fmla="*/ 108654 w 108783"/>
                <a:gd name="connsiteY8" fmla="*/ 45404 h 106963"/>
                <a:gd name="connsiteX9" fmla="*/ 106654 w 108783"/>
                <a:gd name="connsiteY9" fmla="*/ 32640 h 106963"/>
                <a:gd name="connsiteX10" fmla="*/ 94177 w 108783"/>
                <a:gd name="connsiteY10" fmla="*/ 13590 h 106963"/>
                <a:gd name="connsiteX11" fmla="*/ 87128 w 108783"/>
                <a:gd name="connsiteY11" fmla="*/ 6351 h 106963"/>
                <a:gd name="connsiteX12" fmla="*/ 57886 w 108783"/>
                <a:gd name="connsiteY12" fmla="*/ -126 h 106963"/>
                <a:gd name="connsiteX13" fmla="*/ 23787 w 108783"/>
                <a:gd name="connsiteY13" fmla="*/ 15114 h 106963"/>
                <a:gd name="connsiteX14" fmla="*/ -26 w 108783"/>
                <a:gd name="connsiteY14" fmla="*/ 68264 h 10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783" h="106963">
                  <a:moveTo>
                    <a:pt x="355" y="68264"/>
                  </a:moveTo>
                  <a:cubicBezTo>
                    <a:pt x="79" y="71226"/>
                    <a:pt x="241" y="74208"/>
                    <a:pt x="832" y="77122"/>
                  </a:cubicBezTo>
                  <a:cubicBezTo>
                    <a:pt x="1794" y="80485"/>
                    <a:pt x="3241" y="83694"/>
                    <a:pt x="5118" y="86647"/>
                  </a:cubicBezTo>
                  <a:cubicBezTo>
                    <a:pt x="7594" y="91724"/>
                    <a:pt x="11090" y="96239"/>
                    <a:pt x="15405" y="99887"/>
                  </a:cubicBezTo>
                  <a:cubicBezTo>
                    <a:pt x="20844" y="103287"/>
                    <a:pt x="27092" y="105202"/>
                    <a:pt x="33502" y="105412"/>
                  </a:cubicBezTo>
                  <a:cubicBezTo>
                    <a:pt x="43551" y="106850"/>
                    <a:pt x="53781" y="106268"/>
                    <a:pt x="63601" y="103697"/>
                  </a:cubicBezTo>
                  <a:cubicBezTo>
                    <a:pt x="68783" y="101992"/>
                    <a:pt x="73764" y="99725"/>
                    <a:pt x="78460" y="96934"/>
                  </a:cubicBezTo>
                  <a:cubicBezTo>
                    <a:pt x="86423" y="92734"/>
                    <a:pt x="93453" y="86971"/>
                    <a:pt x="99129" y="79979"/>
                  </a:cubicBezTo>
                  <a:cubicBezTo>
                    <a:pt x="106054" y="69836"/>
                    <a:pt x="109407" y="57663"/>
                    <a:pt x="108654" y="45404"/>
                  </a:cubicBezTo>
                  <a:cubicBezTo>
                    <a:pt x="108654" y="41070"/>
                    <a:pt x="107978" y="36765"/>
                    <a:pt x="106654" y="32640"/>
                  </a:cubicBezTo>
                  <a:cubicBezTo>
                    <a:pt x="103778" y="25535"/>
                    <a:pt x="99539" y="19067"/>
                    <a:pt x="94177" y="13590"/>
                  </a:cubicBezTo>
                  <a:cubicBezTo>
                    <a:pt x="92071" y="10952"/>
                    <a:pt x="89709" y="8523"/>
                    <a:pt x="87128" y="6351"/>
                  </a:cubicBezTo>
                  <a:cubicBezTo>
                    <a:pt x="78670" y="294"/>
                    <a:pt x="68107" y="-2050"/>
                    <a:pt x="57886" y="-126"/>
                  </a:cubicBezTo>
                  <a:cubicBezTo>
                    <a:pt x="45199" y="1256"/>
                    <a:pt x="33274" y="6590"/>
                    <a:pt x="23787" y="15114"/>
                  </a:cubicBezTo>
                  <a:cubicBezTo>
                    <a:pt x="9794" y="29440"/>
                    <a:pt x="1355" y="48281"/>
                    <a:pt x="-26" y="68264"/>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4" name="Freeform: Shape 1353">
              <a:extLst>
                <a:ext uri="{FF2B5EF4-FFF2-40B4-BE49-F238E27FC236}">
                  <a16:creationId xmlns:a16="http://schemas.microsoft.com/office/drawing/2014/main" xmlns="" id="{312F94D0-4A9E-CE1E-C132-54A45E6E2806}"/>
                </a:ext>
              </a:extLst>
            </p:cNvPr>
            <p:cNvSpPr/>
            <p:nvPr/>
          </p:nvSpPr>
          <p:spPr>
            <a:xfrm>
              <a:off x="7612216" y="3366892"/>
              <a:ext cx="100656" cy="122912"/>
            </a:xfrm>
            <a:custGeom>
              <a:avLst/>
              <a:gdLst>
                <a:gd name="connsiteX0" fmla="*/ 1281 w 100656"/>
                <a:gd name="connsiteY0" fmla="*/ 42466 h 122912"/>
                <a:gd name="connsiteX1" fmla="*/ 709 w 100656"/>
                <a:gd name="connsiteY1" fmla="*/ 71041 h 122912"/>
                <a:gd name="connsiteX2" fmla="*/ 6615 w 100656"/>
                <a:gd name="connsiteY2" fmla="*/ 98091 h 122912"/>
                <a:gd name="connsiteX3" fmla="*/ 22426 w 100656"/>
                <a:gd name="connsiteY3" fmla="*/ 115046 h 122912"/>
                <a:gd name="connsiteX4" fmla="*/ 27570 w 100656"/>
                <a:gd name="connsiteY4" fmla="*/ 118666 h 122912"/>
                <a:gd name="connsiteX5" fmla="*/ 35666 w 100656"/>
                <a:gd name="connsiteY5" fmla="*/ 121142 h 122912"/>
                <a:gd name="connsiteX6" fmla="*/ 53001 w 100656"/>
                <a:gd name="connsiteY6" fmla="*/ 121904 h 122912"/>
                <a:gd name="connsiteX7" fmla="*/ 62526 w 100656"/>
                <a:gd name="connsiteY7" fmla="*/ 120380 h 122912"/>
                <a:gd name="connsiteX8" fmla="*/ 91101 w 100656"/>
                <a:gd name="connsiteY8" fmla="*/ 99710 h 122912"/>
                <a:gd name="connsiteX9" fmla="*/ 100626 w 100656"/>
                <a:gd name="connsiteY9" fmla="*/ 65897 h 122912"/>
                <a:gd name="connsiteX10" fmla="*/ 99198 w 100656"/>
                <a:gd name="connsiteY10" fmla="*/ 48085 h 122912"/>
                <a:gd name="connsiteX11" fmla="*/ 96626 w 100656"/>
                <a:gd name="connsiteY11" fmla="*/ 26463 h 122912"/>
                <a:gd name="connsiteX12" fmla="*/ 95007 w 100656"/>
                <a:gd name="connsiteY12" fmla="*/ 19701 h 122912"/>
                <a:gd name="connsiteX13" fmla="*/ 90244 w 100656"/>
                <a:gd name="connsiteY13" fmla="*/ 13891 h 122912"/>
                <a:gd name="connsiteX14" fmla="*/ 71194 w 100656"/>
                <a:gd name="connsiteY14" fmla="*/ 2270 h 122912"/>
                <a:gd name="connsiteX15" fmla="*/ 57669 w 100656"/>
                <a:gd name="connsiteY15" fmla="*/ -778 h 122912"/>
                <a:gd name="connsiteX16" fmla="*/ 35190 w 100656"/>
                <a:gd name="connsiteY16" fmla="*/ 5127 h 122912"/>
                <a:gd name="connsiteX17" fmla="*/ 1281 w 100656"/>
                <a:gd name="connsiteY17" fmla="*/ 42466 h 12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656" h="122912">
                  <a:moveTo>
                    <a:pt x="1281" y="42466"/>
                  </a:moveTo>
                  <a:cubicBezTo>
                    <a:pt x="-243" y="51914"/>
                    <a:pt x="-434" y="61534"/>
                    <a:pt x="709" y="71041"/>
                  </a:cubicBezTo>
                  <a:cubicBezTo>
                    <a:pt x="719" y="80375"/>
                    <a:pt x="2729" y="89605"/>
                    <a:pt x="6615" y="98091"/>
                  </a:cubicBezTo>
                  <a:cubicBezTo>
                    <a:pt x="10748" y="104702"/>
                    <a:pt x="16120" y="110464"/>
                    <a:pt x="22426" y="115046"/>
                  </a:cubicBezTo>
                  <a:cubicBezTo>
                    <a:pt x="23998" y="116446"/>
                    <a:pt x="25722" y="117656"/>
                    <a:pt x="27570" y="118666"/>
                  </a:cubicBezTo>
                  <a:cubicBezTo>
                    <a:pt x="30113" y="119932"/>
                    <a:pt x="32847" y="120770"/>
                    <a:pt x="35666" y="121142"/>
                  </a:cubicBezTo>
                  <a:cubicBezTo>
                    <a:pt x="41390" y="122114"/>
                    <a:pt x="47210" y="122371"/>
                    <a:pt x="53001" y="121904"/>
                  </a:cubicBezTo>
                  <a:cubicBezTo>
                    <a:pt x="56221" y="121742"/>
                    <a:pt x="59412" y="121228"/>
                    <a:pt x="62526" y="120380"/>
                  </a:cubicBezTo>
                  <a:cubicBezTo>
                    <a:pt x="74271" y="117246"/>
                    <a:pt x="84453" y="109884"/>
                    <a:pt x="91101" y="99710"/>
                  </a:cubicBezTo>
                  <a:cubicBezTo>
                    <a:pt x="97464" y="89595"/>
                    <a:pt x="100769" y="77851"/>
                    <a:pt x="100626" y="65897"/>
                  </a:cubicBezTo>
                  <a:cubicBezTo>
                    <a:pt x="100579" y="59934"/>
                    <a:pt x="100103" y="53981"/>
                    <a:pt x="99198" y="48085"/>
                  </a:cubicBezTo>
                  <a:lnTo>
                    <a:pt x="96626" y="26463"/>
                  </a:lnTo>
                  <a:cubicBezTo>
                    <a:pt x="96483" y="24129"/>
                    <a:pt x="95940" y="21844"/>
                    <a:pt x="95007" y="19701"/>
                  </a:cubicBezTo>
                  <a:cubicBezTo>
                    <a:pt x="93816" y="17462"/>
                    <a:pt x="92206" y="15490"/>
                    <a:pt x="90244" y="13891"/>
                  </a:cubicBezTo>
                  <a:cubicBezTo>
                    <a:pt x="84624" y="8928"/>
                    <a:pt x="78176" y="4994"/>
                    <a:pt x="71194" y="2270"/>
                  </a:cubicBezTo>
                  <a:cubicBezTo>
                    <a:pt x="66889" y="498"/>
                    <a:pt x="62317" y="-540"/>
                    <a:pt x="57669" y="-778"/>
                  </a:cubicBezTo>
                  <a:cubicBezTo>
                    <a:pt x="49782" y="-892"/>
                    <a:pt x="42010" y="1146"/>
                    <a:pt x="35190" y="5127"/>
                  </a:cubicBezTo>
                  <a:cubicBezTo>
                    <a:pt x="19664" y="13700"/>
                    <a:pt x="4900" y="24939"/>
                    <a:pt x="1281" y="42466"/>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5" name="Freeform: Shape 1354">
              <a:extLst>
                <a:ext uri="{FF2B5EF4-FFF2-40B4-BE49-F238E27FC236}">
                  <a16:creationId xmlns:a16="http://schemas.microsoft.com/office/drawing/2014/main" xmlns="" id="{C381E892-29F9-7C09-7E6B-3A0231916A24}"/>
                </a:ext>
              </a:extLst>
            </p:cNvPr>
            <p:cNvSpPr/>
            <p:nvPr/>
          </p:nvSpPr>
          <p:spPr>
            <a:xfrm>
              <a:off x="7858982" y="3398519"/>
              <a:ext cx="101598" cy="114649"/>
            </a:xfrm>
            <a:custGeom>
              <a:avLst/>
              <a:gdLst>
                <a:gd name="connsiteX0" fmla="*/ -26 w 101598"/>
                <a:gd name="connsiteY0" fmla="*/ 42175 h 114649"/>
                <a:gd name="connsiteX1" fmla="*/ 737 w 101598"/>
                <a:gd name="connsiteY1" fmla="*/ 49033 h 114649"/>
                <a:gd name="connsiteX2" fmla="*/ 2546 w 101598"/>
                <a:gd name="connsiteY2" fmla="*/ 59796 h 114649"/>
                <a:gd name="connsiteX3" fmla="*/ 28264 w 101598"/>
                <a:gd name="connsiteY3" fmla="*/ 101611 h 114649"/>
                <a:gd name="connsiteX4" fmla="*/ 69698 w 101598"/>
                <a:gd name="connsiteY4" fmla="*/ 112565 h 114649"/>
                <a:gd name="connsiteX5" fmla="*/ 83985 w 101598"/>
                <a:gd name="connsiteY5" fmla="*/ 106850 h 114649"/>
                <a:gd name="connsiteX6" fmla="*/ 90748 w 101598"/>
                <a:gd name="connsiteY6" fmla="*/ 99706 h 114649"/>
                <a:gd name="connsiteX7" fmla="*/ 101321 w 101598"/>
                <a:gd name="connsiteY7" fmla="*/ 69893 h 114649"/>
                <a:gd name="connsiteX8" fmla="*/ 98558 w 101598"/>
                <a:gd name="connsiteY8" fmla="*/ 38079 h 114649"/>
                <a:gd name="connsiteX9" fmla="*/ 82651 w 101598"/>
                <a:gd name="connsiteY9" fmla="*/ 8171 h 114649"/>
                <a:gd name="connsiteX10" fmla="*/ 61697 w 101598"/>
                <a:gd name="connsiteY10" fmla="*/ -211 h 114649"/>
                <a:gd name="connsiteX11" fmla="*/ 38932 w 101598"/>
                <a:gd name="connsiteY11" fmla="*/ -211 h 114649"/>
                <a:gd name="connsiteX12" fmla="*/ 26835 w 101598"/>
                <a:gd name="connsiteY12" fmla="*/ 1694 h 114649"/>
                <a:gd name="connsiteX13" fmla="*/ 19596 w 101598"/>
                <a:gd name="connsiteY13" fmla="*/ 5980 h 114649"/>
                <a:gd name="connsiteX14" fmla="*/ -26 w 101598"/>
                <a:gd name="connsiteY14" fmla="*/ 42175 h 11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598" h="114649">
                  <a:moveTo>
                    <a:pt x="-26" y="42175"/>
                  </a:moveTo>
                  <a:cubicBezTo>
                    <a:pt x="89" y="44470"/>
                    <a:pt x="346" y="46766"/>
                    <a:pt x="737" y="49033"/>
                  </a:cubicBezTo>
                  <a:cubicBezTo>
                    <a:pt x="737" y="52652"/>
                    <a:pt x="1784" y="56177"/>
                    <a:pt x="2546" y="59796"/>
                  </a:cubicBezTo>
                  <a:cubicBezTo>
                    <a:pt x="6271" y="76189"/>
                    <a:pt x="15310" y="90895"/>
                    <a:pt x="28264" y="101611"/>
                  </a:cubicBezTo>
                  <a:cubicBezTo>
                    <a:pt x="39303" y="112079"/>
                    <a:pt x="54924" y="116213"/>
                    <a:pt x="69698" y="112565"/>
                  </a:cubicBezTo>
                  <a:cubicBezTo>
                    <a:pt x="74812" y="111688"/>
                    <a:pt x="79680" y="109745"/>
                    <a:pt x="83985" y="106850"/>
                  </a:cubicBezTo>
                  <a:cubicBezTo>
                    <a:pt x="86614" y="104859"/>
                    <a:pt x="88900" y="102440"/>
                    <a:pt x="90748" y="99706"/>
                  </a:cubicBezTo>
                  <a:cubicBezTo>
                    <a:pt x="96882" y="90895"/>
                    <a:pt x="100530" y="80599"/>
                    <a:pt x="101321" y="69893"/>
                  </a:cubicBezTo>
                  <a:cubicBezTo>
                    <a:pt x="102073" y="59206"/>
                    <a:pt x="101139" y="48471"/>
                    <a:pt x="98558" y="38079"/>
                  </a:cubicBezTo>
                  <a:cubicBezTo>
                    <a:pt x="96596" y="26669"/>
                    <a:pt x="91015" y="16181"/>
                    <a:pt x="82651" y="8171"/>
                  </a:cubicBezTo>
                  <a:cubicBezTo>
                    <a:pt x="76546" y="3551"/>
                    <a:pt x="69307" y="656"/>
                    <a:pt x="61697" y="-211"/>
                  </a:cubicBezTo>
                  <a:cubicBezTo>
                    <a:pt x="54124" y="-973"/>
                    <a:pt x="46504" y="-973"/>
                    <a:pt x="38932" y="-211"/>
                  </a:cubicBezTo>
                  <a:cubicBezTo>
                    <a:pt x="34826" y="-201"/>
                    <a:pt x="30750" y="446"/>
                    <a:pt x="26835" y="1694"/>
                  </a:cubicBezTo>
                  <a:cubicBezTo>
                    <a:pt x="24244" y="2808"/>
                    <a:pt x="21815" y="4247"/>
                    <a:pt x="19596" y="5980"/>
                  </a:cubicBezTo>
                  <a:cubicBezTo>
                    <a:pt x="7661" y="14229"/>
                    <a:pt x="374" y="27668"/>
                    <a:pt x="-26" y="42175"/>
                  </a:cubicBezTo>
                  <a:close/>
                </a:path>
              </a:pathLst>
            </a:custGeom>
            <a:solidFill>
              <a:srgbClr val="B57AB4"/>
            </a:solidFill>
            <a:ln w="4763" cap="flat">
              <a:solidFill>
                <a:srgbClr val="825283"/>
              </a:solidFill>
              <a:prstDash val="solid"/>
              <a:miter/>
            </a:ln>
          </p:spPr>
          <p:txBody>
            <a:bodyPr rtlCol="0" anchor="ctr"/>
            <a:lstStyle/>
            <a:p>
              <a:endParaRPr lang="en-IN"/>
            </a:p>
          </p:txBody>
        </p:sp>
        <p:sp>
          <p:nvSpPr>
            <p:cNvPr id="1356" name="Freeform: Shape 1355">
              <a:extLst>
                <a:ext uri="{FF2B5EF4-FFF2-40B4-BE49-F238E27FC236}">
                  <a16:creationId xmlns:a16="http://schemas.microsoft.com/office/drawing/2014/main" xmlns="" id="{E0915795-7260-3527-76A7-78CE774D9619}"/>
                </a:ext>
              </a:extLst>
            </p:cNvPr>
            <p:cNvSpPr/>
            <p:nvPr/>
          </p:nvSpPr>
          <p:spPr>
            <a:xfrm>
              <a:off x="4408718" y="3403913"/>
              <a:ext cx="32409" cy="32971"/>
            </a:xfrm>
            <a:custGeom>
              <a:avLst/>
              <a:gdLst>
                <a:gd name="connsiteX0" fmla="*/ 6760 w 32409"/>
                <a:gd name="connsiteY0" fmla="*/ 17922 h 32971"/>
                <a:gd name="connsiteX1" fmla="*/ 6760 w 32409"/>
                <a:gd name="connsiteY1" fmla="*/ 21542 h 32971"/>
                <a:gd name="connsiteX2" fmla="*/ 5427 w 32409"/>
                <a:gd name="connsiteY2" fmla="*/ 25066 h 32971"/>
                <a:gd name="connsiteX3" fmla="*/ 5427 w 32409"/>
                <a:gd name="connsiteY3" fmla="*/ 26685 h 32971"/>
                <a:gd name="connsiteX4" fmla="*/ 7427 w 32409"/>
                <a:gd name="connsiteY4" fmla="*/ 28400 h 32971"/>
                <a:gd name="connsiteX5" fmla="*/ 17619 w 32409"/>
                <a:gd name="connsiteY5" fmla="*/ 30685 h 32971"/>
                <a:gd name="connsiteX6" fmla="*/ 20476 w 32409"/>
                <a:gd name="connsiteY6" fmla="*/ 32114 h 32971"/>
                <a:gd name="connsiteX7" fmla="*/ 25048 w 32409"/>
                <a:gd name="connsiteY7" fmla="*/ 31352 h 32971"/>
                <a:gd name="connsiteX8" fmla="*/ 26858 w 32409"/>
                <a:gd name="connsiteY8" fmla="*/ 30114 h 32971"/>
                <a:gd name="connsiteX9" fmla="*/ 26858 w 32409"/>
                <a:gd name="connsiteY9" fmla="*/ 28780 h 32971"/>
                <a:gd name="connsiteX10" fmla="*/ 30668 w 32409"/>
                <a:gd name="connsiteY10" fmla="*/ 24875 h 32971"/>
                <a:gd name="connsiteX11" fmla="*/ 30668 w 32409"/>
                <a:gd name="connsiteY11" fmla="*/ 23066 h 32971"/>
                <a:gd name="connsiteX12" fmla="*/ 31811 w 32409"/>
                <a:gd name="connsiteY12" fmla="*/ 17827 h 32971"/>
                <a:gd name="connsiteX13" fmla="*/ 31811 w 32409"/>
                <a:gd name="connsiteY13" fmla="*/ 9159 h 32971"/>
                <a:gd name="connsiteX14" fmla="*/ 28287 w 32409"/>
                <a:gd name="connsiteY14" fmla="*/ 3349 h 32971"/>
                <a:gd name="connsiteX15" fmla="*/ 21905 w 32409"/>
                <a:gd name="connsiteY15" fmla="*/ 2587 h 32971"/>
                <a:gd name="connsiteX16" fmla="*/ 20000 w 32409"/>
                <a:gd name="connsiteY16" fmla="*/ 3253 h 32971"/>
                <a:gd name="connsiteX17" fmla="*/ 18857 w 32409"/>
                <a:gd name="connsiteY17" fmla="*/ 2396 h 32971"/>
                <a:gd name="connsiteX18" fmla="*/ 13428 w 32409"/>
                <a:gd name="connsiteY18" fmla="*/ -461 h 32971"/>
                <a:gd name="connsiteX19" fmla="*/ 9713 w 32409"/>
                <a:gd name="connsiteY19" fmla="*/ -461 h 32971"/>
                <a:gd name="connsiteX20" fmla="*/ 1045 w 32409"/>
                <a:gd name="connsiteY20" fmla="*/ 8302 h 32971"/>
                <a:gd name="connsiteX21" fmla="*/ 1045 w 32409"/>
                <a:gd name="connsiteY21" fmla="*/ 14779 h 32971"/>
                <a:gd name="connsiteX22" fmla="*/ 3712 w 32409"/>
                <a:gd name="connsiteY22" fmla="*/ 16113 h 32971"/>
                <a:gd name="connsiteX23" fmla="*/ 6760 w 32409"/>
                <a:gd name="connsiteY23" fmla="*/ 17922 h 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409" h="32971">
                  <a:moveTo>
                    <a:pt x="6760" y="17922"/>
                  </a:moveTo>
                  <a:cubicBezTo>
                    <a:pt x="7337" y="19055"/>
                    <a:pt x="7337" y="20408"/>
                    <a:pt x="6760" y="21542"/>
                  </a:cubicBezTo>
                  <a:cubicBezTo>
                    <a:pt x="6760" y="22780"/>
                    <a:pt x="5808" y="23923"/>
                    <a:pt x="5427" y="25066"/>
                  </a:cubicBezTo>
                  <a:cubicBezTo>
                    <a:pt x="5237" y="25590"/>
                    <a:pt x="5237" y="26161"/>
                    <a:pt x="5427" y="26685"/>
                  </a:cubicBezTo>
                  <a:cubicBezTo>
                    <a:pt x="5774" y="27552"/>
                    <a:pt x="6521" y="28190"/>
                    <a:pt x="7427" y="28400"/>
                  </a:cubicBezTo>
                  <a:cubicBezTo>
                    <a:pt x="10665" y="29638"/>
                    <a:pt x="14475" y="29162"/>
                    <a:pt x="17619" y="30685"/>
                  </a:cubicBezTo>
                  <a:cubicBezTo>
                    <a:pt x="18521" y="31257"/>
                    <a:pt x="19478" y="31733"/>
                    <a:pt x="20476" y="32114"/>
                  </a:cubicBezTo>
                  <a:cubicBezTo>
                    <a:pt x="22042" y="32334"/>
                    <a:pt x="23639" y="32067"/>
                    <a:pt x="25048" y="31352"/>
                  </a:cubicBezTo>
                  <a:cubicBezTo>
                    <a:pt x="25806" y="31228"/>
                    <a:pt x="26469" y="30781"/>
                    <a:pt x="26858" y="30114"/>
                  </a:cubicBezTo>
                  <a:cubicBezTo>
                    <a:pt x="26858" y="30114"/>
                    <a:pt x="26858" y="29162"/>
                    <a:pt x="26858" y="28780"/>
                  </a:cubicBezTo>
                  <a:cubicBezTo>
                    <a:pt x="26858" y="28400"/>
                    <a:pt x="30096" y="26590"/>
                    <a:pt x="30668" y="24875"/>
                  </a:cubicBezTo>
                  <a:cubicBezTo>
                    <a:pt x="30810" y="24285"/>
                    <a:pt x="30810" y="23656"/>
                    <a:pt x="30668" y="23066"/>
                  </a:cubicBezTo>
                  <a:cubicBezTo>
                    <a:pt x="30902" y="21294"/>
                    <a:pt x="31284" y="19541"/>
                    <a:pt x="31811" y="17827"/>
                  </a:cubicBezTo>
                  <a:cubicBezTo>
                    <a:pt x="32575" y="14988"/>
                    <a:pt x="32575" y="11998"/>
                    <a:pt x="31811" y="9159"/>
                  </a:cubicBezTo>
                  <a:cubicBezTo>
                    <a:pt x="31315" y="6883"/>
                    <a:pt x="30075" y="4844"/>
                    <a:pt x="28287" y="3349"/>
                  </a:cubicBezTo>
                  <a:cubicBezTo>
                    <a:pt x="26506" y="1834"/>
                    <a:pt x="23992" y="1539"/>
                    <a:pt x="21905" y="2587"/>
                  </a:cubicBezTo>
                  <a:cubicBezTo>
                    <a:pt x="21238" y="2587"/>
                    <a:pt x="20667" y="3444"/>
                    <a:pt x="20000" y="3253"/>
                  </a:cubicBezTo>
                  <a:cubicBezTo>
                    <a:pt x="19530" y="3110"/>
                    <a:pt x="19126" y="2806"/>
                    <a:pt x="18857" y="2396"/>
                  </a:cubicBezTo>
                  <a:cubicBezTo>
                    <a:pt x="17350" y="958"/>
                    <a:pt x="15469" y="-32"/>
                    <a:pt x="13428" y="-461"/>
                  </a:cubicBezTo>
                  <a:cubicBezTo>
                    <a:pt x="12227" y="-890"/>
                    <a:pt x="10914" y="-890"/>
                    <a:pt x="9713" y="-461"/>
                  </a:cubicBezTo>
                  <a:cubicBezTo>
                    <a:pt x="6025" y="1539"/>
                    <a:pt x="3009" y="4587"/>
                    <a:pt x="1045" y="8302"/>
                  </a:cubicBezTo>
                  <a:cubicBezTo>
                    <a:pt x="188" y="10302"/>
                    <a:pt x="-860" y="12969"/>
                    <a:pt x="1045" y="14779"/>
                  </a:cubicBezTo>
                  <a:cubicBezTo>
                    <a:pt x="1859" y="15360"/>
                    <a:pt x="2759" y="15807"/>
                    <a:pt x="3712" y="16113"/>
                  </a:cubicBezTo>
                  <a:cubicBezTo>
                    <a:pt x="3712" y="16113"/>
                    <a:pt x="6570" y="17922"/>
                    <a:pt x="6760"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57" name="Freeform: Shape 1356">
              <a:extLst>
                <a:ext uri="{FF2B5EF4-FFF2-40B4-BE49-F238E27FC236}">
                  <a16:creationId xmlns:a16="http://schemas.microsoft.com/office/drawing/2014/main" xmlns="" id="{57B1F11F-CC4D-1C64-6F4F-1CE633139CEF}"/>
                </a:ext>
              </a:extLst>
            </p:cNvPr>
            <p:cNvSpPr/>
            <p:nvPr/>
          </p:nvSpPr>
          <p:spPr>
            <a:xfrm>
              <a:off x="4702183" y="3420486"/>
              <a:ext cx="32371" cy="33067"/>
            </a:xfrm>
            <a:custGeom>
              <a:avLst/>
              <a:gdLst>
                <a:gd name="connsiteX0" fmla="*/ 6570 w 32371"/>
                <a:gd name="connsiteY0" fmla="*/ 17446 h 33067"/>
                <a:gd name="connsiteX1" fmla="*/ 6570 w 32371"/>
                <a:gd name="connsiteY1" fmla="*/ 21160 h 33067"/>
                <a:gd name="connsiteX2" fmla="*/ 5236 w 32371"/>
                <a:gd name="connsiteY2" fmla="*/ 24685 h 33067"/>
                <a:gd name="connsiteX3" fmla="*/ 5236 w 32371"/>
                <a:gd name="connsiteY3" fmla="*/ 26304 h 33067"/>
                <a:gd name="connsiteX4" fmla="*/ 7332 w 32371"/>
                <a:gd name="connsiteY4" fmla="*/ 28495 h 33067"/>
                <a:gd name="connsiteX5" fmla="*/ 17523 w 32371"/>
                <a:gd name="connsiteY5" fmla="*/ 30781 h 33067"/>
                <a:gd name="connsiteX6" fmla="*/ 20381 w 32371"/>
                <a:gd name="connsiteY6" fmla="*/ 32210 h 33067"/>
                <a:gd name="connsiteX7" fmla="*/ 24953 w 32371"/>
                <a:gd name="connsiteY7" fmla="*/ 31447 h 33067"/>
                <a:gd name="connsiteX8" fmla="*/ 26763 w 32371"/>
                <a:gd name="connsiteY8" fmla="*/ 30209 h 33067"/>
                <a:gd name="connsiteX9" fmla="*/ 26763 w 32371"/>
                <a:gd name="connsiteY9" fmla="*/ 28781 h 33067"/>
                <a:gd name="connsiteX10" fmla="*/ 30668 w 32371"/>
                <a:gd name="connsiteY10" fmla="*/ 24875 h 33067"/>
                <a:gd name="connsiteX11" fmla="*/ 30668 w 32371"/>
                <a:gd name="connsiteY11" fmla="*/ 23161 h 33067"/>
                <a:gd name="connsiteX12" fmla="*/ 31811 w 32371"/>
                <a:gd name="connsiteY12" fmla="*/ 17827 h 33067"/>
                <a:gd name="connsiteX13" fmla="*/ 31811 w 32371"/>
                <a:gd name="connsiteY13" fmla="*/ 9159 h 33067"/>
                <a:gd name="connsiteX14" fmla="*/ 28287 w 32371"/>
                <a:gd name="connsiteY14" fmla="*/ 3444 h 33067"/>
                <a:gd name="connsiteX15" fmla="*/ 21810 w 32371"/>
                <a:gd name="connsiteY15" fmla="*/ 2682 h 33067"/>
                <a:gd name="connsiteX16" fmla="*/ 20000 w 32371"/>
                <a:gd name="connsiteY16" fmla="*/ 3349 h 33067"/>
                <a:gd name="connsiteX17" fmla="*/ 18762 w 32371"/>
                <a:gd name="connsiteY17" fmla="*/ 2492 h 33067"/>
                <a:gd name="connsiteX18" fmla="*/ 13428 w 32371"/>
                <a:gd name="connsiteY18" fmla="*/ -461 h 33067"/>
                <a:gd name="connsiteX19" fmla="*/ 9618 w 32371"/>
                <a:gd name="connsiteY19" fmla="*/ -461 h 33067"/>
                <a:gd name="connsiteX20" fmla="*/ 1045 w 32371"/>
                <a:gd name="connsiteY20" fmla="*/ 8302 h 33067"/>
                <a:gd name="connsiteX21" fmla="*/ 1045 w 32371"/>
                <a:gd name="connsiteY21" fmla="*/ 14683 h 33067"/>
                <a:gd name="connsiteX22" fmla="*/ 3712 w 32371"/>
                <a:gd name="connsiteY22" fmla="*/ 16112 h 33067"/>
                <a:gd name="connsiteX23" fmla="*/ 6570 w 32371"/>
                <a:gd name="connsiteY23" fmla="*/ 17446 h 3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1" h="33067">
                  <a:moveTo>
                    <a:pt x="6570" y="17446"/>
                  </a:moveTo>
                  <a:cubicBezTo>
                    <a:pt x="7095" y="18627"/>
                    <a:pt x="7095" y="19980"/>
                    <a:pt x="6570" y="21160"/>
                  </a:cubicBezTo>
                  <a:cubicBezTo>
                    <a:pt x="6570" y="22303"/>
                    <a:pt x="5522" y="23446"/>
                    <a:pt x="5236" y="24685"/>
                  </a:cubicBezTo>
                  <a:cubicBezTo>
                    <a:pt x="5091" y="25218"/>
                    <a:pt x="5091" y="25771"/>
                    <a:pt x="5236" y="26304"/>
                  </a:cubicBezTo>
                  <a:cubicBezTo>
                    <a:pt x="5478" y="27361"/>
                    <a:pt x="6283" y="28209"/>
                    <a:pt x="7332" y="28495"/>
                  </a:cubicBezTo>
                  <a:cubicBezTo>
                    <a:pt x="10570" y="29733"/>
                    <a:pt x="14380" y="29257"/>
                    <a:pt x="17523" y="30781"/>
                  </a:cubicBezTo>
                  <a:cubicBezTo>
                    <a:pt x="18426" y="31352"/>
                    <a:pt x="19383" y="31828"/>
                    <a:pt x="20381" y="32210"/>
                  </a:cubicBezTo>
                  <a:cubicBezTo>
                    <a:pt x="21947" y="32429"/>
                    <a:pt x="23543" y="32162"/>
                    <a:pt x="24953" y="31447"/>
                  </a:cubicBezTo>
                  <a:cubicBezTo>
                    <a:pt x="25715" y="31447"/>
                    <a:pt x="26477" y="30876"/>
                    <a:pt x="26763" y="30209"/>
                  </a:cubicBezTo>
                  <a:cubicBezTo>
                    <a:pt x="26808" y="29733"/>
                    <a:pt x="26808" y="29257"/>
                    <a:pt x="26763" y="28781"/>
                  </a:cubicBezTo>
                  <a:cubicBezTo>
                    <a:pt x="27334" y="27066"/>
                    <a:pt x="30001" y="26685"/>
                    <a:pt x="30668" y="24875"/>
                  </a:cubicBezTo>
                  <a:cubicBezTo>
                    <a:pt x="30768" y="24304"/>
                    <a:pt x="30768" y="23732"/>
                    <a:pt x="30668" y="23161"/>
                  </a:cubicBezTo>
                  <a:cubicBezTo>
                    <a:pt x="30912" y="21360"/>
                    <a:pt x="31294" y="19570"/>
                    <a:pt x="31811" y="17827"/>
                  </a:cubicBezTo>
                  <a:cubicBezTo>
                    <a:pt x="32524" y="14979"/>
                    <a:pt x="32524" y="12007"/>
                    <a:pt x="31811" y="9159"/>
                  </a:cubicBezTo>
                  <a:cubicBezTo>
                    <a:pt x="31308" y="6911"/>
                    <a:pt x="30068" y="4901"/>
                    <a:pt x="28287" y="3444"/>
                  </a:cubicBezTo>
                  <a:cubicBezTo>
                    <a:pt x="26467" y="1939"/>
                    <a:pt x="23930" y="1634"/>
                    <a:pt x="21810" y="2682"/>
                  </a:cubicBezTo>
                  <a:cubicBezTo>
                    <a:pt x="21238" y="2682"/>
                    <a:pt x="20667" y="3444"/>
                    <a:pt x="20000" y="3349"/>
                  </a:cubicBezTo>
                  <a:cubicBezTo>
                    <a:pt x="19513" y="3187"/>
                    <a:pt x="19084" y="2892"/>
                    <a:pt x="18762" y="2492"/>
                  </a:cubicBezTo>
                  <a:cubicBezTo>
                    <a:pt x="17287" y="1034"/>
                    <a:pt x="15442" y="15"/>
                    <a:pt x="13428" y="-461"/>
                  </a:cubicBezTo>
                  <a:cubicBezTo>
                    <a:pt x="12194" y="-890"/>
                    <a:pt x="10852" y="-890"/>
                    <a:pt x="9618" y="-461"/>
                  </a:cubicBezTo>
                  <a:cubicBezTo>
                    <a:pt x="5936" y="1520"/>
                    <a:pt x="2946" y="4578"/>
                    <a:pt x="1045" y="8302"/>
                  </a:cubicBezTo>
                  <a:cubicBezTo>
                    <a:pt x="188" y="10302"/>
                    <a:pt x="-860" y="12969"/>
                    <a:pt x="1045" y="14683"/>
                  </a:cubicBezTo>
                  <a:cubicBezTo>
                    <a:pt x="1859" y="15293"/>
                    <a:pt x="2758" y="15769"/>
                    <a:pt x="3712" y="16112"/>
                  </a:cubicBezTo>
                  <a:cubicBezTo>
                    <a:pt x="3712" y="16112"/>
                    <a:pt x="6379" y="17446"/>
                    <a:pt x="6570" y="1744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58" name="Freeform: Shape 1357">
              <a:extLst>
                <a:ext uri="{FF2B5EF4-FFF2-40B4-BE49-F238E27FC236}">
                  <a16:creationId xmlns:a16="http://schemas.microsoft.com/office/drawing/2014/main" xmlns="" id="{38F37C33-DB26-343F-DD4E-63A2B2FE56B0}"/>
                </a:ext>
              </a:extLst>
            </p:cNvPr>
            <p:cNvSpPr/>
            <p:nvPr/>
          </p:nvSpPr>
          <p:spPr>
            <a:xfrm>
              <a:off x="4979170" y="3422237"/>
              <a:ext cx="32372" cy="32962"/>
            </a:xfrm>
            <a:custGeom>
              <a:avLst/>
              <a:gdLst>
                <a:gd name="connsiteX0" fmla="*/ 6570 w 32372"/>
                <a:gd name="connsiteY0" fmla="*/ 17886 h 32962"/>
                <a:gd name="connsiteX1" fmla="*/ 6570 w 32372"/>
                <a:gd name="connsiteY1" fmla="*/ 21601 h 32962"/>
                <a:gd name="connsiteX2" fmla="*/ 5236 w 32372"/>
                <a:gd name="connsiteY2" fmla="*/ 25125 h 32962"/>
                <a:gd name="connsiteX3" fmla="*/ 5236 w 32372"/>
                <a:gd name="connsiteY3" fmla="*/ 26745 h 32962"/>
                <a:gd name="connsiteX4" fmla="*/ 7236 w 32372"/>
                <a:gd name="connsiteY4" fmla="*/ 28459 h 32962"/>
                <a:gd name="connsiteX5" fmla="*/ 17428 w 32372"/>
                <a:gd name="connsiteY5" fmla="*/ 30745 h 32962"/>
                <a:gd name="connsiteX6" fmla="*/ 20286 w 32372"/>
                <a:gd name="connsiteY6" fmla="*/ 32079 h 32962"/>
                <a:gd name="connsiteX7" fmla="*/ 24858 w 32372"/>
                <a:gd name="connsiteY7" fmla="*/ 31412 h 32962"/>
                <a:gd name="connsiteX8" fmla="*/ 26667 w 32372"/>
                <a:gd name="connsiteY8" fmla="*/ 30173 h 32962"/>
                <a:gd name="connsiteX9" fmla="*/ 26667 w 32372"/>
                <a:gd name="connsiteY9" fmla="*/ 28745 h 32962"/>
                <a:gd name="connsiteX10" fmla="*/ 30573 w 32372"/>
                <a:gd name="connsiteY10" fmla="*/ 24839 h 32962"/>
                <a:gd name="connsiteX11" fmla="*/ 30573 w 32372"/>
                <a:gd name="connsiteY11" fmla="*/ 23125 h 32962"/>
                <a:gd name="connsiteX12" fmla="*/ 31811 w 32372"/>
                <a:gd name="connsiteY12" fmla="*/ 17791 h 32962"/>
                <a:gd name="connsiteX13" fmla="*/ 31811 w 32372"/>
                <a:gd name="connsiteY13" fmla="*/ 9124 h 32962"/>
                <a:gd name="connsiteX14" fmla="*/ 28287 w 32372"/>
                <a:gd name="connsiteY14" fmla="*/ 3408 h 32962"/>
                <a:gd name="connsiteX15" fmla="*/ 21905 w 32372"/>
                <a:gd name="connsiteY15" fmla="*/ 2646 h 32962"/>
                <a:gd name="connsiteX16" fmla="*/ 20000 w 32372"/>
                <a:gd name="connsiteY16" fmla="*/ 3313 h 32962"/>
                <a:gd name="connsiteX17" fmla="*/ 18857 w 32372"/>
                <a:gd name="connsiteY17" fmla="*/ 2456 h 32962"/>
                <a:gd name="connsiteX18" fmla="*/ 13428 w 32372"/>
                <a:gd name="connsiteY18" fmla="*/ -497 h 32962"/>
                <a:gd name="connsiteX19" fmla="*/ 9713 w 32372"/>
                <a:gd name="connsiteY19" fmla="*/ -497 h 32962"/>
                <a:gd name="connsiteX20" fmla="*/ 1045 w 32372"/>
                <a:gd name="connsiteY20" fmla="*/ 8361 h 32962"/>
                <a:gd name="connsiteX21" fmla="*/ 1045 w 32372"/>
                <a:gd name="connsiteY21" fmla="*/ 14743 h 32962"/>
                <a:gd name="connsiteX22" fmla="*/ 3617 w 32372"/>
                <a:gd name="connsiteY22" fmla="*/ 16077 h 32962"/>
                <a:gd name="connsiteX23" fmla="*/ 6570 w 32372"/>
                <a:gd name="connsiteY23" fmla="*/ 17886 h 3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2962">
                  <a:moveTo>
                    <a:pt x="6570" y="17886"/>
                  </a:moveTo>
                  <a:cubicBezTo>
                    <a:pt x="7094" y="19067"/>
                    <a:pt x="7094" y="20420"/>
                    <a:pt x="6570" y="21601"/>
                  </a:cubicBezTo>
                  <a:cubicBezTo>
                    <a:pt x="6570" y="22744"/>
                    <a:pt x="5617" y="23887"/>
                    <a:pt x="5236" y="25125"/>
                  </a:cubicBezTo>
                  <a:cubicBezTo>
                    <a:pt x="5046" y="25649"/>
                    <a:pt x="5046" y="26221"/>
                    <a:pt x="5236" y="26745"/>
                  </a:cubicBezTo>
                  <a:cubicBezTo>
                    <a:pt x="5589" y="27611"/>
                    <a:pt x="6332" y="28250"/>
                    <a:pt x="7236" y="28459"/>
                  </a:cubicBezTo>
                  <a:cubicBezTo>
                    <a:pt x="10675" y="29030"/>
                    <a:pt x="14075" y="29793"/>
                    <a:pt x="17428" y="30745"/>
                  </a:cubicBezTo>
                  <a:cubicBezTo>
                    <a:pt x="18314" y="31326"/>
                    <a:pt x="19276" y="31774"/>
                    <a:pt x="20286" y="32079"/>
                  </a:cubicBezTo>
                  <a:cubicBezTo>
                    <a:pt x="21838" y="32336"/>
                    <a:pt x="23439" y="32098"/>
                    <a:pt x="24858" y="31412"/>
                  </a:cubicBezTo>
                  <a:cubicBezTo>
                    <a:pt x="25620" y="31412"/>
                    <a:pt x="26382" y="30840"/>
                    <a:pt x="26667" y="30173"/>
                  </a:cubicBezTo>
                  <a:cubicBezTo>
                    <a:pt x="26953" y="29507"/>
                    <a:pt x="26667" y="29221"/>
                    <a:pt x="26667" y="28745"/>
                  </a:cubicBezTo>
                  <a:cubicBezTo>
                    <a:pt x="26667" y="28268"/>
                    <a:pt x="29906" y="26649"/>
                    <a:pt x="30573" y="24839"/>
                  </a:cubicBezTo>
                  <a:cubicBezTo>
                    <a:pt x="30668" y="24268"/>
                    <a:pt x="30668" y="23697"/>
                    <a:pt x="30573" y="23125"/>
                  </a:cubicBezTo>
                  <a:cubicBezTo>
                    <a:pt x="30801" y="21306"/>
                    <a:pt x="31220" y="19525"/>
                    <a:pt x="31811" y="17791"/>
                  </a:cubicBezTo>
                  <a:cubicBezTo>
                    <a:pt x="32525" y="14943"/>
                    <a:pt x="32525" y="11971"/>
                    <a:pt x="31811" y="9124"/>
                  </a:cubicBezTo>
                  <a:cubicBezTo>
                    <a:pt x="31373" y="6856"/>
                    <a:pt x="30116" y="4818"/>
                    <a:pt x="28287" y="3408"/>
                  </a:cubicBezTo>
                  <a:cubicBezTo>
                    <a:pt x="26506" y="1894"/>
                    <a:pt x="23991" y="1589"/>
                    <a:pt x="21905" y="2646"/>
                  </a:cubicBezTo>
                  <a:cubicBezTo>
                    <a:pt x="21238" y="2646"/>
                    <a:pt x="20667" y="3408"/>
                    <a:pt x="20000" y="3313"/>
                  </a:cubicBezTo>
                  <a:cubicBezTo>
                    <a:pt x="19533" y="3170"/>
                    <a:pt x="19124" y="2865"/>
                    <a:pt x="18857" y="2456"/>
                  </a:cubicBezTo>
                  <a:cubicBezTo>
                    <a:pt x="17342" y="998"/>
                    <a:pt x="15466" y="-21"/>
                    <a:pt x="13428" y="-497"/>
                  </a:cubicBezTo>
                  <a:cubicBezTo>
                    <a:pt x="12218" y="-878"/>
                    <a:pt x="10923" y="-878"/>
                    <a:pt x="9713" y="-497"/>
                  </a:cubicBezTo>
                  <a:cubicBezTo>
                    <a:pt x="6017" y="1541"/>
                    <a:pt x="3007" y="4627"/>
                    <a:pt x="1045" y="8361"/>
                  </a:cubicBezTo>
                  <a:cubicBezTo>
                    <a:pt x="188" y="10362"/>
                    <a:pt x="-860" y="12933"/>
                    <a:pt x="1045" y="14743"/>
                  </a:cubicBezTo>
                  <a:cubicBezTo>
                    <a:pt x="1798" y="15372"/>
                    <a:pt x="2674" y="15829"/>
                    <a:pt x="3617" y="16077"/>
                  </a:cubicBezTo>
                  <a:cubicBezTo>
                    <a:pt x="3617" y="16077"/>
                    <a:pt x="6570" y="17886"/>
                    <a:pt x="6570" y="1788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59" name="Freeform: Shape 1358">
              <a:extLst>
                <a:ext uri="{FF2B5EF4-FFF2-40B4-BE49-F238E27FC236}">
                  <a16:creationId xmlns:a16="http://schemas.microsoft.com/office/drawing/2014/main" xmlns="" id="{F46F56D5-A401-2A41-E2AC-17071B1F4105}"/>
                </a:ext>
              </a:extLst>
            </p:cNvPr>
            <p:cNvSpPr/>
            <p:nvPr/>
          </p:nvSpPr>
          <p:spPr>
            <a:xfrm>
              <a:off x="5240060" y="3403913"/>
              <a:ext cx="32372" cy="32971"/>
            </a:xfrm>
            <a:custGeom>
              <a:avLst/>
              <a:gdLst>
                <a:gd name="connsiteX0" fmla="*/ 6570 w 32372"/>
                <a:gd name="connsiteY0" fmla="*/ 17922 h 32971"/>
                <a:gd name="connsiteX1" fmla="*/ 6570 w 32372"/>
                <a:gd name="connsiteY1" fmla="*/ 21542 h 32971"/>
                <a:gd name="connsiteX2" fmla="*/ 5236 w 32372"/>
                <a:gd name="connsiteY2" fmla="*/ 25066 h 32971"/>
                <a:gd name="connsiteX3" fmla="*/ 5236 w 32372"/>
                <a:gd name="connsiteY3" fmla="*/ 26685 h 32971"/>
                <a:gd name="connsiteX4" fmla="*/ 7237 w 32372"/>
                <a:gd name="connsiteY4" fmla="*/ 28400 h 32971"/>
                <a:gd name="connsiteX5" fmla="*/ 17428 w 32372"/>
                <a:gd name="connsiteY5" fmla="*/ 30685 h 32971"/>
                <a:gd name="connsiteX6" fmla="*/ 20286 w 32372"/>
                <a:gd name="connsiteY6" fmla="*/ 32114 h 32971"/>
                <a:gd name="connsiteX7" fmla="*/ 24858 w 32372"/>
                <a:gd name="connsiteY7" fmla="*/ 31352 h 32971"/>
                <a:gd name="connsiteX8" fmla="*/ 26667 w 32372"/>
                <a:gd name="connsiteY8" fmla="*/ 30114 h 32971"/>
                <a:gd name="connsiteX9" fmla="*/ 26667 w 32372"/>
                <a:gd name="connsiteY9" fmla="*/ 28780 h 32971"/>
                <a:gd name="connsiteX10" fmla="*/ 30573 w 32372"/>
                <a:gd name="connsiteY10" fmla="*/ 24875 h 32971"/>
                <a:gd name="connsiteX11" fmla="*/ 30573 w 32372"/>
                <a:gd name="connsiteY11" fmla="*/ 23066 h 32971"/>
                <a:gd name="connsiteX12" fmla="*/ 31811 w 32372"/>
                <a:gd name="connsiteY12" fmla="*/ 17827 h 32971"/>
                <a:gd name="connsiteX13" fmla="*/ 31811 w 32372"/>
                <a:gd name="connsiteY13" fmla="*/ 9159 h 32971"/>
                <a:gd name="connsiteX14" fmla="*/ 28287 w 32372"/>
                <a:gd name="connsiteY14" fmla="*/ 3349 h 32971"/>
                <a:gd name="connsiteX15" fmla="*/ 21905 w 32372"/>
                <a:gd name="connsiteY15" fmla="*/ 2587 h 32971"/>
                <a:gd name="connsiteX16" fmla="*/ 20000 w 32372"/>
                <a:gd name="connsiteY16" fmla="*/ 3253 h 32971"/>
                <a:gd name="connsiteX17" fmla="*/ 18857 w 32372"/>
                <a:gd name="connsiteY17" fmla="*/ 2396 h 32971"/>
                <a:gd name="connsiteX18" fmla="*/ 13428 w 32372"/>
                <a:gd name="connsiteY18" fmla="*/ -461 h 32971"/>
                <a:gd name="connsiteX19" fmla="*/ 9713 w 32372"/>
                <a:gd name="connsiteY19" fmla="*/ -461 h 32971"/>
                <a:gd name="connsiteX20" fmla="*/ 1045 w 32372"/>
                <a:gd name="connsiteY20" fmla="*/ 8302 h 32971"/>
                <a:gd name="connsiteX21" fmla="*/ 1045 w 32372"/>
                <a:gd name="connsiteY21" fmla="*/ 14779 h 32971"/>
                <a:gd name="connsiteX22" fmla="*/ 3617 w 32372"/>
                <a:gd name="connsiteY22" fmla="*/ 16113 h 32971"/>
                <a:gd name="connsiteX23" fmla="*/ 6570 w 32372"/>
                <a:gd name="connsiteY23" fmla="*/ 17922 h 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2971">
                  <a:moveTo>
                    <a:pt x="6570" y="17922"/>
                  </a:moveTo>
                  <a:cubicBezTo>
                    <a:pt x="7094" y="19075"/>
                    <a:pt x="7094" y="20389"/>
                    <a:pt x="6570" y="21542"/>
                  </a:cubicBezTo>
                  <a:cubicBezTo>
                    <a:pt x="6570" y="22780"/>
                    <a:pt x="5617" y="23923"/>
                    <a:pt x="5236" y="25066"/>
                  </a:cubicBezTo>
                  <a:cubicBezTo>
                    <a:pt x="5046" y="25590"/>
                    <a:pt x="5046" y="26161"/>
                    <a:pt x="5236" y="26685"/>
                  </a:cubicBezTo>
                  <a:cubicBezTo>
                    <a:pt x="5589" y="27552"/>
                    <a:pt x="6332" y="28190"/>
                    <a:pt x="7237" y="28400"/>
                  </a:cubicBezTo>
                  <a:cubicBezTo>
                    <a:pt x="10475" y="29638"/>
                    <a:pt x="14285" y="29162"/>
                    <a:pt x="17428" y="30685"/>
                  </a:cubicBezTo>
                  <a:cubicBezTo>
                    <a:pt x="18333" y="31257"/>
                    <a:pt x="19286" y="31733"/>
                    <a:pt x="20286" y="32114"/>
                  </a:cubicBezTo>
                  <a:cubicBezTo>
                    <a:pt x="21848" y="32334"/>
                    <a:pt x="23448" y="32067"/>
                    <a:pt x="24858" y="31352"/>
                  </a:cubicBezTo>
                  <a:cubicBezTo>
                    <a:pt x="25620" y="31228"/>
                    <a:pt x="26277" y="30781"/>
                    <a:pt x="26667" y="30114"/>
                  </a:cubicBezTo>
                  <a:cubicBezTo>
                    <a:pt x="26667" y="30114"/>
                    <a:pt x="26667" y="29162"/>
                    <a:pt x="26667" y="28780"/>
                  </a:cubicBezTo>
                  <a:cubicBezTo>
                    <a:pt x="26667" y="28400"/>
                    <a:pt x="29906" y="26590"/>
                    <a:pt x="30573" y="24875"/>
                  </a:cubicBezTo>
                  <a:cubicBezTo>
                    <a:pt x="30668" y="24275"/>
                    <a:pt x="30668" y="23666"/>
                    <a:pt x="30573" y="23066"/>
                  </a:cubicBezTo>
                  <a:cubicBezTo>
                    <a:pt x="30792" y="21284"/>
                    <a:pt x="31211" y="19522"/>
                    <a:pt x="31811" y="17827"/>
                  </a:cubicBezTo>
                  <a:cubicBezTo>
                    <a:pt x="32525" y="14979"/>
                    <a:pt x="32525" y="12007"/>
                    <a:pt x="31811" y="9159"/>
                  </a:cubicBezTo>
                  <a:cubicBezTo>
                    <a:pt x="31354" y="6873"/>
                    <a:pt x="30106" y="4816"/>
                    <a:pt x="28287" y="3349"/>
                  </a:cubicBezTo>
                  <a:cubicBezTo>
                    <a:pt x="26506" y="1834"/>
                    <a:pt x="23991" y="1539"/>
                    <a:pt x="21905" y="2587"/>
                  </a:cubicBezTo>
                  <a:cubicBezTo>
                    <a:pt x="21238" y="2587"/>
                    <a:pt x="20667" y="3444"/>
                    <a:pt x="20000" y="3253"/>
                  </a:cubicBezTo>
                  <a:cubicBezTo>
                    <a:pt x="19533" y="3110"/>
                    <a:pt x="19124" y="2806"/>
                    <a:pt x="18857" y="2396"/>
                  </a:cubicBezTo>
                  <a:cubicBezTo>
                    <a:pt x="17361" y="939"/>
                    <a:pt x="15476" y="-52"/>
                    <a:pt x="13428" y="-461"/>
                  </a:cubicBezTo>
                  <a:cubicBezTo>
                    <a:pt x="12228" y="-890"/>
                    <a:pt x="10913" y="-890"/>
                    <a:pt x="9713" y="-461"/>
                  </a:cubicBezTo>
                  <a:cubicBezTo>
                    <a:pt x="6027" y="1539"/>
                    <a:pt x="3007" y="4587"/>
                    <a:pt x="1045" y="8302"/>
                  </a:cubicBezTo>
                  <a:cubicBezTo>
                    <a:pt x="188" y="10302"/>
                    <a:pt x="-860" y="12969"/>
                    <a:pt x="1045" y="14779"/>
                  </a:cubicBezTo>
                  <a:cubicBezTo>
                    <a:pt x="1817" y="15370"/>
                    <a:pt x="2683" y="15826"/>
                    <a:pt x="3617" y="16113"/>
                  </a:cubicBezTo>
                  <a:cubicBezTo>
                    <a:pt x="4569" y="16493"/>
                    <a:pt x="6284" y="17922"/>
                    <a:pt x="6570"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0" name="Freeform: Shape 1359">
              <a:extLst>
                <a:ext uri="{FF2B5EF4-FFF2-40B4-BE49-F238E27FC236}">
                  <a16:creationId xmlns:a16="http://schemas.microsoft.com/office/drawing/2014/main" xmlns="" id="{EBD6E401-C8EE-756A-0D84-790C52F9B6AD}"/>
                </a:ext>
              </a:extLst>
            </p:cNvPr>
            <p:cNvSpPr/>
            <p:nvPr/>
          </p:nvSpPr>
          <p:spPr>
            <a:xfrm>
              <a:off x="5569720" y="3428773"/>
              <a:ext cx="32372" cy="32972"/>
            </a:xfrm>
            <a:custGeom>
              <a:avLst/>
              <a:gdLst>
                <a:gd name="connsiteX0" fmla="*/ 6570 w 32372"/>
                <a:gd name="connsiteY0" fmla="*/ 17922 h 32972"/>
                <a:gd name="connsiteX1" fmla="*/ 6570 w 32372"/>
                <a:gd name="connsiteY1" fmla="*/ 21542 h 32972"/>
                <a:gd name="connsiteX2" fmla="*/ 5236 w 32372"/>
                <a:gd name="connsiteY2" fmla="*/ 25066 h 32972"/>
                <a:gd name="connsiteX3" fmla="*/ 5236 w 32372"/>
                <a:gd name="connsiteY3" fmla="*/ 26685 h 32972"/>
                <a:gd name="connsiteX4" fmla="*/ 7237 w 32372"/>
                <a:gd name="connsiteY4" fmla="*/ 28495 h 32972"/>
                <a:gd name="connsiteX5" fmla="*/ 17428 w 32372"/>
                <a:gd name="connsiteY5" fmla="*/ 30685 h 32972"/>
                <a:gd name="connsiteX6" fmla="*/ 20286 w 32372"/>
                <a:gd name="connsiteY6" fmla="*/ 32114 h 32972"/>
                <a:gd name="connsiteX7" fmla="*/ 24858 w 32372"/>
                <a:gd name="connsiteY7" fmla="*/ 31447 h 32972"/>
                <a:gd name="connsiteX8" fmla="*/ 26667 w 32372"/>
                <a:gd name="connsiteY8" fmla="*/ 30114 h 32972"/>
                <a:gd name="connsiteX9" fmla="*/ 26667 w 32372"/>
                <a:gd name="connsiteY9" fmla="*/ 28781 h 32972"/>
                <a:gd name="connsiteX10" fmla="*/ 30573 w 32372"/>
                <a:gd name="connsiteY10" fmla="*/ 24875 h 32972"/>
                <a:gd name="connsiteX11" fmla="*/ 30573 w 32372"/>
                <a:gd name="connsiteY11" fmla="*/ 23065 h 32972"/>
                <a:gd name="connsiteX12" fmla="*/ 31811 w 32372"/>
                <a:gd name="connsiteY12" fmla="*/ 17827 h 32972"/>
                <a:gd name="connsiteX13" fmla="*/ 31811 w 32372"/>
                <a:gd name="connsiteY13" fmla="*/ 9159 h 32972"/>
                <a:gd name="connsiteX14" fmla="*/ 28287 w 32372"/>
                <a:gd name="connsiteY14" fmla="*/ 3349 h 32972"/>
                <a:gd name="connsiteX15" fmla="*/ 21905 w 32372"/>
                <a:gd name="connsiteY15" fmla="*/ 2587 h 32972"/>
                <a:gd name="connsiteX16" fmla="*/ 20000 w 32372"/>
                <a:gd name="connsiteY16" fmla="*/ 3253 h 32972"/>
                <a:gd name="connsiteX17" fmla="*/ 18857 w 32372"/>
                <a:gd name="connsiteY17" fmla="*/ 2492 h 32972"/>
                <a:gd name="connsiteX18" fmla="*/ 13428 w 32372"/>
                <a:gd name="connsiteY18" fmla="*/ -461 h 32972"/>
                <a:gd name="connsiteX19" fmla="*/ 9713 w 32372"/>
                <a:gd name="connsiteY19" fmla="*/ -461 h 32972"/>
                <a:gd name="connsiteX20" fmla="*/ 1045 w 32372"/>
                <a:gd name="connsiteY20" fmla="*/ 8302 h 32972"/>
                <a:gd name="connsiteX21" fmla="*/ 1045 w 32372"/>
                <a:gd name="connsiteY21" fmla="*/ 14779 h 32972"/>
                <a:gd name="connsiteX22" fmla="*/ 3617 w 32372"/>
                <a:gd name="connsiteY22" fmla="*/ 16112 h 32972"/>
                <a:gd name="connsiteX23" fmla="*/ 6570 w 32372"/>
                <a:gd name="connsiteY23" fmla="*/ 17922 h 3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2972">
                  <a:moveTo>
                    <a:pt x="6570" y="17922"/>
                  </a:moveTo>
                  <a:cubicBezTo>
                    <a:pt x="7151" y="19056"/>
                    <a:pt x="7151" y="20408"/>
                    <a:pt x="6570" y="21542"/>
                  </a:cubicBezTo>
                  <a:cubicBezTo>
                    <a:pt x="6570" y="22780"/>
                    <a:pt x="5617" y="23923"/>
                    <a:pt x="5236" y="25066"/>
                  </a:cubicBezTo>
                  <a:cubicBezTo>
                    <a:pt x="5046" y="25590"/>
                    <a:pt x="5046" y="26161"/>
                    <a:pt x="5236" y="26685"/>
                  </a:cubicBezTo>
                  <a:cubicBezTo>
                    <a:pt x="5236" y="27638"/>
                    <a:pt x="6379" y="28114"/>
                    <a:pt x="7237" y="28495"/>
                  </a:cubicBezTo>
                  <a:cubicBezTo>
                    <a:pt x="10675" y="29028"/>
                    <a:pt x="14075" y="29762"/>
                    <a:pt x="17428" y="30685"/>
                  </a:cubicBezTo>
                  <a:cubicBezTo>
                    <a:pt x="18333" y="31257"/>
                    <a:pt x="19286" y="31734"/>
                    <a:pt x="20286" y="32114"/>
                  </a:cubicBezTo>
                  <a:cubicBezTo>
                    <a:pt x="21838" y="32324"/>
                    <a:pt x="23429" y="32095"/>
                    <a:pt x="24858" y="31447"/>
                  </a:cubicBezTo>
                  <a:cubicBezTo>
                    <a:pt x="25610" y="31257"/>
                    <a:pt x="26267" y="30781"/>
                    <a:pt x="26667" y="30114"/>
                  </a:cubicBezTo>
                  <a:cubicBezTo>
                    <a:pt x="26667" y="30114"/>
                    <a:pt x="26667" y="29162"/>
                    <a:pt x="26667" y="28781"/>
                  </a:cubicBezTo>
                  <a:cubicBezTo>
                    <a:pt x="26667" y="28399"/>
                    <a:pt x="29906" y="26590"/>
                    <a:pt x="30573" y="24875"/>
                  </a:cubicBezTo>
                  <a:cubicBezTo>
                    <a:pt x="30668" y="24275"/>
                    <a:pt x="30668" y="23665"/>
                    <a:pt x="30573" y="23065"/>
                  </a:cubicBezTo>
                  <a:cubicBezTo>
                    <a:pt x="30792" y="21275"/>
                    <a:pt x="31211" y="19522"/>
                    <a:pt x="31811" y="17827"/>
                  </a:cubicBezTo>
                  <a:cubicBezTo>
                    <a:pt x="32525" y="14979"/>
                    <a:pt x="32525" y="12007"/>
                    <a:pt x="31811" y="9159"/>
                  </a:cubicBezTo>
                  <a:cubicBezTo>
                    <a:pt x="31325" y="6883"/>
                    <a:pt x="30087" y="4835"/>
                    <a:pt x="28287" y="3349"/>
                  </a:cubicBezTo>
                  <a:cubicBezTo>
                    <a:pt x="26506" y="1834"/>
                    <a:pt x="23991" y="1530"/>
                    <a:pt x="21905" y="2587"/>
                  </a:cubicBezTo>
                  <a:cubicBezTo>
                    <a:pt x="21238" y="2587"/>
                    <a:pt x="20667" y="3444"/>
                    <a:pt x="20000" y="3253"/>
                  </a:cubicBezTo>
                  <a:cubicBezTo>
                    <a:pt x="19552" y="3120"/>
                    <a:pt x="19152" y="2853"/>
                    <a:pt x="18857" y="2492"/>
                  </a:cubicBezTo>
                  <a:cubicBezTo>
                    <a:pt x="17400" y="967"/>
                    <a:pt x="15504" y="-61"/>
                    <a:pt x="13428" y="-461"/>
                  </a:cubicBezTo>
                  <a:cubicBezTo>
                    <a:pt x="12228" y="-890"/>
                    <a:pt x="10913" y="-890"/>
                    <a:pt x="9713" y="-461"/>
                  </a:cubicBezTo>
                  <a:cubicBezTo>
                    <a:pt x="6046" y="1568"/>
                    <a:pt x="3036" y="4615"/>
                    <a:pt x="1045" y="8302"/>
                  </a:cubicBezTo>
                  <a:cubicBezTo>
                    <a:pt x="188" y="10302"/>
                    <a:pt x="-860" y="12969"/>
                    <a:pt x="1045" y="14779"/>
                  </a:cubicBezTo>
                  <a:cubicBezTo>
                    <a:pt x="1817" y="15369"/>
                    <a:pt x="2683" y="15826"/>
                    <a:pt x="3617" y="16112"/>
                  </a:cubicBezTo>
                  <a:cubicBezTo>
                    <a:pt x="3617" y="16112"/>
                    <a:pt x="6570" y="17922"/>
                    <a:pt x="6570"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1" name="Freeform: Shape 1360">
              <a:extLst>
                <a:ext uri="{FF2B5EF4-FFF2-40B4-BE49-F238E27FC236}">
                  <a16:creationId xmlns:a16="http://schemas.microsoft.com/office/drawing/2014/main" xmlns="" id="{60BE02F7-593E-4DA0-AF8F-DEAA7CA2334E}"/>
                </a:ext>
              </a:extLst>
            </p:cNvPr>
            <p:cNvSpPr/>
            <p:nvPr/>
          </p:nvSpPr>
          <p:spPr>
            <a:xfrm>
              <a:off x="5794034" y="3438715"/>
              <a:ext cx="32372" cy="32962"/>
            </a:xfrm>
            <a:custGeom>
              <a:avLst/>
              <a:gdLst>
                <a:gd name="connsiteX0" fmla="*/ 6570 w 32372"/>
                <a:gd name="connsiteY0" fmla="*/ 17886 h 32962"/>
                <a:gd name="connsiteX1" fmla="*/ 6570 w 32372"/>
                <a:gd name="connsiteY1" fmla="*/ 21601 h 32962"/>
                <a:gd name="connsiteX2" fmla="*/ 5236 w 32372"/>
                <a:gd name="connsiteY2" fmla="*/ 25125 h 32962"/>
                <a:gd name="connsiteX3" fmla="*/ 5236 w 32372"/>
                <a:gd name="connsiteY3" fmla="*/ 26649 h 32962"/>
                <a:gd name="connsiteX4" fmla="*/ 7332 w 32372"/>
                <a:gd name="connsiteY4" fmla="*/ 28459 h 32962"/>
                <a:gd name="connsiteX5" fmla="*/ 17523 w 32372"/>
                <a:gd name="connsiteY5" fmla="*/ 30745 h 32962"/>
                <a:gd name="connsiteX6" fmla="*/ 20381 w 32372"/>
                <a:gd name="connsiteY6" fmla="*/ 32078 h 32962"/>
                <a:gd name="connsiteX7" fmla="*/ 24953 w 32372"/>
                <a:gd name="connsiteY7" fmla="*/ 31411 h 32962"/>
                <a:gd name="connsiteX8" fmla="*/ 26763 w 32372"/>
                <a:gd name="connsiteY8" fmla="*/ 30078 h 32962"/>
                <a:gd name="connsiteX9" fmla="*/ 26763 w 32372"/>
                <a:gd name="connsiteY9" fmla="*/ 28745 h 32962"/>
                <a:gd name="connsiteX10" fmla="*/ 30668 w 32372"/>
                <a:gd name="connsiteY10" fmla="*/ 24840 h 32962"/>
                <a:gd name="connsiteX11" fmla="*/ 30668 w 32372"/>
                <a:gd name="connsiteY11" fmla="*/ 23030 h 32962"/>
                <a:gd name="connsiteX12" fmla="*/ 31811 w 32372"/>
                <a:gd name="connsiteY12" fmla="*/ 17791 h 32962"/>
                <a:gd name="connsiteX13" fmla="*/ 31811 w 32372"/>
                <a:gd name="connsiteY13" fmla="*/ 9123 h 32962"/>
                <a:gd name="connsiteX14" fmla="*/ 28287 w 32372"/>
                <a:gd name="connsiteY14" fmla="*/ 3313 h 32962"/>
                <a:gd name="connsiteX15" fmla="*/ 21810 w 32372"/>
                <a:gd name="connsiteY15" fmla="*/ 2551 h 32962"/>
                <a:gd name="connsiteX16" fmla="*/ 20000 w 32372"/>
                <a:gd name="connsiteY16" fmla="*/ 3313 h 32962"/>
                <a:gd name="connsiteX17" fmla="*/ 18762 w 32372"/>
                <a:gd name="connsiteY17" fmla="*/ 2455 h 32962"/>
                <a:gd name="connsiteX18" fmla="*/ 13428 w 32372"/>
                <a:gd name="connsiteY18" fmla="*/ -497 h 32962"/>
                <a:gd name="connsiteX19" fmla="*/ 9713 w 32372"/>
                <a:gd name="connsiteY19" fmla="*/ -497 h 32962"/>
                <a:gd name="connsiteX20" fmla="*/ 1045 w 32372"/>
                <a:gd name="connsiteY20" fmla="*/ 8266 h 32962"/>
                <a:gd name="connsiteX21" fmla="*/ 1045 w 32372"/>
                <a:gd name="connsiteY21" fmla="*/ 14743 h 32962"/>
                <a:gd name="connsiteX22" fmla="*/ 3712 w 32372"/>
                <a:gd name="connsiteY22" fmla="*/ 16076 h 32962"/>
                <a:gd name="connsiteX23" fmla="*/ 6570 w 32372"/>
                <a:gd name="connsiteY23" fmla="*/ 17886 h 3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2962">
                  <a:moveTo>
                    <a:pt x="6570" y="17886"/>
                  </a:moveTo>
                  <a:cubicBezTo>
                    <a:pt x="7094" y="19067"/>
                    <a:pt x="7094" y="20420"/>
                    <a:pt x="6570" y="21601"/>
                  </a:cubicBezTo>
                  <a:cubicBezTo>
                    <a:pt x="6570" y="22744"/>
                    <a:pt x="5522" y="23887"/>
                    <a:pt x="5236" y="25125"/>
                  </a:cubicBezTo>
                  <a:cubicBezTo>
                    <a:pt x="5103" y="25620"/>
                    <a:pt x="5103" y="26154"/>
                    <a:pt x="5236" y="26649"/>
                  </a:cubicBezTo>
                  <a:cubicBezTo>
                    <a:pt x="5608" y="27554"/>
                    <a:pt x="6379" y="28221"/>
                    <a:pt x="7332" y="28459"/>
                  </a:cubicBezTo>
                  <a:cubicBezTo>
                    <a:pt x="10770" y="29030"/>
                    <a:pt x="14171" y="29792"/>
                    <a:pt x="17523" y="30745"/>
                  </a:cubicBezTo>
                  <a:cubicBezTo>
                    <a:pt x="18409" y="31326"/>
                    <a:pt x="19371" y="31773"/>
                    <a:pt x="20381" y="32078"/>
                  </a:cubicBezTo>
                  <a:cubicBezTo>
                    <a:pt x="21933" y="32336"/>
                    <a:pt x="23534" y="32097"/>
                    <a:pt x="24953" y="31411"/>
                  </a:cubicBezTo>
                  <a:cubicBezTo>
                    <a:pt x="25715" y="31411"/>
                    <a:pt x="26477" y="30840"/>
                    <a:pt x="26763" y="30078"/>
                  </a:cubicBezTo>
                  <a:cubicBezTo>
                    <a:pt x="26820" y="29640"/>
                    <a:pt x="26820" y="29192"/>
                    <a:pt x="26763" y="28745"/>
                  </a:cubicBezTo>
                  <a:cubicBezTo>
                    <a:pt x="27334" y="26935"/>
                    <a:pt x="30096" y="26649"/>
                    <a:pt x="30668" y="24840"/>
                  </a:cubicBezTo>
                  <a:cubicBezTo>
                    <a:pt x="30763" y="24239"/>
                    <a:pt x="30763" y="23630"/>
                    <a:pt x="30668" y="23030"/>
                  </a:cubicBezTo>
                  <a:cubicBezTo>
                    <a:pt x="30906" y="21258"/>
                    <a:pt x="31287" y="19505"/>
                    <a:pt x="31811" y="17791"/>
                  </a:cubicBezTo>
                  <a:cubicBezTo>
                    <a:pt x="32525" y="14943"/>
                    <a:pt x="32525" y="11971"/>
                    <a:pt x="31811" y="9123"/>
                  </a:cubicBezTo>
                  <a:cubicBezTo>
                    <a:pt x="31287" y="6856"/>
                    <a:pt x="30049" y="4827"/>
                    <a:pt x="28287" y="3313"/>
                  </a:cubicBezTo>
                  <a:cubicBezTo>
                    <a:pt x="26429" y="1893"/>
                    <a:pt x="23943" y="1599"/>
                    <a:pt x="21810" y="2551"/>
                  </a:cubicBezTo>
                  <a:cubicBezTo>
                    <a:pt x="21324" y="3018"/>
                    <a:pt x="20676" y="3294"/>
                    <a:pt x="20000" y="3313"/>
                  </a:cubicBezTo>
                  <a:cubicBezTo>
                    <a:pt x="19514" y="3151"/>
                    <a:pt x="19086" y="2855"/>
                    <a:pt x="18762" y="2455"/>
                  </a:cubicBezTo>
                  <a:cubicBezTo>
                    <a:pt x="17285" y="1008"/>
                    <a:pt x="15437" y="-21"/>
                    <a:pt x="13428" y="-497"/>
                  </a:cubicBezTo>
                  <a:cubicBezTo>
                    <a:pt x="12218" y="-878"/>
                    <a:pt x="10923" y="-878"/>
                    <a:pt x="9713" y="-497"/>
                  </a:cubicBezTo>
                  <a:cubicBezTo>
                    <a:pt x="6027" y="1513"/>
                    <a:pt x="3007" y="4561"/>
                    <a:pt x="1045" y="8266"/>
                  </a:cubicBezTo>
                  <a:cubicBezTo>
                    <a:pt x="188" y="10266"/>
                    <a:pt x="-860" y="12933"/>
                    <a:pt x="1045" y="14743"/>
                  </a:cubicBezTo>
                  <a:cubicBezTo>
                    <a:pt x="1855" y="15324"/>
                    <a:pt x="2760" y="15772"/>
                    <a:pt x="3712" y="16076"/>
                  </a:cubicBezTo>
                  <a:cubicBezTo>
                    <a:pt x="3712" y="16076"/>
                    <a:pt x="6379" y="17886"/>
                    <a:pt x="6570" y="1788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2" name="Freeform: Shape 1361">
              <a:extLst>
                <a:ext uri="{FF2B5EF4-FFF2-40B4-BE49-F238E27FC236}">
                  <a16:creationId xmlns:a16="http://schemas.microsoft.com/office/drawing/2014/main" xmlns="" id="{B332A234-10E9-CF79-0699-8E1E2E086F48}"/>
                </a:ext>
              </a:extLst>
            </p:cNvPr>
            <p:cNvSpPr/>
            <p:nvPr/>
          </p:nvSpPr>
          <p:spPr>
            <a:xfrm>
              <a:off x="6071237" y="3412009"/>
              <a:ext cx="32346" cy="32966"/>
            </a:xfrm>
            <a:custGeom>
              <a:avLst/>
              <a:gdLst>
                <a:gd name="connsiteX0" fmla="*/ 6449 w 32346"/>
                <a:gd name="connsiteY0" fmla="*/ 17922 h 32966"/>
                <a:gd name="connsiteX1" fmla="*/ 6449 w 32346"/>
                <a:gd name="connsiteY1" fmla="*/ 21541 h 32966"/>
                <a:gd name="connsiteX2" fmla="*/ 5115 w 32346"/>
                <a:gd name="connsiteY2" fmla="*/ 25161 h 32966"/>
                <a:gd name="connsiteX3" fmla="*/ 5115 w 32346"/>
                <a:gd name="connsiteY3" fmla="*/ 26685 h 32966"/>
                <a:gd name="connsiteX4" fmla="*/ 7115 w 32346"/>
                <a:gd name="connsiteY4" fmla="*/ 28494 h 32966"/>
                <a:gd name="connsiteX5" fmla="*/ 17307 w 32346"/>
                <a:gd name="connsiteY5" fmla="*/ 30685 h 32966"/>
                <a:gd name="connsiteX6" fmla="*/ 20165 w 32346"/>
                <a:gd name="connsiteY6" fmla="*/ 32114 h 32966"/>
                <a:gd name="connsiteX7" fmla="*/ 24832 w 32346"/>
                <a:gd name="connsiteY7" fmla="*/ 31447 h 32966"/>
                <a:gd name="connsiteX8" fmla="*/ 26642 w 32346"/>
                <a:gd name="connsiteY8" fmla="*/ 30114 h 32966"/>
                <a:gd name="connsiteX9" fmla="*/ 26642 w 32346"/>
                <a:gd name="connsiteY9" fmla="*/ 28780 h 32966"/>
                <a:gd name="connsiteX10" fmla="*/ 30547 w 32346"/>
                <a:gd name="connsiteY10" fmla="*/ 24875 h 32966"/>
                <a:gd name="connsiteX11" fmla="*/ 30547 w 32346"/>
                <a:gd name="connsiteY11" fmla="*/ 23065 h 32966"/>
                <a:gd name="connsiteX12" fmla="*/ 31785 w 32346"/>
                <a:gd name="connsiteY12" fmla="*/ 17826 h 32966"/>
                <a:gd name="connsiteX13" fmla="*/ 31785 w 32346"/>
                <a:gd name="connsiteY13" fmla="*/ 9159 h 32966"/>
                <a:gd name="connsiteX14" fmla="*/ 28356 w 32346"/>
                <a:gd name="connsiteY14" fmla="*/ 3348 h 32966"/>
                <a:gd name="connsiteX15" fmla="*/ 21879 w 32346"/>
                <a:gd name="connsiteY15" fmla="*/ 2587 h 32966"/>
                <a:gd name="connsiteX16" fmla="*/ 19974 w 32346"/>
                <a:gd name="connsiteY16" fmla="*/ 3253 h 32966"/>
                <a:gd name="connsiteX17" fmla="*/ 18831 w 32346"/>
                <a:gd name="connsiteY17" fmla="*/ 2491 h 32966"/>
                <a:gd name="connsiteX18" fmla="*/ 13402 w 32346"/>
                <a:gd name="connsiteY18" fmla="*/ -461 h 32966"/>
                <a:gd name="connsiteX19" fmla="*/ 9687 w 32346"/>
                <a:gd name="connsiteY19" fmla="*/ -461 h 32966"/>
                <a:gd name="connsiteX20" fmla="*/ 1115 w 32346"/>
                <a:gd name="connsiteY20" fmla="*/ 8301 h 32966"/>
                <a:gd name="connsiteX21" fmla="*/ 1115 w 32346"/>
                <a:gd name="connsiteY21" fmla="*/ 14778 h 32966"/>
                <a:gd name="connsiteX22" fmla="*/ 3686 w 32346"/>
                <a:gd name="connsiteY22" fmla="*/ 16112 h 32966"/>
                <a:gd name="connsiteX23" fmla="*/ 6449 w 32346"/>
                <a:gd name="connsiteY23" fmla="*/ 17922 h 3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46" h="32966">
                  <a:moveTo>
                    <a:pt x="6449" y="17922"/>
                  </a:moveTo>
                  <a:cubicBezTo>
                    <a:pt x="6973" y="19074"/>
                    <a:pt x="6973" y="20388"/>
                    <a:pt x="6449" y="21541"/>
                  </a:cubicBezTo>
                  <a:cubicBezTo>
                    <a:pt x="6449" y="22780"/>
                    <a:pt x="5496" y="23923"/>
                    <a:pt x="5115" y="25161"/>
                  </a:cubicBezTo>
                  <a:cubicBezTo>
                    <a:pt x="4925" y="25646"/>
                    <a:pt x="4925" y="26199"/>
                    <a:pt x="5115" y="26685"/>
                  </a:cubicBezTo>
                  <a:cubicBezTo>
                    <a:pt x="5115" y="27637"/>
                    <a:pt x="6258" y="28114"/>
                    <a:pt x="7115" y="28494"/>
                  </a:cubicBezTo>
                  <a:cubicBezTo>
                    <a:pt x="10354" y="29733"/>
                    <a:pt x="14164" y="29161"/>
                    <a:pt x="17307" y="30685"/>
                  </a:cubicBezTo>
                  <a:cubicBezTo>
                    <a:pt x="18212" y="31257"/>
                    <a:pt x="19165" y="31733"/>
                    <a:pt x="20165" y="32114"/>
                  </a:cubicBezTo>
                  <a:cubicBezTo>
                    <a:pt x="21755" y="32314"/>
                    <a:pt x="23365" y="32085"/>
                    <a:pt x="24832" y="31447"/>
                  </a:cubicBezTo>
                  <a:cubicBezTo>
                    <a:pt x="25565" y="31209"/>
                    <a:pt x="26194" y="30742"/>
                    <a:pt x="26642" y="30114"/>
                  </a:cubicBezTo>
                  <a:cubicBezTo>
                    <a:pt x="26642" y="30114"/>
                    <a:pt x="26642" y="29256"/>
                    <a:pt x="26642" y="28780"/>
                  </a:cubicBezTo>
                  <a:cubicBezTo>
                    <a:pt x="26642" y="28304"/>
                    <a:pt x="29880" y="26685"/>
                    <a:pt x="30547" y="24875"/>
                  </a:cubicBezTo>
                  <a:cubicBezTo>
                    <a:pt x="30642" y="24275"/>
                    <a:pt x="30642" y="23666"/>
                    <a:pt x="30547" y="23065"/>
                  </a:cubicBezTo>
                  <a:cubicBezTo>
                    <a:pt x="30766" y="21274"/>
                    <a:pt x="31185" y="19522"/>
                    <a:pt x="31785" y="17826"/>
                  </a:cubicBezTo>
                  <a:cubicBezTo>
                    <a:pt x="32500" y="14978"/>
                    <a:pt x="32500" y="12007"/>
                    <a:pt x="31785" y="9159"/>
                  </a:cubicBezTo>
                  <a:cubicBezTo>
                    <a:pt x="31299" y="6901"/>
                    <a:pt x="30099" y="4863"/>
                    <a:pt x="28356" y="3348"/>
                  </a:cubicBezTo>
                  <a:cubicBezTo>
                    <a:pt x="26537" y="1844"/>
                    <a:pt x="24003" y="1539"/>
                    <a:pt x="21879" y="2587"/>
                  </a:cubicBezTo>
                  <a:cubicBezTo>
                    <a:pt x="21308" y="2587"/>
                    <a:pt x="20641" y="3444"/>
                    <a:pt x="19974" y="3253"/>
                  </a:cubicBezTo>
                  <a:cubicBezTo>
                    <a:pt x="19527" y="3120"/>
                    <a:pt x="19126" y="2853"/>
                    <a:pt x="18831" y="2491"/>
                  </a:cubicBezTo>
                  <a:cubicBezTo>
                    <a:pt x="17345" y="1005"/>
                    <a:pt x="15459" y="-23"/>
                    <a:pt x="13402" y="-461"/>
                  </a:cubicBezTo>
                  <a:cubicBezTo>
                    <a:pt x="12202" y="-890"/>
                    <a:pt x="10887" y="-890"/>
                    <a:pt x="9687" y="-461"/>
                  </a:cubicBezTo>
                  <a:cubicBezTo>
                    <a:pt x="6030" y="1548"/>
                    <a:pt x="3048" y="4596"/>
                    <a:pt x="1115" y="8301"/>
                  </a:cubicBezTo>
                  <a:cubicBezTo>
                    <a:pt x="162" y="10302"/>
                    <a:pt x="-886" y="12969"/>
                    <a:pt x="1115" y="14778"/>
                  </a:cubicBezTo>
                  <a:cubicBezTo>
                    <a:pt x="1886" y="15369"/>
                    <a:pt x="2753" y="15826"/>
                    <a:pt x="3686" y="16112"/>
                  </a:cubicBezTo>
                  <a:cubicBezTo>
                    <a:pt x="4448" y="16779"/>
                    <a:pt x="6163" y="17922"/>
                    <a:pt x="6449"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3" name="Freeform: Shape 1362">
              <a:extLst>
                <a:ext uri="{FF2B5EF4-FFF2-40B4-BE49-F238E27FC236}">
                  <a16:creationId xmlns:a16="http://schemas.microsoft.com/office/drawing/2014/main" xmlns="" id="{0FFD0871-BB20-018F-2B8D-2476ED6A8F9A}"/>
                </a:ext>
              </a:extLst>
            </p:cNvPr>
            <p:cNvSpPr/>
            <p:nvPr/>
          </p:nvSpPr>
          <p:spPr>
            <a:xfrm>
              <a:off x="6353844" y="3401239"/>
              <a:ext cx="32346" cy="33074"/>
            </a:xfrm>
            <a:custGeom>
              <a:avLst/>
              <a:gdLst>
                <a:gd name="connsiteX0" fmla="*/ 6449 w 32346"/>
                <a:gd name="connsiteY0" fmla="*/ 17929 h 33074"/>
                <a:gd name="connsiteX1" fmla="*/ 6449 w 32346"/>
                <a:gd name="connsiteY1" fmla="*/ 21644 h 33074"/>
                <a:gd name="connsiteX2" fmla="*/ 5115 w 32346"/>
                <a:gd name="connsiteY2" fmla="*/ 25168 h 33074"/>
                <a:gd name="connsiteX3" fmla="*/ 5115 w 32346"/>
                <a:gd name="connsiteY3" fmla="*/ 26787 h 33074"/>
                <a:gd name="connsiteX4" fmla="*/ 7115 w 32346"/>
                <a:gd name="connsiteY4" fmla="*/ 28502 h 33074"/>
                <a:gd name="connsiteX5" fmla="*/ 17307 w 32346"/>
                <a:gd name="connsiteY5" fmla="*/ 30788 h 33074"/>
                <a:gd name="connsiteX6" fmla="*/ 20165 w 32346"/>
                <a:gd name="connsiteY6" fmla="*/ 32217 h 33074"/>
                <a:gd name="connsiteX7" fmla="*/ 24832 w 32346"/>
                <a:gd name="connsiteY7" fmla="*/ 31454 h 33074"/>
                <a:gd name="connsiteX8" fmla="*/ 26642 w 32346"/>
                <a:gd name="connsiteY8" fmla="*/ 30216 h 33074"/>
                <a:gd name="connsiteX9" fmla="*/ 26642 w 32346"/>
                <a:gd name="connsiteY9" fmla="*/ 28788 h 33074"/>
                <a:gd name="connsiteX10" fmla="*/ 30547 w 32346"/>
                <a:gd name="connsiteY10" fmla="*/ 24882 h 33074"/>
                <a:gd name="connsiteX11" fmla="*/ 30547 w 32346"/>
                <a:gd name="connsiteY11" fmla="*/ 23168 h 33074"/>
                <a:gd name="connsiteX12" fmla="*/ 31785 w 32346"/>
                <a:gd name="connsiteY12" fmla="*/ 17834 h 33074"/>
                <a:gd name="connsiteX13" fmla="*/ 31785 w 32346"/>
                <a:gd name="connsiteY13" fmla="*/ 9166 h 33074"/>
                <a:gd name="connsiteX14" fmla="*/ 28356 w 32346"/>
                <a:gd name="connsiteY14" fmla="*/ 3451 h 33074"/>
                <a:gd name="connsiteX15" fmla="*/ 21879 w 32346"/>
                <a:gd name="connsiteY15" fmla="*/ 2689 h 33074"/>
                <a:gd name="connsiteX16" fmla="*/ 19974 w 32346"/>
                <a:gd name="connsiteY16" fmla="*/ 3356 h 33074"/>
                <a:gd name="connsiteX17" fmla="*/ 18831 w 32346"/>
                <a:gd name="connsiteY17" fmla="*/ 2499 h 33074"/>
                <a:gd name="connsiteX18" fmla="*/ 13497 w 32346"/>
                <a:gd name="connsiteY18" fmla="*/ -454 h 33074"/>
                <a:gd name="connsiteX19" fmla="*/ 9687 w 32346"/>
                <a:gd name="connsiteY19" fmla="*/ -454 h 33074"/>
                <a:gd name="connsiteX20" fmla="*/ 1115 w 32346"/>
                <a:gd name="connsiteY20" fmla="*/ 8309 h 33074"/>
                <a:gd name="connsiteX21" fmla="*/ 1115 w 32346"/>
                <a:gd name="connsiteY21" fmla="*/ 14691 h 33074"/>
                <a:gd name="connsiteX22" fmla="*/ 3686 w 32346"/>
                <a:gd name="connsiteY22" fmla="*/ 16119 h 33074"/>
                <a:gd name="connsiteX23" fmla="*/ 6449 w 32346"/>
                <a:gd name="connsiteY23" fmla="*/ 17929 h 3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46" h="33074">
                  <a:moveTo>
                    <a:pt x="6449" y="17929"/>
                  </a:moveTo>
                  <a:cubicBezTo>
                    <a:pt x="6972" y="19110"/>
                    <a:pt x="6972" y="20463"/>
                    <a:pt x="6449" y="21644"/>
                  </a:cubicBezTo>
                  <a:cubicBezTo>
                    <a:pt x="6449" y="22882"/>
                    <a:pt x="5496" y="23930"/>
                    <a:pt x="5115" y="25168"/>
                  </a:cubicBezTo>
                  <a:cubicBezTo>
                    <a:pt x="4925" y="25692"/>
                    <a:pt x="4925" y="26263"/>
                    <a:pt x="5115" y="26787"/>
                  </a:cubicBezTo>
                  <a:cubicBezTo>
                    <a:pt x="5468" y="27654"/>
                    <a:pt x="6211" y="28292"/>
                    <a:pt x="7115" y="28502"/>
                  </a:cubicBezTo>
                  <a:cubicBezTo>
                    <a:pt x="10354" y="29740"/>
                    <a:pt x="14164" y="29264"/>
                    <a:pt x="17307" y="30788"/>
                  </a:cubicBezTo>
                  <a:cubicBezTo>
                    <a:pt x="18212" y="31360"/>
                    <a:pt x="19164" y="31836"/>
                    <a:pt x="20165" y="32217"/>
                  </a:cubicBezTo>
                  <a:cubicBezTo>
                    <a:pt x="21765" y="32436"/>
                    <a:pt x="23384" y="32169"/>
                    <a:pt x="24832" y="31454"/>
                  </a:cubicBezTo>
                  <a:cubicBezTo>
                    <a:pt x="25556" y="31254"/>
                    <a:pt x="26194" y="30817"/>
                    <a:pt x="26642" y="30216"/>
                  </a:cubicBezTo>
                  <a:cubicBezTo>
                    <a:pt x="26642" y="30216"/>
                    <a:pt x="26642" y="29264"/>
                    <a:pt x="26642" y="28788"/>
                  </a:cubicBezTo>
                  <a:cubicBezTo>
                    <a:pt x="26642" y="28312"/>
                    <a:pt x="29880" y="26692"/>
                    <a:pt x="30547" y="24882"/>
                  </a:cubicBezTo>
                  <a:cubicBezTo>
                    <a:pt x="30642" y="24311"/>
                    <a:pt x="30642" y="23739"/>
                    <a:pt x="30547" y="23168"/>
                  </a:cubicBezTo>
                  <a:cubicBezTo>
                    <a:pt x="30776" y="21349"/>
                    <a:pt x="31194" y="19567"/>
                    <a:pt x="31785" y="17834"/>
                  </a:cubicBezTo>
                  <a:cubicBezTo>
                    <a:pt x="32500" y="14986"/>
                    <a:pt x="32500" y="12014"/>
                    <a:pt x="31785" y="9166"/>
                  </a:cubicBezTo>
                  <a:cubicBezTo>
                    <a:pt x="31318" y="6928"/>
                    <a:pt x="30109" y="4908"/>
                    <a:pt x="28356" y="3451"/>
                  </a:cubicBezTo>
                  <a:cubicBezTo>
                    <a:pt x="26537" y="1946"/>
                    <a:pt x="24003" y="1641"/>
                    <a:pt x="21879" y="2689"/>
                  </a:cubicBezTo>
                  <a:cubicBezTo>
                    <a:pt x="21327" y="3089"/>
                    <a:pt x="20660" y="3327"/>
                    <a:pt x="19974" y="3356"/>
                  </a:cubicBezTo>
                  <a:cubicBezTo>
                    <a:pt x="19507" y="3213"/>
                    <a:pt x="19098" y="2909"/>
                    <a:pt x="18831" y="2499"/>
                  </a:cubicBezTo>
                  <a:cubicBezTo>
                    <a:pt x="17345" y="1060"/>
                    <a:pt x="15507" y="51"/>
                    <a:pt x="13497" y="-454"/>
                  </a:cubicBezTo>
                  <a:cubicBezTo>
                    <a:pt x="12268" y="-892"/>
                    <a:pt x="10916" y="-892"/>
                    <a:pt x="9687" y="-454"/>
                  </a:cubicBezTo>
                  <a:cubicBezTo>
                    <a:pt x="6011" y="1527"/>
                    <a:pt x="3020" y="4585"/>
                    <a:pt x="1115" y="8309"/>
                  </a:cubicBezTo>
                  <a:cubicBezTo>
                    <a:pt x="162" y="10309"/>
                    <a:pt x="-886" y="12976"/>
                    <a:pt x="1115" y="14691"/>
                  </a:cubicBezTo>
                  <a:cubicBezTo>
                    <a:pt x="1886" y="15310"/>
                    <a:pt x="2753" y="15796"/>
                    <a:pt x="3686" y="16119"/>
                  </a:cubicBezTo>
                  <a:cubicBezTo>
                    <a:pt x="4448" y="16595"/>
                    <a:pt x="6163" y="17929"/>
                    <a:pt x="6449" y="1792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4" name="Freeform: Shape 1363">
              <a:extLst>
                <a:ext uri="{FF2B5EF4-FFF2-40B4-BE49-F238E27FC236}">
                  <a16:creationId xmlns:a16="http://schemas.microsoft.com/office/drawing/2014/main" xmlns="" id="{50178A45-2507-24F2-36DB-C4D6DAA555A0}"/>
                </a:ext>
              </a:extLst>
            </p:cNvPr>
            <p:cNvSpPr/>
            <p:nvPr/>
          </p:nvSpPr>
          <p:spPr>
            <a:xfrm>
              <a:off x="6645855" y="3420332"/>
              <a:ext cx="32372" cy="33030"/>
            </a:xfrm>
            <a:custGeom>
              <a:avLst/>
              <a:gdLst>
                <a:gd name="connsiteX0" fmla="*/ 6760 w 32372"/>
                <a:gd name="connsiteY0" fmla="*/ 17981 h 33030"/>
                <a:gd name="connsiteX1" fmla="*/ 6760 w 32372"/>
                <a:gd name="connsiteY1" fmla="*/ 21601 h 33030"/>
                <a:gd name="connsiteX2" fmla="*/ 5427 w 32372"/>
                <a:gd name="connsiteY2" fmla="*/ 25125 h 33030"/>
                <a:gd name="connsiteX3" fmla="*/ 5427 w 32372"/>
                <a:gd name="connsiteY3" fmla="*/ 26744 h 33030"/>
                <a:gd name="connsiteX4" fmla="*/ 7427 w 32372"/>
                <a:gd name="connsiteY4" fmla="*/ 28459 h 33030"/>
                <a:gd name="connsiteX5" fmla="*/ 17619 w 32372"/>
                <a:gd name="connsiteY5" fmla="*/ 30744 h 33030"/>
                <a:gd name="connsiteX6" fmla="*/ 20476 w 32372"/>
                <a:gd name="connsiteY6" fmla="*/ 32173 h 33030"/>
                <a:gd name="connsiteX7" fmla="*/ 25048 w 32372"/>
                <a:gd name="connsiteY7" fmla="*/ 31411 h 33030"/>
                <a:gd name="connsiteX8" fmla="*/ 26858 w 32372"/>
                <a:gd name="connsiteY8" fmla="*/ 30173 h 33030"/>
                <a:gd name="connsiteX9" fmla="*/ 26858 w 32372"/>
                <a:gd name="connsiteY9" fmla="*/ 28840 h 33030"/>
                <a:gd name="connsiteX10" fmla="*/ 30668 w 32372"/>
                <a:gd name="connsiteY10" fmla="*/ 24934 h 33030"/>
                <a:gd name="connsiteX11" fmla="*/ 30668 w 32372"/>
                <a:gd name="connsiteY11" fmla="*/ 23125 h 33030"/>
                <a:gd name="connsiteX12" fmla="*/ 31811 w 32372"/>
                <a:gd name="connsiteY12" fmla="*/ 17791 h 33030"/>
                <a:gd name="connsiteX13" fmla="*/ 31811 w 32372"/>
                <a:gd name="connsiteY13" fmla="*/ 9218 h 33030"/>
                <a:gd name="connsiteX14" fmla="*/ 28287 w 32372"/>
                <a:gd name="connsiteY14" fmla="*/ 3408 h 33030"/>
                <a:gd name="connsiteX15" fmla="*/ 21905 w 32372"/>
                <a:gd name="connsiteY15" fmla="*/ 2646 h 33030"/>
                <a:gd name="connsiteX16" fmla="*/ 20000 w 32372"/>
                <a:gd name="connsiteY16" fmla="*/ 3313 h 33030"/>
                <a:gd name="connsiteX17" fmla="*/ 18762 w 32372"/>
                <a:gd name="connsiteY17" fmla="*/ 2455 h 33030"/>
                <a:gd name="connsiteX18" fmla="*/ 13428 w 32372"/>
                <a:gd name="connsiteY18" fmla="*/ -497 h 33030"/>
                <a:gd name="connsiteX19" fmla="*/ 9713 w 32372"/>
                <a:gd name="connsiteY19" fmla="*/ -497 h 33030"/>
                <a:gd name="connsiteX20" fmla="*/ 1045 w 32372"/>
                <a:gd name="connsiteY20" fmla="*/ 8266 h 33030"/>
                <a:gd name="connsiteX21" fmla="*/ 1045 w 32372"/>
                <a:gd name="connsiteY21" fmla="*/ 14743 h 33030"/>
                <a:gd name="connsiteX22" fmla="*/ 3712 w 32372"/>
                <a:gd name="connsiteY22" fmla="*/ 16076 h 33030"/>
                <a:gd name="connsiteX23" fmla="*/ 6760 w 32372"/>
                <a:gd name="connsiteY23" fmla="*/ 17981 h 3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3030">
                  <a:moveTo>
                    <a:pt x="6760" y="17981"/>
                  </a:moveTo>
                  <a:cubicBezTo>
                    <a:pt x="7341" y="19115"/>
                    <a:pt x="7341" y="20467"/>
                    <a:pt x="6760" y="21601"/>
                  </a:cubicBezTo>
                  <a:cubicBezTo>
                    <a:pt x="6760" y="22839"/>
                    <a:pt x="5808" y="23887"/>
                    <a:pt x="5427" y="25125"/>
                  </a:cubicBezTo>
                  <a:cubicBezTo>
                    <a:pt x="5236" y="25649"/>
                    <a:pt x="5236" y="26220"/>
                    <a:pt x="5427" y="26744"/>
                  </a:cubicBezTo>
                  <a:cubicBezTo>
                    <a:pt x="5779" y="27611"/>
                    <a:pt x="6522" y="28249"/>
                    <a:pt x="7427" y="28459"/>
                  </a:cubicBezTo>
                  <a:cubicBezTo>
                    <a:pt x="10665" y="29697"/>
                    <a:pt x="14475" y="29221"/>
                    <a:pt x="17619" y="30744"/>
                  </a:cubicBezTo>
                  <a:cubicBezTo>
                    <a:pt x="18523" y="31317"/>
                    <a:pt x="19476" y="31793"/>
                    <a:pt x="20476" y="32173"/>
                  </a:cubicBezTo>
                  <a:cubicBezTo>
                    <a:pt x="22038" y="32393"/>
                    <a:pt x="23639" y="32126"/>
                    <a:pt x="25048" y="31411"/>
                  </a:cubicBezTo>
                  <a:cubicBezTo>
                    <a:pt x="25810" y="31287"/>
                    <a:pt x="26467" y="30831"/>
                    <a:pt x="26858" y="30173"/>
                  </a:cubicBezTo>
                  <a:cubicBezTo>
                    <a:pt x="26858" y="30173"/>
                    <a:pt x="26858" y="29221"/>
                    <a:pt x="26858" y="28840"/>
                  </a:cubicBezTo>
                  <a:cubicBezTo>
                    <a:pt x="26858" y="28459"/>
                    <a:pt x="30097" y="26649"/>
                    <a:pt x="30668" y="24934"/>
                  </a:cubicBezTo>
                  <a:cubicBezTo>
                    <a:pt x="30811" y="24344"/>
                    <a:pt x="30811" y="23715"/>
                    <a:pt x="30668" y="23125"/>
                  </a:cubicBezTo>
                  <a:cubicBezTo>
                    <a:pt x="30916" y="21325"/>
                    <a:pt x="31296" y="19534"/>
                    <a:pt x="31811" y="17791"/>
                  </a:cubicBezTo>
                  <a:cubicBezTo>
                    <a:pt x="32525" y="14981"/>
                    <a:pt x="32525" y="12028"/>
                    <a:pt x="31811" y="9218"/>
                  </a:cubicBezTo>
                  <a:cubicBezTo>
                    <a:pt x="31316" y="6942"/>
                    <a:pt x="30077" y="4904"/>
                    <a:pt x="28287" y="3408"/>
                  </a:cubicBezTo>
                  <a:cubicBezTo>
                    <a:pt x="26506" y="1893"/>
                    <a:pt x="23991" y="1589"/>
                    <a:pt x="21905" y="2646"/>
                  </a:cubicBezTo>
                  <a:cubicBezTo>
                    <a:pt x="21238" y="2646"/>
                    <a:pt x="20667" y="3408"/>
                    <a:pt x="20000" y="3313"/>
                  </a:cubicBezTo>
                  <a:cubicBezTo>
                    <a:pt x="19514" y="3151"/>
                    <a:pt x="19086" y="2855"/>
                    <a:pt x="18762" y="2455"/>
                  </a:cubicBezTo>
                  <a:cubicBezTo>
                    <a:pt x="17285" y="998"/>
                    <a:pt x="15438" y="-21"/>
                    <a:pt x="13428" y="-497"/>
                  </a:cubicBezTo>
                  <a:cubicBezTo>
                    <a:pt x="12218" y="-878"/>
                    <a:pt x="10923" y="-878"/>
                    <a:pt x="9713" y="-497"/>
                  </a:cubicBezTo>
                  <a:cubicBezTo>
                    <a:pt x="6027" y="1503"/>
                    <a:pt x="3007" y="4561"/>
                    <a:pt x="1045" y="8266"/>
                  </a:cubicBezTo>
                  <a:cubicBezTo>
                    <a:pt x="188" y="10266"/>
                    <a:pt x="-860" y="12933"/>
                    <a:pt x="1045" y="14743"/>
                  </a:cubicBezTo>
                  <a:cubicBezTo>
                    <a:pt x="1855" y="15324"/>
                    <a:pt x="2760" y="15772"/>
                    <a:pt x="3712" y="16076"/>
                  </a:cubicBezTo>
                  <a:cubicBezTo>
                    <a:pt x="3712" y="16076"/>
                    <a:pt x="6760" y="17981"/>
                    <a:pt x="6760" y="1798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5" name="Freeform: Shape 1364">
              <a:extLst>
                <a:ext uri="{FF2B5EF4-FFF2-40B4-BE49-F238E27FC236}">
                  <a16:creationId xmlns:a16="http://schemas.microsoft.com/office/drawing/2014/main" xmlns="" id="{2696AB74-FD30-20CE-DEE7-8F9449FB5EA5}"/>
                </a:ext>
              </a:extLst>
            </p:cNvPr>
            <p:cNvSpPr/>
            <p:nvPr/>
          </p:nvSpPr>
          <p:spPr>
            <a:xfrm>
              <a:off x="6923058" y="3422670"/>
              <a:ext cx="32346" cy="32974"/>
            </a:xfrm>
            <a:custGeom>
              <a:avLst/>
              <a:gdLst>
                <a:gd name="connsiteX0" fmla="*/ 6544 w 32346"/>
                <a:gd name="connsiteY0" fmla="*/ 17929 h 32974"/>
                <a:gd name="connsiteX1" fmla="*/ 6544 w 32346"/>
                <a:gd name="connsiteY1" fmla="*/ 21549 h 32974"/>
                <a:gd name="connsiteX2" fmla="*/ 5210 w 32346"/>
                <a:gd name="connsiteY2" fmla="*/ 25073 h 32974"/>
                <a:gd name="connsiteX3" fmla="*/ 5210 w 32346"/>
                <a:gd name="connsiteY3" fmla="*/ 26692 h 32974"/>
                <a:gd name="connsiteX4" fmla="*/ 7211 w 32346"/>
                <a:gd name="connsiteY4" fmla="*/ 28502 h 32974"/>
                <a:gd name="connsiteX5" fmla="*/ 17402 w 32346"/>
                <a:gd name="connsiteY5" fmla="*/ 30693 h 32974"/>
                <a:gd name="connsiteX6" fmla="*/ 20260 w 32346"/>
                <a:gd name="connsiteY6" fmla="*/ 32121 h 32974"/>
                <a:gd name="connsiteX7" fmla="*/ 24927 w 32346"/>
                <a:gd name="connsiteY7" fmla="*/ 31454 h 32974"/>
                <a:gd name="connsiteX8" fmla="*/ 26737 w 32346"/>
                <a:gd name="connsiteY8" fmla="*/ 30121 h 32974"/>
                <a:gd name="connsiteX9" fmla="*/ 26737 w 32346"/>
                <a:gd name="connsiteY9" fmla="*/ 28788 h 32974"/>
                <a:gd name="connsiteX10" fmla="*/ 30642 w 32346"/>
                <a:gd name="connsiteY10" fmla="*/ 24882 h 32974"/>
                <a:gd name="connsiteX11" fmla="*/ 30642 w 32346"/>
                <a:gd name="connsiteY11" fmla="*/ 23072 h 32974"/>
                <a:gd name="connsiteX12" fmla="*/ 31785 w 32346"/>
                <a:gd name="connsiteY12" fmla="*/ 17834 h 32974"/>
                <a:gd name="connsiteX13" fmla="*/ 31785 w 32346"/>
                <a:gd name="connsiteY13" fmla="*/ 9166 h 32974"/>
                <a:gd name="connsiteX14" fmla="*/ 28356 w 32346"/>
                <a:gd name="connsiteY14" fmla="*/ 3356 h 32974"/>
                <a:gd name="connsiteX15" fmla="*/ 21879 w 32346"/>
                <a:gd name="connsiteY15" fmla="*/ 2594 h 32974"/>
                <a:gd name="connsiteX16" fmla="*/ 19974 w 32346"/>
                <a:gd name="connsiteY16" fmla="*/ 3261 h 32974"/>
                <a:gd name="connsiteX17" fmla="*/ 18831 w 32346"/>
                <a:gd name="connsiteY17" fmla="*/ 2499 h 32974"/>
                <a:gd name="connsiteX18" fmla="*/ 13497 w 32346"/>
                <a:gd name="connsiteY18" fmla="*/ -454 h 32974"/>
                <a:gd name="connsiteX19" fmla="*/ 9687 w 32346"/>
                <a:gd name="connsiteY19" fmla="*/ -454 h 32974"/>
                <a:gd name="connsiteX20" fmla="*/ 1115 w 32346"/>
                <a:gd name="connsiteY20" fmla="*/ 8309 h 32974"/>
                <a:gd name="connsiteX21" fmla="*/ 1115 w 32346"/>
                <a:gd name="connsiteY21" fmla="*/ 14786 h 32974"/>
                <a:gd name="connsiteX22" fmla="*/ 3686 w 32346"/>
                <a:gd name="connsiteY22" fmla="*/ 16119 h 32974"/>
                <a:gd name="connsiteX23" fmla="*/ 6544 w 32346"/>
                <a:gd name="connsiteY23" fmla="*/ 17929 h 3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46" h="32974">
                  <a:moveTo>
                    <a:pt x="6544" y="17929"/>
                  </a:moveTo>
                  <a:cubicBezTo>
                    <a:pt x="7068" y="19082"/>
                    <a:pt x="7068" y="20396"/>
                    <a:pt x="6544" y="21549"/>
                  </a:cubicBezTo>
                  <a:cubicBezTo>
                    <a:pt x="6544" y="22787"/>
                    <a:pt x="5592" y="23930"/>
                    <a:pt x="5210" y="25073"/>
                  </a:cubicBezTo>
                  <a:cubicBezTo>
                    <a:pt x="5020" y="25597"/>
                    <a:pt x="5020" y="26168"/>
                    <a:pt x="5210" y="26692"/>
                  </a:cubicBezTo>
                  <a:cubicBezTo>
                    <a:pt x="5601" y="27540"/>
                    <a:pt x="6325" y="28197"/>
                    <a:pt x="7211" y="28502"/>
                  </a:cubicBezTo>
                  <a:cubicBezTo>
                    <a:pt x="10649" y="29026"/>
                    <a:pt x="14050" y="29759"/>
                    <a:pt x="17402" y="30693"/>
                  </a:cubicBezTo>
                  <a:cubicBezTo>
                    <a:pt x="18307" y="31264"/>
                    <a:pt x="19260" y="31740"/>
                    <a:pt x="20260" y="32121"/>
                  </a:cubicBezTo>
                  <a:cubicBezTo>
                    <a:pt x="21851" y="32321"/>
                    <a:pt x="23460" y="32093"/>
                    <a:pt x="24927" y="31454"/>
                  </a:cubicBezTo>
                  <a:cubicBezTo>
                    <a:pt x="25661" y="31217"/>
                    <a:pt x="26289" y="30750"/>
                    <a:pt x="26737" y="30121"/>
                  </a:cubicBezTo>
                  <a:cubicBezTo>
                    <a:pt x="26737" y="30121"/>
                    <a:pt x="26737" y="29169"/>
                    <a:pt x="26737" y="28788"/>
                  </a:cubicBezTo>
                  <a:cubicBezTo>
                    <a:pt x="26737" y="28406"/>
                    <a:pt x="29975" y="26597"/>
                    <a:pt x="30642" y="24882"/>
                  </a:cubicBezTo>
                  <a:cubicBezTo>
                    <a:pt x="30690" y="24282"/>
                    <a:pt x="30690" y="23673"/>
                    <a:pt x="30642" y="23072"/>
                  </a:cubicBezTo>
                  <a:cubicBezTo>
                    <a:pt x="30785" y="21282"/>
                    <a:pt x="31166" y="19520"/>
                    <a:pt x="31785" y="17834"/>
                  </a:cubicBezTo>
                  <a:cubicBezTo>
                    <a:pt x="32499" y="14986"/>
                    <a:pt x="32499" y="12014"/>
                    <a:pt x="31785" y="9166"/>
                  </a:cubicBezTo>
                  <a:cubicBezTo>
                    <a:pt x="31299" y="6909"/>
                    <a:pt x="30099" y="4871"/>
                    <a:pt x="28356" y="3356"/>
                  </a:cubicBezTo>
                  <a:cubicBezTo>
                    <a:pt x="26537" y="1851"/>
                    <a:pt x="24003" y="1546"/>
                    <a:pt x="21879" y="2594"/>
                  </a:cubicBezTo>
                  <a:cubicBezTo>
                    <a:pt x="21308" y="2594"/>
                    <a:pt x="20641" y="3451"/>
                    <a:pt x="19974" y="3261"/>
                  </a:cubicBezTo>
                  <a:cubicBezTo>
                    <a:pt x="19526" y="3127"/>
                    <a:pt x="19126" y="2861"/>
                    <a:pt x="18831" y="2499"/>
                  </a:cubicBezTo>
                  <a:cubicBezTo>
                    <a:pt x="17421" y="956"/>
                    <a:pt x="15555" y="-83"/>
                    <a:pt x="13497" y="-454"/>
                  </a:cubicBezTo>
                  <a:cubicBezTo>
                    <a:pt x="12268" y="-892"/>
                    <a:pt x="10916" y="-892"/>
                    <a:pt x="9687" y="-454"/>
                  </a:cubicBezTo>
                  <a:cubicBezTo>
                    <a:pt x="6030" y="1556"/>
                    <a:pt x="3048" y="4604"/>
                    <a:pt x="1115" y="8309"/>
                  </a:cubicBezTo>
                  <a:cubicBezTo>
                    <a:pt x="162" y="10309"/>
                    <a:pt x="-886" y="12976"/>
                    <a:pt x="1115" y="14786"/>
                  </a:cubicBezTo>
                  <a:cubicBezTo>
                    <a:pt x="1886" y="15376"/>
                    <a:pt x="2753" y="15834"/>
                    <a:pt x="3686" y="16119"/>
                  </a:cubicBezTo>
                  <a:cubicBezTo>
                    <a:pt x="4544" y="16786"/>
                    <a:pt x="6258" y="17929"/>
                    <a:pt x="6544" y="1792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6" name="Freeform: Shape 1365">
              <a:extLst>
                <a:ext uri="{FF2B5EF4-FFF2-40B4-BE49-F238E27FC236}">
                  <a16:creationId xmlns:a16="http://schemas.microsoft.com/office/drawing/2014/main" xmlns="" id="{2972A20C-31DB-7847-344A-1A5A1C702D2A}"/>
                </a:ext>
              </a:extLst>
            </p:cNvPr>
            <p:cNvSpPr/>
            <p:nvPr/>
          </p:nvSpPr>
          <p:spPr>
            <a:xfrm>
              <a:off x="7187446" y="3401246"/>
              <a:ext cx="32372" cy="33066"/>
            </a:xfrm>
            <a:custGeom>
              <a:avLst/>
              <a:gdLst>
                <a:gd name="connsiteX0" fmla="*/ 6570 w 32372"/>
                <a:gd name="connsiteY0" fmla="*/ 17922 h 33066"/>
                <a:gd name="connsiteX1" fmla="*/ 6570 w 32372"/>
                <a:gd name="connsiteY1" fmla="*/ 21637 h 33066"/>
                <a:gd name="connsiteX2" fmla="*/ 5236 w 32372"/>
                <a:gd name="connsiteY2" fmla="*/ 25161 h 33066"/>
                <a:gd name="connsiteX3" fmla="*/ 5236 w 32372"/>
                <a:gd name="connsiteY3" fmla="*/ 26780 h 33066"/>
                <a:gd name="connsiteX4" fmla="*/ 7332 w 32372"/>
                <a:gd name="connsiteY4" fmla="*/ 28494 h 33066"/>
                <a:gd name="connsiteX5" fmla="*/ 17523 w 32372"/>
                <a:gd name="connsiteY5" fmla="*/ 30780 h 33066"/>
                <a:gd name="connsiteX6" fmla="*/ 20381 w 32372"/>
                <a:gd name="connsiteY6" fmla="*/ 32209 h 33066"/>
                <a:gd name="connsiteX7" fmla="*/ 24953 w 32372"/>
                <a:gd name="connsiteY7" fmla="*/ 31447 h 33066"/>
                <a:gd name="connsiteX8" fmla="*/ 26763 w 32372"/>
                <a:gd name="connsiteY8" fmla="*/ 30209 h 33066"/>
                <a:gd name="connsiteX9" fmla="*/ 26763 w 32372"/>
                <a:gd name="connsiteY9" fmla="*/ 28780 h 33066"/>
                <a:gd name="connsiteX10" fmla="*/ 30668 w 32372"/>
                <a:gd name="connsiteY10" fmla="*/ 24875 h 33066"/>
                <a:gd name="connsiteX11" fmla="*/ 30668 w 32372"/>
                <a:gd name="connsiteY11" fmla="*/ 23160 h 33066"/>
                <a:gd name="connsiteX12" fmla="*/ 31811 w 32372"/>
                <a:gd name="connsiteY12" fmla="*/ 17826 h 33066"/>
                <a:gd name="connsiteX13" fmla="*/ 31811 w 32372"/>
                <a:gd name="connsiteY13" fmla="*/ 9159 h 33066"/>
                <a:gd name="connsiteX14" fmla="*/ 28287 w 32372"/>
                <a:gd name="connsiteY14" fmla="*/ 3444 h 33066"/>
                <a:gd name="connsiteX15" fmla="*/ 21810 w 32372"/>
                <a:gd name="connsiteY15" fmla="*/ 2682 h 33066"/>
                <a:gd name="connsiteX16" fmla="*/ 20000 w 32372"/>
                <a:gd name="connsiteY16" fmla="*/ 3349 h 33066"/>
                <a:gd name="connsiteX17" fmla="*/ 18762 w 32372"/>
                <a:gd name="connsiteY17" fmla="*/ 2491 h 33066"/>
                <a:gd name="connsiteX18" fmla="*/ 13428 w 32372"/>
                <a:gd name="connsiteY18" fmla="*/ -461 h 33066"/>
                <a:gd name="connsiteX19" fmla="*/ 9618 w 32372"/>
                <a:gd name="connsiteY19" fmla="*/ -461 h 33066"/>
                <a:gd name="connsiteX20" fmla="*/ 1045 w 32372"/>
                <a:gd name="connsiteY20" fmla="*/ 8301 h 33066"/>
                <a:gd name="connsiteX21" fmla="*/ 1045 w 32372"/>
                <a:gd name="connsiteY21" fmla="*/ 14684 h 33066"/>
                <a:gd name="connsiteX22" fmla="*/ 3712 w 32372"/>
                <a:gd name="connsiteY22" fmla="*/ 16112 h 33066"/>
                <a:gd name="connsiteX23" fmla="*/ 6570 w 32372"/>
                <a:gd name="connsiteY23" fmla="*/ 17922 h 3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3066">
                  <a:moveTo>
                    <a:pt x="6570" y="17922"/>
                  </a:moveTo>
                  <a:cubicBezTo>
                    <a:pt x="7093" y="19103"/>
                    <a:pt x="7093" y="20455"/>
                    <a:pt x="6570" y="21637"/>
                  </a:cubicBezTo>
                  <a:cubicBezTo>
                    <a:pt x="6570" y="22875"/>
                    <a:pt x="5522" y="23923"/>
                    <a:pt x="5236" y="25161"/>
                  </a:cubicBezTo>
                  <a:cubicBezTo>
                    <a:pt x="5093" y="25694"/>
                    <a:pt x="5093" y="26247"/>
                    <a:pt x="5236" y="26780"/>
                  </a:cubicBezTo>
                  <a:cubicBezTo>
                    <a:pt x="5617" y="27657"/>
                    <a:pt x="6398" y="28294"/>
                    <a:pt x="7332" y="28494"/>
                  </a:cubicBezTo>
                  <a:cubicBezTo>
                    <a:pt x="10570" y="29733"/>
                    <a:pt x="14380" y="29256"/>
                    <a:pt x="17523" y="30780"/>
                  </a:cubicBezTo>
                  <a:cubicBezTo>
                    <a:pt x="18428" y="31352"/>
                    <a:pt x="19381" y="31828"/>
                    <a:pt x="20381" y="32209"/>
                  </a:cubicBezTo>
                  <a:cubicBezTo>
                    <a:pt x="21943" y="32428"/>
                    <a:pt x="23543" y="32162"/>
                    <a:pt x="24953" y="31447"/>
                  </a:cubicBezTo>
                  <a:cubicBezTo>
                    <a:pt x="25715" y="31447"/>
                    <a:pt x="26477" y="30876"/>
                    <a:pt x="26763" y="30209"/>
                  </a:cubicBezTo>
                  <a:cubicBezTo>
                    <a:pt x="26810" y="29733"/>
                    <a:pt x="26810" y="29256"/>
                    <a:pt x="26763" y="28780"/>
                  </a:cubicBezTo>
                  <a:cubicBezTo>
                    <a:pt x="27334" y="27066"/>
                    <a:pt x="30001" y="26685"/>
                    <a:pt x="30668" y="24875"/>
                  </a:cubicBezTo>
                  <a:cubicBezTo>
                    <a:pt x="30763" y="24303"/>
                    <a:pt x="30763" y="23723"/>
                    <a:pt x="30668" y="23160"/>
                  </a:cubicBezTo>
                  <a:cubicBezTo>
                    <a:pt x="30868" y="21351"/>
                    <a:pt x="31249" y="19560"/>
                    <a:pt x="31811" y="17826"/>
                  </a:cubicBezTo>
                  <a:cubicBezTo>
                    <a:pt x="32525" y="14978"/>
                    <a:pt x="32525" y="12007"/>
                    <a:pt x="31811" y="9159"/>
                  </a:cubicBezTo>
                  <a:cubicBezTo>
                    <a:pt x="31306" y="6911"/>
                    <a:pt x="30068" y="4901"/>
                    <a:pt x="28287" y="3444"/>
                  </a:cubicBezTo>
                  <a:cubicBezTo>
                    <a:pt x="26467" y="1939"/>
                    <a:pt x="23934" y="1634"/>
                    <a:pt x="21810" y="2682"/>
                  </a:cubicBezTo>
                  <a:cubicBezTo>
                    <a:pt x="21238" y="2682"/>
                    <a:pt x="20667" y="3444"/>
                    <a:pt x="20000" y="3349"/>
                  </a:cubicBezTo>
                  <a:cubicBezTo>
                    <a:pt x="19514" y="3187"/>
                    <a:pt x="19085" y="2891"/>
                    <a:pt x="18762" y="2491"/>
                  </a:cubicBezTo>
                  <a:cubicBezTo>
                    <a:pt x="17285" y="1034"/>
                    <a:pt x="15437" y="15"/>
                    <a:pt x="13428" y="-461"/>
                  </a:cubicBezTo>
                  <a:cubicBezTo>
                    <a:pt x="12189" y="-890"/>
                    <a:pt x="10856" y="-890"/>
                    <a:pt x="9618" y="-461"/>
                  </a:cubicBezTo>
                  <a:cubicBezTo>
                    <a:pt x="5932" y="1520"/>
                    <a:pt x="2950" y="4577"/>
                    <a:pt x="1045" y="8301"/>
                  </a:cubicBezTo>
                  <a:cubicBezTo>
                    <a:pt x="188" y="10302"/>
                    <a:pt x="-860" y="12969"/>
                    <a:pt x="1045" y="14684"/>
                  </a:cubicBezTo>
                  <a:cubicBezTo>
                    <a:pt x="1845" y="15312"/>
                    <a:pt x="2750" y="15788"/>
                    <a:pt x="3712" y="16112"/>
                  </a:cubicBezTo>
                  <a:cubicBezTo>
                    <a:pt x="3712" y="16112"/>
                    <a:pt x="6379" y="17922"/>
                    <a:pt x="6570"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7" name="Freeform: Shape 1366">
              <a:extLst>
                <a:ext uri="{FF2B5EF4-FFF2-40B4-BE49-F238E27FC236}">
                  <a16:creationId xmlns:a16="http://schemas.microsoft.com/office/drawing/2014/main" xmlns="" id="{E0052AAD-F8DB-1736-8C93-BEC1B7FE74DB}"/>
                </a:ext>
              </a:extLst>
            </p:cNvPr>
            <p:cNvSpPr/>
            <p:nvPr/>
          </p:nvSpPr>
          <p:spPr>
            <a:xfrm>
              <a:off x="7515323" y="3428714"/>
              <a:ext cx="32346" cy="32957"/>
            </a:xfrm>
            <a:custGeom>
              <a:avLst/>
              <a:gdLst>
                <a:gd name="connsiteX0" fmla="*/ 6544 w 32346"/>
                <a:gd name="connsiteY0" fmla="*/ 17886 h 32957"/>
                <a:gd name="connsiteX1" fmla="*/ 6544 w 32346"/>
                <a:gd name="connsiteY1" fmla="*/ 21601 h 32957"/>
                <a:gd name="connsiteX2" fmla="*/ 5210 w 32346"/>
                <a:gd name="connsiteY2" fmla="*/ 25125 h 32957"/>
                <a:gd name="connsiteX3" fmla="*/ 5210 w 32346"/>
                <a:gd name="connsiteY3" fmla="*/ 26744 h 32957"/>
                <a:gd name="connsiteX4" fmla="*/ 7210 w 32346"/>
                <a:gd name="connsiteY4" fmla="*/ 28459 h 32957"/>
                <a:gd name="connsiteX5" fmla="*/ 17402 w 32346"/>
                <a:gd name="connsiteY5" fmla="*/ 30744 h 32957"/>
                <a:gd name="connsiteX6" fmla="*/ 20260 w 32346"/>
                <a:gd name="connsiteY6" fmla="*/ 32078 h 32957"/>
                <a:gd name="connsiteX7" fmla="*/ 24927 w 32346"/>
                <a:gd name="connsiteY7" fmla="*/ 31411 h 32957"/>
                <a:gd name="connsiteX8" fmla="*/ 26737 w 32346"/>
                <a:gd name="connsiteY8" fmla="*/ 30078 h 32957"/>
                <a:gd name="connsiteX9" fmla="*/ 26737 w 32346"/>
                <a:gd name="connsiteY9" fmla="*/ 28745 h 32957"/>
                <a:gd name="connsiteX10" fmla="*/ 30642 w 32346"/>
                <a:gd name="connsiteY10" fmla="*/ 24839 h 32957"/>
                <a:gd name="connsiteX11" fmla="*/ 30642 w 32346"/>
                <a:gd name="connsiteY11" fmla="*/ 23125 h 32957"/>
                <a:gd name="connsiteX12" fmla="*/ 31785 w 32346"/>
                <a:gd name="connsiteY12" fmla="*/ 17791 h 32957"/>
                <a:gd name="connsiteX13" fmla="*/ 31785 w 32346"/>
                <a:gd name="connsiteY13" fmla="*/ 9123 h 32957"/>
                <a:gd name="connsiteX14" fmla="*/ 28356 w 32346"/>
                <a:gd name="connsiteY14" fmla="*/ 3408 h 32957"/>
                <a:gd name="connsiteX15" fmla="*/ 21879 w 32346"/>
                <a:gd name="connsiteY15" fmla="*/ 2646 h 32957"/>
                <a:gd name="connsiteX16" fmla="*/ 19974 w 32346"/>
                <a:gd name="connsiteY16" fmla="*/ 3312 h 32957"/>
                <a:gd name="connsiteX17" fmla="*/ 18831 w 32346"/>
                <a:gd name="connsiteY17" fmla="*/ 2455 h 32957"/>
                <a:gd name="connsiteX18" fmla="*/ 13497 w 32346"/>
                <a:gd name="connsiteY18" fmla="*/ -497 h 32957"/>
                <a:gd name="connsiteX19" fmla="*/ 9687 w 32346"/>
                <a:gd name="connsiteY19" fmla="*/ -497 h 32957"/>
                <a:gd name="connsiteX20" fmla="*/ 1115 w 32346"/>
                <a:gd name="connsiteY20" fmla="*/ 8266 h 32957"/>
                <a:gd name="connsiteX21" fmla="*/ 1115 w 32346"/>
                <a:gd name="connsiteY21" fmla="*/ 14743 h 32957"/>
                <a:gd name="connsiteX22" fmla="*/ 3686 w 32346"/>
                <a:gd name="connsiteY22" fmla="*/ 16076 h 32957"/>
                <a:gd name="connsiteX23" fmla="*/ 6544 w 32346"/>
                <a:gd name="connsiteY23" fmla="*/ 17886 h 32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46" h="32957">
                  <a:moveTo>
                    <a:pt x="6544" y="17886"/>
                  </a:moveTo>
                  <a:cubicBezTo>
                    <a:pt x="7068" y="19067"/>
                    <a:pt x="7068" y="20420"/>
                    <a:pt x="6544" y="21601"/>
                  </a:cubicBezTo>
                  <a:cubicBezTo>
                    <a:pt x="6544" y="22744"/>
                    <a:pt x="5591" y="23887"/>
                    <a:pt x="5210" y="25125"/>
                  </a:cubicBezTo>
                  <a:cubicBezTo>
                    <a:pt x="5068" y="25658"/>
                    <a:pt x="5068" y="26211"/>
                    <a:pt x="5210" y="26744"/>
                  </a:cubicBezTo>
                  <a:cubicBezTo>
                    <a:pt x="5582" y="27592"/>
                    <a:pt x="6315" y="28221"/>
                    <a:pt x="7210" y="28459"/>
                  </a:cubicBezTo>
                  <a:cubicBezTo>
                    <a:pt x="10649" y="29021"/>
                    <a:pt x="14050" y="29783"/>
                    <a:pt x="17402" y="30744"/>
                  </a:cubicBezTo>
                  <a:cubicBezTo>
                    <a:pt x="18298" y="31307"/>
                    <a:pt x="19260" y="31754"/>
                    <a:pt x="20260" y="32078"/>
                  </a:cubicBezTo>
                  <a:cubicBezTo>
                    <a:pt x="21851" y="32326"/>
                    <a:pt x="23470" y="32097"/>
                    <a:pt x="24927" y="31411"/>
                  </a:cubicBezTo>
                  <a:cubicBezTo>
                    <a:pt x="25670" y="31202"/>
                    <a:pt x="26318" y="30726"/>
                    <a:pt x="26737" y="30078"/>
                  </a:cubicBezTo>
                  <a:cubicBezTo>
                    <a:pt x="26794" y="29630"/>
                    <a:pt x="26794" y="29182"/>
                    <a:pt x="26737" y="28745"/>
                  </a:cubicBezTo>
                  <a:cubicBezTo>
                    <a:pt x="27308" y="26935"/>
                    <a:pt x="29975" y="26649"/>
                    <a:pt x="30642" y="24839"/>
                  </a:cubicBezTo>
                  <a:cubicBezTo>
                    <a:pt x="30690" y="24268"/>
                    <a:pt x="30690" y="23696"/>
                    <a:pt x="30642" y="23125"/>
                  </a:cubicBezTo>
                  <a:cubicBezTo>
                    <a:pt x="30795" y="21306"/>
                    <a:pt x="31176" y="19515"/>
                    <a:pt x="31785" y="17791"/>
                  </a:cubicBezTo>
                  <a:cubicBezTo>
                    <a:pt x="32499" y="14943"/>
                    <a:pt x="32499" y="11971"/>
                    <a:pt x="31785" y="9123"/>
                  </a:cubicBezTo>
                  <a:cubicBezTo>
                    <a:pt x="31318" y="6884"/>
                    <a:pt x="30109" y="4865"/>
                    <a:pt x="28356" y="3408"/>
                  </a:cubicBezTo>
                  <a:cubicBezTo>
                    <a:pt x="26537" y="1903"/>
                    <a:pt x="24003" y="1598"/>
                    <a:pt x="21879" y="2646"/>
                  </a:cubicBezTo>
                  <a:cubicBezTo>
                    <a:pt x="21327" y="3046"/>
                    <a:pt x="20660" y="3284"/>
                    <a:pt x="19974" y="3312"/>
                  </a:cubicBezTo>
                  <a:cubicBezTo>
                    <a:pt x="19498" y="3312"/>
                    <a:pt x="19212" y="2836"/>
                    <a:pt x="18831" y="2455"/>
                  </a:cubicBezTo>
                  <a:cubicBezTo>
                    <a:pt x="17355" y="998"/>
                    <a:pt x="15507" y="-21"/>
                    <a:pt x="13497" y="-497"/>
                  </a:cubicBezTo>
                  <a:cubicBezTo>
                    <a:pt x="12259" y="-878"/>
                    <a:pt x="10925" y="-878"/>
                    <a:pt x="9687" y="-497"/>
                  </a:cubicBezTo>
                  <a:cubicBezTo>
                    <a:pt x="6029" y="1513"/>
                    <a:pt x="3048" y="4561"/>
                    <a:pt x="1115" y="8266"/>
                  </a:cubicBezTo>
                  <a:cubicBezTo>
                    <a:pt x="162" y="10361"/>
                    <a:pt x="-886" y="12933"/>
                    <a:pt x="1115" y="14743"/>
                  </a:cubicBezTo>
                  <a:cubicBezTo>
                    <a:pt x="1867" y="15372"/>
                    <a:pt x="2743" y="15829"/>
                    <a:pt x="3686" y="16076"/>
                  </a:cubicBezTo>
                  <a:cubicBezTo>
                    <a:pt x="4543" y="16457"/>
                    <a:pt x="6258" y="17886"/>
                    <a:pt x="6544" y="1788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8" name="Freeform: Shape 1367">
              <a:extLst>
                <a:ext uri="{FF2B5EF4-FFF2-40B4-BE49-F238E27FC236}">
                  <a16:creationId xmlns:a16="http://schemas.microsoft.com/office/drawing/2014/main" xmlns="" id="{A70C0421-C030-E470-4CD6-D8437C997BCA}"/>
                </a:ext>
              </a:extLst>
            </p:cNvPr>
            <p:cNvSpPr/>
            <p:nvPr/>
          </p:nvSpPr>
          <p:spPr>
            <a:xfrm>
              <a:off x="7733200" y="3439155"/>
              <a:ext cx="32365" cy="32971"/>
            </a:xfrm>
            <a:custGeom>
              <a:avLst/>
              <a:gdLst>
                <a:gd name="connsiteX0" fmla="*/ 6599 w 32365"/>
                <a:gd name="connsiteY0" fmla="*/ 17922 h 32971"/>
                <a:gd name="connsiteX1" fmla="*/ 6599 w 32365"/>
                <a:gd name="connsiteY1" fmla="*/ 21541 h 32971"/>
                <a:gd name="connsiteX2" fmla="*/ 5265 w 32365"/>
                <a:gd name="connsiteY2" fmla="*/ 25065 h 32971"/>
                <a:gd name="connsiteX3" fmla="*/ 5265 w 32365"/>
                <a:gd name="connsiteY3" fmla="*/ 26685 h 32971"/>
                <a:gd name="connsiteX4" fmla="*/ 7266 w 32365"/>
                <a:gd name="connsiteY4" fmla="*/ 28400 h 32971"/>
                <a:gd name="connsiteX5" fmla="*/ 17457 w 32365"/>
                <a:gd name="connsiteY5" fmla="*/ 30685 h 32971"/>
                <a:gd name="connsiteX6" fmla="*/ 20315 w 32365"/>
                <a:gd name="connsiteY6" fmla="*/ 32114 h 32971"/>
                <a:gd name="connsiteX7" fmla="*/ 24982 w 32365"/>
                <a:gd name="connsiteY7" fmla="*/ 31352 h 32971"/>
                <a:gd name="connsiteX8" fmla="*/ 26792 w 32365"/>
                <a:gd name="connsiteY8" fmla="*/ 30114 h 32971"/>
                <a:gd name="connsiteX9" fmla="*/ 26792 w 32365"/>
                <a:gd name="connsiteY9" fmla="*/ 28780 h 32971"/>
                <a:gd name="connsiteX10" fmla="*/ 30697 w 32365"/>
                <a:gd name="connsiteY10" fmla="*/ 24875 h 32971"/>
                <a:gd name="connsiteX11" fmla="*/ 30697 w 32365"/>
                <a:gd name="connsiteY11" fmla="*/ 23066 h 32971"/>
                <a:gd name="connsiteX12" fmla="*/ 31840 w 32365"/>
                <a:gd name="connsiteY12" fmla="*/ 17827 h 32971"/>
                <a:gd name="connsiteX13" fmla="*/ 31840 w 32365"/>
                <a:gd name="connsiteY13" fmla="*/ 9159 h 32971"/>
                <a:gd name="connsiteX14" fmla="*/ 28316 w 32365"/>
                <a:gd name="connsiteY14" fmla="*/ 3349 h 32971"/>
                <a:gd name="connsiteX15" fmla="*/ 21839 w 32365"/>
                <a:gd name="connsiteY15" fmla="*/ 2587 h 32971"/>
                <a:gd name="connsiteX16" fmla="*/ 19934 w 32365"/>
                <a:gd name="connsiteY16" fmla="*/ 3253 h 32971"/>
                <a:gd name="connsiteX17" fmla="*/ 18791 w 32365"/>
                <a:gd name="connsiteY17" fmla="*/ 2396 h 32971"/>
                <a:gd name="connsiteX18" fmla="*/ 13457 w 32365"/>
                <a:gd name="connsiteY18" fmla="*/ -461 h 32971"/>
                <a:gd name="connsiteX19" fmla="*/ 9647 w 32365"/>
                <a:gd name="connsiteY19" fmla="*/ -461 h 32971"/>
                <a:gd name="connsiteX20" fmla="*/ 1074 w 32365"/>
                <a:gd name="connsiteY20" fmla="*/ 8302 h 32971"/>
                <a:gd name="connsiteX21" fmla="*/ 1074 w 32365"/>
                <a:gd name="connsiteY21" fmla="*/ 14779 h 32971"/>
                <a:gd name="connsiteX22" fmla="*/ 3646 w 32365"/>
                <a:gd name="connsiteY22" fmla="*/ 16112 h 32971"/>
                <a:gd name="connsiteX23" fmla="*/ 6599 w 32365"/>
                <a:gd name="connsiteY23" fmla="*/ 17922 h 3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65" h="32971">
                  <a:moveTo>
                    <a:pt x="6599" y="17922"/>
                  </a:moveTo>
                  <a:cubicBezTo>
                    <a:pt x="7123" y="19075"/>
                    <a:pt x="7123" y="20389"/>
                    <a:pt x="6599" y="21541"/>
                  </a:cubicBezTo>
                  <a:cubicBezTo>
                    <a:pt x="6599" y="22780"/>
                    <a:pt x="5646" y="23923"/>
                    <a:pt x="5265" y="25065"/>
                  </a:cubicBezTo>
                  <a:cubicBezTo>
                    <a:pt x="5170" y="25599"/>
                    <a:pt x="5170" y="26151"/>
                    <a:pt x="5265" y="26685"/>
                  </a:cubicBezTo>
                  <a:cubicBezTo>
                    <a:pt x="5637" y="27533"/>
                    <a:pt x="6370" y="28161"/>
                    <a:pt x="7266" y="28400"/>
                  </a:cubicBezTo>
                  <a:cubicBezTo>
                    <a:pt x="10599" y="29638"/>
                    <a:pt x="14314" y="29162"/>
                    <a:pt x="17457" y="30685"/>
                  </a:cubicBezTo>
                  <a:cubicBezTo>
                    <a:pt x="18372" y="31238"/>
                    <a:pt x="19324" y="31714"/>
                    <a:pt x="20315" y="32114"/>
                  </a:cubicBezTo>
                  <a:cubicBezTo>
                    <a:pt x="21915" y="32333"/>
                    <a:pt x="23534" y="32067"/>
                    <a:pt x="24982" y="31352"/>
                  </a:cubicBezTo>
                  <a:cubicBezTo>
                    <a:pt x="25725" y="31190"/>
                    <a:pt x="26373" y="30742"/>
                    <a:pt x="26792" y="30114"/>
                  </a:cubicBezTo>
                  <a:cubicBezTo>
                    <a:pt x="26830" y="29666"/>
                    <a:pt x="26830" y="29228"/>
                    <a:pt x="26792" y="28780"/>
                  </a:cubicBezTo>
                  <a:cubicBezTo>
                    <a:pt x="27363" y="26971"/>
                    <a:pt x="30030" y="26590"/>
                    <a:pt x="30697" y="24875"/>
                  </a:cubicBezTo>
                  <a:cubicBezTo>
                    <a:pt x="30745" y="24275"/>
                    <a:pt x="30745" y="23666"/>
                    <a:pt x="30697" y="23066"/>
                  </a:cubicBezTo>
                  <a:cubicBezTo>
                    <a:pt x="30840" y="21275"/>
                    <a:pt x="31221" y="19513"/>
                    <a:pt x="31840" y="17827"/>
                  </a:cubicBezTo>
                  <a:cubicBezTo>
                    <a:pt x="32507" y="14979"/>
                    <a:pt x="32507" y="12007"/>
                    <a:pt x="31840" y="9159"/>
                  </a:cubicBezTo>
                  <a:cubicBezTo>
                    <a:pt x="31307" y="6901"/>
                    <a:pt x="30069" y="4863"/>
                    <a:pt x="28316" y="3349"/>
                  </a:cubicBezTo>
                  <a:cubicBezTo>
                    <a:pt x="26497" y="1844"/>
                    <a:pt x="23963" y="1539"/>
                    <a:pt x="21839" y="2587"/>
                  </a:cubicBezTo>
                  <a:cubicBezTo>
                    <a:pt x="21267" y="2587"/>
                    <a:pt x="20600" y="3444"/>
                    <a:pt x="19934" y="3253"/>
                  </a:cubicBezTo>
                  <a:cubicBezTo>
                    <a:pt x="19267" y="3063"/>
                    <a:pt x="19172" y="3253"/>
                    <a:pt x="18791" y="2396"/>
                  </a:cubicBezTo>
                  <a:cubicBezTo>
                    <a:pt x="17334" y="939"/>
                    <a:pt x="15476" y="-52"/>
                    <a:pt x="13457" y="-461"/>
                  </a:cubicBezTo>
                  <a:cubicBezTo>
                    <a:pt x="12219" y="-890"/>
                    <a:pt x="10885" y="-890"/>
                    <a:pt x="9647" y="-461"/>
                  </a:cubicBezTo>
                  <a:cubicBezTo>
                    <a:pt x="5970" y="1520"/>
                    <a:pt x="2979" y="4577"/>
                    <a:pt x="1074" y="8302"/>
                  </a:cubicBezTo>
                  <a:cubicBezTo>
                    <a:pt x="122" y="10302"/>
                    <a:pt x="-831" y="12969"/>
                    <a:pt x="1074" y="14779"/>
                  </a:cubicBezTo>
                  <a:cubicBezTo>
                    <a:pt x="1846" y="15369"/>
                    <a:pt x="2713" y="15826"/>
                    <a:pt x="3646" y="16112"/>
                  </a:cubicBezTo>
                  <a:cubicBezTo>
                    <a:pt x="4599" y="16493"/>
                    <a:pt x="6408" y="17922"/>
                    <a:pt x="6599" y="179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369" name="Freeform: Shape 1368">
              <a:extLst>
                <a:ext uri="{FF2B5EF4-FFF2-40B4-BE49-F238E27FC236}">
                  <a16:creationId xmlns:a16="http://schemas.microsoft.com/office/drawing/2014/main" xmlns="" id="{46A06715-5527-8974-EF15-7AC382BC5431}"/>
                </a:ext>
              </a:extLst>
            </p:cNvPr>
            <p:cNvSpPr/>
            <p:nvPr/>
          </p:nvSpPr>
          <p:spPr>
            <a:xfrm>
              <a:off x="8010216" y="3401246"/>
              <a:ext cx="32372" cy="33066"/>
            </a:xfrm>
            <a:custGeom>
              <a:avLst/>
              <a:gdLst>
                <a:gd name="connsiteX0" fmla="*/ 6570 w 32372"/>
                <a:gd name="connsiteY0" fmla="*/ 17922 h 33066"/>
                <a:gd name="connsiteX1" fmla="*/ 6570 w 32372"/>
                <a:gd name="connsiteY1" fmla="*/ 21637 h 33066"/>
                <a:gd name="connsiteX2" fmla="*/ 5236 w 32372"/>
                <a:gd name="connsiteY2" fmla="*/ 25161 h 33066"/>
                <a:gd name="connsiteX3" fmla="*/ 5236 w 32372"/>
                <a:gd name="connsiteY3" fmla="*/ 26780 h 33066"/>
                <a:gd name="connsiteX4" fmla="*/ 7332 w 32372"/>
                <a:gd name="connsiteY4" fmla="*/ 28494 h 33066"/>
                <a:gd name="connsiteX5" fmla="*/ 17523 w 32372"/>
                <a:gd name="connsiteY5" fmla="*/ 30780 h 33066"/>
                <a:gd name="connsiteX6" fmla="*/ 20381 w 32372"/>
                <a:gd name="connsiteY6" fmla="*/ 32209 h 33066"/>
                <a:gd name="connsiteX7" fmla="*/ 24953 w 32372"/>
                <a:gd name="connsiteY7" fmla="*/ 31447 h 33066"/>
                <a:gd name="connsiteX8" fmla="*/ 26763 w 32372"/>
                <a:gd name="connsiteY8" fmla="*/ 30209 h 33066"/>
                <a:gd name="connsiteX9" fmla="*/ 26763 w 32372"/>
                <a:gd name="connsiteY9" fmla="*/ 28780 h 33066"/>
                <a:gd name="connsiteX10" fmla="*/ 30668 w 32372"/>
                <a:gd name="connsiteY10" fmla="*/ 24875 h 33066"/>
                <a:gd name="connsiteX11" fmla="*/ 30668 w 32372"/>
                <a:gd name="connsiteY11" fmla="*/ 23160 h 33066"/>
                <a:gd name="connsiteX12" fmla="*/ 31811 w 32372"/>
                <a:gd name="connsiteY12" fmla="*/ 17826 h 33066"/>
                <a:gd name="connsiteX13" fmla="*/ 31811 w 32372"/>
                <a:gd name="connsiteY13" fmla="*/ 9159 h 33066"/>
                <a:gd name="connsiteX14" fmla="*/ 28287 w 32372"/>
                <a:gd name="connsiteY14" fmla="*/ 3444 h 33066"/>
                <a:gd name="connsiteX15" fmla="*/ 21810 w 32372"/>
                <a:gd name="connsiteY15" fmla="*/ 2682 h 33066"/>
                <a:gd name="connsiteX16" fmla="*/ 20000 w 32372"/>
                <a:gd name="connsiteY16" fmla="*/ 3349 h 33066"/>
                <a:gd name="connsiteX17" fmla="*/ 18762 w 32372"/>
                <a:gd name="connsiteY17" fmla="*/ 2491 h 33066"/>
                <a:gd name="connsiteX18" fmla="*/ 13428 w 32372"/>
                <a:gd name="connsiteY18" fmla="*/ -461 h 33066"/>
                <a:gd name="connsiteX19" fmla="*/ 9618 w 32372"/>
                <a:gd name="connsiteY19" fmla="*/ -461 h 33066"/>
                <a:gd name="connsiteX20" fmla="*/ 1045 w 32372"/>
                <a:gd name="connsiteY20" fmla="*/ 8301 h 33066"/>
                <a:gd name="connsiteX21" fmla="*/ 1045 w 32372"/>
                <a:gd name="connsiteY21" fmla="*/ 14684 h 33066"/>
                <a:gd name="connsiteX22" fmla="*/ 3712 w 32372"/>
                <a:gd name="connsiteY22" fmla="*/ 16112 h 33066"/>
                <a:gd name="connsiteX23" fmla="*/ 6570 w 32372"/>
                <a:gd name="connsiteY23" fmla="*/ 17922 h 3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2" h="33066">
                  <a:moveTo>
                    <a:pt x="6570" y="17922"/>
                  </a:moveTo>
                  <a:cubicBezTo>
                    <a:pt x="7094" y="19103"/>
                    <a:pt x="7094" y="20455"/>
                    <a:pt x="6570" y="21637"/>
                  </a:cubicBezTo>
                  <a:cubicBezTo>
                    <a:pt x="6570" y="22875"/>
                    <a:pt x="5522" y="23923"/>
                    <a:pt x="5236" y="25161"/>
                  </a:cubicBezTo>
                  <a:cubicBezTo>
                    <a:pt x="5093" y="25694"/>
                    <a:pt x="5093" y="26247"/>
                    <a:pt x="5236" y="26780"/>
                  </a:cubicBezTo>
                  <a:cubicBezTo>
                    <a:pt x="5617" y="27657"/>
                    <a:pt x="6398" y="28294"/>
                    <a:pt x="7332" y="28494"/>
                  </a:cubicBezTo>
                  <a:cubicBezTo>
                    <a:pt x="10570" y="29733"/>
                    <a:pt x="14380" y="29256"/>
                    <a:pt x="17523" y="30780"/>
                  </a:cubicBezTo>
                  <a:cubicBezTo>
                    <a:pt x="18428" y="31352"/>
                    <a:pt x="19381" y="31828"/>
                    <a:pt x="20381" y="32209"/>
                  </a:cubicBezTo>
                  <a:cubicBezTo>
                    <a:pt x="21943" y="32428"/>
                    <a:pt x="23543" y="32162"/>
                    <a:pt x="24953" y="31447"/>
                  </a:cubicBezTo>
                  <a:cubicBezTo>
                    <a:pt x="25715" y="31447"/>
                    <a:pt x="26477" y="30876"/>
                    <a:pt x="26763" y="30209"/>
                  </a:cubicBezTo>
                  <a:cubicBezTo>
                    <a:pt x="26810" y="29733"/>
                    <a:pt x="26810" y="29256"/>
                    <a:pt x="26763" y="28780"/>
                  </a:cubicBezTo>
                  <a:cubicBezTo>
                    <a:pt x="27334" y="27066"/>
                    <a:pt x="30096" y="26685"/>
                    <a:pt x="30668" y="24875"/>
                  </a:cubicBezTo>
                  <a:cubicBezTo>
                    <a:pt x="30763" y="24303"/>
                    <a:pt x="30763" y="23723"/>
                    <a:pt x="30668" y="23160"/>
                  </a:cubicBezTo>
                  <a:cubicBezTo>
                    <a:pt x="30916" y="21360"/>
                    <a:pt x="31297" y="19570"/>
                    <a:pt x="31811" y="17826"/>
                  </a:cubicBezTo>
                  <a:cubicBezTo>
                    <a:pt x="32525" y="14978"/>
                    <a:pt x="32525" y="12007"/>
                    <a:pt x="31811" y="9159"/>
                  </a:cubicBezTo>
                  <a:cubicBezTo>
                    <a:pt x="31306" y="6911"/>
                    <a:pt x="30068" y="4901"/>
                    <a:pt x="28287" y="3444"/>
                  </a:cubicBezTo>
                  <a:cubicBezTo>
                    <a:pt x="26467" y="1939"/>
                    <a:pt x="23934" y="1634"/>
                    <a:pt x="21810" y="2682"/>
                  </a:cubicBezTo>
                  <a:cubicBezTo>
                    <a:pt x="21238" y="2682"/>
                    <a:pt x="20667" y="3444"/>
                    <a:pt x="20000" y="3349"/>
                  </a:cubicBezTo>
                  <a:cubicBezTo>
                    <a:pt x="19514" y="3187"/>
                    <a:pt x="19086" y="2891"/>
                    <a:pt x="18762" y="2491"/>
                  </a:cubicBezTo>
                  <a:cubicBezTo>
                    <a:pt x="17285" y="1034"/>
                    <a:pt x="15437" y="15"/>
                    <a:pt x="13428" y="-461"/>
                  </a:cubicBezTo>
                  <a:cubicBezTo>
                    <a:pt x="12189" y="-890"/>
                    <a:pt x="10856" y="-890"/>
                    <a:pt x="9618" y="-461"/>
                  </a:cubicBezTo>
                  <a:cubicBezTo>
                    <a:pt x="5941" y="1520"/>
                    <a:pt x="2950" y="4577"/>
                    <a:pt x="1045" y="8301"/>
                  </a:cubicBezTo>
                  <a:cubicBezTo>
                    <a:pt x="188" y="10302"/>
                    <a:pt x="-860" y="12969"/>
                    <a:pt x="1045" y="14684"/>
                  </a:cubicBezTo>
                  <a:cubicBezTo>
                    <a:pt x="1855" y="15293"/>
                    <a:pt x="2760" y="15769"/>
                    <a:pt x="3712" y="16112"/>
                  </a:cubicBezTo>
                  <a:cubicBezTo>
                    <a:pt x="3712" y="16112"/>
                    <a:pt x="6379" y="17922"/>
                    <a:pt x="6570" y="17922"/>
                  </a:cubicBezTo>
                  <a:close/>
                </a:path>
              </a:pathLst>
            </a:custGeom>
            <a:solidFill>
              <a:srgbClr val="8CC395"/>
            </a:solidFill>
            <a:ln w="4763" cap="flat">
              <a:solidFill>
                <a:srgbClr val="008C3F"/>
              </a:solidFill>
              <a:prstDash val="solid"/>
              <a:miter/>
            </a:ln>
          </p:spPr>
          <p:txBody>
            <a:bodyPr rtlCol="0" anchor="ctr"/>
            <a:lstStyle/>
            <a:p>
              <a:endParaRPr lang="en-IN"/>
            </a:p>
          </p:txBody>
        </p:sp>
      </p:grpSp>
      <p:grpSp>
        <p:nvGrpSpPr>
          <p:cNvPr id="1401" name="Group 1400">
            <a:extLst>
              <a:ext uri="{FF2B5EF4-FFF2-40B4-BE49-F238E27FC236}">
                <a16:creationId xmlns:a16="http://schemas.microsoft.com/office/drawing/2014/main" xmlns="" id="{B34B8018-5DA4-B0D4-C176-14172080DDEB}"/>
              </a:ext>
            </a:extLst>
          </p:cNvPr>
          <p:cNvGrpSpPr/>
          <p:nvPr/>
        </p:nvGrpSpPr>
        <p:grpSpPr>
          <a:xfrm>
            <a:off x="8991600" y="914400"/>
            <a:ext cx="2713355" cy="2101321"/>
            <a:chOff x="5869781" y="307160"/>
            <a:chExt cx="2914364" cy="2256990"/>
          </a:xfrm>
        </p:grpSpPr>
        <p:sp>
          <p:nvSpPr>
            <p:cNvPr id="1374" name="Freeform: Shape 1373">
              <a:extLst>
                <a:ext uri="{FF2B5EF4-FFF2-40B4-BE49-F238E27FC236}">
                  <a16:creationId xmlns:a16="http://schemas.microsoft.com/office/drawing/2014/main" xmlns="" id="{F1284309-7974-31F2-2DD4-99B9A1129C0D}"/>
                </a:ext>
              </a:extLst>
            </p:cNvPr>
            <p:cNvSpPr/>
            <p:nvPr/>
          </p:nvSpPr>
          <p:spPr>
            <a:xfrm>
              <a:off x="5869781" y="713041"/>
              <a:ext cx="2914364" cy="1498377"/>
            </a:xfrm>
            <a:custGeom>
              <a:avLst/>
              <a:gdLst>
                <a:gd name="connsiteX0" fmla="*/ 0 w 2914364"/>
                <a:gd name="connsiteY0" fmla="*/ 0 h 1498377"/>
                <a:gd name="connsiteX1" fmla="*/ 2914364 w 2914364"/>
                <a:gd name="connsiteY1" fmla="*/ 0 h 1498377"/>
                <a:gd name="connsiteX2" fmla="*/ 2914364 w 2914364"/>
                <a:gd name="connsiteY2" fmla="*/ 1498378 h 1498377"/>
                <a:gd name="connsiteX3" fmla="*/ 0 w 2914364"/>
                <a:gd name="connsiteY3" fmla="*/ 1498378 h 1498377"/>
              </a:gdLst>
              <a:ahLst/>
              <a:cxnLst>
                <a:cxn ang="0">
                  <a:pos x="connsiteX0" y="connsiteY0"/>
                </a:cxn>
                <a:cxn ang="0">
                  <a:pos x="connsiteX1" y="connsiteY1"/>
                </a:cxn>
                <a:cxn ang="0">
                  <a:pos x="connsiteX2" y="connsiteY2"/>
                </a:cxn>
                <a:cxn ang="0">
                  <a:pos x="connsiteX3" y="connsiteY3"/>
                </a:cxn>
              </a:cxnLst>
              <a:rect l="l" t="t" r="r" b="b"/>
              <a:pathLst>
                <a:path w="2914364" h="1498377">
                  <a:moveTo>
                    <a:pt x="0" y="0"/>
                  </a:moveTo>
                  <a:lnTo>
                    <a:pt x="2914364" y="0"/>
                  </a:lnTo>
                  <a:lnTo>
                    <a:pt x="2914364" y="1498378"/>
                  </a:lnTo>
                  <a:lnTo>
                    <a:pt x="0" y="1498378"/>
                  </a:lnTo>
                  <a:close/>
                </a:path>
              </a:pathLst>
            </a:custGeom>
            <a:solidFill>
              <a:srgbClr val="F6F4B8"/>
            </a:solidFill>
            <a:ln w="9525" cap="flat">
              <a:noFill/>
              <a:prstDash val="solid"/>
              <a:miter/>
            </a:ln>
          </p:spPr>
          <p:txBody>
            <a:bodyPr rtlCol="0" anchor="ctr"/>
            <a:lstStyle/>
            <a:p>
              <a:endParaRPr lang="en-IN"/>
            </a:p>
          </p:txBody>
        </p:sp>
        <p:sp>
          <p:nvSpPr>
            <p:cNvPr id="1375" name="Freeform: Shape 1374">
              <a:extLst>
                <a:ext uri="{FF2B5EF4-FFF2-40B4-BE49-F238E27FC236}">
                  <a16:creationId xmlns:a16="http://schemas.microsoft.com/office/drawing/2014/main" xmlns="" id="{BE42BD16-061F-F86F-11C7-B7763437CC0C}"/>
                </a:ext>
              </a:extLst>
            </p:cNvPr>
            <p:cNvSpPr/>
            <p:nvPr/>
          </p:nvSpPr>
          <p:spPr>
            <a:xfrm>
              <a:off x="5870162" y="307160"/>
              <a:ext cx="2913983" cy="131275"/>
            </a:xfrm>
            <a:custGeom>
              <a:avLst/>
              <a:gdLst>
                <a:gd name="connsiteX0" fmla="*/ 2913958 w 2913983"/>
                <a:gd name="connsiteY0" fmla="*/ 130680 h 131275"/>
                <a:gd name="connsiteX1" fmla="*/ 2913958 w 2913983"/>
                <a:gd name="connsiteY1" fmla="*/ 20571 h 131275"/>
                <a:gd name="connsiteX2" fmla="*/ 2432088 w 2913983"/>
                <a:gd name="connsiteY2" fmla="*/ 20571 h 131275"/>
                <a:gd name="connsiteX3" fmla="*/ 2427611 w 2913983"/>
                <a:gd name="connsiteY3" fmla="*/ 20571 h 131275"/>
                <a:gd name="connsiteX4" fmla="*/ 1945836 w 2913983"/>
                <a:gd name="connsiteY4" fmla="*/ 20571 h 131275"/>
                <a:gd name="connsiteX5" fmla="*/ 1941169 w 2913983"/>
                <a:gd name="connsiteY5" fmla="*/ 20571 h 131275"/>
                <a:gd name="connsiteX6" fmla="*/ 1459395 w 2913983"/>
                <a:gd name="connsiteY6" fmla="*/ 20571 h 131275"/>
                <a:gd name="connsiteX7" fmla="*/ 1454727 w 2913983"/>
                <a:gd name="connsiteY7" fmla="*/ 20571 h 131275"/>
                <a:gd name="connsiteX8" fmla="*/ 972858 w 2913983"/>
                <a:gd name="connsiteY8" fmla="*/ 20571 h 131275"/>
                <a:gd name="connsiteX9" fmla="*/ 968190 w 2913983"/>
                <a:gd name="connsiteY9" fmla="*/ 20571 h 131275"/>
                <a:gd name="connsiteX10" fmla="*/ 486416 w 2913983"/>
                <a:gd name="connsiteY10" fmla="*/ 20571 h 131275"/>
                <a:gd name="connsiteX11" fmla="*/ 481749 w 2913983"/>
                <a:gd name="connsiteY11" fmla="*/ 20571 h 131275"/>
                <a:gd name="connsiteX12" fmla="*/ -26 w 2913983"/>
                <a:gd name="connsiteY12" fmla="*/ 20571 h 131275"/>
                <a:gd name="connsiteX13" fmla="*/ -26 w 2913983"/>
                <a:gd name="connsiteY13" fmla="*/ 130680 h 13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13983" h="131275">
                  <a:moveTo>
                    <a:pt x="2913958" y="130680"/>
                  </a:moveTo>
                  <a:lnTo>
                    <a:pt x="2913958" y="20571"/>
                  </a:lnTo>
                  <a:cubicBezTo>
                    <a:pt x="2613349" y="-27054"/>
                    <a:pt x="2432088" y="20571"/>
                    <a:pt x="2432088" y="20571"/>
                  </a:cubicBezTo>
                  <a:lnTo>
                    <a:pt x="2427611" y="20571"/>
                  </a:lnTo>
                  <a:cubicBezTo>
                    <a:pt x="2127097" y="-27054"/>
                    <a:pt x="1945836" y="20571"/>
                    <a:pt x="1945836" y="20571"/>
                  </a:cubicBezTo>
                  <a:lnTo>
                    <a:pt x="1941169" y="20571"/>
                  </a:lnTo>
                  <a:cubicBezTo>
                    <a:pt x="1640656" y="-27054"/>
                    <a:pt x="1459395" y="20571"/>
                    <a:pt x="1459395" y="20571"/>
                  </a:cubicBezTo>
                  <a:lnTo>
                    <a:pt x="1454727" y="20571"/>
                  </a:lnTo>
                  <a:cubicBezTo>
                    <a:pt x="1154214" y="-27054"/>
                    <a:pt x="972858" y="20571"/>
                    <a:pt x="972858" y="20571"/>
                  </a:cubicBezTo>
                  <a:lnTo>
                    <a:pt x="968190" y="20571"/>
                  </a:lnTo>
                  <a:cubicBezTo>
                    <a:pt x="667677" y="-27054"/>
                    <a:pt x="486416" y="20571"/>
                    <a:pt x="486416" y="20571"/>
                  </a:cubicBezTo>
                  <a:lnTo>
                    <a:pt x="481749" y="20571"/>
                  </a:lnTo>
                  <a:cubicBezTo>
                    <a:pt x="181235" y="-27054"/>
                    <a:pt x="-26" y="20571"/>
                    <a:pt x="-26" y="20571"/>
                  </a:cubicBezTo>
                  <a:lnTo>
                    <a:pt x="-26" y="130680"/>
                  </a:lnTo>
                  <a:close/>
                </a:path>
              </a:pathLst>
            </a:custGeom>
            <a:solidFill>
              <a:srgbClr val="EEABA1"/>
            </a:solidFill>
            <a:ln w="4763" cap="flat">
              <a:solidFill>
                <a:srgbClr val="97517A"/>
              </a:solidFill>
              <a:prstDash val="solid"/>
              <a:miter/>
            </a:ln>
          </p:spPr>
          <p:txBody>
            <a:bodyPr rtlCol="0" anchor="ctr"/>
            <a:lstStyle/>
            <a:p>
              <a:endParaRPr lang="en-IN"/>
            </a:p>
          </p:txBody>
        </p:sp>
        <p:sp>
          <p:nvSpPr>
            <p:cNvPr id="1376" name="Freeform: Shape 1375">
              <a:extLst>
                <a:ext uri="{FF2B5EF4-FFF2-40B4-BE49-F238E27FC236}">
                  <a16:creationId xmlns:a16="http://schemas.microsoft.com/office/drawing/2014/main" xmlns="" id="{630D40AC-EDF7-A196-909D-EF4A334D585B}"/>
                </a:ext>
              </a:extLst>
            </p:cNvPr>
            <p:cNvSpPr/>
            <p:nvPr/>
          </p:nvSpPr>
          <p:spPr>
            <a:xfrm>
              <a:off x="5869781" y="2432875"/>
              <a:ext cx="2914173" cy="131275"/>
            </a:xfrm>
            <a:custGeom>
              <a:avLst/>
              <a:gdLst>
                <a:gd name="connsiteX0" fmla="*/ -26 w 2914173"/>
                <a:gd name="connsiteY0" fmla="*/ -596 h 131275"/>
                <a:gd name="connsiteX1" fmla="*/ -26 w 2914173"/>
                <a:gd name="connsiteY1" fmla="*/ 109513 h 131275"/>
                <a:gd name="connsiteX2" fmla="*/ 481749 w 2914173"/>
                <a:gd name="connsiteY2" fmla="*/ 109513 h 131275"/>
                <a:gd name="connsiteX3" fmla="*/ 486416 w 2914173"/>
                <a:gd name="connsiteY3" fmla="*/ 109513 h 131275"/>
                <a:gd name="connsiteX4" fmla="*/ 968286 w 2914173"/>
                <a:gd name="connsiteY4" fmla="*/ 109513 h 131275"/>
                <a:gd name="connsiteX5" fmla="*/ 972858 w 2914173"/>
                <a:gd name="connsiteY5" fmla="*/ 109513 h 131275"/>
                <a:gd name="connsiteX6" fmla="*/ 1454728 w 2914173"/>
                <a:gd name="connsiteY6" fmla="*/ 109513 h 131275"/>
                <a:gd name="connsiteX7" fmla="*/ 1459395 w 2914173"/>
                <a:gd name="connsiteY7" fmla="*/ 109513 h 131275"/>
                <a:gd name="connsiteX8" fmla="*/ 1941169 w 2914173"/>
                <a:gd name="connsiteY8" fmla="*/ 109513 h 131275"/>
                <a:gd name="connsiteX9" fmla="*/ 1945837 w 2914173"/>
                <a:gd name="connsiteY9" fmla="*/ 109513 h 131275"/>
                <a:gd name="connsiteX10" fmla="*/ 2427611 w 2914173"/>
                <a:gd name="connsiteY10" fmla="*/ 109513 h 131275"/>
                <a:gd name="connsiteX11" fmla="*/ 2432278 w 2914173"/>
                <a:gd name="connsiteY11" fmla="*/ 109513 h 131275"/>
                <a:gd name="connsiteX12" fmla="*/ 2914148 w 2914173"/>
                <a:gd name="connsiteY12" fmla="*/ 109513 h 131275"/>
                <a:gd name="connsiteX13" fmla="*/ 2914148 w 2914173"/>
                <a:gd name="connsiteY13" fmla="*/ -596 h 13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14173" h="131275">
                  <a:moveTo>
                    <a:pt x="-26" y="-596"/>
                  </a:moveTo>
                  <a:lnTo>
                    <a:pt x="-26" y="109513"/>
                  </a:lnTo>
                  <a:cubicBezTo>
                    <a:pt x="300488" y="157138"/>
                    <a:pt x="481749" y="109513"/>
                    <a:pt x="481749" y="109513"/>
                  </a:cubicBezTo>
                  <a:lnTo>
                    <a:pt x="486416" y="109513"/>
                  </a:lnTo>
                  <a:cubicBezTo>
                    <a:pt x="786930" y="157138"/>
                    <a:pt x="968286" y="109513"/>
                    <a:pt x="968286" y="109513"/>
                  </a:cubicBezTo>
                  <a:lnTo>
                    <a:pt x="972858" y="109513"/>
                  </a:lnTo>
                  <a:cubicBezTo>
                    <a:pt x="1273371" y="157138"/>
                    <a:pt x="1454728" y="109513"/>
                    <a:pt x="1454728" y="109513"/>
                  </a:cubicBezTo>
                  <a:lnTo>
                    <a:pt x="1459395" y="109513"/>
                  </a:lnTo>
                  <a:cubicBezTo>
                    <a:pt x="1759908" y="157138"/>
                    <a:pt x="1941169" y="109513"/>
                    <a:pt x="1941169" y="109513"/>
                  </a:cubicBezTo>
                  <a:lnTo>
                    <a:pt x="1945837" y="109513"/>
                  </a:lnTo>
                  <a:cubicBezTo>
                    <a:pt x="2246350" y="157138"/>
                    <a:pt x="2427611" y="109513"/>
                    <a:pt x="2427611" y="109513"/>
                  </a:cubicBezTo>
                  <a:lnTo>
                    <a:pt x="2432278" y="109513"/>
                  </a:lnTo>
                  <a:cubicBezTo>
                    <a:pt x="2732792" y="157138"/>
                    <a:pt x="2914148" y="109513"/>
                    <a:pt x="2914148" y="109513"/>
                  </a:cubicBezTo>
                  <a:lnTo>
                    <a:pt x="2914148" y="-596"/>
                  </a:lnTo>
                  <a:close/>
                </a:path>
              </a:pathLst>
            </a:custGeom>
            <a:solidFill>
              <a:srgbClr val="EEABA1"/>
            </a:solidFill>
            <a:ln w="4763" cap="flat">
              <a:solidFill>
                <a:srgbClr val="97517A"/>
              </a:solidFill>
              <a:prstDash val="solid"/>
              <a:miter/>
            </a:ln>
          </p:spPr>
          <p:txBody>
            <a:bodyPr rtlCol="0" anchor="ctr"/>
            <a:lstStyle/>
            <a:p>
              <a:endParaRPr lang="en-IN"/>
            </a:p>
          </p:txBody>
        </p:sp>
        <p:sp>
          <p:nvSpPr>
            <p:cNvPr id="1377" name="Freeform: Shape 1376">
              <a:extLst>
                <a:ext uri="{FF2B5EF4-FFF2-40B4-BE49-F238E27FC236}">
                  <a16:creationId xmlns:a16="http://schemas.microsoft.com/office/drawing/2014/main" xmlns="" id="{69B5A5EC-A269-F9C4-FCC1-8AF0082BAC8E}"/>
                </a:ext>
              </a:extLst>
            </p:cNvPr>
            <p:cNvSpPr/>
            <p:nvPr/>
          </p:nvSpPr>
          <p:spPr>
            <a:xfrm>
              <a:off x="5869971" y="358023"/>
              <a:ext cx="481774" cy="728159"/>
            </a:xfrm>
            <a:custGeom>
              <a:avLst/>
              <a:gdLst>
                <a:gd name="connsiteX0" fmla="*/ -26 w 481774"/>
                <a:gd name="connsiteY0" fmla="*/ 20571 h 728159"/>
                <a:gd name="connsiteX1" fmla="*/ 481749 w 481774"/>
                <a:gd name="connsiteY1" fmla="*/ 20571 h 728159"/>
                <a:gd name="connsiteX2" fmla="*/ 481749 w 481774"/>
                <a:gd name="connsiteY2" fmla="*/ 524539 h 728159"/>
                <a:gd name="connsiteX3" fmla="*/ 265626 w 481774"/>
                <a:gd name="connsiteY3" fmla="*/ 542827 h 728159"/>
                <a:gd name="connsiteX4" fmla="*/ 160851 w 481774"/>
                <a:gd name="connsiteY4" fmla="*/ 721801 h 728159"/>
                <a:gd name="connsiteX5" fmla="*/ 123799 w 481774"/>
                <a:gd name="connsiteY5" fmla="*/ 715896 h 728159"/>
                <a:gd name="connsiteX6" fmla="*/ 152374 w 481774"/>
                <a:gd name="connsiteY6" fmla="*/ 669033 h 728159"/>
                <a:gd name="connsiteX7" fmla="*/ 217525 w 481774"/>
                <a:gd name="connsiteY7" fmla="*/ 542827 h 728159"/>
                <a:gd name="connsiteX8" fmla="*/ 736 w 481774"/>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159">
                  <a:moveTo>
                    <a:pt x="-26" y="20571"/>
                  </a:moveTo>
                  <a:cubicBezTo>
                    <a:pt x="-26" y="20571"/>
                    <a:pt x="180949" y="-27054"/>
                    <a:pt x="481749" y="20571"/>
                  </a:cubicBezTo>
                  <a:lnTo>
                    <a:pt x="481749" y="524539"/>
                  </a:lnTo>
                  <a:cubicBezTo>
                    <a:pt x="481749" y="524539"/>
                    <a:pt x="349446" y="550351"/>
                    <a:pt x="265626" y="542827"/>
                  </a:cubicBezTo>
                  <a:cubicBezTo>
                    <a:pt x="265626" y="542827"/>
                    <a:pt x="260292" y="640934"/>
                    <a:pt x="160851" y="721801"/>
                  </a:cubicBezTo>
                  <a:cubicBezTo>
                    <a:pt x="160851" y="721801"/>
                    <a:pt x="135324" y="738089"/>
                    <a:pt x="123799" y="715896"/>
                  </a:cubicBezTo>
                  <a:cubicBezTo>
                    <a:pt x="114274" y="697513"/>
                    <a:pt x="142849" y="677225"/>
                    <a:pt x="152374" y="669033"/>
                  </a:cubicBezTo>
                  <a:cubicBezTo>
                    <a:pt x="161899" y="660842"/>
                    <a:pt x="220764" y="597976"/>
                    <a:pt x="217525" y="542827"/>
                  </a:cubicBezTo>
                  <a:cubicBezTo>
                    <a:pt x="217525" y="542827"/>
                    <a:pt x="38265" y="543684"/>
                    <a:pt x="736"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78" name="Freeform: Shape 1377">
              <a:extLst>
                <a:ext uri="{FF2B5EF4-FFF2-40B4-BE49-F238E27FC236}">
                  <a16:creationId xmlns:a16="http://schemas.microsoft.com/office/drawing/2014/main" xmlns="" id="{6040DD89-85BE-9759-C581-356B188870BA}"/>
                </a:ext>
              </a:extLst>
            </p:cNvPr>
            <p:cNvSpPr/>
            <p:nvPr/>
          </p:nvSpPr>
          <p:spPr>
            <a:xfrm>
              <a:off x="6006179" y="438625"/>
              <a:ext cx="197262" cy="214599"/>
            </a:xfrm>
            <a:custGeom>
              <a:avLst/>
              <a:gdLst>
                <a:gd name="connsiteX0" fmla="*/ 197237 w 197262"/>
                <a:gd name="connsiteY0" fmla="*/ 106752 h 214599"/>
                <a:gd name="connsiteX1" fmla="*/ 101415 w 197262"/>
                <a:gd name="connsiteY1" fmla="*/ 214003 h 214599"/>
                <a:gd name="connsiteX2" fmla="*/ -26 w 197262"/>
                <a:gd name="connsiteY2" fmla="*/ 106752 h 214599"/>
                <a:gd name="connsiteX3" fmla="*/ 101415 w 197262"/>
                <a:gd name="connsiteY3" fmla="*/ -595 h 214599"/>
                <a:gd name="connsiteX4" fmla="*/ 197237 w 197262"/>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599">
                  <a:moveTo>
                    <a:pt x="197237" y="106752"/>
                  </a:moveTo>
                  <a:cubicBezTo>
                    <a:pt x="197237" y="170188"/>
                    <a:pt x="160947" y="214003"/>
                    <a:pt x="101415" y="214003"/>
                  </a:cubicBezTo>
                  <a:cubicBezTo>
                    <a:pt x="47885" y="214003"/>
                    <a:pt x="-26" y="170188"/>
                    <a:pt x="-26" y="106752"/>
                  </a:cubicBezTo>
                  <a:cubicBezTo>
                    <a:pt x="-26" y="43316"/>
                    <a:pt x="41884" y="-595"/>
                    <a:pt x="101415" y="-595"/>
                  </a:cubicBezTo>
                  <a:cubicBezTo>
                    <a:pt x="156089" y="-785"/>
                    <a:pt x="197237" y="43125"/>
                    <a:pt x="197237"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79" name="Freeform: Shape 1378">
              <a:extLst>
                <a:ext uri="{FF2B5EF4-FFF2-40B4-BE49-F238E27FC236}">
                  <a16:creationId xmlns:a16="http://schemas.microsoft.com/office/drawing/2014/main" xmlns="" id="{F21F57A8-EAC9-8EA5-5976-EC1415E31877}"/>
                </a:ext>
              </a:extLst>
            </p:cNvPr>
            <p:cNvSpPr/>
            <p:nvPr/>
          </p:nvSpPr>
          <p:spPr>
            <a:xfrm>
              <a:off x="6356413" y="358023"/>
              <a:ext cx="481774" cy="728159"/>
            </a:xfrm>
            <a:custGeom>
              <a:avLst/>
              <a:gdLst>
                <a:gd name="connsiteX0" fmla="*/ -26 w 481774"/>
                <a:gd name="connsiteY0" fmla="*/ 20571 h 728159"/>
                <a:gd name="connsiteX1" fmla="*/ 481749 w 481774"/>
                <a:gd name="connsiteY1" fmla="*/ 20571 h 728159"/>
                <a:gd name="connsiteX2" fmla="*/ 481749 w 481774"/>
                <a:gd name="connsiteY2" fmla="*/ 524539 h 728159"/>
                <a:gd name="connsiteX3" fmla="*/ 265341 w 481774"/>
                <a:gd name="connsiteY3" fmla="*/ 542827 h 728159"/>
                <a:gd name="connsiteX4" fmla="*/ 160566 w 481774"/>
                <a:gd name="connsiteY4" fmla="*/ 721801 h 728159"/>
                <a:gd name="connsiteX5" fmla="*/ 123513 w 481774"/>
                <a:gd name="connsiteY5" fmla="*/ 715896 h 728159"/>
                <a:gd name="connsiteX6" fmla="*/ 152088 w 481774"/>
                <a:gd name="connsiteY6" fmla="*/ 669033 h 728159"/>
                <a:gd name="connsiteX7" fmla="*/ 217239 w 481774"/>
                <a:gd name="connsiteY7" fmla="*/ 542827 h 728159"/>
                <a:gd name="connsiteX8" fmla="*/ 450 w 481774"/>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159">
                  <a:moveTo>
                    <a:pt x="-26" y="20571"/>
                  </a:moveTo>
                  <a:cubicBezTo>
                    <a:pt x="-26" y="20571"/>
                    <a:pt x="180949" y="-27054"/>
                    <a:pt x="481749" y="20571"/>
                  </a:cubicBezTo>
                  <a:lnTo>
                    <a:pt x="481749" y="524539"/>
                  </a:lnTo>
                  <a:cubicBezTo>
                    <a:pt x="481749" y="524539"/>
                    <a:pt x="349446" y="550351"/>
                    <a:pt x="265341" y="542827"/>
                  </a:cubicBezTo>
                  <a:cubicBezTo>
                    <a:pt x="265341" y="542827"/>
                    <a:pt x="260102" y="640934"/>
                    <a:pt x="160566" y="721801"/>
                  </a:cubicBezTo>
                  <a:cubicBezTo>
                    <a:pt x="160566" y="721801"/>
                    <a:pt x="134943" y="738089"/>
                    <a:pt x="123513" y="715896"/>
                  </a:cubicBezTo>
                  <a:cubicBezTo>
                    <a:pt x="113988" y="697513"/>
                    <a:pt x="142563" y="677225"/>
                    <a:pt x="152088" y="669033"/>
                  </a:cubicBezTo>
                  <a:cubicBezTo>
                    <a:pt x="161613" y="660842"/>
                    <a:pt x="220573" y="597976"/>
                    <a:pt x="217239" y="542827"/>
                  </a:cubicBezTo>
                  <a:cubicBezTo>
                    <a:pt x="217239" y="542827"/>
                    <a:pt x="37979" y="543684"/>
                    <a:pt x="450"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80" name="Freeform: Shape 1379">
              <a:extLst>
                <a:ext uri="{FF2B5EF4-FFF2-40B4-BE49-F238E27FC236}">
                  <a16:creationId xmlns:a16="http://schemas.microsoft.com/office/drawing/2014/main" xmlns="" id="{0884D9D1-ED31-B5ED-554C-9F863E4B5154}"/>
                </a:ext>
              </a:extLst>
            </p:cNvPr>
            <p:cNvSpPr/>
            <p:nvPr/>
          </p:nvSpPr>
          <p:spPr>
            <a:xfrm>
              <a:off x="6492716" y="438625"/>
              <a:ext cx="197167" cy="214599"/>
            </a:xfrm>
            <a:custGeom>
              <a:avLst/>
              <a:gdLst>
                <a:gd name="connsiteX0" fmla="*/ 197142 w 197167"/>
                <a:gd name="connsiteY0" fmla="*/ 106752 h 214599"/>
                <a:gd name="connsiteX1" fmla="*/ 101320 w 197167"/>
                <a:gd name="connsiteY1" fmla="*/ 214003 h 214599"/>
                <a:gd name="connsiteX2" fmla="*/ -26 w 197167"/>
                <a:gd name="connsiteY2" fmla="*/ 106752 h 214599"/>
                <a:gd name="connsiteX3" fmla="*/ 101320 w 197167"/>
                <a:gd name="connsiteY3" fmla="*/ -595 h 214599"/>
                <a:gd name="connsiteX4" fmla="*/ 197142 w 197167"/>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599">
                  <a:moveTo>
                    <a:pt x="197142" y="106752"/>
                  </a:moveTo>
                  <a:cubicBezTo>
                    <a:pt x="197142" y="170188"/>
                    <a:pt x="160851" y="214003"/>
                    <a:pt x="101320" y="214003"/>
                  </a:cubicBezTo>
                  <a:cubicBezTo>
                    <a:pt x="47790" y="214003"/>
                    <a:pt x="-26" y="170188"/>
                    <a:pt x="-26" y="106752"/>
                  </a:cubicBezTo>
                  <a:cubicBezTo>
                    <a:pt x="-26" y="43316"/>
                    <a:pt x="41789" y="-595"/>
                    <a:pt x="101320" y="-595"/>
                  </a:cubicBezTo>
                  <a:cubicBezTo>
                    <a:pt x="155994" y="-785"/>
                    <a:pt x="197142" y="43125"/>
                    <a:pt x="197142"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81" name="Freeform: Shape 1380">
              <a:extLst>
                <a:ext uri="{FF2B5EF4-FFF2-40B4-BE49-F238E27FC236}">
                  <a16:creationId xmlns:a16="http://schemas.microsoft.com/office/drawing/2014/main" xmlns="" id="{233200BD-7DC0-883B-D358-18E5E2C35EA7}"/>
                </a:ext>
              </a:extLst>
            </p:cNvPr>
            <p:cNvSpPr/>
            <p:nvPr/>
          </p:nvSpPr>
          <p:spPr>
            <a:xfrm>
              <a:off x="6842855" y="358023"/>
              <a:ext cx="481869" cy="728159"/>
            </a:xfrm>
            <a:custGeom>
              <a:avLst/>
              <a:gdLst>
                <a:gd name="connsiteX0" fmla="*/ -26 w 481869"/>
                <a:gd name="connsiteY0" fmla="*/ 20571 h 728159"/>
                <a:gd name="connsiteX1" fmla="*/ 481844 w 481869"/>
                <a:gd name="connsiteY1" fmla="*/ 20571 h 728159"/>
                <a:gd name="connsiteX2" fmla="*/ 481844 w 481869"/>
                <a:gd name="connsiteY2" fmla="*/ 524539 h 728159"/>
                <a:gd name="connsiteX3" fmla="*/ 265436 w 481869"/>
                <a:gd name="connsiteY3" fmla="*/ 542827 h 728159"/>
                <a:gd name="connsiteX4" fmla="*/ 160661 w 481869"/>
                <a:gd name="connsiteY4" fmla="*/ 721801 h 728159"/>
                <a:gd name="connsiteX5" fmla="*/ 123609 w 481869"/>
                <a:gd name="connsiteY5" fmla="*/ 715896 h 728159"/>
                <a:gd name="connsiteX6" fmla="*/ 152184 w 481869"/>
                <a:gd name="connsiteY6" fmla="*/ 669033 h 728159"/>
                <a:gd name="connsiteX7" fmla="*/ 217335 w 481869"/>
                <a:gd name="connsiteY7" fmla="*/ 542827 h 728159"/>
                <a:gd name="connsiteX8" fmla="*/ 450 w 481869"/>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869" h="728159">
                  <a:moveTo>
                    <a:pt x="-26" y="20571"/>
                  </a:moveTo>
                  <a:cubicBezTo>
                    <a:pt x="-26" y="20571"/>
                    <a:pt x="180949" y="-27054"/>
                    <a:pt x="481844" y="20571"/>
                  </a:cubicBezTo>
                  <a:lnTo>
                    <a:pt x="481844" y="524539"/>
                  </a:lnTo>
                  <a:cubicBezTo>
                    <a:pt x="481844" y="524539"/>
                    <a:pt x="349542" y="550351"/>
                    <a:pt x="265436" y="542827"/>
                  </a:cubicBezTo>
                  <a:cubicBezTo>
                    <a:pt x="265436" y="542827"/>
                    <a:pt x="260102" y="640934"/>
                    <a:pt x="160661" y="721801"/>
                  </a:cubicBezTo>
                  <a:cubicBezTo>
                    <a:pt x="160661" y="721801"/>
                    <a:pt x="135039" y="738089"/>
                    <a:pt x="123609" y="715896"/>
                  </a:cubicBezTo>
                  <a:cubicBezTo>
                    <a:pt x="114084" y="697513"/>
                    <a:pt x="142659" y="677225"/>
                    <a:pt x="152184" y="669033"/>
                  </a:cubicBezTo>
                  <a:cubicBezTo>
                    <a:pt x="161709" y="660842"/>
                    <a:pt x="220573" y="597976"/>
                    <a:pt x="217335" y="542827"/>
                  </a:cubicBezTo>
                  <a:cubicBezTo>
                    <a:pt x="217335" y="542827"/>
                    <a:pt x="38074" y="543684"/>
                    <a:pt x="450"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82" name="Freeform: Shape 1381">
              <a:extLst>
                <a:ext uri="{FF2B5EF4-FFF2-40B4-BE49-F238E27FC236}">
                  <a16:creationId xmlns:a16="http://schemas.microsoft.com/office/drawing/2014/main" xmlns="" id="{7058D776-51D9-6C87-AD42-D8E682B82F92}"/>
                </a:ext>
              </a:extLst>
            </p:cNvPr>
            <p:cNvSpPr/>
            <p:nvPr/>
          </p:nvSpPr>
          <p:spPr>
            <a:xfrm>
              <a:off x="6979157" y="438625"/>
              <a:ext cx="197167" cy="214599"/>
            </a:xfrm>
            <a:custGeom>
              <a:avLst/>
              <a:gdLst>
                <a:gd name="connsiteX0" fmla="*/ 197142 w 197167"/>
                <a:gd name="connsiteY0" fmla="*/ 106752 h 214599"/>
                <a:gd name="connsiteX1" fmla="*/ 101320 w 197167"/>
                <a:gd name="connsiteY1" fmla="*/ 214003 h 214599"/>
                <a:gd name="connsiteX2" fmla="*/ -26 w 197167"/>
                <a:gd name="connsiteY2" fmla="*/ 106752 h 214599"/>
                <a:gd name="connsiteX3" fmla="*/ 101320 w 197167"/>
                <a:gd name="connsiteY3" fmla="*/ -595 h 214599"/>
                <a:gd name="connsiteX4" fmla="*/ 197142 w 197167"/>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599">
                  <a:moveTo>
                    <a:pt x="197142" y="106752"/>
                  </a:moveTo>
                  <a:cubicBezTo>
                    <a:pt x="197142" y="170188"/>
                    <a:pt x="160851" y="214003"/>
                    <a:pt x="101320" y="214003"/>
                  </a:cubicBezTo>
                  <a:cubicBezTo>
                    <a:pt x="47885" y="214003"/>
                    <a:pt x="-26" y="170188"/>
                    <a:pt x="-26" y="106752"/>
                  </a:cubicBezTo>
                  <a:cubicBezTo>
                    <a:pt x="-26" y="43316"/>
                    <a:pt x="41789" y="-595"/>
                    <a:pt x="101320" y="-595"/>
                  </a:cubicBezTo>
                  <a:cubicBezTo>
                    <a:pt x="156565" y="-785"/>
                    <a:pt x="197142" y="43125"/>
                    <a:pt x="197142"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83" name="Freeform: Shape 1382">
              <a:extLst>
                <a:ext uri="{FF2B5EF4-FFF2-40B4-BE49-F238E27FC236}">
                  <a16:creationId xmlns:a16="http://schemas.microsoft.com/office/drawing/2014/main" xmlns="" id="{7447C6FF-AF14-2261-2E3B-AAC6E293082E}"/>
                </a:ext>
              </a:extLst>
            </p:cNvPr>
            <p:cNvSpPr/>
            <p:nvPr/>
          </p:nvSpPr>
          <p:spPr>
            <a:xfrm>
              <a:off x="7329392" y="358023"/>
              <a:ext cx="481774" cy="728159"/>
            </a:xfrm>
            <a:custGeom>
              <a:avLst/>
              <a:gdLst>
                <a:gd name="connsiteX0" fmla="*/ -26 w 481774"/>
                <a:gd name="connsiteY0" fmla="*/ 20571 h 728159"/>
                <a:gd name="connsiteX1" fmla="*/ 481749 w 481774"/>
                <a:gd name="connsiteY1" fmla="*/ 20571 h 728159"/>
                <a:gd name="connsiteX2" fmla="*/ 481749 w 481774"/>
                <a:gd name="connsiteY2" fmla="*/ 524539 h 728159"/>
                <a:gd name="connsiteX3" fmla="*/ 265341 w 481774"/>
                <a:gd name="connsiteY3" fmla="*/ 542827 h 728159"/>
                <a:gd name="connsiteX4" fmla="*/ 160566 w 481774"/>
                <a:gd name="connsiteY4" fmla="*/ 721801 h 728159"/>
                <a:gd name="connsiteX5" fmla="*/ 123513 w 481774"/>
                <a:gd name="connsiteY5" fmla="*/ 715896 h 728159"/>
                <a:gd name="connsiteX6" fmla="*/ 152088 w 481774"/>
                <a:gd name="connsiteY6" fmla="*/ 669033 h 728159"/>
                <a:gd name="connsiteX7" fmla="*/ 217239 w 481774"/>
                <a:gd name="connsiteY7" fmla="*/ 542827 h 728159"/>
                <a:gd name="connsiteX8" fmla="*/ 450 w 481774"/>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159">
                  <a:moveTo>
                    <a:pt x="-26" y="20571"/>
                  </a:moveTo>
                  <a:cubicBezTo>
                    <a:pt x="-26" y="20571"/>
                    <a:pt x="180949" y="-27054"/>
                    <a:pt x="481749" y="20571"/>
                  </a:cubicBezTo>
                  <a:lnTo>
                    <a:pt x="481749" y="524539"/>
                  </a:lnTo>
                  <a:cubicBezTo>
                    <a:pt x="481749" y="524539"/>
                    <a:pt x="349446" y="550351"/>
                    <a:pt x="265341" y="542827"/>
                  </a:cubicBezTo>
                  <a:cubicBezTo>
                    <a:pt x="265341" y="542827"/>
                    <a:pt x="260007" y="640934"/>
                    <a:pt x="160566" y="721801"/>
                  </a:cubicBezTo>
                  <a:cubicBezTo>
                    <a:pt x="160566" y="721801"/>
                    <a:pt x="135039" y="738089"/>
                    <a:pt x="123513" y="715896"/>
                  </a:cubicBezTo>
                  <a:cubicBezTo>
                    <a:pt x="113988" y="697513"/>
                    <a:pt x="142563" y="677225"/>
                    <a:pt x="152088" y="669033"/>
                  </a:cubicBezTo>
                  <a:cubicBezTo>
                    <a:pt x="161613" y="660842"/>
                    <a:pt x="220478" y="597976"/>
                    <a:pt x="217239" y="542827"/>
                  </a:cubicBezTo>
                  <a:cubicBezTo>
                    <a:pt x="217239" y="542827"/>
                    <a:pt x="37979" y="543684"/>
                    <a:pt x="450"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84" name="Freeform: Shape 1383">
              <a:extLst>
                <a:ext uri="{FF2B5EF4-FFF2-40B4-BE49-F238E27FC236}">
                  <a16:creationId xmlns:a16="http://schemas.microsoft.com/office/drawing/2014/main" xmlns="" id="{4F5686D1-8BB1-3E62-F309-13E44E68E6AE}"/>
                </a:ext>
              </a:extLst>
            </p:cNvPr>
            <p:cNvSpPr/>
            <p:nvPr/>
          </p:nvSpPr>
          <p:spPr>
            <a:xfrm>
              <a:off x="7465599" y="438625"/>
              <a:ext cx="197262" cy="214599"/>
            </a:xfrm>
            <a:custGeom>
              <a:avLst/>
              <a:gdLst>
                <a:gd name="connsiteX0" fmla="*/ 197237 w 197262"/>
                <a:gd name="connsiteY0" fmla="*/ 106752 h 214599"/>
                <a:gd name="connsiteX1" fmla="*/ 101320 w 197262"/>
                <a:gd name="connsiteY1" fmla="*/ 214003 h 214599"/>
                <a:gd name="connsiteX2" fmla="*/ -26 w 197262"/>
                <a:gd name="connsiteY2" fmla="*/ 106752 h 214599"/>
                <a:gd name="connsiteX3" fmla="*/ 101320 w 197262"/>
                <a:gd name="connsiteY3" fmla="*/ -595 h 214599"/>
                <a:gd name="connsiteX4" fmla="*/ 197237 w 197262"/>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599">
                  <a:moveTo>
                    <a:pt x="197237" y="106752"/>
                  </a:moveTo>
                  <a:cubicBezTo>
                    <a:pt x="197237" y="170188"/>
                    <a:pt x="160851" y="214003"/>
                    <a:pt x="101320" y="214003"/>
                  </a:cubicBezTo>
                  <a:cubicBezTo>
                    <a:pt x="47885" y="214003"/>
                    <a:pt x="-26" y="170188"/>
                    <a:pt x="-26" y="106752"/>
                  </a:cubicBezTo>
                  <a:cubicBezTo>
                    <a:pt x="-26" y="43316"/>
                    <a:pt x="41789" y="-595"/>
                    <a:pt x="101320" y="-595"/>
                  </a:cubicBezTo>
                  <a:cubicBezTo>
                    <a:pt x="155898" y="-785"/>
                    <a:pt x="197237" y="43125"/>
                    <a:pt x="197237"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85" name="Freeform: Shape 1384">
              <a:extLst>
                <a:ext uri="{FF2B5EF4-FFF2-40B4-BE49-F238E27FC236}">
                  <a16:creationId xmlns:a16="http://schemas.microsoft.com/office/drawing/2014/main" xmlns="" id="{524AD124-0BDC-7F50-CD54-582C8175DB40}"/>
                </a:ext>
              </a:extLst>
            </p:cNvPr>
            <p:cNvSpPr/>
            <p:nvPr/>
          </p:nvSpPr>
          <p:spPr>
            <a:xfrm>
              <a:off x="7815833" y="358023"/>
              <a:ext cx="481774" cy="728159"/>
            </a:xfrm>
            <a:custGeom>
              <a:avLst/>
              <a:gdLst>
                <a:gd name="connsiteX0" fmla="*/ -26 w 481774"/>
                <a:gd name="connsiteY0" fmla="*/ 20571 h 728159"/>
                <a:gd name="connsiteX1" fmla="*/ 481749 w 481774"/>
                <a:gd name="connsiteY1" fmla="*/ 20571 h 728159"/>
                <a:gd name="connsiteX2" fmla="*/ 481749 w 481774"/>
                <a:gd name="connsiteY2" fmla="*/ 524539 h 728159"/>
                <a:gd name="connsiteX3" fmla="*/ 265341 w 481774"/>
                <a:gd name="connsiteY3" fmla="*/ 542827 h 728159"/>
                <a:gd name="connsiteX4" fmla="*/ 160566 w 481774"/>
                <a:gd name="connsiteY4" fmla="*/ 721801 h 728159"/>
                <a:gd name="connsiteX5" fmla="*/ 123513 w 481774"/>
                <a:gd name="connsiteY5" fmla="*/ 715896 h 728159"/>
                <a:gd name="connsiteX6" fmla="*/ 152088 w 481774"/>
                <a:gd name="connsiteY6" fmla="*/ 669033 h 728159"/>
                <a:gd name="connsiteX7" fmla="*/ 217240 w 481774"/>
                <a:gd name="connsiteY7" fmla="*/ 542827 h 728159"/>
                <a:gd name="connsiteX8" fmla="*/ 450 w 481774"/>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159">
                  <a:moveTo>
                    <a:pt x="-26" y="20571"/>
                  </a:moveTo>
                  <a:cubicBezTo>
                    <a:pt x="-26" y="20571"/>
                    <a:pt x="180949" y="-27054"/>
                    <a:pt x="481749" y="20571"/>
                  </a:cubicBezTo>
                  <a:lnTo>
                    <a:pt x="481749" y="524539"/>
                  </a:lnTo>
                  <a:cubicBezTo>
                    <a:pt x="481749" y="524539"/>
                    <a:pt x="349446" y="550351"/>
                    <a:pt x="265341" y="542827"/>
                  </a:cubicBezTo>
                  <a:cubicBezTo>
                    <a:pt x="265341" y="542827"/>
                    <a:pt x="260102" y="640934"/>
                    <a:pt x="160566" y="721801"/>
                  </a:cubicBezTo>
                  <a:cubicBezTo>
                    <a:pt x="160566" y="721801"/>
                    <a:pt x="134944" y="738089"/>
                    <a:pt x="123513" y="715896"/>
                  </a:cubicBezTo>
                  <a:cubicBezTo>
                    <a:pt x="113988" y="697513"/>
                    <a:pt x="142563" y="677225"/>
                    <a:pt x="152088" y="669033"/>
                  </a:cubicBezTo>
                  <a:cubicBezTo>
                    <a:pt x="161613" y="660842"/>
                    <a:pt x="220478" y="597976"/>
                    <a:pt x="217240" y="542827"/>
                  </a:cubicBezTo>
                  <a:cubicBezTo>
                    <a:pt x="217240" y="542827"/>
                    <a:pt x="37979" y="543684"/>
                    <a:pt x="450"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86" name="Freeform: Shape 1385">
              <a:extLst>
                <a:ext uri="{FF2B5EF4-FFF2-40B4-BE49-F238E27FC236}">
                  <a16:creationId xmlns:a16="http://schemas.microsoft.com/office/drawing/2014/main" xmlns="" id="{819B24CA-3B1D-18AE-30F9-70A6117F280F}"/>
                </a:ext>
              </a:extLst>
            </p:cNvPr>
            <p:cNvSpPr/>
            <p:nvPr/>
          </p:nvSpPr>
          <p:spPr>
            <a:xfrm>
              <a:off x="7952136" y="438625"/>
              <a:ext cx="197167" cy="214599"/>
            </a:xfrm>
            <a:custGeom>
              <a:avLst/>
              <a:gdLst>
                <a:gd name="connsiteX0" fmla="*/ 197142 w 197167"/>
                <a:gd name="connsiteY0" fmla="*/ 106752 h 214599"/>
                <a:gd name="connsiteX1" fmla="*/ 101320 w 197167"/>
                <a:gd name="connsiteY1" fmla="*/ 214003 h 214599"/>
                <a:gd name="connsiteX2" fmla="*/ -26 w 197167"/>
                <a:gd name="connsiteY2" fmla="*/ 106752 h 214599"/>
                <a:gd name="connsiteX3" fmla="*/ 101320 w 197167"/>
                <a:gd name="connsiteY3" fmla="*/ -595 h 214599"/>
                <a:gd name="connsiteX4" fmla="*/ 197142 w 197167"/>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599">
                  <a:moveTo>
                    <a:pt x="197142" y="106752"/>
                  </a:moveTo>
                  <a:cubicBezTo>
                    <a:pt x="197142" y="170188"/>
                    <a:pt x="160851" y="214003"/>
                    <a:pt x="101320" y="214003"/>
                  </a:cubicBezTo>
                  <a:cubicBezTo>
                    <a:pt x="47790" y="214003"/>
                    <a:pt x="-26" y="170188"/>
                    <a:pt x="-26" y="106752"/>
                  </a:cubicBezTo>
                  <a:cubicBezTo>
                    <a:pt x="-26" y="43316"/>
                    <a:pt x="41789" y="-595"/>
                    <a:pt x="101320" y="-595"/>
                  </a:cubicBezTo>
                  <a:cubicBezTo>
                    <a:pt x="155994" y="-785"/>
                    <a:pt x="197142" y="43125"/>
                    <a:pt x="197142"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87" name="Freeform: Shape 1386">
              <a:extLst>
                <a:ext uri="{FF2B5EF4-FFF2-40B4-BE49-F238E27FC236}">
                  <a16:creationId xmlns:a16="http://schemas.microsoft.com/office/drawing/2014/main" xmlns="" id="{47CEDB2A-7302-31C9-6688-8ED5F317B1C8}"/>
                </a:ext>
              </a:extLst>
            </p:cNvPr>
            <p:cNvSpPr/>
            <p:nvPr/>
          </p:nvSpPr>
          <p:spPr>
            <a:xfrm>
              <a:off x="8302275" y="358023"/>
              <a:ext cx="481869" cy="728159"/>
            </a:xfrm>
            <a:custGeom>
              <a:avLst/>
              <a:gdLst>
                <a:gd name="connsiteX0" fmla="*/ -26 w 481869"/>
                <a:gd name="connsiteY0" fmla="*/ 20571 h 728159"/>
                <a:gd name="connsiteX1" fmla="*/ 481844 w 481869"/>
                <a:gd name="connsiteY1" fmla="*/ 20571 h 728159"/>
                <a:gd name="connsiteX2" fmla="*/ 481844 w 481869"/>
                <a:gd name="connsiteY2" fmla="*/ 524539 h 728159"/>
                <a:gd name="connsiteX3" fmla="*/ 265436 w 481869"/>
                <a:gd name="connsiteY3" fmla="*/ 542827 h 728159"/>
                <a:gd name="connsiteX4" fmla="*/ 160661 w 481869"/>
                <a:gd name="connsiteY4" fmla="*/ 721801 h 728159"/>
                <a:gd name="connsiteX5" fmla="*/ 123609 w 481869"/>
                <a:gd name="connsiteY5" fmla="*/ 715896 h 728159"/>
                <a:gd name="connsiteX6" fmla="*/ 152184 w 481869"/>
                <a:gd name="connsiteY6" fmla="*/ 669033 h 728159"/>
                <a:gd name="connsiteX7" fmla="*/ 217239 w 481869"/>
                <a:gd name="connsiteY7" fmla="*/ 542827 h 728159"/>
                <a:gd name="connsiteX8" fmla="*/ 450 w 481869"/>
                <a:gd name="connsiteY8" fmla="*/ 528253 h 72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869" h="728159">
                  <a:moveTo>
                    <a:pt x="-26" y="20571"/>
                  </a:moveTo>
                  <a:cubicBezTo>
                    <a:pt x="-26" y="20571"/>
                    <a:pt x="180949" y="-27054"/>
                    <a:pt x="481844" y="20571"/>
                  </a:cubicBezTo>
                  <a:lnTo>
                    <a:pt x="481844" y="524539"/>
                  </a:lnTo>
                  <a:cubicBezTo>
                    <a:pt x="481844" y="524539"/>
                    <a:pt x="349542" y="550351"/>
                    <a:pt x="265436" y="542827"/>
                  </a:cubicBezTo>
                  <a:cubicBezTo>
                    <a:pt x="265436" y="542827"/>
                    <a:pt x="260102" y="640934"/>
                    <a:pt x="160661" y="721801"/>
                  </a:cubicBezTo>
                  <a:cubicBezTo>
                    <a:pt x="160661" y="721801"/>
                    <a:pt x="135039" y="738089"/>
                    <a:pt x="123609" y="715896"/>
                  </a:cubicBezTo>
                  <a:cubicBezTo>
                    <a:pt x="114084" y="697513"/>
                    <a:pt x="142659" y="677225"/>
                    <a:pt x="152184" y="669033"/>
                  </a:cubicBezTo>
                  <a:cubicBezTo>
                    <a:pt x="161709" y="660842"/>
                    <a:pt x="220573" y="597976"/>
                    <a:pt x="217239" y="542827"/>
                  </a:cubicBezTo>
                  <a:cubicBezTo>
                    <a:pt x="217239" y="542827"/>
                    <a:pt x="38074" y="543684"/>
                    <a:pt x="450" y="528253"/>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88" name="Freeform: Shape 1387">
              <a:extLst>
                <a:ext uri="{FF2B5EF4-FFF2-40B4-BE49-F238E27FC236}">
                  <a16:creationId xmlns:a16="http://schemas.microsoft.com/office/drawing/2014/main" xmlns="" id="{65AF0911-AE97-A4DA-9AB0-65D70EEBCEAE}"/>
                </a:ext>
              </a:extLst>
            </p:cNvPr>
            <p:cNvSpPr/>
            <p:nvPr/>
          </p:nvSpPr>
          <p:spPr>
            <a:xfrm>
              <a:off x="8438578" y="438625"/>
              <a:ext cx="197167" cy="214599"/>
            </a:xfrm>
            <a:custGeom>
              <a:avLst/>
              <a:gdLst>
                <a:gd name="connsiteX0" fmla="*/ 197142 w 197167"/>
                <a:gd name="connsiteY0" fmla="*/ 106752 h 214599"/>
                <a:gd name="connsiteX1" fmla="*/ 101320 w 197167"/>
                <a:gd name="connsiteY1" fmla="*/ 214003 h 214599"/>
                <a:gd name="connsiteX2" fmla="*/ -26 w 197167"/>
                <a:gd name="connsiteY2" fmla="*/ 106752 h 214599"/>
                <a:gd name="connsiteX3" fmla="*/ 101320 w 197167"/>
                <a:gd name="connsiteY3" fmla="*/ -595 h 214599"/>
                <a:gd name="connsiteX4" fmla="*/ 197142 w 197167"/>
                <a:gd name="connsiteY4" fmla="*/ 106752 h 214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599">
                  <a:moveTo>
                    <a:pt x="197142" y="106752"/>
                  </a:moveTo>
                  <a:cubicBezTo>
                    <a:pt x="197142" y="170188"/>
                    <a:pt x="160852" y="214003"/>
                    <a:pt x="101320" y="214003"/>
                  </a:cubicBezTo>
                  <a:cubicBezTo>
                    <a:pt x="47790" y="214003"/>
                    <a:pt x="-26" y="170188"/>
                    <a:pt x="-26" y="106752"/>
                  </a:cubicBezTo>
                  <a:cubicBezTo>
                    <a:pt x="-26" y="43316"/>
                    <a:pt x="41789" y="-595"/>
                    <a:pt x="101320" y="-595"/>
                  </a:cubicBezTo>
                  <a:cubicBezTo>
                    <a:pt x="155994" y="-785"/>
                    <a:pt x="197142" y="43125"/>
                    <a:pt x="197142" y="106752"/>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89" name="Freeform: Shape 1388">
              <a:extLst>
                <a:ext uri="{FF2B5EF4-FFF2-40B4-BE49-F238E27FC236}">
                  <a16:creationId xmlns:a16="http://schemas.microsoft.com/office/drawing/2014/main" xmlns="" id="{2F78B70B-9C2A-775A-88A3-F3E1947D787D}"/>
                </a:ext>
              </a:extLst>
            </p:cNvPr>
            <p:cNvSpPr/>
            <p:nvPr/>
          </p:nvSpPr>
          <p:spPr>
            <a:xfrm>
              <a:off x="8302275" y="1792999"/>
              <a:ext cx="481869" cy="728098"/>
            </a:xfrm>
            <a:custGeom>
              <a:avLst/>
              <a:gdLst>
                <a:gd name="connsiteX0" fmla="*/ 481844 w 481869"/>
                <a:gd name="connsiteY0" fmla="*/ 706336 h 728098"/>
                <a:gd name="connsiteX1" fmla="*/ -26 w 481869"/>
                <a:gd name="connsiteY1" fmla="*/ 706336 h 728098"/>
                <a:gd name="connsiteX2" fmla="*/ -26 w 481869"/>
                <a:gd name="connsiteY2" fmla="*/ 202463 h 728098"/>
                <a:gd name="connsiteX3" fmla="*/ 216382 w 481869"/>
                <a:gd name="connsiteY3" fmla="*/ 184080 h 728098"/>
                <a:gd name="connsiteX4" fmla="*/ 321157 w 481869"/>
                <a:gd name="connsiteY4" fmla="*/ 5106 h 728098"/>
                <a:gd name="connsiteX5" fmla="*/ 358209 w 481869"/>
                <a:gd name="connsiteY5" fmla="*/ 11106 h 728098"/>
                <a:gd name="connsiteX6" fmla="*/ 329634 w 481869"/>
                <a:gd name="connsiteY6" fmla="*/ 57874 h 728098"/>
                <a:gd name="connsiteX7" fmla="*/ 264483 w 481869"/>
                <a:gd name="connsiteY7" fmla="*/ 184080 h 728098"/>
                <a:gd name="connsiteX8" fmla="*/ 481368 w 481869"/>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869" h="728098">
                  <a:moveTo>
                    <a:pt x="481844" y="706336"/>
                  </a:moveTo>
                  <a:cubicBezTo>
                    <a:pt x="481844" y="706336"/>
                    <a:pt x="300869" y="753961"/>
                    <a:pt x="-26" y="706336"/>
                  </a:cubicBezTo>
                  <a:lnTo>
                    <a:pt x="-26" y="202463"/>
                  </a:lnTo>
                  <a:cubicBezTo>
                    <a:pt x="-26" y="202463"/>
                    <a:pt x="132276" y="176556"/>
                    <a:pt x="216382" y="184080"/>
                  </a:cubicBezTo>
                  <a:cubicBezTo>
                    <a:pt x="216382" y="184080"/>
                    <a:pt x="221716" y="86068"/>
                    <a:pt x="321157" y="5106"/>
                  </a:cubicBezTo>
                  <a:cubicBezTo>
                    <a:pt x="321157" y="5106"/>
                    <a:pt x="346684" y="-11087"/>
                    <a:pt x="358209" y="11106"/>
                  </a:cubicBezTo>
                  <a:cubicBezTo>
                    <a:pt x="367734" y="29394"/>
                    <a:pt x="339159" y="49778"/>
                    <a:pt x="329634" y="57874"/>
                  </a:cubicBezTo>
                  <a:cubicBezTo>
                    <a:pt x="320109" y="65970"/>
                    <a:pt x="261245" y="129026"/>
                    <a:pt x="264483" y="184080"/>
                  </a:cubicBezTo>
                  <a:cubicBezTo>
                    <a:pt x="264483" y="184080"/>
                    <a:pt x="443744" y="183318"/>
                    <a:pt x="481368"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90" name="Freeform: Shape 1389">
              <a:extLst>
                <a:ext uri="{FF2B5EF4-FFF2-40B4-BE49-F238E27FC236}">
                  <a16:creationId xmlns:a16="http://schemas.microsoft.com/office/drawing/2014/main" xmlns="" id="{641BB1C3-6104-7031-D587-FDA341F6CD89}"/>
                </a:ext>
              </a:extLst>
            </p:cNvPr>
            <p:cNvSpPr/>
            <p:nvPr/>
          </p:nvSpPr>
          <p:spPr>
            <a:xfrm>
              <a:off x="8450199" y="2226087"/>
              <a:ext cx="197262" cy="214693"/>
            </a:xfrm>
            <a:custGeom>
              <a:avLst/>
              <a:gdLst>
                <a:gd name="connsiteX0" fmla="*/ -26 w 197262"/>
                <a:gd name="connsiteY0" fmla="*/ 106751 h 214693"/>
                <a:gd name="connsiteX1" fmla="*/ 95891 w 197262"/>
                <a:gd name="connsiteY1" fmla="*/ -596 h 214693"/>
                <a:gd name="connsiteX2" fmla="*/ 197237 w 197262"/>
                <a:gd name="connsiteY2" fmla="*/ 106751 h 214693"/>
                <a:gd name="connsiteX3" fmla="*/ 95891 w 197262"/>
                <a:gd name="connsiteY3" fmla="*/ 214098 h 214693"/>
                <a:gd name="connsiteX4" fmla="*/ -26 w 197262"/>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693">
                  <a:moveTo>
                    <a:pt x="-26" y="106751"/>
                  </a:moveTo>
                  <a:cubicBezTo>
                    <a:pt x="-26" y="43314"/>
                    <a:pt x="36360" y="-596"/>
                    <a:pt x="95891" y="-596"/>
                  </a:cubicBezTo>
                  <a:cubicBezTo>
                    <a:pt x="149326" y="-596"/>
                    <a:pt x="197237" y="43314"/>
                    <a:pt x="197237" y="106751"/>
                  </a:cubicBezTo>
                  <a:cubicBezTo>
                    <a:pt x="197237" y="170188"/>
                    <a:pt x="155422" y="214098"/>
                    <a:pt x="95891" y="214098"/>
                  </a:cubicBezTo>
                  <a:cubicBezTo>
                    <a:pt x="41503"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91" name="Freeform: Shape 1390">
              <a:extLst>
                <a:ext uri="{FF2B5EF4-FFF2-40B4-BE49-F238E27FC236}">
                  <a16:creationId xmlns:a16="http://schemas.microsoft.com/office/drawing/2014/main" xmlns="" id="{F71ED5AE-AE7F-AE5C-CB8C-0AC8B102C747}"/>
                </a:ext>
              </a:extLst>
            </p:cNvPr>
            <p:cNvSpPr/>
            <p:nvPr/>
          </p:nvSpPr>
          <p:spPr>
            <a:xfrm>
              <a:off x="7816024" y="1792999"/>
              <a:ext cx="481774" cy="728098"/>
            </a:xfrm>
            <a:custGeom>
              <a:avLst/>
              <a:gdLst>
                <a:gd name="connsiteX0" fmla="*/ 481749 w 481774"/>
                <a:gd name="connsiteY0" fmla="*/ 706336 h 728098"/>
                <a:gd name="connsiteX1" fmla="*/ -26 w 481774"/>
                <a:gd name="connsiteY1" fmla="*/ 706336 h 728098"/>
                <a:gd name="connsiteX2" fmla="*/ -26 w 481774"/>
                <a:gd name="connsiteY2" fmla="*/ 202463 h 728098"/>
                <a:gd name="connsiteX3" fmla="*/ 216382 w 481774"/>
                <a:gd name="connsiteY3" fmla="*/ 184080 h 728098"/>
                <a:gd name="connsiteX4" fmla="*/ 321157 w 481774"/>
                <a:gd name="connsiteY4" fmla="*/ 5106 h 728098"/>
                <a:gd name="connsiteX5" fmla="*/ 358209 w 481774"/>
                <a:gd name="connsiteY5" fmla="*/ 11106 h 728098"/>
                <a:gd name="connsiteX6" fmla="*/ 329634 w 481774"/>
                <a:gd name="connsiteY6" fmla="*/ 57874 h 728098"/>
                <a:gd name="connsiteX7" fmla="*/ 264483 w 481774"/>
                <a:gd name="connsiteY7" fmla="*/ 184080 h 728098"/>
                <a:gd name="connsiteX8" fmla="*/ 481273 w 481774"/>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098">
                  <a:moveTo>
                    <a:pt x="481749" y="706336"/>
                  </a:moveTo>
                  <a:cubicBezTo>
                    <a:pt x="481749" y="706336"/>
                    <a:pt x="300774" y="753961"/>
                    <a:pt x="-26" y="706336"/>
                  </a:cubicBezTo>
                  <a:lnTo>
                    <a:pt x="-26" y="202463"/>
                  </a:lnTo>
                  <a:cubicBezTo>
                    <a:pt x="-26" y="202463"/>
                    <a:pt x="132276" y="176556"/>
                    <a:pt x="216382" y="184080"/>
                  </a:cubicBezTo>
                  <a:cubicBezTo>
                    <a:pt x="216382" y="184080"/>
                    <a:pt x="221716" y="86068"/>
                    <a:pt x="321157" y="5106"/>
                  </a:cubicBezTo>
                  <a:cubicBezTo>
                    <a:pt x="321157" y="5106"/>
                    <a:pt x="346684" y="-11087"/>
                    <a:pt x="358209" y="11106"/>
                  </a:cubicBezTo>
                  <a:cubicBezTo>
                    <a:pt x="367734" y="29394"/>
                    <a:pt x="339159" y="49778"/>
                    <a:pt x="329634" y="57874"/>
                  </a:cubicBezTo>
                  <a:cubicBezTo>
                    <a:pt x="320109" y="65970"/>
                    <a:pt x="261245" y="129026"/>
                    <a:pt x="264483" y="184080"/>
                  </a:cubicBezTo>
                  <a:cubicBezTo>
                    <a:pt x="264483" y="184080"/>
                    <a:pt x="443744" y="183318"/>
                    <a:pt x="481273"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92" name="Freeform: Shape 1391">
              <a:extLst>
                <a:ext uri="{FF2B5EF4-FFF2-40B4-BE49-F238E27FC236}">
                  <a16:creationId xmlns:a16="http://schemas.microsoft.com/office/drawing/2014/main" xmlns="" id="{350FCE90-A4B9-B93C-2582-BA4DE5183202}"/>
                </a:ext>
              </a:extLst>
            </p:cNvPr>
            <p:cNvSpPr/>
            <p:nvPr/>
          </p:nvSpPr>
          <p:spPr>
            <a:xfrm>
              <a:off x="7964424" y="2226087"/>
              <a:ext cx="197262" cy="214693"/>
            </a:xfrm>
            <a:custGeom>
              <a:avLst/>
              <a:gdLst>
                <a:gd name="connsiteX0" fmla="*/ -26 w 197262"/>
                <a:gd name="connsiteY0" fmla="*/ 106751 h 214693"/>
                <a:gd name="connsiteX1" fmla="*/ 95796 w 197262"/>
                <a:gd name="connsiteY1" fmla="*/ -596 h 214693"/>
                <a:gd name="connsiteX2" fmla="*/ 197237 w 197262"/>
                <a:gd name="connsiteY2" fmla="*/ 106751 h 214693"/>
                <a:gd name="connsiteX3" fmla="*/ 95796 w 197262"/>
                <a:gd name="connsiteY3" fmla="*/ 214098 h 214693"/>
                <a:gd name="connsiteX4" fmla="*/ -26 w 197262"/>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693">
                  <a:moveTo>
                    <a:pt x="-26" y="106751"/>
                  </a:moveTo>
                  <a:cubicBezTo>
                    <a:pt x="-26" y="43314"/>
                    <a:pt x="36264" y="-596"/>
                    <a:pt x="95796" y="-596"/>
                  </a:cubicBezTo>
                  <a:cubicBezTo>
                    <a:pt x="149326" y="-596"/>
                    <a:pt x="197237" y="43314"/>
                    <a:pt x="197237" y="106751"/>
                  </a:cubicBezTo>
                  <a:cubicBezTo>
                    <a:pt x="197237" y="170188"/>
                    <a:pt x="155327" y="214098"/>
                    <a:pt x="95796" y="214098"/>
                  </a:cubicBezTo>
                  <a:cubicBezTo>
                    <a:pt x="40836"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93" name="Freeform: Shape 1392">
              <a:extLst>
                <a:ext uri="{FF2B5EF4-FFF2-40B4-BE49-F238E27FC236}">
                  <a16:creationId xmlns:a16="http://schemas.microsoft.com/office/drawing/2014/main" xmlns="" id="{7D40772D-0FE5-8A47-CE5C-901B70B2B6A5}"/>
                </a:ext>
              </a:extLst>
            </p:cNvPr>
            <p:cNvSpPr/>
            <p:nvPr/>
          </p:nvSpPr>
          <p:spPr>
            <a:xfrm>
              <a:off x="7329392" y="1792999"/>
              <a:ext cx="481774" cy="728098"/>
            </a:xfrm>
            <a:custGeom>
              <a:avLst/>
              <a:gdLst>
                <a:gd name="connsiteX0" fmla="*/ 481749 w 481774"/>
                <a:gd name="connsiteY0" fmla="*/ 706336 h 728098"/>
                <a:gd name="connsiteX1" fmla="*/ -26 w 481774"/>
                <a:gd name="connsiteY1" fmla="*/ 706336 h 728098"/>
                <a:gd name="connsiteX2" fmla="*/ -26 w 481774"/>
                <a:gd name="connsiteY2" fmla="*/ 202463 h 728098"/>
                <a:gd name="connsiteX3" fmla="*/ 216382 w 481774"/>
                <a:gd name="connsiteY3" fmla="*/ 184080 h 728098"/>
                <a:gd name="connsiteX4" fmla="*/ 321157 w 481774"/>
                <a:gd name="connsiteY4" fmla="*/ 5106 h 728098"/>
                <a:gd name="connsiteX5" fmla="*/ 358209 w 481774"/>
                <a:gd name="connsiteY5" fmla="*/ 11106 h 728098"/>
                <a:gd name="connsiteX6" fmla="*/ 329634 w 481774"/>
                <a:gd name="connsiteY6" fmla="*/ 57874 h 728098"/>
                <a:gd name="connsiteX7" fmla="*/ 264579 w 481774"/>
                <a:gd name="connsiteY7" fmla="*/ 184080 h 728098"/>
                <a:gd name="connsiteX8" fmla="*/ 481368 w 481774"/>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098">
                  <a:moveTo>
                    <a:pt x="481749" y="706336"/>
                  </a:moveTo>
                  <a:cubicBezTo>
                    <a:pt x="481749" y="706336"/>
                    <a:pt x="300774" y="753961"/>
                    <a:pt x="-26" y="706336"/>
                  </a:cubicBezTo>
                  <a:lnTo>
                    <a:pt x="-26" y="202463"/>
                  </a:lnTo>
                  <a:cubicBezTo>
                    <a:pt x="-26" y="202463"/>
                    <a:pt x="132181" y="176556"/>
                    <a:pt x="216382" y="184080"/>
                  </a:cubicBezTo>
                  <a:cubicBezTo>
                    <a:pt x="216382" y="184080"/>
                    <a:pt x="221621" y="86068"/>
                    <a:pt x="321157" y="5106"/>
                  </a:cubicBezTo>
                  <a:cubicBezTo>
                    <a:pt x="321157" y="5106"/>
                    <a:pt x="346779" y="-11087"/>
                    <a:pt x="358209" y="11106"/>
                  </a:cubicBezTo>
                  <a:cubicBezTo>
                    <a:pt x="367734" y="29394"/>
                    <a:pt x="339159" y="49778"/>
                    <a:pt x="329634" y="57874"/>
                  </a:cubicBezTo>
                  <a:cubicBezTo>
                    <a:pt x="320109" y="65970"/>
                    <a:pt x="261245" y="129026"/>
                    <a:pt x="264579" y="184080"/>
                  </a:cubicBezTo>
                  <a:cubicBezTo>
                    <a:pt x="264579" y="184080"/>
                    <a:pt x="443839" y="183318"/>
                    <a:pt x="481368"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94" name="Freeform: Shape 1393">
              <a:extLst>
                <a:ext uri="{FF2B5EF4-FFF2-40B4-BE49-F238E27FC236}">
                  <a16:creationId xmlns:a16="http://schemas.microsoft.com/office/drawing/2014/main" xmlns="" id="{7E743352-98C4-50CF-63F0-0DF6EE44B6A1}"/>
                </a:ext>
              </a:extLst>
            </p:cNvPr>
            <p:cNvSpPr/>
            <p:nvPr/>
          </p:nvSpPr>
          <p:spPr>
            <a:xfrm>
              <a:off x="7477696" y="2226087"/>
              <a:ext cx="197167" cy="214693"/>
            </a:xfrm>
            <a:custGeom>
              <a:avLst/>
              <a:gdLst>
                <a:gd name="connsiteX0" fmla="*/ -26 w 197167"/>
                <a:gd name="connsiteY0" fmla="*/ 106751 h 214693"/>
                <a:gd name="connsiteX1" fmla="*/ 95796 w 197167"/>
                <a:gd name="connsiteY1" fmla="*/ -596 h 214693"/>
                <a:gd name="connsiteX2" fmla="*/ 197142 w 197167"/>
                <a:gd name="connsiteY2" fmla="*/ 106751 h 214693"/>
                <a:gd name="connsiteX3" fmla="*/ 95796 w 197167"/>
                <a:gd name="connsiteY3" fmla="*/ 214098 h 214693"/>
                <a:gd name="connsiteX4" fmla="*/ -26 w 197167"/>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693">
                  <a:moveTo>
                    <a:pt x="-26" y="106751"/>
                  </a:moveTo>
                  <a:cubicBezTo>
                    <a:pt x="-26" y="43314"/>
                    <a:pt x="36265" y="-596"/>
                    <a:pt x="95796" y="-596"/>
                  </a:cubicBezTo>
                  <a:cubicBezTo>
                    <a:pt x="149326" y="-596"/>
                    <a:pt x="197142" y="43314"/>
                    <a:pt x="197142" y="106751"/>
                  </a:cubicBezTo>
                  <a:cubicBezTo>
                    <a:pt x="197142" y="170188"/>
                    <a:pt x="155327" y="214098"/>
                    <a:pt x="95796" y="214098"/>
                  </a:cubicBezTo>
                  <a:cubicBezTo>
                    <a:pt x="41122"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95" name="Freeform: Shape 1394">
              <a:extLst>
                <a:ext uri="{FF2B5EF4-FFF2-40B4-BE49-F238E27FC236}">
                  <a16:creationId xmlns:a16="http://schemas.microsoft.com/office/drawing/2014/main" xmlns="" id="{A4FB8B6A-D887-1F7E-C398-8475C61FD480}"/>
                </a:ext>
              </a:extLst>
            </p:cNvPr>
            <p:cNvSpPr/>
            <p:nvPr/>
          </p:nvSpPr>
          <p:spPr>
            <a:xfrm>
              <a:off x="6842855" y="1792999"/>
              <a:ext cx="481869" cy="728098"/>
            </a:xfrm>
            <a:custGeom>
              <a:avLst/>
              <a:gdLst>
                <a:gd name="connsiteX0" fmla="*/ 481844 w 481869"/>
                <a:gd name="connsiteY0" fmla="*/ 706336 h 728098"/>
                <a:gd name="connsiteX1" fmla="*/ -26 w 481869"/>
                <a:gd name="connsiteY1" fmla="*/ 706336 h 728098"/>
                <a:gd name="connsiteX2" fmla="*/ -26 w 481869"/>
                <a:gd name="connsiteY2" fmla="*/ 202463 h 728098"/>
                <a:gd name="connsiteX3" fmla="*/ 216382 w 481869"/>
                <a:gd name="connsiteY3" fmla="*/ 184080 h 728098"/>
                <a:gd name="connsiteX4" fmla="*/ 321157 w 481869"/>
                <a:gd name="connsiteY4" fmla="*/ 5106 h 728098"/>
                <a:gd name="connsiteX5" fmla="*/ 358209 w 481869"/>
                <a:gd name="connsiteY5" fmla="*/ 11106 h 728098"/>
                <a:gd name="connsiteX6" fmla="*/ 329634 w 481869"/>
                <a:gd name="connsiteY6" fmla="*/ 57874 h 728098"/>
                <a:gd name="connsiteX7" fmla="*/ 264483 w 481869"/>
                <a:gd name="connsiteY7" fmla="*/ 184080 h 728098"/>
                <a:gd name="connsiteX8" fmla="*/ 481368 w 481869"/>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869" h="728098">
                  <a:moveTo>
                    <a:pt x="481844" y="706336"/>
                  </a:moveTo>
                  <a:cubicBezTo>
                    <a:pt x="481844" y="706336"/>
                    <a:pt x="300869" y="753961"/>
                    <a:pt x="-26" y="706336"/>
                  </a:cubicBezTo>
                  <a:lnTo>
                    <a:pt x="-26" y="202463"/>
                  </a:lnTo>
                  <a:cubicBezTo>
                    <a:pt x="-26" y="202463"/>
                    <a:pt x="132276" y="176556"/>
                    <a:pt x="216382" y="184080"/>
                  </a:cubicBezTo>
                  <a:cubicBezTo>
                    <a:pt x="216382" y="184080"/>
                    <a:pt x="221716" y="86068"/>
                    <a:pt x="321157" y="5106"/>
                  </a:cubicBezTo>
                  <a:cubicBezTo>
                    <a:pt x="321157" y="5106"/>
                    <a:pt x="346684" y="-11087"/>
                    <a:pt x="358209" y="11106"/>
                  </a:cubicBezTo>
                  <a:cubicBezTo>
                    <a:pt x="367734" y="29394"/>
                    <a:pt x="339159" y="49778"/>
                    <a:pt x="329634" y="57874"/>
                  </a:cubicBezTo>
                  <a:cubicBezTo>
                    <a:pt x="320109" y="65970"/>
                    <a:pt x="261245" y="129026"/>
                    <a:pt x="264483" y="184080"/>
                  </a:cubicBezTo>
                  <a:cubicBezTo>
                    <a:pt x="264483" y="184080"/>
                    <a:pt x="443744" y="183318"/>
                    <a:pt x="481368"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96" name="Freeform: Shape 1395">
              <a:extLst>
                <a:ext uri="{FF2B5EF4-FFF2-40B4-BE49-F238E27FC236}">
                  <a16:creationId xmlns:a16="http://schemas.microsoft.com/office/drawing/2014/main" xmlns="" id="{A238FAF0-0E96-A74E-C773-6A180BD1DAED}"/>
                </a:ext>
              </a:extLst>
            </p:cNvPr>
            <p:cNvSpPr/>
            <p:nvPr/>
          </p:nvSpPr>
          <p:spPr>
            <a:xfrm>
              <a:off x="6991159" y="2226087"/>
              <a:ext cx="197262" cy="214693"/>
            </a:xfrm>
            <a:custGeom>
              <a:avLst/>
              <a:gdLst>
                <a:gd name="connsiteX0" fmla="*/ -26 w 197262"/>
                <a:gd name="connsiteY0" fmla="*/ 106751 h 214693"/>
                <a:gd name="connsiteX1" fmla="*/ 95891 w 197262"/>
                <a:gd name="connsiteY1" fmla="*/ -596 h 214693"/>
                <a:gd name="connsiteX2" fmla="*/ 197237 w 197262"/>
                <a:gd name="connsiteY2" fmla="*/ 106751 h 214693"/>
                <a:gd name="connsiteX3" fmla="*/ 95891 w 197262"/>
                <a:gd name="connsiteY3" fmla="*/ 214098 h 214693"/>
                <a:gd name="connsiteX4" fmla="*/ -26 w 197262"/>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693">
                  <a:moveTo>
                    <a:pt x="-26" y="106751"/>
                  </a:moveTo>
                  <a:cubicBezTo>
                    <a:pt x="-26" y="43314"/>
                    <a:pt x="36360" y="-596"/>
                    <a:pt x="95891" y="-596"/>
                  </a:cubicBezTo>
                  <a:cubicBezTo>
                    <a:pt x="149326" y="-596"/>
                    <a:pt x="197237" y="43314"/>
                    <a:pt x="197237" y="106751"/>
                  </a:cubicBezTo>
                  <a:cubicBezTo>
                    <a:pt x="197237" y="170188"/>
                    <a:pt x="155422" y="214098"/>
                    <a:pt x="95891" y="214098"/>
                  </a:cubicBezTo>
                  <a:cubicBezTo>
                    <a:pt x="41122"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97" name="Freeform: Shape 1396">
              <a:extLst>
                <a:ext uri="{FF2B5EF4-FFF2-40B4-BE49-F238E27FC236}">
                  <a16:creationId xmlns:a16="http://schemas.microsoft.com/office/drawing/2014/main" xmlns="" id="{0985F2A2-4DC1-BC74-DA25-24C88979A3B3}"/>
                </a:ext>
              </a:extLst>
            </p:cNvPr>
            <p:cNvSpPr/>
            <p:nvPr/>
          </p:nvSpPr>
          <p:spPr>
            <a:xfrm>
              <a:off x="6356413" y="1792999"/>
              <a:ext cx="481774" cy="728098"/>
            </a:xfrm>
            <a:custGeom>
              <a:avLst/>
              <a:gdLst>
                <a:gd name="connsiteX0" fmla="*/ 481749 w 481774"/>
                <a:gd name="connsiteY0" fmla="*/ 706336 h 728098"/>
                <a:gd name="connsiteX1" fmla="*/ -26 w 481774"/>
                <a:gd name="connsiteY1" fmla="*/ 706336 h 728098"/>
                <a:gd name="connsiteX2" fmla="*/ -26 w 481774"/>
                <a:gd name="connsiteY2" fmla="*/ 202463 h 728098"/>
                <a:gd name="connsiteX3" fmla="*/ 216382 w 481774"/>
                <a:gd name="connsiteY3" fmla="*/ 184080 h 728098"/>
                <a:gd name="connsiteX4" fmla="*/ 321157 w 481774"/>
                <a:gd name="connsiteY4" fmla="*/ 5106 h 728098"/>
                <a:gd name="connsiteX5" fmla="*/ 358209 w 481774"/>
                <a:gd name="connsiteY5" fmla="*/ 11106 h 728098"/>
                <a:gd name="connsiteX6" fmla="*/ 329634 w 481774"/>
                <a:gd name="connsiteY6" fmla="*/ 57874 h 728098"/>
                <a:gd name="connsiteX7" fmla="*/ 264483 w 481774"/>
                <a:gd name="connsiteY7" fmla="*/ 184080 h 728098"/>
                <a:gd name="connsiteX8" fmla="*/ 481272 w 481774"/>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098">
                  <a:moveTo>
                    <a:pt x="481749" y="706336"/>
                  </a:moveTo>
                  <a:cubicBezTo>
                    <a:pt x="481749" y="706336"/>
                    <a:pt x="300774" y="753961"/>
                    <a:pt x="-26" y="706336"/>
                  </a:cubicBezTo>
                  <a:lnTo>
                    <a:pt x="-26" y="202463"/>
                  </a:lnTo>
                  <a:cubicBezTo>
                    <a:pt x="-26" y="202463"/>
                    <a:pt x="132276" y="176556"/>
                    <a:pt x="216382" y="184080"/>
                  </a:cubicBezTo>
                  <a:cubicBezTo>
                    <a:pt x="216382" y="184080"/>
                    <a:pt x="221716" y="86068"/>
                    <a:pt x="321157" y="5106"/>
                  </a:cubicBezTo>
                  <a:cubicBezTo>
                    <a:pt x="321157" y="5106"/>
                    <a:pt x="346684" y="-11087"/>
                    <a:pt x="358209" y="11106"/>
                  </a:cubicBezTo>
                  <a:cubicBezTo>
                    <a:pt x="367734" y="29394"/>
                    <a:pt x="339159" y="49778"/>
                    <a:pt x="329634" y="57874"/>
                  </a:cubicBezTo>
                  <a:cubicBezTo>
                    <a:pt x="320109" y="65970"/>
                    <a:pt x="261245" y="129026"/>
                    <a:pt x="264483" y="184080"/>
                  </a:cubicBezTo>
                  <a:cubicBezTo>
                    <a:pt x="264483" y="184080"/>
                    <a:pt x="443744" y="183318"/>
                    <a:pt x="481272"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398" name="Freeform: Shape 1397">
              <a:extLst>
                <a:ext uri="{FF2B5EF4-FFF2-40B4-BE49-F238E27FC236}">
                  <a16:creationId xmlns:a16="http://schemas.microsoft.com/office/drawing/2014/main" xmlns="" id="{45CDD738-E960-BABE-D8B7-20647DF89B3E}"/>
                </a:ext>
              </a:extLst>
            </p:cNvPr>
            <p:cNvSpPr/>
            <p:nvPr/>
          </p:nvSpPr>
          <p:spPr>
            <a:xfrm>
              <a:off x="6504717" y="2226087"/>
              <a:ext cx="197262" cy="214693"/>
            </a:xfrm>
            <a:custGeom>
              <a:avLst/>
              <a:gdLst>
                <a:gd name="connsiteX0" fmla="*/ -26 w 197262"/>
                <a:gd name="connsiteY0" fmla="*/ 106751 h 214693"/>
                <a:gd name="connsiteX1" fmla="*/ 95796 w 197262"/>
                <a:gd name="connsiteY1" fmla="*/ -596 h 214693"/>
                <a:gd name="connsiteX2" fmla="*/ 197237 w 197262"/>
                <a:gd name="connsiteY2" fmla="*/ 106751 h 214693"/>
                <a:gd name="connsiteX3" fmla="*/ 95796 w 197262"/>
                <a:gd name="connsiteY3" fmla="*/ 214098 h 214693"/>
                <a:gd name="connsiteX4" fmla="*/ -26 w 197262"/>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62" h="214693">
                  <a:moveTo>
                    <a:pt x="-26" y="106751"/>
                  </a:moveTo>
                  <a:cubicBezTo>
                    <a:pt x="-26" y="43314"/>
                    <a:pt x="36264" y="-596"/>
                    <a:pt x="95796" y="-596"/>
                  </a:cubicBezTo>
                  <a:cubicBezTo>
                    <a:pt x="149326" y="-596"/>
                    <a:pt x="197237" y="43314"/>
                    <a:pt x="197237" y="106751"/>
                  </a:cubicBezTo>
                  <a:cubicBezTo>
                    <a:pt x="197237" y="170188"/>
                    <a:pt x="155327" y="214098"/>
                    <a:pt x="95796" y="214098"/>
                  </a:cubicBezTo>
                  <a:cubicBezTo>
                    <a:pt x="41122"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sp>
          <p:nvSpPr>
            <p:cNvPr id="1399" name="Freeform: Shape 1398">
              <a:extLst>
                <a:ext uri="{FF2B5EF4-FFF2-40B4-BE49-F238E27FC236}">
                  <a16:creationId xmlns:a16="http://schemas.microsoft.com/office/drawing/2014/main" xmlns="" id="{B0F250A6-221F-04F7-0DC2-26E373C533A1}"/>
                </a:ext>
              </a:extLst>
            </p:cNvPr>
            <p:cNvSpPr/>
            <p:nvPr/>
          </p:nvSpPr>
          <p:spPr>
            <a:xfrm>
              <a:off x="5869971" y="1792999"/>
              <a:ext cx="481774" cy="728098"/>
            </a:xfrm>
            <a:custGeom>
              <a:avLst/>
              <a:gdLst>
                <a:gd name="connsiteX0" fmla="*/ 481749 w 481774"/>
                <a:gd name="connsiteY0" fmla="*/ 706336 h 728098"/>
                <a:gd name="connsiteX1" fmla="*/ -26 w 481774"/>
                <a:gd name="connsiteY1" fmla="*/ 706336 h 728098"/>
                <a:gd name="connsiteX2" fmla="*/ -26 w 481774"/>
                <a:gd name="connsiteY2" fmla="*/ 202463 h 728098"/>
                <a:gd name="connsiteX3" fmla="*/ 216382 w 481774"/>
                <a:gd name="connsiteY3" fmla="*/ 184080 h 728098"/>
                <a:gd name="connsiteX4" fmla="*/ 321157 w 481774"/>
                <a:gd name="connsiteY4" fmla="*/ 5106 h 728098"/>
                <a:gd name="connsiteX5" fmla="*/ 358209 w 481774"/>
                <a:gd name="connsiteY5" fmla="*/ 11106 h 728098"/>
                <a:gd name="connsiteX6" fmla="*/ 329634 w 481774"/>
                <a:gd name="connsiteY6" fmla="*/ 57874 h 728098"/>
                <a:gd name="connsiteX7" fmla="*/ 264579 w 481774"/>
                <a:gd name="connsiteY7" fmla="*/ 184080 h 728098"/>
                <a:gd name="connsiteX8" fmla="*/ 481368 w 481774"/>
                <a:gd name="connsiteY8" fmla="*/ 198748 h 72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774" h="728098">
                  <a:moveTo>
                    <a:pt x="481749" y="706336"/>
                  </a:moveTo>
                  <a:cubicBezTo>
                    <a:pt x="481749" y="706336"/>
                    <a:pt x="300774" y="753961"/>
                    <a:pt x="-26" y="706336"/>
                  </a:cubicBezTo>
                  <a:lnTo>
                    <a:pt x="-26" y="202463"/>
                  </a:lnTo>
                  <a:cubicBezTo>
                    <a:pt x="-26" y="202463"/>
                    <a:pt x="132276" y="176556"/>
                    <a:pt x="216382" y="184080"/>
                  </a:cubicBezTo>
                  <a:cubicBezTo>
                    <a:pt x="216382" y="184080"/>
                    <a:pt x="221621" y="86068"/>
                    <a:pt x="321157" y="5106"/>
                  </a:cubicBezTo>
                  <a:cubicBezTo>
                    <a:pt x="321157" y="5106"/>
                    <a:pt x="346779" y="-11087"/>
                    <a:pt x="358209" y="11106"/>
                  </a:cubicBezTo>
                  <a:cubicBezTo>
                    <a:pt x="367734" y="29394"/>
                    <a:pt x="339159" y="49778"/>
                    <a:pt x="329634" y="57874"/>
                  </a:cubicBezTo>
                  <a:cubicBezTo>
                    <a:pt x="320109" y="65970"/>
                    <a:pt x="261245" y="129026"/>
                    <a:pt x="264579" y="184080"/>
                  </a:cubicBezTo>
                  <a:cubicBezTo>
                    <a:pt x="264579" y="184080"/>
                    <a:pt x="443839" y="183318"/>
                    <a:pt x="481368" y="198748"/>
                  </a:cubicBezTo>
                  <a:close/>
                </a:path>
              </a:pathLst>
            </a:custGeom>
            <a:solidFill>
              <a:srgbClr val="C0DC8F"/>
            </a:solidFill>
            <a:ln w="4763" cap="flat">
              <a:solidFill>
                <a:srgbClr val="637724"/>
              </a:solidFill>
              <a:prstDash val="solid"/>
              <a:miter/>
            </a:ln>
          </p:spPr>
          <p:txBody>
            <a:bodyPr rtlCol="0" anchor="ctr"/>
            <a:lstStyle/>
            <a:p>
              <a:endParaRPr lang="en-IN"/>
            </a:p>
          </p:txBody>
        </p:sp>
        <p:sp>
          <p:nvSpPr>
            <p:cNvPr id="1400" name="Freeform: Shape 1399">
              <a:extLst>
                <a:ext uri="{FF2B5EF4-FFF2-40B4-BE49-F238E27FC236}">
                  <a16:creationId xmlns:a16="http://schemas.microsoft.com/office/drawing/2014/main" xmlns="" id="{0E863BFD-3478-2225-DC5C-0E8E7F659442}"/>
                </a:ext>
              </a:extLst>
            </p:cNvPr>
            <p:cNvSpPr/>
            <p:nvPr/>
          </p:nvSpPr>
          <p:spPr>
            <a:xfrm>
              <a:off x="6018276" y="2226087"/>
              <a:ext cx="197167" cy="214693"/>
            </a:xfrm>
            <a:custGeom>
              <a:avLst/>
              <a:gdLst>
                <a:gd name="connsiteX0" fmla="*/ -26 w 197167"/>
                <a:gd name="connsiteY0" fmla="*/ 106751 h 214693"/>
                <a:gd name="connsiteX1" fmla="*/ 95796 w 197167"/>
                <a:gd name="connsiteY1" fmla="*/ -596 h 214693"/>
                <a:gd name="connsiteX2" fmla="*/ 197142 w 197167"/>
                <a:gd name="connsiteY2" fmla="*/ 106751 h 214693"/>
                <a:gd name="connsiteX3" fmla="*/ 95796 w 197167"/>
                <a:gd name="connsiteY3" fmla="*/ 214098 h 214693"/>
                <a:gd name="connsiteX4" fmla="*/ -26 w 197167"/>
                <a:gd name="connsiteY4" fmla="*/ 106751 h 2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 h="214693">
                  <a:moveTo>
                    <a:pt x="-26" y="106751"/>
                  </a:moveTo>
                  <a:cubicBezTo>
                    <a:pt x="-26" y="43314"/>
                    <a:pt x="36264" y="-596"/>
                    <a:pt x="95796" y="-596"/>
                  </a:cubicBezTo>
                  <a:cubicBezTo>
                    <a:pt x="149326" y="-596"/>
                    <a:pt x="197142" y="43314"/>
                    <a:pt x="197142" y="106751"/>
                  </a:cubicBezTo>
                  <a:cubicBezTo>
                    <a:pt x="197142" y="170188"/>
                    <a:pt x="155422" y="214098"/>
                    <a:pt x="95796" y="214098"/>
                  </a:cubicBezTo>
                  <a:cubicBezTo>
                    <a:pt x="41122" y="214098"/>
                    <a:pt x="-26" y="170188"/>
                    <a:pt x="-26" y="106751"/>
                  </a:cubicBezTo>
                  <a:close/>
                </a:path>
              </a:pathLst>
            </a:custGeom>
            <a:solidFill>
              <a:srgbClr val="73973F"/>
            </a:solidFill>
            <a:ln w="4763" cap="flat">
              <a:solidFill>
                <a:srgbClr val="517820"/>
              </a:solidFill>
              <a:prstDash val="solid"/>
              <a:miter/>
            </a:ln>
          </p:spPr>
          <p:txBody>
            <a:bodyPr rtlCol="0" anchor="ctr"/>
            <a:lstStyle/>
            <a:p>
              <a:endParaRPr lang="en-IN"/>
            </a:p>
          </p:txBody>
        </p:sp>
      </p:grpSp>
      <p:grpSp>
        <p:nvGrpSpPr>
          <p:cNvPr id="2172" name="Group 2171">
            <a:extLst>
              <a:ext uri="{FF2B5EF4-FFF2-40B4-BE49-F238E27FC236}">
                <a16:creationId xmlns:a16="http://schemas.microsoft.com/office/drawing/2014/main" xmlns="" id="{B04957D2-BE62-2C90-5815-73EB39A2D6FD}"/>
              </a:ext>
            </a:extLst>
          </p:cNvPr>
          <p:cNvGrpSpPr/>
          <p:nvPr/>
        </p:nvGrpSpPr>
        <p:grpSpPr>
          <a:xfrm>
            <a:off x="5715000" y="3124200"/>
            <a:ext cx="3149236" cy="2209800"/>
            <a:chOff x="7391318" y="3204001"/>
            <a:chExt cx="4332984" cy="3040429"/>
          </a:xfrm>
        </p:grpSpPr>
        <p:sp>
          <p:nvSpPr>
            <p:cNvPr id="1405" name="Freeform: Shape 1404">
              <a:extLst>
                <a:ext uri="{FF2B5EF4-FFF2-40B4-BE49-F238E27FC236}">
                  <a16:creationId xmlns:a16="http://schemas.microsoft.com/office/drawing/2014/main" xmlns="" id="{6B6EDA87-5BE1-AF2A-7EF6-5B6DB14E6ED7}"/>
                </a:ext>
              </a:extLst>
            </p:cNvPr>
            <p:cNvSpPr/>
            <p:nvPr/>
          </p:nvSpPr>
          <p:spPr>
            <a:xfrm>
              <a:off x="7391318" y="3357016"/>
              <a:ext cx="4332173" cy="2887414"/>
            </a:xfrm>
            <a:custGeom>
              <a:avLst/>
              <a:gdLst>
                <a:gd name="connsiteX0" fmla="*/ 3568979 w 4332173"/>
                <a:gd name="connsiteY0" fmla="*/ -206 h 2887414"/>
                <a:gd name="connsiteX1" fmla="*/ 3734476 w 4332173"/>
                <a:gd name="connsiteY1" fmla="*/ 38353 h 2887414"/>
                <a:gd name="connsiteX2" fmla="*/ 3764287 w 4332173"/>
                <a:gd name="connsiteY2" fmla="*/ 316531 h 2887414"/>
                <a:gd name="connsiteX3" fmla="*/ 3757887 w 4332173"/>
                <a:gd name="connsiteY3" fmla="*/ 1402835 h 2887414"/>
                <a:gd name="connsiteX4" fmla="*/ 3931567 w 4332173"/>
                <a:gd name="connsiteY4" fmla="*/ 1784540 h 2887414"/>
                <a:gd name="connsiteX5" fmla="*/ 3948416 w 4332173"/>
                <a:gd name="connsiteY5" fmla="*/ 1785431 h 2887414"/>
                <a:gd name="connsiteX6" fmla="*/ 4102329 w 4332173"/>
                <a:gd name="connsiteY6" fmla="*/ 1524832 h 2887414"/>
                <a:gd name="connsiteX7" fmla="*/ 4054373 w 4332173"/>
                <a:gd name="connsiteY7" fmla="*/ 503090 h 2887414"/>
                <a:gd name="connsiteX8" fmla="*/ 4036309 w 4332173"/>
                <a:gd name="connsiteY8" fmla="*/ 109315 h 2887414"/>
                <a:gd name="connsiteX9" fmla="*/ 4114561 w 4332173"/>
                <a:gd name="connsiteY9" fmla="*/ 13565 h 2887414"/>
                <a:gd name="connsiteX10" fmla="*/ 4220356 w 4332173"/>
                <a:gd name="connsiteY10" fmla="*/ 11053 h 2887414"/>
                <a:gd name="connsiteX11" fmla="*/ 4332146 w 4332173"/>
                <a:gd name="connsiteY11" fmla="*/ 12431 h 2887414"/>
                <a:gd name="connsiteX12" fmla="*/ 4332146 w 4332173"/>
                <a:gd name="connsiteY12" fmla="*/ 2887208 h 2887414"/>
                <a:gd name="connsiteX13" fmla="*/ -28 w 4332173"/>
                <a:gd name="connsiteY13" fmla="*/ 2887208 h 2887414"/>
                <a:gd name="connsiteX14" fmla="*/ 27676 w 4332173"/>
                <a:gd name="connsiteY14" fmla="*/ 26769 h 2887414"/>
                <a:gd name="connsiteX15" fmla="*/ 38450 w 4332173"/>
                <a:gd name="connsiteY15" fmla="*/ 26283 h 2887414"/>
                <a:gd name="connsiteX16" fmla="*/ 158260 w 4332173"/>
                <a:gd name="connsiteY16" fmla="*/ 143095 h 2887414"/>
                <a:gd name="connsiteX17" fmla="*/ 148296 w 4332173"/>
                <a:gd name="connsiteY17" fmla="*/ 1050374 h 2887414"/>
                <a:gd name="connsiteX18" fmla="*/ 163768 w 4332173"/>
                <a:gd name="connsiteY18" fmla="*/ 1633624 h 2887414"/>
                <a:gd name="connsiteX19" fmla="*/ 337447 w 4332173"/>
                <a:gd name="connsiteY19" fmla="*/ 1803253 h 2887414"/>
                <a:gd name="connsiteX20" fmla="*/ 390993 w 4332173"/>
                <a:gd name="connsiteY20" fmla="*/ 1796772 h 2887414"/>
                <a:gd name="connsiteX21" fmla="*/ 531459 w 4332173"/>
                <a:gd name="connsiteY21" fmla="*/ 1426084 h 2887414"/>
                <a:gd name="connsiteX22" fmla="*/ 510883 w 4332173"/>
                <a:gd name="connsiteY22" fmla="*/ 593413 h 2887414"/>
                <a:gd name="connsiteX23" fmla="*/ 501648 w 4332173"/>
                <a:gd name="connsiteY23" fmla="*/ 166992 h 2887414"/>
                <a:gd name="connsiteX24" fmla="*/ 588974 w 4332173"/>
                <a:gd name="connsiteY24" fmla="*/ 18668 h 2887414"/>
                <a:gd name="connsiteX25" fmla="*/ 626237 w 4332173"/>
                <a:gd name="connsiteY25" fmla="*/ 12755 h 2887414"/>
                <a:gd name="connsiteX26" fmla="*/ 658640 w 4332173"/>
                <a:gd name="connsiteY26" fmla="*/ 13403 h 2887414"/>
                <a:gd name="connsiteX27" fmla="*/ 710160 w 4332173"/>
                <a:gd name="connsiteY27" fmla="*/ 10162 h 2887414"/>
                <a:gd name="connsiteX28" fmla="*/ 760952 w 4332173"/>
                <a:gd name="connsiteY28" fmla="*/ 6679 h 2887414"/>
                <a:gd name="connsiteX29" fmla="*/ 846900 w 4332173"/>
                <a:gd name="connsiteY29" fmla="*/ 48317 h 2887414"/>
                <a:gd name="connsiteX30" fmla="*/ 886108 w 4332173"/>
                <a:gd name="connsiteY30" fmla="*/ 441525 h 2887414"/>
                <a:gd name="connsiteX31" fmla="*/ 901661 w 4332173"/>
                <a:gd name="connsiteY31" fmla="*/ 1594174 h 2887414"/>
                <a:gd name="connsiteX32" fmla="*/ 1060273 w 4332173"/>
                <a:gd name="connsiteY32" fmla="*/ 1791102 h 2887414"/>
                <a:gd name="connsiteX33" fmla="*/ 1232332 w 4332173"/>
                <a:gd name="connsiteY33" fmla="*/ 1620096 h 2887414"/>
                <a:gd name="connsiteX34" fmla="*/ 1220991 w 4332173"/>
                <a:gd name="connsiteY34" fmla="*/ 844940 h 2887414"/>
                <a:gd name="connsiteX35" fmla="*/ 1219938 w 4332173"/>
                <a:gd name="connsiteY35" fmla="*/ 132078 h 2887414"/>
                <a:gd name="connsiteX36" fmla="*/ 1327434 w 4332173"/>
                <a:gd name="connsiteY36" fmla="*/ 6922 h 2887414"/>
                <a:gd name="connsiteX37" fmla="*/ 1435821 w 4332173"/>
                <a:gd name="connsiteY37" fmla="*/ 2224 h 2887414"/>
                <a:gd name="connsiteX38" fmla="*/ 1560491 w 4332173"/>
                <a:gd name="connsiteY38" fmla="*/ 61845 h 2887414"/>
                <a:gd name="connsiteX39" fmla="*/ 1588195 w 4332173"/>
                <a:gd name="connsiteY39" fmla="*/ 640802 h 2887414"/>
                <a:gd name="connsiteX40" fmla="*/ 1604883 w 4332173"/>
                <a:gd name="connsiteY40" fmla="*/ 1403240 h 2887414"/>
                <a:gd name="connsiteX41" fmla="*/ 1604883 w 4332173"/>
                <a:gd name="connsiteY41" fmla="*/ 1662949 h 2887414"/>
                <a:gd name="connsiteX42" fmla="*/ 1757743 w 4332173"/>
                <a:gd name="connsiteY42" fmla="*/ 1797988 h 2887414"/>
                <a:gd name="connsiteX43" fmla="*/ 1766654 w 4332173"/>
                <a:gd name="connsiteY43" fmla="*/ 1797988 h 2887414"/>
                <a:gd name="connsiteX44" fmla="*/ 1917084 w 4332173"/>
                <a:gd name="connsiteY44" fmla="*/ 1583157 h 2887414"/>
                <a:gd name="connsiteX45" fmla="*/ 1908578 w 4332173"/>
                <a:gd name="connsiteY45" fmla="*/ 126975 h 2887414"/>
                <a:gd name="connsiteX46" fmla="*/ 2003275 w 4332173"/>
                <a:gd name="connsiteY46" fmla="*/ 12026 h 2887414"/>
                <a:gd name="connsiteX47" fmla="*/ 2110610 w 4332173"/>
                <a:gd name="connsiteY47" fmla="*/ 11135 h 2887414"/>
                <a:gd name="connsiteX48" fmla="*/ 2243785 w 4332173"/>
                <a:gd name="connsiteY48" fmla="*/ 12026 h 2887414"/>
                <a:gd name="connsiteX49" fmla="*/ 2251886 w 4332173"/>
                <a:gd name="connsiteY49" fmla="*/ 11216 h 2887414"/>
                <a:gd name="connsiteX50" fmla="*/ 2305837 w 4332173"/>
                <a:gd name="connsiteY50" fmla="*/ 87281 h 2887414"/>
                <a:gd name="connsiteX51" fmla="*/ 2321390 w 4332173"/>
                <a:gd name="connsiteY51" fmla="*/ 851420 h 2887414"/>
                <a:gd name="connsiteX52" fmla="*/ 2321390 w 4332173"/>
                <a:gd name="connsiteY52" fmla="*/ 1590771 h 2887414"/>
                <a:gd name="connsiteX53" fmla="*/ 2478219 w 4332173"/>
                <a:gd name="connsiteY53" fmla="*/ 1775305 h 2887414"/>
                <a:gd name="connsiteX54" fmla="*/ 2494421 w 4332173"/>
                <a:gd name="connsiteY54" fmla="*/ 1775873 h 2887414"/>
                <a:gd name="connsiteX55" fmla="*/ 2661295 w 4332173"/>
                <a:gd name="connsiteY55" fmla="*/ 1594660 h 2887414"/>
                <a:gd name="connsiteX56" fmla="*/ 2655949 w 4332173"/>
                <a:gd name="connsiteY56" fmla="*/ 995208 h 2887414"/>
                <a:gd name="connsiteX57" fmla="*/ 2630432 w 4332173"/>
                <a:gd name="connsiteY57" fmla="*/ 145930 h 2887414"/>
                <a:gd name="connsiteX58" fmla="*/ 2710548 w 4332173"/>
                <a:gd name="connsiteY58" fmla="*/ 13970 h 2887414"/>
                <a:gd name="connsiteX59" fmla="*/ 2771951 w 4332173"/>
                <a:gd name="connsiteY59" fmla="*/ 10405 h 2887414"/>
                <a:gd name="connsiteX60" fmla="*/ 2975927 w 4332173"/>
                <a:gd name="connsiteY60" fmla="*/ 37381 h 2887414"/>
                <a:gd name="connsiteX61" fmla="*/ 3024531 w 4332173"/>
                <a:gd name="connsiteY61" fmla="*/ 138802 h 2887414"/>
                <a:gd name="connsiteX62" fmla="*/ 3037330 w 4332173"/>
                <a:gd name="connsiteY62" fmla="*/ 1276950 h 2887414"/>
                <a:gd name="connsiteX63" fmla="*/ 3166455 w 4332173"/>
                <a:gd name="connsiteY63" fmla="*/ 1769392 h 2887414"/>
                <a:gd name="connsiteX64" fmla="*/ 3230289 w 4332173"/>
                <a:gd name="connsiteY64" fmla="*/ 1778141 h 2887414"/>
                <a:gd name="connsiteX65" fmla="*/ 3387118 w 4332173"/>
                <a:gd name="connsiteY65" fmla="*/ 1582914 h 2887414"/>
                <a:gd name="connsiteX66" fmla="*/ 3377883 w 4332173"/>
                <a:gd name="connsiteY66" fmla="*/ 932103 h 2887414"/>
                <a:gd name="connsiteX67" fmla="*/ 3350908 w 4332173"/>
                <a:gd name="connsiteY67" fmla="*/ 192752 h 2887414"/>
                <a:gd name="connsiteX68" fmla="*/ 3416767 w 4332173"/>
                <a:gd name="connsiteY68" fmla="*/ 12350 h 2887414"/>
                <a:gd name="connsiteX69" fmla="*/ 3569303 w 4332173"/>
                <a:gd name="connsiteY69" fmla="*/ 199 h 288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332173" h="2887414">
                  <a:moveTo>
                    <a:pt x="3568979" y="-206"/>
                  </a:moveTo>
                  <a:cubicBezTo>
                    <a:pt x="3647151" y="-206"/>
                    <a:pt x="3721191" y="9757"/>
                    <a:pt x="3734476" y="38353"/>
                  </a:cubicBezTo>
                  <a:cubicBezTo>
                    <a:pt x="3757158" y="86957"/>
                    <a:pt x="3765016" y="222158"/>
                    <a:pt x="3764287" y="316531"/>
                  </a:cubicBezTo>
                  <a:cubicBezTo>
                    <a:pt x="3763558" y="410904"/>
                    <a:pt x="3739418" y="1189949"/>
                    <a:pt x="3757887" y="1402835"/>
                  </a:cubicBezTo>
                  <a:cubicBezTo>
                    <a:pt x="3776357" y="1615722"/>
                    <a:pt x="3746870" y="1766476"/>
                    <a:pt x="3931567" y="1784540"/>
                  </a:cubicBezTo>
                  <a:cubicBezTo>
                    <a:pt x="3937399" y="1785107"/>
                    <a:pt x="3942988" y="1785431"/>
                    <a:pt x="3948416" y="1785431"/>
                  </a:cubicBezTo>
                  <a:cubicBezTo>
                    <a:pt x="4115371" y="1785431"/>
                    <a:pt x="4102329" y="1524832"/>
                    <a:pt x="4102329" y="1524832"/>
                  </a:cubicBezTo>
                  <a:cubicBezTo>
                    <a:pt x="4102329" y="1524832"/>
                    <a:pt x="4060772" y="632944"/>
                    <a:pt x="4054373" y="503090"/>
                  </a:cubicBezTo>
                  <a:cubicBezTo>
                    <a:pt x="4047974" y="373236"/>
                    <a:pt x="4030071" y="146659"/>
                    <a:pt x="4036309" y="109315"/>
                  </a:cubicBezTo>
                  <a:cubicBezTo>
                    <a:pt x="4042546" y="71971"/>
                    <a:pt x="4041088" y="18344"/>
                    <a:pt x="4114561" y="13565"/>
                  </a:cubicBezTo>
                  <a:cubicBezTo>
                    <a:pt x="4143237" y="11621"/>
                    <a:pt x="4182850" y="11053"/>
                    <a:pt x="4220356" y="11053"/>
                  </a:cubicBezTo>
                  <a:cubicBezTo>
                    <a:pt x="4278763" y="11053"/>
                    <a:pt x="4332146" y="12431"/>
                    <a:pt x="4332146" y="12431"/>
                  </a:cubicBezTo>
                  <a:lnTo>
                    <a:pt x="4332146" y="2887208"/>
                  </a:lnTo>
                  <a:lnTo>
                    <a:pt x="-28" y="2887208"/>
                  </a:lnTo>
                  <a:lnTo>
                    <a:pt x="27676" y="26769"/>
                  </a:lnTo>
                  <a:cubicBezTo>
                    <a:pt x="31257" y="26421"/>
                    <a:pt x="34853" y="26258"/>
                    <a:pt x="38450" y="26283"/>
                  </a:cubicBezTo>
                  <a:cubicBezTo>
                    <a:pt x="69314" y="26283"/>
                    <a:pt x="155910" y="35923"/>
                    <a:pt x="158260" y="143095"/>
                  </a:cubicBezTo>
                  <a:cubicBezTo>
                    <a:pt x="161095" y="273678"/>
                    <a:pt x="148296" y="1050374"/>
                    <a:pt x="148296" y="1050374"/>
                  </a:cubicBezTo>
                  <a:cubicBezTo>
                    <a:pt x="148296" y="1050374"/>
                    <a:pt x="123994" y="1529854"/>
                    <a:pt x="163768" y="1633624"/>
                  </a:cubicBezTo>
                  <a:cubicBezTo>
                    <a:pt x="198115" y="1722732"/>
                    <a:pt x="236674" y="1803253"/>
                    <a:pt x="337447" y="1803253"/>
                  </a:cubicBezTo>
                  <a:cubicBezTo>
                    <a:pt x="355482" y="1803099"/>
                    <a:pt x="373442" y="1800920"/>
                    <a:pt x="390993" y="1796772"/>
                  </a:cubicBezTo>
                  <a:cubicBezTo>
                    <a:pt x="534294" y="1739338"/>
                    <a:pt x="553007" y="1553751"/>
                    <a:pt x="531459" y="1426084"/>
                  </a:cubicBezTo>
                  <a:cubicBezTo>
                    <a:pt x="530406" y="1236609"/>
                    <a:pt x="510883" y="593413"/>
                    <a:pt x="510883" y="593413"/>
                  </a:cubicBezTo>
                  <a:lnTo>
                    <a:pt x="501648" y="166992"/>
                  </a:lnTo>
                  <a:cubicBezTo>
                    <a:pt x="501648" y="166992"/>
                    <a:pt x="493548" y="62655"/>
                    <a:pt x="588974" y="18668"/>
                  </a:cubicBezTo>
                  <a:cubicBezTo>
                    <a:pt x="600955" y="14529"/>
                    <a:pt x="613568" y="12528"/>
                    <a:pt x="626237" y="12755"/>
                  </a:cubicBezTo>
                  <a:cubicBezTo>
                    <a:pt x="635553" y="12755"/>
                    <a:pt x="645679" y="13403"/>
                    <a:pt x="658640" y="13403"/>
                  </a:cubicBezTo>
                  <a:cubicBezTo>
                    <a:pt x="675862" y="13362"/>
                    <a:pt x="693068" y="12277"/>
                    <a:pt x="710160" y="10162"/>
                  </a:cubicBezTo>
                  <a:cubicBezTo>
                    <a:pt x="727010" y="8016"/>
                    <a:pt x="743965" y="6849"/>
                    <a:pt x="760952" y="6679"/>
                  </a:cubicBezTo>
                  <a:cubicBezTo>
                    <a:pt x="805425" y="6679"/>
                    <a:pt x="836207" y="17453"/>
                    <a:pt x="846900" y="48317"/>
                  </a:cubicBezTo>
                  <a:cubicBezTo>
                    <a:pt x="861239" y="89792"/>
                    <a:pt x="888943" y="227990"/>
                    <a:pt x="886108" y="441525"/>
                  </a:cubicBezTo>
                  <a:cubicBezTo>
                    <a:pt x="886108" y="669317"/>
                    <a:pt x="901661" y="1594174"/>
                    <a:pt x="901661" y="1594174"/>
                  </a:cubicBezTo>
                  <a:cubicBezTo>
                    <a:pt x="901661" y="1594174"/>
                    <a:pt x="909114" y="1791102"/>
                    <a:pt x="1060273" y="1791102"/>
                  </a:cubicBezTo>
                  <a:cubicBezTo>
                    <a:pt x="1211432" y="1791102"/>
                    <a:pt x="1227390" y="1675424"/>
                    <a:pt x="1232332" y="1620096"/>
                  </a:cubicBezTo>
                  <a:cubicBezTo>
                    <a:pt x="1237273" y="1564768"/>
                    <a:pt x="1208030" y="960942"/>
                    <a:pt x="1220991" y="844940"/>
                  </a:cubicBezTo>
                  <a:cubicBezTo>
                    <a:pt x="1218885" y="676769"/>
                    <a:pt x="1219938" y="132078"/>
                    <a:pt x="1219938" y="132078"/>
                  </a:cubicBezTo>
                  <a:cubicBezTo>
                    <a:pt x="1219938" y="132078"/>
                    <a:pt x="1203736" y="13727"/>
                    <a:pt x="1327434" y="6922"/>
                  </a:cubicBezTo>
                  <a:cubicBezTo>
                    <a:pt x="1366965" y="4735"/>
                    <a:pt x="1403662" y="2224"/>
                    <a:pt x="1435821" y="2224"/>
                  </a:cubicBezTo>
                  <a:cubicBezTo>
                    <a:pt x="1503867" y="2224"/>
                    <a:pt x="1551094" y="13403"/>
                    <a:pt x="1560491" y="61845"/>
                  </a:cubicBezTo>
                  <a:cubicBezTo>
                    <a:pt x="1574343" y="133131"/>
                    <a:pt x="1588195" y="640802"/>
                    <a:pt x="1588195" y="640802"/>
                  </a:cubicBezTo>
                  <a:lnTo>
                    <a:pt x="1604883" y="1403240"/>
                  </a:lnTo>
                  <a:cubicBezTo>
                    <a:pt x="1604883" y="1403240"/>
                    <a:pt x="1593542" y="1620339"/>
                    <a:pt x="1604883" y="1662949"/>
                  </a:cubicBezTo>
                  <a:cubicBezTo>
                    <a:pt x="1616224" y="1705558"/>
                    <a:pt x="1656403" y="1797988"/>
                    <a:pt x="1757743" y="1797988"/>
                  </a:cubicBezTo>
                  <a:lnTo>
                    <a:pt x="1766654" y="1797988"/>
                  </a:lnTo>
                  <a:cubicBezTo>
                    <a:pt x="1874474" y="1792317"/>
                    <a:pt x="1918461" y="1703290"/>
                    <a:pt x="1917084" y="1583157"/>
                  </a:cubicBezTo>
                  <a:cubicBezTo>
                    <a:pt x="1915707" y="1463023"/>
                    <a:pt x="1908578" y="126975"/>
                    <a:pt x="1908578" y="126975"/>
                  </a:cubicBezTo>
                  <a:cubicBezTo>
                    <a:pt x="1908578" y="126975"/>
                    <a:pt x="1902179" y="14213"/>
                    <a:pt x="2003275" y="12026"/>
                  </a:cubicBezTo>
                  <a:cubicBezTo>
                    <a:pt x="2036974" y="11378"/>
                    <a:pt x="2074967" y="11135"/>
                    <a:pt x="2110610" y="11135"/>
                  </a:cubicBezTo>
                  <a:cubicBezTo>
                    <a:pt x="2181815" y="11135"/>
                    <a:pt x="2243785" y="12026"/>
                    <a:pt x="2243785" y="12026"/>
                  </a:cubicBezTo>
                  <a:cubicBezTo>
                    <a:pt x="2246450" y="11459"/>
                    <a:pt x="2249164" y="11191"/>
                    <a:pt x="2251886" y="11216"/>
                  </a:cubicBezTo>
                  <a:cubicBezTo>
                    <a:pt x="2267439" y="11216"/>
                    <a:pt x="2300490" y="19316"/>
                    <a:pt x="2305837" y="87281"/>
                  </a:cubicBezTo>
                  <a:cubicBezTo>
                    <a:pt x="2312884" y="176389"/>
                    <a:pt x="2321390" y="851420"/>
                    <a:pt x="2321390" y="851420"/>
                  </a:cubicBezTo>
                  <a:lnTo>
                    <a:pt x="2321390" y="1590771"/>
                  </a:lnTo>
                  <a:cubicBezTo>
                    <a:pt x="2321390" y="1590771"/>
                    <a:pt x="2327789" y="1763964"/>
                    <a:pt x="2478219" y="1775305"/>
                  </a:cubicBezTo>
                  <a:cubicBezTo>
                    <a:pt x="2483647" y="1775305"/>
                    <a:pt x="2488994" y="1775873"/>
                    <a:pt x="2494421" y="1775873"/>
                  </a:cubicBezTo>
                  <a:cubicBezTo>
                    <a:pt x="2631080" y="1775873"/>
                    <a:pt x="2658217" y="1634677"/>
                    <a:pt x="2661295" y="1594660"/>
                  </a:cubicBezTo>
                  <a:cubicBezTo>
                    <a:pt x="2667695" y="1527667"/>
                    <a:pt x="2671907" y="1111534"/>
                    <a:pt x="2655949" y="995208"/>
                  </a:cubicBezTo>
                  <a:cubicBezTo>
                    <a:pt x="2647443" y="869647"/>
                    <a:pt x="2619739" y="231069"/>
                    <a:pt x="2630432" y="145930"/>
                  </a:cubicBezTo>
                  <a:cubicBezTo>
                    <a:pt x="2628245" y="41593"/>
                    <a:pt x="2642502" y="23853"/>
                    <a:pt x="2710548" y="13970"/>
                  </a:cubicBezTo>
                  <a:cubicBezTo>
                    <a:pt x="2730905" y="11361"/>
                    <a:pt x="2751424" y="10171"/>
                    <a:pt x="2771951" y="10405"/>
                  </a:cubicBezTo>
                  <a:cubicBezTo>
                    <a:pt x="2844857" y="10405"/>
                    <a:pt x="2939392" y="21260"/>
                    <a:pt x="2975927" y="37381"/>
                  </a:cubicBezTo>
                  <a:cubicBezTo>
                    <a:pt x="3010760" y="53582"/>
                    <a:pt x="3023478" y="65733"/>
                    <a:pt x="3024531" y="138802"/>
                  </a:cubicBezTo>
                  <a:cubicBezTo>
                    <a:pt x="3025584" y="211870"/>
                    <a:pt x="3035872" y="1196024"/>
                    <a:pt x="3037330" y="1276950"/>
                  </a:cubicBezTo>
                  <a:cubicBezTo>
                    <a:pt x="3038788" y="1357876"/>
                    <a:pt x="3012461" y="1730590"/>
                    <a:pt x="3166455" y="1769392"/>
                  </a:cubicBezTo>
                  <a:cubicBezTo>
                    <a:pt x="3187290" y="1774917"/>
                    <a:pt x="3208733" y="1777857"/>
                    <a:pt x="3230289" y="1778141"/>
                  </a:cubicBezTo>
                  <a:cubicBezTo>
                    <a:pt x="3336489" y="1778141"/>
                    <a:pt x="3378126" y="1691949"/>
                    <a:pt x="3387118" y="1582914"/>
                  </a:cubicBezTo>
                  <a:cubicBezTo>
                    <a:pt x="3395624" y="1450062"/>
                    <a:pt x="3377883" y="932103"/>
                    <a:pt x="3377883" y="932103"/>
                  </a:cubicBezTo>
                  <a:cubicBezTo>
                    <a:pt x="3377883" y="932103"/>
                    <a:pt x="3353581" y="249538"/>
                    <a:pt x="3350908" y="192752"/>
                  </a:cubicBezTo>
                  <a:cubicBezTo>
                    <a:pt x="3348235" y="135966"/>
                    <a:pt x="3322556" y="29361"/>
                    <a:pt x="3416767" y="12350"/>
                  </a:cubicBezTo>
                  <a:cubicBezTo>
                    <a:pt x="3467186" y="4087"/>
                    <a:pt x="3518212" y="20"/>
                    <a:pt x="3569303" y="199"/>
                  </a:cubicBezTo>
                </a:path>
              </a:pathLst>
            </a:custGeom>
            <a:solidFill>
              <a:srgbClr val="F5CEC6"/>
            </a:solidFill>
            <a:ln w="8101" cap="flat">
              <a:noFill/>
              <a:prstDash val="solid"/>
              <a:miter/>
            </a:ln>
          </p:spPr>
          <p:txBody>
            <a:bodyPr rtlCol="0" anchor="ctr"/>
            <a:lstStyle/>
            <a:p>
              <a:endParaRPr lang="en-IN"/>
            </a:p>
          </p:txBody>
        </p:sp>
        <p:sp>
          <p:nvSpPr>
            <p:cNvPr id="1406" name="Freeform: Shape 1405">
              <a:extLst>
                <a:ext uri="{FF2B5EF4-FFF2-40B4-BE49-F238E27FC236}">
                  <a16:creationId xmlns:a16="http://schemas.microsoft.com/office/drawing/2014/main" xmlns="" id="{790C3C67-8977-E755-21AE-11724DDE9029}"/>
                </a:ext>
              </a:extLst>
            </p:cNvPr>
            <p:cNvSpPr/>
            <p:nvPr/>
          </p:nvSpPr>
          <p:spPr>
            <a:xfrm>
              <a:off x="11664367" y="3216357"/>
              <a:ext cx="59935" cy="143903"/>
            </a:xfrm>
            <a:custGeom>
              <a:avLst/>
              <a:gdLst>
                <a:gd name="connsiteX0" fmla="*/ 59907 w 59935"/>
                <a:gd name="connsiteY0" fmla="*/ 21939 h 143903"/>
                <a:gd name="connsiteX1" fmla="*/ 58449 w 59935"/>
                <a:gd name="connsiteY1" fmla="*/ 120362 h 143903"/>
                <a:gd name="connsiteX2" fmla="*/ 48404 w 59935"/>
                <a:gd name="connsiteY2" fmla="*/ 139237 h 143903"/>
                <a:gd name="connsiteX3" fmla="*/ 27586 w 59935"/>
                <a:gd name="connsiteY3" fmla="*/ 143530 h 143903"/>
                <a:gd name="connsiteX4" fmla="*/ 15191 w 59935"/>
                <a:gd name="connsiteY4" fmla="*/ 141586 h 143903"/>
                <a:gd name="connsiteX5" fmla="*/ 7091 w 59935"/>
                <a:gd name="connsiteY5" fmla="*/ 137860 h 143903"/>
                <a:gd name="connsiteX6" fmla="*/ 1663 w 59935"/>
                <a:gd name="connsiteY6" fmla="*/ 127572 h 143903"/>
                <a:gd name="connsiteX7" fmla="*/ 286 w 59935"/>
                <a:gd name="connsiteY7" fmla="*/ 24369 h 143903"/>
                <a:gd name="connsiteX8" fmla="*/ 19647 w 59935"/>
                <a:gd name="connsiteY8" fmla="*/ 67 h 143903"/>
                <a:gd name="connsiteX9" fmla="*/ 59907 w 59935"/>
                <a:gd name="connsiteY9" fmla="*/ 21939 h 14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935" h="143903">
                  <a:moveTo>
                    <a:pt x="59907" y="21939"/>
                  </a:moveTo>
                  <a:lnTo>
                    <a:pt x="58449" y="120362"/>
                  </a:lnTo>
                  <a:cubicBezTo>
                    <a:pt x="57153" y="130974"/>
                    <a:pt x="54561" y="135592"/>
                    <a:pt x="48404" y="139237"/>
                  </a:cubicBezTo>
                  <a:cubicBezTo>
                    <a:pt x="42053" y="142728"/>
                    <a:pt x="34795" y="144227"/>
                    <a:pt x="27586" y="143530"/>
                  </a:cubicBezTo>
                  <a:cubicBezTo>
                    <a:pt x="23397" y="143295"/>
                    <a:pt x="19250" y="142639"/>
                    <a:pt x="15191" y="141586"/>
                  </a:cubicBezTo>
                  <a:cubicBezTo>
                    <a:pt x="12242" y="140979"/>
                    <a:pt x="9472" y="139699"/>
                    <a:pt x="7091" y="137860"/>
                  </a:cubicBezTo>
                  <a:cubicBezTo>
                    <a:pt x="4150" y="135154"/>
                    <a:pt x="2230" y="131525"/>
                    <a:pt x="1663" y="127572"/>
                  </a:cubicBezTo>
                  <a:cubicBezTo>
                    <a:pt x="-1010" y="109345"/>
                    <a:pt x="286" y="24369"/>
                    <a:pt x="286" y="24369"/>
                  </a:cubicBezTo>
                  <a:cubicBezTo>
                    <a:pt x="286" y="24369"/>
                    <a:pt x="-3845" y="67"/>
                    <a:pt x="19647" y="67"/>
                  </a:cubicBezTo>
                  <a:cubicBezTo>
                    <a:pt x="43139" y="67"/>
                    <a:pt x="58773" y="-4307"/>
                    <a:pt x="59907" y="219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07" name="Freeform: Shape 1406">
              <a:extLst>
                <a:ext uri="{FF2B5EF4-FFF2-40B4-BE49-F238E27FC236}">
                  <a16:creationId xmlns:a16="http://schemas.microsoft.com/office/drawing/2014/main" xmlns="" id="{3D8B4159-258D-2C84-E818-02AC15718374}"/>
                </a:ext>
              </a:extLst>
            </p:cNvPr>
            <p:cNvSpPr/>
            <p:nvPr/>
          </p:nvSpPr>
          <p:spPr>
            <a:xfrm>
              <a:off x="11676045" y="3293909"/>
              <a:ext cx="37182" cy="56449"/>
            </a:xfrm>
            <a:custGeom>
              <a:avLst/>
              <a:gdLst>
                <a:gd name="connsiteX0" fmla="*/ 1893 w 37182"/>
                <a:gd name="connsiteY0" fmla="*/ 16484 h 56449"/>
                <a:gd name="connsiteX1" fmla="*/ 1083 w 37182"/>
                <a:gd name="connsiteY1" fmla="*/ 42649 h 56449"/>
                <a:gd name="connsiteX2" fmla="*/ 5539 w 37182"/>
                <a:gd name="connsiteY2" fmla="*/ 51479 h 56449"/>
                <a:gd name="connsiteX3" fmla="*/ 32838 w 37182"/>
                <a:gd name="connsiteY3" fmla="*/ 49697 h 56449"/>
                <a:gd name="connsiteX4" fmla="*/ 36483 w 37182"/>
                <a:gd name="connsiteY4" fmla="*/ 40867 h 56449"/>
                <a:gd name="connsiteX5" fmla="*/ 34377 w 37182"/>
                <a:gd name="connsiteY5" fmla="*/ 10813 h 56449"/>
                <a:gd name="connsiteX6" fmla="*/ 33081 w 37182"/>
                <a:gd name="connsiteY6" fmla="*/ 6520 h 56449"/>
                <a:gd name="connsiteX7" fmla="*/ 29517 w 37182"/>
                <a:gd name="connsiteY7" fmla="*/ 2794 h 56449"/>
                <a:gd name="connsiteX8" fmla="*/ 17204 w 37182"/>
                <a:gd name="connsiteY8" fmla="*/ -42 h 56449"/>
                <a:gd name="connsiteX9" fmla="*/ 1893 w 37182"/>
                <a:gd name="connsiteY9" fmla="*/ 16484 h 5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82" h="56449">
                  <a:moveTo>
                    <a:pt x="1893" y="16484"/>
                  </a:moveTo>
                  <a:cubicBezTo>
                    <a:pt x="-358" y="25030"/>
                    <a:pt x="-634" y="33981"/>
                    <a:pt x="1083" y="42649"/>
                  </a:cubicBezTo>
                  <a:cubicBezTo>
                    <a:pt x="1796" y="45922"/>
                    <a:pt x="3335" y="48960"/>
                    <a:pt x="5539" y="51479"/>
                  </a:cubicBezTo>
                  <a:cubicBezTo>
                    <a:pt x="13591" y="58470"/>
                    <a:pt x="25766" y="57676"/>
                    <a:pt x="32838" y="49697"/>
                  </a:cubicBezTo>
                  <a:cubicBezTo>
                    <a:pt x="34734" y="47088"/>
                    <a:pt x="35989" y="44059"/>
                    <a:pt x="36483" y="40867"/>
                  </a:cubicBezTo>
                  <a:cubicBezTo>
                    <a:pt x="37844" y="30814"/>
                    <a:pt x="37132" y="20583"/>
                    <a:pt x="34377" y="10813"/>
                  </a:cubicBezTo>
                  <a:cubicBezTo>
                    <a:pt x="34191" y="9315"/>
                    <a:pt x="33754" y="7865"/>
                    <a:pt x="33081" y="6520"/>
                  </a:cubicBezTo>
                  <a:cubicBezTo>
                    <a:pt x="32222" y="4997"/>
                    <a:pt x="30999" y="3717"/>
                    <a:pt x="29517" y="2794"/>
                  </a:cubicBezTo>
                  <a:cubicBezTo>
                    <a:pt x="25896" y="380"/>
                    <a:pt x="21513" y="-633"/>
                    <a:pt x="17204" y="-42"/>
                  </a:cubicBezTo>
                  <a:cubicBezTo>
                    <a:pt x="8941" y="1360"/>
                    <a:pt x="2655" y="8140"/>
                    <a:pt x="1893" y="1648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08" name="Freeform: Shape 1407">
              <a:extLst>
                <a:ext uri="{FF2B5EF4-FFF2-40B4-BE49-F238E27FC236}">
                  <a16:creationId xmlns:a16="http://schemas.microsoft.com/office/drawing/2014/main" xmlns="" id="{D2EFEE6C-EC9C-F3D7-A838-AA01BE0A9506}"/>
                </a:ext>
              </a:extLst>
            </p:cNvPr>
            <p:cNvSpPr/>
            <p:nvPr/>
          </p:nvSpPr>
          <p:spPr>
            <a:xfrm>
              <a:off x="11600299" y="3215786"/>
              <a:ext cx="60088" cy="143795"/>
            </a:xfrm>
            <a:custGeom>
              <a:avLst/>
              <a:gdLst>
                <a:gd name="connsiteX0" fmla="*/ 60061 w 60088"/>
                <a:gd name="connsiteY0" fmla="*/ 21700 h 143795"/>
                <a:gd name="connsiteX1" fmla="*/ 60061 w 60088"/>
                <a:gd name="connsiteY1" fmla="*/ 120285 h 143795"/>
                <a:gd name="connsiteX2" fmla="*/ 50340 w 60088"/>
                <a:gd name="connsiteY2" fmla="*/ 139160 h 143795"/>
                <a:gd name="connsiteX3" fmla="*/ 29521 w 60088"/>
                <a:gd name="connsiteY3" fmla="*/ 143453 h 143795"/>
                <a:gd name="connsiteX4" fmla="*/ 17127 w 60088"/>
                <a:gd name="connsiteY4" fmla="*/ 141428 h 143795"/>
                <a:gd name="connsiteX5" fmla="*/ 9026 w 60088"/>
                <a:gd name="connsiteY5" fmla="*/ 137783 h 143795"/>
                <a:gd name="connsiteX6" fmla="*/ 3599 w 60088"/>
                <a:gd name="connsiteY6" fmla="*/ 127738 h 143795"/>
                <a:gd name="connsiteX7" fmla="*/ 359 w 60088"/>
                <a:gd name="connsiteY7" fmla="*/ 24616 h 143795"/>
                <a:gd name="connsiteX8" fmla="*/ 1007 w 60088"/>
                <a:gd name="connsiteY8" fmla="*/ 12384 h 143795"/>
                <a:gd name="connsiteX9" fmla="*/ 19557 w 60088"/>
                <a:gd name="connsiteY9" fmla="*/ -10 h 143795"/>
                <a:gd name="connsiteX10" fmla="*/ 60061 w 60088"/>
                <a:gd name="connsiteY10" fmla="*/ 21700 h 14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88" h="143795">
                  <a:moveTo>
                    <a:pt x="60061" y="21700"/>
                  </a:moveTo>
                  <a:lnTo>
                    <a:pt x="60061" y="120285"/>
                  </a:lnTo>
                  <a:cubicBezTo>
                    <a:pt x="58926" y="130816"/>
                    <a:pt x="56415" y="135515"/>
                    <a:pt x="50340" y="139160"/>
                  </a:cubicBezTo>
                  <a:cubicBezTo>
                    <a:pt x="43965" y="142578"/>
                    <a:pt x="36731" y="144069"/>
                    <a:pt x="29521" y="143453"/>
                  </a:cubicBezTo>
                  <a:cubicBezTo>
                    <a:pt x="25325" y="143226"/>
                    <a:pt x="21169" y="142546"/>
                    <a:pt x="17127" y="141428"/>
                  </a:cubicBezTo>
                  <a:cubicBezTo>
                    <a:pt x="14186" y="140845"/>
                    <a:pt x="11408" y="139605"/>
                    <a:pt x="9026" y="137783"/>
                  </a:cubicBezTo>
                  <a:cubicBezTo>
                    <a:pt x="6094" y="135174"/>
                    <a:pt x="4174" y="131618"/>
                    <a:pt x="3599" y="127738"/>
                  </a:cubicBezTo>
                  <a:cubicBezTo>
                    <a:pt x="601" y="109592"/>
                    <a:pt x="359" y="24616"/>
                    <a:pt x="359" y="24616"/>
                  </a:cubicBezTo>
                  <a:cubicBezTo>
                    <a:pt x="-322" y="20541"/>
                    <a:pt x="-103" y="16361"/>
                    <a:pt x="1007" y="12384"/>
                  </a:cubicBezTo>
                  <a:cubicBezTo>
                    <a:pt x="3299" y="4251"/>
                    <a:pt x="11165" y="-1007"/>
                    <a:pt x="19557" y="-10"/>
                  </a:cubicBezTo>
                  <a:cubicBezTo>
                    <a:pt x="42725" y="233"/>
                    <a:pt x="58279" y="-4547"/>
                    <a:pt x="60061" y="217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09" name="Freeform: Shape 1408">
              <a:extLst>
                <a:ext uri="{FF2B5EF4-FFF2-40B4-BE49-F238E27FC236}">
                  <a16:creationId xmlns:a16="http://schemas.microsoft.com/office/drawing/2014/main" xmlns="" id="{9B4944B7-D805-2B1B-822A-5B086821A57C}"/>
                </a:ext>
              </a:extLst>
            </p:cNvPr>
            <p:cNvSpPr/>
            <p:nvPr/>
          </p:nvSpPr>
          <p:spPr>
            <a:xfrm>
              <a:off x="11613353" y="3293150"/>
              <a:ext cx="37344" cy="56464"/>
            </a:xfrm>
            <a:custGeom>
              <a:avLst/>
              <a:gdLst>
                <a:gd name="connsiteX0" fmla="*/ 1400 w 37344"/>
                <a:gd name="connsiteY0" fmla="*/ 16432 h 56464"/>
                <a:gd name="connsiteX1" fmla="*/ 1400 w 37344"/>
                <a:gd name="connsiteY1" fmla="*/ 42597 h 56464"/>
                <a:gd name="connsiteX2" fmla="*/ 6017 w 37344"/>
                <a:gd name="connsiteY2" fmla="*/ 51427 h 56464"/>
                <a:gd name="connsiteX3" fmla="*/ 33316 w 37344"/>
                <a:gd name="connsiteY3" fmla="*/ 49726 h 56464"/>
                <a:gd name="connsiteX4" fmla="*/ 36800 w 37344"/>
                <a:gd name="connsiteY4" fmla="*/ 40896 h 56464"/>
                <a:gd name="connsiteX5" fmla="*/ 34288 w 37344"/>
                <a:gd name="connsiteY5" fmla="*/ 10762 h 56464"/>
                <a:gd name="connsiteX6" fmla="*/ 32911 w 37344"/>
                <a:gd name="connsiteY6" fmla="*/ 6468 h 56464"/>
                <a:gd name="connsiteX7" fmla="*/ 29266 w 37344"/>
                <a:gd name="connsiteY7" fmla="*/ 2742 h 56464"/>
                <a:gd name="connsiteX8" fmla="*/ 16953 w 37344"/>
                <a:gd name="connsiteY8" fmla="*/ -12 h 56464"/>
                <a:gd name="connsiteX9" fmla="*/ 1400 w 37344"/>
                <a:gd name="connsiteY9" fmla="*/ 16432 h 5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4" h="56464">
                  <a:moveTo>
                    <a:pt x="1400" y="16432"/>
                  </a:moveTo>
                  <a:cubicBezTo>
                    <a:pt x="-504" y="25051"/>
                    <a:pt x="-504" y="33978"/>
                    <a:pt x="1400" y="42597"/>
                  </a:cubicBezTo>
                  <a:cubicBezTo>
                    <a:pt x="2177" y="45878"/>
                    <a:pt x="3765" y="48916"/>
                    <a:pt x="6017" y="51427"/>
                  </a:cubicBezTo>
                  <a:cubicBezTo>
                    <a:pt x="14029" y="58483"/>
                    <a:pt x="26245" y="57721"/>
                    <a:pt x="33316" y="49726"/>
                  </a:cubicBezTo>
                  <a:cubicBezTo>
                    <a:pt x="35131" y="47085"/>
                    <a:pt x="36322" y="44064"/>
                    <a:pt x="36800" y="40896"/>
                  </a:cubicBezTo>
                  <a:cubicBezTo>
                    <a:pt x="37982" y="30787"/>
                    <a:pt x="37132" y="20539"/>
                    <a:pt x="34288" y="10762"/>
                  </a:cubicBezTo>
                  <a:cubicBezTo>
                    <a:pt x="34029" y="9271"/>
                    <a:pt x="33568" y="7829"/>
                    <a:pt x="32911" y="6468"/>
                  </a:cubicBezTo>
                  <a:cubicBezTo>
                    <a:pt x="31996" y="4961"/>
                    <a:pt x="30748" y="3690"/>
                    <a:pt x="29266" y="2742"/>
                  </a:cubicBezTo>
                  <a:cubicBezTo>
                    <a:pt x="25645" y="328"/>
                    <a:pt x="21254" y="-660"/>
                    <a:pt x="16953" y="-12"/>
                  </a:cubicBezTo>
                  <a:cubicBezTo>
                    <a:pt x="8577" y="1195"/>
                    <a:pt x="2137" y="8007"/>
                    <a:pt x="1400" y="1643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10" name="Freeform: Shape 1409">
              <a:extLst>
                <a:ext uri="{FF2B5EF4-FFF2-40B4-BE49-F238E27FC236}">
                  <a16:creationId xmlns:a16="http://schemas.microsoft.com/office/drawing/2014/main" xmlns="" id="{80B01092-FB07-5458-E9D6-03EFD2A52B1F}"/>
                </a:ext>
              </a:extLst>
            </p:cNvPr>
            <p:cNvSpPr/>
            <p:nvPr/>
          </p:nvSpPr>
          <p:spPr>
            <a:xfrm>
              <a:off x="11534508" y="3216373"/>
              <a:ext cx="63018" cy="143852"/>
            </a:xfrm>
            <a:custGeom>
              <a:avLst/>
              <a:gdLst>
                <a:gd name="connsiteX0" fmla="*/ 61047 w 63018"/>
                <a:gd name="connsiteY0" fmla="*/ 20870 h 143852"/>
                <a:gd name="connsiteX1" fmla="*/ 62991 w 63018"/>
                <a:gd name="connsiteY1" fmla="*/ 119293 h 143852"/>
                <a:gd name="connsiteX2" fmla="*/ 53837 w 63018"/>
                <a:gd name="connsiteY2" fmla="*/ 138573 h 143852"/>
                <a:gd name="connsiteX3" fmla="*/ 33666 w 63018"/>
                <a:gd name="connsiteY3" fmla="*/ 143595 h 143852"/>
                <a:gd name="connsiteX4" fmla="*/ 21515 w 63018"/>
                <a:gd name="connsiteY4" fmla="*/ 142056 h 143852"/>
                <a:gd name="connsiteX5" fmla="*/ 13414 w 63018"/>
                <a:gd name="connsiteY5" fmla="*/ 138573 h 143852"/>
                <a:gd name="connsiteX6" fmla="*/ 7582 w 63018"/>
                <a:gd name="connsiteY6" fmla="*/ 128528 h 143852"/>
                <a:gd name="connsiteX7" fmla="*/ 535 w 63018"/>
                <a:gd name="connsiteY7" fmla="*/ 25487 h 143852"/>
                <a:gd name="connsiteX8" fmla="*/ 19004 w 63018"/>
                <a:gd name="connsiteY8" fmla="*/ 618 h 143852"/>
                <a:gd name="connsiteX9" fmla="*/ 61047 w 63018"/>
                <a:gd name="connsiteY9" fmla="*/ 20870 h 14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018" h="143852">
                  <a:moveTo>
                    <a:pt x="61047" y="20870"/>
                  </a:moveTo>
                  <a:lnTo>
                    <a:pt x="62991" y="119293"/>
                  </a:lnTo>
                  <a:cubicBezTo>
                    <a:pt x="62019" y="129986"/>
                    <a:pt x="59670" y="134685"/>
                    <a:pt x="53837" y="138573"/>
                  </a:cubicBezTo>
                  <a:cubicBezTo>
                    <a:pt x="47761" y="142226"/>
                    <a:pt x="40738" y="143976"/>
                    <a:pt x="33666" y="143595"/>
                  </a:cubicBezTo>
                  <a:cubicBezTo>
                    <a:pt x="29575" y="143490"/>
                    <a:pt x="25501" y="142971"/>
                    <a:pt x="21515" y="142056"/>
                  </a:cubicBezTo>
                  <a:cubicBezTo>
                    <a:pt x="18583" y="141538"/>
                    <a:pt x="15812" y="140347"/>
                    <a:pt x="13414" y="138573"/>
                  </a:cubicBezTo>
                  <a:cubicBezTo>
                    <a:pt x="10401" y="135972"/>
                    <a:pt x="8344" y="132433"/>
                    <a:pt x="7582" y="128528"/>
                  </a:cubicBezTo>
                  <a:cubicBezTo>
                    <a:pt x="3937" y="110382"/>
                    <a:pt x="535" y="25487"/>
                    <a:pt x="535" y="25487"/>
                  </a:cubicBezTo>
                  <a:cubicBezTo>
                    <a:pt x="535" y="25487"/>
                    <a:pt x="-5055" y="1185"/>
                    <a:pt x="19004" y="618"/>
                  </a:cubicBezTo>
                  <a:cubicBezTo>
                    <a:pt x="43063" y="51"/>
                    <a:pt x="59021" y="-5296"/>
                    <a:pt x="61047" y="2087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11" name="Freeform: Shape 1410">
              <a:extLst>
                <a:ext uri="{FF2B5EF4-FFF2-40B4-BE49-F238E27FC236}">
                  <a16:creationId xmlns:a16="http://schemas.microsoft.com/office/drawing/2014/main" xmlns="" id="{B8AA5977-7464-51DF-D050-2FC667193DA4}"/>
                </a:ext>
              </a:extLst>
            </p:cNvPr>
            <p:cNvSpPr/>
            <p:nvPr/>
          </p:nvSpPr>
          <p:spPr>
            <a:xfrm>
              <a:off x="11550974" y="3293863"/>
              <a:ext cx="36756" cy="56617"/>
            </a:xfrm>
            <a:custGeom>
              <a:avLst/>
              <a:gdLst>
                <a:gd name="connsiteX0" fmla="*/ 1161 w 36756"/>
                <a:gd name="connsiteY0" fmla="*/ 17096 h 56617"/>
                <a:gd name="connsiteX1" fmla="*/ 1728 w 36756"/>
                <a:gd name="connsiteY1" fmla="*/ 43262 h 56617"/>
                <a:gd name="connsiteX2" fmla="*/ 6507 w 36756"/>
                <a:gd name="connsiteY2" fmla="*/ 51929 h 56617"/>
                <a:gd name="connsiteX3" fmla="*/ 21494 w 36756"/>
                <a:gd name="connsiteY3" fmla="*/ 56061 h 56617"/>
                <a:gd name="connsiteX4" fmla="*/ 33159 w 36756"/>
                <a:gd name="connsiteY4" fmla="*/ 49256 h 56617"/>
                <a:gd name="connsiteX5" fmla="*/ 36399 w 36756"/>
                <a:gd name="connsiteY5" fmla="*/ 40264 h 56617"/>
                <a:gd name="connsiteX6" fmla="*/ 33159 w 36756"/>
                <a:gd name="connsiteY6" fmla="*/ 10292 h 56617"/>
                <a:gd name="connsiteX7" fmla="*/ 31700 w 36756"/>
                <a:gd name="connsiteY7" fmla="*/ 5998 h 56617"/>
                <a:gd name="connsiteX8" fmla="*/ 27974 w 36756"/>
                <a:gd name="connsiteY8" fmla="*/ 2434 h 56617"/>
                <a:gd name="connsiteX9" fmla="*/ 15580 w 36756"/>
                <a:gd name="connsiteY9" fmla="*/ 85 h 56617"/>
                <a:gd name="connsiteX10" fmla="*/ 1161 w 36756"/>
                <a:gd name="connsiteY10" fmla="*/ 17096 h 56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756" h="56617">
                  <a:moveTo>
                    <a:pt x="1161" y="17096"/>
                  </a:moveTo>
                  <a:cubicBezTo>
                    <a:pt x="-598" y="25748"/>
                    <a:pt x="-403" y="34691"/>
                    <a:pt x="1728" y="43262"/>
                  </a:cubicBezTo>
                  <a:cubicBezTo>
                    <a:pt x="2578" y="46502"/>
                    <a:pt x="4223" y="49483"/>
                    <a:pt x="6507" y="51929"/>
                  </a:cubicBezTo>
                  <a:cubicBezTo>
                    <a:pt x="10549" y="55631"/>
                    <a:pt x="16123" y="57162"/>
                    <a:pt x="21494" y="56061"/>
                  </a:cubicBezTo>
                  <a:cubicBezTo>
                    <a:pt x="26135" y="55437"/>
                    <a:pt x="30331" y="52991"/>
                    <a:pt x="33159" y="49256"/>
                  </a:cubicBezTo>
                  <a:cubicBezTo>
                    <a:pt x="34924" y="46551"/>
                    <a:pt x="36034" y="43472"/>
                    <a:pt x="36399" y="40264"/>
                  </a:cubicBezTo>
                  <a:cubicBezTo>
                    <a:pt x="37346" y="30155"/>
                    <a:pt x="36245" y="19964"/>
                    <a:pt x="33159" y="10292"/>
                  </a:cubicBezTo>
                  <a:cubicBezTo>
                    <a:pt x="32875" y="8801"/>
                    <a:pt x="32389" y="7351"/>
                    <a:pt x="31700" y="5998"/>
                  </a:cubicBezTo>
                  <a:cubicBezTo>
                    <a:pt x="30777" y="4516"/>
                    <a:pt x="29489" y="3293"/>
                    <a:pt x="27974" y="2434"/>
                  </a:cubicBezTo>
                  <a:cubicBezTo>
                    <a:pt x="24280" y="134"/>
                    <a:pt x="19857" y="-709"/>
                    <a:pt x="15580" y="85"/>
                  </a:cubicBezTo>
                  <a:cubicBezTo>
                    <a:pt x="7447" y="1786"/>
                    <a:pt x="1501" y="8793"/>
                    <a:pt x="1161" y="1709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12" name="Freeform: Shape 1411">
              <a:extLst>
                <a:ext uri="{FF2B5EF4-FFF2-40B4-BE49-F238E27FC236}">
                  <a16:creationId xmlns:a16="http://schemas.microsoft.com/office/drawing/2014/main" xmlns="" id="{BA5C08EF-7E4A-AFD3-C6BF-33D822C70AFF}"/>
                </a:ext>
              </a:extLst>
            </p:cNvPr>
            <p:cNvSpPr/>
            <p:nvPr/>
          </p:nvSpPr>
          <p:spPr>
            <a:xfrm>
              <a:off x="11463362" y="3218696"/>
              <a:ext cx="72518" cy="142992"/>
            </a:xfrm>
            <a:custGeom>
              <a:avLst/>
              <a:gdLst>
                <a:gd name="connsiteX0" fmla="*/ 66901 w 72518"/>
                <a:gd name="connsiteY0" fmla="*/ 20167 h 142992"/>
                <a:gd name="connsiteX1" fmla="*/ 72490 w 72518"/>
                <a:gd name="connsiteY1" fmla="*/ 118510 h 142992"/>
                <a:gd name="connsiteX2" fmla="*/ 64390 w 72518"/>
                <a:gd name="connsiteY2" fmla="*/ 137708 h 142992"/>
                <a:gd name="connsiteX3" fmla="*/ 44462 w 72518"/>
                <a:gd name="connsiteY3" fmla="*/ 142731 h 142992"/>
                <a:gd name="connsiteX4" fmla="*/ 39520 w 72518"/>
                <a:gd name="connsiteY4" fmla="*/ 142731 h 142992"/>
                <a:gd name="connsiteX5" fmla="*/ 34984 w 72518"/>
                <a:gd name="connsiteY5" fmla="*/ 141678 h 142992"/>
                <a:gd name="connsiteX6" fmla="*/ 29152 w 72518"/>
                <a:gd name="connsiteY6" fmla="*/ 138842 h 142992"/>
                <a:gd name="connsiteX7" fmla="*/ 23562 w 72518"/>
                <a:gd name="connsiteY7" fmla="*/ 129364 h 142992"/>
                <a:gd name="connsiteX8" fmla="*/ 10601 w 72518"/>
                <a:gd name="connsiteY8" fmla="*/ 72660 h 142992"/>
                <a:gd name="connsiteX9" fmla="*/ 1690 w 72518"/>
                <a:gd name="connsiteY9" fmla="*/ 28835 h 142992"/>
                <a:gd name="connsiteX10" fmla="*/ 232 w 72518"/>
                <a:gd name="connsiteY10" fmla="*/ 16603 h 142992"/>
                <a:gd name="connsiteX11" fmla="*/ 22104 w 72518"/>
                <a:gd name="connsiteY11" fmla="*/ 1049 h 142992"/>
                <a:gd name="connsiteX12" fmla="*/ 32959 w 72518"/>
                <a:gd name="connsiteY12" fmla="*/ -85 h 142992"/>
                <a:gd name="connsiteX13" fmla="*/ 41060 w 72518"/>
                <a:gd name="connsiteY13" fmla="*/ -85 h 142992"/>
                <a:gd name="connsiteX14" fmla="*/ 53940 w 72518"/>
                <a:gd name="connsiteY14" fmla="*/ 806 h 142992"/>
                <a:gd name="connsiteX15" fmla="*/ 66901 w 72518"/>
                <a:gd name="connsiteY15" fmla="*/ 20167 h 14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518" h="142992">
                  <a:moveTo>
                    <a:pt x="66901" y="20167"/>
                  </a:moveTo>
                  <a:lnTo>
                    <a:pt x="72490" y="118510"/>
                  </a:lnTo>
                  <a:cubicBezTo>
                    <a:pt x="72004" y="129121"/>
                    <a:pt x="69817" y="133901"/>
                    <a:pt x="64390" y="137708"/>
                  </a:cubicBezTo>
                  <a:cubicBezTo>
                    <a:pt x="58412" y="141370"/>
                    <a:pt x="51461" y="143128"/>
                    <a:pt x="44462" y="142731"/>
                  </a:cubicBezTo>
                  <a:cubicBezTo>
                    <a:pt x="42113" y="142731"/>
                    <a:pt x="40979" y="142731"/>
                    <a:pt x="39520" y="142731"/>
                  </a:cubicBezTo>
                  <a:cubicBezTo>
                    <a:pt x="37981" y="142504"/>
                    <a:pt x="36466" y="142156"/>
                    <a:pt x="34984" y="141678"/>
                  </a:cubicBezTo>
                  <a:cubicBezTo>
                    <a:pt x="32829" y="141240"/>
                    <a:pt x="30828" y="140260"/>
                    <a:pt x="29152" y="138842"/>
                  </a:cubicBezTo>
                  <a:cubicBezTo>
                    <a:pt x="26519" y="136210"/>
                    <a:pt x="24591" y="132945"/>
                    <a:pt x="23562" y="129364"/>
                  </a:cubicBezTo>
                  <a:cubicBezTo>
                    <a:pt x="20889" y="120616"/>
                    <a:pt x="15462" y="95422"/>
                    <a:pt x="10601" y="72660"/>
                  </a:cubicBezTo>
                  <a:cubicBezTo>
                    <a:pt x="5741" y="49897"/>
                    <a:pt x="1690" y="28835"/>
                    <a:pt x="1690" y="28835"/>
                  </a:cubicBezTo>
                  <a:cubicBezTo>
                    <a:pt x="111" y="24963"/>
                    <a:pt x="-392" y="20734"/>
                    <a:pt x="232" y="16603"/>
                  </a:cubicBezTo>
                  <a:cubicBezTo>
                    <a:pt x="1366" y="10122"/>
                    <a:pt x="6713" y="2751"/>
                    <a:pt x="22104" y="1049"/>
                  </a:cubicBezTo>
                  <a:lnTo>
                    <a:pt x="32959" y="-85"/>
                  </a:lnTo>
                  <a:lnTo>
                    <a:pt x="41060" y="-85"/>
                  </a:lnTo>
                  <a:cubicBezTo>
                    <a:pt x="45377" y="-401"/>
                    <a:pt x="49711" y="-101"/>
                    <a:pt x="53940" y="806"/>
                  </a:cubicBezTo>
                  <a:cubicBezTo>
                    <a:pt x="60744" y="1859"/>
                    <a:pt x="65443" y="7044"/>
                    <a:pt x="66901" y="201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13" name="Freeform: Shape 1412">
              <a:extLst>
                <a:ext uri="{FF2B5EF4-FFF2-40B4-BE49-F238E27FC236}">
                  <a16:creationId xmlns:a16="http://schemas.microsoft.com/office/drawing/2014/main" xmlns="" id="{298E7DDF-4867-B944-32AB-3C991195F385}"/>
                </a:ext>
              </a:extLst>
            </p:cNvPr>
            <p:cNvSpPr/>
            <p:nvPr/>
          </p:nvSpPr>
          <p:spPr>
            <a:xfrm>
              <a:off x="11490559" y="3295027"/>
              <a:ext cx="35144" cy="56437"/>
            </a:xfrm>
            <a:custGeom>
              <a:avLst/>
              <a:gdLst>
                <a:gd name="connsiteX0" fmla="*/ 173 w 35144"/>
                <a:gd name="connsiteY0" fmla="*/ 18200 h 56437"/>
                <a:gd name="connsiteX1" fmla="*/ 3089 w 35144"/>
                <a:gd name="connsiteY1" fmla="*/ 44204 h 56437"/>
                <a:gd name="connsiteX2" fmla="*/ 7625 w 35144"/>
                <a:gd name="connsiteY2" fmla="*/ 52304 h 56437"/>
                <a:gd name="connsiteX3" fmla="*/ 13053 w 35144"/>
                <a:gd name="connsiteY3" fmla="*/ 55788 h 56437"/>
                <a:gd name="connsiteX4" fmla="*/ 21154 w 35144"/>
                <a:gd name="connsiteY4" fmla="*/ 55788 h 56437"/>
                <a:gd name="connsiteX5" fmla="*/ 32089 w 35144"/>
                <a:gd name="connsiteY5" fmla="*/ 49145 h 56437"/>
                <a:gd name="connsiteX6" fmla="*/ 35005 w 35144"/>
                <a:gd name="connsiteY6" fmla="*/ 40234 h 56437"/>
                <a:gd name="connsiteX7" fmla="*/ 30712 w 35144"/>
                <a:gd name="connsiteY7" fmla="*/ 10262 h 56437"/>
                <a:gd name="connsiteX8" fmla="*/ 29011 w 35144"/>
                <a:gd name="connsiteY8" fmla="*/ 6049 h 56437"/>
                <a:gd name="connsiteX9" fmla="*/ 25204 w 35144"/>
                <a:gd name="connsiteY9" fmla="*/ 2404 h 56437"/>
                <a:gd name="connsiteX10" fmla="*/ 12729 w 35144"/>
                <a:gd name="connsiteY10" fmla="*/ 55 h 56437"/>
                <a:gd name="connsiteX11" fmla="*/ 173 w 35144"/>
                <a:gd name="connsiteY11" fmla="*/ 18200 h 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4" h="56437">
                  <a:moveTo>
                    <a:pt x="173" y="18200"/>
                  </a:moveTo>
                  <a:cubicBezTo>
                    <a:pt x="-491" y="26974"/>
                    <a:pt x="496" y="35795"/>
                    <a:pt x="3089" y="44204"/>
                  </a:cubicBezTo>
                  <a:cubicBezTo>
                    <a:pt x="4053" y="47177"/>
                    <a:pt x="5592" y="49931"/>
                    <a:pt x="7625" y="52304"/>
                  </a:cubicBezTo>
                  <a:cubicBezTo>
                    <a:pt x="9027" y="53997"/>
                    <a:pt x="10922" y="55221"/>
                    <a:pt x="13053" y="55788"/>
                  </a:cubicBezTo>
                  <a:cubicBezTo>
                    <a:pt x="15718" y="56379"/>
                    <a:pt x="18488" y="56379"/>
                    <a:pt x="21154" y="55788"/>
                  </a:cubicBezTo>
                  <a:cubicBezTo>
                    <a:pt x="25552" y="55164"/>
                    <a:pt x="29513" y="52766"/>
                    <a:pt x="32089" y="49145"/>
                  </a:cubicBezTo>
                  <a:cubicBezTo>
                    <a:pt x="33750" y="46448"/>
                    <a:pt x="34754" y="43394"/>
                    <a:pt x="35005" y="40234"/>
                  </a:cubicBezTo>
                  <a:cubicBezTo>
                    <a:pt x="35548" y="30060"/>
                    <a:pt x="34090" y="19877"/>
                    <a:pt x="30712" y="10262"/>
                  </a:cubicBezTo>
                  <a:cubicBezTo>
                    <a:pt x="30315" y="8796"/>
                    <a:pt x="29740" y="7378"/>
                    <a:pt x="29011" y="6049"/>
                  </a:cubicBezTo>
                  <a:cubicBezTo>
                    <a:pt x="28055" y="4543"/>
                    <a:pt x="26751" y="3287"/>
                    <a:pt x="25204" y="2404"/>
                  </a:cubicBezTo>
                  <a:cubicBezTo>
                    <a:pt x="21461" y="152"/>
                    <a:pt x="17030" y="-682"/>
                    <a:pt x="12729" y="55"/>
                  </a:cubicBezTo>
                  <a:cubicBezTo>
                    <a:pt x="4636" y="2169"/>
                    <a:pt x="-702" y="9881"/>
                    <a:pt x="173" y="1820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14" name="Freeform: Shape 1413">
              <a:extLst>
                <a:ext uri="{FF2B5EF4-FFF2-40B4-BE49-F238E27FC236}">
                  <a16:creationId xmlns:a16="http://schemas.microsoft.com/office/drawing/2014/main" xmlns="" id="{0B8206CB-5ED2-897A-A051-6BF7B8B3AC5C}"/>
                </a:ext>
              </a:extLst>
            </p:cNvPr>
            <p:cNvSpPr/>
            <p:nvPr/>
          </p:nvSpPr>
          <p:spPr>
            <a:xfrm>
              <a:off x="11383011" y="3229493"/>
              <a:ext cx="98869" cy="141163"/>
            </a:xfrm>
            <a:custGeom>
              <a:avLst/>
              <a:gdLst>
                <a:gd name="connsiteX0" fmla="*/ 75479 w 98869"/>
                <a:gd name="connsiteY0" fmla="*/ 15689 h 141163"/>
                <a:gd name="connsiteX1" fmla="*/ 97838 w 98869"/>
                <a:gd name="connsiteY1" fmla="*/ 111601 h 141163"/>
                <a:gd name="connsiteX2" fmla="*/ 96055 w 98869"/>
                <a:gd name="connsiteY2" fmla="*/ 131610 h 141163"/>
                <a:gd name="connsiteX3" fmla="*/ 86091 w 98869"/>
                <a:gd name="connsiteY3" fmla="*/ 139711 h 141163"/>
                <a:gd name="connsiteX4" fmla="*/ 79287 w 98869"/>
                <a:gd name="connsiteY4" fmla="*/ 140926 h 141163"/>
                <a:gd name="connsiteX5" fmla="*/ 73697 w 98869"/>
                <a:gd name="connsiteY5" fmla="*/ 139873 h 141163"/>
                <a:gd name="connsiteX6" fmla="*/ 65596 w 98869"/>
                <a:gd name="connsiteY6" fmla="*/ 132906 h 141163"/>
                <a:gd name="connsiteX7" fmla="*/ 31654 w 98869"/>
                <a:gd name="connsiteY7" fmla="*/ 85436 h 141163"/>
                <a:gd name="connsiteX8" fmla="*/ 6299 w 98869"/>
                <a:gd name="connsiteY8" fmla="*/ 48497 h 141163"/>
                <a:gd name="connsiteX9" fmla="*/ 305 w 98869"/>
                <a:gd name="connsiteY9" fmla="*/ 37804 h 141163"/>
                <a:gd name="connsiteX10" fmla="*/ 16506 w 98869"/>
                <a:gd name="connsiteY10" fmla="*/ 14069 h 141163"/>
                <a:gd name="connsiteX11" fmla="*/ 54498 w 98869"/>
                <a:gd name="connsiteY11" fmla="*/ -107 h 141163"/>
                <a:gd name="connsiteX12" fmla="*/ 75479 w 98869"/>
                <a:gd name="connsiteY12" fmla="*/ 15689 h 14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8869" h="141163">
                  <a:moveTo>
                    <a:pt x="75479" y="15689"/>
                  </a:moveTo>
                  <a:cubicBezTo>
                    <a:pt x="83094" y="47606"/>
                    <a:pt x="90547" y="79579"/>
                    <a:pt x="97838" y="111601"/>
                  </a:cubicBezTo>
                  <a:cubicBezTo>
                    <a:pt x="99636" y="118268"/>
                    <a:pt x="99004" y="125365"/>
                    <a:pt x="96055" y="131610"/>
                  </a:cubicBezTo>
                  <a:cubicBezTo>
                    <a:pt x="93852" y="135450"/>
                    <a:pt x="90303" y="138334"/>
                    <a:pt x="86091" y="139711"/>
                  </a:cubicBezTo>
                  <a:cubicBezTo>
                    <a:pt x="83880" y="140399"/>
                    <a:pt x="81596" y="140805"/>
                    <a:pt x="79287" y="140926"/>
                  </a:cubicBezTo>
                  <a:cubicBezTo>
                    <a:pt x="77367" y="141072"/>
                    <a:pt x="75439" y="140707"/>
                    <a:pt x="73697" y="139873"/>
                  </a:cubicBezTo>
                  <a:cubicBezTo>
                    <a:pt x="70562" y="138115"/>
                    <a:pt x="67808" y="135742"/>
                    <a:pt x="65596" y="132906"/>
                  </a:cubicBezTo>
                  <a:cubicBezTo>
                    <a:pt x="59926" y="125778"/>
                    <a:pt x="45102" y="104716"/>
                    <a:pt x="31654" y="85436"/>
                  </a:cubicBezTo>
                  <a:lnTo>
                    <a:pt x="6299" y="48497"/>
                  </a:lnTo>
                  <a:cubicBezTo>
                    <a:pt x="3302" y="45589"/>
                    <a:pt x="1220" y="41879"/>
                    <a:pt x="305" y="37804"/>
                  </a:cubicBezTo>
                  <a:cubicBezTo>
                    <a:pt x="-1072" y="31404"/>
                    <a:pt x="1358" y="21603"/>
                    <a:pt x="16506" y="14069"/>
                  </a:cubicBezTo>
                  <a:cubicBezTo>
                    <a:pt x="28244" y="7167"/>
                    <a:pt x="41108" y="2372"/>
                    <a:pt x="54498" y="-107"/>
                  </a:cubicBezTo>
                  <a:cubicBezTo>
                    <a:pt x="64705" y="-917"/>
                    <a:pt x="71591" y="3133"/>
                    <a:pt x="75479" y="1568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15" name="Freeform: Shape 1414">
              <a:extLst>
                <a:ext uri="{FF2B5EF4-FFF2-40B4-BE49-F238E27FC236}">
                  <a16:creationId xmlns:a16="http://schemas.microsoft.com/office/drawing/2014/main" xmlns="" id="{F43BC5BD-0A64-8FB6-BEDA-A17DE8CF6E1B}"/>
                </a:ext>
              </a:extLst>
            </p:cNvPr>
            <p:cNvSpPr/>
            <p:nvPr/>
          </p:nvSpPr>
          <p:spPr>
            <a:xfrm>
              <a:off x="11436526" y="3306138"/>
              <a:ext cx="36968" cy="54549"/>
            </a:xfrm>
            <a:custGeom>
              <a:avLst/>
              <a:gdLst>
                <a:gd name="connsiteX0" fmla="*/ 1874 w 36968"/>
                <a:gd name="connsiteY0" fmla="*/ 23129 h 54549"/>
                <a:gd name="connsiteX1" fmla="*/ 14106 w 36968"/>
                <a:gd name="connsiteY1" fmla="*/ 46297 h 54549"/>
                <a:gd name="connsiteX2" fmla="*/ 20911 w 36968"/>
                <a:gd name="connsiteY2" fmla="*/ 52696 h 54549"/>
                <a:gd name="connsiteX3" fmla="*/ 31280 w 36968"/>
                <a:gd name="connsiteY3" fmla="*/ 52696 h 54549"/>
                <a:gd name="connsiteX4" fmla="*/ 36546 w 36968"/>
                <a:gd name="connsiteY4" fmla="*/ 44029 h 54549"/>
                <a:gd name="connsiteX5" fmla="*/ 36546 w 36968"/>
                <a:gd name="connsiteY5" fmla="*/ 34794 h 54549"/>
                <a:gd name="connsiteX6" fmla="*/ 25934 w 36968"/>
                <a:gd name="connsiteY6" fmla="*/ 6603 h 54549"/>
                <a:gd name="connsiteX7" fmla="*/ 23422 w 36968"/>
                <a:gd name="connsiteY7" fmla="*/ 2796 h 54549"/>
                <a:gd name="connsiteX8" fmla="*/ 19048 w 36968"/>
                <a:gd name="connsiteY8" fmla="*/ 366 h 54549"/>
                <a:gd name="connsiteX9" fmla="*/ 7140 w 36968"/>
                <a:gd name="connsiteY9" fmla="*/ 2067 h 54549"/>
                <a:gd name="connsiteX10" fmla="*/ 1874 w 36968"/>
                <a:gd name="connsiteY10" fmla="*/ 23129 h 5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68" h="54549">
                  <a:moveTo>
                    <a:pt x="1874" y="23129"/>
                  </a:moveTo>
                  <a:cubicBezTo>
                    <a:pt x="4588" y="31497"/>
                    <a:pt x="8728" y="39338"/>
                    <a:pt x="14106" y="46297"/>
                  </a:cubicBezTo>
                  <a:cubicBezTo>
                    <a:pt x="16043" y="48760"/>
                    <a:pt x="18335" y="50914"/>
                    <a:pt x="20911" y="52696"/>
                  </a:cubicBezTo>
                  <a:cubicBezTo>
                    <a:pt x="24022" y="54892"/>
                    <a:pt x="28169" y="54892"/>
                    <a:pt x="31280" y="52696"/>
                  </a:cubicBezTo>
                  <a:cubicBezTo>
                    <a:pt x="34172" y="50671"/>
                    <a:pt x="36076" y="47528"/>
                    <a:pt x="36546" y="44029"/>
                  </a:cubicBezTo>
                  <a:cubicBezTo>
                    <a:pt x="37072" y="40975"/>
                    <a:pt x="37072" y="37848"/>
                    <a:pt x="36546" y="34794"/>
                  </a:cubicBezTo>
                  <a:cubicBezTo>
                    <a:pt x="34715" y="24838"/>
                    <a:pt x="31118" y="15296"/>
                    <a:pt x="25934" y="6603"/>
                  </a:cubicBezTo>
                  <a:cubicBezTo>
                    <a:pt x="25318" y="5202"/>
                    <a:pt x="24467" y="3914"/>
                    <a:pt x="23422" y="2796"/>
                  </a:cubicBezTo>
                  <a:cubicBezTo>
                    <a:pt x="22207" y="1605"/>
                    <a:pt x="20701" y="763"/>
                    <a:pt x="19048" y="366"/>
                  </a:cubicBezTo>
                  <a:cubicBezTo>
                    <a:pt x="15022" y="-792"/>
                    <a:pt x="10688" y="-177"/>
                    <a:pt x="7140" y="2067"/>
                  </a:cubicBezTo>
                  <a:cubicBezTo>
                    <a:pt x="246" y="6701"/>
                    <a:pt x="-2030" y="15798"/>
                    <a:pt x="1874" y="2312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16" name="Freeform: Shape 1415">
              <a:extLst>
                <a:ext uri="{FF2B5EF4-FFF2-40B4-BE49-F238E27FC236}">
                  <a16:creationId xmlns:a16="http://schemas.microsoft.com/office/drawing/2014/main" xmlns="" id="{0B7FD897-24C2-3283-257C-9B7CE5E62EBC}"/>
                </a:ext>
              </a:extLst>
            </p:cNvPr>
            <p:cNvSpPr/>
            <p:nvPr/>
          </p:nvSpPr>
          <p:spPr>
            <a:xfrm>
              <a:off x="11318856" y="3270871"/>
              <a:ext cx="129217" cy="121950"/>
            </a:xfrm>
            <a:custGeom>
              <a:avLst/>
              <a:gdLst>
                <a:gd name="connsiteX0" fmla="*/ 63406 w 129217"/>
                <a:gd name="connsiteY0" fmla="*/ 8496 h 121950"/>
                <a:gd name="connsiteX1" fmla="*/ 121975 w 129217"/>
                <a:gd name="connsiteY1" fmla="*/ 87558 h 121950"/>
                <a:gd name="connsiteX2" fmla="*/ 129184 w 129217"/>
                <a:gd name="connsiteY2" fmla="*/ 106109 h 121950"/>
                <a:gd name="connsiteX3" fmla="*/ 124729 w 129217"/>
                <a:gd name="connsiteY3" fmla="*/ 116640 h 121950"/>
                <a:gd name="connsiteX4" fmla="*/ 119464 w 129217"/>
                <a:gd name="connsiteY4" fmla="*/ 120366 h 121950"/>
                <a:gd name="connsiteX5" fmla="*/ 114036 w 129217"/>
                <a:gd name="connsiteY5" fmla="*/ 121743 h 121950"/>
                <a:gd name="connsiteX6" fmla="*/ 103667 w 129217"/>
                <a:gd name="connsiteY6" fmla="*/ 119070 h 121950"/>
                <a:gd name="connsiteX7" fmla="*/ 52227 w 129217"/>
                <a:gd name="connsiteY7" fmla="*/ 91285 h 121950"/>
                <a:gd name="connsiteX8" fmla="*/ 13344 w 129217"/>
                <a:gd name="connsiteY8" fmla="*/ 69251 h 121950"/>
                <a:gd name="connsiteX9" fmla="*/ 3218 w 129217"/>
                <a:gd name="connsiteY9" fmla="*/ 62284 h 121950"/>
                <a:gd name="connsiteX10" fmla="*/ 7674 w 129217"/>
                <a:gd name="connsiteY10" fmla="*/ 33608 h 121950"/>
                <a:gd name="connsiteX11" fmla="*/ 63406 w 129217"/>
                <a:gd name="connsiteY11" fmla="*/ 8496 h 1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217" h="121950">
                  <a:moveTo>
                    <a:pt x="63406" y="8496"/>
                  </a:moveTo>
                  <a:cubicBezTo>
                    <a:pt x="83172" y="34742"/>
                    <a:pt x="102695" y="61093"/>
                    <a:pt x="121975" y="87558"/>
                  </a:cubicBezTo>
                  <a:cubicBezTo>
                    <a:pt x="126187" y="92873"/>
                    <a:pt x="128706" y="99337"/>
                    <a:pt x="129184" y="106109"/>
                  </a:cubicBezTo>
                  <a:cubicBezTo>
                    <a:pt x="129298" y="110103"/>
                    <a:pt x="127670" y="113942"/>
                    <a:pt x="124729" y="116640"/>
                  </a:cubicBezTo>
                  <a:cubicBezTo>
                    <a:pt x="123173" y="118147"/>
                    <a:pt x="121399" y="119402"/>
                    <a:pt x="119464" y="120366"/>
                  </a:cubicBezTo>
                  <a:cubicBezTo>
                    <a:pt x="117803" y="121290"/>
                    <a:pt x="115931" y="121760"/>
                    <a:pt x="114036" y="121743"/>
                  </a:cubicBezTo>
                  <a:cubicBezTo>
                    <a:pt x="110431" y="121573"/>
                    <a:pt x="106899" y="120666"/>
                    <a:pt x="103667" y="119070"/>
                  </a:cubicBezTo>
                  <a:cubicBezTo>
                    <a:pt x="95566" y="115182"/>
                    <a:pt x="72804" y="102869"/>
                    <a:pt x="52227" y="91285"/>
                  </a:cubicBezTo>
                  <a:lnTo>
                    <a:pt x="13344" y="69251"/>
                  </a:lnTo>
                  <a:cubicBezTo>
                    <a:pt x="9359" y="67963"/>
                    <a:pt x="5843" y="65541"/>
                    <a:pt x="3218" y="62284"/>
                  </a:cubicBezTo>
                  <a:cubicBezTo>
                    <a:pt x="-751" y="57100"/>
                    <a:pt x="-2857" y="47703"/>
                    <a:pt x="7674" y="33608"/>
                  </a:cubicBezTo>
                  <a:cubicBezTo>
                    <a:pt x="28736" y="5741"/>
                    <a:pt x="46557" y="-11594"/>
                    <a:pt x="63406" y="849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17" name="Freeform: Shape 1416">
              <a:extLst>
                <a:ext uri="{FF2B5EF4-FFF2-40B4-BE49-F238E27FC236}">
                  <a16:creationId xmlns:a16="http://schemas.microsoft.com/office/drawing/2014/main" xmlns="" id="{4170E705-F69E-CF22-5C98-5240A3C1E2BF}"/>
                </a:ext>
              </a:extLst>
            </p:cNvPr>
            <p:cNvSpPr/>
            <p:nvPr/>
          </p:nvSpPr>
          <p:spPr>
            <a:xfrm>
              <a:off x="11392263" y="3336873"/>
              <a:ext cx="46969" cy="46087"/>
            </a:xfrm>
            <a:custGeom>
              <a:avLst/>
              <a:gdLst>
                <a:gd name="connsiteX0" fmla="*/ 6606 w 46969"/>
                <a:gd name="connsiteY0" fmla="*/ 27389 h 46087"/>
                <a:gd name="connsiteX1" fmla="*/ 27749 w 46969"/>
                <a:gd name="connsiteY1" fmla="*/ 42780 h 46087"/>
                <a:gd name="connsiteX2" fmla="*/ 36579 w 46969"/>
                <a:gd name="connsiteY2" fmla="*/ 45696 h 46087"/>
                <a:gd name="connsiteX3" fmla="*/ 45652 w 46969"/>
                <a:gd name="connsiteY3" fmla="*/ 41889 h 46087"/>
                <a:gd name="connsiteX4" fmla="*/ 46219 w 46969"/>
                <a:gd name="connsiteY4" fmla="*/ 32249 h 46087"/>
                <a:gd name="connsiteX5" fmla="*/ 42087 w 46969"/>
                <a:gd name="connsiteY5" fmla="*/ 24148 h 46087"/>
                <a:gd name="connsiteX6" fmla="*/ 20863 w 46969"/>
                <a:gd name="connsiteY6" fmla="*/ 2762 h 46087"/>
                <a:gd name="connsiteX7" fmla="*/ 17056 w 46969"/>
                <a:gd name="connsiteY7" fmla="*/ 413 h 46087"/>
                <a:gd name="connsiteX8" fmla="*/ 12115 w 46969"/>
                <a:gd name="connsiteY8" fmla="*/ -73 h 46087"/>
                <a:gd name="connsiteX9" fmla="*/ 1989 w 46969"/>
                <a:gd name="connsiteY9" fmla="*/ 6489 h 46087"/>
                <a:gd name="connsiteX10" fmla="*/ 6606 w 46969"/>
                <a:gd name="connsiteY10" fmla="*/ 27389 h 4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69" h="46087">
                  <a:moveTo>
                    <a:pt x="6606" y="27389"/>
                  </a:moveTo>
                  <a:cubicBezTo>
                    <a:pt x="12714" y="33691"/>
                    <a:pt x="19867" y="38900"/>
                    <a:pt x="27749" y="42780"/>
                  </a:cubicBezTo>
                  <a:cubicBezTo>
                    <a:pt x="30528" y="44197"/>
                    <a:pt x="33501" y="45178"/>
                    <a:pt x="36579" y="45696"/>
                  </a:cubicBezTo>
                  <a:cubicBezTo>
                    <a:pt x="40103" y="46433"/>
                    <a:pt x="43707" y="44918"/>
                    <a:pt x="45652" y="41889"/>
                  </a:cubicBezTo>
                  <a:cubicBezTo>
                    <a:pt x="47142" y="38883"/>
                    <a:pt x="47353" y="35408"/>
                    <a:pt x="46219" y="32249"/>
                  </a:cubicBezTo>
                  <a:cubicBezTo>
                    <a:pt x="45198" y="29381"/>
                    <a:pt x="43805" y="26660"/>
                    <a:pt x="42087" y="24148"/>
                  </a:cubicBezTo>
                  <a:cubicBezTo>
                    <a:pt x="36303" y="15845"/>
                    <a:pt x="29126" y="8603"/>
                    <a:pt x="20863" y="2762"/>
                  </a:cubicBezTo>
                  <a:cubicBezTo>
                    <a:pt x="19730" y="1782"/>
                    <a:pt x="18442" y="988"/>
                    <a:pt x="17056" y="413"/>
                  </a:cubicBezTo>
                  <a:cubicBezTo>
                    <a:pt x="15485" y="-186"/>
                    <a:pt x="13775" y="-356"/>
                    <a:pt x="12115" y="-73"/>
                  </a:cubicBezTo>
                  <a:cubicBezTo>
                    <a:pt x="7951" y="559"/>
                    <a:pt x="4266" y="2949"/>
                    <a:pt x="1989" y="6489"/>
                  </a:cubicBezTo>
                  <a:cubicBezTo>
                    <a:pt x="-1948" y="13626"/>
                    <a:pt x="29" y="22577"/>
                    <a:pt x="6606" y="273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18" name="Freeform: Shape 1417">
              <a:extLst>
                <a:ext uri="{FF2B5EF4-FFF2-40B4-BE49-F238E27FC236}">
                  <a16:creationId xmlns:a16="http://schemas.microsoft.com/office/drawing/2014/main" xmlns="" id="{8882220D-AD07-29A4-B85E-FDF9D2FA472F}"/>
                </a:ext>
              </a:extLst>
            </p:cNvPr>
            <p:cNvSpPr/>
            <p:nvPr/>
          </p:nvSpPr>
          <p:spPr>
            <a:xfrm>
              <a:off x="11286218" y="3341225"/>
              <a:ext cx="143164" cy="89733"/>
            </a:xfrm>
            <a:custGeom>
              <a:avLst/>
              <a:gdLst>
                <a:gd name="connsiteX0" fmla="*/ 40150 w 143164"/>
                <a:gd name="connsiteY0" fmla="*/ 2380 h 89733"/>
                <a:gd name="connsiteX1" fmla="*/ 127475 w 143164"/>
                <a:gd name="connsiteY1" fmla="*/ 47987 h 89733"/>
                <a:gd name="connsiteX2" fmla="*/ 141733 w 143164"/>
                <a:gd name="connsiteY2" fmla="*/ 61920 h 89733"/>
                <a:gd name="connsiteX3" fmla="*/ 141733 w 143164"/>
                <a:gd name="connsiteY3" fmla="*/ 75124 h 89733"/>
                <a:gd name="connsiteX4" fmla="*/ 137764 w 143164"/>
                <a:gd name="connsiteY4" fmla="*/ 82496 h 89733"/>
                <a:gd name="connsiteX5" fmla="*/ 132984 w 143164"/>
                <a:gd name="connsiteY5" fmla="*/ 87276 h 89733"/>
                <a:gd name="connsiteX6" fmla="*/ 122048 w 143164"/>
                <a:gd name="connsiteY6" fmla="*/ 89463 h 89733"/>
                <a:gd name="connsiteX7" fmla="*/ 20222 w 143164"/>
                <a:gd name="connsiteY7" fmla="*/ 73261 h 89733"/>
                <a:gd name="connsiteX8" fmla="*/ 8314 w 143164"/>
                <a:gd name="connsiteY8" fmla="*/ 70183 h 89733"/>
                <a:gd name="connsiteX9" fmla="*/ 1267 w 143164"/>
                <a:gd name="connsiteY9" fmla="*/ 45152 h 89733"/>
                <a:gd name="connsiteX10" fmla="*/ 40150 w 143164"/>
                <a:gd name="connsiteY10" fmla="*/ 2380 h 8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164" h="89733">
                  <a:moveTo>
                    <a:pt x="40150" y="2380"/>
                  </a:moveTo>
                  <a:cubicBezTo>
                    <a:pt x="69369" y="17342"/>
                    <a:pt x="98475" y="32539"/>
                    <a:pt x="127475" y="47987"/>
                  </a:cubicBezTo>
                  <a:cubicBezTo>
                    <a:pt x="136387" y="53658"/>
                    <a:pt x="139870" y="57222"/>
                    <a:pt x="141733" y="61920"/>
                  </a:cubicBezTo>
                  <a:cubicBezTo>
                    <a:pt x="143604" y="66125"/>
                    <a:pt x="143604" y="70920"/>
                    <a:pt x="141733" y="75124"/>
                  </a:cubicBezTo>
                  <a:cubicBezTo>
                    <a:pt x="140680" y="77717"/>
                    <a:pt x="139351" y="80187"/>
                    <a:pt x="137764" y="82496"/>
                  </a:cubicBezTo>
                  <a:cubicBezTo>
                    <a:pt x="136597" y="84465"/>
                    <a:pt x="134953" y="86109"/>
                    <a:pt x="132984" y="87276"/>
                  </a:cubicBezTo>
                  <a:cubicBezTo>
                    <a:pt x="129614" y="89009"/>
                    <a:pt x="125823" y="89762"/>
                    <a:pt x="122048" y="89463"/>
                  </a:cubicBezTo>
                  <a:cubicBezTo>
                    <a:pt x="103822" y="88410"/>
                    <a:pt x="20222" y="73261"/>
                    <a:pt x="20222" y="73261"/>
                  </a:cubicBezTo>
                  <a:cubicBezTo>
                    <a:pt x="16058" y="73229"/>
                    <a:pt x="11968" y="72176"/>
                    <a:pt x="8314" y="70183"/>
                  </a:cubicBezTo>
                  <a:cubicBezTo>
                    <a:pt x="2725" y="66943"/>
                    <a:pt x="-2541" y="60219"/>
                    <a:pt x="1267" y="45152"/>
                  </a:cubicBezTo>
                  <a:cubicBezTo>
                    <a:pt x="8638" y="15341"/>
                    <a:pt x="16172" y="-8232"/>
                    <a:pt x="40150" y="238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19" name="Freeform: Shape 1418">
              <a:extLst>
                <a:ext uri="{FF2B5EF4-FFF2-40B4-BE49-F238E27FC236}">
                  <a16:creationId xmlns:a16="http://schemas.microsoft.com/office/drawing/2014/main" xmlns="" id="{F8494F53-C1ED-B76E-0447-945FECED9A34}"/>
                </a:ext>
              </a:extLst>
            </p:cNvPr>
            <p:cNvSpPr/>
            <p:nvPr/>
          </p:nvSpPr>
          <p:spPr>
            <a:xfrm>
              <a:off x="11364459" y="3384396"/>
              <a:ext cx="54514" cy="36488"/>
            </a:xfrm>
            <a:custGeom>
              <a:avLst/>
              <a:gdLst>
                <a:gd name="connsiteX0" fmla="*/ 12376 w 54514"/>
                <a:gd name="connsiteY0" fmla="*/ 29847 h 36488"/>
                <a:gd name="connsiteX1" fmla="*/ 37731 w 54514"/>
                <a:gd name="connsiteY1" fmla="*/ 36247 h 36488"/>
                <a:gd name="connsiteX2" fmla="*/ 47128 w 54514"/>
                <a:gd name="connsiteY2" fmla="*/ 34951 h 36488"/>
                <a:gd name="connsiteX3" fmla="*/ 54419 w 54514"/>
                <a:gd name="connsiteY3" fmla="*/ 26040 h 36488"/>
                <a:gd name="connsiteX4" fmla="*/ 51178 w 54514"/>
                <a:gd name="connsiteY4" fmla="*/ 16238 h 36488"/>
                <a:gd name="connsiteX5" fmla="*/ 44049 w 54514"/>
                <a:gd name="connsiteY5" fmla="*/ 10486 h 36488"/>
                <a:gd name="connsiteX6" fmla="*/ 15697 w 54514"/>
                <a:gd name="connsiteY6" fmla="*/ 280 h 36488"/>
                <a:gd name="connsiteX7" fmla="*/ 11242 w 54514"/>
                <a:gd name="connsiteY7" fmla="*/ -206 h 36488"/>
                <a:gd name="connsiteX8" fmla="*/ 6544 w 54514"/>
                <a:gd name="connsiteY8" fmla="*/ 1576 h 36488"/>
                <a:gd name="connsiteX9" fmla="*/ 63 w 54514"/>
                <a:gd name="connsiteY9" fmla="*/ 11863 h 36488"/>
                <a:gd name="connsiteX10" fmla="*/ 12376 w 54514"/>
                <a:gd name="connsiteY10" fmla="*/ 29847 h 3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14" h="36488">
                  <a:moveTo>
                    <a:pt x="12376" y="29847"/>
                  </a:moveTo>
                  <a:cubicBezTo>
                    <a:pt x="20339" y="33590"/>
                    <a:pt x="28950" y="35761"/>
                    <a:pt x="37731" y="36247"/>
                  </a:cubicBezTo>
                  <a:cubicBezTo>
                    <a:pt x="40915" y="36417"/>
                    <a:pt x="44106" y="35971"/>
                    <a:pt x="47128" y="34951"/>
                  </a:cubicBezTo>
                  <a:cubicBezTo>
                    <a:pt x="51032" y="33573"/>
                    <a:pt x="53844" y="30139"/>
                    <a:pt x="54419" y="26040"/>
                  </a:cubicBezTo>
                  <a:cubicBezTo>
                    <a:pt x="54791" y="22459"/>
                    <a:pt x="53617" y="18887"/>
                    <a:pt x="51178" y="16238"/>
                  </a:cubicBezTo>
                  <a:cubicBezTo>
                    <a:pt x="49129" y="13945"/>
                    <a:pt x="46723" y="12009"/>
                    <a:pt x="44049" y="10486"/>
                  </a:cubicBezTo>
                  <a:cubicBezTo>
                    <a:pt x="35285" y="5423"/>
                    <a:pt x="25677" y="1964"/>
                    <a:pt x="15697" y="280"/>
                  </a:cubicBezTo>
                  <a:cubicBezTo>
                    <a:pt x="14231" y="-44"/>
                    <a:pt x="12740" y="-206"/>
                    <a:pt x="11242" y="-206"/>
                  </a:cubicBezTo>
                  <a:cubicBezTo>
                    <a:pt x="9557" y="4"/>
                    <a:pt x="7945" y="620"/>
                    <a:pt x="6544" y="1576"/>
                  </a:cubicBezTo>
                  <a:cubicBezTo>
                    <a:pt x="3019" y="3925"/>
                    <a:pt x="662" y="7667"/>
                    <a:pt x="63" y="11863"/>
                  </a:cubicBezTo>
                  <a:cubicBezTo>
                    <a:pt x="-788" y="20061"/>
                    <a:pt x="4421" y="27668"/>
                    <a:pt x="12376" y="2984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20" name="Freeform: Shape 1419">
              <a:extLst>
                <a:ext uri="{FF2B5EF4-FFF2-40B4-BE49-F238E27FC236}">
                  <a16:creationId xmlns:a16="http://schemas.microsoft.com/office/drawing/2014/main" xmlns="" id="{3A082A78-127F-E263-550C-A69532FD4A47}"/>
                </a:ext>
              </a:extLst>
            </p:cNvPr>
            <p:cNvSpPr/>
            <p:nvPr/>
          </p:nvSpPr>
          <p:spPr>
            <a:xfrm>
              <a:off x="11275586" y="3419211"/>
              <a:ext cx="143653" cy="66935"/>
            </a:xfrm>
            <a:custGeom>
              <a:avLst/>
              <a:gdLst>
                <a:gd name="connsiteX0" fmla="*/ 26561 w 143653"/>
                <a:gd name="connsiteY0" fmla="*/ -26 h 66935"/>
                <a:gd name="connsiteX1" fmla="*/ 123769 w 143653"/>
                <a:gd name="connsiteY1" fmla="*/ 15203 h 66935"/>
                <a:gd name="connsiteX2" fmla="*/ 141267 w 143653"/>
                <a:gd name="connsiteY2" fmla="*/ 26463 h 66935"/>
                <a:gd name="connsiteX3" fmla="*/ 143535 w 143653"/>
                <a:gd name="connsiteY3" fmla="*/ 37399 h 66935"/>
                <a:gd name="connsiteX4" fmla="*/ 143535 w 143653"/>
                <a:gd name="connsiteY4" fmla="*/ 44042 h 66935"/>
                <a:gd name="connsiteX5" fmla="*/ 143535 w 143653"/>
                <a:gd name="connsiteY5" fmla="*/ 45581 h 66935"/>
                <a:gd name="connsiteX6" fmla="*/ 143535 w 143653"/>
                <a:gd name="connsiteY6" fmla="*/ 46472 h 66935"/>
                <a:gd name="connsiteX7" fmla="*/ 143535 w 143653"/>
                <a:gd name="connsiteY7" fmla="*/ 47606 h 66935"/>
                <a:gd name="connsiteX8" fmla="*/ 142644 w 143653"/>
                <a:gd name="connsiteY8" fmla="*/ 50928 h 66935"/>
                <a:gd name="connsiteX9" fmla="*/ 141105 w 143653"/>
                <a:gd name="connsiteY9" fmla="*/ 54978 h 66935"/>
                <a:gd name="connsiteX10" fmla="*/ 137135 w 143653"/>
                <a:gd name="connsiteY10" fmla="*/ 61134 h 66935"/>
                <a:gd name="connsiteX11" fmla="*/ 126767 w 143653"/>
                <a:gd name="connsiteY11" fmla="*/ 65590 h 66935"/>
                <a:gd name="connsiteX12" fmla="*/ 23564 w 143653"/>
                <a:gd name="connsiteY12" fmla="*/ 66238 h 66935"/>
                <a:gd name="connsiteX13" fmla="*/ 11331 w 143653"/>
                <a:gd name="connsiteY13" fmla="*/ 65185 h 66935"/>
                <a:gd name="connsiteX14" fmla="*/ 72 w 143653"/>
                <a:gd name="connsiteY14" fmla="*/ 43070 h 66935"/>
                <a:gd name="connsiteX15" fmla="*/ 963 w 143653"/>
                <a:gd name="connsiteY15" fmla="*/ 31567 h 66935"/>
                <a:gd name="connsiteX16" fmla="*/ 2340 w 143653"/>
                <a:gd name="connsiteY16" fmla="*/ 20712 h 66935"/>
                <a:gd name="connsiteX17" fmla="*/ 3231 w 143653"/>
                <a:gd name="connsiteY17" fmla="*/ 15527 h 66935"/>
                <a:gd name="connsiteX18" fmla="*/ 3960 w 143653"/>
                <a:gd name="connsiteY18" fmla="*/ 13259 h 66935"/>
                <a:gd name="connsiteX19" fmla="*/ 5013 w 143653"/>
                <a:gd name="connsiteY19" fmla="*/ 10505 h 66935"/>
                <a:gd name="connsiteX20" fmla="*/ 26561 w 143653"/>
                <a:gd name="connsiteY20" fmla="*/ -26 h 6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3653" h="66935">
                  <a:moveTo>
                    <a:pt x="26561" y="-26"/>
                  </a:moveTo>
                  <a:lnTo>
                    <a:pt x="123769" y="15203"/>
                  </a:lnTo>
                  <a:cubicBezTo>
                    <a:pt x="134138" y="17877"/>
                    <a:pt x="138432" y="20550"/>
                    <a:pt x="141267" y="26463"/>
                  </a:cubicBezTo>
                  <a:cubicBezTo>
                    <a:pt x="142879" y="29874"/>
                    <a:pt x="143656" y="33624"/>
                    <a:pt x="143535" y="37399"/>
                  </a:cubicBezTo>
                  <a:cubicBezTo>
                    <a:pt x="143656" y="39611"/>
                    <a:pt x="143656" y="41830"/>
                    <a:pt x="143535" y="44042"/>
                  </a:cubicBezTo>
                  <a:lnTo>
                    <a:pt x="143535" y="45581"/>
                  </a:lnTo>
                  <a:lnTo>
                    <a:pt x="143535" y="46472"/>
                  </a:lnTo>
                  <a:lnTo>
                    <a:pt x="143535" y="47606"/>
                  </a:lnTo>
                  <a:cubicBezTo>
                    <a:pt x="143535" y="48254"/>
                    <a:pt x="143049" y="49712"/>
                    <a:pt x="142644" y="50928"/>
                  </a:cubicBezTo>
                  <a:lnTo>
                    <a:pt x="141105" y="54978"/>
                  </a:lnTo>
                  <a:cubicBezTo>
                    <a:pt x="140222" y="57287"/>
                    <a:pt x="138869" y="59385"/>
                    <a:pt x="137135" y="61134"/>
                  </a:cubicBezTo>
                  <a:cubicBezTo>
                    <a:pt x="134203" y="63629"/>
                    <a:pt x="130590" y="65185"/>
                    <a:pt x="126767" y="65590"/>
                  </a:cubicBezTo>
                  <a:cubicBezTo>
                    <a:pt x="108540" y="67696"/>
                    <a:pt x="23564" y="66238"/>
                    <a:pt x="23564" y="66238"/>
                  </a:cubicBezTo>
                  <a:cubicBezTo>
                    <a:pt x="19457" y="66805"/>
                    <a:pt x="15276" y="66448"/>
                    <a:pt x="11331" y="65185"/>
                  </a:cubicBezTo>
                  <a:cubicBezTo>
                    <a:pt x="5418" y="62836"/>
                    <a:pt x="-900" y="57894"/>
                    <a:pt x="72" y="43070"/>
                  </a:cubicBezTo>
                  <a:cubicBezTo>
                    <a:pt x="72" y="39100"/>
                    <a:pt x="720" y="34969"/>
                    <a:pt x="963" y="31567"/>
                  </a:cubicBezTo>
                  <a:cubicBezTo>
                    <a:pt x="1206" y="28165"/>
                    <a:pt x="1935" y="24114"/>
                    <a:pt x="2340" y="20712"/>
                  </a:cubicBezTo>
                  <a:cubicBezTo>
                    <a:pt x="2534" y="18970"/>
                    <a:pt x="2834" y="17237"/>
                    <a:pt x="3231" y="15527"/>
                  </a:cubicBezTo>
                  <a:lnTo>
                    <a:pt x="3960" y="13259"/>
                  </a:lnTo>
                  <a:cubicBezTo>
                    <a:pt x="4260" y="12320"/>
                    <a:pt x="4616" y="11404"/>
                    <a:pt x="5013" y="10505"/>
                  </a:cubicBezTo>
                  <a:cubicBezTo>
                    <a:pt x="7281" y="3133"/>
                    <a:pt x="13438" y="-1160"/>
                    <a:pt x="26561" y="-2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21" name="Freeform: Shape 1420">
              <a:extLst>
                <a:ext uri="{FF2B5EF4-FFF2-40B4-BE49-F238E27FC236}">
                  <a16:creationId xmlns:a16="http://schemas.microsoft.com/office/drawing/2014/main" xmlns="" id="{713E69C7-B664-F6C2-44C4-F806D7561424}"/>
                </a:ext>
              </a:extLst>
            </p:cNvPr>
            <p:cNvSpPr/>
            <p:nvPr/>
          </p:nvSpPr>
          <p:spPr>
            <a:xfrm>
              <a:off x="11353695" y="3441198"/>
              <a:ext cx="55765" cy="34380"/>
            </a:xfrm>
            <a:custGeom>
              <a:avLst/>
              <a:gdLst>
                <a:gd name="connsiteX0" fmla="*/ 15039 w 55765"/>
                <a:gd name="connsiteY0" fmla="*/ 31856 h 34380"/>
                <a:gd name="connsiteX1" fmla="*/ 41205 w 55765"/>
                <a:gd name="connsiteY1" fmla="*/ 33639 h 34380"/>
                <a:gd name="connsiteX2" fmla="*/ 50197 w 55765"/>
                <a:gd name="connsiteY2" fmla="*/ 30398 h 34380"/>
                <a:gd name="connsiteX3" fmla="*/ 54571 w 55765"/>
                <a:gd name="connsiteY3" fmla="*/ 25943 h 34380"/>
                <a:gd name="connsiteX4" fmla="*/ 55624 w 55765"/>
                <a:gd name="connsiteY4" fmla="*/ 21406 h 34380"/>
                <a:gd name="connsiteX5" fmla="*/ 51249 w 55765"/>
                <a:gd name="connsiteY5" fmla="*/ 6744 h 34380"/>
                <a:gd name="connsiteX6" fmla="*/ 43149 w 55765"/>
                <a:gd name="connsiteY6" fmla="*/ 2127 h 34380"/>
                <a:gd name="connsiteX7" fmla="*/ 13014 w 55765"/>
                <a:gd name="connsiteY7" fmla="*/ 588 h 34380"/>
                <a:gd name="connsiteX8" fmla="*/ 8559 w 55765"/>
                <a:gd name="connsiteY8" fmla="*/ 1398 h 34380"/>
                <a:gd name="connsiteX9" fmla="*/ 4346 w 55765"/>
                <a:gd name="connsiteY9" fmla="*/ 4557 h 34380"/>
                <a:gd name="connsiteX10" fmla="*/ -28 w 55765"/>
                <a:gd name="connsiteY10" fmla="*/ 16303 h 34380"/>
                <a:gd name="connsiteX11" fmla="*/ 15039 w 55765"/>
                <a:gd name="connsiteY11" fmla="*/ 31856 h 3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765" h="34380">
                  <a:moveTo>
                    <a:pt x="15039" y="31856"/>
                  </a:moveTo>
                  <a:cubicBezTo>
                    <a:pt x="23561" y="34141"/>
                    <a:pt x="32448" y="34740"/>
                    <a:pt x="41205" y="33639"/>
                  </a:cubicBezTo>
                  <a:cubicBezTo>
                    <a:pt x="44397" y="33185"/>
                    <a:pt x="47450" y="32083"/>
                    <a:pt x="50197" y="30398"/>
                  </a:cubicBezTo>
                  <a:cubicBezTo>
                    <a:pt x="52003" y="29297"/>
                    <a:pt x="53501" y="27766"/>
                    <a:pt x="54571" y="25943"/>
                  </a:cubicBezTo>
                  <a:cubicBezTo>
                    <a:pt x="55438" y="24598"/>
                    <a:pt x="55810" y="22994"/>
                    <a:pt x="55624" y="21406"/>
                  </a:cubicBezTo>
                  <a:cubicBezTo>
                    <a:pt x="56191" y="16133"/>
                    <a:pt x="54619" y="10843"/>
                    <a:pt x="51249" y="6744"/>
                  </a:cubicBezTo>
                  <a:cubicBezTo>
                    <a:pt x="48933" y="4606"/>
                    <a:pt x="46162" y="3026"/>
                    <a:pt x="43149" y="2127"/>
                  </a:cubicBezTo>
                  <a:cubicBezTo>
                    <a:pt x="33299" y="-328"/>
                    <a:pt x="23067" y="-854"/>
                    <a:pt x="13014" y="588"/>
                  </a:cubicBezTo>
                  <a:cubicBezTo>
                    <a:pt x="11491" y="604"/>
                    <a:pt x="9984" y="879"/>
                    <a:pt x="8559" y="1398"/>
                  </a:cubicBezTo>
                  <a:cubicBezTo>
                    <a:pt x="6906" y="2078"/>
                    <a:pt x="5464" y="3164"/>
                    <a:pt x="4346" y="4557"/>
                  </a:cubicBezTo>
                  <a:cubicBezTo>
                    <a:pt x="1503" y="7805"/>
                    <a:pt x="-52" y="11985"/>
                    <a:pt x="-28" y="16303"/>
                  </a:cubicBezTo>
                  <a:cubicBezTo>
                    <a:pt x="653" y="24412"/>
                    <a:pt x="6955" y="30917"/>
                    <a:pt x="15039" y="3185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22" name="Freeform: Shape 1421">
              <a:extLst>
                <a:ext uri="{FF2B5EF4-FFF2-40B4-BE49-F238E27FC236}">
                  <a16:creationId xmlns:a16="http://schemas.microsoft.com/office/drawing/2014/main" xmlns="" id="{35FA2B48-2033-8481-CD1C-14FD2C70300F}"/>
                </a:ext>
              </a:extLst>
            </p:cNvPr>
            <p:cNvSpPr/>
            <p:nvPr/>
          </p:nvSpPr>
          <p:spPr>
            <a:xfrm>
              <a:off x="11273723" y="3490191"/>
              <a:ext cx="143876" cy="62032"/>
            </a:xfrm>
            <a:custGeom>
              <a:avLst/>
              <a:gdLst>
                <a:gd name="connsiteX0" fmla="*/ 21458 w 143876"/>
                <a:gd name="connsiteY0" fmla="*/ -206 h 62032"/>
                <a:gd name="connsiteX1" fmla="*/ 119962 w 143876"/>
                <a:gd name="connsiteY1" fmla="*/ -206 h 62032"/>
                <a:gd name="connsiteX2" fmla="*/ 138918 w 143876"/>
                <a:gd name="connsiteY2" fmla="*/ 8704 h 62032"/>
                <a:gd name="connsiteX3" fmla="*/ 143778 w 143876"/>
                <a:gd name="connsiteY3" fmla="*/ 28227 h 62032"/>
                <a:gd name="connsiteX4" fmla="*/ 142401 w 143876"/>
                <a:gd name="connsiteY4" fmla="*/ 40378 h 62032"/>
                <a:gd name="connsiteX5" fmla="*/ 138999 w 143876"/>
                <a:gd name="connsiteY5" fmla="*/ 48479 h 62032"/>
                <a:gd name="connsiteX6" fmla="*/ 129035 w 143876"/>
                <a:gd name="connsiteY6" fmla="*/ 54392 h 62032"/>
                <a:gd name="connsiteX7" fmla="*/ 26075 w 143876"/>
                <a:gd name="connsiteY7" fmla="*/ 61278 h 62032"/>
                <a:gd name="connsiteX8" fmla="*/ 882 w 143876"/>
                <a:gd name="connsiteY8" fmla="*/ 42889 h 62032"/>
                <a:gd name="connsiteX9" fmla="*/ 21458 w 143876"/>
                <a:gd name="connsiteY9" fmla="*/ -206 h 6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6" h="62032">
                  <a:moveTo>
                    <a:pt x="21458" y="-206"/>
                  </a:moveTo>
                  <a:lnTo>
                    <a:pt x="119962" y="-206"/>
                  </a:lnTo>
                  <a:cubicBezTo>
                    <a:pt x="130574" y="928"/>
                    <a:pt x="135192" y="3034"/>
                    <a:pt x="138918" y="8704"/>
                  </a:cubicBezTo>
                  <a:cubicBezTo>
                    <a:pt x="142531" y="14545"/>
                    <a:pt x="144224" y="21374"/>
                    <a:pt x="143778" y="28227"/>
                  </a:cubicBezTo>
                  <a:cubicBezTo>
                    <a:pt x="143722" y="32310"/>
                    <a:pt x="143260" y="36384"/>
                    <a:pt x="142401" y="40378"/>
                  </a:cubicBezTo>
                  <a:cubicBezTo>
                    <a:pt x="141874" y="43294"/>
                    <a:pt x="140708" y="46057"/>
                    <a:pt x="138999" y="48479"/>
                  </a:cubicBezTo>
                  <a:cubicBezTo>
                    <a:pt x="136439" y="51516"/>
                    <a:pt x="132923" y="53598"/>
                    <a:pt x="129035" y="54392"/>
                  </a:cubicBezTo>
                  <a:cubicBezTo>
                    <a:pt x="110970" y="58038"/>
                    <a:pt x="26075" y="61278"/>
                    <a:pt x="26075" y="61278"/>
                  </a:cubicBezTo>
                  <a:cubicBezTo>
                    <a:pt x="26075" y="61278"/>
                    <a:pt x="1773" y="66786"/>
                    <a:pt x="882" y="42889"/>
                  </a:cubicBezTo>
                  <a:cubicBezTo>
                    <a:pt x="-9" y="18992"/>
                    <a:pt x="-4789" y="1657"/>
                    <a:pt x="21458"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23" name="Freeform: Shape 1422">
              <a:extLst>
                <a:ext uri="{FF2B5EF4-FFF2-40B4-BE49-F238E27FC236}">
                  <a16:creationId xmlns:a16="http://schemas.microsoft.com/office/drawing/2014/main" xmlns="" id="{00896E4B-1325-E0DA-609B-CC47E9748768}"/>
                </a:ext>
              </a:extLst>
            </p:cNvPr>
            <p:cNvSpPr/>
            <p:nvPr/>
          </p:nvSpPr>
          <p:spPr>
            <a:xfrm>
              <a:off x="11351360" y="3499447"/>
              <a:ext cx="56551" cy="36375"/>
            </a:xfrm>
            <a:custGeom>
              <a:avLst/>
              <a:gdLst>
                <a:gd name="connsiteX0" fmla="*/ 17375 w 56551"/>
                <a:gd name="connsiteY0" fmla="*/ 35011 h 36375"/>
                <a:gd name="connsiteX1" fmla="*/ 43540 w 56551"/>
                <a:gd name="connsiteY1" fmla="*/ 34443 h 36375"/>
                <a:gd name="connsiteX2" fmla="*/ 52208 w 56551"/>
                <a:gd name="connsiteY2" fmla="*/ 29664 h 36375"/>
                <a:gd name="connsiteX3" fmla="*/ 49972 w 56551"/>
                <a:gd name="connsiteY3" fmla="*/ 3758 h 36375"/>
                <a:gd name="connsiteX4" fmla="*/ 49454 w 56551"/>
                <a:gd name="connsiteY4" fmla="*/ 3337 h 36375"/>
                <a:gd name="connsiteX5" fmla="*/ 40543 w 56551"/>
                <a:gd name="connsiteY5" fmla="*/ 177 h 36375"/>
                <a:gd name="connsiteX6" fmla="*/ 10570 w 56551"/>
                <a:gd name="connsiteY6" fmla="*/ 3094 h 36375"/>
                <a:gd name="connsiteX7" fmla="*/ 6277 w 56551"/>
                <a:gd name="connsiteY7" fmla="*/ 4552 h 36375"/>
                <a:gd name="connsiteX8" fmla="*/ 2632 w 56551"/>
                <a:gd name="connsiteY8" fmla="*/ 8197 h 36375"/>
                <a:gd name="connsiteX9" fmla="*/ 283 w 56551"/>
                <a:gd name="connsiteY9" fmla="*/ 20510 h 36375"/>
                <a:gd name="connsiteX10" fmla="*/ 17375 w 56551"/>
                <a:gd name="connsiteY10" fmla="*/ 35011 h 3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1" h="36375">
                  <a:moveTo>
                    <a:pt x="17375" y="35011"/>
                  </a:moveTo>
                  <a:cubicBezTo>
                    <a:pt x="26035" y="36728"/>
                    <a:pt x="34962" y="36533"/>
                    <a:pt x="43540" y="34443"/>
                  </a:cubicBezTo>
                  <a:cubicBezTo>
                    <a:pt x="46773" y="33577"/>
                    <a:pt x="49745" y="31932"/>
                    <a:pt x="52208" y="29664"/>
                  </a:cubicBezTo>
                  <a:cubicBezTo>
                    <a:pt x="58745" y="21895"/>
                    <a:pt x="57741" y="10295"/>
                    <a:pt x="49972" y="3758"/>
                  </a:cubicBezTo>
                  <a:cubicBezTo>
                    <a:pt x="49802" y="3612"/>
                    <a:pt x="49632" y="3474"/>
                    <a:pt x="49454" y="3337"/>
                  </a:cubicBezTo>
                  <a:cubicBezTo>
                    <a:pt x="46773" y="1603"/>
                    <a:pt x="43719" y="526"/>
                    <a:pt x="40543" y="177"/>
                  </a:cubicBezTo>
                  <a:cubicBezTo>
                    <a:pt x="30458" y="-835"/>
                    <a:pt x="20275" y="161"/>
                    <a:pt x="10570" y="3094"/>
                  </a:cubicBezTo>
                  <a:cubicBezTo>
                    <a:pt x="9080" y="3377"/>
                    <a:pt x="7630" y="3863"/>
                    <a:pt x="6277" y="4552"/>
                  </a:cubicBezTo>
                  <a:cubicBezTo>
                    <a:pt x="4779" y="5443"/>
                    <a:pt x="3523" y="6698"/>
                    <a:pt x="2632" y="8197"/>
                  </a:cubicBezTo>
                  <a:cubicBezTo>
                    <a:pt x="291" y="11851"/>
                    <a:pt x="-543" y="16257"/>
                    <a:pt x="283" y="20510"/>
                  </a:cubicBezTo>
                  <a:cubicBezTo>
                    <a:pt x="1984" y="28692"/>
                    <a:pt x="9023" y="34662"/>
                    <a:pt x="17375" y="3501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24" name="Freeform: Shape 1423">
              <a:extLst>
                <a:ext uri="{FF2B5EF4-FFF2-40B4-BE49-F238E27FC236}">
                  <a16:creationId xmlns:a16="http://schemas.microsoft.com/office/drawing/2014/main" xmlns="" id="{9AA97163-4F19-4D74-EC77-B948CB7686F6}"/>
                </a:ext>
              </a:extLst>
            </p:cNvPr>
            <p:cNvSpPr/>
            <p:nvPr/>
          </p:nvSpPr>
          <p:spPr>
            <a:xfrm>
              <a:off x="11276190" y="3551028"/>
              <a:ext cx="143945" cy="64605"/>
            </a:xfrm>
            <a:custGeom>
              <a:avLst/>
              <a:gdLst>
                <a:gd name="connsiteX0" fmla="*/ 20610 w 143945"/>
                <a:gd name="connsiteY0" fmla="*/ 5059 h 64605"/>
                <a:gd name="connsiteX1" fmla="*/ 118953 w 143945"/>
                <a:gd name="connsiteY1" fmla="*/ -206 h 64605"/>
                <a:gd name="connsiteX2" fmla="*/ 138394 w 143945"/>
                <a:gd name="connsiteY2" fmla="*/ 8461 h 64605"/>
                <a:gd name="connsiteX3" fmla="*/ 143903 w 143945"/>
                <a:gd name="connsiteY3" fmla="*/ 28956 h 64605"/>
                <a:gd name="connsiteX4" fmla="*/ 142769 w 143945"/>
                <a:gd name="connsiteY4" fmla="*/ 41431 h 64605"/>
                <a:gd name="connsiteX5" fmla="*/ 139528 w 143945"/>
                <a:gd name="connsiteY5" fmla="*/ 49532 h 64605"/>
                <a:gd name="connsiteX6" fmla="*/ 129646 w 143945"/>
                <a:gd name="connsiteY6" fmla="*/ 55688 h 64605"/>
                <a:gd name="connsiteX7" fmla="*/ 26848 w 143945"/>
                <a:gd name="connsiteY7" fmla="*/ 63789 h 64605"/>
                <a:gd name="connsiteX8" fmla="*/ 1330 w 143945"/>
                <a:gd name="connsiteY8" fmla="*/ 46211 h 64605"/>
                <a:gd name="connsiteX9" fmla="*/ 20610 w 143945"/>
                <a:gd name="connsiteY9" fmla="*/ 5059 h 6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5" h="64605">
                  <a:moveTo>
                    <a:pt x="20610" y="5059"/>
                  </a:moveTo>
                  <a:lnTo>
                    <a:pt x="118953" y="-206"/>
                  </a:lnTo>
                  <a:cubicBezTo>
                    <a:pt x="129565" y="361"/>
                    <a:pt x="134344" y="2548"/>
                    <a:pt x="138394" y="8461"/>
                  </a:cubicBezTo>
                  <a:cubicBezTo>
                    <a:pt x="142185" y="14610"/>
                    <a:pt x="144105" y="21730"/>
                    <a:pt x="143903" y="28956"/>
                  </a:cubicBezTo>
                  <a:cubicBezTo>
                    <a:pt x="143895" y="33136"/>
                    <a:pt x="143514" y="37316"/>
                    <a:pt x="142769" y="41431"/>
                  </a:cubicBezTo>
                  <a:cubicBezTo>
                    <a:pt x="142307" y="44339"/>
                    <a:pt x="141197" y="47110"/>
                    <a:pt x="139528" y="49532"/>
                  </a:cubicBezTo>
                  <a:cubicBezTo>
                    <a:pt x="137033" y="52651"/>
                    <a:pt x="133542" y="54822"/>
                    <a:pt x="129646" y="55688"/>
                  </a:cubicBezTo>
                  <a:cubicBezTo>
                    <a:pt x="111662" y="59658"/>
                    <a:pt x="26848" y="63789"/>
                    <a:pt x="26848" y="63789"/>
                  </a:cubicBezTo>
                  <a:cubicBezTo>
                    <a:pt x="26848" y="63789"/>
                    <a:pt x="2546" y="69459"/>
                    <a:pt x="1330" y="46211"/>
                  </a:cubicBezTo>
                  <a:cubicBezTo>
                    <a:pt x="115" y="22962"/>
                    <a:pt x="-5555" y="7975"/>
                    <a:pt x="20610" y="505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25" name="Freeform: Shape 1424">
              <a:extLst>
                <a:ext uri="{FF2B5EF4-FFF2-40B4-BE49-F238E27FC236}">
                  <a16:creationId xmlns:a16="http://schemas.microsoft.com/office/drawing/2014/main" xmlns="" id="{F295F242-DA64-6137-F255-4F8EDE4DC0D9}"/>
                </a:ext>
              </a:extLst>
            </p:cNvPr>
            <p:cNvSpPr/>
            <p:nvPr/>
          </p:nvSpPr>
          <p:spPr>
            <a:xfrm>
              <a:off x="11353405" y="3561246"/>
              <a:ext cx="56522" cy="37376"/>
            </a:xfrm>
            <a:custGeom>
              <a:avLst/>
              <a:gdLst>
                <a:gd name="connsiteX0" fmla="*/ 18164 w 56522"/>
                <a:gd name="connsiteY0" fmla="*/ 36154 h 37376"/>
                <a:gd name="connsiteX1" fmla="*/ 44330 w 56522"/>
                <a:gd name="connsiteY1" fmla="*/ 35182 h 37376"/>
                <a:gd name="connsiteX2" fmla="*/ 52431 w 56522"/>
                <a:gd name="connsiteY2" fmla="*/ 30079 h 37376"/>
                <a:gd name="connsiteX3" fmla="*/ 49028 w 56522"/>
                <a:gd name="connsiteY3" fmla="*/ 2942 h 37376"/>
                <a:gd name="connsiteX4" fmla="*/ 39955 w 56522"/>
                <a:gd name="connsiteY4" fmla="*/ -56 h 37376"/>
                <a:gd name="connsiteX5" fmla="*/ 10064 w 56522"/>
                <a:gd name="connsiteY5" fmla="*/ 4076 h 37376"/>
                <a:gd name="connsiteX6" fmla="*/ 5852 w 56522"/>
                <a:gd name="connsiteY6" fmla="*/ 5696 h 37376"/>
                <a:gd name="connsiteX7" fmla="*/ 2368 w 56522"/>
                <a:gd name="connsiteY7" fmla="*/ 9503 h 37376"/>
                <a:gd name="connsiteX8" fmla="*/ 343 w 56522"/>
                <a:gd name="connsiteY8" fmla="*/ 21978 h 37376"/>
                <a:gd name="connsiteX9" fmla="*/ 18164 w 56522"/>
                <a:gd name="connsiteY9" fmla="*/ 36154 h 3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2" h="37376">
                  <a:moveTo>
                    <a:pt x="18164" y="36154"/>
                  </a:moveTo>
                  <a:cubicBezTo>
                    <a:pt x="26848" y="37783"/>
                    <a:pt x="35792" y="37451"/>
                    <a:pt x="44330" y="35182"/>
                  </a:cubicBezTo>
                  <a:cubicBezTo>
                    <a:pt x="47400" y="34154"/>
                    <a:pt x="50179" y="32404"/>
                    <a:pt x="52431" y="30079"/>
                  </a:cubicBezTo>
                  <a:cubicBezTo>
                    <a:pt x="58976" y="21646"/>
                    <a:pt x="57453" y="9503"/>
                    <a:pt x="49028" y="2942"/>
                  </a:cubicBezTo>
                  <a:cubicBezTo>
                    <a:pt x="46282" y="1249"/>
                    <a:pt x="43171" y="220"/>
                    <a:pt x="39955" y="-56"/>
                  </a:cubicBezTo>
                  <a:cubicBezTo>
                    <a:pt x="29814" y="-696"/>
                    <a:pt x="19647" y="706"/>
                    <a:pt x="10064" y="4076"/>
                  </a:cubicBezTo>
                  <a:cubicBezTo>
                    <a:pt x="8590" y="4408"/>
                    <a:pt x="7172" y="4959"/>
                    <a:pt x="5852" y="5696"/>
                  </a:cubicBezTo>
                  <a:cubicBezTo>
                    <a:pt x="4426" y="6700"/>
                    <a:pt x="3243" y="7996"/>
                    <a:pt x="2368" y="9503"/>
                  </a:cubicBezTo>
                  <a:cubicBezTo>
                    <a:pt x="181" y="13270"/>
                    <a:pt x="-548" y="17709"/>
                    <a:pt x="343" y="21978"/>
                  </a:cubicBezTo>
                  <a:cubicBezTo>
                    <a:pt x="2287" y="30257"/>
                    <a:pt x="9659" y="36122"/>
                    <a:pt x="18164" y="3615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26" name="Freeform: Shape 1425">
              <a:extLst>
                <a:ext uri="{FF2B5EF4-FFF2-40B4-BE49-F238E27FC236}">
                  <a16:creationId xmlns:a16="http://schemas.microsoft.com/office/drawing/2014/main" xmlns="" id="{C5C44867-B303-1EDF-EEFF-07AE145952F3}"/>
                </a:ext>
              </a:extLst>
            </p:cNvPr>
            <p:cNvSpPr/>
            <p:nvPr/>
          </p:nvSpPr>
          <p:spPr>
            <a:xfrm>
              <a:off x="11279709" y="3613727"/>
              <a:ext cx="143908" cy="65846"/>
            </a:xfrm>
            <a:custGeom>
              <a:avLst/>
              <a:gdLst>
                <a:gd name="connsiteX0" fmla="*/ 20412 w 143908"/>
                <a:gd name="connsiteY0" fmla="*/ 6436 h 65846"/>
                <a:gd name="connsiteX1" fmla="*/ 118593 w 143908"/>
                <a:gd name="connsiteY1" fmla="*/ -206 h 65846"/>
                <a:gd name="connsiteX2" fmla="*/ 138115 w 143908"/>
                <a:gd name="connsiteY2" fmla="*/ 8299 h 65846"/>
                <a:gd name="connsiteX3" fmla="*/ 143867 w 143908"/>
                <a:gd name="connsiteY3" fmla="*/ 29037 h 65846"/>
                <a:gd name="connsiteX4" fmla="*/ 142814 w 143908"/>
                <a:gd name="connsiteY4" fmla="*/ 41674 h 65846"/>
                <a:gd name="connsiteX5" fmla="*/ 139655 w 143908"/>
                <a:gd name="connsiteY5" fmla="*/ 49775 h 65846"/>
                <a:gd name="connsiteX6" fmla="*/ 129853 w 143908"/>
                <a:gd name="connsiteY6" fmla="*/ 56012 h 65846"/>
                <a:gd name="connsiteX7" fmla="*/ 27055 w 143908"/>
                <a:gd name="connsiteY7" fmla="*/ 65004 h 65846"/>
                <a:gd name="connsiteX8" fmla="*/ 1457 w 143908"/>
                <a:gd name="connsiteY8" fmla="*/ 47669 h 65846"/>
                <a:gd name="connsiteX9" fmla="*/ 20412 w 143908"/>
                <a:gd name="connsiteY9" fmla="*/ 6436 h 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8" h="65846">
                  <a:moveTo>
                    <a:pt x="20412" y="6436"/>
                  </a:moveTo>
                  <a:lnTo>
                    <a:pt x="118593" y="-206"/>
                  </a:lnTo>
                  <a:cubicBezTo>
                    <a:pt x="129285" y="280"/>
                    <a:pt x="134065" y="2467"/>
                    <a:pt x="138115" y="8299"/>
                  </a:cubicBezTo>
                  <a:cubicBezTo>
                    <a:pt x="142053" y="14488"/>
                    <a:pt x="144053" y="21706"/>
                    <a:pt x="143867" y="29037"/>
                  </a:cubicBezTo>
                  <a:cubicBezTo>
                    <a:pt x="143956" y="33274"/>
                    <a:pt x="143607" y="37510"/>
                    <a:pt x="142814" y="41674"/>
                  </a:cubicBezTo>
                  <a:cubicBezTo>
                    <a:pt x="142409" y="44582"/>
                    <a:pt x="141331" y="47361"/>
                    <a:pt x="139655" y="49775"/>
                  </a:cubicBezTo>
                  <a:cubicBezTo>
                    <a:pt x="137232" y="52958"/>
                    <a:pt x="133757" y="55170"/>
                    <a:pt x="129853" y="56012"/>
                  </a:cubicBezTo>
                  <a:cubicBezTo>
                    <a:pt x="111869" y="60063"/>
                    <a:pt x="27055" y="65004"/>
                    <a:pt x="27055" y="65004"/>
                  </a:cubicBezTo>
                  <a:cubicBezTo>
                    <a:pt x="27055" y="65004"/>
                    <a:pt x="2753" y="70756"/>
                    <a:pt x="1457" y="47669"/>
                  </a:cubicBezTo>
                  <a:cubicBezTo>
                    <a:pt x="160" y="24582"/>
                    <a:pt x="-5753" y="9676"/>
                    <a:pt x="20412" y="64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27" name="Freeform: Shape 1426">
              <a:extLst>
                <a:ext uri="{FF2B5EF4-FFF2-40B4-BE49-F238E27FC236}">
                  <a16:creationId xmlns:a16="http://schemas.microsoft.com/office/drawing/2014/main" xmlns="" id="{1EA6D1C1-C292-B84B-83DE-E83144B4C513}"/>
                </a:ext>
              </a:extLst>
            </p:cNvPr>
            <p:cNvSpPr/>
            <p:nvPr/>
          </p:nvSpPr>
          <p:spPr>
            <a:xfrm>
              <a:off x="11357324" y="3624095"/>
              <a:ext cx="56646" cy="37695"/>
            </a:xfrm>
            <a:custGeom>
              <a:avLst/>
              <a:gdLst>
                <a:gd name="connsiteX0" fmla="*/ 17891 w 56646"/>
                <a:gd name="connsiteY0" fmla="*/ 36572 h 37695"/>
                <a:gd name="connsiteX1" fmla="*/ 44056 w 56646"/>
                <a:gd name="connsiteY1" fmla="*/ 35357 h 37695"/>
                <a:gd name="connsiteX2" fmla="*/ 52562 w 56646"/>
                <a:gd name="connsiteY2" fmla="*/ 30172 h 37695"/>
                <a:gd name="connsiteX3" fmla="*/ 56126 w 56646"/>
                <a:gd name="connsiteY3" fmla="*/ 14619 h 37695"/>
                <a:gd name="connsiteX4" fmla="*/ 48835 w 56646"/>
                <a:gd name="connsiteY4" fmla="*/ 2873 h 37695"/>
                <a:gd name="connsiteX5" fmla="*/ 39763 w 56646"/>
                <a:gd name="connsiteY5" fmla="*/ -124 h 37695"/>
                <a:gd name="connsiteX6" fmla="*/ 9952 w 56646"/>
                <a:gd name="connsiteY6" fmla="*/ 4412 h 37695"/>
                <a:gd name="connsiteX7" fmla="*/ 5740 w 56646"/>
                <a:gd name="connsiteY7" fmla="*/ 6113 h 37695"/>
                <a:gd name="connsiteX8" fmla="*/ 2256 w 56646"/>
                <a:gd name="connsiteY8" fmla="*/ 10002 h 37695"/>
                <a:gd name="connsiteX9" fmla="*/ 393 w 56646"/>
                <a:gd name="connsiteY9" fmla="*/ 22477 h 37695"/>
                <a:gd name="connsiteX10" fmla="*/ 17891 w 56646"/>
                <a:gd name="connsiteY10" fmla="*/ 36572 h 37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46" h="37695">
                  <a:moveTo>
                    <a:pt x="17891" y="36572"/>
                  </a:moveTo>
                  <a:cubicBezTo>
                    <a:pt x="26591" y="38119"/>
                    <a:pt x="35534" y="37706"/>
                    <a:pt x="44056" y="35357"/>
                  </a:cubicBezTo>
                  <a:cubicBezTo>
                    <a:pt x="47288" y="34385"/>
                    <a:pt x="50221" y="32602"/>
                    <a:pt x="52562" y="30172"/>
                  </a:cubicBezTo>
                  <a:cubicBezTo>
                    <a:pt x="56110" y="25830"/>
                    <a:pt x="57431" y="20079"/>
                    <a:pt x="56126" y="14619"/>
                  </a:cubicBezTo>
                  <a:cubicBezTo>
                    <a:pt x="55324" y="9905"/>
                    <a:pt x="52708" y="5684"/>
                    <a:pt x="48835" y="2873"/>
                  </a:cubicBezTo>
                  <a:cubicBezTo>
                    <a:pt x="46089" y="1180"/>
                    <a:pt x="42978" y="151"/>
                    <a:pt x="39763" y="-124"/>
                  </a:cubicBezTo>
                  <a:cubicBezTo>
                    <a:pt x="29620" y="-594"/>
                    <a:pt x="19495" y="953"/>
                    <a:pt x="9952" y="4412"/>
                  </a:cubicBezTo>
                  <a:cubicBezTo>
                    <a:pt x="8486" y="4809"/>
                    <a:pt x="7068" y="5384"/>
                    <a:pt x="5740" y="6113"/>
                  </a:cubicBezTo>
                  <a:cubicBezTo>
                    <a:pt x="4298" y="7126"/>
                    <a:pt x="3107" y="8454"/>
                    <a:pt x="2256" y="10002"/>
                  </a:cubicBezTo>
                  <a:cubicBezTo>
                    <a:pt x="110" y="13785"/>
                    <a:pt x="-554" y="18232"/>
                    <a:pt x="393" y="22477"/>
                  </a:cubicBezTo>
                  <a:cubicBezTo>
                    <a:pt x="2370" y="30594"/>
                    <a:pt x="9539" y="36369"/>
                    <a:pt x="17891" y="3657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28" name="Freeform: Shape 1427">
              <a:extLst>
                <a:ext uri="{FF2B5EF4-FFF2-40B4-BE49-F238E27FC236}">
                  <a16:creationId xmlns:a16="http://schemas.microsoft.com/office/drawing/2014/main" xmlns="" id="{8A7AE2E3-33FC-B245-4B51-67C6FF42C76B}"/>
                </a:ext>
              </a:extLst>
            </p:cNvPr>
            <p:cNvSpPr/>
            <p:nvPr/>
          </p:nvSpPr>
          <p:spPr>
            <a:xfrm>
              <a:off x="11283725" y="3676913"/>
              <a:ext cx="143863" cy="65609"/>
            </a:xfrm>
            <a:custGeom>
              <a:avLst/>
              <a:gdLst>
                <a:gd name="connsiteX0" fmla="*/ 20204 w 143863"/>
                <a:gd name="connsiteY0" fmla="*/ 6841 h 65609"/>
                <a:gd name="connsiteX1" fmla="*/ 118384 w 143863"/>
                <a:gd name="connsiteY1" fmla="*/ -206 h 65609"/>
                <a:gd name="connsiteX2" fmla="*/ 137988 w 143863"/>
                <a:gd name="connsiteY2" fmla="*/ 7894 h 65609"/>
                <a:gd name="connsiteX3" fmla="*/ 143820 w 143863"/>
                <a:gd name="connsiteY3" fmla="*/ 28632 h 65609"/>
                <a:gd name="connsiteX4" fmla="*/ 142767 w 143863"/>
                <a:gd name="connsiteY4" fmla="*/ 41350 h 65609"/>
                <a:gd name="connsiteX5" fmla="*/ 139689 w 143863"/>
                <a:gd name="connsiteY5" fmla="*/ 49451 h 65609"/>
                <a:gd name="connsiteX6" fmla="*/ 129806 w 143863"/>
                <a:gd name="connsiteY6" fmla="*/ 55769 h 65609"/>
                <a:gd name="connsiteX7" fmla="*/ 27008 w 143863"/>
                <a:gd name="connsiteY7" fmla="*/ 64761 h 65609"/>
                <a:gd name="connsiteX8" fmla="*/ 1491 w 143863"/>
                <a:gd name="connsiteY8" fmla="*/ 47588 h 65609"/>
                <a:gd name="connsiteX9" fmla="*/ 20204 w 143863"/>
                <a:gd name="connsiteY9" fmla="*/ 6841 h 6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3" h="65609">
                  <a:moveTo>
                    <a:pt x="20204" y="6841"/>
                  </a:moveTo>
                  <a:lnTo>
                    <a:pt x="118384" y="-206"/>
                  </a:lnTo>
                  <a:cubicBezTo>
                    <a:pt x="129077" y="199"/>
                    <a:pt x="133857" y="2386"/>
                    <a:pt x="137988" y="7894"/>
                  </a:cubicBezTo>
                  <a:cubicBezTo>
                    <a:pt x="141908" y="14091"/>
                    <a:pt x="143934" y="21301"/>
                    <a:pt x="143820" y="28632"/>
                  </a:cubicBezTo>
                  <a:cubicBezTo>
                    <a:pt x="143917" y="32893"/>
                    <a:pt x="143561" y="37162"/>
                    <a:pt x="142767" y="41350"/>
                  </a:cubicBezTo>
                  <a:cubicBezTo>
                    <a:pt x="142386" y="44250"/>
                    <a:pt x="141325" y="47029"/>
                    <a:pt x="139689" y="49451"/>
                  </a:cubicBezTo>
                  <a:cubicBezTo>
                    <a:pt x="137226" y="52643"/>
                    <a:pt x="133735" y="54878"/>
                    <a:pt x="129806" y="55769"/>
                  </a:cubicBezTo>
                  <a:cubicBezTo>
                    <a:pt x="111822" y="59901"/>
                    <a:pt x="27008" y="64761"/>
                    <a:pt x="27008" y="64761"/>
                  </a:cubicBezTo>
                  <a:cubicBezTo>
                    <a:pt x="27008" y="64761"/>
                    <a:pt x="2706" y="70513"/>
                    <a:pt x="1491" y="47588"/>
                  </a:cubicBezTo>
                  <a:cubicBezTo>
                    <a:pt x="276" y="24663"/>
                    <a:pt x="-5962" y="10243"/>
                    <a:pt x="20204" y="6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29" name="Freeform: Shape 1428">
              <a:extLst>
                <a:ext uri="{FF2B5EF4-FFF2-40B4-BE49-F238E27FC236}">
                  <a16:creationId xmlns:a16="http://schemas.microsoft.com/office/drawing/2014/main" xmlns="" id="{7D92ABD0-41BA-4A42-4041-E966C81C36EB}"/>
                </a:ext>
              </a:extLst>
            </p:cNvPr>
            <p:cNvSpPr/>
            <p:nvPr/>
          </p:nvSpPr>
          <p:spPr>
            <a:xfrm>
              <a:off x="11360792" y="3687287"/>
              <a:ext cx="56479" cy="37769"/>
            </a:xfrm>
            <a:custGeom>
              <a:avLst/>
              <a:gdLst>
                <a:gd name="connsiteX0" fmla="*/ 18392 w 56479"/>
                <a:gd name="connsiteY0" fmla="*/ 36646 h 37769"/>
                <a:gd name="connsiteX1" fmla="*/ 44476 w 56479"/>
                <a:gd name="connsiteY1" fmla="*/ 35431 h 37769"/>
                <a:gd name="connsiteX2" fmla="*/ 52577 w 56479"/>
                <a:gd name="connsiteY2" fmla="*/ 30246 h 37769"/>
                <a:gd name="connsiteX3" fmla="*/ 48770 w 56479"/>
                <a:gd name="connsiteY3" fmla="*/ 2785 h 37769"/>
                <a:gd name="connsiteX4" fmla="*/ 39697 w 56479"/>
                <a:gd name="connsiteY4" fmla="*/ -131 h 37769"/>
                <a:gd name="connsiteX5" fmla="*/ 9886 w 56479"/>
                <a:gd name="connsiteY5" fmla="*/ 4567 h 37769"/>
                <a:gd name="connsiteX6" fmla="*/ 5674 w 56479"/>
                <a:gd name="connsiteY6" fmla="*/ 6268 h 37769"/>
                <a:gd name="connsiteX7" fmla="*/ 2272 w 56479"/>
                <a:gd name="connsiteY7" fmla="*/ 10076 h 37769"/>
                <a:gd name="connsiteX8" fmla="*/ 409 w 56479"/>
                <a:gd name="connsiteY8" fmla="*/ 22632 h 37769"/>
                <a:gd name="connsiteX9" fmla="*/ 18392 w 56479"/>
                <a:gd name="connsiteY9" fmla="*/ 36646 h 3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9" h="37769">
                  <a:moveTo>
                    <a:pt x="18392" y="36646"/>
                  </a:moveTo>
                  <a:cubicBezTo>
                    <a:pt x="27068" y="38193"/>
                    <a:pt x="35979" y="37780"/>
                    <a:pt x="44476" y="35431"/>
                  </a:cubicBezTo>
                  <a:cubicBezTo>
                    <a:pt x="47546" y="34370"/>
                    <a:pt x="50325" y="32596"/>
                    <a:pt x="52577" y="30246"/>
                  </a:cubicBezTo>
                  <a:cubicBezTo>
                    <a:pt x="58969" y="21578"/>
                    <a:pt x="57284" y="9387"/>
                    <a:pt x="48770" y="2785"/>
                  </a:cubicBezTo>
                  <a:cubicBezTo>
                    <a:pt x="45999" y="1157"/>
                    <a:pt x="42897" y="160"/>
                    <a:pt x="39697" y="-131"/>
                  </a:cubicBezTo>
                  <a:cubicBezTo>
                    <a:pt x="29547" y="-585"/>
                    <a:pt x="19404" y="1019"/>
                    <a:pt x="9886" y="4567"/>
                  </a:cubicBezTo>
                  <a:cubicBezTo>
                    <a:pt x="8396" y="4891"/>
                    <a:pt x="6970" y="5466"/>
                    <a:pt x="5674" y="6268"/>
                  </a:cubicBezTo>
                  <a:cubicBezTo>
                    <a:pt x="4240" y="7232"/>
                    <a:pt x="3066" y="8536"/>
                    <a:pt x="2272" y="10076"/>
                  </a:cubicBezTo>
                  <a:cubicBezTo>
                    <a:pt x="101" y="13883"/>
                    <a:pt x="-563" y="18362"/>
                    <a:pt x="409" y="22632"/>
                  </a:cubicBezTo>
                  <a:cubicBezTo>
                    <a:pt x="2434" y="30902"/>
                    <a:pt x="9878" y="36703"/>
                    <a:pt x="18392" y="366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30" name="Freeform: Shape 1429">
              <a:extLst>
                <a:ext uri="{FF2B5EF4-FFF2-40B4-BE49-F238E27FC236}">
                  <a16:creationId xmlns:a16="http://schemas.microsoft.com/office/drawing/2014/main" xmlns="" id="{4ADBCBC7-C5C2-8F1E-313C-54C28317C3D4}"/>
                </a:ext>
              </a:extLst>
            </p:cNvPr>
            <p:cNvSpPr/>
            <p:nvPr/>
          </p:nvSpPr>
          <p:spPr>
            <a:xfrm>
              <a:off x="11287344" y="3740260"/>
              <a:ext cx="143962" cy="65327"/>
            </a:xfrm>
            <a:custGeom>
              <a:avLst/>
              <a:gdLst>
                <a:gd name="connsiteX0" fmla="*/ 20393 w 143962"/>
                <a:gd name="connsiteY0" fmla="*/ 6841 h 65327"/>
                <a:gd name="connsiteX1" fmla="*/ 118573 w 143962"/>
                <a:gd name="connsiteY1" fmla="*/ -206 h 65327"/>
                <a:gd name="connsiteX2" fmla="*/ 138177 w 143962"/>
                <a:gd name="connsiteY2" fmla="*/ 8380 h 65327"/>
                <a:gd name="connsiteX3" fmla="*/ 143928 w 143962"/>
                <a:gd name="connsiteY3" fmla="*/ 29280 h 65327"/>
                <a:gd name="connsiteX4" fmla="*/ 142876 w 143962"/>
                <a:gd name="connsiteY4" fmla="*/ 42079 h 65327"/>
                <a:gd name="connsiteX5" fmla="*/ 139716 w 143962"/>
                <a:gd name="connsiteY5" fmla="*/ 50180 h 65327"/>
                <a:gd name="connsiteX6" fmla="*/ 129833 w 143962"/>
                <a:gd name="connsiteY6" fmla="*/ 56417 h 65327"/>
                <a:gd name="connsiteX7" fmla="*/ 27035 w 143962"/>
                <a:gd name="connsiteY7" fmla="*/ 64518 h 65327"/>
                <a:gd name="connsiteX8" fmla="*/ 1437 w 143962"/>
                <a:gd name="connsiteY8" fmla="*/ 47264 h 65327"/>
                <a:gd name="connsiteX9" fmla="*/ 20393 w 143962"/>
                <a:gd name="connsiteY9" fmla="*/ 6841 h 6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2" h="65327">
                  <a:moveTo>
                    <a:pt x="20393" y="6841"/>
                  </a:moveTo>
                  <a:lnTo>
                    <a:pt x="118573" y="-206"/>
                  </a:lnTo>
                  <a:cubicBezTo>
                    <a:pt x="129266" y="199"/>
                    <a:pt x="134046" y="2386"/>
                    <a:pt x="138177" y="8380"/>
                  </a:cubicBezTo>
                  <a:cubicBezTo>
                    <a:pt x="142049" y="14658"/>
                    <a:pt x="144042" y="21909"/>
                    <a:pt x="143928" y="29280"/>
                  </a:cubicBezTo>
                  <a:cubicBezTo>
                    <a:pt x="143985" y="33574"/>
                    <a:pt x="143629" y="37859"/>
                    <a:pt x="142876" y="42079"/>
                  </a:cubicBezTo>
                  <a:cubicBezTo>
                    <a:pt x="142430" y="44979"/>
                    <a:pt x="141352" y="47742"/>
                    <a:pt x="139716" y="50180"/>
                  </a:cubicBezTo>
                  <a:cubicBezTo>
                    <a:pt x="137270" y="53372"/>
                    <a:pt x="133770" y="55583"/>
                    <a:pt x="129833" y="56417"/>
                  </a:cubicBezTo>
                  <a:cubicBezTo>
                    <a:pt x="111850" y="60468"/>
                    <a:pt x="27035" y="64518"/>
                    <a:pt x="27035" y="64518"/>
                  </a:cubicBezTo>
                  <a:cubicBezTo>
                    <a:pt x="27035" y="64518"/>
                    <a:pt x="2733" y="70108"/>
                    <a:pt x="1437" y="47264"/>
                  </a:cubicBezTo>
                  <a:cubicBezTo>
                    <a:pt x="141" y="24420"/>
                    <a:pt x="-5692" y="10162"/>
                    <a:pt x="20393" y="6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31" name="Freeform: Shape 1430">
              <a:extLst>
                <a:ext uri="{FF2B5EF4-FFF2-40B4-BE49-F238E27FC236}">
                  <a16:creationId xmlns:a16="http://schemas.microsoft.com/office/drawing/2014/main" xmlns="" id="{9A349A8A-CBCD-4DC5-2D6A-81C217ED5B83}"/>
                </a:ext>
              </a:extLst>
            </p:cNvPr>
            <p:cNvSpPr/>
            <p:nvPr/>
          </p:nvSpPr>
          <p:spPr>
            <a:xfrm>
              <a:off x="11364562" y="3750717"/>
              <a:ext cx="56480" cy="37914"/>
            </a:xfrm>
            <a:custGeom>
              <a:avLst/>
              <a:gdLst>
                <a:gd name="connsiteX0" fmla="*/ 18349 w 56480"/>
                <a:gd name="connsiteY0" fmla="*/ 36726 h 37914"/>
                <a:gd name="connsiteX1" fmla="*/ 44433 w 56480"/>
                <a:gd name="connsiteY1" fmla="*/ 35672 h 37914"/>
                <a:gd name="connsiteX2" fmla="*/ 52533 w 56480"/>
                <a:gd name="connsiteY2" fmla="*/ 30488 h 37914"/>
                <a:gd name="connsiteX3" fmla="*/ 48889 w 56480"/>
                <a:gd name="connsiteY3" fmla="*/ 2865 h 37914"/>
                <a:gd name="connsiteX4" fmla="*/ 39816 w 56480"/>
                <a:gd name="connsiteY4" fmla="*/ -132 h 37914"/>
                <a:gd name="connsiteX5" fmla="*/ 9924 w 56480"/>
                <a:gd name="connsiteY5" fmla="*/ 4485 h 37914"/>
                <a:gd name="connsiteX6" fmla="*/ 5793 w 56480"/>
                <a:gd name="connsiteY6" fmla="*/ 6186 h 37914"/>
                <a:gd name="connsiteX7" fmla="*/ 2310 w 56480"/>
                <a:gd name="connsiteY7" fmla="*/ 10074 h 37914"/>
                <a:gd name="connsiteX8" fmla="*/ 365 w 56480"/>
                <a:gd name="connsiteY8" fmla="*/ 22549 h 37914"/>
                <a:gd name="connsiteX9" fmla="*/ 18349 w 56480"/>
                <a:gd name="connsiteY9" fmla="*/ 36726 h 37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0" h="37914">
                  <a:moveTo>
                    <a:pt x="18349" y="36726"/>
                  </a:moveTo>
                  <a:cubicBezTo>
                    <a:pt x="27017" y="38330"/>
                    <a:pt x="35927" y="37965"/>
                    <a:pt x="44433" y="35672"/>
                  </a:cubicBezTo>
                  <a:cubicBezTo>
                    <a:pt x="47536" y="34676"/>
                    <a:pt x="50330" y="32886"/>
                    <a:pt x="52533" y="30488"/>
                  </a:cubicBezTo>
                  <a:cubicBezTo>
                    <a:pt x="58941" y="21796"/>
                    <a:pt x="57329" y="9596"/>
                    <a:pt x="48889" y="2865"/>
                  </a:cubicBezTo>
                  <a:cubicBezTo>
                    <a:pt x="46134" y="1188"/>
                    <a:pt x="43032" y="159"/>
                    <a:pt x="39816" y="-132"/>
                  </a:cubicBezTo>
                  <a:cubicBezTo>
                    <a:pt x="29641" y="-578"/>
                    <a:pt x="19483" y="993"/>
                    <a:pt x="9924" y="4485"/>
                  </a:cubicBezTo>
                  <a:cubicBezTo>
                    <a:pt x="8466" y="4833"/>
                    <a:pt x="7072" y="5408"/>
                    <a:pt x="5793" y="6186"/>
                  </a:cubicBezTo>
                  <a:cubicBezTo>
                    <a:pt x="4326" y="7174"/>
                    <a:pt x="3127" y="8511"/>
                    <a:pt x="2310" y="10074"/>
                  </a:cubicBezTo>
                  <a:cubicBezTo>
                    <a:pt x="146" y="13849"/>
                    <a:pt x="-550" y="18297"/>
                    <a:pt x="365" y="22549"/>
                  </a:cubicBezTo>
                  <a:cubicBezTo>
                    <a:pt x="2406" y="30836"/>
                    <a:pt x="9819" y="36677"/>
                    <a:pt x="18349" y="3672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32" name="Freeform: Shape 1431">
              <a:extLst>
                <a:ext uri="{FF2B5EF4-FFF2-40B4-BE49-F238E27FC236}">
                  <a16:creationId xmlns:a16="http://schemas.microsoft.com/office/drawing/2014/main" xmlns="" id="{BDC5882B-299A-325F-04AC-9244AE689052}"/>
                </a:ext>
              </a:extLst>
            </p:cNvPr>
            <p:cNvSpPr/>
            <p:nvPr/>
          </p:nvSpPr>
          <p:spPr>
            <a:xfrm>
              <a:off x="11291086" y="3803932"/>
              <a:ext cx="143955" cy="65692"/>
            </a:xfrm>
            <a:custGeom>
              <a:avLst/>
              <a:gdLst>
                <a:gd name="connsiteX0" fmla="*/ 20376 w 143955"/>
                <a:gd name="connsiteY0" fmla="*/ 6193 h 65692"/>
                <a:gd name="connsiteX1" fmla="*/ 118557 w 143955"/>
                <a:gd name="connsiteY1" fmla="*/ -206 h 65692"/>
                <a:gd name="connsiteX2" fmla="*/ 138160 w 143955"/>
                <a:gd name="connsiteY2" fmla="*/ 8461 h 65692"/>
                <a:gd name="connsiteX3" fmla="*/ 143912 w 143955"/>
                <a:gd name="connsiteY3" fmla="*/ 29442 h 65692"/>
                <a:gd name="connsiteX4" fmla="*/ 142859 w 143955"/>
                <a:gd name="connsiteY4" fmla="*/ 42160 h 65692"/>
                <a:gd name="connsiteX5" fmla="*/ 139699 w 143955"/>
                <a:gd name="connsiteY5" fmla="*/ 50666 h 65692"/>
                <a:gd name="connsiteX6" fmla="*/ 129817 w 143955"/>
                <a:gd name="connsiteY6" fmla="*/ 56822 h 65692"/>
                <a:gd name="connsiteX7" fmla="*/ 26938 w 143955"/>
                <a:gd name="connsiteY7" fmla="*/ 64923 h 65692"/>
                <a:gd name="connsiteX8" fmla="*/ 1421 w 143955"/>
                <a:gd name="connsiteY8" fmla="*/ 47507 h 65692"/>
                <a:gd name="connsiteX9" fmla="*/ 20376 w 143955"/>
                <a:gd name="connsiteY9" fmla="*/ 6193 h 6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5" h="65692">
                  <a:moveTo>
                    <a:pt x="20376" y="6193"/>
                  </a:moveTo>
                  <a:lnTo>
                    <a:pt x="118557" y="-206"/>
                  </a:lnTo>
                  <a:cubicBezTo>
                    <a:pt x="129250" y="280"/>
                    <a:pt x="134029" y="2467"/>
                    <a:pt x="138160" y="8461"/>
                  </a:cubicBezTo>
                  <a:cubicBezTo>
                    <a:pt x="142057" y="14755"/>
                    <a:pt x="144058" y="22038"/>
                    <a:pt x="143912" y="29442"/>
                  </a:cubicBezTo>
                  <a:cubicBezTo>
                    <a:pt x="144009" y="33703"/>
                    <a:pt x="143661" y="37972"/>
                    <a:pt x="142859" y="42160"/>
                  </a:cubicBezTo>
                  <a:cubicBezTo>
                    <a:pt x="142462" y="45198"/>
                    <a:pt x="141376" y="48106"/>
                    <a:pt x="139699" y="50666"/>
                  </a:cubicBezTo>
                  <a:cubicBezTo>
                    <a:pt x="137204" y="53785"/>
                    <a:pt x="133713" y="55956"/>
                    <a:pt x="129817" y="56822"/>
                  </a:cubicBezTo>
                  <a:cubicBezTo>
                    <a:pt x="111833" y="60630"/>
                    <a:pt x="26938" y="64923"/>
                    <a:pt x="26938" y="64923"/>
                  </a:cubicBezTo>
                  <a:cubicBezTo>
                    <a:pt x="26938" y="64923"/>
                    <a:pt x="2636" y="70351"/>
                    <a:pt x="1421" y="47507"/>
                  </a:cubicBezTo>
                  <a:cubicBezTo>
                    <a:pt x="206" y="24662"/>
                    <a:pt x="-5789" y="9433"/>
                    <a:pt x="20376" y="619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33" name="Freeform: Shape 1432">
              <a:extLst>
                <a:ext uri="{FF2B5EF4-FFF2-40B4-BE49-F238E27FC236}">
                  <a16:creationId xmlns:a16="http://schemas.microsoft.com/office/drawing/2014/main" xmlns="" id="{6BCF31E7-DA35-DBD1-4868-7B83ED6A41F0}"/>
                </a:ext>
              </a:extLst>
            </p:cNvPr>
            <p:cNvSpPr/>
            <p:nvPr/>
          </p:nvSpPr>
          <p:spPr>
            <a:xfrm>
              <a:off x="11368692" y="3814358"/>
              <a:ext cx="56639" cy="37821"/>
            </a:xfrm>
            <a:custGeom>
              <a:avLst/>
              <a:gdLst>
                <a:gd name="connsiteX0" fmla="*/ 17945 w 56639"/>
                <a:gd name="connsiteY0" fmla="*/ 36595 h 37821"/>
                <a:gd name="connsiteX1" fmla="*/ 44029 w 56639"/>
                <a:gd name="connsiteY1" fmla="*/ 35704 h 37821"/>
                <a:gd name="connsiteX2" fmla="*/ 52616 w 56639"/>
                <a:gd name="connsiteY2" fmla="*/ 30519 h 37821"/>
                <a:gd name="connsiteX3" fmla="*/ 56099 w 56639"/>
                <a:gd name="connsiteY3" fmla="*/ 14885 h 37821"/>
                <a:gd name="connsiteX4" fmla="*/ 48890 w 56639"/>
                <a:gd name="connsiteY4" fmla="*/ 2896 h 37821"/>
                <a:gd name="connsiteX5" fmla="*/ 39817 w 56639"/>
                <a:gd name="connsiteY5" fmla="*/ -102 h 37821"/>
                <a:gd name="connsiteX6" fmla="*/ 9925 w 56639"/>
                <a:gd name="connsiteY6" fmla="*/ 4354 h 37821"/>
                <a:gd name="connsiteX7" fmla="*/ 5794 w 56639"/>
                <a:gd name="connsiteY7" fmla="*/ 5974 h 37821"/>
                <a:gd name="connsiteX8" fmla="*/ 2311 w 56639"/>
                <a:gd name="connsiteY8" fmla="*/ 9781 h 37821"/>
                <a:gd name="connsiteX9" fmla="*/ 367 w 56639"/>
                <a:gd name="connsiteY9" fmla="*/ 22337 h 37821"/>
                <a:gd name="connsiteX10" fmla="*/ 17945 w 56639"/>
                <a:gd name="connsiteY10" fmla="*/ 36595 h 3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9" h="37821">
                  <a:moveTo>
                    <a:pt x="17945" y="36595"/>
                  </a:moveTo>
                  <a:cubicBezTo>
                    <a:pt x="26605" y="38207"/>
                    <a:pt x="35507" y="37907"/>
                    <a:pt x="44029" y="35704"/>
                  </a:cubicBezTo>
                  <a:cubicBezTo>
                    <a:pt x="47294" y="34756"/>
                    <a:pt x="50251" y="32965"/>
                    <a:pt x="52616" y="30519"/>
                  </a:cubicBezTo>
                  <a:cubicBezTo>
                    <a:pt x="56140" y="26128"/>
                    <a:pt x="57428" y="20353"/>
                    <a:pt x="56099" y="14885"/>
                  </a:cubicBezTo>
                  <a:cubicBezTo>
                    <a:pt x="55371" y="10097"/>
                    <a:pt x="52778" y="5787"/>
                    <a:pt x="48890" y="2896"/>
                  </a:cubicBezTo>
                  <a:cubicBezTo>
                    <a:pt x="46136" y="1219"/>
                    <a:pt x="43033" y="190"/>
                    <a:pt x="39817" y="-102"/>
                  </a:cubicBezTo>
                  <a:cubicBezTo>
                    <a:pt x="29659" y="-636"/>
                    <a:pt x="19492" y="879"/>
                    <a:pt x="9925" y="4354"/>
                  </a:cubicBezTo>
                  <a:cubicBezTo>
                    <a:pt x="8476" y="4670"/>
                    <a:pt x="7074" y="5221"/>
                    <a:pt x="5794" y="5974"/>
                  </a:cubicBezTo>
                  <a:cubicBezTo>
                    <a:pt x="4352" y="6954"/>
                    <a:pt x="3162" y="8258"/>
                    <a:pt x="2311" y="9781"/>
                  </a:cubicBezTo>
                  <a:cubicBezTo>
                    <a:pt x="140" y="13589"/>
                    <a:pt x="-549" y="18052"/>
                    <a:pt x="367" y="22337"/>
                  </a:cubicBezTo>
                  <a:cubicBezTo>
                    <a:pt x="2384" y="30478"/>
                    <a:pt x="9561" y="36295"/>
                    <a:pt x="17945" y="3659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34" name="Freeform: Shape 1433">
              <a:extLst>
                <a:ext uri="{FF2B5EF4-FFF2-40B4-BE49-F238E27FC236}">
                  <a16:creationId xmlns:a16="http://schemas.microsoft.com/office/drawing/2014/main" xmlns="" id="{F5C6A754-CEC9-CA1C-DED1-56C0AE592A4B}"/>
                </a:ext>
              </a:extLst>
            </p:cNvPr>
            <p:cNvSpPr/>
            <p:nvPr/>
          </p:nvSpPr>
          <p:spPr>
            <a:xfrm>
              <a:off x="11294448" y="3867320"/>
              <a:ext cx="143919" cy="64755"/>
            </a:xfrm>
            <a:custGeom>
              <a:avLst/>
              <a:gdLst>
                <a:gd name="connsiteX0" fmla="*/ 20579 w 143919"/>
                <a:gd name="connsiteY0" fmla="*/ 5585 h 64755"/>
                <a:gd name="connsiteX1" fmla="*/ 118921 w 143919"/>
                <a:gd name="connsiteY1" fmla="*/ -86 h 64755"/>
                <a:gd name="connsiteX2" fmla="*/ 138363 w 143919"/>
                <a:gd name="connsiteY2" fmla="*/ 8744 h 64755"/>
                <a:gd name="connsiteX3" fmla="*/ 143871 w 143919"/>
                <a:gd name="connsiteY3" fmla="*/ 29644 h 64755"/>
                <a:gd name="connsiteX4" fmla="*/ 142656 w 143919"/>
                <a:gd name="connsiteY4" fmla="*/ 42281 h 64755"/>
                <a:gd name="connsiteX5" fmla="*/ 139416 w 143919"/>
                <a:gd name="connsiteY5" fmla="*/ 50382 h 64755"/>
                <a:gd name="connsiteX6" fmla="*/ 129452 w 143919"/>
                <a:gd name="connsiteY6" fmla="*/ 56538 h 64755"/>
                <a:gd name="connsiteX7" fmla="*/ 26573 w 143919"/>
                <a:gd name="connsiteY7" fmla="*/ 63991 h 64755"/>
                <a:gd name="connsiteX8" fmla="*/ 1218 w 143919"/>
                <a:gd name="connsiteY8" fmla="*/ 46412 h 64755"/>
                <a:gd name="connsiteX9" fmla="*/ 20579 w 143919"/>
                <a:gd name="connsiteY9" fmla="*/ 5585 h 6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4755">
                  <a:moveTo>
                    <a:pt x="20579" y="5585"/>
                  </a:moveTo>
                  <a:lnTo>
                    <a:pt x="118921" y="-86"/>
                  </a:lnTo>
                  <a:cubicBezTo>
                    <a:pt x="126527" y="-904"/>
                    <a:pt x="133980" y="2474"/>
                    <a:pt x="138363" y="8744"/>
                  </a:cubicBezTo>
                  <a:cubicBezTo>
                    <a:pt x="142194" y="15022"/>
                    <a:pt x="144114" y="22289"/>
                    <a:pt x="143871" y="29644"/>
                  </a:cubicBezTo>
                  <a:cubicBezTo>
                    <a:pt x="143871" y="33889"/>
                    <a:pt x="143466" y="38117"/>
                    <a:pt x="142656" y="42281"/>
                  </a:cubicBezTo>
                  <a:cubicBezTo>
                    <a:pt x="142194" y="45189"/>
                    <a:pt x="141084" y="47960"/>
                    <a:pt x="139416" y="50382"/>
                  </a:cubicBezTo>
                  <a:cubicBezTo>
                    <a:pt x="136921" y="53541"/>
                    <a:pt x="133389" y="55720"/>
                    <a:pt x="129452" y="56538"/>
                  </a:cubicBezTo>
                  <a:cubicBezTo>
                    <a:pt x="111469" y="60346"/>
                    <a:pt x="26573" y="63991"/>
                    <a:pt x="26573" y="63991"/>
                  </a:cubicBezTo>
                  <a:cubicBezTo>
                    <a:pt x="26573" y="63991"/>
                    <a:pt x="2271" y="69418"/>
                    <a:pt x="1218" y="46412"/>
                  </a:cubicBezTo>
                  <a:cubicBezTo>
                    <a:pt x="165" y="23406"/>
                    <a:pt x="-5506" y="8582"/>
                    <a:pt x="20579" y="55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35" name="Freeform: Shape 1434">
              <a:extLst>
                <a:ext uri="{FF2B5EF4-FFF2-40B4-BE49-F238E27FC236}">
                  <a16:creationId xmlns:a16="http://schemas.microsoft.com/office/drawing/2014/main" xmlns="" id="{31C36D30-E4D1-F56D-024A-C9AE27AAB463}"/>
                </a:ext>
              </a:extLst>
            </p:cNvPr>
            <p:cNvSpPr/>
            <p:nvPr/>
          </p:nvSpPr>
          <p:spPr>
            <a:xfrm>
              <a:off x="11372041" y="3877830"/>
              <a:ext cx="56605" cy="37710"/>
            </a:xfrm>
            <a:custGeom>
              <a:avLst/>
              <a:gdLst>
                <a:gd name="connsiteX0" fmla="*/ 17675 w 56605"/>
                <a:gd name="connsiteY0" fmla="*/ 36389 h 37710"/>
                <a:gd name="connsiteX1" fmla="*/ 43840 w 56605"/>
                <a:gd name="connsiteY1" fmla="*/ 35579 h 37710"/>
                <a:gd name="connsiteX2" fmla="*/ 52427 w 56605"/>
                <a:gd name="connsiteY2" fmla="*/ 30475 h 37710"/>
                <a:gd name="connsiteX3" fmla="*/ 56153 w 56605"/>
                <a:gd name="connsiteY3" fmla="*/ 14922 h 37710"/>
                <a:gd name="connsiteX4" fmla="*/ 49025 w 56605"/>
                <a:gd name="connsiteY4" fmla="*/ 3014 h 37710"/>
                <a:gd name="connsiteX5" fmla="*/ 40033 w 56605"/>
                <a:gd name="connsiteY5" fmla="*/ -64 h 37710"/>
                <a:gd name="connsiteX6" fmla="*/ 10141 w 56605"/>
                <a:gd name="connsiteY6" fmla="*/ 4148 h 37710"/>
                <a:gd name="connsiteX7" fmla="*/ 5848 w 56605"/>
                <a:gd name="connsiteY7" fmla="*/ 5768 h 37710"/>
                <a:gd name="connsiteX8" fmla="*/ 2365 w 56605"/>
                <a:gd name="connsiteY8" fmla="*/ 9575 h 37710"/>
                <a:gd name="connsiteX9" fmla="*/ 340 w 56605"/>
                <a:gd name="connsiteY9" fmla="*/ 22051 h 37710"/>
                <a:gd name="connsiteX10" fmla="*/ 17675 w 56605"/>
                <a:gd name="connsiteY10" fmla="*/ 36389 h 37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5" h="37710">
                  <a:moveTo>
                    <a:pt x="17675" y="36389"/>
                  </a:moveTo>
                  <a:cubicBezTo>
                    <a:pt x="26342" y="38114"/>
                    <a:pt x="35294" y="37831"/>
                    <a:pt x="43840" y="35579"/>
                  </a:cubicBezTo>
                  <a:cubicBezTo>
                    <a:pt x="47089" y="34639"/>
                    <a:pt x="50045" y="32881"/>
                    <a:pt x="52427" y="30475"/>
                  </a:cubicBezTo>
                  <a:cubicBezTo>
                    <a:pt x="55975" y="26133"/>
                    <a:pt x="57352" y="20406"/>
                    <a:pt x="56153" y="14922"/>
                  </a:cubicBezTo>
                  <a:cubicBezTo>
                    <a:pt x="55448" y="10167"/>
                    <a:pt x="52889" y="5882"/>
                    <a:pt x="49025" y="3014"/>
                  </a:cubicBezTo>
                  <a:cubicBezTo>
                    <a:pt x="46303" y="1313"/>
                    <a:pt x="43225" y="260"/>
                    <a:pt x="40033" y="-64"/>
                  </a:cubicBezTo>
                  <a:cubicBezTo>
                    <a:pt x="29891" y="-688"/>
                    <a:pt x="19716" y="746"/>
                    <a:pt x="10141" y="4148"/>
                  </a:cubicBezTo>
                  <a:cubicBezTo>
                    <a:pt x="8642" y="4480"/>
                    <a:pt x="7193" y="5023"/>
                    <a:pt x="5848" y="5768"/>
                  </a:cubicBezTo>
                  <a:cubicBezTo>
                    <a:pt x="4422" y="6773"/>
                    <a:pt x="3239" y="8069"/>
                    <a:pt x="2365" y="9575"/>
                  </a:cubicBezTo>
                  <a:cubicBezTo>
                    <a:pt x="177" y="13342"/>
                    <a:pt x="-544" y="17781"/>
                    <a:pt x="340" y="22051"/>
                  </a:cubicBezTo>
                  <a:cubicBezTo>
                    <a:pt x="2178" y="30216"/>
                    <a:pt x="9307" y="36113"/>
                    <a:pt x="17675" y="363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36" name="Freeform: Shape 1435">
              <a:extLst>
                <a:ext uri="{FF2B5EF4-FFF2-40B4-BE49-F238E27FC236}">
                  <a16:creationId xmlns:a16="http://schemas.microsoft.com/office/drawing/2014/main" xmlns="" id="{41C64998-C191-0075-FB1D-FBD51432B699}"/>
                </a:ext>
              </a:extLst>
            </p:cNvPr>
            <p:cNvSpPr/>
            <p:nvPr/>
          </p:nvSpPr>
          <p:spPr>
            <a:xfrm>
              <a:off x="11297463" y="3930870"/>
              <a:ext cx="143894" cy="64634"/>
            </a:xfrm>
            <a:custGeom>
              <a:avLst/>
              <a:gdLst>
                <a:gd name="connsiteX0" fmla="*/ 20561 w 143894"/>
                <a:gd name="connsiteY0" fmla="*/ 5464 h 64634"/>
                <a:gd name="connsiteX1" fmla="*/ 118823 w 143894"/>
                <a:gd name="connsiteY1" fmla="*/ -206 h 64634"/>
                <a:gd name="connsiteX2" fmla="*/ 138346 w 143894"/>
                <a:gd name="connsiteY2" fmla="*/ 8623 h 64634"/>
                <a:gd name="connsiteX3" fmla="*/ 143854 w 143894"/>
                <a:gd name="connsiteY3" fmla="*/ 29442 h 64634"/>
                <a:gd name="connsiteX4" fmla="*/ 142639 w 143894"/>
                <a:gd name="connsiteY4" fmla="*/ 42160 h 64634"/>
                <a:gd name="connsiteX5" fmla="*/ 139318 w 143894"/>
                <a:gd name="connsiteY5" fmla="*/ 50261 h 64634"/>
                <a:gd name="connsiteX6" fmla="*/ 129434 w 143894"/>
                <a:gd name="connsiteY6" fmla="*/ 56418 h 64634"/>
                <a:gd name="connsiteX7" fmla="*/ 26474 w 143894"/>
                <a:gd name="connsiteY7" fmla="*/ 63870 h 64634"/>
                <a:gd name="connsiteX8" fmla="*/ 1200 w 143894"/>
                <a:gd name="connsiteY8" fmla="*/ 46292 h 64634"/>
                <a:gd name="connsiteX9" fmla="*/ 20561 w 143894"/>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4" h="64634">
                  <a:moveTo>
                    <a:pt x="20561" y="5464"/>
                  </a:moveTo>
                  <a:lnTo>
                    <a:pt x="118823" y="-206"/>
                  </a:lnTo>
                  <a:cubicBezTo>
                    <a:pt x="129516" y="361"/>
                    <a:pt x="134295" y="2629"/>
                    <a:pt x="138346" y="8623"/>
                  </a:cubicBezTo>
                  <a:cubicBezTo>
                    <a:pt x="142128" y="14893"/>
                    <a:pt x="144040" y="22119"/>
                    <a:pt x="143854" y="29442"/>
                  </a:cubicBezTo>
                  <a:cubicBezTo>
                    <a:pt x="143854" y="33711"/>
                    <a:pt x="143448" y="37972"/>
                    <a:pt x="142639" y="42160"/>
                  </a:cubicBezTo>
                  <a:cubicBezTo>
                    <a:pt x="142145" y="45076"/>
                    <a:pt x="141010" y="47839"/>
                    <a:pt x="139318" y="50261"/>
                  </a:cubicBezTo>
                  <a:cubicBezTo>
                    <a:pt x="136871" y="53436"/>
                    <a:pt x="133363" y="55615"/>
                    <a:pt x="129434" y="56418"/>
                  </a:cubicBezTo>
                  <a:cubicBezTo>
                    <a:pt x="111370" y="60225"/>
                    <a:pt x="26474" y="63870"/>
                    <a:pt x="26474" y="63870"/>
                  </a:cubicBezTo>
                  <a:cubicBezTo>
                    <a:pt x="26474" y="63870"/>
                    <a:pt x="2172" y="69298"/>
                    <a:pt x="1200" y="46292"/>
                  </a:cubicBezTo>
                  <a:cubicBezTo>
                    <a:pt x="228" y="23285"/>
                    <a:pt x="-5604" y="8461"/>
                    <a:pt x="20561"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37" name="Freeform: Shape 1436">
              <a:extLst>
                <a:ext uri="{FF2B5EF4-FFF2-40B4-BE49-F238E27FC236}">
                  <a16:creationId xmlns:a16="http://schemas.microsoft.com/office/drawing/2014/main" xmlns="" id="{9608C046-1CA7-9A41-C974-895141C0AB94}"/>
                </a:ext>
              </a:extLst>
            </p:cNvPr>
            <p:cNvSpPr/>
            <p:nvPr/>
          </p:nvSpPr>
          <p:spPr>
            <a:xfrm>
              <a:off x="11374952" y="3941262"/>
              <a:ext cx="56610" cy="37673"/>
            </a:xfrm>
            <a:custGeom>
              <a:avLst/>
              <a:gdLst>
                <a:gd name="connsiteX0" fmla="*/ 18085 w 56610"/>
                <a:gd name="connsiteY0" fmla="*/ 36386 h 37673"/>
                <a:gd name="connsiteX1" fmla="*/ 44250 w 56610"/>
                <a:gd name="connsiteY1" fmla="*/ 35576 h 37673"/>
                <a:gd name="connsiteX2" fmla="*/ 52351 w 56610"/>
                <a:gd name="connsiteY2" fmla="*/ 30472 h 37673"/>
                <a:gd name="connsiteX3" fmla="*/ 56158 w 56610"/>
                <a:gd name="connsiteY3" fmla="*/ 14919 h 37673"/>
                <a:gd name="connsiteX4" fmla="*/ 49030 w 56610"/>
                <a:gd name="connsiteY4" fmla="*/ 3011 h 37673"/>
                <a:gd name="connsiteX5" fmla="*/ 39957 w 56610"/>
                <a:gd name="connsiteY5" fmla="*/ -67 h 37673"/>
                <a:gd name="connsiteX6" fmla="*/ 10065 w 56610"/>
                <a:gd name="connsiteY6" fmla="*/ 4145 h 37673"/>
                <a:gd name="connsiteX7" fmla="*/ 5853 w 56610"/>
                <a:gd name="connsiteY7" fmla="*/ 5765 h 37673"/>
                <a:gd name="connsiteX8" fmla="*/ 2369 w 56610"/>
                <a:gd name="connsiteY8" fmla="*/ 9572 h 37673"/>
                <a:gd name="connsiteX9" fmla="*/ 344 w 56610"/>
                <a:gd name="connsiteY9" fmla="*/ 22047 h 37673"/>
                <a:gd name="connsiteX10" fmla="*/ 18085 w 56610"/>
                <a:gd name="connsiteY10" fmla="*/ 36386 h 3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0" h="37673">
                  <a:moveTo>
                    <a:pt x="18085" y="36386"/>
                  </a:moveTo>
                  <a:cubicBezTo>
                    <a:pt x="26761" y="38063"/>
                    <a:pt x="35696" y="37787"/>
                    <a:pt x="44250" y="35576"/>
                  </a:cubicBezTo>
                  <a:cubicBezTo>
                    <a:pt x="47328" y="34571"/>
                    <a:pt x="50115" y="32821"/>
                    <a:pt x="52351" y="30472"/>
                  </a:cubicBezTo>
                  <a:cubicBezTo>
                    <a:pt x="55964" y="26155"/>
                    <a:pt x="57365" y="20411"/>
                    <a:pt x="56158" y="14919"/>
                  </a:cubicBezTo>
                  <a:cubicBezTo>
                    <a:pt x="55421" y="10172"/>
                    <a:pt x="52861" y="5903"/>
                    <a:pt x="49030" y="3011"/>
                  </a:cubicBezTo>
                  <a:cubicBezTo>
                    <a:pt x="46299" y="1261"/>
                    <a:pt x="43189" y="200"/>
                    <a:pt x="39957" y="-67"/>
                  </a:cubicBezTo>
                  <a:cubicBezTo>
                    <a:pt x="29815" y="-683"/>
                    <a:pt x="19648" y="751"/>
                    <a:pt x="10065" y="4145"/>
                  </a:cubicBezTo>
                  <a:cubicBezTo>
                    <a:pt x="8591" y="4477"/>
                    <a:pt x="7173" y="5020"/>
                    <a:pt x="5853" y="5765"/>
                  </a:cubicBezTo>
                  <a:cubicBezTo>
                    <a:pt x="4411" y="6745"/>
                    <a:pt x="3220" y="8049"/>
                    <a:pt x="2369" y="9572"/>
                  </a:cubicBezTo>
                  <a:cubicBezTo>
                    <a:pt x="174" y="13339"/>
                    <a:pt x="-547" y="17778"/>
                    <a:pt x="344" y="22047"/>
                  </a:cubicBezTo>
                  <a:cubicBezTo>
                    <a:pt x="2224" y="30359"/>
                    <a:pt x="9563" y="36296"/>
                    <a:pt x="18085"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38" name="Freeform: Shape 1437">
              <a:extLst>
                <a:ext uri="{FF2B5EF4-FFF2-40B4-BE49-F238E27FC236}">
                  <a16:creationId xmlns:a16="http://schemas.microsoft.com/office/drawing/2014/main" xmlns="" id="{DE9D6440-58D2-C9B8-272F-C3F44ED06A45}"/>
                </a:ext>
              </a:extLst>
            </p:cNvPr>
            <p:cNvSpPr/>
            <p:nvPr/>
          </p:nvSpPr>
          <p:spPr>
            <a:xfrm>
              <a:off x="11300365" y="3994298"/>
              <a:ext cx="143920" cy="64634"/>
            </a:xfrm>
            <a:custGeom>
              <a:avLst/>
              <a:gdLst>
                <a:gd name="connsiteX0" fmla="*/ 20656 w 143920"/>
                <a:gd name="connsiteY0" fmla="*/ 5464 h 64634"/>
                <a:gd name="connsiteX1" fmla="*/ 118918 w 143920"/>
                <a:gd name="connsiteY1" fmla="*/ -206 h 64634"/>
                <a:gd name="connsiteX2" fmla="*/ 138360 w 143920"/>
                <a:gd name="connsiteY2" fmla="*/ 8623 h 64634"/>
                <a:gd name="connsiteX3" fmla="*/ 143868 w 143920"/>
                <a:gd name="connsiteY3" fmla="*/ 29442 h 64634"/>
                <a:gd name="connsiteX4" fmla="*/ 142653 w 143920"/>
                <a:gd name="connsiteY4" fmla="*/ 42160 h 64634"/>
                <a:gd name="connsiteX5" fmla="*/ 139413 w 143920"/>
                <a:gd name="connsiteY5" fmla="*/ 50261 h 64634"/>
                <a:gd name="connsiteX6" fmla="*/ 129449 w 143920"/>
                <a:gd name="connsiteY6" fmla="*/ 56336 h 64634"/>
                <a:gd name="connsiteX7" fmla="*/ 26570 w 143920"/>
                <a:gd name="connsiteY7" fmla="*/ 63870 h 64634"/>
                <a:gd name="connsiteX8" fmla="*/ 1215 w 143920"/>
                <a:gd name="connsiteY8" fmla="*/ 46291 h 64634"/>
                <a:gd name="connsiteX9" fmla="*/ 20656 w 143920"/>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20" h="64634">
                  <a:moveTo>
                    <a:pt x="20656" y="5464"/>
                  </a:moveTo>
                  <a:lnTo>
                    <a:pt x="118918" y="-206"/>
                  </a:lnTo>
                  <a:cubicBezTo>
                    <a:pt x="129611" y="360"/>
                    <a:pt x="134391" y="2629"/>
                    <a:pt x="138360" y="8623"/>
                  </a:cubicBezTo>
                  <a:cubicBezTo>
                    <a:pt x="142216" y="14861"/>
                    <a:pt x="144136" y="22111"/>
                    <a:pt x="143868" y="29442"/>
                  </a:cubicBezTo>
                  <a:cubicBezTo>
                    <a:pt x="143949" y="33711"/>
                    <a:pt x="143544" y="37980"/>
                    <a:pt x="142653" y="42160"/>
                  </a:cubicBezTo>
                  <a:cubicBezTo>
                    <a:pt x="142191" y="45068"/>
                    <a:pt x="141082" y="47839"/>
                    <a:pt x="139413" y="50261"/>
                  </a:cubicBezTo>
                  <a:cubicBezTo>
                    <a:pt x="136926" y="53412"/>
                    <a:pt x="133394" y="55567"/>
                    <a:pt x="129449" y="56336"/>
                  </a:cubicBezTo>
                  <a:cubicBezTo>
                    <a:pt x="111465" y="60225"/>
                    <a:pt x="26570" y="63870"/>
                    <a:pt x="26570" y="63870"/>
                  </a:cubicBezTo>
                  <a:cubicBezTo>
                    <a:pt x="26570" y="63870"/>
                    <a:pt x="2268" y="69297"/>
                    <a:pt x="1215" y="46291"/>
                  </a:cubicBezTo>
                  <a:cubicBezTo>
                    <a:pt x="162" y="23285"/>
                    <a:pt x="-5509" y="8461"/>
                    <a:pt x="20656"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39" name="Freeform: Shape 1438">
              <a:extLst>
                <a:ext uri="{FF2B5EF4-FFF2-40B4-BE49-F238E27FC236}">
                  <a16:creationId xmlns:a16="http://schemas.microsoft.com/office/drawing/2014/main" xmlns="" id="{40328F5D-2495-E3E9-0345-F938D1D6F29E}"/>
                </a:ext>
              </a:extLst>
            </p:cNvPr>
            <p:cNvSpPr/>
            <p:nvPr/>
          </p:nvSpPr>
          <p:spPr>
            <a:xfrm>
              <a:off x="11377950" y="4004447"/>
              <a:ext cx="56514" cy="37679"/>
            </a:xfrm>
            <a:custGeom>
              <a:avLst/>
              <a:gdLst>
                <a:gd name="connsiteX0" fmla="*/ 17679 w 56514"/>
                <a:gd name="connsiteY0" fmla="*/ 36386 h 37679"/>
                <a:gd name="connsiteX1" fmla="*/ 43844 w 56514"/>
                <a:gd name="connsiteY1" fmla="*/ 35576 h 37679"/>
                <a:gd name="connsiteX2" fmla="*/ 52431 w 56514"/>
                <a:gd name="connsiteY2" fmla="*/ 30472 h 37679"/>
                <a:gd name="connsiteX3" fmla="*/ 49110 w 56514"/>
                <a:gd name="connsiteY3" fmla="*/ 3011 h 37679"/>
                <a:gd name="connsiteX4" fmla="*/ 40037 w 56514"/>
                <a:gd name="connsiteY4" fmla="*/ -68 h 37679"/>
                <a:gd name="connsiteX5" fmla="*/ 10146 w 56514"/>
                <a:gd name="connsiteY5" fmla="*/ 4145 h 37679"/>
                <a:gd name="connsiteX6" fmla="*/ 5933 w 56514"/>
                <a:gd name="connsiteY6" fmla="*/ 5765 h 37679"/>
                <a:gd name="connsiteX7" fmla="*/ 2450 w 56514"/>
                <a:gd name="connsiteY7" fmla="*/ 9572 h 37679"/>
                <a:gd name="connsiteX8" fmla="*/ 343 w 56514"/>
                <a:gd name="connsiteY8" fmla="*/ 22047 h 37679"/>
                <a:gd name="connsiteX9" fmla="*/ 17679 w 56514"/>
                <a:gd name="connsiteY9" fmla="*/ 36386 h 3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4" h="37679">
                  <a:moveTo>
                    <a:pt x="17679" y="36386"/>
                  </a:moveTo>
                  <a:cubicBezTo>
                    <a:pt x="26355" y="38071"/>
                    <a:pt x="35290" y="37795"/>
                    <a:pt x="43844" y="35576"/>
                  </a:cubicBezTo>
                  <a:cubicBezTo>
                    <a:pt x="47101" y="34652"/>
                    <a:pt x="50066" y="32894"/>
                    <a:pt x="52431" y="30472"/>
                  </a:cubicBezTo>
                  <a:cubicBezTo>
                    <a:pt x="58936" y="21926"/>
                    <a:pt x="57462" y="9759"/>
                    <a:pt x="49110" y="3011"/>
                  </a:cubicBezTo>
                  <a:cubicBezTo>
                    <a:pt x="46380" y="1269"/>
                    <a:pt x="43261" y="216"/>
                    <a:pt x="40037" y="-68"/>
                  </a:cubicBezTo>
                  <a:cubicBezTo>
                    <a:pt x="29895" y="-683"/>
                    <a:pt x="19729" y="751"/>
                    <a:pt x="10146" y="4145"/>
                  </a:cubicBezTo>
                  <a:cubicBezTo>
                    <a:pt x="8671" y="4477"/>
                    <a:pt x="7254" y="5020"/>
                    <a:pt x="5933" y="5765"/>
                  </a:cubicBezTo>
                  <a:cubicBezTo>
                    <a:pt x="4475" y="6729"/>
                    <a:pt x="3276" y="8033"/>
                    <a:pt x="2450" y="9572"/>
                  </a:cubicBezTo>
                  <a:cubicBezTo>
                    <a:pt x="190" y="13315"/>
                    <a:pt x="-556" y="17770"/>
                    <a:pt x="343" y="22047"/>
                  </a:cubicBezTo>
                  <a:cubicBezTo>
                    <a:pt x="2231" y="30188"/>
                    <a:pt x="9327" y="36054"/>
                    <a:pt x="17679"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40" name="Freeform: Shape 1439">
              <a:extLst>
                <a:ext uri="{FF2B5EF4-FFF2-40B4-BE49-F238E27FC236}">
                  <a16:creationId xmlns:a16="http://schemas.microsoft.com/office/drawing/2014/main" xmlns="" id="{F8254459-4A73-83CB-F5A9-E39B6014DEE3}"/>
                </a:ext>
              </a:extLst>
            </p:cNvPr>
            <p:cNvSpPr/>
            <p:nvPr/>
          </p:nvSpPr>
          <p:spPr>
            <a:xfrm>
              <a:off x="11303359" y="4057609"/>
              <a:ext cx="143916" cy="64749"/>
            </a:xfrm>
            <a:custGeom>
              <a:avLst/>
              <a:gdLst>
                <a:gd name="connsiteX0" fmla="*/ 20578 w 143916"/>
                <a:gd name="connsiteY0" fmla="*/ 5582 h 64749"/>
                <a:gd name="connsiteX1" fmla="*/ 118921 w 143916"/>
                <a:gd name="connsiteY1" fmla="*/ -89 h 64749"/>
                <a:gd name="connsiteX2" fmla="*/ 138363 w 143916"/>
                <a:gd name="connsiteY2" fmla="*/ 8660 h 64749"/>
                <a:gd name="connsiteX3" fmla="*/ 143871 w 143916"/>
                <a:gd name="connsiteY3" fmla="*/ 29560 h 64749"/>
                <a:gd name="connsiteX4" fmla="*/ 142656 w 143916"/>
                <a:gd name="connsiteY4" fmla="*/ 42278 h 64749"/>
                <a:gd name="connsiteX5" fmla="*/ 139416 w 143916"/>
                <a:gd name="connsiteY5" fmla="*/ 50379 h 64749"/>
                <a:gd name="connsiteX6" fmla="*/ 129452 w 143916"/>
                <a:gd name="connsiteY6" fmla="*/ 56454 h 64749"/>
                <a:gd name="connsiteX7" fmla="*/ 26573 w 143916"/>
                <a:gd name="connsiteY7" fmla="*/ 63988 h 64749"/>
                <a:gd name="connsiteX8" fmla="*/ 1218 w 143916"/>
                <a:gd name="connsiteY8" fmla="*/ 46328 h 64749"/>
                <a:gd name="connsiteX9" fmla="*/ 20578 w 143916"/>
                <a:gd name="connsiteY9" fmla="*/ 5582 h 64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6" h="64749">
                  <a:moveTo>
                    <a:pt x="20578" y="5582"/>
                  </a:moveTo>
                  <a:lnTo>
                    <a:pt x="118921" y="-89"/>
                  </a:lnTo>
                  <a:cubicBezTo>
                    <a:pt x="126504" y="-891"/>
                    <a:pt x="133932" y="2447"/>
                    <a:pt x="138363" y="8660"/>
                  </a:cubicBezTo>
                  <a:cubicBezTo>
                    <a:pt x="142178" y="14946"/>
                    <a:pt x="144090" y="22204"/>
                    <a:pt x="143871" y="29560"/>
                  </a:cubicBezTo>
                  <a:cubicBezTo>
                    <a:pt x="143871" y="33829"/>
                    <a:pt x="143466" y="38090"/>
                    <a:pt x="142656" y="42278"/>
                  </a:cubicBezTo>
                  <a:cubicBezTo>
                    <a:pt x="142178" y="45178"/>
                    <a:pt x="141076" y="47948"/>
                    <a:pt x="139416" y="50379"/>
                  </a:cubicBezTo>
                  <a:cubicBezTo>
                    <a:pt x="136913" y="53514"/>
                    <a:pt x="133389" y="55668"/>
                    <a:pt x="129452" y="56454"/>
                  </a:cubicBezTo>
                  <a:cubicBezTo>
                    <a:pt x="111468" y="60342"/>
                    <a:pt x="26573" y="63988"/>
                    <a:pt x="26573" y="63988"/>
                  </a:cubicBezTo>
                  <a:cubicBezTo>
                    <a:pt x="26573" y="63988"/>
                    <a:pt x="2271" y="69415"/>
                    <a:pt x="1218" y="46328"/>
                  </a:cubicBezTo>
                  <a:cubicBezTo>
                    <a:pt x="165" y="23241"/>
                    <a:pt x="-5506" y="8579"/>
                    <a:pt x="20578" y="55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41" name="Freeform: Shape 1440">
              <a:extLst>
                <a:ext uri="{FF2B5EF4-FFF2-40B4-BE49-F238E27FC236}">
                  <a16:creationId xmlns:a16="http://schemas.microsoft.com/office/drawing/2014/main" xmlns="" id="{F5FFE4F6-F2A5-60B3-845C-84774708EEAF}"/>
                </a:ext>
              </a:extLst>
            </p:cNvPr>
            <p:cNvSpPr/>
            <p:nvPr/>
          </p:nvSpPr>
          <p:spPr>
            <a:xfrm>
              <a:off x="11380948" y="4068118"/>
              <a:ext cx="56608" cy="37649"/>
            </a:xfrm>
            <a:custGeom>
              <a:avLst/>
              <a:gdLst>
                <a:gd name="connsiteX0" fmla="*/ 17679 w 56608"/>
                <a:gd name="connsiteY0" fmla="*/ 36386 h 37649"/>
                <a:gd name="connsiteX1" fmla="*/ 43844 w 56608"/>
                <a:gd name="connsiteY1" fmla="*/ 35576 h 37649"/>
                <a:gd name="connsiteX2" fmla="*/ 52430 w 56608"/>
                <a:gd name="connsiteY2" fmla="*/ 30472 h 37649"/>
                <a:gd name="connsiteX3" fmla="*/ 56157 w 56608"/>
                <a:gd name="connsiteY3" fmla="*/ 14919 h 37649"/>
                <a:gd name="connsiteX4" fmla="*/ 49028 w 56608"/>
                <a:gd name="connsiteY4" fmla="*/ 3011 h 37649"/>
                <a:gd name="connsiteX5" fmla="*/ 40037 w 56608"/>
                <a:gd name="connsiteY5" fmla="*/ -68 h 37649"/>
                <a:gd name="connsiteX6" fmla="*/ 10145 w 56608"/>
                <a:gd name="connsiteY6" fmla="*/ 4145 h 37649"/>
                <a:gd name="connsiteX7" fmla="*/ 5932 w 56608"/>
                <a:gd name="connsiteY7" fmla="*/ 5765 h 37649"/>
                <a:gd name="connsiteX8" fmla="*/ 2368 w 56608"/>
                <a:gd name="connsiteY8" fmla="*/ 9572 h 37649"/>
                <a:gd name="connsiteX9" fmla="*/ 343 w 56608"/>
                <a:gd name="connsiteY9" fmla="*/ 22047 h 37649"/>
                <a:gd name="connsiteX10" fmla="*/ 17679 w 56608"/>
                <a:gd name="connsiteY10" fmla="*/ 36386 h 3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8" h="37649">
                  <a:moveTo>
                    <a:pt x="17679" y="36386"/>
                  </a:moveTo>
                  <a:cubicBezTo>
                    <a:pt x="26354" y="38030"/>
                    <a:pt x="35290" y="37755"/>
                    <a:pt x="43844" y="35576"/>
                  </a:cubicBezTo>
                  <a:cubicBezTo>
                    <a:pt x="47084" y="34604"/>
                    <a:pt x="50033" y="32854"/>
                    <a:pt x="52430" y="30472"/>
                  </a:cubicBezTo>
                  <a:cubicBezTo>
                    <a:pt x="55979" y="26130"/>
                    <a:pt x="57356" y="20403"/>
                    <a:pt x="56157" y="14919"/>
                  </a:cubicBezTo>
                  <a:cubicBezTo>
                    <a:pt x="55452" y="10164"/>
                    <a:pt x="52892" y="5878"/>
                    <a:pt x="49028" y="3011"/>
                  </a:cubicBezTo>
                  <a:cubicBezTo>
                    <a:pt x="46323" y="1269"/>
                    <a:pt x="43236" y="216"/>
                    <a:pt x="40037" y="-68"/>
                  </a:cubicBezTo>
                  <a:cubicBezTo>
                    <a:pt x="29894" y="-683"/>
                    <a:pt x="19728" y="751"/>
                    <a:pt x="10145" y="4145"/>
                  </a:cubicBezTo>
                  <a:cubicBezTo>
                    <a:pt x="8663" y="4461"/>
                    <a:pt x="7245" y="5012"/>
                    <a:pt x="5932" y="5765"/>
                  </a:cubicBezTo>
                  <a:cubicBezTo>
                    <a:pt x="4434" y="6697"/>
                    <a:pt x="3203" y="8009"/>
                    <a:pt x="2368" y="9572"/>
                  </a:cubicBezTo>
                  <a:cubicBezTo>
                    <a:pt x="181" y="13339"/>
                    <a:pt x="-548" y="17778"/>
                    <a:pt x="343" y="22047"/>
                  </a:cubicBezTo>
                  <a:cubicBezTo>
                    <a:pt x="2206" y="30197"/>
                    <a:pt x="9319" y="36086"/>
                    <a:pt x="17679"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42" name="Freeform: Shape 1441">
              <a:extLst>
                <a:ext uri="{FF2B5EF4-FFF2-40B4-BE49-F238E27FC236}">
                  <a16:creationId xmlns:a16="http://schemas.microsoft.com/office/drawing/2014/main" xmlns="" id="{E94C8C2D-6624-F80B-BE4E-776904FD74F3}"/>
                </a:ext>
              </a:extLst>
            </p:cNvPr>
            <p:cNvSpPr/>
            <p:nvPr/>
          </p:nvSpPr>
          <p:spPr>
            <a:xfrm>
              <a:off x="11306338" y="4121155"/>
              <a:ext cx="143930" cy="64550"/>
            </a:xfrm>
            <a:custGeom>
              <a:avLst/>
              <a:gdLst>
                <a:gd name="connsiteX0" fmla="*/ 20597 w 143930"/>
                <a:gd name="connsiteY0" fmla="*/ 5464 h 64550"/>
                <a:gd name="connsiteX1" fmla="*/ 118858 w 143930"/>
                <a:gd name="connsiteY1" fmla="*/ -206 h 64550"/>
                <a:gd name="connsiteX2" fmla="*/ 138381 w 143930"/>
                <a:gd name="connsiteY2" fmla="*/ 8542 h 64550"/>
                <a:gd name="connsiteX3" fmla="*/ 143890 w 143930"/>
                <a:gd name="connsiteY3" fmla="*/ 29442 h 64550"/>
                <a:gd name="connsiteX4" fmla="*/ 142674 w 143930"/>
                <a:gd name="connsiteY4" fmla="*/ 42079 h 64550"/>
                <a:gd name="connsiteX5" fmla="*/ 139353 w 143930"/>
                <a:gd name="connsiteY5" fmla="*/ 50180 h 64550"/>
                <a:gd name="connsiteX6" fmla="*/ 129471 w 143930"/>
                <a:gd name="connsiteY6" fmla="*/ 56255 h 64550"/>
                <a:gd name="connsiteX7" fmla="*/ 26592 w 143930"/>
                <a:gd name="connsiteY7" fmla="*/ 63789 h 64550"/>
                <a:gd name="connsiteX8" fmla="*/ 1237 w 143930"/>
                <a:gd name="connsiteY8" fmla="*/ 46129 h 64550"/>
                <a:gd name="connsiteX9" fmla="*/ 20597 w 143930"/>
                <a:gd name="connsiteY9" fmla="*/ 5464 h 6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0" h="64550">
                  <a:moveTo>
                    <a:pt x="20597" y="5464"/>
                  </a:moveTo>
                  <a:lnTo>
                    <a:pt x="118858" y="-206"/>
                  </a:lnTo>
                  <a:cubicBezTo>
                    <a:pt x="129551" y="360"/>
                    <a:pt x="134331" y="2629"/>
                    <a:pt x="138381" y="8542"/>
                  </a:cubicBezTo>
                  <a:cubicBezTo>
                    <a:pt x="142164" y="14844"/>
                    <a:pt x="144076" y="22095"/>
                    <a:pt x="143890" y="29442"/>
                  </a:cubicBezTo>
                  <a:cubicBezTo>
                    <a:pt x="143898" y="33687"/>
                    <a:pt x="143485" y="37915"/>
                    <a:pt x="142674" y="42079"/>
                  </a:cubicBezTo>
                  <a:cubicBezTo>
                    <a:pt x="142173" y="44987"/>
                    <a:pt x="141038" y="47758"/>
                    <a:pt x="139353" y="50180"/>
                  </a:cubicBezTo>
                  <a:cubicBezTo>
                    <a:pt x="136874" y="53298"/>
                    <a:pt x="133375" y="55453"/>
                    <a:pt x="129471" y="56255"/>
                  </a:cubicBezTo>
                  <a:cubicBezTo>
                    <a:pt x="111406" y="60063"/>
                    <a:pt x="26592" y="63789"/>
                    <a:pt x="26592" y="63789"/>
                  </a:cubicBezTo>
                  <a:cubicBezTo>
                    <a:pt x="26592" y="63789"/>
                    <a:pt x="2289" y="69216"/>
                    <a:pt x="1237" y="46129"/>
                  </a:cubicBezTo>
                  <a:cubicBezTo>
                    <a:pt x="183" y="23042"/>
                    <a:pt x="-5568" y="8785"/>
                    <a:pt x="20597"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43" name="Freeform: Shape 1442">
              <a:extLst>
                <a:ext uri="{FF2B5EF4-FFF2-40B4-BE49-F238E27FC236}">
                  <a16:creationId xmlns:a16="http://schemas.microsoft.com/office/drawing/2014/main" xmlns="" id="{E2140C3F-BDCC-3C66-4967-01332C252517}"/>
                </a:ext>
              </a:extLst>
            </p:cNvPr>
            <p:cNvSpPr/>
            <p:nvPr/>
          </p:nvSpPr>
          <p:spPr>
            <a:xfrm>
              <a:off x="11383944" y="4131547"/>
              <a:ext cx="56619" cy="37641"/>
            </a:xfrm>
            <a:custGeom>
              <a:avLst/>
              <a:gdLst>
                <a:gd name="connsiteX0" fmla="*/ 17680 w 56619"/>
                <a:gd name="connsiteY0" fmla="*/ 36386 h 37641"/>
                <a:gd name="connsiteX1" fmla="*/ 43845 w 56619"/>
                <a:gd name="connsiteY1" fmla="*/ 35494 h 37641"/>
                <a:gd name="connsiteX2" fmla="*/ 52351 w 56619"/>
                <a:gd name="connsiteY2" fmla="*/ 30472 h 37641"/>
                <a:gd name="connsiteX3" fmla="*/ 56158 w 56619"/>
                <a:gd name="connsiteY3" fmla="*/ 14838 h 37641"/>
                <a:gd name="connsiteX4" fmla="*/ 49030 w 56619"/>
                <a:gd name="connsiteY4" fmla="*/ 2930 h 37641"/>
                <a:gd name="connsiteX5" fmla="*/ 39957 w 56619"/>
                <a:gd name="connsiteY5" fmla="*/ -68 h 37641"/>
                <a:gd name="connsiteX6" fmla="*/ 10065 w 56619"/>
                <a:gd name="connsiteY6" fmla="*/ 4145 h 37641"/>
                <a:gd name="connsiteX7" fmla="*/ 5853 w 56619"/>
                <a:gd name="connsiteY7" fmla="*/ 5765 h 37641"/>
                <a:gd name="connsiteX8" fmla="*/ 2369 w 56619"/>
                <a:gd name="connsiteY8" fmla="*/ 9572 h 37641"/>
                <a:gd name="connsiteX9" fmla="*/ 344 w 56619"/>
                <a:gd name="connsiteY9" fmla="*/ 22048 h 37641"/>
                <a:gd name="connsiteX10" fmla="*/ 17680 w 56619"/>
                <a:gd name="connsiteY10" fmla="*/ 36386 h 3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9" h="37641">
                  <a:moveTo>
                    <a:pt x="17680" y="36386"/>
                  </a:moveTo>
                  <a:cubicBezTo>
                    <a:pt x="26356" y="38038"/>
                    <a:pt x="35299" y="37738"/>
                    <a:pt x="43845" y="35494"/>
                  </a:cubicBezTo>
                  <a:cubicBezTo>
                    <a:pt x="47069" y="34587"/>
                    <a:pt x="49994" y="32854"/>
                    <a:pt x="52351" y="30472"/>
                  </a:cubicBezTo>
                  <a:cubicBezTo>
                    <a:pt x="55980" y="26130"/>
                    <a:pt x="57381" y="20354"/>
                    <a:pt x="56158" y="14838"/>
                  </a:cubicBezTo>
                  <a:cubicBezTo>
                    <a:pt x="55405" y="10099"/>
                    <a:pt x="52853" y="5830"/>
                    <a:pt x="49030" y="2930"/>
                  </a:cubicBezTo>
                  <a:cubicBezTo>
                    <a:pt x="46284" y="1237"/>
                    <a:pt x="43173" y="208"/>
                    <a:pt x="39957" y="-68"/>
                  </a:cubicBezTo>
                  <a:cubicBezTo>
                    <a:pt x="29807" y="-683"/>
                    <a:pt x="19648" y="751"/>
                    <a:pt x="10065" y="4145"/>
                  </a:cubicBezTo>
                  <a:cubicBezTo>
                    <a:pt x="8591" y="4477"/>
                    <a:pt x="7173" y="5028"/>
                    <a:pt x="5853" y="5765"/>
                  </a:cubicBezTo>
                  <a:cubicBezTo>
                    <a:pt x="4395" y="6729"/>
                    <a:pt x="3196" y="8033"/>
                    <a:pt x="2369" y="9572"/>
                  </a:cubicBezTo>
                  <a:cubicBezTo>
                    <a:pt x="174" y="13339"/>
                    <a:pt x="-547" y="17778"/>
                    <a:pt x="344" y="22048"/>
                  </a:cubicBezTo>
                  <a:cubicBezTo>
                    <a:pt x="2208" y="30205"/>
                    <a:pt x="9320" y="36086"/>
                    <a:pt x="17680"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44" name="Freeform: Shape 1443">
              <a:extLst>
                <a:ext uri="{FF2B5EF4-FFF2-40B4-BE49-F238E27FC236}">
                  <a16:creationId xmlns:a16="http://schemas.microsoft.com/office/drawing/2014/main" xmlns="" id="{75F73DAE-1409-FAC3-A94B-7CF3F26EE4A3}"/>
                </a:ext>
              </a:extLst>
            </p:cNvPr>
            <p:cNvSpPr/>
            <p:nvPr/>
          </p:nvSpPr>
          <p:spPr>
            <a:xfrm>
              <a:off x="11309312" y="4184584"/>
              <a:ext cx="143884" cy="64533"/>
            </a:xfrm>
            <a:custGeom>
              <a:avLst/>
              <a:gdLst>
                <a:gd name="connsiteX0" fmla="*/ 20620 w 143884"/>
                <a:gd name="connsiteY0" fmla="*/ 5464 h 64533"/>
                <a:gd name="connsiteX1" fmla="*/ 118882 w 143884"/>
                <a:gd name="connsiteY1" fmla="*/ -206 h 64533"/>
                <a:gd name="connsiteX2" fmla="*/ 138323 w 143884"/>
                <a:gd name="connsiteY2" fmla="*/ 8542 h 64533"/>
                <a:gd name="connsiteX3" fmla="*/ 143831 w 143884"/>
                <a:gd name="connsiteY3" fmla="*/ 29442 h 64533"/>
                <a:gd name="connsiteX4" fmla="*/ 142617 w 143884"/>
                <a:gd name="connsiteY4" fmla="*/ 42079 h 64533"/>
                <a:gd name="connsiteX5" fmla="*/ 139376 w 143884"/>
                <a:gd name="connsiteY5" fmla="*/ 50180 h 64533"/>
                <a:gd name="connsiteX6" fmla="*/ 129412 w 143884"/>
                <a:gd name="connsiteY6" fmla="*/ 56255 h 64533"/>
                <a:gd name="connsiteX7" fmla="*/ 26533 w 143884"/>
                <a:gd name="connsiteY7" fmla="*/ 63789 h 64533"/>
                <a:gd name="connsiteX8" fmla="*/ 1178 w 143884"/>
                <a:gd name="connsiteY8" fmla="*/ 46130 h 64533"/>
                <a:gd name="connsiteX9" fmla="*/ 20620 w 143884"/>
                <a:gd name="connsiteY9" fmla="*/ 5464 h 64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4" h="64533">
                  <a:moveTo>
                    <a:pt x="20620" y="5464"/>
                  </a:moveTo>
                  <a:lnTo>
                    <a:pt x="118882" y="-206"/>
                  </a:lnTo>
                  <a:cubicBezTo>
                    <a:pt x="129574" y="361"/>
                    <a:pt x="134354" y="2629"/>
                    <a:pt x="138323" y="8542"/>
                  </a:cubicBezTo>
                  <a:cubicBezTo>
                    <a:pt x="142187" y="14812"/>
                    <a:pt x="144099" y="22087"/>
                    <a:pt x="143831" y="29442"/>
                  </a:cubicBezTo>
                  <a:cubicBezTo>
                    <a:pt x="143912" y="33687"/>
                    <a:pt x="143508" y="37924"/>
                    <a:pt x="142617" y="42079"/>
                  </a:cubicBezTo>
                  <a:cubicBezTo>
                    <a:pt x="142138" y="44987"/>
                    <a:pt x="141037" y="47750"/>
                    <a:pt x="139376" y="50180"/>
                  </a:cubicBezTo>
                  <a:cubicBezTo>
                    <a:pt x="136881" y="53323"/>
                    <a:pt x="133349" y="55478"/>
                    <a:pt x="129412" y="56255"/>
                  </a:cubicBezTo>
                  <a:cubicBezTo>
                    <a:pt x="111429" y="60063"/>
                    <a:pt x="26533" y="63789"/>
                    <a:pt x="26533" y="63789"/>
                  </a:cubicBezTo>
                  <a:cubicBezTo>
                    <a:pt x="26533" y="63789"/>
                    <a:pt x="2231" y="69136"/>
                    <a:pt x="1178" y="46130"/>
                  </a:cubicBezTo>
                  <a:cubicBezTo>
                    <a:pt x="125" y="23124"/>
                    <a:pt x="-5383" y="8461"/>
                    <a:pt x="20620"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45" name="Freeform: Shape 1444">
              <a:extLst>
                <a:ext uri="{FF2B5EF4-FFF2-40B4-BE49-F238E27FC236}">
                  <a16:creationId xmlns:a16="http://schemas.microsoft.com/office/drawing/2014/main" xmlns="" id="{93C54EA8-8109-AA77-6BA8-16584FE565A5}"/>
                </a:ext>
              </a:extLst>
            </p:cNvPr>
            <p:cNvSpPr/>
            <p:nvPr/>
          </p:nvSpPr>
          <p:spPr>
            <a:xfrm>
              <a:off x="11386881" y="4194910"/>
              <a:ext cx="56501" cy="37688"/>
            </a:xfrm>
            <a:custGeom>
              <a:avLst/>
              <a:gdLst>
                <a:gd name="connsiteX0" fmla="*/ 17739 w 56501"/>
                <a:gd name="connsiteY0" fmla="*/ 36370 h 37688"/>
                <a:gd name="connsiteX1" fmla="*/ 43824 w 56501"/>
                <a:gd name="connsiteY1" fmla="*/ 35560 h 37688"/>
                <a:gd name="connsiteX2" fmla="*/ 52410 w 56501"/>
                <a:gd name="connsiteY2" fmla="*/ 30538 h 37688"/>
                <a:gd name="connsiteX3" fmla="*/ 49089 w 56501"/>
                <a:gd name="connsiteY3" fmla="*/ 2996 h 37688"/>
                <a:gd name="connsiteX4" fmla="*/ 40016 w 56501"/>
                <a:gd name="connsiteY4" fmla="*/ -83 h 37688"/>
                <a:gd name="connsiteX5" fmla="*/ 10125 w 56501"/>
                <a:gd name="connsiteY5" fmla="*/ 4130 h 37688"/>
                <a:gd name="connsiteX6" fmla="*/ 5912 w 56501"/>
                <a:gd name="connsiteY6" fmla="*/ 5750 h 37688"/>
                <a:gd name="connsiteX7" fmla="*/ 2429 w 56501"/>
                <a:gd name="connsiteY7" fmla="*/ 9638 h 37688"/>
                <a:gd name="connsiteX8" fmla="*/ 323 w 56501"/>
                <a:gd name="connsiteY8" fmla="*/ 22113 h 37688"/>
                <a:gd name="connsiteX9" fmla="*/ 17739 w 56501"/>
                <a:gd name="connsiteY9" fmla="*/ 36370 h 3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1" h="37688">
                  <a:moveTo>
                    <a:pt x="17739" y="36370"/>
                  </a:moveTo>
                  <a:cubicBezTo>
                    <a:pt x="26383" y="38088"/>
                    <a:pt x="35302" y="37812"/>
                    <a:pt x="43824" y="35560"/>
                  </a:cubicBezTo>
                  <a:cubicBezTo>
                    <a:pt x="47080" y="34669"/>
                    <a:pt x="50037" y="32936"/>
                    <a:pt x="52410" y="30538"/>
                  </a:cubicBezTo>
                  <a:cubicBezTo>
                    <a:pt x="58923" y="21967"/>
                    <a:pt x="57457" y="9776"/>
                    <a:pt x="49089" y="2996"/>
                  </a:cubicBezTo>
                  <a:cubicBezTo>
                    <a:pt x="46343" y="1294"/>
                    <a:pt x="43232" y="241"/>
                    <a:pt x="40016" y="-83"/>
                  </a:cubicBezTo>
                  <a:cubicBezTo>
                    <a:pt x="29874" y="-658"/>
                    <a:pt x="19716" y="776"/>
                    <a:pt x="10125" y="4130"/>
                  </a:cubicBezTo>
                  <a:cubicBezTo>
                    <a:pt x="8659" y="4502"/>
                    <a:pt x="7249" y="5045"/>
                    <a:pt x="5912" y="5750"/>
                  </a:cubicBezTo>
                  <a:cubicBezTo>
                    <a:pt x="4470" y="6762"/>
                    <a:pt x="3280" y="8091"/>
                    <a:pt x="2429" y="9638"/>
                  </a:cubicBezTo>
                  <a:cubicBezTo>
                    <a:pt x="209" y="13397"/>
                    <a:pt x="-544" y="17836"/>
                    <a:pt x="323" y="22113"/>
                  </a:cubicBezTo>
                  <a:cubicBezTo>
                    <a:pt x="2227" y="30263"/>
                    <a:pt x="9371" y="36111"/>
                    <a:pt x="17739" y="3637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46" name="Freeform: Shape 1445">
              <a:extLst>
                <a:ext uri="{FF2B5EF4-FFF2-40B4-BE49-F238E27FC236}">
                  <a16:creationId xmlns:a16="http://schemas.microsoft.com/office/drawing/2014/main" xmlns="" id="{7FC7B3C0-BDEA-AF3D-78F8-991A84AA4216}"/>
                </a:ext>
              </a:extLst>
            </p:cNvPr>
            <p:cNvSpPr/>
            <p:nvPr/>
          </p:nvSpPr>
          <p:spPr>
            <a:xfrm>
              <a:off x="11312273" y="4247875"/>
              <a:ext cx="143915" cy="64609"/>
            </a:xfrm>
            <a:custGeom>
              <a:avLst/>
              <a:gdLst>
                <a:gd name="connsiteX0" fmla="*/ 20657 w 143915"/>
                <a:gd name="connsiteY0" fmla="*/ 5601 h 64609"/>
                <a:gd name="connsiteX1" fmla="*/ 118918 w 143915"/>
                <a:gd name="connsiteY1" fmla="*/ -69 h 64609"/>
                <a:gd name="connsiteX2" fmla="*/ 138360 w 143915"/>
                <a:gd name="connsiteY2" fmla="*/ 8679 h 64609"/>
                <a:gd name="connsiteX3" fmla="*/ 143868 w 143915"/>
                <a:gd name="connsiteY3" fmla="*/ 29579 h 64609"/>
                <a:gd name="connsiteX4" fmla="*/ 142653 w 143915"/>
                <a:gd name="connsiteY4" fmla="*/ 42216 h 64609"/>
                <a:gd name="connsiteX5" fmla="*/ 139413 w 143915"/>
                <a:gd name="connsiteY5" fmla="*/ 50317 h 64609"/>
                <a:gd name="connsiteX6" fmla="*/ 129449 w 143915"/>
                <a:gd name="connsiteY6" fmla="*/ 56392 h 64609"/>
                <a:gd name="connsiteX7" fmla="*/ 26570 w 143915"/>
                <a:gd name="connsiteY7" fmla="*/ 63845 h 64609"/>
                <a:gd name="connsiteX8" fmla="*/ 1215 w 143915"/>
                <a:gd name="connsiteY8" fmla="*/ 46267 h 64609"/>
                <a:gd name="connsiteX9" fmla="*/ 20657 w 143915"/>
                <a:gd name="connsiteY9" fmla="*/ 5601 h 64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5" h="64609">
                  <a:moveTo>
                    <a:pt x="20657" y="5601"/>
                  </a:moveTo>
                  <a:lnTo>
                    <a:pt x="118918" y="-69"/>
                  </a:lnTo>
                  <a:cubicBezTo>
                    <a:pt x="126517" y="-944"/>
                    <a:pt x="133977" y="2417"/>
                    <a:pt x="138360" y="8679"/>
                  </a:cubicBezTo>
                  <a:cubicBezTo>
                    <a:pt x="142183" y="14966"/>
                    <a:pt x="144103" y="22224"/>
                    <a:pt x="143868" y="29579"/>
                  </a:cubicBezTo>
                  <a:cubicBezTo>
                    <a:pt x="143868" y="33824"/>
                    <a:pt x="143463" y="38053"/>
                    <a:pt x="142653" y="42216"/>
                  </a:cubicBezTo>
                  <a:cubicBezTo>
                    <a:pt x="142167" y="45116"/>
                    <a:pt x="141057" y="47879"/>
                    <a:pt x="139413" y="50317"/>
                  </a:cubicBezTo>
                  <a:cubicBezTo>
                    <a:pt x="136901" y="53444"/>
                    <a:pt x="133378" y="55590"/>
                    <a:pt x="129449" y="56392"/>
                  </a:cubicBezTo>
                  <a:cubicBezTo>
                    <a:pt x="111465" y="60200"/>
                    <a:pt x="26570" y="63845"/>
                    <a:pt x="26570" y="63845"/>
                  </a:cubicBezTo>
                  <a:cubicBezTo>
                    <a:pt x="26570" y="63845"/>
                    <a:pt x="2268" y="69273"/>
                    <a:pt x="1215" y="46267"/>
                  </a:cubicBezTo>
                  <a:cubicBezTo>
                    <a:pt x="162" y="23261"/>
                    <a:pt x="-5509" y="8598"/>
                    <a:pt x="20657" y="5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47" name="Freeform: Shape 1446">
              <a:extLst>
                <a:ext uri="{FF2B5EF4-FFF2-40B4-BE49-F238E27FC236}">
                  <a16:creationId xmlns:a16="http://schemas.microsoft.com/office/drawing/2014/main" xmlns="" id="{5DB2CFBF-2480-D846-DAC5-922710F42947}"/>
                </a:ext>
              </a:extLst>
            </p:cNvPr>
            <p:cNvSpPr/>
            <p:nvPr/>
          </p:nvSpPr>
          <p:spPr>
            <a:xfrm>
              <a:off x="11389857" y="4258323"/>
              <a:ext cx="56609" cy="37706"/>
            </a:xfrm>
            <a:custGeom>
              <a:avLst/>
              <a:gdLst>
                <a:gd name="connsiteX0" fmla="*/ 17680 w 56609"/>
                <a:gd name="connsiteY0" fmla="*/ 36386 h 37706"/>
                <a:gd name="connsiteX1" fmla="*/ 43845 w 56609"/>
                <a:gd name="connsiteY1" fmla="*/ 35576 h 37706"/>
                <a:gd name="connsiteX2" fmla="*/ 52432 w 56609"/>
                <a:gd name="connsiteY2" fmla="*/ 30553 h 37706"/>
                <a:gd name="connsiteX3" fmla="*/ 56158 w 56609"/>
                <a:gd name="connsiteY3" fmla="*/ 14919 h 37706"/>
                <a:gd name="connsiteX4" fmla="*/ 49029 w 56609"/>
                <a:gd name="connsiteY4" fmla="*/ 3011 h 37706"/>
                <a:gd name="connsiteX5" fmla="*/ 40038 w 56609"/>
                <a:gd name="connsiteY5" fmla="*/ -68 h 37706"/>
                <a:gd name="connsiteX6" fmla="*/ 10146 w 56609"/>
                <a:gd name="connsiteY6" fmla="*/ 4145 h 37706"/>
                <a:gd name="connsiteX7" fmla="*/ 5934 w 56609"/>
                <a:gd name="connsiteY7" fmla="*/ 5765 h 37706"/>
                <a:gd name="connsiteX8" fmla="*/ 2370 w 56609"/>
                <a:gd name="connsiteY8" fmla="*/ 9572 h 37706"/>
                <a:gd name="connsiteX9" fmla="*/ 345 w 56609"/>
                <a:gd name="connsiteY9" fmla="*/ 22128 h 37706"/>
                <a:gd name="connsiteX10" fmla="*/ 17680 w 56609"/>
                <a:gd name="connsiteY10" fmla="*/ 36386 h 37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9" h="37706">
                  <a:moveTo>
                    <a:pt x="17680" y="36386"/>
                  </a:moveTo>
                  <a:cubicBezTo>
                    <a:pt x="26347" y="38111"/>
                    <a:pt x="35299" y="37828"/>
                    <a:pt x="43845" y="35576"/>
                  </a:cubicBezTo>
                  <a:cubicBezTo>
                    <a:pt x="47077" y="34636"/>
                    <a:pt x="50026" y="32911"/>
                    <a:pt x="52432" y="30553"/>
                  </a:cubicBezTo>
                  <a:cubicBezTo>
                    <a:pt x="55980" y="26179"/>
                    <a:pt x="57357" y="20427"/>
                    <a:pt x="56158" y="14919"/>
                  </a:cubicBezTo>
                  <a:cubicBezTo>
                    <a:pt x="55437" y="10164"/>
                    <a:pt x="52877" y="5895"/>
                    <a:pt x="49029" y="3011"/>
                  </a:cubicBezTo>
                  <a:cubicBezTo>
                    <a:pt x="46316" y="1293"/>
                    <a:pt x="43238" y="240"/>
                    <a:pt x="40038" y="-68"/>
                  </a:cubicBezTo>
                  <a:cubicBezTo>
                    <a:pt x="29895" y="-683"/>
                    <a:pt x="19730" y="751"/>
                    <a:pt x="10146" y="4145"/>
                  </a:cubicBezTo>
                  <a:cubicBezTo>
                    <a:pt x="8672" y="4477"/>
                    <a:pt x="7254" y="5028"/>
                    <a:pt x="5934" y="5765"/>
                  </a:cubicBezTo>
                  <a:cubicBezTo>
                    <a:pt x="4468" y="6745"/>
                    <a:pt x="3244" y="8041"/>
                    <a:pt x="2370" y="9572"/>
                  </a:cubicBezTo>
                  <a:cubicBezTo>
                    <a:pt x="174" y="13363"/>
                    <a:pt x="-547" y="17835"/>
                    <a:pt x="345" y="22128"/>
                  </a:cubicBezTo>
                  <a:cubicBezTo>
                    <a:pt x="2215" y="30262"/>
                    <a:pt x="9336" y="36118"/>
                    <a:pt x="17680"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48" name="Freeform: Shape 1447">
              <a:extLst>
                <a:ext uri="{FF2B5EF4-FFF2-40B4-BE49-F238E27FC236}">
                  <a16:creationId xmlns:a16="http://schemas.microsoft.com/office/drawing/2014/main" xmlns="" id="{59A2DA43-0E71-A150-51AE-3D242C2DF0E5}"/>
                </a:ext>
              </a:extLst>
            </p:cNvPr>
            <p:cNvSpPr/>
            <p:nvPr/>
          </p:nvSpPr>
          <p:spPr>
            <a:xfrm>
              <a:off x="11315249" y="4311239"/>
              <a:ext cx="143932" cy="64755"/>
            </a:xfrm>
            <a:custGeom>
              <a:avLst/>
              <a:gdLst>
                <a:gd name="connsiteX0" fmla="*/ 20597 w 143932"/>
                <a:gd name="connsiteY0" fmla="*/ 5585 h 64755"/>
                <a:gd name="connsiteX1" fmla="*/ 118940 w 143932"/>
                <a:gd name="connsiteY1" fmla="*/ -86 h 64755"/>
                <a:gd name="connsiteX2" fmla="*/ 138381 w 143932"/>
                <a:gd name="connsiteY2" fmla="*/ 8744 h 64755"/>
                <a:gd name="connsiteX3" fmla="*/ 143890 w 143932"/>
                <a:gd name="connsiteY3" fmla="*/ 29644 h 64755"/>
                <a:gd name="connsiteX4" fmla="*/ 142675 w 143932"/>
                <a:gd name="connsiteY4" fmla="*/ 42281 h 64755"/>
                <a:gd name="connsiteX5" fmla="*/ 139434 w 143932"/>
                <a:gd name="connsiteY5" fmla="*/ 50382 h 64755"/>
                <a:gd name="connsiteX6" fmla="*/ 129471 w 143932"/>
                <a:gd name="connsiteY6" fmla="*/ 56538 h 64755"/>
                <a:gd name="connsiteX7" fmla="*/ 26592 w 143932"/>
                <a:gd name="connsiteY7" fmla="*/ 63991 h 64755"/>
                <a:gd name="connsiteX8" fmla="*/ 1236 w 143932"/>
                <a:gd name="connsiteY8" fmla="*/ 46412 h 64755"/>
                <a:gd name="connsiteX9" fmla="*/ 20597 w 143932"/>
                <a:gd name="connsiteY9" fmla="*/ 5585 h 6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2" h="64755">
                  <a:moveTo>
                    <a:pt x="20597" y="5585"/>
                  </a:moveTo>
                  <a:lnTo>
                    <a:pt x="118940" y="-86"/>
                  </a:lnTo>
                  <a:cubicBezTo>
                    <a:pt x="126546" y="-904"/>
                    <a:pt x="133999" y="2474"/>
                    <a:pt x="138381" y="8744"/>
                  </a:cubicBezTo>
                  <a:cubicBezTo>
                    <a:pt x="142180" y="15038"/>
                    <a:pt x="144092" y="22297"/>
                    <a:pt x="143890" y="29644"/>
                  </a:cubicBezTo>
                  <a:cubicBezTo>
                    <a:pt x="143890" y="33889"/>
                    <a:pt x="143485" y="38117"/>
                    <a:pt x="142675" y="42281"/>
                  </a:cubicBezTo>
                  <a:cubicBezTo>
                    <a:pt x="142173" y="45181"/>
                    <a:pt x="141071" y="47935"/>
                    <a:pt x="139434" y="50382"/>
                  </a:cubicBezTo>
                  <a:cubicBezTo>
                    <a:pt x="136940" y="53541"/>
                    <a:pt x="133408" y="55720"/>
                    <a:pt x="129471" y="56538"/>
                  </a:cubicBezTo>
                  <a:cubicBezTo>
                    <a:pt x="111487" y="60346"/>
                    <a:pt x="26592" y="63991"/>
                    <a:pt x="26592" y="63991"/>
                  </a:cubicBezTo>
                  <a:cubicBezTo>
                    <a:pt x="26592" y="63991"/>
                    <a:pt x="2290" y="69419"/>
                    <a:pt x="1236" y="46412"/>
                  </a:cubicBezTo>
                  <a:cubicBezTo>
                    <a:pt x="183" y="23406"/>
                    <a:pt x="-5568" y="8582"/>
                    <a:pt x="20597" y="55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49" name="Freeform: Shape 1448">
              <a:extLst>
                <a:ext uri="{FF2B5EF4-FFF2-40B4-BE49-F238E27FC236}">
                  <a16:creationId xmlns:a16="http://schemas.microsoft.com/office/drawing/2014/main" xmlns="" id="{CD9B6E6B-3CF1-E592-7E9A-B589DF284198}"/>
                </a:ext>
              </a:extLst>
            </p:cNvPr>
            <p:cNvSpPr/>
            <p:nvPr/>
          </p:nvSpPr>
          <p:spPr>
            <a:xfrm>
              <a:off x="11392854" y="4321752"/>
              <a:ext cx="56610" cy="37673"/>
            </a:xfrm>
            <a:custGeom>
              <a:avLst/>
              <a:gdLst>
                <a:gd name="connsiteX0" fmla="*/ 17680 w 56610"/>
                <a:gd name="connsiteY0" fmla="*/ 36386 h 37673"/>
                <a:gd name="connsiteX1" fmla="*/ 43845 w 56610"/>
                <a:gd name="connsiteY1" fmla="*/ 35576 h 37673"/>
                <a:gd name="connsiteX2" fmla="*/ 52351 w 56610"/>
                <a:gd name="connsiteY2" fmla="*/ 30472 h 37673"/>
                <a:gd name="connsiteX3" fmla="*/ 56158 w 56610"/>
                <a:gd name="connsiteY3" fmla="*/ 14919 h 37673"/>
                <a:gd name="connsiteX4" fmla="*/ 49030 w 56610"/>
                <a:gd name="connsiteY4" fmla="*/ 3011 h 37673"/>
                <a:gd name="connsiteX5" fmla="*/ 39957 w 56610"/>
                <a:gd name="connsiteY5" fmla="*/ -67 h 37673"/>
                <a:gd name="connsiteX6" fmla="*/ 10065 w 56610"/>
                <a:gd name="connsiteY6" fmla="*/ 4145 h 37673"/>
                <a:gd name="connsiteX7" fmla="*/ 5853 w 56610"/>
                <a:gd name="connsiteY7" fmla="*/ 5765 h 37673"/>
                <a:gd name="connsiteX8" fmla="*/ 2370 w 56610"/>
                <a:gd name="connsiteY8" fmla="*/ 9572 h 37673"/>
                <a:gd name="connsiteX9" fmla="*/ 345 w 56610"/>
                <a:gd name="connsiteY9" fmla="*/ 22047 h 37673"/>
                <a:gd name="connsiteX10" fmla="*/ 17680 w 56610"/>
                <a:gd name="connsiteY10" fmla="*/ 36386 h 3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0" h="37673">
                  <a:moveTo>
                    <a:pt x="17680" y="36386"/>
                  </a:moveTo>
                  <a:cubicBezTo>
                    <a:pt x="26356" y="38063"/>
                    <a:pt x="35291" y="37787"/>
                    <a:pt x="43845" y="35576"/>
                  </a:cubicBezTo>
                  <a:cubicBezTo>
                    <a:pt x="47069" y="34636"/>
                    <a:pt x="50002" y="32878"/>
                    <a:pt x="52351" y="30472"/>
                  </a:cubicBezTo>
                  <a:cubicBezTo>
                    <a:pt x="55964" y="26155"/>
                    <a:pt x="57365" y="20411"/>
                    <a:pt x="56158" y="14919"/>
                  </a:cubicBezTo>
                  <a:cubicBezTo>
                    <a:pt x="55421" y="10172"/>
                    <a:pt x="52861" y="5903"/>
                    <a:pt x="49030" y="3011"/>
                  </a:cubicBezTo>
                  <a:cubicBezTo>
                    <a:pt x="46283" y="1293"/>
                    <a:pt x="43181" y="240"/>
                    <a:pt x="39957" y="-67"/>
                  </a:cubicBezTo>
                  <a:cubicBezTo>
                    <a:pt x="29806" y="-683"/>
                    <a:pt x="19648" y="751"/>
                    <a:pt x="10065" y="4145"/>
                  </a:cubicBezTo>
                  <a:cubicBezTo>
                    <a:pt x="8591" y="4477"/>
                    <a:pt x="7173" y="5020"/>
                    <a:pt x="5853" y="5765"/>
                  </a:cubicBezTo>
                  <a:cubicBezTo>
                    <a:pt x="4427" y="6770"/>
                    <a:pt x="3244" y="8066"/>
                    <a:pt x="2370" y="9572"/>
                  </a:cubicBezTo>
                  <a:cubicBezTo>
                    <a:pt x="174" y="13339"/>
                    <a:pt x="-547" y="17778"/>
                    <a:pt x="345" y="22047"/>
                  </a:cubicBezTo>
                  <a:cubicBezTo>
                    <a:pt x="2159" y="30229"/>
                    <a:pt x="9296" y="36143"/>
                    <a:pt x="17680"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50" name="Freeform: Shape 1449">
              <a:extLst>
                <a:ext uri="{FF2B5EF4-FFF2-40B4-BE49-F238E27FC236}">
                  <a16:creationId xmlns:a16="http://schemas.microsoft.com/office/drawing/2014/main" xmlns="" id="{B90735DF-4438-C2A0-8277-9FD28DD95030}"/>
                </a:ext>
              </a:extLst>
            </p:cNvPr>
            <p:cNvSpPr/>
            <p:nvPr/>
          </p:nvSpPr>
          <p:spPr>
            <a:xfrm>
              <a:off x="11318282" y="4374788"/>
              <a:ext cx="143825" cy="64634"/>
            </a:xfrm>
            <a:custGeom>
              <a:avLst/>
              <a:gdLst>
                <a:gd name="connsiteX0" fmla="*/ 20561 w 143825"/>
                <a:gd name="connsiteY0" fmla="*/ 5464 h 64634"/>
                <a:gd name="connsiteX1" fmla="*/ 118823 w 143825"/>
                <a:gd name="connsiteY1" fmla="*/ -206 h 64634"/>
                <a:gd name="connsiteX2" fmla="*/ 138265 w 143825"/>
                <a:gd name="connsiteY2" fmla="*/ 8623 h 64634"/>
                <a:gd name="connsiteX3" fmla="*/ 143773 w 143825"/>
                <a:gd name="connsiteY3" fmla="*/ 29442 h 64634"/>
                <a:gd name="connsiteX4" fmla="*/ 142639 w 143825"/>
                <a:gd name="connsiteY4" fmla="*/ 42160 h 64634"/>
                <a:gd name="connsiteX5" fmla="*/ 139317 w 143825"/>
                <a:gd name="connsiteY5" fmla="*/ 50261 h 64634"/>
                <a:gd name="connsiteX6" fmla="*/ 129354 w 143825"/>
                <a:gd name="connsiteY6" fmla="*/ 56417 h 64634"/>
                <a:gd name="connsiteX7" fmla="*/ 26475 w 143825"/>
                <a:gd name="connsiteY7" fmla="*/ 63870 h 64634"/>
                <a:gd name="connsiteX8" fmla="*/ 1200 w 143825"/>
                <a:gd name="connsiteY8" fmla="*/ 46291 h 64634"/>
                <a:gd name="connsiteX9" fmla="*/ 20561 w 143825"/>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25" h="64634">
                  <a:moveTo>
                    <a:pt x="20561" y="5464"/>
                  </a:moveTo>
                  <a:lnTo>
                    <a:pt x="118823" y="-206"/>
                  </a:lnTo>
                  <a:cubicBezTo>
                    <a:pt x="129516" y="360"/>
                    <a:pt x="134295" y="2629"/>
                    <a:pt x="138265" y="8623"/>
                  </a:cubicBezTo>
                  <a:cubicBezTo>
                    <a:pt x="142120" y="14861"/>
                    <a:pt x="144040" y="22111"/>
                    <a:pt x="143773" y="29442"/>
                  </a:cubicBezTo>
                  <a:cubicBezTo>
                    <a:pt x="143846" y="33711"/>
                    <a:pt x="143465" y="37972"/>
                    <a:pt x="142639" y="42160"/>
                  </a:cubicBezTo>
                  <a:cubicBezTo>
                    <a:pt x="142144" y="45076"/>
                    <a:pt x="141011" y="47839"/>
                    <a:pt x="139317" y="50261"/>
                  </a:cubicBezTo>
                  <a:cubicBezTo>
                    <a:pt x="136822" y="53420"/>
                    <a:pt x="133299" y="55599"/>
                    <a:pt x="129354" y="56417"/>
                  </a:cubicBezTo>
                  <a:cubicBezTo>
                    <a:pt x="111370" y="60225"/>
                    <a:pt x="26475" y="63870"/>
                    <a:pt x="26475" y="63870"/>
                  </a:cubicBezTo>
                  <a:cubicBezTo>
                    <a:pt x="26475" y="63870"/>
                    <a:pt x="2172" y="69297"/>
                    <a:pt x="1200" y="46291"/>
                  </a:cubicBezTo>
                  <a:cubicBezTo>
                    <a:pt x="228" y="23285"/>
                    <a:pt x="-5604" y="8461"/>
                    <a:pt x="20561"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51" name="Freeform: Shape 1450">
              <a:extLst>
                <a:ext uri="{FF2B5EF4-FFF2-40B4-BE49-F238E27FC236}">
                  <a16:creationId xmlns:a16="http://schemas.microsoft.com/office/drawing/2014/main" xmlns="" id="{C09240B8-CDE8-06D6-FDB5-FF5FB016F9CD}"/>
                </a:ext>
              </a:extLst>
            </p:cNvPr>
            <p:cNvSpPr/>
            <p:nvPr/>
          </p:nvSpPr>
          <p:spPr>
            <a:xfrm>
              <a:off x="11395797" y="4385180"/>
              <a:ext cx="56631" cy="37677"/>
            </a:xfrm>
            <a:custGeom>
              <a:avLst/>
              <a:gdLst>
                <a:gd name="connsiteX0" fmla="*/ 17735 w 56631"/>
                <a:gd name="connsiteY0" fmla="*/ 36386 h 37677"/>
                <a:gd name="connsiteX1" fmla="*/ 43819 w 56631"/>
                <a:gd name="connsiteY1" fmla="*/ 35576 h 37677"/>
                <a:gd name="connsiteX2" fmla="*/ 52406 w 56631"/>
                <a:gd name="connsiteY2" fmla="*/ 30472 h 37677"/>
                <a:gd name="connsiteX3" fmla="*/ 56132 w 56631"/>
                <a:gd name="connsiteY3" fmla="*/ 14919 h 37677"/>
                <a:gd name="connsiteX4" fmla="*/ 49084 w 56631"/>
                <a:gd name="connsiteY4" fmla="*/ 3011 h 37677"/>
                <a:gd name="connsiteX5" fmla="*/ 40012 w 56631"/>
                <a:gd name="connsiteY5" fmla="*/ -68 h 37677"/>
                <a:gd name="connsiteX6" fmla="*/ 10120 w 56631"/>
                <a:gd name="connsiteY6" fmla="*/ 4145 h 37677"/>
                <a:gd name="connsiteX7" fmla="*/ 5908 w 56631"/>
                <a:gd name="connsiteY7" fmla="*/ 5765 h 37677"/>
                <a:gd name="connsiteX8" fmla="*/ 2424 w 56631"/>
                <a:gd name="connsiteY8" fmla="*/ 9572 h 37677"/>
                <a:gd name="connsiteX9" fmla="*/ 318 w 56631"/>
                <a:gd name="connsiteY9" fmla="*/ 22047 h 37677"/>
                <a:gd name="connsiteX10" fmla="*/ 17735 w 56631"/>
                <a:gd name="connsiteY10" fmla="*/ 36386 h 3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1" h="37677">
                  <a:moveTo>
                    <a:pt x="17735" y="36386"/>
                  </a:moveTo>
                  <a:cubicBezTo>
                    <a:pt x="26378" y="38071"/>
                    <a:pt x="35297" y="37787"/>
                    <a:pt x="43819" y="35576"/>
                  </a:cubicBezTo>
                  <a:cubicBezTo>
                    <a:pt x="47075" y="34652"/>
                    <a:pt x="50040" y="32894"/>
                    <a:pt x="52406" y="30472"/>
                  </a:cubicBezTo>
                  <a:cubicBezTo>
                    <a:pt x="56035" y="26171"/>
                    <a:pt x="57420" y="20403"/>
                    <a:pt x="56132" y="14919"/>
                  </a:cubicBezTo>
                  <a:cubicBezTo>
                    <a:pt x="55460" y="10172"/>
                    <a:pt x="52924" y="5886"/>
                    <a:pt x="49084" y="3011"/>
                  </a:cubicBezTo>
                  <a:cubicBezTo>
                    <a:pt x="46354" y="1269"/>
                    <a:pt x="43235" y="216"/>
                    <a:pt x="40012" y="-68"/>
                  </a:cubicBezTo>
                  <a:cubicBezTo>
                    <a:pt x="29869" y="-683"/>
                    <a:pt x="19703" y="751"/>
                    <a:pt x="10120" y="4145"/>
                  </a:cubicBezTo>
                  <a:cubicBezTo>
                    <a:pt x="8646" y="4477"/>
                    <a:pt x="7228" y="5020"/>
                    <a:pt x="5908" y="5765"/>
                  </a:cubicBezTo>
                  <a:cubicBezTo>
                    <a:pt x="4466" y="6745"/>
                    <a:pt x="3275" y="8050"/>
                    <a:pt x="2424" y="9572"/>
                  </a:cubicBezTo>
                  <a:cubicBezTo>
                    <a:pt x="213" y="13331"/>
                    <a:pt x="-541" y="17770"/>
                    <a:pt x="318" y="22047"/>
                  </a:cubicBezTo>
                  <a:cubicBezTo>
                    <a:pt x="2214" y="30213"/>
                    <a:pt x="9358" y="36094"/>
                    <a:pt x="17735"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52" name="Freeform: Shape 1451">
              <a:extLst>
                <a:ext uri="{FF2B5EF4-FFF2-40B4-BE49-F238E27FC236}">
                  <a16:creationId xmlns:a16="http://schemas.microsoft.com/office/drawing/2014/main" xmlns="" id="{620A15A9-0430-EF72-C756-AD1476E21CAD}"/>
                </a:ext>
              </a:extLst>
            </p:cNvPr>
            <p:cNvSpPr/>
            <p:nvPr/>
          </p:nvSpPr>
          <p:spPr>
            <a:xfrm>
              <a:off x="11321184" y="4438217"/>
              <a:ext cx="143919" cy="64634"/>
            </a:xfrm>
            <a:custGeom>
              <a:avLst/>
              <a:gdLst>
                <a:gd name="connsiteX0" fmla="*/ 20656 w 143919"/>
                <a:gd name="connsiteY0" fmla="*/ 5464 h 64634"/>
                <a:gd name="connsiteX1" fmla="*/ 118918 w 143919"/>
                <a:gd name="connsiteY1" fmla="*/ -206 h 64634"/>
                <a:gd name="connsiteX2" fmla="*/ 138360 w 143919"/>
                <a:gd name="connsiteY2" fmla="*/ 8542 h 64634"/>
                <a:gd name="connsiteX3" fmla="*/ 143868 w 143919"/>
                <a:gd name="connsiteY3" fmla="*/ 29442 h 64634"/>
                <a:gd name="connsiteX4" fmla="*/ 142653 w 143919"/>
                <a:gd name="connsiteY4" fmla="*/ 42160 h 64634"/>
                <a:gd name="connsiteX5" fmla="*/ 139413 w 143919"/>
                <a:gd name="connsiteY5" fmla="*/ 50261 h 64634"/>
                <a:gd name="connsiteX6" fmla="*/ 129449 w 143919"/>
                <a:gd name="connsiteY6" fmla="*/ 56337 h 64634"/>
                <a:gd name="connsiteX7" fmla="*/ 26570 w 143919"/>
                <a:gd name="connsiteY7" fmla="*/ 63870 h 64634"/>
                <a:gd name="connsiteX8" fmla="*/ 1215 w 143919"/>
                <a:gd name="connsiteY8" fmla="*/ 46291 h 64634"/>
                <a:gd name="connsiteX9" fmla="*/ 20656 w 143919"/>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4634">
                  <a:moveTo>
                    <a:pt x="20656" y="5464"/>
                  </a:moveTo>
                  <a:lnTo>
                    <a:pt x="118918" y="-206"/>
                  </a:lnTo>
                  <a:cubicBezTo>
                    <a:pt x="129611" y="361"/>
                    <a:pt x="134309" y="2629"/>
                    <a:pt x="138360" y="8542"/>
                  </a:cubicBezTo>
                  <a:cubicBezTo>
                    <a:pt x="142207" y="14812"/>
                    <a:pt x="144127" y="22087"/>
                    <a:pt x="143868" y="29442"/>
                  </a:cubicBezTo>
                  <a:cubicBezTo>
                    <a:pt x="143868" y="33711"/>
                    <a:pt x="143463" y="37972"/>
                    <a:pt x="142653" y="42160"/>
                  </a:cubicBezTo>
                  <a:cubicBezTo>
                    <a:pt x="142191" y="45068"/>
                    <a:pt x="141081" y="47839"/>
                    <a:pt x="139413" y="50261"/>
                  </a:cubicBezTo>
                  <a:cubicBezTo>
                    <a:pt x="136926" y="53412"/>
                    <a:pt x="133394" y="55567"/>
                    <a:pt x="129449" y="56337"/>
                  </a:cubicBezTo>
                  <a:cubicBezTo>
                    <a:pt x="111465" y="60225"/>
                    <a:pt x="26570" y="63870"/>
                    <a:pt x="26570" y="63870"/>
                  </a:cubicBezTo>
                  <a:cubicBezTo>
                    <a:pt x="26570" y="63870"/>
                    <a:pt x="2267" y="69297"/>
                    <a:pt x="1215" y="46291"/>
                  </a:cubicBezTo>
                  <a:cubicBezTo>
                    <a:pt x="162" y="23285"/>
                    <a:pt x="-5509" y="8461"/>
                    <a:pt x="20656"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53" name="Freeform: Shape 1452">
              <a:extLst>
                <a:ext uri="{FF2B5EF4-FFF2-40B4-BE49-F238E27FC236}">
                  <a16:creationId xmlns:a16="http://schemas.microsoft.com/office/drawing/2014/main" xmlns="" id="{9C15853C-6289-7C28-E5FD-ECE5EC6008AB}"/>
                </a:ext>
              </a:extLst>
            </p:cNvPr>
            <p:cNvSpPr/>
            <p:nvPr/>
          </p:nvSpPr>
          <p:spPr>
            <a:xfrm>
              <a:off x="11398773" y="4448608"/>
              <a:ext cx="56605" cy="37649"/>
            </a:xfrm>
            <a:custGeom>
              <a:avLst/>
              <a:gdLst>
                <a:gd name="connsiteX0" fmla="*/ 17675 w 56605"/>
                <a:gd name="connsiteY0" fmla="*/ 36386 h 37649"/>
                <a:gd name="connsiteX1" fmla="*/ 43840 w 56605"/>
                <a:gd name="connsiteY1" fmla="*/ 35576 h 37649"/>
                <a:gd name="connsiteX2" fmla="*/ 52427 w 56605"/>
                <a:gd name="connsiteY2" fmla="*/ 30472 h 37649"/>
                <a:gd name="connsiteX3" fmla="*/ 56153 w 56605"/>
                <a:gd name="connsiteY3" fmla="*/ 14919 h 37649"/>
                <a:gd name="connsiteX4" fmla="*/ 49025 w 56605"/>
                <a:gd name="connsiteY4" fmla="*/ 3011 h 37649"/>
                <a:gd name="connsiteX5" fmla="*/ 40033 w 56605"/>
                <a:gd name="connsiteY5" fmla="*/ -68 h 37649"/>
                <a:gd name="connsiteX6" fmla="*/ 10142 w 56605"/>
                <a:gd name="connsiteY6" fmla="*/ 4145 h 37649"/>
                <a:gd name="connsiteX7" fmla="*/ 5929 w 56605"/>
                <a:gd name="connsiteY7" fmla="*/ 5765 h 37649"/>
                <a:gd name="connsiteX8" fmla="*/ 2365 w 56605"/>
                <a:gd name="connsiteY8" fmla="*/ 9572 h 37649"/>
                <a:gd name="connsiteX9" fmla="*/ 340 w 56605"/>
                <a:gd name="connsiteY9" fmla="*/ 22047 h 37649"/>
                <a:gd name="connsiteX10" fmla="*/ 17675 w 56605"/>
                <a:gd name="connsiteY10" fmla="*/ 36386 h 37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5" h="37649">
                  <a:moveTo>
                    <a:pt x="17675" y="36386"/>
                  </a:moveTo>
                  <a:cubicBezTo>
                    <a:pt x="26351" y="38030"/>
                    <a:pt x="35286" y="37755"/>
                    <a:pt x="43840" y="35576"/>
                  </a:cubicBezTo>
                  <a:cubicBezTo>
                    <a:pt x="47097" y="34652"/>
                    <a:pt x="50062" y="32894"/>
                    <a:pt x="52427" y="30472"/>
                  </a:cubicBezTo>
                  <a:cubicBezTo>
                    <a:pt x="55975" y="26130"/>
                    <a:pt x="57352" y="20403"/>
                    <a:pt x="56153" y="14919"/>
                  </a:cubicBezTo>
                  <a:cubicBezTo>
                    <a:pt x="55481" y="10148"/>
                    <a:pt x="52913" y="5854"/>
                    <a:pt x="49025" y="3011"/>
                  </a:cubicBezTo>
                  <a:cubicBezTo>
                    <a:pt x="46327" y="1261"/>
                    <a:pt x="43241" y="200"/>
                    <a:pt x="40033" y="-68"/>
                  </a:cubicBezTo>
                  <a:cubicBezTo>
                    <a:pt x="29891" y="-683"/>
                    <a:pt x="19725" y="751"/>
                    <a:pt x="10142" y="4145"/>
                  </a:cubicBezTo>
                  <a:cubicBezTo>
                    <a:pt x="8667" y="4477"/>
                    <a:pt x="7250" y="5020"/>
                    <a:pt x="5929" y="5765"/>
                  </a:cubicBezTo>
                  <a:cubicBezTo>
                    <a:pt x="4447" y="6721"/>
                    <a:pt x="3224" y="8033"/>
                    <a:pt x="2365" y="9572"/>
                  </a:cubicBezTo>
                  <a:cubicBezTo>
                    <a:pt x="177" y="13339"/>
                    <a:pt x="-544" y="17778"/>
                    <a:pt x="340" y="22047"/>
                  </a:cubicBezTo>
                  <a:cubicBezTo>
                    <a:pt x="2203" y="30197"/>
                    <a:pt x="9315" y="36086"/>
                    <a:pt x="17675"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54" name="Freeform: Shape 1453">
              <a:extLst>
                <a:ext uri="{FF2B5EF4-FFF2-40B4-BE49-F238E27FC236}">
                  <a16:creationId xmlns:a16="http://schemas.microsoft.com/office/drawing/2014/main" xmlns="" id="{E330E545-6AA6-E5BA-5253-7006AA89C982}"/>
                </a:ext>
              </a:extLst>
            </p:cNvPr>
            <p:cNvSpPr/>
            <p:nvPr/>
          </p:nvSpPr>
          <p:spPr>
            <a:xfrm>
              <a:off x="11323927" y="4501527"/>
              <a:ext cx="143845" cy="64668"/>
            </a:xfrm>
            <a:custGeom>
              <a:avLst/>
              <a:gdLst>
                <a:gd name="connsiteX0" fmla="*/ 20506 w 143845"/>
                <a:gd name="connsiteY0" fmla="*/ 5582 h 64668"/>
                <a:gd name="connsiteX1" fmla="*/ 118849 w 143845"/>
                <a:gd name="connsiteY1" fmla="*/ -89 h 64668"/>
                <a:gd name="connsiteX2" fmla="*/ 138290 w 143845"/>
                <a:gd name="connsiteY2" fmla="*/ 8660 h 64668"/>
                <a:gd name="connsiteX3" fmla="*/ 143798 w 143845"/>
                <a:gd name="connsiteY3" fmla="*/ 29560 h 64668"/>
                <a:gd name="connsiteX4" fmla="*/ 142584 w 143845"/>
                <a:gd name="connsiteY4" fmla="*/ 42197 h 64668"/>
                <a:gd name="connsiteX5" fmla="*/ 139343 w 143845"/>
                <a:gd name="connsiteY5" fmla="*/ 50298 h 64668"/>
                <a:gd name="connsiteX6" fmla="*/ 129379 w 143845"/>
                <a:gd name="connsiteY6" fmla="*/ 56373 h 64668"/>
                <a:gd name="connsiteX7" fmla="*/ 26500 w 143845"/>
                <a:gd name="connsiteY7" fmla="*/ 63907 h 64668"/>
                <a:gd name="connsiteX8" fmla="*/ 1145 w 143845"/>
                <a:gd name="connsiteY8" fmla="*/ 46247 h 64668"/>
                <a:gd name="connsiteX9" fmla="*/ 20506 w 143845"/>
                <a:gd name="connsiteY9" fmla="*/ 5582 h 6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5" h="64668">
                  <a:moveTo>
                    <a:pt x="20506" y="5582"/>
                  </a:moveTo>
                  <a:lnTo>
                    <a:pt x="118849" y="-89"/>
                  </a:lnTo>
                  <a:cubicBezTo>
                    <a:pt x="126431" y="-891"/>
                    <a:pt x="133859" y="2447"/>
                    <a:pt x="138290" y="8660"/>
                  </a:cubicBezTo>
                  <a:cubicBezTo>
                    <a:pt x="142114" y="14946"/>
                    <a:pt x="144034" y="22204"/>
                    <a:pt x="143798" y="29560"/>
                  </a:cubicBezTo>
                  <a:cubicBezTo>
                    <a:pt x="143807" y="33805"/>
                    <a:pt x="143393" y="38033"/>
                    <a:pt x="142584" y="42197"/>
                  </a:cubicBezTo>
                  <a:cubicBezTo>
                    <a:pt x="142114" y="45105"/>
                    <a:pt x="141004" y="47867"/>
                    <a:pt x="139343" y="50298"/>
                  </a:cubicBezTo>
                  <a:cubicBezTo>
                    <a:pt x="136816" y="53408"/>
                    <a:pt x="133300" y="55555"/>
                    <a:pt x="129379" y="56373"/>
                  </a:cubicBezTo>
                  <a:cubicBezTo>
                    <a:pt x="111396" y="60262"/>
                    <a:pt x="26500" y="63907"/>
                    <a:pt x="26500" y="63907"/>
                  </a:cubicBezTo>
                  <a:cubicBezTo>
                    <a:pt x="26500" y="63907"/>
                    <a:pt x="2198" y="69334"/>
                    <a:pt x="1145" y="46247"/>
                  </a:cubicBezTo>
                  <a:cubicBezTo>
                    <a:pt x="92" y="23160"/>
                    <a:pt x="-5254" y="8579"/>
                    <a:pt x="20506" y="55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55" name="Freeform: Shape 1454">
              <a:extLst>
                <a:ext uri="{FF2B5EF4-FFF2-40B4-BE49-F238E27FC236}">
                  <a16:creationId xmlns:a16="http://schemas.microsoft.com/office/drawing/2014/main" xmlns="" id="{4B08AEE5-C0D2-3333-E674-CAA657517630}"/>
                </a:ext>
              </a:extLst>
            </p:cNvPr>
            <p:cNvSpPr/>
            <p:nvPr/>
          </p:nvSpPr>
          <p:spPr>
            <a:xfrm>
              <a:off x="11401767" y="4512034"/>
              <a:ext cx="56513" cy="37652"/>
            </a:xfrm>
            <a:custGeom>
              <a:avLst/>
              <a:gdLst>
                <a:gd name="connsiteX0" fmla="*/ 17679 w 56513"/>
                <a:gd name="connsiteY0" fmla="*/ 36389 h 37652"/>
                <a:gd name="connsiteX1" fmla="*/ 43844 w 56513"/>
                <a:gd name="connsiteY1" fmla="*/ 35579 h 37652"/>
                <a:gd name="connsiteX2" fmla="*/ 52430 w 56513"/>
                <a:gd name="connsiteY2" fmla="*/ 30475 h 37652"/>
                <a:gd name="connsiteX3" fmla="*/ 49028 w 56513"/>
                <a:gd name="connsiteY3" fmla="*/ 3014 h 37652"/>
                <a:gd name="connsiteX4" fmla="*/ 40037 w 56513"/>
                <a:gd name="connsiteY4" fmla="*/ -64 h 37652"/>
                <a:gd name="connsiteX5" fmla="*/ 10145 w 56513"/>
                <a:gd name="connsiteY5" fmla="*/ 4148 h 37652"/>
                <a:gd name="connsiteX6" fmla="*/ 5851 w 56513"/>
                <a:gd name="connsiteY6" fmla="*/ 5768 h 37652"/>
                <a:gd name="connsiteX7" fmla="*/ 2368 w 56513"/>
                <a:gd name="connsiteY7" fmla="*/ 9575 h 37652"/>
                <a:gd name="connsiteX8" fmla="*/ 343 w 56513"/>
                <a:gd name="connsiteY8" fmla="*/ 22051 h 37652"/>
                <a:gd name="connsiteX9" fmla="*/ 17679 w 56513"/>
                <a:gd name="connsiteY9" fmla="*/ 36389 h 37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3" h="37652">
                  <a:moveTo>
                    <a:pt x="17679" y="36389"/>
                  </a:moveTo>
                  <a:cubicBezTo>
                    <a:pt x="26354" y="38033"/>
                    <a:pt x="35290" y="37758"/>
                    <a:pt x="43844" y="35579"/>
                  </a:cubicBezTo>
                  <a:cubicBezTo>
                    <a:pt x="47084" y="34607"/>
                    <a:pt x="50033" y="32857"/>
                    <a:pt x="52430" y="30475"/>
                  </a:cubicBezTo>
                  <a:cubicBezTo>
                    <a:pt x="58960" y="21921"/>
                    <a:pt x="57445" y="9713"/>
                    <a:pt x="49028" y="3014"/>
                  </a:cubicBezTo>
                  <a:cubicBezTo>
                    <a:pt x="46323" y="1272"/>
                    <a:pt x="43236" y="219"/>
                    <a:pt x="40037" y="-64"/>
                  </a:cubicBezTo>
                  <a:cubicBezTo>
                    <a:pt x="29894" y="-688"/>
                    <a:pt x="19720" y="746"/>
                    <a:pt x="10145" y="4148"/>
                  </a:cubicBezTo>
                  <a:cubicBezTo>
                    <a:pt x="8646" y="4480"/>
                    <a:pt x="7196" y="5023"/>
                    <a:pt x="5851" y="5768"/>
                  </a:cubicBezTo>
                  <a:cubicBezTo>
                    <a:pt x="4393" y="6732"/>
                    <a:pt x="3194" y="8036"/>
                    <a:pt x="2368" y="9575"/>
                  </a:cubicBezTo>
                  <a:cubicBezTo>
                    <a:pt x="181" y="13342"/>
                    <a:pt x="-548" y="17781"/>
                    <a:pt x="343" y="22051"/>
                  </a:cubicBezTo>
                  <a:cubicBezTo>
                    <a:pt x="2231" y="30192"/>
                    <a:pt x="9327" y="36057"/>
                    <a:pt x="17679" y="363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56" name="Freeform: Shape 1455">
              <a:extLst>
                <a:ext uri="{FF2B5EF4-FFF2-40B4-BE49-F238E27FC236}">
                  <a16:creationId xmlns:a16="http://schemas.microsoft.com/office/drawing/2014/main" xmlns="" id="{76D14C51-660C-A302-C752-EF5901150D4F}"/>
                </a:ext>
              </a:extLst>
            </p:cNvPr>
            <p:cNvSpPr/>
            <p:nvPr/>
          </p:nvSpPr>
          <p:spPr>
            <a:xfrm>
              <a:off x="11327193" y="4565074"/>
              <a:ext cx="143822" cy="64550"/>
            </a:xfrm>
            <a:custGeom>
              <a:avLst/>
              <a:gdLst>
                <a:gd name="connsiteX0" fmla="*/ 20561 w 143822"/>
                <a:gd name="connsiteY0" fmla="*/ 5464 h 64550"/>
                <a:gd name="connsiteX1" fmla="*/ 118822 w 143822"/>
                <a:gd name="connsiteY1" fmla="*/ -206 h 64550"/>
                <a:gd name="connsiteX2" fmla="*/ 138345 w 143822"/>
                <a:gd name="connsiteY2" fmla="*/ 8542 h 64550"/>
                <a:gd name="connsiteX3" fmla="*/ 143773 w 143822"/>
                <a:gd name="connsiteY3" fmla="*/ 29442 h 64550"/>
                <a:gd name="connsiteX4" fmla="*/ 142638 w 143822"/>
                <a:gd name="connsiteY4" fmla="*/ 42079 h 64550"/>
                <a:gd name="connsiteX5" fmla="*/ 139317 w 143822"/>
                <a:gd name="connsiteY5" fmla="*/ 50180 h 64550"/>
                <a:gd name="connsiteX6" fmla="*/ 129434 w 143822"/>
                <a:gd name="connsiteY6" fmla="*/ 56255 h 64550"/>
                <a:gd name="connsiteX7" fmla="*/ 26475 w 143822"/>
                <a:gd name="connsiteY7" fmla="*/ 63789 h 64550"/>
                <a:gd name="connsiteX8" fmla="*/ 1201 w 143822"/>
                <a:gd name="connsiteY8" fmla="*/ 46130 h 64550"/>
                <a:gd name="connsiteX9" fmla="*/ 20561 w 143822"/>
                <a:gd name="connsiteY9" fmla="*/ 5464 h 6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22" h="64550">
                  <a:moveTo>
                    <a:pt x="20561" y="5464"/>
                  </a:moveTo>
                  <a:lnTo>
                    <a:pt x="118822" y="-206"/>
                  </a:lnTo>
                  <a:cubicBezTo>
                    <a:pt x="129515" y="361"/>
                    <a:pt x="134295" y="2629"/>
                    <a:pt x="138345" y="8542"/>
                  </a:cubicBezTo>
                  <a:cubicBezTo>
                    <a:pt x="142145" y="14836"/>
                    <a:pt x="144024" y="22095"/>
                    <a:pt x="143773" y="29442"/>
                  </a:cubicBezTo>
                  <a:cubicBezTo>
                    <a:pt x="143837" y="33679"/>
                    <a:pt x="143465" y="37915"/>
                    <a:pt x="142638" y="42079"/>
                  </a:cubicBezTo>
                  <a:cubicBezTo>
                    <a:pt x="142137" y="44987"/>
                    <a:pt x="141002" y="47758"/>
                    <a:pt x="139317" y="50180"/>
                  </a:cubicBezTo>
                  <a:cubicBezTo>
                    <a:pt x="136838" y="53299"/>
                    <a:pt x="133339" y="55453"/>
                    <a:pt x="129434" y="56255"/>
                  </a:cubicBezTo>
                  <a:cubicBezTo>
                    <a:pt x="111370" y="60063"/>
                    <a:pt x="26475" y="63789"/>
                    <a:pt x="26475" y="63789"/>
                  </a:cubicBezTo>
                  <a:cubicBezTo>
                    <a:pt x="26475" y="63789"/>
                    <a:pt x="2173" y="69217"/>
                    <a:pt x="1201" y="46130"/>
                  </a:cubicBezTo>
                  <a:cubicBezTo>
                    <a:pt x="228" y="23042"/>
                    <a:pt x="-5604" y="8461"/>
                    <a:pt x="20561"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57" name="Freeform: Shape 1456">
              <a:extLst>
                <a:ext uri="{FF2B5EF4-FFF2-40B4-BE49-F238E27FC236}">
                  <a16:creationId xmlns:a16="http://schemas.microsoft.com/office/drawing/2014/main" xmlns="" id="{D0D23CE2-3EEF-A666-477C-356A3B1515E0}"/>
                </a:ext>
              </a:extLst>
            </p:cNvPr>
            <p:cNvSpPr/>
            <p:nvPr/>
          </p:nvSpPr>
          <p:spPr>
            <a:xfrm>
              <a:off x="11404357" y="4575414"/>
              <a:ext cx="56618" cy="37692"/>
            </a:xfrm>
            <a:custGeom>
              <a:avLst/>
              <a:gdLst>
                <a:gd name="connsiteX0" fmla="*/ 18085 w 56618"/>
                <a:gd name="connsiteY0" fmla="*/ 36437 h 37692"/>
                <a:gd name="connsiteX1" fmla="*/ 44250 w 56618"/>
                <a:gd name="connsiteY1" fmla="*/ 35546 h 37692"/>
                <a:gd name="connsiteX2" fmla="*/ 52351 w 56618"/>
                <a:gd name="connsiteY2" fmla="*/ 30523 h 37692"/>
                <a:gd name="connsiteX3" fmla="*/ 56158 w 56618"/>
                <a:gd name="connsiteY3" fmla="*/ 14889 h 37692"/>
                <a:gd name="connsiteX4" fmla="*/ 49030 w 56618"/>
                <a:gd name="connsiteY4" fmla="*/ 2981 h 37692"/>
                <a:gd name="connsiteX5" fmla="*/ 39957 w 56618"/>
                <a:gd name="connsiteY5" fmla="*/ -97 h 37692"/>
                <a:gd name="connsiteX6" fmla="*/ 10065 w 56618"/>
                <a:gd name="connsiteY6" fmla="*/ 4115 h 37692"/>
                <a:gd name="connsiteX7" fmla="*/ 5853 w 56618"/>
                <a:gd name="connsiteY7" fmla="*/ 5816 h 37692"/>
                <a:gd name="connsiteX8" fmla="*/ 2369 w 56618"/>
                <a:gd name="connsiteY8" fmla="*/ 9623 h 37692"/>
                <a:gd name="connsiteX9" fmla="*/ 344 w 56618"/>
                <a:gd name="connsiteY9" fmla="*/ 22099 h 37692"/>
                <a:gd name="connsiteX10" fmla="*/ 18085 w 56618"/>
                <a:gd name="connsiteY10" fmla="*/ 36437 h 3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8" h="37692">
                  <a:moveTo>
                    <a:pt x="18085" y="36437"/>
                  </a:moveTo>
                  <a:cubicBezTo>
                    <a:pt x="26761" y="38089"/>
                    <a:pt x="35704" y="37790"/>
                    <a:pt x="44250" y="35546"/>
                  </a:cubicBezTo>
                  <a:cubicBezTo>
                    <a:pt x="47328" y="34574"/>
                    <a:pt x="50107" y="32848"/>
                    <a:pt x="52351" y="30523"/>
                  </a:cubicBezTo>
                  <a:cubicBezTo>
                    <a:pt x="55980" y="26181"/>
                    <a:pt x="57381" y="20405"/>
                    <a:pt x="56158" y="14889"/>
                  </a:cubicBezTo>
                  <a:cubicBezTo>
                    <a:pt x="55405" y="10150"/>
                    <a:pt x="52853" y="5881"/>
                    <a:pt x="49030" y="2981"/>
                  </a:cubicBezTo>
                  <a:cubicBezTo>
                    <a:pt x="46267" y="1296"/>
                    <a:pt x="43173" y="251"/>
                    <a:pt x="39957" y="-97"/>
                  </a:cubicBezTo>
                  <a:cubicBezTo>
                    <a:pt x="29815" y="-632"/>
                    <a:pt x="19665" y="802"/>
                    <a:pt x="10065" y="4115"/>
                  </a:cubicBezTo>
                  <a:cubicBezTo>
                    <a:pt x="8599" y="4512"/>
                    <a:pt x="7181" y="5087"/>
                    <a:pt x="5853" y="5816"/>
                  </a:cubicBezTo>
                  <a:cubicBezTo>
                    <a:pt x="4395" y="6780"/>
                    <a:pt x="3196" y="8084"/>
                    <a:pt x="2369" y="9623"/>
                  </a:cubicBezTo>
                  <a:cubicBezTo>
                    <a:pt x="174" y="13390"/>
                    <a:pt x="-547" y="17829"/>
                    <a:pt x="344" y="22099"/>
                  </a:cubicBezTo>
                  <a:cubicBezTo>
                    <a:pt x="2248" y="30394"/>
                    <a:pt x="9571" y="36315"/>
                    <a:pt x="18085" y="3643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58" name="Freeform: Shape 1457">
              <a:extLst>
                <a:ext uri="{FF2B5EF4-FFF2-40B4-BE49-F238E27FC236}">
                  <a16:creationId xmlns:a16="http://schemas.microsoft.com/office/drawing/2014/main" xmlns="" id="{CDA9BA79-54F2-A379-3E6A-E3EA3B45B75E}"/>
                </a:ext>
              </a:extLst>
            </p:cNvPr>
            <p:cNvSpPr/>
            <p:nvPr/>
          </p:nvSpPr>
          <p:spPr>
            <a:xfrm>
              <a:off x="11330095" y="4628502"/>
              <a:ext cx="143920" cy="64472"/>
            </a:xfrm>
            <a:custGeom>
              <a:avLst/>
              <a:gdLst>
                <a:gd name="connsiteX0" fmla="*/ 20657 w 143920"/>
                <a:gd name="connsiteY0" fmla="*/ 5464 h 64472"/>
                <a:gd name="connsiteX1" fmla="*/ 118918 w 143920"/>
                <a:gd name="connsiteY1" fmla="*/ -206 h 64472"/>
                <a:gd name="connsiteX2" fmla="*/ 138360 w 143920"/>
                <a:gd name="connsiteY2" fmla="*/ 8542 h 64472"/>
                <a:gd name="connsiteX3" fmla="*/ 143868 w 143920"/>
                <a:gd name="connsiteY3" fmla="*/ 29442 h 64472"/>
                <a:gd name="connsiteX4" fmla="*/ 142653 w 143920"/>
                <a:gd name="connsiteY4" fmla="*/ 42079 h 64472"/>
                <a:gd name="connsiteX5" fmla="*/ 139413 w 143920"/>
                <a:gd name="connsiteY5" fmla="*/ 50180 h 64472"/>
                <a:gd name="connsiteX6" fmla="*/ 129449 w 143920"/>
                <a:gd name="connsiteY6" fmla="*/ 56255 h 64472"/>
                <a:gd name="connsiteX7" fmla="*/ 26570 w 143920"/>
                <a:gd name="connsiteY7" fmla="*/ 63708 h 64472"/>
                <a:gd name="connsiteX8" fmla="*/ 1215 w 143920"/>
                <a:gd name="connsiteY8" fmla="*/ 46130 h 64472"/>
                <a:gd name="connsiteX9" fmla="*/ 20657 w 143920"/>
                <a:gd name="connsiteY9" fmla="*/ 5464 h 64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20" h="64472">
                  <a:moveTo>
                    <a:pt x="20657" y="5464"/>
                  </a:moveTo>
                  <a:lnTo>
                    <a:pt x="118918" y="-206"/>
                  </a:lnTo>
                  <a:cubicBezTo>
                    <a:pt x="129611" y="361"/>
                    <a:pt x="134390" y="2548"/>
                    <a:pt x="138360" y="8542"/>
                  </a:cubicBezTo>
                  <a:cubicBezTo>
                    <a:pt x="142224" y="14812"/>
                    <a:pt x="144136" y="22087"/>
                    <a:pt x="143868" y="29442"/>
                  </a:cubicBezTo>
                  <a:cubicBezTo>
                    <a:pt x="143949" y="33687"/>
                    <a:pt x="143544" y="37924"/>
                    <a:pt x="142653" y="42079"/>
                  </a:cubicBezTo>
                  <a:cubicBezTo>
                    <a:pt x="142175" y="44987"/>
                    <a:pt x="141074" y="47750"/>
                    <a:pt x="139413" y="50180"/>
                  </a:cubicBezTo>
                  <a:cubicBezTo>
                    <a:pt x="136902" y="53307"/>
                    <a:pt x="133378" y="55453"/>
                    <a:pt x="129449" y="56255"/>
                  </a:cubicBezTo>
                  <a:cubicBezTo>
                    <a:pt x="111465" y="60063"/>
                    <a:pt x="26570" y="63708"/>
                    <a:pt x="26570" y="63708"/>
                  </a:cubicBezTo>
                  <a:cubicBezTo>
                    <a:pt x="26570" y="63708"/>
                    <a:pt x="2268" y="69136"/>
                    <a:pt x="1215" y="46130"/>
                  </a:cubicBezTo>
                  <a:cubicBezTo>
                    <a:pt x="162" y="23124"/>
                    <a:pt x="-5509" y="8461"/>
                    <a:pt x="20657"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59" name="Freeform: Shape 1458">
              <a:extLst>
                <a:ext uri="{FF2B5EF4-FFF2-40B4-BE49-F238E27FC236}">
                  <a16:creationId xmlns:a16="http://schemas.microsoft.com/office/drawing/2014/main" xmlns="" id="{572C6028-E1B3-4C7F-4EBB-51C10D0EBF2E}"/>
                </a:ext>
              </a:extLst>
            </p:cNvPr>
            <p:cNvSpPr/>
            <p:nvPr/>
          </p:nvSpPr>
          <p:spPr>
            <a:xfrm>
              <a:off x="11407761" y="4638813"/>
              <a:ext cx="56635" cy="37706"/>
            </a:xfrm>
            <a:custGeom>
              <a:avLst/>
              <a:gdLst>
                <a:gd name="connsiteX0" fmla="*/ 17679 w 56635"/>
                <a:gd name="connsiteY0" fmla="*/ 36386 h 37706"/>
                <a:gd name="connsiteX1" fmla="*/ 43844 w 56635"/>
                <a:gd name="connsiteY1" fmla="*/ 35576 h 37706"/>
                <a:gd name="connsiteX2" fmla="*/ 52431 w 56635"/>
                <a:gd name="connsiteY2" fmla="*/ 30553 h 37706"/>
                <a:gd name="connsiteX3" fmla="*/ 56157 w 56635"/>
                <a:gd name="connsiteY3" fmla="*/ 14919 h 37706"/>
                <a:gd name="connsiteX4" fmla="*/ 49029 w 56635"/>
                <a:gd name="connsiteY4" fmla="*/ 3011 h 37706"/>
                <a:gd name="connsiteX5" fmla="*/ 40037 w 56635"/>
                <a:gd name="connsiteY5" fmla="*/ -68 h 37706"/>
                <a:gd name="connsiteX6" fmla="*/ 10145 w 56635"/>
                <a:gd name="connsiteY6" fmla="*/ 4145 h 37706"/>
                <a:gd name="connsiteX7" fmla="*/ 5933 w 56635"/>
                <a:gd name="connsiteY7" fmla="*/ 5765 h 37706"/>
                <a:gd name="connsiteX8" fmla="*/ 2450 w 56635"/>
                <a:gd name="connsiteY8" fmla="*/ 9653 h 37706"/>
                <a:gd name="connsiteX9" fmla="*/ 343 w 56635"/>
                <a:gd name="connsiteY9" fmla="*/ 22128 h 37706"/>
                <a:gd name="connsiteX10" fmla="*/ 17679 w 56635"/>
                <a:gd name="connsiteY10" fmla="*/ 36386 h 37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5" h="37706">
                  <a:moveTo>
                    <a:pt x="17679" y="36386"/>
                  </a:moveTo>
                  <a:cubicBezTo>
                    <a:pt x="26347" y="38111"/>
                    <a:pt x="35298" y="37828"/>
                    <a:pt x="43844" y="35576"/>
                  </a:cubicBezTo>
                  <a:cubicBezTo>
                    <a:pt x="47084" y="34652"/>
                    <a:pt x="50041" y="32927"/>
                    <a:pt x="52431" y="30553"/>
                  </a:cubicBezTo>
                  <a:cubicBezTo>
                    <a:pt x="56028" y="26203"/>
                    <a:pt x="57405" y="20427"/>
                    <a:pt x="56157" y="14919"/>
                  </a:cubicBezTo>
                  <a:cubicBezTo>
                    <a:pt x="55468" y="10156"/>
                    <a:pt x="52901" y="5870"/>
                    <a:pt x="49029" y="3011"/>
                  </a:cubicBezTo>
                  <a:cubicBezTo>
                    <a:pt x="46315" y="1293"/>
                    <a:pt x="43237" y="240"/>
                    <a:pt x="40037" y="-68"/>
                  </a:cubicBezTo>
                  <a:cubicBezTo>
                    <a:pt x="29895" y="-683"/>
                    <a:pt x="19728" y="751"/>
                    <a:pt x="10145" y="4145"/>
                  </a:cubicBezTo>
                  <a:cubicBezTo>
                    <a:pt x="8679" y="4518"/>
                    <a:pt x="7270" y="5060"/>
                    <a:pt x="5933" y="5765"/>
                  </a:cubicBezTo>
                  <a:cubicBezTo>
                    <a:pt x="4491" y="6778"/>
                    <a:pt x="3300" y="8106"/>
                    <a:pt x="2450" y="9653"/>
                  </a:cubicBezTo>
                  <a:cubicBezTo>
                    <a:pt x="190" y="13396"/>
                    <a:pt x="-556" y="17851"/>
                    <a:pt x="343" y="22128"/>
                  </a:cubicBezTo>
                  <a:cubicBezTo>
                    <a:pt x="2239" y="30254"/>
                    <a:pt x="9343" y="36094"/>
                    <a:pt x="17679"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60" name="Freeform: Shape 1459">
              <a:extLst>
                <a:ext uri="{FF2B5EF4-FFF2-40B4-BE49-F238E27FC236}">
                  <a16:creationId xmlns:a16="http://schemas.microsoft.com/office/drawing/2014/main" xmlns="" id="{6906E61A-5BC7-6808-03F6-02CE48594ED0}"/>
                </a:ext>
              </a:extLst>
            </p:cNvPr>
            <p:cNvSpPr/>
            <p:nvPr/>
          </p:nvSpPr>
          <p:spPr>
            <a:xfrm>
              <a:off x="11333089" y="4691405"/>
              <a:ext cx="143919" cy="64674"/>
            </a:xfrm>
            <a:custGeom>
              <a:avLst/>
              <a:gdLst>
                <a:gd name="connsiteX0" fmla="*/ 20579 w 143919"/>
                <a:gd name="connsiteY0" fmla="*/ 5585 h 64674"/>
                <a:gd name="connsiteX1" fmla="*/ 118921 w 143919"/>
                <a:gd name="connsiteY1" fmla="*/ -86 h 64674"/>
                <a:gd name="connsiteX2" fmla="*/ 138363 w 143919"/>
                <a:gd name="connsiteY2" fmla="*/ 8744 h 64674"/>
                <a:gd name="connsiteX3" fmla="*/ 143871 w 143919"/>
                <a:gd name="connsiteY3" fmla="*/ 29644 h 64674"/>
                <a:gd name="connsiteX4" fmla="*/ 142656 w 143919"/>
                <a:gd name="connsiteY4" fmla="*/ 42281 h 64674"/>
                <a:gd name="connsiteX5" fmla="*/ 139416 w 143919"/>
                <a:gd name="connsiteY5" fmla="*/ 50382 h 64674"/>
                <a:gd name="connsiteX6" fmla="*/ 129452 w 143919"/>
                <a:gd name="connsiteY6" fmla="*/ 56457 h 64674"/>
                <a:gd name="connsiteX7" fmla="*/ 26573 w 143919"/>
                <a:gd name="connsiteY7" fmla="*/ 63910 h 64674"/>
                <a:gd name="connsiteX8" fmla="*/ 1218 w 143919"/>
                <a:gd name="connsiteY8" fmla="*/ 46331 h 64674"/>
                <a:gd name="connsiteX9" fmla="*/ 20579 w 143919"/>
                <a:gd name="connsiteY9" fmla="*/ 5585 h 6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4674">
                  <a:moveTo>
                    <a:pt x="20579" y="5585"/>
                  </a:moveTo>
                  <a:lnTo>
                    <a:pt x="118921" y="-86"/>
                  </a:lnTo>
                  <a:cubicBezTo>
                    <a:pt x="126528" y="-904"/>
                    <a:pt x="133980" y="2474"/>
                    <a:pt x="138363" y="8744"/>
                  </a:cubicBezTo>
                  <a:cubicBezTo>
                    <a:pt x="142195" y="15022"/>
                    <a:pt x="144114" y="22289"/>
                    <a:pt x="143871" y="29644"/>
                  </a:cubicBezTo>
                  <a:cubicBezTo>
                    <a:pt x="143871" y="33889"/>
                    <a:pt x="143466" y="38117"/>
                    <a:pt x="142656" y="42281"/>
                  </a:cubicBezTo>
                  <a:cubicBezTo>
                    <a:pt x="142170" y="45181"/>
                    <a:pt x="141060" y="47944"/>
                    <a:pt x="139416" y="50382"/>
                  </a:cubicBezTo>
                  <a:cubicBezTo>
                    <a:pt x="136888" y="53493"/>
                    <a:pt x="133373" y="55639"/>
                    <a:pt x="129452" y="56457"/>
                  </a:cubicBezTo>
                  <a:cubicBezTo>
                    <a:pt x="111468" y="60265"/>
                    <a:pt x="26573" y="63910"/>
                    <a:pt x="26573" y="63910"/>
                  </a:cubicBezTo>
                  <a:cubicBezTo>
                    <a:pt x="26573" y="63910"/>
                    <a:pt x="2271" y="69337"/>
                    <a:pt x="1218" y="46331"/>
                  </a:cubicBezTo>
                  <a:cubicBezTo>
                    <a:pt x="165" y="23326"/>
                    <a:pt x="-5506" y="8987"/>
                    <a:pt x="20579" y="55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61" name="Freeform: Shape 1460">
              <a:extLst>
                <a:ext uri="{FF2B5EF4-FFF2-40B4-BE49-F238E27FC236}">
                  <a16:creationId xmlns:a16="http://schemas.microsoft.com/office/drawing/2014/main" xmlns="" id="{322628C5-40FF-D9DB-9E4B-FBFF712795C7}"/>
                </a:ext>
              </a:extLst>
            </p:cNvPr>
            <p:cNvSpPr/>
            <p:nvPr/>
          </p:nvSpPr>
          <p:spPr>
            <a:xfrm>
              <a:off x="11410676" y="4702242"/>
              <a:ext cx="56611" cy="37706"/>
            </a:xfrm>
            <a:custGeom>
              <a:avLst/>
              <a:gdLst>
                <a:gd name="connsiteX0" fmla="*/ 17680 w 56611"/>
                <a:gd name="connsiteY0" fmla="*/ 36386 h 37706"/>
                <a:gd name="connsiteX1" fmla="*/ 43846 w 56611"/>
                <a:gd name="connsiteY1" fmla="*/ 35576 h 37706"/>
                <a:gd name="connsiteX2" fmla="*/ 52432 w 56611"/>
                <a:gd name="connsiteY2" fmla="*/ 30553 h 37706"/>
                <a:gd name="connsiteX3" fmla="*/ 56158 w 56611"/>
                <a:gd name="connsiteY3" fmla="*/ 14919 h 37706"/>
                <a:gd name="connsiteX4" fmla="*/ 49030 w 56611"/>
                <a:gd name="connsiteY4" fmla="*/ 3011 h 37706"/>
                <a:gd name="connsiteX5" fmla="*/ 40038 w 56611"/>
                <a:gd name="connsiteY5" fmla="*/ -67 h 37706"/>
                <a:gd name="connsiteX6" fmla="*/ 10146 w 56611"/>
                <a:gd name="connsiteY6" fmla="*/ 4145 h 37706"/>
                <a:gd name="connsiteX7" fmla="*/ 5934 w 56611"/>
                <a:gd name="connsiteY7" fmla="*/ 5765 h 37706"/>
                <a:gd name="connsiteX8" fmla="*/ 2369 w 56611"/>
                <a:gd name="connsiteY8" fmla="*/ 9572 h 37706"/>
                <a:gd name="connsiteX9" fmla="*/ 344 w 56611"/>
                <a:gd name="connsiteY9" fmla="*/ 22128 h 37706"/>
                <a:gd name="connsiteX10" fmla="*/ 17680 w 56611"/>
                <a:gd name="connsiteY10" fmla="*/ 36386 h 37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1" h="37706">
                  <a:moveTo>
                    <a:pt x="17680" y="36386"/>
                  </a:moveTo>
                  <a:cubicBezTo>
                    <a:pt x="26348" y="38111"/>
                    <a:pt x="35299" y="37827"/>
                    <a:pt x="43846" y="35576"/>
                  </a:cubicBezTo>
                  <a:cubicBezTo>
                    <a:pt x="47078" y="34636"/>
                    <a:pt x="50026" y="32910"/>
                    <a:pt x="52432" y="30553"/>
                  </a:cubicBezTo>
                  <a:cubicBezTo>
                    <a:pt x="55988" y="26179"/>
                    <a:pt x="57357" y="20427"/>
                    <a:pt x="56158" y="14919"/>
                  </a:cubicBezTo>
                  <a:cubicBezTo>
                    <a:pt x="55437" y="10172"/>
                    <a:pt x="52878" y="5895"/>
                    <a:pt x="49030" y="3011"/>
                  </a:cubicBezTo>
                  <a:cubicBezTo>
                    <a:pt x="46308" y="1310"/>
                    <a:pt x="43229" y="256"/>
                    <a:pt x="40038" y="-67"/>
                  </a:cubicBezTo>
                  <a:cubicBezTo>
                    <a:pt x="29896" y="-683"/>
                    <a:pt x="19729" y="751"/>
                    <a:pt x="10146" y="4145"/>
                  </a:cubicBezTo>
                  <a:cubicBezTo>
                    <a:pt x="8664" y="4461"/>
                    <a:pt x="7247" y="5012"/>
                    <a:pt x="5934" y="5765"/>
                  </a:cubicBezTo>
                  <a:cubicBezTo>
                    <a:pt x="4468" y="6745"/>
                    <a:pt x="3245" y="8049"/>
                    <a:pt x="2369" y="9572"/>
                  </a:cubicBezTo>
                  <a:cubicBezTo>
                    <a:pt x="174" y="13363"/>
                    <a:pt x="-547" y="17835"/>
                    <a:pt x="344" y="22128"/>
                  </a:cubicBezTo>
                  <a:cubicBezTo>
                    <a:pt x="2216" y="30262"/>
                    <a:pt x="9336" y="36118"/>
                    <a:pt x="17680"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62" name="Freeform: Shape 1461">
              <a:extLst>
                <a:ext uri="{FF2B5EF4-FFF2-40B4-BE49-F238E27FC236}">
                  <a16:creationId xmlns:a16="http://schemas.microsoft.com/office/drawing/2014/main" xmlns="" id="{9067C015-CD9A-E434-9A18-2DD9689C5028}"/>
                </a:ext>
              </a:extLst>
            </p:cNvPr>
            <p:cNvSpPr/>
            <p:nvPr/>
          </p:nvSpPr>
          <p:spPr>
            <a:xfrm>
              <a:off x="11336104" y="4755278"/>
              <a:ext cx="143894" cy="64634"/>
            </a:xfrm>
            <a:custGeom>
              <a:avLst/>
              <a:gdLst>
                <a:gd name="connsiteX0" fmla="*/ 20561 w 143894"/>
                <a:gd name="connsiteY0" fmla="*/ 5464 h 64634"/>
                <a:gd name="connsiteX1" fmla="*/ 118823 w 143894"/>
                <a:gd name="connsiteY1" fmla="*/ -206 h 64634"/>
                <a:gd name="connsiteX2" fmla="*/ 138345 w 143894"/>
                <a:gd name="connsiteY2" fmla="*/ 8623 h 64634"/>
                <a:gd name="connsiteX3" fmla="*/ 143854 w 143894"/>
                <a:gd name="connsiteY3" fmla="*/ 29442 h 64634"/>
                <a:gd name="connsiteX4" fmla="*/ 142639 w 143894"/>
                <a:gd name="connsiteY4" fmla="*/ 42160 h 64634"/>
                <a:gd name="connsiteX5" fmla="*/ 139317 w 143894"/>
                <a:gd name="connsiteY5" fmla="*/ 50261 h 64634"/>
                <a:gd name="connsiteX6" fmla="*/ 129435 w 143894"/>
                <a:gd name="connsiteY6" fmla="*/ 56417 h 64634"/>
                <a:gd name="connsiteX7" fmla="*/ 26475 w 143894"/>
                <a:gd name="connsiteY7" fmla="*/ 63870 h 64634"/>
                <a:gd name="connsiteX8" fmla="*/ 1200 w 143894"/>
                <a:gd name="connsiteY8" fmla="*/ 46291 h 64634"/>
                <a:gd name="connsiteX9" fmla="*/ 20561 w 143894"/>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4" h="64634">
                  <a:moveTo>
                    <a:pt x="20561" y="5464"/>
                  </a:moveTo>
                  <a:lnTo>
                    <a:pt x="118823" y="-206"/>
                  </a:lnTo>
                  <a:cubicBezTo>
                    <a:pt x="129516" y="360"/>
                    <a:pt x="134295" y="2629"/>
                    <a:pt x="138345" y="8623"/>
                  </a:cubicBezTo>
                  <a:cubicBezTo>
                    <a:pt x="142129" y="14893"/>
                    <a:pt x="144040" y="22119"/>
                    <a:pt x="143854" y="29442"/>
                  </a:cubicBezTo>
                  <a:cubicBezTo>
                    <a:pt x="143862" y="33711"/>
                    <a:pt x="143449" y="37972"/>
                    <a:pt x="142639" y="42160"/>
                  </a:cubicBezTo>
                  <a:cubicBezTo>
                    <a:pt x="142144" y="45076"/>
                    <a:pt x="141011" y="47839"/>
                    <a:pt x="139317" y="50261"/>
                  </a:cubicBezTo>
                  <a:cubicBezTo>
                    <a:pt x="136871" y="53436"/>
                    <a:pt x="133363" y="55615"/>
                    <a:pt x="129435" y="56417"/>
                  </a:cubicBezTo>
                  <a:cubicBezTo>
                    <a:pt x="111370" y="60225"/>
                    <a:pt x="26475" y="63870"/>
                    <a:pt x="26475" y="63870"/>
                  </a:cubicBezTo>
                  <a:cubicBezTo>
                    <a:pt x="26475" y="63870"/>
                    <a:pt x="2172" y="69297"/>
                    <a:pt x="1200" y="46291"/>
                  </a:cubicBezTo>
                  <a:cubicBezTo>
                    <a:pt x="228" y="23285"/>
                    <a:pt x="-5604" y="8461"/>
                    <a:pt x="20561"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63" name="Freeform: Shape 1462">
              <a:extLst>
                <a:ext uri="{FF2B5EF4-FFF2-40B4-BE49-F238E27FC236}">
                  <a16:creationId xmlns:a16="http://schemas.microsoft.com/office/drawing/2014/main" xmlns="" id="{5AF6BFE8-4B0D-2D25-98EF-10E71787A3CD}"/>
                </a:ext>
              </a:extLst>
            </p:cNvPr>
            <p:cNvSpPr/>
            <p:nvPr/>
          </p:nvSpPr>
          <p:spPr>
            <a:xfrm>
              <a:off x="11413268" y="4765913"/>
              <a:ext cx="56610" cy="37673"/>
            </a:xfrm>
            <a:custGeom>
              <a:avLst/>
              <a:gdLst>
                <a:gd name="connsiteX0" fmla="*/ 18085 w 56610"/>
                <a:gd name="connsiteY0" fmla="*/ 36386 h 37673"/>
                <a:gd name="connsiteX1" fmla="*/ 44250 w 56610"/>
                <a:gd name="connsiteY1" fmla="*/ 35576 h 37673"/>
                <a:gd name="connsiteX2" fmla="*/ 52351 w 56610"/>
                <a:gd name="connsiteY2" fmla="*/ 30472 h 37673"/>
                <a:gd name="connsiteX3" fmla="*/ 56158 w 56610"/>
                <a:gd name="connsiteY3" fmla="*/ 14919 h 37673"/>
                <a:gd name="connsiteX4" fmla="*/ 49030 w 56610"/>
                <a:gd name="connsiteY4" fmla="*/ 3011 h 37673"/>
                <a:gd name="connsiteX5" fmla="*/ 39957 w 56610"/>
                <a:gd name="connsiteY5" fmla="*/ -68 h 37673"/>
                <a:gd name="connsiteX6" fmla="*/ 10065 w 56610"/>
                <a:gd name="connsiteY6" fmla="*/ 4145 h 37673"/>
                <a:gd name="connsiteX7" fmla="*/ 5853 w 56610"/>
                <a:gd name="connsiteY7" fmla="*/ 5765 h 37673"/>
                <a:gd name="connsiteX8" fmla="*/ 2369 w 56610"/>
                <a:gd name="connsiteY8" fmla="*/ 9572 h 37673"/>
                <a:gd name="connsiteX9" fmla="*/ 344 w 56610"/>
                <a:gd name="connsiteY9" fmla="*/ 22047 h 37673"/>
                <a:gd name="connsiteX10" fmla="*/ 18085 w 56610"/>
                <a:gd name="connsiteY10" fmla="*/ 36386 h 3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0" h="37673">
                  <a:moveTo>
                    <a:pt x="18085" y="36386"/>
                  </a:moveTo>
                  <a:cubicBezTo>
                    <a:pt x="26761" y="38062"/>
                    <a:pt x="35696" y="37787"/>
                    <a:pt x="44250" y="35576"/>
                  </a:cubicBezTo>
                  <a:cubicBezTo>
                    <a:pt x="47329" y="34571"/>
                    <a:pt x="50115" y="32821"/>
                    <a:pt x="52351" y="30472"/>
                  </a:cubicBezTo>
                  <a:cubicBezTo>
                    <a:pt x="55964" y="26154"/>
                    <a:pt x="57365" y="20411"/>
                    <a:pt x="56158" y="14919"/>
                  </a:cubicBezTo>
                  <a:cubicBezTo>
                    <a:pt x="55421" y="10172"/>
                    <a:pt x="52861" y="5903"/>
                    <a:pt x="49030" y="3011"/>
                  </a:cubicBezTo>
                  <a:cubicBezTo>
                    <a:pt x="46284" y="1293"/>
                    <a:pt x="43181" y="240"/>
                    <a:pt x="39957" y="-68"/>
                  </a:cubicBezTo>
                  <a:cubicBezTo>
                    <a:pt x="29807" y="-683"/>
                    <a:pt x="19648" y="751"/>
                    <a:pt x="10065" y="4145"/>
                  </a:cubicBezTo>
                  <a:cubicBezTo>
                    <a:pt x="8591" y="4477"/>
                    <a:pt x="7173" y="5020"/>
                    <a:pt x="5853" y="5765"/>
                  </a:cubicBezTo>
                  <a:cubicBezTo>
                    <a:pt x="4427" y="6769"/>
                    <a:pt x="3245" y="8066"/>
                    <a:pt x="2369" y="9572"/>
                  </a:cubicBezTo>
                  <a:cubicBezTo>
                    <a:pt x="174" y="13339"/>
                    <a:pt x="-547" y="17778"/>
                    <a:pt x="344" y="22047"/>
                  </a:cubicBezTo>
                  <a:cubicBezTo>
                    <a:pt x="2191" y="30375"/>
                    <a:pt x="9555" y="36321"/>
                    <a:pt x="18085"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64" name="Freeform: Shape 1463">
              <a:extLst>
                <a:ext uri="{FF2B5EF4-FFF2-40B4-BE49-F238E27FC236}">
                  <a16:creationId xmlns:a16="http://schemas.microsoft.com/office/drawing/2014/main" xmlns="" id="{87DDD066-3784-8311-9EE7-C091F4B9DEEE}"/>
                </a:ext>
              </a:extLst>
            </p:cNvPr>
            <p:cNvSpPr/>
            <p:nvPr/>
          </p:nvSpPr>
          <p:spPr>
            <a:xfrm>
              <a:off x="11338946" y="4818707"/>
              <a:ext cx="143899" cy="64634"/>
            </a:xfrm>
            <a:custGeom>
              <a:avLst/>
              <a:gdLst>
                <a:gd name="connsiteX0" fmla="*/ 20716 w 143899"/>
                <a:gd name="connsiteY0" fmla="*/ 5464 h 64634"/>
                <a:gd name="connsiteX1" fmla="*/ 118896 w 143899"/>
                <a:gd name="connsiteY1" fmla="*/ -206 h 64634"/>
                <a:gd name="connsiteX2" fmla="*/ 138338 w 143899"/>
                <a:gd name="connsiteY2" fmla="*/ 8623 h 64634"/>
                <a:gd name="connsiteX3" fmla="*/ 143847 w 143899"/>
                <a:gd name="connsiteY3" fmla="*/ 29442 h 64634"/>
                <a:gd name="connsiteX4" fmla="*/ 142631 w 143899"/>
                <a:gd name="connsiteY4" fmla="*/ 42160 h 64634"/>
                <a:gd name="connsiteX5" fmla="*/ 139391 w 143899"/>
                <a:gd name="connsiteY5" fmla="*/ 50261 h 64634"/>
                <a:gd name="connsiteX6" fmla="*/ 129427 w 143899"/>
                <a:gd name="connsiteY6" fmla="*/ 56337 h 64634"/>
                <a:gd name="connsiteX7" fmla="*/ 26548 w 143899"/>
                <a:gd name="connsiteY7" fmla="*/ 63870 h 64634"/>
                <a:gd name="connsiteX8" fmla="*/ 1193 w 143899"/>
                <a:gd name="connsiteY8" fmla="*/ 46291 h 64634"/>
                <a:gd name="connsiteX9" fmla="*/ 20716 w 143899"/>
                <a:gd name="connsiteY9" fmla="*/ 5464 h 6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9" h="64634">
                  <a:moveTo>
                    <a:pt x="20716" y="5464"/>
                  </a:moveTo>
                  <a:lnTo>
                    <a:pt x="118896" y="-206"/>
                  </a:lnTo>
                  <a:cubicBezTo>
                    <a:pt x="129589" y="361"/>
                    <a:pt x="134369" y="2629"/>
                    <a:pt x="138338" y="8623"/>
                  </a:cubicBezTo>
                  <a:cubicBezTo>
                    <a:pt x="142194" y="14861"/>
                    <a:pt x="144114" y="22111"/>
                    <a:pt x="143847" y="29442"/>
                  </a:cubicBezTo>
                  <a:cubicBezTo>
                    <a:pt x="143928" y="33711"/>
                    <a:pt x="143522" y="37980"/>
                    <a:pt x="142631" y="42160"/>
                  </a:cubicBezTo>
                  <a:cubicBezTo>
                    <a:pt x="142170" y="45068"/>
                    <a:pt x="141060" y="47839"/>
                    <a:pt x="139391" y="50261"/>
                  </a:cubicBezTo>
                  <a:cubicBezTo>
                    <a:pt x="136904" y="53412"/>
                    <a:pt x="133372" y="55567"/>
                    <a:pt x="129427" y="56337"/>
                  </a:cubicBezTo>
                  <a:cubicBezTo>
                    <a:pt x="111444" y="60225"/>
                    <a:pt x="26548" y="63870"/>
                    <a:pt x="26548" y="63870"/>
                  </a:cubicBezTo>
                  <a:cubicBezTo>
                    <a:pt x="26548" y="63870"/>
                    <a:pt x="2246" y="69297"/>
                    <a:pt x="1193" y="46291"/>
                  </a:cubicBezTo>
                  <a:cubicBezTo>
                    <a:pt x="140" y="23285"/>
                    <a:pt x="-5449" y="8461"/>
                    <a:pt x="20716"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65" name="Freeform: Shape 1464">
              <a:extLst>
                <a:ext uri="{FF2B5EF4-FFF2-40B4-BE49-F238E27FC236}">
                  <a16:creationId xmlns:a16="http://schemas.microsoft.com/office/drawing/2014/main" xmlns="" id="{E3CE9406-6AA6-CFBA-6521-5B8980ED3A68}"/>
                </a:ext>
              </a:extLst>
            </p:cNvPr>
            <p:cNvSpPr/>
            <p:nvPr/>
          </p:nvSpPr>
          <p:spPr>
            <a:xfrm>
              <a:off x="11416949" y="4829098"/>
              <a:ext cx="56155" cy="37677"/>
            </a:xfrm>
            <a:custGeom>
              <a:avLst/>
              <a:gdLst>
                <a:gd name="connsiteX0" fmla="*/ 17401 w 56155"/>
                <a:gd name="connsiteY0" fmla="*/ 36386 h 37677"/>
                <a:gd name="connsiteX1" fmla="*/ 43485 w 56155"/>
                <a:gd name="connsiteY1" fmla="*/ 35576 h 37677"/>
                <a:gd name="connsiteX2" fmla="*/ 52072 w 56155"/>
                <a:gd name="connsiteY2" fmla="*/ 30472 h 37677"/>
                <a:gd name="connsiteX3" fmla="*/ 48750 w 56155"/>
                <a:gd name="connsiteY3" fmla="*/ 3011 h 37677"/>
                <a:gd name="connsiteX4" fmla="*/ 39678 w 56155"/>
                <a:gd name="connsiteY4" fmla="*/ -68 h 37677"/>
                <a:gd name="connsiteX5" fmla="*/ 9786 w 56155"/>
                <a:gd name="connsiteY5" fmla="*/ 4145 h 37677"/>
                <a:gd name="connsiteX6" fmla="*/ 5574 w 56155"/>
                <a:gd name="connsiteY6" fmla="*/ 5765 h 37677"/>
                <a:gd name="connsiteX7" fmla="*/ 2091 w 56155"/>
                <a:gd name="connsiteY7" fmla="*/ 9572 h 37677"/>
                <a:gd name="connsiteX8" fmla="*/ 389 w 56155"/>
                <a:gd name="connsiteY8" fmla="*/ 21804 h 37677"/>
                <a:gd name="connsiteX9" fmla="*/ 17401 w 56155"/>
                <a:gd name="connsiteY9" fmla="*/ 36386 h 3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155" h="37677">
                  <a:moveTo>
                    <a:pt x="17401" y="36386"/>
                  </a:moveTo>
                  <a:cubicBezTo>
                    <a:pt x="26044" y="38071"/>
                    <a:pt x="34963" y="37787"/>
                    <a:pt x="43485" y="35576"/>
                  </a:cubicBezTo>
                  <a:cubicBezTo>
                    <a:pt x="46742" y="34652"/>
                    <a:pt x="49707" y="32894"/>
                    <a:pt x="52072" y="30472"/>
                  </a:cubicBezTo>
                  <a:cubicBezTo>
                    <a:pt x="58577" y="21926"/>
                    <a:pt x="57102" y="9759"/>
                    <a:pt x="48750" y="3011"/>
                  </a:cubicBezTo>
                  <a:cubicBezTo>
                    <a:pt x="46021" y="1269"/>
                    <a:pt x="42902" y="216"/>
                    <a:pt x="39678" y="-68"/>
                  </a:cubicBezTo>
                  <a:cubicBezTo>
                    <a:pt x="29536" y="-683"/>
                    <a:pt x="19370" y="751"/>
                    <a:pt x="9786" y="4145"/>
                  </a:cubicBezTo>
                  <a:cubicBezTo>
                    <a:pt x="8312" y="4477"/>
                    <a:pt x="6894" y="5020"/>
                    <a:pt x="5574" y="5765"/>
                  </a:cubicBezTo>
                  <a:cubicBezTo>
                    <a:pt x="4132" y="6745"/>
                    <a:pt x="2941" y="8050"/>
                    <a:pt x="2091" y="9572"/>
                  </a:cubicBezTo>
                  <a:cubicBezTo>
                    <a:pt x="74" y="13315"/>
                    <a:pt x="-526" y="17657"/>
                    <a:pt x="389" y="21804"/>
                  </a:cubicBezTo>
                  <a:cubicBezTo>
                    <a:pt x="2156" y="29929"/>
                    <a:pt x="9106" y="35884"/>
                    <a:pt x="17401"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66" name="Freeform: Shape 1465">
              <a:extLst>
                <a:ext uri="{FF2B5EF4-FFF2-40B4-BE49-F238E27FC236}">
                  <a16:creationId xmlns:a16="http://schemas.microsoft.com/office/drawing/2014/main" xmlns="" id="{CD747AE9-D28D-9089-9690-BC6A66A72A75}"/>
                </a:ext>
              </a:extLst>
            </p:cNvPr>
            <p:cNvSpPr/>
            <p:nvPr/>
          </p:nvSpPr>
          <p:spPr>
            <a:xfrm>
              <a:off x="11340470" y="4882001"/>
              <a:ext cx="144055" cy="65939"/>
            </a:xfrm>
            <a:custGeom>
              <a:avLst/>
              <a:gdLst>
                <a:gd name="connsiteX0" fmla="*/ 22108 w 144055"/>
                <a:gd name="connsiteY0" fmla="*/ 5436 h 65939"/>
                <a:gd name="connsiteX1" fmla="*/ 120451 w 144055"/>
                <a:gd name="connsiteY1" fmla="*/ -73 h 65939"/>
                <a:gd name="connsiteX2" fmla="*/ 139812 w 144055"/>
                <a:gd name="connsiteY2" fmla="*/ 11106 h 65939"/>
                <a:gd name="connsiteX3" fmla="*/ 143700 w 144055"/>
                <a:gd name="connsiteY3" fmla="*/ 36543 h 65939"/>
                <a:gd name="connsiteX4" fmla="*/ 140946 w 144055"/>
                <a:gd name="connsiteY4" fmla="*/ 51124 h 65939"/>
                <a:gd name="connsiteX5" fmla="*/ 136409 w 144055"/>
                <a:gd name="connsiteY5" fmla="*/ 60278 h 65939"/>
                <a:gd name="connsiteX6" fmla="*/ 125554 w 144055"/>
                <a:gd name="connsiteY6" fmla="*/ 65624 h 65939"/>
                <a:gd name="connsiteX7" fmla="*/ 22838 w 144055"/>
                <a:gd name="connsiteY7" fmla="*/ 56227 h 65939"/>
                <a:gd name="connsiteX8" fmla="*/ 10768 w 144055"/>
                <a:gd name="connsiteY8" fmla="*/ 54121 h 65939"/>
                <a:gd name="connsiteX9" fmla="*/ 75 w 144055"/>
                <a:gd name="connsiteY9" fmla="*/ 37920 h 65939"/>
                <a:gd name="connsiteX10" fmla="*/ 1776 w 144055"/>
                <a:gd name="connsiteY10" fmla="*/ 15238 h 65939"/>
                <a:gd name="connsiteX11" fmla="*/ 22108 w 144055"/>
                <a:gd name="connsiteY11" fmla="*/ 5436 h 65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55" h="65939">
                  <a:moveTo>
                    <a:pt x="22108" y="5436"/>
                  </a:moveTo>
                  <a:lnTo>
                    <a:pt x="120451" y="-73"/>
                  </a:lnTo>
                  <a:cubicBezTo>
                    <a:pt x="128673" y="-1061"/>
                    <a:pt x="136555" y="3492"/>
                    <a:pt x="139812" y="11106"/>
                  </a:cubicBezTo>
                  <a:cubicBezTo>
                    <a:pt x="143368" y="19086"/>
                    <a:pt x="144713" y="27867"/>
                    <a:pt x="143700" y="36543"/>
                  </a:cubicBezTo>
                  <a:cubicBezTo>
                    <a:pt x="143319" y="41492"/>
                    <a:pt x="142396" y="46377"/>
                    <a:pt x="140946" y="51124"/>
                  </a:cubicBezTo>
                  <a:cubicBezTo>
                    <a:pt x="140136" y="54478"/>
                    <a:pt x="138580" y="57605"/>
                    <a:pt x="136409" y="60278"/>
                  </a:cubicBezTo>
                  <a:cubicBezTo>
                    <a:pt x="133615" y="63397"/>
                    <a:pt x="129726" y="65308"/>
                    <a:pt x="125554" y="65624"/>
                  </a:cubicBezTo>
                  <a:cubicBezTo>
                    <a:pt x="107166" y="66920"/>
                    <a:pt x="22838" y="56227"/>
                    <a:pt x="22838" y="56227"/>
                  </a:cubicBezTo>
                  <a:cubicBezTo>
                    <a:pt x="18723" y="56227"/>
                    <a:pt x="14640" y="55515"/>
                    <a:pt x="10768" y="54121"/>
                  </a:cubicBezTo>
                  <a:cubicBezTo>
                    <a:pt x="3736" y="52039"/>
                    <a:pt x="-776" y="45202"/>
                    <a:pt x="75" y="37920"/>
                  </a:cubicBezTo>
                  <a:cubicBezTo>
                    <a:pt x="-185" y="30321"/>
                    <a:pt x="391" y="22715"/>
                    <a:pt x="1776" y="15238"/>
                  </a:cubicBezTo>
                  <a:cubicBezTo>
                    <a:pt x="3963" y="9405"/>
                    <a:pt x="8985" y="7137"/>
                    <a:pt x="22108" y="54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67" name="Freeform: Shape 1466">
              <a:extLst>
                <a:ext uri="{FF2B5EF4-FFF2-40B4-BE49-F238E27FC236}">
                  <a16:creationId xmlns:a16="http://schemas.microsoft.com/office/drawing/2014/main" xmlns="" id="{F8F1EFE8-A71E-5937-EA6F-5AB539656BB7}"/>
                </a:ext>
              </a:extLst>
            </p:cNvPr>
            <p:cNvSpPr/>
            <p:nvPr/>
          </p:nvSpPr>
          <p:spPr>
            <a:xfrm>
              <a:off x="11417922" y="4894057"/>
              <a:ext cx="56467" cy="41254"/>
            </a:xfrm>
            <a:custGeom>
              <a:avLst/>
              <a:gdLst>
                <a:gd name="connsiteX0" fmla="*/ 15618 w 56467"/>
                <a:gd name="connsiteY0" fmla="*/ 37853 h 41254"/>
                <a:gd name="connsiteX1" fmla="*/ 41621 w 56467"/>
                <a:gd name="connsiteY1" fmla="*/ 40526 h 41254"/>
                <a:gd name="connsiteX2" fmla="*/ 50856 w 56467"/>
                <a:gd name="connsiteY2" fmla="*/ 36071 h 41254"/>
                <a:gd name="connsiteX3" fmla="*/ 50127 w 56467"/>
                <a:gd name="connsiteY3" fmla="*/ 4235 h 41254"/>
                <a:gd name="connsiteX4" fmla="*/ 41297 w 56467"/>
                <a:gd name="connsiteY4" fmla="*/ 185 h 41254"/>
                <a:gd name="connsiteX5" fmla="*/ 11163 w 56467"/>
                <a:gd name="connsiteY5" fmla="*/ 3344 h 41254"/>
                <a:gd name="connsiteX6" fmla="*/ 6869 w 56467"/>
                <a:gd name="connsiteY6" fmla="*/ 4883 h 41254"/>
                <a:gd name="connsiteX7" fmla="*/ 3224 w 56467"/>
                <a:gd name="connsiteY7" fmla="*/ 8610 h 41254"/>
                <a:gd name="connsiteX8" fmla="*/ 65 w 56467"/>
                <a:gd name="connsiteY8" fmla="*/ 21085 h 41254"/>
                <a:gd name="connsiteX9" fmla="*/ 15618 w 56467"/>
                <a:gd name="connsiteY9" fmla="*/ 37853 h 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7" h="41254">
                  <a:moveTo>
                    <a:pt x="15618" y="37853"/>
                  </a:moveTo>
                  <a:cubicBezTo>
                    <a:pt x="23946" y="40826"/>
                    <a:pt x="32865" y="41742"/>
                    <a:pt x="41621" y="40526"/>
                  </a:cubicBezTo>
                  <a:cubicBezTo>
                    <a:pt x="45056" y="39935"/>
                    <a:pt x="48256" y="38388"/>
                    <a:pt x="50856" y="36071"/>
                  </a:cubicBezTo>
                  <a:cubicBezTo>
                    <a:pt x="58568" y="26755"/>
                    <a:pt x="58260" y="13187"/>
                    <a:pt x="50127" y="4235"/>
                  </a:cubicBezTo>
                  <a:cubicBezTo>
                    <a:pt x="47600" y="2121"/>
                    <a:pt x="44554" y="720"/>
                    <a:pt x="41297" y="185"/>
                  </a:cubicBezTo>
                  <a:cubicBezTo>
                    <a:pt x="31139" y="-868"/>
                    <a:pt x="20875" y="209"/>
                    <a:pt x="11163" y="3344"/>
                  </a:cubicBezTo>
                  <a:cubicBezTo>
                    <a:pt x="9672" y="3660"/>
                    <a:pt x="8222" y="4179"/>
                    <a:pt x="6869" y="4883"/>
                  </a:cubicBezTo>
                  <a:cubicBezTo>
                    <a:pt x="5363" y="5807"/>
                    <a:pt x="4115" y="7087"/>
                    <a:pt x="3224" y="8610"/>
                  </a:cubicBezTo>
                  <a:cubicBezTo>
                    <a:pt x="745" y="12271"/>
                    <a:pt x="-373" y="16686"/>
                    <a:pt x="65" y="21085"/>
                  </a:cubicBezTo>
                  <a:cubicBezTo>
                    <a:pt x="1085" y="29445"/>
                    <a:pt x="7355" y="36201"/>
                    <a:pt x="15618" y="3785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68" name="Freeform: Shape 1467">
              <a:extLst>
                <a:ext uri="{FF2B5EF4-FFF2-40B4-BE49-F238E27FC236}">
                  <a16:creationId xmlns:a16="http://schemas.microsoft.com/office/drawing/2014/main" xmlns="" id="{FE6F4294-5964-FD0D-390B-484BED9B26C5}"/>
                </a:ext>
              </a:extLst>
            </p:cNvPr>
            <p:cNvSpPr/>
            <p:nvPr/>
          </p:nvSpPr>
          <p:spPr>
            <a:xfrm>
              <a:off x="11332580" y="4941906"/>
              <a:ext cx="143932" cy="79055"/>
            </a:xfrm>
            <a:custGeom>
              <a:avLst/>
              <a:gdLst>
                <a:gd name="connsiteX0" fmla="*/ 27001 w 143932"/>
                <a:gd name="connsiteY0" fmla="*/ -32 h 79055"/>
                <a:gd name="connsiteX1" fmla="*/ 124776 w 143932"/>
                <a:gd name="connsiteY1" fmla="*/ 11714 h 79055"/>
                <a:gd name="connsiteX2" fmla="*/ 142112 w 143932"/>
                <a:gd name="connsiteY2" fmla="*/ 25404 h 79055"/>
                <a:gd name="connsiteX3" fmla="*/ 142112 w 143932"/>
                <a:gd name="connsiteY3" fmla="*/ 51084 h 79055"/>
                <a:gd name="connsiteX4" fmla="*/ 136765 w 143932"/>
                <a:gd name="connsiteY4" fmla="*/ 65908 h 79055"/>
                <a:gd name="connsiteX5" fmla="*/ 130366 w 143932"/>
                <a:gd name="connsiteY5" fmla="*/ 75062 h 79055"/>
                <a:gd name="connsiteX6" fmla="*/ 118539 w 143932"/>
                <a:gd name="connsiteY6" fmla="*/ 78788 h 79055"/>
                <a:gd name="connsiteX7" fmla="*/ 62239 w 143932"/>
                <a:gd name="connsiteY7" fmla="*/ 62992 h 79055"/>
                <a:gd name="connsiteX8" fmla="*/ 19953 w 143932"/>
                <a:gd name="connsiteY8" fmla="*/ 48734 h 79055"/>
                <a:gd name="connsiteX9" fmla="*/ 8531 w 143932"/>
                <a:gd name="connsiteY9" fmla="*/ 44279 h 79055"/>
                <a:gd name="connsiteX10" fmla="*/ 431 w 143932"/>
                <a:gd name="connsiteY10" fmla="*/ 28078 h 79055"/>
                <a:gd name="connsiteX11" fmla="*/ 27001 w 143932"/>
                <a:gd name="connsiteY11" fmla="*/ -32 h 7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32" h="79055">
                  <a:moveTo>
                    <a:pt x="27001" y="-32"/>
                  </a:moveTo>
                  <a:lnTo>
                    <a:pt x="124776" y="11714"/>
                  </a:lnTo>
                  <a:cubicBezTo>
                    <a:pt x="135145" y="14225"/>
                    <a:pt x="139439" y="17709"/>
                    <a:pt x="142112" y="25404"/>
                  </a:cubicBezTo>
                  <a:cubicBezTo>
                    <a:pt x="144501" y="33797"/>
                    <a:pt x="144501" y="42691"/>
                    <a:pt x="142112" y="51084"/>
                  </a:cubicBezTo>
                  <a:cubicBezTo>
                    <a:pt x="140816" y="56187"/>
                    <a:pt x="139025" y="61153"/>
                    <a:pt x="136765" y="65908"/>
                  </a:cubicBezTo>
                  <a:cubicBezTo>
                    <a:pt x="135242" y="69343"/>
                    <a:pt x="133071" y="72453"/>
                    <a:pt x="130366" y="75062"/>
                  </a:cubicBezTo>
                  <a:cubicBezTo>
                    <a:pt x="127077" y="77824"/>
                    <a:pt x="122816" y="79161"/>
                    <a:pt x="118539" y="78788"/>
                  </a:cubicBezTo>
                  <a:cubicBezTo>
                    <a:pt x="99437" y="74802"/>
                    <a:pt x="80627" y="69529"/>
                    <a:pt x="62239" y="62992"/>
                  </a:cubicBezTo>
                  <a:lnTo>
                    <a:pt x="19953" y="48734"/>
                  </a:lnTo>
                  <a:cubicBezTo>
                    <a:pt x="15951" y="47803"/>
                    <a:pt x="12104" y="46296"/>
                    <a:pt x="8531" y="44279"/>
                  </a:cubicBezTo>
                  <a:cubicBezTo>
                    <a:pt x="2132" y="41695"/>
                    <a:pt x="-1335" y="34745"/>
                    <a:pt x="431" y="28078"/>
                  </a:cubicBezTo>
                  <a:cubicBezTo>
                    <a:pt x="4319" y="11390"/>
                    <a:pt x="755" y="-1895"/>
                    <a:pt x="27001" y="-3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69" name="Freeform: Shape 1468">
              <a:extLst>
                <a:ext uri="{FF2B5EF4-FFF2-40B4-BE49-F238E27FC236}">
                  <a16:creationId xmlns:a16="http://schemas.microsoft.com/office/drawing/2014/main" xmlns="" id="{C7482B64-5AE8-4E87-6404-D00587DD185A}"/>
                </a:ext>
              </a:extLst>
            </p:cNvPr>
            <p:cNvSpPr/>
            <p:nvPr/>
          </p:nvSpPr>
          <p:spPr>
            <a:xfrm>
              <a:off x="11409732" y="4962567"/>
              <a:ext cx="56025" cy="43266"/>
            </a:xfrm>
            <a:custGeom>
              <a:avLst/>
              <a:gdLst>
                <a:gd name="connsiteX0" fmla="*/ 12710 w 56025"/>
                <a:gd name="connsiteY0" fmla="*/ 35688 h 43266"/>
                <a:gd name="connsiteX1" fmla="*/ 37822 w 56025"/>
                <a:gd name="connsiteY1" fmla="*/ 43060 h 43266"/>
                <a:gd name="connsiteX2" fmla="*/ 47705 w 56025"/>
                <a:gd name="connsiteY2" fmla="*/ 39900 h 43266"/>
                <a:gd name="connsiteX3" fmla="*/ 55806 w 56025"/>
                <a:gd name="connsiteY3" fmla="*/ 22889 h 43266"/>
                <a:gd name="connsiteX4" fmla="*/ 51998 w 56025"/>
                <a:gd name="connsiteY4" fmla="*/ 7660 h 43266"/>
                <a:gd name="connsiteX5" fmla="*/ 43897 w 56025"/>
                <a:gd name="connsiteY5" fmla="*/ 2394 h 43266"/>
                <a:gd name="connsiteX6" fmla="*/ 13682 w 56025"/>
                <a:gd name="connsiteY6" fmla="*/ 612 h 43266"/>
                <a:gd name="connsiteX7" fmla="*/ 9227 w 56025"/>
                <a:gd name="connsiteY7" fmla="*/ 1341 h 43266"/>
                <a:gd name="connsiteX8" fmla="*/ 5014 w 56025"/>
                <a:gd name="connsiteY8" fmla="*/ 4419 h 43266"/>
                <a:gd name="connsiteX9" fmla="*/ -8 w 56025"/>
                <a:gd name="connsiteY9" fmla="*/ 16327 h 43266"/>
                <a:gd name="connsiteX10" fmla="*/ 12710 w 56025"/>
                <a:gd name="connsiteY10" fmla="*/ 35688 h 4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025" h="43266">
                  <a:moveTo>
                    <a:pt x="12710" y="35688"/>
                  </a:moveTo>
                  <a:cubicBezTo>
                    <a:pt x="20316" y="40232"/>
                    <a:pt x="28960" y="42776"/>
                    <a:pt x="37822" y="43060"/>
                  </a:cubicBezTo>
                  <a:cubicBezTo>
                    <a:pt x="41354" y="43003"/>
                    <a:pt x="44797" y="41909"/>
                    <a:pt x="47705" y="39900"/>
                  </a:cubicBezTo>
                  <a:cubicBezTo>
                    <a:pt x="52687" y="35623"/>
                    <a:pt x="55627" y="29450"/>
                    <a:pt x="55806" y="22889"/>
                  </a:cubicBezTo>
                  <a:cubicBezTo>
                    <a:pt x="56535" y="17510"/>
                    <a:pt x="55174" y="12058"/>
                    <a:pt x="51998" y="7660"/>
                  </a:cubicBezTo>
                  <a:cubicBezTo>
                    <a:pt x="49819" y="5213"/>
                    <a:pt x="47016" y="3390"/>
                    <a:pt x="43897" y="2394"/>
                  </a:cubicBezTo>
                  <a:cubicBezTo>
                    <a:pt x="34063" y="-303"/>
                    <a:pt x="23767" y="-911"/>
                    <a:pt x="13682" y="612"/>
                  </a:cubicBezTo>
                  <a:cubicBezTo>
                    <a:pt x="12167" y="620"/>
                    <a:pt x="10661" y="863"/>
                    <a:pt x="9227" y="1341"/>
                  </a:cubicBezTo>
                  <a:cubicBezTo>
                    <a:pt x="7607" y="2030"/>
                    <a:pt x="6156" y="3083"/>
                    <a:pt x="5014" y="4419"/>
                  </a:cubicBezTo>
                  <a:cubicBezTo>
                    <a:pt x="1976" y="7660"/>
                    <a:pt x="195" y="11888"/>
                    <a:pt x="-8" y="16327"/>
                  </a:cubicBezTo>
                  <a:cubicBezTo>
                    <a:pt x="-389" y="24849"/>
                    <a:pt x="4739" y="32658"/>
                    <a:pt x="12710" y="3568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70" name="Freeform: Shape 1469">
              <a:extLst>
                <a:ext uri="{FF2B5EF4-FFF2-40B4-BE49-F238E27FC236}">
                  <a16:creationId xmlns:a16="http://schemas.microsoft.com/office/drawing/2014/main" xmlns="" id="{8F67B0A5-B3E6-7928-66D4-0E6F91CFCD70}"/>
                </a:ext>
              </a:extLst>
            </p:cNvPr>
            <p:cNvSpPr/>
            <p:nvPr/>
          </p:nvSpPr>
          <p:spPr>
            <a:xfrm>
              <a:off x="11326803" y="4987475"/>
              <a:ext cx="126180" cy="121189"/>
            </a:xfrm>
            <a:custGeom>
              <a:avLst/>
              <a:gdLst>
                <a:gd name="connsiteX0" fmla="*/ 21194 w 126180"/>
                <a:gd name="connsiteY0" fmla="*/ 5353 h 121189"/>
                <a:gd name="connsiteX1" fmla="*/ 114028 w 126180"/>
                <a:gd name="connsiteY1" fmla="*/ 37755 h 121189"/>
                <a:gd name="connsiteX2" fmla="*/ 125774 w 126180"/>
                <a:gd name="connsiteY2" fmla="*/ 59465 h 121189"/>
                <a:gd name="connsiteX3" fmla="*/ 120103 w 126180"/>
                <a:gd name="connsiteY3" fmla="*/ 78664 h 121189"/>
                <a:gd name="connsiteX4" fmla="*/ 115324 w 126180"/>
                <a:gd name="connsiteY4" fmla="*/ 88304 h 121189"/>
                <a:gd name="connsiteX5" fmla="*/ 109086 w 126180"/>
                <a:gd name="connsiteY5" fmla="*/ 96972 h 121189"/>
                <a:gd name="connsiteX6" fmla="*/ 97907 w 126180"/>
                <a:gd name="connsiteY6" fmla="*/ 109204 h 121189"/>
                <a:gd name="connsiteX7" fmla="*/ 91994 w 126180"/>
                <a:gd name="connsiteY7" fmla="*/ 113740 h 121189"/>
                <a:gd name="connsiteX8" fmla="*/ 78061 w 126180"/>
                <a:gd name="connsiteY8" fmla="*/ 120545 h 121189"/>
                <a:gd name="connsiteX9" fmla="*/ 64452 w 126180"/>
                <a:gd name="connsiteY9" fmla="*/ 117142 h 121189"/>
                <a:gd name="connsiteX10" fmla="*/ 33993 w 126180"/>
                <a:gd name="connsiteY10" fmla="*/ 66999 h 121189"/>
                <a:gd name="connsiteX11" fmla="*/ 11797 w 126180"/>
                <a:gd name="connsiteY11" fmla="*/ 24065 h 121189"/>
                <a:gd name="connsiteX12" fmla="*/ 5883 w 126180"/>
                <a:gd name="connsiteY12" fmla="*/ 12157 h 121189"/>
                <a:gd name="connsiteX13" fmla="*/ 2076 w 126180"/>
                <a:gd name="connsiteY13" fmla="*/ 4056 h 121189"/>
                <a:gd name="connsiteX14" fmla="*/ 132 w 126180"/>
                <a:gd name="connsiteY14" fmla="*/ 330 h 121189"/>
                <a:gd name="connsiteX15" fmla="*/ 132 w 126180"/>
                <a:gd name="connsiteY15" fmla="*/ 330 h 121189"/>
                <a:gd name="connsiteX16" fmla="*/ 1347 w 126180"/>
                <a:gd name="connsiteY16" fmla="*/ 330 h 121189"/>
                <a:gd name="connsiteX17" fmla="*/ 7180 w 126180"/>
                <a:gd name="connsiteY17" fmla="*/ 2355 h 121189"/>
                <a:gd name="connsiteX18" fmla="*/ 21194 w 126180"/>
                <a:gd name="connsiteY18" fmla="*/ 5353 h 12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6180" h="121189">
                  <a:moveTo>
                    <a:pt x="21194" y="5353"/>
                  </a:moveTo>
                  <a:lnTo>
                    <a:pt x="114028" y="37755"/>
                  </a:lnTo>
                  <a:cubicBezTo>
                    <a:pt x="123425" y="42778"/>
                    <a:pt x="127475" y="46504"/>
                    <a:pt x="125774" y="59465"/>
                  </a:cubicBezTo>
                  <a:cubicBezTo>
                    <a:pt x="124996" y="66140"/>
                    <a:pt x="123076" y="72637"/>
                    <a:pt x="120103" y="78664"/>
                  </a:cubicBezTo>
                  <a:cubicBezTo>
                    <a:pt x="118645" y="81823"/>
                    <a:pt x="117025" y="85063"/>
                    <a:pt x="115324" y="88304"/>
                  </a:cubicBezTo>
                  <a:cubicBezTo>
                    <a:pt x="113412" y="91309"/>
                    <a:pt x="111330" y="94201"/>
                    <a:pt x="109086" y="96972"/>
                  </a:cubicBezTo>
                  <a:cubicBezTo>
                    <a:pt x="105611" y="101273"/>
                    <a:pt x="101885" y="105364"/>
                    <a:pt x="97907" y="109204"/>
                  </a:cubicBezTo>
                  <a:lnTo>
                    <a:pt x="91994" y="113740"/>
                  </a:lnTo>
                  <a:cubicBezTo>
                    <a:pt x="87927" y="117045"/>
                    <a:pt x="83164" y="119370"/>
                    <a:pt x="78061" y="120545"/>
                  </a:cubicBezTo>
                  <a:cubicBezTo>
                    <a:pt x="73241" y="121735"/>
                    <a:pt x="68146" y="120464"/>
                    <a:pt x="64452" y="117142"/>
                  </a:cubicBezTo>
                  <a:cubicBezTo>
                    <a:pt x="52665" y="101476"/>
                    <a:pt x="42458" y="84683"/>
                    <a:pt x="33993" y="66999"/>
                  </a:cubicBezTo>
                  <a:lnTo>
                    <a:pt x="11797" y="24065"/>
                  </a:lnTo>
                  <a:cubicBezTo>
                    <a:pt x="11797" y="24065"/>
                    <a:pt x="8557" y="18233"/>
                    <a:pt x="5883" y="12157"/>
                  </a:cubicBezTo>
                  <a:lnTo>
                    <a:pt x="2076" y="4056"/>
                  </a:lnTo>
                  <a:cubicBezTo>
                    <a:pt x="942" y="1788"/>
                    <a:pt x="51" y="411"/>
                    <a:pt x="132" y="330"/>
                  </a:cubicBezTo>
                  <a:lnTo>
                    <a:pt x="132" y="330"/>
                  </a:lnTo>
                  <a:cubicBezTo>
                    <a:pt x="132" y="-75"/>
                    <a:pt x="-678" y="-642"/>
                    <a:pt x="1347" y="330"/>
                  </a:cubicBezTo>
                  <a:cubicBezTo>
                    <a:pt x="3372" y="1302"/>
                    <a:pt x="4101" y="1383"/>
                    <a:pt x="7180" y="2355"/>
                  </a:cubicBezTo>
                  <a:cubicBezTo>
                    <a:pt x="11927" y="2947"/>
                    <a:pt x="16617" y="3951"/>
                    <a:pt x="21194" y="53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71" name="Freeform: Shape 1470">
              <a:extLst>
                <a:ext uri="{FF2B5EF4-FFF2-40B4-BE49-F238E27FC236}">
                  <a16:creationId xmlns:a16="http://schemas.microsoft.com/office/drawing/2014/main" xmlns="" id="{BCC624BD-3467-5F1E-9F6E-D965A94C2842}"/>
                </a:ext>
              </a:extLst>
            </p:cNvPr>
            <p:cNvSpPr/>
            <p:nvPr/>
          </p:nvSpPr>
          <p:spPr>
            <a:xfrm>
              <a:off x="11383674" y="5028900"/>
              <a:ext cx="55141" cy="61259"/>
            </a:xfrm>
            <a:custGeom>
              <a:avLst/>
              <a:gdLst>
                <a:gd name="connsiteX0" fmla="*/ 2882 w 55141"/>
                <a:gd name="connsiteY0" fmla="*/ 37725 h 61259"/>
                <a:gd name="connsiteX1" fmla="*/ 18273 w 55141"/>
                <a:gd name="connsiteY1" fmla="*/ 59111 h 61259"/>
                <a:gd name="connsiteX2" fmla="*/ 29371 w 55141"/>
                <a:gd name="connsiteY2" fmla="*/ 60569 h 61259"/>
                <a:gd name="connsiteX3" fmla="*/ 33097 w 55141"/>
                <a:gd name="connsiteY3" fmla="*/ 59273 h 61259"/>
                <a:gd name="connsiteX4" fmla="*/ 49704 w 55141"/>
                <a:gd name="connsiteY4" fmla="*/ 42504 h 61259"/>
                <a:gd name="connsiteX5" fmla="*/ 55050 w 55141"/>
                <a:gd name="connsiteY5" fmla="*/ 19903 h 61259"/>
                <a:gd name="connsiteX6" fmla="*/ 49623 w 55141"/>
                <a:gd name="connsiteY6" fmla="*/ 10426 h 61259"/>
                <a:gd name="connsiteX7" fmla="*/ 21270 w 55141"/>
                <a:gd name="connsiteY7" fmla="*/ 300 h 61259"/>
                <a:gd name="connsiteX8" fmla="*/ 16815 w 55141"/>
                <a:gd name="connsiteY8" fmla="*/ -186 h 61259"/>
                <a:gd name="connsiteX9" fmla="*/ 11711 w 55141"/>
                <a:gd name="connsiteY9" fmla="*/ 1596 h 61259"/>
                <a:gd name="connsiteX10" fmla="*/ 2801 w 55141"/>
                <a:gd name="connsiteY10" fmla="*/ 11722 h 61259"/>
                <a:gd name="connsiteX11" fmla="*/ 46 w 55141"/>
                <a:gd name="connsiteY11" fmla="*/ 22334 h 61259"/>
                <a:gd name="connsiteX12" fmla="*/ 2882 w 55141"/>
                <a:gd name="connsiteY12" fmla="*/ 37725 h 6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141" h="61259">
                  <a:moveTo>
                    <a:pt x="2882" y="37725"/>
                  </a:moveTo>
                  <a:cubicBezTo>
                    <a:pt x="5676" y="46271"/>
                    <a:pt x="11055" y="53748"/>
                    <a:pt x="18273" y="59111"/>
                  </a:cubicBezTo>
                  <a:cubicBezTo>
                    <a:pt x="21643" y="61031"/>
                    <a:pt x="25621" y="61549"/>
                    <a:pt x="29371" y="60569"/>
                  </a:cubicBezTo>
                  <a:cubicBezTo>
                    <a:pt x="30667" y="60310"/>
                    <a:pt x="31923" y="59872"/>
                    <a:pt x="33097" y="59273"/>
                  </a:cubicBezTo>
                  <a:cubicBezTo>
                    <a:pt x="40040" y="55279"/>
                    <a:pt x="45775" y="49487"/>
                    <a:pt x="49704" y="42504"/>
                  </a:cubicBezTo>
                  <a:cubicBezTo>
                    <a:pt x="53633" y="35643"/>
                    <a:pt x="55487" y="27793"/>
                    <a:pt x="55050" y="19903"/>
                  </a:cubicBezTo>
                  <a:cubicBezTo>
                    <a:pt x="54345" y="16226"/>
                    <a:pt x="52434" y="12896"/>
                    <a:pt x="49623" y="10426"/>
                  </a:cubicBezTo>
                  <a:cubicBezTo>
                    <a:pt x="41157" y="4747"/>
                    <a:pt x="31412" y="1264"/>
                    <a:pt x="21270" y="300"/>
                  </a:cubicBezTo>
                  <a:cubicBezTo>
                    <a:pt x="19820" y="-105"/>
                    <a:pt x="18313" y="-267"/>
                    <a:pt x="16815" y="-186"/>
                  </a:cubicBezTo>
                  <a:cubicBezTo>
                    <a:pt x="15009" y="49"/>
                    <a:pt x="13275" y="656"/>
                    <a:pt x="11711" y="1596"/>
                  </a:cubicBezTo>
                  <a:cubicBezTo>
                    <a:pt x="7847" y="4067"/>
                    <a:pt x="4753" y="7574"/>
                    <a:pt x="2801" y="11722"/>
                  </a:cubicBezTo>
                  <a:cubicBezTo>
                    <a:pt x="1310" y="15083"/>
                    <a:pt x="379" y="18672"/>
                    <a:pt x="46" y="22334"/>
                  </a:cubicBezTo>
                  <a:cubicBezTo>
                    <a:pt x="-318" y="27623"/>
                    <a:pt x="662" y="32913"/>
                    <a:pt x="2882" y="3772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72" name="Freeform: Shape 1471">
              <a:extLst>
                <a:ext uri="{FF2B5EF4-FFF2-40B4-BE49-F238E27FC236}">
                  <a16:creationId xmlns:a16="http://schemas.microsoft.com/office/drawing/2014/main" xmlns="" id="{9F80B6D3-3A1E-0497-A6B5-B4B8785F6FF2}"/>
                </a:ext>
              </a:extLst>
            </p:cNvPr>
            <p:cNvSpPr/>
            <p:nvPr/>
          </p:nvSpPr>
          <p:spPr>
            <a:xfrm>
              <a:off x="11285163" y="4988154"/>
              <a:ext cx="94618" cy="145469"/>
            </a:xfrm>
            <a:custGeom>
              <a:avLst/>
              <a:gdLst>
                <a:gd name="connsiteX0" fmla="*/ 50520 w 94618"/>
                <a:gd name="connsiteY0" fmla="*/ 21198 h 145469"/>
                <a:gd name="connsiteX1" fmla="*/ 72311 w 94618"/>
                <a:gd name="connsiteY1" fmla="*/ 69803 h 145469"/>
                <a:gd name="connsiteX2" fmla="*/ 93292 w 94618"/>
                <a:gd name="connsiteY2" fmla="*/ 114518 h 145469"/>
                <a:gd name="connsiteX3" fmla="*/ 84219 w 94618"/>
                <a:gd name="connsiteY3" fmla="*/ 137443 h 145469"/>
                <a:gd name="connsiteX4" fmla="*/ 45093 w 94618"/>
                <a:gd name="connsiteY4" fmla="*/ 144734 h 145469"/>
                <a:gd name="connsiteX5" fmla="*/ 20791 w 94618"/>
                <a:gd name="connsiteY5" fmla="*/ 140603 h 145469"/>
                <a:gd name="connsiteX6" fmla="*/ 7182 w 94618"/>
                <a:gd name="connsiteY6" fmla="*/ 134527 h 145469"/>
                <a:gd name="connsiteX7" fmla="*/ -28 w 94618"/>
                <a:gd name="connsiteY7" fmla="*/ 122295 h 145469"/>
                <a:gd name="connsiteX8" fmla="*/ 14958 w 94618"/>
                <a:gd name="connsiteY8" fmla="*/ 65590 h 145469"/>
                <a:gd name="connsiteX9" fmla="*/ 29701 w 94618"/>
                <a:gd name="connsiteY9" fmla="*/ 22980 h 145469"/>
                <a:gd name="connsiteX10" fmla="*/ 33914 w 94618"/>
                <a:gd name="connsiteY10" fmla="*/ 11397 h 145469"/>
                <a:gd name="connsiteX11" fmla="*/ 37073 w 94618"/>
                <a:gd name="connsiteY11" fmla="*/ 3296 h 145469"/>
                <a:gd name="connsiteX12" fmla="*/ 40152 w 94618"/>
                <a:gd name="connsiteY12" fmla="*/ -25 h 145469"/>
                <a:gd name="connsiteX13" fmla="*/ 50520 w 94618"/>
                <a:gd name="connsiteY13" fmla="*/ 21198 h 14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618" h="145469">
                  <a:moveTo>
                    <a:pt x="50520" y="21198"/>
                  </a:moveTo>
                  <a:lnTo>
                    <a:pt x="72311" y="69803"/>
                  </a:lnTo>
                  <a:lnTo>
                    <a:pt x="93292" y="114518"/>
                  </a:lnTo>
                  <a:cubicBezTo>
                    <a:pt x="96848" y="123356"/>
                    <a:pt x="92863" y="133434"/>
                    <a:pt x="84219" y="137443"/>
                  </a:cubicBezTo>
                  <a:cubicBezTo>
                    <a:pt x="72263" y="143916"/>
                    <a:pt x="58580" y="146468"/>
                    <a:pt x="45093" y="144734"/>
                  </a:cubicBezTo>
                  <a:cubicBezTo>
                    <a:pt x="36895" y="143981"/>
                    <a:pt x="28770" y="142604"/>
                    <a:pt x="20791" y="140603"/>
                  </a:cubicBezTo>
                  <a:cubicBezTo>
                    <a:pt x="15947" y="139347"/>
                    <a:pt x="11346" y="137298"/>
                    <a:pt x="7182" y="134527"/>
                  </a:cubicBezTo>
                  <a:cubicBezTo>
                    <a:pt x="3026" y="131773"/>
                    <a:pt x="369" y="127261"/>
                    <a:pt x="-28" y="122295"/>
                  </a:cubicBezTo>
                  <a:cubicBezTo>
                    <a:pt x="3034" y="102934"/>
                    <a:pt x="8057" y="83938"/>
                    <a:pt x="14958" y="65590"/>
                  </a:cubicBezTo>
                  <a:cubicBezTo>
                    <a:pt x="23059" y="43232"/>
                    <a:pt x="29701" y="22980"/>
                    <a:pt x="29701" y="22980"/>
                  </a:cubicBezTo>
                  <a:cubicBezTo>
                    <a:pt x="29701" y="22980"/>
                    <a:pt x="31565" y="17148"/>
                    <a:pt x="33914" y="11397"/>
                  </a:cubicBezTo>
                  <a:lnTo>
                    <a:pt x="37073" y="3296"/>
                  </a:lnTo>
                  <a:cubicBezTo>
                    <a:pt x="37883" y="1190"/>
                    <a:pt x="39422" y="-268"/>
                    <a:pt x="40152" y="-25"/>
                  </a:cubicBezTo>
                  <a:cubicBezTo>
                    <a:pt x="40880" y="218"/>
                    <a:pt x="38126" y="-4400"/>
                    <a:pt x="50520" y="2119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73" name="Freeform: Shape 1472">
              <a:extLst>
                <a:ext uri="{FF2B5EF4-FFF2-40B4-BE49-F238E27FC236}">
                  <a16:creationId xmlns:a16="http://schemas.microsoft.com/office/drawing/2014/main" xmlns="" id="{48DE9B70-155A-1A75-B1C9-7CB226BA0DED}"/>
                </a:ext>
              </a:extLst>
            </p:cNvPr>
            <p:cNvSpPr/>
            <p:nvPr/>
          </p:nvSpPr>
          <p:spPr>
            <a:xfrm>
              <a:off x="11304360" y="5066651"/>
              <a:ext cx="57367" cy="56741"/>
            </a:xfrm>
            <a:custGeom>
              <a:avLst/>
              <a:gdLst>
                <a:gd name="connsiteX0" fmla="*/ 5078 w 57367"/>
                <a:gd name="connsiteY0" fmla="*/ 14231 h 56741"/>
                <a:gd name="connsiteX1" fmla="*/ 299 w 57367"/>
                <a:gd name="connsiteY1" fmla="*/ 39991 h 56741"/>
                <a:gd name="connsiteX2" fmla="*/ 6455 w 57367"/>
                <a:gd name="connsiteY2" fmla="*/ 49793 h 56741"/>
                <a:gd name="connsiteX3" fmla="*/ 34079 w 57367"/>
                <a:gd name="connsiteY3" fmla="*/ 56436 h 56741"/>
                <a:gd name="connsiteX4" fmla="*/ 45986 w 57367"/>
                <a:gd name="connsiteY4" fmla="*/ 54086 h 56741"/>
                <a:gd name="connsiteX5" fmla="*/ 54087 w 57367"/>
                <a:gd name="connsiteY5" fmla="*/ 48578 h 56741"/>
                <a:gd name="connsiteX6" fmla="*/ 57328 w 57367"/>
                <a:gd name="connsiteY6" fmla="*/ 38938 h 56741"/>
                <a:gd name="connsiteX7" fmla="*/ 45176 w 57367"/>
                <a:gd name="connsiteY7" fmla="*/ 10504 h 56741"/>
                <a:gd name="connsiteX8" fmla="*/ 42422 w 57367"/>
                <a:gd name="connsiteY8" fmla="*/ 6454 h 56741"/>
                <a:gd name="connsiteX9" fmla="*/ 37481 w 57367"/>
                <a:gd name="connsiteY9" fmla="*/ 3133 h 56741"/>
                <a:gd name="connsiteX10" fmla="*/ 23709 w 57367"/>
                <a:gd name="connsiteY10" fmla="*/ -189 h 56741"/>
                <a:gd name="connsiteX11" fmla="*/ 5078 w 57367"/>
                <a:gd name="connsiteY11" fmla="*/ 14231 h 5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367" h="56741">
                  <a:moveTo>
                    <a:pt x="5078" y="14231"/>
                  </a:moveTo>
                  <a:cubicBezTo>
                    <a:pt x="874" y="22121"/>
                    <a:pt x="-795" y="31121"/>
                    <a:pt x="299" y="39991"/>
                  </a:cubicBezTo>
                  <a:cubicBezTo>
                    <a:pt x="1157" y="43871"/>
                    <a:pt x="3328" y="47338"/>
                    <a:pt x="6455" y="49793"/>
                  </a:cubicBezTo>
                  <a:cubicBezTo>
                    <a:pt x="14783" y="54742"/>
                    <a:pt x="24414" y="57059"/>
                    <a:pt x="34079" y="56436"/>
                  </a:cubicBezTo>
                  <a:cubicBezTo>
                    <a:pt x="38113" y="56030"/>
                    <a:pt x="42098" y="55237"/>
                    <a:pt x="45986" y="54086"/>
                  </a:cubicBezTo>
                  <a:cubicBezTo>
                    <a:pt x="49081" y="52912"/>
                    <a:pt x="51851" y="51024"/>
                    <a:pt x="54087" y="48578"/>
                  </a:cubicBezTo>
                  <a:cubicBezTo>
                    <a:pt x="56323" y="45872"/>
                    <a:pt x="57473" y="42438"/>
                    <a:pt x="57328" y="38938"/>
                  </a:cubicBezTo>
                  <a:cubicBezTo>
                    <a:pt x="57328" y="28812"/>
                    <a:pt x="50361" y="19820"/>
                    <a:pt x="45176" y="10504"/>
                  </a:cubicBezTo>
                  <a:cubicBezTo>
                    <a:pt x="44407" y="9055"/>
                    <a:pt x="43484" y="7702"/>
                    <a:pt x="42422" y="6454"/>
                  </a:cubicBezTo>
                  <a:cubicBezTo>
                    <a:pt x="40980" y="5069"/>
                    <a:pt x="39312" y="3943"/>
                    <a:pt x="37481" y="3133"/>
                  </a:cubicBezTo>
                  <a:cubicBezTo>
                    <a:pt x="33284" y="784"/>
                    <a:pt x="28521" y="-367"/>
                    <a:pt x="23709" y="-189"/>
                  </a:cubicBezTo>
                  <a:cubicBezTo>
                    <a:pt x="15187" y="500"/>
                    <a:pt x="7881" y="6154"/>
                    <a:pt x="5078" y="1423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74" name="Freeform: Shape 1473">
              <a:extLst>
                <a:ext uri="{FF2B5EF4-FFF2-40B4-BE49-F238E27FC236}">
                  <a16:creationId xmlns:a16="http://schemas.microsoft.com/office/drawing/2014/main" xmlns="" id="{333B597C-5F97-7676-5F74-6E0577A6CA38}"/>
                </a:ext>
              </a:extLst>
            </p:cNvPr>
            <p:cNvSpPr/>
            <p:nvPr/>
          </p:nvSpPr>
          <p:spPr>
            <a:xfrm>
              <a:off x="11199936" y="4987480"/>
              <a:ext cx="122707" cy="123902"/>
            </a:xfrm>
            <a:custGeom>
              <a:avLst/>
              <a:gdLst>
                <a:gd name="connsiteX0" fmla="*/ 114686 w 122707"/>
                <a:gd name="connsiteY0" fmla="*/ 20333 h 123902"/>
                <a:gd name="connsiteX1" fmla="*/ 95812 w 122707"/>
                <a:gd name="connsiteY1" fmla="*/ 66507 h 123902"/>
                <a:gd name="connsiteX2" fmla="*/ 77747 w 122707"/>
                <a:gd name="connsiteY2" fmla="*/ 112357 h 123902"/>
                <a:gd name="connsiteX3" fmla="*/ 53445 w 122707"/>
                <a:gd name="connsiteY3" fmla="*/ 122807 h 123902"/>
                <a:gd name="connsiteX4" fmla="*/ 34976 w 122707"/>
                <a:gd name="connsiteY4" fmla="*/ 115921 h 123902"/>
                <a:gd name="connsiteX5" fmla="*/ 26308 w 122707"/>
                <a:gd name="connsiteY5" fmla="*/ 109684 h 123902"/>
                <a:gd name="connsiteX6" fmla="*/ 18207 w 122707"/>
                <a:gd name="connsiteY6" fmla="*/ 102312 h 123902"/>
                <a:gd name="connsiteX7" fmla="*/ 10511 w 122707"/>
                <a:gd name="connsiteY7" fmla="*/ 92591 h 123902"/>
                <a:gd name="connsiteX8" fmla="*/ 4679 w 122707"/>
                <a:gd name="connsiteY8" fmla="*/ 81898 h 123902"/>
                <a:gd name="connsiteX9" fmla="*/ 62 w 122707"/>
                <a:gd name="connsiteY9" fmla="*/ 66345 h 123902"/>
                <a:gd name="connsiteX10" fmla="*/ 5003 w 122707"/>
                <a:gd name="connsiteY10" fmla="*/ 52412 h 123902"/>
                <a:gd name="connsiteX11" fmla="*/ 57171 w 122707"/>
                <a:gd name="connsiteY11" fmla="*/ 26084 h 123902"/>
                <a:gd name="connsiteX12" fmla="*/ 98647 w 122707"/>
                <a:gd name="connsiteY12" fmla="*/ 8749 h 123902"/>
                <a:gd name="connsiteX13" fmla="*/ 110069 w 122707"/>
                <a:gd name="connsiteY13" fmla="*/ 4213 h 123902"/>
                <a:gd name="connsiteX14" fmla="*/ 118170 w 122707"/>
                <a:gd name="connsiteY14" fmla="*/ 1296 h 123902"/>
                <a:gd name="connsiteX15" fmla="*/ 121734 w 122707"/>
                <a:gd name="connsiteY15" fmla="*/ -162 h 123902"/>
                <a:gd name="connsiteX16" fmla="*/ 114686 w 122707"/>
                <a:gd name="connsiteY16" fmla="*/ 20333 h 1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2707" h="123902">
                  <a:moveTo>
                    <a:pt x="114686" y="20333"/>
                  </a:moveTo>
                  <a:lnTo>
                    <a:pt x="95812" y="66507"/>
                  </a:lnTo>
                  <a:lnTo>
                    <a:pt x="77747" y="112357"/>
                  </a:lnTo>
                  <a:cubicBezTo>
                    <a:pt x="73284" y="121300"/>
                    <a:pt x="63012" y="125715"/>
                    <a:pt x="53445" y="122807"/>
                  </a:cubicBezTo>
                  <a:cubicBezTo>
                    <a:pt x="46973" y="121470"/>
                    <a:pt x="40743" y="119145"/>
                    <a:pt x="34976" y="115921"/>
                  </a:cubicBezTo>
                  <a:cubicBezTo>
                    <a:pt x="31954" y="114034"/>
                    <a:pt x="29054" y="111952"/>
                    <a:pt x="26308" y="109684"/>
                  </a:cubicBezTo>
                  <a:cubicBezTo>
                    <a:pt x="23294" y="107594"/>
                    <a:pt x="20572" y="105115"/>
                    <a:pt x="18207" y="102312"/>
                  </a:cubicBezTo>
                  <a:cubicBezTo>
                    <a:pt x="15453" y="99234"/>
                    <a:pt x="12942" y="95913"/>
                    <a:pt x="10511" y="92591"/>
                  </a:cubicBezTo>
                  <a:cubicBezTo>
                    <a:pt x="8332" y="89165"/>
                    <a:pt x="6380" y="85592"/>
                    <a:pt x="4679" y="81898"/>
                  </a:cubicBezTo>
                  <a:cubicBezTo>
                    <a:pt x="2038" y="77111"/>
                    <a:pt x="458" y="71805"/>
                    <a:pt x="62" y="66345"/>
                  </a:cubicBezTo>
                  <a:cubicBezTo>
                    <a:pt x="-465" y="61193"/>
                    <a:pt x="1350" y="56081"/>
                    <a:pt x="5003" y="52412"/>
                  </a:cubicBezTo>
                  <a:cubicBezTo>
                    <a:pt x="21464" y="41913"/>
                    <a:pt x="38945" y="33092"/>
                    <a:pt x="57171" y="26084"/>
                  </a:cubicBezTo>
                  <a:lnTo>
                    <a:pt x="98647" y="8749"/>
                  </a:lnTo>
                  <a:cubicBezTo>
                    <a:pt x="98647" y="8749"/>
                    <a:pt x="104236" y="6157"/>
                    <a:pt x="110069" y="4213"/>
                  </a:cubicBezTo>
                  <a:lnTo>
                    <a:pt x="118170" y="1296"/>
                  </a:lnTo>
                  <a:cubicBezTo>
                    <a:pt x="119328" y="737"/>
                    <a:pt x="120519" y="251"/>
                    <a:pt x="121734" y="-162"/>
                  </a:cubicBezTo>
                  <a:cubicBezTo>
                    <a:pt x="123354" y="405"/>
                    <a:pt x="123921" y="-4455"/>
                    <a:pt x="114686" y="203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75" name="Freeform: Shape 1474">
              <a:extLst>
                <a:ext uri="{FF2B5EF4-FFF2-40B4-BE49-F238E27FC236}">
                  <a16:creationId xmlns:a16="http://schemas.microsoft.com/office/drawing/2014/main" xmlns="" id="{88BD69B0-3CD6-C812-AF1E-5877B14620C4}"/>
                </a:ext>
              </a:extLst>
            </p:cNvPr>
            <p:cNvSpPr/>
            <p:nvPr/>
          </p:nvSpPr>
          <p:spPr>
            <a:xfrm>
              <a:off x="11217301" y="5038041"/>
              <a:ext cx="58465" cy="58530"/>
            </a:xfrm>
            <a:custGeom>
              <a:avLst/>
              <a:gdLst>
                <a:gd name="connsiteX0" fmla="*/ 25225 w 58465"/>
                <a:gd name="connsiteY0" fmla="*/ 1365 h 58530"/>
                <a:gd name="connsiteX1" fmla="*/ 3029 w 58465"/>
                <a:gd name="connsiteY1" fmla="*/ 15137 h 58530"/>
                <a:gd name="connsiteX2" fmla="*/ 32 w 58465"/>
                <a:gd name="connsiteY2" fmla="*/ 26883 h 58530"/>
                <a:gd name="connsiteX3" fmla="*/ 4487 w 58465"/>
                <a:gd name="connsiteY3" fmla="*/ 39520 h 58530"/>
                <a:gd name="connsiteX4" fmla="*/ 14532 w 58465"/>
                <a:gd name="connsiteY4" fmla="*/ 50699 h 58530"/>
                <a:gd name="connsiteX5" fmla="*/ 25306 w 58465"/>
                <a:gd name="connsiteY5" fmla="*/ 56855 h 58530"/>
                <a:gd name="connsiteX6" fmla="*/ 35918 w 58465"/>
                <a:gd name="connsiteY6" fmla="*/ 58232 h 58530"/>
                <a:gd name="connsiteX7" fmla="*/ 45558 w 58465"/>
                <a:gd name="connsiteY7" fmla="*/ 53534 h 58530"/>
                <a:gd name="connsiteX8" fmla="*/ 57628 w 58465"/>
                <a:gd name="connsiteY8" fmla="*/ 25830 h 58530"/>
                <a:gd name="connsiteX9" fmla="*/ 58438 w 58465"/>
                <a:gd name="connsiteY9" fmla="*/ 21455 h 58530"/>
                <a:gd name="connsiteX10" fmla="*/ 56980 w 58465"/>
                <a:gd name="connsiteY10" fmla="*/ 16352 h 58530"/>
                <a:gd name="connsiteX11" fmla="*/ 53335 w 58465"/>
                <a:gd name="connsiteY11" fmla="*/ 10357 h 58530"/>
                <a:gd name="connsiteX12" fmla="*/ 48474 w 58465"/>
                <a:gd name="connsiteY12" fmla="*/ 5497 h 58530"/>
                <a:gd name="connsiteX13" fmla="*/ 25225 w 58465"/>
                <a:gd name="connsiteY13" fmla="*/ 1365 h 58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465" h="58530">
                  <a:moveTo>
                    <a:pt x="25225" y="1365"/>
                  </a:moveTo>
                  <a:cubicBezTo>
                    <a:pt x="16525" y="3415"/>
                    <a:pt x="8732" y="8251"/>
                    <a:pt x="3029" y="15137"/>
                  </a:cubicBezTo>
                  <a:cubicBezTo>
                    <a:pt x="753" y="18612"/>
                    <a:pt x="-300" y="22743"/>
                    <a:pt x="32" y="26883"/>
                  </a:cubicBezTo>
                  <a:cubicBezTo>
                    <a:pt x="372" y="31419"/>
                    <a:pt x="1911" y="35777"/>
                    <a:pt x="4487" y="39520"/>
                  </a:cubicBezTo>
                  <a:cubicBezTo>
                    <a:pt x="7096" y="43846"/>
                    <a:pt x="10506" y="47637"/>
                    <a:pt x="14532" y="50699"/>
                  </a:cubicBezTo>
                  <a:cubicBezTo>
                    <a:pt x="17854" y="53194"/>
                    <a:pt x="21475" y="55259"/>
                    <a:pt x="25306" y="56855"/>
                  </a:cubicBezTo>
                  <a:cubicBezTo>
                    <a:pt x="28700" y="58070"/>
                    <a:pt x="32321" y="58540"/>
                    <a:pt x="35918" y="58232"/>
                  </a:cubicBezTo>
                  <a:cubicBezTo>
                    <a:pt x="39588" y="57860"/>
                    <a:pt x="43006" y="56191"/>
                    <a:pt x="45558" y="53534"/>
                  </a:cubicBezTo>
                  <a:cubicBezTo>
                    <a:pt x="51836" y="45458"/>
                    <a:pt x="55984" y="35931"/>
                    <a:pt x="57628" y="25830"/>
                  </a:cubicBezTo>
                  <a:cubicBezTo>
                    <a:pt x="58138" y="24428"/>
                    <a:pt x="58414" y="22946"/>
                    <a:pt x="58438" y="21455"/>
                  </a:cubicBezTo>
                  <a:cubicBezTo>
                    <a:pt x="58365" y="19665"/>
                    <a:pt x="57863" y="17915"/>
                    <a:pt x="56980" y="16352"/>
                  </a:cubicBezTo>
                  <a:cubicBezTo>
                    <a:pt x="56000" y="14221"/>
                    <a:pt x="54776" y="12204"/>
                    <a:pt x="53335" y="10357"/>
                  </a:cubicBezTo>
                  <a:cubicBezTo>
                    <a:pt x="51876" y="8575"/>
                    <a:pt x="50094" y="7117"/>
                    <a:pt x="48474" y="5497"/>
                  </a:cubicBezTo>
                  <a:cubicBezTo>
                    <a:pt x="42123" y="-157"/>
                    <a:pt x="33131" y="-1753"/>
                    <a:pt x="25225" y="136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76" name="Freeform: Shape 1475">
              <a:extLst>
                <a:ext uri="{FF2B5EF4-FFF2-40B4-BE49-F238E27FC236}">
                  <a16:creationId xmlns:a16="http://schemas.microsoft.com/office/drawing/2014/main" xmlns="" id="{AC812A3E-5AC0-F75A-5A17-E37B6842B6FD}"/>
                </a:ext>
              </a:extLst>
            </p:cNvPr>
            <p:cNvSpPr/>
            <p:nvPr/>
          </p:nvSpPr>
          <p:spPr>
            <a:xfrm>
              <a:off x="11176128" y="4945965"/>
              <a:ext cx="143798" cy="82788"/>
            </a:xfrm>
            <a:custGeom>
              <a:avLst/>
              <a:gdLst>
                <a:gd name="connsiteX0" fmla="*/ 125452 w 143798"/>
                <a:gd name="connsiteY0" fmla="*/ 46943 h 82788"/>
                <a:gd name="connsiteX1" fmla="*/ 33185 w 143798"/>
                <a:gd name="connsiteY1" fmla="*/ 81614 h 82788"/>
                <a:gd name="connsiteX2" fmla="*/ 10665 w 143798"/>
                <a:gd name="connsiteY2" fmla="*/ 72866 h 82788"/>
                <a:gd name="connsiteX3" fmla="*/ 6777 w 143798"/>
                <a:gd name="connsiteY3" fmla="*/ 66790 h 82788"/>
                <a:gd name="connsiteX4" fmla="*/ 4022 w 143798"/>
                <a:gd name="connsiteY4" fmla="*/ 60552 h 82788"/>
                <a:gd name="connsiteX5" fmla="*/ 620 w 143798"/>
                <a:gd name="connsiteY5" fmla="*/ 47186 h 82788"/>
                <a:gd name="connsiteX6" fmla="*/ 134 w 143798"/>
                <a:gd name="connsiteY6" fmla="*/ 32281 h 82788"/>
                <a:gd name="connsiteX7" fmla="*/ 2564 w 143798"/>
                <a:gd name="connsiteY7" fmla="*/ 22560 h 82788"/>
                <a:gd name="connsiteX8" fmla="*/ 11961 w 143798"/>
                <a:gd name="connsiteY8" fmla="*/ 15270 h 82788"/>
                <a:gd name="connsiteX9" fmla="*/ 114111 w 143798"/>
                <a:gd name="connsiteY9" fmla="*/ 769 h 82788"/>
                <a:gd name="connsiteX10" fmla="*/ 126343 w 143798"/>
                <a:gd name="connsiteY10" fmla="*/ 40 h 82788"/>
                <a:gd name="connsiteX11" fmla="*/ 140519 w 143798"/>
                <a:gd name="connsiteY11" fmla="*/ 14297 h 82788"/>
                <a:gd name="connsiteX12" fmla="*/ 142868 w 143798"/>
                <a:gd name="connsiteY12" fmla="*/ 26773 h 82788"/>
                <a:gd name="connsiteX13" fmla="*/ 143598 w 143798"/>
                <a:gd name="connsiteY13" fmla="*/ 35683 h 82788"/>
                <a:gd name="connsiteX14" fmla="*/ 141977 w 143798"/>
                <a:gd name="connsiteY14" fmla="*/ 38357 h 82788"/>
                <a:gd name="connsiteX15" fmla="*/ 138575 w 143798"/>
                <a:gd name="connsiteY15" fmla="*/ 40706 h 82788"/>
                <a:gd name="connsiteX16" fmla="*/ 125452 w 143798"/>
                <a:gd name="connsiteY16" fmla="*/ 46943 h 8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798" h="82788">
                  <a:moveTo>
                    <a:pt x="125452" y="46943"/>
                  </a:moveTo>
                  <a:cubicBezTo>
                    <a:pt x="94507" y="58122"/>
                    <a:pt x="63749" y="69682"/>
                    <a:pt x="33185" y="81614"/>
                  </a:cubicBezTo>
                  <a:cubicBezTo>
                    <a:pt x="24549" y="84482"/>
                    <a:pt x="15096" y="80804"/>
                    <a:pt x="10665" y="72866"/>
                  </a:cubicBezTo>
                  <a:cubicBezTo>
                    <a:pt x="8964" y="70354"/>
                    <a:pt x="7911" y="68815"/>
                    <a:pt x="6777" y="66790"/>
                  </a:cubicBezTo>
                  <a:cubicBezTo>
                    <a:pt x="5715" y="64781"/>
                    <a:pt x="4792" y="62691"/>
                    <a:pt x="4022" y="60552"/>
                  </a:cubicBezTo>
                  <a:cubicBezTo>
                    <a:pt x="2345" y="56251"/>
                    <a:pt x="1203" y="51763"/>
                    <a:pt x="620" y="47186"/>
                  </a:cubicBezTo>
                  <a:cubicBezTo>
                    <a:pt x="-28" y="42245"/>
                    <a:pt x="-190" y="37255"/>
                    <a:pt x="134" y="32281"/>
                  </a:cubicBezTo>
                  <a:cubicBezTo>
                    <a:pt x="142" y="28895"/>
                    <a:pt x="976" y="25558"/>
                    <a:pt x="2564" y="22560"/>
                  </a:cubicBezTo>
                  <a:cubicBezTo>
                    <a:pt x="4695" y="19061"/>
                    <a:pt x="8040" y="16460"/>
                    <a:pt x="11961" y="15270"/>
                  </a:cubicBezTo>
                  <a:cubicBezTo>
                    <a:pt x="29621" y="9923"/>
                    <a:pt x="114111" y="769"/>
                    <a:pt x="114111" y="769"/>
                  </a:cubicBezTo>
                  <a:cubicBezTo>
                    <a:pt x="118112" y="-203"/>
                    <a:pt x="122252" y="-454"/>
                    <a:pt x="126343" y="40"/>
                  </a:cubicBezTo>
                  <a:cubicBezTo>
                    <a:pt x="133804" y="931"/>
                    <a:pt x="139669" y="6837"/>
                    <a:pt x="140519" y="14297"/>
                  </a:cubicBezTo>
                  <a:cubicBezTo>
                    <a:pt x="141248" y="18834"/>
                    <a:pt x="142139" y="23532"/>
                    <a:pt x="142868" y="26773"/>
                  </a:cubicBezTo>
                  <a:cubicBezTo>
                    <a:pt x="143727" y="29656"/>
                    <a:pt x="143978" y="32694"/>
                    <a:pt x="143598" y="35683"/>
                  </a:cubicBezTo>
                  <a:cubicBezTo>
                    <a:pt x="143500" y="36777"/>
                    <a:pt x="142901" y="37765"/>
                    <a:pt x="141977" y="38357"/>
                  </a:cubicBezTo>
                  <a:cubicBezTo>
                    <a:pt x="140916" y="39248"/>
                    <a:pt x="139782" y="40033"/>
                    <a:pt x="138575" y="40706"/>
                  </a:cubicBezTo>
                  <a:cubicBezTo>
                    <a:pt x="134354" y="43087"/>
                    <a:pt x="129964" y="45169"/>
                    <a:pt x="125452" y="4694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77" name="Freeform: Shape 1476">
              <a:extLst>
                <a:ext uri="{FF2B5EF4-FFF2-40B4-BE49-F238E27FC236}">
                  <a16:creationId xmlns:a16="http://schemas.microsoft.com/office/drawing/2014/main" xmlns="" id="{B8F3A3EE-786A-0504-94DB-99D043A3B475}"/>
                </a:ext>
              </a:extLst>
            </p:cNvPr>
            <p:cNvSpPr/>
            <p:nvPr/>
          </p:nvSpPr>
          <p:spPr>
            <a:xfrm>
              <a:off x="11186007" y="4968874"/>
              <a:ext cx="56526" cy="43765"/>
            </a:xfrm>
            <a:custGeom>
              <a:avLst/>
              <a:gdLst>
                <a:gd name="connsiteX0" fmla="*/ 36915 w 56526"/>
                <a:gd name="connsiteY0" fmla="*/ 218 h 43765"/>
                <a:gd name="connsiteX1" fmla="*/ 10912 w 56526"/>
                <a:gd name="connsiteY1" fmla="*/ 3215 h 43765"/>
                <a:gd name="connsiteX2" fmla="*/ 2812 w 56526"/>
                <a:gd name="connsiteY2" fmla="*/ 9696 h 43765"/>
                <a:gd name="connsiteX3" fmla="*/ 1191 w 56526"/>
                <a:gd name="connsiteY3" fmla="*/ 27922 h 43765"/>
                <a:gd name="connsiteX4" fmla="*/ 10750 w 56526"/>
                <a:gd name="connsiteY4" fmla="*/ 41369 h 43765"/>
                <a:gd name="connsiteX5" fmla="*/ 20390 w 56526"/>
                <a:gd name="connsiteY5" fmla="*/ 43557 h 43765"/>
                <a:gd name="connsiteX6" fmla="*/ 48742 w 56526"/>
                <a:gd name="connsiteY6" fmla="*/ 33026 h 43765"/>
                <a:gd name="connsiteX7" fmla="*/ 52631 w 56526"/>
                <a:gd name="connsiteY7" fmla="*/ 30595 h 43765"/>
                <a:gd name="connsiteX8" fmla="*/ 55466 w 56526"/>
                <a:gd name="connsiteY8" fmla="*/ 26059 h 43765"/>
                <a:gd name="connsiteX9" fmla="*/ 55466 w 56526"/>
                <a:gd name="connsiteY9" fmla="*/ 13098 h 43765"/>
                <a:gd name="connsiteX10" fmla="*/ 36915 w 56526"/>
                <a:gd name="connsiteY10" fmla="*/ 218 h 4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6" h="43765">
                  <a:moveTo>
                    <a:pt x="36915" y="218"/>
                  </a:moveTo>
                  <a:cubicBezTo>
                    <a:pt x="28134" y="-876"/>
                    <a:pt x="19215" y="153"/>
                    <a:pt x="10912" y="3215"/>
                  </a:cubicBezTo>
                  <a:cubicBezTo>
                    <a:pt x="7664" y="4576"/>
                    <a:pt x="4853" y="6828"/>
                    <a:pt x="2812" y="9696"/>
                  </a:cubicBezTo>
                  <a:cubicBezTo>
                    <a:pt x="-291" y="15261"/>
                    <a:pt x="-882" y="21895"/>
                    <a:pt x="1191" y="27922"/>
                  </a:cubicBezTo>
                  <a:cubicBezTo>
                    <a:pt x="2666" y="33406"/>
                    <a:pt x="6060" y="38178"/>
                    <a:pt x="10750" y="41369"/>
                  </a:cubicBezTo>
                  <a:cubicBezTo>
                    <a:pt x="13739" y="42852"/>
                    <a:pt x="17044" y="43605"/>
                    <a:pt x="20390" y="43557"/>
                  </a:cubicBezTo>
                  <a:cubicBezTo>
                    <a:pt x="30500" y="42163"/>
                    <a:pt x="40172" y="38566"/>
                    <a:pt x="48742" y="33026"/>
                  </a:cubicBezTo>
                  <a:cubicBezTo>
                    <a:pt x="50160" y="32418"/>
                    <a:pt x="51464" y="31600"/>
                    <a:pt x="52631" y="30595"/>
                  </a:cubicBezTo>
                  <a:cubicBezTo>
                    <a:pt x="53903" y="29316"/>
                    <a:pt x="54875" y="27768"/>
                    <a:pt x="55466" y="26059"/>
                  </a:cubicBezTo>
                  <a:cubicBezTo>
                    <a:pt x="56843" y="21847"/>
                    <a:pt x="56843" y="17310"/>
                    <a:pt x="55466" y="13098"/>
                  </a:cubicBezTo>
                  <a:cubicBezTo>
                    <a:pt x="52728" y="5240"/>
                    <a:pt x="45235" y="39"/>
                    <a:pt x="36915" y="21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78" name="Freeform: Shape 1477">
              <a:extLst>
                <a:ext uri="{FF2B5EF4-FFF2-40B4-BE49-F238E27FC236}">
                  <a16:creationId xmlns:a16="http://schemas.microsoft.com/office/drawing/2014/main" xmlns="" id="{BA55CEF9-B285-BC1F-9D32-B7DF12E2E98E}"/>
                </a:ext>
              </a:extLst>
            </p:cNvPr>
            <p:cNvSpPr/>
            <p:nvPr/>
          </p:nvSpPr>
          <p:spPr>
            <a:xfrm>
              <a:off x="11168720" y="4885804"/>
              <a:ext cx="143932" cy="68379"/>
            </a:xfrm>
            <a:custGeom>
              <a:avLst/>
              <a:gdLst>
                <a:gd name="connsiteX0" fmla="*/ 124192 w 143932"/>
                <a:gd name="connsiteY0" fmla="*/ 56313 h 68379"/>
                <a:gd name="connsiteX1" fmla="*/ 26417 w 143932"/>
                <a:gd name="connsiteY1" fmla="*/ 67897 h 68379"/>
                <a:gd name="connsiteX2" fmla="*/ 6489 w 143932"/>
                <a:gd name="connsiteY2" fmla="*/ 59796 h 68379"/>
                <a:gd name="connsiteX3" fmla="*/ 8 w 143932"/>
                <a:gd name="connsiteY3" fmla="*/ 37843 h 68379"/>
                <a:gd name="connsiteX4" fmla="*/ 900 w 143932"/>
                <a:gd name="connsiteY4" fmla="*/ 24639 h 68379"/>
                <a:gd name="connsiteX5" fmla="*/ 3978 w 143932"/>
                <a:gd name="connsiteY5" fmla="*/ 15890 h 68379"/>
                <a:gd name="connsiteX6" fmla="*/ 13780 w 143932"/>
                <a:gd name="connsiteY6" fmla="*/ 9491 h 68379"/>
                <a:gd name="connsiteX7" fmla="*/ 116497 w 143932"/>
                <a:gd name="connsiteY7" fmla="*/ 418 h 68379"/>
                <a:gd name="connsiteX8" fmla="*/ 142176 w 143932"/>
                <a:gd name="connsiteY8" fmla="*/ 16619 h 68379"/>
                <a:gd name="connsiteX9" fmla="*/ 124192 w 143932"/>
                <a:gd name="connsiteY9" fmla="*/ 56313 h 6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2" h="68379">
                  <a:moveTo>
                    <a:pt x="124192" y="56313"/>
                  </a:moveTo>
                  <a:lnTo>
                    <a:pt x="26417" y="67897"/>
                  </a:lnTo>
                  <a:cubicBezTo>
                    <a:pt x="18778" y="69160"/>
                    <a:pt x="11082" y="66033"/>
                    <a:pt x="6489" y="59796"/>
                  </a:cubicBezTo>
                  <a:cubicBezTo>
                    <a:pt x="2325" y="53226"/>
                    <a:pt x="81" y="45620"/>
                    <a:pt x="8" y="37843"/>
                  </a:cubicBezTo>
                  <a:cubicBezTo>
                    <a:pt x="-137" y="33420"/>
                    <a:pt x="154" y="28997"/>
                    <a:pt x="900" y="24639"/>
                  </a:cubicBezTo>
                  <a:cubicBezTo>
                    <a:pt x="1280" y="21536"/>
                    <a:pt x="2333" y="18547"/>
                    <a:pt x="3978" y="15890"/>
                  </a:cubicBezTo>
                  <a:cubicBezTo>
                    <a:pt x="6367" y="12642"/>
                    <a:pt x="9851" y="10374"/>
                    <a:pt x="13780" y="9491"/>
                  </a:cubicBezTo>
                  <a:cubicBezTo>
                    <a:pt x="31682" y="5278"/>
                    <a:pt x="116497" y="418"/>
                    <a:pt x="116497" y="418"/>
                  </a:cubicBezTo>
                  <a:cubicBezTo>
                    <a:pt x="116497" y="418"/>
                    <a:pt x="140799" y="-5091"/>
                    <a:pt x="142176" y="16619"/>
                  </a:cubicBezTo>
                  <a:cubicBezTo>
                    <a:pt x="143553" y="38329"/>
                    <a:pt x="150034" y="52019"/>
                    <a:pt x="124192" y="5631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79" name="Freeform: Shape 1478">
              <a:extLst>
                <a:ext uri="{FF2B5EF4-FFF2-40B4-BE49-F238E27FC236}">
                  <a16:creationId xmlns:a16="http://schemas.microsoft.com/office/drawing/2014/main" xmlns="" id="{21F3C39E-7A9C-EB9E-4CF7-6660847BFCFC}"/>
                </a:ext>
              </a:extLst>
            </p:cNvPr>
            <p:cNvSpPr/>
            <p:nvPr/>
          </p:nvSpPr>
          <p:spPr>
            <a:xfrm>
              <a:off x="11178776" y="4903717"/>
              <a:ext cx="56626" cy="38936"/>
            </a:xfrm>
            <a:custGeom>
              <a:avLst/>
              <a:gdLst>
                <a:gd name="connsiteX0" fmla="*/ 38071 w 56626"/>
                <a:gd name="connsiteY0" fmla="*/ 651 h 38936"/>
                <a:gd name="connsiteX1" fmla="*/ 11986 w 56626"/>
                <a:gd name="connsiteY1" fmla="*/ 2028 h 38936"/>
                <a:gd name="connsiteX2" fmla="*/ 3886 w 56626"/>
                <a:gd name="connsiteY2" fmla="*/ 7456 h 38936"/>
                <a:gd name="connsiteX3" fmla="*/ 564 w 56626"/>
                <a:gd name="connsiteY3" fmla="*/ 23657 h 38936"/>
                <a:gd name="connsiteX4" fmla="*/ 8260 w 56626"/>
                <a:gd name="connsiteY4" fmla="*/ 35889 h 38936"/>
                <a:gd name="connsiteX5" fmla="*/ 17414 w 56626"/>
                <a:gd name="connsiteY5" fmla="*/ 38724 h 38936"/>
                <a:gd name="connsiteX6" fmla="*/ 47062 w 56626"/>
                <a:gd name="connsiteY6" fmla="*/ 33054 h 38936"/>
                <a:gd name="connsiteX7" fmla="*/ 51194 w 56626"/>
                <a:gd name="connsiteY7" fmla="*/ 31191 h 38936"/>
                <a:gd name="connsiteX8" fmla="*/ 54515 w 56626"/>
                <a:gd name="connsiteY8" fmla="*/ 27221 h 38936"/>
                <a:gd name="connsiteX9" fmla="*/ 56054 w 56626"/>
                <a:gd name="connsiteY9" fmla="*/ 14584 h 38936"/>
                <a:gd name="connsiteX10" fmla="*/ 38071 w 56626"/>
                <a:gd name="connsiteY10" fmla="*/ 651 h 3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6" h="38936">
                  <a:moveTo>
                    <a:pt x="38071" y="651"/>
                  </a:moveTo>
                  <a:cubicBezTo>
                    <a:pt x="29378" y="-848"/>
                    <a:pt x="20468" y="-378"/>
                    <a:pt x="11986" y="2028"/>
                  </a:cubicBezTo>
                  <a:cubicBezTo>
                    <a:pt x="8867" y="3122"/>
                    <a:pt x="6081" y="4985"/>
                    <a:pt x="3886" y="7456"/>
                  </a:cubicBezTo>
                  <a:cubicBezTo>
                    <a:pt x="345" y="12057"/>
                    <a:pt x="-878" y="18035"/>
                    <a:pt x="564" y="23657"/>
                  </a:cubicBezTo>
                  <a:cubicBezTo>
                    <a:pt x="1447" y="28574"/>
                    <a:pt x="4210" y="32965"/>
                    <a:pt x="8260" y="35889"/>
                  </a:cubicBezTo>
                  <a:cubicBezTo>
                    <a:pt x="11014" y="37606"/>
                    <a:pt x="14173" y="38579"/>
                    <a:pt x="17414" y="38724"/>
                  </a:cubicBezTo>
                  <a:cubicBezTo>
                    <a:pt x="27580" y="38846"/>
                    <a:pt x="37657" y="36918"/>
                    <a:pt x="47062" y="33054"/>
                  </a:cubicBezTo>
                  <a:cubicBezTo>
                    <a:pt x="48528" y="32649"/>
                    <a:pt x="49922" y="32025"/>
                    <a:pt x="51194" y="31191"/>
                  </a:cubicBezTo>
                  <a:cubicBezTo>
                    <a:pt x="52611" y="30162"/>
                    <a:pt x="53753" y="28801"/>
                    <a:pt x="54515" y="27221"/>
                  </a:cubicBezTo>
                  <a:cubicBezTo>
                    <a:pt x="56589" y="23349"/>
                    <a:pt x="57140" y="18845"/>
                    <a:pt x="56054" y="14584"/>
                  </a:cubicBezTo>
                  <a:cubicBezTo>
                    <a:pt x="53948" y="6378"/>
                    <a:pt x="46544" y="643"/>
                    <a:pt x="38071" y="65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80" name="Freeform: Shape 1479">
              <a:extLst>
                <a:ext uri="{FF2B5EF4-FFF2-40B4-BE49-F238E27FC236}">
                  <a16:creationId xmlns:a16="http://schemas.microsoft.com/office/drawing/2014/main" xmlns="" id="{5465D03B-0190-BAE3-D412-1CA32984CD30}"/>
                </a:ext>
              </a:extLst>
            </p:cNvPr>
            <p:cNvSpPr/>
            <p:nvPr/>
          </p:nvSpPr>
          <p:spPr>
            <a:xfrm>
              <a:off x="11164690" y="4822199"/>
              <a:ext cx="143823" cy="66249"/>
            </a:xfrm>
            <a:custGeom>
              <a:avLst/>
              <a:gdLst>
                <a:gd name="connsiteX0" fmla="*/ 123524 w 143823"/>
                <a:gd name="connsiteY0" fmla="*/ 59001 h 66249"/>
                <a:gd name="connsiteX1" fmla="*/ 25262 w 143823"/>
                <a:gd name="connsiteY1" fmla="*/ 65886 h 66249"/>
                <a:gd name="connsiteX2" fmla="*/ 5739 w 143823"/>
                <a:gd name="connsiteY2" fmla="*/ 57218 h 66249"/>
                <a:gd name="connsiteX3" fmla="*/ -12 w 143823"/>
                <a:gd name="connsiteY3" fmla="*/ 36076 h 66249"/>
                <a:gd name="connsiteX4" fmla="*/ 1041 w 143823"/>
                <a:gd name="connsiteY4" fmla="*/ 23682 h 66249"/>
                <a:gd name="connsiteX5" fmla="*/ 4119 w 143823"/>
                <a:gd name="connsiteY5" fmla="*/ 15581 h 66249"/>
                <a:gd name="connsiteX6" fmla="*/ 14002 w 143823"/>
                <a:gd name="connsiteY6" fmla="*/ 9505 h 66249"/>
                <a:gd name="connsiteX7" fmla="*/ 116800 w 143823"/>
                <a:gd name="connsiteY7" fmla="*/ 433 h 66249"/>
                <a:gd name="connsiteX8" fmla="*/ 142398 w 143823"/>
                <a:gd name="connsiteY8" fmla="*/ 18173 h 66249"/>
                <a:gd name="connsiteX9" fmla="*/ 143289 w 143823"/>
                <a:gd name="connsiteY9" fmla="*/ 46120 h 66249"/>
                <a:gd name="connsiteX10" fmla="*/ 123524 w 143823"/>
                <a:gd name="connsiteY10" fmla="*/ 59001 h 66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23" h="66249">
                  <a:moveTo>
                    <a:pt x="123524" y="59001"/>
                  </a:moveTo>
                  <a:lnTo>
                    <a:pt x="25262" y="65886"/>
                  </a:lnTo>
                  <a:cubicBezTo>
                    <a:pt x="17655" y="66826"/>
                    <a:pt x="10146" y="63497"/>
                    <a:pt x="5739" y="57218"/>
                  </a:cubicBezTo>
                  <a:cubicBezTo>
                    <a:pt x="1859" y="50859"/>
                    <a:pt x="-134" y="43528"/>
                    <a:pt x="-12" y="36076"/>
                  </a:cubicBezTo>
                  <a:cubicBezTo>
                    <a:pt x="-109" y="31920"/>
                    <a:pt x="239" y="27764"/>
                    <a:pt x="1041" y="23682"/>
                  </a:cubicBezTo>
                  <a:cubicBezTo>
                    <a:pt x="1414" y="20773"/>
                    <a:pt x="2467" y="18003"/>
                    <a:pt x="4119" y="15581"/>
                  </a:cubicBezTo>
                  <a:cubicBezTo>
                    <a:pt x="6598" y="12462"/>
                    <a:pt x="10098" y="10307"/>
                    <a:pt x="14002" y="9505"/>
                  </a:cubicBezTo>
                  <a:cubicBezTo>
                    <a:pt x="31905" y="5455"/>
                    <a:pt x="116800" y="433"/>
                    <a:pt x="116800" y="433"/>
                  </a:cubicBezTo>
                  <a:cubicBezTo>
                    <a:pt x="116800" y="433"/>
                    <a:pt x="141102" y="-5400"/>
                    <a:pt x="142398" y="18173"/>
                  </a:cubicBezTo>
                  <a:cubicBezTo>
                    <a:pt x="143889" y="27416"/>
                    <a:pt x="144188" y="36805"/>
                    <a:pt x="143289" y="46120"/>
                  </a:cubicBezTo>
                  <a:cubicBezTo>
                    <a:pt x="141669" y="53006"/>
                    <a:pt x="136566" y="57300"/>
                    <a:pt x="123524" y="590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81" name="Freeform: Shape 1480">
              <a:extLst>
                <a:ext uri="{FF2B5EF4-FFF2-40B4-BE49-F238E27FC236}">
                  <a16:creationId xmlns:a16="http://schemas.microsoft.com/office/drawing/2014/main" xmlns="" id="{F4A3C605-E3E2-0705-57AB-93EAC55419E9}"/>
                </a:ext>
              </a:extLst>
            </p:cNvPr>
            <p:cNvSpPr/>
            <p:nvPr/>
          </p:nvSpPr>
          <p:spPr>
            <a:xfrm>
              <a:off x="11174424" y="4840060"/>
              <a:ext cx="56640" cy="37712"/>
            </a:xfrm>
            <a:custGeom>
              <a:avLst/>
              <a:gdLst>
                <a:gd name="connsiteX0" fmla="*/ 38615 w 56640"/>
                <a:gd name="connsiteY0" fmla="*/ 717 h 37712"/>
                <a:gd name="connsiteX1" fmla="*/ 12450 w 56640"/>
                <a:gd name="connsiteY1" fmla="*/ 1851 h 37712"/>
                <a:gd name="connsiteX2" fmla="*/ 3944 w 56640"/>
                <a:gd name="connsiteY2" fmla="*/ 6874 h 37712"/>
                <a:gd name="connsiteX3" fmla="*/ 461 w 56640"/>
                <a:gd name="connsiteY3" fmla="*/ 22265 h 37712"/>
                <a:gd name="connsiteX4" fmla="*/ 7671 w 56640"/>
                <a:gd name="connsiteY4" fmla="*/ 34335 h 37712"/>
                <a:gd name="connsiteX5" fmla="*/ 16743 w 56640"/>
                <a:gd name="connsiteY5" fmla="*/ 37413 h 37712"/>
                <a:gd name="connsiteX6" fmla="*/ 46635 w 56640"/>
                <a:gd name="connsiteY6" fmla="*/ 32877 h 37712"/>
                <a:gd name="connsiteX7" fmla="*/ 50766 w 56640"/>
                <a:gd name="connsiteY7" fmla="*/ 31176 h 37712"/>
                <a:gd name="connsiteX8" fmla="*/ 54250 w 56640"/>
                <a:gd name="connsiteY8" fmla="*/ 27368 h 37712"/>
                <a:gd name="connsiteX9" fmla="*/ 56194 w 56640"/>
                <a:gd name="connsiteY9" fmla="*/ 14812 h 37712"/>
                <a:gd name="connsiteX10" fmla="*/ 38615 w 56640"/>
                <a:gd name="connsiteY10" fmla="*/ 717 h 3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40" h="37712">
                  <a:moveTo>
                    <a:pt x="38615" y="717"/>
                  </a:moveTo>
                  <a:cubicBezTo>
                    <a:pt x="29915" y="-822"/>
                    <a:pt x="20988" y="-433"/>
                    <a:pt x="12450" y="1851"/>
                  </a:cubicBezTo>
                  <a:cubicBezTo>
                    <a:pt x="9242" y="2791"/>
                    <a:pt x="6318" y="4524"/>
                    <a:pt x="3944" y="6874"/>
                  </a:cubicBezTo>
                  <a:cubicBezTo>
                    <a:pt x="461" y="11191"/>
                    <a:pt x="-827" y="16870"/>
                    <a:pt x="461" y="22265"/>
                  </a:cubicBezTo>
                  <a:cubicBezTo>
                    <a:pt x="1174" y="27085"/>
                    <a:pt x="3766" y="31427"/>
                    <a:pt x="7671" y="34335"/>
                  </a:cubicBezTo>
                  <a:cubicBezTo>
                    <a:pt x="10401" y="36077"/>
                    <a:pt x="13519" y="37130"/>
                    <a:pt x="16743" y="37413"/>
                  </a:cubicBezTo>
                  <a:cubicBezTo>
                    <a:pt x="26910" y="37916"/>
                    <a:pt x="37076" y="36368"/>
                    <a:pt x="46635" y="32877"/>
                  </a:cubicBezTo>
                  <a:cubicBezTo>
                    <a:pt x="48093" y="32529"/>
                    <a:pt x="49487" y="31953"/>
                    <a:pt x="50766" y="31176"/>
                  </a:cubicBezTo>
                  <a:cubicBezTo>
                    <a:pt x="52249" y="30244"/>
                    <a:pt x="53448" y="28924"/>
                    <a:pt x="54250" y="27368"/>
                  </a:cubicBezTo>
                  <a:cubicBezTo>
                    <a:pt x="56453" y="23577"/>
                    <a:pt x="57150" y="19090"/>
                    <a:pt x="56194" y="14812"/>
                  </a:cubicBezTo>
                  <a:cubicBezTo>
                    <a:pt x="54185" y="6687"/>
                    <a:pt x="46983" y="911"/>
                    <a:pt x="38615" y="71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82" name="Freeform: Shape 1481">
              <a:extLst>
                <a:ext uri="{FF2B5EF4-FFF2-40B4-BE49-F238E27FC236}">
                  <a16:creationId xmlns:a16="http://schemas.microsoft.com/office/drawing/2014/main" xmlns="" id="{FABE0811-F57A-9355-1666-F83F1DABC2BA}"/>
                </a:ext>
              </a:extLst>
            </p:cNvPr>
            <p:cNvSpPr/>
            <p:nvPr/>
          </p:nvSpPr>
          <p:spPr>
            <a:xfrm>
              <a:off x="11160731" y="4757807"/>
              <a:ext cx="143812" cy="67299"/>
            </a:xfrm>
            <a:custGeom>
              <a:avLst/>
              <a:gdLst>
                <a:gd name="connsiteX0" fmla="*/ 123594 w 143812"/>
                <a:gd name="connsiteY0" fmla="*/ 59802 h 67299"/>
                <a:gd name="connsiteX1" fmla="*/ 25414 w 143812"/>
                <a:gd name="connsiteY1" fmla="*/ 67093 h 67299"/>
                <a:gd name="connsiteX2" fmla="*/ 5810 w 143812"/>
                <a:gd name="connsiteY2" fmla="*/ 58992 h 67299"/>
                <a:gd name="connsiteX3" fmla="*/ -22 w 143812"/>
                <a:gd name="connsiteY3" fmla="*/ 38659 h 67299"/>
                <a:gd name="connsiteX4" fmla="*/ 1031 w 143812"/>
                <a:gd name="connsiteY4" fmla="*/ 26265 h 67299"/>
                <a:gd name="connsiteX5" fmla="*/ 4190 w 143812"/>
                <a:gd name="connsiteY5" fmla="*/ 18165 h 67299"/>
                <a:gd name="connsiteX6" fmla="*/ 13992 w 143812"/>
                <a:gd name="connsiteY6" fmla="*/ 11846 h 67299"/>
                <a:gd name="connsiteX7" fmla="*/ 116628 w 143812"/>
                <a:gd name="connsiteY7" fmla="*/ 586 h 67299"/>
                <a:gd name="connsiteX8" fmla="*/ 142226 w 143812"/>
                <a:gd name="connsiteY8" fmla="*/ 17760 h 67299"/>
                <a:gd name="connsiteX9" fmla="*/ 123594 w 143812"/>
                <a:gd name="connsiteY9" fmla="*/ 59802 h 6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12" h="67299">
                  <a:moveTo>
                    <a:pt x="123594" y="59802"/>
                  </a:moveTo>
                  <a:lnTo>
                    <a:pt x="25414" y="67093"/>
                  </a:lnTo>
                  <a:cubicBezTo>
                    <a:pt x="14721" y="67093"/>
                    <a:pt x="9942" y="64662"/>
                    <a:pt x="5810" y="58992"/>
                  </a:cubicBezTo>
                  <a:cubicBezTo>
                    <a:pt x="1881" y="52949"/>
                    <a:pt x="-152" y="45869"/>
                    <a:pt x="-22" y="38659"/>
                  </a:cubicBezTo>
                  <a:cubicBezTo>
                    <a:pt x="-71" y="34504"/>
                    <a:pt x="277" y="30356"/>
                    <a:pt x="1031" y="26265"/>
                  </a:cubicBezTo>
                  <a:cubicBezTo>
                    <a:pt x="1468" y="23365"/>
                    <a:pt x="2546" y="20595"/>
                    <a:pt x="4190" y="18165"/>
                  </a:cubicBezTo>
                  <a:cubicBezTo>
                    <a:pt x="6604" y="14965"/>
                    <a:pt x="10079" y="12721"/>
                    <a:pt x="13992" y="11846"/>
                  </a:cubicBezTo>
                  <a:cubicBezTo>
                    <a:pt x="31895" y="7391"/>
                    <a:pt x="116628" y="586"/>
                    <a:pt x="116628" y="586"/>
                  </a:cubicBezTo>
                  <a:cubicBezTo>
                    <a:pt x="116628" y="586"/>
                    <a:pt x="140930" y="-5813"/>
                    <a:pt x="142226" y="17760"/>
                  </a:cubicBezTo>
                  <a:cubicBezTo>
                    <a:pt x="143522" y="41332"/>
                    <a:pt x="149679" y="56400"/>
                    <a:pt x="123594" y="5980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83" name="Freeform: Shape 1482">
              <a:extLst>
                <a:ext uri="{FF2B5EF4-FFF2-40B4-BE49-F238E27FC236}">
                  <a16:creationId xmlns:a16="http://schemas.microsoft.com/office/drawing/2014/main" xmlns="" id="{B173AB29-C5FD-F2B6-9502-9F360FCBA95C}"/>
                </a:ext>
              </a:extLst>
            </p:cNvPr>
            <p:cNvSpPr/>
            <p:nvPr/>
          </p:nvSpPr>
          <p:spPr>
            <a:xfrm>
              <a:off x="11170568" y="4777468"/>
              <a:ext cx="56469" cy="37415"/>
            </a:xfrm>
            <a:custGeom>
              <a:avLst/>
              <a:gdLst>
                <a:gd name="connsiteX0" fmla="*/ 38421 w 56469"/>
                <a:gd name="connsiteY0" fmla="*/ 529 h 37415"/>
                <a:gd name="connsiteX1" fmla="*/ 12337 w 56469"/>
                <a:gd name="connsiteY1" fmla="*/ 2230 h 37415"/>
                <a:gd name="connsiteX2" fmla="*/ 3831 w 56469"/>
                <a:gd name="connsiteY2" fmla="*/ 7495 h 37415"/>
                <a:gd name="connsiteX3" fmla="*/ 7622 w 56469"/>
                <a:gd name="connsiteY3" fmla="*/ 34381 h 37415"/>
                <a:gd name="connsiteX4" fmla="*/ 7639 w 56469"/>
                <a:gd name="connsiteY4" fmla="*/ 34390 h 37415"/>
                <a:gd name="connsiteX5" fmla="*/ 16711 w 56469"/>
                <a:gd name="connsiteY5" fmla="*/ 37144 h 37415"/>
                <a:gd name="connsiteX6" fmla="*/ 46522 w 56469"/>
                <a:gd name="connsiteY6" fmla="*/ 32364 h 37415"/>
                <a:gd name="connsiteX7" fmla="*/ 50734 w 56469"/>
                <a:gd name="connsiteY7" fmla="*/ 30663 h 37415"/>
                <a:gd name="connsiteX8" fmla="*/ 54136 w 56469"/>
                <a:gd name="connsiteY8" fmla="*/ 26775 h 37415"/>
                <a:gd name="connsiteX9" fmla="*/ 56000 w 56469"/>
                <a:gd name="connsiteY9" fmla="*/ 14300 h 37415"/>
                <a:gd name="connsiteX10" fmla="*/ 38421 w 56469"/>
                <a:gd name="connsiteY10" fmla="*/ 529 h 37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69" h="37415">
                  <a:moveTo>
                    <a:pt x="38421" y="529"/>
                  </a:moveTo>
                  <a:cubicBezTo>
                    <a:pt x="29705" y="-856"/>
                    <a:pt x="20794" y="-281"/>
                    <a:pt x="12337" y="2230"/>
                  </a:cubicBezTo>
                  <a:cubicBezTo>
                    <a:pt x="9097" y="3226"/>
                    <a:pt x="6172" y="5041"/>
                    <a:pt x="3831" y="7495"/>
                  </a:cubicBezTo>
                  <a:cubicBezTo>
                    <a:pt x="-2544" y="15969"/>
                    <a:pt x="-843" y="28006"/>
                    <a:pt x="7622" y="34381"/>
                  </a:cubicBezTo>
                  <a:cubicBezTo>
                    <a:pt x="7630" y="34381"/>
                    <a:pt x="7630" y="34390"/>
                    <a:pt x="7639" y="34390"/>
                  </a:cubicBezTo>
                  <a:cubicBezTo>
                    <a:pt x="10409" y="35993"/>
                    <a:pt x="13511" y="36933"/>
                    <a:pt x="16711" y="37144"/>
                  </a:cubicBezTo>
                  <a:cubicBezTo>
                    <a:pt x="26870" y="37565"/>
                    <a:pt x="37004" y="35945"/>
                    <a:pt x="46522" y="32364"/>
                  </a:cubicBezTo>
                  <a:cubicBezTo>
                    <a:pt x="47996" y="32000"/>
                    <a:pt x="49414" y="31425"/>
                    <a:pt x="50734" y="30663"/>
                  </a:cubicBezTo>
                  <a:cubicBezTo>
                    <a:pt x="52176" y="29667"/>
                    <a:pt x="53343" y="28330"/>
                    <a:pt x="54136" y="26775"/>
                  </a:cubicBezTo>
                  <a:cubicBezTo>
                    <a:pt x="56316" y="23000"/>
                    <a:pt x="56980" y="18545"/>
                    <a:pt x="56000" y="14300"/>
                  </a:cubicBezTo>
                  <a:cubicBezTo>
                    <a:pt x="54015" y="6207"/>
                    <a:pt x="46757" y="512"/>
                    <a:pt x="38421" y="52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84" name="Freeform: Shape 1483">
              <a:extLst>
                <a:ext uri="{FF2B5EF4-FFF2-40B4-BE49-F238E27FC236}">
                  <a16:creationId xmlns:a16="http://schemas.microsoft.com/office/drawing/2014/main" xmlns="" id="{D9B60D68-FA26-012C-6AD0-CA718CE4DF16}"/>
                </a:ext>
              </a:extLst>
            </p:cNvPr>
            <p:cNvSpPr/>
            <p:nvPr/>
          </p:nvSpPr>
          <p:spPr>
            <a:xfrm>
              <a:off x="11156791" y="4696427"/>
              <a:ext cx="143688" cy="66384"/>
            </a:xfrm>
            <a:custGeom>
              <a:avLst/>
              <a:gdLst>
                <a:gd name="connsiteX0" fmla="*/ 123403 w 143688"/>
                <a:gd name="connsiteY0" fmla="*/ 56781 h 66384"/>
                <a:gd name="connsiteX1" fmla="*/ 25628 w 143688"/>
                <a:gd name="connsiteY1" fmla="*/ 66178 h 66384"/>
                <a:gd name="connsiteX2" fmla="*/ 6024 w 143688"/>
                <a:gd name="connsiteY2" fmla="*/ 58077 h 66384"/>
                <a:gd name="connsiteX3" fmla="*/ 29 w 143688"/>
                <a:gd name="connsiteY3" fmla="*/ 35962 h 66384"/>
                <a:gd name="connsiteX4" fmla="*/ 921 w 143688"/>
                <a:gd name="connsiteY4" fmla="*/ 22515 h 66384"/>
                <a:gd name="connsiteX5" fmla="*/ 4242 w 143688"/>
                <a:gd name="connsiteY5" fmla="*/ 13847 h 66384"/>
                <a:gd name="connsiteX6" fmla="*/ 14206 w 143688"/>
                <a:gd name="connsiteY6" fmla="*/ 7610 h 66384"/>
                <a:gd name="connsiteX7" fmla="*/ 117085 w 143688"/>
                <a:gd name="connsiteY7" fmla="*/ 319 h 66384"/>
                <a:gd name="connsiteX8" fmla="*/ 142359 w 143688"/>
                <a:gd name="connsiteY8" fmla="*/ 17331 h 66384"/>
                <a:gd name="connsiteX9" fmla="*/ 123403 w 143688"/>
                <a:gd name="connsiteY9" fmla="*/ 56781 h 6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88" h="66384">
                  <a:moveTo>
                    <a:pt x="123403" y="56781"/>
                  </a:moveTo>
                  <a:lnTo>
                    <a:pt x="25628" y="66178"/>
                  </a:lnTo>
                  <a:cubicBezTo>
                    <a:pt x="14935" y="66178"/>
                    <a:pt x="10236" y="64315"/>
                    <a:pt x="6024" y="58077"/>
                  </a:cubicBezTo>
                  <a:cubicBezTo>
                    <a:pt x="1998" y="51410"/>
                    <a:pt x="-76" y="43747"/>
                    <a:pt x="29" y="35962"/>
                  </a:cubicBezTo>
                  <a:cubicBezTo>
                    <a:pt x="-165" y="31458"/>
                    <a:pt x="135" y="26954"/>
                    <a:pt x="921" y="22515"/>
                  </a:cubicBezTo>
                  <a:cubicBezTo>
                    <a:pt x="1415" y="19429"/>
                    <a:pt x="2541" y="16472"/>
                    <a:pt x="4242" y="13847"/>
                  </a:cubicBezTo>
                  <a:cubicBezTo>
                    <a:pt x="6713" y="10647"/>
                    <a:pt x="10252" y="8436"/>
                    <a:pt x="14206" y="7610"/>
                  </a:cubicBezTo>
                  <a:cubicBezTo>
                    <a:pt x="32189" y="3722"/>
                    <a:pt x="117085" y="319"/>
                    <a:pt x="117085" y="319"/>
                  </a:cubicBezTo>
                  <a:cubicBezTo>
                    <a:pt x="117085" y="319"/>
                    <a:pt x="141387" y="-4865"/>
                    <a:pt x="142359" y="17331"/>
                  </a:cubicBezTo>
                  <a:cubicBezTo>
                    <a:pt x="143331" y="39527"/>
                    <a:pt x="149406" y="52245"/>
                    <a:pt x="123403" y="5678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85" name="Freeform: Shape 1484">
              <a:extLst>
                <a:ext uri="{FF2B5EF4-FFF2-40B4-BE49-F238E27FC236}">
                  <a16:creationId xmlns:a16="http://schemas.microsoft.com/office/drawing/2014/main" xmlns="" id="{632055F3-A8CF-D54B-D8C5-4BD856C8ED5B}"/>
                </a:ext>
              </a:extLst>
            </p:cNvPr>
            <p:cNvSpPr/>
            <p:nvPr/>
          </p:nvSpPr>
          <p:spPr>
            <a:xfrm>
              <a:off x="11166288" y="4713128"/>
              <a:ext cx="56292" cy="38778"/>
            </a:xfrm>
            <a:custGeom>
              <a:avLst/>
              <a:gdLst>
                <a:gd name="connsiteX0" fmla="*/ 38570 w 56292"/>
                <a:gd name="connsiteY0" fmla="*/ 873 h 38778"/>
                <a:gd name="connsiteX1" fmla="*/ 12485 w 56292"/>
                <a:gd name="connsiteY1" fmla="*/ 1764 h 38778"/>
                <a:gd name="connsiteX2" fmla="*/ 3899 w 56292"/>
                <a:gd name="connsiteY2" fmla="*/ 7029 h 38778"/>
                <a:gd name="connsiteX3" fmla="*/ 497 w 56292"/>
                <a:gd name="connsiteY3" fmla="*/ 23231 h 38778"/>
                <a:gd name="connsiteX4" fmla="*/ 16698 w 56292"/>
                <a:gd name="connsiteY4" fmla="*/ 38541 h 38778"/>
                <a:gd name="connsiteX5" fmla="*/ 46427 w 56292"/>
                <a:gd name="connsiteY5" fmla="*/ 33276 h 38778"/>
                <a:gd name="connsiteX6" fmla="*/ 50640 w 56292"/>
                <a:gd name="connsiteY6" fmla="*/ 31494 h 38778"/>
                <a:gd name="connsiteX7" fmla="*/ 54042 w 56292"/>
                <a:gd name="connsiteY7" fmla="*/ 27524 h 38778"/>
                <a:gd name="connsiteX8" fmla="*/ 55824 w 56292"/>
                <a:gd name="connsiteY8" fmla="*/ 14887 h 38778"/>
                <a:gd name="connsiteX9" fmla="*/ 38570 w 56292"/>
                <a:gd name="connsiteY9" fmla="*/ 873 h 38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92" h="38778">
                  <a:moveTo>
                    <a:pt x="38570" y="873"/>
                  </a:moveTo>
                  <a:cubicBezTo>
                    <a:pt x="29918" y="-820"/>
                    <a:pt x="21000" y="-520"/>
                    <a:pt x="12485" y="1764"/>
                  </a:cubicBezTo>
                  <a:cubicBezTo>
                    <a:pt x="9205" y="2712"/>
                    <a:pt x="6232" y="4534"/>
                    <a:pt x="3899" y="7029"/>
                  </a:cubicBezTo>
                  <a:cubicBezTo>
                    <a:pt x="407" y="11655"/>
                    <a:pt x="-840" y="17593"/>
                    <a:pt x="497" y="23231"/>
                  </a:cubicBezTo>
                  <a:cubicBezTo>
                    <a:pt x="1299" y="31672"/>
                    <a:pt x="8225" y="38217"/>
                    <a:pt x="16698" y="38541"/>
                  </a:cubicBezTo>
                  <a:cubicBezTo>
                    <a:pt x="26864" y="38833"/>
                    <a:pt x="36982" y="37043"/>
                    <a:pt x="46427" y="33276"/>
                  </a:cubicBezTo>
                  <a:cubicBezTo>
                    <a:pt x="47894" y="32846"/>
                    <a:pt x="49311" y="32255"/>
                    <a:pt x="50640" y="31494"/>
                  </a:cubicBezTo>
                  <a:cubicBezTo>
                    <a:pt x="52066" y="30449"/>
                    <a:pt x="53224" y="29088"/>
                    <a:pt x="54042" y="27524"/>
                  </a:cubicBezTo>
                  <a:cubicBezTo>
                    <a:pt x="56157" y="23668"/>
                    <a:pt x="56788" y="19172"/>
                    <a:pt x="55824" y="14887"/>
                  </a:cubicBezTo>
                  <a:cubicBezTo>
                    <a:pt x="53702" y="6981"/>
                    <a:pt x="46743" y="1327"/>
                    <a:pt x="38570" y="87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86" name="Freeform: Shape 1485">
              <a:extLst>
                <a:ext uri="{FF2B5EF4-FFF2-40B4-BE49-F238E27FC236}">
                  <a16:creationId xmlns:a16="http://schemas.microsoft.com/office/drawing/2014/main" xmlns="" id="{F67BCA6F-1B4E-A4AB-8906-FB11CA412812}"/>
                </a:ext>
              </a:extLst>
            </p:cNvPr>
            <p:cNvSpPr/>
            <p:nvPr/>
          </p:nvSpPr>
          <p:spPr>
            <a:xfrm>
              <a:off x="11153632" y="4633831"/>
              <a:ext cx="143969" cy="63364"/>
            </a:xfrm>
            <a:custGeom>
              <a:avLst/>
              <a:gdLst>
                <a:gd name="connsiteX0" fmla="*/ 122998 w 143969"/>
                <a:gd name="connsiteY0" fmla="*/ 58136 h 63364"/>
                <a:gd name="connsiteX1" fmla="*/ 24736 w 143969"/>
                <a:gd name="connsiteY1" fmla="*/ 63158 h 63364"/>
                <a:gd name="connsiteX2" fmla="*/ 5295 w 143969"/>
                <a:gd name="connsiteY2" fmla="*/ 54004 h 63364"/>
                <a:gd name="connsiteX3" fmla="*/ 29 w 143969"/>
                <a:gd name="connsiteY3" fmla="*/ 32537 h 63364"/>
                <a:gd name="connsiteX4" fmla="*/ 1487 w 143969"/>
                <a:gd name="connsiteY4" fmla="*/ 19657 h 63364"/>
                <a:gd name="connsiteX5" fmla="*/ 4971 w 143969"/>
                <a:gd name="connsiteY5" fmla="*/ 11151 h 63364"/>
                <a:gd name="connsiteX6" fmla="*/ 15015 w 143969"/>
                <a:gd name="connsiteY6" fmla="*/ 5157 h 63364"/>
                <a:gd name="connsiteX7" fmla="*/ 118056 w 143969"/>
                <a:gd name="connsiteY7" fmla="*/ 216 h 63364"/>
                <a:gd name="connsiteX8" fmla="*/ 143007 w 143969"/>
                <a:gd name="connsiteY8" fmla="*/ 18037 h 63364"/>
                <a:gd name="connsiteX9" fmla="*/ 122998 w 143969"/>
                <a:gd name="connsiteY9" fmla="*/ 58136 h 63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9" h="63364">
                  <a:moveTo>
                    <a:pt x="122998" y="58136"/>
                  </a:moveTo>
                  <a:lnTo>
                    <a:pt x="24736" y="63158"/>
                  </a:lnTo>
                  <a:cubicBezTo>
                    <a:pt x="14043" y="62510"/>
                    <a:pt x="9264" y="60161"/>
                    <a:pt x="5295" y="54004"/>
                  </a:cubicBezTo>
                  <a:cubicBezTo>
                    <a:pt x="1447" y="47532"/>
                    <a:pt x="-384" y="40055"/>
                    <a:pt x="29" y="32537"/>
                  </a:cubicBezTo>
                  <a:cubicBezTo>
                    <a:pt x="102" y="28204"/>
                    <a:pt x="596" y="23894"/>
                    <a:pt x="1487" y="19657"/>
                  </a:cubicBezTo>
                  <a:cubicBezTo>
                    <a:pt x="1982" y="16595"/>
                    <a:pt x="3172" y="13687"/>
                    <a:pt x="4971" y="11151"/>
                  </a:cubicBezTo>
                  <a:cubicBezTo>
                    <a:pt x="7458" y="7976"/>
                    <a:pt x="11038" y="5838"/>
                    <a:pt x="15015" y="5157"/>
                  </a:cubicBezTo>
                  <a:cubicBezTo>
                    <a:pt x="33080" y="1755"/>
                    <a:pt x="118056" y="216"/>
                    <a:pt x="118056" y="216"/>
                  </a:cubicBezTo>
                  <a:cubicBezTo>
                    <a:pt x="118056" y="216"/>
                    <a:pt x="142358" y="-4564"/>
                    <a:pt x="143007" y="18037"/>
                  </a:cubicBezTo>
                  <a:cubicBezTo>
                    <a:pt x="143655" y="40638"/>
                    <a:pt x="149244" y="55057"/>
                    <a:pt x="122998" y="581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87" name="Freeform: Shape 1486">
              <a:extLst>
                <a:ext uri="{FF2B5EF4-FFF2-40B4-BE49-F238E27FC236}">
                  <a16:creationId xmlns:a16="http://schemas.microsoft.com/office/drawing/2014/main" xmlns="" id="{F8035693-6E4B-2286-D66D-7CAE99984572}"/>
                </a:ext>
              </a:extLst>
            </p:cNvPr>
            <p:cNvSpPr/>
            <p:nvPr/>
          </p:nvSpPr>
          <p:spPr>
            <a:xfrm>
              <a:off x="11163491" y="4648754"/>
              <a:ext cx="56466" cy="37910"/>
            </a:xfrm>
            <a:custGeom>
              <a:avLst/>
              <a:gdLst>
                <a:gd name="connsiteX0" fmla="*/ 39098 w 56466"/>
                <a:gd name="connsiteY0" fmla="*/ 1252 h 37910"/>
                <a:gd name="connsiteX1" fmla="*/ 12933 w 56466"/>
                <a:gd name="connsiteY1" fmla="*/ 1252 h 37910"/>
                <a:gd name="connsiteX2" fmla="*/ 4265 w 56466"/>
                <a:gd name="connsiteY2" fmla="*/ 6274 h 37910"/>
                <a:gd name="connsiteX3" fmla="*/ 7181 w 56466"/>
                <a:gd name="connsiteY3" fmla="*/ 34303 h 37910"/>
                <a:gd name="connsiteX4" fmla="*/ 16173 w 56466"/>
                <a:gd name="connsiteY4" fmla="*/ 37543 h 37910"/>
                <a:gd name="connsiteX5" fmla="*/ 46145 w 56466"/>
                <a:gd name="connsiteY5" fmla="*/ 33573 h 37910"/>
                <a:gd name="connsiteX6" fmla="*/ 50358 w 56466"/>
                <a:gd name="connsiteY6" fmla="*/ 31953 h 37910"/>
                <a:gd name="connsiteX7" fmla="*/ 53841 w 56466"/>
                <a:gd name="connsiteY7" fmla="*/ 28146 h 37910"/>
                <a:gd name="connsiteX8" fmla="*/ 56109 w 56466"/>
                <a:gd name="connsiteY8" fmla="*/ 15671 h 37910"/>
                <a:gd name="connsiteX9" fmla="*/ 39098 w 56466"/>
                <a:gd name="connsiteY9" fmla="*/ 125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6" h="37910">
                  <a:moveTo>
                    <a:pt x="39098" y="1252"/>
                  </a:moveTo>
                  <a:cubicBezTo>
                    <a:pt x="30487" y="-693"/>
                    <a:pt x="21544" y="-693"/>
                    <a:pt x="12933" y="1252"/>
                  </a:cubicBezTo>
                  <a:cubicBezTo>
                    <a:pt x="9652" y="2127"/>
                    <a:pt x="6654" y="3860"/>
                    <a:pt x="4265" y="6274"/>
                  </a:cubicBezTo>
                  <a:cubicBezTo>
                    <a:pt x="-2443" y="14885"/>
                    <a:pt x="-1155" y="27255"/>
                    <a:pt x="7181" y="34303"/>
                  </a:cubicBezTo>
                  <a:cubicBezTo>
                    <a:pt x="9895" y="36052"/>
                    <a:pt x="12965" y="37162"/>
                    <a:pt x="16173" y="37543"/>
                  </a:cubicBezTo>
                  <a:cubicBezTo>
                    <a:pt x="26323" y="38199"/>
                    <a:pt x="36514" y="36854"/>
                    <a:pt x="46145" y="33573"/>
                  </a:cubicBezTo>
                  <a:cubicBezTo>
                    <a:pt x="47620" y="33241"/>
                    <a:pt x="49038" y="32690"/>
                    <a:pt x="50358" y="31953"/>
                  </a:cubicBezTo>
                  <a:cubicBezTo>
                    <a:pt x="51816" y="30989"/>
                    <a:pt x="53015" y="29685"/>
                    <a:pt x="53841" y="28146"/>
                  </a:cubicBezTo>
                  <a:cubicBezTo>
                    <a:pt x="56150" y="24428"/>
                    <a:pt x="56960" y="19964"/>
                    <a:pt x="56109" y="15671"/>
                  </a:cubicBezTo>
                  <a:cubicBezTo>
                    <a:pt x="54311" y="7595"/>
                    <a:pt x="47361" y="1705"/>
                    <a:pt x="39098"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88" name="Freeform: Shape 1487">
              <a:extLst>
                <a:ext uri="{FF2B5EF4-FFF2-40B4-BE49-F238E27FC236}">
                  <a16:creationId xmlns:a16="http://schemas.microsoft.com/office/drawing/2014/main" xmlns="" id="{08BA57DD-A726-DE4D-9E48-E85F8B202CB3}"/>
                </a:ext>
              </a:extLst>
            </p:cNvPr>
            <p:cNvSpPr/>
            <p:nvPr/>
          </p:nvSpPr>
          <p:spPr>
            <a:xfrm>
              <a:off x="11152230" y="4571444"/>
              <a:ext cx="143903" cy="61513"/>
            </a:xfrm>
            <a:custGeom>
              <a:avLst/>
              <a:gdLst>
                <a:gd name="connsiteX0" fmla="*/ 122536 w 143903"/>
                <a:gd name="connsiteY0" fmla="*/ 58147 h 61513"/>
                <a:gd name="connsiteX1" fmla="*/ 24113 w 143903"/>
                <a:gd name="connsiteY1" fmla="*/ 61307 h 61513"/>
                <a:gd name="connsiteX2" fmla="*/ 4914 w 143903"/>
                <a:gd name="connsiteY2" fmla="*/ 51910 h 61513"/>
                <a:gd name="connsiteX3" fmla="*/ 54 w 143903"/>
                <a:gd name="connsiteY3" fmla="*/ 30605 h 61513"/>
                <a:gd name="connsiteX4" fmla="*/ 1674 w 143903"/>
                <a:gd name="connsiteY4" fmla="*/ 17806 h 61513"/>
                <a:gd name="connsiteX5" fmla="*/ 5157 w 143903"/>
                <a:gd name="connsiteY5" fmla="*/ 9705 h 61513"/>
                <a:gd name="connsiteX6" fmla="*/ 15364 w 143903"/>
                <a:gd name="connsiteY6" fmla="*/ 3873 h 61513"/>
                <a:gd name="connsiteX7" fmla="*/ 118405 w 143903"/>
                <a:gd name="connsiteY7" fmla="*/ 146 h 61513"/>
                <a:gd name="connsiteX8" fmla="*/ 143193 w 143903"/>
                <a:gd name="connsiteY8" fmla="*/ 18454 h 61513"/>
                <a:gd name="connsiteX9" fmla="*/ 122536 w 143903"/>
                <a:gd name="connsiteY9" fmla="*/ 58147 h 61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3" h="61513">
                  <a:moveTo>
                    <a:pt x="122536" y="58147"/>
                  </a:moveTo>
                  <a:lnTo>
                    <a:pt x="24113" y="61307"/>
                  </a:lnTo>
                  <a:cubicBezTo>
                    <a:pt x="13501" y="60496"/>
                    <a:pt x="8721" y="58066"/>
                    <a:pt x="4914" y="51910"/>
                  </a:cubicBezTo>
                  <a:cubicBezTo>
                    <a:pt x="1261" y="45429"/>
                    <a:pt x="-432" y="38025"/>
                    <a:pt x="54" y="30605"/>
                  </a:cubicBezTo>
                  <a:cubicBezTo>
                    <a:pt x="151" y="26295"/>
                    <a:pt x="694" y="22002"/>
                    <a:pt x="1674" y="17806"/>
                  </a:cubicBezTo>
                  <a:cubicBezTo>
                    <a:pt x="2225" y="14881"/>
                    <a:pt x="3415" y="12119"/>
                    <a:pt x="5157" y="9705"/>
                  </a:cubicBezTo>
                  <a:cubicBezTo>
                    <a:pt x="7774" y="6627"/>
                    <a:pt x="11386" y="4561"/>
                    <a:pt x="15364" y="3873"/>
                  </a:cubicBezTo>
                  <a:cubicBezTo>
                    <a:pt x="33428" y="713"/>
                    <a:pt x="118405" y="146"/>
                    <a:pt x="118405" y="146"/>
                  </a:cubicBezTo>
                  <a:cubicBezTo>
                    <a:pt x="118405" y="146"/>
                    <a:pt x="142707" y="-4309"/>
                    <a:pt x="143193" y="18454"/>
                  </a:cubicBezTo>
                  <a:cubicBezTo>
                    <a:pt x="143679" y="41217"/>
                    <a:pt x="148620" y="55879"/>
                    <a:pt x="122536" y="5814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89" name="Freeform: Shape 1488">
              <a:extLst>
                <a:ext uri="{FF2B5EF4-FFF2-40B4-BE49-F238E27FC236}">
                  <a16:creationId xmlns:a16="http://schemas.microsoft.com/office/drawing/2014/main" xmlns="" id="{EA6CA893-CA63-92AF-40CC-D11545C9A189}"/>
                </a:ext>
              </a:extLst>
            </p:cNvPr>
            <p:cNvSpPr/>
            <p:nvPr/>
          </p:nvSpPr>
          <p:spPr>
            <a:xfrm>
              <a:off x="11161972" y="4584971"/>
              <a:ext cx="56604" cy="37804"/>
            </a:xfrm>
            <a:custGeom>
              <a:avLst/>
              <a:gdLst>
                <a:gd name="connsiteX0" fmla="*/ 39402 w 56604"/>
                <a:gd name="connsiteY0" fmla="*/ 1282 h 37804"/>
                <a:gd name="connsiteX1" fmla="*/ 13237 w 56604"/>
                <a:gd name="connsiteY1" fmla="*/ 1282 h 37804"/>
                <a:gd name="connsiteX2" fmla="*/ 4569 w 56604"/>
                <a:gd name="connsiteY2" fmla="*/ 6062 h 37804"/>
                <a:gd name="connsiteX3" fmla="*/ 276 w 56604"/>
                <a:gd name="connsiteY3" fmla="*/ 21696 h 37804"/>
                <a:gd name="connsiteX4" fmla="*/ 6999 w 56604"/>
                <a:gd name="connsiteY4" fmla="*/ 33928 h 37804"/>
                <a:gd name="connsiteX5" fmla="*/ 15910 w 56604"/>
                <a:gd name="connsiteY5" fmla="*/ 37330 h 37804"/>
                <a:gd name="connsiteX6" fmla="*/ 45964 w 56604"/>
                <a:gd name="connsiteY6" fmla="*/ 33928 h 37804"/>
                <a:gd name="connsiteX7" fmla="*/ 50257 w 56604"/>
                <a:gd name="connsiteY7" fmla="*/ 32389 h 37804"/>
                <a:gd name="connsiteX8" fmla="*/ 53821 w 56604"/>
                <a:gd name="connsiteY8" fmla="*/ 28662 h 37804"/>
                <a:gd name="connsiteX9" fmla="*/ 56333 w 56604"/>
                <a:gd name="connsiteY9" fmla="*/ 16268 h 37804"/>
                <a:gd name="connsiteX10" fmla="*/ 39402 w 56604"/>
                <a:gd name="connsiteY10" fmla="*/ 1282 h 3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4" h="37804">
                  <a:moveTo>
                    <a:pt x="39402" y="1282"/>
                  </a:moveTo>
                  <a:cubicBezTo>
                    <a:pt x="30791" y="-703"/>
                    <a:pt x="21848" y="-703"/>
                    <a:pt x="13237" y="1282"/>
                  </a:cubicBezTo>
                  <a:cubicBezTo>
                    <a:pt x="9981" y="2084"/>
                    <a:pt x="6991" y="3737"/>
                    <a:pt x="4569" y="6062"/>
                  </a:cubicBezTo>
                  <a:cubicBezTo>
                    <a:pt x="835" y="10347"/>
                    <a:pt x="-745" y="16106"/>
                    <a:pt x="276" y="21696"/>
                  </a:cubicBezTo>
                  <a:cubicBezTo>
                    <a:pt x="835" y="26491"/>
                    <a:pt x="3249" y="30882"/>
                    <a:pt x="6999" y="33928"/>
                  </a:cubicBezTo>
                  <a:cubicBezTo>
                    <a:pt x="9665" y="35743"/>
                    <a:pt x="12718" y="36909"/>
                    <a:pt x="15910" y="37330"/>
                  </a:cubicBezTo>
                  <a:cubicBezTo>
                    <a:pt x="26052" y="38173"/>
                    <a:pt x="36267" y="37022"/>
                    <a:pt x="45964" y="33928"/>
                  </a:cubicBezTo>
                  <a:cubicBezTo>
                    <a:pt x="47454" y="33612"/>
                    <a:pt x="48904" y="33093"/>
                    <a:pt x="50257" y="32389"/>
                  </a:cubicBezTo>
                  <a:cubicBezTo>
                    <a:pt x="51732" y="31457"/>
                    <a:pt x="52963" y="30177"/>
                    <a:pt x="53821" y="28662"/>
                  </a:cubicBezTo>
                  <a:cubicBezTo>
                    <a:pt x="56163" y="24985"/>
                    <a:pt x="57054" y="20570"/>
                    <a:pt x="56333" y="16268"/>
                  </a:cubicBezTo>
                  <a:cubicBezTo>
                    <a:pt x="54713" y="8030"/>
                    <a:pt x="47778" y="1890"/>
                    <a:pt x="39402"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90" name="Freeform: Shape 1489">
              <a:extLst>
                <a:ext uri="{FF2B5EF4-FFF2-40B4-BE49-F238E27FC236}">
                  <a16:creationId xmlns:a16="http://schemas.microsoft.com/office/drawing/2014/main" xmlns="" id="{D0C9D535-318B-1EDD-D708-24B240098C25}"/>
                </a:ext>
              </a:extLst>
            </p:cNvPr>
            <p:cNvSpPr/>
            <p:nvPr/>
          </p:nvSpPr>
          <p:spPr>
            <a:xfrm>
              <a:off x="11151566" y="4508291"/>
              <a:ext cx="143475" cy="60670"/>
            </a:xfrm>
            <a:custGeom>
              <a:avLst/>
              <a:gdLst>
                <a:gd name="connsiteX0" fmla="*/ 122228 w 143475"/>
                <a:gd name="connsiteY0" fmla="*/ 58439 h 60670"/>
                <a:gd name="connsiteX1" fmla="*/ 23805 w 143475"/>
                <a:gd name="connsiteY1" fmla="*/ 60464 h 60670"/>
                <a:gd name="connsiteX2" fmla="*/ 4687 w 143475"/>
                <a:gd name="connsiteY2" fmla="*/ 50905 h 60670"/>
                <a:gd name="connsiteX3" fmla="*/ 70 w 143475"/>
                <a:gd name="connsiteY3" fmla="*/ 29600 h 60670"/>
                <a:gd name="connsiteX4" fmla="*/ 1771 w 143475"/>
                <a:gd name="connsiteY4" fmla="*/ 16882 h 60670"/>
                <a:gd name="connsiteX5" fmla="*/ 5416 w 143475"/>
                <a:gd name="connsiteY5" fmla="*/ 8782 h 60670"/>
                <a:gd name="connsiteX6" fmla="*/ 15542 w 143475"/>
                <a:gd name="connsiteY6" fmla="*/ 3030 h 60670"/>
                <a:gd name="connsiteX7" fmla="*/ 118664 w 143475"/>
                <a:gd name="connsiteY7" fmla="*/ 114 h 60670"/>
                <a:gd name="connsiteX8" fmla="*/ 142966 w 143475"/>
                <a:gd name="connsiteY8" fmla="*/ 18665 h 60670"/>
                <a:gd name="connsiteX9" fmla="*/ 122228 w 143475"/>
                <a:gd name="connsiteY9" fmla="*/ 58439 h 6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5" h="60670">
                  <a:moveTo>
                    <a:pt x="122228" y="58439"/>
                  </a:moveTo>
                  <a:lnTo>
                    <a:pt x="23805" y="60464"/>
                  </a:lnTo>
                  <a:cubicBezTo>
                    <a:pt x="13193" y="59492"/>
                    <a:pt x="8495" y="57062"/>
                    <a:pt x="4687" y="50905"/>
                  </a:cubicBezTo>
                  <a:cubicBezTo>
                    <a:pt x="1147" y="44392"/>
                    <a:pt x="-457" y="36997"/>
                    <a:pt x="70" y="29600"/>
                  </a:cubicBezTo>
                  <a:cubicBezTo>
                    <a:pt x="232" y="25315"/>
                    <a:pt x="799" y="21054"/>
                    <a:pt x="1771" y="16882"/>
                  </a:cubicBezTo>
                  <a:cubicBezTo>
                    <a:pt x="2346" y="13942"/>
                    <a:pt x="3594" y="11163"/>
                    <a:pt x="5416" y="8782"/>
                  </a:cubicBezTo>
                  <a:cubicBezTo>
                    <a:pt x="7960" y="5679"/>
                    <a:pt x="11573" y="3630"/>
                    <a:pt x="15542" y="3030"/>
                  </a:cubicBezTo>
                  <a:cubicBezTo>
                    <a:pt x="33769" y="33"/>
                    <a:pt x="118664" y="114"/>
                    <a:pt x="118664" y="114"/>
                  </a:cubicBezTo>
                  <a:cubicBezTo>
                    <a:pt x="118664" y="114"/>
                    <a:pt x="142966" y="-4179"/>
                    <a:pt x="142966" y="18665"/>
                  </a:cubicBezTo>
                  <a:cubicBezTo>
                    <a:pt x="142966" y="41508"/>
                    <a:pt x="148475" y="56414"/>
                    <a:pt x="122228" y="584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91" name="Freeform: Shape 1490">
              <a:extLst>
                <a:ext uri="{FF2B5EF4-FFF2-40B4-BE49-F238E27FC236}">
                  <a16:creationId xmlns:a16="http://schemas.microsoft.com/office/drawing/2014/main" xmlns="" id="{022AECD2-8DB9-7958-D841-5F3570574F14}"/>
                </a:ext>
              </a:extLst>
            </p:cNvPr>
            <p:cNvSpPr/>
            <p:nvPr/>
          </p:nvSpPr>
          <p:spPr>
            <a:xfrm>
              <a:off x="11161675" y="4521330"/>
              <a:ext cx="56479" cy="37327"/>
            </a:xfrm>
            <a:custGeom>
              <a:avLst/>
              <a:gdLst>
                <a:gd name="connsiteX0" fmla="*/ 39213 w 56479"/>
                <a:gd name="connsiteY0" fmla="*/ 1252 h 37327"/>
                <a:gd name="connsiteX1" fmla="*/ 13048 w 56479"/>
                <a:gd name="connsiteY1" fmla="*/ 1252 h 37327"/>
                <a:gd name="connsiteX2" fmla="*/ 4542 w 56479"/>
                <a:gd name="connsiteY2" fmla="*/ 5545 h 37327"/>
                <a:gd name="connsiteX3" fmla="*/ 6730 w 56479"/>
                <a:gd name="connsiteY3" fmla="*/ 33330 h 37327"/>
                <a:gd name="connsiteX4" fmla="*/ 15640 w 56479"/>
                <a:gd name="connsiteY4" fmla="*/ 36733 h 37327"/>
                <a:gd name="connsiteX5" fmla="*/ 45694 w 56479"/>
                <a:gd name="connsiteY5" fmla="*/ 33654 h 37327"/>
                <a:gd name="connsiteX6" fmla="*/ 49987 w 56479"/>
                <a:gd name="connsiteY6" fmla="*/ 32196 h 37327"/>
                <a:gd name="connsiteX7" fmla="*/ 53633 w 56479"/>
                <a:gd name="connsiteY7" fmla="*/ 28551 h 37327"/>
                <a:gd name="connsiteX8" fmla="*/ 56225 w 56479"/>
                <a:gd name="connsiteY8" fmla="*/ 16157 h 37327"/>
                <a:gd name="connsiteX9" fmla="*/ 39213 w 56479"/>
                <a:gd name="connsiteY9" fmla="*/ 1252 h 3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9" h="37327">
                  <a:moveTo>
                    <a:pt x="39213" y="1252"/>
                  </a:moveTo>
                  <a:cubicBezTo>
                    <a:pt x="30603" y="-693"/>
                    <a:pt x="21659" y="-693"/>
                    <a:pt x="13048" y="1252"/>
                  </a:cubicBezTo>
                  <a:cubicBezTo>
                    <a:pt x="9897" y="1932"/>
                    <a:pt x="6965" y="3414"/>
                    <a:pt x="4542" y="5545"/>
                  </a:cubicBezTo>
                  <a:cubicBezTo>
                    <a:pt x="-2319" y="13889"/>
                    <a:pt x="-1347" y="26161"/>
                    <a:pt x="6730" y="33330"/>
                  </a:cubicBezTo>
                  <a:cubicBezTo>
                    <a:pt x="9378" y="35177"/>
                    <a:pt x="12433" y="36344"/>
                    <a:pt x="15640" y="36733"/>
                  </a:cubicBezTo>
                  <a:cubicBezTo>
                    <a:pt x="25766" y="37770"/>
                    <a:pt x="35989" y="36725"/>
                    <a:pt x="45694" y="33654"/>
                  </a:cubicBezTo>
                  <a:cubicBezTo>
                    <a:pt x="47201" y="33411"/>
                    <a:pt x="48651" y="32925"/>
                    <a:pt x="49987" y="32196"/>
                  </a:cubicBezTo>
                  <a:cubicBezTo>
                    <a:pt x="51486" y="31305"/>
                    <a:pt x="52742" y="30050"/>
                    <a:pt x="53633" y="28551"/>
                  </a:cubicBezTo>
                  <a:cubicBezTo>
                    <a:pt x="55998" y="24881"/>
                    <a:pt x="56922" y="20467"/>
                    <a:pt x="56225" y="16157"/>
                  </a:cubicBezTo>
                  <a:cubicBezTo>
                    <a:pt x="54564" y="7918"/>
                    <a:pt x="47598" y="1819"/>
                    <a:pt x="39213"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92" name="Freeform: Shape 1491">
              <a:extLst>
                <a:ext uri="{FF2B5EF4-FFF2-40B4-BE49-F238E27FC236}">
                  <a16:creationId xmlns:a16="http://schemas.microsoft.com/office/drawing/2014/main" xmlns="" id="{AD7FE627-F284-6971-1D07-A96C8DD857D4}"/>
                </a:ext>
              </a:extLst>
            </p:cNvPr>
            <p:cNvSpPr/>
            <p:nvPr/>
          </p:nvSpPr>
          <p:spPr>
            <a:xfrm>
              <a:off x="11151386" y="4445122"/>
              <a:ext cx="143655" cy="60006"/>
            </a:xfrm>
            <a:custGeom>
              <a:avLst/>
              <a:gdLst>
                <a:gd name="connsiteX0" fmla="*/ 122084 w 143655"/>
                <a:gd name="connsiteY0" fmla="*/ 58504 h 60006"/>
                <a:gd name="connsiteX1" fmla="*/ 23661 w 143655"/>
                <a:gd name="connsiteY1" fmla="*/ 59800 h 60006"/>
                <a:gd name="connsiteX2" fmla="*/ 4624 w 143655"/>
                <a:gd name="connsiteY2" fmla="*/ 50079 h 60006"/>
                <a:gd name="connsiteX3" fmla="*/ 88 w 143655"/>
                <a:gd name="connsiteY3" fmla="*/ 28855 h 60006"/>
                <a:gd name="connsiteX4" fmla="*/ 1870 w 143655"/>
                <a:gd name="connsiteY4" fmla="*/ 16218 h 60006"/>
                <a:gd name="connsiteX5" fmla="*/ 5516 w 143655"/>
                <a:gd name="connsiteY5" fmla="*/ 8117 h 60006"/>
                <a:gd name="connsiteX6" fmla="*/ 15722 w 143655"/>
                <a:gd name="connsiteY6" fmla="*/ 2447 h 60006"/>
                <a:gd name="connsiteX7" fmla="*/ 118925 w 143655"/>
                <a:gd name="connsiteY7" fmla="*/ 98 h 60006"/>
                <a:gd name="connsiteX8" fmla="*/ 143227 w 143655"/>
                <a:gd name="connsiteY8" fmla="*/ 18810 h 60006"/>
                <a:gd name="connsiteX9" fmla="*/ 122084 w 143655"/>
                <a:gd name="connsiteY9" fmla="*/ 58504 h 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5" h="60006">
                  <a:moveTo>
                    <a:pt x="122084" y="58504"/>
                  </a:moveTo>
                  <a:lnTo>
                    <a:pt x="23661" y="59800"/>
                  </a:lnTo>
                  <a:cubicBezTo>
                    <a:pt x="12968" y="58747"/>
                    <a:pt x="8351" y="56236"/>
                    <a:pt x="4624" y="50079"/>
                  </a:cubicBezTo>
                  <a:cubicBezTo>
                    <a:pt x="1084" y="43590"/>
                    <a:pt x="-487" y="36219"/>
                    <a:pt x="88" y="28855"/>
                  </a:cubicBezTo>
                  <a:cubicBezTo>
                    <a:pt x="274" y="24594"/>
                    <a:pt x="866" y="20366"/>
                    <a:pt x="1870" y="16218"/>
                  </a:cubicBezTo>
                  <a:cubicBezTo>
                    <a:pt x="2486" y="13286"/>
                    <a:pt x="3725" y="10523"/>
                    <a:pt x="5516" y="8117"/>
                  </a:cubicBezTo>
                  <a:cubicBezTo>
                    <a:pt x="8132" y="5071"/>
                    <a:pt x="11753" y="3063"/>
                    <a:pt x="15722" y="2447"/>
                  </a:cubicBezTo>
                  <a:cubicBezTo>
                    <a:pt x="33949" y="-469"/>
                    <a:pt x="118925" y="98"/>
                    <a:pt x="118925" y="98"/>
                  </a:cubicBezTo>
                  <a:cubicBezTo>
                    <a:pt x="118925" y="98"/>
                    <a:pt x="143227" y="-4115"/>
                    <a:pt x="143227" y="18810"/>
                  </a:cubicBezTo>
                  <a:cubicBezTo>
                    <a:pt x="143227" y="41735"/>
                    <a:pt x="148331" y="56722"/>
                    <a:pt x="122084" y="5850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93" name="Freeform: Shape 1492">
              <a:extLst>
                <a:ext uri="{FF2B5EF4-FFF2-40B4-BE49-F238E27FC236}">
                  <a16:creationId xmlns:a16="http://schemas.microsoft.com/office/drawing/2014/main" xmlns="" id="{F285BB21-6885-3CA9-4400-1AF09B8F8447}"/>
                </a:ext>
              </a:extLst>
            </p:cNvPr>
            <p:cNvSpPr/>
            <p:nvPr/>
          </p:nvSpPr>
          <p:spPr>
            <a:xfrm>
              <a:off x="11161194" y="4457486"/>
              <a:ext cx="56518" cy="37596"/>
            </a:xfrm>
            <a:custGeom>
              <a:avLst/>
              <a:gdLst>
                <a:gd name="connsiteX0" fmla="*/ 39613 w 56518"/>
                <a:gd name="connsiteY0" fmla="*/ 1505 h 37596"/>
                <a:gd name="connsiteX1" fmla="*/ 13448 w 56518"/>
                <a:gd name="connsiteY1" fmla="*/ 1019 h 37596"/>
                <a:gd name="connsiteX2" fmla="*/ 4699 w 56518"/>
                <a:gd name="connsiteY2" fmla="*/ 5717 h 37596"/>
                <a:gd name="connsiteX3" fmla="*/ 6724 w 56518"/>
                <a:gd name="connsiteY3" fmla="*/ 33422 h 37596"/>
                <a:gd name="connsiteX4" fmla="*/ 15635 w 56518"/>
                <a:gd name="connsiteY4" fmla="*/ 36986 h 37596"/>
                <a:gd name="connsiteX5" fmla="*/ 45689 w 56518"/>
                <a:gd name="connsiteY5" fmla="*/ 34070 h 37596"/>
                <a:gd name="connsiteX6" fmla="*/ 49982 w 56518"/>
                <a:gd name="connsiteY6" fmla="*/ 32693 h 37596"/>
                <a:gd name="connsiteX7" fmla="*/ 53628 w 56518"/>
                <a:gd name="connsiteY7" fmla="*/ 28885 h 37596"/>
                <a:gd name="connsiteX8" fmla="*/ 56301 w 56518"/>
                <a:gd name="connsiteY8" fmla="*/ 16491 h 37596"/>
                <a:gd name="connsiteX9" fmla="*/ 39613 w 56518"/>
                <a:gd name="connsiteY9" fmla="*/ 1505 h 3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8" h="37596">
                  <a:moveTo>
                    <a:pt x="39613" y="1505"/>
                  </a:moveTo>
                  <a:cubicBezTo>
                    <a:pt x="31035" y="-601"/>
                    <a:pt x="22100" y="-763"/>
                    <a:pt x="13448" y="1019"/>
                  </a:cubicBezTo>
                  <a:cubicBezTo>
                    <a:pt x="10175" y="1805"/>
                    <a:pt x="7162" y="3425"/>
                    <a:pt x="4699" y="5717"/>
                  </a:cubicBezTo>
                  <a:cubicBezTo>
                    <a:pt x="-2324" y="13948"/>
                    <a:pt x="-1417" y="26301"/>
                    <a:pt x="6724" y="33422"/>
                  </a:cubicBezTo>
                  <a:cubicBezTo>
                    <a:pt x="9381" y="35285"/>
                    <a:pt x="12427" y="36508"/>
                    <a:pt x="15635" y="36986"/>
                  </a:cubicBezTo>
                  <a:cubicBezTo>
                    <a:pt x="25745" y="38031"/>
                    <a:pt x="35968" y="37043"/>
                    <a:pt x="45689" y="34070"/>
                  </a:cubicBezTo>
                  <a:cubicBezTo>
                    <a:pt x="47179" y="33810"/>
                    <a:pt x="48621" y="33349"/>
                    <a:pt x="49982" y="32693"/>
                  </a:cubicBezTo>
                  <a:cubicBezTo>
                    <a:pt x="51481" y="31729"/>
                    <a:pt x="52737" y="30424"/>
                    <a:pt x="53628" y="28885"/>
                  </a:cubicBezTo>
                  <a:cubicBezTo>
                    <a:pt x="55977" y="25207"/>
                    <a:pt x="56933" y="20809"/>
                    <a:pt x="56301" y="16491"/>
                  </a:cubicBezTo>
                  <a:cubicBezTo>
                    <a:pt x="54729" y="8318"/>
                    <a:pt x="47908" y="2193"/>
                    <a:pt x="39613" y="15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94" name="Freeform: Shape 1493">
              <a:extLst>
                <a:ext uri="{FF2B5EF4-FFF2-40B4-BE49-F238E27FC236}">
                  <a16:creationId xmlns:a16="http://schemas.microsoft.com/office/drawing/2014/main" xmlns="" id="{7C132298-FD07-17AC-FD6A-60D06C171536}"/>
                </a:ext>
              </a:extLst>
            </p:cNvPr>
            <p:cNvSpPr/>
            <p:nvPr/>
          </p:nvSpPr>
          <p:spPr>
            <a:xfrm>
              <a:off x="11151535" y="4381884"/>
              <a:ext cx="143783" cy="59492"/>
            </a:xfrm>
            <a:custGeom>
              <a:avLst/>
              <a:gdLst>
                <a:gd name="connsiteX0" fmla="*/ 121935 w 143783"/>
                <a:gd name="connsiteY0" fmla="*/ 58557 h 59492"/>
                <a:gd name="connsiteX1" fmla="*/ 23512 w 143783"/>
                <a:gd name="connsiteY1" fmla="*/ 59286 h 59492"/>
                <a:gd name="connsiteX2" fmla="*/ 4556 w 143783"/>
                <a:gd name="connsiteY2" fmla="*/ 49484 h 59492"/>
                <a:gd name="connsiteX3" fmla="*/ 101 w 143783"/>
                <a:gd name="connsiteY3" fmla="*/ 28260 h 59492"/>
                <a:gd name="connsiteX4" fmla="*/ 1964 w 143783"/>
                <a:gd name="connsiteY4" fmla="*/ 15623 h 59492"/>
                <a:gd name="connsiteX5" fmla="*/ 5691 w 143783"/>
                <a:gd name="connsiteY5" fmla="*/ 7522 h 59492"/>
                <a:gd name="connsiteX6" fmla="*/ 15978 w 143783"/>
                <a:gd name="connsiteY6" fmla="*/ 2014 h 59492"/>
                <a:gd name="connsiteX7" fmla="*/ 119100 w 143783"/>
                <a:gd name="connsiteY7" fmla="*/ 70 h 59492"/>
                <a:gd name="connsiteX8" fmla="*/ 143402 w 143783"/>
                <a:gd name="connsiteY8" fmla="*/ 18944 h 59492"/>
                <a:gd name="connsiteX9" fmla="*/ 121935 w 143783"/>
                <a:gd name="connsiteY9" fmla="*/ 58557 h 5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83" h="59492">
                  <a:moveTo>
                    <a:pt x="121935" y="58557"/>
                  </a:moveTo>
                  <a:lnTo>
                    <a:pt x="23512" y="59286"/>
                  </a:lnTo>
                  <a:cubicBezTo>
                    <a:pt x="12900" y="58233"/>
                    <a:pt x="8283" y="55722"/>
                    <a:pt x="4556" y="49484"/>
                  </a:cubicBezTo>
                  <a:cubicBezTo>
                    <a:pt x="1041" y="42995"/>
                    <a:pt x="-507" y="35616"/>
                    <a:pt x="101" y="28260"/>
                  </a:cubicBezTo>
                  <a:cubicBezTo>
                    <a:pt x="360" y="23999"/>
                    <a:pt x="984" y="19771"/>
                    <a:pt x="1964" y="15623"/>
                  </a:cubicBezTo>
                  <a:cubicBezTo>
                    <a:pt x="2604" y="12682"/>
                    <a:pt x="3876" y="9920"/>
                    <a:pt x="5691" y="7522"/>
                  </a:cubicBezTo>
                  <a:cubicBezTo>
                    <a:pt x="8315" y="4469"/>
                    <a:pt x="11985" y="2508"/>
                    <a:pt x="15978" y="2014"/>
                  </a:cubicBezTo>
                  <a:cubicBezTo>
                    <a:pt x="34124" y="-902"/>
                    <a:pt x="119100" y="70"/>
                    <a:pt x="119100" y="70"/>
                  </a:cubicBezTo>
                  <a:cubicBezTo>
                    <a:pt x="119100" y="70"/>
                    <a:pt x="143402" y="-3981"/>
                    <a:pt x="143402" y="18944"/>
                  </a:cubicBezTo>
                  <a:cubicBezTo>
                    <a:pt x="143402" y="41869"/>
                    <a:pt x="148263" y="56856"/>
                    <a:pt x="121935" y="5855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95" name="Freeform: Shape 1494">
              <a:extLst>
                <a:ext uri="{FF2B5EF4-FFF2-40B4-BE49-F238E27FC236}">
                  <a16:creationId xmlns:a16="http://schemas.microsoft.com/office/drawing/2014/main" xmlns="" id="{D52A8726-25EF-50E5-3E43-8AF2518D9D25}"/>
                </a:ext>
              </a:extLst>
            </p:cNvPr>
            <p:cNvSpPr/>
            <p:nvPr/>
          </p:nvSpPr>
          <p:spPr>
            <a:xfrm>
              <a:off x="11161368" y="4393851"/>
              <a:ext cx="56507" cy="37546"/>
            </a:xfrm>
            <a:custGeom>
              <a:avLst/>
              <a:gdLst>
                <a:gd name="connsiteX0" fmla="*/ 39763 w 56507"/>
                <a:gd name="connsiteY0" fmla="*/ 1549 h 37546"/>
                <a:gd name="connsiteX1" fmla="*/ 13598 w 56507"/>
                <a:gd name="connsiteY1" fmla="*/ 982 h 37546"/>
                <a:gd name="connsiteX2" fmla="*/ 4768 w 56507"/>
                <a:gd name="connsiteY2" fmla="*/ 5599 h 37546"/>
                <a:gd name="connsiteX3" fmla="*/ 232 w 56507"/>
                <a:gd name="connsiteY3" fmla="*/ 20991 h 37546"/>
                <a:gd name="connsiteX4" fmla="*/ 6712 w 56507"/>
                <a:gd name="connsiteY4" fmla="*/ 33304 h 37546"/>
                <a:gd name="connsiteX5" fmla="*/ 15542 w 56507"/>
                <a:gd name="connsiteY5" fmla="*/ 36868 h 37546"/>
                <a:gd name="connsiteX6" fmla="*/ 45596 w 56507"/>
                <a:gd name="connsiteY6" fmla="*/ 34195 h 37546"/>
                <a:gd name="connsiteX7" fmla="*/ 49889 w 56507"/>
                <a:gd name="connsiteY7" fmla="*/ 32737 h 37546"/>
                <a:gd name="connsiteX8" fmla="*/ 53615 w 56507"/>
                <a:gd name="connsiteY8" fmla="*/ 29172 h 37546"/>
                <a:gd name="connsiteX9" fmla="*/ 56289 w 56507"/>
                <a:gd name="connsiteY9" fmla="*/ 16778 h 37546"/>
                <a:gd name="connsiteX10" fmla="*/ 39763 w 56507"/>
                <a:gd name="connsiteY10" fmla="*/ 1549 h 3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7" h="37546">
                  <a:moveTo>
                    <a:pt x="39763" y="1549"/>
                  </a:moveTo>
                  <a:cubicBezTo>
                    <a:pt x="31193" y="-581"/>
                    <a:pt x="22257" y="-776"/>
                    <a:pt x="13598" y="982"/>
                  </a:cubicBezTo>
                  <a:cubicBezTo>
                    <a:pt x="10309" y="1744"/>
                    <a:pt x="7271" y="3331"/>
                    <a:pt x="4768" y="5599"/>
                  </a:cubicBezTo>
                  <a:cubicBezTo>
                    <a:pt x="961" y="9755"/>
                    <a:pt x="-716" y="15434"/>
                    <a:pt x="232" y="20991"/>
                  </a:cubicBezTo>
                  <a:cubicBezTo>
                    <a:pt x="637" y="25803"/>
                    <a:pt x="2970" y="30250"/>
                    <a:pt x="6712" y="33304"/>
                  </a:cubicBezTo>
                  <a:cubicBezTo>
                    <a:pt x="9313" y="35207"/>
                    <a:pt x="12350" y="36439"/>
                    <a:pt x="15542" y="36868"/>
                  </a:cubicBezTo>
                  <a:cubicBezTo>
                    <a:pt x="25636" y="38002"/>
                    <a:pt x="35859" y="37087"/>
                    <a:pt x="45596" y="34195"/>
                  </a:cubicBezTo>
                  <a:cubicBezTo>
                    <a:pt x="47102" y="33952"/>
                    <a:pt x="48552" y="33466"/>
                    <a:pt x="49889" y="32737"/>
                  </a:cubicBezTo>
                  <a:cubicBezTo>
                    <a:pt x="51412" y="31878"/>
                    <a:pt x="52692" y="30655"/>
                    <a:pt x="53615" y="29172"/>
                  </a:cubicBezTo>
                  <a:cubicBezTo>
                    <a:pt x="55973" y="25503"/>
                    <a:pt x="56921" y="21096"/>
                    <a:pt x="56289" y="16778"/>
                  </a:cubicBezTo>
                  <a:cubicBezTo>
                    <a:pt x="54855" y="8548"/>
                    <a:pt x="48083" y="2303"/>
                    <a:pt x="39763" y="15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96" name="Freeform: Shape 1495">
              <a:extLst>
                <a:ext uri="{FF2B5EF4-FFF2-40B4-BE49-F238E27FC236}">
                  <a16:creationId xmlns:a16="http://schemas.microsoft.com/office/drawing/2014/main" xmlns="" id="{BEAF6853-B907-1264-C669-6B0E2615E016}"/>
                </a:ext>
              </a:extLst>
            </p:cNvPr>
            <p:cNvSpPr/>
            <p:nvPr/>
          </p:nvSpPr>
          <p:spPr>
            <a:xfrm>
              <a:off x="11152013" y="4318377"/>
              <a:ext cx="143832" cy="59246"/>
            </a:xfrm>
            <a:custGeom>
              <a:avLst/>
              <a:gdLst>
                <a:gd name="connsiteX0" fmla="*/ 121862 w 143832"/>
                <a:gd name="connsiteY0" fmla="*/ 59040 h 59246"/>
                <a:gd name="connsiteX1" fmla="*/ 23358 w 143832"/>
                <a:gd name="connsiteY1" fmla="*/ 59040 h 59246"/>
                <a:gd name="connsiteX2" fmla="*/ 4483 w 143832"/>
                <a:gd name="connsiteY2" fmla="*/ 49157 h 59246"/>
                <a:gd name="connsiteX3" fmla="*/ 109 w 143832"/>
                <a:gd name="connsiteY3" fmla="*/ 28014 h 59246"/>
                <a:gd name="connsiteX4" fmla="*/ 2053 w 143832"/>
                <a:gd name="connsiteY4" fmla="*/ 15458 h 59246"/>
                <a:gd name="connsiteX5" fmla="*/ 5779 w 143832"/>
                <a:gd name="connsiteY5" fmla="*/ 7358 h 59246"/>
                <a:gd name="connsiteX6" fmla="*/ 16067 w 143832"/>
                <a:gd name="connsiteY6" fmla="*/ 1768 h 59246"/>
                <a:gd name="connsiteX7" fmla="*/ 119189 w 143832"/>
                <a:gd name="connsiteY7" fmla="*/ 67 h 59246"/>
                <a:gd name="connsiteX8" fmla="*/ 143491 w 143832"/>
                <a:gd name="connsiteY8" fmla="*/ 19103 h 59246"/>
                <a:gd name="connsiteX9" fmla="*/ 121862 w 143832"/>
                <a:gd name="connsiteY9" fmla="*/ 59040 h 5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2" h="59246">
                  <a:moveTo>
                    <a:pt x="121862" y="59040"/>
                  </a:moveTo>
                  <a:lnTo>
                    <a:pt x="23358" y="59040"/>
                  </a:lnTo>
                  <a:cubicBezTo>
                    <a:pt x="12746" y="57906"/>
                    <a:pt x="8129" y="55314"/>
                    <a:pt x="4483" y="49157"/>
                  </a:cubicBezTo>
                  <a:cubicBezTo>
                    <a:pt x="1000" y="42685"/>
                    <a:pt x="-515" y="35337"/>
                    <a:pt x="109" y="28014"/>
                  </a:cubicBezTo>
                  <a:cubicBezTo>
                    <a:pt x="344" y="23778"/>
                    <a:pt x="1000" y="19573"/>
                    <a:pt x="2053" y="15458"/>
                  </a:cubicBezTo>
                  <a:cubicBezTo>
                    <a:pt x="2636" y="12501"/>
                    <a:pt x="3908" y="9723"/>
                    <a:pt x="5779" y="7358"/>
                  </a:cubicBezTo>
                  <a:cubicBezTo>
                    <a:pt x="8445" y="4344"/>
                    <a:pt x="12090" y="2359"/>
                    <a:pt x="16067" y="1768"/>
                  </a:cubicBezTo>
                  <a:cubicBezTo>
                    <a:pt x="34213" y="-986"/>
                    <a:pt x="119189" y="67"/>
                    <a:pt x="119189" y="67"/>
                  </a:cubicBezTo>
                  <a:cubicBezTo>
                    <a:pt x="119189" y="67"/>
                    <a:pt x="143491" y="-3984"/>
                    <a:pt x="143491" y="19103"/>
                  </a:cubicBezTo>
                  <a:cubicBezTo>
                    <a:pt x="143491" y="42191"/>
                    <a:pt x="148109" y="57501"/>
                    <a:pt x="121862" y="5904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97" name="Freeform: Shape 1496">
              <a:extLst>
                <a:ext uri="{FF2B5EF4-FFF2-40B4-BE49-F238E27FC236}">
                  <a16:creationId xmlns:a16="http://schemas.microsoft.com/office/drawing/2014/main" xmlns="" id="{DFF46200-7F85-8FFB-8476-AC2D6F1F7748}"/>
                </a:ext>
              </a:extLst>
            </p:cNvPr>
            <p:cNvSpPr/>
            <p:nvPr/>
          </p:nvSpPr>
          <p:spPr>
            <a:xfrm>
              <a:off x="11161811" y="4330411"/>
              <a:ext cx="56553" cy="37441"/>
            </a:xfrm>
            <a:custGeom>
              <a:avLst/>
              <a:gdLst>
                <a:gd name="connsiteX0" fmla="*/ 39806 w 56553"/>
                <a:gd name="connsiteY0" fmla="*/ 1561 h 37441"/>
                <a:gd name="connsiteX1" fmla="*/ 13641 w 56553"/>
                <a:gd name="connsiteY1" fmla="*/ 913 h 37441"/>
                <a:gd name="connsiteX2" fmla="*/ 4811 w 56553"/>
                <a:gd name="connsiteY2" fmla="*/ 5530 h 37441"/>
                <a:gd name="connsiteX3" fmla="*/ 194 w 56553"/>
                <a:gd name="connsiteY3" fmla="*/ 20841 h 37441"/>
                <a:gd name="connsiteX4" fmla="*/ 6593 w 56553"/>
                <a:gd name="connsiteY4" fmla="*/ 33154 h 37441"/>
                <a:gd name="connsiteX5" fmla="*/ 15504 w 56553"/>
                <a:gd name="connsiteY5" fmla="*/ 36718 h 37441"/>
                <a:gd name="connsiteX6" fmla="*/ 45558 w 56553"/>
                <a:gd name="connsiteY6" fmla="*/ 34207 h 37441"/>
                <a:gd name="connsiteX7" fmla="*/ 49851 w 56553"/>
                <a:gd name="connsiteY7" fmla="*/ 32829 h 37441"/>
                <a:gd name="connsiteX8" fmla="*/ 53577 w 56553"/>
                <a:gd name="connsiteY8" fmla="*/ 29184 h 37441"/>
                <a:gd name="connsiteX9" fmla="*/ 56332 w 56553"/>
                <a:gd name="connsiteY9" fmla="*/ 16871 h 37441"/>
                <a:gd name="connsiteX10" fmla="*/ 39806 w 56553"/>
                <a:gd name="connsiteY10" fmla="*/ 1561 h 37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3" h="37441">
                  <a:moveTo>
                    <a:pt x="39806" y="1561"/>
                  </a:moveTo>
                  <a:cubicBezTo>
                    <a:pt x="31236" y="-554"/>
                    <a:pt x="22309" y="-772"/>
                    <a:pt x="13641" y="913"/>
                  </a:cubicBezTo>
                  <a:cubicBezTo>
                    <a:pt x="10360" y="1690"/>
                    <a:pt x="7322" y="3278"/>
                    <a:pt x="4811" y="5530"/>
                  </a:cubicBezTo>
                  <a:cubicBezTo>
                    <a:pt x="1028" y="9670"/>
                    <a:pt x="-673" y="15299"/>
                    <a:pt x="194" y="20841"/>
                  </a:cubicBezTo>
                  <a:cubicBezTo>
                    <a:pt x="623" y="25628"/>
                    <a:pt x="2924" y="30051"/>
                    <a:pt x="6593" y="33154"/>
                  </a:cubicBezTo>
                  <a:cubicBezTo>
                    <a:pt x="9250" y="35017"/>
                    <a:pt x="12296" y="36240"/>
                    <a:pt x="15504" y="36718"/>
                  </a:cubicBezTo>
                  <a:cubicBezTo>
                    <a:pt x="25589" y="37901"/>
                    <a:pt x="35813" y="37050"/>
                    <a:pt x="45558" y="34207"/>
                  </a:cubicBezTo>
                  <a:cubicBezTo>
                    <a:pt x="47048" y="33955"/>
                    <a:pt x="48490" y="33494"/>
                    <a:pt x="49851" y="32829"/>
                  </a:cubicBezTo>
                  <a:cubicBezTo>
                    <a:pt x="51374" y="31938"/>
                    <a:pt x="52654" y="30691"/>
                    <a:pt x="53577" y="29184"/>
                  </a:cubicBezTo>
                  <a:cubicBezTo>
                    <a:pt x="55992" y="25563"/>
                    <a:pt x="56980" y="21173"/>
                    <a:pt x="56332" y="16871"/>
                  </a:cubicBezTo>
                  <a:cubicBezTo>
                    <a:pt x="54963" y="8592"/>
                    <a:pt x="48158" y="2298"/>
                    <a:pt x="39806" y="156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498" name="Freeform: Shape 1497">
              <a:extLst>
                <a:ext uri="{FF2B5EF4-FFF2-40B4-BE49-F238E27FC236}">
                  <a16:creationId xmlns:a16="http://schemas.microsoft.com/office/drawing/2014/main" xmlns="" id="{53C978F7-D3D6-F2C9-E6C0-277F07EB3E4E}"/>
                </a:ext>
              </a:extLst>
            </p:cNvPr>
            <p:cNvSpPr/>
            <p:nvPr/>
          </p:nvSpPr>
          <p:spPr>
            <a:xfrm>
              <a:off x="11152713" y="4255117"/>
              <a:ext cx="143903" cy="58996"/>
            </a:xfrm>
            <a:custGeom>
              <a:avLst/>
              <a:gdLst>
                <a:gd name="connsiteX0" fmla="*/ 121730 w 143903"/>
                <a:gd name="connsiteY0" fmla="*/ 58790 h 58996"/>
                <a:gd name="connsiteX1" fmla="*/ 23306 w 143903"/>
                <a:gd name="connsiteY1" fmla="*/ 58790 h 58996"/>
                <a:gd name="connsiteX2" fmla="*/ 4351 w 143903"/>
                <a:gd name="connsiteY2" fmla="*/ 48826 h 58996"/>
                <a:gd name="connsiteX3" fmla="*/ 138 w 143903"/>
                <a:gd name="connsiteY3" fmla="*/ 27602 h 58996"/>
                <a:gd name="connsiteX4" fmla="*/ 2082 w 143903"/>
                <a:gd name="connsiteY4" fmla="*/ 15046 h 58996"/>
                <a:gd name="connsiteX5" fmla="*/ 5809 w 143903"/>
                <a:gd name="connsiteY5" fmla="*/ 6946 h 58996"/>
                <a:gd name="connsiteX6" fmla="*/ 16097 w 143903"/>
                <a:gd name="connsiteY6" fmla="*/ 1437 h 58996"/>
                <a:gd name="connsiteX7" fmla="*/ 119300 w 143903"/>
                <a:gd name="connsiteY7" fmla="*/ 222 h 58996"/>
                <a:gd name="connsiteX8" fmla="*/ 143602 w 143903"/>
                <a:gd name="connsiteY8" fmla="*/ 19259 h 58996"/>
                <a:gd name="connsiteX9" fmla="*/ 121730 w 143903"/>
                <a:gd name="connsiteY9" fmla="*/ 58790 h 5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3" h="58996">
                  <a:moveTo>
                    <a:pt x="121730" y="58790"/>
                  </a:moveTo>
                  <a:lnTo>
                    <a:pt x="23306" y="58790"/>
                  </a:lnTo>
                  <a:cubicBezTo>
                    <a:pt x="12694" y="57575"/>
                    <a:pt x="7996" y="55064"/>
                    <a:pt x="4351" y="48826"/>
                  </a:cubicBezTo>
                  <a:cubicBezTo>
                    <a:pt x="908" y="42313"/>
                    <a:pt x="-550" y="34934"/>
                    <a:pt x="138" y="27602"/>
                  </a:cubicBezTo>
                  <a:cubicBezTo>
                    <a:pt x="373" y="23366"/>
                    <a:pt x="1029" y="19162"/>
                    <a:pt x="2082" y="15046"/>
                  </a:cubicBezTo>
                  <a:cubicBezTo>
                    <a:pt x="2690" y="12098"/>
                    <a:pt x="3962" y="9327"/>
                    <a:pt x="5809" y="6946"/>
                  </a:cubicBezTo>
                  <a:cubicBezTo>
                    <a:pt x="8523" y="4013"/>
                    <a:pt x="12152" y="2069"/>
                    <a:pt x="16097" y="1437"/>
                  </a:cubicBezTo>
                  <a:cubicBezTo>
                    <a:pt x="34323" y="-1317"/>
                    <a:pt x="119300" y="222"/>
                    <a:pt x="119300" y="222"/>
                  </a:cubicBezTo>
                  <a:cubicBezTo>
                    <a:pt x="119300" y="222"/>
                    <a:pt x="143602" y="-3747"/>
                    <a:pt x="143602" y="19259"/>
                  </a:cubicBezTo>
                  <a:cubicBezTo>
                    <a:pt x="143602" y="42265"/>
                    <a:pt x="147976" y="57332"/>
                    <a:pt x="121730" y="5879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499" name="Freeform: Shape 1498">
              <a:extLst>
                <a:ext uri="{FF2B5EF4-FFF2-40B4-BE49-F238E27FC236}">
                  <a16:creationId xmlns:a16="http://schemas.microsoft.com/office/drawing/2014/main" xmlns="" id="{DDF76377-B124-3B73-C573-23ADF4609CDD}"/>
                </a:ext>
              </a:extLst>
            </p:cNvPr>
            <p:cNvSpPr/>
            <p:nvPr/>
          </p:nvSpPr>
          <p:spPr>
            <a:xfrm>
              <a:off x="11162465" y="4266664"/>
              <a:ext cx="56552" cy="37516"/>
            </a:xfrm>
            <a:custGeom>
              <a:avLst/>
              <a:gdLst>
                <a:gd name="connsiteX0" fmla="*/ 39881 w 56552"/>
                <a:gd name="connsiteY0" fmla="*/ 1636 h 37516"/>
                <a:gd name="connsiteX1" fmla="*/ 13716 w 56552"/>
                <a:gd name="connsiteY1" fmla="*/ 907 h 37516"/>
                <a:gd name="connsiteX2" fmla="*/ 4886 w 56552"/>
                <a:gd name="connsiteY2" fmla="*/ 5444 h 37516"/>
                <a:gd name="connsiteX3" fmla="*/ 188 w 56552"/>
                <a:gd name="connsiteY3" fmla="*/ 20835 h 37516"/>
                <a:gd name="connsiteX4" fmla="*/ 6587 w 56552"/>
                <a:gd name="connsiteY4" fmla="*/ 33229 h 37516"/>
                <a:gd name="connsiteX5" fmla="*/ 15417 w 56552"/>
                <a:gd name="connsiteY5" fmla="*/ 36794 h 37516"/>
                <a:gd name="connsiteX6" fmla="*/ 45552 w 56552"/>
                <a:gd name="connsiteY6" fmla="*/ 34282 h 37516"/>
                <a:gd name="connsiteX7" fmla="*/ 49845 w 56552"/>
                <a:gd name="connsiteY7" fmla="*/ 32905 h 37516"/>
                <a:gd name="connsiteX8" fmla="*/ 53571 w 56552"/>
                <a:gd name="connsiteY8" fmla="*/ 29341 h 37516"/>
                <a:gd name="connsiteX9" fmla="*/ 56325 w 56552"/>
                <a:gd name="connsiteY9" fmla="*/ 16947 h 37516"/>
                <a:gd name="connsiteX10" fmla="*/ 39881 w 56552"/>
                <a:gd name="connsiteY10" fmla="*/ 1636 h 37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2" h="37516">
                  <a:moveTo>
                    <a:pt x="39881" y="1636"/>
                  </a:moveTo>
                  <a:cubicBezTo>
                    <a:pt x="31319" y="-543"/>
                    <a:pt x="22383" y="-794"/>
                    <a:pt x="13716" y="907"/>
                  </a:cubicBezTo>
                  <a:cubicBezTo>
                    <a:pt x="10435" y="1653"/>
                    <a:pt x="7405" y="3216"/>
                    <a:pt x="4886" y="5444"/>
                  </a:cubicBezTo>
                  <a:cubicBezTo>
                    <a:pt x="1063" y="9591"/>
                    <a:pt x="-671" y="15254"/>
                    <a:pt x="188" y="20835"/>
                  </a:cubicBezTo>
                  <a:cubicBezTo>
                    <a:pt x="665" y="25631"/>
                    <a:pt x="2958" y="30062"/>
                    <a:pt x="6587" y="33229"/>
                  </a:cubicBezTo>
                  <a:cubicBezTo>
                    <a:pt x="9212" y="35092"/>
                    <a:pt x="12233" y="36315"/>
                    <a:pt x="15417" y="36794"/>
                  </a:cubicBezTo>
                  <a:cubicBezTo>
                    <a:pt x="25527" y="37976"/>
                    <a:pt x="35774" y="37126"/>
                    <a:pt x="45552" y="34282"/>
                  </a:cubicBezTo>
                  <a:cubicBezTo>
                    <a:pt x="47050" y="34072"/>
                    <a:pt x="48500" y="33602"/>
                    <a:pt x="49845" y="32905"/>
                  </a:cubicBezTo>
                  <a:cubicBezTo>
                    <a:pt x="51368" y="32047"/>
                    <a:pt x="52648" y="30823"/>
                    <a:pt x="53571" y="29341"/>
                  </a:cubicBezTo>
                  <a:cubicBezTo>
                    <a:pt x="56002" y="25695"/>
                    <a:pt x="56982" y="21281"/>
                    <a:pt x="56325" y="16947"/>
                  </a:cubicBezTo>
                  <a:cubicBezTo>
                    <a:pt x="54965" y="8700"/>
                    <a:pt x="48209" y="2406"/>
                    <a:pt x="39881" y="163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00" name="Freeform: Shape 1499">
              <a:extLst>
                <a:ext uri="{FF2B5EF4-FFF2-40B4-BE49-F238E27FC236}">
                  <a16:creationId xmlns:a16="http://schemas.microsoft.com/office/drawing/2014/main" xmlns="" id="{B06FF4E9-2CC7-FA21-67F1-4BA07544404A}"/>
                </a:ext>
              </a:extLst>
            </p:cNvPr>
            <p:cNvSpPr/>
            <p:nvPr/>
          </p:nvSpPr>
          <p:spPr>
            <a:xfrm>
              <a:off x="11153529" y="4191793"/>
              <a:ext cx="143965" cy="58973"/>
            </a:xfrm>
            <a:custGeom>
              <a:avLst/>
              <a:gdLst>
                <a:gd name="connsiteX0" fmla="*/ 121723 w 143965"/>
                <a:gd name="connsiteY0" fmla="*/ 58767 h 58973"/>
                <a:gd name="connsiteX1" fmla="*/ 23219 w 143965"/>
                <a:gd name="connsiteY1" fmla="*/ 58767 h 58973"/>
                <a:gd name="connsiteX2" fmla="*/ 4344 w 143965"/>
                <a:gd name="connsiteY2" fmla="*/ 48803 h 58973"/>
                <a:gd name="connsiteX3" fmla="*/ 132 w 143965"/>
                <a:gd name="connsiteY3" fmla="*/ 27579 h 58973"/>
                <a:gd name="connsiteX4" fmla="*/ 2157 w 143965"/>
                <a:gd name="connsiteY4" fmla="*/ 14942 h 58973"/>
                <a:gd name="connsiteX5" fmla="*/ 5964 w 143965"/>
                <a:gd name="connsiteY5" fmla="*/ 6842 h 58973"/>
                <a:gd name="connsiteX6" fmla="*/ 16252 w 143965"/>
                <a:gd name="connsiteY6" fmla="*/ 1333 h 58973"/>
                <a:gd name="connsiteX7" fmla="*/ 119374 w 143965"/>
                <a:gd name="connsiteY7" fmla="*/ 280 h 58973"/>
                <a:gd name="connsiteX8" fmla="*/ 143676 w 143965"/>
                <a:gd name="connsiteY8" fmla="*/ 19398 h 58973"/>
                <a:gd name="connsiteX9" fmla="*/ 121723 w 143965"/>
                <a:gd name="connsiteY9" fmla="*/ 58767 h 5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5" h="58973">
                  <a:moveTo>
                    <a:pt x="121723" y="58767"/>
                  </a:moveTo>
                  <a:lnTo>
                    <a:pt x="23219" y="58767"/>
                  </a:lnTo>
                  <a:cubicBezTo>
                    <a:pt x="12688" y="57552"/>
                    <a:pt x="7989" y="54960"/>
                    <a:pt x="4344" y="48803"/>
                  </a:cubicBezTo>
                  <a:cubicBezTo>
                    <a:pt x="917" y="42282"/>
                    <a:pt x="-541" y="34910"/>
                    <a:pt x="132" y="27579"/>
                  </a:cubicBezTo>
                  <a:cubicBezTo>
                    <a:pt x="399" y="23310"/>
                    <a:pt x="1079" y="19082"/>
                    <a:pt x="2157" y="14942"/>
                  </a:cubicBezTo>
                  <a:cubicBezTo>
                    <a:pt x="2781" y="11985"/>
                    <a:pt x="4085" y="9207"/>
                    <a:pt x="5964" y="6842"/>
                  </a:cubicBezTo>
                  <a:cubicBezTo>
                    <a:pt x="8589" y="3787"/>
                    <a:pt x="12258" y="1827"/>
                    <a:pt x="16252" y="1333"/>
                  </a:cubicBezTo>
                  <a:cubicBezTo>
                    <a:pt x="34479" y="-1340"/>
                    <a:pt x="119374" y="280"/>
                    <a:pt x="119374" y="280"/>
                  </a:cubicBezTo>
                  <a:cubicBezTo>
                    <a:pt x="119374" y="280"/>
                    <a:pt x="143676" y="-3527"/>
                    <a:pt x="143676" y="19398"/>
                  </a:cubicBezTo>
                  <a:cubicBezTo>
                    <a:pt x="143676" y="42322"/>
                    <a:pt x="147970" y="57390"/>
                    <a:pt x="121723" y="587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01" name="Freeform: Shape 1500">
              <a:extLst>
                <a:ext uri="{FF2B5EF4-FFF2-40B4-BE49-F238E27FC236}">
                  <a16:creationId xmlns:a16="http://schemas.microsoft.com/office/drawing/2014/main" xmlns="" id="{8119A3D4-E7B5-4EB9-BE7F-D00ADAEE31A1}"/>
                </a:ext>
              </a:extLst>
            </p:cNvPr>
            <p:cNvSpPr/>
            <p:nvPr/>
          </p:nvSpPr>
          <p:spPr>
            <a:xfrm>
              <a:off x="11163356" y="4203106"/>
              <a:ext cx="56537" cy="37509"/>
            </a:xfrm>
            <a:custGeom>
              <a:avLst/>
              <a:gdLst>
                <a:gd name="connsiteX0" fmla="*/ 39881 w 56537"/>
                <a:gd name="connsiteY0" fmla="*/ 1685 h 37509"/>
                <a:gd name="connsiteX1" fmla="*/ 13716 w 56537"/>
                <a:gd name="connsiteY1" fmla="*/ 875 h 37509"/>
                <a:gd name="connsiteX2" fmla="*/ 4886 w 56537"/>
                <a:gd name="connsiteY2" fmla="*/ 5411 h 37509"/>
                <a:gd name="connsiteX3" fmla="*/ 188 w 56537"/>
                <a:gd name="connsiteY3" fmla="*/ 20803 h 37509"/>
                <a:gd name="connsiteX4" fmla="*/ 6506 w 56537"/>
                <a:gd name="connsiteY4" fmla="*/ 33116 h 37509"/>
                <a:gd name="connsiteX5" fmla="*/ 15336 w 56537"/>
                <a:gd name="connsiteY5" fmla="*/ 36761 h 37509"/>
                <a:gd name="connsiteX6" fmla="*/ 45471 w 56537"/>
                <a:gd name="connsiteY6" fmla="*/ 34412 h 37509"/>
                <a:gd name="connsiteX7" fmla="*/ 49764 w 56537"/>
                <a:gd name="connsiteY7" fmla="*/ 33035 h 37509"/>
                <a:gd name="connsiteX8" fmla="*/ 53490 w 56537"/>
                <a:gd name="connsiteY8" fmla="*/ 29389 h 37509"/>
                <a:gd name="connsiteX9" fmla="*/ 56326 w 56537"/>
                <a:gd name="connsiteY9" fmla="*/ 17076 h 37509"/>
                <a:gd name="connsiteX10" fmla="*/ 39881 w 56537"/>
                <a:gd name="connsiteY10" fmla="*/ 1685 h 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37" h="37509">
                  <a:moveTo>
                    <a:pt x="39881" y="1685"/>
                  </a:moveTo>
                  <a:cubicBezTo>
                    <a:pt x="31327" y="-526"/>
                    <a:pt x="22392" y="-802"/>
                    <a:pt x="13716" y="875"/>
                  </a:cubicBezTo>
                  <a:cubicBezTo>
                    <a:pt x="10451" y="1653"/>
                    <a:pt x="7421" y="3208"/>
                    <a:pt x="4886" y="5411"/>
                  </a:cubicBezTo>
                  <a:cubicBezTo>
                    <a:pt x="1063" y="9559"/>
                    <a:pt x="-671" y="15221"/>
                    <a:pt x="188" y="20803"/>
                  </a:cubicBezTo>
                  <a:cubicBezTo>
                    <a:pt x="601" y="25574"/>
                    <a:pt x="2869" y="29997"/>
                    <a:pt x="6506" y="33116"/>
                  </a:cubicBezTo>
                  <a:cubicBezTo>
                    <a:pt x="9123" y="35003"/>
                    <a:pt x="12152" y="36251"/>
                    <a:pt x="15336" y="36761"/>
                  </a:cubicBezTo>
                  <a:cubicBezTo>
                    <a:pt x="25437" y="37960"/>
                    <a:pt x="35677" y="37166"/>
                    <a:pt x="45471" y="34412"/>
                  </a:cubicBezTo>
                  <a:cubicBezTo>
                    <a:pt x="46961" y="34161"/>
                    <a:pt x="48403" y="33699"/>
                    <a:pt x="49764" y="33035"/>
                  </a:cubicBezTo>
                  <a:cubicBezTo>
                    <a:pt x="51271" y="32119"/>
                    <a:pt x="52542" y="30872"/>
                    <a:pt x="53490" y="29389"/>
                  </a:cubicBezTo>
                  <a:cubicBezTo>
                    <a:pt x="55945" y="25785"/>
                    <a:pt x="56957" y="21394"/>
                    <a:pt x="56326" y="17076"/>
                  </a:cubicBezTo>
                  <a:cubicBezTo>
                    <a:pt x="54997" y="8797"/>
                    <a:pt x="48233" y="2463"/>
                    <a:pt x="39881" y="16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02" name="Freeform: Shape 1501">
              <a:extLst>
                <a:ext uri="{FF2B5EF4-FFF2-40B4-BE49-F238E27FC236}">
                  <a16:creationId xmlns:a16="http://schemas.microsoft.com/office/drawing/2014/main" xmlns="" id="{1C455CBF-4A54-C493-99A7-594D5DDDE4B4}"/>
                </a:ext>
              </a:extLst>
            </p:cNvPr>
            <p:cNvSpPr/>
            <p:nvPr/>
          </p:nvSpPr>
          <p:spPr>
            <a:xfrm>
              <a:off x="11154561" y="4128026"/>
              <a:ext cx="143974" cy="59393"/>
            </a:xfrm>
            <a:custGeom>
              <a:avLst/>
              <a:gdLst>
                <a:gd name="connsiteX0" fmla="*/ 121664 w 143974"/>
                <a:gd name="connsiteY0" fmla="*/ 59187 h 59393"/>
                <a:gd name="connsiteX1" fmla="*/ 23159 w 143974"/>
                <a:gd name="connsiteY1" fmla="*/ 58619 h 59393"/>
                <a:gd name="connsiteX2" fmla="*/ 4285 w 143974"/>
                <a:gd name="connsiteY2" fmla="*/ 48575 h 59393"/>
                <a:gd name="connsiteX3" fmla="*/ 153 w 143974"/>
                <a:gd name="connsiteY3" fmla="*/ 27351 h 59393"/>
                <a:gd name="connsiteX4" fmla="*/ 2178 w 143974"/>
                <a:gd name="connsiteY4" fmla="*/ 14795 h 59393"/>
                <a:gd name="connsiteX5" fmla="*/ 5986 w 143974"/>
                <a:gd name="connsiteY5" fmla="*/ 6694 h 59393"/>
                <a:gd name="connsiteX6" fmla="*/ 16274 w 143974"/>
                <a:gd name="connsiteY6" fmla="*/ 1267 h 59393"/>
                <a:gd name="connsiteX7" fmla="*/ 119395 w 143974"/>
                <a:gd name="connsiteY7" fmla="*/ 375 h 59393"/>
                <a:gd name="connsiteX8" fmla="*/ 143698 w 143974"/>
                <a:gd name="connsiteY8" fmla="*/ 19574 h 59393"/>
                <a:gd name="connsiteX9" fmla="*/ 121664 w 143974"/>
                <a:gd name="connsiteY9" fmla="*/ 59187 h 5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74" h="59393">
                  <a:moveTo>
                    <a:pt x="121664" y="59187"/>
                  </a:moveTo>
                  <a:lnTo>
                    <a:pt x="23159" y="58619"/>
                  </a:lnTo>
                  <a:cubicBezTo>
                    <a:pt x="12547" y="57404"/>
                    <a:pt x="7930" y="54812"/>
                    <a:pt x="4285" y="48575"/>
                  </a:cubicBezTo>
                  <a:cubicBezTo>
                    <a:pt x="874" y="42053"/>
                    <a:pt x="-568" y="34674"/>
                    <a:pt x="153" y="27351"/>
                  </a:cubicBezTo>
                  <a:cubicBezTo>
                    <a:pt x="380" y="23106"/>
                    <a:pt x="1060" y="18894"/>
                    <a:pt x="2178" y="14795"/>
                  </a:cubicBezTo>
                  <a:cubicBezTo>
                    <a:pt x="2770" y="11822"/>
                    <a:pt x="4074" y="9043"/>
                    <a:pt x="5986" y="6694"/>
                  </a:cubicBezTo>
                  <a:cubicBezTo>
                    <a:pt x="8627" y="3673"/>
                    <a:pt x="12288" y="1736"/>
                    <a:pt x="16274" y="1267"/>
                  </a:cubicBezTo>
                  <a:cubicBezTo>
                    <a:pt x="34500" y="-1407"/>
                    <a:pt x="119395" y="375"/>
                    <a:pt x="119395" y="375"/>
                  </a:cubicBezTo>
                  <a:cubicBezTo>
                    <a:pt x="119395" y="375"/>
                    <a:pt x="143698" y="-3432"/>
                    <a:pt x="143698" y="19574"/>
                  </a:cubicBezTo>
                  <a:cubicBezTo>
                    <a:pt x="143698" y="42580"/>
                    <a:pt x="147910" y="57890"/>
                    <a:pt x="121664" y="5918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03" name="Freeform: Shape 1502">
              <a:extLst>
                <a:ext uri="{FF2B5EF4-FFF2-40B4-BE49-F238E27FC236}">
                  <a16:creationId xmlns:a16="http://schemas.microsoft.com/office/drawing/2014/main" xmlns="" id="{2977D156-3734-F383-B94D-4B4FAEFBCF5B}"/>
                </a:ext>
              </a:extLst>
            </p:cNvPr>
            <p:cNvSpPr/>
            <p:nvPr/>
          </p:nvSpPr>
          <p:spPr>
            <a:xfrm>
              <a:off x="11164418" y="4139596"/>
              <a:ext cx="56444" cy="37476"/>
            </a:xfrm>
            <a:custGeom>
              <a:avLst/>
              <a:gdLst>
                <a:gd name="connsiteX0" fmla="*/ 39872 w 56444"/>
                <a:gd name="connsiteY0" fmla="*/ 1685 h 37476"/>
                <a:gd name="connsiteX1" fmla="*/ 13707 w 56444"/>
                <a:gd name="connsiteY1" fmla="*/ 875 h 37476"/>
                <a:gd name="connsiteX2" fmla="*/ 4877 w 56444"/>
                <a:gd name="connsiteY2" fmla="*/ 5330 h 37476"/>
                <a:gd name="connsiteX3" fmla="*/ 6416 w 56444"/>
                <a:gd name="connsiteY3" fmla="*/ 33035 h 37476"/>
                <a:gd name="connsiteX4" fmla="*/ 15246 w 56444"/>
                <a:gd name="connsiteY4" fmla="*/ 36680 h 37476"/>
                <a:gd name="connsiteX5" fmla="*/ 45381 w 56444"/>
                <a:gd name="connsiteY5" fmla="*/ 34412 h 37476"/>
                <a:gd name="connsiteX6" fmla="*/ 49674 w 56444"/>
                <a:gd name="connsiteY6" fmla="*/ 33035 h 37476"/>
                <a:gd name="connsiteX7" fmla="*/ 53400 w 56444"/>
                <a:gd name="connsiteY7" fmla="*/ 29470 h 37476"/>
                <a:gd name="connsiteX8" fmla="*/ 56236 w 56444"/>
                <a:gd name="connsiteY8" fmla="*/ 17076 h 37476"/>
                <a:gd name="connsiteX9" fmla="*/ 39872 w 56444"/>
                <a:gd name="connsiteY9" fmla="*/ 1685 h 37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4" h="37476">
                  <a:moveTo>
                    <a:pt x="39872" y="1685"/>
                  </a:moveTo>
                  <a:cubicBezTo>
                    <a:pt x="31318" y="-526"/>
                    <a:pt x="22383" y="-802"/>
                    <a:pt x="13707" y="875"/>
                  </a:cubicBezTo>
                  <a:cubicBezTo>
                    <a:pt x="10434" y="1588"/>
                    <a:pt x="7397" y="3127"/>
                    <a:pt x="4877" y="5330"/>
                  </a:cubicBezTo>
                  <a:cubicBezTo>
                    <a:pt x="-2219" y="13447"/>
                    <a:pt x="-1538" y="25752"/>
                    <a:pt x="6416" y="33035"/>
                  </a:cubicBezTo>
                  <a:cubicBezTo>
                    <a:pt x="9017" y="34955"/>
                    <a:pt x="12046" y="36202"/>
                    <a:pt x="15246" y="36680"/>
                  </a:cubicBezTo>
                  <a:cubicBezTo>
                    <a:pt x="25340" y="37944"/>
                    <a:pt x="35587" y="37174"/>
                    <a:pt x="45381" y="34412"/>
                  </a:cubicBezTo>
                  <a:cubicBezTo>
                    <a:pt x="46871" y="34161"/>
                    <a:pt x="48313" y="33699"/>
                    <a:pt x="49674" y="33035"/>
                  </a:cubicBezTo>
                  <a:cubicBezTo>
                    <a:pt x="51181" y="32152"/>
                    <a:pt x="52453" y="30929"/>
                    <a:pt x="53400" y="29470"/>
                  </a:cubicBezTo>
                  <a:cubicBezTo>
                    <a:pt x="55855" y="25833"/>
                    <a:pt x="56859" y="21418"/>
                    <a:pt x="56236" y="17076"/>
                  </a:cubicBezTo>
                  <a:cubicBezTo>
                    <a:pt x="54883" y="8838"/>
                    <a:pt x="48176" y="2528"/>
                    <a:pt x="39872" y="16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04" name="Freeform: Shape 1503">
              <a:extLst>
                <a:ext uri="{FF2B5EF4-FFF2-40B4-BE49-F238E27FC236}">
                  <a16:creationId xmlns:a16="http://schemas.microsoft.com/office/drawing/2014/main" xmlns="" id="{F626D195-0C00-7D26-F02D-8D095F027FF0}"/>
                </a:ext>
              </a:extLst>
            </p:cNvPr>
            <p:cNvSpPr/>
            <p:nvPr/>
          </p:nvSpPr>
          <p:spPr>
            <a:xfrm>
              <a:off x="11155681" y="4064641"/>
              <a:ext cx="144100" cy="59429"/>
            </a:xfrm>
            <a:custGeom>
              <a:avLst/>
              <a:gdLst>
                <a:gd name="connsiteX0" fmla="*/ 121597 w 144100"/>
                <a:gd name="connsiteY0" fmla="*/ 59223 h 59429"/>
                <a:gd name="connsiteX1" fmla="*/ 23092 w 144100"/>
                <a:gd name="connsiteY1" fmla="*/ 58494 h 59429"/>
                <a:gd name="connsiteX2" fmla="*/ 4299 w 144100"/>
                <a:gd name="connsiteY2" fmla="*/ 48450 h 59429"/>
                <a:gd name="connsiteX3" fmla="*/ 167 w 144100"/>
                <a:gd name="connsiteY3" fmla="*/ 27226 h 59429"/>
                <a:gd name="connsiteX4" fmla="*/ 2193 w 144100"/>
                <a:gd name="connsiteY4" fmla="*/ 14670 h 59429"/>
                <a:gd name="connsiteX5" fmla="*/ 6000 w 144100"/>
                <a:gd name="connsiteY5" fmla="*/ 6569 h 59429"/>
                <a:gd name="connsiteX6" fmla="*/ 16288 w 144100"/>
                <a:gd name="connsiteY6" fmla="*/ 1141 h 59429"/>
                <a:gd name="connsiteX7" fmla="*/ 119491 w 144100"/>
                <a:gd name="connsiteY7" fmla="*/ 493 h 59429"/>
                <a:gd name="connsiteX8" fmla="*/ 143793 w 144100"/>
                <a:gd name="connsiteY8" fmla="*/ 19692 h 59429"/>
                <a:gd name="connsiteX9" fmla="*/ 121597 w 144100"/>
                <a:gd name="connsiteY9" fmla="*/ 59223 h 5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00" h="59429">
                  <a:moveTo>
                    <a:pt x="121597" y="59223"/>
                  </a:moveTo>
                  <a:lnTo>
                    <a:pt x="23092" y="58494"/>
                  </a:lnTo>
                  <a:cubicBezTo>
                    <a:pt x="12562" y="57279"/>
                    <a:pt x="7944" y="54687"/>
                    <a:pt x="4299" y="48450"/>
                  </a:cubicBezTo>
                  <a:cubicBezTo>
                    <a:pt x="848" y="41937"/>
                    <a:pt x="-586" y="34557"/>
                    <a:pt x="167" y="27226"/>
                  </a:cubicBezTo>
                  <a:cubicBezTo>
                    <a:pt x="402" y="22981"/>
                    <a:pt x="1083" y="18769"/>
                    <a:pt x="2193" y="14670"/>
                  </a:cubicBezTo>
                  <a:cubicBezTo>
                    <a:pt x="2849" y="11721"/>
                    <a:pt x="4153" y="8959"/>
                    <a:pt x="6000" y="6569"/>
                  </a:cubicBezTo>
                  <a:cubicBezTo>
                    <a:pt x="8705" y="3628"/>
                    <a:pt x="12335" y="1708"/>
                    <a:pt x="16288" y="1141"/>
                  </a:cubicBezTo>
                  <a:cubicBezTo>
                    <a:pt x="34514" y="-1451"/>
                    <a:pt x="119491" y="493"/>
                    <a:pt x="119491" y="493"/>
                  </a:cubicBezTo>
                  <a:cubicBezTo>
                    <a:pt x="119491" y="493"/>
                    <a:pt x="143793" y="-3314"/>
                    <a:pt x="143793" y="19692"/>
                  </a:cubicBezTo>
                  <a:cubicBezTo>
                    <a:pt x="143793" y="42698"/>
                    <a:pt x="148248" y="57927"/>
                    <a:pt x="121597" y="5922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05" name="Freeform: Shape 1504">
              <a:extLst>
                <a:ext uri="{FF2B5EF4-FFF2-40B4-BE49-F238E27FC236}">
                  <a16:creationId xmlns:a16="http://schemas.microsoft.com/office/drawing/2014/main" xmlns="" id="{A8A5F6D8-C0A9-50F8-9434-D07D10C2C924}"/>
                </a:ext>
              </a:extLst>
            </p:cNvPr>
            <p:cNvSpPr/>
            <p:nvPr/>
          </p:nvSpPr>
          <p:spPr>
            <a:xfrm>
              <a:off x="11165458" y="4076073"/>
              <a:ext cx="56541" cy="37494"/>
            </a:xfrm>
            <a:custGeom>
              <a:avLst/>
              <a:gdLst>
                <a:gd name="connsiteX0" fmla="*/ 39966 w 56541"/>
                <a:gd name="connsiteY0" fmla="*/ 1699 h 37494"/>
                <a:gd name="connsiteX1" fmla="*/ 13882 w 56541"/>
                <a:gd name="connsiteY1" fmla="*/ 808 h 37494"/>
                <a:gd name="connsiteX2" fmla="*/ 4971 w 56541"/>
                <a:gd name="connsiteY2" fmla="*/ 5344 h 37494"/>
                <a:gd name="connsiteX3" fmla="*/ 192 w 56541"/>
                <a:gd name="connsiteY3" fmla="*/ 20654 h 37494"/>
                <a:gd name="connsiteX4" fmla="*/ 6510 w 56541"/>
                <a:gd name="connsiteY4" fmla="*/ 33048 h 37494"/>
                <a:gd name="connsiteX5" fmla="*/ 15340 w 56541"/>
                <a:gd name="connsiteY5" fmla="*/ 36694 h 37494"/>
                <a:gd name="connsiteX6" fmla="*/ 45394 w 56541"/>
                <a:gd name="connsiteY6" fmla="*/ 34426 h 37494"/>
                <a:gd name="connsiteX7" fmla="*/ 49768 w 56541"/>
                <a:gd name="connsiteY7" fmla="*/ 33048 h 37494"/>
                <a:gd name="connsiteX8" fmla="*/ 53495 w 56541"/>
                <a:gd name="connsiteY8" fmla="*/ 29484 h 37494"/>
                <a:gd name="connsiteX9" fmla="*/ 56330 w 56541"/>
                <a:gd name="connsiteY9" fmla="*/ 17171 h 37494"/>
                <a:gd name="connsiteX10" fmla="*/ 39966 w 56541"/>
                <a:gd name="connsiteY10" fmla="*/ 1699 h 3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1" h="37494">
                  <a:moveTo>
                    <a:pt x="39966" y="1699"/>
                  </a:moveTo>
                  <a:cubicBezTo>
                    <a:pt x="31436" y="-497"/>
                    <a:pt x="22542" y="-796"/>
                    <a:pt x="13882" y="808"/>
                  </a:cubicBezTo>
                  <a:cubicBezTo>
                    <a:pt x="10561" y="1504"/>
                    <a:pt x="7482" y="3068"/>
                    <a:pt x="4971" y="5344"/>
                  </a:cubicBezTo>
                  <a:cubicBezTo>
                    <a:pt x="1083" y="9427"/>
                    <a:pt x="-683" y="15089"/>
                    <a:pt x="192" y="20654"/>
                  </a:cubicBezTo>
                  <a:cubicBezTo>
                    <a:pt x="621" y="25450"/>
                    <a:pt x="2881" y="29889"/>
                    <a:pt x="6510" y="33048"/>
                  </a:cubicBezTo>
                  <a:cubicBezTo>
                    <a:pt x="9143" y="34920"/>
                    <a:pt x="12157" y="36159"/>
                    <a:pt x="15340" y="36694"/>
                  </a:cubicBezTo>
                  <a:cubicBezTo>
                    <a:pt x="25409" y="37965"/>
                    <a:pt x="35632" y="37188"/>
                    <a:pt x="45394" y="34426"/>
                  </a:cubicBezTo>
                  <a:cubicBezTo>
                    <a:pt x="46909" y="34174"/>
                    <a:pt x="48383" y="33713"/>
                    <a:pt x="49768" y="33048"/>
                  </a:cubicBezTo>
                  <a:cubicBezTo>
                    <a:pt x="51291" y="32190"/>
                    <a:pt x="52571" y="30967"/>
                    <a:pt x="53495" y="29484"/>
                  </a:cubicBezTo>
                  <a:cubicBezTo>
                    <a:pt x="55949" y="25879"/>
                    <a:pt x="56961" y="21489"/>
                    <a:pt x="56330" y="17171"/>
                  </a:cubicBezTo>
                  <a:cubicBezTo>
                    <a:pt x="55042" y="8884"/>
                    <a:pt x="48310" y="2525"/>
                    <a:pt x="39966" y="169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06" name="Freeform: Shape 1505">
              <a:extLst>
                <a:ext uri="{FF2B5EF4-FFF2-40B4-BE49-F238E27FC236}">
                  <a16:creationId xmlns:a16="http://schemas.microsoft.com/office/drawing/2014/main" xmlns="" id="{4AE7B4E7-5194-EEAD-B444-C943E5C8D249}"/>
                </a:ext>
              </a:extLst>
            </p:cNvPr>
            <p:cNvSpPr/>
            <p:nvPr/>
          </p:nvSpPr>
          <p:spPr>
            <a:xfrm>
              <a:off x="11156903" y="4001079"/>
              <a:ext cx="144109" cy="59644"/>
            </a:xfrm>
            <a:custGeom>
              <a:avLst/>
              <a:gdLst>
                <a:gd name="connsiteX0" fmla="*/ 121590 w 144109"/>
                <a:gd name="connsiteY0" fmla="*/ 59438 h 59644"/>
                <a:gd name="connsiteX1" fmla="*/ 23086 w 144109"/>
                <a:gd name="connsiteY1" fmla="*/ 58548 h 59644"/>
                <a:gd name="connsiteX2" fmla="*/ 4292 w 144109"/>
                <a:gd name="connsiteY2" fmla="*/ 48502 h 59644"/>
                <a:gd name="connsiteX3" fmla="*/ 161 w 144109"/>
                <a:gd name="connsiteY3" fmla="*/ 27279 h 59644"/>
                <a:gd name="connsiteX4" fmla="*/ 2267 w 144109"/>
                <a:gd name="connsiteY4" fmla="*/ 14642 h 59644"/>
                <a:gd name="connsiteX5" fmla="*/ 6074 w 144109"/>
                <a:gd name="connsiteY5" fmla="*/ 6541 h 59644"/>
                <a:gd name="connsiteX6" fmla="*/ 16362 w 144109"/>
                <a:gd name="connsiteY6" fmla="*/ 1114 h 59644"/>
                <a:gd name="connsiteX7" fmla="*/ 119565 w 144109"/>
                <a:gd name="connsiteY7" fmla="*/ 546 h 59644"/>
                <a:gd name="connsiteX8" fmla="*/ 143867 w 144109"/>
                <a:gd name="connsiteY8" fmla="*/ 19826 h 59644"/>
                <a:gd name="connsiteX9" fmla="*/ 121590 w 144109"/>
                <a:gd name="connsiteY9" fmla="*/ 59438 h 5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09" h="59644">
                  <a:moveTo>
                    <a:pt x="121590" y="59438"/>
                  </a:moveTo>
                  <a:lnTo>
                    <a:pt x="23086" y="58548"/>
                  </a:lnTo>
                  <a:cubicBezTo>
                    <a:pt x="12474" y="57251"/>
                    <a:pt x="7856" y="54740"/>
                    <a:pt x="4292" y="48502"/>
                  </a:cubicBezTo>
                  <a:cubicBezTo>
                    <a:pt x="857" y="41990"/>
                    <a:pt x="-577" y="34602"/>
                    <a:pt x="161" y="27279"/>
                  </a:cubicBezTo>
                  <a:cubicBezTo>
                    <a:pt x="412" y="23002"/>
                    <a:pt x="1117" y="18765"/>
                    <a:pt x="2267" y="14642"/>
                  </a:cubicBezTo>
                  <a:cubicBezTo>
                    <a:pt x="2850" y="11669"/>
                    <a:pt x="4154" y="8882"/>
                    <a:pt x="6074" y="6541"/>
                  </a:cubicBezTo>
                  <a:cubicBezTo>
                    <a:pt x="8755" y="3576"/>
                    <a:pt x="12401" y="1648"/>
                    <a:pt x="16362" y="1114"/>
                  </a:cubicBezTo>
                  <a:cubicBezTo>
                    <a:pt x="34589" y="-1479"/>
                    <a:pt x="119565" y="546"/>
                    <a:pt x="119565" y="546"/>
                  </a:cubicBezTo>
                  <a:cubicBezTo>
                    <a:pt x="119565" y="546"/>
                    <a:pt x="143867" y="-3180"/>
                    <a:pt x="143867" y="19826"/>
                  </a:cubicBezTo>
                  <a:cubicBezTo>
                    <a:pt x="143867" y="42832"/>
                    <a:pt x="147836" y="58142"/>
                    <a:pt x="121590" y="594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07" name="Freeform: Shape 1506">
              <a:extLst>
                <a:ext uri="{FF2B5EF4-FFF2-40B4-BE49-F238E27FC236}">
                  <a16:creationId xmlns:a16="http://schemas.microsoft.com/office/drawing/2014/main" xmlns="" id="{648C9586-EB94-245E-FE8F-7D4B17450081}"/>
                </a:ext>
              </a:extLst>
            </p:cNvPr>
            <p:cNvSpPr/>
            <p:nvPr/>
          </p:nvSpPr>
          <p:spPr>
            <a:xfrm>
              <a:off x="11166705" y="4012538"/>
              <a:ext cx="56963" cy="37195"/>
            </a:xfrm>
            <a:custGeom>
              <a:avLst/>
              <a:gdLst>
                <a:gd name="connsiteX0" fmla="*/ 40015 w 56963"/>
                <a:gd name="connsiteY0" fmla="*/ 1805 h 37195"/>
                <a:gd name="connsiteX1" fmla="*/ 13850 w 56963"/>
                <a:gd name="connsiteY1" fmla="*/ 833 h 37195"/>
                <a:gd name="connsiteX2" fmla="*/ 4939 w 56963"/>
                <a:gd name="connsiteY2" fmla="*/ 5289 h 37195"/>
                <a:gd name="connsiteX3" fmla="*/ 160 w 56963"/>
                <a:gd name="connsiteY3" fmla="*/ 20599 h 37195"/>
                <a:gd name="connsiteX4" fmla="*/ 6478 w 56963"/>
                <a:gd name="connsiteY4" fmla="*/ 32993 h 37195"/>
                <a:gd name="connsiteX5" fmla="*/ 15713 w 56963"/>
                <a:gd name="connsiteY5" fmla="*/ 36395 h 37195"/>
                <a:gd name="connsiteX6" fmla="*/ 45767 w 56963"/>
                <a:gd name="connsiteY6" fmla="*/ 34127 h 37195"/>
                <a:gd name="connsiteX7" fmla="*/ 50141 w 56963"/>
                <a:gd name="connsiteY7" fmla="*/ 32831 h 37195"/>
                <a:gd name="connsiteX8" fmla="*/ 53867 w 56963"/>
                <a:gd name="connsiteY8" fmla="*/ 29267 h 37195"/>
                <a:gd name="connsiteX9" fmla="*/ 56784 w 56963"/>
                <a:gd name="connsiteY9" fmla="*/ 16873 h 37195"/>
                <a:gd name="connsiteX10" fmla="*/ 40015 w 56963"/>
                <a:gd name="connsiteY10" fmla="*/ 1805 h 37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963" h="37195">
                  <a:moveTo>
                    <a:pt x="40015" y="1805"/>
                  </a:moveTo>
                  <a:cubicBezTo>
                    <a:pt x="31477" y="-495"/>
                    <a:pt x="22534" y="-827"/>
                    <a:pt x="13850" y="833"/>
                  </a:cubicBezTo>
                  <a:cubicBezTo>
                    <a:pt x="10553" y="1546"/>
                    <a:pt x="7491" y="3085"/>
                    <a:pt x="4939" y="5289"/>
                  </a:cubicBezTo>
                  <a:cubicBezTo>
                    <a:pt x="1116" y="9412"/>
                    <a:pt x="-634" y="15034"/>
                    <a:pt x="160" y="20599"/>
                  </a:cubicBezTo>
                  <a:cubicBezTo>
                    <a:pt x="557" y="25403"/>
                    <a:pt x="2825" y="29858"/>
                    <a:pt x="6478" y="32993"/>
                  </a:cubicBezTo>
                  <a:cubicBezTo>
                    <a:pt x="9233" y="34864"/>
                    <a:pt x="12400" y="36031"/>
                    <a:pt x="15713" y="36395"/>
                  </a:cubicBezTo>
                  <a:cubicBezTo>
                    <a:pt x="25782" y="37667"/>
                    <a:pt x="36005" y="36889"/>
                    <a:pt x="45767" y="34127"/>
                  </a:cubicBezTo>
                  <a:cubicBezTo>
                    <a:pt x="47273" y="33868"/>
                    <a:pt x="48740" y="33430"/>
                    <a:pt x="50141" y="32831"/>
                  </a:cubicBezTo>
                  <a:cubicBezTo>
                    <a:pt x="51624" y="31924"/>
                    <a:pt x="52895" y="30709"/>
                    <a:pt x="53867" y="29267"/>
                  </a:cubicBezTo>
                  <a:cubicBezTo>
                    <a:pt x="56314" y="25629"/>
                    <a:pt x="57351" y="21223"/>
                    <a:pt x="56784" y="16873"/>
                  </a:cubicBezTo>
                  <a:cubicBezTo>
                    <a:pt x="55261" y="8626"/>
                    <a:pt x="48375" y="2437"/>
                    <a:pt x="40015" y="18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08" name="Freeform: Shape 1507">
              <a:extLst>
                <a:ext uri="{FF2B5EF4-FFF2-40B4-BE49-F238E27FC236}">
                  <a16:creationId xmlns:a16="http://schemas.microsoft.com/office/drawing/2014/main" xmlns="" id="{01569115-D8F8-09A8-CE18-DFF1A5476870}"/>
                </a:ext>
              </a:extLst>
            </p:cNvPr>
            <p:cNvSpPr/>
            <p:nvPr/>
          </p:nvSpPr>
          <p:spPr>
            <a:xfrm>
              <a:off x="11158131" y="3937703"/>
              <a:ext cx="144174" cy="59592"/>
            </a:xfrm>
            <a:custGeom>
              <a:avLst/>
              <a:gdLst>
                <a:gd name="connsiteX0" fmla="*/ 121495 w 144174"/>
                <a:gd name="connsiteY0" fmla="*/ 59386 h 59592"/>
                <a:gd name="connsiteX1" fmla="*/ 23072 w 144174"/>
                <a:gd name="connsiteY1" fmla="*/ 58414 h 59592"/>
                <a:gd name="connsiteX2" fmla="*/ 4278 w 144174"/>
                <a:gd name="connsiteY2" fmla="*/ 48288 h 59592"/>
                <a:gd name="connsiteX3" fmla="*/ 147 w 144174"/>
                <a:gd name="connsiteY3" fmla="*/ 27064 h 59592"/>
                <a:gd name="connsiteX4" fmla="*/ 2253 w 144174"/>
                <a:gd name="connsiteY4" fmla="*/ 14508 h 59592"/>
                <a:gd name="connsiteX5" fmla="*/ 6060 w 144174"/>
                <a:gd name="connsiteY5" fmla="*/ 6407 h 59592"/>
                <a:gd name="connsiteX6" fmla="*/ 16429 w 144174"/>
                <a:gd name="connsiteY6" fmla="*/ 1061 h 59592"/>
                <a:gd name="connsiteX7" fmla="*/ 119632 w 144174"/>
                <a:gd name="connsiteY7" fmla="*/ 656 h 59592"/>
                <a:gd name="connsiteX8" fmla="*/ 143934 w 144174"/>
                <a:gd name="connsiteY8" fmla="*/ 19936 h 59592"/>
                <a:gd name="connsiteX9" fmla="*/ 121495 w 144174"/>
                <a:gd name="connsiteY9" fmla="*/ 59386 h 5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74" h="59592">
                  <a:moveTo>
                    <a:pt x="121495" y="59386"/>
                  </a:moveTo>
                  <a:lnTo>
                    <a:pt x="23072" y="58414"/>
                  </a:lnTo>
                  <a:cubicBezTo>
                    <a:pt x="12460" y="57118"/>
                    <a:pt x="7843" y="54526"/>
                    <a:pt x="4278" y="48288"/>
                  </a:cubicBezTo>
                  <a:cubicBezTo>
                    <a:pt x="876" y="41759"/>
                    <a:pt x="-558" y="34387"/>
                    <a:pt x="147" y="27064"/>
                  </a:cubicBezTo>
                  <a:cubicBezTo>
                    <a:pt x="439" y="22819"/>
                    <a:pt x="1143" y="18615"/>
                    <a:pt x="2253" y="14508"/>
                  </a:cubicBezTo>
                  <a:cubicBezTo>
                    <a:pt x="2926" y="11567"/>
                    <a:pt x="4222" y="8805"/>
                    <a:pt x="6060" y="6407"/>
                  </a:cubicBezTo>
                  <a:cubicBezTo>
                    <a:pt x="8766" y="3443"/>
                    <a:pt x="12444" y="1547"/>
                    <a:pt x="16429" y="1061"/>
                  </a:cubicBezTo>
                  <a:cubicBezTo>
                    <a:pt x="34656" y="-1531"/>
                    <a:pt x="119632" y="656"/>
                    <a:pt x="119632" y="656"/>
                  </a:cubicBezTo>
                  <a:cubicBezTo>
                    <a:pt x="119632" y="656"/>
                    <a:pt x="143934" y="-3070"/>
                    <a:pt x="143934" y="19936"/>
                  </a:cubicBezTo>
                  <a:cubicBezTo>
                    <a:pt x="143934" y="42942"/>
                    <a:pt x="147904" y="58171"/>
                    <a:pt x="121495" y="593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09" name="Freeform: Shape 1508">
              <a:extLst>
                <a:ext uri="{FF2B5EF4-FFF2-40B4-BE49-F238E27FC236}">
                  <a16:creationId xmlns:a16="http://schemas.microsoft.com/office/drawing/2014/main" xmlns="" id="{5E5A3274-D867-2931-B3A8-651ECDC258D2}"/>
                </a:ext>
              </a:extLst>
            </p:cNvPr>
            <p:cNvSpPr/>
            <p:nvPr/>
          </p:nvSpPr>
          <p:spPr>
            <a:xfrm>
              <a:off x="11168137" y="3949058"/>
              <a:ext cx="56418" cy="37459"/>
            </a:xfrm>
            <a:custGeom>
              <a:avLst/>
              <a:gdLst>
                <a:gd name="connsiteX0" fmla="*/ 39961 w 56418"/>
                <a:gd name="connsiteY0" fmla="*/ 1776 h 37459"/>
                <a:gd name="connsiteX1" fmla="*/ 13795 w 56418"/>
                <a:gd name="connsiteY1" fmla="*/ 804 h 37459"/>
                <a:gd name="connsiteX2" fmla="*/ 4884 w 56418"/>
                <a:gd name="connsiteY2" fmla="*/ 5259 h 37459"/>
                <a:gd name="connsiteX3" fmla="*/ 6343 w 56418"/>
                <a:gd name="connsiteY3" fmla="*/ 32963 h 37459"/>
                <a:gd name="connsiteX4" fmla="*/ 15172 w 56418"/>
                <a:gd name="connsiteY4" fmla="*/ 36609 h 37459"/>
                <a:gd name="connsiteX5" fmla="*/ 45307 w 56418"/>
                <a:gd name="connsiteY5" fmla="*/ 34503 h 37459"/>
                <a:gd name="connsiteX6" fmla="*/ 49600 w 56418"/>
                <a:gd name="connsiteY6" fmla="*/ 33126 h 37459"/>
                <a:gd name="connsiteX7" fmla="*/ 53327 w 56418"/>
                <a:gd name="connsiteY7" fmla="*/ 29561 h 37459"/>
                <a:gd name="connsiteX8" fmla="*/ 56243 w 56418"/>
                <a:gd name="connsiteY8" fmla="*/ 17248 h 37459"/>
                <a:gd name="connsiteX9" fmla="*/ 39961 w 56418"/>
                <a:gd name="connsiteY9" fmla="*/ 1776 h 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18" h="37459">
                  <a:moveTo>
                    <a:pt x="39961" y="1776"/>
                  </a:moveTo>
                  <a:cubicBezTo>
                    <a:pt x="31422" y="-484"/>
                    <a:pt x="22479" y="-816"/>
                    <a:pt x="13795" y="804"/>
                  </a:cubicBezTo>
                  <a:cubicBezTo>
                    <a:pt x="10498" y="1517"/>
                    <a:pt x="7436" y="3056"/>
                    <a:pt x="4884" y="5259"/>
                  </a:cubicBezTo>
                  <a:cubicBezTo>
                    <a:pt x="-2195" y="13368"/>
                    <a:pt x="-1548" y="25640"/>
                    <a:pt x="6343" y="32963"/>
                  </a:cubicBezTo>
                  <a:cubicBezTo>
                    <a:pt x="8935" y="34900"/>
                    <a:pt x="11973" y="36147"/>
                    <a:pt x="15172" y="36609"/>
                  </a:cubicBezTo>
                  <a:cubicBezTo>
                    <a:pt x="25258" y="37929"/>
                    <a:pt x="35505" y="37216"/>
                    <a:pt x="45307" y="34503"/>
                  </a:cubicBezTo>
                  <a:cubicBezTo>
                    <a:pt x="46798" y="34243"/>
                    <a:pt x="48239" y="33782"/>
                    <a:pt x="49600" y="33126"/>
                  </a:cubicBezTo>
                  <a:cubicBezTo>
                    <a:pt x="51123" y="32267"/>
                    <a:pt x="52403" y="31043"/>
                    <a:pt x="53327" y="29561"/>
                  </a:cubicBezTo>
                  <a:cubicBezTo>
                    <a:pt x="55765" y="25948"/>
                    <a:pt x="56802" y="21574"/>
                    <a:pt x="56243" y="17248"/>
                  </a:cubicBezTo>
                  <a:cubicBezTo>
                    <a:pt x="54963" y="8993"/>
                    <a:pt x="48272" y="2634"/>
                    <a:pt x="39961" y="177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10" name="Freeform: Shape 1509">
              <a:extLst>
                <a:ext uri="{FF2B5EF4-FFF2-40B4-BE49-F238E27FC236}">
                  <a16:creationId xmlns:a16="http://schemas.microsoft.com/office/drawing/2014/main" xmlns="" id="{B83EBAE1-2C75-51E6-0E44-20F3BA538010}"/>
                </a:ext>
              </a:extLst>
            </p:cNvPr>
            <p:cNvSpPr/>
            <p:nvPr/>
          </p:nvSpPr>
          <p:spPr>
            <a:xfrm>
              <a:off x="11159398" y="3874309"/>
              <a:ext cx="144147" cy="59639"/>
            </a:xfrm>
            <a:custGeom>
              <a:avLst/>
              <a:gdLst>
                <a:gd name="connsiteX0" fmla="*/ 121687 w 144147"/>
                <a:gd name="connsiteY0" fmla="*/ 59433 h 59639"/>
                <a:gd name="connsiteX1" fmla="*/ 23021 w 144147"/>
                <a:gd name="connsiteY1" fmla="*/ 58299 h 59639"/>
                <a:gd name="connsiteX2" fmla="*/ 4227 w 144147"/>
                <a:gd name="connsiteY2" fmla="*/ 48173 h 59639"/>
                <a:gd name="connsiteX3" fmla="*/ 177 w 144147"/>
                <a:gd name="connsiteY3" fmla="*/ 26949 h 59639"/>
                <a:gd name="connsiteX4" fmla="*/ 2283 w 144147"/>
                <a:gd name="connsiteY4" fmla="*/ 14393 h 59639"/>
                <a:gd name="connsiteX5" fmla="*/ 6090 w 144147"/>
                <a:gd name="connsiteY5" fmla="*/ 6292 h 59639"/>
                <a:gd name="connsiteX6" fmla="*/ 16459 w 144147"/>
                <a:gd name="connsiteY6" fmla="*/ 946 h 59639"/>
                <a:gd name="connsiteX7" fmla="*/ 119581 w 144147"/>
                <a:gd name="connsiteY7" fmla="*/ 946 h 59639"/>
                <a:gd name="connsiteX8" fmla="*/ 143883 w 144147"/>
                <a:gd name="connsiteY8" fmla="*/ 20225 h 59639"/>
                <a:gd name="connsiteX9" fmla="*/ 121687 w 144147"/>
                <a:gd name="connsiteY9" fmla="*/ 59433 h 5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47" h="59639">
                  <a:moveTo>
                    <a:pt x="121687" y="59433"/>
                  </a:moveTo>
                  <a:lnTo>
                    <a:pt x="23021" y="58299"/>
                  </a:lnTo>
                  <a:cubicBezTo>
                    <a:pt x="12409" y="57003"/>
                    <a:pt x="7791" y="54410"/>
                    <a:pt x="4227" y="48173"/>
                  </a:cubicBezTo>
                  <a:cubicBezTo>
                    <a:pt x="817" y="41652"/>
                    <a:pt x="-593" y="34272"/>
                    <a:pt x="177" y="26949"/>
                  </a:cubicBezTo>
                  <a:cubicBezTo>
                    <a:pt x="420" y="22696"/>
                    <a:pt x="1133" y="18492"/>
                    <a:pt x="2283" y="14393"/>
                  </a:cubicBezTo>
                  <a:cubicBezTo>
                    <a:pt x="2907" y="11436"/>
                    <a:pt x="4211" y="8657"/>
                    <a:pt x="6090" y="6292"/>
                  </a:cubicBezTo>
                  <a:cubicBezTo>
                    <a:pt x="8796" y="3327"/>
                    <a:pt x="12474" y="1432"/>
                    <a:pt x="16459" y="946"/>
                  </a:cubicBezTo>
                  <a:cubicBezTo>
                    <a:pt x="34686" y="-1647"/>
                    <a:pt x="119581" y="946"/>
                    <a:pt x="119581" y="946"/>
                  </a:cubicBezTo>
                  <a:cubicBezTo>
                    <a:pt x="119581" y="946"/>
                    <a:pt x="143883" y="-2781"/>
                    <a:pt x="143883" y="20225"/>
                  </a:cubicBezTo>
                  <a:cubicBezTo>
                    <a:pt x="143883" y="43231"/>
                    <a:pt x="148015" y="58218"/>
                    <a:pt x="121687" y="594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11" name="Freeform: Shape 1510">
              <a:extLst>
                <a:ext uri="{FF2B5EF4-FFF2-40B4-BE49-F238E27FC236}">
                  <a16:creationId xmlns:a16="http://schemas.microsoft.com/office/drawing/2014/main" xmlns="" id="{9213973B-A3E6-5686-9936-1775021306A6}"/>
                </a:ext>
              </a:extLst>
            </p:cNvPr>
            <p:cNvSpPr/>
            <p:nvPr/>
          </p:nvSpPr>
          <p:spPr>
            <a:xfrm>
              <a:off x="11169444" y="3885549"/>
              <a:ext cx="56521" cy="37457"/>
            </a:xfrm>
            <a:custGeom>
              <a:avLst/>
              <a:gdLst>
                <a:gd name="connsiteX0" fmla="*/ 40031 w 56521"/>
                <a:gd name="connsiteY0" fmla="*/ 1776 h 37457"/>
                <a:gd name="connsiteX1" fmla="*/ 13866 w 56521"/>
                <a:gd name="connsiteY1" fmla="*/ 804 h 37457"/>
                <a:gd name="connsiteX2" fmla="*/ 4955 w 56521"/>
                <a:gd name="connsiteY2" fmla="*/ 5259 h 37457"/>
                <a:gd name="connsiteX3" fmla="*/ 176 w 56521"/>
                <a:gd name="connsiteY3" fmla="*/ 20569 h 37457"/>
                <a:gd name="connsiteX4" fmla="*/ 6413 w 56521"/>
                <a:gd name="connsiteY4" fmla="*/ 32963 h 37457"/>
                <a:gd name="connsiteX5" fmla="*/ 15243 w 56521"/>
                <a:gd name="connsiteY5" fmla="*/ 36609 h 37457"/>
                <a:gd name="connsiteX6" fmla="*/ 45377 w 56521"/>
                <a:gd name="connsiteY6" fmla="*/ 34503 h 37457"/>
                <a:gd name="connsiteX7" fmla="*/ 49671 w 56521"/>
                <a:gd name="connsiteY7" fmla="*/ 33206 h 37457"/>
                <a:gd name="connsiteX8" fmla="*/ 53397 w 56521"/>
                <a:gd name="connsiteY8" fmla="*/ 29642 h 37457"/>
                <a:gd name="connsiteX9" fmla="*/ 56313 w 56521"/>
                <a:gd name="connsiteY9" fmla="*/ 17329 h 37457"/>
                <a:gd name="connsiteX10" fmla="*/ 40031 w 56521"/>
                <a:gd name="connsiteY10" fmla="*/ 1776 h 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1" h="37457">
                  <a:moveTo>
                    <a:pt x="40031" y="1776"/>
                  </a:moveTo>
                  <a:cubicBezTo>
                    <a:pt x="31493" y="-484"/>
                    <a:pt x="22550" y="-816"/>
                    <a:pt x="13866" y="804"/>
                  </a:cubicBezTo>
                  <a:cubicBezTo>
                    <a:pt x="10577" y="1533"/>
                    <a:pt x="7515" y="3064"/>
                    <a:pt x="4955" y="5259"/>
                  </a:cubicBezTo>
                  <a:cubicBezTo>
                    <a:pt x="1099" y="9366"/>
                    <a:pt x="-659" y="15004"/>
                    <a:pt x="176" y="20569"/>
                  </a:cubicBezTo>
                  <a:cubicBezTo>
                    <a:pt x="524" y="25365"/>
                    <a:pt x="2768" y="29828"/>
                    <a:pt x="6413" y="32963"/>
                  </a:cubicBezTo>
                  <a:cubicBezTo>
                    <a:pt x="9005" y="34900"/>
                    <a:pt x="12043" y="36147"/>
                    <a:pt x="15243" y="36609"/>
                  </a:cubicBezTo>
                  <a:cubicBezTo>
                    <a:pt x="25328" y="37929"/>
                    <a:pt x="35576" y="37208"/>
                    <a:pt x="45377" y="34503"/>
                  </a:cubicBezTo>
                  <a:cubicBezTo>
                    <a:pt x="46852" y="34243"/>
                    <a:pt x="48294" y="33806"/>
                    <a:pt x="49671" y="33206"/>
                  </a:cubicBezTo>
                  <a:cubicBezTo>
                    <a:pt x="51153" y="32299"/>
                    <a:pt x="52425" y="31084"/>
                    <a:pt x="53397" y="29642"/>
                  </a:cubicBezTo>
                  <a:cubicBezTo>
                    <a:pt x="55900" y="26062"/>
                    <a:pt x="56945" y="21655"/>
                    <a:pt x="56313" y="17329"/>
                  </a:cubicBezTo>
                  <a:cubicBezTo>
                    <a:pt x="55041" y="9050"/>
                    <a:pt x="48359" y="2667"/>
                    <a:pt x="40031" y="177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12" name="Freeform: Shape 1511">
              <a:extLst>
                <a:ext uri="{FF2B5EF4-FFF2-40B4-BE49-F238E27FC236}">
                  <a16:creationId xmlns:a16="http://schemas.microsoft.com/office/drawing/2014/main" xmlns="" id="{B6E0929D-0A76-7EA1-B030-9D8F18A2848A}"/>
                </a:ext>
              </a:extLst>
            </p:cNvPr>
            <p:cNvSpPr/>
            <p:nvPr/>
          </p:nvSpPr>
          <p:spPr>
            <a:xfrm>
              <a:off x="11161095" y="3811123"/>
              <a:ext cx="144107" cy="59801"/>
            </a:xfrm>
            <a:custGeom>
              <a:avLst/>
              <a:gdLst>
                <a:gd name="connsiteX0" fmla="*/ 121448 w 144107"/>
                <a:gd name="connsiteY0" fmla="*/ 59595 h 59801"/>
                <a:gd name="connsiteX1" fmla="*/ 23024 w 144107"/>
                <a:gd name="connsiteY1" fmla="*/ 58380 h 59801"/>
                <a:gd name="connsiteX2" fmla="*/ 4231 w 144107"/>
                <a:gd name="connsiteY2" fmla="*/ 48254 h 59801"/>
                <a:gd name="connsiteX3" fmla="*/ 180 w 144107"/>
                <a:gd name="connsiteY3" fmla="*/ 27030 h 59801"/>
                <a:gd name="connsiteX4" fmla="*/ 2286 w 144107"/>
                <a:gd name="connsiteY4" fmla="*/ 14474 h 59801"/>
                <a:gd name="connsiteX5" fmla="*/ 6094 w 144107"/>
                <a:gd name="connsiteY5" fmla="*/ 6373 h 59801"/>
                <a:gd name="connsiteX6" fmla="*/ 16463 w 144107"/>
                <a:gd name="connsiteY6" fmla="*/ 946 h 59801"/>
                <a:gd name="connsiteX7" fmla="*/ 119585 w 144107"/>
                <a:gd name="connsiteY7" fmla="*/ 946 h 59801"/>
                <a:gd name="connsiteX8" fmla="*/ 143887 w 144107"/>
                <a:gd name="connsiteY8" fmla="*/ 20306 h 59801"/>
                <a:gd name="connsiteX9" fmla="*/ 121448 w 144107"/>
                <a:gd name="connsiteY9" fmla="*/ 59595 h 59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07" h="59801">
                  <a:moveTo>
                    <a:pt x="121448" y="59595"/>
                  </a:moveTo>
                  <a:lnTo>
                    <a:pt x="23024" y="58380"/>
                  </a:lnTo>
                  <a:cubicBezTo>
                    <a:pt x="12412" y="57083"/>
                    <a:pt x="7795" y="54491"/>
                    <a:pt x="4231" y="48254"/>
                  </a:cubicBezTo>
                  <a:cubicBezTo>
                    <a:pt x="812" y="41733"/>
                    <a:pt x="-597" y="34353"/>
                    <a:pt x="180" y="27030"/>
                  </a:cubicBezTo>
                  <a:cubicBezTo>
                    <a:pt x="440" y="22785"/>
                    <a:pt x="1144" y="18573"/>
                    <a:pt x="2286" y="14474"/>
                  </a:cubicBezTo>
                  <a:cubicBezTo>
                    <a:pt x="2935" y="11525"/>
                    <a:pt x="4239" y="8755"/>
                    <a:pt x="6094" y="6373"/>
                  </a:cubicBezTo>
                  <a:cubicBezTo>
                    <a:pt x="8791" y="3392"/>
                    <a:pt x="12469" y="1464"/>
                    <a:pt x="16463" y="946"/>
                  </a:cubicBezTo>
                  <a:cubicBezTo>
                    <a:pt x="34689" y="-1647"/>
                    <a:pt x="119585" y="946"/>
                    <a:pt x="119585" y="946"/>
                  </a:cubicBezTo>
                  <a:cubicBezTo>
                    <a:pt x="119585" y="946"/>
                    <a:pt x="143887" y="-2781"/>
                    <a:pt x="143887" y="20306"/>
                  </a:cubicBezTo>
                  <a:cubicBezTo>
                    <a:pt x="143887" y="43393"/>
                    <a:pt x="147694" y="57974"/>
                    <a:pt x="121448" y="5959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13" name="Freeform: Shape 1512">
              <a:extLst>
                <a:ext uri="{FF2B5EF4-FFF2-40B4-BE49-F238E27FC236}">
                  <a16:creationId xmlns:a16="http://schemas.microsoft.com/office/drawing/2014/main" xmlns="" id="{369B4B73-EEC1-E3D9-E8FF-2B8B8584366D}"/>
                </a:ext>
              </a:extLst>
            </p:cNvPr>
            <p:cNvSpPr/>
            <p:nvPr/>
          </p:nvSpPr>
          <p:spPr>
            <a:xfrm>
              <a:off x="11170902" y="3822072"/>
              <a:ext cx="56525" cy="37480"/>
            </a:xfrm>
            <a:custGeom>
              <a:avLst/>
              <a:gdLst>
                <a:gd name="connsiteX0" fmla="*/ 40031 w 56525"/>
                <a:gd name="connsiteY0" fmla="*/ 1824 h 37480"/>
                <a:gd name="connsiteX1" fmla="*/ 13866 w 56525"/>
                <a:gd name="connsiteY1" fmla="*/ 771 h 37480"/>
                <a:gd name="connsiteX2" fmla="*/ 4955 w 56525"/>
                <a:gd name="connsiteY2" fmla="*/ 5226 h 37480"/>
                <a:gd name="connsiteX3" fmla="*/ 176 w 56525"/>
                <a:gd name="connsiteY3" fmla="*/ 20536 h 37480"/>
                <a:gd name="connsiteX4" fmla="*/ 6413 w 56525"/>
                <a:gd name="connsiteY4" fmla="*/ 32930 h 37480"/>
                <a:gd name="connsiteX5" fmla="*/ 15243 w 56525"/>
                <a:gd name="connsiteY5" fmla="*/ 36657 h 37480"/>
                <a:gd name="connsiteX6" fmla="*/ 45296 w 56525"/>
                <a:gd name="connsiteY6" fmla="*/ 34551 h 37480"/>
                <a:gd name="connsiteX7" fmla="*/ 49671 w 56525"/>
                <a:gd name="connsiteY7" fmla="*/ 33173 h 37480"/>
                <a:gd name="connsiteX8" fmla="*/ 53397 w 56525"/>
                <a:gd name="connsiteY8" fmla="*/ 29609 h 37480"/>
                <a:gd name="connsiteX9" fmla="*/ 56313 w 56525"/>
                <a:gd name="connsiteY9" fmla="*/ 17296 h 37480"/>
                <a:gd name="connsiteX10" fmla="*/ 40031 w 56525"/>
                <a:gd name="connsiteY10" fmla="*/ 1824 h 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5" h="37480">
                  <a:moveTo>
                    <a:pt x="40031" y="1824"/>
                  </a:moveTo>
                  <a:cubicBezTo>
                    <a:pt x="31493" y="-461"/>
                    <a:pt x="22558" y="-825"/>
                    <a:pt x="13866" y="771"/>
                  </a:cubicBezTo>
                  <a:cubicBezTo>
                    <a:pt x="10577" y="1500"/>
                    <a:pt x="7515" y="3031"/>
                    <a:pt x="4955" y="5226"/>
                  </a:cubicBezTo>
                  <a:cubicBezTo>
                    <a:pt x="1099" y="9333"/>
                    <a:pt x="-659" y="14971"/>
                    <a:pt x="176" y="20536"/>
                  </a:cubicBezTo>
                  <a:cubicBezTo>
                    <a:pt x="524" y="25332"/>
                    <a:pt x="2768" y="29795"/>
                    <a:pt x="6413" y="32930"/>
                  </a:cubicBezTo>
                  <a:cubicBezTo>
                    <a:pt x="9021" y="34858"/>
                    <a:pt x="12043" y="36130"/>
                    <a:pt x="15243" y="36657"/>
                  </a:cubicBezTo>
                  <a:cubicBezTo>
                    <a:pt x="25304" y="37937"/>
                    <a:pt x="35511" y="37224"/>
                    <a:pt x="45296" y="34551"/>
                  </a:cubicBezTo>
                  <a:cubicBezTo>
                    <a:pt x="46811" y="34299"/>
                    <a:pt x="48286" y="33838"/>
                    <a:pt x="49671" y="33173"/>
                  </a:cubicBezTo>
                  <a:cubicBezTo>
                    <a:pt x="51194" y="32315"/>
                    <a:pt x="52474" y="31092"/>
                    <a:pt x="53397" y="29609"/>
                  </a:cubicBezTo>
                  <a:cubicBezTo>
                    <a:pt x="55908" y="26029"/>
                    <a:pt x="56953" y="21622"/>
                    <a:pt x="56313" y="17296"/>
                  </a:cubicBezTo>
                  <a:cubicBezTo>
                    <a:pt x="55033" y="9041"/>
                    <a:pt x="48342" y="2682"/>
                    <a:pt x="40031" y="18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14" name="Freeform: Shape 1513">
              <a:extLst>
                <a:ext uri="{FF2B5EF4-FFF2-40B4-BE49-F238E27FC236}">
                  <a16:creationId xmlns:a16="http://schemas.microsoft.com/office/drawing/2014/main" xmlns="" id="{2065517B-D490-7094-3454-9926637E8C48}"/>
                </a:ext>
              </a:extLst>
            </p:cNvPr>
            <p:cNvSpPr/>
            <p:nvPr/>
          </p:nvSpPr>
          <p:spPr>
            <a:xfrm>
              <a:off x="11162506" y="3747537"/>
              <a:ext cx="144093" cy="59554"/>
            </a:xfrm>
            <a:custGeom>
              <a:avLst/>
              <a:gdLst>
                <a:gd name="connsiteX0" fmla="*/ 121495 w 144093"/>
                <a:gd name="connsiteY0" fmla="*/ 59348 h 59554"/>
                <a:gd name="connsiteX1" fmla="*/ 23072 w 144093"/>
                <a:gd name="connsiteY1" fmla="*/ 58376 h 59554"/>
                <a:gd name="connsiteX2" fmla="*/ 4278 w 144093"/>
                <a:gd name="connsiteY2" fmla="*/ 48250 h 59554"/>
                <a:gd name="connsiteX3" fmla="*/ 146 w 144093"/>
                <a:gd name="connsiteY3" fmla="*/ 27269 h 59554"/>
                <a:gd name="connsiteX4" fmla="*/ 2253 w 144093"/>
                <a:gd name="connsiteY4" fmla="*/ 14794 h 59554"/>
                <a:gd name="connsiteX5" fmla="*/ 6060 w 144093"/>
                <a:gd name="connsiteY5" fmla="*/ 6693 h 59554"/>
                <a:gd name="connsiteX6" fmla="*/ 16348 w 144093"/>
                <a:gd name="connsiteY6" fmla="*/ 1266 h 59554"/>
                <a:gd name="connsiteX7" fmla="*/ 119551 w 144093"/>
                <a:gd name="connsiteY7" fmla="*/ 293 h 59554"/>
                <a:gd name="connsiteX8" fmla="*/ 143853 w 144093"/>
                <a:gd name="connsiteY8" fmla="*/ 19654 h 59554"/>
                <a:gd name="connsiteX9" fmla="*/ 121495 w 144093"/>
                <a:gd name="connsiteY9" fmla="*/ 59348 h 5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93" h="59554">
                  <a:moveTo>
                    <a:pt x="121495" y="59348"/>
                  </a:moveTo>
                  <a:lnTo>
                    <a:pt x="23072" y="58376"/>
                  </a:lnTo>
                  <a:cubicBezTo>
                    <a:pt x="12459" y="56998"/>
                    <a:pt x="7842" y="54487"/>
                    <a:pt x="4278" y="48250"/>
                  </a:cubicBezTo>
                  <a:cubicBezTo>
                    <a:pt x="884" y="41810"/>
                    <a:pt x="-558" y="34519"/>
                    <a:pt x="146" y="27269"/>
                  </a:cubicBezTo>
                  <a:cubicBezTo>
                    <a:pt x="398" y="23049"/>
                    <a:pt x="1102" y="18868"/>
                    <a:pt x="2253" y="14794"/>
                  </a:cubicBezTo>
                  <a:cubicBezTo>
                    <a:pt x="2844" y="11829"/>
                    <a:pt x="4156" y="9042"/>
                    <a:pt x="6060" y="6693"/>
                  </a:cubicBezTo>
                  <a:cubicBezTo>
                    <a:pt x="8766" y="3752"/>
                    <a:pt x="12395" y="1833"/>
                    <a:pt x="16348" y="1266"/>
                  </a:cubicBezTo>
                  <a:cubicBezTo>
                    <a:pt x="34574" y="-1327"/>
                    <a:pt x="119551" y="293"/>
                    <a:pt x="119551" y="293"/>
                  </a:cubicBezTo>
                  <a:cubicBezTo>
                    <a:pt x="119551" y="293"/>
                    <a:pt x="143853" y="-3595"/>
                    <a:pt x="143853" y="19654"/>
                  </a:cubicBezTo>
                  <a:cubicBezTo>
                    <a:pt x="143853" y="42903"/>
                    <a:pt x="147822" y="58376"/>
                    <a:pt x="121495" y="5934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15" name="Freeform: Shape 1514">
              <a:extLst>
                <a:ext uri="{FF2B5EF4-FFF2-40B4-BE49-F238E27FC236}">
                  <a16:creationId xmlns:a16="http://schemas.microsoft.com/office/drawing/2014/main" xmlns="" id="{74EC684B-731A-F0E3-F0E7-B5F0801B8345}"/>
                </a:ext>
              </a:extLst>
            </p:cNvPr>
            <p:cNvSpPr/>
            <p:nvPr/>
          </p:nvSpPr>
          <p:spPr>
            <a:xfrm>
              <a:off x="11172292" y="3758846"/>
              <a:ext cx="56557" cy="37278"/>
            </a:xfrm>
            <a:custGeom>
              <a:avLst/>
              <a:gdLst>
                <a:gd name="connsiteX0" fmla="*/ 40018 w 56557"/>
                <a:gd name="connsiteY0" fmla="*/ 1702 h 37278"/>
                <a:gd name="connsiteX1" fmla="*/ 13853 w 56557"/>
                <a:gd name="connsiteY1" fmla="*/ 811 h 37278"/>
                <a:gd name="connsiteX2" fmla="*/ 5023 w 56557"/>
                <a:gd name="connsiteY2" fmla="*/ 5348 h 37278"/>
                <a:gd name="connsiteX3" fmla="*/ 163 w 56557"/>
                <a:gd name="connsiteY3" fmla="*/ 20496 h 37278"/>
                <a:gd name="connsiteX4" fmla="*/ 6481 w 56557"/>
                <a:gd name="connsiteY4" fmla="*/ 32809 h 37278"/>
                <a:gd name="connsiteX5" fmla="*/ 15311 w 56557"/>
                <a:gd name="connsiteY5" fmla="*/ 36454 h 37278"/>
                <a:gd name="connsiteX6" fmla="*/ 45365 w 56557"/>
                <a:gd name="connsiteY6" fmla="*/ 34348 h 37278"/>
                <a:gd name="connsiteX7" fmla="*/ 49739 w 56557"/>
                <a:gd name="connsiteY7" fmla="*/ 32971 h 37278"/>
                <a:gd name="connsiteX8" fmla="*/ 53465 w 56557"/>
                <a:gd name="connsiteY8" fmla="*/ 29407 h 37278"/>
                <a:gd name="connsiteX9" fmla="*/ 56382 w 56557"/>
                <a:gd name="connsiteY9" fmla="*/ 17093 h 37278"/>
                <a:gd name="connsiteX10" fmla="*/ 40018 w 56557"/>
                <a:gd name="connsiteY10" fmla="*/ 1702 h 3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7" h="37278">
                  <a:moveTo>
                    <a:pt x="40018" y="1702"/>
                  </a:moveTo>
                  <a:cubicBezTo>
                    <a:pt x="31464" y="-493"/>
                    <a:pt x="22537" y="-801"/>
                    <a:pt x="13853" y="811"/>
                  </a:cubicBezTo>
                  <a:cubicBezTo>
                    <a:pt x="10564" y="1524"/>
                    <a:pt x="7518" y="3087"/>
                    <a:pt x="5023" y="5348"/>
                  </a:cubicBezTo>
                  <a:cubicBezTo>
                    <a:pt x="1151" y="9373"/>
                    <a:pt x="-647" y="14963"/>
                    <a:pt x="163" y="20496"/>
                  </a:cubicBezTo>
                  <a:cubicBezTo>
                    <a:pt x="576" y="25267"/>
                    <a:pt x="2844" y="29690"/>
                    <a:pt x="6481" y="32809"/>
                  </a:cubicBezTo>
                  <a:cubicBezTo>
                    <a:pt x="9114" y="34680"/>
                    <a:pt x="12128" y="35919"/>
                    <a:pt x="15311" y="36454"/>
                  </a:cubicBezTo>
                  <a:cubicBezTo>
                    <a:pt x="25372" y="37734"/>
                    <a:pt x="35579" y="37021"/>
                    <a:pt x="45365" y="34348"/>
                  </a:cubicBezTo>
                  <a:cubicBezTo>
                    <a:pt x="46879" y="34097"/>
                    <a:pt x="48354" y="33635"/>
                    <a:pt x="49739" y="32971"/>
                  </a:cubicBezTo>
                  <a:cubicBezTo>
                    <a:pt x="51262" y="32112"/>
                    <a:pt x="52542" y="30889"/>
                    <a:pt x="53465" y="29407"/>
                  </a:cubicBezTo>
                  <a:cubicBezTo>
                    <a:pt x="55904" y="25794"/>
                    <a:pt x="56940" y="21419"/>
                    <a:pt x="56382" y="17093"/>
                  </a:cubicBezTo>
                  <a:cubicBezTo>
                    <a:pt x="55029" y="8855"/>
                    <a:pt x="48321" y="2545"/>
                    <a:pt x="40018" y="17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16" name="Freeform: Shape 1515">
              <a:extLst>
                <a:ext uri="{FF2B5EF4-FFF2-40B4-BE49-F238E27FC236}">
                  <a16:creationId xmlns:a16="http://schemas.microsoft.com/office/drawing/2014/main" xmlns="" id="{DB1DE9B7-A4D4-46F8-64E3-AD5AF34DEC70}"/>
                </a:ext>
              </a:extLst>
            </p:cNvPr>
            <p:cNvSpPr/>
            <p:nvPr/>
          </p:nvSpPr>
          <p:spPr>
            <a:xfrm>
              <a:off x="11163799" y="3683757"/>
              <a:ext cx="144220" cy="59500"/>
            </a:xfrm>
            <a:custGeom>
              <a:avLst/>
              <a:gdLst>
                <a:gd name="connsiteX0" fmla="*/ 121580 w 144220"/>
                <a:gd name="connsiteY0" fmla="*/ 59294 h 59500"/>
                <a:gd name="connsiteX1" fmla="*/ 23075 w 144220"/>
                <a:gd name="connsiteY1" fmla="*/ 58808 h 59500"/>
                <a:gd name="connsiteX2" fmla="*/ 4282 w 144220"/>
                <a:gd name="connsiteY2" fmla="*/ 48844 h 59500"/>
                <a:gd name="connsiteX3" fmla="*/ 150 w 144220"/>
                <a:gd name="connsiteY3" fmla="*/ 27863 h 59500"/>
                <a:gd name="connsiteX4" fmla="*/ 2257 w 144220"/>
                <a:gd name="connsiteY4" fmla="*/ 15388 h 59500"/>
                <a:gd name="connsiteX5" fmla="*/ 6064 w 144220"/>
                <a:gd name="connsiteY5" fmla="*/ 7287 h 59500"/>
                <a:gd name="connsiteX6" fmla="*/ 16433 w 144220"/>
                <a:gd name="connsiteY6" fmla="*/ 1779 h 59500"/>
                <a:gd name="connsiteX7" fmla="*/ 119636 w 144220"/>
                <a:gd name="connsiteY7" fmla="*/ 78 h 59500"/>
                <a:gd name="connsiteX8" fmla="*/ 143938 w 144220"/>
                <a:gd name="connsiteY8" fmla="*/ 19195 h 59500"/>
                <a:gd name="connsiteX9" fmla="*/ 121580 w 144220"/>
                <a:gd name="connsiteY9" fmla="*/ 59294 h 59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220" h="59500">
                  <a:moveTo>
                    <a:pt x="121580" y="59294"/>
                  </a:moveTo>
                  <a:lnTo>
                    <a:pt x="23075" y="58808"/>
                  </a:lnTo>
                  <a:cubicBezTo>
                    <a:pt x="12463" y="57593"/>
                    <a:pt x="7846" y="55000"/>
                    <a:pt x="4282" y="48844"/>
                  </a:cubicBezTo>
                  <a:cubicBezTo>
                    <a:pt x="871" y="42412"/>
                    <a:pt x="-563" y="35113"/>
                    <a:pt x="150" y="27863"/>
                  </a:cubicBezTo>
                  <a:cubicBezTo>
                    <a:pt x="450" y="23651"/>
                    <a:pt x="1155" y="19471"/>
                    <a:pt x="2257" y="15388"/>
                  </a:cubicBezTo>
                  <a:cubicBezTo>
                    <a:pt x="2921" y="12439"/>
                    <a:pt x="4217" y="9677"/>
                    <a:pt x="6064" y="7287"/>
                  </a:cubicBezTo>
                  <a:cubicBezTo>
                    <a:pt x="8802" y="4339"/>
                    <a:pt x="12455" y="2394"/>
                    <a:pt x="16433" y="1779"/>
                  </a:cubicBezTo>
                  <a:cubicBezTo>
                    <a:pt x="34659" y="-976"/>
                    <a:pt x="119636" y="78"/>
                    <a:pt x="119636" y="78"/>
                  </a:cubicBezTo>
                  <a:cubicBezTo>
                    <a:pt x="119636" y="78"/>
                    <a:pt x="143938" y="-4054"/>
                    <a:pt x="143938" y="19195"/>
                  </a:cubicBezTo>
                  <a:cubicBezTo>
                    <a:pt x="143938" y="42444"/>
                    <a:pt x="148231" y="57917"/>
                    <a:pt x="121580" y="5929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17" name="Freeform: Shape 1516">
              <a:extLst>
                <a:ext uri="{FF2B5EF4-FFF2-40B4-BE49-F238E27FC236}">
                  <a16:creationId xmlns:a16="http://schemas.microsoft.com/office/drawing/2014/main" xmlns="" id="{2DB5F632-4486-9AC6-7B6E-BA02376C79A9}"/>
                </a:ext>
              </a:extLst>
            </p:cNvPr>
            <p:cNvSpPr/>
            <p:nvPr/>
          </p:nvSpPr>
          <p:spPr>
            <a:xfrm>
              <a:off x="11173717" y="3695661"/>
              <a:ext cx="56464" cy="37281"/>
            </a:xfrm>
            <a:custGeom>
              <a:avLst/>
              <a:gdLst>
                <a:gd name="connsiteX0" fmla="*/ 39889 w 56464"/>
                <a:gd name="connsiteY0" fmla="*/ 1621 h 37281"/>
                <a:gd name="connsiteX1" fmla="*/ 13805 w 56464"/>
                <a:gd name="connsiteY1" fmla="*/ 973 h 37281"/>
                <a:gd name="connsiteX2" fmla="*/ 4894 w 56464"/>
                <a:gd name="connsiteY2" fmla="*/ 5509 h 37281"/>
                <a:gd name="connsiteX3" fmla="*/ 6352 w 56464"/>
                <a:gd name="connsiteY3" fmla="*/ 32970 h 37281"/>
                <a:gd name="connsiteX4" fmla="*/ 15182 w 56464"/>
                <a:gd name="connsiteY4" fmla="*/ 36535 h 37281"/>
                <a:gd name="connsiteX5" fmla="*/ 45316 w 56464"/>
                <a:gd name="connsiteY5" fmla="*/ 34186 h 37281"/>
                <a:gd name="connsiteX6" fmla="*/ 49610 w 56464"/>
                <a:gd name="connsiteY6" fmla="*/ 32809 h 37281"/>
                <a:gd name="connsiteX7" fmla="*/ 53336 w 56464"/>
                <a:gd name="connsiteY7" fmla="*/ 29244 h 37281"/>
                <a:gd name="connsiteX8" fmla="*/ 56252 w 56464"/>
                <a:gd name="connsiteY8" fmla="*/ 16850 h 37281"/>
                <a:gd name="connsiteX9" fmla="*/ 39889 w 56464"/>
                <a:gd name="connsiteY9" fmla="*/ 1621 h 3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4" h="37281">
                  <a:moveTo>
                    <a:pt x="39889" y="1621"/>
                  </a:moveTo>
                  <a:cubicBezTo>
                    <a:pt x="31359" y="-574"/>
                    <a:pt x="22432" y="-793"/>
                    <a:pt x="13805" y="973"/>
                  </a:cubicBezTo>
                  <a:cubicBezTo>
                    <a:pt x="10483" y="1669"/>
                    <a:pt x="7405" y="3233"/>
                    <a:pt x="4894" y="5509"/>
                  </a:cubicBezTo>
                  <a:cubicBezTo>
                    <a:pt x="-2202" y="13529"/>
                    <a:pt x="-1546" y="25753"/>
                    <a:pt x="6352" y="32970"/>
                  </a:cubicBezTo>
                  <a:cubicBezTo>
                    <a:pt x="8968" y="34850"/>
                    <a:pt x="11998" y="36065"/>
                    <a:pt x="15182" y="36535"/>
                  </a:cubicBezTo>
                  <a:cubicBezTo>
                    <a:pt x="25283" y="37734"/>
                    <a:pt x="35523" y="36932"/>
                    <a:pt x="45316" y="34186"/>
                  </a:cubicBezTo>
                  <a:cubicBezTo>
                    <a:pt x="46807" y="33935"/>
                    <a:pt x="48249" y="33473"/>
                    <a:pt x="49610" y="32809"/>
                  </a:cubicBezTo>
                  <a:cubicBezTo>
                    <a:pt x="51116" y="31925"/>
                    <a:pt x="52388" y="30710"/>
                    <a:pt x="53336" y="29244"/>
                  </a:cubicBezTo>
                  <a:cubicBezTo>
                    <a:pt x="55855" y="25639"/>
                    <a:pt x="56892" y="21200"/>
                    <a:pt x="56252" y="16850"/>
                  </a:cubicBezTo>
                  <a:cubicBezTo>
                    <a:pt x="54940" y="8620"/>
                    <a:pt x="48192" y="2334"/>
                    <a:pt x="39889" y="16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18" name="Freeform: Shape 1517">
              <a:extLst>
                <a:ext uri="{FF2B5EF4-FFF2-40B4-BE49-F238E27FC236}">
                  <a16:creationId xmlns:a16="http://schemas.microsoft.com/office/drawing/2014/main" xmlns="" id="{FC0F4C0A-9139-96B9-AF7C-E3FF0A17E9D4}"/>
                </a:ext>
              </a:extLst>
            </p:cNvPr>
            <p:cNvSpPr/>
            <p:nvPr/>
          </p:nvSpPr>
          <p:spPr>
            <a:xfrm>
              <a:off x="11164698" y="3618391"/>
              <a:ext cx="143938" cy="61053"/>
            </a:xfrm>
            <a:custGeom>
              <a:avLst/>
              <a:gdLst>
                <a:gd name="connsiteX0" fmla="*/ 121976 w 143938"/>
                <a:gd name="connsiteY0" fmla="*/ 60826 h 61053"/>
                <a:gd name="connsiteX1" fmla="*/ 23553 w 143938"/>
                <a:gd name="connsiteY1" fmla="*/ 60826 h 61053"/>
                <a:gd name="connsiteX2" fmla="*/ 4597 w 143938"/>
                <a:gd name="connsiteY2" fmla="*/ 51187 h 61053"/>
                <a:gd name="connsiteX3" fmla="*/ 61 w 143938"/>
                <a:gd name="connsiteY3" fmla="*/ 30935 h 61053"/>
                <a:gd name="connsiteX4" fmla="*/ 1762 w 143938"/>
                <a:gd name="connsiteY4" fmla="*/ 18784 h 61053"/>
                <a:gd name="connsiteX5" fmla="*/ 5245 w 143938"/>
                <a:gd name="connsiteY5" fmla="*/ 10683 h 61053"/>
                <a:gd name="connsiteX6" fmla="*/ 15371 w 143938"/>
                <a:gd name="connsiteY6" fmla="*/ 5013 h 61053"/>
                <a:gd name="connsiteX7" fmla="*/ 118412 w 143938"/>
                <a:gd name="connsiteY7" fmla="*/ 233 h 61053"/>
                <a:gd name="connsiteX8" fmla="*/ 143281 w 143938"/>
                <a:gd name="connsiteY8" fmla="*/ 19108 h 61053"/>
                <a:gd name="connsiteX9" fmla="*/ 121976 w 143938"/>
                <a:gd name="connsiteY9" fmla="*/ 60826 h 6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8" h="61053">
                  <a:moveTo>
                    <a:pt x="121976" y="60826"/>
                  </a:moveTo>
                  <a:lnTo>
                    <a:pt x="23553" y="60826"/>
                  </a:lnTo>
                  <a:cubicBezTo>
                    <a:pt x="15979" y="61159"/>
                    <a:pt x="8793" y="57497"/>
                    <a:pt x="4597" y="51187"/>
                  </a:cubicBezTo>
                  <a:cubicBezTo>
                    <a:pt x="1146" y="45022"/>
                    <a:pt x="-434" y="37983"/>
                    <a:pt x="61" y="30935"/>
                  </a:cubicBezTo>
                  <a:cubicBezTo>
                    <a:pt x="214" y="26836"/>
                    <a:pt x="790" y="22769"/>
                    <a:pt x="1762" y="18784"/>
                  </a:cubicBezTo>
                  <a:cubicBezTo>
                    <a:pt x="2304" y="15860"/>
                    <a:pt x="3487" y="13089"/>
                    <a:pt x="5245" y="10683"/>
                  </a:cubicBezTo>
                  <a:cubicBezTo>
                    <a:pt x="7894" y="7718"/>
                    <a:pt x="11458" y="5726"/>
                    <a:pt x="15371" y="5013"/>
                  </a:cubicBezTo>
                  <a:cubicBezTo>
                    <a:pt x="33517" y="1773"/>
                    <a:pt x="118412" y="233"/>
                    <a:pt x="118412" y="233"/>
                  </a:cubicBezTo>
                  <a:cubicBezTo>
                    <a:pt x="118412" y="233"/>
                    <a:pt x="142714" y="-4789"/>
                    <a:pt x="143281" y="19108"/>
                  </a:cubicBezTo>
                  <a:cubicBezTo>
                    <a:pt x="143848" y="43005"/>
                    <a:pt x="148303" y="59449"/>
                    <a:pt x="121976" y="6082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19" name="Freeform: Shape 1518">
              <a:extLst>
                <a:ext uri="{FF2B5EF4-FFF2-40B4-BE49-F238E27FC236}">
                  <a16:creationId xmlns:a16="http://schemas.microsoft.com/office/drawing/2014/main" xmlns="" id="{0C9C7722-4216-F12F-4E2F-45A450A28499}"/>
                </a:ext>
              </a:extLst>
            </p:cNvPr>
            <p:cNvSpPr/>
            <p:nvPr/>
          </p:nvSpPr>
          <p:spPr>
            <a:xfrm>
              <a:off x="11174467" y="3633118"/>
              <a:ext cx="56571" cy="36731"/>
            </a:xfrm>
            <a:custGeom>
              <a:avLst/>
              <a:gdLst>
                <a:gd name="connsiteX0" fmla="*/ 39464 w 56571"/>
                <a:gd name="connsiteY0" fmla="*/ 1221 h 36731"/>
                <a:gd name="connsiteX1" fmla="*/ 13298 w 56571"/>
                <a:gd name="connsiteY1" fmla="*/ 1221 h 36731"/>
                <a:gd name="connsiteX2" fmla="*/ 4631 w 56571"/>
                <a:gd name="connsiteY2" fmla="*/ 5920 h 36731"/>
                <a:gd name="connsiteX3" fmla="*/ 256 w 56571"/>
                <a:gd name="connsiteY3" fmla="*/ 20825 h 36731"/>
                <a:gd name="connsiteX4" fmla="*/ 6818 w 56571"/>
                <a:gd name="connsiteY4" fmla="*/ 32652 h 36731"/>
                <a:gd name="connsiteX5" fmla="*/ 15648 w 56571"/>
                <a:gd name="connsiteY5" fmla="*/ 36054 h 36731"/>
                <a:gd name="connsiteX6" fmla="*/ 45782 w 56571"/>
                <a:gd name="connsiteY6" fmla="*/ 33462 h 36731"/>
                <a:gd name="connsiteX7" fmla="*/ 50076 w 56571"/>
                <a:gd name="connsiteY7" fmla="*/ 32004 h 36731"/>
                <a:gd name="connsiteX8" fmla="*/ 53721 w 56571"/>
                <a:gd name="connsiteY8" fmla="*/ 28440 h 36731"/>
                <a:gd name="connsiteX9" fmla="*/ 56313 w 56571"/>
                <a:gd name="connsiteY9" fmla="*/ 16046 h 36731"/>
                <a:gd name="connsiteX10" fmla="*/ 39464 w 56571"/>
                <a:gd name="connsiteY10" fmla="*/ 1221 h 3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1" h="36731">
                  <a:moveTo>
                    <a:pt x="39464" y="1221"/>
                  </a:moveTo>
                  <a:cubicBezTo>
                    <a:pt x="30844" y="-682"/>
                    <a:pt x="21918" y="-682"/>
                    <a:pt x="13298" y="1221"/>
                  </a:cubicBezTo>
                  <a:cubicBezTo>
                    <a:pt x="10058" y="2031"/>
                    <a:pt x="7077" y="3643"/>
                    <a:pt x="4631" y="5920"/>
                  </a:cubicBezTo>
                  <a:cubicBezTo>
                    <a:pt x="888" y="9913"/>
                    <a:pt x="-732" y="15446"/>
                    <a:pt x="256" y="20825"/>
                  </a:cubicBezTo>
                  <a:cubicBezTo>
                    <a:pt x="767" y="25491"/>
                    <a:pt x="3132" y="29752"/>
                    <a:pt x="6818" y="32652"/>
                  </a:cubicBezTo>
                  <a:cubicBezTo>
                    <a:pt x="9467" y="34434"/>
                    <a:pt x="12488" y="35592"/>
                    <a:pt x="15648" y="36054"/>
                  </a:cubicBezTo>
                  <a:cubicBezTo>
                    <a:pt x="25765" y="37172"/>
                    <a:pt x="36005" y="36297"/>
                    <a:pt x="45782" y="33462"/>
                  </a:cubicBezTo>
                  <a:cubicBezTo>
                    <a:pt x="47273" y="33171"/>
                    <a:pt x="48715" y="32685"/>
                    <a:pt x="50076" y="32004"/>
                  </a:cubicBezTo>
                  <a:cubicBezTo>
                    <a:pt x="51558" y="31121"/>
                    <a:pt x="52805" y="29898"/>
                    <a:pt x="53721" y="28440"/>
                  </a:cubicBezTo>
                  <a:cubicBezTo>
                    <a:pt x="56094" y="24770"/>
                    <a:pt x="57018" y="20355"/>
                    <a:pt x="56313" y="16046"/>
                  </a:cubicBezTo>
                  <a:cubicBezTo>
                    <a:pt x="54685" y="7864"/>
                    <a:pt x="47783" y="1796"/>
                    <a:pt x="39464"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20" name="Freeform: Shape 1519">
              <a:extLst>
                <a:ext uri="{FF2B5EF4-FFF2-40B4-BE49-F238E27FC236}">
                  <a16:creationId xmlns:a16="http://schemas.microsoft.com/office/drawing/2014/main" xmlns="" id="{66AECE37-0CCA-DF93-9E20-6EF3E671A0C7}"/>
                </a:ext>
              </a:extLst>
            </p:cNvPr>
            <p:cNvSpPr/>
            <p:nvPr/>
          </p:nvSpPr>
          <p:spPr>
            <a:xfrm>
              <a:off x="11163306" y="3553302"/>
              <a:ext cx="143951" cy="64475"/>
            </a:xfrm>
            <a:custGeom>
              <a:avLst/>
              <a:gdLst>
                <a:gd name="connsiteX0" fmla="*/ 122963 w 143951"/>
                <a:gd name="connsiteY0" fmla="*/ 60786 h 64475"/>
                <a:gd name="connsiteX1" fmla="*/ 24540 w 143951"/>
                <a:gd name="connsiteY1" fmla="*/ 64269 h 64475"/>
                <a:gd name="connsiteX2" fmla="*/ 5260 w 143951"/>
                <a:gd name="connsiteY2" fmla="*/ 55359 h 64475"/>
                <a:gd name="connsiteX3" fmla="*/ -5 w 143951"/>
                <a:gd name="connsiteY3" fmla="*/ 35188 h 64475"/>
                <a:gd name="connsiteX4" fmla="*/ 1291 w 143951"/>
                <a:gd name="connsiteY4" fmla="*/ 23037 h 64475"/>
                <a:gd name="connsiteX5" fmla="*/ 4531 w 143951"/>
                <a:gd name="connsiteY5" fmla="*/ 14936 h 64475"/>
                <a:gd name="connsiteX6" fmla="*/ 14414 w 143951"/>
                <a:gd name="connsiteY6" fmla="*/ 8942 h 64475"/>
                <a:gd name="connsiteX7" fmla="*/ 117293 w 143951"/>
                <a:gd name="connsiteY7" fmla="*/ 436 h 64475"/>
                <a:gd name="connsiteX8" fmla="*/ 142729 w 143951"/>
                <a:gd name="connsiteY8" fmla="*/ 18581 h 64475"/>
                <a:gd name="connsiteX9" fmla="*/ 122963 w 143951"/>
                <a:gd name="connsiteY9" fmla="*/ 60786 h 6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1" h="64475">
                  <a:moveTo>
                    <a:pt x="122963" y="60786"/>
                  </a:moveTo>
                  <a:lnTo>
                    <a:pt x="24540" y="64269"/>
                  </a:lnTo>
                  <a:cubicBezTo>
                    <a:pt x="13928" y="63459"/>
                    <a:pt x="9148" y="61191"/>
                    <a:pt x="5260" y="55359"/>
                  </a:cubicBezTo>
                  <a:cubicBezTo>
                    <a:pt x="1574" y="49291"/>
                    <a:pt x="-256" y="42284"/>
                    <a:pt x="-5" y="35188"/>
                  </a:cubicBezTo>
                  <a:cubicBezTo>
                    <a:pt x="27" y="31105"/>
                    <a:pt x="456" y="27039"/>
                    <a:pt x="1291" y="23037"/>
                  </a:cubicBezTo>
                  <a:cubicBezTo>
                    <a:pt x="1761" y="20129"/>
                    <a:pt x="2862" y="17366"/>
                    <a:pt x="4531" y="14936"/>
                  </a:cubicBezTo>
                  <a:cubicBezTo>
                    <a:pt x="7067" y="11890"/>
                    <a:pt x="10542" y="9784"/>
                    <a:pt x="14414" y="8942"/>
                  </a:cubicBezTo>
                  <a:cubicBezTo>
                    <a:pt x="32398" y="5053"/>
                    <a:pt x="117293" y="436"/>
                    <a:pt x="117293" y="436"/>
                  </a:cubicBezTo>
                  <a:cubicBezTo>
                    <a:pt x="117293" y="436"/>
                    <a:pt x="141595" y="-5478"/>
                    <a:pt x="142729" y="18581"/>
                  </a:cubicBezTo>
                  <a:cubicBezTo>
                    <a:pt x="143863" y="42641"/>
                    <a:pt x="149128" y="58194"/>
                    <a:pt x="122963" y="607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21" name="Freeform: Shape 1520">
              <a:extLst>
                <a:ext uri="{FF2B5EF4-FFF2-40B4-BE49-F238E27FC236}">
                  <a16:creationId xmlns:a16="http://schemas.microsoft.com/office/drawing/2014/main" xmlns="" id="{8DF7E72C-B8A3-24D8-96AE-FBECA9397F57}"/>
                </a:ext>
              </a:extLst>
            </p:cNvPr>
            <p:cNvSpPr/>
            <p:nvPr/>
          </p:nvSpPr>
          <p:spPr>
            <a:xfrm>
              <a:off x="11173055" y="3570907"/>
              <a:ext cx="56620" cy="36819"/>
            </a:xfrm>
            <a:custGeom>
              <a:avLst/>
              <a:gdLst>
                <a:gd name="connsiteX0" fmla="*/ 38931 w 56620"/>
                <a:gd name="connsiteY0" fmla="*/ 814 h 36819"/>
                <a:gd name="connsiteX1" fmla="*/ 12766 w 56620"/>
                <a:gd name="connsiteY1" fmla="*/ 1705 h 36819"/>
                <a:gd name="connsiteX2" fmla="*/ 4260 w 56620"/>
                <a:gd name="connsiteY2" fmla="*/ 6646 h 36819"/>
                <a:gd name="connsiteX3" fmla="*/ 372 w 56620"/>
                <a:gd name="connsiteY3" fmla="*/ 21713 h 36819"/>
                <a:gd name="connsiteX4" fmla="*/ 7338 w 56620"/>
                <a:gd name="connsiteY4" fmla="*/ 33297 h 36819"/>
                <a:gd name="connsiteX5" fmla="*/ 16330 w 56620"/>
                <a:gd name="connsiteY5" fmla="*/ 36376 h 36819"/>
                <a:gd name="connsiteX6" fmla="*/ 46221 w 56620"/>
                <a:gd name="connsiteY6" fmla="*/ 32730 h 36819"/>
                <a:gd name="connsiteX7" fmla="*/ 50515 w 56620"/>
                <a:gd name="connsiteY7" fmla="*/ 31191 h 36819"/>
                <a:gd name="connsiteX8" fmla="*/ 54079 w 56620"/>
                <a:gd name="connsiteY8" fmla="*/ 27465 h 36819"/>
                <a:gd name="connsiteX9" fmla="*/ 56266 w 56620"/>
                <a:gd name="connsiteY9" fmla="*/ 15071 h 36819"/>
                <a:gd name="connsiteX10" fmla="*/ 38931 w 56620"/>
                <a:gd name="connsiteY10" fmla="*/ 814 h 3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0" h="36819">
                  <a:moveTo>
                    <a:pt x="38931" y="814"/>
                  </a:moveTo>
                  <a:cubicBezTo>
                    <a:pt x="30247" y="-798"/>
                    <a:pt x="21320" y="-499"/>
                    <a:pt x="12766" y="1705"/>
                  </a:cubicBezTo>
                  <a:cubicBezTo>
                    <a:pt x="9550" y="2588"/>
                    <a:pt x="6617" y="4289"/>
                    <a:pt x="4260" y="6646"/>
                  </a:cubicBezTo>
                  <a:cubicBezTo>
                    <a:pt x="647" y="10769"/>
                    <a:pt x="-803" y="16359"/>
                    <a:pt x="372" y="21713"/>
                  </a:cubicBezTo>
                  <a:cubicBezTo>
                    <a:pt x="1117" y="26331"/>
                    <a:pt x="3612" y="30478"/>
                    <a:pt x="7338" y="33297"/>
                  </a:cubicBezTo>
                  <a:cubicBezTo>
                    <a:pt x="10044" y="35023"/>
                    <a:pt x="13130" y="36084"/>
                    <a:pt x="16330" y="36376"/>
                  </a:cubicBezTo>
                  <a:cubicBezTo>
                    <a:pt x="26440" y="37178"/>
                    <a:pt x="36606" y="35938"/>
                    <a:pt x="46221" y="32730"/>
                  </a:cubicBezTo>
                  <a:cubicBezTo>
                    <a:pt x="47728" y="32463"/>
                    <a:pt x="49178" y="31945"/>
                    <a:pt x="50515" y="31191"/>
                  </a:cubicBezTo>
                  <a:cubicBezTo>
                    <a:pt x="51973" y="30244"/>
                    <a:pt x="53196" y="28972"/>
                    <a:pt x="54079" y="27465"/>
                  </a:cubicBezTo>
                  <a:cubicBezTo>
                    <a:pt x="56323" y="23747"/>
                    <a:pt x="57101" y="19332"/>
                    <a:pt x="56266" y="15071"/>
                  </a:cubicBezTo>
                  <a:cubicBezTo>
                    <a:pt x="54419" y="6921"/>
                    <a:pt x="47283" y="1049"/>
                    <a:pt x="38931" y="81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22" name="Freeform: Shape 1521">
              <a:extLst>
                <a:ext uri="{FF2B5EF4-FFF2-40B4-BE49-F238E27FC236}">
                  <a16:creationId xmlns:a16="http://schemas.microsoft.com/office/drawing/2014/main" xmlns="" id="{35E2C465-0322-7450-6B4B-C4A0C45C2121}"/>
                </a:ext>
              </a:extLst>
            </p:cNvPr>
            <p:cNvSpPr/>
            <p:nvPr/>
          </p:nvSpPr>
          <p:spPr>
            <a:xfrm>
              <a:off x="11159674" y="3487304"/>
              <a:ext cx="144108" cy="68907"/>
            </a:xfrm>
            <a:custGeom>
              <a:avLst/>
              <a:gdLst>
                <a:gd name="connsiteX0" fmla="*/ 123842 w 144108"/>
                <a:gd name="connsiteY0" fmla="*/ 61573 h 68907"/>
                <a:gd name="connsiteX1" fmla="*/ 25580 w 144108"/>
                <a:gd name="connsiteY1" fmla="*/ 68539 h 68907"/>
                <a:gd name="connsiteX2" fmla="*/ 5976 w 144108"/>
                <a:gd name="connsiteY2" fmla="*/ 60439 h 68907"/>
                <a:gd name="connsiteX3" fmla="*/ 63 w 144108"/>
                <a:gd name="connsiteY3" fmla="*/ 40754 h 68907"/>
                <a:gd name="connsiteX4" fmla="*/ 792 w 144108"/>
                <a:gd name="connsiteY4" fmla="*/ 28765 h 68907"/>
                <a:gd name="connsiteX5" fmla="*/ 3708 w 144108"/>
                <a:gd name="connsiteY5" fmla="*/ 20664 h 68907"/>
                <a:gd name="connsiteX6" fmla="*/ 13267 w 144108"/>
                <a:gd name="connsiteY6" fmla="*/ 14345 h 68907"/>
                <a:gd name="connsiteX7" fmla="*/ 115579 w 144108"/>
                <a:gd name="connsiteY7" fmla="*/ 736 h 68907"/>
                <a:gd name="connsiteX8" fmla="*/ 127811 w 144108"/>
                <a:gd name="connsiteY8" fmla="*/ 250 h 68907"/>
                <a:gd name="connsiteX9" fmla="*/ 141906 w 144108"/>
                <a:gd name="connsiteY9" fmla="*/ 17991 h 68907"/>
                <a:gd name="connsiteX10" fmla="*/ 123842 w 144108"/>
                <a:gd name="connsiteY10" fmla="*/ 61573 h 6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108" h="68907">
                  <a:moveTo>
                    <a:pt x="123842" y="61573"/>
                  </a:moveTo>
                  <a:lnTo>
                    <a:pt x="25580" y="68539"/>
                  </a:lnTo>
                  <a:cubicBezTo>
                    <a:pt x="18079" y="69463"/>
                    <a:pt x="10634" y="66393"/>
                    <a:pt x="5976" y="60439"/>
                  </a:cubicBezTo>
                  <a:cubicBezTo>
                    <a:pt x="2121" y="54598"/>
                    <a:pt x="71" y="47753"/>
                    <a:pt x="63" y="40754"/>
                  </a:cubicBezTo>
                  <a:cubicBezTo>
                    <a:pt x="-180" y="36744"/>
                    <a:pt x="63" y="32718"/>
                    <a:pt x="792" y="28765"/>
                  </a:cubicBezTo>
                  <a:cubicBezTo>
                    <a:pt x="1108" y="25873"/>
                    <a:pt x="2113" y="23094"/>
                    <a:pt x="3708" y="20664"/>
                  </a:cubicBezTo>
                  <a:cubicBezTo>
                    <a:pt x="6074" y="17529"/>
                    <a:pt x="9452" y="15293"/>
                    <a:pt x="13267" y="14345"/>
                  </a:cubicBezTo>
                  <a:cubicBezTo>
                    <a:pt x="31008" y="9647"/>
                    <a:pt x="115579" y="736"/>
                    <a:pt x="115579" y="736"/>
                  </a:cubicBezTo>
                  <a:cubicBezTo>
                    <a:pt x="119573" y="-325"/>
                    <a:pt x="123744" y="-495"/>
                    <a:pt x="127811" y="250"/>
                  </a:cubicBezTo>
                  <a:cubicBezTo>
                    <a:pt x="136220" y="1911"/>
                    <a:pt x="142190" y="9420"/>
                    <a:pt x="141906" y="17991"/>
                  </a:cubicBezTo>
                  <a:cubicBezTo>
                    <a:pt x="144256" y="42455"/>
                    <a:pt x="149845" y="58089"/>
                    <a:pt x="123842" y="615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23" name="Freeform: Shape 1522">
              <a:extLst>
                <a:ext uri="{FF2B5EF4-FFF2-40B4-BE49-F238E27FC236}">
                  <a16:creationId xmlns:a16="http://schemas.microsoft.com/office/drawing/2014/main" xmlns="" id="{DD2EAC5B-05ED-6D16-B2CF-E79233BC82A1}"/>
                </a:ext>
              </a:extLst>
            </p:cNvPr>
            <p:cNvSpPr/>
            <p:nvPr/>
          </p:nvSpPr>
          <p:spPr>
            <a:xfrm>
              <a:off x="11169657" y="3509059"/>
              <a:ext cx="56617" cy="36911"/>
            </a:xfrm>
            <a:custGeom>
              <a:avLst/>
              <a:gdLst>
                <a:gd name="connsiteX0" fmla="*/ 37955 w 56617"/>
                <a:gd name="connsiteY0" fmla="*/ 367 h 36911"/>
                <a:gd name="connsiteX1" fmla="*/ 11871 w 56617"/>
                <a:gd name="connsiteY1" fmla="*/ 2473 h 36911"/>
                <a:gd name="connsiteX2" fmla="*/ 3770 w 56617"/>
                <a:gd name="connsiteY2" fmla="*/ 7739 h 36911"/>
                <a:gd name="connsiteX3" fmla="*/ 530 w 56617"/>
                <a:gd name="connsiteY3" fmla="*/ 22644 h 36911"/>
                <a:gd name="connsiteX4" fmla="*/ 7901 w 56617"/>
                <a:gd name="connsiteY4" fmla="*/ 33904 h 36911"/>
                <a:gd name="connsiteX5" fmla="*/ 16974 w 56617"/>
                <a:gd name="connsiteY5" fmla="*/ 36658 h 36911"/>
                <a:gd name="connsiteX6" fmla="*/ 46785 w 56617"/>
                <a:gd name="connsiteY6" fmla="*/ 31879 h 36911"/>
                <a:gd name="connsiteX7" fmla="*/ 50997 w 56617"/>
                <a:gd name="connsiteY7" fmla="*/ 30097 h 36911"/>
                <a:gd name="connsiteX8" fmla="*/ 54400 w 56617"/>
                <a:gd name="connsiteY8" fmla="*/ 26290 h 36911"/>
                <a:gd name="connsiteX9" fmla="*/ 56101 w 56617"/>
                <a:gd name="connsiteY9" fmla="*/ 13733 h 36911"/>
                <a:gd name="connsiteX10" fmla="*/ 37955 w 56617"/>
                <a:gd name="connsiteY10" fmla="*/ 367 h 3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7" h="36911">
                  <a:moveTo>
                    <a:pt x="37955" y="367"/>
                  </a:moveTo>
                  <a:cubicBezTo>
                    <a:pt x="29214" y="-848"/>
                    <a:pt x="20304" y="-127"/>
                    <a:pt x="11871" y="2473"/>
                  </a:cubicBezTo>
                  <a:cubicBezTo>
                    <a:pt x="8768" y="3502"/>
                    <a:pt x="5973" y="5317"/>
                    <a:pt x="3770" y="7739"/>
                  </a:cubicBezTo>
                  <a:cubicBezTo>
                    <a:pt x="360" y="11903"/>
                    <a:pt x="-847" y="17443"/>
                    <a:pt x="530" y="22644"/>
                  </a:cubicBezTo>
                  <a:cubicBezTo>
                    <a:pt x="1396" y="27229"/>
                    <a:pt x="4046" y="31280"/>
                    <a:pt x="7901" y="33904"/>
                  </a:cubicBezTo>
                  <a:cubicBezTo>
                    <a:pt x="10688" y="35476"/>
                    <a:pt x="13783" y="36415"/>
                    <a:pt x="16974" y="36658"/>
                  </a:cubicBezTo>
                  <a:cubicBezTo>
                    <a:pt x="27125" y="37007"/>
                    <a:pt x="37250" y="35387"/>
                    <a:pt x="46785" y="31879"/>
                  </a:cubicBezTo>
                  <a:cubicBezTo>
                    <a:pt x="48267" y="31490"/>
                    <a:pt x="49685" y="30891"/>
                    <a:pt x="50997" y="30097"/>
                  </a:cubicBezTo>
                  <a:cubicBezTo>
                    <a:pt x="52415" y="29109"/>
                    <a:pt x="53581" y="27804"/>
                    <a:pt x="54400" y="26290"/>
                  </a:cubicBezTo>
                  <a:cubicBezTo>
                    <a:pt x="56522" y="22466"/>
                    <a:pt x="57129" y="17986"/>
                    <a:pt x="56101" y="13733"/>
                  </a:cubicBezTo>
                  <a:cubicBezTo>
                    <a:pt x="53833" y="5641"/>
                    <a:pt x="46356" y="132"/>
                    <a:pt x="37955" y="3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24" name="Freeform: Shape 1523">
              <a:extLst>
                <a:ext uri="{FF2B5EF4-FFF2-40B4-BE49-F238E27FC236}">
                  <a16:creationId xmlns:a16="http://schemas.microsoft.com/office/drawing/2014/main" xmlns="" id="{CBCDC018-B180-56F5-D007-1A17711773A4}"/>
                </a:ext>
              </a:extLst>
            </p:cNvPr>
            <p:cNvSpPr/>
            <p:nvPr/>
          </p:nvSpPr>
          <p:spPr>
            <a:xfrm>
              <a:off x="11152930" y="3419948"/>
              <a:ext cx="144158" cy="75346"/>
            </a:xfrm>
            <a:custGeom>
              <a:avLst/>
              <a:gdLst>
                <a:gd name="connsiteX0" fmla="*/ 124915 w 144158"/>
                <a:gd name="connsiteY0" fmla="*/ 63151 h 75346"/>
                <a:gd name="connsiteX1" fmla="*/ 27221 w 144158"/>
                <a:gd name="connsiteY1" fmla="*/ 75140 h 75346"/>
                <a:gd name="connsiteX2" fmla="*/ 7293 w 144158"/>
                <a:gd name="connsiteY2" fmla="*/ 68254 h 75346"/>
                <a:gd name="connsiteX3" fmla="*/ 245 w 144158"/>
                <a:gd name="connsiteY3" fmla="*/ 49623 h 75346"/>
                <a:gd name="connsiteX4" fmla="*/ 245 w 144158"/>
                <a:gd name="connsiteY4" fmla="*/ 38120 h 75346"/>
                <a:gd name="connsiteX5" fmla="*/ 2676 w 144158"/>
                <a:gd name="connsiteY5" fmla="*/ 30019 h 75346"/>
                <a:gd name="connsiteX6" fmla="*/ 11829 w 144158"/>
                <a:gd name="connsiteY6" fmla="*/ 23215 h 75346"/>
                <a:gd name="connsiteX7" fmla="*/ 112602 w 144158"/>
                <a:gd name="connsiteY7" fmla="*/ 1424 h 75346"/>
                <a:gd name="connsiteX8" fmla="*/ 124834 w 144158"/>
                <a:gd name="connsiteY8" fmla="*/ -34 h 75346"/>
                <a:gd name="connsiteX9" fmla="*/ 140306 w 144158"/>
                <a:gd name="connsiteY9" fmla="*/ 17382 h 75346"/>
                <a:gd name="connsiteX10" fmla="*/ 124915 w 144158"/>
                <a:gd name="connsiteY10" fmla="*/ 63151 h 7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158" h="75346">
                  <a:moveTo>
                    <a:pt x="124915" y="63151"/>
                  </a:moveTo>
                  <a:lnTo>
                    <a:pt x="27221" y="75140"/>
                  </a:lnTo>
                  <a:cubicBezTo>
                    <a:pt x="16528" y="75140"/>
                    <a:pt x="11667" y="73520"/>
                    <a:pt x="7293" y="68254"/>
                  </a:cubicBezTo>
                  <a:cubicBezTo>
                    <a:pt x="3081" y="62916"/>
                    <a:pt x="618" y="56411"/>
                    <a:pt x="245" y="49623"/>
                  </a:cubicBezTo>
                  <a:cubicBezTo>
                    <a:pt x="-119" y="45799"/>
                    <a:pt x="-119" y="41943"/>
                    <a:pt x="245" y="38120"/>
                  </a:cubicBezTo>
                  <a:cubicBezTo>
                    <a:pt x="407" y="35268"/>
                    <a:pt x="1242" y="32490"/>
                    <a:pt x="2676" y="30019"/>
                  </a:cubicBezTo>
                  <a:cubicBezTo>
                    <a:pt x="4879" y="26795"/>
                    <a:pt x="8103" y="24397"/>
                    <a:pt x="11829" y="23215"/>
                  </a:cubicBezTo>
                  <a:cubicBezTo>
                    <a:pt x="29165" y="17301"/>
                    <a:pt x="112602" y="1424"/>
                    <a:pt x="112602" y="1424"/>
                  </a:cubicBezTo>
                  <a:cubicBezTo>
                    <a:pt x="116507" y="-10"/>
                    <a:pt x="120703" y="-504"/>
                    <a:pt x="124834" y="-34"/>
                  </a:cubicBezTo>
                  <a:cubicBezTo>
                    <a:pt x="131315" y="776"/>
                    <a:pt x="138281" y="4826"/>
                    <a:pt x="140306" y="17382"/>
                  </a:cubicBezTo>
                  <a:cubicBezTo>
                    <a:pt x="144276" y="42656"/>
                    <a:pt x="150999" y="58372"/>
                    <a:pt x="124915" y="6315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25" name="Freeform: Shape 1524">
              <a:extLst>
                <a:ext uri="{FF2B5EF4-FFF2-40B4-BE49-F238E27FC236}">
                  <a16:creationId xmlns:a16="http://schemas.microsoft.com/office/drawing/2014/main" xmlns="" id="{60EE61EC-5E63-E385-E522-8CB18746A982}"/>
                </a:ext>
              </a:extLst>
            </p:cNvPr>
            <p:cNvSpPr/>
            <p:nvPr/>
          </p:nvSpPr>
          <p:spPr>
            <a:xfrm>
              <a:off x="11162738" y="3448197"/>
              <a:ext cx="56643" cy="36972"/>
            </a:xfrm>
            <a:custGeom>
              <a:avLst/>
              <a:gdLst>
                <a:gd name="connsiteX0" fmla="*/ 37016 w 56643"/>
                <a:gd name="connsiteY0" fmla="*/ -93 h 36972"/>
                <a:gd name="connsiteX1" fmla="*/ 11175 w 56643"/>
                <a:gd name="connsiteY1" fmla="*/ 3877 h 36972"/>
                <a:gd name="connsiteX2" fmla="*/ 3074 w 56643"/>
                <a:gd name="connsiteY2" fmla="*/ 9547 h 36972"/>
                <a:gd name="connsiteX3" fmla="*/ 806 w 56643"/>
                <a:gd name="connsiteY3" fmla="*/ 24209 h 36972"/>
                <a:gd name="connsiteX4" fmla="*/ 8907 w 56643"/>
                <a:gd name="connsiteY4" fmla="*/ 34659 h 36972"/>
                <a:gd name="connsiteX5" fmla="*/ 18223 w 56643"/>
                <a:gd name="connsiteY5" fmla="*/ 36766 h 36972"/>
                <a:gd name="connsiteX6" fmla="*/ 47628 w 56643"/>
                <a:gd name="connsiteY6" fmla="*/ 30447 h 36972"/>
                <a:gd name="connsiteX7" fmla="*/ 51759 w 56643"/>
                <a:gd name="connsiteY7" fmla="*/ 28503 h 36972"/>
                <a:gd name="connsiteX8" fmla="*/ 54919 w 56643"/>
                <a:gd name="connsiteY8" fmla="*/ 24452 h 36972"/>
                <a:gd name="connsiteX9" fmla="*/ 55891 w 56643"/>
                <a:gd name="connsiteY9" fmla="*/ 11896 h 36972"/>
                <a:gd name="connsiteX10" fmla="*/ 37016 w 56643"/>
                <a:gd name="connsiteY10" fmla="*/ -93 h 3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43" h="36972">
                  <a:moveTo>
                    <a:pt x="37016" y="-93"/>
                  </a:moveTo>
                  <a:cubicBezTo>
                    <a:pt x="28219" y="-627"/>
                    <a:pt x="19405" y="725"/>
                    <a:pt x="11175" y="3877"/>
                  </a:cubicBezTo>
                  <a:cubicBezTo>
                    <a:pt x="8048" y="5076"/>
                    <a:pt x="5270" y="7020"/>
                    <a:pt x="3074" y="9547"/>
                  </a:cubicBezTo>
                  <a:cubicBezTo>
                    <a:pt x="-4" y="13784"/>
                    <a:pt x="-855" y="19244"/>
                    <a:pt x="806" y="24209"/>
                  </a:cubicBezTo>
                  <a:cubicBezTo>
                    <a:pt x="1973" y="28649"/>
                    <a:pt x="4897" y="32423"/>
                    <a:pt x="8907" y="34659"/>
                  </a:cubicBezTo>
                  <a:cubicBezTo>
                    <a:pt x="11831" y="36012"/>
                    <a:pt x="15007" y="36733"/>
                    <a:pt x="18223" y="36766"/>
                  </a:cubicBezTo>
                  <a:cubicBezTo>
                    <a:pt x="28340" y="36604"/>
                    <a:pt x="38337" y="34457"/>
                    <a:pt x="47628" y="30447"/>
                  </a:cubicBezTo>
                  <a:cubicBezTo>
                    <a:pt x="49086" y="29985"/>
                    <a:pt x="50471" y="29329"/>
                    <a:pt x="51759" y="28503"/>
                  </a:cubicBezTo>
                  <a:cubicBezTo>
                    <a:pt x="53096" y="27401"/>
                    <a:pt x="54174" y="26016"/>
                    <a:pt x="54919" y="24452"/>
                  </a:cubicBezTo>
                  <a:cubicBezTo>
                    <a:pt x="56774" y="20532"/>
                    <a:pt x="57122" y="16060"/>
                    <a:pt x="55891" y="11896"/>
                  </a:cubicBezTo>
                  <a:cubicBezTo>
                    <a:pt x="53104" y="4039"/>
                    <a:pt x="45320" y="-911"/>
                    <a:pt x="37016" y="-9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26" name="Freeform: Shape 1525">
              <a:extLst>
                <a:ext uri="{FF2B5EF4-FFF2-40B4-BE49-F238E27FC236}">
                  <a16:creationId xmlns:a16="http://schemas.microsoft.com/office/drawing/2014/main" xmlns="" id="{E1D4A725-7F74-E175-9254-6DD2909BBDE7}"/>
                </a:ext>
              </a:extLst>
            </p:cNvPr>
            <p:cNvSpPr/>
            <p:nvPr/>
          </p:nvSpPr>
          <p:spPr>
            <a:xfrm>
              <a:off x="11141527" y="3347862"/>
              <a:ext cx="143523" cy="89562"/>
            </a:xfrm>
            <a:custGeom>
              <a:avLst/>
              <a:gdLst>
                <a:gd name="connsiteX0" fmla="*/ 126192 w 143523"/>
                <a:gd name="connsiteY0" fmla="*/ 68163 h 89562"/>
                <a:gd name="connsiteX1" fmla="*/ 29874 w 143523"/>
                <a:gd name="connsiteY1" fmla="*/ 88577 h 89562"/>
                <a:gd name="connsiteX2" fmla="*/ 9542 w 143523"/>
                <a:gd name="connsiteY2" fmla="*/ 83960 h 89562"/>
                <a:gd name="connsiteX3" fmla="*/ 1036 w 143523"/>
                <a:gd name="connsiteY3" fmla="*/ 67759 h 89562"/>
                <a:gd name="connsiteX4" fmla="*/ -17 w 143523"/>
                <a:gd name="connsiteY4" fmla="*/ 58200 h 89562"/>
                <a:gd name="connsiteX5" fmla="*/ 1603 w 143523"/>
                <a:gd name="connsiteY5" fmla="*/ 51152 h 89562"/>
                <a:gd name="connsiteX6" fmla="*/ 9704 w 143523"/>
                <a:gd name="connsiteY6" fmla="*/ 44104 h 89562"/>
                <a:gd name="connsiteX7" fmla="*/ 63168 w 143523"/>
                <a:gd name="connsiteY7" fmla="*/ 20612 h 89562"/>
                <a:gd name="connsiteX8" fmla="*/ 104563 w 143523"/>
                <a:gd name="connsiteY8" fmla="*/ 3520 h 89562"/>
                <a:gd name="connsiteX9" fmla="*/ 116228 w 143523"/>
                <a:gd name="connsiteY9" fmla="*/ -206 h 89562"/>
                <a:gd name="connsiteX10" fmla="*/ 135507 w 143523"/>
                <a:gd name="connsiteY10" fmla="*/ 17534 h 89562"/>
                <a:gd name="connsiteX11" fmla="*/ 126192 w 143523"/>
                <a:gd name="connsiteY11" fmla="*/ 68163 h 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523" h="89562">
                  <a:moveTo>
                    <a:pt x="126192" y="68163"/>
                  </a:moveTo>
                  <a:lnTo>
                    <a:pt x="29874" y="88577"/>
                  </a:lnTo>
                  <a:cubicBezTo>
                    <a:pt x="22754" y="90513"/>
                    <a:pt x="15131" y="88788"/>
                    <a:pt x="9542" y="83960"/>
                  </a:cubicBezTo>
                  <a:cubicBezTo>
                    <a:pt x="4981" y="79658"/>
                    <a:pt x="1992" y="73956"/>
                    <a:pt x="1036" y="67759"/>
                  </a:cubicBezTo>
                  <a:cubicBezTo>
                    <a:pt x="331" y="64623"/>
                    <a:pt x="-25" y="61416"/>
                    <a:pt x="-17" y="58200"/>
                  </a:cubicBezTo>
                  <a:cubicBezTo>
                    <a:pt x="-115" y="55745"/>
                    <a:pt x="444" y="53315"/>
                    <a:pt x="1603" y="51152"/>
                  </a:cubicBezTo>
                  <a:cubicBezTo>
                    <a:pt x="3677" y="48163"/>
                    <a:pt x="6455" y="45741"/>
                    <a:pt x="9704" y="44104"/>
                  </a:cubicBezTo>
                  <a:cubicBezTo>
                    <a:pt x="17804" y="39892"/>
                    <a:pt x="41539" y="29685"/>
                    <a:pt x="63168" y="20612"/>
                  </a:cubicBezTo>
                  <a:lnTo>
                    <a:pt x="104563" y="3520"/>
                  </a:lnTo>
                  <a:cubicBezTo>
                    <a:pt x="108038" y="1236"/>
                    <a:pt x="112072" y="-61"/>
                    <a:pt x="116228" y="-206"/>
                  </a:cubicBezTo>
                  <a:cubicBezTo>
                    <a:pt x="122708" y="-206"/>
                    <a:pt x="131457" y="3844"/>
                    <a:pt x="135507" y="17534"/>
                  </a:cubicBezTo>
                  <a:cubicBezTo>
                    <a:pt x="143932" y="45401"/>
                    <a:pt x="151466" y="61116"/>
                    <a:pt x="126192" y="681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27" name="Freeform: Shape 1526">
              <a:extLst>
                <a:ext uri="{FF2B5EF4-FFF2-40B4-BE49-F238E27FC236}">
                  <a16:creationId xmlns:a16="http://schemas.microsoft.com/office/drawing/2014/main" xmlns="" id="{4BABF297-8DD6-30BD-6A28-B6F309B6A3F1}"/>
                </a:ext>
              </a:extLst>
            </p:cNvPr>
            <p:cNvSpPr/>
            <p:nvPr/>
          </p:nvSpPr>
          <p:spPr>
            <a:xfrm>
              <a:off x="11151754" y="3389294"/>
              <a:ext cx="55904" cy="37874"/>
            </a:xfrm>
            <a:custGeom>
              <a:avLst/>
              <a:gdLst>
                <a:gd name="connsiteX0" fmla="*/ 34310 w 55904"/>
                <a:gd name="connsiteY0" fmla="*/ 404 h 37874"/>
                <a:gd name="connsiteX1" fmla="*/ 9441 w 55904"/>
                <a:gd name="connsiteY1" fmla="*/ 8505 h 37874"/>
                <a:gd name="connsiteX2" fmla="*/ 2150 w 55904"/>
                <a:gd name="connsiteY2" fmla="*/ 14823 h 37874"/>
                <a:gd name="connsiteX3" fmla="*/ 1259 w 55904"/>
                <a:gd name="connsiteY3" fmla="*/ 28028 h 37874"/>
                <a:gd name="connsiteX4" fmla="*/ 10170 w 55904"/>
                <a:gd name="connsiteY4" fmla="*/ 36533 h 37874"/>
                <a:gd name="connsiteX5" fmla="*/ 19485 w 55904"/>
                <a:gd name="connsiteY5" fmla="*/ 37586 h 37874"/>
                <a:gd name="connsiteX6" fmla="*/ 48324 w 55904"/>
                <a:gd name="connsiteY6" fmla="*/ 28514 h 37874"/>
                <a:gd name="connsiteX7" fmla="*/ 52131 w 55904"/>
                <a:gd name="connsiteY7" fmla="*/ 26245 h 37874"/>
                <a:gd name="connsiteX8" fmla="*/ 54886 w 55904"/>
                <a:gd name="connsiteY8" fmla="*/ 21952 h 37874"/>
                <a:gd name="connsiteX9" fmla="*/ 54481 w 55904"/>
                <a:gd name="connsiteY9" fmla="*/ 9477 h 37874"/>
                <a:gd name="connsiteX10" fmla="*/ 34310 w 55904"/>
                <a:gd name="connsiteY10" fmla="*/ 404 h 37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904" h="37874">
                  <a:moveTo>
                    <a:pt x="34310" y="404"/>
                  </a:moveTo>
                  <a:cubicBezTo>
                    <a:pt x="25569" y="1441"/>
                    <a:pt x="17112" y="4195"/>
                    <a:pt x="9441" y="8505"/>
                  </a:cubicBezTo>
                  <a:cubicBezTo>
                    <a:pt x="6581" y="10052"/>
                    <a:pt x="4086" y="12207"/>
                    <a:pt x="2150" y="14823"/>
                  </a:cubicBezTo>
                  <a:cubicBezTo>
                    <a:pt x="-394" y="18777"/>
                    <a:pt x="-734" y="23767"/>
                    <a:pt x="1259" y="28028"/>
                  </a:cubicBezTo>
                  <a:cubicBezTo>
                    <a:pt x="2944" y="31965"/>
                    <a:pt x="6160" y="35035"/>
                    <a:pt x="10170" y="36533"/>
                  </a:cubicBezTo>
                  <a:cubicBezTo>
                    <a:pt x="13175" y="37489"/>
                    <a:pt x="16342" y="37846"/>
                    <a:pt x="19485" y="37586"/>
                  </a:cubicBezTo>
                  <a:cubicBezTo>
                    <a:pt x="29595" y="36452"/>
                    <a:pt x="39389" y="33374"/>
                    <a:pt x="48324" y="28514"/>
                  </a:cubicBezTo>
                  <a:cubicBezTo>
                    <a:pt x="49701" y="27955"/>
                    <a:pt x="50981" y="27185"/>
                    <a:pt x="52131" y="26245"/>
                  </a:cubicBezTo>
                  <a:cubicBezTo>
                    <a:pt x="53403" y="25079"/>
                    <a:pt x="54351" y="23596"/>
                    <a:pt x="54886" y="21952"/>
                  </a:cubicBezTo>
                  <a:cubicBezTo>
                    <a:pt x="56336" y="17894"/>
                    <a:pt x="56190" y="13430"/>
                    <a:pt x="54481" y="9477"/>
                  </a:cubicBezTo>
                  <a:cubicBezTo>
                    <a:pt x="50787" y="2024"/>
                    <a:pt x="42338" y="-1775"/>
                    <a:pt x="34310" y="40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28" name="Freeform: Shape 1527">
              <a:extLst>
                <a:ext uri="{FF2B5EF4-FFF2-40B4-BE49-F238E27FC236}">
                  <a16:creationId xmlns:a16="http://schemas.microsoft.com/office/drawing/2014/main" xmlns="" id="{8DBE8D7E-F572-A068-2C82-90D6405A07CB}"/>
                </a:ext>
              </a:extLst>
            </p:cNvPr>
            <p:cNvSpPr/>
            <p:nvPr/>
          </p:nvSpPr>
          <p:spPr>
            <a:xfrm>
              <a:off x="11127297" y="3271025"/>
              <a:ext cx="131319" cy="117259"/>
            </a:xfrm>
            <a:custGeom>
              <a:avLst/>
              <a:gdLst>
                <a:gd name="connsiteX0" fmla="*/ 119927 w 131319"/>
                <a:gd name="connsiteY0" fmla="*/ 74039 h 117259"/>
                <a:gd name="connsiteX1" fmla="*/ 30009 w 131319"/>
                <a:gd name="connsiteY1" fmla="*/ 114137 h 117259"/>
                <a:gd name="connsiteX2" fmla="*/ 18182 w 131319"/>
                <a:gd name="connsiteY2" fmla="*/ 117053 h 117259"/>
                <a:gd name="connsiteX3" fmla="*/ 10082 w 131319"/>
                <a:gd name="connsiteY3" fmla="*/ 117053 h 117259"/>
                <a:gd name="connsiteX4" fmla="*/ 1981 w 131319"/>
                <a:gd name="connsiteY4" fmla="*/ 113084 h 117259"/>
                <a:gd name="connsiteX5" fmla="*/ 361 w 131319"/>
                <a:gd name="connsiteY5" fmla="*/ 108547 h 117259"/>
                <a:gd name="connsiteX6" fmla="*/ 361 w 131319"/>
                <a:gd name="connsiteY6" fmla="*/ 103606 h 117259"/>
                <a:gd name="connsiteX7" fmla="*/ 4735 w 131319"/>
                <a:gd name="connsiteY7" fmla="*/ 93966 h 117259"/>
                <a:gd name="connsiteX8" fmla="*/ 39001 w 131319"/>
                <a:gd name="connsiteY8" fmla="*/ 46739 h 117259"/>
                <a:gd name="connsiteX9" fmla="*/ 65815 w 131319"/>
                <a:gd name="connsiteY9" fmla="*/ 10934 h 117259"/>
                <a:gd name="connsiteX10" fmla="*/ 73915 w 131319"/>
                <a:gd name="connsiteY10" fmla="*/ 1861 h 117259"/>
                <a:gd name="connsiteX11" fmla="*/ 85580 w 131319"/>
                <a:gd name="connsiteY11" fmla="*/ 160 h 117259"/>
                <a:gd name="connsiteX12" fmla="*/ 102997 w 131319"/>
                <a:gd name="connsiteY12" fmla="*/ 11258 h 117259"/>
                <a:gd name="connsiteX13" fmla="*/ 129648 w 131319"/>
                <a:gd name="connsiteY13" fmla="*/ 49007 h 117259"/>
                <a:gd name="connsiteX14" fmla="*/ 130377 w 131319"/>
                <a:gd name="connsiteY14" fmla="*/ 63589 h 117259"/>
                <a:gd name="connsiteX15" fmla="*/ 119927 w 131319"/>
                <a:gd name="connsiteY15" fmla="*/ 74039 h 11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319" h="117259">
                  <a:moveTo>
                    <a:pt x="119927" y="74039"/>
                  </a:moveTo>
                  <a:cubicBezTo>
                    <a:pt x="90011" y="87542"/>
                    <a:pt x="60039" y="100909"/>
                    <a:pt x="30009" y="114137"/>
                  </a:cubicBezTo>
                  <a:cubicBezTo>
                    <a:pt x="26194" y="115579"/>
                    <a:pt x="22225" y="116551"/>
                    <a:pt x="18182" y="117053"/>
                  </a:cubicBezTo>
                  <a:cubicBezTo>
                    <a:pt x="15104" y="117053"/>
                    <a:pt x="12674" y="117053"/>
                    <a:pt x="10082" y="117053"/>
                  </a:cubicBezTo>
                  <a:cubicBezTo>
                    <a:pt x="5788" y="116486"/>
                    <a:pt x="3439" y="115271"/>
                    <a:pt x="1981" y="113084"/>
                  </a:cubicBezTo>
                  <a:cubicBezTo>
                    <a:pt x="1130" y="111707"/>
                    <a:pt x="571" y="110160"/>
                    <a:pt x="361" y="108547"/>
                  </a:cubicBezTo>
                  <a:cubicBezTo>
                    <a:pt x="-158" y="106944"/>
                    <a:pt x="-158" y="105210"/>
                    <a:pt x="361" y="103606"/>
                  </a:cubicBezTo>
                  <a:cubicBezTo>
                    <a:pt x="1317" y="100188"/>
                    <a:pt x="2791" y="96939"/>
                    <a:pt x="4735" y="93966"/>
                  </a:cubicBezTo>
                  <a:cubicBezTo>
                    <a:pt x="9677" y="86433"/>
                    <a:pt x="24987" y="65614"/>
                    <a:pt x="39001" y="46739"/>
                  </a:cubicBezTo>
                  <a:lnTo>
                    <a:pt x="65815" y="10934"/>
                  </a:lnTo>
                  <a:cubicBezTo>
                    <a:pt x="67572" y="7183"/>
                    <a:pt x="70392" y="4032"/>
                    <a:pt x="73915" y="1861"/>
                  </a:cubicBezTo>
                  <a:cubicBezTo>
                    <a:pt x="77480" y="-75"/>
                    <a:pt x="81611" y="-674"/>
                    <a:pt x="85580" y="160"/>
                  </a:cubicBezTo>
                  <a:cubicBezTo>
                    <a:pt x="92239" y="2315"/>
                    <a:pt x="98233" y="6130"/>
                    <a:pt x="102997" y="11258"/>
                  </a:cubicBezTo>
                  <a:cubicBezTo>
                    <a:pt x="114281" y="21959"/>
                    <a:pt x="123338" y="34791"/>
                    <a:pt x="129648" y="49007"/>
                  </a:cubicBezTo>
                  <a:cubicBezTo>
                    <a:pt x="131552" y="53641"/>
                    <a:pt x="131811" y="58785"/>
                    <a:pt x="130377" y="63589"/>
                  </a:cubicBezTo>
                  <a:cubicBezTo>
                    <a:pt x="128060" y="68068"/>
                    <a:pt x="124407" y="71722"/>
                    <a:pt x="119927" y="740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29" name="Freeform: Shape 1528">
              <a:extLst>
                <a:ext uri="{FF2B5EF4-FFF2-40B4-BE49-F238E27FC236}">
                  <a16:creationId xmlns:a16="http://schemas.microsoft.com/office/drawing/2014/main" xmlns="" id="{825E58BF-6228-AA3B-F936-70A407949906}"/>
                </a:ext>
              </a:extLst>
            </p:cNvPr>
            <p:cNvSpPr/>
            <p:nvPr/>
          </p:nvSpPr>
          <p:spPr>
            <a:xfrm>
              <a:off x="11136562" y="3339780"/>
              <a:ext cx="49296" cy="41497"/>
            </a:xfrm>
            <a:custGeom>
              <a:avLst/>
              <a:gdLst>
                <a:gd name="connsiteX0" fmla="*/ 23580 w 49296"/>
                <a:gd name="connsiteY0" fmla="*/ 4960 h 41497"/>
                <a:gd name="connsiteX1" fmla="*/ 5272 w 49296"/>
                <a:gd name="connsiteY1" fmla="*/ 23591 h 41497"/>
                <a:gd name="connsiteX2" fmla="*/ 979 w 49296"/>
                <a:gd name="connsiteY2" fmla="*/ 31692 h 41497"/>
                <a:gd name="connsiteX3" fmla="*/ 1870 w 49296"/>
                <a:gd name="connsiteY3" fmla="*/ 39793 h 41497"/>
                <a:gd name="connsiteX4" fmla="*/ 10376 w 49296"/>
                <a:gd name="connsiteY4" fmla="*/ 41008 h 41497"/>
                <a:gd name="connsiteX5" fmla="*/ 19043 w 49296"/>
                <a:gd name="connsiteY5" fmla="*/ 38416 h 41497"/>
                <a:gd name="connsiteX6" fmla="*/ 44561 w 49296"/>
                <a:gd name="connsiteY6" fmla="*/ 22214 h 41497"/>
                <a:gd name="connsiteX7" fmla="*/ 47720 w 49296"/>
                <a:gd name="connsiteY7" fmla="*/ 18974 h 41497"/>
                <a:gd name="connsiteX8" fmla="*/ 49259 w 49296"/>
                <a:gd name="connsiteY8" fmla="*/ 14276 h 41497"/>
                <a:gd name="connsiteX9" fmla="*/ 44804 w 49296"/>
                <a:gd name="connsiteY9" fmla="*/ 3259 h 41497"/>
                <a:gd name="connsiteX10" fmla="*/ 34273 w 49296"/>
                <a:gd name="connsiteY10" fmla="*/ -144 h 41497"/>
                <a:gd name="connsiteX11" fmla="*/ 23580 w 49296"/>
                <a:gd name="connsiteY11" fmla="*/ 4960 h 41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6" h="41497">
                  <a:moveTo>
                    <a:pt x="23580" y="4960"/>
                  </a:moveTo>
                  <a:cubicBezTo>
                    <a:pt x="16532" y="10169"/>
                    <a:pt x="10360" y="16455"/>
                    <a:pt x="5272" y="23591"/>
                  </a:cubicBezTo>
                  <a:cubicBezTo>
                    <a:pt x="3474" y="26086"/>
                    <a:pt x="2032" y="28808"/>
                    <a:pt x="979" y="31692"/>
                  </a:cubicBezTo>
                  <a:cubicBezTo>
                    <a:pt x="-884" y="35985"/>
                    <a:pt x="88" y="38335"/>
                    <a:pt x="1870" y="39793"/>
                  </a:cubicBezTo>
                  <a:cubicBezTo>
                    <a:pt x="4470" y="41202"/>
                    <a:pt x="7484" y="41640"/>
                    <a:pt x="10376" y="41008"/>
                  </a:cubicBezTo>
                  <a:cubicBezTo>
                    <a:pt x="13349" y="40449"/>
                    <a:pt x="16249" y="39582"/>
                    <a:pt x="19043" y="38416"/>
                  </a:cubicBezTo>
                  <a:cubicBezTo>
                    <a:pt x="28400" y="34487"/>
                    <a:pt x="37027" y="29011"/>
                    <a:pt x="44561" y="22214"/>
                  </a:cubicBezTo>
                  <a:cubicBezTo>
                    <a:pt x="45792" y="21323"/>
                    <a:pt x="46861" y="20230"/>
                    <a:pt x="47720" y="18974"/>
                  </a:cubicBezTo>
                  <a:cubicBezTo>
                    <a:pt x="48684" y="17597"/>
                    <a:pt x="49219" y="15961"/>
                    <a:pt x="49259" y="14276"/>
                  </a:cubicBezTo>
                  <a:cubicBezTo>
                    <a:pt x="49405" y="10136"/>
                    <a:pt x="47785" y="6134"/>
                    <a:pt x="44804" y="3259"/>
                  </a:cubicBezTo>
                  <a:cubicBezTo>
                    <a:pt x="41912" y="723"/>
                    <a:pt x="38104" y="-508"/>
                    <a:pt x="34273" y="-144"/>
                  </a:cubicBezTo>
                  <a:cubicBezTo>
                    <a:pt x="30311" y="561"/>
                    <a:pt x="26618" y="2319"/>
                    <a:pt x="23580" y="496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30" name="Freeform: Shape 1529">
              <a:extLst>
                <a:ext uri="{FF2B5EF4-FFF2-40B4-BE49-F238E27FC236}">
                  <a16:creationId xmlns:a16="http://schemas.microsoft.com/office/drawing/2014/main" xmlns="" id="{955EDB47-B0CB-88C7-1761-7B7947E1A956}"/>
                </a:ext>
              </a:extLst>
            </p:cNvPr>
            <p:cNvSpPr/>
            <p:nvPr/>
          </p:nvSpPr>
          <p:spPr>
            <a:xfrm>
              <a:off x="11094190" y="3229085"/>
              <a:ext cx="100109" cy="141182"/>
            </a:xfrm>
            <a:custGeom>
              <a:avLst/>
              <a:gdLst>
                <a:gd name="connsiteX0" fmla="*/ 96329 w 100109"/>
                <a:gd name="connsiteY0" fmla="*/ 46474 h 141182"/>
                <a:gd name="connsiteX1" fmla="*/ 40272 w 100109"/>
                <a:gd name="connsiteY1" fmla="*/ 127481 h 141182"/>
                <a:gd name="connsiteX2" fmla="*/ 25043 w 100109"/>
                <a:gd name="connsiteY2" fmla="*/ 140281 h 141182"/>
                <a:gd name="connsiteX3" fmla="*/ 12406 w 100109"/>
                <a:gd name="connsiteY3" fmla="*/ 138660 h 141182"/>
                <a:gd name="connsiteX4" fmla="*/ 5439 w 100109"/>
                <a:gd name="connsiteY4" fmla="*/ 133962 h 141182"/>
                <a:gd name="connsiteX5" fmla="*/ 1227 w 100109"/>
                <a:gd name="connsiteY5" fmla="*/ 128615 h 141182"/>
                <a:gd name="connsiteX6" fmla="*/ 336 w 100109"/>
                <a:gd name="connsiteY6" fmla="*/ 117599 h 141182"/>
                <a:gd name="connsiteX7" fmla="*/ 15160 w 100109"/>
                <a:gd name="connsiteY7" fmla="*/ 60894 h 141182"/>
                <a:gd name="connsiteX8" fmla="*/ 27635 w 100109"/>
                <a:gd name="connsiteY8" fmla="*/ 17879 h 141182"/>
                <a:gd name="connsiteX9" fmla="*/ 31928 w 100109"/>
                <a:gd name="connsiteY9" fmla="*/ 6457 h 141182"/>
                <a:gd name="connsiteX10" fmla="*/ 57770 w 100109"/>
                <a:gd name="connsiteY10" fmla="*/ 2326 h 141182"/>
                <a:gd name="connsiteX11" fmla="*/ 96329 w 100109"/>
                <a:gd name="connsiteY11" fmla="*/ 46474 h 14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109" h="141182">
                  <a:moveTo>
                    <a:pt x="96329" y="46474"/>
                  </a:moveTo>
                  <a:cubicBezTo>
                    <a:pt x="77859" y="73474"/>
                    <a:pt x="59171" y="100482"/>
                    <a:pt x="40272" y="127481"/>
                  </a:cubicBezTo>
                  <a:cubicBezTo>
                    <a:pt x="33630" y="135582"/>
                    <a:pt x="29984" y="138741"/>
                    <a:pt x="25043" y="140281"/>
                  </a:cubicBezTo>
                  <a:cubicBezTo>
                    <a:pt x="20798" y="141609"/>
                    <a:pt x="16181" y="141018"/>
                    <a:pt x="12406" y="138660"/>
                  </a:cubicBezTo>
                  <a:cubicBezTo>
                    <a:pt x="9878" y="137429"/>
                    <a:pt x="7529" y="135849"/>
                    <a:pt x="5439" y="133962"/>
                  </a:cubicBezTo>
                  <a:cubicBezTo>
                    <a:pt x="3706" y="132471"/>
                    <a:pt x="2272" y="130657"/>
                    <a:pt x="1227" y="128615"/>
                  </a:cubicBezTo>
                  <a:cubicBezTo>
                    <a:pt x="-53" y="125092"/>
                    <a:pt x="-361" y="121284"/>
                    <a:pt x="336" y="117599"/>
                  </a:cubicBezTo>
                  <a:cubicBezTo>
                    <a:pt x="1956" y="108607"/>
                    <a:pt x="8436" y="83657"/>
                    <a:pt x="15160" y="60894"/>
                  </a:cubicBezTo>
                  <a:cubicBezTo>
                    <a:pt x="21884" y="38131"/>
                    <a:pt x="27635" y="17879"/>
                    <a:pt x="27635" y="17879"/>
                  </a:cubicBezTo>
                  <a:cubicBezTo>
                    <a:pt x="28048" y="13764"/>
                    <a:pt x="29531" y="9827"/>
                    <a:pt x="31928" y="6457"/>
                  </a:cubicBezTo>
                  <a:cubicBezTo>
                    <a:pt x="35898" y="1434"/>
                    <a:pt x="43270" y="-3264"/>
                    <a:pt x="57770" y="2326"/>
                  </a:cubicBezTo>
                  <a:cubicBezTo>
                    <a:pt x="86122" y="13343"/>
                    <a:pt x="109452" y="23711"/>
                    <a:pt x="96329" y="4647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31" name="Freeform: Shape 1530">
              <a:extLst>
                <a:ext uri="{FF2B5EF4-FFF2-40B4-BE49-F238E27FC236}">
                  <a16:creationId xmlns:a16="http://schemas.microsoft.com/office/drawing/2014/main" xmlns="" id="{2BA8FA65-B711-C72C-DF88-86EF0C4BF89B}"/>
                </a:ext>
              </a:extLst>
            </p:cNvPr>
            <p:cNvSpPr/>
            <p:nvPr/>
          </p:nvSpPr>
          <p:spPr>
            <a:xfrm>
              <a:off x="11104299" y="3306954"/>
              <a:ext cx="39519" cy="53089"/>
            </a:xfrm>
            <a:custGeom>
              <a:avLst/>
              <a:gdLst>
                <a:gd name="connsiteX0" fmla="*/ 9587 w 39519"/>
                <a:gd name="connsiteY0" fmla="*/ 10648 h 53089"/>
                <a:gd name="connsiteX1" fmla="*/ 434 w 39519"/>
                <a:gd name="connsiteY1" fmla="*/ 34950 h 53089"/>
                <a:gd name="connsiteX2" fmla="*/ 434 w 39519"/>
                <a:gd name="connsiteY2" fmla="*/ 44509 h 53089"/>
                <a:gd name="connsiteX3" fmla="*/ 8534 w 39519"/>
                <a:gd name="connsiteY3" fmla="*/ 52610 h 53089"/>
                <a:gd name="connsiteX4" fmla="*/ 18579 w 39519"/>
                <a:gd name="connsiteY4" fmla="*/ 50423 h 53089"/>
                <a:gd name="connsiteX5" fmla="*/ 24979 w 39519"/>
                <a:gd name="connsiteY5" fmla="*/ 44023 h 53089"/>
                <a:gd name="connsiteX6" fmla="*/ 38507 w 39519"/>
                <a:gd name="connsiteY6" fmla="*/ 16967 h 53089"/>
                <a:gd name="connsiteX7" fmla="*/ 39479 w 39519"/>
                <a:gd name="connsiteY7" fmla="*/ 12592 h 53089"/>
                <a:gd name="connsiteX8" fmla="*/ 38345 w 39519"/>
                <a:gd name="connsiteY8" fmla="*/ 7732 h 53089"/>
                <a:gd name="connsiteX9" fmla="*/ 28867 w 39519"/>
                <a:gd name="connsiteY9" fmla="*/ 117 h 53089"/>
                <a:gd name="connsiteX10" fmla="*/ 9587 w 39519"/>
                <a:gd name="connsiteY10" fmla="*/ 10648 h 5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9" h="53089">
                  <a:moveTo>
                    <a:pt x="9587" y="10648"/>
                  </a:moveTo>
                  <a:cubicBezTo>
                    <a:pt x="5027" y="18101"/>
                    <a:pt x="1924" y="26347"/>
                    <a:pt x="434" y="34950"/>
                  </a:cubicBezTo>
                  <a:cubicBezTo>
                    <a:pt x="-182" y="38109"/>
                    <a:pt x="-182" y="41350"/>
                    <a:pt x="434" y="44509"/>
                  </a:cubicBezTo>
                  <a:cubicBezTo>
                    <a:pt x="1454" y="48486"/>
                    <a:pt x="4557" y="51589"/>
                    <a:pt x="8534" y="52610"/>
                  </a:cubicBezTo>
                  <a:cubicBezTo>
                    <a:pt x="12042" y="53355"/>
                    <a:pt x="15704" y="52561"/>
                    <a:pt x="18579" y="50423"/>
                  </a:cubicBezTo>
                  <a:cubicBezTo>
                    <a:pt x="21026" y="48624"/>
                    <a:pt x="23180" y="46469"/>
                    <a:pt x="24979" y="44023"/>
                  </a:cubicBezTo>
                  <a:cubicBezTo>
                    <a:pt x="30998" y="35841"/>
                    <a:pt x="35574" y="26687"/>
                    <a:pt x="38507" y="16967"/>
                  </a:cubicBezTo>
                  <a:cubicBezTo>
                    <a:pt x="39001" y="15549"/>
                    <a:pt x="39325" y="14083"/>
                    <a:pt x="39479" y="12592"/>
                  </a:cubicBezTo>
                  <a:cubicBezTo>
                    <a:pt x="39568" y="10899"/>
                    <a:pt x="39171" y="9214"/>
                    <a:pt x="38345" y="7732"/>
                  </a:cubicBezTo>
                  <a:cubicBezTo>
                    <a:pt x="36295" y="4062"/>
                    <a:pt x="32893" y="1332"/>
                    <a:pt x="28867" y="117"/>
                  </a:cubicBezTo>
                  <a:cubicBezTo>
                    <a:pt x="20742" y="-1479"/>
                    <a:pt x="12633" y="2952"/>
                    <a:pt x="9587" y="1064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32" name="Freeform: Shape 1531">
              <a:extLst>
                <a:ext uri="{FF2B5EF4-FFF2-40B4-BE49-F238E27FC236}">
                  <a16:creationId xmlns:a16="http://schemas.microsoft.com/office/drawing/2014/main" xmlns="" id="{4198116C-3854-A0CC-8F48-48C1A4859101}"/>
                </a:ext>
              </a:extLst>
            </p:cNvPr>
            <p:cNvSpPr/>
            <p:nvPr/>
          </p:nvSpPr>
          <p:spPr>
            <a:xfrm>
              <a:off x="11041801" y="3211555"/>
              <a:ext cx="76058" cy="144419"/>
            </a:xfrm>
            <a:custGeom>
              <a:avLst/>
              <a:gdLst>
                <a:gd name="connsiteX0" fmla="*/ 75245 w 76058"/>
                <a:gd name="connsiteY0" fmla="*/ 30953 h 144419"/>
                <a:gd name="connsiteX1" fmla="*/ 49809 w 76058"/>
                <a:gd name="connsiteY1" fmla="*/ 126056 h 144419"/>
                <a:gd name="connsiteX2" fmla="*/ 37415 w 76058"/>
                <a:gd name="connsiteY2" fmla="*/ 142257 h 144419"/>
                <a:gd name="connsiteX3" fmla="*/ 19998 w 76058"/>
                <a:gd name="connsiteY3" fmla="*/ 143229 h 144419"/>
                <a:gd name="connsiteX4" fmla="*/ 9953 w 76058"/>
                <a:gd name="connsiteY4" fmla="*/ 139746 h 144419"/>
                <a:gd name="connsiteX5" fmla="*/ 3553 w 76058"/>
                <a:gd name="connsiteY5" fmla="*/ 135128 h 144419"/>
                <a:gd name="connsiteX6" fmla="*/ -11 w 76058"/>
                <a:gd name="connsiteY6" fmla="*/ 124354 h 144419"/>
                <a:gd name="connsiteX7" fmla="*/ 9386 w 76058"/>
                <a:gd name="connsiteY7" fmla="*/ 21638 h 144419"/>
                <a:gd name="connsiteX8" fmla="*/ 11654 w 76058"/>
                <a:gd name="connsiteY8" fmla="*/ 9567 h 144419"/>
                <a:gd name="connsiteX9" fmla="*/ 33607 w 76058"/>
                <a:gd name="connsiteY9" fmla="*/ 252 h 144419"/>
                <a:gd name="connsiteX10" fmla="*/ 51996 w 76058"/>
                <a:gd name="connsiteY10" fmla="*/ 3087 h 144419"/>
                <a:gd name="connsiteX11" fmla="*/ 66253 w 76058"/>
                <a:gd name="connsiteY11" fmla="*/ 7299 h 144419"/>
                <a:gd name="connsiteX12" fmla="*/ 75245 w 76058"/>
                <a:gd name="connsiteY12" fmla="*/ 30953 h 14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058" h="144419">
                  <a:moveTo>
                    <a:pt x="75245" y="30953"/>
                  </a:moveTo>
                  <a:lnTo>
                    <a:pt x="49809" y="126056"/>
                  </a:lnTo>
                  <a:cubicBezTo>
                    <a:pt x="46082" y="136019"/>
                    <a:pt x="42923" y="140070"/>
                    <a:pt x="37415" y="142257"/>
                  </a:cubicBezTo>
                  <a:cubicBezTo>
                    <a:pt x="31874" y="144477"/>
                    <a:pt x="25758" y="144817"/>
                    <a:pt x="19998" y="143229"/>
                  </a:cubicBezTo>
                  <a:cubicBezTo>
                    <a:pt x="16555" y="142362"/>
                    <a:pt x="13193" y="141196"/>
                    <a:pt x="9953" y="139746"/>
                  </a:cubicBezTo>
                  <a:cubicBezTo>
                    <a:pt x="7474" y="138757"/>
                    <a:pt x="5271" y="137170"/>
                    <a:pt x="3553" y="135128"/>
                  </a:cubicBezTo>
                  <a:cubicBezTo>
                    <a:pt x="1302" y="131985"/>
                    <a:pt x="54" y="128226"/>
                    <a:pt x="-11" y="124354"/>
                  </a:cubicBezTo>
                  <a:cubicBezTo>
                    <a:pt x="-497" y="106047"/>
                    <a:pt x="9386" y="21638"/>
                    <a:pt x="9386" y="21638"/>
                  </a:cubicBezTo>
                  <a:cubicBezTo>
                    <a:pt x="9248" y="17498"/>
                    <a:pt x="10026" y="13375"/>
                    <a:pt x="11654" y="9567"/>
                  </a:cubicBezTo>
                  <a:cubicBezTo>
                    <a:pt x="14328" y="3654"/>
                    <a:pt x="20322" y="-1855"/>
                    <a:pt x="33607" y="252"/>
                  </a:cubicBezTo>
                  <a:cubicBezTo>
                    <a:pt x="40169" y="1143"/>
                    <a:pt x="46487" y="2034"/>
                    <a:pt x="51996" y="3087"/>
                  </a:cubicBezTo>
                  <a:cubicBezTo>
                    <a:pt x="56929" y="3775"/>
                    <a:pt x="61733" y="5193"/>
                    <a:pt x="66253" y="7299"/>
                  </a:cubicBezTo>
                  <a:cubicBezTo>
                    <a:pt x="74111" y="11593"/>
                    <a:pt x="77756" y="18073"/>
                    <a:pt x="75245" y="30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33" name="Freeform: Shape 1532">
              <a:extLst>
                <a:ext uri="{FF2B5EF4-FFF2-40B4-BE49-F238E27FC236}">
                  <a16:creationId xmlns:a16="http://schemas.microsoft.com/office/drawing/2014/main" xmlns="" id="{593B165C-D5C6-3187-21D7-105CCB70D710}"/>
                </a:ext>
              </a:extLst>
            </p:cNvPr>
            <p:cNvSpPr/>
            <p:nvPr/>
          </p:nvSpPr>
          <p:spPr>
            <a:xfrm>
              <a:off x="11052431" y="3290104"/>
              <a:ext cx="35771" cy="56073"/>
            </a:xfrm>
            <a:custGeom>
              <a:avLst/>
              <a:gdLst>
                <a:gd name="connsiteX0" fmla="*/ 4184 w 35771"/>
                <a:gd name="connsiteY0" fmla="*/ 14132 h 56073"/>
                <a:gd name="connsiteX1" fmla="*/ 52 w 35771"/>
                <a:gd name="connsiteY1" fmla="*/ 39973 h 56073"/>
                <a:gd name="connsiteX2" fmla="*/ 2807 w 35771"/>
                <a:gd name="connsiteY2" fmla="*/ 49208 h 56073"/>
                <a:gd name="connsiteX3" fmla="*/ 14877 w 35771"/>
                <a:gd name="connsiteY3" fmla="*/ 55850 h 56073"/>
                <a:gd name="connsiteX4" fmla="*/ 26299 w 35771"/>
                <a:gd name="connsiteY4" fmla="*/ 51557 h 56073"/>
                <a:gd name="connsiteX5" fmla="*/ 31078 w 35771"/>
                <a:gd name="connsiteY5" fmla="*/ 43456 h 56073"/>
                <a:gd name="connsiteX6" fmla="*/ 35695 w 35771"/>
                <a:gd name="connsiteY6" fmla="*/ 13565 h 56073"/>
                <a:gd name="connsiteX7" fmla="*/ 35290 w 35771"/>
                <a:gd name="connsiteY7" fmla="*/ 9109 h 56073"/>
                <a:gd name="connsiteX8" fmla="*/ 32617 w 35771"/>
                <a:gd name="connsiteY8" fmla="*/ 4735 h 56073"/>
                <a:gd name="connsiteX9" fmla="*/ 21276 w 35771"/>
                <a:gd name="connsiteY9" fmla="*/ -206 h 56073"/>
                <a:gd name="connsiteX10" fmla="*/ 4184 w 35771"/>
                <a:gd name="connsiteY10" fmla="*/ 14132 h 5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71" h="56073">
                  <a:moveTo>
                    <a:pt x="4184" y="14132"/>
                  </a:moveTo>
                  <a:cubicBezTo>
                    <a:pt x="1017" y="22362"/>
                    <a:pt x="-393" y="31168"/>
                    <a:pt x="52" y="39973"/>
                  </a:cubicBezTo>
                  <a:cubicBezTo>
                    <a:pt x="222" y="43229"/>
                    <a:pt x="1170" y="46389"/>
                    <a:pt x="2807" y="49208"/>
                  </a:cubicBezTo>
                  <a:cubicBezTo>
                    <a:pt x="5512" y="53250"/>
                    <a:pt x="10016" y="55729"/>
                    <a:pt x="14877" y="55850"/>
                  </a:cubicBezTo>
                  <a:cubicBezTo>
                    <a:pt x="19113" y="56045"/>
                    <a:pt x="23237" y="54489"/>
                    <a:pt x="26299" y="51557"/>
                  </a:cubicBezTo>
                  <a:cubicBezTo>
                    <a:pt x="28429" y="49216"/>
                    <a:pt x="30057" y="46454"/>
                    <a:pt x="31078" y="43456"/>
                  </a:cubicBezTo>
                  <a:cubicBezTo>
                    <a:pt x="34480" y="33873"/>
                    <a:pt x="36044" y="23731"/>
                    <a:pt x="35695" y="13565"/>
                  </a:cubicBezTo>
                  <a:cubicBezTo>
                    <a:pt x="35760" y="12066"/>
                    <a:pt x="35623" y="10567"/>
                    <a:pt x="35290" y="9109"/>
                  </a:cubicBezTo>
                  <a:cubicBezTo>
                    <a:pt x="34837" y="7424"/>
                    <a:pt x="33914" y="5909"/>
                    <a:pt x="32617" y="4735"/>
                  </a:cubicBezTo>
                  <a:cubicBezTo>
                    <a:pt x="29596" y="1713"/>
                    <a:pt x="25545" y="-53"/>
                    <a:pt x="21276" y="-206"/>
                  </a:cubicBezTo>
                  <a:cubicBezTo>
                    <a:pt x="12908" y="-53"/>
                    <a:pt x="5788" y="5918"/>
                    <a:pt x="4184" y="1413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34" name="Freeform: Shape 1533">
              <a:extLst>
                <a:ext uri="{FF2B5EF4-FFF2-40B4-BE49-F238E27FC236}">
                  <a16:creationId xmlns:a16="http://schemas.microsoft.com/office/drawing/2014/main" xmlns="" id="{45122ED0-DDC5-DD06-3400-74DE4A109C38}"/>
                </a:ext>
              </a:extLst>
            </p:cNvPr>
            <p:cNvSpPr/>
            <p:nvPr/>
          </p:nvSpPr>
          <p:spPr>
            <a:xfrm>
              <a:off x="10982773" y="3205460"/>
              <a:ext cx="63856" cy="144244"/>
            </a:xfrm>
            <a:custGeom>
              <a:avLst/>
              <a:gdLst>
                <a:gd name="connsiteX0" fmla="*/ 63797 w 63856"/>
                <a:gd name="connsiteY0" fmla="*/ 24331 h 144244"/>
                <a:gd name="connsiteX1" fmla="*/ 54319 w 63856"/>
                <a:gd name="connsiteY1" fmla="*/ 122511 h 144244"/>
                <a:gd name="connsiteX2" fmla="*/ 43788 w 63856"/>
                <a:gd name="connsiteY2" fmla="*/ 140576 h 144244"/>
                <a:gd name="connsiteX3" fmla="*/ 24589 w 63856"/>
                <a:gd name="connsiteY3" fmla="*/ 143654 h 144244"/>
                <a:gd name="connsiteX4" fmla="*/ 13248 w 63856"/>
                <a:gd name="connsiteY4" fmla="*/ 141305 h 144244"/>
                <a:gd name="connsiteX5" fmla="*/ 1016 w 63856"/>
                <a:gd name="connsiteY5" fmla="*/ 126967 h 144244"/>
                <a:gd name="connsiteX6" fmla="*/ 1016 w 63856"/>
                <a:gd name="connsiteY6" fmla="*/ 23845 h 144244"/>
                <a:gd name="connsiteX7" fmla="*/ 2150 w 63856"/>
                <a:gd name="connsiteY7" fmla="*/ 11613 h 144244"/>
                <a:gd name="connsiteX8" fmla="*/ 21997 w 63856"/>
                <a:gd name="connsiteY8" fmla="*/ 110 h 144244"/>
                <a:gd name="connsiteX9" fmla="*/ 63797 w 63856"/>
                <a:gd name="connsiteY9" fmla="*/ 24331 h 14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856" h="144244">
                  <a:moveTo>
                    <a:pt x="63797" y="24331"/>
                  </a:moveTo>
                  <a:lnTo>
                    <a:pt x="54319" y="122511"/>
                  </a:lnTo>
                  <a:cubicBezTo>
                    <a:pt x="52132" y="132961"/>
                    <a:pt x="49458" y="137417"/>
                    <a:pt x="43788" y="140576"/>
                  </a:cubicBezTo>
                  <a:cubicBezTo>
                    <a:pt x="37874" y="143614"/>
                    <a:pt x="31151" y="144691"/>
                    <a:pt x="24589" y="143654"/>
                  </a:cubicBezTo>
                  <a:cubicBezTo>
                    <a:pt x="20741" y="143225"/>
                    <a:pt x="16950" y="142439"/>
                    <a:pt x="13248" y="141305"/>
                  </a:cubicBezTo>
                  <a:cubicBezTo>
                    <a:pt x="6411" y="139822"/>
                    <a:pt x="1405" y="133958"/>
                    <a:pt x="1016" y="126967"/>
                  </a:cubicBezTo>
                  <a:cubicBezTo>
                    <a:pt x="-1333" y="108821"/>
                    <a:pt x="1016" y="23845"/>
                    <a:pt x="1016" y="23845"/>
                  </a:cubicBezTo>
                  <a:cubicBezTo>
                    <a:pt x="497" y="19730"/>
                    <a:pt x="886" y="15558"/>
                    <a:pt x="2150" y="11613"/>
                  </a:cubicBezTo>
                  <a:cubicBezTo>
                    <a:pt x="4977" y="3374"/>
                    <a:pt x="13443" y="-1535"/>
                    <a:pt x="21997" y="110"/>
                  </a:cubicBezTo>
                  <a:cubicBezTo>
                    <a:pt x="46785" y="1001"/>
                    <a:pt x="64688" y="-2078"/>
                    <a:pt x="63797" y="2433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35" name="Freeform: Shape 1534">
              <a:extLst>
                <a:ext uri="{FF2B5EF4-FFF2-40B4-BE49-F238E27FC236}">
                  <a16:creationId xmlns:a16="http://schemas.microsoft.com/office/drawing/2014/main" xmlns="" id="{6386DDB3-F2AA-869D-706F-C7FCBE72E0A7}"/>
                </a:ext>
              </a:extLst>
            </p:cNvPr>
            <p:cNvSpPr/>
            <p:nvPr/>
          </p:nvSpPr>
          <p:spPr>
            <a:xfrm>
              <a:off x="10993964" y="3283151"/>
              <a:ext cx="35733" cy="56423"/>
            </a:xfrm>
            <a:custGeom>
              <a:avLst/>
              <a:gdLst>
                <a:gd name="connsiteX0" fmla="*/ 2138 w 35733"/>
                <a:gd name="connsiteY0" fmla="*/ 15819 h 56423"/>
                <a:gd name="connsiteX1" fmla="*/ 761 w 35733"/>
                <a:gd name="connsiteY1" fmla="*/ 41904 h 56423"/>
                <a:gd name="connsiteX2" fmla="*/ 4730 w 35733"/>
                <a:gd name="connsiteY2" fmla="*/ 50895 h 56423"/>
                <a:gd name="connsiteX3" fmla="*/ 29356 w 35733"/>
                <a:gd name="connsiteY3" fmla="*/ 51333 h 56423"/>
                <a:gd name="connsiteX4" fmla="*/ 30247 w 35733"/>
                <a:gd name="connsiteY4" fmla="*/ 50409 h 56423"/>
                <a:gd name="connsiteX5" fmla="*/ 34217 w 35733"/>
                <a:gd name="connsiteY5" fmla="*/ 41823 h 56423"/>
                <a:gd name="connsiteX6" fmla="*/ 34217 w 35733"/>
                <a:gd name="connsiteY6" fmla="*/ 11607 h 56423"/>
                <a:gd name="connsiteX7" fmla="*/ 33245 w 35733"/>
                <a:gd name="connsiteY7" fmla="*/ 7233 h 56423"/>
                <a:gd name="connsiteX8" fmla="*/ 29923 w 35733"/>
                <a:gd name="connsiteY8" fmla="*/ 3344 h 56423"/>
                <a:gd name="connsiteX9" fmla="*/ 17853 w 35733"/>
                <a:gd name="connsiteY9" fmla="*/ -139 h 56423"/>
                <a:gd name="connsiteX10" fmla="*/ 2138 w 35733"/>
                <a:gd name="connsiteY10" fmla="*/ 15819 h 5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733" h="56423">
                  <a:moveTo>
                    <a:pt x="2138" y="15819"/>
                  </a:moveTo>
                  <a:cubicBezTo>
                    <a:pt x="-171" y="24317"/>
                    <a:pt x="-640" y="33212"/>
                    <a:pt x="761" y="41904"/>
                  </a:cubicBezTo>
                  <a:cubicBezTo>
                    <a:pt x="1320" y="45184"/>
                    <a:pt x="2689" y="48271"/>
                    <a:pt x="4730" y="50895"/>
                  </a:cubicBezTo>
                  <a:cubicBezTo>
                    <a:pt x="11413" y="57813"/>
                    <a:pt x="22438" y="58016"/>
                    <a:pt x="29356" y="51333"/>
                  </a:cubicBezTo>
                  <a:cubicBezTo>
                    <a:pt x="29664" y="51041"/>
                    <a:pt x="29964" y="50725"/>
                    <a:pt x="30247" y="50409"/>
                  </a:cubicBezTo>
                  <a:cubicBezTo>
                    <a:pt x="32143" y="47850"/>
                    <a:pt x="33496" y="44925"/>
                    <a:pt x="34217" y="41823"/>
                  </a:cubicBezTo>
                  <a:cubicBezTo>
                    <a:pt x="36201" y="31851"/>
                    <a:pt x="36201" y="21579"/>
                    <a:pt x="34217" y="11607"/>
                  </a:cubicBezTo>
                  <a:cubicBezTo>
                    <a:pt x="34095" y="10108"/>
                    <a:pt x="33771" y="8642"/>
                    <a:pt x="33245" y="7233"/>
                  </a:cubicBezTo>
                  <a:cubicBezTo>
                    <a:pt x="32459" y="5694"/>
                    <a:pt x="31325" y="4357"/>
                    <a:pt x="29923" y="3344"/>
                  </a:cubicBezTo>
                  <a:cubicBezTo>
                    <a:pt x="26472" y="720"/>
                    <a:pt x="22171" y="-520"/>
                    <a:pt x="17853" y="-139"/>
                  </a:cubicBezTo>
                  <a:cubicBezTo>
                    <a:pt x="9550" y="898"/>
                    <a:pt x="3045" y="7500"/>
                    <a:pt x="2138" y="158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36" name="Freeform: Shape 1535">
              <a:extLst>
                <a:ext uri="{FF2B5EF4-FFF2-40B4-BE49-F238E27FC236}">
                  <a16:creationId xmlns:a16="http://schemas.microsoft.com/office/drawing/2014/main" xmlns="" id="{3FE518B9-CEA4-BD1E-496A-6FB3997FA875}"/>
                </a:ext>
              </a:extLst>
            </p:cNvPr>
            <p:cNvSpPr/>
            <p:nvPr/>
          </p:nvSpPr>
          <p:spPr>
            <a:xfrm>
              <a:off x="10916442" y="3204001"/>
              <a:ext cx="62353" cy="143935"/>
            </a:xfrm>
            <a:custGeom>
              <a:avLst/>
              <a:gdLst>
                <a:gd name="connsiteX0" fmla="*/ 62325 w 62353"/>
                <a:gd name="connsiteY0" fmla="*/ 21820 h 143935"/>
                <a:gd name="connsiteX1" fmla="*/ 61596 w 62353"/>
                <a:gd name="connsiteY1" fmla="*/ 120244 h 143935"/>
                <a:gd name="connsiteX2" fmla="*/ 52199 w 62353"/>
                <a:gd name="connsiteY2" fmla="*/ 139118 h 143935"/>
                <a:gd name="connsiteX3" fmla="*/ 32596 w 62353"/>
                <a:gd name="connsiteY3" fmla="*/ 143655 h 143935"/>
                <a:gd name="connsiteX4" fmla="*/ 20769 w 62353"/>
                <a:gd name="connsiteY4" fmla="*/ 142035 h 143935"/>
                <a:gd name="connsiteX5" fmla="*/ 12668 w 62353"/>
                <a:gd name="connsiteY5" fmla="*/ 138632 h 143935"/>
                <a:gd name="connsiteX6" fmla="*/ 6997 w 62353"/>
                <a:gd name="connsiteY6" fmla="*/ 128588 h 143935"/>
                <a:gd name="connsiteX7" fmla="*/ 517 w 62353"/>
                <a:gd name="connsiteY7" fmla="*/ 25628 h 143935"/>
                <a:gd name="connsiteX8" fmla="*/ 19553 w 62353"/>
                <a:gd name="connsiteY8" fmla="*/ 515 h 143935"/>
                <a:gd name="connsiteX9" fmla="*/ 62325 w 62353"/>
                <a:gd name="connsiteY9" fmla="*/ 21820 h 14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353" h="143935">
                  <a:moveTo>
                    <a:pt x="62325" y="21820"/>
                  </a:moveTo>
                  <a:lnTo>
                    <a:pt x="61596" y="120244"/>
                  </a:lnTo>
                  <a:cubicBezTo>
                    <a:pt x="60381" y="130856"/>
                    <a:pt x="57951" y="135473"/>
                    <a:pt x="52199" y="139118"/>
                  </a:cubicBezTo>
                  <a:cubicBezTo>
                    <a:pt x="46253" y="142521"/>
                    <a:pt x="39433" y="144100"/>
                    <a:pt x="32596" y="143655"/>
                  </a:cubicBezTo>
                  <a:cubicBezTo>
                    <a:pt x="28610" y="143517"/>
                    <a:pt x="24649" y="142974"/>
                    <a:pt x="20769" y="142035"/>
                  </a:cubicBezTo>
                  <a:cubicBezTo>
                    <a:pt x="17828" y="141581"/>
                    <a:pt x="15049" y="140415"/>
                    <a:pt x="12668" y="138632"/>
                  </a:cubicBezTo>
                  <a:cubicBezTo>
                    <a:pt x="9695" y="136024"/>
                    <a:pt x="7694" y="132484"/>
                    <a:pt x="6997" y="128588"/>
                  </a:cubicBezTo>
                  <a:cubicBezTo>
                    <a:pt x="3514" y="110523"/>
                    <a:pt x="517" y="25628"/>
                    <a:pt x="517" y="25628"/>
                  </a:cubicBezTo>
                  <a:cubicBezTo>
                    <a:pt x="517" y="25628"/>
                    <a:pt x="-5073" y="1326"/>
                    <a:pt x="19553" y="515"/>
                  </a:cubicBezTo>
                  <a:cubicBezTo>
                    <a:pt x="44180" y="-295"/>
                    <a:pt x="61029" y="-4426"/>
                    <a:pt x="62325" y="2182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37" name="Freeform: Shape 1536">
              <a:extLst>
                <a:ext uri="{FF2B5EF4-FFF2-40B4-BE49-F238E27FC236}">
                  <a16:creationId xmlns:a16="http://schemas.microsoft.com/office/drawing/2014/main" xmlns="" id="{FA53BAD6-3F64-E8BB-A85D-F4E88973A771}"/>
                </a:ext>
              </a:extLst>
            </p:cNvPr>
            <p:cNvSpPr/>
            <p:nvPr/>
          </p:nvSpPr>
          <p:spPr>
            <a:xfrm>
              <a:off x="10932358" y="3281611"/>
              <a:ext cx="35993" cy="56487"/>
            </a:xfrm>
            <a:custGeom>
              <a:avLst/>
              <a:gdLst>
                <a:gd name="connsiteX0" fmla="*/ 1369 w 35993"/>
                <a:gd name="connsiteY0" fmla="*/ 16955 h 56487"/>
                <a:gd name="connsiteX1" fmla="*/ 1369 w 35993"/>
                <a:gd name="connsiteY1" fmla="*/ 43120 h 56487"/>
                <a:gd name="connsiteX2" fmla="*/ 5987 w 35993"/>
                <a:gd name="connsiteY2" fmla="*/ 51788 h 56487"/>
                <a:gd name="connsiteX3" fmla="*/ 31593 w 35993"/>
                <a:gd name="connsiteY3" fmla="*/ 50087 h 56487"/>
                <a:gd name="connsiteX4" fmla="*/ 32071 w 35993"/>
                <a:gd name="connsiteY4" fmla="*/ 49519 h 56487"/>
                <a:gd name="connsiteX5" fmla="*/ 35473 w 35993"/>
                <a:gd name="connsiteY5" fmla="*/ 40690 h 56487"/>
                <a:gd name="connsiteX6" fmla="*/ 32962 w 35993"/>
                <a:gd name="connsiteY6" fmla="*/ 10636 h 56487"/>
                <a:gd name="connsiteX7" fmla="*/ 31585 w 35993"/>
                <a:gd name="connsiteY7" fmla="*/ 6343 h 56487"/>
                <a:gd name="connsiteX8" fmla="*/ 27940 w 35993"/>
                <a:gd name="connsiteY8" fmla="*/ 2616 h 56487"/>
                <a:gd name="connsiteX9" fmla="*/ 15627 w 35993"/>
                <a:gd name="connsiteY9" fmla="*/ 24 h 56487"/>
                <a:gd name="connsiteX10" fmla="*/ 1369 w 35993"/>
                <a:gd name="connsiteY10" fmla="*/ 16955 h 56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993" h="56487">
                  <a:moveTo>
                    <a:pt x="1369" y="16955"/>
                  </a:moveTo>
                  <a:cubicBezTo>
                    <a:pt x="-494" y="25574"/>
                    <a:pt x="-494" y="34501"/>
                    <a:pt x="1369" y="43120"/>
                  </a:cubicBezTo>
                  <a:cubicBezTo>
                    <a:pt x="2147" y="46352"/>
                    <a:pt x="3735" y="49341"/>
                    <a:pt x="5987" y="51788"/>
                  </a:cubicBezTo>
                  <a:cubicBezTo>
                    <a:pt x="13528" y="58390"/>
                    <a:pt x="24991" y="57628"/>
                    <a:pt x="31593" y="50087"/>
                  </a:cubicBezTo>
                  <a:cubicBezTo>
                    <a:pt x="31755" y="49900"/>
                    <a:pt x="31917" y="49714"/>
                    <a:pt x="32071" y="49519"/>
                  </a:cubicBezTo>
                  <a:cubicBezTo>
                    <a:pt x="33861" y="46871"/>
                    <a:pt x="35028" y="43857"/>
                    <a:pt x="35473" y="40690"/>
                  </a:cubicBezTo>
                  <a:cubicBezTo>
                    <a:pt x="36616" y="30604"/>
                    <a:pt x="35765" y="20389"/>
                    <a:pt x="32962" y="10636"/>
                  </a:cubicBezTo>
                  <a:cubicBezTo>
                    <a:pt x="32711" y="9146"/>
                    <a:pt x="32249" y="7704"/>
                    <a:pt x="31585" y="6343"/>
                  </a:cubicBezTo>
                  <a:cubicBezTo>
                    <a:pt x="30670" y="4836"/>
                    <a:pt x="29422" y="3564"/>
                    <a:pt x="27940" y="2616"/>
                  </a:cubicBezTo>
                  <a:cubicBezTo>
                    <a:pt x="24303" y="243"/>
                    <a:pt x="19912" y="-681"/>
                    <a:pt x="15627" y="24"/>
                  </a:cubicBezTo>
                  <a:cubicBezTo>
                    <a:pt x="7599" y="1806"/>
                    <a:pt x="1758" y="8741"/>
                    <a:pt x="1369" y="1695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38" name="Freeform: Shape 1537">
              <a:extLst>
                <a:ext uri="{FF2B5EF4-FFF2-40B4-BE49-F238E27FC236}">
                  <a16:creationId xmlns:a16="http://schemas.microsoft.com/office/drawing/2014/main" xmlns="" id="{99EF8392-A9E0-15E0-AD4F-5A31C5461198}"/>
                </a:ext>
              </a:extLst>
            </p:cNvPr>
            <p:cNvSpPr/>
            <p:nvPr/>
          </p:nvSpPr>
          <p:spPr>
            <a:xfrm>
              <a:off x="10850380" y="3206339"/>
              <a:ext cx="67173" cy="143965"/>
            </a:xfrm>
            <a:custGeom>
              <a:avLst/>
              <a:gdLst>
                <a:gd name="connsiteX0" fmla="*/ 61961 w 67173"/>
                <a:gd name="connsiteY0" fmla="*/ 20292 h 143965"/>
                <a:gd name="connsiteX1" fmla="*/ 67145 w 67173"/>
                <a:gd name="connsiteY1" fmla="*/ 118635 h 143965"/>
                <a:gd name="connsiteX2" fmla="*/ 59045 w 67173"/>
                <a:gd name="connsiteY2" fmla="*/ 137995 h 143965"/>
                <a:gd name="connsiteX3" fmla="*/ 39603 w 67173"/>
                <a:gd name="connsiteY3" fmla="*/ 143747 h 143965"/>
                <a:gd name="connsiteX4" fmla="*/ 27695 w 67173"/>
                <a:gd name="connsiteY4" fmla="*/ 142775 h 143965"/>
                <a:gd name="connsiteX5" fmla="*/ 19594 w 67173"/>
                <a:gd name="connsiteY5" fmla="*/ 139858 h 143965"/>
                <a:gd name="connsiteX6" fmla="*/ 13357 w 67173"/>
                <a:gd name="connsiteY6" fmla="*/ 130138 h 143965"/>
                <a:gd name="connsiteX7" fmla="*/ 882 w 67173"/>
                <a:gd name="connsiteY7" fmla="*/ 27745 h 143965"/>
                <a:gd name="connsiteX8" fmla="*/ 18541 w 67173"/>
                <a:gd name="connsiteY8" fmla="*/ 1579 h 143965"/>
                <a:gd name="connsiteX9" fmla="*/ 61961 w 67173"/>
                <a:gd name="connsiteY9" fmla="*/ 20292 h 14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73" h="143965">
                  <a:moveTo>
                    <a:pt x="61961" y="20292"/>
                  </a:moveTo>
                  <a:lnTo>
                    <a:pt x="67145" y="118635"/>
                  </a:lnTo>
                  <a:cubicBezTo>
                    <a:pt x="66578" y="129247"/>
                    <a:pt x="64391" y="134026"/>
                    <a:pt x="59045" y="137995"/>
                  </a:cubicBezTo>
                  <a:cubicBezTo>
                    <a:pt x="53301" y="141843"/>
                    <a:pt x="46521" y="143852"/>
                    <a:pt x="39603" y="143747"/>
                  </a:cubicBezTo>
                  <a:cubicBezTo>
                    <a:pt x="35609" y="143828"/>
                    <a:pt x="31624" y="143504"/>
                    <a:pt x="27695" y="142775"/>
                  </a:cubicBezTo>
                  <a:cubicBezTo>
                    <a:pt x="24803" y="142467"/>
                    <a:pt x="22016" y="141471"/>
                    <a:pt x="19594" y="139858"/>
                  </a:cubicBezTo>
                  <a:cubicBezTo>
                    <a:pt x="16484" y="137412"/>
                    <a:pt x="14288" y="133985"/>
                    <a:pt x="13357" y="130138"/>
                  </a:cubicBezTo>
                  <a:cubicBezTo>
                    <a:pt x="8901" y="112316"/>
                    <a:pt x="882" y="27745"/>
                    <a:pt x="882" y="27745"/>
                  </a:cubicBezTo>
                  <a:cubicBezTo>
                    <a:pt x="882" y="27745"/>
                    <a:pt x="-6085" y="3443"/>
                    <a:pt x="18541" y="1579"/>
                  </a:cubicBezTo>
                  <a:cubicBezTo>
                    <a:pt x="43167" y="-284"/>
                    <a:pt x="58964" y="-5792"/>
                    <a:pt x="61961" y="2029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39" name="Freeform: Shape 1538">
              <a:extLst>
                <a:ext uri="{FF2B5EF4-FFF2-40B4-BE49-F238E27FC236}">
                  <a16:creationId xmlns:a16="http://schemas.microsoft.com/office/drawing/2014/main" xmlns="" id="{23185497-631C-BA3D-00B2-D40D458821E1}"/>
                </a:ext>
              </a:extLst>
            </p:cNvPr>
            <p:cNvSpPr/>
            <p:nvPr/>
          </p:nvSpPr>
          <p:spPr>
            <a:xfrm>
              <a:off x="10871024" y="3283668"/>
              <a:ext cx="36581" cy="56587"/>
            </a:xfrm>
            <a:custGeom>
              <a:avLst/>
              <a:gdLst>
                <a:gd name="connsiteX0" fmla="*/ 652 w 36581"/>
                <a:gd name="connsiteY0" fmla="*/ 18300 h 56587"/>
                <a:gd name="connsiteX1" fmla="*/ 2434 w 36581"/>
                <a:gd name="connsiteY1" fmla="*/ 44384 h 56587"/>
                <a:gd name="connsiteX2" fmla="*/ 7537 w 36581"/>
                <a:gd name="connsiteY2" fmla="*/ 52485 h 56587"/>
                <a:gd name="connsiteX3" fmla="*/ 22362 w 36581"/>
                <a:gd name="connsiteY3" fmla="*/ 55887 h 56587"/>
                <a:gd name="connsiteX4" fmla="*/ 33541 w 36581"/>
                <a:gd name="connsiteY4" fmla="*/ 48677 h 56587"/>
                <a:gd name="connsiteX5" fmla="*/ 36457 w 36581"/>
                <a:gd name="connsiteY5" fmla="*/ 39605 h 56587"/>
                <a:gd name="connsiteX6" fmla="*/ 32164 w 36581"/>
                <a:gd name="connsiteY6" fmla="*/ 9713 h 56587"/>
                <a:gd name="connsiteX7" fmla="*/ 30463 w 36581"/>
                <a:gd name="connsiteY7" fmla="*/ 5582 h 56587"/>
                <a:gd name="connsiteX8" fmla="*/ 26655 w 36581"/>
                <a:gd name="connsiteY8" fmla="*/ 2098 h 56587"/>
                <a:gd name="connsiteX9" fmla="*/ 14261 w 36581"/>
                <a:gd name="connsiteY9" fmla="*/ 235 h 56587"/>
                <a:gd name="connsiteX10" fmla="*/ 652 w 36581"/>
                <a:gd name="connsiteY10" fmla="*/ 18300 h 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581" h="56587">
                  <a:moveTo>
                    <a:pt x="652" y="18300"/>
                  </a:moveTo>
                  <a:cubicBezTo>
                    <a:pt x="-669" y="27016"/>
                    <a:pt x="-61" y="35927"/>
                    <a:pt x="2434" y="44384"/>
                  </a:cubicBezTo>
                  <a:cubicBezTo>
                    <a:pt x="3487" y="47446"/>
                    <a:pt x="5229" y="50217"/>
                    <a:pt x="7537" y="52485"/>
                  </a:cubicBezTo>
                  <a:cubicBezTo>
                    <a:pt x="11661" y="55911"/>
                    <a:pt x="17161" y="57175"/>
                    <a:pt x="22362" y="55887"/>
                  </a:cubicBezTo>
                  <a:cubicBezTo>
                    <a:pt x="26898" y="55061"/>
                    <a:pt x="30916" y="52469"/>
                    <a:pt x="33541" y="48677"/>
                  </a:cubicBezTo>
                  <a:cubicBezTo>
                    <a:pt x="35161" y="45899"/>
                    <a:pt x="36157" y="42804"/>
                    <a:pt x="36457" y="39605"/>
                  </a:cubicBezTo>
                  <a:cubicBezTo>
                    <a:pt x="36959" y="29455"/>
                    <a:pt x="35501" y="19304"/>
                    <a:pt x="32164" y="9713"/>
                  </a:cubicBezTo>
                  <a:cubicBezTo>
                    <a:pt x="31799" y="8263"/>
                    <a:pt x="31232" y="6870"/>
                    <a:pt x="30463" y="5582"/>
                  </a:cubicBezTo>
                  <a:cubicBezTo>
                    <a:pt x="29547" y="4083"/>
                    <a:pt x="28227" y="2876"/>
                    <a:pt x="26655" y="2098"/>
                  </a:cubicBezTo>
                  <a:cubicBezTo>
                    <a:pt x="22913" y="-81"/>
                    <a:pt x="18482" y="-745"/>
                    <a:pt x="14261" y="235"/>
                  </a:cubicBezTo>
                  <a:cubicBezTo>
                    <a:pt x="6071" y="2349"/>
                    <a:pt x="425" y="9843"/>
                    <a:pt x="652" y="1830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40" name="Freeform: Shape 1539">
              <a:extLst>
                <a:ext uri="{FF2B5EF4-FFF2-40B4-BE49-F238E27FC236}">
                  <a16:creationId xmlns:a16="http://schemas.microsoft.com/office/drawing/2014/main" xmlns="" id="{D8DDDFF8-9461-94DC-A4D3-4C37026B7C8E}"/>
                </a:ext>
              </a:extLst>
            </p:cNvPr>
            <p:cNvSpPr/>
            <p:nvPr/>
          </p:nvSpPr>
          <p:spPr>
            <a:xfrm>
              <a:off x="10782596" y="3212312"/>
              <a:ext cx="74747" cy="144147"/>
            </a:xfrm>
            <a:custGeom>
              <a:avLst/>
              <a:gdLst>
                <a:gd name="connsiteX0" fmla="*/ 63482 w 74747"/>
                <a:gd name="connsiteY0" fmla="*/ 19018 h 144147"/>
                <a:gd name="connsiteX1" fmla="*/ 74417 w 74747"/>
                <a:gd name="connsiteY1" fmla="*/ 116874 h 144147"/>
                <a:gd name="connsiteX2" fmla="*/ 67370 w 74747"/>
                <a:gd name="connsiteY2" fmla="*/ 136802 h 144147"/>
                <a:gd name="connsiteX3" fmla="*/ 48738 w 74747"/>
                <a:gd name="connsiteY3" fmla="*/ 143607 h 144147"/>
                <a:gd name="connsiteX4" fmla="*/ 37235 w 74747"/>
                <a:gd name="connsiteY4" fmla="*/ 143607 h 144147"/>
                <a:gd name="connsiteX5" fmla="*/ 29134 w 74747"/>
                <a:gd name="connsiteY5" fmla="*/ 141176 h 144147"/>
                <a:gd name="connsiteX6" fmla="*/ 22411 w 74747"/>
                <a:gd name="connsiteY6" fmla="*/ 132023 h 144147"/>
                <a:gd name="connsiteX7" fmla="*/ 1592 w 74747"/>
                <a:gd name="connsiteY7" fmla="*/ 30926 h 144147"/>
                <a:gd name="connsiteX8" fmla="*/ 215 w 74747"/>
                <a:gd name="connsiteY8" fmla="*/ 18775 h 144147"/>
                <a:gd name="connsiteX9" fmla="*/ 17875 w 74747"/>
                <a:gd name="connsiteY9" fmla="*/ 3383 h 144147"/>
                <a:gd name="connsiteX10" fmla="*/ 63482 w 74747"/>
                <a:gd name="connsiteY10" fmla="*/ 19018 h 14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747" h="144147">
                  <a:moveTo>
                    <a:pt x="63482" y="19018"/>
                  </a:moveTo>
                  <a:lnTo>
                    <a:pt x="74417" y="116874"/>
                  </a:lnTo>
                  <a:cubicBezTo>
                    <a:pt x="75665" y="124286"/>
                    <a:pt x="73000" y="131820"/>
                    <a:pt x="67370" y="136802"/>
                  </a:cubicBezTo>
                  <a:cubicBezTo>
                    <a:pt x="61991" y="140901"/>
                    <a:pt x="55494" y="143266"/>
                    <a:pt x="48738" y="143607"/>
                  </a:cubicBezTo>
                  <a:cubicBezTo>
                    <a:pt x="44915" y="144052"/>
                    <a:pt x="41059" y="144052"/>
                    <a:pt x="37235" y="143607"/>
                  </a:cubicBezTo>
                  <a:cubicBezTo>
                    <a:pt x="34367" y="143526"/>
                    <a:pt x="31573" y="142691"/>
                    <a:pt x="29134" y="141176"/>
                  </a:cubicBezTo>
                  <a:cubicBezTo>
                    <a:pt x="25983" y="138916"/>
                    <a:pt x="23626" y="135708"/>
                    <a:pt x="22411" y="132023"/>
                  </a:cubicBezTo>
                  <a:cubicBezTo>
                    <a:pt x="16659" y="114525"/>
                    <a:pt x="1592" y="30926"/>
                    <a:pt x="1592" y="30926"/>
                  </a:cubicBezTo>
                  <a:cubicBezTo>
                    <a:pt x="102" y="27062"/>
                    <a:pt x="-368" y="22874"/>
                    <a:pt x="215" y="18775"/>
                  </a:cubicBezTo>
                  <a:cubicBezTo>
                    <a:pt x="1592" y="10042"/>
                    <a:pt x="9037" y="3554"/>
                    <a:pt x="17875" y="3383"/>
                  </a:cubicBezTo>
                  <a:cubicBezTo>
                    <a:pt x="43392" y="-424"/>
                    <a:pt x="58945" y="-6823"/>
                    <a:pt x="63482" y="1901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41" name="Freeform: Shape 1540">
              <a:extLst>
                <a:ext uri="{FF2B5EF4-FFF2-40B4-BE49-F238E27FC236}">
                  <a16:creationId xmlns:a16="http://schemas.microsoft.com/office/drawing/2014/main" xmlns="" id="{6DA3E1F1-F9CE-B11B-923C-18FAD19E8B61}"/>
                </a:ext>
              </a:extLst>
            </p:cNvPr>
            <p:cNvSpPr/>
            <p:nvPr/>
          </p:nvSpPr>
          <p:spPr>
            <a:xfrm>
              <a:off x="10810153" y="3289866"/>
              <a:ext cx="36843" cy="56754"/>
            </a:xfrm>
            <a:custGeom>
              <a:avLst/>
              <a:gdLst>
                <a:gd name="connsiteX0" fmla="*/ 120 w 36843"/>
                <a:gd name="connsiteY0" fmla="*/ 19311 h 56754"/>
                <a:gd name="connsiteX1" fmla="*/ 3846 w 36843"/>
                <a:gd name="connsiteY1" fmla="*/ 45234 h 56754"/>
                <a:gd name="connsiteX2" fmla="*/ 9435 w 36843"/>
                <a:gd name="connsiteY2" fmla="*/ 53334 h 56754"/>
                <a:gd name="connsiteX3" fmla="*/ 24098 w 36843"/>
                <a:gd name="connsiteY3" fmla="*/ 55764 h 56754"/>
                <a:gd name="connsiteX4" fmla="*/ 34548 w 36843"/>
                <a:gd name="connsiteY4" fmla="*/ 47664 h 56754"/>
                <a:gd name="connsiteX5" fmla="*/ 36816 w 36843"/>
                <a:gd name="connsiteY5" fmla="*/ 38429 h 56754"/>
                <a:gd name="connsiteX6" fmla="*/ 30740 w 36843"/>
                <a:gd name="connsiteY6" fmla="*/ 8861 h 56754"/>
                <a:gd name="connsiteX7" fmla="*/ 28877 w 36843"/>
                <a:gd name="connsiteY7" fmla="*/ 4811 h 56754"/>
                <a:gd name="connsiteX8" fmla="*/ 24827 w 36843"/>
                <a:gd name="connsiteY8" fmla="*/ 1571 h 56754"/>
                <a:gd name="connsiteX9" fmla="*/ 12352 w 36843"/>
                <a:gd name="connsiteY9" fmla="*/ 518 h 56754"/>
                <a:gd name="connsiteX10" fmla="*/ 120 w 36843"/>
                <a:gd name="connsiteY10" fmla="*/ 19311 h 56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43" h="56754">
                  <a:moveTo>
                    <a:pt x="120" y="19311"/>
                  </a:moveTo>
                  <a:cubicBezTo>
                    <a:pt x="-488" y="28117"/>
                    <a:pt x="784" y="36955"/>
                    <a:pt x="3846" y="45234"/>
                  </a:cubicBezTo>
                  <a:cubicBezTo>
                    <a:pt x="5037" y="48344"/>
                    <a:pt x="6949" y="51123"/>
                    <a:pt x="9435" y="53334"/>
                  </a:cubicBezTo>
                  <a:cubicBezTo>
                    <a:pt x="13640" y="56469"/>
                    <a:pt x="19108" y="57377"/>
                    <a:pt x="24098" y="55764"/>
                  </a:cubicBezTo>
                  <a:cubicBezTo>
                    <a:pt x="28529" y="54582"/>
                    <a:pt x="32296" y="51666"/>
                    <a:pt x="34548" y="47664"/>
                  </a:cubicBezTo>
                  <a:cubicBezTo>
                    <a:pt x="35998" y="44796"/>
                    <a:pt x="36775" y="41637"/>
                    <a:pt x="36816" y="38429"/>
                  </a:cubicBezTo>
                  <a:cubicBezTo>
                    <a:pt x="36767" y="28271"/>
                    <a:pt x="34710" y="18218"/>
                    <a:pt x="30740" y="8861"/>
                  </a:cubicBezTo>
                  <a:cubicBezTo>
                    <a:pt x="30319" y="7428"/>
                    <a:pt x="29695" y="6067"/>
                    <a:pt x="28877" y="4811"/>
                  </a:cubicBezTo>
                  <a:cubicBezTo>
                    <a:pt x="27824" y="3410"/>
                    <a:pt x="26431" y="2292"/>
                    <a:pt x="24827" y="1571"/>
                  </a:cubicBezTo>
                  <a:cubicBezTo>
                    <a:pt x="20955" y="-357"/>
                    <a:pt x="16491" y="-730"/>
                    <a:pt x="12352" y="518"/>
                  </a:cubicBezTo>
                  <a:cubicBezTo>
                    <a:pt x="4373" y="3134"/>
                    <a:pt x="-715" y="10951"/>
                    <a:pt x="120" y="1931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42" name="Freeform: Shape 1541">
              <a:extLst>
                <a:ext uri="{FF2B5EF4-FFF2-40B4-BE49-F238E27FC236}">
                  <a16:creationId xmlns:a16="http://schemas.microsoft.com/office/drawing/2014/main" xmlns="" id="{C0B9063B-365E-6BF6-3245-D289101BD0D8}"/>
                </a:ext>
              </a:extLst>
            </p:cNvPr>
            <p:cNvSpPr/>
            <p:nvPr/>
          </p:nvSpPr>
          <p:spPr>
            <a:xfrm>
              <a:off x="10703822" y="3225067"/>
              <a:ext cx="96037" cy="141963"/>
            </a:xfrm>
            <a:custGeom>
              <a:avLst/>
              <a:gdLst>
                <a:gd name="connsiteX0" fmla="*/ 74371 w 96037"/>
                <a:gd name="connsiteY0" fmla="*/ 16064 h 141963"/>
                <a:gd name="connsiteX1" fmla="*/ 95109 w 96037"/>
                <a:gd name="connsiteY1" fmla="*/ 112301 h 141963"/>
                <a:gd name="connsiteX2" fmla="*/ 92598 w 96037"/>
                <a:gd name="connsiteY2" fmla="*/ 132309 h 141963"/>
                <a:gd name="connsiteX3" fmla="*/ 87494 w 96037"/>
                <a:gd name="connsiteY3" fmla="*/ 137656 h 141963"/>
                <a:gd name="connsiteX4" fmla="*/ 81500 w 96037"/>
                <a:gd name="connsiteY4" fmla="*/ 140572 h 141963"/>
                <a:gd name="connsiteX5" fmla="*/ 74047 w 96037"/>
                <a:gd name="connsiteY5" fmla="*/ 141706 h 141963"/>
                <a:gd name="connsiteX6" fmla="*/ 68215 w 96037"/>
                <a:gd name="connsiteY6" fmla="*/ 140653 h 141963"/>
                <a:gd name="connsiteX7" fmla="*/ 60114 w 96037"/>
                <a:gd name="connsiteY7" fmla="*/ 133281 h 141963"/>
                <a:gd name="connsiteX8" fmla="*/ 28764 w 96037"/>
                <a:gd name="connsiteY8" fmla="*/ 84029 h 141963"/>
                <a:gd name="connsiteX9" fmla="*/ 5596 w 96037"/>
                <a:gd name="connsiteY9" fmla="*/ 46199 h 141963"/>
                <a:gd name="connsiteX10" fmla="*/ 169 w 96037"/>
                <a:gd name="connsiteY10" fmla="*/ 35182 h 141963"/>
                <a:gd name="connsiteX11" fmla="*/ 17018 w 96037"/>
                <a:gd name="connsiteY11" fmla="*/ 12662 h 141963"/>
                <a:gd name="connsiteX12" fmla="*/ 74371 w 96037"/>
                <a:gd name="connsiteY12" fmla="*/ 16064 h 14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037" h="141963">
                  <a:moveTo>
                    <a:pt x="74371" y="16064"/>
                  </a:moveTo>
                  <a:lnTo>
                    <a:pt x="95109" y="112301"/>
                  </a:lnTo>
                  <a:cubicBezTo>
                    <a:pt x="96899" y="119040"/>
                    <a:pt x="96000" y="126218"/>
                    <a:pt x="92598" y="132309"/>
                  </a:cubicBezTo>
                  <a:cubicBezTo>
                    <a:pt x="91350" y="134480"/>
                    <a:pt x="89601" y="136311"/>
                    <a:pt x="87494" y="137656"/>
                  </a:cubicBezTo>
                  <a:cubicBezTo>
                    <a:pt x="85688" y="138984"/>
                    <a:pt x="83655" y="139965"/>
                    <a:pt x="81500" y="140572"/>
                  </a:cubicBezTo>
                  <a:cubicBezTo>
                    <a:pt x="79086" y="141317"/>
                    <a:pt x="76575" y="141698"/>
                    <a:pt x="74047" y="141706"/>
                  </a:cubicBezTo>
                  <a:cubicBezTo>
                    <a:pt x="72046" y="141901"/>
                    <a:pt x="70021" y="141536"/>
                    <a:pt x="68215" y="140653"/>
                  </a:cubicBezTo>
                  <a:cubicBezTo>
                    <a:pt x="64990" y="138847"/>
                    <a:pt x="62220" y="136319"/>
                    <a:pt x="60114" y="133281"/>
                  </a:cubicBezTo>
                  <a:cubicBezTo>
                    <a:pt x="54767" y="125910"/>
                    <a:pt x="41158" y="104038"/>
                    <a:pt x="28764" y="84029"/>
                  </a:cubicBezTo>
                  <a:lnTo>
                    <a:pt x="5596" y="46199"/>
                  </a:lnTo>
                  <a:cubicBezTo>
                    <a:pt x="2793" y="43104"/>
                    <a:pt x="914" y="39289"/>
                    <a:pt x="169" y="35182"/>
                  </a:cubicBezTo>
                  <a:cubicBezTo>
                    <a:pt x="-884" y="28701"/>
                    <a:pt x="1951" y="19710"/>
                    <a:pt x="17018" y="12662"/>
                  </a:cubicBezTo>
                  <a:cubicBezTo>
                    <a:pt x="46991" y="-1028"/>
                    <a:pt x="67161" y="-8967"/>
                    <a:pt x="74371" y="160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43" name="Freeform: Shape 1542">
              <a:extLst>
                <a:ext uri="{FF2B5EF4-FFF2-40B4-BE49-F238E27FC236}">
                  <a16:creationId xmlns:a16="http://schemas.microsoft.com/office/drawing/2014/main" xmlns="" id="{055E0BC6-F022-CBCE-D664-C144E360B712}"/>
                </a:ext>
              </a:extLst>
            </p:cNvPr>
            <p:cNvSpPr/>
            <p:nvPr/>
          </p:nvSpPr>
          <p:spPr>
            <a:xfrm>
              <a:off x="10754113" y="3301678"/>
              <a:ext cx="36897" cy="55078"/>
            </a:xfrm>
            <a:custGeom>
              <a:avLst/>
              <a:gdLst>
                <a:gd name="connsiteX0" fmla="*/ 1723 w 36897"/>
                <a:gd name="connsiteY0" fmla="*/ 22972 h 55078"/>
                <a:gd name="connsiteX1" fmla="*/ 12902 w 36897"/>
                <a:gd name="connsiteY1" fmla="*/ 46626 h 55078"/>
                <a:gd name="connsiteX2" fmla="*/ 19545 w 36897"/>
                <a:gd name="connsiteY2" fmla="*/ 53268 h 55078"/>
                <a:gd name="connsiteX3" fmla="*/ 30481 w 36897"/>
                <a:gd name="connsiteY3" fmla="*/ 53268 h 55078"/>
                <a:gd name="connsiteX4" fmla="*/ 36475 w 36897"/>
                <a:gd name="connsiteY4" fmla="*/ 44601 h 55078"/>
                <a:gd name="connsiteX5" fmla="*/ 36475 w 36897"/>
                <a:gd name="connsiteY5" fmla="*/ 35285 h 55078"/>
                <a:gd name="connsiteX6" fmla="*/ 26511 w 36897"/>
                <a:gd name="connsiteY6" fmla="*/ 6851 h 55078"/>
                <a:gd name="connsiteX7" fmla="*/ 24162 w 36897"/>
                <a:gd name="connsiteY7" fmla="*/ 3125 h 55078"/>
                <a:gd name="connsiteX8" fmla="*/ 19788 w 36897"/>
                <a:gd name="connsiteY8" fmla="*/ 452 h 55078"/>
                <a:gd name="connsiteX9" fmla="*/ 7717 w 36897"/>
                <a:gd name="connsiteY9" fmla="*/ 1829 h 55078"/>
                <a:gd name="connsiteX10" fmla="*/ 1723 w 36897"/>
                <a:gd name="connsiteY10" fmla="*/ 22972 h 5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97" h="55078">
                  <a:moveTo>
                    <a:pt x="1723" y="22972"/>
                  </a:moveTo>
                  <a:cubicBezTo>
                    <a:pt x="4032" y="31453"/>
                    <a:pt x="7815" y="39457"/>
                    <a:pt x="12902" y="46626"/>
                  </a:cubicBezTo>
                  <a:cubicBezTo>
                    <a:pt x="14733" y="49194"/>
                    <a:pt x="16976" y="51438"/>
                    <a:pt x="19545" y="53268"/>
                  </a:cubicBezTo>
                  <a:cubicBezTo>
                    <a:pt x="22874" y="55407"/>
                    <a:pt x="27151" y="55407"/>
                    <a:pt x="30481" y="53268"/>
                  </a:cubicBezTo>
                  <a:cubicBezTo>
                    <a:pt x="33551" y="51292"/>
                    <a:pt x="35705" y="48173"/>
                    <a:pt x="36475" y="44601"/>
                  </a:cubicBezTo>
                  <a:cubicBezTo>
                    <a:pt x="37002" y="41514"/>
                    <a:pt x="37002" y="38371"/>
                    <a:pt x="36475" y="35285"/>
                  </a:cubicBezTo>
                  <a:cubicBezTo>
                    <a:pt x="34936" y="25272"/>
                    <a:pt x="31558" y="15633"/>
                    <a:pt x="26511" y="6851"/>
                  </a:cubicBezTo>
                  <a:cubicBezTo>
                    <a:pt x="25904" y="5507"/>
                    <a:pt x="25110" y="4251"/>
                    <a:pt x="24162" y="3125"/>
                  </a:cubicBezTo>
                  <a:cubicBezTo>
                    <a:pt x="22939" y="1894"/>
                    <a:pt x="21440" y="978"/>
                    <a:pt x="19788" y="452"/>
                  </a:cubicBezTo>
                  <a:cubicBezTo>
                    <a:pt x="15745" y="-771"/>
                    <a:pt x="11379" y="-277"/>
                    <a:pt x="7717" y="1829"/>
                  </a:cubicBezTo>
                  <a:cubicBezTo>
                    <a:pt x="516" y="6236"/>
                    <a:pt x="-2093" y="15438"/>
                    <a:pt x="1723" y="2297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44" name="Freeform: Shape 1543">
              <a:extLst>
                <a:ext uri="{FF2B5EF4-FFF2-40B4-BE49-F238E27FC236}">
                  <a16:creationId xmlns:a16="http://schemas.microsoft.com/office/drawing/2014/main" xmlns="" id="{8231F249-A99B-FD97-3ADC-C47F03CC4770}"/>
                </a:ext>
              </a:extLst>
            </p:cNvPr>
            <p:cNvSpPr/>
            <p:nvPr/>
          </p:nvSpPr>
          <p:spPr>
            <a:xfrm>
              <a:off x="10637365" y="3261621"/>
              <a:ext cx="124824" cy="126766"/>
            </a:xfrm>
            <a:custGeom>
              <a:avLst/>
              <a:gdLst>
                <a:gd name="connsiteX0" fmla="*/ 65249 w 124824"/>
                <a:gd name="connsiteY0" fmla="*/ 9645 h 126766"/>
                <a:gd name="connsiteX1" fmla="*/ 119038 w 124824"/>
                <a:gd name="connsiteY1" fmla="*/ 92110 h 126766"/>
                <a:gd name="connsiteX2" fmla="*/ 124790 w 124824"/>
                <a:gd name="connsiteY2" fmla="*/ 111228 h 126766"/>
                <a:gd name="connsiteX3" fmla="*/ 119038 w 124824"/>
                <a:gd name="connsiteY3" fmla="*/ 121921 h 126766"/>
                <a:gd name="connsiteX4" fmla="*/ 113287 w 124824"/>
                <a:gd name="connsiteY4" fmla="*/ 125404 h 126766"/>
                <a:gd name="connsiteX5" fmla="*/ 107535 w 124824"/>
                <a:gd name="connsiteY5" fmla="*/ 126538 h 126766"/>
                <a:gd name="connsiteX6" fmla="*/ 97409 w 124824"/>
                <a:gd name="connsiteY6" fmla="*/ 123136 h 126766"/>
                <a:gd name="connsiteX7" fmla="*/ 48805 w 124824"/>
                <a:gd name="connsiteY7" fmla="*/ 90733 h 126766"/>
                <a:gd name="connsiteX8" fmla="*/ 11866 w 124824"/>
                <a:gd name="connsiteY8" fmla="*/ 65459 h 126766"/>
                <a:gd name="connsiteX9" fmla="*/ 2388 w 124824"/>
                <a:gd name="connsiteY9" fmla="*/ 57358 h 126766"/>
                <a:gd name="connsiteX10" fmla="*/ 8950 w 124824"/>
                <a:gd name="connsiteY10" fmla="*/ 29573 h 126766"/>
                <a:gd name="connsiteX11" fmla="*/ 39894 w 124824"/>
                <a:gd name="connsiteY11" fmla="*/ 2112 h 126766"/>
                <a:gd name="connsiteX12" fmla="*/ 65104 w 124824"/>
                <a:gd name="connsiteY12" fmla="*/ 9378 h 126766"/>
                <a:gd name="connsiteX13" fmla="*/ 65249 w 124824"/>
                <a:gd name="connsiteY13" fmla="*/ 9645 h 12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824" h="126766">
                  <a:moveTo>
                    <a:pt x="65249" y="9645"/>
                  </a:moveTo>
                  <a:cubicBezTo>
                    <a:pt x="83395" y="37026"/>
                    <a:pt x="101322" y="64511"/>
                    <a:pt x="119038" y="92110"/>
                  </a:cubicBezTo>
                  <a:cubicBezTo>
                    <a:pt x="122918" y="97716"/>
                    <a:pt x="124935" y="104407"/>
                    <a:pt x="124790" y="111228"/>
                  </a:cubicBezTo>
                  <a:cubicBezTo>
                    <a:pt x="124328" y="115400"/>
                    <a:pt x="122270" y="119240"/>
                    <a:pt x="119038" y="121921"/>
                  </a:cubicBezTo>
                  <a:cubicBezTo>
                    <a:pt x="117256" y="123290"/>
                    <a:pt x="115328" y="124457"/>
                    <a:pt x="113287" y="125404"/>
                  </a:cubicBezTo>
                  <a:cubicBezTo>
                    <a:pt x="111496" y="126271"/>
                    <a:pt x="109520" y="126660"/>
                    <a:pt x="107535" y="126538"/>
                  </a:cubicBezTo>
                  <a:cubicBezTo>
                    <a:pt x="103955" y="126133"/>
                    <a:pt x="100504" y="124975"/>
                    <a:pt x="97409" y="123136"/>
                  </a:cubicBezTo>
                  <a:cubicBezTo>
                    <a:pt x="89308" y="118519"/>
                    <a:pt x="68004" y="104181"/>
                    <a:pt x="48805" y="90733"/>
                  </a:cubicBezTo>
                  <a:lnTo>
                    <a:pt x="11866" y="65459"/>
                  </a:lnTo>
                  <a:cubicBezTo>
                    <a:pt x="8002" y="63709"/>
                    <a:pt x="4721" y="60898"/>
                    <a:pt x="2388" y="57358"/>
                  </a:cubicBezTo>
                  <a:cubicBezTo>
                    <a:pt x="-933" y="52012"/>
                    <a:pt x="-2472" y="42372"/>
                    <a:pt x="8950" y="29573"/>
                  </a:cubicBezTo>
                  <a:cubicBezTo>
                    <a:pt x="17552" y="18653"/>
                    <a:pt x="28035" y="9354"/>
                    <a:pt x="39894" y="2112"/>
                  </a:cubicBezTo>
                  <a:cubicBezTo>
                    <a:pt x="48862" y="-2846"/>
                    <a:pt x="60146" y="411"/>
                    <a:pt x="65104" y="9378"/>
                  </a:cubicBezTo>
                  <a:cubicBezTo>
                    <a:pt x="65152" y="9467"/>
                    <a:pt x="65201" y="9556"/>
                    <a:pt x="65249" y="964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45" name="Freeform: Shape 1544">
              <a:extLst>
                <a:ext uri="{FF2B5EF4-FFF2-40B4-BE49-F238E27FC236}">
                  <a16:creationId xmlns:a16="http://schemas.microsoft.com/office/drawing/2014/main" xmlns="" id="{8CDF9AFB-AD4B-F6C1-D0F0-101E2147935C}"/>
                </a:ext>
              </a:extLst>
            </p:cNvPr>
            <p:cNvSpPr/>
            <p:nvPr/>
          </p:nvSpPr>
          <p:spPr>
            <a:xfrm>
              <a:off x="10707948" y="3330702"/>
              <a:ext cx="45444" cy="47852"/>
            </a:xfrm>
            <a:custGeom>
              <a:avLst/>
              <a:gdLst>
                <a:gd name="connsiteX0" fmla="*/ 5440 w 45444"/>
                <a:gd name="connsiteY0" fmla="*/ 26756 h 47852"/>
                <a:gd name="connsiteX1" fmla="*/ 25286 w 45444"/>
                <a:gd name="connsiteY1" fmla="*/ 43848 h 47852"/>
                <a:gd name="connsiteX2" fmla="*/ 33873 w 45444"/>
                <a:gd name="connsiteY2" fmla="*/ 47332 h 47852"/>
                <a:gd name="connsiteX3" fmla="*/ 43513 w 45444"/>
                <a:gd name="connsiteY3" fmla="*/ 43848 h 47852"/>
                <a:gd name="connsiteX4" fmla="*/ 44971 w 45444"/>
                <a:gd name="connsiteY4" fmla="*/ 34128 h 47852"/>
                <a:gd name="connsiteX5" fmla="*/ 41569 w 45444"/>
                <a:gd name="connsiteY5" fmla="*/ 26027 h 47852"/>
                <a:gd name="connsiteX6" fmla="*/ 21722 w 45444"/>
                <a:gd name="connsiteY6" fmla="*/ 3264 h 47852"/>
                <a:gd name="connsiteX7" fmla="*/ 18077 w 45444"/>
                <a:gd name="connsiteY7" fmla="*/ 591 h 47852"/>
                <a:gd name="connsiteX8" fmla="*/ 13135 w 45444"/>
                <a:gd name="connsiteY8" fmla="*/ -138 h 47852"/>
                <a:gd name="connsiteX9" fmla="*/ 2604 w 45444"/>
                <a:gd name="connsiteY9" fmla="*/ 5775 h 47852"/>
                <a:gd name="connsiteX10" fmla="*/ 5440 w 45444"/>
                <a:gd name="connsiteY10" fmla="*/ 26756 h 4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444" h="47852">
                  <a:moveTo>
                    <a:pt x="5440" y="26756"/>
                  </a:moveTo>
                  <a:cubicBezTo>
                    <a:pt x="11045" y="33528"/>
                    <a:pt x="17761" y="39304"/>
                    <a:pt x="25286" y="43848"/>
                  </a:cubicBezTo>
                  <a:cubicBezTo>
                    <a:pt x="27951" y="45452"/>
                    <a:pt x="30843" y="46627"/>
                    <a:pt x="33873" y="47332"/>
                  </a:cubicBezTo>
                  <a:cubicBezTo>
                    <a:pt x="37502" y="48320"/>
                    <a:pt x="41358" y="46927"/>
                    <a:pt x="43513" y="43848"/>
                  </a:cubicBezTo>
                  <a:cubicBezTo>
                    <a:pt x="45368" y="40965"/>
                    <a:pt x="45894" y="37425"/>
                    <a:pt x="44971" y="34128"/>
                  </a:cubicBezTo>
                  <a:cubicBezTo>
                    <a:pt x="44234" y="31276"/>
                    <a:pt x="43084" y="28546"/>
                    <a:pt x="41569" y="26027"/>
                  </a:cubicBezTo>
                  <a:cubicBezTo>
                    <a:pt x="36327" y="17343"/>
                    <a:pt x="29612" y="9639"/>
                    <a:pt x="21722" y="3264"/>
                  </a:cubicBezTo>
                  <a:cubicBezTo>
                    <a:pt x="20628" y="2211"/>
                    <a:pt x="19405" y="1312"/>
                    <a:pt x="18077" y="591"/>
                  </a:cubicBezTo>
                  <a:cubicBezTo>
                    <a:pt x="16521" y="-90"/>
                    <a:pt x="14820" y="-341"/>
                    <a:pt x="13135" y="-138"/>
                  </a:cubicBezTo>
                  <a:cubicBezTo>
                    <a:pt x="8931" y="210"/>
                    <a:pt x="5091" y="2365"/>
                    <a:pt x="2604" y="5775"/>
                  </a:cubicBezTo>
                  <a:cubicBezTo>
                    <a:pt x="-1786" y="12507"/>
                    <a:pt x="-579" y="21434"/>
                    <a:pt x="5440" y="2675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46" name="Freeform: Shape 1545">
              <a:extLst>
                <a:ext uri="{FF2B5EF4-FFF2-40B4-BE49-F238E27FC236}">
                  <a16:creationId xmlns:a16="http://schemas.microsoft.com/office/drawing/2014/main" xmlns="" id="{FE2CE789-D12D-A815-43E3-6177AF2ECF61}"/>
                </a:ext>
              </a:extLst>
            </p:cNvPr>
            <p:cNvSpPr/>
            <p:nvPr/>
          </p:nvSpPr>
          <p:spPr>
            <a:xfrm>
              <a:off x="10597938" y="3327263"/>
              <a:ext cx="141762" cy="96553"/>
            </a:xfrm>
            <a:custGeom>
              <a:avLst/>
              <a:gdLst>
                <a:gd name="connsiteX0" fmla="*/ 45055 w 141762"/>
                <a:gd name="connsiteY0" fmla="*/ 3381 h 96553"/>
                <a:gd name="connsiteX1" fmla="*/ 128006 w 141762"/>
                <a:gd name="connsiteY1" fmla="*/ 56441 h 96553"/>
                <a:gd name="connsiteX2" fmla="*/ 140967 w 141762"/>
                <a:gd name="connsiteY2" fmla="*/ 71589 h 96553"/>
                <a:gd name="connsiteX3" fmla="*/ 141534 w 141762"/>
                <a:gd name="connsiteY3" fmla="*/ 78475 h 96553"/>
                <a:gd name="connsiteX4" fmla="*/ 139590 w 141762"/>
                <a:gd name="connsiteY4" fmla="*/ 84631 h 96553"/>
                <a:gd name="connsiteX5" fmla="*/ 135216 w 141762"/>
                <a:gd name="connsiteY5" fmla="*/ 91112 h 96553"/>
                <a:gd name="connsiteX6" fmla="*/ 130274 w 141762"/>
                <a:gd name="connsiteY6" fmla="*/ 95081 h 96553"/>
                <a:gd name="connsiteX7" fmla="*/ 119257 w 141762"/>
                <a:gd name="connsiteY7" fmla="*/ 96053 h 96553"/>
                <a:gd name="connsiteX8" fmla="*/ 62147 w 141762"/>
                <a:gd name="connsiteY8" fmla="*/ 83983 h 96553"/>
                <a:gd name="connsiteX9" fmla="*/ 18647 w 141762"/>
                <a:gd name="connsiteY9" fmla="*/ 73614 h 96553"/>
                <a:gd name="connsiteX10" fmla="*/ 6982 w 141762"/>
                <a:gd name="connsiteY10" fmla="*/ 69807 h 96553"/>
                <a:gd name="connsiteX11" fmla="*/ 2202 w 141762"/>
                <a:gd name="connsiteY11" fmla="*/ 43075 h 96553"/>
                <a:gd name="connsiteX12" fmla="*/ 45055 w 141762"/>
                <a:gd name="connsiteY12" fmla="*/ 3381 h 9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1762" h="96553">
                  <a:moveTo>
                    <a:pt x="45055" y="3381"/>
                  </a:moveTo>
                  <a:cubicBezTo>
                    <a:pt x="72816" y="20879"/>
                    <a:pt x="100464" y="38563"/>
                    <a:pt x="128006" y="56441"/>
                  </a:cubicBezTo>
                  <a:cubicBezTo>
                    <a:pt x="136512" y="62922"/>
                    <a:pt x="139590" y="66729"/>
                    <a:pt x="140967" y="71589"/>
                  </a:cubicBezTo>
                  <a:cubicBezTo>
                    <a:pt x="141737" y="73801"/>
                    <a:pt x="141931" y="76166"/>
                    <a:pt x="141534" y="78475"/>
                  </a:cubicBezTo>
                  <a:cubicBezTo>
                    <a:pt x="141307" y="80638"/>
                    <a:pt x="140643" y="82728"/>
                    <a:pt x="139590" y="84631"/>
                  </a:cubicBezTo>
                  <a:cubicBezTo>
                    <a:pt x="138472" y="87005"/>
                    <a:pt x="136998" y="89192"/>
                    <a:pt x="135216" y="91112"/>
                  </a:cubicBezTo>
                  <a:cubicBezTo>
                    <a:pt x="133928" y="92829"/>
                    <a:pt x="132226" y="94190"/>
                    <a:pt x="130274" y="95081"/>
                  </a:cubicBezTo>
                  <a:cubicBezTo>
                    <a:pt x="126742" y="96321"/>
                    <a:pt x="122951" y="96661"/>
                    <a:pt x="119257" y="96053"/>
                  </a:cubicBezTo>
                  <a:cubicBezTo>
                    <a:pt x="110265" y="94838"/>
                    <a:pt x="85072" y="89249"/>
                    <a:pt x="62147" y="83983"/>
                  </a:cubicBezTo>
                  <a:lnTo>
                    <a:pt x="18647" y="73614"/>
                  </a:lnTo>
                  <a:cubicBezTo>
                    <a:pt x="14491" y="73404"/>
                    <a:pt x="10465" y="72092"/>
                    <a:pt x="6982" y="69807"/>
                  </a:cubicBezTo>
                  <a:cubicBezTo>
                    <a:pt x="1635" y="66081"/>
                    <a:pt x="-2901" y="58304"/>
                    <a:pt x="2202" y="43075"/>
                  </a:cubicBezTo>
                  <a:cubicBezTo>
                    <a:pt x="12733" y="12940"/>
                    <a:pt x="22130" y="-9175"/>
                    <a:pt x="45055" y="338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47" name="Freeform: Shape 1546">
              <a:extLst>
                <a:ext uri="{FF2B5EF4-FFF2-40B4-BE49-F238E27FC236}">
                  <a16:creationId xmlns:a16="http://schemas.microsoft.com/office/drawing/2014/main" xmlns="" id="{4484697E-A164-C7F8-B1BC-4A7A49FC1A9A}"/>
                </a:ext>
              </a:extLst>
            </p:cNvPr>
            <p:cNvSpPr/>
            <p:nvPr/>
          </p:nvSpPr>
          <p:spPr>
            <a:xfrm>
              <a:off x="10676627" y="3375485"/>
              <a:ext cx="53437" cy="38474"/>
            </a:xfrm>
            <a:custGeom>
              <a:avLst/>
              <a:gdLst>
                <a:gd name="connsiteX0" fmla="*/ 10839 w 53437"/>
                <a:gd name="connsiteY0" fmla="*/ 29766 h 38474"/>
                <a:gd name="connsiteX1" fmla="*/ 35627 w 53437"/>
                <a:gd name="connsiteY1" fmla="*/ 37867 h 38474"/>
                <a:gd name="connsiteX2" fmla="*/ 45105 w 53437"/>
                <a:gd name="connsiteY2" fmla="*/ 37867 h 38474"/>
                <a:gd name="connsiteX3" fmla="*/ 53206 w 53437"/>
                <a:gd name="connsiteY3" fmla="*/ 29766 h 38474"/>
                <a:gd name="connsiteX4" fmla="*/ 50856 w 53437"/>
                <a:gd name="connsiteY4" fmla="*/ 19721 h 38474"/>
                <a:gd name="connsiteX5" fmla="*/ 44214 w 53437"/>
                <a:gd name="connsiteY5" fmla="*/ 13322 h 38474"/>
                <a:gd name="connsiteX6" fmla="*/ 16914 w 53437"/>
                <a:gd name="connsiteY6" fmla="*/ 685 h 38474"/>
                <a:gd name="connsiteX7" fmla="*/ 12459 w 53437"/>
                <a:gd name="connsiteY7" fmla="*/ -206 h 38474"/>
                <a:gd name="connsiteX8" fmla="*/ 7599 w 53437"/>
                <a:gd name="connsiteY8" fmla="*/ 1090 h 38474"/>
                <a:gd name="connsiteX9" fmla="*/ 308 w 53437"/>
                <a:gd name="connsiteY9" fmla="*/ 10810 h 38474"/>
                <a:gd name="connsiteX10" fmla="*/ 10839 w 53437"/>
                <a:gd name="connsiteY10" fmla="*/ 29766 h 38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437" h="38474">
                  <a:moveTo>
                    <a:pt x="10839" y="29766"/>
                  </a:moveTo>
                  <a:cubicBezTo>
                    <a:pt x="18526" y="33987"/>
                    <a:pt x="26935" y="36733"/>
                    <a:pt x="35627" y="37867"/>
                  </a:cubicBezTo>
                  <a:cubicBezTo>
                    <a:pt x="38762" y="38402"/>
                    <a:pt x="41970" y="38402"/>
                    <a:pt x="45105" y="37867"/>
                  </a:cubicBezTo>
                  <a:cubicBezTo>
                    <a:pt x="49188" y="37041"/>
                    <a:pt x="52379" y="33849"/>
                    <a:pt x="53206" y="29766"/>
                  </a:cubicBezTo>
                  <a:cubicBezTo>
                    <a:pt x="53837" y="26234"/>
                    <a:pt x="52987" y="22605"/>
                    <a:pt x="50856" y="19721"/>
                  </a:cubicBezTo>
                  <a:cubicBezTo>
                    <a:pt x="48953" y="17291"/>
                    <a:pt x="46717" y="15136"/>
                    <a:pt x="44214" y="13322"/>
                  </a:cubicBezTo>
                  <a:cubicBezTo>
                    <a:pt x="35919" y="7546"/>
                    <a:pt x="26684" y="3269"/>
                    <a:pt x="16914" y="685"/>
                  </a:cubicBezTo>
                  <a:cubicBezTo>
                    <a:pt x="15481" y="191"/>
                    <a:pt x="13974" y="-109"/>
                    <a:pt x="12459" y="-206"/>
                  </a:cubicBezTo>
                  <a:cubicBezTo>
                    <a:pt x="10766" y="-142"/>
                    <a:pt x="9105" y="304"/>
                    <a:pt x="7599" y="1090"/>
                  </a:cubicBezTo>
                  <a:cubicBezTo>
                    <a:pt x="3888" y="3139"/>
                    <a:pt x="1240" y="6679"/>
                    <a:pt x="308" y="10810"/>
                  </a:cubicBezTo>
                  <a:cubicBezTo>
                    <a:pt x="-1328" y="18863"/>
                    <a:pt x="3143" y="26899"/>
                    <a:pt x="10839" y="297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48" name="Freeform: Shape 1547">
              <a:extLst>
                <a:ext uri="{FF2B5EF4-FFF2-40B4-BE49-F238E27FC236}">
                  <a16:creationId xmlns:a16="http://schemas.microsoft.com/office/drawing/2014/main" xmlns="" id="{5871A334-AEEA-C5E7-9F5B-C8AF63451C60}"/>
                </a:ext>
              </a:extLst>
            </p:cNvPr>
            <p:cNvSpPr/>
            <p:nvPr/>
          </p:nvSpPr>
          <p:spPr>
            <a:xfrm>
              <a:off x="10584731" y="3405534"/>
              <a:ext cx="144076" cy="70273"/>
            </a:xfrm>
            <a:custGeom>
              <a:avLst/>
              <a:gdLst>
                <a:gd name="connsiteX0" fmla="*/ 27398 w 144076"/>
                <a:gd name="connsiteY0" fmla="*/ 204 h 70273"/>
                <a:gd name="connsiteX1" fmla="*/ 123797 w 144076"/>
                <a:gd name="connsiteY1" fmla="*/ 20456 h 70273"/>
                <a:gd name="connsiteX2" fmla="*/ 141051 w 144076"/>
                <a:gd name="connsiteY2" fmla="*/ 31068 h 70273"/>
                <a:gd name="connsiteX3" fmla="*/ 143643 w 144076"/>
                <a:gd name="connsiteY3" fmla="*/ 46540 h 70273"/>
                <a:gd name="connsiteX4" fmla="*/ 141213 w 144076"/>
                <a:gd name="connsiteY4" fmla="*/ 55856 h 70273"/>
                <a:gd name="connsiteX5" fmla="*/ 137325 w 144076"/>
                <a:gd name="connsiteY5" fmla="*/ 62255 h 70273"/>
                <a:gd name="connsiteX6" fmla="*/ 127118 w 144076"/>
                <a:gd name="connsiteY6" fmla="*/ 66792 h 70273"/>
                <a:gd name="connsiteX7" fmla="*/ 23996 w 144076"/>
                <a:gd name="connsiteY7" fmla="*/ 69708 h 70273"/>
                <a:gd name="connsiteX8" fmla="*/ 11683 w 144076"/>
                <a:gd name="connsiteY8" fmla="*/ 68898 h 70273"/>
                <a:gd name="connsiteX9" fmla="*/ 18 w 144076"/>
                <a:gd name="connsiteY9" fmla="*/ 47026 h 70273"/>
                <a:gd name="connsiteX10" fmla="*/ 27398 w 144076"/>
                <a:gd name="connsiteY10" fmla="*/ 204 h 70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076" h="70273">
                  <a:moveTo>
                    <a:pt x="27398" y="204"/>
                  </a:moveTo>
                  <a:lnTo>
                    <a:pt x="123797" y="20456"/>
                  </a:lnTo>
                  <a:cubicBezTo>
                    <a:pt x="133923" y="23534"/>
                    <a:pt x="138135" y="26207"/>
                    <a:pt x="141051" y="31068"/>
                  </a:cubicBezTo>
                  <a:cubicBezTo>
                    <a:pt x="143741" y="35750"/>
                    <a:pt x="144664" y="41242"/>
                    <a:pt x="143643" y="46540"/>
                  </a:cubicBezTo>
                  <a:cubicBezTo>
                    <a:pt x="143174" y="49724"/>
                    <a:pt x="142363" y="52851"/>
                    <a:pt x="141213" y="55856"/>
                  </a:cubicBezTo>
                  <a:cubicBezTo>
                    <a:pt x="140460" y="58270"/>
                    <a:pt x="139123" y="60473"/>
                    <a:pt x="137325" y="62255"/>
                  </a:cubicBezTo>
                  <a:cubicBezTo>
                    <a:pt x="134441" y="64734"/>
                    <a:pt x="130893" y="66314"/>
                    <a:pt x="127118" y="66792"/>
                  </a:cubicBezTo>
                  <a:cubicBezTo>
                    <a:pt x="108891" y="69222"/>
                    <a:pt x="23996" y="69708"/>
                    <a:pt x="23996" y="69708"/>
                  </a:cubicBezTo>
                  <a:cubicBezTo>
                    <a:pt x="19881" y="70380"/>
                    <a:pt x="15669" y="70105"/>
                    <a:pt x="11683" y="68898"/>
                  </a:cubicBezTo>
                  <a:cubicBezTo>
                    <a:pt x="5689" y="66792"/>
                    <a:pt x="-630" y="61283"/>
                    <a:pt x="18" y="47026"/>
                  </a:cubicBezTo>
                  <a:cubicBezTo>
                    <a:pt x="1314" y="18593"/>
                    <a:pt x="1476" y="-3522"/>
                    <a:pt x="27398" y="20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49" name="Freeform: Shape 1548">
              <a:extLst>
                <a:ext uri="{FF2B5EF4-FFF2-40B4-BE49-F238E27FC236}">
                  <a16:creationId xmlns:a16="http://schemas.microsoft.com/office/drawing/2014/main" xmlns="" id="{3AF868BB-0BBF-C3AF-6062-BEC49B6AAD82}"/>
                </a:ext>
              </a:extLst>
            </p:cNvPr>
            <p:cNvSpPr/>
            <p:nvPr/>
          </p:nvSpPr>
          <p:spPr>
            <a:xfrm>
              <a:off x="10662836" y="3430814"/>
              <a:ext cx="56057" cy="33006"/>
            </a:xfrm>
            <a:custGeom>
              <a:avLst/>
              <a:gdLst>
                <a:gd name="connsiteX0" fmla="*/ 15476 w 56057"/>
                <a:gd name="connsiteY0" fmla="*/ 30818 h 33006"/>
                <a:gd name="connsiteX1" fmla="*/ 41642 w 56057"/>
                <a:gd name="connsiteY1" fmla="*/ 32033 h 33006"/>
                <a:gd name="connsiteX2" fmla="*/ 50552 w 56057"/>
                <a:gd name="connsiteY2" fmla="*/ 28550 h 33006"/>
                <a:gd name="connsiteX3" fmla="*/ 55980 w 56057"/>
                <a:gd name="connsiteY3" fmla="*/ 16885 h 33006"/>
                <a:gd name="connsiteX4" fmla="*/ 50714 w 56057"/>
                <a:gd name="connsiteY4" fmla="*/ 6840 h 33006"/>
                <a:gd name="connsiteX5" fmla="*/ 42614 w 56057"/>
                <a:gd name="connsiteY5" fmla="*/ 2709 h 33006"/>
                <a:gd name="connsiteX6" fmla="*/ 12560 w 56057"/>
                <a:gd name="connsiteY6" fmla="*/ 197 h 33006"/>
                <a:gd name="connsiteX7" fmla="*/ 8104 w 56057"/>
                <a:gd name="connsiteY7" fmla="*/ 846 h 33006"/>
                <a:gd name="connsiteX8" fmla="*/ 3973 w 56057"/>
                <a:gd name="connsiteY8" fmla="*/ 3762 h 33006"/>
                <a:gd name="connsiteX9" fmla="*/ 4 w 56057"/>
                <a:gd name="connsiteY9" fmla="*/ 15427 h 33006"/>
                <a:gd name="connsiteX10" fmla="*/ 15476 w 56057"/>
                <a:gd name="connsiteY10" fmla="*/ 30818 h 3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057" h="33006">
                  <a:moveTo>
                    <a:pt x="15476" y="30818"/>
                  </a:moveTo>
                  <a:cubicBezTo>
                    <a:pt x="24030" y="32957"/>
                    <a:pt x="32925" y="33370"/>
                    <a:pt x="41642" y="32033"/>
                  </a:cubicBezTo>
                  <a:cubicBezTo>
                    <a:pt x="44833" y="31555"/>
                    <a:pt x="47879" y="30364"/>
                    <a:pt x="50552" y="28550"/>
                  </a:cubicBezTo>
                  <a:cubicBezTo>
                    <a:pt x="54311" y="25909"/>
                    <a:pt x="56385" y="21462"/>
                    <a:pt x="55980" y="16885"/>
                  </a:cubicBezTo>
                  <a:cubicBezTo>
                    <a:pt x="55680" y="12956"/>
                    <a:pt x="53776" y="9319"/>
                    <a:pt x="50714" y="6840"/>
                  </a:cubicBezTo>
                  <a:cubicBezTo>
                    <a:pt x="48268" y="5009"/>
                    <a:pt x="45530" y="3616"/>
                    <a:pt x="42614" y="2709"/>
                  </a:cubicBezTo>
                  <a:cubicBezTo>
                    <a:pt x="32836" y="52"/>
                    <a:pt x="22645" y="-799"/>
                    <a:pt x="12560" y="197"/>
                  </a:cubicBezTo>
                  <a:cubicBezTo>
                    <a:pt x="11053" y="205"/>
                    <a:pt x="9555" y="424"/>
                    <a:pt x="8104" y="846"/>
                  </a:cubicBezTo>
                  <a:cubicBezTo>
                    <a:pt x="6517" y="1477"/>
                    <a:pt x="5099" y="2474"/>
                    <a:pt x="3973" y="3762"/>
                  </a:cubicBezTo>
                  <a:cubicBezTo>
                    <a:pt x="1162" y="6978"/>
                    <a:pt x="-263" y="11166"/>
                    <a:pt x="4" y="15427"/>
                  </a:cubicBezTo>
                  <a:cubicBezTo>
                    <a:pt x="911" y="23552"/>
                    <a:pt x="7343" y="29959"/>
                    <a:pt x="15476" y="3081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50" name="Freeform: Shape 1549">
              <a:extLst>
                <a:ext uri="{FF2B5EF4-FFF2-40B4-BE49-F238E27FC236}">
                  <a16:creationId xmlns:a16="http://schemas.microsoft.com/office/drawing/2014/main" xmlns="" id="{DF50734D-74EB-B285-E4BF-11EFDA22A43C}"/>
                </a:ext>
              </a:extLst>
            </p:cNvPr>
            <p:cNvSpPr/>
            <p:nvPr/>
          </p:nvSpPr>
          <p:spPr>
            <a:xfrm>
              <a:off x="10584935" y="3477893"/>
              <a:ext cx="143969" cy="65013"/>
            </a:xfrm>
            <a:custGeom>
              <a:avLst/>
              <a:gdLst>
                <a:gd name="connsiteX0" fmla="*/ 20633 w 143969"/>
                <a:gd name="connsiteY0" fmla="*/ 2533 h 65013"/>
                <a:gd name="connsiteX1" fmla="*/ 119056 w 143969"/>
                <a:gd name="connsiteY1" fmla="*/ -140 h 65013"/>
                <a:gd name="connsiteX2" fmla="*/ 138336 w 143969"/>
                <a:gd name="connsiteY2" fmla="*/ 7960 h 65013"/>
                <a:gd name="connsiteX3" fmla="*/ 143925 w 143969"/>
                <a:gd name="connsiteY3" fmla="*/ 26106 h 65013"/>
                <a:gd name="connsiteX4" fmla="*/ 143115 w 143969"/>
                <a:gd name="connsiteY4" fmla="*/ 37933 h 65013"/>
                <a:gd name="connsiteX5" fmla="*/ 140199 w 143969"/>
                <a:gd name="connsiteY5" fmla="*/ 46034 h 65013"/>
                <a:gd name="connsiteX6" fmla="*/ 130559 w 143969"/>
                <a:gd name="connsiteY6" fmla="*/ 53081 h 65013"/>
                <a:gd name="connsiteX7" fmla="*/ 28004 w 143969"/>
                <a:gd name="connsiteY7" fmla="*/ 64260 h 65013"/>
                <a:gd name="connsiteX8" fmla="*/ 15691 w 143969"/>
                <a:gd name="connsiteY8" fmla="*/ 64260 h 65013"/>
                <a:gd name="connsiteX9" fmla="*/ 2001 w 143969"/>
                <a:gd name="connsiteY9" fmla="*/ 48059 h 65013"/>
                <a:gd name="connsiteX10" fmla="*/ 20633 w 143969"/>
                <a:gd name="connsiteY10" fmla="*/ 2533 h 65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969" h="65013">
                  <a:moveTo>
                    <a:pt x="20633" y="2533"/>
                  </a:moveTo>
                  <a:lnTo>
                    <a:pt x="119056" y="-140"/>
                  </a:lnTo>
                  <a:cubicBezTo>
                    <a:pt x="126411" y="-699"/>
                    <a:pt x="133589" y="2314"/>
                    <a:pt x="138336" y="7960"/>
                  </a:cubicBezTo>
                  <a:cubicBezTo>
                    <a:pt x="142038" y="13282"/>
                    <a:pt x="143990" y="19625"/>
                    <a:pt x="143925" y="26106"/>
                  </a:cubicBezTo>
                  <a:cubicBezTo>
                    <a:pt x="144014" y="30067"/>
                    <a:pt x="143739" y="34020"/>
                    <a:pt x="143115" y="37933"/>
                  </a:cubicBezTo>
                  <a:cubicBezTo>
                    <a:pt x="142734" y="40809"/>
                    <a:pt x="141738" y="43571"/>
                    <a:pt x="140199" y="46034"/>
                  </a:cubicBezTo>
                  <a:cubicBezTo>
                    <a:pt x="137963" y="49484"/>
                    <a:pt x="134528" y="51996"/>
                    <a:pt x="130559" y="53081"/>
                  </a:cubicBezTo>
                  <a:cubicBezTo>
                    <a:pt x="112738" y="57942"/>
                    <a:pt x="28004" y="64260"/>
                    <a:pt x="28004" y="64260"/>
                  </a:cubicBezTo>
                  <a:cubicBezTo>
                    <a:pt x="23929" y="64989"/>
                    <a:pt x="19766" y="64989"/>
                    <a:pt x="15691" y="64260"/>
                  </a:cubicBezTo>
                  <a:cubicBezTo>
                    <a:pt x="9454" y="63126"/>
                    <a:pt x="3135" y="60291"/>
                    <a:pt x="2001" y="48059"/>
                  </a:cubicBezTo>
                  <a:cubicBezTo>
                    <a:pt x="-267" y="23595"/>
                    <a:pt x="-5614" y="4801"/>
                    <a:pt x="20633" y="25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51" name="Freeform: Shape 1550">
              <a:extLst>
                <a:ext uri="{FF2B5EF4-FFF2-40B4-BE49-F238E27FC236}">
                  <a16:creationId xmlns:a16="http://schemas.microsoft.com/office/drawing/2014/main" xmlns="" id="{4503F9ED-894E-275B-8213-5ADAEDA5FBB0}"/>
                </a:ext>
              </a:extLst>
            </p:cNvPr>
            <p:cNvSpPr/>
            <p:nvPr/>
          </p:nvSpPr>
          <p:spPr>
            <a:xfrm>
              <a:off x="10662340" y="3487305"/>
              <a:ext cx="56566" cy="35888"/>
            </a:xfrm>
            <a:custGeom>
              <a:avLst/>
              <a:gdLst>
                <a:gd name="connsiteX0" fmla="*/ 18564 w 56566"/>
                <a:gd name="connsiteY0" fmla="*/ 35083 h 35888"/>
                <a:gd name="connsiteX1" fmla="*/ 44649 w 56566"/>
                <a:gd name="connsiteY1" fmla="*/ 33057 h 35888"/>
                <a:gd name="connsiteX2" fmla="*/ 52749 w 56566"/>
                <a:gd name="connsiteY2" fmla="*/ 27792 h 35888"/>
                <a:gd name="connsiteX3" fmla="*/ 56071 w 56566"/>
                <a:gd name="connsiteY3" fmla="*/ 13211 h 35888"/>
                <a:gd name="connsiteX4" fmla="*/ 48861 w 56566"/>
                <a:gd name="connsiteY4" fmla="*/ 2680 h 35888"/>
                <a:gd name="connsiteX5" fmla="*/ 39869 w 56566"/>
                <a:gd name="connsiteY5" fmla="*/ -74 h 35888"/>
                <a:gd name="connsiteX6" fmla="*/ 9978 w 56566"/>
                <a:gd name="connsiteY6" fmla="*/ 3895 h 35888"/>
                <a:gd name="connsiteX7" fmla="*/ 5765 w 56566"/>
                <a:gd name="connsiteY7" fmla="*/ 5434 h 35888"/>
                <a:gd name="connsiteX8" fmla="*/ 2282 w 56566"/>
                <a:gd name="connsiteY8" fmla="*/ 9241 h 35888"/>
                <a:gd name="connsiteX9" fmla="*/ 419 w 56566"/>
                <a:gd name="connsiteY9" fmla="*/ 21635 h 35888"/>
                <a:gd name="connsiteX10" fmla="*/ 18564 w 56566"/>
                <a:gd name="connsiteY10" fmla="*/ 35083 h 35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6" h="35888">
                  <a:moveTo>
                    <a:pt x="18564" y="35083"/>
                  </a:moveTo>
                  <a:cubicBezTo>
                    <a:pt x="27305" y="36322"/>
                    <a:pt x="36208" y="35633"/>
                    <a:pt x="44649" y="33057"/>
                  </a:cubicBezTo>
                  <a:cubicBezTo>
                    <a:pt x="47735" y="31972"/>
                    <a:pt x="50505" y="30174"/>
                    <a:pt x="52749" y="27792"/>
                  </a:cubicBezTo>
                  <a:cubicBezTo>
                    <a:pt x="56071" y="23717"/>
                    <a:pt x="57302" y="18322"/>
                    <a:pt x="56071" y="13211"/>
                  </a:cubicBezTo>
                  <a:cubicBezTo>
                    <a:pt x="55212" y="8861"/>
                    <a:pt x="52603" y="5053"/>
                    <a:pt x="48861" y="2680"/>
                  </a:cubicBezTo>
                  <a:cubicBezTo>
                    <a:pt x="46091" y="1141"/>
                    <a:pt x="43028" y="201"/>
                    <a:pt x="39869" y="-74"/>
                  </a:cubicBezTo>
                  <a:cubicBezTo>
                    <a:pt x="29743" y="-658"/>
                    <a:pt x="19601" y="695"/>
                    <a:pt x="9978" y="3895"/>
                  </a:cubicBezTo>
                  <a:cubicBezTo>
                    <a:pt x="8520" y="4235"/>
                    <a:pt x="7102" y="4754"/>
                    <a:pt x="5765" y="5434"/>
                  </a:cubicBezTo>
                  <a:cubicBezTo>
                    <a:pt x="4323" y="6414"/>
                    <a:pt x="3133" y="7718"/>
                    <a:pt x="2282" y="9241"/>
                  </a:cubicBezTo>
                  <a:cubicBezTo>
                    <a:pt x="95" y="12984"/>
                    <a:pt x="-570" y="17415"/>
                    <a:pt x="419" y="21635"/>
                  </a:cubicBezTo>
                  <a:cubicBezTo>
                    <a:pt x="2655" y="29760"/>
                    <a:pt x="10140" y="35309"/>
                    <a:pt x="18564" y="3508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52" name="Freeform: Shape 1551">
              <a:extLst>
                <a:ext uri="{FF2B5EF4-FFF2-40B4-BE49-F238E27FC236}">
                  <a16:creationId xmlns:a16="http://schemas.microsoft.com/office/drawing/2014/main" xmlns="" id="{B99F58ED-A2DE-360F-5D49-DD83E23F91A2}"/>
                </a:ext>
              </a:extLst>
            </p:cNvPr>
            <p:cNvSpPr/>
            <p:nvPr/>
          </p:nvSpPr>
          <p:spPr>
            <a:xfrm>
              <a:off x="10589870" y="3538652"/>
              <a:ext cx="143589" cy="66012"/>
            </a:xfrm>
            <a:custGeom>
              <a:avLst/>
              <a:gdLst>
                <a:gd name="connsiteX0" fmla="*/ 20234 w 143589"/>
                <a:gd name="connsiteY0" fmla="*/ 8038 h 66012"/>
                <a:gd name="connsiteX1" fmla="*/ 118333 w 143589"/>
                <a:gd name="connsiteY1" fmla="*/ -63 h 66012"/>
                <a:gd name="connsiteX2" fmla="*/ 138180 w 143589"/>
                <a:gd name="connsiteY2" fmla="*/ 9496 h 66012"/>
                <a:gd name="connsiteX3" fmla="*/ 143527 w 143589"/>
                <a:gd name="connsiteY3" fmla="*/ 30639 h 66012"/>
                <a:gd name="connsiteX4" fmla="*/ 142230 w 143589"/>
                <a:gd name="connsiteY4" fmla="*/ 43357 h 66012"/>
                <a:gd name="connsiteX5" fmla="*/ 138909 w 143589"/>
                <a:gd name="connsiteY5" fmla="*/ 51458 h 66012"/>
                <a:gd name="connsiteX6" fmla="*/ 128864 w 143589"/>
                <a:gd name="connsiteY6" fmla="*/ 57533 h 66012"/>
                <a:gd name="connsiteX7" fmla="*/ 25985 w 143589"/>
                <a:gd name="connsiteY7" fmla="*/ 65229 h 66012"/>
                <a:gd name="connsiteX8" fmla="*/ 792 w 143589"/>
                <a:gd name="connsiteY8" fmla="*/ 47731 h 66012"/>
                <a:gd name="connsiteX9" fmla="*/ 792 w 143589"/>
                <a:gd name="connsiteY9" fmla="*/ 19703 h 66012"/>
                <a:gd name="connsiteX10" fmla="*/ 20234 w 143589"/>
                <a:gd name="connsiteY10" fmla="*/ 8038 h 6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589" h="66012">
                  <a:moveTo>
                    <a:pt x="20234" y="8038"/>
                  </a:moveTo>
                  <a:lnTo>
                    <a:pt x="118333" y="-63"/>
                  </a:lnTo>
                  <a:cubicBezTo>
                    <a:pt x="126248" y="-1003"/>
                    <a:pt x="133984" y="2724"/>
                    <a:pt x="138180" y="9496"/>
                  </a:cubicBezTo>
                  <a:cubicBezTo>
                    <a:pt x="141979" y="15871"/>
                    <a:pt x="143843" y="23218"/>
                    <a:pt x="143527" y="30639"/>
                  </a:cubicBezTo>
                  <a:cubicBezTo>
                    <a:pt x="143543" y="34908"/>
                    <a:pt x="143105" y="39177"/>
                    <a:pt x="142230" y="43357"/>
                  </a:cubicBezTo>
                  <a:cubicBezTo>
                    <a:pt x="141680" y="46257"/>
                    <a:pt x="140554" y="49011"/>
                    <a:pt x="138909" y="51458"/>
                  </a:cubicBezTo>
                  <a:cubicBezTo>
                    <a:pt x="136349" y="54568"/>
                    <a:pt x="132809" y="56715"/>
                    <a:pt x="128864" y="57533"/>
                  </a:cubicBezTo>
                  <a:cubicBezTo>
                    <a:pt x="110800" y="61421"/>
                    <a:pt x="25985" y="65229"/>
                    <a:pt x="25985" y="65229"/>
                  </a:cubicBezTo>
                  <a:cubicBezTo>
                    <a:pt x="25985" y="65229"/>
                    <a:pt x="1683" y="70737"/>
                    <a:pt x="792" y="47731"/>
                  </a:cubicBezTo>
                  <a:cubicBezTo>
                    <a:pt x="-301" y="38424"/>
                    <a:pt x="-301" y="29011"/>
                    <a:pt x="792" y="19703"/>
                  </a:cubicBezTo>
                  <a:cubicBezTo>
                    <a:pt x="2250" y="13303"/>
                    <a:pt x="7192" y="9577"/>
                    <a:pt x="20234" y="80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53" name="Freeform: Shape 1552">
              <a:extLst>
                <a:ext uri="{FF2B5EF4-FFF2-40B4-BE49-F238E27FC236}">
                  <a16:creationId xmlns:a16="http://schemas.microsoft.com/office/drawing/2014/main" xmlns="" id="{6E2DDAB0-63BB-185B-6ED7-257959F7F7B7}"/>
                </a:ext>
              </a:extLst>
            </p:cNvPr>
            <p:cNvSpPr/>
            <p:nvPr/>
          </p:nvSpPr>
          <p:spPr>
            <a:xfrm>
              <a:off x="10667223" y="3549860"/>
              <a:ext cx="56557" cy="37814"/>
            </a:xfrm>
            <a:custGeom>
              <a:avLst/>
              <a:gdLst>
                <a:gd name="connsiteX0" fmla="*/ 17488 w 56557"/>
                <a:gd name="connsiteY0" fmla="*/ 36523 h 37814"/>
                <a:gd name="connsiteX1" fmla="*/ 43572 w 56557"/>
                <a:gd name="connsiteY1" fmla="*/ 35713 h 37814"/>
                <a:gd name="connsiteX2" fmla="*/ 52240 w 56557"/>
                <a:gd name="connsiteY2" fmla="*/ 30610 h 37814"/>
                <a:gd name="connsiteX3" fmla="*/ 56128 w 56557"/>
                <a:gd name="connsiteY3" fmla="*/ 14975 h 37814"/>
                <a:gd name="connsiteX4" fmla="*/ 49162 w 56557"/>
                <a:gd name="connsiteY4" fmla="*/ 3067 h 37814"/>
                <a:gd name="connsiteX5" fmla="*/ 40089 w 56557"/>
                <a:gd name="connsiteY5" fmla="*/ -92 h 37814"/>
                <a:gd name="connsiteX6" fmla="*/ 10197 w 56557"/>
                <a:gd name="connsiteY6" fmla="*/ 4282 h 37814"/>
                <a:gd name="connsiteX7" fmla="*/ 5985 w 56557"/>
                <a:gd name="connsiteY7" fmla="*/ 5903 h 37814"/>
                <a:gd name="connsiteX8" fmla="*/ 2421 w 56557"/>
                <a:gd name="connsiteY8" fmla="*/ 9791 h 37814"/>
                <a:gd name="connsiteX9" fmla="*/ 315 w 56557"/>
                <a:gd name="connsiteY9" fmla="*/ 22266 h 37814"/>
                <a:gd name="connsiteX10" fmla="*/ 17488 w 56557"/>
                <a:gd name="connsiteY10" fmla="*/ 36523 h 3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7" h="37814">
                  <a:moveTo>
                    <a:pt x="17488" y="36523"/>
                  </a:moveTo>
                  <a:cubicBezTo>
                    <a:pt x="26132" y="38208"/>
                    <a:pt x="35050" y="37925"/>
                    <a:pt x="43572" y="35713"/>
                  </a:cubicBezTo>
                  <a:cubicBezTo>
                    <a:pt x="46837" y="34741"/>
                    <a:pt x="49810" y="32991"/>
                    <a:pt x="52240" y="30610"/>
                  </a:cubicBezTo>
                  <a:cubicBezTo>
                    <a:pt x="55869" y="26276"/>
                    <a:pt x="57303" y="20508"/>
                    <a:pt x="56128" y="14975"/>
                  </a:cubicBezTo>
                  <a:cubicBezTo>
                    <a:pt x="55488" y="10236"/>
                    <a:pt x="52985" y="5943"/>
                    <a:pt x="49162" y="3067"/>
                  </a:cubicBezTo>
                  <a:cubicBezTo>
                    <a:pt x="46408" y="1350"/>
                    <a:pt x="43313" y="273"/>
                    <a:pt x="40089" y="-92"/>
                  </a:cubicBezTo>
                  <a:cubicBezTo>
                    <a:pt x="29931" y="-651"/>
                    <a:pt x="19764" y="840"/>
                    <a:pt x="10197" y="4282"/>
                  </a:cubicBezTo>
                  <a:cubicBezTo>
                    <a:pt x="8731" y="4655"/>
                    <a:pt x="7322" y="5198"/>
                    <a:pt x="5985" y="5903"/>
                  </a:cubicBezTo>
                  <a:cubicBezTo>
                    <a:pt x="4535" y="6931"/>
                    <a:pt x="3320" y="8260"/>
                    <a:pt x="2421" y="9791"/>
                  </a:cubicBezTo>
                  <a:cubicBezTo>
                    <a:pt x="209" y="13550"/>
                    <a:pt x="-536" y="17989"/>
                    <a:pt x="315" y="22266"/>
                  </a:cubicBezTo>
                  <a:cubicBezTo>
                    <a:pt x="2064" y="30407"/>
                    <a:pt x="9161" y="36296"/>
                    <a:pt x="17488" y="3652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54" name="Freeform: Shape 1553">
              <a:extLst>
                <a:ext uri="{FF2B5EF4-FFF2-40B4-BE49-F238E27FC236}">
                  <a16:creationId xmlns:a16="http://schemas.microsoft.com/office/drawing/2014/main" xmlns="" id="{682D3465-1C91-DFAD-9766-AD2E3CC0E531}"/>
                </a:ext>
              </a:extLst>
            </p:cNvPr>
            <p:cNvSpPr/>
            <p:nvPr/>
          </p:nvSpPr>
          <p:spPr>
            <a:xfrm>
              <a:off x="10592007" y="3603034"/>
              <a:ext cx="143802" cy="64715"/>
            </a:xfrm>
            <a:custGeom>
              <a:avLst/>
              <a:gdLst>
                <a:gd name="connsiteX0" fmla="*/ 20771 w 143802"/>
                <a:gd name="connsiteY0" fmla="*/ 5626 h 64715"/>
                <a:gd name="connsiteX1" fmla="*/ 119113 w 143802"/>
                <a:gd name="connsiteY1" fmla="*/ -206 h 64715"/>
                <a:gd name="connsiteX2" fmla="*/ 138474 w 143802"/>
                <a:gd name="connsiteY2" fmla="*/ 8542 h 64715"/>
                <a:gd name="connsiteX3" fmla="*/ 143739 w 143802"/>
                <a:gd name="connsiteY3" fmla="*/ 29442 h 64715"/>
                <a:gd name="connsiteX4" fmla="*/ 142362 w 143802"/>
                <a:gd name="connsiteY4" fmla="*/ 42160 h 64715"/>
                <a:gd name="connsiteX5" fmla="*/ 139041 w 143802"/>
                <a:gd name="connsiteY5" fmla="*/ 50261 h 64715"/>
                <a:gd name="connsiteX6" fmla="*/ 129077 w 143802"/>
                <a:gd name="connsiteY6" fmla="*/ 56337 h 64715"/>
                <a:gd name="connsiteX7" fmla="*/ 26117 w 143802"/>
                <a:gd name="connsiteY7" fmla="*/ 63951 h 64715"/>
                <a:gd name="connsiteX8" fmla="*/ 1005 w 143802"/>
                <a:gd name="connsiteY8" fmla="*/ 46373 h 64715"/>
                <a:gd name="connsiteX9" fmla="*/ 20771 w 143802"/>
                <a:gd name="connsiteY9" fmla="*/ 5626 h 64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02" h="64715">
                  <a:moveTo>
                    <a:pt x="20771" y="5626"/>
                  </a:moveTo>
                  <a:lnTo>
                    <a:pt x="119113" y="-206"/>
                  </a:lnTo>
                  <a:cubicBezTo>
                    <a:pt x="129725" y="361"/>
                    <a:pt x="134504" y="2548"/>
                    <a:pt x="138474" y="8542"/>
                  </a:cubicBezTo>
                  <a:cubicBezTo>
                    <a:pt x="142224" y="14853"/>
                    <a:pt x="144055" y="22111"/>
                    <a:pt x="143739" y="29442"/>
                  </a:cubicBezTo>
                  <a:cubicBezTo>
                    <a:pt x="143723" y="33719"/>
                    <a:pt x="143261" y="37980"/>
                    <a:pt x="142362" y="42160"/>
                  </a:cubicBezTo>
                  <a:cubicBezTo>
                    <a:pt x="141876" y="45076"/>
                    <a:pt x="140742" y="47847"/>
                    <a:pt x="139041" y="50261"/>
                  </a:cubicBezTo>
                  <a:cubicBezTo>
                    <a:pt x="136513" y="53372"/>
                    <a:pt x="132998" y="55518"/>
                    <a:pt x="129077" y="56337"/>
                  </a:cubicBezTo>
                  <a:cubicBezTo>
                    <a:pt x="111012" y="60225"/>
                    <a:pt x="26117" y="63951"/>
                    <a:pt x="26117" y="63951"/>
                  </a:cubicBezTo>
                  <a:cubicBezTo>
                    <a:pt x="26117" y="63951"/>
                    <a:pt x="1815" y="69379"/>
                    <a:pt x="1005" y="46373"/>
                  </a:cubicBezTo>
                  <a:cubicBezTo>
                    <a:pt x="195" y="23367"/>
                    <a:pt x="-5314" y="8461"/>
                    <a:pt x="20771" y="562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55" name="Freeform: Shape 1554">
              <a:extLst>
                <a:ext uri="{FF2B5EF4-FFF2-40B4-BE49-F238E27FC236}">
                  <a16:creationId xmlns:a16="http://schemas.microsoft.com/office/drawing/2014/main" xmlns="" id="{CA8765B8-C6E2-2376-3EFC-3BE618FBA1AE}"/>
                </a:ext>
              </a:extLst>
            </p:cNvPr>
            <p:cNvSpPr/>
            <p:nvPr/>
          </p:nvSpPr>
          <p:spPr>
            <a:xfrm>
              <a:off x="10669509" y="3613426"/>
              <a:ext cx="56583" cy="37722"/>
            </a:xfrm>
            <a:custGeom>
              <a:avLst/>
              <a:gdLst>
                <a:gd name="connsiteX0" fmla="*/ 17471 w 56583"/>
                <a:gd name="connsiteY0" fmla="*/ 36467 h 37722"/>
                <a:gd name="connsiteX1" fmla="*/ 43636 w 56583"/>
                <a:gd name="connsiteY1" fmla="*/ 35576 h 37722"/>
                <a:gd name="connsiteX2" fmla="*/ 52223 w 56583"/>
                <a:gd name="connsiteY2" fmla="*/ 30553 h 37722"/>
                <a:gd name="connsiteX3" fmla="*/ 56192 w 56583"/>
                <a:gd name="connsiteY3" fmla="*/ 14919 h 37722"/>
                <a:gd name="connsiteX4" fmla="*/ 49144 w 56583"/>
                <a:gd name="connsiteY4" fmla="*/ 3011 h 37722"/>
                <a:gd name="connsiteX5" fmla="*/ 40153 w 56583"/>
                <a:gd name="connsiteY5" fmla="*/ -67 h 37722"/>
                <a:gd name="connsiteX6" fmla="*/ 10261 w 56583"/>
                <a:gd name="connsiteY6" fmla="*/ 4145 h 37722"/>
                <a:gd name="connsiteX7" fmla="*/ 6049 w 56583"/>
                <a:gd name="connsiteY7" fmla="*/ 5846 h 37722"/>
                <a:gd name="connsiteX8" fmla="*/ 2484 w 56583"/>
                <a:gd name="connsiteY8" fmla="*/ 9653 h 37722"/>
                <a:gd name="connsiteX9" fmla="*/ 297 w 56583"/>
                <a:gd name="connsiteY9" fmla="*/ 22128 h 37722"/>
                <a:gd name="connsiteX10" fmla="*/ 17471 w 56583"/>
                <a:gd name="connsiteY10" fmla="*/ 36467 h 37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3" h="37722">
                  <a:moveTo>
                    <a:pt x="17471" y="36467"/>
                  </a:moveTo>
                  <a:cubicBezTo>
                    <a:pt x="26147" y="38119"/>
                    <a:pt x="35090" y="37820"/>
                    <a:pt x="43636" y="35576"/>
                  </a:cubicBezTo>
                  <a:cubicBezTo>
                    <a:pt x="46876" y="34652"/>
                    <a:pt x="49833" y="32927"/>
                    <a:pt x="52223" y="30553"/>
                  </a:cubicBezTo>
                  <a:cubicBezTo>
                    <a:pt x="55836" y="26211"/>
                    <a:pt x="57302" y="20460"/>
                    <a:pt x="56192" y="14919"/>
                  </a:cubicBezTo>
                  <a:cubicBezTo>
                    <a:pt x="55520" y="10172"/>
                    <a:pt x="52984" y="5886"/>
                    <a:pt x="49144" y="3011"/>
                  </a:cubicBezTo>
                  <a:cubicBezTo>
                    <a:pt x="46455" y="1253"/>
                    <a:pt x="43361" y="192"/>
                    <a:pt x="40153" y="-67"/>
                  </a:cubicBezTo>
                  <a:cubicBezTo>
                    <a:pt x="30011" y="-683"/>
                    <a:pt x="19844" y="751"/>
                    <a:pt x="10261" y="4145"/>
                  </a:cubicBezTo>
                  <a:cubicBezTo>
                    <a:pt x="8795" y="4542"/>
                    <a:pt x="7377" y="5117"/>
                    <a:pt x="6049" y="5846"/>
                  </a:cubicBezTo>
                  <a:cubicBezTo>
                    <a:pt x="4550" y="6778"/>
                    <a:pt x="3319" y="8090"/>
                    <a:pt x="2484" y="9653"/>
                  </a:cubicBezTo>
                  <a:cubicBezTo>
                    <a:pt x="249" y="13404"/>
                    <a:pt x="-537" y="17843"/>
                    <a:pt x="297" y="22128"/>
                  </a:cubicBezTo>
                  <a:cubicBezTo>
                    <a:pt x="2071" y="30270"/>
                    <a:pt x="9143" y="36175"/>
                    <a:pt x="17471" y="364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56" name="Freeform: Shape 1555">
              <a:extLst>
                <a:ext uri="{FF2B5EF4-FFF2-40B4-BE49-F238E27FC236}">
                  <a16:creationId xmlns:a16="http://schemas.microsoft.com/office/drawing/2014/main" xmlns="" id="{CD83E221-020E-AC13-3194-D0B68E8F38E6}"/>
                </a:ext>
              </a:extLst>
            </p:cNvPr>
            <p:cNvSpPr/>
            <p:nvPr/>
          </p:nvSpPr>
          <p:spPr>
            <a:xfrm>
              <a:off x="10594371" y="3666544"/>
              <a:ext cx="144021" cy="64553"/>
            </a:xfrm>
            <a:custGeom>
              <a:avLst/>
              <a:gdLst>
                <a:gd name="connsiteX0" fmla="*/ 20998 w 144021"/>
                <a:gd name="connsiteY0" fmla="*/ 5464 h 64553"/>
                <a:gd name="connsiteX1" fmla="*/ 119260 w 144021"/>
                <a:gd name="connsiteY1" fmla="*/ -206 h 64553"/>
                <a:gd name="connsiteX2" fmla="*/ 138620 w 144021"/>
                <a:gd name="connsiteY2" fmla="*/ 8542 h 64553"/>
                <a:gd name="connsiteX3" fmla="*/ 143967 w 144021"/>
                <a:gd name="connsiteY3" fmla="*/ 29442 h 64553"/>
                <a:gd name="connsiteX4" fmla="*/ 142509 w 144021"/>
                <a:gd name="connsiteY4" fmla="*/ 42160 h 64553"/>
                <a:gd name="connsiteX5" fmla="*/ 139187 w 144021"/>
                <a:gd name="connsiteY5" fmla="*/ 50261 h 64553"/>
                <a:gd name="connsiteX6" fmla="*/ 129143 w 144021"/>
                <a:gd name="connsiteY6" fmla="*/ 56337 h 64553"/>
                <a:gd name="connsiteX7" fmla="*/ 26264 w 144021"/>
                <a:gd name="connsiteY7" fmla="*/ 63789 h 64553"/>
                <a:gd name="connsiteX8" fmla="*/ 1070 w 144021"/>
                <a:gd name="connsiteY8" fmla="*/ 46211 h 64553"/>
                <a:gd name="connsiteX9" fmla="*/ 20998 w 144021"/>
                <a:gd name="connsiteY9" fmla="*/ 5464 h 6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21" h="64553">
                  <a:moveTo>
                    <a:pt x="20998" y="5464"/>
                  </a:moveTo>
                  <a:lnTo>
                    <a:pt x="119260" y="-206"/>
                  </a:lnTo>
                  <a:cubicBezTo>
                    <a:pt x="129953" y="361"/>
                    <a:pt x="134651" y="2548"/>
                    <a:pt x="138620" y="8542"/>
                  </a:cubicBezTo>
                  <a:cubicBezTo>
                    <a:pt x="142387" y="14845"/>
                    <a:pt x="144242" y="22103"/>
                    <a:pt x="143967" y="29442"/>
                  </a:cubicBezTo>
                  <a:cubicBezTo>
                    <a:pt x="143894" y="33719"/>
                    <a:pt x="143400" y="37980"/>
                    <a:pt x="142509" y="42160"/>
                  </a:cubicBezTo>
                  <a:cubicBezTo>
                    <a:pt x="141958" y="45060"/>
                    <a:pt x="140832" y="47815"/>
                    <a:pt x="139187" y="50261"/>
                  </a:cubicBezTo>
                  <a:cubicBezTo>
                    <a:pt x="136644" y="53388"/>
                    <a:pt x="133096" y="55535"/>
                    <a:pt x="129143" y="56337"/>
                  </a:cubicBezTo>
                  <a:cubicBezTo>
                    <a:pt x="111159" y="60144"/>
                    <a:pt x="26264" y="63789"/>
                    <a:pt x="26264" y="63789"/>
                  </a:cubicBezTo>
                  <a:cubicBezTo>
                    <a:pt x="26264" y="63789"/>
                    <a:pt x="1961" y="69217"/>
                    <a:pt x="1070" y="46211"/>
                  </a:cubicBezTo>
                  <a:cubicBezTo>
                    <a:pt x="179" y="23205"/>
                    <a:pt x="-5410" y="8542"/>
                    <a:pt x="20998"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57" name="Freeform: Shape 1556">
              <a:extLst>
                <a:ext uri="{FF2B5EF4-FFF2-40B4-BE49-F238E27FC236}">
                  <a16:creationId xmlns:a16="http://schemas.microsoft.com/office/drawing/2014/main" xmlns="" id="{AA935049-87F7-CBE9-8A66-505859BA882A}"/>
                </a:ext>
              </a:extLst>
            </p:cNvPr>
            <p:cNvSpPr/>
            <p:nvPr/>
          </p:nvSpPr>
          <p:spPr>
            <a:xfrm>
              <a:off x="10671838" y="3676936"/>
              <a:ext cx="56459" cy="37703"/>
            </a:xfrm>
            <a:custGeom>
              <a:avLst/>
              <a:gdLst>
                <a:gd name="connsiteX0" fmla="*/ 17491 w 56459"/>
                <a:gd name="connsiteY0" fmla="*/ 36386 h 37703"/>
                <a:gd name="connsiteX1" fmla="*/ 43656 w 56459"/>
                <a:gd name="connsiteY1" fmla="*/ 35576 h 37703"/>
                <a:gd name="connsiteX2" fmla="*/ 52243 w 56459"/>
                <a:gd name="connsiteY2" fmla="*/ 30472 h 37703"/>
                <a:gd name="connsiteX3" fmla="*/ 49165 w 56459"/>
                <a:gd name="connsiteY3" fmla="*/ 2930 h 37703"/>
                <a:gd name="connsiteX4" fmla="*/ 40173 w 56459"/>
                <a:gd name="connsiteY4" fmla="*/ -67 h 37703"/>
                <a:gd name="connsiteX5" fmla="*/ 10281 w 56459"/>
                <a:gd name="connsiteY5" fmla="*/ 4145 h 37703"/>
                <a:gd name="connsiteX6" fmla="*/ 5988 w 56459"/>
                <a:gd name="connsiteY6" fmla="*/ 5765 h 37703"/>
                <a:gd name="connsiteX7" fmla="*/ 2504 w 56459"/>
                <a:gd name="connsiteY7" fmla="*/ 9572 h 37703"/>
                <a:gd name="connsiteX8" fmla="*/ 317 w 56459"/>
                <a:gd name="connsiteY8" fmla="*/ 22047 h 37703"/>
                <a:gd name="connsiteX9" fmla="*/ 17491 w 56459"/>
                <a:gd name="connsiteY9" fmla="*/ 36386 h 3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9" h="37703">
                  <a:moveTo>
                    <a:pt x="17491" y="36386"/>
                  </a:moveTo>
                  <a:cubicBezTo>
                    <a:pt x="26159" y="38103"/>
                    <a:pt x="35110" y="37827"/>
                    <a:pt x="43656" y="35576"/>
                  </a:cubicBezTo>
                  <a:cubicBezTo>
                    <a:pt x="46904" y="34636"/>
                    <a:pt x="49861" y="32878"/>
                    <a:pt x="52243" y="30472"/>
                  </a:cubicBezTo>
                  <a:cubicBezTo>
                    <a:pt x="58861" y="21974"/>
                    <a:pt x="57492" y="9759"/>
                    <a:pt x="49165" y="2930"/>
                  </a:cubicBezTo>
                  <a:cubicBezTo>
                    <a:pt x="46443" y="1237"/>
                    <a:pt x="43364" y="216"/>
                    <a:pt x="40173" y="-67"/>
                  </a:cubicBezTo>
                  <a:cubicBezTo>
                    <a:pt x="30031" y="-683"/>
                    <a:pt x="19864" y="751"/>
                    <a:pt x="10281" y="4145"/>
                  </a:cubicBezTo>
                  <a:cubicBezTo>
                    <a:pt x="8782" y="4477"/>
                    <a:pt x="7333" y="5028"/>
                    <a:pt x="5988" y="5765"/>
                  </a:cubicBezTo>
                  <a:cubicBezTo>
                    <a:pt x="4530" y="6729"/>
                    <a:pt x="3331" y="8033"/>
                    <a:pt x="2504" y="9572"/>
                  </a:cubicBezTo>
                  <a:cubicBezTo>
                    <a:pt x="228" y="13307"/>
                    <a:pt x="-549" y="17762"/>
                    <a:pt x="317" y="22047"/>
                  </a:cubicBezTo>
                  <a:cubicBezTo>
                    <a:pt x="2091" y="30189"/>
                    <a:pt x="9163" y="36094"/>
                    <a:pt x="17491"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58" name="Freeform: Shape 1557">
              <a:extLst>
                <a:ext uri="{FF2B5EF4-FFF2-40B4-BE49-F238E27FC236}">
                  <a16:creationId xmlns:a16="http://schemas.microsoft.com/office/drawing/2014/main" xmlns="" id="{5AA1F51C-050F-EF35-BAA1-FDCF5B676CAB}"/>
                </a:ext>
              </a:extLst>
            </p:cNvPr>
            <p:cNvSpPr/>
            <p:nvPr/>
          </p:nvSpPr>
          <p:spPr>
            <a:xfrm>
              <a:off x="10596571" y="3729972"/>
              <a:ext cx="143860" cy="64452"/>
            </a:xfrm>
            <a:custGeom>
              <a:avLst/>
              <a:gdLst>
                <a:gd name="connsiteX0" fmla="*/ 20824 w 143860"/>
                <a:gd name="connsiteY0" fmla="*/ 5464 h 64452"/>
                <a:gd name="connsiteX1" fmla="*/ 119166 w 143860"/>
                <a:gd name="connsiteY1" fmla="*/ -206 h 64452"/>
                <a:gd name="connsiteX2" fmla="*/ 138527 w 143860"/>
                <a:gd name="connsiteY2" fmla="*/ 8623 h 64452"/>
                <a:gd name="connsiteX3" fmla="*/ 143792 w 143860"/>
                <a:gd name="connsiteY3" fmla="*/ 29523 h 64452"/>
                <a:gd name="connsiteX4" fmla="*/ 142496 w 143860"/>
                <a:gd name="connsiteY4" fmla="*/ 42241 h 64452"/>
                <a:gd name="connsiteX5" fmla="*/ 139094 w 143860"/>
                <a:gd name="connsiteY5" fmla="*/ 50342 h 64452"/>
                <a:gd name="connsiteX6" fmla="*/ 129130 w 143860"/>
                <a:gd name="connsiteY6" fmla="*/ 56417 h 64452"/>
                <a:gd name="connsiteX7" fmla="*/ 26170 w 143860"/>
                <a:gd name="connsiteY7" fmla="*/ 63708 h 64452"/>
                <a:gd name="connsiteX8" fmla="*/ 1058 w 143860"/>
                <a:gd name="connsiteY8" fmla="*/ 46048 h 64452"/>
                <a:gd name="connsiteX9" fmla="*/ 20824 w 143860"/>
                <a:gd name="connsiteY9" fmla="*/ 5464 h 6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0" h="64452">
                  <a:moveTo>
                    <a:pt x="20824" y="5464"/>
                  </a:moveTo>
                  <a:lnTo>
                    <a:pt x="119166" y="-206"/>
                  </a:lnTo>
                  <a:cubicBezTo>
                    <a:pt x="129778" y="361"/>
                    <a:pt x="134558" y="2629"/>
                    <a:pt x="138527" y="8623"/>
                  </a:cubicBezTo>
                  <a:cubicBezTo>
                    <a:pt x="142302" y="14918"/>
                    <a:pt x="144133" y="22192"/>
                    <a:pt x="143792" y="29523"/>
                  </a:cubicBezTo>
                  <a:cubicBezTo>
                    <a:pt x="143768" y="33792"/>
                    <a:pt x="143339" y="38053"/>
                    <a:pt x="142496" y="42241"/>
                  </a:cubicBezTo>
                  <a:cubicBezTo>
                    <a:pt x="141970" y="45157"/>
                    <a:pt x="140803" y="47920"/>
                    <a:pt x="139094" y="50342"/>
                  </a:cubicBezTo>
                  <a:cubicBezTo>
                    <a:pt x="136583" y="53469"/>
                    <a:pt x="133059" y="55615"/>
                    <a:pt x="129130" y="56417"/>
                  </a:cubicBezTo>
                  <a:cubicBezTo>
                    <a:pt x="111066" y="60225"/>
                    <a:pt x="26170" y="63708"/>
                    <a:pt x="26170" y="63708"/>
                  </a:cubicBezTo>
                  <a:cubicBezTo>
                    <a:pt x="26170" y="63708"/>
                    <a:pt x="1868" y="69054"/>
                    <a:pt x="1058" y="46048"/>
                  </a:cubicBezTo>
                  <a:cubicBezTo>
                    <a:pt x="248" y="23042"/>
                    <a:pt x="-5503" y="8380"/>
                    <a:pt x="20824" y="54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59" name="Freeform: Shape 1558">
              <a:extLst>
                <a:ext uri="{FF2B5EF4-FFF2-40B4-BE49-F238E27FC236}">
                  <a16:creationId xmlns:a16="http://schemas.microsoft.com/office/drawing/2014/main" xmlns="" id="{A34C7EC5-A6F4-523A-5583-6B3D05582326}"/>
                </a:ext>
              </a:extLst>
            </p:cNvPr>
            <p:cNvSpPr/>
            <p:nvPr/>
          </p:nvSpPr>
          <p:spPr>
            <a:xfrm>
              <a:off x="10674138" y="3740364"/>
              <a:ext cx="56572" cy="37711"/>
            </a:xfrm>
            <a:custGeom>
              <a:avLst/>
              <a:gdLst>
                <a:gd name="connsiteX0" fmla="*/ 17459 w 56572"/>
                <a:gd name="connsiteY0" fmla="*/ 36386 h 37711"/>
                <a:gd name="connsiteX1" fmla="*/ 43624 w 56572"/>
                <a:gd name="connsiteY1" fmla="*/ 35657 h 37711"/>
                <a:gd name="connsiteX2" fmla="*/ 52292 w 56572"/>
                <a:gd name="connsiteY2" fmla="*/ 30553 h 37711"/>
                <a:gd name="connsiteX3" fmla="*/ 56180 w 56572"/>
                <a:gd name="connsiteY3" fmla="*/ 15000 h 37711"/>
                <a:gd name="connsiteX4" fmla="*/ 49214 w 56572"/>
                <a:gd name="connsiteY4" fmla="*/ 3011 h 37711"/>
                <a:gd name="connsiteX5" fmla="*/ 40222 w 56572"/>
                <a:gd name="connsiteY5" fmla="*/ -68 h 37711"/>
                <a:gd name="connsiteX6" fmla="*/ 10249 w 56572"/>
                <a:gd name="connsiteY6" fmla="*/ 4145 h 37711"/>
                <a:gd name="connsiteX7" fmla="*/ 6037 w 56572"/>
                <a:gd name="connsiteY7" fmla="*/ 5765 h 37711"/>
                <a:gd name="connsiteX8" fmla="*/ 2473 w 56572"/>
                <a:gd name="connsiteY8" fmla="*/ 9572 h 37711"/>
                <a:gd name="connsiteX9" fmla="*/ 8645 w 56572"/>
                <a:gd name="connsiteY9" fmla="*/ 33891 h 37711"/>
                <a:gd name="connsiteX10" fmla="*/ 17459 w 56572"/>
                <a:gd name="connsiteY10" fmla="*/ 36386 h 3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711">
                  <a:moveTo>
                    <a:pt x="17459" y="36386"/>
                  </a:moveTo>
                  <a:cubicBezTo>
                    <a:pt x="26127" y="38095"/>
                    <a:pt x="35062" y="37844"/>
                    <a:pt x="43624" y="35657"/>
                  </a:cubicBezTo>
                  <a:cubicBezTo>
                    <a:pt x="46897" y="34717"/>
                    <a:pt x="49886" y="32959"/>
                    <a:pt x="52292" y="30553"/>
                  </a:cubicBezTo>
                  <a:cubicBezTo>
                    <a:pt x="55856" y="26211"/>
                    <a:pt x="57282" y="20508"/>
                    <a:pt x="56180" y="15000"/>
                  </a:cubicBezTo>
                  <a:cubicBezTo>
                    <a:pt x="55540" y="10237"/>
                    <a:pt x="53029" y="5927"/>
                    <a:pt x="49214" y="3011"/>
                  </a:cubicBezTo>
                  <a:cubicBezTo>
                    <a:pt x="46492" y="1310"/>
                    <a:pt x="43414" y="257"/>
                    <a:pt x="40222" y="-68"/>
                  </a:cubicBezTo>
                  <a:cubicBezTo>
                    <a:pt x="30048" y="-683"/>
                    <a:pt x="19857" y="751"/>
                    <a:pt x="10249" y="4145"/>
                  </a:cubicBezTo>
                  <a:cubicBezTo>
                    <a:pt x="8775" y="4477"/>
                    <a:pt x="7357" y="5020"/>
                    <a:pt x="6037" y="5765"/>
                  </a:cubicBezTo>
                  <a:cubicBezTo>
                    <a:pt x="4571" y="6745"/>
                    <a:pt x="3356" y="8041"/>
                    <a:pt x="2473" y="9572"/>
                  </a:cubicBezTo>
                  <a:cubicBezTo>
                    <a:pt x="-2541" y="17989"/>
                    <a:pt x="221" y="28876"/>
                    <a:pt x="8645" y="33891"/>
                  </a:cubicBezTo>
                  <a:cubicBezTo>
                    <a:pt x="11311" y="35478"/>
                    <a:pt x="14357" y="36337"/>
                    <a:pt x="17459" y="363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60" name="Freeform: Shape 1559">
              <a:extLst>
                <a:ext uri="{FF2B5EF4-FFF2-40B4-BE49-F238E27FC236}">
                  <a16:creationId xmlns:a16="http://schemas.microsoft.com/office/drawing/2014/main" xmlns="" id="{3116B6C4-8639-B010-F5E0-7BCFC5C1675A}"/>
                </a:ext>
              </a:extLst>
            </p:cNvPr>
            <p:cNvSpPr/>
            <p:nvPr/>
          </p:nvSpPr>
          <p:spPr>
            <a:xfrm>
              <a:off x="10598859" y="3793482"/>
              <a:ext cx="143908" cy="64290"/>
            </a:xfrm>
            <a:custGeom>
              <a:avLst/>
              <a:gdLst>
                <a:gd name="connsiteX0" fmla="*/ 20885 w 143908"/>
                <a:gd name="connsiteY0" fmla="*/ 5302 h 64290"/>
                <a:gd name="connsiteX1" fmla="*/ 119227 w 143908"/>
                <a:gd name="connsiteY1" fmla="*/ -206 h 64290"/>
                <a:gd name="connsiteX2" fmla="*/ 138588 w 143908"/>
                <a:gd name="connsiteY2" fmla="*/ 8623 h 64290"/>
                <a:gd name="connsiteX3" fmla="*/ 143853 w 143908"/>
                <a:gd name="connsiteY3" fmla="*/ 29604 h 64290"/>
                <a:gd name="connsiteX4" fmla="*/ 142476 w 143908"/>
                <a:gd name="connsiteY4" fmla="*/ 42241 h 64290"/>
                <a:gd name="connsiteX5" fmla="*/ 139155 w 143908"/>
                <a:gd name="connsiteY5" fmla="*/ 50342 h 64290"/>
                <a:gd name="connsiteX6" fmla="*/ 129110 w 143908"/>
                <a:gd name="connsiteY6" fmla="*/ 56417 h 64290"/>
                <a:gd name="connsiteX7" fmla="*/ 26231 w 143908"/>
                <a:gd name="connsiteY7" fmla="*/ 63546 h 64290"/>
                <a:gd name="connsiteX8" fmla="*/ 1038 w 143908"/>
                <a:gd name="connsiteY8" fmla="*/ 45887 h 64290"/>
                <a:gd name="connsiteX9" fmla="*/ 20885 w 143908"/>
                <a:gd name="connsiteY9" fmla="*/ 5302 h 6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8" h="64290">
                  <a:moveTo>
                    <a:pt x="20885" y="5302"/>
                  </a:moveTo>
                  <a:lnTo>
                    <a:pt x="119227" y="-206"/>
                  </a:lnTo>
                  <a:cubicBezTo>
                    <a:pt x="129839" y="361"/>
                    <a:pt x="134619" y="2629"/>
                    <a:pt x="138588" y="8623"/>
                  </a:cubicBezTo>
                  <a:cubicBezTo>
                    <a:pt x="142298" y="14974"/>
                    <a:pt x="144129" y="22249"/>
                    <a:pt x="143853" y="29604"/>
                  </a:cubicBezTo>
                  <a:cubicBezTo>
                    <a:pt x="143837" y="33857"/>
                    <a:pt x="143376" y="38085"/>
                    <a:pt x="142476" y="42241"/>
                  </a:cubicBezTo>
                  <a:cubicBezTo>
                    <a:pt x="142006" y="45157"/>
                    <a:pt x="140872" y="47936"/>
                    <a:pt x="139155" y="50342"/>
                  </a:cubicBezTo>
                  <a:cubicBezTo>
                    <a:pt x="136611" y="53469"/>
                    <a:pt x="133063" y="55615"/>
                    <a:pt x="129110" y="56417"/>
                  </a:cubicBezTo>
                  <a:cubicBezTo>
                    <a:pt x="111127" y="60144"/>
                    <a:pt x="26231" y="63546"/>
                    <a:pt x="26231" y="63546"/>
                  </a:cubicBezTo>
                  <a:cubicBezTo>
                    <a:pt x="26231" y="63546"/>
                    <a:pt x="1929" y="68892"/>
                    <a:pt x="1038" y="45887"/>
                  </a:cubicBezTo>
                  <a:cubicBezTo>
                    <a:pt x="147" y="22881"/>
                    <a:pt x="-5281" y="8218"/>
                    <a:pt x="20885" y="530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61" name="Freeform: Shape 1560">
              <a:extLst>
                <a:ext uri="{FF2B5EF4-FFF2-40B4-BE49-F238E27FC236}">
                  <a16:creationId xmlns:a16="http://schemas.microsoft.com/office/drawing/2014/main" xmlns="" id="{F850FF20-3610-F753-26BC-56ACFECFED99}"/>
                </a:ext>
              </a:extLst>
            </p:cNvPr>
            <p:cNvSpPr/>
            <p:nvPr/>
          </p:nvSpPr>
          <p:spPr>
            <a:xfrm>
              <a:off x="10676455" y="3803875"/>
              <a:ext cx="56460" cy="37710"/>
            </a:xfrm>
            <a:custGeom>
              <a:avLst/>
              <a:gdLst>
                <a:gd name="connsiteX0" fmla="*/ 17491 w 56460"/>
                <a:gd name="connsiteY0" fmla="*/ 36385 h 37710"/>
                <a:gd name="connsiteX1" fmla="*/ 43656 w 56460"/>
                <a:gd name="connsiteY1" fmla="*/ 35656 h 37710"/>
                <a:gd name="connsiteX2" fmla="*/ 52243 w 56460"/>
                <a:gd name="connsiteY2" fmla="*/ 30552 h 37710"/>
                <a:gd name="connsiteX3" fmla="*/ 49165 w 56460"/>
                <a:gd name="connsiteY3" fmla="*/ 3010 h 37710"/>
                <a:gd name="connsiteX4" fmla="*/ 40173 w 56460"/>
                <a:gd name="connsiteY4" fmla="*/ -68 h 37710"/>
                <a:gd name="connsiteX5" fmla="*/ 10281 w 56460"/>
                <a:gd name="connsiteY5" fmla="*/ 4063 h 37710"/>
                <a:gd name="connsiteX6" fmla="*/ 5988 w 56460"/>
                <a:gd name="connsiteY6" fmla="*/ 5683 h 37710"/>
                <a:gd name="connsiteX7" fmla="*/ 2505 w 56460"/>
                <a:gd name="connsiteY7" fmla="*/ 9491 h 37710"/>
                <a:gd name="connsiteX8" fmla="*/ 317 w 56460"/>
                <a:gd name="connsiteY8" fmla="*/ 21965 h 37710"/>
                <a:gd name="connsiteX9" fmla="*/ 17491 w 56460"/>
                <a:gd name="connsiteY9" fmla="*/ 36385 h 37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0" h="37710">
                  <a:moveTo>
                    <a:pt x="17491" y="36385"/>
                  </a:moveTo>
                  <a:cubicBezTo>
                    <a:pt x="26159" y="38094"/>
                    <a:pt x="35094" y="37843"/>
                    <a:pt x="43656" y="35656"/>
                  </a:cubicBezTo>
                  <a:cubicBezTo>
                    <a:pt x="46905" y="34716"/>
                    <a:pt x="49861" y="32958"/>
                    <a:pt x="52243" y="30552"/>
                  </a:cubicBezTo>
                  <a:cubicBezTo>
                    <a:pt x="58861" y="22055"/>
                    <a:pt x="57492" y="9839"/>
                    <a:pt x="49165" y="3010"/>
                  </a:cubicBezTo>
                  <a:cubicBezTo>
                    <a:pt x="46451" y="1292"/>
                    <a:pt x="43373" y="240"/>
                    <a:pt x="40173" y="-68"/>
                  </a:cubicBezTo>
                  <a:cubicBezTo>
                    <a:pt x="30031" y="-676"/>
                    <a:pt x="19872" y="726"/>
                    <a:pt x="10281" y="4063"/>
                  </a:cubicBezTo>
                  <a:cubicBezTo>
                    <a:pt x="8783" y="4395"/>
                    <a:pt x="7333" y="4946"/>
                    <a:pt x="5988" y="5683"/>
                  </a:cubicBezTo>
                  <a:cubicBezTo>
                    <a:pt x="4562" y="6688"/>
                    <a:pt x="3380" y="7984"/>
                    <a:pt x="2505" y="9491"/>
                  </a:cubicBezTo>
                  <a:cubicBezTo>
                    <a:pt x="228" y="13225"/>
                    <a:pt x="-549" y="17680"/>
                    <a:pt x="317" y="21965"/>
                  </a:cubicBezTo>
                  <a:cubicBezTo>
                    <a:pt x="2083" y="30123"/>
                    <a:pt x="9147" y="36061"/>
                    <a:pt x="17491" y="363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62" name="Freeform: Shape 1561">
              <a:extLst>
                <a:ext uri="{FF2B5EF4-FFF2-40B4-BE49-F238E27FC236}">
                  <a16:creationId xmlns:a16="http://schemas.microsoft.com/office/drawing/2014/main" xmlns="" id="{816317B0-6F74-9111-9682-DFC7290C8727}"/>
                </a:ext>
              </a:extLst>
            </p:cNvPr>
            <p:cNvSpPr/>
            <p:nvPr/>
          </p:nvSpPr>
          <p:spPr>
            <a:xfrm>
              <a:off x="10601224" y="3856991"/>
              <a:ext cx="143843" cy="64514"/>
            </a:xfrm>
            <a:custGeom>
              <a:avLst/>
              <a:gdLst>
                <a:gd name="connsiteX0" fmla="*/ 20788 w 143843"/>
                <a:gd name="connsiteY0" fmla="*/ 5140 h 64514"/>
                <a:gd name="connsiteX1" fmla="*/ 119131 w 143843"/>
                <a:gd name="connsiteY1" fmla="*/ -206 h 64514"/>
                <a:gd name="connsiteX2" fmla="*/ 138491 w 143843"/>
                <a:gd name="connsiteY2" fmla="*/ 8623 h 64514"/>
                <a:gd name="connsiteX3" fmla="*/ 143757 w 143843"/>
                <a:gd name="connsiteY3" fmla="*/ 29928 h 64514"/>
                <a:gd name="connsiteX4" fmla="*/ 142461 w 143843"/>
                <a:gd name="connsiteY4" fmla="*/ 42565 h 64514"/>
                <a:gd name="connsiteX5" fmla="*/ 139139 w 143843"/>
                <a:gd name="connsiteY5" fmla="*/ 50666 h 64514"/>
                <a:gd name="connsiteX6" fmla="*/ 129095 w 143843"/>
                <a:gd name="connsiteY6" fmla="*/ 56741 h 64514"/>
                <a:gd name="connsiteX7" fmla="*/ 26135 w 143843"/>
                <a:gd name="connsiteY7" fmla="*/ 63789 h 64514"/>
                <a:gd name="connsiteX8" fmla="*/ 1023 w 143843"/>
                <a:gd name="connsiteY8" fmla="*/ 46048 h 64514"/>
                <a:gd name="connsiteX9" fmla="*/ 20788 w 143843"/>
                <a:gd name="connsiteY9" fmla="*/ 5140 h 6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3" h="64514">
                  <a:moveTo>
                    <a:pt x="20788" y="5140"/>
                  </a:moveTo>
                  <a:lnTo>
                    <a:pt x="119131" y="-206"/>
                  </a:lnTo>
                  <a:cubicBezTo>
                    <a:pt x="129824" y="361"/>
                    <a:pt x="134522" y="2629"/>
                    <a:pt x="138491" y="8623"/>
                  </a:cubicBezTo>
                  <a:cubicBezTo>
                    <a:pt x="142339" y="15039"/>
                    <a:pt x="144178" y="22459"/>
                    <a:pt x="143757" y="29928"/>
                  </a:cubicBezTo>
                  <a:cubicBezTo>
                    <a:pt x="143773" y="34173"/>
                    <a:pt x="143336" y="38410"/>
                    <a:pt x="142461" y="42565"/>
                  </a:cubicBezTo>
                  <a:cubicBezTo>
                    <a:pt x="141926" y="45465"/>
                    <a:pt x="140792" y="48228"/>
                    <a:pt x="139139" y="50666"/>
                  </a:cubicBezTo>
                  <a:cubicBezTo>
                    <a:pt x="136580" y="53777"/>
                    <a:pt x="133040" y="55923"/>
                    <a:pt x="129095" y="56741"/>
                  </a:cubicBezTo>
                  <a:cubicBezTo>
                    <a:pt x="111030" y="60468"/>
                    <a:pt x="26135" y="63789"/>
                    <a:pt x="26135" y="63789"/>
                  </a:cubicBezTo>
                  <a:cubicBezTo>
                    <a:pt x="26135" y="63789"/>
                    <a:pt x="1833" y="69054"/>
                    <a:pt x="1023" y="46048"/>
                  </a:cubicBezTo>
                  <a:cubicBezTo>
                    <a:pt x="212" y="23042"/>
                    <a:pt x="-5377" y="8056"/>
                    <a:pt x="20788" y="514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63" name="Freeform: Shape 1562">
              <a:extLst>
                <a:ext uri="{FF2B5EF4-FFF2-40B4-BE49-F238E27FC236}">
                  <a16:creationId xmlns:a16="http://schemas.microsoft.com/office/drawing/2014/main" xmlns="" id="{56F27DAA-F493-A3A8-4806-5A81E02AEE73}"/>
                </a:ext>
              </a:extLst>
            </p:cNvPr>
            <p:cNvSpPr/>
            <p:nvPr/>
          </p:nvSpPr>
          <p:spPr>
            <a:xfrm>
              <a:off x="10678847" y="3867360"/>
              <a:ext cx="56498" cy="37654"/>
            </a:xfrm>
            <a:custGeom>
              <a:avLst/>
              <a:gdLst>
                <a:gd name="connsiteX0" fmla="*/ 17530 w 56498"/>
                <a:gd name="connsiteY0" fmla="*/ 36328 h 37654"/>
                <a:gd name="connsiteX1" fmla="*/ 43614 w 56498"/>
                <a:gd name="connsiteY1" fmla="*/ 35599 h 37654"/>
                <a:gd name="connsiteX2" fmla="*/ 52282 w 56498"/>
                <a:gd name="connsiteY2" fmla="*/ 30577 h 37654"/>
                <a:gd name="connsiteX3" fmla="*/ 49203 w 56498"/>
                <a:gd name="connsiteY3" fmla="*/ 3034 h 37654"/>
                <a:gd name="connsiteX4" fmla="*/ 40212 w 56498"/>
                <a:gd name="connsiteY4" fmla="*/ -44 h 37654"/>
                <a:gd name="connsiteX5" fmla="*/ 10239 w 56498"/>
                <a:gd name="connsiteY5" fmla="*/ 4006 h 37654"/>
                <a:gd name="connsiteX6" fmla="*/ 6027 w 56498"/>
                <a:gd name="connsiteY6" fmla="*/ 5627 h 37654"/>
                <a:gd name="connsiteX7" fmla="*/ 2462 w 56498"/>
                <a:gd name="connsiteY7" fmla="*/ 9434 h 37654"/>
                <a:gd name="connsiteX8" fmla="*/ 275 w 56498"/>
                <a:gd name="connsiteY8" fmla="*/ 21909 h 37654"/>
                <a:gd name="connsiteX9" fmla="*/ 17530 w 56498"/>
                <a:gd name="connsiteY9" fmla="*/ 36328 h 3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8" h="37654">
                  <a:moveTo>
                    <a:pt x="17530" y="36328"/>
                  </a:moveTo>
                  <a:cubicBezTo>
                    <a:pt x="26173" y="38038"/>
                    <a:pt x="35084" y="37786"/>
                    <a:pt x="43614" y="35599"/>
                  </a:cubicBezTo>
                  <a:cubicBezTo>
                    <a:pt x="46887" y="34692"/>
                    <a:pt x="49868" y="32958"/>
                    <a:pt x="52282" y="30577"/>
                  </a:cubicBezTo>
                  <a:cubicBezTo>
                    <a:pt x="58900" y="22079"/>
                    <a:pt x="57531" y="9863"/>
                    <a:pt x="49203" y="3034"/>
                  </a:cubicBezTo>
                  <a:cubicBezTo>
                    <a:pt x="46482" y="1333"/>
                    <a:pt x="43403" y="280"/>
                    <a:pt x="40212" y="-44"/>
                  </a:cubicBezTo>
                  <a:cubicBezTo>
                    <a:pt x="30053" y="-708"/>
                    <a:pt x="19863" y="669"/>
                    <a:pt x="10239" y="4006"/>
                  </a:cubicBezTo>
                  <a:cubicBezTo>
                    <a:pt x="8773" y="4379"/>
                    <a:pt x="7363" y="4922"/>
                    <a:pt x="6027" y="5627"/>
                  </a:cubicBezTo>
                  <a:cubicBezTo>
                    <a:pt x="4577" y="6623"/>
                    <a:pt x="3362" y="7927"/>
                    <a:pt x="2462" y="9434"/>
                  </a:cubicBezTo>
                  <a:cubicBezTo>
                    <a:pt x="259" y="13193"/>
                    <a:pt x="-519" y="17624"/>
                    <a:pt x="275" y="21909"/>
                  </a:cubicBezTo>
                  <a:cubicBezTo>
                    <a:pt x="2074" y="30083"/>
                    <a:pt x="9170" y="36012"/>
                    <a:pt x="17530" y="363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64" name="Freeform: Shape 1563">
              <a:extLst>
                <a:ext uri="{FF2B5EF4-FFF2-40B4-BE49-F238E27FC236}">
                  <a16:creationId xmlns:a16="http://schemas.microsoft.com/office/drawing/2014/main" xmlns="" id="{18B7C7FF-C05F-A4F7-525A-1F77766E7792}"/>
                </a:ext>
              </a:extLst>
            </p:cNvPr>
            <p:cNvSpPr/>
            <p:nvPr/>
          </p:nvSpPr>
          <p:spPr>
            <a:xfrm>
              <a:off x="10603476" y="3920501"/>
              <a:ext cx="143914" cy="64028"/>
            </a:xfrm>
            <a:custGeom>
              <a:avLst/>
              <a:gdLst>
                <a:gd name="connsiteX0" fmla="*/ 20885 w 143914"/>
                <a:gd name="connsiteY0" fmla="*/ 4978 h 64028"/>
                <a:gd name="connsiteX1" fmla="*/ 119227 w 143914"/>
                <a:gd name="connsiteY1" fmla="*/ -206 h 64028"/>
                <a:gd name="connsiteX2" fmla="*/ 138588 w 143914"/>
                <a:gd name="connsiteY2" fmla="*/ 8623 h 64028"/>
                <a:gd name="connsiteX3" fmla="*/ 143854 w 143914"/>
                <a:gd name="connsiteY3" fmla="*/ 29604 h 64028"/>
                <a:gd name="connsiteX4" fmla="*/ 142476 w 143914"/>
                <a:gd name="connsiteY4" fmla="*/ 42241 h 64028"/>
                <a:gd name="connsiteX5" fmla="*/ 139155 w 143914"/>
                <a:gd name="connsiteY5" fmla="*/ 50342 h 64028"/>
                <a:gd name="connsiteX6" fmla="*/ 129191 w 143914"/>
                <a:gd name="connsiteY6" fmla="*/ 56337 h 64028"/>
                <a:gd name="connsiteX7" fmla="*/ 26231 w 143914"/>
                <a:gd name="connsiteY7" fmla="*/ 63303 h 64028"/>
                <a:gd name="connsiteX8" fmla="*/ 1038 w 143914"/>
                <a:gd name="connsiteY8" fmla="*/ 45562 h 64028"/>
                <a:gd name="connsiteX9" fmla="*/ 20885 w 143914"/>
                <a:gd name="connsiteY9" fmla="*/ 4978 h 64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4" h="64028">
                  <a:moveTo>
                    <a:pt x="20885" y="4978"/>
                  </a:moveTo>
                  <a:lnTo>
                    <a:pt x="119227" y="-206"/>
                  </a:lnTo>
                  <a:cubicBezTo>
                    <a:pt x="129839" y="361"/>
                    <a:pt x="134619" y="2629"/>
                    <a:pt x="138588" y="8623"/>
                  </a:cubicBezTo>
                  <a:cubicBezTo>
                    <a:pt x="142339" y="14958"/>
                    <a:pt x="144161" y="22249"/>
                    <a:pt x="143854" y="29604"/>
                  </a:cubicBezTo>
                  <a:cubicBezTo>
                    <a:pt x="143837" y="33857"/>
                    <a:pt x="143375" y="38085"/>
                    <a:pt x="142476" y="42241"/>
                  </a:cubicBezTo>
                  <a:cubicBezTo>
                    <a:pt x="142007" y="45157"/>
                    <a:pt x="140872" y="47936"/>
                    <a:pt x="139155" y="50342"/>
                  </a:cubicBezTo>
                  <a:cubicBezTo>
                    <a:pt x="136644" y="53453"/>
                    <a:pt x="133120" y="55575"/>
                    <a:pt x="129191" y="56337"/>
                  </a:cubicBezTo>
                  <a:cubicBezTo>
                    <a:pt x="111127" y="60144"/>
                    <a:pt x="26231" y="63303"/>
                    <a:pt x="26231" y="63303"/>
                  </a:cubicBezTo>
                  <a:cubicBezTo>
                    <a:pt x="26231" y="63303"/>
                    <a:pt x="1929" y="68568"/>
                    <a:pt x="1038" y="45562"/>
                  </a:cubicBezTo>
                  <a:cubicBezTo>
                    <a:pt x="147" y="22556"/>
                    <a:pt x="-5280" y="7894"/>
                    <a:pt x="20885" y="497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65" name="Freeform: Shape 1564">
              <a:extLst>
                <a:ext uri="{FF2B5EF4-FFF2-40B4-BE49-F238E27FC236}">
                  <a16:creationId xmlns:a16="http://schemas.microsoft.com/office/drawing/2014/main" xmlns="" id="{2AB21E85-776D-85B8-3AD2-E2DD5E10619E}"/>
                </a:ext>
              </a:extLst>
            </p:cNvPr>
            <p:cNvSpPr/>
            <p:nvPr/>
          </p:nvSpPr>
          <p:spPr>
            <a:xfrm>
              <a:off x="10681068" y="3930800"/>
              <a:ext cx="56612" cy="37708"/>
            </a:xfrm>
            <a:custGeom>
              <a:avLst/>
              <a:gdLst>
                <a:gd name="connsiteX0" fmla="*/ 17496 w 56612"/>
                <a:gd name="connsiteY0" fmla="*/ 36316 h 37708"/>
                <a:gd name="connsiteX1" fmla="*/ 43661 w 56612"/>
                <a:gd name="connsiteY1" fmla="*/ 35668 h 37708"/>
                <a:gd name="connsiteX2" fmla="*/ 52248 w 56612"/>
                <a:gd name="connsiteY2" fmla="*/ 30646 h 37708"/>
                <a:gd name="connsiteX3" fmla="*/ 56217 w 56612"/>
                <a:gd name="connsiteY3" fmla="*/ 15093 h 37708"/>
                <a:gd name="connsiteX4" fmla="*/ 49169 w 56612"/>
                <a:gd name="connsiteY4" fmla="*/ 3103 h 37708"/>
                <a:gd name="connsiteX5" fmla="*/ 40178 w 56612"/>
                <a:gd name="connsiteY5" fmla="*/ -56 h 37708"/>
                <a:gd name="connsiteX6" fmla="*/ 10286 w 56612"/>
                <a:gd name="connsiteY6" fmla="*/ 4076 h 37708"/>
                <a:gd name="connsiteX7" fmla="*/ 6074 w 56612"/>
                <a:gd name="connsiteY7" fmla="*/ 5696 h 37708"/>
                <a:gd name="connsiteX8" fmla="*/ 2509 w 56612"/>
                <a:gd name="connsiteY8" fmla="*/ 9422 h 37708"/>
                <a:gd name="connsiteX9" fmla="*/ 322 w 56612"/>
                <a:gd name="connsiteY9" fmla="*/ 21978 h 37708"/>
                <a:gd name="connsiteX10" fmla="*/ 17496 w 56612"/>
                <a:gd name="connsiteY10" fmla="*/ 36316 h 3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2" h="37708">
                  <a:moveTo>
                    <a:pt x="17496" y="36316"/>
                  </a:moveTo>
                  <a:cubicBezTo>
                    <a:pt x="26155" y="38090"/>
                    <a:pt x="35098" y="37872"/>
                    <a:pt x="43661" y="35668"/>
                  </a:cubicBezTo>
                  <a:cubicBezTo>
                    <a:pt x="46917" y="34777"/>
                    <a:pt x="49874" y="33044"/>
                    <a:pt x="52248" y="30646"/>
                  </a:cubicBezTo>
                  <a:cubicBezTo>
                    <a:pt x="55869" y="26336"/>
                    <a:pt x="57335" y="20609"/>
                    <a:pt x="56217" y="15093"/>
                  </a:cubicBezTo>
                  <a:cubicBezTo>
                    <a:pt x="55545" y="10321"/>
                    <a:pt x="53009" y="6012"/>
                    <a:pt x="49169" y="3103"/>
                  </a:cubicBezTo>
                  <a:cubicBezTo>
                    <a:pt x="46464" y="1354"/>
                    <a:pt x="43386" y="268"/>
                    <a:pt x="40178" y="-56"/>
                  </a:cubicBezTo>
                  <a:cubicBezTo>
                    <a:pt x="30035" y="-696"/>
                    <a:pt x="19869" y="706"/>
                    <a:pt x="10286" y="4076"/>
                  </a:cubicBezTo>
                  <a:cubicBezTo>
                    <a:pt x="8804" y="4392"/>
                    <a:pt x="7386" y="4942"/>
                    <a:pt x="6074" y="5696"/>
                  </a:cubicBezTo>
                  <a:cubicBezTo>
                    <a:pt x="4591" y="6619"/>
                    <a:pt x="3368" y="7899"/>
                    <a:pt x="2509" y="9422"/>
                  </a:cubicBezTo>
                  <a:cubicBezTo>
                    <a:pt x="225" y="13181"/>
                    <a:pt x="-553" y="17669"/>
                    <a:pt x="322" y="21978"/>
                  </a:cubicBezTo>
                  <a:cubicBezTo>
                    <a:pt x="2096" y="30119"/>
                    <a:pt x="9168" y="36025"/>
                    <a:pt x="17496" y="3631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66" name="Freeform: Shape 1565">
              <a:extLst>
                <a:ext uri="{FF2B5EF4-FFF2-40B4-BE49-F238E27FC236}">
                  <a16:creationId xmlns:a16="http://schemas.microsoft.com/office/drawing/2014/main" xmlns="" id="{A5A17CD6-65AF-ADDB-5C2C-48F88412FE7C}"/>
                </a:ext>
              </a:extLst>
            </p:cNvPr>
            <p:cNvSpPr/>
            <p:nvPr/>
          </p:nvSpPr>
          <p:spPr>
            <a:xfrm>
              <a:off x="10605841" y="3983929"/>
              <a:ext cx="143893" cy="63947"/>
            </a:xfrm>
            <a:custGeom>
              <a:avLst/>
              <a:gdLst>
                <a:gd name="connsiteX0" fmla="*/ 20788 w 143893"/>
                <a:gd name="connsiteY0" fmla="*/ 4897 h 63947"/>
                <a:gd name="connsiteX1" fmla="*/ 119131 w 143893"/>
                <a:gd name="connsiteY1" fmla="*/ -206 h 63947"/>
                <a:gd name="connsiteX2" fmla="*/ 138491 w 143893"/>
                <a:gd name="connsiteY2" fmla="*/ 8704 h 63947"/>
                <a:gd name="connsiteX3" fmla="*/ 143838 w 143893"/>
                <a:gd name="connsiteY3" fmla="*/ 29685 h 63947"/>
                <a:gd name="connsiteX4" fmla="*/ 142461 w 143893"/>
                <a:gd name="connsiteY4" fmla="*/ 42322 h 63947"/>
                <a:gd name="connsiteX5" fmla="*/ 139139 w 143893"/>
                <a:gd name="connsiteY5" fmla="*/ 50423 h 63947"/>
                <a:gd name="connsiteX6" fmla="*/ 129095 w 143893"/>
                <a:gd name="connsiteY6" fmla="*/ 56417 h 63947"/>
                <a:gd name="connsiteX7" fmla="*/ 26134 w 143893"/>
                <a:gd name="connsiteY7" fmla="*/ 63222 h 63947"/>
                <a:gd name="connsiteX8" fmla="*/ 1023 w 143893"/>
                <a:gd name="connsiteY8" fmla="*/ 45481 h 63947"/>
                <a:gd name="connsiteX9" fmla="*/ 20788 w 143893"/>
                <a:gd name="connsiteY9" fmla="*/ 4897 h 63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3" h="63947">
                  <a:moveTo>
                    <a:pt x="20788" y="4897"/>
                  </a:moveTo>
                  <a:lnTo>
                    <a:pt x="119131" y="-206"/>
                  </a:lnTo>
                  <a:cubicBezTo>
                    <a:pt x="129824" y="441"/>
                    <a:pt x="134522" y="2710"/>
                    <a:pt x="138491" y="8704"/>
                  </a:cubicBezTo>
                  <a:cubicBezTo>
                    <a:pt x="142266" y="15031"/>
                    <a:pt x="144121" y="22321"/>
                    <a:pt x="143838" y="29685"/>
                  </a:cubicBezTo>
                  <a:cubicBezTo>
                    <a:pt x="143789" y="33930"/>
                    <a:pt x="143327" y="38167"/>
                    <a:pt x="142461" y="42322"/>
                  </a:cubicBezTo>
                  <a:cubicBezTo>
                    <a:pt x="141926" y="45222"/>
                    <a:pt x="140792" y="47976"/>
                    <a:pt x="139139" y="50423"/>
                  </a:cubicBezTo>
                  <a:cubicBezTo>
                    <a:pt x="136604" y="53542"/>
                    <a:pt x="133040" y="55664"/>
                    <a:pt x="129095" y="56417"/>
                  </a:cubicBezTo>
                  <a:cubicBezTo>
                    <a:pt x="111030" y="60144"/>
                    <a:pt x="26134" y="63222"/>
                    <a:pt x="26134" y="63222"/>
                  </a:cubicBezTo>
                  <a:cubicBezTo>
                    <a:pt x="26134" y="63222"/>
                    <a:pt x="1832" y="68487"/>
                    <a:pt x="1023" y="45481"/>
                  </a:cubicBezTo>
                  <a:cubicBezTo>
                    <a:pt x="212" y="22475"/>
                    <a:pt x="-5377" y="7732"/>
                    <a:pt x="20788" y="489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67" name="Freeform: Shape 1566">
              <a:extLst>
                <a:ext uri="{FF2B5EF4-FFF2-40B4-BE49-F238E27FC236}">
                  <a16:creationId xmlns:a16="http://schemas.microsoft.com/office/drawing/2014/main" xmlns="" id="{2F8B676E-43A4-4D4F-188F-FE1E81C8A9F1}"/>
                </a:ext>
              </a:extLst>
            </p:cNvPr>
            <p:cNvSpPr/>
            <p:nvPr/>
          </p:nvSpPr>
          <p:spPr>
            <a:xfrm>
              <a:off x="10683379" y="3994298"/>
              <a:ext cx="56503" cy="37689"/>
            </a:xfrm>
            <a:custGeom>
              <a:avLst/>
              <a:gdLst>
                <a:gd name="connsiteX0" fmla="*/ 17534 w 56503"/>
                <a:gd name="connsiteY0" fmla="*/ 36328 h 37689"/>
                <a:gd name="connsiteX1" fmla="*/ 43700 w 56503"/>
                <a:gd name="connsiteY1" fmla="*/ 35680 h 37689"/>
                <a:gd name="connsiteX2" fmla="*/ 52286 w 56503"/>
                <a:gd name="connsiteY2" fmla="*/ 30658 h 37689"/>
                <a:gd name="connsiteX3" fmla="*/ 49208 w 56503"/>
                <a:gd name="connsiteY3" fmla="*/ 3115 h 37689"/>
                <a:gd name="connsiteX4" fmla="*/ 40216 w 56503"/>
                <a:gd name="connsiteY4" fmla="*/ -44 h 37689"/>
                <a:gd name="connsiteX5" fmla="*/ 10244 w 56503"/>
                <a:gd name="connsiteY5" fmla="*/ 4006 h 37689"/>
                <a:gd name="connsiteX6" fmla="*/ 6031 w 56503"/>
                <a:gd name="connsiteY6" fmla="*/ 5627 h 37689"/>
                <a:gd name="connsiteX7" fmla="*/ 2467 w 56503"/>
                <a:gd name="connsiteY7" fmla="*/ 9434 h 37689"/>
                <a:gd name="connsiteX8" fmla="*/ 280 w 56503"/>
                <a:gd name="connsiteY8" fmla="*/ 21909 h 37689"/>
                <a:gd name="connsiteX9" fmla="*/ 17534 w 56503"/>
                <a:gd name="connsiteY9" fmla="*/ 36328 h 3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3" h="37689">
                  <a:moveTo>
                    <a:pt x="17534" y="36328"/>
                  </a:moveTo>
                  <a:cubicBezTo>
                    <a:pt x="26194" y="38062"/>
                    <a:pt x="35137" y="37843"/>
                    <a:pt x="43700" y="35680"/>
                  </a:cubicBezTo>
                  <a:cubicBezTo>
                    <a:pt x="46932" y="34740"/>
                    <a:pt x="49880" y="33015"/>
                    <a:pt x="52286" y="30658"/>
                  </a:cubicBezTo>
                  <a:cubicBezTo>
                    <a:pt x="58905" y="22160"/>
                    <a:pt x="57535" y="9944"/>
                    <a:pt x="49208" y="3115"/>
                  </a:cubicBezTo>
                  <a:cubicBezTo>
                    <a:pt x="46510" y="1357"/>
                    <a:pt x="43424" y="272"/>
                    <a:pt x="40216" y="-44"/>
                  </a:cubicBezTo>
                  <a:cubicBezTo>
                    <a:pt x="30058" y="-708"/>
                    <a:pt x="19867" y="669"/>
                    <a:pt x="10244" y="4006"/>
                  </a:cubicBezTo>
                  <a:cubicBezTo>
                    <a:pt x="8769" y="4338"/>
                    <a:pt x="7352" y="4889"/>
                    <a:pt x="6031" y="5627"/>
                  </a:cubicBezTo>
                  <a:cubicBezTo>
                    <a:pt x="4549" y="6582"/>
                    <a:pt x="3326" y="7895"/>
                    <a:pt x="2467" y="9434"/>
                  </a:cubicBezTo>
                  <a:cubicBezTo>
                    <a:pt x="256" y="13193"/>
                    <a:pt x="-522" y="17624"/>
                    <a:pt x="280" y="21909"/>
                  </a:cubicBezTo>
                  <a:cubicBezTo>
                    <a:pt x="2102" y="30066"/>
                    <a:pt x="9182" y="35980"/>
                    <a:pt x="17534" y="363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68" name="Freeform: Shape 1567">
              <a:extLst>
                <a:ext uri="{FF2B5EF4-FFF2-40B4-BE49-F238E27FC236}">
                  <a16:creationId xmlns:a16="http://schemas.microsoft.com/office/drawing/2014/main" xmlns="" id="{194D3153-9003-F5C1-2D34-C3F0302021F5}"/>
                </a:ext>
              </a:extLst>
            </p:cNvPr>
            <p:cNvSpPr/>
            <p:nvPr/>
          </p:nvSpPr>
          <p:spPr>
            <a:xfrm>
              <a:off x="10608094" y="4047439"/>
              <a:ext cx="143921" cy="63866"/>
            </a:xfrm>
            <a:custGeom>
              <a:avLst/>
              <a:gdLst>
                <a:gd name="connsiteX0" fmla="*/ 20885 w 143921"/>
                <a:gd name="connsiteY0" fmla="*/ 4735 h 63866"/>
                <a:gd name="connsiteX1" fmla="*/ 119227 w 143921"/>
                <a:gd name="connsiteY1" fmla="*/ -206 h 63866"/>
                <a:gd name="connsiteX2" fmla="*/ 138588 w 143921"/>
                <a:gd name="connsiteY2" fmla="*/ 8704 h 63866"/>
                <a:gd name="connsiteX3" fmla="*/ 143853 w 143921"/>
                <a:gd name="connsiteY3" fmla="*/ 29685 h 63866"/>
                <a:gd name="connsiteX4" fmla="*/ 142557 w 143921"/>
                <a:gd name="connsiteY4" fmla="*/ 42403 h 63866"/>
                <a:gd name="connsiteX5" fmla="*/ 139155 w 143921"/>
                <a:gd name="connsiteY5" fmla="*/ 50504 h 63866"/>
                <a:gd name="connsiteX6" fmla="*/ 129191 w 143921"/>
                <a:gd name="connsiteY6" fmla="*/ 56498 h 63866"/>
                <a:gd name="connsiteX7" fmla="*/ 26231 w 143921"/>
                <a:gd name="connsiteY7" fmla="*/ 63141 h 63866"/>
                <a:gd name="connsiteX8" fmla="*/ 1038 w 143921"/>
                <a:gd name="connsiteY8" fmla="*/ 45401 h 63866"/>
                <a:gd name="connsiteX9" fmla="*/ 20885 w 143921"/>
                <a:gd name="connsiteY9" fmla="*/ 4735 h 6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21" h="63866">
                  <a:moveTo>
                    <a:pt x="20885" y="4735"/>
                  </a:moveTo>
                  <a:lnTo>
                    <a:pt x="119227" y="-206"/>
                  </a:lnTo>
                  <a:cubicBezTo>
                    <a:pt x="129839" y="441"/>
                    <a:pt x="134619" y="2710"/>
                    <a:pt x="138588" y="8704"/>
                  </a:cubicBezTo>
                  <a:cubicBezTo>
                    <a:pt x="142363" y="15031"/>
                    <a:pt x="144194" y="22330"/>
                    <a:pt x="143853" y="29685"/>
                  </a:cubicBezTo>
                  <a:cubicBezTo>
                    <a:pt x="143829" y="33954"/>
                    <a:pt x="143392" y="38215"/>
                    <a:pt x="142557" y="42403"/>
                  </a:cubicBezTo>
                  <a:cubicBezTo>
                    <a:pt x="142039" y="45319"/>
                    <a:pt x="140872" y="48090"/>
                    <a:pt x="139155" y="50504"/>
                  </a:cubicBezTo>
                  <a:cubicBezTo>
                    <a:pt x="136660" y="53631"/>
                    <a:pt x="133120" y="55761"/>
                    <a:pt x="129191" y="56498"/>
                  </a:cubicBezTo>
                  <a:cubicBezTo>
                    <a:pt x="111127" y="60225"/>
                    <a:pt x="26231" y="63141"/>
                    <a:pt x="26231" y="63141"/>
                  </a:cubicBezTo>
                  <a:cubicBezTo>
                    <a:pt x="26231" y="63141"/>
                    <a:pt x="1929" y="68406"/>
                    <a:pt x="1038" y="45401"/>
                  </a:cubicBezTo>
                  <a:cubicBezTo>
                    <a:pt x="147" y="22394"/>
                    <a:pt x="-5280" y="7570"/>
                    <a:pt x="20885" y="473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69" name="Freeform: Shape 1568">
              <a:extLst>
                <a:ext uri="{FF2B5EF4-FFF2-40B4-BE49-F238E27FC236}">
                  <a16:creationId xmlns:a16="http://schemas.microsoft.com/office/drawing/2014/main" xmlns="" id="{7CF14261-3FEE-AD39-DBD4-AB6563361D60}"/>
                </a:ext>
              </a:extLst>
            </p:cNvPr>
            <p:cNvSpPr/>
            <p:nvPr/>
          </p:nvSpPr>
          <p:spPr>
            <a:xfrm>
              <a:off x="10685704" y="4057792"/>
              <a:ext cx="56590" cy="37657"/>
            </a:xfrm>
            <a:custGeom>
              <a:avLst/>
              <a:gdLst>
                <a:gd name="connsiteX0" fmla="*/ 17477 w 56590"/>
                <a:gd name="connsiteY0" fmla="*/ 36263 h 37657"/>
                <a:gd name="connsiteX1" fmla="*/ 43642 w 56590"/>
                <a:gd name="connsiteY1" fmla="*/ 35696 h 37657"/>
                <a:gd name="connsiteX2" fmla="*/ 52310 w 56590"/>
                <a:gd name="connsiteY2" fmla="*/ 30673 h 37657"/>
                <a:gd name="connsiteX3" fmla="*/ 56198 w 56590"/>
                <a:gd name="connsiteY3" fmla="*/ 15120 h 37657"/>
                <a:gd name="connsiteX4" fmla="*/ 49231 w 56590"/>
                <a:gd name="connsiteY4" fmla="*/ 3131 h 37657"/>
                <a:gd name="connsiteX5" fmla="*/ 40159 w 56590"/>
                <a:gd name="connsiteY5" fmla="*/ -28 h 37657"/>
                <a:gd name="connsiteX6" fmla="*/ 10267 w 56590"/>
                <a:gd name="connsiteY6" fmla="*/ 3941 h 37657"/>
                <a:gd name="connsiteX7" fmla="*/ 6055 w 56590"/>
                <a:gd name="connsiteY7" fmla="*/ 5561 h 37657"/>
                <a:gd name="connsiteX8" fmla="*/ 2490 w 56590"/>
                <a:gd name="connsiteY8" fmla="*/ 9368 h 37657"/>
                <a:gd name="connsiteX9" fmla="*/ 303 w 56590"/>
                <a:gd name="connsiteY9" fmla="*/ 21844 h 37657"/>
                <a:gd name="connsiteX10" fmla="*/ 17477 w 56590"/>
                <a:gd name="connsiteY10" fmla="*/ 3626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0" h="37657">
                  <a:moveTo>
                    <a:pt x="17477" y="36263"/>
                  </a:moveTo>
                  <a:cubicBezTo>
                    <a:pt x="26128" y="38020"/>
                    <a:pt x="35071" y="37826"/>
                    <a:pt x="43642" y="35696"/>
                  </a:cubicBezTo>
                  <a:cubicBezTo>
                    <a:pt x="46898" y="34756"/>
                    <a:pt x="49871" y="33030"/>
                    <a:pt x="52310" y="30673"/>
                  </a:cubicBezTo>
                  <a:cubicBezTo>
                    <a:pt x="55874" y="26331"/>
                    <a:pt x="57300" y="20628"/>
                    <a:pt x="56198" y="15120"/>
                  </a:cubicBezTo>
                  <a:cubicBezTo>
                    <a:pt x="55558" y="10357"/>
                    <a:pt x="53047" y="6047"/>
                    <a:pt x="49231" y="3131"/>
                  </a:cubicBezTo>
                  <a:cubicBezTo>
                    <a:pt x="46510" y="1357"/>
                    <a:pt x="43399" y="271"/>
                    <a:pt x="40159" y="-28"/>
                  </a:cubicBezTo>
                  <a:cubicBezTo>
                    <a:pt x="30033" y="-725"/>
                    <a:pt x="19866" y="628"/>
                    <a:pt x="10267" y="3941"/>
                  </a:cubicBezTo>
                  <a:cubicBezTo>
                    <a:pt x="8793" y="4273"/>
                    <a:pt x="7375" y="4816"/>
                    <a:pt x="6055" y="5561"/>
                  </a:cubicBezTo>
                  <a:cubicBezTo>
                    <a:pt x="4556" y="6493"/>
                    <a:pt x="3325" y="7805"/>
                    <a:pt x="2490" y="9368"/>
                  </a:cubicBezTo>
                  <a:cubicBezTo>
                    <a:pt x="238" y="13111"/>
                    <a:pt x="-539" y="17558"/>
                    <a:pt x="303" y="21844"/>
                  </a:cubicBezTo>
                  <a:cubicBezTo>
                    <a:pt x="2093" y="29985"/>
                    <a:pt x="9149" y="35906"/>
                    <a:pt x="17477" y="362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70" name="Freeform: Shape 1569">
              <a:extLst>
                <a:ext uri="{FF2B5EF4-FFF2-40B4-BE49-F238E27FC236}">
                  <a16:creationId xmlns:a16="http://schemas.microsoft.com/office/drawing/2014/main" xmlns="" id="{359FB744-159E-FCD5-3B47-90B73AD4FD2A}"/>
                </a:ext>
              </a:extLst>
            </p:cNvPr>
            <p:cNvSpPr/>
            <p:nvPr/>
          </p:nvSpPr>
          <p:spPr>
            <a:xfrm>
              <a:off x="10610711" y="4110948"/>
              <a:ext cx="143964" cy="63685"/>
            </a:xfrm>
            <a:custGeom>
              <a:avLst/>
              <a:gdLst>
                <a:gd name="connsiteX0" fmla="*/ 20860 w 143964"/>
                <a:gd name="connsiteY0" fmla="*/ 4654 h 63685"/>
                <a:gd name="connsiteX1" fmla="*/ 119203 w 143964"/>
                <a:gd name="connsiteY1" fmla="*/ -206 h 63685"/>
                <a:gd name="connsiteX2" fmla="*/ 138563 w 143964"/>
                <a:gd name="connsiteY2" fmla="*/ 8704 h 63685"/>
                <a:gd name="connsiteX3" fmla="*/ 143910 w 143964"/>
                <a:gd name="connsiteY3" fmla="*/ 29685 h 63685"/>
                <a:gd name="connsiteX4" fmla="*/ 142532 w 143964"/>
                <a:gd name="connsiteY4" fmla="*/ 42403 h 63685"/>
                <a:gd name="connsiteX5" fmla="*/ 139211 w 143964"/>
                <a:gd name="connsiteY5" fmla="*/ 50504 h 63685"/>
                <a:gd name="connsiteX6" fmla="*/ 129166 w 143964"/>
                <a:gd name="connsiteY6" fmla="*/ 56498 h 63685"/>
                <a:gd name="connsiteX7" fmla="*/ 26207 w 143964"/>
                <a:gd name="connsiteY7" fmla="*/ 62979 h 63685"/>
                <a:gd name="connsiteX8" fmla="*/ 1094 w 143964"/>
                <a:gd name="connsiteY8" fmla="*/ 45157 h 63685"/>
                <a:gd name="connsiteX9" fmla="*/ 20860 w 143964"/>
                <a:gd name="connsiteY9" fmla="*/ 4654 h 63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4" h="63685">
                  <a:moveTo>
                    <a:pt x="20860" y="4654"/>
                  </a:moveTo>
                  <a:lnTo>
                    <a:pt x="119203" y="-206"/>
                  </a:lnTo>
                  <a:cubicBezTo>
                    <a:pt x="129895" y="441"/>
                    <a:pt x="134675" y="2710"/>
                    <a:pt x="138563" y="8704"/>
                  </a:cubicBezTo>
                  <a:cubicBezTo>
                    <a:pt x="142322" y="15039"/>
                    <a:pt x="144185" y="22322"/>
                    <a:pt x="143910" y="29685"/>
                  </a:cubicBezTo>
                  <a:cubicBezTo>
                    <a:pt x="143893" y="33962"/>
                    <a:pt x="143432" y="38223"/>
                    <a:pt x="142532" y="42403"/>
                  </a:cubicBezTo>
                  <a:cubicBezTo>
                    <a:pt x="142079" y="45328"/>
                    <a:pt x="140937" y="48098"/>
                    <a:pt x="139211" y="50504"/>
                  </a:cubicBezTo>
                  <a:cubicBezTo>
                    <a:pt x="136684" y="53639"/>
                    <a:pt x="133120" y="55761"/>
                    <a:pt x="129166" y="56498"/>
                  </a:cubicBezTo>
                  <a:cubicBezTo>
                    <a:pt x="111183" y="60144"/>
                    <a:pt x="26207" y="62979"/>
                    <a:pt x="26207" y="62979"/>
                  </a:cubicBezTo>
                  <a:cubicBezTo>
                    <a:pt x="26207" y="62979"/>
                    <a:pt x="1904" y="68163"/>
                    <a:pt x="1094" y="45157"/>
                  </a:cubicBezTo>
                  <a:cubicBezTo>
                    <a:pt x="284" y="22152"/>
                    <a:pt x="-5629" y="7408"/>
                    <a:pt x="20860" y="465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71" name="Freeform: Shape 1570">
              <a:extLst>
                <a:ext uri="{FF2B5EF4-FFF2-40B4-BE49-F238E27FC236}">
                  <a16:creationId xmlns:a16="http://schemas.microsoft.com/office/drawing/2014/main" xmlns="" id="{0205718F-768E-6077-8943-DE057325072B}"/>
                </a:ext>
              </a:extLst>
            </p:cNvPr>
            <p:cNvSpPr/>
            <p:nvPr/>
          </p:nvSpPr>
          <p:spPr>
            <a:xfrm>
              <a:off x="10688037" y="4121305"/>
              <a:ext cx="56570" cy="37602"/>
            </a:xfrm>
            <a:custGeom>
              <a:avLst/>
              <a:gdLst>
                <a:gd name="connsiteX0" fmla="*/ 17493 w 56570"/>
                <a:gd name="connsiteY0" fmla="*/ 36178 h 37602"/>
                <a:gd name="connsiteX1" fmla="*/ 43658 w 56570"/>
                <a:gd name="connsiteY1" fmla="*/ 35610 h 37602"/>
                <a:gd name="connsiteX2" fmla="*/ 52245 w 56570"/>
                <a:gd name="connsiteY2" fmla="*/ 30669 h 37602"/>
                <a:gd name="connsiteX3" fmla="*/ 56133 w 56570"/>
                <a:gd name="connsiteY3" fmla="*/ 15116 h 37602"/>
                <a:gd name="connsiteX4" fmla="*/ 49167 w 56570"/>
                <a:gd name="connsiteY4" fmla="*/ 3046 h 37602"/>
                <a:gd name="connsiteX5" fmla="*/ 40175 w 56570"/>
                <a:gd name="connsiteY5" fmla="*/ -33 h 37602"/>
                <a:gd name="connsiteX6" fmla="*/ 10202 w 56570"/>
                <a:gd name="connsiteY6" fmla="*/ 3856 h 37602"/>
                <a:gd name="connsiteX7" fmla="*/ 5990 w 56570"/>
                <a:gd name="connsiteY7" fmla="*/ 5476 h 37602"/>
                <a:gd name="connsiteX8" fmla="*/ 2425 w 56570"/>
                <a:gd name="connsiteY8" fmla="*/ 9283 h 37602"/>
                <a:gd name="connsiteX9" fmla="*/ 319 w 56570"/>
                <a:gd name="connsiteY9" fmla="*/ 21758 h 37602"/>
                <a:gd name="connsiteX10" fmla="*/ 17493 w 56570"/>
                <a:gd name="connsiteY10" fmla="*/ 36178 h 37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0" h="37602">
                  <a:moveTo>
                    <a:pt x="17493" y="36178"/>
                  </a:moveTo>
                  <a:cubicBezTo>
                    <a:pt x="26144" y="37976"/>
                    <a:pt x="35096" y="37781"/>
                    <a:pt x="43658" y="35610"/>
                  </a:cubicBezTo>
                  <a:cubicBezTo>
                    <a:pt x="46898" y="34736"/>
                    <a:pt x="49855" y="33026"/>
                    <a:pt x="52245" y="30669"/>
                  </a:cubicBezTo>
                  <a:cubicBezTo>
                    <a:pt x="55882" y="26368"/>
                    <a:pt x="57324" y="20624"/>
                    <a:pt x="56133" y="15116"/>
                  </a:cubicBezTo>
                  <a:cubicBezTo>
                    <a:pt x="55477" y="10336"/>
                    <a:pt x="52974" y="6002"/>
                    <a:pt x="49167" y="3046"/>
                  </a:cubicBezTo>
                  <a:cubicBezTo>
                    <a:pt x="46453" y="1328"/>
                    <a:pt x="43375" y="275"/>
                    <a:pt x="40175" y="-33"/>
                  </a:cubicBezTo>
                  <a:cubicBezTo>
                    <a:pt x="30025" y="-713"/>
                    <a:pt x="19842" y="607"/>
                    <a:pt x="10202" y="3856"/>
                  </a:cubicBezTo>
                  <a:cubicBezTo>
                    <a:pt x="8728" y="4188"/>
                    <a:pt x="7310" y="4739"/>
                    <a:pt x="5990" y="5476"/>
                  </a:cubicBezTo>
                  <a:cubicBezTo>
                    <a:pt x="4523" y="6456"/>
                    <a:pt x="3308" y="7760"/>
                    <a:pt x="2425" y="9283"/>
                  </a:cubicBezTo>
                  <a:cubicBezTo>
                    <a:pt x="206" y="13042"/>
                    <a:pt x="-539" y="17481"/>
                    <a:pt x="319" y="21758"/>
                  </a:cubicBezTo>
                  <a:cubicBezTo>
                    <a:pt x="2085" y="29916"/>
                    <a:pt x="9149" y="35853"/>
                    <a:pt x="17493" y="3617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72" name="Freeform: Shape 1571">
              <a:extLst>
                <a:ext uri="{FF2B5EF4-FFF2-40B4-BE49-F238E27FC236}">
                  <a16:creationId xmlns:a16="http://schemas.microsoft.com/office/drawing/2014/main" xmlns="" id="{7ADFC6E9-55DE-A242-507E-F602616E5742}"/>
                </a:ext>
              </a:extLst>
            </p:cNvPr>
            <p:cNvSpPr/>
            <p:nvPr/>
          </p:nvSpPr>
          <p:spPr>
            <a:xfrm>
              <a:off x="10612676" y="4174458"/>
              <a:ext cx="143956" cy="63586"/>
            </a:xfrm>
            <a:custGeom>
              <a:avLst/>
              <a:gdLst>
                <a:gd name="connsiteX0" fmla="*/ 20920 w 143956"/>
                <a:gd name="connsiteY0" fmla="*/ 4492 h 63586"/>
                <a:gd name="connsiteX1" fmla="*/ 119263 w 143956"/>
                <a:gd name="connsiteY1" fmla="*/ -206 h 63586"/>
                <a:gd name="connsiteX2" fmla="*/ 138623 w 143956"/>
                <a:gd name="connsiteY2" fmla="*/ 8785 h 63586"/>
                <a:gd name="connsiteX3" fmla="*/ 143889 w 143956"/>
                <a:gd name="connsiteY3" fmla="*/ 29685 h 63586"/>
                <a:gd name="connsiteX4" fmla="*/ 142592 w 143956"/>
                <a:gd name="connsiteY4" fmla="*/ 42403 h 63586"/>
                <a:gd name="connsiteX5" fmla="*/ 139190 w 143956"/>
                <a:gd name="connsiteY5" fmla="*/ 50504 h 63586"/>
                <a:gd name="connsiteX6" fmla="*/ 129226 w 143956"/>
                <a:gd name="connsiteY6" fmla="*/ 56498 h 63586"/>
                <a:gd name="connsiteX7" fmla="*/ 26267 w 143956"/>
                <a:gd name="connsiteY7" fmla="*/ 62898 h 63586"/>
                <a:gd name="connsiteX8" fmla="*/ 1073 w 143956"/>
                <a:gd name="connsiteY8" fmla="*/ 44995 h 63586"/>
                <a:gd name="connsiteX9" fmla="*/ 20920 w 143956"/>
                <a:gd name="connsiteY9" fmla="*/ 4492 h 6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6" h="63586">
                  <a:moveTo>
                    <a:pt x="20920" y="4492"/>
                  </a:moveTo>
                  <a:lnTo>
                    <a:pt x="119263" y="-206"/>
                  </a:lnTo>
                  <a:cubicBezTo>
                    <a:pt x="129955" y="441"/>
                    <a:pt x="134654" y="2710"/>
                    <a:pt x="138623" y="8785"/>
                  </a:cubicBezTo>
                  <a:cubicBezTo>
                    <a:pt x="142398" y="15079"/>
                    <a:pt x="144229" y="22354"/>
                    <a:pt x="143889" y="29685"/>
                  </a:cubicBezTo>
                  <a:cubicBezTo>
                    <a:pt x="143905" y="33962"/>
                    <a:pt x="143476" y="38223"/>
                    <a:pt x="142592" y="42403"/>
                  </a:cubicBezTo>
                  <a:cubicBezTo>
                    <a:pt x="142074" y="45319"/>
                    <a:pt x="140908" y="48090"/>
                    <a:pt x="139190" y="50504"/>
                  </a:cubicBezTo>
                  <a:cubicBezTo>
                    <a:pt x="136671" y="53607"/>
                    <a:pt x="133147" y="55729"/>
                    <a:pt x="129226" y="56498"/>
                  </a:cubicBezTo>
                  <a:cubicBezTo>
                    <a:pt x="111162" y="60144"/>
                    <a:pt x="26267" y="62898"/>
                    <a:pt x="26267" y="62898"/>
                  </a:cubicBezTo>
                  <a:cubicBezTo>
                    <a:pt x="26267" y="62898"/>
                    <a:pt x="1964" y="68002"/>
                    <a:pt x="1073" y="44995"/>
                  </a:cubicBezTo>
                  <a:cubicBezTo>
                    <a:pt x="182" y="21989"/>
                    <a:pt x="-5407" y="7246"/>
                    <a:pt x="20920" y="449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73" name="Freeform: Shape 1572">
              <a:extLst>
                <a:ext uri="{FF2B5EF4-FFF2-40B4-BE49-F238E27FC236}">
                  <a16:creationId xmlns:a16="http://schemas.microsoft.com/office/drawing/2014/main" xmlns="" id="{5F65DDC2-1E2C-829F-4CC3-B97C538C224E}"/>
                </a:ext>
              </a:extLst>
            </p:cNvPr>
            <p:cNvSpPr/>
            <p:nvPr/>
          </p:nvSpPr>
          <p:spPr>
            <a:xfrm>
              <a:off x="10690327" y="4184730"/>
              <a:ext cx="56631" cy="37687"/>
            </a:xfrm>
            <a:custGeom>
              <a:avLst/>
              <a:gdLst>
                <a:gd name="connsiteX0" fmla="*/ 17472 w 56631"/>
                <a:gd name="connsiteY0" fmla="*/ 36263 h 37687"/>
                <a:gd name="connsiteX1" fmla="*/ 43637 w 56631"/>
                <a:gd name="connsiteY1" fmla="*/ 35696 h 37687"/>
                <a:gd name="connsiteX2" fmla="*/ 52305 w 56631"/>
                <a:gd name="connsiteY2" fmla="*/ 30754 h 37687"/>
                <a:gd name="connsiteX3" fmla="*/ 56193 w 56631"/>
                <a:gd name="connsiteY3" fmla="*/ 15120 h 37687"/>
                <a:gd name="connsiteX4" fmla="*/ 49227 w 56631"/>
                <a:gd name="connsiteY4" fmla="*/ 3131 h 37687"/>
                <a:gd name="connsiteX5" fmla="*/ 40235 w 56631"/>
                <a:gd name="connsiteY5" fmla="*/ -28 h 37687"/>
                <a:gd name="connsiteX6" fmla="*/ 10262 w 56631"/>
                <a:gd name="connsiteY6" fmla="*/ 3941 h 37687"/>
                <a:gd name="connsiteX7" fmla="*/ 6050 w 56631"/>
                <a:gd name="connsiteY7" fmla="*/ 5480 h 37687"/>
                <a:gd name="connsiteX8" fmla="*/ 2486 w 56631"/>
                <a:gd name="connsiteY8" fmla="*/ 9287 h 37687"/>
                <a:gd name="connsiteX9" fmla="*/ 298 w 56631"/>
                <a:gd name="connsiteY9" fmla="*/ 21762 h 37687"/>
                <a:gd name="connsiteX10" fmla="*/ 17472 w 56631"/>
                <a:gd name="connsiteY10" fmla="*/ 36263 h 3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1" h="37687">
                  <a:moveTo>
                    <a:pt x="17472" y="36263"/>
                  </a:moveTo>
                  <a:cubicBezTo>
                    <a:pt x="26123" y="38061"/>
                    <a:pt x="35075" y="37866"/>
                    <a:pt x="43637" y="35696"/>
                  </a:cubicBezTo>
                  <a:cubicBezTo>
                    <a:pt x="46902" y="34813"/>
                    <a:pt x="49883" y="33112"/>
                    <a:pt x="52305" y="30754"/>
                  </a:cubicBezTo>
                  <a:cubicBezTo>
                    <a:pt x="55950" y="26420"/>
                    <a:pt x="57384" y="20652"/>
                    <a:pt x="56193" y="15120"/>
                  </a:cubicBezTo>
                  <a:cubicBezTo>
                    <a:pt x="55513" y="10373"/>
                    <a:pt x="53018" y="6071"/>
                    <a:pt x="49227" y="3131"/>
                  </a:cubicBezTo>
                  <a:cubicBezTo>
                    <a:pt x="46497" y="1438"/>
                    <a:pt x="43427" y="360"/>
                    <a:pt x="40235" y="-28"/>
                  </a:cubicBezTo>
                  <a:cubicBezTo>
                    <a:pt x="30077" y="-725"/>
                    <a:pt x="19886" y="628"/>
                    <a:pt x="10262" y="3941"/>
                  </a:cubicBezTo>
                  <a:cubicBezTo>
                    <a:pt x="8780" y="4208"/>
                    <a:pt x="7354" y="4726"/>
                    <a:pt x="6050" y="5480"/>
                  </a:cubicBezTo>
                  <a:cubicBezTo>
                    <a:pt x="4551" y="6411"/>
                    <a:pt x="3320" y="7724"/>
                    <a:pt x="2486" y="9287"/>
                  </a:cubicBezTo>
                  <a:cubicBezTo>
                    <a:pt x="242" y="13030"/>
                    <a:pt x="-536" y="17477"/>
                    <a:pt x="298" y="21762"/>
                  </a:cubicBezTo>
                  <a:cubicBezTo>
                    <a:pt x="2113" y="29912"/>
                    <a:pt x="9136" y="35841"/>
                    <a:pt x="17472" y="362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74" name="Freeform: Shape 1573">
              <a:extLst>
                <a:ext uri="{FF2B5EF4-FFF2-40B4-BE49-F238E27FC236}">
                  <a16:creationId xmlns:a16="http://schemas.microsoft.com/office/drawing/2014/main" xmlns="" id="{83BB7DBD-5F54-F24E-3C07-AA15E09998A3}"/>
                </a:ext>
              </a:extLst>
            </p:cNvPr>
            <p:cNvSpPr/>
            <p:nvPr/>
          </p:nvSpPr>
          <p:spPr>
            <a:xfrm>
              <a:off x="10615079" y="4237886"/>
              <a:ext cx="143896" cy="63442"/>
            </a:xfrm>
            <a:custGeom>
              <a:avLst/>
              <a:gdLst>
                <a:gd name="connsiteX0" fmla="*/ 20866 w 143896"/>
                <a:gd name="connsiteY0" fmla="*/ 4411 h 63442"/>
                <a:gd name="connsiteX1" fmla="*/ 119209 w 143896"/>
                <a:gd name="connsiteY1" fmla="*/ -206 h 63442"/>
                <a:gd name="connsiteX2" fmla="*/ 138570 w 143896"/>
                <a:gd name="connsiteY2" fmla="*/ 8867 h 63442"/>
                <a:gd name="connsiteX3" fmla="*/ 143835 w 143896"/>
                <a:gd name="connsiteY3" fmla="*/ 29766 h 63442"/>
                <a:gd name="connsiteX4" fmla="*/ 142458 w 143896"/>
                <a:gd name="connsiteY4" fmla="*/ 42484 h 63442"/>
                <a:gd name="connsiteX5" fmla="*/ 139137 w 143896"/>
                <a:gd name="connsiteY5" fmla="*/ 50585 h 63442"/>
                <a:gd name="connsiteX6" fmla="*/ 129092 w 143896"/>
                <a:gd name="connsiteY6" fmla="*/ 56661 h 63442"/>
                <a:gd name="connsiteX7" fmla="*/ 26132 w 143896"/>
                <a:gd name="connsiteY7" fmla="*/ 62736 h 63442"/>
                <a:gd name="connsiteX8" fmla="*/ 1020 w 143896"/>
                <a:gd name="connsiteY8" fmla="*/ 44914 h 63442"/>
                <a:gd name="connsiteX9" fmla="*/ 20866 w 143896"/>
                <a:gd name="connsiteY9" fmla="*/ 4411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6" h="63442">
                  <a:moveTo>
                    <a:pt x="20866" y="4411"/>
                  </a:moveTo>
                  <a:lnTo>
                    <a:pt x="119209" y="-206"/>
                  </a:lnTo>
                  <a:cubicBezTo>
                    <a:pt x="129821" y="523"/>
                    <a:pt x="134600" y="2791"/>
                    <a:pt x="138570" y="8867"/>
                  </a:cubicBezTo>
                  <a:cubicBezTo>
                    <a:pt x="142312" y="15177"/>
                    <a:pt x="144143" y="22435"/>
                    <a:pt x="143835" y="29766"/>
                  </a:cubicBezTo>
                  <a:cubicBezTo>
                    <a:pt x="143827" y="34044"/>
                    <a:pt x="143365" y="38304"/>
                    <a:pt x="142458" y="42484"/>
                  </a:cubicBezTo>
                  <a:cubicBezTo>
                    <a:pt x="142004" y="45409"/>
                    <a:pt x="140862" y="48179"/>
                    <a:pt x="139137" y="50585"/>
                  </a:cubicBezTo>
                  <a:cubicBezTo>
                    <a:pt x="136617" y="53736"/>
                    <a:pt x="133053" y="55891"/>
                    <a:pt x="129092" y="56661"/>
                  </a:cubicBezTo>
                  <a:cubicBezTo>
                    <a:pt x="111108" y="60225"/>
                    <a:pt x="26132" y="62736"/>
                    <a:pt x="26132" y="62736"/>
                  </a:cubicBezTo>
                  <a:cubicBezTo>
                    <a:pt x="26132" y="62736"/>
                    <a:pt x="1830" y="67920"/>
                    <a:pt x="1020" y="44914"/>
                  </a:cubicBezTo>
                  <a:cubicBezTo>
                    <a:pt x="210" y="21909"/>
                    <a:pt x="-5380" y="7084"/>
                    <a:pt x="20866" y="441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75" name="Freeform: Shape 1574">
              <a:extLst>
                <a:ext uri="{FF2B5EF4-FFF2-40B4-BE49-F238E27FC236}">
                  <a16:creationId xmlns:a16="http://schemas.microsoft.com/office/drawing/2014/main" xmlns="" id="{27EA7002-3429-5885-648D-46AA6946CD93}"/>
                </a:ext>
              </a:extLst>
            </p:cNvPr>
            <p:cNvSpPr/>
            <p:nvPr/>
          </p:nvSpPr>
          <p:spPr>
            <a:xfrm>
              <a:off x="10692657" y="4248222"/>
              <a:ext cx="56620" cy="37630"/>
            </a:xfrm>
            <a:custGeom>
              <a:avLst/>
              <a:gdLst>
                <a:gd name="connsiteX0" fmla="*/ 17491 w 56620"/>
                <a:gd name="connsiteY0" fmla="*/ 36199 h 37630"/>
                <a:gd name="connsiteX1" fmla="*/ 43656 w 56620"/>
                <a:gd name="connsiteY1" fmla="*/ 35713 h 37630"/>
                <a:gd name="connsiteX2" fmla="*/ 52243 w 56620"/>
                <a:gd name="connsiteY2" fmla="*/ 30690 h 37630"/>
                <a:gd name="connsiteX3" fmla="*/ 56212 w 56620"/>
                <a:gd name="connsiteY3" fmla="*/ 15137 h 37630"/>
                <a:gd name="connsiteX4" fmla="*/ 49165 w 56620"/>
                <a:gd name="connsiteY4" fmla="*/ 3148 h 37630"/>
                <a:gd name="connsiteX5" fmla="*/ 40173 w 56620"/>
                <a:gd name="connsiteY5" fmla="*/ -12 h 37630"/>
                <a:gd name="connsiteX6" fmla="*/ 10281 w 56620"/>
                <a:gd name="connsiteY6" fmla="*/ 3877 h 37630"/>
                <a:gd name="connsiteX7" fmla="*/ 5988 w 56620"/>
                <a:gd name="connsiteY7" fmla="*/ 5416 h 37630"/>
                <a:gd name="connsiteX8" fmla="*/ 2505 w 56620"/>
                <a:gd name="connsiteY8" fmla="*/ 9223 h 37630"/>
                <a:gd name="connsiteX9" fmla="*/ 317 w 56620"/>
                <a:gd name="connsiteY9" fmla="*/ 21698 h 37630"/>
                <a:gd name="connsiteX10" fmla="*/ 17491 w 56620"/>
                <a:gd name="connsiteY10" fmla="*/ 36199 h 37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0" h="37630">
                  <a:moveTo>
                    <a:pt x="17491" y="36199"/>
                  </a:moveTo>
                  <a:cubicBezTo>
                    <a:pt x="26143" y="37981"/>
                    <a:pt x="35078" y="37819"/>
                    <a:pt x="43656" y="35713"/>
                  </a:cubicBezTo>
                  <a:cubicBezTo>
                    <a:pt x="46913" y="34838"/>
                    <a:pt x="49878" y="33104"/>
                    <a:pt x="52243" y="30690"/>
                  </a:cubicBezTo>
                  <a:cubicBezTo>
                    <a:pt x="55888" y="26397"/>
                    <a:pt x="57354" y="20653"/>
                    <a:pt x="56212" y="15137"/>
                  </a:cubicBezTo>
                  <a:cubicBezTo>
                    <a:pt x="55499" y="10382"/>
                    <a:pt x="52972" y="6088"/>
                    <a:pt x="49165" y="3148"/>
                  </a:cubicBezTo>
                  <a:cubicBezTo>
                    <a:pt x="46451" y="1406"/>
                    <a:pt x="43373" y="329"/>
                    <a:pt x="40173" y="-12"/>
                  </a:cubicBezTo>
                  <a:cubicBezTo>
                    <a:pt x="30047" y="-741"/>
                    <a:pt x="19881" y="580"/>
                    <a:pt x="10281" y="3877"/>
                  </a:cubicBezTo>
                  <a:cubicBezTo>
                    <a:pt x="8791" y="4217"/>
                    <a:pt x="7357" y="4735"/>
                    <a:pt x="5988" y="5416"/>
                  </a:cubicBezTo>
                  <a:cubicBezTo>
                    <a:pt x="4562" y="6420"/>
                    <a:pt x="3380" y="7716"/>
                    <a:pt x="2505" y="9223"/>
                  </a:cubicBezTo>
                  <a:cubicBezTo>
                    <a:pt x="228" y="12958"/>
                    <a:pt x="-549" y="17413"/>
                    <a:pt x="317" y="21698"/>
                  </a:cubicBezTo>
                  <a:cubicBezTo>
                    <a:pt x="2108" y="29856"/>
                    <a:pt x="9147" y="35802"/>
                    <a:pt x="17491" y="3619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76" name="Freeform: Shape 1575">
              <a:extLst>
                <a:ext uri="{FF2B5EF4-FFF2-40B4-BE49-F238E27FC236}">
                  <a16:creationId xmlns:a16="http://schemas.microsoft.com/office/drawing/2014/main" xmlns="" id="{22CBC005-66B6-6F8B-A52B-91F304DDED09}"/>
                </a:ext>
              </a:extLst>
            </p:cNvPr>
            <p:cNvSpPr/>
            <p:nvPr/>
          </p:nvSpPr>
          <p:spPr>
            <a:xfrm>
              <a:off x="10617262" y="4301477"/>
              <a:ext cx="143899" cy="63163"/>
            </a:xfrm>
            <a:custGeom>
              <a:avLst/>
              <a:gdLst>
                <a:gd name="connsiteX0" fmla="*/ 20952 w 143899"/>
                <a:gd name="connsiteY0" fmla="*/ 4087 h 63163"/>
                <a:gd name="connsiteX1" fmla="*/ 119294 w 143899"/>
                <a:gd name="connsiteY1" fmla="*/ -206 h 63163"/>
                <a:gd name="connsiteX2" fmla="*/ 138574 w 143899"/>
                <a:gd name="connsiteY2" fmla="*/ 8866 h 63163"/>
                <a:gd name="connsiteX3" fmla="*/ 143839 w 143899"/>
                <a:gd name="connsiteY3" fmla="*/ 29928 h 63163"/>
                <a:gd name="connsiteX4" fmla="*/ 142381 w 143899"/>
                <a:gd name="connsiteY4" fmla="*/ 42565 h 63163"/>
                <a:gd name="connsiteX5" fmla="*/ 138979 w 143899"/>
                <a:gd name="connsiteY5" fmla="*/ 50666 h 63163"/>
                <a:gd name="connsiteX6" fmla="*/ 128934 w 143899"/>
                <a:gd name="connsiteY6" fmla="*/ 56661 h 63163"/>
                <a:gd name="connsiteX7" fmla="*/ 25974 w 143899"/>
                <a:gd name="connsiteY7" fmla="*/ 62493 h 63163"/>
                <a:gd name="connsiteX8" fmla="*/ 943 w 143899"/>
                <a:gd name="connsiteY8" fmla="*/ 44510 h 63163"/>
                <a:gd name="connsiteX9" fmla="*/ 20952 w 143899"/>
                <a:gd name="connsiteY9" fmla="*/ 4087 h 6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9" h="63163">
                  <a:moveTo>
                    <a:pt x="20952" y="4087"/>
                  </a:moveTo>
                  <a:lnTo>
                    <a:pt x="119294" y="-206"/>
                  </a:lnTo>
                  <a:cubicBezTo>
                    <a:pt x="129906" y="523"/>
                    <a:pt x="134686" y="2872"/>
                    <a:pt x="138574" y="8866"/>
                  </a:cubicBezTo>
                  <a:cubicBezTo>
                    <a:pt x="142317" y="15233"/>
                    <a:pt x="144139" y="22549"/>
                    <a:pt x="143839" y="29928"/>
                  </a:cubicBezTo>
                  <a:cubicBezTo>
                    <a:pt x="143759" y="34181"/>
                    <a:pt x="143273" y="38410"/>
                    <a:pt x="142381" y="42565"/>
                  </a:cubicBezTo>
                  <a:cubicBezTo>
                    <a:pt x="141871" y="45490"/>
                    <a:pt x="140713" y="48260"/>
                    <a:pt x="138979" y="50666"/>
                  </a:cubicBezTo>
                  <a:cubicBezTo>
                    <a:pt x="136428" y="53777"/>
                    <a:pt x="132879" y="55891"/>
                    <a:pt x="128934" y="56661"/>
                  </a:cubicBezTo>
                  <a:cubicBezTo>
                    <a:pt x="110870" y="60225"/>
                    <a:pt x="25974" y="62493"/>
                    <a:pt x="25974" y="62493"/>
                  </a:cubicBezTo>
                  <a:cubicBezTo>
                    <a:pt x="25974" y="62493"/>
                    <a:pt x="1672" y="67516"/>
                    <a:pt x="943" y="44510"/>
                  </a:cubicBezTo>
                  <a:cubicBezTo>
                    <a:pt x="214" y="21503"/>
                    <a:pt x="-5294" y="6679"/>
                    <a:pt x="20952" y="408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77" name="Freeform: Shape 1576">
              <a:extLst>
                <a:ext uri="{FF2B5EF4-FFF2-40B4-BE49-F238E27FC236}">
                  <a16:creationId xmlns:a16="http://schemas.microsoft.com/office/drawing/2014/main" xmlns="" id="{F2F84232-59EE-3CCA-4B04-926DCE1476C4}"/>
                </a:ext>
              </a:extLst>
            </p:cNvPr>
            <p:cNvSpPr/>
            <p:nvPr/>
          </p:nvSpPr>
          <p:spPr>
            <a:xfrm>
              <a:off x="10695212" y="4311781"/>
              <a:ext cx="56454" cy="37651"/>
            </a:xfrm>
            <a:custGeom>
              <a:avLst/>
              <a:gdLst>
                <a:gd name="connsiteX0" fmla="*/ 17366 w 56454"/>
                <a:gd name="connsiteY0" fmla="*/ 36149 h 37651"/>
                <a:gd name="connsiteX1" fmla="*/ 43532 w 56454"/>
                <a:gd name="connsiteY1" fmla="*/ 35744 h 37651"/>
                <a:gd name="connsiteX2" fmla="*/ 52199 w 56454"/>
                <a:gd name="connsiteY2" fmla="*/ 30803 h 37651"/>
                <a:gd name="connsiteX3" fmla="*/ 49283 w 56454"/>
                <a:gd name="connsiteY3" fmla="*/ 3179 h 37651"/>
                <a:gd name="connsiteX4" fmla="*/ 40291 w 56454"/>
                <a:gd name="connsiteY4" fmla="*/ 20 h 37651"/>
                <a:gd name="connsiteX5" fmla="*/ 10319 w 56454"/>
                <a:gd name="connsiteY5" fmla="*/ 3828 h 37651"/>
                <a:gd name="connsiteX6" fmla="*/ 6106 w 56454"/>
                <a:gd name="connsiteY6" fmla="*/ 5367 h 37651"/>
                <a:gd name="connsiteX7" fmla="*/ 2542 w 56454"/>
                <a:gd name="connsiteY7" fmla="*/ 9093 h 37651"/>
                <a:gd name="connsiteX8" fmla="*/ 274 w 56454"/>
                <a:gd name="connsiteY8" fmla="*/ 21568 h 37651"/>
                <a:gd name="connsiteX9" fmla="*/ 17366 w 56454"/>
                <a:gd name="connsiteY9" fmla="*/ 36149 h 3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4" h="37651">
                  <a:moveTo>
                    <a:pt x="17366" y="36149"/>
                  </a:moveTo>
                  <a:cubicBezTo>
                    <a:pt x="26002" y="38004"/>
                    <a:pt x="34953" y="37867"/>
                    <a:pt x="43532" y="35744"/>
                  </a:cubicBezTo>
                  <a:cubicBezTo>
                    <a:pt x="46804" y="34886"/>
                    <a:pt x="49793" y="33185"/>
                    <a:pt x="52199" y="30803"/>
                  </a:cubicBezTo>
                  <a:cubicBezTo>
                    <a:pt x="58818" y="22313"/>
                    <a:pt x="57530" y="10106"/>
                    <a:pt x="49283" y="3179"/>
                  </a:cubicBezTo>
                  <a:cubicBezTo>
                    <a:pt x="46553" y="1487"/>
                    <a:pt x="43483" y="409"/>
                    <a:pt x="40291" y="20"/>
                  </a:cubicBezTo>
                  <a:cubicBezTo>
                    <a:pt x="30149" y="-774"/>
                    <a:pt x="19942" y="522"/>
                    <a:pt x="10319" y="3828"/>
                  </a:cubicBezTo>
                  <a:cubicBezTo>
                    <a:pt x="8836" y="4095"/>
                    <a:pt x="7410" y="4613"/>
                    <a:pt x="6106" y="5367"/>
                  </a:cubicBezTo>
                  <a:cubicBezTo>
                    <a:pt x="4624" y="6290"/>
                    <a:pt x="3401" y="7570"/>
                    <a:pt x="2542" y="9093"/>
                  </a:cubicBezTo>
                  <a:cubicBezTo>
                    <a:pt x="282" y="12836"/>
                    <a:pt x="-528" y="17275"/>
                    <a:pt x="274" y="21568"/>
                  </a:cubicBezTo>
                  <a:cubicBezTo>
                    <a:pt x="2023" y="29734"/>
                    <a:pt x="9031" y="35712"/>
                    <a:pt x="17366" y="361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78" name="Freeform: Shape 1577">
              <a:extLst>
                <a:ext uri="{FF2B5EF4-FFF2-40B4-BE49-F238E27FC236}">
                  <a16:creationId xmlns:a16="http://schemas.microsoft.com/office/drawing/2014/main" xmlns="" id="{C45CFC86-A522-F25F-C9F4-CAB28B405572}"/>
                </a:ext>
              </a:extLst>
            </p:cNvPr>
            <p:cNvSpPr/>
            <p:nvPr/>
          </p:nvSpPr>
          <p:spPr>
            <a:xfrm>
              <a:off x="10619161" y="4365067"/>
              <a:ext cx="143875" cy="62902"/>
            </a:xfrm>
            <a:custGeom>
              <a:avLst/>
              <a:gdLst>
                <a:gd name="connsiteX0" fmla="*/ 20996 w 143875"/>
                <a:gd name="connsiteY0" fmla="*/ 3844 h 62902"/>
                <a:gd name="connsiteX1" fmla="*/ 119339 w 143875"/>
                <a:gd name="connsiteY1" fmla="*/ -206 h 62902"/>
                <a:gd name="connsiteX2" fmla="*/ 138699 w 143875"/>
                <a:gd name="connsiteY2" fmla="*/ 8866 h 62902"/>
                <a:gd name="connsiteX3" fmla="*/ 143803 w 143875"/>
                <a:gd name="connsiteY3" fmla="*/ 29928 h 62902"/>
                <a:gd name="connsiteX4" fmla="*/ 142426 w 143875"/>
                <a:gd name="connsiteY4" fmla="*/ 42565 h 62902"/>
                <a:gd name="connsiteX5" fmla="*/ 139024 w 143875"/>
                <a:gd name="connsiteY5" fmla="*/ 50666 h 62902"/>
                <a:gd name="connsiteX6" fmla="*/ 128979 w 143875"/>
                <a:gd name="connsiteY6" fmla="*/ 56580 h 62902"/>
                <a:gd name="connsiteX7" fmla="*/ 25938 w 143875"/>
                <a:gd name="connsiteY7" fmla="*/ 62250 h 62902"/>
                <a:gd name="connsiteX8" fmla="*/ 906 w 143875"/>
                <a:gd name="connsiteY8" fmla="*/ 44185 h 62902"/>
                <a:gd name="connsiteX9" fmla="*/ 20996 w 143875"/>
                <a:gd name="connsiteY9" fmla="*/ 3844 h 6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5" h="62902">
                  <a:moveTo>
                    <a:pt x="20996" y="3844"/>
                  </a:moveTo>
                  <a:lnTo>
                    <a:pt x="119339" y="-206"/>
                  </a:lnTo>
                  <a:cubicBezTo>
                    <a:pt x="130032" y="523"/>
                    <a:pt x="134730" y="2872"/>
                    <a:pt x="138699" y="8866"/>
                  </a:cubicBezTo>
                  <a:cubicBezTo>
                    <a:pt x="142385" y="15250"/>
                    <a:pt x="144159" y="22565"/>
                    <a:pt x="143803" y="29928"/>
                  </a:cubicBezTo>
                  <a:cubicBezTo>
                    <a:pt x="143787" y="34181"/>
                    <a:pt x="143325" y="38410"/>
                    <a:pt x="142426" y="42565"/>
                  </a:cubicBezTo>
                  <a:cubicBezTo>
                    <a:pt x="141907" y="45482"/>
                    <a:pt x="140741" y="48252"/>
                    <a:pt x="139024" y="50666"/>
                  </a:cubicBezTo>
                  <a:cubicBezTo>
                    <a:pt x="136480" y="53760"/>
                    <a:pt x="132916" y="55850"/>
                    <a:pt x="128979" y="56580"/>
                  </a:cubicBezTo>
                  <a:cubicBezTo>
                    <a:pt x="110833" y="60144"/>
                    <a:pt x="25938" y="62250"/>
                    <a:pt x="25938" y="62250"/>
                  </a:cubicBezTo>
                  <a:cubicBezTo>
                    <a:pt x="25938" y="62250"/>
                    <a:pt x="1636" y="67191"/>
                    <a:pt x="906" y="44185"/>
                  </a:cubicBezTo>
                  <a:cubicBezTo>
                    <a:pt x="177" y="21179"/>
                    <a:pt x="-5169" y="6355"/>
                    <a:pt x="20996" y="384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79" name="Freeform: Shape 1578">
              <a:extLst>
                <a:ext uri="{FF2B5EF4-FFF2-40B4-BE49-F238E27FC236}">
                  <a16:creationId xmlns:a16="http://schemas.microsoft.com/office/drawing/2014/main" xmlns="" id="{D91EAC24-97C2-BF34-C505-1F35E01FE417}"/>
                </a:ext>
              </a:extLst>
            </p:cNvPr>
            <p:cNvSpPr/>
            <p:nvPr/>
          </p:nvSpPr>
          <p:spPr>
            <a:xfrm>
              <a:off x="10696746" y="4375619"/>
              <a:ext cx="56573" cy="37485"/>
            </a:xfrm>
            <a:custGeom>
              <a:avLst/>
              <a:gdLst>
                <a:gd name="connsiteX0" fmla="*/ 17371 w 56573"/>
                <a:gd name="connsiteY0" fmla="*/ 35821 h 37485"/>
                <a:gd name="connsiteX1" fmla="*/ 43536 w 56573"/>
                <a:gd name="connsiteY1" fmla="*/ 35821 h 37485"/>
                <a:gd name="connsiteX2" fmla="*/ 52204 w 56573"/>
                <a:gd name="connsiteY2" fmla="*/ 30880 h 37485"/>
                <a:gd name="connsiteX3" fmla="*/ 56173 w 56573"/>
                <a:gd name="connsiteY3" fmla="*/ 15327 h 37485"/>
                <a:gd name="connsiteX4" fmla="*/ 49288 w 56573"/>
                <a:gd name="connsiteY4" fmla="*/ 3257 h 37485"/>
                <a:gd name="connsiteX5" fmla="*/ 40296 w 56573"/>
                <a:gd name="connsiteY5" fmla="*/ 16 h 37485"/>
                <a:gd name="connsiteX6" fmla="*/ 10323 w 56573"/>
                <a:gd name="connsiteY6" fmla="*/ 3743 h 37485"/>
                <a:gd name="connsiteX7" fmla="*/ 6111 w 56573"/>
                <a:gd name="connsiteY7" fmla="*/ 5282 h 37485"/>
                <a:gd name="connsiteX8" fmla="*/ 2546 w 56573"/>
                <a:gd name="connsiteY8" fmla="*/ 9089 h 37485"/>
                <a:gd name="connsiteX9" fmla="*/ 278 w 56573"/>
                <a:gd name="connsiteY9" fmla="*/ 21483 h 37485"/>
                <a:gd name="connsiteX10" fmla="*/ 17371 w 56573"/>
                <a:gd name="connsiteY10" fmla="*/ 35821 h 37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3" h="37485">
                  <a:moveTo>
                    <a:pt x="17371" y="35821"/>
                  </a:moveTo>
                  <a:cubicBezTo>
                    <a:pt x="25982" y="37765"/>
                    <a:pt x="34925" y="37765"/>
                    <a:pt x="43536" y="35821"/>
                  </a:cubicBezTo>
                  <a:cubicBezTo>
                    <a:pt x="46801" y="34946"/>
                    <a:pt x="49782" y="33237"/>
                    <a:pt x="52204" y="30880"/>
                  </a:cubicBezTo>
                  <a:cubicBezTo>
                    <a:pt x="55841" y="26578"/>
                    <a:pt x="57299" y="20843"/>
                    <a:pt x="56173" y="15327"/>
                  </a:cubicBezTo>
                  <a:cubicBezTo>
                    <a:pt x="55582" y="10547"/>
                    <a:pt x="53103" y="6197"/>
                    <a:pt x="49288" y="3257"/>
                  </a:cubicBezTo>
                  <a:cubicBezTo>
                    <a:pt x="46582" y="1490"/>
                    <a:pt x="43504" y="381"/>
                    <a:pt x="40296" y="16"/>
                  </a:cubicBezTo>
                  <a:cubicBezTo>
                    <a:pt x="30154" y="-761"/>
                    <a:pt x="19963" y="502"/>
                    <a:pt x="10323" y="3743"/>
                  </a:cubicBezTo>
                  <a:cubicBezTo>
                    <a:pt x="8865" y="4083"/>
                    <a:pt x="7447" y="4601"/>
                    <a:pt x="6111" y="5282"/>
                  </a:cubicBezTo>
                  <a:cubicBezTo>
                    <a:pt x="4628" y="6237"/>
                    <a:pt x="3405" y="7550"/>
                    <a:pt x="2546" y="9089"/>
                  </a:cubicBezTo>
                  <a:cubicBezTo>
                    <a:pt x="278" y="12799"/>
                    <a:pt x="-532" y="17214"/>
                    <a:pt x="278" y="21483"/>
                  </a:cubicBezTo>
                  <a:cubicBezTo>
                    <a:pt x="2117" y="29551"/>
                    <a:pt x="9108" y="35408"/>
                    <a:pt x="17371" y="358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80" name="Freeform: Shape 1579">
              <a:extLst>
                <a:ext uri="{FF2B5EF4-FFF2-40B4-BE49-F238E27FC236}">
                  <a16:creationId xmlns:a16="http://schemas.microsoft.com/office/drawing/2014/main" xmlns="" id="{181467C9-FD99-697C-C503-A22B9E301EFB}"/>
                </a:ext>
              </a:extLst>
            </p:cNvPr>
            <p:cNvSpPr/>
            <p:nvPr/>
          </p:nvSpPr>
          <p:spPr>
            <a:xfrm>
              <a:off x="10620999" y="4428577"/>
              <a:ext cx="143901" cy="62723"/>
            </a:xfrm>
            <a:custGeom>
              <a:avLst/>
              <a:gdLst>
                <a:gd name="connsiteX0" fmla="*/ 21022 w 143901"/>
                <a:gd name="connsiteY0" fmla="*/ 3682 h 62723"/>
                <a:gd name="connsiteX1" fmla="*/ 119364 w 143901"/>
                <a:gd name="connsiteY1" fmla="*/ -206 h 62723"/>
                <a:gd name="connsiteX2" fmla="*/ 138725 w 143901"/>
                <a:gd name="connsiteY2" fmla="*/ 8947 h 62723"/>
                <a:gd name="connsiteX3" fmla="*/ 143829 w 143901"/>
                <a:gd name="connsiteY3" fmla="*/ 30009 h 62723"/>
                <a:gd name="connsiteX4" fmla="*/ 142370 w 143901"/>
                <a:gd name="connsiteY4" fmla="*/ 42646 h 62723"/>
                <a:gd name="connsiteX5" fmla="*/ 138887 w 143901"/>
                <a:gd name="connsiteY5" fmla="*/ 50747 h 62723"/>
                <a:gd name="connsiteX6" fmla="*/ 128842 w 143901"/>
                <a:gd name="connsiteY6" fmla="*/ 56660 h 62723"/>
                <a:gd name="connsiteX7" fmla="*/ 25801 w 143901"/>
                <a:gd name="connsiteY7" fmla="*/ 62088 h 62723"/>
                <a:gd name="connsiteX8" fmla="*/ 851 w 143901"/>
                <a:gd name="connsiteY8" fmla="*/ 43942 h 62723"/>
                <a:gd name="connsiteX9" fmla="*/ 21022 w 143901"/>
                <a:gd name="connsiteY9" fmla="*/ 3682 h 6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1" h="62723">
                  <a:moveTo>
                    <a:pt x="21022" y="3682"/>
                  </a:moveTo>
                  <a:lnTo>
                    <a:pt x="119364" y="-206"/>
                  </a:lnTo>
                  <a:cubicBezTo>
                    <a:pt x="130057" y="604"/>
                    <a:pt x="134756" y="2953"/>
                    <a:pt x="138725" y="8947"/>
                  </a:cubicBezTo>
                  <a:cubicBezTo>
                    <a:pt x="142411" y="15331"/>
                    <a:pt x="144185" y="22646"/>
                    <a:pt x="143829" y="30009"/>
                  </a:cubicBezTo>
                  <a:cubicBezTo>
                    <a:pt x="143748" y="34262"/>
                    <a:pt x="143262" y="38491"/>
                    <a:pt x="142370" y="42646"/>
                  </a:cubicBezTo>
                  <a:cubicBezTo>
                    <a:pt x="141820" y="45571"/>
                    <a:pt x="140629" y="48333"/>
                    <a:pt x="138887" y="50747"/>
                  </a:cubicBezTo>
                  <a:cubicBezTo>
                    <a:pt x="136344" y="53841"/>
                    <a:pt x="132779" y="55931"/>
                    <a:pt x="128842" y="56660"/>
                  </a:cubicBezTo>
                  <a:cubicBezTo>
                    <a:pt x="110778" y="60144"/>
                    <a:pt x="25801" y="62088"/>
                    <a:pt x="25801" y="62088"/>
                  </a:cubicBezTo>
                  <a:cubicBezTo>
                    <a:pt x="25801" y="62088"/>
                    <a:pt x="1499" y="66948"/>
                    <a:pt x="851" y="43942"/>
                  </a:cubicBezTo>
                  <a:cubicBezTo>
                    <a:pt x="203" y="20936"/>
                    <a:pt x="-5143" y="6193"/>
                    <a:pt x="21022" y="36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81" name="Freeform: Shape 1580">
              <a:extLst>
                <a:ext uri="{FF2B5EF4-FFF2-40B4-BE49-F238E27FC236}">
                  <a16:creationId xmlns:a16="http://schemas.microsoft.com/office/drawing/2014/main" xmlns="" id="{50F8616A-B4E6-8B17-26D5-DAF4A4B8BBFC}"/>
                </a:ext>
              </a:extLst>
            </p:cNvPr>
            <p:cNvSpPr/>
            <p:nvPr/>
          </p:nvSpPr>
          <p:spPr>
            <a:xfrm>
              <a:off x="10698524" y="4439172"/>
              <a:ext cx="56558" cy="37471"/>
            </a:xfrm>
            <a:custGeom>
              <a:avLst/>
              <a:gdLst>
                <a:gd name="connsiteX0" fmla="*/ 17375 w 56558"/>
                <a:gd name="connsiteY0" fmla="*/ 35777 h 37471"/>
                <a:gd name="connsiteX1" fmla="*/ 43541 w 56558"/>
                <a:gd name="connsiteY1" fmla="*/ 35777 h 37471"/>
                <a:gd name="connsiteX2" fmla="*/ 52208 w 56558"/>
                <a:gd name="connsiteY2" fmla="*/ 30917 h 37471"/>
                <a:gd name="connsiteX3" fmla="*/ 49373 w 56558"/>
                <a:gd name="connsiteY3" fmla="*/ 3293 h 37471"/>
                <a:gd name="connsiteX4" fmla="*/ 40381 w 56558"/>
                <a:gd name="connsiteY4" fmla="*/ 53 h 37471"/>
                <a:gd name="connsiteX5" fmla="*/ 10409 w 56558"/>
                <a:gd name="connsiteY5" fmla="*/ 3698 h 37471"/>
                <a:gd name="connsiteX6" fmla="*/ 6196 w 56558"/>
                <a:gd name="connsiteY6" fmla="*/ 5237 h 37471"/>
                <a:gd name="connsiteX7" fmla="*/ 2551 w 56558"/>
                <a:gd name="connsiteY7" fmla="*/ 8964 h 37471"/>
                <a:gd name="connsiteX8" fmla="*/ 283 w 56558"/>
                <a:gd name="connsiteY8" fmla="*/ 21439 h 37471"/>
                <a:gd name="connsiteX9" fmla="*/ 17375 w 56558"/>
                <a:gd name="connsiteY9" fmla="*/ 35777 h 3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58" h="37471">
                  <a:moveTo>
                    <a:pt x="17375" y="35777"/>
                  </a:moveTo>
                  <a:cubicBezTo>
                    <a:pt x="25986" y="37762"/>
                    <a:pt x="34930" y="37762"/>
                    <a:pt x="43541" y="35777"/>
                  </a:cubicBezTo>
                  <a:cubicBezTo>
                    <a:pt x="46789" y="34910"/>
                    <a:pt x="49770" y="33242"/>
                    <a:pt x="52208" y="30917"/>
                  </a:cubicBezTo>
                  <a:cubicBezTo>
                    <a:pt x="58932" y="22468"/>
                    <a:pt x="57677" y="10195"/>
                    <a:pt x="49373" y="3293"/>
                  </a:cubicBezTo>
                  <a:cubicBezTo>
                    <a:pt x="46659" y="1544"/>
                    <a:pt x="43589" y="434"/>
                    <a:pt x="40381" y="53"/>
                  </a:cubicBezTo>
                  <a:cubicBezTo>
                    <a:pt x="30247" y="-798"/>
                    <a:pt x="20049" y="450"/>
                    <a:pt x="10409" y="3698"/>
                  </a:cubicBezTo>
                  <a:cubicBezTo>
                    <a:pt x="8926" y="3966"/>
                    <a:pt x="7501" y="4484"/>
                    <a:pt x="6196" y="5237"/>
                  </a:cubicBezTo>
                  <a:cubicBezTo>
                    <a:pt x="4714" y="6185"/>
                    <a:pt x="3466" y="7457"/>
                    <a:pt x="2551" y="8964"/>
                  </a:cubicBezTo>
                  <a:cubicBezTo>
                    <a:pt x="275" y="12698"/>
                    <a:pt x="-535" y="17145"/>
                    <a:pt x="283" y="21439"/>
                  </a:cubicBezTo>
                  <a:cubicBezTo>
                    <a:pt x="2170" y="29475"/>
                    <a:pt x="9129" y="35315"/>
                    <a:pt x="17375" y="3577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82" name="Freeform: Shape 1581">
              <a:extLst>
                <a:ext uri="{FF2B5EF4-FFF2-40B4-BE49-F238E27FC236}">
                  <a16:creationId xmlns:a16="http://schemas.microsoft.com/office/drawing/2014/main" xmlns="" id="{E92D75F9-F249-1789-DABE-BC489A04217A}"/>
                </a:ext>
              </a:extLst>
            </p:cNvPr>
            <p:cNvSpPr/>
            <p:nvPr/>
          </p:nvSpPr>
          <p:spPr>
            <a:xfrm>
              <a:off x="10622638" y="4492082"/>
              <a:ext cx="143899" cy="62565"/>
            </a:xfrm>
            <a:custGeom>
              <a:avLst/>
              <a:gdLst>
                <a:gd name="connsiteX0" fmla="*/ 21084 w 143899"/>
                <a:gd name="connsiteY0" fmla="*/ 3443 h 62565"/>
                <a:gd name="connsiteX1" fmla="*/ 119507 w 143899"/>
                <a:gd name="connsiteY1" fmla="*/ -121 h 62565"/>
                <a:gd name="connsiteX2" fmla="*/ 138787 w 143899"/>
                <a:gd name="connsiteY2" fmla="*/ 9033 h 62565"/>
                <a:gd name="connsiteX3" fmla="*/ 143810 w 143899"/>
                <a:gd name="connsiteY3" fmla="*/ 30095 h 62565"/>
                <a:gd name="connsiteX4" fmla="*/ 142351 w 143899"/>
                <a:gd name="connsiteY4" fmla="*/ 42813 h 62565"/>
                <a:gd name="connsiteX5" fmla="*/ 138868 w 143899"/>
                <a:gd name="connsiteY5" fmla="*/ 50913 h 62565"/>
                <a:gd name="connsiteX6" fmla="*/ 128823 w 143899"/>
                <a:gd name="connsiteY6" fmla="*/ 56827 h 62565"/>
                <a:gd name="connsiteX7" fmla="*/ 25782 w 143899"/>
                <a:gd name="connsiteY7" fmla="*/ 61930 h 62565"/>
                <a:gd name="connsiteX8" fmla="*/ 832 w 143899"/>
                <a:gd name="connsiteY8" fmla="*/ 43785 h 62565"/>
                <a:gd name="connsiteX9" fmla="*/ 21084 w 143899"/>
                <a:gd name="connsiteY9" fmla="*/ 3443 h 6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9" h="62565">
                  <a:moveTo>
                    <a:pt x="21084" y="3443"/>
                  </a:moveTo>
                  <a:lnTo>
                    <a:pt x="119507" y="-121"/>
                  </a:lnTo>
                  <a:cubicBezTo>
                    <a:pt x="127122" y="-809"/>
                    <a:pt x="134510" y="2698"/>
                    <a:pt x="138787" y="9033"/>
                  </a:cubicBezTo>
                  <a:cubicBezTo>
                    <a:pt x="142489" y="15408"/>
                    <a:pt x="144231" y="22731"/>
                    <a:pt x="143810" y="30095"/>
                  </a:cubicBezTo>
                  <a:cubicBezTo>
                    <a:pt x="143729" y="34372"/>
                    <a:pt x="143242" y="38633"/>
                    <a:pt x="142351" y="42813"/>
                  </a:cubicBezTo>
                  <a:cubicBezTo>
                    <a:pt x="141825" y="45745"/>
                    <a:pt x="140634" y="48516"/>
                    <a:pt x="138868" y="50913"/>
                  </a:cubicBezTo>
                  <a:cubicBezTo>
                    <a:pt x="136325" y="54008"/>
                    <a:pt x="132760" y="56098"/>
                    <a:pt x="128823" y="56827"/>
                  </a:cubicBezTo>
                  <a:cubicBezTo>
                    <a:pt x="110678" y="60229"/>
                    <a:pt x="25782" y="61930"/>
                    <a:pt x="25782" y="61930"/>
                  </a:cubicBezTo>
                  <a:cubicBezTo>
                    <a:pt x="25782" y="61930"/>
                    <a:pt x="1480" y="66791"/>
                    <a:pt x="832" y="43785"/>
                  </a:cubicBezTo>
                  <a:cubicBezTo>
                    <a:pt x="184" y="20779"/>
                    <a:pt x="-5081" y="5955"/>
                    <a:pt x="21084" y="344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83" name="Freeform: Shape 1582">
              <a:extLst>
                <a:ext uri="{FF2B5EF4-FFF2-40B4-BE49-F238E27FC236}">
                  <a16:creationId xmlns:a16="http://schemas.microsoft.com/office/drawing/2014/main" xmlns="" id="{F3E09194-E363-522B-ED73-30F7F540B2B5}"/>
                </a:ext>
              </a:extLst>
            </p:cNvPr>
            <p:cNvSpPr/>
            <p:nvPr/>
          </p:nvSpPr>
          <p:spPr>
            <a:xfrm>
              <a:off x="10700230" y="4502624"/>
              <a:ext cx="56548" cy="37499"/>
            </a:xfrm>
            <a:custGeom>
              <a:avLst/>
              <a:gdLst>
                <a:gd name="connsiteX0" fmla="*/ 17290 w 56548"/>
                <a:gd name="connsiteY0" fmla="*/ 35835 h 37499"/>
                <a:gd name="connsiteX1" fmla="*/ 43455 w 56548"/>
                <a:gd name="connsiteY1" fmla="*/ 35835 h 37499"/>
                <a:gd name="connsiteX2" fmla="*/ 52123 w 56548"/>
                <a:gd name="connsiteY2" fmla="*/ 30975 h 37499"/>
                <a:gd name="connsiteX3" fmla="*/ 56173 w 56548"/>
                <a:gd name="connsiteY3" fmla="*/ 15422 h 37499"/>
                <a:gd name="connsiteX4" fmla="*/ 49369 w 56548"/>
                <a:gd name="connsiteY4" fmla="*/ 3352 h 37499"/>
                <a:gd name="connsiteX5" fmla="*/ 40377 w 56548"/>
                <a:gd name="connsiteY5" fmla="*/ 30 h 37499"/>
                <a:gd name="connsiteX6" fmla="*/ 10404 w 56548"/>
                <a:gd name="connsiteY6" fmla="*/ 3595 h 37499"/>
                <a:gd name="connsiteX7" fmla="*/ 6192 w 56548"/>
                <a:gd name="connsiteY7" fmla="*/ 5134 h 37499"/>
                <a:gd name="connsiteX8" fmla="*/ 2547 w 56548"/>
                <a:gd name="connsiteY8" fmla="*/ 8941 h 37499"/>
                <a:gd name="connsiteX9" fmla="*/ 278 w 56548"/>
                <a:gd name="connsiteY9" fmla="*/ 21335 h 37499"/>
                <a:gd name="connsiteX10" fmla="*/ 17290 w 56548"/>
                <a:gd name="connsiteY10" fmla="*/ 35835 h 3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8" h="37499">
                  <a:moveTo>
                    <a:pt x="17290" y="35835"/>
                  </a:moveTo>
                  <a:cubicBezTo>
                    <a:pt x="25901" y="37780"/>
                    <a:pt x="34844" y="37780"/>
                    <a:pt x="43455" y="35835"/>
                  </a:cubicBezTo>
                  <a:cubicBezTo>
                    <a:pt x="46695" y="34936"/>
                    <a:pt x="49668" y="33267"/>
                    <a:pt x="52123" y="30975"/>
                  </a:cubicBezTo>
                  <a:cubicBezTo>
                    <a:pt x="55768" y="26673"/>
                    <a:pt x="57259" y="20954"/>
                    <a:pt x="56173" y="15422"/>
                  </a:cubicBezTo>
                  <a:cubicBezTo>
                    <a:pt x="55606" y="10650"/>
                    <a:pt x="53160" y="6308"/>
                    <a:pt x="49369" y="3352"/>
                  </a:cubicBezTo>
                  <a:cubicBezTo>
                    <a:pt x="46687" y="1529"/>
                    <a:pt x="43601" y="386"/>
                    <a:pt x="40377" y="30"/>
                  </a:cubicBezTo>
                  <a:cubicBezTo>
                    <a:pt x="30251" y="-764"/>
                    <a:pt x="20060" y="443"/>
                    <a:pt x="10404" y="3595"/>
                  </a:cubicBezTo>
                  <a:cubicBezTo>
                    <a:pt x="8946" y="3935"/>
                    <a:pt x="7528" y="4453"/>
                    <a:pt x="6192" y="5134"/>
                  </a:cubicBezTo>
                  <a:cubicBezTo>
                    <a:pt x="4685" y="6089"/>
                    <a:pt x="3429" y="7394"/>
                    <a:pt x="2547" y="8941"/>
                  </a:cubicBezTo>
                  <a:cubicBezTo>
                    <a:pt x="278" y="12651"/>
                    <a:pt x="-532" y="17066"/>
                    <a:pt x="278" y="21335"/>
                  </a:cubicBezTo>
                  <a:cubicBezTo>
                    <a:pt x="2052" y="29444"/>
                    <a:pt x="9003" y="35373"/>
                    <a:pt x="17290" y="3583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84" name="Freeform: Shape 1583">
              <a:extLst>
                <a:ext uri="{FF2B5EF4-FFF2-40B4-BE49-F238E27FC236}">
                  <a16:creationId xmlns:a16="http://schemas.microsoft.com/office/drawing/2014/main" xmlns="" id="{0F728E8D-A056-28B6-C2B1-FC47D148FD05}"/>
                </a:ext>
              </a:extLst>
            </p:cNvPr>
            <p:cNvSpPr/>
            <p:nvPr/>
          </p:nvSpPr>
          <p:spPr>
            <a:xfrm>
              <a:off x="10624153" y="4556082"/>
              <a:ext cx="143914" cy="62220"/>
            </a:xfrm>
            <a:custGeom>
              <a:avLst/>
              <a:gdLst>
                <a:gd name="connsiteX0" fmla="*/ 21189 w 143914"/>
                <a:gd name="connsiteY0" fmla="*/ 3196 h 62220"/>
                <a:gd name="connsiteX1" fmla="*/ 119531 w 143914"/>
                <a:gd name="connsiteY1" fmla="*/ -206 h 62220"/>
                <a:gd name="connsiteX2" fmla="*/ 138811 w 143914"/>
                <a:gd name="connsiteY2" fmla="*/ 9110 h 62220"/>
                <a:gd name="connsiteX3" fmla="*/ 143834 w 143914"/>
                <a:gd name="connsiteY3" fmla="*/ 30171 h 62220"/>
                <a:gd name="connsiteX4" fmla="*/ 142294 w 143914"/>
                <a:gd name="connsiteY4" fmla="*/ 42808 h 62220"/>
                <a:gd name="connsiteX5" fmla="*/ 138811 w 143914"/>
                <a:gd name="connsiteY5" fmla="*/ 50909 h 62220"/>
                <a:gd name="connsiteX6" fmla="*/ 128685 w 143914"/>
                <a:gd name="connsiteY6" fmla="*/ 56741 h 62220"/>
                <a:gd name="connsiteX7" fmla="*/ 25644 w 143914"/>
                <a:gd name="connsiteY7" fmla="*/ 61602 h 62220"/>
                <a:gd name="connsiteX8" fmla="*/ 775 w 143914"/>
                <a:gd name="connsiteY8" fmla="*/ 43375 h 62220"/>
                <a:gd name="connsiteX9" fmla="*/ 21189 w 143914"/>
                <a:gd name="connsiteY9" fmla="*/ 3196 h 6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4" h="62220">
                  <a:moveTo>
                    <a:pt x="21189" y="3196"/>
                  </a:moveTo>
                  <a:lnTo>
                    <a:pt x="119531" y="-206"/>
                  </a:lnTo>
                  <a:cubicBezTo>
                    <a:pt x="130224" y="604"/>
                    <a:pt x="134923" y="3034"/>
                    <a:pt x="138811" y="9110"/>
                  </a:cubicBezTo>
                  <a:cubicBezTo>
                    <a:pt x="142473" y="15501"/>
                    <a:pt x="144222" y="22816"/>
                    <a:pt x="143834" y="30171"/>
                  </a:cubicBezTo>
                  <a:cubicBezTo>
                    <a:pt x="143728" y="34424"/>
                    <a:pt x="143218" y="38653"/>
                    <a:pt x="142294" y="42808"/>
                  </a:cubicBezTo>
                  <a:cubicBezTo>
                    <a:pt x="141760" y="45741"/>
                    <a:pt x="140569" y="48503"/>
                    <a:pt x="138811" y="50909"/>
                  </a:cubicBezTo>
                  <a:cubicBezTo>
                    <a:pt x="136276" y="54044"/>
                    <a:pt x="132671" y="56126"/>
                    <a:pt x="128685" y="56741"/>
                  </a:cubicBezTo>
                  <a:cubicBezTo>
                    <a:pt x="110621" y="60144"/>
                    <a:pt x="25644" y="61602"/>
                    <a:pt x="25644" y="61602"/>
                  </a:cubicBezTo>
                  <a:cubicBezTo>
                    <a:pt x="25644" y="61602"/>
                    <a:pt x="1342" y="66381"/>
                    <a:pt x="775" y="43375"/>
                  </a:cubicBezTo>
                  <a:cubicBezTo>
                    <a:pt x="208" y="20369"/>
                    <a:pt x="-5057" y="5221"/>
                    <a:pt x="21189" y="319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85" name="Freeform: Shape 1584">
              <a:extLst>
                <a:ext uri="{FF2B5EF4-FFF2-40B4-BE49-F238E27FC236}">
                  <a16:creationId xmlns:a16="http://schemas.microsoft.com/office/drawing/2014/main" xmlns="" id="{3D07D8E7-DF80-D5B5-F0B4-A5B5DDDAB52C}"/>
                </a:ext>
              </a:extLst>
            </p:cNvPr>
            <p:cNvSpPr/>
            <p:nvPr/>
          </p:nvSpPr>
          <p:spPr>
            <a:xfrm>
              <a:off x="10701703" y="4566098"/>
              <a:ext cx="56523" cy="37534"/>
            </a:xfrm>
            <a:custGeom>
              <a:avLst/>
              <a:gdLst>
                <a:gd name="connsiteX0" fmla="*/ 17275 w 56523"/>
                <a:gd name="connsiteY0" fmla="*/ 35870 h 37534"/>
                <a:gd name="connsiteX1" fmla="*/ 43440 w 56523"/>
                <a:gd name="connsiteY1" fmla="*/ 35870 h 37534"/>
                <a:gd name="connsiteX2" fmla="*/ 52108 w 56523"/>
                <a:gd name="connsiteY2" fmla="*/ 31010 h 37534"/>
                <a:gd name="connsiteX3" fmla="*/ 49435 w 56523"/>
                <a:gd name="connsiteY3" fmla="*/ 3386 h 37534"/>
                <a:gd name="connsiteX4" fmla="*/ 40443 w 56523"/>
                <a:gd name="connsiteY4" fmla="*/ 65 h 37534"/>
                <a:gd name="connsiteX5" fmla="*/ 10470 w 56523"/>
                <a:gd name="connsiteY5" fmla="*/ 3548 h 37534"/>
                <a:gd name="connsiteX6" fmla="*/ 6258 w 56523"/>
                <a:gd name="connsiteY6" fmla="*/ 5087 h 37534"/>
                <a:gd name="connsiteX7" fmla="*/ 2613 w 56523"/>
                <a:gd name="connsiteY7" fmla="*/ 8814 h 37534"/>
                <a:gd name="connsiteX8" fmla="*/ 263 w 56523"/>
                <a:gd name="connsiteY8" fmla="*/ 21289 h 37534"/>
                <a:gd name="connsiteX9" fmla="*/ 17275 w 56523"/>
                <a:gd name="connsiteY9" fmla="*/ 35870 h 3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3" h="37534">
                  <a:moveTo>
                    <a:pt x="17275" y="35870"/>
                  </a:moveTo>
                  <a:cubicBezTo>
                    <a:pt x="25886" y="37814"/>
                    <a:pt x="34829" y="37814"/>
                    <a:pt x="43440" y="35870"/>
                  </a:cubicBezTo>
                  <a:cubicBezTo>
                    <a:pt x="46688" y="35003"/>
                    <a:pt x="49670" y="33335"/>
                    <a:pt x="52108" y="31010"/>
                  </a:cubicBezTo>
                  <a:cubicBezTo>
                    <a:pt x="58872" y="22609"/>
                    <a:pt x="57689" y="10337"/>
                    <a:pt x="49435" y="3386"/>
                  </a:cubicBezTo>
                  <a:cubicBezTo>
                    <a:pt x="46753" y="1564"/>
                    <a:pt x="43667" y="422"/>
                    <a:pt x="40443" y="65"/>
                  </a:cubicBezTo>
                  <a:cubicBezTo>
                    <a:pt x="30317" y="-794"/>
                    <a:pt x="20126" y="389"/>
                    <a:pt x="10470" y="3548"/>
                  </a:cubicBezTo>
                  <a:cubicBezTo>
                    <a:pt x="9012" y="3888"/>
                    <a:pt x="7595" y="4407"/>
                    <a:pt x="6258" y="5087"/>
                  </a:cubicBezTo>
                  <a:cubicBezTo>
                    <a:pt x="4776" y="6035"/>
                    <a:pt x="3528" y="7307"/>
                    <a:pt x="2613" y="8814"/>
                  </a:cubicBezTo>
                  <a:cubicBezTo>
                    <a:pt x="312" y="12540"/>
                    <a:pt x="-530" y="16979"/>
                    <a:pt x="263" y="21289"/>
                  </a:cubicBezTo>
                  <a:cubicBezTo>
                    <a:pt x="2054" y="29398"/>
                    <a:pt x="8988" y="35343"/>
                    <a:pt x="17275" y="3587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86" name="Freeform: Shape 1585">
              <a:extLst>
                <a:ext uri="{FF2B5EF4-FFF2-40B4-BE49-F238E27FC236}">
                  <a16:creationId xmlns:a16="http://schemas.microsoft.com/office/drawing/2014/main" xmlns="" id="{089AFB19-9608-5E0F-D25F-D9F88A9B1466}"/>
                </a:ext>
              </a:extLst>
            </p:cNvPr>
            <p:cNvSpPr/>
            <p:nvPr/>
          </p:nvSpPr>
          <p:spPr>
            <a:xfrm>
              <a:off x="10625503" y="4619267"/>
              <a:ext cx="143878" cy="61879"/>
            </a:xfrm>
            <a:custGeom>
              <a:avLst/>
              <a:gdLst>
                <a:gd name="connsiteX0" fmla="*/ 21216 w 143878"/>
                <a:gd name="connsiteY0" fmla="*/ 2953 h 61879"/>
                <a:gd name="connsiteX1" fmla="*/ 119639 w 143878"/>
                <a:gd name="connsiteY1" fmla="*/ -206 h 61879"/>
                <a:gd name="connsiteX2" fmla="*/ 138838 w 143878"/>
                <a:gd name="connsiteY2" fmla="*/ 9190 h 61879"/>
                <a:gd name="connsiteX3" fmla="*/ 143779 w 143878"/>
                <a:gd name="connsiteY3" fmla="*/ 30252 h 61879"/>
                <a:gd name="connsiteX4" fmla="*/ 142159 w 143878"/>
                <a:gd name="connsiteY4" fmla="*/ 42970 h 61879"/>
                <a:gd name="connsiteX5" fmla="*/ 138676 w 143878"/>
                <a:gd name="connsiteY5" fmla="*/ 51071 h 61879"/>
                <a:gd name="connsiteX6" fmla="*/ 128550 w 143878"/>
                <a:gd name="connsiteY6" fmla="*/ 56823 h 61879"/>
                <a:gd name="connsiteX7" fmla="*/ 25509 w 143878"/>
                <a:gd name="connsiteY7" fmla="*/ 61278 h 61879"/>
                <a:gd name="connsiteX8" fmla="*/ 721 w 143878"/>
                <a:gd name="connsiteY8" fmla="*/ 42970 h 61879"/>
                <a:gd name="connsiteX9" fmla="*/ 21216 w 143878"/>
                <a:gd name="connsiteY9" fmla="*/ 2953 h 6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8" h="61879">
                  <a:moveTo>
                    <a:pt x="21216" y="2953"/>
                  </a:moveTo>
                  <a:lnTo>
                    <a:pt x="119639" y="-206"/>
                  </a:lnTo>
                  <a:cubicBezTo>
                    <a:pt x="130251" y="684"/>
                    <a:pt x="134950" y="3034"/>
                    <a:pt x="138838" y="9190"/>
                  </a:cubicBezTo>
                  <a:cubicBezTo>
                    <a:pt x="142516" y="15574"/>
                    <a:pt x="144233" y="22897"/>
                    <a:pt x="143779" y="30252"/>
                  </a:cubicBezTo>
                  <a:cubicBezTo>
                    <a:pt x="143690" y="34537"/>
                    <a:pt x="143147" y="38798"/>
                    <a:pt x="142159" y="42970"/>
                  </a:cubicBezTo>
                  <a:cubicBezTo>
                    <a:pt x="141608" y="45895"/>
                    <a:pt x="140417" y="48657"/>
                    <a:pt x="138676" y="51071"/>
                  </a:cubicBezTo>
                  <a:cubicBezTo>
                    <a:pt x="136100" y="54141"/>
                    <a:pt x="132503" y="56182"/>
                    <a:pt x="128550" y="56823"/>
                  </a:cubicBezTo>
                  <a:cubicBezTo>
                    <a:pt x="110486" y="60144"/>
                    <a:pt x="25509" y="61278"/>
                    <a:pt x="25509" y="61278"/>
                  </a:cubicBezTo>
                  <a:cubicBezTo>
                    <a:pt x="25509" y="61278"/>
                    <a:pt x="1207" y="65976"/>
                    <a:pt x="721" y="42970"/>
                  </a:cubicBezTo>
                  <a:cubicBezTo>
                    <a:pt x="235" y="19964"/>
                    <a:pt x="-5031" y="5221"/>
                    <a:pt x="21216" y="2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87" name="Freeform: Shape 1586">
              <a:extLst>
                <a:ext uri="{FF2B5EF4-FFF2-40B4-BE49-F238E27FC236}">
                  <a16:creationId xmlns:a16="http://schemas.microsoft.com/office/drawing/2014/main" xmlns="" id="{2D51B1DE-5A62-15F6-6CCB-AC14D93125A5}"/>
                </a:ext>
              </a:extLst>
            </p:cNvPr>
            <p:cNvSpPr/>
            <p:nvPr/>
          </p:nvSpPr>
          <p:spPr>
            <a:xfrm>
              <a:off x="10703003" y="4629612"/>
              <a:ext cx="56497" cy="37561"/>
            </a:xfrm>
            <a:custGeom>
              <a:avLst/>
              <a:gdLst>
                <a:gd name="connsiteX0" fmla="*/ 17189 w 56497"/>
                <a:gd name="connsiteY0" fmla="*/ 35866 h 37561"/>
                <a:gd name="connsiteX1" fmla="*/ 43355 w 56497"/>
                <a:gd name="connsiteY1" fmla="*/ 35866 h 37561"/>
                <a:gd name="connsiteX2" fmla="*/ 52103 w 56497"/>
                <a:gd name="connsiteY2" fmla="*/ 31087 h 37561"/>
                <a:gd name="connsiteX3" fmla="*/ 49511 w 56497"/>
                <a:gd name="connsiteY3" fmla="*/ 3382 h 37561"/>
                <a:gd name="connsiteX4" fmla="*/ 40519 w 56497"/>
                <a:gd name="connsiteY4" fmla="*/ 61 h 37561"/>
                <a:gd name="connsiteX5" fmla="*/ 10547 w 56497"/>
                <a:gd name="connsiteY5" fmla="*/ 3463 h 37561"/>
                <a:gd name="connsiteX6" fmla="*/ 6253 w 56497"/>
                <a:gd name="connsiteY6" fmla="*/ 5002 h 37561"/>
                <a:gd name="connsiteX7" fmla="*/ 2689 w 56497"/>
                <a:gd name="connsiteY7" fmla="*/ 8729 h 37561"/>
                <a:gd name="connsiteX8" fmla="*/ 259 w 56497"/>
                <a:gd name="connsiteY8" fmla="*/ 21123 h 37561"/>
                <a:gd name="connsiteX9" fmla="*/ 17189 w 56497"/>
                <a:gd name="connsiteY9" fmla="*/ 35866 h 37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7" h="37561">
                  <a:moveTo>
                    <a:pt x="17189" y="35866"/>
                  </a:moveTo>
                  <a:cubicBezTo>
                    <a:pt x="25800" y="37851"/>
                    <a:pt x="34744" y="37851"/>
                    <a:pt x="43355" y="35866"/>
                  </a:cubicBezTo>
                  <a:cubicBezTo>
                    <a:pt x="46643" y="35080"/>
                    <a:pt x="49665" y="33428"/>
                    <a:pt x="52103" y="31087"/>
                  </a:cubicBezTo>
                  <a:cubicBezTo>
                    <a:pt x="58811" y="22654"/>
                    <a:pt x="57669" y="10430"/>
                    <a:pt x="49511" y="3382"/>
                  </a:cubicBezTo>
                  <a:cubicBezTo>
                    <a:pt x="46806" y="1600"/>
                    <a:pt x="43727" y="466"/>
                    <a:pt x="40519" y="61"/>
                  </a:cubicBezTo>
                  <a:cubicBezTo>
                    <a:pt x="30402" y="-781"/>
                    <a:pt x="20219" y="369"/>
                    <a:pt x="10547" y="3463"/>
                  </a:cubicBezTo>
                  <a:cubicBezTo>
                    <a:pt x="9048" y="3771"/>
                    <a:pt x="7606" y="4290"/>
                    <a:pt x="6253" y="5002"/>
                  </a:cubicBezTo>
                  <a:cubicBezTo>
                    <a:pt x="4787" y="5950"/>
                    <a:pt x="3572" y="7222"/>
                    <a:pt x="2689" y="8729"/>
                  </a:cubicBezTo>
                  <a:cubicBezTo>
                    <a:pt x="332" y="12399"/>
                    <a:pt x="-535" y="16830"/>
                    <a:pt x="259" y="21123"/>
                  </a:cubicBezTo>
                  <a:cubicBezTo>
                    <a:pt x="1928" y="29297"/>
                    <a:pt x="8862" y="35340"/>
                    <a:pt x="17189" y="358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88" name="Freeform: Shape 1587">
              <a:extLst>
                <a:ext uri="{FF2B5EF4-FFF2-40B4-BE49-F238E27FC236}">
                  <a16:creationId xmlns:a16="http://schemas.microsoft.com/office/drawing/2014/main" xmlns="" id="{948451CF-BC70-5667-F541-6D824505506E}"/>
                </a:ext>
              </a:extLst>
            </p:cNvPr>
            <p:cNvSpPr/>
            <p:nvPr/>
          </p:nvSpPr>
          <p:spPr>
            <a:xfrm>
              <a:off x="10626497" y="4682939"/>
              <a:ext cx="143854" cy="61364"/>
            </a:xfrm>
            <a:custGeom>
              <a:avLst/>
              <a:gdLst>
                <a:gd name="connsiteX0" fmla="*/ 21276 w 143854"/>
                <a:gd name="connsiteY0" fmla="*/ 2467 h 61364"/>
                <a:gd name="connsiteX1" fmla="*/ 119699 w 143854"/>
                <a:gd name="connsiteY1" fmla="*/ -206 h 61364"/>
                <a:gd name="connsiteX2" fmla="*/ 138898 w 143854"/>
                <a:gd name="connsiteY2" fmla="*/ 9271 h 61364"/>
                <a:gd name="connsiteX3" fmla="*/ 143758 w 143854"/>
                <a:gd name="connsiteY3" fmla="*/ 30414 h 61364"/>
                <a:gd name="connsiteX4" fmla="*/ 142138 w 143854"/>
                <a:gd name="connsiteY4" fmla="*/ 43051 h 61364"/>
                <a:gd name="connsiteX5" fmla="*/ 138574 w 143854"/>
                <a:gd name="connsiteY5" fmla="*/ 51152 h 61364"/>
                <a:gd name="connsiteX6" fmla="*/ 128448 w 143854"/>
                <a:gd name="connsiteY6" fmla="*/ 56984 h 61364"/>
                <a:gd name="connsiteX7" fmla="*/ 25326 w 143854"/>
                <a:gd name="connsiteY7" fmla="*/ 60792 h 61364"/>
                <a:gd name="connsiteX8" fmla="*/ 619 w 143854"/>
                <a:gd name="connsiteY8" fmla="*/ 42484 h 61364"/>
                <a:gd name="connsiteX9" fmla="*/ 21276 w 143854"/>
                <a:gd name="connsiteY9" fmla="*/ 2467 h 6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4" h="61364">
                  <a:moveTo>
                    <a:pt x="21276" y="2467"/>
                  </a:moveTo>
                  <a:lnTo>
                    <a:pt x="119699" y="-206"/>
                  </a:lnTo>
                  <a:cubicBezTo>
                    <a:pt x="130392" y="685"/>
                    <a:pt x="135090" y="3115"/>
                    <a:pt x="138898" y="9271"/>
                  </a:cubicBezTo>
                  <a:cubicBezTo>
                    <a:pt x="142511" y="15703"/>
                    <a:pt x="144196" y="23042"/>
                    <a:pt x="143758" y="30414"/>
                  </a:cubicBezTo>
                  <a:cubicBezTo>
                    <a:pt x="143629" y="34667"/>
                    <a:pt x="143086" y="38904"/>
                    <a:pt x="142138" y="43051"/>
                  </a:cubicBezTo>
                  <a:cubicBezTo>
                    <a:pt x="141539" y="45976"/>
                    <a:pt x="140324" y="48738"/>
                    <a:pt x="138574" y="51152"/>
                  </a:cubicBezTo>
                  <a:cubicBezTo>
                    <a:pt x="135982" y="54214"/>
                    <a:pt x="132401" y="56280"/>
                    <a:pt x="128448" y="56984"/>
                  </a:cubicBezTo>
                  <a:cubicBezTo>
                    <a:pt x="110302" y="60144"/>
                    <a:pt x="25326" y="60792"/>
                    <a:pt x="25326" y="60792"/>
                  </a:cubicBezTo>
                  <a:cubicBezTo>
                    <a:pt x="25326" y="60792"/>
                    <a:pt x="1024" y="65328"/>
                    <a:pt x="619" y="42484"/>
                  </a:cubicBezTo>
                  <a:cubicBezTo>
                    <a:pt x="214" y="19640"/>
                    <a:pt x="-4809" y="4735"/>
                    <a:pt x="21276" y="24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89" name="Freeform: Shape 1588">
              <a:extLst>
                <a:ext uri="{FF2B5EF4-FFF2-40B4-BE49-F238E27FC236}">
                  <a16:creationId xmlns:a16="http://schemas.microsoft.com/office/drawing/2014/main" xmlns="" id="{74179C1D-A152-F4DD-4CF4-D487279816FE}"/>
                </a:ext>
              </a:extLst>
            </p:cNvPr>
            <p:cNvSpPr/>
            <p:nvPr/>
          </p:nvSpPr>
          <p:spPr>
            <a:xfrm>
              <a:off x="10704095" y="4693388"/>
              <a:ext cx="56449" cy="37669"/>
            </a:xfrm>
            <a:custGeom>
              <a:avLst/>
              <a:gdLst>
                <a:gd name="connsiteX0" fmla="*/ 17070 w 56449"/>
                <a:gd name="connsiteY0" fmla="*/ 36005 h 37669"/>
                <a:gd name="connsiteX1" fmla="*/ 43235 w 56449"/>
                <a:gd name="connsiteY1" fmla="*/ 36005 h 37669"/>
                <a:gd name="connsiteX2" fmla="*/ 51984 w 56449"/>
                <a:gd name="connsiteY2" fmla="*/ 31225 h 37669"/>
                <a:gd name="connsiteX3" fmla="*/ 49473 w 56449"/>
                <a:gd name="connsiteY3" fmla="*/ 3440 h 37669"/>
                <a:gd name="connsiteX4" fmla="*/ 40562 w 56449"/>
                <a:gd name="connsiteY4" fmla="*/ 119 h 37669"/>
                <a:gd name="connsiteX5" fmla="*/ 10589 w 56449"/>
                <a:gd name="connsiteY5" fmla="*/ 3359 h 37669"/>
                <a:gd name="connsiteX6" fmla="*/ 6296 w 56449"/>
                <a:gd name="connsiteY6" fmla="*/ 4898 h 37669"/>
                <a:gd name="connsiteX7" fmla="*/ 2651 w 56449"/>
                <a:gd name="connsiteY7" fmla="*/ 8624 h 37669"/>
                <a:gd name="connsiteX8" fmla="*/ 221 w 56449"/>
                <a:gd name="connsiteY8" fmla="*/ 21018 h 37669"/>
                <a:gd name="connsiteX9" fmla="*/ 17070 w 56449"/>
                <a:gd name="connsiteY9" fmla="*/ 36005 h 3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9" h="37669">
                  <a:moveTo>
                    <a:pt x="17070" y="36005"/>
                  </a:moveTo>
                  <a:cubicBezTo>
                    <a:pt x="25681" y="37949"/>
                    <a:pt x="34624" y="37949"/>
                    <a:pt x="43235" y="36005"/>
                  </a:cubicBezTo>
                  <a:cubicBezTo>
                    <a:pt x="46500" y="35154"/>
                    <a:pt x="49505" y="33510"/>
                    <a:pt x="51984" y="31225"/>
                  </a:cubicBezTo>
                  <a:cubicBezTo>
                    <a:pt x="58764" y="22801"/>
                    <a:pt x="57655" y="10512"/>
                    <a:pt x="49473" y="3440"/>
                  </a:cubicBezTo>
                  <a:cubicBezTo>
                    <a:pt x="46808" y="1650"/>
                    <a:pt x="43754" y="515"/>
                    <a:pt x="40562" y="119"/>
                  </a:cubicBezTo>
                  <a:cubicBezTo>
                    <a:pt x="30452" y="-821"/>
                    <a:pt x="20262" y="281"/>
                    <a:pt x="10589" y="3359"/>
                  </a:cubicBezTo>
                  <a:cubicBezTo>
                    <a:pt x="9091" y="3667"/>
                    <a:pt x="7649" y="4185"/>
                    <a:pt x="6296" y="4898"/>
                  </a:cubicBezTo>
                  <a:cubicBezTo>
                    <a:pt x="4789" y="5821"/>
                    <a:pt x="3542" y="7102"/>
                    <a:pt x="2651" y="8624"/>
                  </a:cubicBezTo>
                  <a:cubicBezTo>
                    <a:pt x="358" y="12326"/>
                    <a:pt x="-501" y="16725"/>
                    <a:pt x="221" y="21018"/>
                  </a:cubicBezTo>
                  <a:cubicBezTo>
                    <a:pt x="1832" y="29233"/>
                    <a:pt x="8726" y="35365"/>
                    <a:pt x="17070" y="360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90" name="Freeform: Shape 1589">
              <a:extLst>
                <a:ext uri="{FF2B5EF4-FFF2-40B4-BE49-F238E27FC236}">
                  <a16:creationId xmlns:a16="http://schemas.microsoft.com/office/drawing/2014/main" xmlns="" id="{1A6F2E5D-AFDC-E28E-2AF7-3DB73C697371}"/>
                </a:ext>
              </a:extLst>
            </p:cNvPr>
            <p:cNvSpPr/>
            <p:nvPr/>
          </p:nvSpPr>
          <p:spPr>
            <a:xfrm>
              <a:off x="10627617" y="4746691"/>
              <a:ext cx="143563" cy="60672"/>
            </a:xfrm>
            <a:custGeom>
              <a:avLst/>
              <a:gdLst>
                <a:gd name="connsiteX0" fmla="*/ 21127 w 143563"/>
                <a:gd name="connsiteY0" fmla="*/ 1900 h 60672"/>
                <a:gd name="connsiteX1" fmla="*/ 119551 w 143563"/>
                <a:gd name="connsiteY1" fmla="*/ -206 h 60672"/>
                <a:gd name="connsiteX2" fmla="*/ 138669 w 143563"/>
                <a:gd name="connsiteY2" fmla="*/ 9353 h 60672"/>
                <a:gd name="connsiteX3" fmla="*/ 143448 w 143563"/>
                <a:gd name="connsiteY3" fmla="*/ 30576 h 60672"/>
                <a:gd name="connsiteX4" fmla="*/ 141666 w 143563"/>
                <a:gd name="connsiteY4" fmla="*/ 43294 h 60672"/>
                <a:gd name="connsiteX5" fmla="*/ 138102 w 143563"/>
                <a:gd name="connsiteY5" fmla="*/ 51395 h 60672"/>
                <a:gd name="connsiteX6" fmla="*/ 127895 w 143563"/>
                <a:gd name="connsiteY6" fmla="*/ 57147 h 60672"/>
                <a:gd name="connsiteX7" fmla="*/ 24773 w 143563"/>
                <a:gd name="connsiteY7" fmla="*/ 60144 h 60672"/>
                <a:gd name="connsiteX8" fmla="*/ 471 w 143563"/>
                <a:gd name="connsiteY8" fmla="*/ 41674 h 60672"/>
                <a:gd name="connsiteX9" fmla="*/ 21127 w 143563"/>
                <a:gd name="connsiteY9" fmla="*/ 1900 h 6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63" h="60672">
                  <a:moveTo>
                    <a:pt x="21127" y="1900"/>
                  </a:moveTo>
                  <a:lnTo>
                    <a:pt x="119551" y="-206"/>
                  </a:lnTo>
                  <a:cubicBezTo>
                    <a:pt x="130163" y="766"/>
                    <a:pt x="134861" y="3196"/>
                    <a:pt x="138669" y="9353"/>
                  </a:cubicBezTo>
                  <a:cubicBezTo>
                    <a:pt x="142290" y="15817"/>
                    <a:pt x="143950" y="23188"/>
                    <a:pt x="143448" y="30576"/>
                  </a:cubicBezTo>
                  <a:cubicBezTo>
                    <a:pt x="143302" y="34870"/>
                    <a:pt x="142703" y="39131"/>
                    <a:pt x="141666" y="43294"/>
                  </a:cubicBezTo>
                  <a:cubicBezTo>
                    <a:pt x="141066" y="46219"/>
                    <a:pt x="139851" y="48981"/>
                    <a:pt x="138102" y="51395"/>
                  </a:cubicBezTo>
                  <a:cubicBezTo>
                    <a:pt x="135493" y="54465"/>
                    <a:pt x="131872" y="56507"/>
                    <a:pt x="127895" y="57147"/>
                  </a:cubicBezTo>
                  <a:cubicBezTo>
                    <a:pt x="109749" y="60225"/>
                    <a:pt x="24773" y="60144"/>
                    <a:pt x="24773" y="60144"/>
                  </a:cubicBezTo>
                  <a:cubicBezTo>
                    <a:pt x="24773" y="60144"/>
                    <a:pt x="471" y="64437"/>
                    <a:pt x="471" y="41674"/>
                  </a:cubicBezTo>
                  <a:cubicBezTo>
                    <a:pt x="471" y="18911"/>
                    <a:pt x="-5119" y="4006"/>
                    <a:pt x="21127" y="19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91" name="Freeform: Shape 1590">
              <a:extLst>
                <a:ext uri="{FF2B5EF4-FFF2-40B4-BE49-F238E27FC236}">
                  <a16:creationId xmlns:a16="http://schemas.microsoft.com/office/drawing/2014/main" xmlns="" id="{661C536E-622D-563A-D302-C95FDE5D2ECA}"/>
                </a:ext>
              </a:extLst>
            </p:cNvPr>
            <p:cNvSpPr/>
            <p:nvPr/>
          </p:nvSpPr>
          <p:spPr>
            <a:xfrm>
              <a:off x="10704821" y="4756614"/>
              <a:ext cx="56501" cy="37790"/>
            </a:xfrm>
            <a:custGeom>
              <a:avLst/>
              <a:gdLst>
                <a:gd name="connsiteX0" fmla="*/ 16992 w 56501"/>
                <a:gd name="connsiteY0" fmla="*/ 36126 h 37790"/>
                <a:gd name="connsiteX1" fmla="*/ 43157 w 56501"/>
                <a:gd name="connsiteY1" fmla="*/ 36126 h 37790"/>
                <a:gd name="connsiteX2" fmla="*/ 51906 w 56501"/>
                <a:gd name="connsiteY2" fmla="*/ 31347 h 37790"/>
                <a:gd name="connsiteX3" fmla="*/ 49556 w 56501"/>
                <a:gd name="connsiteY3" fmla="*/ 3561 h 37790"/>
                <a:gd name="connsiteX4" fmla="*/ 40646 w 56501"/>
                <a:gd name="connsiteY4" fmla="*/ 159 h 37790"/>
                <a:gd name="connsiteX5" fmla="*/ 10673 w 56501"/>
                <a:gd name="connsiteY5" fmla="*/ 3237 h 37790"/>
                <a:gd name="connsiteX6" fmla="*/ 6380 w 56501"/>
                <a:gd name="connsiteY6" fmla="*/ 4696 h 37790"/>
                <a:gd name="connsiteX7" fmla="*/ 2734 w 56501"/>
                <a:gd name="connsiteY7" fmla="*/ 8422 h 37790"/>
                <a:gd name="connsiteX8" fmla="*/ 223 w 56501"/>
                <a:gd name="connsiteY8" fmla="*/ 20816 h 37790"/>
                <a:gd name="connsiteX9" fmla="*/ 16992 w 56501"/>
                <a:gd name="connsiteY9" fmla="*/ 36126 h 3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1" h="37790">
                  <a:moveTo>
                    <a:pt x="16992" y="36126"/>
                  </a:moveTo>
                  <a:cubicBezTo>
                    <a:pt x="25603" y="38070"/>
                    <a:pt x="34546" y="38070"/>
                    <a:pt x="43157" y="36126"/>
                  </a:cubicBezTo>
                  <a:cubicBezTo>
                    <a:pt x="46438" y="35324"/>
                    <a:pt x="49459" y="33680"/>
                    <a:pt x="51906" y="31347"/>
                  </a:cubicBezTo>
                  <a:cubicBezTo>
                    <a:pt x="58816" y="22987"/>
                    <a:pt x="57771" y="10642"/>
                    <a:pt x="49556" y="3561"/>
                  </a:cubicBezTo>
                  <a:cubicBezTo>
                    <a:pt x="46916" y="1698"/>
                    <a:pt x="43854" y="532"/>
                    <a:pt x="40646" y="159"/>
                  </a:cubicBezTo>
                  <a:cubicBezTo>
                    <a:pt x="30552" y="-837"/>
                    <a:pt x="20353" y="208"/>
                    <a:pt x="10673" y="3237"/>
                  </a:cubicBezTo>
                  <a:cubicBezTo>
                    <a:pt x="9183" y="3521"/>
                    <a:pt x="7733" y="4007"/>
                    <a:pt x="6380" y="4696"/>
                  </a:cubicBezTo>
                  <a:cubicBezTo>
                    <a:pt x="4897" y="5643"/>
                    <a:pt x="3650" y="6915"/>
                    <a:pt x="2734" y="8422"/>
                  </a:cubicBezTo>
                  <a:cubicBezTo>
                    <a:pt x="385" y="12100"/>
                    <a:pt x="-514" y="16514"/>
                    <a:pt x="223" y="20816"/>
                  </a:cubicBezTo>
                  <a:cubicBezTo>
                    <a:pt x="1698" y="29127"/>
                    <a:pt x="8575" y="35413"/>
                    <a:pt x="16992" y="3612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92" name="Freeform: Shape 1591">
              <a:extLst>
                <a:ext uri="{FF2B5EF4-FFF2-40B4-BE49-F238E27FC236}">
                  <a16:creationId xmlns:a16="http://schemas.microsoft.com/office/drawing/2014/main" xmlns="" id="{6AC5B4BD-28D3-A703-CE26-E2D5F896FC07}"/>
                </a:ext>
              </a:extLst>
            </p:cNvPr>
            <p:cNvSpPr/>
            <p:nvPr/>
          </p:nvSpPr>
          <p:spPr>
            <a:xfrm>
              <a:off x="10627584" y="4810525"/>
              <a:ext cx="143756" cy="59592"/>
            </a:xfrm>
            <a:custGeom>
              <a:avLst/>
              <a:gdLst>
                <a:gd name="connsiteX0" fmla="*/ 21647 w 143756"/>
                <a:gd name="connsiteY0" fmla="*/ 1171 h 59592"/>
                <a:gd name="connsiteX1" fmla="*/ 120070 w 143756"/>
                <a:gd name="connsiteY1" fmla="*/ -206 h 59592"/>
                <a:gd name="connsiteX2" fmla="*/ 139107 w 143756"/>
                <a:gd name="connsiteY2" fmla="*/ 9596 h 59592"/>
                <a:gd name="connsiteX3" fmla="*/ 143562 w 143756"/>
                <a:gd name="connsiteY3" fmla="*/ 31062 h 59592"/>
                <a:gd name="connsiteX4" fmla="*/ 141699 w 143756"/>
                <a:gd name="connsiteY4" fmla="*/ 43861 h 59592"/>
                <a:gd name="connsiteX5" fmla="*/ 138054 w 143756"/>
                <a:gd name="connsiteY5" fmla="*/ 51962 h 59592"/>
                <a:gd name="connsiteX6" fmla="*/ 127766 w 143756"/>
                <a:gd name="connsiteY6" fmla="*/ 57552 h 59592"/>
                <a:gd name="connsiteX7" fmla="*/ 24644 w 143756"/>
                <a:gd name="connsiteY7" fmla="*/ 59091 h 59592"/>
                <a:gd name="connsiteX8" fmla="*/ 342 w 143756"/>
                <a:gd name="connsiteY8" fmla="*/ 40378 h 59592"/>
                <a:gd name="connsiteX9" fmla="*/ 21647 w 143756"/>
                <a:gd name="connsiteY9" fmla="*/ 1171 h 5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56" h="59592">
                  <a:moveTo>
                    <a:pt x="21647" y="1171"/>
                  </a:moveTo>
                  <a:lnTo>
                    <a:pt x="120070" y="-206"/>
                  </a:lnTo>
                  <a:cubicBezTo>
                    <a:pt x="130682" y="847"/>
                    <a:pt x="135381" y="3358"/>
                    <a:pt x="139107" y="9596"/>
                  </a:cubicBezTo>
                  <a:cubicBezTo>
                    <a:pt x="142720" y="16141"/>
                    <a:pt x="144267" y="23618"/>
                    <a:pt x="143562" y="31062"/>
                  </a:cubicBezTo>
                  <a:cubicBezTo>
                    <a:pt x="143384" y="35380"/>
                    <a:pt x="142760" y="39673"/>
                    <a:pt x="141699" y="43861"/>
                  </a:cubicBezTo>
                  <a:cubicBezTo>
                    <a:pt x="141108" y="46802"/>
                    <a:pt x="139860" y="49572"/>
                    <a:pt x="138054" y="51962"/>
                  </a:cubicBezTo>
                  <a:cubicBezTo>
                    <a:pt x="135397" y="54992"/>
                    <a:pt x="131751" y="56968"/>
                    <a:pt x="127766" y="57552"/>
                  </a:cubicBezTo>
                  <a:cubicBezTo>
                    <a:pt x="109620" y="60387"/>
                    <a:pt x="24644" y="59091"/>
                    <a:pt x="24644" y="59091"/>
                  </a:cubicBezTo>
                  <a:cubicBezTo>
                    <a:pt x="24644" y="59091"/>
                    <a:pt x="342" y="62979"/>
                    <a:pt x="342" y="40378"/>
                  </a:cubicBezTo>
                  <a:cubicBezTo>
                    <a:pt x="342" y="17777"/>
                    <a:pt x="-4600" y="2953"/>
                    <a:pt x="21647" y="11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93" name="Freeform: Shape 1592">
              <a:extLst>
                <a:ext uri="{FF2B5EF4-FFF2-40B4-BE49-F238E27FC236}">
                  <a16:creationId xmlns:a16="http://schemas.microsoft.com/office/drawing/2014/main" xmlns="" id="{8713DAC3-72BB-5245-FE34-DA10F2C7EEA2}"/>
                </a:ext>
              </a:extLst>
            </p:cNvPr>
            <p:cNvSpPr/>
            <p:nvPr/>
          </p:nvSpPr>
          <p:spPr>
            <a:xfrm>
              <a:off x="10705027" y="4820652"/>
              <a:ext cx="56527" cy="37802"/>
            </a:xfrm>
            <a:custGeom>
              <a:avLst/>
              <a:gdLst>
                <a:gd name="connsiteX0" fmla="*/ 16704 w 56527"/>
                <a:gd name="connsiteY0" fmla="*/ 35841 h 37802"/>
                <a:gd name="connsiteX1" fmla="*/ 42869 w 56527"/>
                <a:gd name="connsiteY1" fmla="*/ 36408 h 37802"/>
                <a:gd name="connsiteX2" fmla="*/ 51699 w 56527"/>
                <a:gd name="connsiteY2" fmla="*/ 31790 h 37802"/>
                <a:gd name="connsiteX3" fmla="*/ 56236 w 56527"/>
                <a:gd name="connsiteY3" fmla="*/ 16156 h 37802"/>
                <a:gd name="connsiteX4" fmla="*/ 49755 w 56527"/>
                <a:gd name="connsiteY4" fmla="*/ 3762 h 37802"/>
                <a:gd name="connsiteX5" fmla="*/ 40844 w 56527"/>
                <a:gd name="connsiteY5" fmla="*/ 198 h 37802"/>
                <a:gd name="connsiteX6" fmla="*/ 10791 w 56527"/>
                <a:gd name="connsiteY6" fmla="*/ 3033 h 37802"/>
                <a:gd name="connsiteX7" fmla="*/ 6497 w 56527"/>
                <a:gd name="connsiteY7" fmla="*/ 4491 h 37802"/>
                <a:gd name="connsiteX8" fmla="*/ 2852 w 56527"/>
                <a:gd name="connsiteY8" fmla="*/ 8136 h 37802"/>
                <a:gd name="connsiteX9" fmla="*/ 179 w 56527"/>
                <a:gd name="connsiteY9" fmla="*/ 20530 h 37802"/>
                <a:gd name="connsiteX10" fmla="*/ 16704 w 56527"/>
                <a:gd name="connsiteY10" fmla="*/ 35841 h 3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7" h="37802">
                  <a:moveTo>
                    <a:pt x="16704" y="35841"/>
                  </a:moveTo>
                  <a:cubicBezTo>
                    <a:pt x="25275" y="37971"/>
                    <a:pt x="34210" y="38165"/>
                    <a:pt x="42869" y="36408"/>
                  </a:cubicBezTo>
                  <a:cubicBezTo>
                    <a:pt x="46166" y="35662"/>
                    <a:pt x="49212" y="34075"/>
                    <a:pt x="51699" y="31790"/>
                  </a:cubicBezTo>
                  <a:cubicBezTo>
                    <a:pt x="55515" y="27545"/>
                    <a:pt x="57191" y="21786"/>
                    <a:pt x="56236" y="16156"/>
                  </a:cubicBezTo>
                  <a:cubicBezTo>
                    <a:pt x="55839" y="11320"/>
                    <a:pt x="53498" y="6848"/>
                    <a:pt x="49755" y="3762"/>
                  </a:cubicBezTo>
                  <a:cubicBezTo>
                    <a:pt x="47098" y="1899"/>
                    <a:pt x="44052" y="675"/>
                    <a:pt x="40844" y="198"/>
                  </a:cubicBezTo>
                  <a:cubicBezTo>
                    <a:pt x="30735" y="-839"/>
                    <a:pt x="20528" y="125"/>
                    <a:pt x="10791" y="3033"/>
                  </a:cubicBezTo>
                  <a:cubicBezTo>
                    <a:pt x="9308" y="3357"/>
                    <a:pt x="7875" y="3851"/>
                    <a:pt x="6497" y="4491"/>
                  </a:cubicBezTo>
                  <a:cubicBezTo>
                    <a:pt x="5031" y="5431"/>
                    <a:pt x="3792" y="6670"/>
                    <a:pt x="2852" y="8136"/>
                  </a:cubicBezTo>
                  <a:cubicBezTo>
                    <a:pt x="462" y="11798"/>
                    <a:pt x="-485" y="16213"/>
                    <a:pt x="179" y="20530"/>
                  </a:cubicBezTo>
                  <a:cubicBezTo>
                    <a:pt x="1580" y="28793"/>
                    <a:pt x="8361" y="35079"/>
                    <a:pt x="16704" y="3584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94" name="Freeform: Shape 1593">
              <a:extLst>
                <a:ext uri="{FF2B5EF4-FFF2-40B4-BE49-F238E27FC236}">
                  <a16:creationId xmlns:a16="http://schemas.microsoft.com/office/drawing/2014/main" xmlns="" id="{693AD416-DAEA-13BB-5775-1291D4FC1BD3}"/>
                </a:ext>
              </a:extLst>
            </p:cNvPr>
            <p:cNvSpPr/>
            <p:nvPr/>
          </p:nvSpPr>
          <p:spPr>
            <a:xfrm>
              <a:off x="10626584" y="4874521"/>
              <a:ext cx="143955" cy="60811"/>
            </a:xfrm>
            <a:custGeom>
              <a:avLst/>
              <a:gdLst>
                <a:gd name="connsiteX0" fmla="*/ 22323 w 143955"/>
                <a:gd name="connsiteY0" fmla="*/ -206 h 60811"/>
                <a:gd name="connsiteX1" fmla="*/ 120827 w 143955"/>
                <a:gd name="connsiteY1" fmla="*/ -206 h 60811"/>
                <a:gd name="connsiteX2" fmla="*/ 139621 w 143955"/>
                <a:gd name="connsiteY2" fmla="*/ 10000 h 60811"/>
                <a:gd name="connsiteX3" fmla="*/ 143752 w 143955"/>
                <a:gd name="connsiteY3" fmla="*/ 31953 h 60811"/>
                <a:gd name="connsiteX4" fmla="*/ 141322 w 143955"/>
                <a:gd name="connsiteY4" fmla="*/ 45805 h 60811"/>
                <a:gd name="connsiteX5" fmla="*/ 137271 w 143955"/>
                <a:gd name="connsiteY5" fmla="*/ 54716 h 60811"/>
                <a:gd name="connsiteX6" fmla="*/ 126822 w 143955"/>
                <a:gd name="connsiteY6" fmla="*/ 60225 h 60811"/>
                <a:gd name="connsiteX7" fmla="*/ 23862 w 143955"/>
                <a:gd name="connsiteY7" fmla="*/ 55526 h 60811"/>
                <a:gd name="connsiteX8" fmla="*/ 127 w 143955"/>
                <a:gd name="connsiteY8" fmla="*/ 37057 h 60811"/>
                <a:gd name="connsiteX9" fmla="*/ 1666 w 143955"/>
                <a:gd name="connsiteY9" fmla="*/ 10810 h 60811"/>
                <a:gd name="connsiteX10" fmla="*/ 22323 w 143955"/>
                <a:gd name="connsiteY10" fmla="*/ -206 h 6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955" h="60811">
                  <a:moveTo>
                    <a:pt x="22323" y="-206"/>
                  </a:moveTo>
                  <a:lnTo>
                    <a:pt x="120827" y="-206"/>
                  </a:lnTo>
                  <a:cubicBezTo>
                    <a:pt x="131439" y="1009"/>
                    <a:pt x="136056" y="3601"/>
                    <a:pt x="139621" y="10000"/>
                  </a:cubicBezTo>
                  <a:cubicBezTo>
                    <a:pt x="143031" y="16789"/>
                    <a:pt x="144457" y="24395"/>
                    <a:pt x="143752" y="31953"/>
                  </a:cubicBezTo>
                  <a:cubicBezTo>
                    <a:pt x="143387" y="36635"/>
                    <a:pt x="142577" y="41277"/>
                    <a:pt x="141322" y="45805"/>
                  </a:cubicBezTo>
                  <a:cubicBezTo>
                    <a:pt x="140698" y="49054"/>
                    <a:pt x="139305" y="52108"/>
                    <a:pt x="137271" y="54716"/>
                  </a:cubicBezTo>
                  <a:cubicBezTo>
                    <a:pt x="134639" y="57843"/>
                    <a:pt x="130888" y="59819"/>
                    <a:pt x="126822" y="60225"/>
                  </a:cubicBezTo>
                  <a:cubicBezTo>
                    <a:pt x="108595" y="62250"/>
                    <a:pt x="23862" y="55526"/>
                    <a:pt x="23862" y="55526"/>
                  </a:cubicBezTo>
                  <a:cubicBezTo>
                    <a:pt x="23862" y="55526"/>
                    <a:pt x="-441" y="57470"/>
                    <a:pt x="127" y="37057"/>
                  </a:cubicBezTo>
                  <a:cubicBezTo>
                    <a:pt x="-319" y="28276"/>
                    <a:pt x="200" y="19478"/>
                    <a:pt x="1666" y="10810"/>
                  </a:cubicBezTo>
                  <a:cubicBezTo>
                    <a:pt x="3772" y="4492"/>
                    <a:pt x="9199" y="684"/>
                    <a:pt x="22323"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95" name="Freeform: Shape 1594">
              <a:extLst>
                <a:ext uri="{FF2B5EF4-FFF2-40B4-BE49-F238E27FC236}">
                  <a16:creationId xmlns:a16="http://schemas.microsoft.com/office/drawing/2014/main" xmlns="" id="{0A8977B2-1BC4-5426-9F34-B412FB1D6404}"/>
                </a:ext>
              </a:extLst>
            </p:cNvPr>
            <p:cNvSpPr/>
            <p:nvPr/>
          </p:nvSpPr>
          <p:spPr>
            <a:xfrm>
              <a:off x="10704519" y="4884947"/>
              <a:ext cx="56530" cy="38717"/>
            </a:xfrm>
            <a:custGeom>
              <a:avLst/>
              <a:gdLst>
                <a:gd name="connsiteX0" fmla="*/ 16159 w 56530"/>
                <a:gd name="connsiteY0" fmla="*/ 35946 h 38717"/>
                <a:gd name="connsiteX1" fmla="*/ 42244 w 56530"/>
                <a:gd name="connsiteY1" fmla="*/ 37728 h 38717"/>
                <a:gd name="connsiteX2" fmla="*/ 51235 w 56530"/>
                <a:gd name="connsiteY2" fmla="*/ 33111 h 38717"/>
                <a:gd name="connsiteX3" fmla="*/ 56339 w 56530"/>
                <a:gd name="connsiteY3" fmla="*/ 16909 h 38717"/>
                <a:gd name="connsiteX4" fmla="*/ 50020 w 56530"/>
                <a:gd name="connsiteY4" fmla="*/ 4110 h 38717"/>
                <a:gd name="connsiteX5" fmla="*/ 41190 w 56530"/>
                <a:gd name="connsiteY5" fmla="*/ 384 h 38717"/>
                <a:gd name="connsiteX6" fmla="*/ 11056 w 56530"/>
                <a:gd name="connsiteY6" fmla="*/ 2652 h 38717"/>
                <a:gd name="connsiteX7" fmla="*/ 6763 w 56530"/>
                <a:gd name="connsiteY7" fmla="*/ 4029 h 38717"/>
                <a:gd name="connsiteX8" fmla="*/ 3036 w 56530"/>
                <a:gd name="connsiteY8" fmla="*/ 7594 h 38717"/>
                <a:gd name="connsiteX9" fmla="*/ 120 w 56530"/>
                <a:gd name="connsiteY9" fmla="*/ 19907 h 38717"/>
                <a:gd name="connsiteX10" fmla="*/ 16159 w 56530"/>
                <a:gd name="connsiteY10" fmla="*/ 35946 h 3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30" h="38717">
                  <a:moveTo>
                    <a:pt x="16159" y="35946"/>
                  </a:moveTo>
                  <a:cubicBezTo>
                    <a:pt x="24592" y="38587"/>
                    <a:pt x="33527" y="39202"/>
                    <a:pt x="42244" y="37728"/>
                  </a:cubicBezTo>
                  <a:cubicBezTo>
                    <a:pt x="45597" y="37023"/>
                    <a:pt x="48708" y="35427"/>
                    <a:pt x="51235" y="33111"/>
                  </a:cubicBezTo>
                  <a:cubicBezTo>
                    <a:pt x="55229" y="28720"/>
                    <a:pt x="57092" y="22798"/>
                    <a:pt x="56339" y="16909"/>
                  </a:cubicBezTo>
                  <a:cubicBezTo>
                    <a:pt x="55934" y="12000"/>
                    <a:pt x="53674" y="7423"/>
                    <a:pt x="50020" y="4110"/>
                  </a:cubicBezTo>
                  <a:cubicBezTo>
                    <a:pt x="47412" y="2182"/>
                    <a:pt x="44390" y="910"/>
                    <a:pt x="41190" y="384"/>
                  </a:cubicBezTo>
                  <a:cubicBezTo>
                    <a:pt x="31097" y="-880"/>
                    <a:pt x="20850" y="-110"/>
                    <a:pt x="11056" y="2652"/>
                  </a:cubicBezTo>
                  <a:cubicBezTo>
                    <a:pt x="9565" y="2911"/>
                    <a:pt x="8123" y="3373"/>
                    <a:pt x="6763" y="4029"/>
                  </a:cubicBezTo>
                  <a:cubicBezTo>
                    <a:pt x="5240" y="4888"/>
                    <a:pt x="3960" y="6111"/>
                    <a:pt x="3036" y="7594"/>
                  </a:cubicBezTo>
                  <a:cubicBezTo>
                    <a:pt x="598" y="11206"/>
                    <a:pt x="-439" y="15581"/>
                    <a:pt x="120" y="19907"/>
                  </a:cubicBezTo>
                  <a:cubicBezTo>
                    <a:pt x="1303" y="28226"/>
                    <a:pt x="7840" y="34763"/>
                    <a:pt x="16159" y="359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96" name="Freeform: Shape 1595">
              <a:extLst>
                <a:ext uri="{FF2B5EF4-FFF2-40B4-BE49-F238E27FC236}">
                  <a16:creationId xmlns:a16="http://schemas.microsoft.com/office/drawing/2014/main" xmlns="" id="{8ED6A2CB-C857-72C2-63F2-DB873036E26B}"/>
                </a:ext>
              </a:extLst>
            </p:cNvPr>
            <p:cNvSpPr/>
            <p:nvPr/>
          </p:nvSpPr>
          <p:spPr>
            <a:xfrm>
              <a:off x="10621018" y="4934260"/>
              <a:ext cx="144038" cy="75157"/>
            </a:xfrm>
            <a:custGeom>
              <a:avLst/>
              <a:gdLst>
                <a:gd name="connsiteX0" fmla="*/ 25782 w 144038"/>
                <a:gd name="connsiteY0" fmla="*/ -163 h 75157"/>
                <a:gd name="connsiteX1" fmla="*/ 123962 w 144038"/>
                <a:gd name="connsiteY1" fmla="*/ 7128 h 75157"/>
                <a:gd name="connsiteX2" fmla="*/ 141703 w 144038"/>
                <a:gd name="connsiteY2" fmla="*/ 20251 h 75157"/>
                <a:gd name="connsiteX3" fmla="*/ 142594 w 144038"/>
                <a:gd name="connsiteY3" fmla="*/ 46092 h 75157"/>
                <a:gd name="connsiteX4" fmla="*/ 137734 w 144038"/>
                <a:gd name="connsiteY4" fmla="*/ 61321 h 75157"/>
                <a:gd name="connsiteX5" fmla="*/ 132063 w 144038"/>
                <a:gd name="connsiteY5" fmla="*/ 70556 h 75157"/>
                <a:gd name="connsiteX6" fmla="*/ 120155 w 144038"/>
                <a:gd name="connsiteY6" fmla="*/ 74931 h 75157"/>
                <a:gd name="connsiteX7" fmla="*/ 63450 w 144038"/>
                <a:gd name="connsiteY7" fmla="*/ 60916 h 75157"/>
                <a:gd name="connsiteX8" fmla="*/ 20678 w 144038"/>
                <a:gd name="connsiteY8" fmla="*/ 47955 h 75157"/>
                <a:gd name="connsiteX9" fmla="*/ 9095 w 144038"/>
                <a:gd name="connsiteY9" fmla="*/ 43905 h 75157"/>
                <a:gd name="connsiteX10" fmla="*/ 2047 w 144038"/>
                <a:gd name="connsiteY10" fmla="*/ 38235 h 75157"/>
                <a:gd name="connsiteX11" fmla="*/ 346 w 144038"/>
                <a:gd name="connsiteY11" fmla="*/ 28595 h 75157"/>
                <a:gd name="connsiteX12" fmla="*/ 25782 w 144038"/>
                <a:gd name="connsiteY12" fmla="*/ -163 h 7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038" h="75157">
                  <a:moveTo>
                    <a:pt x="25782" y="-163"/>
                  </a:moveTo>
                  <a:lnTo>
                    <a:pt x="123962" y="7128"/>
                  </a:lnTo>
                  <a:cubicBezTo>
                    <a:pt x="134412" y="9234"/>
                    <a:pt x="138787" y="12555"/>
                    <a:pt x="141703" y="20251"/>
                  </a:cubicBezTo>
                  <a:cubicBezTo>
                    <a:pt x="144441" y="28603"/>
                    <a:pt x="144749" y="37570"/>
                    <a:pt x="142594" y="46092"/>
                  </a:cubicBezTo>
                  <a:cubicBezTo>
                    <a:pt x="141565" y="51341"/>
                    <a:pt x="139937" y="56453"/>
                    <a:pt x="137734" y="61321"/>
                  </a:cubicBezTo>
                  <a:cubicBezTo>
                    <a:pt x="136462" y="64740"/>
                    <a:pt x="134534" y="67875"/>
                    <a:pt x="132063" y="70556"/>
                  </a:cubicBezTo>
                  <a:cubicBezTo>
                    <a:pt x="128855" y="73570"/>
                    <a:pt x="124554" y="75149"/>
                    <a:pt x="120155" y="74931"/>
                  </a:cubicBezTo>
                  <a:cubicBezTo>
                    <a:pt x="100948" y="71585"/>
                    <a:pt x="82001" y="66903"/>
                    <a:pt x="63450" y="60916"/>
                  </a:cubicBezTo>
                  <a:lnTo>
                    <a:pt x="20678" y="47955"/>
                  </a:lnTo>
                  <a:cubicBezTo>
                    <a:pt x="16652" y="47121"/>
                    <a:pt x="12756" y="45760"/>
                    <a:pt x="9095" y="43905"/>
                  </a:cubicBezTo>
                  <a:cubicBezTo>
                    <a:pt x="6365" y="42536"/>
                    <a:pt x="3967" y="40608"/>
                    <a:pt x="2047" y="38235"/>
                  </a:cubicBezTo>
                  <a:cubicBezTo>
                    <a:pt x="111" y="35415"/>
                    <a:pt x="-505" y="31900"/>
                    <a:pt x="346" y="28595"/>
                  </a:cubicBezTo>
                  <a:cubicBezTo>
                    <a:pt x="3505" y="11826"/>
                    <a:pt x="-626" y="-1054"/>
                    <a:pt x="25782" y="-1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97" name="Freeform: Shape 1596">
              <a:extLst>
                <a:ext uri="{FF2B5EF4-FFF2-40B4-BE49-F238E27FC236}">
                  <a16:creationId xmlns:a16="http://schemas.microsoft.com/office/drawing/2014/main" xmlns="" id="{A6F49637-CE1E-EEA2-8C68-600ED742285D}"/>
                </a:ext>
              </a:extLst>
            </p:cNvPr>
            <p:cNvSpPr/>
            <p:nvPr/>
          </p:nvSpPr>
          <p:spPr>
            <a:xfrm>
              <a:off x="10699237" y="4951343"/>
              <a:ext cx="55947" cy="43068"/>
            </a:xfrm>
            <a:custGeom>
              <a:avLst/>
              <a:gdLst>
                <a:gd name="connsiteX0" fmla="*/ 12531 w 55947"/>
                <a:gd name="connsiteY0" fmla="*/ 36381 h 43068"/>
                <a:gd name="connsiteX1" fmla="*/ 37886 w 55947"/>
                <a:gd name="connsiteY1" fmla="*/ 42861 h 43068"/>
                <a:gd name="connsiteX2" fmla="*/ 47688 w 55947"/>
                <a:gd name="connsiteY2" fmla="*/ 39216 h 43068"/>
                <a:gd name="connsiteX3" fmla="*/ 55788 w 55947"/>
                <a:gd name="connsiteY3" fmla="*/ 21881 h 43068"/>
                <a:gd name="connsiteX4" fmla="*/ 51414 w 55947"/>
                <a:gd name="connsiteY4" fmla="*/ 6651 h 43068"/>
                <a:gd name="connsiteX5" fmla="*/ 43314 w 55947"/>
                <a:gd name="connsiteY5" fmla="*/ 1629 h 43068"/>
                <a:gd name="connsiteX6" fmla="*/ 13098 w 55947"/>
                <a:gd name="connsiteY6" fmla="*/ 1143 h 43068"/>
                <a:gd name="connsiteX7" fmla="*/ 8643 w 55947"/>
                <a:gd name="connsiteY7" fmla="*/ 2115 h 43068"/>
                <a:gd name="connsiteX8" fmla="*/ 4592 w 55947"/>
                <a:gd name="connsiteY8" fmla="*/ 5355 h 43068"/>
                <a:gd name="connsiteX9" fmla="*/ -25 w 55947"/>
                <a:gd name="connsiteY9" fmla="*/ 17425 h 43068"/>
                <a:gd name="connsiteX10" fmla="*/ 12531 w 55947"/>
                <a:gd name="connsiteY10" fmla="*/ 36381 h 4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947" h="43068">
                  <a:moveTo>
                    <a:pt x="12531" y="36381"/>
                  </a:moveTo>
                  <a:cubicBezTo>
                    <a:pt x="20291" y="40666"/>
                    <a:pt x="29024" y="42902"/>
                    <a:pt x="37886" y="42861"/>
                  </a:cubicBezTo>
                  <a:cubicBezTo>
                    <a:pt x="41442" y="42643"/>
                    <a:pt x="44853" y="41379"/>
                    <a:pt x="47688" y="39216"/>
                  </a:cubicBezTo>
                  <a:cubicBezTo>
                    <a:pt x="52767" y="34882"/>
                    <a:pt x="55724" y="28556"/>
                    <a:pt x="55788" y="21881"/>
                  </a:cubicBezTo>
                  <a:cubicBezTo>
                    <a:pt x="56404" y="16429"/>
                    <a:pt x="54833" y="10945"/>
                    <a:pt x="51414" y="6651"/>
                  </a:cubicBezTo>
                  <a:cubicBezTo>
                    <a:pt x="49178" y="4326"/>
                    <a:pt x="46392" y="2601"/>
                    <a:pt x="43314" y="1629"/>
                  </a:cubicBezTo>
                  <a:cubicBezTo>
                    <a:pt x="33382" y="-639"/>
                    <a:pt x="23094" y="-810"/>
                    <a:pt x="13098" y="1143"/>
                  </a:cubicBezTo>
                  <a:cubicBezTo>
                    <a:pt x="11583" y="1305"/>
                    <a:pt x="10084" y="1629"/>
                    <a:pt x="8643" y="2115"/>
                  </a:cubicBezTo>
                  <a:cubicBezTo>
                    <a:pt x="7087" y="2909"/>
                    <a:pt x="5710" y="4018"/>
                    <a:pt x="4592" y="5355"/>
                  </a:cubicBezTo>
                  <a:cubicBezTo>
                    <a:pt x="1660" y="8692"/>
                    <a:pt x="15" y="12978"/>
                    <a:pt x="-25" y="17425"/>
                  </a:cubicBezTo>
                  <a:cubicBezTo>
                    <a:pt x="-163" y="25728"/>
                    <a:pt x="4827" y="33262"/>
                    <a:pt x="12531" y="3638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598" name="Freeform: Shape 1597">
              <a:extLst>
                <a:ext uri="{FF2B5EF4-FFF2-40B4-BE49-F238E27FC236}">
                  <a16:creationId xmlns:a16="http://schemas.microsoft.com/office/drawing/2014/main" xmlns="" id="{80E35C6A-E903-82E1-02D5-0A5CAC83FC2E}"/>
                </a:ext>
              </a:extLst>
            </p:cNvPr>
            <p:cNvSpPr/>
            <p:nvPr/>
          </p:nvSpPr>
          <p:spPr>
            <a:xfrm>
              <a:off x="10615501" y="4981370"/>
              <a:ext cx="128360" cy="116650"/>
            </a:xfrm>
            <a:custGeom>
              <a:avLst/>
              <a:gdLst>
                <a:gd name="connsiteX0" fmla="*/ 21822 w 128360"/>
                <a:gd name="connsiteY0" fmla="*/ 3276 h 116650"/>
                <a:gd name="connsiteX1" fmla="*/ 115547 w 128360"/>
                <a:gd name="connsiteY1" fmla="*/ 33329 h 116650"/>
                <a:gd name="connsiteX2" fmla="*/ 125916 w 128360"/>
                <a:gd name="connsiteY2" fmla="*/ 40863 h 116650"/>
                <a:gd name="connsiteX3" fmla="*/ 128022 w 128360"/>
                <a:gd name="connsiteY3" fmla="*/ 54310 h 116650"/>
                <a:gd name="connsiteX4" fmla="*/ 112388 w 128360"/>
                <a:gd name="connsiteY4" fmla="*/ 91735 h 116650"/>
                <a:gd name="connsiteX5" fmla="*/ 104287 w 128360"/>
                <a:gd name="connsiteY5" fmla="*/ 101051 h 116650"/>
                <a:gd name="connsiteX6" fmla="*/ 95133 w 128360"/>
                <a:gd name="connsiteY6" fmla="*/ 108747 h 116650"/>
                <a:gd name="connsiteX7" fmla="*/ 81119 w 128360"/>
                <a:gd name="connsiteY7" fmla="*/ 115875 h 116650"/>
                <a:gd name="connsiteX8" fmla="*/ 67185 w 128360"/>
                <a:gd name="connsiteY8" fmla="*/ 112959 h 116650"/>
                <a:gd name="connsiteX9" fmla="*/ 35188 w 128360"/>
                <a:gd name="connsiteY9" fmla="*/ 64355 h 116650"/>
                <a:gd name="connsiteX10" fmla="*/ 12263 w 128360"/>
                <a:gd name="connsiteY10" fmla="*/ 23203 h 116650"/>
                <a:gd name="connsiteX11" fmla="*/ 6187 w 128360"/>
                <a:gd name="connsiteY11" fmla="*/ 11863 h 116650"/>
                <a:gd name="connsiteX12" fmla="*/ 2218 w 128360"/>
                <a:gd name="connsiteY12" fmla="*/ 3762 h 116650"/>
                <a:gd name="connsiteX13" fmla="*/ 193 w 128360"/>
                <a:gd name="connsiteY13" fmla="*/ 197 h 116650"/>
                <a:gd name="connsiteX14" fmla="*/ 21822 w 128360"/>
                <a:gd name="connsiteY14" fmla="*/ 3276 h 11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360" h="116650">
                  <a:moveTo>
                    <a:pt x="21822" y="3276"/>
                  </a:moveTo>
                  <a:cubicBezTo>
                    <a:pt x="53033" y="13482"/>
                    <a:pt x="84278" y="23503"/>
                    <a:pt x="115547" y="33329"/>
                  </a:cubicBezTo>
                  <a:cubicBezTo>
                    <a:pt x="119573" y="34941"/>
                    <a:pt x="123137" y="37534"/>
                    <a:pt x="125916" y="40863"/>
                  </a:cubicBezTo>
                  <a:cubicBezTo>
                    <a:pt x="128078" y="44994"/>
                    <a:pt x="128816" y="49717"/>
                    <a:pt x="128022" y="54310"/>
                  </a:cubicBezTo>
                  <a:cubicBezTo>
                    <a:pt x="126483" y="68017"/>
                    <a:pt x="121055" y="81002"/>
                    <a:pt x="112388" y="91735"/>
                  </a:cubicBezTo>
                  <a:cubicBezTo>
                    <a:pt x="109884" y="95008"/>
                    <a:pt x="107179" y="98119"/>
                    <a:pt x="104287" y="101051"/>
                  </a:cubicBezTo>
                  <a:cubicBezTo>
                    <a:pt x="101289" y="103806"/>
                    <a:pt x="98211" y="106398"/>
                    <a:pt x="95133" y="108747"/>
                  </a:cubicBezTo>
                  <a:cubicBezTo>
                    <a:pt x="90985" y="112036"/>
                    <a:pt x="86222" y="114458"/>
                    <a:pt x="81119" y="115875"/>
                  </a:cubicBezTo>
                  <a:cubicBezTo>
                    <a:pt x="76275" y="117228"/>
                    <a:pt x="71082" y="116135"/>
                    <a:pt x="67185" y="112959"/>
                  </a:cubicBezTo>
                  <a:cubicBezTo>
                    <a:pt x="54937" y="97860"/>
                    <a:pt x="44220" y="81577"/>
                    <a:pt x="35188" y="64355"/>
                  </a:cubicBezTo>
                  <a:lnTo>
                    <a:pt x="12263" y="23203"/>
                  </a:lnTo>
                  <a:cubicBezTo>
                    <a:pt x="12263" y="23203"/>
                    <a:pt x="8941" y="17614"/>
                    <a:pt x="6187" y="11863"/>
                  </a:cubicBezTo>
                  <a:cubicBezTo>
                    <a:pt x="4891" y="9351"/>
                    <a:pt x="3595" y="6759"/>
                    <a:pt x="2218" y="3762"/>
                  </a:cubicBezTo>
                  <a:cubicBezTo>
                    <a:pt x="841" y="765"/>
                    <a:pt x="112" y="279"/>
                    <a:pt x="193" y="197"/>
                  </a:cubicBezTo>
                  <a:cubicBezTo>
                    <a:pt x="274" y="116"/>
                    <a:pt x="-4020" y="-1747"/>
                    <a:pt x="21822" y="327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599" name="Freeform: Shape 1598">
              <a:extLst>
                <a:ext uri="{FF2B5EF4-FFF2-40B4-BE49-F238E27FC236}">
                  <a16:creationId xmlns:a16="http://schemas.microsoft.com/office/drawing/2014/main" xmlns="" id="{8B086770-BBA8-0C69-3EED-0173775C5970}"/>
                </a:ext>
              </a:extLst>
            </p:cNvPr>
            <p:cNvSpPr/>
            <p:nvPr/>
          </p:nvSpPr>
          <p:spPr>
            <a:xfrm>
              <a:off x="10674209" y="5018956"/>
              <a:ext cx="56067" cy="60234"/>
            </a:xfrm>
            <a:custGeom>
              <a:avLst/>
              <a:gdLst>
                <a:gd name="connsiteX0" fmla="*/ 3050 w 56067"/>
                <a:gd name="connsiteY0" fmla="*/ 37543 h 60234"/>
                <a:gd name="connsiteX1" fmla="*/ 19252 w 56067"/>
                <a:gd name="connsiteY1" fmla="*/ 58200 h 60234"/>
                <a:gd name="connsiteX2" fmla="*/ 30673 w 56067"/>
                <a:gd name="connsiteY2" fmla="*/ 59415 h 60234"/>
                <a:gd name="connsiteX3" fmla="*/ 51006 w 56067"/>
                <a:gd name="connsiteY3" fmla="*/ 40945 h 60234"/>
                <a:gd name="connsiteX4" fmla="*/ 55786 w 56067"/>
                <a:gd name="connsiteY4" fmla="*/ 18425 h 60234"/>
                <a:gd name="connsiteX5" fmla="*/ 49953 w 56067"/>
                <a:gd name="connsiteY5" fmla="*/ 9434 h 60234"/>
                <a:gd name="connsiteX6" fmla="*/ 21277 w 56067"/>
                <a:gd name="connsiteY6" fmla="*/ 280 h 60234"/>
                <a:gd name="connsiteX7" fmla="*/ 11799 w 56067"/>
                <a:gd name="connsiteY7" fmla="*/ 1900 h 60234"/>
                <a:gd name="connsiteX8" fmla="*/ 2888 w 56067"/>
                <a:gd name="connsiteY8" fmla="*/ 12107 h 60234"/>
                <a:gd name="connsiteX9" fmla="*/ 701 w 56067"/>
                <a:gd name="connsiteY9" fmla="*/ 18831 h 60234"/>
                <a:gd name="connsiteX10" fmla="*/ -28 w 56067"/>
                <a:gd name="connsiteY10" fmla="*/ 25149 h 60234"/>
                <a:gd name="connsiteX11" fmla="*/ 3050 w 56067"/>
                <a:gd name="connsiteY11" fmla="*/ 37543 h 60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067" h="60234">
                  <a:moveTo>
                    <a:pt x="3050" y="37543"/>
                  </a:moveTo>
                  <a:cubicBezTo>
                    <a:pt x="6064" y="46008"/>
                    <a:pt x="11750" y="53258"/>
                    <a:pt x="19252" y="58200"/>
                  </a:cubicBezTo>
                  <a:cubicBezTo>
                    <a:pt x="22743" y="60104"/>
                    <a:pt x="26858" y="60541"/>
                    <a:pt x="30673" y="59415"/>
                  </a:cubicBezTo>
                  <a:cubicBezTo>
                    <a:pt x="39560" y="56069"/>
                    <a:pt x="46826" y="49467"/>
                    <a:pt x="51006" y="40945"/>
                  </a:cubicBezTo>
                  <a:cubicBezTo>
                    <a:pt x="55041" y="34173"/>
                    <a:pt x="56725" y="26251"/>
                    <a:pt x="55786" y="18425"/>
                  </a:cubicBezTo>
                  <a:cubicBezTo>
                    <a:pt x="54887" y="14869"/>
                    <a:pt x="52837" y="11710"/>
                    <a:pt x="49953" y="9434"/>
                  </a:cubicBezTo>
                  <a:cubicBezTo>
                    <a:pt x="41294" y="4079"/>
                    <a:pt x="31443" y="928"/>
                    <a:pt x="21277" y="280"/>
                  </a:cubicBezTo>
                  <a:cubicBezTo>
                    <a:pt x="18045" y="-741"/>
                    <a:pt x="14513" y="-133"/>
                    <a:pt x="11799" y="1900"/>
                  </a:cubicBezTo>
                  <a:cubicBezTo>
                    <a:pt x="7935" y="4411"/>
                    <a:pt x="4857" y="7943"/>
                    <a:pt x="2888" y="12107"/>
                  </a:cubicBezTo>
                  <a:cubicBezTo>
                    <a:pt x="1867" y="14245"/>
                    <a:pt x="1130" y="16505"/>
                    <a:pt x="701" y="18831"/>
                  </a:cubicBezTo>
                  <a:cubicBezTo>
                    <a:pt x="215" y="20904"/>
                    <a:pt x="-28" y="23019"/>
                    <a:pt x="-28" y="25149"/>
                  </a:cubicBezTo>
                  <a:cubicBezTo>
                    <a:pt x="110" y="29451"/>
                    <a:pt x="1155" y="33679"/>
                    <a:pt x="3050" y="375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00" name="Freeform: Shape 1599">
              <a:extLst>
                <a:ext uri="{FF2B5EF4-FFF2-40B4-BE49-F238E27FC236}">
                  <a16:creationId xmlns:a16="http://schemas.microsoft.com/office/drawing/2014/main" xmlns="" id="{F04C9568-FF9F-5F3D-DE28-355746016DB1}"/>
                </a:ext>
              </a:extLst>
            </p:cNvPr>
            <p:cNvSpPr/>
            <p:nvPr/>
          </p:nvSpPr>
          <p:spPr>
            <a:xfrm>
              <a:off x="10576190" y="4981666"/>
              <a:ext cx="95165" cy="144203"/>
            </a:xfrm>
            <a:custGeom>
              <a:avLst/>
              <a:gdLst>
                <a:gd name="connsiteX0" fmla="*/ 48738 w 95165"/>
                <a:gd name="connsiteY0" fmla="*/ 20234 h 144203"/>
                <a:gd name="connsiteX1" fmla="*/ 71420 w 95165"/>
                <a:gd name="connsiteY1" fmla="*/ 66651 h 144203"/>
                <a:gd name="connsiteX2" fmla="*/ 93616 w 95165"/>
                <a:gd name="connsiteY2" fmla="*/ 110638 h 144203"/>
                <a:gd name="connsiteX3" fmla="*/ 85110 w 95165"/>
                <a:gd name="connsiteY3" fmla="*/ 134130 h 144203"/>
                <a:gd name="connsiteX4" fmla="*/ 45984 w 95165"/>
                <a:gd name="connsiteY4" fmla="*/ 143851 h 144203"/>
                <a:gd name="connsiteX5" fmla="*/ 21682 w 95165"/>
                <a:gd name="connsiteY5" fmla="*/ 140692 h 144203"/>
                <a:gd name="connsiteX6" fmla="*/ 18442 w 95165"/>
                <a:gd name="connsiteY6" fmla="*/ 139720 h 144203"/>
                <a:gd name="connsiteX7" fmla="*/ 14472 w 95165"/>
                <a:gd name="connsiteY7" fmla="*/ 138342 h 144203"/>
                <a:gd name="connsiteX8" fmla="*/ 7587 w 95165"/>
                <a:gd name="connsiteY8" fmla="*/ 134940 h 144203"/>
                <a:gd name="connsiteX9" fmla="*/ -28 w 95165"/>
                <a:gd name="connsiteY9" fmla="*/ 123113 h 144203"/>
                <a:gd name="connsiteX10" fmla="*/ 14148 w 95165"/>
                <a:gd name="connsiteY10" fmla="*/ 66408 h 144203"/>
                <a:gd name="connsiteX11" fmla="*/ 28243 w 95165"/>
                <a:gd name="connsiteY11" fmla="*/ 23393 h 144203"/>
                <a:gd name="connsiteX12" fmla="*/ 32294 w 95165"/>
                <a:gd name="connsiteY12" fmla="*/ 11647 h 144203"/>
                <a:gd name="connsiteX13" fmla="*/ 35291 w 95165"/>
                <a:gd name="connsiteY13" fmla="*/ 3547 h 144203"/>
                <a:gd name="connsiteX14" fmla="*/ 36182 w 95165"/>
                <a:gd name="connsiteY14" fmla="*/ 874 h 144203"/>
                <a:gd name="connsiteX15" fmla="*/ 36182 w 95165"/>
                <a:gd name="connsiteY15" fmla="*/ 144 h 144203"/>
                <a:gd name="connsiteX16" fmla="*/ 37559 w 95165"/>
                <a:gd name="connsiteY16" fmla="*/ 144 h 144203"/>
                <a:gd name="connsiteX17" fmla="*/ 48738 w 95165"/>
                <a:gd name="connsiteY17" fmla="*/ 20234 h 14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65" h="144203">
                  <a:moveTo>
                    <a:pt x="48738" y="20234"/>
                  </a:moveTo>
                  <a:lnTo>
                    <a:pt x="71420" y="66651"/>
                  </a:lnTo>
                  <a:lnTo>
                    <a:pt x="93616" y="110638"/>
                  </a:lnTo>
                  <a:cubicBezTo>
                    <a:pt x="97480" y="119484"/>
                    <a:pt x="93746" y="129812"/>
                    <a:pt x="85110" y="134130"/>
                  </a:cubicBezTo>
                  <a:cubicBezTo>
                    <a:pt x="73405" y="141372"/>
                    <a:pt x="59723" y="144766"/>
                    <a:pt x="45984" y="143851"/>
                  </a:cubicBezTo>
                  <a:cubicBezTo>
                    <a:pt x="37794" y="143713"/>
                    <a:pt x="29637" y="142660"/>
                    <a:pt x="21682" y="140692"/>
                  </a:cubicBezTo>
                  <a:lnTo>
                    <a:pt x="18442" y="139720"/>
                  </a:lnTo>
                  <a:lnTo>
                    <a:pt x="14472" y="138342"/>
                  </a:lnTo>
                  <a:cubicBezTo>
                    <a:pt x="12042" y="137508"/>
                    <a:pt x="9725" y="136358"/>
                    <a:pt x="7587" y="134940"/>
                  </a:cubicBezTo>
                  <a:cubicBezTo>
                    <a:pt x="3220" y="132526"/>
                    <a:pt x="361" y="128087"/>
                    <a:pt x="-28" y="123113"/>
                  </a:cubicBezTo>
                  <a:cubicBezTo>
                    <a:pt x="2743" y="103777"/>
                    <a:pt x="7490" y="84772"/>
                    <a:pt x="14148" y="66408"/>
                  </a:cubicBezTo>
                  <a:cubicBezTo>
                    <a:pt x="21520" y="43807"/>
                    <a:pt x="28243" y="23393"/>
                    <a:pt x="28243" y="23393"/>
                  </a:cubicBezTo>
                  <a:cubicBezTo>
                    <a:pt x="28243" y="23393"/>
                    <a:pt x="29944" y="17480"/>
                    <a:pt x="32294" y="11647"/>
                  </a:cubicBezTo>
                  <a:lnTo>
                    <a:pt x="35291" y="3547"/>
                  </a:lnTo>
                  <a:lnTo>
                    <a:pt x="36182" y="874"/>
                  </a:lnTo>
                  <a:cubicBezTo>
                    <a:pt x="36182" y="874"/>
                    <a:pt x="36182" y="306"/>
                    <a:pt x="36182" y="144"/>
                  </a:cubicBezTo>
                  <a:lnTo>
                    <a:pt x="37559" y="144"/>
                  </a:lnTo>
                  <a:cubicBezTo>
                    <a:pt x="39179" y="63"/>
                    <a:pt x="35858" y="-4311"/>
                    <a:pt x="48738" y="2023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01" name="Freeform: Shape 1600">
              <a:extLst>
                <a:ext uri="{FF2B5EF4-FFF2-40B4-BE49-F238E27FC236}">
                  <a16:creationId xmlns:a16="http://schemas.microsoft.com/office/drawing/2014/main" xmlns="" id="{7F7511E3-1529-D716-ED13-6D091C55CF96}"/>
                </a:ext>
              </a:extLst>
            </p:cNvPr>
            <p:cNvSpPr/>
            <p:nvPr/>
          </p:nvSpPr>
          <p:spPr>
            <a:xfrm>
              <a:off x="10595861" y="5059524"/>
              <a:ext cx="57558" cy="56574"/>
            </a:xfrm>
            <a:custGeom>
              <a:avLst/>
              <a:gdLst>
                <a:gd name="connsiteX0" fmla="*/ 4603 w 57558"/>
                <a:gd name="connsiteY0" fmla="*/ 15282 h 56574"/>
                <a:gd name="connsiteX1" fmla="*/ 553 w 57558"/>
                <a:gd name="connsiteY1" fmla="*/ 41123 h 56574"/>
                <a:gd name="connsiteX2" fmla="*/ 2578 w 57558"/>
                <a:gd name="connsiteY2" fmla="*/ 46146 h 56574"/>
                <a:gd name="connsiteX3" fmla="*/ 6548 w 57558"/>
                <a:gd name="connsiteY3" fmla="*/ 50601 h 56574"/>
                <a:gd name="connsiteX4" fmla="*/ 34252 w 57558"/>
                <a:gd name="connsiteY4" fmla="*/ 55867 h 56574"/>
                <a:gd name="connsiteX5" fmla="*/ 54504 w 57558"/>
                <a:gd name="connsiteY5" fmla="*/ 46794 h 56574"/>
                <a:gd name="connsiteX6" fmla="*/ 57501 w 57558"/>
                <a:gd name="connsiteY6" fmla="*/ 36830 h 56574"/>
                <a:gd name="connsiteX7" fmla="*/ 44621 w 57558"/>
                <a:gd name="connsiteY7" fmla="*/ 9045 h 56574"/>
                <a:gd name="connsiteX8" fmla="*/ 41786 w 57558"/>
                <a:gd name="connsiteY8" fmla="*/ 5237 h 56574"/>
                <a:gd name="connsiteX9" fmla="*/ 36763 w 57558"/>
                <a:gd name="connsiteY9" fmla="*/ 2159 h 56574"/>
                <a:gd name="connsiteX10" fmla="*/ 22911 w 57558"/>
                <a:gd name="connsiteY10" fmla="*/ -28 h 56574"/>
                <a:gd name="connsiteX11" fmla="*/ 4603 w 57558"/>
                <a:gd name="connsiteY11" fmla="*/ 15282 h 56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558" h="56574">
                  <a:moveTo>
                    <a:pt x="4603" y="15282"/>
                  </a:moveTo>
                  <a:cubicBezTo>
                    <a:pt x="472" y="23221"/>
                    <a:pt x="-946" y="32302"/>
                    <a:pt x="553" y="41123"/>
                  </a:cubicBezTo>
                  <a:cubicBezTo>
                    <a:pt x="1112" y="42841"/>
                    <a:pt x="1784" y="44526"/>
                    <a:pt x="2578" y="46146"/>
                  </a:cubicBezTo>
                  <a:cubicBezTo>
                    <a:pt x="3469" y="47961"/>
                    <a:pt x="4846" y="49500"/>
                    <a:pt x="6548" y="50601"/>
                  </a:cubicBezTo>
                  <a:cubicBezTo>
                    <a:pt x="14899" y="55502"/>
                    <a:pt x="24685" y="57357"/>
                    <a:pt x="34252" y="55867"/>
                  </a:cubicBezTo>
                  <a:cubicBezTo>
                    <a:pt x="41899" y="55462"/>
                    <a:pt x="49117" y="52229"/>
                    <a:pt x="54504" y="46794"/>
                  </a:cubicBezTo>
                  <a:cubicBezTo>
                    <a:pt x="56658" y="43934"/>
                    <a:pt x="57728" y="40402"/>
                    <a:pt x="57501" y="36830"/>
                  </a:cubicBezTo>
                  <a:cubicBezTo>
                    <a:pt x="56934" y="26704"/>
                    <a:pt x="49967" y="18037"/>
                    <a:pt x="44621" y="9045"/>
                  </a:cubicBezTo>
                  <a:cubicBezTo>
                    <a:pt x="43851" y="7651"/>
                    <a:pt x="42895" y="6372"/>
                    <a:pt x="41786" y="5237"/>
                  </a:cubicBezTo>
                  <a:cubicBezTo>
                    <a:pt x="40344" y="3876"/>
                    <a:pt x="38634" y="2831"/>
                    <a:pt x="36763" y="2159"/>
                  </a:cubicBezTo>
                  <a:cubicBezTo>
                    <a:pt x="32437" y="174"/>
                    <a:pt x="27642" y="-587"/>
                    <a:pt x="22911" y="-28"/>
                  </a:cubicBezTo>
                  <a:cubicBezTo>
                    <a:pt x="14292" y="944"/>
                    <a:pt x="7082" y="6971"/>
                    <a:pt x="4603" y="15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02" name="Freeform: Shape 1601">
              <a:extLst>
                <a:ext uri="{FF2B5EF4-FFF2-40B4-BE49-F238E27FC236}">
                  <a16:creationId xmlns:a16="http://schemas.microsoft.com/office/drawing/2014/main" xmlns="" id="{B624679F-06E9-8337-DE60-D9FF5BDFF97F}"/>
                </a:ext>
              </a:extLst>
            </p:cNvPr>
            <p:cNvSpPr/>
            <p:nvPr/>
          </p:nvSpPr>
          <p:spPr>
            <a:xfrm>
              <a:off x="10491404" y="4980802"/>
              <a:ext cx="120364" cy="126578"/>
            </a:xfrm>
            <a:custGeom>
              <a:avLst/>
              <a:gdLst>
                <a:gd name="connsiteX0" fmla="*/ 112625 w 120364"/>
                <a:gd name="connsiteY0" fmla="*/ 20936 h 126578"/>
                <a:gd name="connsiteX1" fmla="*/ 77063 w 120364"/>
                <a:gd name="connsiteY1" fmla="*/ 114094 h 126578"/>
                <a:gd name="connsiteX2" fmla="*/ 53166 w 120364"/>
                <a:gd name="connsiteY2" fmla="*/ 125840 h 126578"/>
                <a:gd name="connsiteX3" fmla="*/ 18657 w 120364"/>
                <a:gd name="connsiteY3" fmla="*/ 105022 h 126578"/>
                <a:gd name="connsiteX4" fmla="*/ 5128 w 120364"/>
                <a:gd name="connsiteY4" fmla="*/ 84446 h 126578"/>
                <a:gd name="connsiteX5" fmla="*/ 187 w 120364"/>
                <a:gd name="connsiteY5" fmla="*/ 68811 h 126578"/>
                <a:gd name="connsiteX6" fmla="*/ 4562 w 120364"/>
                <a:gd name="connsiteY6" fmla="*/ 54878 h 126578"/>
                <a:gd name="connsiteX7" fmla="*/ 56163 w 120364"/>
                <a:gd name="connsiteY7" fmla="*/ 27336 h 126578"/>
                <a:gd name="connsiteX8" fmla="*/ 96667 w 120364"/>
                <a:gd name="connsiteY8" fmla="*/ 8623 h 126578"/>
                <a:gd name="connsiteX9" fmla="*/ 119511 w 120364"/>
                <a:gd name="connsiteY9" fmla="*/ -206 h 126578"/>
                <a:gd name="connsiteX10" fmla="*/ 112625 w 120364"/>
                <a:gd name="connsiteY10" fmla="*/ 20936 h 12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364" h="126578">
                  <a:moveTo>
                    <a:pt x="112625" y="20936"/>
                  </a:moveTo>
                  <a:cubicBezTo>
                    <a:pt x="100206" y="52148"/>
                    <a:pt x="88347" y="83206"/>
                    <a:pt x="77063" y="114094"/>
                  </a:cubicBezTo>
                  <a:cubicBezTo>
                    <a:pt x="72875" y="123167"/>
                    <a:pt x="62903" y="128060"/>
                    <a:pt x="53166" y="125840"/>
                  </a:cubicBezTo>
                  <a:cubicBezTo>
                    <a:pt x="39556" y="123208"/>
                    <a:pt x="27333" y="115828"/>
                    <a:pt x="18657" y="105022"/>
                  </a:cubicBezTo>
                  <a:cubicBezTo>
                    <a:pt x="13245" y="98800"/>
                    <a:pt x="8701" y="91882"/>
                    <a:pt x="5128" y="84446"/>
                  </a:cubicBezTo>
                  <a:cubicBezTo>
                    <a:pt x="2593" y="79561"/>
                    <a:pt x="924" y="74271"/>
                    <a:pt x="187" y="68811"/>
                  </a:cubicBezTo>
                  <a:cubicBezTo>
                    <a:pt x="-647" y="63732"/>
                    <a:pt x="973" y="58564"/>
                    <a:pt x="4562" y="54878"/>
                  </a:cubicBezTo>
                  <a:cubicBezTo>
                    <a:pt x="11609" y="48398"/>
                    <a:pt x="34939" y="37462"/>
                    <a:pt x="56163" y="27336"/>
                  </a:cubicBezTo>
                  <a:lnTo>
                    <a:pt x="96667" y="8623"/>
                  </a:lnTo>
                  <a:cubicBezTo>
                    <a:pt x="96099" y="7327"/>
                    <a:pt x="119834" y="523"/>
                    <a:pt x="119511" y="-206"/>
                  </a:cubicBezTo>
                  <a:cubicBezTo>
                    <a:pt x="120888" y="847"/>
                    <a:pt x="121617" y="-4257"/>
                    <a:pt x="112625" y="209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03" name="Freeform: Shape 1602">
              <a:extLst>
                <a:ext uri="{FF2B5EF4-FFF2-40B4-BE49-F238E27FC236}">
                  <a16:creationId xmlns:a16="http://schemas.microsoft.com/office/drawing/2014/main" xmlns="" id="{57D0859E-7C19-0483-5618-52C36832B216}"/>
                </a:ext>
              </a:extLst>
            </p:cNvPr>
            <p:cNvSpPr/>
            <p:nvPr/>
          </p:nvSpPr>
          <p:spPr>
            <a:xfrm>
              <a:off x="10508701" y="5033137"/>
              <a:ext cx="56957" cy="60267"/>
            </a:xfrm>
            <a:custGeom>
              <a:avLst/>
              <a:gdLst>
                <a:gd name="connsiteX0" fmla="*/ 24770 w 56957"/>
                <a:gd name="connsiteY0" fmla="*/ 1409 h 60267"/>
                <a:gd name="connsiteX1" fmla="*/ 2898 w 56957"/>
                <a:gd name="connsiteY1" fmla="*/ 15747 h 60267"/>
                <a:gd name="connsiteX2" fmla="*/ 63 w 56957"/>
                <a:gd name="connsiteY2" fmla="*/ 27655 h 60267"/>
                <a:gd name="connsiteX3" fmla="*/ 14320 w 56957"/>
                <a:gd name="connsiteY3" fmla="*/ 51957 h 60267"/>
                <a:gd name="connsiteX4" fmla="*/ 35139 w 56957"/>
                <a:gd name="connsiteY4" fmla="*/ 60058 h 60267"/>
                <a:gd name="connsiteX5" fmla="*/ 44698 w 56957"/>
                <a:gd name="connsiteY5" fmla="*/ 55116 h 60267"/>
                <a:gd name="connsiteX6" fmla="*/ 56201 w 56957"/>
                <a:gd name="connsiteY6" fmla="*/ 27250 h 60267"/>
                <a:gd name="connsiteX7" fmla="*/ 56930 w 56957"/>
                <a:gd name="connsiteY7" fmla="*/ 22714 h 60267"/>
                <a:gd name="connsiteX8" fmla="*/ 55553 w 56957"/>
                <a:gd name="connsiteY8" fmla="*/ 17367 h 60267"/>
                <a:gd name="connsiteX9" fmla="*/ 47452 w 56957"/>
                <a:gd name="connsiteY9" fmla="*/ 5864 h 60267"/>
                <a:gd name="connsiteX10" fmla="*/ 24770 w 56957"/>
                <a:gd name="connsiteY10" fmla="*/ 1409 h 6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957" h="60267">
                  <a:moveTo>
                    <a:pt x="24770" y="1409"/>
                  </a:moveTo>
                  <a:cubicBezTo>
                    <a:pt x="16094" y="3637"/>
                    <a:pt x="8407" y="8683"/>
                    <a:pt x="2898" y="15747"/>
                  </a:cubicBezTo>
                  <a:cubicBezTo>
                    <a:pt x="654" y="19287"/>
                    <a:pt x="-350" y="23483"/>
                    <a:pt x="63" y="27655"/>
                  </a:cubicBezTo>
                  <a:cubicBezTo>
                    <a:pt x="1561" y="37271"/>
                    <a:pt x="6657" y="45955"/>
                    <a:pt x="14320" y="51957"/>
                  </a:cubicBezTo>
                  <a:cubicBezTo>
                    <a:pt x="19942" y="57271"/>
                    <a:pt x="27411" y="60171"/>
                    <a:pt x="35139" y="60058"/>
                  </a:cubicBezTo>
                  <a:cubicBezTo>
                    <a:pt x="38825" y="59637"/>
                    <a:pt x="42227" y="57879"/>
                    <a:pt x="44698" y="55116"/>
                  </a:cubicBezTo>
                  <a:cubicBezTo>
                    <a:pt x="50765" y="46919"/>
                    <a:pt x="54718" y="37343"/>
                    <a:pt x="56201" y="27250"/>
                  </a:cubicBezTo>
                  <a:cubicBezTo>
                    <a:pt x="56687" y="25784"/>
                    <a:pt x="56930" y="24253"/>
                    <a:pt x="56930" y="22714"/>
                  </a:cubicBezTo>
                  <a:cubicBezTo>
                    <a:pt x="56768" y="20867"/>
                    <a:pt x="56306" y="19060"/>
                    <a:pt x="55553" y="17367"/>
                  </a:cubicBezTo>
                  <a:cubicBezTo>
                    <a:pt x="53682" y="13009"/>
                    <a:pt x="50927" y="9088"/>
                    <a:pt x="47452" y="5864"/>
                  </a:cubicBezTo>
                  <a:cubicBezTo>
                    <a:pt x="41498" y="-90"/>
                    <a:pt x="32530" y="-1848"/>
                    <a:pt x="24770" y="140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04" name="Freeform: Shape 1603">
              <a:extLst>
                <a:ext uri="{FF2B5EF4-FFF2-40B4-BE49-F238E27FC236}">
                  <a16:creationId xmlns:a16="http://schemas.microsoft.com/office/drawing/2014/main" xmlns="" id="{46A51B0A-BCDB-10C2-4AB7-0BA80ABA51A5}"/>
                </a:ext>
              </a:extLst>
            </p:cNvPr>
            <p:cNvSpPr/>
            <p:nvPr/>
          </p:nvSpPr>
          <p:spPr>
            <a:xfrm>
              <a:off x="10462373" y="4936877"/>
              <a:ext cx="143337" cy="90239"/>
            </a:xfrm>
            <a:custGeom>
              <a:avLst/>
              <a:gdLst>
                <a:gd name="connsiteX0" fmla="*/ 127560 w 143337"/>
                <a:gd name="connsiteY0" fmla="*/ 48416 h 90239"/>
                <a:gd name="connsiteX1" fmla="*/ 37480 w 143337"/>
                <a:gd name="connsiteY1" fmla="*/ 88191 h 90239"/>
                <a:gd name="connsiteX2" fmla="*/ 15284 w 143337"/>
                <a:gd name="connsiteY2" fmla="*/ 84140 h 90239"/>
                <a:gd name="connsiteX3" fmla="*/ 7184 w 143337"/>
                <a:gd name="connsiteY3" fmla="*/ 73447 h 90239"/>
                <a:gd name="connsiteX4" fmla="*/ 2404 w 143337"/>
                <a:gd name="connsiteY4" fmla="*/ 60810 h 90239"/>
                <a:gd name="connsiteX5" fmla="*/ 55 w 143337"/>
                <a:gd name="connsiteY5" fmla="*/ 45905 h 90239"/>
                <a:gd name="connsiteX6" fmla="*/ 1351 w 143337"/>
                <a:gd name="connsiteY6" fmla="*/ 35698 h 90239"/>
                <a:gd name="connsiteX7" fmla="*/ 9452 w 143337"/>
                <a:gd name="connsiteY7" fmla="*/ 27193 h 90239"/>
                <a:gd name="connsiteX8" fmla="*/ 109496 w 143337"/>
                <a:gd name="connsiteY8" fmla="*/ 1837 h 90239"/>
                <a:gd name="connsiteX9" fmla="*/ 121565 w 143337"/>
                <a:gd name="connsiteY9" fmla="*/ -188 h 90239"/>
                <a:gd name="connsiteX10" fmla="*/ 137119 w 143337"/>
                <a:gd name="connsiteY10" fmla="*/ 11720 h 90239"/>
                <a:gd name="connsiteX11" fmla="*/ 127560 w 143337"/>
                <a:gd name="connsiteY11" fmla="*/ 48416 h 9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37" h="90239">
                  <a:moveTo>
                    <a:pt x="127560" y="48416"/>
                  </a:moveTo>
                  <a:lnTo>
                    <a:pt x="37480" y="88191"/>
                  </a:lnTo>
                  <a:cubicBezTo>
                    <a:pt x="29971" y="91715"/>
                    <a:pt x="21060" y="90086"/>
                    <a:pt x="15284" y="84140"/>
                  </a:cubicBezTo>
                  <a:cubicBezTo>
                    <a:pt x="12036" y="81030"/>
                    <a:pt x="9298" y="77417"/>
                    <a:pt x="7184" y="73447"/>
                  </a:cubicBezTo>
                  <a:cubicBezTo>
                    <a:pt x="5175" y="69405"/>
                    <a:pt x="3571" y="65169"/>
                    <a:pt x="2404" y="60810"/>
                  </a:cubicBezTo>
                  <a:cubicBezTo>
                    <a:pt x="1149" y="55926"/>
                    <a:pt x="363" y="50936"/>
                    <a:pt x="55" y="45905"/>
                  </a:cubicBezTo>
                  <a:cubicBezTo>
                    <a:pt x="-229" y="42446"/>
                    <a:pt x="217" y="38971"/>
                    <a:pt x="1351" y="35698"/>
                  </a:cubicBezTo>
                  <a:cubicBezTo>
                    <a:pt x="2890" y="31948"/>
                    <a:pt x="5782" y="28918"/>
                    <a:pt x="9452" y="27193"/>
                  </a:cubicBezTo>
                  <a:cubicBezTo>
                    <a:pt x="26382" y="19821"/>
                    <a:pt x="109496" y="1837"/>
                    <a:pt x="109496" y="1837"/>
                  </a:cubicBezTo>
                  <a:cubicBezTo>
                    <a:pt x="113359" y="428"/>
                    <a:pt x="117450" y="-261"/>
                    <a:pt x="121565" y="-188"/>
                  </a:cubicBezTo>
                  <a:cubicBezTo>
                    <a:pt x="128961" y="-552"/>
                    <a:pt x="135547" y="4478"/>
                    <a:pt x="137119" y="11720"/>
                  </a:cubicBezTo>
                  <a:cubicBezTo>
                    <a:pt x="142708" y="30028"/>
                    <a:pt x="151214" y="36670"/>
                    <a:pt x="127560" y="4841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05" name="Freeform: Shape 1604">
              <a:extLst>
                <a:ext uri="{FF2B5EF4-FFF2-40B4-BE49-F238E27FC236}">
                  <a16:creationId xmlns:a16="http://schemas.microsoft.com/office/drawing/2014/main" xmlns="" id="{AE7FCF8C-E277-C0EC-9AEC-BA33FEF6762D}"/>
                </a:ext>
              </a:extLst>
            </p:cNvPr>
            <p:cNvSpPr/>
            <p:nvPr/>
          </p:nvSpPr>
          <p:spPr>
            <a:xfrm>
              <a:off x="10474084" y="4968043"/>
              <a:ext cx="56151" cy="45157"/>
            </a:xfrm>
            <a:custGeom>
              <a:avLst/>
              <a:gdLst>
                <a:gd name="connsiteX0" fmla="*/ 33951 w 56151"/>
                <a:gd name="connsiteY0" fmla="*/ -4 h 45157"/>
                <a:gd name="connsiteX1" fmla="*/ 8514 w 56151"/>
                <a:gd name="connsiteY1" fmla="*/ 6072 h 45157"/>
                <a:gd name="connsiteX2" fmla="*/ 1386 w 56151"/>
                <a:gd name="connsiteY2" fmla="*/ 13444 h 45157"/>
                <a:gd name="connsiteX3" fmla="*/ 12970 w 56151"/>
                <a:gd name="connsiteY3" fmla="*/ 43740 h 45157"/>
                <a:gd name="connsiteX4" fmla="*/ 22772 w 56151"/>
                <a:gd name="connsiteY4" fmla="*/ 44631 h 45157"/>
                <a:gd name="connsiteX5" fmla="*/ 49828 w 56151"/>
                <a:gd name="connsiteY5" fmla="*/ 31184 h 45157"/>
                <a:gd name="connsiteX6" fmla="*/ 53392 w 56151"/>
                <a:gd name="connsiteY6" fmla="*/ 28349 h 45157"/>
                <a:gd name="connsiteX7" fmla="*/ 55580 w 56151"/>
                <a:gd name="connsiteY7" fmla="*/ 23488 h 45157"/>
                <a:gd name="connsiteX8" fmla="*/ 54202 w 56151"/>
                <a:gd name="connsiteY8" fmla="*/ 10689 h 45157"/>
                <a:gd name="connsiteX9" fmla="*/ 33951 w 56151"/>
                <a:gd name="connsiteY9" fmla="*/ -4 h 4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151" h="45157">
                  <a:moveTo>
                    <a:pt x="33951" y="-4"/>
                  </a:moveTo>
                  <a:cubicBezTo>
                    <a:pt x="25105" y="-52"/>
                    <a:pt x="16380" y="2030"/>
                    <a:pt x="8514" y="6072"/>
                  </a:cubicBezTo>
                  <a:cubicBezTo>
                    <a:pt x="5469" y="7781"/>
                    <a:pt x="2990" y="10341"/>
                    <a:pt x="1386" y="13444"/>
                  </a:cubicBezTo>
                  <a:cubicBezTo>
                    <a:pt x="-2664" y="25020"/>
                    <a:pt x="2229" y="37827"/>
                    <a:pt x="12970" y="43740"/>
                  </a:cubicBezTo>
                  <a:cubicBezTo>
                    <a:pt x="16089" y="44956"/>
                    <a:pt x="19483" y="45263"/>
                    <a:pt x="22772" y="44631"/>
                  </a:cubicBezTo>
                  <a:cubicBezTo>
                    <a:pt x="32646" y="42128"/>
                    <a:pt x="41873" y="37543"/>
                    <a:pt x="49828" y="31184"/>
                  </a:cubicBezTo>
                  <a:cubicBezTo>
                    <a:pt x="51148" y="30423"/>
                    <a:pt x="52356" y="29467"/>
                    <a:pt x="53392" y="28349"/>
                  </a:cubicBezTo>
                  <a:cubicBezTo>
                    <a:pt x="54486" y="26923"/>
                    <a:pt x="55239" y="25255"/>
                    <a:pt x="55580" y="23488"/>
                  </a:cubicBezTo>
                  <a:cubicBezTo>
                    <a:pt x="56633" y="19195"/>
                    <a:pt x="56147" y="14659"/>
                    <a:pt x="54202" y="10689"/>
                  </a:cubicBezTo>
                  <a:cubicBezTo>
                    <a:pt x="50492" y="3107"/>
                    <a:pt x="42303" y="-1219"/>
                    <a:pt x="33951" y="-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06" name="Freeform: Shape 1605">
              <a:extLst>
                <a:ext uri="{FF2B5EF4-FFF2-40B4-BE49-F238E27FC236}">
                  <a16:creationId xmlns:a16="http://schemas.microsoft.com/office/drawing/2014/main" xmlns="" id="{EA7A6BD7-22CC-4669-EC1D-6B2C8E1F288F}"/>
                </a:ext>
              </a:extLst>
            </p:cNvPr>
            <p:cNvSpPr/>
            <p:nvPr/>
          </p:nvSpPr>
          <p:spPr>
            <a:xfrm>
              <a:off x="10449131" y="4879817"/>
              <a:ext cx="143974" cy="76545"/>
            </a:xfrm>
            <a:custGeom>
              <a:avLst/>
              <a:gdLst>
                <a:gd name="connsiteX0" fmla="*/ 125735 w 143974"/>
                <a:gd name="connsiteY0" fmla="*/ 53957 h 76545"/>
                <a:gd name="connsiteX1" fmla="*/ 29661 w 143974"/>
                <a:gd name="connsiteY1" fmla="*/ 75666 h 76545"/>
                <a:gd name="connsiteX2" fmla="*/ 8842 w 143974"/>
                <a:gd name="connsiteY2" fmla="*/ 68943 h 76545"/>
                <a:gd name="connsiteX3" fmla="*/ 337 w 143974"/>
                <a:gd name="connsiteY3" fmla="*/ 46504 h 76545"/>
                <a:gd name="connsiteX4" fmla="*/ 337 w 143974"/>
                <a:gd name="connsiteY4" fmla="*/ 32490 h 76545"/>
                <a:gd name="connsiteX5" fmla="*/ 2767 w 143974"/>
                <a:gd name="connsiteY5" fmla="*/ 23174 h 76545"/>
                <a:gd name="connsiteX6" fmla="*/ 12083 w 143974"/>
                <a:gd name="connsiteY6" fmla="*/ 15883 h 76545"/>
                <a:gd name="connsiteX7" fmla="*/ 114152 w 143974"/>
                <a:gd name="connsiteY7" fmla="*/ 816 h 76545"/>
                <a:gd name="connsiteX8" fmla="*/ 140722 w 143974"/>
                <a:gd name="connsiteY8" fmla="*/ 14749 h 76545"/>
                <a:gd name="connsiteX9" fmla="*/ 125735 w 143974"/>
                <a:gd name="connsiteY9" fmla="*/ 53957 h 7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74" h="76545">
                  <a:moveTo>
                    <a:pt x="125735" y="53957"/>
                  </a:moveTo>
                  <a:lnTo>
                    <a:pt x="29661" y="75666"/>
                  </a:lnTo>
                  <a:cubicBezTo>
                    <a:pt x="22006" y="77692"/>
                    <a:pt x="13873" y="75059"/>
                    <a:pt x="8842" y="68943"/>
                  </a:cubicBezTo>
                  <a:cubicBezTo>
                    <a:pt x="3990" y="62389"/>
                    <a:pt x="1049" y="54629"/>
                    <a:pt x="337" y="46504"/>
                  </a:cubicBezTo>
                  <a:cubicBezTo>
                    <a:pt x="-150" y="41846"/>
                    <a:pt x="-150" y="37148"/>
                    <a:pt x="337" y="32490"/>
                  </a:cubicBezTo>
                  <a:cubicBezTo>
                    <a:pt x="426" y="29241"/>
                    <a:pt x="1252" y="26050"/>
                    <a:pt x="2767" y="23174"/>
                  </a:cubicBezTo>
                  <a:cubicBezTo>
                    <a:pt x="4840" y="19658"/>
                    <a:pt x="8170" y="17050"/>
                    <a:pt x="12083" y="15883"/>
                  </a:cubicBezTo>
                  <a:cubicBezTo>
                    <a:pt x="29742" y="10456"/>
                    <a:pt x="114152" y="816"/>
                    <a:pt x="114152" y="816"/>
                  </a:cubicBezTo>
                  <a:cubicBezTo>
                    <a:pt x="114152" y="816"/>
                    <a:pt x="137887" y="-5827"/>
                    <a:pt x="140722" y="14749"/>
                  </a:cubicBezTo>
                  <a:cubicBezTo>
                    <a:pt x="143557" y="35325"/>
                    <a:pt x="150929" y="46828"/>
                    <a:pt x="125735" y="5395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07" name="Freeform: Shape 1606">
              <a:extLst>
                <a:ext uri="{FF2B5EF4-FFF2-40B4-BE49-F238E27FC236}">
                  <a16:creationId xmlns:a16="http://schemas.microsoft.com/office/drawing/2014/main" xmlns="" id="{0ACC9B44-EB58-B581-3E19-0768772A72B1}"/>
                </a:ext>
              </a:extLst>
            </p:cNvPr>
            <p:cNvSpPr/>
            <p:nvPr/>
          </p:nvSpPr>
          <p:spPr>
            <a:xfrm>
              <a:off x="10458739" y="4903084"/>
              <a:ext cx="56566" cy="41048"/>
            </a:xfrm>
            <a:custGeom>
              <a:avLst/>
              <a:gdLst>
                <a:gd name="connsiteX0" fmla="*/ 36983 w 56566"/>
                <a:gd name="connsiteY0" fmla="*/ 149 h 41048"/>
                <a:gd name="connsiteX1" fmla="*/ 10980 w 56566"/>
                <a:gd name="connsiteY1" fmla="*/ 3308 h 41048"/>
                <a:gd name="connsiteX2" fmla="*/ 2879 w 56566"/>
                <a:gd name="connsiteY2" fmla="*/ 9465 h 41048"/>
                <a:gd name="connsiteX3" fmla="*/ 1016 w 56566"/>
                <a:gd name="connsiteY3" fmla="*/ 26719 h 41048"/>
                <a:gd name="connsiteX4" fmla="*/ 9846 w 56566"/>
                <a:gd name="connsiteY4" fmla="*/ 38790 h 41048"/>
                <a:gd name="connsiteX5" fmla="*/ 19242 w 56566"/>
                <a:gd name="connsiteY5" fmla="*/ 40815 h 41048"/>
                <a:gd name="connsiteX6" fmla="*/ 48243 w 56566"/>
                <a:gd name="connsiteY6" fmla="*/ 32309 h 41048"/>
                <a:gd name="connsiteX7" fmla="*/ 52212 w 56566"/>
                <a:gd name="connsiteY7" fmla="*/ 30041 h 41048"/>
                <a:gd name="connsiteX8" fmla="*/ 55128 w 56566"/>
                <a:gd name="connsiteY8" fmla="*/ 25747 h 41048"/>
                <a:gd name="connsiteX9" fmla="*/ 45059 w 56566"/>
                <a:gd name="connsiteY9" fmla="*/ 1518 h 41048"/>
                <a:gd name="connsiteX10" fmla="*/ 36902 w 56566"/>
                <a:gd name="connsiteY10" fmla="*/ 149 h 41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6" h="41048">
                  <a:moveTo>
                    <a:pt x="36983" y="149"/>
                  </a:moveTo>
                  <a:cubicBezTo>
                    <a:pt x="28186" y="-839"/>
                    <a:pt x="19283" y="238"/>
                    <a:pt x="10980" y="3308"/>
                  </a:cubicBezTo>
                  <a:cubicBezTo>
                    <a:pt x="7764" y="4580"/>
                    <a:pt x="4961" y="6711"/>
                    <a:pt x="2879" y="9465"/>
                  </a:cubicBezTo>
                  <a:cubicBezTo>
                    <a:pt x="-183" y="14682"/>
                    <a:pt x="-863" y="20968"/>
                    <a:pt x="1016" y="26719"/>
                  </a:cubicBezTo>
                  <a:cubicBezTo>
                    <a:pt x="2320" y="31718"/>
                    <a:pt x="5479" y="36035"/>
                    <a:pt x="9846" y="38790"/>
                  </a:cubicBezTo>
                  <a:cubicBezTo>
                    <a:pt x="12737" y="40296"/>
                    <a:pt x="15986" y="40993"/>
                    <a:pt x="19242" y="40815"/>
                  </a:cubicBezTo>
                  <a:cubicBezTo>
                    <a:pt x="29384" y="39980"/>
                    <a:pt x="39259" y="37088"/>
                    <a:pt x="48243" y="32309"/>
                  </a:cubicBezTo>
                  <a:cubicBezTo>
                    <a:pt x="49652" y="31709"/>
                    <a:pt x="50981" y="30948"/>
                    <a:pt x="52212" y="30041"/>
                  </a:cubicBezTo>
                  <a:cubicBezTo>
                    <a:pt x="53508" y="28858"/>
                    <a:pt x="54505" y="27384"/>
                    <a:pt x="55128" y="25747"/>
                  </a:cubicBezTo>
                  <a:cubicBezTo>
                    <a:pt x="59041" y="16278"/>
                    <a:pt x="54529" y="5431"/>
                    <a:pt x="45059" y="1518"/>
                  </a:cubicBezTo>
                  <a:cubicBezTo>
                    <a:pt x="42475" y="457"/>
                    <a:pt x="39688" y="-13"/>
                    <a:pt x="36902" y="1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08" name="Freeform: Shape 1607">
              <a:extLst>
                <a:ext uri="{FF2B5EF4-FFF2-40B4-BE49-F238E27FC236}">
                  <a16:creationId xmlns:a16="http://schemas.microsoft.com/office/drawing/2014/main" xmlns="" id="{1D219320-E359-9A0C-3899-C9DB0573703B}"/>
                </a:ext>
              </a:extLst>
            </p:cNvPr>
            <p:cNvSpPr/>
            <p:nvPr/>
          </p:nvSpPr>
          <p:spPr>
            <a:xfrm>
              <a:off x="10441117" y="4819999"/>
              <a:ext cx="143791" cy="68667"/>
            </a:xfrm>
            <a:custGeom>
              <a:avLst/>
              <a:gdLst>
                <a:gd name="connsiteX0" fmla="*/ 124352 w 143791"/>
                <a:gd name="connsiteY0" fmla="*/ 55935 h 68667"/>
                <a:gd name="connsiteX1" fmla="*/ 26658 w 143791"/>
                <a:gd name="connsiteY1" fmla="*/ 68167 h 68667"/>
                <a:gd name="connsiteX2" fmla="*/ 6649 w 143791"/>
                <a:gd name="connsiteY2" fmla="*/ 60066 h 68667"/>
                <a:gd name="connsiteX3" fmla="*/ 6 w 143791"/>
                <a:gd name="connsiteY3" fmla="*/ 37951 h 68667"/>
                <a:gd name="connsiteX4" fmla="*/ 817 w 143791"/>
                <a:gd name="connsiteY4" fmla="*/ 24423 h 68667"/>
                <a:gd name="connsiteX5" fmla="*/ 3895 w 143791"/>
                <a:gd name="connsiteY5" fmla="*/ 15512 h 68667"/>
                <a:gd name="connsiteX6" fmla="*/ 13778 w 143791"/>
                <a:gd name="connsiteY6" fmla="*/ 8951 h 68667"/>
                <a:gd name="connsiteX7" fmla="*/ 116576 w 143791"/>
                <a:gd name="connsiteY7" fmla="*/ 364 h 68667"/>
                <a:gd name="connsiteX8" fmla="*/ 142093 w 143791"/>
                <a:gd name="connsiteY8" fmla="*/ 16565 h 68667"/>
                <a:gd name="connsiteX9" fmla="*/ 124352 w 143791"/>
                <a:gd name="connsiteY9" fmla="*/ 55935 h 6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91" h="68667">
                  <a:moveTo>
                    <a:pt x="124352" y="55935"/>
                  </a:moveTo>
                  <a:lnTo>
                    <a:pt x="26658" y="68167"/>
                  </a:lnTo>
                  <a:cubicBezTo>
                    <a:pt x="18995" y="69479"/>
                    <a:pt x="11242" y="66344"/>
                    <a:pt x="6649" y="60066"/>
                  </a:cubicBezTo>
                  <a:cubicBezTo>
                    <a:pt x="2396" y="53464"/>
                    <a:pt x="96" y="45801"/>
                    <a:pt x="6" y="37951"/>
                  </a:cubicBezTo>
                  <a:cubicBezTo>
                    <a:pt x="-131" y="33423"/>
                    <a:pt x="144" y="28902"/>
                    <a:pt x="817" y="24423"/>
                  </a:cubicBezTo>
                  <a:cubicBezTo>
                    <a:pt x="1133" y="21255"/>
                    <a:pt x="2194" y="18202"/>
                    <a:pt x="3895" y="15512"/>
                  </a:cubicBezTo>
                  <a:cubicBezTo>
                    <a:pt x="6293" y="12207"/>
                    <a:pt x="9800" y="9874"/>
                    <a:pt x="13778" y="8951"/>
                  </a:cubicBezTo>
                  <a:cubicBezTo>
                    <a:pt x="31680" y="4819"/>
                    <a:pt x="116576" y="364"/>
                    <a:pt x="116576" y="364"/>
                  </a:cubicBezTo>
                  <a:cubicBezTo>
                    <a:pt x="116576" y="364"/>
                    <a:pt x="140878" y="-4902"/>
                    <a:pt x="142093" y="16565"/>
                  </a:cubicBezTo>
                  <a:cubicBezTo>
                    <a:pt x="143308" y="38032"/>
                    <a:pt x="149951" y="51236"/>
                    <a:pt x="124352" y="5593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09" name="Freeform: Shape 1608">
              <a:extLst>
                <a:ext uri="{FF2B5EF4-FFF2-40B4-BE49-F238E27FC236}">
                  <a16:creationId xmlns:a16="http://schemas.microsoft.com/office/drawing/2014/main" xmlns="" id="{FE39117C-DADE-C999-DC60-4BAA7D4985D2}"/>
                </a:ext>
              </a:extLst>
            </p:cNvPr>
            <p:cNvSpPr/>
            <p:nvPr/>
          </p:nvSpPr>
          <p:spPr>
            <a:xfrm>
              <a:off x="10451280" y="4837831"/>
              <a:ext cx="56972" cy="39120"/>
            </a:xfrm>
            <a:custGeom>
              <a:avLst/>
              <a:gdLst>
                <a:gd name="connsiteX0" fmla="*/ 37880 w 56972"/>
                <a:gd name="connsiteY0" fmla="*/ 678 h 39120"/>
                <a:gd name="connsiteX1" fmla="*/ 11796 w 56972"/>
                <a:gd name="connsiteY1" fmla="*/ 2055 h 39120"/>
                <a:gd name="connsiteX2" fmla="*/ 3695 w 56972"/>
                <a:gd name="connsiteY2" fmla="*/ 7563 h 39120"/>
                <a:gd name="connsiteX3" fmla="*/ 536 w 56972"/>
                <a:gd name="connsiteY3" fmla="*/ 23765 h 39120"/>
                <a:gd name="connsiteX4" fmla="*/ 8637 w 56972"/>
                <a:gd name="connsiteY4" fmla="*/ 36078 h 39120"/>
                <a:gd name="connsiteX5" fmla="*/ 17872 w 56972"/>
                <a:gd name="connsiteY5" fmla="*/ 38913 h 39120"/>
                <a:gd name="connsiteX6" fmla="*/ 47439 w 56972"/>
                <a:gd name="connsiteY6" fmla="*/ 32918 h 39120"/>
                <a:gd name="connsiteX7" fmla="*/ 51570 w 56972"/>
                <a:gd name="connsiteY7" fmla="*/ 31055 h 39120"/>
                <a:gd name="connsiteX8" fmla="*/ 54892 w 56972"/>
                <a:gd name="connsiteY8" fmla="*/ 27086 h 39120"/>
                <a:gd name="connsiteX9" fmla="*/ 56431 w 56972"/>
                <a:gd name="connsiteY9" fmla="*/ 14449 h 39120"/>
                <a:gd name="connsiteX10" fmla="*/ 37880 w 56972"/>
                <a:gd name="connsiteY10" fmla="*/ 678 h 3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972" h="39120">
                  <a:moveTo>
                    <a:pt x="37880" y="678"/>
                  </a:moveTo>
                  <a:cubicBezTo>
                    <a:pt x="29196" y="-862"/>
                    <a:pt x="20269" y="-384"/>
                    <a:pt x="11796" y="2055"/>
                  </a:cubicBezTo>
                  <a:cubicBezTo>
                    <a:pt x="8661" y="3148"/>
                    <a:pt x="5866" y="5044"/>
                    <a:pt x="3695" y="7563"/>
                  </a:cubicBezTo>
                  <a:cubicBezTo>
                    <a:pt x="317" y="12237"/>
                    <a:pt x="-833" y="18159"/>
                    <a:pt x="536" y="23765"/>
                  </a:cubicBezTo>
                  <a:cubicBezTo>
                    <a:pt x="1500" y="28779"/>
                    <a:pt x="4416" y="33210"/>
                    <a:pt x="8637" y="36078"/>
                  </a:cubicBezTo>
                  <a:cubicBezTo>
                    <a:pt x="11448" y="37746"/>
                    <a:pt x="14615" y="38718"/>
                    <a:pt x="17872" y="38913"/>
                  </a:cubicBezTo>
                  <a:cubicBezTo>
                    <a:pt x="28038" y="38978"/>
                    <a:pt x="38099" y="36936"/>
                    <a:pt x="47439" y="32918"/>
                  </a:cubicBezTo>
                  <a:cubicBezTo>
                    <a:pt x="48905" y="32513"/>
                    <a:pt x="50299" y="31890"/>
                    <a:pt x="51570" y="31055"/>
                  </a:cubicBezTo>
                  <a:cubicBezTo>
                    <a:pt x="52988" y="30026"/>
                    <a:pt x="54130" y="28665"/>
                    <a:pt x="54892" y="27086"/>
                  </a:cubicBezTo>
                  <a:cubicBezTo>
                    <a:pt x="56925" y="23197"/>
                    <a:pt x="57468" y="18710"/>
                    <a:pt x="56431" y="14449"/>
                  </a:cubicBezTo>
                  <a:cubicBezTo>
                    <a:pt x="54082" y="6186"/>
                    <a:pt x="46467" y="532"/>
                    <a:pt x="37880" y="67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10" name="Freeform: Shape 1609">
              <a:extLst>
                <a:ext uri="{FF2B5EF4-FFF2-40B4-BE49-F238E27FC236}">
                  <a16:creationId xmlns:a16="http://schemas.microsoft.com/office/drawing/2014/main" xmlns="" id="{66FA77C6-2BC2-75BB-7731-B0700BB3683A}"/>
                </a:ext>
              </a:extLst>
            </p:cNvPr>
            <p:cNvSpPr/>
            <p:nvPr/>
          </p:nvSpPr>
          <p:spPr>
            <a:xfrm>
              <a:off x="10437468" y="4758732"/>
              <a:ext cx="143937" cy="63457"/>
            </a:xfrm>
            <a:custGeom>
              <a:avLst/>
              <a:gdLst>
                <a:gd name="connsiteX0" fmla="*/ 123141 w 143937"/>
                <a:gd name="connsiteY0" fmla="*/ 56933 h 63457"/>
                <a:gd name="connsiteX1" fmla="*/ 24879 w 143937"/>
                <a:gd name="connsiteY1" fmla="*/ 63251 h 63457"/>
                <a:gd name="connsiteX2" fmla="*/ 5357 w 143937"/>
                <a:gd name="connsiteY2" fmla="*/ 54097 h 63457"/>
                <a:gd name="connsiteX3" fmla="*/ 10 w 143937"/>
                <a:gd name="connsiteY3" fmla="*/ 32144 h 63457"/>
                <a:gd name="connsiteX4" fmla="*/ 1468 w 143937"/>
                <a:gd name="connsiteY4" fmla="*/ 18940 h 63457"/>
                <a:gd name="connsiteX5" fmla="*/ 4951 w 143937"/>
                <a:gd name="connsiteY5" fmla="*/ 10273 h 63457"/>
                <a:gd name="connsiteX6" fmla="*/ 15077 w 143937"/>
                <a:gd name="connsiteY6" fmla="*/ 4278 h 63457"/>
                <a:gd name="connsiteX7" fmla="*/ 118118 w 143937"/>
                <a:gd name="connsiteY7" fmla="*/ 147 h 63457"/>
                <a:gd name="connsiteX8" fmla="*/ 142987 w 143937"/>
                <a:gd name="connsiteY8" fmla="*/ 17806 h 63457"/>
                <a:gd name="connsiteX9" fmla="*/ 123141 w 143937"/>
                <a:gd name="connsiteY9" fmla="*/ 56933 h 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7" h="63457">
                  <a:moveTo>
                    <a:pt x="123141" y="56933"/>
                  </a:moveTo>
                  <a:lnTo>
                    <a:pt x="24879" y="63251"/>
                  </a:lnTo>
                  <a:cubicBezTo>
                    <a:pt x="14186" y="62684"/>
                    <a:pt x="9407" y="60335"/>
                    <a:pt x="5357" y="54097"/>
                  </a:cubicBezTo>
                  <a:cubicBezTo>
                    <a:pt x="1525" y="47439"/>
                    <a:pt x="-322" y="39824"/>
                    <a:pt x="10" y="32144"/>
                  </a:cubicBezTo>
                  <a:cubicBezTo>
                    <a:pt x="42" y="27705"/>
                    <a:pt x="537" y="23282"/>
                    <a:pt x="1468" y="18940"/>
                  </a:cubicBezTo>
                  <a:cubicBezTo>
                    <a:pt x="1930" y="15814"/>
                    <a:pt x="3121" y="12849"/>
                    <a:pt x="4951" y="10273"/>
                  </a:cubicBezTo>
                  <a:cubicBezTo>
                    <a:pt x="7487" y="7113"/>
                    <a:pt x="11084" y="4983"/>
                    <a:pt x="15077" y="4278"/>
                  </a:cubicBezTo>
                  <a:cubicBezTo>
                    <a:pt x="33142" y="957"/>
                    <a:pt x="118118" y="147"/>
                    <a:pt x="118118" y="147"/>
                  </a:cubicBezTo>
                  <a:cubicBezTo>
                    <a:pt x="118118" y="147"/>
                    <a:pt x="142420" y="-4228"/>
                    <a:pt x="142987" y="17806"/>
                  </a:cubicBezTo>
                  <a:cubicBezTo>
                    <a:pt x="143555" y="39840"/>
                    <a:pt x="149306" y="53854"/>
                    <a:pt x="123141" y="569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11" name="Freeform: Shape 1610">
              <a:extLst>
                <a:ext uri="{FF2B5EF4-FFF2-40B4-BE49-F238E27FC236}">
                  <a16:creationId xmlns:a16="http://schemas.microsoft.com/office/drawing/2014/main" xmlns="" id="{D9DDFBCF-10C8-8C28-D218-88A9018E00C1}"/>
                </a:ext>
              </a:extLst>
            </p:cNvPr>
            <p:cNvSpPr/>
            <p:nvPr/>
          </p:nvSpPr>
          <p:spPr>
            <a:xfrm>
              <a:off x="10447025" y="4772784"/>
              <a:ext cx="56765" cy="38458"/>
            </a:xfrm>
            <a:custGeom>
              <a:avLst/>
              <a:gdLst>
                <a:gd name="connsiteX0" fmla="*/ 39381 w 56765"/>
                <a:gd name="connsiteY0" fmla="*/ 1324 h 38458"/>
                <a:gd name="connsiteX1" fmla="*/ 13216 w 56765"/>
                <a:gd name="connsiteY1" fmla="*/ 1324 h 38458"/>
                <a:gd name="connsiteX2" fmla="*/ 416 w 56765"/>
                <a:gd name="connsiteY2" fmla="*/ 21836 h 38458"/>
                <a:gd name="connsiteX3" fmla="*/ 579 w 56765"/>
                <a:gd name="connsiteY3" fmla="*/ 22467 h 38458"/>
                <a:gd name="connsiteX4" fmla="*/ 7545 w 56765"/>
                <a:gd name="connsiteY4" fmla="*/ 34943 h 38458"/>
                <a:gd name="connsiteX5" fmla="*/ 16618 w 56765"/>
                <a:gd name="connsiteY5" fmla="*/ 38102 h 38458"/>
                <a:gd name="connsiteX6" fmla="*/ 46509 w 56765"/>
                <a:gd name="connsiteY6" fmla="*/ 33970 h 38458"/>
                <a:gd name="connsiteX7" fmla="*/ 50722 w 56765"/>
                <a:gd name="connsiteY7" fmla="*/ 32269 h 38458"/>
                <a:gd name="connsiteX8" fmla="*/ 54205 w 56765"/>
                <a:gd name="connsiteY8" fmla="*/ 28462 h 38458"/>
                <a:gd name="connsiteX9" fmla="*/ 56392 w 56765"/>
                <a:gd name="connsiteY9" fmla="*/ 15987 h 38458"/>
                <a:gd name="connsiteX10" fmla="*/ 39381 w 56765"/>
                <a:gd name="connsiteY10" fmla="*/ 1324 h 3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65" h="38458">
                  <a:moveTo>
                    <a:pt x="39381" y="1324"/>
                  </a:moveTo>
                  <a:cubicBezTo>
                    <a:pt x="30778" y="-717"/>
                    <a:pt x="21818" y="-717"/>
                    <a:pt x="13216" y="1324"/>
                  </a:cubicBezTo>
                  <a:cubicBezTo>
                    <a:pt x="4021" y="3455"/>
                    <a:pt x="-1714" y="12633"/>
                    <a:pt x="416" y="21836"/>
                  </a:cubicBezTo>
                  <a:cubicBezTo>
                    <a:pt x="465" y="22046"/>
                    <a:pt x="522" y="22257"/>
                    <a:pt x="579" y="22467"/>
                  </a:cubicBezTo>
                  <a:cubicBezTo>
                    <a:pt x="1178" y="27376"/>
                    <a:pt x="3681" y="31856"/>
                    <a:pt x="7545" y="34943"/>
                  </a:cubicBezTo>
                  <a:cubicBezTo>
                    <a:pt x="10267" y="36717"/>
                    <a:pt x="13378" y="37802"/>
                    <a:pt x="16618" y="38102"/>
                  </a:cubicBezTo>
                  <a:cubicBezTo>
                    <a:pt x="26760" y="38742"/>
                    <a:pt x="36926" y="37340"/>
                    <a:pt x="46509" y="33970"/>
                  </a:cubicBezTo>
                  <a:cubicBezTo>
                    <a:pt x="47984" y="33606"/>
                    <a:pt x="49401" y="33031"/>
                    <a:pt x="50722" y="32269"/>
                  </a:cubicBezTo>
                  <a:cubicBezTo>
                    <a:pt x="52180" y="31305"/>
                    <a:pt x="53379" y="30001"/>
                    <a:pt x="54205" y="28462"/>
                  </a:cubicBezTo>
                  <a:cubicBezTo>
                    <a:pt x="56482" y="24727"/>
                    <a:pt x="57259" y="20272"/>
                    <a:pt x="56392" y="15987"/>
                  </a:cubicBezTo>
                  <a:cubicBezTo>
                    <a:pt x="54635" y="7846"/>
                    <a:pt x="47692" y="1859"/>
                    <a:pt x="39381" y="13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12" name="Freeform: Shape 1611">
              <a:extLst>
                <a:ext uri="{FF2B5EF4-FFF2-40B4-BE49-F238E27FC236}">
                  <a16:creationId xmlns:a16="http://schemas.microsoft.com/office/drawing/2014/main" xmlns="" id="{3A4CF833-C5A6-B466-56AF-A85ABF86E092}"/>
                </a:ext>
              </a:extLst>
            </p:cNvPr>
            <p:cNvSpPr/>
            <p:nvPr/>
          </p:nvSpPr>
          <p:spPr>
            <a:xfrm>
              <a:off x="10436479" y="4696821"/>
              <a:ext cx="143835" cy="59915"/>
            </a:xfrm>
            <a:custGeom>
              <a:avLst/>
              <a:gdLst>
                <a:gd name="connsiteX0" fmla="*/ 122186 w 143835"/>
                <a:gd name="connsiteY0" fmla="*/ 57521 h 59915"/>
                <a:gd name="connsiteX1" fmla="*/ 23762 w 143835"/>
                <a:gd name="connsiteY1" fmla="*/ 59709 h 59915"/>
                <a:gd name="connsiteX2" fmla="*/ 4644 w 143835"/>
                <a:gd name="connsiteY2" fmla="*/ 49907 h 59915"/>
                <a:gd name="connsiteX3" fmla="*/ 108 w 143835"/>
                <a:gd name="connsiteY3" fmla="*/ 28116 h 59915"/>
                <a:gd name="connsiteX4" fmla="*/ 1971 w 143835"/>
                <a:gd name="connsiteY4" fmla="*/ 15236 h 59915"/>
                <a:gd name="connsiteX5" fmla="*/ 5697 w 143835"/>
                <a:gd name="connsiteY5" fmla="*/ 7135 h 59915"/>
                <a:gd name="connsiteX6" fmla="*/ 15986 w 143835"/>
                <a:gd name="connsiteY6" fmla="*/ 1546 h 59915"/>
                <a:gd name="connsiteX7" fmla="*/ 119107 w 143835"/>
                <a:gd name="connsiteY7" fmla="*/ 168 h 59915"/>
                <a:gd name="connsiteX8" fmla="*/ 143409 w 143835"/>
                <a:gd name="connsiteY8" fmla="*/ 18800 h 59915"/>
                <a:gd name="connsiteX9" fmla="*/ 122186 w 143835"/>
                <a:gd name="connsiteY9" fmla="*/ 57521 h 5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5" h="59915">
                  <a:moveTo>
                    <a:pt x="122186" y="57521"/>
                  </a:moveTo>
                  <a:lnTo>
                    <a:pt x="23762" y="59709"/>
                  </a:lnTo>
                  <a:cubicBezTo>
                    <a:pt x="13069" y="58737"/>
                    <a:pt x="8452" y="56225"/>
                    <a:pt x="4644" y="49907"/>
                  </a:cubicBezTo>
                  <a:cubicBezTo>
                    <a:pt x="1056" y="43232"/>
                    <a:pt x="-524" y="35666"/>
                    <a:pt x="108" y="28116"/>
                  </a:cubicBezTo>
                  <a:cubicBezTo>
                    <a:pt x="278" y="23766"/>
                    <a:pt x="902" y="19456"/>
                    <a:pt x="1971" y="15236"/>
                  </a:cubicBezTo>
                  <a:cubicBezTo>
                    <a:pt x="2603" y="12295"/>
                    <a:pt x="3875" y="9525"/>
                    <a:pt x="5697" y="7135"/>
                  </a:cubicBezTo>
                  <a:cubicBezTo>
                    <a:pt x="8338" y="4089"/>
                    <a:pt x="11992" y="2105"/>
                    <a:pt x="15986" y="1546"/>
                  </a:cubicBezTo>
                  <a:cubicBezTo>
                    <a:pt x="34131" y="-1290"/>
                    <a:pt x="119107" y="168"/>
                    <a:pt x="119107" y="168"/>
                  </a:cubicBezTo>
                  <a:cubicBezTo>
                    <a:pt x="119107" y="168"/>
                    <a:pt x="143409" y="-3639"/>
                    <a:pt x="143409" y="18800"/>
                  </a:cubicBezTo>
                  <a:cubicBezTo>
                    <a:pt x="143409" y="41239"/>
                    <a:pt x="148513" y="55496"/>
                    <a:pt x="122186" y="5752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13" name="Freeform: Shape 1612">
              <a:extLst>
                <a:ext uri="{FF2B5EF4-FFF2-40B4-BE49-F238E27FC236}">
                  <a16:creationId xmlns:a16="http://schemas.microsoft.com/office/drawing/2014/main" xmlns="" id="{19A91B6B-C088-0791-89E7-2D5527CC61BF}"/>
                </a:ext>
              </a:extLst>
            </p:cNvPr>
            <p:cNvSpPr/>
            <p:nvPr/>
          </p:nvSpPr>
          <p:spPr>
            <a:xfrm>
              <a:off x="10446077" y="4708330"/>
              <a:ext cx="56465" cy="38074"/>
            </a:xfrm>
            <a:custGeom>
              <a:avLst/>
              <a:gdLst>
                <a:gd name="connsiteX0" fmla="*/ 39682 w 56465"/>
                <a:gd name="connsiteY0" fmla="*/ 1621 h 38074"/>
                <a:gd name="connsiteX1" fmla="*/ 13516 w 56465"/>
                <a:gd name="connsiteY1" fmla="*/ 973 h 38074"/>
                <a:gd name="connsiteX2" fmla="*/ 4686 w 56465"/>
                <a:gd name="connsiteY2" fmla="*/ 5671 h 38074"/>
                <a:gd name="connsiteX3" fmla="*/ 6712 w 56465"/>
                <a:gd name="connsiteY3" fmla="*/ 33943 h 38074"/>
                <a:gd name="connsiteX4" fmla="*/ 15622 w 56465"/>
                <a:gd name="connsiteY4" fmla="*/ 37507 h 38074"/>
                <a:gd name="connsiteX5" fmla="*/ 45676 w 56465"/>
                <a:gd name="connsiteY5" fmla="*/ 34510 h 38074"/>
                <a:gd name="connsiteX6" fmla="*/ 49969 w 56465"/>
                <a:gd name="connsiteY6" fmla="*/ 33052 h 38074"/>
                <a:gd name="connsiteX7" fmla="*/ 53615 w 56465"/>
                <a:gd name="connsiteY7" fmla="*/ 29325 h 38074"/>
                <a:gd name="connsiteX8" fmla="*/ 56207 w 56465"/>
                <a:gd name="connsiteY8" fmla="*/ 16931 h 38074"/>
                <a:gd name="connsiteX9" fmla="*/ 39682 w 56465"/>
                <a:gd name="connsiteY9" fmla="*/ 1621 h 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5" h="38074">
                  <a:moveTo>
                    <a:pt x="39682" y="1621"/>
                  </a:moveTo>
                  <a:cubicBezTo>
                    <a:pt x="31119" y="-574"/>
                    <a:pt x="22176" y="-793"/>
                    <a:pt x="13516" y="973"/>
                  </a:cubicBezTo>
                  <a:cubicBezTo>
                    <a:pt x="10219" y="1759"/>
                    <a:pt x="7182" y="3379"/>
                    <a:pt x="4686" y="5671"/>
                  </a:cubicBezTo>
                  <a:cubicBezTo>
                    <a:pt x="-2312" y="14120"/>
                    <a:pt x="-1421" y="26579"/>
                    <a:pt x="6712" y="33943"/>
                  </a:cubicBezTo>
                  <a:cubicBezTo>
                    <a:pt x="9345" y="35838"/>
                    <a:pt x="12406" y="37061"/>
                    <a:pt x="15622" y="37507"/>
                  </a:cubicBezTo>
                  <a:cubicBezTo>
                    <a:pt x="25740" y="38487"/>
                    <a:pt x="35947" y="37466"/>
                    <a:pt x="45676" y="34510"/>
                  </a:cubicBezTo>
                  <a:cubicBezTo>
                    <a:pt x="47159" y="34186"/>
                    <a:pt x="48592" y="33691"/>
                    <a:pt x="49969" y="33052"/>
                  </a:cubicBezTo>
                  <a:cubicBezTo>
                    <a:pt x="51436" y="32087"/>
                    <a:pt x="52683" y="30816"/>
                    <a:pt x="53615" y="29325"/>
                  </a:cubicBezTo>
                  <a:cubicBezTo>
                    <a:pt x="55988" y="25655"/>
                    <a:pt x="56912" y="21241"/>
                    <a:pt x="56207" y="16931"/>
                  </a:cubicBezTo>
                  <a:cubicBezTo>
                    <a:pt x="54781" y="8684"/>
                    <a:pt x="48009" y="2415"/>
                    <a:pt x="39682" y="16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14" name="Freeform: Shape 1613">
              <a:extLst>
                <a:ext uri="{FF2B5EF4-FFF2-40B4-BE49-F238E27FC236}">
                  <a16:creationId xmlns:a16="http://schemas.microsoft.com/office/drawing/2014/main" xmlns="" id="{15CAF02C-D099-85B2-51FA-539F04076278}"/>
                </a:ext>
              </a:extLst>
            </p:cNvPr>
            <p:cNvSpPr/>
            <p:nvPr/>
          </p:nvSpPr>
          <p:spPr>
            <a:xfrm>
              <a:off x="10436980" y="4631479"/>
              <a:ext cx="143758" cy="60856"/>
            </a:xfrm>
            <a:custGeom>
              <a:avLst/>
              <a:gdLst>
                <a:gd name="connsiteX0" fmla="*/ 121684 w 143758"/>
                <a:gd name="connsiteY0" fmla="*/ 60650 h 60856"/>
                <a:gd name="connsiteX1" fmla="*/ 23261 w 143758"/>
                <a:gd name="connsiteY1" fmla="*/ 60650 h 60856"/>
                <a:gd name="connsiteX2" fmla="*/ 4386 w 143758"/>
                <a:gd name="connsiteY2" fmla="*/ 50605 h 60856"/>
                <a:gd name="connsiteX3" fmla="*/ 93 w 143758"/>
                <a:gd name="connsiteY3" fmla="*/ 30030 h 60856"/>
                <a:gd name="connsiteX4" fmla="*/ 1956 w 143758"/>
                <a:gd name="connsiteY4" fmla="*/ 18122 h 60856"/>
                <a:gd name="connsiteX5" fmla="*/ 5682 w 143758"/>
                <a:gd name="connsiteY5" fmla="*/ 10021 h 60856"/>
                <a:gd name="connsiteX6" fmla="*/ 15889 w 143758"/>
                <a:gd name="connsiteY6" fmla="*/ 4512 h 60856"/>
                <a:gd name="connsiteX7" fmla="*/ 119092 w 143758"/>
                <a:gd name="connsiteY7" fmla="*/ 219 h 60856"/>
                <a:gd name="connsiteX8" fmla="*/ 143394 w 143758"/>
                <a:gd name="connsiteY8" fmla="*/ 19661 h 60856"/>
                <a:gd name="connsiteX9" fmla="*/ 121684 w 143758"/>
                <a:gd name="connsiteY9" fmla="*/ 60650 h 6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58" h="60856">
                  <a:moveTo>
                    <a:pt x="121684" y="60650"/>
                  </a:moveTo>
                  <a:lnTo>
                    <a:pt x="23261" y="60650"/>
                  </a:lnTo>
                  <a:cubicBezTo>
                    <a:pt x="12649" y="59435"/>
                    <a:pt x="8031" y="56843"/>
                    <a:pt x="4386" y="50605"/>
                  </a:cubicBezTo>
                  <a:cubicBezTo>
                    <a:pt x="1008" y="44303"/>
                    <a:pt x="-482" y="37158"/>
                    <a:pt x="93" y="30030"/>
                  </a:cubicBezTo>
                  <a:cubicBezTo>
                    <a:pt x="271" y="26003"/>
                    <a:pt x="894" y="22010"/>
                    <a:pt x="1956" y="18122"/>
                  </a:cubicBezTo>
                  <a:cubicBezTo>
                    <a:pt x="2531" y="15157"/>
                    <a:pt x="3803" y="12378"/>
                    <a:pt x="5682" y="10021"/>
                  </a:cubicBezTo>
                  <a:cubicBezTo>
                    <a:pt x="8404" y="7129"/>
                    <a:pt x="11985" y="5201"/>
                    <a:pt x="15889" y="4512"/>
                  </a:cubicBezTo>
                  <a:cubicBezTo>
                    <a:pt x="34116" y="1434"/>
                    <a:pt x="119092" y="219"/>
                    <a:pt x="119092" y="219"/>
                  </a:cubicBezTo>
                  <a:cubicBezTo>
                    <a:pt x="119092" y="219"/>
                    <a:pt x="143394" y="-4803"/>
                    <a:pt x="143394" y="19661"/>
                  </a:cubicBezTo>
                  <a:cubicBezTo>
                    <a:pt x="143394" y="44125"/>
                    <a:pt x="148173" y="59192"/>
                    <a:pt x="121684" y="606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15" name="Freeform: Shape 1614">
              <a:extLst>
                <a:ext uri="{FF2B5EF4-FFF2-40B4-BE49-F238E27FC236}">
                  <a16:creationId xmlns:a16="http://schemas.microsoft.com/office/drawing/2014/main" xmlns="" id="{3C2AA3E9-200C-6F38-A8CB-2B401FC0A8D0}"/>
                </a:ext>
              </a:extLst>
            </p:cNvPr>
            <p:cNvSpPr/>
            <p:nvPr/>
          </p:nvSpPr>
          <p:spPr>
            <a:xfrm>
              <a:off x="10446982" y="4645625"/>
              <a:ext cx="56499" cy="36747"/>
            </a:xfrm>
            <a:custGeom>
              <a:avLst/>
              <a:gdLst>
                <a:gd name="connsiteX0" fmla="*/ 39748 w 56499"/>
                <a:gd name="connsiteY0" fmla="*/ 1221 h 36747"/>
                <a:gd name="connsiteX1" fmla="*/ 13583 w 56499"/>
                <a:gd name="connsiteY1" fmla="*/ 1221 h 36747"/>
                <a:gd name="connsiteX2" fmla="*/ 4753 w 56499"/>
                <a:gd name="connsiteY2" fmla="*/ 5676 h 36747"/>
                <a:gd name="connsiteX3" fmla="*/ 217 w 56499"/>
                <a:gd name="connsiteY3" fmla="*/ 20339 h 36747"/>
                <a:gd name="connsiteX4" fmla="*/ 6616 w 56499"/>
                <a:gd name="connsiteY4" fmla="*/ 32328 h 36747"/>
                <a:gd name="connsiteX5" fmla="*/ 15446 w 56499"/>
                <a:gd name="connsiteY5" fmla="*/ 35973 h 36747"/>
                <a:gd name="connsiteX6" fmla="*/ 45499 w 56499"/>
                <a:gd name="connsiteY6" fmla="*/ 33624 h 36747"/>
                <a:gd name="connsiteX7" fmla="*/ 49874 w 56499"/>
                <a:gd name="connsiteY7" fmla="*/ 32247 h 36747"/>
                <a:gd name="connsiteX8" fmla="*/ 53600 w 56499"/>
                <a:gd name="connsiteY8" fmla="*/ 28683 h 36747"/>
                <a:gd name="connsiteX9" fmla="*/ 56273 w 56499"/>
                <a:gd name="connsiteY9" fmla="*/ 16369 h 36747"/>
                <a:gd name="connsiteX10" fmla="*/ 39748 w 56499"/>
                <a:gd name="connsiteY10" fmla="*/ 1221 h 3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99" h="36747">
                  <a:moveTo>
                    <a:pt x="39748" y="1221"/>
                  </a:moveTo>
                  <a:cubicBezTo>
                    <a:pt x="31129" y="-682"/>
                    <a:pt x="22202" y="-682"/>
                    <a:pt x="13583" y="1221"/>
                  </a:cubicBezTo>
                  <a:cubicBezTo>
                    <a:pt x="10334" y="2007"/>
                    <a:pt x="7313" y="3530"/>
                    <a:pt x="4753" y="5676"/>
                  </a:cubicBezTo>
                  <a:cubicBezTo>
                    <a:pt x="986" y="9557"/>
                    <a:pt x="-699" y="15009"/>
                    <a:pt x="217" y="20339"/>
                  </a:cubicBezTo>
                  <a:cubicBezTo>
                    <a:pt x="743" y="25005"/>
                    <a:pt x="3028" y="29298"/>
                    <a:pt x="6616" y="32328"/>
                  </a:cubicBezTo>
                  <a:cubicBezTo>
                    <a:pt x="9208" y="34264"/>
                    <a:pt x="12246" y="35511"/>
                    <a:pt x="15446" y="35973"/>
                  </a:cubicBezTo>
                  <a:cubicBezTo>
                    <a:pt x="25523" y="37213"/>
                    <a:pt x="35738" y="36419"/>
                    <a:pt x="45499" y="33624"/>
                  </a:cubicBezTo>
                  <a:cubicBezTo>
                    <a:pt x="47014" y="33373"/>
                    <a:pt x="48489" y="32911"/>
                    <a:pt x="49874" y="32247"/>
                  </a:cubicBezTo>
                  <a:cubicBezTo>
                    <a:pt x="51381" y="31364"/>
                    <a:pt x="52653" y="30141"/>
                    <a:pt x="53600" y="28683"/>
                  </a:cubicBezTo>
                  <a:cubicBezTo>
                    <a:pt x="55966" y="25045"/>
                    <a:pt x="56921" y="20663"/>
                    <a:pt x="56273" y="16369"/>
                  </a:cubicBezTo>
                  <a:cubicBezTo>
                    <a:pt x="55002" y="8066"/>
                    <a:pt x="48124" y="1772"/>
                    <a:pt x="39748"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16" name="Freeform: Shape 1615">
              <a:extLst>
                <a:ext uri="{FF2B5EF4-FFF2-40B4-BE49-F238E27FC236}">
                  <a16:creationId xmlns:a16="http://schemas.microsoft.com/office/drawing/2014/main" xmlns="" id="{EC110717-C39E-003E-2EA6-3C4D19940BD0}"/>
                </a:ext>
              </a:extLst>
            </p:cNvPr>
            <p:cNvSpPr/>
            <p:nvPr/>
          </p:nvSpPr>
          <p:spPr>
            <a:xfrm>
              <a:off x="10437103" y="4568648"/>
              <a:ext cx="143844" cy="61474"/>
            </a:xfrm>
            <a:custGeom>
              <a:avLst/>
              <a:gdLst>
                <a:gd name="connsiteX0" fmla="*/ 122291 w 143844"/>
                <a:gd name="connsiteY0" fmla="*/ 58433 h 61474"/>
                <a:gd name="connsiteX1" fmla="*/ 23867 w 143844"/>
                <a:gd name="connsiteY1" fmla="*/ 61268 h 61474"/>
                <a:gd name="connsiteX2" fmla="*/ 4749 w 143844"/>
                <a:gd name="connsiteY2" fmla="*/ 51871 h 61474"/>
                <a:gd name="connsiteX3" fmla="*/ 51 w 143844"/>
                <a:gd name="connsiteY3" fmla="*/ 31133 h 61474"/>
                <a:gd name="connsiteX4" fmla="*/ 1671 w 143844"/>
                <a:gd name="connsiteY4" fmla="*/ 18496 h 61474"/>
                <a:gd name="connsiteX5" fmla="*/ 5236 w 143844"/>
                <a:gd name="connsiteY5" fmla="*/ 10396 h 61474"/>
                <a:gd name="connsiteX6" fmla="*/ 15362 w 143844"/>
                <a:gd name="connsiteY6" fmla="*/ 4563 h 61474"/>
                <a:gd name="connsiteX7" fmla="*/ 118483 w 143844"/>
                <a:gd name="connsiteY7" fmla="*/ 189 h 61474"/>
                <a:gd name="connsiteX8" fmla="*/ 143191 w 143844"/>
                <a:gd name="connsiteY8" fmla="*/ 18496 h 61474"/>
                <a:gd name="connsiteX9" fmla="*/ 122291 w 143844"/>
                <a:gd name="connsiteY9" fmla="*/ 58433 h 6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4" h="61474">
                  <a:moveTo>
                    <a:pt x="122291" y="58433"/>
                  </a:moveTo>
                  <a:lnTo>
                    <a:pt x="23867" y="61268"/>
                  </a:lnTo>
                  <a:cubicBezTo>
                    <a:pt x="13255" y="60377"/>
                    <a:pt x="8557" y="57947"/>
                    <a:pt x="4749" y="51871"/>
                  </a:cubicBezTo>
                  <a:cubicBezTo>
                    <a:pt x="1210" y="45561"/>
                    <a:pt x="-419" y="38351"/>
                    <a:pt x="51" y="31133"/>
                  </a:cubicBezTo>
                  <a:cubicBezTo>
                    <a:pt x="148" y="26872"/>
                    <a:pt x="691" y="22644"/>
                    <a:pt x="1671" y="18496"/>
                  </a:cubicBezTo>
                  <a:cubicBezTo>
                    <a:pt x="2271" y="15572"/>
                    <a:pt x="3486" y="12810"/>
                    <a:pt x="5236" y="10396"/>
                  </a:cubicBezTo>
                  <a:cubicBezTo>
                    <a:pt x="7828" y="7334"/>
                    <a:pt x="11408" y="5268"/>
                    <a:pt x="15362" y="4563"/>
                  </a:cubicBezTo>
                  <a:cubicBezTo>
                    <a:pt x="33507" y="1323"/>
                    <a:pt x="118483" y="189"/>
                    <a:pt x="118483" y="189"/>
                  </a:cubicBezTo>
                  <a:cubicBezTo>
                    <a:pt x="118483" y="189"/>
                    <a:pt x="142786" y="-4510"/>
                    <a:pt x="143191" y="18496"/>
                  </a:cubicBezTo>
                  <a:cubicBezTo>
                    <a:pt x="143596" y="41502"/>
                    <a:pt x="148537" y="56246"/>
                    <a:pt x="122291" y="584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17" name="Freeform: Shape 1616">
              <a:extLst>
                <a:ext uri="{FF2B5EF4-FFF2-40B4-BE49-F238E27FC236}">
                  <a16:creationId xmlns:a16="http://schemas.microsoft.com/office/drawing/2014/main" xmlns="" id="{D17B29A0-5EB7-F4D6-A184-94E2FE959032}"/>
                </a:ext>
              </a:extLst>
            </p:cNvPr>
            <p:cNvSpPr/>
            <p:nvPr/>
          </p:nvSpPr>
          <p:spPr>
            <a:xfrm>
              <a:off x="10446846" y="4582359"/>
              <a:ext cx="56527" cy="37459"/>
            </a:xfrm>
            <a:custGeom>
              <a:avLst/>
              <a:gdLst>
                <a:gd name="connsiteX0" fmla="*/ 39479 w 56527"/>
                <a:gd name="connsiteY0" fmla="*/ 1221 h 37459"/>
                <a:gd name="connsiteX1" fmla="*/ 13314 w 56527"/>
                <a:gd name="connsiteY1" fmla="*/ 1221 h 37459"/>
                <a:gd name="connsiteX2" fmla="*/ 4565 w 56527"/>
                <a:gd name="connsiteY2" fmla="*/ 6001 h 37459"/>
                <a:gd name="connsiteX3" fmla="*/ 272 w 56527"/>
                <a:gd name="connsiteY3" fmla="*/ 21473 h 37459"/>
                <a:gd name="connsiteX4" fmla="*/ 6914 w 56527"/>
                <a:gd name="connsiteY4" fmla="*/ 33624 h 37459"/>
                <a:gd name="connsiteX5" fmla="*/ 15825 w 56527"/>
                <a:gd name="connsiteY5" fmla="*/ 36945 h 37459"/>
                <a:gd name="connsiteX6" fmla="*/ 45879 w 56527"/>
                <a:gd name="connsiteY6" fmla="*/ 33624 h 37459"/>
                <a:gd name="connsiteX7" fmla="*/ 50172 w 56527"/>
                <a:gd name="connsiteY7" fmla="*/ 32166 h 37459"/>
                <a:gd name="connsiteX8" fmla="*/ 53737 w 56527"/>
                <a:gd name="connsiteY8" fmla="*/ 28439 h 37459"/>
                <a:gd name="connsiteX9" fmla="*/ 56248 w 56527"/>
                <a:gd name="connsiteY9" fmla="*/ 15965 h 37459"/>
                <a:gd name="connsiteX10" fmla="*/ 39479 w 56527"/>
                <a:gd name="connsiteY10" fmla="*/ 1221 h 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7" h="37459">
                  <a:moveTo>
                    <a:pt x="39479" y="1221"/>
                  </a:moveTo>
                  <a:cubicBezTo>
                    <a:pt x="30860" y="-682"/>
                    <a:pt x="21933" y="-682"/>
                    <a:pt x="13314" y="1221"/>
                  </a:cubicBezTo>
                  <a:cubicBezTo>
                    <a:pt x="10050" y="2072"/>
                    <a:pt x="7044" y="3716"/>
                    <a:pt x="4565" y="6001"/>
                  </a:cubicBezTo>
                  <a:cubicBezTo>
                    <a:pt x="839" y="10229"/>
                    <a:pt x="-741" y="15932"/>
                    <a:pt x="272" y="21473"/>
                  </a:cubicBezTo>
                  <a:cubicBezTo>
                    <a:pt x="774" y="26244"/>
                    <a:pt x="3164" y="30627"/>
                    <a:pt x="6914" y="33624"/>
                  </a:cubicBezTo>
                  <a:cubicBezTo>
                    <a:pt x="9580" y="35414"/>
                    <a:pt x="12634" y="36548"/>
                    <a:pt x="15825" y="36945"/>
                  </a:cubicBezTo>
                  <a:cubicBezTo>
                    <a:pt x="25967" y="37861"/>
                    <a:pt x="36182" y="36727"/>
                    <a:pt x="45879" y="33624"/>
                  </a:cubicBezTo>
                  <a:cubicBezTo>
                    <a:pt x="47370" y="33332"/>
                    <a:pt x="48811" y="32846"/>
                    <a:pt x="50172" y="32166"/>
                  </a:cubicBezTo>
                  <a:cubicBezTo>
                    <a:pt x="51639" y="31218"/>
                    <a:pt x="52854" y="29946"/>
                    <a:pt x="53737" y="28439"/>
                  </a:cubicBezTo>
                  <a:cubicBezTo>
                    <a:pt x="56086" y="24738"/>
                    <a:pt x="56985" y="20290"/>
                    <a:pt x="56248" y="15965"/>
                  </a:cubicBezTo>
                  <a:cubicBezTo>
                    <a:pt x="54595" y="7847"/>
                    <a:pt x="47742" y="1821"/>
                    <a:pt x="39479"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18" name="Freeform: Shape 1617">
              <a:extLst>
                <a:ext uri="{FF2B5EF4-FFF2-40B4-BE49-F238E27FC236}">
                  <a16:creationId xmlns:a16="http://schemas.microsoft.com/office/drawing/2014/main" xmlns="" id="{F45D2B6E-B47F-D8A6-91AA-BA53149EC390}"/>
                </a:ext>
              </a:extLst>
            </p:cNvPr>
            <p:cNvSpPr/>
            <p:nvPr/>
          </p:nvSpPr>
          <p:spPr>
            <a:xfrm>
              <a:off x="10436273" y="4504831"/>
              <a:ext cx="143881" cy="61782"/>
            </a:xfrm>
            <a:custGeom>
              <a:avLst/>
              <a:gdLst>
                <a:gd name="connsiteX0" fmla="*/ 122392 w 143881"/>
                <a:gd name="connsiteY0" fmla="*/ 58822 h 61782"/>
                <a:gd name="connsiteX1" fmla="*/ 23968 w 143881"/>
                <a:gd name="connsiteY1" fmla="*/ 61576 h 61782"/>
                <a:gd name="connsiteX2" fmla="*/ 4770 w 143881"/>
                <a:gd name="connsiteY2" fmla="*/ 52179 h 61782"/>
                <a:gd name="connsiteX3" fmla="*/ 71 w 143881"/>
                <a:gd name="connsiteY3" fmla="*/ 31117 h 61782"/>
                <a:gd name="connsiteX4" fmla="*/ 1691 w 143881"/>
                <a:gd name="connsiteY4" fmla="*/ 18480 h 61782"/>
                <a:gd name="connsiteX5" fmla="*/ 5256 w 143881"/>
                <a:gd name="connsiteY5" fmla="*/ 10379 h 61782"/>
                <a:gd name="connsiteX6" fmla="*/ 15382 w 143881"/>
                <a:gd name="connsiteY6" fmla="*/ 4628 h 61782"/>
                <a:gd name="connsiteX7" fmla="*/ 118503 w 143881"/>
                <a:gd name="connsiteY7" fmla="*/ 172 h 61782"/>
                <a:gd name="connsiteX8" fmla="*/ 143211 w 143881"/>
                <a:gd name="connsiteY8" fmla="*/ 18561 h 61782"/>
                <a:gd name="connsiteX9" fmla="*/ 122392 w 143881"/>
                <a:gd name="connsiteY9" fmla="*/ 58822 h 6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1" h="61782">
                  <a:moveTo>
                    <a:pt x="122392" y="58822"/>
                  </a:moveTo>
                  <a:lnTo>
                    <a:pt x="23968" y="61576"/>
                  </a:lnTo>
                  <a:cubicBezTo>
                    <a:pt x="13275" y="60685"/>
                    <a:pt x="8658" y="58254"/>
                    <a:pt x="4770" y="52179"/>
                  </a:cubicBezTo>
                  <a:cubicBezTo>
                    <a:pt x="1173" y="45771"/>
                    <a:pt x="-463" y="38448"/>
                    <a:pt x="71" y="31117"/>
                  </a:cubicBezTo>
                  <a:cubicBezTo>
                    <a:pt x="168" y="26856"/>
                    <a:pt x="711" y="22627"/>
                    <a:pt x="1691" y="18480"/>
                  </a:cubicBezTo>
                  <a:cubicBezTo>
                    <a:pt x="2307" y="15564"/>
                    <a:pt x="3522" y="12801"/>
                    <a:pt x="5256" y="10379"/>
                  </a:cubicBezTo>
                  <a:cubicBezTo>
                    <a:pt x="7856" y="7342"/>
                    <a:pt x="11436" y="5308"/>
                    <a:pt x="15382" y="4628"/>
                  </a:cubicBezTo>
                  <a:cubicBezTo>
                    <a:pt x="33527" y="1307"/>
                    <a:pt x="118503" y="172"/>
                    <a:pt x="118503" y="172"/>
                  </a:cubicBezTo>
                  <a:cubicBezTo>
                    <a:pt x="118503" y="172"/>
                    <a:pt x="142805" y="-4445"/>
                    <a:pt x="143211" y="18561"/>
                  </a:cubicBezTo>
                  <a:cubicBezTo>
                    <a:pt x="143616" y="41567"/>
                    <a:pt x="148638" y="56553"/>
                    <a:pt x="122392" y="5882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19" name="Freeform: Shape 1618">
              <a:extLst>
                <a:ext uri="{FF2B5EF4-FFF2-40B4-BE49-F238E27FC236}">
                  <a16:creationId xmlns:a16="http://schemas.microsoft.com/office/drawing/2014/main" xmlns="" id="{40325EAA-E8AC-82D7-E7CF-BCC959E4C171}"/>
                </a:ext>
              </a:extLst>
            </p:cNvPr>
            <p:cNvSpPr/>
            <p:nvPr/>
          </p:nvSpPr>
          <p:spPr>
            <a:xfrm>
              <a:off x="10446272" y="4518900"/>
              <a:ext cx="56547" cy="37550"/>
            </a:xfrm>
            <a:custGeom>
              <a:avLst/>
              <a:gdLst>
                <a:gd name="connsiteX0" fmla="*/ 39486 w 56547"/>
                <a:gd name="connsiteY0" fmla="*/ 1252 h 37550"/>
                <a:gd name="connsiteX1" fmla="*/ 13321 w 56547"/>
                <a:gd name="connsiteY1" fmla="*/ 1252 h 37550"/>
                <a:gd name="connsiteX2" fmla="*/ 4572 w 56547"/>
                <a:gd name="connsiteY2" fmla="*/ 6112 h 37550"/>
                <a:gd name="connsiteX3" fmla="*/ 279 w 56547"/>
                <a:gd name="connsiteY3" fmla="*/ 21584 h 37550"/>
                <a:gd name="connsiteX4" fmla="*/ 6922 w 56547"/>
                <a:gd name="connsiteY4" fmla="*/ 33655 h 37550"/>
                <a:gd name="connsiteX5" fmla="*/ 15832 w 56547"/>
                <a:gd name="connsiteY5" fmla="*/ 37057 h 37550"/>
                <a:gd name="connsiteX6" fmla="*/ 45886 w 56547"/>
                <a:gd name="connsiteY6" fmla="*/ 33735 h 37550"/>
                <a:gd name="connsiteX7" fmla="*/ 50179 w 56547"/>
                <a:gd name="connsiteY7" fmla="*/ 32196 h 37550"/>
                <a:gd name="connsiteX8" fmla="*/ 53825 w 56547"/>
                <a:gd name="connsiteY8" fmla="*/ 28470 h 37550"/>
                <a:gd name="connsiteX9" fmla="*/ 56255 w 56547"/>
                <a:gd name="connsiteY9" fmla="*/ 16076 h 37550"/>
                <a:gd name="connsiteX10" fmla="*/ 39486 w 56547"/>
                <a:gd name="connsiteY10" fmla="*/ 1252 h 37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7" h="37550">
                  <a:moveTo>
                    <a:pt x="39486" y="1252"/>
                  </a:moveTo>
                  <a:cubicBezTo>
                    <a:pt x="30875" y="-693"/>
                    <a:pt x="21932" y="-693"/>
                    <a:pt x="13321" y="1252"/>
                  </a:cubicBezTo>
                  <a:cubicBezTo>
                    <a:pt x="10040" y="2094"/>
                    <a:pt x="7027" y="3771"/>
                    <a:pt x="4572" y="6112"/>
                  </a:cubicBezTo>
                  <a:cubicBezTo>
                    <a:pt x="838" y="10332"/>
                    <a:pt x="-750" y="16044"/>
                    <a:pt x="279" y="21584"/>
                  </a:cubicBezTo>
                  <a:cubicBezTo>
                    <a:pt x="773" y="26340"/>
                    <a:pt x="3171" y="30689"/>
                    <a:pt x="6922" y="33655"/>
                  </a:cubicBezTo>
                  <a:cubicBezTo>
                    <a:pt x="9587" y="35469"/>
                    <a:pt x="12641" y="36635"/>
                    <a:pt x="15832" y="37057"/>
                  </a:cubicBezTo>
                  <a:cubicBezTo>
                    <a:pt x="25974" y="37932"/>
                    <a:pt x="36181" y="36806"/>
                    <a:pt x="45886" y="33735"/>
                  </a:cubicBezTo>
                  <a:cubicBezTo>
                    <a:pt x="47377" y="33395"/>
                    <a:pt x="48810" y="32877"/>
                    <a:pt x="50179" y="32196"/>
                  </a:cubicBezTo>
                  <a:cubicBezTo>
                    <a:pt x="51646" y="31232"/>
                    <a:pt x="52893" y="29960"/>
                    <a:pt x="53825" y="28470"/>
                  </a:cubicBezTo>
                  <a:cubicBezTo>
                    <a:pt x="56141" y="24784"/>
                    <a:pt x="57008" y="20369"/>
                    <a:pt x="56255" y="16076"/>
                  </a:cubicBezTo>
                  <a:cubicBezTo>
                    <a:pt x="54716" y="7878"/>
                    <a:pt x="47806" y="1778"/>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20" name="Freeform: Shape 1619">
              <a:extLst>
                <a:ext uri="{FF2B5EF4-FFF2-40B4-BE49-F238E27FC236}">
                  <a16:creationId xmlns:a16="http://schemas.microsoft.com/office/drawing/2014/main" xmlns="" id="{F5E1A99F-FEF3-A74C-5D86-8C526E87BAAF}"/>
                </a:ext>
              </a:extLst>
            </p:cNvPr>
            <p:cNvSpPr/>
            <p:nvPr/>
          </p:nvSpPr>
          <p:spPr>
            <a:xfrm>
              <a:off x="10435636" y="4441469"/>
              <a:ext cx="143869" cy="61634"/>
            </a:xfrm>
            <a:custGeom>
              <a:avLst/>
              <a:gdLst>
                <a:gd name="connsiteX0" fmla="*/ 122380 w 143869"/>
                <a:gd name="connsiteY0" fmla="*/ 58755 h 61634"/>
                <a:gd name="connsiteX1" fmla="*/ 23957 w 143869"/>
                <a:gd name="connsiteY1" fmla="*/ 61428 h 61634"/>
                <a:gd name="connsiteX2" fmla="*/ 4839 w 143869"/>
                <a:gd name="connsiteY2" fmla="*/ 52031 h 61634"/>
                <a:gd name="connsiteX3" fmla="*/ 60 w 143869"/>
                <a:gd name="connsiteY3" fmla="*/ 31050 h 61634"/>
                <a:gd name="connsiteX4" fmla="*/ 1680 w 143869"/>
                <a:gd name="connsiteY4" fmla="*/ 18413 h 61634"/>
                <a:gd name="connsiteX5" fmla="*/ 5244 w 143869"/>
                <a:gd name="connsiteY5" fmla="*/ 10313 h 61634"/>
                <a:gd name="connsiteX6" fmla="*/ 15451 w 143869"/>
                <a:gd name="connsiteY6" fmla="*/ 4561 h 61634"/>
                <a:gd name="connsiteX7" fmla="*/ 118492 w 143869"/>
                <a:gd name="connsiteY7" fmla="*/ 187 h 61634"/>
                <a:gd name="connsiteX8" fmla="*/ 143199 w 143869"/>
                <a:gd name="connsiteY8" fmla="*/ 18575 h 61634"/>
                <a:gd name="connsiteX9" fmla="*/ 122380 w 143869"/>
                <a:gd name="connsiteY9" fmla="*/ 58755 h 6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9" h="61634">
                  <a:moveTo>
                    <a:pt x="122380" y="58755"/>
                  </a:moveTo>
                  <a:lnTo>
                    <a:pt x="23957" y="61428"/>
                  </a:lnTo>
                  <a:cubicBezTo>
                    <a:pt x="13345" y="60537"/>
                    <a:pt x="8647" y="58188"/>
                    <a:pt x="4839" y="52031"/>
                  </a:cubicBezTo>
                  <a:cubicBezTo>
                    <a:pt x="1218" y="45656"/>
                    <a:pt x="-443" y="38365"/>
                    <a:pt x="60" y="31050"/>
                  </a:cubicBezTo>
                  <a:cubicBezTo>
                    <a:pt x="189" y="26798"/>
                    <a:pt x="732" y="22561"/>
                    <a:pt x="1680" y="18413"/>
                  </a:cubicBezTo>
                  <a:cubicBezTo>
                    <a:pt x="2287" y="15497"/>
                    <a:pt x="3503" y="12735"/>
                    <a:pt x="5244" y="10313"/>
                  </a:cubicBezTo>
                  <a:cubicBezTo>
                    <a:pt x="7861" y="7250"/>
                    <a:pt x="11474" y="5217"/>
                    <a:pt x="15451" y="4561"/>
                  </a:cubicBezTo>
                  <a:cubicBezTo>
                    <a:pt x="33597" y="1240"/>
                    <a:pt x="118492" y="187"/>
                    <a:pt x="118492" y="187"/>
                  </a:cubicBezTo>
                  <a:cubicBezTo>
                    <a:pt x="118492" y="187"/>
                    <a:pt x="142794" y="-4512"/>
                    <a:pt x="143199" y="18575"/>
                  </a:cubicBezTo>
                  <a:cubicBezTo>
                    <a:pt x="143604" y="41662"/>
                    <a:pt x="148627" y="56486"/>
                    <a:pt x="122380" y="5875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21" name="Freeform: Shape 1620">
              <a:extLst>
                <a:ext uri="{FF2B5EF4-FFF2-40B4-BE49-F238E27FC236}">
                  <a16:creationId xmlns:a16="http://schemas.microsoft.com/office/drawing/2014/main" xmlns="" id="{F79632C1-56E6-C77A-193F-F42BF0FF0E5E}"/>
                </a:ext>
              </a:extLst>
            </p:cNvPr>
            <p:cNvSpPr/>
            <p:nvPr/>
          </p:nvSpPr>
          <p:spPr>
            <a:xfrm>
              <a:off x="10445494" y="4455360"/>
              <a:ext cx="56501" cy="37520"/>
            </a:xfrm>
            <a:custGeom>
              <a:avLst/>
              <a:gdLst>
                <a:gd name="connsiteX0" fmla="*/ 39373 w 56501"/>
                <a:gd name="connsiteY0" fmla="*/ 1282 h 37520"/>
                <a:gd name="connsiteX1" fmla="*/ 13208 w 56501"/>
                <a:gd name="connsiteY1" fmla="*/ 1282 h 37520"/>
                <a:gd name="connsiteX2" fmla="*/ 4459 w 56501"/>
                <a:gd name="connsiteY2" fmla="*/ 6062 h 37520"/>
                <a:gd name="connsiteX3" fmla="*/ 6808 w 56501"/>
                <a:gd name="connsiteY3" fmla="*/ 33685 h 37520"/>
                <a:gd name="connsiteX4" fmla="*/ 15800 w 56501"/>
                <a:gd name="connsiteY4" fmla="*/ 37006 h 37520"/>
                <a:gd name="connsiteX5" fmla="*/ 45772 w 56501"/>
                <a:gd name="connsiteY5" fmla="*/ 33685 h 37520"/>
                <a:gd name="connsiteX6" fmla="*/ 50066 w 56501"/>
                <a:gd name="connsiteY6" fmla="*/ 32227 h 37520"/>
                <a:gd name="connsiteX7" fmla="*/ 53711 w 56501"/>
                <a:gd name="connsiteY7" fmla="*/ 28500 h 37520"/>
                <a:gd name="connsiteX8" fmla="*/ 56222 w 56501"/>
                <a:gd name="connsiteY8" fmla="*/ 16025 h 37520"/>
                <a:gd name="connsiteX9" fmla="*/ 39373 w 56501"/>
                <a:gd name="connsiteY9" fmla="*/ 1282 h 3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1" h="37520">
                  <a:moveTo>
                    <a:pt x="39373" y="1282"/>
                  </a:moveTo>
                  <a:cubicBezTo>
                    <a:pt x="30762" y="-703"/>
                    <a:pt x="21819" y="-703"/>
                    <a:pt x="13208" y="1282"/>
                  </a:cubicBezTo>
                  <a:cubicBezTo>
                    <a:pt x="9919" y="2068"/>
                    <a:pt x="6897" y="3712"/>
                    <a:pt x="4459" y="6062"/>
                  </a:cubicBezTo>
                  <a:cubicBezTo>
                    <a:pt x="-2338" y="14397"/>
                    <a:pt x="-1301" y="26621"/>
                    <a:pt x="6808" y="33685"/>
                  </a:cubicBezTo>
                  <a:cubicBezTo>
                    <a:pt x="9498" y="35483"/>
                    <a:pt x="12584" y="36625"/>
                    <a:pt x="15800" y="37006"/>
                  </a:cubicBezTo>
                  <a:cubicBezTo>
                    <a:pt x="25910" y="37922"/>
                    <a:pt x="36108" y="36788"/>
                    <a:pt x="45772" y="33685"/>
                  </a:cubicBezTo>
                  <a:cubicBezTo>
                    <a:pt x="47263" y="33401"/>
                    <a:pt x="48713" y="32915"/>
                    <a:pt x="50066" y="32227"/>
                  </a:cubicBezTo>
                  <a:cubicBezTo>
                    <a:pt x="51548" y="31279"/>
                    <a:pt x="52796" y="30007"/>
                    <a:pt x="53711" y="28500"/>
                  </a:cubicBezTo>
                  <a:cubicBezTo>
                    <a:pt x="56060" y="24798"/>
                    <a:pt x="56960" y="20351"/>
                    <a:pt x="56222" y="16025"/>
                  </a:cubicBezTo>
                  <a:cubicBezTo>
                    <a:pt x="54537" y="7892"/>
                    <a:pt x="47660" y="1874"/>
                    <a:pt x="39373"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22" name="Freeform: Shape 1621">
              <a:extLst>
                <a:ext uri="{FF2B5EF4-FFF2-40B4-BE49-F238E27FC236}">
                  <a16:creationId xmlns:a16="http://schemas.microsoft.com/office/drawing/2014/main" xmlns="" id="{E119D3BB-4A03-5640-14CD-1929F0E2F7EB}"/>
                </a:ext>
              </a:extLst>
            </p:cNvPr>
            <p:cNvSpPr/>
            <p:nvPr/>
          </p:nvSpPr>
          <p:spPr>
            <a:xfrm>
              <a:off x="10434922" y="4377959"/>
              <a:ext cx="143422" cy="61634"/>
            </a:xfrm>
            <a:custGeom>
              <a:avLst/>
              <a:gdLst>
                <a:gd name="connsiteX0" fmla="*/ 122366 w 143422"/>
                <a:gd name="connsiteY0" fmla="*/ 58836 h 61634"/>
                <a:gd name="connsiteX1" fmla="*/ 23942 w 143422"/>
                <a:gd name="connsiteY1" fmla="*/ 61428 h 61634"/>
                <a:gd name="connsiteX2" fmla="*/ 4825 w 143422"/>
                <a:gd name="connsiteY2" fmla="*/ 52112 h 61634"/>
                <a:gd name="connsiteX3" fmla="*/ 45 w 143422"/>
                <a:gd name="connsiteY3" fmla="*/ 31050 h 61634"/>
                <a:gd name="connsiteX4" fmla="*/ 1746 w 143422"/>
                <a:gd name="connsiteY4" fmla="*/ 18413 h 61634"/>
                <a:gd name="connsiteX5" fmla="*/ 5311 w 143422"/>
                <a:gd name="connsiteY5" fmla="*/ 10313 h 61634"/>
                <a:gd name="connsiteX6" fmla="*/ 15437 w 143422"/>
                <a:gd name="connsiteY6" fmla="*/ 4480 h 61634"/>
                <a:gd name="connsiteX7" fmla="*/ 118558 w 143422"/>
                <a:gd name="connsiteY7" fmla="*/ 187 h 61634"/>
                <a:gd name="connsiteX8" fmla="*/ 142860 w 143422"/>
                <a:gd name="connsiteY8" fmla="*/ 18575 h 61634"/>
                <a:gd name="connsiteX9" fmla="*/ 122366 w 143422"/>
                <a:gd name="connsiteY9" fmla="*/ 58836 h 6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2" h="61634">
                  <a:moveTo>
                    <a:pt x="122366" y="58836"/>
                  </a:moveTo>
                  <a:lnTo>
                    <a:pt x="23942" y="61428"/>
                  </a:lnTo>
                  <a:cubicBezTo>
                    <a:pt x="13330" y="60537"/>
                    <a:pt x="8632" y="58188"/>
                    <a:pt x="4825" y="52112"/>
                  </a:cubicBezTo>
                  <a:cubicBezTo>
                    <a:pt x="1252" y="45688"/>
                    <a:pt x="-408" y="38381"/>
                    <a:pt x="45" y="31050"/>
                  </a:cubicBezTo>
                  <a:cubicBezTo>
                    <a:pt x="199" y="26789"/>
                    <a:pt x="774" y="22561"/>
                    <a:pt x="1746" y="18413"/>
                  </a:cubicBezTo>
                  <a:cubicBezTo>
                    <a:pt x="2265" y="15465"/>
                    <a:pt x="3488" y="12686"/>
                    <a:pt x="5311" y="10313"/>
                  </a:cubicBezTo>
                  <a:cubicBezTo>
                    <a:pt x="7878" y="7226"/>
                    <a:pt x="11475" y="5152"/>
                    <a:pt x="15437" y="4480"/>
                  </a:cubicBezTo>
                  <a:cubicBezTo>
                    <a:pt x="33582" y="1240"/>
                    <a:pt x="118558" y="187"/>
                    <a:pt x="118558" y="187"/>
                  </a:cubicBezTo>
                  <a:cubicBezTo>
                    <a:pt x="118558" y="187"/>
                    <a:pt x="142860" y="-4512"/>
                    <a:pt x="142860" y="18575"/>
                  </a:cubicBezTo>
                  <a:cubicBezTo>
                    <a:pt x="142860" y="41662"/>
                    <a:pt x="148612" y="56568"/>
                    <a:pt x="122366" y="588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23" name="Freeform: Shape 1622">
              <a:extLst>
                <a:ext uri="{FF2B5EF4-FFF2-40B4-BE49-F238E27FC236}">
                  <a16:creationId xmlns:a16="http://schemas.microsoft.com/office/drawing/2014/main" xmlns="" id="{253B3909-163A-EE40-1625-68BF89653D73}"/>
                </a:ext>
              </a:extLst>
            </p:cNvPr>
            <p:cNvSpPr/>
            <p:nvPr/>
          </p:nvSpPr>
          <p:spPr>
            <a:xfrm>
              <a:off x="10444916" y="4391962"/>
              <a:ext cx="56667" cy="37507"/>
            </a:xfrm>
            <a:custGeom>
              <a:avLst/>
              <a:gdLst>
                <a:gd name="connsiteX0" fmla="*/ 39222 w 56667"/>
                <a:gd name="connsiteY0" fmla="*/ 1252 h 37507"/>
                <a:gd name="connsiteX1" fmla="*/ 13057 w 56667"/>
                <a:gd name="connsiteY1" fmla="*/ 1252 h 37507"/>
                <a:gd name="connsiteX2" fmla="*/ 4308 w 56667"/>
                <a:gd name="connsiteY2" fmla="*/ 6031 h 37507"/>
                <a:gd name="connsiteX3" fmla="*/ 339 w 56667"/>
                <a:gd name="connsiteY3" fmla="*/ 21503 h 37507"/>
                <a:gd name="connsiteX4" fmla="*/ 7063 w 56667"/>
                <a:gd name="connsiteY4" fmla="*/ 33654 h 37507"/>
                <a:gd name="connsiteX5" fmla="*/ 15973 w 56667"/>
                <a:gd name="connsiteY5" fmla="*/ 36976 h 37507"/>
                <a:gd name="connsiteX6" fmla="*/ 45946 w 56667"/>
                <a:gd name="connsiteY6" fmla="*/ 33735 h 37507"/>
                <a:gd name="connsiteX7" fmla="*/ 50240 w 56667"/>
                <a:gd name="connsiteY7" fmla="*/ 32196 h 37507"/>
                <a:gd name="connsiteX8" fmla="*/ 53885 w 56667"/>
                <a:gd name="connsiteY8" fmla="*/ 28470 h 37507"/>
                <a:gd name="connsiteX9" fmla="*/ 56396 w 56667"/>
                <a:gd name="connsiteY9" fmla="*/ 16076 h 37507"/>
                <a:gd name="connsiteX10" fmla="*/ 39222 w 56667"/>
                <a:gd name="connsiteY10"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67" h="37507">
                  <a:moveTo>
                    <a:pt x="39222" y="1252"/>
                  </a:moveTo>
                  <a:cubicBezTo>
                    <a:pt x="30611" y="-693"/>
                    <a:pt x="21668" y="-693"/>
                    <a:pt x="13057" y="1252"/>
                  </a:cubicBezTo>
                  <a:cubicBezTo>
                    <a:pt x="9777" y="2070"/>
                    <a:pt x="6771" y="3714"/>
                    <a:pt x="4308" y="6031"/>
                  </a:cubicBezTo>
                  <a:cubicBezTo>
                    <a:pt x="687" y="10308"/>
                    <a:pt x="-779" y="16011"/>
                    <a:pt x="339" y="21503"/>
                  </a:cubicBezTo>
                  <a:cubicBezTo>
                    <a:pt x="922" y="26275"/>
                    <a:pt x="3336" y="30625"/>
                    <a:pt x="7063" y="33654"/>
                  </a:cubicBezTo>
                  <a:cubicBezTo>
                    <a:pt x="9728" y="35445"/>
                    <a:pt x="12782" y="36579"/>
                    <a:pt x="15973" y="36976"/>
                  </a:cubicBezTo>
                  <a:cubicBezTo>
                    <a:pt x="26083" y="37915"/>
                    <a:pt x="36274" y="36814"/>
                    <a:pt x="45946" y="33735"/>
                  </a:cubicBezTo>
                  <a:cubicBezTo>
                    <a:pt x="47437" y="33403"/>
                    <a:pt x="48879" y="32893"/>
                    <a:pt x="50240" y="32196"/>
                  </a:cubicBezTo>
                  <a:cubicBezTo>
                    <a:pt x="51722" y="31249"/>
                    <a:pt x="52969" y="29977"/>
                    <a:pt x="53885" y="28470"/>
                  </a:cubicBezTo>
                  <a:cubicBezTo>
                    <a:pt x="56226" y="24792"/>
                    <a:pt x="57117" y="20377"/>
                    <a:pt x="56396" y="16076"/>
                  </a:cubicBezTo>
                  <a:cubicBezTo>
                    <a:pt x="54768" y="7773"/>
                    <a:pt x="47680" y="1649"/>
                    <a:pt x="39222"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24" name="Freeform: Shape 1623">
              <a:extLst>
                <a:ext uri="{FF2B5EF4-FFF2-40B4-BE49-F238E27FC236}">
                  <a16:creationId xmlns:a16="http://schemas.microsoft.com/office/drawing/2014/main" xmlns="" id="{5B2C0390-520F-28FF-9054-95830AFF01C3}"/>
                </a:ext>
              </a:extLst>
            </p:cNvPr>
            <p:cNvSpPr/>
            <p:nvPr/>
          </p:nvSpPr>
          <p:spPr>
            <a:xfrm>
              <a:off x="10434188" y="4314207"/>
              <a:ext cx="143953" cy="61634"/>
            </a:xfrm>
            <a:custGeom>
              <a:avLst/>
              <a:gdLst>
                <a:gd name="connsiteX0" fmla="*/ 122370 w 143953"/>
                <a:gd name="connsiteY0" fmla="*/ 58755 h 61634"/>
                <a:gd name="connsiteX1" fmla="*/ 23947 w 143953"/>
                <a:gd name="connsiteY1" fmla="*/ 61428 h 61634"/>
                <a:gd name="connsiteX2" fmla="*/ 4829 w 143953"/>
                <a:gd name="connsiteY2" fmla="*/ 52031 h 61634"/>
                <a:gd name="connsiteX3" fmla="*/ 50 w 143953"/>
                <a:gd name="connsiteY3" fmla="*/ 30969 h 61634"/>
                <a:gd name="connsiteX4" fmla="*/ 1751 w 143953"/>
                <a:gd name="connsiteY4" fmla="*/ 18332 h 61634"/>
                <a:gd name="connsiteX5" fmla="*/ 5315 w 143953"/>
                <a:gd name="connsiteY5" fmla="*/ 10232 h 61634"/>
                <a:gd name="connsiteX6" fmla="*/ 15441 w 143953"/>
                <a:gd name="connsiteY6" fmla="*/ 4399 h 61634"/>
                <a:gd name="connsiteX7" fmla="*/ 118563 w 143953"/>
                <a:gd name="connsiteY7" fmla="*/ 187 h 61634"/>
                <a:gd name="connsiteX8" fmla="*/ 143270 w 143953"/>
                <a:gd name="connsiteY8" fmla="*/ 18575 h 61634"/>
                <a:gd name="connsiteX9" fmla="*/ 122370 w 143953"/>
                <a:gd name="connsiteY9" fmla="*/ 58755 h 6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3" h="61634">
                  <a:moveTo>
                    <a:pt x="122370" y="58755"/>
                  </a:moveTo>
                  <a:lnTo>
                    <a:pt x="23947" y="61428"/>
                  </a:lnTo>
                  <a:cubicBezTo>
                    <a:pt x="13335" y="60537"/>
                    <a:pt x="8637" y="58107"/>
                    <a:pt x="4829" y="52031"/>
                  </a:cubicBezTo>
                  <a:cubicBezTo>
                    <a:pt x="1241" y="45615"/>
                    <a:pt x="-420" y="38301"/>
                    <a:pt x="50" y="30969"/>
                  </a:cubicBezTo>
                  <a:cubicBezTo>
                    <a:pt x="204" y="26708"/>
                    <a:pt x="779" y="22480"/>
                    <a:pt x="1751" y="18332"/>
                  </a:cubicBezTo>
                  <a:cubicBezTo>
                    <a:pt x="2302" y="15392"/>
                    <a:pt x="3517" y="12621"/>
                    <a:pt x="5315" y="10232"/>
                  </a:cubicBezTo>
                  <a:cubicBezTo>
                    <a:pt x="7900" y="7153"/>
                    <a:pt x="11480" y="5088"/>
                    <a:pt x="15441" y="4399"/>
                  </a:cubicBezTo>
                  <a:cubicBezTo>
                    <a:pt x="33587" y="1159"/>
                    <a:pt x="118563" y="187"/>
                    <a:pt x="118563" y="187"/>
                  </a:cubicBezTo>
                  <a:cubicBezTo>
                    <a:pt x="118563" y="187"/>
                    <a:pt x="142865" y="-4512"/>
                    <a:pt x="143270" y="18575"/>
                  </a:cubicBezTo>
                  <a:cubicBezTo>
                    <a:pt x="143675" y="41662"/>
                    <a:pt x="148779" y="56892"/>
                    <a:pt x="122370" y="5875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25" name="Freeform: Shape 1624">
              <a:extLst>
                <a:ext uri="{FF2B5EF4-FFF2-40B4-BE49-F238E27FC236}">
                  <a16:creationId xmlns:a16="http://schemas.microsoft.com/office/drawing/2014/main" xmlns="" id="{D2BC9CCF-A45F-56C2-AA47-AF3945F9AB17}"/>
                </a:ext>
              </a:extLst>
            </p:cNvPr>
            <p:cNvSpPr/>
            <p:nvPr/>
          </p:nvSpPr>
          <p:spPr>
            <a:xfrm>
              <a:off x="10444020" y="4328452"/>
              <a:ext cx="56517" cy="37507"/>
            </a:xfrm>
            <a:custGeom>
              <a:avLst/>
              <a:gdLst>
                <a:gd name="connsiteX0" fmla="*/ 39389 w 56517"/>
                <a:gd name="connsiteY0" fmla="*/ 1252 h 37507"/>
                <a:gd name="connsiteX1" fmla="*/ 13223 w 56517"/>
                <a:gd name="connsiteY1" fmla="*/ 1252 h 37507"/>
                <a:gd name="connsiteX2" fmla="*/ 4556 w 56517"/>
                <a:gd name="connsiteY2" fmla="*/ 6031 h 37507"/>
                <a:gd name="connsiteX3" fmla="*/ 6905 w 56517"/>
                <a:gd name="connsiteY3" fmla="*/ 33654 h 37507"/>
                <a:gd name="connsiteX4" fmla="*/ 15815 w 56517"/>
                <a:gd name="connsiteY4" fmla="*/ 36976 h 37507"/>
                <a:gd name="connsiteX5" fmla="*/ 45869 w 56517"/>
                <a:gd name="connsiteY5" fmla="*/ 33735 h 37507"/>
                <a:gd name="connsiteX6" fmla="*/ 50081 w 56517"/>
                <a:gd name="connsiteY6" fmla="*/ 32277 h 37507"/>
                <a:gd name="connsiteX7" fmla="*/ 53727 w 56517"/>
                <a:gd name="connsiteY7" fmla="*/ 28551 h 37507"/>
                <a:gd name="connsiteX8" fmla="*/ 56238 w 56517"/>
                <a:gd name="connsiteY8" fmla="*/ 16076 h 37507"/>
                <a:gd name="connsiteX9" fmla="*/ 39389 w 56517"/>
                <a:gd name="connsiteY9"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7" h="37507">
                  <a:moveTo>
                    <a:pt x="39389" y="1252"/>
                  </a:moveTo>
                  <a:cubicBezTo>
                    <a:pt x="30778" y="-693"/>
                    <a:pt x="21834" y="-693"/>
                    <a:pt x="13223" y="1252"/>
                  </a:cubicBezTo>
                  <a:cubicBezTo>
                    <a:pt x="9991" y="2118"/>
                    <a:pt x="7018" y="3763"/>
                    <a:pt x="4556" y="6031"/>
                  </a:cubicBezTo>
                  <a:cubicBezTo>
                    <a:pt x="-2379" y="14326"/>
                    <a:pt x="-1326" y="26655"/>
                    <a:pt x="6905" y="33654"/>
                  </a:cubicBezTo>
                  <a:cubicBezTo>
                    <a:pt x="9554" y="35477"/>
                    <a:pt x="12616" y="36619"/>
                    <a:pt x="15815" y="36976"/>
                  </a:cubicBezTo>
                  <a:cubicBezTo>
                    <a:pt x="25949" y="37915"/>
                    <a:pt x="36165" y="36814"/>
                    <a:pt x="45869" y="33735"/>
                  </a:cubicBezTo>
                  <a:cubicBezTo>
                    <a:pt x="47335" y="33460"/>
                    <a:pt x="48753" y="32966"/>
                    <a:pt x="50081" y="32277"/>
                  </a:cubicBezTo>
                  <a:cubicBezTo>
                    <a:pt x="51588" y="31354"/>
                    <a:pt x="52836" y="30074"/>
                    <a:pt x="53727" y="28551"/>
                  </a:cubicBezTo>
                  <a:cubicBezTo>
                    <a:pt x="56076" y="24849"/>
                    <a:pt x="56975" y="20402"/>
                    <a:pt x="56238" y="16076"/>
                  </a:cubicBezTo>
                  <a:cubicBezTo>
                    <a:pt x="54610" y="7894"/>
                    <a:pt x="47708" y="1827"/>
                    <a:pt x="39389"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26" name="Freeform: Shape 1625">
              <a:extLst>
                <a:ext uri="{FF2B5EF4-FFF2-40B4-BE49-F238E27FC236}">
                  <a16:creationId xmlns:a16="http://schemas.microsoft.com/office/drawing/2014/main" xmlns="" id="{BC1AA1F4-B941-3ADC-59E5-E7A2045EFDD9}"/>
                </a:ext>
              </a:extLst>
            </p:cNvPr>
            <p:cNvSpPr/>
            <p:nvPr/>
          </p:nvSpPr>
          <p:spPr>
            <a:xfrm>
              <a:off x="10433519" y="4251102"/>
              <a:ext cx="143866" cy="61553"/>
            </a:xfrm>
            <a:custGeom>
              <a:avLst/>
              <a:gdLst>
                <a:gd name="connsiteX0" fmla="*/ 122392 w 143866"/>
                <a:gd name="connsiteY0" fmla="*/ 58755 h 61553"/>
                <a:gd name="connsiteX1" fmla="*/ 23887 w 143866"/>
                <a:gd name="connsiteY1" fmla="*/ 61347 h 61553"/>
                <a:gd name="connsiteX2" fmla="*/ 4770 w 143866"/>
                <a:gd name="connsiteY2" fmla="*/ 51950 h 61553"/>
                <a:gd name="connsiteX3" fmla="*/ 71 w 143866"/>
                <a:gd name="connsiteY3" fmla="*/ 30888 h 61553"/>
                <a:gd name="connsiteX4" fmla="*/ 1691 w 143866"/>
                <a:gd name="connsiteY4" fmla="*/ 18251 h 61553"/>
                <a:gd name="connsiteX5" fmla="*/ 5256 w 143866"/>
                <a:gd name="connsiteY5" fmla="*/ 10150 h 61553"/>
                <a:gd name="connsiteX6" fmla="*/ 15382 w 143866"/>
                <a:gd name="connsiteY6" fmla="*/ 4399 h 61553"/>
                <a:gd name="connsiteX7" fmla="*/ 118503 w 143866"/>
                <a:gd name="connsiteY7" fmla="*/ 187 h 61553"/>
                <a:gd name="connsiteX8" fmla="*/ 143211 w 143866"/>
                <a:gd name="connsiteY8" fmla="*/ 18575 h 61553"/>
                <a:gd name="connsiteX9" fmla="*/ 122392 w 143866"/>
                <a:gd name="connsiteY9" fmla="*/ 58755 h 6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6" h="61553">
                  <a:moveTo>
                    <a:pt x="122392" y="58755"/>
                  </a:moveTo>
                  <a:lnTo>
                    <a:pt x="23887" y="61347"/>
                  </a:lnTo>
                  <a:cubicBezTo>
                    <a:pt x="13275" y="60456"/>
                    <a:pt x="8577" y="58026"/>
                    <a:pt x="4770" y="51950"/>
                  </a:cubicBezTo>
                  <a:cubicBezTo>
                    <a:pt x="1173" y="45543"/>
                    <a:pt x="-464" y="38219"/>
                    <a:pt x="71" y="30888"/>
                  </a:cubicBezTo>
                  <a:cubicBezTo>
                    <a:pt x="168" y="26627"/>
                    <a:pt x="711" y="22399"/>
                    <a:pt x="1691" y="18251"/>
                  </a:cubicBezTo>
                  <a:cubicBezTo>
                    <a:pt x="2275" y="15327"/>
                    <a:pt x="3498" y="12556"/>
                    <a:pt x="5256" y="10150"/>
                  </a:cubicBezTo>
                  <a:cubicBezTo>
                    <a:pt x="7840" y="7088"/>
                    <a:pt x="11428" y="5047"/>
                    <a:pt x="15382" y="4399"/>
                  </a:cubicBezTo>
                  <a:cubicBezTo>
                    <a:pt x="33527" y="1078"/>
                    <a:pt x="118503" y="187"/>
                    <a:pt x="118503" y="187"/>
                  </a:cubicBezTo>
                  <a:cubicBezTo>
                    <a:pt x="118503" y="187"/>
                    <a:pt x="142805" y="-4512"/>
                    <a:pt x="143211" y="18575"/>
                  </a:cubicBezTo>
                  <a:cubicBezTo>
                    <a:pt x="143616" y="41662"/>
                    <a:pt x="148557" y="56568"/>
                    <a:pt x="122392" y="5875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27" name="Freeform: Shape 1626">
              <a:extLst>
                <a:ext uri="{FF2B5EF4-FFF2-40B4-BE49-F238E27FC236}">
                  <a16:creationId xmlns:a16="http://schemas.microsoft.com/office/drawing/2014/main" xmlns="" id="{799DDA97-9720-C1FD-65C0-BD4E06BFD65F}"/>
                </a:ext>
              </a:extLst>
            </p:cNvPr>
            <p:cNvSpPr/>
            <p:nvPr/>
          </p:nvSpPr>
          <p:spPr>
            <a:xfrm>
              <a:off x="10443270" y="4264993"/>
              <a:ext cx="56531" cy="37601"/>
            </a:xfrm>
            <a:custGeom>
              <a:avLst/>
              <a:gdLst>
                <a:gd name="connsiteX0" fmla="*/ 39491 w 56531"/>
                <a:gd name="connsiteY0" fmla="*/ 1282 h 37601"/>
                <a:gd name="connsiteX1" fmla="*/ 13326 w 56531"/>
                <a:gd name="connsiteY1" fmla="*/ 1282 h 37601"/>
                <a:gd name="connsiteX2" fmla="*/ 4577 w 56531"/>
                <a:gd name="connsiteY2" fmla="*/ 6142 h 37601"/>
                <a:gd name="connsiteX3" fmla="*/ 284 w 56531"/>
                <a:gd name="connsiteY3" fmla="*/ 21615 h 37601"/>
                <a:gd name="connsiteX4" fmla="*/ 6926 w 56531"/>
                <a:gd name="connsiteY4" fmla="*/ 33685 h 37601"/>
                <a:gd name="connsiteX5" fmla="*/ 15837 w 56531"/>
                <a:gd name="connsiteY5" fmla="*/ 37087 h 37601"/>
                <a:gd name="connsiteX6" fmla="*/ 45891 w 56531"/>
                <a:gd name="connsiteY6" fmla="*/ 33766 h 37601"/>
                <a:gd name="connsiteX7" fmla="*/ 50184 w 56531"/>
                <a:gd name="connsiteY7" fmla="*/ 32308 h 37601"/>
                <a:gd name="connsiteX8" fmla="*/ 53748 w 56531"/>
                <a:gd name="connsiteY8" fmla="*/ 28582 h 37601"/>
                <a:gd name="connsiteX9" fmla="*/ 56260 w 56531"/>
                <a:gd name="connsiteY9" fmla="*/ 16187 h 37601"/>
                <a:gd name="connsiteX10" fmla="*/ 39491 w 56531"/>
                <a:gd name="connsiteY10" fmla="*/ 1282 h 3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31" h="37601">
                  <a:moveTo>
                    <a:pt x="39491" y="1282"/>
                  </a:moveTo>
                  <a:cubicBezTo>
                    <a:pt x="30880" y="-703"/>
                    <a:pt x="21937" y="-703"/>
                    <a:pt x="13326" y="1282"/>
                  </a:cubicBezTo>
                  <a:cubicBezTo>
                    <a:pt x="10045" y="2124"/>
                    <a:pt x="7032" y="3801"/>
                    <a:pt x="4577" y="6142"/>
                  </a:cubicBezTo>
                  <a:cubicBezTo>
                    <a:pt x="826" y="10355"/>
                    <a:pt x="-753" y="16074"/>
                    <a:pt x="284" y="21615"/>
                  </a:cubicBezTo>
                  <a:cubicBezTo>
                    <a:pt x="778" y="26370"/>
                    <a:pt x="3176" y="30720"/>
                    <a:pt x="6926" y="33685"/>
                  </a:cubicBezTo>
                  <a:cubicBezTo>
                    <a:pt x="9591" y="35499"/>
                    <a:pt x="12645" y="36666"/>
                    <a:pt x="15837" y="37087"/>
                  </a:cubicBezTo>
                  <a:cubicBezTo>
                    <a:pt x="25979" y="38003"/>
                    <a:pt x="36194" y="36868"/>
                    <a:pt x="45891" y="33766"/>
                  </a:cubicBezTo>
                  <a:cubicBezTo>
                    <a:pt x="47381" y="33474"/>
                    <a:pt x="48823" y="32988"/>
                    <a:pt x="50184" y="32308"/>
                  </a:cubicBezTo>
                  <a:cubicBezTo>
                    <a:pt x="51650" y="31360"/>
                    <a:pt x="52865" y="30088"/>
                    <a:pt x="53748" y="28582"/>
                  </a:cubicBezTo>
                  <a:cubicBezTo>
                    <a:pt x="56089" y="24904"/>
                    <a:pt x="56981" y="20489"/>
                    <a:pt x="56260" y="16187"/>
                  </a:cubicBezTo>
                  <a:cubicBezTo>
                    <a:pt x="54753" y="7957"/>
                    <a:pt x="47835" y="1817"/>
                    <a:pt x="39491"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28" name="Freeform: Shape 1627">
              <a:extLst>
                <a:ext uri="{FF2B5EF4-FFF2-40B4-BE49-F238E27FC236}">
                  <a16:creationId xmlns:a16="http://schemas.microsoft.com/office/drawing/2014/main" xmlns="" id="{F0D6A8B2-C456-AB09-3839-B7394D71435E}"/>
                </a:ext>
              </a:extLst>
            </p:cNvPr>
            <p:cNvSpPr/>
            <p:nvPr/>
          </p:nvSpPr>
          <p:spPr>
            <a:xfrm>
              <a:off x="10432788" y="4187609"/>
              <a:ext cx="143882" cy="61537"/>
            </a:xfrm>
            <a:custGeom>
              <a:avLst/>
              <a:gdLst>
                <a:gd name="connsiteX0" fmla="*/ 122393 w 143882"/>
                <a:gd name="connsiteY0" fmla="*/ 58819 h 61537"/>
                <a:gd name="connsiteX1" fmla="*/ 23970 w 143882"/>
                <a:gd name="connsiteY1" fmla="*/ 61331 h 61537"/>
                <a:gd name="connsiteX2" fmla="*/ 4852 w 143882"/>
                <a:gd name="connsiteY2" fmla="*/ 51934 h 61537"/>
                <a:gd name="connsiteX3" fmla="*/ 73 w 143882"/>
                <a:gd name="connsiteY3" fmla="*/ 30872 h 61537"/>
                <a:gd name="connsiteX4" fmla="*/ 1693 w 143882"/>
                <a:gd name="connsiteY4" fmla="*/ 18235 h 61537"/>
                <a:gd name="connsiteX5" fmla="*/ 5257 w 143882"/>
                <a:gd name="connsiteY5" fmla="*/ 10134 h 61537"/>
                <a:gd name="connsiteX6" fmla="*/ 15464 w 143882"/>
                <a:gd name="connsiteY6" fmla="*/ 4383 h 61537"/>
                <a:gd name="connsiteX7" fmla="*/ 118505 w 143882"/>
                <a:gd name="connsiteY7" fmla="*/ 170 h 61537"/>
                <a:gd name="connsiteX8" fmla="*/ 143212 w 143882"/>
                <a:gd name="connsiteY8" fmla="*/ 18640 h 61537"/>
                <a:gd name="connsiteX9" fmla="*/ 122393 w 143882"/>
                <a:gd name="connsiteY9" fmla="*/ 58819 h 6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2" h="61537">
                  <a:moveTo>
                    <a:pt x="122393" y="58819"/>
                  </a:moveTo>
                  <a:lnTo>
                    <a:pt x="23970" y="61331"/>
                  </a:lnTo>
                  <a:cubicBezTo>
                    <a:pt x="13277" y="60439"/>
                    <a:pt x="8659" y="58009"/>
                    <a:pt x="4852" y="51934"/>
                  </a:cubicBezTo>
                  <a:cubicBezTo>
                    <a:pt x="1191" y="45551"/>
                    <a:pt x="-470" y="38211"/>
                    <a:pt x="73" y="30872"/>
                  </a:cubicBezTo>
                  <a:cubicBezTo>
                    <a:pt x="170" y="26611"/>
                    <a:pt x="713" y="22382"/>
                    <a:pt x="1693" y="18235"/>
                  </a:cubicBezTo>
                  <a:cubicBezTo>
                    <a:pt x="2308" y="15319"/>
                    <a:pt x="3523" y="12556"/>
                    <a:pt x="5257" y="10134"/>
                  </a:cubicBezTo>
                  <a:cubicBezTo>
                    <a:pt x="7874" y="7072"/>
                    <a:pt x="11486" y="5039"/>
                    <a:pt x="15464" y="4383"/>
                  </a:cubicBezTo>
                  <a:cubicBezTo>
                    <a:pt x="33529" y="1142"/>
                    <a:pt x="118505" y="170"/>
                    <a:pt x="118505" y="170"/>
                  </a:cubicBezTo>
                  <a:cubicBezTo>
                    <a:pt x="118505" y="170"/>
                    <a:pt x="142807" y="-4447"/>
                    <a:pt x="143212" y="18640"/>
                  </a:cubicBezTo>
                  <a:cubicBezTo>
                    <a:pt x="143617" y="41727"/>
                    <a:pt x="148639" y="56632"/>
                    <a:pt x="122393" y="5881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29" name="Freeform: Shape 1628">
              <a:extLst>
                <a:ext uri="{FF2B5EF4-FFF2-40B4-BE49-F238E27FC236}">
                  <a16:creationId xmlns:a16="http://schemas.microsoft.com/office/drawing/2014/main" xmlns="" id="{A3B3818B-2E3F-2CAC-EB34-43F530A06B6B}"/>
                </a:ext>
              </a:extLst>
            </p:cNvPr>
            <p:cNvSpPr/>
            <p:nvPr/>
          </p:nvSpPr>
          <p:spPr>
            <a:xfrm>
              <a:off x="10442546" y="4201595"/>
              <a:ext cx="56552" cy="37507"/>
            </a:xfrm>
            <a:custGeom>
              <a:avLst/>
              <a:gdLst>
                <a:gd name="connsiteX0" fmla="*/ 39486 w 56552"/>
                <a:gd name="connsiteY0" fmla="*/ 1252 h 37507"/>
                <a:gd name="connsiteX1" fmla="*/ 13321 w 56552"/>
                <a:gd name="connsiteY1" fmla="*/ 1252 h 37507"/>
                <a:gd name="connsiteX2" fmla="*/ 4572 w 56552"/>
                <a:gd name="connsiteY2" fmla="*/ 6031 h 37507"/>
                <a:gd name="connsiteX3" fmla="*/ 279 w 56552"/>
                <a:gd name="connsiteY3" fmla="*/ 21503 h 37507"/>
                <a:gd name="connsiteX4" fmla="*/ 6921 w 56552"/>
                <a:gd name="connsiteY4" fmla="*/ 33654 h 37507"/>
                <a:gd name="connsiteX5" fmla="*/ 15832 w 56552"/>
                <a:gd name="connsiteY5" fmla="*/ 36976 h 37507"/>
                <a:gd name="connsiteX6" fmla="*/ 45886 w 56552"/>
                <a:gd name="connsiteY6" fmla="*/ 33735 h 37507"/>
                <a:gd name="connsiteX7" fmla="*/ 50179 w 56552"/>
                <a:gd name="connsiteY7" fmla="*/ 32196 h 37507"/>
                <a:gd name="connsiteX8" fmla="*/ 53825 w 56552"/>
                <a:gd name="connsiteY8" fmla="*/ 28551 h 37507"/>
                <a:gd name="connsiteX9" fmla="*/ 56255 w 56552"/>
                <a:gd name="connsiteY9" fmla="*/ 16076 h 37507"/>
                <a:gd name="connsiteX10" fmla="*/ 39486 w 56552"/>
                <a:gd name="connsiteY10"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2" h="37507">
                  <a:moveTo>
                    <a:pt x="39486" y="1252"/>
                  </a:moveTo>
                  <a:cubicBezTo>
                    <a:pt x="30875" y="-693"/>
                    <a:pt x="21932" y="-693"/>
                    <a:pt x="13321" y="1252"/>
                  </a:cubicBezTo>
                  <a:cubicBezTo>
                    <a:pt x="10032" y="2037"/>
                    <a:pt x="7011" y="3690"/>
                    <a:pt x="4572" y="6031"/>
                  </a:cubicBezTo>
                  <a:cubicBezTo>
                    <a:pt x="838" y="10251"/>
                    <a:pt x="-750" y="15963"/>
                    <a:pt x="279" y="21503"/>
                  </a:cubicBezTo>
                  <a:cubicBezTo>
                    <a:pt x="797" y="26275"/>
                    <a:pt x="3187" y="30641"/>
                    <a:pt x="6921" y="33654"/>
                  </a:cubicBezTo>
                  <a:cubicBezTo>
                    <a:pt x="9587" y="35445"/>
                    <a:pt x="12641" y="36579"/>
                    <a:pt x="15832" y="36976"/>
                  </a:cubicBezTo>
                  <a:cubicBezTo>
                    <a:pt x="25966" y="37915"/>
                    <a:pt x="36189" y="36814"/>
                    <a:pt x="45886" y="33735"/>
                  </a:cubicBezTo>
                  <a:cubicBezTo>
                    <a:pt x="47385" y="33427"/>
                    <a:pt x="48826" y="32909"/>
                    <a:pt x="50179" y="32196"/>
                  </a:cubicBezTo>
                  <a:cubicBezTo>
                    <a:pt x="51662" y="31281"/>
                    <a:pt x="52909" y="30033"/>
                    <a:pt x="53825" y="28551"/>
                  </a:cubicBezTo>
                  <a:cubicBezTo>
                    <a:pt x="56149" y="24833"/>
                    <a:pt x="57016" y="20394"/>
                    <a:pt x="56255" y="16076"/>
                  </a:cubicBezTo>
                  <a:cubicBezTo>
                    <a:pt x="54659" y="7910"/>
                    <a:pt x="47790" y="1827"/>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30" name="Freeform: Shape 1629">
              <a:extLst>
                <a:ext uri="{FF2B5EF4-FFF2-40B4-BE49-F238E27FC236}">
                  <a16:creationId xmlns:a16="http://schemas.microsoft.com/office/drawing/2014/main" xmlns="" id="{AB701442-A2E6-9468-3575-5D345CF15E0A}"/>
                </a:ext>
              </a:extLst>
            </p:cNvPr>
            <p:cNvSpPr/>
            <p:nvPr/>
          </p:nvSpPr>
          <p:spPr>
            <a:xfrm>
              <a:off x="10432070" y="4124262"/>
              <a:ext cx="143872" cy="61456"/>
            </a:xfrm>
            <a:custGeom>
              <a:avLst/>
              <a:gdLst>
                <a:gd name="connsiteX0" fmla="*/ 122383 w 143872"/>
                <a:gd name="connsiteY0" fmla="*/ 58738 h 61456"/>
                <a:gd name="connsiteX1" fmla="*/ 23959 w 143872"/>
                <a:gd name="connsiteY1" fmla="*/ 61250 h 61456"/>
                <a:gd name="connsiteX2" fmla="*/ 4841 w 143872"/>
                <a:gd name="connsiteY2" fmla="*/ 51772 h 61456"/>
                <a:gd name="connsiteX3" fmla="*/ 62 w 143872"/>
                <a:gd name="connsiteY3" fmla="*/ 30710 h 61456"/>
                <a:gd name="connsiteX4" fmla="*/ 1682 w 143872"/>
                <a:gd name="connsiteY4" fmla="*/ 18154 h 61456"/>
                <a:gd name="connsiteX5" fmla="*/ 5246 w 143872"/>
                <a:gd name="connsiteY5" fmla="*/ 10053 h 61456"/>
                <a:gd name="connsiteX6" fmla="*/ 15453 w 143872"/>
                <a:gd name="connsiteY6" fmla="*/ 4302 h 61456"/>
                <a:gd name="connsiteX7" fmla="*/ 118494 w 143872"/>
                <a:gd name="connsiteY7" fmla="*/ 170 h 61456"/>
                <a:gd name="connsiteX8" fmla="*/ 143201 w 143872"/>
                <a:gd name="connsiteY8" fmla="*/ 18640 h 61456"/>
                <a:gd name="connsiteX9" fmla="*/ 122383 w 143872"/>
                <a:gd name="connsiteY9" fmla="*/ 58738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2" h="61456">
                  <a:moveTo>
                    <a:pt x="122383" y="58738"/>
                  </a:moveTo>
                  <a:lnTo>
                    <a:pt x="23959" y="61250"/>
                  </a:lnTo>
                  <a:cubicBezTo>
                    <a:pt x="13347" y="60278"/>
                    <a:pt x="8649" y="57928"/>
                    <a:pt x="4841" y="51772"/>
                  </a:cubicBezTo>
                  <a:cubicBezTo>
                    <a:pt x="1220" y="45372"/>
                    <a:pt x="-448" y="38049"/>
                    <a:pt x="62" y="30710"/>
                  </a:cubicBezTo>
                  <a:cubicBezTo>
                    <a:pt x="192" y="26481"/>
                    <a:pt x="734" y="22277"/>
                    <a:pt x="1682" y="18154"/>
                  </a:cubicBezTo>
                  <a:cubicBezTo>
                    <a:pt x="2290" y="15238"/>
                    <a:pt x="3505" y="12475"/>
                    <a:pt x="5246" y="10053"/>
                  </a:cubicBezTo>
                  <a:cubicBezTo>
                    <a:pt x="7887" y="7023"/>
                    <a:pt x="11492" y="4998"/>
                    <a:pt x="15453" y="4302"/>
                  </a:cubicBezTo>
                  <a:cubicBezTo>
                    <a:pt x="33599" y="1061"/>
                    <a:pt x="118494" y="170"/>
                    <a:pt x="118494" y="170"/>
                  </a:cubicBezTo>
                  <a:cubicBezTo>
                    <a:pt x="118494" y="170"/>
                    <a:pt x="142796" y="-4447"/>
                    <a:pt x="143201" y="18640"/>
                  </a:cubicBezTo>
                  <a:cubicBezTo>
                    <a:pt x="143606" y="41727"/>
                    <a:pt x="148629" y="56551"/>
                    <a:pt x="122383" y="587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31" name="Freeform: Shape 1630">
              <a:extLst>
                <a:ext uri="{FF2B5EF4-FFF2-40B4-BE49-F238E27FC236}">
                  <a16:creationId xmlns:a16="http://schemas.microsoft.com/office/drawing/2014/main" xmlns="" id="{22270908-8BFE-541D-24FC-B316E261191B}"/>
                </a:ext>
              </a:extLst>
            </p:cNvPr>
            <p:cNvSpPr/>
            <p:nvPr/>
          </p:nvSpPr>
          <p:spPr>
            <a:xfrm>
              <a:off x="10441899" y="4138005"/>
              <a:ext cx="56524" cy="37507"/>
            </a:xfrm>
            <a:custGeom>
              <a:avLst/>
              <a:gdLst>
                <a:gd name="connsiteX0" fmla="*/ 39404 w 56524"/>
                <a:gd name="connsiteY0" fmla="*/ 1252 h 37507"/>
                <a:gd name="connsiteX1" fmla="*/ 13239 w 56524"/>
                <a:gd name="connsiteY1" fmla="*/ 1252 h 37507"/>
                <a:gd name="connsiteX2" fmla="*/ 4490 w 56524"/>
                <a:gd name="connsiteY2" fmla="*/ 6031 h 37507"/>
                <a:gd name="connsiteX3" fmla="*/ 6920 w 56524"/>
                <a:gd name="connsiteY3" fmla="*/ 33654 h 37507"/>
                <a:gd name="connsiteX4" fmla="*/ 15831 w 56524"/>
                <a:gd name="connsiteY4" fmla="*/ 36976 h 37507"/>
                <a:gd name="connsiteX5" fmla="*/ 45803 w 56524"/>
                <a:gd name="connsiteY5" fmla="*/ 33735 h 37507"/>
                <a:gd name="connsiteX6" fmla="*/ 50097 w 56524"/>
                <a:gd name="connsiteY6" fmla="*/ 32277 h 37507"/>
                <a:gd name="connsiteX7" fmla="*/ 53742 w 56524"/>
                <a:gd name="connsiteY7" fmla="*/ 28551 h 37507"/>
                <a:gd name="connsiteX8" fmla="*/ 56253 w 56524"/>
                <a:gd name="connsiteY8" fmla="*/ 16157 h 37507"/>
                <a:gd name="connsiteX9" fmla="*/ 39404 w 56524"/>
                <a:gd name="connsiteY9"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4" h="37507">
                  <a:moveTo>
                    <a:pt x="39404" y="1252"/>
                  </a:moveTo>
                  <a:cubicBezTo>
                    <a:pt x="30793" y="-693"/>
                    <a:pt x="21850" y="-693"/>
                    <a:pt x="13239" y="1252"/>
                  </a:cubicBezTo>
                  <a:cubicBezTo>
                    <a:pt x="9958" y="2070"/>
                    <a:pt x="6952" y="3714"/>
                    <a:pt x="4490" y="6031"/>
                  </a:cubicBezTo>
                  <a:cubicBezTo>
                    <a:pt x="-2380" y="14359"/>
                    <a:pt x="-1294" y="26656"/>
                    <a:pt x="6920" y="33654"/>
                  </a:cubicBezTo>
                  <a:cubicBezTo>
                    <a:pt x="9585" y="35453"/>
                    <a:pt x="12639" y="36595"/>
                    <a:pt x="15831" y="36976"/>
                  </a:cubicBezTo>
                  <a:cubicBezTo>
                    <a:pt x="25940" y="37915"/>
                    <a:pt x="36131" y="36814"/>
                    <a:pt x="45803" y="33735"/>
                  </a:cubicBezTo>
                  <a:cubicBezTo>
                    <a:pt x="47294" y="33452"/>
                    <a:pt x="48744" y="32966"/>
                    <a:pt x="50097" y="32277"/>
                  </a:cubicBezTo>
                  <a:cubicBezTo>
                    <a:pt x="51579" y="31330"/>
                    <a:pt x="52827" y="30058"/>
                    <a:pt x="53742" y="28551"/>
                  </a:cubicBezTo>
                  <a:cubicBezTo>
                    <a:pt x="56083" y="24873"/>
                    <a:pt x="56974" y="20458"/>
                    <a:pt x="56253" y="16157"/>
                  </a:cubicBezTo>
                  <a:cubicBezTo>
                    <a:pt x="54633" y="7959"/>
                    <a:pt x="47740" y="1859"/>
                    <a:pt x="3940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32" name="Freeform: Shape 1631">
              <a:extLst>
                <a:ext uri="{FF2B5EF4-FFF2-40B4-BE49-F238E27FC236}">
                  <a16:creationId xmlns:a16="http://schemas.microsoft.com/office/drawing/2014/main" xmlns="" id="{010A1DB6-970B-8AE1-D6EB-E44B7D93F926}"/>
                </a:ext>
              </a:extLst>
            </p:cNvPr>
            <p:cNvSpPr/>
            <p:nvPr/>
          </p:nvSpPr>
          <p:spPr>
            <a:xfrm>
              <a:off x="10431357" y="4060752"/>
              <a:ext cx="143422" cy="61456"/>
            </a:xfrm>
            <a:custGeom>
              <a:avLst/>
              <a:gdLst>
                <a:gd name="connsiteX0" fmla="*/ 122366 w 143422"/>
                <a:gd name="connsiteY0" fmla="*/ 58819 h 61456"/>
                <a:gd name="connsiteX1" fmla="*/ 23942 w 143422"/>
                <a:gd name="connsiteY1" fmla="*/ 61250 h 61456"/>
                <a:gd name="connsiteX2" fmla="*/ 4825 w 143422"/>
                <a:gd name="connsiteY2" fmla="*/ 51853 h 61456"/>
                <a:gd name="connsiteX3" fmla="*/ 45 w 143422"/>
                <a:gd name="connsiteY3" fmla="*/ 30791 h 61456"/>
                <a:gd name="connsiteX4" fmla="*/ 1746 w 143422"/>
                <a:gd name="connsiteY4" fmla="*/ 18154 h 61456"/>
                <a:gd name="connsiteX5" fmla="*/ 5311 w 143422"/>
                <a:gd name="connsiteY5" fmla="*/ 10053 h 61456"/>
                <a:gd name="connsiteX6" fmla="*/ 15437 w 143422"/>
                <a:gd name="connsiteY6" fmla="*/ 4221 h 61456"/>
                <a:gd name="connsiteX7" fmla="*/ 118559 w 143422"/>
                <a:gd name="connsiteY7" fmla="*/ 170 h 61456"/>
                <a:gd name="connsiteX8" fmla="*/ 142861 w 143422"/>
                <a:gd name="connsiteY8" fmla="*/ 18640 h 61456"/>
                <a:gd name="connsiteX9" fmla="*/ 122366 w 143422"/>
                <a:gd name="connsiteY9" fmla="*/ 58819 h 6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2" h="61456">
                  <a:moveTo>
                    <a:pt x="122366" y="58819"/>
                  </a:moveTo>
                  <a:lnTo>
                    <a:pt x="23942" y="61250"/>
                  </a:lnTo>
                  <a:cubicBezTo>
                    <a:pt x="13330" y="60359"/>
                    <a:pt x="8632" y="57928"/>
                    <a:pt x="4825" y="51853"/>
                  </a:cubicBezTo>
                  <a:cubicBezTo>
                    <a:pt x="1252" y="45429"/>
                    <a:pt x="-408" y="38122"/>
                    <a:pt x="45" y="30791"/>
                  </a:cubicBezTo>
                  <a:cubicBezTo>
                    <a:pt x="199" y="26530"/>
                    <a:pt x="774" y="22302"/>
                    <a:pt x="1746" y="18154"/>
                  </a:cubicBezTo>
                  <a:cubicBezTo>
                    <a:pt x="2265" y="15205"/>
                    <a:pt x="3488" y="12427"/>
                    <a:pt x="5311" y="10053"/>
                  </a:cubicBezTo>
                  <a:cubicBezTo>
                    <a:pt x="7878" y="6967"/>
                    <a:pt x="11475" y="4893"/>
                    <a:pt x="15437" y="4221"/>
                  </a:cubicBezTo>
                  <a:cubicBezTo>
                    <a:pt x="33582" y="980"/>
                    <a:pt x="118559" y="170"/>
                    <a:pt x="118559" y="170"/>
                  </a:cubicBezTo>
                  <a:cubicBezTo>
                    <a:pt x="118559" y="170"/>
                    <a:pt x="142861" y="-4447"/>
                    <a:pt x="142861" y="18640"/>
                  </a:cubicBezTo>
                  <a:cubicBezTo>
                    <a:pt x="142861" y="41727"/>
                    <a:pt x="148612" y="56632"/>
                    <a:pt x="122366" y="5881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33" name="Freeform: Shape 1632">
              <a:extLst>
                <a:ext uri="{FF2B5EF4-FFF2-40B4-BE49-F238E27FC236}">
                  <a16:creationId xmlns:a16="http://schemas.microsoft.com/office/drawing/2014/main" xmlns="" id="{430FC24F-6187-4BAC-4816-B23603F8E372}"/>
                </a:ext>
              </a:extLst>
            </p:cNvPr>
            <p:cNvSpPr/>
            <p:nvPr/>
          </p:nvSpPr>
          <p:spPr>
            <a:xfrm>
              <a:off x="10441170" y="4074576"/>
              <a:ext cx="56525" cy="37588"/>
            </a:xfrm>
            <a:custGeom>
              <a:avLst/>
              <a:gdLst>
                <a:gd name="connsiteX0" fmla="*/ 39404 w 56525"/>
                <a:gd name="connsiteY0" fmla="*/ 1252 h 37588"/>
                <a:gd name="connsiteX1" fmla="*/ 13239 w 56525"/>
                <a:gd name="connsiteY1" fmla="*/ 1252 h 37588"/>
                <a:gd name="connsiteX2" fmla="*/ 4490 w 56525"/>
                <a:gd name="connsiteY2" fmla="*/ 6031 h 37588"/>
                <a:gd name="connsiteX3" fmla="*/ 6920 w 56525"/>
                <a:gd name="connsiteY3" fmla="*/ 33655 h 37588"/>
                <a:gd name="connsiteX4" fmla="*/ 15831 w 56525"/>
                <a:gd name="connsiteY4" fmla="*/ 37057 h 37588"/>
                <a:gd name="connsiteX5" fmla="*/ 45803 w 56525"/>
                <a:gd name="connsiteY5" fmla="*/ 33816 h 37588"/>
                <a:gd name="connsiteX6" fmla="*/ 50097 w 56525"/>
                <a:gd name="connsiteY6" fmla="*/ 32277 h 37588"/>
                <a:gd name="connsiteX7" fmla="*/ 53742 w 56525"/>
                <a:gd name="connsiteY7" fmla="*/ 28632 h 37588"/>
                <a:gd name="connsiteX8" fmla="*/ 56253 w 56525"/>
                <a:gd name="connsiteY8" fmla="*/ 16238 h 37588"/>
                <a:gd name="connsiteX9" fmla="*/ 39404 w 56525"/>
                <a:gd name="connsiteY9" fmla="*/ 1252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5" h="37588">
                  <a:moveTo>
                    <a:pt x="39404" y="1252"/>
                  </a:moveTo>
                  <a:cubicBezTo>
                    <a:pt x="30793" y="-693"/>
                    <a:pt x="21850" y="-693"/>
                    <a:pt x="13239" y="1252"/>
                  </a:cubicBezTo>
                  <a:cubicBezTo>
                    <a:pt x="9974" y="2102"/>
                    <a:pt x="6969" y="3747"/>
                    <a:pt x="4490" y="6031"/>
                  </a:cubicBezTo>
                  <a:cubicBezTo>
                    <a:pt x="-2380" y="14359"/>
                    <a:pt x="-1294" y="26655"/>
                    <a:pt x="6920" y="33655"/>
                  </a:cubicBezTo>
                  <a:cubicBezTo>
                    <a:pt x="9585" y="35469"/>
                    <a:pt x="12639" y="36635"/>
                    <a:pt x="15831" y="37057"/>
                  </a:cubicBezTo>
                  <a:cubicBezTo>
                    <a:pt x="25941" y="37996"/>
                    <a:pt x="36131" y="36895"/>
                    <a:pt x="45803" y="33816"/>
                  </a:cubicBezTo>
                  <a:cubicBezTo>
                    <a:pt x="47302" y="33525"/>
                    <a:pt x="48752" y="33006"/>
                    <a:pt x="50097" y="32277"/>
                  </a:cubicBezTo>
                  <a:cubicBezTo>
                    <a:pt x="51612" y="31411"/>
                    <a:pt x="52875" y="30147"/>
                    <a:pt x="53742" y="28632"/>
                  </a:cubicBezTo>
                  <a:cubicBezTo>
                    <a:pt x="56083" y="24954"/>
                    <a:pt x="56974" y="20539"/>
                    <a:pt x="56253" y="16238"/>
                  </a:cubicBezTo>
                  <a:cubicBezTo>
                    <a:pt x="54690" y="8000"/>
                    <a:pt x="47772" y="1843"/>
                    <a:pt x="3940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34" name="Freeform: Shape 1633">
              <a:extLst>
                <a:ext uri="{FF2B5EF4-FFF2-40B4-BE49-F238E27FC236}">
                  <a16:creationId xmlns:a16="http://schemas.microsoft.com/office/drawing/2014/main" xmlns="" id="{B5276E62-F0A7-4100-E82E-43ACF919FA3F}"/>
                </a:ext>
              </a:extLst>
            </p:cNvPr>
            <p:cNvSpPr/>
            <p:nvPr/>
          </p:nvSpPr>
          <p:spPr>
            <a:xfrm>
              <a:off x="10430628" y="3997322"/>
              <a:ext cx="143919" cy="61377"/>
            </a:xfrm>
            <a:custGeom>
              <a:avLst/>
              <a:gdLst>
                <a:gd name="connsiteX0" fmla="*/ 122366 w 143919"/>
                <a:gd name="connsiteY0" fmla="*/ 58741 h 61377"/>
                <a:gd name="connsiteX1" fmla="*/ 23942 w 143919"/>
                <a:gd name="connsiteY1" fmla="*/ 61171 h 61377"/>
                <a:gd name="connsiteX2" fmla="*/ 4825 w 143919"/>
                <a:gd name="connsiteY2" fmla="*/ 51774 h 61377"/>
                <a:gd name="connsiteX3" fmla="*/ 45 w 143919"/>
                <a:gd name="connsiteY3" fmla="*/ 30712 h 61377"/>
                <a:gd name="connsiteX4" fmla="*/ 1746 w 143919"/>
                <a:gd name="connsiteY4" fmla="*/ 18075 h 61377"/>
                <a:gd name="connsiteX5" fmla="*/ 5311 w 143919"/>
                <a:gd name="connsiteY5" fmla="*/ 9974 h 61377"/>
                <a:gd name="connsiteX6" fmla="*/ 15437 w 143919"/>
                <a:gd name="connsiteY6" fmla="*/ 4223 h 61377"/>
                <a:gd name="connsiteX7" fmla="*/ 118558 w 143919"/>
                <a:gd name="connsiteY7" fmla="*/ 172 h 61377"/>
                <a:gd name="connsiteX8" fmla="*/ 143266 w 143919"/>
                <a:gd name="connsiteY8" fmla="*/ 18561 h 61377"/>
                <a:gd name="connsiteX9" fmla="*/ 122366 w 143919"/>
                <a:gd name="connsiteY9" fmla="*/ 58741 h 6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1377">
                  <a:moveTo>
                    <a:pt x="122366" y="58741"/>
                  </a:moveTo>
                  <a:lnTo>
                    <a:pt x="23942" y="61171"/>
                  </a:lnTo>
                  <a:cubicBezTo>
                    <a:pt x="13330" y="60280"/>
                    <a:pt x="8632" y="57849"/>
                    <a:pt x="4825" y="51774"/>
                  </a:cubicBezTo>
                  <a:cubicBezTo>
                    <a:pt x="1252" y="45350"/>
                    <a:pt x="-408" y="38043"/>
                    <a:pt x="45" y="30712"/>
                  </a:cubicBezTo>
                  <a:cubicBezTo>
                    <a:pt x="199" y="26451"/>
                    <a:pt x="774" y="22223"/>
                    <a:pt x="1746" y="18075"/>
                  </a:cubicBezTo>
                  <a:cubicBezTo>
                    <a:pt x="2297" y="15134"/>
                    <a:pt x="3512" y="12364"/>
                    <a:pt x="5311" y="9974"/>
                  </a:cubicBezTo>
                  <a:cubicBezTo>
                    <a:pt x="7887" y="6912"/>
                    <a:pt x="11483" y="4871"/>
                    <a:pt x="15437" y="4223"/>
                  </a:cubicBezTo>
                  <a:cubicBezTo>
                    <a:pt x="33582" y="982"/>
                    <a:pt x="118558" y="172"/>
                    <a:pt x="118558" y="172"/>
                  </a:cubicBezTo>
                  <a:cubicBezTo>
                    <a:pt x="118558" y="172"/>
                    <a:pt x="142860" y="-4445"/>
                    <a:pt x="143266" y="18561"/>
                  </a:cubicBezTo>
                  <a:cubicBezTo>
                    <a:pt x="143671" y="41567"/>
                    <a:pt x="148612" y="56634"/>
                    <a:pt x="122366" y="587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35" name="Freeform: Shape 1634">
              <a:extLst>
                <a:ext uri="{FF2B5EF4-FFF2-40B4-BE49-F238E27FC236}">
                  <a16:creationId xmlns:a16="http://schemas.microsoft.com/office/drawing/2014/main" xmlns="" id="{59ABEEB9-07E6-5F9F-0BE0-CB5D5583C747}"/>
                </a:ext>
              </a:extLst>
            </p:cNvPr>
            <p:cNvSpPr/>
            <p:nvPr/>
          </p:nvSpPr>
          <p:spPr>
            <a:xfrm>
              <a:off x="10440462" y="4011067"/>
              <a:ext cx="56511" cy="37507"/>
            </a:xfrm>
            <a:custGeom>
              <a:avLst/>
              <a:gdLst>
                <a:gd name="connsiteX0" fmla="*/ 39382 w 56511"/>
                <a:gd name="connsiteY0" fmla="*/ 1252 h 37507"/>
                <a:gd name="connsiteX1" fmla="*/ 13217 w 56511"/>
                <a:gd name="connsiteY1" fmla="*/ 1252 h 37507"/>
                <a:gd name="connsiteX2" fmla="*/ 4550 w 56511"/>
                <a:gd name="connsiteY2" fmla="*/ 6031 h 37507"/>
                <a:gd name="connsiteX3" fmla="*/ 6899 w 56511"/>
                <a:gd name="connsiteY3" fmla="*/ 33573 h 37507"/>
                <a:gd name="connsiteX4" fmla="*/ 15809 w 56511"/>
                <a:gd name="connsiteY4" fmla="*/ 36976 h 37507"/>
                <a:gd name="connsiteX5" fmla="*/ 45863 w 56511"/>
                <a:gd name="connsiteY5" fmla="*/ 33735 h 37507"/>
                <a:gd name="connsiteX6" fmla="*/ 50075 w 56511"/>
                <a:gd name="connsiteY6" fmla="*/ 32277 h 37507"/>
                <a:gd name="connsiteX7" fmla="*/ 53721 w 56511"/>
                <a:gd name="connsiteY7" fmla="*/ 28551 h 37507"/>
                <a:gd name="connsiteX8" fmla="*/ 56232 w 56511"/>
                <a:gd name="connsiteY8" fmla="*/ 16157 h 37507"/>
                <a:gd name="connsiteX9" fmla="*/ 39382 w 56511"/>
                <a:gd name="connsiteY9"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1" h="37507">
                  <a:moveTo>
                    <a:pt x="39382" y="1252"/>
                  </a:moveTo>
                  <a:cubicBezTo>
                    <a:pt x="30772" y="-693"/>
                    <a:pt x="21828" y="-693"/>
                    <a:pt x="13217" y="1252"/>
                  </a:cubicBezTo>
                  <a:cubicBezTo>
                    <a:pt x="9961" y="2054"/>
                    <a:pt x="6972" y="3706"/>
                    <a:pt x="4550" y="6031"/>
                  </a:cubicBezTo>
                  <a:cubicBezTo>
                    <a:pt x="-2377" y="14294"/>
                    <a:pt x="-1324" y="26599"/>
                    <a:pt x="6899" y="33573"/>
                  </a:cubicBezTo>
                  <a:cubicBezTo>
                    <a:pt x="9548" y="35420"/>
                    <a:pt x="12602" y="36587"/>
                    <a:pt x="15809" y="36976"/>
                  </a:cubicBezTo>
                  <a:cubicBezTo>
                    <a:pt x="25943" y="37916"/>
                    <a:pt x="36159" y="36814"/>
                    <a:pt x="45863" y="33735"/>
                  </a:cubicBezTo>
                  <a:cubicBezTo>
                    <a:pt x="47329" y="33460"/>
                    <a:pt x="48747" y="32966"/>
                    <a:pt x="50075" y="32277"/>
                  </a:cubicBezTo>
                  <a:cubicBezTo>
                    <a:pt x="51582" y="31354"/>
                    <a:pt x="52830" y="30074"/>
                    <a:pt x="53721" y="28551"/>
                  </a:cubicBezTo>
                  <a:cubicBezTo>
                    <a:pt x="56070" y="24881"/>
                    <a:pt x="56969" y="20459"/>
                    <a:pt x="56232" y="16157"/>
                  </a:cubicBezTo>
                  <a:cubicBezTo>
                    <a:pt x="54636" y="7951"/>
                    <a:pt x="47726" y="1835"/>
                    <a:pt x="39382"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36" name="Freeform: Shape 1635">
              <a:extLst>
                <a:ext uri="{FF2B5EF4-FFF2-40B4-BE49-F238E27FC236}">
                  <a16:creationId xmlns:a16="http://schemas.microsoft.com/office/drawing/2014/main" xmlns="" id="{831C3DFC-F801-02C9-5E08-69B1EB503D20}"/>
                </a:ext>
              </a:extLst>
            </p:cNvPr>
            <p:cNvSpPr/>
            <p:nvPr/>
          </p:nvSpPr>
          <p:spPr>
            <a:xfrm>
              <a:off x="10429954" y="3933893"/>
              <a:ext cx="143866" cy="61296"/>
            </a:xfrm>
            <a:custGeom>
              <a:avLst/>
              <a:gdLst>
                <a:gd name="connsiteX0" fmla="*/ 122392 w 143866"/>
                <a:gd name="connsiteY0" fmla="*/ 58740 h 61296"/>
                <a:gd name="connsiteX1" fmla="*/ 23968 w 143866"/>
                <a:gd name="connsiteY1" fmla="*/ 61090 h 61296"/>
                <a:gd name="connsiteX2" fmla="*/ 4770 w 143866"/>
                <a:gd name="connsiteY2" fmla="*/ 51693 h 61296"/>
                <a:gd name="connsiteX3" fmla="*/ 71 w 143866"/>
                <a:gd name="connsiteY3" fmla="*/ 30631 h 61296"/>
                <a:gd name="connsiteX4" fmla="*/ 1691 w 143866"/>
                <a:gd name="connsiteY4" fmla="*/ 17994 h 61296"/>
                <a:gd name="connsiteX5" fmla="*/ 5256 w 143866"/>
                <a:gd name="connsiteY5" fmla="*/ 9893 h 61296"/>
                <a:gd name="connsiteX6" fmla="*/ 15382 w 143866"/>
                <a:gd name="connsiteY6" fmla="*/ 4142 h 61296"/>
                <a:gd name="connsiteX7" fmla="*/ 118503 w 143866"/>
                <a:gd name="connsiteY7" fmla="*/ 172 h 61296"/>
                <a:gd name="connsiteX8" fmla="*/ 143211 w 143866"/>
                <a:gd name="connsiteY8" fmla="*/ 18561 h 61296"/>
                <a:gd name="connsiteX9" fmla="*/ 122392 w 143866"/>
                <a:gd name="connsiteY9" fmla="*/ 58740 h 6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6" h="61296">
                  <a:moveTo>
                    <a:pt x="122392" y="58740"/>
                  </a:moveTo>
                  <a:lnTo>
                    <a:pt x="23968" y="61090"/>
                  </a:lnTo>
                  <a:cubicBezTo>
                    <a:pt x="13275" y="60199"/>
                    <a:pt x="8577" y="57768"/>
                    <a:pt x="4770" y="51693"/>
                  </a:cubicBezTo>
                  <a:cubicBezTo>
                    <a:pt x="1173" y="45285"/>
                    <a:pt x="-464" y="37962"/>
                    <a:pt x="71" y="30631"/>
                  </a:cubicBezTo>
                  <a:cubicBezTo>
                    <a:pt x="160" y="26370"/>
                    <a:pt x="703" y="22133"/>
                    <a:pt x="1691" y="17994"/>
                  </a:cubicBezTo>
                  <a:cubicBezTo>
                    <a:pt x="2275" y="15069"/>
                    <a:pt x="3498" y="12299"/>
                    <a:pt x="5256" y="9893"/>
                  </a:cubicBezTo>
                  <a:cubicBezTo>
                    <a:pt x="7840" y="6831"/>
                    <a:pt x="11428" y="4790"/>
                    <a:pt x="15382" y="4142"/>
                  </a:cubicBezTo>
                  <a:cubicBezTo>
                    <a:pt x="33527" y="901"/>
                    <a:pt x="118503" y="172"/>
                    <a:pt x="118503" y="172"/>
                  </a:cubicBezTo>
                  <a:cubicBezTo>
                    <a:pt x="118503" y="172"/>
                    <a:pt x="142805" y="-4445"/>
                    <a:pt x="143211" y="18561"/>
                  </a:cubicBezTo>
                  <a:cubicBezTo>
                    <a:pt x="143616" y="41567"/>
                    <a:pt x="148557" y="56634"/>
                    <a:pt x="122392" y="5874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37" name="Freeform: Shape 1636">
              <a:extLst>
                <a:ext uri="{FF2B5EF4-FFF2-40B4-BE49-F238E27FC236}">
                  <a16:creationId xmlns:a16="http://schemas.microsoft.com/office/drawing/2014/main" xmlns="" id="{15220328-093B-3537-8C88-DA05F3AB6DAD}"/>
                </a:ext>
              </a:extLst>
            </p:cNvPr>
            <p:cNvSpPr/>
            <p:nvPr/>
          </p:nvSpPr>
          <p:spPr>
            <a:xfrm>
              <a:off x="10439710" y="3947608"/>
              <a:ext cx="56851" cy="37559"/>
            </a:xfrm>
            <a:custGeom>
              <a:avLst/>
              <a:gdLst>
                <a:gd name="connsiteX0" fmla="*/ 39486 w 56851"/>
                <a:gd name="connsiteY0" fmla="*/ 1282 h 37559"/>
                <a:gd name="connsiteX1" fmla="*/ 13321 w 56851"/>
                <a:gd name="connsiteY1" fmla="*/ 1282 h 37559"/>
                <a:gd name="connsiteX2" fmla="*/ 4572 w 56851"/>
                <a:gd name="connsiteY2" fmla="*/ 6061 h 37559"/>
                <a:gd name="connsiteX3" fmla="*/ 279 w 56851"/>
                <a:gd name="connsiteY3" fmla="*/ 21534 h 37559"/>
                <a:gd name="connsiteX4" fmla="*/ 6922 w 56851"/>
                <a:gd name="connsiteY4" fmla="*/ 33685 h 37559"/>
                <a:gd name="connsiteX5" fmla="*/ 15832 w 56851"/>
                <a:gd name="connsiteY5" fmla="*/ 37006 h 37559"/>
                <a:gd name="connsiteX6" fmla="*/ 45886 w 56851"/>
                <a:gd name="connsiteY6" fmla="*/ 33847 h 37559"/>
                <a:gd name="connsiteX7" fmla="*/ 50179 w 56851"/>
                <a:gd name="connsiteY7" fmla="*/ 32308 h 37559"/>
                <a:gd name="connsiteX8" fmla="*/ 54149 w 56851"/>
                <a:gd name="connsiteY8" fmla="*/ 28419 h 37559"/>
                <a:gd name="connsiteX9" fmla="*/ 56579 w 56851"/>
                <a:gd name="connsiteY9" fmla="*/ 16025 h 37559"/>
                <a:gd name="connsiteX10" fmla="*/ 39486 w 56851"/>
                <a:gd name="connsiteY10" fmla="*/ 1282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51" h="37559">
                  <a:moveTo>
                    <a:pt x="39486" y="1282"/>
                  </a:moveTo>
                  <a:cubicBezTo>
                    <a:pt x="30875" y="-703"/>
                    <a:pt x="21932" y="-703"/>
                    <a:pt x="13321" y="1282"/>
                  </a:cubicBezTo>
                  <a:cubicBezTo>
                    <a:pt x="10032" y="2068"/>
                    <a:pt x="7011" y="3720"/>
                    <a:pt x="4572" y="6061"/>
                  </a:cubicBezTo>
                  <a:cubicBezTo>
                    <a:pt x="838" y="10282"/>
                    <a:pt x="-750" y="15993"/>
                    <a:pt x="279" y="21534"/>
                  </a:cubicBezTo>
                  <a:cubicBezTo>
                    <a:pt x="797" y="26305"/>
                    <a:pt x="3187" y="30672"/>
                    <a:pt x="6922" y="33685"/>
                  </a:cubicBezTo>
                  <a:cubicBezTo>
                    <a:pt x="9587" y="35475"/>
                    <a:pt x="12641" y="36609"/>
                    <a:pt x="15832" y="37006"/>
                  </a:cubicBezTo>
                  <a:cubicBezTo>
                    <a:pt x="25958" y="37978"/>
                    <a:pt x="36181" y="36901"/>
                    <a:pt x="45886" y="33847"/>
                  </a:cubicBezTo>
                  <a:cubicBezTo>
                    <a:pt x="47377" y="33531"/>
                    <a:pt x="48826" y="33012"/>
                    <a:pt x="50179" y="32308"/>
                  </a:cubicBezTo>
                  <a:cubicBezTo>
                    <a:pt x="51808" y="31368"/>
                    <a:pt x="53177" y="30031"/>
                    <a:pt x="54149" y="28419"/>
                  </a:cubicBezTo>
                  <a:cubicBezTo>
                    <a:pt x="56433" y="24717"/>
                    <a:pt x="57292" y="20311"/>
                    <a:pt x="56579" y="16025"/>
                  </a:cubicBezTo>
                  <a:cubicBezTo>
                    <a:pt x="54951" y="7763"/>
                    <a:pt x="47895" y="1679"/>
                    <a:pt x="394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38" name="Freeform: Shape 1637">
              <a:extLst>
                <a:ext uri="{FF2B5EF4-FFF2-40B4-BE49-F238E27FC236}">
                  <a16:creationId xmlns:a16="http://schemas.microsoft.com/office/drawing/2014/main" xmlns="" id="{60479D8F-5E62-7587-669E-EB4B5951120F}"/>
                </a:ext>
              </a:extLst>
            </p:cNvPr>
            <p:cNvSpPr/>
            <p:nvPr/>
          </p:nvSpPr>
          <p:spPr>
            <a:xfrm>
              <a:off x="10429224" y="3870400"/>
              <a:ext cx="143882" cy="61361"/>
            </a:xfrm>
            <a:custGeom>
              <a:avLst/>
              <a:gdLst>
                <a:gd name="connsiteX0" fmla="*/ 122393 w 143882"/>
                <a:gd name="connsiteY0" fmla="*/ 58805 h 61361"/>
                <a:gd name="connsiteX1" fmla="*/ 23970 w 143882"/>
                <a:gd name="connsiteY1" fmla="*/ 61155 h 61361"/>
                <a:gd name="connsiteX2" fmla="*/ 4852 w 143882"/>
                <a:gd name="connsiteY2" fmla="*/ 51677 h 61361"/>
                <a:gd name="connsiteX3" fmla="*/ 73 w 143882"/>
                <a:gd name="connsiteY3" fmla="*/ 30615 h 61361"/>
                <a:gd name="connsiteX4" fmla="*/ 1693 w 143882"/>
                <a:gd name="connsiteY4" fmla="*/ 17978 h 61361"/>
                <a:gd name="connsiteX5" fmla="*/ 5257 w 143882"/>
                <a:gd name="connsiteY5" fmla="*/ 9877 h 61361"/>
                <a:gd name="connsiteX6" fmla="*/ 15464 w 143882"/>
                <a:gd name="connsiteY6" fmla="*/ 4126 h 61361"/>
                <a:gd name="connsiteX7" fmla="*/ 118505 w 143882"/>
                <a:gd name="connsiteY7" fmla="*/ 156 h 61361"/>
                <a:gd name="connsiteX8" fmla="*/ 143212 w 143882"/>
                <a:gd name="connsiteY8" fmla="*/ 18626 h 61361"/>
                <a:gd name="connsiteX9" fmla="*/ 122393 w 143882"/>
                <a:gd name="connsiteY9" fmla="*/ 58805 h 6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2" h="61361">
                  <a:moveTo>
                    <a:pt x="122393" y="58805"/>
                  </a:moveTo>
                  <a:lnTo>
                    <a:pt x="23970" y="61155"/>
                  </a:lnTo>
                  <a:cubicBezTo>
                    <a:pt x="13277" y="60183"/>
                    <a:pt x="8659" y="57752"/>
                    <a:pt x="4852" y="51677"/>
                  </a:cubicBezTo>
                  <a:cubicBezTo>
                    <a:pt x="1191" y="45293"/>
                    <a:pt x="-470" y="37954"/>
                    <a:pt x="73" y="30615"/>
                  </a:cubicBezTo>
                  <a:cubicBezTo>
                    <a:pt x="170" y="26354"/>
                    <a:pt x="713" y="22125"/>
                    <a:pt x="1693" y="17978"/>
                  </a:cubicBezTo>
                  <a:cubicBezTo>
                    <a:pt x="2276" y="15053"/>
                    <a:pt x="3499" y="12283"/>
                    <a:pt x="5257" y="9877"/>
                  </a:cubicBezTo>
                  <a:cubicBezTo>
                    <a:pt x="7898" y="6847"/>
                    <a:pt x="11503" y="4822"/>
                    <a:pt x="15464" y="4126"/>
                  </a:cubicBezTo>
                  <a:cubicBezTo>
                    <a:pt x="33529" y="885"/>
                    <a:pt x="118505" y="156"/>
                    <a:pt x="118505" y="156"/>
                  </a:cubicBezTo>
                  <a:cubicBezTo>
                    <a:pt x="118505" y="156"/>
                    <a:pt x="142807" y="-4380"/>
                    <a:pt x="143212" y="18626"/>
                  </a:cubicBezTo>
                  <a:cubicBezTo>
                    <a:pt x="143617" y="41632"/>
                    <a:pt x="148639" y="57023"/>
                    <a:pt x="122393" y="5880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39" name="Freeform: Shape 1638">
              <a:extLst>
                <a:ext uri="{FF2B5EF4-FFF2-40B4-BE49-F238E27FC236}">
                  <a16:creationId xmlns:a16="http://schemas.microsoft.com/office/drawing/2014/main" xmlns="" id="{E419A984-EFC2-881B-E721-8308D6B715A4}"/>
                </a:ext>
              </a:extLst>
            </p:cNvPr>
            <p:cNvSpPr/>
            <p:nvPr/>
          </p:nvSpPr>
          <p:spPr>
            <a:xfrm>
              <a:off x="10438981" y="3884129"/>
              <a:ext cx="56590" cy="37588"/>
            </a:xfrm>
            <a:custGeom>
              <a:avLst/>
              <a:gdLst>
                <a:gd name="connsiteX0" fmla="*/ 39486 w 56590"/>
                <a:gd name="connsiteY0" fmla="*/ 1252 h 37588"/>
                <a:gd name="connsiteX1" fmla="*/ 13321 w 56590"/>
                <a:gd name="connsiteY1" fmla="*/ 1252 h 37588"/>
                <a:gd name="connsiteX2" fmla="*/ 4572 w 56590"/>
                <a:gd name="connsiteY2" fmla="*/ 6031 h 37588"/>
                <a:gd name="connsiteX3" fmla="*/ 279 w 56590"/>
                <a:gd name="connsiteY3" fmla="*/ 21503 h 37588"/>
                <a:gd name="connsiteX4" fmla="*/ 6921 w 56590"/>
                <a:gd name="connsiteY4" fmla="*/ 33654 h 37588"/>
                <a:gd name="connsiteX5" fmla="*/ 15832 w 56590"/>
                <a:gd name="connsiteY5" fmla="*/ 37057 h 37588"/>
                <a:gd name="connsiteX6" fmla="*/ 45886 w 56590"/>
                <a:gd name="connsiteY6" fmla="*/ 33816 h 37588"/>
                <a:gd name="connsiteX7" fmla="*/ 50179 w 56590"/>
                <a:gd name="connsiteY7" fmla="*/ 32358 h 37588"/>
                <a:gd name="connsiteX8" fmla="*/ 53825 w 56590"/>
                <a:gd name="connsiteY8" fmla="*/ 28632 h 37588"/>
                <a:gd name="connsiteX9" fmla="*/ 56336 w 56590"/>
                <a:gd name="connsiteY9" fmla="*/ 16238 h 37588"/>
                <a:gd name="connsiteX10" fmla="*/ 39486 w 56590"/>
                <a:gd name="connsiteY10" fmla="*/ 1252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0" h="37588">
                  <a:moveTo>
                    <a:pt x="39486" y="1252"/>
                  </a:moveTo>
                  <a:cubicBezTo>
                    <a:pt x="30875" y="-693"/>
                    <a:pt x="21932" y="-693"/>
                    <a:pt x="13321" y="1252"/>
                  </a:cubicBezTo>
                  <a:cubicBezTo>
                    <a:pt x="10057" y="2102"/>
                    <a:pt x="7051" y="3747"/>
                    <a:pt x="4572" y="6031"/>
                  </a:cubicBezTo>
                  <a:cubicBezTo>
                    <a:pt x="838" y="10251"/>
                    <a:pt x="-750" y="15963"/>
                    <a:pt x="279" y="21503"/>
                  </a:cubicBezTo>
                  <a:cubicBezTo>
                    <a:pt x="797" y="26275"/>
                    <a:pt x="3187" y="30641"/>
                    <a:pt x="6921" y="33654"/>
                  </a:cubicBezTo>
                  <a:cubicBezTo>
                    <a:pt x="9603" y="35437"/>
                    <a:pt x="12649" y="36595"/>
                    <a:pt x="15832" y="37057"/>
                  </a:cubicBezTo>
                  <a:cubicBezTo>
                    <a:pt x="25966" y="37996"/>
                    <a:pt x="36189" y="36895"/>
                    <a:pt x="45886" y="33816"/>
                  </a:cubicBezTo>
                  <a:cubicBezTo>
                    <a:pt x="47377" y="33533"/>
                    <a:pt x="48826" y="33047"/>
                    <a:pt x="50179" y="32358"/>
                  </a:cubicBezTo>
                  <a:cubicBezTo>
                    <a:pt x="51646" y="31394"/>
                    <a:pt x="52893" y="30122"/>
                    <a:pt x="53825" y="28632"/>
                  </a:cubicBezTo>
                  <a:cubicBezTo>
                    <a:pt x="56133" y="24938"/>
                    <a:pt x="57025" y="20539"/>
                    <a:pt x="56336" y="16238"/>
                  </a:cubicBezTo>
                  <a:cubicBezTo>
                    <a:pt x="54748" y="8008"/>
                    <a:pt x="47846" y="1867"/>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40" name="Freeform: Shape 1639">
              <a:extLst>
                <a:ext uri="{FF2B5EF4-FFF2-40B4-BE49-F238E27FC236}">
                  <a16:creationId xmlns:a16="http://schemas.microsoft.com/office/drawing/2014/main" xmlns="" id="{209C5609-F8C6-2237-A5E5-BAD4DACDC5DD}"/>
                </a:ext>
              </a:extLst>
            </p:cNvPr>
            <p:cNvSpPr/>
            <p:nvPr/>
          </p:nvSpPr>
          <p:spPr>
            <a:xfrm>
              <a:off x="10428181" y="3806971"/>
              <a:ext cx="143933" cy="61280"/>
            </a:xfrm>
            <a:custGeom>
              <a:avLst/>
              <a:gdLst>
                <a:gd name="connsiteX0" fmla="*/ 122383 w 143933"/>
                <a:gd name="connsiteY0" fmla="*/ 58806 h 61280"/>
                <a:gd name="connsiteX1" fmla="*/ 23959 w 143933"/>
                <a:gd name="connsiteY1" fmla="*/ 61074 h 61280"/>
                <a:gd name="connsiteX2" fmla="*/ 4841 w 143933"/>
                <a:gd name="connsiteY2" fmla="*/ 51596 h 61280"/>
                <a:gd name="connsiteX3" fmla="*/ 62 w 143933"/>
                <a:gd name="connsiteY3" fmla="*/ 30534 h 61280"/>
                <a:gd name="connsiteX4" fmla="*/ 1682 w 143933"/>
                <a:gd name="connsiteY4" fmla="*/ 17897 h 61280"/>
                <a:gd name="connsiteX5" fmla="*/ 5247 w 143933"/>
                <a:gd name="connsiteY5" fmla="*/ 9796 h 61280"/>
                <a:gd name="connsiteX6" fmla="*/ 15453 w 143933"/>
                <a:gd name="connsiteY6" fmla="*/ 4045 h 61280"/>
                <a:gd name="connsiteX7" fmla="*/ 118494 w 143933"/>
                <a:gd name="connsiteY7" fmla="*/ 156 h 61280"/>
                <a:gd name="connsiteX8" fmla="*/ 143201 w 143933"/>
                <a:gd name="connsiteY8" fmla="*/ 18626 h 61280"/>
                <a:gd name="connsiteX9" fmla="*/ 122383 w 143933"/>
                <a:gd name="connsiteY9" fmla="*/ 58806 h 6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3" h="61280">
                  <a:moveTo>
                    <a:pt x="122383" y="58806"/>
                  </a:moveTo>
                  <a:lnTo>
                    <a:pt x="23959" y="61074"/>
                  </a:lnTo>
                  <a:cubicBezTo>
                    <a:pt x="13347" y="60102"/>
                    <a:pt x="8649" y="57753"/>
                    <a:pt x="4841" y="51596"/>
                  </a:cubicBezTo>
                  <a:cubicBezTo>
                    <a:pt x="1220" y="45196"/>
                    <a:pt x="-448" y="37873"/>
                    <a:pt x="62" y="30534"/>
                  </a:cubicBezTo>
                  <a:cubicBezTo>
                    <a:pt x="200" y="26281"/>
                    <a:pt x="743" y="22044"/>
                    <a:pt x="1682" y="17897"/>
                  </a:cubicBezTo>
                  <a:cubicBezTo>
                    <a:pt x="2298" y="14981"/>
                    <a:pt x="3513" y="12218"/>
                    <a:pt x="5247" y="9796"/>
                  </a:cubicBezTo>
                  <a:cubicBezTo>
                    <a:pt x="7887" y="6767"/>
                    <a:pt x="11492" y="4741"/>
                    <a:pt x="15453" y="4045"/>
                  </a:cubicBezTo>
                  <a:cubicBezTo>
                    <a:pt x="33599" y="885"/>
                    <a:pt x="118494" y="156"/>
                    <a:pt x="118494" y="156"/>
                  </a:cubicBezTo>
                  <a:cubicBezTo>
                    <a:pt x="118494" y="156"/>
                    <a:pt x="142796" y="-4380"/>
                    <a:pt x="143201" y="18626"/>
                  </a:cubicBezTo>
                  <a:cubicBezTo>
                    <a:pt x="143606" y="41632"/>
                    <a:pt x="148953" y="56699"/>
                    <a:pt x="122383" y="588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41" name="Freeform: Shape 1640">
              <a:extLst>
                <a:ext uri="{FF2B5EF4-FFF2-40B4-BE49-F238E27FC236}">
                  <a16:creationId xmlns:a16="http://schemas.microsoft.com/office/drawing/2014/main" xmlns="" id="{048FFEA6-3FC0-F949-8934-D1B2266A2B5D}"/>
                </a:ext>
              </a:extLst>
            </p:cNvPr>
            <p:cNvSpPr/>
            <p:nvPr/>
          </p:nvSpPr>
          <p:spPr>
            <a:xfrm>
              <a:off x="10438289" y="3820862"/>
              <a:ext cx="56570" cy="37588"/>
            </a:xfrm>
            <a:custGeom>
              <a:avLst/>
              <a:gdLst>
                <a:gd name="connsiteX0" fmla="*/ 39368 w 56570"/>
                <a:gd name="connsiteY0" fmla="*/ 1252 h 37588"/>
                <a:gd name="connsiteX1" fmla="*/ 13203 w 56570"/>
                <a:gd name="connsiteY1" fmla="*/ 1252 h 37588"/>
                <a:gd name="connsiteX2" fmla="*/ 4454 w 56570"/>
                <a:gd name="connsiteY2" fmla="*/ 6031 h 37588"/>
                <a:gd name="connsiteX3" fmla="*/ 6966 w 56570"/>
                <a:gd name="connsiteY3" fmla="*/ 33654 h 37588"/>
                <a:gd name="connsiteX4" fmla="*/ 15876 w 56570"/>
                <a:gd name="connsiteY4" fmla="*/ 37057 h 37588"/>
                <a:gd name="connsiteX5" fmla="*/ 45849 w 56570"/>
                <a:gd name="connsiteY5" fmla="*/ 33897 h 37588"/>
                <a:gd name="connsiteX6" fmla="*/ 50142 w 56570"/>
                <a:gd name="connsiteY6" fmla="*/ 32358 h 37588"/>
                <a:gd name="connsiteX7" fmla="*/ 53788 w 56570"/>
                <a:gd name="connsiteY7" fmla="*/ 28713 h 37588"/>
                <a:gd name="connsiteX8" fmla="*/ 56299 w 56570"/>
                <a:gd name="connsiteY8" fmla="*/ 16319 h 37588"/>
                <a:gd name="connsiteX9" fmla="*/ 39368 w 56570"/>
                <a:gd name="connsiteY9" fmla="*/ 1252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70" h="37588">
                  <a:moveTo>
                    <a:pt x="39368" y="1252"/>
                  </a:moveTo>
                  <a:cubicBezTo>
                    <a:pt x="30757" y="-693"/>
                    <a:pt x="21814" y="-693"/>
                    <a:pt x="13203" y="1252"/>
                  </a:cubicBezTo>
                  <a:cubicBezTo>
                    <a:pt x="9939" y="2102"/>
                    <a:pt x="6933" y="3747"/>
                    <a:pt x="4454" y="6031"/>
                  </a:cubicBezTo>
                  <a:cubicBezTo>
                    <a:pt x="-2391" y="14383"/>
                    <a:pt x="-1273" y="26680"/>
                    <a:pt x="6966" y="33654"/>
                  </a:cubicBezTo>
                  <a:cubicBezTo>
                    <a:pt x="9623" y="35485"/>
                    <a:pt x="12676" y="36652"/>
                    <a:pt x="15876" y="37057"/>
                  </a:cubicBezTo>
                  <a:cubicBezTo>
                    <a:pt x="25978" y="37988"/>
                    <a:pt x="36161" y="36911"/>
                    <a:pt x="45849" y="33897"/>
                  </a:cubicBezTo>
                  <a:cubicBezTo>
                    <a:pt x="47347" y="33590"/>
                    <a:pt x="48789" y="33071"/>
                    <a:pt x="50142" y="32358"/>
                  </a:cubicBezTo>
                  <a:cubicBezTo>
                    <a:pt x="51641" y="31467"/>
                    <a:pt x="52897" y="30212"/>
                    <a:pt x="53788" y="28713"/>
                  </a:cubicBezTo>
                  <a:cubicBezTo>
                    <a:pt x="56129" y="25035"/>
                    <a:pt x="57020" y="20620"/>
                    <a:pt x="56299" y="16319"/>
                  </a:cubicBezTo>
                  <a:cubicBezTo>
                    <a:pt x="54760" y="8016"/>
                    <a:pt x="47793" y="1811"/>
                    <a:pt x="39368"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42" name="Freeform: Shape 1641">
              <a:extLst>
                <a:ext uri="{FF2B5EF4-FFF2-40B4-BE49-F238E27FC236}">
                  <a16:creationId xmlns:a16="http://schemas.microsoft.com/office/drawing/2014/main" xmlns="" id="{8106F5F1-F1F7-D023-9E5B-064271E8F761}"/>
                </a:ext>
              </a:extLst>
            </p:cNvPr>
            <p:cNvSpPr/>
            <p:nvPr/>
          </p:nvSpPr>
          <p:spPr>
            <a:xfrm>
              <a:off x="10428193" y="3743623"/>
              <a:ext cx="143351" cy="61118"/>
            </a:xfrm>
            <a:custGeom>
              <a:avLst/>
              <a:gdLst>
                <a:gd name="connsiteX0" fmla="*/ 122371 w 143351"/>
                <a:gd name="connsiteY0" fmla="*/ 58725 h 61118"/>
                <a:gd name="connsiteX1" fmla="*/ 23947 w 143351"/>
                <a:gd name="connsiteY1" fmla="*/ 60912 h 61118"/>
                <a:gd name="connsiteX2" fmla="*/ 4829 w 143351"/>
                <a:gd name="connsiteY2" fmla="*/ 51434 h 61118"/>
                <a:gd name="connsiteX3" fmla="*/ 50 w 143351"/>
                <a:gd name="connsiteY3" fmla="*/ 30372 h 61118"/>
                <a:gd name="connsiteX4" fmla="*/ 1751 w 143351"/>
                <a:gd name="connsiteY4" fmla="*/ 17816 h 61118"/>
                <a:gd name="connsiteX5" fmla="*/ 5315 w 143351"/>
                <a:gd name="connsiteY5" fmla="*/ 9715 h 61118"/>
                <a:gd name="connsiteX6" fmla="*/ 15441 w 143351"/>
                <a:gd name="connsiteY6" fmla="*/ 4045 h 61118"/>
                <a:gd name="connsiteX7" fmla="*/ 118563 w 143351"/>
                <a:gd name="connsiteY7" fmla="*/ 156 h 61118"/>
                <a:gd name="connsiteX8" fmla="*/ 142865 w 143351"/>
                <a:gd name="connsiteY8" fmla="*/ 18626 h 61118"/>
                <a:gd name="connsiteX9" fmla="*/ 122371 w 143351"/>
                <a:gd name="connsiteY9" fmla="*/ 58725 h 61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51" h="61118">
                  <a:moveTo>
                    <a:pt x="122371" y="58725"/>
                  </a:moveTo>
                  <a:lnTo>
                    <a:pt x="23947" y="60912"/>
                  </a:lnTo>
                  <a:cubicBezTo>
                    <a:pt x="13335" y="60021"/>
                    <a:pt x="8637" y="57591"/>
                    <a:pt x="4829" y="51434"/>
                  </a:cubicBezTo>
                  <a:cubicBezTo>
                    <a:pt x="1241" y="45018"/>
                    <a:pt x="-420" y="37703"/>
                    <a:pt x="50" y="30372"/>
                  </a:cubicBezTo>
                  <a:cubicBezTo>
                    <a:pt x="204" y="26143"/>
                    <a:pt x="779" y="21939"/>
                    <a:pt x="1751" y="17816"/>
                  </a:cubicBezTo>
                  <a:cubicBezTo>
                    <a:pt x="2294" y="14875"/>
                    <a:pt x="3517" y="12105"/>
                    <a:pt x="5315" y="9715"/>
                  </a:cubicBezTo>
                  <a:cubicBezTo>
                    <a:pt x="7916" y="6686"/>
                    <a:pt x="11504" y="4677"/>
                    <a:pt x="15441" y="4045"/>
                  </a:cubicBezTo>
                  <a:cubicBezTo>
                    <a:pt x="33587" y="805"/>
                    <a:pt x="118563" y="156"/>
                    <a:pt x="118563" y="156"/>
                  </a:cubicBezTo>
                  <a:cubicBezTo>
                    <a:pt x="118563" y="156"/>
                    <a:pt x="142865" y="-4380"/>
                    <a:pt x="142865" y="18626"/>
                  </a:cubicBezTo>
                  <a:cubicBezTo>
                    <a:pt x="142865" y="41632"/>
                    <a:pt x="148212" y="56618"/>
                    <a:pt x="122371" y="587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43" name="Freeform: Shape 1642">
              <a:extLst>
                <a:ext uri="{FF2B5EF4-FFF2-40B4-BE49-F238E27FC236}">
                  <a16:creationId xmlns:a16="http://schemas.microsoft.com/office/drawing/2014/main" xmlns="" id="{57147C5D-2A60-DF98-F39E-B96F22803EB7}"/>
                </a:ext>
              </a:extLst>
            </p:cNvPr>
            <p:cNvSpPr/>
            <p:nvPr/>
          </p:nvSpPr>
          <p:spPr>
            <a:xfrm>
              <a:off x="10437523" y="3757191"/>
              <a:ext cx="56603" cy="37546"/>
            </a:xfrm>
            <a:custGeom>
              <a:avLst/>
              <a:gdLst>
                <a:gd name="connsiteX0" fmla="*/ 39487 w 56603"/>
                <a:gd name="connsiteY0" fmla="*/ 1252 h 37546"/>
                <a:gd name="connsiteX1" fmla="*/ 13321 w 56603"/>
                <a:gd name="connsiteY1" fmla="*/ 1252 h 37546"/>
                <a:gd name="connsiteX2" fmla="*/ 4572 w 56603"/>
                <a:gd name="connsiteY2" fmla="*/ 6031 h 37546"/>
                <a:gd name="connsiteX3" fmla="*/ 279 w 56603"/>
                <a:gd name="connsiteY3" fmla="*/ 21422 h 37546"/>
                <a:gd name="connsiteX4" fmla="*/ 7003 w 56603"/>
                <a:gd name="connsiteY4" fmla="*/ 33573 h 37546"/>
                <a:gd name="connsiteX5" fmla="*/ 15914 w 56603"/>
                <a:gd name="connsiteY5" fmla="*/ 36976 h 37546"/>
                <a:gd name="connsiteX6" fmla="*/ 45967 w 56603"/>
                <a:gd name="connsiteY6" fmla="*/ 33816 h 37546"/>
                <a:gd name="connsiteX7" fmla="*/ 50179 w 56603"/>
                <a:gd name="connsiteY7" fmla="*/ 32358 h 37546"/>
                <a:gd name="connsiteX8" fmla="*/ 53825 w 56603"/>
                <a:gd name="connsiteY8" fmla="*/ 28632 h 37546"/>
                <a:gd name="connsiteX9" fmla="*/ 56336 w 56603"/>
                <a:gd name="connsiteY9" fmla="*/ 16319 h 37546"/>
                <a:gd name="connsiteX10" fmla="*/ 39487 w 56603"/>
                <a:gd name="connsiteY10" fmla="*/ 1252 h 3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3" h="37546">
                  <a:moveTo>
                    <a:pt x="39487" y="1252"/>
                  </a:moveTo>
                  <a:cubicBezTo>
                    <a:pt x="30875" y="-693"/>
                    <a:pt x="21932" y="-693"/>
                    <a:pt x="13321" y="1252"/>
                  </a:cubicBezTo>
                  <a:cubicBezTo>
                    <a:pt x="10032" y="2037"/>
                    <a:pt x="7011" y="3690"/>
                    <a:pt x="4572" y="6031"/>
                  </a:cubicBezTo>
                  <a:cubicBezTo>
                    <a:pt x="838" y="10219"/>
                    <a:pt x="-750" y="15906"/>
                    <a:pt x="279" y="21422"/>
                  </a:cubicBezTo>
                  <a:cubicBezTo>
                    <a:pt x="846" y="26194"/>
                    <a:pt x="3260" y="30560"/>
                    <a:pt x="7003" y="33573"/>
                  </a:cubicBezTo>
                  <a:cubicBezTo>
                    <a:pt x="9652" y="35420"/>
                    <a:pt x="12706" y="36587"/>
                    <a:pt x="15914" y="36976"/>
                  </a:cubicBezTo>
                  <a:cubicBezTo>
                    <a:pt x="26039" y="37980"/>
                    <a:pt x="36271" y="36903"/>
                    <a:pt x="45967" y="33816"/>
                  </a:cubicBezTo>
                  <a:cubicBezTo>
                    <a:pt x="47433" y="33541"/>
                    <a:pt x="48851" y="33047"/>
                    <a:pt x="50179" y="32358"/>
                  </a:cubicBezTo>
                  <a:cubicBezTo>
                    <a:pt x="51686" y="31435"/>
                    <a:pt x="52934" y="30155"/>
                    <a:pt x="53825" y="28632"/>
                  </a:cubicBezTo>
                  <a:cubicBezTo>
                    <a:pt x="56158" y="24979"/>
                    <a:pt x="57049" y="20596"/>
                    <a:pt x="56336" y="16319"/>
                  </a:cubicBezTo>
                  <a:cubicBezTo>
                    <a:pt x="54805" y="8048"/>
                    <a:pt x="47879" y="1851"/>
                    <a:pt x="39487"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44" name="Freeform: Shape 1643">
              <a:extLst>
                <a:ext uri="{FF2B5EF4-FFF2-40B4-BE49-F238E27FC236}">
                  <a16:creationId xmlns:a16="http://schemas.microsoft.com/office/drawing/2014/main" xmlns="" id="{011564C5-F25E-74D9-6D04-C3820F80EE3E}"/>
                </a:ext>
              </a:extLst>
            </p:cNvPr>
            <p:cNvSpPr/>
            <p:nvPr/>
          </p:nvSpPr>
          <p:spPr>
            <a:xfrm>
              <a:off x="10427064" y="3680114"/>
              <a:ext cx="143919" cy="61199"/>
            </a:xfrm>
            <a:custGeom>
              <a:avLst/>
              <a:gdLst>
                <a:gd name="connsiteX0" fmla="*/ 122366 w 143919"/>
                <a:gd name="connsiteY0" fmla="*/ 58806 h 61199"/>
                <a:gd name="connsiteX1" fmla="*/ 23942 w 143919"/>
                <a:gd name="connsiteY1" fmla="*/ 60993 h 61199"/>
                <a:gd name="connsiteX2" fmla="*/ 4825 w 143919"/>
                <a:gd name="connsiteY2" fmla="*/ 51515 h 61199"/>
                <a:gd name="connsiteX3" fmla="*/ 45 w 143919"/>
                <a:gd name="connsiteY3" fmla="*/ 30453 h 61199"/>
                <a:gd name="connsiteX4" fmla="*/ 1746 w 143919"/>
                <a:gd name="connsiteY4" fmla="*/ 17816 h 61199"/>
                <a:gd name="connsiteX5" fmla="*/ 5311 w 143919"/>
                <a:gd name="connsiteY5" fmla="*/ 9715 h 61199"/>
                <a:gd name="connsiteX6" fmla="*/ 15437 w 143919"/>
                <a:gd name="connsiteY6" fmla="*/ 3964 h 61199"/>
                <a:gd name="connsiteX7" fmla="*/ 118559 w 143919"/>
                <a:gd name="connsiteY7" fmla="*/ 156 h 61199"/>
                <a:gd name="connsiteX8" fmla="*/ 143266 w 143919"/>
                <a:gd name="connsiteY8" fmla="*/ 18626 h 61199"/>
                <a:gd name="connsiteX9" fmla="*/ 122366 w 143919"/>
                <a:gd name="connsiteY9" fmla="*/ 58806 h 6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1199">
                  <a:moveTo>
                    <a:pt x="122366" y="58806"/>
                  </a:moveTo>
                  <a:lnTo>
                    <a:pt x="23942" y="60993"/>
                  </a:lnTo>
                  <a:cubicBezTo>
                    <a:pt x="13330" y="60021"/>
                    <a:pt x="8632" y="57590"/>
                    <a:pt x="4825" y="51515"/>
                  </a:cubicBezTo>
                  <a:cubicBezTo>
                    <a:pt x="1252" y="45091"/>
                    <a:pt x="-408" y="37784"/>
                    <a:pt x="45" y="30453"/>
                  </a:cubicBezTo>
                  <a:cubicBezTo>
                    <a:pt x="199" y="26192"/>
                    <a:pt x="774" y="21964"/>
                    <a:pt x="1746" y="17816"/>
                  </a:cubicBezTo>
                  <a:cubicBezTo>
                    <a:pt x="2297" y="14875"/>
                    <a:pt x="3512" y="12105"/>
                    <a:pt x="5311" y="9715"/>
                  </a:cubicBezTo>
                  <a:cubicBezTo>
                    <a:pt x="7887" y="6653"/>
                    <a:pt x="11483" y="4612"/>
                    <a:pt x="15437" y="3964"/>
                  </a:cubicBezTo>
                  <a:cubicBezTo>
                    <a:pt x="33582" y="805"/>
                    <a:pt x="118559" y="156"/>
                    <a:pt x="118559" y="156"/>
                  </a:cubicBezTo>
                  <a:cubicBezTo>
                    <a:pt x="118559" y="156"/>
                    <a:pt x="142861" y="-4380"/>
                    <a:pt x="143266" y="18626"/>
                  </a:cubicBezTo>
                  <a:cubicBezTo>
                    <a:pt x="143671" y="41632"/>
                    <a:pt x="148612" y="56699"/>
                    <a:pt x="122366" y="588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45" name="Freeform: Shape 1644">
              <a:extLst>
                <a:ext uri="{FF2B5EF4-FFF2-40B4-BE49-F238E27FC236}">
                  <a16:creationId xmlns:a16="http://schemas.microsoft.com/office/drawing/2014/main" xmlns="" id="{6E2C4B5F-24FF-1D90-8ADD-8799FF55489E}"/>
                </a:ext>
              </a:extLst>
            </p:cNvPr>
            <p:cNvSpPr/>
            <p:nvPr/>
          </p:nvSpPr>
          <p:spPr>
            <a:xfrm>
              <a:off x="10436813" y="3693681"/>
              <a:ext cx="56588" cy="37547"/>
            </a:xfrm>
            <a:custGeom>
              <a:avLst/>
              <a:gdLst>
                <a:gd name="connsiteX0" fmla="*/ 39467 w 56588"/>
                <a:gd name="connsiteY0" fmla="*/ 1252 h 37547"/>
                <a:gd name="connsiteX1" fmla="*/ 13302 w 56588"/>
                <a:gd name="connsiteY1" fmla="*/ 1252 h 37547"/>
                <a:gd name="connsiteX2" fmla="*/ 4634 w 56588"/>
                <a:gd name="connsiteY2" fmla="*/ 6031 h 37547"/>
                <a:gd name="connsiteX3" fmla="*/ 260 w 56588"/>
                <a:gd name="connsiteY3" fmla="*/ 21422 h 37547"/>
                <a:gd name="connsiteX4" fmla="*/ 6984 w 56588"/>
                <a:gd name="connsiteY4" fmla="*/ 33654 h 37547"/>
                <a:gd name="connsiteX5" fmla="*/ 15895 w 56588"/>
                <a:gd name="connsiteY5" fmla="*/ 36976 h 37547"/>
                <a:gd name="connsiteX6" fmla="*/ 45948 w 56588"/>
                <a:gd name="connsiteY6" fmla="*/ 33897 h 37547"/>
                <a:gd name="connsiteX7" fmla="*/ 50160 w 56588"/>
                <a:gd name="connsiteY7" fmla="*/ 32358 h 37547"/>
                <a:gd name="connsiteX8" fmla="*/ 53806 w 56588"/>
                <a:gd name="connsiteY8" fmla="*/ 28713 h 37547"/>
                <a:gd name="connsiteX9" fmla="*/ 56317 w 56588"/>
                <a:gd name="connsiteY9" fmla="*/ 16319 h 37547"/>
                <a:gd name="connsiteX10" fmla="*/ 39467 w 56588"/>
                <a:gd name="connsiteY10" fmla="*/ 1252 h 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8" h="37547">
                  <a:moveTo>
                    <a:pt x="39467" y="1252"/>
                  </a:moveTo>
                  <a:cubicBezTo>
                    <a:pt x="30856" y="-693"/>
                    <a:pt x="21913" y="-693"/>
                    <a:pt x="13302" y="1252"/>
                  </a:cubicBezTo>
                  <a:cubicBezTo>
                    <a:pt x="10046" y="2054"/>
                    <a:pt x="7057" y="3706"/>
                    <a:pt x="4634" y="6031"/>
                  </a:cubicBezTo>
                  <a:cubicBezTo>
                    <a:pt x="884" y="10211"/>
                    <a:pt x="-736" y="15890"/>
                    <a:pt x="260" y="21422"/>
                  </a:cubicBezTo>
                  <a:cubicBezTo>
                    <a:pt x="843" y="26218"/>
                    <a:pt x="3249" y="30601"/>
                    <a:pt x="6984" y="33654"/>
                  </a:cubicBezTo>
                  <a:cubicBezTo>
                    <a:pt x="9649" y="35445"/>
                    <a:pt x="12703" y="36579"/>
                    <a:pt x="15895" y="36976"/>
                  </a:cubicBezTo>
                  <a:cubicBezTo>
                    <a:pt x="26020" y="37972"/>
                    <a:pt x="36235" y="36927"/>
                    <a:pt x="45948" y="33897"/>
                  </a:cubicBezTo>
                  <a:cubicBezTo>
                    <a:pt x="47422" y="33590"/>
                    <a:pt x="48840" y="33071"/>
                    <a:pt x="50160" y="32358"/>
                  </a:cubicBezTo>
                  <a:cubicBezTo>
                    <a:pt x="51675" y="31492"/>
                    <a:pt x="52939" y="30228"/>
                    <a:pt x="53806" y="28713"/>
                  </a:cubicBezTo>
                  <a:cubicBezTo>
                    <a:pt x="56147" y="25035"/>
                    <a:pt x="57038" y="20621"/>
                    <a:pt x="56317" y="16319"/>
                  </a:cubicBezTo>
                  <a:cubicBezTo>
                    <a:pt x="54761" y="8056"/>
                    <a:pt x="47852" y="1876"/>
                    <a:pt x="39467"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46" name="Freeform: Shape 1645">
              <a:extLst>
                <a:ext uri="{FF2B5EF4-FFF2-40B4-BE49-F238E27FC236}">
                  <a16:creationId xmlns:a16="http://schemas.microsoft.com/office/drawing/2014/main" xmlns="" id="{D80D5F39-7114-CBDE-D13A-80459BC0F948}"/>
                </a:ext>
              </a:extLst>
            </p:cNvPr>
            <p:cNvSpPr/>
            <p:nvPr/>
          </p:nvSpPr>
          <p:spPr>
            <a:xfrm>
              <a:off x="10426395" y="3616686"/>
              <a:ext cx="143846" cy="61118"/>
            </a:xfrm>
            <a:custGeom>
              <a:avLst/>
              <a:gdLst>
                <a:gd name="connsiteX0" fmla="*/ 122387 w 143846"/>
                <a:gd name="connsiteY0" fmla="*/ 58725 h 61118"/>
                <a:gd name="connsiteX1" fmla="*/ 23963 w 143846"/>
                <a:gd name="connsiteY1" fmla="*/ 60912 h 61118"/>
                <a:gd name="connsiteX2" fmla="*/ 4764 w 143846"/>
                <a:gd name="connsiteY2" fmla="*/ 51434 h 61118"/>
                <a:gd name="connsiteX3" fmla="*/ 66 w 143846"/>
                <a:gd name="connsiteY3" fmla="*/ 30372 h 61118"/>
                <a:gd name="connsiteX4" fmla="*/ 1686 w 143846"/>
                <a:gd name="connsiteY4" fmla="*/ 17735 h 61118"/>
                <a:gd name="connsiteX5" fmla="*/ 5250 w 143846"/>
                <a:gd name="connsiteY5" fmla="*/ 9634 h 61118"/>
                <a:gd name="connsiteX6" fmla="*/ 15376 w 143846"/>
                <a:gd name="connsiteY6" fmla="*/ 3883 h 61118"/>
                <a:gd name="connsiteX7" fmla="*/ 118498 w 143846"/>
                <a:gd name="connsiteY7" fmla="*/ 156 h 61118"/>
                <a:gd name="connsiteX8" fmla="*/ 143205 w 143846"/>
                <a:gd name="connsiteY8" fmla="*/ 18626 h 61118"/>
                <a:gd name="connsiteX9" fmla="*/ 122387 w 143846"/>
                <a:gd name="connsiteY9" fmla="*/ 58725 h 61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6" h="61118">
                  <a:moveTo>
                    <a:pt x="122387" y="58725"/>
                  </a:moveTo>
                  <a:lnTo>
                    <a:pt x="23963" y="60912"/>
                  </a:lnTo>
                  <a:cubicBezTo>
                    <a:pt x="13270" y="59940"/>
                    <a:pt x="8572" y="57509"/>
                    <a:pt x="4764" y="51434"/>
                  </a:cubicBezTo>
                  <a:cubicBezTo>
                    <a:pt x="1184" y="45018"/>
                    <a:pt x="-453" y="37703"/>
                    <a:pt x="66" y="30372"/>
                  </a:cubicBezTo>
                  <a:cubicBezTo>
                    <a:pt x="155" y="26111"/>
                    <a:pt x="698" y="21874"/>
                    <a:pt x="1686" y="17735"/>
                  </a:cubicBezTo>
                  <a:cubicBezTo>
                    <a:pt x="2269" y="14810"/>
                    <a:pt x="3493" y="12040"/>
                    <a:pt x="5250" y="9634"/>
                  </a:cubicBezTo>
                  <a:cubicBezTo>
                    <a:pt x="7835" y="6572"/>
                    <a:pt x="11423" y="4531"/>
                    <a:pt x="15376" y="3883"/>
                  </a:cubicBezTo>
                  <a:cubicBezTo>
                    <a:pt x="33522" y="723"/>
                    <a:pt x="118498" y="156"/>
                    <a:pt x="118498" y="156"/>
                  </a:cubicBezTo>
                  <a:cubicBezTo>
                    <a:pt x="118498" y="156"/>
                    <a:pt x="142800" y="-4380"/>
                    <a:pt x="143205" y="18626"/>
                  </a:cubicBezTo>
                  <a:cubicBezTo>
                    <a:pt x="143610" y="41632"/>
                    <a:pt x="148471" y="56699"/>
                    <a:pt x="122387" y="587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47" name="Freeform: Shape 1646">
              <a:extLst>
                <a:ext uri="{FF2B5EF4-FFF2-40B4-BE49-F238E27FC236}">
                  <a16:creationId xmlns:a16="http://schemas.microsoft.com/office/drawing/2014/main" xmlns="" id="{5CB2146C-679E-42A0-C912-362A93138068}"/>
                </a:ext>
              </a:extLst>
            </p:cNvPr>
            <p:cNvSpPr/>
            <p:nvPr/>
          </p:nvSpPr>
          <p:spPr>
            <a:xfrm>
              <a:off x="10436146" y="3630253"/>
              <a:ext cx="56552" cy="37610"/>
            </a:xfrm>
            <a:custGeom>
              <a:avLst/>
              <a:gdLst>
                <a:gd name="connsiteX0" fmla="*/ 39486 w 56552"/>
                <a:gd name="connsiteY0" fmla="*/ 1252 h 37610"/>
                <a:gd name="connsiteX1" fmla="*/ 13321 w 56552"/>
                <a:gd name="connsiteY1" fmla="*/ 1252 h 37610"/>
                <a:gd name="connsiteX2" fmla="*/ 4572 w 56552"/>
                <a:gd name="connsiteY2" fmla="*/ 6031 h 37610"/>
                <a:gd name="connsiteX3" fmla="*/ 279 w 56552"/>
                <a:gd name="connsiteY3" fmla="*/ 21503 h 37610"/>
                <a:gd name="connsiteX4" fmla="*/ 6922 w 56552"/>
                <a:gd name="connsiteY4" fmla="*/ 33654 h 37610"/>
                <a:gd name="connsiteX5" fmla="*/ 15832 w 56552"/>
                <a:gd name="connsiteY5" fmla="*/ 37057 h 37610"/>
                <a:gd name="connsiteX6" fmla="*/ 45886 w 56552"/>
                <a:gd name="connsiteY6" fmla="*/ 33897 h 37610"/>
                <a:gd name="connsiteX7" fmla="*/ 50179 w 56552"/>
                <a:gd name="connsiteY7" fmla="*/ 32439 h 37610"/>
                <a:gd name="connsiteX8" fmla="*/ 53825 w 56552"/>
                <a:gd name="connsiteY8" fmla="*/ 28713 h 37610"/>
                <a:gd name="connsiteX9" fmla="*/ 56255 w 56552"/>
                <a:gd name="connsiteY9" fmla="*/ 16319 h 37610"/>
                <a:gd name="connsiteX10" fmla="*/ 39486 w 56552"/>
                <a:gd name="connsiteY10" fmla="*/ 1252 h 3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2" h="37610">
                  <a:moveTo>
                    <a:pt x="39486" y="1252"/>
                  </a:moveTo>
                  <a:cubicBezTo>
                    <a:pt x="30875" y="-693"/>
                    <a:pt x="21932" y="-693"/>
                    <a:pt x="13321" y="1252"/>
                  </a:cubicBezTo>
                  <a:cubicBezTo>
                    <a:pt x="10057" y="2102"/>
                    <a:pt x="7051" y="3747"/>
                    <a:pt x="4572" y="6031"/>
                  </a:cubicBezTo>
                  <a:cubicBezTo>
                    <a:pt x="838" y="10251"/>
                    <a:pt x="-750" y="15963"/>
                    <a:pt x="279" y="21503"/>
                  </a:cubicBezTo>
                  <a:cubicBezTo>
                    <a:pt x="797" y="26275"/>
                    <a:pt x="3187" y="30641"/>
                    <a:pt x="6922" y="33654"/>
                  </a:cubicBezTo>
                  <a:cubicBezTo>
                    <a:pt x="9603" y="35437"/>
                    <a:pt x="12649" y="36595"/>
                    <a:pt x="15832" y="37057"/>
                  </a:cubicBezTo>
                  <a:cubicBezTo>
                    <a:pt x="25958" y="38029"/>
                    <a:pt x="36181" y="36951"/>
                    <a:pt x="45886" y="33897"/>
                  </a:cubicBezTo>
                  <a:cubicBezTo>
                    <a:pt x="47377" y="33606"/>
                    <a:pt x="48819" y="33120"/>
                    <a:pt x="50179" y="32439"/>
                  </a:cubicBezTo>
                  <a:cubicBezTo>
                    <a:pt x="51646" y="31475"/>
                    <a:pt x="52893" y="30204"/>
                    <a:pt x="53825" y="28713"/>
                  </a:cubicBezTo>
                  <a:cubicBezTo>
                    <a:pt x="56150" y="25027"/>
                    <a:pt x="57016" y="20612"/>
                    <a:pt x="56255" y="16319"/>
                  </a:cubicBezTo>
                  <a:cubicBezTo>
                    <a:pt x="54764" y="8056"/>
                    <a:pt x="47863" y="1859"/>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48" name="Freeform: Shape 1647">
              <a:extLst>
                <a:ext uri="{FF2B5EF4-FFF2-40B4-BE49-F238E27FC236}">
                  <a16:creationId xmlns:a16="http://schemas.microsoft.com/office/drawing/2014/main" xmlns="" id="{06A99B8F-4AC1-37B1-5388-D5A39EEEC607}"/>
                </a:ext>
              </a:extLst>
            </p:cNvPr>
            <p:cNvSpPr/>
            <p:nvPr/>
          </p:nvSpPr>
          <p:spPr>
            <a:xfrm>
              <a:off x="10425675" y="3553192"/>
              <a:ext cx="143867" cy="61102"/>
            </a:xfrm>
            <a:custGeom>
              <a:avLst/>
              <a:gdLst>
                <a:gd name="connsiteX0" fmla="*/ 122378 w 143867"/>
                <a:gd name="connsiteY0" fmla="*/ 58790 h 61102"/>
                <a:gd name="connsiteX1" fmla="*/ 23954 w 143867"/>
                <a:gd name="connsiteY1" fmla="*/ 60896 h 61102"/>
                <a:gd name="connsiteX2" fmla="*/ 4837 w 143867"/>
                <a:gd name="connsiteY2" fmla="*/ 51418 h 61102"/>
                <a:gd name="connsiteX3" fmla="*/ 57 w 143867"/>
                <a:gd name="connsiteY3" fmla="*/ 30356 h 61102"/>
                <a:gd name="connsiteX4" fmla="*/ 1678 w 143867"/>
                <a:gd name="connsiteY4" fmla="*/ 17719 h 61102"/>
                <a:gd name="connsiteX5" fmla="*/ 5242 w 143867"/>
                <a:gd name="connsiteY5" fmla="*/ 9619 h 61102"/>
                <a:gd name="connsiteX6" fmla="*/ 15449 w 143867"/>
                <a:gd name="connsiteY6" fmla="*/ 3867 h 61102"/>
                <a:gd name="connsiteX7" fmla="*/ 118490 w 143867"/>
                <a:gd name="connsiteY7" fmla="*/ 141 h 61102"/>
                <a:gd name="connsiteX8" fmla="*/ 143197 w 143867"/>
                <a:gd name="connsiteY8" fmla="*/ 18691 h 61102"/>
                <a:gd name="connsiteX9" fmla="*/ 122378 w 143867"/>
                <a:gd name="connsiteY9" fmla="*/ 58790 h 6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7" h="61102">
                  <a:moveTo>
                    <a:pt x="122378" y="58790"/>
                  </a:moveTo>
                  <a:lnTo>
                    <a:pt x="23954" y="60896"/>
                  </a:lnTo>
                  <a:cubicBezTo>
                    <a:pt x="13343" y="59924"/>
                    <a:pt x="8644" y="57494"/>
                    <a:pt x="4837" y="51418"/>
                  </a:cubicBezTo>
                  <a:cubicBezTo>
                    <a:pt x="1224" y="45010"/>
                    <a:pt x="-437" y="37696"/>
                    <a:pt x="57" y="30356"/>
                  </a:cubicBezTo>
                  <a:cubicBezTo>
                    <a:pt x="147" y="26095"/>
                    <a:pt x="689" y="21859"/>
                    <a:pt x="1678" y="17719"/>
                  </a:cubicBezTo>
                  <a:cubicBezTo>
                    <a:pt x="2261" y="14795"/>
                    <a:pt x="3484" y="12024"/>
                    <a:pt x="5242" y="9619"/>
                  </a:cubicBezTo>
                  <a:cubicBezTo>
                    <a:pt x="7883" y="6589"/>
                    <a:pt x="11487" y="4564"/>
                    <a:pt x="15449" y="3867"/>
                  </a:cubicBezTo>
                  <a:cubicBezTo>
                    <a:pt x="33513" y="708"/>
                    <a:pt x="118490" y="141"/>
                    <a:pt x="118490" y="141"/>
                  </a:cubicBezTo>
                  <a:cubicBezTo>
                    <a:pt x="118490" y="141"/>
                    <a:pt x="142792" y="-4315"/>
                    <a:pt x="143197" y="18691"/>
                  </a:cubicBezTo>
                  <a:cubicBezTo>
                    <a:pt x="143602" y="41697"/>
                    <a:pt x="148624" y="56765"/>
                    <a:pt x="122378" y="5879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49" name="Freeform: Shape 1648">
              <a:extLst>
                <a:ext uri="{FF2B5EF4-FFF2-40B4-BE49-F238E27FC236}">
                  <a16:creationId xmlns:a16="http://schemas.microsoft.com/office/drawing/2014/main" xmlns="" id="{59A7A1D3-EE20-81AD-7C8A-7A6F39841AF6}"/>
                </a:ext>
              </a:extLst>
            </p:cNvPr>
            <p:cNvSpPr/>
            <p:nvPr/>
          </p:nvSpPr>
          <p:spPr>
            <a:xfrm>
              <a:off x="10435417" y="3566743"/>
              <a:ext cx="56607" cy="37547"/>
            </a:xfrm>
            <a:custGeom>
              <a:avLst/>
              <a:gdLst>
                <a:gd name="connsiteX0" fmla="*/ 39486 w 56607"/>
                <a:gd name="connsiteY0" fmla="*/ 1252 h 37547"/>
                <a:gd name="connsiteX1" fmla="*/ 13321 w 56607"/>
                <a:gd name="connsiteY1" fmla="*/ 1252 h 37547"/>
                <a:gd name="connsiteX2" fmla="*/ 4572 w 56607"/>
                <a:gd name="connsiteY2" fmla="*/ 5950 h 37547"/>
                <a:gd name="connsiteX3" fmla="*/ 279 w 56607"/>
                <a:gd name="connsiteY3" fmla="*/ 21422 h 37547"/>
                <a:gd name="connsiteX4" fmla="*/ 6922 w 56607"/>
                <a:gd name="connsiteY4" fmla="*/ 33573 h 37547"/>
                <a:gd name="connsiteX5" fmla="*/ 15832 w 56607"/>
                <a:gd name="connsiteY5" fmla="*/ 36976 h 37547"/>
                <a:gd name="connsiteX6" fmla="*/ 45886 w 56607"/>
                <a:gd name="connsiteY6" fmla="*/ 33897 h 37547"/>
                <a:gd name="connsiteX7" fmla="*/ 50179 w 56607"/>
                <a:gd name="connsiteY7" fmla="*/ 32358 h 37547"/>
                <a:gd name="connsiteX8" fmla="*/ 53825 w 56607"/>
                <a:gd name="connsiteY8" fmla="*/ 28713 h 37547"/>
                <a:gd name="connsiteX9" fmla="*/ 56336 w 56607"/>
                <a:gd name="connsiteY9" fmla="*/ 16319 h 37547"/>
                <a:gd name="connsiteX10" fmla="*/ 39486 w 56607"/>
                <a:gd name="connsiteY10" fmla="*/ 1252 h 3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7" h="37547">
                  <a:moveTo>
                    <a:pt x="39486" y="1252"/>
                  </a:moveTo>
                  <a:cubicBezTo>
                    <a:pt x="30875" y="-693"/>
                    <a:pt x="21932" y="-693"/>
                    <a:pt x="13321" y="1252"/>
                  </a:cubicBezTo>
                  <a:cubicBezTo>
                    <a:pt x="10048" y="2037"/>
                    <a:pt x="7035" y="3658"/>
                    <a:pt x="4572" y="5950"/>
                  </a:cubicBezTo>
                  <a:cubicBezTo>
                    <a:pt x="838" y="10171"/>
                    <a:pt x="-750" y="15882"/>
                    <a:pt x="279" y="21422"/>
                  </a:cubicBezTo>
                  <a:cubicBezTo>
                    <a:pt x="797" y="26194"/>
                    <a:pt x="3187" y="30560"/>
                    <a:pt x="6922" y="33573"/>
                  </a:cubicBezTo>
                  <a:cubicBezTo>
                    <a:pt x="9571" y="35420"/>
                    <a:pt x="12624" y="36587"/>
                    <a:pt x="15832" y="36976"/>
                  </a:cubicBezTo>
                  <a:cubicBezTo>
                    <a:pt x="25958" y="37972"/>
                    <a:pt x="36173" y="36927"/>
                    <a:pt x="45886" y="33897"/>
                  </a:cubicBezTo>
                  <a:cubicBezTo>
                    <a:pt x="47385" y="33590"/>
                    <a:pt x="48826" y="33071"/>
                    <a:pt x="50179" y="32358"/>
                  </a:cubicBezTo>
                  <a:cubicBezTo>
                    <a:pt x="51678" y="31467"/>
                    <a:pt x="52934" y="30212"/>
                    <a:pt x="53825" y="28713"/>
                  </a:cubicBezTo>
                  <a:cubicBezTo>
                    <a:pt x="56166" y="25035"/>
                    <a:pt x="57057" y="20620"/>
                    <a:pt x="56336" y="16319"/>
                  </a:cubicBezTo>
                  <a:cubicBezTo>
                    <a:pt x="54756" y="8072"/>
                    <a:pt x="47854" y="1908"/>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50" name="Freeform: Shape 1649">
              <a:extLst>
                <a:ext uri="{FF2B5EF4-FFF2-40B4-BE49-F238E27FC236}">
                  <a16:creationId xmlns:a16="http://schemas.microsoft.com/office/drawing/2014/main" xmlns="" id="{B3738DDB-4CEE-2F8A-0E34-7D8C9DF13F9B}"/>
                </a:ext>
              </a:extLst>
            </p:cNvPr>
            <p:cNvSpPr/>
            <p:nvPr/>
          </p:nvSpPr>
          <p:spPr>
            <a:xfrm>
              <a:off x="10424941" y="3489435"/>
              <a:ext cx="143800" cy="61349"/>
            </a:xfrm>
            <a:custGeom>
              <a:avLst/>
              <a:gdLst>
                <a:gd name="connsiteX0" fmla="*/ 122383 w 143800"/>
                <a:gd name="connsiteY0" fmla="*/ 59118 h 61349"/>
                <a:gd name="connsiteX1" fmla="*/ 23959 w 143800"/>
                <a:gd name="connsiteY1" fmla="*/ 61143 h 61349"/>
                <a:gd name="connsiteX2" fmla="*/ 4841 w 143800"/>
                <a:gd name="connsiteY2" fmla="*/ 51666 h 61349"/>
                <a:gd name="connsiteX3" fmla="*/ 62 w 143800"/>
                <a:gd name="connsiteY3" fmla="*/ 30604 h 61349"/>
                <a:gd name="connsiteX4" fmla="*/ 1763 w 143800"/>
                <a:gd name="connsiteY4" fmla="*/ 17967 h 61349"/>
                <a:gd name="connsiteX5" fmla="*/ 5247 w 143800"/>
                <a:gd name="connsiteY5" fmla="*/ 9866 h 61349"/>
                <a:gd name="connsiteX6" fmla="*/ 15453 w 143800"/>
                <a:gd name="connsiteY6" fmla="*/ 4277 h 61349"/>
                <a:gd name="connsiteX7" fmla="*/ 118494 w 143800"/>
                <a:gd name="connsiteY7" fmla="*/ 226 h 61349"/>
                <a:gd name="connsiteX8" fmla="*/ 130807 w 143800"/>
                <a:gd name="connsiteY8" fmla="*/ 793 h 61349"/>
                <a:gd name="connsiteX9" fmla="*/ 143201 w 143800"/>
                <a:gd name="connsiteY9" fmla="*/ 19020 h 61349"/>
                <a:gd name="connsiteX10" fmla="*/ 122383 w 143800"/>
                <a:gd name="connsiteY10" fmla="*/ 59118 h 6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00" h="61349">
                  <a:moveTo>
                    <a:pt x="122383" y="59118"/>
                  </a:moveTo>
                  <a:lnTo>
                    <a:pt x="23959" y="61143"/>
                  </a:lnTo>
                  <a:cubicBezTo>
                    <a:pt x="13347" y="60252"/>
                    <a:pt x="8649" y="57822"/>
                    <a:pt x="4841" y="51666"/>
                  </a:cubicBezTo>
                  <a:cubicBezTo>
                    <a:pt x="1220" y="45266"/>
                    <a:pt x="-448" y="37943"/>
                    <a:pt x="62" y="30604"/>
                  </a:cubicBezTo>
                  <a:cubicBezTo>
                    <a:pt x="184" y="26343"/>
                    <a:pt x="750" y="22106"/>
                    <a:pt x="1763" y="17967"/>
                  </a:cubicBezTo>
                  <a:cubicBezTo>
                    <a:pt x="2314" y="15042"/>
                    <a:pt x="3505" y="12280"/>
                    <a:pt x="5247" y="9866"/>
                  </a:cubicBezTo>
                  <a:cubicBezTo>
                    <a:pt x="7839" y="6804"/>
                    <a:pt x="11476" y="4811"/>
                    <a:pt x="15453" y="4277"/>
                  </a:cubicBezTo>
                  <a:cubicBezTo>
                    <a:pt x="33599" y="1360"/>
                    <a:pt x="118494" y="226"/>
                    <a:pt x="118494" y="226"/>
                  </a:cubicBezTo>
                  <a:cubicBezTo>
                    <a:pt x="122593" y="-503"/>
                    <a:pt x="126797" y="-308"/>
                    <a:pt x="130807" y="793"/>
                  </a:cubicBezTo>
                  <a:cubicBezTo>
                    <a:pt x="138762" y="3126"/>
                    <a:pt x="143963" y="10765"/>
                    <a:pt x="143201" y="19020"/>
                  </a:cubicBezTo>
                  <a:cubicBezTo>
                    <a:pt x="143444" y="41864"/>
                    <a:pt x="148629" y="57255"/>
                    <a:pt x="122383" y="5911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51" name="Freeform: Shape 1650">
              <a:extLst>
                <a:ext uri="{FF2B5EF4-FFF2-40B4-BE49-F238E27FC236}">
                  <a16:creationId xmlns:a16="http://schemas.microsoft.com/office/drawing/2014/main" xmlns="" id="{71C77E1F-4E21-CD39-BDD1-AD10A257BEB7}"/>
                </a:ext>
              </a:extLst>
            </p:cNvPr>
            <p:cNvSpPr/>
            <p:nvPr/>
          </p:nvSpPr>
          <p:spPr>
            <a:xfrm>
              <a:off x="10434776" y="3503284"/>
              <a:ext cx="56530" cy="37578"/>
            </a:xfrm>
            <a:custGeom>
              <a:avLst/>
              <a:gdLst>
                <a:gd name="connsiteX0" fmla="*/ 39398 w 56530"/>
                <a:gd name="connsiteY0" fmla="*/ 1282 h 37578"/>
                <a:gd name="connsiteX1" fmla="*/ 13233 w 56530"/>
                <a:gd name="connsiteY1" fmla="*/ 1282 h 37578"/>
                <a:gd name="connsiteX2" fmla="*/ 4484 w 56530"/>
                <a:gd name="connsiteY2" fmla="*/ 6061 h 37578"/>
                <a:gd name="connsiteX3" fmla="*/ 6914 w 56530"/>
                <a:gd name="connsiteY3" fmla="*/ 33604 h 37578"/>
                <a:gd name="connsiteX4" fmla="*/ 15825 w 56530"/>
                <a:gd name="connsiteY4" fmla="*/ 37006 h 37578"/>
                <a:gd name="connsiteX5" fmla="*/ 45797 w 56530"/>
                <a:gd name="connsiteY5" fmla="*/ 33928 h 37578"/>
                <a:gd name="connsiteX6" fmla="*/ 50091 w 56530"/>
                <a:gd name="connsiteY6" fmla="*/ 32470 h 37578"/>
                <a:gd name="connsiteX7" fmla="*/ 53736 w 56530"/>
                <a:gd name="connsiteY7" fmla="*/ 28743 h 37578"/>
                <a:gd name="connsiteX8" fmla="*/ 56247 w 56530"/>
                <a:gd name="connsiteY8" fmla="*/ 16349 h 37578"/>
                <a:gd name="connsiteX9" fmla="*/ 39398 w 56530"/>
                <a:gd name="connsiteY9" fmla="*/ 1282 h 3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0" h="37578">
                  <a:moveTo>
                    <a:pt x="39398" y="1282"/>
                  </a:moveTo>
                  <a:cubicBezTo>
                    <a:pt x="30787" y="-703"/>
                    <a:pt x="21844" y="-703"/>
                    <a:pt x="13233" y="1282"/>
                  </a:cubicBezTo>
                  <a:cubicBezTo>
                    <a:pt x="9944" y="2068"/>
                    <a:pt x="6922" y="3712"/>
                    <a:pt x="4484" y="6061"/>
                  </a:cubicBezTo>
                  <a:cubicBezTo>
                    <a:pt x="-2377" y="14365"/>
                    <a:pt x="-1292" y="26629"/>
                    <a:pt x="6914" y="33604"/>
                  </a:cubicBezTo>
                  <a:cubicBezTo>
                    <a:pt x="9555" y="35467"/>
                    <a:pt x="12617" y="36634"/>
                    <a:pt x="15825" y="37006"/>
                  </a:cubicBezTo>
                  <a:cubicBezTo>
                    <a:pt x="25918" y="38002"/>
                    <a:pt x="36117" y="36958"/>
                    <a:pt x="45797" y="33928"/>
                  </a:cubicBezTo>
                  <a:cubicBezTo>
                    <a:pt x="47288" y="33644"/>
                    <a:pt x="48738" y="33158"/>
                    <a:pt x="50091" y="32470"/>
                  </a:cubicBezTo>
                  <a:cubicBezTo>
                    <a:pt x="51573" y="31522"/>
                    <a:pt x="52821" y="30250"/>
                    <a:pt x="53736" y="28743"/>
                  </a:cubicBezTo>
                  <a:cubicBezTo>
                    <a:pt x="56094" y="25074"/>
                    <a:pt x="56993" y="20651"/>
                    <a:pt x="56247" y="16349"/>
                  </a:cubicBezTo>
                  <a:cubicBezTo>
                    <a:pt x="54692" y="8087"/>
                    <a:pt x="47782" y="1906"/>
                    <a:pt x="39398"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52" name="Freeform: Shape 1651">
              <a:extLst>
                <a:ext uri="{FF2B5EF4-FFF2-40B4-BE49-F238E27FC236}">
                  <a16:creationId xmlns:a16="http://schemas.microsoft.com/office/drawing/2014/main" xmlns="" id="{D0715D4F-B778-B925-22E0-6421256C65F8}"/>
                </a:ext>
              </a:extLst>
            </p:cNvPr>
            <p:cNvSpPr/>
            <p:nvPr/>
          </p:nvSpPr>
          <p:spPr>
            <a:xfrm>
              <a:off x="10423282" y="3415688"/>
              <a:ext cx="144049" cy="72246"/>
            </a:xfrm>
            <a:custGeom>
              <a:avLst/>
              <a:gdLst>
                <a:gd name="connsiteX0" fmla="*/ 123312 w 144049"/>
                <a:gd name="connsiteY0" fmla="*/ 68788 h 72246"/>
                <a:gd name="connsiteX1" fmla="*/ 24889 w 144049"/>
                <a:gd name="connsiteY1" fmla="*/ 71947 h 72246"/>
                <a:gd name="connsiteX2" fmla="*/ 5609 w 144049"/>
                <a:gd name="connsiteY2" fmla="*/ 63847 h 72246"/>
                <a:gd name="connsiteX3" fmla="*/ 20 w 144049"/>
                <a:gd name="connsiteY3" fmla="*/ 46916 h 72246"/>
                <a:gd name="connsiteX4" fmla="*/ 668 w 144049"/>
                <a:gd name="connsiteY4" fmla="*/ 37357 h 72246"/>
                <a:gd name="connsiteX5" fmla="*/ 3422 w 144049"/>
                <a:gd name="connsiteY5" fmla="*/ 30958 h 72246"/>
                <a:gd name="connsiteX6" fmla="*/ 12738 w 144049"/>
                <a:gd name="connsiteY6" fmla="*/ 25125 h 72246"/>
                <a:gd name="connsiteX7" fmla="*/ 69443 w 144049"/>
                <a:gd name="connsiteY7" fmla="*/ 11192 h 72246"/>
                <a:gd name="connsiteX8" fmla="*/ 113187 w 144049"/>
                <a:gd name="connsiteY8" fmla="*/ 1633 h 72246"/>
                <a:gd name="connsiteX9" fmla="*/ 125338 w 144049"/>
                <a:gd name="connsiteY9" fmla="*/ 13 h 72246"/>
                <a:gd name="connsiteX10" fmla="*/ 141539 w 144049"/>
                <a:gd name="connsiteY10" fmla="*/ 20751 h 72246"/>
                <a:gd name="connsiteX11" fmla="*/ 123312 w 144049"/>
                <a:gd name="connsiteY11" fmla="*/ 68788 h 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049" h="72246">
                  <a:moveTo>
                    <a:pt x="123312" y="68788"/>
                  </a:moveTo>
                  <a:lnTo>
                    <a:pt x="24889" y="71947"/>
                  </a:lnTo>
                  <a:cubicBezTo>
                    <a:pt x="17517" y="72620"/>
                    <a:pt x="10292" y="69582"/>
                    <a:pt x="5609" y="63847"/>
                  </a:cubicBezTo>
                  <a:cubicBezTo>
                    <a:pt x="2037" y="58922"/>
                    <a:pt x="85" y="53000"/>
                    <a:pt x="20" y="46916"/>
                  </a:cubicBezTo>
                  <a:cubicBezTo>
                    <a:pt x="-134" y="43717"/>
                    <a:pt x="85" y="40509"/>
                    <a:pt x="668" y="37357"/>
                  </a:cubicBezTo>
                  <a:cubicBezTo>
                    <a:pt x="1032" y="35024"/>
                    <a:pt x="1980" y="32829"/>
                    <a:pt x="3422" y="30958"/>
                  </a:cubicBezTo>
                  <a:cubicBezTo>
                    <a:pt x="5941" y="28212"/>
                    <a:pt x="9165" y="26195"/>
                    <a:pt x="12738" y="25125"/>
                  </a:cubicBezTo>
                  <a:cubicBezTo>
                    <a:pt x="21406" y="22290"/>
                    <a:pt x="46518" y="16377"/>
                    <a:pt x="69443" y="11192"/>
                  </a:cubicBezTo>
                  <a:lnTo>
                    <a:pt x="113187" y="1633"/>
                  </a:lnTo>
                  <a:cubicBezTo>
                    <a:pt x="117018" y="-3"/>
                    <a:pt x="121214" y="-562"/>
                    <a:pt x="125338" y="13"/>
                  </a:cubicBezTo>
                  <a:cubicBezTo>
                    <a:pt x="131737" y="904"/>
                    <a:pt x="139271" y="6089"/>
                    <a:pt x="141539" y="20751"/>
                  </a:cubicBezTo>
                  <a:cubicBezTo>
                    <a:pt x="144698" y="49995"/>
                    <a:pt x="149316" y="66196"/>
                    <a:pt x="123312" y="687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53" name="Freeform: Shape 1652">
              <a:extLst>
                <a:ext uri="{FF2B5EF4-FFF2-40B4-BE49-F238E27FC236}">
                  <a16:creationId xmlns:a16="http://schemas.microsoft.com/office/drawing/2014/main" xmlns="" id="{0F887AC8-E232-08CF-982C-6222696F01BB}"/>
                </a:ext>
              </a:extLst>
            </p:cNvPr>
            <p:cNvSpPr/>
            <p:nvPr/>
          </p:nvSpPr>
          <p:spPr>
            <a:xfrm>
              <a:off x="10433079" y="3444396"/>
              <a:ext cx="56558" cy="34044"/>
            </a:xfrm>
            <a:custGeom>
              <a:avLst/>
              <a:gdLst>
                <a:gd name="connsiteX0" fmla="*/ 37693 w 56558"/>
                <a:gd name="connsiteY0" fmla="*/ -99 h 34044"/>
                <a:gd name="connsiteX1" fmla="*/ 11771 w 56558"/>
                <a:gd name="connsiteY1" fmla="*/ 3466 h 34044"/>
                <a:gd name="connsiteX2" fmla="*/ 3670 w 56558"/>
                <a:gd name="connsiteY2" fmla="*/ 8326 h 34044"/>
                <a:gd name="connsiteX3" fmla="*/ 511 w 56558"/>
                <a:gd name="connsiteY3" fmla="*/ 21044 h 34044"/>
                <a:gd name="connsiteX4" fmla="*/ 7640 w 56558"/>
                <a:gd name="connsiteY4" fmla="*/ 31008 h 34044"/>
                <a:gd name="connsiteX5" fmla="*/ 16631 w 56558"/>
                <a:gd name="connsiteY5" fmla="*/ 33681 h 34044"/>
                <a:gd name="connsiteX6" fmla="*/ 46604 w 56558"/>
                <a:gd name="connsiteY6" fmla="*/ 29793 h 34044"/>
                <a:gd name="connsiteX7" fmla="*/ 50816 w 56558"/>
                <a:gd name="connsiteY7" fmla="*/ 28173 h 34044"/>
                <a:gd name="connsiteX8" fmla="*/ 54300 w 56558"/>
                <a:gd name="connsiteY8" fmla="*/ 24446 h 34044"/>
                <a:gd name="connsiteX9" fmla="*/ 56001 w 56558"/>
                <a:gd name="connsiteY9" fmla="*/ 12133 h 34044"/>
                <a:gd name="connsiteX10" fmla="*/ 37693 w 56558"/>
                <a:gd name="connsiteY10" fmla="*/ -99 h 3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8" h="34044">
                  <a:moveTo>
                    <a:pt x="37693" y="-99"/>
                  </a:moveTo>
                  <a:cubicBezTo>
                    <a:pt x="28904" y="-593"/>
                    <a:pt x="20098" y="614"/>
                    <a:pt x="11771" y="3466"/>
                  </a:cubicBezTo>
                  <a:cubicBezTo>
                    <a:pt x="8782" y="4543"/>
                    <a:pt x="6027" y="6196"/>
                    <a:pt x="3670" y="8326"/>
                  </a:cubicBezTo>
                  <a:cubicBezTo>
                    <a:pt x="381" y="11672"/>
                    <a:pt x="-834" y="16548"/>
                    <a:pt x="511" y="21044"/>
                  </a:cubicBezTo>
                  <a:cubicBezTo>
                    <a:pt x="1491" y="25167"/>
                    <a:pt x="4051" y="28748"/>
                    <a:pt x="7640" y="31008"/>
                  </a:cubicBezTo>
                  <a:cubicBezTo>
                    <a:pt x="10418" y="32515"/>
                    <a:pt x="13480" y="33422"/>
                    <a:pt x="16631" y="33681"/>
                  </a:cubicBezTo>
                  <a:cubicBezTo>
                    <a:pt x="26782" y="34321"/>
                    <a:pt x="36956" y="33001"/>
                    <a:pt x="46604" y="29793"/>
                  </a:cubicBezTo>
                  <a:cubicBezTo>
                    <a:pt x="48078" y="29461"/>
                    <a:pt x="49496" y="28910"/>
                    <a:pt x="50816" y="28173"/>
                  </a:cubicBezTo>
                  <a:cubicBezTo>
                    <a:pt x="52258" y="27225"/>
                    <a:pt x="53449" y="25945"/>
                    <a:pt x="54300" y="24446"/>
                  </a:cubicBezTo>
                  <a:cubicBezTo>
                    <a:pt x="56479" y="20728"/>
                    <a:pt x="57094" y="16297"/>
                    <a:pt x="56001" y="12133"/>
                  </a:cubicBezTo>
                  <a:cubicBezTo>
                    <a:pt x="53660" y="4162"/>
                    <a:pt x="45948" y="-982"/>
                    <a:pt x="37693" y="-9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54" name="Freeform: Shape 1653">
              <a:extLst>
                <a:ext uri="{FF2B5EF4-FFF2-40B4-BE49-F238E27FC236}">
                  <a16:creationId xmlns:a16="http://schemas.microsoft.com/office/drawing/2014/main" xmlns="" id="{8B1A6A43-2904-3D28-0160-CCFBFCAF976C}"/>
                </a:ext>
              </a:extLst>
            </p:cNvPr>
            <p:cNvSpPr/>
            <p:nvPr/>
          </p:nvSpPr>
          <p:spPr>
            <a:xfrm>
              <a:off x="10413404" y="3335093"/>
              <a:ext cx="140561" cy="100827"/>
            </a:xfrm>
            <a:custGeom>
              <a:avLst/>
              <a:gdLst>
                <a:gd name="connsiteX0" fmla="*/ 124847 w 140561"/>
                <a:gd name="connsiteY0" fmla="*/ 75910 h 100827"/>
                <a:gd name="connsiteX1" fmla="*/ 29340 w 140561"/>
                <a:gd name="connsiteY1" fmla="*/ 99483 h 100827"/>
                <a:gd name="connsiteX2" fmla="*/ 9250 w 140561"/>
                <a:gd name="connsiteY2" fmla="*/ 97944 h 100827"/>
                <a:gd name="connsiteX3" fmla="*/ 1149 w 140561"/>
                <a:gd name="connsiteY3" fmla="*/ 88467 h 100827"/>
                <a:gd name="connsiteX4" fmla="*/ 15 w 140561"/>
                <a:gd name="connsiteY4" fmla="*/ 82229 h 100827"/>
                <a:gd name="connsiteX5" fmla="*/ 987 w 140561"/>
                <a:gd name="connsiteY5" fmla="*/ 76802 h 100827"/>
                <a:gd name="connsiteX6" fmla="*/ 7873 w 140561"/>
                <a:gd name="connsiteY6" fmla="*/ 68701 h 100827"/>
                <a:gd name="connsiteX7" fmla="*/ 54209 w 140561"/>
                <a:gd name="connsiteY7" fmla="*/ 33139 h 100827"/>
                <a:gd name="connsiteX8" fmla="*/ 90176 w 140561"/>
                <a:gd name="connsiteY8" fmla="*/ 6487 h 100827"/>
                <a:gd name="connsiteX9" fmla="*/ 100707 w 140561"/>
                <a:gd name="connsiteY9" fmla="*/ 169 h 100827"/>
                <a:gd name="connsiteX10" fmla="*/ 125009 w 140561"/>
                <a:gd name="connsiteY10" fmla="*/ 16370 h 100827"/>
                <a:gd name="connsiteX11" fmla="*/ 124847 w 140561"/>
                <a:gd name="connsiteY11" fmla="*/ 75910 h 10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561" h="100827">
                  <a:moveTo>
                    <a:pt x="124847" y="75910"/>
                  </a:moveTo>
                  <a:lnTo>
                    <a:pt x="29340" y="99483"/>
                  </a:lnTo>
                  <a:cubicBezTo>
                    <a:pt x="22681" y="101420"/>
                    <a:pt x="15536" y="100869"/>
                    <a:pt x="9250" y="97944"/>
                  </a:cubicBezTo>
                  <a:cubicBezTo>
                    <a:pt x="5475" y="95887"/>
                    <a:pt x="2591" y="92517"/>
                    <a:pt x="1149" y="88467"/>
                  </a:cubicBezTo>
                  <a:cubicBezTo>
                    <a:pt x="444" y="86458"/>
                    <a:pt x="64" y="84351"/>
                    <a:pt x="15" y="82229"/>
                  </a:cubicBezTo>
                  <a:cubicBezTo>
                    <a:pt x="-155" y="80366"/>
                    <a:pt x="177" y="78486"/>
                    <a:pt x="987" y="76802"/>
                  </a:cubicBezTo>
                  <a:cubicBezTo>
                    <a:pt x="2737" y="73683"/>
                    <a:pt x="5078" y="70928"/>
                    <a:pt x="7873" y="68701"/>
                  </a:cubicBezTo>
                  <a:cubicBezTo>
                    <a:pt x="14839" y="62787"/>
                    <a:pt x="35415" y="47234"/>
                    <a:pt x="54209" y="33139"/>
                  </a:cubicBezTo>
                  <a:lnTo>
                    <a:pt x="90176" y="6487"/>
                  </a:lnTo>
                  <a:cubicBezTo>
                    <a:pt x="92979" y="3385"/>
                    <a:pt x="96648" y="1181"/>
                    <a:pt x="100707" y="169"/>
                  </a:cubicBezTo>
                  <a:cubicBezTo>
                    <a:pt x="107026" y="-1289"/>
                    <a:pt x="116908" y="979"/>
                    <a:pt x="125009" y="16370"/>
                  </a:cubicBezTo>
                  <a:cubicBezTo>
                    <a:pt x="141453" y="47639"/>
                    <a:pt x="149635" y="67972"/>
                    <a:pt x="124847" y="7591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55" name="Freeform: Shape 1654">
              <a:extLst>
                <a:ext uri="{FF2B5EF4-FFF2-40B4-BE49-F238E27FC236}">
                  <a16:creationId xmlns:a16="http://schemas.microsoft.com/office/drawing/2014/main" xmlns="" id="{6B441773-FEEF-5B0F-D9F7-E0A374CC7ED6}"/>
                </a:ext>
              </a:extLst>
            </p:cNvPr>
            <p:cNvSpPr/>
            <p:nvPr/>
          </p:nvSpPr>
          <p:spPr>
            <a:xfrm>
              <a:off x="10423186" y="3390851"/>
              <a:ext cx="54399" cy="37050"/>
            </a:xfrm>
            <a:custGeom>
              <a:avLst/>
              <a:gdLst>
                <a:gd name="connsiteX0" fmla="*/ 30655 w 54399"/>
                <a:gd name="connsiteY0" fmla="*/ 1926 h 37050"/>
                <a:gd name="connsiteX1" fmla="*/ 7892 w 54399"/>
                <a:gd name="connsiteY1" fmla="*/ 14806 h 37050"/>
                <a:gd name="connsiteX2" fmla="*/ 1655 w 54399"/>
                <a:gd name="connsiteY2" fmla="*/ 21611 h 37050"/>
                <a:gd name="connsiteX3" fmla="*/ 1655 w 54399"/>
                <a:gd name="connsiteY3" fmla="*/ 31493 h 37050"/>
                <a:gd name="connsiteX4" fmla="*/ 10404 w 54399"/>
                <a:gd name="connsiteY4" fmla="*/ 36516 h 37050"/>
                <a:gd name="connsiteX5" fmla="*/ 19639 w 54399"/>
                <a:gd name="connsiteY5" fmla="*/ 36516 h 37050"/>
                <a:gd name="connsiteX6" fmla="*/ 47748 w 54399"/>
                <a:gd name="connsiteY6" fmla="*/ 25580 h 37050"/>
                <a:gd name="connsiteX7" fmla="*/ 51393 w 54399"/>
                <a:gd name="connsiteY7" fmla="*/ 23069 h 37050"/>
                <a:gd name="connsiteX8" fmla="*/ 53823 w 54399"/>
                <a:gd name="connsiteY8" fmla="*/ 18613 h 37050"/>
                <a:gd name="connsiteX9" fmla="*/ 51960 w 54399"/>
                <a:gd name="connsiteY9" fmla="*/ 6705 h 37050"/>
                <a:gd name="connsiteX10" fmla="*/ 30655 w 54399"/>
                <a:gd name="connsiteY10" fmla="*/ 1926 h 3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99" h="37050">
                  <a:moveTo>
                    <a:pt x="30655" y="1926"/>
                  </a:moveTo>
                  <a:cubicBezTo>
                    <a:pt x="22401" y="4923"/>
                    <a:pt x="14713" y="9273"/>
                    <a:pt x="7892" y="14806"/>
                  </a:cubicBezTo>
                  <a:cubicBezTo>
                    <a:pt x="5519" y="16783"/>
                    <a:pt x="3421" y="19075"/>
                    <a:pt x="1655" y="21611"/>
                  </a:cubicBezTo>
                  <a:cubicBezTo>
                    <a:pt x="-589" y="24527"/>
                    <a:pt x="-589" y="28577"/>
                    <a:pt x="1655" y="31493"/>
                  </a:cubicBezTo>
                  <a:cubicBezTo>
                    <a:pt x="3777" y="34280"/>
                    <a:pt x="6929" y="36095"/>
                    <a:pt x="10404" y="36516"/>
                  </a:cubicBezTo>
                  <a:cubicBezTo>
                    <a:pt x="13466" y="36953"/>
                    <a:pt x="16576" y="36953"/>
                    <a:pt x="19639" y="36516"/>
                  </a:cubicBezTo>
                  <a:cubicBezTo>
                    <a:pt x="29578" y="34556"/>
                    <a:pt x="39096" y="30854"/>
                    <a:pt x="47748" y="25580"/>
                  </a:cubicBezTo>
                  <a:cubicBezTo>
                    <a:pt x="49084" y="24932"/>
                    <a:pt x="50316" y="24089"/>
                    <a:pt x="51393" y="23069"/>
                  </a:cubicBezTo>
                  <a:cubicBezTo>
                    <a:pt x="52560" y="21805"/>
                    <a:pt x="53394" y="20274"/>
                    <a:pt x="53823" y="18613"/>
                  </a:cubicBezTo>
                  <a:cubicBezTo>
                    <a:pt x="54974" y="14563"/>
                    <a:pt x="54293" y="10213"/>
                    <a:pt x="51960" y="6705"/>
                  </a:cubicBezTo>
                  <a:cubicBezTo>
                    <a:pt x="47156" y="-156"/>
                    <a:pt x="37922" y="-2222"/>
                    <a:pt x="30655" y="192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56" name="Freeform: Shape 1655">
              <a:extLst>
                <a:ext uri="{FF2B5EF4-FFF2-40B4-BE49-F238E27FC236}">
                  <a16:creationId xmlns:a16="http://schemas.microsoft.com/office/drawing/2014/main" xmlns="" id="{8DDF1A67-A487-CE4D-4E3D-EEB835B80E63}"/>
                </a:ext>
              </a:extLst>
            </p:cNvPr>
            <p:cNvSpPr/>
            <p:nvPr/>
          </p:nvSpPr>
          <p:spPr>
            <a:xfrm>
              <a:off x="10390218" y="3273405"/>
              <a:ext cx="119610" cy="131028"/>
            </a:xfrm>
            <a:custGeom>
              <a:avLst/>
              <a:gdLst>
                <a:gd name="connsiteX0" fmla="*/ 111742 w 119610"/>
                <a:gd name="connsiteY0" fmla="*/ 61127 h 131028"/>
                <a:gd name="connsiteX1" fmla="*/ 34866 w 119610"/>
                <a:gd name="connsiteY1" fmla="*/ 122611 h 131028"/>
                <a:gd name="connsiteX2" fmla="*/ 16882 w 119610"/>
                <a:gd name="connsiteY2" fmla="*/ 130712 h 131028"/>
                <a:gd name="connsiteX3" fmla="*/ 6594 w 119610"/>
                <a:gd name="connsiteY3" fmla="*/ 127229 h 131028"/>
                <a:gd name="connsiteX4" fmla="*/ 2301 w 119610"/>
                <a:gd name="connsiteY4" fmla="*/ 121801 h 131028"/>
                <a:gd name="connsiteX5" fmla="*/ 33 w 119610"/>
                <a:gd name="connsiteY5" fmla="*/ 116131 h 131028"/>
                <a:gd name="connsiteX6" fmla="*/ 1815 w 119610"/>
                <a:gd name="connsiteY6" fmla="*/ 105357 h 131028"/>
                <a:gd name="connsiteX7" fmla="*/ 28385 w 119610"/>
                <a:gd name="connsiteY7" fmla="*/ 53269 h 131028"/>
                <a:gd name="connsiteX8" fmla="*/ 49690 w 119610"/>
                <a:gd name="connsiteY8" fmla="*/ 13900 h 131028"/>
                <a:gd name="connsiteX9" fmla="*/ 56333 w 119610"/>
                <a:gd name="connsiteY9" fmla="*/ 3612 h 131028"/>
                <a:gd name="connsiteX10" fmla="*/ 83713 w 119610"/>
                <a:gd name="connsiteY10" fmla="*/ 6123 h 131028"/>
                <a:gd name="connsiteX11" fmla="*/ 115549 w 119610"/>
                <a:gd name="connsiteY11" fmla="*/ 34152 h 131028"/>
                <a:gd name="connsiteX12" fmla="*/ 112374 w 119610"/>
                <a:gd name="connsiteY12" fmla="*/ 60657 h 131028"/>
                <a:gd name="connsiteX13" fmla="*/ 111742 w 119610"/>
                <a:gd name="connsiteY13" fmla="*/ 61127 h 13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610" h="131028">
                  <a:moveTo>
                    <a:pt x="111742" y="61127"/>
                  </a:moveTo>
                  <a:cubicBezTo>
                    <a:pt x="86305" y="81865"/>
                    <a:pt x="60683" y="102360"/>
                    <a:pt x="34866" y="122611"/>
                  </a:cubicBezTo>
                  <a:cubicBezTo>
                    <a:pt x="29730" y="126913"/>
                    <a:pt x="23509" y="129716"/>
                    <a:pt x="16882" y="130712"/>
                  </a:cubicBezTo>
                  <a:cubicBezTo>
                    <a:pt x="13099" y="131222"/>
                    <a:pt x="9292" y="129934"/>
                    <a:pt x="6594" y="127229"/>
                  </a:cubicBezTo>
                  <a:cubicBezTo>
                    <a:pt x="4918" y="125625"/>
                    <a:pt x="3476" y="123802"/>
                    <a:pt x="2301" y="121801"/>
                  </a:cubicBezTo>
                  <a:cubicBezTo>
                    <a:pt x="1086" y="120124"/>
                    <a:pt x="308" y="118180"/>
                    <a:pt x="33" y="116131"/>
                  </a:cubicBezTo>
                  <a:cubicBezTo>
                    <a:pt x="-234" y="112453"/>
                    <a:pt x="381" y="108759"/>
                    <a:pt x="1815" y="105357"/>
                  </a:cubicBezTo>
                  <a:cubicBezTo>
                    <a:pt x="5379" y="97256"/>
                    <a:pt x="17287" y="74007"/>
                    <a:pt x="28385" y="53269"/>
                  </a:cubicBezTo>
                  <a:lnTo>
                    <a:pt x="49690" y="13900"/>
                  </a:lnTo>
                  <a:cubicBezTo>
                    <a:pt x="50970" y="9947"/>
                    <a:pt x="53263" y="6407"/>
                    <a:pt x="56333" y="3612"/>
                  </a:cubicBezTo>
                  <a:cubicBezTo>
                    <a:pt x="61355" y="-438"/>
                    <a:pt x="69780" y="-3355"/>
                    <a:pt x="83713" y="6123"/>
                  </a:cubicBezTo>
                  <a:cubicBezTo>
                    <a:pt x="95913" y="13487"/>
                    <a:pt x="106695" y="22981"/>
                    <a:pt x="115549" y="34152"/>
                  </a:cubicBezTo>
                  <a:cubicBezTo>
                    <a:pt x="121989" y="42350"/>
                    <a:pt x="120563" y="54217"/>
                    <a:pt x="112374" y="60657"/>
                  </a:cubicBezTo>
                  <a:cubicBezTo>
                    <a:pt x="112163" y="60819"/>
                    <a:pt x="111952" y="60973"/>
                    <a:pt x="111742" y="6112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57" name="Freeform: Shape 1656">
              <a:extLst>
                <a:ext uri="{FF2B5EF4-FFF2-40B4-BE49-F238E27FC236}">
                  <a16:creationId xmlns:a16="http://schemas.microsoft.com/office/drawing/2014/main" xmlns="" id="{98962788-5D79-4496-D500-92C88B559EA3}"/>
                </a:ext>
              </a:extLst>
            </p:cNvPr>
            <p:cNvSpPr/>
            <p:nvPr/>
          </p:nvSpPr>
          <p:spPr>
            <a:xfrm>
              <a:off x="10400656" y="3347776"/>
              <a:ext cx="45011" cy="47961"/>
            </a:xfrm>
            <a:custGeom>
              <a:avLst/>
              <a:gdLst>
                <a:gd name="connsiteX0" fmla="*/ 16814 w 45011"/>
                <a:gd name="connsiteY0" fmla="*/ 6928 h 47961"/>
                <a:gd name="connsiteX1" fmla="*/ 2313 w 45011"/>
                <a:gd name="connsiteY1" fmla="*/ 28718 h 47961"/>
                <a:gd name="connsiteX2" fmla="*/ 45 w 45011"/>
                <a:gd name="connsiteY2" fmla="*/ 37791 h 47961"/>
                <a:gd name="connsiteX3" fmla="*/ 4500 w 45011"/>
                <a:gd name="connsiteY3" fmla="*/ 46783 h 47961"/>
                <a:gd name="connsiteX4" fmla="*/ 13897 w 45011"/>
                <a:gd name="connsiteY4" fmla="*/ 46783 h 47961"/>
                <a:gd name="connsiteX5" fmla="*/ 21998 w 45011"/>
                <a:gd name="connsiteY5" fmla="*/ 42247 h 47961"/>
                <a:gd name="connsiteX6" fmla="*/ 42493 w 45011"/>
                <a:gd name="connsiteY6" fmla="*/ 20132 h 47961"/>
                <a:gd name="connsiteX7" fmla="*/ 44680 w 45011"/>
                <a:gd name="connsiteY7" fmla="*/ 16243 h 47961"/>
                <a:gd name="connsiteX8" fmla="*/ 44680 w 45011"/>
                <a:gd name="connsiteY8" fmla="*/ 11302 h 47961"/>
                <a:gd name="connsiteX9" fmla="*/ 37632 w 45011"/>
                <a:gd name="connsiteY9" fmla="*/ 1581 h 47961"/>
                <a:gd name="connsiteX10" fmla="*/ 16814 w 45011"/>
                <a:gd name="connsiteY10" fmla="*/ 6928 h 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011" h="47961">
                  <a:moveTo>
                    <a:pt x="16814" y="6928"/>
                  </a:moveTo>
                  <a:cubicBezTo>
                    <a:pt x="10689" y="13246"/>
                    <a:pt x="5780" y="20634"/>
                    <a:pt x="2313" y="28718"/>
                  </a:cubicBezTo>
                  <a:cubicBezTo>
                    <a:pt x="1058" y="31594"/>
                    <a:pt x="288" y="34664"/>
                    <a:pt x="45" y="37791"/>
                  </a:cubicBezTo>
                  <a:cubicBezTo>
                    <a:pt x="-417" y="41412"/>
                    <a:pt x="1341" y="44952"/>
                    <a:pt x="4500" y="46783"/>
                  </a:cubicBezTo>
                  <a:cubicBezTo>
                    <a:pt x="7498" y="48079"/>
                    <a:pt x="10900" y="48079"/>
                    <a:pt x="13897" y="46783"/>
                  </a:cubicBezTo>
                  <a:cubicBezTo>
                    <a:pt x="16789" y="45641"/>
                    <a:pt x="19519" y="44118"/>
                    <a:pt x="21998" y="42247"/>
                  </a:cubicBezTo>
                  <a:cubicBezTo>
                    <a:pt x="30034" y="36090"/>
                    <a:pt x="36968" y="28613"/>
                    <a:pt x="42493" y="20132"/>
                  </a:cubicBezTo>
                  <a:cubicBezTo>
                    <a:pt x="43400" y="18941"/>
                    <a:pt x="44137" y="17637"/>
                    <a:pt x="44680" y="16243"/>
                  </a:cubicBezTo>
                  <a:cubicBezTo>
                    <a:pt x="45085" y="14623"/>
                    <a:pt x="45085" y="12922"/>
                    <a:pt x="44680" y="11302"/>
                  </a:cubicBezTo>
                  <a:cubicBezTo>
                    <a:pt x="43886" y="7179"/>
                    <a:pt x="41302" y="3614"/>
                    <a:pt x="37632" y="1581"/>
                  </a:cubicBezTo>
                  <a:cubicBezTo>
                    <a:pt x="30342" y="-2162"/>
                    <a:pt x="21398" y="139"/>
                    <a:pt x="16814" y="69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58" name="Freeform: Shape 1657">
              <a:extLst>
                <a:ext uri="{FF2B5EF4-FFF2-40B4-BE49-F238E27FC236}">
                  <a16:creationId xmlns:a16="http://schemas.microsoft.com/office/drawing/2014/main" xmlns="" id="{6BAD9DDA-529E-9050-34F8-CC32264280ED}"/>
                </a:ext>
              </a:extLst>
            </p:cNvPr>
            <p:cNvSpPr/>
            <p:nvPr/>
          </p:nvSpPr>
          <p:spPr>
            <a:xfrm>
              <a:off x="10347496" y="3241013"/>
              <a:ext cx="92177" cy="142634"/>
            </a:xfrm>
            <a:custGeom>
              <a:avLst/>
              <a:gdLst>
                <a:gd name="connsiteX0" fmla="*/ 89658 w 92177"/>
                <a:gd name="connsiteY0" fmla="*/ 40946 h 142634"/>
                <a:gd name="connsiteX1" fmla="*/ 44780 w 92177"/>
                <a:gd name="connsiteY1" fmla="*/ 128596 h 142634"/>
                <a:gd name="connsiteX2" fmla="*/ 29308 w 92177"/>
                <a:gd name="connsiteY2" fmla="*/ 142124 h 142634"/>
                <a:gd name="connsiteX3" fmla="*/ 26797 w 92177"/>
                <a:gd name="connsiteY3" fmla="*/ 142124 h 142634"/>
                <a:gd name="connsiteX4" fmla="*/ 24853 w 92177"/>
                <a:gd name="connsiteY4" fmla="*/ 142124 h 142634"/>
                <a:gd name="connsiteX5" fmla="*/ 20155 w 92177"/>
                <a:gd name="connsiteY5" fmla="*/ 142124 h 142634"/>
                <a:gd name="connsiteX6" fmla="*/ 15375 w 92177"/>
                <a:gd name="connsiteY6" fmla="*/ 140585 h 142634"/>
                <a:gd name="connsiteX7" fmla="*/ 7274 w 92177"/>
                <a:gd name="connsiteY7" fmla="*/ 136048 h 142634"/>
                <a:gd name="connsiteX8" fmla="*/ 2009 w 92177"/>
                <a:gd name="connsiteY8" fmla="*/ 130783 h 142634"/>
                <a:gd name="connsiteX9" fmla="*/ 146 w 92177"/>
                <a:gd name="connsiteY9" fmla="*/ 119685 h 142634"/>
                <a:gd name="connsiteX10" fmla="*/ 22585 w 92177"/>
                <a:gd name="connsiteY10" fmla="*/ 18993 h 142634"/>
                <a:gd name="connsiteX11" fmla="*/ 26311 w 92177"/>
                <a:gd name="connsiteY11" fmla="*/ 7328 h 142634"/>
                <a:gd name="connsiteX12" fmla="*/ 50613 w 92177"/>
                <a:gd name="connsiteY12" fmla="*/ 1334 h 142634"/>
                <a:gd name="connsiteX13" fmla="*/ 83502 w 92177"/>
                <a:gd name="connsiteY13" fmla="*/ 13809 h 142634"/>
                <a:gd name="connsiteX14" fmla="*/ 89658 w 92177"/>
                <a:gd name="connsiteY14" fmla="*/ 40946 h 1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177" h="142634">
                  <a:moveTo>
                    <a:pt x="89658" y="40946"/>
                  </a:moveTo>
                  <a:lnTo>
                    <a:pt x="44780" y="128596"/>
                  </a:lnTo>
                  <a:cubicBezTo>
                    <a:pt x="39110" y="137588"/>
                    <a:pt x="35303" y="140909"/>
                    <a:pt x="29308" y="142124"/>
                  </a:cubicBezTo>
                  <a:lnTo>
                    <a:pt x="26797" y="142124"/>
                  </a:lnTo>
                  <a:cubicBezTo>
                    <a:pt x="25987" y="142124"/>
                    <a:pt x="24853" y="142124"/>
                    <a:pt x="24853" y="142124"/>
                  </a:cubicBezTo>
                  <a:cubicBezTo>
                    <a:pt x="23314" y="142529"/>
                    <a:pt x="21693" y="142529"/>
                    <a:pt x="20155" y="142124"/>
                  </a:cubicBezTo>
                  <a:cubicBezTo>
                    <a:pt x="18510" y="141776"/>
                    <a:pt x="16914" y="141257"/>
                    <a:pt x="15375" y="140585"/>
                  </a:cubicBezTo>
                  <a:cubicBezTo>
                    <a:pt x="12467" y="139483"/>
                    <a:pt x="9737" y="137952"/>
                    <a:pt x="7274" y="136048"/>
                  </a:cubicBezTo>
                  <a:cubicBezTo>
                    <a:pt x="5087" y="134793"/>
                    <a:pt x="3264" y="132970"/>
                    <a:pt x="2009" y="130783"/>
                  </a:cubicBezTo>
                  <a:cubicBezTo>
                    <a:pt x="275" y="127356"/>
                    <a:pt x="-373" y="123484"/>
                    <a:pt x="146" y="119685"/>
                  </a:cubicBezTo>
                  <a:cubicBezTo>
                    <a:pt x="2171" y="101458"/>
                    <a:pt x="22585" y="18993"/>
                    <a:pt x="22585" y="18993"/>
                  </a:cubicBezTo>
                  <a:cubicBezTo>
                    <a:pt x="22941" y="14878"/>
                    <a:pt x="24213" y="10893"/>
                    <a:pt x="26311" y="7328"/>
                  </a:cubicBezTo>
                  <a:cubicBezTo>
                    <a:pt x="29794" y="1901"/>
                    <a:pt x="36761" y="-2717"/>
                    <a:pt x="50613" y="1334"/>
                  </a:cubicBezTo>
                  <a:cubicBezTo>
                    <a:pt x="62011" y="4250"/>
                    <a:pt x="73044" y="8430"/>
                    <a:pt x="83502" y="13809"/>
                  </a:cubicBezTo>
                  <a:cubicBezTo>
                    <a:pt x="92008" y="20532"/>
                    <a:pt x="94600" y="27580"/>
                    <a:pt x="89658" y="4094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59" name="Freeform: Shape 1658">
              <a:extLst>
                <a:ext uri="{FF2B5EF4-FFF2-40B4-BE49-F238E27FC236}">
                  <a16:creationId xmlns:a16="http://schemas.microsoft.com/office/drawing/2014/main" xmlns="" id="{6171253B-036C-D1D9-49FA-C5DB81C58FE8}"/>
                </a:ext>
              </a:extLst>
            </p:cNvPr>
            <p:cNvSpPr/>
            <p:nvPr/>
          </p:nvSpPr>
          <p:spPr>
            <a:xfrm>
              <a:off x="10358059" y="3320214"/>
              <a:ext cx="38164" cy="54347"/>
            </a:xfrm>
            <a:custGeom>
              <a:avLst/>
              <a:gdLst>
                <a:gd name="connsiteX0" fmla="*/ 7647 w 38164"/>
                <a:gd name="connsiteY0" fmla="*/ 11321 h 54347"/>
                <a:gd name="connsiteX1" fmla="*/ 32 w 38164"/>
                <a:gd name="connsiteY1" fmla="*/ 36352 h 54347"/>
                <a:gd name="connsiteX2" fmla="*/ 1248 w 38164"/>
                <a:gd name="connsiteY2" fmla="*/ 45830 h 54347"/>
                <a:gd name="connsiteX3" fmla="*/ 10725 w 38164"/>
                <a:gd name="connsiteY3" fmla="*/ 53931 h 54347"/>
                <a:gd name="connsiteX4" fmla="*/ 19312 w 38164"/>
                <a:gd name="connsiteY4" fmla="*/ 51743 h 54347"/>
                <a:gd name="connsiteX5" fmla="*/ 20365 w 38164"/>
                <a:gd name="connsiteY5" fmla="*/ 50771 h 54347"/>
                <a:gd name="connsiteX6" fmla="*/ 26846 w 38164"/>
                <a:gd name="connsiteY6" fmla="*/ 44048 h 54347"/>
                <a:gd name="connsiteX7" fmla="*/ 37458 w 38164"/>
                <a:gd name="connsiteY7" fmla="*/ 15857 h 54347"/>
                <a:gd name="connsiteX8" fmla="*/ 38106 w 38164"/>
                <a:gd name="connsiteY8" fmla="*/ 11402 h 54347"/>
                <a:gd name="connsiteX9" fmla="*/ 38106 w 38164"/>
                <a:gd name="connsiteY9" fmla="*/ 10592 h 54347"/>
                <a:gd name="connsiteX10" fmla="*/ 36648 w 38164"/>
                <a:gd name="connsiteY10" fmla="*/ 6703 h 54347"/>
                <a:gd name="connsiteX11" fmla="*/ 26441 w 38164"/>
                <a:gd name="connsiteY11" fmla="*/ -20 h 54347"/>
                <a:gd name="connsiteX12" fmla="*/ 7647 w 38164"/>
                <a:gd name="connsiteY12" fmla="*/ 11321 h 54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64" h="54347">
                  <a:moveTo>
                    <a:pt x="7647" y="11321"/>
                  </a:moveTo>
                  <a:cubicBezTo>
                    <a:pt x="3435" y="19057"/>
                    <a:pt x="842" y="27579"/>
                    <a:pt x="32" y="36352"/>
                  </a:cubicBezTo>
                  <a:cubicBezTo>
                    <a:pt x="-194" y="39560"/>
                    <a:pt x="219" y="42784"/>
                    <a:pt x="1248" y="45830"/>
                  </a:cubicBezTo>
                  <a:cubicBezTo>
                    <a:pt x="2657" y="50083"/>
                    <a:pt x="6311" y="53193"/>
                    <a:pt x="10725" y="53931"/>
                  </a:cubicBezTo>
                  <a:cubicBezTo>
                    <a:pt x="13771" y="54562"/>
                    <a:pt x="16939" y="53752"/>
                    <a:pt x="19312" y="51743"/>
                  </a:cubicBezTo>
                  <a:cubicBezTo>
                    <a:pt x="19312" y="51743"/>
                    <a:pt x="19798" y="51014"/>
                    <a:pt x="20365" y="50771"/>
                  </a:cubicBezTo>
                  <a:cubicBezTo>
                    <a:pt x="22957" y="48989"/>
                    <a:pt x="25161" y="46705"/>
                    <a:pt x="26846" y="44048"/>
                  </a:cubicBezTo>
                  <a:cubicBezTo>
                    <a:pt x="32168" y="35420"/>
                    <a:pt x="35765" y="25846"/>
                    <a:pt x="37458" y="15857"/>
                  </a:cubicBezTo>
                  <a:cubicBezTo>
                    <a:pt x="37871" y="14407"/>
                    <a:pt x="38089" y="12909"/>
                    <a:pt x="38106" y="11402"/>
                  </a:cubicBezTo>
                  <a:cubicBezTo>
                    <a:pt x="38146" y="11135"/>
                    <a:pt x="38146" y="10859"/>
                    <a:pt x="38106" y="10592"/>
                  </a:cubicBezTo>
                  <a:cubicBezTo>
                    <a:pt x="37936" y="9199"/>
                    <a:pt x="37441" y="7862"/>
                    <a:pt x="36648" y="6703"/>
                  </a:cubicBezTo>
                  <a:cubicBezTo>
                    <a:pt x="34298" y="3172"/>
                    <a:pt x="30613" y="741"/>
                    <a:pt x="26441" y="-20"/>
                  </a:cubicBezTo>
                  <a:cubicBezTo>
                    <a:pt x="18267" y="-1227"/>
                    <a:pt x="10393" y="3528"/>
                    <a:pt x="7647" y="113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60" name="Freeform: Shape 1659">
              <a:extLst>
                <a:ext uri="{FF2B5EF4-FFF2-40B4-BE49-F238E27FC236}">
                  <a16:creationId xmlns:a16="http://schemas.microsoft.com/office/drawing/2014/main" xmlns="" id="{6F9EF8AE-1182-836D-288E-9242AFD2A61F}"/>
                </a:ext>
              </a:extLst>
            </p:cNvPr>
            <p:cNvSpPr/>
            <p:nvPr/>
          </p:nvSpPr>
          <p:spPr>
            <a:xfrm>
              <a:off x="10290964" y="3226702"/>
              <a:ext cx="75016" cy="144485"/>
            </a:xfrm>
            <a:custGeom>
              <a:avLst/>
              <a:gdLst>
                <a:gd name="connsiteX0" fmla="*/ 74417 w 75016"/>
                <a:gd name="connsiteY0" fmla="*/ 29739 h 144485"/>
                <a:gd name="connsiteX1" fmla="*/ 52788 w 75016"/>
                <a:gd name="connsiteY1" fmla="*/ 125571 h 144485"/>
                <a:gd name="connsiteX2" fmla="*/ 40394 w 75016"/>
                <a:gd name="connsiteY2" fmla="*/ 142258 h 144485"/>
                <a:gd name="connsiteX3" fmla="*/ 21358 w 75016"/>
                <a:gd name="connsiteY3" fmla="*/ 143230 h 144485"/>
                <a:gd name="connsiteX4" fmla="*/ 10584 w 75016"/>
                <a:gd name="connsiteY4" fmla="*/ 139585 h 144485"/>
                <a:gd name="connsiteX5" fmla="*/ 3698 w 75016"/>
                <a:gd name="connsiteY5" fmla="*/ 134886 h 144485"/>
                <a:gd name="connsiteX6" fmla="*/ -28 w 75016"/>
                <a:gd name="connsiteY6" fmla="*/ 124031 h 144485"/>
                <a:gd name="connsiteX7" fmla="*/ 11232 w 75016"/>
                <a:gd name="connsiteY7" fmla="*/ 21477 h 144485"/>
                <a:gd name="connsiteX8" fmla="*/ 34724 w 75016"/>
                <a:gd name="connsiteY8" fmla="*/ 172 h 144485"/>
                <a:gd name="connsiteX9" fmla="*/ 74417 w 75016"/>
                <a:gd name="connsiteY9" fmla="*/ 29739 h 14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016" h="144485">
                  <a:moveTo>
                    <a:pt x="74417" y="29739"/>
                  </a:moveTo>
                  <a:lnTo>
                    <a:pt x="52788" y="125571"/>
                  </a:lnTo>
                  <a:cubicBezTo>
                    <a:pt x="49386" y="135697"/>
                    <a:pt x="46227" y="139747"/>
                    <a:pt x="40394" y="142258"/>
                  </a:cubicBezTo>
                  <a:cubicBezTo>
                    <a:pt x="34311" y="144567"/>
                    <a:pt x="27652" y="144907"/>
                    <a:pt x="21358" y="143230"/>
                  </a:cubicBezTo>
                  <a:cubicBezTo>
                    <a:pt x="17640" y="142420"/>
                    <a:pt x="14027" y="141197"/>
                    <a:pt x="10584" y="139585"/>
                  </a:cubicBezTo>
                  <a:cubicBezTo>
                    <a:pt x="7951" y="138588"/>
                    <a:pt x="5586" y="136976"/>
                    <a:pt x="3698" y="134886"/>
                  </a:cubicBezTo>
                  <a:cubicBezTo>
                    <a:pt x="1301" y="131776"/>
                    <a:pt x="-4" y="127960"/>
                    <a:pt x="-28" y="124031"/>
                  </a:cubicBezTo>
                  <a:cubicBezTo>
                    <a:pt x="-28" y="105643"/>
                    <a:pt x="11232" y="21477"/>
                    <a:pt x="11232" y="21477"/>
                  </a:cubicBezTo>
                  <a:cubicBezTo>
                    <a:pt x="11232" y="21477"/>
                    <a:pt x="9693" y="-3555"/>
                    <a:pt x="34724" y="172"/>
                  </a:cubicBezTo>
                  <a:cubicBezTo>
                    <a:pt x="59755" y="3898"/>
                    <a:pt x="78549" y="4060"/>
                    <a:pt x="74417" y="297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61" name="Freeform: Shape 1660">
              <a:extLst>
                <a:ext uri="{FF2B5EF4-FFF2-40B4-BE49-F238E27FC236}">
                  <a16:creationId xmlns:a16="http://schemas.microsoft.com/office/drawing/2014/main" xmlns="" id="{B0DBF5AA-2AD4-AC20-619A-91D7C8287399}"/>
                </a:ext>
              </a:extLst>
            </p:cNvPr>
            <p:cNvSpPr/>
            <p:nvPr/>
          </p:nvSpPr>
          <p:spPr>
            <a:xfrm>
              <a:off x="10302153" y="3305333"/>
              <a:ext cx="36738" cy="55924"/>
            </a:xfrm>
            <a:custGeom>
              <a:avLst/>
              <a:gdLst>
                <a:gd name="connsiteX0" fmla="*/ 4336 w 36738"/>
                <a:gd name="connsiteY0" fmla="*/ 13808 h 55924"/>
                <a:gd name="connsiteX1" fmla="*/ 43 w 36738"/>
                <a:gd name="connsiteY1" fmla="*/ 39568 h 55924"/>
                <a:gd name="connsiteX2" fmla="*/ 2959 w 36738"/>
                <a:gd name="connsiteY2" fmla="*/ 48965 h 55924"/>
                <a:gd name="connsiteX3" fmla="*/ 16001 w 36738"/>
                <a:gd name="connsiteY3" fmla="*/ 55688 h 55924"/>
                <a:gd name="connsiteX4" fmla="*/ 27990 w 36738"/>
                <a:gd name="connsiteY4" fmla="*/ 51395 h 55924"/>
                <a:gd name="connsiteX5" fmla="*/ 32851 w 36738"/>
                <a:gd name="connsiteY5" fmla="*/ 43294 h 55924"/>
                <a:gd name="connsiteX6" fmla="*/ 36496 w 36738"/>
                <a:gd name="connsiteY6" fmla="*/ 13322 h 55924"/>
                <a:gd name="connsiteX7" fmla="*/ 36010 w 36738"/>
                <a:gd name="connsiteY7" fmla="*/ 8866 h 55924"/>
                <a:gd name="connsiteX8" fmla="*/ 33175 w 36738"/>
                <a:gd name="connsiteY8" fmla="*/ 4573 h 55924"/>
                <a:gd name="connsiteX9" fmla="*/ 21672 w 36738"/>
                <a:gd name="connsiteY9" fmla="*/ -206 h 55924"/>
                <a:gd name="connsiteX10" fmla="*/ 4336 w 36738"/>
                <a:gd name="connsiteY10" fmla="*/ 13808 h 5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738" h="55924">
                  <a:moveTo>
                    <a:pt x="4336" y="13808"/>
                  </a:moveTo>
                  <a:cubicBezTo>
                    <a:pt x="1080" y="21989"/>
                    <a:pt x="-378" y="30771"/>
                    <a:pt x="43" y="39568"/>
                  </a:cubicBezTo>
                  <a:cubicBezTo>
                    <a:pt x="286" y="42881"/>
                    <a:pt x="1282" y="46097"/>
                    <a:pt x="2959" y="48965"/>
                  </a:cubicBezTo>
                  <a:cubicBezTo>
                    <a:pt x="5932" y="53226"/>
                    <a:pt x="10809" y="55737"/>
                    <a:pt x="16001" y="55688"/>
                  </a:cubicBezTo>
                  <a:cubicBezTo>
                    <a:pt x="20416" y="55956"/>
                    <a:pt x="24750" y="54400"/>
                    <a:pt x="27990" y="51395"/>
                  </a:cubicBezTo>
                  <a:cubicBezTo>
                    <a:pt x="30161" y="49062"/>
                    <a:pt x="31814" y="46308"/>
                    <a:pt x="32851" y="43294"/>
                  </a:cubicBezTo>
                  <a:cubicBezTo>
                    <a:pt x="36010" y="33638"/>
                    <a:pt x="37250" y="23456"/>
                    <a:pt x="36496" y="13322"/>
                  </a:cubicBezTo>
                  <a:cubicBezTo>
                    <a:pt x="36496" y="11823"/>
                    <a:pt x="36334" y="10333"/>
                    <a:pt x="36010" y="8866"/>
                  </a:cubicBezTo>
                  <a:cubicBezTo>
                    <a:pt x="35394" y="7238"/>
                    <a:pt x="34430" y="5772"/>
                    <a:pt x="33175" y="4573"/>
                  </a:cubicBezTo>
                  <a:cubicBezTo>
                    <a:pt x="30129" y="1511"/>
                    <a:pt x="25989" y="-206"/>
                    <a:pt x="21672" y="-206"/>
                  </a:cubicBezTo>
                  <a:cubicBezTo>
                    <a:pt x="13344" y="-109"/>
                    <a:pt x="6175" y="5683"/>
                    <a:pt x="4336" y="1380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62" name="Freeform: Shape 1661">
              <a:extLst>
                <a:ext uri="{FF2B5EF4-FFF2-40B4-BE49-F238E27FC236}">
                  <a16:creationId xmlns:a16="http://schemas.microsoft.com/office/drawing/2014/main" xmlns="" id="{532238F2-6AC4-DF2C-C571-825534B33F7C}"/>
                </a:ext>
              </a:extLst>
            </p:cNvPr>
            <p:cNvSpPr/>
            <p:nvPr/>
          </p:nvSpPr>
          <p:spPr>
            <a:xfrm>
              <a:off x="10231255" y="3218953"/>
              <a:ext cx="66629" cy="144315"/>
            </a:xfrm>
            <a:custGeom>
              <a:avLst/>
              <a:gdLst>
                <a:gd name="connsiteX0" fmla="*/ 66486 w 66629"/>
                <a:gd name="connsiteY0" fmla="*/ 25581 h 144315"/>
                <a:gd name="connsiteX1" fmla="*/ 54983 w 66629"/>
                <a:gd name="connsiteY1" fmla="*/ 123357 h 144315"/>
                <a:gd name="connsiteX2" fmla="*/ 43642 w 66629"/>
                <a:gd name="connsiteY2" fmla="*/ 141178 h 144315"/>
                <a:gd name="connsiteX3" fmla="*/ 23714 w 66629"/>
                <a:gd name="connsiteY3" fmla="*/ 143527 h 144315"/>
                <a:gd name="connsiteX4" fmla="*/ 12130 w 66629"/>
                <a:gd name="connsiteY4" fmla="*/ 140692 h 144315"/>
                <a:gd name="connsiteX5" fmla="*/ 4758 w 66629"/>
                <a:gd name="connsiteY5" fmla="*/ 136480 h 144315"/>
                <a:gd name="connsiteX6" fmla="*/ 222 w 66629"/>
                <a:gd name="connsiteY6" fmla="*/ 125868 h 144315"/>
                <a:gd name="connsiteX7" fmla="*/ 4758 w 66629"/>
                <a:gd name="connsiteY7" fmla="*/ 22827 h 144315"/>
                <a:gd name="connsiteX8" fmla="*/ 26387 w 66629"/>
                <a:gd name="connsiteY8" fmla="*/ -98 h 144315"/>
                <a:gd name="connsiteX9" fmla="*/ 66486 w 66629"/>
                <a:gd name="connsiteY9" fmla="*/ 25581 h 1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29" h="144315">
                  <a:moveTo>
                    <a:pt x="66486" y="25581"/>
                  </a:moveTo>
                  <a:lnTo>
                    <a:pt x="54983" y="123357"/>
                  </a:lnTo>
                  <a:cubicBezTo>
                    <a:pt x="52633" y="133806"/>
                    <a:pt x="49717" y="138100"/>
                    <a:pt x="43642" y="141178"/>
                  </a:cubicBezTo>
                  <a:cubicBezTo>
                    <a:pt x="37396" y="143973"/>
                    <a:pt x="30437" y="144799"/>
                    <a:pt x="23714" y="143527"/>
                  </a:cubicBezTo>
                  <a:cubicBezTo>
                    <a:pt x="19753" y="143033"/>
                    <a:pt x="15872" y="142085"/>
                    <a:pt x="12130" y="140692"/>
                  </a:cubicBezTo>
                  <a:cubicBezTo>
                    <a:pt x="9384" y="139858"/>
                    <a:pt x="6864" y="138424"/>
                    <a:pt x="4758" y="136480"/>
                  </a:cubicBezTo>
                  <a:cubicBezTo>
                    <a:pt x="2077" y="133572"/>
                    <a:pt x="473" y="129821"/>
                    <a:pt x="222" y="125868"/>
                  </a:cubicBezTo>
                  <a:cubicBezTo>
                    <a:pt x="-1317" y="107560"/>
                    <a:pt x="4758" y="22827"/>
                    <a:pt x="4758" y="22827"/>
                  </a:cubicBezTo>
                  <a:cubicBezTo>
                    <a:pt x="4758" y="22827"/>
                    <a:pt x="1842" y="-2042"/>
                    <a:pt x="26387" y="-98"/>
                  </a:cubicBezTo>
                  <a:cubicBezTo>
                    <a:pt x="50932" y="1846"/>
                    <a:pt x="68187" y="-665"/>
                    <a:pt x="66486" y="2558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63" name="Freeform: Shape 1662">
              <a:extLst>
                <a:ext uri="{FF2B5EF4-FFF2-40B4-BE49-F238E27FC236}">
                  <a16:creationId xmlns:a16="http://schemas.microsoft.com/office/drawing/2014/main" xmlns="" id="{132BD789-309D-2339-CD80-5F9153C21C0B}"/>
                </a:ext>
              </a:extLst>
            </p:cNvPr>
            <p:cNvSpPr/>
            <p:nvPr/>
          </p:nvSpPr>
          <p:spPr>
            <a:xfrm>
              <a:off x="10242080" y="3296967"/>
              <a:ext cx="36506" cy="56043"/>
            </a:xfrm>
            <a:custGeom>
              <a:avLst/>
              <a:gdLst>
                <a:gd name="connsiteX0" fmla="*/ 2926 w 36506"/>
                <a:gd name="connsiteY0" fmla="*/ 14802 h 56043"/>
                <a:gd name="connsiteX1" fmla="*/ 415 w 36506"/>
                <a:gd name="connsiteY1" fmla="*/ 40806 h 56043"/>
                <a:gd name="connsiteX2" fmla="*/ 4141 w 36506"/>
                <a:gd name="connsiteY2" fmla="*/ 49959 h 56043"/>
                <a:gd name="connsiteX3" fmla="*/ 18155 w 36506"/>
                <a:gd name="connsiteY3" fmla="*/ 55792 h 56043"/>
                <a:gd name="connsiteX4" fmla="*/ 30306 w 36506"/>
                <a:gd name="connsiteY4" fmla="*/ 50445 h 56043"/>
                <a:gd name="connsiteX5" fmla="*/ 34600 w 36506"/>
                <a:gd name="connsiteY5" fmla="*/ 42345 h 56043"/>
                <a:gd name="connsiteX6" fmla="*/ 35329 w 36506"/>
                <a:gd name="connsiteY6" fmla="*/ 12210 h 56043"/>
                <a:gd name="connsiteX7" fmla="*/ 34438 w 36506"/>
                <a:gd name="connsiteY7" fmla="*/ 7755 h 56043"/>
                <a:gd name="connsiteX8" fmla="*/ 31197 w 36506"/>
                <a:gd name="connsiteY8" fmla="*/ 3704 h 56043"/>
                <a:gd name="connsiteX9" fmla="*/ 19289 w 36506"/>
                <a:gd name="connsiteY9" fmla="*/ -184 h 56043"/>
                <a:gd name="connsiteX10" fmla="*/ 2926 w 36506"/>
                <a:gd name="connsiteY10" fmla="*/ 14802 h 5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506" h="56043">
                  <a:moveTo>
                    <a:pt x="2926" y="14802"/>
                  </a:moveTo>
                  <a:cubicBezTo>
                    <a:pt x="204" y="23187"/>
                    <a:pt x="-647" y="32057"/>
                    <a:pt x="415" y="40806"/>
                  </a:cubicBezTo>
                  <a:cubicBezTo>
                    <a:pt x="885" y="44119"/>
                    <a:pt x="2164" y="47262"/>
                    <a:pt x="4141" y="49959"/>
                  </a:cubicBezTo>
                  <a:cubicBezTo>
                    <a:pt x="7624" y="54018"/>
                    <a:pt x="12825" y="56181"/>
                    <a:pt x="18155" y="55792"/>
                  </a:cubicBezTo>
                  <a:cubicBezTo>
                    <a:pt x="22756" y="55711"/>
                    <a:pt x="27139" y="53783"/>
                    <a:pt x="30306" y="50445"/>
                  </a:cubicBezTo>
                  <a:cubicBezTo>
                    <a:pt x="32307" y="48088"/>
                    <a:pt x="33773" y="45326"/>
                    <a:pt x="34600" y="42345"/>
                  </a:cubicBezTo>
                  <a:cubicBezTo>
                    <a:pt x="36827" y="32446"/>
                    <a:pt x="37078" y="22206"/>
                    <a:pt x="35329" y="12210"/>
                  </a:cubicBezTo>
                  <a:cubicBezTo>
                    <a:pt x="35240" y="10687"/>
                    <a:pt x="34940" y="9189"/>
                    <a:pt x="34438" y="7755"/>
                  </a:cubicBezTo>
                  <a:cubicBezTo>
                    <a:pt x="33668" y="6183"/>
                    <a:pt x="32558" y="4798"/>
                    <a:pt x="31197" y="3704"/>
                  </a:cubicBezTo>
                  <a:cubicBezTo>
                    <a:pt x="27844" y="983"/>
                    <a:pt x="23599" y="-403"/>
                    <a:pt x="19289" y="-184"/>
                  </a:cubicBezTo>
                  <a:cubicBezTo>
                    <a:pt x="11083" y="561"/>
                    <a:pt x="4384" y="6693"/>
                    <a:pt x="2926" y="148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64" name="Freeform: Shape 1663">
              <a:extLst>
                <a:ext uri="{FF2B5EF4-FFF2-40B4-BE49-F238E27FC236}">
                  <a16:creationId xmlns:a16="http://schemas.microsoft.com/office/drawing/2014/main" xmlns="" id="{EAF1C655-670B-8D7E-07BD-A326A8473737}"/>
                </a:ext>
              </a:extLst>
            </p:cNvPr>
            <p:cNvSpPr/>
            <p:nvPr/>
          </p:nvSpPr>
          <p:spPr>
            <a:xfrm>
              <a:off x="10169494" y="3214948"/>
              <a:ext cx="62011" cy="144042"/>
            </a:xfrm>
            <a:custGeom>
              <a:avLst/>
              <a:gdLst>
                <a:gd name="connsiteX0" fmla="*/ 61983 w 62011"/>
                <a:gd name="connsiteY0" fmla="*/ 23267 h 144042"/>
                <a:gd name="connsiteX1" fmla="*/ 56556 w 62011"/>
                <a:gd name="connsiteY1" fmla="*/ 121610 h 144042"/>
                <a:gd name="connsiteX2" fmla="*/ 46187 w 62011"/>
                <a:gd name="connsiteY2" fmla="*/ 139999 h 144042"/>
                <a:gd name="connsiteX3" fmla="*/ 26178 w 62011"/>
                <a:gd name="connsiteY3" fmla="*/ 143563 h 144042"/>
                <a:gd name="connsiteX4" fmla="*/ 14513 w 62011"/>
                <a:gd name="connsiteY4" fmla="*/ 141376 h 144042"/>
                <a:gd name="connsiteX5" fmla="*/ 1876 w 62011"/>
                <a:gd name="connsiteY5" fmla="*/ 127280 h 144042"/>
                <a:gd name="connsiteX6" fmla="*/ 256 w 62011"/>
                <a:gd name="connsiteY6" fmla="*/ 24077 h 144042"/>
                <a:gd name="connsiteX7" fmla="*/ 1147 w 62011"/>
                <a:gd name="connsiteY7" fmla="*/ 11845 h 144042"/>
                <a:gd name="connsiteX8" fmla="*/ 20751 w 62011"/>
                <a:gd name="connsiteY8" fmla="*/ 18 h 144042"/>
                <a:gd name="connsiteX9" fmla="*/ 61983 w 62011"/>
                <a:gd name="connsiteY9" fmla="*/ 23267 h 144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011" h="144042">
                  <a:moveTo>
                    <a:pt x="61983" y="23267"/>
                  </a:moveTo>
                  <a:lnTo>
                    <a:pt x="56556" y="121610"/>
                  </a:lnTo>
                  <a:cubicBezTo>
                    <a:pt x="54855" y="132141"/>
                    <a:pt x="52181" y="136677"/>
                    <a:pt x="46187" y="139999"/>
                  </a:cubicBezTo>
                  <a:cubicBezTo>
                    <a:pt x="40038" y="143198"/>
                    <a:pt x="33056" y="144438"/>
                    <a:pt x="26178" y="143563"/>
                  </a:cubicBezTo>
                  <a:cubicBezTo>
                    <a:pt x="22225" y="143247"/>
                    <a:pt x="18312" y="142510"/>
                    <a:pt x="14513" y="141376"/>
                  </a:cubicBezTo>
                  <a:cubicBezTo>
                    <a:pt x="7709" y="139885"/>
                    <a:pt x="2621" y="134207"/>
                    <a:pt x="1876" y="127280"/>
                  </a:cubicBezTo>
                  <a:cubicBezTo>
                    <a:pt x="-635" y="109054"/>
                    <a:pt x="256" y="24077"/>
                    <a:pt x="256" y="24077"/>
                  </a:cubicBezTo>
                  <a:cubicBezTo>
                    <a:pt x="-319" y="19987"/>
                    <a:pt x="-20" y="15815"/>
                    <a:pt x="1147" y="11845"/>
                  </a:cubicBezTo>
                  <a:cubicBezTo>
                    <a:pt x="3925" y="3647"/>
                    <a:pt x="12204" y="-1351"/>
                    <a:pt x="20751" y="18"/>
                  </a:cubicBezTo>
                  <a:cubicBezTo>
                    <a:pt x="45296" y="747"/>
                    <a:pt x="61821" y="-2979"/>
                    <a:pt x="61983" y="232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65" name="Freeform: Shape 1664">
              <a:extLst>
                <a:ext uri="{FF2B5EF4-FFF2-40B4-BE49-F238E27FC236}">
                  <a16:creationId xmlns:a16="http://schemas.microsoft.com/office/drawing/2014/main" xmlns="" id="{43DD8C62-08DE-CBF5-231F-C94E16674F84}"/>
                </a:ext>
              </a:extLst>
            </p:cNvPr>
            <p:cNvSpPr/>
            <p:nvPr/>
          </p:nvSpPr>
          <p:spPr>
            <a:xfrm>
              <a:off x="10180985" y="3292485"/>
              <a:ext cx="36132" cy="57073"/>
            </a:xfrm>
            <a:custGeom>
              <a:avLst/>
              <a:gdLst>
                <a:gd name="connsiteX0" fmla="*/ 1969 w 36132"/>
                <a:gd name="connsiteY0" fmla="*/ 16287 h 57073"/>
                <a:gd name="connsiteX1" fmla="*/ 916 w 36132"/>
                <a:gd name="connsiteY1" fmla="*/ 42371 h 57073"/>
                <a:gd name="connsiteX2" fmla="*/ 5048 w 36132"/>
                <a:gd name="connsiteY2" fmla="*/ 51687 h 57073"/>
                <a:gd name="connsiteX3" fmla="*/ 19386 w 36132"/>
                <a:gd name="connsiteY3" fmla="*/ 56709 h 57073"/>
                <a:gd name="connsiteX4" fmla="*/ 31294 w 36132"/>
                <a:gd name="connsiteY4" fmla="*/ 50715 h 57073"/>
                <a:gd name="connsiteX5" fmla="*/ 35101 w 36132"/>
                <a:gd name="connsiteY5" fmla="*/ 42047 h 57073"/>
                <a:gd name="connsiteX6" fmla="*/ 34048 w 36132"/>
                <a:gd name="connsiteY6" fmla="*/ 11913 h 57073"/>
                <a:gd name="connsiteX7" fmla="*/ 32914 w 36132"/>
                <a:gd name="connsiteY7" fmla="*/ 7538 h 57073"/>
                <a:gd name="connsiteX8" fmla="*/ 29350 w 36132"/>
                <a:gd name="connsiteY8" fmla="*/ 3083 h 57073"/>
                <a:gd name="connsiteX9" fmla="*/ 17199 w 36132"/>
                <a:gd name="connsiteY9" fmla="*/ -76 h 57073"/>
                <a:gd name="connsiteX10" fmla="*/ 1969 w 36132"/>
                <a:gd name="connsiteY10" fmla="*/ 16287 h 5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32" h="57073">
                  <a:moveTo>
                    <a:pt x="1969" y="16287"/>
                  </a:moveTo>
                  <a:cubicBezTo>
                    <a:pt x="-275" y="24801"/>
                    <a:pt x="-631" y="33703"/>
                    <a:pt x="916" y="42371"/>
                  </a:cubicBezTo>
                  <a:cubicBezTo>
                    <a:pt x="1475" y="45782"/>
                    <a:pt x="2901" y="48981"/>
                    <a:pt x="5048" y="51687"/>
                  </a:cubicBezTo>
                  <a:cubicBezTo>
                    <a:pt x="8733" y="55575"/>
                    <a:pt x="14080" y="57447"/>
                    <a:pt x="19386" y="56709"/>
                  </a:cubicBezTo>
                  <a:cubicBezTo>
                    <a:pt x="24003" y="56393"/>
                    <a:pt x="28297" y="54239"/>
                    <a:pt x="31294" y="50715"/>
                  </a:cubicBezTo>
                  <a:cubicBezTo>
                    <a:pt x="33189" y="48147"/>
                    <a:pt x="34494" y="45182"/>
                    <a:pt x="35101" y="42047"/>
                  </a:cubicBezTo>
                  <a:cubicBezTo>
                    <a:pt x="36730" y="32027"/>
                    <a:pt x="36373" y="21787"/>
                    <a:pt x="34048" y="11913"/>
                  </a:cubicBezTo>
                  <a:cubicBezTo>
                    <a:pt x="33878" y="10406"/>
                    <a:pt x="33497" y="8940"/>
                    <a:pt x="32914" y="7538"/>
                  </a:cubicBezTo>
                  <a:cubicBezTo>
                    <a:pt x="32120" y="5772"/>
                    <a:pt x="30897" y="4241"/>
                    <a:pt x="29350" y="3083"/>
                  </a:cubicBezTo>
                  <a:cubicBezTo>
                    <a:pt x="25850" y="515"/>
                    <a:pt x="21500" y="-611"/>
                    <a:pt x="17199" y="-76"/>
                  </a:cubicBezTo>
                  <a:cubicBezTo>
                    <a:pt x="8952" y="1203"/>
                    <a:pt x="2658" y="7967"/>
                    <a:pt x="1969" y="1628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66" name="Freeform: Shape 1665">
              <a:extLst>
                <a:ext uri="{FF2B5EF4-FFF2-40B4-BE49-F238E27FC236}">
                  <a16:creationId xmlns:a16="http://schemas.microsoft.com/office/drawing/2014/main" xmlns="" id="{74E99914-F476-5DBC-5C2B-F00F7513F34F}"/>
                </a:ext>
              </a:extLst>
            </p:cNvPr>
            <p:cNvSpPr/>
            <p:nvPr/>
          </p:nvSpPr>
          <p:spPr>
            <a:xfrm>
              <a:off x="10100697" y="3214790"/>
              <a:ext cx="65030" cy="143720"/>
            </a:xfrm>
            <a:custGeom>
              <a:avLst/>
              <a:gdLst>
                <a:gd name="connsiteX0" fmla="*/ 64192 w 65030"/>
                <a:gd name="connsiteY0" fmla="*/ 21076 h 143720"/>
                <a:gd name="connsiteX1" fmla="*/ 65002 w 65030"/>
                <a:gd name="connsiteY1" fmla="*/ 119499 h 143720"/>
                <a:gd name="connsiteX2" fmla="*/ 56011 w 65030"/>
                <a:gd name="connsiteY2" fmla="*/ 138536 h 143720"/>
                <a:gd name="connsiteX3" fmla="*/ 37217 w 65030"/>
                <a:gd name="connsiteY3" fmla="*/ 143478 h 143720"/>
                <a:gd name="connsiteX4" fmla="*/ 26119 w 65030"/>
                <a:gd name="connsiteY4" fmla="*/ 142262 h 143720"/>
                <a:gd name="connsiteX5" fmla="*/ 18747 w 65030"/>
                <a:gd name="connsiteY5" fmla="*/ 139103 h 143720"/>
                <a:gd name="connsiteX6" fmla="*/ 13077 w 65030"/>
                <a:gd name="connsiteY6" fmla="*/ 129301 h 143720"/>
                <a:gd name="connsiteX7" fmla="*/ 683 w 65030"/>
                <a:gd name="connsiteY7" fmla="*/ 26908 h 143720"/>
                <a:gd name="connsiteX8" fmla="*/ 683 w 65030"/>
                <a:gd name="connsiteY8" fmla="*/ 14676 h 143720"/>
                <a:gd name="connsiteX9" fmla="*/ 20205 w 65030"/>
                <a:gd name="connsiteY9" fmla="*/ 905 h 143720"/>
                <a:gd name="connsiteX10" fmla="*/ 64192 w 65030"/>
                <a:gd name="connsiteY10" fmla="*/ 21076 h 14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030" h="143720">
                  <a:moveTo>
                    <a:pt x="64192" y="21076"/>
                  </a:moveTo>
                  <a:lnTo>
                    <a:pt x="65002" y="119499"/>
                  </a:lnTo>
                  <a:cubicBezTo>
                    <a:pt x="63949" y="130111"/>
                    <a:pt x="61681" y="134729"/>
                    <a:pt x="56011" y="138536"/>
                  </a:cubicBezTo>
                  <a:cubicBezTo>
                    <a:pt x="50397" y="142068"/>
                    <a:pt x="43843" y="143794"/>
                    <a:pt x="37217" y="143478"/>
                  </a:cubicBezTo>
                  <a:cubicBezTo>
                    <a:pt x="33482" y="143486"/>
                    <a:pt x="29764" y="143081"/>
                    <a:pt x="26119" y="142262"/>
                  </a:cubicBezTo>
                  <a:cubicBezTo>
                    <a:pt x="23438" y="141841"/>
                    <a:pt x="20902" y="140756"/>
                    <a:pt x="18747" y="139103"/>
                  </a:cubicBezTo>
                  <a:cubicBezTo>
                    <a:pt x="15888" y="136503"/>
                    <a:pt x="13911" y="133076"/>
                    <a:pt x="13077" y="129301"/>
                  </a:cubicBezTo>
                  <a:cubicBezTo>
                    <a:pt x="8864" y="111480"/>
                    <a:pt x="683" y="26908"/>
                    <a:pt x="683" y="26908"/>
                  </a:cubicBezTo>
                  <a:cubicBezTo>
                    <a:pt x="-265" y="22882"/>
                    <a:pt x="-265" y="18702"/>
                    <a:pt x="683" y="14676"/>
                  </a:cubicBezTo>
                  <a:cubicBezTo>
                    <a:pt x="2060" y="8358"/>
                    <a:pt x="7082" y="1715"/>
                    <a:pt x="20205" y="905"/>
                  </a:cubicBezTo>
                  <a:cubicBezTo>
                    <a:pt x="45885" y="-229"/>
                    <a:pt x="62329" y="-5170"/>
                    <a:pt x="64192" y="2107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67" name="Freeform: Shape 1666">
              <a:extLst>
                <a:ext uri="{FF2B5EF4-FFF2-40B4-BE49-F238E27FC236}">
                  <a16:creationId xmlns:a16="http://schemas.microsoft.com/office/drawing/2014/main" xmlns="" id="{8C20A636-1F7C-539D-ACAB-F5DCE73B208B}"/>
                </a:ext>
              </a:extLst>
            </p:cNvPr>
            <p:cNvSpPr/>
            <p:nvPr/>
          </p:nvSpPr>
          <p:spPr>
            <a:xfrm>
              <a:off x="10120483" y="3292209"/>
              <a:ext cx="35398" cy="56589"/>
            </a:xfrm>
            <a:custGeom>
              <a:avLst/>
              <a:gdLst>
                <a:gd name="connsiteX0" fmla="*/ 744 w 35398"/>
                <a:gd name="connsiteY0" fmla="*/ 17535 h 56589"/>
                <a:gd name="connsiteX1" fmla="*/ 2121 w 35398"/>
                <a:gd name="connsiteY1" fmla="*/ 43619 h 56589"/>
                <a:gd name="connsiteX2" fmla="*/ 6819 w 35398"/>
                <a:gd name="connsiteY2" fmla="*/ 52206 h 56589"/>
                <a:gd name="connsiteX3" fmla="*/ 20834 w 35398"/>
                <a:gd name="connsiteY3" fmla="*/ 56013 h 56589"/>
                <a:gd name="connsiteX4" fmla="*/ 31932 w 35398"/>
                <a:gd name="connsiteY4" fmla="*/ 49209 h 56589"/>
                <a:gd name="connsiteX5" fmla="*/ 35010 w 35398"/>
                <a:gd name="connsiteY5" fmla="*/ 40298 h 56589"/>
                <a:gd name="connsiteX6" fmla="*/ 32012 w 35398"/>
                <a:gd name="connsiteY6" fmla="*/ 10244 h 56589"/>
                <a:gd name="connsiteX7" fmla="*/ 30554 w 35398"/>
                <a:gd name="connsiteY7" fmla="*/ 6032 h 56589"/>
                <a:gd name="connsiteX8" fmla="*/ 26909 w 35398"/>
                <a:gd name="connsiteY8" fmla="*/ 2387 h 56589"/>
                <a:gd name="connsiteX9" fmla="*/ 14596 w 35398"/>
                <a:gd name="connsiteY9" fmla="*/ 118 h 56589"/>
                <a:gd name="connsiteX10" fmla="*/ 744 w 35398"/>
                <a:gd name="connsiteY10" fmla="*/ 17535 h 5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398" h="56589">
                  <a:moveTo>
                    <a:pt x="744" y="17535"/>
                  </a:moveTo>
                  <a:cubicBezTo>
                    <a:pt x="-633" y="26227"/>
                    <a:pt x="-163" y="35122"/>
                    <a:pt x="2121" y="43619"/>
                  </a:cubicBezTo>
                  <a:cubicBezTo>
                    <a:pt x="3028" y="46795"/>
                    <a:pt x="4632" y="49727"/>
                    <a:pt x="6819" y="52206"/>
                  </a:cubicBezTo>
                  <a:cubicBezTo>
                    <a:pt x="10586" y="55697"/>
                    <a:pt x="15819" y="57123"/>
                    <a:pt x="20834" y="56013"/>
                  </a:cubicBezTo>
                  <a:cubicBezTo>
                    <a:pt x="25281" y="55284"/>
                    <a:pt x="29266" y="52838"/>
                    <a:pt x="31932" y="49209"/>
                  </a:cubicBezTo>
                  <a:cubicBezTo>
                    <a:pt x="33576" y="46487"/>
                    <a:pt x="34629" y="43449"/>
                    <a:pt x="35010" y="40298"/>
                  </a:cubicBezTo>
                  <a:cubicBezTo>
                    <a:pt x="35990" y="30180"/>
                    <a:pt x="34969" y="19965"/>
                    <a:pt x="32012" y="10244"/>
                  </a:cubicBezTo>
                  <a:cubicBezTo>
                    <a:pt x="31737" y="8778"/>
                    <a:pt x="31243" y="7360"/>
                    <a:pt x="30554" y="6032"/>
                  </a:cubicBezTo>
                  <a:cubicBezTo>
                    <a:pt x="29639" y="4549"/>
                    <a:pt x="28391" y="3302"/>
                    <a:pt x="26909" y="2387"/>
                  </a:cubicBezTo>
                  <a:cubicBezTo>
                    <a:pt x="23248" y="86"/>
                    <a:pt x="18841" y="-724"/>
                    <a:pt x="14596" y="118"/>
                  </a:cubicBezTo>
                  <a:cubicBezTo>
                    <a:pt x="6479" y="1973"/>
                    <a:pt x="728" y="9207"/>
                    <a:pt x="744" y="1753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68" name="Freeform: Shape 1667">
              <a:extLst>
                <a:ext uri="{FF2B5EF4-FFF2-40B4-BE49-F238E27FC236}">
                  <a16:creationId xmlns:a16="http://schemas.microsoft.com/office/drawing/2014/main" xmlns="" id="{96A4EB77-9C02-8AD7-D267-9D2AC87A0F66}"/>
                </a:ext>
              </a:extLst>
            </p:cNvPr>
            <p:cNvSpPr/>
            <p:nvPr/>
          </p:nvSpPr>
          <p:spPr>
            <a:xfrm>
              <a:off x="10026387" y="3220438"/>
              <a:ext cx="81612" cy="143736"/>
            </a:xfrm>
            <a:custGeom>
              <a:avLst/>
              <a:gdLst>
                <a:gd name="connsiteX0" fmla="*/ 69484 w 81612"/>
                <a:gd name="connsiteY0" fmla="*/ 18425 h 143736"/>
                <a:gd name="connsiteX1" fmla="*/ 81231 w 81612"/>
                <a:gd name="connsiteY1" fmla="*/ 116120 h 143736"/>
                <a:gd name="connsiteX2" fmla="*/ 75560 w 81612"/>
                <a:gd name="connsiteY2" fmla="*/ 135966 h 143736"/>
                <a:gd name="connsiteX3" fmla="*/ 67459 w 81612"/>
                <a:gd name="connsiteY3" fmla="*/ 140989 h 143736"/>
                <a:gd name="connsiteX4" fmla="*/ 58954 w 81612"/>
                <a:gd name="connsiteY4" fmla="*/ 143257 h 143736"/>
                <a:gd name="connsiteX5" fmla="*/ 49719 w 81612"/>
                <a:gd name="connsiteY5" fmla="*/ 143257 h 143736"/>
                <a:gd name="connsiteX6" fmla="*/ 43400 w 81612"/>
                <a:gd name="connsiteY6" fmla="*/ 141151 h 143736"/>
                <a:gd name="connsiteX7" fmla="*/ 36677 w 81612"/>
                <a:gd name="connsiteY7" fmla="*/ 132483 h 143736"/>
                <a:gd name="connsiteX8" fmla="*/ 16992 w 81612"/>
                <a:gd name="connsiteY8" fmla="*/ 77479 h 143736"/>
                <a:gd name="connsiteX9" fmla="*/ 2897 w 81612"/>
                <a:gd name="connsiteY9" fmla="*/ 35032 h 143736"/>
                <a:gd name="connsiteX10" fmla="*/ -19 w 81612"/>
                <a:gd name="connsiteY10" fmla="*/ 23124 h 143736"/>
                <a:gd name="connsiteX11" fmla="*/ 19584 w 81612"/>
                <a:gd name="connsiteY11" fmla="*/ 5059 h 143736"/>
                <a:gd name="connsiteX12" fmla="*/ 52878 w 81612"/>
                <a:gd name="connsiteY12" fmla="*/ -206 h 143736"/>
                <a:gd name="connsiteX13" fmla="*/ 69484 w 81612"/>
                <a:gd name="connsiteY13" fmla="*/ 18425 h 14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612" h="143736">
                  <a:moveTo>
                    <a:pt x="69484" y="18425"/>
                  </a:moveTo>
                  <a:lnTo>
                    <a:pt x="81231" y="116120"/>
                  </a:lnTo>
                  <a:cubicBezTo>
                    <a:pt x="82478" y="123256"/>
                    <a:pt x="80388" y="130571"/>
                    <a:pt x="75560" y="135966"/>
                  </a:cubicBezTo>
                  <a:cubicBezTo>
                    <a:pt x="73259" y="138210"/>
                    <a:pt x="70489" y="139919"/>
                    <a:pt x="67459" y="140989"/>
                  </a:cubicBezTo>
                  <a:cubicBezTo>
                    <a:pt x="64729" y="142099"/>
                    <a:pt x="61870" y="142860"/>
                    <a:pt x="58954" y="143257"/>
                  </a:cubicBezTo>
                  <a:cubicBezTo>
                    <a:pt x="55884" y="143622"/>
                    <a:pt x="52789" y="143622"/>
                    <a:pt x="49719" y="143257"/>
                  </a:cubicBezTo>
                  <a:cubicBezTo>
                    <a:pt x="47459" y="143152"/>
                    <a:pt x="45272" y="142423"/>
                    <a:pt x="43400" y="141151"/>
                  </a:cubicBezTo>
                  <a:cubicBezTo>
                    <a:pt x="40444" y="138899"/>
                    <a:pt x="38127" y="135910"/>
                    <a:pt x="36677" y="132483"/>
                  </a:cubicBezTo>
                  <a:cubicBezTo>
                    <a:pt x="33031" y="124382"/>
                    <a:pt x="24607" y="100080"/>
                    <a:pt x="16992" y="77479"/>
                  </a:cubicBezTo>
                  <a:cubicBezTo>
                    <a:pt x="9377" y="54878"/>
                    <a:pt x="2897" y="35032"/>
                    <a:pt x="2897" y="35032"/>
                  </a:cubicBezTo>
                  <a:cubicBezTo>
                    <a:pt x="880" y="31394"/>
                    <a:pt x="-133" y="27279"/>
                    <a:pt x="-19" y="23124"/>
                  </a:cubicBezTo>
                  <a:cubicBezTo>
                    <a:pt x="-19" y="16562"/>
                    <a:pt x="4760" y="8542"/>
                    <a:pt x="19584" y="5059"/>
                  </a:cubicBezTo>
                  <a:cubicBezTo>
                    <a:pt x="30366" y="1689"/>
                    <a:pt x="41586" y="-85"/>
                    <a:pt x="52878" y="-206"/>
                  </a:cubicBezTo>
                  <a:cubicBezTo>
                    <a:pt x="61384" y="928"/>
                    <a:pt x="67135" y="5707"/>
                    <a:pt x="69484" y="184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69" name="Freeform: Shape 1668">
              <a:extLst>
                <a:ext uri="{FF2B5EF4-FFF2-40B4-BE49-F238E27FC236}">
                  <a16:creationId xmlns:a16="http://schemas.microsoft.com/office/drawing/2014/main" xmlns="" id="{41DC2A92-6CD6-D61E-FBDC-F653F9AB7159}"/>
                </a:ext>
              </a:extLst>
            </p:cNvPr>
            <p:cNvSpPr/>
            <p:nvPr/>
          </p:nvSpPr>
          <p:spPr>
            <a:xfrm>
              <a:off x="10062562" y="3298696"/>
              <a:ext cx="36022" cy="56292"/>
            </a:xfrm>
            <a:custGeom>
              <a:avLst/>
              <a:gdLst>
                <a:gd name="connsiteX0" fmla="*/ 258 w 36022"/>
                <a:gd name="connsiteY0" fmla="*/ 19635 h 56292"/>
                <a:gd name="connsiteX1" fmla="*/ 6334 w 36022"/>
                <a:gd name="connsiteY1" fmla="*/ 45071 h 56292"/>
                <a:gd name="connsiteX2" fmla="*/ 11842 w 36022"/>
                <a:gd name="connsiteY2" fmla="*/ 53172 h 56292"/>
                <a:gd name="connsiteX3" fmla="*/ 24560 w 36022"/>
                <a:gd name="connsiteY3" fmla="*/ 55197 h 56292"/>
                <a:gd name="connsiteX4" fmla="*/ 34200 w 36022"/>
                <a:gd name="connsiteY4" fmla="*/ 47097 h 56292"/>
                <a:gd name="connsiteX5" fmla="*/ 35982 w 36022"/>
                <a:gd name="connsiteY5" fmla="*/ 37862 h 56292"/>
                <a:gd name="connsiteX6" fmla="*/ 29178 w 36022"/>
                <a:gd name="connsiteY6" fmla="*/ 8456 h 56292"/>
                <a:gd name="connsiteX7" fmla="*/ 27152 w 36022"/>
                <a:gd name="connsiteY7" fmla="*/ 4406 h 56292"/>
                <a:gd name="connsiteX8" fmla="*/ 23021 w 36022"/>
                <a:gd name="connsiteY8" fmla="*/ 1328 h 56292"/>
                <a:gd name="connsiteX9" fmla="*/ 10627 w 36022"/>
                <a:gd name="connsiteY9" fmla="*/ 761 h 56292"/>
                <a:gd name="connsiteX10" fmla="*/ 258 w 36022"/>
                <a:gd name="connsiteY10" fmla="*/ 19635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022" h="56292">
                  <a:moveTo>
                    <a:pt x="258" y="19635"/>
                  </a:moveTo>
                  <a:cubicBezTo>
                    <a:pt x="623" y="28425"/>
                    <a:pt x="2688" y="37068"/>
                    <a:pt x="6334" y="45071"/>
                  </a:cubicBezTo>
                  <a:cubicBezTo>
                    <a:pt x="7598" y="48117"/>
                    <a:pt x="9477" y="50872"/>
                    <a:pt x="11842" y="53172"/>
                  </a:cubicBezTo>
                  <a:cubicBezTo>
                    <a:pt x="15390" y="56121"/>
                    <a:pt x="20267" y="56898"/>
                    <a:pt x="24560" y="55197"/>
                  </a:cubicBezTo>
                  <a:cubicBezTo>
                    <a:pt x="28635" y="53731"/>
                    <a:pt x="32053" y="50863"/>
                    <a:pt x="34200" y="47097"/>
                  </a:cubicBezTo>
                  <a:cubicBezTo>
                    <a:pt x="35480" y="44188"/>
                    <a:pt x="36088" y="41037"/>
                    <a:pt x="35982" y="37862"/>
                  </a:cubicBezTo>
                  <a:cubicBezTo>
                    <a:pt x="35577" y="27720"/>
                    <a:pt x="33269" y="17748"/>
                    <a:pt x="29178" y="8456"/>
                  </a:cubicBezTo>
                  <a:cubicBezTo>
                    <a:pt x="28667" y="7030"/>
                    <a:pt x="27987" y="5670"/>
                    <a:pt x="27152" y="4406"/>
                  </a:cubicBezTo>
                  <a:cubicBezTo>
                    <a:pt x="26035" y="3069"/>
                    <a:pt x="24617" y="2016"/>
                    <a:pt x="23021" y="1328"/>
                  </a:cubicBezTo>
                  <a:cubicBezTo>
                    <a:pt x="19133" y="-495"/>
                    <a:pt x="14669" y="-706"/>
                    <a:pt x="10627" y="761"/>
                  </a:cubicBezTo>
                  <a:cubicBezTo>
                    <a:pt x="3118" y="3782"/>
                    <a:pt x="-1216" y="11680"/>
                    <a:pt x="258" y="1963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70" name="Freeform: Shape 1669">
              <a:extLst>
                <a:ext uri="{FF2B5EF4-FFF2-40B4-BE49-F238E27FC236}">
                  <a16:creationId xmlns:a16="http://schemas.microsoft.com/office/drawing/2014/main" xmlns="" id="{888E170D-BB77-901B-B4CA-DB0AA67D4971}"/>
                </a:ext>
              </a:extLst>
            </p:cNvPr>
            <p:cNvSpPr/>
            <p:nvPr/>
          </p:nvSpPr>
          <p:spPr>
            <a:xfrm>
              <a:off x="9949098" y="3241118"/>
              <a:ext cx="109527" cy="137486"/>
            </a:xfrm>
            <a:custGeom>
              <a:avLst/>
              <a:gdLst>
                <a:gd name="connsiteX0" fmla="*/ 73543 w 109527"/>
                <a:gd name="connsiteY0" fmla="*/ 13461 h 137486"/>
                <a:gd name="connsiteX1" fmla="*/ 107323 w 109527"/>
                <a:gd name="connsiteY1" fmla="*/ 106051 h 137486"/>
                <a:gd name="connsiteX2" fmla="*/ 108052 w 109527"/>
                <a:gd name="connsiteY2" fmla="*/ 126141 h 137486"/>
                <a:gd name="connsiteX3" fmla="*/ 104326 w 109527"/>
                <a:gd name="connsiteY3" fmla="*/ 131893 h 137486"/>
                <a:gd name="connsiteX4" fmla="*/ 99628 w 109527"/>
                <a:gd name="connsiteY4" fmla="*/ 135295 h 137486"/>
                <a:gd name="connsiteX5" fmla="*/ 93471 w 109527"/>
                <a:gd name="connsiteY5" fmla="*/ 137158 h 137486"/>
                <a:gd name="connsiteX6" fmla="*/ 88044 w 109527"/>
                <a:gd name="connsiteY6" fmla="*/ 136591 h 137486"/>
                <a:gd name="connsiteX7" fmla="*/ 79214 w 109527"/>
                <a:gd name="connsiteY7" fmla="*/ 130759 h 137486"/>
                <a:gd name="connsiteX8" fmla="*/ 38710 w 109527"/>
                <a:gd name="connsiteY8" fmla="*/ 88554 h 137486"/>
                <a:gd name="connsiteX9" fmla="*/ 8252 w 109527"/>
                <a:gd name="connsiteY9" fmla="*/ 55746 h 137486"/>
                <a:gd name="connsiteX10" fmla="*/ 799 w 109527"/>
                <a:gd name="connsiteY10" fmla="*/ 46025 h 137486"/>
                <a:gd name="connsiteX11" fmla="*/ 14327 w 109527"/>
                <a:gd name="connsiteY11" fmla="*/ 19779 h 137486"/>
                <a:gd name="connsiteX12" fmla="*/ 73543 w 109527"/>
                <a:gd name="connsiteY12" fmla="*/ 13461 h 13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527" h="137486">
                  <a:moveTo>
                    <a:pt x="73543" y="13461"/>
                  </a:moveTo>
                  <a:lnTo>
                    <a:pt x="107323" y="106051"/>
                  </a:lnTo>
                  <a:cubicBezTo>
                    <a:pt x="109948" y="112451"/>
                    <a:pt x="110207" y="119572"/>
                    <a:pt x="108052" y="126141"/>
                  </a:cubicBezTo>
                  <a:cubicBezTo>
                    <a:pt x="107267" y="128320"/>
                    <a:pt x="105995" y="130289"/>
                    <a:pt x="104326" y="131893"/>
                  </a:cubicBezTo>
                  <a:cubicBezTo>
                    <a:pt x="103014" y="133335"/>
                    <a:pt x="101410" y="134493"/>
                    <a:pt x="99628" y="135295"/>
                  </a:cubicBezTo>
                  <a:cubicBezTo>
                    <a:pt x="97659" y="136170"/>
                    <a:pt x="95594" y="136794"/>
                    <a:pt x="93471" y="137158"/>
                  </a:cubicBezTo>
                  <a:cubicBezTo>
                    <a:pt x="91640" y="137434"/>
                    <a:pt x="89777" y="137239"/>
                    <a:pt x="88044" y="136591"/>
                  </a:cubicBezTo>
                  <a:cubicBezTo>
                    <a:pt x="84747" y="135238"/>
                    <a:pt x="81749" y="133262"/>
                    <a:pt x="79214" y="130759"/>
                  </a:cubicBezTo>
                  <a:cubicBezTo>
                    <a:pt x="72571" y="124440"/>
                    <a:pt x="54912" y="105728"/>
                    <a:pt x="38710" y="88554"/>
                  </a:cubicBezTo>
                  <a:lnTo>
                    <a:pt x="8252" y="55746"/>
                  </a:lnTo>
                  <a:cubicBezTo>
                    <a:pt x="4866" y="53308"/>
                    <a:pt x="2274" y="49930"/>
                    <a:pt x="799" y="46025"/>
                  </a:cubicBezTo>
                  <a:cubicBezTo>
                    <a:pt x="-1307" y="40031"/>
                    <a:pt x="-254" y="29824"/>
                    <a:pt x="14327" y="19779"/>
                  </a:cubicBezTo>
                  <a:cubicBezTo>
                    <a:pt x="43247" y="337"/>
                    <a:pt x="63013" y="-10356"/>
                    <a:pt x="73543" y="1346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71" name="Freeform: Shape 1670">
              <a:extLst>
                <a:ext uri="{FF2B5EF4-FFF2-40B4-BE49-F238E27FC236}">
                  <a16:creationId xmlns:a16="http://schemas.microsoft.com/office/drawing/2014/main" xmlns="" id="{463B52F8-5402-1170-28E6-9B6C27625797}"/>
                </a:ext>
              </a:extLst>
            </p:cNvPr>
            <p:cNvSpPr/>
            <p:nvPr/>
          </p:nvSpPr>
          <p:spPr>
            <a:xfrm>
              <a:off x="10010223" y="3316173"/>
              <a:ext cx="39664" cy="52595"/>
            </a:xfrm>
            <a:custGeom>
              <a:avLst/>
              <a:gdLst>
                <a:gd name="connsiteX0" fmla="*/ 3021 w 39664"/>
                <a:gd name="connsiteY0" fmla="*/ 24516 h 52595"/>
                <a:gd name="connsiteX1" fmla="*/ 18332 w 39664"/>
                <a:gd name="connsiteY1" fmla="*/ 45740 h 52595"/>
                <a:gd name="connsiteX2" fmla="*/ 25703 w 39664"/>
                <a:gd name="connsiteY2" fmla="*/ 51168 h 52595"/>
                <a:gd name="connsiteX3" fmla="*/ 35667 w 39664"/>
                <a:gd name="connsiteY3" fmla="*/ 50357 h 52595"/>
                <a:gd name="connsiteX4" fmla="*/ 39636 w 39664"/>
                <a:gd name="connsiteY4" fmla="*/ 41123 h 52595"/>
                <a:gd name="connsiteX5" fmla="*/ 38259 w 39664"/>
                <a:gd name="connsiteY5" fmla="*/ 31969 h 52595"/>
                <a:gd name="connsiteX6" fmla="*/ 24407 w 39664"/>
                <a:gd name="connsiteY6" fmla="*/ 5318 h 52595"/>
                <a:gd name="connsiteX7" fmla="*/ 21491 w 39664"/>
                <a:gd name="connsiteY7" fmla="*/ 1915 h 52595"/>
                <a:gd name="connsiteX8" fmla="*/ 16873 w 39664"/>
                <a:gd name="connsiteY8" fmla="*/ -29 h 52595"/>
                <a:gd name="connsiteX9" fmla="*/ 5208 w 39664"/>
                <a:gd name="connsiteY9" fmla="*/ 3130 h 52595"/>
                <a:gd name="connsiteX10" fmla="*/ 3021 w 39664"/>
                <a:gd name="connsiteY10" fmla="*/ 24516 h 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664" h="52595">
                  <a:moveTo>
                    <a:pt x="3021" y="24516"/>
                  </a:moveTo>
                  <a:cubicBezTo>
                    <a:pt x="6918" y="32390"/>
                    <a:pt x="12094" y="39559"/>
                    <a:pt x="18332" y="45740"/>
                  </a:cubicBezTo>
                  <a:cubicBezTo>
                    <a:pt x="20503" y="47911"/>
                    <a:pt x="22990" y="49734"/>
                    <a:pt x="25703" y="51168"/>
                  </a:cubicBezTo>
                  <a:cubicBezTo>
                    <a:pt x="28854" y="53055"/>
                    <a:pt x="32864" y="52731"/>
                    <a:pt x="35667" y="50357"/>
                  </a:cubicBezTo>
                  <a:cubicBezTo>
                    <a:pt x="38162" y="47927"/>
                    <a:pt x="39588" y="44606"/>
                    <a:pt x="39636" y="41123"/>
                  </a:cubicBezTo>
                  <a:cubicBezTo>
                    <a:pt x="39636" y="38020"/>
                    <a:pt x="39175" y="34934"/>
                    <a:pt x="38259" y="31969"/>
                  </a:cubicBezTo>
                  <a:cubicBezTo>
                    <a:pt x="35303" y="22313"/>
                    <a:pt x="30604" y="13281"/>
                    <a:pt x="24407" y="5318"/>
                  </a:cubicBezTo>
                  <a:cubicBezTo>
                    <a:pt x="23662" y="4005"/>
                    <a:pt x="22674" y="2855"/>
                    <a:pt x="21491" y="1915"/>
                  </a:cubicBezTo>
                  <a:cubicBezTo>
                    <a:pt x="20138" y="895"/>
                    <a:pt x="18550" y="222"/>
                    <a:pt x="16873" y="-29"/>
                  </a:cubicBezTo>
                  <a:cubicBezTo>
                    <a:pt x="12710" y="-677"/>
                    <a:pt x="8473" y="465"/>
                    <a:pt x="5208" y="3130"/>
                  </a:cubicBezTo>
                  <a:cubicBezTo>
                    <a:pt x="-827" y="8679"/>
                    <a:pt x="-1766" y="17857"/>
                    <a:pt x="3021" y="2451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72" name="Freeform: Shape 1671">
              <a:extLst>
                <a:ext uri="{FF2B5EF4-FFF2-40B4-BE49-F238E27FC236}">
                  <a16:creationId xmlns:a16="http://schemas.microsoft.com/office/drawing/2014/main" xmlns="" id="{E3FA8BE4-7D7B-05A9-4ED4-5C2D9F08D582}"/>
                </a:ext>
              </a:extLst>
            </p:cNvPr>
            <p:cNvSpPr/>
            <p:nvPr/>
          </p:nvSpPr>
          <p:spPr>
            <a:xfrm>
              <a:off x="9894657" y="3293014"/>
              <a:ext cx="135866" cy="110326"/>
            </a:xfrm>
            <a:custGeom>
              <a:avLst/>
              <a:gdLst>
                <a:gd name="connsiteX0" fmla="*/ 55807 w 135866"/>
                <a:gd name="connsiteY0" fmla="*/ 6037 h 110326"/>
                <a:gd name="connsiteX1" fmla="*/ 125392 w 135866"/>
                <a:gd name="connsiteY1" fmla="*/ 75622 h 110326"/>
                <a:gd name="connsiteX2" fmla="*/ 135437 w 135866"/>
                <a:gd name="connsiteY2" fmla="*/ 92553 h 110326"/>
                <a:gd name="connsiteX3" fmla="*/ 135437 w 135866"/>
                <a:gd name="connsiteY3" fmla="*/ 98547 h 110326"/>
                <a:gd name="connsiteX4" fmla="*/ 133169 w 135866"/>
                <a:gd name="connsiteY4" fmla="*/ 103165 h 110326"/>
                <a:gd name="connsiteX5" fmla="*/ 128632 w 135866"/>
                <a:gd name="connsiteY5" fmla="*/ 107620 h 110326"/>
                <a:gd name="connsiteX6" fmla="*/ 123448 w 135866"/>
                <a:gd name="connsiteY6" fmla="*/ 109969 h 110326"/>
                <a:gd name="connsiteX7" fmla="*/ 112755 w 135866"/>
                <a:gd name="connsiteY7" fmla="*/ 109078 h 110326"/>
                <a:gd name="connsiteX8" fmla="*/ 57589 w 135866"/>
                <a:gd name="connsiteY8" fmla="*/ 89880 h 110326"/>
                <a:gd name="connsiteX9" fmla="*/ 15952 w 135866"/>
                <a:gd name="connsiteY9" fmla="*/ 74326 h 110326"/>
                <a:gd name="connsiteX10" fmla="*/ 4854 w 135866"/>
                <a:gd name="connsiteY10" fmla="*/ 69061 h 110326"/>
                <a:gd name="connsiteX11" fmla="*/ 4854 w 135866"/>
                <a:gd name="connsiteY11" fmla="*/ 40222 h 110326"/>
                <a:gd name="connsiteX12" fmla="*/ 55807 w 135866"/>
                <a:gd name="connsiteY12" fmla="*/ 6037 h 11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866" h="110326">
                  <a:moveTo>
                    <a:pt x="55807" y="6037"/>
                  </a:moveTo>
                  <a:cubicBezTo>
                    <a:pt x="79194" y="29043"/>
                    <a:pt x="102386" y="52236"/>
                    <a:pt x="125392" y="75622"/>
                  </a:cubicBezTo>
                  <a:cubicBezTo>
                    <a:pt x="130285" y="80191"/>
                    <a:pt x="133776" y="86064"/>
                    <a:pt x="135437" y="92553"/>
                  </a:cubicBezTo>
                  <a:cubicBezTo>
                    <a:pt x="135972" y="94513"/>
                    <a:pt x="135972" y="96587"/>
                    <a:pt x="135437" y="98547"/>
                  </a:cubicBezTo>
                  <a:cubicBezTo>
                    <a:pt x="135137" y="100273"/>
                    <a:pt x="134343" y="101869"/>
                    <a:pt x="133169" y="103165"/>
                  </a:cubicBezTo>
                  <a:cubicBezTo>
                    <a:pt x="131889" y="104866"/>
                    <a:pt x="130358" y="106365"/>
                    <a:pt x="128632" y="107620"/>
                  </a:cubicBezTo>
                  <a:cubicBezTo>
                    <a:pt x="127109" y="108795"/>
                    <a:pt x="125335" y="109605"/>
                    <a:pt x="123448" y="109969"/>
                  </a:cubicBezTo>
                  <a:cubicBezTo>
                    <a:pt x="119859" y="110334"/>
                    <a:pt x="116230" y="110034"/>
                    <a:pt x="112755" y="109078"/>
                  </a:cubicBezTo>
                  <a:cubicBezTo>
                    <a:pt x="104006" y="106567"/>
                    <a:pt x="79704" y="97899"/>
                    <a:pt x="57589" y="89880"/>
                  </a:cubicBezTo>
                  <a:lnTo>
                    <a:pt x="15952" y="74326"/>
                  </a:lnTo>
                  <a:cubicBezTo>
                    <a:pt x="11837" y="73630"/>
                    <a:pt x="7997" y="71807"/>
                    <a:pt x="4854" y="69061"/>
                  </a:cubicBezTo>
                  <a:cubicBezTo>
                    <a:pt x="155" y="64606"/>
                    <a:pt x="-3247" y="55776"/>
                    <a:pt x="4854" y="40222"/>
                  </a:cubicBezTo>
                  <a:cubicBezTo>
                    <a:pt x="20569" y="9602"/>
                    <a:pt x="36041" y="-11217"/>
                    <a:pt x="55807" y="60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73" name="Freeform: Shape 1672">
              <a:extLst>
                <a:ext uri="{FF2B5EF4-FFF2-40B4-BE49-F238E27FC236}">
                  <a16:creationId xmlns:a16="http://schemas.microsoft.com/office/drawing/2014/main" xmlns="" id="{269613F6-6F15-6F89-8A42-488D3B6B96F2}"/>
                </a:ext>
              </a:extLst>
            </p:cNvPr>
            <p:cNvSpPr/>
            <p:nvPr/>
          </p:nvSpPr>
          <p:spPr>
            <a:xfrm>
              <a:off x="9970292" y="3352338"/>
              <a:ext cx="50562" cy="41782"/>
            </a:xfrm>
            <a:custGeom>
              <a:avLst/>
              <a:gdLst>
                <a:gd name="connsiteX0" fmla="*/ 9658 w 50562"/>
                <a:gd name="connsiteY0" fmla="*/ 28450 h 41782"/>
                <a:gd name="connsiteX1" fmla="*/ 32989 w 50562"/>
                <a:gd name="connsiteY1" fmla="*/ 40196 h 41782"/>
                <a:gd name="connsiteX2" fmla="*/ 42142 w 50562"/>
                <a:gd name="connsiteY2" fmla="*/ 41573 h 41782"/>
                <a:gd name="connsiteX3" fmla="*/ 50243 w 50562"/>
                <a:gd name="connsiteY3" fmla="*/ 36550 h 41782"/>
                <a:gd name="connsiteX4" fmla="*/ 50243 w 50562"/>
                <a:gd name="connsiteY4" fmla="*/ 32257 h 41782"/>
                <a:gd name="connsiteX5" fmla="*/ 48704 w 50562"/>
                <a:gd name="connsiteY5" fmla="*/ 27235 h 41782"/>
                <a:gd name="connsiteX6" fmla="*/ 43276 w 50562"/>
                <a:gd name="connsiteY6" fmla="*/ 19782 h 41782"/>
                <a:gd name="connsiteX7" fmla="*/ 18974 w 50562"/>
                <a:gd name="connsiteY7" fmla="*/ 1879 h 41782"/>
                <a:gd name="connsiteX8" fmla="*/ 14843 w 50562"/>
                <a:gd name="connsiteY8" fmla="*/ 97 h 41782"/>
                <a:gd name="connsiteX9" fmla="*/ 9820 w 50562"/>
                <a:gd name="connsiteY9" fmla="*/ 97 h 41782"/>
                <a:gd name="connsiteX10" fmla="*/ 910 w 50562"/>
                <a:gd name="connsiteY10" fmla="*/ 8198 h 41782"/>
                <a:gd name="connsiteX11" fmla="*/ 9658 w 50562"/>
                <a:gd name="connsiteY11" fmla="*/ 28450 h 4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562" h="41782">
                  <a:moveTo>
                    <a:pt x="9658" y="28450"/>
                  </a:moveTo>
                  <a:cubicBezTo>
                    <a:pt x="16714" y="33667"/>
                    <a:pt x="24604" y="37636"/>
                    <a:pt x="32989" y="40196"/>
                  </a:cubicBezTo>
                  <a:cubicBezTo>
                    <a:pt x="35945" y="41135"/>
                    <a:pt x="39040" y="41597"/>
                    <a:pt x="42142" y="41573"/>
                  </a:cubicBezTo>
                  <a:cubicBezTo>
                    <a:pt x="45601" y="41670"/>
                    <a:pt x="48785" y="39694"/>
                    <a:pt x="50243" y="36550"/>
                  </a:cubicBezTo>
                  <a:cubicBezTo>
                    <a:pt x="50632" y="35149"/>
                    <a:pt x="50632" y="33658"/>
                    <a:pt x="50243" y="32257"/>
                  </a:cubicBezTo>
                  <a:cubicBezTo>
                    <a:pt x="50073" y="30499"/>
                    <a:pt x="49546" y="28790"/>
                    <a:pt x="48704" y="27235"/>
                  </a:cubicBezTo>
                  <a:cubicBezTo>
                    <a:pt x="47213" y="24537"/>
                    <a:pt x="45391" y="22034"/>
                    <a:pt x="43276" y="19782"/>
                  </a:cubicBezTo>
                  <a:cubicBezTo>
                    <a:pt x="36253" y="12475"/>
                    <a:pt x="28031" y="6424"/>
                    <a:pt x="18974" y="1879"/>
                  </a:cubicBezTo>
                  <a:cubicBezTo>
                    <a:pt x="17686" y="1102"/>
                    <a:pt x="16293" y="502"/>
                    <a:pt x="14843" y="97"/>
                  </a:cubicBezTo>
                  <a:cubicBezTo>
                    <a:pt x="13190" y="-308"/>
                    <a:pt x="11473" y="-308"/>
                    <a:pt x="9820" y="97"/>
                  </a:cubicBezTo>
                  <a:cubicBezTo>
                    <a:pt x="5859" y="1450"/>
                    <a:pt x="2635" y="4383"/>
                    <a:pt x="910" y="8198"/>
                  </a:cubicBezTo>
                  <a:cubicBezTo>
                    <a:pt x="-1934" y="16201"/>
                    <a:pt x="1890" y="25031"/>
                    <a:pt x="9658" y="2845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74" name="Freeform: Shape 1673">
              <a:extLst>
                <a:ext uri="{FF2B5EF4-FFF2-40B4-BE49-F238E27FC236}">
                  <a16:creationId xmlns:a16="http://schemas.microsoft.com/office/drawing/2014/main" xmlns="" id="{4495E58A-64DE-FA1B-2845-C8BDB7837CCC}"/>
                </a:ext>
              </a:extLst>
            </p:cNvPr>
            <p:cNvSpPr/>
            <p:nvPr/>
          </p:nvSpPr>
          <p:spPr>
            <a:xfrm>
              <a:off x="9872561" y="3370939"/>
              <a:ext cx="144321" cy="77228"/>
            </a:xfrm>
            <a:custGeom>
              <a:avLst/>
              <a:gdLst>
                <a:gd name="connsiteX0" fmla="*/ 32539 w 144321"/>
                <a:gd name="connsiteY0" fmla="*/ 938 h 77228"/>
                <a:gd name="connsiteX1" fmla="*/ 125940 w 144321"/>
                <a:gd name="connsiteY1" fmla="*/ 32206 h 77228"/>
                <a:gd name="connsiteX2" fmla="*/ 142141 w 144321"/>
                <a:gd name="connsiteY2" fmla="*/ 44114 h 77228"/>
                <a:gd name="connsiteX3" fmla="*/ 143438 w 144321"/>
                <a:gd name="connsiteY3" fmla="*/ 58615 h 77228"/>
                <a:gd name="connsiteX4" fmla="*/ 140359 w 144321"/>
                <a:gd name="connsiteY4" fmla="*/ 67282 h 77228"/>
                <a:gd name="connsiteX5" fmla="*/ 135985 w 144321"/>
                <a:gd name="connsiteY5" fmla="*/ 73196 h 77228"/>
                <a:gd name="connsiteX6" fmla="*/ 125454 w 144321"/>
                <a:gd name="connsiteY6" fmla="*/ 76922 h 77228"/>
                <a:gd name="connsiteX7" fmla="*/ 22413 w 144321"/>
                <a:gd name="connsiteY7" fmla="*/ 71414 h 77228"/>
                <a:gd name="connsiteX8" fmla="*/ 10262 w 144321"/>
                <a:gd name="connsiteY8" fmla="*/ 69632 h 77228"/>
                <a:gd name="connsiteX9" fmla="*/ 298 w 144321"/>
                <a:gd name="connsiteY9" fmla="*/ 46707 h 77228"/>
                <a:gd name="connsiteX10" fmla="*/ 32539 w 144321"/>
                <a:gd name="connsiteY10" fmla="*/ 938 h 7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321" h="77228">
                  <a:moveTo>
                    <a:pt x="32539" y="938"/>
                  </a:moveTo>
                  <a:cubicBezTo>
                    <a:pt x="63751" y="11250"/>
                    <a:pt x="94890" y="21675"/>
                    <a:pt x="125940" y="32206"/>
                  </a:cubicBezTo>
                  <a:cubicBezTo>
                    <a:pt x="135742" y="36500"/>
                    <a:pt x="139630" y="39416"/>
                    <a:pt x="142141" y="44114"/>
                  </a:cubicBezTo>
                  <a:cubicBezTo>
                    <a:pt x="144458" y="48594"/>
                    <a:pt x="144928" y="53795"/>
                    <a:pt x="143438" y="58615"/>
                  </a:cubicBezTo>
                  <a:cubicBezTo>
                    <a:pt x="142725" y="61604"/>
                    <a:pt x="141696" y="64512"/>
                    <a:pt x="140359" y="67282"/>
                  </a:cubicBezTo>
                  <a:cubicBezTo>
                    <a:pt x="139444" y="69607"/>
                    <a:pt x="137937" y="71641"/>
                    <a:pt x="135985" y="73196"/>
                  </a:cubicBezTo>
                  <a:cubicBezTo>
                    <a:pt x="132931" y="75480"/>
                    <a:pt x="129261" y="76776"/>
                    <a:pt x="125454" y="76922"/>
                  </a:cubicBezTo>
                  <a:cubicBezTo>
                    <a:pt x="107065" y="77894"/>
                    <a:pt x="22413" y="71414"/>
                    <a:pt x="22413" y="71414"/>
                  </a:cubicBezTo>
                  <a:cubicBezTo>
                    <a:pt x="18282" y="71811"/>
                    <a:pt x="14110" y="71203"/>
                    <a:pt x="10262" y="69632"/>
                  </a:cubicBezTo>
                  <a:cubicBezTo>
                    <a:pt x="4348" y="67120"/>
                    <a:pt x="-1484" y="61126"/>
                    <a:pt x="298" y="46707"/>
                  </a:cubicBezTo>
                  <a:cubicBezTo>
                    <a:pt x="3943" y="18111"/>
                    <a:pt x="7184" y="-5786"/>
                    <a:pt x="32539" y="9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75" name="Freeform: Shape 1674">
              <a:extLst>
                <a:ext uri="{FF2B5EF4-FFF2-40B4-BE49-F238E27FC236}">
                  <a16:creationId xmlns:a16="http://schemas.microsoft.com/office/drawing/2014/main" xmlns="" id="{01D1284A-93AF-9433-0B72-9BFA4DC3376D}"/>
                </a:ext>
              </a:extLst>
            </p:cNvPr>
            <p:cNvSpPr/>
            <p:nvPr/>
          </p:nvSpPr>
          <p:spPr>
            <a:xfrm>
              <a:off x="9950897" y="3404172"/>
              <a:ext cx="55976" cy="34085"/>
            </a:xfrm>
            <a:custGeom>
              <a:avLst/>
              <a:gdLst>
                <a:gd name="connsiteX0" fmla="*/ 14553 w 55976"/>
                <a:gd name="connsiteY0" fmla="*/ 30323 h 34085"/>
                <a:gd name="connsiteX1" fmla="*/ 40475 w 55976"/>
                <a:gd name="connsiteY1" fmla="*/ 33725 h 34085"/>
                <a:gd name="connsiteX2" fmla="*/ 49710 w 55976"/>
                <a:gd name="connsiteY2" fmla="*/ 31052 h 34085"/>
                <a:gd name="connsiteX3" fmla="*/ 55948 w 55976"/>
                <a:gd name="connsiteY3" fmla="*/ 20278 h 34085"/>
                <a:gd name="connsiteX4" fmla="*/ 51573 w 55976"/>
                <a:gd name="connsiteY4" fmla="*/ 10395 h 34085"/>
                <a:gd name="connsiteX5" fmla="*/ 43473 w 55976"/>
                <a:gd name="connsiteY5" fmla="*/ 5616 h 34085"/>
                <a:gd name="connsiteX6" fmla="*/ 13905 w 55976"/>
                <a:gd name="connsiteY6" fmla="*/ -55 h 34085"/>
                <a:gd name="connsiteX7" fmla="*/ 9369 w 55976"/>
                <a:gd name="connsiteY7" fmla="*/ -55 h 34085"/>
                <a:gd name="connsiteX8" fmla="*/ 4994 w 55976"/>
                <a:gd name="connsiteY8" fmla="*/ 2376 h 34085"/>
                <a:gd name="connsiteX9" fmla="*/ -28 w 55976"/>
                <a:gd name="connsiteY9" fmla="*/ 13555 h 34085"/>
                <a:gd name="connsiteX10" fmla="*/ 14553 w 55976"/>
                <a:gd name="connsiteY10" fmla="*/ 30323 h 34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976" h="34085">
                  <a:moveTo>
                    <a:pt x="14553" y="30323"/>
                  </a:moveTo>
                  <a:cubicBezTo>
                    <a:pt x="22881" y="33166"/>
                    <a:pt x="31694" y="34325"/>
                    <a:pt x="40475" y="33725"/>
                  </a:cubicBezTo>
                  <a:cubicBezTo>
                    <a:pt x="43708" y="33490"/>
                    <a:pt x="46851" y="32583"/>
                    <a:pt x="49710" y="31052"/>
                  </a:cubicBezTo>
                  <a:cubicBezTo>
                    <a:pt x="53574" y="28841"/>
                    <a:pt x="55956" y="24725"/>
                    <a:pt x="55948" y="20278"/>
                  </a:cubicBezTo>
                  <a:cubicBezTo>
                    <a:pt x="55980" y="16511"/>
                    <a:pt x="54384" y="12907"/>
                    <a:pt x="51573" y="10395"/>
                  </a:cubicBezTo>
                  <a:cubicBezTo>
                    <a:pt x="49143" y="8378"/>
                    <a:pt x="46413" y="6766"/>
                    <a:pt x="43473" y="5616"/>
                  </a:cubicBezTo>
                  <a:cubicBezTo>
                    <a:pt x="34043" y="1938"/>
                    <a:pt x="24023" y="18"/>
                    <a:pt x="13905" y="-55"/>
                  </a:cubicBezTo>
                  <a:cubicBezTo>
                    <a:pt x="12398" y="-257"/>
                    <a:pt x="10876" y="-257"/>
                    <a:pt x="9369" y="-55"/>
                  </a:cubicBezTo>
                  <a:cubicBezTo>
                    <a:pt x="7724" y="359"/>
                    <a:pt x="6218" y="1201"/>
                    <a:pt x="4994" y="2376"/>
                  </a:cubicBezTo>
                  <a:cubicBezTo>
                    <a:pt x="1851" y="5251"/>
                    <a:pt x="37" y="9294"/>
                    <a:pt x="-28" y="13555"/>
                  </a:cubicBezTo>
                  <a:cubicBezTo>
                    <a:pt x="110" y="21947"/>
                    <a:pt x="6258" y="29027"/>
                    <a:pt x="14553" y="3032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76" name="Freeform: Shape 1675">
              <a:extLst>
                <a:ext uri="{FF2B5EF4-FFF2-40B4-BE49-F238E27FC236}">
                  <a16:creationId xmlns:a16="http://schemas.microsoft.com/office/drawing/2014/main" xmlns="" id="{6396FA0E-5C4F-998E-1D32-CA9AEC8A6207}"/>
                </a:ext>
              </a:extLst>
            </p:cNvPr>
            <p:cNvSpPr/>
            <p:nvPr/>
          </p:nvSpPr>
          <p:spPr>
            <a:xfrm>
              <a:off x="9869381" y="3447582"/>
              <a:ext cx="143147" cy="63535"/>
            </a:xfrm>
            <a:custGeom>
              <a:avLst/>
              <a:gdLst>
                <a:gd name="connsiteX0" fmla="*/ 22029 w 143147"/>
                <a:gd name="connsiteY0" fmla="*/ -206 h 63535"/>
                <a:gd name="connsiteX1" fmla="*/ 120371 w 143147"/>
                <a:gd name="connsiteY1" fmla="*/ 5059 h 63535"/>
                <a:gd name="connsiteX2" fmla="*/ 138922 w 143147"/>
                <a:gd name="connsiteY2" fmla="*/ 14456 h 63535"/>
                <a:gd name="connsiteX3" fmla="*/ 142973 w 143147"/>
                <a:gd name="connsiteY3" fmla="*/ 33087 h 63535"/>
                <a:gd name="connsiteX4" fmla="*/ 141190 w 143147"/>
                <a:gd name="connsiteY4" fmla="*/ 44590 h 63535"/>
                <a:gd name="connsiteX5" fmla="*/ 139894 w 143147"/>
                <a:gd name="connsiteY5" fmla="*/ 48641 h 63535"/>
                <a:gd name="connsiteX6" fmla="*/ 137464 w 143147"/>
                <a:gd name="connsiteY6" fmla="*/ 56012 h 63535"/>
                <a:gd name="connsiteX7" fmla="*/ 136897 w 143147"/>
                <a:gd name="connsiteY7" fmla="*/ 57065 h 63535"/>
                <a:gd name="connsiteX8" fmla="*/ 136897 w 143147"/>
                <a:gd name="connsiteY8" fmla="*/ 57551 h 63535"/>
                <a:gd name="connsiteX9" fmla="*/ 136897 w 143147"/>
                <a:gd name="connsiteY9" fmla="*/ 59820 h 63535"/>
                <a:gd name="connsiteX10" fmla="*/ 135682 w 143147"/>
                <a:gd name="connsiteY10" fmla="*/ 60630 h 63535"/>
                <a:gd name="connsiteX11" fmla="*/ 133171 w 143147"/>
                <a:gd name="connsiteY11" fmla="*/ 61845 h 63535"/>
                <a:gd name="connsiteX12" fmla="*/ 127500 w 143147"/>
                <a:gd name="connsiteY12" fmla="*/ 63141 h 63535"/>
                <a:gd name="connsiteX13" fmla="*/ 24459 w 143147"/>
                <a:gd name="connsiteY13" fmla="*/ 58605 h 63535"/>
                <a:gd name="connsiteX14" fmla="*/ 12308 w 143147"/>
                <a:gd name="connsiteY14" fmla="*/ 56984 h 63535"/>
                <a:gd name="connsiteX15" fmla="*/ 4207 w 143147"/>
                <a:gd name="connsiteY15" fmla="*/ 50261 h 63535"/>
                <a:gd name="connsiteX16" fmla="*/ 3397 w 143147"/>
                <a:gd name="connsiteY16" fmla="*/ 49046 h 63535"/>
                <a:gd name="connsiteX17" fmla="*/ 2911 w 143147"/>
                <a:gd name="connsiteY17" fmla="*/ 50828 h 63535"/>
                <a:gd name="connsiteX18" fmla="*/ 2911 w 143147"/>
                <a:gd name="connsiteY18" fmla="*/ 50828 h 63535"/>
                <a:gd name="connsiteX19" fmla="*/ 1696 w 143147"/>
                <a:gd name="connsiteY19" fmla="*/ 50828 h 63535"/>
                <a:gd name="connsiteX20" fmla="*/ 1291 w 143147"/>
                <a:gd name="connsiteY20" fmla="*/ 49856 h 63535"/>
                <a:gd name="connsiteX21" fmla="*/ 1291 w 143147"/>
                <a:gd name="connsiteY21" fmla="*/ 47912 h 63535"/>
                <a:gd name="connsiteX22" fmla="*/ 1291 w 143147"/>
                <a:gd name="connsiteY22" fmla="*/ 43618 h 63535"/>
                <a:gd name="connsiteX23" fmla="*/ 22029 w 143147"/>
                <a:gd name="connsiteY23" fmla="*/ -206 h 6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147" h="63535">
                  <a:moveTo>
                    <a:pt x="22029" y="-206"/>
                  </a:moveTo>
                  <a:lnTo>
                    <a:pt x="120371" y="5059"/>
                  </a:lnTo>
                  <a:cubicBezTo>
                    <a:pt x="130903" y="6679"/>
                    <a:pt x="135358" y="9028"/>
                    <a:pt x="138922" y="14456"/>
                  </a:cubicBezTo>
                  <a:cubicBezTo>
                    <a:pt x="142187" y="20094"/>
                    <a:pt x="143604" y="26607"/>
                    <a:pt x="142973" y="33087"/>
                  </a:cubicBezTo>
                  <a:cubicBezTo>
                    <a:pt x="142770" y="36976"/>
                    <a:pt x="142171" y="40823"/>
                    <a:pt x="141190" y="44590"/>
                  </a:cubicBezTo>
                  <a:cubicBezTo>
                    <a:pt x="140883" y="45976"/>
                    <a:pt x="140445" y="47336"/>
                    <a:pt x="139894" y="48641"/>
                  </a:cubicBezTo>
                  <a:cubicBezTo>
                    <a:pt x="139441" y="51201"/>
                    <a:pt x="138623" y="53687"/>
                    <a:pt x="137464" y="56012"/>
                  </a:cubicBezTo>
                  <a:lnTo>
                    <a:pt x="136897" y="57065"/>
                  </a:lnTo>
                  <a:lnTo>
                    <a:pt x="136897" y="57551"/>
                  </a:lnTo>
                  <a:cubicBezTo>
                    <a:pt x="136897" y="57551"/>
                    <a:pt x="136897" y="59658"/>
                    <a:pt x="136897" y="59820"/>
                  </a:cubicBezTo>
                  <a:lnTo>
                    <a:pt x="135682" y="60630"/>
                  </a:lnTo>
                  <a:cubicBezTo>
                    <a:pt x="134888" y="61116"/>
                    <a:pt x="134046" y="61521"/>
                    <a:pt x="133171" y="61845"/>
                  </a:cubicBezTo>
                  <a:cubicBezTo>
                    <a:pt x="131356" y="62558"/>
                    <a:pt x="129444" y="62995"/>
                    <a:pt x="127500" y="63141"/>
                  </a:cubicBezTo>
                  <a:cubicBezTo>
                    <a:pt x="109274" y="64437"/>
                    <a:pt x="24459" y="58605"/>
                    <a:pt x="24459" y="58605"/>
                  </a:cubicBezTo>
                  <a:cubicBezTo>
                    <a:pt x="20336" y="59010"/>
                    <a:pt x="16180" y="58459"/>
                    <a:pt x="12308" y="56984"/>
                  </a:cubicBezTo>
                  <a:cubicBezTo>
                    <a:pt x="8947" y="55680"/>
                    <a:pt x="6103" y="53323"/>
                    <a:pt x="4207" y="50261"/>
                  </a:cubicBezTo>
                  <a:cubicBezTo>
                    <a:pt x="4207" y="50261"/>
                    <a:pt x="3640" y="49289"/>
                    <a:pt x="3397" y="49046"/>
                  </a:cubicBezTo>
                  <a:cubicBezTo>
                    <a:pt x="3397" y="51719"/>
                    <a:pt x="3397" y="50666"/>
                    <a:pt x="2911" y="50828"/>
                  </a:cubicBezTo>
                  <a:lnTo>
                    <a:pt x="2911" y="50828"/>
                  </a:lnTo>
                  <a:cubicBezTo>
                    <a:pt x="2506" y="50795"/>
                    <a:pt x="2101" y="50795"/>
                    <a:pt x="1696" y="50828"/>
                  </a:cubicBezTo>
                  <a:cubicBezTo>
                    <a:pt x="1696" y="51395"/>
                    <a:pt x="1696" y="50423"/>
                    <a:pt x="1291" y="49856"/>
                  </a:cubicBezTo>
                  <a:lnTo>
                    <a:pt x="1291" y="47912"/>
                  </a:lnTo>
                  <a:cubicBezTo>
                    <a:pt x="1291" y="46616"/>
                    <a:pt x="1291" y="45157"/>
                    <a:pt x="1291" y="43618"/>
                  </a:cubicBezTo>
                  <a:cubicBezTo>
                    <a:pt x="-572" y="18668"/>
                    <a:pt x="-4298" y="-45"/>
                    <a:pt x="22029"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77" name="Freeform: Shape 1676">
              <a:extLst>
                <a:ext uri="{FF2B5EF4-FFF2-40B4-BE49-F238E27FC236}">
                  <a16:creationId xmlns:a16="http://schemas.microsoft.com/office/drawing/2014/main" xmlns="" id="{83F331EA-380D-B63B-D16D-14AAD5709898}"/>
                </a:ext>
              </a:extLst>
            </p:cNvPr>
            <p:cNvSpPr/>
            <p:nvPr/>
          </p:nvSpPr>
          <p:spPr>
            <a:xfrm>
              <a:off x="9946173" y="3461102"/>
              <a:ext cx="56503" cy="35458"/>
            </a:xfrm>
            <a:custGeom>
              <a:avLst/>
              <a:gdLst>
                <a:gd name="connsiteX0" fmla="*/ 16928 w 56503"/>
                <a:gd name="connsiteY0" fmla="*/ 33824 h 35458"/>
                <a:gd name="connsiteX1" fmla="*/ 43093 w 56503"/>
                <a:gd name="connsiteY1" fmla="*/ 33824 h 35458"/>
                <a:gd name="connsiteX2" fmla="*/ 51761 w 56503"/>
                <a:gd name="connsiteY2" fmla="*/ 29369 h 35458"/>
                <a:gd name="connsiteX3" fmla="*/ 51072 w 56503"/>
                <a:gd name="connsiteY3" fmla="*/ 4978 h 35458"/>
                <a:gd name="connsiteX4" fmla="*/ 50060 w 56503"/>
                <a:gd name="connsiteY4" fmla="*/ 4095 h 35458"/>
                <a:gd name="connsiteX5" fmla="*/ 41230 w 56503"/>
                <a:gd name="connsiteY5" fmla="*/ 612 h 35458"/>
                <a:gd name="connsiteX6" fmla="*/ 11095 w 56503"/>
                <a:gd name="connsiteY6" fmla="*/ 2070 h 35458"/>
                <a:gd name="connsiteX7" fmla="*/ 6802 w 56503"/>
                <a:gd name="connsiteY7" fmla="*/ 3285 h 35458"/>
                <a:gd name="connsiteX8" fmla="*/ 2995 w 56503"/>
                <a:gd name="connsiteY8" fmla="*/ 6768 h 35458"/>
                <a:gd name="connsiteX9" fmla="*/ 159 w 56503"/>
                <a:gd name="connsiteY9" fmla="*/ 19000 h 35458"/>
                <a:gd name="connsiteX10" fmla="*/ 16928 w 56503"/>
                <a:gd name="connsiteY10" fmla="*/ 33824 h 3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3" h="35458">
                  <a:moveTo>
                    <a:pt x="16928" y="33824"/>
                  </a:moveTo>
                  <a:cubicBezTo>
                    <a:pt x="25547" y="35728"/>
                    <a:pt x="34474" y="35728"/>
                    <a:pt x="43093" y="33824"/>
                  </a:cubicBezTo>
                  <a:cubicBezTo>
                    <a:pt x="46317" y="33103"/>
                    <a:pt x="49298" y="31572"/>
                    <a:pt x="51761" y="29369"/>
                  </a:cubicBezTo>
                  <a:cubicBezTo>
                    <a:pt x="58306" y="22443"/>
                    <a:pt x="57998" y="11523"/>
                    <a:pt x="51072" y="4978"/>
                  </a:cubicBezTo>
                  <a:cubicBezTo>
                    <a:pt x="50748" y="4670"/>
                    <a:pt x="50408" y="4378"/>
                    <a:pt x="50060" y="4095"/>
                  </a:cubicBezTo>
                  <a:cubicBezTo>
                    <a:pt x="47386" y="2345"/>
                    <a:pt x="44381" y="1162"/>
                    <a:pt x="41230" y="612"/>
                  </a:cubicBezTo>
                  <a:cubicBezTo>
                    <a:pt x="31185" y="-847"/>
                    <a:pt x="20954" y="-352"/>
                    <a:pt x="11095" y="2070"/>
                  </a:cubicBezTo>
                  <a:cubicBezTo>
                    <a:pt x="9613" y="2272"/>
                    <a:pt x="8171" y="2685"/>
                    <a:pt x="6802" y="3285"/>
                  </a:cubicBezTo>
                  <a:cubicBezTo>
                    <a:pt x="5279" y="4135"/>
                    <a:pt x="3975" y="5326"/>
                    <a:pt x="2995" y="6768"/>
                  </a:cubicBezTo>
                  <a:cubicBezTo>
                    <a:pt x="532" y="10340"/>
                    <a:pt x="-481" y="14707"/>
                    <a:pt x="159" y="19000"/>
                  </a:cubicBezTo>
                  <a:cubicBezTo>
                    <a:pt x="1674" y="27214"/>
                    <a:pt x="8592" y="33330"/>
                    <a:pt x="16928" y="338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78" name="Freeform: Shape 1677">
              <a:extLst>
                <a:ext uri="{FF2B5EF4-FFF2-40B4-BE49-F238E27FC236}">
                  <a16:creationId xmlns:a16="http://schemas.microsoft.com/office/drawing/2014/main" xmlns="" id="{72F3FB6B-1CBE-0D74-B727-EE93B5BB3C0C}"/>
                </a:ext>
              </a:extLst>
            </p:cNvPr>
            <p:cNvSpPr/>
            <p:nvPr/>
          </p:nvSpPr>
          <p:spPr>
            <a:xfrm>
              <a:off x="9866945" y="3511253"/>
              <a:ext cx="143912" cy="62106"/>
            </a:xfrm>
            <a:custGeom>
              <a:avLst/>
              <a:gdLst>
                <a:gd name="connsiteX0" fmla="*/ 22845 w 143912"/>
                <a:gd name="connsiteY0" fmla="*/ -206 h 62106"/>
                <a:gd name="connsiteX1" fmla="*/ 121187 w 143912"/>
                <a:gd name="connsiteY1" fmla="*/ 4492 h 62106"/>
                <a:gd name="connsiteX2" fmla="*/ 139657 w 143912"/>
                <a:gd name="connsiteY2" fmla="*/ 13970 h 62106"/>
                <a:gd name="connsiteX3" fmla="*/ 143707 w 143912"/>
                <a:gd name="connsiteY3" fmla="*/ 33897 h 62106"/>
                <a:gd name="connsiteX4" fmla="*/ 141763 w 143912"/>
                <a:gd name="connsiteY4" fmla="*/ 45805 h 62106"/>
                <a:gd name="connsiteX5" fmla="*/ 137956 w 143912"/>
                <a:gd name="connsiteY5" fmla="*/ 53906 h 62106"/>
                <a:gd name="connsiteX6" fmla="*/ 127749 w 143912"/>
                <a:gd name="connsiteY6" fmla="*/ 59334 h 62106"/>
                <a:gd name="connsiteX7" fmla="*/ 24627 w 143912"/>
                <a:gd name="connsiteY7" fmla="*/ 61602 h 62106"/>
                <a:gd name="connsiteX8" fmla="*/ 12314 w 143912"/>
                <a:gd name="connsiteY8" fmla="*/ 60792 h 62106"/>
                <a:gd name="connsiteX9" fmla="*/ 325 w 143912"/>
                <a:gd name="connsiteY9" fmla="*/ 41998 h 62106"/>
                <a:gd name="connsiteX10" fmla="*/ 1621 w 143912"/>
                <a:gd name="connsiteY10" fmla="*/ 12593 h 62106"/>
                <a:gd name="connsiteX11" fmla="*/ 22845 w 143912"/>
                <a:gd name="connsiteY11" fmla="*/ -206 h 6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12" h="62106">
                  <a:moveTo>
                    <a:pt x="22845" y="-206"/>
                  </a:moveTo>
                  <a:lnTo>
                    <a:pt x="121187" y="4492"/>
                  </a:lnTo>
                  <a:cubicBezTo>
                    <a:pt x="131718" y="6112"/>
                    <a:pt x="136254" y="8542"/>
                    <a:pt x="139657" y="13970"/>
                  </a:cubicBezTo>
                  <a:cubicBezTo>
                    <a:pt x="143002" y="20045"/>
                    <a:pt x="144412" y="26996"/>
                    <a:pt x="143707" y="33897"/>
                  </a:cubicBezTo>
                  <a:cubicBezTo>
                    <a:pt x="143464" y="37924"/>
                    <a:pt x="142816" y="41909"/>
                    <a:pt x="141763" y="45805"/>
                  </a:cubicBezTo>
                  <a:cubicBezTo>
                    <a:pt x="141131" y="48762"/>
                    <a:pt x="139827" y="51533"/>
                    <a:pt x="137956" y="53906"/>
                  </a:cubicBezTo>
                  <a:cubicBezTo>
                    <a:pt x="135266" y="56814"/>
                    <a:pt x="131670" y="58726"/>
                    <a:pt x="127749" y="59334"/>
                  </a:cubicBezTo>
                  <a:cubicBezTo>
                    <a:pt x="109522" y="62169"/>
                    <a:pt x="24627" y="61602"/>
                    <a:pt x="24627" y="61602"/>
                  </a:cubicBezTo>
                  <a:cubicBezTo>
                    <a:pt x="20512" y="62185"/>
                    <a:pt x="16315" y="61910"/>
                    <a:pt x="12314" y="60792"/>
                  </a:cubicBezTo>
                  <a:cubicBezTo>
                    <a:pt x="4173" y="58410"/>
                    <a:pt x="-947" y="50382"/>
                    <a:pt x="325" y="41998"/>
                  </a:cubicBezTo>
                  <a:cubicBezTo>
                    <a:pt x="-420" y="32180"/>
                    <a:pt x="17" y="22305"/>
                    <a:pt x="1621" y="12593"/>
                  </a:cubicBezTo>
                  <a:cubicBezTo>
                    <a:pt x="4051" y="4492"/>
                    <a:pt x="9640" y="-45"/>
                    <a:pt x="22845"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79" name="Freeform: Shape 1678">
              <a:extLst>
                <a:ext uri="{FF2B5EF4-FFF2-40B4-BE49-F238E27FC236}">
                  <a16:creationId xmlns:a16="http://schemas.microsoft.com/office/drawing/2014/main" xmlns="" id="{211B2104-09E5-8980-56FE-72EEE1952039}"/>
                </a:ext>
              </a:extLst>
            </p:cNvPr>
            <p:cNvSpPr/>
            <p:nvPr/>
          </p:nvSpPr>
          <p:spPr>
            <a:xfrm>
              <a:off x="9944557" y="3524516"/>
              <a:ext cx="56526" cy="36379"/>
            </a:xfrm>
            <a:custGeom>
              <a:avLst/>
              <a:gdLst>
                <a:gd name="connsiteX0" fmla="*/ 16519 w 56526"/>
                <a:gd name="connsiteY0" fmla="*/ 34406 h 36379"/>
                <a:gd name="connsiteX1" fmla="*/ 42684 w 56526"/>
                <a:gd name="connsiteY1" fmla="*/ 35054 h 36379"/>
                <a:gd name="connsiteX2" fmla="*/ 51595 w 56526"/>
                <a:gd name="connsiteY2" fmla="*/ 30679 h 36379"/>
                <a:gd name="connsiteX3" fmla="*/ 56294 w 56526"/>
                <a:gd name="connsiteY3" fmla="*/ 15936 h 36379"/>
                <a:gd name="connsiteX4" fmla="*/ 49975 w 56526"/>
                <a:gd name="connsiteY4" fmla="*/ 4028 h 36379"/>
                <a:gd name="connsiteX5" fmla="*/ 41226 w 56526"/>
                <a:gd name="connsiteY5" fmla="*/ 545 h 36379"/>
                <a:gd name="connsiteX6" fmla="*/ 11092 w 56526"/>
                <a:gd name="connsiteY6" fmla="*/ 2084 h 36379"/>
                <a:gd name="connsiteX7" fmla="*/ 6717 w 56526"/>
                <a:gd name="connsiteY7" fmla="*/ 3380 h 36379"/>
                <a:gd name="connsiteX8" fmla="*/ 2991 w 56526"/>
                <a:gd name="connsiteY8" fmla="*/ 6863 h 36379"/>
                <a:gd name="connsiteX9" fmla="*/ 156 w 56526"/>
                <a:gd name="connsiteY9" fmla="*/ 19176 h 36379"/>
                <a:gd name="connsiteX10" fmla="*/ 16519 w 56526"/>
                <a:gd name="connsiteY10" fmla="*/ 34406 h 3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6" h="36379">
                  <a:moveTo>
                    <a:pt x="16519" y="34406"/>
                  </a:moveTo>
                  <a:cubicBezTo>
                    <a:pt x="25090" y="36520"/>
                    <a:pt x="34017" y="36739"/>
                    <a:pt x="42684" y="35054"/>
                  </a:cubicBezTo>
                  <a:cubicBezTo>
                    <a:pt x="45965" y="34333"/>
                    <a:pt x="49019" y="32834"/>
                    <a:pt x="51595" y="30679"/>
                  </a:cubicBezTo>
                  <a:cubicBezTo>
                    <a:pt x="55386" y="26775"/>
                    <a:pt x="57128" y="21315"/>
                    <a:pt x="56294" y="15936"/>
                  </a:cubicBezTo>
                  <a:cubicBezTo>
                    <a:pt x="55856" y="11286"/>
                    <a:pt x="53580" y="7001"/>
                    <a:pt x="49975" y="4028"/>
                  </a:cubicBezTo>
                  <a:cubicBezTo>
                    <a:pt x="47326" y="2278"/>
                    <a:pt x="44353" y="1095"/>
                    <a:pt x="41226" y="545"/>
                  </a:cubicBezTo>
                  <a:cubicBezTo>
                    <a:pt x="31173" y="-832"/>
                    <a:pt x="20950" y="-314"/>
                    <a:pt x="11092" y="2084"/>
                  </a:cubicBezTo>
                  <a:cubicBezTo>
                    <a:pt x="9577" y="2294"/>
                    <a:pt x="8102" y="2732"/>
                    <a:pt x="6717" y="3380"/>
                  </a:cubicBezTo>
                  <a:cubicBezTo>
                    <a:pt x="5218" y="4230"/>
                    <a:pt x="3939" y="5421"/>
                    <a:pt x="2991" y="6863"/>
                  </a:cubicBezTo>
                  <a:cubicBezTo>
                    <a:pt x="536" y="10468"/>
                    <a:pt x="-476" y="14859"/>
                    <a:pt x="156" y="19176"/>
                  </a:cubicBezTo>
                  <a:cubicBezTo>
                    <a:pt x="1492" y="27390"/>
                    <a:pt x="8224" y="33660"/>
                    <a:pt x="16519" y="3440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80" name="Freeform: Shape 1679">
              <a:extLst>
                <a:ext uri="{FF2B5EF4-FFF2-40B4-BE49-F238E27FC236}">
                  <a16:creationId xmlns:a16="http://schemas.microsoft.com/office/drawing/2014/main" xmlns="" id="{528AFA21-5B81-7CF8-8DFC-1B43749A4A78}"/>
                </a:ext>
              </a:extLst>
            </p:cNvPr>
            <p:cNvSpPr/>
            <p:nvPr/>
          </p:nvSpPr>
          <p:spPr>
            <a:xfrm>
              <a:off x="9866626" y="3576626"/>
              <a:ext cx="143913" cy="60656"/>
            </a:xfrm>
            <a:custGeom>
              <a:avLst/>
              <a:gdLst>
                <a:gd name="connsiteX0" fmla="*/ 21706 w 143913"/>
                <a:gd name="connsiteY0" fmla="*/ 604 h 60656"/>
                <a:gd name="connsiteX1" fmla="*/ 120129 w 143913"/>
                <a:gd name="connsiteY1" fmla="*/ -206 h 60656"/>
                <a:gd name="connsiteX2" fmla="*/ 139247 w 143913"/>
                <a:gd name="connsiteY2" fmla="*/ 9352 h 60656"/>
                <a:gd name="connsiteX3" fmla="*/ 143783 w 143913"/>
                <a:gd name="connsiteY3" fmla="*/ 30009 h 60656"/>
                <a:gd name="connsiteX4" fmla="*/ 142082 w 143913"/>
                <a:gd name="connsiteY4" fmla="*/ 42403 h 60656"/>
                <a:gd name="connsiteX5" fmla="*/ 138518 w 143913"/>
                <a:gd name="connsiteY5" fmla="*/ 50504 h 60656"/>
                <a:gd name="connsiteX6" fmla="*/ 128392 w 143913"/>
                <a:gd name="connsiteY6" fmla="*/ 56174 h 60656"/>
                <a:gd name="connsiteX7" fmla="*/ 25270 w 143913"/>
                <a:gd name="connsiteY7" fmla="*/ 60063 h 60656"/>
                <a:gd name="connsiteX8" fmla="*/ 563 w 143913"/>
                <a:gd name="connsiteY8" fmla="*/ 41431 h 60656"/>
                <a:gd name="connsiteX9" fmla="*/ 21706 w 143913"/>
                <a:gd name="connsiteY9" fmla="*/ 604 h 6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3" h="60656">
                  <a:moveTo>
                    <a:pt x="21706" y="604"/>
                  </a:moveTo>
                  <a:lnTo>
                    <a:pt x="120129" y="-206"/>
                  </a:lnTo>
                  <a:cubicBezTo>
                    <a:pt x="130822" y="928"/>
                    <a:pt x="135440" y="3358"/>
                    <a:pt x="139247" y="9352"/>
                  </a:cubicBezTo>
                  <a:cubicBezTo>
                    <a:pt x="142738" y="15647"/>
                    <a:pt x="144318" y="22832"/>
                    <a:pt x="143783" y="30009"/>
                  </a:cubicBezTo>
                  <a:cubicBezTo>
                    <a:pt x="143621" y="34189"/>
                    <a:pt x="143054" y="38337"/>
                    <a:pt x="142082" y="42403"/>
                  </a:cubicBezTo>
                  <a:cubicBezTo>
                    <a:pt x="141491" y="45327"/>
                    <a:pt x="140276" y="48090"/>
                    <a:pt x="138518" y="50504"/>
                  </a:cubicBezTo>
                  <a:cubicBezTo>
                    <a:pt x="135917" y="53533"/>
                    <a:pt x="132329" y="55543"/>
                    <a:pt x="128392" y="56174"/>
                  </a:cubicBezTo>
                  <a:cubicBezTo>
                    <a:pt x="110246" y="59334"/>
                    <a:pt x="25270" y="60063"/>
                    <a:pt x="25270" y="60063"/>
                  </a:cubicBezTo>
                  <a:cubicBezTo>
                    <a:pt x="25270" y="60063"/>
                    <a:pt x="968" y="64761"/>
                    <a:pt x="563" y="41431"/>
                  </a:cubicBezTo>
                  <a:cubicBezTo>
                    <a:pt x="158" y="18101"/>
                    <a:pt x="-4622" y="2467"/>
                    <a:pt x="21706" y="60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81" name="Freeform: Shape 1680">
              <a:extLst>
                <a:ext uri="{FF2B5EF4-FFF2-40B4-BE49-F238E27FC236}">
                  <a16:creationId xmlns:a16="http://schemas.microsoft.com/office/drawing/2014/main" xmlns="" id="{3075C6CB-55B6-0E3D-9106-02B20775190D}"/>
                </a:ext>
              </a:extLst>
            </p:cNvPr>
            <p:cNvSpPr/>
            <p:nvPr/>
          </p:nvSpPr>
          <p:spPr>
            <a:xfrm>
              <a:off x="9944186" y="3586343"/>
              <a:ext cx="56492" cy="37216"/>
            </a:xfrm>
            <a:custGeom>
              <a:avLst/>
              <a:gdLst>
                <a:gd name="connsiteX0" fmla="*/ 16971 w 56492"/>
                <a:gd name="connsiteY0" fmla="*/ 35521 h 37216"/>
                <a:gd name="connsiteX1" fmla="*/ 43136 w 56492"/>
                <a:gd name="connsiteY1" fmla="*/ 35521 h 37216"/>
                <a:gd name="connsiteX2" fmla="*/ 51885 w 56492"/>
                <a:gd name="connsiteY2" fmla="*/ 30823 h 37216"/>
                <a:gd name="connsiteX3" fmla="*/ 49698 w 56492"/>
                <a:gd name="connsiteY3" fmla="*/ 3686 h 37216"/>
                <a:gd name="connsiteX4" fmla="*/ 40868 w 56492"/>
                <a:gd name="connsiteY4" fmla="*/ 202 h 37216"/>
                <a:gd name="connsiteX5" fmla="*/ 10815 w 56492"/>
                <a:gd name="connsiteY5" fmla="*/ 3037 h 37216"/>
                <a:gd name="connsiteX6" fmla="*/ 6521 w 56492"/>
                <a:gd name="connsiteY6" fmla="*/ 4496 h 37216"/>
                <a:gd name="connsiteX7" fmla="*/ 2795 w 56492"/>
                <a:gd name="connsiteY7" fmla="*/ 8141 h 37216"/>
                <a:gd name="connsiteX8" fmla="*/ 203 w 56492"/>
                <a:gd name="connsiteY8" fmla="*/ 20454 h 37216"/>
                <a:gd name="connsiteX9" fmla="*/ 16971 w 56492"/>
                <a:gd name="connsiteY9" fmla="*/ 35521 h 3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2" h="37216">
                  <a:moveTo>
                    <a:pt x="16971" y="35521"/>
                  </a:moveTo>
                  <a:cubicBezTo>
                    <a:pt x="25582" y="37506"/>
                    <a:pt x="34525" y="37506"/>
                    <a:pt x="43136" y="35521"/>
                  </a:cubicBezTo>
                  <a:cubicBezTo>
                    <a:pt x="46409" y="34736"/>
                    <a:pt x="49422" y="33115"/>
                    <a:pt x="51885" y="30823"/>
                  </a:cubicBezTo>
                  <a:cubicBezTo>
                    <a:pt x="58762" y="22722"/>
                    <a:pt x="57782" y="10579"/>
                    <a:pt x="49698" y="3686"/>
                  </a:cubicBezTo>
                  <a:cubicBezTo>
                    <a:pt x="47073" y="1838"/>
                    <a:pt x="44044" y="640"/>
                    <a:pt x="40868" y="202"/>
                  </a:cubicBezTo>
                  <a:cubicBezTo>
                    <a:pt x="30758" y="-843"/>
                    <a:pt x="20552" y="121"/>
                    <a:pt x="10815" y="3037"/>
                  </a:cubicBezTo>
                  <a:cubicBezTo>
                    <a:pt x="9308" y="3264"/>
                    <a:pt x="7858" y="3758"/>
                    <a:pt x="6521" y="4496"/>
                  </a:cubicBezTo>
                  <a:cubicBezTo>
                    <a:pt x="4998" y="5387"/>
                    <a:pt x="3718" y="6634"/>
                    <a:pt x="2795" y="8141"/>
                  </a:cubicBezTo>
                  <a:cubicBezTo>
                    <a:pt x="421" y="11778"/>
                    <a:pt x="-502" y="16169"/>
                    <a:pt x="203" y="20454"/>
                  </a:cubicBezTo>
                  <a:cubicBezTo>
                    <a:pt x="1693" y="28717"/>
                    <a:pt x="8595" y="34914"/>
                    <a:pt x="16971" y="355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82" name="Freeform: Shape 1681">
              <a:extLst>
                <a:ext uri="{FF2B5EF4-FFF2-40B4-BE49-F238E27FC236}">
                  <a16:creationId xmlns:a16="http://schemas.microsoft.com/office/drawing/2014/main" xmlns="" id="{D543CBE7-5D5C-FC98-EF1E-7F1C8FE7CF9F}"/>
                </a:ext>
              </a:extLst>
            </p:cNvPr>
            <p:cNvSpPr/>
            <p:nvPr/>
          </p:nvSpPr>
          <p:spPr>
            <a:xfrm>
              <a:off x="9867440" y="3639325"/>
              <a:ext cx="143872" cy="61825"/>
            </a:xfrm>
            <a:custGeom>
              <a:avLst/>
              <a:gdLst>
                <a:gd name="connsiteX0" fmla="*/ 21378 w 143872"/>
                <a:gd name="connsiteY0" fmla="*/ 2143 h 61825"/>
                <a:gd name="connsiteX1" fmla="*/ 119801 w 143872"/>
                <a:gd name="connsiteY1" fmla="*/ -206 h 61825"/>
                <a:gd name="connsiteX2" fmla="*/ 138919 w 143872"/>
                <a:gd name="connsiteY2" fmla="*/ 9190 h 61825"/>
                <a:gd name="connsiteX3" fmla="*/ 143779 w 143872"/>
                <a:gd name="connsiteY3" fmla="*/ 29928 h 61825"/>
                <a:gd name="connsiteX4" fmla="*/ 142240 w 143872"/>
                <a:gd name="connsiteY4" fmla="*/ 42484 h 61825"/>
                <a:gd name="connsiteX5" fmla="*/ 138757 w 143872"/>
                <a:gd name="connsiteY5" fmla="*/ 50585 h 61825"/>
                <a:gd name="connsiteX6" fmla="*/ 128631 w 143872"/>
                <a:gd name="connsiteY6" fmla="*/ 56337 h 61825"/>
                <a:gd name="connsiteX7" fmla="*/ 25590 w 143872"/>
                <a:gd name="connsiteY7" fmla="*/ 61197 h 61825"/>
                <a:gd name="connsiteX8" fmla="*/ 721 w 143872"/>
                <a:gd name="connsiteY8" fmla="*/ 42808 h 61825"/>
                <a:gd name="connsiteX9" fmla="*/ 21378 w 143872"/>
                <a:gd name="connsiteY9" fmla="*/ 2143 h 61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2" h="61825">
                  <a:moveTo>
                    <a:pt x="21378" y="2143"/>
                  </a:moveTo>
                  <a:lnTo>
                    <a:pt x="119801" y="-206"/>
                  </a:lnTo>
                  <a:cubicBezTo>
                    <a:pt x="130413" y="766"/>
                    <a:pt x="135111" y="3115"/>
                    <a:pt x="138919" y="9190"/>
                  </a:cubicBezTo>
                  <a:cubicBezTo>
                    <a:pt x="142524" y="15484"/>
                    <a:pt x="144208" y="22686"/>
                    <a:pt x="143779" y="29928"/>
                  </a:cubicBezTo>
                  <a:cubicBezTo>
                    <a:pt x="143674" y="34157"/>
                    <a:pt x="143155" y="38361"/>
                    <a:pt x="142240" y="42484"/>
                  </a:cubicBezTo>
                  <a:cubicBezTo>
                    <a:pt x="141657" y="45401"/>
                    <a:pt x="140466" y="48155"/>
                    <a:pt x="138757" y="50585"/>
                  </a:cubicBezTo>
                  <a:cubicBezTo>
                    <a:pt x="136148" y="53614"/>
                    <a:pt x="132568" y="55648"/>
                    <a:pt x="128631" y="56337"/>
                  </a:cubicBezTo>
                  <a:cubicBezTo>
                    <a:pt x="110566" y="59658"/>
                    <a:pt x="25590" y="61197"/>
                    <a:pt x="25590" y="61197"/>
                  </a:cubicBezTo>
                  <a:cubicBezTo>
                    <a:pt x="25590" y="61197"/>
                    <a:pt x="1288" y="66057"/>
                    <a:pt x="721" y="42808"/>
                  </a:cubicBezTo>
                  <a:cubicBezTo>
                    <a:pt x="154" y="19559"/>
                    <a:pt x="-4869" y="4573"/>
                    <a:pt x="21378" y="214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83" name="Freeform: Shape 1682">
              <a:extLst>
                <a:ext uri="{FF2B5EF4-FFF2-40B4-BE49-F238E27FC236}">
                  <a16:creationId xmlns:a16="http://schemas.microsoft.com/office/drawing/2014/main" xmlns="" id="{40E718AD-7EFF-AA11-8276-7A2AC7414401}"/>
                </a:ext>
              </a:extLst>
            </p:cNvPr>
            <p:cNvSpPr/>
            <p:nvPr/>
          </p:nvSpPr>
          <p:spPr>
            <a:xfrm>
              <a:off x="9944957" y="3649531"/>
              <a:ext cx="56587" cy="37264"/>
            </a:xfrm>
            <a:custGeom>
              <a:avLst/>
              <a:gdLst>
                <a:gd name="connsiteX0" fmla="*/ 17253 w 56587"/>
                <a:gd name="connsiteY0" fmla="*/ 35600 h 37264"/>
                <a:gd name="connsiteX1" fmla="*/ 43418 w 56587"/>
                <a:gd name="connsiteY1" fmla="*/ 35600 h 37264"/>
                <a:gd name="connsiteX2" fmla="*/ 52086 w 56587"/>
                <a:gd name="connsiteY2" fmla="*/ 30739 h 37264"/>
                <a:gd name="connsiteX3" fmla="*/ 56217 w 56587"/>
                <a:gd name="connsiteY3" fmla="*/ 15429 h 37264"/>
                <a:gd name="connsiteX4" fmla="*/ 49494 w 56587"/>
                <a:gd name="connsiteY4" fmla="*/ 3440 h 37264"/>
                <a:gd name="connsiteX5" fmla="*/ 40583 w 56587"/>
                <a:gd name="connsiteY5" fmla="*/ 119 h 37264"/>
                <a:gd name="connsiteX6" fmla="*/ 10610 w 56587"/>
                <a:gd name="connsiteY6" fmla="*/ 3359 h 37264"/>
                <a:gd name="connsiteX7" fmla="*/ 6317 w 56587"/>
                <a:gd name="connsiteY7" fmla="*/ 4817 h 37264"/>
                <a:gd name="connsiteX8" fmla="*/ 2672 w 56587"/>
                <a:gd name="connsiteY8" fmla="*/ 8543 h 37264"/>
                <a:gd name="connsiteX9" fmla="*/ 241 w 56587"/>
                <a:gd name="connsiteY9" fmla="*/ 20938 h 37264"/>
                <a:gd name="connsiteX10" fmla="*/ 17253 w 56587"/>
                <a:gd name="connsiteY10" fmla="*/ 35600 h 3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7" h="37264">
                  <a:moveTo>
                    <a:pt x="17253" y="35600"/>
                  </a:moveTo>
                  <a:cubicBezTo>
                    <a:pt x="25864" y="37544"/>
                    <a:pt x="34807" y="37544"/>
                    <a:pt x="43418" y="35600"/>
                  </a:cubicBezTo>
                  <a:cubicBezTo>
                    <a:pt x="46667" y="34733"/>
                    <a:pt x="49647" y="33064"/>
                    <a:pt x="52086" y="30739"/>
                  </a:cubicBezTo>
                  <a:cubicBezTo>
                    <a:pt x="55772" y="26559"/>
                    <a:pt x="57303" y="20897"/>
                    <a:pt x="56217" y="15429"/>
                  </a:cubicBezTo>
                  <a:cubicBezTo>
                    <a:pt x="55715" y="10682"/>
                    <a:pt x="53285" y="6348"/>
                    <a:pt x="49494" y="3440"/>
                  </a:cubicBezTo>
                  <a:cubicBezTo>
                    <a:pt x="46853" y="1601"/>
                    <a:pt x="43783" y="459"/>
                    <a:pt x="40583" y="119"/>
                  </a:cubicBezTo>
                  <a:cubicBezTo>
                    <a:pt x="30473" y="-821"/>
                    <a:pt x="20282" y="281"/>
                    <a:pt x="10610" y="3359"/>
                  </a:cubicBezTo>
                  <a:cubicBezTo>
                    <a:pt x="9120" y="3642"/>
                    <a:pt x="7670" y="4128"/>
                    <a:pt x="6317" y="4817"/>
                  </a:cubicBezTo>
                  <a:cubicBezTo>
                    <a:pt x="4810" y="5741"/>
                    <a:pt x="3563" y="7021"/>
                    <a:pt x="2672" y="8543"/>
                  </a:cubicBezTo>
                  <a:cubicBezTo>
                    <a:pt x="347" y="12229"/>
                    <a:pt x="-520" y="16644"/>
                    <a:pt x="241" y="20938"/>
                  </a:cubicBezTo>
                  <a:cubicBezTo>
                    <a:pt x="1951" y="29103"/>
                    <a:pt x="8917" y="35114"/>
                    <a:pt x="17253" y="3560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84" name="Freeform: Shape 1683">
              <a:extLst>
                <a:ext uri="{FF2B5EF4-FFF2-40B4-BE49-F238E27FC236}">
                  <a16:creationId xmlns:a16="http://schemas.microsoft.com/office/drawing/2014/main" xmlns="" id="{1987C4A8-62F2-07AE-1CEA-5BB3FBAE2198}"/>
                </a:ext>
              </a:extLst>
            </p:cNvPr>
            <p:cNvSpPr/>
            <p:nvPr/>
          </p:nvSpPr>
          <p:spPr>
            <a:xfrm>
              <a:off x="9868805" y="3702430"/>
              <a:ext cx="143872" cy="62493"/>
            </a:xfrm>
            <a:custGeom>
              <a:avLst/>
              <a:gdLst>
                <a:gd name="connsiteX0" fmla="*/ 21146 w 143872"/>
                <a:gd name="connsiteY0" fmla="*/ 2953 h 62493"/>
                <a:gd name="connsiteX1" fmla="*/ 119570 w 143872"/>
                <a:gd name="connsiteY1" fmla="*/ -206 h 62493"/>
                <a:gd name="connsiteX2" fmla="*/ 138768 w 143872"/>
                <a:gd name="connsiteY2" fmla="*/ 8947 h 62493"/>
                <a:gd name="connsiteX3" fmla="*/ 143791 w 143872"/>
                <a:gd name="connsiteY3" fmla="*/ 29847 h 62493"/>
                <a:gd name="connsiteX4" fmla="*/ 142333 w 143872"/>
                <a:gd name="connsiteY4" fmla="*/ 42403 h 62493"/>
                <a:gd name="connsiteX5" fmla="*/ 138850 w 143872"/>
                <a:gd name="connsiteY5" fmla="*/ 50504 h 62493"/>
                <a:gd name="connsiteX6" fmla="*/ 128804 w 143872"/>
                <a:gd name="connsiteY6" fmla="*/ 56336 h 62493"/>
                <a:gd name="connsiteX7" fmla="*/ 25764 w 143872"/>
                <a:gd name="connsiteY7" fmla="*/ 61845 h 62493"/>
                <a:gd name="connsiteX8" fmla="*/ 814 w 143872"/>
                <a:gd name="connsiteY8" fmla="*/ 43618 h 62493"/>
                <a:gd name="connsiteX9" fmla="*/ 21146 w 143872"/>
                <a:gd name="connsiteY9" fmla="*/ 2953 h 6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2" h="62493">
                  <a:moveTo>
                    <a:pt x="21146" y="2953"/>
                  </a:moveTo>
                  <a:lnTo>
                    <a:pt x="119570" y="-206"/>
                  </a:lnTo>
                  <a:cubicBezTo>
                    <a:pt x="130182" y="603"/>
                    <a:pt x="134880" y="2953"/>
                    <a:pt x="138768" y="8947"/>
                  </a:cubicBezTo>
                  <a:cubicBezTo>
                    <a:pt x="142430" y="15282"/>
                    <a:pt x="144180" y="22540"/>
                    <a:pt x="143791" y="29847"/>
                  </a:cubicBezTo>
                  <a:cubicBezTo>
                    <a:pt x="143710" y="34067"/>
                    <a:pt x="143224" y="38272"/>
                    <a:pt x="142333" y="42403"/>
                  </a:cubicBezTo>
                  <a:cubicBezTo>
                    <a:pt x="141750" y="45319"/>
                    <a:pt x="140559" y="48074"/>
                    <a:pt x="138850" y="50504"/>
                  </a:cubicBezTo>
                  <a:cubicBezTo>
                    <a:pt x="136298" y="53574"/>
                    <a:pt x="132742" y="55648"/>
                    <a:pt x="128804" y="56336"/>
                  </a:cubicBezTo>
                  <a:cubicBezTo>
                    <a:pt x="110740" y="59819"/>
                    <a:pt x="25764" y="61845"/>
                    <a:pt x="25764" y="61845"/>
                  </a:cubicBezTo>
                  <a:cubicBezTo>
                    <a:pt x="25764" y="61845"/>
                    <a:pt x="1461" y="66786"/>
                    <a:pt x="814" y="43618"/>
                  </a:cubicBezTo>
                  <a:cubicBezTo>
                    <a:pt x="165" y="20450"/>
                    <a:pt x="-5019" y="5302"/>
                    <a:pt x="21146" y="2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85" name="Freeform: Shape 1684">
              <a:extLst>
                <a:ext uri="{FF2B5EF4-FFF2-40B4-BE49-F238E27FC236}">
                  <a16:creationId xmlns:a16="http://schemas.microsoft.com/office/drawing/2014/main" xmlns="" id="{81D82D64-3116-B038-25C9-8D132E4079E4}"/>
                </a:ext>
              </a:extLst>
            </p:cNvPr>
            <p:cNvSpPr/>
            <p:nvPr/>
          </p:nvSpPr>
          <p:spPr>
            <a:xfrm>
              <a:off x="9946312" y="3712851"/>
              <a:ext cx="56519" cy="37291"/>
            </a:xfrm>
            <a:custGeom>
              <a:avLst/>
              <a:gdLst>
                <a:gd name="connsiteX0" fmla="*/ 17356 w 56519"/>
                <a:gd name="connsiteY0" fmla="*/ 35627 h 37291"/>
                <a:gd name="connsiteX1" fmla="*/ 43521 w 56519"/>
                <a:gd name="connsiteY1" fmla="*/ 35627 h 37291"/>
                <a:gd name="connsiteX2" fmla="*/ 52189 w 56519"/>
                <a:gd name="connsiteY2" fmla="*/ 30767 h 37291"/>
                <a:gd name="connsiteX3" fmla="*/ 49435 w 56519"/>
                <a:gd name="connsiteY3" fmla="*/ 3386 h 37291"/>
                <a:gd name="connsiteX4" fmla="*/ 40443 w 56519"/>
                <a:gd name="connsiteY4" fmla="*/ 65 h 37291"/>
                <a:gd name="connsiteX5" fmla="*/ 10470 w 56519"/>
                <a:gd name="connsiteY5" fmla="*/ 3548 h 37291"/>
                <a:gd name="connsiteX6" fmla="*/ 6177 w 56519"/>
                <a:gd name="connsiteY6" fmla="*/ 5088 h 37291"/>
                <a:gd name="connsiteX7" fmla="*/ 2613 w 56519"/>
                <a:gd name="connsiteY7" fmla="*/ 8814 h 37291"/>
                <a:gd name="connsiteX8" fmla="*/ 263 w 56519"/>
                <a:gd name="connsiteY8" fmla="*/ 21289 h 37291"/>
                <a:gd name="connsiteX9" fmla="*/ 17356 w 56519"/>
                <a:gd name="connsiteY9" fmla="*/ 35627 h 3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9" h="37291">
                  <a:moveTo>
                    <a:pt x="17356" y="35627"/>
                  </a:moveTo>
                  <a:cubicBezTo>
                    <a:pt x="25967" y="37571"/>
                    <a:pt x="34910" y="37571"/>
                    <a:pt x="43521" y="35627"/>
                  </a:cubicBezTo>
                  <a:cubicBezTo>
                    <a:pt x="46770" y="34760"/>
                    <a:pt x="49751" y="33091"/>
                    <a:pt x="52189" y="30767"/>
                  </a:cubicBezTo>
                  <a:cubicBezTo>
                    <a:pt x="58864" y="22407"/>
                    <a:pt x="57641" y="10248"/>
                    <a:pt x="49435" y="3386"/>
                  </a:cubicBezTo>
                  <a:cubicBezTo>
                    <a:pt x="46737" y="1596"/>
                    <a:pt x="43659" y="454"/>
                    <a:pt x="40443" y="65"/>
                  </a:cubicBezTo>
                  <a:cubicBezTo>
                    <a:pt x="30317" y="-794"/>
                    <a:pt x="20126" y="389"/>
                    <a:pt x="10470" y="3548"/>
                  </a:cubicBezTo>
                  <a:cubicBezTo>
                    <a:pt x="8980" y="3889"/>
                    <a:pt x="7546" y="4407"/>
                    <a:pt x="6177" y="5088"/>
                  </a:cubicBezTo>
                  <a:cubicBezTo>
                    <a:pt x="4719" y="6035"/>
                    <a:pt x="3495" y="7307"/>
                    <a:pt x="2613" y="8814"/>
                  </a:cubicBezTo>
                  <a:cubicBezTo>
                    <a:pt x="312" y="12540"/>
                    <a:pt x="-530" y="16979"/>
                    <a:pt x="263" y="21289"/>
                  </a:cubicBezTo>
                  <a:cubicBezTo>
                    <a:pt x="2127" y="29341"/>
                    <a:pt x="9101" y="35190"/>
                    <a:pt x="17356" y="3562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86" name="Freeform: Shape 1685">
              <a:extLst>
                <a:ext uri="{FF2B5EF4-FFF2-40B4-BE49-F238E27FC236}">
                  <a16:creationId xmlns:a16="http://schemas.microsoft.com/office/drawing/2014/main" xmlns="" id="{9C33C196-DED6-CC7A-38B9-7BA8CD597CF4}"/>
                </a:ext>
              </a:extLst>
            </p:cNvPr>
            <p:cNvSpPr/>
            <p:nvPr/>
          </p:nvSpPr>
          <p:spPr>
            <a:xfrm>
              <a:off x="9870678" y="3765534"/>
              <a:ext cx="143694" cy="63095"/>
            </a:xfrm>
            <a:custGeom>
              <a:avLst/>
              <a:gdLst>
                <a:gd name="connsiteX0" fmla="*/ 20813 w 143694"/>
                <a:gd name="connsiteY0" fmla="*/ 3601 h 63095"/>
                <a:gd name="connsiteX1" fmla="*/ 119236 w 143694"/>
                <a:gd name="connsiteY1" fmla="*/ -206 h 63095"/>
                <a:gd name="connsiteX2" fmla="*/ 138516 w 143694"/>
                <a:gd name="connsiteY2" fmla="*/ 8947 h 63095"/>
                <a:gd name="connsiteX3" fmla="*/ 143619 w 143694"/>
                <a:gd name="connsiteY3" fmla="*/ 29847 h 63095"/>
                <a:gd name="connsiteX4" fmla="*/ 142161 w 143694"/>
                <a:gd name="connsiteY4" fmla="*/ 42403 h 63095"/>
                <a:gd name="connsiteX5" fmla="*/ 138840 w 143694"/>
                <a:gd name="connsiteY5" fmla="*/ 50504 h 63095"/>
                <a:gd name="connsiteX6" fmla="*/ 129038 w 143694"/>
                <a:gd name="connsiteY6" fmla="*/ 56580 h 63095"/>
                <a:gd name="connsiteX7" fmla="*/ 25997 w 143694"/>
                <a:gd name="connsiteY7" fmla="*/ 62412 h 63095"/>
                <a:gd name="connsiteX8" fmla="*/ 966 w 143694"/>
                <a:gd name="connsiteY8" fmla="*/ 44347 h 63095"/>
                <a:gd name="connsiteX9" fmla="*/ 20813 w 143694"/>
                <a:gd name="connsiteY9" fmla="*/ 3601 h 6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94" h="63095">
                  <a:moveTo>
                    <a:pt x="20813" y="3601"/>
                  </a:moveTo>
                  <a:lnTo>
                    <a:pt x="119236" y="-206"/>
                  </a:lnTo>
                  <a:cubicBezTo>
                    <a:pt x="129848" y="604"/>
                    <a:pt x="134628" y="2953"/>
                    <a:pt x="138516" y="8947"/>
                  </a:cubicBezTo>
                  <a:cubicBezTo>
                    <a:pt x="142210" y="15266"/>
                    <a:pt x="143984" y="22532"/>
                    <a:pt x="143619" y="29847"/>
                  </a:cubicBezTo>
                  <a:cubicBezTo>
                    <a:pt x="143538" y="34068"/>
                    <a:pt x="143052" y="38272"/>
                    <a:pt x="142161" y="42403"/>
                  </a:cubicBezTo>
                  <a:cubicBezTo>
                    <a:pt x="141699" y="45328"/>
                    <a:pt x="140557" y="48098"/>
                    <a:pt x="138840" y="50504"/>
                  </a:cubicBezTo>
                  <a:cubicBezTo>
                    <a:pt x="136353" y="53582"/>
                    <a:pt x="132902" y="55721"/>
                    <a:pt x="129038" y="56580"/>
                  </a:cubicBezTo>
                  <a:cubicBezTo>
                    <a:pt x="110973" y="60063"/>
                    <a:pt x="25997" y="62412"/>
                    <a:pt x="25997" y="62412"/>
                  </a:cubicBezTo>
                  <a:cubicBezTo>
                    <a:pt x="25997" y="62412"/>
                    <a:pt x="1695" y="67516"/>
                    <a:pt x="966" y="44347"/>
                  </a:cubicBezTo>
                  <a:cubicBezTo>
                    <a:pt x="237" y="21179"/>
                    <a:pt x="-5352" y="6112"/>
                    <a:pt x="20813" y="3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87" name="Freeform: Shape 1686">
              <a:extLst>
                <a:ext uri="{FF2B5EF4-FFF2-40B4-BE49-F238E27FC236}">
                  <a16:creationId xmlns:a16="http://schemas.microsoft.com/office/drawing/2014/main" xmlns="" id="{245423D4-97ED-7E59-FE80-DEF23A301591}"/>
                </a:ext>
              </a:extLst>
            </p:cNvPr>
            <p:cNvSpPr/>
            <p:nvPr/>
          </p:nvSpPr>
          <p:spPr>
            <a:xfrm>
              <a:off x="9948017" y="3775763"/>
              <a:ext cx="56638" cy="37505"/>
            </a:xfrm>
            <a:custGeom>
              <a:avLst/>
              <a:gdLst>
                <a:gd name="connsiteX0" fmla="*/ 17433 w 56638"/>
                <a:gd name="connsiteY0" fmla="*/ 36063 h 37505"/>
                <a:gd name="connsiteX1" fmla="*/ 43599 w 56638"/>
                <a:gd name="connsiteY1" fmla="*/ 35658 h 37505"/>
                <a:gd name="connsiteX2" fmla="*/ 52186 w 56638"/>
                <a:gd name="connsiteY2" fmla="*/ 30717 h 37505"/>
                <a:gd name="connsiteX3" fmla="*/ 56236 w 56638"/>
                <a:gd name="connsiteY3" fmla="*/ 15244 h 37505"/>
                <a:gd name="connsiteX4" fmla="*/ 49350 w 56638"/>
                <a:gd name="connsiteY4" fmla="*/ 3255 h 37505"/>
                <a:gd name="connsiteX5" fmla="*/ 40359 w 56638"/>
                <a:gd name="connsiteY5" fmla="*/ 15 h 37505"/>
                <a:gd name="connsiteX6" fmla="*/ 10386 w 56638"/>
                <a:gd name="connsiteY6" fmla="*/ 3661 h 37505"/>
                <a:gd name="connsiteX7" fmla="*/ 6174 w 56638"/>
                <a:gd name="connsiteY7" fmla="*/ 5281 h 37505"/>
                <a:gd name="connsiteX8" fmla="*/ 2609 w 56638"/>
                <a:gd name="connsiteY8" fmla="*/ 9007 h 37505"/>
                <a:gd name="connsiteX9" fmla="*/ 260 w 56638"/>
                <a:gd name="connsiteY9" fmla="*/ 21401 h 37505"/>
                <a:gd name="connsiteX10" fmla="*/ 17433 w 56638"/>
                <a:gd name="connsiteY10" fmla="*/ 36063 h 3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8" h="37505">
                  <a:moveTo>
                    <a:pt x="17433" y="36063"/>
                  </a:moveTo>
                  <a:cubicBezTo>
                    <a:pt x="26077" y="37837"/>
                    <a:pt x="35012" y="37700"/>
                    <a:pt x="43599" y="35658"/>
                  </a:cubicBezTo>
                  <a:cubicBezTo>
                    <a:pt x="46839" y="34783"/>
                    <a:pt x="49796" y="33074"/>
                    <a:pt x="52186" y="30717"/>
                  </a:cubicBezTo>
                  <a:cubicBezTo>
                    <a:pt x="55879" y="26480"/>
                    <a:pt x="57378" y="20753"/>
                    <a:pt x="56236" y="15244"/>
                  </a:cubicBezTo>
                  <a:cubicBezTo>
                    <a:pt x="55588" y="10506"/>
                    <a:pt x="53117" y="6204"/>
                    <a:pt x="49350" y="3255"/>
                  </a:cubicBezTo>
                  <a:cubicBezTo>
                    <a:pt x="46645" y="1489"/>
                    <a:pt x="43566" y="380"/>
                    <a:pt x="40359" y="15"/>
                  </a:cubicBezTo>
                  <a:cubicBezTo>
                    <a:pt x="30225" y="-754"/>
                    <a:pt x="20042" y="485"/>
                    <a:pt x="10386" y="3661"/>
                  </a:cubicBezTo>
                  <a:cubicBezTo>
                    <a:pt x="8911" y="3993"/>
                    <a:pt x="7494" y="4543"/>
                    <a:pt x="6174" y="5281"/>
                  </a:cubicBezTo>
                  <a:cubicBezTo>
                    <a:pt x="4691" y="6204"/>
                    <a:pt x="3468" y="7484"/>
                    <a:pt x="2609" y="9007"/>
                  </a:cubicBezTo>
                  <a:cubicBezTo>
                    <a:pt x="309" y="12701"/>
                    <a:pt x="-526" y="17124"/>
                    <a:pt x="260" y="21401"/>
                  </a:cubicBezTo>
                  <a:cubicBezTo>
                    <a:pt x="2010" y="29615"/>
                    <a:pt x="9049" y="35626"/>
                    <a:pt x="17433" y="360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88" name="Freeform: Shape 1687">
              <a:extLst>
                <a:ext uri="{FF2B5EF4-FFF2-40B4-BE49-F238E27FC236}">
                  <a16:creationId xmlns:a16="http://schemas.microsoft.com/office/drawing/2014/main" xmlns="" id="{9AE460BB-3813-38B1-0881-C6A69488CCFB}"/>
                </a:ext>
              </a:extLst>
            </p:cNvPr>
            <p:cNvSpPr/>
            <p:nvPr/>
          </p:nvSpPr>
          <p:spPr>
            <a:xfrm>
              <a:off x="9872341" y="3828801"/>
              <a:ext cx="143814" cy="63276"/>
            </a:xfrm>
            <a:custGeom>
              <a:avLst/>
              <a:gdLst>
                <a:gd name="connsiteX0" fmla="*/ 21094 w 143814"/>
                <a:gd name="connsiteY0" fmla="*/ 4006 h 63276"/>
                <a:gd name="connsiteX1" fmla="*/ 119274 w 143814"/>
                <a:gd name="connsiteY1" fmla="*/ -206 h 63276"/>
                <a:gd name="connsiteX2" fmla="*/ 138554 w 143814"/>
                <a:gd name="connsiteY2" fmla="*/ 8867 h 63276"/>
                <a:gd name="connsiteX3" fmla="*/ 143738 w 143814"/>
                <a:gd name="connsiteY3" fmla="*/ 29685 h 63276"/>
                <a:gd name="connsiteX4" fmla="*/ 142442 w 143814"/>
                <a:gd name="connsiteY4" fmla="*/ 42322 h 63276"/>
                <a:gd name="connsiteX5" fmla="*/ 139040 w 143814"/>
                <a:gd name="connsiteY5" fmla="*/ 50423 h 63276"/>
                <a:gd name="connsiteX6" fmla="*/ 128995 w 143814"/>
                <a:gd name="connsiteY6" fmla="*/ 56337 h 63276"/>
                <a:gd name="connsiteX7" fmla="*/ 26035 w 143814"/>
                <a:gd name="connsiteY7" fmla="*/ 62574 h 63276"/>
                <a:gd name="connsiteX8" fmla="*/ 923 w 143814"/>
                <a:gd name="connsiteY8" fmla="*/ 44590 h 63276"/>
                <a:gd name="connsiteX9" fmla="*/ 21094 w 143814"/>
                <a:gd name="connsiteY9" fmla="*/ 4006 h 6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14" h="63276">
                  <a:moveTo>
                    <a:pt x="21094" y="4006"/>
                  </a:moveTo>
                  <a:lnTo>
                    <a:pt x="119274" y="-206"/>
                  </a:lnTo>
                  <a:cubicBezTo>
                    <a:pt x="129886" y="523"/>
                    <a:pt x="134666" y="2872"/>
                    <a:pt x="138554" y="8867"/>
                  </a:cubicBezTo>
                  <a:cubicBezTo>
                    <a:pt x="142304" y="15136"/>
                    <a:pt x="144111" y="22386"/>
                    <a:pt x="143738" y="29685"/>
                  </a:cubicBezTo>
                  <a:cubicBezTo>
                    <a:pt x="143714" y="33930"/>
                    <a:pt x="143285" y="38159"/>
                    <a:pt x="142442" y="42322"/>
                  </a:cubicBezTo>
                  <a:cubicBezTo>
                    <a:pt x="141924" y="45239"/>
                    <a:pt x="140757" y="48009"/>
                    <a:pt x="139040" y="50423"/>
                  </a:cubicBezTo>
                  <a:cubicBezTo>
                    <a:pt x="136505" y="53534"/>
                    <a:pt x="132940" y="55632"/>
                    <a:pt x="128995" y="56337"/>
                  </a:cubicBezTo>
                  <a:cubicBezTo>
                    <a:pt x="111012" y="59982"/>
                    <a:pt x="26035" y="62574"/>
                    <a:pt x="26035" y="62574"/>
                  </a:cubicBezTo>
                  <a:cubicBezTo>
                    <a:pt x="26035" y="62574"/>
                    <a:pt x="1733" y="67759"/>
                    <a:pt x="923" y="44590"/>
                  </a:cubicBezTo>
                  <a:cubicBezTo>
                    <a:pt x="113" y="21422"/>
                    <a:pt x="-5072" y="6598"/>
                    <a:pt x="21094" y="40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89" name="Freeform: Shape 1688">
              <a:extLst>
                <a:ext uri="{FF2B5EF4-FFF2-40B4-BE49-F238E27FC236}">
                  <a16:creationId xmlns:a16="http://schemas.microsoft.com/office/drawing/2014/main" xmlns="" id="{1CDA4471-DDD4-5952-DE9E-C24AE3D603F1}"/>
                </a:ext>
              </a:extLst>
            </p:cNvPr>
            <p:cNvSpPr/>
            <p:nvPr/>
          </p:nvSpPr>
          <p:spPr>
            <a:xfrm>
              <a:off x="9949862" y="3839061"/>
              <a:ext cx="56573" cy="37544"/>
            </a:xfrm>
            <a:custGeom>
              <a:avLst/>
              <a:gdLst>
                <a:gd name="connsiteX0" fmla="*/ 17452 w 56573"/>
                <a:gd name="connsiteY0" fmla="*/ 36113 h 37544"/>
                <a:gd name="connsiteX1" fmla="*/ 43617 w 56573"/>
                <a:gd name="connsiteY1" fmla="*/ 35627 h 37544"/>
                <a:gd name="connsiteX2" fmla="*/ 52204 w 56573"/>
                <a:gd name="connsiteY2" fmla="*/ 30685 h 37544"/>
                <a:gd name="connsiteX3" fmla="*/ 56173 w 56573"/>
                <a:gd name="connsiteY3" fmla="*/ 15132 h 37544"/>
                <a:gd name="connsiteX4" fmla="*/ 49288 w 56573"/>
                <a:gd name="connsiteY4" fmla="*/ 3224 h 37544"/>
                <a:gd name="connsiteX5" fmla="*/ 40296 w 56573"/>
                <a:gd name="connsiteY5" fmla="*/ -16 h 37544"/>
                <a:gd name="connsiteX6" fmla="*/ 10323 w 56573"/>
                <a:gd name="connsiteY6" fmla="*/ 3791 h 37544"/>
                <a:gd name="connsiteX7" fmla="*/ 6111 w 56573"/>
                <a:gd name="connsiteY7" fmla="*/ 5330 h 37544"/>
                <a:gd name="connsiteX8" fmla="*/ 2547 w 56573"/>
                <a:gd name="connsiteY8" fmla="*/ 9137 h 37544"/>
                <a:gd name="connsiteX9" fmla="*/ 278 w 56573"/>
                <a:gd name="connsiteY9" fmla="*/ 21532 h 37544"/>
                <a:gd name="connsiteX10" fmla="*/ 17452 w 56573"/>
                <a:gd name="connsiteY10" fmla="*/ 36113 h 3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3" h="37544">
                  <a:moveTo>
                    <a:pt x="17452" y="36113"/>
                  </a:moveTo>
                  <a:cubicBezTo>
                    <a:pt x="26103" y="37895"/>
                    <a:pt x="35038" y="37733"/>
                    <a:pt x="43617" y="35627"/>
                  </a:cubicBezTo>
                  <a:cubicBezTo>
                    <a:pt x="46841" y="34719"/>
                    <a:pt x="49798" y="33018"/>
                    <a:pt x="52204" y="30685"/>
                  </a:cubicBezTo>
                  <a:cubicBezTo>
                    <a:pt x="55841" y="26384"/>
                    <a:pt x="57299" y="20648"/>
                    <a:pt x="56173" y="15132"/>
                  </a:cubicBezTo>
                  <a:cubicBezTo>
                    <a:pt x="55574" y="10401"/>
                    <a:pt x="53095" y="6108"/>
                    <a:pt x="49288" y="3224"/>
                  </a:cubicBezTo>
                  <a:cubicBezTo>
                    <a:pt x="46574" y="1474"/>
                    <a:pt x="43504" y="364"/>
                    <a:pt x="40296" y="-16"/>
                  </a:cubicBezTo>
                  <a:cubicBezTo>
                    <a:pt x="30154" y="-729"/>
                    <a:pt x="19971" y="567"/>
                    <a:pt x="10323" y="3791"/>
                  </a:cubicBezTo>
                  <a:cubicBezTo>
                    <a:pt x="8849" y="4099"/>
                    <a:pt x="7431" y="4617"/>
                    <a:pt x="6111" y="5330"/>
                  </a:cubicBezTo>
                  <a:cubicBezTo>
                    <a:pt x="4612" y="6262"/>
                    <a:pt x="3381" y="7574"/>
                    <a:pt x="2547" y="9137"/>
                  </a:cubicBezTo>
                  <a:cubicBezTo>
                    <a:pt x="278" y="12848"/>
                    <a:pt x="-532" y="17262"/>
                    <a:pt x="278" y="21532"/>
                  </a:cubicBezTo>
                  <a:cubicBezTo>
                    <a:pt x="2061" y="29713"/>
                    <a:pt x="9092" y="35684"/>
                    <a:pt x="17452" y="3611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90" name="Freeform: Shape 1689">
              <a:extLst>
                <a:ext uri="{FF2B5EF4-FFF2-40B4-BE49-F238E27FC236}">
                  <a16:creationId xmlns:a16="http://schemas.microsoft.com/office/drawing/2014/main" xmlns="" id="{C3225ED5-A3B3-2882-42C8-66129A1EC7E2}"/>
                </a:ext>
              </a:extLst>
            </p:cNvPr>
            <p:cNvSpPr/>
            <p:nvPr/>
          </p:nvSpPr>
          <p:spPr>
            <a:xfrm>
              <a:off x="9874692" y="3892067"/>
              <a:ext cx="143878" cy="63683"/>
            </a:xfrm>
            <a:custGeom>
              <a:avLst/>
              <a:gdLst>
                <a:gd name="connsiteX0" fmla="*/ 20849 w 143878"/>
                <a:gd name="connsiteY0" fmla="*/ 4330 h 63683"/>
                <a:gd name="connsiteX1" fmla="*/ 119191 w 143878"/>
                <a:gd name="connsiteY1" fmla="*/ -206 h 63683"/>
                <a:gd name="connsiteX2" fmla="*/ 138552 w 143878"/>
                <a:gd name="connsiteY2" fmla="*/ 8785 h 63683"/>
                <a:gd name="connsiteX3" fmla="*/ 143818 w 143878"/>
                <a:gd name="connsiteY3" fmla="*/ 29685 h 63683"/>
                <a:gd name="connsiteX4" fmla="*/ 142440 w 143878"/>
                <a:gd name="connsiteY4" fmla="*/ 42322 h 63683"/>
                <a:gd name="connsiteX5" fmla="*/ 139119 w 143878"/>
                <a:gd name="connsiteY5" fmla="*/ 50423 h 63683"/>
                <a:gd name="connsiteX6" fmla="*/ 129074 w 143878"/>
                <a:gd name="connsiteY6" fmla="*/ 56418 h 63683"/>
                <a:gd name="connsiteX7" fmla="*/ 26114 w 143878"/>
                <a:gd name="connsiteY7" fmla="*/ 62979 h 63683"/>
                <a:gd name="connsiteX8" fmla="*/ 1002 w 143878"/>
                <a:gd name="connsiteY8" fmla="*/ 45077 h 63683"/>
                <a:gd name="connsiteX9" fmla="*/ 20849 w 143878"/>
                <a:gd name="connsiteY9" fmla="*/ 4330 h 6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8" h="63683">
                  <a:moveTo>
                    <a:pt x="20849" y="4330"/>
                  </a:moveTo>
                  <a:lnTo>
                    <a:pt x="119191" y="-206"/>
                  </a:lnTo>
                  <a:cubicBezTo>
                    <a:pt x="129803" y="523"/>
                    <a:pt x="134583" y="2791"/>
                    <a:pt x="138552" y="8785"/>
                  </a:cubicBezTo>
                  <a:cubicBezTo>
                    <a:pt x="142294" y="15096"/>
                    <a:pt x="144125" y="22354"/>
                    <a:pt x="143818" y="29685"/>
                  </a:cubicBezTo>
                  <a:cubicBezTo>
                    <a:pt x="143761" y="33930"/>
                    <a:pt x="143299" y="38167"/>
                    <a:pt x="142440" y="42322"/>
                  </a:cubicBezTo>
                  <a:cubicBezTo>
                    <a:pt x="141922" y="45230"/>
                    <a:pt x="140796" y="47993"/>
                    <a:pt x="139119" y="50423"/>
                  </a:cubicBezTo>
                  <a:cubicBezTo>
                    <a:pt x="136632" y="53599"/>
                    <a:pt x="133052" y="55737"/>
                    <a:pt x="129074" y="56418"/>
                  </a:cubicBezTo>
                  <a:cubicBezTo>
                    <a:pt x="111091" y="60063"/>
                    <a:pt x="26114" y="62979"/>
                    <a:pt x="26114" y="62979"/>
                  </a:cubicBezTo>
                  <a:cubicBezTo>
                    <a:pt x="26114" y="62979"/>
                    <a:pt x="1812" y="68163"/>
                    <a:pt x="1002" y="45077"/>
                  </a:cubicBezTo>
                  <a:cubicBezTo>
                    <a:pt x="192" y="21990"/>
                    <a:pt x="-5316" y="7003"/>
                    <a:pt x="20849" y="433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91" name="Freeform: Shape 1690">
              <a:extLst>
                <a:ext uri="{FF2B5EF4-FFF2-40B4-BE49-F238E27FC236}">
                  <a16:creationId xmlns:a16="http://schemas.microsoft.com/office/drawing/2014/main" xmlns="" id="{13A351BB-329A-EEDB-F678-256DD588C5EE}"/>
                </a:ext>
              </a:extLst>
            </p:cNvPr>
            <p:cNvSpPr/>
            <p:nvPr/>
          </p:nvSpPr>
          <p:spPr>
            <a:xfrm>
              <a:off x="9952214" y="3902340"/>
              <a:ext cx="56489" cy="37576"/>
            </a:xfrm>
            <a:custGeom>
              <a:avLst/>
              <a:gdLst>
                <a:gd name="connsiteX0" fmla="*/ 17530 w 56489"/>
                <a:gd name="connsiteY0" fmla="*/ 36181 h 37576"/>
                <a:gd name="connsiteX1" fmla="*/ 43695 w 56489"/>
                <a:gd name="connsiteY1" fmla="*/ 35614 h 37576"/>
                <a:gd name="connsiteX2" fmla="*/ 52282 w 56489"/>
                <a:gd name="connsiteY2" fmla="*/ 30673 h 37576"/>
                <a:gd name="connsiteX3" fmla="*/ 49203 w 56489"/>
                <a:gd name="connsiteY3" fmla="*/ 3211 h 37576"/>
                <a:gd name="connsiteX4" fmla="*/ 40212 w 56489"/>
                <a:gd name="connsiteY4" fmla="*/ -29 h 37576"/>
                <a:gd name="connsiteX5" fmla="*/ 10320 w 56489"/>
                <a:gd name="connsiteY5" fmla="*/ 3859 h 37576"/>
                <a:gd name="connsiteX6" fmla="*/ 6027 w 56489"/>
                <a:gd name="connsiteY6" fmla="*/ 5479 h 37576"/>
                <a:gd name="connsiteX7" fmla="*/ 2462 w 56489"/>
                <a:gd name="connsiteY7" fmla="*/ 9206 h 37576"/>
                <a:gd name="connsiteX8" fmla="*/ 275 w 56489"/>
                <a:gd name="connsiteY8" fmla="*/ 21681 h 37576"/>
                <a:gd name="connsiteX9" fmla="*/ 17530 w 56489"/>
                <a:gd name="connsiteY9" fmla="*/ 36181 h 3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9" h="37576">
                  <a:moveTo>
                    <a:pt x="17530" y="36181"/>
                  </a:moveTo>
                  <a:cubicBezTo>
                    <a:pt x="26181" y="37939"/>
                    <a:pt x="35124" y="37744"/>
                    <a:pt x="43695" y="35614"/>
                  </a:cubicBezTo>
                  <a:cubicBezTo>
                    <a:pt x="46935" y="34739"/>
                    <a:pt x="49892" y="33030"/>
                    <a:pt x="52282" y="30673"/>
                  </a:cubicBezTo>
                  <a:cubicBezTo>
                    <a:pt x="58884" y="22199"/>
                    <a:pt x="57523" y="10008"/>
                    <a:pt x="49203" y="3211"/>
                  </a:cubicBezTo>
                  <a:cubicBezTo>
                    <a:pt x="46498" y="1445"/>
                    <a:pt x="43419" y="335"/>
                    <a:pt x="40212" y="-29"/>
                  </a:cubicBezTo>
                  <a:cubicBezTo>
                    <a:pt x="30086" y="-718"/>
                    <a:pt x="19928" y="603"/>
                    <a:pt x="10320" y="3859"/>
                  </a:cubicBezTo>
                  <a:cubicBezTo>
                    <a:pt x="8821" y="4191"/>
                    <a:pt x="7371" y="4742"/>
                    <a:pt x="6027" y="5479"/>
                  </a:cubicBezTo>
                  <a:cubicBezTo>
                    <a:pt x="4585" y="6452"/>
                    <a:pt x="3370" y="7723"/>
                    <a:pt x="2462" y="9206"/>
                  </a:cubicBezTo>
                  <a:cubicBezTo>
                    <a:pt x="259" y="12964"/>
                    <a:pt x="-519" y="17395"/>
                    <a:pt x="275" y="21681"/>
                  </a:cubicBezTo>
                  <a:cubicBezTo>
                    <a:pt x="2065" y="29871"/>
                    <a:pt x="9153" y="35825"/>
                    <a:pt x="17530" y="3618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92" name="Freeform: Shape 1691">
              <a:extLst>
                <a:ext uri="{FF2B5EF4-FFF2-40B4-BE49-F238E27FC236}">
                  <a16:creationId xmlns:a16="http://schemas.microsoft.com/office/drawing/2014/main" xmlns="" id="{987B944B-8EBE-5023-B109-F9C7038F3DB3}"/>
                </a:ext>
              </a:extLst>
            </p:cNvPr>
            <p:cNvSpPr/>
            <p:nvPr/>
          </p:nvSpPr>
          <p:spPr>
            <a:xfrm>
              <a:off x="9876949" y="3955334"/>
              <a:ext cx="143964" cy="63783"/>
            </a:xfrm>
            <a:custGeom>
              <a:avLst/>
              <a:gdLst>
                <a:gd name="connsiteX0" fmla="*/ 20860 w 143964"/>
                <a:gd name="connsiteY0" fmla="*/ 4492 h 63783"/>
                <a:gd name="connsiteX1" fmla="*/ 119203 w 143964"/>
                <a:gd name="connsiteY1" fmla="*/ -206 h 63783"/>
                <a:gd name="connsiteX2" fmla="*/ 138564 w 143964"/>
                <a:gd name="connsiteY2" fmla="*/ 8704 h 63783"/>
                <a:gd name="connsiteX3" fmla="*/ 143910 w 143964"/>
                <a:gd name="connsiteY3" fmla="*/ 29523 h 63783"/>
                <a:gd name="connsiteX4" fmla="*/ 142614 w 143964"/>
                <a:gd name="connsiteY4" fmla="*/ 42160 h 63783"/>
                <a:gd name="connsiteX5" fmla="*/ 139293 w 143964"/>
                <a:gd name="connsiteY5" fmla="*/ 50261 h 63783"/>
                <a:gd name="connsiteX6" fmla="*/ 129329 w 143964"/>
                <a:gd name="connsiteY6" fmla="*/ 56255 h 63783"/>
                <a:gd name="connsiteX7" fmla="*/ 26369 w 143964"/>
                <a:gd name="connsiteY7" fmla="*/ 63060 h 63783"/>
                <a:gd name="connsiteX8" fmla="*/ 1095 w 143964"/>
                <a:gd name="connsiteY8" fmla="*/ 45238 h 63783"/>
                <a:gd name="connsiteX9" fmla="*/ 20860 w 143964"/>
                <a:gd name="connsiteY9" fmla="*/ 4492 h 63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4" h="63783">
                  <a:moveTo>
                    <a:pt x="20860" y="4492"/>
                  </a:moveTo>
                  <a:lnTo>
                    <a:pt x="119203" y="-206"/>
                  </a:lnTo>
                  <a:cubicBezTo>
                    <a:pt x="129896" y="441"/>
                    <a:pt x="134594" y="2710"/>
                    <a:pt x="138564" y="8704"/>
                  </a:cubicBezTo>
                  <a:cubicBezTo>
                    <a:pt x="142322" y="14982"/>
                    <a:pt x="144185" y="22208"/>
                    <a:pt x="143910" y="29523"/>
                  </a:cubicBezTo>
                  <a:cubicBezTo>
                    <a:pt x="143886" y="33768"/>
                    <a:pt x="143456" y="37996"/>
                    <a:pt x="142614" y="42160"/>
                  </a:cubicBezTo>
                  <a:cubicBezTo>
                    <a:pt x="142087" y="45060"/>
                    <a:pt x="140953" y="47822"/>
                    <a:pt x="139293" y="50261"/>
                  </a:cubicBezTo>
                  <a:cubicBezTo>
                    <a:pt x="136781" y="53371"/>
                    <a:pt x="133258" y="55494"/>
                    <a:pt x="129329" y="56255"/>
                  </a:cubicBezTo>
                  <a:cubicBezTo>
                    <a:pt x="111264" y="59982"/>
                    <a:pt x="26369" y="63060"/>
                    <a:pt x="26369" y="63060"/>
                  </a:cubicBezTo>
                  <a:cubicBezTo>
                    <a:pt x="26369" y="63060"/>
                    <a:pt x="2067" y="68325"/>
                    <a:pt x="1095" y="45238"/>
                  </a:cubicBezTo>
                  <a:cubicBezTo>
                    <a:pt x="122" y="22151"/>
                    <a:pt x="-5305" y="7327"/>
                    <a:pt x="20860" y="449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93" name="Freeform: Shape 1692">
              <a:extLst>
                <a:ext uri="{FF2B5EF4-FFF2-40B4-BE49-F238E27FC236}">
                  <a16:creationId xmlns:a16="http://schemas.microsoft.com/office/drawing/2014/main" xmlns="" id="{A60958FF-9DD0-42D9-EAF4-A0468390EDE0}"/>
                </a:ext>
              </a:extLst>
            </p:cNvPr>
            <p:cNvSpPr/>
            <p:nvPr/>
          </p:nvSpPr>
          <p:spPr>
            <a:xfrm>
              <a:off x="9954602" y="3965687"/>
              <a:ext cx="56534" cy="37573"/>
            </a:xfrm>
            <a:custGeom>
              <a:avLst/>
              <a:gdLst>
                <a:gd name="connsiteX0" fmla="*/ 17491 w 56534"/>
                <a:gd name="connsiteY0" fmla="*/ 36182 h 37573"/>
                <a:gd name="connsiteX1" fmla="*/ 43656 w 56534"/>
                <a:gd name="connsiteY1" fmla="*/ 35534 h 37573"/>
                <a:gd name="connsiteX2" fmla="*/ 52324 w 56534"/>
                <a:gd name="connsiteY2" fmla="*/ 30592 h 37573"/>
                <a:gd name="connsiteX3" fmla="*/ 49165 w 56534"/>
                <a:gd name="connsiteY3" fmla="*/ 3131 h 37573"/>
                <a:gd name="connsiteX4" fmla="*/ 40173 w 56534"/>
                <a:gd name="connsiteY4" fmla="*/ -28 h 37573"/>
                <a:gd name="connsiteX5" fmla="*/ 10200 w 56534"/>
                <a:gd name="connsiteY5" fmla="*/ 3941 h 37573"/>
                <a:gd name="connsiteX6" fmla="*/ 5988 w 56534"/>
                <a:gd name="connsiteY6" fmla="*/ 5480 h 37573"/>
                <a:gd name="connsiteX7" fmla="*/ 2504 w 56534"/>
                <a:gd name="connsiteY7" fmla="*/ 9287 h 37573"/>
                <a:gd name="connsiteX8" fmla="*/ 317 w 56534"/>
                <a:gd name="connsiteY8" fmla="*/ 21762 h 37573"/>
                <a:gd name="connsiteX9" fmla="*/ 17491 w 56534"/>
                <a:gd name="connsiteY9" fmla="*/ 36182 h 3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4" h="37573">
                  <a:moveTo>
                    <a:pt x="17491" y="36182"/>
                  </a:moveTo>
                  <a:cubicBezTo>
                    <a:pt x="26150" y="37956"/>
                    <a:pt x="35094" y="37737"/>
                    <a:pt x="43656" y="35534"/>
                  </a:cubicBezTo>
                  <a:cubicBezTo>
                    <a:pt x="46921" y="34659"/>
                    <a:pt x="49902" y="32958"/>
                    <a:pt x="52324" y="30592"/>
                  </a:cubicBezTo>
                  <a:cubicBezTo>
                    <a:pt x="58958" y="22111"/>
                    <a:pt x="57549" y="9879"/>
                    <a:pt x="49165" y="3131"/>
                  </a:cubicBezTo>
                  <a:cubicBezTo>
                    <a:pt x="46475" y="1357"/>
                    <a:pt x="43381" y="271"/>
                    <a:pt x="40173" y="-28"/>
                  </a:cubicBezTo>
                  <a:cubicBezTo>
                    <a:pt x="30014" y="-725"/>
                    <a:pt x="19824" y="628"/>
                    <a:pt x="10200" y="3941"/>
                  </a:cubicBezTo>
                  <a:cubicBezTo>
                    <a:pt x="8718" y="4208"/>
                    <a:pt x="7292" y="4727"/>
                    <a:pt x="5988" y="5480"/>
                  </a:cubicBezTo>
                  <a:cubicBezTo>
                    <a:pt x="4546" y="6460"/>
                    <a:pt x="3355" y="7764"/>
                    <a:pt x="2504" y="9287"/>
                  </a:cubicBezTo>
                  <a:cubicBezTo>
                    <a:pt x="228" y="13022"/>
                    <a:pt x="-549" y="17477"/>
                    <a:pt x="317" y="21762"/>
                  </a:cubicBezTo>
                  <a:cubicBezTo>
                    <a:pt x="2108" y="29904"/>
                    <a:pt x="9155" y="35825"/>
                    <a:pt x="17491" y="361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94" name="Freeform: Shape 1693">
              <a:extLst>
                <a:ext uri="{FF2B5EF4-FFF2-40B4-BE49-F238E27FC236}">
                  <a16:creationId xmlns:a16="http://schemas.microsoft.com/office/drawing/2014/main" xmlns="" id="{0C1AA80F-EBA7-46D9-1CBF-68E7F63CEC8B}"/>
                </a:ext>
              </a:extLst>
            </p:cNvPr>
            <p:cNvSpPr/>
            <p:nvPr/>
          </p:nvSpPr>
          <p:spPr>
            <a:xfrm>
              <a:off x="9879521" y="4018681"/>
              <a:ext cx="143905" cy="64045"/>
            </a:xfrm>
            <a:custGeom>
              <a:avLst/>
              <a:gdLst>
                <a:gd name="connsiteX0" fmla="*/ 20800 w 143905"/>
                <a:gd name="connsiteY0" fmla="*/ 4816 h 64045"/>
                <a:gd name="connsiteX1" fmla="*/ 119061 w 143905"/>
                <a:gd name="connsiteY1" fmla="*/ -206 h 64045"/>
                <a:gd name="connsiteX2" fmla="*/ 138503 w 143905"/>
                <a:gd name="connsiteY2" fmla="*/ 8704 h 64045"/>
                <a:gd name="connsiteX3" fmla="*/ 143850 w 143905"/>
                <a:gd name="connsiteY3" fmla="*/ 29523 h 64045"/>
                <a:gd name="connsiteX4" fmla="*/ 142554 w 143905"/>
                <a:gd name="connsiteY4" fmla="*/ 42160 h 64045"/>
                <a:gd name="connsiteX5" fmla="*/ 139313 w 143905"/>
                <a:gd name="connsiteY5" fmla="*/ 50261 h 64045"/>
                <a:gd name="connsiteX6" fmla="*/ 129349 w 143905"/>
                <a:gd name="connsiteY6" fmla="*/ 56337 h 64045"/>
                <a:gd name="connsiteX7" fmla="*/ 26390 w 143905"/>
                <a:gd name="connsiteY7" fmla="*/ 63303 h 64045"/>
                <a:gd name="connsiteX8" fmla="*/ 1115 w 143905"/>
                <a:gd name="connsiteY8" fmla="*/ 45563 h 64045"/>
                <a:gd name="connsiteX9" fmla="*/ 20800 w 143905"/>
                <a:gd name="connsiteY9" fmla="*/ 4816 h 6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5" h="64045">
                  <a:moveTo>
                    <a:pt x="20800" y="4816"/>
                  </a:moveTo>
                  <a:lnTo>
                    <a:pt x="119061" y="-206"/>
                  </a:lnTo>
                  <a:cubicBezTo>
                    <a:pt x="129754" y="442"/>
                    <a:pt x="134534" y="2710"/>
                    <a:pt x="138503" y="8704"/>
                  </a:cubicBezTo>
                  <a:cubicBezTo>
                    <a:pt x="142270" y="14974"/>
                    <a:pt x="144133" y="22208"/>
                    <a:pt x="143850" y="29523"/>
                  </a:cubicBezTo>
                  <a:cubicBezTo>
                    <a:pt x="143866" y="33768"/>
                    <a:pt x="143436" y="38005"/>
                    <a:pt x="142554" y="42160"/>
                  </a:cubicBezTo>
                  <a:cubicBezTo>
                    <a:pt x="142092" y="45068"/>
                    <a:pt x="140982" y="47839"/>
                    <a:pt x="139313" y="50261"/>
                  </a:cubicBezTo>
                  <a:cubicBezTo>
                    <a:pt x="136786" y="53372"/>
                    <a:pt x="133270" y="55518"/>
                    <a:pt x="129349" y="56337"/>
                  </a:cubicBezTo>
                  <a:cubicBezTo>
                    <a:pt x="111285" y="60063"/>
                    <a:pt x="26390" y="63303"/>
                    <a:pt x="26390" y="63303"/>
                  </a:cubicBezTo>
                  <a:cubicBezTo>
                    <a:pt x="26390" y="63303"/>
                    <a:pt x="2087" y="68649"/>
                    <a:pt x="1115" y="45563"/>
                  </a:cubicBezTo>
                  <a:cubicBezTo>
                    <a:pt x="143" y="22476"/>
                    <a:pt x="-5365" y="7651"/>
                    <a:pt x="20800" y="481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95" name="Freeform: Shape 1694">
              <a:extLst>
                <a:ext uri="{FF2B5EF4-FFF2-40B4-BE49-F238E27FC236}">
                  <a16:creationId xmlns:a16="http://schemas.microsoft.com/office/drawing/2014/main" xmlns="" id="{CA55A587-7534-4872-E4A0-D877B79026B2}"/>
                </a:ext>
              </a:extLst>
            </p:cNvPr>
            <p:cNvSpPr/>
            <p:nvPr/>
          </p:nvSpPr>
          <p:spPr>
            <a:xfrm>
              <a:off x="9957127" y="4028901"/>
              <a:ext cx="56635" cy="37595"/>
            </a:xfrm>
            <a:custGeom>
              <a:avLst/>
              <a:gdLst>
                <a:gd name="connsiteX0" fmla="*/ 17558 w 56635"/>
                <a:gd name="connsiteY0" fmla="*/ 36234 h 37595"/>
                <a:gd name="connsiteX1" fmla="*/ 43724 w 56635"/>
                <a:gd name="connsiteY1" fmla="*/ 35586 h 37595"/>
                <a:gd name="connsiteX2" fmla="*/ 52310 w 56635"/>
                <a:gd name="connsiteY2" fmla="*/ 30564 h 37595"/>
                <a:gd name="connsiteX3" fmla="*/ 56198 w 56635"/>
                <a:gd name="connsiteY3" fmla="*/ 15010 h 37595"/>
                <a:gd name="connsiteX4" fmla="*/ 49151 w 56635"/>
                <a:gd name="connsiteY4" fmla="*/ 3102 h 37595"/>
                <a:gd name="connsiteX5" fmla="*/ 40159 w 56635"/>
                <a:gd name="connsiteY5" fmla="*/ -57 h 37595"/>
                <a:gd name="connsiteX6" fmla="*/ 10187 w 56635"/>
                <a:gd name="connsiteY6" fmla="*/ 3993 h 37595"/>
                <a:gd name="connsiteX7" fmla="*/ 5974 w 56635"/>
                <a:gd name="connsiteY7" fmla="*/ 5613 h 37595"/>
                <a:gd name="connsiteX8" fmla="*/ 2410 w 56635"/>
                <a:gd name="connsiteY8" fmla="*/ 9421 h 37595"/>
                <a:gd name="connsiteX9" fmla="*/ 304 w 56635"/>
                <a:gd name="connsiteY9" fmla="*/ 21896 h 37595"/>
                <a:gd name="connsiteX10" fmla="*/ 17558 w 56635"/>
                <a:gd name="connsiteY10" fmla="*/ 36234 h 3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5" h="37595">
                  <a:moveTo>
                    <a:pt x="17558" y="36234"/>
                  </a:moveTo>
                  <a:cubicBezTo>
                    <a:pt x="26218" y="37968"/>
                    <a:pt x="35161" y="37749"/>
                    <a:pt x="43724" y="35586"/>
                  </a:cubicBezTo>
                  <a:cubicBezTo>
                    <a:pt x="46964" y="34663"/>
                    <a:pt x="49920" y="32937"/>
                    <a:pt x="52310" y="30564"/>
                  </a:cubicBezTo>
                  <a:cubicBezTo>
                    <a:pt x="55947" y="26262"/>
                    <a:pt x="57389" y="20519"/>
                    <a:pt x="56198" y="15010"/>
                  </a:cubicBezTo>
                  <a:cubicBezTo>
                    <a:pt x="55469" y="10279"/>
                    <a:pt x="52950" y="6010"/>
                    <a:pt x="49151" y="3102"/>
                  </a:cubicBezTo>
                  <a:cubicBezTo>
                    <a:pt x="46437" y="1377"/>
                    <a:pt x="43359" y="291"/>
                    <a:pt x="40159" y="-57"/>
                  </a:cubicBezTo>
                  <a:cubicBezTo>
                    <a:pt x="30001" y="-689"/>
                    <a:pt x="19818" y="688"/>
                    <a:pt x="10187" y="3993"/>
                  </a:cubicBezTo>
                  <a:cubicBezTo>
                    <a:pt x="8712" y="4325"/>
                    <a:pt x="7295" y="4876"/>
                    <a:pt x="5974" y="5613"/>
                  </a:cubicBezTo>
                  <a:cubicBezTo>
                    <a:pt x="4508" y="6594"/>
                    <a:pt x="3293" y="7898"/>
                    <a:pt x="2410" y="9421"/>
                  </a:cubicBezTo>
                  <a:cubicBezTo>
                    <a:pt x="223" y="13188"/>
                    <a:pt x="-531" y="17619"/>
                    <a:pt x="304" y="21896"/>
                  </a:cubicBezTo>
                  <a:cubicBezTo>
                    <a:pt x="2135" y="30037"/>
                    <a:pt x="9223" y="35926"/>
                    <a:pt x="17558" y="3623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96" name="Freeform: Shape 1695">
              <a:extLst>
                <a:ext uri="{FF2B5EF4-FFF2-40B4-BE49-F238E27FC236}">
                  <a16:creationId xmlns:a16="http://schemas.microsoft.com/office/drawing/2014/main" xmlns="" id="{407676B0-888B-DFAF-B361-CAF38C949F17}"/>
                </a:ext>
              </a:extLst>
            </p:cNvPr>
            <p:cNvSpPr/>
            <p:nvPr/>
          </p:nvSpPr>
          <p:spPr>
            <a:xfrm>
              <a:off x="9882233" y="4081948"/>
              <a:ext cx="143869" cy="64307"/>
            </a:xfrm>
            <a:custGeom>
              <a:avLst/>
              <a:gdLst>
                <a:gd name="connsiteX0" fmla="*/ 20680 w 143869"/>
                <a:gd name="connsiteY0" fmla="*/ 5059 h 64307"/>
                <a:gd name="connsiteX1" fmla="*/ 119023 w 143869"/>
                <a:gd name="connsiteY1" fmla="*/ -206 h 64307"/>
                <a:gd name="connsiteX2" fmla="*/ 138383 w 143869"/>
                <a:gd name="connsiteY2" fmla="*/ 8704 h 64307"/>
                <a:gd name="connsiteX3" fmla="*/ 143811 w 143869"/>
                <a:gd name="connsiteY3" fmla="*/ 29523 h 64307"/>
                <a:gd name="connsiteX4" fmla="*/ 142596 w 143869"/>
                <a:gd name="connsiteY4" fmla="*/ 42160 h 64307"/>
                <a:gd name="connsiteX5" fmla="*/ 139274 w 143869"/>
                <a:gd name="connsiteY5" fmla="*/ 50261 h 64307"/>
                <a:gd name="connsiteX6" fmla="*/ 129310 w 143869"/>
                <a:gd name="connsiteY6" fmla="*/ 56337 h 64307"/>
                <a:gd name="connsiteX7" fmla="*/ 26432 w 143869"/>
                <a:gd name="connsiteY7" fmla="*/ 63546 h 64307"/>
                <a:gd name="connsiteX8" fmla="*/ 1157 w 143869"/>
                <a:gd name="connsiteY8" fmla="*/ 45887 h 64307"/>
                <a:gd name="connsiteX9" fmla="*/ 20680 w 143869"/>
                <a:gd name="connsiteY9" fmla="*/ 5059 h 6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9" h="64307">
                  <a:moveTo>
                    <a:pt x="20680" y="5059"/>
                  </a:moveTo>
                  <a:lnTo>
                    <a:pt x="119023" y="-206"/>
                  </a:lnTo>
                  <a:cubicBezTo>
                    <a:pt x="129634" y="442"/>
                    <a:pt x="134414" y="2710"/>
                    <a:pt x="138383" y="8704"/>
                  </a:cubicBezTo>
                  <a:cubicBezTo>
                    <a:pt x="142215" y="14950"/>
                    <a:pt x="144110" y="22200"/>
                    <a:pt x="143811" y="29523"/>
                  </a:cubicBezTo>
                  <a:cubicBezTo>
                    <a:pt x="143851" y="33768"/>
                    <a:pt x="143446" y="38005"/>
                    <a:pt x="142596" y="42160"/>
                  </a:cubicBezTo>
                  <a:cubicBezTo>
                    <a:pt x="142101" y="45077"/>
                    <a:pt x="140967" y="47839"/>
                    <a:pt x="139274" y="50261"/>
                  </a:cubicBezTo>
                  <a:cubicBezTo>
                    <a:pt x="136779" y="53404"/>
                    <a:pt x="133247" y="55559"/>
                    <a:pt x="129310" y="56337"/>
                  </a:cubicBezTo>
                  <a:cubicBezTo>
                    <a:pt x="111327" y="60144"/>
                    <a:pt x="26432" y="63546"/>
                    <a:pt x="26432" y="63546"/>
                  </a:cubicBezTo>
                  <a:cubicBezTo>
                    <a:pt x="26432" y="63546"/>
                    <a:pt x="2129" y="68974"/>
                    <a:pt x="1157" y="45887"/>
                  </a:cubicBezTo>
                  <a:cubicBezTo>
                    <a:pt x="185" y="22800"/>
                    <a:pt x="-5485" y="7975"/>
                    <a:pt x="20680" y="505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97" name="Freeform: Shape 1696">
              <a:extLst>
                <a:ext uri="{FF2B5EF4-FFF2-40B4-BE49-F238E27FC236}">
                  <a16:creationId xmlns:a16="http://schemas.microsoft.com/office/drawing/2014/main" xmlns="" id="{41182991-24C8-4044-CF8C-C97419283A93}"/>
                </a:ext>
              </a:extLst>
            </p:cNvPr>
            <p:cNvSpPr/>
            <p:nvPr/>
          </p:nvSpPr>
          <p:spPr>
            <a:xfrm>
              <a:off x="9959808" y="4092313"/>
              <a:ext cx="56528" cy="37576"/>
            </a:xfrm>
            <a:custGeom>
              <a:avLst/>
              <a:gdLst>
                <a:gd name="connsiteX0" fmla="*/ 17631 w 56528"/>
                <a:gd name="connsiteY0" fmla="*/ 36250 h 37576"/>
                <a:gd name="connsiteX1" fmla="*/ 43796 w 56528"/>
                <a:gd name="connsiteY1" fmla="*/ 35521 h 37576"/>
                <a:gd name="connsiteX2" fmla="*/ 52383 w 56528"/>
                <a:gd name="connsiteY2" fmla="*/ 30499 h 37576"/>
                <a:gd name="connsiteX3" fmla="*/ 49062 w 56528"/>
                <a:gd name="connsiteY3" fmla="*/ 3038 h 37576"/>
                <a:gd name="connsiteX4" fmla="*/ 40070 w 56528"/>
                <a:gd name="connsiteY4" fmla="*/ -41 h 37576"/>
                <a:gd name="connsiteX5" fmla="*/ 10178 w 56528"/>
                <a:gd name="connsiteY5" fmla="*/ 4010 h 37576"/>
                <a:gd name="connsiteX6" fmla="*/ 5966 w 56528"/>
                <a:gd name="connsiteY6" fmla="*/ 5630 h 37576"/>
                <a:gd name="connsiteX7" fmla="*/ 2402 w 56528"/>
                <a:gd name="connsiteY7" fmla="*/ 9437 h 37576"/>
                <a:gd name="connsiteX8" fmla="*/ 295 w 56528"/>
                <a:gd name="connsiteY8" fmla="*/ 21912 h 37576"/>
                <a:gd name="connsiteX9" fmla="*/ 17631 w 56528"/>
                <a:gd name="connsiteY9" fmla="*/ 36250 h 3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8" h="37576">
                  <a:moveTo>
                    <a:pt x="17631" y="36250"/>
                  </a:moveTo>
                  <a:cubicBezTo>
                    <a:pt x="26299" y="37960"/>
                    <a:pt x="35234" y="37709"/>
                    <a:pt x="43796" y="35521"/>
                  </a:cubicBezTo>
                  <a:cubicBezTo>
                    <a:pt x="47037" y="34590"/>
                    <a:pt x="49985" y="32864"/>
                    <a:pt x="52383" y="30499"/>
                  </a:cubicBezTo>
                  <a:cubicBezTo>
                    <a:pt x="58977" y="21977"/>
                    <a:pt x="57494" y="9737"/>
                    <a:pt x="49062" y="3038"/>
                  </a:cubicBezTo>
                  <a:cubicBezTo>
                    <a:pt x="46348" y="1320"/>
                    <a:pt x="43270" y="267"/>
                    <a:pt x="40070" y="-41"/>
                  </a:cubicBezTo>
                  <a:cubicBezTo>
                    <a:pt x="29936" y="-713"/>
                    <a:pt x="19770" y="664"/>
                    <a:pt x="10178" y="4010"/>
                  </a:cubicBezTo>
                  <a:cubicBezTo>
                    <a:pt x="8704" y="4342"/>
                    <a:pt x="7286" y="4885"/>
                    <a:pt x="5966" y="5630"/>
                  </a:cubicBezTo>
                  <a:cubicBezTo>
                    <a:pt x="4500" y="6610"/>
                    <a:pt x="3277" y="7906"/>
                    <a:pt x="2402" y="9437"/>
                  </a:cubicBezTo>
                  <a:cubicBezTo>
                    <a:pt x="223" y="13212"/>
                    <a:pt x="-523" y="17635"/>
                    <a:pt x="295" y="21912"/>
                  </a:cubicBezTo>
                  <a:cubicBezTo>
                    <a:pt x="2134" y="30078"/>
                    <a:pt x="9263" y="35975"/>
                    <a:pt x="17631" y="3625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698" name="Freeform: Shape 1697">
              <a:extLst>
                <a:ext uri="{FF2B5EF4-FFF2-40B4-BE49-F238E27FC236}">
                  <a16:creationId xmlns:a16="http://schemas.microsoft.com/office/drawing/2014/main" xmlns="" id="{4A389A0F-A903-3F35-0C5A-BD21C9788257}"/>
                </a:ext>
              </a:extLst>
            </p:cNvPr>
            <p:cNvSpPr/>
            <p:nvPr/>
          </p:nvSpPr>
          <p:spPr>
            <a:xfrm>
              <a:off x="9885011" y="4145177"/>
              <a:ext cx="143918" cy="64668"/>
            </a:xfrm>
            <a:custGeom>
              <a:avLst/>
              <a:gdLst>
                <a:gd name="connsiteX0" fmla="*/ 20657 w 143918"/>
                <a:gd name="connsiteY0" fmla="*/ 5339 h 64668"/>
                <a:gd name="connsiteX1" fmla="*/ 118999 w 143918"/>
                <a:gd name="connsiteY1" fmla="*/ -89 h 64668"/>
                <a:gd name="connsiteX2" fmla="*/ 138441 w 143918"/>
                <a:gd name="connsiteY2" fmla="*/ 8660 h 64668"/>
                <a:gd name="connsiteX3" fmla="*/ 143868 w 143918"/>
                <a:gd name="connsiteY3" fmla="*/ 29560 h 64668"/>
                <a:gd name="connsiteX4" fmla="*/ 142653 w 143918"/>
                <a:gd name="connsiteY4" fmla="*/ 42197 h 64668"/>
                <a:gd name="connsiteX5" fmla="*/ 139413 w 143918"/>
                <a:gd name="connsiteY5" fmla="*/ 50298 h 64668"/>
                <a:gd name="connsiteX6" fmla="*/ 129449 w 143918"/>
                <a:gd name="connsiteY6" fmla="*/ 56373 h 64668"/>
                <a:gd name="connsiteX7" fmla="*/ 26570 w 143918"/>
                <a:gd name="connsiteY7" fmla="*/ 63907 h 64668"/>
                <a:gd name="connsiteX8" fmla="*/ 1215 w 143918"/>
                <a:gd name="connsiteY8" fmla="*/ 46247 h 64668"/>
                <a:gd name="connsiteX9" fmla="*/ 20657 w 143918"/>
                <a:gd name="connsiteY9" fmla="*/ 5339 h 6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8" h="64668">
                  <a:moveTo>
                    <a:pt x="20657" y="5339"/>
                  </a:moveTo>
                  <a:lnTo>
                    <a:pt x="118999" y="-89"/>
                  </a:lnTo>
                  <a:cubicBezTo>
                    <a:pt x="126581" y="-891"/>
                    <a:pt x="134010" y="2447"/>
                    <a:pt x="138441" y="8660"/>
                  </a:cubicBezTo>
                  <a:cubicBezTo>
                    <a:pt x="142240" y="14954"/>
                    <a:pt x="144119" y="22212"/>
                    <a:pt x="143868" y="29560"/>
                  </a:cubicBezTo>
                  <a:cubicBezTo>
                    <a:pt x="143909" y="33804"/>
                    <a:pt x="143495" y="38041"/>
                    <a:pt x="142653" y="42197"/>
                  </a:cubicBezTo>
                  <a:cubicBezTo>
                    <a:pt x="142175" y="45097"/>
                    <a:pt x="141073" y="47867"/>
                    <a:pt x="139413" y="50298"/>
                  </a:cubicBezTo>
                  <a:cubicBezTo>
                    <a:pt x="136901" y="53425"/>
                    <a:pt x="133378" y="55571"/>
                    <a:pt x="129449" y="56373"/>
                  </a:cubicBezTo>
                  <a:cubicBezTo>
                    <a:pt x="111465" y="60180"/>
                    <a:pt x="26570" y="63907"/>
                    <a:pt x="26570" y="63907"/>
                  </a:cubicBezTo>
                  <a:cubicBezTo>
                    <a:pt x="26570" y="63907"/>
                    <a:pt x="2268" y="69334"/>
                    <a:pt x="1215" y="46247"/>
                  </a:cubicBezTo>
                  <a:cubicBezTo>
                    <a:pt x="162" y="23160"/>
                    <a:pt x="-5509" y="8336"/>
                    <a:pt x="20657" y="53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699" name="Freeform: Shape 1698">
              <a:extLst>
                <a:ext uri="{FF2B5EF4-FFF2-40B4-BE49-F238E27FC236}">
                  <a16:creationId xmlns:a16="http://schemas.microsoft.com/office/drawing/2014/main" xmlns="" id="{D54E3F87-08DB-BEED-2A44-D26131EEE9EE}"/>
                </a:ext>
              </a:extLst>
            </p:cNvPr>
            <p:cNvSpPr/>
            <p:nvPr/>
          </p:nvSpPr>
          <p:spPr>
            <a:xfrm>
              <a:off x="9962620" y="4155606"/>
              <a:ext cx="56489" cy="37625"/>
            </a:xfrm>
            <a:custGeom>
              <a:avLst/>
              <a:gdLst>
                <a:gd name="connsiteX0" fmla="*/ 17655 w 56489"/>
                <a:gd name="connsiteY0" fmla="*/ 36305 h 37625"/>
                <a:gd name="connsiteX1" fmla="*/ 43820 w 56489"/>
                <a:gd name="connsiteY1" fmla="*/ 35494 h 37625"/>
                <a:gd name="connsiteX2" fmla="*/ 52407 w 56489"/>
                <a:gd name="connsiteY2" fmla="*/ 30472 h 37625"/>
                <a:gd name="connsiteX3" fmla="*/ 49086 w 56489"/>
                <a:gd name="connsiteY3" fmla="*/ 3011 h 37625"/>
                <a:gd name="connsiteX4" fmla="*/ 40013 w 56489"/>
                <a:gd name="connsiteY4" fmla="*/ -68 h 37625"/>
                <a:gd name="connsiteX5" fmla="*/ 10121 w 56489"/>
                <a:gd name="connsiteY5" fmla="*/ 4145 h 37625"/>
                <a:gd name="connsiteX6" fmla="*/ 5909 w 56489"/>
                <a:gd name="connsiteY6" fmla="*/ 5765 h 37625"/>
                <a:gd name="connsiteX7" fmla="*/ 2425 w 56489"/>
                <a:gd name="connsiteY7" fmla="*/ 9572 h 37625"/>
                <a:gd name="connsiteX8" fmla="*/ 319 w 56489"/>
                <a:gd name="connsiteY8" fmla="*/ 22048 h 37625"/>
                <a:gd name="connsiteX9" fmla="*/ 17655 w 56489"/>
                <a:gd name="connsiteY9" fmla="*/ 36305 h 3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9" h="37625">
                  <a:moveTo>
                    <a:pt x="17655" y="36305"/>
                  </a:moveTo>
                  <a:cubicBezTo>
                    <a:pt x="26323" y="38030"/>
                    <a:pt x="35274" y="37747"/>
                    <a:pt x="43820" y="35494"/>
                  </a:cubicBezTo>
                  <a:cubicBezTo>
                    <a:pt x="47068" y="34587"/>
                    <a:pt x="50025" y="32854"/>
                    <a:pt x="52407" y="30472"/>
                  </a:cubicBezTo>
                  <a:cubicBezTo>
                    <a:pt x="58912" y="21926"/>
                    <a:pt x="57437" y="9759"/>
                    <a:pt x="49086" y="3011"/>
                  </a:cubicBezTo>
                  <a:cubicBezTo>
                    <a:pt x="46339" y="1293"/>
                    <a:pt x="43237" y="240"/>
                    <a:pt x="40013" y="-68"/>
                  </a:cubicBezTo>
                  <a:cubicBezTo>
                    <a:pt x="29871" y="-683"/>
                    <a:pt x="19704" y="751"/>
                    <a:pt x="10121" y="4145"/>
                  </a:cubicBezTo>
                  <a:cubicBezTo>
                    <a:pt x="8647" y="4477"/>
                    <a:pt x="7229" y="5020"/>
                    <a:pt x="5909" y="5765"/>
                  </a:cubicBezTo>
                  <a:cubicBezTo>
                    <a:pt x="4451" y="6729"/>
                    <a:pt x="3252" y="8033"/>
                    <a:pt x="2425" y="9572"/>
                  </a:cubicBezTo>
                  <a:cubicBezTo>
                    <a:pt x="206" y="13331"/>
                    <a:pt x="-539" y="17770"/>
                    <a:pt x="319" y="22048"/>
                  </a:cubicBezTo>
                  <a:cubicBezTo>
                    <a:pt x="2215" y="30172"/>
                    <a:pt x="9319" y="36013"/>
                    <a:pt x="17655" y="363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00" name="Freeform: Shape 1699">
              <a:extLst>
                <a:ext uri="{FF2B5EF4-FFF2-40B4-BE49-F238E27FC236}">
                  <a16:creationId xmlns:a16="http://schemas.microsoft.com/office/drawing/2014/main" xmlns="" id="{ECD1CD2D-9ADB-8349-44DB-0A1860A6C9F9}"/>
                </a:ext>
              </a:extLst>
            </p:cNvPr>
            <p:cNvSpPr/>
            <p:nvPr/>
          </p:nvSpPr>
          <p:spPr>
            <a:xfrm>
              <a:off x="9888064" y="4208444"/>
              <a:ext cx="143866" cy="65110"/>
            </a:xfrm>
            <a:custGeom>
              <a:avLst/>
              <a:gdLst>
                <a:gd name="connsiteX0" fmla="*/ 20519 w 143866"/>
                <a:gd name="connsiteY0" fmla="*/ 5663 h 65110"/>
                <a:gd name="connsiteX1" fmla="*/ 118862 w 143866"/>
                <a:gd name="connsiteY1" fmla="*/ -89 h 65110"/>
                <a:gd name="connsiteX2" fmla="*/ 138304 w 143866"/>
                <a:gd name="connsiteY2" fmla="*/ 8660 h 65110"/>
                <a:gd name="connsiteX3" fmla="*/ 143812 w 143866"/>
                <a:gd name="connsiteY3" fmla="*/ 29479 h 65110"/>
                <a:gd name="connsiteX4" fmla="*/ 142678 w 143866"/>
                <a:gd name="connsiteY4" fmla="*/ 42035 h 65110"/>
                <a:gd name="connsiteX5" fmla="*/ 139438 w 143866"/>
                <a:gd name="connsiteY5" fmla="*/ 50136 h 65110"/>
                <a:gd name="connsiteX6" fmla="*/ 129474 w 143866"/>
                <a:gd name="connsiteY6" fmla="*/ 56211 h 65110"/>
                <a:gd name="connsiteX7" fmla="*/ 26595 w 143866"/>
                <a:gd name="connsiteY7" fmla="*/ 64312 h 65110"/>
                <a:gd name="connsiteX8" fmla="*/ 1240 w 143866"/>
                <a:gd name="connsiteY8" fmla="*/ 46733 h 65110"/>
                <a:gd name="connsiteX9" fmla="*/ 20519 w 143866"/>
                <a:gd name="connsiteY9" fmla="*/ 5663 h 6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6" h="65110">
                  <a:moveTo>
                    <a:pt x="20519" y="5663"/>
                  </a:moveTo>
                  <a:lnTo>
                    <a:pt x="118862" y="-89"/>
                  </a:lnTo>
                  <a:cubicBezTo>
                    <a:pt x="126444" y="-891"/>
                    <a:pt x="133873" y="2447"/>
                    <a:pt x="138304" y="8660"/>
                  </a:cubicBezTo>
                  <a:cubicBezTo>
                    <a:pt x="142168" y="14898"/>
                    <a:pt x="144087" y="22148"/>
                    <a:pt x="143812" y="29479"/>
                  </a:cubicBezTo>
                  <a:cubicBezTo>
                    <a:pt x="143877" y="33691"/>
                    <a:pt x="143504" y="37904"/>
                    <a:pt x="142678" y="42035"/>
                  </a:cubicBezTo>
                  <a:cubicBezTo>
                    <a:pt x="142152" y="44927"/>
                    <a:pt x="141050" y="47681"/>
                    <a:pt x="139438" y="50136"/>
                  </a:cubicBezTo>
                  <a:cubicBezTo>
                    <a:pt x="136910" y="53246"/>
                    <a:pt x="133394" y="55393"/>
                    <a:pt x="129474" y="56211"/>
                  </a:cubicBezTo>
                  <a:cubicBezTo>
                    <a:pt x="111490" y="60099"/>
                    <a:pt x="26595" y="64312"/>
                    <a:pt x="26595" y="64312"/>
                  </a:cubicBezTo>
                  <a:cubicBezTo>
                    <a:pt x="26595" y="64312"/>
                    <a:pt x="2293" y="69901"/>
                    <a:pt x="1240" y="46733"/>
                  </a:cubicBezTo>
                  <a:cubicBezTo>
                    <a:pt x="187" y="23565"/>
                    <a:pt x="-5565" y="8660"/>
                    <a:pt x="20519" y="56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01" name="Freeform: Shape 1700">
              <a:extLst>
                <a:ext uri="{FF2B5EF4-FFF2-40B4-BE49-F238E27FC236}">
                  <a16:creationId xmlns:a16="http://schemas.microsoft.com/office/drawing/2014/main" xmlns="" id="{6E0B4E3C-3975-92DF-B638-CB8CDB5F9172}"/>
                </a:ext>
              </a:extLst>
            </p:cNvPr>
            <p:cNvSpPr/>
            <p:nvPr/>
          </p:nvSpPr>
          <p:spPr>
            <a:xfrm>
              <a:off x="9965759" y="4218898"/>
              <a:ext cx="56503" cy="37616"/>
            </a:xfrm>
            <a:custGeom>
              <a:avLst/>
              <a:gdLst>
                <a:gd name="connsiteX0" fmla="*/ 17756 w 56503"/>
                <a:gd name="connsiteY0" fmla="*/ 36360 h 37616"/>
                <a:gd name="connsiteX1" fmla="*/ 43921 w 56503"/>
                <a:gd name="connsiteY1" fmla="*/ 35469 h 37616"/>
                <a:gd name="connsiteX2" fmla="*/ 52427 w 56503"/>
                <a:gd name="connsiteY2" fmla="*/ 30366 h 37616"/>
                <a:gd name="connsiteX3" fmla="*/ 49025 w 56503"/>
                <a:gd name="connsiteY3" fmla="*/ 2985 h 37616"/>
                <a:gd name="connsiteX4" fmla="*/ 40033 w 56503"/>
                <a:gd name="connsiteY4" fmla="*/ -93 h 37616"/>
                <a:gd name="connsiteX5" fmla="*/ 10141 w 56503"/>
                <a:gd name="connsiteY5" fmla="*/ 4200 h 37616"/>
                <a:gd name="connsiteX6" fmla="*/ 5929 w 56503"/>
                <a:gd name="connsiteY6" fmla="*/ 5821 h 37616"/>
                <a:gd name="connsiteX7" fmla="*/ 2365 w 56503"/>
                <a:gd name="connsiteY7" fmla="*/ 9628 h 37616"/>
                <a:gd name="connsiteX8" fmla="*/ 340 w 56503"/>
                <a:gd name="connsiteY8" fmla="*/ 22103 h 37616"/>
                <a:gd name="connsiteX9" fmla="*/ 17756 w 56503"/>
                <a:gd name="connsiteY9" fmla="*/ 36360 h 37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3" h="37616">
                  <a:moveTo>
                    <a:pt x="17756" y="36360"/>
                  </a:moveTo>
                  <a:cubicBezTo>
                    <a:pt x="26432" y="38013"/>
                    <a:pt x="35375" y="37713"/>
                    <a:pt x="43921" y="35469"/>
                  </a:cubicBezTo>
                  <a:cubicBezTo>
                    <a:pt x="47145" y="34529"/>
                    <a:pt x="50078" y="32772"/>
                    <a:pt x="52427" y="30366"/>
                  </a:cubicBezTo>
                  <a:cubicBezTo>
                    <a:pt x="58948" y="21836"/>
                    <a:pt x="57433" y="9660"/>
                    <a:pt x="49025" y="2985"/>
                  </a:cubicBezTo>
                  <a:cubicBezTo>
                    <a:pt x="46311" y="1268"/>
                    <a:pt x="43233" y="215"/>
                    <a:pt x="40033" y="-93"/>
                  </a:cubicBezTo>
                  <a:cubicBezTo>
                    <a:pt x="29883" y="-644"/>
                    <a:pt x="19725" y="814"/>
                    <a:pt x="10141" y="4200"/>
                  </a:cubicBezTo>
                  <a:cubicBezTo>
                    <a:pt x="8659" y="4516"/>
                    <a:pt x="7241" y="5067"/>
                    <a:pt x="5929" y="5821"/>
                  </a:cubicBezTo>
                  <a:cubicBezTo>
                    <a:pt x="4430" y="6752"/>
                    <a:pt x="3199" y="8064"/>
                    <a:pt x="2365" y="9628"/>
                  </a:cubicBezTo>
                  <a:cubicBezTo>
                    <a:pt x="177" y="13395"/>
                    <a:pt x="-544" y="17834"/>
                    <a:pt x="340" y="22103"/>
                  </a:cubicBezTo>
                  <a:cubicBezTo>
                    <a:pt x="2243" y="30252"/>
                    <a:pt x="9388" y="36101"/>
                    <a:pt x="17756" y="3636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02" name="Freeform: Shape 1701">
              <a:extLst>
                <a:ext uri="{FF2B5EF4-FFF2-40B4-BE49-F238E27FC236}">
                  <a16:creationId xmlns:a16="http://schemas.microsoft.com/office/drawing/2014/main" xmlns="" id="{8DAFD6D3-FA0C-21D9-6CFB-E669FCC9F5DE}"/>
                </a:ext>
              </a:extLst>
            </p:cNvPr>
            <p:cNvSpPr/>
            <p:nvPr/>
          </p:nvSpPr>
          <p:spPr>
            <a:xfrm>
              <a:off x="9891286" y="4271747"/>
              <a:ext cx="143867" cy="65415"/>
            </a:xfrm>
            <a:custGeom>
              <a:avLst/>
              <a:gdLst>
                <a:gd name="connsiteX0" fmla="*/ 20457 w 143867"/>
                <a:gd name="connsiteY0" fmla="*/ 5869 h 65415"/>
                <a:gd name="connsiteX1" fmla="*/ 118718 w 143867"/>
                <a:gd name="connsiteY1" fmla="*/ -206 h 65415"/>
                <a:gd name="connsiteX2" fmla="*/ 138241 w 143867"/>
                <a:gd name="connsiteY2" fmla="*/ 8461 h 65415"/>
                <a:gd name="connsiteX3" fmla="*/ 143830 w 143867"/>
                <a:gd name="connsiteY3" fmla="*/ 29199 h 65415"/>
                <a:gd name="connsiteX4" fmla="*/ 142696 w 143867"/>
                <a:gd name="connsiteY4" fmla="*/ 41755 h 65415"/>
                <a:gd name="connsiteX5" fmla="*/ 139537 w 143867"/>
                <a:gd name="connsiteY5" fmla="*/ 49856 h 65415"/>
                <a:gd name="connsiteX6" fmla="*/ 129573 w 143867"/>
                <a:gd name="connsiteY6" fmla="*/ 56012 h 65415"/>
                <a:gd name="connsiteX7" fmla="*/ 26775 w 143867"/>
                <a:gd name="connsiteY7" fmla="*/ 64599 h 65415"/>
                <a:gd name="connsiteX8" fmla="*/ 1339 w 143867"/>
                <a:gd name="connsiteY8" fmla="*/ 47020 h 65415"/>
                <a:gd name="connsiteX9" fmla="*/ 20457 w 143867"/>
                <a:gd name="connsiteY9" fmla="*/ 5869 h 65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7" h="65415">
                  <a:moveTo>
                    <a:pt x="20457" y="5869"/>
                  </a:moveTo>
                  <a:lnTo>
                    <a:pt x="118718" y="-206"/>
                  </a:lnTo>
                  <a:cubicBezTo>
                    <a:pt x="129411" y="360"/>
                    <a:pt x="134190" y="2548"/>
                    <a:pt x="138241" y="8461"/>
                  </a:cubicBezTo>
                  <a:cubicBezTo>
                    <a:pt x="142048" y="14699"/>
                    <a:pt x="143992" y="21892"/>
                    <a:pt x="143830" y="29199"/>
                  </a:cubicBezTo>
                  <a:cubicBezTo>
                    <a:pt x="143895" y="33411"/>
                    <a:pt x="143523" y="37624"/>
                    <a:pt x="142696" y="41755"/>
                  </a:cubicBezTo>
                  <a:cubicBezTo>
                    <a:pt x="142251" y="44655"/>
                    <a:pt x="141165" y="47418"/>
                    <a:pt x="139537" y="49856"/>
                  </a:cubicBezTo>
                  <a:cubicBezTo>
                    <a:pt x="137010" y="52975"/>
                    <a:pt x="133494" y="55145"/>
                    <a:pt x="129573" y="56012"/>
                  </a:cubicBezTo>
                  <a:cubicBezTo>
                    <a:pt x="111670" y="59982"/>
                    <a:pt x="26775" y="64599"/>
                    <a:pt x="26775" y="64599"/>
                  </a:cubicBezTo>
                  <a:cubicBezTo>
                    <a:pt x="26775" y="64599"/>
                    <a:pt x="2473" y="70269"/>
                    <a:pt x="1339" y="47020"/>
                  </a:cubicBezTo>
                  <a:cubicBezTo>
                    <a:pt x="205" y="23772"/>
                    <a:pt x="-5709" y="9028"/>
                    <a:pt x="20457" y="586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03" name="Freeform: Shape 1702">
              <a:extLst>
                <a:ext uri="{FF2B5EF4-FFF2-40B4-BE49-F238E27FC236}">
                  <a16:creationId xmlns:a16="http://schemas.microsoft.com/office/drawing/2014/main" xmlns="" id="{85A6D753-F2D1-BA2B-D64A-8EDE7B7CDC32}"/>
                </a:ext>
              </a:extLst>
            </p:cNvPr>
            <p:cNvSpPr/>
            <p:nvPr/>
          </p:nvSpPr>
          <p:spPr>
            <a:xfrm>
              <a:off x="9968815" y="4282150"/>
              <a:ext cx="56601" cy="37564"/>
            </a:xfrm>
            <a:custGeom>
              <a:avLst/>
              <a:gdLst>
                <a:gd name="connsiteX0" fmla="*/ 17859 w 56601"/>
                <a:gd name="connsiteY0" fmla="*/ 36375 h 37564"/>
                <a:gd name="connsiteX1" fmla="*/ 43943 w 56601"/>
                <a:gd name="connsiteY1" fmla="*/ 35322 h 37564"/>
                <a:gd name="connsiteX2" fmla="*/ 52530 w 56601"/>
                <a:gd name="connsiteY2" fmla="*/ 30218 h 37564"/>
                <a:gd name="connsiteX3" fmla="*/ 56094 w 56601"/>
                <a:gd name="connsiteY3" fmla="*/ 14746 h 37564"/>
                <a:gd name="connsiteX4" fmla="*/ 48966 w 56601"/>
                <a:gd name="connsiteY4" fmla="*/ 2919 h 37564"/>
                <a:gd name="connsiteX5" fmla="*/ 39893 w 56601"/>
                <a:gd name="connsiteY5" fmla="*/ -78 h 37564"/>
                <a:gd name="connsiteX6" fmla="*/ 10082 w 56601"/>
                <a:gd name="connsiteY6" fmla="*/ 4215 h 37564"/>
                <a:gd name="connsiteX7" fmla="*/ 5870 w 56601"/>
                <a:gd name="connsiteY7" fmla="*/ 5916 h 37564"/>
                <a:gd name="connsiteX8" fmla="*/ 2306 w 56601"/>
                <a:gd name="connsiteY8" fmla="*/ 9724 h 37564"/>
                <a:gd name="connsiteX9" fmla="*/ 362 w 56601"/>
                <a:gd name="connsiteY9" fmla="*/ 22199 h 37564"/>
                <a:gd name="connsiteX10" fmla="*/ 17859 w 56601"/>
                <a:gd name="connsiteY10" fmla="*/ 36375 h 37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1" h="37564">
                  <a:moveTo>
                    <a:pt x="17859" y="36375"/>
                  </a:moveTo>
                  <a:cubicBezTo>
                    <a:pt x="26527" y="37979"/>
                    <a:pt x="35438" y="37614"/>
                    <a:pt x="43943" y="35322"/>
                  </a:cubicBezTo>
                  <a:cubicBezTo>
                    <a:pt x="47192" y="34374"/>
                    <a:pt x="50140" y="32616"/>
                    <a:pt x="52530" y="30218"/>
                  </a:cubicBezTo>
                  <a:cubicBezTo>
                    <a:pt x="56054" y="25893"/>
                    <a:pt x="57374" y="20173"/>
                    <a:pt x="56094" y="14746"/>
                  </a:cubicBezTo>
                  <a:cubicBezTo>
                    <a:pt x="55341" y="10032"/>
                    <a:pt x="52781" y="5795"/>
                    <a:pt x="48966" y="2919"/>
                  </a:cubicBezTo>
                  <a:cubicBezTo>
                    <a:pt x="46220" y="1226"/>
                    <a:pt x="43109" y="197"/>
                    <a:pt x="39893" y="-78"/>
                  </a:cubicBezTo>
                  <a:cubicBezTo>
                    <a:pt x="29767" y="-670"/>
                    <a:pt x="19625" y="788"/>
                    <a:pt x="10082" y="4215"/>
                  </a:cubicBezTo>
                  <a:cubicBezTo>
                    <a:pt x="8608" y="4596"/>
                    <a:pt x="7199" y="5171"/>
                    <a:pt x="5870" y="5916"/>
                  </a:cubicBezTo>
                  <a:cubicBezTo>
                    <a:pt x="4372" y="6848"/>
                    <a:pt x="3140" y="8160"/>
                    <a:pt x="2306" y="9724"/>
                  </a:cubicBezTo>
                  <a:cubicBezTo>
                    <a:pt x="143" y="13498"/>
                    <a:pt x="-546" y="17946"/>
                    <a:pt x="362" y="22199"/>
                  </a:cubicBezTo>
                  <a:cubicBezTo>
                    <a:pt x="2306" y="30348"/>
                    <a:pt x="9491" y="36164"/>
                    <a:pt x="17859" y="363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04" name="Freeform: Shape 1703">
              <a:extLst>
                <a:ext uri="{FF2B5EF4-FFF2-40B4-BE49-F238E27FC236}">
                  <a16:creationId xmlns:a16="http://schemas.microsoft.com/office/drawing/2014/main" xmlns="" id="{2A6AC6B0-9CD4-5640-C71F-12C6F120386C}"/>
                </a:ext>
              </a:extLst>
            </p:cNvPr>
            <p:cNvSpPr/>
            <p:nvPr/>
          </p:nvSpPr>
          <p:spPr>
            <a:xfrm>
              <a:off x="9894840" y="4334690"/>
              <a:ext cx="143767" cy="66442"/>
            </a:xfrm>
            <a:custGeom>
              <a:avLst/>
              <a:gdLst>
                <a:gd name="connsiteX0" fmla="*/ 20386 w 143767"/>
                <a:gd name="connsiteY0" fmla="*/ 6760 h 66442"/>
                <a:gd name="connsiteX1" fmla="*/ 118566 w 143767"/>
                <a:gd name="connsiteY1" fmla="*/ -206 h 66442"/>
                <a:gd name="connsiteX2" fmla="*/ 138089 w 143767"/>
                <a:gd name="connsiteY2" fmla="*/ 7894 h 66442"/>
                <a:gd name="connsiteX3" fmla="*/ 141329 w 143767"/>
                <a:gd name="connsiteY3" fmla="*/ 13727 h 66442"/>
                <a:gd name="connsiteX4" fmla="*/ 142382 w 143767"/>
                <a:gd name="connsiteY4" fmla="*/ 16967 h 66442"/>
                <a:gd name="connsiteX5" fmla="*/ 142382 w 143767"/>
                <a:gd name="connsiteY5" fmla="*/ 17696 h 66442"/>
                <a:gd name="connsiteX6" fmla="*/ 142382 w 143767"/>
                <a:gd name="connsiteY6" fmla="*/ 17696 h 66442"/>
                <a:gd name="connsiteX7" fmla="*/ 143436 w 143767"/>
                <a:gd name="connsiteY7" fmla="*/ 24015 h 66442"/>
                <a:gd name="connsiteX8" fmla="*/ 143436 w 143767"/>
                <a:gd name="connsiteY8" fmla="*/ 38515 h 66442"/>
                <a:gd name="connsiteX9" fmla="*/ 140681 w 143767"/>
                <a:gd name="connsiteY9" fmla="*/ 48074 h 66442"/>
                <a:gd name="connsiteX10" fmla="*/ 130960 w 143767"/>
                <a:gd name="connsiteY10" fmla="*/ 54797 h 66442"/>
                <a:gd name="connsiteX11" fmla="*/ 28324 w 143767"/>
                <a:gd name="connsiteY11" fmla="*/ 65652 h 66442"/>
                <a:gd name="connsiteX12" fmla="*/ 16093 w 143767"/>
                <a:gd name="connsiteY12" fmla="*/ 65652 h 66442"/>
                <a:gd name="connsiteX13" fmla="*/ 2483 w 143767"/>
                <a:gd name="connsiteY13" fmla="*/ 50504 h 66442"/>
                <a:gd name="connsiteX14" fmla="*/ -28 w 143767"/>
                <a:gd name="connsiteY14" fmla="*/ 32115 h 66442"/>
                <a:gd name="connsiteX15" fmla="*/ -28 w 143767"/>
                <a:gd name="connsiteY15" fmla="*/ 27822 h 66442"/>
                <a:gd name="connsiteX16" fmla="*/ -28 w 143767"/>
                <a:gd name="connsiteY16" fmla="*/ 25068 h 66442"/>
                <a:gd name="connsiteX17" fmla="*/ 377 w 143767"/>
                <a:gd name="connsiteY17" fmla="*/ 20936 h 66442"/>
                <a:gd name="connsiteX18" fmla="*/ 3050 w 143767"/>
                <a:gd name="connsiteY18" fmla="*/ 13970 h 66442"/>
                <a:gd name="connsiteX19" fmla="*/ 20386 w 143767"/>
                <a:gd name="connsiteY19" fmla="*/ 6760 h 66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767" h="66442">
                  <a:moveTo>
                    <a:pt x="20386" y="6760"/>
                  </a:moveTo>
                  <a:lnTo>
                    <a:pt x="118566" y="-206"/>
                  </a:lnTo>
                  <a:cubicBezTo>
                    <a:pt x="129259" y="280"/>
                    <a:pt x="134039" y="2386"/>
                    <a:pt x="138089" y="7894"/>
                  </a:cubicBezTo>
                  <a:cubicBezTo>
                    <a:pt x="139401" y="9701"/>
                    <a:pt x="140487" y="11661"/>
                    <a:pt x="141329" y="13727"/>
                  </a:cubicBezTo>
                  <a:cubicBezTo>
                    <a:pt x="141734" y="14780"/>
                    <a:pt x="142058" y="15833"/>
                    <a:pt x="142382" y="16967"/>
                  </a:cubicBezTo>
                  <a:cubicBezTo>
                    <a:pt x="142707" y="18101"/>
                    <a:pt x="142382" y="17696"/>
                    <a:pt x="142382" y="17696"/>
                  </a:cubicBezTo>
                  <a:lnTo>
                    <a:pt x="142382" y="17696"/>
                  </a:lnTo>
                  <a:cubicBezTo>
                    <a:pt x="142382" y="16805"/>
                    <a:pt x="143193" y="21098"/>
                    <a:pt x="143436" y="24015"/>
                  </a:cubicBezTo>
                  <a:cubicBezTo>
                    <a:pt x="143841" y="28843"/>
                    <a:pt x="143841" y="33687"/>
                    <a:pt x="143436" y="38515"/>
                  </a:cubicBezTo>
                  <a:cubicBezTo>
                    <a:pt x="143298" y="41877"/>
                    <a:pt x="142350" y="45157"/>
                    <a:pt x="140681" y="48074"/>
                  </a:cubicBezTo>
                  <a:cubicBezTo>
                    <a:pt x="138373" y="51427"/>
                    <a:pt x="134914" y="53825"/>
                    <a:pt x="130960" y="54797"/>
                  </a:cubicBezTo>
                  <a:cubicBezTo>
                    <a:pt x="113058" y="59415"/>
                    <a:pt x="28324" y="65652"/>
                    <a:pt x="28324" y="65652"/>
                  </a:cubicBezTo>
                  <a:cubicBezTo>
                    <a:pt x="24282" y="66430"/>
                    <a:pt x="20135" y="66430"/>
                    <a:pt x="16093" y="65652"/>
                  </a:cubicBezTo>
                  <a:cubicBezTo>
                    <a:pt x="8551" y="64437"/>
                    <a:pt x="2880" y="58127"/>
                    <a:pt x="2483" y="50504"/>
                  </a:cubicBezTo>
                  <a:cubicBezTo>
                    <a:pt x="1511" y="43618"/>
                    <a:pt x="701" y="37462"/>
                    <a:pt x="-28" y="32115"/>
                  </a:cubicBezTo>
                  <a:lnTo>
                    <a:pt x="-28" y="27822"/>
                  </a:lnTo>
                  <a:cubicBezTo>
                    <a:pt x="-28" y="26202"/>
                    <a:pt x="-28" y="26040"/>
                    <a:pt x="-28" y="25068"/>
                  </a:cubicBezTo>
                  <a:cubicBezTo>
                    <a:pt x="21" y="23683"/>
                    <a:pt x="150" y="22305"/>
                    <a:pt x="377" y="20936"/>
                  </a:cubicBezTo>
                  <a:cubicBezTo>
                    <a:pt x="685" y="18433"/>
                    <a:pt x="1600" y="16035"/>
                    <a:pt x="3050" y="13970"/>
                  </a:cubicBezTo>
                  <a:cubicBezTo>
                    <a:pt x="7587" y="9279"/>
                    <a:pt x="13857" y="6671"/>
                    <a:pt x="20386" y="676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05" name="Freeform: Shape 1704">
              <a:extLst>
                <a:ext uri="{FF2B5EF4-FFF2-40B4-BE49-F238E27FC236}">
                  <a16:creationId xmlns:a16="http://schemas.microsoft.com/office/drawing/2014/main" xmlns="" id="{07B802F6-E248-BAA9-8A60-A77223359154}"/>
                </a:ext>
              </a:extLst>
            </p:cNvPr>
            <p:cNvSpPr/>
            <p:nvPr/>
          </p:nvSpPr>
          <p:spPr>
            <a:xfrm>
              <a:off x="9972520" y="4345143"/>
              <a:ext cx="56719" cy="36841"/>
            </a:xfrm>
            <a:custGeom>
              <a:avLst/>
              <a:gdLst>
                <a:gd name="connsiteX0" fmla="*/ 19096 w 56719"/>
                <a:gd name="connsiteY0" fmla="*/ 35919 h 36841"/>
                <a:gd name="connsiteX1" fmla="*/ 45261 w 56719"/>
                <a:gd name="connsiteY1" fmla="*/ 33894 h 36841"/>
                <a:gd name="connsiteX2" fmla="*/ 53362 w 56719"/>
                <a:gd name="connsiteY2" fmla="*/ 27900 h 36841"/>
                <a:gd name="connsiteX3" fmla="*/ 55873 w 56719"/>
                <a:gd name="connsiteY3" fmla="*/ 10159 h 36841"/>
                <a:gd name="connsiteX4" fmla="*/ 55468 w 56719"/>
                <a:gd name="connsiteY4" fmla="*/ 9268 h 36841"/>
                <a:gd name="connsiteX5" fmla="*/ 54982 w 56719"/>
                <a:gd name="connsiteY5" fmla="*/ 8863 h 36841"/>
                <a:gd name="connsiteX6" fmla="*/ 54010 w 56719"/>
                <a:gd name="connsiteY6" fmla="*/ 8377 h 36841"/>
                <a:gd name="connsiteX7" fmla="*/ 52633 w 56719"/>
                <a:gd name="connsiteY7" fmla="*/ 6271 h 36841"/>
                <a:gd name="connsiteX8" fmla="*/ 48744 w 56719"/>
                <a:gd name="connsiteY8" fmla="*/ 2706 h 36841"/>
                <a:gd name="connsiteX9" fmla="*/ 39752 w 56719"/>
                <a:gd name="connsiteY9" fmla="*/ -129 h 36841"/>
                <a:gd name="connsiteX10" fmla="*/ 9861 w 56719"/>
                <a:gd name="connsiteY10" fmla="*/ 4570 h 36841"/>
                <a:gd name="connsiteX11" fmla="*/ 5730 w 56719"/>
                <a:gd name="connsiteY11" fmla="*/ 6271 h 36841"/>
                <a:gd name="connsiteX12" fmla="*/ 2246 w 56719"/>
                <a:gd name="connsiteY12" fmla="*/ 10159 h 36841"/>
                <a:gd name="connsiteX13" fmla="*/ 464 w 56719"/>
                <a:gd name="connsiteY13" fmla="*/ 14533 h 36841"/>
                <a:gd name="connsiteX14" fmla="*/ 464 w 56719"/>
                <a:gd name="connsiteY14" fmla="*/ 22634 h 36841"/>
                <a:gd name="connsiteX15" fmla="*/ 19096 w 56719"/>
                <a:gd name="connsiteY15" fmla="*/ 35919 h 3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719" h="36841">
                  <a:moveTo>
                    <a:pt x="19096" y="35919"/>
                  </a:moveTo>
                  <a:cubicBezTo>
                    <a:pt x="27853" y="37337"/>
                    <a:pt x="36828" y="36640"/>
                    <a:pt x="45261" y="33894"/>
                  </a:cubicBezTo>
                  <a:cubicBezTo>
                    <a:pt x="48444" y="32655"/>
                    <a:pt x="51247" y="30581"/>
                    <a:pt x="53362" y="27900"/>
                  </a:cubicBezTo>
                  <a:cubicBezTo>
                    <a:pt x="56634" y="22594"/>
                    <a:pt x="57542" y="16162"/>
                    <a:pt x="55873" y="10159"/>
                  </a:cubicBezTo>
                  <a:cubicBezTo>
                    <a:pt x="55873" y="9268"/>
                    <a:pt x="55873" y="9430"/>
                    <a:pt x="55468" y="9268"/>
                  </a:cubicBezTo>
                  <a:cubicBezTo>
                    <a:pt x="55063" y="9106"/>
                    <a:pt x="55468" y="9268"/>
                    <a:pt x="54982" y="8863"/>
                  </a:cubicBezTo>
                  <a:lnTo>
                    <a:pt x="54010" y="8377"/>
                  </a:lnTo>
                  <a:cubicBezTo>
                    <a:pt x="53605" y="7972"/>
                    <a:pt x="53119" y="6919"/>
                    <a:pt x="52633" y="6271"/>
                  </a:cubicBezTo>
                  <a:cubicBezTo>
                    <a:pt x="51555" y="4861"/>
                    <a:pt x="50243" y="3654"/>
                    <a:pt x="48744" y="2706"/>
                  </a:cubicBezTo>
                  <a:cubicBezTo>
                    <a:pt x="46006" y="1078"/>
                    <a:pt x="42928" y="106"/>
                    <a:pt x="39752" y="-129"/>
                  </a:cubicBezTo>
                  <a:cubicBezTo>
                    <a:pt x="29578" y="-591"/>
                    <a:pt x="19412" y="1013"/>
                    <a:pt x="9861" y="4570"/>
                  </a:cubicBezTo>
                  <a:cubicBezTo>
                    <a:pt x="8403" y="4918"/>
                    <a:pt x="7009" y="5493"/>
                    <a:pt x="5730" y="6271"/>
                  </a:cubicBezTo>
                  <a:cubicBezTo>
                    <a:pt x="4263" y="7259"/>
                    <a:pt x="3064" y="8596"/>
                    <a:pt x="2246" y="10159"/>
                  </a:cubicBezTo>
                  <a:cubicBezTo>
                    <a:pt x="1469" y="11536"/>
                    <a:pt x="869" y="13002"/>
                    <a:pt x="464" y="14533"/>
                  </a:cubicBezTo>
                  <a:cubicBezTo>
                    <a:pt x="-192" y="17190"/>
                    <a:pt x="-192" y="19977"/>
                    <a:pt x="464" y="22634"/>
                  </a:cubicBezTo>
                  <a:cubicBezTo>
                    <a:pt x="3024" y="30719"/>
                    <a:pt x="10623" y="36138"/>
                    <a:pt x="19096" y="359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06" name="Freeform: Shape 1705">
              <a:extLst>
                <a:ext uri="{FF2B5EF4-FFF2-40B4-BE49-F238E27FC236}">
                  <a16:creationId xmlns:a16="http://schemas.microsoft.com/office/drawing/2014/main" xmlns="" id="{CC1F1D4F-C191-EC3C-C63B-990AC0E1BCF6}"/>
                </a:ext>
              </a:extLst>
            </p:cNvPr>
            <p:cNvSpPr/>
            <p:nvPr/>
          </p:nvSpPr>
          <p:spPr>
            <a:xfrm>
              <a:off x="9900540" y="4397294"/>
              <a:ext cx="143697" cy="66087"/>
            </a:xfrm>
            <a:custGeom>
              <a:avLst/>
              <a:gdLst>
                <a:gd name="connsiteX0" fmla="*/ 20114 w 143697"/>
                <a:gd name="connsiteY0" fmla="*/ 8070 h 66087"/>
                <a:gd name="connsiteX1" fmla="*/ 118213 w 143697"/>
                <a:gd name="connsiteY1" fmla="*/ -31 h 66087"/>
                <a:gd name="connsiteX2" fmla="*/ 137898 w 143697"/>
                <a:gd name="connsiteY2" fmla="*/ 8799 h 66087"/>
                <a:gd name="connsiteX3" fmla="*/ 143649 w 143697"/>
                <a:gd name="connsiteY3" fmla="*/ 30509 h 66087"/>
                <a:gd name="connsiteX4" fmla="*/ 142515 w 143697"/>
                <a:gd name="connsiteY4" fmla="*/ 43632 h 66087"/>
                <a:gd name="connsiteX5" fmla="*/ 139275 w 143697"/>
                <a:gd name="connsiteY5" fmla="*/ 52300 h 66087"/>
                <a:gd name="connsiteX6" fmla="*/ 129311 w 143697"/>
                <a:gd name="connsiteY6" fmla="*/ 58456 h 66087"/>
                <a:gd name="connsiteX7" fmla="*/ 26351 w 143697"/>
                <a:gd name="connsiteY7" fmla="*/ 65261 h 66087"/>
                <a:gd name="connsiteX8" fmla="*/ 14119 w 143697"/>
                <a:gd name="connsiteY8" fmla="*/ 65261 h 66087"/>
                <a:gd name="connsiteX9" fmla="*/ 1077 w 143697"/>
                <a:gd name="connsiteY9" fmla="*/ 48249 h 66087"/>
                <a:gd name="connsiteX10" fmla="*/ 510 w 143697"/>
                <a:gd name="connsiteY10" fmla="*/ 21355 h 66087"/>
                <a:gd name="connsiteX11" fmla="*/ 20114 w 143697"/>
                <a:gd name="connsiteY11" fmla="*/ 8070 h 6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697" h="66087">
                  <a:moveTo>
                    <a:pt x="20114" y="8070"/>
                  </a:moveTo>
                  <a:lnTo>
                    <a:pt x="118213" y="-31"/>
                  </a:lnTo>
                  <a:cubicBezTo>
                    <a:pt x="125917" y="-1043"/>
                    <a:pt x="133532" y="2375"/>
                    <a:pt x="137898" y="8799"/>
                  </a:cubicBezTo>
                  <a:cubicBezTo>
                    <a:pt x="141892" y="15320"/>
                    <a:pt x="143892" y="22870"/>
                    <a:pt x="143649" y="30509"/>
                  </a:cubicBezTo>
                  <a:cubicBezTo>
                    <a:pt x="143722" y="34907"/>
                    <a:pt x="143341" y="39306"/>
                    <a:pt x="142515" y="43632"/>
                  </a:cubicBezTo>
                  <a:cubicBezTo>
                    <a:pt x="142151" y="46743"/>
                    <a:pt x="141041" y="49716"/>
                    <a:pt x="139275" y="52300"/>
                  </a:cubicBezTo>
                  <a:cubicBezTo>
                    <a:pt x="136788" y="55475"/>
                    <a:pt x="133256" y="57654"/>
                    <a:pt x="129311" y="58456"/>
                  </a:cubicBezTo>
                  <a:cubicBezTo>
                    <a:pt x="111246" y="62264"/>
                    <a:pt x="26351" y="65261"/>
                    <a:pt x="26351" y="65261"/>
                  </a:cubicBezTo>
                  <a:cubicBezTo>
                    <a:pt x="22317" y="66087"/>
                    <a:pt x="18153" y="66087"/>
                    <a:pt x="14119" y="65261"/>
                  </a:cubicBezTo>
                  <a:cubicBezTo>
                    <a:pt x="6221" y="63503"/>
                    <a:pt x="729" y="56334"/>
                    <a:pt x="1077" y="48249"/>
                  </a:cubicBezTo>
                  <a:cubicBezTo>
                    <a:pt x="-171" y="39339"/>
                    <a:pt x="-365" y="30314"/>
                    <a:pt x="510" y="21355"/>
                  </a:cubicBezTo>
                  <a:cubicBezTo>
                    <a:pt x="1968" y="14227"/>
                    <a:pt x="7072" y="9933"/>
                    <a:pt x="20114" y="807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07" name="Freeform: Shape 1706">
              <a:extLst>
                <a:ext uri="{FF2B5EF4-FFF2-40B4-BE49-F238E27FC236}">
                  <a16:creationId xmlns:a16="http://schemas.microsoft.com/office/drawing/2014/main" xmlns="" id="{625B4C34-4E9A-7674-4049-9ABEB31C5622}"/>
                </a:ext>
              </a:extLst>
            </p:cNvPr>
            <p:cNvSpPr/>
            <p:nvPr/>
          </p:nvSpPr>
          <p:spPr>
            <a:xfrm>
              <a:off x="9977940" y="4408003"/>
              <a:ext cx="56644" cy="38696"/>
            </a:xfrm>
            <a:custGeom>
              <a:avLst/>
              <a:gdLst>
                <a:gd name="connsiteX0" fmla="*/ 17807 w 56644"/>
                <a:gd name="connsiteY0" fmla="*/ 37379 h 38696"/>
                <a:gd name="connsiteX1" fmla="*/ 43891 w 56644"/>
                <a:gd name="connsiteY1" fmla="*/ 36569 h 38696"/>
                <a:gd name="connsiteX2" fmla="*/ 52478 w 56644"/>
                <a:gd name="connsiteY2" fmla="*/ 31384 h 38696"/>
                <a:gd name="connsiteX3" fmla="*/ 56123 w 56644"/>
                <a:gd name="connsiteY3" fmla="*/ 15183 h 38696"/>
                <a:gd name="connsiteX4" fmla="*/ 48914 w 56644"/>
                <a:gd name="connsiteY4" fmla="*/ 2951 h 38696"/>
                <a:gd name="connsiteX5" fmla="*/ 39760 w 56644"/>
                <a:gd name="connsiteY5" fmla="*/ -127 h 38696"/>
                <a:gd name="connsiteX6" fmla="*/ 10030 w 56644"/>
                <a:gd name="connsiteY6" fmla="*/ 4652 h 38696"/>
                <a:gd name="connsiteX7" fmla="*/ 5818 w 56644"/>
                <a:gd name="connsiteY7" fmla="*/ 6353 h 38696"/>
                <a:gd name="connsiteX8" fmla="*/ 2335 w 56644"/>
                <a:gd name="connsiteY8" fmla="*/ 10241 h 38696"/>
                <a:gd name="connsiteX9" fmla="*/ 390 w 56644"/>
                <a:gd name="connsiteY9" fmla="*/ 22798 h 38696"/>
                <a:gd name="connsiteX10" fmla="*/ 17807 w 56644"/>
                <a:gd name="connsiteY10" fmla="*/ 37379 h 3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44" h="38696">
                  <a:moveTo>
                    <a:pt x="17807" y="37379"/>
                  </a:moveTo>
                  <a:cubicBezTo>
                    <a:pt x="26450" y="39096"/>
                    <a:pt x="35369" y="38821"/>
                    <a:pt x="43891" y="36569"/>
                  </a:cubicBezTo>
                  <a:cubicBezTo>
                    <a:pt x="47156" y="35621"/>
                    <a:pt x="50112" y="33831"/>
                    <a:pt x="52478" y="31384"/>
                  </a:cubicBezTo>
                  <a:cubicBezTo>
                    <a:pt x="56099" y="26824"/>
                    <a:pt x="57435" y="20853"/>
                    <a:pt x="56123" y="15183"/>
                  </a:cubicBezTo>
                  <a:cubicBezTo>
                    <a:pt x="55418" y="10314"/>
                    <a:pt x="52834" y="5924"/>
                    <a:pt x="48914" y="2951"/>
                  </a:cubicBezTo>
                  <a:cubicBezTo>
                    <a:pt x="46175" y="1161"/>
                    <a:pt x="43024" y="107"/>
                    <a:pt x="39760" y="-127"/>
                  </a:cubicBezTo>
                  <a:cubicBezTo>
                    <a:pt x="29626" y="-597"/>
                    <a:pt x="19508" y="1031"/>
                    <a:pt x="10030" y="4652"/>
                  </a:cubicBezTo>
                  <a:cubicBezTo>
                    <a:pt x="8556" y="5017"/>
                    <a:pt x="7138" y="5592"/>
                    <a:pt x="5818" y="6353"/>
                  </a:cubicBezTo>
                  <a:cubicBezTo>
                    <a:pt x="4376" y="7366"/>
                    <a:pt x="3185" y="8694"/>
                    <a:pt x="2335" y="10241"/>
                  </a:cubicBezTo>
                  <a:cubicBezTo>
                    <a:pt x="131" y="14033"/>
                    <a:pt x="-566" y="18520"/>
                    <a:pt x="390" y="22798"/>
                  </a:cubicBezTo>
                  <a:cubicBezTo>
                    <a:pt x="2221" y="31044"/>
                    <a:pt x="9366" y="37031"/>
                    <a:pt x="17807" y="3737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08" name="Freeform: Shape 1707">
              <a:extLst>
                <a:ext uri="{FF2B5EF4-FFF2-40B4-BE49-F238E27FC236}">
                  <a16:creationId xmlns:a16="http://schemas.microsoft.com/office/drawing/2014/main" xmlns="" id="{5357B2D4-8D60-D8C0-0B05-7B9D7814D673}"/>
                </a:ext>
              </a:extLst>
            </p:cNvPr>
            <p:cNvSpPr/>
            <p:nvPr/>
          </p:nvSpPr>
          <p:spPr>
            <a:xfrm>
              <a:off x="9902916" y="4462357"/>
              <a:ext cx="143939" cy="62876"/>
            </a:xfrm>
            <a:custGeom>
              <a:avLst/>
              <a:gdLst>
                <a:gd name="connsiteX0" fmla="*/ 20977 w 143939"/>
                <a:gd name="connsiteY0" fmla="*/ 4654 h 62876"/>
                <a:gd name="connsiteX1" fmla="*/ 119320 w 143939"/>
                <a:gd name="connsiteY1" fmla="*/ -206 h 62876"/>
                <a:gd name="connsiteX2" fmla="*/ 138681 w 143939"/>
                <a:gd name="connsiteY2" fmla="*/ 8947 h 62876"/>
                <a:gd name="connsiteX3" fmla="*/ 143865 w 143939"/>
                <a:gd name="connsiteY3" fmla="*/ 30333 h 62876"/>
                <a:gd name="connsiteX4" fmla="*/ 142407 w 143939"/>
                <a:gd name="connsiteY4" fmla="*/ 43213 h 62876"/>
                <a:gd name="connsiteX5" fmla="*/ 139004 w 143939"/>
                <a:gd name="connsiteY5" fmla="*/ 51314 h 62876"/>
                <a:gd name="connsiteX6" fmla="*/ 128879 w 143939"/>
                <a:gd name="connsiteY6" fmla="*/ 57227 h 62876"/>
                <a:gd name="connsiteX7" fmla="*/ 25838 w 143939"/>
                <a:gd name="connsiteY7" fmla="*/ 62250 h 62876"/>
                <a:gd name="connsiteX8" fmla="*/ 888 w 143939"/>
                <a:gd name="connsiteY8" fmla="*/ 44347 h 62876"/>
                <a:gd name="connsiteX9" fmla="*/ 20977 w 143939"/>
                <a:gd name="connsiteY9" fmla="*/ 4654 h 6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9" h="62876">
                  <a:moveTo>
                    <a:pt x="20977" y="4654"/>
                  </a:moveTo>
                  <a:lnTo>
                    <a:pt x="119320" y="-206"/>
                  </a:lnTo>
                  <a:cubicBezTo>
                    <a:pt x="129932" y="441"/>
                    <a:pt x="134711" y="2791"/>
                    <a:pt x="138681" y="8947"/>
                  </a:cubicBezTo>
                  <a:cubicBezTo>
                    <a:pt x="142431" y="15428"/>
                    <a:pt x="144229" y="22856"/>
                    <a:pt x="143865" y="30333"/>
                  </a:cubicBezTo>
                  <a:cubicBezTo>
                    <a:pt x="143784" y="34667"/>
                    <a:pt x="143298" y="38976"/>
                    <a:pt x="142407" y="43213"/>
                  </a:cubicBezTo>
                  <a:cubicBezTo>
                    <a:pt x="141880" y="46130"/>
                    <a:pt x="140714" y="48892"/>
                    <a:pt x="139004" y="51314"/>
                  </a:cubicBezTo>
                  <a:cubicBezTo>
                    <a:pt x="136428" y="54408"/>
                    <a:pt x="132840" y="56506"/>
                    <a:pt x="128879" y="57227"/>
                  </a:cubicBezTo>
                  <a:cubicBezTo>
                    <a:pt x="110814" y="60711"/>
                    <a:pt x="25838" y="62250"/>
                    <a:pt x="25838" y="62250"/>
                  </a:cubicBezTo>
                  <a:cubicBezTo>
                    <a:pt x="25838" y="62250"/>
                    <a:pt x="1535" y="67029"/>
                    <a:pt x="888" y="44347"/>
                  </a:cubicBezTo>
                  <a:cubicBezTo>
                    <a:pt x="239" y="21665"/>
                    <a:pt x="-5269" y="7813"/>
                    <a:pt x="20977" y="465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09" name="Freeform: Shape 1708">
              <a:extLst>
                <a:ext uri="{FF2B5EF4-FFF2-40B4-BE49-F238E27FC236}">
                  <a16:creationId xmlns:a16="http://schemas.microsoft.com/office/drawing/2014/main" xmlns="" id="{8E3308AF-3C61-53AC-5955-A1B9351D3A37}"/>
                </a:ext>
              </a:extLst>
            </p:cNvPr>
            <p:cNvSpPr/>
            <p:nvPr/>
          </p:nvSpPr>
          <p:spPr>
            <a:xfrm>
              <a:off x="9980566" y="4473038"/>
              <a:ext cx="56440" cy="37842"/>
            </a:xfrm>
            <a:custGeom>
              <a:avLst/>
              <a:gdLst>
                <a:gd name="connsiteX0" fmla="*/ 17287 w 56440"/>
                <a:gd name="connsiteY0" fmla="*/ 36178 h 37842"/>
                <a:gd name="connsiteX1" fmla="*/ 43452 w 56440"/>
                <a:gd name="connsiteY1" fmla="*/ 36178 h 37842"/>
                <a:gd name="connsiteX2" fmla="*/ 52120 w 56440"/>
                <a:gd name="connsiteY2" fmla="*/ 31236 h 37842"/>
                <a:gd name="connsiteX3" fmla="*/ 49203 w 56440"/>
                <a:gd name="connsiteY3" fmla="*/ 3208 h 37842"/>
                <a:gd name="connsiteX4" fmla="*/ 40212 w 56440"/>
                <a:gd name="connsiteY4" fmla="*/ -33 h 37842"/>
                <a:gd name="connsiteX5" fmla="*/ 10239 w 56440"/>
                <a:gd name="connsiteY5" fmla="*/ 3856 h 37842"/>
                <a:gd name="connsiteX6" fmla="*/ 6027 w 56440"/>
                <a:gd name="connsiteY6" fmla="*/ 5476 h 37842"/>
                <a:gd name="connsiteX7" fmla="*/ 2462 w 56440"/>
                <a:gd name="connsiteY7" fmla="*/ 9202 h 37842"/>
                <a:gd name="connsiteX8" fmla="*/ 275 w 56440"/>
                <a:gd name="connsiteY8" fmla="*/ 21677 h 37842"/>
                <a:gd name="connsiteX9" fmla="*/ 17287 w 56440"/>
                <a:gd name="connsiteY9" fmla="*/ 36178 h 3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0" h="37842">
                  <a:moveTo>
                    <a:pt x="17287" y="36178"/>
                  </a:moveTo>
                  <a:cubicBezTo>
                    <a:pt x="25898" y="38122"/>
                    <a:pt x="34841" y="38122"/>
                    <a:pt x="43452" y="36178"/>
                  </a:cubicBezTo>
                  <a:cubicBezTo>
                    <a:pt x="46717" y="35303"/>
                    <a:pt x="49697" y="33594"/>
                    <a:pt x="52120" y="31236"/>
                  </a:cubicBezTo>
                  <a:cubicBezTo>
                    <a:pt x="58827" y="22625"/>
                    <a:pt x="57539" y="10255"/>
                    <a:pt x="49203" y="3208"/>
                  </a:cubicBezTo>
                  <a:cubicBezTo>
                    <a:pt x="46498" y="1442"/>
                    <a:pt x="43419" y="332"/>
                    <a:pt x="40212" y="-33"/>
                  </a:cubicBezTo>
                  <a:cubicBezTo>
                    <a:pt x="30061" y="-713"/>
                    <a:pt x="19879" y="607"/>
                    <a:pt x="10239" y="3856"/>
                  </a:cubicBezTo>
                  <a:cubicBezTo>
                    <a:pt x="8765" y="4188"/>
                    <a:pt x="7347" y="4739"/>
                    <a:pt x="6027" y="5476"/>
                  </a:cubicBezTo>
                  <a:cubicBezTo>
                    <a:pt x="4585" y="6448"/>
                    <a:pt x="3370" y="7720"/>
                    <a:pt x="2462" y="9202"/>
                  </a:cubicBezTo>
                  <a:cubicBezTo>
                    <a:pt x="259" y="12961"/>
                    <a:pt x="-519" y="17392"/>
                    <a:pt x="275" y="21677"/>
                  </a:cubicBezTo>
                  <a:cubicBezTo>
                    <a:pt x="2073" y="29770"/>
                    <a:pt x="9016" y="35683"/>
                    <a:pt x="17287" y="3617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10" name="Freeform: Shape 1709">
              <a:extLst>
                <a:ext uri="{FF2B5EF4-FFF2-40B4-BE49-F238E27FC236}">
                  <a16:creationId xmlns:a16="http://schemas.microsoft.com/office/drawing/2014/main" xmlns="" id="{BF2FF760-0D54-D8AD-0771-8E3BF7AFF76F}"/>
                </a:ext>
              </a:extLst>
            </p:cNvPr>
            <p:cNvSpPr/>
            <p:nvPr/>
          </p:nvSpPr>
          <p:spPr>
            <a:xfrm>
              <a:off x="9904448" y="4526595"/>
              <a:ext cx="143890" cy="61528"/>
            </a:xfrm>
            <a:custGeom>
              <a:avLst/>
              <a:gdLst>
                <a:gd name="connsiteX0" fmla="*/ 21227 w 143890"/>
                <a:gd name="connsiteY0" fmla="*/ 2953 h 61528"/>
                <a:gd name="connsiteX1" fmla="*/ 119651 w 143890"/>
                <a:gd name="connsiteY1" fmla="*/ -206 h 61528"/>
                <a:gd name="connsiteX2" fmla="*/ 138850 w 143890"/>
                <a:gd name="connsiteY2" fmla="*/ 9190 h 61528"/>
                <a:gd name="connsiteX3" fmla="*/ 143791 w 143890"/>
                <a:gd name="connsiteY3" fmla="*/ 30495 h 61528"/>
                <a:gd name="connsiteX4" fmla="*/ 142171 w 143890"/>
                <a:gd name="connsiteY4" fmla="*/ 43213 h 61528"/>
                <a:gd name="connsiteX5" fmla="*/ 138607 w 143890"/>
                <a:gd name="connsiteY5" fmla="*/ 51314 h 61528"/>
                <a:gd name="connsiteX6" fmla="*/ 128481 w 143890"/>
                <a:gd name="connsiteY6" fmla="*/ 57066 h 61528"/>
                <a:gd name="connsiteX7" fmla="*/ 25359 w 143890"/>
                <a:gd name="connsiteY7" fmla="*/ 60954 h 61528"/>
                <a:gd name="connsiteX8" fmla="*/ 652 w 143890"/>
                <a:gd name="connsiteY8" fmla="*/ 42727 h 61528"/>
                <a:gd name="connsiteX9" fmla="*/ 21227 w 143890"/>
                <a:gd name="connsiteY9" fmla="*/ 2953 h 6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0" h="61528">
                  <a:moveTo>
                    <a:pt x="21227" y="2953"/>
                  </a:moveTo>
                  <a:lnTo>
                    <a:pt x="119651" y="-206"/>
                  </a:lnTo>
                  <a:cubicBezTo>
                    <a:pt x="130263" y="604"/>
                    <a:pt x="135042" y="3034"/>
                    <a:pt x="138850" y="9190"/>
                  </a:cubicBezTo>
                  <a:cubicBezTo>
                    <a:pt x="142527" y="15663"/>
                    <a:pt x="144244" y="23067"/>
                    <a:pt x="143791" y="30495"/>
                  </a:cubicBezTo>
                  <a:cubicBezTo>
                    <a:pt x="143661" y="34780"/>
                    <a:pt x="143119" y="39033"/>
                    <a:pt x="142171" y="43213"/>
                  </a:cubicBezTo>
                  <a:cubicBezTo>
                    <a:pt x="141620" y="46154"/>
                    <a:pt x="140397" y="48924"/>
                    <a:pt x="138607" y="51314"/>
                  </a:cubicBezTo>
                  <a:cubicBezTo>
                    <a:pt x="136014" y="54368"/>
                    <a:pt x="132426" y="56409"/>
                    <a:pt x="128481" y="57066"/>
                  </a:cubicBezTo>
                  <a:cubicBezTo>
                    <a:pt x="110335" y="60306"/>
                    <a:pt x="25359" y="60954"/>
                    <a:pt x="25359" y="60954"/>
                  </a:cubicBezTo>
                  <a:cubicBezTo>
                    <a:pt x="25359" y="60954"/>
                    <a:pt x="1057" y="65490"/>
                    <a:pt x="652" y="42727"/>
                  </a:cubicBezTo>
                  <a:cubicBezTo>
                    <a:pt x="246" y="19964"/>
                    <a:pt x="-4938" y="5302"/>
                    <a:pt x="21227" y="2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11" name="Freeform: Shape 1710">
              <a:extLst>
                <a:ext uri="{FF2B5EF4-FFF2-40B4-BE49-F238E27FC236}">
                  <a16:creationId xmlns:a16="http://schemas.microsoft.com/office/drawing/2014/main" xmlns="" id="{966F33F9-DE1B-D048-2DCA-FBD630BCE65C}"/>
                </a:ext>
              </a:extLst>
            </p:cNvPr>
            <p:cNvSpPr/>
            <p:nvPr/>
          </p:nvSpPr>
          <p:spPr>
            <a:xfrm>
              <a:off x="9981956" y="4536859"/>
              <a:ext cx="56581" cy="37773"/>
            </a:xfrm>
            <a:custGeom>
              <a:avLst/>
              <a:gdLst>
                <a:gd name="connsiteX0" fmla="*/ 17193 w 56581"/>
                <a:gd name="connsiteY0" fmla="*/ 36109 h 37773"/>
                <a:gd name="connsiteX1" fmla="*/ 43358 w 56581"/>
                <a:gd name="connsiteY1" fmla="*/ 36109 h 37773"/>
                <a:gd name="connsiteX2" fmla="*/ 52026 w 56581"/>
                <a:gd name="connsiteY2" fmla="*/ 31330 h 37773"/>
                <a:gd name="connsiteX3" fmla="*/ 56238 w 56581"/>
                <a:gd name="connsiteY3" fmla="*/ 15696 h 37773"/>
                <a:gd name="connsiteX4" fmla="*/ 49515 w 56581"/>
                <a:gd name="connsiteY4" fmla="*/ 3463 h 37773"/>
                <a:gd name="connsiteX5" fmla="*/ 40523 w 56581"/>
                <a:gd name="connsiteY5" fmla="*/ 61 h 37773"/>
                <a:gd name="connsiteX6" fmla="*/ 10550 w 56581"/>
                <a:gd name="connsiteY6" fmla="*/ 3463 h 37773"/>
                <a:gd name="connsiteX7" fmla="*/ 6257 w 56581"/>
                <a:gd name="connsiteY7" fmla="*/ 5003 h 37773"/>
                <a:gd name="connsiteX8" fmla="*/ 2693 w 56581"/>
                <a:gd name="connsiteY8" fmla="*/ 8729 h 37773"/>
                <a:gd name="connsiteX9" fmla="*/ 262 w 56581"/>
                <a:gd name="connsiteY9" fmla="*/ 21204 h 37773"/>
                <a:gd name="connsiteX10" fmla="*/ 17193 w 56581"/>
                <a:gd name="connsiteY10" fmla="*/ 36109 h 3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1" h="37773">
                  <a:moveTo>
                    <a:pt x="17193" y="36109"/>
                  </a:moveTo>
                  <a:cubicBezTo>
                    <a:pt x="25804" y="38053"/>
                    <a:pt x="34747" y="38053"/>
                    <a:pt x="43358" y="36109"/>
                  </a:cubicBezTo>
                  <a:cubicBezTo>
                    <a:pt x="46607" y="35267"/>
                    <a:pt x="49587" y="33630"/>
                    <a:pt x="52026" y="31330"/>
                  </a:cubicBezTo>
                  <a:cubicBezTo>
                    <a:pt x="55728" y="27028"/>
                    <a:pt x="57275" y="21277"/>
                    <a:pt x="56238" y="15696"/>
                  </a:cubicBezTo>
                  <a:cubicBezTo>
                    <a:pt x="55696" y="10892"/>
                    <a:pt x="53273" y="6501"/>
                    <a:pt x="49515" y="3463"/>
                  </a:cubicBezTo>
                  <a:cubicBezTo>
                    <a:pt x="46825" y="1633"/>
                    <a:pt x="43747" y="466"/>
                    <a:pt x="40523" y="61"/>
                  </a:cubicBezTo>
                  <a:cubicBezTo>
                    <a:pt x="30405" y="-781"/>
                    <a:pt x="20222" y="369"/>
                    <a:pt x="10550" y="3463"/>
                  </a:cubicBezTo>
                  <a:cubicBezTo>
                    <a:pt x="9068" y="3820"/>
                    <a:pt x="7626" y="4338"/>
                    <a:pt x="6257" y="5003"/>
                  </a:cubicBezTo>
                  <a:cubicBezTo>
                    <a:pt x="4799" y="5950"/>
                    <a:pt x="3576" y="7222"/>
                    <a:pt x="2693" y="8729"/>
                  </a:cubicBezTo>
                  <a:cubicBezTo>
                    <a:pt x="335" y="12431"/>
                    <a:pt x="-540" y="16886"/>
                    <a:pt x="262" y="21204"/>
                  </a:cubicBezTo>
                  <a:cubicBezTo>
                    <a:pt x="1915" y="29410"/>
                    <a:pt x="8841" y="35510"/>
                    <a:pt x="17193" y="3610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12" name="Freeform: Shape 1711">
              <a:extLst>
                <a:ext uri="{FF2B5EF4-FFF2-40B4-BE49-F238E27FC236}">
                  <a16:creationId xmlns:a16="http://schemas.microsoft.com/office/drawing/2014/main" xmlns="" id="{7FC74250-0ED2-9A8C-9A3E-1EDFF10F0A47}"/>
                </a:ext>
              </a:extLst>
            </p:cNvPr>
            <p:cNvSpPr/>
            <p:nvPr/>
          </p:nvSpPr>
          <p:spPr>
            <a:xfrm>
              <a:off x="9905652" y="4590591"/>
              <a:ext cx="143603" cy="60670"/>
            </a:xfrm>
            <a:custGeom>
              <a:avLst/>
              <a:gdLst>
                <a:gd name="connsiteX0" fmla="*/ 21158 w 143603"/>
                <a:gd name="connsiteY0" fmla="*/ 1900 h 60670"/>
                <a:gd name="connsiteX1" fmla="*/ 119663 w 143603"/>
                <a:gd name="connsiteY1" fmla="*/ -206 h 60670"/>
                <a:gd name="connsiteX2" fmla="*/ 138780 w 143603"/>
                <a:gd name="connsiteY2" fmla="*/ 9352 h 60670"/>
                <a:gd name="connsiteX3" fmla="*/ 143479 w 143603"/>
                <a:gd name="connsiteY3" fmla="*/ 30576 h 60670"/>
                <a:gd name="connsiteX4" fmla="*/ 141697 w 143603"/>
                <a:gd name="connsiteY4" fmla="*/ 43294 h 60670"/>
                <a:gd name="connsiteX5" fmla="*/ 138132 w 143603"/>
                <a:gd name="connsiteY5" fmla="*/ 51395 h 60670"/>
                <a:gd name="connsiteX6" fmla="*/ 127925 w 143603"/>
                <a:gd name="connsiteY6" fmla="*/ 57066 h 60670"/>
                <a:gd name="connsiteX7" fmla="*/ 24804 w 143603"/>
                <a:gd name="connsiteY7" fmla="*/ 60144 h 60670"/>
                <a:gd name="connsiteX8" fmla="*/ 502 w 143603"/>
                <a:gd name="connsiteY8" fmla="*/ 41593 h 60670"/>
                <a:gd name="connsiteX9" fmla="*/ 21158 w 143603"/>
                <a:gd name="connsiteY9" fmla="*/ 1900 h 6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03" h="60670">
                  <a:moveTo>
                    <a:pt x="21158" y="1900"/>
                  </a:moveTo>
                  <a:lnTo>
                    <a:pt x="119663" y="-206"/>
                  </a:lnTo>
                  <a:cubicBezTo>
                    <a:pt x="130275" y="685"/>
                    <a:pt x="134973" y="3196"/>
                    <a:pt x="138780" y="9352"/>
                  </a:cubicBezTo>
                  <a:cubicBezTo>
                    <a:pt x="142369" y="15825"/>
                    <a:pt x="144005" y="23197"/>
                    <a:pt x="143479" y="30576"/>
                  </a:cubicBezTo>
                  <a:cubicBezTo>
                    <a:pt x="143333" y="34870"/>
                    <a:pt x="142734" y="39131"/>
                    <a:pt x="141697" y="43294"/>
                  </a:cubicBezTo>
                  <a:cubicBezTo>
                    <a:pt x="141138" y="46227"/>
                    <a:pt x="139915" y="48997"/>
                    <a:pt x="138132" y="51395"/>
                  </a:cubicBezTo>
                  <a:cubicBezTo>
                    <a:pt x="135492" y="54417"/>
                    <a:pt x="131887" y="56417"/>
                    <a:pt x="127925" y="57066"/>
                  </a:cubicBezTo>
                  <a:cubicBezTo>
                    <a:pt x="109780" y="60144"/>
                    <a:pt x="24804" y="60144"/>
                    <a:pt x="24804" y="60144"/>
                  </a:cubicBezTo>
                  <a:cubicBezTo>
                    <a:pt x="24804" y="60144"/>
                    <a:pt x="502" y="64437"/>
                    <a:pt x="502" y="41593"/>
                  </a:cubicBezTo>
                  <a:cubicBezTo>
                    <a:pt x="502" y="18749"/>
                    <a:pt x="-5250" y="4006"/>
                    <a:pt x="21158" y="19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13" name="Freeform: Shape 1712">
              <a:extLst>
                <a:ext uri="{FF2B5EF4-FFF2-40B4-BE49-F238E27FC236}">
                  <a16:creationId xmlns:a16="http://schemas.microsoft.com/office/drawing/2014/main" xmlns="" id="{AC3CEA53-27C2-CE4D-9A16-CC08707A6BF3}"/>
                </a:ext>
              </a:extLst>
            </p:cNvPr>
            <p:cNvSpPr/>
            <p:nvPr/>
          </p:nvSpPr>
          <p:spPr>
            <a:xfrm>
              <a:off x="9982720" y="4600432"/>
              <a:ext cx="56508" cy="37821"/>
            </a:xfrm>
            <a:custGeom>
              <a:avLst/>
              <a:gdLst>
                <a:gd name="connsiteX0" fmla="*/ 16996 w 56508"/>
                <a:gd name="connsiteY0" fmla="*/ 36126 h 37821"/>
                <a:gd name="connsiteX1" fmla="*/ 43161 w 56508"/>
                <a:gd name="connsiteY1" fmla="*/ 36126 h 37821"/>
                <a:gd name="connsiteX2" fmla="*/ 51910 w 56508"/>
                <a:gd name="connsiteY2" fmla="*/ 31347 h 37821"/>
                <a:gd name="connsiteX3" fmla="*/ 49642 w 56508"/>
                <a:gd name="connsiteY3" fmla="*/ 3561 h 37821"/>
                <a:gd name="connsiteX4" fmla="*/ 40731 w 56508"/>
                <a:gd name="connsiteY4" fmla="*/ 159 h 37821"/>
                <a:gd name="connsiteX5" fmla="*/ 10677 w 56508"/>
                <a:gd name="connsiteY5" fmla="*/ 3237 h 37821"/>
                <a:gd name="connsiteX6" fmla="*/ 6384 w 56508"/>
                <a:gd name="connsiteY6" fmla="*/ 4696 h 37821"/>
                <a:gd name="connsiteX7" fmla="*/ 2739 w 56508"/>
                <a:gd name="connsiteY7" fmla="*/ 8422 h 37821"/>
                <a:gd name="connsiteX8" fmla="*/ 227 w 56508"/>
                <a:gd name="connsiteY8" fmla="*/ 20816 h 37821"/>
                <a:gd name="connsiteX9" fmla="*/ 16996 w 56508"/>
                <a:gd name="connsiteY9" fmla="*/ 36126 h 3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8" h="37821">
                  <a:moveTo>
                    <a:pt x="16996" y="36126"/>
                  </a:moveTo>
                  <a:cubicBezTo>
                    <a:pt x="25607" y="38111"/>
                    <a:pt x="34550" y="38111"/>
                    <a:pt x="43161" y="36126"/>
                  </a:cubicBezTo>
                  <a:cubicBezTo>
                    <a:pt x="46450" y="35340"/>
                    <a:pt x="49472" y="33696"/>
                    <a:pt x="51910" y="31347"/>
                  </a:cubicBezTo>
                  <a:cubicBezTo>
                    <a:pt x="58796" y="22995"/>
                    <a:pt x="57791" y="10690"/>
                    <a:pt x="49642" y="3561"/>
                  </a:cubicBezTo>
                  <a:cubicBezTo>
                    <a:pt x="46993" y="1714"/>
                    <a:pt x="43939" y="548"/>
                    <a:pt x="40731" y="159"/>
                  </a:cubicBezTo>
                  <a:cubicBezTo>
                    <a:pt x="30605" y="-837"/>
                    <a:pt x="20390" y="208"/>
                    <a:pt x="10677" y="3237"/>
                  </a:cubicBezTo>
                  <a:cubicBezTo>
                    <a:pt x="9187" y="3521"/>
                    <a:pt x="7737" y="4007"/>
                    <a:pt x="6384" y="4696"/>
                  </a:cubicBezTo>
                  <a:cubicBezTo>
                    <a:pt x="4902" y="5643"/>
                    <a:pt x="3654" y="6915"/>
                    <a:pt x="2739" y="8422"/>
                  </a:cubicBezTo>
                  <a:cubicBezTo>
                    <a:pt x="381" y="12091"/>
                    <a:pt x="-518" y="16514"/>
                    <a:pt x="227" y="20816"/>
                  </a:cubicBezTo>
                  <a:cubicBezTo>
                    <a:pt x="1653" y="29160"/>
                    <a:pt x="8555" y="35470"/>
                    <a:pt x="16996" y="3612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14" name="Freeform: Shape 1713">
              <a:extLst>
                <a:ext uri="{FF2B5EF4-FFF2-40B4-BE49-F238E27FC236}">
                  <a16:creationId xmlns:a16="http://schemas.microsoft.com/office/drawing/2014/main" xmlns="" id="{A95FE7B9-A6D8-DA5A-F232-55A4926B8350}"/>
                </a:ext>
              </a:extLst>
            </p:cNvPr>
            <p:cNvSpPr/>
            <p:nvPr/>
          </p:nvSpPr>
          <p:spPr>
            <a:xfrm>
              <a:off x="9905348" y="4654424"/>
              <a:ext cx="143619" cy="59993"/>
            </a:xfrm>
            <a:custGeom>
              <a:avLst/>
              <a:gdLst>
                <a:gd name="connsiteX0" fmla="*/ 21462 w 143619"/>
                <a:gd name="connsiteY0" fmla="*/ 1171 h 59993"/>
                <a:gd name="connsiteX1" fmla="*/ 119885 w 143619"/>
                <a:gd name="connsiteY1" fmla="*/ -206 h 59993"/>
                <a:gd name="connsiteX2" fmla="*/ 138922 w 143619"/>
                <a:gd name="connsiteY2" fmla="*/ 9514 h 59993"/>
                <a:gd name="connsiteX3" fmla="*/ 143458 w 143619"/>
                <a:gd name="connsiteY3" fmla="*/ 30738 h 59993"/>
                <a:gd name="connsiteX4" fmla="*/ 141676 w 143619"/>
                <a:gd name="connsiteY4" fmla="*/ 43456 h 59993"/>
                <a:gd name="connsiteX5" fmla="*/ 138031 w 143619"/>
                <a:gd name="connsiteY5" fmla="*/ 51557 h 59993"/>
                <a:gd name="connsiteX6" fmla="*/ 127743 w 143619"/>
                <a:gd name="connsiteY6" fmla="*/ 57227 h 59993"/>
                <a:gd name="connsiteX7" fmla="*/ 24621 w 143619"/>
                <a:gd name="connsiteY7" fmla="*/ 59496 h 59993"/>
                <a:gd name="connsiteX8" fmla="*/ 319 w 143619"/>
                <a:gd name="connsiteY8" fmla="*/ 40783 h 59993"/>
                <a:gd name="connsiteX9" fmla="*/ 21462 w 143619"/>
                <a:gd name="connsiteY9" fmla="*/ 1171 h 5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19" h="59993">
                  <a:moveTo>
                    <a:pt x="21462" y="1171"/>
                  </a:moveTo>
                  <a:lnTo>
                    <a:pt x="119885" y="-206"/>
                  </a:lnTo>
                  <a:cubicBezTo>
                    <a:pt x="130497" y="847"/>
                    <a:pt x="135196" y="3277"/>
                    <a:pt x="138922" y="9514"/>
                  </a:cubicBezTo>
                  <a:cubicBezTo>
                    <a:pt x="142502" y="15987"/>
                    <a:pt x="144082" y="23367"/>
                    <a:pt x="143458" y="30738"/>
                  </a:cubicBezTo>
                  <a:cubicBezTo>
                    <a:pt x="143272" y="35023"/>
                    <a:pt x="142680" y="39284"/>
                    <a:pt x="141676" y="43456"/>
                  </a:cubicBezTo>
                  <a:cubicBezTo>
                    <a:pt x="141060" y="46389"/>
                    <a:pt x="139821" y="49151"/>
                    <a:pt x="138031" y="51557"/>
                  </a:cubicBezTo>
                  <a:cubicBezTo>
                    <a:pt x="135382" y="54611"/>
                    <a:pt x="131737" y="56620"/>
                    <a:pt x="127743" y="57227"/>
                  </a:cubicBezTo>
                  <a:cubicBezTo>
                    <a:pt x="109597" y="60144"/>
                    <a:pt x="24621" y="59496"/>
                    <a:pt x="24621" y="59496"/>
                  </a:cubicBezTo>
                  <a:cubicBezTo>
                    <a:pt x="24621" y="59496"/>
                    <a:pt x="319" y="63627"/>
                    <a:pt x="319" y="40783"/>
                  </a:cubicBezTo>
                  <a:cubicBezTo>
                    <a:pt x="319" y="17939"/>
                    <a:pt x="-4461" y="3034"/>
                    <a:pt x="21462" y="11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15" name="Freeform: Shape 1714">
              <a:extLst>
                <a:ext uri="{FF2B5EF4-FFF2-40B4-BE49-F238E27FC236}">
                  <a16:creationId xmlns:a16="http://schemas.microsoft.com/office/drawing/2014/main" xmlns="" id="{32F028A5-4D49-125E-417D-1C514DC95BBE}"/>
                </a:ext>
              </a:extLst>
            </p:cNvPr>
            <p:cNvSpPr/>
            <p:nvPr/>
          </p:nvSpPr>
          <p:spPr>
            <a:xfrm>
              <a:off x="9983190" y="4664366"/>
              <a:ext cx="56168" cy="37781"/>
            </a:xfrm>
            <a:custGeom>
              <a:avLst/>
              <a:gdLst>
                <a:gd name="connsiteX0" fmla="*/ 16526 w 56168"/>
                <a:gd name="connsiteY0" fmla="*/ 35864 h 37781"/>
                <a:gd name="connsiteX1" fmla="*/ 42692 w 56168"/>
                <a:gd name="connsiteY1" fmla="*/ 36350 h 37781"/>
                <a:gd name="connsiteX2" fmla="*/ 51440 w 56168"/>
                <a:gd name="connsiteY2" fmla="*/ 31652 h 37781"/>
                <a:gd name="connsiteX3" fmla="*/ 49415 w 56168"/>
                <a:gd name="connsiteY3" fmla="*/ 3866 h 37781"/>
                <a:gd name="connsiteX4" fmla="*/ 40828 w 56168"/>
                <a:gd name="connsiteY4" fmla="*/ 221 h 37781"/>
                <a:gd name="connsiteX5" fmla="*/ 10775 w 56168"/>
                <a:gd name="connsiteY5" fmla="*/ 3056 h 37781"/>
                <a:gd name="connsiteX6" fmla="*/ 6562 w 56168"/>
                <a:gd name="connsiteY6" fmla="*/ 4514 h 37781"/>
                <a:gd name="connsiteX7" fmla="*/ 2836 w 56168"/>
                <a:gd name="connsiteY7" fmla="*/ 8160 h 37781"/>
                <a:gd name="connsiteX8" fmla="*/ 163 w 56168"/>
                <a:gd name="connsiteY8" fmla="*/ 20554 h 37781"/>
                <a:gd name="connsiteX9" fmla="*/ 16526 w 56168"/>
                <a:gd name="connsiteY9" fmla="*/ 35864 h 37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168" h="37781">
                  <a:moveTo>
                    <a:pt x="16526" y="35864"/>
                  </a:moveTo>
                  <a:cubicBezTo>
                    <a:pt x="25105" y="37970"/>
                    <a:pt x="34040" y="38132"/>
                    <a:pt x="42692" y="36350"/>
                  </a:cubicBezTo>
                  <a:cubicBezTo>
                    <a:pt x="45964" y="35564"/>
                    <a:pt x="48978" y="33944"/>
                    <a:pt x="51440" y="31652"/>
                  </a:cubicBezTo>
                  <a:cubicBezTo>
                    <a:pt x="58423" y="23381"/>
                    <a:pt x="57524" y="11044"/>
                    <a:pt x="49415" y="3866"/>
                  </a:cubicBezTo>
                  <a:cubicBezTo>
                    <a:pt x="46888" y="1987"/>
                    <a:pt x="43939" y="731"/>
                    <a:pt x="40828" y="221"/>
                  </a:cubicBezTo>
                  <a:cubicBezTo>
                    <a:pt x="30719" y="-856"/>
                    <a:pt x="20504" y="108"/>
                    <a:pt x="10775" y="3056"/>
                  </a:cubicBezTo>
                  <a:cubicBezTo>
                    <a:pt x="9309" y="3332"/>
                    <a:pt x="7891" y="3826"/>
                    <a:pt x="6562" y="4514"/>
                  </a:cubicBezTo>
                  <a:cubicBezTo>
                    <a:pt x="5039" y="5406"/>
                    <a:pt x="3760" y="6653"/>
                    <a:pt x="2836" y="8160"/>
                  </a:cubicBezTo>
                  <a:cubicBezTo>
                    <a:pt x="479" y="11829"/>
                    <a:pt x="-469" y="16236"/>
                    <a:pt x="163" y="20554"/>
                  </a:cubicBezTo>
                  <a:cubicBezTo>
                    <a:pt x="1572" y="28744"/>
                    <a:pt x="8255" y="35005"/>
                    <a:pt x="16526" y="3586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16" name="Freeform: Shape 1715">
              <a:extLst>
                <a:ext uri="{FF2B5EF4-FFF2-40B4-BE49-F238E27FC236}">
                  <a16:creationId xmlns:a16="http://schemas.microsoft.com/office/drawing/2014/main" xmlns="" id="{2BEFB89F-F6C8-9E51-1CC1-B6A67732C09E}"/>
                </a:ext>
              </a:extLst>
            </p:cNvPr>
            <p:cNvSpPr/>
            <p:nvPr/>
          </p:nvSpPr>
          <p:spPr>
            <a:xfrm>
              <a:off x="9905000" y="4718258"/>
              <a:ext cx="143809" cy="59268"/>
            </a:xfrm>
            <a:custGeom>
              <a:avLst/>
              <a:gdLst>
                <a:gd name="connsiteX0" fmla="*/ 21810 w 143809"/>
                <a:gd name="connsiteY0" fmla="*/ 441 h 59268"/>
                <a:gd name="connsiteX1" fmla="*/ 120315 w 143809"/>
                <a:gd name="connsiteY1" fmla="*/ -206 h 59268"/>
                <a:gd name="connsiteX2" fmla="*/ 139270 w 143809"/>
                <a:gd name="connsiteY2" fmla="*/ 9595 h 59268"/>
                <a:gd name="connsiteX3" fmla="*/ 143645 w 143809"/>
                <a:gd name="connsiteY3" fmla="*/ 30900 h 59268"/>
                <a:gd name="connsiteX4" fmla="*/ 141781 w 143809"/>
                <a:gd name="connsiteY4" fmla="*/ 43618 h 59268"/>
                <a:gd name="connsiteX5" fmla="*/ 138055 w 143809"/>
                <a:gd name="connsiteY5" fmla="*/ 51719 h 59268"/>
                <a:gd name="connsiteX6" fmla="*/ 127767 w 143809"/>
                <a:gd name="connsiteY6" fmla="*/ 57227 h 59268"/>
                <a:gd name="connsiteX7" fmla="*/ 24564 w 143809"/>
                <a:gd name="connsiteY7" fmla="*/ 58767 h 59268"/>
                <a:gd name="connsiteX8" fmla="*/ 262 w 143809"/>
                <a:gd name="connsiteY8" fmla="*/ 39892 h 59268"/>
                <a:gd name="connsiteX9" fmla="*/ 21810 w 143809"/>
                <a:gd name="connsiteY9" fmla="*/ 441 h 5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09" h="59268">
                  <a:moveTo>
                    <a:pt x="21810" y="441"/>
                  </a:moveTo>
                  <a:lnTo>
                    <a:pt x="120315" y="-206"/>
                  </a:lnTo>
                  <a:cubicBezTo>
                    <a:pt x="130927" y="927"/>
                    <a:pt x="135544" y="3439"/>
                    <a:pt x="139270" y="9595"/>
                  </a:cubicBezTo>
                  <a:cubicBezTo>
                    <a:pt x="142753" y="16124"/>
                    <a:pt x="144268" y="23529"/>
                    <a:pt x="143645" y="30900"/>
                  </a:cubicBezTo>
                  <a:cubicBezTo>
                    <a:pt x="143475" y="35194"/>
                    <a:pt x="142851" y="39455"/>
                    <a:pt x="141781" y="43618"/>
                  </a:cubicBezTo>
                  <a:cubicBezTo>
                    <a:pt x="141141" y="46559"/>
                    <a:pt x="139870" y="49321"/>
                    <a:pt x="138055" y="51719"/>
                  </a:cubicBezTo>
                  <a:cubicBezTo>
                    <a:pt x="135382" y="54708"/>
                    <a:pt x="131737" y="56660"/>
                    <a:pt x="127767" y="57227"/>
                  </a:cubicBezTo>
                  <a:cubicBezTo>
                    <a:pt x="109541" y="60063"/>
                    <a:pt x="24564" y="58767"/>
                    <a:pt x="24564" y="58767"/>
                  </a:cubicBezTo>
                  <a:cubicBezTo>
                    <a:pt x="24564" y="58767"/>
                    <a:pt x="262" y="62736"/>
                    <a:pt x="262" y="39892"/>
                  </a:cubicBezTo>
                  <a:cubicBezTo>
                    <a:pt x="262" y="17048"/>
                    <a:pt x="-4193" y="2062"/>
                    <a:pt x="21810" y="4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17" name="Freeform: Shape 1716">
              <a:extLst>
                <a:ext uri="{FF2B5EF4-FFF2-40B4-BE49-F238E27FC236}">
                  <a16:creationId xmlns:a16="http://schemas.microsoft.com/office/drawing/2014/main" xmlns="" id="{C84A1645-F731-794B-9688-13BAFCF962C3}"/>
                </a:ext>
              </a:extLst>
            </p:cNvPr>
            <p:cNvSpPr/>
            <p:nvPr/>
          </p:nvSpPr>
          <p:spPr>
            <a:xfrm>
              <a:off x="9982943" y="4728236"/>
              <a:ext cx="56593" cy="37618"/>
            </a:xfrm>
            <a:custGeom>
              <a:avLst/>
              <a:gdLst>
                <a:gd name="connsiteX0" fmla="*/ 16773 w 56593"/>
                <a:gd name="connsiteY0" fmla="*/ 35585 h 37618"/>
                <a:gd name="connsiteX1" fmla="*/ 42858 w 56593"/>
                <a:gd name="connsiteY1" fmla="*/ 36233 h 37618"/>
                <a:gd name="connsiteX2" fmla="*/ 51768 w 56593"/>
                <a:gd name="connsiteY2" fmla="*/ 31696 h 37618"/>
                <a:gd name="connsiteX3" fmla="*/ 56305 w 56593"/>
                <a:gd name="connsiteY3" fmla="*/ 16224 h 37618"/>
                <a:gd name="connsiteX4" fmla="*/ 49824 w 56593"/>
                <a:gd name="connsiteY4" fmla="*/ 3830 h 37618"/>
                <a:gd name="connsiteX5" fmla="*/ 40994 w 56593"/>
                <a:gd name="connsiteY5" fmla="*/ 266 h 37618"/>
                <a:gd name="connsiteX6" fmla="*/ 10941 w 56593"/>
                <a:gd name="connsiteY6" fmla="*/ 2939 h 37618"/>
                <a:gd name="connsiteX7" fmla="*/ 6647 w 56593"/>
                <a:gd name="connsiteY7" fmla="*/ 4316 h 37618"/>
                <a:gd name="connsiteX8" fmla="*/ 2921 w 56593"/>
                <a:gd name="connsiteY8" fmla="*/ 7961 h 37618"/>
                <a:gd name="connsiteX9" fmla="*/ 167 w 56593"/>
                <a:gd name="connsiteY9" fmla="*/ 20355 h 37618"/>
                <a:gd name="connsiteX10" fmla="*/ 16773 w 56593"/>
                <a:gd name="connsiteY10" fmla="*/ 35585 h 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3" h="37618">
                  <a:moveTo>
                    <a:pt x="16773" y="35585"/>
                  </a:moveTo>
                  <a:cubicBezTo>
                    <a:pt x="25303" y="37780"/>
                    <a:pt x="34230" y="37999"/>
                    <a:pt x="42858" y="36233"/>
                  </a:cubicBezTo>
                  <a:cubicBezTo>
                    <a:pt x="46171" y="35520"/>
                    <a:pt x="49241" y="33957"/>
                    <a:pt x="51768" y="31696"/>
                  </a:cubicBezTo>
                  <a:cubicBezTo>
                    <a:pt x="55584" y="27508"/>
                    <a:pt x="57253" y="21806"/>
                    <a:pt x="56305" y="16224"/>
                  </a:cubicBezTo>
                  <a:cubicBezTo>
                    <a:pt x="55884" y="11396"/>
                    <a:pt x="53551" y="6933"/>
                    <a:pt x="49824" y="3830"/>
                  </a:cubicBezTo>
                  <a:cubicBezTo>
                    <a:pt x="47208" y="1951"/>
                    <a:pt x="44178" y="736"/>
                    <a:pt x="40994" y="266"/>
                  </a:cubicBezTo>
                  <a:cubicBezTo>
                    <a:pt x="30901" y="-868"/>
                    <a:pt x="20678" y="47"/>
                    <a:pt x="10941" y="2939"/>
                  </a:cubicBezTo>
                  <a:cubicBezTo>
                    <a:pt x="9450" y="3174"/>
                    <a:pt x="8000" y="3644"/>
                    <a:pt x="6647" y="4316"/>
                  </a:cubicBezTo>
                  <a:cubicBezTo>
                    <a:pt x="5141" y="5231"/>
                    <a:pt x="3869" y="6479"/>
                    <a:pt x="2921" y="7961"/>
                  </a:cubicBezTo>
                  <a:cubicBezTo>
                    <a:pt x="499" y="11607"/>
                    <a:pt x="-481" y="16021"/>
                    <a:pt x="167" y="20355"/>
                  </a:cubicBezTo>
                  <a:cubicBezTo>
                    <a:pt x="1633" y="28594"/>
                    <a:pt x="8438" y="34839"/>
                    <a:pt x="16773" y="355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18" name="Freeform: Shape 1717">
              <a:extLst>
                <a:ext uri="{FF2B5EF4-FFF2-40B4-BE49-F238E27FC236}">
                  <a16:creationId xmlns:a16="http://schemas.microsoft.com/office/drawing/2014/main" xmlns="" id="{C33ADFF6-869F-CA4E-F07D-C9F4902ADBAD}"/>
                </a:ext>
              </a:extLst>
            </p:cNvPr>
            <p:cNvSpPr/>
            <p:nvPr/>
          </p:nvSpPr>
          <p:spPr>
            <a:xfrm>
              <a:off x="9904522" y="4782010"/>
              <a:ext cx="144074" cy="59060"/>
            </a:xfrm>
            <a:custGeom>
              <a:avLst/>
              <a:gdLst>
                <a:gd name="connsiteX0" fmla="*/ 22288 w 144074"/>
                <a:gd name="connsiteY0" fmla="*/ -206 h 59060"/>
                <a:gd name="connsiteX1" fmla="*/ 120712 w 144074"/>
                <a:gd name="connsiteY1" fmla="*/ -206 h 59060"/>
                <a:gd name="connsiteX2" fmla="*/ 139667 w 144074"/>
                <a:gd name="connsiteY2" fmla="*/ 9757 h 59060"/>
                <a:gd name="connsiteX3" fmla="*/ 143880 w 144074"/>
                <a:gd name="connsiteY3" fmla="*/ 31143 h 59060"/>
                <a:gd name="connsiteX4" fmla="*/ 141855 w 144074"/>
                <a:gd name="connsiteY4" fmla="*/ 43861 h 59060"/>
                <a:gd name="connsiteX5" fmla="*/ 138047 w 144074"/>
                <a:gd name="connsiteY5" fmla="*/ 51962 h 59060"/>
                <a:gd name="connsiteX6" fmla="*/ 127759 w 144074"/>
                <a:gd name="connsiteY6" fmla="*/ 57470 h 59060"/>
                <a:gd name="connsiteX7" fmla="*/ 24556 w 144074"/>
                <a:gd name="connsiteY7" fmla="*/ 58119 h 59060"/>
                <a:gd name="connsiteX8" fmla="*/ 254 w 144074"/>
                <a:gd name="connsiteY8" fmla="*/ 39001 h 59060"/>
                <a:gd name="connsiteX9" fmla="*/ 22288 w 144074"/>
                <a:gd name="connsiteY9" fmla="*/ -206 h 5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74" h="59060">
                  <a:moveTo>
                    <a:pt x="22288" y="-206"/>
                  </a:moveTo>
                  <a:lnTo>
                    <a:pt x="120712" y="-206"/>
                  </a:lnTo>
                  <a:cubicBezTo>
                    <a:pt x="131324" y="927"/>
                    <a:pt x="136022" y="3520"/>
                    <a:pt x="139667" y="9757"/>
                  </a:cubicBezTo>
                  <a:cubicBezTo>
                    <a:pt x="143110" y="16327"/>
                    <a:pt x="144568" y="23755"/>
                    <a:pt x="143880" y="31143"/>
                  </a:cubicBezTo>
                  <a:cubicBezTo>
                    <a:pt x="143653" y="35445"/>
                    <a:pt x="142973" y="39706"/>
                    <a:pt x="141855" y="43861"/>
                  </a:cubicBezTo>
                  <a:cubicBezTo>
                    <a:pt x="141215" y="46810"/>
                    <a:pt x="139910" y="49580"/>
                    <a:pt x="138047" y="51962"/>
                  </a:cubicBezTo>
                  <a:cubicBezTo>
                    <a:pt x="135423" y="55016"/>
                    <a:pt x="131753" y="56976"/>
                    <a:pt x="127759" y="57470"/>
                  </a:cubicBezTo>
                  <a:cubicBezTo>
                    <a:pt x="109533" y="60144"/>
                    <a:pt x="24556" y="58119"/>
                    <a:pt x="24556" y="58119"/>
                  </a:cubicBezTo>
                  <a:cubicBezTo>
                    <a:pt x="24556" y="58119"/>
                    <a:pt x="254" y="61845"/>
                    <a:pt x="254" y="39001"/>
                  </a:cubicBezTo>
                  <a:cubicBezTo>
                    <a:pt x="254" y="16157"/>
                    <a:pt x="-4201" y="1252"/>
                    <a:pt x="22288"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19" name="Freeform: Shape 1718">
              <a:extLst>
                <a:ext uri="{FF2B5EF4-FFF2-40B4-BE49-F238E27FC236}">
                  <a16:creationId xmlns:a16="http://schemas.microsoft.com/office/drawing/2014/main" xmlns="" id="{9B458CEB-E1A7-34CF-0363-DC1E8B8B4BCF}"/>
                </a:ext>
              </a:extLst>
            </p:cNvPr>
            <p:cNvSpPr/>
            <p:nvPr/>
          </p:nvSpPr>
          <p:spPr>
            <a:xfrm>
              <a:off x="9981994" y="4792003"/>
              <a:ext cx="56530" cy="37663"/>
            </a:xfrm>
            <a:custGeom>
              <a:avLst/>
              <a:gdLst>
                <a:gd name="connsiteX0" fmla="*/ 16588 w 56530"/>
                <a:gd name="connsiteY0" fmla="*/ 35489 h 37663"/>
                <a:gd name="connsiteX1" fmla="*/ 42754 w 56530"/>
                <a:gd name="connsiteY1" fmla="*/ 36380 h 37663"/>
                <a:gd name="connsiteX2" fmla="*/ 51583 w 56530"/>
                <a:gd name="connsiteY2" fmla="*/ 31844 h 37663"/>
                <a:gd name="connsiteX3" fmla="*/ 49963 w 56530"/>
                <a:gd name="connsiteY3" fmla="*/ 3978 h 37663"/>
                <a:gd name="connsiteX4" fmla="*/ 41134 w 56530"/>
                <a:gd name="connsiteY4" fmla="*/ 332 h 37663"/>
                <a:gd name="connsiteX5" fmla="*/ 10999 w 56530"/>
                <a:gd name="connsiteY5" fmla="*/ 2762 h 37663"/>
                <a:gd name="connsiteX6" fmla="*/ 6706 w 56530"/>
                <a:gd name="connsiteY6" fmla="*/ 4139 h 37663"/>
                <a:gd name="connsiteX7" fmla="*/ 2979 w 56530"/>
                <a:gd name="connsiteY7" fmla="*/ 7704 h 37663"/>
                <a:gd name="connsiteX8" fmla="*/ 7945 w 56530"/>
                <a:gd name="connsiteY8" fmla="*/ 32532 h 37663"/>
                <a:gd name="connsiteX9" fmla="*/ 16588 w 56530"/>
                <a:gd name="connsiteY9" fmla="*/ 35489 h 37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0" h="37663">
                  <a:moveTo>
                    <a:pt x="16588" y="35489"/>
                  </a:moveTo>
                  <a:cubicBezTo>
                    <a:pt x="25127" y="37765"/>
                    <a:pt x="34078" y="38073"/>
                    <a:pt x="42754" y="36380"/>
                  </a:cubicBezTo>
                  <a:cubicBezTo>
                    <a:pt x="46043" y="35667"/>
                    <a:pt x="49088" y="34104"/>
                    <a:pt x="51583" y="31844"/>
                  </a:cubicBezTo>
                  <a:cubicBezTo>
                    <a:pt x="58728" y="23662"/>
                    <a:pt x="58007" y="11276"/>
                    <a:pt x="49963" y="3978"/>
                  </a:cubicBezTo>
                  <a:cubicBezTo>
                    <a:pt x="47371" y="2041"/>
                    <a:pt x="44333" y="794"/>
                    <a:pt x="41134" y="332"/>
                  </a:cubicBezTo>
                  <a:cubicBezTo>
                    <a:pt x="31024" y="-875"/>
                    <a:pt x="20784" y="-49"/>
                    <a:pt x="10999" y="2762"/>
                  </a:cubicBezTo>
                  <a:cubicBezTo>
                    <a:pt x="9508" y="3022"/>
                    <a:pt x="8067" y="3483"/>
                    <a:pt x="6706" y="4139"/>
                  </a:cubicBezTo>
                  <a:cubicBezTo>
                    <a:pt x="5199" y="5023"/>
                    <a:pt x="3927" y="6238"/>
                    <a:pt x="2979" y="7704"/>
                  </a:cubicBezTo>
                  <a:cubicBezTo>
                    <a:pt x="-2505" y="15934"/>
                    <a:pt x="-277" y="27048"/>
                    <a:pt x="7945" y="32532"/>
                  </a:cubicBezTo>
                  <a:cubicBezTo>
                    <a:pt x="10521" y="34250"/>
                    <a:pt x="13502" y="35262"/>
                    <a:pt x="16588" y="354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20" name="Freeform: Shape 1719">
              <a:extLst>
                <a:ext uri="{FF2B5EF4-FFF2-40B4-BE49-F238E27FC236}">
                  <a16:creationId xmlns:a16="http://schemas.microsoft.com/office/drawing/2014/main" xmlns="" id="{76F4CDBB-172B-B828-AB3B-8BC01BF66063}"/>
                </a:ext>
              </a:extLst>
            </p:cNvPr>
            <p:cNvSpPr/>
            <p:nvPr/>
          </p:nvSpPr>
          <p:spPr>
            <a:xfrm>
              <a:off x="9902698" y="4844953"/>
              <a:ext cx="144383" cy="59970"/>
            </a:xfrm>
            <a:custGeom>
              <a:avLst/>
              <a:gdLst>
                <a:gd name="connsiteX0" fmla="*/ 22897 w 144383"/>
                <a:gd name="connsiteY0" fmla="*/ -206 h 59970"/>
                <a:gd name="connsiteX1" fmla="*/ 121320 w 144383"/>
                <a:gd name="connsiteY1" fmla="*/ 847 h 59970"/>
                <a:gd name="connsiteX2" fmla="*/ 140114 w 144383"/>
                <a:gd name="connsiteY2" fmla="*/ 11054 h 59970"/>
                <a:gd name="connsiteX3" fmla="*/ 144164 w 144383"/>
                <a:gd name="connsiteY3" fmla="*/ 32602 h 59970"/>
                <a:gd name="connsiteX4" fmla="*/ 141896 w 144383"/>
                <a:gd name="connsiteY4" fmla="*/ 45482 h 59970"/>
                <a:gd name="connsiteX5" fmla="*/ 138008 w 144383"/>
                <a:gd name="connsiteY5" fmla="*/ 53582 h 59970"/>
                <a:gd name="connsiteX6" fmla="*/ 127639 w 144383"/>
                <a:gd name="connsiteY6" fmla="*/ 58929 h 59970"/>
                <a:gd name="connsiteX7" fmla="*/ 24436 w 144383"/>
                <a:gd name="connsiteY7" fmla="*/ 57714 h 59970"/>
                <a:gd name="connsiteX8" fmla="*/ 134 w 144383"/>
                <a:gd name="connsiteY8" fmla="*/ 38515 h 59970"/>
                <a:gd name="connsiteX9" fmla="*/ 22897 w 144383"/>
                <a:gd name="connsiteY9" fmla="*/ -206 h 5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83" h="59970">
                  <a:moveTo>
                    <a:pt x="22897" y="-206"/>
                  </a:moveTo>
                  <a:lnTo>
                    <a:pt x="121320" y="847"/>
                  </a:lnTo>
                  <a:cubicBezTo>
                    <a:pt x="131932" y="2143"/>
                    <a:pt x="136550" y="4735"/>
                    <a:pt x="140114" y="11054"/>
                  </a:cubicBezTo>
                  <a:cubicBezTo>
                    <a:pt x="143492" y="17704"/>
                    <a:pt x="144901" y="25181"/>
                    <a:pt x="144164" y="32602"/>
                  </a:cubicBezTo>
                  <a:cubicBezTo>
                    <a:pt x="143856" y="36960"/>
                    <a:pt x="143095" y="41277"/>
                    <a:pt x="141896" y="45482"/>
                  </a:cubicBezTo>
                  <a:cubicBezTo>
                    <a:pt x="141199" y="48430"/>
                    <a:pt x="139871" y="51192"/>
                    <a:pt x="138008" y="53582"/>
                  </a:cubicBezTo>
                  <a:cubicBezTo>
                    <a:pt x="135302" y="56547"/>
                    <a:pt x="131624" y="58443"/>
                    <a:pt x="127639" y="58929"/>
                  </a:cubicBezTo>
                  <a:cubicBezTo>
                    <a:pt x="109331" y="61359"/>
                    <a:pt x="24436" y="57714"/>
                    <a:pt x="24436" y="57714"/>
                  </a:cubicBezTo>
                  <a:cubicBezTo>
                    <a:pt x="24436" y="57714"/>
                    <a:pt x="134" y="60954"/>
                    <a:pt x="134" y="38515"/>
                  </a:cubicBezTo>
                  <a:cubicBezTo>
                    <a:pt x="134" y="16076"/>
                    <a:pt x="-3431" y="928"/>
                    <a:pt x="22897"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21" name="Freeform: Shape 1720">
              <a:extLst>
                <a:ext uri="{FF2B5EF4-FFF2-40B4-BE49-F238E27FC236}">
                  <a16:creationId xmlns:a16="http://schemas.microsoft.com/office/drawing/2014/main" xmlns="" id="{69D153D1-CBDB-AE1D-BD2D-67D6564337C3}"/>
                </a:ext>
              </a:extLst>
            </p:cNvPr>
            <p:cNvSpPr/>
            <p:nvPr/>
          </p:nvSpPr>
          <p:spPr>
            <a:xfrm>
              <a:off x="9980722" y="4856056"/>
              <a:ext cx="56283" cy="37712"/>
            </a:xfrm>
            <a:custGeom>
              <a:avLst/>
              <a:gdLst>
                <a:gd name="connsiteX0" fmla="*/ 16321 w 56283"/>
                <a:gd name="connsiteY0" fmla="*/ 35350 h 37712"/>
                <a:gd name="connsiteX1" fmla="*/ 42406 w 56283"/>
                <a:gd name="connsiteY1" fmla="*/ 36565 h 37712"/>
                <a:gd name="connsiteX2" fmla="*/ 55529 w 56283"/>
                <a:gd name="connsiteY2" fmla="*/ 13057 h 37712"/>
                <a:gd name="connsiteX3" fmla="*/ 50020 w 56283"/>
                <a:gd name="connsiteY3" fmla="*/ 4162 h 37712"/>
                <a:gd name="connsiteX4" fmla="*/ 41271 w 56283"/>
                <a:gd name="connsiteY4" fmla="*/ 436 h 37712"/>
                <a:gd name="connsiteX5" fmla="*/ 11137 w 56283"/>
                <a:gd name="connsiteY5" fmla="*/ 2542 h 37712"/>
                <a:gd name="connsiteX6" fmla="*/ 6843 w 56283"/>
                <a:gd name="connsiteY6" fmla="*/ 3919 h 37712"/>
                <a:gd name="connsiteX7" fmla="*/ 3036 w 56283"/>
                <a:gd name="connsiteY7" fmla="*/ 7484 h 37712"/>
                <a:gd name="connsiteX8" fmla="*/ 120 w 56283"/>
                <a:gd name="connsiteY8" fmla="*/ 19797 h 37712"/>
                <a:gd name="connsiteX9" fmla="*/ 16321 w 56283"/>
                <a:gd name="connsiteY9" fmla="*/ 35350 h 3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83" h="37712">
                  <a:moveTo>
                    <a:pt x="16321" y="35350"/>
                  </a:moveTo>
                  <a:cubicBezTo>
                    <a:pt x="24811" y="37732"/>
                    <a:pt x="33730" y="38145"/>
                    <a:pt x="42406" y="36565"/>
                  </a:cubicBezTo>
                  <a:cubicBezTo>
                    <a:pt x="52523" y="33697"/>
                    <a:pt x="58396" y="23175"/>
                    <a:pt x="55529" y="13057"/>
                  </a:cubicBezTo>
                  <a:cubicBezTo>
                    <a:pt x="54565" y="9638"/>
                    <a:pt x="52653" y="6552"/>
                    <a:pt x="50020" y="4162"/>
                  </a:cubicBezTo>
                  <a:cubicBezTo>
                    <a:pt x="47428" y="2275"/>
                    <a:pt x="44431" y="995"/>
                    <a:pt x="41271" y="436"/>
                  </a:cubicBezTo>
                  <a:cubicBezTo>
                    <a:pt x="31186" y="-884"/>
                    <a:pt x="20939" y="-164"/>
                    <a:pt x="11137" y="2542"/>
                  </a:cubicBezTo>
                  <a:cubicBezTo>
                    <a:pt x="9646" y="2793"/>
                    <a:pt x="8204" y="3255"/>
                    <a:pt x="6843" y="3919"/>
                  </a:cubicBezTo>
                  <a:cubicBezTo>
                    <a:pt x="5312" y="4794"/>
                    <a:pt x="4016" y="6017"/>
                    <a:pt x="3036" y="7484"/>
                  </a:cubicBezTo>
                  <a:cubicBezTo>
                    <a:pt x="598" y="11097"/>
                    <a:pt x="-439" y="15471"/>
                    <a:pt x="120" y="19797"/>
                  </a:cubicBezTo>
                  <a:cubicBezTo>
                    <a:pt x="1440" y="28019"/>
                    <a:pt x="8050" y="34370"/>
                    <a:pt x="16321" y="3535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22" name="Freeform: Shape 1721">
              <a:extLst>
                <a:ext uri="{FF2B5EF4-FFF2-40B4-BE49-F238E27FC236}">
                  <a16:creationId xmlns:a16="http://schemas.microsoft.com/office/drawing/2014/main" xmlns="" id="{1A409DF8-4FB7-92B6-742A-E65C31CB2DB4}"/>
                </a:ext>
              </a:extLst>
            </p:cNvPr>
            <p:cNvSpPr/>
            <p:nvPr/>
          </p:nvSpPr>
          <p:spPr>
            <a:xfrm>
              <a:off x="9901251" y="4907814"/>
              <a:ext cx="143057" cy="69746"/>
            </a:xfrm>
            <a:custGeom>
              <a:avLst/>
              <a:gdLst>
                <a:gd name="connsiteX0" fmla="*/ 22481 w 143057"/>
                <a:gd name="connsiteY0" fmla="*/ -206 h 69746"/>
                <a:gd name="connsiteX1" fmla="*/ 120904 w 143057"/>
                <a:gd name="connsiteY1" fmla="*/ 2791 h 69746"/>
                <a:gd name="connsiteX2" fmla="*/ 139455 w 143057"/>
                <a:gd name="connsiteY2" fmla="*/ 13727 h 69746"/>
                <a:gd name="connsiteX3" fmla="*/ 142695 w 143057"/>
                <a:gd name="connsiteY3" fmla="*/ 24582 h 69746"/>
                <a:gd name="connsiteX4" fmla="*/ 142695 w 143057"/>
                <a:gd name="connsiteY4" fmla="*/ 37543 h 69746"/>
                <a:gd name="connsiteX5" fmla="*/ 142695 w 143057"/>
                <a:gd name="connsiteY5" fmla="*/ 40540 h 69746"/>
                <a:gd name="connsiteX6" fmla="*/ 142209 w 143057"/>
                <a:gd name="connsiteY6" fmla="*/ 42808 h 69746"/>
                <a:gd name="connsiteX7" fmla="*/ 142209 w 143057"/>
                <a:gd name="connsiteY7" fmla="*/ 43294 h 69746"/>
                <a:gd name="connsiteX8" fmla="*/ 142209 w 143057"/>
                <a:gd name="connsiteY8" fmla="*/ 44833 h 69746"/>
                <a:gd name="connsiteX9" fmla="*/ 141561 w 143057"/>
                <a:gd name="connsiteY9" fmla="*/ 47912 h 69746"/>
                <a:gd name="connsiteX10" fmla="*/ 140103 w 143057"/>
                <a:gd name="connsiteY10" fmla="*/ 53420 h 69746"/>
                <a:gd name="connsiteX11" fmla="*/ 134675 w 143057"/>
                <a:gd name="connsiteY11" fmla="*/ 64275 h 69746"/>
                <a:gd name="connsiteX12" fmla="*/ 123172 w 143057"/>
                <a:gd name="connsiteY12" fmla="*/ 69540 h 69746"/>
                <a:gd name="connsiteX13" fmla="*/ 65576 w 143057"/>
                <a:gd name="connsiteY13" fmla="*/ 59577 h 69746"/>
                <a:gd name="connsiteX14" fmla="*/ 21913 w 143057"/>
                <a:gd name="connsiteY14" fmla="*/ 49775 h 69746"/>
                <a:gd name="connsiteX15" fmla="*/ 10168 w 143057"/>
                <a:gd name="connsiteY15" fmla="*/ 46534 h 69746"/>
                <a:gd name="connsiteX16" fmla="*/ 42 w 143057"/>
                <a:gd name="connsiteY16" fmla="*/ 33492 h 69746"/>
                <a:gd name="connsiteX17" fmla="*/ 42 w 143057"/>
                <a:gd name="connsiteY17" fmla="*/ 32520 h 69746"/>
                <a:gd name="connsiteX18" fmla="*/ 42 w 143057"/>
                <a:gd name="connsiteY18" fmla="*/ 30576 h 69746"/>
                <a:gd name="connsiteX19" fmla="*/ 22481 w 143057"/>
                <a:gd name="connsiteY19" fmla="*/ -206 h 6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057" h="69746">
                  <a:moveTo>
                    <a:pt x="22481" y="-206"/>
                  </a:moveTo>
                  <a:lnTo>
                    <a:pt x="120904" y="2791"/>
                  </a:lnTo>
                  <a:cubicBezTo>
                    <a:pt x="131516" y="4330"/>
                    <a:pt x="136053" y="7084"/>
                    <a:pt x="139455" y="13727"/>
                  </a:cubicBezTo>
                  <a:cubicBezTo>
                    <a:pt x="141172" y="17121"/>
                    <a:pt x="142274" y="20799"/>
                    <a:pt x="142695" y="24582"/>
                  </a:cubicBezTo>
                  <a:cubicBezTo>
                    <a:pt x="143141" y="28891"/>
                    <a:pt x="143141" y="33233"/>
                    <a:pt x="142695" y="37543"/>
                  </a:cubicBezTo>
                  <a:lnTo>
                    <a:pt x="142695" y="40540"/>
                  </a:lnTo>
                  <a:cubicBezTo>
                    <a:pt x="142695" y="41350"/>
                    <a:pt x="142695" y="43132"/>
                    <a:pt x="142209" y="42808"/>
                  </a:cubicBezTo>
                  <a:cubicBezTo>
                    <a:pt x="141723" y="42484"/>
                    <a:pt x="142209" y="42808"/>
                    <a:pt x="142209" y="43294"/>
                  </a:cubicBezTo>
                  <a:lnTo>
                    <a:pt x="142209" y="44833"/>
                  </a:lnTo>
                  <a:lnTo>
                    <a:pt x="141561" y="47912"/>
                  </a:lnTo>
                  <a:cubicBezTo>
                    <a:pt x="141172" y="49775"/>
                    <a:pt x="140686" y="51614"/>
                    <a:pt x="140103" y="53420"/>
                  </a:cubicBezTo>
                  <a:cubicBezTo>
                    <a:pt x="139074" y="57381"/>
                    <a:pt x="137227" y="61075"/>
                    <a:pt x="134675" y="64275"/>
                  </a:cubicBezTo>
                  <a:cubicBezTo>
                    <a:pt x="131759" y="67580"/>
                    <a:pt x="127579" y="69492"/>
                    <a:pt x="123172" y="69540"/>
                  </a:cubicBezTo>
                  <a:cubicBezTo>
                    <a:pt x="103763" y="67548"/>
                    <a:pt x="84524" y="64218"/>
                    <a:pt x="65576" y="59577"/>
                  </a:cubicBezTo>
                  <a:lnTo>
                    <a:pt x="21913" y="49775"/>
                  </a:lnTo>
                  <a:cubicBezTo>
                    <a:pt x="17863" y="49256"/>
                    <a:pt x="13910" y="48163"/>
                    <a:pt x="10168" y="46534"/>
                  </a:cubicBezTo>
                  <a:cubicBezTo>
                    <a:pt x="4416" y="44104"/>
                    <a:pt x="-687" y="39163"/>
                    <a:pt x="42" y="33492"/>
                  </a:cubicBezTo>
                  <a:cubicBezTo>
                    <a:pt x="42" y="33087"/>
                    <a:pt x="42" y="32682"/>
                    <a:pt x="42" y="32520"/>
                  </a:cubicBezTo>
                  <a:lnTo>
                    <a:pt x="42" y="30576"/>
                  </a:lnTo>
                  <a:cubicBezTo>
                    <a:pt x="204" y="12836"/>
                    <a:pt x="-1903" y="-206"/>
                    <a:pt x="22481"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23" name="Freeform: Shape 1722">
              <a:extLst>
                <a:ext uri="{FF2B5EF4-FFF2-40B4-BE49-F238E27FC236}">
                  <a16:creationId xmlns:a16="http://schemas.microsoft.com/office/drawing/2014/main" xmlns="" id="{0F689C29-D24E-EC8C-E901-34F70DD4073A}"/>
                </a:ext>
              </a:extLst>
            </p:cNvPr>
            <p:cNvSpPr/>
            <p:nvPr/>
          </p:nvSpPr>
          <p:spPr>
            <a:xfrm>
              <a:off x="9977402" y="4920277"/>
              <a:ext cx="56435" cy="41804"/>
            </a:xfrm>
            <a:custGeom>
              <a:avLst/>
              <a:gdLst>
                <a:gd name="connsiteX0" fmla="*/ 15590 w 56435"/>
                <a:gd name="connsiteY0" fmla="*/ 36907 h 41804"/>
                <a:gd name="connsiteX1" fmla="*/ 41351 w 56435"/>
                <a:gd name="connsiteY1" fmla="*/ 41363 h 41804"/>
                <a:gd name="connsiteX2" fmla="*/ 50909 w 56435"/>
                <a:gd name="connsiteY2" fmla="*/ 36259 h 41804"/>
                <a:gd name="connsiteX3" fmla="*/ 53421 w 56435"/>
                <a:gd name="connsiteY3" fmla="*/ 32695 h 41804"/>
                <a:gd name="connsiteX4" fmla="*/ 54393 w 56435"/>
                <a:gd name="connsiteY4" fmla="*/ 30507 h 41804"/>
                <a:gd name="connsiteX5" fmla="*/ 54798 w 56435"/>
                <a:gd name="connsiteY5" fmla="*/ 29292 h 41804"/>
                <a:gd name="connsiteX6" fmla="*/ 54798 w 56435"/>
                <a:gd name="connsiteY6" fmla="*/ 29292 h 41804"/>
                <a:gd name="connsiteX7" fmla="*/ 55689 w 56435"/>
                <a:gd name="connsiteY7" fmla="*/ 27348 h 41804"/>
                <a:gd name="connsiteX8" fmla="*/ 56256 w 56435"/>
                <a:gd name="connsiteY8" fmla="*/ 24513 h 41804"/>
                <a:gd name="connsiteX9" fmla="*/ 56256 w 56435"/>
                <a:gd name="connsiteY9" fmla="*/ 18762 h 41804"/>
                <a:gd name="connsiteX10" fmla="*/ 54717 w 56435"/>
                <a:gd name="connsiteY10" fmla="*/ 10661 h 41804"/>
                <a:gd name="connsiteX11" fmla="*/ 50504 w 56435"/>
                <a:gd name="connsiteY11" fmla="*/ 4747 h 41804"/>
                <a:gd name="connsiteX12" fmla="*/ 41837 w 56435"/>
                <a:gd name="connsiteY12" fmla="*/ 697 h 41804"/>
                <a:gd name="connsiteX13" fmla="*/ 11702 w 56435"/>
                <a:gd name="connsiteY13" fmla="*/ 2074 h 41804"/>
                <a:gd name="connsiteX14" fmla="*/ 7328 w 56435"/>
                <a:gd name="connsiteY14" fmla="*/ 3289 h 41804"/>
                <a:gd name="connsiteX15" fmla="*/ 3520 w 56435"/>
                <a:gd name="connsiteY15" fmla="*/ 6772 h 41804"/>
                <a:gd name="connsiteX16" fmla="*/ 37 w 56435"/>
                <a:gd name="connsiteY16" fmla="*/ 19166 h 41804"/>
                <a:gd name="connsiteX17" fmla="*/ 1333 w 56435"/>
                <a:gd name="connsiteY17" fmla="*/ 24594 h 41804"/>
                <a:gd name="connsiteX18" fmla="*/ 15590 w 56435"/>
                <a:gd name="connsiteY18" fmla="*/ 36907 h 4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435" h="41804">
                  <a:moveTo>
                    <a:pt x="15590" y="36907"/>
                  </a:moveTo>
                  <a:cubicBezTo>
                    <a:pt x="23618" y="40690"/>
                    <a:pt x="32521" y="42229"/>
                    <a:pt x="41351" y="41363"/>
                  </a:cubicBezTo>
                  <a:cubicBezTo>
                    <a:pt x="45012" y="40763"/>
                    <a:pt x="48374" y="38965"/>
                    <a:pt x="50909" y="36259"/>
                  </a:cubicBezTo>
                  <a:cubicBezTo>
                    <a:pt x="51922" y="35198"/>
                    <a:pt x="52764" y="33999"/>
                    <a:pt x="53421" y="32695"/>
                  </a:cubicBezTo>
                  <a:lnTo>
                    <a:pt x="54393" y="30507"/>
                  </a:lnTo>
                  <a:lnTo>
                    <a:pt x="54798" y="29292"/>
                  </a:lnTo>
                  <a:lnTo>
                    <a:pt x="54798" y="29292"/>
                  </a:lnTo>
                  <a:cubicBezTo>
                    <a:pt x="54798" y="29292"/>
                    <a:pt x="55446" y="28158"/>
                    <a:pt x="55689" y="27348"/>
                  </a:cubicBezTo>
                  <a:cubicBezTo>
                    <a:pt x="55932" y="26538"/>
                    <a:pt x="55689" y="25485"/>
                    <a:pt x="56256" y="24513"/>
                  </a:cubicBezTo>
                  <a:cubicBezTo>
                    <a:pt x="56458" y="22601"/>
                    <a:pt x="56458" y="20673"/>
                    <a:pt x="56256" y="18762"/>
                  </a:cubicBezTo>
                  <a:cubicBezTo>
                    <a:pt x="56167" y="15999"/>
                    <a:pt x="55648" y="13261"/>
                    <a:pt x="54717" y="10661"/>
                  </a:cubicBezTo>
                  <a:cubicBezTo>
                    <a:pt x="53777" y="8393"/>
                    <a:pt x="52335" y="6376"/>
                    <a:pt x="50504" y="4747"/>
                  </a:cubicBezTo>
                  <a:cubicBezTo>
                    <a:pt x="47985" y="2714"/>
                    <a:pt x="45012" y="1321"/>
                    <a:pt x="41837" y="697"/>
                  </a:cubicBezTo>
                  <a:cubicBezTo>
                    <a:pt x="31800" y="-866"/>
                    <a:pt x="21552" y="-397"/>
                    <a:pt x="11702" y="2074"/>
                  </a:cubicBezTo>
                  <a:cubicBezTo>
                    <a:pt x="10195" y="2268"/>
                    <a:pt x="8721" y="2682"/>
                    <a:pt x="7328" y="3289"/>
                  </a:cubicBezTo>
                  <a:cubicBezTo>
                    <a:pt x="5788" y="4115"/>
                    <a:pt x="4476" y="5314"/>
                    <a:pt x="3520" y="6772"/>
                  </a:cubicBezTo>
                  <a:cubicBezTo>
                    <a:pt x="904" y="10353"/>
                    <a:pt x="-336" y="14752"/>
                    <a:pt x="37" y="19166"/>
                  </a:cubicBezTo>
                  <a:cubicBezTo>
                    <a:pt x="183" y="21030"/>
                    <a:pt x="620" y="22860"/>
                    <a:pt x="1333" y="24594"/>
                  </a:cubicBezTo>
                  <a:cubicBezTo>
                    <a:pt x="4006" y="30629"/>
                    <a:pt x="9231" y="35141"/>
                    <a:pt x="15590" y="3690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24" name="Freeform: Shape 1723">
              <a:extLst>
                <a:ext uri="{FF2B5EF4-FFF2-40B4-BE49-F238E27FC236}">
                  <a16:creationId xmlns:a16="http://schemas.microsoft.com/office/drawing/2014/main" xmlns="" id="{4BB08F99-A1AC-9570-7C57-1B7593D183F2}"/>
                </a:ext>
              </a:extLst>
            </p:cNvPr>
            <p:cNvSpPr/>
            <p:nvPr/>
          </p:nvSpPr>
          <p:spPr>
            <a:xfrm>
              <a:off x="9889569" y="4958691"/>
              <a:ext cx="140039" cy="100018"/>
            </a:xfrm>
            <a:custGeom>
              <a:avLst/>
              <a:gdLst>
                <a:gd name="connsiteX0" fmla="*/ 29141 w 140039"/>
                <a:gd name="connsiteY0" fmla="*/ 1085 h 100018"/>
                <a:gd name="connsiteX1" fmla="*/ 124891 w 140039"/>
                <a:gd name="connsiteY1" fmla="*/ 24172 h 100018"/>
                <a:gd name="connsiteX2" fmla="*/ 139877 w 140039"/>
                <a:gd name="connsiteY2" fmla="*/ 41345 h 100018"/>
                <a:gd name="connsiteX3" fmla="*/ 133721 w 140039"/>
                <a:gd name="connsiteY3" fmla="*/ 70832 h 100018"/>
                <a:gd name="connsiteX4" fmla="*/ 123595 w 140039"/>
                <a:gd name="connsiteY4" fmla="*/ 87033 h 100018"/>
                <a:gd name="connsiteX5" fmla="*/ 118896 w 140039"/>
                <a:gd name="connsiteY5" fmla="*/ 92299 h 100018"/>
                <a:gd name="connsiteX6" fmla="*/ 113307 w 140039"/>
                <a:gd name="connsiteY6" fmla="*/ 96835 h 100018"/>
                <a:gd name="connsiteX7" fmla="*/ 99212 w 140039"/>
                <a:gd name="connsiteY7" fmla="*/ 99103 h 100018"/>
                <a:gd name="connsiteX8" fmla="*/ 51822 w 140039"/>
                <a:gd name="connsiteY8" fmla="*/ 64918 h 100018"/>
                <a:gd name="connsiteX9" fmla="*/ 17476 w 140039"/>
                <a:gd name="connsiteY9" fmla="*/ 36161 h 100018"/>
                <a:gd name="connsiteX10" fmla="*/ 8160 w 140039"/>
                <a:gd name="connsiteY10" fmla="*/ 28060 h 100018"/>
                <a:gd name="connsiteX11" fmla="*/ 1922 w 140039"/>
                <a:gd name="connsiteY11" fmla="*/ 22390 h 100018"/>
                <a:gd name="connsiteX12" fmla="*/ 626 w 140039"/>
                <a:gd name="connsiteY12" fmla="*/ 17043 h 100018"/>
                <a:gd name="connsiteX13" fmla="*/ 7188 w 140039"/>
                <a:gd name="connsiteY13" fmla="*/ 3272 h 100018"/>
                <a:gd name="connsiteX14" fmla="*/ 29141 w 140039"/>
                <a:gd name="connsiteY14" fmla="*/ 1085 h 10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039" h="100018">
                  <a:moveTo>
                    <a:pt x="29141" y="1085"/>
                  </a:moveTo>
                  <a:lnTo>
                    <a:pt x="124891" y="24172"/>
                  </a:lnTo>
                  <a:cubicBezTo>
                    <a:pt x="134774" y="28060"/>
                    <a:pt x="138662" y="32273"/>
                    <a:pt x="139877" y="41345"/>
                  </a:cubicBezTo>
                  <a:cubicBezTo>
                    <a:pt x="140590" y="51552"/>
                    <a:pt x="138459" y="61759"/>
                    <a:pt x="133721" y="70832"/>
                  </a:cubicBezTo>
                  <a:cubicBezTo>
                    <a:pt x="130926" y="76575"/>
                    <a:pt x="127532" y="82003"/>
                    <a:pt x="123595" y="87033"/>
                  </a:cubicBezTo>
                  <a:cubicBezTo>
                    <a:pt x="122137" y="88880"/>
                    <a:pt x="120565" y="90638"/>
                    <a:pt x="118896" y="92299"/>
                  </a:cubicBezTo>
                  <a:cubicBezTo>
                    <a:pt x="117236" y="94048"/>
                    <a:pt x="115356" y="95571"/>
                    <a:pt x="113307" y="96835"/>
                  </a:cubicBezTo>
                  <a:cubicBezTo>
                    <a:pt x="109216" y="99735"/>
                    <a:pt x="104007" y="100570"/>
                    <a:pt x="99212" y="99103"/>
                  </a:cubicBezTo>
                  <a:cubicBezTo>
                    <a:pt x="82265" y="89399"/>
                    <a:pt x="66379" y="77936"/>
                    <a:pt x="51822" y="64918"/>
                  </a:cubicBezTo>
                  <a:lnTo>
                    <a:pt x="17476" y="36161"/>
                  </a:lnTo>
                  <a:cubicBezTo>
                    <a:pt x="17476" y="36161"/>
                    <a:pt x="12615" y="32353"/>
                    <a:pt x="8160" y="28060"/>
                  </a:cubicBezTo>
                  <a:lnTo>
                    <a:pt x="1922" y="22390"/>
                  </a:lnTo>
                  <a:cubicBezTo>
                    <a:pt x="221" y="20770"/>
                    <a:pt x="-751" y="19473"/>
                    <a:pt x="626" y="17043"/>
                  </a:cubicBezTo>
                  <a:cubicBezTo>
                    <a:pt x="2254" y="12207"/>
                    <a:pt x="4458" y="7582"/>
                    <a:pt x="7188" y="3272"/>
                  </a:cubicBezTo>
                  <a:cubicBezTo>
                    <a:pt x="10104" y="-49"/>
                    <a:pt x="15936" y="-1426"/>
                    <a:pt x="29141" y="10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25" name="Freeform: Shape 1724">
              <a:extLst>
                <a:ext uri="{FF2B5EF4-FFF2-40B4-BE49-F238E27FC236}">
                  <a16:creationId xmlns:a16="http://schemas.microsoft.com/office/drawing/2014/main" xmlns="" id="{CA4EB7BB-3B61-DE02-1142-75A8A82A3274}"/>
                </a:ext>
              </a:extLst>
            </p:cNvPr>
            <p:cNvSpPr/>
            <p:nvPr/>
          </p:nvSpPr>
          <p:spPr>
            <a:xfrm>
              <a:off x="9961965" y="4988994"/>
              <a:ext cx="55945" cy="50274"/>
            </a:xfrm>
            <a:custGeom>
              <a:avLst/>
              <a:gdLst>
                <a:gd name="connsiteX0" fmla="*/ 7941 w 55945"/>
                <a:gd name="connsiteY0" fmla="*/ 36074 h 50274"/>
                <a:gd name="connsiteX1" fmla="*/ 30217 w 55945"/>
                <a:gd name="connsiteY1" fmla="*/ 49765 h 50274"/>
                <a:gd name="connsiteX2" fmla="*/ 41234 w 55945"/>
                <a:gd name="connsiteY2" fmla="*/ 48307 h 50274"/>
                <a:gd name="connsiteX3" fmla="*/ 54520 w 55945"/>
                <a:gd name="connsiteY3" fmla="*/ 30485 h 50274"/>
                <a:gd name="connsiteX4" fmla="*/ 54034 w 55945"/>
                <a:gd name="connsiteY4" fmla="*/ 12825 h 50274"/>
                <a:gd name="connsiteX5" fmla="*/ 46905 w 55945"/>
                <a:gd name="connsiteY5" fmla="*/ 5940 h 50274"/>
                <a:gd name="connsiteX6" fmla="*/ 17256 w 55945"/>
                <a:gd name="connsiteY6" fmla="*/ -55 h 50274"/>
                <a:gd name="connsiteX7" fmla="*/ 12720 w 55945"/>
                <a:gd name="connsiteY7" fmla="*/ -55 h 50274"/>
                <a:gd name="connsiteX8" fmla="*/ 7941 w 55945"/>
                <a:gd name="connsiteY8" fmla="*/ 2375 h 50274"/>
                <a:gd name="connsiteX9" fmla="*/ 4830 w 55945"/>
                <a:gd name="connsiteY9" fmla="*/ 32802 h 50274"/>
                <a:gd name="connsiteX10" fmla="*/ 7941 w 55945"/>
                <a:gd name="connsiteY10" fmla="*/ 35913 h 50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945" h="50274">
                  <a:moveTo>
                    <a:pt x="7941" y="36074"/>
                  </a:moveTo>
                  <a:cubicBezTo>
                    <a:pt x="13919" y="42660"/>
                    <a:pt x="21647" y="47407"/>
                    <a:pt x="30217" y="49765"/>
                  </a:cubicBezTo>
                  <a:cubicBezTo>
                    <a:pt x="33952" y="50461"/>
                    <a:pt x="37808" y="49951"/>
                    <a:pt x="41234" y="48307"/>
                  </a:cubicBezTo>
                  <a:cubicBezTo>
                    <a:pt x="47780" y="44289"/>
                    <a:pt x="52543" y="37905"/>
                    <a:pt x="54520" y="30485"/>
                  </a:cubicBezTo>
                  <a:cubicBezTo>
                    <a:pt x="56537" y="24742"/>
                    <a:pt x="56367" y="18447"/>
                    <a:pt x="54034" y="12825"/>
                  </a:cubicBezTo>
                  <a:cubicBezTo>
                    <a:pt x="52389" y="9877"/>
                    <a:pt x="49910" y="7479"/>
                    <a:pt x="46905" y="5940"/>
                  </a:cubicBezTo>
                  <a:cubicBezTo>
                    <a:pt x="37573" y="1825"/>
                    <a:pt x="27455" y="-217"/>
                    <a:pt x="17256" y="-55"/>
                  </a:cubicBezTo>
                  <a:cubicBezTo>
                    <a:pt x="15750" y="-257"/>
                    <a:pt x="14227" y="-257"/>
                    <a:pt x="12720" y="-55"/>
                  </a:cubicBezTo>
                  <a:cubicBezTo>
                    <a:pt x="10970" y="407"/>
                    <a:pt x="9342" y="1233"/>
                    <a:pt x="7941" y="2375"/>
                  </a:cubicBezTo>
                  <a:cubicBezTo>
                    <a:pt x="-1319" y="9917"/>
                    <a:pt x="-2712" y="23543"/>
                    <a:pt x="4830" y="32802"/>
                  </a:cubicBezTo>
                  <a:cubicBezTo>
                    <a:pt x="5761" y="33944"/>
                    <a:pt x="6798" y="34981"/>
                    <a:pt x="7941" y="3591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26" name="Freeform: Shape 1725">
              <a:extLst>
                <a:ext uri="{FF2B5EF4-FFF2-40B4-BE49-F238E27FC236}">
                  <a16:creationId xmlns:a16="http://schemas.microsoft.com/office/drawing/2014/main" xmlns="" id="{2B02E92C-C6E3-4582-C404-1307B1D7A631}"/>
                </a:ext>
              </a:extLst>
            </p:cNvPr>
            <p:cNvSpPr/>
            <p:nvPr/>
          </p:nvSpPr>
          <p:spPr>
            <a:xfrm>
              <a:off x="9885978" y="4979936"/>
              <a:ext cx="95033" cy="138248"/>
            </a:xfrm>
            <a:custGeom>
              <a:avLst/>
              <a:gdLst>
                <a:gd name="connsiteX0" fmla="*/ 17340 w 95033"/>
                <a:gd name="connsiteY0" fmla="*/ 14025 h 138248"/>
                <a:gd name="connsiteX1" fmla="*/ 89760 w 95033"/>
                <a:gd name="connsiteY1" fmla="*/ 81099 h 138248"/>
                <a:gd name="connsiteX2" fmla="*/ 90489 w 95033"/>
                <a:gd name="connsiteY2" fmla="*/ 107022 h 138248"/>
                <a:gd name="connsiteX3" fmla="*/ 58086 w 95033"/>
                <a:gd name="connsiteY3" fmla="*/ 132134 h 138248"/>
                <a:gd name="connsiteX4" fmla="*/ 33784 w 95033"/>
                <a:gd name="connsiteY4" fmla="*/ 137723 h 138248"/>
                <a:gd name="connsiteX5" fmla="*/ 17583 w 95033"/>
                <a:gd name="connsiteY5" fmla="*/ 136670 h 138248"/>
                <a:gd name="connsiteX6" fmla="*/ 6566 w 95033"/>
                <a:gd name="connsiteY6" fmla="*/ 127273 h 138248"/>
                <a:gd name="connsiteX7" fmla="*/ 1219 w 95033"/>
                <a:gd name="connsiteY7" fmla="*/ 69029 h 138248"/>
                <a:gd name="connsiteX8" fmla="*/ 166 w 95033"/>
                <a:gd name="connsiteY8" fmla="*/ 24313 h 138248"/>
                <a:gd name="connsiteX9" fmla="*/ 166 w 95033"/>
                <a:gd name="connsiteY9" fmla="*/ 12000 h 138248"/>
                <a:gd name="connsiteX10" fmla="*/ 733 w 95033"/>
                <a:gd name="connsiteY10" fmla="*/ 3900 h 138248"/>
                <a:gd name="connsiteX11" fmla="*/ 733 w 95033"/>
                <a:gd name="connsiteY11" fmla="*/ 92 h 138248"/>
                <a:gd name="connsiteX12" fmla="*/ 17340 w 95033"/>
                <a:gd name="connsiteY12" fmla="*/ 14025 h 13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33" h="138248">
                  <a:moveTo>
                    <a:pt x="17340" y="14025"/>
                  </a:moveTo>
                  <a:cubicBezTo>
                    <a:pt x="41213" y="36764"/>
                    <a:pt x="65353" y="59122"/>
                    <a:pt x="89760" y="81099"/>
                  </a:cubicBezTo>
                  <a:cubicBezTo>
                    <a:pt x="96468" y="88333"/>
                    <a:pt x="96775" y="99415"/>
                    <a:pt x="90489" y="107022"/>
                  </a:cubicBezTo>
                  <a:cubicBezTo>
                    <a:pt x="82599" y="118589"/>
                    <a:pt x="71258" y="127379"/>
                    <a:pt x="58086" y="132134"/>
                  </a:cubicBezTo>
                  <a:cubicBezTo>
                    <a:pt x="50294" y="135139"/>
                    <a:pt x="42112" y="137026"/>
                    <a:pt x="33784" y="137723"/>
                  </a:cubicBezTo>
                  <a:cubicBezTo>
                    <a:pt x="28365" y="138379"/>
                    <a:pt x="22873" y="138023"/>
                    <a:pt x="17583" y="136670"/>
                  </a:cubicBezTo>
                  <a:cubicBezTo>
                    <a:pt x="12601" y="135520"/>
                    <a:pt x="8494" y="132012"/>
                    <a:pt x="6566" y="127273"/>
                  </a:cubicBezTo>
                  <a:cubicBezTo>
                    <a:pt x="2904" y="108074"/>
                    <a:pt x="1106" y="88568"/>
                    <a:pt x="1219" y="69029"/>
                  </a:cubicBezTo>
                  <a:cubicBezTo>
                    <a:pt x="653" y="45537"/>
                    <a:pt x="166" y="24313"/>
                    <a:pt x="166" y="24313"/>
                  </a:cubicBezTo>
                  <a:cubicBezTo>
                    <a:pt x="-93" y="20214"/>
                    <a:pt x="-93" y="16099"/>
                    <a:pt x="166" y="12000"/>
                  </a:cubicBezTo>
                  <a:cubicBezTo>
                    <a:pt x="166" y="8922"/>
                    <a:pt x="896" y="5925"/>
                    <a:pt x="733" y="3900"/>
                  </a:cubicBezTo>
                  <a:cubicBezTo>
                    <a:pt x="571" y="1874"/>
                    <a:pt x="733" y="92"/>
                    <a:pt x="733" y="92"/>
                  </a:cubicBezTo>
                  <a:cubicBezTo>
                    <a:pt x="733" y="92"/>
                    <a:pt x="-2426" y="-3472"/>
                    <a:pt x="17340" y="140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27" name="Freeform: Shape 1726">
              <a:extLst>
                <a:ext uri="{FF2B5EF4-FFF2-40B4-BE49-F238E27FC236}">
                  <a16:creationId xmlns:a16="http://schemas.microsoft.com/office/drawing/2014/main" xmlns="" id="{16714242-42FE-D2F5-4683-06914F4CF731}"/>
                </a:ext>
              </a:extLst>
            </p:cNvPr>
            <p:cNvSpPr/>
            <p:nvPr/>
          </p:nvSpPr>
          <p:spPr>
            <a:xfrm>
              <a:off x="9905503" y="5047541"/>
              <a:ext cx="58236" cy="58068"/>
            </a:xfrm>
            <a:custGeom>
              <a:avLst/>
              <a:gdLst>
                <a:gd name="connsiteX0" fmla="*/ 407 w 58236"/>
                <a:gd name="connsiteY0" fmla="*/ 24511 h 58068"/>
                <a:gd name="connsiteX1" fmla="*/ 5024 w 58236"/>
                <a:gd name="connsiteY1" fmla="*/ 50271 h 58068"/>
                <a:gd name="connsiteX2" fmla="*/ 14907 w 58236"/>
                <a:gd name="connsiteY2" fmla="*/ 57157 h 58068"/>
                <a:gd name="connsiteX3" fmla="*/ 42530 w 58236"/>
                <a:gd name="connsiteY3" fmla="*/ 51891 h 58068"/>
                <a:gd name="connsiteX4" fmla="*/ 57598 w 58236"/>
                <a:gd name="connsiteY4" fmla="*/ 34799 h 58068"/>
                <a:gd name="connsiteX5" fmla="*/ 56788 w 58236"/>
                <a:gd name="connsiteY5" fmla="*/ 24106 h 58068"/>
                <a:gd name="connsiteX6" fmla="*/ 35240 w 58236"/>
                <a:gd name="connsiteY6" fmla="*/ 2963 h 58068"/>
                <a:gd name="connsiteX7" fmla="*/ 31351 w 58236"/>
                <a:gd name="connsiteY7" fmla="*/ 533 h 58068"/>
                <a:gd name="connsiteX8" fmla="*/ 25924 w 58236"/>
                <a:gd name="connsiteY8" fmla="*/ -115 h 58068"/>
                <a:gd name="connsiteX9" fmla="*/ 12720 w 58236"/>
                <a:gd name="connsiteY9" fmla="*/ 3854 h 58068"/>
                <a:gd name="connsiteX10" fmla="*/ 407 w 58236"/>
                <a:gd name="connsiteY10" fmla="*/ 24511 h 5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236" h="58068">
                  <a:moveTo>
                    <a:pt x="407" y="24511"/>
                  </a:moveTo>
                  <a:cubicBezTo>
                    <a:pt x="-889" y="33373"/>
                    <a:pt x="731" y="42414"/>
                    <a:pt x="5024" y="50271"/>
                  </a:cubicBezTo>
                  <a:cubicBezTo>
                    <a:pt x="7430" y="53633"/>
                    <a:pt x="10921" y="56063"/>
                    <a:pt x="14907" y="57157"/>
                  </a:cubicBezTo>
                  <a:cubicBezTo>
                    <a:pt x="24450" y="59028"/>
                    <a:pt x="34341" y="57141"/>
                    <a:pt x="42530" y="51891"/>
                  </a:cubicBezTo>
                  <a:cubicBezTo>
                    <a:pt x="49456" y="48206"/>
                    <a:pt x="54811" y="42130"/>
                    <a:pt x="57598" y="34799"/>
                  </a:cubicBezTo>
                  <a:cubicBezTo>
                    <a:pt x="58635" y="31251"/>
                    <a:pt x="58343" y="27452"/>
                    <a:pt x="56788" y="24106"/>
                  </a:cubicBezTo>
                  <a:cubicBezTo>
                    <a:pt x="51506" y="15357"/>
                    <a:pt x="44094" y="8083"/>
                    <a:pt x="35240" y="2963"/>
                  </a:cubicBezTo>
                  <a:cubicBezTo>
                    <a:pt x="34089" y="1943"/>
                    <a:pt x="32777" y="1116"/>
                    <a:pt x="31351" y="533"/>
                  </a:cubicBezTo>
                  <a:cubicBezTo>
                    <a:pt x="29626" y="-131"/>
                    <a:pt x="27763" y="-350"/>
                    <a:pt x="25924" y="-115"/>
                  </a:cubicBezTo>
                  <a:cubicBezTo>
                    <a:pt x="21266" y="120"/>
                    <a:pt x="16738" y="1481"/>
                    <a:pt x="12720" y="3854"/>
                  </a:cubicBezTo>
                  <a:cubicBezTo>
                    <a:pt x="5162" y="7986"/>
                    <a:pt x="447" y="15900"/>
                    <a:pt x="407" y="2451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28" name="Freeform: Shape 1727">
              <a:extLst>
                <a:ext uri="{FF2B5EF4-FFF2-40B4-BE49-F238E27FC236}">
                  <a16:creationId xmlns:a16="http://schemas.microsoft.com/office/drawing/2014/main" xmlns="" id="{6D4D60A6-E1F4-294F-092A-08875988A7D7}"/>
                </a:ext>
              </a:extLst>
            </p:cNvPr>
            <p:cNvSpPr/>
            <p:nvPr/>
          </p:nvSpPr>
          <p:spPr>
            <a:xfrm>
              <a:off x="9793186" y="4979343"/>
              <a:ext cx="90718" cy="140192"/>
            </a:xfrm>
            <a:custGeom>
              <a:avLst/>
              <a:gdLst>
                <a:gd name="connsiteX0" fmla="*/ 90691 w 90718"/>
                <a:gd name="connsiteY0" fmla="*/ 21584 h 140192"/>
                <a:gd name="connsiteX1" fmla="*/ 89881 w 90718"/>
                <a:gd name="connsiteY1" fmla="*/ 120089 h 140192"/>
                <a:gd name="connsiteX2" fmla="*/ 74894 w 90718"/>
                <a:gd name="connsiteY2" fmla="*/ 138397 h 140192"/>
                <a:gd name="connsiteX3" fmla="*/ 71168 w 90718"/>
                <a:gd name="connsiteY3" fmla="*/ 139288 h 140192"/>
                <a:gd name="connsiteX4" fmla="*/ 66632 w 90718"/>
                <a:gd name="connsiteY4" fmla="*/ 139774 h 140192"/>
                <a:gd name="connsiteX5" fmla="*/ 56425 w 90718"/>
                <a:gd name="connsiteY5" fmla="*/ 139774 h 140192"/>
                <a:gd name="connsiteX6" fmla="*/ 35363 w 90718"/>
                <a:gd name="connsiteY6" fmla="*/ 134751 h 140192"/>
                <a:gd name="connsiteX7" fmla="*/ 13734 w 90718"/>
                <a:gd name="connsiteY7" fmla="*/ 122681 h 140192"/>
                <a:gd name="connsiteX8" fmla="*/ 2555 w 90718"/>
                <a:gd name="connsiteY8" fmla="*/ 110935 h 140192"/>
                <a:gd name="connsiteX9" fmla="*/ 1016 w 90718"/>
                <a:gd name="connsiteY9" fmla="*/ 96435 h 140192"/>
                <a:gd name="connsiteX10" fmla="*/ 37388 w 90718"/>
                <a:gd name="connsiteY10" fmla="*/ 50585 h 140192"/>
                <a:gd name="connsiteX11" fmla="*/ 67847 w 90718"/>
                <a:gd name="connsiteY11" fmla="*/ 17453 h 140192"/>
                <a:gd name="connsiteX12" fmla="*/ 75947 w 90718"/>
                <a:gd name="connsiteY12" fmla="*/ 8542 h 140192"/>
                <a:gd name="connsiteX13" fmla="*/ 81942 w 90718"/>
                <a:gd name="connsiteY13" fmla="*/ 2629 h 140192"/>
                <a:gd name="connsiteX14" fmla="*/ 84615 w 90718"/>
                <a:gd name="connsiteY14" fmla="*/ -206 h 140192"/>
                <a:gd name="connsiteX15" fmla="*/ 85101 w 90718"/>
                <a:gd name="connsiteY15" fmla="*/ -206 h 140192"/>
                <a:gd name="connsiteX16" fmla="*/ 85668 w 90718"/>
                <a:gd name="connsiteY16" fmla="*/ 1090 h 140192"/>
                <a:gd name="connsiteX17" fmla="*/ 90691 w 90718"/>
                <a:gd name="connsiteY17" fmla="*/ 21584 h 140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718" h="140192">
                  <a:moveTo>
                    <a:pt x="90691" y="21584"/>
                  </a:moveTo>
                  <a:cubicBezTo>
                    <a:pt x="90148" y="54417"/>
                    <a:pt x="89881" y="87257"/>
                    <a:pt x="89881" y="120089"/>
                  </a:cubicBezTo>
                  <a:cubicBezTo>
                    <a:pt x="89718" y="128919"/>
                    <a:pt x="83521" y="136493"/>
                    <a:pt x="74894" y="138397"/>
                  </a:cubicBezTo>
                  <a:lnTo>
                    <a:pt x="71168" y="139288"/>
                  </a:lnTo>
                  <a:cubicBezTo>
                    <a:pt x="69669" y="139539"/>
                    <a:pt x="68154" y="139701"/>
                    <a:pt x="66632" y="139774"/>
                  </a:cubicBezTo>
                  <a:cubicBezTo>
                    <a:pt x="63237" y="140057"/>
                    <a:pt x="59819" y="140057"/>
                    <a:pt x="56425" y="139774"/>
                  </a:cubicBezTo>
                  <a:cubicBezTo>
                    <a:pt x="49223" y="138980"/>
                    <a:pt x="42151" y="137287"/>
                    <a:pt x="35363" y="134751"/>
                  </a:cubicBezTo>
                  <a:cubicBezTo>
                    <a:pt x="27602" y="131811"/>
                    <a:pt x="20312" y="127744"/>
                    <a:pt x="13734" y="122681"/>
                  </a:cubicBezTo>
                  <a:cubicBezTo>
                    <a:pt x="9278" y="119530"/>
                    <a:pt x="5487" y="115537"/>
                    <a:pt x="2555" y="110935"/>
                  </a:cubicBezTo>
                  <a:cubicBezTo>
                    <a:pt x="-224" y="106618"/>
                    <a:pt x="-799" y="101239"/>
                    <a:pt x="1016" y="96435"/>
                  </a:cubicBezTo>
                  <a:cubicBezTo>
                    <a:pt x="11531" y="79942"/>
                    <a:pt x="23722" y="64575"/>
                    <a:pt x="37388" y="50585"/>
                  </a:cubicBezTo>
                  <a:lnTo>
                    <a:pt x="67847" y="17453"/>
                  </a:lnTo>
                  <a:cubicBezTo>
                    <a:pt x="67847" y="17453"/>
                    <a:pt x="71816" y="12836"/>
                    <a:pt x="75947" y="8542"/>
                  </a:cubicBezTo>
                  <a:lnTo>
                    <a:pt x="81942" y="2629"/>
                  </a:lnTo>
                  <a:cubicBezTo>
                    <a:pt x="82760" y="1616"/>
                    <a:pt x="83651" y="668"/>
                    <a:pt x="84615" y="-206"/>
                  </a:cubicBezTo>
                  <a:lnTo>
                    <a:pt x="85101" y="-206"/>
                  </a:lnTo>
                  <a:cubicBezTo>
                    <a:pt x="85101" y="-206"/>
                    <a:pt x="85101" y="-206"/>
                    <a:pt x="85668" y="1090"/>
                  </a:cubicBezTo>
                  <a:cubicBezTo>
                    <a:pt x="88260" y="3196"/>
                    <a:pt x="90528" y="8380"/>
                    <a:pt x="90691" y="2158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29" name="Freeform: Shape 1728">
              <a:extLst>
                <a:ext uri="{FF2B5EF4-FFF2-40B4-BE49-F238E27FC236}">
                  <a16:creationId xmlns:a16="http://schemas.microsoft.com/office/drawing/2014/main" xmlns="" id="{0E209490-969B-200D-5475-A9E0FDE0FEA1}"/>
                </a:ext>
              </a:extLst>
            </p:cNvPr>
            <p:cNvSpPr/>
            <p:nvPr/>
          </p:nvSpPr>
          <p:spPr>
            <a:xfrm>
              <a:off x="9813481" y="5051760"/>
              <a:ext cx="57323" cy="56749"/>
            </a:xfrm>
            <a:custGeom>
              <a:avLst/>
              <a:gdLst>
                <a:gd name="connsiteX0" fmla="*/ 14581 w 57323"/>
                <a:gd name="connsiteY0" fmla="*/ 7492 h 56749"/>
                <a:gd name="connsiteX1" fmla="*/ 162 w 57323"/>
                <a:gd name="connsiteY1" fmla="*/ 29283 h 56749"/>
                <a:gd name="connsiteX2" fmla="*/ 2592 w 57323"/>
                <a:gd name="connsiteY2" fmla="*/ 40948 h 56749"/>
                <a:gd name="connsiteX3" fmla="*/ 26894 w 57323"/>
                <a:gd name="connsiteY3" fmla="*/ 55449 h 56749"/>
                <a:gd name="connsiteX4" fmla="*/ 49495 w 57323"/>
                <a:gd name="connsiteY4" fmla="*/ 53342 h 56749"/>
                <a:gd name="connsiteX5" fmla="*/ 55733 w 57323"/>
                <a:gd name="connsiteY5" fmla="*/ 45242 h 56749"/>
                <a:gd name="connsiteX6" fmla="*/ 55328 w 57323"/>
                <a:gd name="connsiteY6" fmla="*/ 14945 h 56749"/>
                <a:gd name="connsiteX7" fmla="*/ 54275 w 57323"/>
                <a:gd name="connsiteY7" fmla="*/ 10490 h 56749"/>
                <a:gd name="connsiteX8" fmla="*/ 50792 w 57323"/>
                <a:gd name="connsiteY8" fmla="*/ 6196 h 56749"/>
                <a:gd name="connsiteX9" fmla="*/ 38316 w 57323"/>
                <a:gd name="connsiteY9" fmla="*/ 445 h 56749"/>
                <a:gd name="connsiteX10" fmla="*/ 14581 w 57323"/>
                <a:gd name="connsiteY10" fmla="*/ 7492 h 5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323" h="56749">
                  <a:moveTo>
                    <a:pt x="14581" y="7492"/>
                  </a:moveTo>
                  <a:cubicBezTo>
                    <a:pt x="7526" y="12985"/>
                    <a:pt x="2455" y="20640"/>
                    <a:pt x="162" y="29283"/>
                  </a:cubicBezTo>
                  <a:cubicBezTo>
                    <a:pt x="-445" y="33334"/>
                    <a:pt x="413" y="37473"/>
                    <a:pt x="2592" y="40948"/>
                  </a:cubicBezTo>
                  <a:cubicBezTo>
                    <a:pt x="8473" y="48782"/>
                    <a:pt x="17206" y="53990"/>
                    <a:pt x="26894" y="55449"/>
                  </a:cubicBezTo>
                  <a:cubicBezTo>
                    <a:pt x="34436" y="57441"/>
                    <a:pt x="42448" y="56696"/>
                    <a:pt x="49495" y="53342"/>
                  </a:cubicBezTo>
                  <a:cubicBezTo>
                    <a:pt x="52501" y="51504"/>
                    <a:pt x="54721" y="48620"/>
                    <a:pt x="55733" y="45242"/>
                  </a:cubicBezTo>
                  <a:cubicBezTo>
                    <a:pt x="57944" y="35245"/>
                    <a:pt x="57807" y="24877"/>
                    <a:pt x="55328" y="14945"/>
                  </a:cubicBezTo>
                  <a:cubicBezTo>
                    <a:pt x="55190" y="13414"/>
                    <a:pt x="54834" y="11915"/>
                    <a:pt x="54275" y="10490"/>
                  </a:cubicBezTo>
                  <a:cubicBezTo>
                    <a:pt x="53368" y="8870"/>
                    <a:pt x="52193" y="7420"/>
                    <a:pt x="50792" y="6196"/>
                  </a:cubicBezTo>
                  <a:cubicBezTo>
                    <a:pt x="47211" y="3215"/>
                    <a:pt x="42910" y="1231"/>
                    <a:pt x="38316" y="445"/>
                  </a:cubicBezTo>
                  <a:cubicBezTo>
                    <a:pt x="29714" y="-1556"/>
                    <a:pt x="20697" y="1125"/>
                    <a:pt x="14581" y="749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30" name="Freeform: Shape 1729">
              <a:extLst>
                <a:ext uri="{FF2B5EF4-FFF2-40B4-BE49-F238E27FC236}">
                  <a16:creationId xmlns:a16="http://schemas.microsoft.com/office/drawing/2014/main" xmlns="" id="{65FF60C4-A0B3-2678-0E4B-E74DC1C1D596}"/>
                </a:ext>
              </a:extLst>
            </p:cNvPr>
            <p:cNvSpPr/>
            <p:nvPr/>
          </p:nvSpPr>
          <p:spPr>
            <a:xfrm>
              <a:off x="9738351" y="4960913"/>
              <a:ext cx="138650" cy="106454"/>
            </a:xfrm>
            <a:custGeom>
              <a:avLst/>
              <a:gdLst>
                <a:gd name="connsiteX0" fmla="*/ 123654 w 138650"/>
                <a:gd name="connsiteY0" fmla="*/ 32562 h 106454"/>
                <a:gd name="connsiteX1" fmla="*/ 53420 w 138650"/>
                <a:gd name="connsiteY1" fmla="*/ 101742 h 106454"/>
                <a:gd name="connsiteX2" fmla="*/ 27903 w 138650"/>
                <a:gd name="connsiteY2" fmla="*/ 100851 h 106454"/>
                <a:gd name="connsiteX3" fmla="*/ 6193 w 138650"/>
                <a:gd name="connsiteY3" fmla="*/ 73066 h 106454"/>
                <a:gd name="connsiteX4" fmla="*/ 604 w 138650"/>
                <a:gd name="connsiteY4" fmla="*/ 55244 h 106454"/>
                <a:gd name="connsiteX5" fmla="*/ 604 w 138650"/>
                <a:gd name="connsiteY5" fmla="*/ 43093 h 106454"/>
                <a:gd name="connsiteX6" fmla="*/ 8219 w 138650"/>
                <a:gd name="connsiteY6" fmla="*/ 32886 h 106454"/>
                <a:gd name="connsiteX7" fmla="*/ 63708 w 138650"/>
                <a:gd name="connsiteY7" fmla="*/ 14660 h 106454"/>
                <a:gd name="connsiteX8" fmla="*/ 106885 w 138650"/>
                <a:gd name="connsiteY8" fmla="*/ 2832 h 106454"/>
                <a:gd name="connsiteX9" fmla="*/ 118874 w 138650"/>
                <a:gd name="connsiteY9" fmla="*/ 159 h 106454"/>
                <a:gd name="connsiteX10" fmla="*/ 133941 w 138650"/>
                <a:gd name="connsiteY10" fmla="*/ 6883 h 106454"/>
                <a:gd name="connsiteX11" fmla="*/ 138397 w 138650"/>
                <a:gd name="connsiteY11" fmla="*/ 17657 h 106454"/>
                <a:gd name="connsiteX12" fmla="*/ 134104 w 138650"/>
                <a:gd name="connsiteY12" fmla="*/ 22193 h 10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50" h="106454">
                  <a:moveTo>
                    <a:pt x="123654" y="32562"/>
                  </a:moveTo>
                  <a:cubicBezTo>
                    <a:pt x="99837" y="55349"/>
                    <a:pt x="76427" y="78412"/>
                    <a:pt x="53420" y="101742"/>
                  </a:cubicBezTo>
                  <a:cubicBezTo>
                    <a:pt x="45960" y="108077"/>
                    <a:pt x="34902" y="107688"/>
                    <a:pt x="27903" y="100851"/>
                  </a:cubicBezTo>
                  <a:cubicBezTo>
                    <a:pt x="18353" y="93657"/>
                    <a:pt x="10867" y="84075"/>
                    <a:pt x="6193" y="73066"/>
                  </a:cubicBezTo>
                  <a:cubicBezTo>
                    <a:pt x="3650" y="67363"/>
                    <a:pt x="1770" y="61384"/>
                    <a:pt x="604" y="55244"/>
                  </a:cubicBezTo>
                  <a:cubicBezTo>
                    <a:pt x="-239" y="51234"/>
                    <a:pt x="-239" y="47103"/>
                    <a:pt x="604" y="43093"/>
                  </a:cubicBezTo>
                  <a:cubicBezTo>
                    <a:pt x="1544" y="38743"/>
                    <a:pt x="4322" y="35025"/>
                    <a:pt x="8219" y="32886"/>
                  </a:cubicBezTo>
                  <a:cubicBezTo>
                    <a:pt x="26267" y="25514"/>
                    <a:pt x="44809" y="19423"/>
                    <a:pt x="63708" y="14660"/>
                  </a:cubicBezTo>
                  <a:lnTo>
                    <a:pt x="106885" y="2832"/>
                  </a:lnTo>
                  <a:cubicBezTo>
                    <a:pt x="110725" y="1358"/>
                    <a:pt x="114767" y="451"/>
                    <a:pt x="118874" y="159"/>
                  </a:cubicBezTo>
                  <a:cubicBezTo>
                    <a:pt x="124836" y="-1250"/>
                    <a:pt x="131009" y="1504"/>
                    <a:pt x="133941" y="6883"/>
                  </a:cubicBezTo>
                  <a:cubicBezTo>
                    <a:pt x="136129" y="12715"/>
                    <a:pt x="139531" y="15875"/>
                    <a:pt x="138397" y="17657"/>
                  </a:cubicBezTo>
                  <a:cubicBezTo>
                    <a:pt x="137263" y="19439"/>
                    <a:pt x="136453" y="19763"/>
                    <a:pt x="134104" y="2219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31" name="Freeform: Shape 1730">
              <a:extLst>
                <a:ext uri="{FF2B5EF4-FFF2-40B4-BE49-F238E27FC236}">
                  <a16:creationId xmlns:a16="http://schemas.microsoft.com/office/drawing/2014/main" xmlns="" id="{0581AD7C-F80A-3B51-B3A8-1803A10F995D}"/>
                </a:ext>
              </a:extLst>
            </p:cNvPr>
            <p:cNvSpPr/>
            <p:nvPr/>
          </p:nvSpPr>
          <p:spPr>
            <a:xfrm>
              <a:off x="9751408" y="4996466"/>
              <a:ext cx="56916" cy="52825"/>
            </a:xfrm>
            <a:custGeom>
              <a:avLst/>
              <a:gdLst>
                <a:gd name="connsiteX0" fmla="*/ 31291 w 56916"/>
                <a:gd name="connsiteY0" fmla="*/ 249 h 52825"/>
                <a:gd name="connsiteX1" fmla="*/ 6502 w 56916"/>
                <a:gd name="connsiteY1" fmla="*/ 8350 h 52825"/>
                <a:gd name="connsiteX2" fmla="*/ 427 w 56916"/>
                <a:gd name="connsiteY2" fmla="*/ 17180 h 52825"/>
                <a:gd name="connsiteX3" fmla="*/ 5287 w 56916"/>
                <a:gd name="connsiteY3" fmla="*/ 38971 h 52825"/>
                <a:gd name="connsiteX4" fmla="*/ 20517 w 56916"/>
                <a:gd name="connsiteY4" fmla="*/ 52013 h 52825"/>
                <a:gd name="connsiteX5" fmla="*/ 30967 w 56916"/>
                <a:gd name="connsiteY5" fmla="*/ 51446 h 52825"/>
                <a:gd name="connsiteX6" fmla="*/ 53324 w 56916"/>
                <a:gd name="connsiteY6" fmla="*/ 30870 h 52825"/>
                <a:gd name="connsiteX7" fmla="*/ 55917 w 56916"/>
                <a:gd name="connsiteY7" fmla="*/ 27144 h 52825"/>
                <a:gd name="connsiteX8" fmla="*/ 56889 w 56916"/>
                <a:gd name="connsiteY8" fmla="*/ 21716 h 52825"/>
                <a:gd name="connsiteX9" fmla="*/ 53001 w 56916"/>
                <a:gd name="connsiteY9" fmla="*/ 8917 h 52825"/>
                <a:gd name="connsiteX10" fmla="*/ 31291 w 56916"/>
                <a:gd name="connsiteY10" fmla="*/ 249 h 5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916" h="52825">
                  <a:moveTo>
                    <a:pt x="31291" y="249"/>
                  </a:moveTo>
                  <a:cubicBezTo>
                    <a:pt x="22453" y="671"/>
                    <a:pt x="13890" y="3474"/>
                    <a:pt x="6502" y="8350"/>
                  </a:cubicBezTo>
                  <a:cubicBezTo>
                    <a:pt x="3554" y="10537"/>
                    <a:pt x="1423" y="13648"/>
                    <a:pt x="427" y="17180"/>
                  </a:cubicBezTo>
                  <a:cubicBezTo>
                    <a:pt x="-942" y="24803"/>
                    <a:pt x="808" y="32652"/>
                    <a:pt x="5287" y="38971"/>
                  </a:cubicBezTo>
                  <a:cubicBezTo>
                    <a:pt x="8795" y="44868"/>
                    <a:pt x="14150" y="49453"/>
                    <a:pt x="20517" y="52013"/>
                  </a:cubicBezTo>
                  <a:cubicBezTo>
                    <a:pt x="23968" y="52985"/>
                    <a:pt x="27645" y="52782"/>
                    <a:pt x="30967" y="51446"/>
                  </a:cubicBezTo>
                  <a:cubicBezTo>
                    <a:pt x="39975" y="46488"/>
                    <a:pt x="47638" y="39433"/>
                    <a:pt x="53324" y="30870"/>
                  </a:cubicBezTo>
                  <a:cubicBezTo>
                    <a:pt x="54353" y="29752"/>
                    <a:pt x="55220" y="28497"/>
                    <a:pt x="55917" y="27144"/>
                  </a:cubicBezTo>
                  <a:cubicBezTo>
                    <a:pt x="56524" y="25394"/>
                    <a:pt x="56856" y="23563"/>
                    <a:pt x="56889" y="21716"/>
                  </a:cubicBezTo>
                  <a:cubicBezTo>
                    <a:pt x="56881" y="17156"/>
                    <a:pt x="55528" y="12708"/>
                    <a:pt x="53001" y="8917"/>
                  </a:cubicBezTo>
                  <a:cubicBezTo>
                    <a:pt x="48181" y="1910"/>
                    <a:pt x="39610" y="-1509"/>
                    <a:pt x="31291" y="2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32" name="Freeform: Shape 1731">
              <a:extLst>
                <a:ext uri="{FF2B5EF4-FFF2-40B4-BE49-F238E27FC236}">
                  <a16:creationId xmlns:a16="http://schemas.microsoft.com/office/drawing/2014/main" xmlns="" id="{A15BD2D0-42AB-7EC8-45BF-1F917AA14DDE}"/>
                </a:ext>
              </a:extLst>
            </p:cNvPr>
            <p:cNvSpPr/>
            <p:nvPr/>
          </p:nvSpPr>
          <p:spPr>
            <a:xfrm>
              <a:off x="9722231" y="4912777"/>
              <a:ext cx="142639" cy="72060"/>
            </a:xfrm>
            <a:custGeom>
              <a:avLst/>
              <a:gdLst>
                <a:gd name="connsiteX0" fmla="*/ 125111 w 142639"/>
                <a:gd name="connsiteY0" fmla="*/ 46837 h 72060"/>
                <a:gd name="connsiteX1" fmla="*/ 29685 w 142639"/>
                <a:gd name="connsiteY1" fmla="*/ 71139 h 72060"/>
                <a:gd name="connsiteX2" fmla="*/ 8461 w 142639"/>
                <a:gd name="connsiteY2" fmla="*/ 63039 h 72060"/>
                <a:gd name="connsiteX3" fmla="*/ 2385 w 142639"/>
                <a:gd name="connsiteY3" fmla="*/ 49996 h 72060"/>
                <a:gd name="connsiteX4" fmla="*/ 1494 w 142639"/>
                <a:gd name="connsiteY4" fmla="*/ 46189 h 72060"/>
                <a:gd name="connsiteX5" fmla="*/ 603 w 142639"/>
                <a:gd name="connsiteY5" fmla="*/ 40924 h 72060"/>
                <a:gd name="connsiteX6" fmla="*/ 36 w 142639"/>
                <a:gd name="connsiteY6" fmla="*/ 29988 h 72060"/>
                <a:gd name="connsiteX7" fmla="*/ 36 w 142639"/>
                <a:gd name="connsiteY7" fmla="*/ 27558 h 72060"/>
                <a:gd name="connsiteX8" fmla="*/ 36 w 142639"/>
                <a:gd name="connsiteY8" fmla="*/ 25937 h 72060"/>
                <a:gd name="connsiteX9" fmla="*/ 36 w 142639"/>
                <a:gd name="connsiteY9" fmla="*/ 22778 h 72060"/>
                <a:gd name="connsiteX10" fmla="*/ 1251 w 142639"/>
                <a:gd name="connsiteY10" fmla="*/ 16541 h 72060"/>
                <a:gd name="connsiteX11" fmla="*/ 4897 w 142639"/>
                <a:gd name="connsiteY11" fmla="*/ 8440 h 72060"/>
                <a:gd name="connsiteX12" fmla="*/ 15184 w 142639"/>
                <a:gd name="connsiteY12" fmla="*/ 2770 h 72060"/>
                <a:gd name="connsiteX13" fmla="*/ 118306 w 142639"/>
                <a:gd name="connsiteY13" fmla="*/ 96 h 72060"/>
                <a:gd name="connsiteX14" fmla="*/ 142609 w 142639"/>
                <a:gd name="connsiteY14" fmla="*/ 18890 h 72060"/>
                <a:gd name="connsiteX15" fmla="*/ 142609 w 142639"/>
                <a:gd name="connsiteY15" fmla="*/ 26991 h 72060"/>
                <a:gd name="connsiteX16" fmla="*/ 142609 w 142639"/>
                <a:gd name="connsiteY16" fmla="*/ 28287 h 72060"/>
                <a:gd name="connsiteX17" fmla="*/ 142609 w 142639"/>
                <a:gd name="connsiteY17" fmla="*/ 28287 h 72060"/>
                <a:gd name="connsiteX18" fmla="*/ 142609 w 142639"/>
                <a:gd name="connsiteY18" fmla="*/ 28692 h 72060"/>
                <a:gd name="connsiteX19" fmla="*/ 142609 w 142639"/>
                <a:gd name="connsiteY19" fmla="*/ 30555 h 72060"/>
                <a:gd name="connsiteX20" fmla="*/ 142203 w 142639"/>
                <a:gd name="connsiteY20" fmla="*/ 34200 h 72060"/>
                <a:gd name="connsiteX21" fmla="*/ 125111 w 142639"/>
                <a:gd name="connsiteY21" fmla="*/ 46837 h 72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639" h="72060">
                  <a:moveTo>
                    <a:pt x="125111" y="46837"/>
                  </a:moveTo>
                  <a:lnTo>
                    <a:pt x="29685" y="71139"/>
                  </a:lnTo>
                  <a:cubicBezTo>
                    <a:pt x="21600" y="73416"/>
                    <a:pt x="12973" y="70127"/>
                    <a:pt x="8461" y="63039"/>
                  </a:cubicBezTo>
                  <a:cubicBezTo>
                    <a:pt x="5682" y="59086"/>
                    <a:pt x="3633" y="54671"/>
                    <a:pt x="2385" y="49996"/>
                  </a:cubicBezTo>
                  <a:cubicBezTo>
                    <a:pt x="2385" y="48781"/>
                    <a:pt x="1737" y="47566"/>
                    <a:pt x="1494" y="46189"/>
                  </a:cubicBezTo>
                  <a:cubicBezTo>
                    <a:pt x="1251" y="44812"/>
                    <a:pt x="846" y="42625"/>
                    <a:pt x="603" y="40924"/>
                  </a:cubicBezTo>
                  <a:cubicBezTo>
                    <a:pt x="52" y="37303"/>
                    <a:pt x="-142" y="33641"/>
                    <a:pt x="36" y="29988"/>
                  </a:cubicBezTo>
                  <a:lnTo>
                    <a:pt x="36" y="27558"/>
                  </a:lnTo>
                  <a:lnTo>
                    <a:pt x="36" y="25937"/>
                  </a:lnTo>
                  <a:lnTo>
                    <a:pt x="36" y="22778"/>
                  </a:lnTo>
                  <a:cubicBezTo>
                    <a:pt x="36" y="20672"/>
                    <a:pt x="765" y="18647"/>
                    <a:pt x="1251" y="16541"/>
                  </a:cubicBezTo>
                  <a:cubicBezTo>
                    <a:pt x="1867" y="13608"/>
                    <a:pt x="3114" y="10846"/>
                    <a:pt x="4897" y="8440"/>
                  </a:cubicBezTo>
                  <a:cubicBezTo>
                    <a:pt x="7570" y="5418"/>
                    <a:pt x="11199" y="3409"/>
                    <a:pt x="15184" y="2770"/>
                  </a:cubicBezTo>
                  <a:cubicBezTo>
                    <a:pt x="33330" y="-228"/>
                    <a:pt x="118306" y="96"/>
                    <a:pt x="118306" y="96"/>
                  </a:cubicBezTo>
                  <a:cubicBezTo>
                    <a:pt x="118306" y="96"/>
                    <a:pt x="142609" y="-4116"/>
                    <a:pt x="142609" y="18890"/>
                  </a:cubicBezTo>
                  <a:lnTo>
                    <a:pt x="142609" y="26991"/>
                  </a:lnTo>
                  <a:cubicBezTo>
                    <a:pt x="142609" y="28935"/>
                    <a:pt x="142609" y="28044"/>
                    <a:pt x="142609" y="28287"/>
                  </a:cubicBezTo>
                  <a:lnTo>
                    <a:pt x="142609" y="28287"/>
                  </a:lnTo>
                  <a:cubicBezTo>
                    <a:pt x="142609" y="28287"/>
                    <a:pt x="142609" y="28287"/>
                    <a:pt x="142609" y="28692"/>
                  </a:cubicBezTo>
                  <a:lnTo>
                    <a:pt x="142609" y="30555"/>
                  </a:lnTo>
                  <a:cubicBezTo>
                    <a:pt x="142633" y="31786"/>
                    <a:pt x="142495" y="33009"/>
                    <a:pt x="142203" y="34200"/>
                  </a:cubicBezTo>
                  <a:cubicBezTo>
                    <a:pt x="142203" y="39142"/>
                    <a:pt x="137667" y="43435"/>
                    <a:pt x="125111" y="468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33" name="Freeform: Shape 1732">
              <a:extLst>
                <a:ext uri="{FF2B5EF4-FFF2-40B4-BE49-F238E27FC236}">
                  <a16:creationId xmlns:a16="http://schemas.microsoft.com/office/drawing/2014/main" xmlns="" id="{488BCA95-C2DC-3D18-FBE8-9D3CB225CBD7}"/>
                </a:ext>
              </a:extLst>
            </p:cNvPr>
            <p:cNvSpPr/>
            <p:nvPr/>
          </p:nvSpPr>
          <p:spPr>
            <a:xfrm>
              <a:off x="9732076" y="4925828"/>
              <a:ext cx="56607" cy="45820"/>
            </a:xfrm>
            <a:custGeom>
              <a:avLst/>
              <a:gdLst>
                <a:gd name="connsiteX0" fmla="*/ 39524 w 56607"/>
                <a:gd name="connsiteY0" fmla="*/ 1221 h 45820"/>
                <a:gd name="connsiteX1" fmla="*/ 13359 w 56607"/>
                <a:gd name="connsiteY1" fmla="*/ 1221 h 45820"/>
                <a:gd name="connsiteX2" fmla="*/ 4610 w 56607"/>
                <a:gd name="connsiteY2" fmla="*/ 5920 h 45820"/>
                <a:gd name="connsiteX3" fmla="*/ 479 w 56607"/>
                <a:gd name="connsiteY3" fmla="*/ 25928 h 45820"/>
                <a:gd name="connsiteX4" fmla="*/ 1856 w 56607"/>
                <a:gd name="connsiteY4" fmla="*/ 32166 h 45820"/>
                <a:gd name="connsiteX5" fmla="*/ 3800 w 56607"/>
                <a:gd name="connsiteY5" fmla="*/ 36540 h 45820"/>
                <a:gd name="connsiteX6" fmla="*/ 9309 w 56607"/>
                <a:gd name="connsiteY6" fmla="*/ 42859 h 45820"/>
                <a:gd name="connsiteX7" fmla="*/ 18868 w 56607"/>
                <a:gd name="connsiteY7" fmla="*/ 45613 h 45820"/>
                <a:gd name="connsiteX8" fmla="*/ 47787 w 56607"/>
                <a:gd name="connsiteY8" fmla="*/ 36945 h 45820"/>
                <a:gd name="connsiteX9" fmla="*/ 51756 w 56607"/>
                <a:gd name="connsiteY9" fmla="*/ 34677 h 45820"/>
                <a:gd name="connsiteX10" fmla="*/ 54835 w 56607"/>
                <a:gd name="connsiteY10" fmla="*/ 30303 h 45820"/>
                <a:gd name="connsiteX11" fmla="*/ 56212 w 56607"/>
                <a:gd name="connsiteY11" fmla="*/ 16855 h 45820"/>
                <a:gd name="connsiteX12" fmla="*/ 39524 w 56607"/>
                <a:gd name="connsiteY12" fmla="*/ 1221 h 4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607" h="45820">
                  <a:moveTo>
                    <a:pt x="39524" y="1221"/>
                  </a:moveTo>
                  <a:cubicBezTo>
                    <a:pt x="30905" y="-682"/>
                    <a:pt x="21978" y="-682"/>
                    <a:pt x="13359" y="1221"/>
                  </a:cubicBezTo>
                  <a:cubicBezTo>
                    <a:pt x="10086" y="2007"/>
                    <a:pt x="7073" y="3627"/>
                    <a:pt x="4610" y="5920"/>
                  </a:cubicBezTo>
                  <a:cubicBezTo>
                    <a:pt x="803" y="10375"/>
                    <a:pt x="-979" y="14020"/>
                    <a:pt x="479" y="25928"/>
                  </a:cubicBezTo>
                  <a:cubicBezTo>
                    <a:pt x="795" y="28034"/>
                    <a:pt x="1257" y="30117"/>
                    <a:pt x="1856" y="32166"/>
                  </a:cubicBezTo>
                  <a:cubicBezTo>
                    <a:pt x="2375" y="33681"/>
                    <a:pt x="3023" y="35139"/>
                    <a:pt x="3800" y="36540"/>
                  </a:cubicBezTo>
                  <a:cubicBezTo>
                    <a:pt x="5096" y="39060"/>
                    <a:pt x="6992" y="41231"/>
                    <a:pt x="9309" y="42859"/>
                  </a:cubicBezTo>
                  <a:cubicBezTo>
                    <a:pt x="12160" y="44690"/>
                    <a:pt x="15482" y="45645"/>
                    <a:pt x="18868" y="45613"/>
                  </a:cubicBezTo>
                  <a:cubicBezTo>
                    <a:pt x="29026" y="44892"/>
                    <a:pt x="38901" y="41927"/>
                    <a:pt x="47787" y="36945"/>
                  </a:cubicBezTo>
                  <a:cubicBezTo>
                    <a:pt x="49221" y="36403"/>
                    <a:pt x="50557" y="35633"/>
                    <a:pt x="51756" y="34677"/>
                  </a:cubicBezTo>
                  <a:cubicBezTo>
                    <a:pt x="53117" y="33486"/>
                    <a:pt x="54178" y="31988"/>
                    <a:pt x="54835" y="30303"/>
                  </a:cubicBezTo>
                  <a:cubicBezTo>
                    <a:pt x="56520" y="26034"/>
                    <a:pt x="56998" y="21376"/>
                    <a:pt x="56212" y="16855"/>
                  </a:cubicBezTo>
                  <a:cubicBezTo>
                    <a:pt x="54932" y="8415"/>
                    <a:pt x="48030" y="1950"/>
                    <a:pt x="39524"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34" name="Freeform: Shape 1733">
              <a:extLst>
                <a:ext uri="{FF2B5EF4-FFF2-40B4-BE49-F238E27FC236}">
                  <a16:creationId xmlns:a16="http://schemas.microsoft.com/office/drawing/2014/main" xmlns="" id="{413C4018-552A-6133-6A30-557B3E82F045}"/>
                </a:ext>
              </a:extLst>
            </p:cNvPr>
            <p:cNvSpPr/>
            <p:nvPr/>
          </p:nvSpPr>
          <p:spPr>
            <a:xfrm>
              <a:off x="9722177" y="4849579"/>
              <a:ext cx="143658" cy="60017"/>
            </a:xfrm>
            <a:custGeom>
              <a:avLst/>
              <a:gdLst>
                <a:gd name="connsiteX0" fmla="*/ 122087 w 143658"/>
                <a:gd name="connsiteY0" fmla="*/ 58758 h 60017"/>
                <a:gd name="connsiteX1" fmla="*/ 23664 w 143658"/>
                <a:gd name="connsiteY1" fmla="*/ 59811 h 60017"/>
                <a:gd name="connsiteX2" fmla="*/ 4627 w 143658"/>
                <a:gd name="connsiteY2" fmla="*/ 50171 h 60017"/>
                <a:gd name="connsiteX3" fmla="*/ 90 w 143658"/>
                <a:gd name="connsiteY3" fmla="*/ 29029 h 60017"/>
                <a:gd name="connsiteX4" fmla="*/ 1873 w 143658"/>
                <a:gd name="connsiteY4" fmla="*/ 16472 h 60017"/>
                <a:gd name="connsiteX5" fmla="*/ 5518 w 143658"/>
                <a:gd name="connsiteY5" fmla="*/ 8372 h 60017"/>
                <a:gd name="connsiteX6" fmla="*/ 15806 w 143658"/>
                <a:gd name="connsiteY6" fmla="*/ 2782 h 60017"/>
                <a:gd name="connsiteX7" fmla="*/ 118928 w 143658"/>
                <a:gd name="connsiteY7" fmla="*/ 109 h 60017"/>
                <a:gd name="connsiteX8" fmla="*/ 143230 w 143658"/>
                <a:gd name="connsiteY8" fmla="*/ 18903 h 60017"/>
                <a:gd name="connsiteX9" fmla="*/ 122087 w 143658"/>
                <a:gd name="connsiteY9" fmla="*/ 58758 h 6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17">
                  <a:moveTo>
                    <a:pt x="122087" y="58758"/>
                  </a:moveTo>
                  <a:lnTo>
                    <a:pt x="23664" y="59811"/>
                  </a:lnTo>
                  <a:cubicBezTo>
                    <a:pt x="13052" y="58758"/>
                    <a:pt x="8353" y="56328"/>
                    <a:pt x="4627" y="50171"/>
                  </a:cubicBezTo>
                  <a:cubicBezTo>
                    <a:pt x="1087" y="43715"/>
                    <a:pt x="-493" y="36368"/>
                    <a:pt x="90" y="29029"/>
                  </a:cubicBezTo>
                  <a:cubicBezTo>
                    <a:pt x="277" y="24792"/>
                    <a:pt x="876" y="20588"/>
                    <a:pt x="1873" y="16472"/>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3"/>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35" name="Freeform: Shape 1734">
              <a:extLst>
                <a:ext uri="{FF2B5EF4-FFF2-40B4-BE49-F238E27FC236}">
                  <a16:creationId xmlns:a16="http://schemas.microsoft.com/office/drawing/2014/main" xmlns="" id="{507A4857-CD16-C222-DBC9-5509AE1C1011}"/>
                </a:ext>
              </a:extLst>
            </p:cNvPr>
            <p:cNvSpPr/>
            <p:nvPr/>
          </p:nvSpPr>
          <p:spPr>
            <a:xfrm>
              <a:off x="9732090" y="4862132"/>
              <a:ext cx="56439" cy="37499"/>
            </a:xfrm>
            <a:custGeom>
              <a:avLst/>
              <a:gdLst>
                <a:gd name="connsiteX0" fmla="*/ 39510 w 56439"/>
                <a:gd name="connsiteY0" fmla="*/ 1489 h 37499"/>
                <a:gd name="connsiteX1" fmla="*/ 13345 w 56439"/>
                <a:gd name="connsiteY1" fmla="*/ 1083 h 37499"/>
                <a:gd name="connsiteX2" fmla="*/ 4596 w 56439"/>
                <a:gd name="connsiteY2" fmla="*/ 5782 h 37499"/>
                <a:gd name="connsiteX3" fmla="*/ 6621 w 56439"/>
                <a:gd name="connsiteY3" fmla="*/ 33405 h 37499"/>
                <a:gd name="connsiteX4" fmla="*/ 15532 w 56439"/>
                <a:gd name="connsiteY4" fmla="*/ 36889 h 37499"/>
                <a:gd name="connsiteX5" fmla="*/ 45586 w 56439"/>
                <a:gd name="connsiteY5" fmla="*/ 34053 h 37499"/>
                <a:gd name="connsiteX6" fmla="*/ 49879 w 56439"/>
                <a:gd name="connsiteY6" fmla="*/ 32595 h 37499"/>
                <a:gd name="connsiteX7" fmla="*/ 53525 w 56439"/>
                <a:gd name="connsiteY7" fmla="*/ 28950 h 37499"/>
                <a:gd name="connsiteX8" fmla="*/ 56198 w 56439"/>
                <a:gd name="connsiteY8" fmla="*/ 16637 h 37499"/>
                <a:gd name="connsiteX9" fmla="*/ 39510 w 56439"/>
                <a:gd name="connsiteY9" fmla="*/ 1489 h 3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499">
                  <a:moveTo>
                    <a:pt x="39510" y="1489"/>
                  </a:moveTo>
                  <a:cubicBezTo>
                    <a:pt x="30932" y="-626"/>
                    <a:pt x="21989" y="-764"/>
                    <a:pt x="13345" y="1083"/>
                  </a:cubicBezTo>
                  <a:cubicBezTo>
                    <a:pt x="10056" y="1837"/>
                    <a:pt x="7035" y="3457"/>
                    <a:pt x="4596" y="5782"/>
                  </a:cubicBezTo>
                  <a:cubicBezTo>
                    <a:pt x="-2281" y="14029"/>
                    <a:pt x="-1390" y="26244"/>
                    <a:pt x="6621" y="33405"/>
                  </a:cubicBezTo>
                  <a:cubicBezTo>
                    <a:pt x="9295" y="35212"/>
                    <a:pt x="12341" y="36403"/>
                    <a:pt x="15532" y="36889"/>
                  </a:cubicBezTo>
                  <a:cubicBezTo>
                    <a:pt x="25642" y="37925"/>
                    <a:pt x="35849" y="36962"/>
                    <a:pt x="45586" y="34053"/>
                  </a:cubicBezTo>
                  <a:cubicBezTo>
                    <a:pt x="47093" y="33810"/>
                    <a:pt x="48543" y="33324"/>
                    <a:pt x="49879" y="32595"/>
                  </a:cubicBezTo>
                  <a:cubicBezTo>
                    <a:pt x="51394" y="31729"/>
                    <a:pt x="52658" y="30465"/>
                    <a:pt x="53525" y="28950"/>
                  </a:cubicBezTo>
                  <a:cubicBezTo>
                    <a:pt x="55922" y="25321"/>
                    <a:pt x="56878" y="20930"/>
                    <a:pt x="56198" y="16637"/>
                  </a:cubicBezTo>
                  <a:cubicBezTo>
                    <a:pt x="54748" y="8374"/>
                    <a:pt x="47878" y="2137"/>
                    <a:pt x="39510" y="14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36" name="Freeform: Shape 1735">
              <a:extLst>
                <a:ext uri="{FF2B5EF4-FFF2-40B4-BE49-F238E27FC236}">
                  <a16:creationId xmlns:a16="http://schemas.microsoft.com/office/drawing/2014/main" xmlns="" id="{206ECC19-ACF1-9CA8-B4B7-BF38C84D17A5}"/>
                </a:ext>
              </a:extLst>
            </p:cNvPr>
            <p:cNvSpPr/>
            <p:nvPr/>
          </p:nvSpPr>
          <p:spPr>
            <a:xfrm>
              <a:off x="9722177" y="4785758"/>
              <a:ext cx="143855" cy="60409"/>
            </a:xfrm>
            <a:custGeom>
              <a:avLst/>
              <a:gdLst>
                <a:gd name="connsiteX0" fmla="*/ 122087 w 143855"/>
                <a:gd name="connsiteY0" fmla="*/ 59150 h 60409"/>
                <a:gd name="connsiteX1" fmla="*/ 23664 w 143855"/>
                <a:gd name="connsiteY1" fmla="*/ 60203 h 60409"/>
                <a:gd name="connsiteX2" fmla="*/ 4627 w 143855"/>
                <a:gd name="connsiteY2" fmla="*/ 50483 h 60409"/>
                <a:gd name="connsiteX3" fmla="*/ 90 w 143855"/>
                <a:gd name="connsiteY3" fmla="*/ 29421 h 60409"/>
                <a:gd name="connsiteX4" fmla="*/ 2116 w 143855"/>
                <a:gd name="connsiteY4" fmla="*/ 16541 h 60409"/>
                <a:gd name="connsiteX5" fmla="*/ 5761 w 143855"/>
                <a:gd name="connsiteY5" fmla="*/ 8440 h 60409"/>
                <a:gd name="connsiteX6" fmla="*/ 16049 w 143855"/>
                <a:gd name="connsiteY6" fmla="*/ 2769 h 60409"/>
                <a:gd name="connsiteX7" fmla="*/ 119171 w 143855"/>
                <a:gd name="connsiteY7" fmla="*/ 96 h 60409"/>
                <a:gd name="connsiteX8" fmla="*/ 143473 w 143855"/>
                <a:gd name="connsiteY8" fmla="*/ 18890 h 60409"/>
                <a:gd name="connsiteX9" fmla="*/ 122087 w 143855"/>
                <a:gd name="connsiteY9" fmla="*/ 59150 h 6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5" h="60409">
                  <a:moveTo>
                    <a:pt x="122087" y="59150"/>
                  </a:moveTo>
                  <a:lnTo>
                    <a:pt x="23664" y="60203"/>
                  </a:lnTo>
                  <a:cubicBezTo>
                    <a:pt x="13052" y="59150"/>
                    <a:pt x="8353" y="56639"/>
                    <a:pt x="4627" y="50483"/>
                  </a:cubicBezTo>
                  <a:cubicBezTo>
                    <a:pt x="1087" y="44059"/>
                    <a:pt x="-493" y="36736"/>
                    <a:pt x="90" y="29421"/>
                  </a:cubicBezTo>
                  <a:cubicBezTo>
                    <a:pt x="342" y="25071"/>
                    <a:pt x="1014" y="20753"/>
                    <a:pt x="2116" y="16541"/>
                  </a:cubicBezTo>
                  <a:cubicBezTo>
                    <a:pt x="2731" y="13608"/>
                    <a:pt x="3979" y="10846"/>
                    <a:pt x="5761" y="8440"/>
                  </a:cubicBezTo>
                  <a:cubicBezTo>
                    <a:pt x="8434" y="5418"/>
                    <a:pt x="12063" y="3409"/>
                    <a:pt x="16049" y="2769"/>
                  </a:cubicBezTo>
                  <a:cubicBezTo>
                    <a:pt x="34194" y="-228"/>
                    <a:pt x="119171" y="96"/>
                    <a:pt x="119171" y="96"/>
                  </a:cubicBezTo>
                  <a:cubicBezTo>
                    <a:pt x="119171" y="96"/>
                    <a:pt x="143473" y="-4116"/>
                    <a:pt x="143473" y="18890"/>
                  </a:cubicBezTo>
                  <a:cubicBezTo>
                    <a:pt x="143473" y="41896"/>
                    <a:pt x="148333" y="57044"/>
                    <a:pt x="122087" y="591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37" name="Freeform: Shape 1736">
              <a:extLst>
                <a:ext uri="{FF2B5EF4-FFF2-40B4-BE49-F238E27FC236}">
                  <a16:creationId xmlns:a16="http://schemas.microsoft.com/office/drawing/2014/main" xmlns="" id="{F04C6F7F-38D5-A020-5E63-2506F0E08D6E}"/>
                </a:ext>
              </a:extLst>
            </p:cNvPr>
            <p:cNvSpPr/>
            <p:nvPr/>
          </p:nvSpPr>
          <p:spPr>
            <a:xfrm>
              <a:off x="9732090" y="4798684"/>
              <a:ext cx="56436" cy="37483"/>
            </a:xfrm>
            <a:custGeom>
              <a:avLst/>
              <a:gdLst>
                <a:gd name="connsiteX0" fmla="*/ 39510 w 56436"/>
                <a:gd name="connsiteY0" fmla="*/ 1428 h 37483"/>
                <a:gd name="connsiteX1" fmla="*/ 13345 w 56436"/>
                <a:gd name="connsiteY1" fmla="*/ 1023 h 37483"/>
                <a:gd name="connsiteX2" fmla="*/ 4596 w 56436"/>
                <a:gd name="connsiteY2" fmla="*/ 5721 h 37483"/>
                <a:gd name="connsiteX3" fmla="*/ 6621 w 56436"/>
                <a:gd name="connsiteY3" fmla="*/ 33345 h 37483"/>
                <a:gd name="connsiteX4" fmla="*/ 15532 w 56436"/>
                <a:gd name="connsiteY4" fmla="*/ 36828 h 37483"/>
                <a:gd name="connsiteX5" fmla="*/ 45586 w 56436"/>
                <a:gd name="connsiteY5" fmla="*/ 34074 h 37483"/>
                <a:gd name="connsiteX6" fmla="*/ 49879 w 56436"/>
                <a:gd name="connsiteY6" fmla="*/ 32616 h 37483"/>
                <a:gd name="connsiteX7" fmla="*/ 53525 w 56436"/>
                <a:gd name="connsiteY7" fmla="*/ 28970 h 37483"/>
                <a:gd name="connsiteX8" fmla="*/ 56198 w 56436"/>
                <a:gd name="connsiteY8" fmla="*/ 16576 h 37483"/>
                <a:gd name="connsiteX9" fmla="*/ 39510 w 56436"/>
                <a:gd name="connsiteY9" fmla="*/ 1428 h 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6" h="37483">
                  <a:moveTo>
                    <a:pt x="39510" y="1428"/>
                  </a:moveTo>
                  <a:cubicBezTo>
                    <a:pt x="30924" y="-605"/>
                    <a:pt x="21989" y="-743"/>
                    <a:pt x="13345" y="1023"/>
                  </a:cubicBezTo>
                  <a:cubicBezTo>
                    <a:pt x="10072" y="1809"/>
                    <a:pt x="7059" y="3429"/>
                    <a:pt x="4596" y="5721"/>
                  </a:cubicBezTo>
                  <a:cubicBezTo>
                    <a:pt x="-2281" y="13968"/>
                    <a:pt x="-1390" y="26184"/>
                    <a:pt x="6621" y="33345"/>
                  </a:cubicBezTo>
                  <a:cubicBezTo>
                    <a:pt x="9279" y="35184"/>
                    <a:pt x="12332" y="36374"/>
                    <a:pt x="15532" y="36828"/>
                  </a:cubicBezTo>
                  <a:cubicBezTo>
                    <a:pt x="25634" y="37930"/>
                    <a:pt x="35857" y="36998"/>
                    <a:pt x="45586" y="34074"/>
                  </a:cubicBezTo>
                  <a:cubicBezTo>
                    <a:pt x="47068" y="33758"/>
                    <a:pt x="48510" y="33272"/>
                    <a:pt x="49879" y="32616"/>
                  </a:cubicBezTo>
                  <a:cubicBezTo>
                    <a:pt x="51378" y="31725"/>
                    <a:pt x="52633" y="30469"/>
                    <a:pt x="53525" y="28970"/>
                  </a:cubicBezTo>
                  <a:cubicBezTo>
                    <a:pt x="55922" y="25309"/>
                    <a:pt x="56870" y="20894"/>
                    <a:pt x="56198" y="16576"/>
                  </a:cubicBezTo>
                  <a:cubicBezTo>
                    <a:pt x="54667" y="8354"/>
                    <a:pt x="47846" y="2157"/>
                    <a:pt x="39510" y="14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38" name="Freeform: Shape 1737">
              <a:extLst>
                <a:ext uri="{FF2B5EF4-FFF2-40B4-BE49-F238E27FC236}">
                  <a16:creationId xmlns:a16="http://schemas.microsoft.com/office/drawing/2014/main" xmlns="" id="{E84927E2-4046-938E-4031-E1AC06164C40}"/>
                </a:ext>
              </a:extLst>
            </p:cNvPr>
            <p:cNvSpPr/>
            <p:nvPr/>
          </p:nvSpPr>
          <p:spPr>
            <a:xfrm>
              <a:off x="9722177" y="4722641"/>
              <a:ext cx="143658" cy="60017"/>
            </a:xfrm>
            <a:custGeom>
              <a:avLst/>
              <a:gdLst>
                <a:gd name="connsiteX0" fmla="*/ 122087 w 143658"/>
                <a:gd name="connsiteY0" fmla="*/ 58758 h 60017"/>
                <a:gd name="connsiteX1" fmla="*/ 23664 w 143658"/>
                <a:gd name="connsiteY1" fmla="*/ 59811 h 60017"/>
                <a:gd name="connsiteX2" fmla="*/ 4627 w 143658"/>
                <a:gd name="connsiteY2" fmla="*/ 50171 h 60017"/>
                <a:gd name="connsiteX3" fmla="*/ 90 w 143658"/>
                <a:gd name="connsiteY3" fmla="*/ 29029 h 60017"/>
                <a:gd name="connsiteX4" fmla="*/ 1873 w 143658"/>
                <a:gd name="connsiteY4" fmla="*/ 16473 h 60017"/>
                <a:gd name="connsiteX5" fmla="*/ 5518 w 143658"/>
                <a:gd name="connsiteY5" fmla="*/ 8372 h 60017"/>
                <a:gd name="connsiteX6" fmla="*/ 15806 w 143658"/>
                <a:gd name="connsiteY6" fmla="*/ 2782 h 60017"/>
                <a:gd name="connsiteX7" fmla="*/ 118928 w 143658"/>
                <a:gd name="connsiteY7" fmla="*/ 109 h 60017"/>
                <a:gd name="connsiteX8" fmla="*/ 143230 w 143658"/>
                <a:gd name="connsiteY8" fmla="*/ 18903 h 60017"/>
                <a:gd name="connsiteX9" fmla="*/ 122087 w 143658"/>
                <a:gd name="connsiteY9" fmla="*/ 58758 h 6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17">
                  <a:moveTo>
                    <a:pt x="122087" y="58758"/>
                  </a:moveTo>
                  <a:lnTo>
                    <a:pt x="23664" y="59811"/>
                  </a:lnTo>
                  <a:cubicBezTo>
                    <a:pt x="13052" y="58758"/>
                    <a:pt x="8353" y="56328"/>
                    <a:pt x="4627" y="50171"/>
                  </a:cubicBezTo>
                  <a:cubicBezTo>
                    <a:pt x="1087" y="43715"/>
                    <a:pt x="-493" y="36368"/>
                    <a:pt x="90" y="29029"/>
                  </a:cubicBezTo>
                  <a:cubicBezTo>
                    <a:pt x="277" y="24792"/>
                    <a:pt x="876" y="20588"/>
                    <a:pt x="1873" y="16473"/>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3"/>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39" name="Freeform: Shape 1738">
              <a:extLst>
                <a:ext uri="{FF2B5EF4-FFF2-40B4-BE49-F238E27FC236}">
                  <a16:creationId xmlns:a16="http://schemas.microsoft.com/office/drawing/2014/main" xmlns="" id="{2E286FC3-23A4-F978-8178-95F19BFD50BF}"/>
                </a:ext>
              </a:extLst>
            </p:cNvPr>
            <p:cNvSpPr/>
            <p:nvPr/>
          </p:nvSpPr>
          <p:spPr>
            <a:xfrm>
              <a:off x="9732090" y="4735401"/>
              <a:ext cx="56439" cy="37697"/>
            </a:xfrm>
            <a:custGeom>
              <a:avLst/>
              <a:gdLst>
                <a:gd name="connsiteX0" fmla="*/ 39510 w 56439"/>
                <a:gd name="connsiteY0" fmla="*/ 1282 h 37697"/>
                <a:gd name="connsiteX1" fmla="*/ 13345 w 56439"/>
                <a:gd name="connsiteY1" fmla="*/ 1282 h 37697"/>
                <a:gd name="connsiteX2" fmla="*/ 4596 w 56439"/>
                <a:gd name="connsiteY2" fmla="*/ 5981 h 37697"/>
                <a:gd name="connsiteX3" fmla="*/ 6621 w 56439"/>
                <a:gd name="connsiteY3" fmla="*/ 33604 h 37697"/>
                <a:gd name="connsiteX4" fmla="*/ 15532 w 56439"/>
                <a:gd name="connsiteY4" fmla="*/ 37087 h 37697"/>
                <a:gd name="connsiteX5" fmla="*/ 45586 w 56439"/>
                <a:gd name="connsiteY5" fmla="*/ 34252 h 37697"/>
                <a:gd name="connsiteX6" fmla="*/ 49879 w 56439"/>
                <a:gd name="connsiteY6" fmla="*/ 32794 h 37697"/>
                <a:gd name="connsiteX7" fmla="*/ 53525 w 56439"/>
                <a:gd name="connsiteY7" fmla="*/ 29148 h 37697"/>
                <a:gd name="connsiteX8" fmla="*/ 56198 w 56439"/>
                <a:gd name="connsiteY8" fmla="*/ 16835 h 37697"/>
                <a:gd name="connsiteX9" fmla="*/ 39510 w 56439"/>
                <a:gd name="connsiteY9" fmla="*/ 1282 h 37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697">
                  <a:moveTo>
                    <a:pt x="39510" y="1282"/>
                  </a:moveTo>
                  <a:cubicBezTo>
                    <a:pt x="30899" y="-703"/>
                    <a:pt x="21956" y="-703"/>
                    <a:pt x="13345" y="1282"/>
                  </a:cubicBezTo>
                  <a:cubicBezTo>
                    <a:pt x="10056" y="2035"/>
                    <a:pt x="7035" y="3655"/>
                    <a:pt x="4596" y="5981"/>
                  </a:cubicBezTo>
                  <a:cubicBezTo>
                    <a:pt x="-2281" y="14227"/>
                    <a:pt x="-1390" y="26443"/>
                    <a:pt x="6621" y="33604"/>
                  </a:cubicBezTo>
                  <a:cubicBezTo>
                    <a:pt x="9295" y="35410"/>
                    <a:pt x="12341" y="36601"/>
                    <a:pt x="15532" y="37087"/>
                  </a:cubicBezTo>
                  <a:cubicBezTo>
                    <a:pt x="25642" y="38124"/>
                    <a:pt x="35849" y="37160"/>
                    <a:pt x="45586" y="34252"/>
                  </a:cubicBezTo>
                  <a:cubicBezTo>
                    <a:pt x="47093" y="34009"/>
                    <a:pt x="48543" y="33523"/>
                    <a:pt x="49879" y="32794"/>
                  </a:cubicBezTo>
                  <a:cubicBezTo>
                    <a:pt x="51394" y="31927"/>
                    <a:pt x="52658" y="30663"/>
                    <a:pt x="53525" y="29148"/>
                  </a:cubicBezTo>
                  <a:cubicBezTo>
                    <a:pt x="55922" y="25519"/>
                    <a:pt x="56878" y="21129"/>
                    <a:pt x="56198" y="16835"/>
                  </a:cubicBezTo>
                  <a:cubicBezTo>
                    <a:pt x="54910" y="8411"/>
                    <a:pt x="48008" y="1970"/>
                    <a:pt x="39510"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40" name="Freeform: Shape 1739">
              <a:extLst>
                <a:ext uri="{FF2B5EF4-FFF2-40B4-BE49-F238E27FC236}">
                  <a16:creationId xmlns:a16="http://schemas.microsoft.com/office/drawing/2014/main" xmlns="" id="{EB443CB1-32D8-DE1C-ECF2-1B1D19611877}"/>
                </a:ext>
              </a:extLst>
            </p:cNvPr>
            <p:cNvSpPr/>
            <p:nvPr/>
          </p:nvSpPr>
          <p:spPr>
            <a:xfrm>
              <a:off x="9722177" y="4659063"/>
              <a:ext cx="143658" cy="60166"/>
            </a:xfrm>
            <a:custGeom>
              <a:avLst/>
              <a:gdLst>
                <a:gd name="connsiteX0" fmla="*/ 122087 w 143658"/>
                <a:gd name="connsiteY0" fmla="*/ 58907 h 60166"/>
                <a:gd name="connsiteX1" fmla="*/ 23664 w 143658"/>
                <a:gd name="connsiteY1" fmla="*/ 59960 h 60166"/>
                <a:gd name="connsiteX2" fmla="*/ 4627 w 143658"/>
                <a:gd name="connsiteY2" fmla="*/ 50240 h 60166"/>
                <a:gd name="connsiteX3" fmla="*/ 90 w 143658"/>
                <a:gd name="connsiteY3" fmla="*/ 29178 h 60166"/>
                <a:gd name="connsiteX4" fmla="*/ 1873 w 143658"/>
                <a:gd name="connsiteY4" fmla="*/ 16541 h 60166"/>
                <a:gd name="connsiteX5" fmla="*/ 5518 w 143658"/>
                <a:gd name="connsiteY5" fmla="*/ 8440 h 60166"/>
                <a:gd name="connsiteX6" fmla="*/ 15806 w 143658"/>
                <a:gd name="connsiteY6" fmla="*/ 2770 h 60166"/>
                <a:gd name="connsiteX7" fmla="*/ 118928 w 143658"/>
                <a:gd name="connsiteY7" fmla="*/ 96 h 60166"/>
                <a:gd name="connsiteX8" fmla="*/ 143230 w 143658"/>
                <a:gd name="connsiteY8" fmla="*/ 18890 h 60166"/>
                <a:gd name="connsiteX9" fmla="*/ 122087 w 143658"/>
                <a:gd name="connsiteY9" fmla="*/ 58907 h 6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166">
                  <a:moveTo>
                    <a:pt x="122087" y="58907"/>
                  </a:moveTo>
                  <a:lnTo>
                    <a:pt x="23664" y="59960"/>
                  </a:lnTo>
                  <a:cubicBezTo>
                    <a:pt x="13052" y="58907"/>
                    <a:pt x="8353" y="56396"/>
                    <a:pt x="4627" y="50240"/>
                  </a:cubicBezTo>
                  <a:cubicBezTo>
                    <a:pt x="1087" y="43816"/>
                    <a:pt x="-493" y="36493"/>
                    <a:pt x="90" y="29178"/>
                  </a:cubicBezTo>
                  <a:cubicBezTo>
                    <a:pt x="277" y="24917"/>
                    <a:pt x="868" y="20688"/>
                    <a:pt x="1873" y="16541"/>
                  </a:cubicBezTo>
                  <a:cubicBezTo>
                    <a:pt x="2488" y="13608"/>
                    <a:pt x="3736" y="10846"/>
                    <a:pt x="5518" y="8440"/>
                  </a:cubicBezTo>
                  <a:cubicBezTo>
                    <a:pt x="8191" y="5418"/>
                    <a:pt x="11820" y="3410"/>
                    <a:pt x="15806" y="2770"/>
                  </a:cubicBezTo>
                  <a:cubicBezTo>
                    <a:pt x="33951" y="-228"/>
                    <a:pt x="118928" y="96"/>
                    <a:pt x="118928" y="96"/>
                  </a:cubicBezTo>
                  <a:cubicBezTo>
                    <a:pt x="118928" y="96"/>
                    <a:pt x="143230" y="-4116"/>
                    <a:pt x="143230" y="18890"/>
                  </a:cubicBezTo>
                  <a:cubicBezTo>
                    <a:pt x="143230" y="41896"/>
                    <a:pt x="148333" y="57125"/>
                    <a:pt x="122087" y="5890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41" name="Freeform: Shape 1740">
              <a:extLst>
                <a:ext uri="{FF2B5EF4-FFF2-40B4-BE49-F238E27FC236}">
                  <a16:creationId xmlns:a16="http://schemas.microsoft.com/office/drawing/2014/main" xmlns="" id="{4EFF225E-2424-3768-6EDB-0A987CF2ECB7}"/>
                </a:ext>
              </a:extLst>
            </p:cNvPr>
            <p:cNvSpPr/>
            <p:nvPr/>
          </p:nvSpPr>
          <p:spPr>
            <a:xfrm>
              <a:off x="9732090" y="4671745"/>
              <a:ext cx="56436" cy="37483"/>
            </a:xfrm>
            <a:custGeom>
              <a:avLst/>
              <a:gdLst>
                <a:gd name="connsiteX0" fmla="*/ 39510 w 56436"/>
                <a:gd name="connsiteY0" fmla="*/ 1428 h 37483"/>
                <a:gd name="connsiteX1" fmla="*/ 13345 w 56436"/>
                <a:gd name="connsiteY1" fmla="*/ 1023 h 37483"/>
                <a:gd name="connsiteX2" fmla="*/ 4596 w 56436"/>
                <a:gd name="connsiteY2" fmla="*/ 5721 h 37483"/>
                <a:gd name="connsiteX3" fmla="*/ 6621 w 56436"/>
                <a:gd name="connsiteY3" fmla="*/ 33345 h 37483"/>
                <a:gd name="connsiteX4" fmla="*/ 15532 w 56436"/>
                <a:gd name="connsiteY4" fmla="*/ 36828 h 37483"/>
                <a:gd name="connsiteX5" fmla="*/ 45586 w 56436"/>
                <a:gd name="connsiteY5" fmla="*/ 34074 h 37483"/>
                <a:gd name="connsiteX6" fmla="*/ 49879 w 56436"/>
                <a:gd name="connsiteY6" fmla="*/ 32616 h 37483"/>
                <a:gd name="connsiteX7" fmla="*/ 53525 w 56436"/>
                <a:gd name="connsiteY7" fmla="*/ 28970 h 37483"/>
                <a:gd name="connsiteX8" fmla="*/ 56198 w 56436"/>
                <a:gd name="connsiteY8" fmla="*/ 16576 h 37483"/>
                <a:gd name="connsiteX9" fmla="*/ 39510 w 56436"/>
                <a:gd name="connsiteY9" fmla="*/ 1428 h 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6" h="37483">
                  <a:moveTo>
                    <a:pt x="39510" y="1428"/>
                  </a:moveTo>
                  <a:cubicBezTo>
                    <a:pt x="30924" y="-605"/>
                    <a:pt x="21989" y="-743"/>
                    <a:pt x="13345" y="1023"/>
                  </a:cubicBezTo>
                  <a:cubicBezTo>
                    <a:pt x="10072" y="1809"/>
                    <a:pt x="7059" y="3429"/>
                    <a:pt x="4596" y="5721"/>
                  </a:cubicBezTo>
                  <a:cubicBezTo>
                    <a:pt x="-2281" y="13968"/>
                    <a:pt x="-1390" y="26184"/>
                    <a:pt x="6621" y="33345"/>
                  </a:cubicBezTo>
                  <a:cubicBezTo>
                    <a:pt x="9279" y="35184"/>
                    <a:pt x="12332" y="36374"/>
                    <a:pt x="15532" y="36828"/>
                  </a:cubicBezTo>
                  <a:cubicBezTo>
                    <a:pt x="25634" y="37930"/>
                    <a:pt x="35857" y="36998"/>
                    <a:pt x="45586" y="34074"/>
                  </a:cubicBezTo>
                  <a:cubicBezTo>
                    <a:pt x="47068" y="33758"/>
                    <a:pt x="48510" y="33272"/>
                    <a:pt x="49879" y="32616"/>
                  </a:cubicBezTo>
                  <a:cubicBezTo>
                    <a:pt x="51378" y="31725"/>
                    <a:pt x="52633" y="30469"/>
                    <a:pt x="53525" y="28970"/>
                  </a:cubicBezTo>
                  <a:cubicBezTo>
                    <a:pt x="55922" y="25309"/>
                    <a:pt x="56870" y="20894"/>
                    <a:pt x="56198" y="16576"/>
                  </a:cubicBezTo>
                  <a:cubicBezTo>
                    <a:pt x="54667" y="8354"/>
                    <a:pt x="47846" y="2157"/>
                    <a:pt x="39510" y="14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42" name="Freeform: Shape 1741">
              <a:extLst>
                <a:ext uri="{FF2B5EF4-FFF2-40B4-BE49-F238E27FC236}">
                  <a16:creationId xmlns:a16="http://schemas.microsoft.com/office/drawing/2014/main" xmlns="" id="{91DEBD3C-F539-FA5E-7E5E-C7CAB6973739}"/>
                </a:ext>
              </a:extLst>
            </p:cNvPr>
            <p:cNvSpPr/>
            <p:nvPr/>
          </p:nvSpPr>
          <p:spPr>
            <a:xfrm>
              <a:off x="9722177" y="4595703"/>
              <a:ext cx="143658" cy="60017"/>
            </a:xfrm>
            <a:custGeom>
              <a:avLst/>
              <a:gdLst>
                <a:gd name="connsiteX0" fmla="*/ 122087 w 143658"/>
                <a:gd name="connsiteY0" fmla="*/ 58758 h 60017"/>
                <a:gd name="connsiteX1" fmla="*/ 23664 w 143658"/>
                <a:gd name="connsiteY1" fmla="*/ 59811 h 60017"/>
                <a:gd name="connsiteX2" fmla="*/ 4627 w 143658"/>
                <a:gd name="connsiteY2" fmla="*/ 50171 h 60017"/>
                <a:gd name="connsiteX3" fmla="*/ 90 w 143658"/>
                <a:gd name="connsiteY3" fmla="*/ 29028 h 60017"/>
                <a:gd name="connsiteX4" fmla="*/ 1873 w 143658"/>
                <a:gd name="connsiteY4" fmla="*/ 16472 h 60017"/>
                <a:gd name="connsiteX5" fmla="*/ 5518 w 143658"/>
                <a:gd name="connsiteY5" fmla="*/ 8372 h 60017"/>
                <a:gd name="connsiteX6" fmla="*/ 15806 w 143658"/>
                <a:gd name="connsiteY6" fmla="*/ 2782 h 60017"/>
                <a:gd name="connsiteX7" fmla="*/ 118928 w 143658"/>
                <a:gd name="connsiteY7" fmla="*/ 109 h 60017"/>
                <a:gd name="connsiteX8" fmla="*/ 143230 w 143658"/>
                <a:gd name="connsiteY8" fmla="*/ 18902 h 60017"/>
                <a:gd name="connsiteX9" fmla="*/ 122087 w 143658"/>
                <a:gd name="connsiteY9" fmla="*/ 58758 h 6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17">
                  <a:moveTo>
                    <a:pt x="122087" y="58758"/>
                  </a:moveTo>
                  <a:lnTo>
                    <a:pt x="23664" y="59811"/>
                  </a:lnTo>
                  <a:cubicBezTo>
                    <a:pt x="13052" y="58758"/>
                    <a:pt x="8353" y="56328"/>
                    <a:pt x="4627" y="50171"/>
                  </a:cubicBezTo>
                  <a:cubicBezTo>
                    <a:pt x="1087" y="43715"/>
                    <a:pt x="-493" y="36368"/>
                    <a:pt x="90" y="29028"/>
                  </a:cubicBezTo>
                  <a:cubicBezTo>
                    <a:pt x="277" y="24792"/>
                    <a:pt x="876" y="20588"/>
                    <a:pt x="1873" y="16472"/>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2"/>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43" name="Freeform: Shape 1742">
              <a:extLst>
                <a:ext uri="{FF2B5EF4-FFF2-40B4-BE49-F238E27FC236}">
                  <a16:creationId xmlns:a16="http://schemas.microsoft.com/office/drawing/2014/main" xmlns="" id="{D8A3A530-07CE-2A73-FB0E-93251C0F68BE}"/>
                </a:ext>
              </a:extLst>
            </p:cNvPr>
            <p:cNvSpPr/>
            <p:nvPr/>
          </p:nvSpPr>
          <p:spPr>
            <a:xfrm>
              <a:off x="9732090" y="4608257"/>
              <a:ext cx="56439" cy="37499"/>
            </a:xfrm>
            <a:custGeom>
              <a:avLst/>
              <a:gdLst>
                <a:gd name="connsiteX0" fmla="*/ 39510 w 56439"/>
                <a:gd name="connsiteY0" fmla="*/ 1489 h 37499"/>
                <a:gd name="connsiteX1" fmla="*/ 13345 w 56439"/>
                <a:gd name="connsiteY1" fmla="*/ 1083 h 37499"/>
                <a:gd name="connsiteX2" fmla="*/ 4596 w 56439"/>
                <a:gd name="connsiteY2" fmla="*/ 5782 h 37499"/>
                <a:gd name="connsiteX3" fmla="*/ 6621 w 56439"/>
                <a:gd name="connsiteY3" fmla="*/ 33405 h 37499"/>
                <a:gd name="connsiteX4" fmla="*/ 15532 w 56439"/>
                <a:gd name="connsiteY4" fmla="*/ 36889 h 37499"/>
                <a:gd name="connsiteX5" fmla="*/ 45586 w 56439"/>
                <a:gd name="connsiteY5" fmla="*/ 34053 h 37499"/>
                <a:gd name="connsiteX6" fmla="*/ 49879 w 56439"/>
                <a:gd name="connsiteY6" fmla="*/ 32595 h 37499"/>
                <a:gd name="connsiteX7" fmla="*/ 53525 w 56439"/>
                <a:gd name="connsiteY7" fmla="*/ 28950 h 37499"/>
                <a:gd name="connsiteX8" fmla="*/ 56198 w 56439"/>
                <a:gd name="connsiteY8" fmla="*/ 16637 h 37499"/>
                <a:gd name="connsiteX9" fmla="*/ 39510 w 56439"/>
                <a:gd name="connsiteY9" fmla="*/ 1489 h 3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499">
                  <a:moveTo>
                    <a:pt x="39510" y="1489"/>
                  </a:moveTo>
                  <a:cubicBezTo>
                    <a:pt x="30932" y="-626"/>
                    <a:pt x="21989" y="-764"/>
                    <a:pt x="13345" y="1083"/>
                  </a:cubicBezTo>
                  <a:cubicBezTo>
                    <a:pt x="10056" y="1837"/>
                    <a:pt x="7035" y="3457"/>
                    <a:pt x="4596" y="5782"/>
                  </a:cubicBezTo>
                  <a:cubicBezTo>
                    <a:pt x="-2281" y="14029"/>
                    <a:pt x="-1390" y="26244"/>
                    <a:pt x="6621" y="33405"/>
                  </a:cubicBezTo>
                  <a:cubicBezTo>
                    <a:pt x="9295" y="35212"/>
                    <a:pt x="12341" y="36403"/>
                    <a:pt x="15532" y="36889"/>
                  </a:cubicBezTo>
                  <a:cubicBezTo>
                    <a:pt x="25642" y="37925"/>
                    <a:pt x="35849" y="36962"/>
                    <a:pt x="45586" y="34053"/>
                  </a:cubicBezTo>
                  <a:cubicBezTo>
                    <a:pt x="47093" y="33810"/>
                    <a:pt x="48543" y="33324"/>
                    <a:pt x="49879" y="32595"/>
                  </a:cubicBezTo>
                  <a:cubicBezTo>
                    <a:pt x="51394" y="31729"/>
                    <a:pt x="52658" y="30465"/>
                    <a:pt x="53525" y="28950"/>
                  </a:cubicBezTo>
                  <a:cubicBezTo>
                    <a:pt x="55922" y="25321"/>
                    <a:pt x="56878" y="20930"/>
                    <a:pt x="56198" y="16637"/>
                  </a:cubicBezTo>
                  <a:cubicBezTo>
                    <a:pt x="54748" y="8374"/>
                    <a:pt x="47878" y="2137"/>
                    <a:pt x="39510" y="14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44" name="Freeform: Shape 1743">
              <a:extLst>
                <a:ext uri="{FF2B5EF4-FFF2-40B4-BE49-F238E27FC236}">
                  <a16:creationId xmlns:a16="http://schemas.microsoft.com/office/drawing/2014/main" xmlns="" id="{30D2C5A2-080A-3F98-6120-4FF4E7BA2711}"/>
                </a:ext>
              </a:extLst>
            </p:cNvPr>
            <p:cNvSpPr/>
            <p:nvPr/>
          </p:nvSpPr>
          <p:spPr>
            <a:xfrm>
              <a:off x="9722177" y="4532125"/>
              <a:ext cx="143658" cy="60166"/>
            </a:xfrm>
            <a:custGeom>
              <a:avLst/>
              <a:gdLst>
                <a:gd name="connsiteX0" fmla="*/ 122087 w 143658"/>
                <a:gd name="connsiteY0" fmla="*/ 58907 h 60166"/>
                <a:gd name="connsiteX1" fmla="*/ 23664 w 143658"/>
                <a:gd name="connsiteY1" fmla="*/ 59960 h 60166"/>
                <a:gd name="connsiteX2" fmla="*/ 4627 w 143658"/>
                <a:gd name="connsiteY2" fmla="*/ 50240 h 60166"/>
                <a:gd name="connsiteX3" fmla="*/ 90 w 143658"/>
                <a:gd name="connsiteY3" fmla="*/ 29178 h 60166"/>
                <a:gd name="connsiteX4" fmla="*/ 1873 w 143658"/>
                <a:gd name="connsiteY4" fmla="*/ 16541 h 60166"/>
                <a:gd name="connsiteX5" fmla="*/ 5518 w 143658"/>
                <a:gd name="connsiteY5" fmla="*/ 8440 h 60166"/>
                <a:gd name="connsiteX6" fmla="*/ 15806 w 143658"/>
                <a:gd name="connsiteY6" fmla="*/ 2769 h 60166"/>
                <a:gd name="connsiteX7" fmla="*/ 118928 w 143658"/>
                <a:gd name="connsiteY7" fmla="*/ 96 h 60166"/>
                <a:gd name="connsiteX8" fmla="*/ 143230 w 143658"/>
                <a:gd name="connsiteY8" fmla="*/ 18890 h 60166"/>
                <a:gd name="connsiteX9" fmla="*/ 122087 w 143658"/>
                <a:gd name="connsiteY9" fmla="*/ 58907 h 6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166">
                  <a:moveTo>
                    <a:pt x="122087" y="58907"/>
                  </a:moveTo>
                  <a:lnTo>
                    <a:pt x="23664" y="59960"/>
                  </a:lnTo>
                  <a:cubicBezTo>
                    <a:pt x="13052" y="58907"/>
                    <a:pt x="8353" y="56396"/>
                    <a:pt x="4627" y="50240"/>
                  </a:cubicBezTo>
                  <a:cubicBezTo>
                    <a:pt x="1087" y="43816"/>
                    <a:pt x="-493" y="36493"/>
                    <a:pt x="90" y="29178"/>
                  </a:cubicBezTo>
                  <a:cubicBezTo>
                    <a:pt x="277" y="24917"/>
                    <a:pt x="868" y="20688"/>
                    <a:pt x="1873" y="16541"/>
                  </a:cubicBezTo>
                  <a:cubicBezTo>
                    <a:pt x="2488" y="13608"/>
                    <a:pt x="3736" y="10846"/>
                    <a:pt x="5518" y="8440"/>
                  </a:cubicBezTo>
                  <a:cubicBezTo>
                    <a:pt x="8191" y="5418"/>
                    <a:pt x="11820" y="3409"/>
                    <a:pt x="15806" y="2769"/>
                  </a:cubicBezTo>
                  <a:cubicBezTo>
                    <a:pt x="33951" y="-228"/>
                    <a:pt x="118928" y="96"/>
                    <a:pt x="118928" y="96"/>
                  </a:cubicBezTo>
                  <a:cubicBezTo>
                    <a:pt x="118928" y="96"/>
                    <a:pt x="143230" y="-4116"/>
                    <a:pt x="143230" y="18890"/>
                  </a:cubicBezTo>
                  <a:cubicBezTo>
                    <a:pt x="143230" y="41896"/>
                    <a:pt x="148333" y="57125"/>
                    <a:pt x="122087" y="5890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45" name="Freeform: Shape 1744">
              <a:extLst>
                <a:ext uri="{FF2B5EF4-FFF2-40B4-BE49-F238E27FC236}">
                  <a16:creationId xmlns:a16="http://schemas.microsoft.com/office/drawing/2014/main" xmlns="" id="{C7DDEE88-1097-1DEA-94E4-98B89378F679}"/>
                </a:ext>
              </a:extLst>
            </p:cNvPr>
            <p:cNvSpPr/>
            <p:nvPr/>
          </p:nvSpPr>
          <p:spPr>
            <a:xfrm>
              <a:off x="9732090" y="4544808"/>
              <a:ext cx="56436" cy="37483"/>
            </a:xfrm>
            <a:custGeom>
              <a:avLst/>
              <a:gdLst>
                <a:gd name="connsiteX0" fmla="*/ 39510 w 56436"/>
                <a:gd name="connsiteY0" fmla="*/ 1428 h 37483"/>
                <a:gd name="connsiteX1" fmla="*/ 13345 w 56436"/>
                <a:gd name="connsiteY1" fmla="*/ 1023 h 37483"/>
                <a:gd name="connsiteX2" fmla="*/ 4596 w 56436"/>
                <a:gd name="connsiteY2" fmla="*/ 5721 h 37483"/>
                <a:gd name="connsiteX3" fmla="*/ 6621 w 56436"/>
                <a:gd name="connsiteY3" fmla="*/ 33345 h 37483"/>
                <a:gd name="connsiteX4" fmla="*/ 15532 w 56436"/>
                <a:gd name="connsiteY4" fmla="*/ 36828 h 37483"/>
                <a:gd name="connsiteX5" fmla="*/ 45586 w 56436"/>
                <a:gd name="connsiteY5" fmla="*/ 34074 h 37483"/>
                <a:gd name="connsiteX6" fmla="*/ 49879 w 56436"/>
                <a:gd name="connsiteY6" fmla="*/ 32616 h 37483"/>
                <a:gd name="connsiteX7" fmla="*/ 53525 w 56436"/>
                <a:gd name="connsiteY7" fmla="*/ 28970 h 37483"/>
                <a:gd name="connsiteX8" fmla="*/ 56198 w 56436"/>
                <a:gd name="connsiteY8" fmla="*/ 16576 h 37483"/>
                <a:gd name="connsiteX9" fmla="*/ 39510 w 56436"/>
                <a:gd name="connsiteY9" fmla="*/ 1428 h 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6" h="37483">
                  <a:moveTo>
                    <a:pt x="39510" y="1428"/>
                  </a:moveTo>
                  <a:cubicBezTo>
                    <a:pt x="30924" y="-605"/>
                    <a:pt x="21989" y="-743"/>
                    <a:pt x="13345" y="1023"/>
                  </a:cubicBezTo>
                  <a:cubicBezTo>
                    <a:pt x="10072" y="1809"/>
                    <a:pt x="7059" y="3429"/>
                    <a:pt x="4596" y="5721"/>
                  </a:cubicBezTo>
                  <a:cubicBezTo>
                    <a:pt x="-2281" y="13968"/>
                    <a:pt x="-1390" y="26184"/>
                    <a:pt x="6621" y="33345"/>
                  </a:cubicBezTo>
                  <a:cubicBezTo>
                    <a:pt x="9279" y="35184"/>
                    <a:pt x="12332" y="36374"/>
                    <a:pt x="15532" y="36828"/>
                  </a:cubicBezTo>
                  <a:cubicBezTo>
                    <a:pt x="25634" y="37930"/>
                    <a:pt x="35857" y="36998"/>
                    <a:pt x="45586" y="34074"/>
                  </a:cubicBezTo>
                  <a:cubicBezTo>
                    <a:pt x="47068" y="33758"/>
                    <a:pt x="48510" y="33272"/>
                    <a:pt x="49879" y="32616"/>
                  </a:cubicBezTo>
                  <a:cubicBezTo>
                    <a:pt x="51378" y="31725"/>
                    <a:pt x="52633" y="30469"/>
                    <a:pt x="53525" y="28970"/>
                  </a:cubicBezTo>
                  <a:cubicBezTo>
                    <a:pt x="55922" y="25309"/>
                    <a:pt x="56870" y="20894"/>
                    <a:pt x="56198" y="16576"/>
                  </a:cubicBezTo>
                  <a:cubicBezTo>
                    <a:pt x="54667" y="8354"/>
                    <a:pt x="47846" y="2157"/>
                    <a:pt x="39510" y="14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46" name="Freeform: Shape 1745">
              <a:extLst>
                <a:ext uri="{FF2B5EF4-FFF2-40B4-BE49-F238E27FC236}">
                  <a16:creationId xmlns:a16="http://schemas.microsoft.com/office/drawing/2014/main" xmlns="" id="{D43B1FF9-EA22-0C6E-241F-02FBCD5C1266}"/>
                </a:ext>
              </a:extLst>
            </p:cNvPr>
            <p:cNvSpPr/>
            <p:nvPr/>
          </p:nvSpPr>
          <p:spPr>
            <a:xfrm>
              <a:off x="9722177" y="4468765"/>
              <a:ext cx="143658" cy="60017"/>
            </a:xfrm>
            <a:custGeom>
              <a:avLst/>
              <a:gdLst>
                <a:gd name="connsiteX0" fmla="*/ 122087 w 143658"/>
                <a:gd name="connsiteY0" fmla="*/ 58758 h 60017"/>
                <a:gd name="connsiteX1" fmla="*/ 23664 w 143658"/>
                <a:gd name="connsiteY1" fmla="*/ 59811 h 60017"/>
                <a:gd name="connsiteX2" fmla="*/ 4627 w 143658"/>
                <a:gd name="connsiteY2" fmla="*/ 50171 h 60017"/>
                <a:gd name="connsiteX3" fmla="*/ 90 w 143658"/>
                <a:gd name="connsiteY3" fmla="*/ 29029 h 60017"/>
                <a:gd name="connsiteX4" fmla="*/ 1873 w 143658"/>
                <a:gd name="connsiteY4" fmla="*/ 16472 h 60017"/>
                <a:gd name="connsiteX5" fmla="*/ 5518 w 143658"/>
                <a:gd name="connsiteY5" fmla="*/ 8372 h 60017"/>
                <a:gd name="connsiteX6" fmla="*/ 15806 w 143658"/>
                <a:gd name="connsiteY6" fmla="*/ 2782 h 60017"/>
                <a:gd name="connsiteX7" fmla="*/ 118928 w 143658"/>
                <a:gd name="connsiteY7" fmla="*/ 109 h 60017"/>
                <a:gd name="connsiteX8" fmla="*/ 143230 w 143658"/>
                <a:gd name="connsiteY8" fmla="*/ 18903 h 60017"/>
                <a:gd name="connsiteX9" fmla="*/ 122087 w 143658"/>
                <a:gd name="connsiteY9" fmla="*/ 58758 h 6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17">
                  <a:moveTo>
                    <a:pt x="122087" y="58758"/>
                  </a:moveTo>
                  <a:lnTo>
                    <a:pt x="23664" y="59811"/>
                  </a:lnTo>
                  <a:cubicBezTo>
                    <a:pt x="13052" y="58758"/>
                    <a:pt x="8353" y="56328"/>
                    <a:pt x="4627" y="50171"/>
                  </a:cubicBezTo>
                  <a:cubicBezTo>
                    <a:pt x="1087" y="43715"/>
                    <a:pt x="-493" y="36368"/>
                    <a:pt x="90" y="29029"/>
                  </a:cubicBezTo>
                  <a:cubicBezTo>
                    <a:pt x="277" y="24792"/>
                    <a:pt x="876" y="20588"/>
                    <a:pt x="1873" y="16472"/>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3"/>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47" name="Freeform: Shape 1746">
              <a:extLst>
                <a:ext uri="{FF2B5EF4-FFF2-40B4-BE49-F238E27FC236}">
                  <a16:creationId xmlns:a16="http://schemas.microsoft.com/office/drawing/2014/main" xmlns="" id="{EDA26398-F188-4570-13D0-05CAE1F2E2DF}"/>
                </a:ext>
              </a:extLst>
            </p:cNvPr>
            <p:cNvSpPr/>
            <p:nvPr/>
          </p:nvSpPr>
          <p:spPr>
            <a:xfrm>
              <a:off x="9732090" y="4481319"/>
              <a:ext cx="56439" cy="37498"/>
            </a:xfrm>
            <a:custGeom>
              <a:avLst/>
              <a:gdLst>
                <a:gd name="connsiteX0" fmla="*/ 39510 w 56439"/>
                <a:gd name="connsiteY0" fmla="*/ 1488 h 37498"/>
                <a:gd name="connsiteX1" fmla="*/ 13345 w 56439"/>
                <a:gd name="connsiteY1" fmla="*/ 1083 h 37498"/>
                <a:gd name="connsiteX2" fmla="*/ 4596 w 56439"/>
                <a:gd name="connsiteY2" fmla="*/ 5782 h 37498"/>
                <a:gd name="connsiteX3" fmla="*/ 6621 w 56439"/>
                <a:gd name="connsiteY3" fmla="*/ 33405 h 37498"/>
                <a:gd name="connsiteX4" fmla="*/ 15532 w 56439"/>
                <a:gd name="connsiteY4" fmla="*/ 36888 h 37498"/>
                <a:gd name="connsiteX5" fmla="*/ 45586 w 56439"/>
                <a:gd name="connsiteY5" fmla="*/ 34053 h 37498"/>
                <a:gd name="connsiteX6" fmla="*/ 49879 w 56439"/>
                <a:gd name="connsiteY6" fmla="*/ 32595 h 37498"/>
                <a:gd name="connsiteX7" fmla="*/ 53525 w 56439"/>
                <a:gd name="connsiteY7" fmla="*/ 28950 h 37498"/>
                <a:gd name="connsiteX8" fmla="*/ 56198 w 56439"/>
                <a:gd name="connsiteY8" fmla="*/ 16637 h 37498"/>
                <a:gd name="connsiteX9" fmla="*/ 39510 w 56439"/>
                <a:gd name="connsiteY9" fmla="*/ 1488 h 3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498">
                  <a:moveTo>
                    <a:pt x="39510" y="1488"/>
                  </a:moveTo>
                  <a:cubicBezTo>
                    <a:pt x="30932" y="-626"/>
                    <a:pt x="21989" y="-764"/>
                    <a:pt x="13345" y="1083"/>
                  </a:cubicBezTo>
                  <a:cubicBezTo>
                    <a:pt x="10056" y="1837"/>
                    <a:pt x="7035" y="3457"/>
                    <a:pt x="4596" y="5782"/>
                  </a:cubicBezTo>
                  <a:cubicBezTo>
                    <a:pt x="-2281" y="14028"/>
                    <a:pt x="-1390" y="26244"/>
                    <a:pt x="6621" y="33405"/>
                  </a:cubicBezTo>
                  <a:cubicBezTo>
                    <a:pt x="9295" y="35212"/>
                    <a:pt x="12341" y="36402"/>
                    <a:pt x="15532" y="36888"/>
                  </a:cubicBezTo>
                  <a:cubicBezTo>
                    <a:pt x="25642" y="37925"/>
                    <a:pt x="35849" y="36961"/>
                    <a:pt x="45586" y="34053"/>
                  </a:cubicBezTo>
                  <a:cubicBezTo>
                    <a:pt x="47093" y="33810"/>
                    <a:pt x="48543" y="33324"/>
                    <a:pt x="49879" y="32595"/>
                  </a:cubicBezTo>
                  <a:cubicBezTo>
                    <a:pt x="51394" y="31728"/>
                    <a:pt x="52658" y="30465"/>
                    <a:pt x="53525" y="28950"/>
                  </a:cubicBezTo>
                  <a:cubicBezTo>
                    <a:pt x="55922" y="25321"/>
                    <a:pt x="56878" y="20930"/>
                    <a:pt x="56198" y="16637"/>
                  </a:cubicBezTo>
                  <a:cubicBezTo>
                    <a:pt x="54748" y="8374"/>
                    <a:pt x="47878" y="2137"/>
                    <a:pt x="39510" y="148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48" name="Freeform: Shape 1747">
              <a:extLst>
                <a:ext uri="{FF2B5EF4-FFF2-40B4-BE49-F238E27FC236}">
                  <a16:creationId xmlns:a16="http://schemas.microsoft.com/office/drawing/2014/main" xmlns="" id="{45C67EEC-A9B6-61DD-B981-D1731033D65A}"/>
                </a:ext>
              </a:extLst>
            </p:cNvPr>
            <p:cNvSpPr/>
            <p:nvPr/>
          </p:nvSpPr>
          <p:spPr>
            <a:xfrm>
              <a:off x="9722177" y="4405025"/>
              <a:ext cx="143855" cy="60328"/>
            </a:xfrm>
            <a:custGeom>
              <a:avLst/>
              <a:gdLst>
                <a:gd name="connsiteX0" fmla="*/ 122087 w 143855"/>
                <a:gd name="connsiteY0" fmla="*/ 59069 h 60328"/>
                <a:gd name="connsiteX1" fmla="*/ 23664 w 143855"/>
                <a:gd name="connsiteY1" fmla="*/ 60122 h 60328"/>
                <a:gd name="connsiteX2" fmla="*/ 4627 w 143855"/>
                <a:gd name="connsiteY2" fmla="*/ 50401 h 60328"/>
                <a:gd name="connsiteX3" fmla="*/ 90 w 143855"/>
                <a:gd name="connsiteY3" fmla="*/ 29340 h 60328"/>
                <a:gd name="connsiteX4" fmla="*/ 2116 w 143855"/>
                <a:gd name="connsiteY4" fmla="*/ 16541 h 60328"/>
                <a:gd name="connsiteX5" fmla="*/ 5761 w 143855"/>
                <a:gd name="connsiteY5" fmla="*/ 8440 h 60328"/>
                <a:gd name="connsiteX6" fmla="*/ 16049 w 143855"/>
                <a:gd name="connsiteY6" fmla="*/ 2769 h 60328"/>
                <a:gd name="connsiteX7" fmla="*/ 119171 w 143855"/>
                <a:gd name="connsiteY7" fmla="*/ 96 h 60328"/>
                <a:gd name="connsiteX8" fmla="*/ 143473 w 143855"/>
                <a:gd name="connsiteY8" fmla="*/ 18890 h 60328"/>
                <a:gd name="connsiteX9" fmla="*/ 122087 w 143855"/>
                <a:gd name="connsiteY9" fmla="*/ 59069 h 6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5" h="60328">
                  <a:moveTo>
                    <a:pt x="122087" y="59069"/>
                  </a:moveTo>
                  <a:lnTo>
                    <a:pt x="23664" y="60122"/>
                  </a:lnTo>
                  <a:cubicBezTo>
                    <a:pt x="13052" y="59069"/>
                    <a:pt x="8353" y="56558"/>
                    <a:pt x="4627" y="50401"/>
                  </a:cubicBezTo>
                  <a:cubicBezTo>
                    <a:pt x="1087" y="43978"/>
                    <a:pt x="-493" y="36655"/>
                    <a:pt x="90" y="29340"/>
                  </a:cubicBezTo>
                  <a:cubicBezTo>
                    <a:pt x="342" y="25014"/>
                    <a:pt x="1022" y="20729"/>
                    <a:pt x="2116" y="16541"/>
                  </a:cubicBezTo>
                  <a:cubicBezTo>
                    <a:pt x="2731" y="13608"/>
                    <a:pt x="3979" y="10846"/>
                    <a:pt x="5761" y="8440"/>
                  </a:cubicBezTo>
                  <a:cubicBezTo>
                    <a:pt x="8434" y="5418"/>
                    <a:pt x="12063" y="3409"/>
                    <a:pt x="16049" y="2769"/>
                  </a:cubicBezTo>
                  <a:cubicBezTo>
                    <a:pt x="34194" y="-228"/>
                    <a:pt x="119171" y="96"/>
                    <a:pt x="119171" y="96"/>
                  </a:cubicBezTo>
                  <a:cubicBezTo>
                    <a:pt x="119171" y="96"/>
                    <a:pt x="143473" y="-4116"/>
                    <a:pt x="143473" y="18890"/>
                  </a:cubicBezTo>
                  <a:cubicBezTo>
                    <a:pt x="143473" y="41896"/>
                    <a:pt x="148333" y="57044"/>
                    <a:pt x="122087" y="5906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49" name="Freeform: Shape 1748">
              <a:extLst>
                <a:ext uri="{FF2B5EF4-FFF2-40B4-BE49-F238E27FC236}">
                  <a16:creationId xmlns:a16="http://schemas.microsoft.com/office/drawing/2014/main" xmlns="" id="{E48FCA2D-AAC2-3C65-3BC6-CC88F352E248}"/>
                </a:ext>
              </a:extLst>
            </p:cNvPr>
            <p:cNvSpPr/>
            <p:nvPr/>
          </p:nvSpPr>
          <p:spPr>
            <a:xfrm>
              <a:off x="9732090" y="4417869"/>
              <a:ext cx="56436" cy="37483"/>
            </a:xfrm>
            <a:custGeom>
              <a:avLst/>
              <a:gdLst>
                <a:gd name="connsiteX0" fmla="*/ 39510 w 56436"/>
                <a:gd name="connsiteY0" fmla="*/ 1428 h 37483"/>
                <a:gd name="connsiteX1" fmla="*/ 13345 w 56436"/>
                <a:gd name="connsiteY1" fmla="*/ 1023 h 37483"/>
                <a:gd name="connsiteX2" fmla="*/ 4596 w 56436"/>
                <a:gd name="connsiteY2" fmla="*/ 5721 h 37483"/>
                <a:gd name="connsiteX3" fmla="*/ 6621 w 56436"/>
                <a:gd name="connsiteY3" fmla="*/ 33345 h 37483"/>
                <a:gd name="connsiteX4" fmla="*/ 15532 w 56436"/>
                <a:gd name="connsiteY4" fmla="*/ 36828 h 37483"/>
                <a:gd name="connsiteX5" fmla="*/ 45586 w 56436"/>
                <a:gd name="connsiteY5" fmla="*/ 34074 h 37483"/>
                <a:gd name="connsiteX6" fmla="*/ 49879 w 56436"/>
                <a:gd name="connsiteY6" fmla="*/ 32616 h 37483"/>
                <a:gd name="connsiteX7" fmla="*/ 53525 w 56436"/>
                <a:gd name="connsiteY7" fmla="*/ 28970 h 37483"/>
                <a:gd name="connsiteX8" fmla="*/ 56198 w 56436"/>
                <a:gd name="connsiteY8" fmla="*/ 16576 h 37483"/>
                <a:gd name="connsiteX9" fmla="*/ 39510 w 56436"/>
                <a:gd name="connsiteY9" fmla="*/ 1428 h 37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6" h="37483">
                  <a:moveTo>
                    <a:pt x="39510" y="1428"/>
                  </a:moveTo>
                  <a:cubicBezTo>
                    <a:pt x="30924" y="-605"/>
                    <a:pt x="21989" y="-743"/>
                    <a:pt x="13345" y="1023"/>
                  </a:cubicBezTo>
                  <a:cubicBezTo>
                    <a:pt x="10072" y="1809"/>
                    <a:pt x="7059" y="3429"/>
                    <a:pt x="4596" y="5721"/>
                  </a:cubicBezTo>
                  <a:cubicBezTo>
                    <a:pt x="-2281" y="13968"/>
                    <a:pt x="-1390" y="26184"/>
                    <a:pt x="6621" y="33345"/>
                  </a:cubicBezTo>
                  <a:cubicBezTo>
                    <a:pt x="9279" y="35184"/>
                    <a:pt x="12332" y="36374"/>
                    <a:pt x="15532" y="36828"/>
                  </a:cubicBezTo>
                  <a:cubicBezTo>
                    <a:pt x="25634" y="37930"/>
                    <a:pt x="35857" y="36998"/>
                    <a:pt x="45586" y="34074"/>
                  </a:cubicBezTo>
                  <a:cubicBezTo>
                    <a:pt x="47068" y="33758"/>
                    <a:pt x="48510" y="33272"/>
                    <a:pt x="49879" y="32616"/>
                  </a:cubicBezTo>
                  <a:cubicBezTo>
                    <a:pt x="51378" y="31725"/>
                    <a:pt x="52633" y="30469"/>
                    <a:pt x="53525" y="28970"/>
                  </a:cubicBezTo>
                  <a:cubicBezTo>
                    <a:pt x="55922" y="25309"/>
                    <a:pt x="56870" y="20894"/>
                    <a:pt x="56198" y="16576"/>
                  </a:cubicBezTo>
                  <a:cubicBezTo>
                    <a:pt x="54667" y="8354"/>
                    <a:pt x="47846" y="2157"/>
                    <a:pt x="39510" y="14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50" name="Freeform: Shape 1749">
              <a:extLst>
                <a:ext uri="{FF2B5EF4-FFF2-40B4-BE49-F238E27FC236}">
                  <a16:creationId xmlns:a16="http://schemas.microsoft.com/office/drawing/2014/main" xmlns="" id="{B656CDCF-2B2F-7D0A-E428-802C8565FB43}"/>
                </a:ext>
              </a:extLst>
            </p:cNvPr>
            <p:cNvSpPr/>
            <p:nvPr/>
          </p:nvSpPr>
          <p:spPr>
            <a:xfrm>
              <a:off x="9722177" y="4341827"/>
              <a:ext cx="143658" cy="60017"/>
            </a:xfrm>
            <a:custGeom>
              <a:avLst/>
              <a:gdLst>
                <a:gd name="connsiteX0" fmla="*/ 122087 w 143658"/>
                <a:gd name="connsiteY0" fmla="*/ 58758 h 60017"/>
                <a:gd name="connsiteX1" fmla="*/ 23664 w 143658"/>
                <a:gd name="connsiteY1" fmla="*/ 59811 h 60017"/>
                <a:gd name="connsiteX2" fmla="*/ 4627 w 143658"/>
                <a:gd name="connsiteY2" fmla="*/ 50171 h 60017"/>
                <a:gd name="connsiteX3" fmla="*/ 90 w 143658"/>
                <a:gd name="connsiteY3" fmla="*/ 29028 h 60017"/>
                <a:gd name="connsiteX4" fmla="*/ 1873 w 143658"/>
                <a:gd name="connsiteY4" fmla="*/ 16472 h 60017"/>
                <a:gd name="connsiteX5" fmla="*/ 5518 w 143658"/>
                <a:gd name="connsiteY5" fmla="*/ 8372 h 60017"/>
                <a:gd name="connsiteX6" fmla="*/ 15806 w 143658"/>
                <a:gd name="connsiteY6" fmla="*/ 2782 h 60017"/>
                <a:gd name="connsiteX7" fmla="*/ 118928 w 143658"/>
                <a:gd name="connsiteY7" fmla="*/ 109 h 60017"/>
                <a:gd name="connsiteX8" fmla="*/ 143230 w 143658"/>
                <a:gd name="connsiteY8" fmla="*/ 18902 h 60017"/>
                <a:gd name="connsiteX9" fmla="*/ 122087 w 143658"/>
                <a:gd name="connsiteY9" fmla="*/ 58758 h 6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17">
                  <a:moveTo>
                    <a:pt x="122087" y="58758"/>
                  </a:moveTo>
                  <a:lnTo>
                    <a:pt x="23664" y="59811"/>
                  </a:lnTo>
                  <a:cubicBezTo>
                    <a:pt x="13052" y="58758"/>
                    <a:pt x="8353" y="56328"/>
                    <a:pt x="4627" y="50171"/>
                  </a:cubicBezTo>
                  <a:cubicBezTo>
                    <a:pt x="1087" y="43715"/>
                    <a:pt x="-493" y="36368"/>
                    <a:pt x="90" y="29028"/>
                  </a:cubicBezTo>
                  <a:cubicBezTo>
                    <a:pt x="277" y="24792"/>
                    <a:pt x="876" y="20588"/>
                    <a:pt x="1873" y="16472"/>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2"/>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51" name="Freeform: Shape 1750">
              <a:extLst>
                <a:ext uri="{FF2B5EF4-FFF2-40B4-BE49-F238E27FC236}">
                  <a16:creationId xmlns:a16="http://schemas.microsoft.com/office/drawing/2014/main" xmlns="" id="{79F3E077-C245-3A39-36C4-0C3AE32BDAFB}"/>
                </a:ext>
              </a:extLst>
            </p:cNvPr>
            <p:cNvSpPr/>
            <p:nvPr/>
          </p:nvSpPr>
          <p:spPr>
            <a:xfrm>
              <a:off x="9732090" y="4354381"/>
              <a:ext cx="56439" cy="37499"/>
            </a:xfrm>
            <a:custGeom>
              <a:avLst/>
              <a:gdLst>
                <a:gd name="connsiteX0" fmla="*/ 39510 w 56439"/>
                <a:gd name="connsiteY0" fmla="*/ 1489 h 37499"/>
                <a:gd name="connsiteX1" fmla="*/ 13345 w 56439"/>
                <a:gd name="connsiteY1" fmla="*/ 1083 h 37499"/>
                <a:gd name="connsiteX2" fmla="*/ 4596 w 56439"/>
                <a:gd name="connsiteY2" fmla="*/ 5782 h 37499"/>
                <a:gd name="connsiteX3" fmla="*/ 6621 w 56439"/>
                <a:gd name="connsiteY3" fmla="*/ 33405 h 37499"/>
                <a:gd name="connsiteX4" fmla="*/ 15532 w 56439"/>
                <a:gd name="connsiteY4" fmla="*/ 36889 h 37499"/>
                <a:gd name="connsiteX5" fmla="*/ 45586 w 56439"/>
                <a:gd name="connsiteY5" fmla="*/ 34053 h 37499"/>
                <a:gd name="connsiteX6" fmla="*/ 49879 w 56439"/>
                <a:gd name="connsiteY6" fmla="*/ 32595 h 37499"/>
                <a:gd name="connsiteX7" fmla="*/ 53525 w 56439"/>
                <a:gd name="connsiteY7" fmla="*/ 28950 h 37499"/>
                <a:gd name="connsiteX8" fmla="*/ 56198 w 56439"/>
                <a:gd name="connsiteY8" fmla="*/ 16637 h 37499"/>
                <a:gd name="connsiteX9" fmla="*/ 39510 w 56439"/>
                <a:gd name="connsiteY9" fmla="*/ 1489 h 3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499">
                  <a:moveTo>
                    <a:pt x="39510" y="1489"/>
                  </a:moveTo>
                  <a:cubicBezTo>
                    <a:pt x="30932" y="-626"/>
                    <a:pt x="21989" y="-764"/>
                    <a:pt x="13345" y="1083"/>
                  </a:cubicBezTo>
                  <a:cubicBezTo>
                    <a:pt x="10056" y="1837"/>
                    <a:pt x="7035" y="3457"/>
                    <a:pt x="4596" y="5782"/>
                  </a:cubicBezTo>
                  <a:cubicBezTo>
                    <a:pt x="-2281" y="14028"/>
                    <a:pt x="-1390" y="26244"/>
                    <a:pt x="6621" y="33405"/>
                  </a:cubicBezTo>
                  <a:cubicBezTo>
                    <a:pt x="9295" y="35212"/>
                    <a:pt x="12341" y="36403"/>
                    <a:pt x="15532" y="36889"/>
                  </a:cubicBezTo>
                  <a:cubicBezTo>
                    <a:pt x="25642" y="37925"/>
                    <a:pt x="35849" y="36962"/>
                    <a:pt x="45586" y="34053"/>
                  </a:cubicBezTo>
                  <a:cubicBezTo>
                    <a:pt x="47093" y="33810"/>
                    <a:pt x="48543" y="33324"/>
                    <a:pt x="49879" y="32595"/>
                  </a:cubicBezTo>
                  <a:cubicBezTo>
                    <a:pt x="51394" y="31728"/>
                    <a:pt x="52658" y="30465"/>
                    <a:pt x="53525" y="28950"/>
                  </a:cubicBezTo>
                  <a:cubicBezTo>
                    <a:pt x="55922" y="25321"/>
                    <a:pt x="56878" y="20930"/>
                    <a:pt x="56198" y="16637"/>
                  </a:cubicBezTo>
                  <a:cubicBezTo>
                    <a:pt x="54748" y="8374"/>
                    <a:pt x="47878" y="2137"/>
                    <a:pt x="39510" y="14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52" name="Freeform: Shape 1751">
              <a:extLst>
                <a:ext uri="{FF2B5EF4-FFF2-40B4-BE49-F238E27FC236}">
                  <a16:creationId xmlns:a16="http://schemas.microsoft.com/office/drawing/2014/main" xmlns="" id="{0951095B-A9DA-A55F-A8A0-EB59A7A287D7}"/>
                </a:ext>
              </a:extLst>
            </p:cNvPr>
            <p:cNvSpPr/>
            <p:nvPr/>
          </p:nvSpPr>
          <p:spPr>
            <a:xfrm>
              <a:off x="9722177" y="4278249"/>
              <a:ext cx="143658" cy="60166"/>
            </a:xfrm>
            <a:custGeom>
              <a:avLst/>
              <a:gdLst>
                <a:gd name="connsiteX0" fmla="*/ 122087 w 143658"/>
                <a:gd name="connsiteY0" fmla="*/ 58907 h 60166"/>
                <a:gd name="connsiteX1" fmla="*/ 23664 w 143658"/>
                <a:gd name="connsiteY1" fmla="*/ 59960 h 60166"/>
                <a:gd name="connsiteX2" fmla="*/ 4627 w 143658"/>
                <a:gd name="connsiteY2" fmla="*/ 50240 h 60166"/>
                <a:gd name="connsiteX3" fmla="*/ 90 w 143658"/>
                <a:gd name="connsiteY3" fmla="*/ 29178 h 60166"/>
                <a:gd name="connsiteX4" fmla="*/ 1873 w 143658"/>
                <a:gd name="connsiteY4" fmla="*/ 16541 h 60166"/>
                <a:gd name="connsiteX5" fmla="*/ 5518 w 143658"/>
                <a:gd name="connsiteY5" fmla="*/ 8440 h 60166"/>
                <a:gd name="connsiteX6" fmla="*/ 15806 w 143658"/>
                <a:gd name="connsiteY6" fmla="*/ 2769 h 60166"/>
                <a:gd name="connsiteX7" fmla="*/ 118928 w 143658"/>
                <a:gd name="connsiteY7" fmla="*/ 96 h 60166"/>
                <a:gd name="connsiteX8" fmla="*/ 143230 w 143658"/>
                <a:gd name="connsiteY8" fmla="*/ 18890 h 60166"/>
                <a:gd name="connsiteX9" fmla="*/ 122087 w 143658"/>
                <a:gd name="connsiteY9" fmla="*/ 58907 h 6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166">
                  <a:moveTo>
                    <a:pt x="122087" y="58907"/>
                  </a:moveTo>
                  <a:lnTo>
                    <a:pt x="23664" y="59960"/>
                  </a:lnTo>
                  <a:cubicBezTo>
                    <a:pt x="13052" y="58907"/>
                    <a:pt x="8353" y="56396"/>
                    <a:pt x="4627" y="50240"/>
                  </a:cubicBezTo>
                  <a:cubicBezTo>
                    <a:pt x="1087" y="43816"/>
                    <a:pt x="-493" y="36492"/>
                    <a:pt x="90" y="29178"/>
                  </a:cubicBezTo>
                  <a:cubicBezTo>
                    <a:pt x="277" y="24917"/>
                    <a:pt x="868" y="20688"/>
                    <a:pt x="1873" y="16541"/>
                  </a:cubicBezTo>
                  <a:cubicBezTo>
                    <a:pt x="2488" y="13608"/>
                    <a:pt x="3736" y="10846"/>
                    <a:pt x="5518" y="8440"/>
                  </a:cubicBezTo>
                  <a:cubicBezTo>
                    <a:pt x="8191" y="5418"/>
                    <a:pt x="11820" y="3409"/>
                    <a:pt x="15806" y="2769"/>
                  </a:cubicBezTo>
                  <a:cubicBezTo>
                    <a:pt x="33951" y="-228"/>
                    <a:pt x="118928" y="96"/>
                    <a:pt x="118928" y="96"/>
                  </a:cubicBezTo>
                  <a:cubicBezTo>
                    <a:pt x="118928" y="96"/>
                    <a:pt x="143230" y="-4116"/>
                    <a:pt x="143230" y="18890"/>
                  </a:cubicBezTo>
                  <a:cubicBezTo>
                    <a:pt x="143230" y="41896"/>
                    <a:pt x="148333" y="57125"/>
                    <a:pt x="122087" y="5890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53" name="Freeform: Shape 1752">
              <a:extLst>
                <a:ext uri="{FF2B5EF4-FFF2-40B4-BE49-F238E27FC236}">
                  <a16:creationId xmlns:a16="http://schemas.microsoft.com/office/drawing/2014/main" xmlns="" id="{5E36E995-ECF5-6202-6632-4AC5F99822E7}"/>
                </a:ext>
              </a:extLst>
            </p:cNvPr>
            <p:cNvSpPr/>
            <p:nvPr/>
          </p:nvSpPr>
          <p:spPr>
            <a:xfrm>
              <a:off x="9732090" y="4291108"/>
              <a:ext cx="56436" cy="37629"/>
            </a:xfrm>
            <a:custGeom>
              <a:avLst/>
              <a:gdLst>
                <a:gd name="connsiteX0" fmla="*/ 39510 w 56436"/>
                <a:gd name="connsiteY0" fmla="*/ 1252 h 37629"/>
                <a:gd name="connsiteX1" fmla="*/ 13345 w 56436"/>
                <a:gd name="connsiteY1" fmla="*/ 1252 h 37629"/>
                <a:gd name="connsiteX2" fmla="*/ 4596 w 56436"/>
                <a:gd name="connsiteY2" fmla="*/ 5869 h 37629"/>
                <a:gd name="connsiteX3" fmla="*/ 6621 w 56436"/>
                <a:gd name="connsiteY3" fmla="*/ 33492 h 37629"/>
                <a:gd name="connsiteX4" fmla="*/ 15532 w 56436"/>
                <a:gd name="connsiteY4" fmla="*/ 36976 h 37629"/>
                <a:gd name="connsiteX5" fmla="*/ 45586 w 56436"/>
                <a:gd name="connsiteY5" fmla="*/ 34221 h 37629"/>
                <a:gd name="connsiteX6" fmla="*/ 49879 w 56436"/>
                <a:gd name="connsiteY6" fmla="*/ 32763 h 37629"/>
                <a:gd name="connsiteX7" fmla="*/ 53525 w 56436"/>
                <a:gd name="connsiteY7" fmla="*/ 29118 h 37629"/>
                <a:gd name="connsiteX8" fmla="*/ 56198 w 56436"/>
                <a:gd name="connsiteY8" fmla="*/ 16724 h 37629"/>
                <a:gd name="connsiteX9" fmla="*/ 39510 w 56436"/>
                <a:gd name="connsiteY9" fmla="*/ 1252 h 3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6" h="37629">
                  <a:moveTo>
                    <a:pt x="39510" y="1252"/>
                  </a:moveTo>
                  <a:cubicBezTo>
                    <a:pt x="30899" y="-693"/>
                    <a:pt x="21956" y="-693"/>
                    <a:pt x="13345" y="1252"/>
                  </a:cubicBezTo>
                  <a:cubicBezTo>
                    <a:pt x="10064" y="1981"/>
                    <a:pt x="7043" y="3577"/>
                    <a:pt x="4596" y="5869"/>
                  </a:cubicBezTo>
                  <a:cubicBezTo>
                    <a:pt x="-2281" y="14116"/>
                    <a:pt x="-1390" y="26331"/>
                    <a:pt x="6621" y="33492"/>
                  </a:cubicBezTo>
                  <a:cubicBezTo>
                    <a:pt x="9279" y="35331"/>
                    <a:pt x="12332" y="36522"/>
                    <a:pt x="15532" y="36976"/>
                  </a:cubicBezTo>
                  <a:cubicBezTo>
                    <a:pt x="25634" y="38078"/>
                    <a:pt x="35857" y="37138"/>
                    <a:pt x="45586" y="34221"/>
                  </a:cubicBezTo>
                  <a:cubicBezTo>
                    <a:pt x="47068" y="33906"/>
                    <a:pt x="48510" y="33420"/>
                    <a:pt x="49879" y="32763"/>
                  </a:cubicBezTo>
                  <a:cubicBezTo>
                    <a:pt x="51378" y="31872"/>
                    <a:pt x="52633" y="30617"/>
                    <a:pt x="53525" y="29118"/>
                  </a:cubicBezTo>
                  <a:cubicBezTo>
                    <a:pt x="55922" y="25457"/>
                    <a:pt x="56870" y="21042"/>
                    <a:pt x="56198" y="16724"/>
                  </a:cubicBezTo>
                  <a:cubicBezTo>
                    <a:pt x="54796" y="8372"/>
                    <a:pt x="47943" y="2021"/>
                    <a:pt x="39510"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54" name="Freeform: Shape 1753">
              <a:extLst>
                <a:ext uri="{FF2B5EF4-FFF2-40B4-BE49-F238E27FC236}">
                  <a16:creationId xmlns:a16="http://schemas.microsoft.com/office/drawing/2014/main" xmlns="" id="{98B5692B-A15D-A37D-DCF3-3E3C0031D21B}"/>
                </a:ext>
              </a:extLst>
            </p:cNvPr>
            <p:cNvSpPr/>
            <p:nvPr/>
          </p:nvSpPr>
          <p:spPr>
            <a:xfrm>
              <a:off x="9722177" y="4214889"/>
              <a:ext cx="143658" cy="60098"/>
            </a:xfrm>
            <a:custGeom>
              <a:avLst/>
              <a:gdLst>
                <a:gd name="connsiteX0" fmla="*/ 122087 w 143658"/>
                <a:gd name="connsiteY0" fmla="*/ 58758 h 60098"/>
                <a:gd name="connsiteX1" fmla="*/ 23664 w 143658"/>
                <a:gd name="connsiteY1" fmla="*/ 59892 h 60098"/>
                <a:gd name="connsiteX2" fmla="*/ 4627 w 143658"/>
                <a:gd name="connsiteY2" fmla="*/ 50171 h 60098"/>
                <a:gd name="connsiteX3" fmla="*/ 90 w 143658"/>
                <a:gd name="connsiteY3" fmla="*/ 29029 h 60098"/>
                <a:gd name="connsiteX4" fmla="*/ 1873 w 143658"/>
                <a:gd name="connsiteY4" fmla="*/ 16472 h 60098"/>
                <a:gd name="connsiteX5" fmla="*/ 5518 w 143658"/>
                <a:gd name="connsiteY5" fmla="*/ 8372 h 60098"/>
                <a:gd name="connsiteX6" fmla="*/ 15806 w 143658"/>
                <a:gd name="connsiteY6" fmla="*/ 2782 h 60098"/>
                <a:gd name="connsiteX7" fmla="*/ 118928 w 143658"/>
                <a:gd name="connsiteY7" fmla="*/ 109 h 60098"/>
                <a:gd name="connsiteX8" fmla="*/ 143230 w 143658"/>
                <a:gd name="connsiteY8" fmla="*/ 18903 h 60098"/>
                <a:gd name="connsiteX9" fmla="*/ 122087 w 143658"/>
                <a:gd name="connsiteY9" fmla="*/ 58758 h 60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58" h="60098">
                  <a:moveTo>
                    <a:pt x="122087" y="58758"/>
                  </a:moveTo>
                  <a:lnTo>
                    <a:pt x="23664" y="59892"/>
                  </a:lnTo>
                  <a:cubicBezTo>
                    <a:pt x="13052" y="58758"/>
                    <a:pt x="8353" y="56328"/>
                    <a:pt x="4627" y="50171"/>
                  </a:cubicBezTo>
                  <a:cubicBezTo>
                    <a:pt x="1087" y="43715"/>
                    <a:pt x="-493" y="36368"/>
                    <a:pt x="90" y="29029"/>
                  </a:cubicBezTo>
                  <a:cubicBezTo>
                    <a:pt x="277" y="24792"/>
                    <a:pt x="876" y="20588"/>
                    <a:pt x="1873" y="16472"/>
                  </a:cubicBezTo>
                  <a:cubicBezTo>
                    <a:pt x="2488" y="13540"/>
                    <a:pt x="3728" y="10778"/>
                    <a:pt x="5518" y="8372"/>
                  </a:cubicBezTo>
                  <a:cubicBezTo>
                    <a:pt x="8199" y="5374"/>
                    <a:pt x="11828" y="3398"/>
                    <a:pt x="15806" y="2782"/>
                  </a:cubicBezTo>
                  <a:cubicBezTo>
                    <a:pt x="33951" y="-215"/>
                    <a:pt x="118928" y="109"/>
                    <a:pt x="118928" y="109"/>
                  </a:cubicBezTo>
                  <a:cubicBezTo>
                    <a:pt x="118928" y="109"/>
                    <a:pt x="143230" y="-4184"/>
                    <a:pt x="143230" y="18903"/>
                  </a:cubicBezTo>
                  <a:cubicBezTo>
                    <a:pt x="143230" y="41990"/>
                    <a:pt x="148333" y="56976"/>
                    <a:pt x="122087" y="587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55" name="Freeform: Shape 1754">
              <a:extLst>
                <a:ext uri="{FF2B5EF4-FFF2-40B4-BE49-F238E27FC236}">
                  <a16:creationId xmlns:a16="http://schemas.microsoft.com/office/drawing/2014/main" xmlns="" id="{8E574B99-ECB4-DD1F-C2B5-DA674685CD10}"/>
                </a:ext>
              </a:extLst>
            </p:cNvPr>
            <p:cNvSpPr/>
            <p:nvPr/>
          </p:nvSpPr>
          <p:spPr>
            <a:xfrm>
              <a:off x="9732090" y="4227443"/>
              <a:ext cx="56439" cy="37498"/>
            </a:xfrm>
            <a:custGeom>
              <a:avLst/>
              <a:gdLst>
                <a:gd name="connsiteX0" fmla="*/ 39510 w 56439"/>
                <a:gd name="connsiteY0" fmla="*/ 1488 h 37498"/>
                <a:gd name="connsiteX1" fmla="*/ 13345 w 56439"/>
                <a:gd name="connsiteY1" fmla="*/ 1084 h 37498"/>
                <a:gd name="connsiteX2" fmla="*/ 4596 w 56439"/>
                <a:gd name="connsiteY2" fmla="*/ 5782 h 37498"/>
                <a:gd name="connsiteX3" fmla="*/ 6621 w 56439"/>
                <a:gd name="connsiteY3" fmla="*/ 33405 h 37498"/>
                <a:gd name="connsiteX4" fmla="*/ 15532 w 56439"/>
                <a:gd name="connsiteY4" fmla="*/ 36888 h 37498"/>
                <a:gd name="connsiteX5" fmla="*/ 45586 w 56439"/>
                <a:gd name="connsiteY5" fmla="*/ 34053 h 37498"/>
                <a:gd name="connsiteX6" fmla="*/ 49879 w 56439"/>
                <a:gd name="connsiteY6" fmla="*/ 32595 h 37498"/>
                <a:gd name="connsiteX7" fmla="*/ 53525 w 56439"/>
                <a:gd name="connsiteY7" fmla="*/ 28950 h 37498"/>
                <a:gd name="connsiteX8" fmla="*/ 56198 w 56439"/>
                <a:gd name="connsiteY8" fmla="*/ 16637 h 37498"/>
                <a:gd name="connsiteX9" fmla="*/ 39510 w 56439"/>
                <a:gd name="connsiteY9" fmla="*/ 1488 h 3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9" h="37498">
                  <a:moveTo>
                    <a:pt x="39510" y="1488"/>
                  </a:moveTo>
                  <a:cubicBezTo>
                    <a:pt x="30932" y="-626"/>
                    <a:pt x="21989" y="-764"/>
                    <a:pt x="13345" y="1084"/>
                  </a:cubicBezTo>
                  <a:cubicBezTo>
                    <a:pt x="10056" y="1837"/>
                    <a:pt x="7035" y="3457"/>
                    <a:pt x="4596" y="5782"/>
                  </a:cubicBezTo>
                  <a:cubicBezTo>
                    <a:pt x="-2281" y="14028"/>
                    <a:pt x="-1390" y="26244"/>
                    <a:pt x="6621" y="33405"/>
                  </a:cubicBezTo>
                  <a:cubicBezTo>
                    <a:pt x="9295" y="35212"/>
                    <a:pt x="12341" y="36402"/>
                    <a:pt x="15532" y="36888"/>
                  </a:cubicBezTo>
                  <a:cubicBezTo>
                    <a:pt x="25642" y="37925"/>
                    <a:pt x="35849" y="36961"/>
                    <a:pt x="45586" y="34053"/>
                  </a:cubicBezTo>
                  <a:cubicBezTo>
                    <a:pt x="47093" y="33810"/>
                    <a:pt x="48543" y="33324"/>
                    <a:pt x="49879" y="32595"/>
                  </a:cubicBezTo>
                  <a:cubicBezTo>
                    <a:pt x="51394" y="31728"/>
                    <a:pt x="52658" y="30465"/>
                    <a:pt x="53525" y="28950"/>
                  </a:cubicBezTo>
                  <a:cubicBezTo>
                    <a:pt x="55922" y="25321"/>
                    <a:pt x="56878" y="20930"/>
                    <a:pt x="56198" y="16637"/>
                  </a:cubicBezTo>
                  <a:cubicBezTo>
                    <a:pt x="54748" y="8374"/>
                    <a:pt x="47878" y="2136"/>
                    <a:pt x="39510" y="148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56" name="Freeform: Shape 1755">
              <a:extLst>
                <a:ext uri="{FF2B5EF4-FFF2-40B4-BE49-F238E27FC236}">
                  <a16:creationId xmlns:a16="http://schemas.microsoft.com/office/drawing/2014/main" xmlns="" id="{B4CD5947-EF8D-44E6-36DC-4F6FBB992986}"/>
                </a:ext>
              </a:extLst>
            </p:cNvPr>
            <p:cNvSpPr/>
            <p:nvPr/>
          </p:nvSpPr>
          <p:spPr>
            <a:xfrm>
              <a:off x="9721881" y="4150749"/>
              <a:ext cx="143720" cy="60729"/>
            </a:xfrm>
            <a:custGeom>
              <a:avLst/>
              <a:gdLst>
                <a:gd name="connsiteX0" fmla="*/ 122383 w 143720"/>
                <a:gd name="connsiteY0" fmla="*/ 59470 h 60729"/>
                <a:gd name="connsiteX1" fmla="*/ 23959 w 143720"/>
                <a:gd name="connsiteY1" fmla="*/ 60523 h 60729"/>
                <a:gd name="connsiteX2" fmla="*/ 10269 w 143720"/>
                <a:gd name="connsiteY2" fmla="*/ 56958 h 60729"/>
                <a:gd name="connsiteX3" fmla="*/ 4841 w 143720"/>
                <a:gd name="connsiteY3" fmla="*/ 51693 h 60729"/>
                <a:gd name="connsiteX4" fmla="*/ 62 w 143720"/>
                <a:gd name="connsiteY4" fmla="*/ 30631 h 60729"/>
                <a:gd name="connsiteX5" fmla="*/ 1682 w 143720"/>
                <a:gd name="connsiteY5" fmla="*/ 18075 h 60729"/>
                <a:gd name="connsiteX6" fmla="*/ 5247 w 143720"/>
                <a:gd name="connsiteY6" fmla="*/ 9974 h 60729"/>
                <a:gd name="connsiteX7" fmla="*/ 15372 w 143720"/>
                <a:gd name="connsiteY7" fmla="*/ 4223 h 60729"/>
                <a:gd name="connsiteX8" fmla="*/ 118494 w 143720"/>
                <a:gd name="connsiteY8" fmla="*/ 172 h 60729"/>
                <a:gd name="connsiteX9" fmla="*/ 143201 w 143720"/>
                <a:gd name="connsiteY9" fmla="*/ 18561 h 60729"/>
                <a:gd name="connsiteX10" fmla="*/ 135101 w 143720"/>
                <a:gd name="connsiteY10" fmla="*/ 56310 h 60729"/>
                <a:gd name="connsiteX11" fmla="*/ 122383 w 143720"/>
                <a:gd name="connsiteY11" fmla="*/ 59470 h 60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720" h="60729">
                  <a:moveTo>
                    <a:pt x="122383" y="59470"/>
                  </a:moveTo>
                  <a:lnTo>
                    <a:pt x="23959" y="60523"/>
                  </a:lnTo>
                  <a:cubicBezTo>
                    <a:pt x="19212" y="60207"/>
                    <a:pt x="14570" y="58992"/>
                    <a:pt x="10269" y="56958"/>
                  </a:cubicBezTo>
                  <a:cubicBezTo>
                    <a:pt x="8082" y="56472"/>
                    <a:pt x="6381" y="53961"/>
                    <a:pt x="4841" y="51693"/>
                  </a:cubicBezTo>
                  <a:cubicBezTo>
                    <a:pt x="1220" y="45293"/>
                    <a:pt x="-448" y="37970"/>
                    <a:pt x="62" y="30631"/>
                  </a:cubicBezTo>
                  <a:cubicBezTo>
                    <a:pt x="159" y="26402"/>
                    <a:pt x="702" y="22190"/>
                    <a:pt x="1682" y="18075"/>
                  </a:cubicBezTo>
                  <a:cubicBezTo>
                    <a:pt x="2233" y="15134"/>
                    <a:pt x="3448" y="12364"/>
                    <a:pt x="5247" y="9974"/>
                  </a:cubicBezTo>
                  <a:cubicBezTo>
                    <a:pt x="7790" y="6872"/>
                    <a:pt x="11403" y="4822"/>
                    <a:pt x="15372" y="4223"/>
                  </a:cubicBezTo>
                  <a:cubicBezTo>
                    <a:pt x="33518" y="982"/>
                    <a:pt x="118494" y="172"/>
                    <a:pt x="118494" y="172"/>
                  </a:cubicBezTo>
                  <a:cubicBezTo>
                    <a:pt x="118494" y="172"/>
                    <a:pt x="142796" y="-4445"/>
                    <a:pt x="143201" y="18561"/>
                  </a:cubicBezTo>
                  <a:cubicBezTo>
                    <a:pt x="143201" y="36950"/>
                    <a:pt x="146685" y="49749"/>
                    <a:pt x="135101" y="56310"/>
                  </a:cubicBezTo>
                  <a:cubicBezTo>
                    <a:pt x="131212" y="58473"/>
                    <a:pt x="126830" y="59559"/>
                    <a:pt x="122383" y="5947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57" name="Freeform: Shape 1756">
              <a:extLst>
                <a:ext uri="{FF2B5EF4-FFF2-40B4-BE49-F238E27FC236}">
                  <a16:creationId xmlns:a16="http://schemas.microsoft.com/office/drawing/2014/main" xmlns="" id="{75D99040-C373-20AE-738F-2CE85F7938B3}"/>
                </a:ext>
              </a:extLst>
            </p:cNvPr>
            <p:cNvSpPr/>
            <p:nvPr/>
          </p:nvSpPr>
          <p:spPr>
            <a:xfrm>
              <a:off x="9731628" y="4164494"/>
              <a:ext cx="56607" cy="37507"/>
            </a:xfrm>
            <a:custGeom>
              <a:avLst/>
              <a:gdLst>
                <a:gd name="connsiteX0" fmla="*/ 39486 w 56607"/>
                <a:gd name="connsiteY0" fmla="*/ 1252 h 37507"/>
                <a:gd name="connsiteX1" fmla="*/ 13321 w 56607"/>
                <a:gd name="connsiteY1" fmla="*/ 1252 h 37507"/>
                <a:gd name="connsiteX2" fmla="*/ 4572 w 56607"/>
                <a:gd name="connsiteY2" fmla="*/ 6031 h 37507"/>
                <a:gd name="connsiteX3" fmla="*/ 279 w 56607"/>
                <a:gd name="connsiteY3" fmla="*/ 21422 h 37507"/>
                <a:gd name="connsiteX4" fmla="*/ 7003 w 56607"/>
                <a:gd name="connsiteY4" fmla="*/ 33573 h 37507"/>
                <a:gd name="connsiteX5" fmla="*/ 15913 w 56607"/>
                <a:gd name="connsiteY5" fmla="*/ 36976 h 37507"/>
                <a:gd name="connsiteX6" fmla="*/ 45967 w 56607"/>
                <a:gd name="connsiteY6" fmla="*/ 33735 h 37507"/>
                <a:gd name="connsiteX7" fmla="*/ 50179 w 56607"/>
                <a:gd name="connsiteY7" fmla="*/ 32277 h 37507"/>
                <a:gd name="connsiteX8" fmla="*/ 53825 w 56607"/>
                <a:gd name="connsiteY8" fmla="*/ 28551 h 37507"/>
                <a:gd name="connsiteX9" fmla="*/ 56336 w 56607"/>
                <a:gd name="connsiteY9" fmla="*/ 16157 h 37507"/>
                <a:gd name="connsiteX10" fmla="*/ 39486 w 56607"/>
                <a:gd name="connsiteY10"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7" h="37507">
                  <a:moveTo>
                    <a:pt x="39486" y="1252"/>
                  </a:moveTo>
                  <a:cubicBezTo>
                    <a:pt x="30875" y="-693"/>
                    <a:pt x="21932" y="-693"/>
                    <a:pt x="13321" y="1252"/>
                  </a:cubicBezTo>
                  <a:cubicBezTo>
                    <a:pt x="10032" y="2037"/>
                    <a:pt x="7011" y="3690"/>
                    <a:pt x="4572" y="6031"/>
                  </a:cubicBezTo>
                  <a:cubicBezTo>
                    <a:pt x="838" y="10219"/>
                    <a:pt x="-750" y="15906"/>
                    <a:pt x="279" y="21422"/>
                  </a:cubicBezTo>
                  <a:cubicBezTo>
                    <a:pt x="862" y="26194"/>
                    <a:pt x="3276" y="30544"/>
                    <a:pt x="7003" y="33573"/>
                  </a:cubicBezTo>
                  <a:cubicBezTo>
                    <a:pt x="9684" y="35356"/>
                    <a:pt x="12730" y="36514"/>
                    <a:pt x="15913" y="36976"/>
                  </a:cubicBezTo>
                  <a:cubicBezTo>
                    <a:pt x="26047" y="37916"/>
                    <a:pt x="36262" y="36814"/>
                    <a:pt x="45967" y="33735"/>
                  </a:cubicBezTo>
                  <a:cubicBezTo>
                    <a:pt x="47433" y="33460"/>
                    <a:pt x="48851" y="32966"/>
                    <a:pt x="50179" y="32277"/>
                  </a:cubicBezTo>
                  <a:cubicBezTo>
                    <a:pt x="51686" y="31354"/>
                    <a:pt x="52934" y="30074"/>
                    <a:pt x="53825" y="28551"/>
                  </a:cubicBezTo>
                  <a:cubicBezTo>
                    <a:pt x="56166" y="24873"/>
                    <a:pt x="57057" y="20458"/>
                    <a:pt x="56336" y="16157"/>
                  </a:cubicBezTo>
                  <a:cubicBezTo>
                    <a:pt x="54692" y="7975"/>
                    <a:pt x="47806" y="1883"/>
                    <a:pt x="39486"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58" name="Freeform: Shape 1757">
              <a:extLst>
                <a:ext uri="{FF2B5EF4-FFF2-40B4-BE49-F238E27FC236}">
                  <a16:creationId xmlns:a16="http://schemas.microsoft.com/office/drawing/2014/main" xmlns="" id="{7E7A0211-FDD4-E96B-C25B-C2351F695409}"/>
                </a:ext>
              </a:extLst>
            </p:cNvPr>
            <p:cNvSpPr/>
            <p:nvPr/>
          </p:nvSpPr>
          <p:spPr>
            <a:xfrm>
              <a:off x="9721003" y="4087320"/>
              <a:ext cx="143464" cy="61457"/>
            </a:xfrm>
            <a:custGeom>
              <a:avLst/>
              <a:gdLst>
                <a:gd name="connsiteX0" fmla="*/ 122450 w 143464"/>
                <a:gd name="connsiteY0" fmla="*/ 58821 h 61457"/>
                <a:gd name="connsiteX1" fmla="*/ 24027 w 143464"/>
                <a:gd name="connsiteY1" fmla="*/ 61251 h 61457"/>
                <a:gd name="connsiteX2" fmla="*/ 4909 w 143464"/>
                <a:gd name="connsiteY2" fmla="*/ 51774 h 61457"/>
                <a:gd name="connsiteX3" fmla="*/ 49 w 143464"/>
                <a:gd name="connsiteY3" fmla="*/ 30793 h 61457"/>
                <a:gd name="connsiteX4" fmla="*/ 1669 w 143464"/>
                <a:gd name="connsiteY4" fmla="*/ 18156 h 61457"/>
                <a:gd name="connsiteX5" fmla="*/ 5233 w 143464"/>
                <a:gd name="connsiteY5" fmla="*/ 10055 h 61457"/>
                <a:gd name="connsiteX6" fmla="*/ 15359 w 143464"/>
                <a:gd name="connsiteY6" fmla="*/ 4304 h 61457"/>
                <a:gd name="connsiteX7" fmla="*/ 118481 w 143464"/>
                <a:gd name="connsiteY7" fmla="*/ 172 h 61457"/>
                <a:gd name="connsiteX8" fmla="*/ 142783 w 143464"/>
                <a:gd name="connsiteY8" fmla="*/ 18561 h 61457"/>
                <a:gd name="connsiteX9" fmla="*/ 122450 w 143464"/>
                <a:gd name="connsiteY9" fmla="*/ 58821 h 6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64" h="61457">
                  <a:moveTo>
                    <a:pt x="122450" y="58821"/>
                  </a:moveTo>
                  <a:lnTo>
                    <a:pt x="24027" y="61251"/>
                  </a:lnTo>
                  <a:cubicBezTo>
                    <a:pt x="13415" y="60279"/>
                    <a:pt x="8717" y="57849"/>
                    <a:pt x="4909" y="51774"/>
                  </a:cubicBezTo>
                  <a:cubicBezTo>
                    <a:pt x="1272" y="45407"/>
                    <a:pt x="-421" y="38108"/>
                    <a:pt x="49" y="30793"/>
                  </a:cubicBezTo>
                  <a:cubicBezTo>
                    <a:pt x="178" y="26540"/>
                    <a:pt x="721" y="22303"/>
                    <a:pt x="1669" y="18156"/>
                  </a:cubicBezTo>
                  <a:cubicBezTo>
                    <a:pt x="2252" y="15231"/>
                    <a:pt x="3475" y="12461"/>
                    <a:pt x="5233" y="10055"/>
                  </a:cubicBezTo>
                  <a:cubicBezTo>
                    <a:pt x="7817" y="6993"/>
                    <a:pt x="11406" y="4952"/>
                    <a:pt x="15359" y="4304"/>
                  </a:cubicBezTo>
                  <a:cubicBezTo>
                    <a:pt x="33505" y="1063"/>
                    <a:pt x="118481" y="172"/>
                    <a:pt x="118481" y="172"/>
                  </a:cubicBezTo>
                  <a:cubicBezTo>
                    <a:pt x="118481" y="172"/>
                    <a:pt x="142783" y="-4445"/>
                    <a:pt x="142783" y="18561"/>
                  </a:cubicBezTo>
                  <a:cubicBezTo>
                    <a:pt x="142783" y="41567"/>
                    <a:pt x="149102" y="56634"/>
                    <a:pt x="122450" y="5882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59" name="Freeform: Shape 1758">
              <a:extLst>
                <a:ext uri="{FF2B5EF4-FFF2-40B4-BE49-F238E27FC236}">
                  <a16:creationId xmlns:a16="http://schemas.microsoft.com/office/drawing/2014/main" xmlns="" id="{41737155-4E1F-3B7E-BED3-2E4263FB188E}"/>
                </a:ext>
              </a:extLst>
            </p:cNvPr>
            <p:cNvSpPr/>
            <p:nvPr/>
          </p:nvSpPr>
          <p:spPr>
            <a:xfrm>
              <a:off x="9730737" y="4101035"/>
              <a:ext cx="56608" cy="37537"/>
            </a:xfrm>
            <a:custGeom>
              <a:avLst/>
              <a:gdLst>
                <a:gd name="connsiteX0" fmla="*/ 39487 w 56608"/>
                <a:gd name="connsiteY0" fmla="*/ 1282 h 37537"/>
                <a:gd name="connsiteX1" fmla="*/ 13321 w 56608"/>
                <a:gd name="connsiteY1" fmla="*/ 1282 h 37537"/>
                <a:gd name="connsiteX2" fmla="*/ 4572 w 56608"/>
                <a:gd name="connsiteY2" fmla="*/ 6061 h 37537"/>
                <a:gd name="connsiteX3" fmla="*/ 279 w 56608"/>
                <a:gd name="connsiteY3" fmla="*/ 21453 h 37537"/>
                <a:gd name="connsiteX4" fmla="*/ 7003 w 56608"/>
                <a:gd name="connsiteY4" fmla="*/ 33604 h 37537"/>
                <a:gd name="connsiteX5" fmla="*/ 15994 w 56608"/>
                <a:gd name="connsiteY5" fmla="*/ 37006 h 37537"/>
                <a:gd name="connsiteX6" fmla="*/ 45967 w 56608"/>
                <a:gd name="connsiteY6" fmla="*/ 33766 h 37537"/>
                <a:gd name="connsiteX7" fmla="*/ 50260 w 56608"/>
                <a:gd name="connsiteY7" fmla="*/ 32308 h 37537"/>
                <a:gd name="connsiteX8" fmla="*/ 53906 w 56608"/>
                <a:gd name="connsiteY8" fmla="*/ 28581 h 37537"/>
                <a:gd name="connsiteX9" fmla="*/ 56336 w 56608"/>
                <a:gd name="connsiteY9" fmla="*/ 16187 h 37537"/>
                <a:gd name="connsiteX10" fmla="*/ 39487 w 56608"/>
                <a:gd name="connsiteY10" fmla="*/ 1282 h 3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8" h="37537">
                  <a:moveTo>
                    <a:pt x="39487" y="1282"/>
                  </a:moveTo>
                  <a:cubicBezTo>
                    <a:pt x="30875" y="-703"/>
                    <a:pt x="21932" y="-703"/>
                    <a:pt x="13321" y="1282"/>
                  </a:cubicBezTo>
                  <a:cubicBezTo>
                    <a:pt x="10032" y="2068"/>
                    <a:pt x="7011" y="3720"/>
                    <a:pt x="4572" y="6061"/>
                  </a:cubicBezTo>
                  <a:cubicBezTo>
                    <a:pt x="838" y="10249"/>
                    <a:pt x="-750" y="15936"/>
                    <a:pt x="279" y="21453"/>
                  </a:cubicBezTo>
                  <a:cubicBezTo>
                    <a:pt x="862" y="26224"/>
                    <a:pt x="3276" y="30574"/>
                    <a:pt x="7003" y="33604"/>
                  </a:cubicBezTo>
                  <a:cubicBezTo>
                    <a:pt x="9708" y="35394"/>
                    <a:pt x="12778" y="36561"/>
                    <a:pt x="15994" y="37006"/>
                  </a:cubicBezTo>
                  <a:cubicBezTo>
                    <a:pt x="26104" y="37946"/>
                    <a:pt x="36295" y="36844"/>
                    <a:pt x="45967" y="33766"/>
                  </a:cubicBezTo>
                  <a:cubicBezTo>
                    <a:pt x="47450" y="33450"/>
                    <a:pt x="48891" y="32964"/>
                    <a:pt x="50260" y="32308"/>
                  </a:cubicBezTo>
                  <a:cubicBezTo>
                    <a:pt x="51727" y="31344"/>
                    <a:pt x="52974" y="30072"/>
                    <a:pt x="53906" y="28581"/>
                  </a:cubicBezTo>
                  <a:cubicBezTo>
                    <a:pt x="56190" y="24879"/>
                    <a:pt x="57049" y="20481"/>
                    <a:pt x="56336" y="16187"/>
                  </a:cubicBezTo>
                  <a:cubicBezTo>
                    <a:pt x="54716" y="7989"/>
                    <a:pt x="47822" y="1890"/>
                    <a:pt x="39487"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60" name="Freeform: Shape 1759">
              <a:extLst>
                <a:ext uri="{FF2B5EF4-FFF2-40B4-BE49-F238E27FC236}">
                  <a16:creationId xmlns:a16="http://schemas.microsoft.com/office/drawing/2014/main" xmlns="" id="{29744017-695F-E83F-7181-E12E3062A7E7}"/>
                </a:ext>
              </a:extLst>
            </p:cNvPr>
            <p:cNvSpPr/>
            <p:nvPr/>
          </p:nvSpPr>
          <p:spPr>
            <a:xfrm>
              <a:off x="9720112" y="4023730"/>
              <a:ext cx="143911" cy="61539"/>
            </a:xfrm>
            <a:custGeom>
              <a:avLst/>
              <a:gdLst>
                <a:gd name="connsiteX0" fmla="*/ 122451 w 143911"/>
                <a:gd name="connsiteY0" fmla="*/ 58821 h 61539"/>
                <a:gd name="connsiteX1" fmla="*/ 24027 w 143911"/>
                <a:gd name="connsiteY1" fmla="*/ 61333 h 61539"/>
                <a:gd name="connsiteX2" fmla="*/ 4909 w 143911"/>
                <a:gd name="connsiteY2" fmla="*/ 51855 h 61539"/>
                <a:gd name="connsiteX3" fmla="*/ 49 w 143911"/>
                <a:gd name="connsiteY3" fmla="*/ 30874 h 61539"/>
                <a:gd name="connsiteX4" fmla="*/ 1669 w 143911"/>
                <a:gd name="connsiteY4" fmla="*/ 18237 h 61539"/>
                <a:gd name="connsiteX5" fmla="*/ 5233 w 143911"/>
                <a:gd name="connsiteY5" fmla="*/ 10136 h 61539"/>
                <a:gd name="connsiteX6" fmla="*/ 15359 w 143911"/>
                <a:gd name="connsiteY6" fmla="*/ 4385 h 61539"/>
                <a:gd name="connsiteX7" fmla="*/ 118400 w 143911"/>
                <a:gd name="connsiteY7" fmla="*/ 172 h 61539"/>
                <a:gd name="connsiteX8" fmla="*/ 143188 w 143911"/>
                <a:gd name="connsiteY8" fmla="*/ 18561 h 61539"/>
                <a:gd name="connsiteX9" fmla="*/ 122451 w 143911"/>
                <a:gd name="connsiteY9" fmla="*/ 58821 h 61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1" h="61539">
                  <a:moveTo>
                    <a:pt x="122451" y="58821"/>
                  </a:moveTo>
                  <a:lnTo>
                    <a:pt x="24027" y="61333"/>
                  </a:lnTo>
                  <a:cubicBezTo>
                    <a:pt x="13415" y="60361"/>
                    <a:pt x="8717" y="58011"/>
                    <a:pt x="4909" y="51855"/>
                  </a:cubicBezTo>
                  <a:cubicBezTo>
                    <a:pt x="1272" y="45488"/>
                    <a:pt x="-421" y="38189"/>
                    <a:pt x="49" y="30874"/>
                  </a:cubicBezTo>
                  <a:cubicBezTo>
                    <a:pt x="179" y="26621"/>
                    <a:pt x="721" y="22385"/>
                    <a:pt x="1669" y="18237"/>
                  </a:cubicBezTo>
                  <a:cubicBezTo>
                    <a:pt x="2220" y="15296"/>
                    <a:pt x="3435" y="12526"/>
                    <a:pt x="5233" y="10136"/>
                  </a:cubicBezTo>
                  <a:cubicBezTo>
                    <a:pt x="7809" y="7066"/>
                    <a:pt x="11406" y="5025"/>
                    <a:pt x="15359" y="4385"/>
                  </a:cubicBezTo>
                  <a:cubicBezTo>
                    <a:pt x="33424" y="1144"/>
                    <a:pt x="118400" y="172"/>
                    <a:pt x="118400" y="172"/>
                  </a:cubicBezTo>
                  <a:cubicBezTo>
                    <a:pt x="118400" y="172"/>
                    <a:pt x="142702" y="-4445"/>
                    <a:pt x="143188" y="18561"/>
                  </a:cubicBezTo>
                  <a:cubicBezTo>
                    <a:pt x="143674" y="41567"/>
                    <a:pt x="148697" y="56715"/>
                    <a:pt x="122451" y="5882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61" name="Freeform: Shape 1760">
              <a:extLst>
                <a:ext uri="{FF2B5EF4-FFF2-40B4-BE49-F238E27FC236}">
                  <a16:creationId xmlns:a16="http://schemas.microsoft.com/office/drawing/2014/main" xmlns="" id="{35C9A277-1D4E-7AD0-DA1E-BDF5CBD806AF}"/>
                </a:ext>
              </a:extLst>
            </p:cNvPr>
            <p:cNvSpPr/>
            <p:nvPr/>
          </p:nvSpPr>
          <p:spPr>
            <a:xfrm>
              <a:off x="9729846" y="4037607"/>
              <a:ext cx="56611" cy="37516"/>
            </a:xfrm>
            <a:custGeom>
              <a:avLst/>
              <a:gdLst>
                <a:gd name="connsiteX0" fmla="*/ 39486 w 56611"/>
                <a:gd name="connsiteY0" fmla="*/ 1282 h 37516"/>
                <a:gd name="connsiteX1" fmla="*/ 13321 w 56611"/>
                <a:gd name="connsiteY1" fmla="*/ 1282 h 37516"/>
                <a:gd name="connsiteX2" fmla="*/ 4572 w 56611"/>
                <a:gd name="connsiteY2" fmla="*/ 6061 h 37516"/>
                <a:gd name="connsiteX3" fmla="*/ 279 w 56611"/>
                <a:gd name="connsiteY3" fmla="*/ 21453 h 37516"/>
                <a:gd name="connsiteX4" fmla="*/ 7003 w 56611"/>
                <a:gd name="connsiteY4" fmla="*/ 33604 h 37516"/>
                <a:gd name="connsiteX5" fmla="*/ 15994 w 56611"/>
                <a:gd name="connsiteY5" fmla="*/ 37006 h 37516"/>
                <a:gd name="connsiteX6" fmla="*/ 45967 w 56611"/>
                <a:gd name="connsiteY6" fmla="*/ 33766 h 37516"/>
                <a:gd name="connsiteX7" fmla="*/ 50261 w 56611"/>
                <a:gd name="connsiteY7" fmla="*/ 32226 h 37516"/>
                <a:gd name="connsiteX8" fmla="*/ 53906 w 56611"/>
                <a:gd name="connsiteY8" fmla="*/ 28581 h 37516"/>
                <a:gd name="connsiteX9" fmla="*/ 56336 w 56611"/>
                <a:gd name="connsiteY9" fmla="*/ 16106 h 37516"/>
                <a:gd name="connsiteX10" fmla="*/ 39486 w 56611"/>
                <a:gd name="connsiteY10" fmla="*/ 1282 h 37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1" h="37516">
                  <a:moveTo>
                    <a:pt x="39486" y="1282"/>
                  </a:moveTo>
                  <a:cubicBezTo>
                    <a:pt x="30875" y="-703"/>
                    <a:pt x="21932" y="-703"/>
                    <a:pt x="13321" y="1282"/>
                  </a:cubicBezTo>
                  <a:cubicBezTo>
                    <a:pt x="10032" y="2068"/>
                    <a:pt x="7011" y="3720"/>
                    <a:pt x="4572" y="6061"/>
                  </a:cubicBezTo>
                  <a:cubicBezTo>
                    <a:pt x="838" y="10249"/>
                    <a:pt x="-750" y="15936"/>
                    <a:pt x="279" y="21453"/>
                  </a:cubicBezTo>
                  <a:cubicBezTo>
                    <a:pt x="862" y="26224"/>
                    <a:pt x="3276" y="30574"/>
                    <a:pt x="7003" y="33604"/>
                  </a:cubicBezTo>
                  <a:cubicBezTo>
                    <a:pt x="9708" y="35394"/>
                    <a:pt x="12778" y="36560"/>
                    <a:pt x="15994" y="37006"/>
                  </a:cubicBezTo>
                  <a:cubicBezTo>
                    <a:pt x="26104" y="37905"/>
                    <a:pt x="36287" y="36803"/>
                    <a:pt x="45967" y="33766"/>
                  </a:cubicBezTo>
                  <a:cubicBezTo>
                    <a:pt x="47466" y="33458"/>
                    <a:pt x="48908" y="32939"/>
                    <a:pt x="50261" y="32226"/>
                  </a:cubicBezTo>
                  <a:cubicBezTo>
                    <a:pt x="51727" y="31287"/>
                    <a:pt x="52966" y="30048"/>
                    <a:pt x="53906" y="28581"/>
                  </a:cubicBezTo>
                  <a:cubicBezTo>
                    <a:pt x="56190" y="24855"/>
                    <a:pt x="57057" y="20424"/>
                    <a:pt x="56336" y="16106"/>
                  </a:cubicBezTo>
                  <a:cubicBezTo>
                    <a:pt x="54732" y="7916"/>
                    <a:pt x="47814" y="1825"/>
                    <a:pt x="394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62" name="Freeform: Shape 1761">
              <a:extLst>
                <a:ext uri="{FF2B5EF4-FFF2-40B4-BE49-F238E27FC236}">
                  <a16:creationId xmlns:a16="http://schemas.microsoft.com/office/drawing/2014/main" xmlns="" id="{DCAD7E1B-A273-EEF5-7FF6-43C4E00DA004}"/>
                </a:ext>
              </a:extLst>
            </p:cNvPr>
            <p:cNvSpPr/>
            <p:nvPr/>
          </p:nvSpPr>
          <p:spPr>
            <a:xfrm>
              <a:off x="9719213" y="3960220"/>
              <a:ext cx="143856" cy="61620"/>
            </a:xfrm>
            <a:custGeom>
              <a:avLst/>
              <a:gdLst>
                <a:gd name="connsiteX0" fmla="*/ 122459 w 143856"/>
                <a:gd name="connsiteY0" fmla="*/ 58821 h 61620"/>
                <a:gd name="connsiteX1" fmla="*/ 24035 w 143856"/>
                <a:gd name="connsiteY1" fmla="*/ 61414 h 61620"/>
                <a:gd name="connsiteX2" fmla="*/ 4837 w 143856"/>
                <a:gd name="connsiteY2" fmla="*/ 52017 h 61620"/>
                <a:gd name="connsiteX3" fmla="*/ 57 w 143856"/>
                <a:gd name="connsiteY3" fmla="*/ 30955 h 61620"/>
                <a:gd name="connsiteX4" fmla="*/ 1596 w 143856"/>
                <a:gd name="connsiteY4" fmla="*/ 18318 h 61620"/>
                <a:gd name="connsiteX5" fmla="*/ 5161 w 143856"/>
                <a:gd name="connsiteY5" fmla="*/ 10217 h 61620"/>
                <a:gd name="connsiteX6" fmla="*/ 15287 w 143856"/>
                <a:gd name="connsiteY6" fmla="*/ 4466 h 61620"/>
                <a:gd name="connsiteX7" fmla="*/ 118328 w 143856"/>
                <a:gd name="connsiteY7" fmla="*/ 172 h 61620"/>
                <a:gd name="connsiteX8" fmla="*/ 143116 w 143856"/>
                <a:gd name="connsiteY8" fmla="*/ 18561 h 61620"/>
                <a:gd name="connsiteX9" fmla="*/ 122459 w 143856"/>
                <a:gd name="connsiteY9" fmla="*/ 58821 h 6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6" h="61620">
                  <a:moveTo>
                    <a:pt x="122459" y="58821"/>
                  </a:moveTo>
                  <a:lnTo>
                    <a:pt x="24035" y="61414"/>
                  </a:lnTo>
                  <a:cubicBezTo>
                    <a:pt x="13423" y="60442"/>
                    <a:pt x="8725" y="58092"/>
                    <a:pt x="4837" y="52017"/>
                  </a:cubicBezTo>
                  <a:cubicBezTo>
                    <a:pt x="1224" y="45617"/>
                    <a:pt x="-437" y="38294"/>
                    <a:pt x="57" y="30955"/>
                  </a:cubicBezTo>
                  <a:cubicBezTo>
                    <a:pt x="163" y="26702"/>
                    <a:pt x="681" y="22474"/>
                    <a:pt x="1596" y="18318"/>
                  </a:cubicBezTo>
                  <a:cubicBezTo>
                    <a:pt x="2212" y="15402"/>
                    <a:pt x="3427" y="12639"/>
                    <a:pt x="5161" y="10217"/>
                  </a:cubicBezTo>
                  <a:cubicBezTo>
                    <a:pt x="7753" y="7163"/>
                    <a:pt x="11333" y="5122"/>
                    <a:pt x="15287" y="4466"/>
                  </a:cubicBezTo>
                  <a:cubicBezTo>
                    <a:pt x="33432" y="1225"/>
                    <a:pt x="118328" y="172"/>
                    <a:pt x="118328" y="172"/>
                  </a:cubicBezTo>
                  <a:cubicBezTo>
                    <a:pt x="118328" y="172"/>
                    <a:pt x="142630" y="-4445"/>
                    <a:pt x="143116" y="18561"/>
                  </a:cubicBezTo>
                  <a:cubicBezTo>
                    <a:pt x="143602" y="41567"/>
                    <a:pt x="148705" y="56715"/>
                    <a:pt x="122459" y="5882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63" name="Freeform: Shape 1762">
              <a:extLst>
                <a:ext uri="{FF2B5EF4-FFF2-40B4-BE49-F238E27FC236}">
                  <a16:creationId xmlns:a16="http://schemas.microsoft.com/office/drawing/2014/main" xmlns="" id="{0D4D17B0-88CD-F789-4CCE-58A6A982D76B}"/>
                </a:ext>
              </a:extLst>
            </p:cNvPr>
            <p:cNvSpPr/>
            <p:nvPr/>
          </p:nvSpPr>
          <p:spPr>
            <a:xfrm>
              <a:off x="9728943" y="3974178"/>
              <a:ext cx="56581" cy="37456"/>
            </a:xfrm>
            <a:custGeom>
              <a:avLst/>
              <a:gdLst>
                <a:gd name="connsiteX0" fmla="*/ 39417 w 56581"/>
                <a:gd name="connsiteY0" fmla="*/ 1282 h 37456"/>
                <a:gd name="connsiteX1" fmla="*/ 13252 w 56581"/>
                <a:gd name="connsiteY1" fmla="*/ 1282 h 37456"/>
                <a:gd name="connsiteX2" fmla="*/ 4503 w 56581"/>
                <a:gd name="connsiteY2" fmla="*/ 6061 h 37456"/>
                <a:gd name="connsiteX3" fmla="*/ 291 w 56581"/>
                <a:gd name="connsiteY3" fmla="*/ 21453 h 37456"/>
                <a:gd name="connsiteX4" fmla="*/ 7014 w 56581"/>
                <a:gd name="connsiteY4" fmla="*/ 33604 h 37456"/>
                <a:gd name="connsiteX5" fmla="*/ 15925 w 56581"/>
                <a:gd name="connsiteY5" fmla="*/ 36925 h 37456"/>
                <a:gd name="connsiteX6" fmla="*/ 45979 w 56581"/>
                <a:gd name="connsiteY6" fmla="*/ 33685 h 37456"/>
                <a:gd name="connsiteX7" fmla="*/ 50191 w 56581"/>
                <a:gd name="connsiteY7" fmla="*/ 32227 h 37456"/>
                <a:gd name="connsiteX8" fmla="*/ 53836 w 56581"/>
                <a:gd name="connsiteY8" fmla="*/ 28500 h 37456"/>
                <a:gd name="connsiteX9" fmla="*/ 56267 w 56581"/>
                <a:gd name="connsiteY9" fmla="*/ 16106 h 37456"/>
                <a:gd name="connsiteX10" fmla="*/ 39417 w 56581"/>
                <a:gd name="connsiteY10" fmla="*/ 1282 h 3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1" h="37456">
                  <a:moveTo>
                    <a:pt x="39417" y="1282"/>
                  </a:moveTo>
                  <a:cubicBezTo>
                    <a:pt x="30806" y="-703"/>
                    <a:pt x="21863" y="-703"/>
                    <a:pt x="13252" y="1282"/>
                  </a:cubicBezTo>
                  <a:cubicBezTo>
                    <a:pt x="9963" y="2068"/>
                    <a:pt x="6942" y="3712"/>
                    <a:pt x="4503" y="6061"/>
                  </a:cubicBezTo>
                  <a:cubicBezTo>
                    <a:pt x="801" y="10266"/>
                    <a:pt x="-754" y="15944"/>
                    <a:pt x="291" y="21453"/>
                  </a:cubicBezTo>
                  <a:cubicBezTo>
                    <a:pt x="858" y="26224"/>
                    <a:pt x="3272" y="30590"/>
                    <a:pt x="7014" y="33604"/>
                  </a:cubicBezTo>
                  <a:cubicBezTo>
                    <a:pt x="9680" y="35394"/>
                    <a:pt x="12733" y="36528"/>
                    <a:pt x="15925" y="36925"/>
                  </a:cubicBezTo>
                  <a:cubicBezTo>
                    <a:pt x="26059" y="37865"/>
                    <a:pt x="36282" y="36763"/>
                    <a:pt x="45979" y="33685"/>
                  </a:cubicBezTo>
                  <a:cubicBezTo>
                    <a:pt x="47445" y="33409"/>
                    <a:pt x="48863" y="32915"/>
                    <a:pt x="50191" y="32227"/>
                  </a:cubicBezTo>
                  <a:cubicBezTo>
                    <a:pt x="51698" y="31303"/>
                    <a:pt x="52945" y="30023"/>
                    <a:pt x="53836" y="28500"/>
                  </a:cubicBezTo>
                  <a:cubicBezTo>
                    <a:pt x="56194" y="24831"/>
                    <a:pt x="57061" y="20400"/>
                    <a:pt x="56267" y="16106"/>
                  </a:cubicBezTo>
                  <a:cubicBezTo>
                    <a:pt x="54663" y="7916"/>
                    <a:pt x="47745" y="1825"/>
                    <a:pt x="39417"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64" name="Freeform: Shape 1763">
              <a:extLst>
                <a:ext uri="{FF2B5EF4-FFF2-40B4-BE49-F238E27FC236}">
                  <a16:creationId xmlns:a16="http://schemas.microsoft.com/office/drawing/2014/main" xmlns="" id="{E71F97C5-3AE3-6884-7F72-0A732B876916}"/>
                </a:ext>
              </a:extLst>
            </p:cNvPr>
            <p:cNvSpPr/>
            <p:nvPr/>
          </p:nvSpPr>
          <p:spPr>
            <a:xfrm>
              <a:off x="9718177" y="3896792"/>
              <a:ext cx="143920" cy="61620"/>
            </a:xfrm>
            <a:custGeom>
              <a:avLst/>
              <a:gdLst>
                <a:gd name="connsiteX0" fmla="*/ 122522 w 143920"/>
                <a:gd name="connsiteY0" fmla="*/ 58822 h 61620"/>
                <a:gd name="connsiteX1" fmla="*/ 24099 w 143920"/>
                <a:gd name="connsiteY1" fmla="*/ 61414 h 61620"/>
                <a:gd name="connsiteX2" fmla="*/ 4900 w 143920"/>
                <a:gd name="connsiteY2" fmla="*/ 52017 h 61620"/>
                <a:gd name="connsiteX3" fmla="*/ 40 w 143920"/>
                <a:gd name="connsiteY3" fmla="*/ 30955 h 61620"/>
                <a:gd name="connsiteX4" fmla="*/ 1660 w 143920"/>
                <a:gd name="connsiteY4" fmla="*/ 18399 h 61620"/>
                <a:gd name="connsiteX5" fmla="*/ 5224 w 143920"/>
                <a:gd name="connsiteY5" fmla="*/ 10298 h 61620"/>
                <a:gd name="connsiteX6" fmla="*/ 15350 w 143920"/>
                <a:gd name="connsiteY6" fmla="*/ 4547 h 61620"/>
                <a:gd name="connsiteX7" fmla="*/ 118391 w 143920"/>
                <a:gd name="connsiteY7" fmla="*/ 172 h 61620"/>
                <a:gd name="connsiteX8" fmla="*/ 143179 w 143920"/>
                <a:gd name="connsiteY8" fmla="*/ 18561 h 61620"/>
                <a:gd name="connsiteX9" fmla="*/ 122522 w 143920"/>
                <a:gd name="connsiteY9" fmla="*/ 58822 h 6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20" h="61620">
                  <a:moveTo>
                    <a:pt x="122522" y="58822"/>
                  </a:moveTo>
                  <a:lnTo>
                    <a:pt x="24099" y="61414"/>
                  </a:lnTo>
                  <a:cubicBezTo>
                    <a:pt x="13487" y="60442"/>
                    <a:pt x="8788" y="58093"/>
                    <a:pt x="4900" y="52017"/>
                  </a:cubicBezTo>
                  <a:cubicBezTo>
                    <a:pt x="1287" y="45609"/>
                    <a:pt x="-398" y="38294"/>
                    <a:pt x="40" y="30955"/>
                  </a:cubicBezTo>
                  <a:cubicBezTo>
                    <a:pt x="169" y="26727"/>
                    <a:pt x="712" y="22522"/>
                    <a:pt x="1660" y="18399"/>
                  </a:cubicBezTo>
                  <a:cubicBezTo>
                    <a:pt x="2235" y="15466"/>
                    <a:pt x="3450" y="12704"/>
                    <a:pt x="5224" y="10298"/>
                  </a:cubicBezTo>
                  <a:cubicBezTo>
                    <a:pt x="7825" y="7253"/>
                    <a:pt x="11405" y="5219"/>
                    <a:pt x="15350" y="4547"/>
                  </a:cubicBezTo>
                  <a:cubicBezTo>
                    <a:pt x="33415" y="1307"/>
                    <a:pt x="118391" y="172"/>
                    <a:pt x="118391" y="172"/>
                  </a:cubicBezTo>
                  <a:cubicBezTo>
                    <a:pt x="118391" y="172"/>
                    <a:pt x="142693" y="-4445"/>
                    <a:pt x="143179" y="18561"/>
                  </a:cubicBezTo>
                  <a:cubicBezTo>
                    <a:pt x="143665" y="41567"/>
                    <a:pt x="148769" y="56634"/>
                    <a:pt x="122522" y="5882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65" name="Freeform: Shape 1764">
              <a:extLst>
                <a:ext uri="{FF2B5EF4-FFF2-40B4-BE49-F238E27FC236}">
                  <a16:creationId xmlns:a16="http://schemas.microsoft.com/office/drawing/2014/main" xmlns="" id="{BEA24CDB-F36E-C8FD-112A-807507AEEDA8}"/>
                </a:ext>
              </a:extLst>
            </p:cNvPr>
            <p:cNvSpPr/>
            <p:nvPr/>
          </p:nvSpPr>
          <p:spPr>
            <a:xfrm>
              <a:off x="9727967" y="3910669"/>
              <a:ext cx="56563" cy="37456"/>
            </a:xfrm>
            <a:custGeom>
              <a:avLst/>
              <a:gdLst>
                <a:gd name="connsiteX0" fmla="*/ 39421 w 56563"/>
                <a:gd name="connsiteY0" fmla="*/ 1282 h 37456"/>
                <a:gd name="connsiteX1" fmla="*/ 13256 w 56563"/>
                <a:gd name="connsiteY1" fmla="*/ 1282 h 37456"/>
                <a:gd name="connsiteX2" fmla="*/ 4507 w 56563"/>
                <a:gd name="connsiteY2" fmla="*/ 6061 h 37456"/>
                <a:gd name="connsiteX3" fmla="*/ 295 w 56563"/>
                <a:gd name="connsiteY3" fmla="*/ 21534 h 37456"/>
                <a:gd name="connsiteX4" fmla="*/ 7018 w 56563"/>
                <a:gd name="connsiteY4" fmla="*/ 33604 h 37456"/>
                <a:gd name="connsiteX5" fmla="*/ 15929 w 56563"/>
                <a:gd name="connsiteY5" fmla="*/ 36925 h 37456"/>
                <a:gd name="connsiteX6" fmla="*/ 45983 w 56563"/>
                <a:gd name="connsiteY6" fmla="*/ 33685 h 37456"/>
                <a:gd name="connsiteX7" fmla="*/ 50195 w 56563"/>
                <a:gd name="connsiteY7" fmla="*/ 32227 h 37456"/>
                <a:gd name="connsiteX8" fmla="*/ 53840 w 56563"/>
                <a:gd name="connsiteY8" fmla="*/ 28500 h 37456"/>
                <a:gd name="connsiteX9" fmla="*/ 56271 w 56563"/>
                <a:gd name="connsiteY9" fmla="*/ 16106 h 37456"/>
                <a:gd name="connsiteX10" fmla="*/ 39421 w 56563"/>
                <a:gd name="connsiteY10" fmla="*/ 1282 h 3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3" h="37456">
                  <a:moveTo>
                    <a:pt x="39421" y="1282"/>
                  </a:moveTo>
                  <a:cubicBezTo>
                    <a:pt x="30810" y="-703"/>
                    <a:pt x="21867" y="-703"/>
                    <a:pt x="13256" y="1282"/>
                  </a:cubicBezTo>
                  <a:cubicBezTo>
                    <a:pt x="9967" y="2068"/>
                    <a:pt x="6945" y="3720"/>
                    <a:pt x="4507" y="6061"/>
                  </a:cubicBezTo>
                  <a:cubicBezTo>
                    <a:pt x="797" y="10298"/>
                    <a:pt x="-758" y="16001"/>
                    <a:pt x="295" y="21534"/>
                  </a:cubicBezTo>
                  <a:cubicBezTo>
                    <a:pt x="846" y="26289"/>
                    <a:pt x="3268" y="30631"/>
                    <a:pt x="7018" y="33604"/>
                  </a:cubicBezTo>
                  <a:cubicBezTo>
                    <a:pt x="9667" y="35426"/>
                    <a:pt x="12729" y="36569"/>
                    <a:pt x="15929" y="36925"/>
                  </a:cubicBezTo>
                  <a:cubicBezTo>
                    <a:pt x="26063" y="37865"/>
                    <a:pt x="36286" y="36763"/>
                    <a:pt x="45983" y="33685"/>
                  </a:cubicBezTo>
                  <a:cubicBezTo>
                    <a:pt x="47449" y="33409"/>
                    <a:pt x="48867" y="32915"/>
                    <a:pt x="50195" y="32227"/>
                  </a:cubicBezTo>
                  <a:cubicBezTo>
                    <a:pt x="51678" y="31279"/>
                    <a:pt x="52925" y="30007"/>
                    <a:pt x="53840" y="28500"/>
                  </a:cubicBezTo>
                  <a:cubicBezTo>
                    <a:pt x="56157" y="24815"/>
                    <a:pt x="57024" y="20400"/>
                    <a:pt x="56271" y="16106"/>
                  </a:cubicBezTo>
                  <a:cubicBezTo>
                    <a:pt x="54618" y="7941"/>
                    <a:pt x="47733" y="1881"/>
                    <a:pt x="39421"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66" name="Freeform: Shape 1765">
              <a:extLst>
                <a:ext uri="{FF2B5EF4-FFF2-40B4-BE49-F238E27FC236}">
                  <a16:creationId xmlns:a16="http://schemas.microsoft.com/office/drawing/2014/main" xmlns="" id="{D00BBE00-F36E-60D7-B6B7-3537B39D6530}"/>
                </a:ext>
              </a:extLst>
            </p:cNvPr>
            <p:cNvSpPr/>
            <p:nvPr/>
          </p:nvSpPr>
          <p:spPr>
            <a:xfrm>
              <a:off x="9717184" y="3833430"/>
              <a:ext cx="143860" cy="61796"/>
            </a:xfrm>
            <a:custGeom>
              <a:avLst/>
              <a:gdLst>
                <a:gd name="connsiteX0" fmla="*/ 122463 w 143860"/>
                <a:gd name="connsiteY0" fmla="*/ 58674 h 61796"/>
                <a:gd name="connsiteX1" fmla="*/ 24120 w 143860"/>
                <a:gd name="connsiteY1" fmla="*/ 61590 h 61796"/>
                <a:gd name="connsiteX2" fmla="*/ 4921 w 143860"/>
                <a:gd name="connsiteY2" fmla="*/ 52193 h 61796"/>
                <a:gd name="connsiteX3" fmla="*/ 61 w 143860"/>
                <a:gd name="connsiteY3" fmla="*/ 31212 h 61796"/>
                <a:gd name="connsiteX4" fmla="*/ 1600 w 143860"/>
                <a:gd name="connsiteY4" fmla="*/ 18575 h 61796"/>
                <a:gd name="connsiteX5" fmla="*/ 5165 w 143860"/>
                <a:gd name="connsiteY5" fmla="*/ 10475 h 61796"/>
                <a:gd name="connsiteX6" fmla="*/ 15290 w 143860"/>
                <a:gd name="connsiteY6" fmla="*/ 4642 h 61796"/>
                <a:gd name="connsiteX7" fmla="*/ 118331 w 143860"/>
                <a:gd name="connsiteY7" fmla="*/ 187 h 61796"/>
                <a:gd name="connsiteX8" fmla="*/ 143119 w 143860"/>
                <a:gd name="connsiteY8" fmla="*/ 18575 h 61796"/>
                <a:gd name="connsiteX9" fmla="*/ 122463 w 143860"/>
                <a:gd name="connsiteY9" fmla="*/ 58674 h 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0" h="61796">
                  <a:moveTo>
                    <a:pt x="122463" y="58674"/>
                  </a:moveTo>
                  <a:lnTo>
                    <a:pt x="24120" y="61590"/>
                  </a:lnTo>
                  <a:cubicBezTo>
                    <a:pt x="13427" y="60699"/>
                    <a:pt x="8729" y="58269"/>
                    <a:pt x="4921" y="52193"/>
                  </a:cubicBezTo>
                  <a:cubicBezTo>
                    <a:pt x="1244" y="45842"/>
                    <a:pt x="-449" y="38535"/>
                    <a:pt x="61" y="31212"/>
                  </a:cubicBezTo>
                  <a:cubicBezTo>
                    <a:pt x="166" y="26959"/>
                    <a:pt x="677" y="22731"/>
                    <a:pt x="1600" y="18575"/>
                  </a:cubicBezTo>
                  <a:cubicBezTo>
                    <a:pt x="2151" y="15635"/>
                    <a:pt x="3366" y="12864"/>
                    <a:pt x="5165" y="10475"/>
                  </a:cubicBezTo>
                  <a:cubicBezTo>
                    <a:pt x="7732" y="7388"/>
                    <a:pt x="11329" y="5314"/>
                    <a:pt x="15290" y="4642"/>
                  </a:cubicBezTo>
                  <a:cubicBezTo>
                    <a:pt x="33355" y="1402"/>
                    <a:pt x="118331" y="187"/>
                    <a:pt x="118331" y="187"/>
                  </a:cubicBezTo>
                  <a:cubicBezTo>
                    <a:pt x="118331" y="187"/>
                    <a:pt x="142633" y="-4512"/>
                    <a:pt x="143119" y="18575"/>
                  </a:cubicBezTo>
                  <a:cubicBezTo>
                    <a:pt x="143605" y="41662"/>
                    <a:pt x="148709" y="56405"/>
                    <a:pt x="122463" y="5867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67" name="Freeform: Shape 1766">
              <a:extLst>
                <a:ext uri="{FF2B5EF4-FFF2-40B4-BE49-F238E27FC236}">
                  <a16:creationId xmlns:a16="http://schemas.microsoft.com/office/drawing/2014/main" xmlns="" id="{278DEDE5-D751-0BBF-0372-F22CAE830343}"/>
                </a:ext>
              </a:extLst>
            </p:cNvPr>
            <p:cNvSpPr/>
            <p:nvPr/>
          </p:nvSpPr>
          <p:spPr>
            <a:xfrm>
              <a:off x="9727002" y="3847240"/>
              <a:ext cx="56500" cy="37500"/>
            </a:xfrm>
            <a:custGeom>
              <a:avLst/>
              <a:gdLst>
                <a:gd name="connsiteX0" fmla="*/ 39333 w 56500"/>
                <a:gd name="connsiteY0" fmla="*/ 1282 h 37500"/>
                <a:gd name="connsiteX1" fmla="*/ 13167 w 56500"/>
                <a:gd name="connsiteY1" fmla="*/ 1282 h 37500"/>
                <a:gd name="connsiteX2" fmla="*/ 4419 w 56500"/>
                <a:gd name="connsiteY2" fmla="*/ 6061 h 37500"/>
                <a:gd name="connsiteX3" fmla="*/ 6930 w 56500"/>
                <a:gd name="connsiteY3" fmla="*/ 33604 h 37500"/>
                <a:gd name="connsiteX4" fmla="*/ 15921 w 56500"/>
                <a:gd name="connsiteY4" fmla="*/ 37006 h 37500"/>
                <a:gd name="connsiteX5" fmla="*/ 45894 w 56500"/>
                <a:gd name="connsiteY5" fmla="*/ 33685 h 37500"/>
                <a:gd name="connsiteX6" fmla="*/ 50187 w 56500"/>
                <a:gd name="connsiteY6" fmla="*/ 32146 h 37500"/>
                <a:gd name="connsiteX7" fmla="*/ 53752 w 56500"/>
                <a:gd name="connsiteY7" fmla="*/ 28500 h 37500"/>
                <a:gd name="connsiteX8" fmla="*/ 56182 w 56500"/>
                <a:gd name="connsiteY8" fmla="*/ 16025 h 37500"/>
                <a:gd name="connsiteX9" fmla="*/ 39333 w 56500"/>
                <a:gd name="connsiteY9" fmla="*/ 1282 h 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0" h="37500">
                  <a:moveTo>
                    <a:pt x="39333" y="1282"/>
                  </a:moveTo>
                  <a:cubicBezTo>
                    <a:pt x="30722" y="-703"/>
                    <a:pt x="21778" y="-703"/>
                    <a:pt x="13167" y="1282"/>
                  </a:cubicBezTo>
                  <a:cubicBezTo>
                    <a:pt x="9878" y="2068"/>
                    <a:pt x="6857" y="3720"/>
                    <a:pt x="4419" y="6061"/>
                  </a:cubicBezTo>
                  <a:cubicBezTo>
                    <a:pt x="-2378" y="14397"/>
                    <a:pt x="-1260" y="26637"/>
                    <a:pt x="6930" y="33604"/>
                  </a:cubicBezTo>
                  <a:cubicBezTo>
                    <a:pt x="9619" y="35435"/>
                    <a:pt x="12698" y="36601"/>
                    <a:pt x="15921" y="37006"/>
                  </a:cubicBezTo>
                  <a:cubicBezTo>
                    <a:pt x="26031" y="37881"/>
                    <a:pt x="36222" y="36755"/>
                    <a:pt x="45894" y="33685"/>
                  </a:cubicBezTo>
                  <a:cubicBezTo>
                    <a:pt x="47393" y="33377"/>
                    <a:pt x="48835" y="32858"/>
                    <a:pt x="50187" y="32146"/>
                  </a:cubicBezTo>
                  <a:cubicBezTo>
                    <a:pt x="51646" y="31230"/>
                    <a:pt x="52869" y="29983"/>
                    <a:pt x="53752" y="28500"/>
                  </a:cubicBezTo>
                  <a:cubicBezTo>
                    <a:pt x="56109" y="24798"/>
                    <a:pt x="56984" y="20343"/>
                    <a:pt x="56182" y="16025"/>
                  </a:cubicBezTo>
                  <a:cubicBezTo>
                    <a:pt x="54521" y="7876"/>
                    <a:pt x="47628" y="1841"/>
                    <a:pt x="39333"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68" name="Freeform: Shape 1767">
              <a:extLst>
                <a:ext uri="{FF2B5EF4-FFF2-40B4-BE49-F238E27FC236}">
                  <a16:creationId xmlns:a16="http://schemas.microsoft.com/office/drawing/2014/main" xmlns="" id="{22F0C2CD-EF04-AF19-EC08-EBA102B8DE41}"/>
                </a:ext>
              </a:extLst>
            </p:cNvPr>
            <p:cNvSpPr/>
            <p:nvPr/>
          </p:nvSpPr>
          <p:spPr>
            <a:xfrm>
              <a:off x="9716066" y="3769677"/>
              <a:ext cx="143861" cy="61937"/>
            </a:xfrm>
            <a:custGeom>
              <a:avLst/>
              <a:gdLst>
                <a:gd name="connsiteX0" fmla="*/ 122527 w 143861"/>
                <a:gd name="connsiteY0" fmla="*/ 58917 h 61937"/>
                <a:gd name="connsiteX1" fmla="*/ 24103 w 143861"/>
                <a:gd name="connsiteY1" fmla="*/ 61671 h 61937"/>
                <a:gd name="connsiteX2" fmla="*/ 4905 w 143861"/>
                <a:gd name="connsiteY2" fmla="*/ 52274 h 61937"/>
                <a:gd name="connsiteX3" fmla="*/ 44 w 143861"/>
                <a:gd name="connsiteY3" fmla="*/ 31294 h 61937"/>
                <a:gd name="connsiteX4" fmla="*/ 1664 w 143861"/>
                <a:gd name="connsiteY4" fmla="*/ 18656 h 61937"/>
                <a:gd name="connsiteX5" fmla="*/ 5148 w 143861"/>
                <a:gd name="connsiteY5" fmla="*/ 10556 h 61937"/>
                <a:gd name="connsiteX6" fmla="*/ 15274 w 143861"/>
                <a:gd name="connsiteY6" fmla="*/ 4804 h 61937"/>
                <a:gd name="connsiteX7" fmla="*/ 118314 w 143861"/>
                <a:gd name="connsiteY7" fmla="*/ 187 h 61937"/>
                <a:gd name="connsiteX8" fmla="*/ 143103 w 143861"/>
                <a:gd name="connsiteY8" fmla="*/ 18575 h 61937"/>
                <a:gd name="connsiteX9" fmla="*/ 122527 w 143861"/>
                <a:gd name="connsiteY9" fmla="*/ 58917 h 61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1" h="61937">
                  <a:moveTo>
                    <a:pt x="122527" y="58917"/>
                  </a:moveTo>
                  <a:lnTo>
                    <a:pt x="24103" y="61671"/>
                  </a:lnTo>
                  <a:cubicBezTo>
                    <a:pt x="16472" y="62246"/>
                    <a:pt x="9133" y="58650"/>
                    <a:pt x="4905" y="52274"/>
                  </a:cubicBezTo>
                  <a:cubicBezTo>
                    <a:pt x="1284" y="45899"/>
                    <a:pt x="-409" y="38608"/>
                    <a:pt x="44" y="31294"/>
                  </a:cubicBezTo>
                  <a:cubicBezTo>
                    <a:pt x="142" y="27033"/>
                    <a:pt x="684" y="22804"/>
                    <a:pt x="1664" y="18656"/>
                  </a:cubicBezTo>
                  <a:cubicBezTo>
                    <a:pt x="2215" y="15732"/>
                    <a:pt x="3406" y="12970"/>
                    <a:pt x="5148" y="10556"/>
                  </a:cubicBezTo>
                  <a:cubicBezTo>
                    <a:pt x="7724" y="7485"/>
                    <a:pt x="11320" y="5444"/>
                    <a:pt x="15274" y="4804"/>
                  </a:cubicBezTo>
                  <a:cubicBezTo>
                    <a:pt x="33338" y="1483"/>
                    <a:pt x="118314" y="187"/>
                    <a:pt x="118314" y="187"/>
                  </a:cubicBezTo>
                  <a:cubicBezTo>
                    <a:pt x="118314" y="187"/>
                    <a:pt x="142617" y="-4512"/>
                    <a:pt x="143103" y="18575"/>
                  </a:cubicBezTo>
                  <a:cubicBezTo>
                    <a:pt x="143589" y="41662"/>
                    <a:pt x="148773" y="56649"/>
                    <a:pt x="122527" y="5891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69" name="Freeform: Shape 1768">
              <a:extLst>
                <a:ext uri="{FF2B5EF4-FFF2-40B4-BE49-F238E27FC236}">
                  <a16:creationId xmlns:a16="http://schemas.microsoft.com/office/drawing/2014/main" xmlns="" id="{D549D1B0-8985-B5C6-F6F1-B446708031F1}"/>
                </a:ext>
              </a:extLst>
            </p:cNvPr>
            <p:cNvSpPr/>
            <p:nvPr/>
          </p:nvSpPr>
          <p:spPr>
            <a:xfrm>
              <a:off x="9725957" y="3783842"/>
              <a:ext cx="56446" cy="37469"/>
            </a:xfrm>
            <a:custGeom>
              <a:avLst/>
              <a:gdLst>
                <a:gd name="connsiteX0" fmla="*/ 39243 w 56446"/>
                <a:gd name="connsiteY0" fmla="*/ 1252 h 37469"/>
                <a:gd name="connsiteX1" fmla="*/ 13078 w 56446"/>
                <a:gd name="connsiteY1" fmla="*/ 1252 h 37469"/>
                <a:gd name="connsiteX2" fmla="*/ 4329 w 56446"/>
                <a:gd name="connsiteY2" fmla="*/ 6031 h 37469"/>
                <a:gd name="connsiteX3" fmla="*/ 6922 w 56446"/>
                <a:gd name="connsiteY3" fmla="*/ 33654 h 37469"/>
                <a:gd name="connsiteX4" fmla="*/ 15832 w 56446"/>
                <a:gd name="connsiteY4" fmla="*/ 36976 h 37469"/>
                <a:gd name="connsiteX5" fmla="*/ 45886 w 56446"/>
                <a:gd name="connsiteY5" fmla="*/ 33654 h 37469"/>
                <a:gd name="connsiteX6" fmla="*/ 50098 w 56446"/>
                <a:gd name="connsiteY6" fmla="*/ 32115 h 37469"/>
                <a:gd name="connsiteX7" fmla="*/ 53744 w 56446"/>
                <a:gd name="connsiteY7" fmla="*/ 28389 h 37469"/>
                <a:gd name="connsiteX8" fmla="*/ 56174 w 56446"/>
                <a:gd name="connsiteY8" fmla="*/ 15995 h 37469"/>
                <a:gd name="connsiteX9" fmla="*/ 39243 w 56446"/>
                <a:gd name="connsiteY9" fmla="*/ 1252 h 3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6" h="37469">
                  <a:moveTo>
                    <a:pt x="39243" y="1252"/>
                  </a:moveTo>
                  <a:cubicBezTo>
                    <a:pt x="30632" y="-693"/>
                    <a:pt x="21689" y="-693"/>
                    <a:pt x="13078" y="1252"/>
                  </a:cubicBezTo>
                  <a:cubicBezTo>
                    <a:pt x="9813" y="2102"/>
                    <a:pt x="6808" y="3747"/>
                    <a:pt x="4329" y="6031"/>
                  </a:cubicBezTo>
                  <a:cubicBezTo>
                    <a:pt x="-2370" y="14440"/>
                    <a:pt x="-1220" y="26639"/>
                    <a:pt x="6922" y="33654"/>
                  </a:cubicBezTo>
                  <a:cubicBezTo>
                    <a:pt x="9587" y="35445"/>
                    <a:pt x="12641" y="36579"/>
                    <a:pt x="15832" y="36976"/>
                  </a:cubicBezTo>
                  <a:cubicBezTo>
                    <a:pt x="25974" y="37851"/>
                    <a:pt x="36181" y="36725"/>
                    <a:pt x="45886" y="33654"/>
                  </a:cubicBezTo>
                  <a:cubicBezTo>
                    <a:pt x="47344" y="33314"/>
                    <a:pt x="48762" y="32796"/>
                    <a:pt x="50098" y="32115"/>
                  </a:cubicBezTo>
                  <a:cubicBezTo>
                    <a:pt x="51581" y="31167"/>
                    <a:pt x="52828" y="29896"/>
                    <a:pt x="53744" y="28389"/>
                  </a:cubicBezTo>
                  <a:cubicBezTo>
                    <a:pt x="56028" y="24687"/>
                    <a:pt x="56887" y="20288"/>
                    <a:pt x="56174" y="15995"/>
                  </a:cubicBezTo>
                  <a:cubicBezTo>
                    <a:pt x="54505" y="7821"/>
                    <a:pt x="47571" y="1778"/>
                    <a:pt x="39243"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70" name="Freeform: Shape 1769">
              <a:extLst>
                <a:ext uri="{FF2B5EF4-FFF2-40B4-BE49-F238E27FC236}">
                  <a16:creationId xmlns:a16="http://schemas.microsoft.com/office/drawing/2014/main" xmlns="" id="{16DD20B2-2647-AE2B-B7EE-8389F46E84EE}"/>
                </a:ext>
              </a:extLst>
            </p:cNvPr>
            <p:cNvSpPr/>
            <p:nvPr/>
          </p:nvSpPr>
          <p:spPr>
            <a:xfrm>
              <a:off x="9715182" y="3706070"/>
              <a:ext cx="143405" cy="62380"/>
            </a:xfrm>
            <a:custGeom>
              <a:avLst/>
              <a:gdLst>
                <a:gd name="connsiteX0" fmla="*/ 122520 w 143405"/>
                <a:gd name="connsiteY0" fmla="*/ 59338 h 62380"/>
                <a:gd name="connsiteX1" fmla="*/ 24097 w 143405"/>
                <a:gd name="connsiteY1" fmla="*/ 62174 h 62380"/>
                <a:gd name="connsiteX2" fmla="*/ 4898 w 143405"/>
                <a:gd name="connsiteY2" fmla="*/ 52858 h 62380"/>
                <a:gd name="connsiteX3" fmla="*/ 38 w 143405"/>
                <a:gd name="connsiteY3" fmla="*/ 31877 h 62380"/>
                <a:gd name="connsiteX4" fmla="*/ 1010 w 143405"/>
                <a:gd name="connsiteY4" fmla="*/ 18835 h 62380"/>
                <a:gd name="connsiteX5" fmla="*/ 4493 w 143405"/>
                <a:gd name="connsiteY5" fmla="*/ 10734 h 62380"/>
                <a:gd name="connsiteX6" fmla="*/ 14619 w 143405"/>
                <a:gd name="connsiteY6" fmla="*/ 4902 h 62380"/>
                <a:gd name="connsiteX7" fmla="*/ 117660 w 143405"/>
                <a:gd name="connsiteY7" fmla="*/ 203 h 62380"/>
                <a:gd name="connsiteX8" fmla="*/ 142529 w 143405"/>
                <a:gd name="connsiteY8" fmla="*/ 18511 h 62380"/>
                <a:gd name="connsiteX9" fmla="*/ 122520 w 143405"/>
                <a:gd name="connsiteY9" fmla="*/ 59338 h 6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05" h="62380">
                  <a:moveTo>
                    <a:pt x="122520" y="59338"/>
                  </a:moveTo>
                  <a:lnTo>
                    <a:pt x="24097" y="62174"/>
                  </a:lnTo>
                  <a:cubicBezTo>
                    <a:pt x="13485" y="61282"/>
                    <a:pt x="8786" y="58933"/>
                    <a:pt x="4898" y="52858"/>
                  </a:cubicBezTo>
                  <a:cubicBezTo>
                    <a:pt x="1293" y="46474"/>
                    <a:pt x="-392" y="39192"/>
                    <a:pt x="38" y="31877"/>
                  </a:cubicBezTo>
                  <a:cubicBezTo>
                    <a:pt x="-108" y="27511"/>
                    <a:pt x="216" y="23136"/>
                    <a:pt x="1010" y="18835"/>
                  </a:cubicBezTo>
                  <a:cubicBezTo>
                    <a:pt x="1560" y="15911"/>
                    <a:pt x="2751" y="13148"/>
                    <a:pt x="4493" y="10734"/>
                  </a:cubicBezTo>
                  <a:cubicBezTo>
                    <a:pt x="7085" y="7672"/>
                    <a:pt x="10666" y="5606"/>
                    <a:pt x="14619" y="4902"/>
                  </a:cubicBezTo>
                  <a:cubicBezTo>
                    <a:pt x="32683" y="1580"/>
                    <a:pt x="117660" y="203"/>
                    <a:pt x="117660" y="203"/>
                  </a:cubicBezTo>
                  <a:cubicBezTo>
                    <a:pt x="117660" y="203"/>
                    <a:pt x="141962" y="-4576"/>
                    <a:pt x="142529" y="18511"/>
                  </a:cubicBezTo>
                  <a:cubicBezTo>
                    <a:pt x="143096" y="41598"/>
                    <a:pt x="148523" y="56746"/>
                    <a:pt x="122520" y="593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71" name="Freeform: Shape 1770">
              <a:extLst>
                <a:ext uri="{FF2B5EF4-FFF2-40B4-BE49-F238E27FC236}">
                  <a16:creationId xmlns:a16="http://schemas.microsoft.com/office/drawing/2014/main" xmlns="" id="{9F4F7168-AEC2-773C-B304-476628122BDD}"/>
                </a:ext>
              </a:extLst>
            </p:cNvPr>
            <p:cNvSpPr/>
            <p:nvPr/>
          </p:nvSpPr>
          <p:spPr>
            <a:xfrm>
              <a:off x="9724646" y="3720444"/>
              <a:ext cx="56586" cy="37439"/>
            </a:xfrm>
            <a:custGeom>
              <a:avLst/>
              <a:gdLst>
                <a:gd name="connsiteX0" fmla="*/ 39340 w 56586"/>
                <a:gd name="connsiteY0" fmla="*/ 1221 h 37439"/>
                <a:gd name="connsiteX1" fmla="*/ 13175 w 56586"/>
                <a:gd name="connsiteY1" fmla="*/ 1221 h 37439"/>
                <a:gd name="connsiteX2" fmla="*/ 4507 w 56586"/>
                <a:gd name="connsiteY2" fmla="*/ 6082 h 37439"/>
                <a:gd name="connsiteX3" fmla="*/ 295 w 56586"/>
                <a:gd name="connsiteY3" fmla="*/ 21554 h 37439"/>
                <a:gd name="connsiteX4" fmla="*/ 7099 w 56586"/>
                <a:gd name="connsiteY4" fmla="*/ 33624 h 37439"/>
                <a:gd name="connsiteX5" fmla="*/ 16010 w 56586"/>
                <a:gd name="connsiteY5" fmla="*/ 36945 h 37439"/>
                <a:gd name="connsiteX6" fmla="*/ 46064 w 56586"/>
                <a:gd name="connsiteY6" fmla="*/ 33624 h 37439"/>
                <a:gd name="connsiteX7" fmla="*/ 50276 w 56586"/>
                <a:gd name="connsiteY7" fmla="*/ 32085 h 37439"/>
                <a:gd name="connsiteX8" fmla="*/ 53921 w 56586"/>
                <a:gd name="connsiteY8" fmla="*/ 28359 h 37439"/>
                <a:gd name="connsiteX9" fmla="*/ 56270 w 56586"/>
                <a:gd name="connsiteY9" fmla="*/ 15965 h 37439"/>
                <a:gd name="connsiteX10" fmla="*/ 39340 w 56586"/>
                <a:gd name="connsiteY10" fmla="*/ 1221 h 3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6" h="37439">
                  <a:moveTo>
                    <a:pt x="39340" y="1221"/>
                  </a:moveTo>
                  <a:cubicBezTo>
                    <a:pt x="30721" y="-682"/>
                    <a:pt x="21794" y="-682"/>
                    <a:pt x="13175" y="1221"/>
                  </a:cubicBezTo>
                  <a:cubicBezTo>
                    <a:pt x="9927" y="2088"/>
                    <a:pt x="6945" y="3757"/>
                    <a:pt x="4507" y="6082"/>
                  </a:cubicBezTo>
                  <a:cubicBezTo>
                    <a:pt x="797" y="10318"/>
                    <a:pt x="-758" y="16021"/>
                    <a:pt x="295" y="21554"/>
                  </a:cubicBezTo>
                  <a:cubicBezTo>
                    <a:pt x="862" y="26325"/>
                    <a:pt x="3308" y="30667"/>
                    <a:pt x="7099" y="33624"/>
                  </a:cubicBezTo>
                  <a:cubicBezTo>
                    <a:pt x="9764" y="35414"/>
                    <a:pt x="12818" y="36548"/>
                    <a:pt x="16010" y="36945"/>
                  </a:cubicBezTo>
                  <a:cubicBezTo>
                    <a:pt x="26152" y="37820"/>
                    <a:pt x="36359" y="36694"/>
                    <a:pt x="46064" y="33624"/>
                  </a:cubicBezTo>
                  <a:cubicBezTo>
                    <a:pt x="47522" y="33284"/>
                    <a:pt x="48939" y="32765"/>
                    <a:pt x="50276" y="32085"/>
                  </a:cubicBezTo>
                  <a:cubicBezTo>
                    <a:pt x="51759" y="31137"/>
                    <a:pt x="53006" y="29865"/>
                    <a:pt x="53921" y="28359"/>
                  </a:cubicBezTo>
                  <a:cubicBezTo>
                    <a:pt x="56222" y="24665"/>
                    <a:pt x="57056" y="20242"/>
                    <a:pt x="56270" y="15965"/>
                  </a:cubicBezTo>
                  <a:cubicBezTo>
                    <a:pt x="54602" y="7791"/>
                    <a:pt x="47668" y="1748"/>
                    <a:pt x="39340"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72" name="Freeform: Shape 1771">
              <a:extLst>
                <a:ext uri="{FF2B5EF4-FFF2-40B4-BE49-F238E27FC236}">
                  <a16:creationId xmlns:a16="http://schemas.microsoft.com/office/drawing/2014/main" xmlns="" id="{E32995FD-4F45-F75B-4AC5-CA544CDF74CA}"/>
                </a:ext>
              </a:extLst>
            </p:cNvPr>
            <p:cNvSpPr/>
            <p:nvPr/>
          </p:nvSpPr>
          <p:spPr>
            <a:xfrm>
              <a:off x="9713648" y="3642706"/>
              <a:ext cx="143903" cy="62072"/>
            </a:xfrm>
            <a:custGeom>
              <a:avLst/>
              <a:gdLst>
                <a:gd name="connsiteX0" fmla="*/ 122596 w 143903"/>
                <a:gd name="connsiteY0" fmla="*/ 58788 h 62072"/>
                <a:gd name="connsiteX1" fmla="*/ 24253 w 143903"/>
                <a:gd name="connsiteY1" fmla="*/ 61866 h 62072"/>
                <a:gd name="connsiteX2" fmla="*/ 4974 w 143903"/>
                <a:gd name="connsiteY2" fmla="*/ 52551 h 62072"/>
                <a:gd name="connsiteX3" fmla="*/ 32 w 143903"/>
                <a:gd name="connsiteY3" fmla="*/ 31570 h 62072"/>
                <a:gd name="connsiteX4" fmla="*/ 1571 w 143903"/>
                <a:gd name="connsiteY4" fmla="*/ 19014 h 62072"/>
                <a:gd name="connsiteX5" fmla="*/ 5055 w 143903"/>
                <a:gd name="connsiteY5" fmla="*/ 10913 h 62072"/>
                <a:gd name="connsiteX6" fmla="*/ 15181 w 143903"/>
                <a:gd name="connsiteY6" fmla="*/ 5081 h 62072"/>
                <a:gd name="connsiteX7" fmla="*/ 118221 w 143903"/>
                <a:gd name="connsiteY7" fmla="*/ 220 h 62072"/>
                <a:gd name="connsiteX8" fmla="*/ 143091 w 143903"/>
                <a:gd name="connsiteY8" fmla="*/ 18447 h 62072"/>
                <a:gd name="connsiteX9" fmla="*/ 122596 w 143903"/>
                <a:gd name="connsiteY9" fmla="*/ 58788 h 6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3" h="62072">
                  <a:moveTo>
                    <a:pt x="122596" y="58788"/>
                  </a:moveTo>
                  <a:lnTo>
                    <a:pt x="24253" y="61866"/>
                  </a:lnTo>
                  <a:cubicBezTo>
                    <a:pt x="13560" y="60975"/>
                    <a:pt x="8862" y="58626"/>
                    <a:pt x="4974" y="52551"/>
                  </a:cubicBezTo>
                  <a:cubicBezTo>
                    <a:pt x="1337" y="46183"/>
                    <a:pt x="-381" y="38893"/>
                    <a:pt x="32" y="31570"/>
                  </a:cubicBezTo>
                  <a:cubicBezTo>
                    <a:pt x="138" y="27341"/>
                    <a:pt x="648" y="23137"/>
                    <a:pt x="1571" y="19014"/>
                  </a:cubicBezTo>
                  <a:cubicBezTo>
                    <a:pt x="2155" y="16098"/>
                    <a:pt x="3337" y="13343"/>
                    <a:pt x="5055" y="10913"/>
                  </a:cubicBezTo>
                  <a:cubicBezTo>
                    <a:pt x="7663" y="7867"/>
                    <a:pt x="11235" y="5810"/>
                    <a:pt x="15181" y="5081"/>
                  </a:cubicBezTo>
                  <a:cubicBezTo>
                    <a:pt x="33245" y="1759"/>
                    <a:pt x="118221" y="220"/>
                    <a:pt x="118221" y="220"/>
                  </a:cubicBezTo>
                  <a:cubicBezTo>
                    <a:pt x="118221" y="220"/>
                    <a:pt x="142524" y="-4640"/>
                    <a:pt x="143091" y="18447"/>
                  </a:cubicBezTo>
                  <a:cubicBezTo>
                    <a:pt x="143658" y="41534"/>
                    <a:pt x="148842" y="56520"/>
                    <a:pt x="122596" y="587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73" name="Freeform: Shape 1772">
              <a:extLst>
                <a:ext uri="{FF2B5EF4-FFF2-40B4-BE49-F238E27FC236}">
                  <a16:creationId xmlns:a16="http://schemas.microsoft.com/office/drawing/2014/main" xmlns="" id="{479E1785-E8C3-B364-D99C-F5EE36E1B9A7}"/>
                </a:ext>
              </a:extLst>
            </p:cNvPr>
            <p:cNvSpPr/>
            <p:nvPr/>
          </p:nvSpPr>
          <p:spPr>
            <a:xfrm>
              <a:off x="9723505" y="3656985"/>
              <a:ext cx="56493" cy="37456"/>
            </a:xfrm>
            <a:custGeom>
              <a:avLst/>
              <a:gdLst>
                <a:gd name="connsiteX0" fmla="*/ 39184 w 56493"/>
                <a:gd name="connsiteY0" fmla="*/ 1252 h 37456"/>
                <a:gd name="connsiteX1" fmla="*/ 13019 w 56493"/>
                <a:gd name="connsiteY1" fmla="*/ 1252 h 37456"/>
                <a:gd name="connsiteX2" fmla="*/ 4351 w 56493"/>
                <a:gd name="connsiteY2" fmla="*/ 6112 h 37456"/>
                <a:gd name="connsiteX3" fmla="*/ 7025 w 56493"/>
                <a:gd name="connsiteY3" fmla="*/ 33654 h 37456"/>
                <a:gd name="connsiteX4" fmla="*/ 15935 w 56493"/>
                <a:gd name="connsiteY4" fmla="*/ 36976 h 37456"/>
                <a:gd name="connsiteX5" fmla="*/ 45908 w 56493"/>
                <a:gd name="connsiteY5" fmla="*/ 33492 h 37456"/>
                <a:gd name="connsiteX6" fmla="*/ 50201 w 56493"/>
                <a:gd name="connsiteY6" fmla="*/ 32034 h 37456"/>
                <a:gd name="connsiteX7" fmla="*/ 53766 w 56493"/>
                <a:gd name="connsiteY7" fmla="*/ 28308 h 37456"/>
                <a:gd name="connsiteX8" fmla="*/ 56196 w 56493"/>
                <a:gd name="connsiteY8" fmla="*/ 15833 h 37456"/>
                <a:gd name="connsiteX9" fmla="*/ 39184 w 56493"/>
                <a:gd name="connsiteY9" fmla="*/ 1252 h 3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3" h="37456">
                  <a:moveTo>
                    <a:pt x="39184" y="1252"/>
                  </a:moveTo>
                  <a:cubicBezTo>
                    <a:pt x="30573" y="-693"/>
                    <a:pt x="21630" y="-693"/>
                    <a:pt x="13019" y="1252"/>
                  </a:cubicBezTo>
                  <a:cubicBezTo>
                    <a:pt x="9771" y="2119"/>
                    <a:pt x="6790" y="3787"/>
                    <a:pt x="4351" y="6112"/>
                  </a:cubicBezTo>
                  <a:cubicBezTo>
                    <a:pt x="-2405" y="14488"/>
                    <a:pt x="-1214" y="26728"/>
                    <a:pt x="7025" y="33654"/>
                  </a:cubicBezTo>
                  <a:cubicBezTo>
                    <a:pt x="9690" y="35445"/>
                    <a:pt x="12744" y="36579"/>
                    <a:pt x="15935" y="36976"/>
                  </a:cubicBezTo>
                  <a:cubicBezTo>
                    <a:pt x="26061" y="37842"/>
                    <a:pt x="36252" y="36652"/>
                    <a:pt x="45908" y="33492"/>
                  </a:cubicBezTo>
                  <a:cubicBezTo>
                    <a:pt x="47399" y="33209"/>
                    <a:pt x="48849" y="32723"/>
                    <a:pt x="50201" y="32034"/>
                  </a:cubicBezTo>
                  <a:cubicBezTo>
                    <a:pt x="51660" y="31087"/>
                    <a:pt x="52883" y="29815"/>
                    <a:pt x="53766" y="28308"/>
                  </a:cubicBezTo>
                  <a:cubicBezTo>
                    <a:pt x="56091" y="24590"/>
                    <a:pt x="56957" y="20151"/>
                    <a:pt x="56196" y="15833"/>
                  </a:cubicBezTo>
                  <a:cubicBezTo>
                    <a:pt x="54406" y="7724"/>
                    <a:pt x="47471" y="1778"/>
                    <a:pt x="3918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74" name="Freeform: Shape 1773">
              <a:extLst>
                <a:ext uri="{FF2B5EF4-FFF2-40B4-BE49-F238E27FC236}">
                  <a16:creationId xmlns:a16="http://schemas.microsoft.com/office/drawing/2014/main" xmlns="" id="{713844E1-4ACA-1C7A-D8A6-A475E6D9F582}"/>
                </a:ext>
              </a:extLst>
            </p:cNvPr>
            <p:cNvSpPr/>
            <p:nvPr/>
          </p:nvSpPr>
          <p:spPr>
            <a:xfrm>
              <a:off x="9712272" y="3579100"/>
              <a:ext cx="143878" cy="62331"/>
            </a:xfrm>
            <a:custGeom>
              <a:avLst/>
              <a:gdLst>
                <a:gd name="connsiteX0" fmla="*/ 122676 w 143878"/>
                <a:gd name="connsiteY0" fmla="*/ 58884 h 62331"/>
                <a:gd name="connsiteX1" fmla="*/ 24253 w 143878"/>
                <a:gd name="connsiteY1" fmla="*/ 62125 h 62331"/>
                <a:gd name="connsiteX2" fmla="*/ 5054 w 143878"/>
                <a:gd name="connsiteY2" fmla="*/ 52890 h 62331"/>
                <a:gd name="connsiteX3" fmla="*/ 32 w 143878"/>
                <a:gd name="connsiteY3" fmla="*/ 31909 h 62331"/>
                <a:gd name="connsiteX4" fmla="*/ 1571 w 143878"/>
                <a:gd name="connsiteY4" fmla="*/ 19353 h 62331"/>
                <a:gd name="connsiteX5" fmla="*/ 4973 w 143878"/>
                <a:gd name="connsiteY5" fmla="*/ 11252 h 62331"/>
                <a:gd name="connsiteX6" fmla="*/ 15099 w 143878"/>
                <a:gd name="connsiteY6" fmla="*/ 5420 h 62331"/>
                <a:gd name="connsiteX7" fmla="*/ 118059 w 143878"/>
                <a:gd name="connsiteY7" fmla="*/ 235 h 62331"/>
                <a:gd name="connsiteX8" fmla="*/ 143009 w 143878"/>
                <a:gd name="connsiteY8" fmla="*/ 18462 h 62331"/>
                <a:gd name="connsiteX9" fmla="*/ 122676 w 143878"/>
                <a:gd name="connsiteY9" fmla="*/ 58884 h 6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8" h="62331">
                  <a:moveTo>
                    <a:pt x="122676" y="58884"/>
                  </a:moveTo>
                  <a:lnTo>
                    <a:pt x="24253" y="62125"/>
                  </a:lnTo>
                  <a:cubicBezTo>
                    <a:pt x="13641" y="61234"/>
                    <a:pt x="8942" y="58884"/>
                    <a:pt x="5054" y="52890"/>
                  </a:cubicBezTo>
                  <a:cubicBezTo>
                    <a:pt x="1360" y="46539"/>
                    <a:pt x="-382" y="39240"/>
                    <a:pt x="32" y="31909"/>
                  </a:cubicBezTo>
                  <a:cubicBezTo>
                    <a:pt x="97" y="27681"/>
                    <a:pt x="615" y="23468"/>
                    <a:pt x="1571" y="19353"/>
                  </a:cubicBezTo>
                  <a:cubicBezTo>
                    <a:pt x="2089" y="16437"/>
                    <a:pt x="3256" y="13666"/>
                    <a:pt x="4973" y="11252"/>
                  </a:cubicBezTo>
                  <a:cubicBezTo>
                    <a:pt x="7565" y="8190"/>
                    <a:pt x="11146" y="6125"/>
                    <a:pt x="15099" y="5420"/>
                  </a:cubicBezTo>
                  <a:cubicBezTo>
                    <a:pt x="33163" y="2018"/>
                    <a:pt x="118059" y="235"/>
                    <a:pt x="118059" y="235"/>
                  </a:cubicBezTo>
                  <a:cubicBezTo>
                    <a:pt x="118059" y="235"/>
                    <a:pt x="142361" y="-4706"/>
                    <a:pt x="143009" y="18462"/>
                  </a:cubicBezTo>
                  <a:cubicBezTo>
                    <a:pt x="143657" y="41630"/>
                    <a:pt x="148842" y="56697"/>
                    <a:pt x="122676" y="5888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75" name="Freeform: Shape 1774">
              <a:extLst>
                <a:ext uri="{FF2B5EF4-FFF2-40B4-BE49-F238E27FC236}">
                  <a16:creationId xmlns:a16="http://schemas.microsoft.com/office/drawing/2014/main" xmlns="" id="{B5A1C211-DB7E-6C5A-D200-871E34074F1C}"/>
                </a:ext>
              </a:extLst>
            </p:cNvPr>
            <p:cNvSpPr/>
            <p:nvPr/>
          </p:nvSpPr>
          <p:spPr>
            <a:xfrm>
              <a:off x="9722134" y="3594042"/>
              <a:ext cx="56488" cy="37372"/>
            </a:xfrm>
            <a:custGeom>
              <a:avLst/>
              <a:gdLst>
                <a:gd name="connsiteX0" fmla="*/ 39178 w 56488"/>
                <a:gd name="connsiteY0" fmla="*/ 1252 h 37372"/>
                <a:gd name="connsiteX1" fmla="*/ 13013 w 56488"/>
                <a:gd name="connsiteY1" fmla="*/ 1252 h 37372"/>
                <a:gd name="connsiteX2" fmla="*/ 4345 w 56488"/>
                <a:gd name="connsiteY2" fmla="*/ 6112 h 37372"/>
                <a:gd name="connsiteX3" fmla="*/ 7019 w 56488"/>
                <a:gd name="connsiteY3" fmla="*/ 33573 h 37372"/>
                <a:gd name="connsiteX4" fmla="*/ 15929 w 56488"/>
                <a:gd name="connsiteY4" fmla="*/ 36895 h 37372"/>
                <a:gd name="connsiteX5" fmla="*/ 45983 w 56488"/>
                <a:gd name="connsiteY5" fmla="*/ 33411 h 37372"/>
                <a:gd name="connsiteX6" fmla="*/ 50195 w 56488"/>
                <a:gd name="connsiteY6" fmla="*/ 31872 h 37372"/>
                <a:gd name="connsiteX7" fmla="*/ 53841 w 56488"/>
                <a:gd name="connsiteY7" fmla="*/ 28146 h 37372"/>
                <a:gd name="connsiteX8" fmla="*/ 56190 w 56488"/>
                <a:gd name="connsiteY8" fmla="*/ 15671 h 37372"/>
                <a:gd name="connsiteX9" fmla="*/ 39178 w 56488"/>
                <a:gd name="connsiteY9" fmla="*/ 1252 h 3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8" h="37372">
                  <a:moveTo>
                    <a:pt x="39178" y="1252"/>
                  </a:moveTo>
                  <a:cubicBezTo>
                    <a:pt x="30567" y="-693"/>
                    <a:pt x="21624" y="-693"/>
                    <a:pt x="13013" y="1252"/>
                  </a:cubicBezTo>
                  <a:cubicBezTo>
                    <a:pt x="9732" y="2046"/>
                    <a:pt x="6735" y="3730"/>
                    <a:pt x="4345" y="6112"/>
                  </a:cubicBezTo>
                  <a:cubicBezTo>
                    <a:pt x="-2402" y="14464"/>
                    <a:pt x="-1212" y="26680"/>
                    <a:pt x="7019" y="33573"/>
                  </a:cubicBezTo>
                  <a:cubicBezTo>
                    <a:pt x="9684" y="35364"/>
                    <a:pt x="12738" y="36506"/>
                    <a:pt x="15929" y="36895"/>
                  </a:cubicBezTo>
                  <a:cubicBezTo>
                    <a:pt x="26080" y="37754"/>
                    <a:pt x="36294" y="36571"/>
                    <a:pt x="45983" y="33411"/>
                  </a:cubicBezTo>
                  <a:cubicBezTo>
                    <a:pt x="47441" y="33071"/>
                    <a:pt x="48859" y="32553"/>
                    <a:pt x="50195" y="31872"/>
                  </a:cubicBezTo>
                  <a:cubicBezTo>
                    <a:pt x="51678" y="30924"/>
                    <a:pt x="52925" y="29653"/>
                    <a:pt x="53841" y="28146"/>
                  </a:cubicBezTo>
                  <a:cubicBezTo>
                    <a:pt x="56109" y="24412"/>
                    <a:pt x="56943" y="19981"/>
                    <a:pt x="56190" y="15671"/>
                  </a:cubicBezTo>
                  <a:cubicBezTo>
                    <a:pt x="54391" y="7595"/>
                    <a:pt x="47441" y="1705"/>
                    <a:pt x="39178"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76" name="Freeform: Shape 1775">
              <a:extLst>
                <a:ext uri="{FF2B5EF4-FFF2-40B4-BE49-F238E27FC236}">
                  <a16:creationId xmlns:a16="http://schemas.microsoft.com/office/drawing/2014/main" xmlns="" id="{622F4BE6-CEEE-C101-279C-3A0373C13B4A}"/>
                </a:ext>
              </a:extLst>
            </p:cNvPr>
            <p:cNvSpPr/>
            <p:nvPr/>
          </p:nvSpPr>
          <p:spPr>
            <a:xfrm>
              <a:off x="9710666" y="3515234"/>
              <a:ext cx="143934" cy="62850"/>
            </a:xfrm>
            <a:custGeom>
              <a:avLst/>
              <a:gdLst>
                <a:gd name="connsiteX0" fmla="*/ 122742 w 143934"/>
                <a:gd name="connsiteY0" fmla="*/ 59080 h 62850"/>
                <a:gd name="connsiteX1" fmla="*/ 24400 w 143934"/>
                <a:gd name="connsiteY1" fmla="*/ 62644 h 62850"/>
                <a:gd name="connsiteX2" fmla="*/ 5120 w 143934"/>
                <a:gd name="connsiteY2" fmla="*/ 53490 h 62850"/>
                <a:gd name="connsiteX3" fmla="*/ 17 w 143934"/>
                <a:gd name="connsiteY3" fmla="*/ 32671 h 62850"/>
                <a:gd name="connsiteX4" fmla="*/ 1475 w 143934"/>
                <a:gd name="connsiteY4" fmla="*/ 20115 h 62850"/>
                <a:gd name="connsiteX5" fmla="*/ 4877 w 143934"/>
                <a:gd name="connsiteY5" fmla="*/ 12015 h 62850"/>
                <a:gd name="connsiteX6" fmla="*/ 14922 w 143934"/>
                <a:gd name="connsiteY6" fmla="*/ 6101 h 62850"/>
                <a:gd name="connsiteX7" fmla="*/ 117963 w 143934"/>
                <a:gd name="connsiteY7" fmla="*/ 269 h 62850"/>
                <a:gd name="connsiteX8" fmla="*/ 142994 w 143934"/>
                <a:gd name="connsiteY8" fmla="*/ 18414 h 62850"/>
                <a:gd name="connsiteX9" fmla="*/ 122742 w 143934"/>
                <a:gd name="connsiteY9" fmla="*/ 59080 h 6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4" h="62850">
                  <a:moveTo>
                    <a:pt x="122742" y="59080"/>
                  </a:moveTo>
                  <a:lnTo>
                    <a:pt x="24400" y="62644"/>
                  </a:lnTo>
                  <a:cubicBezTo>
                    <a:pt x="13707" y="61915"/>
                    <a:pt x="9009" y="59566"/>
                    <a:pt x="5120" y="53490"/>
                  </a:cubicBezTo>
                  <a:cubicBezTo>
                    <a:pt x="1434" y="47196"/>
                    <a:pt x="-340" y="39962"/>
                    <a:pt x="17" y="32671"/>
                  </a:cubicBezTo>
                  <a:cubicBezTo>
                    <a:pt x="90" y="28451"/>
                    <a:pt x="576" y="24238"/>
                    <a:pt x="1475" y="20115"/>
                  </a:cubicBezTo>
                  <a:cubicBezTo>
                    <a:pt x="1969" y="17191"/>
                    <a:pt x="3135" y="14421"/>
                    <a:pt x="4877" y="12015"/>
                  </a:cubicBezTo>
                  <a:cubicBezTo>
                    <a:pt x="7445" y="8944"/>
                    <a:pt x="10993" y="6863"/>
                    <a:pt x="14922" y="6101"/>
                  </a:cubicBezTo>
                  <a:cubicBezTo>
                    <a:pt x="32987" y="2618"/>
                    <a:pt x="117963" y="269"/>
                    <a:pt x="117963" y="269"/>
                  </a:cubicBezTo>
                  <a:cubicBezTo>
                    <a:pt x="117963" y="269"/>
                    <a:pt x="142265" y="-4835"/>
                    <a:pt x="142994" y="18414"/>
                  </a:cubicBezTo>
                  <a:cubicBezTo>
                    <a:pt x="143723" y="41663"/>
                    <a:pt x="148989" y="56649"/>
                    <a:pt x="122742" y="5908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77" name="Freeform: Shape 1776">
              <a:extLst>
                <a:ext uri="{FF2B5EF4-FFF2-40B4-BE49-F238E27FC236}">
                  <a16:creationId xmlns:a16="http://schemas.microsoft.com/office/drawing/2014/main" xmlns="" id="{E9B4DEA1-4F42-00A8-E4BC-F02689FE612E}"/>
                </a:ext>
              </a:extLst>
            </p:cNvPr>
            <p:cNvSpPr/>
            <p:nvPr/>
          </p:nvSpPr>
          <p:spPr>
            <a:xfrm>
              <a:off x="9720505" y="3530482"/>
              <a:ext cx="56517" cy="37407"/>
            </a:xfrm>
            <a:custGeom>
              <a:avLst/>
              <a:gdLst>
                <a:gd name="connsiteX0" fmla="*/ 39106 w 56517"/>
                <a:gd name="connsiteY0" fmla="*/ 1059 h 37407"/>
                <a:gd name="connsiteX1" fmla="*/ 12941 w 56517"/>
                <a:gd name="connsiteY1" fmla="*/ 1464 h 37407"/>
                <a:gd name="connsiteX2" fmla="*/ 4273 w 56517"/>
                <a:gd name="connsiteY2" fmla="*/ 6325 h 37407"/>
                <a:gd name="connsiteX3" fmla="*/ 7108 w 56517"/>
                <a:gd name="connsiteY3" fmla="*/ 33705 h 37407"/>
                <a:gd name="connsiteX4" fmla="*/ 16100 w 56517"/>
                <a:gd name="connsiteY4" fmla="*/ 36945 h 37407"/>
                <a:gd name="connsiteX5" fmla="*/ 46073 w 56517"/>
                <a:gd name="connsiteY5" fmla="*/ 33381 h 37407"/>
                <a:gd name="connsiteX6" fmla="*/ 50285 w 56517"/>
                <a:gd name="connsiteY6" fmla="*/ 31842 h 37407"/>
                <a:gd name="connsiteX7" fmla="*/ 53849 w 56517"/>
                <a:gd name="connsiteY7" fmla="*/ 28116 h 37407"/>
                <a:gd name="connsiteX8" fmla="*/ 56199 w 56517"/>
                <a:gd name="connsiteY8" fmla="*/ 15640 h 37407"/>
                <a:gd name="connsiteX9" fmla="*/ 39106 w 56517"/>
                <a:gd name="connsiteY9" fmla="*/ 1059 h 3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7" h="37407">
                  <a:moveTo>
                    <a:pt x="39106" y="1059"/>
                  </a:moveTo>
                  <a:cubicBezTo>
                    <a:pt x="30463" y="-755"/>
                    <a:pt x="21528" y="-618"/>
                    <a:pt x="12941" y="1464"/>
                  </a:cubicBezTo>
                  <a:cubicBezTo>
                    <a:pt x="9684" y="2315"/>
                    <a:pt x="6695" y="3984"/>
                    <a:pt x="4273" y="6325"/>
                  </a:cubicBezTo>
                  <a:cubicBezTo>
                    <a:pt x="-2426" y="14693"/>
                    <a:pt x="-1162" y="26884"/>
                    <a:pt x="7108" y="33705"/>
                  </a:cubicBezTo>
                  <a:cubicBezTo>
                    <a:pt x="9790" y="35520"/>
                    <a:pt x="12876" y="36629"/>
                    <a:pt x="16100" y="36945"/>
                  </a:cubicBezTo>
                  <a:cubicBezTo>
                    <a:pt x="26226" y="37780"/>
                    <a:pt x="36425" y="36565"/>
                    <a:pt x="46073" y="33381"/>
                  </a:cubicBezTo>
                  <a:cubicBezTo>
                    <a:pt x="47547" y="33073"/>
                    <a:pt x="48965" y="32555"/>
                    <a:pt x="50285" y="31842"/>
                  </a:cubicBezTo>
                  <a:cubicBezTo>
                    <a:pt x="51767" y="30918"/>
                    <a:pt x="52991" y="29639"/>
                    <a:pt x="53849" y="28116"/>
                  </a:cubicBezTo>
                  <a:cubicBezTo>
                    <a:pt x="56150" y="24389"/>
                    <a:pt x="56992" y="19950"/>
                    <a:pt x="56199" y="15640"/>
                  </a:cubicBezTo>
                  <a:cubicBezTo>
                    <a:pt x="54449" y="7475"/>
                    <a:pt x="47442" y="1497"/>
                    <a:pt x="39106" y="105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78" name="Freeform: Shape 1777">
              <a:extLst>
                <a:ext uri="{FF2B5EF4-FFF2-40B4-BE49-F238E27FC236}">
                  <a16:creationId xmlns:a16="http://schemas.microsoft.com/office/drawing/2014/main" xmlns="" id="{5C62A8EB-7F71-27A7-FF01-21F184153823}"/>
                </a:ext>
              </a:extLst>
            </p:cNvPr>
            <p:cNvSpPr/>
            <p:nvPr/>
          </p:nvSpPr>
          <p:spPr>
            <a:xfrm>
              <a:off x="9708732" y="3450571"/>
              <a:ext cx="143871" cy="64408"/>
            </a:xfrm>
            <a:custGeom>
              <a:avLst/>
              <a:gdLst>
                <a:gd name="connsiteX0" fmla="*/ 122895 w 143871"/>
                <a:gd name="connsiteY0" fmla="*/ 59990 h 64408"/>
                <a:gd name="connsiteX1" fmla="*/ 24552 w 143871"/>
                <a:gd name="connsiteY1" fmla="*/ 64202 h 64408"/>
                <a:gd name="connsiteX2" fmla="*/ 5273 w 143871"/>
                <a:gd name="connsiteY2" fmla="*/ 55210 h 64408"/>
                <a:gd name="connsiteX3" fmla="*/ 7 w 143871"/>
                <a:gd name="connsiteY3" fmla="*/ 34716 h 64408"/>
                <a:gd name="connsiteX4" fmla="*/ 1303 w 143871"/>
                <a:gd name="connsiteY4" fmla="*/ 22322 h 64408"/>
                <a:gd name="connsiteX5" fmla="*/ 4624 w 143871"/>
                <a:gd name="connsiteY5" fmla="*/ 14221 h 64408"/>
                <a:gd name="connsiteX6" fmla="*/ 14507 w 143871"/>
                <a:gd name="connsiteY6" fmla="*/ 8550 h 64408"/>
                <a:gd name="connsiteX7" fmla="*/ 117386 w 143871"/>
                <a:gd name="connsiteY7" fmla="*/ 450 h 64408"/>
                <a:gd name="connsiteX8" fmla="*/ 129618 w 143871"/>
                <a:gd name="connsiteY8" fmla="*/ 450 h 64408"/>
                <a:gd name="connsiteX9" fmla="*/ 142742 w 143871"/>
                <a:gd name="connsiteY9" fmla="*/ 18757 h 64408"/>
                <a:gd name="connsiteX10" fmla="*/ 122895 w 143871"/>
                <a:gd name="connsiteY10" fmla="*/ 59990 h 64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71" h="64408">
                  <a:moveTo>
                    <a:pt x="122895" y="59990"/>
                  </a:moveTo>
                  <a:lnTo>
                    <a:pt x="24552" y="64202"/>
                  </a:lnTo>
                  <a:cubicBezTo>
                    <a:pt x="13859" y="63473"/>
                    <a:pt x="9161" y="61205"/>
                    <a:pt x="5273" y="55210"/>
                  </a:cubicBezTo>
                  <a:cubicBezTo>
                    <a:pt x="1522" y="49054"/>
                    <a:pt x="-309" y="41917"/>
                    <a:pt x="7" y="34716"/>
                  </a:cubicBezTo>
                  <a:cubicBezTo>
                    <a:pt x="-9" y="30552"/>
                    <a:pt x="420" y="26396"/>
                    <a:pt x="1303" y="22322"/>
                  </a:cubicBezTo>
                  <a:cubicBezTo>
                    <a:pt x="1749" y="19397"/>
                    <a:pt x="2891" y="16619"/>
                    <a:pt x="4624" y="14221"/>
                  </a:cubicBezTo>
                  <a:cubicBezTo>
                    <a:pt x="7160" y="11240"/>
                    <a:pt x="10651" y="9239"/>
                    <a:pt x="14507" y="8550"/>
                  </a:cubicBezTo>
                  <a:cubicBezTo>
                    <a:pt x="32491" y="4824"/>
                    <a:pt x="117386" y="450"/>
                    <a:pt x="117386" y="450"/>
                  </a:cubicBezTo>
                  <a:cubicBezTo>
                    <a:pt x="121420" y="-425"/>
                    <a:pt x="125584" y="-425"/>
                    <a:pt x="129618" y="450"/>
                  </a:cubicBezTo>
                  <a:cubicBezTo>
                    <a:pt x="137824" y="2604"/>
                    <a:pt x="143333" y="10292"/>
                    <a:pt x="142742" y="18757"/>
                  </a:cubicBezTo>
                  <a:cubicBezTo>
                    <a:pt x="143714" y="42168"/>
                    <a:pt x="149060" y="57398"/>
                    <a:pt x="122895" y="5999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79" name="Freeform: Shape 1778">
              <a:extLst>
                <a:ext uri="{FF2B5EF4-FFF2-40B4-BE49-F238E27FC236}">
                  <a16:creationId xmlns:a16="http://schemas.microsoft.com/office/drawing/2014/main" xmlns="" id="{EBEB467A-825F-2C26-7696-69F6AF153814}"/>
                </a:ext>
              </a:extLst>
            </p:cNvPr>
            <p:cNvSpPr/>
            <p:nvPr/>
          </p:nvSpPr>
          <p:spPr>
            <a:xfrm>
              <a:off x="9718407" y="3467562"/>
              <a:ext cx="56624" cy="37194"/>
            </a:xfrm>
            <a:custGeom>
              <a:avLst/>
              <a:gdLst>
                <a:gd name="connsiteX0" fmla="*/ 39017 w 56624"/>
                <a:gd name="connsiteY0" fmla="*/ 875 h 37194"/>
                <a:gd name="connsiteX1" fmla="*/ 12852 w 56624"/>
                <a:gd name="connsiteY1" fmla="*/ 1685 h 37194"/>
                <a:gd name="connsiteX2" fmla="*/ 4265 w 56624"/>
                <a:gd name="connsiteY2" fmla="*/ 6627 h 37194"/>
                <a:gd name="connsiteX3" fmla="*/ 377 w 56624"/>
                <a:gd name="connsiteY3" fmla="*/ 21856 h 37194"/>
                <a:gd name="connsiteX4" fmla="*/ 7343 w 56624"/>
                <a:gd name="connsiteY4" fmla="*/ 33602 h 37194"/>
                <a:gd name="connsiteX5" fmla="*/ 16335 w 56624"/>
                <a:gd name="connsiteY5" fmla="*/ 36761 h 37194"/>
                <a:gd name="connsiteX6" fmla="*/ 46308 w 56624"/>
                <a:gd name="connsiteY6" fmla="*/ 32954 h 37194"/>
                <a:gd name="connsiteX7" fmla="*/ 50520 w 56624"/>
                <a:gd name="connsiteY7" fmla="*/ 31415 h 37194"/>
                <a:gd name="connsiteX8" fmla="*/ 54085 w 56624"/>
                <a:gd name="connsiteY8" fmla="*/ 27688 h 37194"/>
                <a:gd name="connsiteX9" fmla="*/ 56272 w 56624"/>
                <a:gd name="connsiteY9" fmla="*/ 15213 h 37194"/>
                <a:gd name="connsiteX10" fmla="*/ 39017 w 56624"/>
                <a:gd name="connsiteY10" fmla="*/ 875 h 37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4" h="37194">
                  <a:moveTo>
                    <a:pt x="39017" y="875"/>
                  </a:moveTo>
                  <a:cubicBezTo>
                    <a:pt x="30341" y="-802"/>
                    <a:pt x="21406" y="-526"/>
                    <a:pt x="12852" y="1685"/>
                  </a:cubicBezTo>
                  <a:cubicBezTo>
                    <a:pt x="9612" y="2560"/>
                    <a:pt x="6655" y="4269"/>
                    <a:pt x="4265" y="6627"/>
                  </a:cubicBezTo>
                  <a:cubicBezTo>
                    <a:pt x="636" y="10806"/>
                    <a:pt x="-806" y="16453"/>
                    <a:pt x="377" y="21856"/>
                  </a:cubicBezTo>
                  <a:cubicBezTo>
                    <a:pt x="1098" y="26522"/>
                    <a:pt x="3593" y="30734"/>
                    <a:pt x="7343" y="33602"/>
                  </a:cubicBezTo>
                  <a:cubicBezTo>
                    <a:pt x="10041" y="35368"/>
                    <a:pt x="13127" y="36445"/>
                    <a:pt x="16335" y="36761"/>
                  </a:cubicBezTo>
                  <a:cubicBezTo>
                    <a:pt x="26477" y="37555"/>
                    <a:pt x="36684" y="36259"/>
                    <a:pt x="46308" y="32954"/>
                  </a:cubicBezTo>
                  <a:cubicBezTo>
                    <a:pt x="47790" y="32686"/>
                    <a:pt x="49216" y="32168"/>
                    <a:pt x="50520" y="31415"/>
                  </a:cubicBezTo>
                  <a:cubicBezTo>
                    <a:pt x="52003" y="30491"/>
                    <a:pt x="53226" y="29211"/>
                    <a:pt x="54085" y="27688"/>
                  </a:cubicBezTo>
                  <a:cubicBezTo>
                    <a:pt x="56320" y="23938"/>
                    <a:pt x="57106" y="19499"/>
                    <a:pt x="56272" y="15213"/>
                  </a:cubicBezTo>
                  <a:cubicBezTo>
                    <a:pt x="54441" y="7072"/>
                    <a:pt x="47353" y="1183"/>
                    <a:pt x="39017" y="8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80" name="Freeform: Shape 1779">
              <a:extLst>
                <a:ext uri="{FF2B5EF4-FFF2-40B4-BE49-F238E27FC236}">
                  <a16:creationId xmlns:a16="http://schemas.microsoft.com/office/drawing/2014/main" xmlns="" id="{7F39C184-1AEB-BFC1-C6B7-72E49A149876}"/>
                </a:ext>
              </a:extLst>
            </p:cNvPr>
            <p:cNvSpPr/>
            <p:nvPr/>
          </p:nvSpPr>
          <p:spPr>
            <a:xfrm>
              <a:off x="9704848" y="3375194"/>
              <a:ext cx="143826" cy="77815"/>
            </a:xfrm>
            <a:custGeom>
              <a:avLst/>
              <a:gdLst>
                <a:gd name="connsiteX0" fmla="*/ 124105 w 143826"/>
                <a:gd name="connsiteY0" fmla="*/ 70399 h 77815"/>
                <a:gd name="connsiteX1" fmla="*/ 25925 w 143826"/>
                <a:gd name="connsiteY1" fmla="*/ 77609 h 77815"/>
                <a:gd name="connsiteX2" fmla="*/ 6483 w 143826"/>
                <a:gd name="connsiteY2" fmla="*/ 69994 h 77815"/>
                <a:gd name="connsiteX3" fmla="*/ 1865 w 143826"/>
                <a:gd name="connsiteY3" fmla="*/ 62460 h 77815"/>
                <a:gd name="connsiteX4" fmla="*/ 245 w 143826"/>
                <a:gd name="connsiteY4" fmla="*/ 54360 h 77815"/>
                <a:gd name="connsiteX5" fmla="*/ 245 w 143826"/>
                <a:gd name="connsiteY5" fmla="*/ 45449 h 77815"/>
                <a:gd name="connsiteX6" fmla="*/ 2676 w 143826"/>
                <a:gd name="connsiteY6" fmla="*/ 38968 h 77815"/>
                <a:gd name="connsiteX7" fmla="*/ 11505 w 143826"/>
                <a:gd name="connsiteY7" fmla="*/ 32731 h 77815"/>
                <a:gd name="connsiteX8" fmla="*/ 67076 w 143826"/>
                <a:gd name="connsiteY8" fmla="*/ 14909 h 77815"/>
                <a:gd name="connsiteX9" fmla="*/ 110010 w 143826"/>
                <a:gd name="connsiteY9" fmla="*/ 2272 h 77815"/>
                <a:gd name="connsiteX10" fmla="*/ 122080 w 143826"/>
                <a:gd name="connsiteY10" fmla="*/ -158 h 77815"/>
                <a:gd name="connsiteX11" fmla="*/ 139415 w 143826"/>
                <a:gd name="connsiteY11" fmla="*/ 19851 h 77815"/>
                <a:gd name="connsiteX12" fmla="*/ 141603 w 143826"/>
                <a:gd name="connsiteY12" fmla="*/ 30544 h 77815"/>
                <a:gd name="connsiteX13" fmla="*/ 142980 w 143826"/>
                <a:gd name="connsiteY13" fmla="*/ 39940 h 77815"/>
                <a:gd name="connsiteX14" fmla="*/ 143628 w 143826"/>
                <a:gd name="connsiteY14" fmla="*/ 55575 h 77815"/>
                <a:gd name="connsiteX15" fmla="*/ 124105 w 143826"/>
                <a:gd name="connsiteY15" fmla="*/ 70399 h 7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3826" h="77815">
                  <a:moveTo>
                    <a:pt x="124105" y="70399"/>
                  </a:moveTo>
                  <a:lnTo>
                    <a:pt x="25925" y="77609"/>
                  </a:lnTo>
                  <a:cubicBezTo>
                    <a:pt x="15313" y="77609"/>
                    <a:pt x="10452" y="75260"/>
                    <a:pt x="6483" y="69994"/>
                  </a:cubicBezTo>
                  <a:cubicBezTo>
                    <a:pt x="4636" y="67685"/>
                    <a:pt x="3089" y="65150"/>
                    <a:pt x="1865" y="62460"/>
                  </a:cubicBezTo>
                  <a:cubicBezTo>
                    <a:pt x="902" y="59860"/>
                    <a:pt x="351" y="57130"/>
                    <a:pt x="245" y="54360"/>
                  </a:cubicBezTo>
                  <a:cubicBezTo>
                    <a:pt x="-119" y="51403"/>
                    <a:pt x="-119" y="48406"/>
                    <a:pt x="245" y="45449"/>
                  </a:cubicBezTo>
                  <a:cubicBezTo>
                    <a:pt x="480" y="43116"/>
                    <a:pt x="1323" y="40880"/>
                    <a:pt x="2676" y="38968"/>
                  </a:cubicBezTo>
                  <a:cubicBezTo>
                    <a:pt x="5041" y="36174"/>
                    <a:pt x="8079" y="34019"/>
                    <a:pt x="11505" y="32731"/>
                  </a:cubicBezTo>
                  <a:cubicBezTo>
                    <a:pt x="19606" y="29329"/>
                    <a:pt x="44556" y="21714"/>
                    <a:pt x="67076" y="14909"/>
                  </a:cubicBezTo>
                  <a:lnTo>
                    <a:pt x="110010" y="2272"/>
                  </a:lnTo>
                  <a:cubicBezTo>
                    <a:pt x="113752" y="417"/>
                    <a:pt x="117916" y="-425"/>
                    <a:pt x="122080" y="-158"/>
                  </a:cubicBezTo>
                  <a:cubicBezTo>
                    <a:pt x="128479" y="328"/>
                    <a:pt x="136661" y="4945"/>
                    <a:pt x="139415" y="19851"/>
                  </a:cubicBezTo>
                  <a:cubicBezTo>
                    <a:pt x="140169" y="23577"/>
                    <a:pt x="140898" y="27141"/>
                    <a:pt x="141603" y="30544"/>
                  </a:cubicBezTo>
                  <a:lnTo>
                    <a:pt x="142980" y="39940"/>
                  </a:lnTo>
                  <a:cubicBezTo>
                    <a:pt x="143774" y="45109"/>
                    <a:pt x="143992" y="50358"/>
                    <a:pt x="143628" y="55575"/>
                  </a:cubicBezTo>
                  <a:cubicBezTo>
                    <a:pt x="142251" y="63757"/>
                    <a:pt x="137147" y="68617"/>
                    <a:pt x="124105" y="7039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81" name="Freeform: Shape 1780">
              <a:extLst>
                <a:ext uri="{FF2B5EF4-FFF2-40B4-BE49-F238E27FC236}">
                  <a16:creationId xmlns:a16="http://schemas.microsoft.com/office/drawing/2014/main" xmlns="" id="{C14AE316-E56B-E863-278C-9AA8A94F074D}"/>
                </a:ext>
              </a:extLst>
            </p:cNvPr>
            <p:cNvSpPr/>
            <p:nvPr/>
          </p:nvSpPr>
          <p:spPr>
            <a:xfrm>
              <a:off x="9714576" y="3408979"/>
              <a:ext cx="56304" cy="34009"/>
            </a:xfrm>
            <a:custGeom>
              <a:avLst/>
              <a:gdLst>
                <a:gd name="connsiteX0" fmla="*/ 36772 w 56304"/>
                <a:gd name="connsiteY0" fmla="*/ -1 h 34009"/>
                <a:gd name="connsiteX1" fmla="*/ 11174 w 56304"/>
                <a:gd name="connsiteY1" fmla="*/ 5264 h 34009"/>
                <a:gd name="connsiteX2" fmla="*/ 3073 w 56304"/>
                <a:gd name="connsiteY2" fmla="*/ 10530 h 34009"/>
                <a:gd name="connsiteX3" fmla="*/ 562 w 56304"/>
                <a:gd name="connsiteY3" fmla="*/ 22681 h 34009"/>
                <a:gd name="connsiteX4" fmla="*/ 8177 w 56304"/>
                <a:gd name="connsiteY4" fmla="*/ 31430 h 34009"/>
                <a:gd name="connsiteX5" fmla="*/ 17249 w 56304"/>
                <a:gd name="connsiteY5" fmla="*/ 33779 h 34009"/>
                <a:gd name="connsiteX6" fmla="*/ 47060 w 56304"/>
                <a:gd name="connsiteY6" fmla="*/ 28837 h 34009"/>
                <a:gd name="connsiteX7" fmla="*/ 51191 w 56304"/>
                <a:gd name="connsiteY7" fmla="*/ 27136 h 34009"/>
                <a:gd name="connsiteX8" fmla="*/ 54432 w 56304"/>
                <a:gd name="connsiteY8" fmla="*/ 23248 h 34009"/>
                <a:gd name="connsiteX9" fmla="*/ 55647 w 56304"/>
                <a:gd name="connsiteY9" fmla="*/ 11016 h 34009"/>
                <a:gd name="connsiteX10" fmla="*/ 36772 w 56304"/>
                <a:gd name="connsiteY10" fmla="*/ -1 h 3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304" h="34009">
                  <a:moveTo>
                    <a:pt x="36772" y="-1"/>
                  </a:moveTo>
                  <a:cubicBezTo>
                    <a:pt x="27983" y="104"/>
                    <a:pt x="19291" y="1894"/>
                    <a:pt x="11174" y="5264"/>
                  </a:cubicBezTo>
                  <a:cubicBezTo>
                    <a:pt x="8161" y="6480"/>
                    <a:pt x="5406" y="8270"/>
                    <a:pt x="3073" y="10530"/>
                  </a:cubicBezTo>
                  <a:cubicBezTo>
                    <a:pt x="181" y="13867"/>
                    <a:pt x="-766" y="18469"/>
                    <a:pt x="562" y="22681"/>
                  </a:cubicBezTo>
                  <a:cubicBezTo>
                    <a:pt x="1720" y="26561"/>
                    <a:pt x="4491" y="29753"/>
                    <a:pt x="8177" y="31430"/>
                  </a:cubicBezTo>
                  <a:cubicBezTo>
                    <a:pt x="11036" y="32750"/>
                    <a:pt x="14106" y="33544"/>
                    <a:pt x="17249" y="33779"/>
                  </a:cubicBezTo>
                  <a:cubicBezTo>
                    <a:pt x="27408" y="34030"/>
                    <a:pt x="37526" y="32353"/>
                    <a:pt x="47060" y="28837"/>
                  </a:cubicBezTo>
                  <a:cubicBezTo>
                    <a:pt x="48502" y="28457"/>
                    <a:pt x="49895" y="27882"/>
                    <a:pt x="51191" y="27136"/>
                  </a:cubicBezTo>
                  <a:cubicBezTo>
                    <a:pt x="52560" y="26116"/>
                    <a:pt x="53670" y="24779"/>
                    <a:pt x="54432" y="23248"/>
                  </a:cubicBezTo>
                  <a:cubicBezTo>
                    <a:pt x="56360" y="19465"/>
                    <a:pt x="56797" y="15099"/>
                    <a:pt x="55647" y="11016"/>
                  </a:cubicBezTo>
                  <a:cubicBezTo>
                    <a:pt x="52755" y="3345"/>
                    <a:pt x="44881" y="-1257"/>
                    <a:pt x="36772" y="-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82" name="Freeform: Shape 1781">
              <a:extLst>
                <a:ext uri="{FF2B5EF4-FFF2-40B4-BE49-F238E27FC236}">
                  <a16:creationId xmlns:a16="http://schemas.microsoft.com/office/drawing/2014/main" xmlns="" id="{5193C2B4-575D-690C-91D0-D65A230C8A24}"/>
                </a:ext>
              </a:extLst>
            </p:cNvPr>
            <p:cNvSpPr/>
            <p:nvPr/>
          </p:nvSpPr>
          <p:spPr>
            <a:xfrm>
              <a:off x="9691824" y="3297962"/>
              <a:ext cx="139181" cy="105629"/>
            </a:xfrm>
            <a:custGeom>
              <a:avLst/>
              <a:gdLst>
                <a:gd name="connsiteX0" fmla="*/ 124654 w 139181"/>
                <a:gd name="connsiteY0" fmla="*/ 73348 h 105629"/>
                <a:gd name="connsiteX1" fmla="*/ 30929 w 139181"/>
                <a:gd name="connsiteY1" fmla="*/ 103564 h 105629"/>
                <a:gd name="connsiteX2" fmla="*/ 10839 w 139181"/>
                <a:gd name="connsiteY2" fmla="*/ 103564 h 105629"/>
                <a:gd name="connsiteX3" fmla="*/ 1767 w 139181"/>
                <a:gd name="connsiteY3" fmla="*/ 94086 h 105629"/>
                <a:gd name="connsiteX4" fmla="*/ 713 w 139181"/>
                <a:gd name="connsiteY4" fmla="*/ 90602 h 105629"/>
                <a:gd name="connsiteX5" fmla="*/ 65 w 139181"/>
                <a:gd name="connsiteY5" fmla="*/ 86714 h 105629"/>
                <a:gd name="connsiteX6" fmla="*/ 876 w 139181"/>
                <a:gd name="connsiteY6" fmla="*/ 80963 h 105629"/>
                <a:gd name="connsiteX7" fmla="*/ 7113 w 139181"/>
                <a:gd name="connsiteY7" fmla="*/ 72862 h 105629"/>
                <a:gd name="connsiteX8" fmla="*/ 51829 w 139181"/>
                <a:gd name="connsiteY8" fmla="*/ 35275 h 105629"/>
                <a:gd name="connsiteX9" fmla="*/ 86662 w 139181"/>
                <a:gd name="connsiteY9" fmla="*/ 7165 h 105629"/>
                <a:gd name="connsiteX10" fmla="*/ 96869 w 139181"/>
                <a:gd name="connsiteY10" fmla="*/ 361 h 105629"/>
                <a:gd name="connsiteX11" fmla="*/ 121900 w 139181"/>
                <a:gd name="connsiteY11" fmla="*/ 15023 h 105629"/>
                <a:gd name="connsiteX12" fmla="*/ 138749 w 139181"/>
                <a:gd name="connsiteY12" fmla="*/ 51557 h 105629"/>
                <a:gd name="connsiteX13" fmla="*/ 124654 w 139181"/>
                <a:gd name="connsiteY13" fmla="*/ 73348 h 10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81" h="105629">
                  <a:moveTo>
                    <a:pt x="124654" y="73348"/>
                  </a:moveTo>
                  <a:lnTo>
                    <a:pt x="30929" y="103564"/>
                  </a:lnTo>
                  <a:cubicBezTo>
                    <a:pt x="24465" y="106042"/>
                    <a:pt x="17304" y="106042"/>
                    <a:pt x="10839" y="103564"/>
                  </a:cubicBezTo>
                  <a:cubicBezTo>
                    <a:pt x="6765" y="101611"/>
                    <a:pt x="3533" y="98241"/>
                    <a:pt x="1767" y="94086"/>
                  </a:cubicBezTo>
                  <a:cubicBezTo>
                    <a:pt x="1297" y="92968"/>
                    <a:pt x="940" y="91801"/>
                    <a:pt x="713" y="90602"/>
                  </a:cubicBezTo>
                  <a:cubicBezTo>
                    <a:pt x="373" y="89331"/>
                    <a:pt x="154" y="88026"/>
                    <a:pt x="65" y="86714"/>
                  </a:cubicBezTo>
                  <a:cubicBezTo>
                    <a:pt x="-194" y="84762"/>
                    <a:pt x="90" y="82769"/>
                    <a:pt x="876" y="80963"/>
                  </a:cubicBezTo>
                  <a:cubicBezTo>
                    <a:pt x="2358" y="77852"/>
                    <a:pt x="4480" y="75090"/>
                    <a:pt x="7113" y="72862"/>
                  </a:cubicBezTo>
                  <a:cubicBezTo>
                    <a:pt x="13756" y="66624"/>
                    <a:pt x="33683" y="50180"/>
                    <a:pt x="51829" y="35275"/>
                  </a:cubicBezTo>
                  <a:lnTo>
                    <a:pt x="86662" y="7165"/>
                  </a:lnTo>
                  <a:cubicBezTo>
                    <a:pt x="89319" y="3941"/>
                    <a:pt x="92867" y="1568"/>
                    <a:pt x="96869" y="361"/>
                  </a:cubicBezTo>
                  <a:cubicBezTo>
                    <a:pt x="103187" y="-1422"/>
                    <a:pt x="113070" y="361"/>
                    <a:pt x="121900" y="15023"/>
                  </a:cubicBezTo>
                  <a:cubicBezTo>
                    <a:pt x="129612" y="26121"/>
                    <a:pt x="135315" y="38491"/>
                    <a:pt x="138749" y="51557"/>
                  </a:cubicBezTo>
                  <a:cubicBezTo>
                    <a:pt x="140451" y="61278"/>
                    <a:pt x="136967" y="68407"/>
                    <a:pt x="124654" y="7334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83" name="Freeform: Shape 1782">
              <a:extLst>
                <a:ext uri="{FF2B5EF4-FFF2-40B4-BE49-F238E27FC236}">
                  <a16:creationId xmlns:a16="http://schemas.microsoft.com/office/drawing/2014/main" xmlns="" id="{0A91AA4C-AA84-A1DA-960C-884DC1220658}"/>
                </a:ext>
              </a:extLst>
            </p:cNvPr>
            <p:cNvSpPr/>
            <p:nvPr/>
          </p:nvSpPr>
          <p:spPr>
            <a:xfrm>
              <a:off x="9701807" y="3355757"/>
              <a:ext cx="53480" cy="38931"/>
            </a:xfrm>
            <a:custGeom>
              <a:avLst/>
              <a:gdLst>
                <a:gd name="connsiteX0" fmla="*/ 29290 w 53480"/>
                <a:gd name="connsiteY0" fmla="*/ 2267 h 38931"/>
                <a:gd name="connsiteX1" fmla="*/ 7175 w 53480"/>
                <a:gd name="connsiteY1" fmla="*/ 16281 h 38931"/>
                <a:gd name="connsiteX2" fmla="*/ 1343 w 53480"/>
                <a:gd name="connsiteY2" fmla="*/ 23491 h 38931"/>
                <a:gd name="connsiteX3" fmla="*/ 1829 w 53480"/>
                <a:gd name="connsiteY3" fmla="*/ 33941 h 38931"/>
                <a:gd name="connsiteX4" fmla="*/ 10983 w 53480"/>
                <a:gd name="connsiteY4" fmla="*/ 38639 h 38931"/>
                <a:gd name="connsiteX5" fmla="*/ 20218 w 53480"/>
                <a:gd name="connsiteY5" fmla="*/ 37829 h 38931"/>
                <a:gd name="connsiteX6" fmla="*/ 47436 w 53480"/>
                <a:gd name="connsiteY6" fmla="*/ 25030 h 38931"/>
                <a:gd name="connsiteX7" fmla="*/ 51000 w 53480"/>
                <a:gd name="connsiteY7" fmla="*/ 22195 h 38931"/>
                <a:gd name="connsiteX8" fmla="*/ 53106 w 53480"/>
                <a:gd name="connsiteY8" fmla="*/ 17659 h 38931"/>
                <a:gd name="connsiteX9" fmla="*/ 50514 w 53480"/>
                <a:gd name="connsiteY9" fmla="*/ 5831 h 38931"/>
                <a:gd name="connsiteX10" fmla="*/ 29290 w 53480"/>
                <a:gd name="connsiteY10" fmla="*/ 2267 h 3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480" h="38931">
                  <a:moveTo>
                    <a:pt x="29290" y="2267"/>
                  </a:moveTo>
                  <a:cubicBezTo>
                    <a:pt x="21165" y="5637"/>
                    <a:pt x="13688" y="10376"/>
                    <a:pt x="7175" y="16281"/>
                  </a:cubicBezTo>
                  <a:cubicBezTo>
                    <a:pt x="4835" y="18339"/>
                    <a:pt x="2866" y="20777"/>
                    <a:pt x="1343" y="23491"/>
                  </a:cubicBezTo>
                  <a:cubicBezTo>
                    <a:pt x="-650" y="26748"/>
                    <a:pt x="-455" y="30887"/>
                    <a:pt x="1829" y="33941"/>
                  </a:cubicBezTo>
                  <a:cubicBezTo>
                    <a:pt x="4170" y="36614"/>
                    <a:pt x="7443" y="38291"/>
                    <a:pt x="10983" y="38639"/>
                  </a:cubicBezTo>
                  <a:cubicBezTo>
                    <a:pt x="14085" y="38882"/>
                    <a:pt x="17204" y="38607"/>
                    <a:pt x="20218" y="37829"/>
                  </a:cubicBezTo>
                  <a:cubicBezTo>
                    <a:pt x="29979" y="35221"/>
                    <a:pt x="39197" y="30887"/>
                    <a:pt x="47436" y="25030"/>
                  </a:cubicBezTo>
                  <a:cubicBezTo>
                    <a:pt x="48756" y="24269"/>
                    <a:pt x="49963" y="23313"/>
                    <a:pt x="51000" y="22195"/>
                  </a:cubicBezTo>
                  <a:cubicBezTo>
                    <a:pt x="52086" y="20891"/>
                    <a:pt x="52815" y="19327"/>
                    <a:pt x="53106" y="17659"/>
                  </a:cubicBezTo>
                  <a:cubicBezTo>
                    <a:pt x="54030" y="13527"/>
                    <a:pt x="53082" y="9201"/>
                    <a:pt x="50514" y="5831"/>
                  </a:cubicBezTo>
                  <a:cubicBezTo>
                    <a:pt x="45362" y="-560"/>
                    <a:pt x="36249" y="-2091"/>
                    <a:pt x="29290" y="22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84" name="Freeform: Shape 1783">
              <a:extLst>
                <a:ext uri="{FF2B5EF4-FFF2-40B4-BE49-F238E27FC236}">
                  <a16:creationId xmlns:a16="http://schemas.microsoft.com/office/drawing/2014/main" xmlns="" id="{7B184ED1-C1E9-0846-A820-85033F26426E}"/>
                </a:ext>
              </a:extLst>
            </p:cNvPr>
            <p:cNvSpPr/>
            <p:nvPr/>
          </p:nvSpPr>
          <p:spPr>
            <a:xfrm>
              <a:off x="9669721" y="3238098"/>
              <a:ext cx="114485" cy="133990"/>
            </a:xfrm>
            <a:custGeom>
              <a:avLst/>
              <a:gdLst>
                <a:gd name="connsiteX0" fmla="*/ 107226 w 114485"/>
                <a:gd name="connsiteY0" fmla="*/ 59982 h 133990"/>
                <a:gd name="connsiteX1" fmla="*/ 32862 w 114485"/>
                <a:gd name="connsiteY1" fmla="*/ 124787 h 133990"/>
                <a:gd name="connsiteX2" fmla="*/ 15121 w 114485"/>
                <a:gd name="connsiteY2" fmla="*/ 133617 h 133990"/>
                <a:gd name="connsiteX3" fmla="*/ 4995 w 114485"/>
                <a:gd name="connsiteY3" fmla="*/ 130701 h 133990"/>
                <a:gd name="connsiteX4" fmla="*/ 1512 w 114485"/>
                <a:gd name="connsiteY4" fmla="*/ 126245 h 133990"/>
                <a:gd name="connsiteX5" fmla="*/ -27 w 114485"/>
                <a:gd name="connsiteY5" fmla="*/ 121223 h 133990"/>
                <a:gd name="connsiteX6" fmla="*/ 1755 w 114485"/>
                <a:gd name="connsiteY6" fmla="*/ 110854 h 133990"/>
                <a:gd name="connsiteX7" fmla="*/ 23060 w 114485"/>
                <a:gd name="connsiteY7" fmla="*/ 56498 h 133990"/>
                <a:gd name="connsiteX8" fmla="*/ 40152 w 114485"/>
                <a:gd name="connsiteY8" fmla="*/ 15104 h 133990"/>
                <a:gd name="connsiteX9" fmla="*/ 45904 w 114485"/>
                <a:gd name="connsiteY9" fmla="*/ 4249 h 133990"/>
                <a:gd name="connsiteX10" fmla="*/ 56758 w 114485"/>
                <a:gd name="connsiteY10" fmla="*/ -206 h 133990"/>
                <a:gd name="connsiteX11" fmla="*/ 75957 w 114485"/>
                <a:gd name="connsiteY11" fmla="*/ 5869 h 133990"/>
                <a:gd name="connsiteX12" fmla="*/ 107226 w 114485"/>
                <a:gd name="connsiteY12" fmla="*/ 59982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485" h="133990">
                  <a:moveTo>
                    <a:pt x="107226" y="59982"/>
                  </a:moveTo>
                  <a:cubicBezTo>
                    <a:pt x="82600" y="81586"/>
                    <a:pt x="57812" y="103183"/>
                    <a:pt x="32862" y="124787"/>
                  </a:cubicBezTo>
                  <a:cubicBezTo>
                    <a:pt x="27888" y="129332"/>
                    <a:pt x="21747" y="132386"/>
                    <a:pt x="15121" y="133617"/>
                  </a:cubicBezTo>
                  <a:cubicBezTo>
                    <a:pt x="11476" y="134225"/>
                    <a:pt x="7757" y="133155"/>
                    <a:pt x="4995" y="130701"/>
                  </a:cubicBezTo>
                  <a:cubicBezTo>
                    <a:pt x="3585" y="129429"/>
                    <a:pt x="2403" y="127922"/>
                    <a:pt x="1512" y="126245"/>
                  </a:cubicBezTo>
                  <a:cubicBezTo>
                    <a:pt x="523" y="124755"/>
                    <a:pt x="-11" y="123013"/>
                    <a:pt x="-27" y="121223"/>
                  </a:cubicBezTo>
                  <a:cubicBezTo>
                    <a:pt x="-52" y="117691"/>
                    <a:pt x="556" y="114175"/>
                    <a:pt x="1755" y="110854"/>
                  </a:cubicBezTo>
                  <a:cubicBezTo>
                    <a:pt x="4671" y="102267"/>
                    <a:pt x="14311" y="78451"/>
                    <a:pt x="23060" y="56498"/>
                  </a:cubicBezTo>
                  <a:lnTo>
                    <a:pt x="40152" y="15104"/>
                  </a:lnTo>
                  <a:cubicBezTo>
                    <a:pt x="40922" y="10981"/>
                    <a:pt x="42923" y="7198"/>
                    <a:pt x="45904" y="4249"/>
                  </a:cubicBezTo>
                  <a:cubicBezTo>
                    <a:pt x="48877" y="1527"/>
                    <a:pt x="52724" y="-53"/>
                    <a:pt x="56758" y="-206"/>
                  </a:cubicBezTo>
                  <a:cubicBezTo>
                    <a:pt x="63587" y="77"/>
                    <a:pt x="70214" y="2175"/>
                    <a:pt x="75957" y="5869"/>
                  </a:cubicBezTo>
                  <a:cubicBezTo>
                    <a:pt x="106659" y="25068"/>
                    <a:pt x="125614" y="41674"/>
                    <a:pt x="107226" y="599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85" name="Freeform: Shape 1784">
              <a:extLst>
                <a:ext uri="{FF2B5EF4-FFF2-40B4-BE49-F238E27FC236}">
                  <a16:creationId xmlns:a16="http://schemas.microsoft.com/office/drawing/2014/main" xmlns="" id="{F3A3D95E-B802-7E9F-B286-38E3C075A3C0}"/>
                </a:ext>
              </a:extLst>
            </p:cNvPr>
            <p:cNvSpPr/>
            <p:nvPr/>
          </p:nvSpPr>
          <p:spPr>
            <a:xfrm>
              <a:off x="9678337" y="3313842"/>
              <a:ext cx="43194" cy="48840"/>
            </a:xfrm>
            <a:custGeom>
              <a:avLst/>
              <a:gdLst>
                <a:gd name="connsiteX0" fmla="*/ 15091 w 43194"/>
                <a:gd name="connsiteY0" fmla="*/ 8378 h 48840"/>
                <a:gd name="connsiteX1" fmla="*/ 2130 w 43194"/>
                <a:gd name="connsiteY1" fmla="*/ 31060 h 48840"/>
                <a:gd name="connsiteX2" fmla="*/ 105 w 43194"/>
                <a:gd name="connsiteY2" fmla="*/ 39890 h 48840"/>
                <a:gd name="connsiteX3" fmla="*/ 4156 w 43194"/>
                <a:gd name="connsiteY3" fmla="*/ 47990 h 48840"/>
                <a:gd name="connsiteX4" fmla="*/ 13390 w 43194"/>
                <a:gd name="connsiteY4" fmla="*/ 47342 h 48840"/>
                <a:gd name="connsiteX5" fmla="*/ 21086 w 43194"/>
                <a:gd name="connsiteY5" fmla="*/ 42563 h 48840"/>
                <a:gd name="connsiteX6" fmla="*/ 40690 w 43194"/>
                <a:gd name="connsiteY6" fmla="*/ 19638 h 48840"/>
                <a:gd name="connsiteX7" fmla="*/ 42796 w 43194"/>
                <a:gd name="connsiteY7" fmla="*/ 15587 h 48840"/>
                <a:gd name="connsiteX8" fmla="*/ 42796 w 43194"/>
                <a:gd name="connsiteY8" fmla="*/ 10727 h 48840"/>
                <a:gd name="connsiteX9" fmla="*/ 35343 w 43194"/>
                <a:gd name="connsiteY9" fmla="*/ 1330 h 48840"/>
                <a:gd name="connsiteX10" fmla="*/ 24245 w 43194"/>
                <a:gd name="connsiteY10" fmla="*/ 601 h 48840"/>
                <a:gd name="connsiteX11" fmla="*/ 15091 w 43194"/>
                <a:gd name="connsiteY11" fmla="*/ 8378 h 48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194" h="48840">
                  <a:moveTo>
                    <a:pt x="15091" y="8378"/>
                  </a:moveTo>
                  <a:cubicBezTo>
                    <a:pt x="9591" y="15199"/>
                    <a:pt x="5217" y="22854"/>
                    <a:pt x="2130" y="31060"/>
                  </a:cubicBezTo>
                  <a:cubicBezTo>
                    <a:pt x="1045" y="33895"/>
                    <a:pt x="364" y="36868"/>
                    <a:pt x="105" y="39890"/>
                  </a:cubicBezTo>
                  <a:cubicBezTo>
                    <a:pt x="-527" y="43195"/>
                    <a:pt x="1134" y="46516"/>
                    <a:pt x="4156" y="47990"/>
                  </a:cubicBezTo>
                  <a:cubicBezTo>
                    <a:pt x="7193" y="49035"/>
                    <a:pt x="10531" y="48800"/>
                    <a:pt x="13390" y="47342"/>
                  </a:cubicBezTo>
                  <a:cubicBezTo>
                    <a:pt x="16145" y="46079"/>
                    <a:pt x="18729" y="44475"/>
                    <a:pt x="21086" y="42563"/>
                  </a:cubicBezTo>
                  <a:cubicBezTo>
                    <a:pt x="28895" y="36115"/>
                    <a:pt x="35530" y="28354"/>
                    <a:pt x="40690" y="19638"/>
                  </a:cubicBezTo>
                  <a:cubicBezTo>
                    <a:pt x="41613" y="18415"/>
                    <a:pt x="42326" y="17046"/>
                    <a:pt x="42796" y="15587"/>
                  </a:cubicBezTo>
                  <a:cubicBezTo>
                    <a:pt x="43290" y="14008"/>
                    <a:pt x="43290" y="12307"/>
                    <a:pt x="42796" y="10727"/>
                  </a:cubicBezTo>
                  <a:cubicBezTo>
                    <a:pt x="41816" y="6652"/>
                    <a:pt x="39086" y="3218"/>
                    <a:pt x="35343" y="1330"/>
                  </a:cubicBezTo>
                  <a:cubicBezTo>
                    <a:pt x="31901" y="-428"/>
                    <a:pt x="27890" y="-687"/>
                    <a:pt x="24245" y="601"/>
                  </a:cubicBezTo>
                  <a:cubicBezTo>
                    <a:pt x="20559" y="2335"/>
                    <a:pt x="17400" y="5024"/>
                    <a:pt x="15091" y="837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86" name="Freeform: Shape 1785">
              <a:extLst>
                <a:ext uri="{FF2B5EF4-FFF2-40B4-BE49-F238E27FC236}">
                  <a16:creationId xmlns:a16="http://schemas.microsoft.com/office/drawing/2014/main" xmlns="" id="{B0A34D62-126A-B524-EFB8-FBD1B1A9CFA5}"/>
                </a:ext>
              </a:extLst>
            </p:cNvPr>
            <p:cNvSpPr/>
            <p:nvPr/>
          </p:nvSpPr>
          <p:spPr>
            <a:xfrm>
              <a:off x="9628820" y="3215355"/>
              <a:ext cx="77544" cy="143868"/>
            </a:xfrm>
            <a:custGeom>
              <a:avLst/>
              <a:gdLst>
                <a:gd name="connsiteX0" fmla="*/ 76274 w 77544"/>
                <a:gd name="connsiteY0" fmla="*/ 32257 h 143868"/>
                <a:gd name="connsiteX1" fmla="*/ 42332 w 77544"/>
                <a:gd name="connsiteY1" fmla="*/ 124686 h 143868"/>
                <a:gd name="connsiteX2" fmla="*/ 31234 w 77544"/>
                <a:gd name="connsiteY2" fmla="*/ 140888 h 143868"/>
                <a:gd name="connsiteX3" fmla="*/ 25888 w 77544"/>
                <a:gd name="connsiteY3" fmla="*/ 143480 h 143868"/>
                <a:gd name="connsiteX4" fmla="*/ 21108 w 77544"/>
                <a:gd name="connsiteY4" fmla="*/ 143480 h 143868"/>
                <a:gd name="connsiteX5" fmla="*/ 15843 w 77544"/>
                <a:gd name="connsiteY5" fmla="*/ 141212 h 143868"/>
                <a:gd name="connsiteX6" fmla="*/ 12116 w 77544"/>
                <a:gd name="connsiteY6" fmla="*/ 137728 h 143868"/>
                <a:gd name="connsiteX7" fmla="*/ 10010 w 77544"/>
                <a:gd name="connsiteY7" fmla="*/ 133192 h 143868"/>
                <a:gd name="connsiteX8" fmla="*/ 5960 w 77544"/>
                <a:gd name="connsiteY8" fmla="*/ 127846 h 143868"/>
                <a:gd name="connsiteX9" fmla="*/ 1018 w 77544"/>
                <a:gd name="connsiteY9" fmla="*/ 69682 h 143868"/>
                <a:gd name="connsiteX10" fmla="*/ 1018 w 77544"/>
                <a:gd name="connsiteY10" fmla="*/ 24886 h 143868"/>
                <a:gd name="connsiteX11" fmla="*/ 1018 w 77544"/>
                <a:gd name="connsiteY11" fmla="*/ 21078 h 143868"/>
                <a:gd name="connsiteX12" fmla="*/ 1018 w 77544"/>
                <a:gd name="connsiteY12" fmla="*/ 17109 h 143868"/>
                <a:gd name="connsiteX13" fmla="*/ 1018 w 77544"/>
                <a:gd name="connsiteY13" fmla="*/ 12654 h 143868"/>
                <a:gd name="connsiteX14" fmla="*/ 532 w 77544"/>
                <a:gd name="connsiteY14" fmla="*/ 8117 h 143868"/>
                <a:gd name="connsiteX15" fmla="*/ 46 w 77544"/>
                <a:gd name="connsiteY15" fmla="*/ 6092 h 143868"/>
                <a:gd name="connsiteX16" fmla="*/ 2476 w 77544"/>
                <a:gd name="connsiteY16" fmla="*/ 4067 h 143868"/>
                <a:gd name="connsiteX17" fmla="*/ 22161 w 77544"/>
                <a:gd name="connsiteY17" fmla="*/ -65 h 143868"/>
                <a:gd name="connsiteX18" fmla="*/ 76274 w 77544"/>
                <a:gd name="connsiteY18" fmla="*/ 32257 h 14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544" h="143868">
                  <a:moveTo>
                    <a:pt x="76274" y="32257"/>
                  </a:moveTo>
                  <a:cubicBezTo>
                    <a:pt x="65476" y="63202"/>
                    <a:pt x="54159" y="94009"/>
                    <a:pt x="42332" y="124686"/>
                  </a:cubicBezTo>
                  <a:cubicBezTo>
                    <a:pt x="40129" y="130972"/>
                    <a:pt x="36297" y="136562"/>
                    <a:pt x="31234" y="140888"/>
                  </a:cubicBezTo>
                  <a:cubicBezTo>
                    <a:pt x="29622" y="142062"/>
                    <a:pt x="27807" y="142937"/>
                    <a:pt x="25888" y="143480"/>
                  </a:cubicBezTo>
                  <a:cubicBezTo>
                    <a:pt x="24308" y="143723"/>
                    <a:pt x="22696" y="143723"/>
                    <a:pt x="21108" y="143480"/>
                  </a:cubicBezTo>
                  <a:cubicBezTo>
                    <a:pt x="19237" y="143018"/>
                    <a:pt x="17463" y="142249"/>
                    <a:pt x="15843" y="141212"/>
                  </a:cubicBezTo>
                  <a:cubicBezTo>
                    <a:pt x="14320" y="140394"/>
                    <a:pt x="13032" y="139195"/>
                    <a:pt x="12116" y="137728"/>
                  </a:cubicBezTo>
                  <a:cubicBezTo>
                    <a:pt x="11258" y="136295"/>
                    <a:pt x="10553" y="134772"/>
                    <a:pt x="10010" y="133192"/>
                  </a:cubicBezTo>
                  <a:cubicBezTo>
                    <a:pt x="8285" y="131726"/>
                    <a:pt x="6900" y="129903"/>
                    <a:pt x="5960" y="127846"/>
                  </a:cubicBezTo>
                  <a:cubicBezTo>
                    <a:pt x="2314" y="118935"/>
                    <a:pt x="1180" y="93175"/>
                    <a:pt x="1018" y="69682"/>
                  </a:cubicBezTo>
                  <a:cubicBezTo>
                    <a:pt x="856" y="46191"/>
                    <a:pt x="1018" y="24886"/>
                    <a:pt x="1018" y="24886"/>
                  </a:cubicBezTo>
                  <a:cubicBezTo>
                    <a:pt x="1091" y="23614"/>
                    <a:pt x="1091" y="22350"/>
                    <a:pt x="1018" y="21078"/>
                  </a:cubicBezTo>
                  <a:cubicBezTo>
                    <a:pt x="905" y="19758"/>
                    <a:pt x="905" y="18429"/>
                    <a:pt x="1018" y="17109"/>
                  </a:cubicBezTo>
                  <a:cubicBezTo>
                    <a:pt x="1018" y="15732"/>
                    <a:pt x="1018" y="14193"/>
                    <a:pt x="1018" y="12654"/>
                  </a:cubicBezTo>
                  <a:cubicBezTo>
                    <a:pt x="945" y="11131"/>
                    <a:pt x="783" y="9616"/>
                    <a:pt x="532" y="8117"/>
                  </a:cubicBezTo>
                  <a:cubicBezTo>
                    <a:pt x="532" y="7388"/>
                    <a:pt x="532" y="6659"/>
                    <a:pt x="46" y="6092"/>
                  </a:cubicBezTo>
                  <a:cubicBezTo>
                    <a:pt x="-440" y="5525"/>
                    <a:pt x="1585" y="4715"/>
                    <a:pt x="2476" y="4067"/>
                  </a:cubicBezTo>
                  <a:cubicBezTo>
                    <a:pt x="8479" y="754"/>
                    <a:pt x="15332" y="-688"/>
                    <a:pt x="22161" y="-65"/>
                  </a:cubicBezTo>
                  <a:cubicBezTo>
                    <a:pt x="58533" y="1313"/>
                    <a:pt x="83483" y="7307"/>
                    <a:pt x="76274" y="3225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87" name="Freeform: Shape 1786">
              <a:extLst>
                <a:ext uri="{FF2B5EF4-FFF2-40B4-BE49-F238E27FC236}">
                  <a16:creationId xmlns:a16="http://schemas.microsoft.com/office/drawing/2014/main" xmlns="" id="{9124F9BA-8828-F0E8-2849-283ED5F3F6F9}"/>
                </a:ext>
              </a:extLst>
            </p:cNvPr>
            <p:cNvSpPr/>
            <p:nvPr/>
          </p:nvSpPr>
          <p:spPr>
            <a:xfrm>
              <a:off x="9642655" y="3293421"/>
              <a:ext cx="29810" cy="56148"/>
            </a:xfrm>
            <a:custGeom>
              <a:avLst/>
              <a:gdLst>
                <a:gd name="connsiteX0" fmla="*/ 1035 w 29810"/>
                <a:gd name="connsiteY0" fmla="*/ 15595 h 56148"/>
                <a:gd name="connsiteX1" fmla="*/ 1035 w 29810"/>
                <a:gd name="connsiteY1" fmla="*/ 41760 h 56148"/>
                <a:gd name="connsiteX2" fmla="*/ 3546 w 29810"/>
                <a:gd name="connsiteY2" fmla="*/ 50752 h 56148"/>
                <a:gd name="connsiteX3" fmla="*/ 11080 w 29810"/>
                <a:gd name="connsiteY3" fmla="*/ 55936 h 56148"/>
                <a:gd name="connsiteX4" fmla="*/ 19181 w 29810"/>
                <a:gd name="connsiteY4" fmla="*/ 50833 h 56148"/>
                <a:gd name="connsiteX5" fmla="*/ 23555 w 29810"/>
                <a:gd name="connsiteY5" fmla="*/ 42732 h 56148"/>
                <a:gd name="connsiteX6" fmla="*/ 29631 w 29810"/>
                <a:gd name="connsiteY6" fmla="*/ 13164 h 56148"/>
                <a:gd name="connsiteX7" fmla="*/ 29631 w 29810"/>
                <a:gd name="connsiteY7" fmla="*/ 8709 h 56148"/>
                <a:gd name="connsiteX8" fmla="*/ 27282 w 29810"/>
                <a:gd name="connsiteY8" fmla="*/ 4416 h 56148"/>
                <a:gd name="connsiteX9" fmla="*/ 22259 w 29810"/>
                <a:gd name="connsiteY9" fmla="*/ 770 h 56148"/>
                <a:gd name="connsiteX10" fmla="*/ 16184 w 29810"/>
                <a:gd name="connsiteY10" fmla="*/ -202 h 56148"/>
                <a:gd name="connsiteX11" fmla="*/ 1035 w 29810"/>
                <a:gd name="connsiteY11" fmla="*/ 15595 h 56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10" h="56148">
                  <a:moveTo>
                    <a:pt x="1035" y="15595"/>
                  </a:moveTo>
                  <a:cubicBezTo>
                    <a:pt x="-382" y="24262"/>
                    <a:pt x="-382" y="33092"/>
                    <a:pt x="1035" y="41760"/>
                  </a:cubicBezTo>
                  <a:cubicBezTo>
                    <a:pt x="1497" y="44846"/>
                    <a:pt x="2348" y="47868"/>
                    <a:pt x="3546" y="50752"/>
                  </a:cubicBezTo>
                  <a:cubicBezTo>
                    <a:pt x="4624" y="53959"/>
                    <a:pt x="7694" y="56074"/>
                    <a:pt x="11080" y="55936"/>
                  </a:cubicBezTo>
                  <a:cubicBezTo>
                    <a:pt x="14401" y="55515"/>
                    <a:pt x="17366" y="53643"/>
                    <a:pt x="19181" y="50833"/>
                  </a:cubicBezTo>
                  <a:cubicBezTo>
                    <a:pt x="20987" y="48338"/>
                    <a:pt x="22453" y="45608"/>
                    <a:pt x="23555" y="42732"/>
                  </a:cubicBezTo>
                  <a:cubicBezTo>
                    <a:pt x="27249" y="33295"/>
                    <a:pt x="29299" y="23290"/>
                    <a:pt x="29631" y="13164"/>
                  </a:cubicBezTo>
                  <a:cubicBezTo>
                    <a:pt x="29833" y="11690"/>
                    <a:pt x="29833" y="10183"/>
                    <a:pt x="29631" y="8709"/>
                  </a:cubicBezTo>
                  <a:cubicBezTo>
                    <a:pt x="29226" y="7097"/>
                    <a:pt x="28416" y="5623"/>
                    <a:pt x="27282" y="4416"/>
                  </a:cubicBezTo>
                  <a:cubicBezTo>
                    <a:pt x="25856" y="2885"/>
                    <a:pt x="24155" y="1653"/>
                    <a:pt x="22259" y="770"/>
                  </a:cubicBezTo>
                  <a:cubicBezTo>
                    <a:pt x="20307" y="82"/>
                    <a:pt x="18249" y="-251"/>
                    <a:pt x="16184" y="-202"/>
                  </a:cubicBezTo>
                  <a:cubicBezTo>
                    <a:pt x="6625" y="284"/>
                    <a:pt x="2169" y="7494"/>
                    <a:pt x="1035" y="1559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88" name="Freeform: Shape 1787">
              <a:extLst>
                <a:ext uri="{FF2B5EF4-FFF2-40B4-BE49-F238E27FC236}">
                  <a16:creationId xmlns:a16="http://schemas.microsoft.com/office/drawing/2014/main" xmlns="" id="{724AA0CE-16C4-D030-E80E-119CDF7D8EF4}"/>
                </a:ext>
              </a:extLst>
            </p:cNvPr>
            <p:cNvSpPr/>
            <p:nvPr/>
          </p:nvSpPr>
          <p:spPr>
            <a:xfrm>
              <a:off x="9566383" y="3215480"/>
              <a:ext cx="59271" cy="143763"/>
            </a:xfrm>
            <a:custGeom>
              <a:avLst/>
              <a:gdLst>
                <a:gd name="connsiteX0" fmla="*/ 59243 w 59271"/>
                <a:gd name="connsiteY0" fmla="*/ 21601 h 143763"/>
                <a:gd name="connsiteX1" fmla="*/ 59243 w 59271"/>
                <a:gd name="connsiteY1" fmla="*/ 120106 h 143763"/>
                <a:gd name="connsiteX2" fmla="*/ 49360 w 59271"/>
                <a:gd name="connsiteY2" fmla="*/ 139061 h 143763"/>
                <a:gd name="connsiteX3" fmla="*/ 28379 w 59271"/>
                <a:gd name="connsiteY3" fmla="*/ 143436 h 143763"/>
                <a:gd name="connsiteX4" fmla="*/ 15823 w 59271"/>
                <a:gd name="connsiteY4" fmla="*/ 141491 h 143763"/>
                <a:gd name="connsiteX5" fmla="*/ 7723 w 59271"/>
                <a:gd name="connsiteY5" fmla="*/ 137846 h 143763"/>
                <a:gd name="connsiteX6" fmla="*/ 2214 w 59271"/>
                <a:gd name="connsiteY6" fmla="*/ 127558 h 143763"/>
                <a:gd name="connsiteX7" fmla="*/ 270 w 59271"/>
                <a:gd name="connsiteY7" fmla="*/ 24436 h 143763"/>
                <a:gd name="connsiteX8" fmla="*/ 19307 w 59271"/>
                <a:gd name="connsiteY8" fmla="*/ 134 h 143763"/>
                <a:gd name="connsiteX9" fmla="*/ 59243 w 59271"/>
                <a:gd name="connsiteY9" fmla="*/ 21601 h 14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271" h="143763">
                  <a:moveTo>
                    <a:pt x="59243" y="21601"/>
                  </a:moveTo>
                  <a:lnTo>
                    <a:pt x="59243" y="120106"/>
                  </a:lnTo>
                  <a:cubicBezTo>
                    <a:pt x="58028" y="130717"/>
                    <a:pt x="55517" y="135335"/>
                    <a:pt x="49360" y="139061"/>
                  </a:cubicBezTo>
                  <a:cubicBezTo>
                    <a:pt x="42928" y="142496"/>
                    <a:pt x="35646" y="144019"/>
                    <a:pt x="28379" y="143436"/>
                  </a:cubicBezTo>
                  <a:cubicBezTo>
                    <a:pt x="24143" y="143192"/>
                    <a:pt x="19938" y="142536"/>
                    <a:pt x="15823" y="141491"/>
                  </a:cubicBezTo>
                  <a:cubicBezTo>
                    <a:pt x="12875" y="140924"/>
                    <a:pt x="10104" y="139669"/>
                    <a:pt x="7723" y="137846"/>
                  </a:cubicBezTo>
                  <a:cubicBezTo>
                    <a:pt x="4717" y="135189"/>
                    <a:pt x="2757" y="131536"/>
                    <a:pt x="2214" y="127558"/>
                  </a:cubicBezTo>
                  <a:cubicBezTo>
                    <a:pt x="-621" y="109413"/>
                    <a:pt x="270" y="24436"/>
                    <a:pt x="270" y="24436"/>
                  </a:cubicBezTo>
                  <a:cubicBezTo>
                    <a:pt x="270" y="24436"/>
                    <a:pt x="-3942" y="134"/>
                    <a:pt x="19307" y="134"/>
                  </a:cubicBezTo>
                  <a:cubicBezTo>
                    <a:pt x="42556" y="134"/>
                    <a:pt x="57785" y="-4645"/>
                    <a:pt x="59243" y="21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89" name="Freeform: Shape 1788">
              <a:extLst>
                <a:ext uri="{FF2B5EF4-FFF2-40B4-BE49-F238E27FC236}">
                  <a16:creationId xmlns:a16="http://schemas.microsoft.com/office/drawing/2014/main" xmlns="" id="{36577B1E-7E76-BE08-FBD8-47E6F9E63C8B}"/>
                </a:ext>
              </a:extLst>
            </p:cNvPr>
            <p:cNvSpPr/>
            <p:nvPr/>
          </p:nvSpPr>
          <p:spPr>
            <a:xfrm>
              <a:off x="9578301" y="3292907"/>
              <a:ext cx="37340" cy="56557"/>
            </a:xfrm>
            <a:custGeom>
              <a:avLst/>
              <a:gdLst>
                <a:gd name="connsiteX0" fmla="*/ 1799 w 37340"/>
                <a:gd name="connsiteY0" fmla="*/ 16513 h 56557"/>
                <a:gd name="connsiteX1" fmla="*/ 1151 w 37340"/>
                <a:gd name="connsiteY1" fmla="*/ 42678 h 56557"/>
                <a:gd name="connsiteX2" fmla="*/ 5688 w 37340"/>
                <a:gd name="connsiteY2" fmla="*/ 51508 h 56557"/>
                <a:gd name="connsiteX3" fmla="*/ 20998 w 37340"/>
                <a:gd name="connsiteY3" fmla="*/ 56126 h 56557"/>
                <a:gd name="connsiteX4" fmla="*/ 33230 w 37340"/>
                <a:gd name="connsiteY4" fmla="*/ 49645 h 56557"/>
                <a:gd name="connsiteX5" fmla="*/ 36794 w 37340"/>
                <a:gd name="connsiteY5" fmla="*/ 40815 h 56557"/>
                <a:gd name="connsiteX6" fmla="*/ 34364 w 37340"/>
                <a:gd name="connsiteY6" fmla="*/ 10681 h 56557"/>
                <a:gd name="connsiteX7" fmla="*/ 32987 w 37340"/>
                <a:gd name="connsiteY7" fmla="*/ 6387 h 56557"/>
                <a:gd name="connsiteX8" fmla="*/ 29342 w 37340"/>
                <a:gd name="connsiteY8" fmla="*/ 2742 h 56557"/>
                <a:gd name="connsiteX9" fmla="*/ 17028 w 37340"/>
                <a:gd name="connsiteY9" fmla="*/ -12 h 56557"/>
                <a:gd name="connsiteX10" fmla="*/ 1799 w 37340"/>
                <a:gd name="connsiteY10" fmla="*/ 16513 h 56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340" h="56557">
                  <a:moveTo>
                    <a:pt x="1799" y="16513"/>
                  </a:moveTo>
                  <a:cubicBezTo>
                    <a:pt x="-396" y="25076"/>
                    <a:pt x="-615" y="34019"/>
                    <a:pt x="1151" y="42678"/>
                  </a:cubicBezTo>
                  <a:cubicBezTo>
                    <a:pt x="1913" y="45951"/>
                    <a:pt x="3476" y="48981"/>
                    <a:pt x="5688" y="51508"/>
                  </a:cubicBezTo>
                  <a:cubicBezTo>
                    <a:pt x="9819" y="55299"/>
                    <a:pt x="15457" y="57000"/>
                    <a:pt x="20998" y="56126"/>
                  </a:cubicBezTo>
                  <a:cubicBezTo>
                    <a:pt x="25753" y="55599"/>
                    <a:pt x="30127" y="53282"/>
                    <a:pt x="33230" y="49645"/>
                  </a:cubicBezTo>
                  <a:cubicBezTo>
                    <a:pt x="35061" y="47004"/>
                    <a:pt x="36276" y="43991"/>
                    <a:pt x="36794" y="40815"/>
                  </a:cubicBezTo>
                  <a:cubicBezTo>
                    <a:pt x="37969" y="30706"/>
                    <a:pt x="37143" y="20466"/>
                    <a:pt x="34364" y="10681"/>
                  </a:cubicBezTo>
                  <a:cubicBezTo>
                    <a:pt x="34105" y="9190"/>
                    <a:pt x="33643" y="7748"/>
                    <a:pt x="32987" y="6387"/>
                  </a:cubicBezTo>
                  <a:cubicBezTo>
                    <a:pt x="32096" y="4889"/>
                    <a:pt x="30840" y="3633"/>
                    <a:pt x="29342" y="2742"/>
                  </a:cubicBezTo>
                  <a:cubicBezTo>
                    <a:pt x="25721" y="328"/>
                    <a:pt x="21330" y="-660"/>
                    <a:pt x="17028" y="-12"/>
                  </a:cubicBezTo>
                  <a:cubicBezTo>
                    <a:pt x="8798" y="1422"/>
                    <a:pt x="2553" y="8194"/>
                    <a:pt x="1799" y="1651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90" name="Freeform: Shape 1789">
              <a:extLst>
                <a:ext uri="{FF2B5EF4-FFF2-40B4-BE49-F238E27FC236}">
                  <a16:creationId xmlns:a16="http://schemas.microsoft.com/office/drawing/2014/main" xmlns="" id="{49DCC7C7-D44A-76A9-E935-2A2072EEA14E}"/>
                </a:ext>
              </a:extLst>
            </p:cNvPr>
            <p:cNvSpPr/>
            <p:nvPr/>
          </p:nvSpPr>
          <p:spPr>
            <a:xfrm>
              <a:off x="9502859" y="3215008"/>
              <a:ext cx="59852" cy="143779"/>
            </a:xfrm>
            <a:custGeom>
              <a:avLst/>
              <a:gdLst>
                <a:gd name="connsiteX0" fmla="*/ 59419 w 59852"/>
                <a:gd name="connsiteY0" fmla="*/ 21668 h 143779"/>
                <a:gd name="connsiteX1" fmla="*/ 59824 w 59852"/>
                <a:gd name="connsiteY1" fmla="*/ 120091 h 143779"/>
                <a:gd name="connsiteX2" fmla="*/ 50104 w 59852"/>
                <a:gd name="connsiteY2" fmla="*/ 139047 h 143779"/>
                <a:gd name="connsiteX3" fmla="*/ 29123 w 59852"/>
                <a:gd name="connsiteY3" fmla="*/ 143421 h 143779"/>
                <a:gd name="connsiteX4" fmla="*/ 16648 w 59852"/>
                <a:gd name="connsiteY4" fmla="*/ 141558 h 143779"/>
                <a:gd name="connsiteX5" fmla="*/ 8547 w 59852"/>
                <a:gd name="connsiteY5" fmla="*/ 137832 h 143779"/>
                <a:gd name="connsiteX6" fmla="*/ 2957 w 59852"/>
                <a:gd name="connsiteY6" fmla="*/ 127625 h 143779"/>
                <a:gd name="connsiteX7" fmla="*/ 284 w 59852"/>
                <a:gd name="connsiteY7" fmla="*/ 24422 h 143779"/>
                <a:gd name="connsiteX8" fmla="*/ 19240 w 59852"/>
                <a:gd name="connsiteY8" fmla="*/ 120 h 143779"/>
                <a:gd name="connsiteX9" fmla="*/ 59419 w 59852"/>
                <a:gd name="connsiteY9" fmla="*/ 21668 h 14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852" h="143779">
                  <a:moveTo>
                    <a:pt x="59419" y="21668"/>
                  </a:moveTo>
                  <a:lnTo>
                    <a:pt x="59824" y="120091"/>
                  </a:lnTo>
                  <a:cubicBezTo>
                    <a:pt x="58690" y="130703"/>
                    <a:pt x="56260" y="135402"/>
                    <a:pt x="50104" y="139047"/>
                  </a:cubicBezTo>
                  <a:cubicBezTo>
                    <a:pt x="43704" y="142563"/>
                    <a:pt x="36397" y="144086"/>
                    <a:pt x="29123" y="143421"/>
                  </a:cubicBezTo>
                  <a:cubicBezTo>
                    <a:pt x="24910" y="143251"/>
                    <a:pt x="20730" y="142628"/>
                    <a:pt x="16648" y="141558"/>
                  </a:cubicBezTo>
                  <a:cubicBezTo>
                    <a:pt x="13691" y="140967"/>
                    <a:pt x="10920" y="139687"/>
                    <a:pt x="8547" y="137832"/>
                  </a:cubicBezTo>
                  <a:cubicBezTo>
                    <a:pt x="5550" y="135183"/>
                    <a:pt x="3573" y="131578"/>
                    <a:pt x="2957" y="127625"/>
                  </a:cubicBezTo>
                  <a:cubicBezTo>
                    <a:pt x="41" y="109398"/>
                    <a:pt x="284" y="24422"/>
                    <a:pt x="284" y="24422"/>
                  </a:cubicBezTo>
                  <a:cubicBezTo>
                    <a:pt x="284" y="24422"/>
                    <a:pt x="-4009" y="120"/>
                    <a:pt x="19240" y="120"/>
                  </a:cubicBezTo>
                  <a:cubicBezTo>
                    <a:pt x="42489" y="120"/>
                    <a:pt x="57394" y="-4578"/>
                    <a:pt x="59419" y="2166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91" name="Freeform: Shape 1790">
              <a:extLst>
                <a:ext uri="{FF2B5EF4-FFF2-40B4-BE49-F238E27FC236}">
                  <a16:creationId xmlns:a16="http://schemas.microsoft.com/office/drawing/2014/main" xmlns="" id="{78DC00DB-6133-6624-EBAA-A5F6D235D9A8}"/>
                </a:ext>
              </a:extLst>
            </p:cNvPr>
            <p:cNvSpPr/>
            <p:nvPr/>
          </p:nvSpPr>
          <p:spPr>
            <a:xfrm>
              <a:off x="9515085" y="3292482"/>
              <a:ext cx="37324" cy="56530"/>
            </a:xfrm>
            <a:custGeom>
              <a:avLst/>
              <a:gdLst>
                <a:gd name="connsiteX0" fmla="*/ 1667 w 37324"/>
                <a:gd name="connsiteY0" fmla="*/ 16533 h 56530"/>
                <a:gd name="connsiteX1" fmla="*/ 1262 w 37324"/>
                <a:gd name="connsiteY1" fmla="*/ 42698 h 56530"/>
                <a:gd name="connsiteX2" fmla="*/ 5879 w 37324"/>
                <a:gd name="connsiteY2" fmla="*/ 51528 h 56530"/>
                <a:gd name="connsiteX3" fmla="*/ 21109 w 37324"/>
                <a:gd name="connsiteY3" fmla="*/ 56064 h 56530"/>
                <a:gd name="connsiteX4" fmla="*/ 33341 w 37324"/>
                <a:gd name="connsiteY4" fmla="*/ 49665 h 56530"/>
                <a:gd name="connsiteX5" fmla="*/ 36824 w 37324"/>
                <a:gd name="connsiteY5" fmla="*/ 40754 h 56530"/>
                <a:gd name="connsiteX6" fmla="*/ 34151 w 37324"/>
                <a:gd name="connsiteY6" fmla="*/ 10700 h 56530"/>
                <a:gd name="connsiteX7" fmla="*/ 32774 w 37324"/>
                <a:gd name="connsiteY7" fmla="*/ 6407 h 56530"/>
                <a:gd name="connsiteX8" fmla="*/ 29128 w 37324"/>
                <a:gd name="connsiteY8" fmla="*/ 2681 h 56530"/>
                <a:gd name="connsiteX9" fmla="*/ 16815 w 37324"/>
                <a:gd name="connsiteY9" fmla="*/ 8 h 56530"/>
                <a:gd name="connsiteX10" fmla="*/ 1667 w 37324"/>
                <a:gd name="connsiteY10" fmla="*/ 16533 h 56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324" h="56530">
                  <a:moveTo>
                    <a:pt x="1667" y="16533"/>
                  </a:moveTo>
                  <a:cubicBezTo>
                    <a:pt x="-447" y="25112"/>
                    <a:pt x="-585" y="34055"/>
                    <a:pt x="1262" y="42698"/>
                  </a:cubicBezTo>
                  <a:cubicBezTo>
                    <a:pt x="2007" y="45995"/>
                    <a:pt x="3595" y="49041"/>
                    <a:pt x="5879" y="51528"/>
                  </a:cubicBezTo>
                  <a:cubicBezTo>
                    <a:pt x="9970" y="55335"/>
                    <a:pt x="15600" y="57012"/>
                    <a:pt x="21109" y="56064"/>
                  </a:cubicBezTo>
                  <a:cubicBezTo>
                    <a:pt x="25864" y="55619"/>
                    <a:pt x="30263" y="53318"/>
                    <a:pt x="33341" y="49665"/>
                  </a:cubicBezTo>
                  <a:cubicBezTo>
                    <a:pt x="35180" y="47008"/>
                    <a:pt x="36370" y="43954"/>
                    <a:pt x="36824" y="40754"/>
                  </a:cubicBezTo>
                  <a:cubicBezTo>
                    <a:pt x="37958" y="30661"/>
                    <a:pt x="37043" y="20437"/>
                    <a:pt x="34151" y="10700"/>
                  </a:cubicBezTo>
                  <a:cubicBezTo>
                    <a:pt x="33900" y="9210"/>
                    <a:pt x="33438" y="7768"/>
                    <a:pt x="32774" y="6407"/>
                  </a:cubicBezTo>
                  <a:cubicBezTo>
                    <a:pt x="31883" y="4884"/>
                    <a:pt x="30635" y="3604"/>
                    <a:pt x="29128" y="2681"/>
                  </a:cubicBezTo>
                  <a:cubicBezTo>
                    <a:pt x="25499" y="283"/>
                    <a:pt x="21109" y="-673"/>
                    <a:pt x="16815" y="8"/>
                  </a:cubicBezTo>
                  <a:cubicBezTo>
                    <a:pt x="8593" y="1417"/>
                    <a:pt x="2356" y="8214"/>
                    <a:pt x="1667" y="1653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92" name="Freeform: Shape 1791">
              <a:extLst>
                <a:ext uri="{FF2B5EF4-FFF2-40B4-BE49-F238E27FC236}">
                  <a16:creationId xmlns:a16="http://schemas.microsoft.com/office/drawing/2014/main" xmlns="" id="{3FB8D878-2D80-B910-2BC9-040464CC4461}"/>
                </a:ext>
              </a:extLst>
            </p:cNvPr>
            <p:cNvSpPr/>
            <p:nvPr/>
          </p:nvSpPr>
          <p:spPr>
            <a:xfrm>
              <a:off x="9438304" y="3215401"/>
              <a:ext cx="60897" cy="143478"/>
            </a:xfrm>
            <a:custGeom>
              <a:avLst/>
              <a:gdLst>
                <a:gd name="connsiteX0" fmla="*/ 59736 w 60897"/>
                <a:gd name="connsiteY0" fmla="*/ 20870 h 143478"/>
                <a:gd name="connsiteX1" fmla="*/ 60870 w 60897"/>
                <a:gd name="connsiteY1" fmla="*/ 119375 h 143478"/>
                <a:gd name="connsiteX2" fmla="*/ 51311 w 60897"/>
                <a:gd name="connsiteY2" fmla="*/ 138492 h 143478"/>
                <a:gd name="connsiteX3" fmla="*/ 30492 w 60897"/>
                <a:gd name="connsiteY3" fmla="*/ 143191 h 143478"/>
                <a:gd name="connsiteX4" fmla="*/ 18017 w 60897"/>
                <a:gd name="connsiteY4" fmla="*/ 141490 h 143478"/>
                <a:gd name="connsiteX5" fmla="*/ 9916 w 60897"/>
                <a:gd name="connsiteY5" fmla="*/ 137925 h 143478"/>
                <a:gd name="connsiteX6" fmla="*/ 4246 w 60897"/>
                <a:gd name="connsiteY6" fmla="*/ 127718 h 143478"/>
                <a:gd name="connsiteX7" fmla="*/ 357 w 60897"/>
                <a:gd name="connsiteY7" fmla="*/ 24596 h 143478"/>
                <a:gd name="connsiteX8" fmla="*/ 19070 w 60897"/>
                <a:gd name="connsiteY8" fmla="*/ 294 h 143478"/>
                <a:gd name="connsiteX9" fmla="*/ 59736 w 60897"/>
                <a:gd name="connsiteY9" fmla="*/ 20870 h 14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897" h="143478">
                  <a:moveTo>
                    <a:pt x="59736" y="20870"/>
                  </a:moveTo>
                  <a:lnTo>
                    <a:pt x="60870" y="119375"/>
                  </a:lnTo>
                  <a:cubicBezTo>
                    <a:pt x="59817" y="129987"/>
                    <a:pt x="57386" y="134685"/>
                    <a:pt x="51311" y="138492"/>
                  </a:cubicBezTo>
                  <a:cubicBezTo>
                    <a:pt x="44968" y="142040"/>
                    <a:pt x="37742" y="143669"/>
                    <a:pt x="30492" y="143191"/>
                  </a:cubicBezTo>
                  <a:cubicBezTo>
                    <a:pt x="26288" y="143029"/>
                    <a:pt x="22108" y="142462"/>
                    <a:pt x="18017" y="141490"/>
                  </a:cubicBezTo>
                  <a:cubicBezTo>
                    <a:pt x="15085" y="140914"/>
                    <a:pt x="12322" y="139691"/>
                    <a:pt x="9916" y="137925"/>
                  </a:cubicBezTo>
                  <a:cubicBezTo>
                    <a:pt x="6879" y="135301"/>
                    <a:pt x="4870" y="131680"/>
                    <a:pt x="4246" y="127718"/>
                  </a:cubicBezTo>
                  <a:cubicBezTo>
                    <a:pt x="1086" y="109573"/>
                    <a:pt x="357" y="24596"/>
                    <a:pt x="357" y="24596"/>
                  </a:cubicBezTo>
                  <a:cubicBezTo>
                    <a:pt x="357" y="24596"/>
                    <a:pt x="-4341" y="294"/>
                    <a:pt x="19070" y="294"/>
                  </a:cubicBezTo>
                  <a:cubicBezTo>
                    <a:pt x="42481" y="294"/>
                    <a:pt x="57954" y="-5295"/>
                    <a:pt x="59736" y="2087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93" name="Freeform: Shape 1792">
              <a:extLst>
                <a:ext uri="{FF2B5EF4-FFF2-40B4-BE49-F238E27FC236}">
                  <a16:creationId xmlns:a16="http://schemas.microsoft.com/office/drawing/2014/main" xmlns="" id="{43DADCBC-2CFD-69B0-D3AB-1E880B128FE5}"/>
                </a:ext>
              </a:extLst>
            </p:cNvPr>
            <p:cNvSpPr/>
            <p:nvPr/>
          </p:nvSpPr>
          <p:spPr>
            <a:xfrm>
              <a:off x="9452106" y="3292534"/>
              <a:ext cx="37292" cy="56570"/>
            </a:xfrm>
            <a:custGeom>
              <a:avLst/>
              <a:gdLst>
                <a:gd name="connsiteX0" fmla="*/ 1460 w 37292"/>
                <a:gd name="connsiteY0" fmla="*/ 16806 h 56570"/>
                <a:gd name="connsiteX1" fmla="*/ 1460 w 37292"/>
                <a:gd name="connsiteY1" fmla="*/ 42971 h 56570"/>
                <a:gd name="connsiteX2" fmla="*/ 6159 w 37292"/>
                <a:gd name="connsiteY2" fmla="*/ 51720 h 56570"/>
                <a:gd name="connsiteX3" fmla="*/ 21388 w 37292"/>
                <a:gd name="connsiteY3" fmla="*/ 56094 h 56570"/>
                <a:gd name="connsiteX4" fmla="*/ 33458 w 37292"/>
                <a:gd name="connsiteY4" fmla="*/ 49451 h 56570"/>
                <a:gd name="connsiteX5" fmla="*/ 36861 w 37292"/>
                <a:gd name="connsiteY5" fmla="*/ 40541 h 56570"/>
                <a:gd name="connsiteX6" fmla="*/ 34025 w 37292"/>
                <a:gd name="connsiteY6" fmla="*/ 10487 h 56570"/>
                <a:gd name="connsiteX7" fmla="*/ 32567 w 37292"/>
                <a:gd name="connsiteY7" fmla="*/ 6194 h 56570"/>
                <a:gd name="connsiteX8" fmla="*/ 28922 w 37292"/>
                <a:gd name="connsiteY8" fmla="*/ 2548 h 56570"/>
                <a:gd name="connsiteX9" fmla="*/ 16528 w 37292"/>
                <a:gd name="connsiteY9" fmla="*/ 37 h 56570"/>
                <a:gd name="connsiteX10" fmla="*/ 1460 w 37292"/>
                <a:gd name="connsiteY10" fmla="*/ 16806 h 5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92" h="56570">
                  <a:moveTo>
                    <a:pt x="1460" y="16806"/>
                  </a:moveTo>
                  <a:cubicBezTo>
                    <a:pt x="-524" y="25417"/>
                    <a:pt x="-524" y="34360"/>
                    <a:pt x="1460" y="42971"/>
                  </a:cubicBezTo>
                  <a:cubicBezTo>
                    <a:pt x="2246" y="46244"/>
                    <a:pt x="3867" y="49257"/>
                    <a:pt x="6159" y="51720"/>
                  </a:cubicBezTo>
                  <a:cubicBezTo>
                    <a:pt x="10298" y="55438"/>
                    <a:pt x="15912" y="57050"/>
                    <a:pt x="21388" y="56094"/>
                  </a:cubicBezTo>
                  <a:cubicBezTo>
                    <a:pt x="26119" y="55519"/>
                    <a:pt x="30445" y="53137"/>
                    <a:pt x="33458" y="49451"/>
                  </a:cubicBezTo>
                  <a:cubicBezTo>
                    <a:pt x="35240" y="46770"/>
                    <a:pt x="36399" y="43724"/>
                    <a:pt x="36861" y="40541"/>
                  </a:cubicBezTo>
                  <a:cubicBezTo>
                    <a:pt x="37898" y="30431"/>
                    <a:pt x="36934" y="20224"/>
                    <a:pt x="34025" y="10487"/>
                  </a:cubicBezTo>
                  <a:cubicBezTo>
                    <a:pt x="33710" y="9005"/>
                    <a:pt x="33223" y="7563"/>
                    <a:pt x="32567" y="6194"/>
                  </a:cubicBezTo>
                  <a:cubicBezTo>
                    <a:pt x="31652" y="4711"/>
                    <a:pt x="30405" y="3464"/>
                    <a:pt x="28922" y="2548"/>
                  </a:cubicBezTo>
                  <a:cubicBezTo>
                    <a:pt x="25244" y="207"/>
                    <a:pt x="20829" y="-684"/>
                    <a:pt x="16528" y="37"/>
                  </a:cubicBezTo>
                  <a:cubicBezTo>
                    <a:pt x="8265" y="1528"/>
                    <a:pt x="2068" y="8429"/>
                    <a:pt x="1460" y="1680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94" name="Freeform: Shape 1793">
              <a:extLst>
                <a:ext uri="{FF2B5EF4-FFF2-40B4-BE49-F238E27FC236}">
                  <a16:creationId xmlns:a16="http://schemas.microsoft.com/office/drawing/2014/main" xmlns="" id="{F16B5219-FA7D-4743-D26E-0931443AD0E0}"/>
                </a:ext>
              </a:extLst>
            </p:cNvPr>
            <p:cNvSpPr/>
            <p:nvPr/>
          </p:nvSpPr>
          <p:spPr>
            <a:xfrm>
              <a:off x="9369743" y="3215640"/>
              <a:ext cx="66597" cy="143740"/>
            </a:xfrm>
            <a:custGeom>
              <a:avLst/>
              <a:gdLst>
                <a:gd name="connsiteX0" fmla="*/ 64221 w 66597"/>
                <a:gd name="connsiteY0" fmla="*/ 21198 h 143740"/>
                <a:gd name="connsiteX1" fmla="*/ 66570 w 66597"/>
                <a:gd name="connsiteY1" fmla="*/ 119702 h 143740"/>
                <a:gd name="connsiteX2" fmla="*/ 57254 w 66597"/>
                <a:gd name="connsiteY2" fmla="*/ 138739 h 143740"/>
                <a:gd name="connsiteX3" fmla="*/ 36435 w 66597"/>
                <a:gd name="connsiteY3" fmla="*/ 143438 h 143740"/>
                <a:gd name="connsiteX4" fmla="*/ 24284 w 66597"/>
                <a:gd name="connsiteY4" fmla="*/ 141817 h 143740"/>
                <a:gd name="connsiteX5" fmla="*/ 18533 w 66597"/>
                <a:gd name="connsiteY5" fmla="*/ 138415 h 143740"/>
                <a:gd name="connsiteX6" fmla="*/ 13834 w 66597"/>
                <a:gd name="connsiteY6" fmla="*/ 128532 h 143740"/>
                <a:gd name="connsiteX7" fmla="*/ 5734 w 66597"/>
                <a:gd name="connsiteY7" fmla="*/ 70693 h 143740"/>
                <a:gd name="connsiteX8" fmla="*/ 792 w 66597"/>
                <a:gd name="connsiteY8" fmla="*/ 26220 h 143740"/>
                <a:gd name="connsiteX9" fmla="*/ 792 w 66597"/>
                <a:gd name="connsiteY9" fmla="*/ 13907 h 143740"/>
                <a:gd name="connsiteX10" fmla="*/ 7111 w 66597"/>
                <a:gd name="connsiteY10" fmla="*/ 4834 h 143740"/>
                <a:gd name="connsiteX11" fmla="*/ 23312 w 66597"/>
                <a:gd name="connsiteY11" fmla="*/ 298 h 143740"/>
                <a:gd name="connsiteX12" fmla="*/ 64221 w 66597"/>
                <a:gd name="connsiteY12" fmla="*/ 21198 h 14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597" h="143740">
                  <a:moveTo>
                    <a:pt x="64221" y="21198"/>
                  </a:moveTo>
                  <a:lnTo>
                    <a:pt x="66570" y="119702"/>
                  </a:lnTo>
                  <a:cubicBezTo>
                    <a:pt x="65598" y="130314"/>
                    <a:pt x="63249" y="135013"/>
                    <a:pt x="57254" y="138739"/>
                  </a:cubicBezTo>
                  <a:cubicBezTo>
                    <a:pt x="50928" y="142328"/>
                    <a:pt x="43685" y="143964"/>
                    <a:pt x="36435" y="143438"/>
                  </a:cubicBezTo>
                  <a:cubicBezTo>
                    <a:pt x="32336" y="143332"/>
                    <a:pt x="28262" y="142789"/>
                    <a:pt x="24284" y="141817"/>
                  </a:cubicBezTo>
                  <a:cubicBezTo>
                    <a:pt x="22097" y="141226"/>
                    <a:pt x="20104" y="140051"/>
                    <a:pt x="18533" y="138415"/>
                  </a:cubicBezTo>
                  <a:cubicBezTo>
                    <a:pt x="16127" y="135588"/>
                    <a:pt x="14507" y="132178"/>
                    <a:pt x="13834" y="128532"/>
                  </a:cubicBezTo>
                  <a:cubicBezTo>
                    <a:pt x="11971" y="119621"/>
                    <a:pt x="8812" y="94023"/>
                    <a:pt x="5734" y="70693"/>
                  </a:cubicBezTo>
                  <a:cubicBezTo>
                    <a:pt x="2655" y="47363"/>
                    <a:pt x="792" y="26220"/>
                    <a:pt x="792" y="26220"/>
                  </a:cubicBezTo>
                  <a:cubicBezTo>
                    <a:pt x="-301" y="22186"/>
                    <a:pt x="-301" y="17942"/>
                    <a:pt x="792" y="13907"/>
                  </a:cubicBezTo>
                  <a:cubicBezTo>
                    <a:pt x="1772" y="10238"/>
                    <a:pt x="4008" y="7022"/>
                    <a:pt x="7111" y="4834"/>
                  </a:cubicBezTo>
                  <a:cubicBezTo>
                    <a:pt x="11979" y="1837"/>
                    <a:pt x="17593" y="266"/>
                    <a:pt x="23312" y="298"/>
                  </a:cubicBezTo>
                  <a:cubicBezTo>
                    <a:pt x="46723" y="136"/>
                    <a:pt x="62114" y="-4967"/>
                    <a:pt x="64221" y="2119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95" name="Freeform: Shape 1794">
              <a:extLst>
                <a:ext uri="{FF2B5EF4-FFF2-40B4-BE49-F238E27FC236}">
                  <a16:creationId xmlns:a16="http://schemas.microsoft.com/office/drawing/2014/main" xmlns="" id="{A7DF74C2-02B4-5300-F206-4CC778BAE39B}"/>
                </a:ext>
              </a:extLst>
            </p:cNvPr>
            <p:cNvSpPr/>
            <p:nvPr/>
          </p:nvSpPr>
          <p:spPr>
            <a:xfrm>
              <a:off x="9389788" y="3293093"/>
              <a:ext cx="36487" cy="56578"/>
            </a:xfrm>
            <a:custGeom>
              <a:avLst/>
              <a:gdLst>
                <a:gd name="connsiteX0" fmla="*/ 918 w 36487"/>
                <a:gd name="connsiteY0" fmla="*/ 16975 h 56578"/>
                <a:gd name="connsiteX1" fmla="*/ 1566 w 36487"/>
                <a:gd name="connsiteY1" fmla="*/ 43059 h 56578"/>
                <a:gd name="connsiteX2" fmla="*/ 5535 w 36487"/>
                <a:gd name="connsiteY2" fmla="*/ 51727 h 56578"/>
                <a:gd name="connsiteX3" fmla="*/ 20845 w 36487"/>
                <a:gd name="connsiteY3" fmla="*/ 56102 h 56578"/>
                <a:gd name="connsiteX4" fmla="*/ 32835 w 36487"/>
                <a:gd name="connsiteY4" fmla="*/ 49378 h 56578"/>
                <a:gd name="connsiteX5" fmla="*/ 36156 w 36487"/>
                <a:gd name="connsiteY5" fmla="*/ 40467 h 56578"/>
                <a:gd name="connsiteX6" fmla="*/ 32915 w 36487"/>
                <a:gd name="connsiteY6" fmla="*/ 10495 h 56578"/>
                <a:gd name="connsiteX7" fmla="*/ 31376 w 36487"/>
                <a:gd name="connsiteY7" fmla="*/ 6201 h 56578"/>
                <a:gd name="connsiteX8" fmla="*/ 27731 w 36487"/>
                <a:gd name="connsiteY8" fmla="*/ 2556 h 56578"/>
                <a:gd name="connsiteX9" fmla="*/ 15256 w 36487"/>
                <a:gd name="connsiteY9" fmla="*/ 45 h 56578"/>
                <a:gd name="connsiteX10" fmla="*/ 918 w 36487"/>
                <a:gd name="connsiteY10" fmla="*/ 16975 h 56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487" h="56578">
                  <a:moveTo>
                    <a:pt x="918" y="16975"/>
                  </a:moveTo>
                  <a:cubicBezTo>
                    <a:pt x="-532" y="25635"/>
                    <a:pt x="-314" y="34489"/>
                    <a:pt x="1566" y="43059"/>
                  </a:cubicBezTo>
                  <a:cubicBezTo>
                    <a:pt x="2133" y="46243"/>
                    <a:pt x="3494" y="49224"/>
                    <a:pt x="5535" y="51727"/>
                  </a:cubicBezTo>
                  <a:cubicBezTo>
                    <a:pt x="9707" y="55445"/>
                    <a:pt x="15345" y="57058"/>
                    <a:pt x="20845" y="56102"/>
                  </a:cubicBezTo>
                  <a:cubicBezTo>
                    <a:pt x="25576" y="55543"/>
                    <a:pt x="29894" y="53129"/>
                    <a:pt x="32835" y="49378"/>
                  </a:cubicBezTo>
                  <a:cubicBezTo>
                    <a:pt x="34617" y="46705"/>
                    <a:pt x="35751" y="43651"/>
                    <a:pt x="36156" y="40467"/>
                  </a:cubicBezTo>
                  <a:cubicBezTo>
                    <a:pt x="37055" y="30358"/>
                    <a:pt x="35953" y="20175"/>
                    <a:pt x="32915" y="10495"/>
                  </a:cubicBezTo>
                  <a:cubicBezTo>
                    <a:pt x="32608" y="8996"/>
                    <a:pt x="32089" y="7554"/>
                    <a:pt x="31376" y="6201"/>
                  </a:cubicBezTo>
                  <a:cubicBezTo>
                    <a:pt x="30461" y="4719"/>
                    <a:pt x="29213" y="3471"/>
                    <a:pt x="27731" y="2556"/>
                  </a:cubicBezTo>
                  <a:cubicBezTo>
                    <a:pt x="24029" y="207"/>
                    <a:pt x="19582" y="-692"/>
                    <a:pt x="15256" y="45"/>
                  </a:cubicBezTo>
                  <a:cubicBezTo>
                    <a:pt x="7017" y="1487"/>
                    <a:pt x="991" y="8615"/>
                    <a:pt x="918" y="169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96" name="Freeform: Shape 1795">
              <a:extLst>
                <a:ext uri="{FF2B5EF4-FFF2-40B4-BE49-F238E27FC236}">
                  <a16:creationId xmlns:a16="http://schemas.microsoft.com/office/drawing/2014/main" xmlns="" id="{DAEAF333-7D35-FE9D-7003-88DC734EE41B}"/>
                </a:ext>
              </a:extLst>
            </p:cNvPr>
            <p:cNvSpPr/>
            <p:nvPr/>
          </p:nvSpPr>
          <p:spPr>
            <a:xfrm>
              <a:off x="9289416" y="3221702"/>
              <a:ext cx="89220" cy="142795"/>
            </a:xfrm>
            <a:custGeom>
              <a:avLst/>
              <a:gdLst>
                <a:gd name="connsiteX0" fmla="*/ 75368 w 89220"/>
                <a:gd name="connsiteY0" fmla="*/ 17566 h 142795"/>
                <a:gd name="connsiteX1" fmla="*/ 88734 w 89220"/>
                <a:gd name="connsiteY1" fmla="*/ 114774 h 142795"/>
                <a:gd name="connsiteX2" fmla="*/ 84845 w 89220"/>
                <a:gd name="connsiteY2" fmla="*/ 134540 h 142795"/>
                <a:gd name="connsiteX3" fmla="*/ 73342 w 89220"/>
                <a:gd name="connsiteY3" fmla="*/ 141912 h 142795"/>
                <a:gd name="connsiteX4" fmla="*/ 65809 w 89220"/>
                <a:gd name="connsiteY4" fmla="*/ 142560 h 142795"/>
                <a:gd name="connsiteX5" fmla="*/ 59895 w 89220"/>
                <a:gd name="connsiteY5" fmla="*/ 141021 h 142795"/>
                <a:gd name="connsiteX6" fmla="*/ 52443 w 89220"/>
                <a:gd name="connsiteY6" fmla="*/ 132920 h 142795"/>
                <a:gd name="connsiteX7" fmla="*/ 24900 w 89220"/>
                <a:gd name="connsiteY7" fmla="*/ 81399 h 142795"/>
                <a:gd name="connsiteX8" fmla="*/ 4568 w 89220"/>
                <a:gd name="connsiteY8" fmla="*/ 41463 h 142795"/>
                <a:gd name="connsiteX9" fmla="*/ 31 w 89220"/>
                <a:gd name="connsiteY9" fmla="*/ 30041 h 142795"/>
                <a:gd name="connsiteX10" fmla="*/ 18258 w 89220"/>
                <a:gd name="connsiteY10" fmla="*/ 8898 h 142795"/>
                <a:gd name="connsiteX11" fmla="*/ 75368 w 89220"/>
                <a:gd name="connsiteY11" fmla="*/ 17566 h 14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220" h="142795">
                  <a:moveTo>
                    <a:pt x="75368" y="17566"/>
                  </a:moveTo>
                  <a:lnTo>
                    <a:pt x="88734" y="114774"/>
                  </a:lnTo>
                  <a:cubicBezTo>
                    <a:pt x="90006" y="121620"/>
                    <a:pt x="88612" y="128691"/>
                    <a:pt x="84845" y="134540"/>
                  </a:cubicBezTo>
                  <a:cubicBezTo>
                    <a:pt x="82059" y="138339"/>
                    <a:pt x="77960" y="140972"/>
                    <a:pt x="73342" y="141912"/>
                  </a:cubicBezTo>
                  <a:cubicBezTo>
                    <a:pt x="70872" y="142454"/>
                    <a:pt x="68336" y="142673"/>
                    <a:pt x="65809" y="142560"/>
                  </a:cubicBezTo>
                  <a:cubicBezTo>
                    <a:pt x="63735" y="142568"/>
                    <a:pt x="61702" y="142041"/>
                    <a:pt x="59895" y="141021"/>
                  </a:cubicBezTo>
                  <a:cubicBezTo>
                    <a:pt x="56850" y="138898"/>
                    <a:pt x="54306" y="136128"/>
                    <a:pt x="52443" y="132920"/>
                  </a:cubicBezTo>
                  <a:cubicBezTo>
                    <a:pt x="47663" y="124819"/>
                    <a:pt x="35674" y="102218"/>
                    <a:pt x="24900" y="81399"/>
                  </a:cubicBezTo>
                  <a:lnTo>
                    <a:pt x="4568" y="41463"/>
                  </a:lnTo>
                  <a:cubicBezTo>
                    <a:pt x="1992" y="38166"/>
                    <a:pt x="420" y="34205"/>
                    <a:pt x="31" y="30041"/>
                  </a:cubicBezTo>
                  <a:cubicBezTo>
                    <a:pt x="-536" y="23642"/>
                    <a:pt x="2785" y="14812"/>
                    <a:pt x="18258" y="8898"/>
                  </a:cubicBezTo>
                  <a:cubicBezTo>
                    <a:pt x="49040" y="-1390"/>
                    <a:pt x="70345" y="-7951"/>
                    <a:pt x="75368" y="1756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97" name="Freeform: Shape 1796">
              <a:extLst>
                <a:ext uri="{FF2B5EF4-FFF2-40B4-BE49-F238E27FC236}">
                  <a16:creationId xmlns:a16="http://schemas.microsoft.com/office/drawing/2014/main" xmlns="" id="{8B7AAF02-1D1D-3144-393C-18122662ED1E}"/>
                </a:ext>
              </a:extLst>
            </p:cNvPr>
            <p:cNvSpPr/>
            <p:nvPr/>
          </p:nvSpPr>
          <p:spPr>
            <a:xfrm>
              <a:off x="9335024" y="3299335"/>
              <a:ext cx="35211" cy="55575"/>
            </a:xfrm>
            <a:custGeom>
              <a:avLst/>
              <a:gdLst>
                <a:gd name="connsiteX0" fmla="*/ 1245 w 35211"/>
                <a:gd name="connsiteY0" fmla="*/ 21669 h 55575"/>
                <a:gd name="connsiteX1" fmla="*/ 10723 w 35211"/>
                <a:gd name="connsiteY1" fmla="*/ 45972 h 55575"/>
                <a:gd name="connsiteX2" fmla="*/ 16798 w 35211"/>
                <a:gd name="connsiteY2" fmla="*/ 53019 h 55575"/>
                <a:gd name="connsiteX3" fmla="*/ 27734 w 35211"/>
                <a:gd name="connsiteY3" fmla="*/ 54315 h 55575"/>
                <a:gd name="connsiteX4" fmla="*/ 34296 w 35211"/>
                <a:gd name="connsiteY4" fmla="*/ 46215 h 55575"/>
                <a:gd name="connsiteX5" fmla="*/ 35106 w 35211"/>
                <a:gd name="connsiteY5" fmla="*/ 36980 h 55575"/>
                <a:gd name="connsiteX6" fmla="*/ 27005 w 35211"/>
                <a:gd name="connsiteY6" fmla="*/ 7817 h 55575"/>
                <a:gd name="connsiteX7" fmla="*/ 24818 w 35211"/>
                <a:gd name="connsiteY7" fmla="*/ 3929 h 55575"/>
                <a:gd name="connsiteX8" fmla="*/ 20687 w 35211"/>
                <a:gd name="connsiteY8" fmla="*/ 1094 h 55575"/>
                <a:gd name="connsiteX9" fmla="*/ 8536 w 35211"/>
                <a:gd name="connsiteY9" fmla="*/ 1094 h 55575"/>
                <a:gd name="connsiteX10" fmla="*/ 1245 w 35211"/>
                <a:gd name="connsiteY10" fmla="*/ 21669 h 55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11" h="55575">
                  <a:moveTo>
                    <a:pt x="1245" y="21669"/>
                  </a:moveTo>
                  <a:cubicBezTo>
                    <a:pt x="2963" y="30264"/>
                    <a:pt x="6170" y="38487"/>
                    <a:pt x="10723" y="45972"/>
                  </a:cubicBezTo>
                  <a:cubicBezTo>
                    <a:pt x="12287" y="48677"/>
                    <a:pt x="14352" y="51067"/>
                    <a:pt x="16798" y="53019"/>
                  </a:cubicBezTo>
                  <a:cubicBezTo>
                    <a:pt x="19861" y="55587"/>
                    <a:pt x="24154" y="56097"/>
                    <a:pt x="27734" y="54315"/>
                  </a:cubicBezTo>
                  <a:cubicBezTo>
                    <a:pt x="30910" y="52590"/>
                    <a:pt x="33267" y="49682"/>
                    <a:pt x="34296" y="46215"/>
                  </a:cubicBezTo>
                  <a:cubicBezTo>
                    <a:pt x="35057" y="43201"/>
                    <a:pt x="35333" y="40082"/>
                    <a:pt x="35106" y="36980"/>
                  </a:cubicBezTo>
                  <a:cubicBezTo>
                    <a:pt x="34191" y="26846"/>
                    <a:pt x="31445" y="16971"/>
                    <a:pt x="27005" y="7817"/>
                  </a:cubicBezTo>
                  <a:cubicBezTo>
                    <a:pt x="26463" y="6424"/>
                    <a:pt x="25726" y="5120"/>
                    <a:pt x="24818" y="3929"/>
                  </a:cubicBezTo>
                  <a:cubicBezTo>
                    <a:pt x="23708" y="2649"/>
                    <a:pt x="22283" y="1669"/>
                    <a:pt x="20687" y="1094"/>
                  </a:cubicBezTo>
                  <a:cubicBezTo>
                    <a:pt x="16823" y="-640"/>
                    <a:pt x="12400" y="-640"/>
                    <a:pt x="8536" y="1094"/>
                  </a:cubicBezTo>
                  <a:cubicBezTo>
                    <a:pt x="1156" y="5039"/>
                    <a:pt x="-2003" y="13958"/>
                    <a:pt x="1245" y="2166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798" name="Freeform: Shape 1797">
              <a:extLst>
                <a:ext uri="{FF2B5EF4-FFF2-40B4-BE49-F238E27FC236}">
                  <a16:creationId xmlns:a16="http://schemas.microsoft.com/office/drawing/2014/main" xmlns="" id="{5BAEE55E-C811-ADF2-75AC-7EA381ED43A4}"/>
                </a:ext>
              </a:extLst>
            </p:cNvPr>
            <p:cNvSpPr/>
            <p:nvPr/>
          </p:nvSpPr>
          <p:spPr>
            <a:xfrm>
              <a:off x="9219561" y="3253100"/>
              <a:ext cx="119300" cy="131628"/>
            </a:xfrm>
            <a:custGeom>
              <a:avLst/>
              <a:gdLst>
                <a:gd name="connsiteX0" fmla="*/ 67698 w 119300"/>
                <a:gd name="connsiteY0" fmla="*/ 10795 h 131628"/>
                <a:gd name="connsiteX1" fmla="*/ 115007 w 119300"/>
                <a:gd name="connsiteY1" fmla="*/ 97067 h 131628"/>
                <a:gd name="connsiteX2" fmla="*/ 118976 w 119300"/>
                <a:gd name="connsiteY2" fmla="*/ 116671 h 131628"/>
                <a:gd name="connsiteX3" fmla="*/ 111766 w 119300"/>
                <a:gd name="connsiteY3" fmla="*/ 127283 h 131628"/>
                <a:gd name="connsiteX4" fmla="*/ 105286 w 119300"/>
                <a:gd name="connsiteY4" fmla="*/ 130523 h 131628"/>
                <a:gd name="connsiteX5" fmla="*/ 99291 w 119300"/>
                <a:gd name="connsiteY5" fmla="*/ 131333 h 131628"/>
                <a:gd name="connsiteX6" fmla="*/ 89489 w 119300"/>
                <a:gd name="connsiteY6" fmla="*/ 127040 h 131628"/>
                <a:gd name="connsiteX7" fmla="*/ 44368 w 119300"/>
                <a:gd name="connsiteY7" fmla="*/ 90019 h 131628"/>
                <a:gd name="connsiteX8" fmla="*/ 10345 w 119300"/>
                <a:gd name="connsiteY8" fmla="*/ 60857 h 131628"/>
                <a:gd name="connsiteX9" fmla="*/ 1759 w 119300"/>
                <a:gd name="connsiteY9" fmla="*/ 52108 h 131628"/>
                <a:gd name="connsiteX10" fmla="*/ 10507 w 119300"/>
                <a:gd name="connsiteY10" fmla="*/ 25457 h 131628"/>
                <a:gd name="connsiteX11" fmla="*/ 67698 w 119300"/>
                <a:gd name="connsiteY11" fmla="*/ 10795 h 131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300" h="131628">
                  <a:moveTo>
                    <a:pt x="67698" y="10795"/>
                  </a:moveTo>
                  <a:cubicBezTo>
                    <a:pt x="83900" y="39471"/>
                    <a:pt x="99672" y="68228"/>
                    <a:pt x="115007" y="97067"/>
                  </a:cubicBezTo>
                  <a:cubicBezTo>
                    <a:pt x="118538" y="102948"/>
                    <a:pt x="119940" y="109874"/>
                    <a:pt x="118976" y="116671"/>
                  </a:cubicBezTo>
                  <a:cubicBezTo>
                    <a:pt x="118069" y="121021"/>
                    <a:pt x="115476" y="124836"/>
                    <a:pt x="111766" y="127283"/>
                  </a:cubicBezTo>
                  <a:cubicBezTo>
                    <a:pt x="109749" y="128635"/>
                    <a:pt x="107578" y="129721"/>
                    <a:pt x="105286" y="130523"/>
                  </a:cubicBezTo>
                  <a:cubicBezTo>
                    <a:pt x="103390" y="131301"/>
                    <a:pt x="101324" y="131584"/>
                    <a:pt x="99291" y="131333"/>
                  </a:cubicBezTo>
                  <a:cubicBezTo>
                    <a:pt x="95751" y="130636"/>
                    <a:pt x="92406" y="129170"/>
                    <a:pt x="89489" y="127040"/>
                  </a:cubicBezTo>
                  <a:cubicBezTo>
                    <a:pt x="82118" y="121693"/>
                    <a:pt x="62271" y="105168"/>
                    <a:pt x="44368" y="90019"/>
                  </a:cubicBezTo>
                  <a:lnTo>
                    <a:pt x="10345" y="60857"/>
                  </a:lnTo>
                  <a:cubicBezTo>
                    <a:pt x="6724" y="58791"/>
                    <a:pt x="3751" y="55762"/>
                    <a:pt x="1759" y="52108"/>
                  </a:cubicBezTo>
                  <a:cubicBezTo>
                    <a:pt x="-1239" y="46357"/>
                    <a:pt x="-1725" y="36798"/>
                    <a:pt x="10507" y="25457"/>
                  </a:cubicBezTo>
                  <a:cubicBezTo>
                    <a:pt x="34891" y="3180"/>
                    <a:pt x="53522" y="-11320"/>
                    <a:pt x="67698" y="1079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799" name="Freeform: Shape 1798">
              <a:extLst>
                <a:ext uri="{FF2B5EF4-FFF2-40B4-BE49-F238E27FC236}">
                  <a16:creationId xmlns:a16="http://schemas.microsoft.com/office/drawing/2014/main" xmlns="" id="{92DA8704-54E5-0E7B-B9C1-76C2A52FA433}"/>
                </a:ext>
              </a:extLst>
            </p:cNvPr>
            <p:cNvSpPr/>
            <p:nvPr/>
          </p:nvSpPr>
          <p:spPr>
            <a:xfrm>
              <a:off x="9286299" y="3324125"/>
              <a:ext cx="43594" cy="50240"/>
            </a:xfrm>
            <a:custGeom>
              <a:avLst/>
              <a:gdLst>
                <a:gd name="connsiteX0" fmla="*/ 4444 w 43594"/>
                <a:gd name="connsiteY0" fmla="*/ 26366 h 50240"/>
                <a:gd name="connsiteX1" fmla="*/ 22428 w 43594"/>
                <a:gd name="connsiteY1" fmla="*/ 45321 h 50240"/>
                <a:gd name="connsiteX2" fmla="*/ 30528 w 43594"/>
                <a:gd name="connsiteY2" fmla="*/ 49534 h 50240"/>
                <a:gd name="connsiteX3" fmla="*/ 40816 w 43594"/>
                <a:gd name="connsiteY3" fmla="*/ 46779 h 50240"/>
                <a:gd name="connsiteX4" fmla="*/ 43408 w 43594"/>
                <a:gd name="connsiteY4" fmla="*/ 36978 h 50240"/>
                <a:gd name="connsiteX5" fmla="*/ 41059 w 43594"/>
                <a:gd name="connsiteY5" fmla="*/ 28148 h 50240"/>
                <a:gd name="connsiteX6" fmla="*/ 23157 w 43594"/>
                <a:gd name="connsiteY6" fmla="*/ 3846 h 50240"/>
                <a:gd name="connsiteX7" fmla="*/ 19754 w 43594"/>
                <a:gd name="connsiteY7" fmla="*/ 929 h 50240"/>
                <a:gd name="connsiteX8" fmla="*/ 14813 w 43594"/>
                <a:gd name="connsiteY8" fmla="*/ -205 h 50240"/>
                <a:gd name="connsiteX9" fmla="*/ 3796 w 43594"/>
                <a:gd name="connsiteY9" fmla="*/ 4737 h 50240"/>
                <a:gd name="connsiteX10" fmla="*/ 4444 w 43594"/>
                <a:gd name="connsiteY10" fmla="*/ 26366 h 50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594" h="50240">
                  <a:moveTo>
                    <a:pt x="4444" y="26366"/>
                  </a:moveTo>
                  <a:cubicBezTo>
                    <a:pt x="9248" y="33713"/>
                    <a:pt x="15339" y="40137"/>
                    <a:pt x="22428" y="45321"/>
                  </a:cubicBezTo>
                  <a:cubicBezTo>
                    <a:pt x="24849" y="47201"/>
                    <a:pt x="27596" y="48635"/>
                    <a:pt x="30528" y="49534"/>
                  </a:cubicBezTo>
                  <a:cubicBezTo>
                    <a:pt x="34198" y="50765"/>
                    <a:pt x="38248" y="49680"/>
                    <a:pt x="40816" y="46779"/>
                  </a:cubicBezTo>
                  <a:cubicBezTo>
                    <a:pt x="43028" y="44025"/>
                    <a:pt x="43967" y="40461"/>
                    <a:pt x="43408" y="36978"/>
                  </a:cubicBezTo>
                  <a:cubicBezTo>
                    <a:pt x="43068" y="33932"/>
                    <a:pt x="42282" y="30959"/>
                    <a:pt x="41059" y="28148"/>
                  </a:cubicBezTo>
                  <a:cubicBezTo>
                    <a:pt x="36571" y="19051"/>
                    <a:pt x="30512" y="10829"/>
                    <a:pt x="23157" y="3846"/>
                  </a:cubicBezTo>
                  <a:cubicBezTo>
                    <a:pt x="22185" y="2703"/>
                    <a:pt x="21034" y="1715"/>
                    <a:pt x="19754" y="929"/>
                  </a:cubicBezTo>
                  <a:cubicBezTo>
                    <a:pt x="18223" y="152"/>
                    <a:pt x="16530" y="-237"/>
                    <a:pt x="14813" y="-205"/>
                  </a:cubicBezTo>
                  <a:cubicBezTo>
                    <a:pt x="10600" y="-205"/>
                    <a:pt x="6591" y="1594"/>
                    <a:pt x="3796" y="4737"/>
                  </a:cubicBezTo>
                  <a:cubicBezTo>
                    <a:pt x="-1543" y="11055"/>
                    <a:pt x="-1259" y="20379"/>
                    <a:pt x="4444" y="263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00" name="Freeform: Shape 1799">
              <a:extLst>
                <a:ext uri="{FF2B5EF4-FFF2-40B4-BE49-F238E27FC236}">
                  <a16:creationId xmlns:a16="http://schemas.microsoft.com/office/drawing/2014/main" xmlns="" id="{591F2256-96E4-83E7-A932-21D0010B3E43}"/>
                </a:ext>
              </a:extLst>
            </p:cNvPr>
            <p:cNvSpPr/>
            <p:nvPr/>
          </p:nvSpPr>
          <p:spPr>
            <a:xfrm>
              <a:off x="9173321" y="3311551"/>
              <a:ext cx="138230" cy="106832"/>
            </a:xfrm>
            <a:custGeom>
              <a:avLst/>
              <a:gdLst>
                <a:gd name="connsiteX0" fmla="*/ 50267 w 138230"/>
                <a:gd name="connsiteY0" fmla="*/ 4917 h 106832"/>
                <a:gd name="connsiteX1" fmla="*/ 126981 w 138230"/>
                <a:gd name="connsiteY1" fmla="*/ 66726 h 106832"/>
                <a:gd name="connsiteX2" fmla="*/ 137998 w 138230"/>
                <a:gd name="connsiteY2" fmla="*/ 83413 h 106832"/>
                <a:gd name="connsiteX3" fmla="*/ 134839 w 138230"/>
                <a:gd name="connsiteY3" fmla="*/ 96536 h 106832"/>
                <a:gd name="connsiteX4" fmla="*/ 129654 w 138230"/>
                <a:gd name="connsiteY4" fmla="*/ 102612 h 106832"/>
                <a:gd name="connsiteX5" fmla="*/ 124146 w 138230"/>
                <a:gd name="connsiteY5" fmla="*/ 105933 h 106832"/>
                <a:gd name="connsiteX6" fmla="*/ 113210 w 138230"/>
                <a:gd name="connsiteY6" fmla="*/ 105933 h 106832"/>
                <a:gd name="connsiteX7" fmla="*/ 58044 w 138230"/>
                <a:gd name="connsiteY7" fmla="*/ 86896 h 106832"/>
                <a:gd name="connsiteX8" fmla="*/ 16325 w 138230"/>
                <a:gd name="connsiteY8" fmla="*/ 70938 h 106832"/>
                <a:gd name="connsiteX9" fmla="*/ 5227 w 138230"/>
                <a:gd name="connsiteY9" fmla="*/ 65673 h 106832"/>
                <a:gd name="connsiteX10" fmla="*/ 3688 w 138230"/>
                <a:gd name="connsiteY10" fmla="*/ 38697 h 106832"/>
                <a:gd name="connsiteX11" fmla="*/ 50267 w 138230"/>
                <a:gd name="connsiteY11" fmla="*/ 4917 h 10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230" h="106832">
                  <a:moveTo>
                    <a:pt x="50267" y="4917"/>
                  </a:moveTo>
                  <a:cubicBezTo>
                    <a:pt x="75971" y="25331"/>
                    <a:pt x="101545" y="45931"/>
                    <a:pt x="126981" y="66726"/>
                  </a:cubicBezTo>
                  <a:cubicBezTo>
                    <a:pt x="132522" y="70800"/>
                    <a:pt x="136426" y="76714"/>
                    <a:pt x="137998" y="83413"/>
                  </a:cubicBezTo>
                  <a:cubicBezTo>
                    <a:pt x="138703" y="88031"/>
                    <a:pt x="137569" y="92745"/>
                    <a:pt x="134839" y="96536"/>
                  </a:cubicBezTo>
                  <a:cubicBezTo>
                    <a:pt x="133429" y="98813"/>
                    <a:pt x="131679" y="100862"/>
                    <a:pt x="129654" y="102612"/>
                  </a:cubicBezTo>
                  <a:cubicBezTo>
                    <a:pt x="128164" y="104208"/>
                    <a:pt x="126252" y="105358"/>
                    <a:pt x="124146" y="105933"/>
                  </a:cubicBezTo>
                  <a:cubicBezTo>
                    <a:pt x="120557" y="106857"/>
                    <a:pt x="116798" y="106857"/>
                    <a:pt x="113210" y="105933"/>
                  </a:cubicBezTo>
                  <a:cubicBezTo>
                    <a:pt x="104461" y="103584"/>
                    <a:pt x="80159" y="94916"/>
                    <a:pt x="58044" y="86896"/>
                  </a:cubicBezTo>
                  <a:lnTo>
                    <a:pt x="16325" y="70938"/>
                  </a:lnTo>
                  <a:cubicBezTo>
                    <a:pt x="12226" y="70185"/>
                    <a:pt x="8403" y="68370"/>
                    <a:pt x="5227" y="65673"/>
                  </a:cubicBezTo>
                  <a:cubicBezTo>
                    <a:pt x="286" y="61298"/>
                    <a:pt x="-2873" y="53117"/>
                    <a:pt x="3688" y="38697"/>
                  </a:cubicBezTo>
                  <a:cubicBezTo>
                    <a:pt x="17702" y="10345"/>
                    <a:pt x="28719" y="-10231"/>
                    <a:pt x="50267" y="491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01" name="Freeform: Shape 1800">
              <a:extLst>
                <a:ext uri="{FF2B5EF4-FFF2-40B4-BE49-F238E27FC236}">
                  <a16:creationId xmlns:a16="http://schemas.microsoft.com/office/drawing/2014/main" xmlns="" id="{AFF6B995-DAB9-FF29-1666-28053917D16F}"/>
                </a:ext>
              </a:extLst>
            </p:cNvPr>
            <p:cNvSpPr/>
            <p:nvPr/>
          </p:nvSpPr>
          <p:spPr>
            <a:xfrm>
              <a:off x="9250335" y="3366156"/>
              <a:ext cx="51406" cy="41724"/>
            </a:xfrm>
            <a:custGeom>
              <a:avLst/>
              <a:gdLst>
                <a:gd name="connsiteX0" fmla="*/ 8896 w 51406"/>
                <a:gd name="connsiteY0" fmla="*/ 29375 h 41724"/>
                <a:gd name="connsiteX1" fmla="*/ 32469 w 51406"/>
                <a:gd name="connsiteY1" fmla="*/ 40635 h 41724"/>
                <a:gd name="connsiteX2" fmla="*/ 41866 w 51406"/>
                <a:gd name="connsiteY2" fmla="*/ 41364 h 41724"/>
                <a:gd name="connsiteX3" fmla="*/ 50777 w 51406"/>
                <a:gd name="connsiteY3" fmla="*/ 34478 h 41724"/>
                <a:gd name="connsiteX4" fmla="*/ 49724 w 51406"/>
                <a:gd name="connsiteY4" fmla="*/ 24109 h 41724"/>
                <a:gd name="connsiteX5" fmla="*/ 43891 w 51406"/>
                <a:gd name="connsiteY5" fmla="*/ 16900 h 41724"/>
                <a:gd name="connsiteX6" fmla="*/ 18131 w 51406"/>
                <a:gd name="connsiteY6" fmla="*/ 1265 h 41724"/>
                <a:gd name="connsiteX7" fmla="*/ 13838 w 51406"/>
                <a:gd name="connsiteY7" fmla="*/ -112 h 41724"/>
                <a:gd name="connsiteX8" fmla="*/ 8896 w 51406"/>
                <a:gd name="connsiteY8" fmla="*/ 617 h 41724"/>
                <a:gd name="connsiteX9" fmla="*/ 796 w 51406"/>
                <a:gd name="connsiteY9" fmla="*/ 9366 h 41724"/>
                <a:gd name="connsiteX10" fmla="*/ 8896 w 51406"/>
                <a:gd name="connsiteY10" fmla="*/ 29375 h 4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06" h="41724">
                  <a:moveTo>
                    <a:pt x="8896" y="29375"/>
                  </a:moveTo>
                  <a:cubicBezTo>
                    <a:pt x="16001" y="34535"/>
                    <a:pt x="23988" y="38350"/>
                    <a:pt x="32469" y="40635"/>
                  </a:cubicBezTo>
                  <a:cubicBezTo>
                    <a:pt x="35531" y="41469"/>
                    <a:pt x="38715" y="41712"/>
                    <a:pt x="41866" y="41364"/>
                  </a:cubicBezTo>
                  <a:cubicBezTo>
                    <a:pt x="45908" y="40967"/>
                    <a:pt x="49367" y="38293"/>
                    <a:pt x="50777" y="34478"/>
                  </a:cubicBezTo>
                  <a:cubicBezTo>
                    <a:pt x="51854" y="31019"/>
                    <a:pt x="51474" y="27276"/>
                    <a:pt x="49724" y="24109"/>
                  </a:cubicBezTo>
                  <a:cubicBezTo>
                    <a:pt x="48185" y="21404"/>
                    <a:pt x="46216" y="18965"/>
                    <a:pt x="43891" y="16900"/>
                  </a:cubicBezTo>
                  <a:cubicBezTo>
                    <a:pt x="36325" y="10168"/>
                    <a:pt x="27593" y="4870"/>
                    <a:pt x="18131" y="1265"/>
                  </a:cubicBezTo>
                  <a:cubicBezTo>
                    <a:pt x="16786" y="568"/>
                    <a:pt x="15336" y="99"/>
                    <a:pt x="13838" y="-112"/>
                  </a:cubicBezTo>
                  <a:cubicBezTo>
                    <a:pt x="12153" y="-363"/>
                    <a:pt x="10435" y="-112"/>
                    <a:pt x="8896" y="617"/>
                  </a:cubicBezTo>
                  <a:cubicBezTo>
                    <a:pt x="5186" y="2399"/>
                    <a:pt x="2286" y="5526"/>
                    <a:pt x="796" y="9366"/>
                  </a:cubicBezTo>
                  <a:cubicBezTo>
                    <a:pt x="-1724" y="17118"/>
                    <a:pt x="1695" y="25559"/>
                    <a:pt x="8896" y="293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02" name="Freeform: Shape 1801">
              <a:extLst>
                <a:ext uri="{FF2B5EF4-FFF2-40B4-BE49-F238E27FC236}">
                  <a16:creationId xmlns:a16="http://schemas.microsoft.com/office/drawing/2014/main" xmlns="" id="{0089D55B-DF7F-A970-3C99-D9089A3FA5A0}"/>
                </a:ext>
              </a:extLst>
            </p:cNvPr>
            <p:cNvSpPr/>
            <p:nvPr/>
          </p:nvSpPr>
          <p:spPr>
            <a:xfrm>
              <a:off x="9151230" y="3385648"/>
              <a:ext cx="144272" cy="77730"/>
            </a:xfrm>
            <a:custGeom>
              <a:avLst/>
              <a:gdLst>
                <a:gd name="connsiteX0" fmla="*/ 33232 w 144272"/>
                <a:gd name="connsiteY0" fmla="*/ 1053 h 77730"/>
                <a:gd name="connsiteX1" fmla="*/ 126309 w 144272"/>
                <a:gd name="connsiteY1" fmla="*/ 33051 h 77730"/>
                <a:gd name="connsiteX2" fmla="*/ 142510 w 144272"/>
                <a:gd name="connsiteY2" fmla="*/ 45769 h 77730"/>
                <a:gd name="connsiteX3" fmla="*/ 143320 w 144272"/>
                <a:gd name="connsiteY3" fmla="*/ 60917 h 77730"/>
                <a:gd name="connsiteX4" fmla="*/ 139918 w 144272"/>
                <a:gd name="connsiteY4" fmla="*/ 69018 h 77730"/>
                <a:gd name="connsiteX5" fmla="*/ 135543 w 144272"/>
                <a:gd name="connsiteY5" fmla="*/ 74364 h 77730"/>
                <a:gd name="connsiteX6" fmla="*/ 125013 w 144272"/>
                <a:gd name="connsiteY6" fmla="*/ 77524 h 77730"/>
                <a:gd name="connsiteX7" fmla="*/ 66607 w 144272"/>
                <a:gd name="connsiteY7" fmla="*/ 74688 h 77730"/>
                <a:gd name="connsiteX8" fmla="*/ 21972 w 144272"/>
                <a:gd name="connsiteY8" fmla="*/ 71286 h 77730"/>
                <a:gd name="connsiteX9" fmla="*/ 9902 w 144272"/>
                <a:gd name="connsiteY9" fmla="*/ 69423 h 77730"/>
                <a:gd name="connsiteX10" fmla="*/ 505 w 144272"/>
                <a:gd name="connsiteY10" fmla="*/ 45121 h 77730"/>
                <a:gd name="connsiteX11" fmla="*/ 33232 w 144272"/>
                <a:gd name="connsiteY11" fmla="*/ 1053 h 7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272" h="77730">
                  <a:moveTo>
                    <a:pt x="33232" y="1053"/>
                  </a:moveTo>
                  <a:lnTo>
                    <a:pt x="126309" y="33051"/>
                  </a:lnTo>
                  <a:cubicBezTo>
                    <a:pt x="135949" y="37425"/>
                    <a:pt x="139837" y="40666"/>
                    <a:pt x="142510" y="45769"/>
                  </a:cubicBezTo>
                  <a:cubicBezTo>
                    <a:pt x="144503" y="50581"/>
                    <a:pt x="144787" y="55927"/>
                    <a:pt x="143320" y="60917"/>
                  </a:cubicBezTo>
                  <a:cubicBezTo>
                    <a:pt x="142470" y="63728"/>
                    <a:pt x="141327" y="66442"/>
                    <a:pt x="139918" y="69018"/>
                  </a:cubicBezTo>
                  <a:cubicBezTo>
                    <a:pt x="138994" y="71173"/>
                    <a:pt x="137480" y="73028"/>
                    <a:pt x="135543" y="74364"/>
                  </a:cubicBezTo>
                  <a:cubicBezTo>
                    <a:pt x="132384" y="76357"/>
                    <a:pt x="128747" y="77451"/>
                    <a:pt x="125013" y="77524"/>
                  </a:cubicBezTo>
                  <a:cubicBezTo>
                    <a:pt x="115859" y="77524"/>
                    <a:pt x="90099" y="76228"/>
                    <a:pt x="66607" y="74688"/>
                  </a:cubicBezTo>
                  <a:lnTo>
                    <a:pt x="21972" y="71286"/>
                  </a:lnTo>
                  <a:cubicBezTo>
                    <a:pt x="17857" y="71732"/>
                    <a:pt x="13693" y="71092"/>
                    <a:pt x="9902" y="69423"/>
                  </a:cubicBezTo>
                  <a:cubicBezTo>
                    <a:pt x="3988" y="66750"/>
                    <a:pt x="-1844" y="60026"/>
                    <a:pt x="505" y="45121"/>
                  </a:cubicBezTo>
                  <a:cubicBezTo>
                    <a:pt x="4798" y="15877"/>
                    <a:pt x="7958" y="-5751"/>
                    <a:pt x="33232" y="10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03" name="Freeform: Shape 1802">
              <a:extLst>
                <a:ext uri="{FF2B5EF4-FFF2-40B4-BE49-F238E27FC236}">
                  <a16:creationId xmlns:a16="http://schemas.microsoft.com/office/drawing/2014/main" xmlns="" id="{708A0C51-6C9A-64E6-9288-572659DA20E8}"/>
                </a:ext>
              </a:extLst>
            </p:cNvPr>
            <p:cNvSpPr/>
            <p:nvPr/>
          </p:nvSpPr>
          <p:spPr>
            <a:xfrm>
              <a:off x="9229609" y="3419614"/>
              <a:ext cx="55586" cy="34517"/>
            </a:xfrm>
            <a:custGeom>
              <a:avLst/>
              <a:gdLst>
                <a:gd name="connsiteX0" fmla="*/ 13906 w 55586"/>
                <a:gd name="connsiteY0" fmla="*/ 30353 h 34517"/>
                <a:gd name="connsiteX1" fmla="*/ 39829 w 55586"/>
                <a:gd name="connsiteY1" fmla="*/ 34242 h 34517"/>
                <a:gd name="connsiteX2" fmla="*/ 48983 w 55586"/>
                <a:gd name="connsiteY2" fmla="*/ 31974 h 34517"/>
                <a:gd name="connsiteX3" fmla="*/ 55544 w 55586"/>
                <a:gd name="connsiteY3" fmla="*/ 21605 h 34517"/>
                <a:gd name="connsiteX4" fmla="*/ 51413 w 55586"/>
                <a:gd name="connsiteY4" fmla="*/ 11236 h 34517"/>
                <a:gd name="connsiteX5" fmla="*/ 43717 w 55586"/>
                <a:gd name="connsiteY5" fmla="*/ 6213 h 34517"/>
                <a:gd name="connsiteX6" fmla="*/ 14149 w 55586"/>
                <a:gd name="connsiteY6" fmla="*/ -24 h 34517"/>
                <a:gd name="connsiteX7" fmla="*/ 9694 w 55586"/>
                <a:gd name="connsiteY7" fmla="*/ -24 h 34517"/>
                <a:gd name="connsiteX8" fmla="*/ 5239 w 55586"/>
                <a:gd name="connsiteY8" fmla="*/ 2406 h 34517"/>
                <a:gd name="connsiteX9" fmla="*/ -27 w 55586"/>
                <a:gd name="connsiteY9" fmla="*/ 13423 h 34517"/>
                <a:gd name="connsiteX10" fmla="*/ 13906 w 55586"/>
                <a:gd name="connsiteY10" fmla="*/ 30353 h 34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586" h="34517">
                  <a:moveTo>
                    <a:pt x="13906" y="30353"/>
                  </a:moveTo>
                  <a:cubicBezTo>
                    <a:pt x="22210" y="33318"/>
                    <a:pt x="31015" y="34639"/>
                    <a:pt x="39829" y="34242"/>
                  </a:cubicBezTo>
                  <a:cubicBezTo>
                    <a:pt x="42996" y="34088"/>
                    <a:pt x="46107" y="33318"/>
                    <a:pt x="48983" y="31974"/>
                  </a:cubicBezTo>
                  <a:cubicBezTo>
                    <a:pt x="52919" y="29997"/>
                    <a:pt x="55447" y="26011"/>
                    <a:pt x="55544" y="21605"/>
                  </a:cubicBezTo>
                  <a:cubicBezTo>
                    <a:pt x="55722" y="17716"/>
                    <a:pt x="54216" y="13933"/>
                    <a:pt x="51413" y="11236"/>
                  </a:cubicBezTo>
                  <a:cubicBezTo>
                    <a:pt x="49144" y="9146"/>
                    <a:pt x="46544" y="7445"/>
                    <a:pt x="43717" y="6213"/>
                  </a:cubicBezTo>
                  <a:cubicBezTo>
                    <a:pt x="34328" y="2349"/>
                    <a:pt x="24300" y="235"/>
                    <a:pt x="14149" y="-24"/>
                  </a:cubicBezTo>
                  <a:cubicBezTo>
                    <a:pt x="12675" y="-267"/>
                    <a:pt x="11168" y="-267"/>
                    <a:pt x="9694" y="-24"/>
                  </a:cubicBezTo>
                  <a:cubicBezTo>
                    <a:pt x="8033" y="405"/>
                    <a:pt x="6502" y="1240"/>
                    <a:pt x="5239" y="2406"/>
                  </a:cubicBezTo>
                  <a:cubicBezTo>
                    <a:pt x="1982" y="5152"/>
                    <a:pt x="62" y="9162"/>
                    <a:pt x="-27" y="13423"/>
                  </a:cubicBezTo>
                  <a:cubicBezTo>
                    <a:pt x="-124" y="21710"/>
                    <a:pt x="5757" y="28855"/>
                    <a:pt x="13906" y="3035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04" name="Freeform: Shape 1803">
              <a:extLst>
                <a:ext uri="{FF2B5EF4-FFF2-40B4-BE49-F238E27FC236}">
                  <a16:creationId xmlns:a16="http://schemas.microsoft.com/office/drawing/2014/main" xmlns="" id="{E24FF766-8DC0-270E-BC55-6EAA1C2BB55D}"/>
                </a:ext>
              </a:extLst>
            </p:cNvPr>
            <p:cNvSpPr/>
            <p:nvPr/>
          </p:nvSpPr>
          <p:spPr>
            <a:xfrm>
              <a:off x="9147593" y="3462649"/>
              <a:ext cx="143463" cy="63111"/>
            </a:xfrm>
            <a:custGeom>
              <a:avLst/>
              <a:gdLst>
                <a:gd name="connsiteX0" fmla="*/ 21720 w 143463"/>
                <a:gd name="connsiteY0" fmla="*/ -206 h 63111"/>
                <a:gd name="connsiteX1" fmla="*/ 120062 w 143463"/>
                <a:gd name="connsiteY1" fmla="*/ 4897 h 63111"/>
                <a:gd name="connsiteX2" fmla="*/ 138775 w 143463"/>
                <a:gd name="connsiteY2" fmla="*/ 12998 h 63111"/>
                <a:gd name="connsiteX3" fmla="*/ 142501 w 143463"/>
                <a:gd name="connsiteY3" fmla="*/ 20288 h 63111"/>
                <a:gd name="connsiteX4" fmla="*/ 143393 w 143463"/>
                <a:gd name="connsiteY4" fmla="*/ 31062 h 63111"/>
                <a:gd name="connsiteX5" fmla="*/ 141610 w 143463"/>
                <a:gd name="connsiteY5" fmla="*/ 43699 h 63111"/>
                <a:gd name="connsiteX6" fmla="*/ 138046 w 143463"/>
                <a:gd name="connsiteY6" fmla="*/ 51800 h 63111"/>
                <a:gd name="connsiteX7" fmla="*/ 127839 w 143463"/>
                <a:gd name="connsiteY7" fmla="*/ 57633 h 63111"/>
                <a:gd name="connsiteX8" fmla="*/ 24798 w 143463"/>
                <a:gd name="connsiteY8" fmla="*/ 62493 h 63111"/>
                <a:gd name="connsiteX9" fmla="*/ 496 w 143463"/>
                <a:gd name="connsiteY9" fmla="*/ 44266 h 63111"/>
                <a:gd name="connsiteX10" fmla="*/ 10 w 143463"/>
                <a:gd name="connsiteY10" fmla="*/ 28551 h 63111"/>
                <a:gd name="connsiteX11" fmla="*/ 1063 w 143463"/>
                <a:gd name="connsiteY11" fmla="*/ 14375 h 63111"/>
                <a:gd name="connsiteX12" fmla="*/ 21720 w 143463"/>
                <a:gd name="connsiteY12" fmla="*/ -206 h 6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463" h="63111">
                  <a:moveTo>
                    <a:pt x="21720" y="-206"/>
                  </a:moveTo>
                  <a:lnTo>
                    <a:pt x="120062" y="4897"/>
                  </a:lnTo>
                  <a:cubicBezTo>
                    <a:pt x="127151" y="4905"/>
                    <a:pt x="133915" y="7837"/>
                    <a:pt x="138775" y="12998"/>
                  </a:cubicBezTo>
                  <a:cubicBezTo>
                    <a:pt x="140622" y="15071"/>
                    <a:pt x="141902" y="17583"/>
                    <a:pt x="142501" y="20288"/>
                  </a:cubicBezTo>
                  <a:cubicBezTo>
                    <a:pt x="143255" y="23828"/>
                    <a:pt x="143554" y="27449"/>
                    <a:pt x="143393" y="31062"/>
                  </a:cubicBezTo>
                  <a:cubicBezTo>
                    <a:pt x="143247" y="35323"/>
                    <a:pt x="142647" y="39560"/>
                    <a:pt x="141610" y="43699"/>
                  </a:cubicBezTo>
                  <a:cubicBezTo>
                    <a:pt x="141035" y="46632"/>
                    <a:pt x="139820" y="49394"/>
                    <a:pt x="138046" y="51800"/>
                  </a:cubicBezTo>
                  <a:cubicBezTo>
                    <a:pt x="135430" y="54878"/>
                    <a:pt x="131817" y="56944"/>
                    <a:pt x="127839" y="57633"/>
                  </a:cubicBezTo>
                  <a:cubicBezTo>
                    <a:pt x="109694" y="61035"/>
                    <a:pt x="24798" y="62493"/>
                    <a:pt x="24798" y="62493"/>
                  </a:cubicBezTo>
                  <a:cubicBezTo>
                    <a:pt x="24798" y="62493"/>
                    <a:pt x="496" y="67272"/>
                    <a:pt x="496" y="44266"/>
                  </a:cubicBezTo>
                  <a:cubicBezTo>
                    <a:pt x="496" y="38515"/>
                    <a:pt x="496" y="33249"/>
                    <a:pt x="10" y="28551"/>
                  </a:cubicBezTo>
                  <a:cubicBezTo>
                    <a:pt x="-152" y="23804"/>
                    <a:pt x="204" y="19049"/>
                    <a:pt x="1063" y="14375"/>
                  </a:cubicBezTo>
                  <a:cubicBezTo>
                    <a:pt x="2845" y="5221"/>
                    <a:pt x="8597" y="117"/>
                    <a:pt x="21720"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05" name="Freeform: Shape 1804">
              <a:extLst>
                <a:ext uri="{FF2B5EF4-FFF2-40B4-BE49-F238E27FC236}">
                  <a16:creationId xmlns:a16="http://schemas.microsoft.com/office/drawing/2014/main" xmlns="" id="{12D7653F-B70D-3E69-BC62-02F9E5C0473E}"/>
                </a:ext>
              </a:extLst>
            </p:cNvPr>
            <p:cNvSpPr/>
            <p:nvPr/>
          </p:nvSpPr>
          <p:spPr>
            <a:xfrm>
              <a:off x="9224762" y="3475476"/>
              <a:ext cx="56569" cy="35938"/>
            </a:xfrm>
            <a:custGeom>
              <a:avLst/>
              <a:gdLst>
                <a:gd name="connsiteX0" fmla="*/ 16971 w 56569"/>
                <a:gd name="connsiteY0" fmla="*/ 34274 h 35938"/>
                <a:gd name="connsiteX1" fmla="*/ 43137 w 56569"/>
                <a:gd name="connsiteY1" fmla="*/ 34274 h 35938"/>
                <a:gd name="connsiteX2" fmla="*/ 51885 w 56569"/>
                <a:gd name="connsiteY2" fmla="*/ 29414 h 35938"/>
                <a:gd name="connsiteX3" fmla="*/ 56260 w 56569"/>
                <a:gd name="connsiteY3" fmla="*/ 13941 h 35938"/>
                <a:gd name="connsiteX4" fmla="*/ 49617 w 56569"/>
                <a:gd name="connsiteY4" fmla="*/ 3087 h 35938"/>
                <a:gd name="connsiteX5" fmla="*/ 40706 w 56569"/>
                <a:gd name="connsiteY5" fmla="*/ 332 h 35938"/>
                <a:gd name="connsiteX6" fmla="*/ 10653 w 56569"/>
                <a:gd name="connsiteY6" fmla="*/ 2438 h 35938"/>
                <a:gd name="connsiteX7" fmla="*/ 6359 w 56569"/>
                <a:gd name="connsiteY7" fmla="*/ 3735 h 35938"/>
                <a:gd name="connsiteX8" fmla="*/ 2714 w 56569"/>
                <a:gd name="connsiteY8" fmla="*/ 7299 h 35938"/>
                <a:gd name="connsiteX9" fmla="*/ 203 w 56569"/>
                <a:gd name="connsiteY9" fmla="*/ 19693 h 35938"/>
                <a:gd name="connsiteX10" fmla="*/ 16971 w 56569"/>
                <a:gd name="connsiteY10" fmla="*/ 34274 h 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9" h="35938">
                  <a:moveTo>
                    <a:pt x="16971" y="34274"/>
                  </a:moveTo>
                  <a:cubicBezTo>
                    <a:pt x="25583" y="36218"/>
                    <a:pt x="34526" y="36218"/>
                    <a:pt x="43137" y="34274"/>
                  </a:cubicBezTo>
                  <a:cubicBezTo>
                    <a:pt x="46417" y="33432"/>
                    <a:pt x="49431" y="31755"/>
                    <a:pt x="51885" y="29414"/>
                  </a:cubicBezTo>
                  <a:cubicBezTo>
                    <a:pt x="55628" y="25193"/>
                    <a:pt x="57240" y="19499"/>
                    <a:pt x="56260" y="13941"/>
                  </a:cubicBezTo>
                  <a:cubicBezTo>
                    <a:pt x="56017" y="9437"/>
                    <a:pt x="53522" y="5355"/>
                    <a:pt x="49617" y="3087"/>
                  </a:cubicBezTo>
                  <a:cubicBezTo>
                    <a:pt x="46806" y="1726"/>
                    <a:pt x="43801" y="794"/>
                    <a:pt x="40706" y="332"/>
                  </a:cubicBezTo>
                  <a:cubicBezTo>
                    <a:pt x="30646" y="-826"/>
                    <a:pt x="20455" y="-113"/>
                    <a:pt x="10653" y="2438"/>
                  </a:cubicBezTo>
                  <a:cubicBezTo>
                    <a:pt x="9154" y="2625"/>
                    <a:pt x="7704" y="3062"/>
                    <a:pt x="6359" y="3735"/>
                  </a:cubicBezTo>
                  <a:cubicBezTo>
                    <a:pt x="4845" y="4577"/>
                    <a:pt x="3589" y="5808"/>
                    <a:pt x="2714" y="7299"/>
                  </a:cubicBezTo>
                  <a:cubicBezTo>
                    <a:pt x="397" y="10985"/>
                    <a:pt x="-494" y="15391"/>
                    <a:pt x="203" y="19693"/>
                  </a:cubicBezTo>
                  <a:cubicBezTo>
                    <a:pt x="1839" y="27794"/>
                    <a:pt x="8725" y="33780"/>
                    <a:pt x="16971" y="3427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06" name="Freeform: Shape 1805">
              <a:extLst>
                <a:ext uri="{FF2B5EF4-FFF2-40B4-BE49-F238E27FC236}">
                  <a16:creationId xmlns:a16="http://schemas.microsoft.com/office/drawing/2014/main" xmlns="" id="{6368C662-E9AC-0285-10CD-00EE23C6BC7E}"/>
                </a:ext>
              </a:extLst>
            </p:cNvPr>
            <p:cNvSpPr/>
            <p:nvPr/>
          </p:nvSpPr>
          <p:spPr>
            <a:xfrm>
              <a:off x="9147977" y="3527050"/>
              <a:ext cx="143466" cy="62058"/>
            </a:xfrm>
            <a:custGeom>
              <a:avLst/>
              <a:gdLst>
                <a:gd name="connsiteX0" fmla="*/ 21255 w 143466"/>
                <a:gd name="connsiteY0" fmla="*/ 2953 h 62058"/>
                <a:gd name="connsiteX1" fmla="*/ 119598 w 143466"/>
                <a:gd name="connsiteY1" fmla="*/ -206 h 62058"/>
                <a:gd name="connsiteX2" fmla="*/ 138716 w 143466"/>
                <a:gd name="connsiteY2" fmla="*/ 9109 h 62058"/>
                <a:gd name="connsiteX3" fmla="*/ 143333 w 143466"/>
                <a:gd name="connsiteY3" fmla="*/ 30090 h 62058"/>
                <a:gd name="connsiteX4" fmla="*/ 141632 w 143466"/>
                <a:gd name="connsiteY4" fmla="*/ 42727 h 62058"/>
                <a:gd name="connsiteX5" fmla="*/ 138067 w 143466"/>
                <a:gd name="connsiteY5" fmla="*/ 50828 h 62058"/>
                <a:gd name="connsiteX6" fmla="*/ 127861 w 143466"/>
                <a:gd name="connsiteY6" fmla="*/ 56660 h 62058"/>
                <a:gd name="connsiteX7" fmla="*/ 24739 w 143466"/>
                <a:gd name="connsiteY7" fmla="*/ 61440 h 62058"/>
                <a:gd name="connsiteX8" fmla="*/ 437 w 143466"/>
                <a:gd name="connsiteY8" fmla="*/ 43213 h 62058"/>
                <a:gd name="connsiteX9" fmla="*/ 21255 w 143466"/>
                <a:gd name="connsiteY9" fmla="*/ 2953 h 6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66" h="62058">
                  <a:moveTo>
                    <a:pt x="21255" y="2953"/>
                  </a:moveTo>
                  <a:lnTo>
                    <a:pt x="119598" y="-206"/>
                  </a:lnTo>
                  <a:cubicBezTo>
                    <a:pt x="130291" y="604"/>
                    <a:pt x="134908" y="3034"/>
                    <a:pt x="138716" y="9109"/>
                  </a:cubicBezTo>
                  <a:cubicBezTo>
                    <a:pt x="142280" y="15501"/>
                    <a:pt x="143884" y="22791"/>
                    <a:pt x="143333" y="30090"/>
                  </a:cubicBezTo>
                  <a:cubicBezTo>
                    <a:pt x="143179" y="34351"/>
                    <a:pt x="142604" y="38580"/>
                    <a:pt x="141632" y="42727"/>
                  </a:cubicBezTo>
                  <a:cubicBezTo>
                    <a:pt x="141024" y="45644"/>
                    <a:pt x="139809" y="48406"/>
                    <a:pt x="138067" y="50828"/>
                  </a:cubicBezTo>
                  <a:cubicBezTo>
                    <a:pt x="135443" y="53890"/>
                    <a:pt x="131830" y="55948"/>
                    <a:pt x="127861" y="56660"/>
                  </a:cubicBezTo>
                  <a:cubicBezTo>
                    <a:pt x="109715" y="59982"/>
                    <a:pt x="24739" y="61440"/>
                    <a:pt x="24739" y="61440"/>
                  </a:cubicBezTo>
                  <a:cubicBezTo>
                    <a:pt x="24739" y="61440"/>
                    <a:pt x="437" y="66219"/>
                    <a:pt x="437" y="43213"/>
                  </a:cubicBezTo>
                  <a:cubicBezTo>
                    <a:pt x="437" y="20207"/>
                    <a:pt x="-4991" y="5302"/>
                    <a:pt x="21255" y="2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07" name="Freeform: Shape 1806">
              <a:extLst>
                <a:ext uri="{FF2B5EF4-FFF2-40B4-BE49-F238E27FC236}">
                  <a16:creationId xmlns:a16="http://schemas.microsoft.com/office/drawing/2014/main" xmlns="" id="{6721793F-EC29-C6FD-BBC6-C04E4413E7A5}"/>
                </a:ext>
              </a:extLst>
            </p:cNvPr>
            <p:cNvSpPr/>
            <p:nvPr/>
          </p:nvSpPr>
          <p:spPr>
            <a:xfrm>
              <a:off x="9225155" y="3537313"/>
              <a:ext cx="56574" cy="37530"/>
            </a:xfrm>
            <a:custGeom>
              <a:avLst/>
              <a:gdLst>
                <a:gd name="connsiteX0" fmla="*/ 16903 w 56574"/>
                <a:gd name="connsiteY0" fmla="*/ 35866 h 37530"/>
                <a:gd name="connsiteX1" fmla="*/ 43068 w 56574"/>
                <a:gd name="connsiteY1" fmla="*/ 35866 h 37530"/>
                <a:gd name="connsiteX2" fmla="*/ 51817 w 56574"/>
                <a:gd name="connsiteY2" fmla="*/ 31006 h 37530"/>
                <a:gd name="connsiteX3" fmla="*/ 56272 w 56574"/>
                <a:gd name="connsiteY3" fmla="*/ 15452 h 37530"/>
                <a:gd name="connsiteX4" fmla="*/ 49630 w 56574"/>
                <a:gd name="connsiteY4" fmla="*/ 3382 h 37530"/>
                <a:gd name="connsiteX5" fmla="*/ 40719 w 56574"/>
                <a:gd name="connsiteY5" fmla="*/ 61 h 37530"/>
                <a:gd name="connsiteX6" fmla="*/ 10666 w 56574"/>
                <a:gd name="connsiteY6" fmla="*/ 3544 h 37530"/>
                <a:gd name="connsiteX7" fmla="*/ 6372 w 56574"/>
                <a:gd name="connsiteY7" fmla="*/ 5083 h 37530"/>
                <a:gd name="connsiteX8" fmla="*/ 2727 w 56574"/>
                <a:gd name="connsiteY8" fmla="*/ 8810 h 37530"/>
                <a:gd name="connsiteX9" fmla="*/ 216 w 56574"/>
                <a:gd name="connsiteY9" fmla="*/ 21204 h 37530"/>
                <a:gd name="connsiteX10" fmla="*/ 16903 w 56574"/>
                <a:gd name="connsiteY10" fmla="*/ 35866 h 3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4" h="37530">
                  <a:moveTo>
                    <a:pt x="16903" y="35866"/>
                  </a:moveTo>
                  <a:cubicBezTo>
                    <a:pt x="25514" y="37810"/>
                    <a:pt x="34457" y="37810"/>
                    <a:pt x="43068" y="35866"/>
                  </a:cubicBezTo>
                  <a:cubicBezTo>
                    <a:pt x="46341" y="34983"/>
                    <a:pt x="49338" y="33314"/>
                    <a:pt x="51817" y="31006"/>
                  </a:cubicBezTo>
                  <a:cubicBezTo>
                    <a:pt x="55600" y="26777"/>
                    <a:pt x="57245" y="21042"/>
                    <a:pt x="56272" y="15452"/>
                  </a:cubicBezTo>
                  <a:cubicBezTo>
                    <a:pt x="55713" y="10721"/>
                    <a:pt x="53332" y="6388"/>
                    <a:pt x="49630" y="3382"/>
                  </a:cubicBezTo>
                  <a:cubicBezTo>
                    <a:pt x="46965" y="1592"/>
                    <a:pt x="43911" y="458"/>
                    <a:pt x="40719" y="61"/>
                  </a:cubicBezTo>
                  <a:cubicBezTo>
                    <a:pt x="30569" y="-790"/>
                    <a:pt x="20354" y="393"/>
                    <a:pt x="10666" y="3544"/>
                  </a:cubicBezTo>
                  <a:cubicBezTo>
                    <a:pt x="9159" y="3828"/>
                    <a:pt x="7709" y="4346"/>
                    <a:pt x="6372" y="5083"/>
                  </a:cubicBezTo>
                  <a:cubicBezTo>
                    <a:pt x="4890" y="6031"/>
                    <a:pt x="3642" y="7303"/>
                    <a:pt x="2727" y="8810"/>
                  </a:cubicBezTo>
                  <a:cubicBezTo>
                    <a:pt x="386" y="12487"/>
                    <a:pt x="-505" y="16902"/>
                    <a:pt x="216" y="21204"/>
                  </a:cubicBezTo>
                  <a:cubicBezTo>
                    <a:pt x="1763" y="29337"/>
                    <a:pt x="8640" y="35380"/>
                    <a:pt x="16903" y="358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08" name="Freeform: Shape 1807">
              <a:extLst>
                <a:ext uri="{FF2B5EF4-FFF2-40B4-BE49-F238E27FC236}">
                  <a16:creationId xmlns:a16="http://schemas.microsoft.com/office/drawing/2014/main" xmlns="" id="{6DF61E33-05B5-6C58-954E-38270FF269A9}"/>
                </a:ext>
              </a:extLst>
            </p:cNvPr>
            <p:cNvSpPr/>
            <p:nvPr/>
          </p:nvSpPr>
          <p:spPr>
            <a:xfrm>
              <a:off x="9148365" y="3590559"/>
              <a:ext cx="143473" cy="62041"/>
            </a:xfrm>
            <a:custGeom>
              <a:avLst/>
              <a:gdLst>
                <a:gd name="connsiteX0" fmla="*/ 21191 w 143473"/>
                <a:gd name="connsiteY0" fmla="*/ 2872 h 62041"/>
                <a:gd name="connsiteX1" fmla="*/ 119615 w 143473"/>
                <a:gd name="connsiteY1" fmla="*/ -206 h 62041"/>
                <a:gd name="connsiteX2" fmla="*/ 138732 w 143473"/>
                <a:gd name="connsiteY2" fmla="*/ 9028 h 62041"/>
                <a:gd name="connsiteX3" fmla="*/ 143350 w 143473"/>
                <a:gd name="connsiteY3" fmla="*/ 30090 h 62041"/>
                <a:gd name="connsiteX4" fmla="*/ 141649 w 143473"/>
                <a:gd name="connsiteY4" fmla="*/ 42727 h 62041"/>
                <a:gd name="connsiteX5" fmla="*/ 138003 w 143473"/>
                <a:gd name="connsiteY5" fmla="*/ 50828 h 62041"/>
                <a:gd name="connsiteX6" fmla="*/ 127796 w 143473"/>
                <a:gd name="connsiteY6" fmla="*/ 56660 h 62041"/>
                <a:gd name="connsiteX7" fmla="*/ 24756 w 143473"/>
                <a:gd name="connsiteY7" fmla="*/ 61440 h 62041"/>
                <a:gd name="connsiteX8" fmla="*/ 453 w 143473"/>
                <a:gd name="connsiteY8" fmla="*/ 43132 h 62041"/>
                <a:gd name="connsiteX9" fmla="*/ 21191 w 143473"/>
                <a:gd name="connsiteY9" fmla="*/ 2872 h 6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3" h="62041">
                  <a:moveTo>
                    <a:pt x="21191" y="2872"/>
                  </a:moveTo>
                  <a:lnTo>
                    <a:pt x="119615" y="-206"/>
                  </a:lnTo>
                  <a:cubicBezTo>
                    <a:pt x="130227" y="604"/>
                    <a:pt x="134925" y="3034"/>
                    <a:pt x="138732" y="9028"/>
                  </a:cubicBezTo>
                  <a:cubicBezTo>
                    <a:pt x="142273" y="15460"/>
                    <a:pt x="143868" y="22775"/>
                    <a:pt x="143350" y="30090"/>
                  </a:cubicBezTo>
                  <a:cubicBezTo>
                    <a:pt x="143196" y="34351"/>
                    <a:pt x="142621" y="38580"/>
                    <a:pt x="141649" y="42727"/>
                  </a:cubicBezTo>
                  <a:cubicBezTo>
                    <a:pt x="141041" y="45660"/>
                    <a:pt x="139802" y="48430"/>
                    <a:pt x="138003" y="50828"/>
                  </a:cubicBezTo>
                  <a:cubicBezTo>
                    <a:pt x="135371" y="53882"/>
                    <a:pt x="131766" y="55940"/>
                    <a:pt x="127796" y="56660"/>
                  </a:cubicBezTo>
                  <a:cubicBezTo>
                    <a:pt x="109651" y="59982"/>
                    <a:pt x="24756" y="61440"/>
                    <a:pt x="24756" y="61440"/>
                  </a:cubicBezTo>
                  <a:cubicBezTo>
                    <a:pt x="24756" y="61440"/>
                    <a:pt x="453" y="66138"/>
                    <a:pt x="453" y="43132"/>
                  </a:cubicBezTo>
                  <a:cubicBezTo>
                    <a:pt x="453" y="20126"/>
                    <a:pt x="-5055" y="5221"/>
                    <a:pt x="21191" y="287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09" name="Freeform: Shape 1808">
              <a:extLst>
                <a:ext uri="{FF2B5EF4-FFF2-40B4-BE49-F238E27FC236}">
                  <a16:creationId xmlns:a16="http://schemas.microsoft.com/office/drawing/2014/main" xmlns="" id="{D791B84B-379F-23BA-BCA4-2B0682B098DD}"/>
                </a:ext>
              </a:extLst>
            </p:cNvPr>
            <p:cNvSpPr/>
            <p:nvPr/>
          </p:nvSpPr>
          <p:spPr>
            <a:xfrm>
              <a:off x="9225492" y="3600903"/>
              <a:ext cx="56576" cy="37449"/>
            </a:xfrm>
            <a:custGeom>
              <a:avLst/>
              <a:gdLst>
                <a:gd name="connsiteX0" fmla="*/ 16971 w 56576"/>
                <a:gd name="connsiteY0" fmla="*/ 35785 h 37449"/>
                <a:gd name="connsiteX1" fmla="*/ 43136 w 56576"/>
                <a:gd name="connsiteY1" fmla="*/ 35785 h 37449"/>
                <a:gd name="connsiteX2" fmla="*/ 51885 w 56576"/>
                <a:gd name="connsiteY2" fmla="*/ 30925 h 37449"/>
                <a:gd name="connsiteX3" fmla="*/ 56259 w 56576"/>
                <a:gd name="connsiteY3" fmla="*/ 15453 h 37449"/>
                <a:gd name="connsiteX4" fmla="*/ 49698 w 56576"/>
                <a:gd name="connsiteY4" fmla="*/ 3382 h 37449"/>
                <a:gd name="connsiteX5" fmla="*/ 40787 w 56576"/>
                <a:gd name="connsiteY5" fmla="*/ 61 h 37449"/>
                <a:gd name="connsiteX6" fmla="*/ 10734 w 56576"/>
                <a:gd name="connsiteY6" fmla="*/ 3463 h 37449"/>
                <a:gd name="connsiteX7" fmla="*/ 6440 w 56576"/>
                <a:gd name="connsiteY7" fmla="*/ 5003 h 37449"/>
                <a:gd name="connsiteX8" fmla="*/ 2795 w 56576"/>
                <a:gd name="connsiteY8" fmla="*/ 8729 h 37449"/>
                <a:gd name="connsiteX9" fmla="*/ 203 w 56576"/>
                <a:gd name="connsiteY9" fmla="*/ 21204 h 37449"/>
                <a:gd name="connsiteX10" fmla="*/ 16971 w 56576"/>
                <a:gd name="connsiteY10" fmla="*/ 35785 h 3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6" h="37449">
                  <a:moveTo>
                    <a:pt x="16971" y="35785"/>
                  </a:moveTo>
                  <a:cubicBezTo>
                    <a:pt x="25582" y="37729"/>
                    <a:pt x="34525" y="37729"/>
                    <a:pt x="43136" y="35785"/>
                  </a:cubicBezTo>
                  <a:cubicBezTo>
                    <a:pt x="46433" y="34967"/>
                    <a:pt x="49455" y="33290"/>
                    <a:pt x="51885" y="30925"/>
                  </a:cubicBezTo>
                  <a:cubicBezTo>
                    <a:pt x="55644" y="26712"/>
                    <a:pt x="57256" y="21010"/>
                    <a:pt x="56259" y="15453"/>
                  </a:cubicBezTo>
                  <a:cubicBezTo>
                    <a:pt x="55790" y="10706"/>
                    <a:pt x="53424" y="6355"/>
                    <a:pt x="49698" y="3382"/>
                  </a:cubicBezTo>
                  <a:cubicBezTo>
                    <a:pt x="47033" y="1592"/>
                    <a:pt x="43979" y="458"/>
                    <a:pt x="40787" y="61"/>
                  </a:cubicBezTo>
                  <a:cubicBezTo>
                    <a:pt x="30645" y="-781"/>
                    <a:pt x="20430" y="369"/>
                    <a:pt x="10734" y="3463"/>
                  </a:cubicBezTo>
                  <a:cubicBezTo>
                    <a:pt x="9243" y="3804"/>
                    <a:pt x="7809" y="4322"/>
                    <a:pt x="6440" y="5003"/>
                  </a:cubicBezTo>
                  <a:cubicBezTo>
                    <a:pt x="4958" y="5950"/>
                    <a:pt x="3710" y="7222"/>
                    <a:pt x="2795" y="8729"/>
                  </a:cubicBezTo>
                  <a:cubicBezTo>
                    <a:pt x="421" y="12423"/>
                    <a:pt x="-502" y="16870"/>
                    <a:pt x="203" y="21204"/>
                  </a:cubicBezTo>
                  <a:cubicBezTo>
                    <a:pt x="1839" y="29305"/>
                    <a:pt x="8725" y="35291"/>
                    <a:pt x="16971" y="357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10" name="Freeform: Shape 1809">
              <a:extLst>
                <a:ext uri="{FF2B5EF4-FFF2-40B4-BE49-F238E27FC236}">
                  <a16:creationId xmlns:a16="http://schemas.microsoft.com/office/drawing/2014/main" xmlns="" id="{094BCC2A-9728-0111-257A-8BA9A3B35C60}"/>
                </a:ext>
              </a:extLst>
            </p:cNvPr>
            <p:cNvSpPr/>
            <p:nvPr/>
          </p:nvSpPr>
          <p:spPr>
            <a:xfrm>
              <a:off x="9148706" y="3653988"/>
              <a:ext cx="143486" cy="62137"/>
            </a:xfrm>
            <a:custGeom>
              <a:avLst/>
              <a:gdLst>
                <a:gd name="connsiteX0" fmla="*/ 21255 w 143486"/>
                <a:gd name="connsiteY0" fmla="*/ 2872 h 62137"/>
                <a:gd name="connsiteX1" fmla="*/ 119679 w 143486"/>
                <a:gd name="connsiteY1" fmla="*/ -206 h 62137"/>
                <a:gd name="connsiteX2" fmla="*/ 138716 w 143486"/>
                <a:gd name="connsiteY2" fmla="*/ 9109 h 62137"/>
                <a:gd name="connsiteX3" fmla="*/ 143333 w 143486"/>
                <a:gd name="connsiteY3" fmla="*/ 30171 h 62137"/>
                <a:gd name="connsiteX4" fmla="*/ 141632 w 143486"/>
                <a:gd name="connsiteY4" fmla="*/ 42808 h 62137"/>
                <a:gd name="connsiteX5" fmla="*/ 138067 w 143486"/>
                <a:gd name="connsiteY5" fmla="*/ 50909 h 62137"/>
                <a:gd name="connsiteX6" fmla="*/ 127861 w 143486"/>
                <a:gd name="connsiteY6" fmla="*/ 56741 h 62137"/>
                <a:gd name="connsiteX7" fmla="*/ 24739 w 143486"/>
                <a:gd name="connsiteY7" fmla="*/ 61521 h 62137"/>
                <a:gd name="connsiteX8" fmla="*/ 437 w 143486"/>
                <a:gd name="connsiteY8" fmla="*/ 43213 h 62137"/>
                <a:gd name="connsiteX9" fmla="*/ 21255 w 143486"/>
                <a:gd name="connsiteY9" fmla="*/ 2872 h 6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86" h="62137">
                  <a:moveTo>
                    <a:pt x="21255" y="2872"/>
                  </a:moveTo>
                  <a:lnTo>
                    <a:pt x="119679" y="-206"/>
                  </a:lnTo>
                  <a:cubicBezTo>
                    <a:pt x="130291" y="684"/>
                    <a:pt x="134989" y="3034"/>
                    <a:pt x="138716" y="9109"/>
                  </a:cubicBezTo>
                  <a:cubicBezTo>
                    <a:pt x="142328" y="15509"/>
                    <a:pt x="143940" y="22848"/>
                    <a:pt x="143333" y="30171"/>
                  </a:cubicBezTo>
                  <a:cubicBezTo>
                    <a:pt x="143211" y="34432"/>
                    <a:pt x="142644" y="38669"/>
                    <a:pt x="141632" y="42808"/>
                  </a:cubicBezTo>
                  <a:cubicBezTo>
                    <a:pt x="141049" y="45733"/>
                    <a:pt x="139825" y="48503"/>
                    <a:pt x="138067" y="50909"/>
                  </a:cubicBezTo>
                  <a:cubicBezTo>
                    <a:pt x="135475" y="54011"/>
                    <a:pt x="131854" y="56085"/>
                    <a:pt x="127861" y="56741"/>
                  </a:cubicBezTo>
                  <a:cubicBezTo>
                    <a:pt x="109715" y="60144"/>
                    <a:pt x="24739" y="61521"/>
                    <a:pt x="24739" y="61521"/>
                  </a:cubicBezTo>
                  <a:cubicBezTo>
                    <a:pt x="24739" y="61521"/>
                    <a:pt x="437" y="66300"/>
                    <a:pt x="437" y="43213"/>
                  </a:cubicBezTo>
                  <a:cubicBezTo>
                    <a:pt x="437" y="20126"/>
                    <a:pt x="-4991" y="5221"/>
                    <a:pt x="21255" y="287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11" name="Freeform: Shape 1810">
              <a:extLst>
                <a:ext uri="{FF2B5EF4-FFF2-40B4-BE49-F238E27FC236}">
                  <a16:creationId xmlns:a16="http://schemas.microsoft.com/office/drawing/2014/main" xmlns="" id="{F7A87B35-8F56-EE45-1DC6-1FCD5AFB05F7}"/>
                </a:ext>
              </a:extLst>
            </p:cNvPr>
            <p:cNvSpPr/>
            <p:nvPr/>
          </p:nvSpPr>
          <p:spPr>
            <a:xfrm>
              <a:off x="9225882" y="3664798"/>
              <a:ext cx="56572" cy="37469"/>
            </a:xfrm>
            <a:custGeom>
              <a:avLst/>
              <a:gdLst>
                <a:gd name="connsiteX0" fmla="*/ 16985 w 56572"/>
                <a:gd name="connsiteY0" fmla="*/ 35805 h 37469"/>
                <a:gd name="connsiteX1" fmla="*/ 43070 w 56572"/>
                <a:gd name="connsiteY1" fmla="*/ 35805 h 37469"/>
                <a:gd name="connsiteX2" fmla="*/ 51899 w 56572"/>
                <a:gd name="connsiteY2" fmla="*/ 30944 h 37469"/>
                <a:gd name="connsiteX3" fmla="*/ 56274 w 56572"/>
                <a:gd name="connsiteY3" fmla="*/ 15472 h 37469"/>
                <a:gd name="connsiteX4" fmla="*/ 49631 w 56572"/>
                <a:gd name="connsiteY4" fmla="*/ 3402 h 37469"/>
                <a:gd name="connsiteX5" fmla="*/ 40720 w 56572"/>
                <a:gd name="connsiteY5" fmla="*/ 81 h 37469"/>
                <a:gd name="connsiteX6" fmla="*/ 10667 w 56572"/>
                <a:gd name="connsiteY6" fmla="*/ 3483 h 37469"/>
                <a:gd name="connsiteX7" fmla="*/ 6454 w 56572"/>
                <a:gd name="connsiteY7" fmla="*/ 5022 h 37469"/>
                <a:gd name="connsiteX8" fmla="*/ 2728 w 56572"/>
                <a:gd name="connsiteY8" fmla="*/ 8749 h 37469"/>
                <a:gd name="connsiteX9" fmla="*/ 8220 w 56572"/>
                <a:gd name="connsiteY9" fmla="*/ 33229 h 37469"/>
                <a:gd name="connsiteX10" fmla="*/ 16985 w 56572"/>
                <a:gd name="connsiteY10" fmla="*/ 35967 h 3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469">
                  <a:moveTo>
                    <a:pt x="16985" y="35805"/>
                  </a:moveTo>
                  <a:cubicBezTo>
                    <a:pt x="25572" y="37749"/>
                    <a:pt x="34483" y="37749"/>
                    <a:pt x="43070" y="35805"/>
                  </a:cubicBezTo>
                  <a:cubicBezTo>
                    <a:pt x="46366" y="34938"/>
                    <a:pt x="49404" y="33269"/>
                    <a:pt x="51899" y="30944"/>
                  </a:cubicBezTo>
                  <a:cubicBezTo>
                    <a:pt x="55626" y="26716"/>
                    <a:pt x="57230" y="21029"/>
                    <a:pt x="56274" y="15472"/>
                  </a:cubicBezTo>
                  <a:cubicBezTo>
                    <a:pt x="55780" y="10717"/>
                    <a:pt x="53382" y="6367"/>
                    <a:pt x="49631" y="3402"/>
                  </a:cubicBezTo>
                  <a:cubicBezTo>
                    <a:pt x="46982" y="1579"/>
                    <a:pt x="43920" y="437"/>
                    <a:pt x="40720" y="81"/>
                  </a:cubicBezTo>
                  <a:cubicBezTo>
                    <a:pt x="30578" y="-802"/>
                    <a:pt x="20355" y="356"/>
                    <a:pt x="10667" y="3483"/>
                  </a:cubicBezTo>
                  <a:cubicBezTo>
                    <a:pt x="9192" y="3791"/>
                    <a:pt x="7775" y="4309"/>
                    <a:pt x="6454" y="5022"/>
                  </a:cubicBezTo>
                  <a:cubicBezTo>
                    <a:pt x="4923" y="5946"/>
                    <a:pt x="3651" y="7218"/>
                    <a:pt x="2728" y="8749"/>
                  </a:cubicBezTo>
                  <a:cubicBezTo>
                    <a:pt x="-2513" y="17027"/>
                    <a:pt x="-59" y="27988"/>
                    <a:pt x="8220" y="33229"/>
                  </a:cubicBezTo>
                  <a:cubicBezTo>
                    <a:pt x="10853" y="34898"/>
                    <a:pt x="13875" y="35837"/>
                    <a:pt x="16985" y="359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12" name="Freeform: Shape 1811">
              <a:extLst>
                <a:ext uri="{FF2B5EF4-FFF2-40B4-BE49-F238E27FC236}">
                  <a16:creationId xmlns:a16="http://schemas.microsoft.com/office/drawing/2014/main" xmlns="" id="{F89E2BFA-DCCD-FD58-D1CD-9DF571EA2ADA}"/>
                </a:ext>
              </a:extLst>
            </p:cNvPr>
            <p:cNvSpPr/>
            <p:nvPr/>
          </p:nvSpPr>
          <p:spPr>
            <a:xfrm>
              <a:off x="9149094" y="3717497"/>
              <a:ext cx="143473" cy="62056"/>
            </a:xfrm>
            <a:custGeom>
              <a:avLst/>
              <a:gdLst>
                <a:gd name="connsiteX0" fmla="*/ 21191 w 143473"/>
                <a:gd name="connsiteY0" fmla="*/ 2872 h 62056"/>
                <a:gd name="connsiteX1" fmla="*/ 119615 w 143473"/>
                <a:gd name="connsiteY1" fmla="*/ -206 h 62056"/>
                <a:gd name="connsiteX2" fmla="*/ 138732 w 143473"/>
                <a:gd name="connsiteY2" fmla="*/ 9109 h 62056"/>
                <a:gd name="connsiteX3" fmla="*/ 143350 w 143473"/>
                <a:gd name="connsiteY3" fmla="*/ 30171 h 62056"/>
                <a:gd name="connsiteX4" fmla="*/ 141649 w 143473"/>
                <a:gd name="connsiteY4" fmla="*/ 42808 h 62056"/>
                <a:gd name="connsiteX5" fmla="*/ 138003 w 143473"/>
                <a:gd name="connsiteY5" fmla="*/ 50909 h 62056"/>
                <a:gd name="connsiteX6" fmla="*/ 127877 w 143473"/>
                <a:gd name="connsiteY6" fmla="*/ 56741 h 62056"/>
                <a:gd name="connsiteX7" fmla="*/ 24756 w 143473"/>
                <a:gd name="connsiteY7" fmla="*/ 61440 h 62056"/>
                <a:gd name="connsiteX8" fmla="*/ 453 w 143473"/>
                <a:gd name="connsiteY8" fmla="*/ 43132 h 62056"/>
                <a:gd name="connsiteX9" fmla="*/ 21191 w 143473"/>
                <a:gd name="connsiteY9" fmla="*/ 2872 h 6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3" h="62056">
                  <a:moveTo>
                    <a:pt x="21191" y="2872"/>
                  </a:moveTo>
                  <a:lnTo>
                    <a:pt x="119615" y="-206"/>
                  </a:lnTo>
                  <a:cubicBezTo>
                    <a:pt x="130227" y="685"/>
                    <a:pt x="134925" y="3034"/>
                    <a:pt x="138732" y="9109"/>
                  </a:cubicBezTo>
                  <a:cubicBezTo>
                    <a:pt x="142273" y="15541"/>
                    <a:pt x="143868" y="22848"/>
                    <a:pt x="143350" y="30171"/>
                  </a:cubicBezTo>
                  <a:cubicBezTo>
                    <a:pt x="143188" y="34432"/>
                    <a:pt x="142621" y="38661"/>
                    <a:pt x="141649" y="42808"/>
                  </a:cubicBezTo>
                  <a:cubicBezTo>
                    <a:pt x="141074" y="45749"/>
                    <a:pt x="139826" y="48527"/>
                    <a:pt x="138003" y="50909"/>
                  </a:cubicBezTo>
                  <a:cubicBezTo>
                    <a:pt x="135411" y="53971"/>
                    <a:pt x="131831" y="56037"/>
                    <a:pt x="127877" y="56741"/>
                  </a:cubicBezTo>
                  <a:cubicBezTo>
                    <a:pt x="109732" y="60063"/>
                    <a:pt x="24756" y="61440"/>
                    <a:pt x="24756" y="61440"/>
                  </a:cubicBezTo>
                  <a:cubicBezTo>
                    <a:pt x="24756" y="61440"/>
                    <a:pt x="453" y="66219"/>
                    <a:pt x="453" y="43132"/>
                  </a:cubicBezTo>
                  <a:cubicBezTo>
                    <a:pt x="453" y="20045"/>
                    <a:pt x="-5055" y="5140"/>
                    <a:pt x="21191" y="287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13" name="Freeform: Shape 1812">
              <a:extLst>
                <a:ext uri="{FF2B5EF4-FFF2-40B4-BE49-F238E27FC236}">
                  <a16:creationId xmlns:a16="http://schemas.microsoft.com/office/drawing/2014/main" xmlns="" id="{3FB08F57-9C5A-9130-4738-5D50602A52E4}"/>
                </a:ext>
              </a:extLst>
            </p:cNvPr>
            <p:cNvSpPr/>
            <p:nvPr/>
          </p:nvSpPr>
          <p:spPr>
            <a:xfrm>
              <a:off x="9226221" y="3727801"/>
              <a:ext cx="56467" cy="37490"/>
            </a:xfrm>
            <a:custGeom>
              <a:avLst/>
              <a:gdLst>
                <a:gd name="connsiteX0" fmla="*/ 16970 w 56467"/>
                <a:gd name="connsiteY0" fmla="*/ 35826 h 37490"/>
                <a:gd name="connsiteX1" fmla="*/ 43136 w 56467"/>
                <a:gd name="connsiteY1" fmla="*/ 35826 h 37490"/>
                <a:gd name="connsiteX2" fmla="*/ 51884 w 56467"/>
                <a:gd name="connsiteY2" fmla="*/ 30965 h 37490"/>
                <a:gd name="connsiteX3" fmla="*/ 49697 w 56467"/>
                <a:gd name="connsiteY3" fmla="*/ 3342 h 37490"/>
                <a:gd name="connsiteX4" fmla="*/ 40786 w 56467"/>
                <a:gd name="connsiteY4" fmla="*/ 101 h 37490"/>
                <a:gd name="connsiteX5" fmla="*/ 10733 w 56467"/>
                <a:gd name="connsiteY5" fmla="*/ 3504 h 37490"/>
                <a:gd name="connsiteX6" fmla="*/ 6439 w 56467"/>
                <a:gd name="connsiteY6" fmla="*/ 4962 h 37490"/>
                <a:gd name="connsiteX7" fmla="*/ 2794 w 56467"/>
                <a:gd name="connsiteY7" fmla="*/ 8688 h 37490"/>
                <a:gd name="connsiteX8" fmla="*/ 8059 w 56467"/>
                <a:gd name="connsiteY8" fmla="*/ 33104 h 37490"/>
                <a:gd name="connsiteX9" fmla="*/ 16970 w 56467"/>
                <a:gd name="connsiteY9" fmla="*/ 35907 h 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7" h="37490">
                  <a:moveTo>
                    <a:pt x="16970" y="35826"/>
                  </a:moveTo>
                  <a:cubicBezTo>
                    <a:pt x="25581" y="37770"/>
                    <a:pt x="34525" y="37770"/>
                    <a:pt x="43136" y="35826"/>
                  </a:cubicBezTo>
                  <a:cubicBezTo>
                    <a:pt x="46416" y="34983"/>
                    <a:pt x="49430" y="33306"/>
                    <a:pt x="51884" y="30965"/>
                  </a:cubicBezTo>
                  <a:cubicBezTo>
                    <a:pt x="58721" y="22670"/>
                    <a:pt x="57757" y="10454"/>
                    <a:pt x="49697" y="3342"/>
                  </a:cubicBezTo>
                  <a:cubicBezTo>
                    <a:pt x="47024" y="1576"/>
                    <a:pt x="43970" y="466"/>
                    <a:pt x="40786" y="101"/>
                  </a:cubicBezTo>
                  <a:cubicBezTo>
                    <a:pt x="30644" y="-822"/>
                    <a:pt x="20413" y="336"/>
                    <a:pt x="10733" y="3504"/>
                  </a:cubicBezTo>
                  <a:cubicBezTo>
                    <a:pt x="9242" y="3787"/>
                    <a:pt x="7792" y="4273"/>
                    <a:pt x="6439" y="4962"/>
                  </a:cubicBezTo>
                  <a:cubicBezTo>
                    <a:pt x="4973" y="5926"/>
                    <a:pt x="3726" y="7198"/>
                    <a:pt x="2794" y="8688"/>
                  </a:cubicBezTo>
                  <a:cubicBezTo>
                    <a:pt x="-2496" y="16886"/>
                    <a:pt x="-130" y="27814"/>
                    <a:pt x="8059" y="33104"/>
                  </a:cubicBezTo>
                  <a:cubicBezTo>
                    <a:pt x="10725" y="34821"/>
                    <a:pt x="13803" y="35785"/>
                    <a:pt x="16970" y="3590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14" name="Freeform: Shape 1813">
              <a:extLst>
                <a:ext uri="{FF2B5EF4-FFF2-40B4-BE49-F238E27FC236}">
                  <a16:creationId xmlns:a16="http://schemas.microsoft.com/office/drawing/2014/main" xmlns="" id="{82E4C4A4-5238-BC89-3B12-5F93FF4674A0}"/>
                </a:ext>
              </a:extLst>
            </p:cNvPr>
            <p:cNvSpPr/>
            <p:nvPr/>
          </p:nvSpPr>
          <p:spPr>
            <a:xfrm>
              <a:off x="9149435" y="3781007"/>
              <a:ext cx="143541" cy="61975"/>
            </a:xfrm>
            <a:custGeom>
              <a:avLst/>
              <a:gdLst>
                <a:gd name="connsiteX0" fmla="*/ 21255 w 143541"/>
                <a:gd name="connsiteY0" fmla="*/ 2791 h 61975"/>
                <a:gd name="connsiteX1" fmla="*/ 119679 w 143541"/>
                <a:gd name="connsiteY1" fmla="*/ -206 h 61975"/>
                <a:gd name="connsiteX2" fmla="*/ 138716 w 143541"/>
                <a:gd name="connsiteY2" fmla="*/ 9109 h 61975"/>
                <a:gd name="connsiteX3" fmla="*/ 143414 w 143541"/>
                <a:gd name="connsiteY3" fmla="*/ 30171 h 61975"/>
                <a:gd name="connsiteX4" fmla="*/ 141632 w 143541"/>
                <a:gd name="connsiteY4" fmla="*/ 42808 h 61975"/>
                <a:gd name="connsiteX5" fmla="*/ 138067 w 143541"/>
                <a:gd name="connsiteY5" fmla="*/ 50909 h 61975"/>
                <a:gd name="connsiteX6" fmla="*/ 127861 w 143541"/>
                <a:gd name="connsiteY6" fmla="*/ 56741 h 61975"/>
                <a:gd name="connsiteX7" fmla="*/ 24739 w 143541"/>
                <a:gd name="connsiteY7" fmla="*/ 61359 h 61975"/>
                <a:gd name="connsiteX8" fmla="*/ 437 w 143541"/>
                <a:gd name="connsiteY8" fmla="*/ 43051 h 61975"/>
                <a:gd name="connsiteX9" fmla="*/ 21255 w 143541"/>
                <a:gd name="connsiteY9" fmla="*/ 2791 h 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41" h="61975">
                  <a:moveTo>
                    <a:pt x="21255" y="2791"/>
                  </a:moveTo>
                  <a:lnTo>
                    <a:pt x="119679" y="-206"/>
                  </a:lnTo>
                  <a:cubicBezTo>
                    <a:pt x="130291" y="685"/>
                    <a:pt x="134989" y="3034"/>
                    <a:pt x="138716" y="9109"/>
                  </a:cubicBezTo>
                  <a:cubicBezTo>
                    <a:pt x="142312" y="15517"/>
                    <a:pt x="143949" y="22840"/>
                    <a:pt x="143414" y="30171"/>
                  </a:cubicBezTo>
                  <a:cubicBezTo>
                    <a:pt x="143260" y="34432"/>
                    <a:pt x="142669" y="38669"/>
                    <a:pt x="141632" y="42808"/>
                  </a:cubicBezTo>
                  <a:cubicBezTo>
                    <a:pt x="141065" y="45741"/>
                    <a:pt x="139850" y="48511"/>
                    <a:pt x="138067" y="50909"/>
                  </a:cubicBezTo>
                  <a:cubicBezTo>
                    <a:pt x="135451" y="53987"/>
                    <a:pt x="131838" y="56053"/>
                    <a:pt x="127861" y="56741"/>
                  </a:cubicBezTo>
                  <a:cubicBezTo>
                    <a:pt x="109715" y="60063"/>
                    <a:pt x="24739" y="61359"/>
                    <a:pt x="24739" y="61359"/>
                  </a:cubicBezTo>
                  <a:cubicBezTo>
                    <a:pt x="24739" y="61359"/>
                    <a:pt x="437" y="66138"/>
                    <a:pt x="437" y="43051"/>
                  </a:cubicBezTo>
                  <a:cubicBezTo>
                    <a:pt x="437" y="19964"/>
                    <a:pt x="-4991" y="5059"/>
                    <a:pt x="21255" y="279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15" name="Freeform: Shape 1814">
              <a:extLst>
                <a:ext uri="{FF2B5EF4-FFF2-40B4-BE49-F238E27FC236}">
                  <a16:creationId xmlns:a16="http://schemas.microsoft.com/office/drawing/2014/main" xmlns="" id="{345D727B-347C-0C10-B73A-08630F68AC3F}"/>
                </a:ext>
              </a:extLst>
            </p:cNvPr>
            <p:cNvSpPr/>
            <p:nvPr/>
          </p:nvSpPr>
          <p:spPr>
            <a:xfrm>
              <a:off x="9226873" y="3791108"/>
              <a:ext cx="56549" cy="37662"/>
            </a:xfrm>
            <a:custGeom>
              <a:avLst/>
              <a:gdLst>
                <a:gd name="connsiteX0" fmla="*/ 16724 w 56549"/>
                <a:gd name="connsiteY0" fmla="*/ 36028 h 37662"/>
                <a:gd name="connsiteX1" fmla="*/ 42889 w 56549"/>
                <a:gd name="connsiteY1" fmla="*/ 36028 h 37662"/>
                <a:gd name="connsiteX2" fmla="*/ 51881 w 56549"/>
                <a:gd name="connsiteY2" fmla="*/ 31006 h 37662"/>
                <a:gd name="connsiteX3" fmla="*/ 56255 w 56549"/>
                <a:gd name="connsiteY3" fmla="*/ 15533 h 37662"/>
                <a:gd name="connsiteX4" fmla="*/ 49613 w 56549"/>
                <a:gd name="connsiteY4" fmla="*/ 3382 h 37662"/>
                <a:gd name="connsiteX5" fmla="*/ 40702 w 56549"/>
                <a:gd name="connsiteY5" fmla="*/ 61 h 37662"/>
                <a:gd name="connsiteX6" fmla="*/ 10729 w 56549"/>
                <a:gd name="connsiteY6" fmla="*/ 3464 h 37662"/>
                <a:gd name="connsiteX7" fmla="*/ 6436 w 56549"/>
                <a:gd name="connsiteY7" fmla="*/ 5003 h 37662"/>
                <a:gd name="connsiteX8" fmla="*/ 2791 w 56549"/>
                <a:gd name="connsiteY8" fmla="*/ 8729 h 37662"/>
                <a:gd name="connsiteX9" fmla="*/ 198 w 56549"/>
                <a:gd name="connsiteY9" fmla="*/ 21123 h 37662"/>
                <a:gd name="connsiteX10" fmla="*/ 16724 w 56549"/>
                <a:gd name="connsiteY10" fmla="*/ 36028 h 3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9" h="37662">
                  <a:moveTo>
                    <a:pt x="16724" y="36028"/>
                  </a:moveTo>
                  <a:cubicBezTo>
                    <a:pt x="25343" y="37932"/>
                    <a:pt x="34270" y="37932"/>
                    <a:pt x="42889" y="36028"/>
                  </a:cubicBezTo>
                  <a:cubicBezTo>
                    <a:pt x="46275" y="35178"/>
                    <a:pt x="49378" y="33444"/>
                    <a:pt x="51881" y="31006"/>
                  </a:cubicBezTo>
                  <a:cubicBezTo>
                    <a:pt x="55591" y="26769"/>
                    <a:pt x="57203" y="21082"/>
                    <a:pt x="56255" y="15533"/>
                  </a:cubicBezTo>
                  <a:cubicBezTo>
                    <a:pt x="55737" y="10762"/>
                    <a:pt x="53347" y="6396"/>
                    <a:pt x="49613" y="3382"/>
                  </a:cubicBezTo>
                  <a:cubicBezTo>
                    <a:pt x="46948" y="1584"/>
                    <a:pt x="43894" y="442"/>
                    <a:pt x="40702" y="61"/>
                  </a:cubicBezTo>
                  <a:cubicBezTo>
                    <a:pt x="30584" y="-781"/>
                    <a:pt x="20402" y="369"/>
                    <a:pt x="10729" y="3464"/>
                  </a:cubicBezTo>
                  <a:cubicBezTo>
                    <a:pt x="9231" y="3755"/>
                    <a:pt x="7781" y="4274"/>
                    <a:pt x="6436" y="5003"/>
                  </a:cubicBezTo>
                  <a:cubicBezTo>
                    <a:pt x="4913" y="5902"/>
                    <a:pt x="3657" y="7190"/>
                    <a:pt x="2791" y="8729"/>
                  </a:cubicBezTo>
                  <a:cubicBezTo>
                    <a:pt x="425" y="12399"/>
                    <a:pt x="-498" y="16813"/>
                    <a:pt x="198" y="21123"/>
                  </a:cubicBezTo>
                  <a:cubicBezTo>
                    <a:pt x="1681" y="29264"/>
                    <a:pt x="8469" y="35388"/>
                    <a:pt x="16724" y="360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16" name="Freeform: Shape 1815">
              <a:extLst>
                <a:ext uri="{FF2B5EF4-FFF2-40B4-BE49-F238E27FC236}">
                  <a16:creationId xmlns:a16="http://schemas.microsoft.com/office/drawing/2014/main" xmlns="" id="{D695F4B6-9E92-22A4-EFFC-9236086688C4}"/>
                </a:ext>
              </a:extLst>
            </p:cNvPr>
            <p:cNvSpPr/>
            <p:nvPr/>
          </p:nvSpPr>
          <p:spPr>
            <a:xfrm>
              <a:off x="9149823" y="3844516"/>
              <a:ext cx="143483" cy="61960"/>
            </a:xfrm>
            <a:custGeom>
              <a:avLst/>
              <a:gdLst>
                <a:gd name="connsiteX0" fmla="*/ 21191 w 143483"/>
                <a:gd name="connsiteY0" fmla="*/ 2710 h 61960"/>
                <a:gd name="connsiteX1" fmla="*/ 119615 w 143483"/>
                <a:gd name="connsiteY1" fmla="*/ -206 h 61960"/>
                <a:gd name="connsiteX2" fmla="*/ 138732 w 143483"/>
                <a:gd name="connsiteY2" fmla="*/ 9110 h 61960"/>
                <a:gd name="connsiteX3" fmla="*/ 143350 w 143483"/>
                <a:gd name="connsiteY3" fmla="*/ 30090 h 61960"/>
                <a:gd name="connsiteX4" fmla="*/ 141649 w 143483"/>
                <a:gd name="connsiteY4" fmla="*/ 42808 h 61960"/>
                <a:gd name="connsiteX5" fmla="*/ 138003 w 143483"/>
                <a:gd name="connsiteY5" fmla="*/ 50909 h 61960"/>
                <a:gd name="connsiteX6" fmla="*/ 127877 w 143483"/>
                <a:gd name="connsiteY6" fmla="*/ 56741 h 61960"/>
                <a:gd name="connsiteX7" fmla="*/ 24756 w 143483"/>
                <a:gd name="connsiteY7" fmla="*/ 61359 h 61960"/>
                <a:gd name="connsiteX8" fmla="*/ 453 w 143483"/>
                <a:gd name="connsiteY8" fmla="*/ 43051 h 61960"/>
                <a:gd name="connsiteX9" fmla="*/ 21191 w 143483"/>
                <a:gd name="connsiteY9" fmla="*/ 2710 h 6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83" h="61960">
                  <a:moveTo>
                    <a:pt x="21191" y="2710"/>
                  </a:moveTo>
                  <a:lnTo>
                    <a:pt x="119615" y="-206"/>
                  </a:lnTo>
                  <a:cubicBezTo>
                    <a:pt x="130308" y="604"/>
                    <a:pt x="134925" y="3034"/>
                    <a:pt x="138732" y="9110"/>
                  </a:cubicBezTo>
                  <a:cubicBezTo>
                    <a:pt x="142297" y="15501"/>
                    <a:pt x="143901" y="22792"/>
                    <a:pt x="143350" y="30090"/>
                  </a:cubicBezTo>
                  <a:cubicBezTo>
                    <a:pt x="143188" y="34376"/>
                    <a:pt x="142621" y="38636"/>
                    <a:pt x="141649" y="42808"/>
                  </a:cubicBezTo>
                  <a:cubicBezTo>
                    <a:pt x="141041" y="45741"/>
                    <a:pt x="139794" y="48511"/>
                    <a:pt x="138003" y="50909"/>
                  </a:cubicBezTo>
                  <a:cubicBezTo>
                    <a:pt x="135419" y="53987"/>
                    <a:pt x="131839" y="56053"/>
                    <a:pt x="127877" y="56741"/>
                  </a:cubicBezTo>
                  <a:cubicBezTo>
                    <a:pt x="109732" y="60063"/>
                    <a:pt x="24756" y="61359"/>
                    <a:pt x="24756" y="61359"/>
                  </a:cubicBezTo>
                  <a:cubicBezTo>
                    <a:pt x="24756" y="61359"/>
                    <a:pt x="453" y="66057"/>
                    <a:pt x="453" y="43051"/>
                  </a:cubicBezTo>
                  <a:cubicBezTo>
                    <a:pt x="453" y="20045"/>
                    <a:pt x="-5055" y="4978"/>
                    <a:pt x="21191" y="271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17" name="Freeform: Shape 1816">
              <a:extLst>
                <a:ext uri="{FF2B5EF4-FFF2-40B4-BE49-F238E27FC236}">
                  <a16:creationId xmlns:a16="http://schemas.microsoft.com/office/drawing/2014/main" xmlns="" id="{F932E9A2-5B47-5D86-74C5-8A33D04CA50A}"/>
                </a:ext>
              </a:extLst>
            </p:cNvPr>
            <p:cNvSpPr/>
            <p:nvPr/>
          </p:nvSpPr>
          <p:spPr>
            <a:xfrm>
              <a:off x="9227010" y="3854760"/>
              <a:ext cx="56575" cy="37499"/>
            </a:xfrm>
            <a:custGeom>
              <a:avLst/>
              <a:gdLst>
                <a:gd name="connsiteX0" fmla="*/ 16911 w 56575"/>
                <a:gd name="connsiteY0" fmla="*/ 35805 h 37499"/>
                <a:gd name="connsiteX1" fmla="*/ 43076 w 56575"/>
                <a:gd name="connsiteY1" fmla="*/ 35805 h 37499"/>
                <a:gd name="connsiteX2" fmla="*/ 51825 w 56575"/>
                <a:gd name="connsiteY2" fmla="*/ 31025 h 37499"/>
                <a:gd name="connsiteX3" fmla="*/ 56280 w 56575"/>
                <a:gd name="connsiteY3" fmla="*/ 15553 h 37499"/>
                <a:gd name="connsiteX4" fmla="*/ 49637 w 56575"/>
                <a:gd name="connsiteY4" fmla="*/ 3402 h 37499"/>
                <a:gd name="connsiteX5" fmla="*/ 40727 w 56575"/>
                <a:gd name="connsiteY5" fmla="*/ 81 h 37499"/>
                <a:gd name="connsiteX6" fmla="*/ 10673 w 56575"/>
                <a:gd name="connsiteY6" fmla="*/ 3483 h 37499"/>
                <a:gd name="connsiteX7" fmla="*/ 6380 w 56575"/>
                <a:gd name="connsiteY7" fmla="*/ 4941 h 37499"/>
                <a:gd name="connsiteX8" fmla="*/ 2734 w 56575"/>
                <a:gd name="connsiteY8" fmla="*/ 8667 h 37499"/>
                <a:gd name="connsiteX9" fmla="*/ 223 w 56575"/>
                <a:gd name="connsiteY9" fmla="*/ 21143 h 37499"/>
                <a:gd name="connsiteX10" fmla="*/ 16911 w 56575"/>
                <a:gd name="connsiteY10" fmla="*/ 35805 h 3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5" h="37499">
                  <a:moveTo>
                    <a:pt x="16911" y="35805"/>
                  </a:moveTo>
                  <a:cubicBezTo>
                    <a:pt x="25522" y="37789"/>
                    <a:pt x="34465" y="37789"/>
                    <a:pt x="43076" y="35805"/>
                  </a:cubicBezTo>
                  <a:cubicBezTo>
                    <a:pt x="46357" y="34987"/>
                    <a:pt x="49362" y="33342"/>
                    <a:pt x="51825" y="31025"/>
                  </a:cubicBezTo>
                  <a:cubicBezTo>
                    <a:pt x="55600" y="26821"/>
                    <a:pt x="57236" y="21118"/>
                    <a:pt x="56280" y="15553"/>
                  </a:cubicBezTo>
                  <a:cubicBezTo>
                    <a:pt x="55745" y="10790"/>
                    <a:pt x="53356" y="6423"/>
                    <a:pt x="49637" y="3402"/>
                  </a:cubicBezTo>
                  <a:cubicBezTo>
                    <a:pt x="46972" y="1612"/>
                    <a:pt x="43918" y="478"/>
                    <a:pt x="40727" y="81"/>
                  </a:cubicBezTo>
                  <a:cubicBezTo>
                    <a:pt x="30585" y="-802"/>
                    <a:pt x="20362" y="356"/>
                    <a:pt x="10673" y="3483"/>
                  </a:cubicBezTo>
                  <a:cubicBezTo>
                    <a:pt x="9183" y="3775"/>
                    <a:pt x="7741" y="4261"/>
                    <a:pt x="6380" y="4941"/>
                  </a:cubicBezTo>
                  <a:cubicBezTo>
                    <a:pt x="4913" y="5905"/>
                    <a:pt x="3666" y="7177"/>
                    <a:pt x="2734" y="8667"/>
                  </a:cubicBezTo>
                  <a:cubicBezTo>
                    <a:pt x="385" y="12369"/>
                    <a:pt x="-514" y="16817"/>
                    <a:pt x="223" y="21143"/>
                  </a:cubicBezTo>
                  <a:cubicBezTo>
                    <a:pt x="1795" y="29259"/>
                    <a:pt x="8656" y="35294"/>
                    <a:pt x="16911" y="358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18" name="Freeform: Shape 1817">
              <a:extLst>
                <a:ext uri="{FF2B5EF4-FFF2-40B4-BE49-F238E27FC236}">
                  <a16:creationId xmlns:a16="http://schemas.microsoft.com/office/drawing/2014/main" xmlns="" id="{D8224AF1-3D1A-516F-B308-7EB8A45B8126}"/>
                </a:ext>
              </a:extLst>
            </p:cNvPr>
            <p:cNvSpPr/>
            <p:nvPr/>
          </p:nvSpPr>
          <p:spPr>
            <a:xfrm>
              <a:off x="9150228" y="3907945"/>
              <a:ext cx="143473" cy="61879"/>
            </a:xfrm>
            <a:custGeom>
              <a:avLst/>
              <a:gdLst>
                <a:gd name="connsiteX0" fmla="*/ 21191 w 143473"/>
                <a:gd name="connsiteY0" fmla="*/ 2710 h 61879"/>
                <a:gd name="connsiteX1" fmla="*/ 119615 w 143473"/>
                <a:gd name="connsiteY1" fmla="*/ -206 h 61879"/>
                <a:gd name="connsiteX2" fmla="*/ 138733 w 143473"/>
                <a:gd name="connsiteY2" fmla="*/ 9190 h 61879"/>
                <a:gd name="connsiteX3" fmla="*/ 143350 w 143473"/>
                <a:gd name="connsiteY3" fmla="*/ 30171 h 61879"/>
                <a:gd name="connsiteX4" fmla="*/ 141649 w 143473"/>
                <a:gd name="connsiteY4" fmla="*/ 42808 h 61879"/>
                <a:gd name="connsiteX5" fmla="*/ 138003 w 143473"/>
                <a:gd name="connsiteY5" fmla="*/ 50909 h 61879"/>
                <a:gd name="connsiteX6" fmla="*/ 127797 w 143473"/>
                <a:gd name="connsiteY6" fmla="*/ 56660 h 61879"/>
                <a:gd name="connsiteX7" fmla="*/ 24756 w 143473"/>
                <a:gd name="connsiteY7" fmla="*/ 61278 h 61879"/>
                <a:gd name="connsiteX8" fmla="*/ 453 w 143473"/>
                <a:gd name="connsiteY8" fmla="*/ 42970 h 61879"/>
                <a:gd name="connsiteX9" fmla="*/ 21191 w 143473"/>
                <a:gd name="connsiteY9" fmla="*/ 2710 h 6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3" h="61879">
                  <a:moveTo>
                    <a:pt x="21191" y="2710"/>
                  </a:moveTo>
                  <a:lnTo>
                    <a:pt x="119615" y="-206"/>
                  </a:lnTo>
                  <a:cubicBezTo>
                    <a:pt x="130227" y="684"/>
                    <a:pt x="134925" y="3115"/>
                    <a:pt x="138733" y="9190"/>
                  </a:cubicBezTo>
                  <a:cubicBezTo>
                    <a:pt x="142264" y="15590"/>
                    <a:pt x="143868" y="22881"/>
                    <a:pt x="143350" y="30171"/>
                  </a:cubicBezTo>
                  <a:cubicBezTo>
                    <a:pt x="143196" y="34432"/>
                    <a:pt x="142621" y="38661"/>
                    <a:pt x="141649" y="42808"/>
                  </a:cubicBezTo>
                  <a:cubicBezTo>
                    <a:pt x="141041" y="45741"/>
                    <a:pt x="139802" y="48511"/>
                    <a:pt x="138003" y="50909"/>
                  </a:cubicBezTo>
                  <a:cubicBezTo>
                    <a:pt x="135387" y="53971"/>
                    <a:pt x="131774" y="56004"/>
                    <a:pt x="127797" y="56660"/>
                  </a:cubicBezTo>
                  <a:cubicBezTo>
                    <a:pt x="109651" y="59982"/>
                    <a:pt x="24756" y="61278"/>
                    <a:pt x="24756" y="61278"/>
                  </a:cubicBezTo>
                  <a:cubicBezTo>
                    <a:pt x="24756" y="61278"/>
                    <a:pt x="453" y="65976"/>
                    <a:pt x="453" y="42970"/>
                  </a:cubicBezTo>
                  <a:cubicBezTo>
                    <a:pt x="453" y="19964"/>
                    <a:pt x="-5055" y="4978"/>
                    <a:pt x="21191" y="271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19" name="Freeform: Shape 1818">
              <a:extLst>
                <a:ext uri="{FF2B5EF4-FFF2-40B4-BE49-F238E27FC236}">
                  <a16:creationId xmlns:a16="http://schemas.microsoft.com/office/drawing/2014/main" xmlns="" id="{AE8398F7-4BF3-4A64-702C-524EE2E737B5}"/>
                </a:ext>
              </a:extLst>
            </p:cNvPr>
            <p:cNvSpPr/>
            <p:nvPr/>
          </p:nvSpPr>
          <p:spPr>
            <a:xfrm>
              <a:off x="9227359" y="3918249"/>
              <a:ext cx="56572" cy="37520"/>
            </a:xfrm>
            <a:custGeom>
              <a:avLst/>
              <a:gdLst>
                <a:gd name="connsiteX0" fmla="*/ 16967 w 56572"/>
                <a:gd name="connsiteY0" fmla="*/ 35825 h 37520"/>
                <a:gd name="connsiteX1" fmla="*/ 43132 w 56572"/>
                <a:gd name="connsiteY1" fmla="*/ 35825 h 37520"/>
                <a:gd name="connsiteX2" fmla="*/ 51881 w 56572"/>
                <a:gd name="connsiteY2" fmla="*/ 30965 h 37520"/>
                <a:gd name="connsiteX3" fmla="*/ 56255 w 56572"/>
                <a:gd name="connsiteY3" fmla="*/ 15492 h 37520"/>
                <a:gd name="connsiteX4" fmla="*/ 49613 w 56572"/>
                <a:gd name="connsiteY4" fmla="*/ 3422 h 37520"/>
                <a:gd name="connsiteX5" fmla="*/ 40783 w 56572"/>
                <a:gd name="connsiteY5" fmla="*/ 101 h 37520"/>
                <a:gd name="connsiteX6" fmla="*/ 10729 w 56572"/>
                <a:gd name="connsiteY6" fmla="*/ 3422 h 37520"/>
                <a:gd name="connsiteX7" fmla="*/ 6436 w 56572"/>
                <a:gd name="connsiteY7" fmla="*/ 4962 h 37520"/>
                <a:gd name="connsiteX8" fmla="*/ 2791 w 56572"/>
                <a:gd name="connsiteY8" fmla="*/ 8688 h 37520"/>
                <a:gd name="connsiteX9" fmla="*/ 198 w 56572"/>
                <a:gd name="connsiteY9" fmla="*/ 21082 h 37520"/>
                <a:gd name="connsiteX10" fmla="*/ 16967 w 56572"/>
                <a:gd name="connsiteY10" fmla="*/ 35825 h 3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520">
                  <a:moveTo>
                    <a:pt x="16967" y="35825"/>
                  </a:moveTo>
                  <a:cubicBezTo>
                    <a:pt x="25578" y="37810"/>
                    <a:pt x="34521" y="37810"/>
                    <a:pt x="43132" y="35825"/>
                  </a:cubicBezTo>
                  <a:cubicBezTo>
                    <a:pt x="46413" y="34983"/>
                    <a:pt x="49426" y="33306"/>
                    <a:pt x="51881" y="30965"/>
                  </a:cubicBezTo>
                  <a:cubicBezTo>
                    <a:pt x="55640" y="26752"/>
                    <a:pt x="57252" y="21049"/>
                    <a:pt x="56255" y="15492"/>
                  </a:cubicBezTo>
                  <a:cubicBezTo>
                    <a:pt x="55761" y="10737"/>
                    <a:pt x="53364" y="6387"/>
                    <a:pt x="49613" y="3422"/>
                  </a:cubicBezTo>
                  <a:cubicBezTo>
                    <a:pt x="46996" y="1592"/>
                    <a:pt x="43959" y="449"/>
                    <a:pt x="40783" y="101"/>
                  </a:cubicBezTo>
                  <a:cubicBezTo>
                    <a:pt x="30641" y="-814"/>
                    <a:pt x="20426" y="320"/>
                    <a:pt x="10729" y="3422"/>
                  </a:cubicBezTo>
                  <a:cubicBezTo>
                    <a:pt x="9231" y="3730"/>
                    <a:pt x="7789" y="4249"/>
                    <a:pt x="6436" y="4962"/>
                  </a:cubicBezTo>
                  <a:cubicBezTo>
                    <a:pt x="4954" y="5909"/>
                    <a:pt x="3706" y="7181"/>
                    <a:pt x="2791" y="8688"/>
                  </a:cubicBezTo>
                  <a:cubicBezTo>
                    <a:pt x="425" y="12357"/>
                    <a:pt x="-498" y="16772"/>
                    <a:pt x="198" y="21082"/>
                  </a:cubicBezTo>
                  <a:cubicBezTo>
                    <a:pt x="1770" y="29247"/>
                    <a:pt x="8672" y="35307"/>
                    <a:pt x="16967" y="3582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20" name="Freeform: Shape 1819">
              <a:extLst>
                <a:ext uri="{FF2B5EF4-FFF2-40B4-BE49-F238E27FC236}">
                  <a16:creationId xmlns:a16="http://schemas.microsoft.com/office/drawing/2014/main" xmlns="" id="{AC59B9E0-A8E3-6A9E-48E1-D46FB4378D62}"/>
                </a:ext>
              </a:extLst>
            </p:cNvPr>
            <p:cNvSpPr/>
            <p:nvPr/>
          </p:nvSpPr>
          <p:spPr>
            <a:xfrm>
              <a:off x="9150569" y="3971454"/>
              <a:ext cx="143478" cy="61798"/>
            </a:xfrm>
            <a:custGeom>
              <a:avLst/>
              <a:gdLst>
                <a:gd name="connsiteX0" fmla="*/ 21255 w 143478"/>
                <a:gd name="connsiteY0" fmla="*/ 2629 h 61798"/>
                <a:gd name="connsiteX1" fmla="*/ 119679 w 143478"/>
                <a:gd name="connsiteY1" fmla="*/ -206 h 61798"/>
                <a:gd name="connsiteX2" fmla="*/ 138715 w 143478"/>
                <a:gd name="connsiteY2" fmla="*/ 9109 h 61798"/>
                <a:gd name="connsiteX3" fmla="*/ 143333 w 143478"/>
                <a:gd name="connsiteY3" fmla="*/ 30171 h 61798"/>
                <a:gd name="connsiteX4" fmla="*/ 141632 w 143478"/>
                <a:gd name="connsiteY4" fmla="*/ 42808 h 61798"/>
                <a:gd name="connsiteX5" fmla="*/ 138068 w 143478"/>
                <a:gd name="connsiteY5" fmla="*/ 50909 h 61798"/>
                <a:gd name="connsiteX6" fmla="*/ 127861 w 143478"/>
                <a:gd name="connsiteY6" fmla="*/ 56660 h 61798"/>
                <a:gd name="connsiteX7" fmla="*/ 24739 w 143478"/>
                <a:gd name="connsiteY7" fmla="*/ 61197 h 61798"/>
                <a:gd name="connsiteX8" fmla="*/ 437 w 143478"/>
                <a:gd name="connsiteY8" fmla="*/ 42889 h 61798"/>
                <a:gd name="connsiteX9" fmla="*/ 21255 w 143478"/>
                <a:gd name="connsiteY9" fmla="*/ 2629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8" h="61798">
                  <a:moveTo>
                    <a:pt x="21255" y="2629"/>
                  </a:moveTo>
                  <a:lnTo>
                    <a:pt x="119679" y="-206"/>
                  </a:lnTo>
                  <a:cubicBezTo>
                    <a:pt x="130291" y="684"/>
                    <a:pt x="134908" y="3034"/>
                    <a:pt x="138715" y="9109"/>
                  </a:cubicBezTo>
                  <a:cubicBezTo>
                    <a:pt x="142312" y="15517"/>
                    <a:pt x="143916" y="22848"/>
                    <a:pt x="143333" y="30171"/>
                  </a:cubicBezTo>
                  <a:cubicBezTo>
                    <a:pt x="143212" y="34432"/>
                    <a:pt x="142644" y="38669"/>
                    <a:pt x="141632" y="42808"/>
                  </a:cubicBezTo>
                  <a:cubicBezTo>
                    <a:pt x="141024" y="45724"/>
                    <a:pt x="139809" y="48487"/>
                    <a:pt x="138068" y="50909"/>
                  </a:cubicBezTo>
                  <a:cubicBezTo>
                    <a:pt x="135435" y="53955"/>
                    <a:pt x="131830" y="55988"/>
                    <a:pt x="127861" y="56660"/>
                  </a:cubicBezTo>
                  <a:cubicBezTo>
                    <a:pt x="109715" y="59982"/>
                    <a:pt x="24739" y="61197"/>
                    <a:pt x="24739" y="61197"/>
                  </a:cubicBezTo>
                  <a:cubicBezTo>
                    <a:pt x="24739" y="61197"/>
                    <a:pt x="437" y="65895"/>
                    <a:pt x="437" y="42889"/>
                  </a:cubicBezTo>
                  <a:cubicBezTo>
                    <a:pt x="437" y="19883"/>
                    <a:pt x="-4991" y="4573"/>
                    <a:pt x="21255" y="262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21" name="Freeform: Shape 1820">
              <a:extLst>
                <a:ext uri="{FF2B5EF4-FFF2-40B4-BE49-F238E27FC236}">
                  <a16:creationId xmlns:a16="http://schemas.microsoft.com/office/drawing/2014/main" xmlns="" id="{10FDB2DD-C3AC-B95C-8127-1515E48EC478}"/>
                </a:ext>
              </a:extLst>
            </p:cNvPr>
            <p:cNvSpPr/>
            <p:nvPr/>
          </p:nvSpPr>
          <p:spPr>
            <a:xfrm>
              <a:off x="9227739" y="3981698"/>
              <a:ext cx="56578" cy="37519"/>
            </a:xfrm>
            <a:custGeom>
              <a:avLst/>
              <a:gdLst>
                <a:gd name="connsiteX0" fmla="*/ 16911 w 56578"/>
                <a:gd name="connsiteY0" fmla="*/ 35886 h 37519"/>
                <a:gd name="connsiteX1" fmla="*/ 43076 w 56578"/>
                <a:gd name="connsiteY1" fmla="*/ 35886 h 37519"/>
                <a:gd name="connsiteX2" fmla="*/ 51906 w 56578"/>
                <a:gd name="connsiteY2" fmla="*/ 31025 h 37519"/>
                <a:gd name="connsiteX3" fmla="*/ 56280 w 56578"/>
                <a:gd name="connsiteY3" fmla="*/ 15553 h 37519"/>
                <a:gd name="connsiteX4" fmla="*/ 49637 w 56578"/>
                <a:gd name="connsiteY4" fmla="*/ 3483 h 37519"/>
                <a:gd name="connsiteX5" fmla="*/ 40727 w 56578"/>
                <a:gd name="connsiteY5" fmla="*/ 81 h 37519"/>
                <a:gd name="connsiteX6" fmla="*/ 10673 w 56578"/>
                <a:gd name="connsiteY6" fmla="*/ 3483 h 37519"/>
                <a:gd name="connsiteX7" fmla="*/ 6461 w 56578"/>
                <a:gd name="connsiteY7" fmla="*/ 4941 h 37519"/>
                <a:gd name="connsiteX8" fmla="*/ 2734 w 56578"/>
                <a:gd name="connsiteY8" fmla="*/ 8667 h 37519"/>
                <a:gd name="connsiteX9" fmla="*/ 223 w 56578"/>
                <a:gd name="connsiteY9" fmla="*/ 21143 h 37519"/>
                <a:gd name="connsiteX10" fmla="*/ 16911 w 56578"/>
                <a:gd name="connsiteY10" fmla="*/ 3588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8" h="37519">
                  <a:moveTo>
                    <a:pt x="16911" y="35886"/>
                  </a:moveTo>
                  <a:cubicBezTo>
                    <a:pt x="25530" y="37789"/>
                    <a:pt x="34457" y="37789"/>
                    <a:pt x="43076" y="35886"/>
                  </a:cubicBezTo>
                  <a:cubicBezTo>
                    <a:pt x="46373" y="35019"/>
                    <a:pt x="49411" y="33350"/>
                    <a:pt x="51906" y="31025"/>
                  </a:cubicBezTo>
                  <a:cubicBezTo>
                    <a:pt x="55632" y="26797"/>
                    <a:pt x="57236" y="21110"/>
                    <a:pt x="56280" y="15553"/>
                  </a:cubicBezTo>
                  <a:cubicBezTo>
                    <a:pt x="55746" y="10814"/>
                    <a:pt x="53356" y="6472"/>
                    <a:pt x="49637" y="3483"/>
                  </a:cubicBezTo>
                  <a:cubicBezTo>
                    <a:pt x="46972" y="1668"/>
                    <a:pt x="43918" y="502"/>
                    <a:pt x="40727" y="81"/>
                  </a:cubicBezTo>
                  <a:cubicBezTo>
                    <a:pt x="30585" y="-802"/>
                    <a:pt x="20362" y="356"/>
                    <a:pt x="10673" y="3483"/>
                  </a:cubicBezTo>
                  <a:cubicBezTo>
                    <a:pt x="9207" y="3758"/>
                    <a:pt x="7789" y="4253"/>
                    <a:pt x="6461" y="4941"/>
                  </a:cubicBezTo>
                  <a:cubicBezTo>
                    <a:pt x="4954" y="5881"/>
                    <a:pt x="3674" y="7161"/>
                    <a:pt x="2734" y="8667"/>
                  </a:cubicBezTo>
                  <a:cubicBezTo>
                    <a:pt x="385" y="12369"/>
                    <a:pt x="-514" y="16817"/>
                    <a:pt x="223" y="21143"/>
                  </a:cubicBezTo>
                  <a:cubicBezTo>
                    <a:pt x="1843" y="29251"/>
                    <a:pt x="8664" y="35278"/>
                    <a:pt x="16911" y="358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22" name="Freeform: Shape 1821">
              <a:extLst>
                <a:ext uri="{FF2B5EF4-FFF2-40B4-BE49-F238E27FC236}">
                  <a16:creationId xmlns:a16="http://schemas.microsoft.com/office/drawing/2014/main" xmlns="" id="{F744ACAC-2BDA-1E30-2C8D-CCB1C0EB12E6}"/>
                </a:ext>
              </a:extLst>
            </p:cNvPr>
            <p:cNvSpPr/>
            <p:nvPr/>
          </p:nvSpPr>
          <p:spPr>
            <a:xfrm>
              <a:off x="9150957" y="4034964"/>
              <a:ext cx="143473" cy="61798"/>
            </a:xfrm>
            <a:custGeom>
              <a:avLst/>
              <a:gdLst>
                <a:gd name="connsiteX0" fmla="*/ 21191 w 143473"/>
                <a:gd name="connsiteY0" fmla="*/ 2629 h 61798"/>
                <a:gd name="connsiteX1" fmla="*/ 119615 w 143473"/>
                <a:gd name="connsiteY1" fmla="*/ -206 h 61798"/>
                <a:gd name="connsiteX2" fmla="*/ 138733 w 143473"/>
                <a:gd name="connsiteY2" fmla="*/ 9109 h 61798"/>
                <a:gd name="connsiteX3" fmla="*/ 143350 w 143473"/>
                <a:gd name="connsiteY3" fmla="*/ 30171 h 61798"/>
                <a:gd name="connsiteX4" fmla="*/ 141649 w 143473"/>
                <a:gd name="connsiteY4" fmla="*/ 42808 h 61798"/>
                <a:gd name="connsiteX5" fmla="*/ 138003 w 143473"/>
                <a:gd name="connsiteY5" fmla="*/ 50909 h 61798"/>
                <a:gd name="connsiteX6" fmla="*/ 127878 w 143473"/>
                <a:gd name="connsiteY6" fmla="*/ 56741 h 61798"/>
                <a:gd name="connsiteX7" fmla="*/ 24756 w 143473"/>
                <a:gd name="connsiteY7" fmla="*/ 61197 h 61798"/>
                <a:gd name="connsiteX8" fmla="*/ 453 w 143473"/>
                <a:gd name="connsiteY8" fmla="*/ 42889 h 61798"/>
                <a:gd name="connsiteX9" fmla="*/ 21191 w 143473"/>
                <a:gd name="connsiteY9" fmla="*/ 2629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3" h="61798">
                  <a:moveTo>
                    <a:pt x="21191" y="2629"/>
                  </a:moveTo>
                  <a:lnTo>
                    <a:pt x="119615" y="-206"/>
                  </a:lnTo>
                  <a:cubicBezTo>
                    <a:pt x="130227" y="684"/>
                    <a:pt x="134925" y="3034"/>
                    <a:pt x="138733" y="9109"/>
                  </a:cubicBezTo>
                  <a:cubicBezTo>
                    <a:pt x="142272" y="15541"/>
                    <a:pt x="143868" y="22848"/>
                    <a:pt x="143350" y="30171"/>
                  </a:cubicBezTo>
                  <a:cubicBezTo>
                    <a:pt x="143196" y="34432"/>
                    <a:pt x="142621" y="38661"/>
                    <a:pt x="141649" y="42808"/>
                  </a:cubicBezTo>
                  <a:cubicBezTo>
                    <a:pt x="141074" y="45749"/>
                    <a:pt x="139826" y="48527"/>
                    <a:pt x="138003" y="50909"/>
                  </a:cubicBezTo>
                  <a:cubicBezTo>
                    <a:pt x="135411" y="53971"/>
                    <a:pt x="131831" y="56037"/>
                    <a:pt x="127878" y="56741"/>
                  </a:cubicBezTo>
                  <a:cubicBezTo>
                    <a:pt x="109732" y="60063"/>
                    <a:pt x="24756" y="61197"/>
                    <a:pt x="24756" y="61197"/>
                  </a:cubicBezTo>
                  <a:cubicBezTo>
                    <a:pt x="24756" y="61197"/>
                    <a:pt x="453" y="65895"/>
                    <a:pt x="453" y="42889"/>
                  </a:cubicBezTo>
                  <a:cubicBezTo>
                    <a:pt x="453" y="19883"/>
                    <a:pt x="-5055" y="4816"/>
                    <a:pt x="21191" y="262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23" name="Freeform: Shape 1822">
              <a:extLst>
                <a:ext uri="{FF2B5EF4-FFF2-40B4-BE49-F238E27FC236}">
                  <a16:creationId xmlns:a16="http://schemas.microsoft.com/office/drawing/2014/main" xmlns="" id="{E0787CDF-DD32-E7A6-20F2-1239594A01C7}"/>
                </a:ext>
              </a:extLst>
            </p:cNvPr>
            <p:cNvSpPr/>
            <p:nvPr/>
          </p:nvSpPr>
          <p:spPr>
            <a:xfrm>
              <a:off x="9228088" y="4045531"/>
              <a:ext cx="56464" cy="37500"/>
            </a:xfrm>
            <a:custGeom>
              <a:avLst/>
              <a:gdLst>
                <a:gd name="connsiteX0" fmla="*/ 16967 w 56464"/>
                <a:gd name="connsiteY0" fmla="*/ 35805 h 37500"/>
                <a:gd name="connsiteX1" fmla="*/ 43132 w 56464"/>
                <a:gd name="connsiteY1" fmla="*/ 35805 h 37500"/>
                <a:gd name="connsiteX2" fmla="*/ 51881 w 56464"/>
                <a:gd name="connsiteY2" fmla="*/ 31026 h 37500"/>
                <a:gd name="connsiteX3" fmla="*/ 49694 w 56464"/>
                <a:gd name="connsiteY3" fmla="*/ 3402 h 37500"/>
                <a:gd name="connsiteX4" fmla="*/ 40783 w 56464"/>
                <a:gd name="connsiteY4" fmla="*/ 81 h 37500"/>
                <a:gd name="connsiteX5" fmla="*/ 10729 w 56464"/>
                <a:gd name="connsiteY5" fmla="*/ 3402 h 37500"/>
                <a:gd name="connsiteX6" fmla="*/ 6436 w 56464"/>
                <a:gd name="connsiteY6" fmla="*/ 4941 h 37500"/>
                <a:gd name="connsiteX7" fmla="*/ 2791 w 56464"/>
                <a:gd name="connsiteY7" fmla="*/ 8668 h 37500"/>
                <a:gd name="connsiteX8" fmla="*/ 198 w 56464"/>
                <a:gd name="connsiteY8" fmla="*/ 21062 h 37500"/>
                <a:gd name="connsiteX9" fmla="*/ 16967 w 56464"/>
                <a:gd name="connsiteY9" fmla="*/ 35805 h 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4" h="37500">
                  <a:moveTo>
                    <a:pt x="16967" y="35805"/>
                  </a:moveTo>
                  <a:cubicBezTo>
                    <a:pt x="25578" y="37790"/>
                    <a:pt x="34521" y="37790"/>
                    <a:pt x="43132" y="35805"/>
                  </a:cubicBezTo>
                  <a:cubicBezTo>
                    <a:pt x="46421" y="35019"/>
                    <a:pt x="49443" y="33367"/>
                    <a:pt x="51881" y="31026"/>
                  </a:cubicBezTo>
                  <a:cubicBezTo>
                    <a:pt x="58718" y="22739"/>
                    <a:pt x="57754" y="10515"/>
                    <a:pt x="49694" y="3402"/>
                  </a:cubicBezTo>
                  <a:cubicBezTo>
                    <a:pt x="47029" y="1612"/>
                    <a:pt x="43975" y="478"/>
                    <a:pt x="40783" y="81"/>
                  </a:cubicBezTo>
                  <a:cubicBezTo>
                    <a:pt x="30641" y="-794"/>
                    <a:pt x="20434" y="332"/>
                    <a:pt x="10729" y="3402"/>
                  </a:cubicBezTo>
                  <a:cubicBezTo>
                    <a:pt x="9239" y="3742"/>
                    <a:pt x="7805" y="4261"/>
                    <a:pt x="6436" y="4941"/>
                  </a:cubicBezTo>
                  <a:cubicBezTo>
                    <a:pt x="4953" y="5889"/>
                    <a:pt x="3706" y="7161"/>
                    <a:pt x="2791" y="8668"/>
                  </a:cubicBezTo>
                  <a:cubicBezTo>
                    <a:pt x="425" y="12337"/>
                    <a:pt x="-498" y="16752"/>
                    <a:pt x="198" y="21062"/>
                  </a:cubicBezTo>
                  <a:cubicBezTo>
                    <a:pt x="1770" y="29227"/>
                    <a:pt x="8672" y="35287"/>
                    <a:pt x="16967" y="358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24" name="Freeform: Shape 1823">
              <a:extLst>
                <a:ext uri="{FF2B5EF4-FFF2-40B4-BE49-F238E27FC236}">
                  <a16:creationId xmlns:a16="http://schemas.microsoft.com/office/drawing/2014/main" xmlns="" id="{CD850A7A-40A6-2AA7-C948-1002C4420D3F}"/>
                </a:ext>
              </a:extLst>
            </p:cNvPr>
            <p:cNvSpPr/>
            <p:nvPr/>
          </p:nvSpPr>
          <p:spPr>
            <a:xfrm>
              <a:off x="9151298" y="4098473"/>
              <a:ext cx="143541" cy="61717"/>
            </a:xfrm>
            <a:custGeom>
              <a:avLst/>
              <a:gdLst>
                <a:gd name="connsiteX0" fmla="*/ 21255 w 143541"/>
                <a:gd name="connsiteY0" fmla="*/ 2548 h 61717"/>
                <a:gd name="connsiteX1" fmla="*/ 119679 w 143541"/>
                <a:gd name="connsiteY1" fmla="*/ -206 h 61717"/>
                <a:gd name="connsiteX2" fmla="*/ 138716 w 143541"/>
                <a:gd name="connsiteY2" fmla="*/ 9109 h 61717"/>
                <a:gd name="connsiteX3" fmla="*/ 143414 w 143541"/>
                <a:gd name="connsiteY3" fmla="*/ 30171 h 61717"/>
                <a:gd name="connsiteX4" fmla="*/ 141632 w 143541"/>
                <a:gd name="connsiteY4" fmla="*/ 42808 h 61717"/>
                <a:gd name="connsiteX5" fmla="*/ 138067 w 143541"/>
                <a:gd name="connsiteY5" fmla="*/ 50909 h 61717"/>
                <a:gd name="connsiteX6" fmla="*/ 127860 w 143541"/>
                <a:gd name="connsiteY6" fmla="*/ 56741 h 61717"/>
                <a:gd name="connsiteX7" fmla="*/ 24739 w 143541"/>
                <a:gd name="connsiteY7" fmla="*/ 61116 h 61717"/>
                <a:gd name="connsiteX8" fmla="*/ 437 w 143541"/>
                <a:gd name="connsiteY8" fmla="*/ 42808 h 61717"/>
                <a:gd name="connsiteX9" fmla="*/ 21255 w 143541"/>
                <a:gd name="connsiteY9" fmla="*/ 2548 h 61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41" h="61717">
                  <a:moveTo>
                    <a:pt x="21255" y="2548"/>
                  </a:moveTo>
                  <a:lnTo>
                    <a:pt x="119679" y="-206"/>
                  </a:lnTo>
                  <a:cubicBezTo>
                    <a:pt x="130291" y="604"/>
                    <a:pt x="134989" y="3034"/>
                    <a:pt x="138716" y="9109"/>
                  </a:cubicBezTo>
                  <a:cubicBezTo>
                    <a:pt x="142312" y="15517"/>
                    <a:pt x="143949" y="22840"/>
                    <a:pt x="143414" y="30171"/>
                  </a:cubicBezTo>
                  <a:cubicBezTo>
                    <a:pt x="143260" y="34432"/>
                    <a:pt x="142669" y="38669"/>
                    <a:pt x="141632" y="42808"/>
                  </a:cubicBezTo>
                  <a:cubicBezTo>
                    <a:pt x="141049" y="45733"/>
                    <a:pt x="139825" y="48503"/>
                    <a:pt x="138067" y="50909"/>
                  </a:cubicBezTo>
                  <a:cubicBezTo>
                    <a:pt x="135451" y="53987"/>
                    <a:pt x="131838" y="56053"/>
                    <a:pt x="127860" y="56741"/>
                  </a:cubicBezTo>
                  <a:cubicBezTo>
                    <a:pt x="109715" y="60063"/>
                    <a:pt x="24739" y="61116"/>
                    <a:pt x="24739" y="61116"/>
                  </a:cubicBezTo>
                  <a:cubicBezTo>
                    <a:pt x="24739" y="61116"/>
                    <a:pt x="437" y="65814"/>
                    <a:pt x="437" y="42808"/>
                  </a:cubicBezTo>
                  <a:cubicBezTo>
                    <a:pt x="437" y="19802"/>
                    <a:pt x="-4991" y="4735"/>
                    <a:pt x="21255" y="254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25" name="Freeform: Shape 1824">
              <a:extLst>
                <a:ext uri="{FF2B5EF4-FFF2-40B4-BE49-F238E27FC236}">
                  <a16:creationId xmlns:a16="http://schemas.microsoft.com/office/drawing/2014/main" xmlns="" id="{BC0D2CCC-0C66-CDE1-D059-1B42E5F95D84}"/>
                </a:ext>
              </a:extLst>
            </p:cNvPr>
            <p:cNvSpPr/>
            <p:nvPr/>
          </p:nvSpPr>
          <p:spPr>
            <a:xfrm>
              <a:off x="9228489" y="4108697"/>
              <a:ext cx="56553" cy="37520"/>
            </a:xfrm>
            <a:custGeom>
              <a:avLst/>
              <a:gdLst>
                <a:gd name="connsiteX0" fmla="*/ 16971 w 56553"/>
                <a:gd name="connsiteY0" fmla="*/ 35825 h 37520"/>
                <a:gd name="connsiteX1" fmla="*/ 43136 w 56553"/>
                <a:gd name="connsiteY1" fmla="*/ 35825 h 37520"/>
                <a:gd name="connsiteX2" fmla="*/ 51885 w 56553"/>
                <a:gd name="connsiteY2" fmla="*/ 31046 h 37520"/>
                <a:gd name="connsiteX3" fmla="*/ 56259 w 56553"/>
                <a:gd name="connsiteY3" fmla="*/ 15573 h 37520"/>
                <a:gd name="connsiteX4" fmla="*/ 49617 w 56553"/>
                <a:gd name="connsiteY4" fmla="*/ 3422 h 37520"/>
                <a:gd name="connsiteX5" fmla="*/ 40706 w 56553"/>
                <a:gd name="connsiteY5" fmla="*/ 101 h 37520"/>
                <a:gd name="connsiteX6" fmla="*/ 10733 w 56553"/>
                <a:gd name="connsiteY6" fmla="*/ 3422 h 37520"/>
                <a:gd name="connsiteX7" fmla="*/ 6440 w 56553"/>
                <a:gd name="connsiteY7" fmla="*/ 4961 h 37520"/>
                <a:gd name="connsiteX8" fmla="*/ 2795 w 56553"/>
                <a:gd name="connsiteY8" fmla="*/ 8607 h 37520"/>
                <a:gd name="connsiteX9" fmla="*/ 203 w 56553"/>
                <a:gd name="connsiteY9" fmla="*/ 21082 h 37520"/>
                <a:gd name="connsiteX10" fmla="*/ 16971 w 56553"/>
                <a:gd name="connsiteY10" fmla="*/ 35825 h 3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3" h="37520">
                  <a:moveTo>
                    <a:pt x="16971" y="35825"/>
                  </a:moveTo>
                  <a:cubicBezTo>
                    <a:pt x="25582" y="37810"/>
                    <a:pt x="34525" y="37810"/>
                    <a:pt x="43136" y="35825"/>
                  </a:cubicBezTo>
                  <a:cubicBezTo>
                    <a:pt x="46401" y="34966"/>
                    <a:pt x="49406" y="33330"/>
                    <a:pt x="51885" y="31046"/>
                  </a:cubicBezTo>
                  <a:cubicBezTo>
                    <a:pt x="55595" y="26809"/>
                    <a:pt x="57207" y="21122"/>
                    <a:pt x="56259" y="15573"/>
                  </a:cubicBezTo>
                  <a:cubicBezTo>
                    <a:pt x="55741" y="10802"/>
                    <a:pt x="53351" y="6436"/>
                    <a:pt x="49617" y="3422"/>
                  </a:cubicBezTo>
                  <a:cubicBezTo>
                    <a:pt x="46952" y="1632"/>
                    <a:pt x="43898" y="498"/>
                    <a:pt x="40706" y="101"/>
                  </a:cubicBezTo>
                  <a:cubicBezTo>
                    <a:pt x="30596" y="-814"/>
                    <a:pt x="20398" y="320"/>
                    <a:pt x="10733" y="3422"/>
                  </a:cubicBezTo>
                  <a:cubicBezTo>
                    <a:pt x="9219" y="3673"/>
                    <a:pt x="7769" y="4200"/>
                    <a:pt x="6440" y="4961"/>
                  </a:cubicBezTo>
                  <a:cubicBezTo>
                    <a:pt x="4925" y="5828"/>
                    <a:pt x="3662" y="7092"/>
                    <a:pt x="2795" y="8607"/>
                  </a:cubicBezTo>
                  <a:cubicBezTo>
                    <a:pt x="421" y="12301"/>
                    <a:pt x="-502" y="16748"/>
                    <a:pt x="203" y="21082"/>
                  </a:cubicBezTo>
                  <a:cubicBezTo>
                    <a:pt x="1798" y="29231"/>
                    <a:pt x="8684" y="35282"/>
                    <a:pt x="16971" y="3582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26" name="Freeform: Shape 1825">
              <a:extLst>
                <a:ext uri="{FF2B5EF4-FFF2-40B4-BE49-F238E27FC236}">
                  <a16:creationId xmlns:a16="http://schemas.microsoft.com/office/drawing/2014/main" xmlns="" id="{236755E7-87DD-2BF4-BD78-A26A642D8305}"/>
                </a:ext>
              </a:extLst>
            </p:cNvPr>
            <p:cNvSpPr/>
            <p:nvPr/>
          </p:nvSpPr>
          <p:spPr>
            <a:xfrm>
              <a:off x="9151686" y="4161902"/>
              <a:ext cx="143486" cy="61796"/>
            </a:xfrm>
            <a:custGeom>
              <a:avLst/>
              <a:gdLst>
                <a:gd name="connsiteX0" fmla="*/ 21191 w 143486"/>
                <a:gd name="connsiteY0" fmla="*/ 2548 h 61796"/>
                <a:gd name="connsiteX1" fmla="*/ 119615 w 143486"/>
                <a:gd name="connsiteY1" fmla="*/ -206 h 61796"/>
                <a:gd name="connsiteX2" fmla="*/ 138733 w 143486"/>
                <a:gd name="connsiteY2" fmla="*/ 9190 h 61796"/>
                <a:gd name="connsiteX3" fmla="*/ 143350 w 143486"/>
                <a:gd name="connsiteY3" fmla="*/ 30252 h 61796"/>
                <a:gd name="connsiteX4" fmla="*/ 141649 w 143486"/>
                <a:gd name="connsiteY4" fmla="*/ 42889 h 61796"/>
                <a:gd name="connsiteX5" fmla="*/ 138003 w 143486"/>
                <a:gd name="connsiteY5" fmla="*/ 50990 h 61796"/>
                <a:gd name="connsiteX6" fmla="*/ 127878 w 143486"/>
                <a:gd name="connsiteY6" fmla="*/ 56822 h 61796"/>
                <a:gd name="connsiteX7" fmla="*/ 24756 w 143486"/>
                <a:gd name="connsiteY7" fmla="*/ 61197 h 61796"/>
                <a:gd name="connsiteX8" fmla="*/ 453 w 143486"/>
                <a:gd name="connsiteY8" fmla="*/ 42808 h 61796"/>
                <a:gd name="connsiteX9" fmla="*/ 21191 w 143486"/>
                <a:gd name="connsiteY9" fmla="*/ 2548 h 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86" h="61796">
                  <a:moveTo>
                    <a:pt x="21191" y="2548"/>
                  </a:moveTo>
                  <a:lnTo>
                    <a:pt x="119615" y="-206"/>
                  </a:lnTo>
                  <a:cubicBezTo>
                    <a:pt x="130308" y="684"/>
                    <a:pt x="134925" y="3115"/>
                    <a:pt x="138733" y="9190"/>
                  </a:cubicBezTo>
                  <a:cubicBezTo>
                    <a:pt x="142305" y="15606"/>
                    <a:pt x="143909" y="22929"/>
                    <a:pt x="143350" y="30252"/>
                  </a:cubicBezTo>
                  <a:cubicBezTo>
                    <a:pt x="143188" y="34513"/>
                    <a:pt x="142621" y="38742"/>
                    <a:pt x="141649" y="42889"/>
                  </a:cubicBezTo>
                  <a:cubicBezTo>
                    <a:pt x="141074" y="45830"/>
                    <a:pt x="139826" y="48600"/>
                    <a:pt x="138003" y="50990"/>
                  </a:cubicBezTo>
                  <a:cubicBezTo>
                    <a:pt x="135419" y="54068"/>
                    <a:pt x="131839" y="56134"/>
                    <a:pt x="127878" y="56822"/>
                  </a:cubicBezTo>
                  <a:cubicBezTo>
                    <a:pt x="109732" y="60063"/>
                    <a:pt x="24756" y="61197"/>
                    <a:pt x="24756" y="61197"/>
                  </a:cubicBezTo>
                  <a:cubicBezTo>
                    <a:pt x="24756" y="61197"/>
                    <a:pt x="453" y="65895"/>
                    <a:pt x="453" y="42808"/>
                  </a:cubicBezTo>
                  <a:cubicBezTo>
                    <a:pt x="453" y="19721"/>
                    <a:pt x="-5055" y="4816"/>
                    <a:pt x="21191" y="254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27" name="Freeform: Shape 1826">
              <a:extLst>
                <a:ext uri="{FF2B5EF4-FFF2-40B4-BE49-F238E27FC236}">
                  <a16:creationId xmlns:a16="http://schemas.microsoft.com/office/drawing/2014/main" xmlns="" id="{9074BE39-8F7A-9ED5-AB6F-BAFA9956878D}"/>
                </a:ext>
              </a:extLst>
            </p:cNvPr>
            <p:cNvSpPr/>
            <p:nvPr/>
          </p:nvSpPr>
          <p:spPr>
            <a:xfrm>
              <a:off x="9228881" y="4172107"/>
              <a:ext cx="56523" cy="37507"/>
            </a:xfrm>
            <a:custGeom>
              <a:avLst/>
              <a:gdLst>
                <a:gd name="connsiteX0" fmla="*/ 16903 w 56523"/>
                <a:gd name="connsiteY0" fmla="*/ 35843 h 37507"/>
                <a:gd name="connsiteX1" fmla="*/ 43068 w 56523"/>
                <a:gd name="connsiteY1" fmla="*/ 35843 h 37507"/>
                <a:gd name="connsiteX2" fmla="*/ 51817 w 56523"/>
                <a:gd name="connsiteY2" fmla="*/ 31064 h 37507"/>
                <a:gd name="connsiteX3" fmla="*/ 56191 w 56523"/>
                <a:gd name="connsiteY3" fmla="*/ 15591 h 37507"/>
                <a:gd name="connsiteX4" fmla="*/ 49630 w 56523"/>
                <a:gd name="connsiteY4" fmla="*/ 3440 h 37507"/>
                <a:gd name="connsiteX5" fmla="*/ 40719 w 56523"/>
                <a:gd name="connsiteY5" fmla="*/ 119 h 37507"/>
                <a:gd name="connsiteX6" fmla="*/ 10666 w 56523"/>
                <a:gd name="connsiteY6" fmla="*/ 3440 h 37507"/>
                <a:gd name="connsiteX7" fmla="*/ 6372 w 56523"/>
                <a:gd name="connsiteY7" fmla="*/ 4898 h 37507"/>
                <a:gd name="connsiteX8" fmla="*/ 2727 w 56523"/>
                <a:gd name="connsiteY8" fmla="*/ 8625 h 37507"/>
                <a:gd name="connsiteX9" fmla="*/ 216 w 56523"/>
                <a:gd name="connsiteY9" fmla="*/ 21019 h 37507"/>
                <a:gd name="connsiteX10" fmla="*/ 16903 w 56523"/>
                <a:gd name="connsiteY10" fmla="*/ 35843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3" h="37507">
                  <a:moveTo>
                    <a:pt x="16903" y="35843"/>
                  </a:moveTo>
                  <a:cubicBezTo>
                    <a:pt x="25514" y="37787"/>
                    <a:pt x="34457" y="37787"/>
                    <a:pt x="43068" y="35843"/>
                  </a:cubicBezTo>
                  <a:cubicBezTo>
                    <a:pt x="46333" y="34993"/>
                    <a:pt x="49338" y="33348"/>
                    <a:pt x="51817" y="31064"/>
                  </a:cubicBezTo>
                  <a:cubicBezTo>
                    <a:pt x="55608" y="26868"/>
                    <a:pt x="57220" y="21149"/>
                    <a:pt x="56191" y="15591"/>
                  </a:cubicBezTo>
                  <a:cubicBezTo>
                    <a:pt x="55730" y="10820"/>
                    <a:pt x="53364" y="6446"/>
                    <a:pt x="49630" y="3440"/>
                  </a:cubicBezTo>
                  <a:cubicBezTo>
                    <a:pt x="46981" y="1618"/>
                    <a:pt x="43919" y="476"/>
                    <a:pt x="40719" y="119"/>
                  </a:cubicBezTo>
                  <a:cubicBezTo>
                    <a:pt x="30577" y="-829"/>
                    <a:pt x="20354" y="297"/>
                    <a:pt x="10666" y="3440"/>
                  </a:cubicBezTo>
                  <a:cubicBezTo>
                    <a:pt x="9175" y="3732"/>
                    <a:pt x="7733" y="4218"/>
                    <a:pt x="6372" y="4898"/>
                  </a:cubicBezTo>
                  <a:cubicBezTo>
                    <a:pt x="4906" y="5862"/>
                    <a:pt x="3658" y="7134"/>
                    <a:pt x="2727" y="8625"/>
                  </a:cubicBezTo>
                  <a:cubicBezTo>
                    <a:pt x="386" y="12303"/>
                    <a:pt x="-505" y="16718"/>
                    <a:pt x="216" y="21019"/>
                  </a:cubicBezTo>
                  <a:cubicBezTo>
                    <a:pt x="1698" y="29217"/>
                    <a:pt x="8592" y="35341"/>
                    <a:pt x="16903"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28" name="Freeform: Shape 1827">
              <a:extLst>
                <a:ext uri="{FF2B5EF4-FFF2-40B4-BE49-F238E27FC236}">
                  <a16:creationId xmlns:a16="http://schemas.microsoft.com/office/drawing/2014/main" xmlns="" id="{71529086-A208-0CFB-1244-37C49F8D71E6}"/>
                </a:ext>
              </a:extLst>
            </p:cNvPr>
            <p:cNvSpPr/>
            <p:nvPr/>
          </p:nvSpPr>
          <p:spPr>
            <a:xfrm>
              <a:off x="9152223" y="4225411"/>
              <a:ext cx="143507" cy="61715"/>
            </a:xfrm>
            <a:custGeom>
              <a:avLst/>
              <a:gdLst>
                <a:gd name="connsiteX0" fmla="*/ 21222 w 143507"/>
                <a:gd name="connsiteY0" fmla="*/ 2467 h 61715"/>
                <a:gd name="connsiteX1" fmla="*/ 119645 w 143507"/>
                <a:gd name="connsiteY1" fmla="*/ -206 h 61715"/>
                <a:gd name="connsiteX2" fmla="*/ 138682 w 143507"/>
                <a:gd name="connsiteY2" fmla="*/ 9190 h 61715"/>
                <a:gd name="connsiteX3" fmla="*/ 143380 w 143507"/>
                <a:gd name="connsiteY3" fmla="*/ 30252 h 61715"/>
                <a:gd name="connsiteX4" fmla="*/ 141598 w 143507"/>
                <a:gd name="connsiteY4" fmla="*/ 42889 h 61715"/>
                <a:gd name="connsiteX5" fmla="*/ 138034 w 143507"/>
                <a:gd name="connsiteY5" fmla="*/ 50990 h 61715"/>
                <a:gd name="connsiteX6" fmla="*/ 127827 w 143507"/>
                <a:gd name="connsiteY6" fmla="*/ 56741 h 61715"/>
                <a:gd name="connsiteX7" fmla="*/ 24786 w 143507"/>
                <a:gd name="connsiteY7" fmla="*/ 61116 h 61715"/>
                <a:gd name="connsiteX8" fmla="*/ 484 w 143507"/>
                <a:gd name="connsiteY8" fmla="*/ 42727 h 61715"/>
                <a:gd name="connsiteX9" fmla="*/ 21222 w 143507"/>
                <a:gd name="connsiteY9" fmla="*/ 2467 h 6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07" h="61715">
                  <a:moveTo>
                    <a:pt x="21222" y="2467"/>
                  </a:moveTo>
                  <a:lnTo>
                    <a:pt x="119645" y="-206"/>
                  </a:lnTo>
                  <a:cubicBezTo>
                    <a:pt x="130257" y="684"/>
                    <a:pt x="134955" y="3115"/>
                    <a:pt x="138682" y="9190"/>
                  </a:cubicBezTo>
                  <a:cubicBezTo>
                    <a:pt x="142278" y="15598"/>
                    <a:pt x="143915" y="22921"/>
                    <a:pt x="143380" y="30252"/>
                  </a:cubicBezTo>
                  <a:cubicBezTo>
                    <a:pt x="143226" y="34513"/>
                    <a:pt x="142635" y="38750"/>
                    <a:pt x="141598" y="42889"/>
                  </a:cubicBezTo>
                  <a:cubicBezTo>
                    <a:pt x="141047" y="45830"/>
                    <a:pt x="139832" y="48600"/>
                    <a:pt x="138034" y="50990"/>
                  </a:cubicBezTo>
                  <a:cubicBezTo>
                    <a:pt x="135417" y="54052"/>
                    <a:pt x="131804" y="56085"/>
                    <a:pt x="127827" y="56741"/>
                  </a:cubicBezTo>
                  <a:cubicBezTo>
                    <a:pt x="109681" y="60063"/>
                    <a:pt x="24786" y="61116"/>
                    <a:pt x="24786" y="61116"/>
                  </a:cubicBezTo>
                  <a:cubicBezTo>
                    <a:pt x="24786" y="61116"/>
                    <a:pt x="484" y="65814"/>
                    <a:pt x="484" y="42727"/>
                  </a:cubicBezTo>
                  <a:cubicBezTo>
                    <a:pt x="484" y="19640"/>
                    <a:pt x="-5187" y="4735"/>
                    <a:pt x="21222" y="24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29" name="Freeform: Shape 1828">
              <a:extLst>
                <a:ext uri="{FF2B5EF4-FFF2-40B4-BE49-F238E27FC236}">
                  <a16:creationId xmlns:a16="http://schemas.microsoft.com/office/drawing/2014/main" xmlns="" id="{95DA3D3A-BDB4-FF40-7077-D7B0C05C67CF}"/>
                </a:ext>
              </a:extLst>
            </p:cNvPr>
            <p:cNvSpPr/>
            <p:nvPr/>
          </p:nvSpPr>
          <p:spPr>
            <a:xfrm>
              <a:off x="9229380" y="4235573"/>
              <a:ext cx="56576" cy="37550"/>
            </a:xfrm>
            <a:custGeom>
              <a:avLst/>
              <a:gdLst>
                <a:gd name="connsiteX0" fmla="*/ 16971 w 56576"/>
                <a:gd name="connsiteY0" fmla="*/ 35886 h 37550"/>
                <a:gd name="connsiteX1" fmla="*/ 43136 w 56576"/>
                <a:gd name="connsiteY1" fmla="*/ 35886 h 37550"/>
                <a:gd name="connsiteX2" fmla="*/ 51885 w 56576"/>
                <a:gd name="connsiteY2" fmla="*/ 31026 h 37550"/>
                <a:gd name="connsiteX3" fmla="*/ 56260 w 56576"/>
                <a:gd name="connsiteY3" fmla="*/ 15553 h 37550"/>
                <a:gd name="connsiteX4" fmla="*/ 49617 w 56576"/>
                <a:gd name="connsiteY4" fmla="*/ 3483 h 37550"/>
                <a:gd name="connsiteX5" fmla="*/ 40787 w 56576"/>
                <a:gd name="connsiteY5" fmla="*/ 81 h 37550"/>
                <a:gd name="connsiteX6" fmla="*/ 10734 w 56576"/>
                <a:gd name="connsiteY6" fmla="*/ 3402 h 37550"/>
                <a:gd name="connsiteX7" fmla="*/ 6440 w 56576"/>
                <a:gd name="connsiteY7" fmla="*/ 4941 h 37550"/>
                <a:gd name="connsiteX8" fmla="*/ 2795 w 56576"/>
                <a:gd name="connsiteY8" fmla="*/ 8587 h 37550"/>
                <a:gd name="connsiteX9" fmla="*/ 203 w 56576"/>
                <a:gd name="connsiteY9" fmla="*/ 21062 h 37550"/>
                <a:gd name="connsiteX10" fmla="*/ 16971 w 56576"/>
                <a:gd name="connsiteY10" fmla="*/ 35886 h 37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6" h="37550">
                  <a:moveTo>
                    <a:pt x="16971" y="35886"/>
                  </a:moveTo>
                  <a:cubicBezTo>
                    <a:pt x="25582" y="37830"/>
                    <a:pt x="34525" y="37830"/>
                    <a:pt x="43136" y="35886"/>
                  </a:cubicBezTo>
                  <a:cubicBezTo>
                    <a:pt x="46417" y="35044"/>
                    <a:pt x="49431" y="33367"/>
                    <a:pt x="51885" y="31026"/>
                  </a:cubicBezTo>
                  <a:cubicBezTo>
                    <a:pt x="55644" y="26813"/>
                    <a:pt x="57256" y="21110"/>
                    <a:pt x="56260" y="15553"/>
                  </a:cubicBezTo>
                  <a:cubicBezTo>
                    <a:pt x="55765" y="10798"/>
                    <a:pt x="53368" y="6448"/>
                    <a:pt x="49617" y="3483"/>
                  </a:cubicBezTo>
                  <a:cubicBezTo>
                    <a:pt x="46992" y="1661"/>
                    <a:pt x="43963" y="486"/>
                    <a:pt x="40787" y="81"/>
                  </a:cubicBezTo>
                  <a:cubicBezTo>
                    <a:pt x="30645" y="-794"/>
                    <a:pt x="20438" y="332"/>
                    <a:pt x="10734" y="3402"/>
                  </a:cubicBezTo>
                  <a:cubicBezTo>
                    <a:pt x="9235" y="3710"/>
                    <a:pt x="7793" y="4229"/>
                    <a:pt x="6440" y="4941"/>
                  </a:cubicBezTo>
                  <a:cubicBezTo>
                    <a:pt x="4925" y="5808"/>
                    <a:pt x="3662" y="7072"/>
                    <a:pt x="2795" y="8587"/>
                  </a:cubicBezTo>
                  <a:cubicBezTo>
                    <a:pt x="421" y="12281"/>
                    <a:pt x="-502" y="16728"/>
                    <a:pt x="203" y="21062"/>
                  </a:cubicBezTo>
                  <a:cubicBezTo>
                    <a:pt x="1742" y="29260"/>
                    <a:pt x="8652" y="35360"/>
                    <a:pt x="16971" y="358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30" name="Freeform: Shape 1829">
              <a:extLst>
                <a:ext uri="{FF2B5EF4-FFF2-40B4-BE49-F238E27FC236}">
                  <a16:creationId xmlns:a16="http://schemas.microsoft.com/office/drawing/2014/main" xmlns="" id="{23246BC3-1A40-255F-AAD9-37103B6ED453}"/>
                </a:ext>
              </a:extLst>
            </p:cNvPr>
            <p:cNvSpPr/>
            <p:nvPr/>
          </p:nvSpPr>
          <p:spPr>
            <a:xfrm>
              <a:off x="9152297" y="4288921"/>
              <a:ext cx="143453" cy="61553"/>
            </a:xfrm>
            <a:custGeom>
              <a:avLst/>
              <a:gdLst>
                <a:gd name="connsiteX0" fmla="*/ 21147 w 143453"/>
                <a:gd name="connsiteY0" fmla="*/ 2467 h 61553"/>
                <a:gd name="connsiteX1" fmla="*/ 119652 w 143453"/>
                <a:gd name="connsiteY1" fmla="*/ -206 h 61553"/>
                <a:gd name="connsiteX2" fmla="*/ 138689 w 143453"/>
                <a:gd name="connsiteY2" fmla="*/ 9190 h 61553"/>
                <a:gd name="connsiteX3" fmla="*/ 143306 w 143453"/>
                <a:gd name="connsiteY3" fmla="*/ 30171 h 61553"/>
                <a:gd name="connsiteX4" fmla="*/ 141605 w 143453"/>
                <a:gd name="connsiteY4" fmla="*/ 42808 h 61553"/>
                <a:gd name="connsiteX5" fmla="*/ 138040 w 143453"/>
                <a:gd name="connsiteY5" fmla="*/ 50909 h 61553"/>
                <a:gd name="connsiteX6" fmla="*/ 127834 w 143453"/>
                <a:gd name="connsiteY6" fmla="*/ 56660 h 61553"/>
                <a:gd name="connsiteX7" fmla="*/ 24712 w 143453"/>
                <a:gd name="connsiteY7" fmla="*/ 60954 h 61553"/>
                <a:gd name="connsiteX8" fmla="*/ 409 w 143453"/>
                <a:gd name="connsiteY8" fmla="*/ 42565 h 61553"/>
                <a:gd name="connsiteX9" fmla="*/ 21147 w 143453"/>
                <a:gd name="connsiteY9" fmla="*/ 2467 h 6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53" h="61553">
                  <a:moveTo>
                    <a:pt x="21147" y="2467"/>
                  </a:moveTo>
                  <a:lnTo>
                    <a:pt x="119652" y="-206"/>
                  </a:lnTo>
                  <a:cubicBezTo>
                    <a:pt x="130264" y="684"/>
                    <a:pt x="134881" y="3115"/>
                    <a:pt x="138689" y="9190"/>
                  </a:cubicBezTo>
                  <a:cubicBezTo>
                    <a:pt x="142293" y="15566"/>
                    <a:pt x="143897" y="22872"/>
                    <a:pt x="143306" y="30171"/>
                  </a:cubicBezTo>
                  <a:cubicBezTo>
                    <a:pt x="143193" y="34432"/>
                    <a:pt x="142617" y="38669"/>
                    <a:pt x="141605" y="42808"/>
                  </a:cubicBezTo>
                  <a:cubicBezTo>
                    <a:pt x="140997" y="45724"/>
                    <a:pt x="139782" y="48487"/>
                    <a:pt x="138040" y="50909"/>
                  </a:cubicBezTo>
                  <a:cubicBezTo>
                    <a:pt x="135408" y="53955"/>
                    <a:pt x="131803" y="55988"/>
                    <a:pt x="127834" y="56660"/>
                  </a:cubicBezTo>
                  <a:cubicBezTo>
                    <a:pt x="109688" y="59982"/>
                    <a:pt x="24712" y="60954"/>
                    <a:pt x="24712" y="60954"/>
                  </a:cubicBezTo>
                  <a:cubicBezTo>
                    <a:pt x="24712" y="60954"/>
                    <a:pt x="409" y="65652"/>
                    <a:pt x="409" y="42565"/>
                  </a:cubicBezTo>
                  <a:cubicBezTo>
                    <a:pt x="409" y="19478"/>
                    <a:pt x="-4856" y="4654"/>
                    <a:pt x="21147" y="24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31" name="Freeform: Shape 1830">
              <a:extLst>
                <a:ext uri="{FF2B5EF4-FFF2-40B4-BE49-F238E27FC236}">
                  <a16:creationId xmlns:a16="http://schemas.microsoft.com/office/drawing/2014/main" xmlns="" id="{7A6C3FB6-07D6-960D-4819-B94E0A02DB26}"/>
                </a:ext>
              </a:extLst>
            </p:cNvPr>
            <p:cNvSpPr/>
            <p:nvPr/>
          </p:nvSpPr>
          <p:spPr>
            <a:xfrm>
              <a:off x="9229448" y="4299147"/>
              <a:ext cx="56512" cy="37516"/>
            </a:xfrm>
            <a:custGeom>
              <a:avLst/>
              <a:gdLst>
                <a:gd name="connsiteX0" fmla="*/ 16903 w 56512"/>
                <a:gd name="connsiteY0" fmla="*/ 35822 h 37516"/>
                <a:gd name="connsiteX1" fmla="*/ 43068 w 56512"/>
                <a:gd name="connsiteY1" fmla="*/ 35822 h 37516"/>
                <a:gd name="connsiteX2" fmla="*/ 51898 w 56512"/>
                <a:gd name="connsiteY2" fmla="*/ 31043 h 37516"/>
                <a:gd name="connsiteX3" fmla="*/ 49630 w 56512"/>
                <a:gd name="connsiteY3" fmla="*/ 3419 h 37516"/>
                <a:gd name="connsiteX4" fmla="*/ 40719 w 56512"/>
                <a:gd name="connsiteY4" fmla="*/ 98 h 37516"/>
                <a:gd name="connsiteX5" fmla="*/ 10666 w 56512"/>
                <a:gd name="connsiteY5" fmla="*/ 3419 h 37516"/>
                <a:gd name="connsiteX6" fmla="*/ 6372 w 56512"/>
                <a:gd name="connsiteY6" fmla="*/ 4877 h 37516"/>
                <a:gd name="connsiteX7" fmla="*/ 2727 w 56512"/>
                <a:gd name="connsiteY7" fmla="*/ 8604 h 37516"/>
                <a:gd name="connsiteX8" fmla="*/ 216 w 56512"/>
                <a:gd name="connsiteY8" fmla="*/ 20998 h 37516"/>
                <a:gd name="connsiteX9" fmla="*/ 16903 w 56512"/>
                <a:gd name="connsiteY9" fmla="*/ 35822 h 37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2" h="37516">
                  <a:moveTo>
                    <a:pt x="16903" y="35822"/>
                  </a:moveTo>
                  <a:cubicBezTo>
                    <a:pt x="25514" y="37807"/>
                    <a:pt x="34457" y="37807"/>
                    <a:pt x="43068" y="35822"/>
                  </a:cubicBezTo>
                  <a:cubicBezTo>
                    <a:pt x="46373" y="35020"/>
                    <a:pt x="49419" y="33375"/>
                    <a:pt x="51898" y="31043"/>
                  </a:cubicBezTo>
                  <a:cubicBezTo>
                    <a:pt x="58808" y="22755"/>
                    <a:pt x="57795" y="10467"/>
                    <a:pt x="49630" y="3419"/>
                  </a:cubicBezTo>
                  <a:cubicBezTo>
                    <a:pt x="46965" y="1629"/>
                    <a:pt x="43911" y="495"/>
                    <a:pt x="40719" y="98"/>
                  </a:cubicBezTo>
                  <a:cubicBezTo>
                    <a:pt x="30577" y="-810"/>
                    <a:pt x="20362" y="317"/>
                    <a:pt x="10666" y="3419"/>
                  </a:cubicBezTo>
                  <a:cubicBezTo>
                    <a:pt x="9175" y="3711"/>
                    <a:pt x="7733" y="4197"/>
                    <a:pt x="6372" y="4877"/>
                  </a:cubicBezTo>
                  <a:cubicBezTo>
                    <a:pt x="4906" y="5841"/>
                    <a:pt x="3659" y="7113"/>
                    <a:pt x="2727" y="8604"/>
                  </a:cubicBezTo>
                  <a:cubicBezTo>
                    <a:pt x="386" y="12281"/>
                    <a:pt x="-505" y="16696"/>
                    <a:pt x="216" y="20998"/>
                  </a:cubicBezTo>
                  <a:cubicBezTo>
                    <a:pt x="1747" y="29163"/>
                    <a:pt x="8608" y="35263"/>
                    <a:pt x="16903" y="3582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32" name="Freeform: Shape 1831">
              <a:extLst>
                <a:ext uri="{FF2B5EF4-FFF2-40B4-BE49-F238E27FC236}">
                  <a16:creationId xmlns:a16="http://schemas.microsoft.com/office/drawing/2014/main" xmlns="" id="{5185B392-B3EA-4D99-D3F8-7F6624CD065C}"/>
                </a:ext>
              </a:extLst>
            </p:cNvPr>
            <p:cNvSpPr/>
            <p:nvPr/>
          </p:nvSpPr>
          <p:spPr>
            <a:xfrm>
              <a:off x="9152820" y="4352430"/>
              <a:ext cx="143468" cy="61472"/>
            </a:xfrm>
            <a:custGeom>
              <a:avLst/>
              <a:gdLst>
                <a:gd name="connsiteX0" fmla="*/ 21191 w 143468"/>
                <a:gd name="connsiteY0" fmla="*/ 2386 h 61472"/>
                <a:gd name="connsiteX1" fmla="*/ 119615 w 143468"/>
                <a:gd name="connsiteY1" fmla="*/ -206 h 61472"/>
                <a:gd name="connsiteX2" fmla="*/ 138732 w 143468"/>
                <a:gd name="connsiteY2" fmla="*/ 9109 h 61472"/>
                <a:gd name="connsiteX3" fmla="*/ 143350 w 143468"/>
                <a:gd name="connsiteY3" fmla="*/ 30171 h 61472"/>
                <a:gd name="connsiteX4" fmla="*/ 141649 w 143468"/>
                <a:gd name="connsiteY4" fmla="*/ 42808 h 61472"/>
                <a:gd name="connsiteX5" fmla="*/ 138003 w 143468"/>
                <a:gd name="connsiteY5" fmla="*/ 50909 h 61472"/>
                <a:gd name="connsiteX6" fmla="*/ 127797 w 143468"/>
                <a:gd name="connsiteY6" fmla="*/ 56660 h 61472"/>
                <a:gd name="connsiteX7" fmla="*/ 24756 w 143468"/>
                <a:gd name="connsiteY7" fmla="*/ 60873 h 61472"/>
                <a:gd name="connsiteX8" fmla="*/ 453 w 143468"/>
                <a:gd name="connsiteY8" fmla="*/ 42484 h 61472"/>
                <a:gd name="connsiteX9" fmla="*/ 21191 w 143468"/>
                <a:gd name="connsiteY9" fmla="*/ 2386 h 6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68" h="61472">
                  <a:moveTo>
                    <a:pt x="21191" y="2386"/>
                  </a:moveTo>
                  <a:lnTo>
                    <a:pt x="119615" y="-206"/>
                  </a:lnTo>
                  <a:cubicBezTo>
                    <a:pt x="130227" y="684"/>
                    <a:pt x="134925" y="3034"/>
                    <a:pt x="138732" y="9109"/>
                  </a:cubicBezTo>
                  <a:cubicBezTo>
                    <a:pt x="142248" y="15541"/>
                    <a:pt x="143852" y="22856"/>
                    <a:pt x="143350" y="30171"/>
                  </a:cubicBezTo>
                  <a:cubicBezTo>
                    <a:pt x="143196" y="34432"/>
                    <a:pt x="142621" y="38661"/>
                    <a:pt x="141649" y="42808"/>
                  </a:cubicBezTo>
                  <a:cubicBezTo>
                    <a:pt x="141041" y="45741"/>
                    <a:pt x="139802" y="48511"/>
                    <a:pt x="138003" y="50909"/>
                  </a:cubicBezTo>
                  <a:cubicBezTo>
                    <a:pt x="135363" y="53939"/>
                    <a:pt x="131758" y="55964"/>
                    <a:pt x="127797" y="56660"/>
                  </a:cubicBezTo>
                  <a:cubicBezTo>
                    <a:pt x="109651" y="59901"/>
                    <a:pt x="24756" y="60873"/>
                    <a:pt x="24756" y="60873"/>
                  </a:cubicBezTo>
                  <a:cubicBezTo>
                    <a:pt x="24756" y="60873"/>
                    <a:pt x="453" y="65571"/>
                    <a:pt x="453" y="42484"/>
                  </a:cubicBezTo>
                  <a:cubicBezTo>
                    <a:pt x="453" y="19397"/>
                    <a:pt x="-5055" y="4330"/>
                    <a:pt x="21191" y="23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33" name="Freeform: Shape 1832">
              <a:extLst>
                <a:ext uri="{FF2B5EF4-FFF2-40B4-BE49-F238E27FC236}">
                  <a16:creationId xmlns:a16="http://schemas.microsoft.com/office/drawing/2014/main" xmlns="" id="{8514FFA7-D1B9-6A7E-B8E4-74B7A3891B6F}"/>
                </a:ext>
              </a:extLst>
            </p:cNvPr>
            <p:cNvSpPr/>
            <p:nvPr/>
          </p:nvSpPr>
          <p:spPr>
            <a:xfrm>
              <a:off x="9229947" y="4362555"/>
              <a:ext cx="56576" cy="37507"/>
            </a:xfrm>
            <a:custGeom>
              <a:avLst/>
              <a:gdLst>
                <a:gd name="connsiteX0" fmla="*/ 16971 w 56576"/>
                <a:gd name="connsiteY0" fmla="*/ 35843 h 37507"/>
                <a:gd name="connsiteX1" fmla="*/ 43136 w 56576"/>
                <a:gd name="connsiteY1" fmla="*/ 35843 h 37507"/>
                <a:gd name="connsiteX2" fmla="*/ 51885 w 56576"/>
                <a:gd name="connsiteY2" fmla="*/ 31063 h 37507"/>
                <a:gd name="connsiteX3" fmla="*/ 56260 w 56576"/>
                <a:gd name="connsiteY3" fmla="*/ 15591 h 37507"/>
                <a:gd name="connsiteX4" fmla="*/ 49698 w 56576"/>
                <a:gd name="connsiteY4" fmla="*/ 3440 h 37507"/>
                <a:gd name="connsiteX5" fmla="*/ 40787 w 56576"/>
                <a:gd name="connsiteY5" fmla="*/ 119 h 37507"/>
                <a:gd name="connsiteX6" fmla="*/ 10733 w 56576"/>
                <a:gd name="connsiteY6" fmla="*/ 3359 h 37507"/>
                <a:gd name="connsiteX7" fmla="*/ 6440 w 56576"/>
                <a:gd name="connsiteY7" fmla="*/ 4898 h 37507"/>
                <a:gd name="connsiteX8" fmla="*/ 2795 w 56576"/>
                <a:gd name="connsiteY8" fmla="*/ 8543 h 37507"/>
                <a:gd name="connsiteX9" fmla="*/ 203 w 56576"/>
                <a:gd name="connsiteY9" fmla="*/ 21018 h 37507"/>
                <a:gd name="connsiteX10" fmla="*/ 16971 w 56576"/>
                <a:gd name="connsiteY10" fmla="*/ 35843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6" h="37507">
                  <a:moveTo>
                    <a:pt x="16971" y="35843"/>
                  </a:moveTo>
                  <a:cubicBezTo>
                    <a:pt x="25582" y="37787"/>
                    <a:pt x="34525" y="37787"/>
                    <a:pt x="43136" y="35843"/>
                  </a:cubicBezTo>
                  <a:cubicBezTo>
                    <a:pt x="46417" y="35025"/>
                    <a:pt x="49422" y="33380"/>
                    <a:pt x="51885" y="31063"/>
                  </a:cubicBezTo>
                  <a:cubicBezTo>
                    <a:pt x="55644" y="26851"/>
                    <a:pt x="57256" y="21148"/>
                    <a:pt x="56260" y="15591"/>
                  </a:cubicBezTo>
                  <a:cubicBezTo>
                    <a:pt x="55765" y="10828"/>
                    <a:pt x="53408" y="6461"/>
                    <a:pt x="49698" y="3440"/>
                  </a:cubicBezTo>
                  <a:cubicBezTo>
                    <a:pt x="47033" y="1650"/>
                    <a:pt x="43979" y="515"/>
                    <a:pt x="40787" y="119"/>
                  </a:cubicBezTo>
                  <a:cubicBezTo>
                    <a:pt x="30653" y="-821"/>
                    <a:pt x="20430" y="281"/>
                    <a:pt x="10733" y="3359"/>
                  </a:cubicBezTo>
                  <a:cubicBezTo>
                    <a:pt x="9235" y="3667"/>
                    <a:pt x="7793" y="4185"/>
                    <a:pt x="6440" y="4898"/>
                  </a:cubicBezTo>
                  <a:cubicBezTo>
                    <a:pt x="4958" y="5814"/>
                    <a:pt x="3710" y="7061"/>
                    <a:pt x="2795" y="8543"/>
                  </a:cubicBezTo>
                  <a:cubicBezTo>
                    <a:pt x="421" y="12237"/>
                    <a:pt x="-502" y="16685"/>
                    <a:pt x="203" y="21018"/>
                  </a:cubicBezTo>
                  <a:cubicBezTo>
                    <a:pt x="1742" y="29216"/>
                    <a:pt x="8652" y="35316"/>
                    <a:pt x="16971"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34" name="Freeform: Shape 1833">
              <a:extLst>
                <a:ext uri="{FF2B5EF4-FFF2-40B4-BE49-F238E27FC236}">
                  <a16:creationId xmlns:a16="http://schemas.microsoft.com/office/drawing/2014/main" xmlns="" id="{F2664D8C-C76D-D4C8-E465-7E8C5B52FE46}"/>
                </a:ext>
              </a:extLst>
            </p:cNvPr>
            <p:cNvSpPr/>
            <p:nvPr/>
          </p:nvSpPr>
          <p:spPr>
            <a:xfrm>
              <a:off x="9153161" y="4415859"/>
              <a:ext cx="143538" cy="61620"/>
            </a:xfrm>
            <a:custGeom>
              <a:avLst/>
              <a:gdLst>
                <a:gd name="connsiteX0" fmla="*/ 21255 w 143538"/>
                <a:gd name="connsiteY0" fmla="*/ 2386 h 61620"/>
                <a:gd name="connsiteX1" fmla="*/ 119679 w 143538"/>
                <a:gd name="connsiteY1" fmla="*/ -206 h 61620"/>
                <a:gd name="connsiteX2" fmla="*/ 138715 w 143538"/>
                <a:gd name="connsiteY2" fmla="*/ 9190 h 61620"/>
                <a:gd name="connsiteX3" fmla="*/ 143414 w 143538"/>
                <a:gd name="connsiteY3" fmla="*/ 30252 h 61620"/>
                <a:gd name="connsiteX4" fmla="*/ 141632 w 143538"/>
                <a:gd name="connsiteY4" fmla="*/ 42889 h 61620"/>
                <a:gd name="connsiteX5" fmla="*/ 138068 w 143538"/>
                <a:gd name="connsiteY5" fmla="*/ 50990 h 61620"/>
                <a:gd name="connsiteX6" fmla="*/ 127861 w 143538"/>
                <a:gd name="connsiteY6" fmla="*/ 56823 h 61620"/>
                <a:gd name="connsiteX7" fmla="*/ 24739 w 143538"/>
                <a:gd name="connsiteY7" fmla="*/ 61035 h 61620"/>
                <a:gd name="connsiteX8" fmla="*/ 437 w 143538"/>
                <a:gd name="connsiteY8" fmla="*/ 42646 h 61620"/>
                <a:gd name="connsiteX9" fmla="*/ 21255 w 143538"/>
                <a:gd name="connsiteY9" fmla="*/ 2386 h 6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38" h="61620">
                  <a:moveTo>
                    <a:pt x="21255" y="2386"/>
                  </a:moveTo>
                  <a:lnTo>
                    <a:pt x="119679" y="-206"/>
                  </a:lnTo>
                  <a:cubicBezTo>
                    <a:pt x="130291" y="685"/>
                    <a:pt x="134989" y="3115"/>
                    <a:pt x="138715" y="9190"/>
                  </a:cubicBezTo>
                  <a:cubicBezTo>
                    <a:pt x="142304" y="15598"/>
                    <a:pt x="143941" y="22921"/>
                    <a:pt x="143414" y="30252"/>
                  </a:cubicBezTo>
                  <a:cubicBezTo>
                    <a:pt x="143268" y="34513"/>
                    <a:pt x="142669" y="38750"/>
                    <a:pt x="141632" y="42889"/>
                  </a:cubicBezTo>
                  <a:cubicBezTo>
                    <a:pt x="141048" y="45814"/>
                    <a:pt x="139825" y="48584"/>
                    <a:pt x="138068" y="50990"/>
                  </a:cubicBezTo>
                  <a:cubicBezTo>
                    <a:pt x="135451" y="54068"/>
                    <a:pt x="131838" y="56134"/>
                    <a:pt x="127861" y="56823"/>
                  </a:cubicBezTo>
                  <a:cubicBezTo>
                    <a:pt x="109715" y="60063"/>
                    <a:pt x="24739" y="61035"/>
                    <a:pt x="24739" y="61035"/>
                  </a:cubicBezTo>
                  <a:cubicBezTo>
                    <a:pt x="24739" y="61035"/>
                    <a:pt x="437" y="65652"/>
                    <a:pt x="437" y="42646"/>
                  </a:cubicBezTo>
                  <a:cubicBezTo>
                    <a:pt x="437" y="19640"/>
                    <a:pt x="-4991" y="4573"/>
                    <a:pt x="21255" y="23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35" name="Freeform: Shape 1834">
              <a:extLst>
                <a:ext uri="{FF2B5EF4-FFF2-40B4-BE49-F238E27FC236}">
                  <a16:creationId xmlns:a16="http://schemas.microsoft.com/office/drawing/2014/main" xmlns="" id="{EC6A2ACB-D060-743D-0D67-E698BB0B949F}"/>
                </a:ext>
              </a:extLst>
            </p:cNvPr>
            <p:cNvSpPr/>
            <p:nvPr/>
          </p:nvSpPr>
          <p:spPr>
            <a:xfrm>
              <a:off x="9230360" y="4426226"/>
              <a:ext cx="56545" cy="37507"/>
            </a:xfrm>
            <a:custGeom>
              <a:avLst/>
              <a:gdLst>
                <a:gd name="connsiteX0" fmla="*/ 16963 w 56545"/>
                <a:gd name="connsiteY0" fmla="*/ 35843 h 37507"/>
                <a:gd name="connsiteX1" fmla="*/ 43128 w 56545"/>
                <a:gd name="connsiteY1" fmla="*/ 35843 h 37507"/>
                <a:gd name="connsiteX2" fmla="*/ 51877 w 56545"/>
                <a:gd name="connsiteY2" fmla="*/ 31063 h 37507"/>
                <a:gd name="connsiteX3" fmla="*/ 56251 w 56545"/>
                <a:gd name="connsiteY3" fmla="*/ 15591 h 37507"/>
                <a:gd name="connsiteX4" fmla="*/ 49609 w 56545"/>
                <a:gd name="connsiteY4" fmla="*/ 3440 h 37507"/>
                <a:gd name="connsiteX5" fmla="*/ 40698 w 56545"/>
                <a:gd name="connsiteY5" fmla="*/ 119 h 37507"/>
                <a:gd name="connsiteX6" fmla="*/ 10644 w 56545"/>
                <a:gd name="connsiteY6" fmla="*/ 3359 h 37507"/>
                <a:gd name="connsiteX7" fmla="*/ 6432 w 56545"/>
                <a:gd name="connsiteY7" fmla="*/ 4817 h 37507"/>
                <a:gd name="connsiteX8" fmla="*/ 2706 w 56545"/>
                <a:gd name="connsiteY8" fmla="*/ 8544 h 37507"/>
                <a:gd name="connsiteX9" fmla="*/ 195 w 56545"/>
                <a:gd name="connsiteY9" fmla="*/ 20938 h 37507"/>
                <a:gd name="connsiteX10" fmla="*/ 16963 w 56545"/>
                <a:gd name="connsiteY10" fmla="*/ 35843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5" h="37507">
                  <a:moveTo>
                    <a:pt x="16963" y="35843"/>
                  </a:moveTo>
                  <a:cubicBezTo>
                    <a:pt x="25574" y="37787"/>
                    <a:pt x="34517" y="37787"/>
                    <a:pt x="43128" y="35843"/>
                  </a:cubicBezTo>
                  <a:cubicBezTo>
                    <a:pt x="46377" y="34952"/>
                    <a:pt x="49374" y="33315"/>
                    <a:pt x="51877" y="31063"/>
                  </a:cubicBezTo>
                  <a:cubicBezTo>
                    <a:pt x="55587" y="26827"/>
                    <a:pt x="57199" y="21140"/>
                    <a:pt x="56251" y="15591"/>
                  </a:cubicBezTo>
                  <a:cubicBezTo>
                    <a:pt x="55733" y="10820"/>
                    <a:pt x="53343" y="6454"/>
                    <a:pt x="49609" y="3440"/>
                  </a:cubicBezTo>
                  <a:cubicBezTo>
                    <a:pt x="46944" y="1650"/>
                    <a:pt x="43890" y="516"/>
                    <a:pt x="40698" y="119"/>
                  </a:cubicBezTo>
                  <a:cubicBezTo>
                    <a:pt x="30564" y="-821"/>
                    <a:pt x="20349" y="281"/>
                    <a:pt x="10644" y="3359"/>
                  </a:cubicBezTo>
                  <a:cubicBezTo>
                    <a:pt x="9178" y="3634"/>
                    <a:pt x="7761" y="4129"/>
                    <a:pt x="6432" y="4817"/>
                  </a:cubicBezTo>
                  <a:cubicBezTo>
                    <a:pt x="4925" y="5757"/>
                    <a:pt x="3645" y="7037"/>
                    <a:pt x="2706" y="8544"/>
                  </a:cubicBezTo>
                  <a:cubicBezTo>
                    <a:pt x="405" y="12237"/>
                    <a:pt x="-486" y="16636"/>
                    <a:pt x="195" y="20938"/>
                  </a:cubicBezTo>
                  <a:cubicBezTo>
                    <a:pt x="1758" y="29135"/>
                    <a:pt x="8636" y="35252"/>
                    <a:pt x="16963"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36" name="Freeform: Shape 1835">
              <a:extLst>
                <a:ext uri="{FF2B5EF4-FFF2-40B4-BE49-F238E27FC236}">
                  <a16:creationId xmlns:a16="http://schemas.microsoft.com/office/drawing/2014/main" xmlns="" id="{F309FBFA-5E60-D862-2E85-931B46C92B32}"/>
                </a:ext>
              </a:extLst>
            </p:cNvPr>
            <p:cNvSpPr/>
            <p:nvPr/>
          </p:nvSpPr>
          <p:spPr>
            <a:xfrm>
              <a:off x="9153550" y="4479368"/>
              <a:ext cx="143475" cy="61539"/>
            </a:xfrm>
            <a:custGeom>
              <a:avLst/>
              <a:gdLst>
                <a:gd name="connsiteX0" fmla="*/ 21191 w 143475"/>
                <a:gd name="connsiteY0" fmla="*/ 2305 h 61539"/>
                <a:gd name="connsiteX1" fmla="*/ 119615 w 143475"/>
                <a:gd name="connsiteY1" fmla="*/ -206 h 61539"/>
                <a:gd name="connsiteX2" fmla="*/ 138733 w 143475"/>
                <a:gd name="connsiteY2" fmla="*/ 9190 h 61539"/>
                <a:gd name="connsiteX3" fmla="*/ 143350 w 143475"/>
                <a:gd name="connsiteY3" fmla="*/ 30252 h 61539"/>
                <a:gd name="connsiteX4" fmla="*/ 141649 w 143475"/>
                <a:gd name="connsiteY4" fmla="*/ 42889 h 61539"/>
                <a:gd name="connsiteX5" fmla="*/ 138003 w 143475"/>
                <a:gd name="connsiteY5" fmla="*/ 50990 h 61539"/>
                <a:gd name="connsiteX6" fmla="*/ 127877 w 143475"/>
                <a:gd name="connsiteY6" fmla="*/ 56742 h 61539"/>
                <a:gd name="connsiteX7" fmla="*/ 24756 w 143475"/>
                <a:gd name="connsiteY7" fmla="*/ 60954 h 61539"/>
                <a:gd name="connsiteX8" fmla="*/ 453 w 143475"/>
                <a:gd name="connsiteY8" fmla="*/ 42565 h 61539"/>
                <a:gd name="connsiteX9" fmla="*/ 21191 w 143475"/>
                <a:gd name="connsiteY9" fmla="*/ 2305 h 61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5" h="61539">
                  <a:moveTo>
                    <a:pt x="21191" y="2305"/>
                  </a:moveTo>
                  <a:lnTo>
                    <a:pt x="119615" y="-206"/>
                  </a:lnTo>
                  <a:cubicBezTo>
                    <a:pt x="130227" y="685"/>
                    <a:pt x="134925" y="3115"/>
                    <a:pt x="138733" y="9190"/>
                  </a:cubicBezTo>
                  <a:cubicBezTo>
                    <a:pt x="142272" y="15622"/>
                    <a:pt x="143876" y="22929"/>
                    <a:pt x="143350" y="30252"/>
                  </a:cubicBezTo>
                  <a:cubicBezTo>
                    <a:pt x="143196" y="34513"/>
                    <a:pt x="142621" y="38742"/>
                    <a:pt x="141649" y="42889"/>
                  </a:cubicBezTo>
                  <a:cubicBezTo>
                    <a:pt x="141074" y="45830"/>
                    <a:pt x="139826" y="48600"/>
                    <a:pt x="138003" y="50990"/>
                  </a:cubicBezTo>
                  <a:cubicBezTo>
                    <a:pt x="135427" y="54052"/>
                    <a:pt x="131831" y="56093"/>
                    <a:pt x="127877" y="56742"/>
                  </a:cubicBezTo>
                  <a:cubicBezTo>
                    <a:pt x="109732" y="60063"/>
                    <a:pt x="24756" y="60954"/>
                    <a:pt x="24756" y="60954"/>
                  </a:cubicBezTo>
                  <a:cubicBezTo>
                    <a:pt x="24756" y="60954"/>
                    <a:pt x="453" y="65571"/>
                    <a:pt x="453" y="42565"/>
                  </a:cubicBezTo>
                  <a:cubicBezTo>
                    <a:pt x="453" y="19559"/>
                    <a:pt x="-5055" y="4492"/>
                    <a:pt x="21191" y="230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37" name="Freeform: Shape 1836">
              <a:extLst>
                <a:ext uri="{FF2B5EF4-FFF2-40B4-BE49-F238E27FC236}">
                  <a16:creationId xmlns:a16="http://schemas.microsoft.com/office/drawing/2014/main" xmlns="" id="{D316623B-AEA3-6C4F-275C-6149BD8F51FB}"/>
                </a:ext>
              </a:extLst>
            </p:cNvPr>
            <p:cNvSpPr/>
            <p:nvPr/>
          </p:nvSpPr>
          <p:spPr>
            <a:xfrm>
              <a:off x="9230689" y="4489412"/>
              <a:ext cx="56482" cy="37588"/>
            </a:xfrm>
            <a:custGeom>
              <a:avLst/>
              <a:gdLst>
                <a:gd name="connsiteX0" fmla="*/ 16958 w 56482"/>
                <a:gd name="connsiteY0" fmla="*/ 35924 h 37588"/>
                <a:gd name="connsiteX1" fmla="*/ 43123 w 56482"/>
                <a:gd name="connsiteY1" fmla="*/ 35924 h 37588"/>
                <a:gd name="connsiteX2" fmla="*/ 51872 w 56482"/>
                <a:gd name="connsiteY2" fmla="*/ 31063 h 37588"/>
                <a:gd name="connsiteX3" fmla="*/ 49685 w 56482"/>
                <a:gd name="connsiteY3" fmla="*/ 3521 h 37588"/>
                <a:gd name="connsiteX4" fmla="*/ 40774 w 56482"/>
                <a:gd name="connsiteY4" fmla="*/ 119 h 37588"/>
                <a:gd name="connsiteX5" fmla="*/ 10720 w 56482"/>
                <a:gd name="connsiteY5" fmla="*/ 3359 h 37588"/>
                <a:gd name="connsiteX6" fmla="*/ 6427 w 56482"/>
                <a:gd name="connsiteY6" fmla="*/ 4898 h 37588"/>
                <a:gd name="connsiteX7" fmla="*/ 2781 w 56482"/>
                <a:gd name="connsiteY7" fmla="*/ 8543 h 37588"/>
                <a:gd name="connsiteX8" fmla="*/ 8144 w 56482"/>
                <a:gd name="connsiteY8" fmla="*/ 33056 h 37588"/>
                <a:gd name="connsiteX9" fmla="*/ 16958 w 56482"/>
                <a:gd name="connsiteY9" fmla="*/ 35843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2" h="37588">
                  <a:moveTo>
                    <a:pt x="16958" y="35924"/>
                  </a:moveTo>
                  <a:cubicBezTo>
                    <a:pt x="25569" y="37868"/>
                    <a:pt x="34512" y="37868"/>
                    <a:pt x="43123" y="35924"/>
                  </a:cubicBezTo>
                  <a:cubicBezTo>
                    <a:pt x="46404" y="35081"/>
                    <a:pt x="49417" y="33404"/>
                    <a:pt x="51872" y="31063"/>
                  </a:cubicBezTo>
                  <a:cubicBezTo>
                    <a:pt x="58749" y="22809"/>
                    <a:pt x="57777" y="10585"/>
                    <a:pt x="49685" y="3521"/>
                  </a:cubicBezTo>
                  <a:cubicBezTo>
                    <a:pt x="47019" y="1706"/>
                    <a:pt x="43965" y="540"/>
                    <a:pt x="40774" y="119"/>
                  </a:cubicBezTo>
                  <a:cubicBezTo>
                    <a:pt x="30640" y="-821"/>
                    <a:pt x="20425" y="281"/>
                    <a:pt x="10720" y="3359"/>
                  </a:cubicBezTo>
                  <a:cubicBezTo>
                    <a:pt x="9221" y="3667"/>
                    <a:pt x="7780" y="4185"/>
                    <a:pt x="6427" y="4898"/>
                  </a:cubicBezTo>
                  <a:cubicBezTo>
                    <a:pt x="4961" y="5838"/>
                    <a:pt x="3721" y="7077"/>
                    <a:pt x="2781" y="8543"/>
                  </a:cubicBezTo>
                  <a:cubicBezTo>
                    <a:pt x="-2508" y="16790"/>
                    <a:pt x="-111" y="27766"/>
                    <a:pt x="8144" y="33056"/>
                  </a:cubicBezTo>
                  <a:cubicBezTo>
                    <a:pt x="10785" y="34749"/>
                    <a:pt x="13823" y="35705"/>
                    <a:pt x="16958"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38" name="Freeform: Shape 1837">
              <a:extLst>
                <a:ext uri="{FF2B5EF4-FFF2-40B4-BE49-F238E27FC236}">
                  <a16:creationId xmlns:a16="http://schemas.microsoft.com/office/drawing/2014/main" xmlns="" id="{7C5CBADC-F24E-5B3D-6FAB-03EB85CEACB1}"/>
                </a:ext>
              </a:extLst>
            </p:cNvPr>
            <p:cNvSpPr/>
            <p:nvPr/>
          </p:nvSpPr>
          <p:spPr>
            <a:xfrm>
              <a:off x="9153934" y="4542878"/>
              <a:ext cx="143497" cy="61457"/>
            </a:xfrm>
            <a:custGeom>
              <a:avLst/>
              <a:gdLst>
                <a:gd name="connsiteX0" fmla="*/ 21212 w 143497"/>
                <a:gd name="connsiteY0" fmla="*/ 2224 h 61457"/>
                <a:gd name="connsiteX1" fmla="*/ 119636 w 143497"/>
                <a:gd name="connsiteY1" fmla="*/ -206 h 61457"/>
                <a:gd name="connsiteX2" fmla="*/ 138672 w 143497"/>
                <a:gd name="connsiteY2" fmla="*/ 9190 h 61457"/>
                <a:gd name="connsiteX3" fmla="*/ 143371 w 143497"/>
                <a:gd name="connsiteY3" fmla="*/ 30252 h 61457"/>
                <a:gd name="connsiteX4" fmla="*/ 141589 w 143497"/>
                <a:gd name="connsiteY4" fmla="*/ 42889 h 61457"/>
                <a:gd name="connsiteX5" fmla="*/ 138024 w 143497"/>
                <a:gd name="connsiteY5" fmla="*/ 50990 h 61457"/>
                <a:gd name="connsiteX6" fmla="*/ 127817 w 143497"/>
                <a:gd name="connsiteY6" fmla="*/ 56741 h 61457"/>
                <a:gd name="connsiteX7" fmla="*/ 24695 w 143497"/>
                <a:gd name="connsiteY7" fmla="*/ 60873 h 61457"/>
                <a:gd name="connsiteX8" fmla="*/ 393 w 143497"/>
                <a:gd name="connsiteY8" fmla="*/ 42484 h 61457"/>
                <a:gd name="connsiteX9" fmla="*/ 21212 w 143497"/>
                <a:gd name="connsiteY9" fmla="*/ 2224 h 6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97" h="61457">
                  <a:moveTo>
                    <a:pt x="21212" y="2224"/>
                  </a:moveTo>
                  <a:lnTo>
                    <a:pt x="119636" y="-206"/>
                  </a:lnTo>
                  <a:cubicBezTo>
                    <a:pt x="130248" y="684"/>
                    <a:pt x="134946" y="3115"/>
                    <a:pt x="138672" y="9190"/>
                  </a:cubicBezTo>
                  <a:cubicBezTo>
                    <a:pt x="142269" y="15598"/>
                    <a:pt x="143905" y="22921"/>
                    <a:pt x="143371" y="30252"/>
                  </a:cubicBezTo>
                  <a:cubicBezTo>
                    <a:pt x="143217" y="34513"/>
                    <a:pt x="142625" y="38750"/>
                    <a:pt x="141589" y="42889"/>
                  </a:cubicBezTo>
                  <a:cubicBezTo>
                    <a:pt x="141038" y="45830"/>
                    <a:pt x="139823" y="48600"/>
                    <a:pt x="138024" y="50990"/>
                  </a:cubicBezTo>
                  <a:cubicBezTo>
                    <a:pt x="135424" y="54068"/>
                    <a:pt x="131803" y="56118"/>
                    <a:pt x="127817" y="56741"/>
                  </a:cubicBezTo>
                  <a:cubicBezTo>
                    <a:pt x="109672" y="59982"/>
                    <a:pt x="24695" y="60873"/>
                    <a:pt x="24695" y="60873"/>
                  </a:cubicBezTo>
                  <a:cubicBezTo>
                    <a:pt x="24695" y="60873"/>
                    <a:pt x="393" y="65490"/>
                    <a:pt x="393" y="42484"/>
                  </a:cubicBezTo>
                  <a:cubicBezTo>
                    <a:pt x="393" y="19478"/>
                    <a:pt x="-4791" y="4411"/>
                    <a:pt x="21212" y="222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39" name="Freeform: Shape 1838">
              <a:extLst>
                <a:ext uri="{FF2B5EF4-FFF2-40B4-BE49-F238E27FC236}">
                  <a16:creationId xmlns:a16="http://schemas.microsoft.com/office/drawing/2014/main" xmlns="" id="{0D048665-E7C1-2002-611E-8FFEF0A174DF}"/>
                </a:ext>
              </a:extLst>
            </p:cNvPr>
            <p:cNvSpPr/>
            <p:nvPr/>
          </p:nvSpPr>
          <p:spPr>
            <a:xfrm>
              <a:off x="9231085" y="4553002"/>
              <a:ext cx="56572" cy="37507"/>
            </a:xfrm>
            <a:custGeom>
              <a:avLst/>
              <a:gdLst>
                <a:gd name="connsiteX0" fmla="*/ 16967 w 56572"/>
                <a:gd name="connsiteY0" fmla="*/ 35843 h 37507"/>
                <a:gd name="connsiteX1" fmla="*/ 43132 w 56572"/>
                <a:gd name="connsiteY1" fmla="*/ 35843 h 37507"/>
                <a:gd name="connsiteX2" fmla="*/ 51881 w 56572"/>
                <a:gd name="connsiteY2" fmla="*/ 31063 h 37507"/>
                <a:gd name="connsiteX3" fmla="*/ 56255 w 56572"/>
                <a:gd name="connsiteY3" fmla="*/ 15591 h 37507"/>
                <a:gd name="connsiteX4" fmla="*/ 49613 w 56572"/>
                <a:gd name="connsiteY4" fmla="*/ 3440 h 37507"/>
                <a:gd name="connsiteX5" fmla="*/ 40702 w 56572"/>
                <a:gd name="connsiteY5" fmla="*/ 119 h 37507"/>
                <a:gd name="connsiteX6" fmla="*/ 10729 w 56572"/>
                <a:gd name="connsiteY6" fmla="*/ 3359 h 37507"/>
                <a:gd name="connsiteX7" fmla="*/ 6436 w 56572"/>
                <a:gd name="connsiteY7" fmla="*/ 4817 h 37507"/>
                <a:gd name="connsiteX8" fmla="*/ 2791 w 56572"/>
                <a:gd name="connsiteY8" fmla="*/ 8543 h 37507"/>
                <a:gd name="connsiteX9" fmla="*/ 198 w 56572"/>
                <a:gd name="connsiteY9" fmla="*/ 20938 h 37507"/>
                <a:gd name="connsiteX10" fmla="*/ 16967 w 56572"/>
                <a:gd name="connsiteY10" fmla="*/ 35843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507">
                  <a:moveTo>
                    <a:pt x="16967" y="35843"/>
                  </a:moveTo>
                  <a:cubicBezTo>
                    <a:pt x="25578" y="37787"/>
                    <a:pt x="34521" y="37787"/>
                    <a:pt x="43132" y="35843"/>
                  </a:cubicBezTo>
                  <a:cubicBezTo>
                    <a:pt x="46421" y="35057"/>
                    <a:pt x="49443" y="33405"/>
                    <a:pt x="51881" y="31063"/>
                  </a:cubicBezTo>
                  <a:cubicBezTo>
                    <a:pt x="55640" y="26851"/>
                    <a:pt x="57252" y="21148"/>
                    <a:pt x="56255" y="15591"/>
                  </a:cubicBezTo>
                  <a:cubicBezTo>
                    <a:pt x="55737" y="10820"/>
                    <a:pt x="53347" y="6454"/>
                    <a:pt x="49613" y="3440"/>
                  </a:cubicBezTo>
                  <a:cubicBezTo>
                    <a:pt x="46956" y="1625"/>
                    <a:pt x="43902" y="483"/>
                    <a:pt x="40702" y="119"/>
                  </a:cubicBezTo>
                  <a:cubicBezTo>
                    <a:pt x="30592" y="-821"/>
                    <a:pt x="20402" y="281"/>
                    <a:pt x="10729" y="3359"/>
                  </a:cubicBezTo>
                  <a:cubicBezTo>
                    <a:pt x="9231" y="3626"/>
                    <a:pt x="7781" y="4112"/>
                    <a:pt x="6436" y="4817"/>
                  </a:cubicBezTo>
                  <a:cubicBezTo>
                    <a:pt x="4929" y="5741"/>
                    <a:pt x="3682" y="7021"/>
                    <a:pt x="2791" y="8543"/>
                  </a:cubicBezTo>
                  <a:cubicBezTo>
                    <a:pt x="425" y="12213"/>
                    <a:pt x="-498" y="16628"/>
                    <a:pt x="198" y="20938"/>
                  </a:cubicBezTo>
                  <a:cubicBezTo>
                    <a:pt x="1762" y="29135"/>
                    <a:pt x="8639" y="35251"/>
                    <a:pt x="16967"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40" name="Freeform: Shape 1839">
              <a:extLst>
                <a:ext uri="{FF2B5EF4-FFF2-40B4-BE49-F238E27FC236}">
                  <a16:creationId xmlns:a16="http://schemas.microsoft.com/office/drawing/2014/main" xmlns="" id="{4119E66C-B2B9-4EFC-C063-F284CE7CD370}"/>
                </a:ext>
              </a:extLst>
            </p:cNvPr>
            <p:cNvSpPr/>
            <p:nvPr/>
          </p:nvSpPr>
          <p:spPr>
            <a:xfrm>
              <a:off x="9154264" y="4606387"/>
              <a:ext cx="143501" cy="61377"/>
            </a:xfrm>
            <a:custGeom>
              <a:avLst/>
              <a:gdLst>
                <a:gd name="connsiteX0" fmla="*/ 21206 w 143501"/>
                <a:gd name="connsiteY0" fmla="*/ 2224 h 61377"/>
                <a:gd name="connsiteX1" fmla="*/ 119630 w 143501"/>
                <a:gd name="connsiteY1" fmla="*/ -206 h 61377"/>
                <a:gd name="connsiteX2" fmla="*/ 138748 w 143501"/>
                <a:gd name="connsiteY2" fmla="*/ 9190 h 61377"/>
                <a:gd name="connsiteX3" fmla="*/ 143365 w 143501"/>
                <a:gd name="connsiteY3" fmla="*/ 30252 h 61377"/>
                <a:gd name="connsiteX4" fmla="*/ 141664 w 143501"/>
                <a:gd name="connsiteY4" fmla="*/ 42889 h 61377"/>
                <a:gd name="connsiteX5" fmla="*/ 138099 w 143501"/>
                <a:gd name="connsiteY5" fmla="*/ 50990 h 61377"/>
                <a:gd name="connsiteX6" fmla="*/ 127893 w 143501"/>
                <a:gd name="connsiteY6" fmla="*/ 56741 h 61377"/>
                <a:gd name="connsiteX7" fmla="*/ 24771 w 143501"/>
                <a:gd name="connsiteY7" fmla="*/ 60792 h 61377"/>
                <a:gd name="connsiteX8" fmla="*/ 469 w 143501"/>
                <a:gd name="connsiteY8" fmla="*/ 42403 h 61377"/>
                <a:gd name="connsiteX9" fmla="*/ 21206 w 143501"/>
                <a:gd name="connsiteY9" fmla="*/ 2224 h 6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01" h="61377">
                  <a:moveTo>
                    <a:pt x="21206" y="2224"/>
                  </a:moveTo>
                  <a:lnTo>
                    <a:pt x="119630" y="-206"/>
                  </a:lnTo>
                  <a:cubicBezTo>
                    <a:pt x="130323" y="684"/>
                    <a:pt x="134940" y="3115"/>
                    <a:pt x="138748" y="9190"/>
                  </a:cubicBezTo>
                  <a:cubicBezTo>
                    <a:pt x="142320" y="15606"/>
                    <a:pt x="143924" y="22929"/>
                    <a:pt x="143365" y="30252"/>
                  </a:cubicBezTo>
                  <a:cubicBezTo>
                    <a:pt x="143203" y="34513"/>
                    <a:pt x="142636" y="38742"/>
                    <a:pt x="141664" y="42889"/>
                  </a:cubicBezTo>
                  <a:cubicBezTo>
                    <a:pt x="141048" y="45805"/>
                    <a:pt x="139833" y="48568"/>
                    <a:pt x="138099" y="50990"/>
                  </a:cubicBezTo>
                  <a:cubicBezTo>
                    <a:pt x="135467" y="54036"/>
                    <a:pt x="131862" y="56069"/>
                    <a:pt x="127893" y="56741"/>
                  </a:cubicBezTo>
                  <a:cubicBezTo>
                    <a:pt x="109747" y="59982"/>
                    <a:pt x="24771" y="60792"/>
                    <a:pt x="24771" y="60792"/>
                  </a:cubicBezTo>
                  <a:cubicBezTo>
                    <a:pt x="24771" y="60792"/>
                    <a:pt x="469" y="65409"/>
                    <a:pt x="469" y="42403"/>
                  </a:cubicBezTo>
                  <a:cubicBezTo>
                    <a:pt x="469" y="19397"/>
                    <a:pt x="-5121" y="4330"/>
                    <a:pt x="21206" y="222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41" name="Freeform: Shape 1840">
              <a:extLst>
                <a:ext uri="{FF2B5EF4-FFF2-40B4-BE49-F238E27FC236}">
                  <a16:creationId xmlns:a16="http://schemas.microsoft.com/office/drawing/2014/main" xmlns="" id="{1EE0D308-01B1-25F2-F165-728CD30C4405}"/>
                </a:ext>
              </a:extLst>
            </p:cNvPr>
            <p:cNvSpPr/>
            <p:nvPr/>
          </p:nvSpPr>
          <p:spPr>
            <a:xfrm>
              <a:off x="9231466" y="4616512"/>
              <a:ext cx="56504" cy="37507"/>
            </a:xfrm>
            <a:custGeom>
              <a:avLst/>
              <a:gdLst>
                <a:gd name="connsiteX0" fmla="*/ 16911 w 56504"/>
                <a:gd name="connsiteY0" fmla="*/ 35843 h 37507"/>
                <a:gd name="connsiteX1" fmla="*/ 43076 w 56504"/>
                <a:gd name="connsiteY1" fmla="*/ 35843 h 37507"/>
                <a:gd name="connsiteX2" fmla="*/ 51825 w 56504"/>
                <a:gd name="connsiteY2" fmla="*/ 31063 h 37507"/>
                <a:gd name="connsiteX3" fmla="*/ 49638 w 56504"/>
                <a:gd name="connsiteY3" fmla="*/ 3440 h 37507"/>
                <a:gd name="connsiteX4" fmla="*/ 40727 w 56504"/>
                <a:gd name="connsiteY4" fmla="*/ 119 h 37507"/>
                <a:gd name="connsiteX5" fmla="*/ 10673 w 56504"/>
                <a:gd name="connsiteY5" fmla="*/ 3359 h 37507"/>
                <a:gd name="connsiteX6" fmla="*/ 6380 w 56504"/>
                <a:gd name="connsiteY6" fmla="*/ 4817 h 37507"/>
                <a:gd name="connsiteX7" fmla="*/ 2734 w 56504"/>
                <a:gd name="connsiteY7" fmla="*/ 8543 h 37507"/>
                <a:gd name="connsiteX8" fmla="*/ 223 w 56504"/>
                <a:gd name="connsiteY8" fmla="*/ 20938 h 37507"/>
                <a:gd name="connsiteX9" fmla="*/ 16911 w 56504"/>
                <a:gd name="connsiteY9" fmla="*/ 35843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4" h="37507">
                  <a:moveTo>
                    <a:pt x="16911" y="35843"/>
                  </a:moveTo>
                  <a:cubicBezTo>
                    <a:pt x="25522" y="37787"/>
                    <a:pt x="34465" y="37787"/>
                    <a:pt x="43076" y="35843"/>
                  </a:cubicBezTo>
                  <a:cubicBezTo>
                    <a:pt x="46365" y="35057"/>
                    <a:pt x="49386" y="33405"/>
                    <a:pt x="51825" y="31063"/>
                  </a:cubicBezTo>
                  <a:cubicBezTo>
                    <a:pt x="58799" y="22817"/>
                    <a:pt x="57819" y="10488"/>
                    <a:pt x="49638" y="3440"/>
                  </a:cubicBezTo>
                  <a:cubicBezTo>
                    <a:pt x="46972" y="1650"/>
                    <a:pt x="43919" y="516"/>
                    <a:pt x="40727" y="119"/>
                  </a:cubicBezTo>
                  <a:cubicBezTo>
                    <a:pt x="30593" y="-821"/>
                    <a:pt x="20378" y="281"/>
                    <a:pt x="10673" y="3359"/>
                  </a:cubicBezTo>
                  <a:cubicBezTo>
                    <a:pt x="9183" y="3651"/>
                    <a:pt x="7741" y="4137"/>
                    <a:pt x="6380" y="4817"/>
                  </a:cubicBezTo>
                  <a:cubicBezTo>
                    <a:pt x="4897" y="5765"/>
                    <a:pt x="3650" y="7037"/>
                    <a:pt x="2734" y="8543"/>
                  </a:cubicBezTo>
                  <a:cubicBezTo>
                    <a:pt x="385" y="12213"/>
                    <a:pt x="-514" y="16636"/>
                    <a:pt x="223" y="20938"/>
                  </a:cubicBezTo>
                  <a:cubicBezTo>
                    <a:pt x="1722" y="29135"/>
                    <a:pt x="8591" y="35276"/>
                    <a:pt x="16911"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42" name="Freeform: Shape 1841">
              <a:extLst>
                <a:ext uri="{FF2B5EF4-FFF2-40B4-BE49-F238E27FC236}">
                  <a16:creationId xmlns:a16="http://schemas.microsoft.com/office/drawing/2014/main" xmlns="" id="{CD8A29C2-CFCD-F757-4A22-D2236FD6B2B4}"/>
                </a:ext>
              </a:extLst>
            </p:cNvPr>
            <p:cNvSpPr/>
            <p:nvPr/>
          </p:nvSpPr>
          <p:spPr>
            <a:xfrm>
              <a:off x="9154684" y="4669816"/>
              <a:ext cx="143473" cy="61442"/>
            </a:xfrm>
            <a:custGeom>
              <a:avLst/>
              <a:gdLst>
                <a:gd name="connsiteX0" fmla="*/ 21191 w 143473"/>
                <a:gd name="connsiteY0" fmla="*/ 2224 h 61442"/>
                <a:gd name="connsiteX1" fmla="*/ 119615 w 143473"/>
                <a:gd name="connsiteY1" fmla="*/ -206 h 61442"/>
                <a:gd name="connsiteX2" fmla="*/ 138732 w 143473"/>
                <a:gd name="connsiteY2" fmla="*/ 9271 h 61442"/>
                <a:gd name="connsiteX3" fmla="*/ 143350 w 143473"/>
                <a:gd name="connsiteY3" fmla="*/ 30333 h 61442"/>
                <a:gd name="connsiteX4" fmla="*/ 141649 w 143473"/>
                <a:gd name="connsiteY4" fmla="*/ 42970 h 61442"/>
                <a:gd name="connsiteX5" fmla="*/ 138003 w 143473"/>
                <a:gd name="connsiteY5" fmla="*/ 51071 h 61442"/>
                <a:gd name="connsiteX6" fmla="*/ 127796 w 143473"/>
                <a:gd name="connsiteY6" fmla="*/ 56823 h 61442"/>
                <a:gd name="connsiteX7" fmla="*/ 24756 w 143473"/>
                <a:gd name="connsiteY7" fmla="*/ 60873 h 61442"/>
                <a:gd name="connsiteX8" fmla="*/ 453 w 143473"/>
                <a:gd name="connsiteY8" fmla="*/ 42403 h 61442"/>
                <a:gd name="connsiteX9" fmla="*/ 21191 w 143473"/>
                <a:gd name="connsiteY9" fmla="*/ 2224 h 6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73" h="61442">
                  <a:moveTo>
                    <a:pt x="21191" y="2224"/>
                  </a:moveTo>
                  <a:lnTo>
                    <a:pt x="119615" y="-206"/>
                  </a:lnTo>
                  <a:cubicBezTo>
                    <a:pt x="130227" y="766"/>
                    <a:pt x="134925" y="3115"/>
                    <a:pt x="138732" y="9271"/>
                  </a:cubicBezTo>
                  <a:cubicBezTo>
                    <a:pt x="142273" y="15703"/>
                    <a:pt x="143868" y="23018"/>
                    <a:pt x="143350" y="30333"/>
                  </a:cubicBezTo>
                  <a:cubicBezTo>
                    <a:pt x="143188" y="34594"/>
                    <a:pt x="142621" y="38823"/>
                    <a:pt x="141649" y="42970"/>
                  </a:cubicBezTo>
                  <a:cubicBezTo>
                    <a:pt x="141041" y="45903"/>
                    <a:pt x="139794" y="48673"/>
                    <a:pt x="138003" y="51071"/>
                  </a:cubicBezTo>
                  <a:cubicBezTo>
                    <a:pt x="135363" y="54101"/>
                    <a:pt x="131758" y="56126"/>
                    <a:pt x="127796" y="56823"/>
                  </a:cubicBezTo>
                  <a:cubicBezTo>
                    <a:pt x="109651" y="60063"/>
                    <a:pt x="24756" y="60873"/>
                    <a:pt x="24756" y="60873"/>
                  </a:cubicBezTo>
                  <a:cubicBezTo>
                    <a:pt x="24756" y="60873"/>
                    <a:pt x="453" y="65409"/>
                    <a:pt x="453" y="42403"/>
                  </a:cubicBezTo>
                  <a:cubicBezTo>
                    <a:pt x="453" y="19397"/>
                    <a:pt x="-5055" y="4330"/>
                    <a:pt x="21191" y="222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43" name="Freeform: Shape 1842">
              <a:extLst>
                <a:ext uri="{FF2B5EF4-FFF2-40B4-BE49-F238E27FC236}">
                  <a16:creationId xmlns:a16="http://schemas.microsoft.com/office/drawing/2014/main" xmlns="" id="{24478B35-2B81-62C8-917D-80B9962B10F8}"/>
                </a:ext>
              </a:extLst>
            </p:cNvPr>
            <p:cNvSpPr/>
            <p:nvPr/>
          </p:nvSpPr>
          <p:spPr>
            <a:xfrm>
              <a:off x="9231814" y="4679859"/>
              <a:ext cx="56572" cy="37588"/>
            </a:xfrm>
            <a:custGeom>
              <a:avLst/>
              <a:gdLst>
                <a:gd name="connsiteX0" fmla="*/ 16967 w 56572"/>
                <a:gd name="connsiteY0" fmla="*/ 35924 h 37588"/>
                <a:gd name="connsiteX1" fmla="*/ 43132 w 56572"/>
                <a:gd name="connsiteY1" fmla="*/ 35924 h 37588"/>
                <a:gd name="connsiteX2" fmla="*/ 51881 w 56572"/>
                <a:gd name="connsiteY2" fmla="*/ 31145 h 37588"/>
                <a:gd name="connsiteX3" fmla="*/ 56255 w 56572"/>
                <a:gd name="connsiteY3" fmla="*/ 15672 h 37588"/>
                <a:gd name="connsiteX4" fmla="*/ 49613 w 56572"/>
                <a:gd name="connsiteY4" fmla="*/ 3521 h 37588"/>
                <a:gd name="connsiteX5" fmla="*/ 40783 w 56572"/>
                <a:gd name="connsiteY5" fmla="*/ 119 h 37588"/>
                <a:gd name="connsiteX6" fmla="*/ 10729 w 56572"/>
                <a:gd name="connsiteY6" fmla="*/ 3359 h 37588"/>
                <a:gd name="connsiteX7" fmla="*/ 6436 w 56572"/>
                <a:gd name="connsiteY7" fmla="*/ 4817 h 37588"/>
                <a:gd name="connsiteX8" fmla="*/ 2791 w 56572"/>
                <a:gd name="connsiteY8" fmla="*/ 8543 h 37588"/>
                <a:gd name="connsiteX9" fmla="*/ 198 w 56572"/>
                <a:gd name="connsiteY9" fmla="*/ 20938 h 37588"/>
                <a:gd name="connsiteX10" fmla="*/ 16967 w 56572"/>
                <a:gd name="connsiteY10" fmla="*/ 35924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588">
                  <a:moveTo>
                    <a:pt x="16967" y="35924"/>
                  </a:moveTo>
                  <a:cubicBezTo>
                    <a:pt x="25578" y="37868"/>
                    <a:pt x="34521" y="37868"/>
                    <a:pt x="43132" y="35924"/>
                  </a:cubicBezTo>
                  <a:cubicBezTo>
                    <a:pt x="46397" y="35073"/>
                    <a:pt x="49402" y="33429"/>
                    <a:pt x="51881" y="31145"/>
                  </a:cubicBezTo>
                  <a:cubicBezTo>
                    <a:pt x="55640" y="26932"/>
                    <a:pt x="57252" y="21229"/>
                    <a:pt x="56255" y="15672"/>
                  </a:cubicBezTo>
                  <a:cubicBezTo>
                    <a:pt x="55737" y="10901"/>
                    <a:pt x="53347" y="6534"/>
                    <a:pt x="49613" y="3521"/>
                  </a:cubicBezTo>
                  <a:cubicBezTo>
                    <a:pt x="46964" y="1731"/>
                    <a:pt x="43950" y="564"/>
                    <a:pt x="40783" y="119"/>
                  </a:cubicBezTo>
                  <a:cubicBezTo>
                    <a:pt x="30649" y="-821"/>
                    <a:pt x="20426" y="281"/>
                    <a:pt x="10729" y="3359"/>
                  </a:cubicBezTo>
                  <a:cubicBezTo>
                    <a:pt x="9247" y="3675"/>
                    <a:pt x="7805" y="4161"/>
                    <a:pt x="6436" y="4817"/>
                  </a:cubicBezTo>
                  <a:cubicBezTo>
                    <a:pt x="4954" y="5765"/>
                    <a:pt x="3706" y="7037"/>
                    <a:pt x="2791" y="8543"/>
                  </a:cubicBezTo>
                  <a:cubicBezTo>
                    <a:pt x="425" y="12213"/>
                    <a:pt x="-498" y="16628"/>
                    <a:pt x="198" y="20938"/>
                  </a:cubicBezTo>
                  <a:cubicBezTo>
                    <a:pt x="1730" y="29168"/>
                    <a:pt x="8615" y="35324"/>
                    <a:pt x="16967" y="359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44" name="Freeform: Shape 1843">
              <a:extLst>
                <a:ext uri="{FF2B5EF4-FFF2-40B4-BE49-F238E27FC236}">
                  <a16:creationId xmlns:a16="http://schemas.microsoft.com/office/drawing/2014/main" xmlns="" id="{FA1182F6-0FE8-4670-E9D6-99C007BFCE85}"/>
                </a:ext>
              </a:extLst>
            </p:cNvPr>
            <p:cNvSpPr/>
            <p:nvPr/>
          </p:nvSpPr>
          <p:spPr>
            <a:xfrm>
              <a:off x="9155023" y="4733325"/>
              <a:ext cx="143483" cy="61294"/>
            </a:xfrm>
            <a:custGeom>
              <a:avLst/>
              <a:gdLst>
                <a:gd name="connsiteX0" fmla="*/ 21176 w 143483"/>
                <a:gd name="connsiteY0" fmla="*/ 2143 h 61294"/>
                <a:gd name="connsiteX1" fmla="*/ 119681 w 143483"/>
                <a:gd name="connsiteY1" fmla="*/ -206 h 61294"/>
                <a:gd name="connsiteX2" fmla="*/ 138718 w 143483"/>
                <a:gd name="connsiteY2" fmla="*/ 9190 h 61294"/>
                <a:gd name="connsiteX3" fmla="*/ 143335 w 143483"/>
                <a:gd name="connsiteY3" fmla="*/ 30333 h 61294"/>
                <a:gd name="connsiteX4" fmla="*/ 141634 w 143483"/>
                <a:gd name="connsiteY4" fmla="*/ 42889 h 61294"/>
                <a:gd name="connsiteX5" fmla="*/ 138069 w 143483"/>
                <a:gd name="connsiteY5" fmla="*/ 50990 h 61294"/>
                <a:gd name="connsiteX6" fmla="*/ 127863 w 143483"/>
                <a:gd name="connsiteY6" fmla="*/ 56741 h 61294"/>
                <a:gd name="connsiteX7" fmla="*/ 24741 w 143483"/>
                <a:gd name="connsiteY7" fmla="*/ 60711 h 61294"/>
                <a:gd name="connsiteX8" fmla="*/ 439 w 143483"/>
                <a:gd name="connsiteY8" fmla="*/ 42241 h 61294"/>
                <a:gd name="connsiteX9" fmla="*/ 21176 w 143483"/>
                <a:gd name="connsiteY9" fmla="*/ 2143 h 6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83" h="61294">
                  <a:moveTo>
                    <a:pt x="21176" y="2143"/>
                  </a:moveTo>
                  <a:lnTo>
                    <a:pt x="119681" y="-206"/>
                  </a:lnTo>
                  <a:cubicBezTo>
                    <a:pt x="130293" y="685"/>
                    <a:pt x="134991" y="3115"/>
                    <a:pt x="138718" y="9190"/>
                  </a:cubicBezTo>
                  <a:cubicBezTo>
                    <a:pt x="142323" y="15622"/>
                    <a:pt x="143926" y="22986"/>
                    <a:pt x="143335" y="30333"/>
                  </a:cubicBezTo>
                  <a:cubicBezTo>
                    <a:pt x="143213" y="34570"/>
                    <a:pt x="142646" y="38774"/>
                    <a:pt x="141634" y="42889"/>
                  </a:cubicBezTo>
                  <a:cubicBezTo>
                    <a:pt x="141026" y="45806"/>
                    <a:pt x="139811" y="48568"/>
                    <a:pt x="138069" y="50990"/>
                  </a:cubicBezTo>
                  <a:cubicBezTo>
                    <a:pt x="135412" y="54004"/>
                    <a:pt x="131816" y="56029"/>
                    <a:pt x="127863" y="56741"/>
                  </a:cubicBezTo>
                  <a:cubicBezTo>
                    <a:pt x="109717" y="59901"/>
                    <a:pt x="24741" y="60711"/>
                    <a:pt x="24741" y="60711"/>
                  </a:cubicBezTo>
                  <a:cubicBezTo>
                    <a:pt x="24741" y="60711"/>
                    <a:pt x="439" y="65328"/>
                    <a:pt x="439" y="42241"/>
                  </a:cubicBezTo>
                  <a:cubicBezTo>
                    <a:pt x="439" y="19154"/>
                    <a:pt x="-4989" y="4168"/>
                    <a:pt x="21176" y="214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45" name="Freeform: Shape 1844">
              <a:extLst>
                <a:ext uri="{FF2B5EF4-FFF2-40B4-BE49-F238E27FC236}">
                  <a16:creationId xmlns:a16="http://schemas.microsoft.com/office/drawing/2014/main" xmlns="" id="{3A8DCEF1-C2A0-A755-F254-03D8A2AEA858}"/>
                </a:ext>
              </a:extLst>
            </p:cNvPr>
            <p:cNvSpPr/>
            <p:nvPr/>
          </p:nvSpPr>
          <p:spPr>
            <a:xfrm>
              <a:off x="9232195" y="4743369"/>
              <a:ext cx="56574" cy="37588"/>
            </a:xfrm>
            <a:custGeom>
              <a:avLst/>
              <a:gdLst>
                <a:gd name="connsiteX0" fmla="*/ 16911 w 56574"/>
                <a:gd name="connsiteY0" fmla="*/ 35924 h 37588"/>
                <a:gd name="connsiteX1" fmla="*/ 43076 w 56574"/>
                <a:gd name="connsiteY1" fmla="*/ 35924 h 37588"/>
                <a:gd name="connsiteX2" fmla="*/ 51906 w 56574"/>
                <a:gd name="connsiteY2" fmla="*/ 31145 h 37588"/>
                <a:gd name="connsiteX3" fmla="*/ 56280 w 56574"/>
                <a:gd name="connsiteY3" fmla="*/ 15672 h 37588"/>
                <a:gd name="connsiteX4" fmla="*/ 49638 w 56574"/>
                <a:gd name="connsiteY4" fmla="*/ 3521 h 37588"/>
                <a:gd name="connsiteX5" fmla="*/ 40727 w 56574"/>
                <a:gd name="connsiteY5" fmla="*/ 119 h 37588"/>
                <a:gd name="connsiteX6" fmla="*/ 10673 w 56574"/>
                <a:gd name="connsiteY6" fmla="*/ 3359 h 37588"/>
                <a:gd name="connsiteX7" fmla="*/ 6461 w 56574"/>
                <a:gd name="connsiteY7" fmla="*/ 4817 h 37588"/>
                <a:gd name="connsiteX8" fmla="*/ 2734 w 56574"/>
                <a:gd name="connsiteY8" fmla="*/ 8543 h 37588"/>
                <a:gd name="connsiteX9" fmla="*/ 223 w 56574"/>
                <a:gd name="connsiteY9" fmla="*/ 20938 h 37588"/>
                <a:gd name="connsiteX10" fmla="*/ 16911 w 56574"/>
                <a:gd name="connsiteY10" fmla="*/ 35924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4" h="37588">
                  <a:moveTo>
                    <a:pt x="16911" y="35924"/>
                  </a:moveTo>
                  <a:cubicBezTo>
                    <a:pt x="25522" y="37868"/>
                    <a:pt x="34465" y="37868"/>
                    <a:pt x="43076" y="35924"/>
                  </a:cubicBezTo>
                  <a:cubicBezTo>
                    <a:pt x="46357" y="35057"/>
                    <a:pt x="49386" y="33421"/>
                    <a:pt x="51906" y="31145"/>
                  </a:cubicBezTo>
                  <a:cubicBezTo>
                    <a:pt x="55616" y="26908"/>
                    <a:pt x="57228" y="21221"/>
                    <a:pt x="56280" y="15672"/>
                  </a:cubicBezTo>
                  <a:cubicBezTo>
                    <a:pt x="55778" y="10901"/>
                    <a:pt x="53388" y="6518"/>
                    <a:pt x="49638" y="3521"/>
                  </a:cubicBezTo>
                  <a:cubicBezTo>
                    <a:pt x="46972" y="1707"/>
                    <a:pt x="43919" y="540"/>
                    <a:pt x="40727" y="119"/>
                  </a:cubicBezTo>
                  <a:cubicBezTo>
                    <a:pt x="30593" y="-821"/>
                    <a:pt x="20378" y="281"/>
                    <a:pt x="10673" y="3359"/>
                  </a:cubicBezTo>
                  <a:cubicBezTo>
                    <a:pt x="9207" y="3635"/>
                    <a:pt x="7789" y="4128"/>
                    <a:pt x="6461" y="4817"/>
                  </a:cubicBezTo>
                  <a:cubicBezTo>
                    <a:pt x="4930" y="5741"/>
                    <a:pt x="3658" y="7012"/>
                    <a:pt x="2734" y="8543"/>
                  </a:cubicBezTo>
                  <a:cubicBezTo>
                    <a:pt x="385" y="12213"/>
                    <a:pt x="-514" y="16636"/>
                    <a:pt x="223" y="20938"/>
                  </a:cubicBezTo>
                  <a:cubicBezTo>
                    <a:pt x="1714" y="29152"/>
                    <a:pt x="8583" y="35316"/>
                    <a:pt x="16911" y="359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46" name="Freeform: Shape 1845">
              <a:extLst>
                <a:ext uri="{FF2B5EF4-FFF2-40B4-BE49-F238E27FC236}">
                  <a16:creationId xmlns:a16="http://schemas.microsoft.com/office/drawing/2014/main" xmlns="" id="{6F0069A3-1FD7-042A-B72B-F5BDAF51669F}"/>
                </a:ext>
              </a:extLst>
            </p:cNvPr>
            <p:cNvSpPr/>
            <p:nvPr/>
          </p:nvSpPr>
          <p:spPr>
            <a:xfrm>
              <a:off x="9155413" y="4796835"/>
              <a:ext cx="143468" cy="61294"/>
            </a:xfrm>
            <a:custGeom>
              <a:avLst/>
              <a:gdLst>
                <a:gd name="connsiteX0" fmla="*/ 21191 w 143468"/>
                <a:gd name="connsiteY0" fmla="*/ 2062 h 61294"/>
                <a:gd name="connsiteX1" fmla="*/ 119615 w 143468"/>
                <a:gd name="connsiteY1" fmla="*/ -206 h 61294"/>
                <a:gd name="connsiteX2" fmla="*/ 138732 w 143468"/>
                <a:gd name="connsiteY2" fmla="*/ 9190 h 61294"/>
                <a:gd name="connsiteX3" fmla="*/ 143350 w 143468"/>
                <a:gd name="connsiteY3" fmla="*/ 30252 h 61294"/>
                <a:gd name="connsiteX4" fmla="*/ 141649 w 143468"/>
                <a:gd name="connsiteY4" fmla="*/ 42889 h 61294"/>
                <a:gd name="connsiteX5" fmla="*/ 138003 w 143468"/>
                <a:gd name="connsiteY5" fmla="*/ 50990 h 61294"/>
                <a:gd name="connsiteX6" fmla="*/ 127877 w 143468"/>
                <a:gd name="connsiteY6" fmla="*/ 56741 h 61294"/>
                <a:gd name="connsiteX7" fmla="*/ 24756 w 143468"/>
                <a:gd name="connsiteY7" fmla="*/ 60711 h 61294"/>
                <a:gd name="connsiteX8" fmla="*/ 453 w 143468"/>
                <a:gd name="connsiteY8" fmla="*/ 42241 h 61294"/>
                <a:gd name="connsiteX9" fmla="*/ 21191 w 143468"/>
                <a:gd name="connsiteY9" fmla="*/ 2062 h 6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68" h="61294">
                  <a:moveTo>
                    <a:pt x="21191" y="2062"/>
                  </a:moveTo>
                  <a:lnTo>
                    <a:pt x="119615" y="-206"/>
                  </a:lnTo>
                  <a:cubicBezTo>
                    <a:pt x="130227" y="685"/>
                    <a:pt x="134925" y="3115"/>
                    <a:pt x="138732" y="9190"/>
                  </a:cubicBezTo>
                  <a:cubicBezTo>
                    <a:pt x="142248" y="15622"/>
                    <a:pt x="143852" y="22937"/>
                    <a:pt x="143350" y="30252"/>
                  </a:cubicBezTo>
                  <a:cubicBezTo>
                    <a:pt x="143196" y="34513"/>
                    <a:pt x="142621" y="38742"/>
                    <a:pt x="141649" y="42889"/>
                  </a:cubicBezTo>
                  <a:cubicBezTo>
                    <a:pt x="141074" y="45830"/>
                    <a:pt x="139826" y="48608"/>
                    <a:pt x="138003" y="50990"/>
                  </a:cubicBezTo>
                  <a:cubicBezTo>
                    <a:pt x="135427" y="54052"/>
                    <a:pt x="131831" y="56093"/>
                    <a:pt x="127877" y="56741"/>
                  </a:cubicBezTo>
                  <a:cubicBezTo>
                    <a:pt x="109732" y="59982"/>
                    <a:pt x="24756" y="60711"/>
                    <a:pt x="24756" y="60711"/>
                  </a:cubicBezTo>
                  <a:cubicBezTo>
                    <a:pt x="24756" y="60711"/>
                    <a:pt x="453" y="65328"/>
                    <a:pt x="453" y="42241"/>
                  </a:cubicBezTo>
                  <a:cubicBezTo>
                    <a:pt x="453" y="19154"/>
                    <a:pt x="-5055" y="4168"/>
                    <a:pt x="21191" y="206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47" name="Freeform: Shape 1846">
              <a:extLst>
                <a:ext uri="{FF2B5EF4-FFF2-40B4-BE49-F238E27FC236}">
                  <a16:creationId xmlns:a16="http://schemas.microsoft.com/office/drawing/2014/main" xmlns="" id="{B60F40FD-224D-609D-F8D1-3B549A1C2DC7}"/>
                </a:ext>
              </a:extLst>
            </p:cNvPr>
            <p:cNvSpPr/>
            <p:nvPr/>
          </p:nvSpPr>
          <p:spPr>
            <a:xfrm>
              <a:off x="9232543" y="4806960"/>
              <a:ext cx="56491" cy="37537"/>
            </a:xfrm>
            <a:custGeom>
              <a:avLst/>
              <a:gdLst>
                <a:gd name="connsiteX0" fmla="*/ 16967 w 56491"/>
                <a:gd name="connsiteY0" fmla="*/ 35843 h 37537"/>
                <a:gd name="connsiteX1" fmla="*/ 43132 w 56491"/>
                <a:gd name="connsiteY1" fmla="*/ 35843 h 37537"/>
                <a:gd name="connsiteX2" fmla="*/ 51881 w 56491"/>
                <a:gd name="connsiteY2" fmla="*/ 31063 h 37537"/>
                <a:gd name="connsiteX3" fmla="*/ 49694 w 56491"/>
                <a:gd name="connsiteY3" fmla="*/ 3521 h 37537"/>
                <a:gd name="connsiteX4" fmla="*/ 40783 w 56491"/>
                <a:gd name="connsiteY4" fmla="*/ 118 h 37537"/>
                <a:gd name="connsiteX5" fmla="*/ 10729 w 56491"/>
                <a:gd name="connsiteY5" fmla="*/ 3278 h 37537"/>
                <a:gd name="connsiteX6" fmla="*/ 6436 w 56491"/>
                <a:gd name="connsiteY6" fmla="*/ 4817 h 37537"/>
                <a:gd name="connsiteX7" fmla="*/ 2791 w 56491"/>
                <a:gd name="connsiteY7" fmla="*/ 8462 h 37537"/>
                <a:gd name="connsiteX8" fmla="*/ 199 w 56491"/>
                <a:gd name="connsiteY8" fmla="*/ 20856 h 37537"/>
                <a:gd name="connsiteX9" fmla="*/ 16967 w 56491"/>
                <a:gd name="connsiteY9" fmla="*/ 35843 h 3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1" h="37537">
                  <a:moveTo>
                    <a:pt x="16967" y="35843"/>
                  </a:moveTo>
                  <a:cubicBezTo>
                    <a:pt x="25578" y="37827"/>
                    <a:pt x="34521" y="37827"/>
                    <a:pt x="43132" y="35843"/>
                  </a:cubicBezTo>
                  <a:cubicBezTo>
                    <a:pt x="46421" y="35057"/>
                    <a:pt x="49443" y="33404"/>
                    <a:pt x="51881" y="31063"/>
                  </a:cubicBezTo>
                  <a:cubicBezTo>
                    <a:pt x="58759" y="22817"/>
                    <a:pt x="57786" y="10584"/>
                    <a:pt x="49694" y="3521"/>
                  </a:cubicBezTo>
                  <a:cubicBezTo>
                    <a:pt x="47045" y="1674"/>
                    <a:pt x="43991" y="507"/>
                    <a:pt x="40783" y="118"/>
                  </a:cubicBezTo>
                  <a:cubicBezTo>
                    <a:pt x="30657" y="-813"/>
                    <a:pt x="20442" y="264"/>
                    <a:pt x="10729" y="3278"/>
                  </a:cubicBezTo>
                  <a:cubicBezTo>
                    <a:pt x="9231" y="3586"/>
                    <a:pt x="7789" y="4104"/>
                    <a:pt x="6436" y="4817"/>
                  </a:cubicBezTo>
                  <a:cubicBezTo>
                    <a:pt x="4937" y="5708"/>
                    <a:pt x="3682" y="6963"/>
                    <a:pt x="2791" y="8462"/>
                  </a:cubicBezTo>
                  <a:cubicBezTo>
                    <a:pt x="425" y="12132"/>
                    <a:pt x="-498" y="16547"/>
                    <a:pt x="199" y="20856"/>
                  </a:cubicBezTo>
                  <a:cubicBezTo>
                    <a:pt x="1697" y="29103"/>
                    <a:pt x="8607" y="35275"/>
                    <a:pt x="16967" y="358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48" name="Freeform: Shape 1847">
              <a:extLst>
                <a:ext uri="{FF2B5EF4-FFF2-40B4-BE49-F238E27FC236}">
                  <a16:creationId xmlns:a16="http://schemas.microsoft.com/office/drawing/2014/main" xmlns="" id="{4F4CAFBA-13D6-CDE2-8B3D-5BE221B01D1A}"/>
                </a:ext>
              </a:extLst>
            </p:cNvPr>
            <p:cNvSpPr/>
            <p:nvPr/>
          </p:nvSpPr>
          <p:spPr>
            <a:xfrm>
              <a:off x="9155754" y="4860263"/>
              <a:ext cx="143538" cy="61294"/>
            </a:xfrm>
            <a:custGeom>
              <a:avLst/>
              <a:gdLst>
                <a:gd name="connsiteX0" fmla="*/ 21255 w 143538"/>
                <a:gd name="connsiteY0" fmla="*/ 2143 h 61294"/>
                <a:gd name="connsiteX1" fmla="*/ 119679 w 143538"/>
                <a:gd name="connsiteY1" fmla="*/ -206 h 61294"/>
                <a:gd name="connsiteX2" fmla="*/ 138716 w 143538"/>
                <a:gd name="connsiteY2" fmla="*/ 9271 h 61294"/>
                <a:gd name="connsiteX3" fmla="*/ 143414 w 143538"/>
                <a:gd name="connsiteY3" fmla="*/ 30333 h 61294"/>
                <a:gd name="connsiteX4" fmla="*/ 141632 w 143538"/>
                <a:gd name="connsiteY4" fmla="*/ 42970 h 61294"/>
                <a:gd name="connsiteX5" fmla="*/ 138067 w 143538"/>
                <a:gd name="connsiteY5" fmla="*/ 51071 h 61294"/>
                <a:gd name="connsiteX6" fmla="*/ 127861 w 143538"/>
                <a:gd name="connsiteY6" fmla="*/ 56823 h 61294"/>
                <a:gd name="connsiteX7" fmla="*/ 24739 w 143538"/>
                <a:gd name="connsiteY7" fmla="*/ 60711 h 61294"/>
                <a:gd name="connsiteX8" fmla="*/ 437 w 143538"/>
                <a:gd name="connsiteY8" fmla="*/ 42241 h 61294"/>
                <a:gd name="connsiteX9" fmla="*/ 21255 w 143538"/>
                <a:gd name="connsiteY9" fmla="*/ 2143 h 6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38" h="61294">
                  <a:moveTo>
                    <a:pt x="21255" y="2143"/>
                  </a:moveTo>
                  <a:lnTo>
                    <a:pt x="119679" y="-206"/>
                  </a:lnTo>
                  <a:cubicBezTo>
                    <a:pt x="130291" y="766"/>
                    <a:pt x="134989" y="3196"/>
                    <a:pt x="138716" y="9271"/>
                  </a:cubicBezTo>
                  <a:cubicBezTo>
                    <a:pt x="142304" y="15679"/>
                    <a:pt x="143940" y="23002"/>
                    <a:pt x="143414" y="30333"/>
                  </a:cubicBezTo>
                  <a:cubicBezTo>
                    <a:pt x="143268" y="34594"/>
                    <a:pt x="142669" y="38831"/>
                    <a:pt x="141632" y="42970"/>
                  </a:cubicBezTo>
                  <a:cubicBezTo>
                    <a:pt x="141081" y="45911"/>
                    <a:pt x="139866" y="48681"/>
                    <a:pt x="138067" y="51071"/>
                  </a:cubicBezTo>
                  <a:cubicBezTo>
                    <a:pt x="135467" y="54149"/>
                    <a:pt x="131846" y="56199"/>
                    <a:pt x="127861" y="56823"/>
                  </a:cubicBezTo>
                  <a:cubicBezTo>
                    <a:pt x="109715" y="60063"/>
                    <a:pt x="24739" y="60711"/>
                    <a:pt x="24739" y="60711"/>
                  </a:cubicBezTo>
                  <a:cubicBezTo>
                    <a:pt x="24739" y="60711"/>
                    <a:pt x="437" y="65328"/>
                    <a:pt x="437" y="42241"/>
                  </a:cubicBezTo>
                  <a:cubicBezTo>
                    <a:pt x="437" y="19154"/>
                    <a:pt x="-4991" y="4168"/>
                    <a:pt x="21255" y="214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49" name="Freeform: Shape 1848">
              <a:extLst>
                <a:ext uri="{FF2B5EF4-FFF2-40B4-BE49-F238E27FC236}">
                  <a16:creationId xmlns:a16="http://schemas.microsoft.com/office/drawing/2014/main" xmlns="" id="{E484844D-703F-06BA-C44F-4A907648FDDE}"/>
                </a:ext>
              </a:extLst>
            </p:cNvPr>
            <p:cNvSpPr/>
            <p:nvPr/>
          </p:nvSpPr>
          <p:spPr>
            <a:xfrm>
              <a:off x="9232944" y="4870344"/>
              <a:ext cx="56558" cy="37551"/>
            </a:xfrm>
            <a:custGeom>
              <a:avLst/>
              <a:gdLst>
                <a:gd name="connsiteX0" fmla="*/ 16971 w 56558"/>
                <a:gd name="connsiteY0" fmla="*/ 35886 h 37551"/>
                <a:gd name="connsiteX1" fmla="*/ 43136 w 56558"/>
                <a:gd name="connsiteY1" fmla="*/ 35886 h 37551"/>
                <a:gd name="connsiteX2" fmla="*/ 51885 w 56558"/>
                <a:gd name="connsiteY2" fmla="*/ 31107 h 37551"/>
                <a:gd name="connsiteX3" fmla="*/ 56260 w 56558"/>
                <a:gd name="connsiteY3" fmla="*/ 15635 h 37551"/>
                <a:gd name="connsiteX4" fmla="*/ 49617 w 56558"/>
                <a:gd name="connsiteY4" fmla="*/ 3484 h 37551"/>
                <a:gd name="connsiteX5" fmla="*/ 40706 w 56558"/>
                <a:gd name="connsiteY5" fmla="*/ 163 h 37551"/>
                <a:gd name="connsiteX6" fmla="*/ 10734 w 56558"/>
                <a:gd name="connsiteY6" fmla="*/ 3322 h 37551"/>
                <a:gd name="connsiteX7" fmla="*/ 6440 w 56558"/>
                <a:gd name="connsiteY7" fmla="*/ 4780 h 37551"/>
                <a:gd name="connsiteX8" fmla="*/ 2795 w 56558"/>
                <a:gd name="connsiteY8" fmla="*/ 8506 h 37551"/>
                <a:gd name="connsiteX9" fmla="*/ 203 w 56558"/>
                <a:gd name="connsiteY9" fmla="*/ 20900 h 37551"/>
                <a:gd name="connsiteX10" fmla="*/ 16971 w 56558"/>
                <a:gd name="connsiteY10" fmla="*/ 35886 h 3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8" h="37551">
                  <a:moveTo>
                    <a:pt x="16971" y="35886"/>
                  </a:moveTo>
                  <a:cubicBezTo>
                    <a:pt x="25582" y="37831"/>
                    <a:pt x="34525" y="37831"/>
                    <a:pt x="43136" y="35886"/>
                  </a:cubicBezTo>
                  <a:cubicBezTo>
                    <a:pt x="46425" y="35101"/>
                    <a:pt x="49447" y="33448"/>
                    <a:pt x="51885" y="31107"/>
                  </a:cubicBezTo>
                  <a:cubicBezTo>
                    <a:pt x="55611" y="26878"/>
                    <a:pt x="57215" y="21192"/>
                    <a:pt x="56260" y="15635"/>
                  </a:cubicBezTo>
                  <a:cubicBezTo>
                    <a:pt x="55741" y="10863"/>
                    <a:pt x="53351" y="6497"/>
                    <a:pt x="49617" y="3484"/>
                  </a:cubicBezTo>
                  <a:cubicBezTo>
                    <a:pt x="46952" y="1694"/>
                    <a:pt x="43898" y="559"/>
                    <a:pt x="40706" y="163"/>
                  </a:cubicBezTo>
                  <a:cubicBezTo>
                    <a:pt x="30604" y="-850"/>
                    <a:pt x="20406" y="227"/>
                    <a:pt x="10734" y="3322"/>
                  </a:cubicBezTo>
                  <a:cubicBezTo>
                    <a:pt x="9235" y="3589"/>
                    <a:pt x="7785" y="4075"/>
                    <a:pt x="6440" y="4780"/>
                  </a:cubicBezTo>
                  <a:cubicBezTo>
                    <a:pt x="4933" y="5703"/>
                    <a:pt x="3686" y="6983"/>
                    <a:pt x="2795" y="8506"/>
                  </a:cubicBezTo>
                  <a:cubicBezTo>
                    <a:pt x="421" y="12176"/>
                    <a:pt x="-502" y="16591"/>
                    <a:pt x="203" y="20900"/>
                  </a:cubicBezTo>
                  <a:cubicBezTo>
                    <a:pt x="1734" y="29131"/>
                    <a:pt x="8619" y="35287"/>
                    <a:pt x="16971" y="3588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50" name="Freeform: Shape 1849">
              <a:extLst>
                <a:ext uri="{FF2B5EF4-FFF2-40B4-BE49-F238E27FC236}">
                  <a16:creationId xmlns:a16="http://schemas.microsoft.com/office/drawing/2014/main" xmlns="" id="{AC3724EE-856B-C555-3528-A724F576CF71}"/>
                </a:ext>
              </a:extLst>
            </p:cNvPr>
            <p:cNvSpPr/>
            <p:nvPr/>
          </p:nvSpPr>
          <p:spPr>
            <a:xfrm>
              <a:off x="9155690" y="4923773"/>
              <a:ext cx="143790" cy="63861"/>
            </a:xfrm>
            <a:custGeom>
              <a:avLst/>
              <a:gdLst>
                <a:gd name="connsiteX0" fmla="*/ 21643 w 143790"/>
                <a:gd name="connsiteY0" fmla="*/ 2062 h 63861"/>
                <a:gd name="connsiteX1" fmla="*/ 120067 w 143790"/>
                <a:gd name="connsiteY1" fmla="*/ -206 h 63861"/>
                <a:gd name="connsiteX2" fmla="*/ 139184 w 143790"/>
                <a:gd name="connsiteY2" fmla="*/ 9271 h 63861"/>
                <a:gd name="connsiteX3" fmla="*/ 143477 w 143790"/>
                <a:gd name="connsiteY3" fmla="*/ 32925 h 63861"/>
                <a:gd name="connsiteX4" fmla="*/ 141128 w 143790"/>
                <a:gd name="connsiteY4" fmla="*/ 47912 h 63861"/>
                <a:gd name="connsiteX5" fmla="*/ 136754 w 143790"/>
                <a:gd name="connsiteY5" fmla="*/ 57713 h 63861"/>
                <a:gd name="connsiteX6" fmla="*/ 126061 w 143790"/>
                <a:gd name="connsiteY6" fmla="*/ 63465 h 63861"/>
                <a:gd name="connsiteX7" fmla="*/ 23263 w 143790"/>
                <a:gd name="connsiteY7" fmla="*/ 54878 h 63861"/>
                <a:gd name="connsiteX8" fmla="*/ 11193 w 143790"/>
                <a:gd name="connsiteY8" fmla="*/ 52934 h 63861"/>
                <a:gd name="connsiteX9" fmla="*/ 14 w 143790"/>
                <a:gd name="connsiteY9" fmla="*/ 37786 h 63861"/>
                <a:gd name="connsiteX10" fmla="*/ 14 w 143790"/>
                <a:gd name="connsiteY10" fmla="*/ 24987 h 63861"/>
                <a:gd name="connsiteX11" fmla="*/ 1310 w 143790"/>
                <a:gd name="connsiteY11" fmla="*/ 14375 h 63861"/>
                <a:gd name="connsiteX12" fmla="*/ 21643 w 143790"/>
                <a:gd name="connsiteY12" fmla="*/ 2062 h 6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790" h="63861">
                  <a:moveTo>
                    <a:pt x="21643" y="2062"/>
                  </a:moveTo>
                  <a:lnTo>
                    <a:pt x="120067" y="-206"/>
                  </a:lnTo>
                  <a:cubicBezTo>
                    <a:pt x="130760" y="766"/>
                    <a:pt x="135377" y="3196"/>
                    <a:pt x="139184" y="9271"/>
                  </a:cubicBezTo>
                  <a:cubicBezTo>
                    <a:pt x="142943" y="16554"/>
                    <a:pt x="144442" y="24792"/>
                    <a:pt x="143477" y="32925"/>
                  </a:cubicBezTo>
                  <a:cubicBezTo>
                    <a:pt x="143324" y="37996"/>
                    <a:pt x="142538" y="43035"/>
                    <a:pt x="141128" y="47912"/>
                  </a:cubicBezTo>
                  <a:cubicBezTo>
                    <a:pt x="140343" y="51435"/>
                    <a:pt x="138852" y="54773"/>
                    <a:pt x="136754" y="57713"/>
                  </a:cubicBezTo>
                  <a:cubicBezTo>
                    <a:pt x="134105" y="60986"/>
                    <a:pt x="130249" y="63060"/>
                    <a:pt x="126061" y="63465"/>
                  </a:cubicBezTo>
                  <a:cubicBezTo>
                    <a:pt x="107673" y="65166"/>
                    <a:pt x="23263" y="54878"/>
                    <a:pt x="23263" y="54878"/>
                  </a:cubicBezTo>
                  <a:cubicBezTo>
                    <a:pt x="19164" y="54846"/>
                    <a:pt x="15098" y="54190"/>
                    <a:pt x="11193" y="52934"/>
                  </a:cubicBezTo>
                  <a:cubicBezTo>
                    <a:pt x="4227" y="51346"/>
                    <a:pt x="-529" y="44906"/>
                    <a:pt x="14" y="37786"/>
                  </a:cubicBezTo>
                  <a:cubicBezTo>
                    <a:pt x="14" y="33330"/>
                    <a:pt x="14" y="28794"/>
                    <a:pt x="14" y="24987"/>
                  </a:cubicBezTo>
                  <a:cubicBezTo>
                    <a:pt x="-43" y="21406"/>
                    <a:pt x="395" y="17834"/>
                    <a:pt x="1310" y="14375"/>
                  </a:cubicBezTo>
                  <a:cubicBezTo>
                    <a:pt x="3254" y="7408"/>
                    <a:pt x="8520" y="3115"/>
                    <a:pt x="21643" y="206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51" name="Freeform: Shape 1850">
              <a:extLst>
                <a:ext uri="{FF2B5EF4-FFF2-40B4-BE49-F238E27FC236}">
                  <a16:creationId xmlns:a16="http://schemas.microsoft.com/office/drawing/2014/main" xmlns="" id="{85CAE357-BAD5-91F3-217E-7B5AEE3000E9}"/>
                </a:ext>
              </a:extLst>
            </p:cNvPr>
            <p:cNvSpPr/>
            <p:nvPr/>
          </p:nvSpPr>
          <p:spPr>
            <a:xfrm>
              <a:off x="9233072" y="4933901"/>
              <a:ext cx="56562" cy="40687"/>
            </a:xfrm>
            <a:custGeom>
              <a:avLst/>
              <a:gdLst>
                <a:gd name="connsiteX0" fmla="*/ 16114 w 56562"/>
                <a:gd name="connsiteY0" fmla="*/ 37540 h 40687"/>
                <a:gd name="connsiteX1" fmla="*/ 42198 w 56562"/>
                <a:gd name="connsiteY1" fmla="*/ 39809 h 40687"/>
                <a:gd name="connsiteX2" fmla="*/ 51352 w 56562"/>
                <a:gd name="connsiteY2" fmla="*/ 34867 h 40687"/>
                <a:gd name="connsiteX3" fmla="*/ 56293 w 56562"/>
                <a:gd name="connsiteY3" fmla="*/ 17207 h 40687"/>
                <a:gd name="connsiteX4" fmla="*/ 49894 w 56562"/>
                <a:gd name="connsiteY4" fmla="*/ 3517 h 40687"/>
                <a:gd name="connsiteX5" fmla="*/ 40983 w 56562"/>
                <a:gd name="connsiteY5" fmla="*/ 115 h 40687"/>
                <a:gd name="connsiteX6" fmla="*/ 10929 w 56562"/>
                <a:gd name="connsiteY6" fmla="*/ 3274 h 40687"/>
                <a:gd name="connsiteX7" fmla="*/ 6636 w 56562"/>
                <a:gd name="connsiteY7" fmla="*/ 4813 h 40687"/>
                <a:gd name="connsiteX8" fmla="*/ 2991 w 56562"/>
                <a:gd name="connsiteY8" fmla="*/ 8540 h 40687"/>
                <a:gd name="connsiteX9" fmla="*/ 156 w 56562"/>
                <a:gd name="connsiteY9" fmla="*/ 21096 h 40687"/>
                <a:gd name="connsiteX10" fmla="*/ 16114 w 56562"/>
                <a:gd name="connsiteY10" fmla="*/ 37540 h 4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2" h="40687">
                  <a:moveTo>
                    <a:pt x="16114" y="37540"/>
                  </a:moveTo>
                  <a:cubicBezTo>
                    <a:pt x="24490" y="40424"/>
                    <a:pt x="33449" y="41202"/>
                    <a:pt x="42198" y="39809"/>
                  </a:cubicBezTo>
                  <a:cubicBezTo>
                    <a:pt x="45649" y="39055"/>
                    <a:pt x="48825" y="37338"/>
                    <a:pt x="51352" y="34867"/>
                  </a:cubicBezTo>
                  <a:cubicBezTo>
                    <a:pt x="55427" y="29950"/>
                    <a:pt x="57225" y="23526"/>
                    <a:pt x="56293" y="17207"/>
                  </a:cubicBezTo>
                  <a:cubicBezTo>
                    <a:pt x="56115" y="11966"/>
                    <a:pt x="53798" y="7017"/>
                    <a:pt x="49894" y="3517"/>
                  </a:cubicBezTo>
                  <a:cubicBezTo>
                    <a:pt x="47212" y="1735"/>
                    <a:pt x="44167" y="577"/>
                    <a:pt x="40983" y="115"/>
                  </a:cubicBezTo>
                  <a:cubicBezTo>
                    <a:pt x="30857" y="-808"/>
                    <a:pt x="20642" y="261"/>
                    <a:pt x="10929" y="3274"/>
                  </a:cubicBezTo>
                  <a:cubicBezTo>
                    <a:pt x="9439" y="3590"/>
                    <a:pt x="7989" y="4109"/>
                    <a:pt x="6636" y="4813"/>
                  </a:cubicBezTo>
                  <a:cubicBezTo>
                    <a:pt x="5129" y="5737"/>
                    <a:pt x="3882" y="7017"/>
                    <a:pt x="2991" y="8540"/>
                  </a:cubicBezTo>
                  <a:cubicBezTo>
                    <a:pt x="536" y="12234"/>
                    <a:pt x="-476" y="16705"/>
                    <a:pt x="156" y="21096"/>
                  </a:cubicBezTo>
                  <a:cubicBezTo>
                    <a:pt x="1476" y="29391"/>
                    <a:pt x="7859" y="35969"/>
                    <a:pt x="16114" y="3754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52" name="Freeform: Shape 1851">
              <a:extLst>
                <a:ext uri="{FF2B5EF4-FFF2-40B4-BE49-F238E27FC236}">
                  <a16:creationId xmlns:a16="http://schemas.microsoft.com/office/drawing/2014/main" xmlns="" id="{96B4E824-94C2-6622-A982-E00268B3C66C}"/>
                </a:ext>
              </a:extLst>
            </p:cNvPr>
            <p:cNvSpPr/>
            <p:nvPr/>
          </p:nvSpPr>
          <p:spPr>
            <a:xfrm>
              <a:off x="9151682" y="4981673"/>
              <a:ext cx="139478" cy="98459"/>
            </a:xfrm>
            <a:custGeom>
              <a:avLst/>
              <a:gdLst>
                <a:gd name="connsiteX0" fmla="*/ 23545 w 139478"/>
                <a:gd name="connsiteY0" fmla="*/ 137 h 98459"/>
                <a:gd name="connsiteX1" fmla="*/ 121239 w 139478"/>
                <a:gd name="connsiteY1" fmla="*/ 12127 h 98459"/>
                <a:gd name="connsiteX2" fmla="*/ 138251 w 139478"/>
                <a:gd name="connsiteY2" fmla="*/ 26951 h 98459"/>
                <a:gd name="connsiteX3" fmla="*/ 138818 w 139478"/>
                <a:gd name="connsiteY3" fmla="*/ 43152 h 98459"/>
                <a:gd name="connsiteX4" fmla="*/ 137198 w 139478"/>
                <a:gd name="connsiteY4" fmla="*/ 52225 h 98459"/>
                <a:gd name="connsiteX5" fmla="*/ 134282 w 139478"/>
                <a:gd name="connsiteY5" fmla="*/ 61622 h 98459"/>
                <a:gd name="connsiteX6" fmla="*/ 123670 w 139478"/>
                <a:gd name="connsiteY6" fmla="*/ 83656 h 98459"/>
                <a:gd name="connsiteX7" fmla="*/ 113220 w 139478"/>
                <a:gd name="connsiteY7" fmla="*/ 95240 h 98459"/>
                <a:gd name="connsiteX8" fmla="*/ 99773 w 139478"/>
                <a:gd name="connsiteY8" fmla="*/ 97265 h 98459"/>
                <a:gd name="connsiteX9" fmla="*/ 53842 w 139478"/>
                <a:gd name="connsiteY9" fmla="*/ 61055 h 98459"/>
                <a:gd name="connsiteX10" fmla="*/ 18847 w 139478"/>
                <a:gd name="connsiteY10" fmla="*/ 29138 h 98459"/>
                <a:gd name="connsiteX11" fmla="*/ 9369 w 139478"/>
                <a:gd name="connsiteY11" fmla="*/ 20227 h 98459"/>
                <a:gd name="connsiteX12" fmla="*/ 2969 w 139478"/>
                <a:gd name="connsiteY12" fmla="*/ 13908 h 98459"/>
                <a:gd name="connsiteX13" fmla="*/ -28 w 139478"/>
                <a:gd name="connsiteY13" fmla="*/ 11154 h 98459"/>
                <a:gd name="connsiteX14" fmla="*/ -28 w 139478"/>
                <a:gd name="connsiteY14" fmla="*/ 11154 h 98459"/>
                <a:gd name="connsiteX15" fmla="*/ -28 w 139478"/>
                <a:gd name="connsiteY15" fmla="*/ 11154 h 98459"/>
                <a:gd name="connsiteX16" fmla="*/ -28 w 139478"/>
                <a:gd name="connsiteY16" fmla="*/ 10101 h 98459"/>
                <a:gd name="connsiteX17" fmla="*/ 2078 w 139478"/>
                <a:gd name="connsiteY17" fmla="*/ 6375 h 98459"/>
                <a:gd name="connsiteX18" fmla="*/ 23545 w 139478"/>
                <a:gd name="connsiteY18" fmla="*/ 137 h 9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478" h="98459">
                  <a:moveTo>
                    <a:pt x="23545" y="137"/>
                  </a:moveTo>
                  <a:lnTo>
                    <a:pt x="121239" y="12127"/>
                  </a:lnTo>
                  <a:cubicBezTo>
                    <a:pt x="131608" y="14800"/>
                    <a:pt x="135821" y="18445"/>
                    <a:pt x="138251" y="26951"/>
                  </a:cubicBezTo>
                  <a:cubicBezTo>
                    <a:pt x="139628" y="32240"/>
                    <a:pt x="139823" y="37773"/>
                    <a:pt x="138818" y="43152"/>
                  </a:cubicBezTo>
                  <a:cubicBezTo>
                    <a:pt x="138437" y="46206"/>
                    <a:pt x="137895" y="49228"/>
                    <a:pt x="137198" y="52225"/>
                  </a:cubicBezTo>
                  <a:cubicBezTo>
                    <a:pt x="136566" y="55457"/>
                    <a:pt x="135586" y="58600"/>
                    <a:pt x="134282" y="61622"/>
                  </a:cubicBezTo>
                  <a:cubicBezTo>
                    <a:pt x="131398" y="69261"/>
                    <a:pt x="127850" y="76640"/>
                    <a:pt x="123670" y="83656"/>
                  </a:cubicBezTo>
                  <a:cubicBezTo>
                    <a:pt x="120737" y="87981"/>
                    <a:pt x="117222" y="91878"/>
                    <a:pt x="113220" y="95240"/>
                  </a:cubicBezTo>
                  <a:cubicBezTo>
                    <a:pt x="109445" y="98334"/>
                    <a:pt x="104285" y="99112"/>
                    <a:pt x="99773" y="97265"/>
                  </a:cubicBezTo>
                  <a:cubicBezTo>
                    <a:pt x="83312" y="86734"/>
                    <a:pt x="67921" y="74607"/>
                    <a:pt x="53842" y="61055"/>
                  </a:cubicBezTo>
                  <a:lnTo>
                    <a:pt x="18847" y="29138"/>
                  </a:lnTo>
                  <a:cubicBezTo>
                    <a:pt x="18847" y="29138"/>
                    <a:pt x="13986" y="24926"/>
                    <a:pt x="9369" y="20227"/>
                  </a:cubicBezTo>
                  <a:lnTo>
                    <a:pt x="2969" y="13908"/>
                  </a:lnTo>
                  <a:lnTo>
                    <a:pt x="-28" y="11154"/>
                  </a:lnTo>
                  <a:cubicBezTo>
                    <a:pt x="-28" y="11154"/>
                    <a:pt x="-28" y="11154"/>
                    <a:pt x="-28" y="11154"/>
                  </a:cubicBezTo>
                  <a:lnTo>
                    <a:pt x="-28" y="11154"/>
                  </a:lnTo>
                  <a:cubicBezTo>
                    <a:pt x="-28" y="11154"/>
                    <a:pt x="-28" y="10425"/>
                    <a:pt x="-28" y="10101"/>
                  </a:cubicBezTo>
                  <a:cubicBezTo>
                    <a:pt x="175" y="8635"/>
                    <a:pt x="928" y="7307"/>
                    <a:pt x="2078" y="6375"/>
                  </a:cubicBezTo>
                  <a:cubicBezTo>
                    <a:pt x="4670" y="1271"/>
                    <a:pt x="10422" y="-1159"/>
                    <a:pt x="23545" y="1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53" name="Freeform: Shape 1852">
              <a:extLst>
                <a:ext uri="{FF2B5EF4-FFF2-40B4-BE49-F238E27FC236}">
                  <a16:creationId xmlns:a16="http://schemas.microsoft.com/office/drawing/2014/main" xmlns="" id="{4D5C7C05-D00F-56AC-56F9-28C23B567BC6}"/>
                </a:ext>
              </a:extLst>
            </p:cNvPr>
            <p:cNvSpPr/>
            <p:nvPr/>
          </p:nvSpPr>
          <p:spPr>
            <a:xfrm>
              <a:off x="9224042" y="5003178"/>
              <a:ext cx="56035" cy="55413"/>
            </a:xfrm>
            <a:custGeom>
              <a:avLst/>
              <a:gdLst>
                <a:gd name="connsiteX0" fmla="*/ 8781 w 56035"/>
                <a:gd name="connsiteY0" fmla="*/ 40521 h 55413"/>
                <a:gd name="connsiteX1" fmla="*/ 30653 w 56035"/>
                <a:gd name="connsiteY1" fmla="*/ 55021 h 55413"/>
                <a:gd name="connsiteX2" fmla="*/ 41832 w 56035"/>
                <a:gd name="connsiteY2" fmla="*/ 52510 h 55413"/>
                <a:gd name="connsiteX3" fmla="*/ 49932 w 56035"/>
                <a:gd name="connsiteY3" fmla="*/ 42384 h 55413"/>
                <a:gd name="connsiteX4" fmla="*/ 55198 w 56035"/>
                <a:gd name="connsiteY4" fmla="*/ 28856 h 55413"/>
                <a:gd name="connsiteX5" fmla="*/ 53334 w 56035"/>
                <a:gd name="connsiteY5" fmla="*/ 8766 h 55413"/>
                <a:gd name="connsiteX6" fmla="*/ 45234 w 56035"/>
                <a:gd name="connsiteY6" fmla="*/ 2772 h 55413"/>
                <a:gd name="connsiteX7" fmla="*/ 15261 w 56035"/>
                <a:gd name="connsiteY7" fmla="*/ 504 h 55413"/>
                <a:gd name="connsiteX8" fmla="*/ 10644 w 56035"/>
                <a:gd name="connsiteY8" fmla="*/ 1233 h 55413"/>
                <a:gd name="connsiteX9" fmla="*/ 6188 w 56035"/>
                <a:gd name="connsiteY9" fmla="*/ 4311 h 55413"/>
                <a:gd name="connsiteX10" fmla="*/ 356 w 56035"/>
                <a:gd name="connsiteY10" fmla="*/ 16381 h 55413"/>
                <a:gd name="connsiteX11" fmla="*/ 1733 w 56035"/>
                <a:gd name="connsiteY11" fmla="*/ 29747 h 55413"/>
                <a:gd name="connsiteX12" fmla="*/ 8781 w 56035"/>
                <a:gd name="connsiteY12" fmla="*/ 40521 h 5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035" h="55413">
                  <a:moveTo>
                    <a:pt x="8781" y="40521"/>
                  </a:moveTo>
                  <a:cubicBezTo>
                    <a:pt x="14338" y="47561"/>
                    <a:pt x="22001" y="52648"/>
                    <a:pt x="30653" y="55021"/>
                  </a:cubicBezTo>
                  <a:cubicBezTo>
                    <a:pt x="34565" y="55629"/>
                    <a:pt x="38559" y="54730"/>
                    <a:pt x="41832" y="52510"/>
                  </a:cubicBezTo>
                  <a:cubicBezTo>
                    <a:pt x="45177" y="49707"/>
                    <a:pt x="47931" y="46265"/>
                    <a:pt x="49932" y="42384"/>
                  </a:cubicBezTo>
                  <a:cubicBezTo>
                    <a:pt x="52435" y="38204"/>
                    <a:pt x="54217" y="33627"/>
                    <a:pt x="55198" y="28856"/>
                  </a:cubicBezTo>
                  <a:cubicBezTo>
                    <a:pt x="56729" y="22133"/>
                    <a:pt x="56081" y="15093"/>
                    <a:pt x="53334" y="8766"/>
                  </a:cubicBezTo>
                  <a:cubicBezTo>
                    <a:pt x="51342" y="5955"/>
                    <a:pt x="48507" y="3857"/>
                    <a:pt x="45234" y="2772"/>
                  </a:cubicBezTo>
                  <a:cubicBezTo>
                    <a:pt x="35529" y="-169"/>
                    <a:pt x="25298" y="-946"/>
                    <a:pt x="15261" y="504"/>
                  </a:cubicBezTo>
                  <a:cubicBezTo>
                    <a:pt x="13698" y="544"/>
                    <a:pt x="12142" y="787"/>
                    <a:pt x="10644" y="1233"/>
                  </a:cubicBezTo>
                  <a:cubicBezTo>
                    <a:pt x="8951" y="1913"/>
                    <a:pt x="7428" y="2966"/>
                    <a:pt x="6188" y="4311"/>
                  </a:cubicBezTo>
                  <a:cubicBezTo>
                    <a:pt x="3021" y="7616"/>
                    <a:pt x="980" y="11845"/>
                    <a:pt x="356" y="16381"/>
                  </a:cubicBezTo>
                  <a:cubicBezTo>
                    <a:pt x="-454" y="20877"/>
                    <a:pt x="24" y="25510"/>
                    <a:pt x="1733" y="29747"/>
                  </a:cubicBezTo>
                  <a:cubicBezTo>
                    <a:pt x="3313" y="33789"/>
                    <a:pt x="5710" y="37451"/>
                    <a:pt x="8781" y="405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54" name="Freeform: Shape 1853">
              <a:extLst>
                <a:ext uri="{FF2B5EF4-FFF2-40B4-BE49-F238E27FC236}">
                  <a16:creationId xmlns:a16="http://schemas.microsoft.com/office/drawing/2014/main" xmlns="" id="{50F90536-2113-AE3B-E812-DCF0A4A306BD}"/>
                </a:ext>
              </a:extLst>
            </p:cNvPr>
            <p:cNvSpPr/>
            <p:nvPr/>
          </p:nvSpPr>
          <p:spPr>
            <a:xfrm>
              <a:off x="9150805" y="4993326"/>
              <a:ext cx="93956" cy="146433"/>
            </a:xfrm>
            <a:custGeom>
              <a:avLst/>
              <a:gdLst>
                <a:gd name="connsiteX0" fmla="*/ 16483 w 93956"/>
                <a:gd name="connsiteY0" fmla="*/ 16107 h 146433"/>
                <a:gd name="connsiteX1" fmla="*/ 53503 w 93956"/>
                <a:gd name="connsiteY1" fmla="*/ 53614 h 146433"/>
                <a:gd name="connsiteX2" fmla="*/ 88741 w 93956"/>
                <a:gd name="connsiteY2" fmla="*/ 88285 h 146433"/>
                <a:gd name="connsiteX3" fmla="*/ 89957 w 93956"/>
                <a:gd name="connsiteY3" fmla="*/ 114612 h 146433"/>
                <a:gd name="connsiteX4" fmla="*/ 77400 w 93956"/>
                <a:gd name="connsiteY4" fmla="*/ 129193 h 146433"/>
                <a:gd name="connsiteX5" fmla="*/ 59822 w 93956"/>
                <a:gd name="connsiteY5" fmla="*/ 139805 h 146433"/>
                <a:gd name="connsiteX6" fmla="*/ 37140 w 93956"/>
                <a:gd name="connsiteY6" fmla="*/ 145800 h 146433"/>
                <a:gd name="connsiteX7" fmla="*/ 21668 w 93956"/>
                <a:gd name="connsiteY7" fmla="*/ 145071 h 146433"/>
                <a:gd name="connsiteX8" fmla="*/ 10732 w 93956"/>
                <a:gd name="connsiteY8" fmla="*/ 135917 h 146433"/>
                <a:gd name="connsiteX9" fmla="*/ 3441 w 93956"/>
                <a:gd name="connsiteY9" fmla="*/ 77592 h 146433"/>
                <a:gd name="connsiteX10" fmla="*/ 606 w 93956"/>
                <a:gd name="connsiteY10" fmla="*/ 27691 h 146433"/>
                <a:gd name="connsiteX11" fmla="*/ 39 w 93956"/>
                <a:gd name="connsiteY11" fmla="*/ 14001 h 146433"/>
                <a:gd name="connsiteX12" fmla="*/ 39 w 93956"/>
                <a:gd name="connsiteY12" fmla="*/ 4604 h 146433"/>
                <a:gd name="connsiteX13" fmla="*/ 39 w 93956"/>
                <a:gd name="connsiteY13" fmla="*/ 311 h 146433"/>
                <a:gd name="connsiteX14" fmla="*/ 16483 w 93956"/>
                <a:gd name="connsiteY14" fmla="*/ 16107 h 14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3956" h="146433">
                  <a:moveTo>
                    <a:pt x="16483" y="16107"/>
                  </a:moveTo>
                  <a:lnTo>
                    <a:pt x="53503" y="53614"/>
                  </a:lnTo>
                  <a:lnTo>
                    <a:pt x="88741" y="88285"/>
                  </a:lnTo>
                  <a:cubicBezTo>
                    <a:pt x="95173" y="95729"/>
                    <a:pt x="95676" y="106608"/>
                    <a:pt x="89957" y="114612"/>
                  </a:cubicBezTo>
                  <a:cubicBezTo>
                    <a:pt x="86522" y="120072"/>
                    <a:pt x="82285" y="124981"/>
                    <a:pt x="77400" y="129193"/>
                  </a:cubicBezTo>
                  <a:cubicBezTo>
                    <a:pt x="72070" y="133543"/>
                    <a:pt x="66157" y="137116"/>
                    <a:pt x="59822" y="139805"/>
                  </a:cubicBezTo>
                  <a:cubicBezTo>
                    <a:pt x="52612" y="142940"/>
                    <a:pt x="44957" y="144965"/>
                    <a:pt x="37140" y="145800"/>
                  </a:cubicBezTo>
                  <a:cubicBezTo>
                    <a:pt x="31980" y="146553"/>
                    <a:pt x="26731" y="146310"/>
                    <a:pt x="21668" y="145071"/>
                  </a:cubicBezTo>
                  <a:cubicBezTo>
                    <a:pt x="16799" y="143872"/>
                    <a:pt x="12765" y="140494"/>
                    <a:pt x="10732" y="135917"/>
                  </a:cubicBezTo>
                  <a:cubicBezTo>
                    <a:pt x="6446" y="116750"/>
                    <a:pt x="4000" y="97220"/>
                    <a:pt x="3441" y="77592"/>
                  </a:cubicBezTo>
                  <a:cubicBezTo>
                    <a:pt x="1983" y="51426"/>
                    <a:pt x="606" y="27691"/>
                    <a:pt x="606" y="27691"/>
                  </a:cubicBezTo>
                  <a:cubicBezTo>
                    <a:pt x="606" y="27691"/>
                    <a:pt x="39" y="20887"/>
                    <a:pt x="39" y="14001"/>
                  </a:cubicBezTo>
                  <a:cubicBezTo>
                    <a:pt x="39" y="11085"/>
                    <a:pt x="39" y="8007"/>
                    <a:pt x="39" y="4604"/>
                  </a:cubicBezTo>
                  <a:cubicBezTo>
                    <a:pt x="-50" y="3179"/>
                    <a:pt x="-50" y="1737"/>
                    <a:pt x="39" y="311"/>
                  </a:cubicBezTo>
                  <a:cubicBezTo>
                    <a:pt x="768" y="-256"/>
                    <a:pt x="-3850" y="-3334"/>
                    <a:pt x="16483" y="1610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55" name="Freeform: Shape 1854">
              <a:extLst>
                <a:ext uri="{FF2B5EF4-FFF2-40B4-BE49-F238E27FC236}">
                  <a16:creationId xmlns:a16="http://schemas.microsoft.com/office/drawing/2014/main" xmlns="" id="{9C278725-7A6A-4F58-A250-89812EDB5751}"/>
                </a:ext>
              </a:extLst>
            </p:cNvPr>
            <p:cNvSpPr/>
            <p:nvPr/>
          </p:nvSpPr>
          <p:spPr>
            <a:xfrm>
              <a:off x="9173188" y="5067881"/>
              <a:ext cx="55616" cy="59187"/>
            </a:xfrm>
            <a:custGeom>
              <a:avLst/>
              <a:gdLst>
                <a:gd name="connsiteX0" fmla="*/ 256 w 55616"/>
                <a:gd name="connsiteY0" fmla="*/ 26043 h 59187"/>
                <a:gd name="connsiteX1" fmla="*/ 5441 w 55616"/>
                <a:gd name="connsiteY1" fmla="*/ 51722 h 59187"/>
                <a:gd name="connsiteX2" fmla="*/ 15000 w 55616"/>
                <a:gd name="connsiteY2" fmla="*/ 58446 h 59187"/>
                <a:gd name="connsiteX3" fmla="*/ 41165 w 55616"/>
                <a:gd name="connsiteY3" fmla="*/ 52695 h 59187"/>
                <a:gd name="connsiteX4" fmla="*/ 50238 w 55616"/>
                <a:gd name="connsiteY4" fmla="*/ 44594 h 59187"/>
                <a:gd name="connsiteX5" fmla="*/ 55098 w 55616"/>
                <a:gd name="connsiteY5" fmla="*/ 35197 h 59187"/>
                <a:gd name="connsiteX6" fmla="*/ 54207 w 55616"/>
                <a:gd name="connsiteY6" fmla="*/ 24504 h 59187"/>
                <a:gd name="connsiteX7" fmla="*/ 33307 w 55616"/>
                <a:gd name="connsiteY7" fmla="*/ 2713 h 59187"/>
                <a:gd name="connsiteX8" fmla="*/ 29581 w 55616"/>
                <a:gd name="connsiteY8" fmla="*/ 364 h 59187"/>
                <a:gd name="connsiteX9" fmla="*/ 24558 w 55616"/>
                <a:gd name="connsiteY9" fmla="*/ -41 h 59187"/>
                <a:gd name="connsiteX10" fmla="*/ 11840 w 55616"/>
                <a:gd name="connsiteY10" fmla="*/ 4657 h 59187"/>
                <a:gd name="connsiteX11" fmla="*/ 256 w 55616"/>
                <a:gd name="connsiteY11" fmla="*/ 26043 h 5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616" h="59187">
                  <a:moveTo>
                    <a:pt x="256" y="26043"/>
                  </a:moveTo>
                  <a:cubicBezTo>
                    <a:pt x="-781" y="34938"/>
                    <a:pt x="1034" y="43930"/>
                    <a:pt x="5441" y="51722"/>
                  </a:cubicBezTo>
                  <a:cubicBezTo>
                    <a:pt x="7725" y="55036"/>
                    <a:pt x="11111" y="57417"/>
                    <a:pt x="15000" y="58446"/>
                  </a:cubicBezTo>
                  <a:cubicBezTo>
                    <a:pt x="24137" y="60058"/>
                    <a:pt x="33542" y="57992"/>
                    <a:pt x="41165" y="52695"/>
                  </a:cubicBezTo>
                  <a:cubicBezTo>
                    <a:pt x="44535" y="50410"/>
                    <a:pt x="47589" y="47688"/>
                    <a:pt x="50238" y="44594"/>
                  </a:cubicBezTo>
                  <a:cubicBezTo>
                    <a:pt x="52530" y="41856"/>
                    <a:pt x="54191" y="38648"/>
                    <a:pt x="55098" y="35197"/>
                  </a:cubicBezTo>
                  <a:cubicBezTo>
                    <a:pt x="55981" y="31633"/>
                    <a:pt x="55665" y="27874"/>
                    <a:pt x="54207" y="24504"/>
                  </a:cubicBezTo>
                  <a:cubicBezTo>
                    <a:pt x="49128" y="15642"/>
                    <a:pt x="41951" y="8157"/>
                    <a:pt x="33307" y="2713"/>
                  </a:cubicBezTo>
                  <a:cubicBezTo>
                    <a:pt x="32214" y="1717"/>
                    <a:pt x="30950" y="923"/>
                    <a:pt x="29581" y="364"/>
                  </a:cubicBezTo>
                  <a:cubicBezTo>
                    <a:pt x="27977" y="-219"/>
                    <a:pt x="26235" y="-357"/>
                    <a:pt x="24558" y="-41"/>
                  </a:cubicBezTo>
                  <a:cubicBezTo>
                    <a:pt x="19982" y="380"/>
                    <a:pt x="15591" y="2000"/>
                    <a:pt x="11840" y="4657"/>
                  </a:cubicBezTo>
                  <a:cubicBezTo>
                    <a:pt x="4436" y="9202"/>
                    <a:pt x="13" y="17359"/>
                    <a:pt x="256" y="260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56" name="Freeform: Shape 1855">
              <a:extLst>
                <a:ext uri="{FF2B5EF4-FFF2-40B4-BE49-F238E27FC236}">
                  <a16:creationId xmlns:a16="http://schemas.microsoft.com/office/drawing/2014/main" xmlns="" id="{7DF1ED83-ED06-2359-60C9-3947276EEB2F}"/>
                </a:ext>
              </a:extLst>
            </p:cNvPr>
            <p:cNvSpPr/>
            <p:nvPr/>
          </p:nvSpPr>
          <p:spPr>
            <a:xfrm>
              <a:off x="9062714" y="4993408"/>
              <a:ext cx="88077" cy="147413"/>
            </a:xfrm>
            <a:custGeom>
              <a:avLst/>
              <a:gdLst>
                <a:gd name="connsiteX0" fmla="*/ 87077 w 88077"/>
                <a:gd name="connsiteY0" fmla="*/ 24127 h 147413"/>
                <a:gd name="connsiteX1" fmla="*/ 87077 w 88077"/>
                <a:gd name="connsiteY1" fmla="*/ 79050 h 147413"/>
                <a:gd name="connsiteX2" fmla="*/ 88049 w 88077"/>
                <a:gd name="connsiteY2" fmla="*/ 128383 h 147413"/>
                <a:gd name="connsiteX3" fmla="*/ 70633 w 88077"/>
                <a:gd name="connsiteY3" fmla="*/ 146447 h 147413"/>
                <a:gd name="connsiteX4" fmla="*/ 51677 w 88077"/>
                <a:gd name="connsiteY4" fmla="*/ 146447 h 147413"/>
                <a:gd name="connsiteX5" fmla="*/ 32073 w 88077"/>
                <a:gd name="connsiteY5" fmla="*/ 140129 h 147413"/>
                <a:gd name="connsiteX6" fmla="*/ 12226 w 88077"/>
                <a:gd name="connsiteY6" fmla="*/ 127006 h 147413"/>
                <a:gd name="connsiteX7" fmla="*/ 2101 w 88077"/>
                <a:gd name="connsiteY7" fmla="*/ 114611 h 147413"/>
                <a:gd name="connsiteX8" fmla="*/ 1129 w 88077"/>
                <a:gd name="connsiteY8" fmla="*/ 99706 h 147413"/>
                <a:gd name="connsiteX9" fmla="*/ 37582 w 88077"/>
                <a:gd name="connsiteY9" fmla="*/ 52884 h 147413"/>
                <a:gd name="connsiteX10" fmla="*/ 68526 w 88077"/>
                <a:gd name="connsiteY10" fmla="*/ 18375 h 147413"/>
                <a:gd name="connsiteX11" fmla="*/ 77113 w 88077"/>
                <a:gd name="connsiteY11" fmla="*/ 9059 h 147413"/>
                <a:gd name="connsiteX12" fmla="*/ 83189 w 88077"/>
                <a:gd name="connsiteY12" fmla="*/ 2822 h 147413"/>
                <a:gd name="connsiteX13" fmla="*/ 85943 w 88077"/>
                <a:gd name="connsiteY13" fmla="*/ -94 h 147413"/>
                <a:gd name="connsiteX14" fmla="*/ 87077 w 88077"/>
                <a:gd name="connsiteY14" fmla="*/ 24127 h 14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7" h="147413">
                  <a:moveTo>
                    <a:pt x="87077" y="24127"/>
                  </a:moveTo>
                  <a:lnTo>
                    <a:pt x="87077" y="79050"/>
                  </a:lnTo>
                  <a:lnTo>
                    <a:pt x="88049" y="128383"/>
                  </a:lnTo>
                  <a:cubicBezTo>
                    <a:pt x="86429" y="139157"/>
                    <a:pt x="82136" y="143612"/>
                    <a:pt x="70633" y="146447"/>
                  </a:cubicBezTo>
                  <a:cubicBezTo>
                    <a:pt x="64354" y="147460"/>
                    <a:pt x="57955" y="147460"/>
                    <a:pt x="51677" y="146447"/>
                  </a:cubicBezTo>
                  <a:cubicBezTo>
                    <a:pt x="44888" y="145240"/>
                    <a:pt x="38287" y="143118"/>
                    <a:pt x="32073" y="140129"/>
                  </a:cubicBezTo>
                  <a:cubicBezTo>
                    <a:pt x="24856" y="136743"/>
                    <a:pt x="18172" y="132320"/>
                    <a:pt x="12226" y="127006"/>
                  </a:cubicBezTo>
                  <a:cubicBezTo>
                    <a:pt x="8128" y="123522"/>
                    <a:pt x="4693" y="119326"/>
                    <a:pt x="2101" y="114611"/>
                  </a:cubicBezTo>
                  <a:cubicBezTo>
                    <a:pt x="-346" y="110010"/>
                    <a:pt x="-702" y="104583"/>
                    <a:pt x="1129" y="99706"/>
                  </a:cubicBezTo>
                  <a:cubicBezTo>
                    <a:pt x="11724" y="82946"/>
                    <a:pt x="23932" y="67263"/>
                    <a:pt x="37582" y="52884"/>
                  </a:cubicBezTo>
                  <a:lnTo>
                    <a:pt x="68526" y="18375"/>
                  </a:lnTo>
                  <a:cubicBezTo>
                    <a:pt x="68526" y="18375"/>
                    <a:pt x="72658" y="13515"/>
                    <a:pt x="77113" y="9059"/>
                  </a:cubicBezTo>
                  <a:lnTo>
                    <a:pt x="83189" y="2822"/>
                  </a:lnTo>
                  <a:cubicBezTo>
                    <a:pt x="84031" y="1785"/>
                    <a:pt x="84955" y="805"/>
                    <a:pt x="85943" y="-94"/>
                  </a:cubicBezTo>
                  <a:cubicBezTo>
                    <a:pt x="87320" y="554"/>
                    <a:pt x="86429" y="-5522"/>
                    <a:pt x="87077" y="2412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57" name="Freeform: Shape 1856">
              <a:extLst>
                <a:ext uri="{FF2B5EF4-FFF2-40B4-BE49-F238E27FC236}">
                  <a16:creationId xmlns:a16="http://schemas.microsoft.com/office/drawing/2014/main" xmlns="" id="{4948E7EA-6F91-75D0-B36B-08B6D85D1A61}"/>
                </a:ext>
              </a:extLst>
            </p:cNvPr>
            <p:cNvSpPr/>
            <p:nvPr/>
          </p:nvSpPr>
          <p:spPr>
            <a:xfrm>
              <a:off x="9082045" y="5070699"/>
              <a:ext cx="54441" cy="58669"/>
            </a:xfrm>
            <a:custGeom>
              <a:avLst/>
              <a:gdLst>
                <a:gd name="connsiteX0" fmla="*/ 14686 w 54441"/>
                <a:gd name="connsiteY0" fmla="*/ 6537 h 58669"/>
                <a:gd name="connsiteX1" fmla="*/ 266 w 54441"/>
                <a:gd name="connsiteY1" fmla="*/ 28490 h 58669"/>
                <a:gd name="connsiteX2" fmla="*/ 2130 w 54441"/>
                <a:gd name="connsiteY2" fmla="*/ 40641 h 58669"/>
                <a:gd name="connsiteX3" fmla="*/ 10959 w 54441"/>
                <a:gd name="connsiteY3" fmla="*/ 50443 h 58669"/>
                <a:gd name="connsiteX4" fmla="*/ 24083 w 54441"/>
                <a:gd name="connsiteY4" fmla="*/ 56843 h 58669"/>
                <a:gd name="connsiteX5" fmla="*/ 35910 w 54441"/>
                <a:gd name="connsiteY5" fmla="*/ 58463 h 58669"/>
                <a:gd name="connsiteX6" fmla="*/ 45792 w 54441"/>
                <a:gd name="connsiteY6" fmla="*/ 56113 h 58669"/>
                <a:gd name="connsiteX7" fmla="*/ 52597 w 54441"/>
                <a:gd name="connsiteY7" fmla="*/ 48013 h 58669"/>
                <a:gd name="connsiteX8" fmla="*/ 52597 w 54441"/>
                <a:gd name="connsiteY8" fmla="*/ 17554 h 58669"/>
                <a:gd name="connsiteX9" fmla="*/ 51625 w 54441"/>
                <a:gd name="connsiteY9" fmla="*/ 12937 h 58669"/>
                <a:gd name="connsiteX10" fmla="*/ 48304 w 54441"/>
                <a:gd name="connsiteY10" fmla="*/ 8481 h 58669"/>
                <a:gd name="connsiteX11" fmla="*/ 36558 w 54441"/>
                <a:gd name="connsiteY11" fmla="*/ 948 h 58669"/>
                <a:gd name="connsiteX12" fmla="*/ 14686 w 54441"/>
                <a:gd name="connsiteY12" fmla="*/ 6537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441" h="58669">
                  <a:moveTo>
                    <a:pt x="14686" y="6537"/>
                  </a:moveTo>
                  <a:cubicBezTo>
                    <a:pt x="7687" y="12151"/>
                    <a:pt x="2640" y="19830"/>
                    <a:pt x="266" y="28490"/>
                  </a:cubicBezTo>
                  <a:cubicBezTo>
                    <a:pt x="-471" y="32638"/>
                    <a:pt x="186" y="36907"/>
                    <a:pt x="2130" y="40641"/>
                  </a:cubicBezTo>
                  <a:cubicBezTo>
                    <a:pt x="4317" y="44521"/>
                    <a:pt x="7330" y="47867"/>
                    <a:pt x="10959" y="50443"/>
                  </a:cubicBezTo>
                  <a:cubicBezTo>
                    <a:pt x="14994" y="53213"/>
                    <a:pt x="19417" y="55368"/>
                    <a:pt x="24083" y="56843"/>
                  </a:cubicBezTo>
                  <a:cubicBezTo>
                    <a:pt x="27938" y="57880"/>
                    <a:pt x="31916" y="58422"/>
                    <a:pt x="35910" y="58463"/>
                  </a:cubicBezTo>
                  <a:cubicBezTo>
                    <a:pt x="39336" y="58446"/>
                    <a:pt x="42722" y="57636"/>
                    <a:pt x="45792" y="56113"/>
                  </a:cubicBezTo>
                  <a:cubicBezTo>
                    <a:pt x="49000" y="54364"/>
                    <a:pt x="51430" y="51472"/>
                    <a:pt x="52597" y="48013"/>
                  </a:cubicBezTo>
                  <a:cubicBezTo>
                    <a:pt x="55019" y="38000"/>
                    <a:pt x="55019" y="27567"/>
                    <a:pt x="52597" y="17554"/>
                  </a:cubicBezTo>
                  <a:cubicBezTo>
                    <a:pt x="52435" y="15983"/>
                    <a:pt x="52111" y="14435"/>
                    <a:pt x="51625" y="12937"/>
                  </a:cubicBezTo>
                  <a:cubicBezTo>
                    <a:pt x="50831" y="11244"/>
                    <a:pt x="49705" y="9721"/>
                    <a:pt x="48304" y="8481"/>
                  </a:cubicBezTo>
                  <a:cubicBezTo>
                    <a:pt x="45023" y="5095"/>
                    <a:pt x="41005" y="2519"/>
                    <a:pt x="36558" y="948"/>
                  </a:cubicBezTo>
                  <a:cubicBezTo>
                    <a:pt x="28805" y="-1782"/>
                    <a:pt x="20178" y="429"/>
                    <a:pt x="14686" y="653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58" name="Freeform: Shape 1857">
              <a:extLst>
                <a:ext uri="{FF2B5EF4-FFF2-40B4-BE49-F238E27FC236}">
                  <a16:creationId xmlns:a16="http://schemas.microsoft.com/office/drawing/2014/main" xmlns="" id="{E10C8509-46BC-D0A6-14FF-15C2F98B2C22}"/>
                </a:ext>
              </a:extLst>
            </p:cNvPr>
            <p:cNvSpPr/>
            <p:nvPr/>
          </p:nvSpPr>
          <p:spPr>
            <a:xfrm>
              <a:off x="9009612" y="4985553"/>
              <a:ext cx="138829" cy="98802"/>
            </a:xfrm>
            <a:custGeom>
              <a:avLst/>
              <a:gdLst>
                <a:gd name="connsiteX0" fmla="*/ 123330 w 138829"/>
                <a:gd name="connsiteY0" fmla="*/ 22666 h 98802"/>
                <a:gd name="connsiteX1" fmla="*/ 87524 w 138829"/>
                <a:gd name="connsiteY1" fmla="*/ 58471 h 98802"/>
                <a:gd name="connsiteX2" fmla="*/ 53016 w 138829"/>
                <a:gd name="connsiteY2" fmla="*/ 94033 h 98802"/>
                <a:gd name="connsiteX3" fmla="*/ 28713 w 138829"/>
                <a:gd name="connsiteY3" fmla="*/ 93061 h 98802"/>
                <a:gd name="connsiteX4" fmla="*/ 6193 w 138829"/>
                <a:gd name="connsiteY4" fmla="*/ 60658 h 98802"/>
                <a:gd name="connsiteX5" fmla="*/ 1414 w 138829"/>
                <a:gd name="connsiteY5" fmla="*/ 42675 h 98802"/>
                <a:gd name="connsiteX6" fmla="*/ 118 w 138829"/>
                <a:gd name="connsiteY6" fmla="*/ 33764 h 98802"/>
                <a:gd name="connsiteX7" fmla="*/ 604 w 138829"/>
                <a:gd name="connsiteY7" fmla="*/ 26068 h 98802"/>
                <a:gd name="connsiteX8" fmla="*/ 9272 w 138829"/>
                <a:gd name="connsiteY8" fmla="*/ 14241 h 98802"/>
                <a:gd name="connsiteX9" fmla="*/ 67030 w 138829"/>
                <a:gd name="connsiteY9" fmla="*/ 4844 h 98802"/>
                <a:gd name="connsiteX10" fmla="*/ 111584 w 138829"/>
                <a:gd name="connsiteY10" fmla="*/ 713 h 98802"/>
                <a:gd name="connsiteX11" fmla="*/ 135886 w 138829"/>
                <a:gd name="connsiteY11" fmla="*/ -97 h 98802"/>
                <a:gd name="connsiteX12" fmla="*/ 138802 w 138829"/>
                <a:gd name="connsiteY12" fmla="*/ 6221 h 98802"/>
                <a:gd name="connsiteX13" fmla="*/ 138073 w 138829"/>
                <a:gd name="connsiteY13" fmla="*/ 7517 h 98802"/>
                <a:gd name="connsiteX14" fmla="*/ 123330 w 138829"/>
                <a:gd name="connsiteY14" fmla="*/ 22666 h 9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29" h="98802">
                  <a:moveTo>
                    <a:pt x="123330" y="22666"/>
                  </a:moveTo>
                  <a:lnTo>
                    <a:pt x="87524" y="58471"/>
                  </a:lnTo>
                  <a:lnTo>
                    <a:pt x="53016" y="94033"/>
                  </a:lnTo>
                  <a:cubicBezTo>
                    <a:pt x="44348" y="100271"/>
                    <a:pt x="38110" y="100271"/>
                    <a:pt x="28713" y="93061"/>
                  </a:cubicBezTo>
                  <a:cubicBezTo>
                    <a:pt x="18620" y="84312"/>
                    <a:pt x="10876" y="73174"/>
                    <a:pt x="6193" y="60658"/>
                  </a:cubicBezTo>
                  <a:cubicBezTo>
                    <a:pt x="3958" y="54850"/>
                    <a:pt x="2354" y="48823"/>
                    <a:pt x="1414" y="42675"/>
                  </a:cubicBezTo>
                  <a:cubicBezTo>
                    <a:pt x="750" y="39742"/>
                    <a:pt x="320" y="36761"/>
                    <a:pt x="118" y="33764"/>
                  </a:cubicBezTo>
                  <a:cubicBezTo>
                    <a:pt x="-182" y="31188"/>
                    <a:pt x="-20" y="28587"/>
                    <a:pt x="604" y="26068"/>
                  </a:cubicBezTo>
                  <a:cubicBezTo>
                    <a:pt x="1503" y="20997"/>
                    <a:pt x="4703" y="16623"/>
                    <a:pt x="9272" y="14241"/>
                  </a:cubicBezTo>
                  <a:cubicBezTo>
                    <a:pt x="28187" y="9300"/>
                    <a:pt x="47523" y="6156"/>
                    <a:pt x="67030" y="4844"/>
                  </a:cubicBezTo>
                  <a:lnTo>
                    <a:pt x="111584" y="713"/>
                  </a:lnTo>
                  <a:cubicBezTo>
                    <a:pt x="119660" y="-113"/>
                    <a:pt x="127777" y="-381"/>
                    <a:pt x="135886" y="-97"/>
                  </a:cubicBezTo>
                  <a:cubicBezTo>
                    <a:pt x="136647" y="2098"/>
                    <a:pt x="137619" y="4221"/>
                    <a:pt x="138802" y="6221"/>
                  </a:cubicBezTo>
                  <a:cubicBezTo>
                    <a:pt x="138802" y="7031"/>
                    <a:pt x="138802" y="6626"/>
                    <a:pt x="138073" y="7517"/>
                  </a:cubicBezTo>
                  <a:cubicBezTo>
                    <a:pt x="137344" y="8409"/>
                    <a:pt x="132564" y="12945"/>
                    <a:pt x="123330" y="2266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59" name="Freeform: Shape 1858">
              <a:extLst>
                <a:ext uri="{FF2B5EF4-FFF2-40B4-BE49-F238E27FC236}">
                  <a16:creationId xmlns:a16="http://schemas.microsoft.com/office/drawing/2014/main" xmlns="" id="{7A42DDAA-F0DD-9216-22FE-94BD037BF795}"/>
                </a:ext>
              </a:extLst>
            </p:cNvPr>
            <p:cNvSpPr/>
            <p:nvPr/>
          </p:nvSpPr>
          <p:spPr>
            <a:xfrm>
              <a:off x="9022501" y="5010569"/>
              <a:ext cx="57180" cy="55626"/>
            </a:xfrm>
            <a:custGeom>
              <a:avLst/>
              <a:gdLst>
                <a:gd name="connsiteX0" fmla="*/ 32268 w 57180"/>
                <a:gd name="connsiteY0" fmla="*/ -82 h 55626"/>
                <a:gd name="connsiteX1" fmla="*/ 6832 w 57180"/>
                <a:gd name="connsiteY1" fmla="*/ 6317 h 55626"/>
                <a:gd name="connsiteX2" fmla="*/ 3268 w 57180"/>
                <a:gd name="connsiteY2" fmla="*/ 10692 h 55626"/>
                <a:gd name="connsiteX3" fmla="*/ 1972 w 57180"/>
                <a:gd name="connsiteY3" fmla="*/ 13689 h 55626"/>
                <a:gd name="connsiteX4" fmla="*/ 838 w 57180"/>
                <a:gd name="connsiteY4" fmla="*/ 16362 h 55626"/>
                <a:gd name="connsiteX5" fmla="*/ 432 w 57180"/>
                <a:gd name="connsiteY5" fmla="*/ 26893 h 55626"/>
                <a:gd name="connsiteX6" fmla="*/ 2053 w 57180"/>
                <a:gd name="connsiteY6" fmla="*/ 32483 h 55626"/>
                <a:gd name="connsiteX7" fmla="*/ 5050 w 57180"/>
                <a:gd name="connsiteY7" fmla="*/ 38801 h 55626"/>
                <a:gd name="connsiteX8" fmla="*/ 20846 w 57180"/>
                <a:gd name="connsiteY8" fmla="*/ 54435 h 55626"/>
                <a:gd name="connsiteX9" fmla="*/ 31134 w 57180"/>
                <a:gd name="connsiteY9" fmla="*/ 54435 h 55626"/>
                <a:gd name="connsiteX10" fmla="*/ 53411 w 57180"/>
                <a:gd name="connsiteY10" fmla="*/ 33293 h 55626"/>
                <a:gd name="connsiteX11" fmla="*/ 56003 w 57180"/>
                <a:gd name="connsiteY11" fmla="*/ 29404 h 55626"/>
                <a:gd name="connsiteX12" fmla="*/ 57137 w 57180"/>
                <a:gd name="connsiteY12" fmla="*/ 23734 h 55626"/>
                <a:gd name="connsiteX13" fmla="*/ 53735 w 57180"/>
                <a:gd name="connsiteY13" fmla="*/ 10449 h 55626"/>
                <a:gd name="connsiteX14" fmla="*/ 32268 w 57180"/>
                <a:gd name="connsiteY14" fmla="*/ -82 h 55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80" h="55626">
                  <a:moveTo>
                    <a:pt x="32268" y="-82"/>
                  </a:moveTo>
                  <a:cubicBezTo>
                    <a:pt x="23317" y="-779"/>
                    <a:pt x="14382" y="1465"/>
                    <a:pt x="6832" y="6317"/>
                  </a:cubicBezTo>
                  <a:cubicBezTo>
                    <a:pt x="5374" y="7533"/>
                    <a:pt x="4167" y="9023"/>
                    <a:pt x="3268" y="10692"/>
                  </a:cubicBezTo>
                  <a:cubicBezTo>
                    <a:pt x="2741" y="11648"/>
                    <a:pt x="2304" y="12652"/>
                    <a:pt x="1972" y="13689"/>
                  </a:cubicBezTo>
                  <a:cubicBezTo>
                    <a:pt x="1494" y="14540"/>
                    <a:pt x="1113" y="15431"/>
                    <a:pt x="838" y="16362"/>
                  </a:cubicBezTo>
                  <a:cubicBezTo>
                    <a:pt x="-159" y="19789"/>
                    <a:pt x="-297" y="23402"/>
                    <a:pt x="432" y="26893"/>
                  </a:cubicBezTo>
                  <a:cubicBezTo>
                    <a:pt x="813" y="28797"/>
                    <a:pt x="1356" y="30668"/>
                    <a:pt x="2053" y="32483"/>
                  </a:cubicBezTo>
                  <a:cubicBezTo>
                    <a:pt x="2903" y="34654"/>
                    <a:pt x="3908" y="36768"/>
                    <a:pt x="5050" y="38801"/>
                  </a:cubicBezTo>
                  <a:cubicBezTo>
                    <a:pt x="8468" y="45598"/>
                    <a:pt x="14017" y="51082"/>
                    <a:pt x="20846" y="54435"/>
                  </a:cubicBezTo>
                  <a:cubicBezTo>
                    <a:pt x="24151" y="55748"/>
                    <a:pt x="27829" y="55748"/>
                    <a:pt x="31134" y="54435"/>
                  </a:cubicBezTo>
                  <a:cubicBezTo>
                    <a:pt x="40612" y="50709"/>
                    <a:pt x="46606" y="41231"/>
                    <a:pt x="53411" y="33293"/>
                  </a:cubicBezTo>
                  <a:cubicBezTo>
                    <a:pt x="54440" y="32118"/>
                    <a:pt x="55315" y="30806"/>
                    <a:pt x="56003" y="29404"/>
                  </a:cubicBezTo>
                  <a:cubicBezTo>
                    <a:pt x="56741" y="27606"/>
                    <a:pt x="57129" y="25678"/>
                    <a:pt x="57137" y="23734"/>
                  </a:cubicBezTo>
                  <a:cubicBezTo>
                    <a:pt x="57299" y="19068"/>
                    <a:pt x="56125" y="14458"/>
                    <a:pt x="53735" y="10449"/>
                  </a:cubicBezTo>
                  <a:cubicBezTo>
                    <a:pt x="49150" y="3158"/>
                    <a:pt x="40839" y="-917"/>
                    <a:pt x="32268" y="-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60" name="Freeform: Shape 1859">
              <a:extLst>
                <a:ext uri="{FF2B5EF4-FFF2-40B4-BE49-F238E27FC236}">
                  <a16:creationId xmlns:a16="http://schemas.microsoft.com/office/drawing/2014/main" xmlns="" id="{0CE71DB4-A5CE-4C21-A23C-2B36FE47D636}"/>
                </a:ext>
              </a:extLst>
            </p:cNvPr>
            <p:cNvSpPr/>
            <p:nvPr/>
          </p:nvSpPr>
          <p:spPr>
            <a:xfrm>
              <a:off x="9000696" y="4927233"/>
              <a:ext cx="143812" cy="63289"/>
            </a:xfrm>
            <a:custGeom>
              <a:avLst/>
              <a:gdLst>
                <a:gd name="connsiteX0" fmla="*/ 122929 w 143812"/>
                <a:gd name="connsiteY0" fmla="*/ 55468 h 63289"/>
                <a:gd name="connsiteX1" fmla="*/ 24749 w 143812"/>
                <a:gd name="connsiteY1" fmla="*/ 63083 h 63289"/>
                <a:gd name="connsiteX2" fmla="*/ 5145 w 143812"/>
                <a:gd name="connsiteY2" fmla="*/ 52876 h 63289"/>
                <a:gd name="connsiteX3" fmla="*/ 42 w 143812"/>
                <a:gd name="connsiteY3" fmla="*/ 30032 h 63289"/>
                <a:gd name="connsiteX4" fmla="*/ 1743 w 143812"/>
                <a:gd name="connsiteY4" fmla="*/ 16747 h 63289"/>
                <a:gd name="connsiteX5" fmla="*/ 5307 w 143812"/>
                <a:gd name="connsiteY5" fmla="*/ 8160 h 63289"/>
                <a:gd name="connsiteX6" fmla="*/ 15595 w 143812"/>
                <a:gd name="connsiteY6" fmla="*/ 2328 h 63289"/>
                <a:gd name="connsiteX7" fmla="*/ 118717 w 143812"/>
                <a:gd name="connsiteY7" fmla="*/ 60 h 63289"/>
                <a:gd name="connsiteX8" fmla="*/ 143019 w 143812"/>
                <a:gd name="connsiteY8" fmla="*/ 18124 h 63289"/>
                <a:gd name="connsiteX9" fmla="*/ 143019 w 143812"/>
                <a:gd name="connsiteY9" fmla="*/ 44046 h 63289"/>
                <a:gd name="connsiteX10" fmla="*/ 122929 w 143812"/>
                <a:gd name="connsiteY10" fmla="*/ 55468 h 6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12" h="63289">
                  <a:moveTo>
                    <a:pt x="122929" y="55468"/>
                  </a:moveTo>
                  <a:lnTo>
                    <a:pt x="24749" y="63083"/>
                  </a:lnTo>
                  <a:cubicBezTo>
                    <a:pt x="14056" y="62354"/>
                    <a:pt x="9277" y="60005"/>
                    <a:pt x="5145" y="52876"/>
                  </a:cubicBezTo>
                  <a:cubicBezTo>
                    <a:pt x="1354" y="45885"/>
                    <a:pt x="-412" y="37971"/>
                    <a:pt x="42" y="30032"/>
                  </a:cubicBezTo>
                  <a:cubicBezTo>
                    <a:pt x="147" y="25561"/>
                    <a:pt x="722" y="21105"/>
                    <a:pt x="1743" y="16747"/>
                  </a:cubicBezTo>
                  <a:cubicBezTo>
                    <a:pt x="2253" y="13644"/>
                    <a:pt x="3468" y="10712"/>
                    <a:pt x="5307" y="8160"/>
                  </a:cubicBezTo>
                  <a:cubicBezTo>
                    <a:pt x="7916" y="5033"/>
                    <a:pt x="11577" y="2968"/>
                    <a:pt x="15595" y="2328"/>
                  </a:cubicBezTo>
                  <a:cubicBezTo>
                    <a:pt x="33741" y="-669"/>
                    <a:pt x="118717" y="60"/>
                    <a:pt x="118717" y="60"/>
                  </a:cubicBezTo>
                  <a:cubicBezTo>
                    <a:pt x="118717" y="60"/>
                    <a:pt x="143019" y="-3829"/>
                    <a:pt x="143019" y="18124"/>
                  </a:cubicBezTo>
                  <a:cubicBezTo>
                    <a:pt x="144040" y="26735"/>
                    <a:pt x="144040" y="35435"/>
                    <a:pt x="143019" y="44046"/>
                  </a:cubicBezTo>
                  <a:cubicBezTo>
                    <a:pt x="141075" y="50122"/>
                    <a:pt x="135972" y="53686"/>
                    <a:pt x="122929" y="5546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61" name="Freeform: Shape 1860">
              <a:extLst>
                <a:ext uri="{FF2B5EF4-FFF2-40B4-BE49-F238E27FC236}">
                  <a16:creationId xmlns:a16="http://schemas.microsoft.com/office/drawing/2014/main" xmlns="" id="{E95C724A-40CF-298B-D73E-10A44626E26C}"/>
                </a:ext>
              </a:extLst>
            </p:cNvPr>
            <p:cNvSpPr/>
            <p:nvPr/>
          </p:nvSpPr>
          <p:spPr>
            <a:xfrm>
              <a:off x="9010205" y="4939974"/>
              <a:ext cx="56824" cy="39143"/>
            </a:xfrm>
            <a:custGeom>
              <a:avLst/>
              <a:gdLst>
                <a:gd name="connsiteX0" fmla="*/ 39704 w 56824"/>
                <a:gd name="connsiteY0" fmla="*/ 1252 h 39143"/>
                <a:gd name="connsiteX1" fmla="*/ 13538 w 56824"/>
                <a:gd name="connsiteY1" fmla="*/ 1252 h 39143"/>
                <a:gd name="connsiteX2" fmla="*/ 391 w 56824"/>
                <a:gd name="connsiteY2" fmla="*/ 21941 h 39143"/>
                <a:gd name="connsiteX3" fmla="*/ 496 w 56824"/>
                <a:gd name="connsiteY3" fmla="*/ 22395 h 39143"/>
                <a:gd name="connsiteX4" fmla="*/ 7382 w 56824"/>
                <a:gd name="connsiteY4" fmla="*/ 35355 h 39143"/>
                <a:gd name="connsiteX5" fmla="*/ 16455 w 56824"/>
                <a:gd name="connsiteY5" fmla="*/ 38758 h 39143"/>
                <a:gd name="connsiteX6" fmla="*/ 46346 w 56824"/>
                <a:gd name="connsiteY6" fmla="*/ 34708 h 39143"/>
                <a:gd name="connsiteX7" fmla="*/ 50558 w 56824"/>
                <a:gd name="connsiteY7" fmla="*/ 33087 h 39143"/>
                <a:gd name="connsiteX8" fmla="*/ 54123 w 56824"/>
                <a:gd name="connsiteY8" fmla="*/ 29280 h 39143"/>
                <a:gd name="connsiteX9" fmla="*/ 56553 w 56824"/>
                <a:gd name="connsiteY9" fmla="*/ 16724 h 39143"/>
                <a:gd name="connsiteX10" fmla="*/ 39704 w 56824"/>
                <a:gd name="connsiteY10" fmla="*/ 1252 h 3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24" h="39143">
                  <a:moveTo>
                    <a:pt x="39704" y="1252"/>
                  </a:moveTo>
                  <a:cubicBezTo>
                    <a:pt x="31092" y="-693"/>
                    <a:pt x="22149" y="-693"/>
                    <a:pt x="13538" y="1252"/>
                  </a:cubicBezTo>
                  <a:cubicBezTo>
                    <a:pt x="4190" y="3334"/>
                    <a:pt x="-1691" y="12601"/>
                    <a:pt x="391" y="21941"/>
                  </a:cubicBezTo>
                  <a:cubicBezTo>
                    <a:pt x="423" y="22095"/>
                    <a:pt x="456" y="22241"/>
                    <a:pt x="496" y="22395"/>
                  </a:cubicBezTo>
                  <a:cubicBezTo>
                    <a:pt x="1104" y="27417"/>
                    <a:pt x="3558" y="32034"/>
                    <a:pt x="7382" y="35355"/>
                  </a:cubicBezTo>
                  <a:cubicBezTo>
                    <a:pt x="10071" y="37243"/>
                    <a:pt x="13190" y="38410"/>
                    <a:pt x="16455" y="38758"/>
                  </a:cubicBezTo>
                  <a:cubicBezTo>
                    <a:pt x="26588" y="39463"/>
                    <a:pt x="36763" y="38085"/>
                    <a:pt x="46346" y="34708"/>
                  </a:cubicBezTo>
                  <a:cubicBezTo>
                    <a:pt x="47820" y="34376"/>
                    <a:pt x="49238" y="33824"/>
                    <a:pt x="50558" y="33087"/>
                  </a:cubicBezTo>
                  <a:cubicBezTo>
                    <a:pt x="52025" y="32107"/>
                    <a:pt x="53248" y="30803"/>
                    <a:pt x="54123" y="29280"/>
                  </a:cubicBezTo>
                  <a:cubicBezTo>
                    <a:pt x="56399" y="25521"/>
                    <a:pt x="57266" y="21066"/>
                    <a:pt x="56553" y="16724"/>
                  </a:cubicBezTo>
                  <a:cubicBezTo>
                    <a:pt x="55054" y="8364"/>
                    <a:pt x="48161" y="2029"/>
                    <a:pt x="3970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62" name="Freeform: Shape 1861">
              <a:extLst>
                <a:ext uri="{FF2B5EF4-FFF2-40B4-BE49-F238E27FC236}">
                  <a16:creationId xmlns:a16="http://schemas.microsoft.com/office/drawing/2014/main" xmlns="" id="{0E92A2CF-07EB-6E5A-A263-3ECB0DAA7DDB}"/>
                </a:ext>
              </a:extLst>
            </p:cNvPr>
            <p:cNvSpPr/>
            <p:nvPr/>
          </p:nvSpPr>
          <p:spPr>
            <a:xfrm>
              <a:off x="9000846" y="4864053"/>
              <a:ext cx="144220" cy="59396"/>
            </a:xfrm>
            <a:custGeom>
              <a:avLst/>
              <a:gdLst>
                <a:gd name="connsiteX0" fmla="*/ 121807 w 144220"/>
                <a:gd name="connsiteY0" fmla="*/ 58704 h 59396"/>
                <a:gd name="connsiteX1" fmla="*/ 23303 w 144220"/>
                <a:gd name="connsiteY1" fmla="*/ 59190 h 59396"/>
                <a:gd name="connsiteX2" fmla="*/ 4347 w 144220"/>
                <a:gd name="connsiteY2" fmla="*/ 49064 h 59396"/>
                <a:gd name="connsiteX3" fmla="*/ 135 w 144220"/>
                <a:gd name="connsiteY3" fmla="*/ 27435 h 59396"/>
                <a:gd name="connsiteX4" fmla="*/ 2241 w 144220"/>
                <a:gd name="connsiteY4" fmla="*/ 14555 h 59396"/>
                <a:gd name="connsiteX5" fmla="*/ 6049 w 144220"/>
                <a:gd name="connsiteY5" fmla="*/ 6454 h 59396"/>
                <a:gd name="connsiteX6" fmla="*/ 16417 w 144220"/>
                <a:gd name="connsiteY6" fmla="*/ 946 h 59396"/>
                <a:gd name="connsiteX7" fmla="*/ 119620 w 144220"/>
                <a:gd name="connsiteY7" fmla="*/ 946 h 59396"/>
                <a:gd name="connsiteX8" fmla="*/ 143922 w 144220"/>
                <a:gd name="connsiteY8" fmla="*/ 19982 h 59396"/>
                <a:gd name="connsiteX9" fmla="*/ 121807 w 144220"/>
                <a:gd name="connsiteY9" fmla="*/ 58704 h 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220" h="59396">
                  <a:moveTo>
                    <a:pt x="121807" y="58704"/>
                  </a:moveTo>
                  <a:lnTo>
                    <a:pt x="23303" y="59190"/>
                  </a:lnTo>
                  <a:cubicBezTo>
                    <a:pt x="12691" y="58056"/>
                    <a:pt x="8074" y="55463"/>
                    <a:pt x="4347" y="49064"/>
                  </a:cubicBezTo>
                  <a:cubicBezTo>
                    <a:pt x="913" y="42405"/>
                    <a:pt x="-545" y="34896"/>
                    <a:pt x="135" y="27435"/>
                  </a:cubicBezTo>
                  <a:cubicBezTo>
                    <a:pt x="386" y="23077"/>
                    <a:pt x="1091" y="18767"/>
                    <a:pt x="2241" y="14555"/>
                  </a:cubicBezTo>
                  <a:cubicBezTo>
                    <a:pt x="2913" y="11614"/>
                    <a:pt x="4210" y="8844"/>
                    <a:pt x="6049" y="6454"/>
                  </a:cubicBezTo>
                  <a:cubicBezTo>
                    <a:pt x="8738" y="3449"/>
                    <a:pt x="12416" y="1497"/>
                    <a:pt x="16417" y="946"/>
                  </a:cubicBezTo>
                  <a:cubicBezTo>
                    <a:pt x="34644" y="-1647"/>
                    <a:pt x="119620" y="946"/>
                    <a:pt x="119620" y="946"/>
                  </a:cubicBezTo>
                  <a:cubicBezTo>
                    <a:pt x="119620" y="946"/>
                    <a:pt x="143922" y="-2538"/>
                    <a:pt x="143922" y="19982"/>
                  </a:cubicBezTo>
                  <a:cubicBezTo>
                    <a:pt x="143922" y="42502"/>
                    <a:pt x="148297" y="57164"/>
                    <a:pt x="121807" y="5870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63" name="Freeform: Shape 1862">
              <a:extLst>
                <a:ext uri="{FF2B5EF4-FFF2-40B4-BE49-F238E27FC236}">
                  <a16:creationId xmlns:a16="http://schemas.microsoft.com/office/drawing/2014/main" xmlns="" id="{A6E54A4D-38EC-CC1E-DA8E-9337BF3C81B2}"/>
                </a:ext>
              </a:extLst>
            </p:cNvPr>
            <p:cNvSpPr/>
            <p:nvPr/>
          </p:nvSpPr>
          <p:spPr>
            <a:xfrm>
              <a:off x="9010760" y="4875425"/>
              <a:ext cx="56450" cy="37903"/>
            </a:xfrm>
            <a:custGeom>
              <a:avLst/>
              <a:gdLst>
                <a:gd name="connsiteX0" fmla="*/ 39878 w 56450"/>
                <a:gd name="connsiteY0" fmla="*/ 1805 h 37903"/>
                <a:gd name="connsiteX1" fmla="*/ 13713 w 56450"/>
                <a:gd name="connsiteY1" fmla="*/ 833 h 37903"/>
                <a:gd name="connsiteX2" fmla="*/ 4883 w 56450"/>
                <a:gd name="connsiteY2" fmla="*/ 5370 h 37903"/>
                <a:gd name="connsiteX3" fmla="*/ 6422 w 56450"/>
                <a:gd name="connsiteY3" fmla="*/ 33479 h 37903"/>
                <a:gd name="connsiteX4" fmla="*/ 15333 w 56450"/>
                <a:gd name="connsiteY4" fmla="*/ 37205 h 37903"/>
                <a:gd name="connsiteX5" fmla="*/ 45387 w 56450"/>
                <a:gd name="connsiteY5" fmla="*/ 34694 h 37903"/>
                <a:gd name="connsiteX6" fmla="*/ 49680 w 56450"/>
                <a:gd name="connsiteY6" fmla="*/ 33236 h 37903"/>
                <a:gd name="connsiteX7" fmla="*/ 53406 w 56450"/>
                <a:gd name="connsiteY7" fmla="*/ 29672 h 37903"/>
                <a:gd name="connsiteX8" fmla="*/ 56242 w 56450"/>
                <a:gd name="connsiteY8" fmla="*/ 17278 h 37903"/>
                <a:gd name="connsiteX9" fmla="*/ 39878 w 56450"/>
                <a:gd name="connsiteY9" fmla="*/ 1805 h 3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0" h="37903">
                  <a:moveTo>
                    <a:pt x="39878" y="1805"/>
                  </a:moveTo>
                  <a:cubicBezTo>
                    <a:pt x="31340" y="-495"/>
                    <a:pt x="22397" y="-828"/>
                    <a:pt x="13713" y="833"/>
                  </a:cubicBezTo>
                  <a:cubicBezTo>
                    <a:pt x="10424" y="1546"/>
                    <a:pt x="7378" y="3110"/>
                    <a:pt x="4883" y="5370"/>
                  </a:cubicBezTo>
                  <a:cubicBezTo>
                    <a:pt x="-2221" y="13640"/>
                    <a:pt x="-1541" y="26034"/>
                    <a:pt x="6422" y="33479"/>
                  </a:cubicBezTo>
                  <a:cubicBezTo>
                    <a:pt x="9063" y="35391"/>
                    <a:pt x="12117" y="36671"/>
                    <a:pt x="15333" y="37205"/>
                  </a:cubicBezTo>
                  <a:cubicBezTo>
                    <a:pt x="25418" y="38347"/>
                    <a:pt x="35633" y="37497"/>
                    <a:pt x="45387" y="34694"/>
                  </a:cubicBezTo>
                  <a:cubicBezTo>
                    <a:pt x="46877" y="34411"/>
                    <a:pt x="48327" y="33925"/>
                    <a:pt x="49680" y="33236"/>
                  </a:cubicBezTo>
                  <a:cubicBezTo>
                    <a:pt x="51203" y="32377"/>
                    <a:pt x="52483" y="31154"/>
                    <a:pt x="53406" y="29672"/>
                  </a:cubicBezTo>
                  <a:cubicBezTo>
                    <a:pt x="55861" y="26034"/>
                    <a:pt x="56865" y="21620"/>
                    <a:pt x="56242" y="17278"/>
                  </a:cubicBezTo>
                  <a:cubicBezTo>
                    <a:pt x="54897" y="9023"/>
                    <a:pt x="48198" y="2680"/>
                    <a:pt x="39878" y="18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64" name="Freeform: Shape 1863">
              <a:extLst>
                <a:ext uri="{FF2B5EF4-FFF2-40B4-BE49-F238E27FC236}">
                  <a16:creationId xmlns:a16="http://schemas.microsoft.com/office/drawing/2014/main" xmlns="" id="{08A5A04A-F90B-F830-6652-508B33EB1F02}"/>
                </a:ext>
              </a:extLst>
            </p:cNvPr>
            <p:cNvSpPr/>
            <p:nvPr/>
          </p:nvSpPr>
          <p:spPr>
            <a:xfrm>
              <a:off x="9002540" y="4800175"/>
              <a:ext cx="143805" cy="60412"/>
            </a:xfrm>
            <a:custGeom>
              <a:avLst/>
              <a:gdLst>
                <a:gd name="connsiteX0" fmla="*/ 121167 w 143805"/>
                <a:gd name="connsiteY0" fmla="*/ 60206 h 60412"/>
                <a:gd name="connsiteX1" fmla="*/ 22743 w 143805"/>
                <a:gd name="connsiteY1" fmla="*/ 58586 h 60412"/>
                <a:gd name="connsiteX2" fmla="*/ 4030 w 143805"/>
                <a:gd name="connsiteY2" fmla="*/ 48217 h 60412"/>
                <a:gd name="connsiteX3" fmla="*/ 223 w 143805"/>
                <a:gd name="connsiteY3" fmla="*/ 26588 h 60412"/>
                <a:gd name="connsiteX4" fmla="*/ 2491 w 143805"/>
                <a:gd name="connsiteY4" fmla="*/ 13870 h 60412"/>
                <a:gd name="connsiteX5" fmla="*/ 6461 w 143805"/>
                <a:gd name="connsiteY5" fmla="*/ 5770 h 60412"/>
                <a:gd name="connsiteX6" fmla="*/ 16911 w 143805"/>
                <a:gd name="connsiteY6" fmla="*/ 504 h 60412"/>
                <a:gd name="connsiteX7" fmla="*/ 120033 w 143805"/>
                <a:gd name="connsiteY7" fmla="*/ 2124 h 60412"/>
                <a:gd name="connsiteX8" fmla="*/ 143768 w 143805"/>
                <a:gd name="connsiteY8" fmla="*/ 21647 h 60412"/>
                <a:gd name="connsiteX9" fmla="*/ 121167 w 143805"/>
                <a:gd name="connsiteY9" fmla="*/ 60206 h 6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05" h="60412">
                  <a:moveTo>
                    <a:pt x="121167" y="60206"/>
                  </a:moveTo>
                  <a:lnTo>
                    <a:pt x="22743" y="58586"/>
                  </a:lnTo>
                  <a:cubicBezTo>
                    <a:pt x="12212" y="57209"/>
                    <a:pt x="7595" y="54536"/>
                    <a:pt x="4030" y="48217"/>
                  </a:cubicBezTo>
                  <a:cubicBezTo>
                    <a:pt x="693" y="41526"/>
                    <a:pt x="-627" y="34017"/>
                    <a:pt x="223" y="26588"/>
                  </a:cubicBezTo>
                  <a:cubicBezTo>
                    <a:pt x="531" y="22279"/>
                    <a:pt x="1292" y="18018"/>
                    <a:pt x="2491" y="13870"/>
                  </a:cubicBezTo>
                  <a:cubicBezTo>
                    <a:pt x="3180" y="10905"/>
                    <a:pt x="4541" y="8135"/>
                    <a:pt x="6461" y="5770"/>
                  </a:cubicBezTo>
                  <a:cubicBezTo>
                    <a:pt x="9215" y="2837"/>
                    <a:pt x="12917" y="974"/>
                    <a:pt x="16911" y="504"/>
                  </a:cubicBezTo>
                  <a:cubicBezTo>
                    <a:pt x="35137" y="-1764"/>
                    <a:pt x="120033" y="2124"/>
                    <a:pt x="120033" y="2124"/>
                  </a:cubicBezTo>
                  <a:cubicBezTo>
                    <a:pt x="120033" y="2124"/>
                    <a:pt x="144335" y="-954"/>
                    <a:pt x="143768" y="21647"/>
                  </a:cubicBezTo>
                  <a:cubicBezTo>
                    <a:pt x="143201" y="44248"/>
                    <a:pt x="147494" y="58829"/>
                    <a:pt x="121167" y="60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65" name="Freeform: Shape 1864">
              <a:extLst>
                <a:ext uri="{FF2B5EF4-FFF2-40B4-BE49-F238E27FC236}">
                  <a16:creationId xmlns:a16="http://schemas.microsoft.com/office/drawing/2014/main" xmlns="" id="{CF7197A7-15FE-FC78-9B27-A82EF72D5801}"/>
                </a:ext>
              </a:extLst>
            </p:cNvPr>
            <p:cNvSpPr/>
            <p:nvPr/>
          </p:nvSpPr>
          <p:spPr>
            <a:xfrm>
              <a:off x="9012220" y="4811348"/>
              <a:ext cx="56646" cy="37814"/>
            </a:xfrm>
            <a:custGeom>
              <a:avLst/>
              <a:gdLst>
                <a:gd name="connsiteX0" fmla="*/ 40362 w 56646"/>
                <a:gd name="connsiteY0" fmla="*/ 2049 h 37814"/>
                <a:gd name="connsiteX1" fmla="*/ 14278 w 56646"/>
                <a:gd name="connsiteY1" fmla="*/ 672 h 37814"/>
                <a:gd name="connsiteX2" fmla="*/ 167 w 56646"/>
                <a:gd name="connsiteY2" fmla="*/ 19871 h 37814"/>
                <a:gd name="connsiteX3" fmla="*/ 264 w 56646"/>
                <a:gd name="connsiteY3" fmla="*/ 20438 h 37814"/>
                <a:gd name="connsiteX4" fmla="*/ 6421 w 56646"/>
                <a:gd name="connsiteY4" fmla="*/ 33075 h 37814"/>
                <a:gd name="connsiteX5" fmla="*/ 15169 w 56646"/>
                <a:gd name="connsiteY5" fmla="*/ 36882 h 37814"/>
                <a:gd name="connsiteX6" fmla="*/ 45304 w 56646"/>
                <a:gd name="connsiteY6" fmla="*/ 34938 h 37814"/>
                <a:gd name="connsiteX7" fmla="*/ 49678 w 56646"/>
                <a:gd name="connsiteY7" fmla="*/ 33642 h 37814"/>
                <a:gd name="connsiteX8" fmla="*/ 53405 w 56646"/>
                <a:gd name="connsiteY8" fmla="*/ 30158 h 37814"/>
                <a:gd name="connsiteX9" fmla="*/ 56483 w 56646"/>
                <a:gd name="connsiteY9" fmla="*/ 17845 h 37814"/>
                <a:gd name="connsiteX10" fmla="*/ 40362 w 56646"/>
                <a:gd name="connsiteY10" fmla="*/ 2049 h 3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46" h="37814">
                  <a:moveTo>
                    <a:pt x="40362" y="2049"/>
                  </a:moveTo>
                  <a:cubicBezTo>
                    <a:pt x="31881" y="-381"/>
                    <a:pt x="22962" y="-859"/>
                    <a:pt x="14278" y="672"/>
                  </a:cubicBezTo>
                  <a:cubicBezTo>
                    <a:pt x="5076" y="2081"/>
                    <a:pt x="-1235" y="10676"/>
                    <a:pt x="167" y="19871"/>
                  </a:cubicBezTo>
                  <a:cubicBezTo>
                    <a:pt x="199" y="20065"/>
                    <a:pt x="232" y="20251"/>
                    <a:pt x="264" y="20438"/>
                  </a:cubicBezTo>
                  <a:cubicBezTo>
                    <a:pt x="564" y="25298"/>
                    <a:pt x="2775" y="29842"/>
                    <a:pt x="6421" y="33075"/>
                  </a:cubicBezTo>
                  <a:cubicBezTo>
                    <a:pt x="8988" y="35019"/>
                    <a:pt x="11994" y="36331"/>
                    <a:pt x="15169" y="36882"/>
                  </a:cubicBezTo>
                  <a:cubicBezTo>
                    <a:pt x="25238" y="38300"/>
                    <a:pt x="35494" y="37635"/>
                    <a:pt x="45304" y="34938"/>
                  </a:cubicBezTo>
                  <a:cubicBezTo>
                    <a:pt x="46819" y="34743"/>
                    <a:pt x="48301" y="34306"/>
                    <a:pt x="49678" y="33642"/>
                  </a:cubicBezTo>
                  <a:cubicBezTo>
                    <a:pt x="51177" y="32791"/>
                    <a:pt x="52457" y="31600"/>
                    <a:pt x="53405" y="30158"/>
                  </a:cubicBezTo>
                  <a:cubicBezTo>
                    <a:pt x="55932" y="26578"/>
                    <a:pt x="57026" y="22187"/>
                    <a:pt x="56483" y="17845"/>
                  </a:cubicBezTo>
                  <a:cubicBezTo>
                    <a:pt x="55300" y="9542"/>
                    <a:pt x="48690" y="3061"/>
                    <a:pt x="40362" y="20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66" name="Freeform: Shape 1865">
              <a:extLst>
                <a:ext uri="{FF2B5EF4-FFF2-40B4-BE49-F238E27FC236}">
                  <a16:creationId xmlns:a16="http://schemas.microsoft.com/office/drawing/2014/main" xmlns="" id="{E07FBA63-D314-7AF9-CF01-DCA91EC5DA73}"/>
                </a:ext>
              </a:extLst>
            </p:cNvPr>
            <p:cNvSpPr/>
            <p:nvPr/>
          </p:nvSpPr>
          <p:spPr>
            <a:xfrm>
              <a:off x="9005309" y="4736154"/>
              <a:ext cx="142565" cy="61815"/>
            </a:xfrm>
            <a:custGeom>
              <a:avLst/>
              <a:gdLst>
                <a:gd name="connsiteX0" fmla="*/ 120666 w 142565"/>
                <a:gd name="connsiteY0" fmla="*/ 61609 h 61815"/>
                <a:gd name="connsiteX1" fmla="*/ 22323 w 142565"/>
                <a:gd name="connsiteY1" fmla="*/ 58044 h 61815"/>
                <a:gd name="connsiteX2" fmla="*/ 3773 w 142565"/>
                <a:gd name="connsiteY2" fmla="*/ 47433 h 61815"/>
                <a:gd name="connsiteX3" fmla="*/ 289 w 142565"/>
                <a:gd name="connsiteY3" fmla="*/ 25642 h 61815"/>
                <a:gd name="connsiteX4" fmla="*/ 289 w 142565"/>
                <a:gd name="connsiteY4" fmla="*/ 24427 h 61815"/>
                <a:gd name="connsiteX5" fmla="*/ 289 w 142565"/>
                <a:gd name="connsiteY5" fmla="*/ 23859 h 61815"/>
                <a:gd name="connsiteX6" fmla="*/ 289 w 142565"/>
                <a:gd name="connsiteY6" fmla="*/ 23859 h 61815"/>
                <a:gd name="connsiteX7" fmla="*/ 289 w 142565"/>
                <a:gd name="connsiteY7" fmla="*/ 23859 h 61815"/>
                <a:gd name="connsiteX8" fmla="*/ 289 w 142565"/>
                <a:gd name="connsiteY8" fmla="*/ 23859 h 61815"/>
                <a:gd name="connsiteX9" fmla="*/ 289 w 142565"/>
                <a:gd name="connsiteY9" fmla="*/ 23859 h 61815"/>
                <a:gd name="connsiteX10" fmla="*/ 289 w 142565"/>
                <a:gd name="connsiteY10" fmla="*/ 22969 h 61815"/>
                <a:gd name="connsiteX11" fmla="*/ 1018 w 142565"/>
                <a:gd name="connsiteY11" fmla="*/ 19080 h 61815"/>
                <a:gd name="connsiteX12" fmla="*/ 4502 w 142565"/>
                <a:gd name="connsiteY12" fmla="*/ 10979 h 61815"/>
                <a:gd name="connsiteX13" fmla="*/ 14628 w 142565"/>
                <a:gd name="connsiteY13" fmla="*/ 5147 h 61815"/>
                <a:gd name="connsiteX14" fmla="*/ 117669 w 142565"/>
                <a:gd name="connsiteY14" fmla="*/ 205 h 61815"/>
                <a:gd name="connsiteX15" fmla="*/ 142538 w 142565"/>
                <a:gd name="connsiteY15" fmla="*/ 18432 h 61815"/>
                <a:gd name="connsiteX16" fmla="*/ 142538 w 142565"/>
                <a:gd name="connsiteY16" fmla="*/ 26533 h 61815"/>
                <a:gd name="connsiteX17" fmla="*/ 142538 w 142565"/>
                <a:gd name="connsiteY17" fmla="*/ 36172 h 61815"/>
                <a:gd name="connsiteX18" fmla="*/ 142538 w 142565"/>
                <a:gd name="connsiteY18" fmla="*/ 42491 h 61815"/>
                <a:gd name="connsiteX19" fmla="*/ 140269 w 142565"/>
                <a:gd name="connsiteY19" fmla="*/ 52779 h 61815"/>
                <a:gd name="connsiteX20" fmla="*/ 120666 w 142565"/>
                <a:gd name="connsiteY20" fmla="*/ 61609 h 6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2565" h="61815">
                  <a:moveTo>
                    <a:pt x="120666" y="61609"/>
                  </a:moveTo>
                  <a:lnTo>
                    <a:pt x="22323" y="58044"/>
                  </a:lnTo>
                  <a:cubicBezTo>
                    <a:pt x="11792" y="56505"/>
                    <a:pt x="7256" y="53832"/>
                    <a:pt x="3773" y="47433"/>
                  </a:cubicBezTo>
                  <a:cubicBezTo>
                    <a:pt x="549" y="40652"/>
                    <a:pt x="-666" y="33086"/>
                    <a:pt x="289" y="25642"/>
                  </a:cubicBezTo>
                  <a:lnTo>
                    <a:pt x="289" y="24427"/>
                  </a:lnTo>
                  <a:lnTo>
                    <a:pt x="289" y="23859"/>
                  </a:lnTo>
                  <a:lnTo>
                    <a:pt x="289" y="23859"/>
                  </a:lnTo>
                  <a:lnTo>
                    <a:pt x="289" y="23859"/>
                  </a:lnTo>
                  <a:lnTo>
                    <a:pt x="289" y="23859"/>
                  </a:lnTo>
                  <a:lnTo>
                    <a:pt x="289" y="23859"/>
                  </a:lnTo>
                  <a:lnTo>
                    <a:pt x="289" y="22969"/>
                  </a:lnTo>
                  <a:lnTo>
                    <a:pt x="1018" y="19080"/>
                  </a:lnTo>
                  <a:cubicBezTo>
                    <a:pt x="1602" y="16164"/>
                    <a:pt x="2784" y="13409"/>
                    <a:pt x="4502" y="10979"/>
                  </a:cubicBezTo>
                  <a:cubicBezTo>
                    <a:pt x="7094" y="7917"/>
                    <a:pt x="10674" y="5852"/>
                    <a:pt x="14628" y="5147"/>
                  </a:cubicBezTo>
                  <a:cubicBezTo>
                    <a:pt x="32692" y="1744"/>
                    <a:pt x="117669" y="205"/>
                    <a:pt x="117669" y="205"/>
                  </a:cubicBezTo>
                  <a:cubicBezTo>
                    <a:pt x="117669" y="205"/>
                    <a:pt x="141971" y="-4574"/>
                    <a:pt x="142538" y="18432"/>
                  </a:cubicBezTo>
                  <a:cubicBezTo>
                    <a:pt x="142538" y="21292"/>
                    <a:pt x="142538" y="23997"/>
                    <a:pt x="142538" y="26533"/>
                  </a:cubicBezTo>
                  <a:cubicBezTo>
                    <a:pt x="142538" y="29854"/>
                    <a:pt x="142538" y="33094"/>
                    <a:pt x="142538" y="36172"/>
                  </a:cubicBezTo>
                  <a:cubicBezTo>
                    <a:pt x="142538" y="39251"/>
                    <a:pt x="142538" y="40547"/>
                    <a:pt x="142538" y="42491"/>
                  </a:cubicBezTo>
                  <a:cubicBezTo>
                    <a:pt x="142359" y="46023"/>
                    <a:pt x="141598" y="49498"/>
                    <a:pt x="140269" y="52779"/>
                  </a:cubicBezTo>
                  <a:cubicBezTo>
                    <a:pt x="138325" y="58044"/>
                    <a:pt x="132736" y="61285"/>
                    <a:pt x="120666" y="6160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67" name="Freeform: Shape 1866">
              <a:extLst>
                <a:ext uri="{FF2B5EF4-FFF2-40B4-BE49-F238E27FC236}">
                  <a16:creationId xmlns:a16="http://schemas.microsoft.com/office/drawing/2014/main" xmlns="" id="{A9A192CA-BA2C-04DE-3918-BB46E8DF06B9}"/>
                </a:ext>
              </a:extLst>
            </p:cNvPr>
            <p:cNvSpPr/>
            <p:nvPr/>
          </p:nvSpPr>
          <p:spPr>
            <a:xfrm>
              <a:off x="9015149" y="4750094"/>
              <a:ext cx="56354" cy="34926"/>
            </a:xfrm>
            <a:custGeom>
              <a:avLst/>
              <a:gdLst>
                <a:gd name="connsiteX0" fmla="*/ 39620 w 56354"/>
                <a:gd name="connsiteY0" fmla="*/ 1252 h 34926"/>
                <a:gd name="connsiteX1" fmla="*/ 13455 w 56354"/>
                <a:gd name="connsiteY1" fmla="*/ 1252 h 34926"/>
                <a:gd name="connsiteX2" fmla="*/ 4787 w 56354"/>
                <a:gd name="connsiteY2" fmla="*/ 6112 h 34926"/>
                <a:gd name="connsiteX3" fmla="*/ 2681 w 56354"/>
                <a:gd name="connsiteY3" fmla="*/ 8947 h 34926"/>
                <a:gd name="connsiteX4" fmla="*/ 1223 w 56354"/>
                <a:gd name="connsiteY4" fmla="*/ 9919 h 34926"/>
                <a:gd name="connsiteX5" fmla="*/ 8 w 56354"/>
                <a:gd name="connsiteY5" fmla="*/ 17129 h 34926"/>
                <a:gd name="connsiteX6" fmla="*/ 6002 w 56354"/>
                <a:gd name="connsiteY6" fmla="*/ 29847 h 34926"/>
                <a:gd name="connsiteX7" fmla="*/ 14670 w 56354"/>
                <a:gd name="connsiteY7" fmla="*/ 33817 h 34926"/>
                <a:gd name="connsiteX8" fmla="*/ 44805 w 56354"/>
                <a:gd name="connsiteY8" fmla="*/ 32358 h 34926"/>
                <a:gd name="connsiteX9" fmla="*/ 49179 w 56354"/>
                <a:gd name="connsiteY9" fmla="*/ 31143 h 34926"/>
                <a:gd name="connsiteX10" fmla="*/ 52987 w 56354"/>
                <a:gd name="connsiteY10" fmla="*/ 27903 h 34926"/>
                <a:gd name="connsiteX11" fmla="*/ 56227 w 56354"/>
                <a:gd name="connsiteY11" fmla="*/ 15671 h 34926"/>
                <a:gd name="connsiteX12" fmla="*/ 54931 w 56354"/>
                <a:gd name="connsiteY12" fmla="*/ 10973 h 34926"/>
                <a:gd name="connsiteX13" fmla="*/ 39620 w 56354"/>
                <a:gd name="connsiteY13" fmla="*/ 1252 h 34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354" h="34926">
                  <a:moveTo>
                    <a:pt x="39620" y="1252"/>
                  </a:moveTo>
                  <a:cubicBezTo>
                    <a:pt x="31009" y="-693"/>
                    <a:pt x="22066" y="-693"/>
                    <a:pt x="13455" y="1252"/>
                  </a:cubicBezTo>
                  <a:cubicBezTo>
                    <a:pt x="10207" y="2118"/>
                    <a:pt x="7226" y="3787"/>
                    <a:pt x="4787" y="6112"/>
                  </a:cubicBezTo>
                  <a:cubicBezTo>
                    <a:pt x="3969" y="6963"/>
                    <a:pt x="3264" y="7918"/>
                    <a:pt x="2681" y="8947"/>
                  </a:cubicBezTo>
                  <a:cubicBezTo>
                    <a:pt x="2114" y="9514"/>
                    <a:pt x="1628" y="9514"/>
                    <a:pt x="1223" y="9919"/>
                  </a:cubicBezTo>
                  <a:cubicBezTo>
                    <a:pt x="818" y="10324"/>
                    <a:pt x="-235" y="14132"/>
                    <a:pt x="8" y="17129"/>
                  </a:cubicBezTo>
                  <a:cubicBezTo>
                    <a:pt x="243" y="21998"/>
                    <a:pt x="2398" y="26566"/>
                    <a:pt x="6002" y="29847"/>
                  </a:cubicBezTo>
                  <a:cubicBezTo>
                    <a:pt x="8522" y="31856"/>
                    <a:pt x="11503" y="33217"/>
                    <a:pt x="14670" y="33817"/>
                  </a:cubicBezTo>
                  <a:cubicBezTo>
                    <a:pt x="24707" y="35396"/>
                    <a:pt x="34962" y="34902"/>
                    <a:pt x="44805" y="32358"/>
                  </a:cubicBezTo>
                  <a:cubicBezTo>
                    <a:pt x="46312" y="32164"/>
                    <a:pt x="47786" y="31751"/>
                    <a:pt x="49179" y="31143"/>
                  </a:cubicBezTo>
                  <a:cubicBezTo>
                    <a:pt x="50670" y="30358"/>
                    <a:pt x="51974" y="29248"/>
                    <a:pt x="52987" y="27903"/>
                  </a:cubicBezTo>
                  <a:cubicBezTo>
                    <a:pt x="55530" y="24363"/>
                    <a:pt x="56689" y="20005"/>
                    <a:pt x="56227" y="15671"/>
                  </a:cubicBezTo>
                  <a:cubicBezTo>
                    <a:pt x="56073" y="14043"/>
                    <a:pt x="55635" y="12455"/>
                    <a:pt x="54931" y="10973"/>
                  </a:cubicBezTo>
                  <a:cubicBezTo>
                    <a:pt x="51617" y="5529"/>
                    <a:pt x="45955" y="1932"/>
                    <a:pt x="39620"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68" name="Freeform: Shape 1867">
              <a:extLst>
                <a:ext uri="{FF2B5EF4-FFF2-40B4-BE49-F238E27FC236}">
                  <a16:creationId xmlns:a16="http://schemas.microsoft.com/office/drawing/2014/main" xmlns="" id="{C02F551B-8127-A636-C734-BA2091B807E6}"/>
                </a:ext>
              </a:extLst>
            </p:cNvPr>
            <p:cNvSpPr/>
            <p:nvPr/>
          </p:nvSpPr>
          <p:spPr>
            <a:xfrm>
              <a:off x="9004358" y="4672239"/>
              <a:ext cx="143914" cy="62220"/>
            </a:xfrm>
            <a:custGeom>
              <a:avLst/>
              <a:gdLst>
                <a:gd name="connsiteX0" fmla="*/ 122670 w 143914"/>
                <a:gd name="connsiteY0" fmla="*/ 58773 h 62220"/>
                <a:gd name="connsiteX1" fmla="*/ 24246 w 143914"/>
                <a:gd name="connsiteY1" fmla="*/ 62014 h 62220"/>
                <a:gd name="connsiteX2" fmla="*/ 5048 w 143914"/>
                <a:gd name="connsiteY2" fmla="*/ 52779 h 62220"/>
                <a:gd name="connsiteX3" fmla="*/ 25 w 143914"/>
                <a:gd name="connsiteY3" fmla="*/ 31717 h 62220"/>
                <a:gd name="connsiteX4" fmla="*/ 1564 w 143914"/>
                <a:gd name="connsiteY4" fmla="*/ 19080 h 62220"/>
                <a:gd name="connsiteX5" fmla="*/ 5048 w 143914"/>
                <a:gd name="connsiteY5" fmla="*/ 10979 h 62220"/>
                <a:gd name="connsiteX6" fmla="*/ 15173 w 143914"/>
                <a:gd name="connsiteY6" fmla="*/ 5147 h 62220"/>
                <a:gd name="connsiteX7" fmla="*/ 118214 w 143914"/>
                <a:gd name="connsiteY7" fmla="*/ 205 h 62220"/>
                <a:gd name="connsiteX8" fmla="*/ 143083 w 143914"/>
                <a:gd name="connsiteY8" fmla="*/ 18432 h 62220"/>
                <a:gd name="connsiteX9" fmla="*/ 122670 w 143914"/>
                <a:gd name="connsiteY9" fmla="*/ 58773 h 6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4" h="62220">
                  <a:moveTo>
                    <a:pt x="122670" y="58773"/>
                  </a:moveTo>
                  <a:lnTo>
                    <a:pt x="24246" y="62014"/>
                  </a:lnTo>
                  <a:cubicBezTo>
                    <a:pt x="13634" y="61204"/>
                    <a:pt x="8936" y="58854"/>
                    <a:pt x="5048" y="52779"/>
                  </a:cubicBezTo>
                  <a:cubicBezTo>
                    <a:pt x="1386" y="46387"/>
                    <a:pt x="-364" y="39073"/>
                    <a:pt x="25" y="31717"/>
                  </a:cubicBezTo>
                  <a:cubicBezTo>
                    <a:pt x="131" y="27464"/>
                    <a:pt x="649" y="23235"/>
                    <a:pt x="1564" y="19080"/>
                  </a:cubicBezTo>
                  <a:cubicBezTo>
                    <a:pt x="2115" y="16156"/>
                    <a:pt x="3306" y="13393"/>
                    <a:pt x="5048" y="10979"/>
                  </a:cubicBezTo>
                  <a:cubicBezTo>
                    <a:pt x="7616" y="7893"/>
                    <a:pt x="11212" y="5819"/>
                    <a:pt x="15173" y="5147"/>
                  </a:cubicBezTo>
                  <a:cubicBezTo>
                    <a:pt x="33238" y="1744"/>
                    <a:pt x="118214" y="205"/>
                    <a:pt x="118214" y="205"/>
                  </a:cubicBezTo>
                  <a:cubicBezTo>
                    <a:pt x="118214" y="205"/>
                    <a:pt x="142516" y="-4574"/>
                    <a:pt x="143083" y="18432"/>
                  </a:cubicBezTo>
                  <a:cubicBezTo>
                    <a:pt x="143651" y="41438"/>
                    <a:pt x="148916" y="56424"/>
                    <a:pt x="122670" y="587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69" name="Freeform: Shape 1868">
              <a:extLst>
                <a:ext uri="{FF2B5EF4-FFF2-40B4-BE49-F238E27FC236}">
                  <a16:creationId xmlns:a16="http://schemas.microsoft.com/office/drawing/2014/main" xmlns="" id="{349546C7-AA1B-C938-F285-E1E6E7BB36EA}"/>
                </a:ext>
              </a:extLst>
            </p:cNvPr>
            <p:cNvSpPr/>
            <p:nvPr/>
          </p:nvSpPr>
          <p:spPr>
            <a:xfrm>
              <a:off x="9014208" y="4686635"/>
              <a:ext cx="56511" cy="37484"/>
            </a:xfrm>
            <a:custGeom>
              <a:avLst/>
              <a:gdLst>
                <a:gd name="connsiteX0" fmla="*/ 39184 w 56511"/>
                <a:gd name="connsiteY0" fmla="*/ 1282 h 37484"/>
                <a:gd name="connsiteX1" fmla="*/ 13019 w 56511"/>
                <a:gd name="connsiteY1" fmla="*/ 1282 h 37484"/>
                <a:gd name="connsiteX2" fmla="*/ 4351 w 56511"/>
                <a:gd name="connsiteY2" fmla="*/ 6142 h 37484"/>
                <a:gd name="connsiteX3" fmla="*/ 7025 w 56511"/>
                <a:gd name="connsiteY3" fmla="*/ 33685 h 37484"/>
                <a:gd name="connsiteX4" fmla="*/ 16016 w 56511"/>
                <a:gd name="connsiteY4" fmla="*/ 37006 h 37484"/>
                <a:gd name="connsiteX5" fmla="*/ 45989 w 56511"/>
                <a:gd name="connsiteY5" fmla="*/ 33523 h 37484"/>
                <a:gd name="connsiteX6" fmla="*/ 50201 w 56511"/>
                <a:gd name="connsiteY6" fmla="*/ 31984 h 37484"/>
                <a:gd name="connsiteX7" fmla="*/ 53847 w 56511"/>
                <a:gd name="connsiteY7" fmla="*/ 28257 h 37484"/>
                <a:gd name="connsiteX8" fmla="*/ 56196 w 56511"/>
                <a:gd name="connsiteY8" fmla="*/ 15863 h 37484"/>
                <a:gd name="connsiteX9" fmla="*/ 39184 w 56511"/>
                <a:gd name="connsiteY9" fmla="*/ 1282 h 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1" h="37484">
                  <a:moveTo>
                    <a:pt x="39184" y="1282"/>
                  </a:moveTo>
                  <a:cubicBezTo>
                    <a:pt x="30573" y="-703"/>
                    <a:pt x="21630" y="-703"/>
                    <a:pt x="13019" y="1282"/>
                  </a:cubicBezTo>
                  <a:cubicBezTo>
                    <a:pt x="9771" y="2149"/>
                    <a:pt x="6790" y="3817"/>
                    <a:pt x="4351" y="6142"/>
                  </a:cubicBezTo>
                  <a:cubicBezTo>
                    <a:pt x="-2405" y="14519"/>
                    <a:pt x="-1214" y="26767"/>
                    <a:pt x="7025" y="33685"/>
                  </a:cubicBezTo>
                  <a:cubicBezTo>
                    <a:pt x="9714" y="35483"/>
                    <a:pt x="12800" y="36625"/>
                    <a:pt x="16016" y="37006"/>
                  </a:cubicBezTo>
                  <a:cubicBezTo>
                    <a:pt x="26142" y="37865"/>
                    <a:pt x="36333" y="36682"/>
                    <a:pt x="45989" y="33523"/>
                  </a:cubicBezTo>
                  <a:cubicBezTo>
                    <a:pt x="47471" y="33255"/>
                    <a:pt x="48897" y="32737"/>
                    <a:pt x="50201" y="31984"/>
                  </a:cubicBezTo>
                  <a:cubicBezTo>
                    <a:pt x="51708" y="31060"/>
                    <a:pt x="52956" y="29780"/>
                    <a:pt x="53847" y="28257"/>
                  </a:cubicBezTo>
                  <a:cubicBezTo>
                    <a:pt x="56147" y="24563"/>
                    <a:pt x="56982" y="20140"/>
                    <a:pt x="56196" y="15863"/>
                  </a:cubicBezTo>
                  <a:cubicBezTo>
                    <a:pt x="54430" y="7738"/>
                    <a:pt x="47479" y="1784"/>
                    <a:pt x="39184"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70" name="Freeform: Shape 1869">
              <a:extLst>
                <a:ext uri="{FF2B5EF4-FFF2-40B4-BE49-F238E27FC236}">
                  <a16:creationId xmlns:a16="http://schemas.microsoft.com/office/drawing/2014/main" xmlns="" id="{247BF008-01A6-311D-CE14-1E480EC28760}"/>
                </a:ext>
              </a:extLst>
            </p:cNvPr>
            <p:cNvSpPr/>
            <p:nvPr/>
          </p:nvSpPr>
          <p:spPr>
            <a:xfrm>
              <a:off x="9003243" y="4608553"/>
              <a:ext cx="143889" cy="62478"/>
            </a:xfrm>
            <a:custGeom>
              <a:avLst/>
              <a:gdLst>
                <a:gd name="connsiteX0" fmla="*/ 122408 w 143889"/>
                <a:gd name="connsiteY0" fmla="*/ 59031 h 62478"/>
                <a:gd name="connsiteX1" fmla="*/ 23984 w 143889"/>
                <a:gd name="connsiteY1" fmla="*/ 62272 h 62478"/>
                <a:gd name="connsiteX2" fmla="*/ 4786 w 143889"/>
                <a:gd name="connsiteY2" fmla="*/ 52956 h 62478"/>
                <a:gd name="connsiteX3" fmla="*/ 87 w 143889"/>
                <a:gd name="connsiteY3" fmla="*/ 31732 h 62478"/>
                <a:gd name="connsiteX4" fmla="*/ 1627 w 143889"/>
                <a:gd name="connsiteY4" fmla="*/ 19095 h 62478"/>
                <a:gd name="connsiteX5" fmla="*/ 5110 w 143889"/>
                <a:gd name="connsiteY5" fmla="*/ 10994 h 62478"/>
                <a:gd name="connsiteX6" fmla="*/ 15155 w 143889"/>
                <a:gd name="connsiteY6" fmla="*/ 5162 h 62478"/>
                <a:gd name="connsiteX7" fmla="*/ 118277 w 143889"/>
                <a:gd name="connsiteY7" fmla="*/ 220 h 62478"/>
                <a:gd name="connsiteX8" fmla="*/ 143146 w 143889"/>
                <a:gd name="connsiteY8" fmla="*/ 18447 h 62478"/>
                <a:gd name="connsiteX9" fmla="*/ 122408 w 143889"/>
                <a:gd name="connsiteY9" fmla="*/ 59031 h 6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9" h="62478">
                  <a:moveTo>
                    <a:pt x="122408" y="59031"/>
                  </a:moveTo>
                  <a:lnTo>
                    <a:pt x="23984" y="62272"/>
                  </a:lnTo>
                  <a:cubicBezTo>
                    <a:pt x="13373" y="61462"/>
                    <a:pt x="8674" y="59031"/>
                    <a:pt x="4786" y="52956"/>
                  </a:cubicBezTo>
                  <a:cubicBezTo>
                    <a:pt x="1141" y="46508"/>
                    <a:pt x="-496" y="39120"/>
                    <a:pt x="87" y="31732"/>
                  </a:cubicBezTo>
                  <a:cubicBezTo>
                    <a:pt x="193" y="27479"/>
                    <a:pt x="711" y="23251"/>
                    <a:pt x="1627" y="19095"/>
                  </a:cubicBezTo>
                  <a:cubicBezTo>
                    <a:pt x="2153" y="16163"/>
                    <a:pt x="3344" y="13392"/>
                    <a:pt x="5110" y="10994"/>
                  </a:cubicBezTo>
                  <a:cubicBezTo>
                    <a:pt x="7621" y="7875"/>
                    <a:pt x="11202" y="5794"/>
                    <a:pt x="15155" y="5162"/>
                  </a:cubicBezTo>
                  <a:cubicBezTo>
                    <a:pt x="33300" y="1759"/>
                    <a:pt x="118277" y="220"/>
                    <a:pt x="118277" y="220"/>
                  </a:cubicBezTo>
                  <a:cubicBezTo>
                    <a:pt x="118277" y="220"/>
                    <a:pt x="142579" y="-4640"/>
                    <a:pt x="143146" y="18447"/>
                  </a:cubicBezTo>
                  <a:cubicBezTo>
                    <a:pt x="143713" y="41534"/>
                    <a:pt x="148573" y="56682"/>
                    <a:pt x="122408" y="5903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71" name="Freeform: Shape 1870">
              <a:extLst>
                <a:ext uri="{FF2B5EF4-FFF2-40B4-BE49-F238E27FC236}">
                  <a16:creationId xmlns:a16="http://schemas.microsoft.com/office/drawing/2014/main" xmlns="" id="{5AD23738-BFA7-1C1D-370B-00C6B8CBCDBB}"/>
                </a:ext>
              </a:extLst>
            </p:cNvPr>
            <p:cNvSpPr/>
            <p:nvPr/>
          </p:nvSpPr>
          <p:spPr>
            <a:xfrm>
              <a:off x="9012750" y="4623206"/>
              <a:ext cx="56511" cy="37484"/>
            </a:xfrm>
            <a:custGeom>
              <a:avLst/>
              <a:gdLst>
                <a:gd name="connsiteX0" fmla="*/ 39184 w 56511"/>
                <a:gd name="connsiteY0" fmla="*/ 1282 h 37484"/>
                <a:gd name="connsiteX1" fmla="*/ 13019 w 56511"/>
                <a:gd name="connsiteY1" fmla="*/ 1282 h 37484"/>
                <a:gd name="connsiteX2" fmla="*/ 4351 w 56511"/>
                <a:gd name="connsiteY2" fmla="*/ 6142 h 37484"/>
                <a:gd name="connsiteX3" fmla="*/ 7025 w 56511"/>
                <a:gd name="connsiteY3" fmla="*/ 33685 h 37484"/>
                <a:gd name="connsiteX4" fmla="*/ 15935 w 56511"/>
                <a:gd name="connsiteY4" fmla="*/ 37006 h 37484"/>
                <a:gd name="connsiteX5" fmla="*/ 45989 w 56511"/>
                <a:gd name="connsiteY5" fmla="*/ 33523 h 37484"/>
                <a:gd name="connsiteX6" fmla="*/ 50201 w 56511"/>
                <a:gd name="connsiteY6" fmla="*/ 31984 h 37484"/>
                <a:gd name="connsiteX7" fmla="*/ 53847 w 56511"/>
                <a:gd name="connsiteY7" fmla="*/ 28257 h 37484"/>
                <a:gd name="connsiteX8" fmla="*/ 56196 w 56511"/>
                <a:gd name="connsiteY8" fmla="*/ 15863 h 37484"/>
                <a:gd name="connsiteX9" fmla="*/ 39184 w 56511"/>
                <a:gd name="connsiteY9" fmla="*/ 1282 h 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1" h="37484">
                  <a:moveTo>
                    <a:pt x="39184" y="1282"/>
                  </a:moveTo>
                  <a:cubicBezTo>
                    <a:pt x="30573" y="-703"/>
                    <a:pt x="21630" y="-703"/>
                    <a:pt x="13019" y="1282"/>
                  </a:cubicBezTo>
                  <a:cubicBezTo>
                    <a:pt x="9746" y="2100"/>
                    <a:pt x="6757" y="3777"/>
                    <a:pt x="4351" y="6142"/>
                  </a:cubicBezTo>
                  <a:cubicBezTo>
                    <a:pt x="-2405" y="14519"/>
                    <a:pt x="-1214" y="26759"/>
                    <a:pt x="7025" y="33685"/>
                  </a:cubicBezTo>
                  <a:cubicBezTo>
                    <a:pt x="9690" y="35475"/>
                    <a:pt x="12744" y="36609"/>
                    <a:pt x="15935" y="37006"/>
                  </a:cubicBezTo>
                  <a:cubicBezTo>
                    <a:pt x="26086" y="37865"/>
                    <a:pt x="36301" y="36682"/>
                    <a:pt x="45989" y="33523"/>
                  </a:cubicBezTo>
                  <a:cubicBezTo>
                    <a:pt x="47463" y="33215"/>
                    <a:pt x="48881" y="32697"/>
                    <a:pt x="50201" y="31984"/>
                  </a:cubicBezTo>
                  <a:cubicBezTo>
                    <a:pt x="51684" y="31036"/>
                    <a:pt x="52931" y="29764"/>
                    <a:pt x="53847" y="28257"/>
                  </a:cubicBezTo>
                  <a:cubicBezTo>
                    <a:pt x="56147" y="24564"/>
                    <a:pt x="56982" y="20140"/>
                    <a:pt x="56196" y="15863"/>
                  </a:cubicBezTo>
                  <a:cubicBezTo>
                    <a:pt x="54454" y="7722"/>
                    <a:pt x="47496" y="1752"/>
                    <a:pt x="39184"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72" name="Freeform: Shape 1871">
              <a:extLst>
                <a:ext uri="{FF2B5EF4-FFF2-40B4-BE49-F238E27FC236}">
                  <a16:creationId xmlns:a16="http://schemas.microsoft.com/office/drawing/2014/main" xmlns="" id="{2633194D-EB94-D50B-FA61-F4C458A00C56}"/>
                </a:ext>
              </a:extLst>
            </p:cNvPr>
            <p:cNvSpPr/>
            <p:nvPr/>
          </p:nvSpPr>
          <p:spPr>
            <a:xfrm>
              <a:off x="9001597" y="4545382"/>
              <a:ext cx="143940" cy="62220"/>
            </a:xfrm>
            <a:custGeom>
              <a:avLst/>
              <a:gdLst>
                <a:gd name="connsiteX0" fmla="*/ 122676 w 143940"/>
                <a:gd name="connsiteY0" fmla="*/ 58773 h 62220"/>
                <a:gd name="connsiteX1" fmla="*/ 24253 w 143940"/>
                <a:gd name="connsiteY1" fmla="*/ 62014 h 62220"/>
                <a:gd name="connsiteX2" fmla="*/ 5054 w 143940"/>
                <a:gd name="connsiteY2" fmla="*/ 52698 h 62220"/>
                <a:gd name="connsiteX3" fmla="*/ 32 w 143940"/>
                <a:gd name="connsiteY3" fmla="*/ 31717 h 62220"/>
                <a:gd name="connsiteX4" fmla="*/ 1571 w 143940"/>
                <a:gd name="connsiteY4" fmla="*/ 19080 h 62220"/>
                <a:gd name="connsiteX5" fmla="*/ 5054 w 143940"/>
                <a:gd name="connsiteY5" fmla="*/ 10979 h 62220"/>
                <a:gd name="connsiteX6" fmla="*/ 15099 w 143940"/>
                <a:gd name="connsiteY6" fmla="*/ 5147 h 62220"/>
                <a:gd name="connsiteX7" fmla="*/ 118140 w 143940"/>
                <a:gd name="connsiteY7" fmla="*/ 205 h 62220"/>
                <a:gd name="connsiteX8" fmla="*/ 143090 w 143940"/>
                <a:gd name="connsiteY8" fmla="*/ 18432 h 62220"/>
                <a:gd name="connsiteX9" fmla="*/ 122676 w 143940"/>
                <a:gd name="connsiteY9" fmla="*/ 58773 h 6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0" h="62220">
                  <a:moveTo>
                    <a:pt x="122676" y="58773"/>
                  </a:moveTo>
                  <a:lnTo>
                    <a:pt x="24253" y="62014"/>
                  </a:lnTo>
                  <a:cubicBezTo>
                    <a:pt x="13641" y="61122"/>
                    <a:pt x="8861" y="58773"/>
                    <a:pt x="5054" y="52698"/>
                  </a:cubicBezTo>
                  <a:cubicBezTo>
                    <a:pt x="1360" y="46347"/>
                    <a:pt x="-382" y="39048"/>
                    <a:pt x="32" y="31717"/>
                  </a:cubicBezTo>
                  <a:cubicBezTo>
                    <a:pt x="96" y="27464"/>
                    <a:pt x="607" y="23228"/>
                    <a:pt x="1571" y="19080"/>
                  </a:cubicBezTo>
                  <a:cubicBezTo>
                    <a:pt x="2122" y="16156"/>
                    <a:pt x="3312" y="13393"/>
                    <a:pt x="5054" y="10979"/>
                  </a:cubicBezTo>
                  <a:cubicBezTo>
                    <a:pt x="7630" y="7933"/>
                    <a:pt x="11178" y="5868"/>
                    <a:pt x="15099" y="5147"/>
                  </a:cubicBezTo>
                  <a:cubicBezTo>
                    <a:pt x="33244" y="1744"/>
                    <a:pt x="118140" y="205"/>
                    <a:pt x="118140" y="205"/>
                  </a:cubicBezTo>
                  <a:cubicBezTo>
                    <a:pt x="118140" y="205"/>
                    <a:pt x="142442" y="-4574"/>
                    <a:pt x="143090" y="18432"/>
                  </a:cubicBezTo>
                  <a:cubicBezTo>
                    <a:pt x="143738" y="41438"/>
                    <a:pt x="148842" y="56424"/>
                    <a:pt x="122676" y="587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73" name="Freeform: Shape 1872">
              <a:extLst>
                <a:ext uri="{FF2B5EF4-FFF2-40B4-BE49-F238E27FC236}">
                  <a16:creationId xmlns:a16="http://schemas.microsoft.com/office/drawing/2014/main" xmlns="" id="{7BE6CAF6-0D1A-185B-E374-81C344236AFA}"/>
                </a:ext>
              </a:extLst>
            </p:cNvPr>
            <p:cNvSpPr/>
            <p:nvPr/>
          </p:nvSpPr>
          <p:spPr>
            <a:xfrm>
              <a:off x="9011348" y="4559727"/>
              <a:ext cx="56595" cy="37453"/>
            </a:xfrm>
            <a:custGeom>
              <a:avLst/>
              <a:gdLst>
                <a:gd name="connsiteX0" fmla="*/ 39291 w 56595"/>
                <a:gd name="connsiteY0" fmla="*/ 1252 h 37453"/>
                <a:gd name="connsiteX1" fmla="*/ 13125 w 56595"/>
                <a:gd name="connsiteY1" fmla="*/ 1252 h 37453"/>
                <a:gd name="connsiteX2" fmla="*/ 4457 w 56595"/>
                <a:gd name="connsiteY2" fmla="*/ 6112 h 37453"/>
                <a:gd name="connsiteX3" fmla="*/ 326 w 56595"/>
                <a:gd name="connsiteY3" fmla="*/ 21584 h 37453"/>
                <a:gd name="connsiteX4" fmla="*/ 7131 w 56595"/>
                <a:gd name="connsiteY4" fmla="*/ 33735 h 37453"/>
                <a:gd name="connsiteX5" fmla="*/ 16042 w 56595"/>
                <a:gd name="connsiteY5" fmla="*/ 36976 h 37453"/>
                <a:gd name="connsiteX6" fmla="*/ 46095 w 56595"/>
                <a:gd name="connsiteY6" fmla="*/ 33492 h 37453"/>
                <a:gd name="connsiteX7" fmla="*/ 50307 w 56595"/>
                <a:gd name="connsiteY7" fmla="*/ 32034 h 37453"/>
                <a:gd name="connsiteX8" fmla="*/ 53953 w 56595"/>
                <a:gd name="connsiteY8" fmla="*/ 28308 h 37453"/>
                <a:gd name="connsiteX9" fmla="*/ 56302 w 56595"/>
                <a:gd name="connsiteY9" fmla="*/ 15833 h 37453"/>
                <a:gd name="connsiteX10" fmla="*/ 39291 w 56595"/>
                <a:gd name="connsiteY10" fmla="*/ 1252 h 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5" h="37453">
                  <a:moveTo>
                    <a:pt x="39291" y="1252"/>
                  </a:moveTo>
                  <a:cubicBezTo>
                    <a:pt x="30679" y="-693"/>
                    <a:pt x="21736" y="-693"/>
                    <a:pt x="13125" y="1252"/>
                  </a:cubicBezTo>
                  <a:cubicBezTo>
                    <a:pt x="9869" y="2102"/>
                    <a:pt x="6880" y="3771"/>
                    <a:pt x="4457" y="6112"/>
                  </a:cubicBezTo>
                  <a:cubicBezTo>
                    <a:pt x="747" y="10341"/>
                    <a:pt x="-784" y="16068"/>
                    <a:pt x="326" y="21584"/>
                  </a:cubicBezTo>
                  <a:cubicBezTo>
                    <a:pt x="901" y="26372"/>
                    <a:pt x="3348" y="30738"/>
                    <a:pt x="7131" y="33735"/>
                  </a:cubicBezTo>
                  <a:cubicBezTo>
                    <a:pt x="9804" y="35501"/>
                    <a:pt x="12858" y="36611"/>
                    <a:pt x="16042" y="36976"/>
                  </a:cubicBezTo>
                  <a:cubicBezTo>
                    <a:pt x="26192" y="37835"/>
                    <a:pt x="36407" y="36652"/>
                    <a:pt x="46095" y="33492"/>
                  </a:cubicBezTo>
                  <a:cubicBezTo>
                    <a:pt x="47561" y="33217"/>
                    <a:pt x="48979" y="32723"/>
                    <a:pt x="50307" y="32034"/>
                  </a:cubicBezTo>
                  <a:cubicBezTo>
                    <a:pt x="51790" y="31087"/>
                    <a:pt x="53037" y="29815"/>
                    <a:pt x="53953" y="28308"/>
                  </a:cubicBezTo>
                  <a:cubicBezTo>
                    <a:pt x="56213" y="24566"/>
                    <a:pt x="57047" y="20142"/>
                    <a:pt x="56302" y="15833"/>
                  </a:cubicBezTo>
                  <a:cubicBezTo>
                    <a:pt x="54512" y="7724"/>
                    <a:pt x="47578" y="1778"/>
                    <a:pt x="39291"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74" name="Freeform: Shape 1873">
              <a:extLst>
                <a:ext uri="{FF2B5EF4-FFF2-40B4-BE49-F238E27FC236}">
                  <a16:creationId xmlns:a16="http://schemas.microsoft.com/office/drawing/2014/main" xmlns="" id="{13D9283B-BA35-C3B1-4656-2D02DD54B4E0}"/>
                </a:ext>
              </a:extLst>
            </p:cNvPr>
            <p:cNvSpPr/>
            <p:nvPr/>
          </p:nvSpPr>
          <p:spPr>
            <a:xfrm>
              <a:off x="9000219" y="4481873"/>
              <a:ext cx="143859" cy="62220"/>
            </a:xfrm>
            <a:custGeom>
              <a:avLst/>
              <a:gdLst>
                <a:gd name="connsiteX0" fmla="*/ 122677 w 143859"/>
                <a:gd name="connsiteY0" fmla="*/ 58854 h 62220"/>
                <a:gd name="connsiteX1" fmla="*/ 24253 w 143859"/>
                <a:gd name="connsiteY1" fmla="*/ 62014 h 62220"/>
                <a:gd name="connsiteX2" fmla="*/ 4974 w 143859"/>
                <a:gd name="connsiteY2" fmla="*/ 52779 h 62220"/>
                <a:gd name="connsiteX3" fmla="*/ 32 w 143859"/>
                <a:gd name="connsiteY3" fmla="*/ 31717 h 62220"/>
                <a:gd name="connsiteX4" fmla="*/ 1571 w 143859"/>
                <a:gd name="connsiteY4" fmla="*/ 19080 h 62220"/>
                <a:gd name="connsiteX5" fmla="*/ 5055 w 143859"/>
                <a:gd name="connsiteY5" fmla="*/ 10979 h 62220"/>
                <a:gd name="connsiteX6" fmla="*/ 15100 w 143859"/>
                <a:gd name="connsiteY6" fmla="*/ 5147 h 62220"/>
                <a:gd name="connsiteX7" fmla="*/ 118140 w 143859"/>
                <a:gd name="connsiteY7" fmla="*/ 205 h 62220"/>
                <a:gd name="connsiteX8" fmla="*/ 143010 w 143859"/>
                <a:gd name="connsiteY8" fmla="*/ 18432 h 62220"/>
                <a:gd name="connsiteX9" fmla="*/ 122677 w 143859"/>
                <a:gd name="connsiteY9" fmla="*/ 58854 h 6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9" h="62220">
                  <a:moveTo>
                    <a:pt x="122677" y="58854"/>
                  </a:moveTo>
                  <a:lnTo>
                    <a:pt x="24253" y="62014"/>
                  </a:lnTo>
                  <a:cubicBezTo>
                    <a:pt x="13560" y="61204"/>
                    <a:pt x="8862" y="58854"/>
                    <a:pt x="4974" y="52779"/>
                  </a:cubicBezTo>
                  <a:cubicBezTo>
                    <a:pt x="1337" y="46379"/>
                    <a:pt x="-381" y="39064"/>
                    <a:pt x="32" y="31717"/>
                  </a:cubicBezTo>
                  <a:cubicBezTo>
                    <a:pt x="105" y="27464"/>
                    <a:pt x="624" y="23228"/>
                    <a:pt x="1571" y="19080"/>
                  </a:cubicBezTo>
                  <a:cubicBezTo>
                    <a:pt x="2122" y="16156"/>
                    <a:pt x="3313" y="13393"/>
                    <a:pt x="5055" y="10979"/>
                  </a:cubicBezTo>
                  <a:cubicBezTo>
                    <a:pt x="7606" y="7909"/>
                    <a:pt x="11163" y="5835"/>
                    <a:pt x="15100" y="5147"/>
                  </a:cubicBezTo>
                  <a:cubicBezTo>
                    <a:pt x="33245" y="1744"/>
                    <a:pt x="118140" y="205"/>
                    <a:pt x="118140" y="205"/>
                  </a:cubicBezTo>
                  <a:cubicBezTo>
                    <a:pt x="118140" y="205"/>
                    <a:pt x="142443" y="-4574"/>
                    <a:pt x="143010" y="18432"/>
                  </a:cubicBezTo>
                  <a:cubicBezTo>
                    <a:pt x="143577" y="41438"/>
                    <a:pt x="148923" y="56505"/>
                    <a:pt x="122677" y="5885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75" name="Freeform: Shape 1874">
              <a:extLst>
                <a:ext uri="{FF2B5EF4-FFF2-40B4-BE49-F238E27FC236}">
                  <a16:creationId xmlns:a16="http://schemas.microsoft.com/office/drawing/2014/main" xmlns="" id="{0ADE32AE-D351-1A7A-FB15-597D68A76209}"/>
                </a:ext>
              </a:extLst>
            </p:cNvPr>
            <p:cNvSpPr/>
            <p:nvPr/>
          </p:nvSpPr>
          <p:spPr>
            <a:xfrm>
              <a:off x="9010077" y="4496299"/>
              <a:ext cx="56488" cy="37456"/>
            </a:xfrm>
            <a:custGeom>
              <a:avLst/>
              <a:gdLst>
                <a:gd name="connsiteX0" fmla="*/ 39184 w 56488"/>
                <a:gd name="connsiteY0" fmla="*/ 1252 h 37456"/>
                <a:gd name="connsiteX1" fmla="*/ 13019 w 56488"/>
                <a:gd name="connsiteY1" fmla="*/ 1252 h 37456"/>
                <a:gd name="connsiteX2" fmla="*/ 4351 w 56488"/>
                <a:gd name="connsiteY2" fmla="*/ 6112 h 37456"/>
                <a:gd name="connsiteX3" fmla="*/ 7025 w 56488"/>
                <a:gd name="connsiteY3" fmla="*/ 33654 h 37456"/>
                <a:gd name="connsiteX4" fmla="*/ 15935 w 56488"/>
                <a:gd name="connsiteY4" fmla="*/ 36976 h 37456"/>
                <a:gd name="connsiteX5" fmla="*/ 45908 w 56488"/>
                <a:gd name="connsiteY5" fmla="*/ 33492 h 37456"/>
                <a:gd name="connsiteX6" fmla="*/ 50201 w 56488"/>
                <a:gd name="connsiteY6" fmla="*/ 31953 h 37456"/>
                <a:gd name="connsiteX7" fmla="*/ 53766 w 56488"/>
                <a:gd name="connsiteY7" fmla="*/ 28227 h 37456"/>
                <a:gd name="connsiteX8" fmla="*/ 56196 w 56488"/>
                <a:gd name="connsiteY8" fmla="*/ 15833 h 37456"/>
                <a:gd name="connsiteX9" fmla="*/ 39184 w 56488"/>
                <a:gd name="connsiteY9" fmla="*/ 1252 h 3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8" h="37456">
                  <a:moveTo>
                    <a:pt x="39184" y="1252"/>
                  </a:moveTo>
                  <a:cubicBezTo>
                    <a:pt x="30573" y="-693"/>
                    <a:pt x="21630" y="-693"/>
                    <a:pt x="13019" y="1252"/>
                  </a:cubicBezTo>
                  <a:cubicBezTo>
                    <a:pt x="9755" y="2086"/>
                    <a:pt x="6765" y="3763"/>
                    <a:pt x="4351" y="6112"/>
                  </a:cubicBezTo>
                  <a:cubicBezTo>
                    <a:pt x="-2405" y="14488"/>
                    <a:pt x="-1214" y="26736"/>
                    <a:pt x="7025" y="33654"/>
                  </a:cubicBezTo>
                  <a:cubicBezTo>
                    <a:pt x="9690" y="35445"/>
                    <a:pt x="12744" y="36579"/>
                    <a:pt x="15935" y="36976"/>
                  </a:cubicBezTo>
                  <a:cubicBezTo>
                    <a:pt x="26061" y="37842"/>
                    <a:pt x="36252" y="36652"/>
                    <a:pt x="45908" y="33492"/>
                  </a:cubicBezTo>
                  <a:cubicBezTo>
                    <a:pt x="47415" y="33225"/>
                    <a:pt x="48865" y="32707"/>
                    <a:pt x="50201" y="31953"/>
                  </a:cubicBezTo>
                  <a:cubicBezTo>
                    <a:pt x="51684" y="31030"/>
                    <a:pt x="52907" y="29742"/>
                    <a:pt x="53766" y="28227"/>
                  </a:cubicBezTo>
                  <a:cubicBezTo>
                    <a:pt x="56082" y="24541"/>
                    <a:pt x="56949" y="20126"/>
                    <a:pt x="56196" y="15833"/>
                  </a:cubicBezTo>
                  <a:cubicBezTo>
                    <a:pt x="54430" y="7708"/>
                    <a:pt x="47480" y="1754"/>
                    <a:pt x="3918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76" name="Freeform: Shape 1875">
              <a:extLst>
                <a:ext uri="{FF2B5EF4-FFF2-40B4-BE49-F238E27FC236}">
                  <a16:creationId xmlns:a16="http://schemas.microsoft.com/office/drawing/2014/main" xmlns="" id="{E92AA05F-338E-E3F6-089C-E00C473CE6F0}"/>
                </a:ext>
              </a:extLst>
            </p:cNvPr>
            <p:cNvSpPr/>
            <p:nvPr/>
          </p:nvSpPr>
          <p:spPr>
            <a:xfrm>
              <a:off x="8998829" y="4418429"/>
              <a:ext cx="143854" cy="62234"/>
            </a:xfrm>
            <a:custGeom>
              <a:avLst/>
              <a:gdLst>
                <a:gd name="connsiteX0" fmla="*/ 122609 w 143854"/>
                <a:gd name="connsiteY0" fmla="*/ 58788 h 62234"/>
                <a:gd name="connsiteX1" fmla="*/ 24267 w 143854"/>
                <a:gd name="connsiteY1" fmla="*/ 62028 h 62234"/>
                <a:gd name="connsiteX2" fmla="*/ 4987 w 143854"/>
                <a:gd name="connsiteY2" fmla="*/ 52713 h 62234"/>
                <a:gd name="connsiteX3" fmla="*/ 46 w 143854"/>
                <a:gd name="connsiteY3" fmla="*/ 31732 h 62234"/>
                <a:gd name="connsiteX4" fmla="*/ 1585 w 143854"/>
                <a:gd name="connsiteY4" fmla="*/ 19095 h 62234"/>
                <a:gd name="connsiteX5" fmla="*/ 4987 w 143854"/>
                <a:gd name="connsiteY5" fmla="*/ 10994 h 62234"/>
                <a:gd name="connsiteX6" fmla="*/ 15113 w 143854"/>
                <a:gd name="connsiteY6" fmla="*/ 5162 h 62234"/>
                <a:gd name="connsiteX7" fmla="*/ 118154 w 143854"/>
                <a:gd name="connsiteY7" fmla="*/ 220 h 62234"/>
                <a:gd name="connsiteX8" fmla="*/ 143023 w 143854"/>
                <a:gd name="connsiteY8" fmla="*/ 18447 h 62234"/>
                <a:gd name="connsiteX9" fmla="*/ 122609 w 143854"/>
                <a:gd name="connsiteY9" fmla="*/ 58788 h 6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4" h="62234">
                  <a:moveTo>
                    <a:pt x="122609" y="58788"/>
                  </a:moveTo>
                  <a:lnTo>
                    <a:pt x="24267" y="62028"/>
                  </a:lnTo>
                  <a:cubicBezTo>
                    <a:pt x="13574" y="61219"/>
                    <a:pt x="8875" y="58788"/>
                    <a:pt x="4987" y="52713"/>
                  </a:cubicBezTo>
                  <a:cubicBezTo>
                    <a:pt x="1301" y="46362"/>
                    <a:pt x="-416" y="39063"/>
                    <a:pt x="46" y="31732"/>
                  </a:cubicBezTo>
                  <a:cubicBezTo>
                    <a:pt x="110" y="27479"/>
                    <a:pt x="629" y="23242"/>
                    <a:pt x="1585" y="19095"/>
                  </a:cubicBezTo>
                  <a:cubicBezTo>
                    <a:pt x="2079" y="16170"/>
                    <a:pt x="3245" y="13400"/>
                    <a:pt x="4987" y="10994"/>
                  </a:cubicBezTo>
                  <a:cubicBezTo>
                    <a:pt x="7555" y="7908"/>
                    <a:pt x="11152" y="5834"/>
                    <a:pt x="15113" y="5162"/>
                  </a:cubicBezTo>
                  <a:cubicBezTo>
                    <a:pt x="33177" y="1759"/>
                    <a:pt x="118154" y="220"/>
                    <a:pt x="118154" y="220"/>
                  </a:cubicBezTo>
                  <a:cubicBezTo>
                    <a:pt x="118154" y="220"/>
                    <a:pt x="142456" y="-4640"/>
                    <a:pt x="143023" y="18447"/>
                  </a:cubicBezTo>
                  <a:cubicBezTo>
                    <a:pt x="143590" y="41534"/>
                    <a:pt x="148856" y="56439"/>
                    <a:pt x="122609" y="587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77" name="Freeform: Shape 1876">
              <a:extLst>
                <a:ext uri="{FF2B5EF4-FFF2-40B4-BE49-F238E27FC236}">
                  <a16:creationId xmlns:a16="http://schemas.microsoft.com/office/drawing/2014/main" xmlns="" id="{952E4DE5-F127-3339-D3C3-65DFFE291D1B}"/>
                </a:ext>
              </a:extLst>
            </p:cNvPr>
            <p:cNvSpPr/>
            <p:nvPr/>
          </p:nvSpPr>
          <p:spPr>
            <a:xfrm>
              <a:off x="9008618" y="4432840"/>
              <a:ext cx="56534" cy="37487"/>
            </a:xfrm>
            <a:custGeom>
              <a:avLst/>
              <a:gdLst>
                <a:gd name="connsiteX0" fmla="*/ 39266 w 56534"/>
                <a:gd name="connsiteY0" fmla="*/ 1282 h 37487"/>
                <a:gd name="connsiteX1" fmla="*/ 13101 w 56534"/>
                <a:gd name="connsiteY1" fmla="*/ 1282 h 37487"/>
                <a:gd name="connsiteX2" fmla="*/ 4352 w 56534"/>
                <a:gd name="connsiteY2" fmla="*/ 6142 h 37487"/>
                <a:gd name="connsiteX3" fmla="*/ 7106 w 56534"/>
                <a:gd name="connsiteY3" fmla="*/ 33685 h 37487"/>
                <a:gd name="connsiteX4" fmla="*/ 16017 w 56534"/>
                <a:gd name="connsiteY4" fmla="*/ 37006 h 37487"/>
                <a:gd name="connsiteX5" fmla="*/ 45990 w 56534"/>
                <a:gd name="connsiteY5" fmla="*/ 33523 h 37487"/>
                <a:gd name="connsiteX6" fmla="*/ 50283 w 56534"/>
                <a:gd name="connsiteY6" fmla="*/ 31984 h 37487"/>
                <a:gd name="connsiteX7" fmla="*/ 53848 w 56534"/>
                <a:gd name="connsiteY7" fmla="*/ 28257 h 37487"/>
                <a:gd name="connsiteX8" fmla="*/ 56197 w 56534"/>
                <a:gd name="connsiteY8" fmla="*/ 15863 h 37487"/>
                <a:gd name="connsiteX9" fmla="*/ 39266 w 56534"/>
                <a:gd name="connsiteY9" fmla="*/ 1282 h 3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4" h="37487">
                  <a:moveTo>
                    <a:pt x="39266" y="1282"/>
                  </a:moveTo>
                  <a:cubicBezTo>
                    <a:pt x="30655" y="-703"/>
                    <a:pt x="21712" y="-703"/>
                    <a:pt x="13101" y="1282"/>
                  </a:cubicBezTo>
                  <a:cubicBezTo>
                    <a:pt x="9804" y="2100"/>
                    <a:pt x="6783" y="3777"/>
                    <a:pt x="4352" y="6142"/>
                  </a:cubicBezTo>
                  <a:cubicBezTo>
                    <a:pt x="-2428" y="14527"/>
                    <a:pt x="-1205" y="26807"/>
                    <a:pt x="7106" y="33685"/>
                  </a:cubicBezTo>
                  <a:cubicBezTo>
                    <a:pt x="9772" y="35475"/>
                    <a:pt x="12826" y="36609"/>
                    <a:pt x="16017" y="37006"/>
                  </a:cubicBezTo>
                  <a:cubicBezTo>
                    <a:pt x="26143" y="37873"/>
                    <a:pt x="36334" y="36682"/>
                    <a:pt x="45990" y="33523"/>
                  </a:cubicBezTo>
                  <a:cubicBezTo>
                    <a:pt x="47488" y="33215"/>
                    <a:pt x="48930" y="32697"/>
                    <a:pt x="50283" y="31984"/>
                  </a:cubicBezTo>
                  <a:cubicBezTo>
                    <a:pt x="51749" y="31036"/>
                    <a:pt x="52965" y="29764"/>
                    <a:pt x="53848" y="28257"/>
                  </a:cubicBezTo>
                  <a:cubicBezTo>
                    <a:pt x="56181" y="24580"/>
                    <a:pt x="57023" y="20140"/>
                    <a:pt x="56197" y="15863"/>
                  </a:cubicBezTo>
                  <a:cubicBezTo>
                    <a:pt x="54520" y="7722"/>
                    <a:pt x="47561" y="1736"/>
                    <a:pt x="3926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78" name="Freeform: Shape 1877">
              <a:extLst>
                <a:ext uri="{FF2B5EF4-FFF2-40B4-BE49-F238E27FC236}">
                  <a16:creationId xmlns:a16="http://schemas.microsoft.com/office/drawing/2014/main" xmlns="" id="{E115087A-DE3E-11A2-83C0-3DABC8AA4A6E}"/>
                </a:ext>
              </a:extLst>
            </p:cNvPr>
            <p:cNvSpPr/>
            <p:nvPr/>
          </p:nvSpPr>
          <p:spPr>
            <a:xfrm>
              <a:off x="8997459" y="4354694"/>
              <a:ext cx="143847" cy="62218"/>
            </a:xfrm>
            <a:custGeom>
              <a:avLst/>
              <a:gdLst>
                <a:gd name="connsiteX0" fmla="*/ 122602 w 143847"/>
                <a:gd name="connsiteY0" fmla="*/ 58771 h 62218"/>
                <a:gd name="connsiteX1" fmla="*/ 24260 w 143847"/>
                <a:gd name="connsiteY1" fmla="*/ 62012 h 62218"/>
                <a:gd name="connsiteX2" fmla="*/ 4980 w 143847"/>
                <a:gd name="connsiteY2" fmla="*/ 52696 h 62218"/>
                <a:gd name="connsiteX3" fmla="*/ 39 w 143847"/>
                <a:gd name="connsiteY3" fmla="*/ 31715 h 62218"/>
                <a:gd name="connsiteX4" fmla="*/ 1497 w 143847"/>
                <a:gd name="connsiteY4" fmla="*/ 19078 h 62218"/>
                <a:gd name="connsiteX5" fmla="*/ 4980 w 143847"/>
                <a:gd name="connsiteY5" fmla="*/ 10977 h 62218"/>
                <a:gd name="connsiteX6" fmla="*/ 15106 w 143847"/>
                <a:gd name="connsiteY6" fmla="*/ 5145 h 62218"/>
                <a:gd name="connsiteX7" fmla="*/ 118147 w 143847"/>
                <a:gd name="connsiteY7" fmla="*/ 203 h 62218"/>
                <a:gd name="connsiteX8" fmla="*/ 143016 w 143847"/>
                <a:gd name="connsiteY8" fmla="*/ 18511 h 62218"/>
                <a:gd name="connsiteX9" fmla="*/ 122602 w 143847"/>
                <a:gd name="connsiteY9" fmla="*/ 58771 h 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7" h="62218">
                  <a:moveTo>
                    <a:pt x="122602" y="58771"/>
                  </a:moveTo>
                  <a:lnTo>
                    <a:pt x="24260" y="62012"/>
                  </a:lnTo>
                  <a:cubicBezTo>
                    <a:pt x="13567" y="61121"/>
                    <a:pt x="8869" y="58771"/>
                    <a:pt x="4980" y="52696"/>
                  </a:cubicBezTo>
                  <a:cubicBezTo>
                    <a:pt x="1319" y="46337"/>
                    <a:pt x="-399" y="39038"/>
                    <a:pt x="39" y="31715"/>
                  </a:cubicBezTo>
                  <a:cubicBezTo>
                    <a:pt x="112" y="27462"/>
                    <a:pt x="606" y="23234"/>
                    <a:pt x="1497" y="19078"/>
                  </a:cubicBezTo>
                  <a:cubicBezTo>
                    <a:pt x="2080" y="16162"/>
                    <a:pt x="3263" y="13407"/>
                    <a:pt x="4980" y="10977"/>
                  </a:cubicBezTo>
                  <a:cubicBezTo>
                    <a:pt x="7597" y="7948"/>
                    <a:pt x="11169" y="5890"/>
                    <a:pt x="15106" y="5145"/>
                  </a:cubicBezTo>
                  <a:cubicBezTo>
                    <a:pt x="33171" y="1742"/>
                    <a:pt x="118147" y="203"/>
                    <a:pt x="118147" y="203"/>
                  </a:cubicBezTo>
                  <a:cubicBezTo>
                    <a:pt x="118147" y="203"/>
                    <a:pt x="142449" y="-4576"/>
                    <a:pt x="143016" y="18511"/>
                  </a:cubicBezTo>
                  <a:cubicBezTo>
                    <a:pt x="143583" y="41598"/>
                    <a:pt x="148849" y="56746"/>
                    <a:pt x="122602" y="587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79" name="Freeform: Shape 1878">
              <a:extLst>
                <a:ext uri="{FF2B5EF4-FFF2-40B4-BE49-F238E27FC236}">
                  <a16:creationId xmlns:a16="http://schemas.microsoft.com/office/drawing/2014/main" xmlns="" id="{D4419C2C-76F0-7FD4-D1FA-1994F6336C64}"/>
                </a:ext>
              </a:extLst>
            </p:cNvPr>
            <p:cNvSpPr/>
            <p:nvPr/>
          </p:nvSpPr>
          <p:spPr>
            <a:xfrm>
              <a:off x="9007265" y="4369361"/>
              <a:ext cx="56491" cy="37453"/>
            </a:xfrm>
            <a:custGeom>
              <a:avLst/>
              <a:gdLst>
                <a:gd name="connsiteX0" fmla="*/ 39241 w 56491"/>
                <a:gd name="connsiteY0" fmla="*/ 1252 h 37453"/>
                <a:gd name="connsiteX1" fmla="*/ 13076 w 56491"/>
                <a:gd name="connsiteY1" fmla="*/ 1252 h 37453"/>
                <a:gd name="connsiteX2" fmla="*/ 4327 w 56491"/>
                <a:gd name="connsiteY2" fmla="*/ 6112 h 37453"/>
                <a:gd name="connsiteX3" fmla="*/ 7001 w 56491"/>
                <a:gd name="connsiteY3" fmla="*/ 33735 h 37453"/>
                <a:gd name="connsiteX4" fmla="*/ 15993 w 56491"/>
                <a:gd name="connsiteY4" fmla="*/ 36976 h 37453"/>
                <a:gd name="connsiteX5" fmla="*/ 45965 w 56491"/>
                <a:gd name="connsiteY5" fmla="*/ 33574 h 37453"/>
                <a:gd name="connsiteX6" fmla="*/ 50258 w 56491"/>
                <a:gd name="connsiteY6" fmla="*/ 32034 h 37453"/>
                <a:gd name="connsiteX7" fmla="*/ 53823 w 56491"/>
                <a:gd name="connsiteY7" fmla="*/ 28308 h 37453"/>
                <a:gd name="connsiteX8" fmla="*/ 56172 w 56491"/>
                <a:gd name="connsiteY8" fmla="*/ 15833 h 37453"/>
                <a:gd name="connsiteX9" fmla="*/ 39241 w 56491"/>
                <a:gd name="connsiteY9" fmla="*/ 1252 h 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1" h="37453">
                  <a:moveTo>
                    <a:pt x="39241" y="1252"/>
                  </a:moveTo>
                  <a:cubicBezTo>
                    <a:pt x="30630" y="-693"/>
                    <a:pt x="21687" y="-693"/>
                    <a:pt x="13076" y="1252"/>
                  </a:cubicBezTo>
                  <a:cubicBezTo>
                    <a:pt x="9804" y="2135"/>
                    <a:pt x="6806" y="3803"/>
                    <a:pt x="4327" y="6112"/>
                  </a:cubicBezTo>
                  <a:cubicBezTo>
                    <a:pt x="-2396" y="14529"/>
                    <a:pt x="-1205" y="26761"/>
                    <a:pt x="7001" y="33735"/>
                  </a:cubicBezTo>
                  <a:cubicBezTo>
                    <a:pt x="9714" y="35485"/>
                    <a:pt x="12785" y="36595"/>
                    <a:pt x="15993" y="36976"/>
                  </a:cubicBezTo>
                  <a:cubicBezTo>
                    <a:pt x="26110" y="37826"/>
                    <a:pt x="36293" y="36668"/>
                    <a:pt x="45965" y="33574"/>
                  </a:cubicBezTo>
                  <a:cubicBezTo>
                    <a:pt x="47456" y="33233"/>
                    <a:pt x="48889" y="32715"/>
                    <a:pt x="50258" y="32034"/>
                  </a:cubicBezTo>
                  <a:cubicBezTo>
                    <a:pt x="51725" y="31087"/>
                    <a:pt x="52940" y="29815"/>
                    <a:pt x="53823" y="28308"/>
                  </a:cubicBezTo>
                  <a:cubicBezTo>
                    <a:pt x="56123" y="24582"/>
                    <a:pt x="56966" y="20142"/>
                    <a:pt x="56172" y="15833"/>
                  </a:cubicBezTo>
                  <a:cubicBezTo>
                    <a:pt x="54438" y="7724"/>
                    <a:pt x="47520" y="1762"/>
                    <a:pt x="39241"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80" name="Freeform: Shape 1879">
              <a:extLst>
                <a:ext uri="{FF2B5EF4-FFF2-40B4-BE49-F238E27FC236}">
                  <a16:creationId xmlns:a16="http://schemas.microsoft.com/office/drawing/2014/main" xmlns="" id="{3A37801C-F60A-B9E3-00D1-6425A7AEBC1A}"/>
                </a:ext>
              </a:extLst>
            </p:cNvPr>
            <p:cNvSpPr/>
            <p:nvPr/>
          </p:nvSpPr>
          <p:spPr>
            <a:xfrm>
              <a:off x="8996082" y="4291587"/>
              <a:ext cx="143847" cy="62139"/>
            </a:xfrm>
            <a:custGeom>
              <a:avLst/>
              <a:gdLst>
                <a:gd name="connsiteX0" fmla="*/ 122602 w 143847"/>
                <a:gd name="connsiteY0" fmla="*/ 58773 h 62139"/>
                <a:gd name="connsiteX1" fmla="*/ 24179 w 143847"/>
                <a:gd name="connsiteY1" fmla="*/ 61933 h 62139"/>
                <a:gd name="connsiteX2" fmla="*/ 4980 w 143847"/>
                <a:gd name="connsiteY2" fmla="*/ 52698 h 62139"/>
                <a:gd name="connsiteX3" fmla="*/ 39 w 143847"/>
                <a:gd name="connsiteY3" fmla="*/ 31717 h 62139"/>
                <a:gd name="connsiteX4" fmla="*/ 1497 w 143847"/>
                <a:gd name="connsiteY4" fmla="*/ 19080 h 62139"/>
                <a:gd name="connsiteX5" fmla="*/ 4980 w 143847"/>
                <a:gd name="connsiteY5" fmla="*/ 10979 h 62139"/>
                <a:gd name="connsiteX6" fmla="*/ 15106 w 143847"/>
                <a:gd name="connsiteY6" fmla="*/ 5147 h 62139"/>
                <a:gd name="connsiteX7" fmla="*/ 118147 w 143847"/>
                <a:gd name="connsiteY7" fmla="*/ 205 h 62139"/>
                <a:gd name="connsiteX8" fmla="*/ 143016 w 143847"/>
                <a:gd name="connsiteY8" fmla="*/ 18432 h 62139"/>
                <a:gd name="connsiteX9" fmla="*/ 122602 w 143847"/>
                <a:gd name="connsiteY9" fmla="*/ 58773 h 6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7" h="62139">
                  <a:moveTo>
                    <a:pt x="122602" y="58773"/>
                  </a:moveTo>
                  <a:lnTo>
                    <a:pt x="24179" y="61933"/>
                  </a:lnTo>
                  <a:cubicBezTo>
                    <a:pt x="13567" y="61122"/>
                    <a:pt x="8869" y="58773"/>
                    <a:pt x="4980" y="52698"/>
                  </a:cubicBezTo>
                  <a:cubicBezTo>
                    <a:pt x="1319" y="46339"/>
                    <a:pt x="-399" y="39040"/>
                    <a:pt x="39" y="31717"/>
                  </a:cubicBezTo>
                  <a:cubicBezTo>
                    <a:pt x="112" y="27464"/>
                    <a:pt x="606" y="23235"/>
                    <a:pt x="1497" y="19080"/>
                  </a:cubicBezTo>
                  <a:cubicBezTo>
                    <a:pt x="2080" y="16164"/>
                    <a:pt x="3263" y="13409"/>
                    <a:pt x="4980" y="10979"/>
                  </a:cubicBezTo>
                  <a:cubicBezTo>
                    <a:pt x="7548" y="7893"/>
                    <a:pt x="11145" y="5819"/>
                    <a:pt x="15106" y="5147"/>
                  </a:cubicBezTo>
                  <a:cubicBezTo>
                    <a:pt x="33171" y="1744"/>
                    <a:pt x="118147" y="205"/>
                    <a:pt x="118147" y="205"/>
                  </a:cubicBezTo>
                  <a:cubicBezTo>
                    <a:pt x="118147" y="205"/>
                    <a:pt x="142449" y="-4574"/>
                    <a:pt x="143016" y="18432"/>
                  </a:cubicBezTo>
                  <a:cubicBezTo>
                    <a:pt x="143583" y="41438"/>
                    <a:pt x="148849" y="56424"/>
                    <a:pt x="122602" y="587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81" name="Freeform: Shape 1880">
              <a:extLst>
                <a:ext uri="{FF2B5EF4-FFF2-40B4-BE49-F238E27FC236}">
                  <a16:creationId xmlns:a16="http://schemas.microsoft.com/office/drawing/2014/main" xmlns="" id="{DB0A3BB1-9DC0-B2BC-4384-F2D789E0C76E}"/>
                </a:ext>
              </a:extLst>
            </p:cNvPr>
            <p:cNvSpPr/>
            <p:nvPr/>
          </p:nvSpPr>
          <p:spPr>
            <a:xfrm>
              <a:off x="9005793" y="4305932"/>
              <a:ext cx="56582" cy="37453"/>
            </a:xfrm>
            <a:custGeom>
              <a:avLst/>
              <a:gdLst>
                <a:gd name="connsiteX0" fmla="*/ 39255 w 56582"/>
                <a:gd name="connsiteY0" fmla="*/ 1252 h 37453"/>
                <a:gd name="connsiteX1" fmla="*/ 13090 w 56582"/>
                <a:gd name="connsiteY1" fmla="*/ 1252 h 37453"/>
                <a:gd name="connsiteX2" fmla="*/ 4422 w 56582"/>
                <a:gd name="connsiteY2" fmla="*/ 6112 h 37453"/>
                <a:gd name="connsiteX3" fmla="*/ 291 w 56582"/>
                <a:gd name="connsiteY3" fmla="*/ 21584 h 37453"/>
                <a:gd name="connsiteX4" fmla="*/ 7095 w 56582"/>
                <a:gd name="connsiteY4" fmla="*/ 33654 h 37453"/>
                <a:gd name="connsiteX5" fmla="*/ 16087 w 56582"/>
                <a:gd name="connsiteY5" fmla="*/ 36976 h 37453"/>
                <a:gd name="connsiteX6" fmla="*/ 46060 w 56582"/>
                <a:gd name="connsiteY6" fmla="*/ 33492 h 37453"/>
                <a:gd name="connsiteX7" fmla="*/ 50353 w 56582"/>
                <a:gd name="connsiteY7" fmla="*/ 31953 h 37453"/>
                <a:gd name="connsiteX8" fmla="*/ 53917 w 56582"/>
                <a:gd name="connsiteY8" fmla="*/ 28227 h 37453"/>
                <a:gd name="connsiteX9" fmla="*/ 56267 w 56582"/>
                <a:gd name="connsiteY9" fmla="*/ 15833 h 37453"/>
                <a:gd name="connsiteX10" fmla="*/ 39255 w 56582"/>
                <a:gd name="connsiteY10" fmla="*/ 1252 h 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2" h="37453">
                  <a:moveTo>
                    <a:pt x="39255" y="1252"/>
                  </a:moveTo>
                  <a:cubicBezTo>
                    <a:pt x="30644" y="-693"/>
                    <a:pt x="21701" y="-693"/>
                    <a:pt x="13090" y="1252"/>
                  </a:cubicBezTo>
                  <a:cubicBezTo>
                    <a:pt x="9841" y="2118"/>
                    <a:pt x="6860" y="3787"/>
                    <a:pt x="4422" y="6112"/>
                  </a:cubicBezTo>
                  <a:cubicBezTo>
                    <a:pt x="777" y="10381"/>
                    <a:pt x="-746" y="16068"/>
                    <a:pt x="291" y="21584"/>
                  </a:cubicBezTo>
                  <a:cubicBezTo>
                    <a:pt x="890" y="26347"/>
                    <a:pt x="3337" y="30681"/>
                    <a:pt x="7095" y="33654"/>
                  </a:cubicBezTo>
                  <a:cubicBezTo>
                    <a:pt x="9777" y="35477"/>
                    <a:pt x="12863" y="36619"/>
                    <a:pt x="16087" y="36976"/>
                  </a:cubicBezTo>
                  <a:cubicBezTo>
                    <a:pt x="26213" y="37834"/>
                    <a:pt x="36404" y="36652"/>
                    <a:pt x="46060" y="33492"/>
                  </a:cubicBezTo>
                  <a:cubicBezTo>
                    <a:pt x="47566" y="33209"/>
                    <a:pt x="49016" y="32690"/>
                    <a:pt x="50353" y="31953"/>
                  </a:cubicBezTo>
                  <a:cubicBezTo>
                    <a:pt x="51852" y="31046"/>
                    <a:pt x="53083" y="29766"/>
                    <a:pt x="53917" y="28227"/>
                  </a:cubicBezTo>
                  <a:cubicBezTo>
                    <a:pt x="56218" y="24533"/>
                    <a:pt x="57052" y="20110"/>
                    <a:pt x="56267" y="15833"/>
                  </a:cubicBezTo>
                  <a:cubicBezTo>
                    <a:pt x="54557" y="7684"/>
                    <a:pt x="47575" y="1697"/>
                    <a:pt x="39255"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82" name="Freeform: Shape 1881">
              <a:extLst>
                <a:ext uri="{FF2B5EF4-FFF2-40B4-BE49-F238E27FC236}">
                  <a16:creationId xmlns:a16="http://schemas.microsoft.com/office/drawing/2014/main" xmlns="" id="{4703388C-65F1-B9EE-8608-96E002A2B328}"/>
                </a:ext>
              </a:extLst>
            </p:cNvPr>
            <p:cNvSpPr/>
            <p:nvPr/>
          </p:nvSpPr>
          <p:spPr>
            <a:xfrm>
              <a:off x="8994637" y="4228063"/>
              <a:ext cx="143914" cy="62305"/>
            </a:xfrm>
            <a:custGeom>
              <a:avLst/>
              <a:gdLst>
                <a:gd name="connsiteX0" fmla="*/ 122670 w 143914"/>
                <a:gd name="connsiteY0" fmla="*/ 58788 h 62305"/>
                <a:gd name="connsiteX1" fmla="*/ 24246 w 143914"/>
                <a:gd name="connsiteY1" fmla="*/ 62028 h 62305"/>
                <a:gd name="connsiteX2" fmla="*/ 5048 w 143914"/>
                <a:gd name="connsiteY2" fmla="*/ 52794 h 62305"/>
                <a:gd name="connsiteX3" fmla="*/ 25 w 143914"/>
                <a:gd name="connsiteY3" fmla="*/ 31732 h 62305"/>
                <a:gd name="connsiteX4" fmla="*/ 1564 w 143914"/>
                <a:gd name="connsiteY4" fmla="*/ 19095 h 62305"/>
                <a:gd name="connsiteX5" fmla="*/ 5048 w 143914"/>
                <a:gd name="connsiteY5" fmla="*/ 10994 h 62305"/>
                <a:gd name="connsiteX6" fmla="*/ 15174 w 143914"/>
                <a:gd name="connsiteY6" fmla="*/ 5162 h 62305"/>
                <a:gd name="connsiteX7" fmla="*/ 118214 w 143914"/>
                <a:gd name="connsiteY7" fmla="*/ 220 h 62305"/>
                <a:gd name="connsiteX8" fmla="*/ 143084 w 143914"/>
                <a:gd name="connsiteY8" fmla="*/ 18447 h 62305"/>
                <a:gd name="connsiteX9" fmla="*/ 122670 w 143914"/>
                <a:gd name="connsiteY9" fmla="*/ 58788 h 62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4" h="62305">
                  <a:moveTo>
                    <a:pt x="122670" y="58788"/>
                  </a:moveTo>
                  <a:lnTo>
                    <a:pt x="24246" y="62028"/>
                  </a:lnTo>
                  <a:cubicBezTo>
                    <a:pt x="16648" y="62652"/>
                    <a:pt x="9300" y="59120"/>
                    <a:pt x="5048" y="52794"/>
                  </a:cubicBezTo>
                  <a:cubicBezTo>
                    <a:pt x="1386" y="46402"/>
                    <a:pt x="-364" y="39087"/>
                    <a:pt x="25" y="31732"/>
                  </a:cubicBezTo>
                  <a:cubicBezTo>
                    <a:pt x="130" y="27479"/>
                    <a:pt x="649" y="23250"/>
                    <a:pt x="1564" y="19095"/>
                  </a:cubicBezTo>
                  <a:cubicBezTo>
                    <a:pt x="2091" y="16162"/>
                    <a:pt x="3282" y="13392"/>
                    <a:pt x="5048" y="10994"/>
                  </a:cubicBezTo>
                  <a:cubicBezTo>
                    <a:pt x="7583" y="7859"/>
                    <a:pt x="11188" y="5777"/>
                    <a:pt x="15174" y="5162"/>
                  </a:cubicBezTo>
                  <a:cubicBezTo>
                    <a:pt x="33238" y="1759"/>
                    <a:pt x="118214" y="220"/>
                    <a:pt x="118214" y="220"/>
                  </a:cubicBezTo>
                  <a:cubicBezTo>
                    <a:pt x="118214" y="220"/>
                    <a:pt x="142517" y="-4640"/>
                    <a:pt x="143084" y="18447"/>
                  </a:cubicBezTo>
                  <a:cubicBezTo>
                    <a:pt x="143651" y="41534"/>
                    <a:pt x="148916" y="56439"/>
                    <a:pt x="122670" y="587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83" name="Freeform: Shape 1882">
              <a:extLst>
                <a:ext uri="{FF2B5EF4-FFF2-40B4-BE49-F238E27FC236}">
                  <a16:creationId xmlns:a16="http://schemas.microsoft.com/office/drawing/2014/main" xmlns="" id="{CDF1C3D2-C2B4-BED0-29BC-AD79AAE85AD4}"/>
                </a:ext>
              </a:extLst>
            </p:cNvPr>
            <p:cNvSpPr/>
            <p:nvPr/>
          </p:nvSpPr>
          <p:spPr>
            <a:xfrm>
              <a:off x="9004649" y="4242473"/>
              <a:ext cx="56511" cy="37484"/>
            </a:xfrm>
            <a:custGeom>
              <a:avLst/>
              <a:gdLst>
                <a:gd name="connsiteX0" fmla="*/ 39184 w 56511"/>
                <a:gd name="connsiteY0" fmla="*/ 1282 h 37484"/>
                <a:gd name="connsiteX1" fmla="*/ 13019 w 56511"/>
                <a:gd name="connsiteY1" fmla="*/ 1282 h 37484"/>
                <a:gd name="connsiteX2" fmla="*/ 4351 w 56511"/>
                <a:gd name="connsiteY2" fmla="*/ 6142 h 37484"/>
                <a:gd name="connsiteX3" fmla="*/ 7025 w 56511"/>
                <a:gd name="connsiteY3" fmla="*/ 33685 h 37484"/>
                <a:gd name="connsiteX4" fmla="*/ 16016 w 56511"/>
                <a:gd name="connsiteY4" fmla="*/ 37006 h 37484"/>
                <a:gd name="connsiteX5" fmla="*/ 45989 w 56511"/>
                <a:gd name="connsiteY5" fmla="*/ 33523 h 37484"/>
                <a:gd name="connsiteX6" fmla="*/ 50201 w 56511"/>
                <a:gd name="connsiteY6" fmla="*/ 31984 h 37484"/>
                <a:gd name="connsiteX7" fmla="*/ 53847 w 56511"/>
                <a:gd name="connsiteY7" fmla="*/ 28257 h 37484"/>
                <a:gd name="connsiteX8" fmla="*/ 56196 w 56511"/>
                <a:gd name="connsiteY8" fmla="*/ 15863 h 37484"/>
                <a:gd name="connsiteX9" fmla="*/ 39184 w 56511"/>
                <a:gd name="connsiteY9" fmla="*/ 1282 h 37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11" h="37484">
                  <a:moveTo>
                    <a:pt x="39184" y="1282"/>
                  </a:moveTo>
                  <a:cubicBezTo>
                    <a:pt x="30573" y="-703"/>
                    <a:pt x="21630" y="-703"/>
                    <a:pt x="13019" y="1282"/>
                  </a:cubicBezTo>
                  <a:cubicBezTo>
                    <a:pt x="9755" y="2117"/>
                    <a:pt x="6765" y="3793"/>
                    <a:pt x="4351" y="6142"/>
                  </a:cubicBezTo>
                  <a:cubicBezTo>
                    <a:pt x="-2405" y="14519"/>
                    <a:pt x="-1214" y="26759"/>
                    <a:pt x="7025" y="33685"/>
                  </a:cubicBezTo>
                  <a:cubicBezTo>
                    <a:pt x="9714" y="35483"/>
                    <a:pt x="12800" y="36625"/>
                    <a:pt x="16016" y="37006"/>
                  </a:cubicBezTo>
                  <a:cubicBezTo>
                    <a:pt x="26142" y="37865"/>
                    <a:pt x="36333" y="36682"/>
                    <a:pt x="45989" y="33523"/>
                  </a:cubicBezTo>
                  <a:cubicBezTo>
                    <a:pt x="47463" y="33215"/>
                    <a:pt x="48881" y="32697"/>
                    <a:pt x="50201" y="31984"/>
                  </a:cubicBezTo>
                  <a:cubicBezTo>
                    <a:pt x="51684" y="31036"/>
                    <a:pt x="52931" y="29764"/>
                    <a:pt x="53847" y="28257"/>
                  </a:cubicBezTo>
                  <a:cubicBezTo>
                    <a:pt x="56147" y="24564"/>
                    <a:pt x="56982" y="20140"/>
                    <a:pt x="56196" y="15863"/>
                  </a:cubicBezTo>
                  <a:cubicBezTo>
                    <a:pt x="54454" y="7722"/>
                    <a:pt x="47496" y="1752"/>
                    <a:pt x="39184"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84" name="Freeform: Shape 1883">
              <a:extLst>
                <a:ext uri="{FF2B5EF4-FFF2-40B4-BE49-F238E27FC236}">
                  <a16:creationId xmlns:a16="http://schemas.microsoft.com/office/drawing/2014/main" xmlns="" id="{702C2AD0-B79A-E220-7F09-5FBD76503AEC}"/>
                </a:ext>
              </a:extLst>
            </p:cNvPr>
            <p:cNvSpPr/>
            <p:nvPr/>
          </p:nvSpPr>
          <p:spPr>
            <a:xfrm>
              <a:off x="8993262" y="4164651"/>
              <a:ext cx="143896" cy="62218"/>
            </a:xfrm>
            <a:custGeom>
              <a:avLst/>
              <a:gdLst>
                <a:gd name="connsiteX0" fmla="*/ 122668 w 143896"/>
                <a:gd name="connsiteY0" fmla="*/ 58771 h 62218"/>
                <a:gd name="connsiteX1" fmla="*/ 24244 w 143896"/>
                <a:gd name="connsiteY1" fmla="*/ 62012 h 62218"/>
                <a:gd name="connsiteX2" fmla="*/ 5046 w 143896"/>
                <a:gd name="connsiteY2" fmla="*/ 52696 h 62218"/>
                <a:gd name="connsiteX3" fmla="*/ 23 w 143896"/>
                <a:gd name="connsiteY3" fmla="*/ 31715 h 62218"/>
                <a:gd name="connsiteX4" fmla="*/ 1563 w 143896"/>
                <a:gd name="connsiteY4" fmla="*/ 19078 h 62218"/>
                <a:gd name="connsiteX5" fmla="*/ 5046 w 143896"/>
                <a:gd name="connsiteY5" fmla="*/ 10977 h 62218"/>
                <a:gd name="connsiteX6" fmla="*/ 15091 w 143896"/>
                <a:gd name="connsiteY6" fmla="*/ 5145 h 62218"/>
                <a:gd name="connsiteX7" fmla="*/ 118213 w 143896"/>
                <a:gd name="connsiteY7" fmla="*/ 203 h 62218"/>
                <a:gd name="connsiteX8" fmla="*/ 143082 w 143896"/>
                <a:gd name="connsiteY8" fmla="*/ 18511 h 62218"/>
                <a:gd name="connsiteX9" fmla="*/ 122668 w 143896"/>
                <a:gd name="connsiteY9" fmla="*/ 58771 h 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6" h="62218">
                  <a:moveTo>
                    <a:pt x="122668" y="58771"/>
                  </a:moveTo>
                  <a:lnTo>
                    <a:pt x="24244" y="62012"/>
                  </a:lnTo>
                  <a:cubicBezTo>
                    <a:pt x="13633" y="61120"/>
                    <a:pt x="8934" y="58771"/>
                    <a:pt x="5046" y="52696"/>
                  </a:cubicBezTo>
                  <a:cubicBezTo>
                    <a:pt x="1384" y="46337"/>
                    <a:pt x="-357" y="39046"/>
                    <a:pt x="23" y="31715"/>
                  </a:cubicBezTo>
                  <a:cubicBezTo>
                    <a:pt x="129" y="27462"/>
                    <a:pt x="639" y="23234"/>
                    <a:pt x="1563" y="19078"/>
                  </a:cubicBezTo>
                  <a:cubicBezTo>
                    <a:pt x="2113" y="16153"/>
                    <a:pt x="3304" y="13391"/>
                    <a:pt x="5046" y="10977"/>
                  </a:cubicBezTo>
                  <a:cubicBezTo>
                    <a:pt x="7622" y="7931"/>
                    <a:pt x="11170" y="5866"/>
                    <a:pt x="15091" y="5145"/>
                  </a:cubicBezTo>
                  <a:cubicBezTo>
                    <a:pt x="33236" y="1824"/>
                    <a:pt x="118213" y="203"/>
                    <a:pt x="118213" y="203"/>
                  </a:cubicBezTo>
                  <a:cubicBezTo>
                    <a:pt x="118213" y="203"/>
                    <a:pt x="142515" y="-4576"/>
                    <a:pt x="143082" y="18511"/>
                  </a:cubicBezTo>
                  <a:cubicBezTo>
                    <a:pt x="143649" y="41598"/>
                    <a:pt x="148833" y="56422"/>
                    <a:pt x="122668" y="587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85" name="Freeform: Shape 1884">
              <a:extLst>
                <a:ext uri="{FF2B5EF4-FFF2-40B4-BE49-F238E27FC236}">
                  <a16:creationId xmlns:a16="http://schemas.microsoft.com/office/drawing/2014/main" xmlns="" id="{0B75522B-A981-BA31-C541-9D758C14ACA8}"/>
                </a:ext>
              </a:extLst>
            </p:cNvPr>
            <p:cNvSpPr/>
            <p:nvPr/>
          </p:nvSpPr>
          <p:spPr>
            <a:xfrm>
              <a:off x="9003004" y="4179025"/>
              <a:ext cx="56621" cy="37418"/>
            </a:xfrm>
            <a:custGeom>
              <a:avLst/>
              <a:gdLst>
                <a:gd name="connsiteX0" fmla="*/ 39291 w 56621"/>
                <a:gd name="connsiteY0" fmla="*/ 1221 h 37418"/>
                <a:gd name="connsiteX1" fmla="*/ 13125 w 56621"/>
                <a:gd name="connsiteY1" fmla="*/ 1221 h 37418"/>
                <a:gd name="connsiteX2" fmla="*/ 4457 w 56621"/>
                <a:gd name="connsiteY2" fmla="*/ 6082 h 37418"/>
                <a:gd name="connsiteX3" fmla="*/ 326 w 56621"/>
                <a:gd name="connsiteY3" fmla="*/ 21554 h 37418"/>
                <a:gd name="connsiteX4" fmla="*/ 7131 w 56621"/>
                <a:gd name="connsiteY4" fmla="*/ 33705 h 37418"/>
                <a:gd name="connsiteX5" fmla="*/ 16123 w 56621"/>
                <a:gd name="connsiteY5" fmla="*/ 36945 h 37418"/>
                <a:gd name="connsiteX6" fmla="*/ 46095 w 56621"/>
                <a:gd name="connsiteY6" fmla="*/ 33543 h 37418"/>
                <a:gd name="connsiteX7" fmla="*/ 50307 w 56621"/>
                <a:gd name="connsiteY7" fmla="*/ 32004 h 37418"/>
                <a:gd name="connsiteX8" fmla="*/ 53953 w 56621"/>
                <a:gd name="connsiteY8" fmla="*/ 28277 h 37418"/>
                <a:gd name="connsiteX9" fmla="*/ 56302 w 56621"/>
                <a:gd name="connsiteY9" fmla="*/ 15803 h 37418"/>
                <a:gd name="connsiteX10" fmla="*/ 39291 w 56621"/>
                <a:gd name="connsiteY10" fmla="*/ 1221 h 3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1" h="37418">
                  <a:moveTo>
                    <a:pt x="39291" y="1221"/>
                  </a:moveTo>
                  <a:cubicBezTo>
                    <a:pt x="30671" y="-682"/>
                    <a:pt x="21744" y="-682"/>
                    <a:pt x="13125" y="1221"/>
                  </a:cubicBezTo>
                  <a:cubicBezTo>
                    <a:pt x="9885" y="2121"/>
                    <a:pt x="6912" y="3789"/>
                    <a:pt x="4457" y="6082"/>
                  </a:cubicBezTo>
                  <a:cubicBezTo>
                    <a:pt x="747" y="10310"/>
                    <a:pt x="-784" y="16037"/>
                    <a:pt x="326" y="21554"/>
                  </a:cubicBezTo>
                  <a:cubicBezTo>
                    <a:pt x="901" y="26342"/>
                    <a:pt x="3348" y="30708"/>
                    <a:pt x="7131" y="33705"/>
                  </a:cubicBezTo>
                  <a:cubicBezTo>
                    <a:pt x="9828" y="35479"/>
                    <a:pt x="12915" y="36589"/>
                    <a:pt x="16123" y="36945"/>
                  </a:cubicBezTo>
                  <a:cubicBezTo>
                    <a:pt x="26240" y="37788"/>
                    <a:pt x="36423" y="36629"/>
                    <a:pt x="46095" y="33543"/>
                  </a:cubicBezTo>
                  <a:cubicBezTo>
                    <a:pt x="47553" y="33203"/>
                    <a:pt x="48971" y="32684"/>
                    <a:pt x="50307" y="32004"/>
                  </a:cubicBezTo>
                  <a:cubicBezTo>
                    <a:pt x="51790" y="31056"/>
                    <a:pt x="53037" y="29784"/>
                    <a:pt x="53953" y="28277"/>
                  </a:cubicBezTo>
                  <a:cubicBezTo>
                    <a:pt x="56253" y="24551"/>
                    <a:pt x="57096" y="20112"/>
                    <a:pt x="56302" y="15803"/>
                  </a:cubicBezTo>
                  <a:cubicBezTo>
                    <a:pt x="54512" y="7694"/>
                    <a:pt x="47577" y="1748"/>
                    <a:pt x="39291" y="12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86" name="Freeform: Shape 1885">
              <a:extLst>
                <a:ext uri="{FF2B5EF4-FFF2-40B4-BE49-F238E27FC236}">
                  <a16:creationId xmlns:a16="http://schemas.microsoft.com/office/drawing/2014/main" xmlns="" id="{7F01E3A3-2165-EB49-F75B-44E56504C27A}"/>
                </a:ext>
              </a:extLst>
            </p:cNvPr>
            <p:cNvSpPr/>
            <p:nvPr/>
          </p:nvSpPr>
          <p:spPr>
            <a:xfrm>
              <a:off x="8991876" y="4101221"/>
              <a:ext cx="143970" cy="62139"/>
            </a:xfrm>
            <a:custGeom>
              <a:avLst/>
              <a:gdLst>
                <a:gd name="connsiteX0" fmla="*/ 122676 w 143970"/>
                <a:gd name="connsiteY0" fmla="*/ 58773 h 62139"/>
                <a:gd name="connsiteX1" fmla="*/ 24253 w 143970"/>
                <a:gd name="connsiteY1" fmla="*/ 61933 h 62139"/>
                <a:gd name="connsiteX2" fmla="*/ 5054 w 143970"/>
                <a:gd name="connsiteY2" fmla="*/ 52698 h 62139"/>
                <a:gd name="connsiteX3" fmla="*/ 32 w 143970"/>
                <a:gd name="connsiteY3" fmla="*/ 31717 h 62139"/>
                <a:gd name="connsiteX4" fmla="*/ 1571 w 143970"/>
                <a:gd name="connsiteY4" fmla="*/ 19080 h 62139"/>
                <a:gd name="connsiteX5" fmla="*/ 5054 w 143970"/>
                <a:gd name="connsiteY5" fmla="*/ 10979 h 62139"/>
                <a:gd name="connsiteX6" fmla="*/ 15099 w 143970"/>
                <a:gd name="connsiteY6" fmla="*/ 5147 h 62139"/>
                <a:gd name="connsiteX7" fmla="*/ 118221 w 143970"/>
                <a:gd name="connsiteY7" fmla="*/ 205 h 62139"/>
                <a:gd name="connsiteX8" fmla="*/ 143090 w 143970"/>
                <a:gd name="connsiteY8" fmla="*/ 18432 h 62139"/>
                <a:gd name="connsiteX9" fmla="*/ 122676 w 143970"/>
                <a:gd name="connsiteY9" fmla="*/ 58773 h 6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70" h="62139">
                  <a:moveTo>
                    <a:pt x="122676" y="58773"/>
                  </a:moveTo>
                  <a:lnTo>
                    <a:pt x="24253" y="61933"/>
                  </a:lnTo>
                  <a:cubicBezTo>
                    <a:pt x="13641" y="61122"/>
                    <a:pt x="8861" y="58773"/>
                    <a:pt x="5054" y="52698"/>
                  </a:cubicBezTo>
                  <a:cubicBezTo>
                    <a:pt x="1360" y="46347"/>
                    <a:pt x="-382" y="39048"/>
                    <a:pt x="32" y="31717"/>
                  </a:cubicBezTo>
                  <a:cubicBezTo>
                    <a:pt x="96" y="27464"/>
                    <a:pt x="607" y="23227"/>
                    <a:pt x="1571" y="19080"/>
                  </a:cubicBezTo>
                  <a:cubicBezTo>
                    <a:pt x="2122" y="16156"/>
                    <a:pt x="3312" y="13393"/>
                    <a:pt x="5054" y="10979"/>
                  </a:cubicBezTo>
                  <a:cubicBezTo>
                    <a:pt x="7606" y="7909"/>
                    <a:pt x="11162" y="5835"/>
                    <a:pt x="15099" y="5147"/>
                  </a:cubicBezTo>
                  <a:cubicBezTo>
                    <a:pt x="33244" y="1744"/>
                    <a:pt x="118221" y="205"/>
                    <a:pt x="118221" y="205"/>
                  </a:cubicBezTo>
                  <a:cubicBezTo>
                    <a:pt x="118221" y="205"/>
                    <a:pt x="142523" y="-4574"/>
                    <a:pt x="143090" y="18432"/>
                  </a:cubicBezTo>
                  <a:cubicBezTo>
                    <a:pt x="143657" y="41438"/>
                    <a:pt x="149166" y="56424"/>
                    <a:pt x="122676" y="587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87" name="Freeform: Shape 1886">
              <a:extLst>
                <a:ext uri="{FF2B5EF4-FFF2-40B4-BE49-F238E27FC236}">
                  <a16:creationId xmlns:a16="http://schemas.microsoft.com/office/drawing/2014/main" xmlns="" id="{4F8C3C71-2FF3-EAB9-5673-1A6D6A5E920D}"/>
                </a:ext>
              </a:extLst>
            </p:cNvPr>
            <p:cNvSpPr/>
            <p:nvPr/>
          </p:nvSpPr>
          <p:spPr>
            <a:xfrm>
              <a:off x="9001733" y="4115566"/>
              <a:ext cx="56485" cy="37453"/>
            </a:xfrm>
            <a:custGeom>
              <a:avLst/>
              <a:gdLst>
                <a:gd name="connsiteX0" fmla="*/ 39184 w 56485"/>
                <a:gd name="connsiteY0" fmla="*/ 1252 h 37453"/>
                <a:gd name="connsiteX1" fmla="*/ 13019 w 56485"/>
                <a:gd name="connsiteY1" fmla="*/ 1252 h 37453"/>
                <a:gd name="connsiteX2" fmla="*/ 4351 w 56485"/>
                <a:gd name="connsiteY2" fmla="*/ 6112 h 37453"/>
                <a:gd name="connsiteX3" fmla="*/ 7025 w 56485"/>
                <a:gd name="connsiteY3" fmla="*/ 33654 h 37453"/>
                <a:gd name="connsiteX4" fmla="*/ 15935 w 56485"/>
                <a:gd name="connsiteY4" fmla="*/ 36976 h 37453"/>
                <a:gd name="connsiteX5" fmla="*/ 45989 w 56485"/>
                <a:gd name="connsiteY5" fmla="*/ 33492 h 37453"/>
                <a:gd name="connsiteX6" fmla="*/ 50201 w 56485"/>
                <a:gd name="connsiteY6" fmla="*/ 32034 h 37453"/>
                <a:gd name="connsiteX7" fmla="*/ 53847 w 56485"/>
                <a:gd name="connsiteY7" fmla="*/ 28308 h 37453"/>
                <a:gd name="connsiteX8" fmla="*/ 56196 w 56485"/>
                <a:gd name="connsiteY8" fmla="*/ 15833 h 37453"/>
                <a:gd name="connsiteX9" fmla="*/ 39184 w 56485"/>
                <a:gd name="connsiteY9" fmla="*/ 1252 h 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5" h="37453">
                  <a:moveTo>
                    <a:pt x="39184" y="1252"/>
                  </a:moveTo>
                  <a:cubicBezTo>
                    <a:pt x="30573" y="-693"/>
                    <a:pt x="21630" y="-693"/>
                    <a:pt x="13019" y="1252"/>
                  </a:cubicBezTo>
                  <a:cubicBezTo>
                    <a:pt x="9763" y="2102"/>
                    <a:pt x="6774" y="3771"/>
                    <a:pt x="4351" y="6112"/>
                  </a:cubicBezTo>
                  <a:cubicBezTo>
                    <a:pt x="-2405" y="14488"/>
                    <a:pt x="-1214" y="26736"/>
                    <a:pt x="7025" y="33654"/>
                  </a:cubicBezTo>
                  <a:cubicBezTo>
                    <a:pt x="9674" y="35477"/>
                    <a:pt x="12736" y="36619"/>
                    <a:pt x="15935" y="36976"/>
                  </a:cubicBezTo>
                  <a:cubicBezTo>
                    <a:pt x="26086" y="37834"/>
                    <a:pt x="36301" y="36652"/>
                    <a:pt x="45989" y="33492"/>
                  </a:cubicBezTo>
                  <a:cubicBezTo>
                    <a:pt x="47455" y="33217"/>
                    <a:pt x="48873" y="32723"/>
                    <a:pt x="50201" y="32034"/>
                  </a:cubicBezTo>
                  <a:cubicBezTo>
                    <a:pt x="51684" y="31086"/>
                    <a:pt x="52931" y="29815"/>
                    <a:pt x="53847" y="28308"/>
                  </a:cubicBezTo>
                  <a:cubicBezTo>
                    <a:pt x="56099" y="24565"/>
                    <a:pt x="56933" y="20142"/>
                    <a:pt x="56196" y="15833"/>
                  </a:cubicBezTo>
                  <a:cubicBezTo>
                    <a:pt x="54430" y="7708"/>
                    <a:pt x="47480" y="1754"/>
                    <a:pt x="3918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88" name="Freeform: Shape 1887">
              <a:extLst>
                <a:ext uri="{FF2B5EF4-FFF2-40B4-BE49-F238E27FC236}">
                  <a16:creationId xmlns:a16="http://schemas.microsoft.com/office/drawing/2014/main" xmlns="" id="{603A2B4E-585E-E04C-666E-5ECEEADDAE3F}"/>
                </a:ext>
              </a:extLst>
            </p:cNvPr>
            <p:cNvSpPr/>
            <p:nvPr/>
          </p:nvSpPr>
          <p:spPr>
            <a:xfrm>
              <a:off x="8990499" y="4037696"/>
              <a:ext cx="143941" cy="62304"/>
            </a:xfrm>
            <a:custGeom>
              <a:avLst/>
              <a:gdLst>
                <a:gd name="connsiteX0" fmla="*/ 122677 w 143941"/>
                <a:gd name="connsiteY0" fmla="*/ 58788 h 62304"/>
                <a:gd name="connsiteX1" fmla="*/ 24253 w 143941"/>
                <a:gd name="connsiteY1" fmla="*/ 62028 h 62304"/>
                <a:gd name="connsiteX2" fmla="*/ 4974 w 143941"/>
                <a:gd name="connsiteY2" fmla="*/ 52794 h 62304"/>
                <a:gd name="connsiteX3" fmla="*/ 32 w 143941"/>
                <a:gd name="connsiteY3" fmla="*/ 31732 h 62304"/>
                <a:gd name="connsiteX4" fmla="*/ 1571 w 143941"/>
                <a:gd name="connsiteY4" fmla="*/ 19095 h 62304"/>
                <a:gd name="connsiteX5" fmla="*/ 5055 w 143941"/>
                <a:gd name="connsiteY5" fmla="*/ 10994 h 62304"/>
                <a:gd name="connsiteX6" fmla="*/ 15100 w 143941"/>
                <a:gd name="connsiteY6" fmla="*/ 5162 h 62304"/>
                <a:gd name="connsiteX7" fmla="*/ 118140 w 143941"/>
                <a:gd name="connsiteY7" fmla="*/ 220 h 62304"/>
                <a:gd name="connsiteX8" fmla="*/ 143091 w 143941"/>
                <a:gd name="connsiteY8" fmla="*/ 18447 h 62304"/>
                <a:gd name="connsiteX9" fmla="*/ 122677 w 143941"/>
                <a:gd name="connsiteY9" fmla="*/ 58788 h 6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1" h="62304">
                  <a:moveTo>
                    <a:pt x="122677" y="58788"/>
                  </a:moveTo>
                  <a:lnTo>
                    <a:pt x="24253" y="62028"/>
                  </a:lnTo>
                  <a:cubicBezTo>
                    <a:pt x="16631" y="62644"/>
                    <a:pt x="9267" y="59120"/>
                    <a:pt x="4974" y="52794"/>
                  </a:cubicBezTo>
                  <a:cubicBezTo>
                    <a:pt x="1336" y="46394"/>
                    <a:pt x="-381" y="39079"/>
                    <a:pt x="32" y="31732"/>
                  </a:cubicBezTo>
                  <a:cubicBezTo>
                    <a:pt x="97" y="27479"/>
                    <a:pt x="616" y="23242"/>
                    <a:pt x="1571" y="19095"/>
                  </a:cubicBezTo>
                  <a:cubicBezTo>
                    <a:pt x="2106" y="16170"/>
                    <a:pt x="3297" y="13400"/>
                    <a:pt x="5055" y="10994"/>
                  </a:cubicBezTo>
                  <a:cubicBezTo>
                    <a:pt x="7606" y="7924"/>
                    <a:pt x="11163" y="5850"/>
                    <a:pt x="15100" y="5162"/>
                  </a:cubicBezTo>
                  <a:cubicBezTo>
                    <a:pt x="33245" y="1759"/>
                    <a:pt x="118140" y="220"/>
                    <a:pt x="118140" y="220"/>
                  </a:cubicBezTo>
                  <a:cubicBezTo>
                    <a:pt x="118140" y="220"/>
                    <a:pt x="142443" y="-4640"/>
                    <a:pt x="143091" y="18447"/>
                  </a:cubicBezTo>
                  <a:cubicBezTo>
                    <a:pt x="143739" y="41534"/>
                    <a:pt x="148842" y="56439"/>
                    <a:pt x="122677" y="587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89" name="Freeform: Shape 1888">
              <a:extLst>
                <a:ext uri="{FF2B5EF4-FFF2-40B4-BE49-F238E27FC236}">
                  <a16:creationId xmlns:a16="http://schemas.microsoft.com/office/drawing/2014/main" xmlns="" id="{462E8E9E-7FCF-6065-A06B-140056A509E6}"/>
                </a:ext>
              </a:extLst>
            </p:cNvPr>
            <p:cNvSpPr/>
            <p:nvPr/>
          </p:nvSpPr>
          <p:spPr>
            <a:xfrm>
              <a:off x="9000356" y="4052107"/>
              <a:ext cx="56488" cy="37487"/>
            </a:xfrm>
            <a:custGeom>
              <a:avLst/>
              <a:gdLst>
                <a:gd name="connsiteX0" fmla="*/ 39184 w 56488"/>
                <a:gd name="connsiteY0" fmla="*/ 1282 h 37487"/>
                <a:gd name="connsiteX1" fmla="*/ 13019 w 56488"/>
                <a:gd name="connsiteY1" fmla="*/ 1282 h 37487"/>
                <a:gd name="connsiteX2" fmla="*/ 4351 w 56488"/>
                <a:gd name="connsiteY2" fmla="*/ 6142 h 37487"/>
                <a:gd name="connsiteX3" fmla="*/ 7025 w 56488"/>
                <a:gd name="connsiteY3" fmla="*/ 33685 h 37487"/>
                <a:gd name="connsiteX4" fmla="*/ 15935 w 56488"/>
                <a:gd name="connsiteY4" fmla="*/ 37006 h 37487"/>
                <a:gd name="connsiteX5" fmla="*/ 45908 w 56488"/>
                <a:gd name="connsiteY5" fmla="*/ 33523 h 37487"/>
                <a:gd name="connsiteX6" fmla="*/ 50201 w 56488"/>
                <a:gd name="connsiteY6" fmla="*/ 31984 h 37487"/>
                <a:gd name="connsiteX7" fmla="*/ 53766 w 56488"/>
                <a:gd name="connsiteY7" fmla="*/ 28257 h 37487"/>
                <a:gd name="connsiteX8" fmla="*/ 56196 w 56488"/>
                <a:gd name="connsiteY8" fmla="*/ 15863 h 37487"/>
                <a:gd name="connsiteX9" fmla="*/ 39184 w 56488"/>
                <a:gd name="connsiteY9" fmla="*/ 1282 h 3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8" h="37487">
                  <a:moveTo>
                    <a:pt x="39184" y="1282"/>
                  </a:moveTo>
                  <a:cubicBezTo>
                    <a:pt x="30573" y="-703"/>
                    <a:pt x="21630" y="-703"/>
                    <a:pt x="13019" y="1282"/>
                  </a:cubicBezTo>
                  <a:cubicBezTo>
                    <a:pt x="9763" y="2133"/>
                    <a:pt x="6773" y="3801"/>
                    <a:pt x="4351" y="6142"/>
                  </a:cubicBezTo>
                  <a:cubicBezTo>
                    <a:pt x="-2405" y="14519"/>
                    <a:pt x="-1214" y="26759"/>
                    <a:pt x="7025" y="33685"/>
                  </a:cubicBezTo>
                  <a:cubicBezTo>
                    <a:pt x="9690" y="35475"/>
                    <a:pt x="12744" y="36609"/>
                    <a:pt x="15935" y="37006"/>
                  </a:cubicBezTo>
                  <a:cubicBezTo>
                    <a:pt x="26061" y="37873"/>
                    <a:pt x="36252" y="36682"/>
                    <a:pt x="45908" y="33523"/>
                  </a:cubicBezTo>
                  <a:cubicBezTo>
                    <a:pt x="47407" y="33231"/>
                    <a:pt x="48857" y="32713"/>
                    <a:pt x="50201" y="31984"/>
                  </a:cubicBezTo>
                  <a:cubicBezTo>
                    <a:pt x="51684" y="31060"/>
                    <a:pt x="52907" y="29780"/>
                    <a:pt x="53766" y="28257"/>
                  </a:cubicBezTo>
                  <a:cubicBezTo>
                    <a:pt x="56082" y="24572"/>
                    <a:pt x="56949" y="20157"/>
                    <a:pt x="56196" y="15863"/>
                  </a:cubicBezTo>
                  <a:cubicBezTo>
                    <a:pt x="54430" y="7738"/>
                    <a:pt x="47480" y="1784"/>
                    <a:pt x="39184"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90" name="Freeform: Shape 1889">
              <a:extLst>
                <a:ext uri="{FF2B5EF4-FFF2-40B4-BE49-F238E27FC236}">
                  <a16:creationId xmlns:a16="http://schemas.microsoft.com/office/drawing/2014/main" xmlns="" id="{1B8C4EBF-FCEE-A573-BEC4-B5CFC387659F}"/>
                </a:ext>
              </a:extLst>
            </p:cNvPr>
            <p:cNvSpPr/>
            <p:nvPr/>
          </p:nvSpPr>
          <p:spPr>
            <a:xfrm>
              <a:off x="8989119" y="3973668"/>
              <a:ext cx="143843" cy="62510"/>
            </a:xfrm>
            <a:custGeom>
              <a:avLst/>
              <a:gdLst>
                <a:gd name="connsiteX0" fmla="*/ 122679 w 143843"/>
                <a:gd name="connsiteY0" fmla="*/ 59064 h 62510"/>
                <a:gd name="connsiteX1" fmla="*/ 24256 w 143843"/>
                <a:gd name="connsiteY1" fmla="*/ 62304 h 62510"/>
                <a:gd name="connsiteX2" fmla="*/ 4976 w 143843"/>
                <a:gd name="connsiteY2" fmla="*/ 52989 h 62510"/>
                <a:gd name="connsiteX3" fmla="*/ 34 w 143843"/>
                <a:gd name="connsiteY3" fmla="*/ 32008 h 62510"/>
                <a:gd name="connsiteX4" fmla="*/ 845 w 143843"/>
                <a:gd name="connsiteY4" fmla="*/ 23340 h 62510"/>
                <a:gd name="connsiteX5" fmla="*/ 1574 w 143843"/>
                <a:gd name="connsiteY5" fmla="*/ 19776 h 62510"/>
                <a:gd name="connsiteX6" fmla="*/ 4976 w 143843"/>
                <a:gd name="connsiteY6" fmla="*/ 11675 h 62510"/>
                <a:gd name="connsiteX7" fmla="*/ 15021 w 143843"/>
                <a:gd name="connsiteY7" fmla="*/ 5842 h 62510"/>
                <a:gd name="connsiteX8" fmla="*/ 118062 w 143843"/>
                <a:gd name="connsiteY8" fmla="*/ 253 h 62510"/>
                <a:gd name="connsiteX9" fmla="*/ 143012 w 143843"/>
                <a:gd name="connsiteY9" fmla="*/ 18399 h 62510"/>
                <a:gd name="connsiteX10" fmla="*/ 143012 w 143843"/>
                <a:gd name="connsiteY10" fmla="*/ 20262 h 62510"/>
                <a:gd name="connsiteX11" fmla="*/ 122679 w 143843"/>
                <a:gd name="connsiteY11" fmla="*/ 59064 h 6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43" h="62510">
                  <a:moveTo>
                    <a:pt x="122679" y="59064"/>
                  </a:moveTo>
                  <a:lnTo>
                    <a:pt x="24256" y="62304"/>
                  </a:lnTo>
                  <a:cubicBezTo>
                    <a:pt x="13563" y="61413"/>
                    <a:pt x="8864" y="59064"/>
                    <a:pt x="4976" y="52989"/>
                  </a:cubicBezTo>
                  <a:cubicBezTo>
                    <a:pt x="1331" y="46621"/>
                    <a:pt x="-387" y="39331"/>
                    <a:pt x="34" y="32008"/>
                  </a:cubicBezTo>
                  <a:cubicBezTo>
                    <a:pt x="91" y="29100"/>
                    <a:pt x="367" y="26208"/>
                    <a:pt x="845" y="23340"/>
                  </a:cubicBezTo>
                  <a:lnTo>
                    <a:pt x="1574" y="19776"/>
                  </a:lnTo>
                  <a:cubicBezTo>
                    <a:pt x="2092" y="16859"/>
                    <a:pt x="3258" y="14089"/>
                    <a:pt x="4976" y="11675"/>
                  </a:cubicBezTo>
                  <a:cubicBezTo>
                    <a:pt x="7552" y="8629"/>
                    <a:pt x="11100" y="6564"/>
                    <a:pt x="15021" y="5842"/>
                  </a:cubicBezTo>
                  <a:cubicBezTo>
                    <a:pt x="33085" y="2359"/>
                    <a:pt x="118062" y="253"/>
                    <a:pt x="118062" y="253"/>
                  </a:cubicBezTo>
                  <a:cubicBezTo>
                    <a:pt x="118062" y="253"/>
                    <a:pt x="142364" y="-4769"/>
                    <a:pt x="143012" y="18399"/>
                  </a:cubicBezTo>
                  <a:lnTo>
                    <a:pt x="143012" y="20262"/>
                  </a:lnTo>
                  <a:cubicBezTo>
                    <a:pt x="143822" y="42863"/>
                    <a:pt x="148277" y="57039"/>
                    <a:pt x="122679" y="590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91" name="Freeform: Shape 1890">
              <a:extLst>
                <a:ext uri="{FF2B5EF4-FFF2-40B4-BE49-F238E27FC236}">
                  <a16:creationId xmlns:a16="http://schemas.microsoft.com/office/drawing/2014/main" xmlns="" id="{E5344288-2FA5-0519-832E-36418292C93C}"/>
                </a:ext>
              </a:extLst>
            </p:cNvPr>
            <p:cNvSpPr/>
            <p:nvPr/>
          </p:nvSpPr>
          <p:spPr>
            <a:xfrm>
              <a:off x="8998896" y="3988759"/>
              <a:ext cx="56539" cy="37179"/>
            </a:xfrm>
            <a:custGeom>
              <a:avLst/>
              <a:gdLst>
                <a:gd name="connsiteX0" fmla="*/ 39186 w 56539"/>
                <a:gd name="connsiteY0" fmla="*/ 1282 h 37179"/>
                <a:gd name="connsiteX1" fmla="*/ 13021 w 56539"/>
                <a:gd name="connsiteY1" fmla="*/ 1282 h 37179"/>
                <a:gd name="connsiteX2" fmla="*/ 4434 w 56539"/>
                <a:gd name="connsiteY2" fmla="*/ 6142 h 37179"/>
                <a:gd name="connsiteX3" fmla="*/ 2814 w 56539"/>
                <a:gd name="connsiteY3" fmla="*/ 7925 h 37179"/>
                <a:gd name="connsiteX4" fmla="*/ 303 w 56539"/>
                <a:gd name="connsiteY4" fmla="*/ 21372 h 37179"/>
                <a:gd name="connsiteX5" fmla="*/ 7108 w 56539"/>
                <a:gd name="connsiteY5" fmla="*/ 33442 h 37179"/>
                <a:gd name="connsiteX6" fmla="*/ 16018 w 56539"/>
                <a:gd name="connsiteY6" fmla="*/ 36682 h 37179"/>
                <a:gd name="connsiteX7" fmla="*/ 45991 w 56539"/>
                <a:gd name="connsiteY7" fmla="*/ 33280 h 37179"/>
                <a:gd name="connsiteX8" fmla="*/ 50284 w 56539"/>
                <a:gd name="connsiteY8" fmla="*/ 31741 h 37179"/>
                <a:gd name="connsiteX9" fmla="*/ 53849 w 56539"/>
                <a:gd name="connsiteY9" fmla="*/ 28014 h 37179"/>
                <a:gd name="connsiteX10" fmla="*/ 56198 w 56539"/>
                <a:gd name="connsiteY10" fmla="*/ 15539 h 37179"/>
                <a:gd name="connsiteX11" fmla="*/ 51823 w 56539"/>
                <a:gd name="connsiteY11" fmla="*/ 6791 h 37179"/>
                <a:gd name="connsiteX12" fmla="*/ 39186 w 56539"/>
                <a:gd name="connsiteY12" fmla="*/ 1282 h 3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539" h="37179">
                  <a:moveTo>
                    <a:pt x="39186" y="1282"/>
                  </a:moveTo>
                  <a:cubicBezTo>
                    <a:pt x="30575" y="-703"/>
                    <a:pt x="21632" y="-703"/>
                    <a:pt x="13021" y="1282"/>
                  </a:cubicBezTo>
                  <a:cubicBezTo>
                    <a:pt x="9789" y="2133"/>
                    <a:pt x="6832" y="3809"/>
                    <a:pt x="4434" y="6142"/>
                  </a:cubicBezTo>
                  <a:cubicBezTo>
                    <a:pt x="3786" y="6629"/>
                    <a:pt x="3300" y="7601"/>
                    <a:pt x="2814" y="7925"/>
                  </a:cubicBezTo>
                  <a:cubicBezTo>
                    <a:pt x="319" y="11935"/>
                    <a:pt x="-580" y="16730"/>
                    <a:pt x="303" y="21372"/>
                  </a:cubicBezTo>
                  <a:cubicBezTo>
                    <a:pt x="886" y="26135"/>
                    <a:pt x="3333" y="30477"/>
                    <a:pt x="7108" y="33442"/>
                  </a:cubicBezTo>
                  <a:cubicBezTo>
                    <a:pt x="9781" y="35208"/>
                    <a:pt x="12835" y="36318"/>
                    <a:pt x="16018" y="36682"/>
                  </a:cubicBezTo>
                  <a:cubicBezTo>
                    <a:pt x="26136" y="37573"/>
                    <a:pt x="36327" y="36415"/>
                    <a:pt x="45991" y="33280"/>
                  </a:cubicBezTo>
                  <a:cubicBezTo>
                    <a:pt x="47481" y="32940"/>
                    <a:pt x="48915" y="32421"/>
                    <a:pt x="50284" y="31741"/>
                  </a:cubicBezTo>
                  <a:cubicBezTo>
                    <a:pt x="51751" y="30793"/>
                    <a:pt x="52966" y="29513"/>
                    <a:pt x="53849" y="28014"/>
                  </a:cubicBezTo>
                  <a:cubicBezTo>
                    <a:pt x="56190" y="24304"/>
                    <a:pt x="57032" y="19849"/>
                    <a:pt x="56198" y="15539"/>
                  </a:cubicBezTo>
                  <a:cubicBezTo>
                    <a:pt x="55679" y="12242"/>
                    <a:pt x="54148" y="9188"/>
                    <a:pt x="51823" y="6791"/>
                  </a:cubicBezTo>
                  <a:cubicBezTo>
                    <a:pt x="48308" y="3656"/>
                    <a:pt x="43877" y="1728"/>
                    <a:pt x="391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92" name="Freeform: Shape 1891">
              <a:extLst>
                <a:ext uri="{FF2B5EF4-FFF2-40B4-BE49-F238E27FC236}">
                  <a16:creationId xmlns:a16="http://schemas.microsoft.com/office/drawing/2014/main" xmlns="" id="{647F4E50-4406-70BF-9F7A-E5CC4080DE15}"/>
                </a:ext>
              </a:extLst>
            </p:cNvPr>
            <p:cNvSpPr/>
            <p:nvPr/>
          </p:nvSpPr>
          <p:spPr>
            <a:xfrm>
              <a:off x="8987354" y="3910399"/>
              <a:ext cx="143955" cy="62918"/>
            </a:xfrm>
            <a:custGeom>
              <a:avLst/>
              <a:gdLst>
                <a:gd name="connsiteX0" fmla="*/ 122825 w 143955"/>
                <a:gd name="connsiteY0" fmla="*/ 58904 h 62918"/>
                <a:gd name="connsiteX1" fmla="*/ 24482 w 143955"/>
                <a:gd name="connsiteY1" fmla="*/ 62712 h 62918"/>
                <a:gd name="connsiteX2" fmla="*/ 5202 w 143955"/>
                <a:gd name="connsiteY2" fmla="*/ 53639 h 62918"/>
                <a:gd name="connsiteX3" fmla="*/ 18 w 143955"/>
                <a:gd name="connsiteY3" fmla="*/ 32739 h 62918"/>
                <a:gd name="connsiteX4" fmla="*/ 1476 w 143955"/>
                <a:gd name="connsiteY4" fmla="*/ 20102 h 62918"/>
                <a:gd name="connsiteX5" fmla="*/ 4879 w 143955"/>
                <a:gd name="connsiteY5" fmla="*/ 12001 h 62918"/>
                <a:gd name="connsiteX6" fmla="*/ 14923 w 143955"/>
                <a:gd name="connsiteY6" fmla="*/ 6088 h 62918"/>
                <a:gd name="connsiteX7" fmla="*/ 117964 w 143955"/>
                <a:gd name="connsiteY7" fmla="*/ 255 h 62918"/>
                <a:gd name="connsiteX8" fmla="*/ 142995 w 143955"/>
                <a:gd name="connsiteY8" fmla="*/ 18320 h 62918"/>
                <a:gd name="connsiteX9" fmla="*/ 122825 w 143955"/>
                <a:gd name="connsiteY9" fmla="*/ 58904 h 6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5" h="62918">
                  <a:moveTo>
                    <a:pt x="122825" y="58904"/>
                  </a:moveTo>
                  <a:lnTo>
                    <a:pt x="24482" y="62712"/>
                  </a:lnTo>
                  <a:cubicBezTo>
                    <a:pt x="13870" y="61982"/>
                    <a:pt x="9091" y="59633"/>
                    <a:pt x="5202" y="53639"/>
                  </a:cubicBezTo>
                  <a:cubicBezTo>
                    <a:pt x="1460" y="47328"/>
                    <a:pt x="-346" y="40062"/>
                    <a:pt x="18" y="32739"/>
                  </a:cubicBezTo>
                  <a:cubicBezTo>
                    <a:pt x="91" y="28486"/>
                    <a:pt x="585" y="24258"/>
                    <a:pt x="1476" y="20102"/>
                  </a:cubicBezTo>
                  <a:cubicBezTo>
                    <a:pt x="1995" y="17186"/>
                    <a:pt x="3161" y="14415"/>
                    <a:pt x="4879" y="12001"/>
                  </a:cubicBezTo>
                  <a:cubicBezTo>
                    <a:pt x="7446" y="8931"/>
                    <a:pt x="10994" y="6849"/>
                    <a:pt x="14923" y="6088"/>
                  </a:cubicBezTo>
                  <a:cubicBezTo>
                    <a:pt x="32988" y="2604"/>
                    <a:pt x="117964" y="255"/>
                    <a:pt x="117964" y="255"/>
                  </a:cubicBezTo>
                  <a:cubicBezTo>
                    <a:pt x="117964" y="255"/>
                    <a:pt x="142266" y="-4767"/>
                    <a:pt x="142995" y="18320"/>
                  </a:cubicBezTo>
                  <a:cubicBezTo>
                    <a:pt x="143725" y="41407"/>
                    <a:pt x="149071" y="56393"/>
                    <a:pt x="122825" y="5890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93" name="Freeform: Shape 1892">
              <a:extLst>
                <a:ext uri="{FF2B5EF4-FFF2-40B4-BE49-F238E27FC236}">
                  <a16:creationId xmlns:a16="http://schemas.microsoft.com/office/drawing/2014/main" xmlns="" id="{4A9FA79F-651C-6132-8828-E1F7DD3AC2AF}"/>
                </a:ext>
              </a:extLst>
            </p:cNvPr>
            <p:cNvSpPr/>
            <p:nvPr/>
          </p:nvSpPr>
          <p:spPr>
            <a:xfrm>
              <a:off x="8997252" y="3925442"/>
              <a:ext cx="56474" cy="37341"/>
            </a:xfrm>
            <a:custGeom>
              <a:avLst/>
              <a:gdLst>
                <a:gd name="connsiteX0" fmla="*/ 39048 w 56474"/>
                <a:gd name="connsiteY0" fmla="*/ 1252 h 37341"/>
                <a:gd name="connsiteX1" fmla="*/ 12882 w 56474"/>
                <a:gd name="connsiteY1" fmla="*/ 1252 h 37341"/>
                <a:gd name="connsiteX2" fmla="*/ 4215 w 56474"/>
                <a:gd name="connsiteY2" fmla="*/ 6193 h 37341"/>
                <a:gd name="connsiteX3" fmla="*/ 7131 w 56474"/>
                <a:gd name="connsiteY3" fmla="*/ 33654 h 37341"/>
                <a:gd name="connsiteX4" fmla="*/ 16042 w 56474"/>
                <a:gd name="connsiteY4" fmla="*/ 36895 h 37341"/>
                <a:gd name="connsiteX5" fmla="*/ 46014 w 56474"/>
                <a:gd name="connsiteY5" fmla="*/ 33249 h 37341"/>
                <a:gd name="connsiteX6" fmla="*/ 50308 w 56474"/>
                <a:gd name="connsiteY6" fmla="*/ 31710 h 37341"/>
                <a:gd name="connsiteX7" fmla="*/ 53872 w 56474"/>
                <a:gd name="connsiteY7" fmla="*/ 27903 h 37341"/>
                <a:gd name="connsiteX8" fmla="*/ 56140 w 56474"/>
                <a:gd name="connsiteY8" fmla="*/ 15509 h 37341"/>
                <a:gd name="connsiteX9" fmla="*/ 39048 w 56474"/>
                <a:gd name="connsiteY9" fmla="*/ 1252 h 3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4" h="37341">
                  <a:moveTo>
                    <a:pt x="39048" y="1252"/>
                  </a:moveTo>
                  <a:cubicBezTo>
                    <a:pt x="30437" y="-693"/>
                    <a:pt x="21493" y="-693"/>
                    <a:pt x="12882" y="1252"/>
                  </a:cubicBezTo>
                  <a:cubicBezTo>
                    <a:pt x="9618" y="2126"/>
                    <a:pt x="6637" y="3836"/>
                    <a:pt x="4215" y="6193"/>
                  </a:cubicBezTo>
                  <a:cubicBezTo>
                    <a:pt x="-2428" y="14618"/>
                    <a:pt x="-1132" y="26809"/>
                    <a:pt x="7131" y="33654"/>
                  </a:cubicBezTo>
                  <a:cubicBezTo>
                    <a:pt x="9804" y="35420"/>
                    <a:pt x="12858" y="36530"/>
                    <a:pt x="16042" y="36895"/>
                  </a:cubicBezTo>
                  <a:cubicBezTo>
                    <a:pt x="26176" y="37705"/>
                    <a:pt x="36366" y="36465"/>
                    <a:pt x="46014" y="33249"/>
                  </a:cubicBezTo>
                  <a:cubicBezTo>
                    <a:pt x="47505" y="32909"/>
                    <a:pt x="48939" y="32391"/>
                    <a:pt x="50308" y="31710"/>
                  </a:cubicBezTo>
                  <a:cubicBezTo>
                    <a:pt x="51790" y="30754"/>
                    <a:pt x="53013" y="29442"/>
                    <a:pt x="53872" y="27903"/>
                  </a:cubicBezTo>
                  <a:cubicBezTo>
                    <a:pt x="56140" y="24193"/>
                    <a:pt x="56950" y="19778"/>
                    <a:pt x="56140" y="15509"/>
                  </a:cubicBezTo>
                  <a:cubicBezTo>
                    <a:pt x="54293" y="7457"/>
                    <a:pt x="47302" y="1624"/>
                    <a:pt x="39048"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94" name="Freeform: Shape 1893">
              <a:extLst>
                <a:ext uri="{FF2B5EF4-FFF2-40B4-BE49-F238E27FC236}">
                  <a16:creationId xmlns:a16="http://schemas.microsoft.com/office/drawing/2014/main" xmlns="" id="{BCF33A4A-1755-E375-A370-5DB7112C73A7}"/>
                </a:ext>
              </a:extLst>
            </p:cNvPr>
            <p:cNvSpPr/>
            <p:nvPr/>
          </p:nvSpPr>
          <p:spPr>
            <a:xfrm>
              <a:off x="8985752" y="3846872"/>
              <a:ext cx="143811" cy="63179"/>
            </a:xfrm>
            <a:custGeom>
              <a:avLst/>
              <a:gdLst>
                <a:gd name="connsiteX0" fmla="*/ 122887 w 143811"/>
                <a:gd name="connsiteY0" fmla="*/ 58841 h 63179"/>
                <a:gd name="connsiteX1" fmla="*/ 24545 w 143811"/>
                <a:gd name="connsiteY1" fmla="*/ 62973 h 63179"/>
                <a:gd name="connsiteX2" fmla="*/ 5184 w 143811"/>
                <a:gd name="connsiteY2" fmla="*/ 53900 h 63179"/>
                <a:gd name="connsiteX3" fmla="*/ -1 w 143811"/>
                <a:gd name="connsiteY3" fmla="*/ 33000 h 63179"/>
                <a:gd name="connsiteX4" fmla="*/ 1458 w 143811"/>
                <a:gd name="connsiteY4" fmla="*/ 20363 h 63179"/>
                <a:gd name="connsiteX5" fmla="*/ 4779 w 143811"/>
                <a:gd name="connsiteY5" fmla="*/ 12262 h 63179"/>
                <a:gd name="connsiteX6" fmla="*/ 14824 w 143811"/>
                <a:gd name="connsiteY6" fmla="*/ 6349 h 63179"/>
                <a:gd name="connsiteX7" fmla="*/ 117865 w 143811"/>
                <a:gd name="connsiteY7" fmla="*/ 273 h 63179"/>
                <a:gd name="connsiteX8" fmla="*/ 142896 w 143811"/>
                <a:gd name="connsiteY8" fmla="*/ 18257 h 63179"/>
                <a:gd name="connsiteX9" fmla="*/ 122887 w 143811"/>
                <a:gd name="connsiteY9" fmla="*/ 58841 h 6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11" h="63179">
                  <a:moveTo>
                    <a:pt x="122887" y="58841"/>
                  </a:moveTo>
                  <a:lnTo>
                    <a:pt x="24545" y="62973"/>
                  </a:lnTo>
                  <a:cubicBezTo>
                    <a:pt x="13852" y="62243"/>
                    <a:pt x="9153" y="59894"/>
                    <a:pt x="5184" y="53900"/>
                  </a:cubicBezTo>
                  <a:cubicBezTo>
                    <a:pt x="1522" y="47565"/>
                    <a:pt x="-276" y="40315"/>
                    <a:pt x="-1" y="33000"/>
                  </a:cubicBezTo>
                  <a:cubicBezTo>
                    <a:pt x="72" y="28747"/>
                    <a:pt x="566" y="24519"/>
                    <a:pt x="1458" y="20363"/>
                  </a:cubicBezTo>
                  <a:cubicBezTo>
                    <a:pt x="1952" y="17447"/>
                    <a:pt x="3086" y="14684"/>
                    <a:pt x="4779" y="12262"/>
                  </a:cubicBezTo>
                  <a:cubicBezTo>
                    <a:pt x="7322" y="9168"/>
                    <a:pt x="10887" y="7078"/>
                    <a:pt x="14824" y="6349"/>
                  </a:cubicBezTo>
                  <a:cubicBezTo>
                    <a:pt x="32888" y="2784"/>
                    <a:pt x="117865" y="273"/>
                    <a:pt x="117865" y="273"/>
                  </a:cubicBezTo>
                  <a:cubicBezTo>
                    <a:pt x="117865" y="273"/>
                    <a:pt x="142167" y="-4830"/>
                    <a:pt x="142896" y="18257"/>
                  </a:cubicBezTo>
                  <a:cubicBezTo>
                    <a:pt x="143625" y="41344"/>
                    <a:pt x="148728" y="56249"/>
                    <a:pt x="122887" y="58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95" name="Freeform: Shape 1894">
              <a:extLst>
                <a:ext uri="{FF2B5EF4-FFF2-40B4-BE49-F238E27FC236}">
                  <a16:creationId xmlns:a16="http://schemas.microsoft.com/office/drawing/2014/main" xmlns="" id="{1308E21A-FCD3-BE0B-5C80-84D4E6D2248F}"/>
                </a:ext>
              </a:extLst>
            </p:cNvPr>
            <p:cNvSpPr/>
            <p:nvPr/>
          </p:nvSpPr>
          <p:spPr>
            <a:xfrm>
              <a:off x="8995308" y="3862247"/>
              <a:ext cx="56469" cy="37496"/>
            </a:xfrm>
            <a:custGeom>
              <a:avLst/>
              <a:gdLst>
                <a:gd name="connsiteX0" fmla="*/ 38967 w 56469"/>
                <a:gd name="connsiteY0" fmla="*/ 1019 h 37496"/>
                <a:gd name="connsiteX1" fmla="*/ 12801 w 56469"/>
                <a:gd name="connsiteY1" fmla="*/ 1505 h 37496"/>
                <a:gd name="connsiteX2" fmla="*/ 4215 w 56469"/>
                <a:gd name="connsiteY2" fmla="*/ 6446 h 37496"/>
                <a:gd name="connsiteX3" fmla="*/ 7131 w 56469"/>
                <a:gd name="connsiteY3" fmla="*/ 33908 h 37496"/>
                <a:gd name="connsiteX4" fmla="*/ 16123 w 56469"/>
                <a:gd name="connsiteY4" fmla="*/ 37067 h 37496"/>
                <a:gd name="connsiteX5" fmla="*/ 46095 w 56469"/>
                <a:gd name="connsiteY5" fmla="*/ 33341 h 37496"/>
                <a:gd name="connsiteX6" fmla="*/ 50308 w 56469"/>
                <a:gd name="connsiteY6" fmla="*/ 31801 h 37496"/>
                <a:gd name="connsiteX7" fmla="*/ 53872 w 56469"/>
                <a:gd name="connsiteY7" fmla="*/ 28075 h 37496"/>
                <a:gd name="connsiteX8" fmla="*/ 56140 w 56469"/>
                <a:gd name="connsiteY8" fmla="*/ 15600 h 37496"/>
                <a:gd name="connsiteX9" fmla="*/ 38967 w 56469"/>
                <a:gd name="connsiteY9" fmla="*/ 1019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9" h="37496">
                  <a:moveTo>
                    <a:pt x="38967" y="1019"/>
                  </a:moveTo>
                  <a:cubicBezTo>
                    <a:pt x="30315" y="-763"/>
                    <a:pt x="21380" y="-601"/>
                    <a:pt x="12801" y="1505"/>
                  </a:cubicBezTo>
                  <a:cubicBezTo>
                    <a:pt x="9561" y="2380"/>
                    <a:pt x="6604" y="4089"/>
                    <a:pt x="4215" y="6446"/>
                  </a:cubicBezTo>
                  <a:cubicBezTo>
                    <a:pt x="-2428" y="14871"/>
                    <a:pt x="-1132" y="27063"/>
                    <a:pt x="7131" y="33908"/>
                  </a:cubicBezTo>
                  <a:cubicBezTo>
                    <a:pt x="9820" y="35682"/>
                    <a:pt x="12915" y="36767"/>
                    <a:pt x="16123" y="37067"/>
                  </a:cubicBezTo>
                  <a:cubicBezTo>
                    <a:pt x="26265" y="37845"/>
                    <a:pt x="36455" y="36581"/>
                    <a:pt x="46095" y="33341"/>
                  </a:cubicBezTo>
                  <a:cubicBezTo>
                    <a:pt x="47570" y="33033"/>
                    <a:pt x="48987" y="32514"/>
                    <a:pt x="50308" y="31801"/>
                  </a:cubicBezTo>
                  <a:cubicBezTo>
                    <a:pt x="51790" y="30878"/>
                    <a:pt x="53013" y="29598"/>
                    <a:pt x="53872" y="28075"/>
                  </a:cubicBezTo>
                  <a:cubicBezTo>
                    <a:pt x="56132" y="24333"/>
                    <a:pt x="56942" y="19893"/>
                    <a:pt x="56140" y="15600"/>
                  </a:cubicBezTo>
                  <a:cubicBezTo>
                    <a:pt x="54382" y="7410"/>
                    <a:pt x="47335" y="1424"/>
                    <a:pt x="38967" y="10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96" name="Freeform: Shape 1895">
              <a:extLst>
                <a:ext uri="{FF2B5EF4-FFF2-40B4-BE49-F238E27FC236}">
                  <a16:creationId xmlns:a16="http://schemas.microsoft.com/office/drawing/2014/main" xmlns="" id="{E26956E3-5170-66E6-86E2-05B7FF3C4D2F}"/>
                </a:ext>
              </a:extLst>
            </p:cNvPr>
            <p:cNvSpPr/>
            <p:nvPr/>
          </p:nvSpPr>
          <p:spPr>
            <a:xfrm>
              <a:off x="8983316" y="3783281"/>
              <a:ext cx="143939" cy="63422"/>
            </a:xfrm>
            <a:custGeom>
              <a:avLst/>
              <a:gdLst>
                <a:gd name="connsiteX0" fmla="*/ 122974 w 143939"/>
                <a:gd name="connsiteY0" fmla="*/ 58841 h 63422"/>
                <a:gd name="connsiteX1" fmla="*/ 24631 w 143939"/>
                <a:gd name="connsiteY1" fmla="*/ 63216 h 63422"/>
                <a:gd name="connsiteX2" fmla="*/ 5271 w 143939"/>
                <a:gd name="connsiteY2" fmla="*/ 54224 h 63422"/>
                <a:gd name="connsiteX3" fmla="*/ 5 w 143939"/>
                <a:gd name="connsiteY3" fmla="*/ 33324 h 63422"/>
                <a:gd name="connsiteX4" fmla="*/ 1382 w 143939"/>
                <a:gd name="connsiteY4" fmla="*/ 20687 h 63422"/>
                <a:gd name="connsiteX5" fmla="*/ 4785 w 143939"/>
                <a:gd name="connsiteY5" fmla="*/ 12586 h 63422"/>
                <a:gd name="connsiteX6" fmla="*/ 14749 w 143939"/>
                <a:gd name="connsiteY6" fmla="*/ 6673 h 63422"/>
                <a:gd name="connsiteX7" fmla="*/ 117790 w 143939"/>
                <a:gd name="connsiteY7" fmla="*/ 273 h 63422"/>
                <a:gd name="connsiteX8" fmla="*/ 142902 w 143939"/>
                <a:gd name="connsiteY8" fmla="*/ 18257 h 63422"/>
                <a:gd name="connsiteX9" fmla="*/ 122974 w 143939"/>
                <a:gd name="connsiteY9" fmla="*/ 58841 h 6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9" h="63422">
                  <a:moveTo>
                    <a:pt x="122974" y="58841"/>
                  </a:moveTo>
                  <a:lnTo>
                    <a:pt x="24631" y="63216"/>
                  </a:lnTo>
                  <a:cubicBezTo>
                    <a:pt x="13939" y="62487"/>
                    <a:pt x="9240" y="60219"/>
                    <a:pt x="5271" y="54224"/>
                  </a:cubicBezTo>
                  <a:cubicBezTo>
                    <a:pt x="1528" y="47913"/>
                    <a:pt x="-302" y="40655"/>
                    <a:pt x="5" y="33324"/>
                  </a:cubicBezTo>
                  <a:cubicBezTo>
                    <a:pt x="54" y="29079"/>
                    <a:pt x="516" y="24843"/>
                    <a:pt x="1382" y="20687"/>
                  </a:cubicBezTo>
                  <a:cubicBezTo>
                    <a:pt x="1901" y="17771"/>
                    <a:pt x="3067" y="15000"/>
                    <a:pt x="4785" y="12586"/>
                  </a:cubicBezTo>
                  <a:cubicBezTo>
                    <a:pt x="7296" y="9492"/>
                    <a:pt x="10828" y="7394"/>
                    <a:pt x="14749" y="6673"/>
                  </a:cubicBezTo>
                  <a:cubicBezTo>
                    <a:pt x="32813" y="3027"/>
                    <a:pt x="117790" y="273"/>
                    <a:pt x="117790" y="273"/>
                  </a:cubicBezTo>
                  <a:cubicBezTo>
                    <a:pt x="117790" y="273"/>
                    <a:pt x="142092" y="-4830"/>
                    <a:pt x="142902" y="18257"/>
                  </a:cubicBezTo>
                  <a:cubicBezTo>
                    <a:pt x="143712" y="41344"/>
                    <a:pt x="149139" y="56249"/>
                    <a:pt x="122974" y="58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97" name="Freeform: Shape 1896">
              <a:extLst>
                <a:ext uri="{FF2B5EF4-FFF2-40B4-BE49-F238E27FC236}">
                  <a16:creationId xmlns:a16="http://schemas.microsoft.com/office/drawing/2014/main" xmlns="" id="{8C241E5D-4D25-685C-3B40-E2B2DC3C39C9}"/>
                </a:ext>
              </a:extLst>
            </p:cNvPr>
            <p:cNvSpPr/>
            <p:nvPr/>
          </p:nvSpPr>
          <p:spPr>
            <a:xfrm>
              <a:off x="8993184" y="3798899"/>
              <a:ext cx="56489" cy="37548"/>
            </a:xfrm>
            <a:custGeom>
              <a:avLst/>
              <a:gdLst>
                <a:gd name="connsiteX0" fmla="*/ 38985 w 56489"/>
                <a:gd name="connsiteY0" fmla="*/ 1019 h 37548"/>
                <a:gd name="connsiteX1" fmla="*/ 12820 w 56489"/>
                <a:gd name="connsiteY1" fmla="*/ 1505 h 37548"/>
                <a:gd name="connsiteX2" fmla="*/ 4152 w 56489"/>
                <a:gd name="connsiteY2" fmla="*/ 6446 h 37548"/>
                <a:gd name="connsiteX3" fmla="*/ 7230 w 56489"/>
                <a:gd name="connsiteY3" fmla="*/ 33908 h 37548"/>
                <a:gd name="connsiteX4" fmla="*/ 16222 w 56489"/>
                <a:gd name="connsiteY4" fmla="*/ 37148 h 37548"/>
                <a:gd name="connsiteX5" fmla="*/ 46113 w 56489"/>
                <a:gd name="connsiteY5" fmla="*/ 33341 h 37548"/>
                <a:gd name="connsiteX6" fmla="*/ 50407 w 56489"/>
                <a:gd name="connsiteY6" fmla="*/ 31720 h 37548"/>
                <a:gd name="connsiteX7" fmla="*/ 53971 w 56489"/>
                <a:gd name="connsiteY7" fmla="*/ 27994 h 37548"/>
                <a:gd name="connsiteX8" fmla="*/ 56158 w 56489"/>
                <a:gd name="connsiteY8" fmla="*/ 15519 h 37548"/>
                <a:gd name="connsiteX9" fmla="*/ 38985 w 56489"/>
                <a:gd name="connsiteY9" fmla="*/ 1019 h 3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9" h="37548">
                  <a:moveTo>
                    <a:pt x="38985" y="1019"/>
                  </a:moveTo>
                  <a:cubicBezTo>
                    <a:pt x="30333" y="-763"/>
                    <a:pt x="21398" y="-601"/>
                    <a:pt x="12820" y="1505"/>
                  </a:cubicBezTo>
                  <a:cubicBezTo>
                    <a:pt x="9555" y="2380"/>
                    <a:pt x="6574" y="4089"/>
                    <a:pt x="4152" y="6446"/>
                  </a:cubicBezTo>
                  <a:cubicBezTo>
                    <a:pt x="-2450" y="14920"/>
                    <a:pt x="-1089" y="27111"/>
                    <a:pt x="7230" y="33908"/>
                  </a:cubicBezTo>
                  <a:cubicBezTo>
                    <a:pt x="9936" y="35673"/>
                    <a:pt x="13014" y="36783"/>
                    <a:pt x="16222" y="37148"/>
                  </a:cubicBezTo>
                  <a:cubicBezTo>
                    <a:pt x="26340" y="37869"/>
                    <a:pt x="36498" y="36573"/>
                    <a:pt x="46113" y="33341"/>
                  </a:cubicBezTo>
                  <a:cubicBezTo>
                    <a:pt x="47612" y="33008"/>
                    <a:pt x="49062" y="32457"/>
                    <a:pt x="50407" y="31720"/>
                  </a:cubicBezTo>
                  <a:cubicBezTo>
                    <a:pt x="51849" y="30748"/>
                    <a:pt x="53064" y="29477"/>
                    <a:pt x="53971" y="27994"/>
                  </a:cubicBezTo>
                  <a:cubicBezTo>
                    <a:pt x="56175" y="24235"/>
                    <a:pt x="56952" y="19804"/>
                    <a:pt x="56158" y="15519"/>
                  </a:cubicBezTo>
                  <a:cubicBezTo>
                    <a:pt x="54376" y="7362"/>
                    <a:pt x="47328" y="1416"/>
                    <a:pt x="38985" y="10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898" name="Freeform: Shape 1897">
              <a:extLst>
                <a:ext uri="{FF2B5EF4-FFF2-40B4-BE49-F238E27FC236}">
                  <a16:creationId xmlns:a16="http://schemas.microsoft.com/office/drawing/2014/main" xmlns="" id="{1E7AD3CC-2811-DCF9-D2E5-323556AC4630}"/>
                </a:ext>
              </a:extLst>
            </p:cNvPr>
            <p:cNvSpPr/>
            <p:nvPr/>
          </p:nvSpPr>
          <p:spPr>
            <a:xfrm>
              <a:off x="8981120" y="3719672"/>
              <a:ext cx="143862" cy="63764"/>
            </a:xfrm>
            <a:custGeom>
              <a:avLst/>
              <a:gdLst>
                <a:gd name="connsiteX0" fmla="*/ 122983 w 143862"/>
                <a:gd name="connsiteY0" fmla="*/ 58941 h 63764"/>
                <a:gd name="connsiteX1" fmla="*/ 24640 w 143862"/>
                <a:gd name="connsiteY1" fmla="*/ 63558 h 63764"/>
                <a:gd name="connsiteX2" fmla="*/ 5279 w 143862"/>
                <a:gd name="connsiteY2" fmla="*/ 54566 h 63764"/>
                <a:gd name="connsiteX3" fmla="*/ 14 w 143862"/>
                <a:gd name="connsiteY3" fmla="*/ 33666 h 63764"/>
                <a:gd name="connsiteX4" fmla="*/ 1310 w 143862"/>
                <a:gd name="connsiteY4" fmla="*/ 21110 h 63764"/>
                <a:gd name="connsiteX5" fmla="*/ 4631 w 143862"/>
                <a:gd name="connsiteY5" fmla="*/ 13009 h 63764"/>
                <a:gd name="connsiteX6" fmla="*/ 14595 w 143862"/>
                <a:gd name="connsiteY6" fmla="*/ 7015 h 63764"/>
                <a:gd name="connsiteX7" fmla="*/ 117555 w 143862"/>
                <a:gd name="connsiteY7" fmla="*/ 292 h 63764"/>
                <a:gd name="connsiteX8" fmla="*/ 142748 w 143862"/>
                <a:gd name="connsiteY8" fmla="*/ 18194 h 63764"/>
                <a:gd name="connsiteX9" fmla="*/ 122983 w 143862"/>
                <a:gd name="connsiteY9" fmla="*/ 58941 h 6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2" h="63764">
                  <a:moveTo>
                    <a:pt x="122983" y="58941"/>
                  </a:moveTo>
                  <a:lnTo>
                    <a:pt x="24640" y="63558"/>
                  </a:lnTo>
                  <a:cubicBezTo>
                    <a:pt x="13947" y="62829"/>
                    <a:pt x="9249" y="60561"/>
                    <a:pt x="5279" y="54566"/>
                  </a:cubicBezTo>
                  <a:cubicBezTo>
                    <a:pt x="1496" y="48272"/>
                    <a:pt x="-334" y="40998"/>
                    <a:pt x="14" y="33666"/>
                  </a:cubicBezTo>
                  <a:cubicBezTo>
                    <a:pt x="-2" y="29446"/>
                    <a:pt x="435" y="25242"/>
                    <a:pt x="1310" y="21110"/>
                  </a:cubicBezTo>
                  <a:cubicBezTo>
                    <a:pt x="1804" y="18194"/>
                    <a:pt x="2938" y="15432"/>
                    <a:pt x="4631" y="13009"/>
                  </a:cubicBezTo>
                  <a:cubicBezTo>
                    <a:pt x="7167" y="9923"/>
                    <a:pt x="10683" y="7809"/>
                    <a:pt x="14595" y="7015"/>
                  </a:cubicBezTo>
                  <a:cubicBezTo>
                    <a:pt x="32660" y="3289"/>
                    <a:pt x="117555" y="292"/>
                    <a:pt x="117555" y="292"/>
                  </a:cubicBezTo>
                  <a:cubicBezTo>
                    <a:pt x="117555" y="292"/>
                    <a:pt x="141857" y="-4893"/>
                    <a:pt x="142748" y="18194"/>
                  </a:cubicBezTo>
                  <a:cubicBezTo>
                    <a:pt x="143639" y="41281"/>
                    <a:pt x="149148" y="56186"/>
                    <a:pt x="122983" y="589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899" name="Freeform: Shape 1898">
              <a:extLst>
                <a:ext uri="{FF2B5EF4-FFF2-40B4-BE49-F238E27FC236}">
                  <a16:creationId xmlns:a16="http://schemas.microsoft.com/office/drawing/2014/main" xmlns="" id="{5FF3C801-D247-4063-D104-081E63FC9135}"/>
                </a:ext>
              </a:extLst>
            </p:cNvPr>
            <p:cNvSpPr/>
            <p:nvPr/>
          </p:nvSpPr>
          <p:spPr>
            <a:xfrm>
              <a:off x="8990915" y="3735558"/>
              <a:ext cx="56489" cy="37557"/>
            </a:xfrm>
            <a:custGeom>
              <a:avLst/>
              <a:gdLst>
                <a:gd name="connsiteX0" fmla="*/ 38904 w 56489"/>
                <a:gd name="connsiteY0" fmla="*/ 1012 h 37557"/>
                <a:gd name="connsiteX1" fmla="*/ 12739 w 56489"/>
                <a:gd name="connsiteY1" fmla="*/ 1579 h 37557"/>
                <a:gd name="connsiteX2" fmla="*/ 4152 w 56489"/>
                <a:gd name="connsiteY2" fmla="*/ 6521 h 37557"/>
                <a:gd name="connsiteX3" fmla="*/ 7230 w 56489"/>
                <a:gd name="connsiteY3" fmla="*/ 33982 h 37557"/>
                <a:gd name="connsiteX4" fmla="*/ 16222 w 56489"/>
                <a:gd name="connsiteY4" fmla="*/ 37141 h 37557"/>
                <a:gd name="connsiteX5" fmla="*/ 46194 w 56489"/>
                <a:gd name="connsiteY5" fmla="*/ 33253 h 37557"/>
                <a:gd name="connsiteX6" fmla="*/ 50407 w 56489"/>
                <a:gd name="connsiteY6" fmla="*/ 31714 h 37557"/>
                <a:gd name="connsiteX7" fmla="*/ 53971 w 56489"/>
                <a:gd name="connsiteY7" fmla="*/ 27907 h 37557"/>
                <a:gd name="connsiteX8" fmla="*/ 56158 w 56489"/>
                <a:gd name="connsiteY8" fmla="*/ 15431 h 37557"/>
                <a:gd name="connsiteX9" fmla="*/ 38904 w 56489"/>
                <a:gd name="connsiteY9" fmla="*/ 1012 h 3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9" h="37557">
                  <a:moveTo>
                    <a:pt x="38904" y="1012"/>
                  </a:moveTo>
                  <a:cubicBezTo>
                    <a:pt x="30252" y="-786"/>
                    <a:pt x="21301" y="-592"/>
                    <a:pt x="12739" y="1579"/>
                  </a:cubicBezTo>
                  <a:cubicBezTo>
                    <a:pt x="9498" y="2454"/>
                    <a:pt x="6542" y="4163"/>
                    <a:pt x="4152" y="6521"/>
                  </a:cubicBezTo>
                  <a:cubicBezTo>
                    <a:pt x="-2450" y="14994"/>
                    <a:pt x="-1089" y="27185"/>
                    <a:pt x="7230" y="33982"/>
                  </a:cubicBezTo>
                  <a:cubicBezTo>
                    <a:pt x="9928" y="35748"/>
                    <a:pt x="13014" y="36825"/>
                    <a:pt x="16222" y="37141"/>
                  </a:cubicBezTo>
                  <a:cubicBezTo>
                    <a:pt x="26372" y="37903"/>
                    <a:pt x="36571" y="36582"/>
                    <a:pt x="46194" y="33253"/>
                  </a:cubicBezTo>
                  <a:cubicBezTo>
                    <a:pt x="47653" y="32913"/>
                    <a:pt x="49070" y="32394"/>
                    <a:pt x="50407" y="31714"/>
                  </a:cubicBezTo>
                  <a:cubicBezTo>
                    <a:pt x="51873" y="30734"/>
                    <a:pt x="53096" y="29438"/>
                    <a:pt x="53971" y="27907"/>
                  </a:cubicBezTo>
                  <a:cubicBezTo>
                    <a:pt x="56175" y="24148"/>
                    <a:pt x="56952" y="19717"/>
                    <a:pt x="56158" y="15431"/>
                  </a:cubicBezTo>
                  <a:cubicBezTo>
                    <a:pt x="54360" y="7258"/>
                    <a:pt x="47264" y="1336"/>
                    <a:pt x="38904" y="101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00" name="Freeform: Shape 1899">
              <a:extLst>
                <a:ext uri="{FF2B5EF4-FFF2-40B4-BE49-F238E27FC236}">
                  <a16:creationId xmlns:a16="http://schemas.microsoft.com/office/drawing/2014/main" xmlns="" id="{F3A656C4-D5FD-C175-3888-F18AB1E361D9}"/>
                </a:ext>
              </a:extLst>
            </p:cNvPr>
            <p:cNvSpPr/>
            <p:nvPr/>
          </p:nvSpPr>
          <p:spPr>
            <a:xfrm>
              <a:off x="8978624" y="3656047"/>
              <a:ext cx="143904" cy="64123"/>
            </a:xfrm>
            <a:custGeom>
              <a:avLst/>
              <a:gdLst>
                <a:gd name="connsiteX0" fmla="*/ 123048 w 143904"/>
                <a:gd name="connsiteY0" fmla="*/ 58976 h 64123"/>
                <a:gd name="connsiteX1" fmla="*/ 24787 w 143904"/>
                <a:gd name="connsiteY1" fmla="*/ 63917 h 64123"/>
                <a:gd name="connsiteX2" fmla="*/ 5345 w 143904"/>
                <a:gd name="connsiteY2" fmla="*/ 55006 h 64123"/>
                <a:gd name="connsiteX3" fmla="*/ -1 w 143904"/>
                <a:gd name="connsiteY3" fmla="*/ 34188 h 64123"/>
                <a:gd name="connsiteX4" fmla="*/ 1295 w 143904"/>
                <a:gd name="connsiteY4" fmla="*/ 21550 h 64123"/>
                <a:gd name="connsiteX5" fmla="*/ 4535 w 143904"/>
                <a:gd name="connsiteY5" fmla="*/ 13450 h 64123"/>
                <a:gd name="connsiteX6" fmla="*/ 14580 w 143904"/>
                <a:gd name="connsiteY6" fmla="*/ 7455 h 64123"/>
                <a:gd name="connsiteX7" fmla="*/ 117459 w 143904"/>
                <a:gd name="connsiteY7" fmla="*/ 327 h 64123"/>
                <a:gd name="connsiteX8" fmla="*/ 142733 w 143904"/>
                <a:gd name="connsiteY8" fmla="*/ 18148 h 64123"/>
                <a:gd name="connsiteX9" fmla="*/ 123048 w 143904"/>
                <a:gd name="connsiteY9" fmla="*/ 58976 h 6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4" h="64123">
                  <a:moveTo>
                    <a:pt x="123048" y="58976"/>
                  </a:moveTo>
                  <a:lnTo>
                    <a:pt x="24787" y="63917"/>
                  </a:lnTo>
                  <a:cubicBezTo>
                    <a:pt x="14094" y="63269"/>
                    <a:pt x="9315" y="60920"/>
                    <a:pt x="5345" y="55006"/>
                  </a:cubicBezTo>
                  <a:cubicBezTo>
                    <a:pt x="1586" y="48728"/>
                    <a:pt x="-277" y="41502"/>
                    <a:pt x="-1" y="34188"/>
                  </a:cubicBezTo>
                  <a:cubicBezTo>
                    <a:pt x="-18" y="29943"/>
                    <a:pt x="412" y="25706"/>
                    <a:pt x="1295" y="21550"/>
                  </a:cubicBezTo>
                  <a:cubicBezTo>
                    <a:pt x="1757" y="18642"/>
                    <a:pt x="2866" y="15872"/>
                    <a:pt x="4535" y="13450"/>
                  </a:cubicBezTo>
                  <a:cubicBezTo>
                    <a:pt x="7087" y="10339"/>
                    <a:pt x="10635" y="8225"/>
                    <a:pt x="14580" y="7455"/>
                  </a:cubicBezTo>
                  <a:cubicBezTo>
                    <a:pt x="32564" y="3729"/>
                    <a:pt x="117459" y="327"/>
                    <a:pt x="117459" y="327"/>
                  </a:cubicBezTo>
                  <a:cubicBezTo>
                    <a:pt x="117459" y="327"/>
                    <a:pt x="141761" y="-5020"/>
                    <a:pt x="142733" y="18148"/>
                  </a:cubicBezTo>
                  <a:cubicBezTo>
                    <a:pt x="143705" y="41316"/>
                    <a:pt x="149214" y="56140"/>
                    <a:pt x="123048" y="5897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01" name="Freeform: Shape 1900">
              <a:extLst>
                <a:ext uri="{FF2B5EF4-FFF2-40B4-BE49-F238E27FC236}">
                  <a16:creationId xmlns:a16="http://schemas.microsoft.com/office/drawing/2014/main" xmlns="" id="{AC4B3E0B-E371-AF70-0908-DF02A749A9E5}"/>
                </a:ext>
              </a:extLst>
            </p:cNvPr>
            <p:cNvSpPr/>
            <p:nvPr/>
          </p:nvSpPr>
          <p:spPr>
            <a:xfrm>
              <a:off x="8988789" y="3672304"/>
              <a:ext cx="56478" cy="37513"/>
            </a:xfrm>
            <a:custGeom>
              <a:avLst/>
              <a:gdLst>
                <a:gd name="connsiteX0" fmla="*/ 38843 w 56478"/>
                <a:gd name="connsiteY0" fmla="*/ 919 h 37513"/>
                <a:gd name="connsiteX1" fmla="*/ 12678 w 56478"/>
                <a:gd name="connsiteY1" fmla="*/ 1567 h 37513"/>
                <a:gd name="connsiteX2" fmla="*/ 4092 w 56478"/>
                <a:gd name="connsiteY2" fmla="*/ 6589 h 37513"/>
                <a:gd name="connsiteX3" fmla="*/ 7251 w 56478"/>
                <a:gd name="connsiteY3" fmla="*/ 34051 h 37513"/>
                <a:gd name="connsiteX4" fmla="*/ 16324 w 56478"/>
                <a:gd name="connsiteY4" fmla="*/ 37129 h 37513"/>
                <a:gd name="connsiteX5" fmla="*/ 46215 w 56478"/>
                <a:gd name="connsiteY5" fmla="*/ 33160 h 37513"/>
                <a:gd name="connsiteX6" fmla="*/ 50427 w 56478"/>
                <a:gd name="connsiteY6" fmla="*/ 31539 h 37513"/>
                <a:gd name="connsiteX7" fmla="*/ 53992 w 56478"/>
                <a:gd name="connsiteY7" fmla="*/ 27732 h 37513"/>
                <a:gd name="connsiteX8" fmla="*/ 56098 w 56478"/>
                <a:gd name="connsiteY8" fmla="*/ 15257 h 37513"/>
                <a:gd name="connsiteX9" fmla="*/ 38843 w 56478"/>
                <a:gd name="connsiteY9" fmla="*/ 919 h 3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8" h="37513">
                  <a:moveTo>
                    <a:pt x="38843" y="919"/>
                  </a:moveTo>
                  <a:cubicBezTo>
                    <a:pt x="30176" y="-774"/>
                    <a:pt x="21249" y="-556"/>
                    <a:pt x="12678" y="1567"/>
                  </a:cubicBezTo>
                  <a:cubicBezTo>
                    <a:pt x="9438" y="2490"/>
                    <a:pt x="6481" y="4216"/>
                    <a:pt x="4092" y="6589"/>
                  </a:cubicBezTo>
                  <a:cubicBezTo>
                    <a:pt x="-2454" y="15095"/>
                    <a:pt x="-1053" y="27254"/>
                    <a:pt x="7251" y="34051"/>
                  </a:cubicBezTo>
                  <a:cubicBezTo>
                    <a:pt x="9997" y="35768"/>
                    <a:pt x="13099" y="36821"/>
                    <a:pt x="16324" y="37129"/>
                  </a:cubicBezTo>
                  <a:cubicBezTo>
                    <a:pt x="26449" y="37825"/>
                    <a:pt x="36616" y="36473"/>
                    <a:pt x="46215" y="33160"/>
                  </a:cubicBezTo>
                  <a:cubicBezTo>
                    <a:pt x="47689" y="32827"/>
                    <a:pt x="49107" y="32277"/>
                    <a:pt x="50427" y="31539"/>
                  </a:cubicBezTo>
                  <a:cubicBezTo>
                    <a:pt x="51926" y="30608"/>
                    <a:pt x="53157" y="29295"/>
                    <a:pt x="53992" y="27732"/>
                  </a:cubicBezTo>
                  <a:cubicBezTo>
                    <a:pt x="56219" y="23982"/>
                    <a:pt x="56965" y="19534"/>
                    <a:pt x="56098" y="15257"/>
                  </a:cubicBezTo>
                  <a:cubicBezTo>
                    <a:pt x="54243" y="7132"/>
                    <a:pt x="47171" y="1259"/>
                    <a:pt x="38843" y="9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02" name="Freeform: Shape 1901">
              <a:extLst>
                <a:ext uri="{FF2B5EF4-FFF2-40B4-BE49-F238E27FC236}">
                  <a16:creationId xmlns:a16="http://schemas.microsoft.com/office/drawing/2014/main" xmlns="" id="{88DE8D56-9EE2-7429-3398-AC89A127B251}"/>
                </a:ext>
              </a:extLst>
            </p:cNvPr>
            <p:cNvSpPr/>
            <p:nvPr/>
          </p:nvSpPr>
          <p:spPr>
            <a:xfrm>
              <a:off x="8975880" y="3592339"/>
              <a:ext cx="143913" cy="64564"/>
            </a:xfrm>
            <a:custGeom>
              <a:avLst/>
              <a:gdLst>
                <a:gd name="connsiteX0" fmla="*/ 123201 w 143913"/>
                <a:gd name="connsiteY0" fmla="*/ 59012 h 64564"/>
                <a:gd name="connsiteX1" fmla="*/ 24858 w 143913"/>
                <a:gd name="connsiteY1" fmla="*/ 64358 h 64564"/>
                <a:gd name="connsiteX2" fmla="*/ 5497 w 143913"/>
                <a:gd name="connsiteY2" fmla="*/ 55610 h 64564"/>
                <a:gd name="connsiteX3" fmla="*/ -11 w 143913"/>
                <a:gd name="connsiteY3" fmla="*/ 34791 h 64564"/>
                <a:gd name="connsiteX4" fmla="*/ 1204 w 143913"/>
                <a:gd name="connsiteY4" fmla="*/ 22235 h 64564"/>
                <a:gd name="connsiteX5" fmla="*/ 4525 w 143913"/>
                <a:gd name="connsiteY5" fmla="*/ 14134 h 64564"/>
                <a:gd name="connsiteX6" fmla="*/ 14408 w 143913"/>
                <a:gd name="connsiteY6" fmla="*/ 8059 h 64564"/>
                <a:gd name="connsiteX7" fmla="*/ 117287 w 143913"/>
                <a:gd name="connsiteY7" fmla="*/ 363 h 64564"/>
                <a:gd name="connsiteX8" fmla="*/ 142642 w 143913"/>
                <a:gd name="connsiteY8" fmla="*/ 18103 h 64564"/>
                <a:gd name="connsiteX9" fmla="*/ 123201 w 143913"/>
                <a:gd name="connsiteY9" fmla="*/ 59012 h 6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3" h="64564">
                  <a:moveTo>
                    <a:pt x="123201" y="59012"/>
                  </a:moveTo>
                  <a:lnTo>
                    <a:pt x="24858" y="64358"/>
                  </a:lnTo>
                  <a:cubicBezTo>
                    <a:pt x="14246" y="63792"/>
                    <a:pt x="9467" y="61523"/>
                    <a:pt x="5497" y="55610"/>
                  </a:cubicBezTo>
                  <a:cubicBezTo>
                    <a:pt x="1682" y="49348"/>
                    <a:pt x="-230" y="42114"/>
                    <a:pt x="-11" y="34791"/>
                  </a:cubicBezTo>
                  <a:cubicBezTo>
                    <a:pt x="-11" y="30579"/>
                    <a:pt x="394" y="26374"/>
                    <a:pt x="1204" y="22235"/>
                  </a:cubicBezTo>
                  <a:cubicBezTo>
                    <a:pt x="1698" y="19319"/>
                    <a:pt x="2832" y="16556"/>
                    <a:pt x="4525" y="14134"/>
                  </a:cubicBezTo>
                  <a:cubicBezTo>
                    <a:pt x="7004" y="11015"/>
                    <a:pt x="10504" y="8861"/>
                    <a:pt x="14408" y="8059"/>
                  </a:cubicBezTo>
                  <a:cubicBezTo>
                    <a:pt x="32392" y="4251"/>
                    <a:pt x="117287" y="363"/>
                    <a:pt x="117287" y="363"/>
                  </a:cubicBezTo>
                  <a:cubicBezTo>
                    <a:pt x="117287" y="363"/>
                    <a:pt x="141589" y="-5146"/>
                    <a:pt x="142642" y="18103"/>
                  </a:cubicBezTo>
                  <a:cubicBezTo>
                    <a:pt x="143695" y="41352"/>
                    <a:pt x="149366" y="56096"/>
                    <a:pt x="123201" y="5901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03" name="Freeform: Shape 1902">
              <a:extLst>
                <a:ext uri="{FF2B5EF4-FFF2-40B4-BE49-F238E27FC236}">
                  <a16:creationId xmlns:a16="http://schemas.microsoft.com/office/drawing/2014/main" xmlns="" id="{9A18178E-C9F7-E4B8-0129-D0A865BBBC32}"/>
                </a:ext>
              </a:extLst>
            </p:cNvPr>
            <p:cNvSpPr/>
            <p:nvPr/>
          </p:nvSpPr>
          <p:spPr>
            <a:xfrm>
              <a:off x="8985599" y="3609081"/>
              <a:ext cx="56608" cy="37526"/>
            </a:xfrm>
            <a:custGeom>
              <a:avLst/>
              <a:gdLst>
                <a:gd name="connsiteX0" fmla="*/ 38874 w 56608"/>
                <a:gd name="connsiteY0" fmla="*/ 875 h 37526"/>
                <a:gd name="connsiteX1" fmla="*/ 12709 w 56608"/>
                <a:gd name="connsiteY1" fmla="*/ 1685 h 37526"/>
                <a:gd name="connsiteX2" fmla="*/ 4122 w 56608"/>
                <a:gd name="connsiteY2" fmla="*/ 6708 h 37526"/>
                <a:gd name="connsiteX3" fmla="*/ 396 w 56608"/>
                <a:gd name="connsiteY3" fmla="*/ 22261 h 37526"/>
                <a:gd name="connsiteX4" fmla="*/ 7524 w 56608"/>
                <a:gd name="connsiteY4" fmla="*/ 34088 h 37526"/>
                <a:gd name="connsiteX5" fmla="*/ 16516 w 56608"/>
                <a:gd name="connsiteY5" fmla="*/ 37166 h 37526"/>
                <a:gd name="connsiteX6" fmla="*/ 46408 w 56608"/>
                <a:gd name="connsiteY6" fmla="*/ 33035 h 37526"/>
                <a:gd name="connsiteX7" fmla="*/ 50620 w 56608"/>
                <a:gd name="connsiteY7" fmla="*/ 31415 h 37526"/>
                <a:gd name="connsiteX8" fmla="*/ 54184 w 56608"/>
                <a:gd name="connsiteY8" fmla="*/ 27607 h 37526"/>
                <a:gd name="connsiteX9" fmla="*/ 56210 w 56608"/>
                <a:gd name="connsiteY9" fmla="*/ 15132 h 37526"/>
                <a:gd name="connsiteX10" fmla="*/ 38874 w 56608"/>
                <a:gd name="connsiteY10" fmla="*/ 875 h 3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8" h="37526">
                  <a:moveTo>
                    <a:pt x="38874" y="875"/>
                  </a:moveTo>
                  <a:cubicBezTo>
                    <a:pt x="30198" y="-802"/>
                    <a:pt x="21263" y="-526"/>
                    <a:pt x="12709" y="1685"/>
                  </a:cubicBezTo>
                  <a:cubicBezTo>
                    <a:pt x="9485" y="2649"/>
                    <a:pt x="6544" y="4366"/>
                    <a:pt x="4122" y="6708"/>
                  </a:cubicBezTo>
                  <a:cubicBezTo>
                    <a:pt x="574" y="11050"/>
                    <a:pt x="-803" y="16777"/>
                    <a:pt x="396" y="22261"/>
                  </a:cubicBezTo>
                  <a:cubicBezTo>
                    <a:pt x="1117" y="26992"/>
                    <a:pt x="3685" y="31237"/>
                    <a:pt x="7524" y="34088"/>
                  </a:cubicBezTo>
                  <a:cubicBezTo>
                    <a:pt x="10238" y="35805"/>
                    <a:pt x="13316" y="36858"/>
                    <a:pt x="16516" y="37166"/>
                  </a:cubicBezTo>
                  <a:cubicBezTo>
                    <a:pt x="26658" y="37814"/>
                    <a:pt x="36825" y="36405"/>
                    <a:pt x="46408" y="33035"/>
                  </a:cubicBezTo>
                  <a:cubicBezTo>
                    <a:pt x="47882" y="32703"/>
                    <a:pt x="49300" y="32152"/>
                    <a:pt x="50620" y="31415"/>
                  </a:cubicBezTo>
                  <a:cubicBezTo>
                    <a:pt x="52119" y="30483"/>
                    <a:pt x="53350" y="29171"/>
                    <a:pt x="54184" y="27607"/>
                  </a:cubicBezTo>
                  <a:cubicBezTo>
                    <a:pt x="56372" y="23840"/>
                    <a:pt x="57101" y="19401"/>
                    <a:pt x="56210" y="15132"/>
                  </a:cubicBezTo>
                  <a:cubicBezTo>
                    <a:pt x="54363" y="6983"/>
                    <a:pt x="47226" y="1110"/>
                    <a:pt x="38874" y="8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04" name="Freeform: Shape 1903">
              <a:extLst>
                <a:ext uri="{FF2B5EF4-FFF2-40B4-BE49-F238E27FC236}">
                  <a16:creationId xmlns:a16="http://schemas.microsoft.com/office/drawing/2014/main" xmlns="" id="{B199B9B0-5DFC-142C-94CA-147FA83FBAC0}"/>
                </a:ext>
              </a:extLst>
            </p:cNvPr>
            <p:cNvSpPr/>
            <p:nvPr/>
          </p:nvSpPr>
          <p:spPr>
            <a:xfrm>
              <a:off x="8972803" y="3528448"/>
              <a:ext cx="143890" cy="65490"/>
            </a:xfrm>
            <a:custGeom>
              <a:avLst/>
              <a:gdLst>
                <a:gd name="connsiteX0" fmla="*/ 123361 w 143890"/>
                <a:gd name="connsiteY0" fmla="*/ 59232 h 65490"/>
                <a:gd name="connsiteX1" fmla="*/ 25019 w 143890"/>
                <a:gd name="connsiteY1" fmla="*/ 65145 h 65490"/>
                <a:gd name="connsiteX2" fmla="*/ 5577 w 143890"/>
                <a:gd name="connsiteY2" fmla="*/ 56478 h 65490"/>
                <a:gd name="connsiteX3" fmla="*/ -13 w 143890"/>
                <a:gd name="connsiteY3" fmla="*/ 35821 h 65490"/>
                <a:gd name="connsiteX4" fmla="*/ 1122 w 143890"/>
                <a:gd name="connsiteY4" fmla="*/ 23346 h 65490"/>
                <a:gd name="connsiteX5" fmla="*/ 4281 w 143890"/>
                <a:gd name="connsiteY5" fmla="*/ 15245 h 65490"/>
                <a:gd name="connsiteX6" fmla="*/ 14164 w 143890"/>
                <a:gd name="connsiteY6" fmla="*/ 9088 h 65490"/>
                <a:gd name="connsiteX7" fmla="*/ 116962 w 143890"/>
                <a:gd name="connsiteY7" fmla="*/ 421 h 65490"/>
                <a:gd name="connsiteX8" fmla="*/ 142479 w 143890"/>
                <a:gd name="connsiteY8" fmla="*/ 17999 h 65490"/>
                <a:gd name="connsiteX9" fmla="*/ 123361 w 143890"/>
                <a:gd name="connsiteY9" fmla="*/ 59232 h 6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0" h="65490">
                  <a:moveTo>
                    <a:pt x="123361" y="59232"/>
                  </a:moveTo>
                  <a:lnTo>
                    <a:pt x="25019" y="65145"/>
                  </a:lnTo>
                  <a:cubicBezTo>
                    <a:pt x="17444" y="66020"/>
                    <a:pt x="9992" y="62699"/>
                    <a:pt x="5577" y="56478"/>
                  </a:cubicBezTo>
                  <a:cubicBezTo>
                    <a:pt x="1721" y="50289"/>
                    <a:pt x="-223" y="43103"/>
                    <a:pt x="-13" y="35821"/>
                  </a:cubicBezTo>
                  <a:cubicBezTo>
                    <a:pt x="-45" y="31633"/>
                    <a:pt x="336" y="27453"/>
                    <a:pt x="1122" y="23346"/>
                  </a:cubicBezTo>
                  <a:cubicBezTo>
                    <a:pt x="1559" y="20446"/>
                    <a:pt x="2636" y="17675"/>
                    <a:pt x="4281" y="15245"/>
                  </a:cubicBezTo>
                  <a:cubicBezTo>
                    <a:pt x="6776" y="12126"/>
                    <a:pt x="10267" y="9955"/>
                    <a:pt x="14164" y="9088"/>
                  </a:cubicBezTo>
                  <a:cubicBezTo>
                    <a:pt x="32147" y="5119"/>
                    <a:pt x="116962" y="421"/>
                    <a:pt x="116962" y="421"/>
                  </a:cubicBezTo>
                  <a:cubicBezTo>
                    <a:pt x="116962" y="421"/>
                    <a:pt x="141264" y="-5331"/>
                    <a:pt x="142479" y="17999"/>
                  </a:cubicBezTo>
                  <a:cubicBezTo>
                    <a:pt x="143694" y="41329"/>
                    <a:pt x="149445" y="56153"/>
                    <a:pt x="123361" y="5923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05" name="Freeform: Shape 1904">
              <a:extLst>
                <a:ext uri="{FF2B5EF4-FFF2-40B4-BE49-F238E27FC236}">
                  <a16:creationId xmlns:a16="http://schemas.microsoft.com/office/drawing/2014/main" xmlns="" id="{E9CFC8C6-0DFF-1DB4-39B2-BB6F87F6551B}"/>
                </a:ext>
              </a:extLst>
            </p:cNvPr>
            <p:cNvSpPr/>
            <p:nvPr/>
          </p:nvSpPr>
          <p:spPr>
            <a:xfrm>
              <a:off x="8982937" y="3545944"/>
              <a:ext cx="56597" cy="37534"/>
            </a:xfrm>
            <a:custGeom>
              <a:avLst/>
              <a:gdLst>
                <a:gd name="connsiteX0" fmla="*/ 38296 w 56597"/>
                <a:gd name="connsiteY0" fmla="*/ 746 h 37534"/>
                <a:gd name="connsiteX1" fmla="*/ 12130 w 56597"/>
                <a:gd name="connsiteY1" fmla="*/ 1880 h 37534"/>
                <a:gd name="connsiteX2" fmla="*/ 4030 w 56597"/>
                <a:gd name="connsiteY2" fmla="*/ 6903 h 37534"/>
                <a:gd name="connsiteX3" fmla="*/ 384 w 56597"/>
                <a:gd name="connsiteY3" fmla="*/ 22375 h 37534"/>
                <a:gd name="connsiteX4" fmla="*/ 7513 w 56597"/>
                <a:gd name="connsiteY4" fmla="*/ 34202 h 37534"/>
                <a:gd name="connsiteX5" fmla="*/ 16586 w 56597"/>
                <a:gd name="connsiteY5" fmla="*/ 37200 h 37534"/>
                <a:gd name="connsiteX6" fmla="*/ 46477 w 56597"/>
                <a:gd name="connsiteY6" fmla="*/ 32906 h 37534"/>
                <a:gd name="connsiteX7" fmla="*/ 50690 w 56597"/>
                <a:gd name="connsiteY7" fmla="*/ 31205 h 37534"/>
                <a:gd name="connsiteX8" fmla="*/ 54173 w 56597"/>
                <a:gd name="connsiteY8" fmla="*/ 27398 h 37534"/>
                <a:gd name="connsiteX9" fmla="*/ 56198 w 56597"/>
                <a:gd name="connsiteY9" fmla="*/ 14923 h 37534"/>
                <a:gd name="connsiteX10" fmla="*/ 38296 w 56597"/>
                <a:gd name="connsiteY10" fmla="*/ 746 h 3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7" h="37534">
                  <a:moveTo>
                    <a:pt x="38296" y="746"/>
                  </a:moveTo>
                  <a:cubicBezTo>
                    <a:pt x="29596" y="-833"/>
                    <a:pt x="20661" y="-444"/>
                    <a:pt x="12130" y="1880"/>
                  </a:cubicBezTo>
                  <a:cubicBezTo>
                    <a:pt x="9068" y="2885"/>
                    <a:pt x="6290" y="4602"/>
                    <a:pt x="4030" y="6903"/>
                  </a:cubicBezTo>
                  <a:cubicBezTo>
                    <a:pt x="555" y="11253"/>
                    <a:pt x="-782" y="16932"/>
                    <a:pt x="384" y="22375"/>
                  </a:cubicBezTo>
                  <a:cubicBezTo>
                    <a:pt x="1130" y="27098"/>
                    <a:pt x="3681" y="31343"/>
                    <a:pt x="7513" y="34202"/>
                  </a:cubicBezTo>
                  <a:cubicBezTo>
                    <a:pt x="10267" y="35879"/>
                    <a:pt x="13370" y="36908"/>
                    <a:pt x="16586" y="37200"/>
                  </a:cubicBezTo>
                  <a:cubicBezTo>
                    <a:pt x="26736" y="37791"/>
                    <a:pt x="36902" y="36333"/>
                    <a:pt x="46477" y="32906"/>
                  </a:cubicBezTo>
                  <a:cubicBezTo>
                    <a:pt x="47952" y="32542"/>
                    <a:pt x="49369" y="31966"/>
                    <a:pt x="50690" y="31205"/>
                  </a:cubicBezTo>
                  <a:cubicBezTo>
                    <a:pt x="52148" y="30241"/>
                    <a:pt x="53347" y="28937"/>
                    <a:pt x="54173" y="27398"/>
                  </a:cubicBezTo>
                  <a:cubicBezTo>
                    <a:pt x="56360" y="23631"/>
                    <a:pt x="57089" y="19192"/>
                    <a:pt x="56198" y="14923"/>
                  </a:cubicBezTo>
                  <a:cubicBezTo>
                    <a:pt x="54165" y="6668"/>
                    <a:pt x="46801" y="835"/>
                    <a:pt x="38296" y="7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06" name="Freeform: Shape 1905">
              <a:extLst>
                <a:ext uri="{FF2B5EF4-FFF2-40B4-BE49-F238E27FC236}">
                  <a16:creationId xmlns:a16="http://schemas.microsoft.com/office/drawing/2014/main" xmlns="" id="{9E16C96B-ECEA-95BD-309F-6B56EB08317E}"/>
                </a:ext>
              </a:extLst>
            </p:cNvPr>
            <p:cNvSpPr/>
            <p:nvPr/>
          </p:nvSpPr>
          <p:spPr>
            <a:xfrm>
              <a:off x="8968837" y="3464441"/>
              <a:ext cx="144150" cy="66663"/>
            </a:xfrm>
            <a:custGeom>
              <a:avLst/>
              <a:gdLst>
                <a:gd name="connsiteX0" fmla="*/ 123601 w 144150"/>
                <a:gd name="connsiteY0" fmla="*/ 59405 h 66663"/>
                <a:gd name="connsiteX1" fmla="*/ 25420 w 144150"/>
                <a:gd name="connsiteY1" fmla="*/ 66290 h 66663"/>
                <a:gd name="connsiteX2" fmla="*/ 5817 w 144150"/>
                <a:gd name="connsiteY2" fmla="*/ 58189 h 66663"/>
                <a:gd name="connsiteX3" fmla="*/ -16 w 144150"/>
                <a:gd name="connsiteY3" fmla="*/ 37776 h 66663"/>
                <a:gd name="connsiteX4" fmla="*/ 956 w 144150"/>
                <a:gd name="connsiteY4" fmla="*/ 25382 h 66663"/>
                <a:gd name="connsiteX5" fmla="*/ 4035 w 144150"/>
                <a:gd name="connsiteY5" fmla="*/ 17281 h 66663"/>
                <a:gd name="connsiteX6" fmla="*/ 13836 w 144150"/>
                <a:gd name="connsiteY6" fmla="*/ 11043 h 66663"/>
                <a:gd name="connsiteX7" fmla="*/ 116391 w 144150"/>
                <a:gd name="connsiteY7" fmla="*/ 431 h 66663"/>
                <a:gd name="connsiteX8" fmla="*/ 128704 w 144150"/>
                <a:gd name="connsiteY8" fmla="*/ 431 h 66663"/>
                <a:gd name="connsiteX9" fmla="*/ 142232 w 144150"/>
                <a:gd name="connsiteY9" fmla="*/ 18010 h 66663"/>
                <a:gd name="connsiteX10" fmla="*/ 123601 w 144150"/>
                <a:gd name="connsiteY10" fmla="*/ 59405 h 6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150" h="66663">
                  <a:moveTo>
                    <a:pt x="123601" y="59405"/>
                  </a:moveTo>
                  <a:lnTo>
                    <a:pt x="25420" y="66290"/>
                  </a:lnTo>
                  <a:cubicBezTo>
                    <a:pt x="17911" y="67230"/>
                    <a:pt x="10466" y="64152"/>
                    <a:pt x="5817" y="58189"/>
                  </a:cubicBezTo>
                  <a:cubicBezTo>
                    <a:pt x="1944" y="52090"/>
                    <a:pt x="-81" y="45001"/>
                    <a:pt x="-16" y="37776"/>
                  </a:cubicBezTo>
                  <a:cubicBezTo>
                    <a:pt x="-97" y="33620"/>
                    <a:pt x="227" y="29472"/>
                    <a:pt x="956" y="25382"/>
                  </a:cubicBezTo>
                  <a:cubicBezTo>
                    <a:pt x="1377" y="22490"/>
                    <a:pt x="2431" y="19719"/>
                    <a:pt x="4035" y="17281"/>
                  </a:cubicBezTo>
                  <a:cubicBezTo>
                    <a:pt x="6481" y="14130"/>
                    <a:pt x="9940" y="11918"/>
                    <a:pt x="13836" y="11043"/>
                  </a:cubicBezTo>
                  <a:cubicBezTo>
                    <a:pt x="31658" y="6831"/>
                    <a:pt x="116391" y="431"/>
                    <a:pt x="116391" y="431"/>
                  </a:cubicBezTo>
                  <a:cubicBezTo>
                    <a:pt x="120450" y="-419"/>
                    <a:pt x="124646" y="-419"/>
                    <a:pt x="128704" y="431"/>
                  </a:cubicBezTo>
                  <a:cubicBezTo>
                    <a:pt x="136943" y="2141"/>
                    <a:pt x="142686" y="9610"/>
                    <a:pt x="142232" y="18010"/>
                  </a:cubicBezTo>
                  <a:cubicBezTo>
                    <a:pt x="144096" y="40854"/>
                    <a:pt x="150009" y="56083"/>
                    <a:pt x="123601" y="5940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07" name="Freeform: Shape 1906">
              <a:extLst>
                <a:ext uri="{FF2B5EF4-FFF2-40B4-BE49-F238E27FC236}">
                  <a16:creationId xmlns:a16="http://schemas.microsoft.com/office/drawing/2014/main" xmlns="" id="{F9ACA51E-E630-46AB-407A-E54EA9BCBB0B}"/>
                </a:ext>
              </a:extLst>
            </p:cNvPr>
            <p:cNvSpPr/>
            <p:nvPr/>
          </p:nvSpPr>
          <p:spPr>
            <a:xfrm>
              <a:off x="8978579" y="3483130"/>
              <a:ext cx="56568" cy="37836"/>
            </a:xfrm>
            <a:custGeom>
              <a:avLst/>
              <a:gdLst>
                <a:gd name="connsiteX0" fmla="*/ 38765 w 56568"/>
                <a:gd name="connsiteY0" fmla="*/ 617 h 37836"/>
                <a:gd name="connsiteX1" fmla="*/ 12599 w 56568"/>
                <a:gd name="connsiteY1" fmla="*/ 2075 h 37836"/>
                <a:gd name="connsiteX2" fmla="*/ 4499 w 56568"/>
                <a:gd name="connsiteY2" fmla="*/ 7260 h 37836"/>
                <a:gd name="connsiteX3" fmla="*/ 448 w 56568"/>
                <a:gd name="connsiteY3" fmla="*/ 23056 h 37836"/>
                <a:gd name="connsiteX4" fmla="*/ 7739 w 56568"/>
                <a:gd name="connsiteY4" fmla="*/ 34640 h 37836"/>
                <a:gd name="connsiteX5" fmla="*/ 16812 w 56568"/>
                <a:gd name="connsiteY5" fmla="*/ 37556 h 37836"/>
                <a:gd name="connsiteX6" fmla="*/ 46703 w 56568"/>
                <a:gd name="connsiteY6" fmla="*/ 32939 h 37836"/>
                <a:gd name="connsiteX7" fmla="*/ 50835 w 56568"/>
                <a:gd name="connsiteY7" fmla="*/ 31238 h 37836"/>
                <a:gd name="connsiteX8" fmla="*/ 54318 w 56568"/>
                <a:gd name="connsiteY8" fmla="*/ 27350 h 37836"/>
                <a:gd name="connsiteX9" fmla="*/ 56100 w 56568"/>
                <a:gd name="connsiteY9" fmla="*/ 14875 h 37836"/>
                <a:gd name="connsiteX10" fmla="*/ 38765 w 56568"/>
                <a:gd name="connsiteY10" fmla="*/ 617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8" h="37836">
                  <a:moveTo>
                    <a:pt x="38765" y="617"/>
                  </a:moveTo>
                  <a:cubicBezTo>
                    <a:pt x="30040" y="-849"/>
                    <a:pt x="21105" y="-355"/>
                    <a:pt x="12599" y="2075"/>
                  </a:cubicBezTo>
                  <a:cubicBezTo>
                    <a:pt x="9497" y="3080"/>
                    <a:pt x="6710" y="4862"/>
                    <a:pt x="4499" y="7260"/>
                  </a:cubicBezTo>
                  <a:cubicBezTo>
                    <a:pt x="627" y="11537"/>
                    <a:pt x="-888" y="17443"/>
                    <a:pt x="448" y="23056"/>
                  </a:cubicBezTo>
                  <a:cubicBezTo>
                    <a:pt x="1275" y="27722"/>
                    <a:pt x="3891" y="31878"/>
                    <a:pt x="7739" y="34640"/>
                  </a:cubicBezTo>
                  <a:cubicBezTo>
                    <a:pt x="10518" y="36244"/>
                    <a:pt x="13612" y="37241"/>
                    <a:pt x="16812" y="37556"/>
                  </a:cubicBezTo>
                  <a:cubicBezTo>
                    <a:pt x="26986" y="38002"/>
                    <a:pt x="37145" y="36431"/>
                    <a:pt x="46703" y="32939"/>
                  </a:cubicBezTo>
                  <a:cubicBezTo>
                    <a:pt x="48145" y="32558"/>
                    <a:pt x="49539" y="31983"/>
                    <a:pt x="50835" y="31238"/>
                  </a:cubicBezTo>
                  <a:cubicBezTo>
                    <a:pt x="52301" y="30250"/>
                    <a:pt x="53500" y="28913"/>
                    <a:pt x="54318" y="27350"/>
                  </a:cubicBezTo>
                  <a:cubicBezTo>
                    <a:pt x="56432" y="23550"/>
                    <a:pt x="57064" y="19111"/>
                    <a:pt x="56100" y="14875"/>
                  </a:cubicBezTo>
                  <a:cubicBezTo>
                    <a:pt x="54278" y="6709"/>
                    <a:pt x="47133" y="828"/>
                    <a:pt x="38765" y="61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08" name="Freeform: Shape 1907">
              <a:extLst>
                <a:ext uri="{FF2B5EF4-FFF2-40B4-BE49-F238E27FC236}">
                  <a16:creationId xmlns:a16="http://schemas.microsoft.com/office/drawing/2014/main" xmlns="" id="{56741869-7A9A-AA5C-027C-3DCB8EB6B746}"/>
                </a:ext>
              </a:extLst>
            </p:cNvPr>
            <p:cNvSpPr/>
            <p:nvPr/>
          </p:nvSpPr>
          <p:spPr>
            <a:xfrm>
              <a:off x="8964145" y="3394938"/>
              <a:ext cx="144196" cy="73624"/>
            </a:xfrm>
            <a:custGeom>
              <a:avLst/>
              <a:gdLst>
                <a:gd name="connsiteX0" fmla="*/ 124162 w 144196"/>
                <a:gd name="connsiteY0" fmla="*/ 64507 h 73624"/>
                <a:gd name="connsiteX1" fmla="*/ 26143 w 144196"/>
                <a:gd name="connsiteY1" fmla="*/ 73418 h 73624"/>
                <a:gd name="connsiteX2" fmla="*/ 6377 w 144196"/>
                <a:gd name="connsiteY2" fmla="*/ 65317 h 73624"/>
                <a:gd name="connsiteX3" fmla="*/ 59 w 144196"/>
                <a:gd name="connsiteY3" fmla="*/ 46118 h 73624"/>
                <a:gd name="connsiteX4" fmla="*/ 707 w 144196"/>
                <a:gd name="connsiteY4" fmla="*/ 34453 h 73624"/>
                <a:gd name="connsiteX5" fmla="*/ 3380 w 144196"/>
                <a:gd name="connsiteY5" fmla="*/ 27892 h 73624"/>
                <a:gd name="connsiteX6" fmla="*/ 12858 w 144196"/>
                <a:gd name="connsiteY6" fmla="*/ 22059 h 73624"/>
                <a:gd name="connsiteX7" fmla="*/ 69968 w 144196"/>
                <a:gd name="connsiteY7" fmla="*/ 9503 h 73624"/>
                <a:gd name="connsiteX8" fmla="*/ 113955 w 144196"/>
                <a:gd name="connsiteY8" fmla="*/ 1403 h 73624"/>
                <a:gd name="connsiteX9" fmla="*/ 126106 w 144196"/>
                <a:gd name="connsiteY9" fmla="*/ 25 h 73624"/>
                <a:gd name="connsiteX10" fmla="*/ 135421 w 144196"/>
                <a:gd name="connsiteY10" fmla="*/ 5210 h 73624"/>
                <a:gd name="connsiteX11" fmla="*/ 139148 w 144196"/>
                <a:gd name="connsiteY11" fmla="*/ 11366 h 73624"/>
                <a:gd name="connsiteX12" fmla="*/ 141416 w 144196"/>
                <a:gd name="connsiteY12" fmla="*/ 20115 h 73624"/>
                <a:gd name="connsiteX13" fmla="*/ 124162 w 144196"/>
                <a:gd name="connsiteY13" fmla="*/ 64507 h 73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196" h="73624">
                  <a:moveTo>
                    <a:pt x="124162" y="64507"/>
                  </a:moveTo>
                  <a:lnTo>
                    <a:pt x="26143" y="73418"/>
                  </a:lnTo>
                  <a:cubicBezTo>
                    <a:pt x="15450" y="73418"/>
                    <a:pt x="10590" y="71231"/>
                    <a:pt x="6377" y="65317"/>
                  </a:cubicBezTo>
                  <a:cubicBezTo>
                    <a:pt x="2489" y="59647"/>
                    <a:pt x="294" y="52988"/>
                    <a:pt x="59" y="46118"/>
                  </a:cubicBezTo>
                  <a:cubicBezTo>
                    <a:pt x="-168" y="42222"/>
                    <a:pt x="51" y="38301"/>
                    <a:pt x="707" y="34453"/>
                  </a:cubicBezTo>
                  <a:cubicBezTo>
                    <a:pt x="1007" y="32072"/>
                    <a:pt x="1922" y="29804"/>
                    <a:pt x="3380" y="27892"/>
                  </a:cubicBezTo>
                  <a:cubicBezTo>
                    <a:pt x="5956" y="25130"/>
                    <a:pt x="9229" y="23112"/>
                    <a:pt x="12858" y="22059"/>
                  </a:cubicBezTo>
                  <a:cubicBezTo>
                    <a:pt x="21607" y="19305"/>
                    <a:pt x="46881" y="13959"/>
                    <a:pt x="69968" y="9503"/>
                  </a:cubicBezTo>
                  <a:lnTo>
                    <a:pt x="113955" y="1403"/>
                  </a:lnTo>
                  <a:cubicBezTo>
                    <a:pt x="117827" y="-64"/>
                    <a:pt x="122007" y="-542"/>
                    <a:pt x="126106" y="25"/>
                  </a:cubicBezTo>
                  <a:cubicBezTo>
                    <a:pt x="129727" y="601"/>
                    <a:pt x="133024" y="2439"/>
                    <a:pt x="135421" y="5210"/>
                  </a:cubicBezTo>
                  <a:cubicBezTo>
                    <a:pt x="137001" y="7041"/>
                    <a:pt x="138265" y="9123"/>
                    <a:pt x="139148" y="11366"/>
                  </a:cubicBezTo>
                  <a:cubicBezTo>
                    <a:pt x="140322" y="14161"/>
                    <a:pt x="141084" y="17102"/>
                    <a:pt x="141416" y="20115"/>
                  </a:cubicBezTo>
                  <a:cubicBezTo>
                    <a:pt x="144494" y="45470"/>
                    <a:pt x="150165" y="60538"/>
                    <a:pt x="124162" y="6450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09" name="Freeform: Shape 1908">
              <a:extLst>
                <a:ext uri="{FF2B5EF4-FFF2-40B4-BE49-F238E27FC236}">
                  <a16:creationId xmlns:a16="http://schemas.microsoft.com/office/drawing/2014/main" xmlns="" id="{ED5FFA7F-75EE-C72E-C603-D4ECA95BB428}"/>
                </a:ext>
              </a:extLst>
            </p:cNvPr>
            <p:cNvSpPr/>
            <p:nvPr/>
          </p:nvSpPr>
          <p:spPr>
            <a:xfrm>
              <a:off x="8973735" y="3421793"/>
              <a:ext cx="56556" cy="36500"/>
            </a:xfrm>
            <a:custGeom>
              <a:avLst/>
              <a:gdLst>
                <a:gd name="connsiteX0" fmla="*/ 37696 w 56556"/>
                <a:gd name="connsiteY0" fmla="*/ -16 h 36500"/>
                <a:gd name="connsiteX1" fmla="*/ 11692 w 56556"/>
                <a:gd name="connsiteY1" fmla="*/ 3062 h 36500"/>
                <a:gd name="connsiteX2" fmla="*/ 3592 w 56556"/>
                <a:gd name="connsiteY2" fmla="*/ 8165 h 36500"/>
                <a:gd name="connsiteX3" fmla="*/ 594 w 56556"/>
                <a:gd name="connsiteY3" fmla="*/ 22828 h 36500"/>
                <a:gd name="connsiteX4" fmla="*/ 8209 w 56556"/>
                <a:gd name="connsiteY4" fmla="*/ 33683 h 36500"/>
                <a:gd name="connsiteX5" fmla="*/ 17363 w 56556"/>
                <a:gd name="connsiteY5" fmla="*/ 36275 h 36500"/>
                <a:gd name="connsiteX6" fmla="*/ 47092 w 56556"/>
                <a:gd name="connsiteY6" fmla="*/ 30928 h 36500"/>
                <a:gd name="connsiteX7" fmla="*/ 51224 w 56556"/>
                <a:gd name="connsiteY7" fmla="*/ 29146 h 36500"/>
                <a:gd name="connsiteX8" fmla="*/ 54626 w 56556"/>
                <a:gd name="connsiteY8" fmla="*/ 25258 h 36500"/>
                <a:gd name="connsiteX9" fmla="*/ 47019 w 56556"/>
                <a:gd name="connsiteY9" fmla="*/ 1831 h 36500"/>
                <a:gd name="connsiteX10" fmla="*/ 37777 w 56556"/>
                <a:gd name="connsiteY10" fmla="*/ -16 h 3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6" h="36500">
                  <a:moveTo>
                    <a:pt x="37696" y="-16"/>
                  </a:moveTo>
                  <a:cubicBezTo>
                    <a:pt x="28914" y="-672"/>
                    <a:pt x="20085" y="373"/>
                    <a:pt x="11692" y="3062"/>
                  </a:cubicBezTo>
                  <a:cubicBezTo>
                    <a:pt x="8590" y="4018"/>
                    <a:pt x="5795" y="5784"/>
                    <a:pt x="3592" y="8165"/>
                  </a:cubicBezTo>
                  <a:cubicBezTo>
                    <a:pt x="262" y="12273"/>
                    <a:pt x="-856" y="17741"/>
                    <a:pt x="594" y="22828"/>
                  </a:cubicBezTo>
                  <a:cubicBezTo>
                    <a:pt x="1696" y="27267"/>
                    <a:pt x="4410" y="31139"/>
                    <a:pt x="8209" y="33683"/>
                  </a:cubicBezTo>
                  <a:cubicBezTo>
                    <a:pt x="11020" y="35246"/>
                    <a:pt x="14155" y="36137"/>
                    <a:pt x="17363" y="36275"/>
                  </a:cubicBezTo>
                  <a:cubicBezTo>
                    <a:pt x="27529" y="36502"/>
                    <a:pt x="37639" y="34679"/>
                    <a:pt x="47092" y="30928"/>
                  </a:cubicBezTo>
                  <a:cubicBezTo>
                    <a:pt x="48559" y="30556"/>
                    <a:pt x="49952" y="29956"/>
                    <a:pt x="51224" y="29146"/>
                  </a:cubicBezTo>
                  <a:cubicBezTo>
                    <a:pt x="52641" y="28134"/>
                    <a:pt x="53808" y="26797"/>
                    <a:pt x="54626" y="25258"/>
                  </a:cubicBezTo>
                  <a:cubicBezTo>
                    <a:pt x="58992" y="16687"/>
                    <a:pt x="55590" y="6197"/>
                    <a:pt x="47019" y="1831"/>
                  </a:cubicBezTo>
                  <a:cubicBezTo>
                    <a:pt x="44168" y="381"/>
                    <a:pt x="40968" y="-259"/>
                    <a:pt x="37777" y="-1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10" name="Freeform: Shape 1909">
              <a:extLst>
                <a:ext uri="{FF2B5EF4-FFF2-40B4-BE49-F238E27FC236}">
                  <a16:creationId xmlns:a16="http://schemas.microsoft.com/office/drawing/2014/main" xmlns="" id="{E7F4696B-DE1B-AC3E-629F-2F91DAC25398}"/>
                </a:ext>
              </a:extLst>
            </p:cNvPr>
            <p:cNvSpPr/>
            <p:nvPr/>
          </p:nvSpPr>
          <p:spPr>
            <a:xfrm>
              <a:off x="8954875" y="3313415"/>
              <a:ext cx="141202" cy="98923"/>
            </a:xfrm>
            <a:custGeom>
              <a:avLst/>
              <a:gdLst>
                <a:gd name="connsiteX0" fmla="*/ 125250 w 141202"/>
                <a:gd name="connsiteY0" fmla="*/ 76688 h 98923"/>
                <a:gd name="connsiteX1" fmla="*/ 29094 w 141202"/>
                <a:gd name="connsiteY1" fmla="*/ 97750 h 98923"/>
                <a:gd name="connsiteX2" fmla="*/ 9166 w 141202"/>
                <a:gd name="connsiteY2" fmla="*/ 96130 h 98923"/>
                <a:gd name="connsiteX3" fmla="*/ 1066 w 141202"/>
                <a:gd name="connsiteY3" fmla="*/ 87057 h 98923"/>
                <a:gd name="connsiteX4" fmla="*/ 13 w 141202"/>
                <a:gd name="connsiteY4" fmla="*/ 80576 h 98923"/>
                <a:gd name="connsiteX5" fmla="*/ 1066 w 141202"/>
                <a:gd name="connsiteY5" fmla="*/ 75068 h 98923"/>
                <a:gd name="connsiteX6" fmla="*/ 7870 w 141202"/>
                <a:gd name="connsiteY6" fmla="*/ 66967 h 98923"/>
                <a:gd name="connsiteX7" fmla="*/ 54854 w 141202"/>
                <a:gd name="connsiteY7" fmla="*/ 32215 h 98923"/>
                <a:gd name="connsiteX8" fmla="*/ 91389 w 141202"/>
                <a:gd name="connsiteY8" fmla="*/ 6293 h 98923"/>
                <a:gd name="connsiteX9" fmla="*/ 102001 w 141202"/>
                <a:gd name="connsiteY9" fmla="*/ 136 h 98923"/>
                <a:gd name="connsiteX10" fmla="*/ 126303 w 141202"/>
                <a:gd name="connsiteY10" fmla="*/ 16338 h 98923"/>
                <a:gd name="connsiteX11" fmla="*/ 141046 w 141202"/>
                <a:gd name="connsiteY11" fmla="*/ 55221 h 98923"/>
                <a:gd name="connsiteX12" fmla="*/ 125250 w 141202"/>
                <a:gd name="connsiteY12" fmla="*/ 76688 h 98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1202" h="98923">
                  <a:moveTo>
                    <a:pt x="125250" y="76688"/>
                  </a:moveTo>
                  <a:cubicBezTo>
                    <a:pt x="93276" y="83922"/>
                    <a:pt x="61230" y="90945"/>
                    <a:pt x="29094" y="97750"/>
                  </a:cubicBezTo>
                  <a:cubicBezTo>
                    <a:pt x="22460" y="99459"/>
                    <a:pt x="15436" y="98892"/>
                    <a:pt x="9166" y="96130"/>
                  </a:cubicBezTo>
                  <a:cubicBezTo>
                    <a:pt x="5359" y="94315"/>
                    <a:pt x="2435" y="91042"/>
                    <a:pt x="1066" y="87057"/>
                  </a:cubicBezTo>
                  <a:cubicBezTo>
                    <a:pt x="426" y="84951"/>
                    <a:pt x="69" y="82772"/>
                    <a:pt x="13" y="80576"/>
                  </a:cubicBezTo>
                  <a:cubicBezTo>
                    <a:pt x="-157" y="78681"/>
                    <a:pt x="207" y="76769"/>
                    <a:pt x="1066" y="75068"/>
                  </a:cubicBezTo>
                  <a:cubicBezTo>
                    <a:pt x="2775" y="71941"/>
                    <a:pt x="5092" y="69187"/>
                    <a:pt x="7870" y="66967"/>
                  </a:cubicBezTo>
                  <a:cubicBezTo>
                    <a:pt x="14999" y="61134"/>
                    <a:pt x="35818" y="45986"/>
                    <a:pt x="54854" y="32215"/>
                  </a:cubicBezTo>
                  <a:lnTo>
                    <a:pt x="91389" y="6293"/>
                  </a:lnTo>
                  <a:cubicBezTo>
                    <a:pt x="94240" y="3239"/>
                    <a:pt x="97934" y="1100"/>
                    <a:pt x="102001" y="136"/>
                  </a:cubicBezTo>
                  <a:cubicBezTo>
                    <a:pt x="108319" y="-1241"/>
                    <a:pt x="118202" y="1027"/>
                    <a:pt x="126303" y="16338"/>
                  </a:cubicBezTo>
                  <a:cubicBezTo>
                    <a:pt x="133456" y="28335"/>
                    <a:pt x="138446" y="41498"/>
                    <a:pt x="141046" y="55221"/>
                  </a:cubicBezTo>
                  <a:cubicBezTo>
                    <a:pt x="142018" y="65752"/>
                    <a:pt x="137563" y="72880"/>
                    <a:pt x="125250" y="766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11" name="Freeform: Shape 1910">
              <a:extLst>
                <a:ext uri="{FF2B5EF4-FFF2-40B4-BE49-F238E27FC236}">
                  <a16:creationId xmlns:a16="http://schemas.microsoft.com/office/drawing/2014/main" xmlns="" id="{0F3C37EB-8E01-49A7-0705-516476912E20}"/>
                </a:ext>
              </a:extLst>
            </p:cNvPr>
            <p:cNvSpPr/>
            <p:nvPr/>
          </p:nvSpPr>
          <p:spPr>
            <a:xfrm>
              <a:off x="8964949" y="3368044"/>
              <a:ext cx="54136" cy="36395"/>
            </a:xfrm>
            <a:custGeom>
              <a:avLst/>
              <a:gdLst>
                <a:gd name="connsiteX0" fmla="*/ 30929 w 54136"/>
                <a:gd name="connsiteY0" fmla="*/ 1646 h 36395"/>
                <a:gd name="connsiteX1" fmla="*/ 8004 w 54136"/>
                <a:gd name="connsiteY1" fmla="*/ 14202 h 36395"/>
                <a:gd name="connsiteX2" fmla="*/ 1685 w 54136"/>
                <a:gd name="connsiteY2" fmla="*/ 20926 h 36395"/>
                <a:gd name="connsiteX3" fmla="*/ 1685 w 54136"/>
                <a:gd name="connsiteY3" fmla="*/ 30890 h 36395"/>
                <a:gd name="connsiteX4" fmla="*/ 9786 w 54136"/>
                <a:gd name="connsiteY4" fmla="*/ 35831 h 36395"/>
                <a:gd name="connsiteX5" fmla="*/ 19021 w 54136"/>
                <a:gd name="connsiteY5" fmla="*/ 35831 h 36395"/>
                <a:gd name="connsiteX6" fmla="*/ 47292 w 54136"/>
                <a:gd name="connsiteY6" fmla="*/ 25462 h 36395"/>
                <a:gd name="connsiteX7" fmla="*/ 51019 w 54136"/>
                <a:gd name="connsiteY7" fmla="*/ 23032 h 36395"/>
                <a:gd name="connsiteX8" fmla="*/ 53530 w 54136"/>
                <a:gd name="connsiteY8" fmla="*/ 18657 h 36395"/>
                <a:gd name="connsiteX9" fmla="*/ 51748 w 54136"/>
                <a:gd name="connsiteY9" fmla="*/ 6749 h 36395"/>
                <a:gd name="connsiteX10" fmla="*/ 30929 w 54136"/>
                <a:gd name="connsiteY10" fmla="*/ 1646 h 3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36" h="36395">
                  <a:moveTo>
                    <a:pt x="30929" y="1646"/>
                  </a:moveTo>
                  <a:cubicBezTo>
                    <a:pt x="22626" y="4497"/>
                    <a:pt x="14873" y="8742"/>
                    <a:pt x="8004" y="14202"/>
                  </a:cubicBezTo>
                  <a:cubicBezTo>
                    <a:pt x="5590" y="16130"/>
                    <a:pt x="3459" y="18398"/>
                    <a:pt x="1685" y="20926"/>
                  </a:cubicBezTo>
                  <a:cubicBezTo>
                    <a:pt x="-599" y="23858"/>
                    <a:pt x="-599" y="27957"/>
                    <a:pt x="1685" y="30890"/>
                  </a:cubicBezTo>
                  <a:cubicBezTo>
                    <a:pt x="3581" y="33595"/>
                    <a:pt x="6513" y="35385"/>
                    <a:pt x="9786" y="35831"/>
                  </a:cubicBezTo>
                  <a:cubicBezTo>
                    <a:pt x="12848" y="36309"/>
                    <a:pt x="15959" y="36309"/>
                    <a:pt x="19021" y="35831"/>
                  </a:cubicBezTo>
                  <a:cubicBezTo>
                    <a:pt x="28993" y="34106"/>
                    <a:pt x="38568" y="30598"/>
                    <a:pt x="47292" y="25462"/>
                  </a:cubicBezTo>
                  <a:cubicBezTo>
                    <a:pt x="48621" y="24798"/>
                    <a:pt x="49876" y="23980"/>
                    <a:pt x="51019" y="23032"/>
                  </a:cubicBezTo>
                  <a:cubicBezTo>
                    <a:pt x="52217" y="21817"/>
                    <a:pt x="53084" y="20310"/>
                    <a:pt x="53530" y="18657"/>
                  </a:cubicBezTo>
                  <a:cubicBezTo>
                    <a:pt x="54713" y="14615"/>
                    <a:pt x="54064" y="10265"/>
                    <a:pt x="51748" y="6749"/>
                  </a:cubicBezTo>
                  <a:cubicBezTo>
                    <a:pt x="47090" y="42"/>
                    <a:pt x="38163" y="-2145"/>
                    <a:pt x="30929" y="16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12" name="Freeform: Shape 1911">
              <a:extLst>
                <a:ext uri="{FF2B5EF4-FFF2-40B4-BE49-F238E27FC236}">
                  <a16:creationId xmlns:a16="http://schemas.microsoft.com/office/drawing/2014/main" xmlns="" id="{D861C8A8-6807-B2CB-4FB5-22849112B714}"/>
                </a:ext>
              </a:extLst>
            </p:cNvPr>
            <p:cNvSpPr/>
            <p:nvPr/>
          </p:nvSpPr>
          <p:spPr>
            <a:xfrm>
              <a:off x="8932477" y="3250535"/>
              <a:ext cx="121119" cy="129817"/>
            </a:xfrm>
            <a:custGeom>
              <a:avLst/>
              <a:gdLst>
                <a:gd name="connsiteX0" fmla="*/ 112815 w 121119"/>
                <a:gd name="connsiteY0" fmla="*/ 62288 h 129817"/>
                <a:gd name="connsiteX1" fmla="*/ 34643 w 121119"/>
                <a:gd name="connsiteY1" fmla="*/ 122071 h 129817"/>
                <a:gd name="connsiteX2" fmla="*/ 16335 w 121119"/>
                <a:gd name="connsiteY2" fmla="*/ 129605 h 129817"/>
                <a:gd name="connsiteX3" fmla="*/ 5561 w 121119"/>
                <a:gd name="connsiteY3" fmla="*/ 125230 h 129817"/>
                <a:gd name="connsiteX4" fmla="*/ 1673 w 121119"/>
                <a:gd name="connsiteY4" fmla="*/ 119803 h 129817"/>
                <a:gd name="connsiteX5" fmla="*/ -28 w 121119"/>
                <a:gd name="connsiteY5" fmla="*/ 114294 h 129817"/>
                <a:gd name="connsiteX6" fmla="*/ 2402 w 121119"/>
                <a:gd name="connsiteY6" fmla="*/ 103844 h 129817"/>
                <a:gd name="connsiteX7" fmla="*/ 30026 w 121119"/>
                <a:gd name="connsiteY7" fmla="*/ 52324 h 129817"/>
                <a:gd name="connsiteX8" fmla="*/ 51898 w 121119"/>
                <a:gd name="connsiteY8" fmla="*/ 13279 h 129817"/>
                <a:gd name="connsiteX9" fmla="*/ 58864 w 121119"/>
                <a:gd name="connsiteY9" fmla="*/ 3153 h 129817"/>
                <a:gd name="connsiteX10" fmla="*/ 87135 w 121119"/>
                <a:gd name="connsiteY10" fmla="*/ 7041 h 129817"/>
                <a:gd name="connsiteX11" fmla="*/ 112815 w 121119"/>
                <a:gd name="connsiteY11" fmla="*/ 62288 h 12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119" h="129817">
                  <a:moveTo>
                    <a:pt x="112815" y="62288"/>
                  </a:moveTo>
                  <a:cubicBezTo>
                    <a:pt x="86974" y="82378"/>
                    <a:pt x="60889" y="102791"/>
                    <a:pt x="34643" y="122071"/>
                  </a:cubicBezTo>
                  <a:cubicBezTo>
                    <a:pt x="29426" y="126348"/>
                    <a:pt x="23051" y="128973"/>
                    <a:pt x="16335" y="129605"/>
                  </a:cubicBezTo>
                  <a:cubicBezTo>
                    <a:pt x="12293" y="129726"/>
                    <a:pt x="8380" y="128139"/>
                    <a:pt x="5561" y="125230"/>
                  </a:cubicBezTo>
                  <a:cubicBezTo>
                    <a:pt x="4006" y="123626"/>
                    <a:pt x="2694" y="121796"/>
                    <a:pt x="1673" y="119803"/>
                  </a:cubicBezTo>
                  <a:cubicBezTo>
                    <a:pt x="588" y="118167"/>
                    <a:pt x="-4" y="116255"/>
                    <a:pt x="-28" y="114294"/>
                  </a:cubicBezTo>
                  <a:cubicBezTo>
                    <a:pt x="-4" y="110673"/>
                    <a:pt x="823" y="107101"/>
                    <a:pt x="2402" y="103844"/>
                  </a:cubicBezTo>
                  <a:cubicBezTo>
                    <a:pt x="6291" y="95744"/>
                    <a:pt x="18604" y="72900"/>
                    <a:pt x="30026" y="52324"/>
                  </a:cubicBezTo>
                  <a:lnTo>
                    <a:pt x="51898" y="13279"/>
                  </a:lnTo>
                  <a:cubicBezTo>
                    <a:pt x="53226" y="9317"/>
                    <a:pt x="55640" y="5810"/>
                    <a:pt x="58864" y="3153"/>
                  </a:cubicBezTo>
                  <a:cubicBezTo>
                    <a:pt x="63967" y="-817"/>
                    <a:pt x="73202" y="-3085"/>
                    <a:pt x="87135" y="7041"/>
                  </a:cubicBezTo>
                  <a:cubicBezTo>
                    <a:pt x="114516" y="27374"/>
                    <a:pt x="132419" y="45033"/>
                    <a:pt x="112815" y="6228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13" name="Freeform: Shape 1912">
              <a:extLst>
                <a:ext uri="{FF2B5EF4-FFF2-40B4-BE49-F238E27FC236}">
                  <a16:creationId xmlns:a16="http://schemas.microsoft.com/office/drawing/2014/main" xmlns="" id="{1E948645-06C5-A415-0CAE-AEB4EA8708BD}"/>
                </a:ext>
              </a:extLst>
            </p:cNvPr>
            <p:cNvSpPr/>
            <p:nvPr/>
          </p:nvSpPr>
          <p:spPr>
            <a:xfrm>
              <a:off x="8942283" y="3324069"/>
              <a:ext cx="45924" cy="47379"/>
            </a:xfrm>
            <a:custGeom>
              <a:avLst/>
              <a:gdLst>
                <a:gd name="connsiteX0" fmla="*/ 17951 w 45924"/>
                <a:gd name="connsiteY0" fmla="*/ 6575 h 47379"/>
                <a:gd name="connsiteX1" fmla="*/ 2803 w 45924"/>
                <a:gd name="connsiteY1" fmla="*/ 27880 h 47379"/>
                <a:gd name="connsiteX2" fmla="*/ 130 w 45924"/>
                <a:gd name="connsiteY2" fmla="*/ 36710 h 47379"/>
                <a:gd name="connsiteX3" fmla="*/ 4261 w 45924"/>
                <a:gd name="connsiteY3" fmla="*/ 45945 h 47379"/>
                <a:gd name="connsiteX4" fmla="*/ 13901 w 45924"/>
                <a:gd name="connsiteY4" fmla="*/ 46350 h 47379"/>
                <a:gd name="connsiteX5" fmla="*/ 22002 w 45924"/>
                <a:gd name="connsiteY5" fmla="*/ 42138 h 47379"/>
                <a:gd name="connsiteX6" fmla="*/ 43063 w 45924"/>
                <a:gd name="connsiteY6" fmla="*/ 20590 h 47379"/>
                <a:gd name="connsiteX7" fmla="*/ 45332 w 45924"/>
                <a:gd name="connsiteY7" fmla="*/ 16701 h 47379"/>
                <a:gd name="connsiteX8" fmla="*/ 45737 w 45924"/>
                <a:gd name="connsiteY8" fmla="*/ 11760 h 47379"/>
                <a:gd name="connsiteX9" fmla="*/ 38932 w 45924"/>
                <a:gd name="connsiteY9" fmla="*/ 1796 h 47379"/>
                <a:gd name="connsiteX10" fmla="*/ 17951 w 45924"/>
                <a:gd name="connsiteY10" fmla="*/ 6575 h 4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924" h="47379">
                  <a:moveTo>
                    <a:pt x="17951" y="6575"/>
                  </a:moveTo>
                  <a:cubicBezTo>
                    <a:pt x="11714" y="12756"/>
                    <a:pt x="6594" y="19958"/>
                    <a:pt x="2803" y="27880"/>
                  </a:cubicBezTo>
                  <a:cubicBezTo>
                    <a:pt x="1458" y="30667"/>
                    <a:pt x="551" y="33648"/>
                    <a:pt x="130" y="36710"/>
                  </a:cubicBezTo>
                  <a:cubicBezTo>
                    <a:pt x="-567" y="40347"/>
                    <a:pt x="1086" y="44041"/>
                    <a:pt x="4261" y="45945"/>
                  </a:cubicBezTo>
                  <a:cubicBezTo>
                    <a:pt x="7275" y="47427"/>
                    <a:pt x="10774" y="47573"/>
                    <a:pt x="13901" y="46350"/>
                  </a:cubicBezTo>
                  <a:cubicBezTo>
                    <a:pt x="16777" y="45321"/>
                    <a:pt x="19507" y="43904"/>
                    <a:pt x="22002" y="42138"/>
                  </a:cubicBezTo>
                  <a:cubicBezTo>
                    <a:pt x="30191" y="36200"/>
                    <a:pt x="37320" y="28917"/>
                    <a:pt x="43063" y="20590"/>
                  </a:cubicBezTo>
                  <a:cubicBezTo>
                    <a:pt x="44003" y="19407"/>
                    <a:pt x="44765" y="18103"/>
                    <a:pt x="45332" y="16701"/>
                  </a:cubicBezTo>
                  <a:cubicBezTo>
                    <a:pt x="45907" y="15122"/>
                    <a:pt x="46045" y="13412"/>
                    <a:pt x="45737" y="11760"/>
                  </a:cubicBezTo>
                  <a:cubicBezTo>
                    <a:pt x="45024" y="7604"/>
                    <a:pt x="42537" y="3975"/>
                    <a:pt x="38932" y="1796"/>
                  </a:cubicBezTo>
                  <a:cubicBezTo>
                    <a:pt x="31739" y="-2157"/>
                    <a:pt x="22723" y="-100"/>
                    <a:pt x="17951" y="657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14" name="Freeform: Shape 1913">
              <a:extLst>
                <a:ext uri="{FF2B5EF4-FFF2-40B4-BE49-F238E27FC236}">
                  <a16:creationId xmlns:a16="http://schemas.microsoft.com/office/drawing/2014/main" xmlns="" id="{CECA6CC8-D672-8D10-D0AC-0F1E39C82FF1}"/>
                </a:ext>
              </a:extLst>
            </p:cNvPr>
            <p:cNvSpPr/>
            <p:nvPr/>
          </p:nvSpPr>
          <p:spPr>
            <a:xfrm>
              <a:off x="8893183" y="3217743"/>
              <a:ext cx="90100" cy="143179"/>
            </a:xfrm>
            <a:custGeom>
              <a:avLst/>
              <a:gdLst>
                <a:gd name="connsiteX0" fmla="*/ 87465 w 90100"/>
                <a:gd name="connsiteY0" fmla="*/ 40400 h 143179"/>
                <a:gd name="connsiteX1" fmla="*/ 42020 w 90100"/>
                <a:gd name="connsiteY1" fmla="*/ 127725 h 143179"/>
                <a:gd name="connsiteX2" fmla="*/ 27843 w 90100"/>
                <a:gd name="connsiteY2" fmla="*/ 141902 h 143179"/>
                <a:gd name="connsiteX3" fmla="*/ 14153 w 90100"/>
                <a:gd name="connsiteY3" fmla="*/ 141335 h 143179"/>
                <a:gd name="connsiteX4" fmla="*/ 6701 w 90100"/>
                <a:gd name="connsiteY4" fmla="*/ 137284 h 143179"/>
                <a:gd name="connsiteX5" fmla="*/ 2002 w 90100"/>
                <a:gd name="connsiteY5" fmla="*/ 132343 h 143179"/>
                <a:gd name="connsiteX6" fmla="*/ 58 w 90100"/>
                <a:gd name="connsiteY6" fmla="*/ 121488 h 143179"/>
                <a:gd name="connsiteX7" fmla="*/ 9050 w 90100"/>
                <a:gd name="connsiteY7" fmla="*/ 63811 h 143179"/>
                <a:gd name="connsiteX8" fmla="*/ 17151 w 90100"/>
                <a:gd name="connsiteY8" fmla="*/ 19743 h 143179"/>
                <a:gd name="connsiteX9" fmla="*/ 20310 w 90100"/>
                <a:gd name="connsiteY9" fmla="*/ 7916 h 143179"/>
                <a:gd name="connsiteX10" fmla="*/ 45584 w 90100"/>
                <a:gd name="connsiteY10" fmla="*/ 1192 h 143179"/>
                <a:gd name="connsiteX11" fmla="*/ 87465 w 90100"/>
                <a:gd name="connsiteY11" fmla="*/ 40400 h 14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100" h="143179">
                  <a:moveTo>
                    <a:pt x="87465" y="40400"/>
                  </a:moveTo>
                  <a:cubicBezTo>
                    <a:pt x="72503" y="69562"/>
                    <a:pt x="57354" y="98668"/>
                    <a:pt x="42020" y="127725"/>
                  </a:cubicBezTo>
                  <a:cubicBezTo>
                    <a:pt x="36268" y="136717"/>
                    <a:pt x="32785" y="140038"/>
                    <a:pt x="27843" y="141902"/>
                  </a:cubicBezTo>
                  <a:cubicBezTo>
                    <a:pt x="23380" y="143506"/>
                    <a:pt x="18471" y="143303"/>
                    <a:pt x="14153" y="141335"/>
                  </a:cubicBezTo>
                  <a:cubicBezTo>
                    <a:pt x="11513" y="140290"/>
                    <a:pt x="9017" y="138929"/>
                    <a:pt x="6701" y="137284"/>
                  </a:cubicBezTo>
                  <a:cubicBezTo>
                    <a:pt x="4748" y="136053"/>
                    <a:pt x="3128" y="134352"/>
                    <a:pt x="2002" y="132343"/>
                  </a:cubicBezTo>
                  <a:cubicBezTo>
                    <a:pt x="390" y="128965"/>
                    <a:pt x="-282" y="125214"/>
                    <a:pt x="58" y="121488"/>
                  </a:cubicBezTo>
                  <a:cubicBezTo>
                    <a:pt x="706" y="112415"/>
                    <a:pt x="4918" y="86979"/>
                    <a:pt x="9050" y="63811"/>
                  </a:cubicBezTo>
                  <a:cubicBezTo>
                    <a:pt x="13181" y="40643"/>
                    <a:pt x="17151" y="19743"/>
                    <a:pt x="17151" y="19743"/>
                  </a:cubicBezTo>
                  <a:cubicBezTo>
                    <a:pt x="17175" y="15595"/>
                    <a:pt x="18268" y="11521"/>
                    <a:pt x="20310" y="7916"/>
                  </a:cubicBezTo>
                  <a:cubicBezTo>
                    <a:pt x="23631" y="2408"/>
                    <a:pt x="30598" y="-2777"/>
                    <a:pt x="45584" y="1192"/>
                  </a:cubicBezTo>
                  <a:cubicBezTo>
                    <a:pt x="75152" y="9212"/>
                    <a:pt x="97996" y="16341"/>
                    <a:pt x="87465" y="404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15" name="Freeform: Shape 1914">
              <a:extLst>
                <a:ext uri="{FF2B5EF4-FFF2-40B4-BE49-F238E27FC236}">
                  <a16:creationId xmlns:a16="http://schemas.microsoft.com/office/drawing/2014/main" xmlns="" id="{7017DC64-251A-2B0F-42CF-074070F069D0}"/>
                </a:ext>
              </a:extLst>
            </p:cNvPr>
            <p:cNvSpPr/>
            <p:nvPr/>
          </p:nvSpPr>
          <p:spPr>
            <a:xfrm>
              <a:off x="8903187" y="3296477"/>
              <a:ext cx="36913" cy="54501"/>
            </a:xfrm>
            <a:custGeom>
              <a:avLst/>
              <a:gdLst>
                <a:gd name="connsiteX0" fmla="*/ 6661 w 36913"/>
                <a:gd name="connsiteY0" fmla="*/ 12052 h 54501"/>
                <a:gd name="connsiteX1" fmla="*/ 19 w 36913"/>
                <a:gd name="connsiteY1" fmla="*/ 37326 h 54501"/>
                <a:gd name="connsiteX2" fmla="*/ 1234 w 36913"/>
                <a:gd name="connsiteY2" fmla="*/ 46723 h 54501"/>
                <a:gd name="connsiteX3" fmla="*/ 10226 w 36913"/>
                <a:gd name="connsiteY3" fmla="*/ 54175 h 54501"/>
                <a:gd name="connsiteX4" fmla="*/ 20271 w 36913"/>
                <a:gd name="connsiteY4" fmla="*/ 51178 h 54501"/>
                <a:gd name="connsiteX5" fmla="*/ 26184 w 36913"/>
                <a:gd name="connsiteY5" fmla="*/ 44050 h 54501"/>
                <a:gd name="connsiteX6" fmla="*/ 36391 w 36913"/>
                <a:gd name="connsiteY6" fmla="*/ 15697 h 54501"/>
                <a:gd name="connsiteX7" fmla="*/ 36877 w 36913"/>
                <a:gd name="connsiteY7" fmla="*/ 11242 h 54501"/>
                <a:gd name="connsiteX8" fmla="*/ 35176 w 36913"/>
                <a:gd name="connsiteY8" fmla="*/ 6462 h 54501"/>
                <a:gd name="connsiteX9" fmla="*/ 24888 w 36913"/>
                <a:gd name="connsiteY9" fmla="*/ -99 h 54501"/>
                <a:gd name="connsiteX10" fmla="*/ 6661 w 36913"/>
                <a:gd name="connsiteY10" fmla="*/ 12052 h 54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13" h="54501">
                  <a:moveTo>
                    <a:pt x="6661" y="12052"/>
                  </a:moveTo>
                  <a:cubicBezTo>
                    <a:pt x="2911" y="19998"/>
                    <a:pt x="659" y="28561"/>
                    <a:pt x="19" y="37326"/>
                  </a:cubicBezTo>
                  <a:cubicBezTo>
                    <a:pt x="-176" y="40510"/>
                    <a:pt x="238" y="43693"/>
                    <a:pt x="1234" y="46723"/>
                  </a:cubicBezTo>
                  <a:cubicBezTo>
                    <a:pt x="2611" y="50692"/>
                    <a:pt x="6070" y="53560"/>
                    <a:pt x="10226" y="54175"/>
                  </a:cubicBezTo>
                  <a:cubicBezTo>
                    <a:pt x="13847" y="54678"/>
                    <a:pt x="17516" y="53584"/>
                    <a:pt x="20271" y="51178"/>
                  </a:cubicBezTo>
                  <a:cubicBezTo>
                    <a:pt x="22636" y="49161"/>
                    <a:pt x="24637" y="46747"/>
                    <a:pt x="26184" y="44050"/>
                  </a:cubicBezTo>
                  <a:cubicBezTo>
                    <a:pt x="31263" y="35285"/>
                    <a:pt x="34722" y="25685"/>
                    <a:pt x="36391" y="15697"/>
                  </a:cubicBezTo>
                  <a:cubicBezTo>
                    <a:pt x="36755" y="14239"/>
                    <a:pt x="36926" y="12740"/>
                    <a:pt x="36877" y="11242"/>
                  </a:cubicBezTo>
                  <a:cubicBezTo>
                    <a:pt x="36691" y="9540"/>
                    <a:pt x="36107" y="7896"/>
                    <a:pt x="35176" y="6462"/>
                  </a:cubicBezTo>
                  <a:cubicBezTo>
                    <a:pt x="32786" y="2955"/>
                    <a:pt x="29068" y="589"/>
                    <a:pt x="24888" y="-99"/>
                  </a:cubicBezTo>
                  <a:cubicBezTo>
                    <a:pt x="16666" y="-1023"/>
                    <a:pt x="8970" y="4105"/>
                    <a:pt x="6661" y="120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16" name="Freeform: Shape 1915">
              <a:extLst>
                <a:ext uri="{FF2B5EF4-FFF2-40B4-BE49-F238E27FC236}">
                  <a16:creationId xmlns:a16="http://schemas.microsoft.com/office/drawing/2014/main" xmlns="" id="{3A00C720-959A-5A96-11A0-CC13D0CE8A5C}"/>
                </a:ext>
              </a:extLst>
            </p:cNvPr>
            <p:cNvSpPr/>
            <p:nvPr/>
          </p:nvSpPr>
          <p:spPr>
            <a:xfrm>
              <a:off x="8838706" y="3207499"/>
              <a:ext cx="67003" cy="144082"/>
            </a:xfrm>
            <a:custGeom>
              <a:avLst/>
              <a:gdLst>
                <a:gd name="connsiteX0" fmla="*/ 66767 w 67003"/>
                <a:gd name="connsiteY0" fmla="*/ 25937 h 144082"/>
                <a:gd name="connsiteX1" fmla="*/ 51052 w 67003"/>
                <a:gd name="connsiteY1" fmla="*/ 123145 h 144082"/>
                <a:gd name="connsiteX2" fmla="*/ 40440 w 67003"/>
                <a:gd name="connsiteY2" fmla="*/ 140805 h 144082"/>
                <a:gd name="connsiteX3" fmla="*/ 23185 w 67003"/>
                <a:gd name="connsiteY3" fmla="*/ 143478 h 144082"/>
                <a:gd name="connsiteX4" fmla="*/ 12816 w 67003"/>
                <a:gd name="connsiteY4" fmla="*/ 141048 h 144082"/>
                <a:gd name="connsiteX5" fmla="*/ 5850 w 67003"/>
                <a:gd name="connsiteY5" fmla="*/ 137078 h 144082"/>
                <a:gd name="connsiteX6" fmla="*/ 1152 w 67003"/>
                <a:gd name="connsiteY6" fmla="*/ 126710 h 144082"/>
                <a:gd name="connsiteX7" fmla="*/ 584 w 67003"/>
                <a:gd name="connsiteY7" fmla="*/ 23587 h 144082"/>
                <a:gd name="connsiteX8" fmla="*/ 1638 w 67003"/>
                <a:gd name="connsiteY8" fmla="*/ 11355 h 144082"/>
                <a:gd name="connsiteX9" fmla="*/ 22375 w 67003"/>
                <a:gd name="connsiteY9" fmla="*/ -148 h 144082"/>
                <a:gd name="connsiteX10" fmla="*/ 66767 w 67003"/>
                <a:gd name="connsiteY10" fmla="*/ 25937 h 14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003" h="144082">
                  <a:moveTo>
                    <a:pt x="66767" y="25937"/>
                  </a:moveTo>
                  <a:lnTo>
                    <a:pt x="51052" y="123145"/>
                  </a:lnTo>
                  <a:cubicBezTo>
                    <a:pt x="48298" y="133514"/>
                    <a:pt x="45786" y="137726"/>
                    <a:pt x="40440" y="140805"/>
                  </a:cubicBezTo>
                  <a:cubicBezTo>
                    <a:pt x="35134" y="143559"/>
                    <a:pt x="29075" y="144490"/>
                    <a:pt x="23185" y="143478"/>
                  </a:cubicBezTo>
                  <a:cubicBezTo>
                    <a:pt x="19662" y="142976"/>
                    <a:pt x="16194" y="142166"/>
                    <a:pt x="12816" y="141048"/>
                  </a:cubicBezTo>
                  <a:cubicBezTo>
                    <a:pt x="10216" y="140294"/>
                    <a:pt x="7826" y="138933"/>
                    <a:pt x="5850" y="137078"/>
                  </a:cubicBezTo>
                  <a:cubicBezTo>
                    <a:pt x="3225" y="134211"/>
                    <a:pt x="1573" y="130573"/>
                    <a:pt x="1152" y="126710"/>
                  </a:cubicBezTo>
                  <a:cubicBezTo>
                    <a:pt x="-1117" y="108483"/>
                    <a:pt x="584" y="23587"/>
                    <a:pt x="584" y="23587"/>
                  </a:cubicBezTo>
                  <a:cubicBezTo>
                    <a:pt x="17" y="19481"/>
                    <a:pt x="374" y="15301"/>
                    <a:pt x="1638" y="11355"/>
                  </a:cubicBezTo>
                  <a:cubicBezTo>
                    <a:pt x="3744" y="5280"/>
                    <a:pt x="9009" y="-877"/>
                    <a:pt x="22375" y="-148"/>
                  </a:cubicBezTo>
                  <a:cubicBezTo>
                    <a:pt x="48784" y="1068"/>
                    <a:pt x="69278" y="-310"/>
                    <a:pt x="66767" y="259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17" name="Freeform: Shape 1916">
              <a:extLst>
                <a:ext uri="{FF2B5EF4-FFF2-40B4-BE49-F238E27FC236}">
                  <a16:creationId xmlns:a16="http://schemas.microsoft.com/office/drawing/2014/main" xmlns="" id="{6DE33994-2750-E87E-2CBD-0E95A4B2786B}"/>
                </a:ext>
              </a:extLst>
            </p:cNvPr>
            <p:cNvSpPr/>
            <p:nvPr/>
          </p:nvSpPr>
          <p:spPr>
            <a:xfrm>
              <a:off x="8849362" y="3285587"/>
              <a:ext cx="34362" cy="56018"/>
            </a:xfrm>
            <a:custGeom>
              <a:avLst/>
              <a:gdLst>
                <a:gd name="connsiteX0" fmla="*/ 2161 w 34362"/>
                <a:gd name="connsiteY0" fmla="*/ 15246 h 56018"/>
                <a:gd name="connsiteX1" fmla="*/ 703 w 34362"/>
                <a:gd name="connsiteY1" fmla="*/ 41330 h 56018"/>
                <a:gd name="connsiteX2" fmla="*/ 4429 w 34362"/>
                <a:gd name="connsiteY2" fmla="*/ 50322 h 56018"/>
                <a:gd name="connsiteX3" fmla="*/ 17228 w 34362"/>
                <a:gd name="connsiteY3" fmla="*/ 55750 h 56018"/>
                <a:gd name="connsiteX4" fmla="*/ 28002 w 34362"/>
                <a:gd name="connsiteY4" fmla="*/ 50322 h 56018"/>
                <a:gd name="connsiteX5" fmla="*/ 32053 w 34362"/>
                <a:gd name="connsiteY5" fmla="*/ 42221 h 56018"/>
                <a:gd name="connsiteX6" fmla="*/ 33511 w 34362"/>
                <a:gd name="connsiteY6" fmla="*/ 12087 h 56018"/>
                <a:gd name="connsiteX7" fmla="*/ 32701 w 34362"/>
                <a:gd name="connsiteY7" fmla="*/ 7632 h 56018"/>
                <a:gd name="connsiteX8" fmla="*/ 29622 w 34362"/>
                <a:gd name="connsiteY8" fmla="*/ 3581 h 56018"/>
                <a:gd name="connsiteX9" fmla="*/ 17796 w 34362"/>
                <a:gd name="connsiteY9" fmla="*/ -145 h 56018"/>
                <a:gd name="connsiteX10" fmla="*/ 2161 w 34362"/>
                <a:gd name="connsiteY10" fmla="*/ 15246 h 5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2" h="56018">
                  <a:moveTo>
                    <a:pt x="2161" y="15246"/>
                  </a:moveTo>
                  <a:cubicBezTo>
                    <a:pt x="-131" y="23744"/>
                    <a:pt x="-634" y="32630"/>
                    <a:pt x="703" y="41330"/>
                  </a:cubicBezTo>
                  <a:cubicBezTo>
                    <a:pt x="1230" y="44579"/>
                    <a:pt x="2509" y="47657"/>
                    <a:pt x="4429" y="50322"/>
                  </a:cubicBezTo>
                  <a:cubicBezTo>
                    <a:pt x="7516" y="54170"/>
                    <a:pt x="12319" y="56203"/>
                    <a:pt x="17228" y="55750"/>
                  </a:cubicBezTo>
                  <a:cubicBezTo>
                    <a:pt x="21416" y="55507"/>
                    <a:pt x="25321" y="53546"/>
                    <a:pt x="28002" y="50322"/>
                  </a:cubicBezTo>
                  <a:cubicBezTo>
                    <a:pt x="29874" y="47916"/>
                    <a:pt x="31251" y="45162"/>
                    <a:pt x="32053" y="42221"/>
                  </a:cubicBezTo>
                  <a:cubicBezTo>
                    <a:pt x="34483" y="32363"/>
                    <a:pt x="34977" y="22132"/>
                    <a:pt x="33511" y="12087"/>
                  </a:cubicBezTo>
                  <a:cubicBezTo>
                    <a:pt x="33487" y="10564"/>
                    <a:pt x="33211" y="9065"/>
                    <a:pt x="32701" y="7632"/>
                  </a:cubicBezTo>
                  <a:cubicBezTo>
                    <a:pt x="31988" y="6068"/>
                    <a:pt x="30935" y="4683"/>
                    <a:pt x="29622" y="3581"/>
                  </a:cubicBezTo>
                  <a:cubicBezTo>
                    <a:pt x="26334" y="819"/>
                    <a:pt x="22073" y="-518"/>
                    <a:pt x="17796" y="-145"/>
                  </a:cubicBezTo>
                  <a:cubicBezTo>
                    <a:pt x="9646" y="730"/>
                    <a:pt x="3166" y="7105"/>
                    <a:pt x="2161" y="152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18" name="Freeform: Shape 1917">
              <a:extLst>
                <a:ext uri="{FF2B5EF4-FFF2-40B4-BE49-F238E27FC236}">
                  <a16:creationId xmlns:a16="http://schemas.microsoft.com/office/drawing/2014/main" xmlns="" id="{1277D5B6-D556-EEF0-BCDA-BB7E35D13B68}"/>
                </a:ext>
              </a:extLst>
            </p:cNvPr>
            <p:cNvSpPr/>
            <p:nvPr/>
          </p:nvSpPr>
          <p:spPr>
            <a:xfrm>
              <a:off x="8772891" y="3206847"/>
              <a:ext cx="61486" cy="143955"/>
            </a:xfrm>
            <a:custGeom>
              <a:avLst/>
              <a:gdLst>
                <a:gd name="connsiteX0" fmla="*/ 61458 w 61486"/>
                <a:gd name="connsiteY0" fmla="*/ 20837 h 143955"/>
                <a:gd name="connsiteX1" fmla="*/ 61458 w 61486"/>
                <a:gd name="connsiteY1" fmla="*/ 119342 h 143955"/>
                <a:gd name="connsiteX2" fmla="*/ 52386 w 61486"/>
                <a:gd name="connsiteY2" fmla="*/ 138379 h 143955"/>
                <a:gd name="connsiteX3" fmla="*/ 32215 w 61486"/>
                <a:gd name="connsiteY3" fmla="*/ 143725 h 143955"/>
                <a:gd name="connsiteX4" fmla="*/ 20145 w 61486"/>
                <a:gd name="connsiteY4" fmla="*/ 142429 h 143955"/>
                <a:gd name="connsiteX5" fmla="*/ 12044 w 61486"/>
                <a:gd name="connsiteY5" fmla="*/ 139108 h 143955"/>
                <a:gd name="connsiteX6" fmla="*/ 6293 w 61486"/>
                <a:gd name="connsiteY6" fmla="*/ 129063 h 143955"/>
                <a:gd name="connsiteX7" fmla="*/ 460 w 61486"/>
                <a:gd name="connsiteY7" fmla="*/ 26103 h 143955"/>
                <a:gd name="connsiteX8" fmla="*/ 19254 w 61486"/>
                <a:gd name="connsiteY8" fmla="*/ 910 h 143955"/>
                <a:gd name="connsiteX9" fmla="*/ 61458 w 61486"/>
                <a:gd name="connsiteY9" fmla="*/ 20837 h 14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486" h="143955">
                  <a:moveTo>
                    <a:pt x="61458" y="20837"/>
                  </a:moveTo>
                  <a:lnTo>
                    <a:pt x="61458" y="119342"/>
                  </a:lnTo>
                  <a:cubicBezTo>
                    <a:pt x="60243" y="129954"/>
                    <a:pt x="58137" y="134490"/>
                    <a:pt x="52386" y="138379"/>
                  </a:cubicBezTo>
                  <a:cubicBezTo>
                    <a:pt x="46342" y="142121"/>
                    <a:pt x="39319" y="143984"/>
                    <a:pt x="32215" y="143725"/>
                  </a:cubicBezTo>
                  <a:cubicBezTo>
                    <a:pt x="28156" y="143741"/>
                    <a:pt x="24106" y="143304"/>
                    <a:pt x="20145" y="142429"/>
                  </a:cubicBezTo>
                  <a:cubicBezTo>
                    <a:pt x="17228" y="141959"/>
                    <a:pt x="14450" y="140825"/>
                    <a:pt x="12044" y="139108"/>
                  </a:cubicBezTo>
                  <a:cubicBezTo>
                    <a:pt x="9023" y="136524"/>
                    <a:pt x="6989" y="132975"/>
                    <a:pt x="6293" y="129063"/>
                  </a:cubicBezTo>
                  <a:cubicBezTo>
                    <a:pt x="2890" y="111079"/>
                    <a:pt x="460" y="26103"/>
                    <a:pt x="460" y="26103"/>
                  </a:cubicBezTo>
                  <a:cubicBezTo>
                    <a:pt x="460" y="26103"/>
                    <a:pt x="-4805" y="1801"/>
                    <a:pt x="19254" y="910"/>
                  </a:cubicBezTo>
                  <a:cubicBezTo>
                    <a:pt x="43313" y="19"/>
                    <a:pt x="59514" y="-5652"/>
                    <a:pt x="61458" y="208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19" name="Freeform: Shape 1918">
              <a:extLst>
                <a:ext uri="{FF2B5EF4-FFF2-40B4-BE49-F238E27FC236}">
                  <a16:creationId xmlns:a16="http://schemas.microsoft.com/office/drawing/2014/main" xmlns="" id="{B49B8E9E-9FC3-7A76-0605-90765C5A3FF4}"/>
                </a:ext>
              </a:extLst>
            </p:cNvPr>
            <p:cNvSpPr/>
            <p:nvPr/>
          </p:nvSpPr>
          <p:spPr>
            <a:xfrm>
              <a:off x="8788203" y="3284426"/>
              <a:ext cx="36537" cy="56631"/>
            </a:xfrm>
            <a:custGeom>
              <a:avLst/>
              <a:gdLst>
                <a:gd name="connsiteX0" fmla="*/ 1430 w 36537"/>
                <a:gd name="connsiteY0" fmla="*/ 17379 h 56631"/>
                <a:gd name="connsiteX1" fmla="*/ 1430 w 36537"/>
                <a:gd name="connsiteY1" fmla="*/ 43544 h 56631"/>
                <a:gd name="connsiteX2" fmla="*/ 6128 w 36537"/>
                <a:gd name="connsiteY2" fmla="*/ 52212 h 56631"/>
                <a:gd name="connsiteX3" fmla="*/ 21034 w 36537"/>
                <a:gd name="connsiteY3" fmla="*/ 56019 h 56631"/>
                <a:gd name="connsiteX4" fmla="*/ 32780 w 36537"/>
                <a:gd name="connsiteY4" fmla="*/ 49053 h 56631"/>
                <a:gd name="connsiteX5" fmla="*/ 36101 w 36537"/>
                <a:gd name="connsiteY5" fmla="*/ 39980 h 56631"/>
                <a:gd name="connsiteX6" fmla="*/ 33266 w 36537"/>
                <a:gd name="connsiteY6" fmla="*/ 10089 h 56631"/>
                <a:gd name="connsiteX7" fmla="*/ 31808 w 36537"/>
                <a:gd name="connsiteY7" fmla="*/ 5795 h 56631"/>
                <a:gd name="connsiteX8" fmla="*/ 28162 w 36537"/>
                <a:gd name="connsiteY8" fmla="*/ 2312 h 56631"/>
                <a:gd name="connsiteX9" fmla="*/ 15849 w 36537"/>
                <a:gd name="connsiteY9" fmla="*/ 125 h 56631"/>
                <a:gd name="connsiteX10" fmla="*/ 1430 w 36537"/>
                <a:gd name="connsiteY10" fmla="*/ 17379 h 5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537" h="56631">
                  <a:moveTo>
                    <a:pt x="1430" y="17379"/>
                  </a:moveTo>
                  <a:cubicBezTo>
                    <a:pt x="-514" y="25990"/>
                    <a:pt x="-514" y="34933"/>
                    <a:pt x="1430" y="43544"/>
                  </a:cubicBezTo>
                  <a:cubicBezTo>
                    <a:pt x="2216" y="46793"/>
                    <a:pt x="3836" y="49782"/>
                    <a:pt x="6128" y="52212"/>
                  </a:cubicBezTo>
                  <a:cubicBezTo>
                    <a:pt x="10203" y="55785"/>
                    <a:pt x="15744" y="57194"/>
                    <a:pt x="21034" y="56019"/>
                  </a:cubicBezTo>
                  <a:cubicBezTo>
                    <a:pt x="25700" y="55299"/>
                    <a:pt x="29912" y="52804"/>
                    <a:pt x="32780" y="49053"/>
                  </a:cubicBezTo>
                  <a:cubicBezTo>
                    <a:pt x="34505" y="46291"/>
                    <a:pt x="35631" y="43204"/>
                    <a:pt x="36101" y="39980"/>
                  </a:cubicBezTo>
                  <a:cubicBezTo>
                    <a:pt x="37146" y="29927"/>
                    <a:pt x="36182" y="19769"/>
                    <a:pt x="33266" y="10089"/>
                  </a:cubicBezTo>
                  <a:cubicBezTo>
                    <a:pt x="32982" y="8598"/>
                    <a:pt x="32496" y="7148"/>
                    <a:pt x="31808" y="5795"/>
                  </a:cubicBezTo>
                  <a:cubicBezTo>
                    <a:pt x="30909" y="4345"/>
                    <a:pt x="29653" y="3146"/>
                    <a:pt x="28162" y="2312"/>
                  </a:cubicBezTo>
                  <a:cubicBezTo>
                    <a:pt x="24477" y="60"/>
                    <a:pt x="20086" y="-718"/>
                    <a:pt x="15849" y="125"/>
                  </a:cubicBezTo>
                  <a:cubicBezTo>
                    <a:pt x="7749" y="2053"/>
                    <a:pt x="1884" y="9068"/>
                    <a:pt x="1430" y="1737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20" name="Freeform: Shape 1919">
              <a:extLst>
                <a:ext uri="{FF2B5EF4-FFF2-40B4-BE49-F238E27FC236}">
                  <a16:creationId xmlns:a16="http://schemas.microsoft.com/office/drawing/2014/main" xmlns="" id="{FBD0D758-1F43-2436-22B0-609311257DB4}"/>
                </a:ext>
              </a:extLst>
            </p:cNvPr>
            <p:cNvSpPr/>
            <p:nvPr/>
          </p:nvSpPr>
          <p:spPr>
            <a:xfrm>
              <a:off x="8707808" y="3209355"/>
              <a:ext cx="65085" cy="143878"/>
            </a:xfrm>
            <a:custGeom>
              <a:avLst/>
              <a:gdLst>
                <a:gd name="connsiteX0" fmla="*/ 60602 w 65085"/>
                <a:gd name="connsiteY0" fmla="*/ 20597 h 143878"/>
                <a:gd name="connsiteX1" fmla="*/ 65057 w 65085"/>
                <a:gd name="connsiteY1" fmla="*/ 118940 h 143878"/>
                <a:gd name="connsiteX2" fmla="*/ 56389 w 65085"/>
                <a:gd name="connsiteY2" fmla="*/ 138300 h 143878"/>
                <a:gd name="connsiteX3" fmla="*/ 36462 w 65085"/>
                <a:gd name="connsiteY3" fmla="*/ 143647 h 143878"/>
                <a:gd name="connsiteX4" fmla="*/ 23987 w 65085"/>
                <a:gd name="connsiteY4" fmla="*/ 142432 h 143878"/>
                <a:gd name="connsiteX5" fmla="*/ 15886 w 65085"/>
                <a:gd name="connsiteY5" fmla="*/ 139192 h 143878"/>
                <a:gd name="connsiteX6" fmla="*/ 9729 w 65085"/>
                <a:gd name="connsiteY6" fmla="*/ 129390 h 143878"/>
                <a:gd name="connsiteX7" fmla="*/ 738 w 65085"/>
                <a:gd name="connsiteY7" fmla="*/ 26592 h 143878"/>
                <a:gd name="connsiteX8" fmla="*/ 738 w 65085"/>
                <a:gd name="connsiteY8" fmla="*/ 14360 h 143878"/>
                <a:gd name="connsiteX9" fmla="*/ 18478 w 65085"/>
                <a:gd name="connsiteY9" fmla="*/ 994 h 143878"/>
                <a:gd name="connsiteX10" fmla="*/ 60602 w 65085"/>
                <a:gd name="connsiteY10" fmla="*/ 20597 h 14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085" h="143878">
                  <a:moveTo>
                    <a:pt x="60602" y="20597"/>
                  </a:moveTo>
                  <a:lnTo>
                    <a:pt x="65057" y="118940"/>
                  </a:lnTo>
                  <a:cubicBezTo>
                    <a:pt x="64409" y="129633"/>
                    <a:pt x="62141" y="134331"/>
                    <a:pt x="56389" y="138300"/>
                  </a:cubicBezTo>
                  <a:cubicBezTo>
                    <a:pt x="50435" y="142051"/>
                    <a:pt x="43493" y="143914"/>
                    <a:pt x="36462" y="143647"/>
                  </a:cubicBezTo>
                  <a:cubicBezTo>
                    <a:pt x="32282" y="143550"/>
                    <a:pt x="28110" y="143145"/>
                    <a:pt x="23987" y="142432"/>
                  </a:cubicBezTo>
                  <a:cubicBezTo>
                    <a:pt x="21070" y="141994"/>
                    <a:pt x="18300" y="140885"/>
                    <a:pt x="15886" y="139192"/>
                  </a:cubicBezTo>
                  <a:cubicBezTo>
                    <a:pt x="12694" y="136794"/>
                    <a:pt x="10507" y="133302"/>
                    <a:pt x="9729" y="129390"/>
                  </a:cubicBezTo>
                  <a:cubicBezTo>
                    <a:pt x="6408" y="111406"/>
                    <a:pt x="738" y="26592"/>
                    <a:pt x="738" y="26592"/>
                  </a:cubicBezTo>
                  <a:cubicBezTo>
                    <a:pt x="-283" y="22582"/>
                    <a:pt x="-283" y="18370"/>
                    <a:pt x="738" y="14360"/>
                  </a:cubicBezTo>
                  <a:cubicBezTo>
                    <a:pt x="2868" y="6348"/>
                    <a:pt x="10191" y="832"/>
                    <a:pt x="18478" y="994"/>
                  </a:cubicBezTo>
                  <a:cubicBezTo>
                    <a:pt x="42132" y="-59"/>
                    <a:pt x="58253" y="-5568"/>
                    <a:pt x="60602" y="2059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21" name="Freeform: Shape 1920">
              <a:extLst>
                <a:ext uri="{FF2B5EF4-FFF2-40B4-BE49-F238E27FC236}">
                  <a16:creationId xmlns:a16="http://schemas.microsoft.com/office/drawing/2014/main" xmlns="" id="{1082B350-E6AA-B7DE-B675-261171E57A9B}"/>
                </a:ext>
              </a:extLst>
            </p:cNvPr>
            <p:cNvSpPr/>
            <p:nvPr/>
          </p:nvSpPr>
          <p:spPr>
            <a:xfrm>
              <a:off x="8726009" y="3287077"/>
              <a:ext cx="37486" cy="56389"/>
            </a:xfrm>
            <a:custGeom>
              <a:avLst/>
              <a:gdLst>
                <a:gd name="connsiteX0" fmla="*/ 925 w 37486"/>
                <a:gd name="connsiteY0" fmla="*/ 17321 h 56389"/>
                <a:gd name="connsiteX1" fmla="*/ 2059 w 37486"/>
                <a:gd name="connsiteY1" fmla="*/ 43486 h 56389"/>
                <a:gd name="connsiteX2" fmla="*/ 7162 w 37486"/>
                <a:gd name="connsiteY2" fmla="*/ 51992 h 56389"/>
                <a:gd name="connsiteX3" fmla="*/ 22392 w 37486"/>
                <a:gd name="connsiteY3" fmla="*/ 55799 h 56389"/>
                <a:gd name="connsiteX4" fmla="*/ 34300 w 37486"/>
                <a:gd name="connsiteY4" fmla="*/ 48994 h 56389"/>
                <a:gd name="connsiteX5" fmla="*/ 37297 w 37486"/>
                <a:gd name="connsiteY5" fmla="*/ 40003 h 56389"/>
                <a:gd name="connsiteX6" fmla="*/ 33328 w 37486"/>
                <a:gd name="connsiteY6" fmla="*/ 10030 h 56389"/>
                <a:gd name="connsiteX7" fmla="*/ 31707 w 37486"/>
                <a:gd name="connsiteY7" fmla="*/ 5818 h 56389"/>
                <a:gd name="connsiteX8" fmla="*/ 27900 w 37486"/>
                <a:gd name="connsiteY8" fmla="*/ 2334 h 56389"/>
                <a:gd name="connsiteX9" fmla="*/ 15506 w 37486"/>
                <a:gd name="connsiteY9" fmla="*/ 147 h 56389"/>
                <a:gd name="connsiteX10" fmla="*/ 925 w 37486"/>
                <a:gd name="connsiteY10" fmla="*/ 17321 h 5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86" h="56389">
                  <a:moveTo>
                    <a:pt x="925" y="17321"/>
                  </a:moveTo>
                  <a:cubicBezTo>
                    <a:pt x="-655" y="26021"/>
                    <a:pt x="-266" y="34956"/>
                    <a:pt x="2059" y="43486"/>
                  </a:cubicBezTo>
                  <a:cubicBezTo>
                    <a:pt x="2982" y="46726"/>
                    <a:pt x="4740" y="49659"/>
                    <a:pt x="7162" y="51992"/>
                  </a:cubicBezTo>
                  <a:cubicBezTo>
                    <a:pt x="11391" y="55524"/>
                    <a:pt x="16997" y="56933"/>
                    <a:pt x="22392" y="55799"/>
                  </a:cubicBezTo>
                  <a:cubicBezTo>
                    <a:pt x="27131" y="55272"/>
                    <a:pt x="31440" y="52810"/>
                    <a:pt x="34300" y="48994"/>
                  </a:cubicBezTo>
                  <a:cubicBezTo>
                    <a:pt x="35977" y="46264"/>
                    <a:pt x="37005" y="43194"/>
                    <a:pt x="37297" y="40003"/>
                  </a:cubicBezTo>
                  <a:cubicBezTo>
                    <a:pt x="37953" y="29844"/>
                    <a:pt x="36608" y="19662"/>
                    <a:pt x="33328" y="10030"/>
                  </a:cubicBezTo>
                  <a:cubicBezTo>
                    <a:pt x="32996" y="8556"/>
                    <a:pt x="32445" y="7138"/>
                    <a:pt x="31707" y="5818"/>
                  </a:cubicBezTo>
                  <a:cubicBezTo>
                    <a:pt x="30744" y="4360"/>
                    <a:pt x="29439" y="3161"/>
                    <a:pt x="27900" y="2334"/>
                  </a:cubicBezTo>
                  <a:cubicBezTo>
                    <a:pt x="24198" y="50"/>
                    <a:pt x="19767" y="-736"/>
                    <a:pt x="15506" y="147"/>
                  </a:cubicBezTo>
                  <a:cubicBezTo>
                    <a:pt x="7268" y="1824"/>
                    <a:pt x="1241" y="8920"/>
                    <a:pt x="925" y="173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22" name="Freeform: Shape 1921">
              <a:extLst>
                <a:ext uri="{FF2B5EF4-FFF2-40B4-BE49-F238E27FC236}">
                  <a16:creationId xmlns:a16="http://schemas.microsoft.com/office/drawing/2014/main" xmlns="" id="{CCF38EAD-E124-C194-F770-632577AEF0A8}"/>
                </a:ext>
              </a:extLst>
            </p:cNvPr>
            <p:cNvSpPr/>
            <p:nvPr/>
          </p:nvSpPr>
          <p:spPr>
            <a:xfrm>
              <a:off x="8630402" y="3214484"/>
              <a:ext cx="81819" cy="143726"/>
            </a:xfrm>
            <a:custGeom>
              <a:avLst/>
              <a:gdLst>
                <a:gd name="connsiteX0" fmla="*/ 72392 w 81819"/>
                <a:gd name="connsiteY0" fmla="*/ 18790 h 143726"/>
                <a:gd name="connsiteX1" fmla="*/ 81546 w 81819"/>
                <a:gd name="connsiteY1" fmla="*/ 116808 h 143726"/>
                <a:gd name="connsiteX2" fmla="*/ 75956 w 81819"/>
                <a:gd name="connsiteY2" fmla="*/ 136412 h 143726"/>
                <a:gd name="connsiteX3" fmla="*/ 69314 w 81819"/>
                <a:gd name="connsiteY3" fmla="*/ 141110 h 143726"/>
                <a:gd name="connsiteX4" fmla="*/ 62023 w 81819"/>
                <a:gd name="connsiteY4" fmla="*/ 143216 h 143726"/>
                <a:gd name="connsiteX5" fmla="*/ 53356 w 81819"/>
                <a:gd name="connsiteY5" fmla="*/ 143216 h 143726"/>
                <a:gd name="connsiteX6" fmla="*/ 47037 w 81819"/>
                <a:gd name="connsiteY6" fmla="*/ 141272 h 143726"/>
                <a:gd name="connsiteX7" fmla="*/ 40070 w 81819"/>
                <a:gd name="connsiteY7" fmla="*/ 132767 h 143726"/>
                <a:gd name="connsiteX8" fmla="*/ 18685 w 81819"/>
                <a:gd name="connsiteY8" fmla="*/ 78492 h 143726"/>
                <a:gd name="connsiteX9" fmla="*/ 3212 w 81819"/>
                <a:gd name="connsiteY9" fmla="*/ 36449 h 143726"/>
                <a:gd name="connsiteX10" fmla="*/ -28 w 81819"/>
                <a:gd name="connsiteY10" fmla="*/ 24622 h 143726"/>
                <a:gd name="connsiteX11" fmla="*/ 19090 w 81819"/>
                <a:gd name="connsiteY11" fmla="*/ 5990 h 143726"/>
                <a:gd name="connsiteX12" fmla="*/ 72392 w 81819"/>
                <a:gd name="connsiteY12" fmla="*/ 18790 h 14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819" h="143726">
                  <a:moveTo>
                    <a:pt x="72392" y="18790"/>
                  </a:moveTo>
                  <a:lnTo>
                    <a:pt x="81546" y="116808"/>
                  </a:lnTo>
                  <a:cubicBezTo>
                    <a:pt x="82534" y="123840"/>
                    <a:pt x="80509" y="130960"/>
                    <a:pt x="75956" y="136412"/>
                  </a:cubicBezTo>
                  <a:cubicBezTo>
                    <a:pt x="74110" y="138445"/>
                    <a:pt x="71841" y="140049"/>
                    <a:pt x="69314" y="141110"/>
                  </a:cubicBezTo>
                  <a:cubicBezTo>
                    <a:pt x="67030" y="142236"/>
                    <a:pt x="64559" y="142949"/>
                    <a:pt x="62023" y="143216"/>
                  </a:cubicBezTo>
                  <a:cubicBezTo>
                    <a:pt x="59148" y="143621"/>
                    <a:pt x="56231" y="143621"/>
                    <a:pt x="53356" y="143216"/>
                  </a:cubicBezTo>
                  <a:cubicBezTo>
                    <a:pt x="51112" y="143160"/>
                    <a:pt x="48925" y="142487"/>
                    <a:pt x="47037" y="141272"/>
                  </a:cubicBezTo>
                  <a:cubicBezTo>
                    <a:pt x="44040" y="139069"/>
                    <a:pt x="41642" y="136144"/>
                    <a:pt x="40070" y="132767"/>
                  </a:cubicBezTo>
                  <a:cubicBezTo>
                    <a:pt x="36101" y="124666"/>
                    <a:pt x="26947" y="100364"/>
                    <a:pt x="18685" y="78492"/>
                  </a:cubicBezTo>
                  <a:cubicBezTo>
                    <a:pt x="10422" y="56620"/>
                    <a:pt x="3212" y="36449"/>
                    <a:pt x="3212" y="36449"/>
                  </a:cubicBezTo>
                  <a:cubicBezTo>
                    <a:pt x="1138" y="32852"/>
                    <a:pt x="21" y="28778"/>
                    <a:pt x="-28" y="24622"/>
                  </a:cubicBezTo>
                  <a:cubicBezTo>
                    <a:pt x="-28" y="18061"/>
                    <a:pt x="4184" y="9960"/>
                    <a:pt x="19090" y="5990"/>
                  </a:cubicBezTo>
                  <a:cubicBezTo>
                    <a:pt x="48900" y="-1300"/>
                    <a:pt x="68261" y="-7133"/>
                    <a:pt x="72392" y="1879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23" name="Freeform: Shape 1922">
              <a:extLst>
                <a:ext uri="{FF2B5EF4-FFF2-40B4-BE49-F238E27FC236}">
                  <a16:creationId xmlns:a16="http://schemas.microsoft.com/office/drawing/2014/main" xmlns="" id="{404CC5A2-74B3-65A0-CF2F-B5C4AF3FCC7F}"/>
                </a:ext>
              </a:extLst>
            </p:cNvPr>
            <p:cNvSpPr/>
            <p:nvPr/>
          </p:nvSpPr>
          <p:spPr>
            <a:xfrm>
              <a:off x="8668681" y="3292161"/>
              <a:ext cx="34707" cy="56274"/>
            </a:xfrm>
            <a:custGeom>
              <a:avLst/>
              <a:gdLst>
                <a:gd name="connsiteX0" fmla="*/ 495 w 34707"/>
                <a:gd name="connsiteY0" fmla="*/ 20500 h 56274"/>
                <a:gd name="connsiteX1" fmla="*/ 7380 w 34707"/>
                <a:gd name="connsiteY1" fmla="*/ 45693 h 56274"/>
                <a:gd name="connsiteX2" fmla="*/ 13051 w 34707"/>
                <a:gd name="connsiteY2" fmla="*/ 53307 h 56274"/>
                <a:gd name="connsiteX3" fmla="*/ 24959 w 34707"/>
                <a:gd name="connsiteY3" fmla="*/ 55252 h 56274"/>
                <a:gd name="connsiteX4" fmla="*/ 33059 w 34707"/>
                <a:gd name="connsiteY4" fmla="*/ 47151 h 56274"/>
                <a:gd name="connsiteX5" fmla="*/ 34680 w 34707"/>
                <a:gd name="connsiteY5" fmla="*/ 37997 h 56274"/>
                <a:gd name="connsiteX6" fmla="*/ 28442 w 34707"/>
                <a:gd name="connsiteY6" fmla="*/ 8511 h 56274"/>
                <a:gd name="connsiteX7" fmla="*/ 26579 w 34707"/>
                <a:gd name="connsiteY7" fmla="*/ 4460 h 56274"/>
                <a:gd name="connsiteX8" fmla="*/ 22610 w 34707"/>
                <a:gd name="connsiteY8" fmla="*/ 1220 h 56274"/>
                <a:gd name="connsiteX9" fmla="*/ 10297 w 34707"/>
                <a:gd name="connsiteY9" fmla="*/ 815 h 56274"/>
                <a:gd name="connsiteX10" fmla="*/ 495 w 34707"/>
                <a:gd name="connsiteY10" fmla="*/ 20500 h 56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07" h="56274">
                  <a:moveTo>
                    <a:pt x="495" y="20500"/>
                  </a:moveTo>
                  <a:cubicBezTo>
                    <a:pt x="1191" y="29256"/>
                    <a:pt x="3524" y="37803"/>
                    <a:pt x="7380" y="45693"/>
                  </a:cubicBezTo>
                  <a:cubicBezTo>
                    <a:pt x="8741" y="48585"/>
                    <a:pt x="10669" y="51177"/>
                    <a:pt x="13051" y="53307"/>
                  </a:cubicBezTo>
                  <a:cubicBezTo>
                    <a:pt x="16364" y="56086"/>
                    <a:pt x="20933" y="56831"/>
                    <a:pt x="24959" y="55252"/>
                  </a:cubicBezTo>
                  <a:cubicBezTo>
                    <a:pt x="28653" y="53777"/>
                    <a:pt x="31585" y="50845"/>
                    <a:pt x="33059" y="47151"/>
                  </a:cubicBezTo>
                  <a:cubicBezTo>
                    <a:pt x="34137" y="44218"/>
                    <a:pt x="34688" y="41124"/>
                    <a:pt x="34680" y="37997"/>
                  </a:cubicBezTo>
                  <a:cubicBezTo>
                    <a:pt x="34461" y="27863"/>
                    <a:pt x="32347" y="17859"/>
                    <a:pt x="28442" y="8511"/>
                  </a:cubicBezTo>
                  <a:cubicBezTo>
                    <a:pt x="28053" y="7069"/>
                    <a:pt x="27421" y="5700"/>
                    <a:pt x="26579" y="4460"/>
                  </a:cubicBezTo>
                  <a:cubicBezTo>
                    <a:pt x="25534" y="3083"/>
                    <a:pt x="24173" y="1973"/>
                    <a:pt x="22610" y="1220"/>
                  </a:cubicBezTo>
                  <a:cubicBezTo>
                    <a:pt x="18721" y="-530"/>
                    <a:pt x="14290" y="-676"/>
                    <a:pt x="10297" y="815"/>
                  </a:cubicBezTo>
                  <a:cubicBezTo>
                    <a:pt x="2609" y="4047"/>
                    <a:pt x="-1563" y="12415"/>
                    <a:pt x="495" y="2050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24" name="Freeform: Shape 1923">
              <a:extLst>
                <a:ext uri="{FF2B5EF4-FFF2-40B4-BE49-F238E27FC236}">
                  <a16:creationId xmlns:a16="http://schemas.microsoft.com/office/drawing/2014/main" xmlns="" id="{CECCF6B3-42DE-A6AF-715A-919F01D43983}"/>
                </a:ext>
              </a:extLst>
            </p:cNvPr>
            <p:cNvSpPr/>
            <p:nvPr/>
          </p:nvSpPr>
          <p:spPr>
            <a:xfrm>
              <a:off x="8556711" y="3237111"/>
              <a:ext cx="109263" cy="137858"/>
            </a:xfrm>
            <a:custGeom>
              <a:avLst/>
              <a:gdLst>
                <a:gd name="connsiteX0" fmla="*/ 70423 w 109263"/>
                <a:gd name="connsiteY0" fmla="*/ 13093 h 137858"/>
                <a:gd name="connsiteX1" fmla="*/ 106795 w 109263"/>
                <a:gd name="connsiteY1" fmla="*/ 104631 h 137858"/>
                <a:gd name="connsiteX2" fmla="*/ 107767 w 109263"/>
                <a:gd name="connsiteY2" fmla="*/ 124802 h 137858"/>
                <a:gd name="connsiteX3" fmla="*/ 98127 w 109263"/>
                <a:gd name="connsiteY3" fmla="*/ 134685 h 137858"/>
                <a:gd name="connsiteX4" fmla="*/ 90755 w 109263"/>
                <a:gd name="connsiteY4" fmla="*/ 137196 h 137858"/>
                <a:gd name="connsiteX5" fmla="*/ 84599 w 109263"/>
                <a:gd name="connsiteY5" fmla="*/ 137196 h 137858"/>
                <a:gd name="connsiteX6" fmla="*/ 75445 w 109263"/>
                <a:gd name="connsiteY6" fmla="*/ 131444 h 137858"/>
                <a:gd name="connsiteX7" fmla="*/ 36724 w 109263"/>
                <a:gd name="connsiteY7" fmla="*/ 87620 h 137858"/>
                <a:gd name="connsiteX8" fmla="*/ 7885 w 109263"/>
                <a:gd name="connsiteY8" fmla="*/ 53435 h 137858"/>
                <a:gd name="connsiteX9" fmla="*/ 757 w 109263"/>
                <a:gd name="connsiteY9" fmla="*/ 43390 h 137858"/>
                <a:gd name="connsiteX10" fmla="*/ 13394 w 109263"/>
                <a:gd name="connsiteY10" fmla="*/ 19088 h 137858"/>
                <a:gd name="connsiteX11" fmla="*/ 70423 w 109263"/>
                <a:gd name="connsiteY11" fmla="*/ 13093 h 137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263" h="137858">
                  <a:moveTo>
                    <a:pt x="70423" y="13093"/>
                  </a:moveTo>
                  <a:lnTo>
                    <a:pt x="106795" y="104631"/>
                  </a:lnTo>
                  <a:cubicBezTo>
                    <a:pt x="109670" y="110990"/>
                    <a:pt x="110019" y="118200"/>
                    <a:pt x="107767" y="124802"/>
                  </a:cubicBezTo>
                  <a:cubicBezTo>
                    <a:pt x="105847" y="129144"/>
                    <a:pt x="102420" y="132660"/>
                    <a:pt x="98127" y="134685"/>
                  </a:cubicBezTo>
                  <a:cubicBezTo>
                    <a:pt x="95802" y="135867"/>
                    <a:pt x="93323" y="136718"/>
                    <a:pt x="90755" y="137196"/>
                  </a:cubicBezTo>
                  <a:cubicBezTo>
                    <a:pt x="88746" y="137804"/>
                    <a:pt x="86608" y="137804"/>
                    <a:pt x="84599" y="137196"/>
                  </a:cubicBezTo>
                  <a:cubicBezTo>
                    <a:pt x="81140" y="136021"/>
                    <a:pt x="78005" y="134053"/>
                    <a:pt x="75445" y="131444"/>
                  </a:cubicBezTo>
                  <a:cubicBezTo>
                    <a:pt x="68964" y="124964"/>
                    <a:pt x="52034" y="105441"/>
                    <a:pt x="36724" y="87620"/>
                  </a:cubicBezTo>
                  <a:lnTo>
                    <a:pt x="7885" y="53435"/>
                  </a:lnTo>
                  <a:cubicBezTo>
                    <a:pt x="4653" y="50786"/>
                    <a:pt x="2190" y="47319"/>
                    <a:pt x="757" y="43390"/>
                  </a:cubicBezTo>
                  <a:cubicBezTo>
                    <a:pt x="-1269" y="37314"/>
                    <a:pt x="-134" y="27999"/>
                    <a:pt x="13394" y="19088"/>
                  </a:cubicBezTo>
                  <a:cubicBezTo>
                    <a:pt x="40288" y="942"/>
                    <a:pt x="59163" y="-10480"/>
                    <a:pt x="70423" y="1309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25" name="Freeform: Shape 1924">
              <a:extLst>
                <a:ext uri="{FF2B5EF4-FFF2-40B4-BE49-F238E27FC236}">
                  <a16:creationId xmlns:a16="http://schemas.microsoft.com/office/drawing/2014/main" xmlns="" id="{7F30728D-F2BC-74C8-A772-89131D470694}"/>
                </a:ext>
              </a:extLst>
            </p:cNvPr>
            <p:cNvSpPr/>
            <p:nvPr/>
          </p:nvSpPr>
          <p:spPr>
            <a:xfrm>
              <a:off x="8616004" y="3311322"/>
              <a:ext cx="40970" cy="52888"/>
            </a:xfrm>
            <a:custGeom>
              <a:avLst/>
              <a:gdLst>
                <a:gd name="connsiteX0" fmla="*/ 2867 w 40970"/>
                <a:gd name="connsiteY0" fmla="*/ 24750 h 52888"/>
                <a:gd name="connsiteX1" fmla="*/ 17772 w 40970"/>
                <a:gd name="connsiteY1" fmla="*/ 46297 h 52888"/>
                <a:gd name="connsiteX2" fmla="*/ 25387 w 40970"/>
                <a:gd name="connsiteY2" fmla="*/ 51725 h 52888"/>
                <a:gd name="connsiteX3" fmla="*/ 36485 w 40970"/>
                <a:gd name="connsiteY3" fmla="*/ 50186 h 52888"/>
                <a:gd name="connsiteX4" fmla="*/ 40940 w 40970"/>
                <a:gd name="connsiteY4" fmla="*/ 40546 h 52888"/>
                <a:gd name="connsiteX5" fmla="*/ 39563 w 40970"/>
                <a:gd name="connsiteY5" fmla="*/ 31473 h 52888"/>
                <a:gd name="connsiteX6" fmla="*/ 24982 w 40970"/>
                <a:gd name="connsiteY6" fmla="*/ 5065 h 52888"/>
                <a:gd name="connsiteX7" fmla="*/ 21985 w 40970"/>
                <a:gd name="connsiteY7" fmla="*/ 1744 h 52888"/>
                <a:gd name="connsiteX8" fmla="*/ 17286 w 40970"/>
                <a:gd name="connsiteY8" fmla="*/ -39 h 52888"/>
                <a:gd name="connsiteX9" fmla="*/ 5540 w 40970"/>
                <a:gd name="connsiteY9" fmla="*/ 3283 h 52888"/>
                <a:gd name="connsiteX10" fmla="*/ 2867 w 40970"/>
                <a:gd name="connsiteY10" fmla="*/ 24750 h 5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970" h="52888">
                  <a:moveTo>
                    <a:pt x="2867" y="24750"/>
                  </a:moveTo>
                  <a:cubicBezTo>
                    <a:pt x="6496" y="32777"/>
                    <a:pt x="11543" y="40076"/>
                    <a:pt x="17772" y="46297"/>
                  </a:cubicBezTo>
                  <a:cubicBezTo>
                    <a:pt x="19992" y="48517"/>
                    <a:pt x="22560" y="50356"/>
                    <a:pt x="25387" y="51725"/>
                  </a:cubicBezTo>
                  <a:cubicBezTo>
                    <a:pt x="29073" y="53426"/>
                    <a:pt x="33407" y="52827"/>
                    <a:pt x="36485" y="50186"/>
                  </a:cubicBezTo>
                  <a:cubicBezTo>
                    <a:pt x="39264" y="47748"/>
                    <a:pt x="40884" y="44240"/>
                    <a:pt x="40940" y="40546"/>
                  </a:cubicBezTo>
                  <a:cubicBezTo>
                    <a:pt x="40981" y="37468"/>
                    <a:pt x="40519" y="34397"/>
                    <a:pt x="39563" y="31473"/>
                  </a:cubicBezTo>
                  <a:cubicBezTo>
                    <a:pt x="36307" y="21874"/>
                    <a:pt x="31373" y="12931"/>
                    <a:pt x="24982" y="5065"/>
                  </a:cubicBezTo>
                  <a:cubicBezTo>
                    <a:pt x="24131" y="3826"/>
                    <a:pt x="23127" y="2716"/>
                    <a:pt x="21985" y="1744"/>
                  </a:cubicBezTo>
                  <a:cubicBezTo>
                    <a:pt x="20591" y="763"/>
                    <a:pt x="18979" y="148"/>
                    <a:pt x="17286" y="-39"/>
                  </a:cubicBezTo>
                  <a:cubicBezTo>
                    <a:pt x="13074" y="-679"/>
                    <a:pt x="8789" y="528"/>
                    <a:pt x="5540" y="3283"/>
                  </a:cubicBezTo>
                  <a:cubicBezTo>
                    <a:pt x="-697" y="8710"/>
                    <a:pt x="-1848" y="17961"/>
                    <a:pt x="2867" y="2475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26" name="Freeform: Shape 1925">
              <a:extLst>
                <a:ext uri="{FF2B5EF4-FFF2-40B4-BE49-F238E27FC236}">
                  <a16:creationId xmlns:a16="http://schemas.microsoft.com/office/drawing/2014/main" xmlns="" id="{1E7E371A-2C1A-05C2-0C47-BD06608377EE}"/>
                </a:ext>
              </a:extLst>
            </p:cNvPr>
            <p:cNvSpPr/>
            <p:nvPr/>
          </p:nvSpPr>
          <p:spPr>
            <a:xfrm>
              <a:off x="8499715" y="3284767"/>
              <a:ext cx="131901" cy="118438"/>
            </a:xfrm>
            <a:custGeom>
              <a:avLst/>
              <a:gdLst>
                <a:gd name="connsiteX0" fmla="*/ 58076 w 131901"/>
                <a:gd name="connsiteY0" fmla="*/ 7237 h 118438"/>
                <a:gd name="connsiteX1" fmla="*/ 123773 w 131901"/>
                <a:gd name="connsiteY1" fmla="*/ 80548 h 118438"/>
                <a:gd name="connsiteX2" fmla="*/ 131873 w 131901"/>
                <a:gd name="connsiteY2" fmla="*/ 98855 h 118438"/>
                <a:gd name="connsiteX3" fmla="*/ 126851 w 131901"/>
                <a:gd name="connsiteY3" fmla="*/ 111169 h 118438"/>
                <a:gd name="connsiteX4" fmla="*/ 121018 w 131901"/>
                <a:gd name="connsiteY4" fmla="*/ 116029 h 118438"/>
                <a:gd name="connsiteX5" fmla="*/ 115186 w 131901"/>
                <a:gd name="connsiteY5" fmla="*/ 118216 h 118438"/>
                <a:gd name="connsiteX6" fmla="*/ 104574 w 131901"/>
                <a:gd name="connsiteY6" fmla="*/ 116191 h 118438"/>
                <a:gd name="connsiteX7" fmla="*/ 52729 w 131901"/>
                <a:gd name="connsiteY7" fmla="*/ 89297 h 118438"/>
                <a:gd name="connsiteX8" fmla="*/ 13846 w 131901"/>
                <a:gd name="connsiteY8" fmla="*/ 67506 h 118438"/>
                <a:gd name="connsiteX9" fmla="*/ 3639 w 131901"/>
                <a:gd name="connsiteY9" fmla="*/ 60701 h 118438"/>
                <a:gd name="connsiteX10" fmla="*/ 6393 w 131901"/>
                <a:gd name="connsiteY10" fmla="*/ 33240 h 118438"/>
                <a:gd name="connsiteX11" fmla="*/ 58076 w 131901"/>
                <a:gd name="connsiteY11" fmla="*/ 7237 h 11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901" h="118438">
                  <a:moveTo>
                    <a:pt x="58076" y="7237"/>
                  </a:moveTo>
                  <a:cubicBezTo>
                    <a:pt x="80110" y="31539"/>
                    <a:pt x="102006" y="55978"/>
                    <a:pt x="123773" y="80548"/>
                  </a:cubicBezTo>
                  <a:cubicBezTo>
                    <a:pt x="128536" y="85514"/>
                    <a:pt x="131404" y="91994"/>
                    <a:pt x="131873" y="98855"/>
                  </a:cubicBezTo>
                  <a:cubicBezTo>
                    <a:pt x="131792" y="103441"/>
                    <a:pt x="130002" y="107831"/>
                    <a:pt x="126851" y="111169"/>
                  </a:cubicBezTo>
                  <a:cubicBezTo>
                    <a:pt x="125134" y="113040"/>
                    <a:pt x="123173" y="114676"/>
                    <a:pt x="121018" y="116029"/>
                  </a:cubicBezTo>
                  <a:cubicBezTo>
                    <a:pt x="119317" y="117285"/>
                    <a:pt x="117292" y="118038"/>
                    <a:pt x="115186" y="118216"/>
                  </a:cubicBezTo>
                  <a:cubicBezTo>
                    <a:pt x="111541" y="118346"/>
                    <a:pt x="107911" y="117657"/>
                    <a:pt x="104574" y="116191"/>
                  </a:cubicBezTo>
                  <a:cubicBezTo>
                    <a:pt x="96473" y="112546"/>
                    <a:pt x="73467" y="100476"/>
                    <a:pt x="52729" y="89297"/>
                  </a:cubicBezTo>
                  <a:lnTo>
                    <a:pt x="13846" y="67506"/>
                  </a:lnTo>
                  <a:cubicBezTo>
                    <a:pt x="9885" y="66210"/>
                    <a:pt x="6361" y="63861"/>
                    <a:pt x="3639" y="60701"/>
                  </a:cubicBezTo>
                  <a:cubicBezTo>
                    <a:pt x="-573" y="55679"/>
                    <a:pt x="-2841" y="46768"/>
                    <a:pt x="6393" y="33240"/>
                  </a:cubicBezTo>
                  <a:cubicBezTo>
                    <a:pt x="25106" y="6994"/>
                    <a:pt x="39525" y="-11071"/>
                    <a:pt x="58076" y="723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27" name="Freeform: Shape 1926">
              <a:extLst>
                <a:ext uri="{FF2B5EF4-FFF2-40B4-BE49-F238E27FC236}">
                  <a16:creationId xmlns:a16="http://schemas.microsoft.com/office/drawing/2014/main" xmlns="" id="{D0DEC152-9ED0-DCBA-32C8-B9A6A370D3C6}"/>
                </a:ext>
              </a:extLst>
            </p:cNvPr>
            <p:cNvSpPr/>
            <p:nvPr/>
          </p:nvSpPr>
          <p:spPr>
            <a:xfrm>
              <a:off x="8573544" y="3347123"/>
              <a:ext cx="48889" cy="45746"/>
            </a:xfrm>
            <a:custGeom>
              <a:avLst/>
              <a:gdLst>
                <a:gd name="connsiteX0" fmla="*/ 7172 w 48889"/>
                <a:gd name="connsiteY0" fmla="*/ 28561 h 45746"/>
                <a:gd name="connsiteX1" fmla="*/ 28801 w 48889"/>
                <a:gd name="connsiteY1" fmla="*/ 43304 h 45746"/>
                <a:gd name="connsiteX2" fmla="*/ 37874 w 48889"/>
                <a:gd name="connsiteY2" fmla="*/ 45492 h 45746"/>
                <a:gd name="connsiteX3" fmla="*/ 47514 w 48889"/>
                <a:gd name="connsiteY3" fmla="*/ 40307 h 45746"/>
                <a:gd name="connsiteX4" fmla="*/ 48000 w 48889"/>
                <a:gd name="connsiteY4" fmla="*/ 29938 h 45746"/>
                <a:gd name="connsiteX5" fmla="*/ 43463 w 48889"/>
                <a:gd name="connsiteY5" fmla="*/ 21838 h 45746"/>
                <a:gd name="connsiteX6" fmla="*/ 20538 w 48889"/>
                <a:gd name="connsiteY6" fmla="*/ 2153 h 45746"/>
                <a:gd name="connsiteX7" fmla="*/ 16569 w 48889"/>
                <a:gd name="connsiteY7" fmla="*/ 128 h 45746"/>
                <a:gd name="connsiteX8" fmla="*/ 11546 w 48889"/>
                <a:gd name="connsiteY8" fmla="*/ 128 h 45746"/>
                <a:gd name="connsiteX9" fmla="*/ 1907 w 48889"/>
                <a:gd name="connsiteY9" fmla="*/ 7418 h 45746"/>
                <a:gd name="connsiteX10" fmla="*/ 7172 w 48889"/>
                <a:gd name="connsiteY10" fmla="*/ 28561 h 45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889" h="45746">
                  <a:moveTo>
                    <a:pt x="7172" y="28561"/>
                  </a:moveTo>
                  <a:cubicBezTo>
                    <a:pt x="13434" y="34742"/>
                    <a:pt x="20757" y="39732"/>
                    <a:pt x="28801" y="43304"/>
                  </a:cubicBezTo>
                  <a:cubicBezTo>
                    <a:pt x="31669" y="44576"/>
                    <a:pt x="34739" y="45313"/>
                    <a:pt x="37874" y="45492"/>
                  </a:cubicBezTo>
                  <a:cubicBezTo>
                    <a:pt x="41843" y="45889"/>
                    <a:pt x="45650" y="43839"/>
                    <a:pt x="47514" y="40307"/>
                  </a:cubicBezTo>
                  <a:cubicBezTo>
                    <a:pt x="49126" y="37075"/>
                    <a:pt x="49296" y="33308"/>
                    <a:pt x="48000" y="29938"/>
                  </a:cubicBezTo>
                  <a:cubicBezTo>
                    <a:pt x="46947" y="27006"/>
                    <a:pt x="45415" y="24268"/>
                    <a:pt x="43463" y="21838"/>
                  </a:cubicBezTo>
                  <a:cubicBezTo>
                    <a:pt x="37056" y="13964"/>
                    <a:pt x="29295" y="7297"/>
                    <a:pt x="20538" y="2153"/>
                  </a:cubicBezTo>
                  <a:cubicBezTo>
                    <a:pt x="19323" y="1286"/>
                    <a:pt x="17986" y="606"/>
                    <a:pt x="16569" y="128"/>
                  </a:cubicBezTo>
                  <a:cubicBezTo>
                    <a:pt x="14924" y="-318"/>
                    <a:pt x="13191" y="-318"/>
                    <a:pt x="11546" y="128"/>
                  </a:cubicBezTo>
                  <a:cubicBezTo>
                    <a:pt x="7407" y="1011"/>
                    <a:pt x="3883" y="3676"/>
                    <a:pt x="1907" y="7418"/>
                  </a:cubicBezTo>
                  <a:cubicBezTo>
                    <a:pt x="-2046" y="14774"/>
                    <a:pt x="230" y="23919"/>
                    <a:pt x="7172" y="2856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28" name="Freeform: Shape 1927">
              <a:extLst>
                <a:ext uri="{FF2B5EF4-FFF2-40B4-BE49-F238E27FC236}">
                  <a16:creationId xmlns:a16="http://schemas.microsoft.com/office/drawing/2014/main" xmlns="" id="{49A5F318-7383-0F39-7BD2-93FF13240D56}"/>
                </a:ext>
              </a:extLst>
            </p:cNvPr>
            <p:cNvSpPr/>
            <p:nvPr/>
          </p:nvSpPr>
          <p:spPr>
            <a:xfrm>
              <a:off x="8467611" y="3353864"/>
              <a:ext cx="143223" cy="89603"/>
            </a:xfrm>
            <a:custGeom>
              <a:avLst/>
              <a:gdLst>
                <a:gd name="connsiteX0" fmla="*/ 40280 w 143223"/>
                <a:gd name="connsiteY0" fmla="*/ 2378 h 89603"/>
                <a:gd name="connsiteX1" fmla="*/ 128010 w 143223"/>
                <a:gd name="connsiteY1" fmla="*/ 47094 h 89603"/>
                <a:gd name="connsiteX2" fmla="*/ 142187 w 143223"/>
                <a:gd name="connsiteY2" fmla="*/ 61513 h 89603"/>
                <a:gd name="connsiteX3" fmla="*/ 143159 w 143223"/>
                <a:gd name="connsiteY3" fmla="*/ 68885 h 89603"/>
                <a:gd name="connsiteX4" fmla="*/ 141458 w 143223"/>
                <a:gd name="connsiteY4" fmla="*/ 75609 h 89603"/>
                <a:gd name="connsiteX5" fmla="*/ 137407 w 143223"/>
                <a:gd name="connsiteY5" fmla="*/ 82980 h 89603"/>
                <a:gd name="connsiteX6" fmla="*/ 132466 w 143223"/>
                <a:gd name="connsiteY6" fmla="*/ 87517 h 89603"/>
                <a:gd name="connsiteX7" fmla="*/ 121611 w 143223"/>
                <a:gd name="connsiteY7" fmla="*/ 89299 h 89603"/>
                <a:gd name="connsiteX8" fmla="*/ 63934 w 143223"/>
                <a:gd name="connsiteY8" fmla="*/ 80469 h 89603"/>
                <a:gd name="connsiteX9" fmla="*/ 19866 w 143223"/>
                <a:gd name="connsiteY9" fmla="*/ 72368 h 89603"/>
                <a:gd name="connsiteX10" fmla="*/ 7958 w 143223"/>
                <a:gd name="connsiteY10" fmla="*/ 69209 h 89603"/>
                <a:gd name="connsiteX11" fmla="*/ 1477 w 143223"/>
                <a:gd name="connsiteY11" fmla="*/ 43530 h 89603"/>
                <a:gd name="connsiteX12" fmla="*/ 40280 w 143223"/>
                <a:gd name="connsiteY12" fmla="*/ 2378 h 8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223" h="89603">
                  <a:moveTo>
                    <a:pt x="40280" y="2378"/>
                  </a:moveTo>
                  <a:cubicBezTo>
                    <a:pt x="69604" y="17122"/>
                    <a:pt x="98848" y="32027"/>
                    <a:pt x="128010" y="47094"/>
                  </a:cubicBezTo>
                  <a:cubicBezTo>
                    <a:pt x="137002" y="52684"/>
                    <a:pt x="140486" y="56410"/>
                    <a:pt x="142187" y="61513"/>
                  </a:cubicBezTo>
                  <a:cubicBezTo>
                    <a:pt x="142989" y="63887"/>
                    <a:pt x="143313" y="66390"/>
                    <a:pt x="143159" y="68885"/>
                  </a:cubicBezTo>
                  <a:cubicBezTo>
                    <a:pt x="142867" y="71186"/>
                    <a:pt x="142300" y="73446"/>
                    <a:pt x="141458" y="75609"/>
                  </a:cubicBezTo>
                  <a:cubicBezTo>
                    <a:pt x="140315" y="78177"/>
                    <a:pt x="138963" y="80639"/>
                    <a:pt x="137407" y="82980"/>
                  </a:cubicBezTo>
                  <a:cubicBezTo>
                    <a:pt x="136127" y="84852"/>
                    <a:pt x="134434" y="86399"/>
                    <a:pt x="132466" y="87517"/>
                  </a:cubicBezTo>
                  <a:cubicBezTo>
                    <a:pt x="129063" y="89040"/>
                    <a:pt x="125321" y="89655"/>
                    <a:pt x="121611" y="89299"/>
                  </a:cubicBezTo>
                  <a:cubicBezTo>
                    <a:pt x="112538" y="88651"/>
                    <a:pt x="87102" y="84438"/>
                    <a:pt x="63934" y="80469"/>
                  </a:cubicBezTo>
                  <a:lnTo>
                    <a:pt x="19866" y="72368"/>
                  </a:lnTo>
                  <a:cubicBezTo>
                    <a:pt x="15694" y="72352"/>
                    <a:pt x="11587" y="71267"/>
                    <a:pt x="7958" y="69209"/>
                  </a:cubicBezTo>
                  <a:cubicBezTo>
                    <a:pt x="2449" y="65888"/>
                    <a:pt x="-2654" y="58597"/>
                    <a:pt x="1477" y="43530"/>
                  </a:cubicBezTo>
                  <a:cubicBezTo>
                    <a:pt x="9173" y="13881"/>
                    <a:pt x="16383" y="-7910"/>
                    <a:pt x="40280" y="237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29" name="Freeform: Shape 1928">
              <a:extLst>
                <a:ext uri="{FF2B5EF4-FFF2-40B4-BE49-F238E27FC236}">
                  <a16:creationId xmlns:a16="http://schemas.microsoft.com/office/drawing/2014/main" xmlns="" id="{25A42176-2EC6-601F-B8E4-45D3635F8358}"/>
                </a:ext>
              </a:extLst>
            </p:cNvPr>
            <p:cNvSpPr/>
            <p:nvPr/>
          </p:nvSpPr>
          <p:spPr>
            <a:xfrm>
              <a:off x="8546359" y="3396692"/>
              <a:ext cx="54452" cy="36998"/>
            </a:xfrm>
            <a:custGeom>
              <a:avLst/>
              <a:gdLst>
                <a:gd name="connsiteX0" fmla="*/ 12080 w 54452"/>
                <a:gd name="connsiteY0" fmla="*/ 30026 h 36998"/>
                <a:gd name="connsiteX1" fmla="*/ 37354 w 54452"/>
                <a:gd name="connsiteY1" fmla="*/ 36750 h 36998"/>
                <a:gd name="connsiteX2" fmla="*/ 46832 w 54452"/>
                <a:gd name="connsiteY2" fmla="*/ 35616 h 36998"/>
                <a:gd name="connsiteX3" fmla="*/ 54285 w 54452"/>
                <a:gd name="connsiteY3" fmla="*/ 26624 h 36998"/>
                <a:gd name="connsiteX4" fmla="*/ 51288 w 54452"/>
                <a:gd name="connsiteY4" fmla="*/ 16336 h 36998"/>
                <a:gd name="connsiteX5" fmla="*/ 44321 w 54452"/>
                <a:gd name="connsiteY5" fmla="*/ 10422 h 36998"/>
                <a:gd name="connsiteX6" fmla="*/ 15888 w 54452"/>
                <a:gd name="connsiteY6" fmla="*/ 297 h 36998"/>
                <a:gd name="connsiteX7" fmla="*/ 11432 w 54452"/>
                <a:gd name="connsiteY7" fmla="*/ -190 h 36998"/>
                <a:gd name="connsiteX8" fmla="*/ 6734 w 54452"/>
                <a:gd name="connsiteY8" fmla="*/ 1593 h 36998"/>
                <a:gd name="connsiteX9" fmla="*/ 91 w 54452"/>
                <a:gd name="connsiteY9" fmla="*/ 11799 h 36998"/>
                <a:gd name="connsiteX10" fmla="*/ 12080 w 54452"/>
                <a:gd name="connsiteY10" fmla="*/ 30026 h 3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452" h="36998">
                  <a:moveTo>
                    <a:pt x="12080" y="30026"/>
                  </a:moveTo>
                  <a:cubicBezTo>
                    <a:pt x="20019" y="33801"/>
                    <a:pt x="28589" y="36085"/>
                    <a:pt x="37354" y="36750"/>
                  </a:cubicBezTo>
                  <a:cubicBezTo>
                    <a:pt x="40554" y="36928"/>
                    <a:pt x="43762" y="36547"/>
                    <a:pt x="46832" y="35616"/>
                  </a:cubicBezTo>
                  <a:cubicBezTo>
                    <a:pt x="50818" y="34271"/>
                    <a:pt x="53710" y="30796"/>
                    <a:pt x="54285" y="26624"/>
                  </a:cubicBezTo>
                  <a:cubicBezTo>
                    <a:pt x="54836" y="22922"/>
                    <a:pt x="53742" y="19163"/>
                    <a:pt x="51288" y="16336"/>
                  </a:cubicBezTo>
                  <a:cubicBezTo>
                    <a:pt x="49311" y="13995"/>
                    <a:pt x="46954" y="11994"/>
                    <a:pt x="44321" y="10422"/>
                  </a:cubicBezTo>
                  <a:cubicBezTo>
                    <a:pt x="35524" y="5367"/>
                    <a:pt x="25892" y="1941"/>
                    <a:pt x="15888" y="297"/>
                  </a:cubicBezTo>
                  <a:cubicBezTo>
                    <a:pt x="14437" y="-101"/>
                    <a:pt x="12931" y="-262"/>
                    <a:pt x="11432" y="-190"/>
                  </a:cubicBezTo>
                  <a:cubicBezTo>
                    <a:pt x="9731" y="-52"/>
                    <a:pt x="8103" y="572"/>
                    <a:pt x="6734" y="1593"/>
                  </a:cubicBezTo>
                  <a:cubicBezTo>
                    <a:pt x="3169" y="3893"/>
                    <a:pt x="747" y="7603"/>
                    <a:pt x="91" y="11799"/>
                  </a:cubicBezTo>
                  <a:cubicBezTo>
                    <a:pt x="-881" y="19981"/>
                    <a:pt x="4182" y="27677"/>
                    <a:pt x="12080" y="3002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30" name="Freeform: Shape 1929">
              <a:extLst>
                <a:ext uri="{FF2B5EF4-FFF2-40B4-BE49-F238E27FC236}">
                  <a16:creationId xmlns:a16="http://schemas.microsoft.com/office/drawing/2014/main" xmlns="" id="{B571E25A-318D-E444-E039-8B0E45F5A699}"/>
                </a:ext>
              </a:extLst>
            </p:cNvPr>
            <p:cNvSpPr/>
            <p:nvPr/>
          </p:nvSpPr>
          <p:spPr>
            <a:xfrm>
              <a:off x="8458557" y="3431467"/>
              <a:ext cx="143345" cy="67131"/>
            </a:xfrm>
            <a:custGeom>
              <a:avLst/>
              <a:gdLst>
                <a:gd name="connsiteX0" fmla="*/ 24789 w 143345"/>
                <a:gd name="connsiteY0" fmla="*/ -50 h 67131"/>
                <a:gd name="connsiteX1" fmla="*/ 121997 w 143345"/>
                <a:gd name="connsiteY1" fmla="*/ 14936 h 67131"/>
                <a:gd name="connsiteX2" fmla="*/ 139819 w 143345"/>
                <a:gd name="connsiteY2" fmla="*/ 24819 h 67131"/>
                <a:gd name="connsiteX3" fmla="*/ 143140 w 143345"/>
                <a:gd name="connsiteY3" fmla="*/ 39886 h 67131"/>
                <a:gd name="connsiteX4" fmla="*/ 141277 w 143345"/>
                <a:gd name="connsiteY4" fmla="*/ 48473 h 67131"/>
                <a:gd name="connsiteX5" fmla="*/ 137874 w 143345"/>
                <a:gd name="connsiteY5" fmla="*/ 54144 h 67131"/>
                <a:gd name="connsiteX6" fmla="*/ 133581 w 143345"/>
                <a:gd name="connsiteY6" fmla="*/ 61191 h 67131"/>
                <a:gd name="connsiteX7" fmla="*/ 127992 w 143345"/>
                <a:gd name="connsiteY7" fmla="*/ 64107 h 67131"/>
                <a:gd name="connsiteX8" fmla="*/ 24870 w 143345"/>
                <a:gd name="connsiteY8" fmla="*/ 66619 h 67131"/>
                <a:gd name="connsiteX9" fmla="*/ 12638 w 143345"/>
                <a:gd name="connsiteY9" fmla="*/ 65890 h 67131"/>
                <a:gd name="connsiteX10" fmla="*/ 4537 w 143345"/>
                <a:gd name="connsiteY10" fmla="*/ 63054 h 67131"/>
                <a:gd name="connsiteX11" fmla="*/ 2917 w 143345"/>
                <a:gd name="connsiteY11" fmla="*/ 62649 h 67131"/>
                <a:gd name="connsiteX12" fmla="*/ 1459 w 143345"/>
                <a:gd name="connsiteY12" fmla="*/ 58761 h 67131"/>
                <a:gd name="connsiteX13" fmla="*/ 163 w 143345"/>
                <a:gd name="connsiteY13" fmla="*/ 48959 h 67131"/>
                <a:gd name="connsiteX14" fmla="*/ 24789 w 143345"/>
                <a:gd name="connsiteY14" fmla="*/ -50 h 6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345" h="67131">
                  <a:moveTo>
                    <a:pt x="24789" y="-50"/>
                  </a:moveTo>
                  <a:lnTo>
                    <a:pt x="121997" y="14936"/>
                  </a:lnTo>
                  <a:cubicBezTo>
                    <a:pt x="132366" y="17528"/>
                    <a:pt x="136578" y="20040"/>
                    <a:pt x="139819" y="24819"/>
                  </a:cubicBezTo>
                  <a:cubicBezTo>
                    <a:pt x="142621" y="29315"/>
                    <a:pt x="143796" y="34629"/>
                    <a:pt x="143140" y="39886"/>
                  </a:cubicBezTo>
                  <a:cubicBezTo>
                    <a:pt x="142889" y="42819"/>
                    <a:pt x="142257" y="45703"/>
                    <a:pt x="141277" y="48473"/>
                  </a:cubicBezTo>
                  <a:cubicBezTo>
                    <a:pt x="140685" y="50644"/>
                    <a:pt x="139511" y="52604"/>
                    <a:pt x="137874" y="54144"/>
                  </a:cubicBezTo>
                  <a:cubicBezTo>
                    <a:pt x="136927" y="56760"/>
                    <a:pt x="135469" y="59150"/>
                    <a:pt x="133581" y="61191"/>
                  </a:cubicBezTo>
                  <a:cubicBezTo>
                    <a:pt x="132228" y="62925"/>
                    <a:pt x="130187" y="63986"/>
                    <a:pt x="127992" y="64107"/>
                  </a:cubicBezTo>
                  <a:cubicBezTo>
                    <a:pt x="109846" y="67105"/>
                    <a:pt x="24870" y="66619"/>
                    <a:pt x="24870" y="66619"/>
                  </a:cubicBezTo>
                  <a:cubicBezTo>
                    <a:pt x="20787" y="67202"/>
                    <a:pt x="16623" y="66951"/>
                    <a:pt x="12638" y="65890"/>
                  </a:cubicBezTo>
                  <a:cubicBezTo>
                    <a:pt x="9559" y="65079"/>
                    <a:pt x="6481" y="62325"/>
                    <a:pt x="4537" y="63054"/>
                  </a:cubicBezTo>
                  <a:cubicBezTo>
                    <a:pt x="3889" y="63054"/>
                    <a:pt x="3403" y="63054"/>
                    <a:pt x="2917" y="62649"/>
                  </a:cubicBezTo>
                  <a:cubicBezTo>
                    <a:pt x="2317" y="61394"/>
                    <a:pt x="1831" y="60098"/>
                    <a:pt x="1459" y="58761"/>
                  </a:cubicBezTo>
                  <a:cubicBezTo>
                    <a:pt x="608" y="55561"/>
                    <a:pt x="171" y="52272"/>
                    <a:pt x="163" y="48959"/>
                  </a:cubicBezTo>
                  <a:cubicBezTo>
                    <a:pt x="-405" y="18743"/>
                    <a:pt x="-1377" y="-2237"/>
                    <a:pt x="24789" y="-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31" name="Freeform: Shape 1930">
              <a:extLst>
                <a:ext uri="{FF2B5EF4-FFF2-40B4-BE49-F238E27FC236}">
                  <a16:creationId xmlns:a16="http://schemas.microsoft.com/office/drawing/2014/main" xmlns="" id="{F731AB97-EA85-75A5-9F06-5369C790D98C}"/>
                </a:ext>
              </a:extLst>
            </p:cNvPr>
            <p:cNvSpPr/>
            <p:nvPr/>
          </p:nvSpPr>
          <p:spPr>
            <a:xfrm>
              <a:off x="8536131" y="3452598"/>
              <a:ext cx="56075" cy="31815"/>
            </a:xfrm>
            <a:custGeom>
              <a:avLst/>
              <a:gdLst>
                <a:gd name="connsiteX0" fmla="*/ 16314 w 56075"/>
                <a:gd name="connsiteY0" fmla="*/ 30663 h 31815"/>
                <a:gd name="connsiteX1" fmla="*/ 42479 w 56075"/>
                <a:gd name="connsiteY1" fmla="*/ 30015 h 31815"/>
                <a:gd name="connsiteX2" fmla="*/ 51228 w 56075"/>
                <a:gd name="connsiteY2" fmla="*/ 26289 h 31815"/>
                <a:gd name="connsiteX3" fmla="*/ 55926 w 56075"/>
                <a:gd name="connsiteY3" fmla="*/ 15029 h 31815"/>
                <a:gd name="connsiteX4" fmla="*/ 50094 w 56075"/>
                <a:gd name="connsiteY4" fmla="*/ 5470 h 31815"/>
                <a:gd name="connsiteX5" fmla="*/ 41993 w 56075"/>
                <a:gd name="connsiteY5" fmla="*/ 1744 h 31815"/>
                <a:gd name="connsiteX6" fmla="*/ 11778 w 56075"/>
                <a:gd name="connsiteY6" fmla="*/ 691 h 31815"/>
                <a:gd name="connsiteX7" fmla="*/ 7403 w 56075"/>
                <a:gd name="connsiteY7" fmla="*/ 1582 h 31815"/>
                <a:gd name="connsiteX8" fmla="*/ 3434 w 56075"/>
                <a:gd name="connsiteY8" fmla="*/ 4741 h 31815"/>
                <a:gd name="connsiteX9" fmla="*/ 112 w 56075"/>
                <a:gd name="connsiteY9" fmla="*/ 16568 h 31815"/>
                <a:gd name="connsiteX10" fmla="*/ 16314 w 56075"/>
                <a:gd name="connsiteY10" fmla="*/ 30663 h 3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075" h="31815">
                  <a:moveTo>
                    <a:pt x="16314" y="30663"/>
                  </a:moveTo>
                  <a:cubicBezTo>
                    <a:pt x="24998" y="32114"/>
                    <a:pt x="33876" y="31895"/>
                    <a:pt x="42479" y="30015"/>
                  </a:cubicBezTo>
                  <a:cubicBezTo>
                    <a:pt x="45614" y="29375"/>
                    <a:pt x="48595" y="28112"/>
                    <a:pt x="51228" y="26289"/>
                  </a:cubicBezTo>
                  <a:cubicBezTo>
                    <a:pt x="54744" y="23681"/>
                    <a:pt x="56550" y="19363"/>
                    <a:pt x="55926" y="15029"/>
                  </a:cubicBezTo>
                  <a:cubicBezTo>
                    <a:pt x="55376" y="11181"/>
                    <a:pt x="53269" y="7722"/>
                    <a:pt x="50094" y="5470"/>
                  </a:cubicBezTo>
                  <a:cubicBezTo>
                    <a:pt x="47639" y="3753"/>
                    <a:pt x="44893" y="2497"/>
                    <a:pt x="41993" y="1744"/>
                  </a:cubicBezTo>
                  <a:cubicBezTo>
                    <a:pt x="32070" y="-435"/>
                    <a:pt x="21830" y="-792"/>
                    <a:pt x="11778" y="691"/>
                  </a:cubicBezTo>
                  <a:cubicBezTo>
                    <a:pt x="10287" y="788"/>
                    <a:pt x="8813" y="1088"/>
                    <a:pt x="7403" y="1582"/>
                  </a:cubicBezTo>
                  <a:cubicBezTo>
                    <a:pt x="5856" y="2327"/>
                    <a:pt x="4503" y="3405"/>
                    <a:pt x="3434" y="4741"/>
                  </a:cubicBezTo>
                  <a:cubicBezTo>
                    <a:pt x="744" y="8054"/>
                    <a:pt x="-463" y="12340"/>
                    <a:pt x="112" y="16568"/>
                  </a:cubicBezTo>
                  <a:cubicBezTo>
                    <a:pt x="1457" y="24531"/>
                    <a:pt x="8246" y="30429"/>
                    <a:pt x="16314" y="306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32" name="Freeform: Shape 1931">
              <a:extLst>
                <a:ext uri="{FF2B5EF4-FFF2-40B4-BE49-F238E27FC236}">
                  <a16:creationId xmlns:a16="http://schemas.microsoft.com/office/drawing/2014/main" xmlns="" id="{373A6CE3-B295-239E-4205-62EB5D2EB267}"/>
                </a:ext>
              </a:extLst>
            </p:cNvPr>
            <p:cNvSpPr/>
            <p:nvPr/>
          </p:nvSpPr>
          <p:spPr>
            <a:xfrm>
              <a:off x="8458883" y="3502019"/>
              <a:ext cx="143608" cy="59936"/>
            </a:xfrm>
            <a:custGeom>
              <a:avLst/>
              <a:gdLst>
                <a:gd name="connsiteX0" fmla="*/ 21384 w 143608"/>
                <a:gd name="connsiteY0" fmla="*/ 685 h 59936"/>
                <a:gd name="connsiteX1" fmla="*/ 119889 w 143608"/>
                <a:gd name="connsiteY1" fmla="*/ -206 h 59936"/>
                <a:gd name="connsiteX2" fmla="*/ 138926 w 143608"/>
                <a:gd name="connsiteY2" fmla="*/ 9514 h 59936"/>
                <a:gd name="connsiteX3" fmla="*/ 143462 w 143608"/>
                <a:gd name="connsiteY3" fmla="*/ 30576 h 59936"/>
                <a:gd name="connsiteX4" fmla="*/ 141680 w 143608"/>
                <a:gd name="connsiteY4" fmla="*/ 43132 h 59936"/>
                <a:gd name="connsiteX5" fmla="*/ 138035 w 143608"/>
                <a:gd name="connsiteY5" fmla="*/ 51233 h 59936"/>
                <a:gd name="connsiteX6" fmla="*/ 127828 w 143608"/>
                <a:gd name="connsiteY6" fmla="*/ 56822 h 59936"/>
                <a:gd name="connsiteX7" fmla="*/ 24706 w 143608"/>
                <a:gd name="connsiteY7" fmla="*/ 59415 h 59936"/>
                <a:gd name="connsiteX8" fmla="*/ 404 w 143608"/>
                <a:gd name="connsiteY8" fmla="*/ 40621 h 59936"/>
                <a:gd name="connsiteX9" fmla="*/ 21384 w 143608"/>
                <a:gd name="connsiteY9" fmla="*/ 685 h 59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08" h="59936">
                  <a:moveTo>
                    <a:pt x="21384" y="685"/>
                  </a:moveTo>
                  <a:lnTo>
                    <a:pt x="119889" y="-206"/>
                  </a:lnTo>
                  <a:cubicBezTo>
                    <a:pt x="130501" y="847"/>
                    <a:pt x="135118" y="3358"/>
                    <a:pt x="138926" y="9514"/>
                  </a:cubicBezTo>
                  <a:cubicBezTo>
                    <a:pt x="142466" y="15938"/>
                    <a:pt x="144045" y="23261"/>
                    <a:pt x="143462" y="30576"/>
                  </a:cubicBezTo>
                  <a:cubicBezTo>
                    <a:pt x="143308" y="34813"/>
                    <a:pt x="142717" y="39025"/>
                    <a:pt x="141680" y="43132"/>
                  </a:cubicBezTo>
                  <a:cubicBezTo>
                    <a:pt x="141097" y="46073"/>
                    <a:pt x="139857" y="48851"/>
                    <a:pt x="138035" y="51233"/>
                  </a:cubicBezTo>
                  <a:cubicBezTo>
                    <a:pt x="135402" y="54246"/>
                    <a:pt x="131781" y="56223"/>
                    <a:pt x="127828" y="56822"/>
                  </a:cubicBezTo>
                  <a:cubicBezTo>
                    <a:pt x="109682" y="59739"/>
                    <a:pt x="24706" y="59415"/>
                    <a:pt x="24706" y="59415"/>
                  </a:cubicBezTo>
                  <a:cubicBezTo>
                    <a:pt x="24706" y="59415"/>
                    <a:pt x="404" y="63708"/>
                    <a:pt x="404" y="40621"/>
                  </a:cubicBezTo>
                  <a:cubicBezTo>
                    <a:pt x="404" y="17534"/>
                    <a:pt x="-4862" y="2386"/>
                    <a:pt x="21384" y="6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33" name="Freeform: Shape 1932">
              <a:extLst>
                <a:ext uri="{FF2B5EF4-FFF2-40B4-BE49-F238E27FC236}">
                  <a16:creationId xmlns:a16="http://schemas.microsoft.com/office/drawing/2014/main" xmlns="" id="{1E435FDA-71BD-92A0-2D67-3B5AF894A24D}"/>
                </a:ext>
              </a:extLst>
            </p:cNvPr>
            <p:cNvSpPr/>
            <p:nvPr/>
          </p:nvSpPr>
          <p:spPr>
            <a:xfrm>
              <a:off x="8536142" y="3511578"/>
              <a:ext cx="56442" cy="37636"/>
            </a:xfrm>
            <a:custGeom>
              <a:avLst/>
              <a:gdLst>
                <a:gd name="connsiteX0" fmla="*/ 16870 w 56442"/>
                <a:gd name="connsiteY0" fmla="*/ 36003 h 37636"/>
                <a:gd name="connsiteX1" fmla="*/ 43036 w 56442"/>
                <a:gd name="connsiteY1" fmla="*/ 36003 h 37636"/>
                <a:gd name="connsiteX2" fmla="*/ 51865 w 56442"/>
                <a:gd name="connsiteY2" fmla="*/ 31304 h 37636"/>
                <a:gd name="connsiteX3" fmla="*/ 49678 w 56442"/>
                <a:gd name="connsiteY3" fmla="*/ 3762 h 37636"/>
                <a:gd name="connsiteX4" fmla="*/ 40848 w 56442"/>
                <a:gd name="connsiteY4" fmla="*/ 198 h 37636"/>
                <a:gd name="connsiteX5" fmla="*/ 10795 w 56442"/>
                <a:gd name="connsiteY5" fmla="*/ 3033 h 37636"/>
                <a:gd name="connsiteX6" fmla="*/ 6501 w 56442"/>
                <a:gd name="connsiteY6" fmla="*/ 4410 h 37636"/>
                <a:gd name="connsiteX7" fmla="*/ 2775 w 56442"/>
                <a:gd name="connsiteY7" fmla="*/ 8055 h 37636"/>
                <a:gd name="connsiteX8" fmla="*/ 183 w 56442"/>
                <a:gd name="connsiteY8" fmla="*/ 20449 h 37636"/>
                <a:gd name="connsiteX9" fmla="*/ 16870 w 56442"/>
                <a:gd name="connsiteY9" fmla="*/ 36003 h 3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2" h="37636">
                  <a:moveTo>
                    <a:pt x="16870" y="36003"/>
                  </a:moveTo>
                  <a:cubicBezTo>
                    <a:pt x="25489" y="37906"/>
                    <a:pt x="34416" y="37906"/>
                    <a:pt x="43036" y="36003"/>
                  </a:cubicBezTo>
                  <a:cubicBezTo>
                    <a:pt x="46325" y="35192"/>
                    <a:pt x="49362" y="33581"/>
                    <a:pt x="51865" y="31304"/>
                  </a:cubicBezTo>
                  <a:cubicBezTo>
                    <a:pt x="58694" y="23041"/>
                    <a:pt x="57730" y="10842"/>
                    <a:pt x="49678" y="3762"/>
                  </a:cubicBezTo>
                  <a:cubicBezTo>
                    <a:pt x="47062" y="1882"/>
                    <a:pt x="44032" y="667"/>
                    <a:pt x="40848" y="198"/>
                  </a:cubicBezTo>
                  <a:cubicBezTo>
                    <a:pt x="30739" y="-839"/>
                    <a:pt x="20532" y="125"/>
                    <a:pt x="10795" y="3033"/>
                  </a:cubicBezTo>
                  <a:cubicBezTo>
                    <a:pt x="9304" y="3284"/>
                    <a:pt x="7862" y="3746"/>
                    <a:pt x="6501" y="4410"/>
                  </a:cubicBezTo>
                  <a:cubicBezTo>
                    <a:pt x="4995" y="5325"/>
                    <a:pt x="3723" y="6573"/>
                    <a:pt x="2775" y="8055"/>
                  </a:cubicBezTo>
                  <a:cubicBezTo>
                    <a:pt x="434" y="11733"/>
                    <a:pt x="-481" y="16140"/>
                    <a:pt x="183" y="20449"/>
                  </a:cubicBezTo>
                  <a:cubicBezTo>
                    <a:pt x="1576" y="28817"/>
                    <a:pt x="8421" y="35201"/>
                    <a:pt x="16870" y="3600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34" name="Freeform: Shape 1933">
              <a:extLst>
                <a:ext uri="{FF2B5EF4-FFF2-40B4-BE49-F238E27FC236}">
                  <a16:creationId xmlns:a16="http://schemas.microsoft.com/office/drawing/2014/main" xmlns="" id="{C3B545BB-0208-9656-7CFB-0DE0B4930D82}"/>
                </a:ext>
              </a:extLst>
            </p:cNvPr>
            <p:cNvSpPr/>
            <p:nvPr/>
          </p:nvSpPr>
          <p:spPr>
            <a:xfrm>
              <a:off x="8458980" y="3565447"/>
              <a:ext cx="143587" cy="60100"/>
            </a:xfrm>
            <a:custGeom>
              <a:avLst/>
              <a:gdLst>
                <a:gd name="connsiteX0" fmla="*/ 21450 w 143587"/>
                <a:gd name="connsiteY0" fmla="*/ 766 h 60100"/>
                <a:gd name="connsiteX1" fmla="*/ 119873 w 143587"/>
                <a:gd name="connsiteY1" fmla="*/ -206 h 60100"/>
                <a:gd name="connsiteX2" fmla="*/ 138910 w 143587"/>
                <a:gd name="connsiteY2" fmla="*/ 9433 h 60100"/>
                <a:gd name="connsiteX3" fmla="*/ 143446 w 143587"/>
                <a:gd name="connsiteY3" fmla="*/ 30495 h 60100"/>
                <a:gd name="connsiteX4" fmla="*/ 141664 w 143587"/>
                <a:gd name="connsiteY4" fmla="*/ 43132 h 60100"/>
                <a:gd name="connsiteX5" fmla="*/ 138019 w 143587"/>
                <a:gd name="connsiteY5" fmla="*/ 51233 h 60100"/>
                <a:gd name="connsiteX6" fmla="*/ 127812 w 143587"/>
                <a:gd name="connsiteY6" fmla="*/ 56822 h 60100"/>
                <a:gd name="connsiteX7" fmla="*/ 24690 w 143587"/>
                <a:gd name="connsiteY7" fmla="*/ 59577 h 60100"/>
                <a:gd name="connsiteX8" fmla="*/ 388 w 143587"/>
                <a:gd name="connsiteY8" fmla="*/ 40864 h 60100"/>
                <a:gd name="connsiteX9" fmla="*/ 21450 w 143587"/>
                <a:gd name="connsiteY9" fmla="*/ 766 h 6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87" h="60100">
                  <a:moveTo>
                    <a:pt x="21450" y="766"/>
                  </a:moveTo>
                  <a:lnTo>
                    <a:pt x="119873" y="-206"/>
                  </a:lnTo>
                  <a:cubicBezTo>
                    <a:pt x="130485" y="847"/>
                    <a:pt x="135183" y="3277"/>
                    <a:pt x="138910" y="9433"/>
                  </a:cubicBezTo>
                  <a:cubicBezTo>
                    <a:pt x="142442" y="15865"/>
                    <a:pt x="144013" y="23180"/>
                    <a:pt x="143446" y="30495"/>
                  </a:cubicBezTo>
                  <a:cubicBezTo>
                    <a:pt x="143300" y="34756"/>
                    <a:pt x="142701" y="38993"/>
                    <a:pt x="141664" y="43132"/>
                  </a:cubicBezTo>
                  <a:cubicBezTo>
                    <a:pt x="141081" y="46073"/>
                    <a:pt x="139833" y="48843"/>
                    <a:pt x="138019" y="51233"/>
                  </a:cubicBezTo>
                  <a:cubicBezTo>
                    <a:pt x="135426" y="54295"/>
                    <a:pt x="131789" y="56288"/>
                    <a:pt x="127812" y="56822"/>
                  </a:cubicBezTo>
                  <a:cubicBezTo>
                    <a:pt x="109666" y="59820"/>
                    <a:pt x="24690" y="59577"/>
                    <a:pt x="24690" y="59577"/>
                  </a:cubicBezTo>
                  <a:cubicBezTo>
                    <a:pt x="24690" y="59577"/>
                    <a:pt x="388" y="63870"/>
                    <a:pt x="388" y="40864"/>
                  </a:cubicBezTo>
                  <a:cubicBezTo>
                    <a:pt x="388" y="17858"/>
                    <a:pt x="-4797" y="2548"/>
                    <a:pt x="21450" y="76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35" name="Freeform: Shape 1934">
              <a:extLst>
                <a:ext uri="{FF2B5EF4-FFF2-40B4-BE49-F238E27FC236}">
                  <a16:creationId xmlns:a16="http://schemas.microsoft.com/office/drawing/2014/main" xmlns="" id="{629EF392-7374-23DE-2B8F-C7723C6D6EE7}"/>
                </a:ext>
              </a:extLst>
            </p:cNvPr>
            <p:cNvSpPr/>
            <p:nvPr/>
          </p:nvSpPr>
          <p:spPr>
            <a:xfrm>
              <a:off x="8536227" y="3575064"/>
              <a:ext cx="56600" cy="37609"/>
            </a:xfrm>
            <a:custGeom>
              <a:avLst/>
              <a:gdLst>
                <a:gd name="connsiteX0" fmla="*/ 16866 w 56600"/>
                <a:gd name="connsiteY0" fmla="*/ 35945 h 37609"/>
                <a:gd name="connsiteX1" fmla="*/ 43031 w 56600"/>
                <a:gd name="connsiteY1" fmla="*/ 35945 h 37609"/>
                <a:gd name="connsiteX2" fmla="*/ 51861 w 56600"/>
                <a:gd name="connsiteY2" fmla="*/ 31328 h 37609"/>
                <a:gd name="connsiteX3" fmla="*/ 56317 w 56600"/>
                <a:gd name="connsiteY3" fmla="*/ 15936 h 37609"/>
                <a:gd name="connsiteX4" fmla="*/ 49755 w 56600"/>
                <a:gd name="connsiteY4" fmla="*/ 3704 h 37609"/>
                <a:gd name="connsiteX5" fmla="*/ 40844 w 56600"/>
                <a:gd name="connsiteY5" fmla="*/ 221 h 37609"/>
                <a:gd name="connsiteX6" fmla="*/ 10791 w 56600"/>
                <a:gd name="connsiteY6" fmla="*/ 3056 h 37609"/>
                <a:gd name="connsiteX7" fmla="*/ 6497 w 56600"/>
                <a:gd name="connsiteY7" fmla="*/ 4433 h 37609"/>
                <a:gd name="connsiteX8" fmla="*/ 2852 w 56600"/>
                <a:gd name="connsiteY8" fmla="*/ 8079 h 37609"/>
                <a:gd name="connsiteX9" fmla="*/ 179 w 56600"/>
                <a:gd name="connsiteY9" fmla="*/ 20473 h 37609"/>
                <a:gd name="connsiteX10" fmla="*/ 16866 w 56600"/>
                <a:gd name="connsiteY10" fmla="*/ 35945 h 3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0" h="37609">
                  <a:moveTo>
                    <a:pt x="16866" y="35945"/>
                  </a:moveTo>
                  <a:cubicBezTo>
                    <a:pt x="25477" y="37889"/>
                    <a:pt x="34420" y="37889"/>
                    <a:pt x="43031" y="35945"/>
                  </a:cubicBezTo>
                  <a:cubicBezTo>
                    <a:pt x="46329" y="35200"/>
                    <a:pt x="49374" y="33612"/>
                    <a:pt x="51861" y="31328"/>
                  </a:cubicBezTo>
                  <a:cubicBezTo>
                    <a:pt x="55612" y="27140"/>
                    <a:pt x="57248" y="21477"/>
                    <a:pt x="56317" y="15936"/>
                  </a:cubicBezTo>
                  <a:cubicBezTo>
                    <a:pt x="55782" y="11165"/>
                    <a:pt x="53433" y="6791"/>
                    <a:pt x="49755" y="3704"/>
                  </a:cubicBezTo>
                  <a:cubicBezTo>
                    <a:pt x="47098" y="1865"/>
                    <a:pt x="44044" y="675"/>
                    <a:pt x="40844" y="221"/>
                  </a:cubicBezTo>
                  <a:cubicBezTo>
                    <a:pt x="30735" y="-856"/>
                    <a:pt x="20520" y="108"/>
                    <a:pt x="10791" y="3056"/>
                  </a:cubicBezTo>
                  <a:cubicBezTo>
                    <a:pt x="9300" y="3307"/>
                    <a:pt x="7858" y="3769"/>
                    <a:pt x="6497" y="4433"/>
                  </a:cubicBezTo>
                  <a:cubicBezTo>
                    <a:pt x="4999" y="5324"/>
                    <a:pt x="3743" y="6580"/>
                    <a:pt x="2852" y="8079"/>
                  </a:cubicBezTo>
                  <a:cubicBezTo>
                    <a:pt x="462" y="11740"/>
                    <a:pt x="-485" y="16155"/>
                    <a:pt x="179" y="20473"/>
                  </a:cubicBezTo>
                  <a:cubicBezTo>
                    <a:pt x="1580" y="28825"/>
                    <a:pt x="8433" y="35176"/>
                    <a:pt x="16866" y="3594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36" name="Freeform: Shape 1935">
              <a:extLst>
                <a:ext uri="{FF2B5EF4-FFF2-40B4-BE49-F238E27FC236}">
                  <a16:creationId xmlns:a16="http://schemas.microsoft.com/office/drawing/2014/main" xmlns="" id="{27708A05-C786-E8EB-5005-F74E69BAE74F}"/>
                </a:ext>
              </a:extLst>
            </p:cNvPr>
            <p:cNvSpPr/>
            <p:nvPr/>
          </p:nvSpPr>
          <p:spPr>
            <a:xfrm>
              <a:off x="8459061" y="3628794"/>
              <a:ext cx="143595" cy="60260"/>
            </a:xfrm>
            <a:custGeom>
              <a:avLst/>
              <a:gdLst>
                <a:gd name="connsiteX0" fmla="*/ 21450 w 143595"/>
                <a:gd name="connsiteY0" fmla="*/ 928 h 60260"/>
                <a:gd name="connsiteX1" fmla="*/ 119873 w 143595"/>
                <a:gd name="connsiteY1" fmla="*/ -206 h 60260"/>
                <a:gd name="connsiteX2" fmla="*/ 138910 w 143595"/>
                <a:gd name="connsiteY2" fmla="*/ 9514 h 60260"/>
                <a:gd name="connsiteX3" fmla="*/ 143446 w 143595"/>
                <a:gd name="connsiteY3" fmla="*/ 30576 h 60260"/>
                <a:gd name="connsiteX4" fmla="*/ 141664 w 143595"/>
                <a:gd name="connsiteY4" fmla="*/ 43132 h 60260"/>
                <a:gd name="connsiteX5" fmla="*/ 138019 w 143595"/>
                <a:gd name="connsiteY5" fmla="*/ 51233 h 60260"/>
                <a:gd name="connsiteX6" fmla="*/ 127812 w 143595"/>
                <a:gd name="connsiteY6" fmla="*/ 56823 h 60260"/>
                <a:gd name="connsiteX7" fmla="*/ 24690 w 143595"/>
                <a:gd name="connsiteY7" fmla="*/ 59739 h 60260"/>
                <a:gd name="connsiteX8" fmla="*/ 388 w 143595"/>
                <a:gd name="connsiteY8" fmla="*/ 40945 h 60260"/>
                <a:gd name="connsiteX9" fmla="*/ 21450 w 143595"/>
                <a:gd name="connsiteY9" fmla="*/ 928 h 6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95" h="60260">
                  <a:moveTo>
                    <a:pt x="21450" y="928"/>
                  </a:moveTo>
                  <a:lnTo>
                    <a:pt x="119873" y="-206"/>
                  </a:lnTo>
                  <a:cubicBezTo>
                    <a:pt x="130485" y="847"/>
                    <a:pt x="135183" y="3358"/>
                    <a:pt x="138910" y="9514"/>
                  </a:cubicBezTo>
                  <a:cubicBezTo>
                    <a:pt x="142458" y="15938"/>
                    <a:pt x="144038" y="23261"/>
                    <a:pt x="143446" y="30576"/>
                  </a:cubicBezTo>
                  <a:cubicBezTo>
                    <a:pt x="143292" y="34813"/>
                    <a:pt x="142701" y="39025"/>
                    <a:pt x="141664" y="43132"/>
                  </a:cubicBezTo>
                  <a:cubicBezTo>
                    <a:pt x="141073" y="46073"/>
                    <a:pt x="139825" y="48835"/>
                    <a:pt x="138019" y="51233"/>
                  </a:cubicBezTo>
                  <a:cubicBezTo>
                    <a:pt x="135386" y="54247"/>
                    <a:pt x="131765" y="56223"/>
                    <a:pt x="127812" y="56823"/>
                  </a:cubicBezTo>
                  <a:cubicBezTo>
                    <a:pt x="109666" y="59820"/>
                    <a:pt x="24690" y="59739"/>
                    <a:pt x="24690" y="59739"/>
                  </a:cubicBezTo>
                  <a:cubicBezTo>
                    <a:pt x="24690" y="59739"/>
                    <a:pt x="388" y="64032"/>
                    <a:pt x="388" y="40945"/>
                  </a:cubicBezTo>
                  <a:cubicBezTo>
                    <a:pt x="388" y="17858"/>
                    <a:pt x="-4797" y="2791"/>
                    <a:pt x="21450" y="92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37" name="Freeform: Shape 1936">
              <a:extLst>
                <a:ext uri="{FF2B5EF4-FFF2-40B4-BE49-F238E27FC236}">
                  <a16:creationId xmlns:a16="http://schemas.microsoft.com/office/drawing/2014/main" xmlns="" id="{F6C799DC-0EBA-4512-7566-99F3B43C37D7}"/>
                </a:ext>
              </a:extLst>
            </p:cNvPr>
            <p:cNvSpPr/>
            <p:nvPr/>
          </p:nvSpPr>
          <p:spPr>
            <a:xfrm>
              <a:off x="8536320" y="3638493"/>
              <a:ext cx="56584" cy="37609"/>
            </a:xfrm>
            <a:custGeom>
              <a:avLst/>
              <a:gdLst>
                <a:gd name="connsiteX0" fmla="*/ 16854 w 56584"/>
                <a:gd name="connsiteY0" fmla="*/ 35945 h 37609"/>
                <a:gd name="connsiteX1" fmla="*/ 43020 w 56584"/>
                <a:gd name="connsiteY1" fmla="*/ 35945 h 37609"/>
                <a:gd name="connsiteX2" fmla="*/ 51849 w 56584"/>
                <a:gd name="connsiteY2" fmla="*/ 31328 h 37609"/>
                <a:gd name="connsiteX3" fmla="*/ 56305 w 56584"/>
                <a:gd name="connsiteY3" fmla="*/ 15936 h 37609"/>
                <a:gd name="connsiteX4" fmla="*/ 49743 w 56584"/>
                <a:gd name="connsiteY4" fmla="*/ 3704 h 37609"/>
                <a:gd name="connsiteX5" fmla="*/ 40832 w 56584"/>
                <a:gd name="connsiteY5" fmla="*/ 221 h 37609"/>
                <a:gd name="connsiteX6" fmla="*/ 10779 w 56584"/>
                <a:gd name="connsiteY6" fmla="*/ 3056 h 37609"/>
                <a:gd name="connsiteX7" fmla="*/ 6485 w 56584"/>
                <a:gd name="connsiteY7" fmla="*/ 4515 h 37609"/>
                <a:gd name="connsiteX8" fmla="*/ 2840 w 56584"/>
                <a:gd name="connsiteY8" fmla="*/ 8160 h 37609"/>
                <a:gd name="connsiteX9" fmla="*/ 167 w 56584"/>
                <a:gd name="connsiteY9" fmla="*/ 20554 h 37609"/>
                <a:gd name="connsiteX10" fmla="*/ 16854 w 56584"/>
                <a:gd name="connsiteY10" fmla="*/ 35945 h 3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4" h="37609">
                  <a:moveTo>
                    <a:pt x="16854" y="35945"/>
                  </a:moveTo>
                  <a:cubicBezTo>
                    <a:pt x="25465" y="37889"/>
                    <a:pt x="34409" y="37889"/>
                    <a:pt x="43020" y="35945"/>
                  </a:cubicBezTo>
                  <a:cubicBezTo>
                    <a:pt x="46300" y="35168"/>
                    <a:pt x="49338" y="33580"/>
                    <a:pt x="51849" y="31328"/>
                  </a:cubicBezTo>
                  <a:cubicBezTo>
                    <a:pt x="55584" y="27140"/>
                    <a:pt x="57228" y="21477"/>
                    <a:pt x="56305" y="15936"/>
                  </a:cubicBezTo>
                  <a:cubicBezTo>
                    <a:pt x="55819" y="11157"/>
                    <a:pt x="53461" y="6758"/>
                    <a:pt x="49743" y="3704"/>
                  </a:cubicBezTo>
                  <a:cubicBezTo>
                    <a:pt x="47086" y="1865"/>
                    <a:pt x="44032" y="675"/>
                    <a:pt x="40832" y="221"/>
                  </a:cubicBezTo>
                  <a:cubicBezTo>
                    <a:pt x="30723" y="-856"/>
                    <a:pt x="20508" y="108"/>
                    <a:pt x="10779" y="3056"/>
                  </a:cubicBezTo>
                  <a:cubicBezTo>
                    <a:pt x="9288" y="3340"/>
                    <a:pt x="7838" y="3826"/>
                    <a:pt x="6485" y="4515"/>
                  </a:cubicBezTo>
                  <a:cubicBezTo>
                    <a:pt x="4987" y="5406"/>
                    <a:pt x="3731" y="6661"/>
                    <a:pt x="2840" y="8160"/>
                  </a:cubicBezTo>
                  <a:cubicBezTo>
                    <a:pt x="475" y="11829"/>
                    <a:pt x="-473" y="16236"/>
                    <a:pt x="167" y="20554"/>
                  </a:cubicBezTo>
                  <a:cubicBezTo>
                    <a:pt x="1576" y="28889"/>
                    <a:pt x="8438" y="35216"/>
                    <a:pt x="16854" y="3594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38" name="Freeform: Shape 1937">
              <a:extLst>
                <a:ext uri="{FF2B5EF4-FFF2-40B4-BE49-F238E27FC236}">
                  <a16:creationId xmlns:a16="http://schemas.microsoft.com/office/drawing/2014/main" xmlns="" id="{7E0CF884-9DA2-C701-F71A-D2600591F728}"/>
                </a:ext>
              </a:extLst>
            </p:cNvPr>
            <p:cNvSpPr/>
            <p:nvPr/>
          </p:nvSpPr>
          <p:spPr>
            <a:xfrm>
              <a:off x="8459142" y="3692223"/>
              <a:ext cx="143604" cy="60437"/>
            </a:xfrm>
            <a:custGeom>
              <a:avLst/>
              <a:gdLst>
                <a:gd name="connsiteX0" fmla="*/ 21450 w 143604"/>
                <a:gd name="connsiteY0" fmla="*/ 1090 h 60437"/>
                <a:gd name="connsiteX1" fmla="*/ 119873 w 143604"/>
                <a:gd name="connsiteY1" fmla="*/ -206 h 60437"/>
                <a:gd name="connsiteX2" fmla="*/ 138910 w 143604"/>
                <a:gd name="connsiteY2" fmla="*/ 9433 h 60437"/>
                <a:gd name="connsiteX3" fmla="*/ 143446 w 143604"/>
                <a:gd name="connsiteY3" fmla="*/ 30495 h 60437"/>
                <a:gd name="connsiteX4" fmla="*/ 141664 w 143604"/>
                <a:gd name="connsiteY4" fmla="*/ 43132 h 60437"/>
                <a:gd name="connsiteX5" fmla="*/ 138019 w 143604"/>
                <a:gd name="connsiteY5" fmla="*/ 51233 h 60437"/>
                <a:gd name="connsiteX6" fmla="*/ 127812 w 143604"/>
                <a:gd name="connsiteY6" fmla="*/ 56903 h 60437"/>
                <a:gd name="connsiteX7" fmla="*/ 24690 w 143604"/>
                <a:gd name="connsiteY7" fmla="*/ 59901 h 60437"/>
                <a:gd name="connsiteX8" fmla="*/ 388 w 143604"/>
                <a:gd name="connsiteY8" fmla="*/ 41188 h 60437"/>
                <a:gd name="connsiteX9" fmla="*/ 21450 w 143604"/>
                <a:gd name="connsiteY9" fmla="*/ 1090 h 60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04" h="60437">
                  <a:moveTo>
                    <a:pt x="21450" y="1090"/>
                  </a:moveTo>
                  <a:lnTo>
                    <a:pt x="119873" y="-206"/>
                  </a:lnTo>
                  <a:cubicBezTo>
                    <a:pt x="130485" y="847"/>
                    <a:pt x="135183" y="3277"/>
                    <a:pt x="138910" y="9433"/>
                  </a:cubicBezTo>
                  <a:cubicBezTo>
                    <a:pt x="142482" y="15849"/>
                    <a:pt x="144062" y="23180"/>
                    <a:pt x="143446" y="30495"/>
                  </a:cubicBezTo>
                  <a:cubicBezTo>
                    <a:pt x="143300" y="34756"/>
                    <a:pt x="142701" y="38993"/>
                    <a:pt x="141664" y="43132"/>
                  </a:cubicBezTo>
                  <a:cubicBezTo>
                    <a:pt x="141081" y="46073"/>
                    <a:pt x="139833" y="48843"/>
                    <a:pt x="138019" y="51233"/>
                  </a:cubicBezTo>
                  <a:cubicBezTo>
                    <a:pt x="135394" y="54271"/>
                    <a:pt x="131773" y="56280"/>
                    <a:pt x="127812" y="56903"/>
                  </a:cubicBezTo>
                  <a:cubicBezTo>
                    <a:pt x="109666" y="59901"/>
                    <a:pt x="24690" y="59901"/>
                    <a:pt x="24690" y="59901"/>
                  </a:cubicBezTo>
                  <a:cubicBezTo>
                    <a:pt x="24690" y="59901"/>
                    <a:pt x="388" y="64275"/>
                    <a:pt x="388" y="41188"/>
                  </a:cubicBezTo>
                  <a:cubicBezTo>
                    <a:pt x="388" y="18101"/>
                    <a:pt x="-4797" y="2872"/>
                    <a:pt x="21450" y="109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39" name="Freeform: Shape 1938">
              <a:extLst>
                <a:ext uri="{FF2B5EF4-FFF2-40B4-BE49-F238E27FC236}">
                  <a16:creationId xmlns:a16="http://schemas.microsoft.com/office/drawing/2014/main" xmlns="" id="{1CB794AB-74D0-2696-1942-D0E97488B667}"/>
                </a:ext>
              </a:extLst>
            </p:cNvPr>
            <p:cNvSpPr/>
            <p:nvPr/>
          </p:nvSpPr>
          <p:spPr>
            <a:xfrm>
              <a:off x="8536446" y="3701921"/>
              <a:ext cx="56543" cy="37609"/>
            </a:xfrm>
            <a:custGeom>
              <a:avLst/>
              <a:gdLst>
                <a:gd name="connsiteX0" fmla="*/ 16890 w 56543"/>
                <a:gd name="connsiteY0" fmla="*/ 35945 h 37609"/>
                <a:gd name="connsiteX1" fmla="*/ 42974 w 56543"/>
                <a:gd name="connsiteY1" fmla="*/ 35945 h 37609"/>
                <a:gd name="connsiteX2" fmla="*/ 51804 w 56543"/>
                <a:gd name="connsiteY2" fmla="*/ 31247 h 37609"/>
                <a:gd name="connsiteX3" fmla="*/ 56259 w 56543"/>
                <a:gd name="connsiteY3" fmla="*/ 15855 h 37609"/>
                <a:gd name="connsiteX4" fmla="*/ 49698 w 56543"/>
                <a:gd name="connsiteY4" fmla="*/ 3704 h 37609"/>
                <a:gd name="connsiteX5" fmla="*/ 40787 w 56543"/>
                <a:gd name="connsiteY5" fmla="*/ 221 h 37609"/>
                <a:gd name="connsiteX6" fmla="*/ 10734 w 56543"/>
                <a:gd name="connsiteY6" fmla="*/ 3056 h 37609"/>
                <a:gd name="connsiteX7" fmla="*/ 6440 w 56543"/>
                <a:gd name="connsiteY7" fmla="*/ 4514 h 37609"/>
                <a:gd name="connsiteX8" fmla="*/ 2795 w 56543"/>
                <a:gd name="connsiteY8" fmla="*/ 8160 h 37609"/>
                <a:gd name="connsiteX9" fmla="*/ 203 w 56543"/>
                <a:gd name="connsiteY9" fmla="*/ 20554 h 37609"/>
                <a:gd name="connsiteX10" fmla="*/ 16890 w 56543"/>
                <a:gd name="connsiteY10" fmla="*/ 35945 h 3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3" h="37609">
                  <a:moveTo>
                    <a:pt x="16890" y="35945"/>
                  </a:moveTo>
                  <a:cubicBezTo>
                    <a:pt x="25477" y="37889"/>
                    <a:pt x="34388" y="37889"/>
                    <a:pt x="42974" y="35945"/>
                  </a:cubicBezTo>
                  <a:cubicBezTo>
                    <a:pt x="46271" y="35159"/>
                    <a:pt x="49309" y="33539"/>
                    <a:pt x="51804" y="31247"/>
                  </a:cubicBezTo>
                  <a:cubicBezTo>
                    <a:pt x="55555" y="27059"/>
                    <a:pt x="57191" y="21396"/>
                    <a:pt x="56259" y="15855"/>
                  </a:cubicBezTo>
                  <a:cubicBezTo>
                    <a:pt x="55765" y="11092"/>
                    <a:pt x="53408" y="6726"/>
                    <a:pt x="49698" y="3704"/>
                  </a:cubicBezTo>
                  <a:cubicBezTo>
                    <a:pt x="47041" y="1865"/>
                    <a:pt x="43987" y="675"/>
                    <a:pt x="40787" y="221"/>
                  </a:cubicBezTo>
                  <a:cubicBezTo>
                    <a:pt x="30677" y="-856"/>
                    <a:pt x="20463" y="108"/>
                    <a:pt x="10734" y="3056"/>
                  </a:cubicBezTo>
                  <a:cubicBezTo>
                    <a:pt x="9251" y="3380"/>
                    <a:pt x="7817" y="3874"/>
                    <a:pt x="6440" y="4514"/>
                  </a:cubicBezTo>
                  <a:cubicBezTo>
                    <a:pt x="4974" y="5454"/>
                    <a:pt x="3735" y="6694"/>
                    <a:pt x="2795" y="8160"/>
                  </a:cubicBezTo>
                  <a:cubicBezTo>
                    <a:pt x="421" y="11829"/>
                    <a:pt x="-502" y="16244"/>
                    <a:pt x="203" y="20554"/>
                  </a:cubicBezTo>
                  <a:cubicBezTo>
                    <a:pt x="1580" y="28898"/>
                    <a:pt x="8457" y="35240"/>
                    <a:pt x="16890" y="3594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40" name="Freeform: Shape 1939">
              <a:extLst>
                <a:ext uri="{FF2B5EF4-FFF2-40B4-BE49-F238E27FC236}">
                  <a16:creationId xmlns:a16="http://schemas.microsoft.com/office/drawing/2014/main" xmlns="" id="{14660E56-C318-4DDD-E4A8-7EAF9F52783B}"/>
                </a:ext>
              </a:extLst>
            </p:cNvPr>
            <p:cNvSpPr/>
            <p:nvPr/>
          </p:nvSpPr>
          <p:spPr>
            <a:xfrm>
              <a:off x="8459223" y="3755651"/>
              <a:ext cx="143661" cy="60518"/>
            </a:xfrm>
            <a:custGeom>
              <a:avLst/>
              <a:gdLst>
                <a:gd name="connsiteX0" fmla="*/ 21450 w 143661"/>
                <a:gd name="connsiteY0" fmla="*/ 1171 h 60518"/>
                <a:gd name="connsiteX1" fmla="*/ 119873 w 143661"/>
                <a:gd name="connsiteY1" fmla="*/ -206 h 60518"/>
                <a:gd name="connsiteX2" fmla="*/ 138910 w 143661"/>
                <a:gd name="connsiteY2" fmla="*/ 9353 h 60518"/>
                <a:gd name="connsiteX3" fmla="*/ 143527 w 143661"/>
                <a:gd name="connsiteY3" fmla="*/ 30495 h 60518"/>
                <a:gd name="connsiteX4" fmla="*/ 141745 w 143661"/>
                <a:gd name="connsiteY4" fmla="*/ 43051 h 60518"/>
                <a:gd name="connsiteX5" fmla="*/ 138100 w 143661"/>
                <a:gd name="connsiteY5" fmla="*/ 51152 h 60518"/>
                <a:gd name="connsiteX6" fmla="*/ 127893 w 143661"/>
                <a:gd name="connsiteY6" fmla="*/ 56823 h 60518"/>
                <a:gd name="connsiteX7" fmla="*/ 24690 w 143661"/>
                <a:gd name="connsiteY7" fmla="*/ 59982 h 60518"/>
                <a:gd name="connsiteX8" fmla="*/ 388 w 143661"/>
                <a:gd name="connsiteY8" fmla="*/ 41269 h 60518"/>
                <a:gd name="connsiteX9" fmla="*/ 21450 w 143661"/>
                <a:gd name="connsiteY9" fmla="*/ 1171 h 6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61" h="60518">
                  <a:moveTo>
                    <a:pt x="21450" y="1171"/>
                  </a:moveTo>
                  <a:lnTo>
                    <a:pt x="119873" y="-206"/>
                  </a:lnTo>
                  <a:cubicBezTo>
                    <a:pt x="130485" y="847"/>
                    <a:pt x="135183" y="3277"/>
                    <a:pt x="138910" y="9353"/>
                  </a:cubicBezTo>
                  <a:cubicBezTo>
                    <a:pt x="142474" y="15801"/>
                    <a:pt x="144078" y="23148"/>
                    <a:pt x="143527" y="30495"/>
                  </a:cubicBezTo>
                  <a:cubicBezTo>
                    <a:pt x="143300" y="34724"/>
                    <a:pt x="142701" y="38928"/>
                    <a:pt x="141745" y="43051"/>
                  </a:cubicBezTo>
                  <a:cubicBezTo>
                    <a:pt x="141145" y="45984"/>
                    <a:pt x="139898" y="48754"/>
                    <a:pt x="138100" y="51152"/>
                  </a:cubicBezTo>
                  <a:cubicBezTo>
                    <a:pt x="135483" y="54198"/>
                    <a:pt x="131862" y="56207"/>
                    <a:pt x="127893" y="56823"/>
                  </a:cubicBezTo>
                  <a:cubicBezTo>
                    <a:pt x="109666" y="59901"/>
                    <a:pt x="24690" y="59982"/>
                    <a:pt x="24690" y="59982"/>
                  </a:cubicBezTo>
                  <a:cubicBezTo>
                    <a:pt x="24690" y="59982"/>
                    <a:pt x="388" y="64356"/>
                    <a:pt x="388" y="41269"/>
                  </a:cubicBezTo>
                  <a:cubicBezTo>
                    <a:pt x="388" y="18182"/>
                    <a:pt x="-4797" y="3034"/>
                    <a:pt x="21450" y="11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41" name="Freeform: Shape 1940">
              <a:extLst>
                <a:ext uri="{FF2B5EF4-FFF2-40B4-BE49-F238E27FC236}">
                  <a16:creationId xmlns:a16="http://schemas.microsoft.com/office/drawing/2014/main" xmlns="" id="{629D46A6-CDF8-C208-4ECF-E4136B677E4D}"/>
                </a:ext>
              </a:extLst>
            </p:cNvPr>
            <p:cNvSpPr/>
            <p:nvPr/>
          </p:nvSpPr>
          <p:spPr>
            <a:xfrm>
              <a:off x="8536527" y="3765350"/>
              <a:ext cx="56453" cy="37609"/>
            </a:xfrm>
            <a:custGeom>
              <a:avLst/>
              <a:gdLst>
                <a:gd name="connsiteX0" fmla="*/ 16890 w 56453"/>
                <a:gd name="connsiteY0" fmla="*/ 35945 h 37609"/>
                <a:gd name="connsiteX1" fmla="*/ 43055 w 56453"/>
                <a:gd name="connsiteY1" fmla="*/ 35945 h 37609"/>
                <a:gd name="connsiteX2" fmla="*/ 51804 w 56453"/>
                <a:gd name="connsiteY2" fmla="*/ 31246 h 37609"/>
                <a:gd name="connsiteX3" fmla="*/ 49698 w 56453"/>
                <a:gd name="connsiteY3" fmla="*/ 3623 h 37609"/>
                <a:gd name="connsiteX4" fmla="*/ 40787 w 56453"/>
                <a:gd name="connsiteY4" fmla="*/ 221 h 37609"/>
                <a:gd name="connsiteX5" fmla="*/ 10734 w 56453"/>
                <a:gd name="connsiteY5" fmla="*/ 3137 h 37609"/>
                <a:gd name="connsiteX6" fmla="*/ 6440 w 56453"/>
                <a:gd name="connsiteY6" fmla="*/ 4514 h 37609"/>
                <a:gd name="connsiteX7" fmla="*/ 2795 w 56453"/>
                <a:gd name="connsiteY7" fmla="*/ 8240 h 37609"/>
                <a:gd name="connsiteX8" fmla="*/ 203 w 56453"/>
                <a:gd name="connsiteY8" fmla="*/ 20553 h 37609"/>
                <a:gd name="connsiteX9" fmla="*/ 16890 w 56453"/>
                <a:gd name="connsiteY9" fmla="*/ 35945 h 3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3" h="37609">
                  <a:moveTo>
                    <a:pt x="16890" y="35945"/>
                  </a:moveTo>
                  <a:cubicBezTo>
                    <a:pt x="25501" y="37889"/>
                    <a:pt x="34444" y="37889"/>
                    <a:pt x="43055" y="35945"/>
                  </a:cubicBezTo>
                  <a:cubicBezTo>
                    <a:pt x="46328" y="35159"/>
                    <a:pt x="49342" y="33539"/>
                    <a:pt x="51804" y="31246"/>
                  </a:cubicBezTo>
                  <a:cubicBezTo>
                    <a:pt x="58706" y="22992"/>
                    <a:pt x="57774" y="10735"/>
                    <a:pt x="49698" y="3623"/>
                  </a:cubicBezTo>
                  <a:cubicBezTo>
                    <a:pt x="47033" y="1808"/>
                    <a:pt x="43979" y="642"/>
                    <a:pt x="40787" y="221"/>
                  </a:cubicBezTo>
                  <a:cubicBezTo>
                    <a:pt x="30677" y="-865"/>
                    <a:pt x="20446" y="123"/>
                    <a:pt x="10734" y="3137"/>
                  </a:cubicBezTo>
                  <a:cubicBezTo>
                    <a:pt x="9243" y="3396"/>
                    <a:pt x="7801" y="3858"/>
                    <a:pt x="6440" y="4514"/>
                  </a:cubicBezTo>
                  <a:cubicBezTo>
                    <a:pt x="4974" y="5478"/>
                    <a:pt x="3726" y="6750"/>
                    <a:pt x="2795" y="8240"/>
                  </a:cubicBezTo>
                  <a:cubicBezTo>
                    <a:pt x="421" y="11878"/>
                    <a:pt x="-502" y="16268"/>
                    <a:pt x="203" y="20553"/>
                  </a:cubicBezTo>
                  <a:cubicBezTo>
                    <a:pt x="1531" y="28929"/>
                    <a:pt x="8433" y="35297"/>
                    <a:pt x="16890" y="3594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42" name="Freeform: Shape 1941">
              <a:extLst>
                <a:ext uri="{FF2B5EF4-FFF2-40B4-BE49-F238E27FC236}">
                  <a16:creationId xmlns:a16="http://schemas.microsoft.com/office/drawing/2014/main" xmlns="" id="{D178ADC7-8BE7-E376-DCC6-230A0869B008}"/>
                </a:ext>
              </a:extLst>
            </p:cNvPr>
            <p:cNvSpPr/>
            <p:nvPr/>
          </p:nvSpPr>
          <p:spPr>
            <a:xfrm>
              <a:off x="8459369" y="3819080"/>
              <a:ext cx="143598" cy="60533"/>
            </a:xfrm>
            <a:custGeom>
              <a:avLst/>
              <a:gdLst>
                <a:gd name="connsiteX0" fmla="*/ 21385 w 143598"/>
                <a:gd name="connsiteY0" fmla="*/ 1252 h 60533"/>
                <a:gd name="connsiteX1" fmla="*/ 119808 w 143598"/>
                <a:gd name="connsiteY1" fmla="*/ -206 h 60533"/>
                <a:gd name="connsiteX2" fmla="*/ 138845 w 143598"/>
                <a:gd name="connsiteY2" fmla="*/ 9352 h 60533"/>
                <a:gd name="connsiteX3" fmla="*/ 143462 w 143598"/>
                <a:gd name="connsiteY3" fmla="*/ 30414 h 60533"/>
                <a:gd name="connsiteX4" fmla="*/ 141680 w 143598"/>
                <a:gd name="connsiteY4" fmla="*/ 42970 h 60533"/>
                <a:gd name="connsiteX5" fmla="*/ 138035 w 143598"/>
                <a:gd name="connsiteY5" fmla="*/ 51071 h 60533"/>
                <a:gd name="connsiteX6" fmla="*/ 127828 w 143598"/>
                <a:gd name="connsiteY6" fmla="*/ 56741 h 60533"/>
                <a:gd name="connsiteX7" fmla="*/ 24706 w 143598"/>
                <a:gd name="connsiteY7" fmla="*/ 59982 h 60533"/>
                <a:gd name="connsiteX8" fmla="*/ 404 w 143598"/>
                <a:gd name="connsiteY8" fmla="*/ 41350 h 60533"/>
                <a:gd name="connsiteX9" fmla="*/ 21385 w 143598"/>
                <a:gd name="connsiteY9" fmla="*/ 1252 h 60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98" h="60533">
                  <a:moveTo>
                    <a:pt x="21385" y="1252"/>
                  </a:moveTo>
                  <a:lnTo>
                    <a:pt x="119808" y="-206"/>
                  </a:lnTo>
                  <a:cubicBezTo>
                    <a:pt x="130501" y="766"/>
                    <a:pt x="135118" y="3196"/>
                    <a:pt x="138845" y="9352"/>
                  </a:cubicBezTo>
                  <a:cubicBezTo>
                    <a:pt x="142409" y="15768"/>
                    <a:pt x="144021" y="23091"/>
                    <a:pt x="143462" y="30414"/>
                  </a:cubicBezTo>
                  <a:cubicBezTo>
                    <a:pt x="143284" y="34651"/>
                    <a:pt x="142685" y="38855"/>
                    <a:pt x="141680" y="42970"/>
                  </a:cubicBezTo>
                  <a:cubicBezTo>
                    <a:pt x="141064" y="45903"/>
                    <a:pt x="139825" y="48665"/>
                    <a:pt x="138035" y="51071"/>
                  </a:cubicBezTo>
                  <a:cubicBezTo>
                    <a:pt x="135394" y="54093"/>
                    <a:pt x="131789" y="56093"/>
                    <a:pt x="127828" y="56741"/>
                  </a:cubicBezTo>
                  <a:cubicBezTo>
                    <a:pt x="109682" y="59820"/>
                    <a:pt x="24706" y="59982"/>
                    <a:pt x="24706" y="59982"/>
                  </a:cubicBezTo>
                  <a:cubicBezTo>
                    <a:pt x="24706" y="59982"/>
                    <a:pt x="404" y="64437"/>
                    <a:pt x="404" y="41350"/>
                  </a:cubicBezTo>
                  <a:cubicBezTo>
                    <a:pt x="404" y="18263"/>
                    <a:pt x="-4862" y="3034"/>
                    <a:pt x="21385" y="125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43" name="Freeform: Shape 1942">
              <a:extLst>
                <a:ext uri="{FF2B5EF4-FFF2-40B4-BE49-F238E27FC236}">
                  <a16:creationId xmlns:a16="http://schemas.microsoft.com/office/drawing/2014/main" xmlns="" id="{B2C8647F-E300-36A6-FD84-C3113196DA5D}"/>
                </a:ext>
              </a:extLst>
            </p:cNvPr>
            <p:cNvSpPr/>
            <p:nvPr/>
          </p:nvSpPr>
          <p:spPr>
            <a:xfrm>
              <a:off x="8536608" y="3828741"/>
              <a:ext cx="56480" cy="37647"/>
            </a:xfrm>
            <a:custGeom>
              <a:avLst/>
              <a:gdLst>
                <a:gd name="connsiteX0" fmla="*/ 16890 w 56480"/>
                <a:gd name="connsiteY0" fmla="*/ 35983 h 37647"/>
                <a:gd name="connsiteX1" fmla="*/ 43055 w 56480"/>
                <a:gd name="connsiteY1" fmla="*/ 35983 h 37647"/>
                <a:gd name="connsiteX2" fmla="*/ 51804 w 56480"/>
                <a:gd name="connsiteY2" fmla="*/ 31203 h 37647"/>
                <a:gd name="connsiteX3" fmla="*/ 49698 w 56480"/>
                <a:gd name="connsiteY3" fmla="*/ 3661 h 37647"/>
                <a:gd name="connsiteX4" fmla="*/ 40787 w 56480"/>
                <a:gd name="connsiteY4" fmla="*/ 177 h 37647"/>
                <a:gd name="connsiteX5" fmla="*/ 10734 w 56480"/>
                <a:gd name="connsiteY5" fmla="*/ 3175 h 37647"/>
                <a:gd name="connsiteX6" fmla="*/ 6521 w 56480"/>
                <a:gd name="connsiteY6" fmla="*/ 4633 h 37647"/>
                <a:gd name="connsiteX7" fmla="*/ 2795 w 56480"/>
                <a:gd name="connsiteY7" fmla="*/ 8278 h 37647"/>
                <a:gd name="connsiteX8" fmla="*/ 203 w 56480"/>
                <a:gd name="connsiteY8" fmla="*/ 20672 h 37647"/>
                <a:gd name="connsiteX9" fmla="*/ 16890 w 56480"/>
                <a:gd name="connsiteY9" fmla="*/ 35983 h 3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0" h="37647">
                  <a:moveTo>
                    <a:pt x="16890" y="35983"/>
                  </a:moveTo>
                  <a:cubicBezTo>
                    <a:pt x="25501" y="37927"/>
                    <a:pt x="34444" y="37927"/>
                    <a:pt x="43055" y="35983"/>
                  </a:cubicBezTo>
                  <a:cubicBezTo>
                    <a:pt x="46328" y="35164"/>
                    <a:pt x="49341" y="33520"/>
                    <a:pt x="51804" y="31203"/>
                  </a:cubicBezTo>
                  <a:cubicBezTo>
                    <a:pt x="58746" y="22989"/>
                    <a:pt x="57807" y="10724"/>
                    <a:pt x="49698" y="3661"/>
                  </a:cubicBezTo>
                  <a:cubicBezTo>
                    <a:pt x="47041" y="1822"/>
                    <a:pt x="43987" y="631"/>
                    <a:pt x="40787" y="177"/>
                  </a:cubicBezTo>
                  <a:cubicBezTo>
                    <a:pt x="30669" y="-843"/>
                    <a:pt x="20454" y="177"/>
                    <a:pt x="10734" y="3175"/>
                  </a:cubicBezTo>
                  <a:cubicBezTo>
                    <a:pt x="9259" y="3418"/>
                    <a:pt x="7834" y="3912"/>
                    <a:pt x="6521" y="4633"/>
                  </a:cubicBezTo>
                  <a:cubicBezTo>
                    <a:pt x="4998" y="5524"/>
                    <a:pt x="3718" y="6771"/>
                    <a:pt x="2795" y="8278"/>
                  </a:cubicBezTo>
                  <a:cubicBezTo>
                    <a:pt x="421" y="11948"/>
                    <a:pt x="-502" y="16363"/>
                    <a:pt x="203" y="20672"/>
                  </a:cubicBezTo>
                  <a:cubicBezTo>
                    <a:pt x="1564" y="29016"/>
                    <a:pt x="8457" y="35342"/>
                    <a:pt x="16890" y="3598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44" name="Freeform: Shape 1943">
              <a:extLst>
                <a:ext uri="{FF2B5EF4-FFF2-40B4-BE49-F238E27FC236}">
                  <a16:creationId xmlns:a16="http://schemas.microsoft.com/office/drawing/2014/main" xmlns="" id="{DD3A4E5A-73F2-7EE4-E3BD-814F3A29C736}"/>
                </a:ext>
              </a:extLst>
            </p:cNvPr>
            <p:cNvSpPr/>
            <p:nvPr/>
          </p:nvSpPr>
          <p:spPr>
            <a:xfrm>
              <a:off x="8459450" y="3882428"/>
              <a:ext cx="143591" cy="60776"/>
            </a:xfrm>
            <a:custGeom>
              <a:avLst/>
              <a:gdLst>
                <a:gd name="connsiteX0" fmla="*/ 21385 w 143591"/>
                <a:gd name="connsiteY0" fmla="*/ 1414 h 60776"/>
                <a:gd name="connsiteX1" fmla="*/ 119889 w 143591"/>
                <a:gd name="connsiteY1" fmla="*/ -206 h 60776"/>
                <a:gd name="connsiteX2" fmla="*/ 138926 w 143591"/>
                <a:gd name="connsiteY2" fmla="*/ 9352 h 60776"/>
                <a:gd name="connsiteX3" fmla="*/ 143462 w 143591"/>
                <a:gd name="connsiteY3" fmla="*/ 30414 h 60776"/>
                <a:gd name="connsiteX4" fmla="*/ 141680 w 143591"/>
                <a:gd name="connsiteY4" fmla="*/ 43051 h 60776"/>
                <a:gd name="connsiteX5" fmla="*/ 138035 w 143591"/>
                <a:gd name="connsiteY5" fmla="*/ 51152 h 60776"/>
                <a:gd name="connsiteX6" fmla="*/ 127828 w 143591"/>
                <a:gd name="connsiteY6" fmla="*/ 56903 h 60776"/>
                <a:gd name="connsiteX7" fmla="*/ 24706 w 143591"/>
                <a:gd name="connsiteY7" fmla="*/ 60225 h 60776"/>
                <a:gd name="connsiteX8" fmla="*/ 404 w 143591"/>
                <a:gd name="connsiteY8" fmla="*/ 41593 h 60776"/>
                <a:gd name="connsiteX9" fmla="*/ 21385 w 143591"/>
                <a:gd name="connsiteY9" fmla="*/ 1414 h 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91" h="60776">
                  <a:moveTo>
                    <a:pt x="21385" y="1414"/>
                  </a:moveTo>
                  <a:lnTo>
                    <a:pt x="119889" y="-206"/>
                  </a:lnTo>
                  <a:cubicBezTo>
                    <a:pt x="130501" y="846"/>
                    <a:pt x="135118" y="3277"/>
                    <a:pt x="138926" y="9352"/>
                  </a:cubicBezTo>
                  <a:cubicBezTo>
                    <a:pt x="142417" y="15792"/>
                    <a:pt x="143997" y="23107"/>
                    <a:pt x="143462" y="30414"/>
                  </a:cubicBezTo>
                  <a:cubicBezTo>
                    <a:pt x="143276" y="34675"/>
                    <a:pt x="142684" y="38903"/>
                    <a:pt x="141680" y="43051"/>
                  </a:cubicBezTo>
                  <a:cubicBezTo>
                    <a:pt x="141097" y="45992"/>
                    <a:pt x="139849" y="48762"/>
                    <a:pt x="138035" y="51152"/>
                  </a:cubicBezTo>
                  <a:cubicBezTo>
                    <a:pt x="135426" y="54222"/>
                    <a:pt x="131805" y="56263"/>
                    <a:pt x="127828" y="56903"/>
                  </a:cubicBezTo>
                  <a:cubicBezTo>
                    <a:pt x="109682" y="59982"/>
                    <a:pt x="24706" y="60225"/>
                    <a:pt x="24706" y="60225"/>
                  </a:cubicBezTo>
                  <a:cubicBezTo>
                    <a:pt x="24706" y="60225"/>
                    <a:pt x="404" y="64680"/>
                    <a:pt x="404" y="41593"/>
                  </a:cubicBezTo>
                  <a:cubicBezTo>
                    <a:pt x="404" y="18506"/>
                    <a:pt x="-4862" y="3358"/>
                    <a:pt x="21385" y="141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45" name="Freeform: Shape 1944">
              <a:extLst>
                <a:ext uri="{FF2B5EF4-FFF2-40B4-BE49-F238E27FC236}">
                  <a16:creationId xmlns:a16="http://schemas.microsoft.com/office/drawing/2014/main" xmlns="" id="{5C0A7FA4-60F4-1EB8-F23B-E78624BC74DC}"/>
                </a:ext>
              </a:extLst>
            </p:cNvPr>
            <p:cNvSpPr/>
            <p:nvPr/>
          </p:nvSpPr>
          <p:spPr>
            <a:xfrm>
              <a:off x="8536693" y="3892246"/>
              <a:ext cx="56476" cy="37600"/>
            </a:xfrm>
            <a:custGeom>
              <a:avLst/>
              <a:gdLst>
                <a:gd name="connsiteX0" fmla="*/ 16886 w 56476"/>
                <a:gd name="connsiteY0" fmla="*/ 35906 h 37600"/>
                <a:gd name="connsiteX1" fmla="*/ 43051 w 56476"/>
                <a:gd name="connsiteY1" fmla="*/ 35906 h 37600"/>
                <a:gd name="connsiteX2" fmla="*/ 51800 w 56476"/>
                <a:gd name="connsiteY2" fmla="*/ 31208 h 37600"/>
                <a:gd name="connsiteX3" fmla="*/ 49694 w 56476"/>
                <a:gd name="connsiteY3" fmla="*/ 3665 h 37600"/>
                <a:gd name="connsiteX4" fmla="*/ 40864 w 56476"/>
                <a:gd name="connsiteY4" fmla="*/ 182 h 37600"/>
                <a:gd name="connsiteX5" fmla="*/ 10810 w 56476"/>
                <a:gd name="connsiteY5" fmla="*/ 3179 h 37600"/>
                <a:gd name="connsiteX6" fmla="*/ 6517 w 56476"/>
                <a:gd name="connsiteY6" fmla="*/ 4637 h 37600"/>
                <a:gd name="connsiteX7" fmla="*/ 2791 w 56476"/>
                <a:gd name="connsiteY7" fmla="*/ 8283 h 37600"/>
                <a:gd name="connsiteX8" fmla="*/ 198 w 56476"/>
                <a:gd name="connsiteY8" fmla="*/ 20677 h 37600"/>
                <a:gd name="connsiteX9" fmla="*/ 16886 w 56476"/>
                <a:gd name="connsiteY9" fmla="*/ 35906 h 3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6" h="37600">
                  <a:moveTo>
                    <a:pt x="16886" y="35906"/>
                  </a:moveTo>
                  <a:cubicBezTo>
                    <a:pt x="25497" y="37891"/>
                    <a:pt x="34440" y="37891"/>
                    <a:pt x="43051" y="35906"/>
                  </a:cubicBezTo>
                  <a:cubicBezTo>
                    <a:pt x="46324" y="35120"/>
                    <a:pt x="49337" y="33500"/>
                    <a:pt x="51800" y="31208"/>
                  </a:cubicBezTo>
                  <a:cubicBezTo>
                    <a:pt x="58742" y="22993"/>
                    <a:pt x="57803" y="10729"/>
                    <a:pt x="49694" y="3665"/>
                  </a:cubicBezTo>
                  <a:cubicBezTo>
                    <a:pt x="47069" y="1818"/>
                    <a:pt x="44039" y="619"/>
                    <a:pt x="40864" y="182"/>
                  </a:cubicBezTo>
                  <a:cubicBezTo>
                    <a:pt x="30746" y="-847"/>
                    <a:pt x="20523" y="174"/>
                    <a:pt x="10810" y="3179"/>
                  </a:cubicBezTo>
                  <a:cubicBezTo>
                    <a:pt x="9312" y="3447"/>
                    <a:pt x="7862" y="3933"/>
                    <a:pt x="6517" y="4637"/>
                  </a:cubicBezTo>
                  <a:cubicBezTo>
                    <a:pt x="5010" y="5553"/>
                    <a:pt x="3738" y="6800"/>
                    <a:pt x="2791" y="8283"/>
                  </a:cubicBezTo>
                  <a:cubicBezTo>
                    <a:pt x="425" y="11952"/>
                    <a:pt x="-498" y="16367"/>
                    <a:pt x="198" y="20677"/>
                  </a:cubicBezTo>
                  <a:cubicBezTo>
                    <a:pt x="1592" y="28988"/>
                    <a:pt x="8477" y="35274"/>
                    <a:pt x="16886" y="3590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46" name="Freeform: Shape 1945">
              <a:extLst>
                <a:ext uri="{FF2B5EF4-FFF2-40B4-BE49-F238E27FC236}">
                  <a16:creationId xmlns:a16="http://schemas.microsoft.com/office/drawing/2014/main" xmlns="" id="{1AA94F07-6126-D0C5-7993-091831CD0EB4}"/>
                </a:ext>
              </a:extLst>
            </p:cNvPr>
            <p:cNvSpPr/>
            <p:nvPr/>
          </p:nvSpPr>
          <p:spPr>
            <a:xfrm>
              <a:off x="8459531" y="3945856"/>
              <a:ext cx="143597" cy="60857"/>
            </a:xfrm>
            <a:custGeom>
              <a:avLst/>
              <a:gdLst>
                <a:gd name="connsiteX0" fmla="*/ 21384 w 143597"/>
                <a:gd name="connsiteY0" fmla="*/ 1576 h 60857"/>
                <a:gd name="connsiteX1" fmla="*/ 119889 w 143597"/>
                <a:gd name="connsiteY1" fmla="*/ -206 h 60857"/>
                <a:gd name="connsiteX2" fmla="*/ 138926 w 143597"/>
                <a:gd name="connsiteY2" fmla="*/ 9352 h 60857"/>
                <a:gd name="connsiteX3" fmla="*/ 143462 w 143597"/>
                <a:gd name="connsiteY3" fmla="*/ 30414 h 60857"/>
                <a:gd name="connsiteX4" fmla="*/ 141680 w 143597"/>
                <a:gd name="connsiteY4" fmla="*/ 42970 h 60857"/>
                <a:gd name="connsiteX5" fmla="*/ 138035 w 143597"/>
                <a:gd name="connsiteY5" fmla="*/ 51071 h 60857"/>
                <a:gd name="connsiteX6" fmla="*/ 127828 w 143597"/>
                <a:gd name="connsiteY6" fmla="*/ 56741 h 60857"/>
                <a:gd name="connsiteX7" fmla="*/ 24706 w 143597"/>
                <a:gd name="connsiteY7" fmla="*/ 60306 h 60857"/>
                <a:gd name="connsiteX8" fmla="*/ 404 w 143597"/>
                <a:gd name="connsiteY8" fmla="*/ 41674 h 60857"/>
                <a:gd name="connsiteX9" fmla="*/ 21384 w 143597"/>
                <a:gd name="connsiteY9" fmla="*/ 1576 h 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97" h="60857">
                  <a:moveTo>
                    <a:pt x="21384" y="1576"/>
                  </a:moveTo>
                  <a:lnTo>
                    <a:pt x="119889" y="-206"/>
                  </a:lnTo>
                  <a:cubicBezTo>
                    <a:pt x="130501" y="766"/>
                    <a:pt x="135118" y="3196"/>
                    <a:pt x="138926" y="9352"/>
                  </a:cubicBezTo>
                  <a:cubicBezTo>
                    <a:pt x="142441" y="15784"/>
                    <a:pt x="144013" y="23099"/>
                    <a:pt x="143462" y="30414"/>
                  </a:cubicBezTo>
                  <a:cubicBezTo>
                    <a:pt x="143276" y="34651"/>
                    <a:pt x="142676" y="38855"/>
                    <a:pt x="141680" y="42970"/>
                  </a:cubicBezTo>
                  <a:cubicBezTo>
                    <a:pt x="141097" y="45911"/>
                    <a:pt x="139857" y="48681"/>
                    <a:pt x="138035" y="51071"/>
                  </a:cubicBezTo>
                  <a:cubicBezTo>
                    <a:pt x="135394" y="54093"/>
                    <a:pt x="131789" y="56093"/>
                    <a:pt x="127828" y="56741"/>
                  </a:cubicBezTo>
                  <a:cubicBezTo>
                    <a:pt x="109682" y="59901"/>
                    <a:pt x="24706" y="60306"/>
                    <a:pt x="24706" y="60306"/>
                  </a:cubicBezTo>
                  <a:cubicBezTo>
                    <a:pt x="24706" y="60306"/>
                    <a:pt x="404" y="64761"/>
                    <a:pt x="404" y="41674"/>
                  </a:cubicBezTo>
                  <a:cubicBezTo>
                    <a:pt x="404" y="18587"/>
                    <a:pt x="-4862" y="3520"/>
                    <a:pt x="21384" y="157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47" name="Freeform: Shape 1946">
              <a:extLst>
                <a:ext uri="{FF2B5EF4-FFF2-40B4-BE49-F238E27FC236}">
                  <a16:creationId xmlns:a16="http://schemas.microsoft.com/office/drawing/2014/main" xmlns="" id="{B8021D39-0E6D-1806-FE91-4B866EB43362}"/>
                </a:ext>
              </a:extLst>
            </p:cNvPr>
            <p:cNvSpPr/>
            <p:nvPr/>
          </p:nvSpPr>
          <p:spPr>
            <a:xfrm>
              <a:off x="8536786" y="3955759"/>
              <a:ext cx="56470" cy="37536"/>
            </a:xfrm>
            <a:custGeom>
              <a:avLst/>
              <a:gdLst>
                <a:gd name="connsiteX0" fmla="*/ 16874 w 56470"/>
                <a:gd name="connsiteY0" fmla="*/ 35902 h 37536"/>
                <a:gd name="connsiteX1" fmla="*/ 43039 w 56470"/>
                <a:gd name="connsiteY1" fmla="*/ 35902 h 37536"/>
                <a:gd name="connsiteX2" fmla="*/ 51788 w 56470"/>
                <a:gd name="connsiteY2" fmla="*/ 31204 h 37536"/>
                <a:gd name="connsiteX3" fmla="*/ 49681 w 56470"/>
                <a:gd name="connsiteY3" fmla="*/ 3581 h 37536"/>
                <a:gd name="connsiteX4" fmla="*/ 40852 w 56470"/>
                <a:gd name="connsiteY4" fmla="*/ 178 h 37536"/>
                <a:gd name="connsiteX5" fmla="*/ 10798 w 56470"/>
                <a:gd name="connsiteY5" fmla="*/ 3176 h 37536"/>
                <a:gd name="connsiteX6" fmla="*/ 6505 w 56470"/>
                <a:gd name="connsiteY6" fmla="*/ 4634 h 37536"/>
                <a:gd name="connsiteX7" fmla="*/ 2778 w 56470"/>
                <a:gd name="connsiteY7" fmla="*/ 8360 h 37536"/>
                <a:gd name="connsiteX8" fmla="*/ 186 w 56470"/>
                <a:gd name="connsiteY8" fmla="*/ 20754 h 37536"/>
                <a:gd name="connsiteX9" fmla="*/ 16874 w 56470"/>
                <a:gd name="connsiteY9" fmla="*/ 35902 h 3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0" h="37536">
                  <a:moveTo>
                    <a:pt x="16874" y="35902"/>
                  </a:moveTo>
                  <a:cubicBezTo>
                    <a:pt x="25493" y="37806"/>
                    <a:pt x="34420" y="37806"/>
                    <a:pt x="43039" y="35902"/>
                  </a:cubicBezTo>
                  <a:cubicBezTo>
                    <a:pt x="46312" y="35117"/>
                    <a:pt x="49325" y="33497"/>
                    <a:pt x="51788" y="31204"/>
                  </a:cubicBezTo>
                  <a:cubicBezTo>
                    <a:pt x="58738" y="22966"/>
                    <a:pt x="57798" y="10677"/>
                    <a:pt x="49681" y="3581"/>
                  </a:cubicBezTo>
                  <a:cubicBezTo>
                    <a:pt x="47033" y="1790"/>
                    <a:pt x="44019" y="624"/>
                    <a:pt x="40852" y="178"/>
                  </a:cubicBezTo>
                  <a:cubicBezTo>
                    <a:pt x="30734" y="-842"/>
                    <a:pt x="20511" y="170"/>
                    <a:pt x="10798" y="3176"/>
                  </a:cubicBezTo>
                  <a:cubicBezTo>
                    <a:pt x="9316" y="3491"/>
                    <a:pt x="7874" y="3978"/>
                    <a:pt x="6505" y="4634"/>
                  </a:cubicBezTo>
                  <a:cubicBezTo>
                    <a:pt x="4998" y="5574"/>
                    <a:pt x="3718" y="6853"/>
                    <a:pt x="2778" y="8360"/>
                  </a:cubicBezTo>
                  <a:cubicBezTo>
                    <a:pt x="437" y="12038"/>
                    <a:pt x="-486" y="16445"/>
                    <a:pt x="186" y="20754"/>
                  </a:cubicBezTo>
                  <a:cubicBezTo>
                    <a:pt x="1636" y="29017"/>
                    <a:pt x="8506" y="35255"/>
                    <a:pt x="16874" y="359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48" name="Freeform: Shape 1947">
              <a:extLst>
                <a:ext uri="{FF2B5EF4-FFF2-40B4-BE49-F238E27FC236}">
                  <a16:creationId xmlns:a16="http://schemas.microsoft.com/office/drawing/2014/main" xmlns="" id="{4A1C0C03-2736-FFD8-7CD4-D8D0AFCDBE6A}"/>
                </a:ext>
              </a:extLst>
            </p:cNvPr>
            <p:cNvSpPr/>
            <p:nvPr/>
          </p:nvSpPr>
          <p:spPr>
            <a:xfrm>
              <a:off x="8459628" y="4009284"/>
              <a:ext cx="143587" cy="61035"/>
            </a:xfrm>
            <a:custGeom>
              <a:avLst/>
              <a:gdLst>
                <a:gd name="connsiteX0" fmla="*/ 21450 w 143587"/>
                <a:gd name="connsiteY0" fmla="*/ 1657 h 61035"/>
                <a:gd name="connsiteX1" fmla="*/ 119873 w 143587"/>
                <a:gd name="connsiteY1" fmla="*/ -206 h 61035"/>
                <a:gd name="connsiteX2" fmla="*/ 138910 w 143587"/>
                <a:gd name="connsiteY2" fmla="*/ 9271 h 61035"/>
                <a:gd name="connsiteX3" fmla="*/ 143446 w 143587"/>
                <a:gd name="connsiteY3" fmla="*/ 30333 h 61035"/>
                <a:gd name="connsiteX4" fmla="*/ 141664 w 143587"/>
                <a:gd name="connsiteY4" fmla="*/ 42970 h 61035"/>
                <a:gd name="connsiteX5" fmla="*/ 138019 w 143587"/>
                <a:gd name="connsiteY5" fmla="*/ 51071 h 61035"/>
                <a:gd name="connsiteX6" fmla="*/ 127812 w 143587"/>
                <a:gd name="connsiteY6" fmla="*/ 56823 h 61035"/>
                <a:gd name="connsiteX7" fmla="*/ 24690 w 143587"/>
                <a:gd name="connsiteY7" fmla="*/ 60468 h 61035"/>
                <a:gd name="connsiteX8" fmla="*/ 388 w 143587"/>
                <a:gd name="connsiteY8" fmla="*/ 41917 h 61035"/>
                <a:gd name="connsiteX9" fmla="*/ 21450 w 143587"/>
                <a:gd name="connsiteY9" fmla="*/ 1657 h 6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87" h="61035">
                  <a:moveTo>
                    <a:pt x="21450" y="1657"/>
                  </a:moveTo>
                  <a:lnTo>
                    <a:pt x="119873" y="-206"/>
                  </a:lnTo>
                  <a:cubicBezTo>
                    <a:pt x="130485" y="766"/>
                    <a:pt x="135184" y="3196"/>
                    <a:pt x="138910" y="9271"/>
                  </a:cubicBezTo>
                  <a:cubicBezTo>
                    <a:pt x="142442" y="15703"/>
                    <a:pt x="144013" y="23018"/>
                    <a:pt x="143446" y="30333"/>
                  </a:cubicBezTo>
                  <a:cubicBezTo>
                    <a:pt x="143300" y="34594"/>
                    <a:pt x="142701" y="38831"/>
                    <a:pt x="141664" y="42970"/>
                  </a:cubicBezTo>
                  <a:cubicBezTo>
                    <a:pt x="141081" y="45911"/>
                    <a:pt x="139833" y="48681"/>
                    <a:pt x="138019" y="51071"/>
                  </a:cubicBezTo>
                  <a:cubicBezTo>
                    <a:pt x="135418" y="54149"/>
                    <a:pt x="131797" y="56199"/>
                    <a:pt x="127812" y="56823"/>
                  </a:cubicBezTo>
                  <a:cubicBezTo>
                    <a:pt x="109666" y="59982"/>
                    <a:pt x="24690" y="60468"/>
                    <a:pt x="24690" y="60468"/>
                  </a:cubicBezTo>
                  <a:cubicBezTo>
                    <a:pt x="24690" y="60468"/>
                    <a:pt x="388" y="65004"/>
                    <a:pt x="388" y="41917"/>
                  </a:cubicBezTo>
                  <a:cubicBezTo>
                    <a:pt x="388" y="18830"/>
                    <a:pt x="-4797" y="3682"/>
                    <a:pt x="21450" y="165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49" name="Freeform: Shape 1948">
              <a:extLst>
                <a:ext uri="{FF2B5EF4-FFF2-40B4-BE49-F238E27FC236}">
                  <a16:creationId xmlns:a16="http://schemas.microsoft.com/office/drawing/2014/main" xmlns="" id="{5F73FCE6-061C-2FE3-FBE8-438339854B5C}"/>
                </a:ext>
              </a:extLst>
            </p:cNvPr>
            <p:cNvSpPr/>
            <p:nvPr/>
          </p:nvSpPr>
          <p:spPr>
            <a:xfrm>
              <a:off x="8536875" y="4019185"/>
              <a:ext cx="56538" cy="37538"/>
            </a:xfrm>
            <a:custGeom>
              <a:avLst/>
              <a:gdLst>
                <a:gd name="connsiteX0" fmla="*/ 16866 w 56538"/>
                <a:gd name="connsiteY0" fmla="*/ 35905 h 37538"/>
                <a:gd name="connsiteX1" fmla="*/ 43031 w 56538"/>
                <a:gd name="connsiteY1" fmla="*/ 35905 h 37538"/>
                <a:gd name="connsiteX2" fmla="*/ 51861 w 56538"/>
                <a:gd name="connsiteY2" fmla="*/ 31125 h 37538"/>
                <a:gd name="connsiteX3" fmla="*/ 49755 w 56538"/>
                <a:gd name="connsiteY3" fmla="*/ 3583 h 37538"/>
                <a:gd name="connsiteX4" fmla="*/ 40844 w 56538"/>
                <a:gd name="connsiteY4" fmla="*/ 181 h 37538"/>
                <a:gd name="connsiteX5" fmla="*/ 10791 w 56538"/>
                <a:gd name="connsiteY5" fmla="*/ 3259 h 37538"/>
                <a:gd name="connsiteX6" fmla="*/ 6497 w 56538"/>
                <a:gd name="connsiteY6" fmla="*/ 4717 h 37538"/>
                <a:gd name="connsiteX7" fmla="*/ 2852 w 56538"/>
                <a:gd name="connsiteY7" fmla="*/ 8362 h 37538"/>
                <a:gd name="connsiteX8" fmla="*/ 179 w 56538"/>
                <a:gd name="connsiteY8" fmla="*/ 20757 h 37538"/>
                <a:gd name="connsiteX9" fmla="*/ 16866 w 56538"/>
                <a:gd name="connsiteY9" fmla="*/ 35905 h 3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8" h="37538">
                  <a:moveTo>
                    <a:pt x="16866" y="35905"/>
                  </a:moveTo>
                  <a:cubicBezTo>
                    <a:pt x="25485" y="37808"/>
                    <a:pt x="34412" y="37808"/>
                    <a:pt x="43031" y="35905"/>
                  </a:cubicBezTo>
                  <a:cubicBezTo>
                    <a:pt x="46337" y="35103"/>
                    <a:pt x="49382" y="33458"/>
                    <a:pt x="51861" y="31125"/>
                  </a:cubicBezTo>
                  <a:cubicBezTo>
                    <a:pt x="58804" y="22911"/>
                    <a:pt x="57864" y="10647"/>
                    <a:pt x="49755" y="3583"/>
                  </a:cubicBezTo>
                  <a:cubicBezTo>
                    <a:pt x="47106" y="1736"/>
                    <a:pt x="44052" y="570"/>
                    <a:pt x="40844" y="181"/>
                  </a:cubicBezTo>
                  <a:cubicBezTo>
                    <a:pt x="30718" y="-856"/>
                    <a:pt x="20495" y="197"/>
                    <a:pt x="10791" y="3259"/>
                  </a:cubicBezTo>
                  <a:cubicBezTo>
                    <a:pt x="9284" y="3502"/>
                    <a:pt x="7834" y="3988"/>
                    <a:pt x="6497" y="4717"/>
                  </a:cubicBezTo>
                  <a:cubicBezTo>
                    <a:pt x="4983" y="5584"/>
                    <a:pt x="3719" y="6848"/>
                    <a:pt x="2852" y="8362"/>
                  </a:cubicBezTo>
                  <a:cubicBezTo>
                    <a:pt x="462" y="12024"/>
                    <a:pt x="-485" y="16439"/>
                    <a:pt x="179" y="20757"/>
                  </a:cubicBezTo>
                  <a:cubicBezTo>
                    <a:pt x="1604" y="29035"/>
                    <a:pt x="8490" y="35281"/>
                    <a:pt x="16866" y="359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50" name="Freeform: Shape 1949">
              <a:extLst>
                <a:ext uri="{FF2B5EF4-FFF2-40B4-BE49-F238E27FC236}">
                  <a16:creationId xmlns:a16="http://schemas.microsoft.com/office/drawing/2014/main" xmlns="" id="{53EC2730-DF0C-1FE2-AAFE-57128E24D806}"/>
                </a:ext>
              </a:extLst>
            </p:cNvPr>
            <p:cNvSpPr/>
            <p:nvPr/>
          </p:nvSpPr>
          <p:spPr>
            <a:xfrm>
              <a:off x="8459709" y="4072713"/>
              <a:ext cx="143595" cy="61035"/>
            </a:xfrm>
            <a:custGeom>
              <a:avLst/>
              <a:gdLst>
                <a:gd name="connsiteX0" fmla="*/ 21450 w 143595"/>
                <a:gd name="connsiteY0" fmla="*/ 1738 h 61035"/>
                <a:gd name="connsiteX1" fmla="*/ 119873 w 143595"/>
                <a:gd name="connsiteY1" fmla="*/ -206 h 61035"/>
                <a:gd name="connsiteX2" fmla="*/ 138910 w 143595"/>
                <a:gd name="connsiteY2" fmla="*/ 9271 h 61035"/>
                <a:gd name="connsiteX3" fmla="*/ 143446 w 143595"/>
                <a:gd name="connsiteY3" fmla="*/ 30333 h 61035"/>
                <a:gd name="connsiteX4" fmla="*/ 141664 w 143595"/>
                <a:gd name="connsiteY4" fmla="*/ 42889 h 61035"/>
                <a:gd name="connsiteX5" fmla="*/ 138019 w 143595"/>
                <a:gd name="connsiteY5" fmla="*/ 50990 h 61035"/>
                <a:gd name="connsiteX6" fmla="*/ 127812 w 143595"/>
                <a:gd name="connsiteY6" fmla="*/ 56741 h 61035"/>
                <a:gd name="connsiteX7" fmla="*/ 24690 w 143595"/>
                <a:gd name="connsiteY7" fmla="*/ 60468 h 61035"/>
                <a:gd name="connsiteX8" fmla="*/ 388 w 143595"/>
                <a:gd name="connsiteY8" fmla="*/ 41917 h 61035"/>
                <a:gd name="connsiteX9" fmla="*/ 21450 w 143595"/>
                <a:gd name="connsiteY9" fmla="*/ 1738 h 6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95" h="61035">
                  <a:moveTo>
                    <a:pt x="21450" y="1738"/>
                  </a:moveTo>
                  <a:lnTo>
                    <a:pt x="119873" y="-206"/>
                  </a:lnTo>
                  <a:cubicBezTo>
                    <a:pt x="130485" y="766"/>
                    <a:pt x="135183" y="3196"/>
                    <a:pt x="138910" y="9271"/>
                  </a:cubicBezTo>
                  <a:cubicBezTo>
                    <a:pt x="142458" y="15695"/>
                    <a:pt x="144038" y="23018"/>
                    <a:pt x="143446" y="30333"/>
                  </a:cubicBezTo>
                  <a:cubicBezTo>
                    <a:pt x="143292" y="34570"/>
                    <a:pt x="142701" y="38782"/>
                    <a:pt x="141664" y="42889"/>
                  </a:cubicBezTo>
                  <a:cubicBezTo>
                    <a:pt x="141081" y="45830"/>
                    <a:pt x="139841" y="48600"/>
                    <a:pt x="138019" y="50990"/>
                  </a:cubicBezTo>
                  <a:cubicBezTo>
                    <a:pt x="135378" y="54020"/>
                    <a:pt x="131773" y="56045"/>
                    <a:pt x="127812" y="56741"/>
                  </a:cubicBezTo>
                  <a:cubicBezTo>
                    <a:pt x="109666" y="59901"/>
                    <a:pt x="24690" y="60468"/>
                    <a:pt x="24690" y="60468"/>
                  </a:cubicBezTo>
                  <a:cubicBezTo>
                    <a:pt x="24690" y="60468"/>
                    <a:pt x="388" y="65004"/>
                    <a:pt x="388" y="41917"/>
                  </a:cubicBezTo>
                  <a:cubicBezTo>
                    <a:pt x="388" y="18830"/>
                    <a:pt x="-4797" y="3763"/>
                    <a:pt x="21450" y="173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51" name="Freeform: Shape 1950">
              <a:extLst>
                <a:ext uri="{FF2B5EF4-FFF2-40B4-BE49-F238E27FC236}">
                  <a16:creationId xmlns:a16="http://schemas.microsoft.com/office/drawing/2014/main" xmlns="" id="{099268B0-58ED-FB8A-10C0-95932C5A2217}"/>
                </a:ext>
              </a:extLst>
            </p:cNvPr>
            <p:cNvSpPr/>
            <p:nvPr/>
          </p:nvSpPr>
          <p:spPr>
            <a:xfrm>
              <a:off x="8536972" y="4082614"/>
              <a:ext cx="56580" cy="37538"/>
            </a:xfrm>
            <a:custGeom>
              <a:avLst/>
              <a:gdLst>
                <a:gd name="connsiteX0" fmla="*/ 16850 w 56580"/>
                <a:gd name="connsiteY0" fmla="*/ 35905 h 37538"/>
                <a:gd name="connsiteX1" fmla="*/ 43016 w 56580"/>
                <a:gd name="connsiteY1" fmla="*/ 35905 h 37538"/>
                <a:gd name="connsiteX2" fmla="*/ 51845 w 56580"/>
                <a:gd name="connsiteY2" fmla="*/ 31125 h 37538"/>
                <a:gd name="connsiteX3" fmla="*/ 56301 w 56580"/>
                <a:gd name="connsiteY3" fmla="*/ 15734 h 37538"/>
                <a:gd name="connsiteX4" fmla="*/ 49739 w 56580"/>
                <a:gd name="connsiteY4" fmla="*/ 3583 h 37538"/>
                <a:gd name="connsiteX5" fmla="*/ 40828 w 56580"/>
                <a:gd name="connsiteY5" fmla="*/ 181 h 37538"/>
                <a:gd name="connsiteX6" fmla="*/ 10775 w 56580"/>
                <a:gd name="connsiteY6" fmla="*/ 3259 h 37538"/>
                <a:gd name="connsiteX7" fmla="*/ 6481 w 56580"/>
                <a:gd name="connsiteY7" fmla="*/ 4717 h 37538"/>
                <a:gd name="connsiteX8" fmla="*/ 2836 w 56580"/>
                <a:gd name="connsiteY8" fmla="*/ 8362 h 37538"/>
                <a:gd name="connsiteX9" fmla="*/ 8053 w 56580"/>
                <a:gd name="connsiteY9" fmla="*/ 32899 h 37538"/>
                <a:gd name="connsiteX10" fmla="*/ 16850 w 56580"/>
                <a:gd name="connsiteY10" fmla="*/ 35743 h 3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0" h="37538">
                  <a:moveTo>
                    <a:pt x="16850" y="35905"/>
                  </a:moveTo>
                  <a:cubicBezTo>
                    <a:pt x="25470" y="37808"/>
                    <a:pt x="34396" y="37808"/>
                    <a:pt x="43016" y="35905"/>
                  </a:cubicBezTo>
                  <a:cubicBezTo>
                    <a:pt x="46296" y="35038"/>
                    <a:pt x="49326" y="33402"/>
                    <a:pt x="51845" y="31125"/>
                  </a:cubicBezTo>
                  <a:cubicBezTo>
                    <a:pt x="55580" y="26937"/>
                    <a:pt x="57224" y="21275"/>
                    <a:pt x="56301" y="15734"/>
                  </a:cubicBezTo>
                  <a:cubicBezTo>
                    <a:pt x="55839" y="10963"/>
                    <a:pt x="53474" y="6588"/>
                    <a:pt x="49739" y="3583"/>
                  </a:cubicBezTo>
                  <a:cubicBezTo>
                    <a:pt x="47090" y="1736"/>
                    <a:pt x="44036" y="569"/>
                    <a:pt x="40828" y="181"/>
                  </a:cubicBezTo>
                  <a:cubicBezTo>
                    <a:pt x="30703" y="-856"/>
                    <a:pt x="20479" y="197"/>
                    <a:pt x="10775" y="3259"/>
                  </a:cubicBezTo>
                  <a:cubicBezTo>
                    <a:pt x="9284" y="3542"/>
                    <a:pt x="7834" y="4028"/>
                    <a:pt x="6481" y="4717"/>
                  </a:cubicBezTo>
                  <a:cubicBezTo>
                    <a:pt x="4983" y="5608"/>
                    <a:pt x="3727" y="6864"/>
                    <a:pt x="2836" y="8362"/>
                  </a:cubicBezTo>
                  <a:cubicBezTo>
                    <a:pt x="-2502" y="16576"/>
                    <a:pt x="-161" y="27569"/>
                    <a:pt x="8053" y="32899"/>
                  </a:cubicBezTo>
                  <a:cubicBezTo>
                    <a:pt x="10686" y="34609"/>
                    <a:pt x="13715" y="35589"/>
                    <a:pt x="16850" y="357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52" name="Freeform: Shape 1951">
              <a:extLst>
                <a:ext uri="{FF2B5EF4-FFF2-40B4-BE49-F238E27FC236}">
                  <a16:creationId xmlns:a16="http://schemas.microsoft.com/office/drawing/2014/main" xmlns="" id="{35CE6B33-508C-1BB5-2704-2FBF03AD49DC}"/>
                </a:ext>
              </a:extLst>
            </p:cNvPr>
            <p:cNvSpPr/>
            <p:nvPr/>
          </p:nvSpPr>
          <p:spPr>
            <a:xfrm>
              <a:off x="8459742" y="4136061"/>
              <a:ext cx="143635" cy="60188"/>
            </a:xfrm>
            <a:custGeom>
              <a:avLst/>
              <a:gdLst>
                <a:gd name="connsiteX0" fmla="*/ 21498 w 143635"/>
                <a:gd name="connsiteY0" fmla="*/ 1981 h 60188"/>
                <a:gd name="connsiteX1" fmla="*/ 119921 w 143635"/>
                <a:gd name="connsiteY1" fmla="*/ -206 h 60188"/>
                <a:gd name="connsiteX2" fmla="*/ 138958 w 143635"/>
                <a:gd name="connsiteY2" fmla="*/ 9271 h 60188"/>
                <a:gd name="connsiteX3" fmla="*/ 143494 w 143635"/>
                <a:gd name="connsiteY3" fmla="*/ 30333 h 60188"/>
                <a:gd name="connsiteX4" fmla="*/ 141712 w 143635"/>
                <a:gd name="connsiteY4" fmla="*/ 42970 h 60188"/>
                <a:gd name="connsiteX5" fmla="*/ 138067 w 143635"/>
                <a:gd name="connsiteY5" fmla="*/ 51071 h 60188"/>
                <a:gd name="connsiteX6" fmla="*/ 127860 w 143635"/>
                <a:gd name="connsiteY6" fmla="*/ 56822 h 60188"/>
                <a:gd name="connsiteX7" fmla="*/ 69535 w 143635"/>
                <a:gd name="connsiteY7" fmla="*/ 59982 h 60188"/>
                <a:gd name="connsiteX8" fmla="*/ 24738 w 143635"/>
                <a:gd name="connsiteY8" fmla="*/ 59982 h 60188"/>
                <a:gd name="connsiteX9" fmla="*/ 20930 w 143635"/>
                <a:gd name="connsiteY9" fmla="*/ 59982 h 60188"/>
                <a:gd name="connsiteX10" fmla="*/ 12830 w 143635"/>
                <a:gd name="connsiteY10" fmla="*/ 59982 h 60188"/>
                <a:gd name="connsiteX11" fmla="*/ 598 w 143635"/>
                <a:gd name="connsiteY11" fmla="*/ 42160 h 60188"/>
                <a:gd name="connsiteX12" fmla="*/ 21498 w 143635"/>
                <a:gd name="connsiteY12" fmla="*/ 1981 h 60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635" h="60188">
                  <a:moveTo>
                    <a:pt x="21498" y="1981"/>
                  </a:moveTo>
                  <a:lnTo>
                    <a:pt x="119921" y="-206"/>
                  </a:lnTo>
                  <a:cubicBezTo>
                    <a:pt x="130533" y="766"/>
                    <a:pt x="135231" y="3196"/>
                    <a:pt x="138958" y="9271"/>
                  </a:cubicBezTo>
                  <a:cubicBezTo>
                    <a:pt x="142490" y="15703"/>
                    <a:pt x="144061" y="23018"/>
                    <a:pt x="143494" y="30333"/>
                  </a:cubicBezTo>
                  <a:cubicBezTo>
                    <a:pt x="143340" y="34594"/>
                    <a:pt x="142749" y="38831"/>
                    <a:pt x="141712" y="42970"/>
                  </a:cubicBezTo>
                  <a:cubicBezTo>
                    <a:pt x="141129" y="45911"/>
                    <a:pt x="139881" y="48681"/>
                    <a:pt x="138067" y="51071"/>
                  </a:cubicBezTo>
                  <a:cubicBezTo>
                    <a:pt x="135466" y="54149"/>
                    <a:pt x="131845" y="56199"/>
                    <a:pt x="127860" y="56822"/>
                  </a:cubicBezTo>
                  <a:cubicBezTo>
                    <a:pt x="108483" y="58864"/>
                    <a:pt x="89017" y="59917"/>
                    <a:pt x="69535" y="59982"/>
                  </a:cubicBezTo>
                  <a:cubicBezTo>
                    <a:pt x="46043" y="59982"/>
                    <a:pt x="24738" y="59982"/>
                    <a:pt x="24738" y="59982"/>
                  </a:cubicBezTo>
                  <a:lnTo>
                    <a:pt x="20930" y="59982"/>
                  </a:lnTo>
                  <a:cubicBezTo>
                    <a:pt x="18233" y="59771"/>
                    <a:pt x="15527" y="59771"/>
                    <a:pt x="12830" y="59982"/>
                  </a:cubicBezTo>
                  <a:cubicBezTo>
                    <a:pt x="4810" y="58029"/>
                    <a:pt x="-463" y="50350"/>
                    <a:pt x="598" y="42160"/>
                  </a:cubicBezTo>
                  <a:cubicBezTo>
                    <a:pt x="193" y="19235"/>
                    <a:pt x="-4749" y="4006"/>
                    <a:pt x="21498" y="198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53" name="Freeform: Shape 1952">
              <a:extLst>
                <a:ext uri="{FF2B5EF4-FFF2-40B4-BE49-F238E27FC236}">
                  <a16:creationId xmlns:a16="http://schemas.microsoft.com/office/drawing/2014/main" xmlns="" id="{CD9F9668-7CC1-658E-BD86-791032DF0EEB}"/>
                </a:ext>
              </a:extLst>
            </p:cNvPr>
            <p:cNvSpPr/>
            <p:nvPr/>
          </p:nvSpPr>
          <p:spPr>
            <a:xfrm>
              <a:off x="8537094" y="4146108"/>
              <a:ext cx="56540" cy="37503"/>
            </a:xfrm>
            <a:custGeom>
              <a:avLst/>
              <a:gdLst>
                <a:gd name="connsiteX0" fmla="*/ 16809 w 56540"/>
                <a:gd name="connsiteY0" fmla="*/ 35839 h 37503"/>
                <a:gd name="connsiteX1" fmla="*/ 42974 w 56540"/>
                <a:gd name="connsiteY1" fmla="*/ 35839 h 37503"/>
                <a:gd name="connsiteX2" fmla="*/ 51804 w 56540"/>
                <a:gd name="connsiteY2" fmla="*/ 31141 h 37503"/>
                <a:gd name="connsiteX3" fmla="*/ 56259 w 56540"/>
                <a:gd name="connsiteY3" fmla="*/ 15668 h 37503"/>
                <a:gd name="connsiteX4" fmla="*/ 49698 w 56540"/>
                <a:gd name="connsiteY4" fmla="*/ 3517 h 37503"/>
                <a:gd name="connsiteX5" fmla="*/ 40787 w 56540"/>
                <a:gd name="connsiteY5" fmla="*/ 115 h 37503"/>
                <a:gd name="connsiteX6" fmla="*/ 10734 w 56540"/>
                <a:gd name="connsiteY6" fmla="*/ 3274 h 37503"/>
                <a:gd name="connsiteX7" fmla="*/ 6440 w 56540"/>
                <a:gd name="connsiteY7" fmla="*/ 4732 h 37503"/>
                <a:gd name="connsiteX8" fmla="*/ 2795 w 56540"/>
                <a:gd name="connsiteY8" fmla="*/ 8459 h 37503"/>
                <a:gd name="connsiteX9" fmla="*/ 203 w 56540"/>
                <a:gd name="connsiteY9" fmla="*/ 20853 h 37503"/>
                <a:gd name="connsiteX10" fmla="*/ 16809 w 56540"/>
                <a:gd name="connsiteY10" fmla="*/ 35839 h 3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0" h="37503">
                  <a:moveTo>
                    <a:pt x="16809" y="35839"/>
                  </a:moveTo>
                  <a:cubicBezTo>
                    <a:pt x="25420" y="37783"/>
                    <a:pt x="34363" y="37783"/>
                    <a:pt x="42974" y="35839"/>
                  </a:cubicBezTo>
                  <a:cubicBezTo>
                    <a:pt x="46263" y="35029"/>
                    <a:pt x="49301" y="33417"/>
                    <a:pt x="51804" y="31141"/>
                  </a:cubicBezTo>
                  <a:cubicBezTo>
                    <a:pt x="55547" y="26920"/>
                    <a:pt x="57183" y="21234"/>
                    <a:pt x="56259" y="15668"/>
                  </a:cubicBezTo>
                  <a:cubicBezTo>
                    <a:pt x="55765" y="10905"/>
                    <a:pt x="53408" y="6539"/>
                    <a:pt x="49698" y="3517"/>
                  </a:cubicBezTo>
                  <a:cubicBezTo>
                    <a:pt x="47017" y="1735"/>
                    <a:pt x="43971" y="577"/>
                    <a:pt x="40787" y="115"/>
                  </a:cubicBezTo>
                  <a:cubicBezTo>
                    <a:pt x="30661" y="-808"/>
                    <a:pt x="20446" y="261"/>
                    <a:pt x="10734" y="3274"/>
                  </a:cubicBezTo>
                  <a:cubicBezTo>
                    <a:pt x="9243" y="3558"/>
                    <a:pt x="7793" y="4044"/>
                    <a:pt x="6440" y="4732"/>
                  </a:cubicBezTo>
                  <a:cubicBezTo>
                    <a:pt x="4958" y="5680"/>
                    <a:pt x="3710" y="6952"/>
                    <a:pt x="2795" y="8459"/>
                  </a:cubicBezTo>
                  <a:cubicBezTo>
                    <a:pt x="421" y="12128"/>
                    <a:pt x="-502" y="16543"/>
                    <a:pt x="203" y="20853"/>
                  </a:cubicBezTo>
                  <a:cubicBezTo>
                    <a:pt x="1636" y="29075"/>
                    <a:pt x="8490" y="35256"/>
                    <a:pt x="16809" y="3583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54" name="Freeform: Shape 1953">
              <a:extLst>
                <a:ext uri="{FF2B5EF4-FFF2-40B4-BE49-F238E27FC236}">
                  <a16:creationId xmlns:a16="http://schemas.microsoft.com/office/drawing/2014/main" xmlns="" id="{7A344BDD-CD2D-1071-9863-AB6C7B40ADF8}"/>
                </a:ext>
              </a:extLst>
            </p:cNvPr>
            <p:cNvSpPr/>
            <p:nvPr/>
          </p:nvSpPr>
          <p:spPr>
            <a:xfrm>
              <a:off x="8457542" y="4196986"/>
              <a:ext cx="144045" cy="62708"/>
            </a:xfrm>
            <a:custGeom>
              <a:avLst/>
              <a:gdLst>
                <a:gd name="connsiteX0" fmla="*/ 23698 w 144045"/>
                <a:gd name="connsiteY0" fmla="*/ -133 h 62708"/>
                <a:gd name="connsiteX1" fmla="*/ 122041 w 144045"/>
                <a:gd name="connsiteY1" fmla="*/ 5699 h 62708"/>
                <a:gd name="connsiteX2" fmla="*/ 128764 w 144045"/>
                <a:gd name="connsiteY2" fmla="*/ 8534 h 62708"/>
                <a:gd name="connsiteX3" fmla="*/ 133787 w 144045"/>
                <a:gd name="connsiteY3" fmla="*/ 10802 h 62708"/>
                <a:gd name="connsiteX4" fmla="*/ 140267 w 144045"/>
                <a:gd name="connsiteY4" fmla="*/ 17202 h 62708"/>
                <a:gd name="connsiteX5" fmla="*/ 143750 w 144045"/>
                <a:gd name="connsiteY5" fmla="*/ 36482 h 62708"/>
                <a:gd name="connsiteX6" fmla="*/ 141563 w 144045"/>
                <a:gd name="connsiteY6" fmla="*/ 48309 h 62708"/>
                <a:gd name="connsiteX7" fmla="*/ 137675 w 144045"/>
                <a:gd name="connsiteY7" fmla="*/ 56004 h 62708"/>
                <a:gd name="connsiteX8" fmla="*/ 127306 w 144045"/>
                <a:gd name="connsiteY8" fmla="*/ 61189 h 62708"/>
                <a:gd name="connsiteX9" fmla="*/ 24184 w 144045"/>
                <a:gd name="connsiteY9" fmla="*/ 61837 h 62708"/>
                <a:gd name="connsiteX10" fmla="*/ 11952 w 144045"/>
                <a:gd name="connsiteY10" fmla="*/ 60784 h 62708"/>
                <a:gd name="connsiteX11" fmla="*/ 206 w 144045"/>
                <a:gd name="connsiteY11" fmla="*/ 41666 h 62708"/>
                <a:gd name="connsiteX12" fmla="*/ 2312 w 144045"/>
                <a:gd name="connsiteY12" fmla="*/ 11613 h 62708"/>
                <a:gd name="connsiteX13" fmla="*/ 23698 w 144045"/>
                <a:gd name="connsiteY13" fmla="*/ -133 h 6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45" h="62708">
                  <a:moveTo>
                    <a:pt x="23698" y="-133"/>
                  </a:moveTo>
                  <a:cubicBezTo>
                    <a:pt x="56101" y="2702"/>
                    <a:pt x="89233" y="4322"/>
                    <a:pt x="122041" y="5699"/>
                  </a:cubicBezTo>
                  <a:cubicBezTo>
                    <a:pt x="124479" y="6088"/>
                    <a:pt x="126788" y="7060"/>
                    <a:pt x="128764" y="8534"/>
                  </a:cubicBezTo>
                  <a:cubicBezTo>
                    <a:pt x="130627" y="9587"/>
                    <a:pt x="132329" y="9911"/>
                    <a:pt x="133787" y="10802"/>
                  </a:cubicBezTo>
                  <a:cubicBezTo>
                    <a:pt x="136468" y="12325"/>
                    <a:pt x="138704" y="14537"/>
                    <a:pt x="140267" y="17202"/>
                  </a:cubicBezTo>
                  <a:cubicBezTo>
                    <a:pt x="143386" y="23116"/>
                    <a:pt x="144609" y="29847"/>
                    <a:pt x="143750" y="36482"/>
                  </a:cubicBezTo>
                  <a:cubicBezTo>
                    <a:pt x="143386" y="40483"/>
                    <a:pt x="142657" y="44445"/>
                    <a:pt x="141563" y="48309"/>
                  </a:cubicBezTo>
                  <a:cubicBezTo>
                    <a:pt x="140867" y="51136"/>
                    <a:pt x="139538" y="53769"/>
                    <a:pt x="137675" y="56004"/>
                  </a:cubicBezTo>
                  <a:cubicBezTo>
                    <a:pt x="134896" y="58848"/>
                    <a:pt x="131251" y="60679"/>
                    <a:pt x="127306" y="61189"/>
                  </a:cubicBezTo>
                  <a:cubicBezTo>
                    <a:pt x="109161" y="63700"/>
                    <a:pt x="24184" y="61837"/>
                    <a:pt x="24184" y="61837"/>
                  </a:cubicBezTo>
                  <a:cubicBezTo>
                    <a:pt x="20077" y="62364"/>
                    <a:pt x="15905" y="61999"/>
                    <a:pt x="11952" y="60784"/>
                  </a:cubicBezTo>
                  <a:cubicBezTo>
                    <a:pt x="3819" y="58232"/>
                    <a:pt x="-1195" y="50075"/>
                    <a:pt x="206" y="41666"/>
                  </a:cubicBezTo>
                  <a:cubicBezTo>
                    <a:pt x="-361" y="31597"/>
                    <a:pt x="352" y="21504"/>
                    <a:pt x="2312" y="11613"/>
                  </a:cubicBezTo>
                  <a:cubicBezTo>
                    <a:pt x="4904" y="3917"/>
                    <a:pt x="10656" y="-862"/>
                    <a:pt x="23698" y="-1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55" name="Freeform: Shape 1954">
              <a:extLst>
                <a:ext uri="{FF2B5EF4-FFF2-40B4-BE49-F238E27FC236}">
                  <a16:creationId xmlns:a16="http://schemas.microsoft.com/office/drawing/2014/main" xmlns="" id="{F59B9EFA-D822-188B-1215-111278188D58}"/>
                </a:ext>
              </a:extLst>
            </p:cNvPr>
            <p:cNvSpPr/>
            <p:nvPr/>
          </p:nvSpPr>
          <p:spPr>
            <a:xfrm>
              <a:off x="8535273" y="4212470"/>
              <a:ext cx="56445" cy="36021"/>
            </a:xfrm>
            <a:custGeom>
              <a:avLst/>
              <a:gdLst>
                <a:gd name="connsiteX0" fmla="*/ 16200 w 56445"/>
                <a:gd name="connsiteY0" fmla="*/ 33796 h 36021"/>
                <a:gd name="connsiteX1" fmla="*/ 42365 w 56445"/>
                <a:gd name="connsiteY1" fmla="*/ 34930 h 36021"/>
                <a:gd name="connsiteX2" fmla="*/ 51276 w 56445"/>
                <a:gd name="connsiteY2" fmla="*/ 30718 h 36021"/>
                <a:gd name="connsiteX3" fmla="*/ 56298 w 56445"/>
                <a:gd name="connsiteY3" fmla="*/ 16299 h 36021"/>
                <a:gd name="connsiteX4" fmla="*/ 50304 w 56445"/>
                <a:gd name="connsiteY4" fmla="*/ 4634 h 36021"/>
                <a:gd name="connsiteX5" fmla="*/ 41717 w 56445"/>
                <a:gd name="connsiteY5" fmla="*/ 907 h 36021"/>
                <a:gd name="connsiteX6" fmla="*/ 11502 w 56445"/>
                <a:gd name="connsiteY6" fmla="*/ 1636 h 36021"/>
                <a:gd name="connsiteX7" fmla="*/ 7127 w 56445"/>
                <a:gd name="connsiteY7" fmla="*/ 2770 h 36021"/>
                <a:gd name="connsiteX8" fmla="*/ 3239 w 56445"/>
                <a:gd name="connsiteY8" fmla="*/ 6173 h 36021"/>
                <a:gd name="connsiteX9" fmla="*/ 80 w 56445"/>
                <a:gd name="connsiteY9" fmla="*/ 18243 h 36021"/>
                <a:gd name="connsiteX10" fmla="*/ 16200 w 56445"/>
                <a:gd name="connsiteY10" fmla="*/ 33796 h 36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45" h="36021">
                  <a:moveTo>
                    <a:pt x="16200" y="33796"/>
                  </a:moveTo>
                  <a:cubicBezTo>
                    <a:pt x="24738" y="36032"/>
                    <a:pt x="33665" y="36413"/>
                    <a:pt x="42365" y="34930"/>
                  </a:cubicBezTo>
                  <a:cubicBezTo>
                    <a:pt x="45630" y="34266"/>
                    <a:pt x="48692" y="32824"/>
                    <a:pt x="51276" y="30718"/>
                  </a:cubicBezTo>
                  <a:cubicBezTo>
                    <a:pt x="55067" y="26935"/>
                    <a:pt x="56922" y="21621"/>
                    <a:pt x="56298" y="16299"/>
                  </a:cubicBezTo>
                  <a:cubicBezTo>
                    <a:pt x="55958" y="11762"/>
                    <a:pt x="53795" y="7550"/>
                    <a:pt x="50304" y="4634"/>
                  </a:cubicBezTo>
                  <a:cubicBezTo>
                    <a:pt x="47728" y="2811"/>
                    <a:pt x="44804" y="1539"/>
                    <a:pt x="41717" y="907"/>
                  </a:cubicBezTo>
                  <a:cubicBezTo>
                    <a:pt x="31689" y="-794"/>
                    <a:pt x="21433" y="-543"/>
                    <a:pt x="11502" y="1636"/>
                  </a:cubicBezTo>
                  <a:cubicBezTo>
                    <a:pt x="9995" y="1807"/>
                    <a:pt x="8529" y="2187"/>
                    <a:pt x="7127" y="2770"/>
                  </a:cubicBezTo>
                  <a:cubicBezTo>
                    <a:pt x="5564" y="3556"/>
                    <a:pt x="4227" y="4731"/>
                    <a:pt x="3239" y="6173"/>
                  </a:cubicBezTo>
                  <a:cubicBezTo>
                    <a:pt x="728" y="9664"/>
                    <a:pt x="-398" y="13966"/>
                    <a:pt x="80" y="18243"/>
                  </a:cubicBezTo>
                  <a:cubicBezTo>
                    <a:pt x="1254" y="26505"/>
                    <a:pt x="7897" y="32913"/>
                    <a:pt x="16200" y="3379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56" name="Freeform: Shape 1955">
              <a:extLst>
                <a:ext uri="{FF2B5EF4-FFF2-40B4-BE49-F238E27FC236}">
                  <a16:creationId xmlns:a16="http://schemas.microsoft.com/office/drawing/2014/main" xmlns="" id="{A9AD971F-0181-F7BA-AB6D-AFCD7BED0904}"/>
                </a:ext>
              </a:extLst>
            </p:cNvPr>
            <p:cNvSpPr/>
            <p:nvPr/>
          </p:nvSpPr>
          <p:spPr>
            <a:xfrm>
              <a:off x="8456743" y="4263647"/>
              <a:ext cx="143570" cy="60216"/>
            </a:xfrm>
            <a:custGeom>
              <a:avLst/>
              <a:gdLst>
                <a:gd name="connsiteX0" fmla="*/ 21742 w 143570"/>
                <a:gd name="connsiteY0" fmla="*/ -206 h 60216"/>
                <a:gd name="connsiteX1" fmla="*/ 120166 w 143570"/>
                <a:gd name="connsiteY1" fmla="*/ 441 h 60216"/>
                <a:gd name="connsiteX2" fmla="*/ 139041 w 143570"/>
                <a:gd name="connsiteY2" fmla="*/ 10162 h 60216"/>
                <a:gd name="connsiteX3" fmla="*/ 143415 w 143570"/>
                <a:gd name="connsiteY3" fmla="*/ 30738 h 60216"/>
                <a:gd name="connsiteX4" fmla="*/ 141552 w 143570"/>
                <a:gd name="connsiteY4" fmla="*/ 43051 h 60216"/>
                <a:gd name="connsiteX5" fmla="*/ 137906 w 143570"/>
                <a:gd name="connsiteY5" fmla="*/ 51152 h 60216"/>
                <a:gd name="connsiteX6" fmla="*/ 127699 w 143570"/>
                <a:gd name="connsiteY6" fmla="*/ 56660 h 60216"/>
                <a:gd name="connsiteX7" fmla="*/ 24578 w 143570"/>
                <a:gd name="connsiteY7" fmla="*/ 59658 h 60216"/>
                <a:gd name="connsiteX8" fmla="*/ 275 w 143570"/>
                <a:gd name="connsiteY8" fmla="*/ 40702 h 60216"/>
                <a:gd name="connsiteX9" fmla="*/ 21742 w 143570"/>
                <a:gd name="connsiteY9" fmla="*/ -206 h 6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570" h="60216">
                  <a:moveTo>
                    <a:pt x="21742" y="-206"/>
                  </a:moveTo>
                  <a:lnTo>
                    <a:pt x="120166" y="441"/>
                  </a:lnTo>
                  <a:cubicBezTo>
                    <a:pt x="130778" y="1657"/>
                    <a:pt x="135395" y="4168"/>
                    <a:pt x="139041" y="10162"/>
                  </a:cubicBezTo>
                  <a:cubicBezTo>
                    <a:pt x="142491" y="16440"/>
                    <a:pt x="144014" y="23601"/>
                    <a:pt x="143415" y="30738"/>
                  </a:cubicBezTo>
                  <a:cubicBezTo>
                    <a:pt x="143156" y="34886"/>
                    <a:pt x="142532" y="39009"/>
                    <a:pt x="141552" y="43051"/>
                  </a:cubicBezTo>
                  <a:cubicBezTo>
                    <a:pt x="140985" y="46000"/>
                    <a:pt x="139729" y="48770"/>
                    <a:pt x="137906" y="51152"/>
                  </a:cubicBezTo>
                  <a:cubicBezTo>
                    <a:pt x="135266" y="54141"/>
                    <a:pt x="131653" y="56093"/>
                    <a:pt x="127699" y="56660"/>
                  </a:cubicBezTo>
                  <a:cubicBezTo>
                    <a:pt x="109554" y="59658"/>
                    <a:pt x="24578" y="59658"/>
                    <a:pt x="24578" y="59658"/>
                  </a:cubicBezTo>
                  <a:cubicBezTo>
                    <a:pt x="24578" y="59658"/>
                    <a:pt x="275" y="64194"/>
                    <a:pt x="275" y="40702"/>
                  </a:cubicBezTo>
                  <a:cubicBezTo>
                    <a:pt x="275" y="17210"/>
                    <a:pt x="-4261" y="1252"/>
                    <a:pt x="21742"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57" name="Freeform: Shape 1956">
              <a:extLst>
                <a:ext uri="{FF2B5EF4-FFF2-40B4-BE49-F238E27FC236}">
                  <a16:creationId xmlns:a16="http://schemas.microsoft.com/office/drawing/2014/main" xmlns="" id="{DB84E324-7878-8519-8EA5-D2CD3D324BC2}"/>
                </a:ext>
              </a:extLst>
            </p:cNvPr>
            <p:cNvSpPr/>
            <p:nvPr/>
          </p:nvSpPr>
          <p:spPr>
            <a:xfrm>
              <a:off x="8533971" y="4273960"/>
              <a:ext cx="56556" cy="36958"/>
            </a:xfrm>
            <a:custGeom>
              <a:avLst/>
              <a:gdLst>
                <a:gd name="connsiteX0" fmla="*/ 16773 w 56556"/>
                <a:gd name="connsiteY0" fmla="*/ 35087 h 36958"/>
                <a:gd name="connsiteX1" fmla="*/ 42938 w 56556"/>
                <a:gd name="connsiteY1" fmla="*/ 35492 h 36958"/>
                <a:gd name="connsiteX2" fmla="*/ 51687 w 56556"/>
                <a:gd name="connsiteY2" fmla="*/ 30875 h 36958"/>
                <a:gd name="connsiteX3" fmla="*/ 56304 w 56556"/>
                <a:gd name="connsiteY3" fmla="*/ 15889 h 36958"/>
                <a:gd name="connsiteX4" fmla="*/ 49823 w 56556"/>
                <a:gd name="connsiteY4" fmla="*/ 3819 h 36958"/>
                <a:gd name="connsiteX5" fmla="*/ 40994 w 56556"/>
                <a:gd name="connsiteY5" fmla="*/ 335 h 36958"/>
                <a:gd name="connsiteX6" fmla="*/ 10859 w 56556"/>
                <a:gd name="connsiteY6" fmla="*/ 2684 h 36958"/>
                <a:gd name="connsiteX7" fmla="*/ 6566 w 56556"/>
                <a:gd name="connsiteY7" fmla="*/ 4062 h 36958"/>
                <a:gd name="connsiteX8" fmla="*/ 2839 w 56556"/>
                <a:gd name="connsiteY8" fmla="*/ 7707 h 36958"/>
                <a:gd name="connsiteX9" fmla="*/ 166 w 56556"/>
                <a:gd name="connsiteY9" fmla="*/ 20020 h 36958"/>
                <a:gd name="connsiteX10" fmla="*/ 16773 w 56556"/>
                <a:gd name="connsiteY10" fmla="*/ 35087 h 3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56" h="36958">
                  <a:moveTo>
                    <a:pt x="16773" y="35087"/>
                  </a:moveTo>
                  <a:cubicBezTo>
                    <a:pt x="25359" y="37161"/>
                    <a:pt x="34294" y="37299"/>
                    <a:pt x="42938" y="35492"/>
                  </a:cubicBezTo>
                  <a:cubicBezTo>
                    <a:pt x="46202" y="34731"/>
                    <a:pt x="49216" y="33143"/>
                    <a:pt x="51687" y="30875"/>
                  </a:cubicBezTo>
                  <a:cubicBezTo>
                    <a:pt x="55469" y="26865"/>
                    <a:pt x="57179" y="21332"/>
                    <a:pt x="56304" y="15889"/>
                  </a:cubicBezTo>
                  <a:cubicBezTo>
                    <a:pt x="55794" y="11174"/>
                    <a:pt x="53469" y="6848"/>
                    <a:pt x="49823" y="3819"/>
                  </a:cubicBezTo>
                  <a:cubicBezTo>
                    <a:pt x="47199" y="1980"/>
                    <a:pt x="44169" y="789"/>
                    <a:pt x="40994" y="335"/>
                  </a:cubicBezTo>
                  <a:cubicBezTo>
                    <a:pt x="30892" y="-864"/>
                    <a:pt x="20653" y="-70"/>
                    <a:pt x="10859" y="2684"/>
                  </a:cubicBezTo>
                  <a:cubicBezTo>
                    <a:pt x="9376" y="2968"/>
                    <a:pt x="7935" y="3430"/>
                    <a:pt x="6566" y="4062"/>
                  </a:cubicBezTo>
                  <a:cubicBezTo>
                    <a:pt x="5059" y="4977"/>
                    <a:pt x="3787" y="6225"/>
                    <a:pt x="2839" y="7707"/>
                  </a:cubicBezTo>
                  <a:cubicBezTo>
                    <a:pt x="482" y="11352"/>
                    <a:pt x="-474" y="15727"/>
                    <a:pt x="166" y="20020"/>
                  </a:cubicBezTo>
                  <a:cubicBezTo>
                    <a:pt x="1592" y="28258"/>
                    <a:pt x="8437" y="34464"/>
                    <a:pt x="16773" y="3508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58" name="Freeform: Shape 1957">
              <a:extLst>
                <a:ext uri="{FF2B5EF4-FFF2-40B4-BE49-F238E27FC236}">
                  <a16:creationId xmlns:a16="http://schemas.microsoft.com/office/drawing/2014/main" xmlns="" id="{4D654850-8518-38F3-FC7D-7525159C3F0E}"/>
                </a:ext>
              </a:extLst>
            </p:cNvPr>
            <p:cNvSpPr/>
            <p:nvPr/>
          </p:nvSpPr>
          <p:spPr>
            <a:xfrm>
              <a:off x="8456549" y="4326751"/>
              <a:ext cx="143949" cy="61063"/>
            </a:xfrm>
            <a:custGeom>
              <a:avLst/>
              <a:gdLst>
                <a:gd name="connsiteX0" fmla="*/ 21612 w 143949"/>
                <a:gd name="connsiteY0" fmla="*/ 1252 h 61063"/>
                <a:gd name="connsiteX1" fmla="*/ 120036 w 143949"/>
                <a:gd name="connsiteY1" fmla="*/ -206 h 61063"/>
                <a:gd name="connsiteX2" fmla="*/ 139153 w 143949"/>
                <a:gd name="connsiteY2" fmla="*/ 9190 h 61063"/>
                <a:gd name="connsiteX3" fmla="*/ 143852 w 143949"/>
                <a:gd name="connsiteY3" fmla="*/ 30009 h 61063"/>
                <a:gd name="connsiteX4" fmla="*/ 142151 w 143949"/>
                <a:gd name="connsiteY4" fmla="*/ 42484 h 61063"/>
                <a:gd name="connsiteX5" fmla="*/ 138586 w 143949"/>
                <a:gd name="connsiteY5" fmla="*/ 50585 h 61063"/>
                <a:gd name="connsiteX6" fmla="*/ 128460 w 143949"/>
                <a:gd name="connsiteY6" fmla="*/ 56337 h 61063"/>
                <a:gd name="connsiteX7" fmla="*/ 25419 w 143949"/>
                <a:gd name="connsiteY7" fmla="*/ 60468 h 61063"/>
                <a:gd name="connsiteX8" fmla="*/ 631 w 143949"/>
                <a:gd name="connsiteY8" fmla="*/ 41917 h 61063"/>
                <a:gd name="connsiteX9" fmla="*/ 21612 w 143949"/>
                <a:gd name="connsiteY9" fmla="*/ 1252 h 6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9" h="61063">
                  <a:moveTo>
                    <a:pt x="21612" y="1252"/>
                  </a:moveTo>
                  <a:lnTo>
                    <a:pt x="120036" y="-206"/>
                  </a:lnTo>
                  <a:cubicBezTo>
                    <a:pt x="130648" y="766"/>
                    <a:pt x="135346" y="3196"/>
                    <a:pt x="139153" y="9190"/>
                  </a:cubicBezTo>
                  <a:cubicBezTo>
                    <a:pt x="142661" y="15541"/>
                    <a:pt x="144289" y="22767"/>
                    <a:pt x="143852" y="30009"/>
                  </a:cubicBezTo>
                  <a:cubicBezTo>
                    <a:pt x="143698" y="34214"/>
                    <a:pt x="143123" y="38393"/>
                    <a:pt x="142151" y="42484"/>
                  </a:cubicBezTo>
                  <a:cubicBezTo>
                    <a:pt x="141648" y="45433"/>
                    <a:pt x="140425" y="48219"/>
                    <a:pt x="138586" y="50585"/>
                  </a:cubicBezTo>
                  <a:cubicBezTo>
                    <a:pt x="135986" y="53631"/>
                    <a:pt x="132405" y="55664"/>
                    <a:pt x="128460" y="56337"/>
                  </a:cubicBezTo>
                  <a:cubicBezTo>
                    <a:pt x="110396" y="59577"/>
                    <a:pt x="25419" y="60468"/>
                    <a:pt x="25419" y="60468"/>
                  </a:cubicBezTo>
                  <a:cubicBezTo>
                    <a:pt x="25419" y="60468"/>
                    <a:pt x="1117" y="65166"/>
                    <a:pt x="631" y="41917"/>
                  </a:cubicBezTo>
                  <a:cubicBezTo>
                    <a:pt x="145" y="18668"/>
                    <a:pt x="-4715" y="3196"/>
                    <a:pt x="21612" y="125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59" name="Freeform: Shape 1958">
              <a:extLst>
                <a:ext uri="{FF2B5EF4-FFF2-40B4-BE49-F238E27FC236}">
                  <a16:creationId xmlns:a16="http://schemas.microsoft.com/office/drawing/2014/main" xmlns="" id="{14C967D8-C14F-817F-DFC2-AB2E70B70643}"/>
                </a:ext>
              </a:extLst>
            </p:cNvPr>
            <p:cNvSpPr/>
            <p:nvPr/>
          </p:nvSpPr>
          <p:spPr>
            <a:xfrm>
              <a:off x="8534160" y="4336570"/>
              <a:ext cx="56492" cy="37327"/>
            </a:xfrm>
            <a:custGeom>
              <a:avLst/>
              <a:gdLst>
                <a:gd name="connsiteX0" fmla="*/ 17069 w 56492"/>
                <a:gd name="connsiteY0" fmla="*/ 35663 h 37327"/>
                <a:gd name="connsiteX1" fmla="*/ 43235 w 56492"/>
                <a:gd name="connsiteY1" fmla="*/ 35663 h 37327"/>
                <a:gd name="connsiteX2" fmla="*/ 51902 w 56492"/>
                <a:gd name="connsiteY2" fmla="*/ 30964 h 37327"/>
                <a:gd name="connsiteX3" fmla="*/ 49634 w 56492"/>
                <a:gd name="connsiteY3" fmla="*/ 3584 h 37327"/>
                <a:gd name="connsiteX4" fmla="*/ 40723 w 56492"/>
                <a:gd name="connsiteY4" fmla="*/ 182 h 37327"/>
                <a:gd name="connsiteX5" fmla="*/ 10670 w 56492"/>
                <a:gd name="connsiteY5" fmla="*/ 3179 h 37327"/>
                <a:gd name="connsiteX6" fmla="*/ 6376 w 56492"/>
                <a:gd name="connsiteY6" fmla="*/ 4637 h 37327"/>
                <a:gd name="connsiteX7" fmla="*/ 2731 w 56492"/>
                <a:gd name="connsiteY7" fmla="*/ 8364 h 37327"/>
                <a:gd name="connsiteX8" fmla="*/ 220 w 56492"/>
                <a:gd name="connsiteY8" fmla="*/ 20677 h 37327"/>
                <a:gd name="connsiteX9" fmla="*/ 17069 w 56492"/>
                <a:gd name="connsiteY9" fmla="*/ 35663 h 3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2" h="37327">
                  <a:moveTo>
                    <a:pt x="17069" y="35663"/>
                  </a:moveTo>
                  <a:cubicBezTo>
                    <a:pt x="25680" y="37607"/>
                    <a:pt x="34624" y="37607"/>
                    <a:pt x="43235" y="35663"/>
                  </a:cubicBezTo>
                  <a:cubicBezTo>
                    <a:pt x="46475" y="34853"/>
                    <a:pt x="49456" y="33241"/>
                    <a:pt x="51902" y="30964"/>
                  </a:cubicBezTo>
                  <a:cubicBezTo>
                    <a:pt x="58780" y="22758"/>
                    <a:pt x="57767" y="10543"/>
                    <a:pt x="49634" y="3584"/>
                  </a:cubicBezTo>
                  <a:cubicBezTo>
                    <a:pt x="46953" y="1802"/>
                    <a:pt x="43907" y="644"/>
                    <a:pt x="40723" y="182"/>
                  </a:cubicBezTo>
                  <a:cubicBezTo>
                    <a:pt x="30606" y="-847"/>
                    <a:pt x="20383" y="174"/>
                    <a:pt x="10670" y="3179"/>
                  </a:cubicBezTo>
                  <a:cubicBezTo>
                    <a:pt x="9187" y="3495"/>
                    <a:pt x="7745" y="3981"/>
                    <a:pt x="6376" y="4637"/>
                  </a:cubicBezTo>
                  <a:cubicBezTo>
                    <a:pt x="4894" y="5585"/>
                    <a:pt x="3647" y="6857"/>
                    <a:pt x="2731" y="8364"/>
                  </a:cubicBezTo>
                  <a:cubicBezTo>
                    <a:pt x="382" y="12009"/>
                    <a:pt x="-509" y="16400"/>
                    <a:pt x="220" y="20677"/>
                  </a:cubicBezTo>
                  <a:cubicBezTo>
                    <a:pt x="1751" y="28931"/>
                    <a:pt x="8693" y="35104"/>
                    <a:pt x="17069" y="356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60" name="Freeform: Shape 1959">
              <a:extLst>
                <a:ext uri="{FF2B5EF4-FFF2-40B4-BE49-F238E27FC236}">
                  <a16:creationId xmlns:a16="http://schemas.microsoft.com/office/drawing/2014/main" xmlns="" id="{A89AC3CA-0E07-B901-43A2-5AF674EAE596}"/>
                </a:ext>
              </a:extLst>
            </p:cNvPr>
            <p:cNvSpPr/>
            <p:nvPr/>
          </p:nvSpPr>
          <p:spPr>
            <a:xfrm>
              <a:off x="8457479" y="4389369"/>
              <a:ext cx="143908" cy="61892"/>
            </a:xfrm>
            <a:custGeom>
              <a:avLst/>
              <a:gdLst>
                <a:gd name="connsiteX0" fmla="*/ 21330 w 143908"/>
                <a:gd name="connsiteY0" fmla="*/ 2629 h 61892"/>
                <a:gd name="connsiteX1" fmla="*/ 119754 w 143908"/>
                <a:gd name="connsiteY1" fmla="*/ -206 h 61892"/>
                <a:gd name="connsiteX2" fmla="*/ 138952 w 143908"/>
                <a:gd name="connsiteY2" fmla="*/ 9109 h 61892"/>
                <a:gd name="connsiteX3" fmla="*/ 143813 w 143908"/>
                <a:gd name="connsiteY3" fmla="*/ 29928 h 61892"/>
                <a:gd name="connsiteX4" fmla="*/ 142274 w 143908"/>
                <a:gd name="connsiteY4" fmla="*/ 42484 h 61892"/>
                <a:gd name="connsiteX5" fmla="*/ 138790 w 143908"/>
                <a:gd name="connsiteY5" fmla="*/ 50585 h 61892"/>
                <a:gd name="connsiteX6" fmla="*/ 128664 w 143908"/>
                <a:gd name="connsiteY6" fmla="*/ 56417 h 61892"/>
                <a:gd name="connsiteX7" fmla="*/ 25624 w 143908"/>
                <a:gd name="connsiteY7" fmla="*/ 61278 h 61892"/>
                <a:gd name="connsiteX8" fmla="*/ 754 w 143908"/>
                <a:gd name="connsiteY8" fmla="*/ 42889 h 61892"/>
                <a:gd name="connsiteX9" fmla="*/ 21330 w 143908"/>
                <a:gd name="connsiteY9" fmla="*/ 2629 h 6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8" h="61892">
                  <a:moveTo>
                    <a:pt x="21330" y="2629"/>
                  </a:moveTo>
                  <a:lnTo>
                    <a:pt x="119754" y="-206"/>
                  </a:lnTo>
                  <a:cubicBezTo>
                    <a:pt x="130366" y="684"/>
                    <a:pt x="135064" y="3034"/>
                    <a:pt x="138952" y="9109"/>
                  </a:cubicBezTo>
                  <a:cubicBezTo>
                    <a:pt x="142565" y="15428"/>
                    <a:pt x="144250" y="22662"/>
                    <a:pt x="143813" y="29928"/>
                  </a:cubicBezTo>
                  <a:cubicBezTo>
                    <a:pt x="143707" y="34157"/>
                    <a:pt x="143189" y="38361"/>
                    <a:pt x="142274" y="42484"/>
                  </a:cubicBezTo>
                  <a:cubicBezTo>
                    <a:pt x="141755" y="45417"/>
                    <a:pt x="140556" y="48187"/>
                    <a:pt x="138790" y="50585"/>
                  </a:cubicBezTo>
                  <a:cubicBezTo>
                    <a:pt x="136222" y="53671"/>
                    <a:pt x="132626" y="55745"/>
                    <a:pt x="128664" y="56417"/>
                  </a:cubicBezTo>
                  <a:cubicBezTo>
                    <a:pt x="110600" y="59739"/>
                    <a:pt x="25624" y="61278"/>
                    <a:pt x="25624" y="61278"/>
                  </a:cubicBezTo>
                  <a:cubicBezTo>
                    <a:pt x="25624" y="61278"/>
                    <a:pt x="1321" y="66057"/>
                    <a:pt x="754" y="42889"/>
                  </a:cubicBezTo>
                  <a:cubicBezTo>
                    <a:pt x="187" y="19721"/>
                    <a:pt x="-4997" y="4897"/>
                    <a:pt x="21330" y="262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61" name="Freeform: Shape 1960">
              <a:extLst>
                <a:ext uri="{FF2B5EF4-FFF2-40B4-BE49-F238E27FC236}">
                  <a16:creationId xmlns:a16="http://schemas.microsoft.com/office/drawing/2014/main" xmlns="" id="{EBB5A8E3-15C0-AF99-5365-5BBF233B8583}"/>
                </a:ext>
              </a:extLst>
            </p:cNvPr>
            <p:cNvSpPr/>
            <p:nvPr/>
          </p:nvSpPr>
          <p:spPr>
            <a:xfrm>
              <a:off x="8535092" y="4399916"/>
              <a:ext cx="56582" cy="37328"/>
            </a:xfrm>
            <a:custGeom>
              <a:avLst/>
              <a:gdLst>
                <a:gd name="connsiteX0" fmla="*/ 17191 w 56582"/>
                <a:gd name="connsiteY0" fmla="*/ 35664 h 37328"/>
                <a:gd name="connsiteX1" fmla="*/ 43356 w 56582"/>
                <a:gd name="connsiteY1" fmla="*/ 35664 h 37328"/>
                <a:gd name="connsiteX2" fmla="*/ 52024 w 56582"/>
                <a:gd name="connsiteY2" fmla="*/ 30885 h 37328"/>
                <a:gd name="connsiteX3" fmla="*/ 56236 w 56582"/>
                <a:gd name="connsiteY3" fmla="*/ 15493 h 37328"/>
                <a:gd name="connsiteX4" fmla="*/ 49431 w 56582"/>
                <a:gd name="connsiteY4" fmla="*/ 3423 h 37328"/>
                <a:gd name="connsiteX5" fmla="*/ 40521 w 56582"/>
                <a:gd name="connsiteY5" fmla="*/ 102 h 37328"/>
                <a:gd name="connsiteX6" fmla="*/ 10548 w 56582"/>
                <a:gd name="connsiteY6" fmla="*/ 3423 h 37328"/>
                <a:gd name="connsiteX7" fmla="*/ 6255 w 56582"/>
                <a:gd name="connsiteY7" fmla="*/ 4881 h 37328"/>
                <a:gd name="connsiteX8" fmla="*/ 2609 w 56582"/>
                <a:gd name="connsiteY8" fmla="*/ 8608 h 37328"/>
                <a:gd name="connsiteX9" fmla="*/ 260 w 56582"/>
                <a:gd name="connsiteY9" fmla="*/ 21002 h 37328"/>
                <a:gd name="connsiteX10" fmla="*/ 17191 w 56582"/>
                <a:gd name="connsiteY10" fmla="*/ 35664 h 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2" h="37328">
                  <a:moveTo>
                    <a:pt x="17191" y="35664"/>
                  </a:moveTo>
                  <a:cubicBezTo>
                    <a:pt x="25802" y="37608"/>
                    <a:pt x="34745" y="37608"/>
                    <a:pt x="43356" y="35664"/>
                  </a:cubicBezTo>
                  <a:cubicBezTo>
                    <a:pt x="46588" y="34797"/>
                    <a:pt x="49561" y="33153"/>
                    <a:pt x="52024" y="30885"/>
                  </a:cubicBezTo>
                  <a:cubicBezTo>
                    <a:pt x="55726" y="26680"/>
                    <a:pt x="57281" y="21002"/>
                    <a:pt x="56236" y="15493"/>
                  </a:cubicBezTo>
                  <a:cubicBezTo>
                    <a:pt x="55669" y="10722"/>
                    <a:pt x="53223" y="6380"/>
                    <a:pt x="49431" y="3423"/>
                  </a:cubicBezTo>
                  <a:cubicBezTo>
                    <a:pt x="46766" y="1633"/>
                    <a:pt x="43712" y="499"/>
                    <a:pt x="40521" y="102"/>
                  </a:cubicBezTo>
                  <a:cubicBezTo>
                    <a:pt x="30411" y="-813"/>
                    <a:pt x="20212" y="313"/>
                    <a:pt x="10548" y="3423"/>
                  </a:cubicBezTo>
                  <a:cubicBezTo>
                    <a:pt x="9049" y="3691"/>
                    <a:pt x="7599" y="4177"/>
                    <a:pt x="6255" y="4881"/>
                  </a:cubicBezTo>
                  <a:cubicBezTo>
                    <a:pt x="4772" y="5829"/>
                    <a:pt x="3525" y="7101"/>
                    <a:pt x="2609" y="8608"/>
                  </a:cubicBezTo>
                  <a:cubicBezTo>
                    <a:pt x="309" y="12302"/>
                    <a:pt x="-526" y="16725"/>
                    <a:pt x="260" y="21002"/>
                  </a:cubicBezTo>
                  <a:cubicBezTo>
                    <a:pt x="1961" y="29143"/>
                    <a:pt x="8887" y="35146"/>
                    <a:pt x="17191" y="3566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62" name="Freeform: Shape 1961">
              <a:extLst>
                <a:ext uri="{FF2B5EF4-FFF2-40B4-BE49-F238E27FC236}">
                  <a16:creationId xmlns:a16="http://schemas.microsoft.com/office/drawing/2014/main" xmlns="" id="{3F13FEA5-EC25-581E-C754-D5A3B6DFFC3B}"/>
                </a:ext>
              </a:extLst>
            </p:cNvPr>
            <p:cNvSpPr/>
            <p:nvPr/>
          </p:nvSpPr>
          <p:spPr>
            <a:xfrm>
              <a:off x="8458862" y="4452798"/>
              <a:ext cx="143896" cy="62412"/>
            </a:xfrm>
            <a:custGeom>
              <a:avLst/>
              <a:gdLst>
                <a:gd name="connsiteX0" fmla="*/ 21162 w 143896"/>
                <a:gd name="connsiteY0" fmla="*/ 3034 h 62412"/>
                <a:gd name="connsiteX1" fmla="*/ 119586 w 143896"/>
                <a:gd name="connsiteY1" fmla="*/ -206 h 62412"/>
                <a:gd name="connsiteX2" fmla="*/ 138785 w 143896"/>
                <a:gd name="connsiteY2" fmla="*/ 9028 h 62412"/>
                <a:gd name="connsiteX3" fmla="*/ 143807 w 143896"/>
                <a:gd name="connsiteY3" fmla="*/ 29928 h 62412"/>
                <a:gd name="connsiteX4" fmla="*/ 142268 w 143896"/>
                <a:gd name="connsiteY4" fmla="*/ 42565 h 62412"/>
                <a:gd name="connsiteX5" fmla="*/ 138866 w 143896"/>
                <a:gd name="connsiteY5" fmla="*/ 50666 h 62412"/>
                <a:gd name="connsiteX6" fmla="*/ 128740 w 143896"/>
                <a:gd name="connsiteY6" fmla="*/ 56498 h 62412"/>
                <a:gd name="connsiteX7" fmla="*/ 25780 w 143896"/>
                <a:gd name="connsiteY7" fmla="*/ 61764 h 62412"/>
                <a:gd name="connsiteX8" fmla="*/ 830 w 143896"/>
                <a:gd name="connsiteY8" fmla="*/ 43538 h 62412"/>
                <a:gd name="connsiteX9" fmla="*/ 21162 w 143896"/>
                <a:gd name="connsiteY9" fmla="*/ 3034 h 6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6" h="62412">
                  <a:moveTo>
                    <a:pt x="21162" y="3034"/>
                  </a:moveTo>
                  <a:lnTo>
                    <a:pt x="119586" y="-206"/>
                  </a:lnTo>
                  <a:cubicBezTo>
                    <a:pt x="130198" y="685"/>
                    <a:pt x="134896" y="3034"/>
                    <a:pt x="138785" y="9028"/>
                  </a:cubicBezTo>
                  <a:cubicBezTo>
                    <a:pt x="142487" y="15347"/>
                    <a:pt x="144228" y="22621"/>
                    <a:pt x="143807" y="29928"/>
                  </a:cubicBezTo>
                  <a:cubicBezTo>
                    <a:pt x="143742" y="34181"/>
                    <a:pt x="143224" y="38418"/>
                    <a:pt x="142268" y="42565"/>
                  </a:cubicBezTo>
                  <a:cubicBezTo>
                    <a:pt x="141741" y="45482"/>
                    <a:pt x="140583" y="48252"/>
                    <a:pt x="138866" y="50666"/>
                  </a:cubicBezTo>
                  <a:cubicBezTo>
                    <a:pt x="136273" y="53728"/>
                    <a:pt x="132693" y="55794"/>
                    <a:pt x="128740" y="56498"/>
                  </a:cubicBezTo>
                  <a:cubicBezTo>
                    <a:pt x="110675" y="59901"/>
                    <a:pt x="25780" y="61764"/>
                    <a:pt x="25780" y="61764"/>
                  </a:cubicBezTo>
                  <a:cubicBezTo>
                    <a:pt x="25780" y="61764"/>
                    <a:pt x="1478" y="66705"/>
                    <a:pt x="830" y="43538"/>
                  </a:cubicBezTo>
                  <a:cubicBezTo>
                    <a:pt x="182" y="20369"/>
                    <a:pt x="-5084" y="5383"/>
                    <a:pt x="21162" y="303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63" name="Freeform: Shape 1962">
              <a:extLst>
                <a:ext uri="{FF2B5EF4-FFF2-40B4-BE49-F238E27FC236}">
                  <a16:creationId xmlns:a16="http://schemas.microsoft.com/office/drawing/2014/main" xmlns="" id="{D6422849-242E-AE33-A9B4-CEABFF5C5C44}"/>
                </a:ext>
              </a:extLst>
            </p:cNvPr>
            <p:cNvSpPr/>
            <p:nvPr/>
          </p:nvSpPr>
          <p:spPr>
            <a:xfrm>
              <a:off x="8536415" y="4463219"/>
              <a:ext cx="56591" cy="37372"/>
            </a:xfrm>
            <a:custGeom>
              <a:avLst/>
              <a:gdLst>
                <a:gd name="connsiteX0" fmla="*/ 17245 w 56591"/>
                <a:gd name="connsiteY0" fmla="*/ 35708 h 37372"/>
                <a:gd name="connsiteX1" fmla="*/ 43410 w 56591"/>
                <a:gd name="connsiteY1" fmla="*/ 35708 h 37372"/>
                <a:gd name="connsiteX2" fmla="*/ 52078 w 56591"/>
                <a:gd name="connsiteY2" fmla="*/ 30848 h 37372"/>
                <a:gd name="connsiteX3" fmla="*/ 56209 w 56591"/>
                <a:gd name="connsiteY3" fmla="*/ 15375 h 37372"/>
                <a:gd name="connsiteX4" fmla="*/ 49405 w 56591"/>
                <a:gd name="connsiteY4" fmla="*/ 3305 h 37372"/>
                <a:gd name="connsiteX5" fmla="*/ 40413 w 56591"/>
                <a:gd name="connsiteY5" fmla="*/ 65 h 37372"/>
                <a:gd name="connsiteX6" fmla="*/ 10440 w 56591"/>
                <a:gd name="connsiteY6" fmla="*/ 3548 h 37372"/>
                <a:gd name="connsiteX7" fmla="*/ 6228 w 56591"/>
                <a:gd name="connsiteY7" fmla="*/ 5087 h 37372"/>
                <a:gd name="connsiteX8" fmla="*/ 2583 w 56591"/>
                <a:gd name="connsiteY8" fmla="*/ 8814 h 37372"/>
                <a:gd name="connsiteX9" fmla="*/ 233 w 56591"/>
                <a:gd name="connsiteY9" fmla="*/ 21208 h 37372"/>
                <a:gd name="connsiteX10" fmla="*/ 17245 w 56591"/>
                <a:gd name="connsiteY10" fmla="*/ 35708 h 3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1" h="37372">
                  <a:moveTo>
                    <a:pt x="17245" y="35708"/>
                  </a:moveTo>
                  <a:cubicBezTo>
                    <a:pt x="25856" y="37652"/>
                    <a:pt x="34799" y="37652"/>
                    <a:pt x="43410" y="35708"/>
                  </a:cubicBezTo>
                  <a:cubicBezTo>
                    <a:pt x="46667" y="34849"/>
                    <a:pt x="49648" y="33173"/>
                    <a:pt x="52078" y="30848"/>
                  </a:cubicBezTo>
                  <a:cubicBezTo>
                    <a:pt x="55788" y="26619"/>
                    <a:pt x="57319" y="20892"/>
                    <a:pt x="56209" y="15375"/>
                  </a:cubicBezTo>
                  <a:cubicBezTo>
                    <a:pt x="55594" y="10620"/>
                    <a:pt x="53155" y="6295"/>
                    <a:pt x="49405" y="3305"/>
                  </a:cubicBezTo>
                  <a:cubicBezTo>
                    <a:pt x="46699" y="1539"/>
                    <a:pt x="43621" y="430"/>
                    <a:pt x="40413" y="65"/>
                  </a:cubicBezTo>
                  <a:cubicBezTo>
                    <a:pt x="30287" y="-794"/>
                    <a:pt x="20096" y="389"/>
                    <a:pt x="10440" y="3548"/>
                  </a:cubicBezTo>
                  <a:cubicBezTo>
                    <a:pt x="8966" y="3856"/>
                    <a:pt x="7548" y="4375"/>
                    <a:pt x="6228" y="5087"/>
                  </a:cubicBezTo>
                  <a:cubicBezTo>
                    <a:pt x="4746" y="6035"/>
                    <a:pt x="3498" y="7307"/>
                    <a:pt x="2583" y="8814"/>
                  </a:cubicBezTo>
                  <a:cubicBezTo>
                    <a:pt x="331" y="12524"/>
                    <a:pt x="-504" y="16931"/>
                    <a:pt x="233" y="21208"/>
                  </a:cubicBezTo>
                  <a:cubicBezTo>
                    <a:pt x="2032" y="29300"/>
                    <a:pt x="8974" y="35214"/>
                    <a:pt x="17245" y="3570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64" name="Freeform: Shape 1963">
              <a:extLst>
                <a:ext uri="{FF2B5EF4-FFF2-40B4-BE49-F238E27FC236}">
                  <a16:creationId xmlns:a16="http://schemas.microsoft.com/office/drawing/2014/main" xmlns="" id="{A87850D4-762E-78CB-B046-61603F33838C}"/>
                </a:ext>
              </a:extLst>
            </p:cNvPr>
            <p:cNvSpPr/>
            <p:nvPr/>
          </p:nvSpPr>
          <p:spPr>
            <a:xfrm>
              <a:off x="8460427" y="4516064"/>
              <a:ext cx="143935" cy="62657"/>
            </a:xfrm>
            <a:custGeom>
              <a:avLst/>
              <a:gdLst>
                <a:gd name="connsiteX0" fmla="*/ 21136 w 143935"/>
                <a:gd name="connsiteY0" fmla="*/ 3358 h 62657"/>
                <a:gd name="connsiteX1" fmla="*/ 119479 w 143935"/>
                <a:gd name="connsiteY1" fmla="*/ -206 h 62657"/>
                <a:gd name="connsiteX2" fmla="*/ 138759 w 143935"/>
                <a:gd name="connsiteY2" fmla="*/ 8947 h 62657"/>
                <a:gd name="connsiteX3" fmla="*/ 143862 w 143935"/>
                <a:gd name="connsiteY3" fmla="*/ 29928 h 62657"/>
                <a:gd name="connsiteX4" fmla="*/ 142404 w 143935"/>
                <a:gd name="connsiteY4" fmla="*/ 42484 h 62657"/>
                <a:gd name="connsiteX5" fmla="*/ 139002 w 143935"/>
                <a:gd name="connsiteY5" fmla="*/ 50585 h 62657"/>
                <a:gd name="connsiteX6" fmla="*/ 128876 w 143935"/>
                <a:gd name="connsiteY6" fmla="*/ 56417 h 62657"/>
                <a:gd name="connsiteX7" fmla="*/ 25916 w 143935"/>
                <a:gd name="connsiteY7" fmla="*/ 62007 h 62657"/>
                <a:gd name="connsiteX8" fmla="*/ 885 w 143935"/>
                <a:gd name="connsiteY8" fmla="*/ 43861 h 62657"/>
                <a:gd name="connsiteX9" fmla="*/ 21136 w 143935"/>
                <a:gd name="connsiteY9" fmla="*/ 3358 h 6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5" h="62657">
                  <a:moveTo>
                    <a:pt x="21136" y="3358"/>
                  </a:moveTo>
                  <a:lnTo>
                    <a:pt x="119479" y="-206"/>
                  </a:lnTo>
                  <a:cubicBezTo>
                    <a:pt x="130172" y="603"/>
                    <a:pt x="134870" y="2953"/>
                    <a:pt x="138759" y="8947"/>
                  </a:cubicBezTo>
                  <a:cubicBezTo>
                    <a:pt x="142452" y="15298"/>
                    <a:pt x="144218" y="22589"/>
                    <a:pt x="143862" y="29928"/>
                  </a:cubicBezTo>
                  <a:cubicBezTo>
                    <a:pt x="143781" y="34149"/>
                    <a:pt x="143295" y="38353"/>
                    <a:pt x="142404" y="42484"/>
                  </a:cubicBezTo>
                  <a:cubicBezTo>
                    <a:pt x="141853" y="45392"/>
                    <a:pt x="140687" y="48154"/>
                    <a:pt x="139002" y="50585"/>
                  </a:cubicBezTo>
                  <a:cubicBezTo>
                    <a:pt x="136417" y="53663"/>
                    <a:pt x="132837" y="55729"/>
                    <a:pt x="128876" y="56417"/>
                  </a:cubicBezTo>
                  <a:cubicBezTo>
                    <a:pt x="110811" y="59901"/>
                    <a:pt x="25916" y="62007"/>
                    <a:pt x="25916" y="62007"/>
                  </a:cubicBezTo>
                  <a:cubicBezTo>
                    <a:pt x="25916" y="62007"/>
                    <a:pt x="1614" y="66948"/>
                    <a:pt x="885" y="43861"/>
                  </a:cubicBezTo>
                  <a:cubicBezTo>
                    <a:pt x="156" y="20774"/>
                    <a:pt x="-5110" y="5869"/>
                    <a:pt x="21136" y="33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65" name="Freeform: Shape 1964">
              <a:extLst>
                <a:ext uri="{FF2B5EF4-FFF2-40B4-BE49-F238E27FC236}">
                  <a16:creationId xmlns:a16="http://schemas.microsoft.com/office/drawing/2014/main" xmlns="" id="{7D18588A-CD0B-B770-5264-782424F4DC2E}"/>
                </a:ext>
              </a:extLst>
            </p:cNvPr>
            <p:cNvSpPr/>
            <p:nvPr/>
          </p:nvSpPr>
          <p:spPr>
            <a:xfrm>
              <a:off x="8538009" y="4526606"/>
              <a:ext cx="56529" cy="37363"/>
            </a:xfrm>
            <a:custGeom>
              <a:avLst/>
              <a:gdLst>
                <a:gd name="connsiteX0" fmla="*/ 17353 w 56529"/>
                <a:gd name="connsiteY0" fmla="*/ 35669 h 37363"/>
                <a:gd name="connsiteX1" fmla="*/ 43518 w 56529"/>
                <a:gd name="connsiteY1" fmla="*/ 35669 h 37363"/>
                <a:gd name="connsiteX2" fmla="*/ 52186 w 56529"/>
                <a:gd name="connsiteY2" fmla="*/ 30808 h 37363"/>
                <a:gd name="connsiteX3" fmla="*/ 49350 w 56529"/>
                <a:gd name="connsiteY3" fmla="*/ 3266 h 37363"/>
                <a:gd name="connsiteX4" fmla="*/ 40358 w 56529"/>
                <a:gd name="connsiteY4" fmla="*/ 26 h 37363"/>
                <a:gd name="connsiteX5" fmla="*/ 10386 w 56529"/>
                <a:gd name="connsiteY5" fmla="*/ 3590 h 37363"/>
                <a:gd name="connsiteX6" fmla="*/ 6174 w 56529"/>
                <a:gd name="connsiteY6" fmla="*/ 5210 h 37363"/>
                <a:gd name="connsiteX7" fmla="*/ 2609 w 56529"/>
                <a:gd name="connsiteY7" fmla="*/ 8936 h 37363"/>
                <a:gd name="connsiteX8" fmla="*/ 260 w 56529"/>
                <a:gd name="connsiteY8" fmla="*/ 21330 h 37363"/>
                <a:gd name="connsiteX9" fmla="*/ 17353 w 56529"/>
                <a:gd name="connsiteY9" fmla="*/ 35669 h 3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9" h="37363">
                  <a:moveTo>
                    <a:pt x="17353" y="35669"/>
                  </a:moveTo>
                  <a:cubicBezTo>
                    <a:pt x="25964" y="37653"/>
                    <a:pt x="34907" y="37653"/>
                    <a:pt x="43518" y="35669"/>
                  </a:cubicBezTo>
                  <a:cubicBezTo>
                    <a:pt x="46774" y="34818"/>
                    <a:pt x="49763" y="33149"/>
                    <a:pt x="52186" y="30808"/>
                  </a:cubicBezTo>
                  <a:cubicBezTo>
                    <a:pt x="58901" y="22392"/>
                    <a:pt x="57645" y="10143"/>
                    <a:pt x="49350" y="3266"/>
                  </a:cubicBezTo>
                  <a:cubicBezTo>
                    <a:pt x="46653" y="1492"/>
                    <a:pt x="43566" y="382"/>
                    <a:pt x="40358" y="26"/>
                  </a:cubicBezTo>
                  <a:cubicBezTo>
                    <a:pt x="30233" y="-760"/>
                    <a:pt x="20050" y="455"/>
                    <a:pt x="10386" y="3590"/>
                  </a:cubicBezTo>
                  <a:cubicBezTo>
                    <a:pt x="8912" y="3922"/>
                    <a:pt x="7494" y="4473"/>
                    <a:pt x="6174" y="5210"/>
                  </a:cubicBezTo>
                  <a:cubicBezTo>
                    <a:pt x="4675" y="6117"/>
                    <a:pt x="3444" y="7397"/>
                    <a:pt x="2609" y="8936"/>
                  </a:cubicBezTo>
                  <a:cubicBezTo>
                    <a:pt x="309" y="12630"/>
                    <a:pt x="-526" y="17053"/>
                    <a:pt x="260" y="21330"/>
                  </a:cubicBezTo>
                  <a:cubicBezTo>
                    <a:pt x="2099" y="29399"/>
                    <a:pt x="9090" y="35256"/>
                    <a:pt x="17353" y="3566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66" name="Freeform: Shape 1965">
              <a:extLst>
                <a:ext uri="{FF2B5EF4-FFF2-40B4-BE49-F238E27FC236}">
                  <a16:creationId xmlns:a16="http://schemas.microsoft.com/office/drawing/2014/main" xmlns="" id="{5C3673E9-3BE1-3877-A5CD-74B7E08A46F7}"/>
                </a:ext>
              </a:extLst>
            </p:cNvPr>
            <p:cNvSpPr/>
            <p:nvPr/>
          </p:nvSpPr>
          <p:spPr>
            <a:xfrm>
              <a:off x="8462190" y="4579412"/>
              <a:ext cx="143955" cy="62918"/>
            </a:xfrm>
            <a:custGeom>
              <a:avLst/>
              <a:gdLst>
                <a:gd name="connsiteX0" fmla="*/ 21075 w 143955"/>
                <a:gd name="connsiteY0" fmla="*/ 3601 h 62918"/>
                <a:gd name="connsiteX1" fmla="*/ 119417 w 143955"/>
                <a:gd name="connsiteY1" fmla="*/ -206 h 62918"/>
                <a:gd name="connsiteX2" fmla="*/ 138697 w 143955"/>
                <a:gd name="connsiteY2" fmla="*/ 8866 h 62918"/>
                <a:gd name="connsiteX3" fmla="*/ 143881 w 143955"/>
                <a:gd name="connsiteY3" fmla="*/ 29847 h 62918"/>
                <a:gd name="connsiteX4" fmla="*/ 142423 w 143955"/>
                <a:gd name="connsiteY4" fmla="*/ 42484 h 62918"/>
                <a:gd name="connsiteX5" fmla="*/ 139021 w 143955"/>
                <a:gd name="connsiteY5" fmla="*/ 50585 h 62918"/>
                <a:gd name="connsiteX6" fmla="*/ 128976 w 143955"/>
                <a:gd name="connsiteY6" fmla="*/ 56498 h 62918"/>
                <a:gd name="connsiteX7" fmla="*/ 25935 w 143955"/>
                <a:gd name="connsiteY7" fmla="*/ 62250 h 62918"/>
                <a:gd name="connsiteX8" fmla="*/ 904 w 143955"/>
                <a:gd name="connsiteY8" fmla="*/ 44185 h 62918"/>
                <a:gd name="connsiteX9" fmla="*/ 21075 w 143955"/>
                <a:gd name="connsiteY9" fmla="*/ 3601 h 6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5" h="62918">
                  <a:moveTo>
                    <a:pt x="21075" y="3601"/>
                  </a:moveTo>
                  <a:lnTo>
                    <a:pt x="119417" y="-206"/>
                  </a:lnTo>
                  <a:cubicBezTo>
                    <a:pt x="130110" y="523"/>
                    <a:pt x="134808" y="2872"/>
                    <a:pt x="138697" y="8866"/>
                  </a:cubicBezTo>
                  <a:cubicBezTo>
                    <a:pt x="142447" y="15201"/>
                    <a:pt x="144246" y="22500"/>
                    <a:pt x="143881" y="29847"/>
                  </a:cubicBezTo>
                  <a:cubicBezTo>
                    <a:pt x="143800" y="34100"/>
                    <a:pt x="143314" y="38329"/>
                    <a:pt x="142423" y="42484"/>
                  </a:cubicBezTo>
                  <a:cubicBezTo>
                    <a:pt x="141929" y="45409"/>
                    <a:pt x="140762" y="48179"/>
                    <a:pt x="139021" y="50585"/>
                  </a:cubicBezTo>
                  <a:cubicBezTo>
                    <a:pt x="136477" y="53679"/>
                    <a:pt x="132913" y="55769"/>
                    <a:pt x="128976" y="56498"/>
                  </a:cubicBezTo>
                  <a:cubicBezTo>
                    <a:pt x="110911" y="60063"/>
                    <a:pt x="25935" y="62250"/>
                    <a:pt x="25935" y="62250"/>
                  </a:cubicBezTo>
                  <a:cubicBezTo>
                    <a:pt x="25935" y="62250"/>
                    <a:pt x="1633" y="67273"/>
                    <a:pt x="904" y="44185"/>
                  </a:cubicBezTo>
                  <a:cubicBezTo>
                    <a:pt x="175" y="21098"/>
                    <a:pt x="-5172" y="6112"/>
                    <a:pt x="21075" y="3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67" name="Freeform: Shape 1966">
              <a:extLst>
                <a:ext uri="{FF2B5EF4-FFF2-40B4-BE49-F238E27FC236}">
                  <a16:creationId xmlns:a16="http://schemas.microsoft.com/office/drawing/2014/main" xmlns="" id="{8FE70499-321B-0A8D-4FFF-CD479261FB56}"/>
                </a:ext>
              </a:extLst>
            </p:cNvPr>
            <p:cNvSpPr/>
            <p:nvPr/>
          </p:nvSpPr>
          <p:spPr>
            <a:xfrm>
              <a:off x="8539773" y="4589640"/>
              <a:ext cx="56633" cy="37535"/>
            </a:xfrm>
            <a:custGeom>
              <a:avLst/>
              <a:gdLst>
                <a:gd name="connsiteX0" fmla="*/ 17371 w 56633"/>
                <a:gd name="connsiteY0" fmla="*/ 36063 h 37535"/>
                <a:gd name="connsiteX1" fmla="*/ 43536 w 56633"/>
                <a:gd name="connsiteY1" fmla="*/ 35658 h 37535"/>
                <a:gd name="connsiteX2" fmla="*/ 52204 w 56633"/>
                <a:gd name="connsiteY2" fmla="*/ 30798 h 37535"/>
                <a:gd name="connsiteX3" fmla="*/ 56254 w 56633"/>
                <a:gd name="connsiteY3" fmla="*/ 15244 h 37535"/>
                <a:gd name="connsiteX4" fmla="*/ 49369 w 56633"/>
                <a:gd name="connsiteY4" fmla="*/ 3255 h 37535"/>
                <a:gd name="connsiteX5" fmla="*/ 40377 w 56633"/>
                <a:gd name="connsiteY5" fmla="*/ 15 h 37535"/>
                <a:gd name="connsiteX6" fmla="*/ 10404 w 56633"/>
                <a:gd name="connsiteY6" fmla="*/ 3661 h 37535"/>
                <a:gd name="connsiteX7" fmla="*/ 6111 w 56633"/>
                <a:gd name="connsiteY7" fmla="*/ 5200 h 37535"/>
                <a:gd name="connsiteX8" fmla="*/ 2547 w 56633"/>
                <a:gd name="connsiteY8" fmla="*/ 9007 h 37535"/>
                <a:gd name="connsiteX9" fmla="*/ 278 w 56633"/>
                <a:gd name="connsiteY9" fmla="*/ 21401 h 37535"/>
                <a:gd name="connsiteX10" fmla="*/ 17371 w 56633"/>
                <a:gd name="connsiteY10" fmla="*/ 36063 h 3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3" h="37535">
                  <a:moveTo>
                    <a:pt x="17371" y="36063"/>
                  </a:moveTo>
                  <a:cubicBezTo>
                    <a:pt x="26014" y="37878"/>
                    <a:pt x="34949" y="37740"/>
                    <a:pt x="43536" y="35658"/>
                  </a:cubicBezTo>
                  <a:cubicBezTo>
                    <a:pt x="46784" y="34775"/>
                    <a:pt x="49757" y="33106"/>
                    <a:pt x="52204" y="30798"/>
                  </a:cubicBezTo>
                  <a:cubicBezTo>
                    <a:pt x="55857" y="26504"/>
                    <a:pt x="57348" y="20777"/>
                    <a:pt x="56254" y="15244"/>
                  </a:cubicBezTo>
                  <a:cubicBezTo>
                    <a:pt x="55574" y="10514"/>
                    <a:pt x="53111" y="6228"/>
                    <a:pt x="49369" y="3255"/>
                  </a:cubicBezTo>
                  <a:cubicBezTo>
                    <a:pt x="46655" y="1506"/>
                    <a:pt x="43585" y="396"/>
                    <a:pt x="40377" y="15"/>
                  </a:cubicBezTo>
                  <a:cubicBezTo>
                    <a:pt x="30243" y="-754"/>
                    <a:pt x="20060" y="485"/>
                    <a:pt x="10404" y="3661"/>
                  </a:cubicBezTo>
                  <a:cubicBezTo>
                    <a:pt x="8914" y="4001"/>
                    <a:pt x="7480" y="4519"/>
                    <a:pt x="6111" y="5200"/>
                  </a:cubicBezTo>
                  <a:cubicBezTo>
                    <a:pt x="4645" y="6180"/>
                    <a:pt x="3430" y="7484"/>
                    <a:pt x="2547" y="9007"/>
                  </a:cubicBezTo>
                  <a:cubicBezTo>
                    <a:pt x="278" y="12717"/>
                    <a:pt x="-532" y="17132"/>
                    <a:pt x="278" y="21401"/>
                  </a:cubicBezTo>
                  <a:cubicBezTo>
                    <a:pt x="2020" y="29583"/>
                    <a:pt x="9019" y="35585"/>
                    <a:pt x="17371" y="3606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68" name="Freeform: Shape 1967">
              <a:extLst>
                <a:ext uri="{FF2B5EF4-FFF2-40B4-BE49-F238E27FC236}">
                  <a16:creationId xmlns:a16="http://schemas.microsoft.com/office/drawing/2014/main" xmlns="" id="{F9FA447E-B3EC-DD79-2FA8-0E05386BCF28}"/>
                </a:ext>
              </a:extLst>
            </p:cNvPr>
            <p:cNvSpPr/>
            <p:nvPr/>
          </p:nvSpPr>
          <p:spPr>
            <a:xfrm>
              <a:off x="8463922" y="4642759"/>
              <a:ext cx="143843" cy="62999"/>
            </a:xfrm>
            <a:custGeom>
              <a:avLst/>
              <a:gdLst>
                <a:gd name="connsiteX0" fmla="*/ 20963 w 143843"/>
                <a:gd name="connsiteY0" fmla="*/ 3763 h 62999"/>
                <a:gd name="connsiteX1" fmla="*/ 119305 w 143843"/>
                <a:gd name="connsiteY1" fmla="*/ -206 h 62999"/>
                <a:gd name="connsiteX2" fmla="*/ 138585 w 143843"/>
                <a:gd name="connsiteY2" fmla="*/ 8866 h 62999"/>
                <a:gd name="connsiteX3" fmla="*/ 143770 w 143843"/>
                <a:gd name="connsiteY3" fmla="*/ 29847 h 62999"/>
                <a:gd name="connsiteX4" fmla="*/ 142311 w 143843"/>
                <a:gd name="connsiteY4" fmla="*/ 42484 h 62999"/>
                <a:gd name="connsiteX5" fmla="*/ 138909 w 143843"/>
                <a:gd name="connsiteY5" fmla="*/ 50585 h 62999"/>
                <a:gd name="connsiteX6" fmla="*/ 128945 w 143843"/>
                <a:gd name="connsiteY6" fmla="*/ 56498 h 62999"/>
                <a:gd name="connsiteX7" fmla="*/ 25904 w 143843"/>
                <a:gd name="connsiteY7" fmla="*/ 62331 h 62999"/>
                <a:gd name="connsiteX8" fmla="*/ 873 w 143843"/>
                <a:gd name="connsiteY8" fmla="*/ 44266 h 62999"/>
                <a:gd name="connsiteX9" fmla="*/ 20963 w 143843"/>
                <a:gd name="connsiteY9" fmla="*/ 3763 h 62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3" h="62999">
                  <a:moveTo>
                    <a:pt x="20963" y="3763"/>
                  </a:moveTo>
                  <a:lnTo>
                    <a:pt x="119305" y="-206"/>
                  </a:lnTo>
                  <a:cubicBezTo>
                    <a:pt x="129917" y="523"/>
                    <a:pt x="134697" y="2872"/>
                    <a:pt x="138585" y="8866"/>
                  </a:cubicBezTo>
                  <a:cubicBezTo>
                    <a:pt x="142336" y="15201"/>
                    <a:pt x="144134" y="22500"/>
                    <a:pt x="143770" y="29847"/>
                  </a:cubicBezTo>
                  <a:cubicBezTo>
                    <a:pt x="143688" y="34100"/>
                    <a:pt x="143202" y="38328"/>
                    <a:pt x="142311" y="42484"/>
                  </a:cubicBezTo>
                  <a:cubicBezTo>
                    <a:pt x="141793" y="45401"/>
                    <a:pt x="140627" y="48171"/>
                    <a:pt x="138909" y="50585"/>
                  </a:cubicBezTo>
                  <a:cubicBezTo>
                    <a:pt x="136398" y="53679"/>
                    <a:pt x="132866" y="55778"/>
                    <a:pt x="128945" y="56498"/>
                  </a:cubicBezTo>
                  <a:cubicBezTo>
                    <a:pt x="110800" y="60063"/>
                    <a:pt x="25904" y="62331"/>
                    <a:pt x="25904" y="62331"/>
                  </a:cubicBezTo>
                  <a:cubicBezTo>
                    <a:pt x="25904" y="62331"/>
                    <a:pt x="1602" y="67353"/>
                    <a:pt x="873" y="44266"/>
                  </a:cubicBezTo>
                  <a:cubicBezTo>
                    <a:pt x="144" y="21179"/>
                    <a:pt x="-5040" y="6355"/>
                    <a:pt x="20963" y="37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69" name="Freeform: Shape 1968">
              <a:extLst>
                <a:ext uri="{FF2B5EF4-FFF2-40B4-BE49-F238E27FC236}">
                  <a16:creationId xmlns:a16="http://schemas.microsoft.com/office/drawing/2014/main" xmlns="" id="{EE2089A7-C9B9-0D09-F088-AEED2BD85619}"/>
                </a:ext>
              </a:extLst>
            </p:cNvPr>
            <p:cNvSpPr/>
            <p:nvPr/>
          </p:nvSpPr>
          <p:spPr>
            <a:xfrm>
              <a:off x="8541636" y="4653149"/>
              <a:ext cx="56633" cy="37374"/>
            </a:xfrm>
            <a:custGeom>
              <a:avLst/>
              <a:gdLst>
                <a:gd name="connsiteX0" fmla="*/ 17452 w 56633"/>
                <a:gd name="connsiteY0" fmla="*/ 35740 h 37374"/>
                <a:gd name="connsiteX1" fmla="*/ 43617 w 56633"/>
                <a:gd name="connsiteY1" fmla="*/ 35740 h 37374"/>
                <a:gd name="connsiteX2" fmla="*/ 52204 w 56633"/>
                <a:gd name="connsiteY2" fmla="*/ 30799 h 37374"/>
                <a:gd name="connsiteX3" fmla="*/ 56254 w 56633"/>
                <a:gd name="connsiteY3" fmla="*/ 15246 h 37374"/>
                <a:gd name="connsiteX4" fmla="*/ 49369 w 56633"/>
                <a:gd name="connsiteY4" fmla="*/ 3256 h 37374"/>
                <a:gd name="connsiteX5" fmla="*/ 40377 w 56633"/>
                <a:gd name="connsiteY5" fmla="*/ 16 h 37374"/>
                <a:gd name="connsiteX6" fmla="*/ 10404 w 56633"/>
                <a:gd name="connsiteY6" fmla="*/ 3742 h 37374"/>
                <a:gd name="connsiteX7" fmla="*/ 6111 w 56633"/>
                <a:gd name="connsiteY7" fmla="*/ 5282 h 37374"/>
                <a:gd name="connsiteX8" fmla="*/ 2547 w 56633"/>
                <a:gd name="connsiteY8" fmla="*/ 9089 h 37374"/>
                <a:gd name="connsiteX9" fmla="*/ 278 w 56633"/>
                <a:gd name="connsiteY9" fmla="*/ 21483 h 37374"/>
                <a:gd name="connsiteX10" fmla="*/ 17452 w 56633"/>
                <a:gd name="connsiteY10" fmla="*/ 35740 h 3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33" h="37374">
                  <a:moveTo>
                    <a:pt x="17452" y="35740"/>
                  </a:moveTo>
                  <a:cubicBezTo>
                    <a:pt x="26071" y="37644"/>
                    <a:pt x="34998" y="37644"/>
                    <a:pt x="43617" y="35740"/>
                  </a:cubicBezTo>
                  <a:cubicBezTo>
                    <a:pt x="46857" y="34865"/>
                    <a:pt x="49814" y="33156"/>
                    <a:pt x="52204" y="30799"/>
                  </a:cubicBezTo>
                  <a:cubicBezTo>
                    <a:pt x="55857" y="26505"/>
                    <a:pt x="57348" y="20778"/>
                    <a:pt x="56254" y="15246"/>
                  </a:cubicBezTo>
                  <a:cubicBezTo>
                    <a:pt x="55574" y="10515"/>
                    <a:pt x="53111" y="6229"/>
                    <a:pt x="49369" y="3256"/>
                  </a:cubicBezTo>
                  <a:cubicBezTo>
                    <a:pt x="46655" y="1507"/>
                    <a:pt x="43585" y="397"/>
                    <a:pt x="40377" y="16"/>
                  </a:cubicBezTo>
                  <a:cubicBezTo>
                    <a:pt x="30235" y="-762"/>
                    <a:pt x="20044" y="502"/>
                    <a:pt x="10404" y="3742"/>
                  </a:cubicBezTo>
                  <a:cubicBezTo>
                    <a:pt x="8914" y="4083"/>
                    <a:pt x="7480" y="4601"/>
                    <a:pt x="6111" y="5282"/>
                  </a:cubicBezTo>
                  <a:cubicBezTo>
                    <a:pt x="4645" y="6262"/>
                    <a:pt x="3430" y="7566"/>
                    <a:pt x="2547" y="9089"/>
                  </a:cubicBezTo>
                  <a:cubicBezTo>
                    <a:pt x="278" y="12799"/>
                    <a:pt x="-532" y="17214"/>
                    <a:pt x="278" y="21483"/>
                  </a:cubicBezTo>
                  <a:cubicBezTo>
                    <a:pt x="2182" y="29535"/>
                    <a:pt x="9189" y="35351"/>
                    <a:pt x="17452" y="3574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70" name="Freeform: Shape 1969">
              <a:extLst>
                <a:ext uri="{FF2B5EF4-FFF2-40B4-BE49-F238E27FC236}">
                  <a16:creationId xmlns:a16="http://schemas.microsoft.com/office/drawing/2014/main" xmlns="" id="{B85D3F90-1434-19F8-76B1-BBFDA4BEC4DD}"/>
                </a:ext>
              </a:extLst>
            </p:cNvPr>
            <p:cNvSpPr/>
            <p:nvPr/>
          </p:nvSpPr>
          <p:spPr>
            <a:xfrm>
              <a:off x="8466005" y="4706188"/>
              <a:ext cx="143952" cy="63001"/>
            </a:xfrm>
            <a:custGeom>
              <a:avLst/>
              <a:gdLst>
                <a:gd name="connsiteX0" fmla="*/ 20987 w 143952"/>
                <a:gd name="connsiteY0" fmla="*/ 3844 h 63001"/>
                <a:gd name="connsiteX1" fmla="*/ 119410 w 143952"/>
                <a:gd name="connsiteY1" fmla="*/ -206 h 63001"/>
                <a:gd name="connsiteX2" fmla="*/ 138690 w 143952"/>
                <a:gd name="connsiteY2" fmla="*/ 8867 h 63001"/>
                <a:gd name="connsiteX3" fmla="*/ 143874 w 143952"/>
                <a:gd name="connsiteY3" fmla="*/ 29847 h 63001"/>
                <a:gd name="connsiteX4" fmla="*/ 142416 w 143952"/>
                <a:gd name="connsiteY4" fmla="*/ 42484 h 63001"/>
                <a:gd name="connsiteX5" fmla="*/ 139095 w 143952"/>
                <a:gd name="connsiteY5" fmla="*/ 50585 h 63001"/>
                <a:gd name="connsiteX6" fmla="*/ 129050 w 143952"/>
                <a:gd name="connsiteY6" fmla="*/ 56498 h 63001"/>
                <a:gd name="connsiteX7" fmla="*/ 26009 w 143952"/>
                <a:gd name="connsiteY7" fmla="*/ 62331 h 63001"/>
                <a:gd name="connsiteX8" fmla="*/ 978 w 143952"/>
                <a:gd name="connsiteY8" fmla="*/ 44347 h 63001"/>
                <a:gd name="connsiteX9" fmla="*/ 20987 w 143952"/>
                <a:gd name="connsiteY9" fmla="*/ 3844 h 6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2" h="63001">
                  <a:moveTo>
                    <a:pt x="20987" y="3844"/>
                  </a:moveTo>
                  <a:lnTo>
                    <a:pt x="119410" y="-206"/>
                  </a:lnTo>
                  <a:cubicBezTo>
                    <a:pt x="130022" y="523"/>
                    <a:pt x="134802" y="2872"/>
                    <a:pt x="138690" y="8867"/>
                  </a:cubicBezTo>
                  <a:cubicBezTo>
                    <a:pt x="142449" y="15193"/>
                    <a:pt x="144255" y="22492"/>
                    <a:pt x="143874" y="29847"/>
                  </a:cubicBezTo>
                  <a:cubicBezTo>
                    <a:pt x="143793" y="34100"/>
                    <a:pt x="143307" y="38329"/>
                    <a:pt x="142416" y="42484"/>
                  </a:cubicBezTo>
                  <a:cubicBezTo>
                    <a:pt x="141922" y="45401"/>
                    <a:pt x="140788" y="48163"/>
                    <a:pt x="139095" y="50585"/>
                  </a:cubicBezTo>
                  <a:cubicBezTo>
                    <a:pt x="136551" y="53679"/>
                    <a:pt x="132987" y="55769"/>
                    <a:pt x="129050" y="56498"/>
                  </a:cubicBezTo>
                  <a:cubicBezTo>
                    <a:pt x="110985" y="60063"/>
                    <a:pt x="26009" y="62331"/>
                    <a:pt x="26009" y="62331"/>
                  </a:cubicBezTo>
                  <a:cubicBezTo>
                    <a:pt x="26009" y="62331"/>
                    <a:pt x="1707" y="67354"/>
                    <a:pt x="978" y="44347"/>
                  </a:cubicBezTo>
                  <a:cubicBezTo>
                    <a:pt x="249" y="21341"/>
                    <a:pt x="-5422" y="6436"/>
                    <a:pt x="20987" y="384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71" name="Freeform: Shape 1970">
              <a:extLst>
                <a:ext uri="{FF2B5EF4-FFF2-40B4-BE49-F238E27FC236}">
                  <a16:creationId xmlns:a16="http://schemas.microsoft.com/office/drawing/2014/main" xmlns="" id="{1915CB85-ABDF-A091-E40F-D255F6B46C98}"/>
                </a:ext>
              </a:extLst>
            </p:cNvPr>
            <p:cNvSpPr/>
            <p:nvPr/>
          </p:nvSpPr>
          <p:spPr>
            <a:xfrm>
              <a:off x="8543580" y="4716416"/>
              <a:ext cx="56545" cy="37586"/>
            </a:xfrm>
            <a:custGeom>
              <a:avLst/>
              <a:gdLst>
                <a:gd name="connsiteX0" fmla="*/ 17452 w 56545"/>
                <a:gd name="connsiteY0" fmla="*/ 36145 h 37586"/>
                <a:gd name="connsiteX1" fmla="*/ 43617 w 56545"/>
                <a:gd name="connsiteY1" fmla="*/ 35740 h 37586"/>
                <a:gd name="connsiteX2" fmla="*/ 52204 w 56545"/>
                <a:gd name="connsiteY2" fmla="*/ 30798 h 37586"/>
                <a:gd name="connsiteX3" fmla="*/ 49288 w 56545"/>
                <a:gd name="connsiteY3" fmla="*/ 3256 h 37586"/>
                <a:gd name="connsiteX4" fmla="*/ 40296 w 56545"/>
                <a:gd name="connsiteY4" fmla="*/ 15 h 37586"/>
                <a:gd name="connsiteX5" fmla="*/ 10404 w 56545"/>
                <a:gd name="connsiteY5" fmla="*/ 3742 h 37586"/>
                <a:gd name="connsiteX6" fmla="*/ 6111 w 56545"/>
                <a:gd name="connsiteY6" fmla="*/ 5281 h 37586"/>
                <a:gd name="connsiteX7" fmla="*/ 2547 w 56545"/>
                <a:gd name="connsiteY7" fmla="*/ 9088 h 37586"/>
                <a:gd name="connsiteX8" fmla="*/ 278 w 56545"/>
                <a:gd name="connsiteY8" fmla="*/ 21482 h 37586"/>
                <a:gd name="connsiteX9" fmla="*/ 17452 w 56545"/>
                <a:gd name="connsiteY9" fmla="*/ 36145 h 37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45" h="37586">
                  <a:moveTo>
                    <a:pt x="17452" y="36145"/>
                  </a:moveTo>
                  <a:cubicBezTo>
                    <a:pt x="26095" y="37919"/>
                    <a:pt x="35030" y="37781"/>
                    <a:pt x="43617" y="35740"/>
                  </a:cubicBezTo>
                  <a:cubicBezTo>
                    <a:pt x="46857" y="34865"/>
                    <a:pt x="49814" y="33155"/>
                    <a:pt x="52204" y="30798"/>
                  </a:cubicBezTo>
                  <a:cubicBezTo>
                    <a:pt x="58944" y="22373"/>
                    <a:pt x="57648" y="10085"/>
                    <a:pt x="49288" y="3256"/>
                  </a:cubicBezTo>
                  <a:cubicBezTo>
                    <a:pt x="46590" y="1482"/>
                    <a:pt x="43504" y="372"/>
                    <a:pt x="40296" y="15"/>
                  </a:cubicBezTo>
                  <a:cubicBezTo>
                    <a:pt x="30186" y="-762"/>
                    <a:pt x="20020" y="510"/>
                    <a:pt x="10404" y="3742"/>
                  </a:cubicBezTo>
                  <a:cubicBezTo>
                    <a:pt x="8914" y="4082"/>
                    <a:pt x="7480" y="4601"/>
                    <a:pt x="6111" y="5281"/>
                  </a:cubicBezTo>
                  <a:cubicBezTo>
                    <a:pt x="4628" y="6237"/>
                    <a:pt x="3405" y="7549"/>
                    <a:pt x="2547" y="9088"/>
                  </a:cubicBezTo>
                  <a:cubicBezTo>
                    <a:pt x="278" y="12798"/>
                    <a:pt x="-532" y="17213"/>
                    <a:pt x="278" y="21482"/>
                  </a:cubicBezTo>
                  <a:cubicBezTo>
                    <a:pt x="2028" y="29696"/>
                    <a:pt x="9068" y="35707"/>
                    <a:pt x="17452" y="3614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72" name="Freeform: Shape 1971">
              <a:extLst>
                <a:ext uri="{FF2B5EF4-FFF2-40B4-BE49-F238E27FC236}">
                  <a16:creationId xmlns:a16="http://schemas.microsoft.com/office/drawing/2014/main" xmlns="" id="{B7F575CA-2ACC-22A4-1756-B7B2D7250F62}"/>
                </a:ext>
              </a:extLst>
            </p:cNvPr>
            <p:cNvSpPr/>
            <p:nvPr/>
          </p:nvSpPr>
          <p:spPr>
            <a:xfrm>
              <a:off x="8468037" y="4769616"/>
              <a:ext cx="143862" cy="62904"/>
            </a:xfrm>
            <a:custGeom>
              <a:avLst/>
              <a:gdLst>
                <a:gd name="connsiteX0" fmla="*/ 20899 w 143862"/>
                <a:gd name="connsiteY0" fmla="*/ 3844 h 62904"/>
                <a:gd name="connsiteX1" fmla="*/ 119322 w 143862"/>
                <a:gd name="connsiteY1" fmla="*/ -206 h 62904"/>
                <a:gd name="connsiteX2" fmla="*/ 138602 w 143862"/>
                <a:gd name="connsiteY2" fmla="*/ 8866 h 62904"/>
                <a:gd name="connsiteX3" fmla="*/ 143786 w 143862"/>
                <a:gd name="connsiteY3" fmla="*/ 29928 h 62904"/>
                <a:gd name="connsiteX4" fmla="*/ 142328 w 143862"/>
                <a:gd name="connsiteY4" fmla="*/ 42565 h 62904"/>
                <a:gd name="connsiteX5" fmla="*/ 138926 w 143862"/>
                <a:gd name="connsiteY5" fmla="*/ 50666 h 62904"/>
                <a:gd name="connsiteX6" fmla="*/ 128881 w 143862"/>
                <a:gd name="connsiteY6" fmla="*/ 56580 h 62904"/>
                <a:gd name="connsiteX7" fmla="*/ 25840 w 143862"/>
                <a:gd name="connsiteY7" fmla="*/ 62250 h 62904"/>
                <a:gd name="connsiteX8" fmla="*/ 890 w 143862"/>
                <a:gd name="connsiteY8" fmla="*/ 44266 h 62904"/>
                <a:gd name="connsiteX9" fmla="*/ 20899 w 143862"/>
                <a:gd name="connsiteY9" fmla="*/ 3844 h 6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62" h="62904">
                  <a:moveTo>
                    <a:pt x="20899" y="3844"/>
                  </a:moveTo>
                  <a:lnTo>
                    <a:pt x="119322" y="-206"/>
                  </a:lnTo>
                  <a:cubicBezTo>
                    <a:pt x="129934" y="523"/>
                    <a:pt x="134714" y="2872"/>
                    <a:pt x="138602" y="8866"/>
                  </a:cubicBezTo>
                  <a:cubicBezTo>
                    <a:pt x="142353" y="15225"/>
                    <a:pt x="144159" y="22548"/>
                    <a:pt x="143786" y="29928"/>
                  </a:cubicBezTo>
                  <a:cubicBezTo>
                    <a:pt x="143706" y="34181"/>
                    <a:pt x="143220" y="38410"/>
                    <a:pt x="142328" y="42565"/>
                  </a:cubicBezTo>
                  <a:cubicBezTo>
                    <a:pt x="141810" y="45481"/>
                    <a:pt x="140643" y="48252"/>
                    <a:pt x="138926" y="50666"/>
                  </a:cubicBezTo>
                  <a:cubicBezTo>
                    <a:pt x="136382" y="53760"/>
                    <a:pt x="132818" y="55850"/>
                    <a:pt x="128881" y="56580"/>
                  </a:cubicBezTo>
                  <a:cubicBezTo>
                    <a:pt x="110817" y="60144"/>
                    <a:pt x="25840" y="62250"/>
                    <a:pt x="25840" y="62250"/>
                  </a:cubicBezTo>
                  <a:cubicBezTo>
                    <a:pt x="25840" y="62250"/>
                    <a:pt x="1538" y="67191"/>
                    <a:pt x="890" y="44266"/>
                  </a:cubicBezTo>
                  <a:cubicBezTo>
                    <a:pt x="242" y="21341"/>
                    <a:pt x="-5266" y="6436"/>
                    <a:pt x="20899" y="384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73" name="Freeform: Shape 1972">
              <a:extLst>
                <a:ext uri="{FF2B5EF4-FFF2-40B4-BE49-F238E27FC236}">
                  <a16:creationId xmlns:a16="http://schemas.microsoft.com/office/drawing/2014/main" xmlns="" id="{A9A307BF-515D-42FA-DF97-6B4C3F37B857}"/>
                </a:ext>
              </a:extLst>
            </p:cNvPr>
            <p:cNvSpPr/>
            <p:nvPr/>
          </p:nvSpPr>
          <p:spPr>
            <a:xfrm>
              <a:off x="8545519" y="4780168"/>
              <a:ext cx="56559" cy="37485"/>
            </a:xfrm>
            <a:custGeom>
              <a:avLst/>
              <a:gdLst>
                <a:gd name="connsiteX0" fmla="*/ 17375 w 56559"/>
                <a:gd name="connsiteY0" fmla="*/ 35821 h 37485"/>
                <a:gd name="connsiteX1" fmla="*/ 43541 w 56559"/>
                <a:gd name="connsiteY1" fmla="*/ 35821 h 37485"/>
                <a:gd name="connsiteX2" fmla="*/ 52208 w 56559"/>
                <a:gd name="connsiteY2" fmla="*/ 30879 h 37485"/>
                <a:gd name="connsiteX3" fmla="*/ 49292 w 56559"/>
                <a:gd name="connsiteY3" fmla="*/ 3256 h 37485"/>
                <a:gd name="connsiteX4" fmla="*/ 40300 w 56559"/>
                <a:gd name="connsiteY4" fmla="*/ 15 h 37485"/>
                <a:gd name="connsiteX5" fmla="*/ 10409 w 56559"/>
                <a:gd name="connsiteY5" fmla="*/ 3742 h 37485"/>
                <a:gd name="connsiteX6" fmla="*/ 6115 w 56559"/>
                <a:gd name="connsiteY6" fmla="*/ 5362 h 37485"/>
                <a:gd name="connsiteX7" fmla="*/ 2551 w 56559"/>
                <a:gd name="connsiteY7" fmla="*/ 9088 h 37485"/>
                <a:gd name="connsiteX8" fmla="*/ 283 w 56559"/>
                <a:gd name="connsiteY8" fmla="*/ 21563 h 37485"/>
                <a:gd name="connsiteX9" fmla="*/ 17375 w 56559"/>
                <a:gd name="connsiteY9" fmla="*/ 35821 h 37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59" h="37485">
                  <a:moveTo>
                    <a:pt x="17375" y="35821"/>
                  </a:moveTo>
                  <a:cubicBezTo>
                    <a:pt x="25986" y="37765"/>
                    <a:pt x="34930" y="37765"/>
                    <a:pt x="43541" y="35821"/>
                  </a:cubicBezTo>
                  <a:cubicBezTo>
                    <a:pt x="46813" y="34962"/>
                    <a:pt x="49802" y="33261"/>
                    <a:pt x="52208" y="30879"/>
                  </a:cubicBezTo>
                  <a:cubicBezTo>
                    <a:pt x="58964" y="22422"/>
                    <a:pt x="57660" y="10117"/>
                    <a:pt x="49292" y="3256"/>
                  </a:cubicBezTo>
                  <a:cubicBezTo>
                    <a:pt x="46595" y="1482"/>
                    <a:pt x="43508" y="372"/>
                    <a:pt x="40300" y="15"/>
                  </a:cubicBezTo>
                  <a:cubicBezTo>
                    <a:pt x="30191" y="-762"/>
                    <a:pt x="20024" y="510"/>
                    <a:pt x="10409" y="3742"/>
                  </a:cubicBezTo>
                  <a:cubicBezTo>
                    <a:pt x="8910" y="4074"/>
                    <a:pt x="7460" y="4625"/>
                    <a:pt x="6115" y="5362"/>
                  </a:cubicBezTo>
                  <a:cubicBezTo>
                    <a:pt x="4649" y="6310"/>
                    <a:pt x="3434" y="7582"/>
                    <a:pt x="2551" y="9088"/>
                  </a:cubicBezTo>
                  <a:cubicBezTo>
                    <a:pt x="275" y="12823"/>
                    <a:pt x="-535" y="17270"/>
                    <a:pt x="283" y="21563"/>
                  </a:cubicBezTo>
                  <a:cubicBezTo>
                    <a:pt x="2178" y="29583"/>
                    <a:pt x="9145" y="35391"/>
                    <a:pt x="17375" y="358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74" name="Freeform: Shape 1973">
              <a:extLst>
                <a:ext uri="{FF2B5EF4-FFF2-40B4-BE49-F238E27FC236}">
                  <a16:creationId xmlns:a16="http://schemas.microsoft.com/office/drawing/2014/main" xmlns="" id="{C57550F0-492D-BC70-15B5-C47CF1887CD6}"/>
                </a:ext>
              </a:extLst>
            </p:cNvPr>
            <p:cNvSpPr/>
            <p:nvPr/>
          </p:nvSpPr>
          <p:spPr>
            <a:xfrm>
              <a:off x="8469779" y="4833126"/>
              <a:ext cx="143899" cy="62563"/>
            </a:xfrm>
            <a:custGeom>
              <a:avLst/>
              <a:gdLst>
                <a:gd name="connsiteX0" fmla="*/ 21100 w 143899"/>
                <a:gd name="connsiteY0" fmla="*/ 3682 h 62563"/>
                <a:gd name="connsiteX1" fmla="*/ 119443 w 143899"/>
                <a:gd name="connsiteY1" fmla="*/ -206 h 62563"/>
                <a:gd name="connsiteX2" fmla="*/ 138723 w 143899"/>
                <a:gd name="connsiteY2" fmla="*/ 8947 h 62563"/>
                <a:gd name="connsiteX3" fmla="*/ 143826 w 143899"/>
                <a:gd name="connsiteY3" fmla="*/ 30090 h 62563"/>
                <a:gd name="connsiteX4" fmla="*/ 142368 w 143899"/>
                <a:gd name="connsiteY4" fmla="*/ 42808 h 62563"/>
                <a:gd name="connsiteX5" fmla="*/ 138885 w 143899"/>
                <a:gd name="connsiteY5" fmla="*/ 50909 h 62563"/>
                <a:gd name="connsiteX6" fmla="*/ 128840 w 143899"/>
                <a:gd name="connsiteY6" fmla="*/ 56823 h 62563"/>
                <a:gd name="connsiteX7" fmla="*/ 25799 w 143899"/>
                <a:gd name="connsiteY7" fmla="*/ 61926 h 62563"/>
                <a:gd name="connsiteX8" fmla="*/ 849 w 143899"/>
                <a:gd name="connsiteY8" fmla="*/ 43861 h 62563"/>
                <a:gd name="connsiteX9" fmla="*/ 21100 w 143899"/>
                <a:gd name="connsiteY9" fmla="*/ 3682 h 6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9" h="62563">
                  <a:moveTo>
                    <a:pt x="21100" y="3682"/>
                  </a:moveTo>
                  <a:lnTo>
                    <a:pt x="119443" y="-206"/>
                  </a:lnTo>
                  <a:cubicBezTo>
                    <a:pt x="130055" y="604"/>
                    <a:pt x="134834" y="2953"/>
                    <a:pt x="138723" y="8947"/>
                  </a:cubicBezTo>
                  <a:cubicBezTo>
                    <a:pt x="142417" y="15363"/>
                    <a:pt x="144183" y="22702"/>
                    <a:pt x="143826" y="30090"/>
                  </a:cubicBezTo>
                  <a:cubicBezTo>
                    <a:pt x="143745" y="34367"/>
                    <a:pt x="143259" y="38628"/>
                    <a:pt x="142368" y="42808"/>
                  </a:cubicBezTo>
                  <a:cubicBezTo>
                    <a:pt x="141817" y="45733"/>
                    <a:pt x="140626" y="48495"/>
                    <a:pt x="138885" y="50909"/>
                  </a:cubicBezTo>
                  <a:cubicBezTo>
                    <a:pt x="136341" y="54003"/>
                    <a:pt x="132777" y="56093"/>
                    <a:pt x="128840" y="56823"/>
                  </a:cubicBezTo>
                  <a:cubicBezTo>
                    <a:pt x="110775" y="60225"/>
                    <a:pt x="25799" y="61926"/>
                    <a:pt x="25799" y="61926"/>
                  </a:cubicBezTo>
                  <a:cubicBezTo>
                    <a:pt x="25799" y="61926"/>
                    <a:pt x="1497" y="66786"/>
                    <a:pt x="849" y="43861"/>
                  </a:cubicBezTo>
                  <a:cubicBezTo>
                    <a:pt x="201" y="20936"/>
                    <a:pt x="-5146" y="6193"/>
                    <a:pt x="21100" y="36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75" name="Freeform: Shape 1974">
              <a:extLst>
                <a:ext uri="{FF2B5EF4-FFF2-40B4-BE49-F238E27FC236}">
                  <a16:creationId xmlns:a16="http://schemas.microsoft.com/office/drawing/2014/main" xmlns="" id="{AC935152-97C3-69A1-C95E-6E228ABC88BA}"/>
                </a:ext>
              </a:extLst>
            </p:cNvPr>
            <p:cNvSpPr/>
            <p:nvPr/>
          </p:nvSpPr>
          <p:spPr>
            <a:xfrm>
              <a:off x="8547392" y="4843663"/>
              <a:ext cx="56547" cy="37530"/>
            </a:xfrm>
            <a:custGeom>
              <a:avLst/>
              <a:gdLst>
                <a:gd name="connsiteX0" fmla="*/ 17285 w 56547"/>
                <a:gd name="connsiteY0" fmla="*/ 35836 h 37530"/>
                <a:gd name="connsiteX1" fmla="*/ 43451 w 56547"/>
                <a:gd name="connsiteY1" fmla="*/ 35836 h 37530"/>
                <a:gd name="connsiteX2" fmla="*/ 52118 w 56547"/>
                <a:gd name="connsiteY2" fmla="*/ 30975 h 37530"/>
                <a:gd name="connsiteX3" fmla="*/ 56169 w 56547"/>
                <a:gd name="connsiteY3" fmla="*/ 15341 h 37530"/>
                <a:gd name="connsiteX4" fmla="*/ 49283 w 56547"/>
                <a:gd name="connsiteY4" fmla="*/ 3271 h 37530"/>
                <a:gd name="connsiteX5" fmla="*/ 40291 w 56547"/>
                <a:gd name="connsiteY5" fmla="*/ 30 h 37530"/>
                <a:gd name="connsiteX6" fmla="*/ 10400 w 56547"/>
                <a:gd name="connsiteY6" fmla="*/ 3676 h 37530"/>
                <a:gd name="connsiteX7" fmla="*/ 6106 w 56547"/>
                <a:gd name="connsiteY7" fmla="*/ 5215 h 37530"/>
                <a:gd name="connsiteX8" fmla="*/ 2542 w 56547"/>
                <a:gd name="connsiteY8" fmla="*/ 8941 h 37530"/>
                <a:gd name="connsiteX9" fmla="*/ 274 w 56547"/>
                <a:gd name="connsiteY9" fmla="*/ 21416 h 37530"/>
                <a:gd name="connsiteX10" fmla="*/ 17285 w 56547"/>
                <a:gd name="connsiteY10" fmla="*/ 35836 h 3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7" h="37530">
                  <a:moveTo>
                    <a:pt x="17285" y="35836"/>
                  </a:moveTo>
                  <a:cubicBezTo>
                    <a:pt x="25896" y="37820"/>
                    <a:pt x="34839" y="37820"/>
                    <a:pt x="43451" y="35836"/>
                  </a:cubicBezTo>
                  <a:cubicBezTo>
                    <a:pt x="46707" y="34985"/>
                    <a:pt x="49696" y="33316"/>
                    <a:pt x="52118" y="30975"/>
                  </a:cubicBezTo>
                  <a:cubicBezTo>
                    <a:pt x="55772" y="26649"/>
                    <a:pt x="57262" y="20898"/>
                    <a:pt x="56169" y="15341"/>
                  </a:cubicBezTo>
                  <a:cubicBezTo>
                    <a:pt x="55577" y="10561"/>
                    <a:pt x="53098" y="6211"/>
                    <a:pt x="49283" y="3271"/>
                  </a:cubicBezTo>
                  <a:cubicBezTo>
                    <a:pt x="46585" y="1497"/>
                    <a:pt x="43499" y="387"/>
                    <a:pt x="40291" y="30"/>
                  </a:cubicBezTo>
                  <a:cubicBezTo>
                    <a:pt x="30182" y="-772"/>
                    <a:pt x="20015" y="468"/>
                    <a:pt x="10400" y="3676"/>
                  </a:cubicBezTo>
                  <a:cubicBezTo>
                    <a:pt x="8901" y="3967"/>
                    <a:pt x="7451" y="4486"/>
                    <a:pt x="6106" y="5215"/>
                  </a:cubicBezTo>
                  <a:cubicBezTo>
                    <a:pt x="4640" y="6163"/>
                    <a:pt x="3425" y="7443"/>
                    <a:pt x="2542" y="8941"/>
                  </a:cubicBezTo>
                  <a:cubicBezTo>
                    <a:pt x="282" y="12684"/>
                    <a:pt x="-528" y="17123"/>
                    <a:pt x="274" y="21416"/>
                  </a:cubicBezTo>
                  <a:cubicBezTo>
                    <a:pt x="2048" y="29509"/>
                    <a:pt x="9014" y="35406"/>
                    <a:pt x="17285" y="3583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76" name="Freeform: Shape 1975">
              <a:extLst>
                <a:ext uri="{FF2B5EF4-FFF2-40B4-BE49-F238E27FC236}">
                  <a16:creationId xmlns:a16="http://schemas.microsoft.com/office/drawing/2014/main" xmlns="" id="{3326A9A0-8052-F7B3-23F4-C06F15FE7A60}"/>
                </a:ext>
              </a:extLst>
            </p:cNvPr>
            <p:cNvSpPr/>
            <p:nvPr/>
          </p:nvSpPr>
          <p:spPr>
            <a:xfrm>
              <a:off x="8471328" y="4896878"/>
              <a:ext cx="143836" cy="61030"/>
            </a:xfrm>
            <a:custGeom>
              <a:avLst/>
              <a:gdLst>
                <a:gd name="connsiteX0" fmla="*/ 21171 w 143836"/>
                <a:gd name="connsiteY0" fmla="*/ 3115 h 61030"/>
                <a:gd name="connsiteX1" fmla="*/ 119595 w 143836"/>
                <a:gd name="connsiteY1" fmla="*/ -206 h 61030"/>
                <a:gd name="connsiteX2" fmla="*/ 138794 w 143836"/>
                <a:gd name="connsiteY2" fmla="*/ 9109 h 61030"/>
                <a:gd name="connsiteX3" fmla="*/ 143735 w 143836"/>
                <a:gd name="connsiteY3" fmla="*/ 30495 h 61030"/>
                <a:gd name="connsiteX4" fmla="*/ 142115 w 143836"/>
                <a:gd name="connsiteY4" fmla="*/ 43537 h 61030"/>
                <a:gd name="connsiteX5" fmla="*/ 138550 w 143836"/>
                <a:gd name="connsiteY5" fmla="*/ 52124 h 61030"/>
                <a:gd name="connsiteX6" fmla="*/ 128344 w 143836"/>
                <a:gd name="connsiteY6" fmla="*/ 58200 h 61030"/>
                <a:gd name="connsiteX7" fmla="*/ 25222 w 143836"/>
                <a:gd name="connsiteY7" fmla="*/ 60549 h 61030"/>
                <a:gd name="connsiteX8" fmla="*/ 12990 w 143836"/>
                <a:gd name="connsiteY8" fmla="*/ 59820 h 61030"/>
                <a:gd name="connsiteX9" fmla="*/ 595 w 143836"/>
                <a:gd name="connsiteY9" fmla="*/ 43132 h 61030"/>
                <a:gd name="connsiteX10" fmla="*/ 21171 w 143836"/>
                <a:gd name="connsiteY10" fmla="*/ 3115 h 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36" h="61030">
                  <a:moveTo>
                    <a:pt x="21171" y="3115"/>
                  </a:moveTo>
                  <a:lnTo>
                    <a:pt x="119595" y="-206"/>
                  </a:lnTo>
                  <a:cubicBezTo>
                    <a:pt x="130207" y="604"/>
                    <a:pt x="134905" y="2953"/>
                    <a:pt x="138794" y="9109"/>
                  </a:cubicBezTo>
                  <a:cubicBezTo>
                    <a:pt x="142479" y="15606"/>
                    <a:pt x="144197" y="23035"/>
                    <a:pt x="143735" y="30495"/>
                  </a:cubicBezTo>
                  <a:cubicBezTo>
                    <a:pt x="143638" y="34886"/>
                    <a:pt x="143095" y="39252"/>
                    <a:pt x="142115" y="43537"/>
                  </a:cubicBezTo>
                  <a:cubicBezTo>
                    <a:pt x="141556" y="46624"/>
                    <a:pt x="140341" y="49548"/>
                    <a:pt x="138550" y="52124"/>
                  </a:cubicBezTo>
                  <a:cubicBezTo>
                    <a:pt x="136039" y="55364"/>
                    <a:pt x="132394" y="57543"/>
                    <a:pt x="128344" y="58200"/>
                  </a:cubicBezTo>
                  <a:cubicBezTo>
                    <a:pt x="110198" y="61359"/>
                    <a:pt x="25222" y="60549"/>
                    <a:pt x="25222" y="60549"/>
                  </a:cubicBezTo>
                  <a:cubicBezTo>
                    <a:pt x="21139" y="61084"/>
                    <a:pt x="16983" y="60840"/>
                    <a:pt x="12990" y="59820"/>
                  </a:cubicBezTo>
                  <a:cubicBezTo>
                    <a:pt x="5367" y="57989"/>
                    <a:pt x="142" y="50958"/>
                    <a:pt x="595" y="43132"/>
                  </a:cubicBezTo>
                  <a:cubicBezTo>
                    <a:pt x="352" y="20531"/>
                    <a:pt x="-5075" y="5383"/>
                    <a:pt x="21171" y="311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77" name="Freeform: Shape 1976">
              <a:extLst>
                <a:ext uri="{FF2B5EF4-FFF2-40B4-BE49-F238E27FC236}">
                  <a16:creationId xmlns:a16="http://schemas.microsoft.com/office/drawing/2014/main" xmlns="" id="{FA4ECA95-7F44-487B-031B-1CB5AF72AE65}"/>
                </a:ext>
              </a:extLst>
            </p:cNvPr>
            <p:cNvSpPr/>
            <p:nvPr/>
          </p:nvSpPr>
          <p:spPr>
            <a:xfrm>
              <a:off x="8548831" y="4906895"/>
              <a:ext cx="56530" cy="38132"/>
            </a:xfrm>
            <a:custGeom>
              <a:avLst/>
              <a:gdLst>
                <a:gd name="connsiteX0" fmla="*/ 17061 w 56530"/>
                <a:gd name="connsiteY0" fmla="*/ 36437 h 38132"/>
                <a:gd name="connsiteX1" fmla="*/ 43227 w 56530"/>
                <a:gd name="connsiteY1" fmla="*/ 36437 h 38132"/>
                <a:gd name="connsiteX2" fmla="*/ 51975 w 56530"/>
                <a:gd name="connsiteY2" fmla="*/ 31496 h 38132"/>
                <a:gd name="connsiteX3" fmla="*/ 49464 w 56530"/>
                <a:gd name="connsiteY3" fmla="*/ 3386 h 38132"/>
                <a:gd name="connsiteX4" fmla="*/ 40472 w 56530"/>
                <a:gd name="connsiteY4" fmla="*/ 65 h 38132"/>
                <a:gd name="connsiteX5" fmla="*/ 10500 w 56530"/>
                <a:gd name="connsiteY5" fmla="*/ 3548 h 38132"/>
                <a:gd name="connsiteX6" fmla="*/ 6288 w 56530"/>
                <a:gd name="connsiteY6" fmla="*/ 5006 h 38132"/>
                <a:gd name="connsiteX7" fmla="*/ 2642 w 56530"/>
                <a:gd name="connsiteY7" fmla="*/ 8733 h 38132"/>
                <a:gd name="connsiteX8" fmla="*/ 212 w 56530"/>
                <a:gd name="connsiteY8" fmla="*/ 21208 h 38132"/>
                <a:gd name="connsiteX9" fmla="*/ 17061 w 56530"/>
                <a:gd name="connsiteY9" fmla="*/ 36437 h 3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0" h="38132">
                  <a:moveTo>
                    <a:pt x="17061" y="36437"/>
                  </a:moveTo>
                  <a:cubicBezTo>
                    <a:pt x="25673" y="38422"/>
                    <a:pt x="34616" y="38422"/>
                    <a:pt x="43227" y="36437"/>
                  </a:cubicBezTo>
                  <a:cubicBezTo>
                    <a:pt x="46516" y="35562"/>
                    <a:pt x="49529" y="33861"/>
                    <a:pt x="51975" y="31496"/>
                  </a:cubicBezTo>
                  <a:cubicBezTo>
                    <a:pt x="58877" y="22990"/>
                    <a:pt x="57767" y="10531"/>
                    <a:pt x="49464" y="3386"/>
                  </a:cubicBezTo>
                  <a:cubicBezTo>
                    <a:pt x="46775" y="1588"/>
                    <a:pt x="43688" y="446"/>
                    <a:pt x="40472" y="65"/>
                  </a:cubicBezTo>
                  <a:cubicBezTo>
                    <a:pt x="30347" y="-794"/>
                    <a:pt x="20156" y="389"/>
                    <a:pt x="10500" y="3548"/>
                  </a:cubicBezTo>
                  <a:cubicBezTo>
                    <a:pt x="9034" y="3824"/>
                    <a:pt x="7616" y="4318"/>
                    <a:pt x="6288" y="5006"/>
                  </a:cubicBezTo>
                  <a:cubicBezTo>
                    <a:pt x="4781" y="5930"/>
                    <a:pt x="3533" y="7210"/>
                    <a:pt x="2642" y="8733"/>
                  </a:cubicBezTo>
                  <a:cubicBezTo>
                    <a:pt x="366" y="12467"/>
                    <a:pt x="-493" y="16890"/>
                    <a:pt x="212" y="21208"/>
                  </a:cubicBezTo>
                  <a:cubicBezTo>
                    <a:pt x="1751" y="29503"/>
                    <a:pt x="8653" y="35741"/>
                    <a:pt x="17061" y="3643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78" name="Freeform: Shape 1977">
              <a:extLst>
                <a:ext uri="{FF2B5EF4-FFF2-40B4-BE49-F238E27FC236}">
                  <a16:creationId xmlns:a16="http://schemas.microsoft.com/office/drawing/2014/main" xmlns="" id="{05D4B408-32F1-32ED-306F-26C02B22C7C6}"/>
                </a:ext>
              </a:extLst>
            </p:cNvPr>
            <p:cNvSpPr/>
            <p:nvPr/>
          </p:nvSpPr>
          <p:spPr>
            <a:xfrm>
              <a:off x="8468228" y="4961603"/>
              <a:ext cx="144184" cy="75256"/>
            </a:xfrm>
            <a:custGeom>
              <a:avLst/>
              <a:gdLst>
                <a:gd name="connsiteX0" fmla="*/ 24758 w 144184"/>
                <a:gd name="connsiteY0" fmla="*/ -206 h 75256"/>
                <a:gd name="connsiteX1" fmla="*/ 123182 w 144184"/>
                <a:gd name="connsiteY1" fmla="*/ 280 h 75256"/>
                <a:gd name="connsiteX2" fmla="*/ 135252 w 144184"/>
                <a:gd name="connsiteY2" fmla="*/ 3925 h 75256"/>
                <a:gd name="connsiteX3" fmla="*/ 141570 w 144184"/>
                <a:gd name="connsiteY3" fmla="*/ 14942 h 75256"/>
                <a:gd name="connsiteX4" fmla="*/ 142947 w 144184"/>
                <a:gd name="connsiteY4" fmla="*/ 41350 h 75256"/>
                <a:gd name="connsiteX5" fmla="*/ 138168 w 144184"/>
                <a:gd name="connsiteY5" fmla="*/ 57551 h 75256"/>
                <a:gd name="connsiteX6" fmla="*/ 131444 w 144184"/>
                <a:gd name="connsiteY6" fmla="*/ 69297 h 75256"/>
                <a:gd name="connsiteX7" fmla="*/ 119131 w 144184"/>
                <a:gd name="connsiteY7" fmla="*/ 75049 h 75256"/>
                <a:gd name="connsiteX8" fmla="*/ 63398 w 144184"/>
                <a:gd name="connsiteY8" fmla="*/ 57713 h 75256"/>
                <a:gd name="connsiteX9" fmla="*/ 21599 w 144184"/>
                <a:gd name="connsiteY9" fmla="*/ 41512 h 75256"/>
                <a:gd name="connsiteX10" fmla="*/ 10258 w 144184"/>
                <a:gd name="connsiteY10" fmla="*/ 36814 h 75256"/>
                <a:gd name="connsiteX11" fmla="*/ 2562 w 144184"/>
                <a:gd name="connsiteY11" fmla="*/ 32763 h 75256"/>
                <a:gd name="connsiteX12" fmla="*/ 294 w 144184"/>
                <a:gd name="connsiteY12" fmla="*/ 30495 h 75256"/>
                <a:gd name="connsiteX13" fmla="*/ 294 w 144184"/>
                <a:gd name="connsiteY13" fmla="*/ 26526 h 75256"/>
                <a:gd name="connsiteX14" fmla="*/ 1752 w 144184"/>
                <a:gd name="connsiteY14" fmla="*/ 15590 h 75256"/>
                <a:gd name="connsiteX15" fmla="*/ 4020 w 144184"/>
                <a:gd name="connsiteY15" fmla="*/ 6436 h 75256"/>
                <a:gd name="connsiteX16" fmla="*/ 6612 w 144184"/>
                <a:gd name="connsiteY16" fmla="*/ 3196 h 75256"/>
                <a:gd name="connsiteX17" fmla="*/ 10420 w 144184"/>
                <a:gd name="connsiteY17" fmla="*/ 2467 h 75256"/>
                <a:gd name="connsiteX18" fmla="*/ 16414 w 144184"/>
                <a:gd name="connsiteY18" fmla="*/ 1089 h 75256"/>
                <a:gd name="connsiteX19" fmla="*/ 24758 w 144184"/>
                <a:gd name="connsiteY19" fmla="*/ -206 h 7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4184" h="75256">
                  <a:moveTo>
                    <a:pt x="24758" y="-206"/>
                  </a:moveTo>
                  <a:lnTo>
                    <a:pt x="123182" y="280"/>
                  </a:lnTo>
                  <a:cubicBezTo>
                    <a:pt x="127418" y="636"/>
                    <a:pt x="131525" y="1875"/>
                    <a:pt x="135252" y="3925"/>
                  </a:cubicBezTo>
                  <a:cubicBezTo>
                    <a:pt x="138168" y="5302"/>
                    <a:pt x="140112" y="10567"/>
                    <a:pt x="141570" y="14942"/>
                  </a:cubicBezTo>
                  <a:cubicBezTo>
                    <a:pt x="144462" y="23447"/>
                    <a:pt x="144940" y="32593"/>
                    <a:pt x="142947" y="41350"/>
                  </a:cubicBezTo>
                  <a:cubicBezTo>
                    <a:pt x="141927" y="46907"/>
                    <a:pt x="140323" y="52335"/>
                    <a:pt x="138168" y="57551"/>
                  </a:cubicBezTo>
                  <a:cubicBezTo>
                    <a:pt x="136613" y="61820"/>
                    <a:pt x="134336" y="65790"/>
                    <a:pt x="131444" y="69297"/>
                  </a:cubicBezTo>
                  <a:cubicBezTo>
                    <a:pt x="128431" y="72991"/>
                    <a:pt x="123895" y="75106"/>
                    <a:pt x="119131" y="75049"/>
                  </a:cubicBezTo>
                  <a:cubicBezTo>
                    <a:pt x="100014" y="71161"/>
                    <a:pt x="81342" y="65352"/>
                    <a:pt x="63398" y="57713"/>
                  </a:cubicBezTo>
                  <a:lnTo>
                    <a:pt x="21599" y="41512"/>
                  </a:lnTo>
                  <a:cubicBezTo>
                    <a:pt x="21599" y="41512"/>
                    <a:pt x="15847" y="39406"/>
                    <a:pt x="10258" y="36814"/>
                  </a:cubicBezTo>
                  <a:cubicBezTo>
                    <a:pt x="7528" y="35809"/>
                    <a:pt x="4936" y="34448"/>
                    <a:pt x="2562" y="32763"/>
                  </a:cubicBezTo>
                  <a:cubicBezTo>
                    <a:pt x="1704" y="32115"/>
                    <a:pt x="942" y="31354"/>
                    <a:pt x="294" y="30495"/>
                  </a:cubicBezTo>
                  <a:cubicBezTo>
                    <a:pt x="-135" y="29207"/>
                    <a:pt x="-135" y="27814"/>
                    <a:pt x="294" y="26526"/>
                  </a:cubicBezTo>
                  <a:cubicBezTo>
                    <a:pt x="1104" y="23123"/>
                    <a:pt x="1266" y="19073"/>
                    <a:pt x="1752" y="15590"/>
                  </a:cubicBezTo>
                  <a:cubicBezTo>
                    <a:pt x="1979" y="12431"/>
                    <a:pt x="2749" y="9336"/>
                    <a:pt x="4020" y="6436"/>
                  </a:cubicBezTo>
                  <a:cubicBezTo>
                    <a:pt x="4612" y="5164"/>
                    <a:pt x="5503" y="4046"/>
                    <a:pt x="6612" y="3196"/>
                  </a:cubicBezTo>
                  <a:lnTo>
                    <a:pt x="10420" y="2467"/>
                  </a:lnTo>
                  <a:cubicBezTo>
                    <a:pt x="12445" y="2118"/>
                    <a:pt x="14446" y="1665"/>
                    <a:pt x="16414" y="1089"/>
                  </a:cubicBezTo>
                  <a:cubicBezTo>
                    <a:pt x="19169" y="498"/>
                    <a:pt x="21955" y="61"/>
                    <a:pt x="24758"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79" name="Freeform: Shape 1978">
              <a:extLst>
                <a:ext uri="{FF2B5EF4-FFF2-40B4-BE49-F238E27FC236}">
                  <a16:creationId xmlns:a16="http://schemas.microsoft.com/office/drawing/2014/main" xmlns="" id="{E19DCF39-F0D9-F969-1B04-A436AECF9E3C}"/>
                </a:ext>
              </a:extLst>
            </p:cNvPr>
            <p:cNvSpPr/>
            <p:nvPr/>
          </p:nvSpPr>
          <p:spPr>
            <a:xfrm>
              <a:off x="8546640" y="4974524"/>
              <a:ext cx="55971" cy="43760"/>
            </a:xfrm>
            <a:custGeom>
              <a:avLst/>
              <a:gdLst>
                <a:gd name="connsiteX0" fmla="*/ 13095 w 55971"/>
                <a:gd name="connsiteY0" fmla="*/ 37097 h 43760"/>
                <a:gd name="connsiteX1" fmla="*/ 38450 w 55971"/>
                <a:gd name="connsiteY1" fmla="*/ 43497 h 43760"/>
                <a:gd name="connsiteX2" fmla="*/ 48252 w 55971"/>
                <a:gd name="connsiteY2" fmla="*/ 39528 h 43760"/>
                <a:gd name="connsiteX3" fmla="*/ 53923 w 55971"/>
                <a:gd name="connsiteY3" fmla="*/ 31427 h 43760"/>
                <a:gd name="connsiteX4" fmla="*/ 55867 w 55971"/>
                <a:gd name="connsiteY4" fmla="*/ 21544 h 43760"/>
                <a:gd name="connsiteX5" fmla="*/ 51087 w 55971"/>
                <a:gd name="connsiteY5" fmla="*/ 6233 h 43760"/>
                <a:gd name="connsiteX6" fmla="*/ 42987 w 55971"/>
                <a:gd name="connsiteY6" fmla="*/ 1373 h 43760"/>
                <a:gd name="connsiteX7" fmla="*/ 12771 w 55971"/>
                <a:gd name="connsiteY7" fmla="*/ 1373 h 43760"/>
                <a:gd name="connsiteX8" fmla="*/ 8316 w 55971"/>
                <a:gd name="connsiteY8" fmla="*/ 2426 h 43760"/>
                <a:gd name="connsiteX9" fmla="*/ 4265 w 55971"/>
                <a:gd name="connsiteY9" fmla="*/ 5829 h 43760"/>
                <a:gd name="connsiteX10" fmla="*/ -28 w 55971"/>
                <a:gd name="connsiteY10" fmla="*/ 18060 h 43760"/>
                <a:gd name="connsiteX11" fmla="*/ 13095 w 55971"/>
                <a:gd name="connsiteY11" fmla="*/ 37097 h 4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971" h="43760">
                  <a:moveTo>
                    <a:pt x="13095" y="37097"/>
                  </a:moveTo>
                  <a:cubicBezTo>
                    <a:pt x="20718" y="41723"/>
                    <a:pt x="29548" y="43950"/>
                    <a:pt x="38450" y="43497"/>
                  </a:cubicBezTo>
                  <a:cubicBezTo>
                    <a:pt x="42031" y="43140"/>
                    <a:pt x="45433" y="41763"/>
                    <a:pt x="48252" y="39528"/>
                  </a:cubicBezTo>
                  <a:cubicBezTo>
                    <a:pt x="50731" y="37292"/>
                    <a:pt x="52667" y="34521"/>
                    <a:pt x="53923" y="31427"/>
                  </a:cubicBezTo>
                  <a:cubicBezTo>
                    <a:pt x="55138" y="28267"/>
                    <a:pt x="55794" y="24922"/>
                    <a:pt x="55867" y="21544"/>
                  </a:cubicBezTo>
                  <a:cubicBezTo>
                    <a:pt x="56337" y="16011"/>
                    <a:pt x="54619" y="10519"/>
                    <a:pt x="51087" y="6233"/>
                  </a:cubicBezTo>
                  <a:cubicBezTo>
                    <a:pt x="48876" y="3909"/>
                    <a:pt x="46073" y="2232"/>
                    <a:pt x="42987" y="1373"/>
                  </a:cubicBezTo>
                  <a:cubicBezTo>
                    <a:pt x="33023" y="-733"/>
                    <a:pt x="22735" y="-733"/>
                    <a:pt x="12771" y="1373"/>
                  </a:cubicBezTo>
                  <a:cubicBezTo>
                    <a:pt x="11248" y="1551"/>
                    <a:pt x="9758" y="1908"/>
                    <a:pt x="8316" y="2426"/>
                  </a:cubicBezTo>
                  <a:cubicBezTo>
                    <a:pt x="6720" y="3236"/>
                    <a:pt x="5335" y="4403"/>
                    <a:pt x="4265" y="5829"/>
                  </a:cubicBezTo>
                  <a:cubicBezTo>
                    <a:pt x="1487" y="9295"/>
                    <a:pt x="-28" y="13613"/>
                    <a:pt x="-28" y="18060"/>
                  </a:cubicBezTo>
                  <a:cubicBezTo>
                    <a:pt x="4" y="26502"/>
                    <a:pt x="5221" y="34059"/>
                    <a:pt x="13095" y="3709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80" name="Freeform: Shape 1979">
              <a:extLst>
                <a:ext uri="{FF2B5EF4-FFF2-40B4-BE49-F238E27FC236}">
                  <a16:creationId xmlns:a16="http://schemas.microsoft.com/office/drawing/2014/main" xmlns="" id="{D4485BC6-8E9E-0291-EBB3-FED6C86D9A14}"/>
                </a:ext>
              </a:extLst>
            </p:cNvPr>
            <p:cNvSpPr/>
            <p:nvPr/>
          </p:nvSpPr>
          <p:spPr>
            <a:xfrm>
              <a:off x="8466293" y="4994522"/>
              <a:ext cx="120877" cy="125144"/>
            </a:xfrm>
            <a:custGeom>
              <a:avLst/>
              <a:gdLst>
                <a:gd name="connsiteX0" fmla="*/ 20374 w 120877"/>
                <a:gd name="connsiteY0" fmla="*/ 8350 h 125144"/>
                <a:gd name="connsiteX1" fmla="*/ 110373 w 120877"/>
                <a:gd name="connsiteY1" fmla="*/ 48854 h 125144"/>
                <a:gd name="connsiteX2" fmla="*/ 119689 w 120877"/>
                <a:gd name="connsiteY2" fmla="*/ 73156 h 125144"/>
                <a:gd name="connsiteX3" fmla="*/ 112074 w 120877"/>
                <a:gd name="connsiteY3" fmla="*/ 91544 h 125144"/>
                <a:gd name="connsiteX4" fmla="*/ 98060 w 120877"/>
                <a:gd name="connsiteY4" fmla="*/ 107746 h 125144"/>
                <a:gd name="connsiteX5" fmla="*/ 77484 w 120877"/>
                <a:gd name="connsiteY5" fmla="*/ 120869 h 125144"/>
                <a:gd name="connsiteX6" fmla="*/ 61850 w 120877"/>
                <a:gd name="connsiteY6" fmla="*/ 124919 h 125144"/>
                <a:gd name="connsiteX7" fmla="*/ 48160 w 120877"/>
                <a:gd name="connsiteY7" fmla="*/ 119330 h 125144"/>
                <a:gd name="connsiteX8" fmla="*/ 23858 w 120877"/>
                <a:gd name="connsiteY8" fmla="*/ 65865 h 125144"/>
                <a:gd name="connsiteX9" fmla="*/ 8223 w 120877"/>
                <a:gd name="connsiteY9" fmla="*/ 23336 h 125144"/>
                <a:gd name="connsiteX10" fmla="*/ 4092 w 120877"/>
                <a:gd name="connsiteY10" fmla="*/ 11671 h 125144"/>
                <a:gd name="connsiteX11" fmla="*/ 1500 w 120877"/>
                <a:gd name="connsiteY11" fmla="*/ 3571 h 125144"/>
                <a:gd name="connsiteX12" fmla="*/ 204 w 120877"/>
                <a:gd name="connsiteY12" fmla="*/ -75 h 125144"/>
                <a:gd name="connsiteX13" fmla="*/ 20374 w 120877"/>
                <a:gd name="connsiteY13" fmla="*/ 8350 h 12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877" h="125144">
                  <a:moveTo>
                    <a:pt x="20374" y="8350"/>
                  </a:moveTo>
                  <a:cubicBezTo>
                    <a:pt x="50347" y="22445"/>
                    <a:pt x="80344" y="35949"/>
                    <a:pt x="110373" y="48854"/>
                  </a:cubicBezTo>
                  <a:cubicBezTo>
                    <a:pt x="119041" y="53552"/>
                    <a:pt x="122994" y="63864"/>
                    <a:pt x="119689" y="73156"/>
                  </a:cubicBezTo>
                  <a:cubicBezTo>
                    <a:pt x="118182" y="79660"/>
                    <a:pt x="115614" y="85882"/>
                    <a:pt x="112074" y="91544"/>
                  </a:cubicBezTo>
                  <a:cubicBezTo>
                    <a:pt x="108218" y="97604"/>
                    <a:pt x="103496" y="103055"/>
                    <a:pt x="98060" y="107746"/>
                  </a:cubicBezTo>
                  <a:cubicBezTo>
                    <a:pt x="91968" y="113222"/>
                    <a:pt x="85018" y="117653"/>
                    <a:pt x="77484" y="120869"/>
                  </a:cubicBezTo>
                  <a:cubicBezTo>
                    <a:pt x="72567" y="123177"/>
                    <a:pt x="67269" y="124546"/>
                    <a:pt x="61850" y="124919"/>
                  </a:cubicBezTo>
                  <a:cubicBezTo>
                    <a:pt x="56690" y="125162"/>
                    <a:pt x="51684" y="123113"/>
                    <a:pt x="48160" y="119330"/>
                  </a:cubicBezTo>
                  <a:cubicBezTo>
                    <a:pt x="38293" y="102367"/>
                    <a:pt x="30152" y="84456"/>
                    <a:pt x="23858" y="65865"/>
                  </a:cubicBezTo>
                  <a:cubicBezTo>
                    <a:pt x="15757" y="43507"/>
                    <a:pt x="8223" y="23336"/>
                    <a:pt x="8223" y="23336"/>
                  </a:cubicBezTo>
                  <a:cubicBezTo>
                    <a:pt x="8223" y="23336"/>
                    <a:pt x="5874" y="17585"/>
                    <a:pt x="4092" y="11671"/>
                  </a:cubicBezTo>
                  <a:cubicBezTo>
                    <a:pt x="3282" y="9160"/>
                    <a:pt x="2472" y="6487"/>
                    <a:pt x="1500" y="3571"/>
                  </a:cubicBezTo>
                  <a:cubicBezTo>
                    <a:pt x="528" y="654"/>
                    <a:pt x="123" y="-75"/>
                    <a:pt x="204" y="-75"/>
                  </a:cubicBezTo>
                  <a:cubicBezTo>
                    <a:pt x="285" y="-75"/>
                    <a:pt x="-3928" y="-1938"/>
                    <a:pt x="20374" y="83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81" name="Freeform: Shape 1980">
              <a:extLst>
                <a:ext uri="{FF2B5EF4-FFF2-40B4-BE49-F238E27FC236}">
                  <a16:creationId xmlns:a16="http://schemas.microsoft.com/office/drawing/2014/main" xmlns="" id="{25748B13-4BD0-55EB-489A-ACCDB6FC2692}"/>
                </a:ext>
              </a:extLst>
            </p:cNvPr>
            <p:cNvSpPr/>
            <p:nvPr/>
          </p:nvSpPr>
          <p:spPr>
            <a:xfrm>
              <a:off x="8514261" y="5043987"/>
              <a:ext cx="57822" cy="59482"/>
            </a:xfrm>
            <a:custGeom>
              <a:avLst/>
              <a:gdLst>
                <a:gd name="connsiteX0" fmla="*/ 1245 w 57822"/>
                <a:gd name="connsiteY0" fmla="*/ 33007 h 59482"/>
                <a:gd name="connsiteX1" fmla="*/ 13963 w 57822"/>
                <a:gd name="connsiteY1" fmla="*/ 55770 h 59482"/>
                <a:gd name="connsiteX2" fmla="*/ 25547 w 57822"/>
                <a:gd name="connsiteY2" fmla="*/ 59253 h 59482"/>
                <a:gd name="connsiteX3" fmla="*/ 38265 w 57822"/>
                <a:gd name="connsiteY3" fmla="*/ 55122 h 59482"/>
                <a:gd name="connsiteX4" fmla="*/ 49525 w 57822"/>
                <a:gd name="connsiteY4" fmla="*/ 45239 h 59482"/>
                <a:gd name="connsiteX5" fmla="*/ 55925 w 57822"/>
                <a:gd name="connsiteY5" fmla="*/ 34546 h 59482"/>
                <a:gd name="connsiteX6" fmla="*/ 57788 w 57822"/>
                <a:gd name="connsiteY6" fmla="*/ 23934 h 59482"/>
                <a:gd name="connsiteX7" fmla="*/ 53494 w 57822"/>
                <a:gd name="connsiteY7" fmla="*/ 14051 h 59482"/>
                <a:gd name="connsiteX8" fmla="*/ 26357 w 57822"/>
                <a:gd name="connsiteY8" fmla="*/ 847 h 59482"/>
                <a:gd name="connsiteX9" fmla="*/ 21983 w 57822"/>
                <a:gd name="connsiteY9" fmla="*/ -206 h 59482"/>
                <a:gd name="connsiteX10" fmla="*/ 16798 w 57822"/>
                <a:gd name="connsiteY10" fmla="*/ 1090 h 59482"/>
                <a:gd name="connsiteX11" fmla="*/ 6024 w 57822"/>
                <a:gd name="connsiteY11" fmla="*/ 9191 h 59482"/>
                <a:gd name="connsiteX12" fmla="*/ 1245 w 57822"/>
                <a:gd name="connsiteY12" fmla="*/ 33007 h 5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822" h="59482">
                  <a:moveTo>
                    <a:pt x="1245" y="33007"/>
                  </a:moveTo>
                  <a:cubicBezTo>
                    <a:pt x="2905" y="41772"/>
                    <a:pt x="7369" y="49759"/>
                    <a:pt x="13963" y="55770"/>
                  </a:cubicBezTo>
                  <a:cubicBezTo>
                    <a:pt x="17309" y="58232"/>
                    <a:pt x="21399" y="59464"/>
                    <a:pt x="25547" y="59253"/>
                  </a:cubicBezTo>
                  <a:cubicBezTo>
                    <a:pt x="30035" y="58824"/>
                    <a:pt x="34377" y="57414"/>
                    <a:pt x="38265" y="55122"/>
                  </a:cubicBezTo>
                  <a:cubicBezTo>
                    <a:pt x="42510" y="52432"/>
                    <a:pt x="46309" y="49095"/>
                    <a:pt x="49525" y="45239"/>
                  </a:cubicBezTo>
                  <a:cubicBezTo>
                    <a:pt x="52077" y="41942"/>
                    <a:pt x="54223" y="38353"/>
                    <a:pt x="55925" y="34546"/>
                  </a:cubicBezTo>
                  <a:cubicBezTo>
                    <a:pt x="57237" y="31168"/>
                    <a:pt x="57869" y="27555"/>
                    <a:pt x="57788" y="23934"/>
                  </a:cubicBezTo>
                  <a:cubicBezTo>
                    <a:pt x="57585" y="20232"/>
                    <a:pt x="56062" y="16724"/>
                    <a:pt x="53494" y="14051"/>
                  </a:cubicBezTo>
                  <a:cubicBezTo>
                    <a:pt x="46285" y="5951"/>
                    <a:pt x="35997" y="4249"/>
                    <a:pt x="26357" y="847"/>
                  </a:cubicBezTo>
                  <a:cubicBezTo>
                    <a:pt x="24972" y="248"/>
                    <a:pt x="23489" y="-109"/>
                    <a:pt x="21983" y="-206"/>
                  </a:cubicBezTo>
                  <a:cubicBezTo>
                    <a:pt x="20176" y="-222"/>
                    <a:pt x="18386" y="223"/>
                    <a:pt x="16798" y="1090"/>
                  </a:cubicBezTo>
                  <a:cubicBezTo>
                    <a:pt x="12610" y="2888"/>
                    <a:pt x="8916" y="5667"/>
                    <a:pt x="6024" y="9191"/>
                  </a:cubicBezTo>
                  <a:cubicBezTo>
                    <a:pt x="297" y="15704"/>
                    <a:pt x="-1526" y="24785"/>
                    <a:pt x="1245" y="3300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82" name="Freeform: Shape 1981">
              <a:extLst>
                <a:ext uri="{FF2B5EF4-FFF2-40B4-BE49-F238E27FC236}">
                  <a16:creationId xmlns:a16="http://schemas.microsoft.com/office/drawing/2014/main" xmlns="" id="{28A1D3D8-9A6D-1619-0834-CE7AA5F0DEA7}"/>
                </a:ext>
              </a:extLst>
            </p:cNvPr>
            <p:cNvSpPr/>
            <p:nvPr/>
          </p:nvSpPr>
          <p:spPr>
            <a:xfrm>
              <a:off x="8409315" y="4994977"/>
              <a:ext cx="92963" cy="143641"/>
            </a:xfrm>
            <a:custGeom>
              <a:avLst/>
              <a:gdLst>
                <a:gd name="connsiteX0" fmla="*/ 62771 w 92963"/>
                <a:gd name="connsiteY0" fmla="*/ 20370 h 143641"/>
                <a:gd name="connsiteX1" fmla="*/ 92420 w 92963"/>
                <a:gd name="connsiteY1" fmla="*/ 114662 h 143641"/>
                <a:gd name="connsiteX2" fmla="*/ 79945 w 92963"/>
                <a:gd name="connsiteY2" fmla="*/ 136615 h 143641"/>
                <a:gd name="connsiteX3" fmla="*/ 71358 w 92963"/>
                <a:gd name="connsiteY3" fmla="*/ 140179 h 143641"/>
                <a:gd name="connsiteX4" fmla="*/ 63906 w 92963"/>
                <a:gd name="connsiteY4" fmla="*/ 142204 h 143641"/>
                <a:gd name="connsiteX5" fmla="*/ 59936 w 92963"/>
                <a:gd name="connsiteY5" fmla="*/ 142933 h 143641"/>
                <a:gd name="connsiteX6" fmla="*/ 55481 w 92963"/>
                <a:gd name="connsiteY6" fmla="*/ 143419 h 143641"/>
                <a:gd name="connsiteX7" fmla="*/ 44545 w 92963"/>
                <a:gd name="connsiteY7" fmla="*/ 143419 h 143641"/>
                <a:gd name="connsiteX8" fmla="*/ 20243 w 92963"/>
                <a:gd name="connsiteY8" fmla="*/ 140260 h 143641"/>
                <a:gd name="connsiteX9" fmla="*/ 5986 w 92963"/>
                <a:gd name="connsiteY9" fmla="*/ 133456 h 143641"/>
                <a:gd name="connsiteX10" fmla="*/ -9 w 92963"/>
                <a:gd name="connsiteY10" fmla="*/ 120657 h 143641"/>
                <a:gd name="connsiteX11" fmla="*/ 20081 w 92963"/>
                <a:gd name="connsiteY11" fmla="*/ 65815 h 143641"/>
                <a:gd name="connsiteX12" fmla="*/ 39198 w 92963"/>
                <a:gd name="connsiteY12" fmla="*/ 23286 h 143641"/>
                <a:gd name="connsiteX13" fmla="*/ 44626 w 92963"/>
                <a:gd name="connsiteY13" fmla="*/ 11783 h 143641"/>
                <a:gd name="connsiteX14" fmla="*/ 48595 w 92963"/>
                <a:gd name="connsiteY14" fmla="*/ 3682 h 143641"/>
                <a:gd name="connsiteX15" fmla="*/ 50296 w 92963"/>
                <a:gd name="connsiteY15" fmla="*/ -44 h 143641"/>
                <a:gd name="connsiteX16" fmla="*/ 50701 w 92963"/>
                <a:gd name="connsiteY16" fmla="*/ -44 h 143641"/>
                <a:gd name="connsiteX17" fmla="*/ 56534 w 92963"/>
                <a:gd name="connsiteY17" fmla="*/ 685 h 143641"/>
                <a:gd name="connsiteX18" fmla="*/ 62771 w 92963"/>
                <a:gd name="connsiteY18" fmla="*/ 20370 h 14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963" h="143641">
                  <a:moveTo>
                    <a:pt x="62771" y="20370"/>
                  </a:moveTo>
                  <a:cubicBezTo>
                    <a:pt x="72274" y="52019"/>
                    <a:pt x="82156" y="83450"/>
                    <a:pt x="92420" y="114662"/>
                  </a:cubicBezTo>
                  <a:cubicBezTo>
                    <a:pt x="94696" y="124124"/>
                    <a:pt x="89236" y="133723"/>
                    <a:pt x="79945" y="136615"/>
                  </a:cubicBezTo>
                  <a:cubicBezTo>
                    <a:pt x="77158" y="137984"/>
                    <a:pt x="74291" y="139175"/>
                    <a:pt x="71358" y="140179"/>
                  </a:cubicBezTo>
                  <a:cubicBezTo>
                    <a:pt x="68912" y="140998"/>
                    <a:pt x="66425" y="141678"/>
                    <a:pt x="63906" y="142204"/>
                  </a:cubicBezTo>
                  <a:lnTo>
                    <a:pt x="59936" y="142933"/>
                  </a:lnTo>
                  <a:cubicBezTo>
                    <a:pt x="58470" y="143217"/>
                    <a:pt x="56979" y="143379"/>
                    <a:pt x="55481" y="143419"/>
                  </a:cubicBezTo>
                  <a:cubicBezTo>
                    <a:pt x="51836" y="143419"/>
                    <a:pt x="48190" y="143419"/>
                    <a:pt x="44545" y="143419"/>
                  </a:cubicBezTo>
                  <a:cubicBezTo>
                    <a:pt x="36331" y="143582"/>
                    <a:pt x="28141" y="142512"/>
                    <a:pt x="20243" y="140260"/>
                  </a:cubicBezTo>
                  <a:cubicBezTo>
                    <a:pt x="15075" y="138988"/>
                    <a:pt x="10222" y="136672"/>
                    <a:pt x="5986" y="133456"/>
                  </a:cubicBezTo>
                  <a:cubicBezTo>
                    <a:pt x="1984" y="130450"/>
                    <a:pt x="-260" y="125655"/>
                    <a:pt x="-9" y="120657"/>
                  </a:cubicBezTo>
                  <a:cubicBezTo>
                    <a:pt x="4843" y="101750"/>
                    <a:pt x="11575" y="83385"/>
                    <a:pt x="20081" y="65815"/>
                  </a:cubicBezTo>
                  <a:lnTo>
                    <a:pt x="39198" y="23286"/>
                  </a:lnTo>
                  <a:cubicBezTo>
                    <a:pt x="39198" y="23286"/>
                    <a:pt x="41629" y="17454"/>
                    <a:pt x="44626" y="11783"/>
                  </a:cubicBezTo>
                  <a:lnTo>
                    <a:pt x="48595" y="3682"/>
                  </a:lnTo>
                  <a:cubicBezTo>
                    <a:pt x="49648" y="1495"/>
                    <a:pt x="50134" y="-44"/>
                    <a:pt x="50296" y="-44"/>
                  </a:cubicBezTo>
                  <a:cubicBezTo>
                    <a:pt x="50458" y="-44"/>
                    <a:pt x="50296" y="-44"/>
                    <a:pt x="50701" y="-44"/>
                  </a:cubicBezTo>
                  <a:cubicBezTo>
                    <a:pt x="52678" y="-409"/>
                    <a:pt x="54711" y="-157"/>
                    <a:pt x="56534" y="685"/>
                  </a:cubicBezTo>
                  <a:cubicBezTo>
                    <a:pt x="56939" y="2710"/>
                    <a:pt x="58640" y="7814"/>
                    <a:pt x="62771" y="2037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83" name="Freeform: Shape 1982">
              <a:extLst>
                <a:ext uri="{FF2B5EF4-FFF2-40B4-BE49-F238E27FC236}">
                  <a16:creationId xmlns:a16="http://schemas.microsoft.com/office/drawing/2014/main" xmlns="" id="{D63E957D-8F89-A919-5FF9-21737D7E9E35}"/>
                </a:ext>
              </a:extLst>
            </p:cNvPr>
            <p:cNvSpPr/>
            <p:nvPr/>
          </p:nvSpPr>
          <p:spPr>
            <a:xfrm>
              <a:off x="8429356" y="5072889"/>
              <a:ext cx="55221" cy="56393"/>
            </a:xfrm>
            <a:custGeom>
              <a:avLst/>
              <a:gdLst>
                <a:gd name="connsiteX0" fmla="*/ 6924 w 55221"/>
                <a:gd name="connsiteY0" fmla="*/ 15365 h 56393"/>
                <a:gd name="connsiteX1" fmla="*/ 39 w 55221"/>
                <a:gd name="connsiteY1" fmla="*/ 40720 h 56393"/>
                <a:gd name="connsiteX2" fmla="*/ 5952 w 55221"/>
                <a:gd name="connsiteY2" fmla="*/ 50522 h 56393"/>
                <a:gd name="connsiteX3" fmla="*/ 33333 w 55221"/>
                <a:gd name="connsiteY3" fmla="*/ 55625 h 56393"/>
                <a:gd name="connsiteX4" fmla="*/ 36492 w 55221"/>
                <a:gd name="connsiteY4" fmla="*/ 55625 h 56393"/>
                <a:gd name="connsiteX5" fmla="*/ 38922 w 55221"/>
                <a:gd name="connsiteY5" fmla="*/ 55058 h 56393"/>
                <a:gd name="connsiteX6" fmla="*/ 43459 w 55221"/>
                <a:gd name="connsiteY6" fmla="*/ 53357 h 56393"/>
                <a:gd name="connsiteX7" fmla="*/ 50425 w 55221"/>
                <a:gd name="connsiteY7" fmla="*/ 48335 h 56393"/>
                <a:gd name="connsiteX8" fmla="*/ 55043 w 55221"/>
                <a:gd name="connsiteY8" fmla="*/ 38695 h 56393"/>
                <a:gd name="connsiteX9" fmla="*/ 46942 w 55221"/>
                <a:gd name="connsiteY9" fmla="*/ 9532 h 56393"/>
                <a:gd name="connsiteX10" fmla="*/ 44836 w 55221"/>
                <a:gd name="connsiteY10" fmla="*/ 5401 h 56393"/>
                <a:gd name="connsiteX11" fmla="*/ 40623 w 55221"/>
                <a:gd name="connsiteY11" fmla="*/ 2080 h 56393"/>
                <a:gd name="connsiteX12" fmla="*/ 27257 w 55221"/>
                <a:gd name="connsiteY12" fmla="*/ 55 h 56393"/>
                <a:gd name="connsiteX13" fmla="*/ 6924 w 55221"/>
                <a:gd name="connsiteY13" fmla="*/ 15365 h 5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21" h="56393">
                  <a:moveTo>
                    <a:pt x="6924" y="15365"/>
                  </a:moveTo>
                  <a:cubicBezTo>
                    <a:pt x="1951" y="22850"/>
                    <a:pt x="-471" y="31744"/>
                    <a:pt x="39" y="40720"/>
                  </a:cubicBezTo>
                  <a:cubicBezTo>
                    <a:pt x="646" y="44641"/>
                    <a:pt x="2769" y="48156"/>
                    <a:pt x="5952" y="50522"/>
                  </a:cubicBezTo>
                  <a:cubicBezTo>
                    <a:pt x="14191" y="55407"/>
                    <a:pt x="23887" y="57213"/>
                    <a:pt x="33333" y="55625"/>
                  </a:cubicBezTo>
                  <a:lnTo>
                    <a:pt x="36492" y="55625"/>
                  </a:lnTo>
                  <a:lnTo>
                    <a:pt x="38922" y="55058"/>
                  </a:lnTo>
                  <a:cubicBezTo>
                    <a:pt x="40470" y="54589"/>
                    <a:pt x="41984" y="54021"/>
                    <a:pt x="43459" y="53357"/>
                  </a:cubicBezTo>
                  <a:cubicBezTo>
                    <a:pt x="46124" y="52215"/>
                    <a:pt x="48497" y="50498"/>
                    <a:pt x="50425" y="48335"/>
                  </a:cubicBezTo>
                  <a:cubicBezTo>
                    <a:pt x="53009" y="45735"/>
                    <a:pt x="54638" y="42340"/>
                    <a:pt x="55043" y="38695"/>
                  </a:cubicBezTo>
                  <a:cubicBezTo>
                    <a:pt x="56177" y="28407"/>
                    <a:pt x="50668" y="18929"/>
                    <a:pt x="46942" y="9532"/>
                  </a:cubicBezTo>
                  <a:cubicBezTo>
                    <a:pt x="46383" y="8082"/>
                    <a:pt x="45678" y="6697"/>
                    <a:pt x="44836" y="5401"/>
                  </a:cubicBezTo>
                  <a:cubicBezTo>
                    <a:pt x="43694" y="3991"/>
                    <a:pt x="42260" y="2858"/>
                    <a:pt x="40623" y="2080"/>
                  </a:cubicBezTo>
                  <a:cubicBezTo>
                    <a:pt x="36476" y="63"/>
                    <a:pt x="31818" y="-642"/>
                    <a:pt x="27257" y="55"/>
                  </a:cubicBezTo>
                  <a:cubicBezTo>
                    <a:pt x="18460" y="1691"/>
                    <a:pt x="10934" y="7362"/>
                    <a:pt x="6924" y="1536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84" name="Freeform: Shape 1983">
              <a:extLst>
                <a:ext uri="{FF2B5EF4-FFF2-40B4-BE49-F238E27FC236}">
                  <a16:creationId xmlns:a16="http://schemas.microsoft.com/office/drawing/2014/main" xmlns="" id="{3393F231-3CF1-8AE8-814C-2F05BAA57528}"/>
                </a:ext>
              </a:extLst>
            </p:cNvPr>
            <p:cNvSpPr/>
            <p:nvPr/>
          </p:nvSpPr>
          <p:spPr>
            <a:xfrm>
              <a:off x="8332287" y="4993202"/>
              <a:ext cx="126417" cy="120714"/>
            </a:xfrm>
            <a:custGeom>
              <a:avLst/>
              <a:gdLst>
                <a:gd name="connsiteX0" fmla="*/ 116307 w 126417"/>
                <a:gd name="connsiteY0" fmla="*/ 21497 h 120714"/>
                <a:gd name="connsiteX1" fmla="*/ 92734 w 126417"/>
                <a:gd name="connsiteY1" fmla="*/ 67104 h 120714"/>
                <a:gd name="connsiteX2" fmla="*/ 70700 w 126417"/>
                <a:gd name="connsiteY2" fmla="*/ 111172 h 120714"/>
                <a:gd name="connsiteX3" fmla="*/ 46398 w 126417"/>
                <a:gd name="connsiteY3" fmla="*/ 118625 h 120714"/>
                <a:gd name="connsiteX4" fmla="*/ 14805 w 126417"/>
                <a:gd name="connsiteY4" fmla="*/ 93432 h 120714"/>
                <a:gd name="connsiteX5" fmla="*/ 3059 w 126417"/>
                <a:gd name="connsiteY5" fmla="*/ 71641 h 120714"/>
                <a:gd name="connsiteX6" fmla="*/ 1520 w 126417"/>
                <a:gd name="connsiteY6" fmla="*/ 67590 h 120714"/>
                <a:gd name="connsiteX7" fmla="*/ 629 w 126417"/>
                <a:gd name="connsiteY7" fmla="*/ 64026 h 120714"/>
                <a:gd name="connsiteX8" fmla="*/ -19 w 126417"/>
                <a:gd name="connsiteY8" fmla="*/ 57383 h 120714"/>
                <a:gd name="connsiteX9" fmla="*/ 6056 w 126417"/>
                <a:gd name="connsiteY9" fmla="*/ 45881 h 120714"/>
                <a:gd name="connsiteX10" fmla="*/ 58954 w 126417"/>
                <a:gd name="connsiteY10" fmla="*/ 21173 h 120714"/>
                <a:gd name="connsiteX11" fmla="*/ 100429 w 126417"/>
                <a:gd name="connsiteY11" fmla="*/ 4324 h 120714"/>
                <a:gd name="connsiteX12" fmla="*/ 112013 w 126417"/>
                <a:gd name="connsiteY12" fmla="*/ 274 h 120714"/>
                <a:gd name="connsiteX13" fmla="*/ 121086 w 126417"/>
                <a:gd name="connsiteY13" fmla="*/ 274 h 120714"/>
                <a:gd name="connsiteX14" fmla="*/ 124408 w 126417"/>
                <a:gd name="connsiteY14" fmla="*/ 841 h 120714"/>
                <a:gd name="connsiteX15" fmla="*/ 125542 w 126417"/>
                <a:gd name="connsiteY15" fmla="*/ 1408 h 120714"/>
                <a:gd name="connsiteX16" fmla="*/ 125542 w 126417"/>
                <a:gd name="connsiteY16" fmla="*/ 1408 h 120714"/>
                <a:gd name="connsiteX17" fmla="*/ 116307 w 126417"/>
                <a:gd name="connsiteY17" fmla="*/ 21497 h 12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417" h="120714">
                  <a:moveTo>
                    <a:pt x="116307" y="21497"/>
                  </a:moveTo>
                  <a:lnTo>
                    <a:pt x="92734" y="67104"/>
                  </a:lnTo>
                  <a:lnTo>
                    <a:pt x="70700" y="111172"/>
                  </a:lnTo>
                  <a:cubicBezTo>
                    <a:pt x="65815" y="119654"/>
                    <a:pt x="55195" y="122910"/>
                    <a:pt x="46398" y="118625"/>
                  </a:cubicBezTo>
                  <a:cubicBezTo>
                    <a:pt x="33493" y="113732"/>
                    <a:pt x="22452" y="104918"/>
                    <a:pt x="14805" y="93432"/>
                  </a:cubicBezTo>
                  <a:cubicBezTo>
                    <a:pt x="10009" y="86676"/>
                    <a:pt x="6064" y="79361"/>
                    <a:pt x="3059" y="71641"/>
                  </a:cubicBezTo>
                  <a:lnTo>
                    <a:pt x="1520" y="67590"/>
                  </a:lnTo>
                  <a:cubicBezTo>
                    <a:pt x="1520" y="66375"/>
                    <a:pt x="872" y="65241"/>
                    <a:pt x="629" y="64026"/>
                  </a:cubicBezTo>
                  <a:cubicBezTo>
                    <a:pt x="143" y="61847"/>
                    <a:pt x="-76" y="59619"/>
                    <a:pt x="-19" y="57383"/>
                  </a:cubicBezTo>
                  <a:cubicBezTo>
                    <a:pt x="54" y="52799"/>
                    <a:pt x="2306" y="48521"/>
                    <a:pt x="6056" y="45881"/>
                  </a:cubicBezTo>
                  <a:cubicBezTo>
                    <a:pt x="23084" y="36411"/>
                    <a:pt x="40760" y="28148"/>
                    <a:pt x="58954" y="21173"/>
                  </a:cubicBezTo>
                  <a:lnTo>
                    <a:pt x="100429" y="4324"/>
                  </a:lnTo>
                  <a:cubicBezTo>
                    <a:pt x="104091" y="2452"/>
                    <a:pt x="107987" y="1092"/>
                    <a:pt x="112013" y="274"/>
                  </a:cubicBezTo>
                  <a:cubicBezTo>
                    <a:pt x="115003" y="-366"/>
                    <a:pt x="118097" y="-366"/>
                    <a:pt x="121086" y="274"/>
                  </a:cubicBezTo>
                  <a:cubicBezTo>
                    <a:pt x="122212" y="306"/>
                    <a:pt x="123330" y="500"/>
                    <a:pt x="124408" y="841"/>
                  </a:cubicBezTo>
                  <a:cubicBezTo>
                    <a:pt x="124804" y="994"/>
                    <a:pt x="125177" y="1189"/>
                    <a:pt x="125542" y="1408"/>
                  </a:cubicBezTo>
                  <a:lnTo>
                    <a:pt x="125542" y="1408"/>
                  </a:lnTo>
                  <a:cubicBezTo>
                    <a:pt x="126838" y="2056"/>
                    <a:pt x="128296" y="-3210"/>
                    <a:pt x="116307" y="2149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85" name="Freeform: Shape 1984">
              <a:extLst>
                <a:ext uri="{FF2B5EF4-FFF2-40B4-BE49-F238E27FC236}">
                  <a16:creationId xmlns:a16="http://schemas.microsoft.com/office/drawing/2014/main" xmlns="" id="{772FEB20-C9F8-3266-7D10-AD4A3C99D6EA}"/>
                </a:ext>
              </a:extLst>
            </p:cNvPr>
            <p:cNvSpPr/>
            <p:nvPr/>
          </p:nvSpPr>
          <p:spPr>
            <a:xfrm>
              <a:off x="8348004" y="5037581"/>
              <a:ext cx="57667" cy="60114"/>
            </a:xfrm>
            <a:custGeom>
              <a:avLst/>
              <a:gdLst>
                <a:gd name="connsiteX0" fmla="*/ 27198 w 57667"/>
                <a:gd name="connsiteY0" fmla="*/ 853 h 60114"/>
                <a:gd name="connsiteX1" fmla="*/ 3868 w 57667"/>
                <a:gd name="connsiteY1" fmla="*/ 12599 h 60114"/>
                <a:gd name="connsiteX2" fmla="*/ -21 w 57667"/>
                <a:gd name="connsiteY2" fmla="*/ 23859 h 60114"/>
                <a:gd name="connsiteX3" fmla="*/ 12130 w 57667"/>
                <a:gd name="connsiteY3" fmla="*/ 49377 h 60114"/>
                <a:gd name="connsiteX4" fmla="*/ 31815 w 57667"/>
                <a:gd name="connsiteY4" fmla="*/ 59907 h 60114"/>
                <a:gd name="connsiteX5" fmla="*/ 41617 w 57667"/>
                <a:gd name="connsiteY5" fmla="*/ 56343 h 60114"/>
                <a:gd name="connsiteX6" fmla="*/ 56198 w 57667"/>
                <a:gd name="connsiteY6" fmla="*/ 29530 h 60114"/>
                <a:gd name="connsiteX7" fmla="*/ 57575 w 57667"/>
                <a:gd name="connsiteY7" fmla="*/ 24993 h 60114"/>
                <a:gd name="connsiteX8" fmla="*/ 56927 w 57667"/>
                <a:gd name="connsiteY8" fmla="*/ 19242 h 60114"/>
                <a:gd name="connsiteX9" fmla="*/ 50204 w 57667"/>
                <a:gd name="connsiteY9" fmla="*/ 7010 h 60114"/>
                <a:gd name="connsiteX10" fmla="*/ 27198 w 57667"/>
                <a:gd name="connsiteY10" fmla="*/ 853 h 6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67" h="60114">
                  <a:moveTo>
                    <a:pt x="27198" y="853"/>
                  </a:moveTo>
                  <a:cubicBezTo>
                    <a:pt x="18425" y="2368"/>
                    <a:pt x="10308" y="6459"/>
                    <a:pt x="3868" y="12599"/>
                  </a:cubicBezTo>
                  <a:cubicBezTo>
                    <a:pt x="1243" y="15751"/>
                    <a:pt x="-142" y="19760"/>
                    <a:pt x="-21" y="23859"/>
                  </a:cubicBezTo>
                  <a:cubicBezTo>
                    <a:pt x="878" y="33540"/>
                    <a:pt x="5180" y="42580"/>
                    <a:pt x="12130" y="49377"/>
                  </a:cubicBezTo>
                  <a:cubicBezTo>
                    <a:pt x="17210" y="55144"/>
                    <a:pt x="24200" y="58879"/>
                    <a:pt x="31815" y="59907"/>
                  </a:cubicBezTo>
                  <a:cubicBezTo>
                    <a:pt x="35404" y="59932"/>
                    <a:pt x="38879" y="58668"/>
                    <a:pt x="41617" y="56343"/>
                  </a:cubicBezTo>
                  <a:cubicBezTo>
                    <a:pt x="48567" y="48712"/>
                    <a:pt x="53574" y="39510"/>
                    <a:pt x="56198" y="29530"/>
                  </a:cubicBezTo>
                  <a:cubicBezTo>
                    <a:pt x="56830" y="28072"/>
                    <a:pt x="57292" y="26549"/>
                    <a:pt x="57575" y="24993"/>
                  </a:cubicBezTo>
                  <a:cubicBezTo>
                    <a:pt x="57762" y="23049"/>
                    <a:pt x="57543" y="21097"/>
                    <a:pt x="56927" y="19242"/>
                  </a:cubicBezTo>
                  <a:cubicBezTo>
                    <a:pt x="55761" y="14657"/>
                    <a:pt x="53444" y="10453"/>
                    <a:pt x="50204" y="7010"/>
                  </a:cubicBezTo>
                  <a:cubicBezTo>
                    <a:pt x="44412" y="618"/>
                    <a:pt x="35412" y="-1796"/>
                    <a:pt x="27198" y="85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86" name="Freeform: Shape 1985">
              <a:extLst>
                <a:ext uri="{FF2B5EF4-FFF2-40B4-BE49-F238E27FC236}">
                  <a16:creationId xmlns:a16="http://schemas.microsoft.com/office/drawing/2014/main" xmlns="" id="{64216535-C0F2-DADB-E6CD-1C9517162144}"/>
                </a:ext>
              </a:extLst>
            </p:cNvPr>
            <p:cNvSpPr/>
            <p:nvPr/>
          </p:nvSpPr>
          <p:spPr>
            <a:xfrm>
              <a:off x="8307899" y="4948164"/>
              <a:ext cx="143621" cy="82134"/>
            </a:xfrm>
            <a:custGeom>
              <a:avLst/>
              <a:gdLst>
                <a:gd name="connsiteX0" fmla="*/ 126761 w 143621"/>
                <a:gd name="connsiteY0" fmla="*/ 45068 h 82134"/>
                <a:gd name="connsiteX1" fmla="*/ 34980 w 143621"/>
                <a:gd name="connsiteY1" fmla="*/ 80549 h 82134"/>
                <a:gd name="connsiteX2" fmla="*/ 12865 w 143621"/>
                <a:gd name="connsiteY2" fmla="*/ 74879 h 82134"/>
                <a:gd name="connsiteX3" fmla="*/ 1281 w 143621"/>
                <a:gd name="connsiteY3" fmla="*/ 49443 h 82134"/>
                <a:gd name="connsiteX4" fmla="*/ -15 w 143621"/>
                <a:gd name="connsiteY4" fmla="*/ 33241 h 82134"/>
                <a:gd name="connsiteX5" fmla="*/ 2010 w 143621"/>
                <a:gd name="connsiteY5" fmla="*/ 22386 h 82134"/>
                <a:gd name="connsiteX6" fmla="*/ 11245 w 143621"/>
                <a:gd name="connsiteY6" fmla="*/ 14286 h 82134"/>
                <a:gd name="connsiteX7" fmla="*/ 69003 w 143621"/>
                <a:gd name="connsiteY7" fmla="*/ 5294 h 82134"/>
                <a:gd name="connsiteX8" fmla="*/ 113557 w 143621"/>
                <a:gd name="connsiteY8" fmla="*/ 676 h 82134"/>
                <a:gd name="connsiteX9" fmla="*/ 125789 w 143621"/>
                <a:gd name="connsiteY9" fmla="*/ -53 h 82134"/>
                <a:gd name="connsiteX10" fmla="*/ 139722 w 143621"/>
                <a:gd name="connsiteY10" fmla="*/ 11369 h 82134"/>
                <a:gd name="connsiteX11" fmla="*/ 126761 w 143621"/>
                <a:gd name="connsiteY11" fmla="*/ 45068 h 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621" h="82134">
                  <a:moveTo>
                    <a:pt x="126761" y="45068"/>
                  </a:moveTo>
                  <a:cubicBezTo>
                    <a:pt x="96141" y="56733"/>
                    <a:pt x="65544" y="68560"/>
                    <a:pt x="34980" y="80549"/>
                  </a:cubicBezTo>
                  <a:cubicBezTo>
                    <a:pt x="27163" y="83668"/>
                    <a:pt x="18220" y="81376"/>
                    <a:pt x="12865" y="74879"/>
                  </a:cubicBezTo>
                  <a:cubicBezTo>
                    <a:pt x="6774" y="67604"/>
                    <a:pt x="2772" y="58815"/>
                    <a:pt x="1281" y="49443"/>
                  </a:cubicBezTo>
                  <a:cubicBezTo>
                    <a:pt x="326" y="44096"/>
                    <a:pt x="-112" y="38669"/>
                    <a:pt x="-15" y="33241"/>
                  </a:cubicBezTo>
                  <a:cubicBezTo>
                    <a:pt x="-120" y="29523"/>
                    <a:pt x="569" y="25821"/>
                    <a:pt x="2010" y="22386"/>
                  </a:cubicBezTo>
                  <a:cubicBezTo>
                    <a:pt x="3906" y="18579"/>
                    <a:pt x="7219" y="15671"/>
                    <a:pt x="11245" y="14286"/>
                  </a:cubicBezTo>
                  <a:cubicBezTo>
                    <a:pt x="30282" y="10025"/>
                    <a:pt x="49578" y="7027"/>
                    <a:pt x="69003" y="5294"/>
                  </a:cubicBezTo>
                  <a:lnTo>
                    <a:pt x="113557" y="676"/>
                  </a:lnTo>
                  <a:cubicBezTo>
                    <a:pt x="117575" y="-158"/>
                    <a:pt x="121698" y="-401"/>
                    <a:pt x="125789" y="-53"/>
                  </a:cubicBezTo>
                  <a:cubicBezTo>
                    <a:pt x="132626" y="-231"/>
                    <a:pt x="138556" y="4630"/>
                    <a:pt x="139722" y="11369"/>
                  </a:cubicBezTo>
                  <a:cubicBezTo>
                    <a:pt x="142882" y="28057"/>
                    <a:pt x="150982" y="34618"/>
                    <a:pt x="126761" y="4506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87" name="Freeform: Shape 1986">
              <a:extLst>
                <a:ext uri="{FF2B5EF4-FFF2-40B4-BE49-F238E27FC236}">
                  <a16:creationId xmlns:a16="http://schemas.microsoft.com/office/drawing/2014/main" xmlns="" id="{57E56E55-FB39-C97C-EC27-7B2F8BBE02E5}"/>
                </a:ext>
              </a:extLst>
            </p:cNvPr>
            <p:cNvSpPr/>
            <p:nvPr/>
          </p:nvSpPr>
          <p:spPr>
            <a:xfrm>
              <a:off x="8318072" y="4970826"/>
              <a:ext cx="56664" cy="45370"/>
            </a:xfrm>
            <a:custGeom>
              <a:avLst/>
              <a:gdLst>
                <a:gd name="connsiteX0" fmla="*/ 36230 w 56664"/>
                <a:gd name="connsiteY0" fmla="*/ 130 h 45370"/>
                <a:gd name="connsiteX1" fmla="*/ 10389 w 56664"/>
                <a:gd name="connsiteY1" fmla="*/ 3775 h 45370"/>
                <a:gd name="connsiteX2" fmla="*/ 2288 w 56664"/>
                <a:gd name="connsiteY2" fmla="*/ 10742 h 45370"/>
                <a:gd name="connsiteX3" fmla="*/ 1802 w 56664"/>
                <a:gd name="connsiteY3" fmla="*/ 30345 h 45370"/>
                <a:gd name="connsiteX4" fmla="*/ 12171 w 56664"/>
                <a:gd name="connsiteY4" fmla="*/ 43468 h 45370"/>
                <a:gd name="connsiteX5" fmla="*/ 21892 w 56664"/>
                <a:gd name="connsiteY5" fmla="*/ 45007 h 45370"/>
                <a:gd name="connsiteX6" fmla="*/ 49677 w 56664"/>
                <a:gd name="connsiteY6" fmla="*/ 33018 h 45370"/>
                <a:gd name="connsiteX7" fmla="*/ 53323 w 56664"/>
                <a:gd name="connsiteY7" fmla="*/ 30345 h 45370"/>
                <a:gd name="connsiteX8" fmla="*/ 55834 w 56664"/>
                <a:gd name="connsiteY8" fmla="*/ 25647 h 45370"/>
                <a:gd name="connsiteX9" fmla="*/ 55267 w 56664"/>
                <a:gd name="connsiteY9" fmla="*/ 12686 h 45370"/>
                <a:gd name="connsiteX10" fmla="*/ 36230 w 56664"/>
                <a:gd name="connsiteY10" fmla="*/ 130 h 4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64" h="45370">
                  <a:moveTo>
                    <a:pt x="36230" y="130"/>
                  </a:moveTo>
                  <a:cubicBezTo>
                    <a:pt x="27449" y="-875"/>
                    <a:pt x="18554" y="381"/>
                    <a:pt x="10389" y="3775"/>
                  </a:cubicBezTo>
                  <a:cubicBezTo>
                    <a:pt x="7043" y="5217"/>
                    <a:pt x="4216" y="7647"/>
                    <a:pt x="2288" y="10742"/>
                  </a:cubicBezTo>
                  <a:cubicBezTo>
                    <a:pt x="-620" y="16914"/>
                    <a:pt x="-798" y="24035"/>
                    <a:pt x="1802" y="30345"/>
                  </a:cubicBezTo>
                  <a:cubicBezTo>
                    <a:pt x="3528" y="35846"/>
                    <a:pt x="7213" y="40520"/>
                    <a:pt x="12171" y="43468"/>
                  </a:cubicBezTo>
                  <a:cubicBezTo>
                    <a:pt x="15193" y="44927"/>
                    <a:pt x="18571" y="45461"/>
                    <a:pt x="21892" y="45007"/>
                  </a:cubicBezTo>
                  <a:cubicBezTo>
                    <a:pt x="31921" y="43088"/>
                    <a:pt x="41398" y="38997"/>
                    <a:pt x="49677" y="33018"/>
                  </a:cubicBezTo>
                  <a:cubicBezTo>
                    <a:pt x="51022" y="32322"/>
                    <a:pt x="52253" y="31423"/>
                    <a:pt x="53323" y="30345"/>
                  </a:cubicBezTo>
                  <a:cubicBezTo>
                    <a:pt x="54489" y="28976"/>
                    <a:pt x="55340" y="27372"/>
                    <a:pt x="55834" y="25647"/>
                  </a:cubicBezTo>
                  <a:cubicBezTo>
                    <a:pt x="57073" y="21378"/>
                    <a:pt x="56871" y="16825"/>
                    <a:pt x="55267" y="12686"/>
                  </a:cubicBezTo>
                  <a:cubicBezTo>
                    <a:pt x="52197" y="4909"/>
                    <a:pt x="44590" y="-113"/>
                    <a:pt x="36230" y="13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88" name="Freeform: Shape 1987">
              <a:extLst>
                <a:ext uri="{FF2B5EF4-FFF2-40B4-BE49-F238E27FC236}">
                  <a16:creationId xmlns:a16="http://schemas.microsoft.com/office/drawing/2014/main" xmlns="" id="{A1E238E6-F538-4FDD-7703-38BE6EC9E3B9}"/>
                </a:ext>
              </a:extLst>
            </p:cNvPr>
            <p:cNvSpPr/>
            <p:nvPr/>
          </p:nvSpPr>
          <p:spPr>
            <a:xfrm>
              <a:off x="8301990" y="4889209"/>
              <a:ext cx="143866" cy="64131"/>
            </a:xfrm>
            <a:custGeom>
              <a:avLst/>
              <a:gdLst>
                <a:gd name="connsiteX0" fmla="*/ 122383 w 143866"/>
                <a:gd name="connsiteY0" fmla="*/ 56877 h 64131"/>
                <a:gd name="connsiteX1" fmla="*/ 24202 w 143866"/>
                <a:gd name="connsiteY1" fmla="*/ 63925 h 64131"/>
                <a:gd name="connsiteX2" fmla="*/ 11889 w 143866"/>
                <a:gd name="connsiteY2" fmla="*/ 59470 h 64131"/>
                <a:gd name="connsiteX3" fmla="*/ 9783 w 143866"/>
                <a:gd name="connsiteY3" fmla="*/ 57525 h 64131"/>
                <a:gd name="connsiteX4" fmla="*/ 8001 w 143866"/>
                <a:gd name="connsiteY4" fmla="*/ 55986 h 64131"/>
                <a:gd name="connsiteX5" fmla="*/ 4841 w 143866"/>
                <a:gd name="connsiteY5" fmla="*/ 52098 h 64131"/>
                <a:gd name="connsiteX6" fmla="*/ 62 w 143866"/>
                <a:gd name="connsiteY6" fmla="*/ 31036 h 64131"/>
                <a:gd name="connsiteX7" fmla="*/ 1682 w 143866"/>
                <a:gd name="connsiteY7" fmla="*/ 18399 h 64131"/>
                <a:gd name="connsiteX8" fmla="*/ 5247 w 143866"/>
                <a:gd name="connsiteY8" fmla="*/ 10298 h 64131"/>
                <a:gd name="connsiteX9" fmla="*/ 15372 w 143866"/>
                <a:gd name="connsiteY9" fmla="*/ 4466 h 64131"/>
                <a:gd name="connsiteX10" fmla="*/ 118413 w 143866"/>
                <a:gd name="connsiteY10" fmla="*/ 172 h 64131"/>
                <a:gd name="connsiteX11" fmla="*/ 143201 w 143866"/>
                <a:gd name="connsiteY11" fmla="*/ 18561 h 64131"/>
                <a:gd name="connsiteX12" fmla="*/ 142715 w 143866"/>
                <a:gd name="connsiteY12" fmla="*/ 46508 h 64131"/>
                <a:gd name="connsiteX13" fmla="*/ 136802 w 143866"/>
                <a:gd name="connsiteY13" fmla="*/ 54609 h 64131"/>
                <a:gd name="connsiteX14" fmla="*/ 130888 w 143866"/>
                <a:gd name="connsiteY14" fmla="*/ 56067 h 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866" h="64131">
                  <a:moveTo>
                    <a:pt x="122383" y="56877"/>
                  </a:moveTo>
                  <a:cubicBezTo>
                    <a:pt x="89656" y="58765"/>
                    <a:pt x="56929" y="61114"/>
                    <a:pt x="24202" y="63925"/>
                  </a:cubicBezTo>
                  <a:cubicBezTo>
                    <a:pt x="19722" y="63795"/>
                    <a:pt x="15413" y="62232"/>
                    <a:pt x="11889" y="59470"/>
                  </a:cubicBezTo>
                  <a:cubicBezTo>
                    <a:pt x="11160" y="58902"/>
                    <a:pt x="10431" y="58011"/>
                    <a:pt x="9783" y="57525"/>
                  </a:cubicBezTo>
                  <a:lnTo>
                    <a:pt x="8001" y="55986"/>
                  </a:lnTo>
                  <a:cubicBezTo>
                    <a:pt x="6761" y="54852"/>
                    <a:pt x="5700" y="53540"/>
                    <a:pt x="4841" y="52098"/>
                  </a:cubicBezTo>
                  <a:cubicBezTo>
                    <a:pt x="1220" y="45698"/>
                    <a:pt x="-448" y="38375"/>
                    <a:pt x="62" y="31036"/>
                  </a:cubicBezTo>
                  <a:cubicBezTo>
                    <a:pt x="151" y="26775"/>
                    <a:pt x="694" y="22538"/>
                    <a:pt x="1682" y="18399"/>
                  </a:cubicBezTo>
                  <a:cubicBezTo>
                    <a:pt x="2233" y="15458"/>
                    <a:pt x="3448" y="12688"/>
                    <a:pt x="5247" y="10298"/>
                  </a:cubicBezTo>
                  <a:cubicBezTo>
                    <a:pt x="7814" y="7212"/>
                    <a:pt x="11411" y="5138"/>
                    <a:pt x="15372" y="4466"/>
                  </a:cubicBezTo>
                  <a:cubicBezTo>
                    <a:pt x="33518" y="1225"/>
                    <a:pt x="118413" y="172"/>
                    <a:pt x="118413" y="172"/>
                  </a:cubicBezTo>
                  <a:cubicBezTo>
                    <a:pt x="118413" y="172"/>
                    <a:pt x="142715" y="-4445"/>
                    <a:pt x="143201" y="18561"/>
                  </a:cubicBezTo>
                  <a:cubicBezTo>
                    <a:pt x="144190" y="27861"/>
                    <a:pt x="144028" y="37249"/>
                    <a:pt x="142715" y="46508"/>
                  </a:cubicBezTo>
                  <a:cubicBezTo>
                    <a:pt x="141800" y="49838"/>
                    <a:pt x="139694" y="52722"/>
                    <a:pt x="136802" y="54609"/>
                  </a:cubicBezTo>
                  <a:cubicBezTo>
                    <a:pt x="135182" y="55905"/>
                    <a:pt x="133238" y="55662"/>
                    <a:pt x="130888" y="560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89" name="Freeform: Shape 1988">
              <a:extLst>
                <a:ext uri="{FF2B5EF4-FFF2-40B4-BE49-F238E27FC236}">
                  <a16:creationId xmlns:a16="http://schemas.microsoft.com/office/drawing/2014/main" xmlns="" id="{19B0CAFA-8F71-3A19-DDF8-E6AE1056A2B0}"/>
                </a:ext>
              </a:extLst>
            </p:cNvPr>
            <p:cNvSpPr/>
            <p:nvPr/>
          </p:nvSpPr>
          <p:spPr>
            <a:xfrm>
              <a:off x="8311820" y="4903197"/>
              <a:ext cx="56525" cy="37507"/>
            </a:xfrm>
            <a:custGeom>
              <a:avLst/>
              <a:gdLst>
                <a:gd name="connsiteX0" fmla="*/ 39323 w 56525"/>
                <a:gd name="connsiteY0" fmla="*/ 1252 h 37507"/>
                <a:gd name="connsiteX1" fmla="*/ 13158 w 56525"/>
                <a:gd name="connsiteY1" fmla="*/ 1252 h 37507"/>
                <a:gd name="connsiteX2" fmla="*/ 4490 w 56525"/>
                <a:gd name="connsiteY2" fmla="*/ 6031 h 37507"/>
                <a:gd name="connsiteX3" fmla="*/ 6920 w 56525"/>
                <a:gd name="connsiteY3" fmla="*/ 33654 h 37507"/>
                <a:gd name="connsiteX4" fmla="*/ 15831 w 56525"/>
                <a:gd name="connsiteY4" fmla="*/ 36976 h 37507"/>
                <a:gd name="connsiteX5" fmla="*/ 45884 w 56525"/>
                <a:gd name="connsiteY5" fmla="*/ 33735 h 37507"/>
                <a:gd name="connsiteX6" fmla="*/ 50097 w 56525"/>
                <a:gd name="connsiteY6" fmla="*/ 32196 h 37507"/>
                <a:gd name="connsiteX7" fmla="*/ 53742 w 56525"/>
                <a:gd name="connsiteY7" fmla="*/ 28470 h 37507"/>
                <a:gd name="connsiteX8" fmla="*/ 56253 w 56525"/>
                <a:gd name="connsiteY8" fmla="*/ 16076 h 37507"/>
                <a:gd name="connsiteX9" fmla="*/ 39323 w 56525"/>
                <a:gd name="connsiteY9" fmla="*/ 1252 h 3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25" h="37507">
                  <a:moveTo>
                    <a:pt x="39323" y="1252"/>
                  </a:moveTo>
                  <a:cubicBezTo>
                    <a:pt x="30712" y="-693"/>
                    <a:pt x="21769" y="-693"/>
                    <a:pt x="13158" y="1252"/>
                  </a:cubicBezTo>
                  <a:cubicBezTo>
                    <a:pt x="9909" y="2094"/>
                    <a:pt x="6928" y="3730"/>
                    <a:pt x="4490" y="6031"/>
                  </a:cubicBezTo>
                  <a:cubicBezTo>
                    <a:pt x="-2380" y="14359"/>
                    <a:pt x="-1294" y="26656"/>
                    <a:pt x="6920" y="33654"/>
                  </a:cubicBezTo>
                  <a:cubicBezTo>
                    <a:pt x="9569" y="35477"/>
                    <a:pt x="12631" y="36619"/>
                    <a:pt x="15831" y="36976"/>
                  </a:cubicBezTo>
                  <a:cubicBezTo>
                    <a:pt x="25965" y="37915"/>
                    <a:pt x="36188" y="36814"/>
                    <a:pt x="45884" y="33735"/>
                  </a:cubicBezTo>
                  <a:cubicBezTo>
                    <a:pt x="47359" y="33428"/>
                    <a:pt x="48776" y="32909"/>
                    <a:pt x="50097" y="32196"/>
                  </a:cubicBezTo>
                  <a:cubicBezTo>
                    <a:pt x="51620" y="31297"/>
                    <a:pt x="52875" y="30009"/>
                    <a:pt x="53742" y="28470"/>
                  </a:cubicBezTo>
                  <a:cubicBezTo>
                    <a:pt x="56083" y="24792"/>
                    <a:pt x="56974" y="20378"/>
                    <a:pt x="56253" y="16076"/>
                  </a:cubicBezTo>
                  <a:cubicBezTo>
                    <a:pt x="54617" y="7870"/>
                    <a:pt x="47675" y="1786"/>
                    <a:pt x="39323"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90" name="Freeform: Shape 1989">
              <a:extLst>
                <a:ext uri="{FF2B5EF4-FFF2-40B4-BE49-F238E27FC236}">
                  <a16:creationId xmlns:a16="http://schemas.microsoft.com/office/drawing/2014/main" xmlns="" id="{38AA559E-8162-13F8-8EC1-9E2A635340E3}"/>
                </a:ext>
              </a:extLst>
            </p:cNvPr>
            <p:cNvSpPr/>
            <p:nvPr/>
          </p:nvSpPr>
          <p:spPr>
            <a:xfrm>
              <a:off x="8301112" y="4825782"/>
              <a:ext cx="143876" cy="61618"/>
            </a:xfrm>
            <a:custGeom>
              <a:avLst/>
              <a:gdLst>
                <a:gd name="connsiteX0" fmla="*/ 122450 w 143876"/>
                <a:gd name="connsiteY0" fmla="*/ 58819 h 61618"/>
                <a:gd name="connsiteX1" fmla="*/ 24027 w 143876"/>
                <a:gd name="connsiteY1" fmla="*/ 61412 h 61618"/>
                <a:gd name="connsiteX2" fmla="*/ 4909 w 143876"/>
                <a:gd name="connsiteY2" fmla="*/ 52015 h 61618"/>
                <a:gd name="connsiteX3" fmla="*/ 49 w 143876"/>
                <a:gd name="connsiteY3" fmla="*/ 30872 h 61618"/>
                <a:gd name="connsiteX4" fmla="*/ 1669 w 143876"/>
                <a:gd name="connsiteY4" fmla="*/ 18235 h 61618"/>
                <a:gd name="connsiteX5" fmla="*/ 5233 w 143876"/>
                <a:gd name="connsiteY5" fmla="*/ 10134 h 61618"/>
                <a:gd name="connsiteX6" fmla="*/ 15359 w 143876"/>
                <a:gd name="connsiteY6" fmla="*/ 4383 h 61618"/>
                <a:gd name="connsiteX7" fmla="*/ 118481 w 143876"/>
                <a:gd name="connsiteY7" fmla="*/ 170 h 61618"/>
                <a:gd name="connsiteX8" fmla="*/ 143188 w 143876"/>
                <a:gd name="connsiteY8" fmla="*/ 18640 h 61618"/>
                <a:gd name="connsiteX9" fmla="*/ 122450 w 143876"/>
                <a:gd name="connsiteY9" fmla="*/ 58819 h 61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6" h="61618">
                  <a:moveTo>
                    <a:pt x="122450" y="58819"/>
                  </a:moveTo>
                  <a:lnTo>
                    <a:pt x="24027" y="61412"/>
                  </a:lnTo>
                  <a:cubicBezTo>
                    <a:pt x="13415" y="60439"/>
                    <a:pt x="8717" y="58090"/>
                    <a:pt x="4909" y="52015"/>
                  </a:cubicBezTo>
                  <a:cubicBezTo>
                    <a:pt x="1272" y="45591"/>
                    <a:pt x="-421" y="38244"/>
                    <a:pt x="49" y="30872"/>
                  </a:cubicBezTo>
                  <a:cubicBezTo>
                    <a:pt x="187" y="26619"/>
                    <a:pt x="729" y="22382"/>
                    <a:pt x="1669" y="18235"/>
                  </a:cubicBezTo>
                  <a:cubicBezTo>
                    <a:pt x="2268" y="15311"/>
                    <a:pt x="3484" y="12548"/>
                    <a:pt x="5233" y="10134"/>
                  </a:cubicBezTo>
                  <a:cubicBezTo>
                    <a:pt x="7809" y="7072"/>
                    <a:pt x="11406" y="5031"/>
                    <a:pt x="15359" y="4383"/>
                  </a:cubicBezTo>
                  <a:cubicBezTo>
                    <a:pt x="33505" y="1142"/>
                    <a:pt x="118481" y="170"/>
                    <a:pt x="118481" y="170"/>
                  </a:cubicBezTo>
                  <a:cubicBezTo>
                    <a:pt x="118481" y="170"/>
                    <a:pt x="142783" y="-4447"/>
                    <a:pt x="143188" y="18640"/>
                  </a:cubicBezTo>
                  <a:cubicBezTo>
                    <a:pt x="143593" y="41727"/>
                    <a:pt x="148697" y="56632"/>
                    <a:pt x="122450" y="5881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91" name="Freeform: Shape 1990">
              <a:extLst>
                <a:ext uri="{FF2B5EF4-FFF2-40B4-BE49-F238E27FC236}">
                  <a16:creationId xmlns:a16="http://schemas.microsoft.com/office/drawing/2014/main" xmlns="" id="{8D17F364-5730-9033-D6CB-42A9B5245E49}"/>
                </a:ext>
              </a:extLst>
            </p:cNvPr>
            <p:cNvSpPr/>
            <p:nvPr/>
          </p:nvSpPr>
          <p:spPr>
            <a:xfrm>
              <a:off x="8310846" y="4839657"/>
              <a:ext cx="56611" cy="37537"/>
            </a:xfrm>
            <a:custGeom>
              <a:avLst/>
              <a:gdLst>
                <a:gd name="connsiteX0" fmla="*/ 39486 w 56611"/>
                <a:gd name="connsiteY0" fmla="*/ 1282 h 37537"/>
                <a:gd name="connsiteX1" fmla="*/ 13321 w 56611"/>
                <a:gd name="connsiteY1" fmla="*/ 1282 h 37537"/>
                <a:gd name="connsiteX2" fmla="*/ 4572 w 56611"/>
                <a:gd name="connsiteY2" fmla="*/ 6061 h 37537"/>
                <a:gd name="connsiteX3" fmla="*/ 279 w 56611"/>
                <a:gd name="connsiteY3" fmla="*/ 21534 h 37537"/>
                <a:gd name="connsiteX4" fmla="*/ 7003 w 56611"/>
                <a:gd name="connsiteY4" fmla="*/ 33685 h 37537"/>
                <a:gd name="connsiteX5" fmla="*/ 15913 w 56611"/>
                <a:gd name="connsiteY5" fmla="*/ 37006 h 37537"/>
                <a:gd name="connsiteX6" fmla="*/ 45967 w 56611"/>
                <a:gd name="connsiteY6" fmla="*/ 33766 h 37537"/>
                <a:gd name="connsiteX7" fmla="*/ 50260 w 56611"/>
                <a:gd name="connsiteY7" fmla="*/ 32227 h 37537"/>
                <a:gd name="connsiteX8" fmla="*/ 53906 w 56611"/>
                <a:gd name="connsiteY8" fmla="*/ 28582 h 37537"/>
                <a:gd name="connsiteX9" fmla="*/ 56336 w 56611"/>
                <a:gd name="connsiteY9" fmla="*/ 16106 h 37537"/>
                <a:gd name="connsiteX10" fmla="*/ 39486 w 56611"/>
                <a:gd name="connsiteY10" fmla="*/ 1282 h 3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1" h="37537">
                  <a:moveTo>
                    <a:pt x="39486" y="1282"/>
                  </a:moveTo>
                  <a:cubicBezTo>
                    <a:pt x="30875" y="-703"/>
                    <a:pt x="21932" y="-703"/>
                    <a:pt x="13321" y="1282"/>
                  </a:cubicBezTo>
                  <a:cubicBezTo>
                    <a:pt x="10032" y="2068"/>
                    <a:pt x="7011" y="3712"/>
                    <a:pt x="4572" y="6061"/>
                  </a:cubicBezTo>
                  <a:cubicBezTo>
                    <a:pt x="838" y="10282"/>
                    <a:pt x="-750" y="15993"/>
                    <a:pt x="279" y="21534"/>
                  </a:cubicBezTo>
                  <a:cubicBezTo>
                    <a:pt x="862" y="26305"/>
                    <a:pt x="3276" y="30655"/>
                    <a:pt x="7003" y="33685"/>
                  </a:cubicBezTo>
                  <a:cubicBezTo>
                    <a:pt x="9668" y="35475"/>
                    <a:pt x="12722" y="36609"/>
                    <a:pt x="15913" y="37006"/>
                  </a:cubicBezTo>
                  <a:cubicBezTo>
                    <a:pt x="26047" y="37946"/>
                    <a:pt x="36270" y="36844"/>
                    <a:pt x="45967" y="33766"/>
                  </a:cubicBezTo>
                  <a:cubicBezTo>
                    <a:pt x="47466" y="33458"/>
                    <a:pt x="48907" y="32940"/>
                    <a:pt x="50260" y="32227"/>
                  </a:cubicBezTo>
                  <a:cubicBezTo>
                    <a:pt x="51743" y="31311"/>
                    <a:pt x="52990" y="30064"/>
                    <a:pt x="53906" y="28582"/>
                  </a:cubicBezTo>
                  <a:cubicBezTo>
                    <a:pt x="56190" y="24855"/>
                    <a:pt x="57057" y="20424"/>
                    <a:pt x="56336" y="16106"/>
                  </a:cubicBezTo>
                  <a:cubicBezTo>
                    <a:pt x="54683" y="7941"/>
                    <a:pt x="47798" y="1881"/>
                    <a:pt x="394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92" name="Freeform: Shape 1991">
              <a:extLst>
                <a:ext uri="{FF2B5EF4-FFF2-40B4-BE49-F238E27FC236}">
                  <a16:creationId xmlns:a16="http://schemas.microsoft.com/office/drawing/2014/main" xmlns="" id="{84D47C4D-4A06-0C44-FE7E-F184FDE73F44}"/>
                </a:ext>
              </a:extLst>
            </p:cNvPr>
            <p:cNvSpPr/>
            <p:nvPr/>
          </p:nvSpPr>
          <p:spPr>
            <a:xfrm>
              <a:off x="8300289" y="4762433"/>
              <a:ext cx="143313" cy="61377"/>
            </a:xfrm>
            <a:custGeom>
              <a:avLst/>
              <a:gdLst>
                <a:gd name="connsiteX0" fmla="*/ 122383 w 143313"/>
                <a:gd name="connsiteY0" fmla="*/ 58740 h 61377"/>
                <a:gd name="connsiteX1" fmla="*/ 23959 w 143313"/>
                <a:gd name="connsiteY1" fmla="*/ 61171 h 61377"/>
                <a:gd name="connsiteX2" fmla="*/ 4841 w 143313"/>
                <a:gd name="connsiteY2" fmla="*/ 51774 h 61377"/>
                <a:gd name="connsiteX3" fmla="*/ 62 w 143313"/>
                <a:gd name="connsiteY3" fmla="*/ 30712 h 61377"/>
                <a:gd name="connsiteX4" fmla="*/ 1682 w 143313"/>
                <a:gd name="connsiteY4" fmla="*/ 18075 h 61377"/>
                <a:gd name="connsiteX5" fmla="*/ 5165 w 143313"/>
                <a:gd name="connsiteY5" fmla="*/ 9974 h 61377"/>
                <a:gd name="connsiteX6" fmla="*/ 15372 w 143313"/>
                <a:gd name="connsiteY6" fmla="*/ 4142 h 61377"/>
                <a:gd name="connsiteX7" fmla="*/ 118413 w 143313"/>
                <a:gd name="connsiteY7" fmla="*/ 172 h 61377"/>
                <a:gd name="connsiteX8" fmla="*/ 142715 w 143313"/>
                <a:gd name="connsiteY8" fmla="*/ 18561 h 61377"/>
                <a:gd name="connsiteX9" fmla="*/ 122383 w 143313"/>
                <a:gd name="connsiteY9" fmla="*/ 58740 h 6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13" h="61377">
                  <a:moveTo>
                    <a:pt x="122383" y="58740"/>
                  </a:moveTo>
                  <a:lnTo>
                    <a:pt x="23959" y="61171"/>
                  </a:lnTo>
                  <a:cubicBezTo>
                    <a:pt x="13347" y="60279"/>
                    <a:pt x="8649" y="57849"/>
                    <a:pt x="4841" y="51774"/>
                  </a:cubicBezTo>
                  <a:cubicBezTo>
                    <a:pt x="1220" y="45374"/>
                    <a:pt x="-448" y="38051"/>
                    <a:pt x="62" y="30712"/>
                  </a:cubicBezTo>
                  <a:cubicBezTo>
                    <a:pt x="151" y="26451"/>
                    <a:pt x="694" y="22214"/>
                    <a:pt x="1682" y="18075"/>
                  </a:cubicBezTo>
                  <a:cubicBezTo>
                    <a:pt x="2201" y="15142"/>
                    <a:pt x="3400" y="12372"/>
                    <a:pt x="5165" y="9974"/>
                  </a:cubicBezTo>
                  <a:cubicBezTo>
                    <a:pt x="7782" y="6896"/>
                    <a:pt x="11395" y="4830"/>
                    <a:pt x="15372" y="4142"/>
                  </a:cubicBezTo>
                  <a:cubicBezTo>
                    <a:pt x="33437" y="982"/>
                    <a:pt x="118413" y="172"/>
                    <a:pt x="118413" y="172"/>
                  </a:cubicBezTo>
                  <a:cubicBezTo>
                    <a:pt x="118413" y="172"/>
                    <a:pt x="142715" y="-4445"/>
                    <a:pt x="142715" y="18561"/>
                  </a:cubicBezTo>
                  <a:cubicBezTo>
                    <a:pt x="142715" y="41567"/>
                    <a:pt x="148629" y="56553"/>
                    <a:pt x="122383" y="5874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93" name="Freeform: Shape 1992">
              <a:extLst>
                <a:ext uri="{FF2B5EF4-FFF2-40B4-BE49-F238E27FC236}">
                  <a16:creationId xmlns:a16="http://schemas.microsoft.com/office/drawing/2014/main" xmlns="" id="{36ACD75E-3205-4A18-3E68-A35091D4EEDA}"/>
                </a:ext>
              </a:extLst>
            </p:cNvPr>
            <p:cNvSpPr/>
            <p:nvPr/>
          </p:nvSpPr>
          <p:spPr>
            <a:xfrm>
              <a:off x="8310024" y="4776178"/>
              <a:ext cx="56581" cy="37588"/>
            </a:xfrm>
            <a:custGeom>
              <a:avLst/>
              <a:gdLst>
                <a:gd name="connsiteX0" fmla="*/ 39417 w 56581"/>
                <a:gd name="connsiteY0" fmla="*/ 1252 h 37588"/>
                <a:gd name="connsiteX1" fmla="*/ 13252 w 56581"/>
                <a:gd name="connsiteY1" fmla="*/ 1252 h 37588"/>
                <a:gd name="connsiteX2" fmla="*/ 4503 w 56581"/>
                <a:gd name="connsiteY2" fmla="*/ 6112 h 37588"/>
                <a:gd name="connsiteX3" fmla="*/ 291 w 56581"/>
                <a:gd name="connsiteY3" fmla="*/ 21503 h 37588"/>
                <a:gd name="connsiteX4" fmla="*/ 7014 w 56581"/>
                <a:gd name="connsiteY4" fmla="*/ 33735 h 37588"/>
                <a:gd name="connsiteX5" fmla="*/ 15925 w 56581"/>
                <a:gd name="connsiteY5" fmla="*/ 37057 h 37588"/>
                <a:gd name="connsiteX6" fmla="*/ 45898 w 56581"/>
                <a:gd name="connsiteY6" fmla="*/ 33817 h 37588"/>
                <a:gd name="connsiteX7" fmla="*/ 50191 w 56581"/>
                <a:gd name="connsiteY7" fmla="*/ 32358 h 37588"/>
                <a:gd name="connsiteX8" fmla="*/ 53836 w 56581"/>
                <a:gd name="connsiteY8" fmla="*/ 28632 h 37588"/>
                <a:gd name="connsiteX9" fmla="*/ 56267 w 56581"/>
                <a:gd name="connsiteY9" fmla="*/ 16238 h 37588"/>
                <a:gd name="connsiteX10" fmla="*/ 39417 w 56581"/>
                <a:gd name="connsiteY10" fmla="*/ 1252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1" h="37588">
                  <a:moveTo>
                    <a:pt x="39417" y="1252"/>
                  </a:moveTo>
                  <a:cubicBezTo>
                    <a:pt x="30806" y="-693"/>
                    <a:pt x="21863" y="-693"/>
                    <a:pt x="13252" y="1252"/>
                  </a:cubicBezTo>
                  <a:cubicBezTo>
                    <a:pt x="9971" y="2094"/>
                    <a:pt x="6958" y="3771"/>
                    <a:pt x="4503" y="6112"/>
                  </a:cubicBezTo>
                  <a:cubicBezTo>
                    <a:pt x="801" y="10316"/>
                    <a:pt x="-754" y="15995"/>
                    <a:pt x="291" y="21503"/>
                  </a:cubicBezTo>
                  <a:cubicBezTo>
                    <a:pt x="785" y="26323"/>
                    <a:pt x="3207" y="30738"/>
                    <a:pt x="7014" y="33735"/>
                  </a:cubicBezTo>
                  <a:cubicBezTo>
                    <a:pt x="9679" y="35526"/>
                    <a:pt x="12733" y="36660"/>
                    <a:pt x="15925" y="37057"/>
                  </a:cubicBezTo>
                  <a:cubicBezTo>
                    <a:pt x="26035" y="37996"/>
                    <a:pt x="36225" y="36895"/>
                    <a:pt x="45898" y="33817"/>
                  </a:cubicBezTo>
                  <a:cubicBezTo>
                    <a:pt x="47396" y="33549"/>
                    <a:pt x="48846" y="33063"/>
                    <a:pt x="50191" y="32358"/>
                  </a:cubicBezTo>
                  <a:cubicBezTo>
                    <a:pt x="51673" y="31411"/>
                    <a:pt x="52921" y="30139"/>
                    <a:pt x="53836" y="28632"/>
                  </a:cubicBezTo>
                  <a:cubicBezTo>
                    <a:pt x="56194" y="24962"/>
                    <a:pt x="57060" y="20531"/>
                    <a:pt x="56267" y="16238"/>
                  </a:cubicBezTo>
                  <a:cubicBezTo>
                    <a:pt x="54703" y="8000"/>
                    <a:pt x="47785" y="1843"/>
                    <a:pt x="39417"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94" name="Freeform: Shape 1993">
              <a:extLst>
                <a:ext uri="{FF2B5EF4-FFF2-40B4-BE49-F238E27FC236}">
                  <a16:creationId xmlns:a16="http://schemas.microsoft.com/office/drawing/2014/main" xmlns="" id="{692D05DF-D451-43FE-13D4-CE011FDDBE47}"/>
                </a:ext>
              </a:extLst>
            </p:cNvPr>
            <p:cNvSpPr/>
            <p:nvPr/>
          </p:nvSpPr>
          <p:spPr>
            <a:xfrm>
              <a:off x="8299415" y="4699020"/>
              <a:ext cx="143872" cy="61280"/>
            </a:xfrm>
            <a:custGeom>
              <a:avLst/>
              <a:gdLst>
                <a:gd name="connsiteX0" fmla="*/ 122447 w 143872"/>
                <a:gd name="connsiteY0" fmla="*/ 58725 h 61280"/>
                <a:gd name="connsiteX1" fmla="*/ 24024 w 143872"/>
                <a:gd name="connsiteY1" fmla="*/ 61074 h 61280"/>
                <a:gd name="connsiteX2" fmla="*/ 4825 w 143872"/>
                <a:gd name="connsiteY2" fmla="*/ 51677 h 61280"/>
                <a:gd name="connsiteX3" fmla="*/ 45 w 143872"/>
                <a:gd name="connsiteY3" fmla="*/ 30534 h 61280"/>
                <a:gd name="connsiteX4" fmla="*/ 1666 w 143872"/>
                <a:gd name="connsiteY4" fmla="*/ 17897 h 61280"/>
                <a:gd name="connsiteX5" fmla="*/ 5230 w 143872"/>
                <a:gd name="connsiteY5" fmla="*/ 9796 h 61280"/>
                <a:gd name="connsiteX6" fmla="*/ 15356 w 143872"/>
                <a:gd name="connsiteY6" fmla="*/ 4045 h 61280"/>
                <a:gd name="connsiteX7" fmla="*/ 118478 w 143872"/>
                <a:gd name="connsiteY7" fmla="*/ 156 h 61280"/>
                <a:gd name="connsiteX8" fmla="*/ 143185 w 143872"/>
                <a:gd name="connsiteY8" fmla="*/ 18626 h 61280"/>
                <a:gd name="connsiteX9" fmla="*/ 122447 w 143872"/>
                <a:gd name="connsiteY9" fmla="*/ 58725 h 6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2" h="61280">
                  <a:moveTo>
                    <a:pt x="122447" y="58725"/>
                  </a:moveTo>
                  <a:lnTo>
                    <a:pt x="24024" y="61074"/>
                  </a:lnTo>
                  <a:cubicBezTo>
                    <a:pt x="13331" y="60183"/>
                    <a:pt x="8713" y="57753"/>
                    <a:pt x="4825" y="51677"/>
                  </a:cubicBezTo>
                  <a:cubicBezTo>
                    <a:pt x="1244" y="45229"/>
                    <a:pt x="-408" y="37890"/>
                    <a:pt x="45" y="30534"/>
                  </a:cubicBezTo>
                  <a:cubicBezTo>
                    <a:pt x="143" y="26273"/>
                    <a:pt x="685" y="22044"/>
                    <a:pt x="1666" y="17897"/>
                  </a:cubicBezTo>
                  <a:cubicBezTo>
                    <a:pt x="2233" y="14964"/>
                    <a:pt x="3448" y="12194"/>
                    <a:pt x="5230" y="9796"/>
                  </a:cubicBezTo>
                  <a:cubicBezTo>
                    <a:pt x="7822" y="6742"/>
                    <a:pt x="11403" y="4701"/>
                    <a:pt x="15356" y="4045"/>
                  </a:cubicBezTo>
                  <a:cubicBezTo>
                    <a:pt x="33501" y="885"/>
                    <a:pt x="118478" y="156"/>
                    <a:pt x="118478" y="156"/>
                  </a:cubicBezTo>
                  <a:cubicBezTo>
                    <a:pt x="118478" y="156"/>
                    <a:pt x="142780" y="-4380"/>
                    <a:pt x="143185" y="18626"/>
                  </a:cubicBezTo>
                  <a:cubicBezTo>
                    <a:pt x="143590" y="41632"/>
                    <a:pt x="148693" y="56618"/>
                    <a:pt x="122447" y="587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95" name="Freeform: Shape 1994">
              <a:extLst>
                <a:ext uri="{FF2B5EF4-FFF2-40B4-BE49-F238E27FC236}">
                  <a16:creationId xmlns:a16="http://schemas.microsoft.com/office/drawing/2014/main" xmlns="" id="{03A89C8F-FD9B-F71A-629B-7D01B6BA434F}"/>
                </a:ext>
              </a:extLst>
            </p:cNvPr>
            <p:cNvSpPr/>
            <p:nvPr/>
          </p:nvSpPr>
          <p:spPr>
            <a:xfrm>
              <a:off x="8309227" y="4712668"/>
              <a:ext cx="56532" cy="37588"/>
            </a:xfrm>
            <a:custGeom>
              <a:avLst/>
              <a:gdLst>
                <a:gd name="connsiteX0" fmla="*/ 39404 w 56532"/>
                <a:gd name="connsiteY0" fmla="*/ 1252 h 37588"/>
                <a:gd name="connsiteX1" fmla="*/ 13239 w 56532"/>
                <a:gd name="connsiteY1" fmla="*/ 1252 h 37588"/>
                <a:gd name="connsiteX2" fmla="*/ 4490 w 56532"/>
                <a:gd name="connsiteY2" fmla="*/ 6031 h 37588"/>
                <a:gd name="connsiteX3" fmla="*/ 6920 w 56532"/>
                <a:gd name="connsiteY3" fmla="*/ 33654 h 37588"/>
                <a:gd name="connsiteX4" fmla="*/ 15831 w 56532"/>
                <a:gd name="connsiteY4" fmla="*/ 37057 h 37588"/>
                <a:gd name="connsiteX5" fmla="*/ 45884 w 56532"/>
                <a:gd name="connsiteY5" fmla="*/ 33897 h 37588"/>
                <a:gd name="connsiteX6" fmla="*/ 50097 w 56532"/>
                <a:gd name="connsiteY6" fmla="*/ 32358 h 37588"/>
                <a:gd name="connsiteX7" fmla="*/ 53742 w 56532"/>
                <a:gd name="connsiteY7" fmla="*/ 28713 h 37588"/>
                <a:gd name="connsiteX8" fmla="*/ 56253 w 56532"/>
                <a:gd name="connsiteY8" fmla="*/ 16238 h 37588"/>
                <a:gd name="connsiteX9" fmla="*/ 39404 w 56532"/>
                <a:gd name="connsiteY9" fmla="*/ 1252 h 3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2" h="37588">
                  <a:moveTo>
                    <a:pt x="39404" y="1252"/>
                  </a:moveTo>
                  <a:cubicBezTo>
                    <a:pt x="30793" y="-693"/>
                    <a:pt x="21850" y="-693"/>
                    <a:pt x="13239" y="1252"/>
                  </a:cubicBezTo>
                  <a:cubicBezTo>
                    <a:pt x="9974" y="2102"/>
                    <a:pt x="6969" y="3747"/>
                    <a:pt x="4490" y="6031"/>
                  </a:cubicBezTo>
                  <a:cubicBezTo>
                    <a:pt x="-2380" y="14359"/>
                    <a:pt x="-1294" y="26656"/>
                    <a:pt x="6920" y="33654"/>
                  </a:cubicBezTo>
                  <a:cubicBezTo>
                    <a:pt x="9569" y="35501"/>
                    <a:pt x="12623" y="36668"/>
                    <a:pt x="15831" y="37057"/>
                  </a:cubicBezTo>
                  <a:cubicBezTo>
                    <a:pt x="25957" y="37988"/>
                    <a:pt x="36172" y="36911"/>
                    <a:pt x="45884" y="33897"/>
                  </a:cubicBezTo>
                  <a:cubicBezTo>
                    <a:pt x="47359" y="33590"/>
                    <a:pt x="48776" y="33071"/>
                    <a:pt x="50097" y="32358"/>
                  </a:cubicBezTo>
                  <a:cubicBezTo>
                    <a:pt x="51595" y="31467"/>
                    <a:pt x="52851" y="30212"/>
                    <a:pt x="53742" y="28713"/>
                  </a:cubicBezTo>
                  <a:cubicBezTo>
                    <a:pt x="56091" y="25011"/>
                    <a:pt x="56990" y="20564"/>
                    <a:pt x="56253" y="16238"/>
                  </a:cubicBezTo>
                  <a:cubicBezTo>
                    <a:pt x="54641" y="8024"/>
                    <a:pt x="47748" y="1892"/>
                    <a:pt x="39404"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96" name="Freeform: Shape 1995">
              <a:extLst>
                <a:ext uri="{FF2B5EF4-FFF2-40B4-BE49-F238E27FC236}">
                  <a16:creationId xmlns:a16="http://schemas.microsoft.com/office/drawing/2014/main" xmlns="" id="{EEC2B199-9554-1C21-A1F1-6769B7A23662}"/>
                </a:ext>
              </a:extLst>
            </p:cNvPr>
            <p:cNvSpPr/>
            <p:nvPr/>
          </p:nvSpPr>
          <p:spPr>
            <a:xfrm>
              <a:off x="8298844" y="4636012"/>
              <a:ext cx="143310" cy="61183"/>
            </a:xfrm>
            <a:custGeom>
              <a:avLst/>
              <a:gdLst>
                <a:gd name="connsiteX0" fmla="*/ 122127 w 143310"/>
                <a:gd name="connsiteY0" fmla="*/ 58385 h 61183"/>
                <a:gd name="connsiteX1" fmla="*/ 24027 w 143310"/>
                <a:gd name="connsiteY1" fmla="*/ 60977 h 61183"/>
                <a:gd name="connsiteX2" fmla="*/ 4910 w 143310"/>
                <a:gd name="connsiteY2" fmla="*/ 51499 h 61183"/>
                <a:gd name="connsiteX3" fmla="*/ 49 w 143310"/>
                <a:gd name="connsiteY3" fmla="*/ 30438 h 61183"/>
                <a:gd name="connsiteX4" fmla="*/ 1669 w 143310"/>
                <a:gd name="connsiteY4" fmla="*/ 17800 h 61183"/>
                <a:gd name="connsiteX5" fmla="*/ 5234 w 143310"/>
                <a:gd name="connsiteY5" fmla="*/ 9700 h 61183"/>
                <a:gd name="connsiteX6" fmla="*/ 15359 w 143310"/>
                <a:gd name="connsiteY6" fmla="*/ 3948 h 61183"/>
                <a:gd name="connsiteX7" fmla="*/ 118481 w 143310"/>
                <a:gd name="connsiteY7" fmla="*/ 141 h 61183"/>
                <a:gd name="connsiteX8" fmla="*/ 142784 w 143310"/>
                <a:gd name="connsiteY8" fmla="*/ 18691 h 61183"/>
                <a:gd name="connsiteX9" fmla="*/ 122127 w 143310"/>
                <a:gd name="connsiteY9" fmla="*/ 58385 h 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10" h="61183">
                  <a:moveTo>
                    <a:pt x="122127" y="58385"/>
                  </a:moveTo>
                  <a:lnTo>
                    <a:pt x="24027" y="60977"/>
                  </a:lnTo>
                  <a:cubicBezTo>
                    <a:pt x="13415" y="60005"/>
                    <a:pt x="8717" y="57575"/>
                    <a:pt x="4910" y="51499"/>
                  </a:cubicBezTo>
                  <a:cubicBezTo>
                    <a:pt x="1264" y="45108"/>
                    <a:pt x="-421" y="37785"/>
                    <a:pt x="49" y="30438"/>
                  </a:cubicBezTo>
                  <a:cubicBezTo>
                    <a:pt x="219" y="26184"/>
                    <a:pt x="762" y="21956"/>
                    <a:pt x="1669" y="17800"/>
                  </a:cubicBezTo>
                  <a:cubicBezTo>
                    <a:pt x="2252" y="14876"/>
                    <a:pt x="3476" y="12106"/>
                    <a:pt x="5234" y="9700"/>
                  </a:cubicBezTo>
                  <a:cubicBezTo>
                    <a:pt x="7810" y="6638"/>
                    <a:pt x="11406" y="4596"/>
                    <a:pt x="15359" y="3948"/>
                  </a:cubicBezTo>
                  <a:cubicBezTo>
                    <a:pt x="33505" y="789"/>
                    <a:pt x="118481" y="141"/>
                    <a:pt x="118481" y="141"/>
                  </a:cubicBezTo>
                  <a:cubicBezTo>
                    <a:pt x="118481" y="141"/>
                    <a:pt x="142784" y="-4315"/>
                    <a:pt x="142784" y="18691"/>
                  </a:cubicBezTo>
                  <a:cubicBezTo>
                    <a:pt x="142784" y="41697"/>
                    <a:pt x="148373" y="56279"/>
                    <a:pt x="122127" y="5838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97" name="Freeform: Shape 1996">
              <a:extLst>
                <a:ext uri="{FF2B5EF4-FFF2-40B4-BE49-F238E27FC236}">
                  <a16:creationId xmlns:a16="http://schemas.microsoft.com/office/drawing/2014/main" xmlns="" id="{488DDACD-5A81-274A-5E6A-3E15374BDB51}"/>
                </a:ext>
              </a:extLst>
            </p:cNvPr>
            <p:cNvSpPr/>
            <p:nvPr/>
          </p:nvSpPr>
          <p:spPr>
            <a:xfrm>
              <a:off x="8308430" y="4649210"/>
              <a:ext cx="56432" cy="37618"/>
            </a:xfrm>
            <a:custGeom>
              <a:avLst/>
              <a:gdLst>
                <a:gd name="connsiteX0" fmla="*/ 39311 w 56432"/>
                <a:gd name="connsiteY0" fmla="*/ 1282 h 37618"/>
                <a:gd name="connsiteX1" fmla="*/ 13145 w 56432"/>
                <a:gd name="connsiteY1" fmla="*/ 1282 h 37618"/>
                <a:gd name="connsiteX2" fmla="*/ 4397 w 56432"/>
                <a:gd name="connsiteY2" fmla="*/ 6061 h 37618"/>
                <a:gd name="connsiteX3" fmla="*/ 6827 w 56432"/>
                <a:gd name="connsiteY3" fmla="*/ 33685 h 37618"/>
                <a:gd name="connsiteX4" fmla="*/ 15819 w 56432"/>
                <a:gd name="connsiteY4" fmla="*/ 37087 h 37618"/>
                <a:gd name="connsiteX5" fmla="*/ 45791 w 56432"/>
                <a:gd name="connsiteY5" fmla="*/ 33928 h 37618"/>
                <a:gd name="connsiteX6" fmla="*/ 50085 w 56432"/>
                <a:gd name="connsiteY6" fmla="*/ 32469 h 37618"/>
                <a:gd name="connsiteX7" fmla="*/ 53730 w 56432"/>
                <a:gd name="connsiteY7" fmla="*/ 28743 h 37618"/>
                <a:gd name="connsiteX8" fmla="*/ 56160 w 56432"/>
                <a:gd name="connsiteY8" fmla="*/ 16349 h 37618"/>
                <a:gd name="connsiteX9" fmla="*/ 39311 w 56432"/>
                <a:gd name="connsiteY9" fmla="*/ 1282 h 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2" h="37618">
                  <a:moveTo>
                    <a:pt x="39311" y="1282"/>
                  </a:moveTo>
                  <a:cubicBezTo>
                    <a:pt x="30700" y="-703"/>
                    <a:pt x="21756" y="-703"/>
                    <a:pt x="13145" y="1282"/>
                  </a:cubicBezTo>
                  <a:cubicBezTo>
                    <a:pt x="9857" y="2068"/>
                    <a:pt x="6835" y="3720"/>
                    <a:pt x="4397" y="6061"/>
                  </a:cubicBezTo>
                  <a:cubicBezTo>
                    <a:pt x="-2343" y="14429"/>
                    <a:pt x="-1266" y="26621"/>
                    <a:pt x="6827" y="33685"/>
                  </a:cubicBezTo>
                  <a:cubicBezTo>
                    <a:pt x="9532" y="35483"/>
                    <a:pt x="12603" y="36641"/>
                    <a:pt x="15819" y="37087"/>
                  </a:cubicBezTo>
                  <a:cubicBezTo>
                    <a:pt x="25920" y="38019"/>
                    <a:pt x="36103" y="36941"/>
                    <a:pt x="45791" y="33928"/>
                  </a:cubicBezTo>
                  <a:cubicBezTo>
                    <a:pt x="47274" y="33612"/>
                    <a:pt x="48716" y="33126"/>
                    <a:pt x="50085" y="32469"/>
                  </a:cubicBezTo>
                  <a:cubicBezTo>
                    <a:pt x="51551" y="31506"/>
                    <a:pt x="52798" y="30234"/>
                    <a:pt x="53730" y="28743"/>
                  </a:cubicBezTo>
                  <a:cubicBezTo>
                    <a:pt x="56014" y="25041"/>
                    <a:pt x="56873" y="20643"/>
                    <a:pt x="56160" y="16349"/>
                  </a:cubicBezTo>
                  <a:cubicBezTo>
                    <a:pt x="54605" y="8087"/>
                    <a:pt x="47695" y="1906"/>
                    <a:pt x="39311"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1998" name="Freeform: Shape 1997">
              <a:extLst>
                <a:ext uri="{FF2B5EF4-FFF2-40B4-BE49-F238E27FC236}">
                  <a16:creationId xmlns:a16="http://schemas.microsoft.com/office/drawing/2014/main" xmlns="" id="{D3F729AF-86BA-AB21-506B-61442B543D70}"/>
                </a:ext>
              </a:extLst>
            </p:cNvPr>
            <p:cNvSpPr/>
            <p:nvPr/>
          </p:nvSpPr>
          <p:spPr>
            <a:xfrm>
              <a:off x="8297618" y="4572244"/>
              <a:ext cx="143922" cy="61037"/>
            </a:xfrm>
            <a:custGeom>
              <a:avLst/>
              <a:gdLst>
                <a:gd name="connsiteX0" fmla="*/ 122461 w 143922"/>
                <a:gd name="connsiteY0" fmla="*/ 58725 h 61037"/>
                <a:gd name="connsiteX1" fmla="*/ 24038 w 143922"/>
                <a:gd name="connsiteY1" fmla="*/ 60831 h 61037"/>
                <a:gd name="connsiteX2" fmla="*/ 4839 w 143922"/>
                <a:gd name="connsiteY2" fmla="*/ 51353 h 61037"/>
                <a:gd name="connsiteX3" fmla="*/ 59 w 143922"/>
                <a:gd name="connsiteY3" fmla="*/ 30210 h 61037"/>
                <a:gd name="connsiteX4" fmla="*/ 1680 w 143922"/>
                <a:gd name="connsiteY4" fmla="*/ 17573 h 61037"/>
                <a:gd name="connsiteX5" fmla="*/ 5244 w 143922"/>
                <a:gd name="connsiteY5" fmla="*/ 9472 h 61037"/>
                <a:gd name="connsiteX6" fmla="*/ 15370 w 143922"/>
                <a:gd name="connsiteY6" fmla="*/ 3721 h 61037"/>
                <a:gd name="connsiteX7" fmla="*/ 118411 w 143922"/>
                <a:gd name="connsiteY7" fmla="*/ 156 h 61037"/>
                <a:gd name="connsiteX8" fmla="*/ 143199 w 143922"/>
                <a:gd name="connsiteY8" fmla="*/ 18626 h 61037"/>
                <a:gd name="connsiteX9" fmla="*/ 122461 w 143922"/>
                <a:gd name="connsiteY9" fmla="*/ 58725 h 6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22" h="61037">
                  <a:moveTo>
                    <a:pt x="122461" y="58725"/>
                  </a:moveTo>
                  <a:lnTo>
                    <a:pt x="24038" y="60831"/>
                  </a:lnTo>
                  <a:cubicBezTo>
                    <a:pt x="13345" y="59859"/>
                    <a:pt x="8646" y="57428"/>
                    <a:pt x="4839" y="51353"/>
                  </a:cubicBezTo>
                  <a:cubicBezTo>
                    <a:pt x="1226" y="44921"/>
                    <a:pt x="-443" y="37574"/>
                    <a:pt x="59" y="30210"/>
                  </a:cubicBezTo>
                  <a:cubicBezTo>
                    <a:pt x="157" y="25949"/>
                    <a:pt x="699" y="21721"/>
                    <a:pt x="1680" y="17573"/>
                  </a:cubicBezTo>
                  <a:cubicBezTo>
                    <a:pt x="2198" y="14624"/>
                    <a:pt x="3421" y="11846"/>
                    <a:pt x="5244" y="9472"/>
                  </a:cubicBezTo>
                  <a:cubicBezTo>
                    <a:pt x="7844" y="6426"/>
                    <a:pt x="11425" y="4393"/>
                    <a:pt x="15370" y="3721"/>
                  </a:cubicBezTo>
                  <a:cubicBezTo>
                    <a:pt x="33434" y="562"/>
                    <a:pt x="118411" y="156"/>
                    <a:pt x="118411" y="156"/>
                  </a:cubicBezTo>
                  <a:cubicBezTo>
                    <a:pt x="118411" y="156"/>
                    <a:pt x="142713" y="-4380"/>
                    <a:pt x="143199" y="18626"/>
                  </a:cubicBezTo>
                  <a:cubicBezTo>
                    <a:pt x="143685" y="41632"/>
                    <a:pt x="148707" y="56699"/>
                    <a:pt x="122461" y="5872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1999" name="Freeform: Shape 1998">
              <a:extLst>
                <a:ext uri="{FF2B5EF4-FFF2-40B4-BE49-F238E27FC236}">
                  <a16:creationId xmlns:a16="http://schemas.microsoft.com/office/drawing/2014/main" xmlns="" id="{81ADDB0B-A4C4-86E1-C1C6-540CA3BD1161}"/>
                </a:ext>
              </a:extLst>
            </p:cNvPr>
            <p:cNvSpPr/>
            <p:nvPr/>
          </p:nvSpPr>
          <p:spPr>
            <a:xfrm>
              <a:off x="8307768" y="4585700"/>
              <a:ext cx="56573" cy="37637"/>
            </a:xfrm>
            <a:custGeom>
              <a:avLst/>
              <a:gdLst>
                <a:gd name="connsiteX0" fmla="*/ 39405 w 56573"/>
                <a:gd name="connsiteY0" fmla="*/ 1282 h 37637"/>
                <a:gd name="connsiteX1" fmla="*/ 13240 w 56573"/>
                <a:gd name="connsiteY1" fmla="*/ 1282 h 37637"/>
                <a:gd name="connsiteX2" fmla="*/ 4572 w 56573"/>
                <a:gd name="connsiteY2" fmla="*/ 6062 h 37637"/>
                <a:gd name="connsiteX3" fmla="*/ 279 w 56573"/>
                <a:gd name="connsiteY3" fmla="*/ 21453 h 37637"/>
                <a:gd name="connsiteX4" fmla="*/ 7003 w 56573"/>
                <a:gd name="connsiteY4" fmla="*/ 33685 h 37637"/>
                <a:gd name="connsiteX5" fmla="*/ 15913 w 56573"/>
                <a:gd name="connsiteY5" fmla="*/ 37087 h 37637"/>
                <a:gd name="connsiteX6" fmla="*/ 45967 w 56573"/>
                <a:gd name="connsiteY6" fmla="*/ 33928 h 37637"/>
                <a:gd name="connsiteX7" fmla="*/ 50179 w 56573"/>
                <a:gd name="connsiteY7" fmla="*/ 32470 h 37637"/>
                <a:gd name="connsiteX8" fmla="*/ 53825 w 56573"/>
                <a:gd name="connsiteY8" fmla="*/ 28825 h 37637"/>
                <a:gd name="connsiteX9" fmla="*/ 56255 w 56573"/>
                <a:gd name="connsiteY9" fmla="*/ 16349 h 37637"/>
                <a:gd name="connsiteX10" fmla="*/ 39405 w 56573"/>
                <a:gd name="connsiteY10" fmla="*/ 1282 h 3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3" h="37637">
                  <a:moveTo>
                    <a:pt x="39405" y="1282"/>
                  </a:moveTo>
                  <a:cubicBezTo>
                    <a:pt x="30794" y="-703"/>
                    <a:pt x="21851" y="-703"/>
                    <a:pt x="13240" y="1282"/>
                  </a:cubicBezTo>
                  <a:cubicBezTo>
                    <a:pt x="9984" y="2084"/>
                    <a:pt x="6994" y="3737"/>
                    <a:pt x="4572" y="6062"/>
                  </a:cubicBezTo>
                  <a:cubicBezTo>
                    <a:pt x="838" y="10250"/>
                    <a:pt x="-750" y="15936"/>
                    <a:pt x="279" y="21453"/>
                  </a:cubicBezTo>
                  <a:cubicBezTo>
                    <a:pt x="822" y="26256"/>
                    <a:pt x="3244" y="30647"/>
                    <a:pt x="7003" y="33685"/>
                  </a:cubicBezTo>
                  <a:cubicBezTo>
                    <a:pt x="9684" y="35467"/>
                    <a:pt x="12730" y="36625"/>
                    <a:pt x="15913" y="37087"/>
                  </a:cubicBezTo>
                  <a:cubicBezTo>
                    <a:pt x="26039" y="38051"/>
                    <a:pt x="36262" y="36982"/>
                    <a:pt x="45967" y="33928"/>
                  </a:cubicBezTo>
                  <a:cubicBezTo>
                    <a:pt x="47433" y="33652"/>
                    <a:pt x="48851" y="33158"/>
                    <a:pt x="50179" y="32470"/>
                  </a:cubicBezTo>
                  <a:cubicBezTo>
                    <a:pt x="51662" y="31554"/>
                    <a:pt x="52909" y="30307"/>
                    <a:pt x="53825" y="28825"/>
                  </a:cubicBezTo>
                  <a:cubicBezTo>
                    <a:pt x="56182" y="25122"/>
                    <a:pt x="57057" y="20667"/>
                    <a:pt x="56255" y="16349"/>
                  </a:cubicBezTo>
                  <a:cubicBezTo>
                    <a:pt x="54724" y="8079"/>
                    <a:pt x="47798" y="1881"/>
                    <a:pt x="39405"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00" name="Freeform: Shape 1999">
              <a:extLst>
                <a:ext uri="{FF2B5EF4-FFF2-40B4-BE49-F238E27FC236}">
                  <a16:creationId xmlns:a16="http://schemas.microsoft.com/office/drawing/2014/main" xmlns="" id="{FB745769-E49B-C3F9-B325-B43F7F2D0493}"/>
                </a:ext>
              </a:extLst>
            </p:cNvPr>
            <p:cNvSpPr/>
            <p:nvPr/>
          </p:nvSpPr>
          <p:spPr>
            <a:xfrm>
              <a:off x="8296820" y="4508669"/>
              <a:ext cx="143874" cy="60940"/>
            </a:xfrm>
            <a:custGeom>
              <a:avLst/>
              <a:gdLst>
                <a:gd name="connsiteX0" fmla="*/ 122449 w 143874"/>
                <a:gd name="connsiteY0" fmla="*/ 58709 h 60940"/>
                <a:gd name="connsiteX1" fmla="*/ 24026 w 143874"/>
                <a:gd name="connsiteY1" fmla="*/ 60734 h 60940"/>
                <a:gd name="connsiteX2" fmla="*/ 4827 w 143874"/>
                <a:gd name="connsiteY2" fmla="*/ 51175 h 60940"/>
                <a:gd name="connsiteX3" fmla="*/ 48 w 143874"/>
                <a:gd name="connsiteY3" fmla="*/ 30113 h 60940"/>
                <a:gd name="connsiteX4" fmla="*/ 1668 w 143874"/>
                <a:gd name="connsiteY4" fmla="*/ 17476 h 60940"/>
                <a:gd name="connsiteX5" fmla="*/ 5232 w 143874"/>
                <a:gd name="connsiteY5" fmla="*/ 9376 h 60940"/>
                <a:gd name="connsiteX6" fmla="*/ 15358 w 143874"/>
                <a:gd name="connsiteY6" fmla="*/ 3624 h 60940"/>
                <a:gd name="connsiteX7" fmla="*/ 118480 w 143874"/>
                <a:gd name="connsiteY7" fmla="*/ 141 h 60940"/>
                <a:gd name="connsiteX8" fmla="*/ 143187 w 143874"/>
                <a:gd name="connsiteY8" fmla="*/ 18691 h 60940"/>
                <a:gd name="connsiteX9" fmla="*/ 122449 w 143874"/>
                <a:gd name="connsiteY9" fmla="*/ 58709 h 6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4" h="60940">
                  <a:moveTo>
                    <a:pt x="122449" y="58709"/>
                  </a:moveTo>
                  <a:lnTo>
                    <a:pt x="24026" y="60734"/>
                  </a:lnTo>
                  <a:cubicBezTo>
                    <a:pt x="13414" y="59762"/>
                    <a:pt x="8715" y="57332"/>
                    <a:pt x="4827" y="51175"/>
                  </a:cubicBezTo>
                  <a:cubicBezTo>
                    <a:pt x="1247" y="44760"/>
                    <a:pt x="-414" y="37445"/>
                    <a:pt x="48" y="30113"/>
                  </a:cubicBezTo>
                  <a:cubicBezTo>
                    <a:pt x="177" y="25861"/>
                    <a:pt x="720" y="21624"/>
                    <a:pt x="1668" y="17476"/>
                  </a:cubicBezTo>
                  <a:cubicBezTo>
                    <a:pt x="2251" y="14552"/>
                    <a:pt x="3474" y="11782"/>
                    <a:pt x="5232" y="9376"/>
                  </a:cubicBezTo>
                  <a:cubicBezTo>
                    <a:pt x="7808" y="6314"/>
                    <a:pt x="11405" y="4272"/>
                    <a:pt x="15358" y="3624"/>
                  </a:cubicBezTo>
                  <a:cubicBezTo>
                    <a:pt x="33504" y="465"/>
                    <a:pt x="118480" y="141"/>
                    <a:pt x="118480" y="141"/>
                  </a:cubicBezTo>
                  <a:cubicBezTo>
                    <a:pt x="118480" y="141"/>
                    <a:pt x="142782" y="-4315"/>
                    <a:pt x="143187" y="18691"/>
                  </a:cubicBezTo>
                  <a:cubicBezTo>
                    <a:pt x="143592" y="41697"/>
                    <a:pt x="148695" y="56927"/>
                    <a:pt x="122449" y="5870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01" name="Freeform: Shape 2000">
              <a:extLst>
                <a:ext uri="{FF2B5EF4-FFF2-40B4-BE49-F238E27FC236}">
                  <a16:creationId xmlns:a16="http://schemas.microsoft.com/office/drawing/2014/main" xmlns="" id="{7B65C644-132A-F4FF-C6A4-320236BBC359}"/>
                </a:ext>
              </a:extLst>
            </p:cNvPr>
            <p:cNvSpPr/>
            <p:nvPr/>
          </p:nvSpPr>
          <p:spPr>
            <a:xfrm>
              <a:off x="8306553" y="4522190"/>
              <a:ext cx="56607" cy="37597"/>
            </a:xfrm>
            <a:custGeom>
              <a:avLst/>
              <a:gdLst>
                <a:gd name="connsiteX0" fmla="*/ 39486 w 56607"/>
                <a:gd name="connsiteY0" fmla="*/ 1282 h 37597"/>
                <a:gd name="connsiteX1" fmla="*/ 13321 w 56607"/>
                <a:gd name="connsiteY1" fmla="*/ 1282 h 37597"/>
                <a:gd name="connsiteX2" fmla="*/ 4572 w 56607"/>
                <a:gd name="connsiteY2" fmla="*/ 5981 h 37597"/>
                <a:gd name="connsiteX3" fmla="*/ 279 w 56607"/>
                <a:gd name="connsiteY3" fmla="*/ 21453 h 37597"/>
                <a:gd name="connsiteX4" fmla="*/ 7003 w 56607"/>
                <a:gd name="connsiteY4" fmla="*/ 33604 h 37597"/>
                <a:gd name="connsiteX5" fmla="*/ 15913 w 56607"/>
                <a:gd name="connsiteY5" fmla="*/ 37006 h 37597"/>
                <a:gd name="connsiteX6" fmla="*/ 45967 w 56607"/>
                <a:gd name="connsiteY6" fmla="*/ 34009 h 37597"/>
                <a:gd name="connsiteX7" fmla="*/ 50260 w 56607"/>
                <a:gd name="connsiteY7" fmla="*/ 32470 h 37597"/>
                <a:gd name="connsiteX8" fmla="*/ 53825 w 56607"/>
                <a:gd name="connsiteY8" fmla="*/ 28825 h 37597"/>
                <a:gd name="connsiteX9" fmla="*/ 56336 w 56607"/>
                <a:gd name="connsiteY9" fmla="*/ 16431 h 37597"/>
                <a:gd name="connsiteX10" fmla="*/ 39486 w 56607"/>
                <a:gd name="connsiteY10" fmla="*/ 1282 h 3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7" h="37597">
                  <a:moveTo>
                    <a:pt x="39486" y="1282"/>
                  </a:moveTo>
                  <a:cubicBezTo>
                    <a:pt x="30875" y="-703"/>
                    <a:pt x="21932" y="-703"/>
                    <a:pt x="13321" y="1282"/>
                  </a:cubicBezTo>
                  <a:cubicBezTo>
                    <a:pt x="10048" y="2068"/>
                    <a:pt x="7035" y="3688"/>
                    <a:pt x="4572" y="5981"/>
                  </a:cubicBezTo>
                  <a:cubicBezTo>
                    <a:pt x="838" y="10201"/>
                    <a:pt x="-750" y="15912"/>
                    <a:pt x="279" y="21453"/>
                  </a:cubicBezTo>
                  <a:cubicBezTo>
                    <a:pt x="862" y="26224"/>
                    <a:pt x="3276" y="30574"/>
                    <a:pt x="7003" y="33604"/>
                  </a:cubicBezTo>
                  <a:cubicBezTo>
                    <a:pt x="9652" y="35451"/>
                    <a:pt x="12705" y="36617"/>
                    <a:pt x="15913" y="37006"/>
                  </a:cubicBezTo>
                  <a:cubicBezTo>
                    <a:pt x="26031" y="38027"/>
                    <a:pt x="36254" y="37014"/>
                    <a:pt x="45967" y="34009"/>
                  </a:cubicBezTo>
                  <a:cubicBezTo>
                    <a:pt x="47457" y="33693"/>
                    <a:pt x="48907" y="33175"/>
                    <a:pt x="50260" y="32470"/>
                  </a:cubicBezTo>
                  <a:cubicBezTo>
                    <a:pt x="51735" y="31571"/>
                    <a:pt x="52958" y="30323"/>
                    <a:pt x="53825" y="28825"/>
                  </a:cubicBezTo>
                  <a:cubicBezTo>
                    <a:pt x="56166" y="25147"/>
                    <a:pt x="57057" y="20732"/>
                    <a:pt x="56336" y="16431"/>
                  </a:cubicBezTo>
                  <a:cubicBezTo>
                    <a:pt x="54789" y="8152"/>
                    <a:pt x="47879" y="1946"/>
                    <a:pt x="394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02" name="Freeform: Shape 2001">
              <a:extLst>
                <a:ext uri="{FF2B5EF4-FFF2-40B4-BE49-F238E27FC236}">
                  <a16:creationId xmlns:a16="http://schemas.microsoft.com/office/drawing/2014/main" xmlns="" id="{2242489A-A29F-3EFB-09E4-0CA7810EA013}"/>
                </a:ext>
              </a:extLst>
            </p:cNvPr>
            <p:cNvSpPr/>
            <p:nvPr/>
          </p:nvSpPr>
          <p:spPr>
            <a:xfrm>
              <a:off x="8295939" y="4445418"/>
              <a:ext cx="143322" cy="60763"/>
            </a:xfrm>
            <a:custGeom>
              <a:avLst/>
              <a:gdLst>
                <a:gd name="connsiteX0" fmla="*/ 122439 w 143322"/>
                <a:gd name="connsiteY0" fmla="*/ 58775 h 60763"/>
                <a:gd name="connsiteX1" fmla="*/ 24016 w 143322"/>
                <a:gd name="connsiteY1" fmla="*/ 60557 h 60763"/>
                <a:gd name="connsiteX2" fmla="*/ 4898 w 143322"/>
                <a:gd name="connsiteY2" fmla="*/ 51079 h 60763"/>
                <a:gd name="connsiteX3" fmla="*/ 38 w 143322"/>
                <a:gd name="connsiteY3" fmla="*/ 29936 h 60763"/>
                <a:gd name="connsiteX4" fmla="*/ 1739 w 143322"/>
                <a:gd name="connsiteY4" fmla="*/ 17299 h 60763"/>
                <a:gd name="connsiteX5" fmla="*/ 5222 w 143322"/>
                <a:gd name="connsiteY5" fmla="*/ 9198 h 60763"/>
                <a:gd name="connsiteX6" fmla="*/ 15348 w 143322"/>
                <a:gd name="connsiteY6" fmla="*/ 3528 h 60763"/>
                <a:gd name="connsiteX7" fmla="*/ 118470 w 143322"/>
                <a:gd name="connsiteY7" fmla="*/ 126 h 60763"/>
                <a:gd name="connsiteX8" fmla="*/ 142772 w 143322"/>
                <a:gd name="connsiteY8" fmla="*/ 18757 h 60763"/>
                <a:gd name="connsiteX9" fmla="*/ 122439 w 143322"/>
                <a:gd name="connsiteY9" fmla="*/ 58775 h 6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22" h="60763">
                  <a:moveTo>
                    <a:pt x="122439" y="58775"/>
                  </a:moveTo>
                  <a:lnTo>
                    <a:pt x="24016" y="60557"/>
                  </a:lnTo>
                  <a:cubicBezTo>
                    <a:pt x="13404" y="59585"/>
                    <a:pt x="8705" y="57155"/>
                    <a:pt x="4898" y="51079"/>
                  </a:cubicBezTo>
                  <a:cubicBezTo>
                    <a:pt x="1293" y="44639"/>
                    <a:pt x="-392" y="37300"/>
                    <a:pt x="38" y="29936"/>
                  </a:cubicBezTo>
                  <a:cubicBezTo>
                    <a:pt x="192" y="25675"/>
                    <a:pt x="767" y="21447"/>
                    <a:pt x="1739" y="17299"/>
                  </a:cubicBezTo>
                  <a:cubicBezTo>
                    <a:pt x="2257" y="14367"/>
                    <a:pt x="3456" y="11596"/>
                    <a:pt x="5222" y="9198"/>
                  </a:cubicBezTo>
                  <a:cubicBezTo>
                    <a:pt x="7830" y="6177"/>
                    <a:pt x="11411" y="4176"/>
                    <a:pt x="15348" y="3528"/>
                  </a:cubicBezTo>
                  <a:cubicBezTo>
                    <a:pt x="33494" y="369"/>
                    <a:pt x="118470" y="126"/>
                    <a:pt x="118470" y="126"/>
                  </a:cubicBezTo>
                  <a:cubicBezTo>
                    <a:pt x="118470" y="126"/>
                    <a:pt x="142772" y="-4249"/>
                    <a:pt x="142772" y="18757"/>
                  </a:cubicBezTo>
                  <a:cubicBezTo>
                    <a:pt x="142772" y="41763"/>
                    <a:pt x="148442" y="57155"/>
                    <a:pt x="122439" y="5877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03" name="Freeform: Shape 2002">
              <a:extLst>
                <a:ext uri="{FF2B5EF4-FFF2-40B4-BE49-F238E27FC236}">
                  <a16:creationId xmlns:a16="http://schemas.microsoft.com/office/drawing/2014/main" xmlns="" id="{0CE968EF-3F91-4A4F-AB3B-D6155AC7C747}"/>
                </a:ext>
              </a:extLst>
            </p:cNvPr>
            <p:cNvSpPr/>
            <p:nvPr/>
          </p:nvSpPr>
          <p:spPr>
            <a:xfrm>
              <a:off x="8305837" y="4458711"/>
              <a:ext cx="56461" cy="37648"/>
            </a:xfrm>
            <a:custGeom>
              <a:avLst/>
              <a:gdLst>
                <a:gd name="connsiteX0" fmla="*/ 39311 w 56461"/>
                <a:gd name="connsiteY0" fmla="*/ 1252 h 37648"/>
                <a:gd name="connsiteX1" fmla="*/ 13145 w 56461"/>
                <a:gd name="connsiteY1" fmla="*/ 1252 h 37648"/>
                <a:gd name="connsiteX2" fmla="*/ 4397 w 56461"/>
                <a:gd name="connsiteY2" fmla="*/ 6031 h 37648"/>
                <a:gd name="connsiteX3" fmla="*/ 6827 w 56461"/>
                <a:gd name="connsiteY3" fmla="*/ 33654 h 37648"/>
                <a:gd name="connsiteX4" fmla="*/ 15819 w 56461"/>
                <a:gd name="connsiteY4" fmla="*/ 37057 h 37648"/>
                <a:gd name="connsiteX5" fmla="*/ 45791 w 56461"/>
                <a:gd name="connsiteY5" fmla="*/ 34060 h 37648"/>
                <a:gd name="connsiteX6" fmla="*/ 50085 w 56461"/>
                <a:gd name="connsiteY6" fmla="*/ 32601 h 37648"/>
                <a:gd name="connsiteX7" fmla="*/ 53730 w 56461"/>
                <a:gd name="connsiteY7" fmla="*/ 28875 h 37648"/>
                <a:gd name="connsiteX8" fmla="*/ 56160 w 56461"/>
                <a:gd name="connsiteY8" fmla="*/ 16481 h 37648"/>
                <a:gd name="connsiteX9" fmla="*/ 39311 w 56461"/>
                <a:gd name="connsiteY9" fmla="*/ 1252 h 37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1" h="37648">
                  <a:moveTo>
                    <a:pt x="39311" y="1252"/>
                  </a:moveTo>
                  <a:cubicBezTo>
                    <a:pt x="30700" y="-693"/>
                    <a:pt x="21756" y="-693"/>
                    <a:pt x="13145" y="1252"/>
                  </a:cubicBezTo>
                  <a:cubicBezTo>
                    <a:pt x="9881" y="2102"/>
                    <a:pt x="6875" y="3747"/>
                    <a:pt x="4397" y="6031"/>
                  </a:cubicBezTo>
                  <a:cubicBezTo>
                    <a:pt x="-2343" y="14399"/>
                    <a:pt x="-1266" y="26591"/>
                    <a:pt x="6827" y="33654"/>
                  </a:cubicBezTo>
                  <a:cubicBezTo>
                    <a:pt x="9500" y="35501"/>
                    <a:pt x="12586" y="36668"/>
                    <a:pt x="15819" y="37057"/>
                  </a:cubicBezTo>
                  <a:cubicBezTo>
                    <a:pt x="25912" y="38078"/>
                    <a:pt x="36103" y="37065"/>
                    <a:pt x="45791" y="34060"/>
                  </a:cubicBezTo>
                  <a:cubicBezTo>
                    <a:pt x="47282" y="33776"/>
                    <a:pt x="48732" y="33290"/>
                    <a:pt x="50085" y="32601"/>
                  </a:cubicBezTo>
                  <a:cubicBezTo>
                    <a:pt x="51591" y="31678"/>
                    <a:pt x="52839" y="30398"/>
                    <a:pt x="53730" y="28875"/>
                  </a:cubicBezTo>
                  <a:cubicBezTo>
                    <a:pt x="56063" y="25197"/>
                    <a:pt x="56930" y="20774"/>
                    <a:pt x="56160" y="16481"/>
                  </a:cubicBezTo>
                  <a:cubicBezTo>
                    <a:pt x="54645" y="8170"/>
                    <a:pt x="47727" y="1924"/>
                    <a:pt x="39311"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04" name="Freeform: Shape 2003">
              <a:extLst>
                <a:ext uri="{FF2B5EF4-FFF2-40B4-BE49-F238E27FC236}">
                  <a16:creationId xmlns:a16="http://schemas.microsoft.com/office/drawing/2014/main" xmlns="" id="{05C172F2-E69F-8D8A-41D3-31CE3D1C1432}"/>
                </a:ext>
              </a:extLst>
            </p:cNvPr>
            <p:cNvSpPr/>
            <p:nvPr/>
          </p:nvSpPr>
          <p:spPr>
            <a:xfrm>
              <a:off x="8295107" y="4382056"/>
              <a:ext cx="143886" cy="60616"/>
            </a:xfrm>
            <a:custGeom>
              <a:avLst/>
              <a:gdLst>
                <a:gd name="connsiteX0" fmla="*/ 122461 w 143886"/>
                <a:gd name="connsiteY0" fmla="*/ 58709 h 60616"/>
                <a:gd name="connsiteX1" fmla="*/ 24037 w 143886"/>
                <a:gd name="connsiteY1" fmla="*/ 60410 h 60616"/>
                <a:gd name="connsiteX2" fmla="*/ 4839 w 143886"/>
                <a:gd name="connsiteY2" fmla="*/ 50851 h 60616"/>
                <a:gd name="connsiteX3" fmla="*/ 59 w 143886"/>
                <a:gd name="connsiteY3" fmla="*/ 29708 h 60616"/>
                <a:gd name="connsiteX4" fmla="*/ 1680 w 143886"/>
                <a:gd name="connsiteY4" fmla="*/ 17152 h 60616"/>
                <a:gd name="connsiteX5" fmla="*/ 5244 w 143886"/>
                <a:gd name="connsiteY5" fmla="*/ 9051 h 60616"/>
                <a:gd name="connsiteX6" fmla="*/ 15370 w 143886"/>
                <a:gd name="connsiteY6" fmla="*/ 3381 h 60616"/>
                <a:gd name="connsiteX7" fmla="*/ 118492 w 143886"/>
                <a:gd name="connsiteY7" fmla="*/ 141 h 60616"/>
                <a:gd name="connsiteX8" fmla="*/ 143199 w 143886"/>
                <a:gd name="connsiteY8" fmla="*/ 18691 h 60616"/>
                <a:gd name="connsiteX9" fmla="*/ 122461 w 143886"/>
                <a:gd name="connsiteY9" fmla="*/ 58709 h 6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6" h="60616">
                  <a:moveTo>
                    <a:pt x="122461" y="58709"/>
                  </a:moveTo>
                  <a:lnTo>
                    <a:pt x="24037" y="60410"/>
                  </a:lnTo>
                  <a:cubicBezTo>
                    <a:pt x="13345" y="59438"/>
                    <a:pt x="8646" y="57008"/>
                    <a:pt x="4839" y="50851"/>
                  </a:cubicBezTo>
                  <a:cubicBezTo>
                    <a:pt x="1226" y="44419"/>
                    <a:pt x="-443" y="37072"/>
                    <a:pt x="59" y="29708"/>
                  </a:cubicBezTo>
                  <a:cubicBezTo>
                    <a:pt x="149" y="25480"/>
                    <a:pt x="691" y="21267"/>
                    <a:pt x="1680" y="17152"/>
                  </a:cubicBezTo>
                  <a:cubicBezTo>
                    <a:pt x="2231" y="14212"/>
                    <a:pt x="3446" y="11441"/>
                    <a:pt x="5244" y="9051"/>
                  </a:cubicBezTo>
                  <a:cubicBezTo>
                    <a:pt x="7804" y="5973"/>
                    <a:pt x="11409" y="3956"/>
                    <a:pt x="15370" y="3381"/>
                  </a:cubicBezTo>
                  <a:cubicBezTo>
                    <a:pt x="33515" y="222"/>
                    <a:pt x="118492" y="141"/>
                    <a:pt x="118492" y="141"/>
                  </a:cubicBezTo>
                  <a:cubicBezTo>
                    <a:pt x="118492" y="141"/>
                    <a:pt x="142794" y="-4315"/>
                    <a:pt x="143199" y="18691"/>
                  </a:cubicBezTo>
                  <a:cubicBezTo>
                    <a:pt x="143604" y="41697"/>
                    <a:pt x="148707" y="56765"/>
                    <a:pt x="122461" y="5870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05" name="Freeform: Shape 2004">
              <a:extLst>
                <a:ext uri="{FF2B5EF4-FFF2-40B4-BE49-F238E27FC236}">
                  <a16:creationId xmlns:a16="http://schemas.microsoft.com/office/drawing/2014/main" xmlns="" id="{D49CFCA7-C71E-BC3E-4A90-9F3086016D2D}"/>
                </a:ext>
              </a:extLst>
            </p:cNvPr>
            <p:cNvSpPr/>
            <p:nvPr/>
          </p:nvSpPr>
          <p:spPr>
            <a:xfrm>
              <a:off x="8304848" y="4395202"/>
              <a:ext cx="56611" cy="37648"/>
            </a:xfrm>
            <a:custGeom>
              <a:avLst/>
              <a:gdLst>
                <a:gd name="connsiteX0" fmla="*/ 39409 w 56611"/>
                <a:gd name="connsiteY0" fmla="*/ 1252 h 37648"/>
                <a:gd name="connsiteX1" fmla="*/ 13244 w 56611"/>
                <a:gd name="connsiteY1" fmla="*/ 1252 h 37648"/>
                <a:gd name="connsiteX2" fmla="*/ 4576 w 56611"/>
                <a:gd name="connsiteY2" fmla="*/ 6031 h 37648"/>
                <a:gd name="connsiteX3" fmla="*/ 283 w 56611"/>
                <a:gd name="connsiteY3" fmla="*/ 21422 h 37648"/>
                <a:gd name="connsiteX4" fmla="*/ 7006 w 56611"/>
                <a:gd name="connsiteY4" fmla="*/ 33654 h 37648"/>
                <a:gd name="connsiteX5" fmla="*/ 15917 w 56611"/>
                <a:gd name="connsiteY5" fmla="*/ 37057 h 37648"/>
                <a:gd name="connsiteX6" fmla="*/ 45971 w 56611"/>
                <a:gd name="connsiteY6" fmla="*/ 34060 h 37648"/>
                <a:gd name="connsiteX7" fmla="*/ 50183 w 56611"/>
                <a:gd name="connsiteY7" fmla="*/ 32601 h 37648"/>
                <a:gd name="connsiteX8" fmla="*/ 53829 w 56611"/>
                <a:gd name="connsiteY8" fmla="*/ 28956 h 37648"/>
                <a:gd name="connsiteX9" fmla="*/ 56340 w 56611"/>
                <a:gd name="connsiteY9" fmla="*/ 16562 h 37648"/>
                <a:gd name="connsiteX10" fmla="*/ 39409 w 56611"/>
                <a:gd name="connsiteY10" fmla="*/ 1252 h 37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1" h="37648">
                  <a:moveTo>
                    <a:pt x="39409" y="1252"/>
                  </a:moveTo>
                  <a:cubicBezTo>
                    <a:pt x="30798" y="-693"/>
                    <a:pt x="21855" y="-693"/>
                    <a:pt x="13244" y="1252"/>
                  </a:cubicBezTo>
                  <a:cubicBezTo>
                    <a:pt x="9988" y="2054"/>
                    <a:pt x="6998" y="3706"/>
                    <a:pt x="4576" y="6031"/>
                  </a:cubicBezTo>
                  <a:cubicBezTo>
                    <a:pt x="834" y="10219"/>
                    <a:pt x="-754" y="15906"/>
                    <a:pt x="283" y="21422"/>
                  </a:cubicBezTo>
                  <a:cubicBezTo>
                    <a:pt x="866" y="26218"/>
                    <a:pt x="3272" y="30601"/>
                    <a:pt x="7006" y="33654"/>
                  </a:cubicBezTo>
                  <a:cubicBezTo>
                    <a:pt x="9672" y="35469"/>
                    <a:pt x="12726" y="36636"/>
                    <a:pt x="15917" y="37057"/>
                  </a:cubicBezTo>
                  <a:cubicBezTo>
                    <a:pt x="26035" y="38078"/>
                    <a:pt x="36258" y="37065"/>
                    <a:pt x="45971" y="34060"/>
                  </a:cubicBezTo>
                  <a:cubicBezTo>
                    <a:pt x="47437" y="33784"/>
                    <a:pt x="48855" y="33290"/>
                    <a:pt x="50183" y="32601"/>
                  </a:cubicBezTo>
                  <a:cubicBezTo>
                    <a:pt x="51698" y="31735"/>
                    <a:pt x="52962" y="30471"/>
                    <a:pt x="53829" y="28956"/>
                  </a:cubicBezTo>
                  <a:cubicBezTo>
                    <a:pt x="56170" y="25278"/>
                    <a:pt x="57061" y="20864"/>
                    <a:pt x="56340" y="16562"/>
                  </a:cubicBezTo>
                  <a:cubicBezTo>
                    <a:pt x="54768" y="8234"/>
                    <a:pt x="47850" y="1981"/>
                    <a:pt x="39409"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06" name="Freeform: Shape 2005">
              <a:extLst>
                <a:ext uri="{FF2B5EF4-FFF2-40B4-BE49-F238E27FC236}">
                  <a16:creationId xmlns:a16="http://schemas.microsoft.com/office/drawing/2014/main" xmlns="" id="{70B6C6A0-32F7-9091-C152-75A4B91244FC}"/>
                </a:ext>
              </a:extLst>
            </p:cNvPr>
            <p:cNvSpPr/>
            <p:nvPr/>
          </p:nvSpPr>
          <p:spPr>
            <a:xfrm>
              <a:off x="8294227" y="4318642"/>
              <a:ext cx="143381" cy="60567"/>
            </a:xfrm>
            <a:custGeom>
              <a:avLst/>
              <a:gdLst>
                <a:gd name="connsiteX0" fmla="*/ 122450 w 143381"/>
                <a:gd name="connsiteY0" fmla="*/ 58775 h 60567"/>
                <a:gd name="connsiteX1" fmla="*/ 24027 w 143381"/>
                <a:gd name="connsiteY1" fmla="*/ 60314 h 60567"/>
                <a:gd name="connsiteX2" fmla="*/ 4909 w 143381"/>
                <a:gd name="connsiteY2" fmla="*/ 50755 h 60567"/>
                <a:gd name="connsiteX3" fmla="*/ 49 w 143381"/>
                <a:gd name="connsiteY3" fmla="*/ 29612 h 60567"/>
                <a:gd name="connsiteX4" fmla="*/ 1669 w 143381"/>
                <a:gd name="connsiteY4" fmla="*/ 16975 h 60567"/>
                <a:gd name="connsiteX5" fmla="*/ 5233 w 143381"/>
                <a:gd name="connsiteY5" fmla="*/ 8874 h 60567"/>
                <a:gd name="connsiteX6" fmla="*/ 15359 w 143381"/>
                <a:gd name="connsiteY6" fmla="*/ 3204 h 60567"/>
                <a:gd name="connsiteX7" fmla="*/ 118481 w 143381"/>
                <a:gd name="connsiteY7" fmla="*/ 126 h 60567"/>
                <a:gd name="connsiteX8" fmla="*/ 142783 w 143381"/>
                <a:gd name="connsiteY8" fmla="*/ 18757 h 60567"/>
                <a:gd name="connsiteX9" fmla="*/ 122450 w 143381"/>
                <a:gd name="connsiteY9" fmla="*/ 58775 h 6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81" h="60567">
                  <a:moveTo>
                    <a:pt x="122450" y="58775"/>
                  </a:moveTo>
                  <a:lnTo>
                    <a:pt x="24027" y="60314"/>
                  </a:lnTo>
                  <a:cubicBezTo>
                    <a:pt x="16396" y="60824"/>
                    <a:pt x="9081" y="57163"/>
                    <a:pt x="4909" y="50755"/>
                  </a:cubicBezTo>
                  <a:cubicBezTo>
                    <a:pt x="1272" y="44331"/>
                    <a:pt x="-421" y="36984"/>
                    <a:pt x="49" y="29612"/>
                  </a:cubicBezTo>
                  <a:cubicBezTo>
                    <a:pt x="178" y="25359"/>
                    <a:pt x="721" y="21123"/>
                    <a:pt x="1669" y="16975"/>
                  </a:cubicBezTo>
                  <a:cubicBezTo>
                    <a:pt x="2252" y="14051"/>
                    <a:pt x="3475" y="11288"/>
                    <a:pt x="5233" y="8874"/>
                  </a:cubicBezTo>
                  <a:cubicBezTo>
                    <a:pt x="7842" y="5853"/>
                    <a:pt x="11422" y="3852"/>
                    <a:pt x="15359" y="3204"/>
                  </a:cubicBezTo>
                  <a:cubicBezTo>
                    <a:pt x="33505" y="126"/>
                    <a:pt x="118481" y="126"/>
                    <a:pt x="118481" y="126"/>
                  </a:cubicBezTo>
                  <a:cubicBezTo>
                    <a:pt x="118481" y="126"/>
                    <a:pt x="142783" y="-4249"/>
                    <a:pt x="142783" y="18757"/>
                  </a:cubicBezTo>
                  <a:cubicBezTo>
                    <a:pt x="142783" y="41763"/>
                    <a:pt x="148697" y="56830"/>
                    <a:pt x="122450" y="5877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07" name="Freeform: Shape 2006">
              <a:extLst>
                <a:ext uri="{FF2B5EF4-FFF2-40B4-BE49-F238E27FC236}">
                  <a16:creationId xmlns:a16="http://schemas.microsoft.com/office/drawing/2014/main" xmlns="" id="{53BC40E3-83D1-1C7C-D8A0-285A927A2CB5}"/>
                </a:ext>
              </a:extLst>
            </p:cNvPr>
            <p:cNvSpPr/>
            <p:nvPr/>
          </p:nvSpPr>
          <p:spPr>
            <a:xfrm>
              <a:off x="8303960" y="4331743"/>
              <a:ext cx="56615" cy="37681"/>
            </a:xfrm>
            <a:custGeom>
              <a:avLst/>
              <a:gdLst>
                <a:gd name="connsiteX0" fmla="*/ 39486 w 56615"/>
                <a:gd name="connsiteY0" fmla="*/ 1282 h 37681"/>
                <a:gd name="connsiteX1" fmla="*/ 13321 w 56615"/>
                <a:gd name="connsiteY1" fmla="*/ 1282 h 37681"/>
                <a:gd name="connsiteX2" fmla="*/ 4572 w 56615"/>
                <a:gd name="connsiteY2" fmla="*/ 5980 h 37681"/>
                <a:gd name="connsiteX3" fmla="*/ 279 w 56615"/>
                <a:gd name="connsiteY3" fmla="*/ 21453 h 37681"/>
                <a:gd name="connsiteX4" fmla="*/ 7003 w 56615"/>
                <a:gd name="connsiteY4" fmla="*/ 33604 h 37681"/>
                <a:gd name="connsiteX5" fmla="*/ 15913 w 56615"/>
                <a:gd name="connsiteY5" fmla="*/ 37087 h 37681"/>
                <a:gd name="connsiteX6" fmla="*/ 45967 w 56615"/>
                <a:gd name="connsiteY6" fmla="*/ 34090 h 37681"/>
                <a:gd name="connsiteX7" fmla="*/ 50260 w 56615"/>
                <a:gd name="connsiteY7" fmla="*/ 32713 h 37681"/>
                <a:gd name="connsiteX8" fmla="*/ 53906 w 56615"/>
                <a:gd name="connsiteY8" fmla="*/ 28986 h 37681"/>
                <a:gd name="connsiteX9" fmla="*/ 56336 w 56615"/>
                <a:gd name="connsiteY9" fmla="*/ 16592 h 37681"/>
                <a:gd name="connsiteX10" fmla="*/ 39486 w 56615"/>
                <a:gd name="connsiteY10" fmla="*/ 1282 h 37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5" h="37681">
                  <a:moveTo>
                    <a:pt x="39486" y="1282"/>
                  </a:moveTo>
                  <a:cubicBezTo>
                    <a:pt x="30875" y="-703"/>
                    <a:pt x="21932" y="-703"/>
                    <a:pt x="13321" y="1282"/>
                  </a:cubicBezTo>
                  <a:cubicBezTo>
                    <a:pt x="10049" y="2068"/>
                    <a:pt x="7035" y="3688"/>
                    <a:pt x="4572" y="5980"/>
                  </a:cubicBezTo>
                  <a:cubicBezTo>
                    <a:pt x="838" y="10201"/>
                    <a:pt x="-750" y="15912"/>
                    <a:pt x="279" y="21453"/>
                  </a:cubicBezTo>
                  <a:cubicBezTo>
                    <a:pt x="862" y="26224"/>
                    <a:pt x="3276" y="30574"/>
                    <a:pt x="7003" y="33604"/>
                  </a:cubicBezTo>
                  <a:cubicBezTo>
                    <a:pt x="9660" y="35442"/>
                    <a:pt x="12714" y="36633"/>
                    <a:pt x="15913" y="37087"/>
                  </a:cubicBezTo>
                  <a:cubicBezTo>
                    <a:pt x="26031" y="38116"/>
                    <a:pt x="36254" y="37095"/>
                    <a:pt x="45967" y="34090"/>
                  </a:cubicBezTo>
                  <a:cubicBezTo>
                    <a:pt x="47458" y="33839"/>
                    <a:pt x="48899" y="33377"/>
                    <a:pt x="50260" y="32713"/>
                  </a:cubicBezTo>
                  <a:cubicBezTo>
                    <a:pt x="51727" y="31749"/>
                    <a:pt x="52974" y="30477"/>
                    <a:pt x="53906" y="28986"/>
                  </a:cubicBezTo>
                  <a:cubicBezTo>
                    <a:pt x="56198" y="25292"/>
                    <a:pt x="57065" y="20886"/>
                    <a:pt x="56336" y="16592"/>
                  </a:cubicBezTo>
                  <a:cubicBezTo>
                    <a:pt x="54853" y="8248"/>
                    <a:pt x="47927" y="1962"/>
                    <a:pt x="3948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08" name="Freeform: Shape 2007">
              <a:extLst>
                <a:ext uri="{FF2B5EF4-FFF2-40B4-BE49-F238E27FC236}">
                  <a16:creationId xmlns:a16="http://schemas.microsoft.com/office/drawing/2014/main" xmlns="" id="{87D48E8B-5497-220A-EA35-99C23C9E84F1}"/>
                </a:ext>
              </a:extLst>
            </p:cNvPr>
            <p:cNvSpPr/>
            <p:nvPr/>
          </p:nvSpPr>
          <p:spPr>
            <a:xfrm>
              <a:off x="8293406" y="4255148"/>
              <a:ext cx="143907" cy="60505"/>
            </a:xfrm>
            <a:custGeom>
              <a:avLst/>
              <a:gdLst>
                <a:gd name="connsiteX0" fmla="*/ 122461 w 143907"/>
                <a:gd name="connsiteY0" fmla="*/ 58841 h 60505"/>
                <a:gd name="connsiteX1" fmla="*/ 23957 w 143907"/>
                <a:gd name="connsiteY1" fmla="*/ 60299 h 60505"/>
                <a:gd name="connsiteX2" fmla="*/ 4839 w 143907"/>
                <a:gd name="connsiteY2" fmla="*/ 50659 h 60505"/>
                <a:gd name="connsiteX3" fmla="*/ 59 w 143907"/>
                <a:gd name="connsiteY3" fmla="*/ 29516 h 60505"/>
                <a:gd name="connsiteX4" fmla="*/ 1680 w 143907"/>
                <a:gd name="connsiteY4" fmla="*/ 16879 h 60505"/>
                <a:gd name="connsiteX5" fmla="*/ 5163 w 143907"/>
                <a:gd name="connsiteY5" fmla="*/ 8778 h 60505"/>
                <a:gd name="connsiteX6" fmla="*/ 15370 w 143907"/>
                <a:gd name="connsiteY6" fmla="*/ 3108 h 60505"/>
                <a:gd name="connsiteX7" fmla="*/ 118411 w 143907"/>
                <a:gd name="connsiteY7" fmla="*/ 111 h 60505"/>
                <a:gd name="connsiteX8" fmla="*/ 143199 w 143907"/>
                <a:gd name="connsiteY8" fmla="*/ 18823 h 60505"/>
                <a:gd name="connsiteX9" fmla="*/ 122461 w 143907"/>
                <a:gd name="connsiteY9" fmla="*/ 58841 h 6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7" h="60505">
                  <a:moveTo>
                    <a:pt x="122461" y="58841"/>
                  </a:moveTo>
                  <a:lnTo>
                    <a:pt x="23957" y="60299"/>
                  </a:lnTo>
                  <a:cubicBezTo>
                    <a:pt x="13345" y="59246"/>
                    <a:pt x="8646" y="56816"/>
                    <a:pt x="4839" y="50659"/>
                  </a:cubicBezTo>
                  <a:cubicBezTo>
                    <a:pt x="1226" y="44227"/>
                    <a:pt x="-443" y="36880"/>
                    <a:pt x="59" y="29516"/>
                  </a:cubicBezTo>
                  <a:cubicBezTo>
                    <a:pt x="157" y="25255"/>
                    <a:pt x="700" y="21027"/>
                    <a:pt x="1680" y="16879"/>
                  </a:cubicBezTo>
                  <a:cubicBezTo>
                    <a:pt x="2206" y="13947"/>
                    <a:pt x="3397" y="11176"/>
                    <a:pt x="5163" y="8778"/>
                  </a:cubicBezTo>
                  <a:cubicBezTo>
                    <a:pt x="7788" y="5741"/>
                    <a:pt x="11409" y="3732"/>
                    <a:pt x="15370" y="3108"/>
                  </a:cubicBezTo>
                  <a:cubicBezTo>
                    <a:pt x="33434" y="30"/>
                    <a:pt x="118411" y="111"/>
                    <a:pt x="118411" y="111"/>
                  </a:cubicBezTo>
                  <a:cubicBezTo>
                    <a:pt x="118411" y="111"/>
                    <a:pt x="142713" y="-4183"/>
                    <a:pt x="143199" y="18823"/>
                  </a:cubicBezTo>
                  <a:cubicBezTo>
                    <a:pt x="143685" y="41829"/>
                    <a:pt x="148626" y="56978"/>
                    <a:pt x="122461" y="58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09" name="Freeform: Shape 2008">
              <a:extLst>
                <a:ext uri="{FF2B5EF4-FFF2-40B4-BE49-F238E27FC236}">
                  <a16:creationId xmlns:a16="http://schemas.microsoft.com/office/drawing/2014/main" xmlns="" id="{38F7DAFA-AAB8-EB39-6273-770E375DA982}"/>
                </a:ext>
              </a:extLst>
            </p:cNvPr>
            <p:cNvSpPr/>
            <p:nvPr/>
          </p:nvSpPr>
          <p:spPr>
            <a:xfrm>
              <a:off x="8303251" y="4268264"/>
              <a:ext cx="56469" cy="37647"/>
            </a:xfrm>
            <a:custGeom>
              <a:avLst/>
              <a:gdLst>
                <a:gd name="connsiteX0" fmla="*/ 39305 w 56469"/>
                <a:gd name="connsiteY0" fmla="*/ 1252 h 37647"/>
                <a:gd name="connsiteX1" fmla="*/ 13140 w 56469"/>
                <a:gd name="connsiteY1" fmla="*/ 1252 h 37647"/>
                <a:gd name="connsiteX2" fmla="*/ 4391 w 56469"/>
                <a:gd name="connsiteY2" fmla="*/ 5950 h 37647"/>
                <a:gd name="connsiteX3" fmla="*/ 6902 w 56469"/>
                <a:gd name="connsiteY3" fmla="*/ 33573 h 37647"/>
                <a:gd name="connsiteX4" fmla="*/ 15813 w 56469"/>
                <a:gd name="connsiteY4" fmla="*/ 37057 h 37647"/>
                <a:gd name="connsiteX5" fmla="*/ 45786 w 56469"/>
                <a:gd name="connsiteY5" fmla="*/ 34141 h 37647"/>
                <a:gd name="connsiteX6" fmla="*/ 50079 w 56469"/>
                <a:gd name="connsiteY6" fmla="*/ 32682 h 37647"/>
                <a:gd name="connsiteX7" fmla="*/ 53724 w 56469"/>
                <a:gd name="connsiteY7" fmla="*/ 29037 h 37647"/>
                <a:gd name="connsiteX8" fmla="*/ 56155 w 56469"/>
                <a:gd name="connsiteY8" fmla="*/ 16643 h 37647"/>
                <a:gd name="connsiteX9" fmla="*/ 39305 w 56469"/>
                <a:gd name="connsiteY9" fmla="*/ 1252 h 3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9" h="37647">
                  <a:moveTo>
                    <a:pt x="39305" y="1252"/>
                  </a:moveTo>
                  <a:cubicBezTo>
                    <a:pt x="30694" y="-693"/>
                    <a:pt x="21751" y="-693"/>
                    <a:pt x="13140" y="1252"/>
                  </a:cubicBezTo>
                  <a:cubicBezTo>
                    <a:pt x="9875" y="2062"/>
                    <a:pt x="6870" y="3674"/>
                    <a:pt x="4391" y="5950"/>
                  </a:cubicBezTo>
                  <a:cubicBezTo>
                    <a:pt x="-2365" y="14326"/>
                    <a:pt x="-1255" y="26558"/>
                    <a:pt x="6902" y="33573"/>
                  </a:cubicBezTo>
                  <a:cubicBezTo>
                    <a:pt x="9559" y="35412"/>
                    <a:pt x="12613" y="36603"/>
                    <a:pt x="15813" y="37057"/>
                  </a:cubicBezTo>
                  <a:cubicBezTo>
                    <a:pt x="25898" y="38069"/>
                    <a:pt x="36081" y="37073"/>
                    <a:pt x="45786" y="34141"/>
                  </a:cubicBezTo>
                  <a:cubicBezTo>
                    <a:pt x="47284" y="33873"/>
                    <a:pt x="48734" y="33387"/>
                    <a:pt x="50079" y="32682"/>
                  </a:cubicBezTo>
                  <a:cubicBezTo>
                    <a:pt x="51561" y="31767"/>
                    <a:pt x="52809" y="30519"/>
                    <a:pt x="53724" y="29037"/>
                  </a:cubicBezTo>
                  <a:cubicBezTo>
                    <a:pt x="56082" y="25367"/>
                    <a:pt x="56949" y="20936"/>
                    <a:pt x="56155" y="16643"/>
                  </a:cubicBezTo>
                  <a:cubicBezTo>
                    <a:pt x="54680" y="8283"/>
                    <a:pt x="47762" y="1964"/>
                    <a:pt x="39305"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10" name="Freeform: Shape 2009">
              <a:extLst>
                <a:ext uri="{FF2B5EF4-FFF2-40B4-BE49-F238E27FC236}">
                  <a16:creationId xmlns:a16="http://schemas.microsoft.com/office/drawing/2014/main" xmlns="" id="{7CDACC4E-525E-D925-592F-D230C53075D9}"/>
                </a:ext>
              </a:extLst>
            </p:cNvPr>
            <p:cNvSpPr/>
            <p:nvPr/>
          </p:nvSpPr>
          <p:spPr>
            <a:xfrm>
              <a:off x="8292531" y="4191868"/>
              <a:ext cx="143870" cy="60307"/>
            </a:xfrm>
            <a:custGeom>
              <a:avLst/>
              <a:gdLst>
                <a:gd name="connsiteX0" fmla="*/ 122445 w 143870"/>
                <a:gd name="connsiteY0" fmla="*/ 58692 h 60307"/>
                <a:gd name="connsiteX1" fmla="*/ 24021 w 143870"/>
                <a:gd name="connsiteY1" fmla="*/ 60069 h 60307"/>
                <a:gd name="connsiteX2" fmla="*/ 4823 w 143870"/>
                <a:gd name="connsiteY2" fmla="*/ 50429 h 60307"/>
                <a:gd name="connsiteX3" fmla="*/ 43 w 143870"/>
                <a:gd name="connsiteY3" fmla="*/ 29286 h 60307"/>
                <a:gd name="connsiteX4" fmla="*/ 1663 w 143870"/>
                <a:gd name="connsiteY4" fmla="*/ 16649 h 60307"/>
                <a:gd name="connsiteX5" fmla="*/ 5228 w 143870"/>
                <a:gd name="connsiteY5" fmla="*/ 8549 h 60307"/>
                <a:gd name="connsiteX6" fmla="*/ 15353 w 143870"/>
                <a:gd name="connsiteY6" fmla="*/ 2959 h 60307"/>
                <a:gd name="connsiteX7" fmla="*/ 118475 w 143870"/>
                <a:gd name="connsiteY7" fmla="*/ 124 h 60307"/>
                <a:gd name="connsiteX8" fmla="*/ 143183 w 143870"/>
                <a:gd name="connsiteY8" fmla="*/ 18836 h 60307"/>
                <a:gd name="connsiteX9" fmla="*/ 122445 w 143870"/>
                <a:gd name="connsiteY9" fmla="*/ 58692 h 60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0" h="60307">
                  <a:moveTo>
                    <a:pt x="122445" y="58692"/>
                  </a:moveTo>
                  <a:lnTo>
                    <a:pt x="24021" y="60069"/>
                  </a:lnTo>
                  <a:cubicBezTo>
                    <a:pt x="16366" y="60482"/>
                    <a:pt x="9059" y="56821"/>
                    <a:pt x="4823" y="50429"/>
                  </a:cubicBezTo>
                  <a:cubicBezTo>
                    <a:pt x="1250" y="43981"/>
                    <a:pt x="-402" y="36642"/>
                    <a:pt x="43" y="29286"/>
                  </a:cubicBezTo>
                  <a:cubicBezTo>
                    <a:pt x="132" y="25025"/>
                    <a:pt x="675" y="20789"/>
                    <a:pt x="1663" y="16649"/>
                  </a:cubicBezTo>
                  <a:cubicBezTo>
                    <a:pt x="2214" y="13709"/>
                    <a:pt x="3429" y="10938"/>
                    <a:pt x="5228" y="8549"/>
                  </a:cubicBezTo>
                  <a:cubicBezTo>
                    <a:pt x="7804" y="5503"/>
                    <a:pt x="11408" y="3510"/>
                    <a:pt x="15353" y="2959"/>
                  </a:cubicBezTo>
                  <a:cubicBezTo>
                    <a:pt x="33499" y="-119"/>
                    <a:pt x="118475" y="124"/>
                    <a:pt x="118475" y="124"/>
                  </a:cubicBezTo>
                  <a:cubicBezTo>
                    <a:pt x="118475" y="124"/>
                    <a:pt x="142778" y="-4251"/>
                    <a:pt x="143183" y="18836"/>
                  </a:cubicBezTo>
                  <a:cubicBezTo>
                    <a:pt x="143588" y="41924"/>
                    <a:pt x="148691" y="56910"/>
                    <a:pt x="122445" y="5869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11" name="Freeform: Shape 2010">
              <a:extLst>
                <a:ext uri="{FF2B5EF4-FFF2-40B4-BE49-F238E27FC236}">
                  <a16:creationId xmlns:a16="http://schemas.microsoft.com/office/drawing/2014/main" xmlns="" id="{8126EC33-14EE-9728-8C5D-A1342836A8CF}"/>
                </a:ext>
              </a:extLst>
            </p:cNvPr>
            <p:cNvSpPr/>
            <p:nvPr/>
          </p:nvSpPr>
          <p:spPr>
            <a:xfrm>
              <a:off x="8302255" y="4204754"/>
              <a:ext cx="56623" cy="37671"/>
            </a:xfrm>
            <a:custGeom>
              <a:avLst/>
              <a:gdLst>
                <a:gd name="connsiteX0" fmla="*/ 39490 w 56623"/>
                <a:gd name="connsiteY0" fmla="*/ 1252 h 37671"/>
                <a:gd name="connsiteX1" fmla="*/ 13325 w 56623"/>
                <a:gd name="connsiteY1" fmla="*/ 1252 h 37671"/>
                <a:gd name="connsiteX2" fmla="*/ 4576 w 56623"/>
                <a:gd name="connsiteY2" fmla="*/ 5950 h 37671"/>
                <a:gd name="connsiteX3" fmla="*/ 283 w 56623"/>
                <a:gd name="connsiteY3" fmla="*/ 21341 h 37671"/>
                <a:gd name="connsiteX4" fmla="*/ 7007 w 56623"/>
                <a:gd name="connsiteY4" fmla="*/ 33573 h 37671"/>
                <a:gd name="connsiteX5" fmla="*/ 15917 w 56623"/>
                <a:gd name="connsiteY5" fmla="*/ 37057 h 37671"/>
                <a:gd name="connsiteX6" fmla="*/ 45971 w 56623"/>
                <a:gd name="connsiteY6" fmla="*/ 34141 h 37671"/>
                <a:gd name="connsiteX7" fmla="*/ 50264 w 56623"/>
                <a:gd name="connsiteY7" fmla="*/ 32682 h 37671"/>
                <a:gd name="connsiteX8" fmla="*/ 53829 w 56623"/>
                <a:gd name="connsiteY8" fmla="*/ 29037 h 37671"/>
                <a:gd name="connsiteX9" fmla="*/ 56340 w 56623"/>
                <a:gd name="connsiteY9" fmla="*/ 16643 h 37671"/>
                <a:gd name="connsiteX10" fmla="*/ 39490 w 56623"/>
                <a:gd name="connsiteY10" fmla="*/ 1252 h 3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3" h="37671">
                  <a:moveTo>
                    <a:pt x="39490" y="1252"/>
                  </a:moveTo>
                  <a:cubicBezTo>
                    <a:pt x="30879" y="-693"/>
                    <a:pt x="21936" y="-693"/>
                    <a:pt x="13325" y="1252"/>
                  </a:cubicBezTo>
                  <a:cubicBezTo>
                    <a:pt x="10044" y="2005"/>
                    <a:pt x="7015" y="3625"/>
                    <a:pt x="4576" y="5950"/>
                  </a:cubicBezTo>
                  <a:cubicBezTo>
                    <a:pt x="834" y="10138"/>
                    <a:pt x="-754" y="15825"/>
                    <a:pt x="283" y="21341"/>
                  </a:cubicBezTo>
                  <a:cubicBezTo>
                    <a:pt x="866" y="26137"/>
                    <a:pt x="3272" y="30519"/>
                    <a:pt x="7007" y="33573"/>
                  </a:cubicBezTo>
                  <a:cubicBezTo>
                    <a:pt x="9663" y="35412"/>
                    <a:pt x="12717" y="36603"/>
                    <a:pt x="15917" y="37057"/>
                  </a:cubicBezTo>
                  <a:cubicBezTo>
                    <a:pt x="26027" y="38110"/>
                    <a:pt x="36250" y="37121"/>
                    <a:pt x="45971" y="34141"/>
                  </a:cubicBezTo>
                  <a:cubicBezTo>
                    <a:pt x="47470" y="33889"/>
                    <a:pt x="48920" y="33395"/>
                    <a:pt x="50264" y="32682"/>
                  </a:cubicBezTo>
                  <a:cubicBezTo>
                    <a:pt x="51739" y="31783"/>
                    <a:pt x="52962" y="30536"/>
                    <a:pt x="53829" y="29037"/>
                  </a:cubicBezTo>
                  <a:cubicBezTo>
                    <a:pt x="56186" y="25367"/>
                    <a:pt x="57085" y="20945"/>
                    <a:pt x="56340" y="16643"/>
                  </a:cubicBezTo>
                  <a:cubicBezTo>
                    <a:pt x="54841" y="8299"/>
                    <a:pt x="47939" y="1997"/>
                    <a:pt x="39490"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12" name="Freeform: Shape 2011">
              <a:extLst>
                <a:ext uri="{FF2B5EF4-FFF2-40B4-BE49-F238E27FC236}">
                  <a16:creationId xmlns:a16="http://schemas.microsoft.com/office/drawing/2014/main" xmlns="" id="{7C7C6476-E609-60BF-FE86-895A416056F3}"/>
                </a:ext>
              </a:extLst>
            </p:cNvPr>
            <p:cNvSpPr/>
            <p:nvPr/>
          </p:nvSpPr>
          <p:spPr>
            <a:xfrm>
              <a:off x="8291635" y="4128372"/>
              <a:ext cx="143381" cy="60181"/>
            </a:xfrm>
            <a:custGeom>
              <a:avLst/>
              <a:gdLst>
                <a:gd name="connsiteX0" fmla="*/ 122450 w 143381"/>
                <a:gd name="connsiteY0" fmla="*/ 58841 h 60181"/>
                <a:gd name="connsiteX1" fmla="*/ 24027 w 143381"/>
                <a:gd name="connsiteY1" fmla="*/ 59975 h 60181"/>
                <a:gd name="connsiteX2" fmla="*/ 4909 w 143381"/>
                <a:gd name="connsiteY2" fmla="*/ 50335 h 60181"/>
                <a:gd name="connsiteX3" fmla="*/ 49 w 143381"/>
                <a:gd name="connsiteY3" fmla="*/ 29192 h 60181"/>
                <a:gd name="connsiteX4" fmla="*/ 1669 w 143381"/>
                <a:gd name="connsiteY4" fmla="*/ 16555 h 60181"/>
                <a:gd name="connsiteX5" fmla="*/ 5233 w 143381"/>
                <a:gd name="connsiteY5" fmla="*/ 8454 h 60181"/>
                <a:gd name="connsiteX6" fmla="*/ 15359 w 143381"/>
                <a:gd name="connsiteY6" fmla="*/ 2784 h 60181"/>
                <a:gd name="connsiteX7" fmla="*/ 118481 w 143381"/>
                <a:gd name="connsiteY7" fmla="*/ 111 h 60181"/>
                <a:gd name="connsiteX8" fmla="*/ 142783 w 143381"/>
                <a:gd name="connsiteY8" fmla="*/ 18823 h 60181"/>
                <a:gd name="connsiteX9" fmla="*/ 122450 w 143381"/>
                <a:gd name="connsiteY9" fmla="*/ 58841 h 6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81" h="60181">
                  <a:moveTo>
                    <a:pt x="122450" y="58841"/>
                  </a:moveTo>
                  <a:lnTo>
                    <a:pt x="24027" y="59975"/>
                  </a:lnTo>
                  <a:cubicBezTo>
                    <a:pt x="13415" y="59003"/>
                    <a:pt x="8717" y="56491"/>
                    <a:pt x="4909" y="50335"/>
                  </a:cubicBezTo>
                  <a:cubicBezTo>
                    <a:pt x="1272" y="43911"/>
                    <a:pt x="-421" y="36564"/>
                    <a:pt x="49" y="29192"/>
                  </a:cubicBezTo>
                  <a:cubicBezTo>
                    <a:pt x="227" y="24939"/>
                    <a:pt x="770" y="20711"/>
                    <a:pt x="1669" y="16555"/>
                  </a:cubicBezTo>
                  <a:cubicBezTo>
                    <a:pt x="2260" y="13631"/>
                    <a:pt x="3475" y="10868"/>
                    <a:pt x="5233" y="8454"/>
                  </a:cubicBezTo>
                  <a:cubicBezTo>
                    <a:pt x="7842" y="5433"/>
                    <a:pt x="11422" y="3432"/>
                    <a:pt x="15359" y="2784"/>
                  </a:cubicBezTo>
                  <a:cubicBezTo>
                    <a:pt x="33505" y="-213"/>
                    <a:pt x="118481" y="111"/>
                    <a:pt x="118481" y="111"/>
                  </a:cubicBezTo>
                  <a:cubicBezTo>
                    <a:pt x="118481" y="111"/>
                    <a:pt x="142783" y="-4183"/>
                    <a:pt x="142783" y="18823"/>
                  </a:cubicBezTo>
                  <a:cubicBezTo>
                    <a:pt x="142783" y="41829"/>
                    <a:pt x="148697" y="56978"/>
                    <a:pt x="122450" y="5884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13" name="Freeform: Shape 2012">
              <a:extLst>
                <a:ext uri="{FF2B5EF4-FFF2-40B4-BE49-F238E27FC236}">
                  <a16:creationId xmlns:a16="http://schemas.microsoft.com/office/drawing/2014/main" xmlns="" id="{7DF35D5D-8EE8-EDB9-E87E-A8D7AAF67A77}"/>
                </a:ext>
              </a:extLst>
            </p:cNvPr>
            <p:cNvSpPr/>
            <p:nvPr/>
          </p:nvSpPr>
          <p:spPr>
            <a:xfrm>
              <a:off x="8301410" y="4141069"/>
              <a:ext cx="56566" cy="37522"/>
            </a:xfrm>
            <a:custGeom>
              <a:avLst/>
              <a:gdLst>
                <a:gd name="connsiteX0" fmla="*/ 39444 w 56566"/>
                <a:gd name="connsiteY0" fmla="*/ 1428 h 37522"/>
                <a:gd name="connsiteX1" fmla="*/ 13279 w 56566"/>
                <a:gd name="connsiteY1" fmla="*/ 1023 h 37522"/>
                <a:gd name="connsiteX2" fmla="*/ 4530 w 56566"/>
                <a:gd name="connsiteY2" fmla="*/ 5721 h 37522"/>
                <a:gd name="connsiteX3" fmla="*/ 318 w 56566"/>
                <a:gd name="connsiteY3" fmla="*/ 21113 h 37522"/>
                <a:gd name="connsiteX4" fmla="*/ 6961 w 56566"/>
                <a:gd name="connsiteY4" fmla="*/ 33426 h 37522"/>
                <a:gd name="connsiteX5" fmla="*/ 15952 w 56566"/>
                <a:gd name="connsiteY5" fmla="*/ 36909 h 37522"/>
                <a:gd name="connsiteX6" fmla="*/ 45925 w 56566"/>
                <a:gd name="connsiteY6" fmla="*/ 33993 h 37522"/>
                <a:gd name="connsiteX7" fmla="*/ 50218 w 56566"/>
                <a:gd name="connsiteY7" fmla="*/ 32616 h 37522"/>
                <a:gd name="connsiteX8" fmla="*/ 53864 w 56566"/>
                <a:gd name="connsiteY8" fmla="*/ 29375 h 37522"/>
                <a:gd name="connsiteX9" fmla="*/ 56294 w 56566"/>
                <a:gd name="connsiteY9" fmla="*/ 16981 h 37522"/>
                <a:gd name="connsiteX10" fmla="*/ 39444 w 56566"/>
                <a:gd name="connsiteY10" fmla="*/ 1428 h 3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6" h="37522">
                  <a:moveTo>
                    <a:pt x="39444" y="1428"/>
                  </a:moveTo>
                  <a:cubicBezTo>
                    <a:pt x="30858" y="-605"/>
                    <a:pt x="21931" y="-743"/>
                    <a:pt x="13279" y="1023"/>
                  </a:cubicBezTo>
                  <a:cubicBezTo>
                    <a:pt x="10006" y="1809"/>
                    <a:pt x="6993" y="3429"/>
                    <a:pt x="4530" y="5721"/>
                  </a:cubicBezTo>
                  <a:cubicBezTo>
                    <a:pt x="780" y="9901"/>
                    <a:pt x="-784" y="15604"/>
                    <a:pt x="318" y="21113"/>
                  </a:cubicBezTo>
                  <a:cubicBezTo>
                    <a:pt x="828" y="25933"/>
                    <a:pt x="3218" y="30347"/>
                    <a:pt x="6961" y="33426"/>
                  </a:cubicBezTo>
                  <a:cubicBezTo>
                    <a:pt x="9658" y="35240"/>
                    <a:pt x="12736" y="36431"/>
                    <a:pt x="15952" y="36909"/>
                  </a:cubicBezTo>
                  <a:cubicBezTo>
                    <a:pt x="26038" y="37962"/>
                    <a:pt x="36228" y="36966"/>
                    <a:pt x="45925" y="33993"/>
                  </a:cubicBezTo>
                  <a:cubicBezTo>
                    <a:pt x="47415" y="33742"/>
                    <a:pt x="48857" y="33280"/>
                    <a:pt x="50218" y="32616"/>
                  </a:cubicBezTo>
                  <a:cubicBezTo>
                    <a:pt x="51660" y="31814"/>
                    <a:pt x="52900" y="30712"/>
                    <a:pt x="53864" y="29375"/>
                  </a:cubicBezTo>
                  <a:cubicBezTo>
                    <a:pt x="56148" y="25673"/>
                    <a:pt x="57007" y="21267"/>
                    <a:pt x="56294" y="16981"/>
                  </a:cubicBezTo>
                  <a:cubicBezTo>
                    <a:pt x="54860" y="8573"/>
                    <a:pt x="47942" y="2190"/>
                    <a:pt x="39444" y="14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14" name="Freeform: Shape 2013">
              <a:extLst>
                <a:ext uri="{FF2B5EF4-FFF2-40B4-BE49-F238E27FC236}">
                  <a16:creationId xmlns:a16="http://schemas.microsoft.com/office/drawing/2014/main" xmlns="" id="{73CD212C-2873-974C-BDB6-63A77148A032}"/>
                </a:ext>
              </a:extLst>
            </p:cNvPr>
            <p:cNvSpPr/>
            <p:nvPr/>
          </p:nvSpPr>
          <p:spPr>
            <a:xfrm>
              <a:off x="8290819" y="4065039"/>
              <a:ext cx="143917" cy="60004"/>
            </a:xfrm>
            <a:custGeom>
              <a:avLst/>
              <a:gdLst>
                <a:gd name="connsiteX0" fmla="*/ 122456 w 143917"/>
                <a:gd name="connsiteY0" fmla="*/ 58745 h 60004"/>
                <a:gd name="connsiteX1" fmla="*/ 24033 w 143917"/>
                <a:gd name="connsiteY1" fmla="*/ 59798 h 60004"/>
                <a:gd name="connsiteX2" fmla="*/ 4834 w 143917"/>
                <a:gd name="connsiteY2" fmla="*/ 50158 h 60004"/>
                <a:gd name="connsiteX3" fmla="*/ 55 w 143917"/>
                <a:gd name="connsiteY3" fmla="*/ 29016 h 60004"/>
                <a:gd name="connsiteX4" fmla="*/ 1675 w 143917"/>
                <a:gd name="connsiteY4" fmla="*/ 16379 h 60004"/>
                <a:gd name="connsiteX5" fmla="*/ 5239 w 143917"/>
                <a:gd name="connsiteY5" fmla="*/ 8278 h 60004"/>
                <a:gd name="connsiteX6" fmla="*/ 15365 w 143917"/>
                <a:gd name="connsiteY6" fmla="*/ 2688 h 60004"/>
                <a:gd name="connsiteX7" fmla="*/ 118406 w 143917"/>
                <a:gd name="connsiteY7" fmla="*/ 96 h 60004"/>
                <a:gd name="connsiteX8" fmla="*/ 143194 w 143917"/>
                <a:gd name="connsiteY8" fmla="*/ 18890 h 60004"/>
                <a:gd name="connsiteX9" fmla="*/ 122456 w 143917"/>
                <a:gd name="connsiteY9" fmla="*/ 58745 h 6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7" h="60004">
                  <a:moveTo>
                    <a:pt x="122456" y="58745"/>
                  </a:moveTo>
                  <a:lnTo>
                    <a:pt x="24033" y="59798"/>
                  </a:lnTo>
                  <a:cubicBezTo>
                    <a:pt x="13340" y="58745"/>
                    <a:pt x="8642" y="56315"/>
                    <a:pt x="4834" y="50158"/>
                  </a:cubicBezTo>
                  <a:cubicBezTo>
                    <a:pt x="1229" y="43726"/>
                    <a:pt x="-431" y="36379"/>
                    <a:pt x="55" y="29016"/>
                  </a:cubicBezTo>
                  <a:cubicBezTo>
                    <a:pt x="144" y="24755"/>
                    <a:pt x="687" y="20518"/>
                    <a:pt x="1675" y="16379"/>
                  </a:cubicBezTo>
                  <a:cubicBezTo>
                    <a:pt x="2193" y="13430"/>
                    <a:pt x="3417" y="10651"/>
                    <a:pt x="5239" y="8278"/>
                  </a:cubicBezTo>
                  <a:cubicBezTo>
                    <a:pt x="7815" y="5232"/>
                    <a:pt x="11420" y="3239"/>
                    <a:pt x="15365" y="2688"/>
                  </a:cubicBezTo>
                  <a:cubicBezTo>
                    <a:pt x="33430" y="-309"/>
                    <a:pt x="118406" y="96"/>
                    <a:pt x="118406" y="96"/>
                  </a:cubicBezTo>
                  <a:cubicBezTo>
                    <a:pt x="118406" y="96"/>
                    <a:pt x="142708" y="-4116"/>
                    <a:pt x="143194" y="18890"/>
                  </a:cubicBezTo>
                  <a:cubicBezTo>
                    <a:pt x="143680" y="41896"/>
                    <a:pt x="148703" y="56801"/>
                    <a:pt x="122456" y="5874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15" name="Freeform: Shape 2014">
              <a:extLst>
                <a:ext uri="{FF2B5EF4-FFF2-40B4-BE49-F238E27FC236}">
                  <a16:creationId xmlns:a16="http://schemas.microsoft.com/office/drawing/2014/main" xmlns="" id="{1F95E96F-6700-211F-FD5C-1B07660FA08F}"/>
                </a:ext>
              </a:extLst>
            </p:cNvPr>
            <p:cNvSpPr/>
            <p:nvPr/>
          </p:nvSpPr>
          <p:spPr>
            <a:xfrm>
              <a:off x="8300554" y="4077563"/>
              <a:ext cx="56623" cy="37482"/>
            </a:xfrm>
            <a:custGeom>
              <a:avLst/>
              <a:gdLst>
                <a:gd name="connsiteX0" fmla="*/ 39409 w 56623"/>
                <a:gd name="connsiteY0" fmla="*/ 1505 h 37482"/>
                <a:gd name="connsiteX1" fmla="*/ 13244 w 56623"/>
                <a:gd name="connsiteY1" fmla="*/ 1019 h 37482"/>
                <a:gd name="connsiteX2" fmla="*/ 4576 w 56623"/>
                <a:gd name="connsiteY2" fmla="*/ 5717 h 37482"/>
                <a:gd name="connsiteX3" fmla="*/ 283 w 56623"/>
                <a:gd name="connsiteY3" fmla="*/ 21109 h 37482"/>
                <a:gd name="connsiteX4" fmla="*/ 7007 w 56623"/>
                <a:gd name="connsiteY4" fmla="*/ 33341 h 37482"/>
                <a:gd name="connsiteX5" fmla="*/ 15917 w 56623"/>
                <a:gd name="connsiteY5" fmla="*/ 36824 h 37482"/>
                <a:gd name="connsiteX6" fmla="*/ 45971 w 56623"/>
                <a:gd name="connsiteY6" fmla="*/ 34070 h 37482"/>
                <a:gd name="connsiteX7" fmla="*/ 50183 w 56623"/>
                <a:gd name="connsiteY7" fmla="*/ 32611 h 37482"/>
                <a:gd name="connsiteX8" fmla="*/ 53829 w 56623"/>
                <a:gd name="connsiteY8" fmla="*/ 28966 h 37482"/>
                <a:gd name="connsiteX9" fmla="*/ 56340 w 56623"/>
                <a:gd name="connsiteY9" fmla="*/ 16572 h 37482"/>
                <a:gd name="connsiteX10" fmla="*/ 39409 w 56623"/>
                <a:gd name="connsiteY10" fmla="*/ 1505 h 3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23" h="37482">
                  <a:moveTo>
                    <a:pt x="39409" y="1505"/>
                  </a:moveTo>
                  <a:cubicBezTo>
                    <a:pt x="30831" y="-601"/>
                    <a:pt x="21896" y="-763"/>
                    <a:pt x="13244" y="1019"/>
                  </a:cubicBezTo>
                  <a:cubicBezTo>
                    <a:pt x="10004" y="1829"/>
                    <a:pt x="7023" y="3441"/>
                    <a:pt x="4576" y="5717"/>
                  </a:cubicBezTo>
                  <a:cubicBezTo>
                    <a:pt x="834" y="9905"/>
                    <a:pt x="-754" y="15592"/>
                    <a:pt x="283" y="21109"/>
                  </a:cubicBezTo>
                  <a:cubicBezTo>
                    <a:pt x="826" y="25912"/>
                    <a:pt x="3248" y="30303"/>
                    <a:pt x="7007" y="33341"/>
                  </a:cubicBezTo>
                  <a:cubicBezTo>
                    <a:pt x="9664" y="35180"/>
                    <a:pt x="12718" y="36370"/>
                    <a:pt x="15917" y="36824"/>
                  </a:cubicBezTo>
                  <a:cubicBezTo>
                    <a:pt x="26019" y="37934"/>
                    <a:pt x="36242" y="36994"/>
                    <a:pt x="45971" y="34070"/>
                  </a:cubicBezTo>
                  <a:cubicBezTo>
                    <a:pt x="47437" y="33794"/>
                    <a:pt x="48855" y="33300"/>
                    <a:pt x="50183" y="32611"/>
                  </a:cubicBezTo>
                  <a:cubicBezTo>
                    <a:pt x="51698" y="31745"/>
                    <a:pt x="52962" y="30481"/>
                    <a:pt x="53829" y="28966"/>
                  </a:cubicBezTo>
                  <a:cubicBezTo>
                    <a:pt x="56186" y="25297"/>
                    <a:pt x="57085" y="20874"/>
                    <a:pt x="56340" y="16572"/>
                  </a:cubicBezTo>
                  <a:cubicBezTo>
                    <a:pt x="54679" y="8342"/>
                    <a:pt x="47777" y="2201"/>
                    <a:pt x="39409" y="15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16" name="Freeform: Shape 2015">
              <a:extLst>
                <a:ext uri="{FF2B5EF4-FFF2-40B4-BE49-F238E27FC236}">
                  <a16:creationId xmlns:a16="http://schemas.microsoft.com/office/drawing/2014/main" xmlns="" id="{881F78D4-A99A-A162-CC5F-13849DEBCB31}"/>
                </a:ext>
              </a:extLst>
            </p:cNvPr>
            <p:cNvSpPr/>
            <p:nvPr/>
          </p:nvSpPr>
          <p:spPr>
            <a:xfrm>
              <a:off x="8289937" y="4001610"/>
              <a:ext cx="143872" cy="59957"/>
            </a:xfrm>
            <a:custGeom>
              <a:avLst/>
              <a:gdLst>
                <a:gd name="connsiteX0" fmla="*/ 122447 w 143872"/>
                <a:gd name="connsiteY0" fmla="*/ 58745 h 59957"/>
                <a:gd name="connsiteX1" fmla="*/ 24024 w 143872"/>
                <a:gd name="connsiteY1" fmla="*/ 59717 h 59957"/>
                <a:gd name="connsiteX2" fmla="*/ 4825 w 143872"/>
                <a:gd name="connsiteY2" fmla="*/ 49996 h 59957"/>
                <a:gd name="connsiteX3" fmla="*/ 45 w 143872"/>
                <a:gd name="connsiteY3" fmla="*/ 28854 h 59957"/>
                <a:gd name="connsiteX4" fmla="*/ 1666 w 143872"/>
                <a:gd name="connsiteY4" fmla="*/ 16216 h 59957"/>
                <a:gd name="connsiteX5" fmla="*/ 5230 w 143872"/>
                <a:gd name="connsiteY5" fmla="*/ 8116 h 59957"/>
                <a:gd name="connsiteX6" fmla="*/ 15356 w 143872"/>
                <a:gd name="connsiteY6" fmla="*/ 2526 h 59957"/>
                <a:gd name="connsiteX7" fmla="*/ 118478 w 143872"/>
                <a:gd name="connsiteY7" fmla="*/ 96 h 59957"/>
                <a:gd name="connsiteX8" fmla="*/ 143185 w 143872"/>
                <a:gd name="connsiteY8" fmla="*/ 18890 h 59957"/>
                <a:gd name="connsiteX9" fmla="*/ 122447 w 143872"/>
                <a:gd name="connsiteY9" fmla="*/ 58745 h 5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2" h="59957">
                  <a:moveTo>
                    <a:pt x="122447" y="58745"/>
                  </a:moveTo>
                  <a:lnTo>
                    <a:pt x="24024" y="59717"/>
                  </a:lnTo>
                  <a:cubicBezTo>
                    <a:pt x="16344" y="60147"/>
                    <a:pt x="9021" y="56445"/>
                    <a:pt x="4825" y="49996"/>
                  </a:cubicBezTo>
                  <a:cubicBezTo>
                    <a:pt x="1244" y="43548"/>
                    <a:pt x="-408" y="36209"/>
                    <a:pt x="45" y="28854"/>
                  </a:cubicBezTo>
                  <a:cubicBezTo>
                    <a:pt x="175" y="24601"/>
                    <a:pt x="718" y="20364"/>
                    <a:pt x="1666" y="16216"/>
                  </a:cubicBezTo>
                  <a:cubicBezTo>
                    <a:pt x="2257" y="13292"/>
                    <a:pt x="3472" y="10530"/>
                    <a:pt x="5230" y="8116"/>
                  </a:cubicBezTo>
                  <a:cubicBezTo>
                    <a:pt x="7806" y="5070"/>
                    <a:pt x="11411" y="3077"/>
                    <a:pt x="15356" y="2526"/>
                  </a:cubicBezTo>
                  <a:cubicBezTo>
                    <a:pt x="33501" y="-471"/>
                    <a:pt x="118478" y="96"/>
                    <a:pt x="118478" y="96"/>
                  </a:cubicBezTo>
                  <a:cubicBezTo>
                    <a:pt x="118478" y="96"/>
                    <a:pt x="142780" y="-4116"/>
                    <a:pt x="143185" y="18890"/>
                  </a:cubicBezTo>
                  <a:cubicBezTo>
                    <a:pt x="143590" y="41896"/>
                    <a:pt x="148693" y="57044"/>
                    <a:pt x="122447" y="5874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17" name="Freeform: Shape 2016">
              <a:extLst>
                <a:ext uri="{FF2B5EF4-FFF2-40B4-BE49-F238E27FC236}">
                  <a16:creationId xmlns:a16="http://schemas.microsoft.com/office/drawing/2014/main" xmlns="" id="{D96DEC9C-B437-5474-367D-4C45231129F3}"/>
                </a:ext>
              </a:extLst>
            </p:cNvPr>
            <p:cNvSpPr/>
            <p:nvPr/>
          </p:nvSpPr>
          <p:spPr>
            <a:xfrm>
              <a:off x="8299582" y="4014057"/>
              <a:ext cx="56611" cy="37479"/>
            </a:xfrm>
            <a:custGeom>
              <a:avLst/>
              <a:gdLst>
                <a:gd name="connsiteX0" fmla="*/ 39490 w 56611"/>
                <a:gd name="connsiteY0" fmla="*/ 1502 h 37479"/>
                <a:gd name="connsiteX1" fmla="*/ 13325 w 56611"/>
                <a:gd name="connsiteY1" fmla="*/ 1016 h 37479"/>
                <a:gd name="connsiteX2" fmla="*/ 4576 w 56611"/>
                <a:gd name="connsiteY2" fmla="*/ 5714 h 37479"/>
                <a:gd name="connsiteX3" fmla="*/ 283 w 56611"/>
                <a:gd name="connsiteY3" fmla="*/ 21106 h 37479"/>
                <a:gd name="connsiteX4" fmla="*/ 7007 w 56611"/>
                <a:gd name="connsiteY4" fmla="*/ 33338 h 37479"/>
                <a:gd name="connsiteX5" fmla="*/ 15917 w 56611"/>
                <a:gd name="connsiteY5" fmla="*/ 36821 h 37479"/>
                <a:gd name="connsiteX6" fmla="*/ 45971 w 56611"/>
                <a:gd name="connsiteY6" fmla="*/ 34067 h 37479"/>
                <a:gd name="connsiteX7" fmla="*/ 50264 w 56611"/>
                <a:gd name="connsiteY7" fmla="*/ 32609 h 37479"/>
                <a:gd name="connsiteX8" fmla="*/ 53829 w 56611"/>
                <a:gd name="connsiteY8" fmla="*/ 29044 h 37479"/>
                <a:gd name="connsiteX9" fmla="*/ 56340 w 56611"/>
                <a:gd name="connsiteY9" fmla="*/ 16650 h 37479"/>
                <a:gd name="connsiteX10" fmla="*/ 39490 w 56611"/>
                <a:gd name="connsiteY10" fmla="*/ 1502 h 3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1" h="37479">
                  <a:moveTo>
                    <a:pt x="39490" y="1502"/>
                  </a:moveTo>
                  <a:cubicBezTo>
                    <a:pt x="30912" y="-596"/>
                    <a:pt x="21977" y="-766"/>
                    <a:pt x="13325" y="1016"/>
                  </a:cubicBezTo>
                  <a:cubicBezTo>
                    <a:pt x="10044" y="1769"/>
                    <a:pt x="7015" y="3389"/>
                    <a:pt x="4576" y="5714"/>
                  </a:cubicBezTo>
                  <a:cubicBezTo>
                    <a:pt x="834" y="9902"/>
                    <a:pt x="-754" y="15589"/>
                    <a:pt x="283" y="21106"/>
                  </a:cubicBezTo>
                  <a:cubicBezTo>
                    <a:pt x="866" y="25901"/>
                    <a:pt x="3272" y="30284"/>
                    <a:pt x="7007" y="33338"/>
                  </a:cubicBezTo>
                  <a:cubicBezTo>
                    <a:pt x="9663" y="35176"/>
                    <a:pt x="12718" y="36367"/>
                    <a:pt x="15917" y="36821"/>
                  </a:cubicBezTo>
                  <a:cubicBezTo>
                    <a:pt x="26019" y="37931"/>
                    <a:pt x="36242" y="36991"/>
                    <a:pt x="45971" y="34067"/>
                  </a:cubicBezTo>
                  <a:cubicBezTo>
                    <a:pt x="47478" y="33824"/>
                    <a:pt x="48928" y="33338"/>
                    <a:pt x="50264" y="32609"/>
                  </a:cubicBezTo>
                  <a:cubicBezTo>
                    <a:pt x="51722" y="31726"/>
                    <a:pt x="52946" y="30502"/>
                    <a:pt x="53829" y="29044"/>
                  </a:cubicBezTo>
                  <a:cubicBezTo>
                    <a:pt x="56170" y="25367"/>
                    <a:pt x="57061" y="20952"/>
                    <a:pt x="56340" y="16650"/>
                  </a:cubicBezTo>
                  <a:cubicBezTo>
                    <a:pt x="54720" y="8420"/>
                    <a:pt x="47850" y="2247"/>
                    <a:pt x="39490" y="15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18" name="Freeform: Shape 2017">
              <a:extLst>
                <a:ext uri="{FF2B5EF4-FFF2-40B4-BE49-F238E27FC236}">
                  <a16:creationId xmlns:a16="http://schemas.microsoft.com/office/drawing/2014/main" xmlns="" id="{5C2DBB88-DC16-A95C-068A-3756DF34A7B3}"/>
                </a:ext>
              </a:extLst>
            </p:cNvPr>
            <p:cNvSpPr/>
            <p:nvPr/>
          </p:nvSpPr>
          <p:spPr>
            <a:xfrm>
              <a:off x="8289112" y="3938263"/>
              <a:ext cx="143905" cy="59761"/>
            </a:xfrm>
            <a:custGeom>
              <a:avLst/>
              <a:gdLst>
                <a:gd name="connsiteX0" fmla="*/ 122380 w 143905"/>
                <a:gd name="connsiteY0" fmla="*/ 58745 h 59761"/>
                <a:gd name="connsiteX1" fmla="*/ 23957 w 143905"/>
                <a:gd name="connsiteY1" fmla="*/ 59555 h 59761"/>
                <a:gd name="connsiteX2" fmla="*/ 4839 w 143905"/>
                <a:gd name="connsiteY2" fmla="*/ 49834 h 59761"/>
                <a:gd name="connsiteX3" fmla="*/ 60 w 143905"/>
                <a:gd name="connsiteY3" fmla="*/ 28611 h 59761"/>
                <a:gd name="connsiteX4" fmla="*/ 1680 w 143905"/>
                <a:gd name="connsiteY4" fmla="*/ 16055 h 59761"/>
                <a:gd name="connsiteX5" fmla="*/ 5163 w 143905"/>
                <a:gd name="connsiteY5" fmla="*/ 7954 h 59761"/>
                <a:gd name="connsiteX6" fmla="*/ 15370 w 143905"/>
                <a:gd name="connsiteY6" fmla="*/ 2364 h 59761"/>
                <a:gd name="connsiteX7" fmla="*/ 118411 w 143905"/>
                <a:gd name="connsiteY7" fmla="*/ 96 h 59761"/>
                <a:gd name="connsiteX8" fmla="*/ 143199 w 143905"/>
                <a:gd name="connsiteY8" fmla="*/ 18890 h 59761"/>
                <a:gd name="connsiteX9" fmla="*/ 122380 w 143905"/>
                <a:gd name="connsiteY9" fmla="*/ 58745 h 59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5" h="59761">
                  <a:moveTo>
                    <a:pt x="122380" y="58745"/>
                  </a:moveTo>
                  <a:lnTo>
                    <a:pt x="23957" y="59555"/>
                  </a:lnTo>
                  <a:cubicBezTo>
                    <a:pt x="13345" y="58421"/>
                    <a:pt x="8646" y="55991"/>
                    <a:pt x="4839" y="49834"/>
                  </a:cubicBezTo>
                  <a:cubicBezTo>
                    <a:pt x="1218" y="43370"/>
                    <a:pt x="-442" y="35999"/>
                    <a:pt x="60" y="28611"/>
                  </a:cubicBezTo>
                  <a:cubicBezTo>
                    <a:pt x="157" y="24382"/>
                    <a:pt x="700" y="20170"/>
                    <a:pt x="1680" y="16055"/>
                  </a:cubicBezTo>
                  <a:cubicBezTo>
                    <a:pt x="2198" y="13122"/>
                    <a:pt x="3397" y="10352"/>
                    <a:pt x="5163" y="7954"/>
                  </a:cubicBezTo>
                  <a:cubicBezTo>
                    <a:pt x="7796" y="4940"/>
                    <a:pt x="11417" y="2964"/>
                    <a:pt x="15370" y="2364"/>
                  </a:cubicBezTo>
                  <a:cubicBezTo>
                    <a:pt x="33435" y="-552"/>
                    <a:pt x="118411" y="96"/>
                    <a:pt x="118411" y="96"/>
                  </a:cubicBezTo>
                  <a:cubicBezTo>
                    <a:pt x="118411" y="96"/>
                    <a:pt x="142713" y="-4116"/>
                    <a:pt x="143199" y="18890"/>
                  </a:cubicBezTo>
                  <a:cubicBezTo>
                    <a:pt x="143685" y="41896"/>
                    <a:pt x="148627" y="57044"/>
                    <a:pt x="122380" y="5874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19" name="Freeform: Shape 2018">
              <a:extLst>
                <a:ext uri="{FF2B5EF4-FFF2-40B4-BE49-F238E27FC236}">
                  <a16:creationId xmlns:a16="http://schemas.microsoft.com/office/drawing/2014/main" xmlns="" id="{253AB872-3D9A-DFA4-2B53-3AF2B2DC2DF5}"/>
                </a:ext>
              </a:extLst>
            </p:cNvPr>
            <p:cNvSpPr/>
            <p:nvPr/>
          </p:nvSpPr>
          <p:spPr>
            <a:xfrm>
              <a:off x="8298837" y="3950220"/>
              <a:ext cx="56593" cy="37482"/>
            </a:xfrm>
            <a:custGeom>
              <a:avLst/>
              <a:gdLst>
                <a:gd name="connsiteX0" fmla="*/ 39425 w 56593"/>
                <a:gd name="connsiteY0" fmla="*/ 1505 h 37482"/>
                <a:gd name="connsiteX1" fmla="*/ 13260 w 56593"/>
                <a:gd name="connsiteY1" fmla="*/ 1019 h 37482"/>
                <a:gd name="connsiteX2" fmla="*/ 4511 w 56593"/>
                <a:gd name="connsiteY2" fmla="*/ 5636 h 37482"/>
                <a:gd name="connsiteX3" fmla="*/ 299 w 56593"/>
                <a:gd name="connsiteY3" fmla="*/ 21028 h 37482"/>
                <a:gd name="connsiteX4" fmla="*/ 7022 w 56593"/>
                <a:gd name="connsiteY4" fmla="*/ 33341 h 37482"/>
                <a:gd name="connsiteX5" fmla="*/ 15933 w 56593"/>
                <a:gd name="connsiteY5" fmla="*/ 36824 h 37482"/>
                <a:gd name="connsiteX6" fmla="*/ 45906 w 56593"/>
                <a:gd name="connsiteY6" fmla="*/ 34070 h 37482"/>
                <a:gd name="connsiteX7" fmla="*/ 50199 w 56593"/>
                <a:gd name="connsiteY7" fmla="*/ 32693 h 37482"/>
                <a:gd name="connsiteX8" fmla="*/ 53844 w 56593"/>
                <a:gd name="connsiteY8" fmla="*/ 29047 h 37482"/>
                <a:gd name="connsiteX9" fmla="*/ 56274 w 56593"/>
                <a:gd name="connsiteY9" fmla="*/ 16653 h 37482"/>
                <a:gd name="connsiteX10" fmla="*/ 39425 w 56593"/>
                <a:gd name="connsiteY10" fmla="*/ 1505 h 3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3" h="37482">
                  <a:moveTo>
                    <a:pt x="39425" y="1505"/>
                  </a:moveTo>
                  <a:cubicBezTo>
                    <a:pt x="30846" y="-601"/>
                    <a:pt x="21911" y="-763"/>
                    <a:pt x="13260" y="1019"/>
                  </a:cubicBezTo>
                  <a:cubicBezTo>
                    <a:pt x="9995" y="1780"/>
                    <a:pt x="6982" y="3368"/>
                    <a:pt x="4511" y="5636"/>
                  </a:cubicBezTo>
                  <a:cubicBezTo>
                    <a:pt x="793" y="9832"/>
                    <a:pt x="-763" y="15519"/>
                    <a:pt x="299" y="21028"/>
                  </a:cubicBezTo>
                  <a:cubicBezTo>
                    <a:pt x="833" y="25856"/>
                    <a:pt x="3247" y="30279"/>
                    <a:pt x="7022" y="33341"/>
                  </a:cubicBezTo>
                  <a:cubicBezTo>
                    <a:pt x="9679" y="35180"/>
                    <a:pt x="12733" y="36370"/>
                    <a:pt x="15933" y="36824"/>
                  </a:cubicBezTo>
                  <a:cubicBezTo>
                    <a:pt x="26010" y="37934"/>
                    <a:pt x="36201" y="36994"/>
                    <a:pt x="45906" y="34070"/>
                  </a:cubicBezTo>
                  <a:cubicBezTo>
                    <a:pt x="47396" y="33819"/>
                    <a:pt x="48838" y="33357"/>
                    <a:pt x="50199" y="32693"/>
                  </a:cubicBezTo>
                  <a:cubicBezTo>
                    <a:pt x="51681" y="31777"/>
                    <a:pt x="52929" y="30530"/>
                    <a:pt x="53844" y="29047"/>
                  </a:cubicBezTo>
                  <a:cubicBezTo>
                    <a:pt x="56210" y="25378"/>
                    <a:pt x="57076" y="20946"/>
                    <a:pt x="56274" y="16653"/>
                  </a:cubicBezTo>
                  <a:cubicBezTo>
                    <a:pt x="54679" y="8407"/>
                    <a:pt x="47793" y="2218"/>
                    <a:pt x="39425" y="15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20" name="Freeform: Shape 2019">
              <a:extLst>
                <a:ext uri="{FF2B5EF4-FFF2-40B4-BE49-F238E27FC236}">
                  <a16:creationId xmlns:a16="http://schemas.microsoft.com/office/drawing/2014/main" xmlns="" id="{0B3BBFBC-76AA-3752-886B-94D3EB490C58}"/>
                </a:ext>
              </a:extLst>
            </p:cNvPr>
            <p:cNvSpPr/>
            <p:nvPr/>
          </p:nvSpPr>
          <p:spPr>
            <a:xfrm>
              <a:off x="8288222" y="3874767"/>
              <a:ext cx="143886" cy="59747"/>
            </a:xfrm>
            <a:custGeom>
              <a:avLst/>
              <a:gdLst>
                <a:gd name="connsiteX0" fmla="*/ 122461 w 143886"/>
                <a:gd name="connsiteY0" fmla="*/ 58812 h 59747"/>
                <a:gd name="connsiteX1" fmla="*/ 24038 w 143886"/>
                <a:gd name="connsiteY1" fmla="*/ 59541 h 59747"/>
                <a:gd name="connsiteX2" fmla="*/ 4839 w 143886"/>
                <a:gd name="connsiteY2" fmla="*/ 49739 h 59747"/>
                <a:gd name="connsiteX3" fmla="*/ 59 w 143886"/>
                <a:gd name="connsiteY3" fmla="*/ 28596 h 59747"/>
                <a:gd name="connsiteX4" fmla="*/ 1680 w 143886"/>
                <a:gd name="connsiteY4" fmla="*/ 15959 h 59747"/>
                <a:gd name="connsiteX5" fmla="*/ 5244 w 143886"/>
                <a:gd name="connsiteY5" fmla="*/ 7859 h 59747"/>
                <a:gd name="connsiteX6" fmla="*/ 15370 w 143886"/>
                <a:gd name="connsiteY6" fmla="*/ 2269 h 59747"/>
                <a:gd name="connsiteX7" fmla="*/ 118492 w 143886"/>
                <a:gd name="connsiteY7" fmla="*/ 82 h 59747"/>
                <a:gd name="connsiteX8" fmla="*/ 143199 w 143886"/>
                <a:gd name="connsiteY8" fmla="*/ 18957 h 59747"/>
                <a:gd name="connsiteX9" fmla="*/ 122461 w 143886"/>
                <a:gd name="connsiteY9" fmla="*/ 58812 h 5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6" h="59747">
                  <a:moveTo>
                    <a:pt x="122461" y="58812"/>
                  </a:moveTo>
                  <a:lnTo>
                    <a:pt x="24038" y="59541"/>
                  </a:lnTo>
                  <a:cubicBezTo>
                    <a:pt x="13345" y="58407"/>
                    <a:pt x="8646" y="55896"/>
                    <a:pt x="4839" y="49739"/>
                  </a:cubicBezTo>
                  <a:cubicBezTo>
                    <a:pt x="1226" y="43307"/>
                    <a:pt x="-443" y="35960"/>
                    <a:pt x="59" y="28596"/>
                  </a:cubicBezTo>
                  <a:cubicBezTo>
                    <a:pt x="149" y="24335"/>
                    <a:pt x="691" y="20099"/>
                    <a:pt x="1680" y="15959"/>
                  </a:cubicBezTo>
                  <a:cubicBezTo>
                    <a:pt x="2239" y="13027"/>
                    <a:pt x="3454" y="10248"/>
                    <a:pt x="5244" y="7859"/>
                  </a:cubicBezTo>
                  <a:cubicBezTo>
                    <a:pt x="7820" y="4813"/>
                    <a:pt x="11425" y="2820"/>
                    <a:pt x="15370" y="2269"/>
                  </a:cubicBezTo>
                  <a:cubicBezTo>
                    <a:pt x="33515" y="-647"/>
                    <a:pt x="118492" y="82"/>
                    <a:pt x="118492" y="82"/>
                  </a:cubicBezTo>
                  <a:cubicBezTo>
                    <a:pt x="118492" y="82"/>
                    <a:pt x="142794" y="-4049"/>
                    <a:pt x="143199" y="18957"/>
                  </a:cubicBezTo>
                  <a:cubicBezTo>
                    <a:pt x="143604" y="41962"/>
                    <a:pt x="148707" y="57111"/>
                    <a:pt x="122461" y="5881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21" name="Freeform: Shape 2020">
              <a:extLst>
                <a:ext uri="{FF2B5EF4-FFF2-40B4-BE49-F238E27FC236}">
                  <a16:creationId xmlns:a16="http://schemas.microsoft.com/office/drawing/2014/main" xmlns="" id="{C79EE6AF-ACB9-C7AC-070F-812DEF933DEB}"/>
                </a:ext>
              </a:extLst>
            </p:cNvPr>
            <p:cNvSpPr/>
            <p:nvPr/>
          </p:nvSpPr>
          <p:spPr>
            <a:xfrm>
              <a:off x="8297962" y="3887038"/>
              <a:ext cx="56615" cy="37476"/>
            </a:xfrm>
            <a:custGeom>
              <a:avLst/>
              <a:gdLst>
                <a:gd name="connsiteX0" fmla="*/ 39490 w 56615"/>
                <a:gd name="connsiteY0" fmla="*/ 1502 h 37476"/>
                <a:gd name="connsiteX1" fmla="*/ 13325 w 56615"/>
                <a:gd name="connsiteY1" fmla="*/ 1016 h 37476"/>
                <a:gd name="connsiteX2" fmla="*/ 4576 w 56615"/>
                <a:gd name="connsiteY2" fmla="*/ 5633 h 37476"/>
                <a:gd name="connsiteX3" fmla="*/ 283 w 56615"/>
                <a:gd name="connsiteY3" fmla="*/ 21024 h 37476"/>
                <a:gd name="connsiteX4" fmla="*/ 7006 w 56615"/>
                <a:gd name="connsiteY4" fmla="*/ 33257 h 37476"/>
                <a:gd name="connsiteX5" fmla="*/ 15917 w 56615"/>
                <a:gd name="connsiteY5" fmla="*/ 36821 h 37476"/>
                <a:gd name="connsiteX6" fmla="*/ 45971 w 56615"/>
                <a:gd name="connsiteY6" fmla="*/ 34148 h 37476"/>
                <a:gd name="connsiteX7" fmla="*/ 50183 w 56615"/>
                <a:gd name="connsiteY7" fmla="*/ 32690 h 37476"/>
                <a:gd name="connsiteX8" fmla="*/ 53829 w 56615"/>
                <a:gd name="connsiteY8" fmla="*/ 29044 h 37476"/>
                <a:gd name="connsiteX9" fmla="*/ 56340 w 56615"/>
                <a:gd name="connsiteY9" fmla="*/ 16731 h 37476"/>
                <a:gd name="connsiteX10" fmla="*/ 39490 w 56615"/>
                <a:gd name="connsiteY10" fmla="*/ 1502 h 37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5" h="37476">
                  <a:moveTo>
                    <a:pt x="39490" y="1502"/>
                  </a:moveTo>
                  <a:cubicBezTo>
                    <a:pt x="30912" y="-596"/>
                    <a:pt x="21977" y="-766"/>
                    <a:pt x="13325" y="1016"/>
                  </a:cubicBezTo>
                  <a:cubicBezTo>
                    <a:pt x="10044" y="1745"/>
                    <a:pt x="7023" y="3341"/>
                    <a:pt x="4576" y="5633"/>
                  </a:cubicBezTo>
                  <a:cubicBezTo>
                    <a:pt x="834" y="9821"/>
                    <a:pt x="-754" y="15508"/>
                    <a:pt x="283" y="21024"/>
                  </a:cubicBezTo>
                  <a:cubicBezTo>
                    <a:pt x="866" y="25820"/>
                    <a:pt x="3272" y="30203"/>
                    <a:pt x="7006" y="33257"/>
                  </a:cubicBezTo>
                  <a:cubicBezTo>
                    <a:pt x="9663" y="35120"/>
                    <a:pt x="12709" y="36343"/>
                    <a:pt x="15917" y="36821"/>
                  </a:cubicBezTo>
                  <a:cubicBezTo>
                    <a:pt x="26011" y="37915"/>
                    <a:pt x="36226" y="37007"/>
                    <a:pt x="45971" y="34148"/>
                  </a:cubicBezTo>
                  <a:cubicBezTo>
                    <a:pt x="47437" y="33872"/>
                    <a:pt x="48855" y="33378"/>
                    <a:pt x="50183" y="32690"/>
                  </a:cubicBezTo>
                  <a:cubicBezTo>
                    <a:pt x="51698" y="31823"/>
                    <a:pt x="52962" y="30567"/>
                    <a:pt x="53829" y="29044"/>
                  </a:cubicBezTo>
                  <a:cubicBezTo>
                    <a:pt x="56178" y="25399"/>
                    <a:pt x="57069" y="21008"/>
                    <a:pt x="56340" y="16731"/>
                  </a:cubicBezTo>
                  <a:cubicBezTo>
                    <a:pt x="54695" y="8493"/>
                    <a:pt x="47850" y="2304"/>
                    <a:pt x="39490" y="15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22" name="Freeform: Shape 2021">
              <a:extLst>
                <a:ext uri="{FF2B5EF4-FFF2-40B4-BE49-F238E27FC236}">
                  <a16:creationId xmlns:a16="http://schemas.microsoft.com/office/drawing/2014/main" xmlns="" id="{EBA37B54-BD58-650D-1EFB-B69601392A92}"/>
                </a:ext>
              </a:extLst>
            </p:cNvPr>
            <p:cNvSpPr/>
            <p:nvPr/>
          </p:nvSpPr>
          <p:spPr>
            <a:xfrm>
              <a:off x="8287343" y="3811501"/>
              <a:ext cx="143429" cy="59504"/>
            </a:xfrm>
            <a:custGeom>
              <a:avLst/>
              <a:gdLst>
                <a:gd name="connsiteX0" fmla="*/ 122448 w 143429"/>
                <a:gd name="connsiteY0" fmla="*/ 58650 h 59504"/>
                <a:gd name="connsiteX1" fmla="*/ 24025 w 143429"/>
                <a:gd name="connsiteY1" fmla="*/ 59298 h 59504"/>
                <a:gd name="connsiteX2" fmla="*/ 4907 w 143429"/>
                <a:gd name="connsiteY2" fmla="*/ 49496 h 59504"/>
                <a:gd name="connsiteX3" fmla="*/ 47 w 143429"/>
                <a:gd name="connsiteY3" fmla="*/ 28272 h 59504"/>
                <a:gd name="connsiteX4" fmla="*/ 1667 w 143429"/>
                <a:gd name="connsiteY4" fmla="*/ 15716 h 59504"/>
                <a:gd name="connsiteX5" fmla="*/ 5231 w 143429"/>
                <a:gd name="connsiteY5" fmla="*/ 7616 h 59504"/>
                <a:gd name="connsiteX6" fmla="*/ 15357 w 143429"/>
                <a:gd name="connsiteY6" fmla="*/ 2107 h 59504"/>
                <a:gd name="connsiteX7" fmla="*/ 118479 w 143429"/>
                <a:gd name="connsiteY7" fmla="*/ 82 h 59504"/>
                <a:gd name="connsiteX8" fmla="*/ 142781 w 143429"/>
                <a:gd name="connsiteY8" fmla="*/ 18957 h 59504"/>
                <a:gd name="connsiteX9" fmla="*/ 122448 w 143429"/>
                <a:gd name="connsiteY9" fmla="*/ 58650 h 5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9" h="59504">
                  <a:moveTo>
                    <a:pt x="122448" y="58650"/>
                  </a:moveTo>
                  <a:lnTo>
                    <a:pt x="24025" y="59298"/>
                  </a:lnTo>
                  <a:cubicBezTo>
                    <a:pt x="13413" y="58164"/>
                    <a:pt x="8715" y="55653"/>
                    <a:pt x="4907" y="49496"/>
                  </a:cubicBezTo>
                  <a:cubicBezTo>
                    <a:pt x="1270" y="43040"/>
                    <a:pt x="-415" y="35668"/>
                    <a:pt x="47" y="28272"/>
                  </a:cubicBezTo>
                  <a:cubicBezTo>
                    <a:pt x="184" y="24044"/>
                    <a:pt x="727" y="19840"/>
                    <a:pt x="1667" y="15716"/>
                  </a:cubicBezTo>
                  <a:cubicBezTo>
                    <a:pt x="2250" y="12792"/>
                    <a:pt x="3473" y="10021"/>
                    <a:pt x="5231" y="7616"/>
                  </a:cubicBezTo>
                  <a:cubicBezTo>
                    <a:pt x="7815" y="4602"/>
                    <a:pt x="11420" y="2642"/>
                    <a:pt x="15357" y="2107"/>
                  </a:cubicBezTo>
                  <a:cubicBezTo>
                    <a:pt x="33503" y="-809"/>
                    <a:pt x="118479" y="82"/>
                    <a:pt x="118479" y="82"/>
                  </a:cubicBezTo>
                  <a:cubicBezTo>
                    <a:pt x="118479" y="82"/>
                    <a:pt x="142781" y="-4049"/>
                    <a:pt x="142781" y="18957"/>
                  </a:cubicBezTo>
                  <a:cubicBezTo>
                    <a:pt x="142781" y="41962"/>
                    <a:pt x="148938" y="57030"/>
                    <a:pt x="122448" y="586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23" name="Freeform: Shape 2022">
              <a:extLst>
                <a:ext uri="{FF2B5EF4-FFF2-40B4-BE49-F238E27FC236}">
                  <a16:creationId xmlns:a16="http://schemas.microsoft.com/office/drawing/2014/main" xmlns="" id="{2E24EAC2-BA89-4BE9-D9DC-0593A8E7F769}"/>
                </a:ext>
              </a:extLst>
            </p:cNvPr>
            <p:cNvSpPr/>
            <p:nvPr/>
          </p:nvSpPr>
          <p:spPr>
            <a:xfrm>
              <a:off x="8297117" y="3823511"/>
              <a:ext cx="56570" cy="37493"/>
            </a:xfrm>
            <a:custGeom>
              <a:avLst/>
              <a:gdLst>
                <a:gd name="connsiteX0" fmla="*/ 39444 w 56570"/>
                <a:gd name="connsiteY0" fmla="*/ 1519 h 37493"/>
                <a:gd name="connsiteX1" fmla="*/ 13279 w 56570"/>
                <a:gd name="connsiteY1" fmla="*/ 952 h 37493"/>
                <a:gd name="connsiteX2" fmla="*/ 4530 w 56570"/>
                <a:gd name="connsiteY2" fmla="*/ 5569 h 37493"/>
                <a:gd name="connsiteX3" fmla="*/ 318 w 56570"/>
                <a:gd name="connsiteY3" fmla="*/ 20961 h 37493"/>
                <a:gd name="connsiteX4" fmla="*/ 6960 w 56570"/>
                <a:gd name="connsiteY4" fmla="*/ 33274 h 37493"/>
                <a:gd name="connsiteX5" fmla="*/ 15952 w 56570"/>
                <a:gd name="connsiteY5" fmla="*/ 36838 h 37493"/>
                <a:gd name="connsiteX6" fmla="*/ 45925 w 56570"/>
                <a:gd name="connsiteY6" fmla="*/ 34165 h 37493"/>
                <a:gd name="connsiteX7" fmla="*/ 50218 w 56570"/>
                <a:gd name="connsiteY7" fmla="*/ 32788 h 37493"/>
                <a:gd name="connsiteX8" fmla="*/ 53864 w 56570"/>
                <a:gd name="connsiteY8" fmla="*/ 29142 h 37493"/>
                <a:gd name="connsiteX9" fmla="*/ 56294 w 56570"/>
                <a:gd name="connsiteY9" fmla="*/ 16748 h 37493"/>
                <a:gd name="connsiteX10" fmla="*/ 39444 w 56570"/>
                <a:gd name="connsiteY10" fmla="*/ 1519 h 3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0" h="37493">
                  <a:moveTo>
                    <a:pt x="39444" y="1519"/>
                  </a:moveTo>
                  <a:cubicBezTo>
                    <a:pt x="30866" y="-571"/>
                    <a:pt x="21939" y="-765"/>
                    <a:pt x="13279" y="952"/>
                  </a:cubicBezTo>
                  <a:cubicBezTo>
                    <a:pt x="10023" y="1746"/>
                    <a:pt x="7017" y="3334"/>
                    <a:pt x="4530" y="5569"/>
                  </a:cubicBezTo>
                  <a:cubicBezTo>
                    <a:pt x="780" y="9749"/>
                    <a:pt x="-784" y="15452"/>
                    <a:pt x="318" y="20961"/>
                  </a:cubicBezTo>
                  <a:cubicBezTo>
                    <a:pt x="828" y="25781"/>
                    <a:pt x="3218" y="30196"/>
                    <a:pt x="6960" y="33274"/>
                  </a:cubicBezTo>
                  <a:cubicBezTo>
                    <a:pt x="9634" y="35153"/>
                    <a:pt x="12720" y="36368"/>
                    <a:pt x="15952" y="36838"/>
                  </a:cubicBezTo>
                  <a:cubicBezTo>
                    <a:pt x="26021" y="37932"/>
                    <a:pt x="36212" y="37025"/>
                    <a:pt x="45925" y="34165"/>
                  </a:cubicBezTo>
                  <a:cubicBezTo>
                    <a:pt x="47415" y="33914"/>
                    <a:pt x="48857" y="33452"/>
                    <a:pt x="50218" y="32788"/>
                  </a:cubicBezTo>
                  <a:cubicBezTo>
                    <a:pt x="51684" y="31848"/>
                    <a:pt x="52924" y="30609"/>
                    <a:pt x="53864" y="29142"/>
                  </a:cubicBezTo>
                  <a:cubicBezTo>
                    <a:pt x="56156" y="25440"/>
                    <a:pt x="57015" y="21034"/>
                    <a:pt x="56294" y="16748"/>
                  </a:cubicBezTo>
                  <a:cubicBezTo>
                    <a:pt x="54649" y="8510"/>
                    <a:pt x="47804" y="2321"/>
                    <a:pt x="39444" y="15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24" name="Freeform: Shape 2023">
              <a:extLst>
                <a:ext uri="{FF2B5EF4-FFF2-40B4-BE49-F238E27FC236}">
                  <a16:creationId xmlns:a16="http://schemas.microsoft.com/office/drawing/2014/main" xmlns="" id="{424DB02E-9D7A-7975-954E-7967AF1133B3}"/>
                </a:ext>
              </a:extLst>
            </p:cNvPr>
            <p:cNvSpPr/>
            <p:nvPr/>
          </p:nvSpPr>
          <p:spPr>
            <a:xfrm>
              <a:off x="8286870" y="3747048"/>
              <a:ext cx="143718" cy="60366"/>
            </a:xfrm>
            <a:custGeom>
              <a:avLst/>
              <a:gdLst>
                <a:gd name="connsiteX0" fmla="*/ 122111 w 143718"/>
                <a:gd name="connsiteY0" fmla="*/ 59755 h 60366"/>
                <a:gd name="connsiteX1" fmla="*/ 23607 w 143718"/>
                <a:gd name="connsiteY1" fmla="*/ 60160 h 60366"/>
                <a:gd name="connsiteX2" fmla="*/ 4489 w 143718"/>
                <a:gd name="connsiteY2" fmla="*/ 50358 h 60366"/>
                <a:gd name="connsiteX3" fmla="*/ 115 w 143718"/>
                <a:gd name="connsiteY3" fmla="*/ 29620 h 60366"/>
                <a:gd name="connsiteX4" fmla="*/ 1978 w 143718"/>
                <a:gd name="connsiteY4" fmla="*/ 17307 h 60366"/>
                <a:gd name="connsiteX5" fmla="*/ 5623 w 143718"/>
                <a:gd name="connsiteY5" fmla="*/ 9206 h 60366"/>
                <a:gd name="connsiteX6" fmla="*/ 15749 w 143718"/>
                <a:gd name="connsiteY6" fmla="*/ 3698 h 60366"/>
                <a:gd name="connsiteX7" fmla="*/ 118871 w 143718"/>
                <a:gd name="connsiteY7" fmla="*/ 134 h 60366"/>
                <a:gd name="connsiteX8" fmla="*/ 131103 w 143718"/>
                <a:gd name="connsiteY8" fmla="*/ 863 h 60366"/>
                <a:gd name="connsiteX9" fmla="*/ 143416 w 143718"/>
                <a:gd name="connsiteY9" fmla="*/ 19170 h 60366"/>
                <a:gd name="connsiteX10" fmla="*/ 122111 w 143718"/>
                <a:gd name="connsiteY10" fmla="*/ 59755 h 6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718" h="60366">
                  <a:moveTo>
                    <a:pt x="122111" y="59755"/>
                  </a:moveTo>
                  <a:lnTo>
                    <a:pt x="23607" y="60160"/>
                  </a:lnTo>
                  <a:cubicBezTo>
                    <a:pt x="12995" y="59026"/>
                    <a:pt x="8296" y="56515"/>
                    <a:pt x="4489" y="50358"/>
                  </a:cubicBezTo>
                  <a:cubicBezTo>
                    <a:pt x="998" y="44032"/>
                    <a:pt x="-525" y="36814"/>
                    <a:pt x="115" y="29620"/>
                  </a:cubicBezTo>
                  <a:cubicBezTo>
                    <a:pt x="285" y="25457"/>
                    <a:pt x="908" y="21333"/>
                    <a:pt x="1978" y="17307"/>
                  </a:cubicBezTo>
                  <a:cubicBezTo>
                    <a:pt x="2569" y="14367"/>
                    <a:pt x="3817" y="11596"/>
                    <a:pt x="5623" y="9206"/>
                  </a:cubicBezTo>
                  <a:cubicBezTo>
                    <a:pt x="8240" y="6234"/>
                    <a:pt x="11828" y="4281"/>
                    <a:pt x="15749" y="3698"/>
                  </a:cubicBezTo>
                  <a:cubicBezTo>
                    <a:pt x="33895" y="620"/>
                    <a:pt x="118871" y="134"/>
                    <a:pt x="118871" y="134"/>
                  </a:cubicBezTo>
                  <a:cubicBezTo>
                    <a:pt x="122954" y="-498"/>
                    <a:pt x="127125" y="-247"/>
                    <a:pt x="131103" y="863"/>
                  </a:cubicBezTo>
                  <a:cubicBezTo>
                    <a:pt x="139163" y="3083"/>
                    <a:pt x="144396" y="10867"/>
                    <a:pt x="143416" y="19170"/>
                  </a:cubicBezTo>
                  <a:cubicBezTo>
                    <a:pt x="143254" y="42662"/>
                    <a:pt x="148195" y="58216"/>
                    <a:pt x="122111" y="5975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25" name="Freeform: Shape 2024">
              <a:extLst>
                <a:ext uri="{FF2B5EF4-FFF2-40B4-BE49-F238E27FC236}">
                  <a16:creationId xmlns:a16="http://schemas.microsoft.com/office/drawing/2014/main" xmlns="" id="{B529A752-F2B0-BB42-D9B0-78FCEE16007E}"/>
                </a:ext>
              </a:extLst>
            </p:cNvPr>
            <p:cNvSpPr/>
            <p:nvPr/>
          </p:nvSpPr>
          <p:spPr>
            <a:xfrm>
              <a:off x="8296744" y="3760512"/>
              <a:ext cx="56438" cy="37246"/>
            </a:xfrm>
            <a:custGeom>
              <a:avLst/>
              <a:gdLst>
                <a:gd name="connsiteX0" fmla="*/ 39655 w 56438"/>
                <a:gd name="connsiteY0" fmla="*/ 1252 h 37246"/>
                <a:gd name="connsiteX1" fmla="*/ 13490 w 56438"/>
                <a:gd name="connsiteY1" fmla="*/ 1252 h 37246"/>
                <a:gd name="connsiteX2" fmla="*/ 4660 w 56438"/>
                <a:gd name="connsiteY2" fmla="*/ 5869 h 37246"/>
                <a:gd name="connsiteX3" fmla="*/ 6604 w 56438"/>
                <a:gd name="connsiteY3" fmla="*/ 33088 h 37246"/>
                <a:gd name="connsiteX4" fmla="*/ 15434 w 56438"/>
                <a:gd name="connsiteY4" fmla="*/ 36571 h 37246"/>
                <a:gd name="connsiteX5" fmla="*/ 45569 w 56438"/>
                <a:gd name="connsiteY5" fmla="*/ 33978 h 37246"/>
                <a:gd name="connsiteX6" fmla="*/ 49862 w 56438"/>
                <a:gd name="connsiteY6" fmla="*/ 32520 h 37246"/>
                <a:gd name="connsiteX7" fmla="*/ 53507 w 56438"/>
                <a:gd name="connsiteY7" fmla="*/ 28956 h 37246"/>
                <a:gd name="connsiteX8" fmla="*/ 56181 w 56438"/>
                <a:gd name="connsiteY8" fmla="*/ 16562 h 37246"/>
                <a:gd name="connsiteX9" fmla="*/ 39655 w 56438"/>
                <a:gd name="connsiteY9" fmla="*/ 1252 h 3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8" h="37246">
                  <a:moveTo>
                    <a:pt x="39655" y="1252"/>
                  </a:moveTo>
                  <a:cubicBezTo>
                    <a:pt x="31044" y="-693"/>
                    <a:pt x="22101" y="-693"/>
                    <a:pt x="13490" y="1252"/>
                  </a:cubicBezTo>
                  <a:cubicBezTo>
                    <a:pt x="10185" y="1973"/>
                    <a:pt x="7139" y="3568"/>
                    <a:pt x="4660" y="5869"/>
                  </a:cubicBezTo>
                  <a:cubicBezTo>
                    <a:pt x="-2282" y="13937"/>
                    <a:pt x="-1415" y="26088"/>
                    <a:pt x="6604" y="33088"/>
                  </a:cubicBezTo>
                  <a:cubicBezTo>
                    <a:pt x="9245" y="34902"/>
                    <a:pt x="12267" y="36093"/>
                    <a:pt x="15434" y="36571"/>
                  </a:cubicBezTo>
                  <a:cubicBezTo>
                    <a:pt x="25552" y="37689"/>
                    <a:pt x="35791" y="36806"/>
                    <a:pt x="45569" y="33978"/>
                  </a:cubicBezTo>
                  <a:cubicBezTo>
                    <a:pt x="47051" y="33654"/>
                    <a:pt x="48485" y="33160"/>
                    <a:pt x="49862" y="32520"/>
                  </a:cubicBezTo>
                  <a:cubicBezTo>
                    <a:pt x="51320" y="31613"/>
                    <a:pt x="52568" y="30398"/>
                    <a:pt x="53507" y="28956"/>
                  </a:cubicBezTo>
                  <a:cubicBezTo>
                    <a:pt x="55937" y="25311"/>
                    <a:pt x="56893" y="20880"/>
                    <a:pt x="56181" y="16562"/>
                  </a:cubicBezTo>
                  <a:cubicBezTo>
                    <a:pt x="54860" y="8259"/>
                    <a:pt x="48039" y="1932"/>
                    <a:pt x="39655" y="12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26" name="Freeform: Shape 2025">
              <a:extLst>
                <a:ext uri="{FF2B5EF4-FFF2-40B4-BE49-F238E27FC236}">
                  <a16:creationId xmlns:a16="http://schemas.microsoft.com/office/drawing/2014/main" xmlns="" id="{5744A603-8328-6E2C-2C07-5A21F5687DE1}"/>
                </a:ext>
              </a:extLst>
            </p:cNvPr>
            <p:cNvSpPr/>
            <p:nvPr/>
          </p:nvSpPr>
          <p:spPr>
            <a:xfrm>
              <a:off x="8286383" y="3682070"/>
              <a:ext cx="143800" cy="62726"/>
            </a:xfrm>
            <a:custGeom>
              <a:avLst/>
              <a:gdLst>
                <a:gd name="connsiteX0" fmla="*/ 122437 w 143800"/>
                <a:gd name="connsiteY0" fmla="*/ 60414 h 62726"/>
                <a:gd name="connsiteX1" fmla="*/ 24013 w 143800"/>
                <a:gd name="connsiteY1" fmla="*/ 62520 h 62726"/>
                <a:gd name="connsiteX2" fmla="*/ 4896 w 143800"/>
                <a:gd name="connsiteY2" fmla="*/ 53286 h 62726"/>
                <a:gd name="connsiteX3" fmla="*/ 35 w 143800"/>
                <a:gd name="connsiteY3" fmla="*/ 32953 h 62726"/>
                <a:gd name="connsiteX4" fmla="*/ 1412 w 143800"/>
                <a:gd name="connsiteY4" fmla="*/ 20721 h 62726"/>
                <a:gd name="connsiteX5" fmla="*/ 4896 w 143800"/>
                <a:gd name="connsiteY5" fmla="*/ 12620 h 62726"/>
                <a:gd name="connsiteX6" fmla="*/ 14940 w 143800"/>
                <a:gd name="connsiteY6" fmla="*/ 6787 h 62726"/>
                <a:gd name="connsiteX7" fmla="*/ 117900 w 143800"/>
                <a:gd name="connsiteY7" fmla="*/ 307 h 62726"/>
                <a:gd name="connsiteX8" fmla="*/ 142932 w 143800"/>
                <a:gd name="connsiteY8" fmla="*/ 18776 h 62726"/>
                <a:gd name="connsiteX9" fmla="*/ 122437 w 143800"/>
                <a:gd name="connsiteY9" fmla="*/ 60414 h 6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00" h="62726">
                  <a:moveTo>
                    <a:pt x="122437" y="60414"/>
                  </a:moveTo>
                  <a:lnTo>
                    <a:pt x="24013" y="62520"/>
                  </a:lnTo>
                  <a:cubicBezTo>
                    <a:pt x="13401" y="61548"/>
                    <a:pt x="8703" y="59199"/>
                    <a:pt x="4896" y="53286"/>
                  </a:cubicBezTo>
                  <a:cubicBezTo>
                    <a:pt x="1307" y="47137"/>
                    <a:pt x="-386" y="40065"/>
                    <a:pt x="35" y="32953"/>
                  </a:cubicBezTo>
                  <a:cubicBezTo>
                    <a:pt x="43" y="28838"/>
                    <a:pt x="505" y="24738"/>
                    <a:pt x="1412" y="20721"/>
                  </a:cubicBezTo>
                  <a:cubicBezTo>
                    <a:pt x="1923" y="17788"/>
                    <a:pt x="3121" y="15010"/>
                    <a:pt x="4896" y="12620"/>
                  </a:cubicBezTo>
                  <a:cubicBezTo>
                    <a:pt x="7480" y="9582"/>
                    <a:pt x="11020" y="7524"/>
                    <a:pt x="14940" y="6787"/>
                  </a:cubicBezTo>
                  <a:cubicBezTo>
                    <a:pt x="33005" y="3223"/>
                    <a:pt x="117900" y="307"/>
                    <a:pt x="117900" y="307"/>
                  </a:cubicBezTo>
                  <a:cubicBezTo>
                    <a:pt x="117900" y="307"/>
                    <a:pt x="142202" y="-5040"/>
                    <a:pt x="142932" y="18776"/>
                  </a:cubicBezTo>
                  <a:cubicBezTo>
                    <a:pt x="143661" y="42593"/>
                    <a:pt x="148602" y="58308"/>
                    <a:pt x="122437" y="6041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27" name="Freeform: Shape 2026">
              <a:extLst>
                <a:ext uri="{FF2B5EF4-FFF2-40B4-BE49-F238E27FC236}">
                  <a16:creationId xmlns:a16="http://schemas.microsoft.com/office/drawing/2014/main" xmlns="" id="{7E770B09-7341-F405-F077-3DFABE5FEE42}"/>
                </a:ext>
              </a:extLst>
            </p:cNvPr>
            <p:cNvSpPr/>
            <p:nvPr/>
          </p:nvSpPr>
          <p:spPr>
            <a:xfrm>
              <a:off x="8296265" y="3697954"/>
              <a:ext cx="56453" cy="36879"/>
            </a:xfrm>
            <a:custGeom>
              <a:avLst/>
              <a:gdLst>
                <a:gd name="connsiteX0" fmla="*/ 39000 w 56453"/>
                <a:gd name="connsiteY0" fmla="*/ 1029 h 36879"/>
                <a:gd name="connsiteX1" fmla="*/ 12835 w 56453"/>
                <a:gd name="connsiteY1" fmla="*/ 1434 h 36879"/>
                <a:gd name="connsiteX2" fmla="*/ 4167 w 56453"/>
                <a:gd name="connsiteY2" fmla="*/ 6214 h 36879"/>
                <a:gd name="connsiteX3" fmla="*/ 6922 w 56453"/>
                <a:gd name="connsiteY3" fmla="*/ 33108 h 36879"/>
                <a:gd name="connsiteX4" fmla="*/ 15832 w 56453"/>
                <a:gd name="connsiteY4" fmla="*/ 36348 h 36879"/>
                <a:gd name="connsiteX5" fmla="*/ 45805 w 56453"/>
                <a:gd name="connsiteY5" fmla="*/ 33108 h 36879"/>
                <a:gd name="connsiteX6" fmla="*/ 50098 w 56453"/>
                <a:gd name="connsiteY6" fmla="*/ 31650 h 36879"/>
                <a:gd name="connsiteX7" fmla="*/ 53744 w 56453"/>
                <a:gd name="connsiteY7" fmla="*/ 27923 h 36879"/>
                <a:gd name="connsiteX8" fmla="*/ 56093 w 56453"/>
                <a:gd name="connsiteY8" fmla="*/ 15529 h 36879"/>
                <a:gd name="connsiteX9" fmla="*/ 39000 w 56453"/>
                <a:gd name="connsiteY9" fmla="*/ 1029 h 3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3" h="36879">
                  <a:moveTo>
                    <a:pt x="39000" y="1029"/>
                  </a:moveTo>
                  <a:cubicBezTo>
                    <a:pt x="30357" y="-745"/>
                    <a:pt x="21422" y="-607"/>
                    <a:pt x="12835" y="1434"/>
                  </a:cubicBezTo>
                  <a:cubicBezTo>
                    <a:pt x="9603" y="2301"/>
                    <a:pt x="6630" y="3945"/>
                    <a:pt x="4167" y="6214"/>
                  </a:cubicBezTo>
                  <a:cubicBezTo>
                    <a:pt x="-2362" y="14444"/>
                    <a:pt x="-1139" y="26376"/>
                    <a:pt x="6922" y="33108"/>
                  </a:cubicBezTo>
                  <a:cubicBezTo>
                    <a:pt x="9595" y="34874"/>
                    <a:pt x="12649" y="35984"/>
                    <a:pt x="15832" y="36348"/>
                  </a:cubicBezTo>
                  <a:cubicBezTo>
                    <a:pt x="25942" y="37288"/>
                    <a:pt x="36133" y="36186"/>
                    <a:pt x="45805" y="33108"/>
                  </a:cubicBezTo>
                  <a:cubicBezTo>
                    <a:pt x="47295" y="32824"/>
                    <a:pt x="48745" y="32338"/>
                    <a:pt x="50098" y="31650"/>
                  </a:cubicBezTo>
                  <a:cubicBezTo>
                    <a:pt x="51605" y="30726"/>
                    <a:pt x="52853" y="29446"/>
                    <a:pt x="53744" y="27923"/>
                  </a:cubicBezTo>
                  <a:cubicBezTo>
                    <a:pt x="56117" y="24262"/>
                    <a:pt x="56959" y="19807"/>
                    <a:pt x="56093" y="15529"/>
                  </a:cubicBezTo>
                  <a:cubicBezTo>
                    <a:pt x="54367" y="7364"/>
                    <a:pt x="47336" y="1402"/>
                    <a:pt x="39000" y="102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28" name="Freeform: Shape 2027">
              <a:extLst>
                <a:ext uri="{FF2B5EF4-FFF2-40B4-BE49-F238E27FC236}">
                  <a16:creationId xmlns:a16="http://schemas.microsoft.com/office/drawing/2014/main" xmlns="" id="{08D63BD7-1EFE-9467-C48B-081B9C8E69AA}"/>
                </a:ext>
              </a:extLst>
            </p:cNvPr>
            <p:cNvSpPr/>
            <p:nvPr/>
          </p:nvSpPr>
          <p:spPr>
            <a:xfrm>
              <a:off x="8283999" y="3617147"/>
              <a:ext cx="143941" cy="65598"/>
            </a:xfrm>
            <a:custGeom>
              <a:avLst/>
              <a:gdLst>
                <a:gd name="connsiteX0" fmla="*/ 123281 w 143941"/>
                <a:gd name="connsiteY0" fmla="*/ 60451 h 65598"/>
                <a:gd name="connsiteX1" fmla="*/ 24939 w 143941"/>
                <a:gd name="connsiteY1" fmla="*/ 65392 h 65598"/>
                <a:gd name="connsiteX2" fmla="*/ 5497 w 143941"/>
                <a:gd name="connsiteY2" fmla="*/ 56724 h 65598"/>
                <a:gd name="connsiteX3" fmla="*/ -11 w 143941"/>
                <a:gd name="connsiteY3" fmla="*/ 36634 h 65598"/>
                <a:gd name="connsiteX4" fmla="*/ 1123 w 143941"/>
                <a:gd name="connsiteY4" fmla="*/ 24402 h 65598"/>
                <a:gd name="connsiteX5" fmla="*/ 4201 w 143941"/>
                <a:gd name="connsiteY5" fmla="*/ 16302 h 65598"/>
                <a:gd name="connsiteX6" fmla="*/ 14084 w 143941"/>
                <a:gd name="connsiteY6" fmla="*/ 10226 h 65598"/>
                <a:gd name="connsiteX7" fmla="*/ 116801 w 143941"/>
                <a:gd name="connsiteY7" fmla="*/ 505 h 65598"/>
                <a:gd name="connsiteX8" fmla="*/ 142480 w 143941"/>
                <a:gd name="connsiteY8" fmla="*/ 18246 h 65598"/>
                <a:gd name="connsiteX9" fmla="*/ 123281 w 143941"/>
                <a:gd name="connsiteY9" fmla="*/ 60451 h 6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1" h="65598">
                  <a:moveTo>
                    <a:pt x="123281" y="60451"/>
                  </a:moveTo>
                  <a:lnTo>
                    <a:pt x="24939" y="65392"/>
                  </a:lnTo>
                  <a:cubicBezTo>
                    <a:pt x="14327" y="64744"/>
                    <a:pt x="9548" y="62557"/>
                    <a:pt x="5497" y="56724"/>
                  </a:cubicBezTo>
                  <a:cubicBezTo>
                    <a:pt x="1690" y="50730"/>
                    <a:pt x="-230" y="43731"/>
                    <a:pt x="-11" y="36634"/>
                  </a:cubicBezTo>
                  <a:cubicBezTo>
                    <a:pt x="-3" y="32528"/>
                    <a:pt x="378" y="28437"/>
                    <a:pt x="1123" y="24402"/>
                  </a:cubicBezTo>
                  <a:cubicBezTo>
                    <a:pt x="1560" y="21510"/>
                    <a:pt x="2605" y="18748"/>
                    <a:pt x="4201" y="16302"/>
                  </a:cubicBezTo>
                  <a:cubicBezTo>
                    <a:pt x="6729" y="13231"/>
                    <a:pt x="10204" y="11093"/>
                    <a:pt x="14084" y="10226"/>
                  </a:cubicBezTo>
                  <a:cubicBezTo>
                    <a:pt x="31987" y="6095"/>
                    <a:pt x="116801" y="505"/>
                    <a:pt x="116801" y="505"/>
                  </a:cubicBezTo>
                  <a:cubicBezTo>
                    <a:pt x="116801" y="505"/>
                    <a:pt x="141103" y="-5651"/>
                    <a:pt x="142480" y="18246"/>
                  </a:cubicBezTo>
                  <a:cubicBezTo>
                    <a:pt x="143857" y="42143"/>
                    <a:pt x="149366" y="57615"/>
                    <a:pt x="123281" y="6045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29" name="Freeform: Shape 2028">
              <a:extLst>
                <a:ext uri="{FF2B5EF4-FFF2-40B4-BE49-F238E27FC236}">
                  <a16:creationId xmlns:a16="http://schemas.microsoft.com/office/drawing/2014/main" xmlns="" id="{B3CB0ED2-A973-E9DF-7CAF-E214457B630C}"/>
                </a:ext>
              </a:extLst>
            </p:cNvPr>
            <p:cNvSpPr/>
            <p:nvPr/>
          </p:nvSpPr>
          <p:spPr>
            <a:xfrm>
              <a:off x="8294225" y="3635602"/>
              <a:ext cx="56508" cy="37005"/>
            </a:xfrm>
            <a:custGeom>
              <a:avLst/>
              <a:gdLst>
                <a:gd name="connsiteX0" fmla="*/ 38205 w 56508"/>
                <a:gd name="connsiteY0" fmla="*/ 682 h 37005"/>
                <a:gd name="connsiteX1" fmla="*/ 12040 w 56508"/>
                <a:gd name="connsiteY1" fmla="*/ 1897 h 37005"/>
                <a:gd name="connsiteX2" fmla="*/ 3939 w 56508"/>
                <a:gd name="connsiteY2" fmla="*/ 6919 h 37005"/>
                <a:gd name="connsiteX3" fmla="*/ 7382 w 56508"/>
                <a:gd name="connsiteY3" fmla="*/ 33619 h 37005"/>
                <a:gd name="connsiteX4" fmla="*/ 7423 w 56508"/>
                <a:gd name="connsiteY4" fmla="*/ 33652 h 37005"/>
                <a:gd name="connsiteX5" fmla="*/ 16495 w 56508"/>
                <a:gd name="connsiteY5" fmla="*/ 36649 h 37005"/>
                <a:gd name="connsiteX6" fmla="*/ 46387 w 56508"/>
                <a:gd name="connsiteY6" fmla="*/ 32518 h 37005"/>
                <a:gd name="connsiteX7" fmla="*/ 50600 w 56508"/>
                <a:gd name="connsiteY7" fmla="*/ 30898 h 37005"/>
                <a:gd name="connsiteX8" fmla="*/ 54083 w 56508"/>
                <a:gd name="connsiteY8" fmla="*/ 27090 h 37005"/>
                <a:gd name="connsiteX9" fmla="*/ 56108 w 56508"/>
                <a:gd name="connsiteY9" fmla="*/ 14696 h 37005"/>
                <a:gd name="connsiteX10" fmla="*/ 38205 w 56508"/>
                <a:gd name="connsiteY10" fmla="*/ 682 h 37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8" h="37005">
                  <a:moveTo>
                    <a:pt x="38205" y="682"/>
                  </a:moveTo>
                  <a:cubicBezTo>
                    <a:pt x="29497" y="-825"/>
                    <a:pt x="20570" y="-412"/>
                    <a:pt x="12040" y="1897"/>
                  </a:cubicBezTo>
                  <a:cubicBezTo>
                    <a:pt x="8978" y="2902"/>
                    <a:pt x="6200" y="4619"/>
                    <a:pt x="3939" y="6919"/>
                  </a:cubicBezTo>
                  <a:cubicBezTo>
                    <a:pt x="-2484" y="15247"/>
                    <a:pt x="-945" y="27196"/>
                    <a:pt x="7382" y="33619"/>
                  </a:cubicBezTo>
                  <a:cubicBezTo>
                    <a:pt x="7398" y="33628"/>
                    <a:pt x="7407" y="33644"/>
                    <a:pt x="7423" y="33652"/>
                  </a:cubicBezTo>
                  <a:cubicBezTo>
                    <a:pt x="10169" y="35345"/>
                    <a:pt x="13279" y="36374"/>
                    <a:pt x="16495" y="36649"/>
                  </a:cubicBezTo>
                  <a:cubicBezTo>
                    <a:pt x="26638" y="37289"/>
                    <a:pt x="36804" y="35879"/>
                    <a:pt x="46387" y="32518"/>
                  </a:cubicBezTo>
                  <a:cubicBezTo>
                    <a:pt x="47861" y="32186"/>
                    <a:pt x="49279" y="31635"/>
                    <a:pt x="50600" y="30898"/>
                  </a:cubicBezTo>
                  <a:cubicBezTo>
                    <a:pt x="52058" y="29933"/>
                    <a:pt x="53256" y="28629"/>
                    <a:pt x="54083" y="27090"/>
                  </a:cubicBezTo>
                  <a:cubicBezTo>
                    <a:pt x="56278" y="23356"/>
                    <a:pt x="56999" y="18933"/>
                    <a:pt x="56108" y="14696"/>
                  </a:cubicBezTo>
                  <a:cubicBezTo>
                    <a:pt x="54139" y="6417"/>
                    <a:pt x="46711" y="601"/>
                    <a:pt x="38205" y="6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30" name="Freeform: Shape 2029">
              <a:extLst>
                <a:ext uri="{FF2B5EF4-FFF2-40B4-BE49-F238E27FC236}">
                  <a16:creationId xmlns:a16="http://schemas.microsoft.com/office/drawing/2014/main" xmlns="" id="{0AE89A56-0C08-D8AC-1445-B472B61E1C45}"/>
                </a:ext>
              </a:extLst>
            </p:cNvPr>
            <p:cNvSpPr/>
            <p:nvPr/>
          </p:nvSpPr>
          <p:spPr>
            <a:xfrm>
              <a:off x="8279921" y="3551844"/>
              <a:ext cx="143892" cy="69269"/>
            </a:xfrm>
            <a:custGeom>
              <a:avLst/>
              <a:gdLst>
                <a:gd name="connsiteX0" fmla="*/ 123957 w 143892"/>
                <a:gd name="connsiteY0" fmla="*/ 60786 h 69269"/>
                <a:gd name="connsiteX1" fmla="*/ 25858 w 143892"/>
                <a:gd name="connsiteY1" fmla="*/ 68886 h 69269"/>
                <a:gd name="connsiteX2" fmla="*/ 6173 w 143892"/>
                <a:gd name="connsiteY2" fmla="*/ 60786 h 69269"/>
                <a:gd name="connsiteX3" fmla="*/ 17 w 143892"/>
                <a:gd name="connsiteY3" fmla="*/ 40939 h 69269"/>
                <a:gd name="connsiteX4" fmla="*/ 665 w 143892"/>
                <a:gd name="connsiteY4" fmla="*/ 28788 h 69269"/>
                <a:gd name="connsiteX5" fmla="*/ 3581 w 143892"/>
                <a:gd name="connsiteY5" fmla="*/ 20687 h 69269"/>
                <a:gd name="connsiteX6" fmla="*/ 13140 w 143892"/>
                <a:gd name="connsiteY6" fmla="*/ 14207 h 69269"/>
                <a:gd name="connsiteX7" fmla="*/ 115452 w 143892"/>
                <a:gd name="connsiteY7" fmla="*/ 759 h 69269"/>
                <a:gd name="connsiteX8" fmla="*/ 141779 w 143892"/>
                <a:gd name="connsiteY8" fmla="*/ 17690 h 69269"/>
                <a:gd name="connsiteX9" fmla="*/ 123957 w 143892"/>
                <a:gd name="connsiteY9" fmla="*/ 60786 h 6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2" h="69269">
                  <a:moveTo>
                    <a:pt x="123957" y="60786"/>
                  </a:moveTo>
                  <a:lnTo>
                    <a:pt x="25858" y="68886"/>
                  </a:lnTo>
                  <a:cubicBezTo>
                    <a:pt x="18324" y="69859"/>
                    <a:pt x="10839" y="66780"/>
                    <a:pt x="6173" y="60786"/>
                  </a:cubicBezTo>
                  <a:cubicBezTo>
                    <a:pt x="2188" y="54929"/>
                    <a:pt x="41" y="48019"/>
                    <a:pt x="17" y="40939"/>
                  </a:cubicBezTo>
                  <a:cubicBezTo>
                    <a:pt x="-129" y="36880"/>
                    <a:pt x="81" y="32814"/>
                    <a:pt x="665" y="28788"/>
                  </a:cubicBezTo>
                  <a:cubicBezTo>
                    <a:pt x="1005" y="25904"/>
                    <a:pt x="2009" y="23134"/>
                    <a:pt x="3581" y="20687"/>
                  </a:cubicBezTo>
                  <a:cubicBezTo>
                    <a:pt x="5938" y="17504"/>
                    <a:pt x="9308" y="15219"/>
                    <a:pt x="13140" y="14207"/>
                  </a:cubicBezTo>
                  <a:cubicBezTo>
                    <a:pt x="30961" y="9508"/>
                    <a:pt x="115452" y="759"/>
                    <a:pt x="115452" y="759"/>
                  </a:cubicBezTo>
                  <a:cubicBezTo>
                    <a:pt x="115452" y="759"/>
                    <a:pt x="139754" y="-6288"/>
                    <a:pt x="141779" y="17690"/>
                  </a:cubicBezTo>
                  <a:cubicBezTo>
                    <a:pt x="143804" y="41668"/>
                    <a:pt x="149880" y="57059"/>
                    <a:pt x="123957" y="607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31" name="Freeform: Shape 2030">
              <a:extLst>
                <a:ext uri="{FF2B5EF4-FFF2-40B4-BE49-F238E27FC236}">
                  <a16:creationId xmlns:a16="http://schemas.microsoft.com/office/drawing/2014/main" xmlns="" id="{5A50BC6B-4501-3114-8A57-0E7E4A9AA7EA}"/>
                </a:ext>
              </a:extLst>
            </p:cNvPr>
            <p:cNvSpPr/>
            <p:nvPr/>
          </p:nvSpPr>
          <p:spPr>
            <a:xfrm>
              <a:off x="8289662" y="3573423"/>
              <a:ext cx="56572" cy="37247"/>
            </a:xfrm>
            <a:custGeom>
              <a:avLst/>
              <a:gdLst>
                <a:gd name="connsiteX0" fmla="*/ 37827 w 56572"/>
                <a:gd name="connsiteY0" fmla="*/ 324 h 37247"/>
                <a:gd name="connsiteX1" fmla="*/ 11742 w 56572"/>
                <a:gd name="connsiteY1" fmla="*/ 2511 h 37247"/>
                <a:gd name="connsiteX2" fmla="*/ 3642 w 56572"/>
                <a:gd name="connsiteY2" fmla="*/ 7857 h 37247"/>
                <a:gd name="connsiteX3" fmla="*/ 563 w 56572"/>
                <a:gd name="connsiteY3" fmla="*/ 23086 h 37247"/>
                <a:gd name="connsiteX4" fmla="*/ 8016 w 56572"/>
                <a:gd name="connsiteY4" fmla="*/ 34265 h 37247"/>
                <a:gd name="connsiteX5" fmla="*/ 17170 w 56572"/>
                <a:gd name="connsiteY5" fmla="*/ 37020 h 37247"/>
                <a:gd name="connsiteX6" fmla="*/ 46900 w 56572"/>
                <a:gd name="connsiteY6" fmla="*/ 31916 h 37247"/>
                <a:gd name="connsiteX7" fmla="*/ 51031 w 56572"/>
                <a:gd name="connsiteY7" fmla="*/ 30134 h 37247"/>
                <a:gd name="connsiteX8" fmla="*/ 54433 w 56572"/>
                <a:gd name="connsiteY8" fmla="*/ 26246 h 37247"/>
                <a:gd name="connsiteX9" fmla="*/ 56053 w 56572"/>
                <a:gd name="connsiteY9" fmla="*/ 13771 h 37247"/>
                <a:gd name="connsiteX10" fmla="*/ 37827 w 56572"/>
                <a:gd name="connsiteY10" fmla="*/ 324 h 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2" h="37247">
                  <a:moveTo>
                    <a:pt x="37827" y="324"/>
                  </a:moveTo>
                  <a:cubicBezTo>
                    <a:pt x="29078" y="-835"/>
                    <a:pt x="20175" y="-90"/>
                    <a:pt x="11742" y="2511"/>
                  </a:cubicBezTo>
                  <a:cubicBezTo>
                    <a:pt x="8640" y="3588"/>
                    <a:pt x="5853" y="5427"/>
                    <a:pt x="3642" y="7857"/>
                  </a:cubicBezTo>
                  <a:cubicBezTo>
                    <a:pt x="296" y="12175"/>
                    <a:pt x="-846" y="17805"/>
                    <a:pt x="563" y="23086"/>
                  </a:cubicBezTo>
                  <a:cubicBezTo>
                    <a:pt x="1446" y="27663"/>
                    <a:pt x="4128" y="31690"/>
                    <a:pt x="8016" y="34265"/>
                  </a:cubicBezTo>
                  <a:cubicBezTo>
                    <a:pt x="10819" y="35869"/>
                    <a:pt x="13946" y="36809"/>
                    <a:pt x="17170" y="37020"/>
                  </a:cubicBezTo>
                  <a:cubicBezTo>
                    <a:pt x="27320" y="37255"/>
                    <a:pt x="37414" y="35521"/>
                    <a:pt x="46900" y="31916"/>
                  </a:cubicBezTo>
                  <a:cubicBezTo>
                    <a:pt x="48358" y="31544"/>
                    <a:pt x="49751" y="30936"/>
                    <a:pt x="51031" y="30134"/>
                  </a:cubicBezTo>
                  <a:cubicBezTo>
                    <a:pt x="52473" y="29138"/>
                    <a:pt x="53639" y="27801"/>
                    <a:pt x="54433" y="26246"/>
                  </a:cubicBezTo>
                  <a:cubicBezTo>
                    <a:pt x="56491" y="22430"/>
                    <a:pt x="57074" y="17983"/>
                    <a:pt x="56053" y="13771"/>
                  </a:cubicBezTo>
                  <a:cubicBezTo>
                    <a:pt x="53785" y="5638"/>
                    <a:pt x="46268" y="89"/>
                    <a:pt x="37827" y="32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32" name="Freeform: Shape 2031">
              <a:extLst>
                <a:ext uri="{FF2B5EF4-FFF2-40B4-BE49-F238E27FC236}">
                  <a16:creationId xmlns:a16="http://schemas.microsoft.com/office/drawing/2014/main" xmlns="" id="{507C40A2-42EE-F932-BA05-8BF7DFA626CD}"/>
                </a:ext>
              </a:extLst>
            </p:cNvPr>
            <p:cNvSpPr/>
            <p:nvPr/>
          </p:nvSpPr>
          <p:spPr>
            <a:xfrm>
              <a:off x="8272938" y="3486708"/>
              <a:ext cx="144057" cy="73044"/>
            </a:xfrm>
            <a:custGeom>
              <a:avLst/>
              <a:gdLst>
                <a:gd name="connsiteX0" fmla="*/ 124945 w 144057"/>
                <a:gd name="connsiteY0" fmla="*/ 60873 h 73044"/>
                <a:gd name="connsiteX1" fmla="*/ 27170 w 144057"/>
                <a:gd name="connsiteY1" fmla="*/ 72538 h 73044"/>
                <a:gd name="connsiteX2" fmla="*/ 7161 w 144057"/>
                <a:gd name="connsiteY2" fmla="*/ 65328 h 73044"/>
                <a:gd name="connsiteX3" fmla="*/ 276 w 144057"/>
                <a:gd name="connsiteY3" fmla="*/ 45886 h 73044"/>
                <a:gd name="connsiteX4" fmla="*/ 276 w 144057"/>
                <a:gd name="connsiteY4" fmla="*/ 33817 h 73044"/>
                <a:gd name="connsiteX5" fmla="*/ 2868 w 144057"/>
                <a:gd name="connsiteY5" fmla="*/ 25716 h 73044"/>
                <a:gd name="connsiteX6" fmla="*/ 12184 w 144057"/>
                <a:gd name="connsiteY6" fmla="*/ 18992 h 73044"/>
                <a:gd name="connsiteX7" fmla="*/ 113767 w 144057"/>
                <a:gd name="connsiteY7" fmla="*/ 1090 h 73044"/>
                <a:gd name="connsiteX8" fmla="*/ 140742 w 144057"/>
                <a:gd name="connsiteY8" fmla="*/ 17291 h 73044"/>
                <a:gd name="connsiteX9" fmla="*/ 124945 w 144057"/>
                <a:gd name="connsiteY9" fmla="*/ 60873 h 7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57" h="73044">
                  <a:moveTo>
                    <a:pt x="124945" y="60873"/>
                  </a:moveTo>
                  <a:lnTo>
                    <a:pt x="27170" y="72538"/>
                  </a:lnTo>
                  <a:cubicBezTo>
                    <a:pt x="19701" y="73793"/>
                    <a:pt x="12119" y="71055"/>
                    <a:pt x="7161" y="65328"/>
                  </a:cubicBezTo>
                  <a:cubicBezTo>
                    <a:pt x="2973" y="59682"/>
                    <a:pt x="567" y="52910"/>
                    <a:pt x="276" y="45886"/>
                  </a:cubicBezTo>
                  <a:cubicBezTo>
                    <a:pt x="-129" y="41877"/>
                    <a:pt x="-129" y="37826"/>
                    <a:pt x="276" y="33817"/>
                  </a:cubicBezTo>
                  <a:cubicBezTo>
                    <a:pt x="503" y="30949"/>
                    <a:pt x="1394" y="28178"/>
                    <a:pt x="2868" y="25716"/>
                  </a:cubicBezTo>
                  <a:cubicBezTo>
                    <a:pt x="5120" y="22484"/>
                    <a:pt x="8401" y="20110"/>
                    <a:pt x="12184" y="18992"/>
                  </a:cubicBezTo>
                  <a:cubicBezTo>
                    <a:pt x="29762" y="13484"/>
                    <a:pt x="113767" y="1090"/>
                    <a:pt x="113767" y="1090"/>
                  </a:cubicBezTo>
                  <a:cubicBezTo>
                    <a:pt x="113767" y="1090"/>
                    <a:pt x="137502" y="-7011"/>
                    <a:pt x="140742" y="17291"/>
                  </a:cubicBezTo>
                  <a:cubicBezTo>
                    <a:pt x="143982" y="41593"/>
                    <a:pt x="150787" y="56174"/>
                    <a:pt x="124945" y="608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33" name="Freeform: Shape 2032">
              <a:extLst>
                <a:ext uri="{FF2B5EF4-FFF2-40B4-BE49-F238E27FC236}">
                  <a16:creationId xmlns:a16="http://schemas.microsoft.com/office/drawing/2014/main" xmlns="" id="{886DBECF-DB02-535A-2386-4398878BFFFB}"/>
                </a:ext>
              </a:extLst>
            </p:cNvPr>
            <p:cNvSpPr/>
            <p:nvPr/>
          </p:nvSpPr>
          <p:spPr>
            <a:xfrm>
              <a:off x="8282865" y="3511643"/>
              <a:ext cx="56699" cy="37521"/>
            </a:xfrm>
            <a:custGeom>
              <a:avLst/>
              <a:gdLst>
                <a:gd name="connsiteX0" fmla="*/ 37333 w 56699"/>
                <a:gd name="connsiteY0" fmla="*/ 52 h 37521"/>
                <a:gd name="connsiteX1" fmla="*/ 11329 w 56699"/>
                <a:gd name="connsiteY1" fmla="*/ 3292 h 37521"/>
                <a:gd name="connsiteX2" fmla="*/ 3229 w 56699"/>
                <a:gd name="connsiteY2" fmla="*/ 8962 h 37521"/>
                <a:gd name="connsiteX3" fmla="*/ 717 w 56699"/>
                <a:gd name="connsiteY3" fmla="*/ 24111 h 37521"/>
                <a:gd name="connsiteX4" fmla="*/ 8818 w 56699"/>
                <a:gd name="connsiteY4" fmla="*/ 35047 h 37521"/>
                <a:gd name="connsiteX5" fmla="*/ 17972 w 56699"/>
                <a:gd name="connsiteY5" fmla="*/ 37315 h 37521"/>
                <a:gd name="connsiteX6" fmla="*/ 47539 w 56699"/>
                <a:gd name="connsiteY6" fmla="*/ 31158 h 37521"/>
                <a:gd name="connsiteX7" fmla="*/ 51671 w 56699"/>
                <a:gd name="connsiteY7" fmla="*/ 29214 h 37521"/>
                <a:gd name="connsiteX8" fmla="*/ 54830 w 56699"/>
                <a:gd name="connsiteY8" fmla="*/ 25245 h 37521"/>
                <a:gd name="connsiteX9" fmla="*/ 56045 w 56699"/>
                <a:gd name="connsiteY9" fmla="*/ 12608 h 37521"/>
                <a:gd name="connsiteX10" fmla="*/ 37333 w 56699"/>
                <a:gd name="connsiteY10" fmla="*/ 52 h 3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99" h="37521">
                  <a:moveTo>
                    <a:pt x="37333" y="52"/>
                  </a:moveTo>
                  <a:cubicBezTo>
                    <a:pt x="28535" y="-758"/>
                    <a:pt x="19665" y="343"/>
                    <a:pt x="11329" y="3292"/>
                  </a:cubicBezTo>
                  <a:cubicBezTo>
                    <a:pt x="8203" y="4491"/>
                    <a:pt x="5424" y="6435"/>
                    <a:pt x="3229" y="8962"/>
                  </a:cubicBezTo>
                  <a:cubicBezTo>
                    <a:pt x="77" y="13345"/>
                    <a:pt x="-846" y="18942"/>
                    <a:pt x="717" y="24111"/>
                  </a:cubicBezTo>
                  <a:cubicBezTo>
                    <a:pt x="1868" y="28688"/>
                    <a:pt x="4776" y="32616"/>
                    <a:pt x="8818" y="35047"/>
                  </a:cubicBezTo>
                  <a:cubicBezTo>
                    <a:pt x="11653" y="36488"/>
                    <a:pt x="14788" y="37266"/>
                    <a:pt x="17972" y="37315"/>
                  </a:cubicBezTo>
                  <a:cubicBezTo>
                    <a:pt x="28138" y="37242"/>
                    <a:pt x="38191" y="35152"/>
                    <a:pt x="47539" y="31158"/>
                  </a:cubicBezTo>
                  <a:cubicBezTo>
                    <a:pt x="48998" y="30705"/>
                    <a:pt x="50391" y="30057"/>
                    <a:pt x="51671" y="29214"/>
                  </a:cubicBezTo>
                  <a:cubicBezTo>
                    <a:pt x="53040" y="28177"/>
                    <a:pt x="54133" y="26816"/>
                    <a:pt x="54830" y="25245"/>
                  </a:cubicBezTo>
                  <a:cubicBezTo>
                    <a:pt x="56758" y="21324"/>
                    <a:pt x="57187" y="16828"/>
                    <a:pt x="56045" y="12608"/>
                  </a:cubicBezTo>
                  <a:cubicBezTo>
                    <a:pt x="53404" y="4645"/>
                    <a:pt x="45701" y="-524"/>
                    <a:pt x="37333" y="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34" name="Freeform: Shape 2033">
              <a:extLst>
                <a:ext uri="{FF2B5EF4-FFF2-40B4-BE49-F238E27FC236}">
                  <a16:creationId xmlns:a16="http://schemas.microsoft.com/office/drawing/2014/main" xmlns="" id="{C1DD762A-C2CB-0BFD-31D2-DB282096E1FC}"/>
                </a:ext>
              </a:extLst>
            </p:cNvPr>
            <p:cNvSpPr/>
            <p:nvPr/>
          </p:nvSpPr>
          <p:spPr>
            <a:xfrm>
              <a:off x="8263251" y="3420571"/>
              <a:ext cx="144320" cy="78733"/>
            </a:xfrm>
            <a:custGeom>
              <a:avLst/>
              <a:gdLst>
                <a:gd name="connsiteX0" fmla="*/ 126046 w 144320"/>
                <a:gd name="connsiteY0" fmla="*/ 61800 h 78733"/>
                <a:gd name="connsiteX1" fmla="*/ 28837 w 144320"/>
                <a:gd name="connsiteY1" fmla="*/ 78001 h 78733"/>
                <a:gd name="connsiteX2" fmla="*/ 8585 w 144320"/>
                <a:gd name="connsiteY2" fmla="*/ 71926 h 78733"/>
                <a:gd name="connsiteX3" fmla="*/ 485 w 144320"/>
                <a:gd name="connsiteY3" fmla="*/ 53132 h 78733"/>
                <a:gd name="connsiteX4" fmla="*/ 80 w 144320"/>
                <a:gd name="connsiteY4" fmla="*/ 41305 h 78733"/>
                <a:gd name="connsiteX5" fmla="*/ 2186 w 144320"/>
                <a:gd name="connsiteY5" fmla="*/ 33204 h 78733"/>
                <a:gd name="connsiteX6" fmla="*/ 11178 w 144320"/>
                <a:gd name="connsiteY6" fmla="*/ 25995 h 78733"/>
                <a:gd name="connsiteX7" fmla="*/ 111464 w 144320"/>
                <a:gd name="connsiteY7" fmla="*/ 1693 h 78733"/>
                <a:gd name="connsiteX8" fmla="*/ 139412 w 144320"/>
                <a:gd name="connsiteY8" fmla="*/ 16517 h 78733"/>
                <a:gd name="connsiteX9" fmla="*/ 126046 w 144320"/>
                <a:gd name="connsiteY9" fmla="*/ 61800 h 7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20" h="78733">
                  <a:moveTo>
                    <a:pt x="126046" y="61800"/>
                  </a:moveTo>
                  <a:lnTo>
                    <a:pt x="28837" y="78001"/>
                  </a:lnTo>
                  <a:cubicBezTo>
                    <a:pt x="21490" y="79654"/>
                    <a:pt x="13810" y="77353"/>
                    <a:pt x="8585" y="71926"/>
                  </a:cubicBezTo>
                  <a:cubicBezTo>
                    <a:pt x="4090" y="66595"/>
                    <a:pt x="1271" y="60058"/>
                    <a:pt x="485" y="53132"/>
                  </a:cubicBezTo>
                  <a:cubicBezTo>
                    <a:pt x="-17" y="49211"/>
                    <a:pt x="-147" y="45250"/>
                    <a:pt x="80" y="41305"/>
                  </a:cubicBezTo>
                  <a:cubicBezTo>
                    <a:pt x="161" y="38478"/>
                    <a:pt x="882" y="35715"/>
                    <a:pt x="2186" y="33204"/>
                  </a:cubicBezTo>
                  <a:cubicBezTo>
                    <a:pt x="4308" y="29883"/>
                    <a:pt x="7468" y="27347"/>
                    <a:pt x="11178" y="25995"/>
                  </a:cubicBezTo>
                  <a:cubicBezTo>
                    <a:pt x="28351" y="19514"/>
                    <a:pt x="111464" y="1693"/>
                    <a:pt x="111464" y="1693"/>
                  </a:cubicBezTo>
                  <a:cubicBezTo>
                    <a:pt x="111464" y="1693"/>
                    <a:pt x="134551" y="-8028"/>
                    <a:pt x="139412" y="16517"/>
                  </a:cubicBezTo>
                  <a:cubicBezTo>
                    <a:pt x="144272" y="41062"/>
                    <a:pt x="151725" y="55967"/>
                    <a:pt x="126046" y="618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35" name="Freeform: Shape 2034">
              <a:extLst>
                <a:ext uri="{FF2B5EF4-FFF2-40B4-BE49-F238E27FC236}">
                  <a16:creationId xmlns:a16="http://schemas.microsoft.com/office/drawing/2014/main" xmlns="" id="{54F1DD9E-8146-519D-7A1C-7AA935B59F62}"/>
                </a:ext>
              </a:extLst>
            </p:cNvPr>
            <p:cNvSpPr/>
            <p:nvPr/>
          </p:nvSpPr>
          <p:spPr>
            <a:xfrm>
              <a:off x="8273350" y="3450502"/>
              <a:ext cx="56063" cy="37991"/>
            </a:xfrm>
            <a:custGeom>
              <a:avLst/>
              <a:gdLst>
                <a:gd name="connsiteX0" fmla="*/ 36641 w 56063"/>
                <a:gd name="connsiteY0" fmla="*/ -129 h 37991"/>
                <a:gd name="connsiteX1" fmla="*/ 10881 w 56063"/>
                <a:gd name="connsiteY1" fmla="*/ 4569 h 37991"/>
                <a:gd name="connsiteX2" fmla="*/ 2780 w 56063"/>
                <a:gd name="connsiteY2" fmla="*/ 10564 h 37991"/>
                <a:gd name="connsiteX3" fmla="*/ 998 w 56063"/>
                <a:gd name="connsiteY3" fmla="*/ 25631 h 37991"/>
                <a:gd name="connsiteX4" fmla="*/ 9099 w 56063"/>
                <a:gd name="connsiteY4" fmla="*/ 35919 h 37991"/>
                <a:gd name="connsiteX5" fmla="*/ 18414 w 56063"/>
                <a:gd name="connsiteY5" fmla="*/ 37782 h 37991"/>
                <a:gd name="connsiteX6" fmla="*/ 47577 w 56063"/>
                <a:gd name="connsiteY6" fmla="*/ 30168 h 37991"/>
                <a:gd name="connsiteX7" fmla="*/ 51627 w 56063"/>
                <a:gd name="connsiteY7" fmla="*/ 28061 h 37991"/>
                <a:gd name="connsiteX8" fmla="*/ 54625 w 56063"/>
                <a:gd name="connsiteY8" fmla="*/ 23930 h 37991"/>
                <a:gd name="connsiteX9" fmla="*/ 55111 w 56063"/>
                <a:gd name="connsiteY9" fmla="*/ 11374 h 37991"/>
                <a:gd name="connsiteX10" fmla="*/ 36641 w 56063"/>
                <a:gd name="connsiteY10" fmla="*/ -129 h 3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063" h="37991">
                  <a:moveTo>
                    <a:pt x="36641" y="-129"/>
                  </a:moveTo>
                  <a:cubicBezTo>
                    <a:pt x="27811" y="-469"/>
                    <a:pt x="19022" y="1135"/>
                    <a:pt x="10881" y="4569"/>
                  </a:cubicBezTo>
                  <a:cubicBezTo>
                    <a:pt x="7722" y="5857"/>
                    <a:pt x="4935" y="7915"/>
                    <a:pt x="2780" y="10564"/>
                  </a:cubicBezTo>
                  <a:cubicBezTo>
                    <a:pt x="-185" y="15011"/>
                    <a:pt x="-841" y="20609"/>
                    <a:pt x="998" y="25631"/>
                  </a:cubicBezTo>
                  <a:cubicBezTo>
                    <a:pt x="2278" y="29973"/>
                    <a:pt x="5178" y="33651"/>
                    <a:pt x="9099" y="35919"/>
                  </a:cubicBezTo>
                  <a:cubicBezTo>
                    <a:pt x="12039" y="37199"/>
                    <a:pt x="15215" y="37831"/>
                    <a:pt x="18414" y="37782"/>
                  </a:cubicBezTo>
                  <a:cubicBezTo>
                    <a:pt x="28548" y="37215"/>
                    <a:pt x="38464" y="34631"/>
                    <a:pt x="47577" y="30168"/>
                  </a:cubicBezTo>
                  <a:cubicBezTo>
                    <a:pt x="49027" y="29681"/>
                    <a:pt x="50396" y="28969"/>
                    <a:pt x="51627" y="28061"/>
                  </a:cubicBezTo>
                  <a:cubicBezTo>
                    <a:pt x="52964" y="26968"/>
                    <a:pt x="54001" y="25542"/>
                    <a:pt x="54625" y="23930"/>
                  </a:cubicBezTo>
                  <a:cubicBezTo>
                    <a:pt x="56318" y="19944"/>
                    <a:pt x="56496" y="15481"/>
                    <a:pt x="55111" y="11374"/>
                  </a:cubicBezTo>
                  <a:cubicBezTo>
                    <a:pt x="52235" y="3824"/>
                    <a:pt x="44685" y="-874"/>
                    <a:pt x="36641" y="-12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36" name="Freeform: Shape 2035">
              <a:extLst>
                <a:ext uri="{FF2B5EF4-FFF2-40B4-BE49-F238E27FC236}">
                  <a16:creationId xmlns:a16="http://schemas.microsoft.com/office/drawing/2014/main" xmlns="" id="{567283ED-AABE-A0BF-5C48-935B6D68B504}"/>
                </a:ext>
              </a:extLst>
            </p:cNvPr>
            <p:cNvSpPr/>
            <p:nvPr/>
          </p:nvSpPr>
          <p:spPr>
            <a:xfrm>
              <a:off x="8250786" y="3350130"/>
              <a:ext cx="143466" cy="90266"/>
            </a:xfrm>
            <a:custGeom>
              <a:avLst/>
              <a:gdLst>
                <a:gd name="connsiteX0" fmla="*/ 126360 w 143466"/>
                <a:gd name="connsiteY0" fmla="*/ 66948 h 90266"/>
                <a:gd name="connsiteX1" fmla="*/ 30448 w 143466"/>
                <a:gd name="connsiteY1" fmla="*/ 89144 h 90266"/>
                <a:gd name="connsiteX2" fmla="*/ 9953 w 143466"/>
                <a:gd name="connsiteY2" fmla="*/ 84689 h 90266"/>
                <a:gd name="connsiteX3" fmla="*/ 1123 w 143466"/>
                <a:gd name="connsiteY3" fmla="*/ 67920 h 90266"/>
                <a:gd name="connsiteX4" fmla="*/ -11 w 143466"/>
                <a:gd name="connsiteY4" fmla="*/ 57633 h 90266"/>
                <a:gd name="connsiteX5" fmla="*/ 1528 w 143466"/>
                <a:gd name="connsiteY5" fmla="*/ 50585 h 90266"/>
                <a:gd name="connsiteX6" fmla="*/ 9629 w 143466"/>
                <a:gd name="connsiteY6" fmla="*/ 43942 h 90266"/>
                <a:gd name="connsiteX7" fmla="*/ 63174 w 143466"/>
                <a:gd name="connsiteY7" fmla="*/ 20531 h 90266"/>
                <a:gd name="connsiteX8" fmla="*/ 104569 w 143466"/>
                <a:gd name="connsiteY8" fmla="*/ 3439 h 90266"/>
                <a:gd name="connsiteX9" fmla="*/ 116234 w 143466"/>
                <a:gd name="connsiteY9" fmla="*/ -206 h 90266"/>
                <a:gd name="connsiteX10" fmla="*/ 135595 w 143466"/>
                <a:gd name="connsiteY10" fmla="*/ 18263 h 90266"/>
                <a:gd name="connsiteX11" fmla="*/ 126360 w 143466"/>
                <a:gd name="connsiteY11" fmla="*/ 66948 h 90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466" h="90266">
                  <a:moveTo>
                    <a:pt x="126360" y="66948"/>
                  </a:moveTo>
                  <a:lnTo>
                    <a:pt x="30448" y="89144"/>
                  </a:lnTo>
                  <a:cubicBezTo>
                    <a:pt x="23303" y="91291"/>
                    <a:pt x="15559" y="89606"/>
                    <a:pt x="9953" y="84689"/>
                  </a:cubicBezTo>
                  <a:cubicBezTo>
                    <a:pt x="5368" y="80128"/>
                    <a:pt x="2290" y="74279"/>
                    <a:pt x="1123" y="67920"/>
                  </a:cubicBezTo>
                  <a:cubicBezTo>
                    <a:pt x="362" y="64542"/>
                    <a:pt x="-19" y="61091"/>
                    <a:pt x="-11" y="57633"/>
                  </a:cubicBezTo>
                  <a:cubicBezTo>
                    <a:pt x="-132" y="55186"/>
                    <a:pt x="394" y="52756"/>
                    <a:pt x="1528" y="50585"/>
                  </a:cubicBezTo>
                  <a:cubicBezTo>
                    <a:pt x="3715" y="47806"/>
                    <a:pt x="6478" y="45538"/>
                    <a:pt x="9629" y="43942"/>
                  </a:cubicBezTo>
                  <a:cubicBezTo>
                    <a:pt x="17730" y="39892"/>
                    <a:pt x="41546" y="29685"/>
                    <a:pt x="63174" y="20531"/>
                  </a:cubicBezTo>
                  <a:lnTo>
                    <a:pt x="104569" y="3439"/>
                  </a:lnTo>
                  <a:cubicBezTo>
                    <a:pt x="108036" y="1154"/>
                    <a:pt x="112078" y="-109"/>
                    <a:pt x="116234" y="-206"/>
                  </a:cubicBezTo>
                  <a:cubicBezTo>
                    <a:pt x="122796" y="-206"/>
                    <a:pt x="131463" y="4735"/>
                    <a:pt x="135595" y="18263"/>
                  </a:cubicBezTo>
                  <a:cubicBezTo>
                    <a:pt x="143695" y="44266"/>
                    <a:pt x="151472" y="58848"/>
                    <a:pt x="126360" y="6694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37" name="Freeform: Shape 2036">
              <a:extLst>
                <a:ext uri="{FF2B5EF4-FFF2-40B4-BE49-F238E27FC236}">
                  <a16:creationId xmlns:a16="http://schemas.microsoft.com/office/drawing/2014/main" xmlns="" id="{EAEB534D-9CEB-F476-AA52-EB699B0259EE}"/>
                </a:ext>
              </a:extLst>
            </p:cNvPr>
            <p:cNvSpPr/>
            <p:nvPr/>
          </p:nvSpPr>
          <p:spPr>
            <a:xfrm>
              <a:off x="8261071" y="3390852"/>
              <a:ext cx="56004" cy="38589"/>
            </a:xfrm>
            <a:custGeom>
              <a:avLst/>
              <a:gdLst>
                <a:gd name="connsiteX0" fmla="*/ 34419 w 56004"/>
                <a:gd name="connsiteY0" fmla="*/ 385 h 38589"/>
                <a:gd name="connsiteX1" fmla="*/ 9388 w 56004"/>
                <a:gd name="connsiteY1" fmla="*/ 8081 h 38589"/>
                <a:gd name="connsiteX2" fmla="*/ 2179 w 56004"/>
                <a:gd name="connsiteY2" fmla="*/ 14318 h 38589"/>
                <a:gd name="connsiteX3" fmla="*/ 1450 w 56004"/>
                <a:gd name="connsiteY3" fmla="*/ 28171 h 38589"/>
                <a:gd name="connsiteX4" fmla="*/ 10441 w 56004"/>
                <a:gd name="connsiteY4" fmla="*/ 37243 h 38589"/>
                <a:gd name="connsiteX5" fmla="*/ 19838 w 56004"/>
                <a:gd name="connsiteY5" fmla="*/ 38297 h 38589"/>
                <a:gd name="connsiteX6" fmla="*/ 48434 w 56004"/>
                <a:gd name="connsiteY6" fmla="*/ 28738 h 38589"/>
                <a:gd name="connsiteX7" fmla="*/ 52322 w 56004"/>
                <a:gd name="connsiteY7" fmla="*/ 26389 h 38589"/>
                <a:gd name="connsiteX8" fmla="*/ 54995 w 56004"/>
                <a:gd name="connsiteY8" fmla="*/ 22014 h 38589"/>
                <a:gd name="connsiteX9" fmla="*/ 54428 w 56004"/>
                <a:gd name="connsiteY9" fmla="*/ 9539 h 38589"/>
                <a:gd name="connsiteX10" fmla="*/ 34419 w 56004"/>
                <a:gd name="connsiteY10" fmla="*/ 385 h 3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004" h="38589">
                  <a:moveTo>
                    <a:pt x="34419" y="385"/>
                  </a:moveTo>
                  <a:cubicBezTo>
                    <a:pt x="25654" y="1301"/>
                    <a:pt x="17157" y="3917"/>
                    <a:pt x="9388" y="8081"/>
                  </a:cubicBezTo>
                  <a:cubicBezTo>
                    <a:pt x="6569" y="9620"/>
                    <a:pt x="4115" y="11751"/>
                    <a:pt x="2179" y="14318"/>
                  </a:cubicBezTo>
                  <a:cubicBezTo>
                    <a:pt x="-478" y="18490"/>
                    <a:pt x="-754" y="23748"/>
                    <a:pt x="1450" y="28171"/>
                  </a:cubicBezTo>
                  <a:cubicBezTo>
                    <a:pt x="3078" y="32302"/>
                    <a:pt x="6326" y="35575"/>
                    <a:pt x="10441" y="37243"/>
                  </a:cubicBezTo>
                  <a:cubicBezTo>
                    <a:pt x="13471" y="38207"/>
                    <a:pt x="16671" y="38564"/>
                    <a:pt x="19838" y="38297"/>
                  </a:cubicBezTo>
                  <a:cubicBezTo>
                    <a:pt x="29899" y="37000"/>
                    <a:pt x="39612" y="33752"/>
                    <a:pt x="48434" y="28738"/>
                  </a:cubicBezTo>
                  <a:cubicBezTo>
                    <a:pt x="49843" y="28163"/>
                    <a:pt x="51156" y="27369"/>
                    <a:pt x="52322" y="26389"/>
                  </a:cubicBezTo>
                  <a:cubicBezTo>
                    <a:pt x="53545" y="25157"/>
                    <a:pt x="54461" y="23659"/>
                    <a:pt x="54995" y="22014"/>
                  </a:cubicBezTo>
                  <a:cubicBezTo>
                    <a:pt x="56478" y="17948"/>
                    <a:pt x="56275" y="13452"/>
                    <a:pt x="54428" y="9539"/>
                  </a:cubicBezTo>
                  <a:cubicBezTo>
                    <a:pt x="50823" y="2078"/>
                    <a:pt x="42423" y="-1761"/>
                    <a:pt x="34419" y="3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38" name="Freeform: Shape 2037">
              <a:extLst>
                <a:ext uri="{FF2B5EF4-FFF2-40B4-BE49-F238E27FC236}">
                  <a16:creationId xmlns:a16="http://schemas.microsoft.com/office/drawing/2014/main" xmlns="" id="{ED6FB15F-0ED7-762F-AC21-0ABDF16385F0}"/>
                </a:ext>
              </a:extLst>
            </p:cNvPr>
            <p:cNvSpPr/>
            <p:nvPr/>
          </p:nvSpPr>
          <p:spPr>
            <a:xfrm>
              <a:off x="8235294" y="3273913"/>
              <a:ext cx="133038" cy="116619"/>
            </a:xfrm>
            <a:custGeom>
              <a:avLst/>
              <a:gdLst>
                <a:gd name="connsiteX0" fmla="*/ 120790 w 133038"/>
                <a:gd name="connsiteY0" fmla="*/ 72527 h 116619"/>
                <a:gd name="connsiteX1" fmla="*/ 31196 w 133038"/>
                <a:gd name="connsiteY1" fmla="*/ 113031 h 116619"/>
                <a:gd name="connsiteX2" fmla="*/ 11592 w 133038"/>
                <a:gd name="connsiteY2" fmla="*/ 116028 h 116619"/>
                <a:gd name="connsiteX3" fmla="*/ 2439 w 133038"/>
                <a:gd name="connsiteY3" fmla="*/ 109953 h 116619"/>
                <a:gd name="connsiteX4" fmla="*/ 251 w 133038"/>
                <a:gd name="connsiteY4" fmla="*/ 104444 h 116619"/>
                <a:gd name="connsiteX5" fmla="*/ 251 w 133038"/>
                <a:gd name="connsiteY5" fmla="*/ 99179 h 116619"/>
                <a:gd name="connsiteX6" fmla="*/ 5112 w 133038"/>
                <a:gd name="connsiteY6" fmla="*/ 89620 h 116619"/>
                <a:gd name="connsiteX7" fmla="*/ 41889 w 133038"/>
                <a:gd name="connsiteY7" fmla="*/ 44337 h 116619"/>
                <a:gd name="connsiteX8" fmla="*/ 70728 w 133038"/>
                <a:gd name="connsiteY8" fmla="*/ 10071 h 116619"/>
                <a:gd name="connsiteX9" fmla="*/ 79476 w 133038"/>
                <a:gd name="connsiteY9" fmla="*/ 1403 h 116619"/>
                <a:gd name="connsiteX10" fmla="*/ 90979 w 133038"/>
                <a:gd name="connsiteY10" fmla="*/ 512 h 116619"/>
                <a:gd name="connsiteX11" fmla="*/ 107181 w 133038"/>
                <a:gd name="connsiteY11" fmla="*/ 11934 h 116619"/>
                <a:gd name="connsiteX12" fmla="*/ 131483 w 133038"/>
                <a:gd name="connsiteY12" fmla="*/ 47658 h 116619"/>
                <a:gd name="connsiteX13" fmla="*/ 121754 w 133038"/>
                <a:gd name="connsiteY13" fmla="*/ 72147 h 116619"/>
                <a:gd name="connsiteX14" fmla="*/ 120790 w 133038"/>
                <a:gd name="connsiteY14" fmla="*/ 72527 h 1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3038" h="116619">
                  <a:moveTo>
                    <a:pt x="120790" y="72527"/>
                  </a:moveTo>
                  <a:cubicBezTo>
                    <a:pt x="91085" y="86299"/>
                    <a:pt x="61225" y="99803"/>
                    <a:pt x="31196" y="113031"/>
                  </a:cubicBezTo>
                  <a:cubicBezTo>
                    <a:pt x="25121" y="116012"/>
                    <a:pt x="18284" y="117057"/>
                    <a:pt x="11592" y="116028"/>
                  </a:cubicBezTo>
                  <a:cubicBezTo>
                    <a:pt x="7834" y="115364"/>
                    <a:pt x="4512" y="113161"/>
                    <a:pt x="2439" y="109953"/>
                  </a:cubicBezTo>
                  <a:cubicBezTo>
                    <a:pt x="1467" y="108219"/>
                    <a:pt x="729" y="106372"/>
                    <a:pt x="251" y="104444"/>
                  </a:cubicBezTo>
                  <a:cubicBezTo>
                    <a:pt x="-121" y="102711"/>
                    <a:pt x="-121" y="100912"/>
                    <a:pt x="251" y="99179"/>
                  </a:cubicBezTo>
                  <a:cubicBezTo>
                    <a:pt x="1313" y="95736"/>
                    <a:pt x="2957" y="92504"/>
                    <a:pt x="5112" y="89620"/>
                  </a:cubicBezTo>
                  <a:cubicBezTo>
                    <a:pt x="10539" y="82248"/>
                    <a:pt x="26903" y="62402"/>
                    <a:pt x="41889" y="44337"/>
                  </a:cubicBezTo>
                  <a:lnTo>
                    <a:pt x="70728" y="10071"/>
                  </a:lnTo>
                  <a:cubicBezTo>
                    <a:pt x="72712" y="6377"/>
                    <a:pt x="75758" y="3356"/>
                    <a:pt x="79476" y="1403"/>
                  </a:cubicBezTo>
                  <a:cubicBezTo>
                    <a:pt x="83049" y="-371"/>
                    <a:pt x="87172" y="-695"/>
                    <a:pt x="90979" y="512"/>
                  </a:cubicBezTo>
                  <a:cubicBezTo>
                    <a:pt x="97387" y="2643"/>
                    <a:pt x="103025" y="6612"/>
                    <a:pt x="107181" y="11934"/>
                  </a:cubicBezTo>
                  <a:cubicBezTo>
                    <a:pt x="117420" y="22238"/>
                    <a:pt x="125658" y="34349"/>
                    <a:pt x="131483" y="47658"/>
                  </a:cubicBezTo>
                  <a:cubicBezTo>
                    <a:pt x="135558" y="57104"/>
                    <a:pt x="131199" y="68072"/>
                    <a:pt x="121754" y="72147"/>
                  </a:cubicBezTo>
                  <a:cubicBezTo>
                    <a:pt x="121438" y="72284"/>
                    <a:pt x="121114" y="72406"/>
                    <a:pt x="120790" y="7252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39" name="Freeform: Shape 2038">
              <a:extLst>
                <a:ext uri="{FF2B5EF4-FFF2-40B4-BE49-F238E27FC236}">
                  <a16:creationId xmlns:a16="http://schemas.microsoft.com/office/drawing/2014/main" xmlns="" id="{2A19AF9B-FEFB-54D4-160E-33FF6F8B0FE8}"/>
                </a:ext>
              </a:extLst>
            </p:cNvPr>
            <p:cNvSpPr/>
            <p:nvPr/>
          </p:nvSpPr>
          <p:spPr>
            <a:xfrm>
              <a:off x="8244777" y="3341234"/>
              <a:ext cx="50375" cy="41684"/>
            </a:xfrm>
            <a:custGeom>
              <a:avLst/>
              <a:gdLst>
                <a:gd name="connsiteX0" fmla="*/ 24629 w 50375"/>
                <a:gd name="connsiteY0" fmla="*/ 3911 h 41684"/>
                <a:gd name="connsiteX1" fmla="*/ 5430 w 50375"/>
                <a:gd name="connsiteY1" fmla="*/ 21651 h 41684"/>
                <a:gd name="connsiteX2" fmla="*/ 732 w 50375"/>
                <a:gd name="connsiteY2" fmla="*/ 29752 h 41684"/>
                <a:gd name="connsiteX3" fmla="*/ 2352 w 50375"/>
                <a:gd name="connsiteY3" fmla="*/ 38906 h 41684"/>
                <a:gd name="connsiteX4" fmla="*/ 11506 w 50375"/>
                <a:gd name="connsiteY4" fmla="*/ 41336 h 41684"/>
                <a:gd name="connsiteX5" fmla="*/ 20336 w 50375"/>
                <a:gd name="connsiteY5" fmla="*/ 38987 h 41684"/>
                <a:gd name="connsiteX6" fmla="*/ 45772 w 50375"/>
                <a:gd name="connsiteY6" fmla="*/ 22785 h 41684"/>
                <a:gd name="connsiteX7" fmla="*/ 48850 w 50375"/>
                <a:gd name="connsiteY7" fmla="*/ 19545 h 41684"/>
                <a:gd name="connsiteX8" fmla="*/ 50308 w 50375"/>
                <a:gd name="connsiteY8" fmla="*/ 14766 h 41684"/>
                <a:gd name="connsiteX9" fmla="*/ 45934 w 50375"/>
                <a:gd name="connsiteY9" fmla="*/ 3668 h 41684"/>
                <a:gd name="connsiteX10" fmla="*/ 24629 w 50375"/>
                <a:gd name="connsiteY10" fmla="*/ 3911 h 4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41684">
                  <a:moveTo>
                    <a:pt x="24629" y="3911"/>
                  </a:moveTo>
                  <a:cubicBezTo>
                    <a:pt x="17298" y="8731"/>
                    <a:pt x="10817" y="14725"/>
                    <a:pt x="5430" y="21651"/>
                  </a:cubicBezTo>
                  <a:cubicBezTo>
                    <a:pt x="3535" y="24146"/>
                    <a:pt x="1955" y="26868"/>
                    <a:pt x="732" y="29752"/>
                  </a:cubicBezTo>
                  <a:cubicBezTo>
                    <a:pt x="-710" y="32838"/>
                    <a:pt x="-62" y="36500"/>
                    <a:pt x="2352" y="38906"/>
                  </a:cubicBezTo>
                  <a:cubicBezTo>
                    <a:pt x="4928" y="40963"/>
                    <a:pt x="8249" y="41846"/>
                    <a:pt x="11506" y="41336"/>
                  </a:cubicBezTo>
                  <a:cubicBezTo>
                    <a:pt x="14536" y="40939"/>
                    <a:pt x="17508" y="40153"/>
                    <a:pt x="20336" y="38987"/>
                  </a:cubicBezTo>
                  <a:cubicBezTo>
                    <a:pt x="29692" y="35107"/>
                    <a:pt x="38303" y="29622"/>
                    <a:pt x="45772" y="22785"/>
                  </a:cubicBezTo>
                  <a:cubicBezTo>
                    <a:pt x="46938" y="21846"/>
                    <a:pt x="47975" y="20760"/>
                    <a:pt x="48850" y="19545"/>
                  </a:cubicBezTo>
                  <a:cubicBezTo>
                    <a:pt x="49774" y="18119"/>
                    <a:pt x="50276" y="16467"/>
                    <a:pt x="50308" y="14766"/>
                  </a:cubicBezTo>
                  <a:cubicBezTo>
                    <a:pt x="50624" y="10594"/>
                    <a:pt x="49012" y="6503"/>
                    <a:pt x="45934" y="3668"/>
                  </a:cubicBezTo>
                  <a:cubicBezTo>
                    <a:pt x="39769" y="-1590"/>
                    <a:pt x="30672" y="-1484"/>
                    <a:pt x="24629" y="391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40" name="Freeform: Shape 2039">
              <a:extLst>
                <a:ext uri="{FF2B5EF4-FFF2-40B4-BE49-F238E27FC236}">
                  <a16:creationId xmlns:a16="http://schemas.microsoft.com/office/drawing/2014/main" xmlns="" id="{5E832619-7D92-4186-B8F8-C65F77DE47F0}"/>
                </a:ext>
              </a:extLst>
            </p:cNvPr>
            <p:cNvSpPr/>
            <p:nvPr/>
          </p:nvSpPr>
          <p:spPr>
            <a:xfrm>
              <a:off x="8205623" y="3228208"/>
              <a:ext cx="102034" cy="140082"/>
            </a:xfrm>
            <a:custGeom>
              <a:avLst/>
              <a:gdLst>
                <a:gd name="connsiteX0" fmla="*/ 97401 w 102034"/>
                <a:gd name="connsiteY0" fmla="*/ 49539 h 140082"/>
                <a:gd name="connsiteX1" fmla="*/ 36889 w 102034"/>
                <a:gd name="connsiteY1" fmla="*/ 127225 h 140082"/>
                <a:gd name="connsiteX2" fmla="*/ 21174 w 102034"/>
                <a:gd name="connsiteY2" fmla="*/ 139214 h 140082"/>
                <a:gd name="connsiteX3" fmla="*/ 14936 w 102034"/>
                <a:gd name="connsiteY3" fmla="*/ 139700 h 140082"/>
                <a:gd name="connsiteX4" fmla="*/ 9671 w 102034"/>
                <a:gd name="connsiteY4" fmla="*/ 137675 h 140082"/>
                <a:gd name="connsiteX5" fmla="*/ 4081 w 102034"/>
                <a:gd name="connsiteY5" fmla="*/ 133300 h 140082"/>
                <a:gd name="connsiteX6" fmla="*/ 598 w 102034"/>
                <a:gd name="connsiteY6" fmla="*/ 128278 h 140082"/>
                <a:gd name="connsiteX7" fmla="*/ 598 w 102034"/>
                <a:gd name="connsiteY7" fmla="*/ 117342 h 140082"/>
                <a:gd name="connsiteX8" fmla="*/ 15098 w 102034"/>
                <a:gd name="connsiteY8" fmla="*/ 60637 h 140082"/>
                <a:gd name="connsiteX9" fmla="*/ 27168 w 102034"/>
                <a:gd name="connsiteY9" fmla="*/ 17622 h 140082"/>
                <a:gd name="connsiteX10" fmla="*/ 31542 w 102034"/>
                <a:gd name="connsiteY10" fmla="*/ 6038 h 140082"/>
                <a:gd name="connsiteX11" fmla="*/ 59004 w 102034"/>
                <a:gd name="connsiteY11" fmla="*/ 2717 h 140082"/>
                <a:gd name="connsiteX12" fmla="*/ 97401 w 102034"/>
                <a:gd name="connsiteY12" fmla="*/ 49539 h 14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034" h="140082">
                  <a:moveTo>
                    <a:pt x="97401" y="49539"/>
                  </a:moveTo>
                  <a:cubicBezTo>
                    <a:pt x="77417" y="75623"/>
                    <a:pt x="57246" y="101521"/>
                    <a:pt x="36889" y="127225"/>
                  </a:cubicBezTo>
                  <a:cubicBezTo>
                    <a:pt x="32936" y="132668"/>
                    <a:pt x="27468" y="136840"/>
                    <a:pt x="21174" y="139214"/>
                  </a:cubicBezTo>
                  <a:cubicBezTo>
                    <a:pt x="19165" y="139878"/>
                    <a:pt x="17026" y="140048"/>
                    <a:pt x="14936" y="139700"/>
                  </a:cubicBezTo>
                  <a:cubicBezTo>
                    <a:pt x="13040" y="139473"/>
                    <a:pt x="11234" y="138776"/>
                    <a:pt x="9671" y="137675"/>
                  </a:cubicBezTo>
                  <a:cubicBezTo>
                    <a:pt x="7532" y="136613"/>
                    <a:pt x="5628" y="135123"/>
                    <a:pt x="4081" y="133300"/>
                  </a:cubicBezTo>
                  <a:cubicBezTo>
                    <a:pt x="2518" y="131939"/>
                    <a:pt x="1319" y="130214"/>
                    <a:pt x="598" y="128278"/>
                  </a:cubicBezTo>
                  <a:cubicBezTo>
                    <a:pt x="-237" y="124681"/>
                    <a:pt x="-237" y="120939"/>
                    <a:pt x="598" y="117342"/>
                  </a:cubicBezTo>
                  <a:cubicBezTo>
                    <a:pt x="2299" y="108269"/>
                    <a:pt x="8699" y="83400"/>
                    <a:pt x="15098" y="60637"/>
                  </a:cubicBezTo>
                  <a:cubicBezTo>
                    <a:pt x="21498" y="37874"/>
                    <a:pt x="27168" y="17622"/>
                    <a:pt x="27168" y="17622"/>
                  </a:cubicBezTo>
                  <a:cubicBezTo>
                    <a:pt x="27606" y="13450"/>
                    <a:pt x="29112" y="9457"/>
                    <a:pt x="31542" y="6038"/>
                  </a:cubicBezTo>
                  <a:cubicBezTo>
                    <a:pt x="35431" y="1016"/>
                    <a:pt x="43531" y="-3278"/>
                    <a:pt x="59004" y="2717"/>
                  </a:cubicBezTo>
                  <a:cubicBezTo>
                    <a:pt x="89381" y="15435"/>
                    <a:pt x="112144" y="27667"/>
                    <a:pt x="97401" y="495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41" name="Freeform: Shape 2040">
              <a:extLst>
                <a:ext uri="{FF2B5EF4-FFF2-40B4-BE49-F238E27FC236}">
                  <a16:creationId xmlns:a16="http://schemas.microsoft.com/office/drawing/2014/main" xmlns="" id="{6C6CFFFA-B37D-5A1E-3FC9-0D859FA4ED05}"/>
                </a:ext>
              </a:extLst>
            </p:cNvPr>
            <p:cNvSpPr/>
            <p:nvPr/>
          </p:nvSpPr>
          <p:spPr>
            <a:xfrm>
              <a:off x="8215318" y="3306066"/>
              <a:ext cx="39315" cy="52553"/>
            </a:xfrm>
            <a:custGeom>
              <a:avLst/>
              <a:gdLst>
                <a:gd name="connsiteX0" fmla="*/ 9778 w 39315"/>
                <a:gd name="connsiteY0" fmla="*/ 10402 h 52553"/>
                <a:gd name="connsiteX1" fmla="*/ 300 w 39315"/>
                <a:gd name="connsiteY1" fmla="*/ 34704 h 52553"/>
                <a:gd name="connsiteX2" fmla="*/ 300 w 39315"/>
                <a:gd name="connsiteY2" fmla="*/ 44019 h 52553"/>
                <a:gd name="connsiteX3" fmla="*/ 6943 w 39315"/>
                <a:gd name="connsiteY3" fmla="*/ 52120 h 52553"/>
                <a:gd name="connsiteX4" fmla="*/ 16421 w 39315"/>
                <a:gd name="connsiteY4" fmla="*/ 50095 h 52553"/>
                <a:gd name="connsiteX5" fmla="*/ 23144 w 39315"/>
                <a:gd name="connsiteY5" fmla="*/ 43857 h 52553"/>
                <a:gd name="connsiteX6" fmla="*/ 37968 w 39315"/>
                <a:gd name="connsiteY6" fmla="*/ 17692 h 52553"/>
                <a:gd name="connsiteX7" fmla="*/ 39265 w 39315"/>
                <a:gd name="connsiteY7" fmla="*/ 13318 h 52553"/>
                <a:gd name="connsiteX8" fmla="*/ 38373 w 39315"/>
                <a:gd name="connsiteY8" fmla="*/ 8376 h 52553"/>
                <a:gd name="connsiteX9" fmla="*/ 29220 w 39315"/>
                <a:gd name="connsiteY9" fmla="*/ 276 h 52553"/>
                <a:gd name="connsiteX10" fmla="*/ 9778 w 39315"/>
                <a:gd name="connsiteY10" fmla="*/ 10402 h 5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15" h="52553">
                  <a:moveTo>
                    <a:pt x="9778" y="10402"/>
                  </a:moveTo>
                  <a:cubicBezTo>
                    <a:pt x="5217" y="17887"/>
                    <a:pt x="2009" y="26109"/>
                    <a:pt x="300" y="34704"/>
                  </a:cubicBezTo>
                  <a:cubicBezTo>
                    <a:pt x="-137" y="37790"/>
                    <a:pt x="-137" y="40933"/>
                    <a:pt x="300" y="44019"/>
                  </a:cubicBezTo>
                  <a:cubicBezTo>
                    <a:pt x="689" y="47811"/>
                    <a:pt x="3305" y="51002"/>
                    <a:pt x="6943" y="52120"/>
                  </a:cubicBezTo>
                  <a:cubicBezTo>
                    <a:pt x="10248" y="52760"/>
                    <a:pt x="13666" y="52031"/>
                    <a:pt x="16421" y="50095"/>
                  </a:cubicBezTo>
                  <a:cubicBezTo>
                    <a:pt x="18916" y="48305"/>
                    <a:pt x="21176" y="46207"/>
                    <a:pt x="23144" y="43857"/>
                  </a:cubicBezTo>
                  <a:cubicBezTo>
                    <a:pt x="29584" y="36073"/>
                    <a:pt x="34599" y="27219"/>
                    <a:pt x="37968" y="17692"/>
                  </a:cubicBezTo>
                  <a:cubicBezTo>
                    <a:pt x="38592" y="16299"/>
                    <a:pt x="39030" y="14825"/>
                    <a:pt x="39265" y="13318"/>
                  </a:cubicBezTo>
                  <a:cubicBezTo>
                    <a:pt x="39378" y="11625"/>
                    <a:pt x="39070" y="9924"/>
                    <a:pt x="38373" y="8376"/>
                  </a:cubicBezTo>
                  <a:cubicBezTo>
                    <a:pt x="36494" y="4585"/>
                    <a:pt x="33213" y="1677"/>
                    <a:pt x="29220" y="276"/>
                  </a:cubicBezTo>
                  <a:cubicBezTo>
                    <a:pt x="21119" y="-1717"/>
                    <a:pt x="12791" y="2625"/>
                    <a:pt x="9778" y="1040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42" name="Freeform: Shape 2041">
              <a:extLst>
                <a:ext uri="{FF2B5EF4-FFF2-40B4-BE49-F238E27FC236}">
                  <a16:creationId xmlns:a16="http://schemas.microsoft.com/office/drawing/2014/main" xmlns="" id="{ED214777-8D23-F330-F8B2-6052B233FCAC}"/>
                </a:ext>
              </a:extLst>
            </p:cNvPr>
            <p:cNvSpPr/>
            <p:nvPr/>
          </p:nvSpPr>
          <p:spPr>
            <a:xfrm>
              <a:off x="8156898" y="3212303"/>
              <a:ext cx="71523" cy="144223"/>
            </a:xfrm>
            <a:custGeom>
              <a:avLst/>
              <a:gdLst>
                <a:gd name="connsiteX0" fmla="*/ 70871 w 71523"/>
                <a:gd name="connsiteY0" fmla="*/ 29072 h 144223"/>
                <a:gd name="connsiteX1" fmla="*/ 46569 w 71523"/>
                <a:gd name="connsiteY1" fmla="*/ 124498 h 144223"/>
                <a:gd name="connsiteX2" fmla="*/ 35471 w 71523"/>
                <a:gd name="connsiteY2" fmla="*/ 141348 h 144223"/>
                <a:gd name="connsiteX3" fmla="*/ 20242 w 71523"/>
                <a:gd name="connsiteY3" fmla="*/ 143454 h 144223"/>
                <a:gd name="connsiteX4" fmla="*/ 11331 w 71523"/>
                <a:gd name="connsiteY4" fmla="*/ 140781 h 144223"/>
                <a:gd name="connsiteX5" fmla="*/ 5256 w 71523"/>
                <a:gd name="connsiteY5" fmla="*/ 136892 h 144223"/>
                <a:gd name="connsiteX6" fmla="*/ 1043 w 71523"/>
                <a:gd name="connsiteY6" fmla="*/ 126523 h 144223"/>
                <a:gd name="connsiteX7" fmla="*/ 395 w 71523"/>
                <a:gd name="connsiteY7" fmla="*/ 23320 h 144223"/>
                <a:gd name="connsiteX8" fmla="*/ 1448 w 71523"/>
                <a:gd name="connsiteY8" fmla="*/ 11169 h 144223"/>
                <a:gd name="connsiteX9" fmla="*/ 24049 w 71523"/>
                <a:gd name="connsiteY9" fmla="*/ -91 h 144223"/>
                <a:gd name="connsiteX10" fmla="*/ 70871 w 71523"/>
                <a:gd name="connsiteY10" fmla="*/ 29072 h 14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523" h="144223">
                  <a:moveTo>
                    <a:pt x="70871" y="29072"/>
                  </a:moveTo>
                  <a:lnTo>
                    <a:pt x="46569" y="124498"/>
                  </a:lnTo>
                  <a:cubicBezTo>
                    <a:pt x="43086" y="134624"/>
                    <a:pt x="40170" y="138755"/>
                    <a:pt x="35471" y="141348"/>
                  </a:cubicBezTo>
                  <a:cubicBezTo>
                    <a:pt x="30830" y="143915"/>
                    <a:pt x="25402" y="144661"/>
                    <a:pt x="20242" y="143454"/>
                  </a:cubicBezTo>
                  <a:cubicBezTo>
                    <a:pt x="17156" y="143024"/>
                    <a:pt x="14150" y="142125"/>
                    <a:pt x="11331" y="140781"/>
                  </a:cubicBezTo>
                  <a:cubicBezTo>
                    <a:pt x="9022" y="139987"/>
                    <a:pt x="6941" y="138650"/>
                    <a:pt x="5256" y="136892"/>
                  </a:cubicBezTo>
                  <a:cubicBezTo>
                    <a:pt x="2866" y="133919"/>
                    <a:pt x="1408" y="130314"/>
                    <a:pt x="1043" y="126523"/>
                  </a:cubicBezTo>
                  <a:cubicBezTo>
                    <a:pt x="-901" y="108297"/>
                    <a:pt x="395" y="23320"/>
                    <a:pt x="395" y="23320"/>
                  </a:cubicBezTo>
                  <a:cubicBezTo>
                    <a:pt x="-269" y="19246"/>
                    <a:pt x="87" y="15066"/>
                    <a:pt x="1448" y="11169"/>
                  </a:cubicBezTo>
                  <a:cubicBezTo>
                    <a:pt x="3717" y="5175"/>
                    <a:pt x="9549" y="-1144"/>
                    <a:pt x="24049" y="-91"/>
                  </a:cubicBezTo>
                  <a:cubicBezTo>
                    <a:pt x="53131" y="2258"/>
                    <a:pt x="75570" y="3231"/>
                    <a:pt x="70871" y="2907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43" name="Freeform: Shape 2042">
              <a:extLst>
                <a:ext uri="{FF2B5EF4-FFF2-40B4-BE49-F238E27FC236}">
                  <a16:creationId xmlns:a16="http://schemas.microsoft.com/office/drawing/2014/main" xmlns="" id="{A195B93F-6AA0-C3BB-90C0-72E225FB79E5}"/>
                </a:ext>
              </a:extLst>
            </p:cNvPr>
            <p:cNvSpPr/>
            <p:nvPr/>
          </p:nvSpPr>
          <p:spPr>
            <a:xfrm>
              <a:off x="8167182" y="3290647"/>
              <a:ext cx="33068" cy="55960"/>
            </a:xfrm>
            <a:custGeom>
              <a:avLst/>
              <a:gdLst>
                <a:gd name="connsiteX0" fmla="*/ 2424 w 33068"/>
                <a:gd name="connsiteY0" fmla="*/ 14885 h 55960"/>
                <a:gd name="connsiteX1" fmla="*/ 480 w 33068"/>
                <a:gd name="connsiteY1" fmla="*/ 40969 h 55960"/>
                <a:gd name="connsiteX2" fmla="*/ 3558 w 33068"/>
                <a:gd name="connsiteY2" fmla="*/ 50042 h 55960"/>
                <a:gd name="connsiteX3" fmla="*/ 14899 w 33068"/>
                <a:gd name="connsiteY3" fmla="*/ 55713 h 55960"/>
                <a:gd name="connsiteX4" fmla="*/ 24863 w 33068"/>
                <a:gd name="connsiteY4" fmla="*/ 50771 h 55960"/>
                <a:gd name="connsiteX5" fmla="*/ 29238 w 33068"/>
                <a:gd name="connsiteY5" fmla="*/ 42671 h 55960"/>
                <a:gd name="connsiteX6" fmla="*/ 32883 w 33068"/>
                <a:gd name="connsiteY6" fmla="*/ 12779 h 55960"/>
                <a:gd name="connsiteX7" fmla="*/ 32397 w 33068"/>
                <a:gd name="connsiteY7" fmla="*/ 8324 h 55960"/>
                <a:gd name="connsiteX8" fmla="*/ 29643 w 33068"/>
                <a:gd name="connsiteY8" fmla="*/ 4192 h 55960"/>
                <a:gd name="connsiteX9" fmla="*/ 18140 w 33068"/>
                <a:gd name="connsiteY9" fmla="*/ -182 h 55960"/>
                <a:gd name="connsiteX10" fmla="*/ 2424 w 33068"/>
                <a:gd name="connsiteY10" fmla="*/ 14885 h 5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68" h="55960">
                  <a:moveTo>
                    <a:pt x="2424" y="14885"/>
                  </a:moveTo>
                  <a:cubicBezTo>
                    <a:pt x="51" y="23367"/>
                    <a:pt x="-605" y="32229"/>
                    <a:pt x="480" y="40969"/>
                  </a:cubicBezTo>
                  <a:cubicBezTo>
                    <a:pt x="926" y="44161"/>
                    <a:pt x="1971" y="47239"/>
                    <a:pt x="3558" y="50042"/>
                  </a:cubicBezTo>
                  <a:cubicBezTo>
                    <a:pt x="5989" y="53898"/>
                    <a:pt x="10355" y="56085"/>
                    <a:pt x="14899" y="55713"/>
                  </a:cubicBezTo>
                  <a:cubicBezTo>
                    <a:pt x="18772" y="55559"/>
                    <a:pt x="22401" y="53760"/>
                    <a:pt x="24863" y="50771"/>
                  </a:cubicBezTo>
                  <a:cubicBezTo>
                    <a:pt x="26791" y="48349"/>
                    <a:pt x="28274" y="45611"/>
                    <a:pt x="29238" y="42671"/>
                  </a:cubicBezTo>
                  <a:cubicBezTo>
                    <a:pt x="32275" y="33015"/>
                    <a:pt x="33507" y="22881"/>
                    <a:pt x="32883" y="12779"/>
                  </a:cubicBezTo>
                  <a:cubicBezTo>
                    <a:pt x="32923" y="11280"/>
                    <a:pt x="32761" y="9782"/>
                    <a:pt x="32397" y="8324"/>
                  </a:cubicBezTo>
                  <a:cubicBezTo>
                    <a:pt x="31862" y="6728"/>
                    <a:pt x="30906" y="5302"/>
                    <a:pt x="29643" y="4192"/>
                  </a:cubicBezTo>
                  <a:cubicBezTo>
                    <a:pt x="26605" y="1163"/>
                    <a:pt x="22425" y="-425"/>
                    <a:pt x="18140" y="-182"/>
                  </a:cubicBezTo>
                  <a:cubicBezTo>
                    <a:pt x="9966" y="425"/>
                    <a:pt x="3372" y="6744"/>
                    <a:pt x="2424" y="148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44" name="Freeform: Shape 2043">
              <a:extLst>
                <a:ext uri="{FF2B5EF4-FFF2-40B4-BE49-F238E27FC236}">
                  <a16:creationId xmlns:a16="http://schemas.microsoft.com/office/drawing/2014/main" xmlns="" id="{F4E6000A-F376-3E9C-AE0B-EEEBCD980616}"/>
                </a:ext>
              </a:extLst>
            </p:cNvPr>
            <p:cNvSpPr/>
            <p:nvPr/>
          </p:nvSpPr>
          <p:spPr>
            <a:xfrm>
              <a:off x="8086533" y="3211618"/>
              <a:ext cx="66701" cy="143867"/>
            </a:xfrm>
            <a:custGeom>
              <a:avLst/>
              <a:gdLst>
                <a:gd name="connsiteX0" fmla="*/ 65656 w 66701"/>
                <a:gd name="connsiteY0" fmla="*/ 20683 h 143867"/>
                <a:gd name="connsiteX1" fmla="*/ 66628 w 66701"/>
                <a:gd name="connsiteY1" fmla="*/ 119188 h 143867"/>
                <a:gd name="connsiteX2" fmla="*/ 58527 w 66701"/>
                <a:gd name="connsiteY2" fmla="*/ 138306 h 143867"/>
                <a:gd name="connsiteX3" fmla="*/ 40868 w 66701"/>
                <a:gd name="connsiteY3" fmla="*/ 143652 h 143867"/>
                <a:gd name="connsiteX4" fmla="*/ 29770 w 66701"/>
                <a:gd name="connsiteY4" fmla="*/ 142761 h 143867"/>
                <a:gd name="connsiteX5" fmla="*/ 21669 w 66701"/>
                <a:gd name="connsiteY5" fmla="*/ 139845 h 143867"/>
                <a:gd name="connsiteX6" fmla="*/ 15432 w 66701"/>
                <a:gd name="connsiteY6" fmla="*/ 130205 h 143867"/>
                <a:gd name="connsiteX7" fmla="*/ 1012 w 66701"/>
                <a:gd name="connsiteY7" fmla="*/ 28055 h 143867"/>
                <a:gd name="connsiteX8" fmla="*/ 364 w 66701"/>
                <a:gd name="connsiteY8" fmla="*/ 15823 h 143867"/>
                <a:gd name="connsiteX9" fmla="*/ 18834 w 66701"/>
                <a:gd name="connsiteY9" fmla="*/ 1647 h 143867"/>
                <a:gd name="connsiteX10" fmla="*/ 65656 w 66701"/>
                <a:gd name="connsiteY10" fmla="*/ 20683 h 143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701" h="143867">
                  <a:moveTo>
                    <a:pt x="65656" y="20683"/>
                  </a:moveTo>
                  <a:lnTo>
                    <a:pt x="66628" y="119188"/>
                  </a:lnTo>
                  <a:cubicBezTo>
                    <a:pt x="67082" y="126478"/>
                    <a:pt x="64084" y="133558"/>
                    <a:pt x="58527" y="138306"/>
                  </a:cubicBezTo>
                  <a:cubicBezTo>
                    <a:pt x="53351" y="141894"/>
                    <a:pt x="47170" y="143765"/>
                    <a:pt x="40868" y="143652"/>
                  </a:cubicBezTo>
                  <a:cubicBezTo>
                    <a:pt x="37150" y="143717"/>
                    <a:pt x="33431" y="143417"/>
                    <a:pt x="29770" y="142761"/>
                  </a:cubicBezTo>
                  <a:cubicBezTo>
                    <a:pt x="26862" y="142494"/>
                    <a:pt x="24075" y="141489"/>
                    <a:pt x="21669" y="139845"/>
                  </a:cubicBezTo>
                  <a:cubicBezTo>
                    <a:pt x="18559" y="137431"/>
                    <a:pt x="16355" y="134036"/>
                    <a:pt x="15432" y="130205"/>
                  </a:cubicBezTo>
                  <a:cubicBezTo>
                    <a:pt x="10652" y="112545"/>
                    <a:pt x="1012" y="28055"/>
                    <a:pt x="1012" y="28055"/>
                  </a:cubicBezTo>
                  <a:cubicBezTo>
                    <a:pt x="-106" y="24077"/>
                    <a:pt x="-324" y="19898"/>
                    <a:pt x="364" y="15823"/>
                  </a:cubicBezTo>
                  <a:cubicBezTo>
                    <a:pt x="1579" y="9585"/>
                    <a:pt x="5954" y="2781"/>
                    <a:pt x="18834" y="1647"/>
                  </a:cubicBezTo>
                  <a:cubicBezTo>
                    <a:pt x="44918" y="-703"/>
                    <a:pt x="63793" y="-5158"/>
                    <a:pt x="65656" y="2068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45" name="Freeform: Shape 2044">
              <a:extLst>
                <a:ext uri="{FF2B5EF4-FFF2-40B4-BE49-F238E27FC236}">
                  <a16:creationId xmlns:a16="http://schemas.microsoft.com/office/drawing/2014/main" xmlns="" id="{FE04C679-6204-DB82-A157-62DFD61364E3}"/>
                </a:ext>
              </a:extLst>
            </p:cNvPr>
            <p:cNvSpPr/>
            <p:nvPr/>
          </p:nvSpPr>
          <p:spPr>
            <a:xfrm>
              <a:off x="8109246" y="3288957"/>
              <a:ext cx="35086" cy="56547"/>
            </a:xfrm>
            <a:custGeom>
              <a:avLst/>
              <a:gdLst>
                <a:gd name="connsiteX0" fmla="*/ 495 w 35086"/>
                <a:gd name="connsiteY0" fmla="*/ 18276 h 56547"/>
                <a:gd name="connsiteX1" fmla="*/ 2601 w 35086"/>
                <a:gd name="connsiteY1" fmla="*/ 44361 h 56547"/>
                <a:gd name="connsiteX2" fmla="*/ 7705 w 35086"/>
                <a:gd name="connsiteY2" fmla="*/ 52461 h 56547"/>
                <a:gd name="connsiteX3" fmla="*/ 21719 w 35086"/>
                <a:gd name="connsiteY3" fmla="*/ 55864 h 56547"/>
                <a:gd name="connsiteX4" fmla="*/ 32007 w 35086"/>
                <a:gd name="connsiteY4" fmla="*/ 48897 h 56547"/>
                <a:gd name="connsiteX5" fmla="*/ 34842 w 35086"/>
                <a:gd name="connsiteY5" fmla="*/ 39905 h 56547"/>
                <a:gd name="connsiteX6" fmla="*/ 31359 w 35086"/>
                <a:gd name="connsiteY6" fmla="*/ 9933 h 56547"/>
                <a:gd name="connsiteX7" fmla="*/ 29820 w 35086"/>
                <a:gd name="connsiteY7" fmla="*/ 5639 h 56547"/>
                <a:gd name="connsiteX8" fmla="*/ 26093 w 35086"/>
                <a:gd name="connsiteY8" fmla="*/ 2156 h 56547"/>
                <a:gd name="connsiteX9" fmla="*/ 13780 w 35086"/>
                <a:gd name="connsiteY9" fmla="*/ 212 h 56547"/>
                <a:gd name="connsiteX10" fmla="*/ 495 w 35086"/>
                <a:gd name="connsiteY10" fmla="*/ 18276 h 56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086" h="56547">
                  <a:moveTo>
                    <a:pt x="495" y="18276"/>
                  </a:moveTo>
                  <a:cubicBezTo>
                    <a:pt x="-639" y="27025"/>
                    <a:pt x="74" y="35912"/>
                    <a:pt x="2601" y="44361"/>
                  </a:cubicBezTo>
                  <a:cubicBezTo>
                    <a:pt x="3654" y="47423"/>
                    <a:pt x="5396" y="50193"/>
                    <a:pt x="7705" y="52461"/>
                  </a:cubicBezTo>
                  <a:cubicBezTo>
                    <a:pt x="11520" y="55847"/>
                    <a:pt x="16769" y="57127"/>
                    <a:pt x="21719" y="55864"/>
                  </a:cubicBezTo>
                  <a:cubicBezTo>
                    <a:pt x="25964" y="55062"/>
                    <a:pt x="29690" y="52542"/>
                    <a:pt x="32007" y="48897"/>
                  </a:cubicBezTo>
                  <a:cubicBezTo>
                    <a:pt x="33530" y="46110"/>
                    <a:pt x="34494" y="43056"/>
                    <a:pt x="34842" y="39905"/>
                  </a:cubicBezTo>
                  <a:cubicBezTo>
                    <a:pt x="35587" y="29787"/>
                    <a:pt x="34405" y="19613"/>
                    <a:pt x="31359" y="9933"/>
                  </a:cubicBezTo>
                  <a:cubicBezTo>
                    <a:pt x="31019" y="8442"/>
                    <a:pt x="30500" y="7008"/>
                    <a:pt x="29820" y="5639"/>
                  </a:cubicBezTo>
                  <a:cubicBezTo>
                    <a:pt x="28872" y="4197"/>
                    <a:pt x="27592" y="3006"/>
                    <a:pt x="26093" y="2156"/>
                  </a:cubicBezTo>
                  <a:cubicBezTo>
                    <a:pt x="22391" y="-47"/>
                    <a:pt x="17985" y="-744"/>
                    <a:pt x="13780" y="212"/>
                  </a:cubicBezTo>
                  <a:cubicBezTo>
                    <a:pt x="5663" y="2375"/>
                    <a:pt x="139" y="9884"/>
                    <a:pt x="495" y="1827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46" name="Freeform: Shape 2045">
              <a:extLst>
                <a:ext uri="{FF2B5EF4-FFF2-40B4-BE49-F238E27FC236}">
                  <a16:creationId xmlns:a16="http://schemas.microsoft.com/office/drawing/2014/main" xmlns="" id="{E8ABCBB2-795D-A724-E695-65875827FC70}"/>
                </a:ext>
              </a:extLst>
            </p:cNvPr>
            <p:cNvSpPr/>
            <p:nvPr/>
          </p:nvSpPr>
          <p:spPr>
            <a:xfrm>
              <a:off x="8030338" y="3217200"/>
              <a:ext cx="65447" cy="143915"/>
            </a:xfrm>
            <a:custGeom>
              <a:avLst/>
              <a:gdLst>
                <a:gd name="connsiteX0" fmla="*/ 53077 w 65447"/>
                <a:gd name="connsiteY0" fmla="*/ 19800 h 143915"/>
                <a:gd name="connsiteX1" fmla="*/ 65147 w 65447"/>
                <a:gd name="connsiteY1" fmla="*/ 117575 h 143915"/>
                <a:gd name="connsiteX2" fmla="*/ 56155 w 65447"/>
                <a:gd name="connsiteY2" fmla="*/ 137584 h 143915"/>
                <a:gd name="connsiteX3" fmla="*/ 31124 w 65447"/>
                <a:gd name="connsiteY3" fmla="*/ 143660 h 143915"/>
                <a:gd name="connsiteX4" fmla="*/ 15894 w 65447"/>
                <a:gd name="connsiteY4" fmla="*/ 141959 h 143915"/>
                <a:gd name="connsiteX5" fmla="*/ 6741 w 65447"/>
                <a:gd name="connsiteY5" fmla="*/ 138151 h 143915"/>
                <a:gd name="connsiteX6" fmla="*/ 908 w 65447"/>
                <a:gd name="connsiteY6" fmla="*/ 127782 h 143915"/>
                <a:gd name="connsiteX7" fmla="*/ 908 w 65447"/>
                <a:gd name="connsiteY7" fmla="*/ 24660 h 143915"/>
                <a:gd name="connsiteX8" fmla="*/ 2042 w 65447"/>
                <a:gd name="connsiteY8" fmla="*/ 12428 h 143915"/>
                <a:gd name="connsiteX9" fmla="*/ 18730 w 65447"/>
                <a:gd name="connsiteY9" fmla="*/ 520 h 143915"/>
                <a:gd name="connsiteX10" fmla="*/ 53077 w 65447"/>
                <a:gd name="connsiteY10" fmla="*/ 19800 h 14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47" h="143915">
                  <a:moveTo>
                    <a:pt x="53077" y="19800"/>
                  </a:moveTo>
                  <a:lnTo>
                    <a:pt x="65147" y="117575"/>
                  </a:lnTo>
                  <a:cubicBezTo>
                    <a:pt x="66467" y="125449"/>
                    <a:pt x="62919" y="133339"/>
                    <a:pt x="56155" y="137584"/>
                  </a:cubicBezTo>
                  <a:cubicBezTo>
                    <a:pt x="48565" y="141959"/>
                    <a:pt x="39872" y="144065"/>
                    <a:pt x="31124" y="143660"/>
                  </a:cubicBezTo>
                  <a:cubicBezTo>
                    <a:pt x="25996" y="143700"/>
                    <a:pt x="20884" y="143125"/>
                    <a:pt x="15894" y="141959"/>
                  </a:cubicBezTo>
                  <a:cubicBezTo>
                    <a:pt x="12614" y="141335"/>
                    <a:pt x="9495" y="140039"/>
                    <a:pt x="6741" y="138151"/>
                  </a:cubicBezTo>
                  <a:cubicBezTo>
                    <a:pt x="3452" y="135648"/>
                    <a:pt x="1337" y="131897"/>
                    <a:pt x="908" y="127782"/>
                  </a:cubicBezTo>
                  <a:cubicBezTo>
                    <a:pt x="-1198" y="109637"/>
                    <a:pt x="908" y="24660"/>
                    <a:pt x="908" y="24660"/>
                  </a:cubicBezTo>
                  <a:cubicBezTo>
                    <a:pt x="341" y="20553"/>
                    <a:pt x="730" y="16365"/>
                    <a:pt x="2042" y="12428"/>
                  </a:cubicBezTo>
                  <a:cubicBezTo>
                    <a:pt x="4067" y="5000"/>
                    <a:pt x="11042" y="18"/>
                    <a:pt x="18730" y="520"/>
                  </a:cubicBezTo>
                  <a:cubicBezTo>
                    <a:pt x="36470" y="601"/>
                    <a:pt x="48378" y="-6122"/>
                    <a:pt x="53077" y="1980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47" name="Freeform: Shape 2046">
              <a:extLst>
                <a:ext uri="{FF2B5EF4-FFF2-40B4-BE49-F238E27FC236}">
                  <a16:creationId xmlns:a16="http://schemas.microsoft.com/office/drawing/2014/main" xmlns="" id="{F556D0E5-965E-EE89-8471-CA3514F82F5F}"/>
                </a:ext>
              </a:extLst>
            </p:cNvPr>
            <p:cNvSpPr/>
            <p:nvPr/>
          </p:nvSpPr>
          <p:spPr>
            <a:xfrm>
              <a:off x="8042164" y="3294948"/>
              <a:ext cx="41701" cy="56644"/>
            </a:xfrm>
            <a:custGeom>
              <a:avLst/>
              <a:gdLst>
                <a:gd name="connsiteX0" fmla="*/ 1881 w 41701"/>
                <a:gd name="connsiteY0" fmla="*/ 16821 h 56644"/>
                <a:gd name="connsiteX1" fmla="*/ 1152 w 41701"/>
                <a:gd name="connsiteY1" fmla="*/ 42906 h 56644"/>
                <a:gd name="connsiteX2" fmla="*/ 6255 w 41701"/>
                <a:gd name="connsiteY2" fmla="*/ 51817 h 56644"/>
                <a:gd name="connsiteX3" fmla="*/ 24563 w 41701"/>
                <a:gd name="connsiteY3" fmla="*/ 55948 h 56644"/>
                <a:gd name="connsiteX4" fmla="*/ 38415 w 41701"/>
                <a:gd name="connsiteY4" fmla="*/ 48495 h 56644"/>
                <a:gd name="connsiteX5" fmla="*/ 41655 w 41701"/>
                <a:gd name="connsiteY5" fmla="*/ 39341 h 56644"/>
                <a:gd name="connsiteX6" fmla="*/ 36066 w 41701"/>
                <a:gd name="connsiteY6" fmla="*/ 9693 h 56644"/>
                <a:gd name="connsiteX7" fmla="*/ 34202 w 41701"/>
                <a:gd name="connsiteY7" fmla="*/ 5481 h 56644"/>
                <a:gd name="connsiteX8" fmla="*/ 30233 w 41701"/>
                <a:gd name="connsiteY8" fmla="*/ 2078 h 56644"/>
                <a:gd name="connsiteX9" fmla="*/ 17434 w 41701"/>
                <a:gd name="connsiteY9" fmla="*/ 134 h 56644"/>
                <a:gd name="connsiteX10" fmla="*/ 1881 w 41701"/>
                <a:gd name="connsiteY10" fmla="*/ 16821 h 5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01" h="56644">
                  <a:moveTo>
                    <a:pt x="1881" y="16821"/>
                  </a:moveTo>
                  <a:cubicBezTo>
                    <a:pt x="-388" y="25343"/>
                    <a:pt x="-639" y="34270"/>
                    <a:pt x="1152" y="42906"/>
                  </a:cubicBezTo>
                  <a:cubicBezTo>
                    <a:pt x="2018" y="46284"/>
                    <a:pt x="3784" y="49362"/>
                    <a:pt x="6255" y="51817"/>
                  </a:cubicBezTo>
                  <a:cubicBezTo>
                    <a:pt x="11464" y="55802"/>
                    <a:pt x="18147" y="57309"/>
                    <a:pt x="24563" y="55948"/>
                  </a:cubicBezTo>
                  <a:cubicBezTo>
                    <a:pt x="29966" y="55348"/>
                    <a:pt x="34932" y="52675"/>
                    <a:pt x="38415" y="48495"/>
                  </a:cubicBezTo>
                  <a:cubicBezTo>
                    <a:pt x="40286" y="45781"/>
                    <a:pt x="41404" y="42622"/>
                    <a:pt x="41655" y="39341"/>
                  </a:cubicBezTo>
                  <a:cubicBezTo>
                    <a:pt x="41882" y="29175"/>
                    <a:pt x="39978" y="19082"/>
                    <a:pt x="36066" y="9693"/>
                  </a:cubicBezTo>
                  <a:cubicBezTo>
                    <a:pt x="35644" y="8210"/>
                    <a:pt x="35021" y="6785"/>
                    <a:pt x="34202" y="5481"/>
                  </a:cubicBezTo>
                  <a:cubicBezTo>
                    <a:pt x="33157" y="4055"/>
                    <a:pt x="31797" y="2896"/>
                    <a:pt x="30233" y="2078"/>
                  </a:cubicBezTo>
                  <a:cubicBezTo>
                    <a:pt x="26312" y="-4"/>
                    <a:pt x="21800" y="-692"/>
                    <a:pt x="17434" y="134"/>
                  </a:cubicBezTo>
                  <a:cubicBezTo>
                    <a:pt x="9147" y="1681"/>
                    <a:pt x="2836" y="8445"/>
                    <a:pt x="1881" y="168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48" name="Freeform: Shape 2047">
              <a:extLst>
                <a:ext uri="{FF2B5EF4-FFF2-40B4-BE49-F238E27FC236}">
                  <a16:creationId xmlns:a16="http://schemas.microsoft.com/office/drawing/2014/main" xmlns="" id="{67AC734D-5F49-BD02-869C-A25D5FF7AB94}"/>
                </a:ext>
              </a:extLst>
            </p:cNvPr>
            <p:cNvSpPr/>
            <p:nvPr/>
          </p:nvSpPr>
          <p:spPr>
            <a:xfrm>
              <a:off x="7953032" y="3217913"/>
              <a:ext cx="73381" cy="143660"/>
            </a:xfrm>
            <a:custGeom>
              <a:avLst/>
              <a:gdLst>
                <a:gd name="connsiteX0" fmla="*/ 73353 w 73381"/>
                <a:gd name="connsiteY0" fmla="*/ 20950 h 143660"/>
                <a:gd name="connsiteX1" fmla="*/ 72786 w 73381"/>
                <a:gd name="connsiteY1" fmla="*/ 119455 h 143660"/>
                <a:gd name="connsiteX2" fmla="*/ 64119 w 73381"/>
                <a:gd name="connsiteY2" fmla="*/ 138330 h 143660"/>
                <a:gd name="connsiteX3" fmla="*/ 50185 w 73381"/>
                <a:gd name="connsiteY3" fmla="*/ 143433 h 143660"/>
                <a:gd name="connsiteX4" fmla="*/ 42085 w 73381"/>
                <a:gd name="connsiteY4" fmla="*/ 142704 h 143660"/>
                <a:gd name="connsiteX5" fmla="*/ 36333 w 73381"/>
                <a:gd name="connsiteY5" fmla="*/ 140112 h 143660"/>
                <a:gd name="connsiteX6" fmla="*/ 30177 w 73381"/>
                <a:gd name="connsiteY6" fmla="*/ 131120 h 143660"/>
                <a:gd name="connsiteX7" fmla="*/ 13975 w 73381"/>
                <a:gd name="connsiteY7" fmla="*/ 75063 h 143660"/>
                <a:gd name="connsiteX8" fmla="*/ 2229 w 73381"/>
                <a:gd name="connsiteY8" fmla="*/ 31886 h 143660"/>
                <a:gd name="connsiteX9" fmla="*/ 42 w 73381"/>
                <a:gd name="connsiteY9" fmla="*/ 19816 h 143660"/>
                <a:gd name="connsiteX10" fmla="*/ 21266 w 73381"/>
                <a:gd name="connsiteY10" fmla="*/ 2805 h 143660"/>
                <a:gd name="connsiteX11" fmla="*/ 59582 w 73381"/>
                <a:gd name="connsiteY11" fmla="*/ 375 h 143660"/>
                <a:gd name="connsiteX12" fmla="*/ 73353 w 73381"/>
                <a:gd name="connsiteY12" fmla="*/ 20950 h 14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81" h="143660">
                  <a:moveTo>
                    <a:pt x="73353" y="20950"/>
                  </a:moveTo>
                  <a:lnTo>
                    <a:pt x="72786" y="119455"/>
                  </a:lnTo>
                  <a:cubicBezTo>
                    <a:pt x="73126" y="126778"/>
                    <a:pt x="69902" y="133818"/>
                    <a:pt x="64119" y="138330"/>
                  </a:cubicBezTo>
                  <a:cubicBezTo>
                    <a:pt x="60149" y="141489"/>
                    <a:pt x="55256" y="143279"/>
                    <a:pt x="50185" y="143433"/>
                  </a:cubicBezTo>
                  <a:cubicBezTo>
                    <a:pt x="47463" y="143530"/>
                    <a:pt x="44742" y="143287"/>
                    <a:pt x="42085" y="142704"/>
                  </a:cubicBezTo>
                  <a:cubicBezTo>
                    <a:pt x="39962" y="142396"/>
                    <a:pt x="37969" y="141497"/>
                    <a:pt x="36333" y="140112"/>
                  </a:cubicBezTo>
                  <a:cubicBezTo>
                    <a:pt x="33563" y="137673"/>
                    <a:pt x="31448" y="134579"/>
                    <a:pt x="30177" y="131120"/>
                  </a:cubicBezTo>
                  <a:cubicBezTo>
                    <a:pt x="27017" y="122533"/>
                    <a:pt x="19889" y="97745"/>
                    <a:pt x="13975" y="75063"/>
                  </a:cubicBezTo>
                  <a:lnTo>
                    <a:pt x="2229" y="31886"/>
                  </a:lnTo>
                  <a:cubicBezTo>
                    <a:pt x="480" y="28120"/>
                    <a:pt x="-273" y="23964"/>
                    <a:pt x="42" y="19816"/>
                  </a:cubicBezTo>
                  <a:cubicBezTo>
                    <a:pt x="771" y="13417"/>
                    <a:pt x="5307" y="5559"/>
                    <a:pt x="21266" y="2805"/>
                  </a:cubicBezTo>
                  <a:cubicBezTo>
                    <a:pt x="33822" y="-79"/>
                    <a:pt x="46759" y="-897"/>
                    <a:pt x="59582" y="375"/>
                  </a:cubicBezTo>
                  <a:cubicBezTo>
                    <a:pt x="68331" y="1995"/>
                    <a:pt x="72381" y="7584"/>
                    <a:pt x="73353" y="209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49" name="Freeform: Shape 2048">
              <a:extLst>
                <a:ext uri="{FF2B5EF4-FFF2-40B4-BE49-F238E27FC236}">
                  <a16:creationId xmlns:a16="http://schemas.microsoft.com/office/drawing/2014/main" xmlns="" id="{552314A8-14F0-C0AA-A89E-E6427F296C2F}"/>
                </a:ext>
              </a:extLst>
            </p:cNvPr>
            <p:cNvSpPr/>
            <p:nvPr/>
          </p:nvSpPr>
          <p:spPr>
            <a:xfrm>
              <a:off x="7984951" y="3295066"/>
              <a:ext cx="31453" cy="56451"/>
            </a:xfrm>
            <a:custGeom>
              <a:avLst/>
              <a:gdLst>
                <a:gd name="connsiteX0" fmla="*/ 202 w 31453"/>
                <a:gd name="connsiteY0" fmla="*/ 18810 h 56451"/>
                <a:gd name="connsiteX1" fmla="*/ 4820 w 31453"/>
                <a:gd name="connsiteY1" fmla="*/ 44570 h 56451"/>
                <a:gd name="connsiteX2" fmla="*/ 9599 w 31453"/>
                <a:gd name="connsiteY2" fmla="*/ 52671 h 56451"/>
                <a:gd name="connsiteX3" fmla="*/ 20292 w 31453"/>
                <a:gd name="connsiteY3" fmla="*/ 55830 h 56451"/>
                <a:gd name="connsiteX4" fmla="*/ 28393 w 31453"/>
                <a:gd name="connsiteY4" fmla="*/ 48944 h 56451"/>
                <a:gd name="connsiteX5" fmla="*/ 31066 w 31453"/>
                <a:gd name="connsiteY5" fmla="*/ 40034 h 56451"/>
                <a:gd name="connsiteX6" fmla="*/ 28312 w 31453"/>
                <a:gd name="connsiteY6" fmla="*/ 9980 h 56451"/>
                <a:gd name="connsiteX7" fmla="*/ 26854 w 31453"/>
                <a:gd name="connsiteY7" fmla="*/ 5687 h 56451"/>
                <a:gd name="connsiteX8" fmla="*/ 23289 w 31453"/>
                <a:gd name="connsiteY8" fmla="*/ 2122 h 56451"/>
                <a:gd name="connsiteX9" fmla="*/ 11219 w 31453"/>
                <a:gd name="connsiteY9" fmla="*/ 340 h 56451"/>
                <a:gd name="connsiteX10" fmla="*/ 202 w 31453"/>
                <a:gd name="connsiteY10" fmla="*/ 18810 h 5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53" h="56451">
                  <a:moveTo>
                    <a:pt x="202" y="18810"/>
                  </a:moveTo>
                  <a:cubicBezTo>
                    <a:pt x="178" y="27607"/>
                    <a:pt x="1741" y="36332"/>
                    <a:pt x="4820" y="44570"/>
                  </a:cubicBezTo>
                  <a:cubicBezTo>
                    <a:pt x="5905" y="47543"/>
                    <a:pt x="7525" y="50289"/>
                    <a:pt x="9599" y="52671"/>
                  </a:cubicBezTo>
                  <a:cubicBezTo>
                    <a:pt x="12232" y="55733"/>
                    <a:pt x="16420" y="56964"/>
                    <a:pt x="20292" y="55830"/>
                  </a:cubicBezTo>
                  <a:cubicBezTo>
                    <a:pt x="23759" y="54639"/>
                    <a:pt x="26659" y="52177"/>
                    <a:pt x="28393" y="48944"/>
                  </a:cubicBezTo>
                  <a:cubicBezTo>
                    <a:pt x="29802" y="46158"/>
                    <a:pt x="30709" y="43136"/>
                    <a:pt x="31066" y="40034"/>
                  </a:cubicBezTo>
                  <a:cubicBezTo>
                    <a:pt x="32014" y="29932"/>
                    <a:pt x="31082" y="19741"/>
                    <a:pt x="28312" y="9980"/>
                  </a:cubicBezTo>
                  <a:cubicBezTo>
                    <a:pt x="28028" y="8489"/>
                    <a:pt x="27542" y="7039"/>
                    <a:pt x="26854" y="5687"/>
                  </a:cubicBezTo>
                  <a:cubicBezTo>
                    <a:pt x="26011" y="4196"/>
                    <a:pt x="24780" y="2965"/>
                    <a:pt x="23289" y="2122"/>
                  </a:cubicBezTo>
                  <a:cubicBezTo>
                    <a:pt x="19701" y="-146"/>
                    <a:pt x="15310" y="-794"/>
                    <a:pt x="11219" y="340"/>
                  </a:cubicBezTo>
                  <a:cubicBezTo>
                    <a:pt x="3515" y="2965"/>
                    <a:pt x="-1142" y="10782"/>
                    <a:pt x="202" y="1881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50" name="Freeform: Shape 2049">
              <a:extLst>
                <a:ext uri="{FF2B5EF4-FFF2-40B4-BE49-F238E27FC236}">
                  <a16:creationId xmlns:a16="http://schemas.microsoft.com/office/drawing/2014/main" xmlns="" id="{4111779C-5E99-01F4-BB54-1FA462B75E37}"/>
                </a:ext>
              </a:extLst>
            </p:cNvPr>
            <p:cNvSpPr/>
            <p:nvPr/>
          </p:nvSpPr>
          <p:spPr>
            <a:xfrm>
              <a:off x="7877116" y="3233300"/>
              <a:ext cx="101507" cy="141263"/>
            </a:xfrm>
            <a:custGeom>
              <a:avLst/>
              <a:gdLst>
                <a:gd name="connsiteX0" fmla="*/ 71746 w 101507"/>
                <a:gd name="connsiteY0" fmla="*/ 14636 h 141263"/>
                <a:gd name="connsiteX1" fmla="*/ 99936 w 101507"/>
                <a:gd name="connsiteY1" fmla="*/ 108928 h 141263"/>
                <a:gd name="connsiteX2" fmla="*/ 98883 w 101507"/>
                <a:gd name="connsiteY2" fmla="*/ 129180 h 141263"/>
                <a:gd name="connsiteX3" fmla="*/ 98883 w 101507"/>
                <a:gd name="connsiteY3" fmla="*/ 132825 h 141263"/>
                <a:gd name="connsiteX4" fmla="*/ 96777 w 101507"/>
                <a:gd name="connsiteY4" fmla="*/ 134769 h 141263"/>
                <a:gd name="connsiteX5" fmla="*/ 91511 w 101507"/>
                <a:gd name="connsiteY5" fmla="*/ 137928 h 141263"/>
                <a:gd name="connsiteX6" fmla="*/ 82682 w 101507"/>
                <a:gd name="connsiteY6" fmla="*/ 140602 h 141263"/>
                <a:gd name="connsiteX7" fmla="*/ 75958 w 101507"/>
                <a:gd name="connsiteY7" fmla="*/ 140602 h 141263"/>
                <a:gd name="connsiteX8" fmla="*/ 66804 w 101507"/>
                <a:gd name="connsiteY8" fmla="*/ 134283 h 141263"/>
                <a:gd name="connsiteX9" fmla="*/ 32214 w 101507"/>
                <a:gd name="connsiteY9" fmla="*/ 87137 h 141263"/>
                <a:gd name="connsiteX10" fmla="*/ 6616 w 101507"/>
                <a:gd name="connsiteY10" fmla="*/ 50441 h 141263"/>
                <a:gd name="connsiteX11" fmla="*/ 459 w 101507"/>
                <a:gd name="connsiteY11" fmla="*/ 39829 h 141263"/>
                <a:gd name="connsiteX12" fmla="*/ 13421 w 101507"/>
                <a:gd name="connsiteY12" fmla="*/ 17066 h 141263"/>
                <a:gd name="connsiteX13" fmla="*/ 30675 w 101507"/>
                <a:gd name="connsiteY13" fmla="*/ 7750 h 141263"/>
                <a:gd name="connsiteX14" fmla="*/ 38047 w 101507"/>
                <a:gd name="connsiteY14" fmla="*/ 4105 h 141263"/>
                <a:gd name="connsiteX15" fmla="*/ 42502 w 101507"/>
                <a:gd name="connsiteY15" fmla="*/ 2323 h 141263"/>
                <a:gd name="connsiteX16" fmla="*/ 47281 w 101507"/>
                <a:gd name="connsiteY16" fmla="*/ 702 h 141263"/>
                <a:gd name="connsiteX17" fmla="*/ 56516 w 101507"/>
                <a:gd name="connsiteY17" fmla="*/ -189 h 141263"/>
                <a:gd name="connsiteX18" fmla="*/ 62511 w 101507"/>
                <a:gd name="connsiteY18" fmla="*/ 1999 h 141263"/>
                <a:gd name="connsiteX19" fmla="*/ 71746 w 101507"/>
                <a:gd name="connsiteY19" fmla="*/ 14636 h 14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507" h="141263">
                  <a:moveTo>
                    <a:pt x="71746" y="14636"/>
                  </a:moveTo>
                  <a:lnTo>
                    <a:pt x="99936" y="108928"/>
                  </a:lnTo>
                  <a:cubicBezTo>
                    <a:pt x="102310" y="115546"/>
                    <a:pt x="101937" y="122845"/>
                    <a:pt x="98883" y="129180"/>
                  </a:cubicBezTo>
                  <a:lnTo>
                    <a:pt x="98883" y="132825"/>
                  </a:lnTo>
                  <a:cubicBezTo>
                    <a:pt x="98259" y="133554"/>
                    <a:pt x="97546" y="134202"/>
                    <a:pt x="96777" y="134769"/>
                  </a:cubicBezTo>
                  <a:cubicBezTo>
                    <a:pt x="95169" y="136049"/>
                    <a:pt x="93398" y="137110"/>
                    <a:pt x="91511" y="137928"/>
                  </a:cubicBezTo>
                  <a:cubicBezTo>
                    <a:pt x="88659" y="139095"/>
                    <a:pt x="85703" y="139994"/>
                    <a:pt x="82682" y="140602"/>
                  </a:cubicBezTo>
                  <a:cubicBezTo>
                    <a:pt x="80481" y="141209"/>
                    <a:pt x="78158" y="141209"/>
                    <a:pt x="75958" y="140602"/>
                  </a:cubicBezTo>
                  <a:cubicBezTo>
                    <a:pt x="72385" y="139378"/>
                    <a:pt x="69217" y="137191"/>
                    <a:pt x="66804" y="134283"/>
                  </a:cubicBezTo>
                  <a:cubicBezTo>
                    <a:pt x="60810" y="127316"/>
                    <a:pt x="45742" y="106417"/>
                    <a:pt x="32214" y="87137"/>
                  </a:cubicBezTo>
                  <a:lnTo>
                    <a:pt x="6616" y="50441"/>
                  </a:lnTo>
                  <a:cubicBezTo>
                    <a:pt x="3690" y="47492"/>
                    <a:pt x="1570" y="43831"/>
                    <a:pt x="459" y="39829"/>
                  </a:cubicBezTo>
                  <a:cubicBezTo>
                    <a:pt x="-1080" y="33591"/>
                    <a:pt x="459" y="25086"/>
                    <a:pt x="13421" y="17066"/>
                  </a:cubicBezTo>
                  <a:lnTo>
                    <a:pt x="30675" y="7750"/>
                  </a:lnTo>
                  <a:cubicBezTo>
                    <a:pt x="33267" y="6373"/>
                    <a:pt x="35697" y="5158"/>
                    <a:pt x="38047" y="4105"/>
                  </a:cubicBezTo>
                  <a:cubicBezTo>
                    <a:pt x="39019" y="4105"/>
                    <a:pt x="40801" y="2890"/>
                    <a:pt x="42502" y="2323"/>
                  </a:cubicBezTo>
                  <a:cubicBezTo>
                    <a:pt x="44203" y="1756"/>
                    <a:pt x="45742" y="1189"/>
                    <a:pt x="47281" y="702"/>
                  </a:cubicBezTo>
                  <a:cubicBezTo>
                    <a:pt x="50309" y="14"/>
                    <a:pt x="53413" y="-286"/>
                    <a:pt x="56516" y="-189"/>
                  </a:cubicBezTo>
                  <a:cubicBezTo>
                    <a:pt x="58647" y="111"/>
                    <a:pt x="60690" y="856"/>
                    <a:pt x="62511" y="1999"/>
                  </a:cubicBezTo>
                  <a:cubicBezTo>
                    <a:pt x="66930" y="5045"/>
                    <a:pt x="70185" y="9500"/>
                    <a:pt x="71746" y="1463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51" name="Freeform: Shape 2050">
              <a:extLst>
                <a:ext uri="{FF2B5EF4-FFF2-40B4-BE49-F238E27FC236}">
                  <a16:creationId xmlns:a16="http://schemas.microsoft.com/office/drawing/2014/main" xmlns="" id="{5F496967-6414-BA68-3093-884B3DF2B475}"/>
                </a:ext>
              </a:extLst>
            </p:cNvPr>
            <p:cNvSpPr/>
            <p:nvPr/>
          </p:nvSpPr>
          <p:spPr>
            <a:xfrm>
              <a:off x="7932085" y="3309604"/>
              <a:ext cx="39234" cy="53999"/>
            </a:xfrm>
            <a:custGeom>
              <a:avLst/>
              <a:gdLst>
                <a:gd name="connsiteX0" fmla="*/ 1953 w 39234"/>
                <a:gd name="connsiteY0" fmla="*/ 24443 h 53999"/>
                <a:gd name="connsiteX1" fmla="*/ 15157 w 39234"/>
                <a:gd name="connsiteY1" fmla="*/ 47044 h 53999"/>
                <a:gd name="connsiteX2" fmla="*/ 22690 w 39234"/>
                <a:gd name="connsiteY2" fmla="*/ 52633 h 53999"/>
                <a:gd name="connsiteX3" fmla="*/ 35166 w 39234"/>
                <a:gd name="connsiteY3" fmla="*/ 51256 h 53999"/>
                <a:gd name="connsiteX4" fmla="*/ 38811 w 39234"/>
                <a:gd name="connsiteY4" fmla="*/ 46963 h 53999"/>
                <a:gd name="connsiteX5" fmla="*/ 38811 w 39234"/>
                <a:gd name="connsiteY5" fmla="*/ 42021 h 53999"/>
                <a:gd name="connsiteX6" fmla="*/ 37029 w 39234"/>
                <a:gd name="connsiteY6" fmla="*/ 33272 h 53999"/>
                <a:gd name="connsiteX7" fmla="*/ 25040 w 39234"/>
                <a:gd name="connsiteY7" fmla="*/ 5568 h 53999"/>
                <a:gd name="connsiteX8" fmla="*/ 23582 w 39234"/>
                <a:gd name="connsiteY8" fmla="*/ 3300 h 53999"/>
                <a:gd name="connsiteX9" fmla="*/ 22366 w 39234"/>
                <a:gd name="connsiteY9" fmla="*/ 2004 h 53999"/>
                <a:gd name="connsiteX10" fmla="*/ 17992 w 39234"/>
                <a:gd name="connsiteY10" fmla="*/ -102 h 53999"/>
                <a:gd name="connsiteX11" fmla="*/ 6165 w 39234"/>
                <a:gd name="connsiteY11" fmla="*/ 3057 h 53999"/>
                <a:gd name="connsiteX12" fmla="*/ 90 w 39234"/>
                <a:gd name="connsiteY12" fmla="*/ 12697 h 53999"/>
                <a:gd name="connsiteX13" fmla="*/ 1953 w 39234"/>
                <a:gd name="connsiteY13" fmla="*/ 24443 h 5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234" h="53999">
                  <a:moveTo>
                    <a:pt x="1953" y="24443"/>
                  </a:moveTo>
                  <a:cubicBezTo>
                    <a:pt x="4875" y="32746"/>
                    <a:pt x="9358" y="40417"/>
                    <a:pt x="15157" y="47044"/>
                  </a:cubicBezTo>
                  <a:cubicBezTo>
                    <a:pt x="17236" y="49425"/>
                    <a:pt x="19806" y="51337"/>
                    <a:pt x="22690" y="52633"/>
                  </a:cubicBezTo>
                  <a:cubicBezTo>
                    <a:pt x="26773" y="54577"/>
                    <a:pt x="31606" y="54051"/>
                    <a:pt x="35166" y="51256"/>
                  </a:cubicBezTo>
                  <a:cubicBezTo>
                    <a:pt x="36690" y="50122"/>
                    <a:pt x="37937" y="48648"/>
                    <a:pt x="38811" y="46963"/>
                  </a:cubicBezTo>
                  <a:cubicBezTo>
                    <a:pt x="39702" y="45342"/>
                    <a:pt x="38811" y="44127"/>
                    <a:pt x="38811" y="42021"/>
                  </a:cubicBezTo>
                  <a:cubicBezTo>
                    <a:pt x="38365" y="39081"/>
                    <a:pt x="37770" y="36156"/>
                    <a:pt x="37029" y="33272"/>
                  </a:cubicBezTo>
                  <a:cubicBezTo>
                    <a:pt x="34492" y="23471"/>
                    <a:pt x="30447" y="14122"/>
                    <a:pt x="25040" y="5568"/>
                  </a:cubicBezTo>
                  <a:lnTo>
                    <a:pt x="23582" y="3300"/>
                  </a:lnTo>
                  <a:cubicBezTo>
                    <a:pt x="23219" y="2830"/>
                    <a:pt x="22812" y="2393"/>
                    <a:pt x="22366" y="2004"/>
                  </a:cubicBezTo>
                  <a:cubicBezTo>
                    <a:pt x="21114" y="934"/>
                    <a:pt x="19607" y="213"/>
                    <a:pt x="17992" y="-102"/>
                  </a:cubicBezTo>
                  <a:cubicBezTo>
                    <a:pt x="13793" y="-572"/>
                    <a:pt x="9572" y="562"/>
                    <a:pt x="6165" y="3057"/>
                  </a:cubicBezTo>
                  <a:cubicBezTo>
                    <a:pt x="2930" y="5325"/>
                    <a:pt x="741" y="8800"/>
                    <a:pt x="90" y="12697"/>
                  </a:cubicBezTo>
                  <a:cubicBezTo>
                    <a:pt x="-315" y="16706"/>
                    <a:pt x="328" y="20757"/>
                    <a:pt x="1953" y="244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52" name="Freeform: Shape 2051">
              <a:extLst>
                <a:ext uri="{FF2B5EF4-FFF2-40B4-BE49-F238E27FC236}">
                  <a16:creationId xmlns:a16="http://schemas.microsoft.com/office/drawing/2014/main" xmlns="" id="{6296E815-FEFB-D161-CD4B-445282229853}"/>
                </a:ext>
              </a:extLst>
            </p:cNvPr>
            <p:cNvSpPr/>
            <p:nvPr/>
          </p:nvSpPr>
          <p:spPr>
            <a:xfrm>
              <a:off x="7816413" y="3275346"/>
              <a:ext cx="124951" cy="127601"/>
            </a:xfrm>
            <a:custGeom>
              <a:avLst/>
              <a:gdLst>
                <a:gd name="connsiteX0" fmla="*/ 60919 w 124951"/>
                <a:gd name="connsiteY0" fmla="*/ 8962 h 127601"/>
                <a:gd name="connsiteX1" fmla="*/ 119001 w 124951"/>
                <a:gd name="connsiteY1" fmla="*/ 88349 h 127601"/>
                <a:gd name="connsiteX2" fmla="*/ 124753 w 124951"/>
                <a:gd name="connsiteY2" fmla="*/ 108115 h 127601"/>
                <a:gd name="connsiteX3" fmla="*/ 121593 w 124951"/>
                <a:gd name="connsiteY3" fmla="*/ 115243 h 127601"/>
                <a:gd name="connsiteX4" fmla="*/ 116652 w 124951"/>
                <a:gd name="connsiteY4" fmla="*/ 120914 h 127601"/>
                <a:gd name="connsiteX5" fmla="*/ 109523 w 124951"/>
                <a:gd name="connsiteY5" fmla="*/ 125531 h 127601"/>
                <a:gd name="connsiteX6" fmla="*/ 103124 w 124951"/>
                <a:gd name="connsiteY6" fmla="*/ 127394 h 127601"/>
                <a:gd name="connsiteX7" fmla="*/ 92674 w 124951"/>
                <a:gd name="connsiteY7" fmla="*/ 123749 h 127601"/>
                <a:gd name="connsiteX8" fmla="*/ 46095 w 124951"/>
                <a:gd name="connsiteY8" fmla="*/ 88349 h 127601"/>
                <a:gd name="connsiteX9" fmla="*/ 11019 w 124951"/>
                <a:gd name="connsiteY9" fmla="*/ 60725 h 127601"/>
                <a:gd name="connsiteX10" fmla="*/ 2108 w 124951"/>
                <a:gd name="connsiteY10" fmla="*/ 52625 h 127601"/>
                <a:gd name="connsiteX11" fmla="*/ 8508 w 124951"/>
                <a:gd name="connsiteY11" fmla="*/ 27027 h 127601"/>
                <a:gd name="connsiteX12" fmla="*/ 60919 w 124951"/>
                <a:gd name="connsiteY12" fmla="*/ 8962 h 12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951" h="127601">
                  <a:moveTo>
                    <a:pt x="60919" y="8962"/>
                  </a:moveTo>
                  <a:lnTo>
                    <a:pt x="119001" y="88349"/>
                  </a:lnTo>
                  <a:cubicBezTo>
                    <a:pt x="123488" y="93898"/>
                    <a:pt x="125560" y="101018"/>
                    <a:pt x="124753" y="108115"/>
                  </a:cubicBezTo>
                  <a:cubicBezTo>
                    <a:pt x="124236" y="110691"/>
                    <a:pt x="123158" y="113129"/>
                    <a:pt x="121593" y="115243"/>
                  </a:cubicBezTo>
                  <a:cubicBezTo>
                    <a:pt x="120279" y="117398"/>
                    <a:pt x="118608" y="119318"/>
                    <a:pt x="116652" y="120914"/>
                  </a:cubicBezTo>
                  <a:cubicBezTo>
                    <a:pt x="114444" y="122696"/>
                    <a:pt x="112055" y="124243"/>
                    <a:pt x="109523" y="125531"/>
                  </a:cubicBezTo>
                  <a:cubicBezTo>
                    <a:pt x="107616" y="126762"/>
                    <a:pt x="105393" y="127410"/>
                    <a:pt x="103124" y="127394"/>
                  </a:cubicBezTo>
                  <a:cubicBezTo>
                    <a:pt x="99386" y="127094"/>
                    <a:pt x="95789" y="125839"/>
                    <a:pt x="92674" y="123749"/>
                  </a:cubicBezTo>
                  <a:cubicBezTo>
                    <a:pt x="84573" y="118727"/>
                    <a:pt x="64564" y="102930"/>
                    <a:pt x="46095" y="88349"/>
                  </a:cubicBezTo>
                  <a:lnTo>
                    <a:pt x="11019" y="60725"/>
                  </a:lnTo>
                  <a:cubicBezTo>
                    <a:pt x="7403" y="58830"/>
                    <a:pt x="4335" y="56043"/>
                    <a:pt x="2108" y="52625"/>
                  </a:cubicBezTo>
                  <a:cubicBezTo>
                    <a:pt x="-1132" y="47116"/>
                    <a:pt x="-1861" y="38449"/>
                    <a:pt x="8508" y="27027"/>
                  </a:cubicBezTo>
                  <a:cubicBezTo>
                    <a:pt x="29893" y="4588"/>
                    <a:pt x="44718" y="-10966"/>
                    <a:pt x="60919" y="896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53" name="Freeform: Shape 2052">
              <a:extLst>
                <a:ext uri="{FF2B5EF4-FFF2-40B4-BE49-F238E27FC236}">
                  <a16:creationId xmlns:a16="http://schemas.microsoft.com/office/drawing/2014/main" xmlns="" id="{1CFF7F3E-8CF3-123A-26D8-2A1841C0FDA9}"/>
                </a:ext>
              </a:extLst>
            </p:cNvPr>
            <p:cNvSpPr/>
            <p:nvPr/>
          </p:nvSpPr>
          <p:spPr>
            <a:xfrm>
              <a:off x="7884654" y="3342281"/>
              <a:ext cx="46872" cy="49344"/>
            </a:xfrm>
            <a:custGeom>
              <a:avLst/>
              <a:gdLst>
                <a:gd name="connsiteX0" fmla="*/ 5154 w 46872"/>
                <a:gd name="connsiteY0" fmla="*/ 27652 h 49344"/>
                <a:gd name="connsiteX1" fmla="*/ 24190 w 46872"/>
                <a:gd name="connsiteY1" fmla="*/ 45636 h 49344"/>
                <a:gd name="connsiteX2" fmla="*/ 32858 w 46872"/>
                <a:gd name="connsiteY2" fmla="*/ 48957 h 49344"/>
                <a:gd name="connsiteX3" fmla="*/ 44118 w 46872"/>
                <a:gd name="connsiteY3" fmla="*/ 44501 h 49344"/>
                <a:gd name="connsiteX4" fmla="*/ 46710 w 46872"/>
                <a:gd name="connsiteY4" fmla="*/ 33728 h 49344"/>
                <a:gd name="connsiteX5" fmla="*/ 43308 w 46872"/>
                <a:gd name="connsiteY5" fmla="*/ 25060 h 49344"/>
                <a:gd name="connsiteX6" fmla="*/ 22732 w 46872"/>
                <a:gd name="connsiteY6" fmla="*/ 3026 h 49344"/>
                <a:gd name="connsiteX7" fmla="*/ 18925 w 46872"/>
                <a:gd name="connsiteY7" fmla="*/ 515 h 49344"/>
                <a:gd name="connsiteX8" fmla="*/ 13822 w 46872"/>
                <a:gd name="connsiteY8" fmla="*/ -133 h 49344"/>
                <a:gd name="connsiteX9" fmla="*/ 3291 w 46872"/>
                <a:gd name="connsiteY9" fmla="*/ 5942 h 49344"/>
                <a:gd name="connsiteX10" fmla="*/ 50 w 46872"/>
                <a:gd name="connsiteY10" fmla="*/ 16878 h 49344"/>
                <a:gd name="connsiteX11" fmla="*/ 5154 w 46872"/>
                <a:gd name="connsiteY11" fmla="*/ 27652 h 4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872" h="49344">
                  <a:moveTo>
                    <a:pt x="5154" y="27652"/>
                  </a:moveTo>
                  <a:cubicBezTo>
                    <a:pt x="10298" y="34805"/>
                    <a:pt x="16759" y="40905"/>
                    <a:pt x="24190" y="45636"/>
                  </a:cubicBezTo>
                  <a:cubicBezTo>
                    <a:pt x="26839" y="47288"/>
                    <a:pt x="29782" y="48414"/>
                    <a:pt x="32858" y="48957"/>
                  </a:cubicBezTo>
                  <a:cubicBezTo>
                    <a:pt x="37152" y="49726"/>
                    <a:pt x="41514" y="48001"/>
                    <a:pt x="44118" y="44501"/>
                  </a:cubicBezTo>
                  <a:cubicBezTo>
                    <a:pt x="46290" y="41358"/>
                    <a:pt x="47214" y="37519"/>
                    <a:pt x="46710" y="33728"/>
                  </a:cubicBezTo>
                  <a:cubicBezTo>
                    <a:pt x="46105" y="30657"/>
                    <a:pt x="44953" y="27725"/>
                    <a:pt x="43308" y="25060"/>
                  </a:cubicBezTo>
                  <a:cubicBezTo>
                    <a:pt x="37829" y="16538"/>
                    <a:pt x="30859" y="9077"/>
                    <a:pt x="22732" y="3026"/>
                  </a:cubicBezTo>
                  <a:cubicBezTo>
                    <a:pt x="21588" y="2013"/>
                    <a:pt x="20306" y="1171"/>
                    <a:pt x="18925" y="515"/>
                  </a:cubicBezTo>
                  <a:cubicBezTo>
                    <a:pt x="17302" y="-117"/>
                    <a:pt x="15550" y="-336"/>
                    <a:pt x="13822" y="-133"/>
                  </a:cubicBezTo>
                  <a:cubicBezTo>
                    <a:pt x="9598" y="272"/>
                    <a:pt x="5757" y="2491"/>
                    <a:pt x="3291" y="5942"/>
                  </a:cubicBezTo>
                  <a:cubicBezTo>
                    <a:pt x="811" y="9020"/>
                    <a:pt x="-353" y="12949"/>
                    <a:pt x="50" y="16878"/>
                  </a:cubicBezTo>
                  <a:cubicBezTo>
                    <a:pt x="801" y="20847"/>
                    <a:pt x="2558" y="24558"/>
                    <a:pt x="5154" y="2765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54" name="Freeform: Shape 2053">
              <a:extLst>
                <a:ext uri="{FF2B5EF4-FFF2-40B4-BE49-F238E27FC236}">
                  <a16:creationId xmlns:a16="http://schemas.microsoft.com/office/drawing/2014/main" xmlns="" id="{EE183DDC-6F53-A4C6-DA7B-1F4916F2622F}"/>
                </a:ext>
              </a:extLst>
            </p:cNvPr>
            <p:cNvSpPr/>
            <p:nvPr/>
          </p:nvSpPr>
          <p:spPr>
            <a:xfrm>
              <a:off x="7772282" y="3333413"/>
              <a:ext cx="138586" cy="107580"/>
            </a:xfrm>
            <a:custGeom>
              <a:avLst/>
              <a:gdLst>
                <a:gd name="connsiteX0" fmla="*/ 49237 w 138586"/>
                <a:gd name="connsiteY0" fmla="*/ 4764 h 107580"/>
                <a:gd name="connsiteX1" fmla="*/ 127490 w 138586"/>
                <a:gd name="connsiteY1" fmla="*/ 64467 h 107580"/>
                <a:gd name="connsiteX2" fmla="*/ 138507 w 138586"/>
                <a:gd name="connsiteY2" fmla="*/ 81559 h 107580"/>
                <a:gd name="connsiteX3" fmla="*/ 134375 w 138586"/>
                <a:gd name="connsiteY3" fmla="*/ 96221 h 107580"/>
                <a:gd name="connsiteX4" fmla="*/ 128624 w 138586"/>
                <a:gd name="connsiteY4" fmla="*/ 103107 h 107580"/>
                <a:gd name="connsiteX5" fmla="*/ 122710 w 138586"/>
                <a:gd name="connsiteY5" fmla="*/ 106590 h 107580"/>
                <a:gd name="connsiteX6" fmla="*/ 111774 w 138586"/>
                <a:gd name="connsiteY6" fmla="*/ 106590 h 107580"/>
                <a:gd name="connsiteX7" fmla="*/ 57338 w 138586"/>
                <a:gd name="connsiteY7" fmla="*/ 85447 h 107580"/>
                <a:gd name="connsiteX8" fmla="*/ 15943 w 138586"/>
                <a:gd name="connsiteY8" fmla="*/ 67464 h 107580"/>
                <a:gd name="connsiteX9" fmla="*/ 5088 w 138586"/>
                <a:gd name="connsiteY9" fmla="*/ 61874 h 107580"/>
                <a:gd name="connsiteX10" fmla="*/ 3873 w 138586"/>
                <a:gd name="connsiteY10" fmla="*/ 35790 h 107580"/>
                <a:gd name="connsiteX11" fmla="*/ 13756 w 138586"/>
                <a:gd name="connsiteY11" fmla="*/ 17645 h 107580"/>
                <a:gd name="connsiteX12" fmla="*/ 23477 w 138586"/>
                <a:gd name="connsiteY12" fmla="*/ 4683 h 107580"/>
                <a:gd name="connsiteX13" fmla="*/ 49237 w 138586"/>
                <a:gd name="connsiteY13" fmla="*/ 4764 h 10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586" h="107580">
                  <a:moveTo>
                    <a:pt x="49237" y="4764"/>
                  </a:moveTo>
                  <a:lnTo>
                    <a:pt x="127490" y="64467"/>
                  </a:lnTo>
                  <a:cubicBezTo>
                    <a:pt x="135590" y="71676"/>
                    <a:pt x="138021" y="75970"/>
                    <a:pt x="138507" y="81559"/>
                  </a:cubicBezTo>
                  <a:cubicBezTo>
                    <a:pt x="138861" y="86776"/>
                    <a:pt x="137402" y="91952"/>
                    <a:pt x="134375" y="96221"/>
                  </a:cubicBezTo>
                  <a:cubicBezTo>
                    <a:pt x="132685" y="98700"/>
                    <a:pt x="130759" y="101001"/>
                    <a:pt x="128624" y="103107"/>
                  </a:cubicBezTo>
                  <a:cubicBezTo>
                    <a:pt x="126996" y="104776"/>
                    <a:pt x="124956" y="105975"/>
                    <a:pt x="122710" y="106590"/>
                  </a:cubicBezTo>
                  <a:cubicBezTo>
                    <a:pt x="119140" y="107635"/>
                    <a:pt x="115344" y="107635"/>
                    <a:pt x="111774" y="106590"/>
                  </a:cubicBezTo>
                  <a:cubicBezTo>
                    <a:pt x="103026" y="103998"/>
                    <a:pt x="79372" y="94358"/>
                    <a:pt x="57338" y="85447"/>
                  </a:cubicBezTo>
                  <a:lnTo>
                    <a:pt x="15943" y="67464"/>
                  </a:lnTo>
                  <a:cubicBezTo>
                    <a:pt x="11908" y="66557"/>
                    <a:pt x="8172" y="64628"/>
                    <a:pt x="5088" y="61874"/>
                  </a:cubicBezTo>
                  <a:cubicBezTo>
                    <a:pt x="390" y="57419"/>
                    <a:pt x="-3013" y="49237"/>
                    <a:pt x="3873" y="35790"/>
                  </a:cubicBezTo>
                  <a:cubicBezTo>
                    <a:pt x="7194" y="29066"/>
                    <a:pt x="10516" y="22910"/>
                    <a:pt x="13756" y="17645"/>
                  </a:cubicBezTo>
                  <a:cubicBezTo>
                    <a:pt x="16374" y="12889"/>
                    <a:pt x="19646" y="8531"/>
                    <a:pt x="23477" y="4683"/>
                  </a:cubicBezTo>
                  <a:cubicBezTo>
                    <a:pt x="30686" y="-1230"/>
                    <a:pt x="38220" y="-2445"/>
                    <a:pt x="49237" y="476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55" name="Freeform: Shape 2054">
              <a:extLst>
                <a:ext uri="{FF2B5EF4-FFF2-40B4-BE49-F238E27FC236}">
                  <a16:creationId xmlns:a16="http://schemas.microsoft.com/office/drawing/2014/main" xmlns="" id="{995A0CF0-2CAC-4E4D-8E42-2A87CC2842BA}"/>
                </a:ext>
              </a:extLst>
            </p:cNvPr>
            <p:cNvSpPr/>
            <p:nvPr/>
          </p:nvSpPr>
          <p:spPr>
            <a:xfrm>
              <a:off x="7849118" y="3387112"/>
              <a:ext cx="51595" cy="43042"/>
            </a:xfrm>
            <a:custGeom>
              <a:avLst/>
              <a:gdLst>
                <a:gd name="connsiteX0" fmla="*/ 8449 w 51595"/>
                <a:gd name="connsiteY0" fmla="*/ 29967 h 43042"/>
                <a:gd name="connsiteX1" fmla="*/ 31779 w 51595"/>
                <a:gd name="connsiteY1" fmla="*/ 41875 h 43042"/>
                <a:gd name="connsiteX2" fmla="*/ 41256 w 51595"/>
                <a:gd name="connsiteY2" fmla="*/ 42685 h 43042"/>
                <a:gd name="connsiteX3" fmla="*/ 50734 w 51595"/>
                <a:gd name="connsiteY3" fmla="*/ 34989 h 43042"/>
                <a:gd name="connsiteX4" fmla="*/ 50005 w 51595"/>
                <a:gd name="connsiteY4" fmla="*/ 23729 h 43042"/>
                <a:gd name="connsiteX5" fmla="*/ 44335 w 51595"/>
                <a:gd name="connsiteY5" fmla="*/ 16520 h 43042"/>
                <a:gd name="connsiteX6" fmla="*/ 18331 w 51595"/>
                <a:gd name="connsiteY6" fmla="*/ 1209 h 43042"/>
                <a:gd name="connsiteX7" fmla="*/ 13957 w 51595"/>
                <a:gd name="connsiteY7" fmla="*/ -168 h 43042"/>
                <a:gd name="connsiteX8" fmla="*/ 9016 w 51595"/>
                <a:gd name="connsiteY8" fmla="*/ 723 h 43042"/>
                <a:gd name="connsiteX9" fmla="*/ 915 w 51595"/>
                <a:gd name="connsiteY9" fmla="*/ 9553 h 43042"/>
                <a:gd name="connsiteX10" fmla="*/ 8449 w 51595"/>
                <a:gd name="connsiteY10" fmla="*/ 29967 h 4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595" h="43042">
                  <a:moveTo>
                    <a:pt x="8449" y="29967"/>
                  </a:moveTo>
                  <a:cubicBezTo>
                    <a:pt x="15406" y="35370"/>
                    <a:pt x="23322" y="39412"/>
                    <a:pt x="31779" y="41875"/>
                  </a:cubicBezTo>
                  <a:cubicBezTo>
                    <a:pt x="34854" y="42766"/>
                    <a:pt x="38075" y="43041"/>
                    <a:pt x="41256" y="42685"/>
                  </a:cubicBezTo>
                  <a:cubicBezTo>
                    <a:pt x="45514" y="41891"/>
                    <a:pt x="49081" y="38991"/>
                    <a:pt x="50734" y="34989"/>
                  </a:cubicBezTo>
                  <a:cubicBezTo>
                    <a:pt x="52060" y="31295"/>
                    <a:pt x="51795" y="27221"/>
                    <a:pt x="50005" y="23729"/>
                  </a:cubicBezTo>
                  <a:cubicBezTo>
                    <a:pt x="48580" y="20991"/>
                    <a:pt x="46657" y="18553"/>
                    <a:pt x="44335" y="16520"/>
                  </a:cubicBezTo>
                  <a:cubicBezTo>
                    <a:pt x="36702" y="9837"/>
                    <a:pt x="27881" y="4636"/>
                    <a:pt x="18331" y="1209"/>
                  </a:cubicBezTo>
                  <a:cubicBezTo>
                    <a:pt x="16941" y="553"/>
                    <a:pt x="15470" y="91"/>
                    <a:pt x="13957" y="-168"/>
                  </a:cubicBezTo>
                  <a:cubicBezTo>
                    <a:pt x="12260" y="-322"/>
                    <a:pt x="10552" y="-14"/>
                    <a:pt x="9016" y="723"/>
                  </a:cubicBezTo>
                  <a:cubicBezTo>
                    <a:pt x="5286" y="2522"/>
                    <a:pt x="2388" y="5681"/>
                    <a:pt x="915" y="9553"/>
                  </a:cubicBezTo>
                  <a:cubicBezTo>
                    <a:pt x="-1755" y="17281"/>
                    <a:pt x="1397" y="25827"/>
                    <a:pt x="8449" y="299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56" name="Freeform: Shape 2055">
              <a:extLst>
                <a:ext uri="{FF2B5EF4-FFF2-40B4-BE49-F238E27FC236}">
                  <a16:creationId xmlns:a16="http://schemas.microsoft.com/office/drawing/2014/main" xmlns="" id="{6FCB63F4-4A2B-7425-BFE1-E660D0BB492F}"/>
                </a:ext>
              </a:extLst>
            </p:cNvPr>
            <p:cNvSpPr/>
            <p:nvPr/>
          </p:nvSpPr>
          <p:spPr>
            <a:xfrm>
              <a:off x="7747082" y="3403471"/>
              <a:ext cx="144341" cy="83822"/>
            </a:xfrm>
            <a:custGeom>
              <a:avLst/>
              <a:gdLst>
                <a:gd name="connsiteX0" fmla="*/ 36121 w 144341"/>
                <a:gd name="connsiteY0" fmla="*/ 1619 h 83822"/>
                <a:gd name="connsiteX1" fmla="*/ 127821 w 144341"/>
                <a:gd name="connsiteY1" fmla="*/ 37910 h 83822"/>
                <a:gd name="connsiteX2" fmla="*/ 142888 w 144341"/>
                <a:gd name="connsiteY2" fmla="*/ 51600 h 83822"/>
                <a:gd name="connsiteX3" fmla="*/ 142888 w 144341"/>
                <a:gd name="connsiteY3" fmla="*/ 67802 h 83822"/>
                <a:gd name="connsiteX4" fmla="*/ 139000 w 144341"/>
                <a:gd name="connsiteY4" fmla="*/ 75903 h 83822"/>
                <a:gd name="connsiteX5" fmla="*/ 134220 w 144341"/>
                <a:gd name="connsiteY5" fmla="*/ 81087 h 83822"/>
                <a:gd name="connsiteX6" fmla="*/ 123446 w 144341"/>
                <a:gd name="connsiteY6" fmla="*/ 83598 h 83822"/>
                <a:gd name="connsiteX7" fmla="*/ 65445 w 144341"/>
                <a:gd name="connsiteY7" fmla="*/ 76875 h 83822"/>
                <a:gd name="connsiteX8" fmla="*/ 20892 w 144341"/>
                <a:gd name="connsiteY8" fmla="*/ 70313 h 83822"/>
                <a:gd name="connsiteX9" fmla="*/ 8902 w 144341"/>
                <a:gd name="connsiteY9" fmla="*/ 67640 h 83822"/>
                <a:gd name="connsiteX10" fmla="*/ 802 w 144341"/>
                <a:gd name="connsiteY10" fmla="*/ 43338 h 83822"/>
                <a:gd name="connsiteX11" fmla="*/ 11495 w 144341"/>
                <a:gd name="connsiteY11" fmla="*/ 9072 h 83822"/>
                <a:gd name="connsiteX12" fmla="*/ 36121 w 144341"/>
                <a:gd name="connsiteY12" fmla="*/ 1619 h 8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341" h="83822">
                  <a:moveTo>
                    <a:pt x="36121" y="1619"/>
                  </a:moveTo>
                  <a:lnTo>
                    <a:pt x="127821" y="37910"/>
                  </a:lnTo>
                  <a:cubicBezTo>
                    <a:pt x="137380" y="42690"/>
                    <a:pt x="140701" y="46011"/>
                    <a:pt x="142888" y="51600"/>
                  </a:cubicBezTo>
                  <a:cubicBezTo>
                    <a:pt x="144789" y="56833"/>
                    <a:pt x="144789" y="62569"/>
                    <a:pt x="142888" y="67802"/>
                  </a:cubicBezTo>
                  <a:cubicBezTo>
                    <a:pt x="141813" y="70605"/>
                    <a:pt x="140512" y="73310"/>
                    <a:pt x="139000" y="75903"/>
                  </a:cubicBezTo>
                  <a:cubicBezTo>
                    <a:pt x="137880" y="78017"/>
                    <a:pt x="136234" y="79799"/>
                    <a:pt x="134220" y="81087"/>
                  </a:cubicBezTo>
                  <a:cubicBezTo>
                    <a:pt x="130923" y="82885"/>
                    <a:pt x="127199" y="83752"/>
                    <a:pt x="123446" y="83598"/>
                  </a:cubicBezTo>
                  <a:cubicBezTo>
                    <a:pt x="114293" y="83598"/>
                    <a:pt x="88694" y="80034"/>
                    <a:pt x="65445" y="76875"/>
                  </a:cubicBezTo>
                  <a:lnTo>
                    <a:pt x="20892" y="70313"/>
                  </a:lnTo>
                  <a:cubicBezTo>
                    <a:pt x="16735" y="70435"/>
                    <a:pt x="12613" y="69519"/>
                    <a:pt x="8902" y="67640"/>
                  </a:cubicBezTo>
                  <a:cubicBezTo>
                    <a:pt x="3151" y="64481"/>
                    <a:pt x="-2114" y="57595"/>
                    <a:pt x="802" y="43338"/>
                  </a:cubicBezTo>
                  <a:cubicBezTo>
                    <a:pt x="2599" y="31438"/>
                    <a:pt x="6205" y="19886"/>
                    <a:pt x="11495" y="9072"/>
                  </a:cubicBezTo>
                  <a:cubicBezTo>
                    <a:pt x="16841" y="728"/>
                    <a:pt x="23484" y="-2593"/>
                    <a:pt x="36121" y="161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57" name="Freeform: Shape 2056">
              <a:extLst>
                <a:ext uri="{FF2B5EF4-FFF2-40B4-BE49-F238E27FC236}">
                  <a16:creationId xmlns:a16="http://schemas.microsoft.com/office/drawing/2014/main" xmlns="" id="{9659D002-AF88-6752-6FBD-37CA75DE15A1}"/>
                </a:ext>
              </a:extLst>
            </p:cNvPr>
            <p:cNvSpPr/>
            <p:nvPr/>
          </p:nvSpPr>
          <p:spPr>
            <a:xfrm>
              <a:off x="7826019" y="3440301"/>
              <a:ext cx="55125" cy="36688"/>
            </a:xfrm>
            <a:custGeom>
              <a:avLst/>
              <a:gdLst>
                <a:gd name="connsiteX0" fmla="*/ 12916 w 55125"/>
                <a:gd name="connsiteY0" fmla="*/ 30890 h 36688"/>
                <a:gd name="connsiteX1" fmla="*/ 38433 w 55125"/>
                <a:gd name="connsiteY1" fmla="*/ 36479 h 36688"/>
                <a:gd name="connsiteX2" fmla="*/ 47830 w 55125"/>
                <a:gd name="connsiteY2" fmla="*/ 34697 h 36688"/>
                <a:gd name="connsiteX3" fmla="*/ 55040 w 55125"/>
                <a:gd name="connsiteY3" fmla="*/ 24410 h 36688"/>
                <a:gd name="connsiteX4" fmla="*/ 51637 w 55125"/>
                <a:gd name="connsiteY4" fmla="*/ 13554 h 36688"/>
                <a:gd name="connsiteX5" fmla="*/ 44185 w 55125"/>
                <a:gd name="connsiteY5" fmla="*/ 8046 h 36688"/>
                <a:gd name="connsiteX6" fmla="*/ 15022 w 55125"/>
                <a:gd name="connsiteY6" fmla="*/ -55 h 36688"/>
                <a:gd name="connsiteX7" fmla="*/ 10567 w 55125"/>
                <a:gd name="connsiteY7" fmla="*/ -55 h 36688"/>
                <a:gd name="connsiteX8" fmla="*/ 5949 w 55125"/>
                <a:gd name="connsiteY8" fmla="*/ 2133 h 36688"/>
                <a:gd name="connsiteX9" fmla="*/ 36 w 55125"/>
                <a:gd name="connsiteY9" fmla="*/ 12907 h 36688"/>
                <a:gd name="connsiteX10" fmla="*/ 12916 w 55125"/>
                <a:gd name="connsiteY10" fmla="*/ 30890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125" h="36688">
                  <a:moveTo>
                    <a:pt x="12916" y="30890"/>
                  </a:moveTo>
                  <a:cubicBezTo>
                    <a:pt x="20985" y="34373"/>
                    <a:pt x="29648" y="36269"/>
                    <a:pt x="38433" y="36479"/>
                  </a:cubicBezTo>
                  <a:cubicBezTo>
                    <a:pt x="41654" y="36528"/>
                    <a:pt x="44852" y="35929"/>
                    <a:pt x="47830" y="34697"/>
                  </a:cubicBezTo>
                  <a:cubicBezTo>
                    <a:pt x="51910" y="32818"/>
                    <a:pt x="54665" y="28889"/>
                    <a:pt x="55040" y="24410"/>
                  </a:cubicBezTo>
                  <a:cubicBezTo>
                    <a:pt x="55386" y="20481"/>
                    <a:pt x="54162" y="16584"/>
                    <a:pt x="51637" y="13554"/>
                  </a:cubicBezTo>
                  <a:cubicBezTo>
                    <a:pt x="49530" y="11254"/>
                    <a:pt x="47000" y="9391"/>
                    <a:pt x="44185" y="8046"/>
                  </a:cubicBezTo>
                  <a:cubicBezTo>
                    <a:pt x="35067" y="3518"/>
                    <a:pt x="25169" y="772"/>
                    <a:pt x="15022" y="-55"/>
                  </a:cubicBezTo>
                  <a:cubicBezTo>
                    <a:pt x="13545" y="-257"/>
                    <a:pt x="12045" y="-257"/>
                    <a:pt x="10567" y="-55"/>
                  </a:cubicBezTo>
                  <a:cubicBezTo>
                    <a:pt x="8873" y="286"/>
                    <a:pt x="7288" y="1039"/>
                    <a:pt x="5949" y="2133"/>
                  </a:cubicBezTo>
                  <a:cubicBezTo>
                    <a:pt x="2504" y="4692"/>
                    <a:pt x="345" y="8629"/>
                    <a:pt x="36" y="12907"/>
                  </a:cubicBezTo>
                  <a:cubicBezTo>
                    <a:pt x="-686" y="21258"/>
                    <a:pt x="4780" y="28889"/>
                    <a:pt x="12916" y="3089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58" name="Freeform: Shape 2057">
              <a:extLst>
                <a:ext uri="{FF2B5EF4-FFF2-40B4-BE49-F238E27FC236}">
                  <a16:creationId xmlns:a16="http://schemas.microsoft.com/office/drawing/2014/main" xmlns="" id="{7F5941BD-2E18-DA44-C8C7-866AFFD97D16}"/>
                </a:ext>
              </a:extLst>
            </p:cNvPr>
            <p:cNvSpPr/>
            <p:nvPr/>
          </p:nvSpPr>
          <p:spPr>
            <a:xfrm>
              <a:off x="7740004" y="3478791"/>
              <a:ext cx="143625" cy="67671"/>
            </a:xfrm>
            <a:custGeom>
              <a:avLst/>
              <a:gdLst>
                <a:gd name="connsiteX0" fmla="*/ 23919 w 143625"/>
                <a:gd name="connsiteY0" fmla="*/ -147 h 67671"/>
                <a:gd name="connsiteX1" fmla="*/ 121694 w 143625"/>
                <a:gd name="connsiteY1" fmla="*/ 11680 h 67671"/>
                <a:gd name="connsiteX2" fmla="*/ 139759 w 143625"/>
                <a:gd name="connsiteY2" fmla="*/ 21158 h 67671"/>
                <a:gd name="connsiteX3" fmla="*/ 143485 w 143625"/>
                <a:gd name="connsiteY3" fmla="*/ 35982 h 67671"/>
                <a:gd name="connsiteX4" fmla="*/ 141946 w 143625"/>
                <a:gd name="connsiteY4" fmla="*/ 45541 h 67671"/>
                <a:gd name="connsiteX5" fmla="*/ 138544 w 143625"/>
                <a:gd name="connsiteY5" fmla="*/ 53641 h 67671"/>
                <a:gd name="connsiteX6" fmla="*/ 128418 w 143625"/>
                <a:gd name="connsiteY6" fmla="*/ 59717 h 67671"/>
                <a:gd name="connsiteX7" fmla="*/ 25458 w 143625"/>
                <a:gd name="connsiteY7" fmla="*/ 66845 h 67671"/>
                <a:gd name="connsiteX8" fmla="*/ 13226 w 143625"/>
                <a:gd name="connsiteY8" fmla="*/ 66845 h 67671"/>
                <a:gd name="connsiteX9" fmla="*/ 4639 w 143625"/>
                <a:gd name="connsiteY9" fmla="*/ 61823 h 67671"/>
                <a:gd name="connsiteX10" fmla="*/ 1804 w 143625"/>
                <a:gd name="connsiteY10" fmla="*/ 56720 h 67671"/>
                <a:gd name="connsiteX11" fmla="*/ 508 w 143625"/>
                <a:gd name="connsiteY11" fmla="*/ 48619 h 67671"/>
                <a:gd name="connsiteX12" fmla="*/ 22 w 143625"/>
                <a:gd name="connsiteY12" fmla="*/ 28610 h 67671"/>
                <a:gd name="connsiteX13" fmla="*/ 2047 w 143625"/>
                <a:gd name="connsiteY13" fmla="*/ 12409 h 67671"/>
                <a:gd name="connsiteX14" fmla="*/ 23919 w 143625"/>
                <a:gd name="connsiteY14" fmla="*/ -147 h 6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625" h="67671">
                  <a:moveTo>
                    <a:pt x="23919" y="-147"/>
                  </a:moveTo>
                  <a:lnTo>
                    <a:pt x="121694" y="11680"/>
                  </a:lnTo>
                  <a:cubicBezTo>
                    <a:pt x="128777" y="12174"/>
                    <a:pt x="135330" y="15609"/>
                    <a:pt x="139759" y="21158"/>
                  </a:cubicBezTo>
                  <a:cubicBezTo>
                    <a:pt x="142691" y="25516"/>
                    <a:pt x="144009" y="30757"/>
                    <a:pt x="143485" y="35982"/>
                  </a:cubicBezTo>
                  <a:cubicBezTo>
                    <a:pt x="143363" y="39222"/>
                    <a:pt x="142846" y="42430"/>
                    <a:pt x="141946" y="45541"/>
                  </a:cubicBezTo>
                  <a:cubicBezTo>
                    <a:pt x="141426" y="48457"/>
                    <a:pt x="140264" y="51227"/>
                    <a:pt x="138544" y="53641"/>
                  </a:cubicBezTo>
                  <a:cubicBezTo>
                    <a:pt x="135988" y="56793"/>
                    <a:pt x="132402" y="58947"/>
                    <a:pt x="128418" y="59717"/>
                  </a:cubicBezTo>
                  <a:cubicBezTo>
                    <a:pt x="110353" y="63524"/>
                    <a:pt x="25458" y="66845"/>
                    <a:pt x="25458" y="66845"/>
                  </a:cubicBezTo>
                  <a:cubicBezTo>
                    <a:pt x="21422" y="67672"/>
                    <a:pt x="17261" y="67672"/>
                    <a:pt x="13226" y="66845"/>
                  </a:cubicBezTo>
                  <a:cubicBezTo>
                    <a:pt x="9921" y="66076"/>
                    <a:pt x="6927" y="64326"/>
                    <a:pt x="4639" y="61823"/>
                  </a:cubicBezTo>
                  <a:cubicBezTo>
                    <a:pt x="3392" y="60308"/>
                    <a:pt x="2432" y="58575"/>
                    <a:pt x="1804" y="56720"/>
                  </a:cubicBezTo>
                  <a:cubicBezTo>
                    <a:pt x="936" y="54111"/>
                    <a:pt x="499" y="51373"/>
                    <a:pt x="508" y="48619"/>
                  </a:cubicBezTo>
                  <a:cubicBezTo>
                    <a:pt x="508" y="41571"/>
                    <a:pt x="-221" y="35010"/>
                    <a:pt x="22" y="28610"/>
                  </a:cubicBezTo>
                  <a:cubicBezTo>
                    <a:pt x="-209" y="23134"/>
                    <a:pt x="475" y="17658"/>
                    <a:pt x="2047" y="12409"/>
                  </a:cubicBezTo>
                  <a:cubicBezTo>
                    <a:pt x="4801" y="3903"/>
                    <a:pt x="10795" y="-795"/>
                    <a:pt x="23919" y="-14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59" name="Freeform: Shape 2058">
              <a:extLst>
                <a:ext uri="{FF2B5EF4-FFF2-40B4-BE49-F238E27FC236}">
                  <a16:creationId xmlns:a16="http://schemas.microsoft.com/office/drawing/2014/main" xmlns="" id="{CACAFA38-11B3-211B-B6B6-5ECB81EE6D4C}"/>
                </a:ext>
              </a:extLst>
            </p:cNvPr>
            <p:cNvSpPr/>
            <p:nvPr/>
          </p:nvSpPr>
          <p:spPr>
            <a:xfrm>
              <a:off x="7817829" y="3497381"/>
              <a:ext cx="56511" cy="32774"/>
            </a:xfrm>
            <a:custGeom>
              <a:avLst/>
              <a:gdLst>
                <a:gd name="connsiteX0" fmla="*/ 16813 w 56511"/>
                <a:gd name="connsiteY0" fmla="*/ 31406 h 32774"/>
                <a:gd name="connsiteX1" fmla="*/ 43302 w 56511"/>
                <a:gd name="connsiteY1" fmla="*/ 30677 h 32774"/>
                <a:gd name="connsiteX2" fmla="*/ 52051 w 56511"/>
                <a:gd name="connsiteY2" fmla="*/ 26060 h 32774"/>
                <a:gd name="connsiteX3" fmla="*/ 56345 w 56511"/>
                <a:gd name="connsiteY3" fmla="*/ 14071 h 32774"/>
                <a:gd name="connsiteX4" fmla="*/ 50269 w 56511"/>
                <a:gd name="connsiteY4" fmla="*/ 4674 h 32774"/>
                <a:gd name="connsiteX5" fmla="*/ 41601 w 56511"/>
                <a:gd name="connsiteY5" fmla="*/ 1191 h 32774"/>
                <a:gd name="connsiteX6" fmla="*/ 11467 w 56511"/>
                <a:gd name="connsiteY6" fmla="*/ 1191 h 32774"/>
                <a:gd name="connsiteX7" fmla="*/ 7092 w 56511"/>
                <a:gd name="connsiteY7" fmla="*/ 2244 h 32774"/>
                <a:gd name="connsiteX8" fmla="*/ 3123 w 56511"/>
                <a:gd name="connsiteY8" fmla="*/ 5484 h 32774"/>
                <a:gd name="connsiteX9" fmla="*/ 126 w 56511"/>
                <a:gd name="connsiteY9" fmla="*/ 17311 h 32774"/>
                <a:gd name="connsiteX10" fmla="*/ 16813 w 56511"/>
                <a:gd name="connsiteY10" fmla="*/ 31406 h 3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11" h="32774">
                  <a:moveTo>
                    <a:pt x="16813" y="31406"/>
                  </a:moveTo>
                  <a:cubicBezTo>
                    <a:pt x="25584" y="33172"/>
                    <a:pt x="34642" y="32921"/>
                    <a:pt x="43302" y="30677"/>
                  </a:cubicBezTo>
                  <a:cubicBezTo>
                    <a:pt x="46462" y="29649"/>
                    <a:pt x="49421" y="28085"/>
                    <a:pt x="52051" y="26060"/>
                  </a:cubicBezTo>
                  <a:cubicBezTo>
                    <a:pt x="55379" y="23022"/>
                    <a:pt x="56987" y="18535"/>
                    <a:pt x="56345" y="14071"/>
                  </a:cubicBezTo>
                  <a:cubicBezTo>
                    <a:pt x="55601" y="10272"/>
                    <a:pt x="53425" y="6910"/>
                    <a:pt x="50269" y="4674"/>
                  </a:cubicBezTo>
                  <a:cubicBezTo>
                    <a:pt x="47607" y="3014"/>
                    <a:pt x="44673" y="1831"/>
                    <a:pt x="41601" y="1191"/>
                  </a:cubicBezTo>
                  <a:cubicBezTo>
                    <a:pt x="31643" y="-672"/>
                    <a:pt x="21425" y="-672"/>
                    <a:pt x="11467" y="1191"/>
                  </a:cubicBezTo>
                  <a:cubicBezTo>
                    <a:pt x="9966" y="1337"/>
                    <a:pt x="8495" y="1693"/>
                    <a:pt x="7092" y="2244"/>
                  </a:cubicBezTo>
                  <a:cubicBezTo>
                    <a:pt x="5501" y="2949"/>
                    <a:pt x="4130" y="4067"/>
                    <a:pt x="3123" y="5484"/>
                  </a:cubicBezTo>
                  <a:cubicBezTo>
                    <a:pt x="621" y="8886"/>
                    <a:pt x="-454" y="13131"/>
                    <a:pt x="126" y="17311"/>
                  </a:cubicBezTo>
                  <a:cubicBezTo>
                    <a:pt x="1871" y="25234"/>
                    <a:pt x="8708" y="31010"/>
                    <a:pt x="16813" y="3140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60" name="Freeform: Shape 2059">
              <a:extLst>
                <a:ext uri="{FF2B5EF4-FFF2-40B4-BE49-F238E27FC236}">
                  <a16:creationId xmlns:a16="http://schemas.microsoft.com/office/drawing/2014/main" xmlns="" id="{E2C79E5F-CE39-1A25-9174-B228021716A9}"/>
                </a:ext>
              </a:extLst>
            </p:cNvPr>
            <p:cNvSpPr/>
            <p:nvPr/>
          </p:nvSpPr>
          <p:spPr>
            <a:xfrm>
              <a:off x="7741523" y="3545600"/>
              <a:ext cx="143849" cy="64012"/>
            </a:xfrm>
            <a:custGeom>
              <a:avLst/>
              <a:gdLst>
                <a:gd name="connsiteX0" fmla="*/ 20941 w 143849"/>
                <a:gd name="connsiteY0" fmla="*/ 4978 h 64012"/>
                <a:gd name="connsiteX1" fmla="*/ 119608 w 143849"/>
                <a:gd name="connsiteY1" fmla="*/ -206 h 64012"/>
                <a:gd name="connsiteX2" fmla="*/ 138806 w 143849"/>
                <a:gd name="connsiteY2" fmla="*/ 8704 h 64012"/>
                <a:gd name="connsiteX3" fmla="*/ 143748 w 143849"/>
                <a:gd name="connsiteY3" fmla="*/ 29685 h 64012"/>
                <a:gd name="connsiteX4" fmla="*/ 142209 w 143849"/>
                <a:gd name="connsiteY4" fmla="*/ 42403 h 64012"/>
                <a:gd name="connsiteX5" fmla="*/ 138806 w 143849"/>
                <a:gd name="connsiteY5" fmla="*/ 50504 h 64012"/>
                <a:gd name="connsiteX6" fmla="*/ 128681 w 143849"/>
                <a:gd name="connsiteY6" fmla="*/ 56580 h 64012"/>
                <a:gd name="connsiteX7" fmla="*/ 25721 w 143849"/>
                <a:gd name="connsiteY7" fmla="*/ 63303 h 64012"/>
                <a:gd name="connsiteX8" fmla="*/ 851 w 143849"/>
                <a:gd name="connsiteY8" fmla="*/ 45563 h 64012"/>
                <a:gd name="connsiteX9" fmla="*/ 20941 w 143849"/>
                <a:gd name="connsiteY9" fmla="*/ 4978 h 6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49" h="64012">
                  <a:moveTo>
                    <a:pt x="20941" y="4978"/>
                  </a:moveTo>
                  <a:lnTo>
                    <a:pt x="119608" y="-206"/>
                  </a:lnTo>
                  <a:cubicBezTo>
                    <a:pt x="130220" y="361"/>
                    <a:pt x="134918" y="2629"/>
                    <a:pt x="138806" y="8704"/>
                  </a:cubicBezTo>
                  <a:cubicBezTo>
                    <a:pt x="142489" y="15055"/>
                    <a:pt x="144209" y="22354"/>
                    <a:pt x="143748" y="29685"/>
                  </a:cubicBezTo>
                  <a:cubicBezTo>
                    <a:pt x="143681" y="33970"/>
                    <a:pt x="143165" y="38231"/>
                    <a:pt x="142209" y="42403"/>
                  </a:cubicBezTo>
                  <a:cubicBezTo>
                    <a:pt x="141689" y="45320"/>
                    <a:pt x="140527" y="48090"/>
                    <a:pt x="138806" y="50504"/>
                  </a:cubicBezTo>
                  <a:cubicBezTo>
                    <a:pt x="136228" y="53631"/>
                    <a:pt x="132653" y="55778"/>
                    <a:pt x="128681" y="56580"/>
                  </a:cubicBezTo>
                  <a:cubicBezTo>
                    <a:pt x="110616" y="60306"/>
                    <a:pt x="25721" y="63303"/>
                    <a:pt x="25721" y="63303"/>
                  </a:cubicBezTo>
                  <a:cubicBezTo>
                    <a:pt x="25721" y="63303"/>
                    <a:pt x="1419" y="68488"/>
                    <a:pt x="851" y="45563"/>
                  </a:cubicBezTo>
                  <a:cubicBezTo>
                    <a:pt x="284" y="22638"/>
                    <a:pt x="-5305" y="7894"/>
                    <a:pt x="20941" y="497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61" name="Freeform: Shape 2060">
              <a:extLst>
                <a:ext uri="{FF2B5EF4-FFF2-40B4-BE49-F238E27FC236}">
                  <a16:creationId xmlns:a16="http://schemas.microsoft.com/office/drawing/2014/main" xmlns="" id="{E2CC17B5-9F2C-4E16-73F4-F0E81D880C2A}"/>
                </a:ext>
              </a:extLst>
            </p:cNvPr>
            <p:cNvSpPr/>
            <p:nvPr/>
          </p:nvSpPr>
          <p:spPr>
            <a:xfrm>
              <a:off x="7818746" y="3555969"/>
              <a:ext cx="56580" cy="37687"/>
            </a:xfrm>
            <a:custGeom>
              <a:avLst/>
              <a:gdLst>
                <a:gd name="connsiteX0" fmla="*/ 17273 w 56580"/>
                <a:gd name="connsiteY0" fmla="*/ 36328 h 37687"/>
                <a:gd name="connsiteX1" fmla="*/ 43358 w 56580"/>
                <a:gd name="connsiteY1" fmla="*/ 35680 h 37687"/>
                <a:gd name="connsiteX2" fmla="*/ 52106 w 56580"/>
                <a:gd name="connsiteY2" fmla="*/ 30658 h 37687"/>
                <a:gd name="connsiteX3" fmla="*/ 56238 w 56580"/>
                <a:gd name="connsiteY3" fmla="*/ 15023 h 37687"/>
                <a:gd name="connsiteX4" fmla="*/ 49433 w 56580"/>
                <a:gd name="connsiteY4" fmla="*/ 3034 h 37687"/>
                <a:gd name="connsiteX5" fmla="*/ 40441 w 56580"/>
                <a:gd name="connsiteY5" fmla="*/ -44 h 37687"/>
                <a:gd name="connsiteX6" fmla="*/ 10469 w 56580"/>
                <a:gd name="connsiteY6" fmla="*/ 4006 h 37687"/>
                <a:gd name="connsiteX7" fmla="*/ 6256 w 56580"/>
                <a:gd name="connsiteY7" fmla="*/ 5626 h 37687"/>
                <a:gd name="connsiteX8" fmla="*/ 2611 w 56580"/>
                <a:gd name="connsiteY8" fmla="*/ 9434 h 37687"/>
                <a:gd name="connsiteX9" fmla="*/ 262 w 56580"/>
                <a:gd name="connsiteY9" fmla="*/ 21909 h 37687"/>
                <a:gd name="connsiteX10" fmla="*/ 17273 w 56580"/>
                <a:gd name="connsiteY10" fmla="*/ 36328 h 3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0" h="37687">
                  <a:moveTo>
                    <a:pt x="17273" y="36328"/>
                  </a:moveTo>
                  <a:cubicBezTo>
                    <a:pt x="25908" y="38062"/>
                    <a:pt x="34820" y="37835"/>
                    <a:pt x="43358" y="35680"/>
                  </a:cubicBezTo>
                  <a:cubicBezTo>
                    <a:pt x="46652" y="34773"/>
                    <a:pt x="49662" y="33047"/>
                    <a:pt x="52106" y="30658"/>
                  </a:cubicBezTo>
                  <a:cubicBezTo>
                    <a:pt x="55749" y="26324"/>
                    <a:pt x="57264" y="20588"/>
                    <a:pt x="56238" y="15023"/>
                  </a:cubicBezTo>
                  <a:cubicBezTo>
                    <a:pt x="55644" y="10284"/>
                    <a:pt x="53197" y="5975"/>
                    <a:pt x="49433" y="3034"/>
                  </a:cubicBezTo>
                  <a:cubicBezTo>
                    <a:pt x="46719" y="1317"/>
                    <a:pt x="43639" y="264"/>
                    <a:pt x="40441" y="-44"/>
                  </a:cubicBezTo>
                  <a:cubicBezTo>
                    <a:pt x="30281" y="-708"/>
                    <a:pt x="20089" y="669"/>
                    <a:pt x="10469" y="4006"/>
                  </a:cubicBezTo>
                  <a:cubicBezTo>
                    <a:pt x="8994" y="4338"/>
                    <a:pt x="7575" y="4889"/>
                    <a:pt x="6256" y="5626"/>
                  </a:cubicBezTo>
                  <a:cubicBezTo>
                    <a:pt x="4749" y="6582"/>
                    <a:pt x="3498" y="7887"/>
                    <a:pt x="2611" y="9434"/>
                  </a:cubicBezTo>
                  <a:cubicBezTo>
                    <a:pt x="309" y="13160"/>
                    <a:pt x="-528" y="17599"/>
                    <a:pt x="262" y="21909"/>
                  </a:cubicBezTo>
                  <a:cubicBezTo>
                    <a:pt x="1962" y="30042"/>
                    <a:pt x="8970" y="35988"/>
                    <a:pt x="17273" y="363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62" name="Freeform: Shape 2061">
              <a:extLst>
                <a:ext uri="{FF2B5EF4-FFF2-40B4-BE49-F238E27FC236}">
                  <a16:creationId xmlns:a16="http://schemas.microsoft.com/office/drawing/2014/main" xmlns="" id="{A7701476-1057-E13A-3166-55936665E8DF}"/>
                </a:ext>
              </a:extLst>
            </p:cNvPr>
            <p:cNvSpPr/>
            <p:nvPr/>
          </p:nvSpPr>
          <p:spPr>
            <a:xfrm>
              <a:off x="7742718" y="3609191"/>
              <a:ext cx="143789" cy="63685"/>
            </a:xfrm>
            <a:custGeom>
              <a:avLst/>
              <a:gdLst>
                <a:gd name="connsiteX0" fmla="*/ 21205 w 143789"/>
                <a:gd name="connsiteY0" fmla="*/ 4654 h 63685"/>
                <a:gd name="connsiteX1" fmla="*/ 119548 w 143789"/>
                <a:gd name="connsiteY1" fmla="*/ -206 h 63685"/>
                <a:gd name="connsiteX2" fmla="*/ 138746 w 143789"/>
                <a:gd name="connsiteY2" fmla="*/ 8785 h 63685"/>
                <a:gd name="connsiteX3" fmla="*/ 143688 w 143789"/>
                <a:gd name="connsiteY3" fmla="*/ 29766 h 63685"/>
                <a:gd name="connsiteX4" fmla="*/ 142230 w 143789"/>
                <a:gd name="connsiteY4" fmla="*/ 42484 h 63685"/>
                <a:gd name="connsiteX5" fmla="*/ 138746 w 143789"/>
                <a:gd name="connsiteY5" fmla="*/ 50585 h 63685"/>
                <a:gd name="connsiteX6" fmla="*/ 128620 w 143789"/>
                <a:gd name="connsiteY6" fmla="*/ 56660 h 63685"/>
                <a:gd name="connsiteX7" fmla="*/ 25661 w 143789"/>
                <a:gd name="connsiteY7" fmla="*/ 62979 h 63685"/>
                <a:gd name="connsiteX8" fmla="*/ 791 w 143789"/>
                <a:gd name="connsiteY8" fmla="*/ 45157 h 63685"/>
                <a:gd name="connsiteX9" fmla="*/ 21205 w 143789"/>
                <a:gd name="connsiteY9" fmla="*/ 4654 h 63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89" h="63685">
                  <a:moveTo>
                    <a:pt x="21205" y="4654"/>
                  </a:moveTo>
                  <a:lnTo>
                    <a:pt x="119548" y="-206"/>
                  </a:lnTo>
                  <a:cubicBezTo>
                    <a:pt x="130160" y="441"/>
                    <a:pt x="134858" y="2710"/>
                    <a:pt x="138746" y="8785"/>
                  </a:cubicBezTo>
                  <a:cubicBezTo>
                    <a:pt x="142429" y="15136"/>
                    <a:pt x="144149" y="22435"/>
                    <a:pt x="143688" y="29766"/>
                  </a:cubicBezTo>
                  <a:cubicBezTo>
                    <a:pt x="143608" y="34043"/>
                    <a:pt x="143119" y="38304"/>
                    <a:pt x="142230" y="42484"/>
                  </a:cubicBezTo>
                  <a:cubicBezTo>
                    <a:pt x="141649" y="45401"/>
                    <a:pt x="140462" y="48155"/>
                    <a:pt x="138746" y="50585"/>
                  </a:cubicBezTo>
                  <a:cubicBezTo>
                    <a:pt x="136182" y="53728"/>
                    <a:pt x="132600" y="55875"/>
                    <a:pt x="128620" y="56660"/>
                  </a:cubicBezTo>
                  <a:cubicBezTo>
                    <a:pt x="110556" y="60306"/>
                    <a:pt x="25661" y="62979"/>
                    <a:pt x="25661" y="62979"/>
                  </a:cubicBezTo>
                  <a:cubicBezTo>
                    <a:pt x="25661" y="62979"/>
                    <a:pt x="1358" y="68163"/>
                    <a:pt x="791" y="45157"/>
                  </a:cubicBezTo>
                  <a:cubicBezTo>
                    <a:pt x="224" y="22152"/>
                    <a:pt x="-5122" y="7489"/>
                    <a:pt x="21205" y="465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63" name="Freeform: Shape 2062">
              <a:extLst>
                <a:ext uri="{FF2B5EF4-FFF2-40B4-BE49-F238E27FC236}">
                  <a16:creationId xmlns:a16="http://schemas.microsoft.com/office/drawing/2014/main" xmlns="" id="{4B655E38-C977-0E54-5B4C-421F0F272DA5}"/>
                </a:ext>
              </a:extLst>
            </p:cNvPr>
            <p:cNvSpPr/>
            <p:nvPr/>
          </p:nvSpPr>
          <p:spPr>
            <a:xfrm>
              <a:off x="7820131" y="3619546"/>
              <a:ext cx="56571" cy="37685"/>
            </a:xfrm>
            <a:custGeom>
              <a:avLst/>
              <a:gdLst>
                <a:gd name="connsiteX0" fmla="*/ 17265 w 56571"/>
                <a:gd name="connsiteY0" fmla="*/ 36260 h 37685"/>
                <a:gd name="connsiteX1" fmla="*/ 43349 w 56571"/>
                <a:gd name="connsiteY1" fmla="*/ 35693 h 37685"/>
                <a:gd name="connsiteX2" fmla="*/ 52098 w 56571"/>
                <a:gd name="connsiteY2" fmla="*/ 30751 h 37685"/>
                <a:gd name="connsiteX3" fmla="*/ 56229 w 56571"/>
                <a:gd name="connsiteY3" fmla="*/ 15117 h 37685"/>
                <a:gd name="connsiteX4" fmla="*/ 49425 w 56571"/>
                <a:gd name="connsiteY4" fmla="*/ 3128 h 37685"/>
                <a:gd name="connsiteX5" fmla="*/ 40433 w 56571"/>
                <a:gd name="connsiteY5" fmla="*/ -31 h 37685"/>
                <a:gd name="connsiteX6" fmla="*/ 10460 w 56571"/>
                <a:gd name="connsiteY6" fmla="*/ 3938 h 37685"/>
                <a:gd name="connsiteX7" fmla="*/ 6248 w 56571"/>
                <a:gd name="connsiteY7" fmla="*/ 5477 h 37685"/>
                <a:gd name="connsiteX8" fmla="*/ 2603 w 56571"/>
                <a:gd name="connsiteY8" fmla="*/ 9285 h 37685"/>
                <a:gd name="connsiteX9" fmla="*/ 254 w 56571"/>
                <a:gd name="connsiteY9" fmla="*/ 21760 h 37685"/>
                <a:gd name="connsiteX10" fmla="*/ 17265 w 56571"/>
                <a:gd name="connsiteY10" fmla="*/ 36260 h 3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1" h="37685">
                  <a:moveTo>
                    <a:pt x="17265" y="36260"/>
                  </a:moveTo>
                  <a:cubicBezTo>
                    <a:pt x="25890" y="38058"/>
                    <a:pt x="34811" y="37864"/>
                    <a:pt x="43349" y="35693"/>
                  </a:cubicBezTo>
                  <a:cubicBezTo>
                    <a:pt x="46638" y="34818"/>
                    <a:pt x="49649" y="33117"/>
                    <a:pt x="52098" y="30751"/>
                  </a:cubicBezTo>
                  <a:cubicBezTo>
                    <a:pt x="55741" y="26418"/>
                    <a:pt x="57256" y="20682"/>
                    <a:pt x="56229" y="15117"/>
                  </a:cubicBezTo>
                  <a:cubicBezTo>
                    <a:pt x="55653" y="10370"/>
                    <a:pt x="53202" y="6052"/>
                    <a:pt x="49425" y="3128"/>
                  </a:cubicBezTo>
                  <a:cubicBezTo>
                    <a:pt x="46731" y="1354"/>
                    <a:pt x="43644" y="269"/>
                    <a:pt x="40433" y="-31"/>
                  </a:cubicBezTo>
                  <a:cubicBezTo>
                    <a:pt x="30277" y="-720"/>
                    <a:pt x="20086" y="625"/>
                    <a:pt x="10460" y="3938"/>
                  </a:cubicBezTo>
                  <a:cubicBezTo>
                    <a:pt x="9000" y="4278"/>
                    <a:pt x="7585" y="4797"/>
                    <a:pt x="6248" y="5477"/>
                  </a:cubicBezTo>
                  <a:cubicBezTo>
                    <a:pt x="4778" y="6474"/>
                    <a:pt x="3535" y="7770"/>
                    <a:pt x="2603" y="9285"/>
                  </a:cubicBezTo>
                  <a:cubicBezTo>
                    <a:pt x="315" y="13011"/>
                    <a:pt x="-521" y="17450"/>
                    <a:pt x="254" y="21760"/>
                  </a:cubicBezTo>
                  <a:cubicBezTo>
                    <a:pt x="1921" y="29925"/>
                    <a:pt x="8938" y="35903"/>
                    <a:pt x="17265" y="3626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64" name="Freeform: Shape 2063">
              <a:extLst>
                <a:ext uri="{FF2B5EF4-FFF2-40B4-BE49-F238E27FC236}">
                  <a16:creationId xmlns:a16="http://schemas.microsoft.com/office/drawing/2014/main" xmlns="" id="{38EE3641-B887-854A-24CA-B6913954B0DA}"/>
                </a:ext>
              </a:extLst>
            </p:cNvPr>
            <p:cNvSpPr/>
            <p:nvPr/>
          </p:nvSpPr>
          <p:spPr>
            <a:xfrm>
              <a:off x="7743965" y="3672781"/>
              <a:ext cx="143837" cy="63408"/>
            </a:xfrm>
            <a:custGeom>
              <a:avLst/>
              <a:gdLst>
                <a:gd name="connsiteX0" fmla="*/ 21173 w 143837"/>
                <a:gd name="connsiteY0" fmla="*/ 4411 h 63408"/>
                <a:gd name="connsiteX1" fmla="*/ 119596 w 143837"/>
                <a:gd name="connsiteY1" fmla="*/ -206 h 63408"/>
                <a:gd name="connsiteX2" fmla="*/ 138795 w 143837"/>
                <a:gd name="connsiteY2" fmla="*/ 8866 h 63408"/>
                <a:gd name="connsiteX3" fmla="*/ 143737 w 143837"/>
                <a:gd name="connsiteY3" fmla="*/ 29847 h 63408"/>
                <a:gd name="connsiteX4" fmla="*/ 142278 w 143837"/>
                <a:gd name="connsiteY4" fmla="*/ 42565 h 63408"/>
                <a:gd name="connsiteX5" fmla="*/ 138795 w 143837"/>
                <a:gd name="connsiteY5" fmla="*/ 50666 h 63408"/>
                <a:gd name="connsiteX6" fmla="*/ 128669 w 143837"/>
                <a:gd name="connsiteY6" fmla="*/ 56660 h 63408"/>
                <a:gd name="connsiteX7" fmla="*/ 25628 w 143837"/>
                <a:gd name="connsiteY7" fmla="*/ 62736 h 63408"/>
                <a:gd name="connsiteX8" fmla="*/ 759 w 143837"/>
                <a:gd name="connsiteY8" fmla="*/ 44833 h 63408"/>
                <a:gd name="connsiteX9" fmla="*/ 21173 w 143837"/>
                <a:gd name="connsiteY9" fmla="*/ 4411 h 6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7" h="63408">
                  <a:moveTo>
                    <a:pt x="21173" y="4411"/>
                  </a:moveTo>
                  <a:lnTo>
                    <a:pt x="119596" y="-206"/>
                  </a:lnTo>
                  <a:cubicBezTo>
                    <a:pt x="130208" y="523"/>
                    <a:pt x="134907" y="2791"/>
                    <a:pt x="138795" y="8866"/>
                  </a:cubicBezTo>
                  <a:cubicBezTo>
                    <a:pt x="142478" y="15217"/>
                    <a:pt x="144197" y="22516"/>
                    <a:pt x="143737" y="29847"/>
                  </a:cubicBezTo>
                  <a:cubicBezTo>
                    <a:pt x="143660" y="34124"/>
                    <a:pt x="143172" y="38385"/>
                    <a:pt x="142278" y="42565"/>
                  </a:cubicBezTo>
                  <a:cubicBezTo>
                    <a:pt x="141698" y="45481"/>
                    <a:pt x="140511" y="48236"/>
                    <a:pt x="138795" y="50666"/>
                  </a:cubicBezTo>
                  <a:cubicBezTo>
                    <a:pt x="136250" y="53817"/>
                    <a:pt x="132656" y="55947"/>
                    <a:pt x="128669" y="56660"/>
                  </a:cubicBezTo>
                  <a:cubicBezTo>
                    <a:pt x="110605" y="60225"/>
                    <a:pt x="25628" y="62736"/>
                    <a:pt x="25628" y="62736"/>
                  </a:cubicBezTo>
                  <a:cubicBezTo>
                    <a:pt x="25628" y="62736"/>
                    <a:pt x="1326" y="67758"/>
                    <a:pt x="759" y="44833"/>
                  </a:cubicBezTo>
                  <a:cubicBezTo>
                    <a:pt x="192" y="21908"/>
                    <a:pt x="-4992" y="7084"/>
                    <a:pt x="21173" y="441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65" name="Freeform: Shape 2064">
              <a:extLst>
                <a:ext uri="{FF2B5EF4-FFF2-40B4-BE49-F238E27FC236}">
                  <a16:creationId xmlns:a16="http://schemas.microsoft.com/office/drawing/2014/main" xmlns="" id="{26C1CA23-7FB6-92E3-BDA5-1F910F4EE23B}"/>
                </a:ext>
              </a:extLst>
            </p:cNvPr>
            <p:cNvSpPr/>
            <p:nvPr/>
          </p:nvSpPr>
          <p:spPr>
            <a:xfrm>
              <a:off x="7821504" y="3683121"/>
              <a:ext cx="56580" cy="37707"/>
            </a:xfrm>
            <a:custGeom>
              <a:avLst/>
              <a:gdLst>
                <a:gd name="connsiteX0" fmla="*/ 17269 w 56580"/>
                <a:gd name="connsiteY0" fmla="*/ 36276 h 37707"/>
                <a:gd name="connsiteX1" fmla="*/ 43435 w 56580"/>
                <a:gd name="connsiteY1" fmla="*/ 35790 h 37707"/>
                <a:gd name="connsiteX2" fmla="*/ 52102 w 56580"/>
                <a:gd name="connsiteY2" fmla="*/ 30768 h 37707"/>
                <a:gd name="connsiteX3" fmla="*/ 56234 w 56580"/>
                <a:gd name="connsiteY3" fmla="*/ 15214 h 37707"/>
                <a:gd name="connsiteX4" fmla="*/ 49429 w 56580"/>
                <a:gd name="connsiteY4" fmla="*/ 3144 h 37707"/>
                <a:gd name="connsiteX5" fmla="*/ 40437 w 56580"/>
                <a:gd name="connsiteY5" fmla="*/ -15 h 37707"/>
                <a:gd name="connsiteX6" fmla="*/ 10465 w 56580"/>
                <a:gd name="connsiteY6" fmla="*/ 3873 h 37707"/>
                <a:gd name="connsiteX7" fmla="*/ 6252 w 56580"/>
                <a:gd name="connsiteY7" fmla="*/ 5412 h 37707"/>
                <a:gd name="connsiteX8" fmla="*/ 2607 w 56580"/>
                <a:gd name="connsiteY8" fmla="*/ 9220 h 37707"/>
                <a:gd name="connsiteX9" fmla="*/ 258 w 56580"/>
                <a:gd name="connsiteY9" fmla="*/ 21695 h 37707"/>
                <a:gd name="connsiteX10" fmla="*/ 17269 w 56580"/>
                <a:gd name="connsiteY10" fmla="*/ 36276 h 3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0" h="37707">
                  <a:moveTo>
                    <a:pt x="17269" y="36276"/>
                  </a:moveTo>
                  <a:cubicBezTo>
                    <a:pt x="25919" y="38058"/>
                    <a:pt x="34858" y="37896"/>
                    <a:pt x="43435" y="35790"/>
                  </a:cubicBezTo>
                  <a:cubicBezTo>
                    <a:pt x="46698" y="34866"/>
                    <a:pt x="49677" y="33141"/>
                    <a:pt x="52102" y="30768"/>
                  </a:cubicBezTo>
                  <a:cubicBezTo>
                    <a:pt x="55753" y="26474"/>
                    <a:pt x="57270" y="20755"/>
                    <a:pt x="56234" y="15214"/>
                  </a:cubicBezTo>
                  <a:cubicBezTo>
                    <a:pt x="55634" y="10451"/>
                    <a:pt x="53191" y="6117"/>
                    <a:pt x="49429" y="3144"/>
                  </a:cubicBezTo>
                  <a:cubicBezTo>
                    <a:pt x="46720" y="1403"/>
                    <a:pt x="43640" y="325"/>
                    <a:pt x="40437" y="-15"/>
                  </a:cubicBezTo>
                  <a:cubicBezTo>
                    <a:pt x="30287" y="-736"/>
                    <a:pt x="20096" y="584"/>
                    <a:pt x="10465" y="3873"/>
                  </a:cubicBezTo>
                  <a:cubicBezTo>
                    <a:pt x="9004" y="4213"/>
                    <a:pt x="7590" y="4732"/>
                    <a:pt x="6252" y="5412"/>
                  </a:cubicBezTo>
                  <a:cubicBezTo>
                    <a:pt x="4745" y="6368"/>
                    <a:pt x="3494" y="7672"/>
                    <a:pt x="2607" y="9220"/>
                  </a:cubicBezTo>
                  <a:cubicBezTo>
                    <a:pt x="312" y="12946"/>
                    <a:pt x="-525" y="17385"/>
                    <a:pt x="258" y="21695"/>
                  </a:cubicBezTo>
                  <a:cubicBezTo>
                    <a:pt x="1971" y="29844"/>
                    <a:pt x="8951" y="35831"/>
                    <a:pt x="17269" y="3627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66" name="Freeform: Shape 2065">
              <a:extLst>
                <a:ext uri="{FF2B5EF4-FFF2-40B4-BE49-F238E27FC236}">
                  <a16:creationId xmlns:a16="http://schemas.microsoft.com/office/drawing/2014/main" xmlns="" id="{B77CF1C0-DEE3-1095-2F3A-E47EB6273A6D}"/>
                </a:ext>
              </a:extLst>
            </p:cNvPr>
            <p:cNvSpPr/>
            <p:nvPr/>
          </p:nvSpPr>
          <p:spPr>
            <a:xfrm>
              <a:off x="7745342" y="3736372"/>
              <a:ext cx="143835" cy="63082"/>
            </a:xfrm>
            <a:custGeom>
              <a:avLst/>
              <a:gdLst>
                <a:gd name="connsiteX0" fmla="*/ 21173 w 143835"/>
                <a:gd name="connsiteY0" fmla="*/ 4087 h 63082"/>
                <a:gd name="connsiteX1" fmla="*/ 119596 w 143835"/>
                <a:gd name="connsiteY1" fmla="*/ -206 h 63082"/>
                <a:gd name="connsiteX2" fmla="*/ 138795 w 143835"/>
                <a:gd name="connsiteY2" fmla="*/ 8947 h 63082"/>
                <a:gd name="connsiteX3" fmla="*/ 143736 w 143835"/>
                <a:gd name="connsiteY3" fmla="*/ 29928 h 63082"/>
                <a:gd name="connsiteX4" fmla="*/ 142278 w 143835"/>
                <a:gd name="connsiteY4" fmla="*/ 42646 h 63082"/>
                <a:gd name="connsiteX5" fmla="*/ 138795 w 143835"/>
                <a:gd name="connsiteY5" fmla="*/ 50747 h 63082"/>
                <a:gd name="connsiteX6" fmla="*/ 128669 w 143835"/>
                <a:gd name="connsiteY6" fmla="*/ 56741 h 63082"/>
                <a:gd name="connsiteX7" fmla="*/ 25628 w 143835"/>
                <a:gd name="connsiteY7" fmla="*/ 62412 h 63082"/>
                <a:gd name="connsiteX8" fmla="*/ 759 w 143835"/>
                <a:gd name="connsiteY8" fmla="*/ 44428 h 63082"/>
                <a:gd name="connsiteX9" fmla="*/ 21173 w 143835"/>
                <a:gd name="connsiteY9" fmla="*/ 4087 h 6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5" h="63082">
                  <a:moveTo>
                    <a:pt x="21173" y="4087"/>
                  </a:moveTo>
                  <a:lnTo>
                    <a:pt x="119596" y="-206"/>
                  </a:lnTo>
                  <a:cubicBezTo>
                    <a:pt x="130208" y="523"/>
                    <a:pt x="134907" y="2872"/>
                    <a:pt x="138795" y="8947"/>
                  </a:cubicBezTo>
                  <a:cubicBezTo>
                    <a:pt x="142469" y="15306"/>
                    <a:pt x="144188" y="22597"/>
                    <a:pt x="143736" y="29928"/>
                  </a:cubicBezTo>
                  <a:cubicBezTo>
                    <a:pt x="143660" y="34205"/>
                    <a:pt x="143172" y="38466"/>
                    <a:pt x="142278" y="42646"/>
                  </a:cubicBezTo>
                  <a:cubicBezTo>
                    <a:pt x="141711" y="45562"/>
                    <a:pt x="140524" y="48325"/>
                    <a:pt x="138795" y="50747"/>
                  </a:cubicBezTo>
                  <a:cubicBezTo>
                    <a:pt x="136250" y="53898"/>
                    <a:pt x="132656" y="56028"/>
                    <a:pt x="128669" y="56741"/>
                  </a:cubicBezTo>
                  <a:cubicBezTo>
                    <a:pt x="110605" y="60225"/>
                    <a:pt x="25628" y="62412"/>
                    <a:pt x="25628" y="62412"/>
                  </a:cubicBezTo>
                  <a:cubicBezTo>
                    <a:pt x="25628" y="62412"/>
                    <a:pt x="1326" y="67434"/>
                    <a:pt x="759" y="44428"/>
                  </a:cubicBezTo>
                  <a:cubicBezTo>
                    <a:pt x="192" y="21422"/>
                    <a:pt x="-4992" y="6679"/>
                    <a:pt x="21173" y="408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67" name="Freeform: Shape 2066">
              <a:extLst>
                <a:ext uri="{FF2B5EF4-FFF2-40B4-BE49-F238E27FC236}">
                  <a16:creationId xmlns:a16="http://schemas.microsoft.com/office/drawing/2014/main" xmlns="" id="{E322E903-AE24-CE12-537F-518272ED47C4}"/>
                </a:ext>
              </a:extLst>
            </p:cNvPr>
            <p:cNvSpPr/>
            <p:nvPr/>
          </p:nvSpPr>
          <p:spPr>
            <a:xfrm>
              <a:off x="7822880" y="3746698"/>
              <a:ext cx="56576" cy="37680"/>
            </a:xfrm>
            <a:custGeom>
              <a:avLst/>
              <a:gdLst>
                <a:gd name="connsiteX0" fmla="*/ 17271 w 56576"/>
                <a:gd name="connsiteY0" fmla="*/ 36208 h 37680"/>
                <a:gd name="connsiteX1" fmla="*/ 43436 w 56576"/>
                <a:gd name="connsiteY1" fmla="*/ 35803 h 37680"/>
                <a:gd name="connsiteX2" fmla="*/ 52104 w 56576"/>
                <a:gd name="connsiteY2" fmla="*/ 30862 h 37680"/>
                <a:gd name="connsiteX3" fmla="*/ 56235 w 56576"/>
                <a:gd name="connsiteY3" fmla="*/ 15308 h 37680"/>
                <a:gd name="connsiteX4" fmla="*/ 49430 w 56576"/>
                <a:gd name="connsiteY4" fmla="*/ 3238 h 37680"/>
                <a:gd name="connsiteX5" fmla="*/ 40439 w 56576"/>
                <a:gd name="connsiteY5" fmla="*/ -2 h 37680"/>
                <a:gd name="connsiteX6" fmla="*/ 10466 w 56576"/>
                <a:gd name="connsiteY6" fmla="*/ 3805 h 37680"/>
                <a:gd name="connsiteX7" fmla="*/ 6254 w 56576"/>
                <a:gd name="connsiteY7" fmla="*/ 5345 h 37680"/>
                <a:gd name="connsiteX8" fmla="*/ 2608 w 56576"/>
                <a:gd name="connsiteY8" fmla="*/ 9152 h 37680"/>
                <a:gd name="connsiteX9" fmla="*/ 259 w 56576"/>
                <a:gd name="connsiteY9" fmla="*/ 21546 h 37680"/>
                <a:gd name="connsiteX10" fmla="*/ 17271 w 56576"/>
                <a:gd name="connsiteY10" fmla="*/ 36208 h 37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6" h="37680">
                  <a:moveTo>
                    <a:pt x="17271" y="36208"/>
                  </a:moveTo>
                  <a:cubicBezTo>
                    <a:pt x="25914" y="38023"/>
                    <a:pt x="34853" y="37885"/>
                    <a:pt x="43436" y="35803"/>
                  </a:cubicBezTo>
                  <a:cubicBezTo>
                    <a:pt x="46693" y="34904"/>
                    <a:pt x="49673" y="33211"/>
                    <a:pt x="52104" y="30862"/>
                  </a:cubicBezTo>
                  <a:cubicBezTo>
                    <a:pt x="55743" y="26560"/>
                    <a:pt x="57260" y="20849"/>
                    <a:pt x="56235" y="15308"/>
                  </a:cubicBezTo>
                  <a:cubicBezTo>
                    <a:pt x="55636" y="10545"/>
                    <a:pt x="53192" y="6211"/>
                    <a:pt x="49430" y="3238"/>
                  </a:cubicBezTo>
                  <a:cubicBezTo>
                    <a:pt x="46726" y="1472"/>
                    <a:pt x="43647" y="362"/>
                    <a:pt x="40439" y="-2"/>
                  </a:cubicBezTo>
                  <a:cubicBezTo>
                    <a:pt x="30294" y="-747"/>
                    <a:pt x="20102" y="549"/>
                    <a:pt x="10466" y="3805"/>
                  </a:cubicBezTo>
                  <a:cubicBezTo>
                    <a:pt x="8984" y="4073"/>
                    <a:pt x="7560" y="4599"/>
                    <a:pt x="6254" y="5345"/>
                  </a:cubicBezTo>
                  <a:cubicBezTo>
                    <a:pt x="4746" y="6300"/>
                    <a:pt x="3495" y="7605"/>
                    <a:pt x="2608" y="9152"/>
                  </a:cubicBezTo>
                  <a:cubicBezTo>
                    <a:pt x="312" y="12846"/>
                    <a:pt x="-526" y="17269"/>
                    <a:pt x="259" y="21546"/>
                  </a:cubicBezTo>
                  <a:cubicBezTo>
                    <a:pt x="1940" y="29728"/>
                    <a:pt x="8928" y="35755"/>
                    <a:pt x="17271" y="3620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68" name="Freeform: Shape 2067">
              <a:extLst>
                <a:ext uri="{FF2B5EF4-FFF2-40B4-BE49-F238E27FC236}">
                  <a16:creationId xmlns:a16="http://schemas.microsoft.com/office/drawing/2014/main" xmlns="" id="{2ADC8EA2-859B-4CF9-4F9B-2972BA5A66CC}"/>
                </a:ext>
              </a:extLst>
            </p:cNvPr>
            <p:cNvSpPr/>
            <p:nvPr/>
          </p:nvSpPr>
          <p:spPr>
            <a:xfrm>
              <a:off x="7746466" y="3800043"/>
              <a:ext cx="144088" cy="63211"/>
            </a:xfrm>
            <a:custGeom>
              <a:avLst/>
              <a:gdLst>
                <a:gd name="connsiteX0" fmla="*/ 21426 w 144088"/>
                <a:gd name="connsiteY0" fmla="*/ 3682 h 63211"/>
                <a:gd name="connsiteX1" fmla="*/ 119849 w 144088"/>
                <a:gd name="connsiteY1" fmla="*/ -206 h 63211"/>
                <a:gd name="connsiteX2" fmla="*/ 139048 w 144088"/>
                <a:gd name="connsiteY2" fmla="*/ 8947 h 63211"/>
                <a:gd name="connsiteX3" fmla="*/ 143990 w 144088"/>
                <a:gd name="connsiteY3" fmla="*/ 30009 h 63211"/>
                <a:gd name="connsiteX4" fmla="*/ 142531 w 144088"/>
                <a:gd name="connsiteY4" fmla="*/ 42646 h 63211"/>
                <a:gd name="connsiteX5" fmla="*/ 139048 w 144088"/>
                <a:gd name="connsiteY5" fmla="*/ 50747 h 63211"/>
                <a:gd name="connsiteX6" fmla="*/ 128922 w 144088"/>
                <a:gd name="connsiteY6" fmla="*/ 56660 h 63211"/>
                <a:gd name="connsiteX7" fmla="*/ 25557 w 144088"/>
                <a:gd name="connsiteY7" fmla="*/ 62574 h 63211"/>
                <a:gd name="connsiteX8" fmla="*/ 688 w 144088"/>
                <a:gd name="connsiteY8" fmla="*/ 44509 h 63211"/>
                <a:gd name="connsiteX9" fmla="*/ 21426 w 144088"/>
                <a:gd name="connsiteY9" fmla="*/ 3682 h 6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88" h="63211">
                  <a:moveTo>
                    <a:pt x="21426" y="3682"/>
                  </a:moveTo>
                  <a:lnTo>
                    <a:pt x="119849" y="-206"/>
                  </a:lnTo>
                  <a:cubicBezTo>
                    <a:pt x="130461" y="523"/>
                    <a:pt x="135160" y="2872"/>
                    <a:pt x="139048" y="8947"/>
                  </a:cubicBezTo>
                  <a:cubicBezTo>
                    <a:pt x="142723" y="15331"/>
                    <a:pt x="144442" y="22654"/>
                    <a:pt x="143990" y="30009"/>
                  </a:cubicBezTo>
                  <a:cubicBezTo>
                    <a:pt x="143908" y="34262"/>
                    <a:pt x="143421" y="38491"/>
                    <a:pt x="142531" y="42646"/>
                  </a:cubicBezTo>
                  <a:cubicBezTo>
                    <a:pt x="141964" y="45562"/>
                    <a:pt x="140777" y="48325"/>
                    <a:pt x="139048" y="50747"/>
                  </a:cubicBezTo>
                  <a:cubicBezTo>
                    <a:pt x="136471" y="53841"/>
                    <a:pt x="132887" y="55939"/>
                    <a:pt x="128922" y="56660"/>
                  </a:cubicBezTo>
                  <a:cubicBezTo>
                    <a:pt x="110858" y="60387"/>
                    <a:pt x="25557" y="62574"/>
                    <a:pt x="25557" y="62574"/>
                  </a:cubicBezTo>
                  <a:cubicBezTo>
                    <a:pt x="25557" y="62574"/>
                    <a:pt x="1255" y="67434"/>
                    <a:pt x="688" y="44509"/>
                  </a:cubicBezTo>
                  <a:cubicBezTo>
                    <a:pt x="121" y="21584"/>
                    <a:pt x="-4739" y="5869"/>
                    <a:pt x="21426" y="36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69" name="Freeform: Shape 2068">
              <a:extLst>
                <a:ext uri="{FF2B5EF4-FFF2-40B4-BE49-F238E27FC236}">
                  <a16:creationId xmlns:a16="http://schemas.microsoft.com/office/drawing/2014/main" xmlns="" id="{AC62B643-E65D-61B6-00F6-D561A037A015}"/>
                </a:ext>
              </a:extLst>
            </p:cNvPr>
            <p:cNvSpPr/>
            <p:nvPr/>
          </p:nvSpPr>
          <p:spPr>
            <a:xfrm>
              <a:off x="7824262" y="3810595"/>
              <a:ext cx="56488" cy="37515"/>
            </a:xfrm>
            <a:custGeom>
              <a:avLst/>
              <a:gdLst>
                <a:gd name="connsiteX0" fmla="*/ 17265 w 56488"/>
                <a:gd name="connsiteY0" fmla="*/ 35821 h 37515"/>
                <a:gd name="connsiteX1" fmla="*/ 43430 w 56488"/>
                <a:gd name="connsiteY1" fmla="*/ 35821 h 37515"/>
                <a:gd name="connsiteX2" fmla="*/ 52098 w 56488"/>
                <a:gd name="connsiteY2" fmla="*/ 30960 h 37515"/>
                <a:gd name="connsiteX3" fmla="*/ 49425 w 56488"/>
                <a:gd name="connsiteY3" fmla="*/ 3256 h 37515"/>
                <a:gd name="connsiteX4" fmla="*/ 40433 w 56488"/>
                <a:gd name="connsiteY4" fmla="*/ 15 h 37515"/>
                <a:gd name="connsiteX5" fmla="*/ 10460 w 56488"/>
                <a:gd name="connsiteY5" fmla="*/ 3742 h 37515"/>
                <a:gd name="connsiteX6" fmla="*/ 6248 w 56488"/>
                <a:gd name="connsiteY6" fmla="*/ 5281 h 37515"/>
                <a:gd name="connsiteX7" fmla="*/ 2603 w 56488"/>
                <a:gd name="connsiteY7" fmla="*/ 9007 h 37515"/>
                <a:gd name="connsiteX8" fmla="*/ 254 w 56488"/>
                <a:gd name="connsiteY8" fmla="*/ 21482 h 37515"/>
                <a:gd name="connsiteX9" fmla="*/ 17265 w 56488"/>
                <a:gd name="connsiteY9" fmla="*/ 35821 h 37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8" h="37515">
                  <a:moveTo>
                    <a:pt x="17265" y="35821"/>
                  </a:moveTo>
                  <a:cubicBezTo>
                    <a:pt x="25874" y="37805"/>
                    <a:pt x="34822" y="37805"/>
                    <a:pt x="43430" y="35821"/>
                  </a:cubicBezTo>
                  <a:cubicBezTo>
                    <a:pt x="46683" y="34954"/>
                    <a:pt x="49664" y="33285"/>
                    <a:pt x="52098" y="30960"/>
                  </a:cubicBezTo>
                  <a:cubicBezTo>
                    <a:pt x="58828" y="22519"/>
                    <a:pt x="57645" y="10255"/>
                    <a:pt x="49425" y="3256"/>
                  </a:cubicBezTo>
                  <a:cubicBezTo>
                    <a:pt x="46721" y="1490"/>
                    <a:pt x="43642" y="380"/>
                    <a:pt x="40433" y="15"/>
                  </a:cubicBezTo>
                  <a:cubicBezTo>
                    <a:pt x="30293" y="-762"/>
                    <a:pt x="20102" y="510"/>
                    <a:pt x="10460" y="3742"/>
                  </a:cubicBezTo>
                  <a:cubicBezTo>
                    <a:pt x="8979" y="4009"/>
                    <a:pt x="7554" y="4528"/>
                    <a:pt x="6248" y="5281"/>
                  </a:cubicBezTo>
                  <a:cubicBezTo>
                    <a:pt x="4762" y="6229"/>
                    <a:pt x="3514" y="7501"/>
                    <a:pt x="2603" y="9007"/>
                  </a:cubicBezTo>
                  <a:cubicBezTo>
                    <a:pt x="315" y="12734"/>
                    <a:pt x="-521" y="17173"/>
                    <a:pt x="254" y="21482"/>
                  </a:cubicBezTo>
                  <a:cubicBezTo>
                    <a:pt x="2037" y="29551"/>
                    <a:pt x="9008" y="35432"/>
                    <a:pt x="17265" y="358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70" name="Freeform: Shape 2069">
              <a:extLst>
                <a:ext uri="{FF2B5EF4-FFF2-40B4-BE49-F238E27FC236}">
                  <a16:creationId xmlns:a16="http://schemas.microsoft.com/office/drawing/2014/main" xmlns="" id="{63C5D64E-AC37-7920-384C-980316D6426A}"/>
                </a:ext>
              </a:extLst>
            </p:cNvPr>
            <p:cNvSpPr/>
            <p:nvPr/>
          </p:nvSpPr>
          <p:spPr>
            <a:xfrm>
              <a:off x="7748096" y="3863634"/>
              <a:ext cx="143835" cy="62465"/>
            </a:xfrm>
            <a:custGeom>
              <a:avLst/>
              <a:gdLst>
                <a:gd name="connsiteX0" fmla="*/ 21173 w 143835"/>
                <a:gd name="connsiteY0" fmla="*/ 3358 h 62465"/>
                <a:gd name="connsiteX1" fmla="*/ 119596 w 143835"/>
                <a:gd name="connsiteY1" fmla="*/ -206 h 62465"/>
                <a:gd name="connsiteX2" fmla="*/ 138795 w 143835"/>
                <a:gd name="connsiteY2" fmla="*/ 9028 h 62465"/>
                <a:gd name="connsiteX3" fmla="*/ 143737 w 143835"/>
                <a:gd name="connsiteY3" fmla="*/ 30090 h 62465"/>
                <a:gd name="connsiteX4" fmla="*/ 142278 w 143835"/>
                <a:gd name="connsiteY4" fmla="*/ 42808 h 62465"/>
                <a:gd name="connsiteX5" fmla="*/ 138795 w 143835"/>
                <a:gd name="connsiteY5" fmla="*/ 50909 h 62465"/>
                <a:gd name="connsiteX6" fmla="*/ 128669 w 143835"/>
                <a:gd name="connsiteY6" fmla="*/ 56823 h 62465"/>
                <a:gd name="connsiteX7" fmla="*/ 25628 w 143835"/>
                <a:gd name="connsiteY7" fmla="*/ 61845 h 62465"/>
                <a:gd name="connsiteX8" fmla="*/ 759 w 143835"/>
                <a:gd name="connsiteY8" fmla="*/ 43699 h 62465"/>
                <a:gd name="connsiteX9" fmla="*/ 21173 w 143835"/>
                <a:gd name="connsiteY9" fmla="*/ 3358 h 6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5" h="62465">
                  <a:moveTo>
                    <a:pt x="21173" y="3358"/>
                  </a:moveTo>
                  <a:lnTo>
                    <a:pt x="119596" y="-206"/>
                  </a:lnTo>
                  <a:cubicBezTo>
                    <a:pt x="130208" y="604"/>
                    <a:pt x="134907" y="2953"/>
                    <a:pt x="138795" y="9028"/>
                  </a:cubicBezTo>
                  <a:cubicBezTo>
                    <a:pt x="142470" y="15412"/>
                    <a:pt x="144189" y="22735"/>
                    <a:pt x="143737" y="30090"/>
                  </a:cubicBezTo>
                  <a:cubicBezTo>
                    <a:pt x="143656" y="34367"/>
                    <a:pt x="143168" y="38628"/>
                    <a:pt x="142278" y="42808"/>
                  </a:cubicBezTo>
                  <a:cubicBezTo>
                    <a:pt x="141706" y="45724"/>
                    <a:pt x="140519" y="48487"/>
                    <a:pt x="138795" y="50909"/>
                  </a:cubicBezTo>
                  <a:cubicBezTo>
                    <a:pt x="136218" y="54003"/>
                    <a:pt x="132634" y="56101"/>
                    <a:pt x="128669" y="56823"/>
                  </a:cubicBezTo>
                  <a:cubicBezTo>
                    <a:pt x="110605" y="60225"/>
                    <a:pt x="25628" y="61845"/>
                    <a:pt x="25628" y="61845"/>
                  </a:cubicBezTo>
                  <a:cubicBezTo>
                    <a:pt x="25628" y="61845"/>
                    <a:pt x="1326" y="66624"/>
                    <a:pt x="759" y="43699"/>
                  </a:cubicBezTo>
                  <a:cubicBezTo>
                    <a:pt x="192" y="20774"/>
                    <a:pt x="-4992" y="5869"/>
                    <a:pt x="21173" y="33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71" name="Freeform: Shape 2070">
              <a:extLst>
                <a:ext uri="{FF2B5EF4-FFF2-40B4-BE49-F238E27FC236}">
                  <a16:creationId xmlns:a16="http://schemas.microsoft.com/office/drawing/2014/main" xmlns="" id="{EA8ACC6F-ED7B-BBEA-C54B-E7FBB37113E2}"/>
                </a:ext>
              </a:extLst>
            </p:cNvPr>
            <p:cNvSpPr/>
            <p:nvPr/>
          </p:nvSpPr>
          <p:spPr>
            <a:xfrm>
              <a:off x="7825634" y="3874051"/>
              <a:ext cx="56581" cy="37538"/>
            </a:xfrm>
            <a:custGeom>
              <a:avLst/>
              <a:gdLst>
                <a:gd name="connsiteX0" fmla="*/ 17271 w 56581"/>
                <a:gd name="connsiteY0" fmla="*/ 35874 h 37538"/>
                <a:gd name="connsiteX1" fmla="*/ 43436 w 56581"/>
                <a:gd name="connsiteY1" fmla="*/ 35874 h 37538"/>
                <a:gd name="connsiteX2" fmla="*/ 52104 w 56581"/>
                <a:gd name="connsiteY2" fmla="*/ 30933 h 37538"/>
                <a:gd name="connsiteX3" fmla="*/ 56235 w 56581"/>
                <a:gd name="connsiteY3" fmla="*/ 15379 h 37538"/>
                <a:gd name="connsiteX4" fmla="*/ 49430 w 56581"/>
                <a:gd name="connsiteY4" fmla="*/ 3309 h 37538"/>
                <a:gd name="connsiteX5" fmla="*/ 40439 w 56581"/>
                <a:gd name="connsiteY5" fmla="*/ 69 h 37538"/>
                <a:gd name="connsiteX6" fmla="*/ 10466 w 56581"/>
                <a:gd name="connsiteY6" fmla="*/ 3633 h 37538"/>
                <a:gd name="connsiteX7" fmla="*/ 6254 w 56581"/>
                <a:gd name="connsiteY7" fmla="*/ 5172 h 37538"/>
                <a:gd name="connsiteX8" fmla="*/ 2608 w 56581"/>
                <a:gd name="connsiteY8" fmla="*/ 8899 h 37538"/>
                <a:gd name="connsiteX9" fmla="*/ 259 w 56581"/>
                <a:gd name="connsiteY9" fmla="*/ 21293 h 37538"/>
                <a:gd name="connsiteX10" fmla="*/ 17271 w 56581"/>
                <a:gd name="connsiteY10" fmla="*/ 35874 h 3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81" h="37538">
                  <a:moveTo>
                    <a:pt x="17271" y="35874"/>
                  </a:moveTo>
                  <a:cubicBezTo>
                    <a:pt x="25884" y="37818"/>
                    <a:pt x="34822" y="37818"/>
                    <a:pt x="43436" y="35874"/>
                  </a:cubicBezTo>
                  <a:cubicBezTo>
                    <a:pt x="46693" y="34975"/>
                    <a:pt x="49673" y="33282"/>
                    <a:pt x="52104" y="30933"/>
                  </a:cubicBezTo>
                  <a:cubicBezTo>
                    <a:pt x="55754" y="26639"/>
                    <a:pt x="57271" y="20920"/>
                    <a:pt x="56235" y="15379"/>
                  </a:cubicBezTo>
                  <a:cubicBezTo>
                    <a:pt x="55636" y="10616"/>
                    <a:pt x="53192" y="6282"/>
                    <a:pt x="49430" y="3309"/>
                  </a:cubicBezTo>
                  <a:cubicBezTo>
                    <a:pt x="46726" y="1543"/>
                    <a:pt x="43647" y="433"/>
                    <a:pt x="40439" y="69"/>
                  </a:cubicBezTo>
                  <a:cubicBezTo>
                    <a:pt x="30309" y="-806"/>
                    <a:pt x="20109" y="409"/>
                    <a:pt x="10466" y="3633"/>
                  </a:cubicBezTo>
                  <a:cubicBezTo>
                    <a:pt x="8984" y="3901"/>
                    <a:pt x="7560" y="4419"/>
                    <a:pt x="6254" y="5172"/>
                  </a:cubicBezTo>
                  <a:cubicBezTo>
                    <a:pt x="4768" y="6120"/>
                    <a:pt x="3520" y="7392"/>
                    <a:pt x="2608" y="8899"/>
                  </a:cubicBezTo>
                  <a:cubicBezTo>
                    <a:pt x="312" y="12593"/>
                    <a:pt x="-526" y="17015"/>
                    <a:pt x="259" y="21293"/>
                  </a:cubicBezTo>
                  <a:cubicBezTo>
                    <a:pt x="1947" y="29458"/>
                    <a:pt x="8941" y="35453"/>
                    <a:pt x="17271" y="3587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72" name="Freeform: Shape 2071">
              <a:extLst>
                <a:ext uri="{FF2B5EF4-FFF2-40B4-BE49-F238E27FC236}">
                  <a16:creationId xmlns:a16="http://schemas.microsoft.com/office/drawing/2014/main" xmlns="" id="{595EF0A3-E934-E1BA-08C4-83B241F42A19}"/>
                </a:ext>
              </a:extLst>
            </p:cNvPr>
            <p:cNvSpPr/>
            <p:nvPr/>
          </p:nvSpPr>
          <p:spPr>
            <a:xfrm>
              <a:off x="7749207" y="3927629"/>
              <a:ext cx="143706" cy="62596"/>
            </a:xfrm>
            <a:custGeom>
              <a:avLst/>
              <a:gdLst>
                <a:gd name="connsiteX0" fmla="*/ 21439 w 143706"/>
                <a:gd name="connsiteY0" fmla="*/ 2710 h 62596"/>
                <a:gd name="connsiteX1" fmla="*/ 120024 w 143706"/>
                <a:gd name="connsiteY1" fmla="*/ -206 h 62596"/>
                <a:gd name="connsiteX2" fmla="*/ 139223 w 143706"/>
                <a:gd name="connsiteY2" fmla="*/ 9109 h 62596"/>
                <a:gd name="connsiteX3" fmla="*/ 143192 w 143706"/>
                <a:gd name="connsiteY3" fmla="*/ 19154 h 62596"/>
                <a:gd name="connsiteX4" fmla="*/ 143678 w 143706"/>
                <a:gd name="connsiteY4" fmla="*/ 21909 h 62596"/>
                <a:gd name="connsiteX5" fmla="*/ 143678 w 143706"/>
                <a:gd name="connsiteY5" fmla="*/ 23285 h 62596"/>
                <a:gd name="connsiteX6" fmla="*/ 143678 w 143706"/>
                <a:gd name="connsiteY6" fmla="*/ 23285 h 62596"/>
                <a:gd name="connsiteX7" fmla="*/ 143678 w 143706"/>
                <a:gd name="connsiteY7" fmla="*/ 23934 h 62596"/>
                <a:gd name="connsiteX8" fmla="*/ 143678 w 143706"/>
                <a:gd name="connsiteY8" fmla="*/ 29523 h 62596"/>
                <a:gd name="connsiteX9" fmla="*/ 142220 w 143706"/>
                <a:gd name="connsiteY9" fmla="*/ 42160 h 62596"/>
                <a:gd name="connsiteX10" fmla="*/ 138818 w 143706"/>
                <a:gd name="connsiteY10" fmla="*/ 50261 h 62596"/>
                <a:gd name="connsiteX11" fmla="*/ 128773 w 143706"/>
                <a:gd name="connsiteY11" fmla="*/ 56174 h 62596"/>
                <a:gd name="connsiteX12" fmla="*/ 25813 w 143706"/>
                <a:gd name="connsiteY12" fmla="*/ 61926 h 62596"/>
                <a:gd name="connsiteX13" fmla="*/ 782 w 143706"/>
                <a:gd name="connsiteY13" fmla="*/ 43942 h 62596"/>
                <a:gd name="connsiteX14" fmla="*/ -28 w 143706"/>
                <a:gd name="connsiteY14" fmla="*/ 28227 h 62596"/>
                <a:gd name="connsiteX15" fmla="*/ -28 w 143706"/>
                <a:gd name="connsiteY15" fmla="*/ 24177 h 62596"/>
                <a:gd name="connsiteX16" fmla="*/ -28 w 143706"/>
                <a:gd name="connsiteY16" fmla="*/ 21017 h 62596"/>
                <a:gd name="connsiteX17" fmla="*/ 782 w 143706"/>
                <a:gd name="connsiteY17" fmla="*/ 15347 h 62596"/>
                <a:gd name="connsiteX18" fmla="*/ 21439 w 143706"/>
                <a:gd name="connsiteY18" fmla="*/ 2710 h 6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706" h="62596">
                  <a:moveTo>
                    <a:pt x="21439" y="2710"/>
                  </a:moveTo>
                  <a:lnTo>
                    <a:pt x="120024" y="-206"/>
                  </a:lnTo>
                  <a:cubicBezTo>
                    <a:pt x="130636" y="604"/>
                    <a:pt x="135335" y="3034"/>
                    <a:pt x="139223" y="9109"/>
                  </a:cubicBezTo>
                  <a:cubicBezTo>
                    <a:pt x="141157" y="12179"/>
                    <a:pt x="142503" y="15590"/>
                    <a:pt x="143192" y="19154"/>
                  </a:cubicBezTo>
                  <a:lnTo>
                    <a:pt x="143678" y="21909"/>
                  </a:lnTo>
                  <a:lnTo>
                    <a:pt x="143678" y="23285"/>
                  </a:lnTo>
                  <a:lnTo>
                    <a:pt x="143678" y="23285"/>
                  </a:lnTo>
                  <a:lnTo>
                    <a:pt x="143678" y="23934"/>
                  </a:lnTo>
                  <a:cubicBezTo>
                    <a:pt x="143678" y="25821"/>
                    <a:pt x="143678" y="27684"/>
                    <a:pt x="143678" y="29523"/>
                  </a:cubicBezTo>
                  <a:cubicBezTo>
                    <a:pt x="143643" y="33776"/>
                    <a:pt x="143154" y="38013"/>
                    <a:pt x="142220" y="42160"/>
                  </a:cubicBezTo>
                  <a:cubicBezTo>
                    <a:pt x="141714" y="45085"/>
                    <a:pt x="140551" y="47855"/>
                    <a:pt x="138818" y="50261"/>
                  </a:cubicBezTo>
                  <a:cubicBezTo>
                    <a:pt x="136285" y="53372"/>
                    <a:pt x="132721" y="55470"/>
                    <a:pt x="128773" y="56174"/>
                  </a:cubicBezTo>
                  <a:cubicBezTo>
                    <a:pt x="110709" y="59739"/>
                    <a:pt x="25813" y="61926"/>
                    <a:pt x="25813" y="61926"/>
                  </a:cubicBezTo>
                  <a:cubicBezTo>
                    <a:pt x="25813" y="61926"/>
                    <a:pt x="1511" y="66948"/>
                    <a:pt x="782" y="43942"/>
                  </a:cubicBezTo>
                  <a:cubicBezTo>
                    <a:pt x="782" y="38191"/>
                    <a:pt x="215" y="32925"/>
                    <a:pt x="-28" y="28227"/>
                  </a:cubicBezTo>
                  <a:lnTo>
                    <a:pt x="-28" y="24177"/>
                  </a:lnTo>
                  <a:lnTo>
                    <a:pt x="-28" y="21017"/>
                  </a:lnTo>
                  <a:cubicBezTo>
                    <a:pt x="17" y="19106"/>
                    <a:pt x="290" y="17202"/>
                    <a:pt x="782" y="15347"/>
                  </a:cubicBezTo>
                  <a:cubicBezTo>
                    <a:pt x="3131" y="7894"/>
                    <a:pt x="8316" y="3844"/>
                    <a:pt x="21439" y="271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73" name="Freeform: Shape 2072">
              <a:extLst>
                <a:ext uri="{FF2B5EF4-FFF2-40B4-BE49-F238E27FC236}">
                  <a16:creationId xmlns:a16="http://schemas.microsoft.com/office/drawing/2014/main" xmlns="" id="{8ADF4928-265D-8784-F534-437B6BC0E6EE}"/>
                </a:ext>
              </a:extLst>
            </p:cNvPr>
            <p:cNvSpPr/>
            <p:nvPr/>
          </p:nvSpPr>
          <p:spPr>
            <a:xfrm>
              <a:off x="7827460" y="3937484"/>
              <a:ext cx="56190" cy="37261"/>
            </a:xfrm>
            <a:custGeom>
              <a:avLst/>
              <a:gdLst>
                <a:gd name="connsiteX0" fmla="*/ 16984 w 56190"/>
                <a:gd name="connsiteY0" fmla="*/ 35789 h 37261"/>
                <a:gd name="connsiteX1" fmla="*/ 43149 w 56190"/>
                <a:gd name="connsiteY1" fmla="*/ 35384 h 37261"/>
                <a:gd name="connsiteX2" fmla="*/ 51736 w 56190"/>
                <a:gd name="connsiteY2" fmla="*/ 30443 h 37261"/>
                <a:gd name="connsiteX3" fmla="*/ 55786 w 56190"/>
                <a:gd name="connsiteY3" fmla="*/ 14889 h 37261"/>
                <a:gd name="connsiteX4" fmla="*/ 55786 w 56190"/>
                <a:gd name="connsiteY4" fmla="*/ 13269 h 37261"/>
                <a:gd name="connsiteX5" fmla="*/ 55381 w 56190"/>
                <a:gd name="connsiteY5" fmla="*/ 11973 h 37261"/>
                <a:gd name="connsiteX6" fmla="*/ 53923 w 56190"/>
                <a:gd name="connsiteY6" fmla="*/ 8733 h 37261"/>
                <a:gd name="connsiteX7" fmla="*/ 49387 w 56190"/>
                <a:gd name="connsiteY7" fmla="*/ 3386 h 37261"/>
                <a:gd name="connsiteX8" fmla="*/ 40395 w 56190"/>
                <a:gd name="connsiteY8" fmla="*/ 65 h 37261"/>
                <a:gd name="connsiteX9" fmla="*/ 10422 w 56190"/>
                <a:gd name="connsiteY9" fmla="*/ 3548 h 37261"/>
                <a:gd name="connsiteX10" fmla="*/ 6210 w 56190"/>
                <a:gd name="connsiteY10" fmla="*/ 5006 h 37261"/>
                <a:gd name="connsiteX11" fmla="*/ 2564 w 56190"/>
                <a:gd name="connsiteY11" fmla="*/ 8733 h 37261"/>
                <a:gd name="connsiteX12" fmla="*/ 296 w 56190"/>
                <a:gd name="connsiteY12" fmla="*/ 21127 h 37261"/>
                <a:gd name="connsiteX13" fmla="*/ 16984 w 56190"/>
                <a:gd name="connsiteY13" fmla="*/ 35789 h 37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190" h="37261">
                  <a:moveTo>
                    <a:pt x="16984" y="35789"/>
                  </a:moveTo>
                  <a:cubicBezTo>
                    <a:pt x="25627" y="37604"/>
                    <a:pt x="34566" y="37466"/>
                    <a:pt x="43149" y="35384"/>
                  </a:cubicBezTo>
                  <a:cubicBezTo>
                    <a:pt x="46390" y="34509"/>
                    <a:pt x="49348" y="32800"/>
                    <a:pt x="51736" y="30443"/>
                  </a:cubicBezTo>
                  <a:cubicBezTo>
                    <a:pt x="55434" y="26173"/>
                    <a:pt x="56931" y="20422"/>
                    <a:pt x="55786" y="14889"/>
                  </a:cubicBezTo>
                  <a:cubicBezTo>
                    <a:pt x="55840" y="14355"/>
                    <a:pt x="55840" y="13812"/>
                    <a:pt x="55786" y="13269"/>
                  </a:cubicBezTo>
                  <a:cubicBezTo>
                    <a:pt x="55786" y="13269"/>
                    <a:pt x="55786" y="12459"/>
                    <a:pt x="55381" y="11973"/>
                  </a:cubicBezTo>
                  <a:cubicBezTo>
                    <a:pt x="54994" y="10855"/>
                    <a:pt x="54505" y="9770"/>
                    <a:pt x="53923" y="8733"/>
                  </a:cubicBezTo>
                  <a:cubicBezTo>
                    <a:pt x="52847" y="6618"/>
                    <a:pt x="51294" y="4788"/>
                    <a:pt x="49387" y="3386"/>
                  </a:cubicBezTo>
                  <a:cubicBezTo>
                    <a:pt x="46706" y="1564"/>
                    <a:pt x="43618" y="421"/>
                    <a:pt x="40395" y="65"/>
                  </a:cubicBezTo>
                  <a:cubicBezTo>
                    <a:pt x="30271" y="-794"/>
                    <a:pt x="20079" y="389"/>
                    <a:pt x="10422" y="3548"/>
                  </a:cubicBezTo>
                  <a:cubicBezTo>
                    <a:pt x="8954" y="3824"/>
                    <a:pt x="7535" y="4318"/>
                    <a:pt x="6210" y="5006"/>
                  </a:cubicBezTo>
                  <a:cubicBezTo>
                    <a:pt x="4706" y="5930"/>
                    <a:pt x="3454" y="7210"/>
                    <a:pt x="2564" y="8733"/>
                  </a:cubicBezTo>
                  <a:cubicBezTo>
                    <a:pt x="265" y="12427"/>
                    <a:pt x="-545" y="16858"/>
                    <a:pt x="296" y="21127"/>
                  </a:cubicBezTo>
                  <a:cubicBezTo>
                    <a:pt x="1945" y="29203"/>
                    <a:pt x="8764" y="35190"/>
                    <a:pt x="16984" y="3578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74" name="Freeform: Shape 2073">
              <a:extLst>
                <a:ext uri="{FF2B5EF4-FFF2-40B4-BE49-F238E27FC236}">
                  <a16:creationId xmlns:a16="http://schemas.microsoft.com/office/drawing/2014/main" xmlns="" id="{5596375F-589A-12BF-EBC2-0D33B5B9B9EB}"/>
                </a:ext>
              </a:extLst>
            </p:cNvPr>
            <p:cNvSpPr/>
            <p:nvPr/>
          </p:nvSpPr>
          <p:spPr>
            <a:xfrm>
              <a:off x="7751155" y="3990329"/>
              <a:ext cx="143750" cy="62756"/>
            </a:xfrm>
            <a:custGeom>
              <a:avLst/>
              <a:gdLst>
                <a:gd name="connsiteX0" fmla="*/ 20868 w 143750"/>
                <a:gd name="connsiteY0" fmla="*/ 3763 h 62756"/>
                <a:gd name="connsiteX1" fmla="*/ 119210 w 143750"/>
                <a:gd name="connsiteY1" fmla="*/ -206 h 62756"/>
                <a:gd name="connsiteX2" fmla="*/ 138571 w 143750"/>
                <a:gd name="connsiteY2" fmla="*/ 8947 h 62756"/>
                <a:gd name="connsiteX3" fmla="*/ 143675 w 143750"/>
                <a:gd name="connsiteY3" fmla="*/ 29928 h 62756"/>
                <a:gd name="connsiteX4" fmla="*/ 142378 w 143750"/>
                <a:gd name="connsiteY4" fmla="*/ 42403 h 62756"/>
                <a:gd name="connsiteX5" fmla="*/ 138976 w 143750"/>
                <a:gd name="connsiteY5" fmla="*/ 50504 h 62756"/>
                <a:gd name="connsiteX6" fmla="*/ 128850 w 143750"/>
                <a:gd name="connsiteY6" fmla="*/ 56418 h 62756"/>
                <a:gd name="connsiteX7" fmla="*/ 25890 w 143750"/>
                <a:gd name="connsiteY7" fmla="*/ 62088 h 62756"/>
                <a:gd name="connsiteX8" fmla="*/ 859 w 143750"/>
                <a:gd name="connsiteY8" fmla="*/ 44024 h 62756"/>
                <a:gd name="connsiteX9" fmla="*/ 20868 w 143750"/>
                <a:gd name="connsiteY9" fmla="*/ 3763 h 6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50" h="62756">
                  <a:moveTo>
                    <a:pt x="20868" y="3763"/>
                  </a:moveTo>
                  <a:lnTo>
                    <a:pt x="119210" y="-206"/>
                  </a:lnTo>
                  <a:cubicBezTo>
                    <a:pt x="129903" y="523"/>
                    <a:pt x="134602" y="2872"/>
                    <a:pt x="138571" y="8947"/>
                  </a:cubicBezTo>
                  <a:cubicBezTo>
                    <a:pt x="142270" y="15298"/>
                    <a:pt x="144043" y="22589"/>
                    <a:pt x="143675" y="29928"/>
                  </a:cubicBezTo>
                  <a:cubicBezTo>
                    <a:pt x="143677" y="34116"/>
                    <a:pt x="143243" y="38304"/>
                    <a:pt x="142378" y="42403"/>
                  </a:cubicBezTo>
                  <a:cubicBezTo>
                    <a:pt x="141824" y="45312"/>
                    <a:pt x="140665" y="48074"/>
                    <a:pt x="138976" y="50504"/>
                  </a:cubicBezTo>
                  <a:cubicBezTo>
                    <a:pt x="136413" y="53615"/>
                    <a:pt x="132822" y="55713"/>
                    <a:pt x="128850" y="56418"/>
                  </a:cubicBezTo>
                  <a:cubicBezTo>
                    <a:pt x="110786" y="59901"/>
                    <a:pt x="25890" y="62088"/>
                    <a:pt x="25890" y="62088"/>
                  </a:cubicBezTo>
                  <a:cubicBezTo>
                    <a:pt x="25890" y="62088"/>
                    <a:pt x="1588" y="67110"/>
                    <a:pt x="859" y="44024"/>
                  </a:cubicBezTo>
                  <a:cubicBezTo>
                    <a:pt x="130" y="20936"/>
                    <a:pt x="-4973" y="6355"/>
                    <a:pt x="20868" y="37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75" name="Freeform: Shape 2074">
              <a:extLst>
                <a:ext uri="{FF2B5EF4-FFF2-40B4-BE49-F238E27FC236}">
                  <a16:creationId xmlns:a16="http://schemas.microsoft.com/office/drawing/2014/main" xmlns="" id="{98DCBC48-8B88-CC0D-5ABF-933FEC760BD1}"/>
                </a:ext>
              </a:extLst>
            </p:cNvPr>
            <p:cNvSpPr/>
            <p:nvPr/>
          </p:nvSpPr>
          <p:spPr>
            <a:xfrm>
              <a:off x="7828933" y="4000314"/>
              <a:ext cx="56577" cy="38051"/>
            </a:xfrm>
            <a:custGeom>
              <a:avLst/>
              <a:gdLst>
                <a:gd name="connsiteX0" fmla="*/ 17373 w 56577"/>
                <a:gd name="connsiteY0" fmla="*/ 36387 h 38051"/>
                <a:gd name="connsiteX1" fmla="*/ 43539 w 56577"/>
                <a:gd name="connsiteY1" fmla="*/ 36387 h 38051"/>
                <a:gd name="connsiteX2" fmla="*/ 52207 w 56577"/>
                <a:gd name="connsiteY2" fmla="*/ 31446 h 38051"/>
                <a:gd name="connsiteX3" fmla="*/ 56176 w 56577"/>
                <a:gd name="connsiteY3" fmla="*/ 15892 h 38051"/>
                <a:gd name="connsiteX4" fmla="*/ 49290 w 56577"/>
                <a:gd name="connsiteY4" fmla="*/ 3822 h 38051"/>
                <a:gd name="connsiteX5" fmla="*/ 40298 w 56577"/>
                <a:gd name="connsiteY5" fmla="*/ 15 h 38051"/>
                <a:gd name="connsiteX6" fmla="*/ 10326 w 56577"/>
                <a:gd name="connsiteY6" fmla="*/ 3661 h 38051"/>
                <a:gd name="connsiteX7" fmla="*/ 6113 w 56577"/>
                <a:gd name="connsiteY7" fmla="*/ 5200 h 38051"/>
                <a:gd name="connsiteX8" fmla="*/ 2549 w 56577"/>
                <a:gd name="connsiteY8" fmla="*/ 9007 h 38051"/>
                <a:gd name="connsiteX9" fmla="*/ 281 w 56577"/>
                <a:gd name="connsiteY9" fmla="*/ 21482 h 38051"/>
                <a:gd name="connsiteX10" fmla="*/ 17373 w 56577"/>
                <a:gd name="connsiteY10" fmla="*/ 36387 h 3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7" h="38051">
                  <a:moveTo>
                    <a:pt x="17373" y="36387"/>
                  </a:moveTo>
                  <a:cubicBezTo>
                    <a:pt x="25987" y="38332"/>
                    <a:pt x="34925" y="38332"/>
                    <a:pt x="43539" y="36387"/>
                  </a:cubicBezTo>
                  <a:cubicBezTo>
                    <a:pt x="46782" y="35456"/>
                    <a:pt x="49754" y="33763"/>
                    <a:pt x="52207" y="31446"/>
                  </a:cubicBezTo>
                  <a:cubicBezTo>
                    <a:pt x="55842" y="27144"/>
                    <a:pt x="57305" y="21409"/>
                    <a:pt x="56176" y="15892"/>
                  </a:cubicBezTo>
                  <a:cubicBezTo>
                    <a:pt x="55582" y="11113"/>
                    <a:pt x="53103" y="6763"/>
                    <a:pt x="49290" y="3822"/>
                  </a:cubicBezTo>
                  <a:cubicBezTo>
                    <a:pt x="46640" y="1854"/>
                    <a:pt x="43557" y="550"/>
                    <a:pt x="40298" y="15"/>
                  </a:cubicBezTo>
                  <a:cubicBezTo>
                    <a:pt x="30165" y="-754"/>
                    <a:pt x="19980" y="485"/>
                    <a:pt x="10326" y="3661"/>
                  </a:cubicBezTo>
                  <a:cubicBezTo>
                    <a:pt x="8865" y="4001"/>
                    <a:pt x="7451" y="4519"/>
                    <a:pt x="6113" y="5200"/>
                  </a:cubicBezTo>
                  <a:cubicBezTo>
                    <a:pt x="4629" y="6155"/>
                    <a:pt x="3405" y="7460"/>
                    <a:pt x="2549" y="9007"/>
                  </a:cubicBezTo>
                  <a:cubicBezTo>
                    <a:pt x="274" y="12741"/>
                    <a:pt x="-533" y="17189"/>
                    <a:pt x="281" y="21482"/>
                  </a:cubicBezTo>
                  <a:cubicBezTo>
                    <a:pt x="1899" y="29777"/>
                    <a:pt x="8937" y="35917"/>
                    <a:pt x="17373" y="3638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76" name="Freeform: Shape 2075">
              <a:extLst>
                <a:ext uri="{FF2B5EF4-FFF2-40B4-BE49-F238E27FC236}">
                  <a16:creationId xmlns:a16="http://schemas.microsoft.com/office/drawing/2014/main" xmlns="" id="{319B0F47-BD47-5A91-CB36-64F7E5213560}"/>
                </a:ext>
              </a:extLst>
            </p:cNvPr>
            <p:cNvSpPr/>
            <p:nvPr/>
          </p:nvSpPr>
          <p:spPr>
            <a:xfrm>
              <a:off x="7753146" y="4053752"/>
              <a:ext cx="143941" cy="62989"/>
            </a:xfrm>
            <a:custGeom>
              <a:avLst/>
              <a:gdLst>
                <a:gd name="connsiteX0" fmla="*/ 21065 w 143941"/>
                <a:gd name="connsiteY0" fmla="*/ 3768 h 62989"/>
                <a:gd name="connsiteX1" fmla="*/ 119488 w 143941"/>
                <a:gd name="connsiteY1" fmla="*/ -120 h 62989"/>
                <a:gd name="connsiteX2" fmla="*/ 138768 w 143941"/>
                <a:gd name="connsiteY2" fmla="*/ 8953 h 62989"/>
                <a:gd name="connsiteX3" fmla="*/ 143871 w 143941"/>
                <a:gd name="connsiteY3" fmla="*/ 29934 h 62989"/>
                <a:gd name="connsiteX4" fmla="*/ 142413 w 143941"/>
                <a:gd name="connsiteY4" fmla="*/ 42652 h 62989"/>
                <a:gd name="connsiteX5" fmla="*/ 139011 w 143941"/>
                <a:gd name="connsiteY5" fmla="*/ 50752 h 62989"/>
                <a:gd name="connsiteX6" fmla="*/ 128966 w 143941"/>
                <a:gd name="connsiteY6" fmla="*/ 56666 h 62989"/>
                <a:gd name="connsiteX7" fmla="*/ 26006 w 143941"/>
                <a:gd name="connsiteY7" fmla="*/ 62336 h 62989"/>
                <a:gd name="connsiteX8" fmla="*/ 975 w 143941"/>
                <a:gd name="connsiteY8" fmla="*/ 44272 h 62989"/>
                <a:gd name="connsiteX9" fmla="*/ 21065 w 143941"/>
                <a:gd name="connsiteY9" fmla="*/ 3768 h 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1" h="62989">
                  <a:moveTo>
                    <a:pt x="21065" y="3768"/>
                  </a:moveTo>
                  <a:lnTo>
                    <a:pt x="119488" y="-120"/>
                  </a:lnTo>
                  <a:cubicBezTo>
                    <a:pt x="127084" y="-809"/>
                    <a:pt x="134458" y="2659"/>
                    <a:pt x="138768" y="8953"/>
                  </a:cubicBezTo>
                  <a:cubicBezTo>
                    <a:pt x="142445" y="15312"/>
                    <a:pt x="144217" y="22594"/>
                    <a:pt x="143871" y="29934"/>
                  </a:cubicBezTo>
                  <a:cubicBezTo>
                    <a:pt x="143831" y="34211"/>
                    <a:pt x="143342" y="38472"/>
                    <a:pt x="142413" y="42652"/>
                  </a:cubicBezTo>
                  <a:cubicBezTo>
                    <a:pt x="141904" y="45576"/>
                    <a:pt x="140741" y="48346"/>
                    <a:pt x="139011" y="50752"/>
                  </a:cubicBezTo>
                  <a:cubicBezTo>
                    <a:pt x="136463" y="53847"/>
                    <a:pt x="132906" y="55937"/>
                    <a:pt x="128966" y="56666"/>
                  </a:cubicBezTo>
                  <a:cubicBezTo>
                    <a:pt x="110902" y="60230"/>
                    <a:pt x="26006" y="62336"/>
                    <a:pt x="26006" y="62336"/>
                  </a:cubicBezTo>
                  <a:cubicBezTo>
                    <a:pt x="26006" y="62336"/>
                    <a:pt x="1704" y="67278"/>
                    <a:pt x="975" y="44272"/>
                  </a:cubicBezTo>
                  <a:cubicBezTo>
                    <a:pt x="246" y="21266"/>
                    <a:pt x="-5424" y="6361"/>
                    <a:pt x="21065" y="376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77" name="Freeform: Shape 2076">
              <a:extLst>
                <a:ext uri="{FF2B5EF4-FFF2-40B4-BE49-F238E27FC236}">
                  <a16:creationId xmlns:a16="http://schemas.microsoft.com/office/drawing/2014/main" xmlns="" id="{B8EE31FD-352B-97AB-78DA-575F785D1D05}"/>
                </a:ext>
              </a:extLst>
            </p:cNvPr>
            <p:cNvSpPr/>
            <p:nvPr/>
          </p:nvSpPr>
          <p:spPr>
            <a:xfrm>
              <a:off x="7830797" y="4064390"/>
              <a:ext cx="56468" cy="37435"/>
            </a:xfrm>
            <a:custGeom>
              <a:avLst/>
              <a:gdLst>
                <a:gd name="connsiteX0" fmla="*/ 17373 w 56468"/>
                <a:gd name="connsiteY0" fmla="*/ 35740 h 37435"/>
                <a:gd name="connsiteX1" fmla="*/ 43539 w 56468"/>
                <a:gd name="connsiteY1" fmla="*/ 35740 h 37435"/>
                <a:gd name="connsiteX2" fmla="*/ 52125 w 56468"/>
                <a:gd name="connsiteY2" fmla="*/ 30799 h 37435"/>
                <a:gd name="connsiteX3" fmla="*/ 49290 w 56468"/>
                <a:gd name="connsiteY3" fmla="*/ 3256 h 37435"/>
                <a:gd name="connsiteX4" fmla="*/ 40298 w 56468"/>
                <a:gd name="connsiteY4" fmla="*/ 16 h 37435"/>
                <a:gd name="connsiteX5" fmla="*/ 10326 w 56468"/>
                <a:gd name="connsiteY5" fmla="*/ 3742 h 37435"/>
                <a:gd name="connsiteX6" fmla="*/ 6113 w 56468"/>
                <a:gd name="connsiteY6" fmla="*/ 5282 h 37435"/>
                <a:gd name="connsiteX7" fmla="*/ 2549 w 56468"/>
                <a:gd name="connsiteY7" fmla="*/ 9008 h 37435"/>
                <a:gd name="connsiteX8" fmla="*/ 281 w 56468"/>
                <a:gd name="connsiteY8" fmla="*/ 21483 h 37435"/>
                <a:gd name="connsiteX9" fmla="*/ 17373 w 56468"/>
                <a:gd name="connsiteY9" fmla="*/ 35740 h 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8" h="37435">
                  <a:moveTo>
                    <a:pt x="17373" y="35740"/>
                  </a:moveTo>
                  <a:cubicBezTo>
                    <a:pt x="25982" y="37725"/>
                    <a:pt x="34930" y="37725"/>
                    <a:pt x="43539" y="35740"/>
                  </a:cubicBezTo>
                  <a:cubicBezTo>
                    <a:pt x="46780" y="34865"/>
                    <a:pt x="49738" y="33156"/>
                    <a:pt x="52125" y="30799"/>
                  </a:cubicBezTo>
                  <a:cubicBezTo>
                    <a:pt x="58842" y="22382"/>
                    <a:pt x="57582" y="10134"/>
                    <a:pt x="49290" y="3256"/>
                  </a:cubicBezTo>
                  <a:cubicBezTo>
                    <a:pt x="46586" y="1491"/>
                    <a:pt x="43507" y="381"/>
                    <a:pt x="40298" y="16"/>
                  </a:cubicBezTo>
                  <a:cubicBezTo>
                    <a:pt x="30159" y="-762"/>
                    <a:pt x="19966" y="502"/>
                    <a:pt x="10326" y="3742"/>
                  </a:cubicBezTo>
                  <a:cubicBezTo>
                    <a:pt x="8844" y="4010"/>
                    <a:pt x="7419" y="4528"/>
                    <a:pt x="6113" y="5282"/>
                  </a:cubicBezTo>
                  <a:cubicBezTo>
                    <a:pt x="4633" y="6205"/>
                    <a:pt x="3407" y="7485"/>
                    <a:pt x="2549" y="9008"/>
                  </a:cubicBezTo>
                  <a:cubicBezTo>
                    <a:pt x="275" y="12742"/>
                    <a:pt x="-533" y="17190"/>
                    <a:pt x="281" y="21483"/>
                  </a:cubicBezTo>
                  <a:cubicBezTo>
                    <a:pt x="2129" y="29535"/>
                    <a:pt x="9120" y="35368"/>
                    <a:pt x="17373" y="3574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78" name="Freeform: Shape 2077">
              <a:extLst>
                <a:ext uri="{FF2B5EF4-FFF2-40B4-BE49-F238E27FC236}">
                  <a16:creationId xmlns:a16="http://schemas.microsoft.com/office/drawing/2014/main" xmlns="" id="{F636F064-9970-47E4-FEA0-3851708256C3}"/>
                </a:ext>
              </a:extLst>
            </p:cNvPr>
            <p:cNvSpPr/>
            <p:nvPr/>
          </p:nvSpPr>
          <p:spPr>
            <a:xfrm>
              <a:off x="7754999" y="4117267"/>
              <a:ext cx="143956" cy="62821"/>
            </a:xfrm>
            <a:custGeom>
              <a:avLst/>
              <a:gdLst>
                <a:gd name="connsiteX0" fmla="*/ 21075 w 143956"/>
                <a:gd name="connsiteY0" fmla="*/ 3682 h 62821"/>
                <a:gd name="connsiteX1" fmla="*/ 119417 w 143956"/>
                <a:gd name="connsiteY1" fmla="*/ -206 h 62821"/>
                <a:gd name="connsiteX2" fmla="*/ 138697 w 143956"/>
                <a:gd name="connsiteY2" fmla="*/ 8947 h 62821"/>
                <a:gd name="connsiteX3" fmla="*/ 143881 w 143956"/>
                <a:gd name="connsiteY3" fmla="*/ 29928 h 62821"/>
                <a:gd name="connsiteX4" fmla="*/ 142423 w 143956"/>
                <a:gd name="connsiteY4" fmla="*/ 42565 h 62821"/>
                <a:gd name="connsiteX5" fmla="*/ 139021 w 143956"/>
                <a:gd name="connsiteY5" fmla="*/ 50666 h 62821"/>
                <a:gd name="connsiteX6" fmla="*/ 128895 w 143956"/>
                <a:gd name="connsiteY6" fmla="*/ 56580 h 62821"/>
                <a:gd name="connsiteX7" fmla="*/ 25935 w 143956"/>
                <a:gd name="connsiteY7" fmla="*/ 62169 h 62821"/>
                <a:gd name="connsiteX8" fmla="*/ 904 w 143956"/>
                <a:gd name="connsiteY8" fmla="*/ 44104 h 62821"/>
                <a:gd name="connsiteX9" fmla="*/ 21075 w 143956"/>
                <a:gd name="connsiteY9" fmla="*/ 3682 h 62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6" h="62821">
                  <a:moveTo>
                    <a:pt x="21075" y="3682"/>
                  </a:moveTo>
                  <a:lnTo>
                    <a:pt x="119417" y="-206"/>
                  </a:lnTo>
                  <a:cubicBezTo>
                    <a:pt x="130110" y="523"/>
                    <a:pt x="134808" y="2872"/>
                    <a:pt x="138697" y="8947"/>
                  </a:cubicBezTo>
                  <a:cubicBezTo>
                    <a:pt x="142446" y="15282"/>
                    <a:pt x="144249" y="22581"/>
                    <a:pt x="143881" y="29928"/>
                  </a:cubicBezTo>
                  <a:cubicBezTo>
                    <a:pt x="143805" y="34181"/>
                    <a:pt x="143317" y="38410"/>
                    <a:pt x="142423" y="42565"/>
                  </a:cubicBezTo>
                  <a:cubicBezTo>
                    <a:pt x="141903" y="45481"/>
                    <a:pt x="140741" y="48252"/>
                    <a:pt x="139021" y="50666"/>
                  </a:cubicBezTo>
                  <a:cubicBezTo>
                    <a:pt x="136458" y="53777"/>
                    <a:pt x="132867" y="55875"/>
                    <a:pt x="128895" y="56580"/>
                  </a:cubicBezTo>
                  <a:cubicBezTo>
                    <a:pt x="110830" y="60063"/>
                    <a:pt x="25935" y="62169"/>
                    <a:pt x="25935" y="62169"/>
                  </a:cubicBezTo>
                  <a:cubicBezTo>
                    <a:pt x="25935" y="62169"/>
                    <a:pt x="1633" y="67110"/>
                    <a:pt x="904" y="44104"/>
                  </a:cubicBezTo>
                  <a:cubicBezTo>
                    <a:pt x="175" y="21098"/>
                    <a:pt x="-5172" y="6193"/>
                    <a:pt x="21075" y="368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79" name="Freeform: Shape 2078">
              <a:extLst>
                <a:ext uri="{FF2B5EF4-FFF2-40B4-BE49-F238E27FC236}">
                  <a16:creationId xmlns:a16="http://schemas.microsoft.com/office/drawing/2014/main" xmlns="" id="{9903B791-BA16-24C5-B9E5-545EED9DEB5E}"/>
                </a:ext>
              </a:extLst>
            </p:cNvPr>
            <p:cNvSpPr/>
            <p:nvPr/>
          </p:nvSpPr>
          <p:spPr>
            <a:xfrm>
              <a:off x="7832587" y="4127538"/>
              <a:ext cx="56541" cy="37573"/>
            </a:xfrm>
            <a:custGeom>
              <a:avLst/>
              <a:gdLst>
                <a:gd name="connsiteX0" fmla="*/ 17365 w 56541"/>
                <a:gd name="connsiteY0" fmla="*/ 36101 h 37573"/>
                <a:gd name="connsiteX1" fmla="*/ 43530 w 56541"/>
                <a:gd name="connsiteY1" fmla="*/ 35696 h 37573"/>
                <a:gd name="connsiteX2" fmla="*/ 52198 w 56541"/>
                <a:gd name="connsiteY2" fmla="*/ 30836 h 37573"/>
                <a:gd name="connsiteX3" fmla="*/ 49363 w 56541"/>
                <a:gd name="connsiteY3" fmla="*/ 3293 h 37573"/>
                <a:gd name="connsiteX4" fmla="*/ 40371 w 56541"/>
                <a:gd name="connsiteY4" fmla="*/ 53 h 37573"/>
                <a:gd name="connsiteX5" fmla="*/ 10398 w 56541"/>
                <a:gd name="connsiteY5" fmla="*/ 3698 h 37573"/>
                <a:gd name="connsiteX6" fmla="*/ 6105 w 56541"/>
                <a:gd name="connsiteY6" fmla="*/ 5237 h 37573"/>
                <a:gd name="connsiteX7" fmla="*/ 2541 w 56541"/>
                <a:gd name="connsiteY7" fmla="*/ 8964 h 37573"/>
                <a:gd name="connsiteX8" fmla="*/ 272 w 56541"/>
                <a:gd name="connsiteY8" fmla="*/ 21439 h 37573"/>
                <a:gd name="connsiteX9" fmla="*/ 17365 w 56541"/>
                <a:gd name="connsiteY9" fmla="*/ 36101 h 3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41" h="37573">
                  <a:moveTo>
                    <a:pt x="17365" y="36101"/>
                  </a:moveTo>
                  <a:cubicBezTo>
                    <a:pt x="26008" y="37916"/>
                    <a:pt x="34947" y="37778"/>
                    <a:pt x="43530" y="35696"/>
                  </a:cubicBezTo>
                  <a:cubicBezTo>
                    <a:pt x="46789" y="34846"/>
                    <a:pt x="49774" y="33177"/>
                    <a:pt x="52198" y="30836"/>
                  </a:cubicBezTo>
                  <a:cubicBezTo>
                    <a:pt x="58915" y="22419"/>
                    <a:pt x="57654" y="10171"/>
                    <a:pt x="49363" y="3293"/>
                  </a:cubicBezTo>
                  <a:cubicBezTo>
                    <a:pt x="46670" y="1503"/>
                    <a:pt x="43585" y="393"/>
                    <a:pt x="40371" y="53"/>
                  </a:cubicBezTo>
                  <a:cubicBezTo>
                    <a:pt x="30236" y="-798"/>
                    <a:pt x="20035" y="450"/>
                    <a:pt x="10398" y="3698"/>
                  </a:cubicBezTo>
                  <a:cubicBezTo>
                    <a:pt x="8902" y="4006"/>
                    <a:pt x="7456" y="4524"/>
                    <a:pt x="6105" y="5237"/>
                  </a:cubicBezTo>
                  <a:cubicBezTo>
                    <a:pt x="4662" y="6209"/>
                    <a:pt x="3446" y="7481"/>
                    <a:pt x="2541" y="8964"/>
                  </a:cubicBezTo>
                  <a:cubicBezTo>
                    <a:pt x="280" y="12706"/>
                    <a:pt x="-526" y="17145"/>
                    <a:pt x="272" y="21439"/>
                  </a:cubicBezTo>
                  <a:cubicBezTo>
                    <a:pt x="2012" y="29620"/>
                    <a:pt x="9013" y="35623"/>
                    <a:pt x="17365" y="3610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80" name="Freeform: Shape 2079">
              <a:extLst>
                <a:ext uri="{FF2B5EF4-FFF2-40B4-BE49-F238E27FC236}">
                  <a16:creationId xmlns:a16="http://schemas.microsoft.com/office/drawing/2014/main" xmlns="" id="{DABB573D-5DF9-0253-169F-FBF874E4751D}"/>
                </a:ext>
              </a:extLst>
            </p:cNvPr>
            <p:cNvSpPr/>
            <p:nvPr/>
          </p:nvSpPr>
          <p:spPr>
            <a:xfrm>
              <a:off x="7756798" y="4180776"/>
              <a:ext cx="143940" cy="62740"/>
            </a:xfrm>
            <a:custGeom>
              <a:avLst/>
              <a:gdLst>
                <a:gd name="connsiteX0" fmla="*/ 21058 w 143940"/>
                <a:gd name="connsiteY0" fmla="*/ 3601 h 62740"/>
                <a:gd name="connsiteX1" fmla="*/ 119400 w 143940"/>
                <a:gd name="connsiteY1" fmla="*/ -206 h 62740"/>
                <a:gd name="connsiteX2" fmla="*/ 138761 w 143940"/>
                <a:gd name="connsiteY2" fmla="*/ 8947 h 62740"/>
                <a:gd name="connsiteX3" fmla="*/ 143865 w 143940"/>
                <a:gd name="connsiteY3" fmla="*/ 29928 h 62740"/>
                <a:gd name="connsiteX4" fmla="*/ 142406 w 143940"/>
                <a:gd name="connsiteY4" fmla="*/ 42565 h 62740"/>
                <a:gd name="connsiteX5" fmla="*/ 139004 w 143940"/>
                <a:gd name="connsiteY5" fmla="*/ 50666 h 62740"/>
                <a:gd name="connsiteX6" fmla="*/ 128878 w 143940"/>
                <a:gd name="connsiteY6" fmla="*/ 56580 h 62740"/>
                <a:gd name="connsiteX7" fmla="*/ 25918 w 143940"/>
                <a:gd name="connsiteY7" fmla="*/ 62088 h 62740"/>
                <a:gd name="connsiteX8" fmla="*/ 887 w 143940"/>
                <a:gd name="connsiteY8" fmla="*/ 44023 h 62740"/>
                <a:gd name="connsiteX9" fmla="*/ 21058 w 143940"/>
                <a:gd name="connsiteY9" fmla="*/ 3601 h 6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40" h="62740">
                  <a:moveTo>
                    <a:pt x="21058" y="3601"/>
                  </a:moveTo>
                  <a:lnTo>
                    <a:pt x="119400" y="-206"/>
                  </a:lnTo>
                  <a:cubicBezTo>
                    <a:pt x="130093" y="523"/>
                    <a:pt x="134792" y="2872"/>
                    <a:pt x="138761" y="8947"/>
                  </a:cubicBezTo>
                  <a:cubicBezTo>
                    <a:pt x="142460" y="15298"/>
                    <a:pt x="144233" y="22589"/>
                    <a:pt x="143865" y="29928"/>
                  </a:cubicBezTo>
                  <a:cubicBezTo>
                    <a:pt x="143784" y="34181"/>
                    <a:pt x="143296" y="38410"/>
                    <a:pt x="142406" y="42565"/>
                  </a:cubicBezTo>
                  <a:cubicBezTo>
                    <a:pt x="141852" y="45473"/>
                    <a:pt x="140693" y="48236"/>
                    <a:pt x="139004" y="50666"/>
                  </a:cubicBezTo>
                  <a:cubicBezTo>
                    <a:pt x="136405" y="53736"/>
                    <a:pt x="132831" y="55826"/>
                    <a:pt x="128878" y="56580"/>
                  </a:cubicBezTo>
                  <a:cubicBezTo>
                    <a:pt x="110814" y="60063"/>
                    <a:pt x="25918" y="62088"/>
                    <a:pt x="25918" y="62088"/>
                  </a:cubicBezTo>
                  <a:cubicBezTo>
                    <a:pt x="25918" y="62088"/>
                    <a:pt x="1616" y="67029"/>
                    <a:pt x="887" y="44023"/>
                  </a:cubicBezTo>
                  <a:cubicBezTo>
                    <a:pt x="158" y="21017"/>
                    <a:pt x="-5107" y="5869"/>
                    <a:pt x="21058" y="3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81" name="Freeform: Shape 2080">
              <a:extLst>
                <a:ext uri="{FF2B5EF4-FFF2-40B4-BE49-F238E27FC236}">
                  <a16:creationId xmlns:a16="http://schemas.microsoft.com/office/drawing/2014/main" xmlns="" id="{379F93DF-8603-25EF-B29F-4ABC3494A019}"/>
                </a:ext>
              </a:extLst>
            </p:cNvPr>
            <p:cNvSpPr/>
            <p:nvPr/>
          </p:nvSpPr>
          <p:spPr>
            <a:xfrm>
              <a:off x="7834526" y="4191356"/>
              <a:ext cx="56470" cy="37457"/>
            </a:xfrm>
            <a:custGeom>
              <a:avLst/>
              <a:gdLst>
                <a:gd name="connsiteX0" fmla="*/ 17209 w 56470"/>
                <a:gd name="connsiteY0" fmla="*/ 35793 h 37457"/>
                <a:gd name="connsiteX1" fmla="*/ 43374 w 56470"/>
                <a:gd name="connsiteY1" fmla="*/ 35793 h 37457"/>
                <a:gd name="connsiteX2" fmla="*/ 52042 w 56470"/>
                <a:gd name="connsiteY2" fmla="*/ 30851 h 37457"/>
                <a:gd name="connsiteX3" fmla="*/ 56092 w 56470"/>
                <a:gd name="connsiteY3" fmla="*/ 15379 h 37457"/>
                <a:gd name="connsiteX4" fmla="*/ 49206 w 56470"/>
                <a:gd name="connsiteY4" fmla="*/ 3309 h 37457"/>
                <a:gd name="connsiteX5" fmla="*/ 40215 w 56470"/>
                <a:gd name="connsiteY5" fmla="*/ 69 h 37457"/>
                <a:gd name="connsiteX6" fmla="*/ 10404 w 56470"/>
                <a:gd name="connsiteY6" fmla="*/ 3390 h 37457"/>
                <a:gd name="connsiteX7" fmla="*/ 6192 w 56470"/>
                <a:gd name="connsiteY7" fmla="*/ 4929 h 37457"/>
                <a:gd name="connsiteX8" fmla="*/ 2546 w 56470"/>
                <a:gd name="connsiteY8" fmla="*/ 8736 h 37457"/>
                <a:gd name="connsiteX9" fmla="*/ 278 w 56470"/>
                <a:gd name="connsiteY9" fmla="*/ 21131 h 37457"/>
                <a:gd name="connsiteX10" fmla="*/ 17209 w 56470"/>
                <a:gd name="connsiteY10" fmla="*/ 35793 h 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70" h="37457">
                  <a:moveTo>
                    <a:pt x="17209" y="35793"/>
                  </a:moveTo>
                  <a:cubicBezTo>
                    <a:pt x="25822" y="37737"/>
                    <a:pt x="34760" y="37737"/>
                    <a:pt x="43374" y="35793"/>
                  </a:cubicBezTo>
                  <a:cubicBezTo>
                    <a:pt x="46638" y="34918"/>
                    <a:pt x="49623" y="33209"/>
                    <a:pt x="52042" y="30851"/>
                  </a:cubicBezTo>
                  <a:cubicBezTo>
                    <a:pt x="55693" y="26590"/>
                    <a:pt x="57185" y="20887"/>
                    <a:pt x="56092" y="15379"/>
                  </a:cubicBezTo>
                  <a:cubicBezTo>
                    <a:pt x="55431" y="10624"/>
                    <a:pt x="52966" y="6298"/>
                    <a:pt x="49206" y="3309"/>
                  </a:cubicBezTo>
                  <a:cubicBezTo>
                    <a:pt x="46496" y="1559"/>
                    <a:pt x="43420" y="449"/>
                    <a:pt x="40215" y="69"/>
                  </a:cubicBezTo>
                  <a:cubicBezTo>
                    <a:pt x="30156" y="-782"/>
                    <a:pt x="20028" y="344"/>
                    <a:pt x="10404" y="3390"/>
                  </a:cubicBezTo>
                  <a:cubicBezTo>
                    <a:pt x="8943" y="3730"/>
                    <a:pt x="7529" y="4249"/>
                    <a:pt x="6192" y="4929"/>
                  </a:cubicBezTo>
                  <a:cubicBezTo>
                    <a:pt x="4684" y="5885"/>
                    <a:pt x="3433" y="7189"/>
                    <a:pt x="2546" y="8736"/>
                  </a:cubicBezTo>
                  <a:cubicBezTo>
                    <a:pt x="277" y="12447"/>
                    <a:pt x="-531" y="16861"/>
                    <a:pt x="278" y="21131"/>
                  </a:cubicBezTo>
                  <a:cubicBezTo>
                    <a:pt x="1977" y="29272"/>
                    <a:pt x="8908" y="35274"/>
                    <a:pt x="17209" y="3579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82" name="Freeform: Shape 2081">
              <a:extLst>
                <a:ext uri="{FF2B5EF4-FFF2-40B4-BE49-F238E27FC236}">
                  <a16:creationId xmlns:a16="http://schemas.microsoft.com/office/drawing/2014/main" xmlns="" id="{036EF932-CFDC-30A7-6C49-B7F072682156}"/>
                </a:ext>
              </a:extLst>
            </p:cNvPr>
            <p:cNvSpPr/>
            <p:nvPr/>
          </p:nvSpPr>
          <p:spPr>
            <a:xfrm>
              <a:off x="7758599" y="4244205"/>
              <a:ext cx="143854" cy="62819"/>
            </a:xfrm>
            <a:custGeom>
              <a:avLst/>
              <a:gdLst>
                <a:gd name="connsiteX0" fmla="*/ 21039 w 143854"/>
                <a:gd name="connsiteY0" fmla="*/ 3601 h 62819"/>
                <a:gd name="connsiteX1" fmla="*/ 119381 w 143854"/>
                <a:gd name="connsiteY1" fmla="*/ -206 h 62819"/>
                <a:gd name="connsiteX2" fmla="*/ 138661 w 143854"/>
                <a:gd name="connsiteY2" fmla="*/ 8947 h 62819"/>
                <a:gd name="connsiteX3" fmla="*/ 143764 w 143854"/>
                <a:gd name="connsiteY3" fmla="*/ 29928 h 62819"/>
                <a:gd name="connsiteX4" fmla="*/ 142306 w 143854"/>
                <a:gd name="connsiteY4" fmla="*/ 42646 h 62819"/>
                <a:gd name="connsiteX5" fmla="*/ 138904 w 143854"/>
                <a:gd name="connsiteY5" fmla="*/ 50747 h 62819"/>
                <a:gd name="connsiteX6" fmla="*/ 128859 w 143854"/>
                <a:gd name="connsiteY6" fmla="*/ 56661 h 62819"/>
                <a:gd name="connsiteX7" fmla="*/ 25818 w 143854"/>
                <a:gd name="connsiteY7" fmla="*/ 62169 h 62819"/>
                <a:gd name="connsiteX8" fmla="*/ 868 w 143854"/>
                <a:gd name="connsiteY8" fmla="*/ 44024 h 62819"/>
                <a:gd name="connsiteX9" fmla="*/ 21039 w 143854"/>
                <a:gd name="connsiteY9" fmla="*/ 3601 h 6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54" h="62819">
                  <a:moveTo>
                    <a:pt x="21039" y="3601"/>
                  </a:moveTo>
                  <a:lnTo>
                    <a:pt x="119381" y="-206"/>
                  </a:lnTo>
                  <a:cubicBezTo>
                    <a:pt x="130074" y="604"/>
                    <a:pt x="134773" y="2953"/>
                    <a:pt x="138661" y="8947"/>
                  </a:cubicBezTo>
                  <a:cubicBezTo>
                    <a:pt x="142414" y="15274"/>
                    <a:pt x="144190" y="22581"/>
                    <a:pt x="143764" y="29928"/>
                  </a:cubicBezTo>
                  <a:cubicBezTo>
                    <a:pt x="143764" y="34205"/>
                    <a:pt x="143275" y="38475"/>
                    <a:pt x="142306" y="42646"/>
                  </a:cubicBezTo>
                  <a:cubicBezTo>
                    <a:pt x="141797" y="45571"/>
                    <a:pt x="140634" y="48341"/>
                    <a:pt x="138904" y="50747"/>
                  </a:cubicBezTo>
                  <a:cubicBezTo>
                    <a:pt x="136356" y="53842"/>
                    <a:pt x="132799" y="55932"/>
                    <a:pt x="128859" y="56661"/>
                  </a:cubicBezTo>
                  <a:cubicBezTo>
                    <a:pt x="110794" y="60144"/>
                    <a:pt x="25818" y="62169"/>
                    <a:pt x="25818" y="62169"/>
                  </a:cubicBezTo>
                  <a:cubicBezTo>
                    <a:pt x="25818" y="62169"/>
                    <a:pt x="1516" y="67111"/>
                    <a:pt x="868" y="44024"/>
                  </a:cubicBezTo>
                  <a:cubicBezTo>
                    <a:pt x="220" y="20936"/>
                    <a:pt x="-5208" y="6112"/>
                    <a:pt x="21039" y="36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83" name="Freeform: Shape 2082">
              <a:extLst>
                <a:ext uri="{FF2B5EF4-FFF2-40B4-BE49-F238E27FC236}">
                  <a16:creationId xmlns:a16="http://schemas.microsoft.com/office/drawing/2014/main" xmlns="" id="{2D4E3FD1-A14A-8F63-49A9-261A3A83833E}"/>
                </a:ext>
              </a:extLst>
            </p:cNvPr>
            <p:cNvSpPr/>
            <p:nvPr/>
          </p:nvSpPr>
          <p:spPr>
            <a:xfrm>
              <a:off x="7836497" y="4254723"/>
              <a:ext cx="56115" cy="37437"/>
            </a:xfrm>
            <a:custGeom>
              <a:avLst/>
              <a:gdLst>
                <a:gd name="connsiteX0" fmla="*/ 16939 w 56115"/>
                <a:gd name="connsiteY0" fmla="*/ 35773 h 37437"/>
                <a:gd name="connsiteX1" fmla="*/ 43104 w 56115"/>
                <a:gd name="connsiteY1" fmla="*/ 35773 h 37437"/>
                <a:gd name="connsiteX2" fmla="*/ 51772 w 56115"/>
                <a:gd name="connsiteY2" fmla="*/ 30832 h 37437"/>
                <a:gd name="connsiteX3" fmla="*/ 48937 w 56115"/>
                <a:gd name="connsiteY3" fmla="*/ 3289 h 37437"/>
                <a:gd name="connsiteX4" fmla="*/ 40026 w 56115"/>
                <a:gd name="connsiteY4" fmla="*/ 49 h 37437"/>
                <a:gd name="connsiteX5" fmla="*/ 10053 w 56115"/>
                <a:gd name="connsiteY5" fmla="*/ 3613 h 37437"/>
                <a:gd name="connsiteX6" fmla="*/ 5760 w 56115"/>
                <a:gd name="connsiteY6" fmla="*/ 5233 h 37437"/>
                <a:gd name="connsiteX7" fmla="*/ 2196 w 56115"/>
                <a:gd name="connsiteY7" fmla="*/ 8960 h 37437"/>
                <a:gd name="connsiteX8" fmla="*/ 333 w 56115"/>
                <a:gd name="connsiteY8" fmla="*/ 21030 h 37437"/>
                <a:gd name="connsiteX9" fmla="*/ 16939 w 56115"/>
                <a:gd name="connsiteY9" fmla="*/ 35773 h 37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115" h="37437">
                  <a:moveTo>
                    <a:pt x="16939" y="35773"/>
                  </a:moveTo>
                  <a:cubicBezTo>
                    <a:pt x="25552" y="37717"/>
                    <a:pt x="34491" y="37717"/>
                    <a:pt x="43104" y="35773"/>
                  </a:cubicBezTo>
                  <a:cubicBezTo>
                    <a:pt x="46377" y="34914"/>
                    <a:pt x="49366" y="33213"/>
                    <a:pt x="51772" y="30832"/>
                  </a:cubicBezTo>
                  <a:cubicBezTo>
                    <a:pt x="58489" y="22415"/>
                    <a:pt x="57229" y="10167"/>
                    <a:pt x="48937" y="3289"/>
                  </a:cubicBezTo>
                  <a:cubicBezTo>
                    <a:pt x="46280" y="1491"/>
                    <a:pt x="43218" y="381"/>
                    <a:pt x="40026" y="49"/>
                  </a:cubicBezTo>
                  <a:cubicBezTo>
                    <a:pt x="29897" y="-785"/>
                    <a:pt x="19704" y="430"/>
                    <a:pt x="10053" y="3613"/>
                  </a:cubicBezTo>
                  <a:cubicBezTo>
                    <a:pt x="8552" y="3945"/>
                    <a:pt x="7107" y="4496"/>
                    <a:pt x="5760" y="5233"/>
                  </a:cubicBezTo>
                  <a:cubicBezTo>
                    <a:pt x="4282" y="6165"/>
                    <a:pt x="3057" y="7445"/>
                    <a:pt x="2196" y="8960"/>
                  </a:cubicBezTo>
                  <a:cubicBezTo>
                    <a:pt x="145" y="12629"/>
                    <a:pt x="-516" y="16915"/>
                    <a:pt x="333" y="21030"/>
                  </a:cubicBezTo>
                  <a:cubicBezTo>
                    <a:pt x="1941" y="29106"/>
                    <a:pt x="8726" y="35133"/>
                    <a:pt x="16939" y="3577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84" name="Freeform: Shape 2083">
              <a:extLst>
                <a:ext uri="{FF2B5EF4-FFF2-40B4-BE49-F238E27FC236}">
                  <a16:creationId xmlns:a16="http://schemas.microsoft.com/office/drawing/2014/main" xmlns="" id="{D4CB7388-35F1-2889-2116-28CD7922D868}"/>
                </a:ext>
              </a:extLst>
            </p:cNvPr>
            <p:cNvSpPr/>
            <p:nvPr/>
          </p:nvSpPr>
          <p:spPr>
            <a:xfrm>
              <a:off x="7760317" y="4307714"/>
              <a:ext cx="143835" cy="62578"/>
            </a:xfrm>
            <a:custGeom>
              <a:avLst/>
              <a:gdLst>
                <a:gd name="connsiteX0" fmla="*/ 21022 w 143835"/>
                <a:gd name="connsiteY0" fmla="*/ 3520 h 62578"/>
                <a:gd name="connsiteX1" fmla="*/ 119446 w 143835"/>
                <a:gd name="connsiteY1" fmla="*/ -206 h 62578"/>
                <a:gd name="connsiteX2" fmla="*/ 138725 w 143835"/>
                <a:gd name="connsiteY2" fmla="*/ 8947 h 62578"/>
                <a:gd name="connsiteX3" fmla="*/ 143748 w 143835"/>
                <a:gd name="connsiteY3" fmla="*/ 29928 h 62578"/>
                <a:gd name="connsiteX4" fmla="*/ 142290 w 143835"/>
                <a:gd name="connsiteY4" fmla="*/ 42565 h 62578"/>
                <a:gd name="connsiteX5" fmla="*/ 138887 w 143835"/>
                <a:gd name="connsiteY5" fmla="*/ 50666 h 62578"/>
                <a:gd name="connsiteX6" fmla="*/ 128842 w 143835"/>
                <a:gd name="connsiteY6" fmla="*/ 56579 h 62578"/>
                <a:gd name="connsiteX7" fmla="*/ 25801 w 143835"/>
                <a:gd name="connsiteY7" fmla="*/ 61926 h 62578"/>
                <a:gd name="connsiteX8" fmla="*/ 851 w 143835"/>
                <a:gd name="connsiteY8" fmla="*/ 43861 h 62578"/>
                <a:gd name="connsiteX9" fmla="*/ 21022 w 143835"/>
                <a:gd name="connsiteY9" fmla="*/ 3520 h 6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5" h="62578">
                  <a:moveTo>
                    <a:pt x="21022" y="3520"/>
                  </a:moveTo>
                  <a:lnTo>
                    <a:pt x="119446" y="-206"/>
                  </a:lnTo>
                  <a:cubicBezTo>
                    <a:pt x="130057" y="523"/>
                    <a:pt x="134837" y="2872"/>
                    <a:pt x="138725" y="8947"/>
                  </a:cubicBezTo>
                  <a:cubicBezTo>
                    <a:pt x="142418" y="15298"/>
                    <a:pt x="144164" y="22597"/>
                    <a:pt x="143748" y="29928"/>
                  </a:cubicBezTo>
                  <a:cubicBezTo>
                    <a:pt x="143752" y="34181"/>
                    <a:pt x="143262" y="38426"/>
                    <a:pt x="142290" y="42565"/>
                  </a:cubicBezTo>
                  <a:cubicBezTo>
                    <a:pt x="141769" y="45481"/>
                    <a:pt x="140608" y="48252"/>
                    <a:pt x="138887" y="50666"/>
                  </a:cubicBezTo>
                  <a:cubicBezTo>
                    <a:pt x="136339" y="53760"/>
                    <a:pt x="132783" y="55850"/>
                    <a:pt x="128842" y="56579"/>
                  </a:cubicBezTo>
                  <a:cubicBezTo>
                    <a:pt x="110778" y="60063"/>
                    <a:pt x="25801" y="61926"/>
                    <a:pt x="25801" y="61926"/>
                  </a:cubicBezTo>
                  <a:cubicBezTo>
                    <a:pt x="25801" y="61926"/>
                    <a:pt x="1499" y="66867"/>
                    <a:pt x="851" y="43861"/>
                  </a:cubicBezTo>
                  <a:cubicBezTo>
                    <a:pt x="203" y="20855"/>
                    <a:pt x="-5143" y="5950"/>
                    <a:pt x="21022" y="352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85" name="Freeform: Shape 2084">
              <a:extLst>
                <a:ext uri="{FF2B5EF4-FFF2-40B4-BE49-F238E27FC236}">
                  <a16:creationId xmlns:a16="http://schemas.microsoft.com/office/drawing/2014/main" xmlns="" id="{C08919C5-875A-9235-A1FB-A7DF06F34C2E}"/>
                </a:ext>
              </a:extLst>
            </p:cNvPr>
            <p:cNvSpPr/>
            <p:nvPr/>
          </p:nvSpPr>
          <p:spPr>
            <a:xfrm>
              <a:off x="7837844" y="4318248"/>
              <a:ext cx="56539" cy="37453"/>
            </a:xfrm>
            <a:custGeom>
              <a:avLst/>
              <a:gdLst>
                <a:gd name="connsiteX0" fmla="*/ 17373 w 56539"/>
                <a:gd name="connsiteY0" fmla="*/ 35758 h 37453"/>
                <a:gd name="connsiteX1" fmla="*/ 43458 w 56539"/>
                <a:gd name="connsiteY1" fmla="*/ 35758 h 37453"/>
                <a:gd name="connsiteX2" fmla="*/ 52125 w 56539"/>
                <a:gd name="connsiteY2" fmla="*/ 30898 h 37453"/>
                <a:gd name="connsiteX3" fmla="*/ 49371 w 56539"/>
                <a:gd name="connsiteY3" fmla="*/ 3274 h 37453"/>
                <a:gd name="connsiteX4" fmla="*/ 40379 w 56539"/>
                <a:gd name="connsiteY4" fmla="*/ 34 h 37453"/>
                <a:gd name="connsiteX5" fmla="*/ 10407 w 56539"/>
                <a:gd name="connsiteY5" fmla="*/ 3680 h 37453"/>
                <a:gd name="connsiteX6" fmla="*/ 6194 w 56539"/>
                <a:gd name="connsiteY6" fmla="*/ 5219 h 37453"/>
                <a:gd name="connsiteX7" fmla="*/ 2549 w 56539"/>
                <a:gd name="connsiteY7" fmla="*/ 8945 h 37453"/>
                <a:gd name="connsiteX8" fmla="*/ 281 w 56539"/>
                <a:gd name="connsiteY8" fmla="*/ 21420 h 37453"/>
                <a:gd name="connsiteX9" fmla="*/ 17373 w 56539"/>
                <a:gd name="connsiteY9" fmla="*/ 35758 h 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39" h="37453">
                  <a:moveTo>
                    <a:pt x="17373" y="35758"/>
                  </a:moveTo>
                  <a:cubicBezTo>
                    <a:pt x="25954" y="37743"/>
                    <a:pt x="34877" y="37743"/>
                    <a:pt x="43458" y="35758"/>
                  </a:cubicBezTo>
                  <a:cubicBezTo>
                    <a:pt x="46723" y="34924"/>
                    <a:pt x="49713" y="33247"/>
                    <a:pt x="52125" y="30898"/>
                  </a:cubicBezTo>
                  <a:cubicBezTo>
                    <a:pt x="58915" y="22489"/>
                    <a:pt x="57689" y="10176"/>
                    <a:pt x="49371" y="3274"/>
                  </a:cubicBezTo>
                  <a:cubicBezTo>
                    <a:pt x="46667" y="1509"/>
                    <a:pt x="43588" y="399"/>
                    <a:pt x="40379" y="34"/>
                  </a:cubicBezTo>
                  <a:cubicBezTo>
                    <a:pt x="30245" y="-776"/>
                    <a:pt x="20052" y="464"/>
                    <a:pt x="10407" y="3680"/>
                  </a:cubicBezTo>
                  <a:cubicBezTo>
                    <a:pt x="8925" y="3947"/>
                    <a:pt x="7500" y="4465"/>
                    <a:pt x="6194" y="5219"/>
                  </a:cubicBezTo>
                  <a:cubicBezTo>
                    <a:pt x="4709" y="6166"/>
                    <a:pt x="3460" y="7438"/>
                    <a:pt x="2549" y="8945"/>
                  </a:cubicBezTo>
                  <a:cubicBezTo>
                    <a:pt x="275" y="12679"/>
                    <a:pt x="-533" y="17127"/>
                    <a:pt x="281" y="21420"/>
                  </a:cubicBezTo>
                  <a:cubicBezTo>
                    <a:pt x="2146" y="29472"/>
                    <a:pt x="9117" y="35321"/>
                    <a:pt x="17373" y="3575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86" name="Freeform: Shape 2085">
              <a:extLst>
                <a:ext uri="{FF2B5EF4-FFF2-40B4-BE49-F238E27FC236}">
                  <a16:creationId xmlns:a16="http://schemas.microsoft.com/office/drawing/2014/main" xmlns="" id="{E4052E08-6D06-085A-9D5B-2AD2E94E0623}"/>
                </a:ext>
              </a:extLst>
            </p:cNvPr>
            <p:cNvSpPr/>
            <p:nvPr/>
          </p:nvSpPr>
          <p:spPr>
            <a:xfrm>
              <a:off x="7761956" y="4371143"/>
              <a:ext cx="143891" cy="62657"/>
            </a:xfrm>
            <a:custGeom>
              <a:avLst/>
              <a:gdLst>
                <a:gd name="connsiteX0" fmla="*/ 21084 w 143891"/>
                <a:gd name="connsiteY0" fmla="*/ 3439 h 62657"/>
                <a:gd name="connsiteX1" fmla="*/ 119508 w 143891"/>
                <a:gd name="connsiteY1" fmla="*/ -206 h 62657"/>
                <a:gd name="connsiteX2" fmla="*/ 138787 w 143891"/>
                <a:gd name="connsiteY2" fmla="*/ 9028 h 62657"/>
                <a:gd name="connsiteX3" fmla="*/ 143810 w 143891"/>
                <a:gd name="connsiteY3" fmla="*/ 30009 h 62657"/>
                <a:gd name="connsiteX4" fmla="*/ 142351 w 143891"/>
                <a:gd name="connsiteY4" fmla="*/ 42646 h 62657"/>
                <a:gd name="connsiteX5" fmla="*/ 138949 w 143891"/>
                <a:gd name="connsiteY5" fmla="*/ 50747 h 62657"/>
                <a:gd name="connsiteX6" fmla="*/ 128823 w 143891"/>
                <a:gd name="connsiteY6" fmla="*/ 56660 h 62657"/>
                <a:gd name="connsiteX7" fmla="*/ 25782 w 143891"/>
                <a:gd name="connsiteY7" fmla="*/ 62007 h 62657"/>
                <a:gd name="connsiteX8" fmla="*/ 832 w 143891"/>
                <a:gd name="connsiteY8" fmla="*/ 43861 h 62657"/>
                <a:gd name="connsiteX9" fmla="*/ 21084 w 143891"/>
                <a:gd name="connsiteY9" fmla="*/ 3439 h 62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91" h="62657">
                  <a:moveTo>
                    <a:pt x="21084" y="3439"/>
                  </a:moveTo>
                  <a:lnTo>
                    <a:pt x="119508" y="-206"/>
                  </a:lnTo>
                  <a:cubicBezTo>
                    <a:pt x="130119" y="604"/>
                    <a:pt x="134818" y="2953"/>
                    <a:pt x="138787" y="9028"/>
                  </a:cubicBezTo>
                  <a:cubicBezTo>
                    <a:pt x="142458" y="15387"/>
                    <a:pt x="144203" y="22678"/>
                    <a:pt x="143810" y="30009"/>
                  </a:cubicBezTo>
                  <a:cubicBezTo>
                    <a:pt x="143729" y="34262"/>
                    <a:pt x="143241" y="38491"/>
                    <a:pt x="142351" y="42646"/>
                  </a:cubicBezTo>
                  <a:cubicBezTo>
                    <a:pt x="141822" y="45562"/>
                    <a:pt x="140660" y="48325"/>
                    <a:pt x="138949" y="50747"/>
                  </a:cubicBezTo>
                  <a:cubicBezTo>
                    <a:pt x="136372" y="53841"/>
                    <a:pt x="132788" y="55939"/>
                    <a:pt x="128823" y="56660"/>
                  </a:cubicBezTo>
                  <a:cubicBezTo>
                    <a:pt x="110759" y="60144"/>
                    <a:pt x="25782" y="62007"/>
                    <a:pt x="25782" y="62007"/>
                  </a:cubicBezTo>
                  <a:cubicBezTo>
                    <a:pt x="25782" y="62007"/>
                    <a:pt x="1480" y="66948"/>
                    <a:pt x="832" y="43861"/>
                  </a:cubicBezTo>
                  <a:cubicBezTo>
                    <a:pt x="184" y="20774"/>
                    <a:pt x="-5081" y="5869"/>
                    <a:pt x="21084" y="343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87" name="Freeform: Shape 2086">
              <a:extLst>
                <a:ext uri="{FF2B5EF4-FFF2-40B4-BE49-F238E27FC236}">
                  <a16:creationId xmlns:a16="http://schemas.microsoft.com/office/drawing/2014/main" xmlns="" id="{F665F4E5-C9E3-F003-2C2A-47083E124F82}"/>
                </a:ext>
              </a:extLst>
            </p:cNvPr>
            <p:cNvSpPr/>
            <p:nvPr/>
          </p:nvSpPr>
          <p:spPr>
            <a:xfrm>
              <a:off x="7839545" y="4381722"/>
              <a:ext cx="56438" cy="37406"/>
            </a:xfrm>
            <a:custGeom>
              <a:avLst/>
              <a:gdLst>
                <a:gd name="connsiteX0" fmla="*/ 17292 w 56438"/>
                <a:gd name="connsiteY0" fmla="*/ 35712 h 37406"/>
                <a:gd name="connsiteX1" fmla="*/ 43458 w 56438"/>
                <a:gd name="connsiteY1" fmla="*/ 35712 h 37406"/>
                <a:gd name="connsiteX2" fmla="*/ 52125 w 56438"/>
                <a:gd name="connsiteY2" fmla="*/ 30852 h 37406"/>
                <a:gd name="connsiteX3" fmla="*/ 49371 w 56438"/>
                <a:gd name="connsiteY3" fmla="*/ 3309 h 37406"/>
                <a:gd name="connsiteX4" fmla="*/ 40379 w 56438"/>
                <a:gd name="connsiteY4" fmla="*/ 69 h 37406"/>
                <a:gd name="connsiteX5" fmla="*/ 10407 w 56438"/>
                <a:gd name="connsiteY5" fmla="*/ 3633 h 37406"/>
                <a:gd name="connsiteX6" fmla="*/ 6113 w 56438"/>
                <a:gd name="connsiteY6" fmla="*/ 5172 h 37406"/>
                <a:gd name="connsiteX7" fmla="*/ 2549 w 56438"/>
                <a:gd name="connsiteY7" fmla="*/ 8899 h 37406"/>
                <a:gd name="connsiteX8" fmla="*/ 281 w 56438"/>
                <a:gd name="connsiteY8" fmla="*/ 21374 h 37406"/>
                <a:gd name="connsiteX9" fmla="*/ 17292 w 56438"/>
                <a:gd name="connsiteY9" fmla="*/ 35712 h 37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8" h="37406">
                  <a:moveTo>
                    <a:pt x="17292" y="35712"/>
                  </a:moveTo>
                  <a:cubicBezTo>
                    <a:pt x="25901" y="37697"/>
                    <a:pt x="34849" y="37697"/>
                    <a:pt x="43458" y="35712"/>
                  </a:cubicBezTo>
                  <a:cubicBezTo>
                    <a:pt x="46717" y="34862"/>
                    <a:pt x="49702" y="33193"/>
                    <a:pt x="52125" y="30852"/>
                  </a:cubicBezTo>
                  <a:cubicBezTo>
                    <a:pt x="58774" y="22427"/>
                    <a:pt x="57556" y="10251"/>
                    <a:pt x="49371" y="3309"/>
                  </a:cubicBezTo>
                  <a:cubicBezTo>
                    <a:pt x="46678" y="1519"/>
                    <a:pt x="43594" y="409"/>
                    <a:pt x="40379" y="69"/>
                  </a:cubicBezTo>
                  <a:cubicBezTo>
                    <a:pt x="30250" y="-806"/>
                    <a:pt x="20048" y="409"/>
                    <a:pt x="10407" y="3633"/>
                  </a:cubicBezTo>
                  <a:cubicBezTo>
                    <a:pt x="8899" y="3901"/>
                    <a:pt x="7448" y="4419"/>
                    <a:pt x="6113" y="5172"/>
                  </a:cubicBezTo>
                  <a:cubicBezTo>
                    <a:pt x="4651" y="6120"/>
                    <a:pt x="3430" y="7392"/>
                    <a:pt x="2549" y="8899"/>
                  </a:cubicBezTo>
                  <a:cubicBezTo>
                    <a:pt x="275" y="12633"/>
                    <a:pt x="-533" y="17080"/>
                    <a:pt x="281" y="21374"/>
                  </a:cubicBezTo>
                  <a:cubicBezTo>
                    <a:pt x="2138" y="29402"/>
                    <a:pt x="9067" y="35242"/>
                    <a:pt x="17292" y="3571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88" name="Freeform: Shape 2087">
              <a:extLst>
                <a:ext uri="{FF2B5EF4-FFF2-40B4-BE49-F238E27FC236}">
                  <a16:creationId xmlns:a16="http://schemas.microsoft.com/office/drawing/2014/main" xmlns="" id="{345EEB99-2169-C041-AF31-41BC69CCB746}"/>
                </a:ext>
              </a:extLst>
            </p:cNvPr>
            <p:cNvSpPr/>
            <p:nvPr/>
          </p:nvSpPr>
          <p:spPr>
            <a:xfrm>
              <a:off x="7763577" y="4434409"/>
              <a:ext cx="143903" cy="62480"/>
            </a:xfrm>
            <a:custGeom>
              <a:avLst/>
              <a:gdLst>
                <a:gd name="connsiteX0" fmla="*/ 21084 w 143903"/>
                <a:gd name="connsiteY0" fmla="*/ 3358 h 62480"/>
                <a:gd name="connsiteX1" fmla="*/ 119507 w 143903"/>
                <a:gd name="connsiteY1" fmla="*/ -206 h 62480"/>
                <a:gd name="connsiteX2" fmla="*/ 138787 w 143903"/>
                <a:gd name="connsiteY2" fmla="*/ 9028 h 62480"/>
                <a:gd name="connsiteX3" fmla="*/ 143810 w 143903"/>
                <a:gd name="connsiteY3" fmla="*/ 30009 h 62480"/>
                <a:gd name="connsiteX4" fmla="*/ 142351 w 143903"/>
                <a:gd name="connsiteY4" fmla="*/ 42646 h 62480"/>
                <a:gd name="connsiteX5" fmla="*/ 138868 w 143903"/>
                <a:gd name="connsiteY5" fmla="*/ 50747 h 62480"/>
                <a:gd name="connsiteX6" fmla="*/ 128823 w 143903"/>
                <a:gd name="connsiteY6" fmla="*/ 56660 h 62480"/>
                <a:gd name="connsiteX7" fmla="*/ 25782 w 143903"/>
                <a:gd name="connsiteY7" fmla="*/ 61845 h 62480"/>
                <a:gd name="connsiteX8" fmla="*/ 832 w 143903"/>
                <a:gd name="connsiteY8" fmla="*/ 43699 h 62480"/>
                <a:gd name="connsiteX9" fmla="*/ 21084 w 143903"/>
                <a:gd name="connsiteY9" fmla="*/ 3358 h 6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3" h="62480">
                  <a:moveTo>
                    <a:pt x="21084" y="3358"/>
                  </a:moveTo>
                  <a:lnTo>
                    <a:pt x="119507" y="-206"/>
                  </a:lnTo>
                  <a:cubicBezTo>
                    <a:pt x="130119" y="604"/>
                    <a:pt x="134899" y="2953"/>
                    <a:pt x="138787" y="9028"/>
                  </a:cubicBezTo>
                  <a:cubicBezTo>
                    <a:pt x="142498" y="15371"/>
                    <a:pt x="144245" y="22670"/>
                    <a:pt x="143810" y="30009"/>
                  </a:cubicBezTo>
                  <a:cubicBezTo>
                    <a:pt x="143733" y="34262"/>
                    <a:pt x="143245" y="38491"/>
                    <a:pt x="142351" y="42646"/>
                  </a:cubicBezTo>
                  <a:cubicBezTo>
                    <a:pt x="141802" y="45571"/>
                    <a:pt x="140612" y="48333"/>
                    <a:pt x="138868" y="50747"/>
                  </a:cubicBezTo>
                  <a:cubicBezTo>
                    <a:pt x="136320" y="53841"/>
                    <a:pt x="132763" y="55931"/>
                    <a:pt x="128823" y="56660"/>
                  </a:cubicBezTo>
                  <a:cubicBezTo>
                    <a:pt x="110759" y="60063"/>
                    <a:pt x="25782" y="61845"/>
                    <a:pt x="25782" y="61845"/>
                  </a:cubicBezTo>
                  <a:cubicBezTo>
                    <a:pt x="25782" y="61845"/>
                    <a:pt x="1480" y="66705"/>
                    <a:pt x="832" y="43699"/>
                  </a:cubicBezTo>
                  <a:cubicBezTo>
                    <a:pt x="184" y="20693"/>
                    <a:pt x="-5081" y="6031"/>
                    <a:pt x="21084" y="335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89" name="Freeform: Shape 2088">
              <a:extLst>
                <a:ext uri="{FF2B5EF4-FFF2-40B4-BE49-F238E27FC236}">
                  <a16:creationId xmlns:a16="http://schemas.microsoft.com/office/drawing/2014/main" xmlns="" id="{515B24E1-2E0A-A6B1-1489-BF3D66849746}"/>
                </a:ext>
              </a:extLst>
            </p:cNvPr>
            <p:cNvSpPr/>
            <p:nvPr/>
          </p:nvSpPr>
          <p:spPr>
            <a:xfrm>
              <a:off x="7841168" y="4445105"/>
              <a:ext cx="56435" cy="37503"/>
            </a:xfrm>
            <a:custGeom>
              <a:avLst/>
              <a:gdLst>
                <a:gd name="connsiteX0" fmla="*/ 17290 w 56435"/>
                <a:gd name="connsiteY0" fmla="*/ 35839 h 37503"/>
                <a:gd name="connsiteX1" fmla="*/ 43455 w 56435"/>
                <a:gd name="connsiteY1" fmla="*/ 35839 h 37503"/>
                <a:gd name="connsiteX2" fmla="*/ 52123 w 56435"/>
                <a:gd name="connsiteY2" fmla="*/ 30898 h 37503"/>
                <a:gd name="connsiteX3" fmla="*/ 49368 w 56435"/>
                <a:gd name="connsiteY3" fmla="*/ 3356 h 37503"/>
                <a:gd name="connsiteX4" fmla="*/ 40377 w 56435"/>
                <a:gd name="connsiteY4" fmla="*/ 34 h 37503"/>
                <a:gd name="connsiteX5" fmla="*/ 10404 w 56435"/>
                <a:gd name="connsiteY5" fmla="*/ 3679 h 37503"/>
                <a:gd name="connsiteX6" fmla="*/ 6192 w 56435"/>
                <a:gd name="connsiteY6" fmla="*/ 5219 h 37503"/>
                <a:gd name="connsiteX7" fmla="*/ 2546 w 56435"/>
                <a:gd name="connsiteY7" fmla="*/ 8945 h 37503"/>
                <a:gd name="connsiteX8" fmla="*/ 278 w 56435"/>
                <a:gd name="connsiteY8" fmla="*/ 21339 h 37503"/>
                <a:gd name="connsiteX9" fmla="*/ 17290 w 56435"/>
                <a:gd name="connsiteY9" fmla="*/ 35839 h 3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35" h="37503">
                  <a:moveTo>
                    <a:pt x="17290" y="35839"/>
                  </a:moveTo>
                  <a:cubicBezTo>
                    <a:pt x="25903" y="37784"/>
                    <a:pt x="34841" y="37784"/>
                    <a:pt x="43455" y="35839"/>
                  </a:cubicBezTo>
                  <a:cubicBezTo>
                    <a:pt x="46712" y="34940"/>
                    <a:pt x="49692" y="33247"/>
                    <a:pt x="52123" y="30898"/>
                  </a:cubicBezTo>
                  <a:cubicBezTo>
                    <a:pt x="58771" y="22473"/>
                    <a:pt x="57553" y="10298"/>
                    <a:pt x="49368" y="3356"/>
                  </a:cubicBezTo>
                  <a:cubicBezTo>
                    <a:pt x="46670" y="1565"/>
                    <a:pt x="43592" y="423"/>
                    <a:pt x="40377" y="34"/>
                  </a:cubicBezTo>
                  <a:cubicBezTo>
                    <a:pt x="30243" y="-776"/>
                    <a:pt x="20049" y="464"/>
                    <a:pt x="10404" y="3679"/>
                  </a:cubicBezTo>
                  <a:cubicBezTo>
                    <a:pt x="8922" y="3947"/>
                    <a:pt x="7497" y="4465"/>
                    <a:pt x="6192" y="5219"/>
                  </a:cubicBezTo>
                  <a:cubicBezTo>
                    <a:pt x="4688" y="6142"/>
                    <a:pt x="3436" y="7422"/>
                    <a:pt x="2546" y="8945"/>
                  </a:cubicBezTo>
                  <a:cubicBezTo>
                    <a:pt x="277" y="12655"/>
                    <a:pt x="-531" y="17070"/>
                    <a:pt x="278" y="21339"/>
                  </a:cubicBezTo>
                  <a:cubicBezTo>
                    <a:pt x="2048" y="29448"/>
                    <a:pt x="9006" y="35378"/>
                    <a:pt x="17290" y="3583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90" name="Freeform: Shape 2089">
              <a:extLst>
                <a:ext uri="{FF2B5EF4-FFF2-40B4-BE49-F238E27FC236}">
                  <a16:creationId xmlns:a16="http://schemas.microsoft.com/office/drawing/2014/main" xmlns="" id="{3E9477E1-8018-9696-7F16-B4177F17672A}"/>
                </a:ext>
              </a:extLst>
            </p:cNvPr>
            <p:cNvSpPr/>
            <p:nvPr/>
          </p:nvSpPr>
          <p:spPr>
            <a:xfrm>
              <a:off x="7765134" y="4498162"/>
              <a:ext cx="143879" cy="62399"/>
            </a:xfrm>
            <a:custGeom>
              <a:avLst/>
              <a:gdLst>
                <a:gd name="connsiteX0" fmla="*/ 21146 w 143879"/>
                <a:gd name="connsiteY0" fmla="*/ 3277 h 62399"/>
                <a:gd name="connsiteX1" fmla="*/ 119570 w 143879"/>
                <a:gd name="connsiteY1" fmla="*/ -206 h 62399"/>
                <a:gd name="connsiteX2" fmla="*/ 138768 w 143879"/>
                <a:gd name="connsiteY2" fmla="*/ 9028 h 62399"/>
                <a:gd name="connsiteX3" fmla="*/ 143791 w 143879"/>
                <a:gd name="connsiteY3" fmla="*/ 30009 h 62399"/>
                <a:gd name="connsiteX4" fmla="*/ 142333 w 143879"/>
                <a:gd name="connsiteY4" fmla="*/ 42727 h 62399"/>
                <a:gd name="connsiteX5" fmla="*/ 138849 w 143879"/>
                <a:gd name="connsiteY5" fmla="*/ 50828 h 62399"/>
                <a:gd name="connsiteX6" fmla="*/ 128805 w 143879"/>
                <a:gd name="connsiteY6" fmla="*/ 56741 h 62399"/>
                <a:gd name="connsiteX7" fmla="*/ 25764 w 143879"/>
                <a:gd name="connsiteY7" fmla="*/ 61764 h 62399"/>
                <a:gd name="connsiteX8" fmla="*/ 813 w 143879"/>
                <a:gd name="connsiteY8" fmla="*/ 43618 h 62399"/>
                <a:gd name="connsiteX9" fmla="*/ 21146 w 143879"/>
                <a:gd name="connsiteY9" fmla="*/ 3277 h 6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9" h="62399">
                  <a:moveTo>
                    <a:pt x="21146" y="3277"/>
                  </a:moveTo>
                  <a:lnTo>
                    <a:pt x="119570" y="-206"/>
                  </a:lnTo>
                  <a:cubicBezTo>
                    <a:pt x="130182" y="604"/>
                    <a:pt x="134880" y="2953"/>
                    <a:pt x="138768" y="9028"/>
                  </a:cubicBezTo>
                  <a:cubicBezTo>
                    <a:pt x="142462" y="15379"/>
                    <a:pt x="144207" y="22678"/>
                    <a:pt x="143791" y="30009"/>
                  </a:cubicBezTo>
                  <a:cubicBezTo>
                    <a:pt x="143715" y="34286"/>
                    <a:pt x="143226" y="38547"/>
                    <a:pt x="142333" y="42727"/>
                  </a:cubicBezTo>
                  <a:cubicBezTo>
                    <a:pt x="141810" y="45660"/>
                    <a:pt x="140618" y="48430"/>
                    <a:pt x="138849" y="50828"/>
                  </a:cubicBezTo>
                  <a:cubicBezTo>
                    <a:pt x="136302" y="53922"/>
                    <a:pt x="132745" y="56012"/>
                    <a:pt x="128805" y="56741"/>
                  </a:cubicBezTo>
                  <a:cubicBezTo>
                    <a:pt x="110659" y="60144"/>
                    <a:pt x="25764" y="61764"/>
                    <a:pt x="25764" y="61764"/>
                  </a:cubicBezTo>
                  <a:cubicBezTo>
                    <a:pt x="25764" y="61764"/>
                    <a:pt x="1462" y="66624"/>
                    <a:pt x="813" y="43618"/>
                  </a:cubicBezTo>
                  <a:cubicBezTo>
                    <a:pt x="165" y="20612"/>
                    <a:pt x="-5019" y="5707"/>
                    <a:pt x="21146" y="327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91" name="Freeform: Shape 2090">
              <a:extLst>
                <a:ext uri="{FF2B5EF4-FFF2-40B4-BE49-F238E27FC236}">
                  <a16:creationId xmlns:a16="http://schemas.microsoft.com/office/drawing/2014/main" xmlns="" id="{4AE99976-B741-05DD-285C-CFD6F77F477C}"/>
                </a:ext>
              </a:extLst>
            </p:cNvPr>
            <p:cNvSpPr/>
            <p:nvPr/>
          </p:nvSpPr>
          <p:spPr>
            <a:xfrm>
              <a:off x="7842701" y="4508541"/>
              <a:ext cx="56606" cy="37496"/>
            </a:xfrm>
            <a:custGeom>
              <a:avLst/>
              <a:gdLst>
                <a:gd name="connsiteX0" fmla="*/ 17296 w 56606"/>
                <a:gd name="connsiteY0" fmla="*/ 35831 h 37496"/>
                <a:gd name="connsiteX1" fmla="*/ 43461 w 56606"/>
                <a:gd name="connsiteY1" fmla="*/ 35831 h 37496"/>
                <a:gd name="connsiteX2" fmla="*/ 52129 w 56606"/>
                <a:gd name="connsiteY2" fmla="*/ 30971 h 37496"/>
                <a:gd name="connsiteX3" fmla="*/ 56260 w 56606"/>
                <a:gd name="connsiteY3" fmla="*/ 15418 h 37496"/>
                <a:gd name="connsiteX4" fmla="*/ 49374 w 56606"/>
                <a:gd name="connsiteY4" fmla="*/ 3348 h 37496"/>
                <a:gd name="connsiteX5" fmla="*/ 40464 w 56606"/>
                <a:gd name="connsiteY5" fmla="*/ 26 h 37496"/>
                <a:gd name="connsiteX6" fmla="*/ 10410 w 56606"/>
                <a:gd name="connsiteY6" fmla="*/ 3591 h 37496"/>
                <a:gd name="connsiteX7" fmla="*/ 6198 w 56606"/>
                <a:gd name="connsiteY7" fmla="*/ 5130 h 37496"/>
                <a:gd name="connsiteX8" fmla="*/ 2633 w 56606"/>
                <a:gd name="connsiteY8" fmla="*/ 8856 h 37496"/>
                <a:gd name="connsiteX9" fmla="*/ 284 w 56606"/>
                <a:gd name="connsiteY9" fmla="*/ 21331 h 37496"/>
                <a:gd name="connsiteX10" fmla="*/ 17296 w 56606"/>
                <a:gd name="connsiteY10" fmla="*/ 35831 h 3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6" h="37496">
                  <a:moveTo>
                    <a:pt x="17296" y="35831"/>
                  </a:moveTo>
                  <a:cubicBezTo>
                    <a:pt x="25909" y="37776"/>
                    <a:pt x="34847" y="37776"/>
                    <a:pt x="43461" y="35831"/>
                  </a:cubicBezTo>
                  <a:cubicBezTo>
                    <a:pt x="46699" y="34932"/>
                    <a:pt x="49673" y="33263"/>
                    <a:pt x="52129" y="30971"/>
                  </a:cubicBezTo>
                  <a:cubicBezTo>
                    <a:pt x="55779" y="26678"/>
                    <a:pt x="57296" y="20959"/>
                    <a:pt x="56260" y="15418"/>
                  </a:cubicBezTo>
                  <a:cubicBezTo>
                    <a:pt x="55632" y="10646"/>
                    <a:pt x="53160" y="6312"/>
                    <a:pt x="49374" y="3348"/>
                  </a:cubicBezTo>
                  <a:cubicBezTo>
                    <a:pt x="46706" y="1557"/>
                    <a:pt x="43653" y="423"/>
                    <a:pt x="40464" y="26"/>
                  </a:cubicBezTo>
                  <a:cubicBezTo>
                    <a:pt x="30309" y="-759"/>
                    <a:pt x="20099" y="448"/>
                    <a:pt x="10410" y="3591"/>
                  </a:cubicBezTo>
                  <a:cubicBezTo>
                    <a:pt x="8939" y="3898"/>
                    <a:pt x="7520" y="4417"/>
                    <a:pt x="6198" y="5130"/>
                  </a:cubicBezTo>
                  <a:cubicBezTo>
                    <a:pt x="4717" y="6053"/>
                    <a:pt x="3492" y="7333"/>
                    <a:pt x="2633" y="8856"/>
                  </a:cubicBezTo>
                  <a:cubicBezTo>
                    <a:pt x="294" y="12566"/>
                    <a:pt x="-546" y="17022"/>
                    <a:pt x="284" y="21331"/>
                  </a:cubicBezTo>
                  <a:cubicBezTo>
                    <a:pt x="2029" y="29448"/>
                    <a:pt x="9001" y="35394"/>
                    <a:pt x="17296" y="3583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92" name="Freeform: Shape 2091">
              <a:extLst>
                <a:ext uri="{FF2B5EF4-FFF2-40B4-BE49-F238E27FC236}">
                  <a16:creationId xmlns:a16="http://schemas.microsoft.com/office/drawing/2014/main" xmlns="" id="{09EA7C07-D56A-371A-24B5-146CAA47601A}"/>
                </a:ext>
              </a:extLst>
            </p:cNvPr>
            <p:cNvSpPr/>
            <p:nvPr/>
          </p:nvSpPr>
          <p:spPr>
            <a:xfrm>
              <a:off x="7766953" y="4561671"/>
              <a:ext cx="143934" cy="62301"/>
            </a:xfrm>
            <a:custGeom>
              <a:avLst/>
              <a:gdLst>
                <a:gd name="connsiteX0" fmla="*/ 21272 w 143934"/>
                <a:gd name="connsiteY0" fmla="*/ 3115 h 62301"/>
                <a:gd name="connsiteX1" fmla="*/ 119614 w 143934"/>
                <a:gd name="connsiteY1" fmla="*/ -206 h 62301"/>
                <a:gd name="connsiteX2" fmla="*/ 138894 w 143934"/>
                <a:gd name="connsiteY2" fmla="*/ 9028 h 62301"/>
                <a:gd name="connsiteX3" fmla="*/ 143835 w 143934"/>
                <a:gd name="connsiteY3" fmla="*/ 30090 h 62301"/>
                <a:gd name="connsiteX4" fmla="*/ 142377 w 143934"/>
                <a:gd name="connsiteY4" fmla="*/ 42808 h 62301"/>
                <a:gd name="connsiteX5" fmla="*/ 138894 w 143934"/>
                <a:gd name="connsiteY5" fmla="*/ 50909 h 62301"/>
                <a:gd name="connsiteX6" fmla="*/ 128768 w 143934"/>
                <a:gd name="connsiteY6" fmla="*/ 56741 h 62301"/>
                <a:gd name="connsiteX7" fmla="*/ 25727 w 143934"/>
                <a:gd name="connsiteY7" fmla="*/ 61683 h 62301"/>
                <a:gd name="connsiteX8" fmla="*/ 858 w 143934"/>
                <a:gd name="connsiteY8" fmla="*/ 43456 h 62301"/>
                <a:gd name="connsiteX9" fmla="*/ 21272 w 143934"/>
                <a:gd name="connsiteY9" fmla="*/ 3115 h 62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34" h="62301">
                  <a:moveTo>
                    <a:pt x="21272" y="3115"/>
                  </a:moveTo>
                  <a:lnTo>
                    <a:pt x="119614" y="-206"/>
                  </a:lnTo>
                  <a:cubicBezTo>
                    <a:pt x="130307" y="604"/>
                    <a:pt x="135005" y="2953"/>
                    <a:pt x="138894" y="9028"/>
                  </a:cubicBezTo>
                  <a:cubicBezTo>
                    <a:pt x="142569" y="15412"/>
                    <a:pt x="144288" y="22735"/>
                    <a:pt x="143835" y="30090"/>
                  </a:cubicBezTo>
                  <a:cubicBezTo>
                    <a:pt x="143755" y="34367"/>
                    <a:pt x="143266" y="38628"/>
                    <a:pt x="142377" y="42808"/>
                  </a:cubicBezTo>
                  <a:cubicBezTo>
                    <a:pt x="141805" y="45725"/>
                    <a:pt x="140618" y="48487"/>
                    <a:pt x="138894" y="50909"/>
                  </a:cubicBezTo>
                  <a:cubicBezTo>
                    <a:pt x="136331" y="54012"/>
                    <a:pt x="132736" y="56085"/>
                    <a:pt x="128768" y="56741"/>
                  </a:cubicBezTo>
                  <a:cubicBezTo>
                    <a:pt x="110703" y="60144"/>
                    <a:pt x="25727" y="61683"/>
                    <a:pt x="25727" y="61683"/>
                  </a:cubicBezTo>
                  <a:cubicBezTo>
                    <a:pt x="25727" y="61683"/>
                    <a:pt x="1425" y="66462"/>
                    <a:pt x="858" y="43456"/>
                  </a:cubicBezTo>
                  <a:cubicBezTo>
                    <a:pt x="291" y="20450"/>
                    <a:pt x="-5380" y="5707"/>
                    <a:pt x="21272" y="311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93" name="Freeform: Shape 2092">
              <a:extLst>
                <a:ext uri="{FF2B5EF4-FFF2-40B4-BE49-F238E27FC236}">
                  <a16:creationId xmlns:a16="http://schemas.microsoft.com/office/drawing/2014/main" xmlns="" id="{1529EABB-D66E-29BA-E5AD-453E899FB234}"/>
                </a:ext>
              </a:extLst>
            </p:cNvPr>
            <p:cNvSpPr/>
            <p:nvPr/>
          </p:nvSpPr>
          <p:spPr>
            <a:xfrm>
              <a:off x="7844109" y="4572109"/>
              <a:ext cx="56346" cy="37437"/>
            </a:xfrm>
            <a:custGeom>
              <a:avLst/>
              <a:gdLst>
                <a:gd name="connsiteX0" fmla="*/ 17022 w 56346"/>
                <a:gd name="connsiteY0" fmla="*/ 35773 h 37437"/>
                <a:gd name="connsiteX1" fmla="*/ 43187 w 56346"/>
                <a:gd name="connsiteY1" fmla="*/ 35773 h 37437"/>
                <a:gd name="connsiteX2" fmla="*/ 51936 w 56346"/>
                <a:gd name="connsiteY2" fmla="*/ 30913 h 37437"/>
                <a:gd name="connsiteX3" fmla="*/ 49425 w 56346"/>
                <a:gd name="connsiteY3" fmla="*/ 3370 h 37437"/>
                <a:gd name="connsiteX4" fmla="*/ 40433 w 56346"/>
                <a:gd name="connsiteY4" fmla="*/ 49 h 37437"/>
                <a:gd name="connsiteX5" fmla="*/ 10460 w 56346"/>
                <a:gd name="connsiteY5" fmla="*/ 3613 h 37437"/>
                <a:gd name="connsiteX6" fmla="*/ 6167 w 56346"/>
                <a:gd name="connsiteY6" fmla="*/ 5071 h 37437"/>
                <a:gd name="connsiteX7" fmla="*/ 2603 w 56346"/>
                <a:gd name="connsiteY7" fmla="*/ 8798 h 37437"/>
                <a:gd name="connsiteX8" fmla="*/ 254 w 56346"/>
                <a:gd name="connsiteY8" fmla="*/ 21273 h 37437"/>
                <a:gd name="connsiteX9" fmla="*/ 17022 w 56346"/>
                <a:gd name="connsiteY9" fmla="*/ 35773 h 37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346" h="37437">
                  <a:moveTo>
                    <a:pt x="17022" y="35773"/>
                  </a:moveTo>
                  <a:cubicBezTo>
                    <a:pt x="25635" y="37717"/>
                    <a:pt x="34574" y="37717"/>
                    <a:pt x="43187" y="35773"/>
                  </a:cubicBezTo>
                  <a:cubicBezTo>
                    <a:pt x="46470" y="34931"/>
                    <a:pt x="49483" y="33254"/>
                    <a:pt x="51936" y="30913"/>
                  </a:cubicBezTo>
                  <a:cubicBezTo>
                    <a:pt x="58643" y="22553"/>
                    <a:pt x="57534" y="10377"/>
                    <a:pt x="49425" y="3370"/>
                  </a:cubicBezTo>
                  <a:cubicBezTo>
                    <a:pt x="46726" y="1580"/>
                    <a:pt x="43648" y="438"/>
                    <a:pt x="40433" y="49"/>
                  </a:cubicBezTo>
                  <a:cubicBezTo>
                    <a:pt x="30304" y="-785"/>
                    <a:pt x="20111" y="430"/>
                    <a:pt x="10460" y="3613"/>
                  </a:cubicBezTo>
                  <a:cubicBezTo>
                    <a:pt x="8968" y="3897"/>
                    <a:pt x="7523" y="4383"/>
                    <a:pt x="6167" y="5071"/>
                  </a:cubicBezTo>
                  <a:cubicBezTo>
                    <a:pt x="4705" y="6019"/>
                    <a:pt x="3484" y="7291"/>
                    <a:pt x="2603" y="8798"/>
                  </a:cubicBezTo>
                  <a:cubicBezTo>
                    <a:pt x="315" y="12524"/>
                    <a:pt x="-521" y="16963"/>
                    <a:pt x="254" y="21273"/>
                  </a:cubicBezTo>
                  <a:cubicBezTo>
                    <a:pt x="1974" y="29309"/>
                    <a:pt x="8820" y="35230"/>
                    <a:pt x="17022" y="3577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94" name="Freeform: Shape 2093">
              <a:extLst>
                <a:ext uri="{FF2B5EF4-FFF2-40B4-BE49-F238E27FC236}">
                  <a16:creationId xmlns:a16="http://schemas.microsoft.com/office/drawing/2014/main" xmlns="" id="{AB87A06D-CF17-75AE-B8FE-45F7D2755FD5}"/>
                </a:ext>
              </a:extLst>
            </p:cNvPr>
            <p:cNvSpPr/>
            <p:nvPr/>
          </p:nvSpPr>
          <p:spPr>
            <a:xfrm>
              <a:off x="7767945" y="4625181"/>
              <a:ext cx="143914" cy="61962"/>
            </a:xfrm>
            <a:custGeom>
              <a:avLst/>
              <a:gdLst>
                <a:gd name="connsiteX0" fmla="*/ 21252 w 143914"/>
                <a:gd name="connsiteY0" fmla="*/ 2953 h 61962"/>
                <a:gd name="connsiteX1" fmla="*/ 119675 w 143914"/>
                <a:gd name="connsiteY1" fmla="*/ -206 h 61962"/>
                <a:gd name="connsiteX2" fmla="*/ 138874 w 143914"/>
                <a:gd name="connsiteY2" fmla="*/ 9110 h 61962"/>
                <a:gd name="connsiteX3" fmla="*/ 143815 w 143914"/>
                <a:gd name="connsiteY3" fmla="*/ 30252 h 61962"/>
                <a:gd name="connsiteX4" fmla="*/ 142276 w 143914"/>
                <a:gd name="connsiteY4" fmla="*/ 42889 h 61962"/>
                <a:gd name="connsiteX5" fmla="*/ 138793 w 143914"/>
                <a:gd name="connsiteY5" fmla="*/ 50990 h 61962"/>
                <a:gd name="connsiteX6" fmla="*/ 128667 w 143914"/>
                <a:gd name="connsiteY6" fmla="*/ 56823 h 61962"/>
                <a:gd name="connsiteX7" fmla="*/ 25626 w 143914"/>
                <a:gd name="connsiteY7" fmla="*/ 61359 h 61962"/>
                <a:gd name="connsiteX8" fmla="*/ 757 w 143914"/>
                <a:gd name="connsiteY8" fmla="*/ 43132 h 61962"/>
                <a:gd name="connsiteX9" fmla="*/ 21252 w 143914"/>
                <a:gd name="connsiteY9" fmla="*/ 2953 h 6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4" h="61962">
                  <a:moveTo>
                    <a:pt x="21252" y="2953"/>
                  </a:moveTo>
                  <a:lnTo>
                    <a:pt x="119675" y="-206"/>
                  </a:lnTo>
                  <a:cubicBezTo>
                    <a:pt x="130287" y="685"/>
                    <a:pt x="134985" y="3034"/>
                    <a:pt x="138874" y="9110"/>
                  </a:cubicBezTo>
                  <a:cubicBezTo>
                    <a:pt x="142551" y="15525"/>
                    <a:pt x="144270" y="22873"/>
                    <a:pt x="143815" y="30252"/>
                  </a:cubicBezTo>
                  <a:cubicBezTo>
                    <a:pt x="143707" y="34505"/>
                    <a:pt x="143192" y="38734"/>
                    <a:pt x="142276" y="42889"/>
                  </a:cubicBezTo>
                  <a:cubicBezTo>
                    <a:pt x="141695" y="45806"/>
                    <a:pt x="140508" y="48560"/>
                    <a:pt x="138793" y="50990"/>
                  </a:cubicBezTo>
                  <a:cubicBezTo>
                    <a:pt x="136199" y="54052"/>
                    <a:pt x="132618" y="56118"/>
                    <a:pt x="128667" y="56823"/>
                  </a:cubicBezTo>
                  <a:cubicBezTo>
                    <a:pt x="110521" y="60144"/>
                    <a:pt x="25626" y="61359"/>
                    <a:pt x="25626" y="61359"/>
                  </a:cubicBezTo>
                  <a:cubicBezTo>
                    <a:pt x="25626" y="61359"/>
                    <a:pt x="1324" y="66057"/>
                    <a:pt x="757" y="43132"/>
                  </a:cubicBezTo>
                  <a:cubicBezTo>
                    <a:pt x="190" y="20207"/>
                    <a:pt x="-4995" y="5302"/>
                    <a:pt x="21252" y="295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95" name="Freeform: Shape 2094">
              <a:extLst>
                <a:ext uri="{FF2B5EF4-FFF2-40B4-BE49-F238E27FC236}">
                  <a16:creationId xmlns:a16="http://schemas.microsoft.com/office/drawing/2014/main" xmlns="" id="{DFF5914B-E950-5363-E13D-3744A0BD3B2C}"/>
                </a:ext>
              </a:extLst>
            </p:cNvPr>
            <p:cNvSpPr/>
            <p:nvPr/>
          </p:nvSpPr>
          <p:spPr>
            <a:xfrm>
              <a:off x="7845500" y="4635525"/>
              <a:ext cx="56597" cy="37561"/>
            </a:xfrm>
            <a:custGeom>
              <a:avLst/>
              <a:gdLst>
                <a:gd name="connsiteX0" fmla="*/ 17251 w 56597"/>
                <a:gd name="connsiteY0" fmla="*/ 35866 h 37561"/>
                <a:gd name="connsiteX1" fmla="*/ 43416 w 56597"/>
                <a:gd name="connsiteY1" fmla="*/ 35866 h 37561"/>
                <a:gd name="connsiteX2" fmla="*/ 52084 w 56597"/>
                <a:gd name="connsiteY2" fmla="*/ 31006 h 37561"/>
                <a:gd name="connsiteX3" fmla="*/ 56216 w 56597"/>
                <a:gd name="connsiteY3" fmla="*/ 15533 h 37561"/>
                <a:gd name="connsiteX4" fmla="*/ 49492 w 56597"/>
                <a:gd name="connsiteY4" fmla="*/ 3382 h 37561"/>
                <a:gd name="connsiteX5" fmla="*/ 40500 w 56597"/>
                <a:gd name="connsiteY5" fmla="*/ 61 h 37561"/>
                <a:gd name="connsiteX6" fmla="*/ 10528 w 56597"/>
                <a:gd name="connsiteY6" fmla="*/ 3463 h 37561"/>
                <a:gd name="connsiteX7" fmla="*/ 6234 w 56597"/>
                <a:gd name="connsiteY7" fmla="*/ 5002 h 37561"/>
                <a:gd name="connsiteX8" fmla="*/ 2670 w 56597"/>
                <a:gd name="connsiteY8" fmla="*/ 8729 h 37561"/>
                <a:gd name="connsiteX9" fmla="*/ 240 w 56597"/>
                <a:gd name="connsiteY9" fmla="*/ 21204 h 37561"/>
                <a:gd name="connsiteX10" fmla="*/ 17251 w 56597"/>
                <a:gd name="connsiteY10" fmla="*/ 35866 h 37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97" h="37561">
                  <a:moveTo>
                    <a:pt x="17251" y="35866"/>
                  </a:moveTo>
                  <a:cubicBezTo>
                    <a:pt x="25860" y="37851"/>
                    <a:pt x="34808" y="37851"/>
                    <a:pt x="43416" y="35866"/>
                  </a:cubicBezTo>
                  <a:cubicBezTo>
                    <a:pt x="46669" y="34999"/>
                    <a:pt x="49650" y="33331"/>
                    <a:pt x="52084" y="31006"/>
                  </a:cubicBezTo>
                  <a:cubicBezTo>
                    <a:pt x="55797" y="26777"/>
                    <a:pt x="57325" y="21050"/>
                    <a:pt x="56216" y="15533"/>
                  </a:cubicBezTo>
                  <a:cubicBezTo>
                    <a:pt x="55649" y="10762"/>
                    <a:pt x="53235" y="6396"/>
                    <a:pt x="49492" y="3382"/>
                  </a:cubicBezTo>
                  <a:cubicBezTo>
                    <a:pt x="46794" y="1592"/>
                    <a:pt x="43715" y="450"/>
                    <a:pt x="40500" y="61"/>
                  </a:cubicBezTo>
                  <a:cubicBezTo>
                    <a:pt x="30383" y="-781"/>
                    <a:pt x="20198" y="369"/>
                    <a:pt x="10528" y="3463"/>
                  </a:cubicBezTo>
                  <a:cubicBezTo>
                    <a:pt x="9044" y="3820"/>
                    <a:pt x="7605" y="4338"/>
                    <a:pt x="6234" y="5002"/>
                  </a:cubicBezTo>
                  <a:cubicBezTo>
                    <a:pt x="4772" y="5950"/>
                    <a:pt x="3551" y="7222"/>
                    <a:pt x="2670" y="8729"/>
                  </a:cubicBezTo>
                  <a:cubicBezTo>
                    <a:pt x="347" y="12447"/>
                    <a:pt x="-518" y="16886"/>
                    <a:pt x="240" y="21204"/>
                  </a:cubicBezTo>
                  <a:cubicBezTo>
                    <a:pt x="1972" y="29361"/>
                    <a:pt x="8930" y="35356"/>
                    <a:pt x="17251" y="358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96" name="Freeform: Shape 2095">
              <a:extLst>
                <a:ext uri="{FF2B5EF4-FFF2-40B4-BE49-F238E27FC236}">
                  <a16:creationId xmlns:a16="http://schemas.microsoft.com/office/drawing/2014/main" xmlns="" id="{F740351A-9BDD-38AC-4451-5FADFC0A8F20}"/>
                </a:ext>
              </a:extLst>
            </p:cNvPr>
            <p:cNvSpPr/>
            <p:nvPr/>
          </p:nvSpPr>
          <p:spPr>
            <a:xfrm>
              <a:off x="7769610" y="4689095"/>
              <a:ext cx="143392" cy="61540"/>
            </a:xfrm>
            <a:custGeom>
              <a:avLst/>
              <a:gdLst>
                <a:gd name="connsiteX0" fmla="*/ 20802 w 143392"/>
                <a:gd name="connsiteY0" fmla="*/ 2386 h 61540"/>
                <a:gd name="connsiteX1" fmla="*/ 119225 w 143392"/>
                <a:gd name="connsiteY1" fmla="*/ -206 h 61540"/>
                <a:gd name="connsiteX2" fmla="*/ 138424 w 143392"/>
                <a:gd name="connsiteY2" fmla="*/ 9190 h 61540"/>
                <a:gd name="connsiteX3" fmla="*/ 143284 w 143392"/>
                <a:gd name="connsiteY3" fmla="*/ 30333 h 61540"/>
                <a:gd name="connsiteX4" fmla="*/ 141664 w 143392"/>
                <a:gd name="connsiteY4" fmla="*/ 43051 h 61540"/>
                <a:gd name="connsiteX5" fmla="*/ 138181 w 143392"/>
                <a:gd name="connsiteY5" fmla="*/ 51152 h 61540"/>
                <a:gd name="connsiteX6" fmla="*/ 128055 w 143392"/>
                <a:gd name="connsiteY6" fmla="*/ 56984 h 61540"/>
                <a:gd name="connsiteX7" fmla="*/ 24933 w 143392"/>
                <a:gd name="connsiteY7" fmla="*/ 60954 h 61540"/>
                <a:gd name="connsiteX8" fmla="*/ 631 w 143392"/>
                <a:gd name="connsiteY8" fmla="*/ 42646 h 61540"/>
                <a:gd name="connsiteX9" fmla="*/ 20802 w 143392"/>
                <a:gd name="connsiteY9" fmla="*/ 2386 h 6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92" h="61540">
                  <a:moveTo>
                    <a:pt x="20802" y="2386"/>
                  </a:moveTo>
                  <a:lnTo>
                    <a:pt x="119225" y="-206"/>
                  </a:lnTo>
                  <a:cubicBezTo>
                    <a:pt x="129837" y="604"/>
                    <a:pt x="134617" y="3034"/>
                    <a:pt x="138424" y="9190"/>
                  </a:cubicBezTo>
                  <a:cubicBezTo>
                    <a:pt x="142073" y="15614"/>
                    <a:pt x="143763" y="22961"/>
                    <a:pt x="143284" y="30333"/>
                  </a:cubicBezTo>
                  <a:cubicBezTo>
                    <a:pt x="143189" y="34619"/>
                    <a:pt x="142646" y="38879"/>
                    <a:pt x="141664" y="43051"/>
                  </a:cubicBezTo>
                  <a:cubicBezTo>
                    <a:pt x="141142" y="45984"/>
                    <a:pt x="139949" y="48754"/>
                    <a:pt x="138181" y="51152"/>
                  </a:cubicBezTo>
                  <a:cubicBezTo>
                    <a:pt x="135610" y="54238"/>
                    <a:pt x="132018" y="56312"/>
                    <a:pt x="128055" y="56984"/>
                  </a:cubicBezTo>
                  <a:cubicBezTo>
                    <a:pt x="109910" y="60225"/>
                    <a:pt x="24933" y="60954"/>
                    <a:pt x="24933" y="60954"/>
                  </a:cubicBezTo>
                  <a:cubicBezTo>
                    <a:pt x="24933" y="60954"/>
                    <a:pt x="631" y="65571"/>
                    <a:pt x="631" y="42646"/>
                  </a:cubicBezTo>
                  <a:cubicBezTo>
                    <a:pt x="631" y="19721"/>
                    <a:pt x="-5687" y="4654"/>
                    <a:pt x="20802" y="238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97" name="Freeform: Shape 2096">
              <a:extLst>
                <a:ext uri="{FF2B5EF4-FFF2-40B4-BE49-F238E27FC236}">
                  <a16:creationId xmlns:a16="http://schemas.microsoft.com/office/drawing/2014/main" xmlns="" id="{ADE29792-3A83-5F14-FFE2-0D06FB8041A1}"/>
                </a:ext>
              </a:extLst>
            </p:cNvPr>
            <p:cNvSpPr/>
            <p:nvPr/>
          </p:nvSpPr>
          <p:spPr>
            <a:xfrm>
              <a:off x="7846657" y="4699015"/>
              <a:ext cx="56606" cy="37662"/>
            </a:xfrm>
            <a:custGeom>
              <a:avLst/>
              <a:gdLst>
                <a:gd name="connsiteX0" fmla="*/ 17147 w 56606"/>
                <a:gd name="connsiteY0" fmla="*/ 35967 h 37662"/>
                <a:gd name="connsiteX1" fmla="*/ 43313 w 56606"/>
                <a:gd name="connsiteY1" fmla="*/ 35967 h 37662"/>
                <a:gd name="connsiteX2" fmla="*/ 52061 w 56606"/>
                <a:gd name="connsiteY2" fmla="*/ 31188 h 37662"/>
                <a:gd name="connsiteX3" fmla="*/ 56274 w 56606"/>
                <a:gd name="connsiteY3" fmla="*/ 15634 h 37662"/>
                <a:gd name="connsiteX4" fmla="*/ 49550 w 56606"/>
                <a:gd name="connsiteY4" fmla="*/ 3483 h 37662"/>
                <a:gd name="connsiteX5" fmla="*/ 40558 w 56606"/>
                <a:gd name="connsiteY5" fmla="*/ 81 h 37662"/>
                <a:gd name="connsiteX6" fmla="*/ 10586 w 56606"/>
                <a:gd name="connsiteY6" fmla="*/ 3402 h 37662"/>
                <a:gd name="connsiteX7" fmla="*/ 6292 w 56606"/>
                <a:gd name="connsiteY7" fmla="*/ 4941 h 37662"/>
                <a:gd name="connsiteX8" fmla="*/ 2647 w 56606"/>
                <a:gd name="connsiteY8" fmla="*/ 8668 h 37662"/>
                <a:gd name="connsiteX9" fmla="*/ 217 w 56606"/>
                <a:gd name="connsiteY9" fmla="*/ 21062 h 37662"/>
                <a:gd name="connsiteX10" fmla="*/ 17147 w 56606"/>
                <a:gd name="connsiteY10" fmla="*/ 35967 h 3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06" h="37662">
                  <a:moveTo>
                    <a:pt x="17147" y="35967"/>
                  </a:moveTo>
                  <a:cubicBezTo>
                    <a:pt x="25756" y="37952"/>
                    <a:pt x="34704" y="37952"/>
                    <a:pt x="43313" y="35967"/>
                  </a:cubicBezTo>
                  <a:cubicBezTo>
                    <a:pt x="46603" y="35181"/>
                    <a:pt x="49624" y="33529"/>
                    <a:pt x="52061" y="31188"/>
                  </a:cubicBezTo>
                  <a:cubicBezTo>
                    <a:pt x="55740" y="26902"/>
                    <a:pt x="57288" y="21191"/>
                    <a:pt x="56274" y="15634"/>
                  </a:cubicBezTo>
                  <a:cubicBezTo>
                    <a:pt x="55707" y="10863"/>
                    <a:pt x="53294" y="6497"/>
                    <a:pt x="49550" y="3483"/>
                  </a:cubicBezTo>
                  <a:cubicBezTo>
                    <a:pt x="46857" y="1669"/>
                    <a:pt x="43778" y="502"/>
                    <a:pt x="40558" y="81"/>
                  </a:cubicBezTo>
                  <a:cubicBezTo>
                    <a:pt x="30446" y="-794"/>
                    <a:pt x="20261" y="332"/>
                    <a:pt x="10586" y="3402"/>
                  </a:cubicBezTo>
                  <a:cubicBezTo>
                    <a:pt x="9099" y="3743"/>
                    <a:pt x="7658" y="4261"/>
                    <a:pt x="6292" y="4941"/>
                  </a:cubicBezTo>
                  <a:cubicBezTo>
                    <a:pt x="4825" y="5905"/>
                    <a:pt x="3583" y="7177"/>
                    <a:pt x="2647" y="8668"/>
                  </a:cubicBezTo>
                  <a:cubicBezTo>
                    <a:pt x="365" y="12370"/>
                    <a:pt x="-498" y="16768"/>
                    <a:pt x="217" y="21062"/>
                  </a:cubicBezTo>
                  <a:cubicBezTo>
                    <a:pt x="1870" y="29268"/>
                    <a:pt x="8796" y="35368"/>
                    <a:pt x="17147" y="3596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098" name="Freeform: Shape 2097">
              <a:extLst>
                <a:ext uri="{FF2B5EF4-FFF2-40B4-BE49-F238E27FC236}">
                  <a16:creationId xmlns:a16="http://schemas.microsoft.com/office/drawing/2014/main" xmlns="" id="{FDF19745-3B8C-69E6-2636-6EDD17913230}"/>
                </a:ext>
              </a:extLst>
            </p:cNvPr>
            <p:cNvSpPr/>
            <p:nvPr/>
          </p:nvSpPr>
          <p:spPr>
            <a:xfrm>
              <a:off x="7769936" y="4752605"/>
              <a:ext cx="143865" cy="67754"/>
            </a:xfrm>
            <a:custGeom>
              <a:avLst/>
              <a:gdLst>
                <a:gd name="connsiteX0" fmla="*/ 21448 w 143865"/>
                <a:gd name="connsiteY0" fmla="*/ 1981 h 67754"/>
                <a:gd name="connsiteX1" fmla="*/ 119872 w 143865"/>
                <a:gd name="connsiteY1" fmla="*/ -206 h 67754"/>
                <a:gd name="connsiteX2" fmla="*/ 138990 w 143865"/>
                <a:gd name="connsiteY2" fmla="*/ 9352 h 67754"/>
                <a:gd name="connsiteX3" fmla="*/ 143769 w 143865"/>
                <a:gd name="connsiteY3" fmla="*/ 30414 h 67754"/>
                <a:gd name="connsiteX4" fmla="*/ 143202 w 143865"/>
                <a:gd name="connsiteY4" fmla="*/ 31143 h 67754"/>
                <a:gd name="connsiteX5" fmla="*/ 142068 w 143865"/>
                <a:gd name="connsiteY5" fmla="*/ 32115 h 67754"/>
                <a:gd name="connsiteX6" fmla="*/ 139962 w 143865"/>
                <a:gd name="connsiteY6" fmla="*/ 42160 h 67754"/>
                <a:gd name="connsiteX7" fmla="*/ 130727 w 143865"/>
                <a:gd name="connsiteY7" fmla="*/ 50261 h 67754"/>
                <a:gd name="connsiteX8" fmla="*/ 28820 w 143865"/>
                <a:gd name="connsiteY8" fmla="*/ 66462 h 67754"/>
                <a:gd name="connsiteX9" fmla="*/ 16588 w 143865"/>
                <a:gd name="connsiteY9" fmla="*/ 67353 h 67754"/>
                <a:gd name="connsiteX10" fmla="*/ 7596 w 143865"/>
                <a:gd name="connsiteY10" fmla="*/ 63951 h 67754"/>
                <a:gd name="connsiteX11" fmla="*/ 4194 w 143865"/>
                <a:gd name="connsiteY11" fmla="*/ 60063 h 67754"/>
                <a:gd name="connsiteX12" fmla="*/ 3060 w 143865"/>
                <a:gd name="connsiteY12" fmla="*/ 57390 h 67754"/>
                <a:gd name="connsiteX13" fmla="*/ 2574 w 143865"/>
                <a:gd name="connsiteY13" fmla="*/ 55688 h 67754"/>
                <a:gd name="connsiteX14" fmla="*/ 1845 w 143865"/>
                <a:gd name="connsiteY14" fmla="*/ 51800 h 67754"/>
                <a:gd name="connsiteX15" fmla="*/ 468 w 143865"/>
                <a:gd name="connsiteY15" fmla="*/ 43699 h 67754"/>
                <a:gd name="connsiteX16" fmla="*/ -19 w 143865"/>
                <a:gd name="connsiteY16" fmla="*/ 24015 h 67754"/>
                <a:gd name="connsiteX17" fmla="*/ 1521 w 143865"/>
                <a:gd name="connsiteY17" fmla="*/ 13160 h 67754"/>
                <a:gd name="connsiteX18" fmla="*/ 21448 w 143865"/>
                <a:gd name="connsiteY18" fmla="*/ 1981 h 67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3865" h="67754">
                  <a:moveTo>
                    <a:pt x="21448" y="1981"/>
                  </a:moveTo>
                  <a:lnTo>
                    <a:pt x="119872" y="-206"/>
                  </a:lnTo>
                  <a:cubicBezTo>
                    <a:pt x="130484" y="766"/>
                    <a:pt x="135182" y="3196"/>
                    <a:pt x="138990" y="9352"/>
                  </a:cubicBezTo>
                  <a:cubicBezTo>
                    <a:pt x="142548" y="15776"/>
                    <a:pt x="144206" y="23083"/>
                    <a:pt x="143769" y="30414"/>
                  </a:cubicBezTo>
                  <a:cubicBezTo>
                    <a:pt x="143632" y="30690"/>
                    <a:pt x="143439" y="30941"/>
                    <a:pt x="143202" y="31143"/>
                  </a:cubicBezTo>
                  <a:cubicBezTo>
                    <a:pt x="142857" y="31500"/>
                    <a:pt x="142477" y="31832"/>
                    <a:pt x="142068" y="32115"/>
                  </a:cubicBezTo>
                  <a:cubicBezTo>
                    <a:pt x="142107" y="35574"/>
                    <a:pt x="141388" y="39009"/>
                    <a:pt x="139962" y="42160"/>
                  </a:cubicBezTo>
                  <a:cubicBezTo>
                    <a:pt x="138066" y="45968"/>
                    <a:pt x="134749" y="48876"/>
                    <a:pt x="130727" y="50261"/>
                  </a:cubicBezTo>
                  <a:cubicBezTo>
                    <a:pt x="113148" y="56012"/>
                    <a:pt x="28820" y="66462"/>
                    <a:pt x="28820" y="66462"/>
                  </a:cubicBezTo>
                  <a:cubicBezTo>
                    <a:pt x="24829" y="67491"/>
                    <a:pt x="20686" y="67791"/>
                    <a:pt x="16588" y="67353"/>
                  </a:cubicBezTo>
                  <a:cubicBezTo>
                    <a:pt x="13331" y="67078"/>
                    <a:pt x="10217" y="65903"/>
                    <a:pt x="7596" y="63951"/>
                  </a:cubicBezTo>
                  <a:cubicBezTo>
                    <a:pt x="6261" y="62841"/>
                    <a:pt x="5112" y="61529"/>
                    <a:pt x="4194" y="60063"/>
                  </a:cubicBezTo>
                  <a:cubicBezTo>
                    <a:pt x="3753" y="59196"/>
                    <a:pt x="3374" y="58305"/>
                    <a:pt x="3060" y="57390"/>
                  </a:cubicBezTo>
                  <a:cubicBezTo>
                    <a:pt x="2829" y="56847"/>
                    <a:pt x="2665" y="56272"/>
                    <a:pt x="2574" y="55688"/>
                  </a:cubicBezTo>
                  <a:lnTo>
                    <a:pt x="1845" y="51800"/>
                  </a:lnTo>
                  <a:cubicBezTo>
                    <a:pt x="1359" y="49127"/>
                    <a:pt x="954" y="46454"/>
                    <a:pt x="468" y="43699"/>
                  </a:cubicBezTo>
                  <a:cubicBezTo>
                    <a:pt x="468" y="36409"/>
                    <a:pt x="305" y="29847"/>
                    <a:pt x="-19" y="24015"/>
                  </a:cubicBezTo>
                  <a:cubicBezTo>
                    <a:pt x="-106" y="20337"/>
                    <a:pt x="414" y="16667"/>
                    <a:pt x="1521" y="13160"/>
                  </a:cubicBezTo>
                  <a:cubicBezTo>
                    <a:pt x="3789" y="6760"/>
                    <a:pt x="9135" y="2953"/>
                    <a:pt x="21448" y="198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099" name="Freeform: Shape 2098">
              <a:extLst>
                <a:ext uri="{FF2B5EF4-FFF2-40B4-BE49-F238E27FC236}">
                  <a16:creationId xmlns:a16="http://schemas.microsoft.com/office/drawing/2014/main" xmlns="" id="{B8C76523-5994-32A1-B7C6-FC385A6E2F91}"/>
                </a:ext>
              </a:extLst>
            </p:cNvPr>
            <p:cNvSpPr/>
            <p:nvPr/>
          </p:nvSpPr>
          <p:spPr>
            <a:xfrm>
              <a:off x="7847549" y="4762770"/>
              <a:ext cx="56300" cy="32784"/>
            </a:xfrm>
            <a:custGeom>
              <a:avLst/>
              <a:gdLst>
                <a:gd name="connsiteX0" fmla="*/ 17956 w 56300"/>
                <a:gd name="connsiteY0" fmla="*/ 32319 h 32784"/>
                <a:gd name="connsiteX1" fmla="*/ 43878 w 56300"/>
                <a:gd name="connsiteY1" fmla="*/ 28592 h 32784"/>
                <a:gd name="connsiteX2" fmla="*/ 48253 w 56300"/>
                <a:gd name="connsiteY2" fmla="*/ 25919 h 32784"/>
                <a:gd name="connsiteX3" fmla="*/ 50116 w 56300"/>
                <a:gd name="connsiteY3" fmla="*/ 24299 h 32784"/>
                <a:gd name="connsiteX4" fmla="*/ 51979 w 56300"/>
                <a:gd name="connsiteY4" fmla="*/ 23489 h 32784"/>
                <a:gd name="connsiteX5" fmla="*/ 54895 w 56300"/>
                <a:gd name="connsiteY5" fmla="*/ 21869 h 32784"/>
                <a:gd name="connsiteX6" fmla="*/ 56273 w 56300"/>
                <a:gd name="connsiteY6" fmla="*/ 20573 h 32784"/>
                <a:gd name="connsiteX7" fmla="*/ 56273 w 56300"/>
                <a:gd name="connsiteY7" fmla="*/ 20087 h 32784"/>
                <a:gd name="connsiteX8" fmla="*/ 56273 w 56300"/>
                <a:gd name="connsiteY8" fmla="*/ 18710 h 32784"/>
                <a:gd name="connsiteX9" fmla="*/ 56273 w 56300"/>
                <a:gd name="connsiteY9" fmla="*/ 15955 h 32784"/>
                <a:gd name="connsiteX10" fmla="*/ 49549 w 56300"/>
                <a:gd name="connsiteY10" fmla="*/ 3642 h 32784"/>
                <a:gd name="connsiteX11" fmla="*/ 40638 w 56300"/>
                <a:gd name="connsiteY11" fmla="*/ 159 h 32784"/>
                <a:gd name="connsiteX12" fmla="*/ 10666 w 56300"/>
                <a:gd name="connsiteY12" fmla="*/ 3237 h 32784"/>
                <a:gd name="connsiteX13" fmla="*/ 6372 w 56300"/>
                <a:gd name="connsiteY13" fmla="*/ 4776 h 32784"/>
                <a:gd name="connsiteX14" fmla="*/ 2727 w 56300"/>
                <a:gd name="connsiteY14" fmla="*/ 8422 h 32784"/>
                <a:gd name="connsiteX15" fmla="*/ 216 w 56300"/>
                <a:gd name="connsiteY15" fmla="*/ 20816 h 32784"/>
                <a:gd name="connsiteX16" fmla="*/ 2403 w 56300"/>
                <a:gd name="connsiteY16" fmla="*/ 26405 h 32784"/>
                <a:gd name="connsiteX17" fmla="*/ 9288 w 56300"/>
                <a:gd name="connsiteY17" fmla="*/ 30699 h 32784"/>
                <a:gd name="connsiteX18" fmla="*/ 17956 w 56300"/>
                <a:gd name="connsiteY18" fmla="*/ 32319 h 32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300" h="32784">
                  <a:moveTo>
                    <a:pt x="17956" y="32319"/>
                  </a:moveTo>
                  <a:cubicBezTo>
                    <a:pt x="26771" y="33178"/>
                    <a:pt x="35662" y="31898"/>
                    <a:pt x="43878" y="28592"/>
                  </a:cubicBezTo>
                  <a:cubicBezTo>
                    <a:pt x="45427" y="27855"/>
                    <a:pt x="46893" y="26964"/>
                    <a:pt x="48253" y="25919"/>
                  </a:cubicBezTo>
                  <a:cubicBezTo>
                    <a:pt x="48901" y="25433"/>
                    <a:pt x="49468" y="24542"/>
                    <a:pt x="50116" y="24299"/>
                  </a:cubicBezTo>
                  <a:lnTo>
                    <a:pt x="51979" y="23489"/>
                  </a:lnTo>
                  <a:cubicBezTo>
                    <a:pt x="53000" y="23044"/>
                    <a:pt x="53976" y="22501"/>
                    <a:pt x="54895" y="21869"/>
                  </a:cubicBezTo>
                  <a:cubicBezTo>
                    <a:pt x="55445" y="21545"/>
                    <a:pt x="55915" y="21099"/>
                    <a:pt x="56273" y="20573"/>
                  </a:cubicBezTo>
                  <a:cubicBezTo>
                    <a:pt x="56273" y="20573"/>
                    <a:pt x="56273" y="20573"/>
                    <a:pt x="56273" y="20087"/>
                  </a:cubicBezTo>
                  <a:lnTo>
                    <a:pt x="56273" y="18710"/>
                  </a:lnTo>
                  <a:cubicBezTo>
                    <a:pt x="56273" y="17819"/>
                    <a:pt x="56273" y="16847"/>
                    <a:pt x="56273" y="15955"/>
                  </a:cubicBezTo>
                  <a:cubicBezTo>
                    <a:pt x="55747" y="11127"/>
                    <a:pt x="53330" y="6696"/>
                    <a:pt x="49549" y="3642"/>
                  </a:cubicBezTo>
                  <a:cubicBezTo>
                    <a:pt x="46891" y="1803"/>
                    <a:pt x="43840" y="613"/>
                    <a:pt x="40638" y="159"/>
                  </a:cubicBezTo>
                  <a:cubicBezTo>
                    <a:pt x="30542" y="-837"/>
                    <a:pt x="20348" y="208"/>
                    <a:pt x="10666" y="3237"/>
                  </a:cubicBezTo>
                  <a:cubicBezTo>
                    <a:pt x="9165" y="3529"/>
                    <a:pt x="7717" y="4047"/>
                    <a:pt x="6372" y="4776"/>
                  </a:cubicBezTo>
                  <a:cubicBezTo>
                    <a:pt x="4872" y="5668"/>
                    <a:pt x="3619" y="6923"/>
                    <a:pt x="2727" y="8422"/>
                  </a:cubicBezTo>
                  <a:cubicBezTo>
                    <a:pt x="388" y="12100"/>
                    <a:pt x="-506" y="16514"/>
                    <a:pt x="216" y="20816"/>
                  </a:cubicBezTo>
                  <a:cubicBezTo>
                    <a:pt x="545" y="22809"/>
                    <a:pt x="1290" y="24720"/>
                    <a:pt x="2403" y="26405"/>
                  </a:cubicBezTo>
                  <a:cubicBezTo>
                    <a:pt x="4248" y="28455"/>
                    <a:pt x="6635" y="29945"/>
                    <a:pt x="9288" y="30699"/>
                  </a:cubicBezTo>
                  <a:cubicBezTo>
                    <a:pt x="12091" y="31630"/>
                    <a:pt x="15007" y="32173"/>
                    <a:pt x="17956" y="3231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00" name="Freeform: Shape 2099">
              <a:extLst>
                <a:ext uri="{FF2B5EF4-FFF2-40B4-BE49-F238E27FC236}">
                  <a16:creationId xmlns:a16="http://schemas.microsoft.com/office/drawing/2014/main" xmlns="" id="{7530D2ED-FF9D-8E82-8A1E-770E84C88EDD}"/>
                </a:ext>
              </a:extLst>
            </p:cNvPr>
            <p:cNvSpPr/>
            <p:nvPr/>
          </p:nvSpPr>
          <p:spPr>
            <a:xfrm>
              <a:off x="7776179" y="4810320"/>
              <a:ext cx="143811" cy="65739"/>
            </a:xfrm>
            <a:custGeom>
              <a:avLst/>
              <a:gdLst>
                <a:gd name="connsiteX0" fmla="*/ 20147 w 143811"/>
                <a:gd name="connsiteY0" fmla="*/ 12716 h 65739"/>
                <a:gd name="connsiteX1" fmla="*/ 117355 w 143811"/>
                <a:gd name="connsiteY1" fmla="*/ 79 h 65739"/>
                <a:gd name="connsiteX2" fmla="*/ 137445 w 143811"/>
                <a:gd name="connsiteY2" fmla="*/ 8909 h 65739"/>
                <a:gd name="connsiteX3" fmla="*/ 143764 w 143811"/>
                <a:gd name="connsiteY3" fmla="*/ 32563 h 65739"/>
                <a:gd name="connsiteX4" fmla="*/ 142630 w 143811"/>
                <a:gd name="connsiteY4" fmla="*/ 47063 h 65739"/>
                <a:gd name="connsiteX5" fmla="*/ 139146 w 143811"/>
                <a:gd name="connsiteY5" fmla="*/ 56541 h 65739"/>
                <a:gd name="connsiteX6" fmla="*/ 128939 w 143811"/>
                <a:gd name="connsiteY6" fmla="*/ 62941 h 65739"/>
                <a:gd name="connsiteX7" fmla="*/ 25817 w 143811"/>
                <a:gd name="connsiteY7" fmla="*/ 65290 h 65739"/>
                <a:gd name="connsiteX8" fmla="*/ 13585 w 143811"/>
                <a:gd name="connsiteY8" fmla="*/ 64561 h 65739"/>
                <a:gd name="connsiteX9" fmla="*/ 1110 w 143811"/>
                <a:gd name="connsiteY9" fmla="*/ 49170 h 65739"/>
                <a:gd name="connsiteX10" fmla="*/ 20147 w 143811"/>
                <a:gd name="connsiteY10" fmla="*/ 12716 h 6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11" h="65739">
                  <a:moveTo>
                    <a:pt x="20147" y="12716"/>
                  </a:moveTo>
                  <a:lnTo>
                    <a:pt x="117355" y="79"/>
                  </a:lnTo>
                  <a:cubicBezTo>
                    <a:pt x="125215" y="-1265"/>
                    <a:pt x="133118" y="2210"/>
                    <a:pt x="137445" y="8909"/>
                  </a:cubicBezTo>
                  <a:cubicBezTo>
                    <a:pt x="141735" y="16046"/>
                    <a:pt x="143925" y="24244"/>
                    <a:pt x="143764" y="32563"/>
                  </a:cubicBezTo>
                  <a:cubicBezTo>
                    <a:pt x="143879" y="37423"/>
                    <a:pt x="143500" y="42284"/>
                    <a:pt x="142630" y="47063"/>
                  </a:cubicBezTo>
                  <a:cubicBezTo>
                    <a:pt x="142124" y="50425"/>
                    <a:pt x="140939" y="53649"/>
                    <a:pt x="139146" y="56541"/>
                  </a:cubicBezTo>
                  <a:cubicBezTo>
                    <a:pt x="136693" y="59911"/>
                    <a:pt x="133037" y="62196"/>
                    <a:pt x="128939" y="62941"/>
                  </a:cubicBezTo>
                  <a:cubicBezTo>
                    <a:pt x="110713" y="66343"/>
                    <a:pt x="25817" y="65290"/>
                    <a:pt x="25817" y="65290"/>
                  </a:cubicBezTo>
                  <a:cubicBezTo>
                    <a:pt x="21729" y="65776"/>
                    <a:pt x="17586" y="65533"/>
                    <a:pt x="13585" y="64561"/>
                  </a:cubicBezTo>
                  <a:cubicBezTo>
                    <a:pt x="6183" y="63240"/>
                    <a:pt x="872" y="56687"/>
                    <a:pt x="1110" y="49170"/>
                  </a:cubicBezTo>
                  <a:cubicBezTo>
                    <a:pt x="543" y="29404"/>
                    <a:pt x="-6018" y="17334"/>
                    <a:pt x="20147" y="1271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01" name="Freeform: Shape 2100">
              <a:extLst>
                <a:ext uri="{FF2B5EF4-FFF2-40B4-BE49-F238E27FC236}">
                  <a16:creationId xmlns:a16="http://schemas.microsoft.com/office/drawing/2014/main" xmlns="" id="{E8BC1387-28E0-0D7A-1351-C4FBBBA14912}"/>
                </a:ext>
              </a:extLst>
            </p:cNvPr>
            <p:cNvSpPr/>
            <p:nvPr/>
          </p:nvSpPr>
          <p:spPr>
            <a:xfrm>
              <a:off x="7853841" y="4822423"/>
              <a:ext cx="56613" cy="40635"/>
            </a:xfrm>
            <a:custGeom>
              <a:avLst/>
              <a:gdLst>
                <a:gd name="connsiteX0" fmla="*/ 17660 w 56613"/>
                <a:gd name="connsiteY0" fmla="*/ 38849 h 40635"/>
                <a:gd name="connsiteX1" fmla="*/ 43744 w 56613"/>
                <a:gd name="connsiteY1" fmla="*/ 38849 h 40635"/>
                <a:gd name="connsiteX2" fmla="*/ 52412 w 56613"/>
                <a:gd name="connsiteY2" fmla="*/ 33422 h 40635"/>
                <a:gd name="connsiteX3" fmla="*/ 56057 w 56613"/>
                <a:gd name="connsiteY3" fmla="*/ 16005 h 40635"/>
                <a:gd name="connsiteX4" fmla="*/ 48523 w 56613"/>
                <a:gd name="connsiteY4" fmla="*/ 2801 h 40635"/>
                <a:gd name="connsiteX5" fmla="*/ 39288 w 56613"/>
                <a:gd name="connsiteY5" fmla="*/ -196 h 40635"/>
                <a:gd name="connsiteX6" fmla="*/ 9640 w 56613"/>
                <a:gd name="connsiteY6" fmla="*/ 5555 h 40635"/>
                <a:gd name="connsiteX7" fmla="*/ 5508 w 56613"/>
                <a:gd name="connsiteY7" fmla="*/ 7418 h 40635"/>
                <a:gd name="connsiteX8" fmla="*/ 2187 w 56613"/>
                <a:gd name="connsiteY8" fmla="*/ 11388 h 40635"/>
                <a:gd name="connsiteX9" fmla="*/ 405 w 56613"/>
                <a:gd name="connsiteY9" fmla="*/ 24106 h 40635"/>
                <a:gd name="connsiteX10" fmla="*/ 17660 w 56613"/>
                <a:gd name="connsiteY10" fmla="*/ 38849 h 4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613" h="40635">
                  <a:moveTo>
                    <a:pt x="17660" y="38849"/>
                  </a:moveTo>
                  <a:cubicBezTo>
                    <a:pt x="26227" y="40955"/>
                    <a:pt x="35176" y="40955"/>
                    <a:pt x="43744" y="38849"/>
                  </a:cubicBezTo>
                  <a:cubicBezTo>
                    <a:pt x="47093" y="37910"/>
                    <a:pt x="50103" y="36022"/>
                    <a:pt x="52412" y="33422"/>
                  </a:cubicBezTo>
                  <a:cubicBezTo>
                    <a:pt x="56099" y="28424"/>
                    <a:pt x="57429" y="22065"/>
                    <a:pt x="56057" y="16005"/>
                  </a:cubicBezTo>
                  <a:cubicBezTo>
                    <a:pt x="55323" y="10805"/>
                    <a:pt x="52628" y="6082"/>
                    <a:pt x="48523" y="2801"/>
                  </a:cubicBezTo>
                  <a:cubicBezTo>
                    <a:pt x="45759" y="1011"/>
                    <a:pt x="42576" y="-18"/>
                    <a:pt x="39288" y="-196"/>
                  </a:cubicBezTo>
                  <a:cubicBezTo>
                    <a:pt x="29112" y="-366"/>
                    <a:pt x="19013" y="1586"/>
                    <a:pt x="9640" y="5555"/>
                  </a:cubicBezTo>
                  <a:cubicBezTo>
                    <a:pt x="8186" y="5993"/>
                    <a:pt x="6797" y="6616"/>
                    <a:pt x="5508" y="7418"/>
                  </a:cubicBezTo>
                  <a:cubicBezTo>
                    <a:pt x="4088" y="8447"/>
                    <a:pt x="2947" y="9808"/>
                    <a:pt x="2187" y="11388"/>
                  </a:cubicBezTo>
                  <a:cubicBezTo>
                    <a:pt x="84" y="15276"/>
                    <a:pt x="-548" y="19788"/>
                    <a:pt x="405" y="24106"/>
                  </a:cubicBezTo>
                  <a:cubicBezTo>
                    <a:pt x="2325" y="32255"/>
                    <a:pt x="9308" y="38225"/>
                    <a:pt x="17660" y="388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02" name="Freeform: Shape 2101">
              <a:extLst>
                <a:ext uri="{FF2B5EF4-FFF2-40B4-BE49-F238E27FC236}">
                  <a16:creationId xmlns:a16="http://schemas.microsoft.com/office/drawing/2014/main" xmlns="" id="{EDCD9FAE-C47D-8FBC-2D0E-8418D027494D}"/>
                </a:ext>
              </a:extLst>
            </p:cNvPr>
            <p:cNvSpPr/>
            <p:nvPr/>
          </p:nvSpPr>
          <p:spPr>
            <a:xfrm>
              <a:off x="7775434" y="4879867"/>
              <a:ext cx="144294" cy="65393"/>
            </a:xfrm>
            <a:custGeom>
              <a:avLst/>
              <a:gdLst>
                <a:gd name="connsiteX0" fmla="*/ 23484 w 144294"/>
                <a:gd name="connsiteY0" fmla="*/ -206 h 65393"/>
                <a:gd name="connsiteX1" fmla="*/ 121907 w 144294"/>
                <a:gd name="connsiteY1" fmla="*/ 280 h 65393"/>
                <a:gd name="connsiteX2" fmla="*/ 140701 w 144294"/>
                <a:gd name="connsiteY2" fmla="*/ 11540 h 65393"/>
                <a:gd name="connsiteX3" fmla="*/ 143698 w 144294"/>
                <a:gd name="connsiteY3" fmla="*/ 36328 h 65393"/>
                <a:gd name="connsiteX4" fmla="*/ 140377 w 144294"/>
                <a:gd name="connsiteY4" fmla="*/ 50909 h 65393"/>
                <a:gd name="connsiteX5" fmla="*/ 135516 w 144294"/>
                <a:gd name="connsiteY5" fmla="*/ 60144 h 65393"/>
                <a:gd name="connsiteX6" fmla="*/ 124418 w 144294"/>
                <a:gd name="connsiteY6" fmla="*/ 65166 h 65393"/>
                <a:gd name="connsiteX7" fmla="*/ 22188 w 144294"/>
                <a:gd name="connsiteY7" fmla="*/ 51395 h 65393"/>
                <a:gd name="connsiteX8" fmla="*/ 10199 w 144294"/>
                <a:gd name="connsiteY8" fmla="*/ 48803 h 65393"/>
                <a:gd name="connsiteX9" fmla="*/ 154 w 144294"/>
                <a:gd name="connsiteY9" fmla="*/ 32602 h 65393"/>
                <a:gd name="connsiteX10" fmla="*/ 23484 w 144294"/>
                <a:gd name="connsiteY10" fmla="*/ -206 h 6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294" h="65393">
                  <a:moveTo>
                    <a:pt x="23484" y="-206"/>
                  </a:moveTo>
                  <a:lnTo>
                    <a:pt x="121907" y="280"/>
                  </a:lnTo>
                  <a:cubicBezTo>
                    <a:pt x="129852" y="-36"/>
                    <a:pt x="137230" y="4387"/>
                    <a:pt x="140701" y="11540"/>
                  </a:cubicBezTo>
                  <a:cubicBezTo>
                    <a:pt x="143999" y="19357"/>
                    <a:pt x="145037" y="27944"/>
                    <a:pt x="143698" y="36328"/>
                  </a:cubicBezTo>
                  <a:cubicBezTo>
                    <a:pt x="143082" y="41285"/>
                    <a:pt x="141969" y="46170"/>
                    <a:pt x="140377" y="50909"/>
                  </a:cubicBezTo>
                  <a:cubicBezTo>
                    <a:pt x="139444" y="54303"/>
                    <a:pt x="137786" y="57454"/>
                    <a:pt x="135516" y="60144"/>
                  </a:cubicBezTo>
                  <a:cubicBezTo>
                    <a:pt x="132611" y="63198"/>
                    <a:pt x="128630" y="64996"/>
                    <a:pt x="124418" y="65166"/>
                  </a:cubicBezTo>
                  <a:cubicBezTo>
                    <a:pt x="105949" y="65814"/>
                    <a:pt x="22188" y="51395"/>
                    <a:pt x="22188" y="51395"/>
                  </a:cubicBezTo>
                  <a:cubicBezTo>
                    <a:pt x="18071" y="51233"/>
                    <a:pt x="14014" y="50358"/>
                    <a:pt x="10199" y="48803"/>
                  </a:cubicBezTo>
                  <a:cubicBezTo>
                    <a:pt x="3295" y="46640"/>
                    <a:pt x="-980" y="39746"/>
                    <a:pt x="154" y="32602"/>
                  </a:cubicBezTo>
                  <a:cubicBezTo>
                    <a:pt x="2098" y="13889"/>
                    <a:pt x="-2925" y="1009"/>
                    <a:pt x="23484" y="-20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03" name="Freeform: Shape 2102">
              <a:extLst>
                <a:ext uri="{FF2B5EF4-FFF2-40B4-BE49-F238E27FC236}">
                  <a16:creationId xmlns:a16="http://schemas.microsoft.com/office/drawing/2014/main" xmlns="" id="{DB3B0D27-E18F-EBE2-B795-08DE9B4B5DD9}"/>
                </a:ext>
              </a:extLst>
            </p:cNvPr>
            <p:cNvSpPr/>
            <p:nvPr/>
          </p:nvSpPr>
          <p:spPr>
            <a:xfrm>
              <a:off x="7853338" y="4891021"/>
              <a:ext cx="56420" cy="41070"/>
            </a:xfrm>
            <a:custGeom>
              <a:avLst/>
              <a:gdLst>
                <a:gd name="connsiteX0" fmla="*/ 14922 w 56420"/>
                <a:gd name="connsiteY0" fmla="*/ 36920 h 41070"/>
                <a:gd name="connsiteX1" fmla="*/ 40844 w 56420"/>
                <a:gd name="connsiteY1" fmla="*/ 40565 h 41070"/>
                <a:gd name="connsiteX2" fmla="*/ 50241 w 56420"/>
                <a:gd name="connsiteY2" fmla="*/ 36353 h 41070"/>
                <a:gd name="connsiteX3" fmla="*/ 56316 w 56420"/>
                <a:gd name="connsiteY3" fmla="*/ 19179 h 41070"/>
                <a:gd name="connsiteX4" fmla="*/ 50646 w 56420"/>
                <a:gd name="connsiteY4" fmla="*/ 4841 h 41070"/>
                <a:gd name="connsiteX5" fmla="*/ 41897 w 56420"/>
                <a:gd name="connsiteY5" fmla="*/ 629 h 41070"/>
                <a:gd name="connsiteX6" fmla="*/ 11762 w 56420"/>
                <a:gd name="connsiteY6" fmla="*/ 2411 h 41070"/>
                <a:gd name="connsiteX7" fmla="*/ 7388 w 56420"/>
                <a:gd name="connsiteY7" fmla="*/ 3707 h 41070"/>
                <a:gd name="connsiteX8" fmla="*/ 3581 w 56420"/>
                <a:gd name="connsiteY8" fmla="*/ 7190 h 41070"/>
                <a:gd name="connsiteX9" fmla="*/ 16 w 56420"/>
                <a:gd name="connsiteY9" fmla="*/ 19584 h 41070"/>
                <a:gd name="connsiteX10" fmla="*/ 14922 w 56420"/>
                <a:gd name="connsiteY10" fmla="*/ 36920 h 4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0" h="41070">
                  <a:moveTo>
                    <a:pt x="14922" y="36920"/>
                  </a:moveTo>
                  <a:cubicBezTo>
                    <a:pt x="23132" y="40241"/>
                    <a:pt x="32035" y="41497"/>
                    <a:pt x="40844" y="40565"/>
                  </a:cubicBezTo>
                  <a:cubicBezTo>
                    <a:pt x="44313" y="40087"/>
                    <a:pt x="47573" y="38621"/>
                    <a:pt x="50241" y="36353"/>
                  </a:cubicBezTo>
                  <a:cubicBezTo>
                    <a:pt x="54630" y="31760"/>
                    <a:pt x="56842" y="25506"/>
                    <a:pt x="56316" y="19179"/>
                  </a:cubicBezTo>
                  <a:cubicBezTo>
                    <a:pt x="56365" y="13841"/>
                    <a:pt x="54330" y="8697"/>
                    <a:pt x="50646" y="4841"/>
                  </a:cubicBezTo>
                  <a:cubicBezTo>
                    <a:pt x="48141" y="2710"/>
                    <a:pt x="45128" y="1261"/>
                    <a:pt x="41897" y="629"/>
                  </a:cubicBezTo>
                  <a:cubicBezTo>
                    <a:pt x="31839" y="-919"/>
                    <a:pt x="21568" y="-311"/>
                    <a:pt x="11762" y="2411"/>
                  </a:cubicBezTo>
                  <a:cubicBezTo>
                    <a:pt x="10242" y="2597"/>
                    <a:pt x="8763" y="3035"/>
                    <a:pt x="7388" y="3707"/>
                  </a:cubicBezTo>
                  <a:cubicBezTo>
                    <a:pt x="5867" y="4558"/>
                    <a:pt x="4563" y="5748"/>
                    <a:pt x="3581" y="7190"/>
                  </a:cubicBezTo>
                  <a:cubicBezTo>
                    <a:pt x="974" y="10779"/>
                    <a:pt x="-287" y="15161"/>
                    <a:pt x="16" y="19584"/>
                  </a:cubicBezTo>
                  <a:cubicBezTo>
                    <a:pt x="703" y="27985"/>
                    <a:pt x="6721" y="34984"/>
                    <a:pt x="14922" y="3692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04" name="Freeform: Shape 2103">
              <a:extLst>
                <a:ext uri="{FF2B5EF4-FFF2-40B4-BE49-F238E27FC236}">
                  <a16:creationId xmlns:a16="http://schemas.microsoft.com/office/drawing/2014/main" xmlns="" id="{6F5C5E4E-DB29-6E8C-4705-5C6AD7B81696}"/>
                </a:ext>
              </a:extLst>
            </p:cNvPr>
            <p:cNvSpPr/>
            <p:nvPr/>
          </p:nvSpPr>
          <p:spPr>
            <a:xfrm>
              <a:off x="7764831" y="4934546"/>
              <a:ext cx="143434" cy="84874"/>
            </a:xfrm>
            <a:custGeom>
              <a:avLst/>
              <a:gdLst>
                <a:gd name="connsiteX0" fmla="*/ 28983 w 143434"/>
                <a:gd name="connsiteY0" fmla="*/ 199 h 84874"/>
                <a:gd name="connsiteX1" fmla="*/ 126192 w 143434"/>
                <a:gd name="connsiteY1" fmla="*/ 16401 h 84874"/>
                <a:gd name="connsiteX2" fmla="*/ 142393 w 143434"/>
                <a:gd name="connsiteY2" fmla="*/ 31225 h 84874"/>
                <a:gd name="connsiteX3" fmla="*/ 140530 w 143434"/>
                <a:gd name="connsiteY3" fmla="*/ 57795 h 84874"/>
                <a:gd name="connsiteX4" fmla="*/ 133968 w 143434"/>
                <a:gd name="connsiteY4" fmla="*/ 72701 h 84874"/>
                <a:gd name="connsiteX5" fmla="*/ 126921 w 143434"/>
                <a:gd name="connsiteY5" fmla="*/ 81449 h 84874"/>
                <a:gd name="connsiteX6" fmla="*/ 114770 w 143434"/>
                <a:gd name="connsiteY6" fmla="*/ 84447 h 84874"/>
                <a:gd name="connsiteX7" fmla="*/ 59847 w 143434"/>
                <a:gd name="connsiteY7" fmla="*/ 64438 h 84874"/>
                <a:gd name="connsiteX8" fmla="*/ 18614 w 143434"/>
                <a:gd name="connsiteY8" fmla="*/ 47103 h 84874"/>
                <a:gd name="connsiteX9" fmla="*/ 7597 w 143434"/>
                <a:gd name="connsiteY9" fmla="*/ 41837 h 84874"/>
                <a:gd name="connsiteX10" fmla="*/ 550 w 143434"/>
                <a:gd name="connsiteY10" fmla="*/ 25636 h 84874"/>
                <a:gd name="connsiteX11" fmla="*/ 28983 w 143434"/>
                <a:gd name="connsiteY11" fmla="*/ 199 h 8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434" h="84874">
                  <a:moveTo>
                    <a:pt x="28983" y="199"/>
                  </a:moveTo>
                  <a:lnTo>
                    <a:pt x="126192" y="16401"/>
                  </a:lnTo>
                  <a:cubicBezTo>
                    <a:pt x="136399" y="19479"/>
                    <a:pt x="140530" y="23205"/>
                    <a:pt x="142393" y="31225"/>
                  </a:cubicBezTo>
                  <a:cubicBezTo>
                    <a:pt x="144216" y="40087"/>
                    <a:pt x="143571" y="49273"/>
                    <a:pt x="140530" y="57795"/>
                  </a:cubicBezTo>
                  <a:cubicBezTo>
                    <a:pt x="138864" y="62980"/>
                    <a:pt x="136665" y="67970"/>
                    <a:pt x="133968" y="72701"/>
                  </a:cubicBezTo>
                  <a:cubicBezTo>
                    <a:pt x="132258" y="76079"/>
                    <a:pt x="129856" y="79060"/>
                    <a:pt x="126921" y="81449"/>
                  </a:cubicBezTo>
                  <a:cubicBezTo>
                    <a:pt x="123460" y="84090"/>
                    <a:pt x="119061" y="85176"/>
                    <a:pt x="114770" y="84447"/>
                  </a:cubicBezTo>
                  <a:cubicBezTo>
                    <a:pt x="96040" y="78995"/>
                    <a:pt x="77692" y="72312"/>
                    <a:pt x="59847" y="64438"/>
                  </a:cubicBezTo>
                  <a:lnTo>
                    <a:pt x="18614" y="47103"/>
                  </a:lnTo>
                  <a:cubicBezTo>
                    <a:pt x="14707" y="45887"/>
                    <a:pt x="10995" y="44113"/>
                    <a:pt x="7597" y="41837"/>
                  </a:cubicBezTo>
                  <a:cubicBezTo>
                    <a:pt x="1612" y="38880"/>
                    <a:pt x="-1367" y="32035"/>
                    <a:pt x="550" y="25636"/>
                  </a:cubicBezTo>
                  <a:cubicBezTo>
                    <a:pt x="5896" y="9758"/>
                    <a:pt x="2818" y="-2636"/>
                    <a:pt x="28983" y="19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05" name="Freeform: Shape 2104">
              <a:extLst>
                <a:ext uri="{FF2B5EF4-FFF2-40B4-BE49-F238E27FC236}">
                  <a16:creationId xmlns:a16="http://schemas.microsoft.com/office/drawing/2014/main" xmlns="" id="{947AE03E-FE09-CC75-579C-3DA7CA257255}"/>
                </a:ext>
              </a:extLst>
            </p:cNvPr>
            <p:cNvSpPr/>
            <p:nvPr/>
          </p:nvSpPr>
          <p:spPr>
            <a:xfrm>
              <a:off x="7841410" y="4958620"/>
              <a:ext cx="56379" cy="45132"/>
            </a:xfrm>
            <a:custGeom>
              <a:avLst/>
              <a:gdLst>
                <a:gd name="connsiteX0" fmla="*/ 11620 w 56379"/>
                <a:gd name="connsiteY0" fmla="*/ 35746 h 45132"/>
                <a:gd name="connsiteX1" fmla="*/ 35922 w 56379"/>
                <a:gd name="connsiteY1" fmla="*/ 44900 h 45132"/>
                <a:gd name="connsiteX2" fmla="*/ 46129 w 56379"/>
                <a:gd name="connsiteY2" fmla="*/ 42389 h 45132"/>
                <a:gd name="connsiteX3" fmla="*/ 55850 w 56379"/>
                <a:gd name="connsiteY3" fmla="*/ 25539 h 45132"/>
                <a:gd name="connsiteX4" fmla="*/ 52934 w 56379"/>
                <a:gd name="connsiteY4" fmla="*/ 9338 h 45132"/>
                <a:gd name="connsiteX5" fmla="*/ 44833 w 56379"/>
                <a:gd name="connsiteY5" fmla="*/ 3424 h 45132"/>
                <a:gd name="connsiteX6" fmla="*/ 14779 w 56379"/>
                <a:gd name="connsiteY6" fmla="*/ 184 h 45132"/>
                <a:gd name="connsiteX7" fmla="*/ 10243 w 56379"/>
                <a:gd name="connsiteY7" fmla="*/ 670 h 45132"/>
                <a:gd name="connsiteX8" fmla="*/ 5868 w 56379"/>
                <a:gd name="connsiteY8" fmla="*/ 3586 h 45132"/>
                <a:gd name="connsiteX9" fmla="*/ 117 w 56379"/>
                <a:gd name="connsiteY9" fmla="*/ 15170 h 45132"/>
                <a:gd name="connsiteX10" fmla="*/ 11620 w 56379"/>
                <a:gd name="connsiteY10" fmla="*/ 35746 h 4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379" h="45132">
                  <a:moveTo>
                    <a:pt x="11620" y="35746"/>
                  </a:moveTo>
                  <a:cubicBezTo>
                    <a:pt x="18791" y="40849"/>
                    <a:pt x="27165" y="44009"/>
                    <a:pt x="35922" y="44900"/>
                  </a:cubicBezTo>
                  <a:cubicBezTo>
                    <a:pt x="39498" y="45094"/>
                    <a:pt x="43051" y="44219"/>
                    <a:pt x="46129" y="42389"/>
                  </a:cubicBezTo>
                  <a:cubicBezTo>
                    <a:pt x="51537" y="38338"/>
                    <a:pt x="55050" y="32247"/>
                    <a:pt x="55850" y="25539"/>
                  </a:cubicBezTo>
                  <a:cubicBezTo>
                    <a:pt x="57079" y="19966"/>
                    <a:pt x="56029" y="14133"/>
                    <a:pt x="52934" y="9338"/>
                  </a:cubicBezTo>
                  <a:cubicBezTo>
                    <a:pt x="50872" y="6616"/>
                    <a:pt x="48055" y="4558"/>
                    <a:pt x="44833" y="3424"/>
                  </a:cubicBezTo>
                  <a:cubicBezTo>
                    <a:pt x="35157" y="232"/>
                    <a:pt x="24913" y="-877"/>
                    <a:pt x="14779" y="184"/>
                  </a:cubicBezTo>
                  <a:cubicBezTo>
                    <a:pt x="13252" y="143"/>
                    <a:pt x="11726" y="305"/>
                    <a:pt x="10243" y="670"/>
                  </a:cubicBezTo>
                  <a:cubicBezTo>
                    <a:pt x="8585" y="1302"/>
                    <a:pt x="7089" y="2298"/>
                    <a:pt x="5868" y="3586"/>
                  </a:cubicBezTo>
                  <a:cubicBezTo>
                    <a:pt x="2635" y="6640"/>
                    <a:pt x="597" y="10747"/>
                    <a:pt x="117" y="15170"/>
                  </a:cubicBezTo>
                  <a:cubicBezTo>
                    <a:pt x="-925" y="23797"/>
                    <a:pt x="3723" y="32117"/>
                    <a:pt x="11620" y="3574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06" name="Freeform: Shape 2105">
              <a:extLst>
                <a:ext uri="{FF2B5EF4-FFF2-40B4-BE49-F238E27FC236}">
                  <a16:creationId xmlns:a16="http://schemas.microsoft.com/office/drawing/2014/main" xmlns="" id="{949BC150-D0BA-9190-E788-37BA4D6C9603}"/>
                </a:ext>
              </a:extLst>
            </p:cNvPr>
            <p:cNvSpPr/>
            <p:nvPr/>
          </p:nvSpPr>
          <p:spPr>
            <a:xfrm>
              <a:off x="7746449" y="4979943"/>
              <a:ext cx="134586" cy="112558"/>
            </a:xfrm>
            <a:custGeom>
              <a:avLst/>
              <a:gdLst>
                <a:gd name="connsiteX0" fmla="*/ 32865 w 134586"/>
                <a:gd name="connsiteY0" fmla="*/ 3649 h 112558"/>
                <a:gd name="connsiteX1" fmla="*/ 122783 w 134586"/>
                <a:gd name="connsiteY1" fmla="*/ 43099 h 112558"/>
                <a:gd name="connsiteX2" fmla="*/ 134448 w 134586"/>
                <a:gd name="connsiteY2" fmla="*/ 62622 h 112558"/>
                <a:gd name="connsiteX3" fmla="*/ 123269 w 134586"/>
                <a:gd name="connsiteY3" fmla="*/ 90569 h 112558"/>
                <a:gd name="connsiteX4" fmla="*/ 110794 w 134586"/>
                <a:gd name="connsiteY4" fmla="*/ 104503 h 112558"/>
                <a:gd name="connsiteX5" fmla="*/ 100020 w 134586"/>
                <a:gd name="connsiteY5" fmla="*/ 111388 h 112558"/>
                <a:gd name="connsiteX6" fmla="*/ 86978 w 134586"/>
                <a:gd name="connsiteY6" fmla="*/ 110254 h 112558"/>
                <a:gd name="connsiteX7" fmla="*/ 43801 w 134586"/>
                <a:gd name="connsiteY7" fmla="*/ 70885 h 112558"/>
                <a:gd name="connsiteX8" fmla="*/ 12533 w 134586"/>
                <a:gd name="connsiteY8" fmla="*/ 38482 h 112558"/>
                <a:gd name="connsiteX9" fmla="*/ 4432 w 134586"/>
                <a:gd name="connsiteY9" fmla="*/ 29409 h 112558"/>
                <a:gd name="connsiteX10" fmla="*/ 1597 w 134586"/>
                <a:gd name="connsiteY10" fmla="*/ 14261 h 112558"/>
                <a:gd name="connsiteX11" fmla="*/ 10670 w 134586"/>
                <a:gd name="connsiteY11" fmla="*/ 1624 h 112558"/>
                <a:gd name="connsiteX12" fmla="*/ 32865 w 134586"/>
                <a:gd name="connsiteY12" fmla="*/ 3649 h 11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586" h="112558">
                  <a:moveTo>
                    <a:pt x="32865" y="3649"/>
                  </a:moveTo>
                  <a:lnTo>
                    <a:pt x="122783" y="43099"/>
                  </a:lnTo>
                  <a:cubicBezTo>
                    <a:pt x="130596" y="46275"/>
                    <a:pt x="135357" y="54238"/>
                    <a:pt x="134448" y="62622"/>
                  </a:cubicBezTo>
                  <a:cubicBezTo>
                    <a:pt x="133470" y="72813"/>
                    <a:pt x="129591" y="82517"/>
                    <a:pt x="123269" y="90569"/>
                  </a:cubicBezTo>
                  <a:cubicBezTo>
                    <a:pt x="119663" y="95681"/>
                    <a:pt x="115476" y="100355"/>
                    <a:pt x="110794" y="104503"/>
                  </a:cubicBezTo>
                  <a:cubicBezTo>
                    <a:pt x="107668" y="107451"/>
                    <a:pt x="104013" y="109793"/>
                    <a:pt x="100020" y="111388"/>
                  </a:cubicBezTo>
                  <a:cubicBezTo>
                    <a:pt x="95724" y="112992"/>
                    <a:pt x="90933" y="112579"/>
                    <a:pt x="86978" y="110254"/>
                  </a:cubicBezTo>
                  <a:cubicBezTo>
                    <a:pt x="71578" y="98282"/>
                    <a:pt x="57141" y="85118"/>
                    <a:pt x="43801" y="70885"/>
                  </a:cubicBezTo>
                  <a:lnTo>
                    <a:pt x="12533" y="38482"/>
                  </a:lnTo>
                  <a:cubicBezTo>
                    <a:pt x="9508" y="35760"/>
                    <a:pt x="6792" y="32722"/>
                    <a:pt x="4432" y="29409"/>
                  </a:cubicBezTo>
                  <a:cubicBezTo>
                    <a:pt x="949" y="24306"/>
                    <a:pt x="-1968" y="18716"/>
                    <a:pt x="1597" y="14261"/>
                  </a:cubicBezTo>
                  <a:cubicBezTo>
                    <a:pt x="5161" y="9806"/>
                    <a:pt x="6862" y="4297"/>
                    <a:pt x="10670" y="1624"/>
                  </a:cubicBezTo>
                  <a:cubicBezTo>
                    <a:pt x="14477" y="-1049"/>
                    <a:pt x="20633" y="-1130"/>
                    <a:pt x="32865" y="364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07" name="Freeform: Shape 2106">
              <a:extLst>
                <a:ext uri="{FF2B5EF4-FFF2-40B4-BE49-F238E27FC236}">
                  <a16:creationId xmlns:a16="http://schemas.microsoft.com/office/drawing/2014/main" xmlns="" id="{55247C83-A792-342E-6B07-9AFD36116361}"/>
                </a:ext>
              </a:extLst>
            </p:cNvPr>
            <p:cNvSpPr/>
            <p:nvPr/>
          </p:nvSpPr>
          <p:spPr>
            <a:xfrm>
              <a:off x="7813497" y="5022517"/>
              <a:ext cx="55220" cy="52771"/>
            </a:xfrm>
            <a:custGeom>
              <a:avLst/>
              <a:gdLst>
                <a:gd name="connsiteX0" fmla="*/ 5348 w 55220"/>
                <a:gd name="connsiteY0" fmla="*/ 34143 h 52771"/>
                <a:gd name="connsiteX1" fmla="*/ 25033 w 55220"/>
                <a:gd name="connsiteY1" fmla="*/ 51398 h 52771"/>
                <a:gd name="connsiteX2" fmla="*/ 35888 w 55220"/>
                <a:gd name="connsiteY2" fmla="*/ 51965 h 52771"/>
                <a:gd name="connsiteX3" fmla="*/ 45123 w 55220"/>
                <a:gd name="connsiteY3" fmla="*/ 46376 h 52771"/>
                <a:gd name="connsiteX4" fmla="*/ 51927 w 55220"/>
                <a:gd name="connsiteY4" fmla="*/ 37060 h 52771"/>
                <a:gd name="connsiteX5" fmla="*/ 54601 w 55220"/>
                <a:gd name="connsiteY5" fmla="*/ 19562 h 52771"/>
                <a:gd name="connsiteX6" fmla="*/ 48768 w 55220"/>
                <a:gd name="connsiteY6" fmla="*/ 11462 h 52771"/>
                <a:gd name="connsiteX7" fmla="*/ 20659 w 55220"/>
                <a:gd name="connsiteY7" fmla="*/ 445 h 52771"/>
                <a:gd name="connsiteX8" fmla="*/ 16122 w 55220"/>
                <a:gd name="connsiteY8" fmla="*/ -203 h 52771"/>
                <a:gd name="connsiteX9" fmla="*/ 11019 w 55220"/>
                <a:gd name="connsiteY9" fmla="*/ 1336 h 52771"/>
                <a:gd name="connsiteX10" fmla="*/ 1946 w 55220"/>
                <a:gd name="connsiteY10" fmla="*/ 10894 h 52771"/>
                <a:gd name="connsiteX11" fmla="*/ 5348 w 55220"/>
                <a:gd name="connsiteY11" fmla="*/ 34143 h 5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20" h="52771">
                  <a:moveTo>
                    <a:pt x="5348" y="34143"/>
                  </a:moveTo>
                  <a:cubicBezTo>
                    <a:pt x="10170" y="41620"/>
                    <a:pt x="16989" y="47599"/>
                    <a:pt x="25033" y="51398"/>
                  </a:cubicBezTo>
                  <a:cubicBezTo>
                    <a:pt x="28501" y="52727"/>
                    <a:pt x="32301" y="52929"/>
                    <a:pt x="35888" y="51965"/>
                  </a:cubicBezTo>
                  <a:cubicBezTo>
                    <a:pt x="39346" y="50815"/>
                    <a:pt x="42502" y="48911"/>
                    <a:pt x="45123" y="46376"/>
                  </a:cubicBezTo>
                  <a:cubicBezTo>
                    <a:pt x="47842" y="43630"/>
                    <a:pt x="50136" y="40486"/>
                    <a:pt x="51927" y="37060"/>
                  </a:cubicBezTo>
                  <a:cubicBezTo>
                    <a:pt x="54986" y="31770"/>
                    <a:pt x="55941" y="25524"/>
                    <a:pt x="54601" y="19562"/>
                  </a:cubicBezTo>
                  <a:cubicBezTo>
                    <a:pt x="53497" y="16346"/>
                    <a:pt x="51468" y="13527"/>
                    <a:pt x="48768" y="11462"/>
                  </a:cubicBezTo>
                  <a:cubicBezTo>
                    <a:pt x="40332" y="5750"/>
                    <a:pt x="30730" y="1984"/>
                    <a:pt x="20659" y="445"/>
                  </a:cubicBezTo>
                  <a:cubicBezTo>
                    <a:pt x="19191" y="-9"/>
                    <a:pt x="17659" y="-236"/>
                    <a:pt x="16122" y="-203"/>
                  </a:cubicBezTo>
                  <a:cubicBezTo>
                    <a:pt x="14327" y="-82"/>
                    <a:pt x="12583" y="445"/>
                    <a:pt x="11019" y="1336"/>
                  </a:cubicBezTo>
                  <a:cubicBezTo>
                    <a:pt x="7106" y="3539"/>
                    <a:pt x="3945" y="6868"/>
                    <a:pt x="1946" y="10894"/>
                  </a:cubicBezTo>
                  <a:cubicBezTo>
                    <a:pt x="-1617" y="18639"/>
                    <a:pt x="-283" y="27752"/>
                    <a:pt x="5348" y="3414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08" name="Freeform: Shape 2107">
              <a:extLst>
                <a:ext uri="{FF2B5EF4-FFF2-40B4-BE49-F238E27FC236}">
                  <a16:creationId xmlns:a16="http://schemas.microsoft.com/office/drawing/2014/main" xmlns="" id="{950C468E-619B-A732-0017-0ED2FEA6BFC7}"/>
                </a:ext>
              </a:extLst>
            </p:cNvPr>
            <p:cNvSpPr/>
            <p:nvPr/>
          </p:nvSpPr>
          <p:spPr>
            <a:xfrm>
              <a:off x="7733735" y="5006562"/>
              <a:ext cx="93214" cy="138815"/>
            </a:xfrm>
            <a:custGeom>
              <a:avLst/>
              <a:gdLst>
                <a:gd name="connsiteX0" fmla="*/ 21358 w 93214"/>
                <a:gd name="connsiteY0" fmla="*/ 11863 h 138815"/>
                <a:gd name="connsiteX1" fmla="*/ 88270 w 93214"/>
                <a:gd name="connsiteY1" fmla="*/ 84041 h 138815"/>
                <a:gd name="connsiteX2" fmla="*/ 89728 w 93214"/>
                <a:gd name="connsiteY2" fmla="*/ 107695 h 138815"/>
                <a:gd name="connsiteX3" fmla="*/ 78792 w 93214"/>
                <a:gd name="connsiteY3" fmla="*/ 120413 h 138815"/>
                <a:gd name="connsiteX4" fmla="*/ 60322 w 93214"/>
                <a:gd name="connsiteY4" fmla="*/ 131754 h 138815"/>
                <a:gd name="connsiteX5" fmla="*/ 48900 w 93214"/>
                <a:gd name="connsiteY5" fmla="*/ 136857 h 138815"/>
                <a:gd name="connsiteX6" fmla="*/ 36749 w 93214"/>
                <a:gd name="connsiteY6" fmla="*/ 138396 h 138815"/>
                <a:gd name="connsiteX7" fmla="*/ 20548 w 93214"/>
                <a:gd name="connsiteY7" fmla="*/ 137262 h 138815"/>
                <a:gd name="connsiteX8" fmla="*/ 16335 w 93214"/>
                <a:gd name="connsiteY8" fmla="*/ 135561 h 138815"/>
                <a:gd name="connsiteX9" fmla="*/ 13257 w 93214"/>
                <a:gd name="connsiteY9" fmla="*/ 133374 h 138815"/>
                <a:gd name="connsiteX10" fmla="*/ 10179 w 93214"/>
                <a:gd name="connsiteY10" fmla="*/ 128109 h 138815"/>
                <a:gd name="connsiteX11" fmla="*/ 3050 w 93214"/>
                <a:gd name="connsiteY11" fmla="*/ 70026 h 138815"/>
                <a:gd name="connsiteX12" fmla="*/ 539 w 93214"/>
                <a:gd name="connsiteY12" fmla="*/ 25392 h 138815"/>
                <a:gd name="connsiteX13" fmla="*/ -28 w 93214"/>
                <a:gd name="connsiteY13" fmla="*/ 13160 h 138815"/>
                <a:gd name="connsiteX14" fmla="*/ 539 w 93214"/>
                <a:gd name="connsiteY14" fmla="*/ 8623 h 138815"/>
                <a:gd name="connsiteX15" fmla="*/ 1187 w 93214"/>
                <a:gd name="connsiteY15" fmla="*/ 6436 h 138815"/>
                <a:gd name="connsiteX16" fmla="*/ 1187 w 93214"/>
                <a:gd name="connsiteY16" fmla="*/ 4573 h 138815"/>
                <a:gd name="connsiteX17" fmla="*/ 1187 w 93214"/>
                <a:gd name="connsiteY17" fmla="*/ 684 h 138815"/>
                <a:gd name="connsiteX18" fmla="*/ 1187 w 93214"/>
                <a:gd name="connsiteY18" fmla="*/ 198 h 138815"/>
                <a:gd name="connsiteX19" fmla="*/ 1187 w 93214"/>
                <a:gd name="connsiteY19" fmla="*/ 198 h 138815"/>
                <a:gd name="connsiteX20" fmla="*/ 3374 w 93214"/>
                <a:gd name="connsiteY20" fmla="*/ -206 h 138815"/>
                <a:gd name="connsiteX21" fmla="*/ 21358 w 93214"/>
                <a:gd name="connsiteY21" fmla="*/ 11863 h 13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214" h="138815">
                  <a:moveTo>
                    <a:pt x="21358" y="11863"/>
                  </a:moveTo>
                  <a:cubicBezTo>
                    <a:pt x="43473" y="36166"/>
                    <a:pt x="65750" y="60468"/>
                    <a:pt x="88270" y="84041"/>
                  </a:cubicBezTo>
                  <a:cubicBezTo>
                    <a:pt x="94232" y="90610"/>
                    <a:pt x="94838" y="100445"/>
                    <a:pt x="89728" y="107695"/>
                  </a:cubicBezTo>
                  <a:cubicBezTo>
                    <a:pt x="86847" y="112539"/>
                    <a:pt x="83147" y="116841"/>
                    <a:pt x="78792" y="120413"/>
                  </a:cubicBezTo>
                  <a:cubicBezTo>
                    <a:pt x="73065" y="124852"/>
                    <a:pt x="66872" y="128651"/>
                    <a:pt x="60322" y="131754"/>
                  </a:cubicBezTo>
                  <a:lnTo>
                    <a:pt x="48900" y="136857"/>
                  </a:lnTo>
                  <a:cubicBezTo>
                    <a:pt x="44919" y="137813"/>
                    <a:pt x="40844" y="138332"/>
                    <a:pt x="36749" y="138396"/>
                  </a:cubicBezTo>
                  <a:cubicBezTo>
                    <a:pt x="31323" y="138899"/>
                    <a:pt x="25851" y="138510"/>
                    <a:pt x="20548" y="137262"/>
                  </a:cubicBezTo>
                  <a:cubicBezTo>
                    <a:pt x="19101" y="136809"/>
                    <a:pt x="17692" y="136242"/>
                    <a:pt x="16335" y="135561"/>
                  </a:cubicBezTo>
                  <a:cubicBezTo>
                    <a:pt x="15151" y="135083"/>
                    <a:pt x="14096" y="134338"/>
                    <a:pt x="13257" y="133374"/>
                  </a:cubicBezTo>
                  <a:cubicBezTo>
                    <a:pt x="11859" y="131867"/>
                    <a:pt x="10808" y="130069"/>
                    <a:pt x="10179" y="128109"/>
                  </a:cubicBezTo>
                  <a:cubicBezTo>
                    <a:pt x="6193" y="108983"/>
                    <a:pt x="3809" y="89549"/>
                    <a:pt x="3050" y="70026"/>
                  </a:cubicBezTo>
                  <a:cubicBezTo>
                    <a:pt x="1754" y="46616"/>
                    <a:pt x="539" y="25392"/>
                    <a:pt x="539" y="25392"/>
                  </a:cubicBezTo>
                  <a:cubicBezTo>
                    <a:pt x="539" y="25392"/>
                    <a:pt x="-28" y="19235"/>
                    <a:pt x="-28" y="13160"/>
                  </a:cubicBezTo>
                  <a:cubicBezTo>
                    <a:pt x="-4" y="11629"/>
                    <a:pt x="186" y="10114"/>
                    <a:pt x="539" y="8623"/>
                  </a:cubicBezTo>
                  <a:cubicBezTo>
                    <a:pt x="718" y="7886"/>
                    <a:pt x="934" y="7157"/>
                    <a:pt x="1187" y="6436"/>
                  </a:cubicBezTo>
                  <a:cubicBezTo>
                    <a:pt x="1187" y="5788"/>
                    <a:pt x="1835" y="5140"/>
                    <a:pt x="1187" y="4573"/>
                  </a:cubicBezTo>
                  <a:cubicBezTo>
                    <a:pt x="1065" y="3277"/>
                    <a:pt x="1065" y="1981"/>
                    <a:pt x="1187" y="684"/>
                  </a:cubicBezTo>
                  <a:cubicBezTo>
                    <a:pt x="1187" y="684"/>
                    <a:pt x="1187" y="280"/>
                    <a:pt x="1187" y="198"/>
                  </a:cubicBezTo>
                  <a:lnTo>
                    <a:pt x="1187" y="198"/>
                  </a:lnTo>
                  <a:cubicBezTo>
                    <a:pt x="1888" y="-61"/>
                    <a:pt x="2627" y="-198"/>
                    <a:pt x="3374" y="-206"/>
                  </a:cubicBezTo>
                  <a:cubicBezTo>
                    <a:pt x="7182" y="-45"/>
                    <a:pt x="12042" y="2386"/>
                    <a:pt x="21358" y="1186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09" name="Freeform: Shape 2108">
              <a:extLst>
                <a:ext uri="{FF2B5EF4-FFF2-40B4-BE49-F238E27FC236}">
                  <a16:creationId xmlns:a16="http://schemas.microsoft.com/office/drawing/2014/main" xmlns="" id="{85536C71-1841-ADF1-1CEA-32396E4E8C85}"/>
                </a:ext>
              </a:extLst>
            </p:cNvPr>
            <p:cNvSpPr/>
            <p:nvPr/>
          </p:nvSpPr>
          <p:spPr>
            <a:xfrm>
              <a:off x="7754850" y="5073665"/>
              <a:ext cx="56629" cy="59915"/>
            </a:xfrm>
            <a:custGeom>
              <a:avLst/>
              <a:gdLst>
                <a:gd name="connsiteX0" fmla="*/ 324 w 56629"/>
                <a:gd name="connsiteY0" fmla="*/ 25605 h 59915"/>
                <a:gd name="connsiteX1" fmla="*/ 5347 w 56629"/>
                <a:gd name="connsiteY1" fmla="*/ 51285 h 59915"/>
                <a:gd name="connsiteX2" fmla="*/ 15392 w 56629"/>
                <a:gd name="connsiteY2" fmla="*/ 58413 h 59915"/>
                <a:gd name="connsiteX3" fmla="*/ 21872 w 56629"/>
                <a:gd name="connsiteY3" fmla="*/ 59709 h 59915"/>
                <a:gd name="connsiteX4" fmla="*/ 28677 w 56629"/>
                <a:gd name="connsiteY4" fmla="*/ 58170 h 59915"/>
                <a:gd name="connsiteX5" fmla="*/ 42367 w 56629"/>
                <a:gd name="connsiteY5" fmla="*/ 51609 h 59915"/>
                <a:gd name="connsiteX6" fmla="*/ 51926 w 56629"/>
                <a:gd name="connsiteY6" fmla="*/ 43508 h 59915"/>
                <a:gd name="connsiteX7" fmla="*/ 56300 w 56629"/>
                <a:gd name="connsiteY7" fmla="*/ 35002 h 59915"/>
                <a:gd name="connsiteX8" fmla="*/ 55004 w 56629"/>
                <a:gd name="connsiteY8" fmla="*/ 25038 h 59915"/>
                <a:gd name="connsiteX9" fmla="*/ 34023 w 56629"/>
                <a:gd name="connsiteY9" fmla="*/ 3085 h 59915"/>
                <a:gd name="connsiteX10" fmla="*/ 30216 w 56629"/>
                <a:gd name="connsiteY10" fmla="*/ 574 h 59915"/>
                <a:gd name="connsiteX11" fmla="*/ 24950 w 56629"/>
                <a:gd name="connsiteY11" fmla="*/ -155 h 59915"/>
                <a:gd name="connsiteX12" fmla="*/ 11989 w 56629"/>
                <a:gd name="connsiteY12" fmla="*/ 4462 h 59915"/>
                <a:gd name="connsiteX13" fmla="*/ 324 w 56629"/>
                <a:gd name="connsiteY13" fmla="*/ 25605 h 5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629" h="59915">
                  <a:moveTo>
                    <a:pt x="324" y="25605"/>
                  </a:moveTo>
                  <a:cubicBezTo>
                    <a:pt x="-846" y="34484"/>
                    <a:pt x="918" y="43500"/>
                    <a:pt x="5347" y="51285"/>
                  </a:cubicBezTo>
                  <a:cubicBezTo>
                    <a:pt x="7781" y="54744"/>
                    <a:pt x="11327" y="57255"/>
                    <a:pt x="15392" y="58413"/>
                  </a:cubicBezTo>
                  <a:cubicBezTo>
                    <a:pt x="17499" y="59077"/>
                    <a:pt x="19671" y="59515"/>
                    <a:pt x="21872" y="59709"/>
                  </a:cubicBezTo>
                  <a:cubicBezTo>
                    <a:pt x="24199" y="59499"/>
                    <a:pt x="26486" y="58980"/>
                    <a:pt x="28677" y="58170"/>
                  </a:cubicBezTo>
                  <a:cubicBezTo>
                    <a:pt x="33490" y="56550"/>
                    <a:pt x="38087" y="54347"/>
                    <a:pt x="42367" y="51609"/>
                  </a:cubicBezTo>
                  <a:cubicBezTo>
                    <a:pt x="45879" y="49316"/>
                    <a:pt x="49091" y="46594"/>
                    <a:pt x="51926" y="43508"/>
                  </a:cubicBezTo>
                  <a:cubicBezTo>
                    <a:pt x="54115" y="41110"/>
                    <a:pt x="55625" y="38178"/>
                    <a:pt x="56300" y="35002"/>
                  </a:cubicBezTo>
                  <a:cubicBezTo>
                    <a:pt x="56970" y="31632"/>
                    <a:pt x="56515" y="28125"/>
                    <a:pt x="55004" y="25038"/>
                  </a:cubicBezTo>
                  <a:cubicBezTo>
                    <a:pt x="49786" y="16209"/>
                    <a:pt x="42607" y="8699"/>
                    <a:pt x="34023" y="3085"/>
                  </a:cubicBezTo>
                  <a:cubicBezTo>
                    <a:pt x="32905" y="2041"/>
                    <a:pt x="31618" y="1190"/>
                    <a:pt x="30216" y="574"/>
                  </a:cubicBezTo>
                  <a:cubicBezTo>
                    <a:pt x="28541" y="-74"/>
                    <a:pt x="26738" y="-325"/>
                    <a:pt x="24950" y="-155"/>
                  </a:cubicBezTo>
                  <a:cubicBezTo>
                    <a:pt x="20276" y="104"/>
                    <a:pt x="15775" y="1708"/>
                    <a:pt x="11989" y="4462"/>
                  </a:cubicBezTo>
                  <a:cubicBezTo>
                    <a:pt x="4958" y="9250"/>
                    <a:pt x="626" y="17100"/>
                    <a:pt x="324" y="2560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10" name="Freeform: Shape 2109">
              <a:extLst>
                <a:ext uri="{FF2B5EF4-FFF2-40B4-BE49-F238E27FC236}">
                  <a16:creationId xmlns:a16="http://schemas.microsoft.com/office/drawing/2014/main" xmlns="" id="{10B82368-C937-8CE2-A6AC-209B2D53CEAE}"/>
                </a:ext>
              </a:extLst>
            </p:cNvPr>
            <p:cNvSpPr/>
            <p:nvPr/>
          </p:nvSpPr>
          <p:spPr>
            <a:xfrm>
              <a:off x="7641273" y="5007421"/>
              <a:ext cx="91652" cy="139845"/>
            </a:xfrm>
            <a:custGeom>
              <a:avLst/>
              <a:gdLst>
                <a:gd name="connsiteX0" fmla="*/ 90814 w 91652"/>
                <a:gd name="connsiteY0" fmla="*/ 21698 h 139845"/>
                <a:gd name="connsiteX1" fmla="*/ 91624 w 91652"/>
                <a:gd name="connsiteY1" fmla="*/ 120202 h 139845"/>
                <a:gd name="connsiteX2" fmla="*/ 73235 w 91652"/>
                <a:gd name="connsiteY2" fmla="*/ 138591 h 139845"/>
                <a:gd name="connsiteX3" fmla="*/ 32732 w 91652"/>
                <a:gd name="connsiteY3" fmla="*/ 133325 h 139845"/>
                <a:gd name="connsiteX4" fmla="*/ 12156 w 91652"/>
                <a:gd name="connsiteY4" fmla="*/ 119959 h 139845"/>
                <a:gd name="connsiteX5" fmla="*/ 2030 w 91652"/>
                <a:gd name="connsiteY5" fmla="*/ 107322 h 139845"/>
                <a:gd name="connsiteX6" fmla="*/ 1382 w 91652"/>
                <a:gd name="connsiteY6" fmla="*/ 92579 h 139845"/>
                <a:gd name="connsiteX7" fmla="*/ 40023 w 91652"/>
                <a:gd name="connsiteY7" fmla="*/ 48592 h 139845"/>
                <a:gd name="connsiteX8" fmla="*/ 72425 w 91652"/>
                <a:gd name="connsiteY8" fmla="*/ 16999 h 139845"/>
                <a:gd name="connsiteX9" fmla="*/ 81336 w 91652"/>
                <a:gd name="connsiteY9" fmla="*/ 8493 h 139845"/>
                <a:gd name="connsiteX10" fmla="*/ 87655 w 91652"/>
                <a:gd name="connsiteY10" fmla="*/ 2823 h 139845"/>
                <a:gd name="connsiteX11" fmla="*/ 90409 w 91652"/>
                <a:gd name="connsiteY11" fmla="*/ 150 h 139845"/>
                <a:gd name="connsiteX12" fmla="*/ 90814 w 91652"/>
                <a:gd name="connsiteY12" fmla="*/ 21698 h 139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652" h="139845">
                  <a:moveTo>
                    <a:pt x="90814" y="21698"/>
                  </a:moveTo>
                  <a:cubicBezTo>
                    <a:pt x="90814" y="54586"/>
                    <a:pt x="91084" y="87419"/>
                    <a:pt x="91624" y="120202"/>
                  </a:cubicBezTo>
                  <a:cubicBezTo>
                    <a:pt x="89923" y="130895"/>
                    <a:pt x="85387" y="135755"/>
                    <a:pt x="73235" y="138591"/>
                  </a:cubicBezTo>
                  <a:cubicBezTo>
                    <a:pt x="59514" y="141029"/>
                    <a:pt x="45374" y="139190"/>
                    <a:pt x="32732" y="133325"/>
                  </a:cubicBezTo>
                  <a:cubicBezTo>
                    <a:pt x="25256" y="129899"/>
                    <a:pt x="18323" y="125395"/>
                    <a:pt x="12156" y="119959"/>
                  </a:cubicBezTo>
                  <a:cubicBezTo>
                    <a:pt x="8037" y="116403"/>
                    <a:pt x="4606" y="112118"/>
                    <a:pt x="2030" y="107322"/>
                  </a:cubicBezTo>
                  <a:cubicBezTo>
                    <a:pt x="-465" y="102778"/>
                    <a:pt x="-704" y="97326"/>
                    <a:pt x="1382" y="92579"/>
                  </a:cubicBezTo>
                  <a:cubicBezTo>
                    <a:pt x="12732" y="76637"/>
                    <a:pt x="25679" y="61901"/>
                    <a:pt x="40023" y="48592"/>
                  </a:cubicBezTo>
                  <a:lnTo>
                    <a:pt x="72425" y="16999"/>
                  </a:lnTo>
                  <a:cubicBezTo>
                    <a:pt x="72425" y="16999"/>
                    <a:pt x="76719" y="12544"/>
                    <a:pt x="81336" y="8493"/>
                  </a:cubicBezTo>
                  <a:lnTo>
                    <a:pt x="87655" y="2823"/>
                  </a:lnTo>
                  <a:cubicBezTo>
                    <a:pt x="89356" y="1284"/>
                    <a:pt x="90328" y="69"/>
                    <a:pt x="90409" y="150"/>
                  </a:cubicBezTo>
                  <a:cubicBezTo>
                    <a:pt x="90490" y="231"/>
                    <a:pt x="90247" y="-4954"/>
                    <a:pt x="90814" y="2169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11" name="Freeform: Shape 2110">
              <a:extLst>
                <a:ext uri="{FF2B5EF4-FFF2-40B4-BE49-F238E27FC236}">
                  <a16:creationId xmlns:a16="http://schemas.microsoft.com/office/drawing/2014/main" xmlns="" id="{825B70B5-C0DB-A37C-024A-F9DABFFC309F}"/>
                </a:ext>
              </a:extLst>
            </p:cNvPr>
            <p:cNvSpPr/>
            <p:nvPr/>
          </p:nvSpPr>
          <p:spPr>
            <a:xfrm>
              <a:off x="7660922" y="5079282"/>
              <a:ext cx="57259" cy="56935"/>
            </a:xfrm>
            <a:custGeom>
              <a:avLst/>
              <a:gdLst>
                <a:gd name="connsiteX0" fmla="*/ 15838 w 57259"/>
                <a:gd name="connsiteY0" fmla="*/ 5974 h 56935"/>
                <a:gd name="connsiteX1" fmla="*/ 365 w 57259"/>
                <a:gd name="connsiteY1" fmla="*/ 27036 h 56935"/>
                <a:gd name="connsiteX2" fmla="*/ 2066 w 57259"/>
                <a:gd name="connsiteY2" fmla="*/ 39025 h 56935"/>
                <a:gd name="connsiteX3" fmla="*/ 24829 w 57259"/>
                <a:gd name="connsiteY3" fmla="*/ 55227 h 56935"/>
                <a:gd name="connsiteX4" fmla="*/ 47754 w 57259"/>
                <a:gd name="connsiteY4" fmla="*/ 53931 h 56935"/>
                <a:gd name="connsiteX5" fmla="*/ 54964 w 57259"/>
                <a:gd name="connsiteY5" fmla="*/ 45830 h 56935"/>
                <a:gd name="connsiteX6" fmla="*/ 55693 w 57259"/>
                <a:gd name="connsiteY6" fmla="*/ 15695 h 56935"/>
                <a:gd name="connsiteX7" fmla="*/ 54802 w 57259"/>
                <a:gd name="connsiteY7" fmla="*/ 11240 h 56935"/>
                <a:gd name="connsiteX8" fmla="*/ 51481 w 57259"/>
                <a:gd name="connsiteY8" fmla="*/ 7027 h 56935"/>
                <a:gd name="connsiteX9" fmla="*/ 39330 w 57259"/>
                <a:gd name="connsiteY9" fmla="*/ 790 h 56935"/>
                <a:gd name="connsiteX10" fmla="*/ 32606 w 57259"/>
                <a:gd name="connsiteY10" fmla="*/ -182 h 56935"/>
                <a:gd name="connsiteX11" fmla="*/ 26530 w 57259"/>
                <a:gd name="connsiteY11" fmla="*/ 385 h 56935"/>
                <a:gd name="connsiteX12" fmla="*/ 15838 w 57259"/>
                <a:gd name="connsiteY12" fmla="*/ 5974 h 5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259" h="56935">
                  <a:moveTo>
                    <a:pt x="15838" y="5974"/>
                  </a:moveTo>
                  <a:cubicBezTo>
                    <a:pt x="8549" y="11151"/>
                    <a:pt x="3124" y="18531"/>
                    <a:pt x="365" y="27036"/>
                  </a:cubicBezTo>
                  <a:cubicBezTo>
                    <a:pt x="-513" y="31111"/>
                    <a:pt x="91" y="35356"/>
                    <a:pt x="2066" y="39025"/>
                  </a:cubicBezTo>
                  <a:cubicBezTo>
                    <a:pt x="7154" y="47280"/>
                    <a:pt x="15364" y="53120"/>
                    <a:pt x="24829" y="55227"/>
                  </a:cubicBezTo>
                  <a:cubicBezTo>
                    <a:pt x="32373" y="57608"/>
                    <a:pt x="40527" y="57147"/>
                    <a:pt x="47754" y="53931"/>
                  </a:cubicBezTo>
                  <a:cubicBezTo>
                    <a:pt x="51056" y="52189"/>
                    <a:pt x="53617" y="49313"/>
                    <a:pt x="54964" y="45830"/>
                  </a:cubicBezTo>
                  <a:cubicBezTo>
                    <a:pt x="57717" y="36004"/>
                    <a:pt x="57968" y="25643"/>
                    <a:pt x="55693" y="15695"/>
                  </a:cubicBezTo>
                  <a:cubicBezTo>
                    <a:pt x="55606" y="14172"/>
                    <a:pt x="55307" y="12674"/>
                    <a:pt x="54802" y="11240"/>
                  </a:cubicBezTo>
                  <a:cubicBezTo>
                    <a:pt x="53957" y="9644"/>
                    <a:pt x="52832" y="8218"/>
                    <a:pt x="51481" y="7027"/>
                  </a:cubicBezTo>
                  <a:cubicBezTo>
                    <a:pt x="47984" y="4014"/>
                    <a:pt x="43819" y="1876"/>
                    <a:pt x="39330" y="790"/>
                  </a:cubicBezTo>
                  <a:cubicBezTo>
                    <a:pt x="37142" y="166"/>
                    <a:pt x="34881" y="-158"/>
                    <a:pt x="32606" y="-182"/>
                  </a:cubicBezTo>
                  <a:cubicBezTo>
                    <a:pt x="30564" y="-279"/>
                    <a:pt x="28519" y="-85"/>
                    <a:pt x="26530" y="385"/>
                  </a:cubicBezTo>
                  <a:cubicBezTo>
                    <a:pt x="22589" y="1414"/>
                    <a:pt x="18934" y="3325"/>
                    <a:pt x="15838" y="5974"/>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12" name="Freeform: Shape 2111">
              <a:extLst>
                <a:ext uri="{FF2B5EF4-FFF2-40B4-BE49-F238E27FC236}">
                  <a16:creationId xmlns:a16="http://schemas.microsoft.com/office/drawing/2014/main" xmlns="" id="{4076795D-2091-855C-6AE0-46F56F63EB38}"/>
                </a:ext>
              </a:extLst>
            </p:cNvPr>
            <p:cNvSpPr/>
            <p:nvPr/>
          </p:nvSpPr>
          <p:spPr>
            <a:xfrm>
              <a:off x="7591166" y="4978759"/>
              <a:ext cx="137627" cy="111916"/>
            </a:xfrm>
            <a:custGeom>
              <a:avLst/>
              <a:gdLst>
                <a:gd name="connsiteX0" fmla="*/ 123505 w 137627"/>
                <a:gd name="connsiteY0" fmla="*/ 42259 h 111916"/>
                <a:gd name="connsiteX1" fmla="*/ 49950 w 137627"/>
                <a:gd name="connsiteY1" fmla="*/ 107875 h 111916"/>
                <a:gd name="connsiteX2" fmla="*/ 25648 w 137627"/>
                <a:gd name="connsiteY2" fmla="*/ 106983 h 111916"/>
                <a:gd name="connsiteX3" fmla="*/ 19330 w 137627"/>
                <a:gd name="connsiteY3" fmla="*/ 101799 h 111916"/>
                <a:gd name="connsiteX4" fmla="*/ 14388 w 137627"/>
                <a:gd name="connsiteY4" fmla="*/ 96534 h 111916"/>
                <a:gd name="connsiteX5" fmla="*/ 9933 w 137627"/>
                <a:gd name="connsiteY5" fmla="*/ 90539 h 111916"/>
                <a:gd name="connsiteX6" fmla="*/ 6611 w 137627"/>
                <a:gd name="connsiteY6" fmla="*/ 84463 h 111916"/>
                <a:gd name="connsiteX7" fmla="*/ 1103 w 137627"/>
                <a:gd name="connsiteY7" fmla="*/ 69963 h 111916"/>
                <a:gd name="connsiteX8" fmla="*/ 131 w 137627"/>
                <a:gd name="connsiteY8" fmla="*/ 59675 h 111916"/>
                <a:gd name="connsiteX9" fmla="*/ 6854 w 137627"/>
                <a:gd name="connsiteY9" fmla="*/ 49712 h 111916"/>
                <a:gd name="connsiteX10" fmla="*/ 99688 w 137627"/>
                <a:gd name="connsiteY10" fmla="*/ 4671 h 111916"/>
                <a:gd name="connsiteX11" fmla="*/ 111110 w 137627"/>
                <a:gd name="connsiteY11" fmla="*/ 216 h 111916"/>
                <a:gd name="connsiteX12" fmla="*/ 128689 w 137627"/>
                <a:gd name="connsiteY12" fmla="*/ 8803 h 111916"/>
                <a:gd name="connsiteX13" fmla="*/ 134602 w 137627"/>
                <a:gd name="connsiteY13" fmla="*/ 19172 h 111916"/>
                <a:gd name="connsiteX14" fmla="*/ 137600 w 137627"/>
                <a:gd name="connsiteY14" fmla="*/ 26382 h 111916"/>
                <a:gd name="connsiteX15" fmla="*/ 134278 w 137627"/>
                <a:gd name="connsiteY15" fmla="*/ 32295 h 111916"/>
                <a:gd name="connsiteX16" fmla="*/ 123505 w 137627"/>
                <a:gd name="connsiteY16" fmla="*/ 42259 h 1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27" h="111916">
                  <a:moveTo>
                    <a:pt x="123505" y="42259"/>
                  </a:moveTo>
                  <a:cubicBezTo>
                    <a:pt x="98609" y="63863"/>
                    <a:pt x="74090" y="85735"/>
                    <a:pt x="49950" y="107875"/>
                  </a:cubicBezTo>
                  <a:cubicBezTo>
                    <a:pt x="42641" y="113302"/>
                    <a:pt x="32540" y="112938"/>
                    <a:pt x="25648" y="106983"/>
                  </a:cubicBezTo>
                  <a:cubicBezTo>
                    <a:pt x="23420" y="105412"/>
                    <a:pt x="21308" y="103678"/>
                    <a:pt x="19330" y="101799"/>
                  </a:cubicBezTo>
                  <a:cubicBezTo>
                    <a:pt x="17521" y="100203"/>
                    <a:pt x="15866" y="98437"/>
                    <a:pt x="14388" y="96534"/>
                  </a:cubicBezTo>
                  <a:cubicBezTo>
                    <a:pt x="12794" y="94622"/>
                    <a:pt x="11307" y="92621"/>
                    <a:pt x="9933" y="90539"/>
                  </a:cubicBezTo>
                  <a:cubicBezTo>
                    <a:pt x="8699" y="88587"/>
                    <a:pt x="7590" y="86553"/>
                    <a:pt x="6611" y="84463"/>
                  </a:cubicBezTo>
                  <a:cubicBezTo>
                    <a:pt x="4193" y="79870"/>
                    <a:pt x="2344" y="75002"/>
                    <a:pt x="1103" y="69963"/>
                  </a:cubicBezTo>
                  <a:cubicBezTo>
                    <a:pt x="72" y="66642"/>
                    <a:pt x="-260" y="63134"/>
                    <a:pt x="131" y="59675"/>
                  </a:cubicBezTo>
                  <a:cubicBezTo>
                    <a:pt x="1011" y="55617"/>
                    <a:pt x="3419" y="52045"/>
                    <a:pt x="6854" y="49712"/>
                  </a:cubicBezTo>
                  <a:cubicBezTo>
                    <a:pt x="22003" y="39099"/>
                    <a:pt x="99688" y="4671"/>
                    <a:pt x="99688" y="4671"/>
                  </a:cubicBezTo>
                  <a:cubicBezTo>
                    <a:pt x="103191" y="2501"/>
                    <a:pt x="107063" y="994"/>
                    <a:pt x="111110" y="216"/>
                  </a:cubicBezTo>
                  <a:cubicBezTo>
                    <a:pt x="118269" y="-1493"/>
                    <a:pt x="125637" y="2104"/>
                    <a:pt x="128689" y="8803"/>
                  </a:cubicBezTo>
                  <a:cubicBezTo>
                    <a:pt x="130714" y="13177"/>
                    <a:pt x="132901" y="16013"/>
                    <a:pt x="134602" y="19172"/>
                  </a:cubicBezTo>
                  <a:cubicBezTo>
                    <a:pt x="136174" y="21294"/>
                    <a:pt x="137204" y="23773"/>
                    <a:pt x="137600" y="26382"/>
                  </a:cubicBezTo>
                  <a:cubicBezTo>
                    <a:pt x="137034" y="28609"/>
                    <a:pt x="135888" y="30650"/>
                    <a:pt x="134278" y="32295"/>
                  </a:cubicBezTo>
                  <a:cubicBezTo>
                    <a:pt x="130862" y="35803"/>
                    <a:pt x="127266" y="39124"/>
                    <a:pt x="123505" y="4225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13" name="Freeform: Shape 2112">
              <a:extLst>
                <a:ext uri="{FF2B5EF4-FFF2-40B4-BE49-F238E27FC236}">
                  <a16:creationId xmlns:a16="http://schemas.microsoft.com/office/drawing/2014/main" xmlns="" id="{C71E165B-A941-89B9-F27C-05DBC0E0759C}"/>
                </a:ext>
              </a:extLst>
            </p:cNvPr>
            <p:cNvSpPr/>
            <p:nvPr/>
          </p:nvSpPr>
          <p:spPr>
            <a:xfrm>
              <a:off x="7604177" y="5024007"/>
              <a:ext cx="55682" cy="49931"/>
            </a:xfrm>
            <a:custGeom>
              <a:avLst/>
              <a:gdLst>
                <a:gd name="connsiteX0" fmla="*/ 29324 w 55682"/>
                <a:gd name="connsiteY0" fmla="*/ 980 h 49931"/>
                <a:gd name="connsiteX1" fmla="*/ 5832 w 55682"/>
                <a:gd name="connsiteY1" fmla="*/ 12078 h 49931"/>
                <a:gd name="connsiteX2" fmla="*/ 324 w 55682"/>
                <a:gd name="connsiteY2" fmla="*/ 20745 h 49931"/>
                <a:gd name="connsiteX3" fmla="*/ 5022 w 55682"/>
                <a:gd name="connsiteY3" fmla="*/ 39134 h 49931"/>
                <a:gd name="connsiteX4" fmla="*/ 18712 w 55682"/>
                <a:gd name="connsiteY4" fmla="*/ 49179 h 49931"/>
                <a:gd name="connsiteX5" fmla="*/ 29000 w 55682"/>
                <a:gd name="connsiteY5" fmla="*/ 48531 h 49931"/>
                <a:gd name="connsiteX6" fmla="*/ 51844 w 55682"/>
                <a:gd name="connsiteY6" fmla="*/ 28684 h 49931"/>
                <a:gd name="connsiteX7" fmla="*/ 54517 w 55682"/>
                <a:gd name="connsiteY7" fmla="*/ 24958 h 49931"/>
                <a:gd name="connsiteX8" fmla="*/ 55651 w 55682"/>
                <a:gd name="connsiteY8" fmla="*/ 19773 h 49931"/>
                <a:gd name="connsiteX9" fmla="*/ 51520 w 55682"/>
                <a:gd name="connsiteY9" fmla="*/ 7379 h 49931"/>
                <a:gd name="connsiteX10" fmla="*/ 29324 w 55682"/>
                <a:gd name="connsiteY10" fmla="*/ 980 h 4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682" h="49931">
                  <a:moveTo>
                    <a:pt x="29324" y="980"/>
                  </a:moveTo>
                  <a:cubicBezTo>
                    <a:pt x="20718" y="2746"/>
                    <a:pt x="12661" y="6553"/>
                    <a:pt x="5832" y="12078"/>
                  </a:cubicBezTo>
                  <a:cubicBezTo>
                    <a:pt x="3192" y="14370"/>
                    <a:pt x="1278" y="17384"/>
                    <a:pt x="324" y="20745"/>
                  </a:cubicBezTo>
                  <a:cubicBezTo>
                    <a:pt x="-829" y="27266"/>
                    <a:pt x="883" y="33966"/>
                    <a:pt x="5022" y="39134"/>
                  </a:cubicBezTo>
                  <a:cubicBezTo>
                    <a:pt x="8229" y="44019"/>
                    <a:pt x="13089" y="47583"/>
                    <a:pt x="18712" y="49179"/>
                  </a:cubicBezTo>
                  <a:cubicBezTo>
                    <a:pt x="22121" y="50086"/>
                    <a:pt x="25733" y="49859"/>
                    <a:pt x="29000" y="48531"/>
                  </a:cubicBezTo>
                  <a:cubicBezTo>
                    <a:pt x="38062" y="43792"/>
                    <a:pt x="45887" y="36995"/>
                    <a:pt x="51844" y="28684"/>
                  </a:cubicBezTo>
                  <a:cubicBezTo>
                    <a:pt x="52895" y="27566"/>
                    <a:pt x="53795" y="26311"/>
                    <a:pt x="54517" y="24958"/>
                  </a:cubicBezTo>
                  <a:cubicBezTo>
                    <a:pt x="55303" y="23346"/>
                    <a:pt x="55692" y="21564"/>
                    <a:pt x="55651" y="19773"/>
                  </a:cubicBezTo>
                  <a:cubicBezTo>
                    <a:pt x="55657" y="15302"/>
                    <a:pt x="54207" y="10952"/>
                    <a:pt x="51520" y="7379"/>
                  </a:cubicBezTo>
                  <a:cubicBezTo>
                    <a:pt x="46297" y="648"/>
                    <a:pt x="37328" y="-1937"/>
                    <a:pt x="29324" y="980"/>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14" name="Freeform: Shape 2113">
              <a:extLst>
                <a:ext uri="{FF2B5EF4-FFF2-40B4-BE49-F238E27FC236}">
                  <a16:creationId xmlns:a16="http://schemas.microsoft.com/office/drawing/2014/main" xmlns="" id="{9111F3D0-8441-2A5B-73D8-5044A06B40EF}"/>
                </a:ext>
              </a:extLst>
            </p:cNvPr>
            <p:cNvSpPr/>
            <p:nvPr/>
          </p:nvSpPr>
          <p:spPr>
            <a:xfrm>
              <a:off x="7563113" y="4931711"/>
              <a:ext cx="143298" cy="89110"/>
            </a:xfrm>
            <a:custGeom>
              <a:avLst/>
              <a:gdLst>
                <a:gd name="connsiteX0" fmla="*/ 128633 w 143298"/>
                <a:gd name="connsiteY0" fmla="*/ 46211 h 89110"/>
                <a:gd name="connsiteX1" fmla="*/ 39039 w 143298"/>
                <a:gd name="connsiteY1" fmla="*/ 86714 h 89110"/>
                <a:gd name="connsiteX2" fmla="*/ 17410 w 143298"/>
                <a:gd name="connsiteY2" fmla="*/ 84608 h 89110"/>
                <a:gd name="connsiteX3" fmla="*/ 4530 w 143298"/>
                <a:gd name="connsiteY3" fmla="*/ 65166 h 89110"/>
                <a:gd name="connsiteX4" fmla="*/ 2586 w 143298"/>
                <a:gd name="connsiteY4" fmla="*/ 58686 h 89110"/>
                <a:gd name="connsiteX5" fmla="*/ 1857 w 143298"/>
                <a:gd name="connsiteY5" fmla="*/ 55365 h 89110"/>
                <a:gd name="connsiteX6" fmla="*/ 885 w 143298"/>
                <a:gd name="connsiteY6" fmla="*/ 50261 h 89110"/>
                <a:gd name="connsiteX7" fmla="*/ 318 w 143298"/>
                <a:gd name="connsiteY7" fmla="*/ 35437 h 89110"/>
                <a:gd name="connsiteX8" fmla="*/ 3477 w 143298"/>
                <a:gd name="connsiteY8" fmla="*/ 28794 h 89110"/>
                <a:gd name="connsiteX9" fmla="*/ 8499 w 143298"/>
                <a:gd name="connsiteY9" fmla="*/ 25311 h 89110"/>
                <a:gd name="connsiteX10" fmla="*/ 65204 w 143298"/>
                <a:gd name="connsiteY10" fmla="*/ 10730 h 89110"/>
                <a:gd name="connsiteX11" fmla="*/ 109029 w 143298"/>
                <a:gd name="connsiteY11" fmla="*/ 1657 h 89110"/>
                <a:gd name="connsiteX12" fmla="*/ 121180 w 143298"/>
                <a:gd name="connsiteY12" fmla="*/ -206 h 89110"/>
                <a:gd name="connsiteX13" fmla="*/ 130010 w 143298"/>
                <a:gd name="connsiteY13" fmla="*/ 1819 h 89110"/>
                <a:gd name="connsiteX14" fmla="*/ 134465 w 143298"/>
                <a:gd name="connsiteY14" fmla="*/ 3682 h 89110"/>
                <a:gd name="connsiteX15" fmla="*/ 128633 w 143298"/>
                <a:gd name="connsiteY15" fmla="*/ 46211 h 89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3298" h="89110">
                  <a:moveTo>
                    <a:pt x="128633" y="46211"/>
                  </a:moveTo>
                  <a:lnTo>
                    <a:pt x="39039" y="86714"/>
                  </a:lnTo>
                  <a:cubicBezTo>
                    <a:pt x="32031" y="90270"/>
                    <a:pt x="23601" y="89444"/>
                    <a:pt x="17410" y="84608"/>
                  </a:cubicBezTo>
                  <a:cubicBezTo>
                    <a:pt x="11376" y="79464"/>
                    <a:pt x="6912" y="72724"/>
                    <a:pt x="4530" y="65166"/>
                  </a:cubicBezTo>
                  <a:cubicBezTo>
                    <a:pt x="3801" y="63060"/>
                    <a:pt x="3153" y="60873"/>
                    <a:pt x="2586" y="58686"/>
                  </a:cubicBezTo>
                  <a:lnTo>
                    <a:pt x="1857" y="55365"/>
                  </a:lnTo>
                  <a:lnTo>
                    <a:pt x="885" y="50261"/>
                  </a:lnTo>
                  <a:cubicBezTo>
                    <a:pt x="-96" y="45385"/>
                    <a:pt x="-288" y="40378"/>
                    <a:pt x="318" y="35437"/>
                  </a:cubicBezTo>
                  <a:cubicBezTo>
                    <a:pt x="643" y="32942"/>
                    <a:pt x="1749" y="30617"/>
                    <a:pt x="3477" y="28794"/>
                  </a:cubicBezTo>
                  <a:cubicBezTo>
                    <a:pt x="4915" y="27328"/>
                    <a:pt x="6619" y="26145"/>
                    <a:pt x="8499" y="25311"/>
                  </a:cubicBezTo>
                  <a:cubicBezTo>
                    <a:pt x="27066" y="19227"/>
                    <a:pt x="46007" y="14359"/>
                    <a:pt x="65204" y="10730"/>
                  </a:cubicBezTo>
                  <a:lnTo>
                    <a:pt x="109029" y="1657"/>
                  </a:lnTo>
                  <a:cubicBezTo>
                    <a:pt x="112957" y="401"/>
                    <a:pt x="117058" y="-222"/>
                    <a:pt x="121180" y="-206"/>
                  </a:cubicBezTo>
                  <a:cubicBezTo>
                    <a:pt x="124240" y="-214"/>
                    <a:pt x="127261" y="474"/>
                    <a:pt x="130010" y="1819"/>
                  </a:cubicBezTo>
                  <a:cubicBezTo>
                    <a:pt x="132602" y="1819"/>
                    <a:pt x="134465" y="2386"/>
                    <a:pt x="134465" y="3682"/>
                  </a:cubicBezTo>
                  <a:cubicBezTo>
                    <a:pt x="141999" y="23772"/>
                    <a:pt x="152206" y="34303"/>
                    <a:pt x="128633" y="4621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15" name="Freeform: Shape 2114">
              <a:extLst>
                <a:ext uri="{FF2B5EF4-FFF2-40B4-BE49-F238E27FC236}">
                  <a16:creationId xmlns:a16="http://schemas.microsoft.com/office/drawing/2014/main" xmlns="" id="{53469290-4204-24A0-FE2E-48DC6FB1868C}"/>
                </a:ext>
              </a:extLst>
            </p:cNvPr>
            <p:cNvSpPr/>
            <p:nvPr/>
          </p:nvSpPr>
          <p:spPr>
            <a:xfrm>
              <a:off x="7575806" y="4963556"/>
              <a:ext cx="56141" cy="44939"/>
            </a:xfrm>
            <a:custGeom>
              <a:avLst/>
              <a:gdLst>
                <a:gd name="connsiteX0" fmla="*/ 32179 w 56141"/>
                <a:gd name="connsiteY0" fmla="*/ -53 h 44939"/>
                <a:gd name="connsiteX1" fmla="*/ 7147 w 56141"/>
                <a:gd name="connsiteY1" fmla="*/ 7399 h 44939"/>
                <a:gd name="connsiteX2" fmla="*/ 991 w 56141"/>
                <a:gd name="connsiteY2" fmla="*/ 17363 h 44939"/>
                <a:gd name="connsiteX3" fmla="*/ 2935 w 56141"/>
                <a:gd name="connsiteY3" fmla="*/ 34537 h 44939"/>
                <a:gd name="connsiteX4" fmla="*/ 13952 w 56141"/>
                <a:gd name="connsiteY4" fmla="*/ 44096 h 44939"/>
                <a:gd name="connsiteX5" fmla="*/ 23511 w 56141"/>
                <a:gd name="connsiteY5" fmla="*/ 44096 h 44939"/>
                <a:gd name="connsiteX6" fmla="*/ 50405 w 56141"/>
                <a:gd name="connsiteY6" fmla="*/ 29757 h 44939"/>
                <a:gd name="connsiteX7" fmla="*/ 53807 w 56141"/>
                <a:gd name="connsiteY7" fmla="*/ 26760 h 44939"/>
                <a:gd name="connsiteX8" fmla="*/ 55833 w 56141"/>
                <a:gd name="connsiteY8" fmla="*/ 21981 h 44939"/>
                <a:gd name="connsiteX9" fmla="*/ 53645 w 56141"/>
                <a:gd name="connsiteY9" fmla="*/ 9343 h 44939"/>
                <a:gd name="connsiteX10" fmla="*/ 44411 w 56141"/>
                <a:gd name="connsiteY10" fmla="*/ 1729 h 44939"/>
                <a:gd name="connsiteX11" fmla="*/ 32179 w 56141"/>
                <a:gd name="connsiteY11" fmla="*/ -53 h 4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41" h="44939">
                  <a:moveTo>
                    <a:pt x="32179" y="-53"/>
                  </a:moveTo>
                  <a:cubicBezTo>
                    <a:pt x="23266" y="-207"/>
                    <a:pt x="14524" y="2393"/>
                    <a:pt x="7147" y="7399"/>
                  </a:cubicBezTo>
                  <a:cubicBezTo>
                    <a:pt x="4055" y="9951"/>
                    <a:pt x="1891" y="13459"/>
                    <a:pt x="991" y="17363"/>
                  </a:cubicBezTo>
                  <a:cubicBezTo>
                    <a:pt x="-869" y="23098"/>
                    <a:pt x="-160" y="29360"/>
                    <a:pt x="2935" y="34537"/>
                  </a:cubicBezTo>
                  <a:cubicBezTo>
                    <a:pt x="5193" y="39057"/>
                    <a:pt x="9156" y="42500"/>
                    <a:pt x="13952" y="44096"/>
                  </a:cubicBezTo>
                  <a:cubicBezTo>
                    <a:pt x="17081" y="44946"/>
                    <a:pt x="20381" y="44946"/>
                    <a:pt x="23511" y="44096"/>
                  </a:cubicBezTo>
                  <a:cubicBezTo>
                    <a:pt x="33386" y="41260"/>
                    <a:pt x="42551" y="36376"/>
                    <a:pt x="50405" y="29757"/>
                  </a:cubicBezTo>
                  <a:cubicBezTo>
                    <a:pt x="51700" y="28955"/>
                    <a:pt x="52850" y="27943"/>
                    <a:pt x="53807" y="26760"/>
                  </a:cubicBezTo>
                  <a:cubicBezTo>
                    <a:pt x="54873" y="25367"/>
                    <a:pt x="55570" y="23722"/>
                    <a:pt x="55833" y="21981"/>
                  </a:cubicBezTo>
                  <a:cubicBezTo>
                    <a:pt x="56587" y="17639"/>
                    <a:pt x="55814" y="13175"/>
                    <a:pt x="53645" y="9343"/>
                  </a:cubicBezTo>
                  <a:cubicBezTo>
                    <a:pt x="51564" y="5795"/>
                    <a:pt x="48292" y="3098"/>
                    <a:pt x="44411" y="1729"/>
                  </a:cubicBezTo>
                  <a:cubicBezTo>
                    <a:pt x="40555" y="92"/>
                    <a:pt x="36341" y="-523"/>
                    <a:pt x="32179" y="-5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16" name="Freeform: Shape 2115">
              <a:extLst>
                <a:ext uri="{FF2B5EF4-FFF2-40B4-BE49-F238E27FC236}">
                  <a16:creationId xmlns:a16="http://schemas.microsoft.com/office/drawing/2014/main" xmlns="" id="{AC2816B7-1A5B-189A-8984-4EE723AFCAC5}"/>
                </a:ext>
              </a:extLst>
            </p:cNvPr>
            <p:cNvSpPr/>
            <p:nvPr/>
          </p:nvSpPr>
          <p:spPr>
            <a:xfrm>
              <a:off x="7549252" y="4876367"/>
              <a:ext cx="144313" cy="72447"/>
            </a:xfrm>
            <a:custGeom>
              <a:avLst/>
              <a:gdLst>
                <a:gd name="connsiteX0" fmla="*/ 125563 w 144313"/>
                <a:gd name="connsiteY0" fmla="*/ 53031 h 72447"/>
                <a:gd name="connsiteX1" fmla="*/ 28355 w 144313"/>
                <a:gd name="connsiteY1" fmla="*/ 71744 h 72447"/>
                <a:gd name="connsiteX2" fmla="*/ 7536 w 144313"/>
                <a:gd name="connsiteY2" fmla="*/ 63643 h 72447"/>
                <a:gd name="connsiteX3" fmla="*/ 83 w 144313"/>
                <a:gd name="connsiteY3" fmla="*/ 40394 h 72447"/>
                <a:gd name="connsiteX4" fmla="*/ 650 w 144313"/>
                <a:gd name="connsiteY4" fmla="*/ 26623 h 72447"/>
                <a:gd name="connsiteX5" fmla="*/ 3486 w 144313"/>
                <a:gd name="connsiteY5" fmla="*/ 17469 h 72447"/>
                <a:gd name="connsiteX6" fmla="*/ 13125 w 144313"/>
                <a:gd name="connsiteY6" fmla="*/ 10665 h 72447"/>
                <a:gd name="connsiteX7" fmla="*/ 115842 w 144313"/>
                <a:gd name="connsiteY7" fmla="*/ 377 h 72447"/>
                <a:gd name="connsiteX8" fmla="*/ 128074 w 144313"/>
                <a:gd name="connsiteY8" fmla="*/ 377 h 72447"/>
                <a:gd name="connsiteX9" fmla="*/ 141765 w 144313"/>
                <a:gd name="connsiteY9" fmla="*/ 15606 h 72447"/>
                <a:gd name="connsiteX10" fmla="*/ 125563 w 144313"/>
                <a:gd name="connsiteY10" fmla="*/ 53031 h 7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313" h="72447">
                  <a:moveTo>
                    <a:pt x="125563" y="53031"/>
                  </a:moveTo>
                  <a:lnTo>
                    <a:pt x="28355" y="71744"/>
                  </a:lnTo>
                  <a:cubicBezTo>
                    <a:pt x="20412" y="73550"/>
                    <a:pt x="12167" y="70343"/>
                    <a:pt x="7536" y="63643"/>
                  </a:cubicBezTo>
                  <a:cubicBezTo>
                    <a:pt x="3050" y="56685"/>
                    <a:pt x="479" y="48665"/>
                    <a:pt x="83" y="40394"/>
                  </a:cubicBezTo>
                  <a:cubicBezTo>
                    <a:pt x="-174" y="35793"/>
                    <a:pt x="15" y="31184"/>
                    <a:pt x="650" y="26623"/>
                  </a:cubicBezTo>
                  <a:cubicBezTo>
                    <a:pt x="899" y="23399"/>
                    <a:pt x="1868" y="20272"/>
                    <a:pt x="3486" y="17469"/>
                  </a:cubicBezTo>
                  <a:cubicBezTo>
                    <a:pt x="5730" y="14067"/>
                    <a:pt x="9171" y="11637"/>
                    <a:pt x="13125" y="10665"/>
                  </a:cubicBezTo>
                  <a:cubicBezTo>
                    <a:pt x="31109" y="6209"/>
                    <a:pt x="115842" y="377"/>
                    <a:pt x="115842" y="377"/>
                  </a:cubicBezTo>
                  <a:cubicBezTo>
                    <a:pt x="119883" y="-401"/>
                    <a:pt x="124034" y="-401"/>
                    <a:pt x="128074" y="377"/>
                  </a:cubicBezTo>
                  <a:cubicBezTo>
                    <a:pt x="135674" y="1559"/>
                    <a:pt x="141394" y="7927"/>
                    <a:pt x="141765" y="15606"/>
                  </a:cubicBezTo>
                  <a:cubicBezTo>
                    <a:pt x="143952" y="36911"/>
                    <a:pt x="150837" y="47442"/>
                    <a:pt x="125563" y="5303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17" name="Freeform: Shape 2116">
              <a:extLst>
                <a:ext uri="{FF2B5EF4-FFF2-40B4-BE49-F238E27FC236}">
                  <a16:creationId xmlns:a16="http://schemas.microsoft.com/office/drawing/2014/main" xmlns="" id="{0BF9945F-D200-714C-1D6F-34AD1C0E8536}"/>
                </a:ext>
              </a:extLst>
            </p:cNvPr>
            <p:cNvSpPr/>
            <p:nvPr/>
          </p:nvSpPr>
          <p:spPr>
            <a:xfrm>
              <a:off x="7559517" y="4895436"/>
              <a:ext cx="56500" cy="40649"/>
            </a:xfrm>
            <a:custGeom>
              <a:avLst/>
              <a:gdLst>
                <a:gd name="connsiteX0" fmla="*/ 37855 w 56500"/>
                <a:gd name="connsiteY0" fmla="*/ 506 h 40649"/>
                <a:gd name="connsiteX1" fmla="*/ 11690 w 56500"/>
                <a:gd name="connsiteY1" fmla="*/ 2370 h 40649"/>
                <a:gd name="connsiteX2" fmla="*/ 3589 w 56500"/>
                <a:gd name="connsiteY2" fmla="*/ 8121 h 40649"/>
                <a:gd name="connsiteX3" fmla="*/ 754 w 56500"/>
                <a:gd name="connsiteY3" fmla="*/ 25133 h 40649"/>
                <a:gd name="connsiteX4" fmla="*/ 8854 w 56500"/>
                <a:gd name="connsiteY4" fmla="*/ 37932 h 40649"/>
                <a:gd name="connsiteX5" fmla="*/ 18089 w 56500"/>
                <a:gd name="connsiteY5" fmla="*/ 40443 h 40649"/>
                <a:gd name="connsiteX6" fmla="*/ 47495 w 56500"/>
                <a:gd name="connsiteY6" fmla="*/ 33233 h 40649"/>
                <a:gd name="connsiteX7" fmla="*/ 51545 w 56500"/>
                <a:gd name="connsiteY7" fmla="*/ 31127 h 40649"/>
                <a:gd name="connsiteX8" fmla="*/ 54704 w 56500"/>
                <a:gd name="connsiteY8" fmla="*/ 26996 h 40649"/>
                <a:gd name="connsiteX9" fmla="*/ 55757 w 56500"/>
                <a:gd name="connsiteY9" fmla="*/ 14197 h 40649"/>
                <a:gd name="connsiteX10" fmla="*/ 37855 w 56500"/>
                <a:gd name="connsiteY10" fmla="*/ 506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0" h="40649">
                  <a:moveTo>
                    <a:pt x="37855" y="506"/>
                  </a:moveTo>
                  <a:cubicBezTo>
                    <a:pt x="29105" y="-879"/>
                    <a:pt x="20155" y="-239"/>
                    <a:pt x="11690" y="2370"/>
                  </a:cubicBezTo>
                  <a:cubicBezTo>
                    <a:pt x="8526" y="3536"/>
                    <a:pt x="5730" y="5521"/>
                    <a:pt x="3589" y="8121"/>
                  </a:cubicBezTo>
                  <a:cubicBezTo>
                    <a:pt x="123" y="13071"/>
                    <a:pt x="-919" y="19324"/>
                    <a:pt x="754" y="25133"/>
                  </a:cubicBezTo>
                  <a:cubicBezTo>
                    <a:pt x="1766" y="30260"/>
                    <a:pt x="4654" y="34821"/>
                    <a:pt x="8854" y="37932"/>
                  </a:cubicBezTo>
                  <a:cubicBezTo>
                    <a:pt x="11649" y="39584"/>
                    <a:pt x="14841" y="40459"/>
                    <a:pt x="18089" y="40443"/>
                  </a:cubicBezTo>
                  <a:cubicBezTo>
                    <a:pt x="28282" y="40087"/>
                    <a:pt x="38293" y="37632"/>
                    <a:pt x="47495" y="33233"/>
                  </a:cubicBezTo>
                  <a:cubicBezTo>
                    <a:pt x="48937" y="32723"/>
                    <a:pt x="50301" y="32018"/>
                    <a:pt x="51545" y="31127"/>
                  </a:cubicBezTo>
                  <a:cubicBezTo>
                    <a:pt x="52906" y="30017"/>
                    <a:pt x="53988" y="28600"/>
                    <a:pt x="54704" y="26996"/>
                  </a:cubicBezTo>
                  <a:cubicBezTo>
                    <a:pt x="56619" y="23002"/>
                    <a:pt x="56994" y="18449"/>
                    <a:pt x="55757" y="14197"/>
                  </a:cubicBezTo>
                  <a:cubicBezTo>
                    <a:pt x="53539" y="6128"/>
                    <a:pt x="46219" y="531"/>
                    <a:pt x="37855" y="50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18" name="Freeform: Shape 2117">
              <a:extLst>
                <a:ext uri="{FF2B5EF4-FFF2-40B4-BE49-F238E27FC236}">
                  <a16:creationId xmlns:a16="http://schemas.microsoft.com/office/drawing/2014/main" xmlns="" id="{78504804-6FC9-33C8-9C1A-040E2F77565C}"/>
                </a:ext>
              </a:extLst>
            </p:cNvPr>
            <p:cNvSpPr/>
            <p:nvPr/>
          </p:nvSpPr>
          <p:spPr>
            <a:xfrm>
              <a:off x="7544804" y="4814541"/>
              <a:ext cx="143880" cy="65569"/>
            </a:xfrm>
            <a:custGeom>
              <a:avLst/>
              <a:gdLst>
                <a:gd name="connsiteX0" fmla="*/ 123530 w 143880"/>
                <a:gd name="connsiteY0" fmla="*/ 57262 h 65569"/>
                <a:gd name="connsiteX1" fmla="*/ 25350 w 143880"/>
                <a:gd name="connsiteY1" fmla="*/ 65363 h 65569"/>
                <a:gd name="connsiteX2" fmla="*/ 5746 w 143880"/>
                <a:gd name="connsiteY2" fmla="*/ 56533 h 65569"/>
                <a:gd name="connsiteX3" fmla="*/ -5 w 143880"/>
                <a:gd name="connsiteY3" fmla="*/ 34742 h 65569"/>
                <a:gd name="connsiteX4" fmla="*/ 1129 w 143880"/>
                <a:gd name="connsiteY4" fmla="*/ 21619 h 65569"/>
                <a:gd name="connsiteX5" fmla="*/ 4450 w 143880"/>
                <a:gd name="connsiteY5" fmla="*/ 12951 h 65569"/>
                <a:gd name="connsiteX6" fmla="*/ 14414 w 143880"/>
                <a:gd name="connsiteY6" fmla="*/ 6795 h 65569"/>
                <a:gd name="connsiteX7" fmla="*/ 117374 w 143880"/>
                <a:gd name="connsiteY7" fmla="*/ 395 h 65569"/>
                <a:gd name="connsiteX8" fmla="*/ 129687 w 143880"/>
                <a:gd name="connsiteY8" fmla="*/ 395 h 65569"/>
                <a:gd name="connsiteX9" fmla="*/ 142648 w 143880"/>
                <a:gd name="connsiteY9" fmla="*/ 17325 h 65569"/>
                <a:gd name="connsiteX10" fmla="*/ 123530 w 143880"/>
                <a:gd name="connsiteY10" fmla="*/ 57262 h 6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80" h="65569">
                  <a:moveTo>
                    <a:pt x="123530" y="57262"/>
                  </a:moveTo>
                  <a:lnTo>
                    <a:pt x="25350" y="65363"/>
                  </a:lnTo>
                  <a:cubicBezTo>
                    <a:pt x="14738" y="64958"/>
                    <a:pt x="9878" y="62770"/>
                    <a:pt x="5746" y="56533"/>
                  </a:cubicBezTo>
                  <a:cubicBezTo>
                    <a:pt x="1733" y="49988"/>
                    <a:pt x="-267" y="42413"/>
                    <a:pt x="-5" y="34742"/>
                  </a:cubicBezTo>
                  <a:cubicBezTo>
                    <a:pt x="-74" y="30343"/>
                    <a:pt x="306" y="25945"/>
                    <a:pt x="1129" y="21619"/>
                  </a:cubicBezTo>
                  <a:cubicBezTo>
                    <a:pt x="1586" y="18524"/>
                    <a:pt x="2720" y="15560"/>
                    <a:pt x="4450" y="12951"/>
                  </a:cubicBezTo>
                  <a:cubicBezTo>
                    <a:pt x="6933" y="9776"/>
                    <a:pt x="10466" y="7597"/>
                    <a:pt x="14414" y="6795"/>
                  </a:cubicBezTo>
                  <a:cubicBezTo>
                    <a:pt x="32479" y="3068"/>
                    <a:pt x="117374" y="395"/>
                    <a:pt x="117374" y="395"/>
                  </a:cubicBezTo>
                  <a:cubicBezTo>
                    <a:pt x="121439" y="-407"/>
                    <a:pt x="125622" y="-407"/>
                    <a:pt x="129687" y="395"/>
                  </a:cubicBezTo>
                  <a:cubicBezTo>
                    <a:pt x="137635" y="1999"/>
                    <a:pt x="143173" y="9233"/>
                    <a:pt x="142648" y="17325"/>
                  </a:cubicBezTo>
                  <a:cubicBezTo>
                    <a:pt x="143458" y="39926"/>
                    <a:pt x="149615" y="53617"/>
                    <a:pt x="123530" y="5726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19" name="Freeform: Shape 2118">
              <a:extLst>
                <a:ext uri="{FF2B5EF4-FFF2-40B4-BE49-F238E27FC236}">
                  <a16:creationId xmlns:a16="http://schemas.microsoft.com/office/drawing/2014/main" xmlns="" id="{6F047B9B-4D04-EE56-6C08-8DA16C90B11B}"/>
                </a:ext>
              </a:extLst>
            </p:cNvPr>
            <p:cNvSpPr/>
            <p:nvPr/>
          </p:nvSpPr>
          <p:spPr>
            <a:xfrm>
              <a:off x="7554605" y="4830614"/>
              <a:ext cx="56470" cy="38565"/>
            </a:xfrm>
            <a:custGeom>
              <a:avLst/>
              <a:gdLst>
                <a:gd name="connsiteX0" fmla="*/ 38717 w 56470"/>
                <a:gd name="connsiteY0" fmla="*/ 1009 h 38565"/>
                <a:gd name="connsiteX1" fmla="*/ 12633 w 56470"/>
                <a:gd name="connsiteY1" fmla="*/ 1657 h 38565"/>
                <a:gd name="connsiteX2" fmla="*/ 4046 w 56470"/>
                <a:gd name="connsiteY2" fmla="*/ 6841 h 38565"/>
                <a:gd name="connsiteX3" fmla="*/ 7529 w 56470"/>
                <a:gd name="connsiteY3" fmla="*/ 35194 h 38565"/>
                <a:gd name="connsiteX4" fmla="*/ 16683 w 56470"/>
                <a:gd name="connsiteY4" fmla="*/ 38272 h 38565"/>
                <a:gd name="connsiteX5" fmla="*/ 46494 w 56470"/>
                <a:gd name="connsiteY5" fmla="*/ 33574 h 38565"/>
                <a:gd name="connsiteX6" fmla="*/ 50625 w 56470"/>
                <a:gd name="connsiteY6" fmla="*/ 31872 h 38565"/>
                <a:gd name="connsiteX7" fmla="*/ 54108 w 56470"/>
                <a:gd name="connsiteY7" fmla="*/ 27984 h 38565"/>
                <a:gd name="connsiteX8" fmla="*/ 56052 w 56470"/>
                <a:gd name="connsiteY8" fmla="*/ 15428 h 38565"/>
                <a:gd name="connsiteX9" fmla="*/ 38717 w 56470"/>
                <a:gd name="connsiteY9" fmla="*/ 1009 h 3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0" h="38565">
                  <a:moveTo>
                    <a:pt x="38717" y="1009"/>
                  </a:moveTo>
                  <a:cubicBezTo>
                    <a:pt x="30090" y="-806"/>
                    <a:pt x="21159" y="-587"/>
                    <a:pt x="12633" y="1657"/>
                  </a:cubicBezTo>
                  <a:cubicBezTo>
                    <a:pt x="9368" y="2604"/>
                    <a:pt x="6408" y="4395"/>
                    <a:pt x="4046" y="6841"/>
                  </a:cubicBezTo>
                  <a:cubicBezTo>
                    <a:pt x="-2525" y="15712"/>
                    <a:pt x="-994" y="28179"/>
                    <a:pt x="7529" y="35194"/>
                  </a:cubicBezTo>
                  <a:cubicBezTo>
                    <a:pt x="10291" y="36935"/>
                    <a:pt x="13430" y="37988"/>
                    <a:pt x="16683" y="38272"/>
                  </a:cubicBezTo>
                  <a:cubicBezTo>
                    <a:pt x="26836" y="38766"/>
                    <a:pt x="36982" y="37162"/>
                    <a:pt x="46494" y="33574"/>
                  </a:cubicBezTo>
                  <a:cubicBezTo>
                    <a:pt x="47939" y="33193"/>
                    <a:pt x="49329" y="32618"/>
                    <a:pt x="50625" y="31872"/>
                  </a:cubicBezTo>
                  <a:cubicBezTo>
                    <a:pt x="52068" y="30860"/>
                    <a:pt x="53260" y="29531"/>
                    <a:pt x="54108" y="27984"/>
                  </a:cubicBezTo>
                  <a:cubicBezTo>
                    <a:pt x="56269" y="24177"/>
                    <a:pt x="56961" y="19713"/>
                    <a:pt x="56052" y="15428"/>
                  </a:cubicBezTo>
                  <a:cubicBezTo>
                    <a:pt x="54218" y="7246"/>
                    <a:pt x="47099" y="1325"/>
                    <a:pt x="38717" y="100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20" name="Freeform: Shape 2119">
              <a:extLst>
                <a:ext uri="{FF2B5EF4-FFF2-40B4-BE49-F238E27FC236}">
                  <a16:creationId xmlns:a16="http://schemas.microsoft.com/office/drawing/2014/main" xmlns="" id="{71EF60CD-2320-BABB-0A9D-C97B94402620}"/>
                </a:ext>
              </a:extLst>
            </p:cNvPr>
            <p:cNvSpPr/>
            <p:nvPr/>
          </p:nvSpPr>
          <p:spPr>
            <a:xfrm>
              <a:off x="7542421" y="4752733"/>
              <a:ext cx="143919" cy="62416"/>
            </a:xfrm>
            <a:custGeom>
              <a:avLst/>
              <a:gdLst>
                <a:gd name="connsiteX0" fmla="*/ 122835 w 143919"/>
                <a:gd name="connsiteY0" fmla="*/ 57667 h 62416"/>
                <a:gd name="connsiteX1" fmla="*/ 24493 w 143919"/>
                <a:gd name="connsiteY1" fmla="*/ 62122 h 62416"/>
                <a:gd name="connsiteX2" fmla="*/ 5132 w 143919"/>
                <a:gd name="connsiteY2" fmla="*/ 52806 h 62416"/>
                <a:gd name="connsiteX3" fmla="*/ 29 w 143919"/>
                <a:gd name="connsiteY3" fmla="*/ 31258 h 62416"/>
                <a:gd name="connsiteX4" fmla="*/ 1568 w 143919"/>
                <a:gd name="connsiteY4" fmla="*/ 18378 h 62416"/>
                <a:gd name="connsiteX5" fmla="*/ 5051 w 143919"/>
                <a:gd name="connsiteY5" fmla="*/ 10277 h 62416"/>
                <a:gd name="connsiteX6" fmla="*/ 15177 w 143919"/>
                <a:gd name="connsiteY6" fmla="*/ 4364 h 62416"/>
                <a:gd name="connsiteX7" fmla="*/ 118299 w 143919"/>
                <a:gd name="connsiteY7" fmla="*/ 152 h 62416"/>
                <a:gd name="connsiteX8" fmla="*/ 143087 w 143919"/>
                <a:gd name="connsiteY8" fmla="*/ 18216 h 62416"/>
                <a:gd name="connsiteX9" fmla="*/ 122835 w 143919"/>
                <a:gd name="connsiteY9" fmla="*/ 57667 h 62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9" h="62416">
                  <a:moveTo>
                    <a:pt x="122835" y="57667"/>
                  </a:moveTo>
                  <a:lnTo>
                    <a:pt x="24493" y="62122"/>
                  </a:lnTo>
                  <a:cubicBezTo>
                    <a:pt x="16815" y="62827"/>
                    <a:pt x="9374" y="59246"/>
                    <a:pt x="5132" y="52806"/>
                  </a:cubicBezTo>
                  <a:cubicBezTo>
                    <a:pt x="1396" y="46261"/>
                    <a:pt x="-376" y="38784"/>
                    <a:pt x="29" y="31258"/>
                  </a:cubicBezTo>
                  <a:cubicBezTo>
                    <a:pt x="136" y="26924"/>
                    <a:pt x="652" y="22615"/>
                    <a:pt x="1568" y="18378"/>
                  </a:cubicBezTo>
                  <a:cubicBezTo>
                    <a:pt x="2160" y="15470"/>
                    <a:pt x="3346" y="12708"/>
                    <a:pt x="5051" y="10277"/>
                  </a:cubicBezTo>
                  <a:cubicBezTo>
                    <a:pt x="7619" y="7167"/>
                    <a:pt x="11208" y="5077"/>
                    <a:pt x="15177" y="4364"/>
                  </a:cubicBezTo>
                  <a:cubicBezTo>
                    <a:pt x="33323" y="1043"/>
                    <a:pt x="118299" y="152"/>
                    <a:pt x="118299" y="152"/>
                  </a:cubicBezTo>
                  <a:cubicBezTo>
                    <a:pt x="118299" y="152"/>
                    <a:pt x="142601" y="-4304"/>
                    <a:pt x="143087" y="18216"/>
                  </a:cubicBezTo>
                  <a:cubicBezTo>
                    <a:pt x="143573" y="40736"/>
                    <a:pt x="149082" y="54831"/>
                    <a:pt x="122835" y="5766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21" name="Freeform: Shape 2120">
              <a:extLst>
                <a:ext uri="{FF2B5EF4-FFF2-40B4-BE49-F238E27FC236}">
                  <a16:creationId xmlns:a16="http://schemas.microsoft.com/office/drawing/2014/main" xmlns="" id="{7B1E51F5-EE96-5FF7-5030-93D74E538BA0}"/>
                </a:ext>
              </a:extLst>
            </p:cNvPr>
            <p:cNvSpPr/>
            <p:nvPr/>
          </p:nvSpPr>
          <p:spPr>
            <a:xfrm>
              <a:off x="7552287" y="4766346"/>
              <a:ext cx="56472" cy="37983"/>
            </a:xfrm>
            <a:custGeom>
              <a:avLst/>
              <a:gdLst>
                <a:gd name="connsiteX0" fmla="*/ 39253 w 56472"/>
                <a:gd name="connsiteY0" fmla="*/ 1282 h 37983"/>
                <a:gd name="connsiteX1" fmla="*/ 13087 w 56472"/>
                <a:gd name="connsiteY1" fmla="*/ 1282 h 37983"/>
                <a:gd name="connsiteX2" fmla="*/ 4339 w 56472"/>
                <a:gd name="connsiteY2" fmla="*/ 6142 h 37983"/>
                <a:gd name="connsiteX3" fmla="*/ 7093 w 56472"/>
                <a:gd name="connsiteY3" fmla="*/ 34252 h 37983"/>
                <a:gd name="connsiteX4" fmla="*/ 16085 w 56472"/>
                <a:gd name="connsiteY4" fmla="*/ 37573 h 37983"/>
                <a:gd name="connsiteX5" fmla="*/ 46057 w 56472"/>
                <a:gd name="connsiteY5" fmla="*/ 33847 h 37983"/>
                <a:gd name="connsiteX6" fmla="*/ 50270 w 56472"/>
                <a:gd name="connsiteY6" fmla="*/ 32227 h 37983"/>
                <a:gd name="connsiteX7" fmla="*/ 53834 w 56472"/>
                <a:gd name="connsiteY7" fmla="*/ 28500 h 37983"/>
                <a:gd name="connsiteX8" fmla="*/ 56183 w 56472"/>
                <a:gd name="connsiteY8" fmla="*/ 16025 h 37983"/>
                <a:gd name="connsiteX9" fmla="*/ 39253 w 56472"/>
                <a:gd name="connsiteY9" fmla="*/ 1282 h 3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2" h="37983">
                  <a:moveTo>
                    <a:pt x="39253" y="1282"/>
                  </a:moveTo>
                  <a:cubicBezTo>
                    <a:pt x="30644" y="-703"/>
                    <a:pt x="21696" y="-703"/>
                    <a:pt x="13087" y="1282"/>
                  </a:cubicBezTo>
                  <a:cubicBezTo>
                    <a:pt x="9804" y="2124"/>
                    <a:pt x="6792" y="3801"/>
                    <a:pt x="4339" y="6142"/>
                  </a:cubicBezTo>
                  <a:cubicBezTo>
                    <a:pt x="-2420" y="14737"/>
                    <a:pt x="-1205" y="27131"/>
                    <a:pt x="7093" y="34252"/>
                  </a:cubicBezTo>
                  <a:cubicBezTo>
                    <a:pt x="9773" y="36075"/>
                    <a:pt x="12861" y="37217"/>
                    <a:pt x="16085" y="37573"/>
                  </a:cubicBezTo>
                  <a:cubicBezTo>
                    <a:pt x="26224" y="38310"/>
                    <a:pt x="36409" y="37047"/>
                    <a:pt x="46057" y="33847"/>
                  </a:cubicBezTo>
                  <a:cubicBezTo>
                    <a:pt x="47532" y="33515"/>
                    <a:pt x="48952" y="32972"/>
                    <a:pt x="50270" y="32227"/>
                  </a:cubicBezTo>
                  <a:cubicBezTo>
                    <a:pt x="51750" y="31303"/>
                    <a:pt x="52976" y="30023"/>
                    <a:pt x="53834" y="28500"/>
                  </a:cubicBezTo>
                  <a:cubicBezTo>
                    <a:pt x="56087" y="24758"/>
                    <a:pt x="56920" y="20335"/>
                    <a:pt x="56183" y="16025"/>
                  </a:cubicBezTo>
                  <a:cubicBezTo>
                    <a:pt x="54492" y="7868"/>
                    <a:pt x="47567" y="1833"/>
                    <a:pt x="39253"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22" name="Freeform: Shape 2121">
              <a:extLst>
                <a:ext uri="{FF2B5EF4-FFF2-40B4-BE49-F238E27FC236}">
                  <a16:creationId xmlns:a16="http://schemas.microsoft.com/office/drawing/2014/main" xmlns="" id="{56726B3E-73B9-9114-E4D7-083BFF108BB2}"/>
                </a:ext>
              </a:extLst>
            </p:cNvPr>
            <p:cNvSpPr/>
            <p:nvPr/>
          </p:nvSpPr>
          <p:spPr>
            <a:xfrm>
              <a:off x="7541488" y="4689839"/>
              <a:ext cx="143621" cy="60578"/>
            </a:xfrm>
            <a:custGeom>
              <a:avLst/>
              <a:gdLst>
                <a:gd name="connsiteX0" fmla="*/ 122310 w 143621"/>
                <a:gd name="connsiteY0" fmla="*/ 58022 h 60578"/>
                <a:gd name="connsiteX1" fmla="*/ 23887 w 143621"/>
                <a:gd name="connsiteY1" fmla="*/ 60372 h 60578"/>
                <a:gd name="connsiteX2" fmla="*/ 4769 w 143621"/>
                <a:gd name="connsiteY2" fmla="*/ 50732 h 60578"/>
                <a:gd name="connsiteX3" fmla="*/ 71 w 143621"/>
                <a:gd name="connsiteY3" fmla="*/ 29346 h 60578"/>
                <a:gd name="connsiteX4" fmla="*/ 1853 w 143621"/>
                <a:gd name="connsiteY4" fmla="*/ 16466 h 60578"/>
                <a:gd name="connsiteX5" fmla="*/ 5498 w 143621"/>
                <a:gd name="connsiteY5" fmla="*/ 8365 h 60578"/>
                <a:gd name="connsiteX6" fmla="*/ 15705 w 143621"/>
                <a:gd name="connsiteY6" fmla="*/ 2695 h 60578"/>
                <a:gd name="connsiteX7" fmla="*/ 118827 w 143621"/>
                <a:gd name="connsiteY7" fmla="*/ 103 h 60578"/>
                <a:gd name="connsiteX8" fmla="*/ 143129 w 143621"/>
                <a:gd name="connsiteY8" fmla="*/ 18572 h 60578"/>
                <a:gd name="connsiteX9" fmla="*/ 122310 w 143621"/>
                <a:gd name="connsiteY9" fmla="*/ 58022 h 6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21" h="60578">
                  <a:moveTo>
                    <a:pt x="122310" y="58022"/>
                  </a:moveTo>
                  <a:lnTo>
                    <a:pt x="23887" y="60372"/>
                  </a:lnTo>
                  <a:cubicBezTo>
                    <a:pt x="13275" y="59400"/>
                    <a:pt x="8577" y="56969"/>
                    <a:pt x="4769" y="50732"/>
                  </a:cubicBezTo>
                  <a:cubicBezTo>
                    <a:pt x="1169" y="44211"/>
                    <a:pt x="-462" y="36782"/>
                    <a:pt x="71" y="29346"/>
                  </a:cubicBezTo>
                  <a:cubicBezTo>
                    <a:pt x="215" y="25004"/>
                    <a:pt x="812" y="20686"/>
                    <a:pt x="1853" y="16466"/>
                  </a:cubicBezTo>
                  <a:cubicBezTo>
                    <a:pt x="2459" y="13533"/>
                    <a:pt x="3703" y="10763"/>
                    <a:pt x="5498" y="8365"/>
                  </a:cubicBezTo>
                  <a:cubicBezTo>
                    <a:pt x="8125" y="5327"/>
                    <a:pt x="11741" y="3319"/>
                    <a:pt x="15705" y="2695"/>
                  </a:cubicBezTo>
                  <a:cubicBezTo>
                    <a:pt x="33851" y="-303"/>
                    <a:pt x="118827" y="103"/>
                    <a:pt x="118827" y="103"/>
                  </a:cubicBezTo>
                  <a:cubicBezTo>
                    <a:pt x="118827" y="103"/>
                    <a:pt x="143129" y="-4110"/>
                    <a:pt x="143129" y="18572"/>
                  </a:cubicBezTo>
                  <a:cubicBezTo>
                    <a:pt x="143129" y="41254"/>
                    <a:pt x="148557" y="55754"/>
                    <a:pt x="122310" y="5802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23" name="Freeform: Shape 2122">
              <a:extLst>
                <a:ext uri="{FF2B5EF4-FFF2-40B4-BE49-F238E27FC236}">
                  <a16:creationId xmlns:a16="http://schemas.microsoft.com/office/drawing/2014/main" xmlns="" id="{675AD24B-21BD-2014-C38D-2574DFE5E262}"/>
                </a:ext>
              </a:extLst>
            </p:cNvPr>
            <p:cNvSpPr/>
            <p:nvPr/>
          </p:nvSpPr>
          <p:spPr>
            <a:xfrm>
              <a:off x="7551366" y="4702512"/>
              <a:ext cx="56491" cy="38063"/>
            </a:xfrm>
            <a:custGeom>
              <a:avLst/>
              <a:gdLst>
                <a:gd name="connsiteX0" fmla="*/ 39526 w 56491"/>
                <a:gd name="connsiteY0" fmla="*/ 1282 h 38063"/>
                <a:gd name="connsiteX1" fmla="*/ 13361 w 56491"/>
                <a:gd name="connsiteY1" fmla="*/ 1282 h 38063"/>
                <a:gd name="connsiteX2" fmla="*/ 4531 w 56491"/>
                <a:gd name="connsiteY2" fmla="*/ 6061 h 38063"/>
                <a:gd name="connsiteX3" fmla="*/ 6799 w 56491"/>
                <a:gd name="connsiteY3" fmla="*/ 34090 h 38063"/>
                <a:gd name="connsiteX4" fmla="*/ 15710 w 56491"/>
                <a:gd name="connsiteY4" fmla="*/ 37492 h 38063"/>
                <a:gd name="connsiteX5" fmla="*/ 45764 w 56491"/>
                <a:gd name="connsiteY5" fmla="*/ 34333 h 38063"/>
                <a:gd name="connsiteX6" fmla="*/ 50057 w 56491"/>
                <a:gd name="connsiteY6" fmla="*/ 32875 h 38063"/>
                <a:gd name="connsiteX7" fmla="*/ 53702 w 56491"/>
                <a:gd name="connsiteY7" fmla="*/ 29230 h 38063"/>
                <a:gd name="connsiteX8" fmla="*/ 56214 w 56491"/>
                <a:gd name="connsiteY8" fmla="*/ 16754 h 38063"/>
                <a:gd name="connsiteX9" fmla="*/ 39526 w 56491"/>
                <a:gd name="connsiteY9" fmla="*/ 1282 h 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91" h="38063">
                  <a:moveTo>
                    <a:pt x="39526" y="1282"/>
                  </a:moveTo>
                  <a:cubicBezTo>
                    <a:pt x="30917" y="-703"/>
                    <a:pt x="21970" y="-703"/>
                    <a:pt x="13361" y="1282"/>
                  </a:cubicBezTo>
                  <a:cubicBezTo>
                    <a:pt x="10059" y="2100"/>
                    <a:pt x="7020" y="3745"/>
                    <a:pt x="4531" y="6061"/>
                  </a:cubicBezTo>
                  <a:cubicBezTo>
                    <a:pt x="-2337" y="14502"/>
                    <a:pt x="-1337" y="26856"/>
                    <a:pt x="6799" y="34090"/>
                  </a:cubicBezTo>
                  <a:cubicBezTo>
                    <a:pt x="9481" y="35872"/>
                    <a:pt x="12524" y="37030"/>
                    <a:pt x="15710" y="37492"/>
                  </a:cubicBezTo>
                  <a:cubicBezTo>
                    <a:pt x="25838" y="38497"/>
                    <a:pt x="36065" y="37419"/>
                    <a:pt x="45764" y="34333"/>
                  </a:cubicBezTo>
                  <a:cubicBezTo>
                    <a:pt x="47254" y="34041"/>
                    <a:pt x="48699" y="33555"/>
                    <a:pt x="50057" y="32875"/>
                  </a:cubicBezTo>
                  <a:cubicBezTo>
                    <a:pt x="51521" y="31935"/>
                    <a:pt x="52764" y="30696"/>
                    <a:pt x="53702" y="29230"/>
                  </a:cubicBezTo>
                  <a:cubicBezTo>
                    <a:pt x="56053" y="25527"/>
                    <a:pt x="56948" y="21080"/>
                    <a:pt x="56214" y="16754"/>
                  </a:cubicBezTo>
                  <a:cubicBezTo>
                    <a:pt x="54839" y="8386"/>
                    <a:pt x="47970" y="2019"/>
                    <a:pt x="39526" y="12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24" name="Freeform: Shape 2123">
              <a:extLst>
                <a:ext uri="{FF2B5EF4-FFF2-40B4-BE49-F238E27FC236}">
                  <a16:creationId xmlns:a16="http://schemas.microsoft.com/office/drawing/2014/main" xmlns="" id="{EB8453F1-40FE-4EEC-32CF-61623872ED6E}"/>
                </a:ext>
              </a:extLst>
            </p:cNvPr>
            <p:cNvSpPr/>
            <p:nvPr/>
          </p:nvSpPr>
          <p:spPr>
            <a:xfrm>
              <a:off x="7541580" y="4626831"/>
              <a:ext cx="143810" cy="59348"/>
            </a:xfrm>
            <a:custGeom>
              <a:avLst/>
              <a:gdLst>
                <a:gd name="connsiteX0" fmla="*/ 121975 w 143810"/>
                <a:gd name="connsiteY0" fmla="*/ 58250 h 59348"/>
                <a:gd name="connsiteX1" fmla="*/ 23470 w 143810"/>
                <a:gd name="connsiteY1" fmla="*/ 59142 h 59348"/>
                <a:gd name="connsiteX2" fmla="*/ 4515 w 143810"/>
                <a:gd name="connsiteY2" fmla="*/ 49340 h 59348"/>
                <a:gd name="connsiteX3" fmla="*/ 140 w 143810"/>
                <a:gd name="connsiteY3" fmla="*/ 27873 h 59348"/>
                <a:gd name="connsiteX4" fmla="*/ 2003 w 143810"/>
                <a:gd name="connsiteY4" fmla="*/ 15155 h 59348"/>
                <a:gd name="connsiteX5" fmla="*/ 5730 w 143810"/>
                <a:gd name="connsiteY5" fmla="*/ 7054 h 59348"/>
                <a:gd name="connsiteX6" fmla="*/ 16018 w 143810"/>
                <a:gd name="connsiteY6" fmla="*/ 1546 h 59348"/>
                <a:gd name="connsiteX7" fmla="*/ 119140 w 143810"/>
                <a:gd name="connsiteY7" fmla="*/ 168 h 59348"/>
                <a:gd name="connsiteX8" fmla="*/ 143442 w 143810"/>
                <a:gd name="connsiteY8" fmla="*/ 19043 h 59348"/>
                <a:gd name="connsiteX9" fmla="*/ 121975 w 143810"/>
                <a:gd name="connsiteY9" fmla="*/ 58250 h 5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10" h="59348">
                  <a:moveTo>
                    <a:pt x="121975" y="58250"/>
                  </a:moveTo>
                  <a:lnTo>
                    <a:pt x="23470" y="59142"/>
                  </a:lnTo>
                  <a:cubicBezTo>
                    <a:pt x="12858" y="58089"/>
                    <a:pt x="8241" y="55577"/>
                    <a:pt x="4515" y="49340"/>
                  </a:cubicBezTo>
                  <a:cubicBezTo>
                    <a:pt x="958" y="42778"/>
                    <a:pt x="-565" y="35301"/>
                    <a:pt x="140" y="27873"/>
                  </a:cubicBezTo>
                  <a:cubicBezTo>
                    <a:pt x="312" y="23579"/>
                    <a:pt x="937" y="19319"/>
                    <a:pt x="2003" y="15155"/>
                  </a:cubicBezTo>
                  <a:cubicBezTo>
                    <a:pt x="2669" y="12222"/>
                    <a:pt x="3939" y="9468"/>
                    <a:pt x="5730" y="7054"/>
                  </a:cubicBezTo>
                  <a:cubicBezTo>
                    <a:pt x="8389" y="4049"/>
                    <a:pt x="12039" y="2088"/>
                    <a:pt x="16018" y="1546"/>
                  </a:cubicBezTo>
                  <a:cubicBezTo>
                    <a:pt x="34244" y="-1290"/>
                    <a:pt x="119140" y="168"/>
                    <a:pt x="119140" y="168"/>
                  </a:cubicBezTo>
                  <a:cubicBezTo>
                    <a:pt x="119140" y="168"/>
                    <a:pt x="143442" y="-3639"/>
                    <a:pt x="143442" y="19043"/>
                  </a:cubicBezTo>
                  <a:cubicBezTo>
                    <a:pt x="143442" y="41725"/>
                    <a:pt x="148221" y="56549"/>
                    <a:pt x="121975" y="5825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25" name="Freeform: Shape 2124">
              <a:extLst>
                <a:ext uri="{FF2B5EF4-FFF2-40B4-BE49-F238E27FC236}">
                  <a16:creationId xmlns:a16="http://schemas.microsoft.com/office/drawing/2014/main" xmlns="" id="{9B5FC0C9-5358-D6F9-F01C-F5978BBB093F}"/>
                </a:ext>
              </a:extLst>
            </p:cNvPr>
            <p:cNvSpPr/>
            <p:nvPr/>
          </p:nvSpPr>
          <p:spPr>
            <a:xfrm>
              <a:off x="7551317" y="4638646"/>
              <a:ext cx="56567" cy="37742"/>
            </a:xfrm>
            <a:custGeom>
              <a:avLst/>
              <a:gdLst>
                <a:gd name="connsiteX0" fmla="*/ 39818 w 56567"/>
                <a:gd name="connsiteY0" fmla="*/ 1639 h 37742"/>
                <a:gd name="connsiteX1" fmla="*/ 13653 w 56567"/>
                <a:gd name="connsiteY1" fmla="*/ 910 h 37742"/>
                <a:gd name="connsiteX2" fmla="*/ 4823 w 56567"/>
                <a:gd name="connsiteY2" fmla="*/ 5527 h 37742"/>
                <a:gd name="connsiteX3" fmla="*/ 206 w 56567"/>
                <a:gd name="connsiteY3" fmla="*/ 21081 h 37742"/>
                <a:gd name="connsiteX4" fmla="*/ 6686 w 56567"/>
                <a:gd name="connsiteY4" fmla="*/ 33475 h 37742"/>
                <a:gd name="connsiteX5" fmla="*/ 15597 w 56567"/>
                <a:gd name="connsiteY5" fmla="*/ 37039 h 37742"/>
                <a:gd name="connsiteX6" fmla="*/ 45650 w 56567"/>
                <a:gd name="connsiteY6" fmla="*/ 34366 h 37742"/>
                <a:gd name="connsiteX7" fmla="*/ 49944 w 56567"/>
                <a:gd name="connsiteY7" fmla="*/ 32907 h 37742"/>
                <a:gd name="connsiteX8" fmla="*/ 53589 w 56567"/>
                <a:gd name="connsiteY8" fmla="*/ 29343 h 37742"/>
                <a:gd name="connsiteX9" fmla="*/ 56343 w 56567"/>
                <a:gd name="connsiteY9" fmla="*/ 16949 h 37742"/>
                <a:gd name="connsiteX10" fmla="*/ 39818 w 56567"/>
                <a:gd name="connsiteY10" fmla="*/ 1639 h 37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7" h="37742">
                  <a:moveTo>
                    <a:pt x="39818" y="1639"/>
                  </a:moveTo>
                  <a:cubicBezTo>
                    <a:pt x="31259" y="-548"/>
                    <a:pt x="22320" y="-791"/>
                    <a:pt x="13653" y="910"/>
                  </a:cubicBezTo>
                  <a:cubicBezTo>
                    <a:pt x="10369" y="1688"/>
                    <a:pt x="7333" y="3275"/>
                    <a:pt x="4823" y="5527"/>
                  </a:cubicBezTo>
                  <a:cubicBezTo>
                    <a:pt x="1010" y="9748"/>
                    <a:pt x="-688" y="15467"/>
                    <a:pt x="206" y="21081"/>
                  </a:cubicBezTo>
                  <a:cubicBezTo>
                    <a:pt x="658" y="25900"/>
                    <a:pt x="2985" y="30356"/>
                    <a:pt x="6686" y="33475"/>
                  </a:cubicBezTo>
                  <a:cubicBezTo>
                    <a:pt x="9321" y="35370"/>
                    <a:pt x="12381" y="36593"/>
                    <a:pt x="15597" y="37039"/>
                  </a:cubicBezTo>
                  <a:cubicBezTo>
                    <a:pt x="25692" y="38214"/>
                    <a:pt x="35921" y="37298"/>
                    <a:pt x="45650" y="34366"/>
                  </a:cubicBezTo>
                  <a:cubicBezTo>
                    <a:pt x="47151" y="34115"/>
                    <a:pt x="48600" y="33620"/>
                    <a:pt x="49944" y="32907"/>
                  </a:cubicBezTo>
                  <a:cubicBezTo>
                    <a:pt x="51441" y="32049"/>
                    <a:pt x="52695" y="30818"/>
                    <a:pt x="53589" y="29343"/>
                  </a:cubicBezTo>
                  <a:cubicBezTo>
                    <a:pt x="56012" y="25698"/>
                    <a:pt x="56994" y="21283"/>
                    <a:pt x="56343" y="16949"/>
                  </a:cubicBezTo>
                  <a:cubicBezTo>
                    <a:pt x="54972" y="8670"/>
                    <a:pt x="48174" y="2376"/>
                    <a:pt x="39818" y="163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26" name="Freeform: Shape 2125">
              <a:extLst>
                <a:ext uri="{FF2B5EF4-FFF2-40B4-BE49-F238E27FC236}">
                  <a16:creationId xmlns:a16="http://schemas.microsoft.com/office/drawing/2014/main" xmlns="" id="{96D518F2-0A46-A84F-DF76-585A2F4022F4}"/>
                </a:ext>
              </a:extLst>
            </p:cNvPr>
            <p:cNvSpPr/>
            <p:nvPr/>
          </p:nvSpPr>
          <p:spPr>
            <a:xfrm>
              <a:off x="7542393" y="4563678"/>
              <a:ext cx="144167" cy="58829"/>
            </a:xfrm>
            <a:custGeom>
              <a:avLst/>
              <a:gdLst>
                <a:gd name="connsiteX0" fmla="*/ 121649 w 144167"/>
                <a:gd name="connsiteY0" fmla="*/ 58623 h 58829"/>
                <a:gd name="connsiteX1" fmla="*/ 23144 w 144167"/>
                <a:gd name="connsiteY1" fmla="*/ 58623 h 58829"/>
                <a:gd name="connsiteX2" fmla="*/ 4350 w 144167"/>
                <a:gd name="connsiteY2" fmla="*/ 48578 h 58829"/>
                <a:gd name="connsiteX3" fmla="*/ 138 w 144167"/>
                <a:gd name="connsiteY3" fmla="*/ 27111 h 58829"/>
                <a:gd name="connsiteX4" fmla="*/ 2244 w 144167"/>
                <a:gd name="connsiteY4" fmla="*/ 14474 h 58829"/>
                <a:gd name="connsiteX5" fmla="*/ 6052 w 144167"/>
                <a:gd name="connsiteY5" fmla="*/ 6373 h 58829"/>
                <a:gd name="connsiteX6" fmla="*/ 16420 w 144167"/>
                <a:gd name="connsiteY6" fmla="*/ 946 h 58829"/>
                <a:gd name="connsiteX7" fmla="*/ 119623 w 144167"/>
                <a:gd name="connsiteY7" fmla="*/ 946 h 58829"/>
                <a:gd name="connsiteX8" fmla="*/ 143925 w 144167"/>
                <a:gd name="connsiteY8" fmla="*/ 20063 h 58829"/>
                <a:gd name="connsiteX9" fmla="*/ 121649 w 144167"/>
                <a:gd name="connsiteY9" fmla="*/ 58623 h 58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167" h="58829">
                  <a:moveTo>
                    <a:pt x="121649" y="58623"/>
                  </a:moveTo>
                  <a:lnTo>
                    <a:pt x="23144" y="58623"/>
                  </a:lnTo>
                  <a:cubicBezTo>
                    <a:pt x="12613" y="57408"/>
                    <a:pt x="7915" y="54896"/>
                    <a:pt x="4350" y="48578"/>
                  </a:cubicBezTo>
                  <a:cubicBezTo>
                    <a:pt x="912" y="41976"/>
                    <a:pt x="-551" y="34523"/>
                    <a:pt x="138" y="27111"/>
                  </a:cubicBezTo>
                  <a:cubicBezTo>
                    <a:pt x="392" y="22834"/>
                    <a:pt x="1097" y="18597"/>
                    <a:pt x="2244" y="14474"/>
                  </a:cubicBezTo>
                  <a:cubicBezTo>
                    <a:pt x="2913" y="11533"/>
                    <a:pt x="4213" y="8763"/>
                    <a:pt x="6052" y="6373"/>
                  </a:cubicBezTo>
                  <a:cubicBezTo>
                    <a:pt x="8711" y="3335"/>
                    <a:pt x="12409" y="1399"/>
                    <a:pt x="16420" y="946"/>
                  </a:cubicBezTo>
                  <a:cubicBezTo>
                    <a:pt x="34647" y="-1647"/>
                    <a:pt x="119623" y="946"/>
                    <a:pt x="119623" y="946"/>
                  </a:cubicBezTo>
                  <a:cubicBezTo>
                    <a:pt x="119623" y="946"/>
                    <a:pt x="143925" y="-2700"/>
                    <a:pt x="143925" y="20063"/>
                  </a:cubicBezTo>
                  <a:cubicBezTo>
                    <a:pt x="143925" y="42826"/>
                    <a:pt x="147895" y="57165"/>
                    <a:pt x="121649" y="5862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27" name="Freeform: Shape 2126">
              <a:extLst>
                <a:ext uri="{FF2B5EF4-FFF2-40B4-BE49-F238E27FC236}">
                  <a16:creationId xmlns:a16="http://schemas.microsoft.com/office/drawing/2014/main" xmlns="" id="{067F6D70-43AE-F069-BC56-7AE494454C88}"/>
                </a:ext>
              </a:extLst>
            </p:cNvPr>
            <p:cNvSpPr/>
            <p:nvPr/>
          </p:nvSpPr>
          <p:spPr>
            <a:xfrm>
              <a:off x="7552310" y="4574513"/>
              <a:ext cx="56367" cy="37706"/>
            </a:xfrm>
            <a:custGeom>
              <a:avLst/>
              <a:gdLst>
                <a:gd name="connsiteX0" fmla="*/ 39878 w 56367"/>
                <a:gd name="connsiteY0" fmla="*/ 1776 h 37706"/>
                <a:gd name="connsiteX1" fmla="*/ 13713 w 56367"/>
                <a:gd name="connsiteY1" fmla="*/ 804 h 37706"/>
                <a:gd name="connsiteX2" fmla="*/ 4802 w 56367"/>
                <a:gd name="connsiteY2" fmla="*/ 5340 h 37706"/>
                <a:gd name="connsiteX3" fmla="*/ 6422 w 56367"/>
                <a:gd name="connsiteY3" fmla="*/ 33287 h 37706"/>
                <a:gd name="connsiteX4" fmla="*/ 15252 w 56367"/>
                <a:gd name="connsiteY4" fmla="*/ 36933 h 37706"/>
                <a:gd name="connsiteX5" fmla="*/ 45306 w 56367"/>
                <a:gd name="connsiteY5" fmla="*/ 34583 h 37706"/>
                <a:gd name="connsiteX6" fmla="*/ 49599 w 56367"/>
                <a:gd name="connsiteY6" fmla="*/ 33368 h 37706"/>
                <a:gd name="connsiteX7" fmla="*/ 53325 w 56367"/>
                <a:gd name="connsiteY7" fmla="*/ 29804 h 37706"/>
                <a:gd name="connsiteX8" fmla="*/ 56161 w 56367"/>
                <a:gd name="connsiteY8" fmla="*/ 17491 h 37706"/>
                <a:gd name="connsiteX9" fmla="*/ 39878 w 56367"/>
                <a:gd name="connsiteY9" fmla="*/ 1776 h 37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367" h="37706">
                  <a:moveTo>
                    <a:pt x="39878" y="1776"/>
                  </a:moveTo>
                  <a:cubicBezTo>
                    <a:pt x="31337" y="-484"/>
                    <a:pt x="22399" y="-817"/>
                    <a:pt x="13713" y="804"/>
                  </a:cubicBezTo>
                  <a:cubicBezTo>
                    <a:pt x="10406" y="1533"/>
                    <a:pt x="7339" y="3096"/>
                    <a:pt x="4802" y="5340"/>
                  </a:cubicBezTo>
                  <a:cubicBezTo>
                    <a:pt x="-2219" y="13587"/>
                    <a:pt x="-1506" y="25908"/>
                    <a:pt x="6422" y="33287"/>
                  </a:cubicBezTo>
                  <a:cubicBezTo>
                    <a:pt x="9052" y="35159"/>
                    <a:pt x="12071" y="36398"/>
                    <a:pt x="15252" y="36933"/>
                  </a:cubicBezTo>
                  <a:cubicBezTo>
                    <a:pt x="25326" y="38172"/>
                    <a:pt x="35547" y="37378"/>
                    <a:pt x="45306" y="34583"/>
                  </a:cubicBezTo>
                  <a:cubicBezTo>
                    <a:pt x="46786" y="34381"/>
                    <a:pt x="48231" y="33968"/>
                    <a:pt x="49599" y="33368"/>
                  </a:cubicBezTo>
                  <a:cubicBezTo>
                    <a:pt x="51120" y="32510"/>
                    <a:pt x="52400" y="31287"/>
                    <a:pt x="53325" y="29804"/>
                  </a:cubicBezTo>
                  <a:cubicBezTo>
                    <a:pt x="55771" y="26199"/>
                    <a:pt x="56782" y="21809"/>
                    <a:pt x="56161" y="17491"/>
                  </a:cubicBezTo>
                  <a:cubicBezTo>
                    <a:pt x="54874" y="9196"/>
                    <a:pt x="48217" y="2764"/>
                    <a:pt x="39878" y="177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28" name="Freeform: Shape 2127">
              <a:extLst>
                <a:ext uri="{FF2B5EF4-FFF2-40B4-BE49-F238E27FC236}">
                  <a16:creationId xmlns:a16="http://schemas.microsoft.com/office/drawing/2014/main" xmlns="" id="{5EC423E8-3F0D-A103-A537-6EA452487B67}"/>
                </a:ext>
              </a:extLst>
            </p:cNvPr>
            <p:cNvSpPr/>
            <p:nvPr/>
          </p:nvSpPr>
          <p:spPr>
            <a:xfrm>
              <a:off x="7543943" y="4499347"/>
              <a:ext cx="144337" cy="60137"/>
            </a:xfrm>
            <a:custGeom>
              <a:avLst/>
              <a:gdLst>
                <a:gd name="connsiteX0" fmla="*/ 121313 w 144337"/>
                <a:gd name="connsiteY0" fmla="*/ 59931 h 60137"/>
                <a:gd name="connsiteX1" fmla="*/ 22890 w 144337"/>
                <a:gd name="connsiteY1" fmla="*/ 58554 h 60137"/>
                <a:gd name="connsiteX2" fmla="*/ 4096 w 144337"/>
                <a:gd name="connsiteY2" fmla="*/ 48266 h 60137"/>
                <a:gd name="connsiteX3" fmla="*/ 208 w 144337"/>
                <a:gd name="connsiteY3" fmla="*/ 26799 h 60137"/>
                <a:gd name="connsiteX4" fmla="*/ 2395 w 144337"/>
                <a:gd name="connsiteY4" fmla="*/ 14081 h 60137"/>
                <a:gd name="connsiteX5" fmla="*/ 6364 w 144337"/>
                <a:gd name="connsiteY5" fmla="*/ 5980 h 60137"/>
                <a:gd name="connsiteX6" fmla="*/ 16733 w 144337"/>
                <a:gd name="connsiteY6" fmla="*/ 634 h 60137"/>
                <a:gd name="connsiteX7" fmla="*/ 119855 w 144337"/>
                <a:gd name="connsiteY7" fmla="*/ 1606 h 60137"/>
                <a:gd name="connsiteX8" fmla="*/ 144157 w 144337"/>
                <a:gd name="connsiteY8" fmla="*/ 20967 h 60137"/>
                <a:gd name="connsiteX9" fmla="*/ 121313 w 144337"/>
                <a:gd name="connsiteY9" fmla="*/ 59931 h 6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37" h="60137">
                  <a:moveTo>
                    <a:pt x="121313" y="59931"/>
                  </a:moveTo>
                  <a:lnTo>
                    <a:pt x="22890" y="58554"/>
                  </a:lnTo>
                  <a:cubicBezTo>
                    <a:pt x="12278" y="57177"/>
                    <a:pt x="7742" y="54585"/>
                    <a:pt x="4096" y="48266"/>
                  </a:cubicBezTo>
                  <a:cubicBezTo>
                    <a:pt x="734" y="41640"/>
                    <a:pt x="-618" y="34179"/>
                    <a:pt x="208" y="26799"/>
                  </a:cubicBezTo>
                  <a:cubicBezTo>
                    <a:pt x="529" y="22498"/>
                    <a:pt x="1261" y="18237"/>
                    <a:pt x="2395" y="14081"/>
                  </a:cubicBezTo>
                  <a:cubicBezTo>
                    <a:pt x="3095" y="11116"/>
                    <a:pt x="4451" y="8346"/>
                    <a:pt x="6364" y="5980"/>
                  </a:cubicBezTo>
                  <a:cubicBezTo>
                    <a:pt x="9069" y="3016"/>
                    <a:pt x="12749" y="1120"/>
                    <a:pt x="16733" y="634"/>
                  </a:cubicBezTo>
                  <a:cubicBezTo>
                    <a:pt x="34960" y="-1715"/>
                    <a:pt x="119855" y="1606"/>
                    <a:pt x="119855" y="1606"/>
                  </a:cubicBezTo>
                  <a:cubicBezTo>
                    <a:pt x="119855" y="1606"/>
                    <a:pt x="144157" y="-1796"/>
                    <a:pt x="144157" y="20967"/>
                  </a:cubicBezTo>
                  <a:cubicBezTo>
                    <a:pt x="144157" y="43730"/>
                    <a:pt x="147641" y="58878"/>
                    <a:pt x="121313" y="5993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29" name="Freeform: Shape 2128">
              <a:extLst>
                <a:ext uri="{FF2B5EF4-FFF2-40B4-BE49-F238E27FC236}">
                  <a16:creationId xmlns:a16="http://schemas.microsoft.com/office/drawing/2014/main" xmlns="" id="{7A747DED-99F6-1910-4E07-B0663B60255C}"/>
                </a:ext>
              </a:extLst>
            </p:cNvPr>
            <p:cNvSpPr/>
            <p:nvPr/>
          </p:nvSpPr>
          <p:spPr>
            <a:xfrm>
              <a:off x="7553641" y="4510668"/>
              <a:ext cx="56463" cy="37687"/>
            </a:xfrm>
            <a:custGeom>
              <a:avLst/>
              <a:gdLst>
                <a:gd name="connsiteX0" fmla="*/ 40167 w 56463"/>
                <a:gd name="connsiteY0" fmla="*/ 1949 h 37687"/>
                <a:gd name="connsiteX1" fmla="*/ 14002 w 56463"/>
                <a:gd name="connsiteY1" fmla="*/ 734 h 37687"/>
                <a:gd name="connsiteX2" fmla="*/ 5091 w 56463"/>
                <a:gd name="connsiteY2" fmla="*/ 5109 h 37687"/>
                <a:gd name="connsiteX3" fmla="*/ 149 w 56463"/>
                <a:gd name="connsiteY3" fmla="*/ 20500 h 37687"/>
                <a:gd name="connsiteX4" fmla="*/ 6306 w 56463"/>
                <a:gd name="connsiteY4" fmla="*/ 33056 h 37687"/>
                <a:gd name="connsiteX5" fmla="*/ 15136 w 56463"/>
                <a:gd name="connsiteY5" fmla="*/ 36782 h 37687"/>
                <a:gd name="connsiteX6" fmla="*/ 45189 w 56463"/>
                <a:gd name="connsiteY6" fmla="*/ 34838 h 37687"/>
                <a:gd name="connsiteX7" fmla="*/ 49564 w 56463"/>
                <a:gd name="connsiteY7" fmla="*/ 33461 h 37687"/>
                <a:gd name="connsiteX8" fmla="*/ 53290 w 56463"/>
                <a:gd name="connsiteY8" fmla="*/ 29978 h 37687"/>
                <a:gd name="connsiteX9" fmla="*/ 56287 w 56463"/>
                <a:gd name="connsiteY9" fmla="*/ 17665 h 37687"/>
                <a:gd name="connsiteX10" fmla="*/ 40167 w 56463"/>
                <a:gd name="connsiteY10" fmla="*/ 1949 h 3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63" h="37687">
                  <a:moveTo>
                    <a:pt x="40167" y="1949"/>
                  </a:moveTo>
                  <a:cubicBezTo>
                    <a:pt x="31650" y="-432"/>
                    <a:pt x="22703" y="-846"/>
                    <a:pt x="14002" y="734"/>
                  </a:cubicBezTo>
                  <a:cubicBezTo>
                    <a:pt x="10699" y="1382"/>
                    <a:pt x="7626" y="2897"/>
                    <a:pt x="5091" y="5109"/>
                  </a:cubicBezTo>
                  <a:cubicBezTo>
                    <a:pt x="1188" y="9224"/>
                    <a:pt x="-631" y="14886"/>
                    <a:pt x="149" y="20500"/>
                  </a:cubicBezTo>
                  <a:cubicBezTo>
                    <a:pt x="460" y="25336"/>
                    <a:pt x="2673" y="29848"/>
                    <a:pt x="6306" y="33056"/>
                  </a:cubicBezTo>
                  <a:cubicBezTo>
                    <a:pt x="8912" y="34984"/>
                    <a:pt x="11938" y="36256"/>
                    <a:pt x="15136" y="36782"/>
                  </a:cubicBezTo>
                  <a:cubicBezTo>
                    <a:pt x="25182" y="38159"/>
                    <a:pt x="35404" y="37495"/>
                    <a:pt x="45189" y="34838"/>
                  </a:cubicBezTo>
                  <a:cubicBezTo>
                    <a:pt x="46705" y="34587"/>
                    <a:pt x="48178" y="34125"/>
                    <a:pt x="49564" y="33461"/>
                  </a:cubicBezTo>
                  <a:cubicBezTo>
                    <a:pt x="51063" y="32610"/>
                    <a:pt x="52340" y="31420"/>
                    <a:pt x="53290" y="29978"/>
                  </a:cubicBezTo>
                  <a:cubicBezTo>
                    <a:pt x="55785" y="26389"/>
                    <a:pt x="56853" y="21998"/>
                    <a:pt x="56287" y="17665"/>
                  </a:cubicBezTo>
                  <a:cubicBezTo>
                    <a:pt x="55096" y="9378"/>
                    <a:pt x="48481" y="2929"/>
                    <a:pt x="40167" y="19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30" name="Freeform: Shape 2129">
              <a:extLst>
                <a:ext uri="{FF2B5EF4-FFF2-40B4-BE49-F238E27FC236}">
                  <a16:creationId xmlns:a16="http://schemas.microsoft.com/office/drawing/2014/main" xmlns="" id="{2C6F1353-9927-93A0-38E4-81E614F79EAE}"/>
                </a:ext>
              </a:extLst>
            </p:cNvPr>
            <p:cNvSpPr/>
            <p:nvPr/>
          </p:nvSpPr>
          <p:spPr>
            <a:xfrm>
              <a:off x="7546198" y="4435572"/>
              <a:ext cx="144231" cy="61050"/>
            </a:xfrm>
            <a:custGeom>
              <a:avLst/>
              <a:gdLst>
                <a:gd name="connsiteX0" fmla="*/ 121003 w 144231"/>
                <a:gd name="connsiteY0" fmla="*/ 60844 h 61050"/>
                <a:gd name="connsiteX1" fmla="*/ 22579 w 144231"/>
                <a:gd name="connsiteY1" fmla="*/ 58414 h 61050"/>
                <a:gd name="connsiteX2" fmla="*/ 3948 w 144231"/>
                <a:gd name="connsiteY2" fmla="*/ 47964 h 61050"/>
                <a:gd name="connsiteX3" fmla="*/ 221 w 144231"/>
                <a:gd name="connsiteY3" fmla="*/ 26416 h 61050"/>
                <a:gd name="connsiteX4" fmla="*/ 2570 w 144231"/>
                <a:gd name="connsiteY4" fmla="*/ 13779 h 61050"/>
                <a:gd name="connsiteX5" fmla="*/ 6621 w 144231"/>
                <a:gd name="connsiteY5" fmla="*/ 5678 h 61050"/>
                <a:gd name="connsiteX6" fmla="*/ 17071 w 144231"/>
                <a:gd name="connsiteY6" fmla="*/ 494 h 61050"/>
                <a:gd name="connsiteX7" fmla="*/ 120517 w 144231"/>
                <a:gd name="connsiteY7" fmla="*/ 2195 h 61050"/>
                <a:gd name="connsiteX8" fmla="*/ 144171 w 144231"/>
                <a:gd name="connsiteY8" fmla="*/ 21879 h 61050"/>
                <a:gd name="connsiteX9" fmla="*/ 121003 w 144231"/>
                <a:gd name="connsiteY9" fmla="*/ 60844 h 6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231" h="61050">
                  <a:moveTo>
                    <a:pt x="121003" y="60844"/>
                  </a:moveTo>
                  <a:lnTo>
                    <a:pt x="22579" y="58414"/>
                  </a:lnTo>
                  <a:cubicBezTo>
                    <a:pt x="11967" y="56955"/>
                    <a:pt x="7431" y="54282"/>
                    <a:pt x="3948" y="47964"/>
                  </a:cubicBezTo>
                  <a:cubicBezTo>
                    <a:pt x="674" y="41281"/>
                    <a:pt x="-619" y="33804"/>
                    <a:pt x="221" y="26416"/>
                  </a:cubicBezTo>
                  <a:cubicBezTo>
                    <a:pt x="596" y="22139"/>
                    <a:pt x="1383" y="17902"/>
                    <a:pt x="2570" y="13779"/>
                  </a:cubicBezTo>
                  <a:cubicBezTo>
                    <a:pt x="3297" y="10806"/>
                    <a:pt x="4682" y="8043"/>
                    <a:pt x="6621" y="5678"/>
                  </a:cubicBezTo>
                  <a:cubicBezTo>
                    <a:pt x="9339" y="2713"/>
                    <a:pt x="13065" y="866"/>
                    <a:pt x="17071" y="494"/>
                  </a:cubicBezTo>
                  <a:cubicBezTo>
                    <a:pt x="35378" y="-1775"/>
                    <a:pt x="120517" y="2195"/>
                    <a:pt x="120517" y="2195"/>
                  </a:cubicBezTo>
                  <a:cubicBezTo>
                    <a:pt x="120517" y="2195"/>
                    <a:pt x="145224" y="-884"/>
                    <a:pt x="144171" y="21879"/>
                  </a:cubicBezTo>
                  <a:cubicBezTo>
                    <a:pt x="143118" y="44642"/>
                    <a:pt x="147249" y="60034"/>
                    <a:pt x="121003" y="60844"/>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31" name="Freeform: Shape 2130">
              <a:extLst>
                <a:ext uri="{FF2B5EF4-FFF2-40B4-BE49-F238E27FC236}">
                  <a16:creationId xmlns:a16="http://schemas.microsoft.com/office/drawing/2014/main" xmlns="" id="{7635EB09-BFCE-70E0-4DE0-00013A0A7427}"/>
                </a:ext>
              </a:extLst>
            </p:cNvPr>
            <p:cNvSpPr/>
            <p:nvPr/>
          </p:nvSpPr>
          <p:spPr>
            <a:xfrm>
              <a:off x="7556077" y="4446825"/>
              <a:ext cx="56450" cy="37728"/>
            </a:xfrm>
            <a:custGeom>
              <a:avLst/>
              <a:gdLst>
                <a:gd name="connsiteX0" fmla="*/ 40323 w 56450"/>
                <a:gd name="connsiteY0" fmla="*/ 2121 h 37728"/>
                <a:gd name="connsiteX1" fmla="*/ 14158 w 56450"/>
                <a:gd name="connsiteY1" fmla="*/ 582 h 37728"/>
                <a:gd name="connsiteX2" fmla="*/ 5166 w 56450"/>
                <a:gd name="connsiteY2" fmla="*/ 4875 h 37728"/>
                <a:gd name="connsiteX3" fmla="*/ 6138 w 56450"/>
                <a:gd name="connsiteY3" fmla="*/ 32904 h 37728"/>
                <a:gd name="connsiteX4" fmla="*/ 14887 w 56450"/>
                <a:gd name="connsiteY4" fmla="*/ 36711 h 37728"/>
                <a:gd name="connsiteX5" fmla="*/ 45022 w 56450"/>
                <a:gd name="connsiteY5" fmla="*/ 35010 h 37728"/>
                <a:gd name="connsiteX6" fmla="*/ 49396 w 56450"/>
                <a:gd name="connsiteY6" fmla="*/ 33795 h 37728"/>
                <a:gd name="connsiteX7" fmla="*/ 53203 w 56450"/>
                <a:gd name="connsiteY7" fmla="*/ 30231 h 37728"/>
                <a:gd name="connsiteX8" fmla="*/ 56282 w 56450"/>
                <a:gd name="connsiteY8" fmla="*/ 17998 h 37728"/>
                <a:gd name="connsiteX9" fmla="*/ 40323 w 56450"/>
                <a:gd name="connsiteY9" fmla="*/ 2121 h 3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0" h="37728">
                  <a:moveTo>
                    <a:pt x="40323" y="2121"/>
                  </a:moveTo>
                  <a:cubicBezTo>
                    <a:pt x="31823" y="-325"/>
                    <a:pt x="22886" y="-852"/>
                    <a:pt x="14158" y="582"/>
                  </a:cubicBezTo>
                  <a:cubicBezTo>
                    <a:pt x="10843" y="1222"/>
                    <a:pt x="7748" y="2696"/>
                    <a:pt x="5166" y="4875"/>
                  </a:cubicBezTo>
                  <a:cubicBezTo>
                    <a:pt x="-2120" y="12952"/>
                    <a:pt x="-1690" y="25354"/>
                    <a:pt x="6138" y="32904"/>
                  </a:cubicBezTo>
                  <a:cubicBezTo>
                    <a:pt x="8710" y="34848"/>
                    <a:pt x="11709" y="36160"/>
                    <a:pt x="14887" y="36711"/>
                  </a:cubicBezTo>
                  <a:cubicBezTo>
                    <a:pt x="24943" y="38210"/>
                    <a:pt x="35198" y="37627"/>
                    <a:pt x="45022" y="35010"/>
                  </a:cubicBezTo>
                  <a:cubicBezTo>
                    <a:pt x="46528" y="34808"/>
                    <a:pt x="48000" y="34394"/>
                    <a:pt x="49396" y="33795"/>
                  </a:cubicBezTo>
                  <a:cubicBezTo>
                    <a:pt x="50923" y="32920"/>
                    <a:pt x="52227" y="31697"/>
                    <a:pt x="53203" y="30231"/>
                  </a:cubicBezTo>
                  <a:cubicBezTo>
                    <a:pt x="55737" y="26691"/>
                    <a:pt x="56836" y="22316"/>
                    <a:pt x="56282" y="17998"/>
                  </a:cubicBezTo>
                  <a:cubicBezTo>
                    <a:pt x="55148" y="9711"/>
                    <a:pt x="48613" y="3215"/>
                    <a:pt x="40323" y="212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32" name="Freeform: Shape 2131">
              <a:extLst>
                <a:ext uri="{FF2B5EF4-FFF2-40B4-BE49-F238E27FC236}">
                  <a16:creationId xmlns:a16="http://schemas.microsoft.com/office/drawing/2014/main" xmlns="" id="{F05CACF4-BBCA-5A3C-ACE9-ADA018E54B88}"/>
                </a:ext>
              </a:extLst>
            </p:cNvPr>
            <p:cNvSpPr/>
            <p:nvPr/>
          </p:nvSpPr>
          <p:spPr>
            <a:xfrm>
              <a:off x="7549768" y="4372959"/>
              <a:ext cx="143544" cy="60946"/>
            </a:xfrm>
            <a:custGeom>
              <a:avLst/>
              <a:gdLst>
                <a:gd name="connsiteX0" fmla="*/ 120024 w 143544"/>
                <a:gd name="connsiteY0" fmla="*/ 60677 h 60946"/>
                <a:gd name="connsiteX1" fmla="*/ 21682 w 143544"/>
                <a:gd name="connsiteY1" fmla="*/ 57113 h 60946"/>
                <a:gd name="connsiteX2" fmla="*/ 3131 w 143544"/>
                <a:gd name="connsiteY2" fmla="*/ 46420 h 60946"/>
                <a:gd name="connsiteX3" fmla="*/ 701 w 143544"/>
                <a:gd name="connsiteY3" fmla="*/ 40102 h 60946"/>
                <a:gd name="connsiteX4" fmla="*/ -28 w 143544"/>
                <a:gd name="connsiteY4" fmla="*/ 36780 h 60946"/>
                <a:gd name="connsiteX5" fmla="*/ -28 w 143544"/>
                <a:gd name="connsiteY5" fmla="*/ 34998 h 60946"/>
                <a:gd name="connsiteX6" fmla="*/ -28 w 143544"/>
                <a:gd name="connsiteY6" fmla="*/ 34593 h 60946"/>
                <a:gd name="connsiteX7" fmla="*/ -28 w 143544"/>
                <a:gd name="connsiteY7" fmla="*/ 31596 h 60946"/>
                <a:gd name="connsiteX8" fmla="*/ -28 w 143544"/>
                <a:gd name="connsiteY8" fmla="*/ 27383 h 60946"/>
                <a:gd name="connsiteX9" fmla="*/ 1997 w 143544"/>
                <a:gd name="connsiteY9" fmla="*/ 14827 h 60946"/>
                <a:gd name="connsiteX10" fmla="*/ 5804 w 143544"/>
                <a:gd name="connsiteY10" fmla="*/ 6726 h 60946"/>
                <a:gd name="connsiteX11" fmla="*/ 16092 w 143544"/>
                <a:gd name="connsiteY11" fmla="*/ 1299 h 60946"/>
                <a:gd name="connsiteX12" fmla="*/ 119214 w 143544"/>
                <a:gd name="connsiteY12" fmla="*/ 327 h 60946"/>
                <a:gd name="connsiteX13" fmla="*/ 143516 w 143544"/>
                <a:gd name="connsiteY13" fmla="*/ 19445 h 60946"/>
                <a:gd name="connsiteX14" fmla="*/ 143516 w 143544"/>
                <a:gd name="connsiteY14" fmla="*/ 29490 h 60946"/>
                <a:gd name="connsiteX15" fmla="*/ 143516 w 143544"/>
                <a:gd name="connsiteY15" fmla="*/ 34026 h 60946"/>
                <a:gd name="connsiteX16" fmla="*/ 143516 w 143544"/>
                <a:gd name="connsiteY16" fmla="*/ 39453 h 60946"/>
                <a:gd name="connsiteX17" fmla="*/ 143030 w 143544"/>
                <a:gd name="connsiteY17" fmla="*/ 45043 h 60946"/>
                <a:gd name="connsiteX18" fmla="*/ 141248 w 143544"/>
                <a:gd name="connsiteY18" fmla="*/ 48607 h 60946"/>
                <a:gd name="connsiteX19" fmla="*/ 137846 w 143544"/>
                <a:gd name="connsiteY19" fmla="*/ 54845 h 60946"/>
                <a:gd name="connsiteX20" fmla="*/ 120024 w 143544"/>
                <a:gd name="connsiteY20" fmla="*/ 60677 h 6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3544" h="60946">
                  <a:moveTo>
                    <a:pt x="120024" y="60677"/>
                  </a:moveTo>
                  <a:lnTo>
                    <a:pt x="21682" y="57113"/>
                  </a:lnTo>
                  <a:cubicBezTo>
                    <a:pt x="11070" y="55493"/>
                    <a:pt x="6534" y="52819"/>
                    <a:pt x="3131" y="46420"/>
                  </a:cubicBezTo>
                  <a:cubicBezTo>
                    <a:pt x="2085" y="44411"/>
                    <a:pt x="1270" y="42297"/>
                    <a:pt x="701" y="40102"/>
                  </a:cubicBezTo>
                  <a:cubicBezTo>
                    <a:pt x="381" y="39016"/>
                    <a:pt x="137" y="37906"/>
                    <a:pt x="-28" y="36780"/>
                  </a:cubicBezTo>
                  <a:lnTo>
                    <a:pt x="-28" y="34998"/>
                  </a:lnTo>
                  <a:cubicBezTo>
                    <a:pt x="-28" y="34431"/>
                    <a:pt x="-28" y="34998"/>
                    <a:pt x="-28" y="34593"/>
                  </a:cubicBezTo>
                  <a:cubicBezTo>
                    <a:pt x="-28" y="34188"/>
                    <a:pt x="-28" y="32892"/>
                    <a:pt x="-28" y="31596"/>
                  </a:cubicBezTo>
                  <a:cubicBezTo>
                    <a:pt x="-28" y="30300"/>
                    <a:pt x="-28" y="28760"/>
                    <a:pt x="-28" y="27383"/>
                  </a:cubicBezTo>
                  <a:cubicBezTo>
                    <a:pt x="244" y="23147"/>
                    <a:pt x="922" y="18934"/>
                    <a:pt x="1997" y="14827"/>
                  </a:cubicBezTo>
                  <a:cubicBezTo>
                    <a:pt x="2671" y="11887"/>
                    <a:pt x="3970" y="9124"/>
                    <a:pt x="5804" y="6726"/>
                  </a:cubicBezTo>
                  <a:cubicBezTo>
                    <a:pt x="8485" y="3762"/>
                    <a:pt x="12130" y="1834"/>
                    <a:pt x="16092" y="1299"/>
                  </a:cubicBezTo>
                  <a:cubicBezTo>
                    <a:pt x="34319" y="-1374"/>
                    <a:pt x="119214" y="327"/>
                    <a:pt x="119214" y="327"/>
                  </a:cubicBezTo>
                  <a:cubicBezTo>
                    <a:pt x="119214" y="327"/>
                    <a:pt x="143516" y="-3561"/>
                    <a:pt x="143516" y="19445"/>
                  </a:cubicBezTo>
                  <a:cubicBezTo>
                    <a:pt x="143516" y="23009"/>
                    <a:pt x="143516" y="26330"/>
                    <a:pt x="143516" y="29490"/>
                  </a:cubicBezTo>
                  <a:lnTo>
                    <a:pt x="143516" y="34026"/>
                  </a:lnTo>
                  <a:cubicBezTo>
                    <a:pt x="143516" y="35889"/>
                    <a:pt x="143516" y="37752"/>
                    <a:pt x="143516" y="39453"/>
                  </a:cubicBezTo>
                  <a:cubicBezTo>
                    <a:pt x="143487" y="41325"/>
                    <a:pt x="143325" y="43196"/>
                    <a:pt x="143030" y="45043"/>
                  </a:cubicBezTo>
                  <a:cubicBezTo>
                    <a:pt x="142524" y="46274"/>
                    <a:pt x="141928" y="47465"/>
                    <a:pt x="141248" y="48607"/>
                  </a:cubicBezTo>
                  <a:cubicBezTo>
                    <a:pt x="140628" y="50924"/>
                    <a:pt x="139461" y="53062"/>
                    <a:pt x="137846" y="54845"/>
                  </a:cubicBezTo>
                  <a:cubicBezTo>
                    <a:pt x="132898" y="59049"/>
                    <a:pt x="126499" y="61139"/>
                    <a:pt x="120024" y="6067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33" name="Freeform: Shape 2132">
              <a:extLst>
                <a:ext uri="{FF2B5EF4-FFF2-40B4-BE49-F238E27FC236}">
                  <a16:creationId xmlns:a16="http://schemas.microsoft.com/office/drawing/2014/main" xmlns="" id="{164D0418-799F-BEE5-B3A7-12A37D0ECA3D}"/>
                </a:ext>
              </a:extLst>
            </p:cNvPr>
            <p:cNvSpPr/>
            <p:nvPr/>
          </p:nvSpPr>
          <p:spPr>
            <a:xfrm>
              <a:off x="7558708" y="4384483"/>
              <a:ext cx="56107" cy="35924"/>
            </a:xfrm>
            <a:custGeom>
              <a:avLst/>
              <a:gdLst>
                <a:gd name="connsiteX0" fmla="*/ 39879 w 56107"/>
                <a:gd name="connsiteY0" fmla="*/ 1683 h 35924"/>
                <a:gd name="connsiteX1" fmla="*/ 13795 w 56107"/>
                <a:gd name="connsiteY1" fmla="*/ 872 h 35924"/>
                <a:gd name="connsiteX2" fmla="*/ 4884 w 56107"/>
                <a:gd name="connsiteY2" fmla="*/ 5409 h 35924"/>
                <a:gd name="connsiteX3" fmla="*/ 186 w 56107"/>
                <a:gd name="connsiteY3" fmla="*/ 20638 h 35924"/>
                <a:gd name="connsiteX4" fmla="*/ 996 w 56107"/>
                <a:gd name="connsiteY4" fmla="*/ 23392 h 35924"/>
                <a:gd name="connsiteX5" fmla="*/ 1401 w 56107"/>
                <a:gd name="connsiteY5" fmla="*/ 23392 h 35924"/>
                <a:gd name="connsiteX6" fmla="*/ 1401 w 56107"/>
                <a:gd name="connsiteY6" fmla="*/ 24527 h 35924"/>
                <a:gd name="connsiteX7" fmla="*/ 2616 w 56107"/>
                <a:gd name="connsiteY7" fmla="*/ 26876 h 35924"/>
                <a:gd name="connsiteX8" fmla="*/ 5937 w 56107"/>
                <a:gd name="connsiteY8" fmla="*/ 30845 h 35924"/>
                <a:gd name="connsiteX9" fmla="*/ 14605 w 56107"/>
                <a:gd name="connsiteY9" fmla="*/ 34814 h 35924"/>
                <a:gd name="connsiteX10" fmla="*/ 44740 w 56107"/>
                <a:gd name="connsiteY10" fmla="*/ 33437 h 35924"/>
                <a:gd name="connsiteX11" fmla="*/ 49114 w 56107"/>
                <a:gd name="connsiteY11" fmla="*/ 32222 h 35924"/>
                <a:gd name="connsiteX12" fmla="*/ 52921 w 56107"/>
                <a:gd name="connsiteY12" fmla="*/ 28739 h 35924"/>
                <a:gd name="connsiteX13" fmla="*/ 55109 w 56107"/>
                <a:gd name="connsiteY13" fmla="*/ 24932 h 35924"/>
                <a:gd name="connsiteX14" fmla="*/ 55919 w 56107"/>
                <a:gd name="connsiteY14" fmla="*/ 16831 h 35924"/>
                <a:gd name="connsiteX15" fmla="*/ 39879 w 56107"/>
                <a:gd name="connsiteY15" fmla="*/ 1683 h 3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107" h="35924">
                  <a:moveTo>
                    <a:pt x="39879" y="1683"/>
                  </a:moveTo>
                  <a:cubicBezTo>
                    <a:pt x="31353" y="-521"/>
                    <a:pt x="22442" y="-804"/>
                    <a:pt x="13795" y="872"/>
                  </a:cubicBezTo>
                  <a:cubicBezTo>
                    <a:pt x="10474" y="1569"/>
                    <a:pt x="7399" y="3132"/>
                    <a:pt x="4884" y="5409"/>
                  </a:cubicBezTo>
                  <a:cubicBezTo>
                    <a:pt x="1064" y="9492"/>
                    <a:pt x="-668" y="15113"/>
                    <a:pt x="186" y="20638"/>
                  </a:cubicBezTo>
                  <a:cubicBezTo>
                    <a:pt x="186" y="21934"/>
                    <a:pt x="591" y="23473"/>
                    <a:pt x="996" y="23392"/>
                  </a:cubicBezTo>
                  <a:lnTo>
                    <a:pt x="1401" y="23392"/>
                  </a:lnTo>
                  <a:cubicBezTo>
                    <a:pt x="1437" y="23773"/>
                    <a:pt x="1437" y="24146"/>
                    <a:pt x="1401" y="24527"/>
                  </a:cubicBezTo>
                  <a:cubicBezTo>
                    <a:pt x="1757" y="25336"/>
                    <a:pt x="2163" y="26122"/>
                    <a:pt x="2616" y="26876"/>
                  </a:cubicBezTo>
                  <a:cubicBezTo>
                    <a:pt x="3492" y="28374"/>
                    <a:pt x="4615" y="29719"/>
                    <a:pt x="5937" y="30845"/>
                  </a:cubicBezTo>
                  <a:cubicBezTo>
                    <a:pt x="8459" y="32854"/>
                    <a:pt x="11435" y="34215"/>
                    <a:pt x="14605" y="34814"/>
                  </a:cubicBezTo>
                  <a:cubicBezTo>
                    <a:pt x="24641" y="36378"/>
                    <a:pt x="34888" y="35908"/>
                    <a:pt x="44740" y="33437"/>
                  </a:cubicBezTo>
                  <a:cubicBezTo>
                    <a:pt x="46256" y="33283"/>
                    <a:pt x="47734" y="32870"/>
                    <a:pt x="49114" y="32222"/>
                  </a:cubicBezTo>
                  <a:cubicBezTo>
                    <a:pt x="50672" y="31420"/>
                    <a:pt x="51986" y="30221"/>
                    <a:pt x="52921" y="28739"/>
                  </a:cubicBezTo>
                  <a:cubicBezTo>
                    <a:pt x="53787" y="27556"/>
                    <a:pt x="54520" y="26276"/>
                    <a:pt x="55109" y="24932"/>
                  </a:cubicBezTo>
                  <a:cubicBezTo>
                    <a:pt x="56015" y="22331"/>
                    <a:pt x="56292" y="19561"/>
                    <a:pt x="55919" y="16831"/>
                  </a:cubicBezTo>
                  <a:cubicBezTo>
                    <a:pt x="54532" y="8779"/>
                    <a:pt x="47998" y="2606"/>
                    <a:pt x="39879" y="1683"/>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34" name="Freeform: Shape 2133">
              <a:extLst>
                <a:ext uri="{FF2B5EF4-FFF2-40B4-BE49-F238E27FC236}">
                  <a16:creationId xmlns:a16="http://schemas.microsoft.com/office/drawing/2014/main" xmlns="" id="{2549BC4A-ED65-2E71-EB52-1C0BDF1EEBB7}"/>
                </a:ext>
              </a:extLst>
            </p:cNvPr>
            <p:cNvSpPr/>
            <p:nvPr/>
          </p:nvSpPr>
          <p:spPr>
            <a:xfrm>
              <a:off x="7549916" y="4309496"/>
              <a:ext cx="143969" cy="59297"/>
            </a:xfrm>
            <a:custGeom>
              <a:avLst/>
              <a:gdLst>
                <a:gd name="connsiteX0" fmla="*/ 121659 w 143969"/>
                <a:gd name="connsiteY0" fmla="*/ 59091 h 59297"/>
                <a:gd name="connsiteX1" fmla="*/ 23154 w 143969"/>
                <a:gd name="connsiteY1" fmla="*/ 58605 h 59297"/>
                <a:gd name="connsiteX2" fmla="*/ 4280 w 143969"/>
                <a:gd name="connsiteY2" fmla="*/ 48641 h 59297"/>
                <a:gd name="connsiteX3" fmla="*/ 148 w 143969"/>
                <a:gd name="connsiteY3" fmla="*/ 27417 h 59297"/>
                <a:gd name="connsiteX4" fmla="*/ 2092 w 143969"/>
                <a:gd name="connsiteY4" fmla="*/ 14861 h 59297"/>
                <a:gd name="connsiteX5" fmla="*/ 5900 w 143969"/>
                <a:gd name="connsiteY5" fmla="*/ 6760 h 59297"/>
                <a:gd name="connsiteX6" fmla="*/ 16188 w 143969"/>
                <a:gd name="connsiteY6" fmla="*/ 1333 h 59297"/>
                <a:gd name="connsiteX7" fmla="*/ 119391 w 143969"/>
                <a:gd name="connsiteY7" fmla="*/ 280 h 59297"/>
                <a:gd name="connsiteX8" fmla="*/ 143693 w 143969"/>
                <a:gd name="connsiteY8" fmla="*/ 19479 h 59297"/>
                <a:gd name="connsiteX9" fmla="*/ 121659 w 143969"/>
                <a:gd name="connsiteY9" fmla="*/ 59091 h 5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9" h="59297">
                  <a:moveTo>
                    <a:pt x="121659" y="59091"/>
                  </a:moveTo>
                  <a:lnTo>
                    <a:pt x="23154" y="58605"/>
                  </a:lnTo>
                  <a:cubicBezTo>
                    <a:pt x="12623" y="57390"/>
                    <a:pt x="7925" y="54798"/>
                    <a:pt x="4280" y="48641"/>
                  </a:cubicBezTo>
                  <a:cubicBezTo>
                    <a:pt x="876" y="42120"/>
                    <a:pt x="-560" y="34740"/>
                    <a:pt x="148" y="27417"/>
                  </a:cubicBezTo>
                  <a:cubicBezTo>
                    <a:pt x="393" y="23181"/>
                    <a:pt x="1044" y="18976"/>
                    <a:pt x="2092" y="14861"/>
                  </a:cubicBezTo>
                  <a:cubicBezTo>
                    <a:pt x="2766" y="11921"/>
                    <a:pt x="4065" y="9158"/>
                    <a:pt x="5900" y="6760"/>
                  </a:cubicBezTo>
                  <a:cubicBezTo>
                    <a:pt x="8601" y="3820"/>
                    <a:pt x="12235" y="1900"/>
                    <a:pt x="16188" y="1333"/>
                  </a:cubicBezTo>
                  <a:cubicBezTo>
                    <a:pt x="34414" y="-1340"/>
                    <a:pt x="119391" y="280"/>
                    <a:pt x="119391" y="280"/>
                  </a:cubicBezTo>
                  <a:cubicBezTo>
                    <a:pt x="119391" y="280"/>
                    <a:pt x="143693" y="-3608"/>
                    <a:pt x="143693" y="19479"/>
                  </a:cubicBezTo>
                  <a:cubicBezTo>
                    <a:pt x="143693" y="42566"/>
                    <a:pt x="147905" y="57714"/>
                    <a:pt x="121659" y="5909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35" name="Freeform: Shape 2134">
              <a:extLst>
                <a:ext uri="{FF2B5EF4-FFF2-40B4-BE49-F238E27FC236}">
                  <a16:creationId xmlns:a16="http://schemas.microsoft.com/office/drawing/2014/main" xmlns="" id="{0CACB5F4-0A0C-EFBD-DDA5-27E77BC39D5F}"/>
                </a:ext>
              </a:extLst>
            </p:cNvPr>
            <p:cNvSpPr/>
            <p:nvPr/>
          </p:nvSpPr>
          <p:spPr>
            <a:xfrm>
              <a:off x="7559686" y="4321025"/>
              <a:ext cx="56527" cy="37422"/>
            </a:xfrm>
            <a:custGeom>
              <a:avLst/>
              <a:gdLst>
                <a:gd name="connsiteX0" fmla="*/ 39954 w 56527"/>
                <a:gd name="connsiteY0" fmla="*/ 1712 h 37422"/>
                <a:gd name="connsiteX1" fmla="*/ 13789 w 56527"/>
                <a:gd name="connsiteY1" fmla="*/ 902 h 37422"/>
                <a:gd name="connsiteX2" fmla="*/ 4959 w 56527"/>
                <a:gd name="connsiteY2" fmla="*/ 5358 h 37422"/>
                <a:gd name="connsiteX3" fmla="*/ 180 w 56527"/>
                <a:gd name="connsiteY3" fmla="*/ 20668 h 37422"/>
                <a:gd name="connsiteX4" fmla="*/ 6579 w 56527"/>
                <a:gd name="connsiteY4" fmla="*/ 33062 h 37422"/>
                <a:gd name="connsiteX5" fmla="*/ 15409 w 56527"/>
                <a:gd name="connsiteY5" fmla="*/ 36626 h 37422"/>
                <a:gd name="connsiteX6" fmla="*/ 45463 w 56527"/>
                <a:gd name="connsiteY6" fmla="*/ 34358 h 37422"/>
                <a:gd name="connsiteX7" fmla="*/ 49756 w 56527"/>
                <a:gd name="connsiteY7" fmla="*/ 32981 h 37422"/>
                <a:gd name="connsiteX8" fmla="*/ 53564 w 56527"/>
                <a:gd name="connsiteY8" fmla="*/ 29417 h 37422"/>
                <a:gd name="connsiteX9" fmla="*/ 56318 w 56527"/>
                <a:gd name="connsiteY9" fmla="*/ 17023 h 37422"/>
                <a:gd name="connsiteX10" fmla="*/ 39954 w 56527"/>
                <a:gd name="connsiteY10" fmla="*/ 1712 h 3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27" h="37422">
                  <a:moveTo>
                    <a:pt x="39954" y="1712"/>
                  </a:moveTo>
                  <a:cubicBezTo>
                    <a:pt x="31406" y="-532"/>
                    <a:pt x="22460" y="-815"/>
                    <a:pt x="13789" y="902"/>
                  </a:cubicBezTo>
                  <a:cubicBezTo>
                    <a:pt x="10511" y="1599"/>
                    <a:pt x="7470" y="3138"/>
                    <a:pt x="4959" y="5358"/>
                  </a:cubicBezTo>
                  <a:cubicBezTo>
                    <a:pt x="1096" y="9457"/>
                    <a:pt x="-666" y="15103"/>
                    <a:pt x="180" y="20668"/>
                  </a:cubicBezTo>
                  <a:cubicBezTo>
                    <a:pt x="568" y="25488"/>
                    <a:pt x="2873" y="29951"/>
                    <a:pt x="6579" y="33062"/>
                  </a:cubicBezTo>
                  <a:cubicBezTo>
                    <a:pt x="9196" y="34941"/>
                    <a:pt x="12224" y="36156"/>
                    <a:pt x="15409" y="36626"/>
                  </a:cubicBezTo>
                  <a:cubicBezTo>
                    <a:pt x="25478" y="37890"/>
                    <a:pt x="35698" y="37120"/>
                    <a:pt x="45463" y="34358"/>
                  </a:cubicBezTo>
                  <a:cubicBezTo>
                    <a:pt x="46953" y="34107"/>
                    <a:pt x="48399" y="33645"/>
                    <a:pt x="49756" y="32981"/>
                  </a:cubicBezTo>
                  <a:cubicBezTo>
                    <a:pt x="51265" y="32082"/>
                    <a:pt x="52564" y="30867"/>
                    <a:pt x="53564" y="29417"/>
                  </a:cubicBezTo>
                  <a:cubicBezTo>
                    <a:pt x="55958" y="25755"/>
                    <a:pt x="56937" y="21348"/>
                    <a:pt x="56318" y="17023"/>
                  </a:cubicBezTo>
                  <a:cubicBezTo>
                    <a:pt x="54988" y="8784"/>
                    <a:pt x="48260" y="2490"/>
                    <a:pt x="39954" y="171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36" name="Freeform: Shape 2135">
              <a:extLst>
                <a:ext uri="{FF2B5EF4-FFF2-40B4-BE49-F238E27FC236}">
                  <a16:creationId xmlns:a16="http://schemas.microsoft.com/office/drawing/2014/main" xmlns="" id="{02AB5038-9C77-2F3E-B5CB-24804007FD9A}"/>
                </a:ext>
              </a:extLst>
            </p:cNvPr>
            <p:cNvSpPr/>
            <p:nvPr/>
          </p:nvSpPr>
          <p:spPr>
            <a:xfrm>
              <a:off x="7550901" y="4246032"/>
              <a:ext cx="144002" cy="59333"/>
            </a:xfrm>
            <a:custGeom>
              <a:avLst/>
              <a:gdLst>
                <a:gd name="connsiteX0" fmla="*/ 121646 w 144002"/>
                <a:gd name="connsiteY0" fmla="*/ 59127 h 59333"/>
                <a:gd name="connsiteX1" fmla="*/ 23223 w 144002"/>
                <a:gd name="connsiteY1" fmla="*/ 58641 h 59333"/>
                <a:gd name="connsiteX2" fmla="*/ 4348 w 144002"/>
                <a:gd name="connsiteY2" fmla="*/ 48677 h 59333"/>
                <a:gd name="connsiteX3" fmla="*/ 136 w 144002"/>
                <a:gd name="connsiteY3" fmla="*/ 27453 h 59333"/>
                <a:gd name="connsiteX4" fmla="*/ 2161 w 144002"/>
                <a:gd name="connsiteY4" fmla="*/ 14897 h 59333"/>
                <a:gd name="connsiteX5" fmla="*/ 5887 w 144002"/>
                <a:gd name="connsiteY5" fmla="*/ 6796 h 59333"/>
                <a:gd name="connsiteX6" fmla="*/ 16175 w 144002"/>
                <a:gd name="connsiteY6" fmla="*/ 1369 h 59333"/>
                <a:gd name="connsiteX7" fmla="*/ 119378 w 144002"/>
                <a:gd name="connsiteY7" fmla="*/ 234 h 59333"/>
                <a:gd name="connsiteX8" fmla="*/ 143680 w 144002"/>
                <a:gd name="connsiteY8" fmla="*/ 19433 h 59333"/>
                <a:gd name="connsiteX9" fmla="*/ 121646 w 144002"/>
                <a:gd name="connsiteY9" fmla="*/ 59127 h 5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002" h="59333">
                  <a:moveTo>
                    <a:pt x="121646" y="59127"/>
                  </a:moveTo>
                  <a:lnTo>
                    <a:pt x="23223" y="58641"/>
                  </a:lnTo>
                  <a:cubicBezTo>
                    <a:pt x="12611" y="57425"/>
                    <a:pt x="7993" y="54833"/>
                    <a:pt x="4348" y="48677"/>
                  </a:cubicBezTo>
                  <a:cubicBezTo>
                    <a:pt x="917" y="42164"/>
                    <a:pt x="-547" y="34784"/>
                    <a:pt x="136" y="27453"/>
                  </a:cubicBezTo>
                  <a:cubicBezTo>
                    <a:pt x="368" y="23208"/>
                    <a:pt x="1047" y="18996"/>
                    <a:pt x="2161" y="14897"/>
                  </a:cubicBezTo>
                  <a:cubicBezTo>
                    <a:pt x="2772" y="11948"/>
                    <a:pt x="4047" y="9177"/>
                    <a:pt x="5887" y="6796"/>
                  </a:cubicBezTo>
                  <a:cubicBezTo>
                    <a:pt x="8589" y="3855"/>
                    <a:pt x="12223" y="1936"/>
                    <a:pt x="16175" y="1369"/>
                  </a:cubicBezTo>
                  <a:cubicBezTo>
                    <a:pt x="34402" y="-1305"/>
                    <a:pt x="119378" y="234"/>
                    <a:pt x="119378" y="234"/>
                  </a:cubicBezTo>
                  <a:cubicBezTo>
                    <a:pt x="119378" y="234"/>
                    <a:pt x="143680" y="-3654"/>
                    <a:pt x="143680" y="19433"/>
                  </a:cubicBezTo>
                  <a:cubicBezTo>
                    <a:pt x="143680" y="42520"/>
                    <a:pt x="148216" y="57749"/>
                    <a:pt x="121646" y="5912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37" name="Freeform: Shape 2136">
              <a:extLst>
                <a:ext uri="{FF2B5EF4-FFF2-40B4-BE49-F238E27FC236}">
                  <a16:creationId xmlns:a16="http://schemas.microsoft.com/office/drawing/2014/main" xmlns="" id="{C785DC26-9581-B44D-73C6-FC636A587780}"/>
                </a:ext>
              </a:extLst>
            </p:cNvPr>
            <p:cNvSpPr/>
            <p:nvPr/>
          </p:nvSpPr>
          <p:spPr>
            <a:xfrm>
              <a:off x="7560707" y="4257867"/>
              <a:ext cx="56543" cy="37480"/>
            </a:xfrm>
            <a:custGeom>
              <a:avLst/>
              <a:gdLst>
                <a:gd name="connsiteX0" fmla="*/ 39906 w 56543"/>
                <a:gd name="connsiteY0" fmla="*/ 1685 h 37480"/>
                <a:gd name="connsiteX1" fmla="*/ 13741 w 56543"/>
                <a:gd name="connsiteY1" fmla="*/ 875 h 37480"/>
                <a:gd name="connsiteX2" fmla="*/ 4911 w 56543"/>
                <a:gd name="connsiteY2" fmla="*/ 5411 h 37480"/>
                <a:gd name="connsiteX3" fmla="*/ 213 w 56543"/>
                <a:gd name="connsiteY3" fmla="*/ 20722 h 37480"/>
                <a:gd name="connsiteX4" fmla="*/ 6531 w 56543"/>
                <a:gd name="connsiteY4" fmla="*/ 33116 h 37480"/>
                <a:gd name="connsiteX5" fmla="*/ 15361 w 56543"/>
                <a:gd name="connsiteY5" fmla="*/ 36680 h 37480"/>
                <a:gd name="connsiteX6" fmla="*/ 45415 w 56543"/>
                <a:gd name="connsiteY6" fmla="*/ 34331 h 37480"/>
                <a:gd name="connsiteX7" fmla="*/ 49789 w 56543"/>
                <a:gd name="connsiteY7" fmla="*/ 33035 h 37480"/>
                <a:gd name="connsiteX8" fmla="*/ 53515 w 56543"/>
                <a:gd name="connsiteY8" fmla="*/ 29390 h 37480"/>
                <a:gd name="connsiteX9" fmla="*/ 56350 w 56543"/>
                <a:gd name="connsiteY9" fmla="*/ 17076 h 37480"/>
                <a:gd name="connsiteX10" fmla="*/ 39906 w 56543"/>
                <a:gd name="connsiteY10" fmla="*/ 1685 h 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43" h="37480">
                  <a:moveTo>
                    <a:pt x="39906" y="1685"/>
                  </a:moveTo>
                  <a:cubicBezTo>
                    <a:pt x="31352" y="-526"/>
                    <a:pt x="22415" y="-802"/>
                    <a:pt x="13741" y="875"/>
                  </a:cubicBezTo>
                  <a:cubicBezTo>
                    <a:pt x="10476" y="1653"/>
                    <a:pt x="7447" y="3216"/>
                    <a:pt x="4911" y="5411"/>
                  </a:cubicBezTo>
                  <a:cubicBezTo>
                    <a:pt x="1033" y="9494"/>
                    <a:pt x="-705" y="15165"/>
                    <a:pt x="213" y="20722"/>
                  </a:cubicBezTo>
                  <a:cubicBezTo>
                    <a:pt x="605" y="25525"/>
                    <a:pt x="2876" y="29973"/>
                    <a:pt x="6531" y="33116"/>
                  </a:cubicBezTo>
                  <a:cubicBezTo>
                    <a:pt x="9148" y="34995"/>
                    <a:pt x="12176" y="36210"/>
                    <a:pt x="15361" y="36680"/>
                  </a:cubicBezTo>
                  <a:cubicBezTo>
                    <a:pt x="25434" y="37960"/>
                    <a:pt x="35663" y="37166"/>
                    <a:pt x="45415" y="34331"/>
                  </a:cubicBezTo>
                  <a:cubicBezTo>
                    <a:pt x="46935" y="34145"/>
                    <a:pt x="48414" y="33707"/>
                    <a:pt x="49789" y="33035"/>
                  </a:cubicBezTo>
                  <a:cubicBezTo>
                    <a:pt x="51296" y="32119"/>
                    <a:pt x="52571" y="30872"/>
                    <a:pt x="53515" y="29390"/>
                  </a:cubicBezTo>
                  <a:cubicBezTo>
                    <a:pt x="55932" y="25768"/>
                    <a:pt x="56941" y="21386"/>
                    <a:pt x="56350" y="17076"/>
                  </a:cubicBezTo>
                  <a:cubicBezTo>
                    <a:pt x="54942" y="8838"/>
                    <a:pt x="48219" y="2544"/>
                    <a:pt x="39906" y="16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38" name="Freeform: Shape 2137">
              <a:extLst>
                <a:ext uri="{FF2B5EF4-FFF2-40B4-BE49-F238E27FC236}">
                  <a16:creationId xmlns:a16="http://schemas.microsoft.com/office/drawing/2014/main" xmlns="" id="{49D44A67-9F0D-2AEF-9D18-73849F6F3FCC}"/>
                </a:ext>
              </a:extLst>
            </p:cNvPr>
            <p:cNvSpPr/>
            <p:nvPr/>
          </p:nvSpPr>
          <p:spPr>
            <a:xfrm>
              <a:off x="7551873" y="4182571"/>
              <a:ext cx="143967" cy="59284"/>
            </a:xfrm>
            <a:custGeom>
              <a:avLst/>
              <a:gdLst>
                <a:gd name="connsiteX0" fmla="*/ 121646 w 143967"/>
                <a:gd name="connsiteY0" fmla="*/ 59078 h 59284"/>
                <a:gd name="connsiteX1" fmla="*/ 23223 w 143967"/>
                <a:gd name="connsiteY1" fmla="*/ 58673 h 59284"/>
                <a:gd name="connsiteX2" fmla="*/ 4348 w 143967"/>
                <a:gd name="connsiteY2" fmla="*/ 48709 h 59284"/>
                <a:gd name="connsiteX3" fmla="*/ 136 w 143967"/>
                <a:gd name="connsiteY3" fmla="*/ 27485 h 59284"/>
                <a:gd name="connsiteX4" fmla="*/ 2080 w 143967"/>
                <a:gd name="connsiteY4" fmla="*/ 14929 h 59284"/>
                <a:gd name="connsiteX5" fmla="*/ 5887 w 143967"/>
                <a:gd name="connsiteY5" fmla="*/ 6828 h 59284"/>
                <a:gd name="connsiteX6" fmla="*/ 16175 w 143967"/>
                <a:gd name="connsiteY6" fmla="*/ 1401 h 59284"/>
                <a:gd name="connsiteX7" fmla="*/ 119378 w 143967"/>
                <a:gd name="connsiteY7" fmla="*/ 267 h 59284"/>
                <a:gd name="connsiteX8" fmla="*/ 143680 w 143967"/>
                <a:gd name="connsiteY8" fmla="*/ 19385 h 59284"/>
                <a:gd name="connsiteX9" fmla="*/ 121646 w 143967"/>
                <a:gd name="connsiteY9" fmla="*/ 59078 h 5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7" h="59284">
                  <a:moveTo>
                    <a:pt x="121646" y="59078"/>
                  </a:moveTo>
                  <a:lnTo>
                    <a:pt x="23223" y="58673"/>
                  </a:lnTo>
                  <a:cubicBezTo>
                    <a:pt x="12611" y="57377"/>
                    <a:pt x="7993" y="54866"/>
                    <a:pt x="4348" y="48709"/>
                  </a:cubicBezTo>
                  <a:cubicBezTo>
                    <a:pt x="917" y="42196"/>
                    <a:pt x="-547" y="34817"/>
                    <a:pt x="136" y="27485"/>
                  </a:cubicBezTo>
                  <a:cubicBezTo>
                    <a:pt x="380" y="23249"/>
                    <a:pt x="1032" y="19044"/>
                    <a:pt x="2080" y="14929"/>
                  </a:cubicBezTo>
                  <a:cubicBezTo>
                    <a:pt x="2754" y="11989"/>
                    <a:pt x="4052" y="9226"/>
                    <a:pt x="5887" y="6828"/>
                  </a:cubicBezTo>
                  <a:cubicBezTo>
                    <a:pt x="8577" y="3872"/>
                    <a:pt x="12217" y="1952"/>
                    <a:pt x="16175" y="1401"/>
                  </a:cubicBezTo>
                  <a:cubicBezTo>
                    <a:pt x="34402" y="-1353"/>
                    <a:pt x="119378" y="267"/>
                    <a:pt x="119378" y="267"/>
                  </a:cubicBezTo>
                  <a:cubicBezTo>
                    <a:pt x="119378" y="267"/>
                    <a:pt x="143680" y="-3702"/>
                    <a:pt x="143680" y="19385"/>
                  </a:cubicBezTo>
                  <a:cubicBezTo>
                    <a:pt x="143680" y="42472"/>
                    <a:pt x="147973" y="57701"/>
                    <a:pt x="121646" y="5907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39" name="Freeform: Shape 2138">
              <a:extLst>
                <a:ext uri="{FF2B5EF4-FFF2-40B4-BE49-F238E27FC236}">
                  <a16:creationId xmlns:a16="http://schemas.microsoft.com/office/drawing/2014/main" xmlns="" id="{FA6D55A6-69ED-3B08-8541-38C415408693}"/>
                </a:ext>
              </a:extLst>
            </p:cNvPr>
            <p:cNvSpPr/>
            <p:nvPr/>
          </p:nvSpPr>
          <p:spPr>
            <a:xfrm>
              <a:off x="7561949" y="4194114"/>
              <a:ext cx="56425" cy="37454"/>
            </a:xfrm>
            <a:custGeom>
              <a:avLst/>
              <a:gdLst>
                <a:gd name="connsiteX0" fmla="*/ 39960 w 56425"/>
                <a:gd name="connsiteY0" fmla="*/ 1685 h 37454"/>
                <a:gd name="connsiteX1" fmla="*/ 13794 w 56425"/>
                <a:gd name="connsiteY1" fmla="*/ 875 h 37454"/>
                <a:gd name="connsiteX2" fmla="*/ 4965 w 56425"/>
                <a:gd name="connsiteY2" fmla="*/ 5411 h 37454"/>
                <a:gd name="connsiteX3" fmla="*/ 185 w 56425"/>
                <a:gd name="connsiteY3" fmla="*/ 20722 h 37454"/>
                <a:gd name="connsiteX4" fmla="*/ 6585 w 56425"/>
                <a:gd name="connsiteY4" fmla="*/ 33035 h 37454"/>
                <a:gd name="connsiteX5" fmla="*/ 15414 w 56425"/>
                <a:gd name="connsiteY5" fmla="*/ 36680 h 37454"/>
                <a:gd name="connsiteX6" fmla="*/ 45468 w 56425"/>
                <a:gd name="connsiteY6" fmla="*/ 34331 h 37454"/>
                <a:gd name="connsiteX7" fmla="*/ 49842 w 56425"/>
                <a:gd name="connsiteY7" fmla="*/ 32954 h 37454"/>
                <a:gd name="connsiteX8" fmla="*/ 53569 w 56425"/>
                <a:gd name="connsiteY8" fmla="*/ 29389 h 37454"/>
                <a:gd name="connsiteX9" fmla="*/ 56161 w 56425"/>
                <a:gd name="connsiteY9" fmla="*/ 16833 h 37454"/>
                <a:gd name="connsiteX10" fmla="*/ 39960 w 56425"/>
                <a:gd name="connsiteY10" fmla="*/ 1685 h 3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5" h="37454">
                  <a:moveTo>
                    <a:pt x="39960" y="1685"/>
                  </a:moveTo>
                  <a:cubicBezTo>
                    <a:pt x="31406" y="-526"/>
                    <a:pt x="22469" y="-802"/>
                    <a:pt x="13794" y="875"/>
                  </a:cubicBezTo>
                  <a:cubicBezTo>
                    <a:pt x="10522" y="1636"/>
                    <a:pt x="7490" y="3192"/>
                    <a:pt x="4965" y="5411"/>
                  </a:cubicBezTo>
                  <a:cubicBezTo>
                    <a:pt x="1091" y="9502"/>
                    <a:pt x="-674" y="15157"/>
                    <a:pt x="185" y="20722"/>
                  </a:cubicBezTo>
                  <a:cubicBezTo>
                    <a:pt x="628" y="25501"/>
                    <a:pt x="2926" y="29924"/>
                    <a:pt x="6585" y="33035"/>
                  </a:cubicBezTo>
                  <a:cubicBezTo>
                    <a:pt x="9177" y="34971"/>
                    <a:pt x="12213" y="36218"/>
                    <a:pt x="15414" y="36680"/>
                  </a:cubicBezTo>
                  <a:cubicBezTo>
                    <a:pt x="25488" y="37920"/>
                    <a:pt x="35709" y="37126"/>
                    <a:pt x="45468" y="34331"/>
                  </a:cubicBezTo>
                  <a:cubicBezTo>
                    <a:pt x="46984" y="34080"/>
                    <a:pt x="48457" y="33618"/>
                    <a:pt x="49842" y="32954"/>
                  </a:cubicBezTo>
                  <a:cubicBezTo>
                    <a:pt x="51363" y="32095"/>
                    <a:pt x="52644" y="30872"/>
                    <a:pt x="53569" y="29389"/>
                  </a:cubicBezTo>
                  <a:cubicBezTo>
                    <a:pt x="55954" y="25671"/>
                    <a:pt x="56876" y="21192"/>
                    <a:pt x="56161" y="16833"/>
                  </a:cubicBezTo>
                  <a:cubicBezTo>
                    <a:pt x="54706" y="8757"/>
                    <a:pt x="48116" y="2592"/>
                    <a:pt x="39960" y="16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40" name="Freeform: Shape 2139">
              <a:extLst>
                <a:ext uri="{FF2B5EF4-FFF2-40B4-BE49-F238E27FC236}">
                  <a16:creationId xmlns:a16="http://schemas.microsoft.com/office/drawing/2014/main" xmlns="" id="{1D317DC9-7679-2B49-DC53-3F23136A479F}"/>
                </a:ext>
              </a:extLst>
            </p:cNvPr>
            <p:cNvSpPr/>
            <p:nvPr/>
          </p:nvSpPr>
          <p:spPr>
            <a:xfrm>
              <a:off x="7553135" y="4119511"/>
              <a:ext cx="143879" cy="59239"/>
            </a:xfrm>
            <a:custGeom>
              <a:avLst/>
              <a:gdLst>
                <a:gd name="connsiteX0" fmla="*/ 121680 w 143879"/>
                <a:gd name="connsiteY0" fmla="*/ 59033 h 59239"/>
                <a:gd name="connsiteX1" fmla="*/ 23257 w 143879"/>
                <a:gd name="connsiteY1" fmla="*/ 58628 h 59239"/>
                <a:gd name="connsiteX2" fmla="*/ 4301 w 143879"/>
                <a:gd name="connsiteY2" fmla="*/ 48665 h 59239"/>
                <a:gd name="connsiteX3" fmla="*/ 170 w 143879"/>
                <a:gd name="connsiteY3" fmla="*/ 27522 h 59239"/>
                <a:gd name="connsiteX4" fmla="*/ 2114 w 143879"/>
                <a:gd name="connsiteY4" fmla="*/ 14966 h 59239"/>
                <a:gd name="connsiteX5" fmla="*/ 5840 w 143879"/>
                <a:gd name="connsiteY5" fmla="*/ 6865 h 59239"/>
                <a:gd name="connsiteX6" fmla="*/ 16209 w 143879"/>
                <a:gd name="connsiteY6" fmla="*/ 1438 h 59239"/>
                <a:gd name="connsiteX7" fmla="*/ 119331 w 143879"/>
                <a:gd name="connsiteY7" fmla="*/ 222 h 59239"/>
                <a:gd name="connsiteX8" fmla="*/ 143633 w 143879"/>
                <a:gd name="connsiteY8" fmla="*/ 19340 h 59239"/>
                <a:gd name="connsiteX9" fmla="*/ 121680 w 143879"/>
                <a:gd name="connsiteY9" fmla="*/ 59033 h 5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79" h="59239">
                  <a:moveTo>
                    <a:pt x="121680" y="59033"/>
                  </a:moveTo>
                  <a:lnTo>
                    <a:pt x="23257" y="58628"/>
                  </a:lnTo>
                  <a:cubicBezTo>
                    <a:pt x="12645" y="57413"/>
                    <a:pt x="8027" y="54902"/>
                    <a:pt x="4301" y="48665"/>
                  </a:cubicBezTo>
                  <a:cubicBezTo>
                    <a:pt x="849" y="42184"/>
                    <a:pt x="-589" y="34820"/>
                    <a:pt x="170" y="27522"/>
                  </a:cubicBezTo>
                  <a:cubicBezTo>
                    <a:pt x="375" y="23277"/>
                    <a:pt x="1027" y="19073"/>
                    <a:pt x="2114" y="14966"/>
                  </a:cubicBezTo>
                  <a:cubicBezTo>
                    <a:pt x="2761" y="12033"/>
                    <a:pt x="4032" y="9271"/>
                    <a:pt x="5840" y="6865"/>
                  </a:cubicBezTo>
                  <a:cubicBezTo>
                    <a:pt x="8563" y="3908"/>
                    <a:pt x="12228" y="1988"/>
                    <a:pt x="16209" y="1438"/>
                  </a:cubicBezTo>
                  <a:cubicBezTo>
                    <a:pt x="34355" y="-1317"/>
                    <a:pt x="119331" y="222"/>
                    <a:pt x="119331" y="222"/>
                  </a:cubicBezTo>
                  <a:cubicBezTo>
                    <a:pt x="119331" y="222"/>
                    <a:pt x="143633" y="-3666"/>
                    <a:pt x="143633" y="19340"/>
                  </a:cubicBezTo>
                  <a:cubicBezTo>
                    <a:pt x="143633" y="42346"/>
                    <a:pt x="147602" y="57251"/>
                    <a:pt x="121680" y="5903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41" name="Freeform: Shape 2140">
              <a:extLst>
                <a:ext uri="{FF2B5EF4-FFF2-40B4-BE49-F238E27FC236}">
                  <a16:creationId xmlns:a16="http://schemas.microsoft.com/office/drawing/2014/main" xmlns="" id="{97CEF521-8B9D-E5D8-B47B-8D2397C4B28D}"/>
                </a:ext>
              </a:extLst>
            </p:cNvPr>
            <p:cNvSpPr/>
            <p:nvPr/>
          </p:nvSpPr>
          <p:spPr>
            <a:xfrm>
              <a:off x="7562591" y="4130686"/>
              <a:ext cx="56535" cy="37452"/>
            </a:xfrm>
            <a:custGeom>
              <a:avLst/>
              <a:gdLst>
                <a:gd name="connsiteX0" fmla="*/ 39885 w 56535"/>
                <a:gd name="connsiteY0" fmla="*/ 1685 h 37452"/>
                <a:gd name="connsiteX1" fmla="*/ 13720 w 56535"/>
                <a:gd name="connsiteY1" fmla="*/ 875 h 37452"/>
                <a:gd name="connsiteX2" fmla="*/ 4890 w 56535"/>
                <a:gd name="connsiteY2" fmla="*/ 5411 h 37452"/>
                <a:gd name="connsiteX3" fmla="*/ 191 w 56535"/>
                <a:gd name="connsiteY3" fmla="*/ 20722 h 37452"/>
                <a:gd name="connsiteX4" fmla="*/ 6591 w 56535"/>
                <a:gd name="connsiteY4" fmla="*/ 33035 h 37452"/>
                <a:gd name="connsiteX5" fmla="*/ 15421 w 56535"/>
                <a:gd name="connsiteY5" fmla="*/ 36680 h 37452"/>
                <a:gd name="connsiteX6" fmla="*/ 45474 w 56535"/>
                <a:gd name="connsiteY6" fmla="*/ 34331 h 37452"/>
                <a:gd name="connsiteX7" fmla="*/ 49768 w 56535"/>
                <a:gd name="connsiteY7" fmla="*/ 32954 h 37452"/>
                <a:gd name="connsiteX8" fmla="*/ 53494 w 56535"/>
                <a:gd name="connsiteY8" fmla="*/ 29389 h 37452"/>
                <a:gd name="connsiteX9" fmla="*/ 56329 w 56535"/>
                <a:gd name="connsiteY9" fmla="*/ 16995 h 37452"/>
                <a:gd name="connsiteX10" fmla="*/ 39885 w 56535"/>
                <a:gd name="connsiteY10" fmla="*/ 1685 h 3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35" h="37452">
                  <a:moveTo>
                    <a:pt x="39885" y="1685"/>
                  </a:moveTo>
                  <a:cubicBezTo>
                    <a:pt x="31331" y="-526"/>
                    <a:pt x="22394" y="-802"/>
                    <a:pt x="13720" y="875"/>
                  </a:cubicBezTo>
                  <a:cubicBezTo>
                    <a:pt x="10430" y="1588"/>
                    <a:pt x="7385" y="3151"/>
                    <a:pt x="4890" y="5411"/>
                  </a:cubicBezTo>
                  <a:cubicBezTo>
                    <a:pt x="1057" y="9527"/>
                    <a:pt x="-676" y="15164"/>
                    <a:pt x="191" y="20722"/>
                  </a:cubicBezTo>
                  <a:cubicBezTo>
                    <a:pt x="601" y="25517"/>
                    <a:pt x="2904" y="29948"/>
                    <a:pt x="6591" y="33035"/>
                  </a:cubicBezTo>
                  <a:cubicBezTo>
                    <a:pt x="9203" y="34930"/>
                    <a:pt x="12230" y="36186"/>
                    <a:pt x="15421" y="36680"/>
                  </a:cubicBezTo>
                  <a:cubicBezTo>
                    <a:pt x="25495" y="37920"/>
                    <a:pt x="35715" y="37118"/>
                    <a:pt x="45474" y="34331"/>
                  </a:cubicBezTo>
                  <a:cubicBezTo>
                    <a:pt x="46965" y="34080"/>
                    <a:pt x="48411" y="33618"/>
                    <a:pt x="49768" y="32954"/>
                  </a:cubicBezTo>
                  <a:cubicBezTo>
                    <a:pt x="51270" y="32071"/>
                    <a:pt x="52546" y="30847"/>
                    <a:pt x="53494" y="29389"/>
                  </a:cubicBezTo>
                  <a:cubicBezTo>
                    <a:pt x="55938" y="25752"/>
                    <a:pt x="56948" y="21337"/>
                    <a:pt x="56329" y="16995"/>
                  </a:cubicBezTo>
                  <a:cubicBezTo>
                    <a:pt x="54992" y="8733"/>
                    <a:pt x="48221" y="2430"/>
                    <a:pt x="39885" y="1685"/>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42" name="Freeform: Shape 2141">
              <a:extLst>
                <a:ext uri="{FF2B5EF4-FFF2-40B4-BE49-F238E27FC236}">
                  <a16:creationId xmlns:a16="http://schemas.microsoft.com/office/drawing/2014/main" xmlns="" id="{C68AC994-E30A-65E1-B2E3-A91537AF7973}"/>
                </a:ext>
              </a:extLst>
            </p:cNvPr>
            <p:cNvSpPr/>
            <p:nvPr/>
          </p:nvSpPr>
          <p:spPr>
            <a:xfrm>
              <a:off x="7553733" y="4055640"/>
              <a:ext cx="143902" cy="59277"/>
            </a:xfrm>
            <a:custGeom>
              <a:avLst/>
              <a:gdLst>
                <a:gd name="connsiteX0" fmla="*/ 121649 w 143902"/>
                <a:gd name="connsiteY0" fmla="*/ 59071 h 59277"/>
                <a:gd name="connsiteX1" fmla="*/ 23226 w 143902"/>
                <a:gd name="connsiteY1" fmla="*/ 58666 h 59277"/>
                <a:gd name="connsiteX2" fmla="*/ 4351 w 143902"/>
                <a:gd name="connsiteY2" fmla="*/ 48702 h 59277"/>
                <a:gd name="connsiteX3" fmla="*/ 139 w 143902"/>
                <a:gd name="connsiteY3" fmla="*/ 27560 h 59277"/>
                <a:gd name="connsiteX4" fmla="*/ 2083 w 143902"/>
                <a:gd name="connsiteY4" fmla="*/ 15003 h 59277"/>
                <a:gd name="connsiteX5" fmla="*/ 5890 w 143902"/>
                <a:gd name="connsiteY5" fmla="*/ 6903 h 59277"/>
                <a:gd name="connsiteX6" fmla="*/ 16178 w 143902"/>
                <a:gd name="connsiteY6" fmla="*/ 1475 h 59277"/>
                <a:gd name="connsiteX7" fmla="*/ 119300 w 143902"/>
                <a:gd name="connsiteY7" fmla="*/ 179 h 59277"/>
                <a:gd name="connsiteX8" fmla="*/ 143602 w 143902"/>
                <a:gd name="connsiteY8" fmla="*/ 19297 h 59277"/>
                <a:gd name="connsiteX9" fmla="*/ 121649 w 143902"/>
                <a:gd name="connsiteY9" fmla="*/ 59071 h 59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2" h="59277">
                  <a:moveTo>
                    <a:pt x="121649" y="59071"/>
                  </a:moveTo>
                  <a:lnTo>
                    <a:pt x="23226" y="58666"/>
                  </a:lnTo>
                  <a:cubicBezTo>
                    <a:pt x="12614" y="57451"/>
                    <a:pt x="7996" y="54940"/>
                    <a:pt x="4351" y="48702"/>
                  </a:cubicBezTo>
                  <a:cubicBezTo>
                    <a:pt x="912" y="42214"/>
                    <a:pt x="-552" y="34866"/>
                    <a:pt x="139" y="27560"/>
                  </a:cubicBezTo>
                  <a:cubicBezTo>
                    <a:pt x="383" y="23323"/>
                    <a:pt x="1035" y="19118"/>
                    <a:pt x="2083" y="15003"/>
                  </a:cubicBezTo>
                  <a:cubicBezTo>
                    <a:pt x="2757" y="12063"/>
                    <a:pt x="4055" y="9301"/>
                    <a:pt x="5890" y="6903"/>
                  </a:cubicBezTo>
                  <a:cubicBezTo>
                    <a:pt x="8571" y="3938"/>
                    <a:pt x="12215" y="2010"/>
                    <a:pt x="16178" y="1475"/>
                  </a:cubicBezTo>
                  <a:cubicBezTo>
                    <a:pt x="34324" y="-1279"/>
                    <a:pt x="119300" y="179"/>
                    <a:pt x="119300" y="179"/>
                  </a:cubicBezTo>
                  <a:cubicBezTo>
                    <a:pt x="119300" y="179"/>
                    <a:pt x="143602" y="-3709"/>
                    <a:pt x="143602" y="19297"/>
                  </a:cubicBezTo>
                  <a:cubicBezTo>
                    <a:pt x="143602" y="42303"/>
                    <a:pt x="147976" y="57613"/>
                    <a:pt x="121649" y="5907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43" name="Freeform: Shape 2142">
              <a:extLst>
                <a:ext uri="{FF2B5EF4-FFF2-40B4-BE49-F238E27FC236}">
                  <a16:creationId xmlns:a16="http://schemas.microsoft.com/office/drawing/2014/main" xmlns="" id="{7D01E8AE-7786-E0B6-ECDF-A846448AC5BF}"/>
                </a:ext>
              </a:extLst>
            </p:cNvPr>
            <p:cNvSpPr/>
            <p:nvPr/>
          </p:nvSpPr>
          <p:spPr>
            <a:xfrm>
              <a:off x="7563571" y="4067225"/>
              <a:ext cx="56468" cy="37462"/>
            </a:xfrm>
            <a:custGeom>
              <a:avLst/>
              <a:gdLst>
                <a:gd name="connsiteX0" fmla="*/ 39795 w 56468"/>
                <a:gd name="connsiteY0" fmla="*/ 1636 h 37462"/>
                <a:gd name="connsiteX1" fmla="*/ 13711 w 56468"/>
                <a:gd name="connsiteY1" fmla="*/ 907 h 37462"/>
                <a:gd name="connsiteX2" fmla="*/ 4800 w 56468"/>
                <a:gd name="connsiteY2" fmla="*/ 5444 h 37462"/>
                <a:gd name="connsiteX3" fmla="*/ 6502 w 56468"/>
                <a:gd name="connsiteY3" fmla="*/ 33067 h 37462"/>
                <a:gd name="connsiteX4" fmla="*/ 15331 w 56468"/>
                <a:gd name="connsiteY4" fmla="*/ 36712 h 37462"/>
                <a:gd name="connsiteX5" fmla="*/ 45385 w 56468"/>
                <a:gd name="connsiteY5" fmla="*/ 34282 h 37462"/>
                <a:gd name="connsiteX6" fmla="*/ 49759 w 56468"/>
                <a:gd name="connsiteY6" fmla="*/ 32986 h 37462"/>
                <a:gd name="connsiteX7" fmla="*/ 53486 w 56468"/>
                <a:gd name="connsiteY7" fmla="*/ 29341 h 37462"/>
                <a:gd name="connsiteX8" fmla="*/ 56240 w 56468"/>
                <a:gd name="connsiteY8" fmla="*/ 17028 h 37462"/>
                <a:gd name="connsiteX9" fmla="*/ 39795 w 56468"/>
                <a:gd name="connsiteY9" fmla="*/ 1636 h 3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68" h="37462">
                  <a:moveTo>
                    <a:pt x="39795" y="1636"/>
                  </a:moveTo>
                  <a:cubicBezTo>
                    <a:pt x="31264" y="-543"/>
                    <a:pt x="22351" y="-794"/>
                    <a:pt x="13711" y="907"/>
                  </a:cubicBezTo>
                  <a:cubicBezTo>
                    <a:pt x="10391" y="1604"/>
                    <a:pt x="7316" y="3167"/>
                    <a:pt x="4800" y="5444"/>
                  </a:cubicBezTo>
                  <a:cubicBezTo>
                    <a:pt x="-2249" y="13577"/>
                    <a:pt x="-1493" y="25858"/>
                    <a:pt x="6502" y="33067"/>
                  </a:cubicBezTo>
                  <a:cubicBezTo>
                    <a:pt x="9131" y="34938"/>
                    <a:pt x="12150" y="36178"/>
                    <a:pt x="15331" y="36712"/>
                  </a:cubicBezTo>
                  <a:cubicBezTo>
                    <a:pt x="25411" y="37927"/>
                    <a:pt x="35632" y="37101"/>
                    <a:pt x="45385" y="34282"/>
                  </a:cubicBezTo>
                  <a:cubicBezTo>
                    <a:pt x="46897" y="34055"/>
                    <a:pt x="48369" y="33626"/>
                    <a:pt x="49759" y="32986"/>
                  </a:cubicBezTo>
                  <a:cubicBezTo>
                    <a:pt x="51266" y="32071"/>
                    <a:pt x="52541" y="30823"/>
                    <a:pt x="53486" y="29341"/>
                  </a:cubicBezTo>
                  <a:cubicBezTo>
                    <a:pt x="55917" y="25728"/>
                    <a:pt x="56901" y="21329"/>
                    <a:pt x="56240" y="17028"/>
                  </a:cubicBezTo>
                  <a:cubicBezTo>
                    <a:pt x="54883" y="8765"/>
                    <a:pt x="48133" y="2446"/>
                    <a:pt x="39795" y="163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44" name="Freeform: Shape 2143">
              <a:extLst>
                <a:ext uri="{FF2B5EF4-FFF2-40B4-BE49-F238E27FC236}">
                  <a16:creationId xmlns:a16="http://schemas.microsoft.com/office/drawing/2014/main" xmlns="" id="{644F9F0A-E3FA-1555-9E30-D3D844D30969}"/>
                </a:ext>
              </a:extLst>
            </p:cNvPr>
            <p:cNvSpPr/>
            <p:nvPr/>
          </p:nvSpPr>
          <p:spPr>
            <a:xfrm>
              <a:off x="7554624" y="3992535"/>
              <a:ext cx="143902" cy="58872"/>
            </a:xfrm>
            <a:custGeom>
              <a:avLst/>
              <a:gdLst>
                <a:gd name="connsiteX0" fmla="*/ 121649 w 143902"/>
                <a:gd name="connsiteY0" fmla="*/ 58666 h 58872"/>
                <a:gd name="connsiteX1" fmla="*/ 23226 w 143902"/>
                <a:gd name="connsiteY1" fmla="*/ 58666 h 58872"/>
                <a:gd name="connsiteX2" fmla="*/ 4351 w 143902"/>
                <a:gd name="connsiteY2" fmla="*/ 48702 h 58872"/>
                <a:gd name="connsiteX3" fmla="*/ 139 w 143902"/>
                <a:gd name="connsiteY3" fmla="*/ 27560 h 58872"/>
                <a:gd name="connsiteX4" fmla="*/ 2083 w 143902"/>
                <a:gd name="connsiteY4" fmla="*/ 15004 h 58872"/>
                <a:gd name="connsiteX5" fmla="*/ 5809 w 143902"/>
                <a:gd name="connsiteY5" fmla="*/ 6903 h 58872"/>
                <a:gd name="connsiteX6" fmla="*/ 16097 w 143902"/>
                <a:gd name="connsiteY6" fmla="*/ 1475 h 58872"/>
                <a:gd name="connsiteX7" fmla="*/ 119300 w 143902"/>
                <a:gd name="connsiteY7" fmla="*/ 179 h 58872"/>
                <a:gd name="connsiteX8" fmla="*/ 143602 w 143902"/>
                <a:gd name="connsiteY8" fmla="*/ 19297 h 58872"/>
                <a:gd name="connsiteX9" fmla="*/ 121649 w 143902"/>
                <a:gd name="connsiteY9" fmla="*/ 58666 h 58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02" h="58872">
                  <a:moveTo>
                    <a:pt x="121649" y="58666"/>
                  </a:moveTo>
                  <a:lnTo>
                    <a:pt x="23226" y="58666"/>
                  </a:lnTo>
                  <a:cubicBezTo>
                    <a:pt x="12614" y="57451"/>
                    <a:pt x="7996" y="54940"/>
                    <a:pt x="4351" y="48702"/>
                  </a:cubicBezTo>
                  <a:cubicBezTo>
                    <a:pt x="912" y="42214"/>
                    <a:pt x="-552" y="34866"/>
                    <a:pt x="139" y="27560"/>
                  </a:cubicBezTo>
                  <a:cubicBezTo>
                    <a:pt x="344" y="23315"/>
                    <a:pt x="996" y="19111"/>
                    <a:pt x="2083" y="15004"/>
                  </a:cubicBezTo>
                  <a:cubicBezTo>
                    <a:pt x="2694" y="12055"/>
                    <a:pt x="3969" y="9284"/>
                    <a:pt x="5809" y="6903"/>
                  </a:cubicBezTo>
                  <a:cubicBezTo>
                    <a:pt x="8511" y="3962"/>
                    <a:pt x="12145" y="2042"/>
                    <a:pt x="16097" y="1475"/>
                  </a:cubicBezTo>
                  <a:cubicBezTo>
                    <a:pt x="34324" y="-1279"/>
                    <a:pt x="119300" y="179"/>
                    <a:pt x="119300" y="179"/>
                  </a:cubicBezTo>
                  <a:cubicBezTo>
                    <a:pt x="119300" y="179"/>
                    <a:pt x="143602" y="-3790"/>
                    <a:pt x="143602" y="19297"/>
                  </a:cubicBezTo>
                  <a:cubicBezTo>
                    <a:pt x="143602" y="42384"/>
                    <a:pt x="147976" y="57208"/>
                    <a:pt x="121649" y="58666"/>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45" name="Freeform: Shape 2144">
              <a:extLst>
                <a:ext uri="{FF2B5EF4-FFF2-40B4-BE49-F238E27FC236}">
                  <a16:creationId xmlns:a16="http://schemas.microsoft.com/office/drawing/2014/main" xmlns="" id="{841D8883-18BF-934C-EEE1-61BFB2AE1207}"/>
                </a:ext>
              </a:extLst>
            </p:cNvPr>
            <p:cNvSpPr/>
            <p:nvPr/>
          </p:nvSpPr>
          <p:spPr>
            <a:xfrm>
              <a:off x="7564462" y="4003796"/>
              <a:ext cx="56449" cy="37462"/>
            </a:xfrm>
            <a:custGeom>
              <a:avLst/>
              <a:gdLst>
                <a:gd name="connsiteX0" fmla="*/ 39795 w 56449"/>
                <a:gd name="connsiteY0" fmla="*/ 1636 h 37462"/>
                <a:gd name="connsiteX1" fmla="*/ 13630 w 56449"/>
                <a:gd name="connsiteY1" fmla="*/ 907 h 37462"/>
                <a:gd name="connsiteX2" fmla="*/ 4800 w 56449"/>
                <a:gd name="connsiteY2" fmla="*/ 5444 h 37462"/>
                <a:gd name="connsiteX3" fmla="*/ 6502 w 56449"/>
                <a:gd name="connsiteY3" fmla="*/ 33067 h 37462"/>
                <a:gd name="connsiteX4" fmla="*/ 15331 w 56449"/>
                <a:gd name="connsiteY4" fmla="*/ 36712 h 37462"/>
                <a:gd name="connsiteX5" fmla="*/ 45385 w 56449"/>
                <a:gd name="connsiteY5" fmla="*/ 34282 h 37462"/>
                <a:gd name="connsiteX6" fmla="*/ 49759 w 56449"/>
                <a:gd name="connsiteY6" fmla="*/ 32905 h 37462"/>
                <a:gd name="connsiteX7" fmla="*/ 53486 w 56449"/>
                <a:gd name="connsiteY7" fmla="*/ 29341 h 37462"/>
                <a:gd name="connsiteX8" fmla="*/ 56240 w 56449"/>
                <a:gd name="connsiteY8" fmla="*/ 16947 h 37462"/>
                <a:gd name="connsiteX9" fmla="*/ 39795 w 56449"/>
                <a:gd name="connsiteY9" fmla="*/ 1636 h 3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49" h="37462">
                  <a:moveTo>
                    <a:pt x="39795" y="1636"/>
                  </a:moveTo>
                  <a:cubicBezTo>
                    <a:pt x="31235" y="-543"/>
                    <a:pt x="22298" y="-794"/>
                    <a:pt x="13630" y="907"/>
                  </a:cubicBezTo>
                  <a:cubicBezTo>
                    <a:pt x="10340" y="1620"/>
                    <a:pt x="7295" y="3184"/>
                    <a:pt x="4800" y="5444"/>
                  </a:cubicBezTo>
                  <a:cubicBezTo>
                    <a:pt x="-2249" y="13577"/>
                    <a:pt x="-1493" y="25857"/>
                    <a:pt x="6502" y="33067"/>
                  </a:cubicBezTo>
                  <a:cubicBezTo>
                    <a:pt x="9131" y="34938"/>
                    <a:pt x="12150" y="36178"/>
                    <a:pt x="15331" y="36712"/>
                  </a:cubicBezTo>
                  <a:cubicBezTo>
                    <a:pt x="25411" y="37927"/>
                    <a:pt x="35632" y="37101"/>
                    <a:pt x="45385" y="34282"/>
                  </a:cubicBezTo>
                  <a:cubicBezTo>
                    <a:pt x="46901" y="34031"/>
                    <a:pt x="48374" y="33569"/>
                    <a:pt x="49759" y="32905"/>
                  </a:cubicBezTo>
                  <a:cubicBezTo>
                    <a:pt x="51280" y="32046"/>
                    <a:pt x="52561" y="30823"/>
                    <a:pt x="53486" y="29341"/>
                  </a:cubicBezTo>
                  <a:cubicBezTo>
                    <a:pt x="55880" y="25679"/>
                    <a:pt x="56860" y="21272"/>
                    <a:pt x="56240" y="16947"/>
                  </a:cubicBezTo>
                  <a:cubicBezTo>
                    <a:pt x="54876" y="8700"/>
                    <a:pt x="48120" y="2406"/>
                    <a:pt x="39795" y="163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46" name="Freeform: Shape 2145">
              <a:extLst>
                <a:ext uri="{FF2B5EF4-FFF2-40B4-BE49-F238E27FC236}">
                  <a16:creationId xmlns:a16="http://schemas.microsoft.com/office/drawing/2014/main" xmlns="" id="{CE19D580-CE34-1E11-79A4-33AFD1D4E3E2}"/>
                </a:ext>
              </a:extLst>
            </p:cNvPr>
            <p:cNvSpPr/>
            <p:nvPr/>
          </p:nvSpPr>
          <p:spPr>
            <a:xfrm>
              <a:off x="7555438" y="3928691"/>
              <a:ext cx="143968" cy="59207"/>
            </a:xfrm>
            <a:custGeom>
              <a:avLst/>
              <a:gdLst>
                <a:gd name="connsiteX0" fmla="*/ 121727 w 143968"/>
                <a:gd name="connsiteY0" fmla="*/ 59001 h 59207"/>
                <a:gd name="connsiteX1" fmla="*/ 23303 w 143968"/>
                <a:gd name="connsiteY1" fmla="*/ 59001 h 59207"/>
                <a:gd name="connsiteX2" fmla="*/ 4347 w 143968"/>
                <a:gd name="connsiteY2" fmla="*/ 49037 h 59207"/>
                <a:gd name="connsiteX3" fmla="*/ 135 w 143968"/>
                <a:gd name="connsiteY3" fmla="*/ 27895 h 59207"/>
                <a:gd name="connsiteX4" fmla="*/ 2079 w 143968"/>
                <a:gd name="connsiteY4" fmla="*/ 15338 h 59207"/>
                <a:gd name="connsiteX5" fmla="*/ 5887 w 143968"/>
                <a:gd name="connsiteY5" fmla="*/ 7238 h 59207"/>
                <a:gd name="connsiteX6" fmla="*/ 16174 w 143968"/>
                <a:gd name="connsiteY6" fmla="*/ 1729 h 59207"/>
                <a:gd name="connsiteX7" fmla="*/ 119377 w 143968"/>
                <a:gd name="connsiteY7" fmla="*/ 109 h 59207"/>
                <a:gd name="connsiteX8" fmla="*/ 143679 w 143968"/>
                <a:gd name="connsiteY8" fmla="*/ 19146 h 59207"/>
                <a:gd name="connsiteX9" fmla="*/ 121727 w 143968"/>
                <a:gd name="connsiteY9" fmla="*/ 59001 h 59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68" h="59207">
                  <a:moveTo>
                    <a:pt x="121727" y="59001"/>
                  </a:moveTo>
                  <a:lnTo>
                    <a:pt x="23303" y="59001"/>
                  </a:lnTo>
                  <a:cubicBezTo>
                    <a:pt x="12691" y="57786"/>
                    <a:pt x="8074" y="55275"/>
                    <a:pt x="4347" y="49037"/>
                  </a:cubicBezTo>
                  <a:cubicBezTo>
                    <a:pt x="918" y="42549"/>
                    <a:pt x="-546" y="35202"/>
                    <a:pt x="135" y="27895"/>
                  </a:cubicBezTo>
                  <a:cubicBezTo>
                    <a:pt x="370" y="23658"/>
                    <a:pt x="1021" y="19454"/>
                    <a:pt x="2079" y="15338"/>
                  </a:cubicBezTo>
                  <a:cubicBezTo>
                    <a:pt x="2739" y="12390"/>
                    <a:pt x="4039" y="9628"/>
                    <a:pt x="5887" y="7238"/>
                  </a:cubicBezTo>
                  <a:cubicBezTo>
                    <a:pt x="8513" y="4184"/>
                    <a:pt x="12180" y="2224"/>
                    <a:pt x="16174" y="1729"/>
                  </a:cubicBezTo>
                  <a:cubicBezTo>
                    <a:pt x="34320" y="-1268"/>
                    <a:pt x="119377" y="109"/>
                    <a:pt x="119377" y="109"/>
                  </a:cubicBezTo>
                  <a:cubicBezTo>
                    <a:pt x="119377" y="109"/>
                    <a:pt x="143679" y="-3860"/>
                    <a:pt x="143679" y="19146"/>
                  </a:cubicBezTo>
                  <a:cubicBezTo>
                    <a:pt x="143679" y="42152"/>
                    <a:pt x="147973" y="57543"/>
                    <a:pt x="121727" y="59001"/>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47" name="Freeform: Shape 2146">
              <a:extLst>
                <a:ext uri="{FF2B5EF4-FFF2-40B4-BE49-F238E27FC236}">
                  <a16:creationId xmlns:a16="http://schemas.microsoft.com/office/drawing/2014/main" xmlns="" id="{45903CDB-2169-7AA2-0E24-91C511B0701B}"/>
                </a:ext>
              </a:extLst>
            </p:cNvPr>
            <p:cNvSpPr/>
            <p:nvPr/>
          </p:nvSpPr>
          <p:spPr>
            <a:xfrm>
              <a:off x="7565231" y="3940322"/>
              <a:ext cx="56569" cy="37449"/>
            </a:xfrm>
            <a:custGeom>
              <a:avLst/>
              <a:gdLst>
                <a:gd name="connsiteX0" fmla="*/ 39837 w 56569"/>
                <a:gd name="connsiteY0" fmla="*/ 1682 h 37449"/>
                <a:gd name="connsiteX1" fmla="*/ 13753 w 56569"/>
                <a:gd name="connsiteY1" fmla="*/ 872 h 37449"/>
                <a:gd name="connsiteX2" fmla="*/ 4842 w 56569"/>
                <a:gd name="connsiteY2" fmla="*/ 5490 h 37449"/>
                <a:gd name="connsiteX3" fmla="*/ 225 w 56569"/>
                <a:gd name="connsiteY3" fmla="*/ 20800 h 37449"/>
                <a:gd name="connsiteX4" fmla="*/ 6544 w 56569"/>
                <a:gd name="connsiteY4" fmla="*/ 33113 h 37449"/>
                <a:gd name="connsiteX5" fmla="*/ 15454 w 56569"/>
                <a:gd name="connsiteY5" fmla="*/ 36677 h 37449"/>
                <a:gd name="connsiteX6" fmla="*/ 45508 w 56569"/>
                <a:gd name="connsiteY6" fmla="*/ 34328 h 37449"/>
                <a:gd name="connsiteX7" fmla="*/ 49801 w 56569"/>
                <a:gd name="connsiteY7" fmla="*/ 32951 h 37449"/>
                <a:gd name="connsiteX8" fmla="*/ 53528 w 56569"/>
                <a:gd name="connsiteY8" fmla="*/ 29306 h 37449"/>
                <a:gd name="connsiteX9" fmla="*/ 56363 w 56569"/>
                <a:gd name="connsiteY9" fmla="*/ 16993 h 37449"/>
                <a:gd name="connsiteX10" fmla="*/ 39837 w 56569"/>
                <a:gd name="connsiteY10" fmla="*/ 1682 h 3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69" h="37449">
                  <a:moveTo>
                    <a:pt x="39837" y="1682"/>
                  </a:moveTo>
                  <a:cubicBezTo>
                    <a:pt x="31311" y="-521"/>
                    <a:pt x="22400" y="-804"/>
                    <a:pt x="13753" y="872"/>
                  </a:cubicBezTo>
                  <a:cubicBezTo>
                    <a:pt x="10445" y="1642"/>
                    <a:pt x="7382" y="3230"/>
                    <a:pt x="4842" y="5490"/>
                  </a:cubicBezTo>
                  <a:cubicBezTo>
                    <a:pt x="994" y="9589"/>
                    <a:pt x="-715" y="15259"/>
                    <a:pt x="225" y="20800"/>
                  </a:cubicBezTo>
                  <a:cubicBezTo>
                    <a:pt x="639" y="25571"/>
                    <a:pt x="2907" y="29994"/>
                    <a:pt x="6544" y="33113"/>
                  </a:cubicBezTo>
                  <a:cubicBezTo>
                    <a:pt x="9197" y="34976"/>
                    <a:pt x="12248" y="36200"/>
                    <a:pt x="15454" y="36677"/>
                  </a:cubicBezTo>
                  <a:cubicBezTo>
                    <a:pt x="25528" y="37917"/>
                    <a:pt x="35749" y="37115"/>
                    <a:pt x="45508" y="34328"/>
                  </a:cubicBezTo>
                  <a:cubicBezTo>
                    <a:pt x="46998" y="34077"/>
                    <a:pt x="48444" y="33615"/>
                    <a:pt x="49801" y="32951"/>
                  </a:cubicBezTo>
                  <a:cubicBezTo>
                    <a:pt x="51308" y="32036"/>
                    <a:pt x="52583" y="30788"/>
                    <a:pt x="53528" y="29306"/>
                  </a:cubicBezTo>
                  <a:cubicBezTo>
                    <a:pt x="55973" y="25701"/>
                    <a:pt x="56984" y="21310"/>
                    <a:pt x="56363" y="16993"/>
                  </a:cubicBezTo>
                  <a:cubicBezTo>
                    <a:pt x="54991" y="8714"/>
                    <a:pt x="48193" y="2420"/>
                    <a:pt x="39837" y="1682"/>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48" name="Freeform: Shape 2147">
              <a:extLst>
                <a:ext uri="{FF2B5EF4-FFF2-40B4-BE49-F238E27FC236}">
                  <a16:creationId xmlns:a16="http://schemas.microsoft.com/office/drawing/2014/main" xmlns="" id="{56D70B78-1635-97FC-C11E-3FAE07BB7931}"/>
                </a:ext>
              </a:extLst>
            </p:cNvPr>
            <p:cNvSpPr/>
            <p:nvPr/>
          </p:nvSpPr>
          <p:spPr>
            <a:xfrm>
              <a:off x="7556244" y="3865406"/>
              <a:ext cx="143915" cy="58983"/>
            </a:xfrm>
            <a:custGeom>
              <a:avLst/>
              <a:gdLst>
                <a:gd name="connsiteX0" fmla="*/ 121730 w 143915"/>
                <a:gd name="connsiteY0" fmla="*/ 58777 h 58983"/>
                <a:gd name="connsiteX1" fmla="*/ 23307 w 143915"/>
                <a:gd name="connsiteY1" fmla="*/ 58777 h 58983"/>
                <a:gd name="connsiteX2" fmla="*/ 4432 w 143915"/>
                <a:gd name="connsiteY2" fmla="*/ 48894 h 58983"/>
                <a:gd name="connsiteX3" fmla="*/ 139 w 143915"/>
                <a:gd name="connsiteY3" fmla="*/ 27670 h 58983"/>
                <a:gd name="connsiteX4" fmla="*/ 2083 w 143915"/>
                <a:gd name="connsiteY4" fmla="*/ 15114 h 58983"/>
                <a:gd name="connsiteX5" fmla="*/ 5809 w 143915"/>
                <a:gd name="connsiteY5" fmla="*/ 7013 h 58983"/>
                <a:gd name="connsiteX6" fmla="*/ 16097 w 143915"/>
                <a:gd name="connsiteY6" fmla="*/ 1586 h 58983"/>
                <a:gd name="connsiteX7" fmla="*/ 119300 w 143915"/>
                <a:gd name="connsiteY7" fmla="*/ 128 h 58983"/>
                <a:gd name="connsiteX8" fmla="*/ 143602 w 143915"/>
                <a:gd name="connsiteY8" fmla="*/ 19165 h 58983"/>
                <a:gd name="connsiteX9" fmla="*/ 121730 w 143915"/>
                <a:gd name="connsiteY9" fmla="*/ 58777 h 5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15" h="58983">
                  <a:moveTo>
                    <a:pt x="121730" y="58777"/>
                  </a:moveTo>
                  <a:lnTo>
                    <a:pt x="23307" y="58777"/>
                  </a:lnTo>
                  <a:cubicBezTo>
                    <a:pt x="12695" y="57562"/>
                    <a:pt x="8078" y="55051"/>
                    <a:pt x="4432" y="48894"/>
                  </a:cubicBezTo>
                  <a:cubicBezTo>
                    <a:pt x="937" y="42397"/>
                    <a:pt x="-558" y="35018"/>
                    <a:pt x="139" y="27670"/>
                  </a:cubicBezTo>
                  <a:cubicBezTo>
                    <a:pt x="384" y="23434"/>
                    <a:pt x="1035" y="19229"/>
                    <a:pt x="2083" y="15114"/>
                  </a:cubicBezTo>
                  <a:cubicBezTo>
                    <a:pt x="2730" y="12182"/>
                    <a:pt x="4001" y="9419"/>
                    <a:pt x="5809" y="7013"/>
                  </a:cubicBezTo>
                  <a:cubicBezTo>
                    <a:pt x="8511" y="4073"/>
                    <a:pt x="12145" y="2153"/>
                    <a:pt x="16097" y="1586"/>
                  </a:cubicBezTo>
                  <a:cubicBezTo>
                    <a:pt x="34324" y="-1249"/>
                    <a:pt x="119300" y="128"/>
                    <a:pt x="119300" y="128"/>
                  </a:cubicBezTo>
                  <a:cubicBezTo>
                    <a:pt x="119300" y="128"/>
                    <a:pt x="143602" y="-3841"/>
                    <a:pt x="143602" y="19165"/>
                  </a:cubicBezTo>
                  <a:cubicBezTo>
                    <a:pt x="143602" y="42170"/>
                    <a:pt x="148058" y="57319"/>
                    <a:pt x="121730" y="5877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49" name="Freeform: Shape 2148">
              <a:extLst>
                <a:ext uri="{FF2B5EF4-FFF2-40B4-BE49-F238E27FC236}">
                  <a16:creationId xmlns:a16="http://schemas.microsoft.com/office/drawing/2014/main" xmlns="" id="{B53E0B74-8153-E76C-D7CE-0E5668557BC3}"/>
                </a:ext>
              </a:extLst>
            </p:cNvPr>
            <p:cNvSpPr/>
            <p:nvPr/>
          </p:nvSpPr>
          <p:spPr>
            <a:xfrm>
              <a:off x="7566150" y="3877152"/>
              <a:ext cx="56459" cy="37435"/>
            </a:xfrm>
            <a:custGeom>
              <a:avLst/>
              <a:gdLst>
                <a:gd name="connsiteX0" fmla="*/ 39728 w 56459"/>
                <a:gd name="connsiteY0" fmla="*/ 1666 h 37435"/>
                <a:gd name="connsiteX1" fmla="*/ 13563 w 56459"/>
                <a:gd name="connsiteY1" fmla="*/ 937 h 37435"/>
                <a:gd name="connsiteX2" fmla="*/ 4733 w 56459"/>
                <a:gd name="connsiteY2" fmla="*/ 5474 h 37435"/>
                <a:gd name="connsiteX3" fmla="*/ 6515 w 56459"/>
                <a:gd name="connsiteY3" fmla="*/ 33097 h 37435"/>
                <a:gd name="connsiteX4" fmla="*/ 15345 w 56459"/>
                <a:gd name="connsiteY4" fmla="*/ 36661 h 37435"/>
                <a:gd name="connsiteX5" fmla="*/ 45398 w 56459"/>
                <a:gd name="connsiteY5" fmla="*/ 34312 h 37435"/>
                <a:gd name="connsiteX6" fmla="*/ 49692 w 56459"/>
                <a:gd name="connsiteY6" fmla="*/ 32935 h 37435"/>
                <a:gd name="connsiteX7" fmla="*/ 53418 w 56459"/>
                <a:gd name="connsiteY7" fmla="*/ 29290 h 37435"/>
                <a:gd name="connsiteX8" fmla="*/ 56253 w 56459"/>
                <a:gd name="connsiteY8" fmla="*/ 16977 h 37435"/>
                <a:gd name="connsiteX9" fmla="*/ 39728 w 56459"/>
                <a:gd name="connsiteY9" fmla="*/ 1666 h 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59" h="37435">
                  <a:moveTo>
                    <a:pt x="39728" y="1666"/>
                  </a:moveTo>
                  <a:cubicBezTo>
                    <a:pt x="31174" y="-553"/>
                    <a:pt x="22227" y="-804"/>
                    <a:pt x="13563" y="937"/>
                  </a:cubicBezTo>
                  <a:cubicBezTo>
                    <a:pt x="10273" y="1650"/>
                    <a:pt x="7228" y="3213"/>
                    <a:pt x="4733" y="5474"/>
                  </a:cubicBezTo>
                  <a:cubicBezTo>
                    <a:pt x="-2252" y="13647"/>
                    <a:pt x="-1462" y="25887"/>
                    <a:pt x="6515" y="33097"/>
                  </a:cubicBezTo>
                  <a:cubicBezTo>
                    <a:pt x="9131" y="34976"/>
                    <a:pt x="12159" y="36191"/>
                    <a:pt x="15345" y="36661"/>
                  </a:cubicBezTo>
                  <a:cubicBezTo>
                    <a:pt x="25419" y="37901"/>
                    <a:pt x="35639" y="37107"/>
                    <a:pt x="45398" y="34312"/>
                  </a:cubicBezTo>
                  <a:cubicBezTo>
                    <a:pt x="46879" y="34028"/>
                    <a:pt x="48320" y="33567"/>
                    <a:pt x="49692" y="32935"/>
                  </a:cubicBezTo>
                  <a:cubicBezTo>
                    <a:pt x="51198" y="32020"/>
                    <a:pt x="52473" y="30772"/>
                    <a:pt x="53418" y="29290"/>
                  </a:cubicBezTo>
                  <a:cubicBezTo>
                    <a:pt x="55864" y="25685"/>
                    <a:pt x="56875" y="21294"/>
                    <a:pt x="56253" y="16977"/>
                  </a:cubicBezTo>
                  <a:cubicBezTo>
                    <a:pt x="54882" y="8698"/>
                    <a:pt x="48084" y="2403"/>
                    <a:pt x="39728" y="166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50" name="Freeform: Shape 2149">
              <a:extLst>
                <a:ext uri="{FF2B5EF4-FFF2-40B4-BE49-F238E27FC236}">
                  <a16:creationId xmlns:a16="http://schemas.microsoft.com/office/drawing/2014/main" xmlns="" id="{206D8E9A-5241-EFC7-E6DA-E6740E6B7C09}"/>
                </a:ext>
              </a:extLst>
            </p:cNvPr>
            <p:cNvSpPr/>
            <p:nvPr/>
          </p:nvSpPr>
          <p:spPr>
            <a:xfrm>
              <a:off x="7557008" y="3801876"/>
              <a:ext cx="143881" cy="59003"/>
            </a:xfrm>
            <a:custGeom>
              <a:avLst/>
              <a:gdLst>
                <a:gd name="connsiteX0" fmla="*/ 121776 w 143881"/>
                <a:gd name="connsiteY0" fmla="*/ 58797 h 59003"/>
                <a:gd name="connsiteX1" fmla="*/ 23272 w 143881"/>
                <a:gd name="connsiteY1" fmla="*/ 58797 h 59003"/>
                <a:gd name="connsiteX2" fmla="*/ 4397 w 143881"/>
                <a:gd name="connsiteY2" fmla="*/ 48914 h 59003"/>
                <a:gd name="connsiteX3" fmla="*/ 104 w 143881"/>
                <a:gd name="connsiteY3" fmla="*/ 27771 h 59003"/>
                <a:gd name="connsiteX4" fmla="*/ 2048 w 143881"/>
                <a:gd name="connsiteY4" fmla="*/ 15215 h 59003"/>
                <a:gd name="connsiteX5" fmla="*/ 5774 w 143881"/>
                <a:gd name="connsiteY5" fmla="*/ 7114 h 59003"/>
                <a:gd name="connsiteX6" fmla="*/ 16062 w 143881"/>
                <a:gd name="connsiteY6" fmla="*/ 1606 h 59003"/>
                <a:gd name="connsiteX7" fmla="*/ 119265 w 143881"/>
                <a:gd name="connsiteY7" fmla="*/ 67 h 59003"/>
                <a:gd name="connsiteX8" fmla="*/ 143567 w 143881"/>
                <a:gd name="connsiteY8" fmla="*/ 19103 h 59003"/>
                <a:gd name="connsiteX9" fmla="*/ 121776 w 143881"/>
                <a:gd name="connsiteY9" fmla="*/ 58797 h 5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81" h="59003">
                  <a:moveTo>
                    <a:pt x="121776" y="58797"/>
                  </a:moveTo>
                  <a:lnTo>
                    <a:pt x="23272" y="58797"/>
                  </a:lnTo>
                  <a:cubicBezTo>
                    <a:pt x="12741" y="57582"/>
                    <a:pt x="8042" y="55070"/>
                    <a:pt x="4397" y="48914"/>
                  </a:cubicBezTo>
                  <a:cubicBezTo>
                    <a:pt x="987" y="42417"/>
                    <a:pt x="-501" y="35086"/>
                    <a:pt x="104" y="27771"/>
                  </a:cubicBezTo>
                  <a:cubicBezTo>
                    <a:pt x="339" y="23535"/>
                    <a:pt x="990" y="19330"/>
                    <a:pt x="2048" y="15215"/>
                  </a:cubicBezTo>
                  <a:cubicBezTo>
                    <a:pt x="2678" y="12274"/>
                    <a:pt x="3951" y="9504"/>
                    <a:pt x="5774" y="7114"/>
                  </a:cubicBezTo>
                  <a:cubicBezTo>
                    <a:pt x="8447" y="4125"/>
                    <a:pt x="12090" y="2173"/>
                    <a:pt x="16062" y="1606"/>
                  </a:cubicBezTo>
                  <a:cubicBezTo>
                    <a:pt x="34289" y="-1149"/>
                    <a:pt x="119265" y="67"/>
                    <a:pt x="119265" y="67"/>
                  </a:cubicBezTo>
                  <a:cubicBezTo>
                    <a:pt x="119265" y="67"/>
                    <a:pt x="143567" y="-3984"/>
                    <a:pt x="143567" y="19103"/>
                  </a:cubicBezTo>
                  <a:cubicBezTo>
                    <a:pt x="143567" y="42190"/>
                    <a:pt x="148022" y="57339"/>
                    <a:pt x="121776" y="58797"/>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51" name="Freeform: Shape 2150">
              <a:extLst>
                <a:ext uri="{FF2B5EF4-FFF2-40B4-BE49-F238E27FC236}">
                  <a16:creationId xmlns:a16="http://schemas.microsoft.com/office/drawing/2014/main" xmlns="" id="{EDE6BFE8-AE6E-B0D7-06B8-D10016EA5EE2}"/>
                </a:ext>
              </a:extLst>
            </p:cNvPr>
            <p:cNvSpPr/>
            <p:nvPr/>
          </p:nvSpPr>
          <p:spPr>
            <a:xfrm>
              <a:off x="7566879" y="3813511"/>
              <a:ext cx="56480" cy="37435"/>
            </a:xfrm>
            <a:custGeom>
              <a:avLst/>
              <a:gdLst>
                <a:gd name="connsiteX0" fmla="*/ 39809 w 56480"/>
                <a:gd name="connsiteY0" fmla="*/ 1636 h 37435"/>
                <a:gd name="connsiteX1" fmla="*/ 13644 w 56480"/>
                <a:gd name="connsiteY1" fmla="*/ 907 h 37435"/>
                <a:gd name="connsiteX2" fmla="*/ 4733 w 56480"/>
                <a:gd name="connsiteY2" fmla="*/ 5444 h 37435"/>
                <a:gd name="connsiteX3" fmla="*/ 6515 w 56480"/>
                <a:gd name="connsiteY3" fmla="*/ 33067 h 37435"/>
                <a:gd name="connsiteX4" fmla="*/ 15345 w 56480"/>
                <a:gd name="connsiteY4" fmla="*/ 36712 h 37435"/>
                <a:gd name="connsiteX5" fmla="*/ 45479 w 56480"/>
                <a:gd name="connsiteY5" fmla="*/ 34201 h 37435"/>
                <a:gd name="connsiteX6" fmla="*/ 49773 w 56480"/>
                <a:gd name="connsiteY6" fmla="*/ 32824 h 37435"/>
                <a:gd name="connsiteX7" fmla="*/ 53499 w 56480"/>
                <a:gd name="connsiteY7" fmla="*/ 29260 h 37435"/>
                <a:gd name="connsiteX8" fmla="*/ 56253 w 56480"/>
                <a:gd name="connsiteY8" fmla="*/ 16866 h 37435"/>
                <a:gd name="connsiteX9" fmla="*/ 39809 w 56480"/>
                <a:gd name="connsiteY9" fmla="*/ 1636 h 3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80" h="37435">
                  <a:moveTo>
                    <a:pt x="39809" y="1636"/>
                  </a:moveTo>
                  <a:cubicBezTo>
                    <a:pt x="31249" y="-543"/>
                    <a:pt x="22311" y="-794"/>
                    <a:pt x="13644" y="907"/>
                  </a:cubicBezTo>
                  <a:cubicBezTo>
                    <a:pt x="10330" y="1620"/>
                    <a:pt x="7259" y="3184"/>
                    <a:pt x="4733" y="5444"/>
                  </a:cubicBezTo>
                  <a:cubicBezTo>
                    <a:pt x="-2252" y="13617"/>
                    <a:pt x="-1462" y="25857"/>
                    <a:pt x="6515" y="33067"/>
                  </a:cubicBezTo>
                  <a:cubicBezTo>
                    <a:pt x="9144" y="34938"/>
                    <a:pt x="12164" y="36178"/>
                    <a:pt x="15345" y="36712"/>
                  </a:cubicBezTo>
                  <a:cubicBezTo>
                    <a:pt x="25457" y="37895"/>
                    <a:pt x="35703" y="37044"/>
                    <a:pt x="45479" y="34201"/>
                  </a:cubicBezTo>
                  <a:cubicBezTo>
                    <a:pt x="46967" y="33942"/>
                    <a:pt x="48413" y="33480"/>
                    <a:pt x="49773" y="32824"/>
                  </a:cubicBezTo>
                  <a:cubicBezTo>
                    <a:pt x="51293" y="31965"/>
                    <a:pt x="52574" y="30742"/>
                    <a:pt x="53499" y="29260"/>
                  </a:cubicBezTo>
                  <a:cubicBezTo>
                    <a:pt x="55929" y="25614"/>
                    <a:pt x="56911" y="21199"/>
                    <a:pt x="56253" y="16866"/>
                  </a:cubicBezTo>
                  <a:cubicBezTo>
                    <a:pt x="54857" y="8652"/>
                    <a:pt x="48108" y="2398"/>
                    <a:pt x="39809" y="1636"/>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52" name="Freeform: Shape 2151">
              <a:extLst>
                <a:ext uri="{FF2B5EF4-FFF2-40B4-BE49-F238E27FC236}">
                  <a16:creationId xmlns:a16="http://schemas.microsoft.com/office/drawing/2014/main" xmlns="" id="{65BD17FE-2601-58EA-75B9-EA4264A1C3AB}"/>
                </a:ext>
              </a:extLst>
            </p:cNvPr>
            <p:cNvSpPr/>
            <p:nvPr/>
          </p:nvSpPr>
          <p:spPr>
            <a:xfrm>
              <a:off x="7557714" y="3738286"/>
              <a:ext cx="143836" cy="59084"/>
            </a:xfrm>
            <a:custGeom>
              <a:avLst/>
              <a:gdLst>
                <a:gd name="connsiteX0" fmla="*/ 121799 w 143836"/>
                <a:gd name="connsiteY0" fmla="*/ 58878 h 59084"/>
                <a:gd name="connsiteX1" fmla="*/ 23295 w 143836"/>
                <a:gd name="connsiteY1" fmla="*/ 58878 h 59084"/>
                <a:gd name="connsiteX2" fmla="*/ 4420 w 143836"/>
                <a:gd name="connsiteY2" fmla="*/ 48995 h 59084"/>
                <a:gd name="connsiteX3" fmla="*/ 127 w 143836"/>
                <a:gd name="connsiteY3" fmla="*/ 27852 h 59084"/>
                <a:gd name="connsiteX4" fmla="*/ 2071 w 143836"/>
                <a:gd name="connsiteY4" fmla="*/ 15296 h 59084"/>
                <a:gd name="connsiteX5" fmla="*/ 5797 w 143836"/>
                <a:gd name="connsiteY5" fmla="*/ 7195 h 59084"/>
                <a:gd name="connsiteX6" fmla="*/ 16085 w 143836"/>
                <a:gd name="connsiteY6" fmla="*/ 1687 h 59084"/>
                <a:gd name="connsiteX7" fmla="*/ 119207 w 143836"/>
                <a:gd name="connsiteY7" fmla="*/ 67 h 59084"/>
                <a:gd name="connsiteX8" fmla="*/ 143509 w 143836"/>
                <a:gd name="connsiteY8" fmla="*/ 19103 h 59084"/>
                <a:gd name="connsiteX9" fmla="*/ 121799 w 143836"/>
                <a:gd name="connsiteY9" fmla="*/ 58878 h 5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6" h="59084">
                  <a:moveTo>
                    <a:pt x="121799" y="58878"/>
                  </a:moveTo>
                  <a:lnTo>
                    <a:pt x="23295" y="58878"/>
                  </a:lnTo>
                  <a:cubicBezTo>
                    <a:pt x="12683" y="57744"/>
                    <a:pt x="8065" y="55151"/>
                    <a:pt x="4420" y="48995"/>
                  </a:cubicBezTo>
                  <a:cubicBezTo>
                    <a:pt x="954" y="42514"/>
                    <a:pt x="-539" y="35167"/>
                    <a:pt x="127" y="27852"/>
                  </a:cubicBezTo>
                  <a:cubicBezTo>
                    <a:pt x="371" y="23615"/>
                    <a:pt x="1023" y="19411"/>
                    <a:pt x="2071" y="15296"/>
                  </a:cubicBezTo>
                  <a:cubicBezTo>
                    <a:pt x="2682" y="12347"/>
                    <a:pt x="3957" y="9577"/>
                    <a:pt x="5797" y="7195"/>
                  </a:cubicBezTo>
                  <a:cubicBezTo>
                    <a:pt x="8491" y="4231"/>
                    <a:pt x="12125" y="2286"/>
                    <a:pt x="16085" y="1687"/>
                  </a:cubicBezTo>
                  <a:cubicBezTo>
                    <a:pt x="34231" y="-1067"/>
                    <a:pt x="119207" y="67"/>
                    <a:pt x="119207" y="67"/>
                  </a:cubicBezTo>
                  <a:cubicBezTo>
                    <a:pt x="119207" y="67"/>
                    <a:pt x="143509" y="-3984"/>
                    <a:pt x="143509" y="19103"/>
                  </a:cubicBezTo>
                  <a:cubicBezTo>
                    <a:pt x="143509" y="42190"/>
                    <a:pt x="148046" y="57420"/>
                    <a:pt x="121799" y="5887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53" name="Freeform: Shape 2152">
              <a:extLst>
                <a:ext uri="{FF2B5EF4-FFF2-40B4-BE49-F238E27FC236}">
                  <a16:creationId xmlns:a16="http://schemas.microsoft.com/office/drawing/2014/main" xmlns="" id="{82CEF8F7-AB88-9EA9-8E79-25AA60AD06B3}"/>
                </a:ext>
              </a:extLst>
            </p:cNvPr>
            <p:cNvSpPr/>
            <p:nvPr/>
          </p:nvSpPr>
          <p:spPr>
            <a:xfrm>
              <a:off x="7567499" y="3750077"/>
              <a:ext cx="56573" cy="37441"/>
            </a:xfrm>
            <a:custGeom>
              <a:avLst/>
              <a:gdLst>
                <a:gd name="connsiteX0" fmla="*/ 39837 w 56573"/>
                <a:gd name="connsiteY0" fmla="*/ 1561 h 37441"/>
                <a:gd name="connsiteX1" fmla="*/ 13672 w 56573"/>
                <a:gd name="connsiteY1" fmla="*/ 913 h 37441"/>
                <a:gd name="connsiteX2" fmla="*/ 4842 w 56573"/>
                <a:gd name="connsiteY2" fmla="*/ 5530 h 37441"/>
                <a:gd name="connsiteX3" fmla="*/ 225 w 56573"/>
                <a:gd name="connsiteY3" fmla="*/ 20840 h 37441"/>
                <a:gd name="connsiteX4" fmla="*/ 6625 w 56573"/>
                <a:gd name="connsiteY4" fmla="*/ 33073 h 37441"/>
                <a:gd name="connsiteX5" fmla="*/ 15454 w 56573"/>
                <a:gd name="connsiteY5" fmla="*/ 36718 h 37441"/>
                <a:gd name="connsiteX6" fmla="*/ 45508 w 56573"/>
                <a:gd name="connsiteY6" fmla="*/ 34207 h 37441"/>
                <a:gd name="connsiteX7" fmla="*/ 49882 w 56573"/>
                <a:gd name="connsiteY7" fmla="*/ 32830 h 37441"/>
                <a:gd name="connsiteX8" fmla="*/ 53528 w 56573"/>
                <a:gd name="connsiteY8" fmla="*/ 29184 h 37441"/>
                <a:gd name="connsiteX9" fmla="*/ 56363 w 56573"/>
                <a:gd name="connsiteY9" fmla="*/ 16871 h 37441"/>
                <a:gd name="connsiteX10" fmla="*/ 39837 w 56573"/>
                <a:gd name="connsiteY10" fmla="*/ 1561 h 37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73" h="37441">
                  <a:moveTo>
                    <a:pt x="39837" y="1561"/>
                  </a:moveTo>
                  <a:cubicBezTo>
                    <a:pt x="31266" y="-553"/>
                    <a:pt x="22337" y="-772"/>
                    <a:pt x="13672" y="913"/>
                  </a:cubicBezTo>
                  <a:cubicBezTo>
                    <a:pt x="10389" y="1691"/>
                    <a:pt x="7353" y="3278"/>
                    <a:pt x="4842" y="5530"/>
                  </a:cubicBezTo>
                  <a:cubicBezTo>
                    <a:pt x="994" y="9629"/>
                    <a:pt x="-715" y="15300"/>
                    <a:pt x="225" y="20840"/>
                  </a:cubicBezTo>
                  <a:cubicBezTo>
                    <a:pt x="619" y="25612"/>
                    <a:pt x="2927" y="30027"/>
                    <a:pt x="6625" y="33073"/>
                  </a:cubicBezTo>
                  <a:cubicBezTo>
                    <a:pt x="9236" y="34968"/>
                    <a:pt x="12263" y="36224"/>
                    <a:pt x="15454" y="36718"/>
                  </a:cubicBezTo>
                  <a:cubicBezTo>
                    <a:pt x="25539" y="37901"/>
                    <a:pt x="35760" y="37050"/>
                    <a:pt x="45508" y="34207"/>
                  </a:cubicBezTo>
                  <a:cubicBezTo>
                    <a:pt x="47024" y="33956"/>
                    <a:pt x="48497" y="33494"/>
                    <a:pt x="49882" y="32830"/>
                  </a:cubicBezTo>
                  <a:cubicBezTo>
                    <a:pt x="51365" y="31914"/>
                    <a:pt x="52613" y="30667"/>
                    <a:pt x="53528" y="29184"/>
                  </a:cubicBezTo>
                  <a:cubicBezTo>
                    <a:pt x="55980" y="25580"/>
                    <a:pt x="56992" y="21189"/>
                    <a:pt x="56363" y="16871"/>
                  </a:cubicBezTo>
                  <a:cubicBezTo>
                    <a:pt x="54913" y="8641"/>
                    <a:pt x="48157" y="2379"/>
                    <a:pt x="39837" y="1561"/>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54" name="Freeform: Shape 2153">
              <a:extLst>
                <a:ext uri="{FF2B5EF4-FFF2-40B4-BE49-F238E27FC236}">
                  <a16:creationId xmlns:a16="http://schemas.microsoft.com/office/drawing/2014/main" xmlns="" id="{7E27DDA3-221B-149C-D7E0-32981219C226}"/>
                </a:ext>
              </a:extLst>
            </p:cNvPr>
            <p:cNvSpPr/>
            <p:nvPr/>
          </p:nvSpPr>
          <p:spPr>
            <a:xfrm>
              <a:off x="7558295" y="3674371"/>
              <a:ext cx="143836" cy="59489"/>
            </a:xfrm>
            <a:custGeom>
              <a:avLst/>
              <a:gdLst>
                <a:gd name="connsiteX0" fmla="*/ 121867 w 143836"/>
                <a:gd name="connsiteY0" fmla="*/ 59283 h 59489"/>
                <a:gd name="connsiteX1" fmla="*/ 23443 w 143836"/>
                <a:gd name="connsiteY1" fmla="*/ 59283 h 59489"/>
                <a:gd name="connsiteX2" fmla="*/ 4488 w 143836"/>
                <a:gd name="connsiteY2" fmla="*/ 49481 h 59489"/>
                <a:gd name="connsiteX3" fmla="*/ 113 w 143836"/>
                <a:gd name="connsiteY3" fmla="*/ 28338 h 59489"/>
                <a:gd name="connsiteX4" fmla="*/ 2057 w 143836"/>
                <a:gd name="connsiteY4" fmla="*/ 15782 h 59489"/>
                <a:gd name="connsiteX5" fmla="*/ 5784 w 143836"/>
                <a:gd name="connsiteY5" fmla="*/ 7681 h 59489"/>
                <a:gd name="connsiteX6" fmla="*/ 16072 w 143836"/>
                <a:gd name="connsiteY6" fmla="*/ 1930 h 59489"/>
                <a:gd name="connsiteX7" fmla="*/ 119194 w 143836"/>
                <a:gd name="connsiteY7" fmla="*/ 67 h 59489"/>
                <a:gd name="connsiteX8" fmla="*/ 143496 w 143836"/>
                <a:gd name="connsiteY8" fmla="*/ 19103 h 59489"/>
                <a:gd name="connsiteX9" fmla="*/ 121867 w 143836"/>
                <a:gd name="connsiteY9" fmla="*/ 59283 h 5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836" h="59489">
                  <a:moveTo>
                    <a:pt x="121867" y="59283"/>
                  </a:moveTo>
                  <a:lnTo>
                    <a:pt x="23443" y="59283"/>
                  </a:lnTo>
                  <a:cubicBezTo>
                    <a:pt x="12831" y="58149"/>
                    <a:pt x="8133" y="55638"/>
                    <a:pt x="4488" y="49481"/>
                  </a:cubicBezTo>
                  <a:cubicBezTo>
                    <a:pt x="998" y="43009"/>
                    <a:pt x="-523" y="35661"/>
                    <a:pt x="113" y="28338"/>
                  </a:cubicBezTo>
                  <a:cubicBezTo>
                    <a:pt x="358" y="24102"/>
                    <a:pt x="1009" y="19897"/>
                    <a:pt x="2057" y="15782"/>
                  </a:cubicBezTo>
                  <a:cubicBezTo>
                    <a:pt x="2669" y="12834"/>
                    <a:pt x="3943" y="10063"/>
                    <a:pt x="5784" y="7681"/>
                  </a:cubicBezTo>
                  <a:cubicBezTo>
                    <a:pt x="8441" y="4628"/>
                    <a:pt x="12078" y="2594"/>
                    <a:pt x="16072" y="1930"/>
                  </a:cubicBezTo>
                  <a:cubicBezTo>
                    <a:pt x="34217" y="-905"/>
                    <a:pt x="119194" y="67"/>
                    <a:pt x="119194" y="67"/>
                  </a:cubicBezTo>
                  <a:cubicBezTo>
                    <a:pt x="119194" y="67"/>
                    <a:pt x="143496" y="-3984"/>
                    <a:pt x="143496" y="19103"/>
                  </a:cubicBezTo>
                  <a:cubicBezTo>
                    <a:pt x="143496" y="42191"/>
                    <a:pt x="148113" y="57744"/>
                    <a:pt x="121867" y="5928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55" name="Freeform: Shape 2154">
              <a:extLst>
                <a:ext uri="{FF2B5EF4-FFF2-40B4-BE49-F238E27FC236}">
                  <a16:creationId xmlns:a16="http://schemas.microsoft.com/office/drawing/2014/main" xmlns="" id="{83AAFD8F-F679-1A56-3D27-F856C4CE6F90}"/>
                </a:ext>
              </a:extLst>
            </p:cNvPr>
            <p:cNvSpPr/>
            <p:nvPr/>
          </p:nvSpPr>
          <p:spPr>
            <a:xfrm>
              <a:off x="7568178" y="3686660"/>
              <a:ext cx="56471" cy="37429"/>
            </a:xfrm>
            <a:custGeom>
              <a:avLst/>
              <a:gdLst>
                <a:gd name="connsiteX0" fmla="*/ 39725 w 56471"/>
                <a:gd name="connsiteY0" fmla="*/ 1549 h 37429"/>
                <a:gd name="connsiteX1" fmla="*/ 13560 w 56471"/>
                <a:gd name="connsiteY1" fmla="*/ 982 h 37429"/>
                <a:gd name="connsiteX2" fmla="*/ 4730 w 56471"/>
                <a:gd name="connsiteY2" fmla="*/ 5518 h 37429"/>
                <a:gd name="connsiteX3" fmla="*/ 6593 w 56471"/>
                <a:gd name="connsiteY3" fmla="*/ 33142 h 37429"/>
                <a:gd name="connsiteX4" fmla="*/ 15423 w 56471"/>
                <a:gd name="connsiteY4" fmla="*/ 36706 h 37429"/>
                <a:gd name="connsiteX5" fmla="*/ 45476 w 56471"/>
                <a:gd name="connsiteY5" fmla="*/ 34195 h 37429"/>
                <a:gd name="connsiteX6" fmla="*/ 49770 w 56471"/>
                <a:gd name="connsiteY6" fmla="*/ 32818 h 37429"/>
                <a:gd name="connsiteX7" fmla="*/ 53496 w 56471"/>
                <a:gd name="connsiteY7" fmla="*/ 29173 h 37429"/>
                <a:gd name="connsiteX8" fmla="*/ 56250 w 56471"/>
                <a:gd name="connsiteY8" fmla="*/ 16859 h 37429"/>
                <a:gd name="connsiteX9" fmla="*/ 39725 w 56471"/>
                <a:gd name="connsiteY9" fmla="*/ 1549 h 3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471" h="37429">
                  <a:moveTo>
                    <a:pt x="39725" y="1549"/>
                  </a:moveTo>
                  <a:cubicBezTo>
                    <a:pt x="31154" y="-581"/>
                    <a:pt x="22215" y="-776"/>
                    <a:pt x="13560" y="982"/>
                  </a:cubicBezTo>
                  <a:cubicBezTo>
                    <a:pt x="10270" y="1695"/>
                    <a:pt x="7225" y="3258"/>
                    <a:pt x="4730" y="5518"/>
                  </a:cubicBezTo>
                  <a:cubicBezTo>
                    <a:pt x="-2279" y="13692"/>
                    <a:pt x="-1450" y="25981"/>
                    <a:pt x="6593" y="33142"/>
                  </a:cubicBezTo>
                  <a:cubicBezTo>
                    <a:pt x="9210" y="35021"/>
                    <a:pt x="12238" y="36236"/>
                    <a:pt x="15423" y="36706"/>
                  </a:cubicBezTo>
                  <a:cubicBezTo>
                    <a:pt x="25507" y="37889"/>
                    <a:pt x="35728" y="37038"/>
                    <a:pt x="45476" y="34195"/>
                  </a:cubicBezTo>
                  <a:cubicBezTo>
                    <a:pt x="46969" y="33960"/>
                    <a:pt x="48417" y="33490"/>
                    <a:pt x="49770" y="32818"/>
                  </a:cubicBezTo>
                  <a:cubicBezTo>
                    <a:pt x="51277" y="31903"/>
                    <a:pt x="52552" y="30655"/>
                    <a:pt x="53496" y="29173"/>
                  </a:cubicBezTo>
                  <a:cubicBezTo>
                    <a:pt x="55913" y="25552"/>
                    <a:pt x="56895" y="21161"/>
                    <a:pt x="56250" y="16859"/>
                  </a:cubicBezTo>
                  <a:cubicBezTo>
                    <a:pt x="54879" y="8581"/>
                    <a:pt x="48081" y="2286"/>
                    <a:pt x="39725" y="154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56" name="Freeform: Shape 2155">
              <a:extLst>
                <a:ext uri="{FF2B5EF4-FFF2-40B4-BE49-F238E27FC236}">
                  <a16:creationId xmlns:a16="http://schemas.microsoft.com/office/drawing/2014/main" xmlns="" id="{FE87EC41-7A98-9F9A-F691-04C014E4ED0C}"/>
                </a:ext>
              </a:extLst>
            </p:cNvPr>
            <p:cNvSpPr/>
            <p:nvPr/>
          </p:nvSpPr>
          <p:spPr>
            <a:xfrm>
              <a:off x="7558853" y="3610754"/>
              <a:ext cx="143750" cy="59515"/>
            </a:xfrm>
            <a:custGeom>
              <a:avLst/>
              <a:gdLst>
                <a:gd name="connsiteX0" fmla="*/ 121876 w 143750"/>
                <a:gd name="connsiteY0" fmla="*/ 59309 h 59515"/>
                <a:gd name="connsiteX1" fmla="*/ 23371 w 143750"/>
                <a:gd name="connsiteY1" fmla="*/ 59309 h 59515"/>
                <a:gd name="connsiteX2" fmla="*/ 4416 w 143750"/>
                <a:gd name="connsiteY2" fmla="*/ 49507 h 59515"/>
                <a:gd name="connsiteX3" fmla="*/ 122 w 143750"/>
                <a:gd name="connsiteY3" fmla="*/ 28446 h 59515"/>
                <a:gd name="connsiteX4" fmla="*/ 1985 w 143750"/>
                <a:gd name="connsiteY4" fmla="*/ 15889 h 59515"/>
                <a:gd name="connsiteX5" fmla="*/ 5631 w 143750"/>
                <a:gd name="connsiteY5" fmla="*/ 7789 h 59515"/>
                <a:gd name="connsiteX6" fmla="*/ 15919 w 143750"/>
                <a:gd name="connsiteY6" fmla="*/ 2280 h 59515"/>
                <a:gd name="connsiteX7" fmla="*/ 119041 w 143750"/>
                <a:gd name="connsiteY7" fmla="*/ 93 h 59515"/>
                <a:gd name="connsiteX8" fmla="*/ 143343 w 143750"/>
                <a:gd name="connsiteY8" fmla="*/ 19049 h 59515"/>
                <a:gd name="connsiteX9" fmla="*/ 121876 w 143750"/>
                <a:gd name="connsiteY9" fmla="*/ 59309 h 5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750" h="59515">
                  <a:moveTo>
                    <a:pt x="121876" y="59309"/>
                  </a:moveTo>
                  <a:lnTo>
                    <a:pt x="23371" y="59309"/>
                  </a:lnTo>
                  <a:cubicBezTo>
                    <a:pt x="12759" y="58175"/>
                    <a:pt x="8142" y="55664"/>
                    <a:pt x="4416" y="49507"/>
                  </a:cubicBezTo>
                  <a:cubicBezTo>
                    <a:pt x="961" y="43059"/>
                    <a:pt x="-532" y="35736"/>
                    <a:pt x="122" y="28446"/>
                  </a:cubicBezTo>
                  <a:cubicBezTo>
                    <a:pt x="294" y="24209"/>
                    <a:pt x="919" y="19997"/>
                    <a:pt x="1985" y="15889"/>
                  </a:cubicBezTo>
                  <a:cubicBezTo>
                    <a:pt x="2604" y="12957"/>
                    <a:pt x="3847" y="10194"/>
                    <a:pt x="5631" y="7789"/>
                  </a:cubicBezTo>
                  <a:cubicBezTo>
                    <a:pt x="8290" y="4783"/>
                    <a:pt x="11940" y="2823"/>
                    <a:pt x="15919" y="2280"/>
                  </a:cubicBezTo>
                  <a:cubicBezTo>
                    <a:pt x="34064" y="-636"/>
                    <a:pt x="119041" y="93"/>
                    <a:pt x="119041" y="93"/>
                  </a:cubicBezTo>
                  <a:cubicBezTo>
                    <a:pt x="119041" y="93"/>
                    <a:pt x="143343" y="-4119"/>
                    <a:pt x="143343" y="19049"/>
                  </a:cubicBezTo>
                  <a:cubicBezTo>
                    <a:pt x="143343" y="42217"/>
                    <a:pt x="148365" y="57446"/>
                    <a:pt x="121876" y="59309"/>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57" name="Freeform: Shape 2156">
              <a:extLst>
                <a:ext uri="{FF2B5EF4-FFF2-40B4-BE49-F238E27FC236}">
                  <a16:creationId xmlns:a16="http://schemas.microsoft.com/office/drawing/2014/main" xmlns="" id="{DF42E330-0848-3878-CB45-5BF172E96926}"/>
                </a:ext>
              </a:extLst>
            </p:cNvPr>
            <p:cNvSpPr/>
            <p:nvPr/>
          </p:nvSpPr>
          <p:spPr>
            <a:xfrm>
              <a:off x="7568620" y="3623282"/>
              <a:ext cx="56518" cy="37412"/>
            </a:xfrm>
            <a:custGeom>
              <a:avLst/>
              <a:gdLst>
                <a:gd name="connsiteX0" fmla="*/ 39769 w 56518"/>
                <a:gd name="connsiteY0" fmla="*/ 1579 h 37412"/>
                <a:gd name="connsiteX1" fmla="*/ 13604 w 56518"/>
                <a:gd name="connsiteY1" fmla="*/ 1012 h 37412"/>
                <a:gd name="connsiteX2" fmla="*/ 4774 w 56518"/>
                <a:gd name="connsiteY2" fmla="*/ 5630 h 37412"/>
                <a:gd name="connsiteX3" fmla="*/ 237 w 56518"/>
                <a:gd name="connsiteY3" fmla="*/ 20940 h 37412"/>
                <a:gd name="connsiteX4" fmla="*/ 6637 w 56518"/>
                <a:gd name="connsiteY4" fmla="*/ 33172 h 37412"/>
                <a:gd name="connsiteX5" fmla="*/ 15548 w 56518"/>
                <a:gd name="connsiteY5" fmla="*/ 36736 h 37412"/>
                <a:gd name="connsiteX6" fmla="*/ 45601 w 56518"/>
                <a:gd name="connsiteY6" fmla="*/ 34144 h 37412"/>
                <a:gd name="connsiteX7" fmla="*/ 49895 w 56518"/>
                <a:gd name="connsiteY7" fmla="*/ 32767 h 37412"/>
                <a:gd name="connsiteX8" fmla="*/ 53621 w 56518"/>
                <a:gd name="connsiteY8" fmla="*/ 29122 h 37412"/>
                <a:gd name="connsiteX9" fmla="*/ 56294 w 56518"/>
                <a:gd name="connsiteY9" fmla="*/ 16728 h 37412"/>
                <a:gd name="connsiteX10" fmla="*/ 39769 w 56518"/>
                <a:gd name="connsiteY10" fmla="*/ 1579 h 3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18" h="37412">
                  <a:moveTo>
                    <a:pt x="39769" y="1579"/>
                  </a:moveTo>
                  <a:cubicBezTo>
                    <a:pt x="31202" y="-592"/>
                    <a:pt x="22256" y="-786"/>
                    <a:pt x="13604" y="1012"/>
                  </a:cubicBezTo>
                  <a:cubicBezTo>
                    <a:pt x="10308" y="1757"/>
                    <a:pt x="7264" y="3345"/>
                    <a:pt x="4774" y="5630"/>
                  </a:cubicBezTo>
                  <a:cubicBezTo>
                    <a:pt x="954" y="9745"/>
                    <a:pt x="-723" y="15407"/>
                    <a:pt x="237" y="20940"/>
                  </a:cubicBezTo>
                  <a:cubicBezTo>
                    <a:pt x="685" y="25695"/>
                    <a:pt x="2983" y="30094"/>
                    <a:pt x="6637" y="33172"/>
                  </a:cubicBezTo>
                  <a:cubicBezTo>
                    <a:pt x="9291" y="35035"/>
                    <a:pt x="12342" y="36258"/>
                    <a:pt x="15548" y="36736"/>
                  </a:cubicBezTo>
                  <a:cubicBezTo>
                    <a:pt x="25639" y="37854"/>
                    <a:pt x="35851" y="36971"/>
                    <a:pt x="45601" y="34144"/>
                  </a:cubicBezTo>
                  <a:cubicBezTo>
                    <a:pt x="47091" y="33893"/>
                    <a:pt x="48538" y="33431"/>
                    <a:pt x="49895" y="32767"/>
                  </a:cubicBezTo>
                  <a:cubicBezTo>
                    <a:pt x="51401" y="31852"/>
                    <a:pt x="52677" y="30604"/>
                    <a:pt x="53621" y="29122"/>
                  </a:cubicBezTo>
                  <a:cubicBezTo>
                    <a:pt x="55987" y="25452"/>
                    <a:pt x="56938" y="21045"/>
                    <a:pt x="56294" y="16728"/>
                  </a:cubicBezTo>
                  <a:cubicBezTo>
                    <a:pt x="54909" y="8489"/>
                    <a:pt x="48099" y="2243"/>
                    <a:pt x="39769" y="157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58" name="Freeform: Shape 2157">
              <a:extLst>
                <a:ext uri="{FF2B5EF4-FFF2-40B4-BE49-F238E27FC236}">
                  <a16:creationId xmlns:a16="http://schemas.microsoft.com/office/drawing/2014/main" xmlns="" id="{7BF1F2CB-A6D2-44D3-C64C-F30AE77651B3}"/>
                </a:ext>
              </a:extLst>
            </p:cNvPr>
            <p:cNvSpPr/>
            <p:nvPr/>
          </p:nvSpPr>
          <p:spPr>
            <a:xfrm>
              <a:off x="7559120" y="3547138"/>
              <a:ext cx="143623" cy="60189"/>
            </a:xfrm>
            <a:custGeom>
              <a:avLst/>
              <a:gdLst>
                <a:gd name="connsiteX0" fmla="*/ 122014 w 143623"/>
                <a:gd name="connsiteY0" fmla="*/ 59335 h 60189"/>
                <a:gd name="connsiteX1" fmla="*/ 23509 w 143623"/>
                <a:gd name="connsiteY1" fmla="*/ 59983 h 60189"/>
                <a:gd name="connsiteX2" fmla="*/ 4554 w 143623"/>
                <a:gd name="connsiteY2" fmla="*/ 50262 h 60189"/>
                <a:gd name="connsiteX3" fmla="*/ 98 w 143623"/>
                <a:gd name="connsiteY3" fmla="*/ 29200 h 60189"/>
                <a:gd name="connsiteX4" fmla="*/ 1880 w 143623"/>
                <a:gd name="connsiteY4" fmla="*/ 16725 h 60189"/>
                <a:gd name="connsiteX5" fmla="*/ 5526 w 143623"/>
                <a:gd name="connsiteY5" fmla="*/ 8625 h 60189"/>
                <a:gd name="connsiteX6" fmla="*/ 15733 w 143623"/>
                <a:gd name="connsiteY6" fmla="*/ 3035 h 60189"/>
                <a:gd name="connsiteX7" fmla="*/ 118936 w 143623"/>
                <a:gd name="connsiteY7" fmla="*/ 119 h 60189"/>
                <a:gd name="connsiteX8" fmla="*/ 143238 w 143623"/>
                <a:gd name="connsiteY8" fmla="*/ 19075 h 60189"/>
                <a:gd name="connsiteX9" fmla="*/ 122014 w 143623"/>
                <a:gd name="connsiteY9" fmla="*/ 59335 h 6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623" h="60189">
                  <a:moveTo>
                    <a:pt x="122014" y="59335"/>
                  </a:moveTo>
                  <a:lnTo>
                    <a:pt x="23509" y="59983"/>
                  </a:lnTo>
                  <a:cubicBezTo>
                    <a:pt x="12897" y="58849"/>
                    <a:pt x="8280" y="56338"/>
                    <a:pt x="4554" y="50262"/>
                  </a:cubicBezTo>
                  <a:cubicBezTo>
                    <a:pt x="1047" y="43822"/>
                    <a:pt x="-502" y="36507"/>
                    <a:pt x="98" y="29200"/>
                  </a:cubicBezTo>
                  <a:cubicBezTo>
                    <a:pt x="328" y="24996"/>
                    <a:pt x="925" y="20824"/>
                    <a:pt x="1880" y="16725"/>
                  </a:cubicBezTo>
                  <a:cubicBezTo>
                    <a:pt x="2489" y="13793"/>
                    <a:pt x="3733" y="11022"/>
                    <a:pt x="5526" y="8625"/>
                  </a:cubicBezTo>
                  <a:cubicBezTo>
                    <a:pt x="8174" y="5627"/>
                    <a:pt x="11784" y="3651"/>
                    <a:pt x="15733" y="3035"/>
                  </a:cubicBezTo>
                  <a:cubicBezTo>
                    <a:pt x="33959" y="38"/>
                    <a:pt x="118936" y="119"/>
                    <a:pt x="118936" y="119"/>
                  </a:cubicBezTo>
                  <a:cubicBezTo>
                    <a:pt x="118936" y="119"/>
                    <a:pt x="143238" y="-4256"/>
                    <a:pt x="143238" y="19075"/>
                  </a:cubicBezTo>
                  <a:cubicBezTo>
                    <a:pt x="143238" y="42404"/>
                    <a:pt x="148098" y="57634"/>
                    <a:pt x="122014" y="5933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59" name="Freeform: Shape 2158">
              <a:extLst>
                <a:ext uri="{FF2B5EF4-FFF2-40B4-BE49-F238E27FC236}">
                  <a16:creationId xmlns:a16="http://schemas.microsoft.com/office/drawing/2014/main" xmlns="" id="{279932A9-14DA-1896-A042-D1EA617479FC}"/>
                </a:ext>
              </a:extLst>
            </p:cNvPr>
            <p:cNvSpPr/>
            <p:nvPr/>
          </p:nvSpPr>
          <p:spPr>
            <a:xfrm>
              <a:off x="7568958" y="3560026"/>
              <a:ext cx="56501" cy="37324"/>
            </a:xfrm>
            <a:custGeom>
              <a:avLst/>
              <a:gdLst>
                <a:gd name="connsiteX0" fmla="*/ 39593 w 56501"/>
                <a:gd name="connsiteY0" fmla="*/ 1488 h 37324"/>
                <a:gd name="connsiteX1" fmla="*/ 13428 w 56501"/>
                <a:gd name="connsiteY1" fmla="*/ 1083 h 37324"/>
                <a:gd name="connsiteX2" fmla="*/ 4679 w 56501"/>
                <a:gd name="connsiteY2" fmla="*/ 5701 h 37324"/>
                <a:gd name="connsiteX3" fmla="*/ 6704 w 56501"/>
                <a:gd name="connsiteY3" fmla="*/ 33162 h 37324"/>
                <a:gd name="connsiteX4" fmla="*/ 15534 w 56501"/>
                <a:gd name="connsiteY4" fmla="*/ 36645 h 37324"/>
                <a:gd name="connsiteX5" fmla="*/ 45587 w 56501"/>
                <a:gd name="connsiteY5" fmla="*/ 33972 h 37324"/>
                <a:gd name="connsiteX6" fmla="*/ 49881 w 56501"/>
                <a:gd name="connsiteY6" fmla="*/ 32595 h 37324"/>
                <a:gd name="connsiteX7" fmla="*/ 53607 w 56501"/>
                <a:gd name="connsiteY7" fmla="*/ 28950 h 37324"/>
                <a:gd name="connsiteX8" fmla="*/ 56280 w 56501"/>
                <a:gd name="connsiteY8" fmla="*/ 16556 h 37324"/>
                <a:gd name="connsiteX9" fmla="*/ 39593 w 56501"/>
                <a:gd name="connsiteY9" fmla="*/ 1488 h 37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1" h="37324">
                  <a:moveTo>
                    <a:pt x="39593" y="1488"/>
                  </a:moveTo>
                  <a:cubicBezTo>
                    <a:pt x="31014" y="-626"/>
                    <a:pt x="22068" y="-764"/>
                    <a:pt x="13428" y="1083"/>
                  </a:cubicBezTo>
                  <a:cubicBezTo>
                    <a:pt x="10162" y="1845"/>
                    <a:pt x="7148" y="3433"/>
                    <a:pt x="4679" y="5701"/>
                  </a:cubicBezTo>
                  <a:cubicBezTo>
                    <a:pt x="-2316" y="13850"/>
                    <a:pt x="-1411" y="26123"/>
                    <a:pt x="6704" y="33162"/>
                  </a:cubicBezTo>
                  <a:cubicBezTo>
                    <a:pt x="9327" y="35009"/>
                    <a:pt x="12354" y="36208"/>
                    <a:pt x="15534" y="36645"/>
                  </a:cubicBezTo>
                  <a:cubicBezTo>
                    <a:pt x="25630" y="37780"/>
                    <a:pt x="35850" y="36864"/>
                    <a:pt x="45587" y="33972"/>
                  </a:cubicBezTo>
                  <a:cubicBezTo>
                    <a:pt x="47077" y="33721"/>
                    <a:pt x="48524" y="33259"/>
                    <a:pt x="49881" y="32595"/>
                  </a:cubicBezTo>
                  <a:cubicBezTo>
                    <a:pt x="51388" y="31680"/>
                    <a:pt x="52663" y="30432"/>
                    <a:pt x="53607" y="28950"/>
                  </a:cubicBezTo>
                  <a:cubicBezTo>
                    <a:pt x="55966" y="25280"/>
                    <a:pt x="56916" y="20873"/>
                    <a:pt x="56280" y="16556"/>
                  </a:cubicBezTo>
                  <a:cubicBezTo>
                    <a:pt x="54767" y="8334"/>
                    <a:pt x="47924" y="2161"/>
                    <a:pt x="39593" y="148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60" name="Freeform: Shape 2159">
              <a:extLst>
                <a:ext uri="{FF2B5EF4-FFF2-40B4-BE49-F238E27FC236}">
                  <a16:creationId xmlns:a16="http://schemas.microsoft.com/office/drawing/2014/main" xmlns="" id="{1E7A8251-7552-CC5B-264F-8DABF1BC461A}"/>
                </a:ext>
              </a:extLst>
            </p:cNvPr>
            <p:cNvSpPr/>
            <p:nvPr/>
          </p:nvSpPr>
          <p:spPr>
            <a:xfrm>
              <a:off x="7558949" y="3479930"/>
              <a:ext cx="143506" cy="64293"/>
            </a:xfrm>
            <a:custGeom>
              <a:avLst/>
              <a:gdLst>
                <a:gd name="connsiteX0" fmla="*/ 122266 w 143506"/>
                <a:gd name="connsiteY0" fmla="*/ 62710 h 64293"/>
                <a:gd name="connsiteX1" fmla="*/ 23842 w 143506"/>
                <a:gd name="connsiteY1" fmla="*/ 64087 h 64293"/>
                <a:gd name="connsiteX2" fmla="*/ 4805 w 143506"/>
                <a:gd name="connsiteY2" fmla="*/ 54528 h 64293"/>
                <a:gd name="connsiteX3" fmla="*/ 26 w 143506"/>
                <a:gd name="connsiteY3" fmla="*/ 34357 h 64293"/>
                <a:gd name="connsiteX4" fmla="*/ 1727 w 143506"/>
                <a:gd name="connsiteY4" fmla="*/ 22206 h 64293"/>
                <a:gd name="connsiteX5" fmla="*/ 4967 w 143506"/>
                <a:gd name="connsiteY5" fmla="*/ 15645 h 64293"/>
                <a:gd name="connsiteX6" fmla="*/ 14850 w 143506"/>
                <a:gd name="connsiteY6" fmla="*/ 10703 h 64293"/>
                <a:gd name="connsiteX7" fmla="*/ 117567 w 143506"/>
                <a:gd name="connsiteY7" fmla="*/ 577 h 64293"/>
                <a:gd name="connsiteX8" fmla="*/ 129799 w 143506"/>
                <a:gd name="connsiteY8" fmla="*/ 577 h 64293"/>
                <a:gd name="connsiteX9" fmla="*/ 138629 w 143506"/>
                <a:gd name="connsiteY9" fmla="*/ 6653 h 64293"/>
                <a:gd name="connsiteX10" fmla="*/ 141869 w 143506"/>
                <a:gd name="connsiteY10" fmla="*/ 13133 h 64293"/>
                <a:gd name="connsiteX11" fmla="*/ 142841 w 143506"/>
                <a:gd name="connsiteY11" fmla="*/ 17427 h 64293"/>
                <a:gd name="connsiteX12" fmla="*/ 142841 w 143506"/>
                <a:gd name="connsiteY12" fmla="*/ 21639 h 64293"/>
                <a:gd name="connsiteX13" fmla="*/ 142436 w 143506"/>
                <a:gd name="connsiteY13" fmla="*/ 50640 h 64293"/>
                <a:gd name="connsiteX14" fmla="*/ 122266 w 143506"/>
                <a:gd name="connsiteY14" fmla="*/ 6271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506" h="64293">
                  <a:moveTo>
                    <a:pt x="122266" y="62710"/>
                  </a:moveTo>
                  <a:lnTo>
                    <a:pt x="23842" y="64087"/>
                  </a:lnTo>
                  <a:cubicBezTo>
                    <a:pt x="13149" y="63034"/>
                    <a:pt x="8532" y="60603"/>
                    <a:pt x="4805" y="54528"/>
                  </a:cubicBezTo>
                  <a:cubicBezTo>
                    <a:pt x="1303" y="48404"/>
                    <a:pt x="-357" y="41405"/>
                    <a:pt x="26" y="34357"/>
                  </a:cubicBezTo>
                  <a:cubicBezTo>
                    <a:pt x="189" y="30258"/>
                    <a:pt x="758" y="26192"/>
                    <a:pt x="1727" y="22206"/>
                  </a:cubicBezTo>
                  <a:cubicBezTo>
                    <a:pt x="2118" y="19743"/>
                    <a:pt x="3248" y="17451"/>
                    <a:pt x="4967" y="15645"/>
                  </a:cubicBezTo>
                  <a:cubicBezTo>
                    <a:pt x="7735" y="13109"/>
                    <a:pt x="11159" y="11392"/>
                    <a:pt x="14850" y="10703"/>
                  </a:cubicBezTo>
                  <a:cubicBezTo>
                    <a:pt x="32834" y="7220"/>
                    <a:pt x="117567" y="577"/>
                    <a:pt x="117567" y="577"/>
                  </a:cubicBezTo>
                  <a:cubicBezTo>
                    <a:pt x="121578" y="-468"/>
                    <a:pt x="125789" y="-468"/>
                    <a:pt x="129799" y="577"/>
                  </a:cubicBezTo>
                  <a:cubicBezTo>
                    <a:pt x="133347" y="1541"/>
                    <a:pt x="136460" y="3688"/>
                    <a:pt x="138629" y="6653"/>
                  </a:cubicBezTo>
                  <a:cubicBezTo>
                    <a:pt x="140027" y="8637"/>
                    <a:pt x="141119" y="10825"/>
                    <a:pt x="141869" y="13133"/>
                  </a:cubicBezTo>
                  <a:cubicBezTo>
                    <a:pt x="142296" y="14543"/>
                    <a:pt x="142621" y="15977"/>
                    <a:pt x="142841" y="17427"/>
                  </a:cubicBezTo>
                  <a:cubicBezTo>
                    <a:pt x="142971" y="18828"/>
                    <a:pt x="142971" y="20238"/>
                    <a:pt x="142841" y="21639"/>
                  </a:cubicBezTo>
                  <a:cubicBezTo>
                    <a:pt x="143810" y="31287"/>
                    <a:pt x="143674" y="41016"/>
                    <a:pt x="142436" y="50640"/>
                  </a:cubicBezTo>
                  <a:cubicBezTo>
                    <a:pt x="140735" y="57444"/>
                    <a:pt x="135389" y="61738"/>
                    <a:pt x="122266" y="62710"/>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61" name="Freeform: Shape 2160">
              <a:extLst>
                <a:ext uri="{FF2B5EF4-FFF2-40B4-BE49-F238E27FC236}">
                  <a16:creationId xmlns:a16="http://schemas.microsoft.com/office/drawing/2014/main" xmlns="" id="{486D10D2-E67B-C0AE-7B4E-F5DC1142A4BD}"/>
                </a:ext>
              </a:extLst>
            </p:cNvPr>
            <p:cNvSpPr/>
            <p:nvPr/>
          </p:nvSpPr>
          <p:spPr>
            <a:xfrm>
              <a:off x="7568569" y="3497502"/>
              <a:ext cx="56703" cy="36411"/>
            </a:xfrm>
            <a:custGeom>
              <a:avLst/>
              <a:gdLst>
                <a:gd name="connsiteX0" fmla="*/ 39577 w 56703"/>
                <a:gd name="connsiteY0" fmla="*/ 1069 h 36411"/>
                <a:gd name="connsiteX1" fmla="*/ 13412 w 56703"/>
                <a:gd name="connsiteY1" fmla="*/ 1069 h 36411"/>
                <a:gd name="connsiteX2" fmla="*/ 212 w 56703"/>
                <a:gd name="connsiteY2" fmla="*/ 19798 h 36411"/>
                <a:gd name="connsiteX3" fmla="*/ 370 w 56703"/>
                <a:gd name="connsiteY3" fmla="*/ 20592 h 36411"/>
                <a:gd name="connsiteX4" fmla="*/ 7094 w 56703"/>
                <a:gd name="connsiteY4" fmla="*/ 32338 h 36411"/>
                <a:gd name="connsiteX5" fmla="*/ 16004 w 56703"/>
                <a:gd name="connsiteY5" fmla="*/ 35821 h 36411"/>
                <a:gd name="connsiteX6" fmla="*/ 46058 w 56703"/>
                <a:gd name="connsiteY6" fmla="*/ 32824 h 36411"/>
                <a:gd name="connsiteX7" fmla="*/ 50270 w 56703"/>
                <a:gd name="connsiteY7" fmla="*/ 31366 h 36411"/>
                <a:gd name="connsiteX8" fmla="*/ 53916 w 56703"/>
                <a:gd name="connsiteY8" fmla="*/ 27721 h 36411"/>
                <a:gd name="connsiteX9" fmla="*/ 56427 w 56703"/>
                <a:gd name="connsiteY9" fmla="*/ 15408 h 36411"/>
                <a:gd name="connsiteX10" fmla="*/ 39577 w 56703"/>
                <a:gd name="connsiteY10" fmla="*/ 1069 h 3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03" h="36411">
                  <a:moveTo>
                    <a:pt x="39577" y="1069"/>
                  </a:moveTo>
                  <a:cubicBezTo>
                    <a:pt x="30939" y="-632"/>
                    <a:pt x="22051" y="-632"/>
                    <a:pt x="13412" y="1069"/>
                  </a:cubicBezTo>
                  <a:cubicBezTo>
                    <a:pt x="4595" y="2592"/>
                    <a:pt x="-1314" y="10977"/>
                    <a:pt x="212" y="19798"/>
                  </a:cubicBezTo>
                  <a:cubicBezTo>
                    <a:pt x="258" y="20065"/>
                    <a:pt x="311" y="20325"/>
                    <a:pt x="370" y="20592"/>
                  </a:cubicBezTo>
                  <a:cubicBezTo>
                    <a:pt x="979" y="25242"/>
                    <a:pt x="3395" y="29462"/>
                    <a:pt x="7094" y="32338"/>
                  </a:cubicBezTo>
                  <a:cubicBezTo>
                    <a:pt x="9751" y="34177"/>
                    <a:pt x="12803" y="35368"/>
                    <a:pt x="16004" y="35821"/>
                  </a:cubicBezTo>
                  <a:cubicBezTo>
                    <a:pt x="26122" y="36842"/>
                    <a:pt x="36341" y="35821"/>
                    <a:pt x="46058" y="32824"/>
                  </a:cubicBezTo>
                  <a:cubicBezTo>
                    <a:pt x="47536" y="32581"/>
                    <a:pt x="48960" y="32087"/>
                    <a:pt x="50270" y="31366"/>
                  </a:cubicBezTo>
                  <a:cubicBezTo>
                    <a:pt x="51789" y="30499"/>
                    <a:pt x="53047" y="29236"/>
                    <a:pt x="53916" y="27721"/>
                  </a:cubicBezTo>
                  <a:cubicBezTo>
                    <a:pt x="56263" y="24075"/>
                    <a:pt x="57159" y="19685"/>
                    <a:pt x="56427" y="15408"/>
                  </a:cubicBezTo>
                  <a:cubicBezTo>
                    <a:pt x="54789" y="7315"/>
                    <a:pt x="47829" y="1393"/>
                    <a:pt x="39577" y="1069"/>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62" name="Freeform: Shape 2161">
              <a:extLst>
                <a:ext uri="{FF2B5EF4-FFF2-40B4-BE49-F238E27FC236}">
                  <a16:creationId xmlns:a16="http://schemas.microsoft.com/office/drawing/2014/main" xmlns="" id="{0DF88A9B-6CA8-BB8F-08C9-06689E2CC194}"/>
                </a:ext>
              </a:extLst>
            </p:cNvPr>
            <p:cNvSpPr/>
            <p:nvPr/>
          </p:nvSpPr>
          <p:spPr>
            <a:xfrm>
              <a:off x="7554163" y="3402461"/>
              <a:ext cx="143685" cy="82843"/>
            </a:xfrm>
            <a:custGeom>
              <a:avLst/>
              <a:gdLst>
                <a:gd name="connsiteX0" fmla="*/ 125107 w 143685"/>
                <a:gd name="connsiteY0" fmla="*/ 72052 h 82843"/>
                <a:gd name="connsiteX1" fmla="*/ 27169 w 143685"/>
                <a:gd name="connsiteY1" fmla="*/ 82340 h 82843"/>
                <a:gd name="connsiteX2" fmla="*/ 7566 w 143685"/>
                <a:gd name="connsiteY2" fmla="*/ 77074 h 82843"/>
                <a:gd name="connsiteX3" fmla="*/ 599 w 143685"/>
                <a:gd name="connsiteY3" fmla="*/ 63384 h 82843"/>
                <a:gd name="connsiteX4" fmla="*/ 113 w 143685"/>
                <a:gd name="connsiteY4" fmla="*/ 55283 h 82843"/>
                <a:gd name="connsiteX5" fmla="*/ 2219 w 143685"/>
                <a:gd name="connsiteY5" fmla="*/ 48803 h 82843"/>
                <a:gd name="connsiteX6" fmla="*/ 10320 w 143685"/>
                <a:gd name="connsiteY6" fmla="*/ 41917 h 82843"/>
                <a:gd name="connsiteX7" fmla="*/ 64271 w 143685"/>
                <a:gd name="connsiteY7" fmla="*/ 19478 h 82843"/>
                <a:gd name="connsiteX8" fmla="*/ 105989 w 143685"/>
                <a:gd name="connsiteY8" fmla="*/ 3277 h 82843"/>
                <a:gd name="connsiteX9" fmla="*/ 117735 w 143685"/>
                <a:gd name="connsiteY9" fmla="*/ -206 h 82843"/>
                <a:gd name="connsiteX10" fmla="*/ 136772 w 143685"/>
                <a:gd name="connsiteY10" fmla="*/ 18668 h 82843"/>
                <a:gd name="connsiteX11" fmla="*/ 143658 w 143685"/>
                <a:gd name="connsiteY11" fmla="*/ 55040 h 82843"/>
                <a:gd name="connsiteX12" fmla="*/ 125107 w 143685"/>
                <a:gd name="connsiteY12" fmla="*/ 72052 h 8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685" h="82843">
                  <a:moveTo>
                    <a:pt x="125107" y="72052"/>
                  </a:moveTo>
                  <a:lnTo>
                    <a:pt x="27169" y="82340"/>
                  </a:lnTo>
                  <a:cubicBezTo>
                    <a:pt x="20185" y="83425"/>
                    <a:pt x="13069" y="81513"/>
                    <a:pt x="7566" y="77074"/>
                  </a:cubicBezTo>
                  <a:cubicBezTo>
                    <a:pt x="3543" y="73599"/>
                    <a:pt x="1042" y="68682"/>
                    <a:pt x="599" y="63384"/>
                  </a:cubicBezTo>
                  <a:cubicBezTo>
                    <a:pt x="-16" y="60727"/>
                    <a:pt x="-180" y="57989"/>
                    <a:pt x="113" y="55283"/>
                  </a:cubicBezTo>
                  <a:cubicBezTo>
                    <a:pt x="217" y="52975"/>
                    <a:pt x="944" y="50731"/>
                    <a:pt x="2219" y="48803"/>
                  </a:cubicBezTo>
                  <a:cubicBezTo>
                    <a:pt x="4255" y="45822"/>
                    <a:pt x="7052" y="43448"/>
                    <a:pt x="10320" y="41917"/>
                  </a:cubicBezTo>
                  <a:cubicBezTo>
                    <a:pt x="18421" y="37786"/>
                    <a:pt x="42723" y="28146"/>
                    <a:pt x="64271" y="19478"/>
                  </a:cubicBezTo>
                  <a:lnTo>
                    <a:pt x="105989" y="3277"/>
                  </a:lnTo>
                  <a:cubicBezTo>
                    <a:pt x="109524" y="1090"/>
                    <a:pt x="113580" y="-109"/>
                    <a:pt x="117735" y="-206"/>
                  </a:cubicBezTo>
                  <a:cubicBezTo>
                    <a:pt x="124216" y="-206"/>
                    <a:pt x="132884" y="3601"/>
                    <a:pt x="136772" y="18668"/>
                  </a:cubicBezTo>
                  <a:cubicBezTo>
                    <a:pt x="140992" y="30349"/>
                    <a:pt x="143317" y="42630"/>
                    <a:pt x="143658" y="55040"/>
                  </a:cubicBezTo>
                  <a:cubicBezTo>
                    <a:pt x="143253" y="63951"/>
                    <a:pt x="138068" y="69784"/>
                    <a:pt x="125107" y="7205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63" name="Freeform: Shape 2162">
              <a:extLst>
                <a:ext uri="{FF2B5EF4-FFF2-40B4-BE49-F238E27FC236}">
                  <a16:creationId xmlns:a16="http://schemas.microsoft.com/office/drawing/2014/main" xmlns="" id="{728B62E8-5D73-3F83-A0C0-ED09B1173D3A}"/>
                </a:ext>
              </a:extLst>
            </p:cNvPr>
            <p:cNvSpPr/>
            <p:nvPr/>
          </p:nvSpPr>
          <p:spPr>
            <a:xfrm>
              <a:off x="7564166" y="3441700"/>
              <a:ext cx="56173" cy="34973"/>
            </a:xfrm>
            <a:custGeom>
              <a:avLst/>
              <a:gdLst>
                <a:gd name="connsiteX0" fmla="*/ 35151 w 56173"/>
                <a:gd name="connsiteY0" fmla="*/ 328 h 34973"/>
                <a:gd name="connsiteX1" fmla="*/ 10039 w 56173"/>
                <a:gd name="connsiteY1" fmla="*/ 7619 h 34973"/>
                <a:gd name="connsiteX2" fmla="*/ 2505 w 56173"/>
                <a:gd name="connsiteY2" fmla="*/ 13451 h 34973"/>
                <a:gd name="connsiteX3" fmla="*/ 885 w 56173"/>
                <a:gd name="connsiteY3" fmla="*/ 25278 h 34973"/>
                <a:gd name="connsiteX4" fmla="*/ 8986 w 56173"/>
                <a:gd name="connsiteY4" fmla="*/ 33379 h 34973"/>
                <a:gd name="connsiteX5" fmla="*/ 18221 w 56173"/>
                <a:gd name="connsiteY5" fmla="*/ 34756 h 34973"/>
                <a:gd name="connsiteX6" fmla="*/ 47626 w 56173"/>
                <a:gd name="connsiteY6" fmla="*/ 28195 h 34973"/>
                <a:gd name="connsiteX7" fmla="*/ 51595 w 56173"/>
                <a:gd name="connsiteY7" fmla="*/ 26251 h 34973"/>
                <a:gd name="connsiteX8" fmla="*/ 54674 w 56173"/>
                <a:gd name="connsiteY8" fmla="*/ 22200 h 34973"/>
                <a:gd name="connsiteX9" fmla="*/ 55160 w 56173"/>
                <a:gd name="connsiteY9" fmla="*/ 9887 h 34973"/>
                <a:gd name="connsiteX10" fmla="*/ 35151 w 56173"/>
                <a:gd name="connsiteY10" fmla="*/ 328 h 3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173" h="34973">
                  <a:moveTo>
                    <a:pt x="35151" y="328"/>
                  </a:moveTo>
                  <a:cubicBezTo>
                    <a:pt x="26404" y="1195"/>
                    <a:pt x="17892" y="3666"/>
                    <a:pt x="10039" y="7619"/>
                  </a:cubicBezTo>
                  <a:cubicBezTo>
                    <a:pt x="7194" y="9085"/>
                    <a:pt x="4640" y="11062"/>
                    <a:pt x="2505" y="13451"/>
                  </a:cubicBezTo>
                  <a:cubicBezTo>
                    <a:pt x="-147" y="16805"/>
                    <a:pt x="-768" y="21333"/>
                    <a:pt x="885" y="25278"/>
                  </a:cubicBezTo>
                  <a:cubicBezTo>
                    <a:pt x="2252" y="29045"/>
                    <a:pt x="5219" y="32010"/>
                    <a:pt x="8986" y="33379"/>
                  </a:cubicBezTo>
                  <a:cubicBezTo>
                    <a:pt x="11959" y="34384"/>
                    <a:pt x="15085" y="34845"/>
                    <a:pt x="18221" y="34756"/>
                  </a:cubicBezTo>
                  <a:cubicBezTo>
                    <a:pt x="28348" y="34440"/>
                    <a:pt x="38325" y="32213"/>
                    <a:pt x="47626" y="28195"/>
                  </a:cubicBezTo>
                  <a:cubicBezTo>
                    <a:pt x="49044" y="27765"/>
                    <a:pt x="50384" y="27109"/>
                    <a:pt x="51595" y="26251"/>
                  </a:cubicBezTo>
                  <a:cubicBezTo>
                    <a:pt x="52930" y="25165"/>
                    <a:pt x="53986" y="23780"/>
                    <a:pt x="54674" y="22200"/>
                  </a:cubicBezTo>
                  <a:cubicBezTo>
                    <a:pt x="56451" y="18320"/>
                    <a:pt x="56626" y="13897"/>
                    <a:pt x="55160" y="9887"/>
                  </a:cubicBezTo>
                  <a:cubicBezTo>
                    <a:pt x="51667" y="2297"/>
                    <a:pt x="43252" y="-1729"/>
                    <a:pt x="35151" y="32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64" name="Freeform: Shape 2163">
              <a:extLst>
                <a:ext uri="{FF2B5EF4-FFF2-40B4-BE49-F238E27FC236}">
                  <a16:creationId xmlns:a16="http://schemas.microsoft.com/office/drawing/2014/main" xmlns="" id="{AC43D328-121E-1819-207B-E1E65E582EA0}"/>
                </a:ext>
              </a:extLst>
            </p:cNvPr>
            <p:cNvSpPr/>
            <p:nvPr/>
          </p:nvSpPr>
          <p:spPr>
            <a:xfrm>
              <a:off x="7537071" y="3329044"/>
              <a:ext cx="137157" cy="110790"/>
            </a:xfrm>
            <a:custGeom>
              <a:avLst/>
              <a:gdLst>
                <a:gd name="connsiteX0" fmla="*/ 123892 w 137157"/>
                <a:gd name="connsiteY0" fmla="*/ 69808 h 110790"/>
                <a:gd name="connsiteX1" fmla="*/ 33164 w 137157"/>
                <a:gd name="connsiteY1" fmla="*/ 107962 h 110790"/>
                <a:gd name="connsiteX2" fmla="*/ 13236 w 137157"/>
                <a:gd name="connsiteY2" fmla="*/ 109258 h 110790"/>
                <a:gd name="connsiteX3" fmla="*/ 3029 w 137157"/>
                <a:gd name="connsiteY3" fmla="*/ 99943 h 110790"/>
                <a:gd name="connsiteX4" fmla="*/ 275 w 137157"/>
                <a:gd name="connsiteY4" fmla="*/ 92733 h 110790"/>
                <a:gd name="connsiteX5" fmla="*/ 275 w 137157"/>
                <a:gd name="connsiteY5" fmla="*/ 86495 h 110790"/>
                <a:gd name="connsiteX6" fmla="*/ 5784 w 137157"/>
                <a:gd name="connsiteY6" fmla="*/ 77261 h 110790"/>
                <a:gd name="connsiteX7" fmla="*/ 48798 w 137157"/>
                <a:gd name="connsiteY7" fmla="*/ 37648 h 110790"/>
                <a:gd name="connsiteX8" fmla="*/ 82335 w 137157"/>
                <a:gd name="connsiteY8" fmla="*/ 8081 h 110790"/>
                <a:gd name="connsiteX9" fmla="*/ 92218 w 137157"/>
                <a:gd name="connsiteY9" fmla="*/ 790 h 110790"/>
                <a:gd name="connsiteX10" fmla="*/ 103397 w 137157"/>
                <a:gd name="connsiteY10" fmla="*/ 790 h 110790"/>
                <a:gd name="connsiteX11" fmla="*/ 110202 w 137157"/>
                <a:gd name="connsiteY11" fmla="*/ 4678 h 110790"/>
                <a:gd name="connsiteX12" fmla="*/ 117087 w 137157"/>
                <a:gd name="connsiteY12" fmla="*/ 12779 h 110790"/>
                <a:gd name="connsiteX13" fmla="*/ 136205 w 137157"/>
                <a:gd name="connsiteY13" fmla="*/ 46883 h 110790"/>
                <a:gd name="connsiteX14" fmla="*/ 135476 w 137157"/>
                <a:gd name="connsiteY14" fmla="*/ 59601 h 110790"/>
                <a:gd name="connsiteX15" fmla="*/ 123892 w 137157"/>
                <a:gd name="connsiteY15" fmla="*/ 69808 h 11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7157" h="110790">
                  <a:moveTo>
                    <a:pt x="123892" y="69808"/>
                  </a:moveTo>
                  <a:lnTo>
                    <a:pt x="33164" y="107962"/>
                  </a:lnTo>
                  <a:cubicBezTo>
                    <a:pt x="26934" y="110935"/>
                    <a:pt x="19799" y="111397"/>
                    <a:pt x="13236" y="109258"/>
                  </a:cubicBezTo>
                  <a:cubicBezTo>
                    <a:pt x="8680" y="107719"/>
                    <a:pt x="4977" y="104341"/>
                    <a:pt x="3029" y="99943"/>
                  </a:cubicBezTo>
                  <a:cubicBezTo>
                    <a:pt x="1705" y="97715"/>
                    <a:pt x="773" y="95277"/>
                    <a:pt x="275" y="92733"/>
                  </a:cubicBezTo>
                  <a:cubicBezTo>
                    <a:pt x="-129" y="90675"/>
                    <a:pt x="-129" y="88553"/>
                    <a:pt x="275" y="86495"/>
                  </a:cubicBezTo>
                  <a:cubicBezTo>
                    <a:pt x="1399" y="83044"/>
                    <a:pt x="3281" y="79885"/>
                    <a:pt x="5784" y="77261"/>
                  </a:cubicBezTo>
                  <a:cubicBezTo>
                    <a:pt x="12102" y="70699"/>
                    <a:pt x="31220" y="53364"/>
                    <a:pt x="48798" y="37648"/>
                  </a:cubicBezTo>
                  <a:lnTo>
                    <a:pt x="82335" y="8081"/>
                  </a:lnTo>
                  <a:cubicBezTo>
                    <a:pt x="84890" y="4784"/>
                    <a:pt x="88312" y="2256"/>
                    <a:pt x="92218" y="790"/>
                  </a:cubicBezTo>
                  <a:cubicBezTo>
                    <a:pt x="95826" y="-539"/>
                    <a:pt x="99789" y="-539"/>
                    <a:pt x="103397" y="790"/>
                  </a:cubicBezTo>
                  <a:cubicBezTo>
                    <a:pt x="105850" y="1730"/>
                    <a:pt x="108144" y="3042"/>
                    <a:pt x="110202" y="4678"/>
                  </a:cubicBezTo>
                  <a:cubicBezTo>
                    <a:pt x="112843" y="7068"/>
                    <a:pt x="115158" y="9790"/>
                    <a:pt x="117087" y="12779"/>
                  </a:cubicBezTo>
                  <a:cubicBezTo>
                    <a:pt x="125288" y="23018"/>
                    <a:pt x="131747" y="34546"/>
                    <a:pt x="136205" y="46883"/>
                  </a:cubicBezTo>
                  <a:cubicBezTo>
                    <a:pt x="137653" y="51055"/>
                    <a:pt x="137391" y="55624"/>
                    <a:pt x="135476" y="59601"/>
                  </a:cubicBezTo>
                  <a:cubicBezTo>
                    <a:pt x="132827" y="64170"/>
                    <a:pt x="128760" y="67758"/>
                    <a:pt x="123892" y="69808"/>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65" name="Freeform: Shape 2164">
              <a:extLst>
                <a:ext uri="{FF2B5EF4-FFF2-40B4-BE49-F238E27FC236}">
                  <a16:creationId xmlns:a16="http://schemas.microsoft.com/office/drawing/2014/main" xmlns="" id="{F20FF629-0C16-0655-A481-41507011A1F0}"/>
                </a:ext>
              </a:extLst>
            </p:cNvPr>
            <p:cNvSpPr/>
            <p:nvPr/>
          </p:nvSpPr>
          <p:spPr>
            <a:xfrm>
              <a:off x="7547131" y="3389823"/>
              <a:ext cx="52502" cy="41318"/>
            </a:xfrm>
            <a:custGeom>
              <a:avLst/>
              <a:gdLst>
                <a:gd name="connsiteX0" fmla="*/ 27641 w 52502"/>
                <a:gd name="connsiteY0" fmla="*/ 2468 h 41318"/>
                <a:gd name="connsiteX1" fmla="*/ 6174 w 52502"/>
                <a:gd name="connsiteY1" fmla="*/ 17778 h 41318"/>
                <a:gd name="connsiteX2" fmla="*/ 827 w 52502"/>
                <a:gd name="connsiteY2" fmla="*/ 25879 h 41318"/>
                <a:gd name="connsiteX3" fmla="*/ 2610 w 52502"/>
                <a:gd name="connsiteY3" fmla="*/ 36815 h 41318"/>
                <a:gd name="connsiteX4" fmla="*/ 12249 w 52502"/>
                <a:gd name="connsiteY4" fmla="*/ 41108 h 41318"/>
                <a:gd name="connsiteX5" fmla="*/ 21403 w 52502"/>
                <a:gd name="connsiteY5" fmla="*/ 39407 h 41318"/>
                <a:gd name="connsiteX6" fmla="*/ 47406 w 52502"/>
                <a:gd name="connsiteY6" fmla="*/ 24421 h 41318"/>
                <a:gd name="connsiteX7" fmla="*/ 50647 w 52502"/>
                <a:gd name="connsiteY7" fmla="*/ 21342 h 41318"/>
                <a:gd name="connsiteX8" fmla="*/ 52348 w 52502"/>
                <a:gd name="connsiteY8" fmla="*/ 16644 h 41318"/>
                <a:gd name="connsiteX9" fmla="*/ 48945 w 52502"/>
                <a:gd name="connsiteY9" fmla="*/ 4898 h 41318"/>
                <a:gd name="connsiteX10" fmla="*/ 27641 w 52502"/>
                <a:gd name="connsiteY10" fmla="*/ 2468 h 4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02" h="41318">
                  <a:moveTo>
                    <a:pt x="27641" y="2468"/>
                  </a:moveTo>
                  <a:cubicBezTo>
                    <a:pt x="19614" y="6227"/>
                    <a:pt x="12339" y="11411"/>
                    <a:pt x="6174" y="17778"/>
                  </a:cubicBezTo>
                  <a:cubicBezTo>
                    <a:pt x="3910" y="20127"/>
                    <a:pt x="2097" y="22873"/>
                    <a:pt x="827" y="25879"/>
                  </a:cubicBezTo>
                  <a:cubicBezTo>
                    <a:pt x="-781" y="29556"/>
                    <a:pt x="-84" y="33834"/>
                    <a:pt x="2610" y="36815"/>
                  </a:cubicBezTo>
                  <a:cubicBezTo>
                    <a:pt x="5015" y="39618"/>
                    <a:pt x="8555" y="41197"/>
                    <a:pt x="12249" y="41108"/>
                  </a:cubicBezTo>
                  <a:cubicBezTo>
                    <a:pt x="15369" y="41011"/>
                    <a:pt x="18455" y="40436"/>
                    <a:pt x="21403" y="39407"/>
                  </a:cubicBezTo>
                  <a:cubicBezTo>
                    <a:pt x="30914" y="36045"/>
                    <a:pt x="39727" y="30966"/>
                    <a:pt x="47406" y="24421"/>
                  </a:cubicBezTo>
                  <a:cubicBezTo>
                    <a:pt x="48637" y="23562"/>
                    <a:pt x="49730" y="22525"/>
                    <a:pt x="50647" y="21342"/>
                  </a:cubicBezTo>
                  <a:cubicBezTo>
                    <a:pt x="51635" y="19965"/>
                    <a:pt x="52223" y="18337"/>
                    <a:pt x="52348" y="16644"/>
                  </a:cubicBezTo>
                  <a:cubicBezTo>
                    <a:pt x="52895" y="12424"/>
                    <a:pt x="51662" y="8171"/>
                    <a:pt x="48945" y="4898"/>
                  </a:cubicBezTo>
                  <a:cubicBezTo>
                    <a:pt x="43312" y="-845"/>
                    <a:pt x="34423" y="-1866"/>
                    <a:pt x="27641" y="246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66" name="Freeform: Shape 2165">
              <a:extLst>
                <a:ext uri="{FF2B5EF4-FFF2-40B4-BE49-F238E27FC236}">
                  <a16:creationId xmlns:a16="http://schemas.microsoft.com/office/drawing/2014/main" xmlns="" id="{60ADD934-2D3B-1657-4847-0E61784F93A2}"/>
                </a:ext>
              </a:extLst>
            </p:cNvPr>
            <p:cNvSpPr/>
            <p:nvPr/>
          </p:nvSpPr>
          <p:spPr>
            <a:xfrm>
              <a:off x="7507611" y="3273831"/>
              <a:ext cx="117423" cy="132761"/>
            </a:xfrm>
            <a:custGeom>
              <a:avLst/>
              <a:gdLst>
                <a:gd name="connsiteX0" fmla="*/ 110499 w 117423"/>
                <a:gd name="connsiteY0" fmla="*/ 56652 h 132761"/>
                <a:gd name="connsiteX1" fmla="*/ 38565 w 117423"/>
                <a:gd name="connsiteY1" fmla="*/ 123968 h 132761"/>
                <a:gd name="connsiteX2" fmla="*/ 20338 w 117423"/>
                <a:gd name="connsiteY2" fmla="*/ 132555 h 132761"/>
                <a:gd name="connsiteX3" fmla="*/ 7620 w 117423"/>
                <a:gd name="connsiteY3" fmla="*/ 127452 h 132761"/>
                <a:gd name="connsiteX4" fmla="*/ 2517 w 117423"/>
                <a:gd name="connsiteY4" fmla="*/ 121457 h 132761"/>
                <a:gd name="connsiteX5" fmla="*/ 6 w 117423"/>
                <a:gd name="connsiteY5" fmla="*/ 115625 h 132761"/>
                <a:gd name="connsiteX6" fmla="*/ 2031 w 117423"/>
                <a:gd name="connsiteY6" fmla="*/ 104770 h 132761"/>
                <a:gd name="connsiteX7" fmla="*/ 28682 w 117423"/>
                <a:gd name="connsiteY7" fmla="*/ 52763 h 132761"/>
                <a:gd name="connsiteX8" fmla="*/ 49744 w 117423"/>
                <a:gd name="connsiteY8" fmla="*/ 13637 h 132761"/>
                <a:gd name="connsiteX9" fmla="*/ 56468 w 117423"/>
                <a:gd name="connsiteY9" fmla="*/ 3349 h 132761"/>
                <a:gd name="connsiteX10" fmla="*/ 83605 w 117423"/>
                <a:gd name="connsiteY10" fmla="*/ 5779 h 132761"/>
                <a:gd name="connsiteX11" fmla="*/ 113334 w 117423"/>
                <a:gd name="connsiteY11" fmla="*/ 31134 h 132761"/>
                <a:gd name="connsiteX12" fmla="*/ 110499 w 117423"/>
                <a:gd name="connsiteY12" fmla="*/ 56652 h 13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423" h="132761">
                  <a:moveTo>
                    <a:pt x="110499" y="56652"/>
                  </a:moveTo>
                  <a:cubicBezTo>
                    <a:pt x="86683" y="79277"/>
                    <a:pt x="62705" y="101716"/>
                    <a:pt x="38565" y="123968"/>
                  </a:cubicBezTo>
                  <a:cubicBezTo>
                    <a:pt x="33671" y="128861"/>
                    <a:pt x="27226" y="131891"/>
                    <a:pt x="20338" y="132555"/>
                  </a:cubicBezTo>
                  <a:cubicBezTo>
                    <a:pt x="15628" y="132417"/>
                    <a:pt x="11119" y="130611"/>
                    <a:pt x="7620" y="127452"/>
                  </a:cubicBezTo>
                  <a:cubicBezTo>
                    <a:pt x="5755" y="125597"/>
                    <a:pt x="4048" y="123596"/>
                    <a:pt x="2517" y="121457"/>
                  </a:cubicBezTo>
                  <a:cubicBezTo>
                    <a:pt x="1125" y="119805"/>
                    <a:pt x="252" y="117771"/>
                    <a:pt x="6" y="115625"/>
                  </a:cubicBezTo>
                  <a:cubicBezTo>
                    <a:pt x="-194" y="111898"/>
                    <a:pt x="500" y="108172"/>
                    <a:pt x="2031" y="104770"/>
                  </a:cubicBezTo>
                  <a:cubicBezTo>
                    <a:pt x="5676" y="96669"/>
                    <a:pt x="17584" y="73501"/>
                    <a:pt x="28682" y="52763"/>
                  </a:cubicBezTo>
                  <a:lnTo>
                    <a:pt x="49744" y="13637"/>
                  </a:lnTo>
                  <a:cubicBezTo>
                    <a:pt x="51036" y="9676"/>
                    <a:pt x="53356" y="6119"/>
                    <a:pt x="56468" y="3349"/>
                  </a:cubicBezTo>
                  <a:cubicBezTo>
                    <a:pt x="61490" y="-782"/>
                    <a:pt x="70077" y="-2808"/>
                    <a:pt x="83605" y="5779"/>
                  </a:cubicBezTo>
                  <a:cubicBezTo>
                    <a:pt x="94818" y="12576"/>
                    <a:pt x="104857" y="21138"/>
                    <a:pt x="113334" y="31134"/>
                  </a:cubicBezTo>
                  <a:cubicBezTo>
                    <a:pt x="119005" y="38992"/>
                    <a:pt x="119329" y="46850"/>
                    <a:pt x="110499" y="56652"/>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67" name="Freeform: Shape 2166">
              <a:extLst>
                <a:ext uri="{FF2B5EF4-FFF2-40B4-BE49-F238E27FC236}">
                  <a16:creationId xmlns:a16="http://schemas.microsoft.com/office/drawing/2014/main" xmlns="" id="{A720E0ED-CC6D-BC45-365C-63B05ACDD614}"/>
                </a:ext>
              </a:extLst>
            </p:cNvPr>
            <p:cNvSpPr/>
            <p:nvPr/>
          </p:nvSpPr>
          <p:spPr>
            <a:xfrm>
              <a:off x="7517987" y="3347534"/>
              <a:ext cx="45743" cy="49449"/>
            </a:xfrm>
            <a:custGeom>
              <a:avLst/>
              <a:gdLst>
                <a:gd name="connsiteX0" fmla="*/ 16523 w 45743"/>
                <a:gd name="connsiteY0" fmla="*/ 7088 h 49449"/>
                <a:gd name="connsiteX1" fmla="*/ 2023 w 45743"/>
                <a:gd name="connsiteY1" fmla="*/ 29041 h 49449"/>
                <a:gd name="connsiteX2" fmla="*/ -2 w 45743"/>
                <a:gd name="connsiteY2" fmla="*/ 38114 h 49449"/>
                <a:gd name="connsiteX3" fmla="*/ 5506 w 45743"/>
                <a:gd name="connsiteY3" fmla="*/ 47916 h 49449"/>
                <a:gd name="connsiteX4" fmla="*/ 15956 w 45743"/>
                <a:gd name="connsiteY4" fmla="*/ 48483 h 49449"/>
                <a:gd name="connsiteX5" fmla="*/ 24057 w 45743"/>
                <a:gd name="connsiteY5" fmla="*/ 43784 h 49449"/>
                <a:gd name="connsiteX6" fmla="*/ 43418 w 45743"/>
                <a:gd name="connsiteY6" fmla="*/ 20292 h 49449"/>
                <a:gd name="connsiteX7" fmla="*/ 45443 w 45743"/>
                <a:gd name="connsiteY7" fmla="*/ 16323 h 49449"/>
                <a:gd name="connsiteX8" fmla="*/ 45443 w 45743"/>
                <a:gd name="connsiteY8" fmla="*/ 11219 h 49449"/>
                <a:gd name="connsiteX9" fmla="*/ 26730 w 45743"/>
                <a:gd name="connsiteY9" fmla="*/ 283 h 49449"/>
                <a:gd name="connsiteX10" fmla="*/ 16523 w 45743"/>
                <a:gd name="connsiteY10" fmla="*/ 7088 h 4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43" h="49449">
                  <a:moveTo>
                    <a:pt x="16523" y="7088"/>
                  </a:moveTo>
                  <a:cubicBezTo>
                    <a:pt x="10421" y="13479"/>
                    <a:pt x="5511" y="20916"/>
                    <a:pt x="2023" y="29041"/>
                  </a:cubicBezTo>
                  <a:cubicBezTo>
                    <a:pt x="771" y="31909"/>
                    <a:pt x="83" y="34987"/>
                    <a:pt x="-2" y="38114"/>
                  </a:cubicBezTo>
                  <a:cubicBezTo>
                    <a:pt x="-293" y="42188"/>
                    <a:pt x="1874" y="46044"/>
                    <a:pt x="5506" y="47916"/>
                  </a:cubicBezTo>
                  <a:cubicBezTo>
                    <a:pt x="8782" y="49463"/>
                    <a:pt x="12533" y="49665"/>
                    <a:pt x="15956" y="48483"/>
                  </a:cubicBezTo>
                  <a:cubicBezTo>
                    <a:pt x="18888" y="47357"/>
                    <a:pt x="21622" y="45769"/>
                    <a:pt x="24057" y="43784"/>
                  </a:cubicBezTo>
                  <a:cubicBezTo>
                    <a:pt x="31899" y="37206"/>
                    <a:pt x="38463" y="29243"/>
                    <a:pt x="43418" y="20292"/>
                  </a:cubicBezTo>
                  <a:cubicBezTo>
                    <a:pt x="44283" y="19077"/>
                    <a:pt x="44965" y="17740"/>
                    <a:pt x="45443" y="16323"/>
                  </a:cubicBezTo>
                  <a:cubicBezTo>
                    <a:pt x="45807" y="14638"/>
                    <a:pt x="45807" y="12904"/>
                    <a:pt x="45443" y="11219"/>
                  </a:cubicBezTo>
                  <a:cubicBezTo>
                    <a:pt x="43265" y="3054"/>
                    <a:pt x="34912" y="-1823"/>
                    <a:pt x="26730" y="283"/>
                  </a:cubicBezTo>
                  <a:cubicBezTo>
                    <a:pt x="22802" y="1644"/>
                    <a:pt x="19288" y="3985"/>
                    <a:pt x="16523" y="7088"/>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68" name="Freeform: Shape 2167">
              <a:extLst>
                <a:ext uri="{FF2B5EF4-FFF2-40B4-BE49-F238E27FC236}">
                  <a16:creationId xmlns:a16="http://schemas.microsoft.com/office/drawing/2014/main" xmlns="" id="{DFA01821-CC67-31A6-B6F3-4C2A57F9E005}"/>
                </a:ext>
              </a:extLst>
            </p:cNvPr>
            <p:cNvSpPr/>
            <p:nvPr/>
          </p:nvSpPr>
          <p:spPr>
            <a:xfrm>
              <a:off x="7466048" y="3241543"/>
              <a:ext cx="90308" cy="143167"/>
            </a:xfrm>
            <a:custGeom>
              <a:avLst/>
              <a:gdLst>
                <a:gd name="connsiteX0" fmla="*/ 87662 w 90308"/>
                <a:gd name="connsiteY0" fmla="*/ 40335 h 143167"/>
                <a:gd name="connsiteX1" fmla="*/ 43027 w 90308"/>
                <a:gd name="connsiteY1" fmla="*/ 128066 h 143167"/>
                <a:gd name="connsiteX2" fmla="*/ 28527 w 90308"/>
                <a:gd name="connsiteY2" fmla="*/ 142080 h 143167"/>
                <a:gd name="connsiteX3" fmla="*/ 13945 w 90308"/>
                <a:gd name="connsiteY3" fmla="*/ 141027 h 143167"/>
                <a:gd name="connsiteX4" fmla="*/ 6412 w 90308"/>
                <a:gd name="connsiteY4" fmla="*/ 136895 h 143167"/>
                <a:gd name="connsiteX5" fmla="*/ 1875 w 90308"/>
                <a:gd name="connsiteY5" fmla="*/ 131792 h 143167"/>
                <a:gd name="connsiteX6" fmla="*/ 93 w 90308"/>
                <a:gd name="connsiteY6" fmla="*/ 121099 h 143167"/>
                <a:gd name="connsiteX7" fmla="*/ 9814 w 90308"/>
                <a:gd name="connsiteY7" fmla="*/ 63503 h 143167"/>
                <a:gd name="connsiteX8" fmla="*/ 18401 w 90308"/>
                <a:gd name="connsiteY8" fmla="*/ 19597 h 143167"/>
                <a:gd name="connsiteX9" fmla="*/ 21722 w 90308"/>
                <a:gd name="connsiteY9" fmla="*/ 7770 h 143167"/>
                <a:gd name="connsiteX10" fmla="*/ 47320 w 90308"/>
                <a:gd name="connsiteY10" fmla="*/ 1452 h 143167"/>
                <a:gd name="connsiteX11" fmla="*/ 57932 w 90308"/>
                <a:gd name="connsiteY11" fmla="*/ 4449 h 143167"/>
                <a:gd name="connsiteX12" fmla="*/ 67410 w 90308"/>
                <a:gd name="connsiteY12" fmla="*/ 7770 h 143167"/>
                <a:gd name="connsiteX13" fmla="*/ 82396 w 90308"/>
                <a:gd name="connsiteY13" fmla="*/ 14899 h 143167"/>
                <a:gd name="connsiteX14" fmla="*/ 87662 w 90308"/>
                <a:gd name="connsiteY14" fmla="*/ 40335 h 143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308" h="143167">
                  <a:moveTo>
                    <a:pt x="87662" y="40335"/>
                  </a:moveTo>
                  <a:lnTo>
                    <a:pt x="43027" y="128066"/>
                  </a:lnTo>
                  <a:cubicBezTo>
                    <a:pt x="37437" y="137139"/>
                    <a:pt x="33711" y="140541"/>
                    <a:pt x="28527" y="142080"/>
                  </a:cubicBezTo>
                  <a:cubicBezTo>
                    <a:pt x="23704" y="143546"/>
                    <a:pt x="18507" y="143174"/>
                    <a:pt x="13945" y="141027"/>
                  </a:cubicBezTo>
                  <a:cubicBezTo>
                    <a:pt x="11279" y="139958"/>
                    <a:pt x="8750" y="138564"/>
                    <a:pt x="6412" y="136895"/>
                  </a:cubicBezTo>
                  <a:cubicBezTo>
                    <a:pt x="4500" y="135599"/>
                    <a:pt x="2941" y="133842"/>
                    <a:pt x="1875" y="131792"/>
                  </a:cubicBezTo>
                  <a:cubicBezTo>
                    <a:pt x="305" y="128463"/>
                    <a:pt x="-313" y="124761"/>
                    <a:pt x="93" y="121099"/>
                  </a:cubicBezTo>
                  <a:cubicBezTo>
                    <a:pt x="903" y="112026"/>
                    <a:pt x="5521" y="86590"/>
                    <a:pt x="9814" y="63503"/>
                  </a:cubicBezTo>
                  <a:cubicBezTo>
                    <a:pt x="14107" y="40416"/>
                    <a:pt x="18401" y="19597"/>
                    <a:pt x="18401" y="19597"/>
                  </a:cubicBezTo>
                  <a:cubicBezTo>
                    <a:pt x="18439" y="15434"/>
                    <a:pt x="19586" y="11351"/>
                    <a:pt x="21722" y="7770"/>
                  </a:cubicBezTo>
                  <a:cubicBezTo>
                    <a:pt x="25124" y="2343"/>
                    <a:pt x="32496" y="-3004"/>
                    <a:pt x="47320" y="1452"/>
                  </a:cubicBezTo>
                  <a:lnTo>
                    <a:pt x="57932" y="4449"/>
                  </a:lnTo>
                  <a:cubicBezTo>
                    <a:pt x="61335" y="5421"/>
                    <a:pt x="64494" y="6636"/>
                    <a:pt x="67410" y="7770"/>
                  </a:cubicBezTo>
                  <a:cubicBezTo>
                    <a:pt x="72690" y="9496"/>
                    <a:pt x="77727" y="11894"/>
                    <a:pt x="82396" y="14899"/>
                  </a:cubicBezTo>
                  <a:cubicBezTo>
                    <a:pt x="90092" y="20893"/>
                    <a:pt x="92765" y="28184"/>
                    <a:pt x="87662" y="40335"/>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69" name="Freeform: Shape 2168">
              <a:extLst>
                <a:ext uri="{FF2B5EF4-FFF2-40B4-BE49-F238E27FC236}">
                  <a16:creationId xmlns:a16="http://schemas.microsoft.com/office/drawing/2014/main" xmlns="" id="{ECC7DD52-CCDC-7637-DBC8-19B964FB4A7E}"/>
                </a:ext>
              </a:extLst>
            </p:cNvPr>
            <p:cNvSpPr/>
            <p:nvPr/>
          </p:nvSpPr>
          <p:spPr>
            <a:xfrm>
              <a:off x="7476041" y="3320384"/>
              <a:ext cx="37293" cy="54356"/>
            </a:xfrm>
            <a:custGeom>
              <a:avLst/>
              <a:gdLst>
                <a:gd name="connsiteX0" fmla="*/ 7111 w 37293"/>
                <a:gd name="connsiteY0" fmla="*/ 11637 h 54356"/>
                <a:gd name="connsiteX1" fmla="*/ 64 w 37293"/>
                <a:gd name="connsiteY1" fmla="*/ 36830 h 54356"/>
                <a:gd name="connsiteX2" fmla="*/ 1117 w 37293"/>
                <a:gd name="connsiteY2" fmla="*/ 46308 h 54356"/>
                <a:gd name="connsiteX3" fmla="*/ 10190 w 37293"/>
                <a:gd name="connsiteY3" fmla="*/ 54004 h 54356"/>
                <a:gd name="connsiteX4" fmla="*/ 20801 w 37293"/>
                <a:gd name="connsiteY4" fmla="*/ 51006 h 54356"/>
                <a:gd name="connsiteX5" fmla="*/ 26796 w 37293"/>
                <a:gd name="connsiteY5" fmla="*/ 44121 h 54356"/>
                <a:gd name="connsiteX6" fmla="*/ 36760 w 37293"/>
                <a:gd name="connsiteY6" fmla="*/ 15687 h 54356"/>
                <a:gd name="connsiteX7" fmla="*/ 37246 w 37293"/>
                <a:gd name="connsiteY7" fmla="*/ 11232 h 54356"/>
                <a:gd name="connsiteX8" fmla="*/ 35464 w 37293"/>
                <a:gd name="connsiteY8" fmla="*/ 6615 h 54356"/>
                <a:gd name="connsiteX9" fmla="*/ 25257 w 37293"/>
                <a:gd name="connsiteY9" fmla="*/ -109 h 54356"/>
                <a:gd name="connsiteX10" fmla="*/ 7111 w 37293"/>
                <a:gd name="connsiteY10" fmla="*/ 11637 h 5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93" h="54356">
                  <a:moveTo>
                    <a:pt x="7111" y="11637"/>
                  </a:moveTo>
                  <a:cubicBezTo>
                    <a:pt x="3196" y="19519"/>
                    <a:pt x="805" y="28065"/>
                    <a:pt x="64" y="36830"/>
                  </a:cubicBezTo>
                  <a:cubicBezTo>
                    <a:pt x="-215" y="40030"/>
                    <a:pt x="143" y="43246"/>
                    <a:pt x="1117" y="46308"/>
                  </a:cubicBezTo>
                  <a:cubicBezTo>
                    <a:pt x="2565" y="50302"/>
                    <a:pt x="6016" y="53226"/>
                    <a:pt x="10190" y="54004"/>
                  </a:cubicBezTo>
                  <a:cubicBezTo>
                    <a:pt x="13993" y="54571"/>
                    <a:pt x="17855" y="53477"/>
                    <a:pt x="20801" y="51006"/>
                  </a:cubicBezTo>
                  <a:cubicBezTo>
                    <a:pt x="23186" y="49078"/>
                    <a:pt x="25216" y="46745"/>
                    <a:pt x="26796" y="44121"/>
                  </a:cubicBezTo>
                  <a:cubicBezTo>
                    <a:pt x="31758" y="35299"/>
                    <a:pt x="35131" y="25675"/>
                    <a:pt x="36760" y="15687"/>
                  </a:cubicBezTo>
                  <a:cubicBezTo>
                    <a:pt x="37162" y="14237"/>
                    <a:pt x="37325" y="12730"/>
                    <a:pt x="37246" y="11232"/>
                  </a:cubicBezTo>
                  <a:cubicBezTo>
                    <a:pt x="37091" y="9555"/>
                    <a:pt x="36474" y="7959"/>
                    <a:pt x="35464" y="6615"/>
                  </a:cubicBezTo>
                  <a:cubicBezTo>
                    <a:pt x="33070" y="3123"/>
                    <a:pt x="29407" y="717"/>
                    <a:pt x="25257" y="-109"/>
                  </a:cubicBezTo>
                  <a:cubicBezTo>
                    <a:pt x="17194" y="-968"/>
                    <a:pt x="9628" y="3925"/>
                    <a:pt x="7111" y="11637"/>
                  </a:cubicBezTo>
                  <a:close/>
                </a:path>
              </a:pathLst>
            </a:custGeom>
            <a:solidFill>
              <a:srgbClr val="F177AE"/>
            </a:solidFill>
            <a:ln w="3240" cap="flat">
              <a:solidFill>
                <a:srgbClr val="993860"/>
              </a:solidFill>
              <a:prstDash val="solid"/>
              <a:miter/>
            </a:ln>
          </p:spPr>
          <p:txBody>
            <a:bodyPr rtlCol="0" anchor="ctr"/>
            <a:lstStyle/>
            <a:p>
              <a:endParaRPr lang="en-IN"/>
            </a:p>
          </p:txBody>
        </p:sp>
        <p:sp>
          <p:nvSpPr>
            <p:cNvPr id="2170" name="Freeform: Shape 2169">
              <a:extLst>
                <a:ext uri="{FF2B5EF4-FFF2-40B4-BE49-F238E27FC236}">
                  <a16:creationId xmlns:a16="http://schemas.microsoft.com/office/drawing/2014/main" xmlns="" id="{00BB9AEA-93F5-6B72-8F88-A586FAC5CD3C}"/>
                </a:ext>
              </a:extLst>
            </p:cNvPr>
            <p:cNvSpPr/>
            <p:nvPr/>
          </p:nvSpPr>
          <p:spPr>
            <a:xfrm>
              <a:off x="7406911" y="3231374"/>
              <a:ext cx="72843" cy="143838"/>
            </a:xfrm>
            <a:custGeom>
              <a:avLst/>
              <a:gdLst>
                <a:gd name="connsiteX0" fmla="*/ 72596 w 72843"/>
                <a:gd name="connsiteY0" fmla="*/ 25473 h 143838"/>
                <a:gd name="connsiteX1" fmla="*/ 56395 w 72843"/>
                <a:gd name="connsiteY1" fmla="*/ 122681 h 143838"/>
                <a:gd name="connsiteX2" fmla="*/ 46188 w 72843"/>
                <a:gd name="connsiteY2" fmla="*/ 140260 h 143838"/>
                <a:gd name="connsiteX3" fmla="*/ 31039 w 72843"/>
                <a:gd name="connsiteY3" fmla="*/ 143419 h 143838"/>
                <a:gd name="connsiteX4" fmla="*/ 22372 w 72843"/>
                <a:gd name="connsiteY4" fmla="*/ 141313 h 143838"/>
                <a:gd name="connsiteX5" fmla="*/ 16620 w 72843"/>
                <a:gd name="connsiteY5" fmla="*/ 137748 h 143838"/>
                <a:gd name="connsiteX6" fmla="*/ 12570 w 72843"/>
                <a:gd name="connsiteY6" fmla="*/ 127866 h 143838"/>
                <a:gd name="connsiteX7" fmla="*/ 5441 w 72843"/>
                <a:gd name="connsiteY7" fmla="*/ 69865 h 143838"/>
                <a:gd name="connsiteX8" fmla="*/ 824 w 72843"/>
                <a:gd name="connsiteY8" fmla="*/ 25311 h 143838"/>
                <a:gd name="connsiteX9" fmla="*/ 824 w 72843"/>
                <a:gd name="connsiteY9" fmla="*/ 12998 h 143838"/>
                <a:gd name="connsiteX10" fmla="*/ 24640 w 72843"/>
                <a:gd name="connsiteY10" fmla="*/ -206 h 143838"/>
                <a:gd name="connsiteX11" fmla="*/ 45135 w 72843"/>
                <a:gd name="connsiteY11" fmla="*/ 280 h 143838"/>
                <a:gd name="connsiteX12" fmla="*/ 61336 w 72843"/>
                <a:gd name="connsiteY12" fmla="*/ 3115 h 143838"/>
                <a:gd name="connsiteX13" fmla="*/ 72596 w 72843"/>
                <a:gd name="connsiteY13" fmla="*/ 25473 h 14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843" h="143838">
                  <a:moveTo>
                    <a:pt x="72596" y="25473"/>
                  </a:moveTo>
                  <a:lnTo>
                    <a:pt x="56395" y="122681"/>
                  </a:lnTo>
                  <a:cubicBezTo>
                    <a:pt x="53559" y="133050"/>
                    <a:pt x="51129" y="136938"/>
                    <a:pt x="46188" y="140260"/>
                  </a:cubicBezTo>
                  <a:cubicBezTo>
                    <a:pt x="41652" y="143022"/>
                    <a:pt x="36302" y="144140"/>
                    <a:pt x="31039" y="143419"/>
                  </a:cubicBezTo>
                  <a:cubicBezTo>
                    <a:pt x="28067" y="143119"/>
                    <a:pt x="25150" y="142415"/>
                    <a:pt x="22372" y="141313"/>
                  </a:cubicBezTo>
                  <a:cubicBezTo>
                    <a:pt x="20148" y="140713"/>
                    <a:pt x="18150" y="139474"/>
                    <a:pt x="16620" y="137748"/>
                  </a:cubicBezTo>
                  <a:cubicBezTo>
                    <a:pt x="14491" y="134832"/>
                    <a:pt x="13102" y="131438"/>
                    <a:pt x="12570" y="127866"/>
                  </a:cubicBezTo>
                  <a:cubicBezTo>
                    <a:pt x="10950" y="118874"/>
                    <a:pt x="8033" y="93195"/>
                    <a:pt x="5441" y="69865"/>
                  </a:cubicBezTo>
                  <a:lnTo>
                    <a:pt x="824" y="25311"/>
                  </a:lnTo>
                  <a:cubicBezTo>
                    <a:pt x="-312" y="21285"/>
                    <a:pt x="-312" y="17024"/>
                    <a:pt x="824" y="12998"/>
                  </a:cubicBezTo>
                  <a:cubicBezTo>
                    <a:pt x="2687" y="6760"/>
                    <a:pt x="9573" y="-126"/>
                    <a:pt x="24640" y="-206"/>
                  </a:cubicBezTo>
                  <a:lnTo>
                    <a:pt x="45135" y="280"/>
                  </a:lnTo>
                  <a:cubicBezTo>
                    <a:pt x="50643" y="442"/>
                    <a:pt x="56100" y="1397"/>
                    <a:pt x="61336" y="3115"/>
                  </a:cubicBezTo>
                  <a:cubicBezTo>
                    <a:pt x="69356" y="5950"/>
                    <a:pt x="73892" y="12350"/>
                    <a:pt x="72596" y="25473"/>
                  </a:cubicBezTo>
                  <a:close/>
                </a:path>
              </a:pathLst>
            </a:custGeom>
            <a:solidFill>
              <a:srgbClr val="F9C1D0"/>
            </a:solidFill>
            <a:ln w="3240" cap="flat">
              <a:solidFill>
                <a:srgbClr val="993860"/>
              </a:solidFill>
              <a:prstDash val="solid"/>
              <a:miter/>
            </a:ln>
          </p:spPr>
          <p:txBody>
            <a:bodyPr rtlCol="0" anchor="ctr"/>
            <a:lstStyle/>
            <a:p>
              <a:endParaRPr lang="en-IN"/>
            </a:p>
          </p:txBody>
        </p:sp>
        <p:sp>
          <p:nvSpPr>
            <p:cNvPr id="2171" name="Freeform: Shape 2170">
              <a:extLst>
                <a:ext uri="{FF2B5EF4-FFF2-40B4-BE49-F238E27FC236}">
                  <a16:creationId xmlns:a16="http://schemas.microsoft.com/office/drawing/2014/main" xmlns="" id="{C787CB9C-9630-84BD-E4C3-23329EC8163B}"/>
                </a:ext>
              </a:extLst>
            </p:cNvPr>
            <p:cNvSpPr/>
            <p:nvPr/>
          </p:nvSpPr>
          <p:spPr>
            <a:xfrm>
              <a:off x="7425341" y="3309247"/>
              <a:ext cx="31924" cy="56013"/>
            </a:xfrm>
            <a:custGeom>
              <a:avLst/>
              <a:gdLst>
                <a:gd name="connsiteX0" fmla="*/ 1187 w 31924"/>
                <a:gd name="connsiteY0" fmla="*/ 15889 h 56013"/>
                <a:gd name="connsiteX1" fmla="*/ 1187 w 31924"/>
                <a:gd name="connsiteY1" fmla="*/ 42054 h 56013"/>
                <a:gd name="connsiteX2" fmla="*/ 4832 w 31924"/>
                <a:gd name="connsiteY2" fmla="*/ 50722 h 56013"/>
                <a:gd name="connsiteX3" fmla="*/ 16092 w 31924"/>
                <a:gd name="connsiteY3" fmla="*/ 55663 h 56013"/>
                <a:gd name="connsiteX4" fmla="*/ 25813 w 31924"/>
                <a:gd name="connsiteY4" fmla="*/ 50155 h 56013"/>
                <a:gd name="connsiteX5" fmla="*/ 29621 w 31924"/>
                <a:gd name="connsiteY5" fmla="*/ 42054 h 56013"/>
                <a:gd name="connsiteX6" fmla="*/ 31160 w 31924"/>
                <a:gd name="connsiteY6" fmla="*/ 11920 h 56013"/>
                <a:gd name="connsiteX7" fmla="*/ 30350 w 31924"/>
                <a:gd name="connsiteY7" fmla="*/ 7545 h 56013"/>
                <a:gd name="connsiteX8" fmla="*/ 27271 w 31924"/>
                <a:gd name="connsiteY8" fmla="*/ 3495 h 56013"/>
                <a:gd name="connsiteX9" fmla="*/ 15525 w 31924"/>
                <a:gd name="connsiteY9" fmla="*/ -70 h 56013"/>
                <a:gd name="connsiteX10" fmla="*/ 1187 w 31924"/>
                <a:gd name="connsiteY10" fmla="*/ 15889 h 5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24" h="56013">
                  <a:moveTo>
                    <a:pt x="1187" y="15889"/>
                  </a:moveTo>
                  <a:cubicBezTo>
                    <a:pt x="-433" y="24532"/>
                    <a:pt x="-433" y="33411"/>
                    <a:pt x="1187" y="42054"/>
                  </a:cubicBezTo>
                  <a:cubicBezTo>
                    <a:pt x="1781" y="45165"/>
                    <a:pt x="3023" y="48122"/>
                    <a:pt x="4832" y="50722"/>
                  </a:cubicBezTo>
                  <a:cubicBezTo>
                    <a:pt x="7289" y="54440"/>
                    <a:pt x="11694" y="56368"/>
                    <a:pt x="16092" y="55663"/>
                  </a:cubicBezTo>
                  <a:cubicBezTo>
                    <a:pt x="19965" y="55283"/>
                    <a:pt x="23496" y="53282"/>
                    <a:pt x="25813" y="50155"/>
                  </a:cubicBezTo>
                  <a:cubicBezTo>
                    <a:pt x="27552" y="47700"/>
                    <a:pt x="28842" y="44962"/>
                    <a:pt x="29621" y="42054"/>
                  </a:cubicBezTo>
                  <a:cubicBezTo>
                    <a:pt x="31996" y="32188"/>
                    <a:pt x="32517" y="21973"/>
                    <a:pt x="31160" y="11920"/>
                  </a:cubicBezTo>
                  <a:cubicBezTo>
                    <a:pt x="31054" y="10437"/>
                    <a:pt x="30783" y="8971"/>
                    <a:pt x="30350" y="7545"/>
                  </a:cubicBezTo>
                  <a:cubicBezTo>
                    <a:pt x="29682" y="5957"/>
                    <a:pt x="28623" y="4564"/>
                    <a:pt x="27271" y="3495"/>
                  </a:cubicBezTo>
                  <a:cubicBezTo>
                    <a:pt x="24066" y="643"/>
                    <a:pt x="19773" y="-653"/>
                    <a:pt x="15525" y="-70"/>
                  </a:cubicBezTo>
                  <a:cubicBezTo>
                    <a:pt x="7555" y="1154"/>
                    <a:pt x="1556" y="7837"/>
                    <a:pt x="1187" y="15889"/>
                  </a:cubicBezTo>
                  <a:close/>
                </a:path>
              </a:pathLst>
            </a:custGeom>
            <a:solidFill>
              <a:srgbClr val="F177AE"/>
            </a:solidFill>
            <a:ln w="3240" cap="flat">
              <a:solidFill>
                <a:srgbClr val="993860"/>
              </a:solidFill>
              <a:prstDash val="solid"/>
              <a:miter/>
            </a:ln>
          </p:spPr>
          <p:txBody>
            <a:bodyPr rtlCol="0" anchor="ctr"/>
            <a:lstStyle/>
            <a:p>
              <a:endParaRPr lang="en-IN"/>
            </a:p>
          </p:txBody>
        </p:sp>
      </p:grpSp>
      <p:grpSp>
        <p:nvGrpSpPr>
          <p:cNvPr id="2213" name="Group 2212">
            <a:extLst>
              <a:ext uri="{FF2B5EF4-FFF2-40B4-BE49-F238E27FC236}">
                <a16:creationId xmlns:a16="http://schemas.microsoft.com/office/drawing/2014/main" xmlns="" id="{1405F51F-C938-F160-E620-EE3754D38203}"/>
              </a:ext>
            </a:extLst>
          </p:cNvPr>
          <p:cNvGrpSpPr/>
          <p:nvPr/>
        </p:nvGrpSpPr>
        <p:grpSpPr>
          <a:xfrm>
            <a:off x="5867400" y="5638800"/>
            <a:ext cx="5136480" cy="746635"/>
            <a:chOff x="3526522" y="3055134"/>
            <a:chExt cx="5136480" cy="746635"/>
          </a:xfrm>
        </p:grpSpPr>
        <p:sp>
          <p:nvSpPr>
            <p:cNvPr id="2176" name="Freeform: Shape 2175">
              <a:extLst>
                <a:ext uri="{FF2B5EF4-FFF2-40B4-BE49-F238E27FC236}">
                  <a16:creationId xmlns:a16="http://schemas.microsoft.com/office/drawing/2014/main" xmlns="" id="{3B963CDC-A5E0-F113-1F28-BA78FC41E607}"/>
                </a:ext>
              </a:extLst>
            </p:cNvPr>
            <p:cNvSpPr/>
            <p:nvPr/>
          </p:nvSpPr>
          <p:spPr>
            <a:xfrm>
              <a:off x="3526631" y="3111531"/>
              <a:ext cx="5128641" cy="640270"/>
            </a:xfrm>
            <a:custGeom>
              <a:avLst/>
              <a:gdLst>
                <a:gd name="connsiteX0" fmla="*/ 0 w 5128641"/>
                <a:gd name="connsiteY0" fmla="*/ 0 h 640270"/>
                <a:gd name="connsiteX1" fmla="*/ 5128641 w 5128641"/>
                <a:gd name="connsiteY1" fmla="*/ 0 h 640270"/>
                <a:gd name="connsiteX2" fmla="*/ 5128641 w 5128641"/>
                <a:gd name="connsiteY2" fmla="*/ 640271 h 640270"/>
                <a:gd name="connsiteX3" fmla="*/ 0 w 5128641"/>
                <a:gd name="connsiteY3" fmla="*/ 640271 h 640270"/>
              </a:gdLst>
              <a:ahLst/>
              <a:cxnLst>
                <a:cxn ang="0">
                  <a:pos x="connsiteX0" y="connsiteY0"/>
                </a:cxn>
                <a:cxn ang="0">
                  <a:pos x="connsiteX1" y="connsiteY1"/>
                </a:cxn>
                <a:cxn ang="0">
                  <a:pos x="connsiteX2" y="connsiteY2"/>
                </a:cxn>
                <a:cxn ang="0">
                  <a:pos x="connsiteX3" y="connsiteY3"/>
                </a:cxn>
              </a:cxnLst>
              <a:rect l="l" t="t" r="r" b="b"/>
              <a:pathLst>
                <a:path w="5128641" h="640270">
                  <a:moveTo>
                    <a:pt x="0" y="0"/>
                  </a:moveTo>
                  <a:lnTo>
                    <a:pt x="5128641" y="0"/>
                  </a:lnTo>
                  <a:lnTo>
                    <a:pt x="5128641" y="640271"/>
                  </a:lnTo>
                  <a:lnTo>
                    <a:pt x="0" y="640271"/>
                  </a:lnTo>
                  <a:close/>
                </a:path>
              </a:pathLst>
            </a:custGeom>
            <a:solidFill>
              <a:srgbClr val="F5CEC6"/>
            </a:solidFill>
            <a:ln w="9525" cap="flat">
              <a:noFill/>
              <a:prstDash val="solid"/>
              <a:miter/>
            </a:ln>
          </p:spPr>
          <p:txBody>
            <a:bodyPr rtlCol="0" anchor="ctr"/>
            <a:lstStyle/>
            <a:p>
              <a:endParaRPr lang="en-IN"/>
            </a:p>
          </p:txBody>
        </p:sp>
        <p:sp>
          <p:nvSpPr>
            <p:cNvPr id="2177" name="Freeform: Shape 2176">
              <a:extLst>
                <a:ext uri="{FF2B5EF4-FFF2-40B4-BE49-F238E27FC236}">
                  <a16:creationId xmlns:a16="http://schemas.microsoft.com/office/drawing/2014/main" xmlns="" id="{31EEA84C-2DE7-8388-278A-C61AA33FC733}"/>
                </a:ext>
              </a:extLst>
            </p:cNvPr>
            <p:cNvSpPr/>
            <p:nvPr/>
          </p:nvSpPr>
          <p:spPr>
            <a:xfrm>
              <a:off x="3526536" y="3055188"/>
              <a:ext cx="851930" cy="71984"/>
            </a:xfrm>
            <a:custGeom>
              <a:avLst/>
              <a:gdLst>
                <a:gd name="connsiteX0" fmla="*/ 38072 w 851930"/>
                <a:gd name="connsiteY0" fmla="*/ 71894 h 71984"/>
                <a:gd name="connsiteX1" fmla="*/ 818075 w 851930"/>
                <a:gd name="connsiteY1" fmla="*/ 71894 h 71984"/>
                <a:gd name="connsiteX2" fmla="*/ 851888 w 851930"/>
                <a:gd name="connsiteY2" fmla="*/ 55130 h 71984"/>
                <a:gd name="connsiteX3" fmla="*/ 766163 w 851930"/>
                <a:gd name="connsiteY3" fmla="*/ 33508 h 71984"/>
                <a:gd name="connsiteX4" fmla="*/ 592332 w 851930"/>
                <a:gd name="connsiteY4" fmla="*/ 20745 h 71984"/>
                <a:gd name="connsiteX5" fmla="*/ 271816 w 851930"/>
                <a:gd name="connsiteY5" fmla="*/ 22935 h 71984"/>
                <a:gd name="connsiteX6" fmla="*/ 85697 w 851930"/>
                <a:gd name="connsiteY6" fmla="*/ 36270 h 71984"/>
                <a:gd name="connsiteX7" fmla="*/ -28 w 851930"/>
                <a:gd name="connsiteY7" fmla="*/ 56273 h 71984"/>
                <a:gd name="connsiteX8" fmla="*/ 38072 w 851930"/>
                <a:gd name="connsiteY8" fmla="*/ 71894 h 7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0" h="71984">
                  <a:moveTo>
                    <a:pt x="38072" y="71894"/>
                  </a:moveTo>
                  <a:lnTo>
                    <a:pt x="818075" y="71894"/>
                  </a:lnTo>
                  <a:cubicBezTo>
                    <a:pt x="818075" y="71894"/>
                    <a:pt x="851983" y="73132"/>
                    <a:pt x="851888" y="55130"/>
                  </a:cubicBezTo>
                  <a:cubicBezTo>
                    <a:pt x="851888" y="34841"/>
                    <a:pt x="855127" y="37128"/>
                    <a:pt x="766163" y="33508"/>
                  </a:cubicBezTo>
                  <a:cubicBezTo>
                    <a:pt x="727301" y="31889"/>
                    <a:pt x="628813" y="33508"/>
                    <a:pt x="592332" y="20745"/>
                  </a:cubicBezTo>
                  <a:cubicBezTo>
                    <a:pt x="527467" y="-2497"/>
                    <a:pt x="365828" y="-12022"/>
                    <a:pt x="271816" y="22935"/>
                  </a:cubicBezTo>
                  <a:cubicBezTo>
                    <a:pt x="199997" y="38842"/>
                    <a:pt x="159707" y="36842"/>
                    <a:pt x="85697" y="36270"/>
                  </a:cubicBezTo>
                  <a:cubicBezTo>
                    <a:pt x="11688" y="35699"/>
                    <a:pt x="-28" y="33794"/>
                    <a:pt x="-28" y="56273"/>
                  </a:cubicBezTo>
                  <a:cubicBezTo>
                    <a:pt x="-28" y="73132"/>
                    <a:pt x="17784" y="71894"/>
                    <a:pt x="38072" y="71894"/>
                  </a:cubicBezTo>
                  <a:close/>
                </a:path>
              </a:pathLst>
            </a:custGeom>
            <a:solidFill>
              <a:srgbClr val="F1A9AA"/>
            </a:solidFill>
            <a:ln w="9525" cap="flat">
              <a:noFill/>
              <a:prstDash val="solid"/>
              <a:miter/>
            </a:ln>
          </p:spPr>
          <p:txBody>
            <a:bodyPr rtlCol="0" anchor="ctr"/>
            <a:lstStyle/>
            <a:p>
              <a:endParaRPr lang="en-IN"/>
            </a:p>
          </p:txBody>
        </p:sp>
        <p:sp>
          <p:nvSpPr>
            <p:cNvPr id="2178" name="Freeform: Shape 2177">
              <a:extLst>
                <a:ext uri="{FF2B5EF4-FFF2-40B4-BE49-F238E27FC236}">
                  <a16:creationId xmlns:a16="http://schemas.microsoft.com/office/drawing/2014/main" xmlns="" id="{E862049D-95F3-159C-AA70-D1025387CF62}"/>
                </a:ext>
              </a:extLst>
            </p:cNvPr>
            <p:cNvSpPr/>
            <p:nvPr/>
          </p:nvSpPr>
          <p:spPr>
            <a:xfrm>
              <a:off x="3526536" y="3055188"/>
              <a:ext cx="851930" cy="71984"/>
            </a:xfrm>
            <a:custGeom>
              <a:avLst/>
              <a:gdLst>
                <a:gd name="connsiteX0" fmla="*/ 38072 w 851930"/>
                <a:gd name="connsiteY0" fmla="*/ 71894 h 71984"/>
                <a:gd name="connsiteX1" fmla="*/ 818075 w 851930"/>
                <a:gd name="connsiteY1" fmla="*/ 71894 h 71984"/>
                <a:gd name="connsiteX2" fmla="*/ 851888 w 851930"/>
                <a:gd name="connsiteY2" fmla="*/ 55130 h 71984"/>
                <a:gd name="connsiteX3" fmla="*/ 766163 w 851930"/>
                <a:gd name="connsiteY3" fmla="*/ 33508 h 71984"/>
                <a:gd name="connsiteX4" fmla="*/ 592332 w 851930"/>
                <a:gd name="connsiteY4" fmla="*/ 20745 h 71984"/>
                <a:gd name="connsiteX5" fmla="*/ 271816 w 851930"/>
                <a:gd name="connsiteY5" fmla="*/ 22935 h 71984"/>
                <a:gd name="connsiteX6" fmla="*/ 85697 w 851930"/>
                <a:gd name="connsiteY6" fmla="*/ 36270 h 71984"/>
                <a:gd name="connsiteX7" fmla="*/ -28 w 851930"/>
                <a:gd name="connsiteY7" fmla="*/ 56273 h 71984"/>
                <a:gd name="connsiteX8" fmla="*/ 38072 w 851930"/>
                <a:gd name="connsiteY8" fmla="*/ 71894 h 71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0" h="71984">
                  <a:moveTo>
                    <a:pt x="38072" y="71894"/>
                  </a:moveTo>
                  <a:lnTo>
                    <a:pt x="818075" y="71894"/>
                  </a:lnTo>
                  <a:cubicBezTo>
                    <a:pt x="818075" y="71894"/>
                    <a:pt x="851983" y="73132"/>
                    <a:pt x="851888" y="55130"/>
                  </a:cubicBezTo>
                  <a:cubicBezTo>
                    <a:pt x="851888" y="34841"/>
                    <a:pt x="855127" y="37128"/>
                    <a:pt x="766163" y="33508"/>
                  </a:cubicBezTo>
                  <a:cubicBezTo>
                    <a:pt x="727301" y="31889"/>
                    <a:pt x="628813" y="33508"/>
                    <a:pt x="592332" y="20745"/>
                  </a:cubicBezTo>
                  <a:cubicBezTo>
                    <a:pt x="527467" y="-2497"/>
                    <a:pt x="365828" y="-12022"/>
                    <a:pt x="271816" y="22935"/>
                  </a:cubicBezTo>
                  <a:cubicBezTo>
                    <a:pt x="199997" y="38842"/>
                    <a:pt x="159707" y="36842"/>
                    <a:pt x="85697" y="36270"/>
                  </a:cubicBezTo>
                  <a:cubicBezTo>
                    <a:pt x="11688" y="35699"/>
                    <a:pt x="-28" y="33794"/>
                    <a:pt x="-28" y="56273"/>
                  </a:cubicBezTo>
                  <a:cubicBezTo>
                    <a:pt x="-28" y="73132"/>
                    <a:pt x="17784" y="71894"/>
                    <a:pt x="38072" y="71894"/>
                  </a:cubicBezTo>
                  <a:close/>
                </a:path>
              </a:pathLst>
            </a:custGeom>
            <a:noFill/>
            <a:ln w="4763" cap="flat">
              <a:solidFill>
                <a:srgbClr val="8B5E3C"/>
              </a:solidFill>
              <a:prstDash val="solid"/>
              <a:miter/>
            </a:ln>
          </p:spPr>
          <p:txBody>
            <a:bodyPr rtlCol="0" anchor="ctr"/>
            <a:lstStyle/>
            <a:p>
              <a:endParaRPr lang="en-IN"/>
            </a:p>
          </p:txBody>
        </p:sp>
        <p:sp>
          <p:nvSpPr>
            <p:cNvPr id="2179" name="Freeform: Shape 2178">
              <a:extLst>
                <a:ext uri="{FF2B5EF4-FFF2-40B4-BE49-F238E27FC236}">
                  <a16:creationId xmlns:a16="http://schemas.microsoft.com/office/drawing/2014/main" xmlns="" id="{0444D9F7-87FE-D693-4CCD-08A47B9F085C}"/>
                </a:ext>
              </a:extLst>
            </p:cNvPr>
            <p:cNvSpPr/>
            <p:nvPr/>
          </p:nvSpPr>
          <p:spPr>
            <a:xfrm>
              <a:off x="3863244" y="3075050"/>
              <a:ext cx="178879" cy="26479"/>
            </a:xfrm>
            <a:custGeom>
              <a:avLst/>
              <a:gdLst>
                <a:gd name="connsiteX0" fmla="*/ 178879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79"/>
                    <a:pt x="89440" y="26479"/>
                  </a:cubicBezTo>
                  <a:cubicBezTo>
                    <a:pt x="40044" y="26479"/>
                    <a:pt x="0" y="20552"/>
                    <a:pt x="0" y="13240"/>
                  </a:cubicBezTo>
                  <a:cubicBezTo>
                    <a:pt x="0" y="5928"/>
                    <a:pt x="40044"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80" name="Freeform: Shape 2179">
              <a:extLst>
                <a:ext uri="{FF2B5EF4-FFF2-40B4-BE49-F238E27FC236}">
                  <a16:creationId xmlns:a16="http://schemas.microsoft.com/office/drawing/2014/main" xmlns="" id="{906F775E-E3DD-DA39-B480-739CF768198D}"/>
                </a:ext>
              </a:extLst>
            </p:cNvPr>
            <p:cNvSpPr/>
            <p:nvPr/>
          </p:nvSpPr>
          <p:spPr>
            <a:xfrm>
              <a:off x="4383786" y="3055134"/>
              <a:ext cx="851929" cy="72038"/>
            </a:xfrm>
            <a:custGeom>
              <a:avLst/>
              <a:gdLst>
                <a:gd name="connsiteX0" fmla="*/ 38072 w 851929"/>
                <a:gd name="connsiteY0" fmla="*/ 71948 h 72038"/>
                <a:gd name="connsiteX1" fmla="*/ 817979 w 851929"/>
                <a:gd name="connsiteY1" fmla="*/ 71948 h 72038"/>
                <a:gd name="connsiteX2" fmla="*/ 851888 w 851929"/>
                <a:gd name="connsiteY2" fmla="*/ 55184 h 72038"/>
                <a:gd name="connsiteX3" fmla="*/ 766163 w 851929"/>
                <a:gd name="connsiteY3" fmla="*/ 33562 h 72038"/>
                <a:gd name="connsiteX4" fmla="*/ 592427 w 851929"/>
                <a:gd name="connsiteY4" fmla="*/ 20799 h 72038"/>
                <a:gd name="connsiteX5" fmla="*/ 271625 w 851929"/>
                <a:gd name="connsiteY5" fmla="*/ 22990 h 72038"/>
                <a:gd name="connsiteX6" fmla="*/ 85697 w 851929"/>
                <a:gd name="connsiteY6" fmla="*/ 36325 h 72038"/>
                <a:gd name="connsiteX7" fmla="*/ -28 w 851929"/>
                <a:gd name="connsiteY7" fmla="*/ 56327 h 72038"/>
                <a:gd name="connsiteX8" fmla="*/ 38072 w 851929"/>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29" h="72038">
                  <a:moveTo>
                    <a:pt x="38072" y="71948"/>
                  </a:moveTo>
                  <a:lnTo>
                    <a:pt x="817979" y="71948"/>
                  </a:lnTo>
                  <a:cubicBezTo>
                    <a:pt x="817979" y="71948"/>
                    <a:pt x="851888" y="73186"/>
                    <a:pt x="851888" y="55184"/>
                  </a:cubicBezTo>
                  <a:cubicBezTo>
                    <a:pt x="851888" y="34896"/>
                    <a:pt x="855032" y="37182"/>
                    <a:pt x="766163" y="33562"/>
                  </a:cubicBezTo>
                  <a:cubicBezTo>
                    <a:pt x="727301" y="31943"/>
                    <a:pt x="628908" y="33562"/>
                    <a:pt x="592427" y="20799"/>
                  </a:cubicBezTo>
                  <a:cubicBezTo>
                    <a:pt x="527276" y="-2918"/>
                    <a:pt x="365637" y="-11681"/>
                    <a:pt x="271625" y="22990"/>
                  </a:cubicBezTo>
                  <a:cubicBezTo>
                    <a:pt x="199902" y="38896"/>
                    <a:pt x="159516" y="36896"/>
                    <a:pt x="85697" y="36325"/>
                  </a:cubicBezTo>
                  <a:cubicBezTo>
                    <a:pt x="11878" y="35753"/>
                    <a:pt x="-28" y="33848"/>
                    <a:pt x="-28" y="56327"/>
                  </a:cubicBezTo>
                  <a:cubicBezTo>
                    <a:pt x="-28" y="73186"/>
                    <a:pt x="17308" y="71948"/>
                    <a:pt x="38072" y="71948"/>
                  </a:cubicBezTo>
                  <a:close/>
                </a:path>
              </a:pathLst>
            </a:custGeom>
            <a:solidFill>
              <a:srgbClr val="F1A9AA"/>
            </a:solidFill>
            <a:ln w="9525" cap="flat">
              <a:noFill/>
              <a:prstDash val="solid"/>
              <a:miter/>
            </a:ln>
          </p:spPr>
          <p:txBody>
            <a:bodyPr rtlCol="0" anchor="ctr"/>
            <a:lstStyle/>
            <a:p>
              <a:endParaRPr lang="en-IN"/>
            </a:p>
          </p:txBody>
        </p:sp>
        <p:sp>
          <p:nvSpPr>
            <p:cNvPr id="2181" name="Freeform: Shape 2180">
              <a:extLst>
                <a:ext uri="{FF2B5EF4-FFF2-40B4-BE49-F238E27FC236}">
                  <a16:creationId xmlns:a16="http://schemas.microsoft.com/office/drawing/2014/main" xmlns="" id="{9D3C2305-AD72-E61F-60DB-690DDE2D81A5}"/>
                </a:ext>
              </a:extLst>
            </p:cNvPr>
            <p:cNvSpPr/>
            <p:nvPr/>
          </p:nvSpPr>
          <p:spPr>
            <a:xfrm>
              <a:off x="4383786" y="3055134"/>
              <a:ext cx="851929" cy="72038"/>
            </a:xfrm>
            <a:custGeom>
              <a:avLst/>
              <a:gdLst>
                <a:gd name="connsiteX0" fmla="*/ 38072 w 851929"/>
                <a:gd name="connsiteY0" fmla="*/ 71948 h 72038"/>
                <a:gd name="connsiteX1" fmla="*/ 817979 w 851929"/>
                <a:gd name="connsiteY1" fmla="*/ 71948 h 72038"/>
                <a:gd name="connsiteX2" fmla="*/ 851888 w 851929"/>
                <a:gd name="connsiteY2" fmla="*/ 55184 h 72038"/>
                <a:gd name="connsiteX3" fmla="*/ 766163 w 851929"/>
                <a:gd name="connsiteY3" fmla="*/ 33562 h 72038"/>
                <a:gd name="connsiteX4" fmla="*/ 592427 w 851929"/>
                <a:gd name="connsiteY4" fmla="*/ 20799 h 72038"/>
                <a:gd name="connsiteX5" fmla="*/ 271625 w 851929"/>
                <a:gd name="connsiteY5" fmla="*/ 22990 h 72038"/>
                <a:gd name="connsiteX6" fmla="*/ 85697 w 851929"/>
                <a:gd name="connsiteY6" fmla="*/ 36325 h 72038"/>
                <a:gd name="connsiteX7" fmla="*/ -28 w 851929"/>
                <a:gd name="connsiteY7" fmla="*/ 56327 h 72038"/>
                <a:gd name="connsiteX8" fmla="*/ 38072 w 851929"/>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29" h="72038">
                  <a:moveTo>
                    <a:pt x="38072" y="71948"/>
                  </a:moveTo>
                  <a:lnTo>
                    <a:pt x="817979" y="71948"/>
                  </a:lnTo>
                  <a:cubicBezTo>
                    <a:pt x="817979" y="71948"/>
                    <a:pt x="851888" y="73186"/>
                    <a:pt x="851888" y="55184"/>
                  </a:cubicBezTo>
                  <a:cubicBezTo>
                    <a:pt x="851888" y="34896"/>
                    <a:pt x="855032" y="37182"/>
                    <a:pt x="766163" y="33562"/>
                  </a:cubicBezTo>
                  <a:cubicBezTo>
                    <a:pt x="727301" y="31943"/>
                    <a:pt x="628908" y="33562"/>
                    <a:pt x="592427" y="20799"/>
                  </a:cubicBezTo>
                  <a:cubicBezTo>
                    <a:pt x="527276" y="-2918"/>
                    <a:pt x="365637" y="-11681"/>
                    <a:pt x="271625" y="22990"/>
                  </a:cubicBezTo>
                  <a:cubicBezTo>
                    <a:pt x="199902" y="38896"/>
                    <a:pt x="159516" y="36896"/>
                    <a:pt x="85697" y="36325"/>
                  </a:cubicBezTo>
                  <a:cubicBezTo>
                    <a:pt x="11878" y="35753"/>
                    <a:pt x="-28" y="33848"/>
                    <a:pt x="-28" y="56327"/>
                  </a:cubicBezTo>
                  <a:cubicBezTo>
                    <a:pt x="-28" y="73186"/>
                    <a:pt x="17308" y="71948"/>
                    <a:pt x="38072" y="71948"/>
                  </a:cubicBezTo>
                  <a:close/>
                </a:path>
              </a:pathLst>
            </a:custGeom>
            <a:noFill/>
            <a:ln w="4763" cap="flat">
              <a:solidFill>
                <a:srgbClr val="8B5E3C"/>
              </a:solidFill>
              <a:prstDash val="solid"/>
              <a:miter/>
            </a:ln>
          </p:spPr>
          <p:txBody>
            <a:bodyPr rtlCol="0" anchor="ctr"/>
            <a:lstStyle/>
            <a:p>
              <a:endParaRPr lang="en-IN"/>
            </a:p>
          </p:txBody>
        </p:sp>
        <p:sp>
          <p:nvSpPr>
            <p:cNvPr id="2182" name="Freeform: Shape 2181">
              <a:extLst>
                <a:ext uri="{FF2B5EF4-FFF2-40B4-BE49-F238E27FC236}">
                  <a16:creationId xmlns:a16="http://schemas.microsoft.com/office/drawing/2014/main" xmlns="" id="{14F9F408-3FA1-2FFD-F773-6E2ED1F3E49F}"/>
                </a:ext>
              </a:extLst>
            </p:cNvPr>
            <p:cNvSpPr/>
            <p:nvPr/>
          </p:nvSpPr>
          <p:spPr>
            <a:xfrm>
              <a:off x="4720113" y="3075050"/>
              <a:ext cx="178879" cy="26479"/>
            </a:xfrm>
            <a:custGeom>
              <a:avLst/>
              <a:gdLst>
                <a:gd name="connsiteX0" fmla="*/ 178880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79"/>
                    <a:pt x="89440" y="26479"/>
                  </a:cubicBezTo>
                  <a:cubicBezTo>
                    <a:pt x="40044" y="26479"/>
                    <a:pt x="0" y="20552"/>
                    <a:pt x="0" y="13240"/>
                  </a:cubicBezTo>
                  <a:cubicBezTo>
                    <a:pt x="0" y="5928"/>
                    <a:pt x="40044"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83" name="Freeform: Shape 2182">
              <a:extLst>
                <a:ext uri="{FF2B5EF4-FFF2-40B4-BE49-F238E27FC236}">
                  <a16:creationId xmlns:a16="http://schemas.microsoft.com/office/drawing/2014/main" xmlns="" id="{12381992-2DB8-A890-4B41-FE56F39BB7A8}"/>
                </a:ext>
              </a:extLst>
            </p:cNvPr>
            <p:cNvSpPr/>
            <p:nvPr/>
          </p:nvSpPr>
          <p:spPr>
            <a:xfrm>
              <a:off x="5240922" y="3055134"/>
              <a:ext cx="851949" cy="72038"/>
            </a:xfrm>
            <a:custGeom>
              <a:avLst/>
              <a:gdLst>
                <a:gd name="connsiteX0" fmla="*/ 38186 w 851949"/>
                <a:gd name="connsiteY0" fmla="*/ 71948 h 72038"/>
                <a:gd name="connsiteX1" fmla="*/ 818093 w 851949"/>
                <a:gd name="connsiteY1" fmla="*/ 71948 h 72038"/>
                <a:gd name="connsiteX2" fmla="*/ 851906 w 851949"/>
                <a:gd name="connsiteY2" fmla="*/ 55184 h 72038"/>
                <a:gd name="connsiteX3" fmla="*/ 766181 w 851949"/>
                <a:gd name="connsiteY3" fmla="*/ 33562 h 72038"/>
                <a:gd name="connsiteX4" fmla="*/ 592350 w 851949"/>
                <a:gd name="connsiteY4" fmla="*/ 20799 h 72038"/>
                <a:gd name="connsiteX5" fmla="*/ 271643 w 851949"/>
                <a:gd name="connsiteY5" fmla="*/ 22990 h 72038"/>
                <a:gd name="connsiteX6" fmla="*/ 85715 w 851949"/>
                <a:gd name="connsiteY6" fmla="*/ 36325 h 72038"/>
                <a:gd name="connsiteX7" fmla="*/ -10 w 851949"/>
                <a:gd name="connsiteY7" fmla="*/ 56327 h 72038"/>
                <a:gd name="connsiteX8" fmla="*/ 38186 w 851949"/>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49" h="72038">
                  <a:moveTo>
                    <a:pt x="38186" y="71948"/>
                  </a:moveTo>
                  <a:lnTo>
                    <a:pt x="818093" y="71948"/>
                  </a:lnTo>
                  <a:cubicBezTo>
                    <a:pt x="818093" y="71948"/>
                    <a:pt x="852002" y="73186"/>
                    <a:pt x="851906" y="55184"/>
                  </a:cubicBezTo>
                  <a:cubicBezTo>
                    <a:pt x="851906" y="34896"/>
                    <a:pt x="855145" y="37182"/>
                    <a:pt x="766181" y="33562"/>
                  </a:cubicBezTo>
                  <a:cubicBezTo>
                    <a:pt x="727320" y="31943"/>
                    <a:pt x="628831" y="33562"/>
                    <a:pt x="592350" y="20799"/>
                  </a:cubicBezTo>
                  <a:cubicBezTo>
                    <a:pt x="527199" y="-2918"/>
                    <a:pt x="365560" y="-11681"/>
                    <a:pt x="271643" y="22990"/>
                  </a:cubicBezTo>
                  <a:cubicBezTo>
                    <a:pt x="199920" y="38896"/>
                    <a:pt x="159439" y="36896"/>
                    <a:pt x="85715" y="36325"/>
                  </a:cubicBezTo>
                  <a:cubicBezTo>
                    <a:pt x="11992" y="35753"/>
                    <a:pt x="-10" y="33848"/>
                    <a:pt x="-10" y="56327"/>
                  </a:cubicBezTo>
                  <a:cubicBezTo>
                    <a:pt x="-676" y="73186"/>
                    <a:pt x="17040" y="71948"/>
                    <a:pt x="38186" y="71948"/>
                  </a:cubicBezTo>
                  <a:close/>
                </a:path>
              </a:pathLst>
            </a:custGeom>
            <a:solidFill>
              <a:srgbClr val="F1A9AA"/>
            </a:solidFill>
            <a:ln w="9525" cap="flat">
              <a:noFill/>
              <a:prstDash val="solid"/>
              <a:miter/>
            </a:ln>
          </p:spPr>
          <p:txBody>
            <a:bodyPr rtlCol="0" anchor="ctr"/>
            <a:lstStyle/>
            <a:p>
              <a:endParaRPr lang="en-IN"/>
            </a:p>
          </p:txBody>
        </p:sp>
        <p:sp>
          <p:nvSpPr>
            <p:cNvPr id="2184" name="Freeform: Shape 2183">
              <a:extLst>
                <a:ext uri="{FF2B5EF4-FFF2-40B4-BE49-F238E27FC236}">
                  <a16:creationId xmlns:a16="http://schemas.microsoft.com/office/drawing/2014/main" xmlns="" id="{C8F391BA-F475-0A6C-25DF-F7050B6AE8D8}"/>
                </a:ext>
              </a:extLst>
            </p:cNvPr>
            <p:cNvSpPr/>
            <p:nvPr/>
          </p:nvSpPr>
          <p:spPr>
            <a:xfrm>
              <a:off x="5240922" y="3055134"/>
              <a:ext cx="851949" cy="72038"/>
            </a:xfrm>
            <a:custGeom>
              <a:avLst/>
              <a:gdLst>
                <a:gd name="connsiteX0" fmla="*/ 38186 w 851949"/>
                <a:gd name="connsiteY0" fmla="*/ 71948 h 72038"/>
                <a:gd name="connsiteX1" fmla="*/ 818093 w 851949"/>
                <a:gd name="connsiteY1" fmla="*/ 71948 h 72038"/>
                <a:gd name="connsiteX2" fmla="*/ 851906 w 851949"/>
                <a:gd name="connsiteY2" fmla="*/ 55184 h 72038"/>
                <a:gd name="connsiteX3" fmla="*/ 766181 w 851949"/>
                <a:gd name="connsiteY3" fmla="*/ 33562 h 72038"/>
                <a:gd name="connsiteX4" fmla="*/ 592350 w 851949"/>
                <a:gd name="connsiteY4" fmla="*/ 20799 h 72038"/>
                <a:gd name="connsiteX5" fmla="*/ 271643 w 851949"/>
                <a:gd name="connsiteY5" fmla="*/ 22990 h 72038"/>
                <a:gd name="connsiteX6" fmla="*/ 85715 w 851949"/>
                <a:gd name="connsiteY6" fmla="*/ 36325 h 72038"/>
                <a:gd name="connsiteX7" fmla="*/ -10 w 851949"/>
                <a:gd name="connsiteY7" fmla="*/ 56327 h 72038"/>
                <a:gd name="connsiteX8" fmla="*/ 38186 w 851949"/>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49" h="72038">
                  <a:moveTo>
                    <a:pt x="38186" y="71948"/>
                  </a:moveTo>
                  <a:lnTo>
                    <a:pt x="818093" y="71948"/>
                  </a:lnTo>
                  <a:cubicBezTo>
                    <a:pt x="818093" y="71948"/>
                    <a:pt x="852002" y="73186"/>
                    <a:pt x="851906" y="55184"/>
                  </a:cubicBezTo>
                  <a:cubicBezTo>
                    <a:pt x="851906" y="34896"/>
                    <a:pt x="855145" y="37182"/>
                    <a:pt x="766181" y="33562"/>
                  </a:cubicBezTo>
                  <a:cubicBezTo>
                    <a:pt x="727320" y="31943"/>
                    <a:pt x="628831" y="33562"/>
                    <a:pt x="592350" y="20799"/>
                  </a:cubicBezTo>
                  <a:cubicBezTo>
                    <a:pt x="527199" y="-2918"/>
                    <a:pt x="365560" y="-11681"/>
                    <a:pt x="271643" y="22990"/>
                  </a:cubicBezTo>
                  <a:cubicBezTo>
                    <a:pt x="199920" y="38896"/>
                    <a:pt x="159439" y="36896"/>
                    <a:pt x="85715" y="36325"/>
                  </a:cubicBezTo>
                  <a:cubicBezTo>
                    <a:pt x="11992" y="35753"/>
                    <a:pt x="-10" y="33848"/>
                    <a:pt x="-10" y="56327"/>
                  </a:cubicBezTo>
                  <a:cubicBezTo>
                    <a:pt x="-676" y="73186"/>
                    <a:pt x="17040" y="71948"/>
                    <a:pt x="38186" y="71948"/>
                  </a:cubicBezTo>
                  <a:close/>
                </a:path>
              </a:pathLst>
            </a:custGeom>
            <a:noFill/>
            <a:ln w="4763" cap="flat">
              <a:solidFill>
                <a:srgbClr val="8B5E3C"/>
              </a:solidFill>
              <a:prstDash val="solid"/>
              <a:miter/>
            </a:ln>
          </p:spPr>
          <p:txBody>
            <a:bodyPr rtlCol="0" anchor="ctr"/>
            <a:lstStyle/>
            <a:p>
              <a:endParaRPr lang="en-IN"/>
            </a:p>
          </p:txBody>
        </p:sp>
        <p:sp>
          <p:nvSpPr>
            <p:cNvPr id="2185" name="Freeform: Shape 2184">
              <a:extLst>
                <a:ext uri="{FF2B5EF4-FFF2-40B4-BE49-F238E27FC236}">
                  <a16:creationId xmlns:a16="http://schemas.microsoft.com/office/drawing/2014/main" xmlns="" id="{CB60A900-8F8F-F5B1-DB31-B48FEED02D01}"/>
                </a:ext>
              </a:extLst>
            </p:cNvPr>
            <p:cNvSpPr/>
            <p:nvPr/>
          </p:nvSpPr>
          <p:spPr>
            <a:xfrm>
              <a:off x="5576887" y="3075050"/>
              <a:ext cx="178879" cy="26479"/>
            </a:xfrm>
            <a:custGeom>
              <a:avLst/>
              <a:gdLst>
                <a:gd name="connsiteX0" fmla="*/ 178879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79"/>
                    <a:pt x="89440" y="26479"/>
                  </a:cubicBezTo>
                  <a:cubicBezTo>
                    <a:pt x="40043" y="26479"/>
                    <a:pt x="0" y="20552"/>
                    <a:pt x="0" y="13240"/>
                  </a:cubicBezTo>
                  <a:cubicBezTo>
                    <a:pt x="0" y="5928"/>
                    <a:pt x="40043"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86" name="Freeform: Shape 2185">
              <a:extLst>
                <a:ext uri="{FF2B5EF4-FFF2-40B4-BE49-F238E27FC236}">
                  <a16:creationId xmlns:a16="http://schemas.microsoft.com/office/drawing/2014/main" xmlns="" id="{F2803278-45FE-24E9-512A-0839354CCF2A}"/>
                </a:ext>
              </a:extLst>
            </p:cNvPr>
            <p:cNvSpPr/>
            <p:nvPr/>
          </p:nvSpPr>
          <p:spPr>
            <a:xfrm>
              <a:off x="6097518" y="3055134"/>
              <a:ext cx="851841" cy="72038"/>
            </a:xfrm>
            <a:custGeom>
              <a:avLst/>
              <a:gdLst>
                <a:gd name="connsiteX0" fmla="*/ 37983 w 851841"/>
                <a:gd name="connsiteY0" fmla="*/ 71948 h 72038"/>
                <a:gd name="connsiteX1" fmla="*/ 817985 w 851841"/>
                <a:gd name="connsiteY1" fmla="*/ 71948 h 72038"/>
                <a:gd name="connsiteX2" fmla="*/ 851799 w 851841"/>
                <a:gd name="connsiteY2" fmla="*/ 55184 h 72038"/>
                <a:gd name="connsiteX3" fmla="*/ 766074 w 851841"/>
                <a:gd name="connsiteY3" fmla="*/ 33562 h 72038"/>
                <a:gd name="connsiteX4" fmla="*/ 592338 w 851841"/>
                <a:gd name="connsiteY4" fmla="*/ 20799 h 72038"/>
                <a:gd name="connsiteX5" fmla="*/ 271536 w 851841"/>
                <a:gd name="connsiteY5" fmla="*/ 22990 h 72038"/>
                <a:gd name="connsiteX6" fmla="*/ 85703 w 851841"/>
                <a:gd name="connsiteY6" fmla="*/ 36325 h 72038"/>
                <a:gd name="connsiteX7" fmla="*/ -22 w 851841"/>
                <a:gd name="connsiteY7" fmla="*/ 56327 h 72038"/>
                <a:gd name="connsiteX8" fmla="*/ 37983 w 851841"/>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841" h="72038">
                  <a:moveTo>
                    <a:pt x="37983" y="71948"/>
                  </a:moveTo>
                  <a:lnTo>
                    <a:pt x="817985" y="71948"/>
                  </a:lnTo>
                  <a:cubicBezTo>
                    <a:pt x="817985" y="71948"/>
                    <a:pt x="851894" y="73186"/>
                    <a:pt x="851799" y="55184"/>
                  </a:cubicBezTo>
                  <a:cubicBezTo>
                    <a:pt x="851799" y="34896"/>
                    <a:pt x="855037" y="37182"/>
                    <a:pt x="766074" y="33562"/>
                  </a:cubicBezTo>
                  <a:cubicBezTo>
                    <a:pt x="727212" y="31943"/>
                    <a:pt x="628819" y="33562"/>
                    <a:pt x="592338" y="20799"/>
                  </a:cubicBezTo>
                  <a:cubicBezTo>
                    <a:pt x="527187" y="-2918"/>
                    <a:pt x="365548" y="-11681"/>
                    <a:pt x="271536" y="22990"/>
                  </a:cubicBezTo>
                  <a:cubicBezTo>
                    <a:pt x="199813" y="38896"/>
                    <a:pt x="159427" y="36896"/>
                    <a:pt x="85703" y="36325"/>
                  </a:cubicBezTo>
                  <a:cubicBezTo>
                    <a:pt x="11980" y="35753"/>
                    <a:pt x="-22" y="33848"/>
                    <a:pt x="-22" y="56327"/>
                  </a:cubicBezTo>
                  <a:cubicBezTo>
                    <a:pt x="-403" y="73186"/>
                    <a:pt x="17314" y="71948"/>
                    <a:pt x="37983" y="71948"/>
                  </a:cubicBezTo>
                  <a:close/>
                </a:path>
              </a:pathLst>
            </a:custGeom>
            <a:solidFill>
              <a:srgbClr val="F1A9AA"/>
            </a:solidFill>
            <a:ln w="9525" cap="flat">
              <a:noFill/>
              <a:prstDash val="solid"/>
              <a:miter/>
            </a:ln>
          </p:spPr>
          <p:txBody>
            <a:bodyPr rtlCol="0" anchor="ctr"/>
            <a:lstStyle/>
            <a:p>
              <a:endParaRPr lang="en-IN"/>
            </a:p>
          </p:txBody>
        </p:sp>
        <p:sp>
          <p:nvSpPr>
            <p:cNvPr id="2187" name="Freeform: Shape 2186">
              <a:extLst>
                <a:ext uri="{FF2B5EF4-FFF2-40B4-BE49-F238E27FC236}">
                  <a16:creationId xmlns:a16="http://schemas.microsoft.com/office/drawing/2014/main" xmlns="" id="{D84B468D-E47B-9725-84B0-7D6A473C09E4}"/>
                </a:ext>
              </a:extLst>
            </p:cNvPr>
            <p:cNvSpPr/>
            <p:nvPr/>
          </p:nvSpPr>
          <p:spPr>
            <a:xfrm>
              <a:off x="6097518" y="3055134"/>
              <a:ext cx="851841" cy="72038"/>
            </a:xfrm>
            <a:custGeom>
              <a:avLst/>
              <a:gdLst>
                <a:gd name="connsiteX0" fmla="*/ 37983 w 851841"/>
                <a:gd name="connsiteY0" fmla="*/ 71948 h 72038"/>
                <a:gd name="connsiteX1" fmla="*/ 817985 w 851841"/>
                <a:gd name="connsiteY1" fmla="*/ 71948 h 72038"/>
                <a:gd name="connsiteX2" fmla="*/ 851799 w 851841"/>
                <a:gd name="connsiteY2" fmla="*/ 55184 h 72038"/>
                <a:gd name="connsiteX3" fmla="*/ 766074 w 851841"/>
                <a:gd name="connsiteY3" fmla="*/ 33562 h 72038"/>
                <a:gd name="connsiteX4" fmla="*/ 592338 w 851841"/>
                <a:gd name="connsiteY4" fmla="*/ 20799 h 72038"/>
                <a:gd name="connsiteX5" fmla="*/ 271536 w 851841"/>
                <a:gd name="connsiteY5" fmla="*/ 22990 h 72038"/>
                <a:gd name="connsiteX6" fmla="*/ 85703 w 851841"/>
                <a:gd name="connsiteY6" fmla="*/ 36325 h 72038"/>
                <a:gd name="connsiteX7" fmla="*/ -22 w 851841"/>
                <a:gd name="connsiteY7" fmla="*/ 56327 h 72038"/>
                <a:gd name="connsiteX8" fmla="*/ 37983 w 851841"/>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841" h="72038">
                  <a:moveTo>
                    <a:pt x="37983" y="71948"/>
                  </a:moveTo>
                  <a:lnTo>
                    <a:pt x="817985" y="71948"/>
                  </a:lnTo>
                  <a:cubicBezTo>
                    <a:pt x="817985" y="71948"/>
                    <a:pt x="851894" y="73186"/>
                    <a:pt x="851799" y="55184"/>
                  </a:cubicBezTo>
                  <a:cubicBezTo>
                    <a:pt x="851799" y="34896"/>
                    <a:pt x="855037" y="37182"/>
                    <a:pt x="766074" y="33562"/>
                  </a:cubicBezTo>
                  <a:cubicBezTo>
                    <a:pt x="727212" y="31943"/>
                    <a:pt x="628819" y="33562"/>
                    <a:pt x="592338" y="20799"/>
                  </a:cubicBezTo>
                  <a:cubicBezTo>
                    <a:pt x="527187" y="-2918"/>
                    <a:pt x="365548" y="-11681"/>
                    <a:pt x="271536" y="22990"/>
                  </a:cubicBezTo>
                  <a:cubicBezTo>
                    <a:pt x="199813" y="38896"/>
                    <a:pt x="159427" y="36896"/>
                    <a:pt x="85703" y="36325"/>
                  </a:cubicBezTo>
                  <a:cubicBezTo>
                    <a:pt x="11980" y="35753"/>
                    <a:pt x="-22" y="33848"/>
                    <a:pt x="-22" y="56327"/>
                  </a:cubicBezTo>
                  <a:cubicBezTo>
                    <a:pt x="-403" y="73186"/>
                    <a:pt x="17314" y="71948"/>
                    <a:pt x="37983" y="71948"/>
                  </a:cubicBezTo>
                  <a:close/>
                </a:path>
              </a:pathLst>
            </a:custGeom>
            <a:noFill/>
            <a:ln w="4763" cap="flat">
              <a:solidFill>
                <a:srgbClr val="8B5E3C"/>
              </a:solidFill>
              <a:prstDash val="solid"/>
              <a:miter/>
            </a:ln>
          </p:spPr>
          <p:txBody>
            <a:bodyPr rtlCol="0" anchor="ctr"/>
            <a:lstStyle/>
            <a:p>
              <a:endParaRPr lang="en-IN"/>
            </a:p>
          </p:txBody>
        </p:sp>
        <p:sp>
          <p:nvSpPr>
            <p:cNvPr id="2188" name="Freeform: Shape 2187">
              <a:extLst>
                <a:ext uri="{FF2B5EF4-FFF2-40B4-BE49-F238E27FC236}">
                  <a16:creationId xmlns:a16="http://schemas.microsoft.com/office/drawing/2014/main" xmlns="" id="{F24AE905-4E0D-D8FA-BE43-C4E89064973D}"/>
                </a:ext>
              </a:extLst>
            </p:cNvPr>
            <p:cNvSpPr/>
            <p:nvPr/>
          </p:nvSpPr>
          <p:spPr>
            <a:xfrm>
              <a:off x="6433756" y="3075050"/>
              <a:ext cx="178879" cy="26479"/>
            </a:xfrm>
            <a:custGeom>
              <a:avLst/>
              <a:gdLst>
                <a:gd name="connsiteX0" fmla="*/ 178879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79"/>
                    <a:pt x="89440" y="26479"/>
                  </a:cubicBezTo>
                  <a:cubicBezTo>
                    <a:pt x="40043" y="26479"/>
                    <a:pt x="0" y="20552"/>
                    <a:pt x="0" y="13240"/>
                  </a:cubicBezTo>
                  <a:cubicBezTo>
                    <a:pt x="0" y="5928"/>
                    <a:pt x="40043"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89" name="Freeform: Shape 2188">
              <a:extLst>
                <a:ext uri="{FF2B5EF4-FFF2-40B4-BE49-F238E27FC236}">
                  <a16:creationId xmlns:a16="http://schemas.microsoft.com/office/drawing/2014/main" xmlns="" id="{FEAB24CD-E642-2E09-0C48-637EF7F04794}"/>
                </a:ext>
              </a:extLst>
            </p:cNvPr>
            <p:cNvSpPr/>
            <p:nvPr/>
          </p:nvSpPr>
          <p:spPr>
            <a:xfrm>
              <a:off x="6954294" y="3055134"/>
              <a:ext cx="851933" cy="72038"/>
            </a:xfrm>
            <a:custGeom>
              <a:avLst/>
              <a:gdLst>
                <a:gd name="connsiteX0" fmla="*/ 38076 w 851933"/>
                <a:gd name="connsiteY0" fmla="*/ 71948 h 72038"/>
                <a:gd name="connsiteX1" fmla="*/ 817983 w 851933"/>
                <a:gd name="connsiteY1" fmla="*/ 71948 h 72038"/>
                <a:gd name="connsiteX2" fmla="*/ 851892 w 851933"/>
                <a:gd name="connsiteY2" fmla="*/ 55184 h 72038"/>
                <a:gd name="connsiteX3" fmla="*/ 766167 w 851933"/>
                <a:gd name="connsiteY3" fmla="*/ 33562 h 72038"/>
                <a:gd name="connsiteX4" fmla="*/ 592431 w 851933"/>
                <a:gd name="connsiteY4" fmla="*/ 20799 h 72038"/>
                <a:gd name="connsiteX5" fmla="*/ 271629 w 851933"/>
                <a:gd name="connsiteY5" fmla="*/ 22990 h 72038"/>
                <a:gd name="connsiteX6" fmla="*/ 85701 w 851933"/>
                <a:gd name="connsiteY6" fmla="*/ 36325 h 72038"/>
                <a:gd name="connsiteX7" fmla="*/ -24 w 851933"/>
                <a:gd name="connsiteY7" fmla="*/ 56327 h 72038"/>
                <a:gd name="connsiteX8" fmla="*/ 38076 w 851933"/>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3" h="72038">
                  <a:moveTo>
                    <a:pt x="38076" y="71948"/>
                  </a:moveTo>
                  <a:lnTo>
                    <a:pt x="817983" y="71948"/>
                  </a:lnTo>
                  <a:cubicBezTo>
                    <a:pt x="817983" y="71948"/>
                    <a:pt x="851892" y="73186"/>
                    <a:pt x="851892" y="55184"/>
                  </a:cubicBezTo>
                  <a:cubicBezTo>
                    <a:pt x="851892" y="34896"/>
                    <a:pt x="855035" y="37182"/>
                    <a:pt x="766167" y="33562"/>
                  </a:cubicBezTo>
                  <a:cubicBezTo>
                    <a:pt x="727305" y="31943"/>
                    <a:pt x="628816" y="33562"/>
                    <a:pt x="592431" y="20799"/>
                  </a:cubicBezTo>
                  <a:cubicBezTo>
                    <a:pt x="527280" y="-2918"/>
                    <a:pt x="365545" y="-11681"/>
                    <a:pt x="271629" y="22990"/>
                  </a:cubicBezTo>
                  <a:cubicBezTo>
                    <a:pt x="199905" y="38896"/>
                    <a:pt x="159519" y="36896"/>
                    <a:pt x="85701" y="36325"/>
                  </a:cubicBezTo>
                  <a:cubicBezTo>
                    <a:pt x="11882" y="35753"/>
                    <a:pt x="-24" y="33848"/>
                    <a:pt x="-24" y="56327"/>
                  </a:cubicBezTo>
                  <a:cubicBezTo>
                    <a:pt x="-310" y="73186"/>
                    <a:pt x="17311" y="71948"/>
                    <a:pt x="38076" y="71948"/>
                  </a:cubicBezTo>
                  <a:close/>
                </a:path>
              </a:pathLst>
            </a:custGeom>
            <a:solidFill>
              <a:srgbClr val="F1A9AA"/>
            </a:solidFill>
            <a:ln w="9525" cap="flat">
              <a:noFill/>
              <a:prstDash val="solid"/>
              <a:miter/>
            </a:ln>
          </p:spPr>
          <p:txBody>
            <a:bodyPr rtlCol="0" anchor="ctr"/>
            <a:lstStyle/>
            <a:p>
              <a:endParaRPr lang="en-IN"/>
            </a:p>
          </p:txBody>
        </p:sp>
        <p:sp>
          <p:nvSpPr>
            <p:cNvPr id="2190" name="Freeform: Shape 2189">
              <a:extLst>
                <a:ext uri="{FF2B5EF4-FFF2-40B4-BE49-F238E27FC236}">
                  <a16:creationId xmlns:a16="http://schemas.microsoft.com/office/drawing/2014/main" xmlns="" id="{8128CC20-941C-0E9B-41C3-5E950CB1C505}"/>
                </a:ext>
              </a:extLst>
            </p:cNvPr>
            <p:cNvSpPr/>
            <p:nvPr/>
          </p:nvSpPr>
          <p:spPr>
            <a:xfrm>
              <a:off x="6954294" y="3055134"/>
              <a:ext cx="851933" cy="72038"/>
            </a:xfrm>
            <a:custGeom>
              <a:avLst/>
              <a:gdLst>
                <a:gd name="connsiteX0" fmla="*/ 38076 w 851933"/>
                <a:gd name="connsiteY0" fmla="*/ 71948 h 72038"/>
                <a:gd name="connsiteX1" fmla="*/ 817983 w 851933"/>
                <a:gd name="connsiteY1" fmla="*/ 71948 h 72038"/>
                <a:gd name="connsiteX2" fmla="*/ 851892 w 851933"/>
                <a:gd name="connsiteY2" fmla="*/ 55184 h 72038"/>
                <a:gd name="connsiteX3" fmla="*/ 766167 w 851933"/>
                <a:gd name="connsiteY3" fmla="*/ 33562 h 72038"/>
                <a:gd name="connsiteX4" fmla="*/ 592431 w 851933"/>
                <a:gd name="connsiteY4" fmla="*/ 20799 h 72038"/>
                <a:gd name="connsiteX5" fmla="*/ 271629 w 851933"/>
                <a:gd name="connsiteY5" fmla="*/ 22990 h 72038"/>
                <a:gd name="connsiteX6" fmla="*/ 85701 w 851933"/>
                <a:gd name="connsiteY6" fmla="*/ 36325 h 72038"/>
                <a:gd name="connsiteX7" fmla="*/ -24 w 851933"/>
                <a:gd name="connsiteY7" fmla="*/ 56327 h 72038"/>
                <a:gd name="connsiteX8" fmla="*/ 38076 w 851933"/>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3" h="72038">
                  <a:moveTo>
                    <a:pt x="38076" y="71948"/>
                  </a:moveTo>
                  <a:lnTo>
                    <a:pt x="817983" y="71948"/>
                  </a:lnTo>
                  <a:cubicBezTo>
                    <a:pt x="817983" y="71948"/>
                    <a:pt x="851892" y="73186"/>
                    <a:pt x="851892" y="55184"/>
                  </a:cubicBezTo>
                  <a:cubicBezTo>
                    <a:pt x="851892" y="34896"/>
                    <a:pt x="855035" y="37182"/>
                    <a:pt x="766167" y="33562"/>
                  </a:cubicBezTo>
                  <a:cubicBezTo>
                    <a:pt x="727305" y="31943"/>
                    <a:pt x="628816" y="33562"/>
                    <a:pt x="592431" y="20799"/>
                  </a:cubicBezTo>
                  <a:cubicBezTo>
                    <a:pt x="527280" y="-2918"/>
                    <a:pt x="365545" y="-11681"/>
                    <a:pt x="271629" y="22990"/>
                  </a:cubicBezTo>
                  <a:cubicBezTo>
                    <a:pt x="199905" y="38896"/>
                    <a:pt x="159519" y="36896"/>
                    <a:pt x="85701" y="36325"/>
                  </a:cubicBezTo>
                  <a:cubicBezTo>
                    <a:pt x="11882" y="35753"/>
                    <a:pt x="-24" y="33848"/>
                    <a:pt x="-24" y="56327"/>
                  </a:cubicBezTo>
                  <a:cubicBezTo>
                    <a:pt x="-310" y="73186"/>
                    <a:pt x="17311" y="71948"/>
                    <a:pt x="38076" y="71948"/>
                  </a:cubicBezTo>
                  <a:close/>
                </a:path>
              </a:pathLst>
            </a:custGeom>
            <a:noFill/>
            <a:ln w="4763" cap="flat">
              <a:solidFill>
                <a:srgbClr val="8B5E3C"/>
              </a:solidFill>
              <a:prstDash val="solid"/>
              <a:miter/>
            </a:ln>
          </p:spPr>
          <p:txBody>
            <a:bodyPr rtlCol="0" anchor="ctr"/>
            <a:lstStyle/>
            <a:p>
              <a:endParaRPr lang="en-IN"/>
            </a:p>
          </p:txBody>
        </p:sp>
        <p:sp>
          <p:nvSpPr>
            <p:cNvPr id="2191" name="Freeform: Shape 2190">
              <a:extLst>
                <a:ext uri="{FF2B5EF4-FFF2-40B4-BE49-F238E27FC236}">
                  <a16:creationId xmlns:a16="http://schemas.microsoft.com/office/drawing/2014/main" xmlns="" id="{C2A9E66B-B897-B37B-1197-9CC1F61F9C06}"/>
                </a:ext>
              </a:extLst>
            </p:cNvPr>
            <p:cNvSpPr/>
            <p:nvPr/>
          </p:nvSpPr>
          <p:spPr>
            <a:xfrm>
              <a:off x="7290625" y="3075050"/>
              <a:ext cx="178879" cy="26479"/>
            </a:xfrm>
            <a:custGeom>
              <a:avLst/>
              <a:gdLst>
                <a:gd name="connsiteX0" fmla="*/ 178880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79"/>
                    <a:pt x="89440" y="26479"/>
                  </a:cubicBezTo>
                  <a:cubicBezTo>
                    <a:pt x="40044" y="26479"/>
                    <a:pt x="0" y="20552"/>
                    <a:pt x="0" y="13240"/>
                  </a:cubicBezTo>
                  <a:cubicBezTo>
                    <a:pt x="0" y="5928"/>
                    <a:pt x="40043"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92" name="Freeform: Shape 2191">
              <a:extLst>
                <a:ext uri="{FF2B5EF4-FFF2-40B4-BE49-F238E27FC236}">
                  <a16:creationId xmlns:a16="http://schemas.microsoft.com/office/drawing/2014/main" xmlns="" id="{E385FDBB-092A-6579-B635-43441D0329B1}"/>
                </a:ext>
              </a:extLst>
            </p:cNvPr>
            <p:cNvSpPr/>
            <p:nvPr/>
          </p:nvSpPr>
          <p:spPr>
            <a:xfrm>
              <a:off x="7811068" y="3055134"/>
              <a:ext cx="851934" cy="72038"/>
            </a:xfrm>
            <a:custGeom>
              <a:avLst/>
              <a:gdLst>
                <a:gd name="connsiteX0" fmla="*/ 38076 w 851934"/>
                <a:gd name="connsiteY0" fmla="*/ 71948 h 72038"/>
                <a:gd name="connsiteX1" fmla="*/ 818078 w 851934"/>
                <a:gd name="connsiteY1" fmla="*/ 71948 h 72038"/>
                <a:gd name="connsiteX2" fmla="*/ 851892 w 851934"/>
                <a:gd name="connsiteY2" fmla="*/ 55184 h 72038"/>
                <a:gd name="connsiteX3" fmla="*/ 766167 w 851934"/>
                <a:gd name="connsiteY3" fmla="*/ 33562 h 72038"/>
                <a:gd name="connsiteX4" fmla="*/ 592335 w 851934"/>
                <a:gd name="connsiteY4" fmla="*/ 20799 h 72038"/>
                <a:gd name="connsiteX5" fmla="*/ 271629 w 851934"/>
                <a:gd name="connsiteY5" fmla="*/ 22990 h 72038"/>
                <a:gd name="connsiteX6" fmla="*/ 85701 w 851934"/>
                <a:gd name="connsiteY6" fmla="*/ 36325 h 72038"/>
                <a:gd name="connsiteX7" fmla="*/ -24 w 851934"/>
                <a:gd name="connsiteY7" fmla="*/ 56327 h 72038"/>
                <a:gd name="connsiteX8" fmla="*/ 38076 w 851934"/>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4" h="72038">
                  <a:moveTo>
                    <a:pt x="38076" y="71948"/>
                  </a:moveTo>
                  <a:lnTo>
                    <a:pt x="818078" y="71948"/>
                  </a:lnTo>
                  <a:cubicBezTo>
                    <a:pt x="818078" y="71948"/>
                    <a:pt x="851987" y="73186"/>
                    <a:pt x="851892" y="55184"/>
                  </a:cubicBezTo>
                  <a:cubicBezTo>
                    <a:pt x="851892" y="34896"/>
                    <a:pt x="855130" y="37182"/>
                    <a:pt x="766167" y="33562"/>
                  </a:cubicBezTo>
                  <a:cubicBezTo>
                    <a:pt x="727305" y="31943"/>
                    <a:pt x="628816" y="33562"/>
                    <a:pt x="592335" y="20799"/>
                  </a:cubicBezTo>
                  <a:cubicBezTo>
                    <a:pt x="527184" y="-2918"/>
                    <a:pt x="365545" y="-11681"/>
                    <a:pt x="271629" y="22990"/>
                  </a:cubicBezTo>
                  <a:cubicBezTo>
                    <a:pt x="199810" y="38896"/>
                    <a:pt x="159424" y="36896"/>
                    <a:pt x="85701" y="36325"/>
                  </a:cubicBezTo>
                  <a:cubicBezTo>
                    <a:pt x="11977" y="35753"/>
                    <a:pt x="-24" y="33848"/>
                    <a:pt x="-24" y="56327"/>
                  </a:cubicBezTo>
                  <a:cubicBezTo>
                    <a:pt x="-310" y="73186"/>
                    <a:pt x="17406" y="71948"/>
                    <a:pt x="38076" y="71948"/>
                  </a:cubicBezTo>
                  <a:close/>
                </a:path>
              </a:pathLst>
            </a:custGeom>
            <a:solidFill>
              <a:srgbClr val="F1A9AA"/>
            </a:solidFill>
            <a:ln w="9525" cap="flat">
              <a:noFill/>
              <a:prstDash val="solid"/>
              <a:miter/>
            </a:ln>
          </p:spPr>
          <p:txBody>
            <a:bodyPr rtlCol="0" anchor="ctr"/>
            <a:lstStyle/>
            <a:p>
              <a:endParaRPr lang="en-IN"/>
            </a:p>
          </p:txBody>
        </p:sp>
        <p:sp>
          <p:nvSpPr>
            <p:cNvPr id="2193" name="Freeform: Shape 2192">
              <a:extLst>
                <a:ext uri="{FF2B5EF4-FFF2-40B4-BE49-F238E27FC236}">
                  <a16:creationId xmlns:a16="http://schemas.microsoft.com/office/drawing/2014/main" xmlns="" id="{FDED91CF-7ED3-BF16-600D-D285C7DD332D}"/>
                </a:ext>
              </a:extLst>
            </p:cNvPr>
            <p:cNvSpPr/>
            <p:nvPr/>
          </p:nvSpPr>
          <p:spPr>
            <a:xfrm>
              <a:off x="7811068" y="3055134"/>
              <a:ext cx="851934" cy="72038"/>
            </a:xfrm>
            <a:custGeom>
              <a:avLst/>
              <a:gdLst>
                <a:gd name="connsiteX0" fmla="*/ 38076 w 851934"/>
                <a:gd name="connsiteY0" fmla="*/ 71948 h 72038"/>
                <a:gd name="connsiteX1" fmla="*/ 818078 w 851934"/>
                <a:gd name="connsiteY1" fmla="*/ 71948 h 72038"/>
                <a:gd name="connsiteX2" fmla="*/ 851892 w 851934"/>
                <a:gd name="connsiteY2" fmla="*/ 55184 h 72038"/>
                <a:gd name="connsiteX3" fmla="*/ 766167 w 851934"/>
                <a:gd name="connsiteY3" fmla="*/ 33562 h 72038"/>
                <a:gd name="connsiteX4" fmla="*/ 592335 w 851934"/>
                <a:gd name="connsiteY4" fmla="*/ 20799 h 72038"/>
                <a:gd name="connsiteX5" fmla="*/ 271629 w 851934"/>
                <a:gd name="connsiteY5" fmla="*/ 22990 h 72038"/>
                <a:gd name="connsiteX6" fmla="*/ 85701 w 851934"/>
                <a:gd name="connsiteY6" fmla="*/ 36325 h 72038"/>
                <a:gd name="connsiteX7" fmla="*/ -24 w 851934"/>
                <a:gd name="connsiteY7" fmla="*/ 56327 h 72038"/>
                <a:gd name="connsiteX8" fmla="*/ 38076 w 851934"/>
                <a:gd name="connsiteY8" fmla="*/ 71948 h 7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4" h="72038">
                  <a:moveTo>
                    <a:pt x="38076" y="71948"/>
                  </a:moveTo>
                  <a:lnTo>
                    <a:pt x="818078" y="71948"/>
                  </a:lnTo>
                  <a:cubicBezTo>
                    <a:pt x="818078" y="71948"/>
                    <a:pt x="851987" y="73186"/>
                    <a:pt x="851892" y="55184"/>
                  </a:cubicBezTo>
                  <a:cubicBezTo>
                    <a:pt x="851892" y="34896"/>
                    <a:pt x="855130" y="37182"/>
                    <a:pt x="766167" y="33562"/>
                  </a:cubicBezTo>
                  <a:cubicBezTo>
                    <a:pt x="727305" y="31943"/>
                    <a:pt x="628816" y="33562"/>
                    <a:pt x="592335" y="20799"/>
                  </a:cubicBezTo>
                  <a:cubicBezTo>
                    <a:pt x="527184" y="-2918"/>
                    <a:pt x="365545" y="-11681"/>
                    <a:pt x="271629" y="22990"/>
                  </a:cubicBezTo>
                  <a:cubicBezTo>
                    <a:pt x="199810" y="38896"/>
                    <a:pt x="159424" y="36896"/>
                    <a:pt x="85701" y="36325"/>
                  </a:cubicBezTo>
                  <a:cubicBezTo>
                    <a:pt x="11977" y="35753"/>
                    <a:pt x="-24" y="33848"/>
                    <a:pt x="-24" y="56327"/>
                  </a:cubicBezTo>
                  <a:cubicBezTo>
                    <a:pt x="-310" y="73186"/>
                    <a:pt x="17406" y="71948"/>
                    <a:pt x="38076" y="71948"/>
                  </a:cubicBezTo>
                  <a:close/>
                </a:path>
              </a:pathLst>
            </a:custGeom>
            <a:noFill/>
            <a:ln w="4763" cap="flat">
              <a:solidFill>
                <a:srgbClr val="8B5E3C"/>
              </a:solidFill>
              <a:prstDash val="solid"/>
              <a:miter/>
            </a:ln>
          </p:spPr>
          <p:txBody>
            <a:bodyPr rtlCol="0" anchor="ctr"/>
            <a:lstStyle/>
            <a:p>
              <a:endParaRPr lang="en-IN"/>
            </a:p>
          </p:txBody>
        </p:sp>
        <p:sp>
          <p:nvSpPr>
            <p:cNvPr id="2194" name="Freeform: Shape 2193">
              <a:extLst>
                <a:ext uri="{FF2B5EF4-FFF2-40B4-BE49-F238E27FC236}">
                  <a16:creationId xmlns:a16="http://schemas.microsoft.com/office/drawing/2014/main" xmlns="" id="{CF4C1583-0DD7-6383-657B-0F078F3929CA}"/>
                </a:ext>
              </a:extLst>
            </p:cNvPr>
            <p:cNvSpPr/>
            <p:nvPr/>
          </p:nvSpPr>
          <p:spPr>
            <a:xfrm>
              <a:off x="8147399" y="3075050"/>
              <a:ext cx="178879" cy="26479"/>
            </a:xfrm>
            <a:custGeom>
              <a:avLst/>
              <a:gdLst>
                <a:gd name="connsiteX0" fmla="*/ 178879 w 178879"/>
                <a:gd name="connsiteY0" fmla="*/ 13240 h 26479"/>
                <a:gd name="connsiteX1" fmla="*/ 89440 w 178879"/>
                <a:gd name="connsiteY1" fmla="*/ 26479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79"/>
                    <a:pt x="89440" y="26479"/>
                  </a:cubicBezTo>
                  <a:cubicBezTo>
                    <a:pt x="40043" y="26479"/>
                    <a:pt x="0" y="20552"/>
                    <a:pt x="0" y="13240"/>
                  </a:cubicBezTo>
                  <a:cubicBezTo>
                    <a:pt x="0" y="5928"/>
                    <a:pt x="40043"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95" name="Freeform: Shape 2194">
              <a:extLst>
                <a:ext uri="{FF2B5EF4-FFF2-40B4-BE49-F238E27FC236}">
                  <a16:creationId xmlns:a16="http://schemas.microsoft.com/office/drawing/2014/main" xmlns="" id="{5376F14C-634E-A2D1-47D0-F78B70372C22}"/>
                </a:ext>
              </a:extLst>
            </p:cNvPr>
            <p:cNvSpPr/>
            <p:nvPr/>
          </p:nvSpPr>
          <p:spPr>
            <a:xfrm>
              <a:off x="7810772" y="3729780"/>
              <a:ext cx="851932" cy="71988"/>
            </a:xfrm>
            <a:custGeom>
              <a:avLst/>
              <a:gdLst>
                <a:gd name="connsiteX0" fmla="*/ 813802 w 851932"/>
                <a:gd name="connsiteY0" fmla="*/ -52 h 71988"/>
                <a:gd name="connsiteX1" fmla="*/ 33895 w 851932"/>
                <a:gd name="connsiteY1" fmla="*/ -52 h 71988"/>
                <a:gd name="connsiteX2" fmla="*/ -14 w 851932"/>
                <a:gd name="connsiteY2" fmla="*/ 16712 h 71988"/>
                <a:gd name="connsiteX3" fmla="*/ 85711 w 851932"/>
                <a:gd name="connsiteY3" fmla="*/ 38334 h 71988"/>
                <a:gd name="connsiteX4" fmla="*/ 259447 w 851932"/>
                <a:gd name="connsiteY4" fmla="*/ 51097 h 71988"/>
                <a:gd name="connsiteX5" fmla="*/ 580249 w 851932"/>
                <a:gd name="connsiteY5" fmla="*/ 48811 h 71988"/>
                <a:gd name="connsiteX6" fmla="*/ 766177 w 851932"/>
                <a:gd name="connsiteY6" fmla="*/ 35476 h 71988"/>
                <a:gd name="connsiteX7" fmla="*/ 851902 w 851932"/>
                <a:gd name="connsiteY7" fmla="*/ 15569 h 71988"/>
                <a:gd name="connsiteX8" fmla="*/ 813802 w 851932"/>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2" h="71988">
                  <a:moveTo>
                    <a:pt x="813802" y="-52"/>
                  </a:moveTo>
                  <a:lnTo>
                    <a:pt x="33895" y="-52"/>
                  </a:lnTo>
                  <a:cubicBezTo>
                    <a:pt x="33895" y="-52"/>
                    <a:pt x="-14" y="-1290"/>
                    <a:pt x="-14" y="16712"/>
                  </a:cubicBezTo>
                  <a:cubicBezTo>
                    <a:pt x="-14" y="37000"/>
                    <a:pt x="-3157" y="34714"/>
                    <a:pt x="85711" y="38334"/>
                  </a:cubicBezTo>
                  <a:cubicBezTo>
                    <a:pt x="124573" y="39953"/>
                    <a:pt x="223061" y="37762"/>
                    <a:pt x="259447" y="51097"/>
                  </a:cubicBezTo>
                  <a:cubicBezTo>
                    <a:pt x="324693" y="74719"/>
                    <a:pt x="486332" y="83578"/>
                    <a:pt x="580249" y="48811"/>
                  </a:cubicBezTo>
                  <a:cubicBezTo>
                    <a:pt x="651972" y="33000"/>
                    <a:pt x="692358" y="34905"/>
                    <a:pt x="766177" y="35476"/>
                  </a:cubicBezTo>
                  <a:cubicBezTo>
                    <a:pt x="839995" y="36048"/>
                    <a:pt x="851902" y="37953"/>
                    <a:pt x="851902" y="15569"/>
                  </a:cubicBezTo>
                  <a:cubicBezTo>
                    <a:pt x="852188" y="-814"/>
                    <a:pt x="834566" y="-52"/>
                    <a:pt x="813802" y="-52"/>
                  </a:cubicBezTo>
                  <a:close/>
                </a:path>
              </a:pathLst>
            </a:custGeom>
            <a:solidFill>
              <a:srgbClr val="F1A9AA"/>
            </a:solidFill>
            <a:ln w="9525" cap="flat">
              <a:noFill/>
              <a:prstDash val="solid"/>
              <a:miter/>
            </a:ln>
          </p:spPr>
          <p:txBody>
            <a:bodyPr rtlCol="0" anchor="ctr"/>
            <a:lstStyle/>
            <a:p>
              <a:endParaRPr lang="en-IN"/>
            </a:p>
          </p:txBody>
        </p:sp>
        <p:sp>
          <p:nvSpPr>
            <p:cNvPr id="2196" name="Freeform: Shape 2195">
              <a:extLst>
                <a:ext uri="{FF2B5EF4-FFF2-40B4-BE49-F238E27FC236}">
                  <a16:creationId xmlns:a16="http://schemas.microsoft.com/office/drawing/2014/main" xmlns="" id="{EE148973-3401-7571-86F8-29F3FBB8F289}"/>
                </a:ext>
              </a:extLst>
            </p:cNvPr>
            <p:cNvSpPr/>
            <p:nvPr/>
          </p:nvSpPr>
          <p:spPr>
            <a:xfrm>
              <a:off x="7810772" y="3729780"/>
              <a:ext cx="851932" cy="71988"/>
            </a:xfrm>
            <a:custGeom>
              <a:avLst/>
              <a:gdLst>
                <a:gd name="connsiteX0" fmla="*/ 813802 w 851932"/>
                <a:gd name="connsiteY0" fmla="*/ -52 h 71988"/>
                <a:gd name="connsiteX1" fmla="*/ 33895 w 851932"/>
                <a:gd name="connsiteY1" fmla="*/ -52 h 71988"/>
                <a:gd name="connsiteX2" fmla="*/ -14 w 851932"/>
                <a:gd name="connsiteY2" fmla="*/ 16712 h 71988"/>
                <a:gd name="connsiteX3" fmla="*/ 85711 w 851932"/>
                <a:gd name="connsiteY3" fmla="*/ 38334 h 71988"/>
                <a:gd name="connsiteX4" fmla="*/ 259447 w 851932"/>
                <a:gd name="connsiteY4" fmla="*/ 51097 h 71988"/>
                <a:gd name="connsiteX5" fmla="*/ 580249 w 851932"/>
                <a:gd name="connsiteY5" fmla="*/ 48811 h 71988"/>
                <a:gd name="connsiteX6" fmla="*/ 766177 w 851932"/>
                <a:gd name="connsiteY6" fmla="*/ 35476 h 71988"/>
                <a:gd name="connsiteX7" fmla="*/ 851902 w 851932"/>
                <a:gd name="connsiteY7" fmla="*/ 15569 h 71988"/>
                <a:gd name="connsiteX8" fmla="*/ 813802 w 851932"/>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2" h="71988">
                  <a:moveTo>
                    <a:pt x="813802" y="-52"/>
                  </a:moveTo>
                  <a:lnTo>
                    <a:pt x="33895" y="-52"/>
                  </a:lnTo>
                  <a:cubicBezTo>
                    <a:pt x="33895" y="-52"/>
                    <a:pt x="-14" y="-1290"/>
                    <a:pt x="-14" y="16712"/>
                  </a:cubicBezTo>
                  <a:cubicBezTo>
                    <a:pt x="-14" y="37000"/>
                    <a:pt x="-3157" y="34714"/>
                    <a:pt x="85711" y="38334"/>
                  </a:cubicBezTo>
                  <a:cubicBezTo>
                    <a:pt x="124573" y="39953"/>
                    <a:pt x="223061" y="37762"/>
                    <a:pt x="259447" y="51097"/>
                  </a:cubicBezTo>
                  <a:cubicBezTo>
                    <a:pt x="324693" y="74719"/>
                    <a:pt x="486332" y="83578"/>
                    <a:pt x="580249" y="48811"/>
                  </a:cubicBezTo>
                  <a:cubicBezTo>
                    <a:pt x="651972" y="33000"/>
                    <a:pt x="692358" y="34905"/>
                    <a:pt x="766177" y="35476"/>
                  </a:cubicBezTo>
                  <a:cubicBezTo>
                    <a:pt x="839995" y="36048"/>
                    <a:pt x="851902" y="37953"/>
                    <a:pt x="851902" y="15569"/>
                  </a:cubicBezTo>
                  <a:cubicBezTo>
                    <a:pt x="852188" y="-814"/>
                    <a:pt x="834566" y="-52"/>
                    <a:pt x="813802" y="-52"/>
                  </a:cubicBezTo>
                  <a:close/>
                </a:path>
              </a:pathLst>
            </a:custGeom>
            <a:noFill/>
            <a:ln w="4763" cap="flat">
              <a:solidFill>
                <a:srgbClr val="8B5E3C"/>
              </a:solidFill>
              <a:prstDash val="solid"/>
              <a:miter/>
            </a:ln>
          </p:spPr>
          <p:txBody>
            <a:bodyPr rtlCol="0" anchor="ctr"/>
            <a:lstStyle/>
            <a:p>
              <a:endParaRPr lang="en-IN"/>
            </a:p>
          </p:txBody>
        </p:sp>
        <p:sp>
          <p:nvSpPr>
            <p:cNvPr id="2197" name="Freeform: Shape 2196">
              <a:extLst>
                <a:ext uri="{FF2B5EF4-FFF2-40B4-BE49-F238E27FC236}">
                  <a16:creationId xmlns:a16="http://schemas.microsoft.com/office/drawing/2014/main" xmlns="" id="{A2ADDD39-07A8-32E1-F83A-EA255122AED4}"/>
                </a:ext>
              </a:extLst>
            </p:cNvPr>
            <p:cNvSpPr/>
            <p:nvPr/>
          </p:nvSpPr>
          <p:spPr>
            <a:xfrm>
              <a:off x="8147494" y="3755326"/>
              <a:ext cx="178879" cy="26479"/>
            </a:xfrm>
            <a:custGeom>
              <a:avLst/>
              <a:gdLst>
                <a:gd name="connsiteX0" fmla="*/ 178880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80"/>
                    <a:pt x="89440" y="26480"/>
                  </a:cubicBezTo>
                  <a:cubicBezTo>
                    <a:pt x="40044" y="26480"/>
                    <a:pt x="0" y="20552"/>
                    <a:pt x="0" y="13240"/>
                  </a:cubicBezTo>
                  <a:cubicBezTo>
                    <a:pt x="0" y="5928"/>
                    <a:pt x="40043"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198" name="Freeform: Shape 2197">
              <a:extLst>
                <a:ext uri="{FF2B5EF4-FFF2-40B4-BE49-F238E27FC236}">
                  <a16:creationId xmlns:a16="http://schemas.microsoft.com/office/drawing/2014/main" xmlns="" id="{8C1285FC-E9B0-35F9-376F-8AA74484BE4D}"/>
                </a:ext>
              </a:extLst>
            </p:cNvPr>
            <p:cNvSpPr/>
            <p:nvPr/>
          </p:nvSpPr>
          <p:spPr>
            <a:xfrm>
              <a:off x="6953997" y="3729780"/>
              <a:ext cx="851934" cy="71988"/>
            </a:xfrm>
            <a:custGeom>
              <a:avLst/>
              <a:gdLst>
                <a:gd name="connsiteX0" fmla="*/ 813803 w 851934"/>
                <a:gd name="connsiteY0" fmla="*/ -52 h 71988"/>
                <a:gd name="connsiteX1" fmla="*/ 33801 w 851934"/>
                <a:gd name="connsiteY1" fmla="*/ -52 h 71988"/>
                <a:gd name="connsiteX2" fmla="*/ -13 w 851934"/>
                <a:gd name="connsiteY2" fmla="*/ 16712 h 71988"/>
                <a:gd name="connsiteX3" fmla="*/ 85712 w 851934"/>
                <a:gd name="connsiteY3" fmla="*/ 38334 h 71988"/>
                <a:gd name="connsiteX4" fmla="*/ 259543 w 851934"/>
                <a:gd name="connsiteY4" fmla="*/ 51097 h 71988"/>
                <a:gd name="connsiteX5" fmla="*/ 580250 w 851934"/>
                <a:gd name="connsiteY5" fmla="*/ 48811 h 71988"/>
                <a:gd name="connsiteX6" fmla="*/ 766178 w 851934"/>
                <a:gd name="connsiteY6" fmla="*/ 35476 h 71988"/>
                <a:gd name="connsiteX7" fmla="*/ 851903 w 851934"/>
                <a:gd name="connsiteY7" fmla="*/ 15569 h 71988"/>
                <a:gd name="connsiteX8" fmla="*/ 813803 w 851934"/>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4" h="71988">
                  <a:moveTo>
                    <a:pt x="813803" y="-52"/>
                  </a:moveTo>
                  <a:lnTo>
                    <a:pt x="33801" y="-52"/>
                  </a:lnTo>
                  <a:cubicBezTo>
                    <a:pt x="33801" y="-52"/>
                    <a:pt x="-108" y="-1290"/>
                    <a:pt x="-13" y="16712"/>
                  </a:cubicBezTo>
                  <a:cubicBezTo>
                    <a:pt x="-13" y="37000"/>
                    <a:pt x="-3251" y="34714"/>
                    <a:pt x="85712" y="38334"/>
                  </a:cubicBezTo>
                  <a:cubicBezTo>
                    <a:pt x="124574" y="39953"/>
                    <a:pt x="223063" y="37762"/>
                    <a:pt x="259543" y="51097"/>
                  </a:cubicBezTo>
                  <a:cubicBezTo>
                    <a:pt x="324694" y="74719"/>
                    <a:pt x="486334" y="83578"/>
                    <a:pt x="580250" y="48811"/>
                  </a:cubicBezTo>
                  <a:cubicBezTo>
                    <a:pt x="652069" y="33000"/>
                    <a:pt x="692455" y="34905"/>
                    <a:pt x="766178" y="35476"/>
                  </a:cubicBezTo>
                  <a:cubicBezTo>
                    <a:pt x="839902" y="36048"/>
                    <a:pt x="851903" y="37953"/>
                    <a:pt x="851903" y="15569"/>
                  </a:cubicBezTo>
                  <a:cubicBezTo>
                    <a:pt x="852189" y="-814"/>
                    <a:pt x="834473" y="-52"/>
                    <a:pt x="813803" y="-52"/>
                  </a:cubicBezTo>
                  <a:close/>
                </a:path>
              </a:pathLst>
            </a:custGeom>
            <a:solidFill>
              <a:srgbClr val="F1A9AA"/>
            </a:solidFill>
            <a:ln w="9525" cap="flat">
              <a:noFill/>
              <a:prstDash val="solid"/>
              <a:miter/>
            </a:ln>
          </p:spPr>
          <p:txBody>
            <a:bodyPr rtlCol="0" anchor="ctr"/>
            <a:lstStyle/>
            <a:p>
              <a:endParaRPr lang="en-IN"/>
            </a:p>
          </p:txBody>
        </p:sp>
        <p:sp>
          <p:nvSpPr>
            <p:cNvPr id="2199" name="Freeform: Shape 2198">
              <a:extLst>
                <a:ext uri="{FF2B5EF4-FFF2-40B4-BE49-F238E27FC236}">
                  <a16:creationId xmlns:a16="http://schemas.microsoft.com/office/drawing/2014/main" xmlns="" id="{7E584CAF-1E76-D8E5-15A3-08AA8EBD2054}"/>
                </a:ext>
              </a:extLst>
            </p:cNvPr>
            <p:cNvSpPr/>
            <p:nvPr/>
          </p:nvSpPr>
          <p:spPr>
            <a:xfrm>
              <a:off x="6953997" y="3729780"/>
              <a:ext cx="851934" cy="71988"/>
            </a:xfrm>
            <a:custGeom>
              <a:avLst/>
              <a:gdLst>
                <a:gd name="connsiteX0" fmla="*/ 813803 w 851934"/>
                <a:gd name="connsiteY0" fmla="*/ -52 h 71988"/>
                <a:gd name="connsiteX1" fmla="*/ 33801 w 851934"/>
                <a:gd name="connsiteY1" fmla="*/ -52 h 71988"/>
                <a:gd name="connsiteX2" fmla="*/ -13 w 851934"/>
                <a:gd name="connsiteY2" fmla="*/ 16712 h 71988"/>
                <a:gd name="connsiteX3" fmla="*/ 85712 w 851934"/>
                <a:gd name="connsiteY3" fmla="*/ 38334 h 71988"/>
                <a:gd name="connsiteX4" fmla="*/ 259543 w 851934"/>
                <a:gd name="connsiteY4" fmla="*/ 51097 h 71988"/>
                <a:gd name="connsiteX5" fmla="*/ 580250 w 851934"/>
                <a:gd name="connsiteY5" fmla="*/ 48811 h 71988"/>
                <a:gd name="connsiteX6" fmla="*/ 766178 w 851934"/>
                <a:gd name="connsiteY6" fmla="*/ 35476 h 71988"/>
                <a:gd name="connsiteX7" fmla="*/ 851903 w 851934"/>
                <a:gd name="connsiteY7" fmla="*/ 15569 h 71988"/>
                <a:gd name="connsiteX8" fmla="*/ 813803 w 851934"/>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4" h="71988">
                  <a:moveTo>
                    <a:pt x="813803" y="-52"/>
                  </a:moveTo>
                  <a:lnTo>
                    <a:pt x="33801" y="-52"/>
                  </a:lnTo>
                  <a:cubicBezTo>
                    <a:pt x="33801" y="-52"/>
                    <a:pt x="-108" y="-1290"/>
                    <a:pt x="-13" y="16712"/>
                  </a:cubicBezTo>
                  <a:cubicBezTo>
                    <a:pt x="-13" y="37000"/>
                    <a:pt x="-3251" y="34714"/>
                    <a:pt x="85712" y="38334"/>
                  </a:cubicBezTo>
                  <a:cubicBezTo>
                    <a:pt x="124574" y="39953"/>
                    <a:pt x="223063" y="37762"/>
                    <a:pt x="259543" y="51097"/>
                  </a:cubicBezTo>
                  <a:cubicBezTo>
                    <a:pt x="324694" y="74719"/>
                    <a:pt x="486334" y="83578"/>
                    <a:pt x="580250" y="48811"/>
                  </a:cubicBezTo>
                  <a:cubicBezTo>
                    <a:pt x="652069" y="33000"/>
                    <a:pt x="692455" y="34905"/>
                    <a:pt x="766178" y="35476"/>
                  </a:cubicBezTo>
                  <a:cubicBezTo>
                    <a:pt x="839902" y="36048"/>
                    <a:pt x="851903" y="37953"/>
                    <a:pt x="851903" y="15569"/>
                  </a:cubicBezTo>
                  <a:cubicBezTo>
                    <a:pt x="852189" y="-814"/>
                    <a:pt x="834473" y="-52"/>
                    <a:pt x="813803" y="-52"/>
                  </a:cubicBezTo>
                  <a:close/>
                </a:path>
              </a:pathLst>
            </a:custGeom>
            <a:noFill/>
            <a:ln w="4763" cap="flat">
              <a:solidFill>
                <a:srgbClr val="8B5E3C"/>
              </a:solidFill>
              <a:prstDash val="solid"/>
              <a:miter/>
            </a:ln>
          </p:spPr>
          <p:txBody>
            <a:bodyPr rtlCol="0" anchor="ctr"/>
            <a:lstStyle/>
            <a:p>
              <a:endParaRPr lang="en-IN"/>
            </a:p>
          </p:txBody>
        </p:sp>
        <p:sp>
          <p:nvSpPr>
            <p:cNvPr id="2200" name="Freeform: Shape 2199">
              <a:extLst>
                <a:ext uri="{FF2B5EF4-FFF2-40B4-BE49-F238E27FC236}">
                  <a16:creationId xmlns:a16="http://schemas.microsoft.com/office/drawing/2014/main" xmlns="" id="{5AB42AB8-D241-1120-39CC-A4FE4D1631FC}"/>
                </a:ext>
              </a:extLst>
            </p:cNvPr>
            <p:cNvSpPr/>
            <p:nvPr/>
          </p:nvSpPr>
          <p:spPr>
            <a:xfrm>
              <a:off x="7290625" y="3755326"/>
              <a:ext cx="178879" cy="26479"/>
            </a:xfrm>
            <a:custGeom>
              <a:avLst/>
              <a:gdLst>
                <a:gd name="connsiteX0" fmla="*/ 178880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80"/>
                    <a:pt x="89440" y="26480"/>
                  </a:cubicBezTo>
                  <a:cubicBezTo>
                    <a:pt x="40044" y="26480"/>
                    <a:pt x="0" y="20552"/>
                    <a:pt x="0" y="13240"/>
                  </a:cubicBezTo>
                  <a:cubicBezTo>
                    <a:pt x="0" y="5928"/>
                    <a:pt x="40043"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201" name="Freeform: Shape 2200">
              <a:extLst>
                <a:ext uri="{FF2B5EF4-FFF2-40B4-BE49-F238E27FC236}">
                  <a16:creationId xmlns:a16="http://schemas.microsoft.com/office/drawing/2014/main" xmlns="" id="{0388BE60-F8E5-1954-9B8C-372AC9046187}"/>
                </a:ext>
              </a:extLst>
            </p:cNvPr>
            <p:cNvSpPr/>
            <p:nvPr/>
          </p:nvSpPr>
          <p:spPr>
            <a:xfrm>
              <a:off x="6097129" y="3729780"/>
              <a:ext cx="851933" cy="71988"/>
            </a:xfrm>
            <a:custGeom>
              <a:avLst/>
              <a:gdLst>
                <a:gd name="connsiteX0" fmla="*/ 813802 w 851933"/>
                <a:gd name="connsiteY0" fmla="*/ -52 h 71988"/>
                <a:gd name="connsiteX1" fmla="*/ 33800 w 851933"/>
                <a:gd name="connsiteY1" fmla="*/ -52 h 71988"/>
                <a:gd name="connsiteX2" fmla="*/ -14 w 851933"/>
                <a:gd name="connsiteY2" fmla="*/ 16712 h 71988"/>
                <a:gd name="connsiteX3" fmla="*/ 85711 w 851933"/>
                <a:gd name="connsiteY3" fmla="*/ 38334 h 71988"/>
                <a:gd name="connsiteX4" fmla="*/ 259447 w 851933"/>
                <a:gd name="connsiteY4" fmla="*/ 51097 h 71988"/>
                <a:gd name="connsiteX5" fmla="*/ 580249 w 851933"/>
                <a:gd name="connsiteY5" fmla="*/ 48811 h 71988"/>
                <a:gd name="connsiteX6" fmla="*/ 766177 w 851933"/>
                <a:gd name="connsiteY6" fmla="*/ 35476 h 71988"/>
                <a:gd name="connsiteX7" fmla="*/ 851902 w 851933"/>
                <a:gd name="connsiteY7" fmla="*/ 15569 h 71988"/>
                <a:gd name="connsiteX8" fmla="*/ 813802 w 851933"/>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3" h="71988">
                  <a:moveTo>
                    <a:pt x="813802" y="-52"/>
                  </a:moveTo>
                  <a:lnTo>
                    <a:pt x="33800" y="-52"/>
                  </a:lnTo>
                  <a:cubicBezTo>
                    <a:pt x="33800" y="-52"/>
                    <a:pt x="-14" y="-1290"/>
                    <a:pt x="-14" y="16712"/>
                  </a:cubicBezTo>
                  <a:cubicBezTo>
                    <a:pt x="-14" y="37000"/>
                    <a:pt x="-3157" y="34714"/>
                    <a:pt x="85711" y="38334"/>
                  </a:cubicBezTo>
                  <a:cubicBezTo>
                    <a:pt x="124573" y="39953"/>
                    <a:pt x="222966" y="37762"/>
                    <a:pt x="259447" y="51097"/>
                  </a:cubicBezTo>
                  <a:cubicBezTo>
                    <a:pt x="324598" y="74719"/>
                    <a:pt x="486237" y="83578"/>
                    <a:pt x="580249" y="48811"/>
                  </a:cubicBezTo>
                  <a:cubicBezTo>
                    <a:pt x="651972" y="33000"/>
                    <a:pt x="692358" y="34905"/>
                    <a:pt x="766177" y="35476"/>
                  </a:cubicBezTo>
                  <a:cubicBezTo>
                    <a:pt x="839996" y="36048"/>
                    <a:pt x="851902" y="37953"/>
                    <a:pt x="851902" y="15569"/>
                  </a:cubicBezTo>
                  <a:cubicBezTo>
                    <a:pt x="852188" y="-814"/>
                    <a:pt x="834471" y="-52"/>
                    <a:pt x="813802" y="-52"/>
                  </a:cubicBezTo>
                  <a:close/>
                </a:path>
              </a:pathLst>
            </a:custGeom>
            <a:solidFill>
              <a:srgbClr val="F1A9AA"/>
            </a:solidFill>
            <a:ln w="9525" cap="flat">
              <a:noFill/>
              <a:prstDash val="solid"/>
              <a:miter/>
            </a:ln>
          </p:spPr>
          <p:txBody>
            <a:bodyPr rtlCol="0" anchor="ctr"/>
            <a:lstStyle/>
            <a:p>
              <a:endParaRPr lang="en-IN"/>
            </a:p>
          </p:txBody>
        </p:sp>
        <p:sp>
          <p:nvSpPr>
            <p:cNvPr id="2202" name="Freeform: Shape 2201">
              <a:extLst>
                <a:ext uri="{FF2B5EF4-FFF2-40B4-BE49-F238E27FC236}">
                  <a16:creationId xmlns:a16="http://schemas.microsoft.com/office/drawing/2014/main" xmlns="" id="{867DC451-C137-9A18-C59D-78A5D6609B2C}"/>
                </a:ext>
              </a:extLst>
            </p:cNvPr>
            <p:cNvSpPr/>
            <p:nvPr/>
          </p:nvSpPr>
          <p:spPr>
            <a:xfrm>
              <a:off x="6097129" y="3729780"/>
              <a:ext cx="851933" cy="71988"/>
            </a:xfrm>
            <a:custGeom>
              <a:avLst/>
              <a:gdLst>
                <a:gd name="connsiteX0" fmla="*/ 813802 w 851933"/>
                <a:gd name="connsiteY0" fmla="*/ -52 h 71988"/>
                <a:gd name="connsiteX1" fmla="*/ 33800 w 851933"/>
                <a:gd name="connsiteY1" fmla="*/ -52 h 71988"/>
                <a:gd name="connsiteX2" fmla="*/ -14 w 851933"/>
                <a:gd name="connsiteY2" fmla="*/ 16712 h 71988"/>
                <a:gd name="connsiteX3" fmla="*/ 85711 w 851933"/>
                <a:gd name="connsiteY3" fmla="*/ 38334 h 71988"/>
                <a:gd name="connsiteX4" fmla="*/ 259447 w 851933"/>
                <a:gd name="connsiteY4" fmla="*/ 51097 h 71988"/>
                <a:gd name="connsiteX5" fmla="*/ 580249 w 851933"/>
                <a:gd name="connsiteY5" fmla="*/ 48811 h 71988"/>
                <a:gd name="connsiteX6" fmla="*/ 766177 w 851933"/>
                <a:gd name="connsiteY6" fmla="*/ 35476 h 71988"/>
                <a:gd name="connsiteX7" fmla="*/ 851902 w 851933"/>
                <a:gd name="connsiteY7" fmla="*/ 15569 h 71988"/>
                <a:gd name="connsiteX8" fmla="*/ 813802 w 851933"/>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3" h="71988">
                  <a:moveTo>
                    <a:pt x="813802" y="-52"/>
                  </a:moveTo>
                  <a:lnTo>
                    <a:pt x="33800" y="-52"/>
                  </a:lnTo>
                  <a:cubicBezTo>
                    <a:pt x="33800" y="-52"/>
                    <a:pt x="-14" y="-1290"/>
                    <a:pt x="-14" y="16712"/>
                  </a:cubicBezTo>
                  <a:cubicBezTo>
                    <a:pt x="-14" y="37000"/>
                    <a:pt x="-3157" y="34714"/>
                    <a:pt x="85711" y="38334"/>
                  </a:cubicBezTo>
                  <a:cubicBezTo>
                    <a:pt x="124573" y="39953"/>
                    <a:pt x="222966" y="37762"/>
                    <a:pt x="259447" y="51097"/>
                  </a:cubicBezTo>
                  <a:cubicBezTo>
                    <a:pt x="324598" y="74719"/>
                    <a:pt x="486237" y="83578"/>
                    <a:pt x="580249" y="48811"/>
                  </a:cubicBezTo>
                  <a:cubicBezTo>
                    <a:pt x="651972" y="33000"/>
                    <a:pt x="692358" y="34905"/>
                    <a:pt x="766177" y="35476"/>
                  </a:cubicBezTo>
                  <a:cubicBezTo>
                    <a:pt x="839996" y="36048"/>
                    <a:pt x="851902" y="37953"/>
                    <a:pt x="851902" y="15569"/>
                  </a:cubicBezTo>
                  <a:cubicBezTo>
                    <a:pt x="852188" y="-814"/>
                    <a:pt x="834471" y="-52"/>
                    <a:pt x="813802" y="-52"/>
                  </a:cubicBezTo>
                  <a:close/>
                </a:path>
              </a:pathLst>
            </a:custGeom>
            <a:noFill/>
            <a:ln w="4763" cap="flat">
              <a:solidFill>
                <a:srgbClr val="8B5E3C"/>
              </a:solidFill>
              <a:prstDash val="solid"/>
              <a:miter/>
            </a:ln>
          </p:spPr>
          <p:txBody>
            <a:bodyPr rtlCol="0" anchor="ctr"/>
            <a:lstStyle/>
            <a:p>
              <a:endParaRPr lang="en-IN"/>
            </a:p>
          </p:txBody>
        </p:sp>
        <p:sp>
          <p:nvSpPr>
            <p:cNvPr id="2203" name="Freeform: Shape 2202">
              <a:extLst>
                <a:ext uri="{FF2B5EF4-FFF2-40B4-BE49-F238E27FC236}">
                  <a16:creationId xmlns:a16="http://schemas.microsoft.com/office/drawing/2014/main" xmlns="" id="{8E4392D1-ABB5-90C8-CD80-72C879216B83}"/>
                </a:ext>
              </a:extLst>
            </p:cNvPr>
            <p:cNvSpPr/>
            <p:nvPr/>
          </p:nvSpPr>
          <p:spPr>
            <a:xfrm>
              <a:off x="6433851" y="3755326"/>
              <a:ext cx="178879" cy="26479"/>
            </a:xfrm>
            <a:custGeom>
              <a:avLst/>
              <a:gdLst>
                <a:gd name="connsiteX0" fmla="*/ 178880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80"/>
                    <a:pt x="89440" y="26480"/>
                  </a:cubicBezTo>
                  <a:cubicBezTo>
                    <a:pt x="40043" y="26480"/>
                    <a:pt x="0" y="20552"/>
                    <a:pt x="0" y="13240"/>
                  </a:cubicBezTo>
                  <a:cubicBezTo>
                    <a:pt x="0" y="5928"/>
                    <a:pt x="40043"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204" name="Freeform: Shape 2203">
              <a:extLst>
                <a:ext uri="{FF2B5EF4-FFF2-40B4-BE49-F238E27FC236}">
                  <a16:creationId xmlns:a16="http://schemas.microsoft.com/office/drawing/2014/main" xmlns="" id="{3CA076F9-BE7D-583A-4C61-327B30F308C9}"/>
                </a:ext>
              </a:extLst>
            </p:cNvPr>
            <p:cNvSpPr/>
            <p:nvPr/>
          </p:nvSpPr>
          <p:spPr>
            <a:xfrm>
              <a:off x="5240354" y="3729780"/>
              <a:ext cx="851932" cy="71988"/>
            </a:xfrm>
            <a:custGeom>
              <a:avLst/>
              <a:gdLst>
                <a:gd name="connsiteX0" fmla="*/ 813708 w 851932"/>
                <a:gd name="connsiteY0" fmla="*/ -52 h 71988"/>
                <a:gd name="connsiteX1" fmla="*/ 33801 w 851932"/>
                <a:gd name="connsiteY1" fmla="*/ -52 h 71988"/>
                <a:gd name="connsiteX2" fmla="*/ -13 w 851932"/>
                <a:gd name="connsiteY2" fmla="*/ 16712 h 71988"/>
                <a:gd name="connsiteX3" fmla="*/ 85712 w 851932"/>
                <a:gd name="connsiteY3" fmla="*/ 38334 h 71988"/>
                <a:gd name="connsiteX4" fmla="*/ 259543 w 851932"/>
                <a:gd name="connsiteY4" fmla="*/ 51097 h 71988"/>
                <a:gd name="connsiteX5" fmla="*/ 580250 w 851932"/>
                <a:gd name="connsiteY5" fmla="*/ 48811 h 71988"/>
                <a:gd name="connsiteX6" fmla="*/ 766178 w 851932"/>
                <a:gd name="connsiteY6" fmla="*/ 35476 h 71988"/>
                <a:gd name="connsiteX7" fmla="*/ 851903 w 851932"/>
                <a:gd name="connsiteY7" fmla="*/ 15569 h 71988"/>
                <a:gd name="connsiteX8" fmla="*/ 813708 w 851932"/>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2" h="71988">
                  <a:moveTo>
                    <a:pt x="813708" y="-52"/>
                  </a:moveTo>
                  <a:lnTo>
                    <a:pt x="33801" y="-52"/>
                  </a:lnTo>
                  <a:cubicBezTo>
                    <a:pt x="33801" y="-52"/>
                    <a:pt x="-108" y="-1290"/>
                    <a:pt x="-13" y="16712"/>
                  </a:cubicBezTo>
                  <a:cubicBezTo>
                    <a:pt x="-13" y="37000"/>
                    <a:pt x="-3251" y="34714"/>
                    <a:pt x="85712" y="38334"/>
                  </a:cubicBezTo>
                  <a:cubicBezTo>
                    <a:pt x="124574" y="39953"/>
                    <a:pt x="223063" y="37762"/>
                    <a:pt x="259543" y="51097"/>
                  </a:cubicBezTo>
                  <a:cubicBezTo>
                    <a:pt x="324695" y="74719"/>
                    <a:pt x="486334" y="83578"/>
                    <a:pt x="580250" y="48811"/>
                  </a:cubicBezTo>
                  <a:cubicBezTo>
                    <a:pt x="651974" y="33000"/>
                    <a:pt x="692455" y="34905"/>
                    <a:pt x="766178" y="35476"/>
                  </a:cubicBezTo>
                  <a:cubicBezTo>
                    <a:pt x="839902" y="36048"/>
                    <a:pt x="851903" y="37953"/>
                    <a:pt x="851903" y="15569"/>
                  </a:cubicBezTo>
                  <a:cubicBezTo>
                    <a:pt x="852094" y="-814"/>
                    <a:pt x="834473" y="-52"/>
                    <a:pt x="813708" y="-52"/>
                  </a:cubicBezTo>
                  <a:close/>
                </a:path>
              </a:pathLst>
            </a:custGeom>
            <a:solidFill>
              <a:srgbClr val="F1A9AA"/>
            </a:solidFill>
            <a:ln w="9525" cap="flat">
              <a:noFill/>
              <a:prstDash val="solid"/>
              <a:miter/>
            </a:ln>
          </p:spPr>
          <p:txBody>
            <a:bodyPr rtlCol="0" anchor="ctr"/>
            <a:lstStyle/>
            <a:p>
              <a:endParaRPr lang="en-IN"/>
            </a:p>
          </p:txBody>
        </p:sp>
        <p:sp>
          <p:nvSpPr>
            <p:cNvPr id="2205" name="Freeform: Shape 2204">
              <a:extLst>
                <a:ext uri="{FF2B5EF4-FFF2-40B4-BE49-F238E27FC236}">
                  <a16:creationId xmlns:a16="http://schemas.microsoft.com/office/drawing/2014/main" xmlns="" id="{A6705F20-6625-7FA0-FC5C-181B3AB24C36}"/>
                </a:ext>
              </a:extLst>
            </p:cNvPr>
            <p:cNvSpPr/>
            <p:nvPr/>
          </p:nvSpPr>
          <p:spPr>
            <a:xfrm>
              <a:off x="5240354" y="3729780"/>
              <a:ext cx="851932" cy="71988"/>
            </a:xfrm>
            <a:custGeom>
              <a:avLst/>
              <a:gdLst>
                <a:gd name="connsiteX0" fmla="*/ 813708 w 851932"/>
                <a:gd name="connsiteY0" fmla="*/ -52 h 71988"/>
                <a:gd name="connsiteX1" fmla="*/ 33801 w 851932"/>
                <a:gd name="connsiteY1" fmla="*/ -52 h 71988"/>
                <a:gd name="connsiteX2" fmla="*/ -13 w 851932"/>
                <a:gd name="connsiteY2" fmla="*/ 16712 h 71988"/>
                <a:gd name="connsiteX3" fmla="*/ 85712 w 851932"/>
                <a:gd name="connsiteY3" fmla="*/ 38334 h 71988"/>
                <a:gd name="connsiteX4" fmla="*/ 259543 w 851932"/>
                <a:gd name="connsiteY4" fmla="*/ 51097 h 71988"/>
                <a:gd name="connsiteX5" fmla="*/ 580250 w 851932"/>
                <a:gd name="connsiteY5" fmla="*/ 48811 h 71988"/>
                <a:gd name="connsiteX6" fmla="*/ 766178 w 851932"/>
                <a:gd name="connsiteY6" fmla="*/ 35476 h 71988"/>
                <a:gd name="connsiteX7" fmla="*/ 851903 w 851932"/>
                <a:gd name="connsiteY7" fmla="*/ 15569 h 71988"/>
                <a:gd name="connsiteX8" fmla="*/ 813708 w 851932"/>
                <a:gd name="connsiteY8" fmla="*/ -52 h 7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2" h="71988">
                  <a:moveTo>
                    <a:pt x="813708" y="-52"/>
                  </a:moveTo>
                  <a:lnTo>
                    <a:pt x="33801" y="-52"/>
                  </a:lnTo>
                  <a:cubicBezTo>
                    <a:pt x="33801" y="-52"/>
                    <a:pt x="-108" y="-1290"/>
                    <a:pt x="-13" y="16712"/>
                  </a:cubicBezTo>
                  <a:cubicBezTo>
                    <a:pt x="-13" y="37000"/>
                    <a:pt x="-3251" y="34714"/>
                    <a:pt x="85712" y="38334"/>
                  </a:cubicBezTo>
                  <a:cubicBezTo>
                    <a:pt x="124574" y="39953"/>
                    <a:pt x="223063" y="37762"/>
                    <a:pt x="259543" y="51097"/>
                  </a:cubicBezTo>
                  <a:cubicBezTo>
                    <a:pt x="324695" y="74719"/>
                    <a:pt x="486334" y="83578"/>
                    <a:pt x="580250" y="48811"/>
                  </a:cubicBezTo>
                  <a:cubicBezTo>
                    <a:pt x="651974" y="33000"/>
                    <a:pt x="692455" y="34905"/>
                    <a:pt x="766178" y="35476"/>
                  </a:cubicBezTo>
                  <a:cubicBezTo>
                    <a:pt x="839902" y="36048"/>
                    <a:pt x="851903" y="37953"/>
                    <a:pt x="851903" y="15569"/>
                  </a:cubicBezTo>
                  <a:cubicBezTo>
                    <a:pt x="852094" y="-814"/>
                    <a:pt x="834473" y="-52"/>
                    <a:pt x="813708" y="-52"/>
                  </a:cubicBezTo>
                  <a:close/>
                </a:path>
              </a:pathLst>
            </a:custGeom>
            <a:noFill/>
            <a:ln w="4763" cap="flat">
              <a:solidFill>
                <a:srgbClr val="8B5E3C"/>
              </a:solidFill>
              <a:prstDash val="solid"/>
              <a:miter/>
            </a:ln>
          </p:spPr>
          <p:txBody>
            <a:bodyPr rtlCol="0" anchor="ctr"/>
            <a:lstStyle/>
            <a:p>
              <a:endParaRPr lang="en-IN"/>
            </a:p>
          </p:txBody>
        </p:sp>
        <p:sp>
          <p:nvSpPr>
            <p:cNvPr id="2206" name="Freeform: Shape 2205">
              <a:extLst>
                <a:ext uri="{FF2B5EF4-FFF2-40B4-BE49-F238E27FC236}">
                  <a16:creationId xmlns:a16="http://schemas.microsoft.com/office/drawing/2014/main" xmlns="" id="{9A8011A5-B351-C39D-C467-BD715864AC01}"/>
                </a:ext>
              </a:extLst>
            </p:cNvPr>
            <p:cNvSpPr/>
            <p:nvPr/>
          </p:nvSpPr>
          <p:spPr>
            <a:xfrm>
              <a:off x="5576982" y="3755326"/>
              <a:ext cx="178879" cy="26479"/>
            </a:xfrm>
            <a:custGeom>
              <a:avLst/>
              <a:gdLst>
                <a:gd name="connsiteX0" fmla="*/ 178879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80"/>
                    <a:pt x="89440" y="26480"/>
                  </a:cubicBezTo>
                  <a:cubicBezTo>
                    <a:pt x="40043" y="26480"/>
                    <a:pt x="0" y="20552"/>
                    <a:pt x="0" y="13240"/>
                  </a:cubicBezTo>
                  <a:cubicBezTo>
                    <a:pt x="0" y="5928"/>
                    <a:pt x="40043"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207" name="Freeform: Shape 2206">
              <a:extLst>
                <a:ext uri="{FF2B5EF4-FFF2-40B4-BE49-F238E27FC236}">
                  <a16:creationId xmlns:a16="http://schemas.microsoft.com/office/drawing/2014/main" xmlns="" id="{81313E6F-7C31-F972-9D41-5F542B7B528B}"/>
                </a:ext>
              </a:extLst>
            </p:cNvPr>
            <p:cNvSpPr/>
            <p:nvPr/>
          </p:nvSpPr>
          <p:spPr>
            <a:xfrm>
              <a:off x="4383771" y="3729793"/>
              <a:ext cx="851930" cy="71976"/>
            </a:xfrm>
            <a:custGeom>
              <a:avLst/>
              <a:gdLst>
                <a:gd name="connsiteX0" fmla="*/ 813517 w 851930"/>
                <a:gd name="connsiteY0" fmla="*/ -64 h 71976"/>
                <a:gd name="connsiteX1" fmla="*/ 33515 w 851930"/>
                <a:gd name="connsiteY1" fmla="*/ -64 h 71976"/>
                <a:gd name="connsiteX2" fmla="*/ -13 w 851930"/>
                <a:gd name="connsiteY2" fmla="*/ 16699 h 71976"/>
                <a:gd name="connsiteX3" fmla="*/ 85712 w 851930"/>
                <a:gd name="connsiteY3" fmla="*/ 38321 h 71976"/>
                <a:gd name="connsiteX4" fmla="*/ 259543 w 851930"/>
                <a:gd name="connsiteY4" fmla="*/ 51085 h 71976"/>
                <a:gd name="connsiteX5" fmla="*/ 580345 w 851930"/>
                <a:gd name="connsiteY5" fmla="*/ 48799 h 71976"/>
                <a:gd name="connsiteX6" fmla="*/ 766178 w 851930"/>
                <a:gd name="connsiteY6" fmla="*/ 35464 h 71976"/>
                <a:gd name="connsiteX7" fmla="*/ 851903 w 851930"/>
                <a:gd name="connsiteY7" fmla="*/ 15557 h 71976"/>
                <a:gd name="connsiteX8" fmla="*/ 813517 w 851930"/>
                <a:gd name="connsiteY8" fmla="*/ -64 h 7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0" h="71976">
                  <a:moveTo>
                    <a:pt x="813517" y="-64"/>
                  </a:moveTo>
                  <a:lnTo>
                    <a:pt x="33515" y="-64"/>
                  </a:lnTo>
                  <a:cubicBezTo>
                    <a:pt x="33515" y="-64"/>
                    <a:pt x="-13" y="-826"/>
                    <a:pt x="-13" y="16699"/>
                  </a:cubicBezTo>
                  <a:cubicBezTo>
                    <a:pt x="-13" y="36988"/>
                    <a:pt x="-3251" y="34702"/>
                    <a:pt x="85712" y="38321"/>
                  </a:cubicBezTo>
                  <a:cubicBezTo>
                    <a:pt x="124669" y="39940"/>
                    <a:pt x="223063" y="37750"/>
                    <a:pt x="259543" y="51085"/>
                  </a:cubicBezTo>
                  <a:cubicBezTo>
                    <a:pt x="324694" y="74707"/>
                    <a:pt x="486334" y="83565"/>
                    <a:pt x="580345" y="48799"/>
                  </a:cubicBezTo>
                  <a:cubicBezTo>
                    <a:pt x="652069" y="32987"/>
                    <a:pt x="692455" y="34892"/>
                    <a:pt x="766178" y="35464"/>
                  </a:cubicBezTo>
                  <a:cubicBezTo>
                    <a:pt x="839902" y="36035"/>
                    <a:pt x="851903" y="37940"/>
                    <a:pt x="851903" y="15557"/>
                  </a:cubicBezTo>
                  <a:cubicBezTo>
                    <a:pt x="851903" y="-826"/>
                    <a:pt x="834187" y="-64"/>
                    <a:pt x="813517" y="-64"/>
                  </a:cubicBezTo>
                  <a:close/>
                </a:path>
              </a:pathLst>
            </a:custGeom>
            <a:solidFill>
              <a:srgbClr val="F1A9AA"/>
            </a:solidFill>
            <a:ln w="9525" cap="flat">
              <a:noFill/>
              <a:prstDash val="solid"/>
              <a:miter/>
            </a:ln>
          </p:spPr>
          <p:txBody>
            <a:bodyPr rtlCol="0" anchor="ctr"/>
            <a:lstStyle/>
            <a:p>
              <a:endParaRPr lang="en-IN"/>
            </a:p>
          </p:txBody>
        </p:sp>
        <p:sp>
          <p:nvSpPr>
            <p:cNvPr id="2208" name="Freeform: Shape 2207">
              <a:extLst>
                <a:ext uri="{FF2B5EF4-FFF2-40B4-BE49-F238E27FC236}">
                  <a16:creationId xmlns:a16="http://schemas.microsoft.com/office/drawing/2014/main" xmlns="" id="{B6E6C3D9-C9ED-D430-064F-6CCBCB73BC47}"/>
                </a:ext>
              </a:extLst>
            </p:cNvPr>
            <p:cNvSpPr/>
            <p:nvPr/>
          </p:nvSpPr>
          <p:spPr>
            <a:xfrm>
              <a:off x="4383771" y="3729793"/>
              <a:ext cx="851930" cy="71976"/>
            </a:xfrm>
            <a:custGeom>
              <a:avLst/>
              <a:gdLst>
                <a:gd name="connsiteX0" fmla="*/ 813517 w 851930"/>
                <a:gd name="connsiteY0" fmla="*/ -64 h 71976"/>
                <a:gd name="connsiteX1" fmla="*/ 33515 w 851930"/>
                <a:gd name="connsiteY1" fmla="*/ -64 h 71976"/>
                <a:gd name="connsiteX2" fmla="*/ -13 w 851930"/>
                <a:gd name="connsiteY2" fmla="*/ 16699 h 71976"/>
                <a:gd name="connsiteX3" fmla="*/ 85712 w 851930"/>
                <a:gd name="connsiteY3" fmla="*/ 38321 h 71976"/>
                <a:gd name="connsiteX4" fmla="*/ 259543 w 851930"/>
                <a:gd name="connsiteY4" fmla="*/ 51085 h 71976"/>
                <a:gd name="connsiteX5" fmla="*/ 580345 w 851930"/>
                <a:gd name="connsiteY5" fmla="*/ 48799 h 71976"/>
                <a:gd name="connsiteX6" fmla="*/ 766178 w 851930"/>
                <a:gd name="connsiteY6" fmla="*/ 35464 h 71976"/>
                <a:gd name="connsiteX7" fmla="*/ 851903 w 851930"/>
                <a:gd name="connsiteY7" fmla="*/ 15557 h 71976"/>
                <a:gd name="connsiteX8" fmla="*/ 813517 w 851930"/>
                <a:gd name="connsiteY8" fmla="*/ -64 h 7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0" h="71976">
                  <a:moveTo>
                    <a:pt x="813517" y="-64"/>
                  </a:moveTo>
                  <a:lnTo>
                    <a:pt x="33515" y="-64"/>
                  </a:lnTo>
                  <a:cubicBezTo>
                    <a:pt x="33515" y="-64"/>
                    <a:pt x="-13" y="-826"/>
                    <a:pt x="-13" y="16699"/>
                  </a:cubicBezTo>
                  <a:cubicBezTo>
                    <a:pt x="-13" y="36988"/>
                    <a:pt x="-3251" y="34702"/>
                    <a:pt x="85712" y="38321"/>
                  </a:cubicBezTo>
                  <a:cubicBezTo>
                    <a:pt x="124669" y="39940"/>
                    <a:pt x="223063" y="37750"/>
                    <a:pt x="259543" y="51085"/>
                  </a:cubicBezTo>
                  <a:cubicBezTo>
                    <a:pt x="324694" y="74707"/>
                    <a:pt x="486334" y="83565"/>
                    <a:pt x="580345" y="48799"/>
                  </a:cubicBezTo>
                  <a:cubicBezTo>
                    <a:pt x="652069" y="32987"/>
                    <a:pt x="692455" y="34892"/>
                    <a:pt x="766178" y="35464"/>
                  </a:cubicBezTo>
                  <a:cubicBezTo>
                    <a:pt x="839902" y="36035"/>
                    <a:pt x="851903" y="37940"/>
                    <a:pt x="851903" y="15557"/>
                  </a:cubicBezTo>
                  <a:cubicBezTo>
                    <a:pt x="851903" y="-826"/>
                    <a:pt x="834187" y="-64"/>
                    <a:pt x="813517" y="-64"/>
                  </a:cubicBezTo>
                  <a:close/>
                </a:path>
              </a:pathLst>
            </a:custGeom>
            <a:noFill/>
            <a:ln w="4763" cap="flat">
              <a:solidFill>
                <a:srgbClr val="8B5E3C"/>
              </a:solidFill>
              <a:prstDash val="solid"/>
              <a:miter/>
            </a:ln>
          </p:spPr>
          <p:txBody>
            <a:bodyPr rtlCol="0" anchor="ctr"/>
            <a:lstStyle/>
            <a:p>
              <a:endParaRPr lang="en-IN"/>
            </a:p>
          </p:txBody>
        </p:sp>
        <p:sp>
          <p:nvSpPr>
            <p:cNvPr id="2209" name="Freeform: Shape 2208">
              <a:extLst>
                <a:ext uri="{FF2B5EF4-FFF2-40B4-BE49-F238E27FC236}">
                  <a16:creationId xmlns:a16="http://schemas.microsoft.com/office/drawing/2014/main" xmlns="" id="{941B52CD-BDF8-06E1-DA32-495903581404}"/>
                </a:ext>
              </a:extLst>
            </p:cNvPr>
            <p:cNvSpPr/>
            <p:nvPr/>
          </p:nvSpPr>
          <p:spPr>
            <a:xfrm>
              <a:off x="4720209" y="3755326"/>
              <a:ext cx="178879" cy="26479"/>
            </a:xfrm>
            <a:custGeom>
              <a:avLst/>
              <a:gdLst>
                <a:gd name="connsiteX0" fmla="*/ 178879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79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79" y="13240"/>
                  </a:moveTo>
                  <a:cubicBezTo>
                    <a:pt x="178879" y="20552"/>
                    <a:pt x="138836" y="26480"/>
                    <a:pt x="89440" y="26480"/>
                  </a:cubicBezTo>
                  <a:cubicBezTo>
                    <a:pt x="40043" y="26480"/>
                    <a:pt x="0" y="20552"/>
                    <a:pt x="0" y="13240"/>
                  </a:cubicBezTo>
                  <a:cubicBezTo>
                    <a:pt x="0" y="5928"/>
                    <a:pt x="40043" y="0"/>
                    <a:pt x="89440" y="0"/>
                  </a:cubicBezTo>
                  <a:cubicBezTo>
                    <a:pt x="138836" y="0"/>
                    <a:pt x="178879" y="5928"/>
                    <a:pt x="178879" y="13240"/>
                  </a:cubicBezTo>
                  <a:close/>
                </a:path>
              </a:pathLst>
            </a:custGeom>
            <a:solidFill>
              <a:srgbClr val="CA7273"/>
            </a:solidFill>
            <a:ln w="4763" cap="flat">
              <a:solidFill>
                <a:srgbClr val="8B5E3C"/>
              </a:solidFill>
              <a:prstDash val="solid"/>
              <a:miter/>
            </a:ln>
          </p:spPr>
          <p:txBody>
            <a:bodyPr rtlCol="0" anchor="ctr"/>
            <a:lstStyle/>
            <a:p>
              <a:endParaRPr lang="en-IN"/>
            </a:p>
          </p:txBody>
        </p:sp>
        <p:sp>
          <p:nvSpPr>
            <p:cNvPr id="2210" name="Freeform: Shape 2209">
              <a:extLst>
                <a:ext uri="{FF2B5EF4-FFF2-40B4-BE49-F238E27FC236}">
                  <a16:creationId xmlns:a16="http://schemas.microsoft.com/office/drawing/2014/main" xmlns="" id="{E8A84913-D7EA-1338-4A26-65C8EDF119C2}"/>
                </a:ext>
              </a:extLst>
            </p:cNvPr>
            <p:cNvSpPr/>
            <p:nvPr/>
          </p:nvSpPr>
          <p:spPr>
            <a:xfrm>
              <a:off x="3526522" y="3729793"/>
              <a:ext cx="851935" cy="71976"/>
            </a:xfrm>
            <a:custGeom>
              <a:avLst/>
              <a:gdLst>
                <a:gd name="connsiteX0" fmla="*/ 813897 w 851935"/>
                <a:gd name="connsiteY0" fmla="*/ -64 h 71976"/>
                <a:gd name="connsiteX1" fmla="*/ 33990 w 851935"/>
                <a:gd name="connsiteY1" fmla="*/ -64 h 71976"/>
                <a:gd name="connsiteX2" fmla="*/ -14 w 851935"/>
                <a:gd name="connsiteY2" fmla="*/ 16699 h 71976"/>
                <a:gd name="connsiteX3" fmla="*/ 85711 w 851935"/>
                <a:gd name="connsiteY3" fmla="*/ 38321 h 71976"/>
                <a:gd name="connsiteX4" fmla="*/ 259447 w 851935"/>
                <a:gd name="connsiteY4" fmla="*/ 51085 h 71976"/>
                <a:gd name="connsiteX5" fmla="*/ 580249 w 851935"/>
                <a:gd name="connsiteY5" fmla="*/ 48799 h 71976"/>
                <a:gd name="connsiteX6" fmla="*/ 766177 w 851935"/>
                <a:gd name="connsiteY6" fmla="*/ 35464 h 71976"/>
                <a:gd name="connsiteX7" fmla="*/ 851902 w 851935"/>
                <a:gd name="connsiteY7" fmla="*/ 15557 h 71976"/>
                <a:gd name="connsiteX8" fmla="*/ 813897 w 851935"/>
                <a:gd name="connsiteY8" fmla="*/ -64 h 7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5" h="71976">
                  <a:moveTo>
                    <a:pt x="813897" y="-64"/>
                  </a:moveTo>
                  <a:lnTo>
                    <a:pt x="33990" y="-64"/>
                  </a:lnTo>
                  <a:cubicBezTo>
                    <a:pt x="33990" y="-64"/>
                    <a:pt x="-14" y="-826"/>
                    <a:pt x="-14" y="16699"/>
                  </a:cubicBezTo>
                  <a:cubicBezTo>
                    <a:pt x="-14" y="36988"/>
                    <a:pt x="-3157" y="34702"/>
                    <a:pt x="85711" y="38321"/>
                  </a:cubicBezTo>
                  <a:cubicBezTo>
                    <a:pt x="124573" y="39940"/>
                    <a:pt x="223061" y="37750"/>
                    <a:pt x="259447" y="51085"/>
                  </a:cubicBezTo>
                  <a:cubicBezTo>
                    <a:pt x="324598" y="74707"/>
                    <a:pt x="486332" y="83565"/>
                    <a:pt x="580249" y="48799"/>
                  </a:cubicBezTo>
                  <a:cubicBezTo>
                    <a:pt x="651972" y="32987"/>
                    <a:pt x="692358" y="34892"/>
                    <a:pt x="766177" y="35464"/>
                  </a:cubicBezTo>
                  <a:cubicBezTo>
                    <a:pt x="839996" y="36035"/>
                    <a:pt x="851902" y="37940"/>
                    <a:pt x="851902" y="15557"/>
                  </a:cubicBezTo>
                  <a:cubicBezTo>
                    <a:pt x="852283" y="-826"/>
                    <a:pt x="834662" y="-64"/>
                    <a:pt x="813897" y="-64"/>
                  </a:cubicBezTo>
                  <a:close/>
                </a:path>
              </a:pathLst>
            </a:custGeom>
            <a:solidFill>
              <a:srgbClr val="F1A9AA"/>
            </a:solidFill>
            <a:ln w="9525" cap="flat">
              <a:noFill/>
              <a:prstDash val="solid"/>
              <a:miter/>
            </a:ln>
          </p:spPr>
          <p:txBody>
            <a:bodyPr rtlCol="0" anchor="ctr"/>
            <a:lstStyle/>
            <a:p>
              <a:endParaRPr lang="en-IN"/>
            </a:p>
          </p:txBody>
        </p:sp>
        <p:sp>
          <p:nvSpPr>
            <p:cNvPr id="2211" name="Freeform: Shape 2210">
              <a:extLst>
                <a:ext uri="{FF2B5EF4-FFF2-40B4-BE49-F238E27FC236}">
                  <a16:creationId xmlns:a16="http://schemas.microsoft.com/office/drawing/2014/main" xmlns="" id="{F8B55272-84CB-3D92-A5E4-499691AE22CD}"/>
                </a:ext>
              </a:extLst>
            </p:cNvPr>
            <p:cNvSpPr/>
            <p:nvPr/>
          </p:nvSpPr>
          <p:spPr>
            <a:xfrm>
              <a:off x="3526522" y="3729793"/>
              <a:ext cx="851935" cy="71976"/>
            </a:xfrm>
            <a:custGeom>
              <a:avLst/>
              <a:gdLst>
                <a:gd name="connsiteX0" fmla="*/ 813897 w 851935"/>
                <a:gd name="connsiteY0" fmla="*/ -64 h 71976"/>
                <a:gd name="connsiteX1" fmla="*/ 33990 w 851935"/>
                <a:gd name="connsiteY1" fmla="*/ -64 h 71976"/>
                <a:gd name="connsiteX2" fmla="*/ -14 w 851935"/>
                <a:gd name="connsiteY2" fmla="*/ 16699 h 71976"/>
                <a:gd name="connsiteX3" fmla="*/ 85711 w 851935"/>
                <a:gd name="connsiteY3" fmla="*/ 38321 h 71976"/>
                <a:gd name="connsiteX4" fmla="*/ 259447 w 851935"/>
                <a:gd name="connsiteY4" fmla="*/ 51085 h 71976"/>
                <a:gd name="connsiteX5" fmla="*/ 580249 w 851935"/>
                <a:gd name="connsiteY5" fmla="*/ 48799 h 71976"/>
                <a:gd name="connsiteX6" fmla="*/ 766177 w 851935"/>
                <a:gd name="connsiteY6" fmla="*/ 35464 h 71976"/>
                <a:gd name="connsiteX7" fmla="*/ 851902 w 851935"/>
                <a:gd name="connsiteY7" fmla="*/ 15557 h 71976"/>
                <a:gd name="connsiteX8" fmla="*/ 813897 w 851935"/>
                <a:gd name="connsiteY8" fmla="*/ -64 h 7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935" h="71976">
                  <a:moveTo>
                    <a:pt x="813897" y="-64"/>
                  </a:moveTo>
                  <a:lnTo>
                    <a:pt x="33990" y="-64"/>
                  </a:lnTo>
                  <a:cubicBezTo>
                    <a:pt x="33990" y="-64"/>
                    <a:pt x="-14" y="-826"/>
                    <a:pt x="-14" y="16699"/>
                  </a:cubicBezTo>
                  <a:cubicBezTo>
                    <a:pt x="-14" y="36988"/>
                    <a:pt x="-3157" y="34702"/>
                    <a:pt x="85711" y="38321"/>
                  </a:cubicBezTo>
                  <a:cubicBezTo>
                    <a:pt x="124573" y="39940"/>
                    <a:pt x="223061" y="37750"/>
                    <a:pt x="259447" y="51085"/>
                  </a:cubicBezTo>
                  <a:cubicBezTo>
                    <a:pt x="324598" y="74707"/>
                    <a:pt x="486332" y="83565"/>
                    <a:pt x="580249" y="48799"/>
                  </a:cubicBezTo>
                  <a:cubicBezTo>
                    <a:pt x="651972" y="32987"/>
                    <a:pt x="692358" y="34892"/>
                    <a:pt x="766177" y="35464"/>
                  </a:cubicBezTo>
                  <a:cubicBezTo>
                    <a:pt x="839996" y="36035"/>
                    <a:pt x="851902" y="37940"/>
                    <a:pt x="851902" y="15557"/>
                  </a:cubicBezTo>
                  <a:cubicBezTo>
                    <a:pt x="852283" y="-826"/>
                    <a:pt x="834662" y="-64"/>
                    <a:pt x="813897" y="-64"/>
                  </a:cubicBezTo>
                  <a:close/>
                </a:path>
              </a:pathLst>
            </a:custGeom>
            <a:noFill/>
            <a:ln w="4763" cap="flat">
              <a:solidFill>
                <a:srgbClr val="8B5E3C"/>
              </a:solidFill>
              <a:prstDash val="solid"/>
              <a:miter/>
            </a:ln>
          </p:spPr>
          <p:txBody>
            <a:bodyPr rtlCol="0" anchor="ctr"/>
            <a:lstStyle/>
            <a:p>
              <a:endParaRPr lang="en-IN"/>
            </a:p>
          </p:txBody>
        </p:sp>
        <p:sp>
          <p:nvSpPr>
            <p:cNvPr id="2212" name="Freeform: Shape 2211">
              <a:extLst>
                <a:ext uri="{FF2B5EF4-FFF2-40B4-BE49-F238E27FC236}">
                  <a16:creationId xmlns:a16="http://schemas.microsoft.com/office/drawing/2014/main" xmlns="" id="{F10FE0F0-6E53-BBE9-3081-677A8F61D6FF}"/>
                </a:ext>
              </a:extLst>
            </p:cNvPr>
            <p:cNvSpPr/>
            <p:nvPr/>
          </p:nvSpPr>
          <p:spPr>
            <a:xfrm>
              <a:off x="3863340" y="3755326"/>
              <a:ext cx="178879" cy="26479"/>
            </a:xfrm>
            <a:custGeom>
              <a:avLst/>
              <a:gdLst>
                <a:gd name="connsiteX0" fmla="*/ 178880 w 178879"/>
                <a:gd name="connsiteY0" fmla="*/ 13240 h 26479"/>
                <a:gd name="connsiteX1" fmla="*/ 89440 w 178879"/>
                <a:gd name="connsiteY1" fmla="*/ 26480 h 26479"/>
                <a:gd name="connsiteX2" fmla="*/ 0 w 178879"/>
                <a:gd name="connsiteY2" fmla="*/ 13240 h 26479"/>
                <a:gd name="connsiteX3" fmla="*/ 89440 w 178879"/>
                <a:gd name="connsiteY3" fmla="*/ 0 h 26479"/>
                <a:gd name="connsiteX4" fmla="*/ 178880 w 178879"/>
                <a:gd name="connsiteY4" fmla="*/ 13240 h 26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79" h="26479">
                  <a:moveTo>
                    <a:pt x="178880" y="13240"/>
                  </a:moveTo>
                  <a:cubicBezTo>
                    <a:pt x="178880" y="20552"/>
                    <a:pt x="138836" y="26480"/>
                    <a:pt x="89440" y="26480"/>
                  </a:cubicBezTo>
                  <a:cubicBezTo>
                    <a:pt x="40044" y="26480"/>
                    <a:pt x="0" y="20552"/>
                    <a:pt x="0" y="13240"/>
                  </a:cubicBezTo>
                  <a:cubicBezTo>
                    <a:pt x="0" y="5928"/>
                    <a:pt x="40044" y="0"/>
                    <a:pt x="89440" y="0"/>
                  </a:cubicBezTo>
                  <a:cubicBezTo>
                    <a:pt x="138836" y="0"/>
                    <a:pt x="178880" y="5928"/>
                    <a:pt x="178880" y="13240"/>
                  </a:cubicBezTo>
                  <a:close/>
                </a:path>
              </a:pathLst>
            </a:custGeom>
            <a:solidFill>
              <a:srgbClr val="CA7273"/>
            </a:solidFill>
            <a:ln w="4763" cap="flat">
              <a:solidFill>
                <a:srgbClr val="8B5E3C"/>
              </a:solidFill>
              <a:prstDash val="solid"/>
              <a:miter/>
            </a:ln>
          </p:spPr>
          <p:txBody>
            <a:bodyPr rtlCol="0" anchor="ctr"/>
            <a:lstStyle/>
            <a:p>
              <a:endParaRPr lang="en-IN"/>
            </a:p>
          </p:txBody>
        </p:sp>
      </p:grpSp>
    </p:spTree>
    <p:extLst>
      <p:ext uri="{BB962C8B-B14F-4D97-AF65-F5344CB8AC3E}">
        <p14:creationId xmlns:p14="http://schemas.microsoft.com/office/powerpoint/2010/main" xmlns="" val="83442413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xmlns="" id="{B0131909-E326-46C8-5982-7A4B8ADD5197}"/>
              </a:ext>
            </a:extLst>
          </p:cNvPr>
          <p:cNvGrpSpPr/>
          <p:nvPr/>
        </p:nvGrpSpPr>
        <p:grpSpPr>
          <a:xfrm>
            <a:off x="10668000" y="2362200"/>
            <a:ext cx="1374457" cy="1531715"/>
            <a:chOff x="10665141" y="1670844"/>
            <a:chExt cx="1374457" cy="1531715"/>
          </a:xfrm>
        </p:grpSpPr>
        <p:sp>
          <p:nvSpPr>
            <p:cNvPr id="6" name="Freeform: Shape 5">
              <a:extLst>
                <a:ext uri="{FF2B5EF4-FFF2-40B4-BE49-F238E27FC236}">
                  <a16:creationId xmlns:a16="http://schemas.microsoft.com/office/drawing/2014/main" xmlns="" id="{8C89F7BA-B68D-A9C6-141A-DDFA9EF48104}"/>
                </a:ext>
              </a:extLst>
            </p:cNvPr>
            <p:cNvSpPr/>
            <p:nvPr/>
          </p:nvSpPr>
          <p:spPr>
            <a:xfrm>
              <a:off x="10665141" y="1670844"/>
              <a:ext cx="1374457" cy="301466"/>
            </a:xfrm>
            <a:custGeom>
              <a:avLst/>
              <a:gdLst>
                <a:gd name="connsiteX0" fmla="*/ 1374029 w 1374457"/>
                <a:gd name="connsiteY0" fmla="*/ 300804 h 301466"/>
                <a:gd name="connsiteX1" fmla="*/ 1374029 w 1374457"/>
                <a:gd name="connsiteY1" fmla="*/ -186 h 301466"/>
                <a:gd name="connsiteX2" fmla="*/ -429 w 1374457"/>
                <a:gd name="connsiteY2" fmla="*/ -186 h 301466"/>
                <a:gd name="connsiteX3" fmla="*/ -429 w 1374457"/>
                <a:gd name="connsiteY3" fmla="*/ 300423 h 301466"/>
                <a:gd name="connsiteX4" fmla="*/ 1374029 w 1374457"/>
                <a:gd name="connsiteY4" fmla="*/ 301280 h 301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457" h="301466">
                  <a:moveTo>
                    <a:pt x="1374029" y="300804"/>
                  </a:moveTo>
                  <a:lnTo>
                    <a:pt x="1374029" y="-186"/>
                  </a:lnTo>
                  <a:lnTo>
                    <a:pt x="-429" y="-186"/>
                  </a:lnTo>
                  <a:lnTo>
                    <a:pt x="-429" y="300423"/>
                  </a:lnTo>
                  <a:cubicBezTo>
                    <a:pt x="456066" y="245016"/>
                    <a:pt x="917600" y="245311"/>
                    <a:pt x="1374029" y="301280"/>
                  </a:cubicBezTo>
                  <a:close/>
                </a:path>
              </a:pathLst>
            </a:custGeom>
            <a:solidFill>
              <a:srgbClr val="D1E6F7"/>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07578BC5-BA73-0EE0-1BD6-528791C8BD45}"/>
                </a:ext>
              </a:extLst>
            </p:cNvPr>
            <p:cNvSpPr/>
            <p:nvPr/>
          </p:nvSpPr>
          <p:spPr>
            <a:xfrm>
              <a:off x="10665141" y="1953831"/>
              <a:ext cx="1374457" cy="1248728"/>
            </a:xfrm>
            <a:custGeom>
              <a:avLst/>
              <a:gdLst>
                <a:gd name="connsiteX0" fmla="*/ 686800 w 1374457"/>
                <a:gd name="connsiteY0" fmla="*/ -185 h 1248728"/>
                <a:gd name="connsiteX1" fmla="*/ -429 w 1374457"/>
                <a:gd name="connsiteY1" fmla="*/ 41629 h 1248728"/>
                <a:gd name="connsiteX2" fmla="*/ -429 w 1374457"/>
                <a:gd name="connsiteY2" fmla="*/ 1248542 h 1248728"/>
                <a:gd name="connsiteX3" fmla="*/ 1374029 w 1374457"/>
                <a:gd name="connsiteY3" fmla="*/ 1248542 h 1248728"/>
                <a:gd name="connsiteX4" fmla="*/ 1374029 w 1374457"/>
                <a:gd name="connsiteY4" fmla="*/ 41439 h 1248728"/>
                <a:gd name="connsiteX5" fmla="*/ 686800 w 1374457"/>
                <a:gd name="connsiteY5" fmla="*/ -185 h 124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4457" h="1248728">
                  <a:moveTo>
                    <a:pt x="686800" y="-185"/>
                  </a:moveTo>
                  <a:cubicBezTo>
                    <a:pt x="457085" y="-233"/>
                    <a:pt x="227580" y="13731"/>
                    <a:pt x="-429" y="41629"/>
                  </a:cubicBezTo>
                  <a:lnTo>
                    <a:pt x="-429" y="1248542"/>
                  </a:lnTo>
                  <a:lnTo>
                    <a:pt x="1374029" y="1248542"/>
                  </a:lnTo>
                  <a:lnTo>
                    <a:pt x="1374029" y="41439"/>
                  </a:lnTo>
                  <a:cubicBezTo>
                    <a:pt x="1146009" y="13607"/>
                    <a:pt x="916514" y="-300"/>
                    <a:pt x="686800" y="-185"/>
                  </a:cubicBezTo>
                  <a:close/>
                </a:path>
              </a:pathLst>
            </a:custGeom>
            <a:solidFill>
              <a:srgbClr val="FFECBA"/>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82B1E024-ABBA-5ECB-A03F-87A01E54FEB3}"/>
                </a:ext>
              </a:extLst>
            </p:cNvPr>
            <p:cNvSpPr/>
            <p:nvPr/>
          </p:nvSpPr>
          <p:spPr>
            <a:xfrm>
              <a:off x="10665141" y="2537419"/>
              <a:ext cx="1374457" cy="665140"/>
            </a:xfrm>
            <a:custGeom>
              <a:avLst/>
              <a:gdLst>
                <a:gd name="connsiteX0" fmla="*/ 1374029 w 1374457"/>
                <a:gd name="connsiteY0" fmla="*/ 664954 h 665140"/>
                <a:gd name="connsiteX1" fmla="*/ 1374029 w 1374457"/>
                <a:gd name="connsiteY1" fmla="*/ 294622 h 665140"/>
                <a:gd name="connsiteX2" fmla="*/ 33204 w 1374457"/>
                <a:gd name="connsiteY2" fmla="*/ 260989 h 665140"/>
                <a:gd name="connsiteX3" fmla="*/ -429 w 1374457"/>
                <a:gd name="connsiteY3" fmla="*/ 294622 h 665140"/>
                <a:gd name="connsiteX4" fmla="*/ -429 w 1374457"/>
                <a:gd name="connsiteY4" fmla="*/ 664954 h 665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457" h="665140">
                  <a:moveTo>
                    <a:pt x="1374029" y="664954"/>
                  </a:moveTo>
                  <a:lnTo>
                    <a:pt x="1374029" y="294622"/>
                  </a:lnTo>
                  <a:cubicBezTo>
                    <a:pt x="1013059" y="-84920"/>
                    <a:pt x="412746" y="-99979"/>
                    <a:pt x="33204" y="260989"/>
                  </a:cubicBezTo>
                  <a:cubicBezTo>
                    <a:pt x="21717" y="271915"/>
                    <a:pt x="10496" y="283135"/>
                    <a:pt x="-429" y="294622"/>
                  </a:cubicBezTo>
                  <a:lnTo>
                    <a:pt x="-429" y="664954"/>
                  </a:lnTo>
                  <a:close/>
                </a:path>
              </a:pathLst>
            </a:custGeom>
            <a:solidFill>
              <a:srgbClr val="E7DAEB"/>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71E158F1-84C9-A546-6F9D-0EBC1DBB4CC8}"/>
                </a:ext>
              </a:extLst>
            </p:cNvPr>
            <p:cNvSpPr/>
            <p:nvPr/>
          </p:nvSpPr>
          <p:spPr>
            <a:xfrm>
              <a:off x="10665141" y="1929638"/>
              <a:ext cx="1374457" cy="66008"/>
            </a:xfrm>
            <a:custGeom>
              <a:avLst/>
              <a:gdLst>
                <a:gd name="connsiteX0" fmla="*/ -429 w 1374457"/>
                <a:gd name="connsiteY0" fmla="*/ 41152 h 66008"/>
                <a:gd name="connsiteX1" fmla="*/ -429 w 1374457"/>
                <a:gd name="connsiteY1" fmla="*/ 65822 h 66008"/>
                <a:gd name="connsiteX2" fmla="*/ 1374029 w 1374457"/>
                <a:gd name="connsiteY2" fmla="*/ 65822 h 66008"/>
                <a:gd name="connsiteX3" fmla="*/ 1374029 w 1374457"/>
                <a:gd name="connsiteY3" fmla="*/ 42010 h 66008"/>
                <a:gd name="connsiteX4" fmla="*/ -429 w 1374457"/>
                <a:gd name="connsiteY4" fmla="*/ 41152 h 66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457" h="66008">
                  <a:moveTo>
                    <a:pt x="-429" y="41152"/>
                  </a:moveTo>
                  <a:lnTo>
                    <a:pt x="-429" y="65822"/>
                  </a:lnTo>
                  <a:cubicBezTo>
                    <a:pt x="456038" y="10196"/>
                    <a:pt x="917562" y="10196"/>
                    <a:pt x="1374029" y="65822"/>
                  </a:cubicBezTo>
                  <a:lnTo>
                    <a:pt x="1374029" y="42010"/>
                  </a:lnTo>
                  <a:cubicBezTo>
                    <a:pt x="917600" y="-13959"/>
                    <a:pt x="456066" y="-14254"/>
                    <a:pt x="-429" y="41152"/>
                  </a:cubicBezTo>
                  <a:close/>
                </a:path>
              </a:pathLst>
            </a:custGeom>
            <a:noFill/>
            <a:ln w="3810" cap="flat">
              <a:solidFill>
                <a:srgbClr val="F7941D"/>
              </a:solid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939999FB-8774-32E8-9DF4-CA117224C1EE}"/>
                </a:ext>
              </a:extLst>
            </p:cNvPr>
            <p:cNvSpPr/>
            <p:nvPr/>
          </p:nvSpPr>
          <p:spPr>
            <a:xfrm>
              <a:off x="11738800" y="2611723"/>
              <a:ext cx="276891" cy="197358"/>
            </a:xfrm>
            <a:custGeom>
              <a:avLst/>
              <a:gdLst>
                <a:gd name="connsiteX0" fmla="*/ 9096 w 276891"/>
                <a:gd name="connsiteY0" fmla="*/ -186 h 197358"/>
                <a:gd name="connsiteX1" fmla="*/ 276463 w 276891"/>
                <a:gd name="connsiteY1" fmla="*/ 180789 h 197358"/>
                <a:gd name="connsiteX2" fmla="*/ 260746 w 276891"/>
                <a:gd name="connsiteY2" fmla="*/ 197172 h 197358"/>
                <a:gd name="connsiteX3" fmla="*/ -429 w 276891"/>
                <a:gd name="connsiteY3" fmla="*/ 20960 h 197358"/>
              </a:gdLst>
              <a:ahLst/>
              <a:cxnLst>
                <a:cxn ang="0">
                  <a:pos x="connsiteX0" y="connsiteY0"/>
                </a:cxn>
                <a:cxn ang="0">
                  <a:pos x="connsiteX1" y="connsiteY1"/>
                </a:cxn>
                <a:cxn ang="0">
                  <a:pos x="connsiteX2" y="connsiteY2"/>
                </a:cxn>
                <a:cxn ang="0">
                  <a:pos x="connsiteX3" y="connsiteY3"/>
                </a:cxn>
              </a:cxnLst>
              <a:rect l="l" t="t" r="r" b="b"/>
              <a:pathLst>
                <a:path w="276891" h="197358">
                  <a:moveTo>
                    <a:pt x="9096" y="-186"/>
                  </a:moveTo>
                  <a:cubicBezTo>
                    <a:pt x="107737" y="44724"/>
                    <a:pt x="198119" y="105904"/>
                    <a:pt x="276463" y="180789"/>
                  </a:cubicBezTo>
                  <a:lnTo>
                    <a:pt x="260746" y="197172"/>
                  </a:lnTo>
                  <a:cubicBezTo>
                    <a:pt x="184146" y="124249"/>
                    <a:pt x="95869" y="64679"/>
                    <a:pt x="-429" y="20960"/>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86F5383E-476E-92AF-576F-8766BC0B5AC0}"/>
                </a:ext>
              </a:extLst>
            </p:cNvPr>
            <p:cNvSpPr/>
            <p:nvPr/>
          </p:nvSpPr>
          <p:spPr>
            <a:xfrm>
              <a:off x="11987917" y="2780857"/>
              <a:ext cx="36153" cy="35269"/>
            </a:xfrm>
            <a:custGeom>
              <a:avLst/>
              <a:gdLst>
                <a:gd name="connsiteX0" fmla="*/ 33156 w 36153"/>
                <a:gd name="connsiteY0" fmla="*/ 14893 h 35269"/>
                <a:gd name="connsiteX1" fmla="*/ 35632 w 36153"/>
                <a:gd name="connsiteY1" fmla="*/ 7845 h 35269"/>
                <a:gd name="connsiteX2" fmla="*/ 33537 w 36153"/>
                <a:gd name="connsiteY2" fmla="*/ 1177 h 35269"/>
                <a:gd name="connsiteX3" fmla="*/ 26774 w 36153"/>
                <a:gd name="connsiteY3" fmla="*/ 701 h 35269"/>
                <a:gd name="connsiteX4" fmla="*/ 23155 w 36153"/>
                <a:gd name="connsiteY4" fmla="*/ 7083 h 35269"/>
                <a:gd name="connsiteX5" fmla="*/ 19535 w 36153"/>
                <a:gd name="connsiteY5" fmla="*/ 12703 h 35269"/>
                <a:gd name="connsiteX6" fmla="*/ 6105 w 36153"/>
                <a:gd name="connsiteY6" fmla="*/ 25181 h 35269"/>
                <a:gd name="connsiteX7" fmla="*/ -277 w 36153"/>
                <a:gd name="connsiteY7" fmla="*/ 29276 h 35269"/>
                <a:gd name="connsiteX8" fmla="*/ 2571 w 36153"/>
                <a:gd name="connsiteY8" fmla="*/ 34324 h 35269"/>
                <a:gd name="connsiteX9" fmla="*/ 2580 w 36153"/>
                <a:gd name="connsiteY9" fmla="*/ 34324 h 35269"/>
                <a:gd name="connsiteX10" fmla="*/ 33156 w 36153"/>
                <a:gd name="connsiteY10" fmla="*/ 14893 h 3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53" h="35269">
                  <a:moveTo>
                    <a:pt x="33156" y="14893"/>
                  </a:moveTo>
                  <a:cubicBezTo>
                    <a:pt x="34480" y="12750"/>
                    <a:pt x="35328" y="10350"/>
                    <a:pt x="35632" y="7845"/>
                  </a:cubicBezTo>
                  <a:cubicBezTo>
                    <a:pt x="36004" y="5416"/>
                    <a:pt x="35232" y="2949"/>
                    <a:pt x="33537" y="1177"/>
                  </a:cubicBezTo>
                  <a:cubicBezTo>
                    <a:pt x="31632" y="-442"/>
                    <a:pt x="28889" y="-642"/>
                    <a:pt x="26774" y="701"/>
                  </a:cubicBezTo>
                  <a:cubicBezTo>
                    <a:pt x="25031" y="2473"/>
                    <a:pt x="23783" y="4673"/>
                    <a:pt x="23155" y="7083"/>
                  </a:cubicBezTo>
                  <a:cubicBezTo>
                    <a:pt x="22126" y="9064"/>
                    <a:pt x="20916" y="10950"/>
                    <a:pt x="19535" y="12703"/>
                  </a:cubicBezTo>
                  <a:cubicBezTo>
                    <a:pt x="16268" y="17999"/>
                    <a:pt x="11629" y="22313"/>
                    <a:pt x="6105" y="25181"/>
                  </a:cubicBezTo>
                  <a:cubicBezTo>
                    <a:pt x="3629" y="26133"/>
                    <a:pt x="676" y="26895"/>
                    <a:pt x="-277" y="29276"/>
                  </a:cubicBezTo>
                  <a:cubicBezTo>
                    <a:pt x="-886" y="31457"/>
                    <a:pt x="390" y="33715"/>
                    <a:pt x="2571" y="34324"/>
                  </a:cubicBezTo>
                  <a:cubicBezTo>
                    <a:pt x="2571" y="34324"/>
                    <a:pt x="2580" y="34324"/>
                    <a:pt x="2580" y="34324"/>
                  </a:cubicBezTo>
                  <a:cubicBezTo>
                    <a:pt x="13820" y="38515"/>
                    <a:pt x="27917" y="24418"/>
                    <a:pt x="33156" y="14893"/>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E07A1C3B-C4A3-36D4-804B-469E70501CAE}"/>
                </a:ext>
              </a:extLst>
            </p:cNvPr>
            <p:cNvSpPr/>
            <p:nvPr/>
          </p:nvSpPr>
          <p:spPr>
            <a:xfrm>
              <a:off x="11732244" y="2602478"/>
              <a:ext cx="27224" cy="41864"/>
            </a:xfrm>
            <a:custGeom>
              <a:avLst/>
              <a:gdLst>
                <a:gd name="connsiteX0" fmla="*/ -65 w 27224"/>
                <a:gd name="connsiteY0" fmla="*/ 28395 h 41864"/>
                <a:gd name="connsiteX1" fmla="*/ -65 w 27224"/>
                <a:gd name="connsiteY1" fmla="*/ 35824 h 41864"/>
                <a:gd name="connsiteX2" fmla="*/ 3841 w 27224"/>
                <a:gd name="connsiteY2" fmla="*/ 41254 h 41864"/>
                <a:gd name="connsiteX3" fmla="*/ 10127 w 27224"/>
                <a:gd name="connsiteY3" fmla="*/ 39539 h 41864"/>
                <a:gd name="connsiteX4" fmla="*/ 11651 w 27224"/>
                <a:gd name="connsiteY4" fmla="*/ 32396 h 41864"/>
                <a:gd name="connsiteX5" fmla="*/ 13366 w 27224"/>
                <a:gd name="connsiteY5" fmla="*/ 25823 h 41864"/>
                <a:gd name="connsiteX6" fmla="*/ 22128 w 27224"/>
                <a:gd name="connsiteY6" fmla="*/ 9726 h 41864"/>
                <a:gd name="connsiteX7" fmla="*/ 26796 w 27224"/>
                <a:gd name="connsiteY7" fmla="*/ 3916 h 41864"/>
                <a:gd name="connsiteX8" fmla="*/ 22414 w 27224"/>
                <a:gd name="connsiteY8" fmla="*/ -180 h 41864"/>
                <a:gd name="connsiteX9" fmla="*/ -65 w 27224"/>
                <a:gd name="connsiteY9" fmla="*/ 28395 h 41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24" h="41864">
                  <a:moveTo>
                    <a:pt x="-65" y="28395"/>
                  </a:moveTo>
                  <a:cubicBezTo>
                    <a:pt x="-550" y="30843"/>
                    <a:pt x="-550" y="33377"/>
                    <a:pt x="-65" y="35824"/>
                  </a:cubicBezTo>
                  <a:cubicBezTo>
                    <a:pt x="354" y="38129"/>
                    <a:pt x="1792" y="40120"/>
                    <a:pt x="3841" y="41254"/>
                  </a:cubicBezTo>
                  <a:cubicBezTo>
                    <a:pt x="6079" y="42216"/>
                    <a:pt x="8689" y="41501"/>
                    <a:pt x="10127" y="39539"/>
                  </a:cubicBezTo>
                  <a:cubicBezTo>
                    <a:pt x="11270" y="37339"/>
                    <a:pt x="11794" y="34872"/>
                    <a:pt x="11651" y="32396"/>
                  </a:cubicBezTo>
                  <a:cubicBezTo>
                    <a:pt x="11984" y="30147"/>
                    <a:pt x="12556" y="27947"/>
                    <a:pt x="13366" y="25823"/>
                  </a:cubicBezTo>
                  <a:cubicBezTo>
                    <a:pt x="14709" y="19737"/>
                    <a:pt x="17747" y="14155"/>
                    <a:pt x="22128" y="9726"/>
                  </a:cubicBezTo>
                  <a:cubicBezTo>
                    <a:pt x="24034" y="8107"/>
                    <a:pt x="26700" y="6488"/>
                    <a:pt x="26796" y="3916"/>
                  </a:cubicBezTo>
                  <a:cubicBezTo>
                    <a:pt x="26643" y="1611"/>
                    <a:pt x="24729" y="-190"/>
                    <a:pt x="22414" y="-180"/>
                  </a:cubicBezTo>
                  <a:cubicBezTo>
                    <a:pt x="9841" y="-561"/>
                    <a:pt x="1650" y="17727"/>
                    <a:pt x="-65" y="28395"/>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AEB575E9-3B14-60F5-9EE1-117A6D7EA8BD}"/>
                </a:ext>
              </a:extLst>
            </p:cNvPr>
            <p:cNvSpPr/>
            <p:nvPr/>
          </p:nvSpPr>
          <p:spPr>
            <a:xfrm>
              <a:off x="11379802" y="2526855"/>
              <a:ext cx="316992" cy="84200"/>
            </a:xfrm>
            <a:custGeom>
              <a:avLst/>
              <a:gdLst>
                <a:gd name="connsiteX0" fmla="*/ 142 w 316992"/>
                <a:gd name="connsiteY0" fmla="*/ -186 h 84200"/>
                <a:gd name="connsiteX1" fmla="*/ 316563 w 316992"/>
                <a:gd name="connsiteY1" fmla="*/ 62870 h 84200"/>
                <a:gd name="connsiteX2" fmla="*/ 308371 w 316992"/>
                <a:gd name="connsiteY2" fmla="*/ 84015 h 84200"/>
                <a:gd name="connsiteX3" fmla="*/ -429 w 316992"/>
                <a:gd name="connsiteY3" fmla="*/ 22484 h 84200"/>
              </a:gdLst>
              <a:ahLst/>
              <a:cxnLst>
                <a:cxn ang="0">
                  <a:pos x="connsiteX0" y="connsiteY0"/>
                </a:cxn>
                <a:cxn ang="0">
                  <a:pos x="connsiteX1" y="connsiteY1"/>
                </a:cxn>
                <a:cxn ang="0">
                  <a:pos x="connsiteX2" y="connsiteY2"/>
                </a:cxn>
                <a:cxn ang="0">
                  <a:pos x="connsiteX3" y="connsiteY3"/>
                </a:cxn>
              </a:cxnLst>
              <a:rect l="l" t="t" r="r" b="b"/>
              <a:pathLst>
                <a:path w="316992" h="84200">
                  <a:moveTo>
                    <a:pt x="142" y="-186"/>
                  </a:moveTo>
                  <a:cubicBezTo>
                    <a:pt x="108422" y="2776"/>
                    <a:pt x="215417" y="24093"/>
                    <a:pt x="316563" y="62870"/>
                  </a:cubicBezTo>
                  <a:lnTo>
                    <a:pt x="308371" y="84015"/>
                  </a:lnTo>
                  <a:cubicBezTo>
                    <a:pt x="209664" y="46163"/>
                    <a:pt x="105241" y="25360"/>
                    <a:pt x="-429" y="22484"/>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A8BAC396-54F0-69DF-3177-8D63A9AC4FB6}"/>
                </a:ext>
              </a:extLst>
            </p:cNvPr>
            <p:cNvSpPr/>
            <p:nvPr/>
          </p:nvSpPr>
          <p:spPr>
            <a:xfrm>
              <a:off x="11678599" y="2577847"/>
              <a:ext cx="25227" cy="42850"/>
            </a:xfrm>
            <a:custGeom>
              <a:avLst/>
              <a:gdLst>
                <a:gd name="connsiteX0" fmla="*/ 24434 w 25227"/>
                <a:gd name="connsiteY0" fmla="*/ 12926 h 42850"/>
                <a:gd name="connsiteX1" fmla="*/ 24434 w 25227"/>
                <a:gd name="connsiteY1" fmla="*/ 5497 h 42850"/>
                <a:gd name="connsiteX2" fmla="*/ 19862 w 25227"/>
                <a:gd name="connsiteY2" fmla="*/ 163 h 42850"/>
                <a:gd name="connsiteX3" fmla="*/ 13480 w 25227"/>
                <a:gd name="connsiteY3" fmla="*/ 2258 h 42850"/>
                <a:gd name="connsiteX4" fmla="*/ 12623 w 25227"/>
                <a:gd name="connsiteY4" fmla="*/ 9497 h 42850"/>
                <a:gd name="connsiteX5" fmla="*/ 11384 w 25227"/>
                <a:gd name="connsiteY5" fmla="*/ 16069 h 42850"/>
                <a:gd name="connsiteX6" fmla="*/ 3860 w 25227"/>
                <a:gd name="connsiteY6" fmla="*/ 32833 h 42850"/>
                <a:gd name="connsiteX7" fmla="*/ -426 w 25227"/>
                <a:gd name="connsiteY7" fmla="*/ 39025 h 42850"/>
                <a:gd name="connsiteX8" fmla="*/ 4051 w 25227"/>
                <a:gd name="connsiteY8" fmla="*/ 42644 h 42850"/>
                <a:gd name="connsiteX9" fmla="*/ 24434 w 25227"/>
                <a:gd name="connsiteY9" fmla="*/ 12926 h 4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27" h="42850">
                  <a:moveTo>
                    <a:pt x="24434" y="12926"/>
                  </a:moveTo>
                  <a:cubicBezTo>
                    <a:pt x="24920" y="10478"/>
                    <a:pt x="24920" y="7944"/>
                    <a:pt x="24434" y="5497"/>
                  </a:cubicBezTo>
                  <a:cubicBezTo>
                    <a:pt x="23805" y="3115"/>
                    <a:pt x="22119" y="1153"/>
                    <a:pt x="19862" y="163"/>
                  </a:cubicBezTo>
                  <a:cubicBezTo>
                    <a:pt x="17509" y="-733"/>
                    <a:pt x="14842" y="143"/>
                    <a:pt x="13480" y="2258"/>
                  </a:cubicBezTo>
                  <a:cubicBezTo>
                    <a:pt x="12566" y="4554"/>
                    <a:pt x="12270" y="7049"/>
                    <a:pt x="12623" y="9497"/>
                  </a:cubicBezTo>
                  <a:cubicBezTo>
                    <a:pt x="12442" y="11726"/>
                    <a:pt x="12023" y="13926"/>
                    <a:pt x="11384" y="16069"/>
                  </a:cubicBezTo>
                  <a:cubicBezTo>
                    <a:pt x="10470" y="22242"/>
                    <a:pt x="7870" y="28052"/>
                    <a:pt x="3860" y="32833"/>
                  </a:cubicBezTo>
                  <a:cubicBezTo>
                    <a:pt x="1955" y="34643"/>
                    <a:pt x="-522" y="36453"/>
                    <a:pt x="-426" y="39025"/>
                  </a:cubicBezTo>
                  <a:cubicBezTo>
                    <a:pt x="-179" y="41253"/>
                    <a:pt x="1822" y="42863"/>
                    <a:pt x="4051" y="42644"/>
                  </a:cubicBezTo>
                  <a:cubicBezTo>
                    <a:pt x="15671" y="42168"/>
                    <a:pt x="23291" y="23689"/>
                    <a:pt x="24434" y="12926"/>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8FD94DB9-F315-E2A3-2D90-09A9108CE6CA}"/>
                </a:ext>
              </a:extLst>
            </p:cNvPr>
            <p:cNvSpPr/>
            <p:nvPr/>
          </p:nvSpPr>
          <p:spPr>
            <a:xfrm>
              <a:off x="11372037" y="2515323"/>
              <a:ext cx="16795" cy="45822"/>
            </a:xfrm>
            <a:custGeom>
              <a:avLst/>
              <a:gdLst>
                <a:gd name="connsiteX0" fmla="*/ 860 w 16795"/>
                <a:gd name="connsiteY0" fmla="*/ 35445 h 45822"/>
                <a:gd name="connsiteX1" fmla="*/ 3622 w 16795"/>
                <a:gd name="connsiteY1" fmla="*/ 42207 h 45822"/>
                <a:gd name="connsiteX2" fmla="*/ 9432 w 16795"/>
                <a:gd name="connsiteY2" fmla="*/ 45636 h 45822"/>
                <a:gd name="connsiteX3" fmla="*/ 14576 w 16795"/>
                <a:gd name="connsiteY3" fmla="*/ 41541 h 45822"/>
                <a:gd name="connsiteX4" fmla="*/ 13242 w 16795"/>
                <a:gd name="connsiteY4" fmla="*/ 34302 h 45822"/>
                <a:gd name="connsiteX5" fmla="*/ 12194 w 16795"/>
                <a:gd name="connsiteY5" fmla="*/ 27634 h 45822"/>
                <a:gd name="connsiteX6" fmla="*/ 14004 w 16795"/>
                <a:gd name="connsiteY6" fmla="*/ 9442 h 45822"/>
                <a:gd name="connsiteX7" fmla="*/ 16100 w 16795"/>
                <a:gd name="connsiteY7" fmla="*/ 2202 h 45822"/>
                <a:gd name="connsiteX8" fmla="*/ 10480 w 16795"/>
                <a:gd name="connsiteY8" fmla="*/ 202 h 45822"/>
                <a:gd name="connsiteX9" fmla="*/ 860 w 16795"/>
                <a:gd name="connsiteY9" fmla="*/ 35445 h 4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95" h="45822">
                  <a:moveTo>
                    <a:pt x="860" y="35445"/>
                  </a:moveTo>
                  <a:cubicBezTo>
                    <a:pt x="1336" y="37855"/>
                    <a:pt x="2269" y="40150"/>
                    <a:pt x="3622" y="42207"/>
                  </a:cubicBezTo>
                  <a:cubicBezTo>
                    <a:pt x="4955" y="44150"/>
                    <a:pt x="7089" y="45408"/>
                    <a:pt x="9432" y="45636"/>
                  </a:cubicBezTo>
                  <a:cubicBezTo>
                    <a:pt x="11871" y="45579"/>
                    <a:pt x="13975" y="43903"/>
                    <a:pt x="14576" y="41541"/>
                  </a:cubicBezTo>
                  <a:cubicBezTo>
                    <a:pt x="14747" y="39055"/>
                    <a:pt x="14290" y="36569"/>
                    <a:pt x="13242" y="34302"/>
                  </a:cubicBezTo>
                  <a:cubicBezTo>
                    <a:pt x="12652" y="32120"/>
                    <a:pt x="12299" y="29891"/>
                    <a:pt x="12194" y="27634"/>
                  </a:cubicBezTo>
                  <a:cubicBezTo>
                    <a:pt x="11051" y="21519"/>
                    <a:pt x="11680" y="15214"/>
                    <a:pt x="14004" y="9442"/>
                  </a:cubicBezTo>
                  <a:cubicBezTo>
                    <a:pt x="15242" y="7155"/>
                    <a:pt x="17052" y="4584"/>
                    <a:pt x="16100" y="2202"/>
                  </a:cubicBezTo>
                  <a:cubicBezTo>
                    <a:pt x="15071" y="126"/>
                    <a:pt x="12585" y="-760"/>
                    <a:pt x="10480" y="202"/>
                  </a:cubicBezTo>
                  <a:cubicBezTo>
                    <a:pt x="-1331" y="4869"/>
                    <a:pt x="-1712" y="24872"/>
                    <a:pt x="860" y="35445"/>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BD6A592C-47B6-996C-3281-7657C72FEDE0}"/>
                </a:ext>
              </a:extLst>
            </p:cNvPr>
            <p:cNvSpPr/>
            <p:nvPr/>
          </p:nvSpPr>
          <p:spPr>
            <a:xfrm>
              <a:off x="11007946" y="2526855"/>
              <a:ext cx="317087" cy="84200"/>
            </a:xfrm>
            <a:custGeom>
              <a:avLst/>
              <a:gdLst>
                <a:gd name="connsiteX0" fmla="*/ -429 w 317087"/>
                <a:gd name="connsiteY0" fmla="*/ 62870 h 84200"/>
                <a:gd name="connsiteX1" fmla="*/ 315991 w 317087"/>
                <a:gd name="connsiteY1" fmla="*/ -186 h 84200"/>
                <a:gd name="connsiteX2" fmla="*/ 316658 w 317087"/>
                <a:gd name="connsiteY2" fmla="*/ 22484 h 84200"/>
                <a:gd name="connsiteX3" fmla="*/ 7763 w 317087"/>
                <a:gd name="connsiteY3" fmla="*/ 84015 h 84200"/>
              </a:gdLst>
              <a:ahLst/>
              <a:cxnLst>
                <a:cxn ang="0">
                  <a:pos x="connsiteX0" y="connsiteY0"/>
                </a:cxn>
                <a:cxn ang="0">
                  <a:pos x="connsiteX1" y="connsiteY1"/>
                </a:cxn>
                <a:cxn ang="0">
                  <a:pos x="connsiteX2" y="connsiteY2"/>
                </a:cxn>
                <a:cxn ang="0">
                  <a:pos x="connsiteX3" y="connsiteY3"/>
                </a:cxn>
              </a:cxnLst>
              <a:rect l="l" t="t" r="r" b="b"/>
              <a:pathLst>
                <a:path w="317087" h="84200">
                  <a:moveTo>
                    <a:pt x="-429" y="62870"/>
                  </a:moveTo>
                  <a:cubicBezTo>
                    <a:pt x="100717" y="24093"/>
                    <a:pt x="207711" y="2776"/>
                    <a:pt x="315991" y="-186"/>
                  </a:cubicBezTo>
                  <a:lnTo>
                    <a:pt x="316658" y="22484"/>
                  </a:lnTo>
                  <a:cubicBezTo>
                    <a:pt x="210950" y="25370"/>
                    <a:pt x="106508" y="46172"/>
                    <a:pt x="7763" y="84015"/>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82CC327D-5DD2-89CE-CBB8-3B3F4BB17076}"/>
                </a:ext>
              </a:extLst>
            </p:cNvPr>
            <p:cNvSpPr/>
            <p:nvPr/>
          </p:nvSpPr>
          <p:spPr>
            <a:xfrm>
              <a:off x="11316366" y="2515330"/>
              <a:ext cx="16345" cy="45831"/>
            </a:xfrm>
            <a:custGeom>
              <a:avLst/>
              <a:gdLst>
                <a:gd name="connsiteX0" fmla="*/ 14144 w 16345"/>
                <a:gd name="connsiteY0" fmla="*/ 9529 h 45831"/>
                <a:gd name="connsiteX1" fmla="*/ 10906 w 16345"/>
                <a:gd name="connsiteY1" fmla="*/ 2957 h 45831"/>
                <a:gd name="connsiteX2" fmla="*/ 4619 w 16345"/>
                <a:gd name="connsiteY2" fmla="*/ -186 h 45831"/>
                <a:gd name="connsiteX3" fmla="*/ -429 w 16345"/>
                <a:gd name="connsiteY3" fmla="*/ 4195 h 45831"/>
                <a:gd name="connsiteX4" fmla="*/ 1476 w 16345"/>
                <a:gd name="connsiteY4" fmla="*/ 11244 h 45831"/>
                <a:gd name="connsiteX5" fmla="*/ 3000 w 16345"/>
                <a:gd name="connsiteY5" fmla="*/ 17911 h 45831"/>
                <a:gd name="connsiteX6" fmla="*/ 2429 w 16345"/>
                <a:gd name="connsiteY6" fmla="*/ 36200 h 45831"/>
                <a:gd name="connsiteX7" fmla="*/ 905 w 16345"/>
                <a:gd name="connsiteY7" fmla="*/ 43534 h 45831"/>
                <a:gd name="connsiteX8" fmla="*/ 6429 w 16345"/>
                <a:gd name="connsiteY8" fmla="*/ 45153 h 45831"/>
                <a:gd name="connsiteX9" fmla="*/ 14144 w 16345"/>
                <a:gd name="connsiteY9" fmla="*/ 9529 h 4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45" h="45831">
                  <a:moveTo>
                    <a:pt x="14144" y="9529"/>
                  </a:moveTo>
                  <a:cubicBezTo>
                    <a:pt x="13497" y="7148"/>
                    <a:pt x="12401" y="4920"/>
                    <a:pt x="10906" y="2957"/>
                  </a:cubicBezTo>
                  <a:cubicBezTo>
                    <a:pt x="9401" y="1005"/>
                    <a:pt x="7086" y="-148"/>
                    <a:pt x="4619" y="-186"/>
                  </a:cubicBezTo>
                  <a:cubicBezTo>
                    <a:pt x="2114" y="-91"/>
                    <a:pt x="19" y="1728"/>
                    <a:pt x="-429" y="4195"/>
                  </a:cubicBezTo>
                  <a:cubicBezTo>
                    <a:pt x="-410" y="6672"/>
                    <a:pt x="247" y="9091"/>
                    <a:pt x="1476" y="11244"/>
                  </a:cubicBezTo>
                  <a:cubicBezTo>
                    <a:pt x="2219" y="13406"/>
                    <a:pt x="2733" y="15644"/>
                    <a:pt x="3000" y="17911"/>
                  </a:cubicBezTo>
                  <a:cubicBezTo>
                    <a:pt x="4486" y="23941"/>
                    <a:pt x="4286" y="30275"/>
                    <a:pt x="2429" y="36200"/>
                  </a:cubicBezTo>
                  <a:cubicBezTo>
                    <a:pt x="1381" y="38486"/>
                    <a:pt x="-143" y="41153"/>
                    <a:pt x="905" y="43534"/>
                  </a:cubicBezTo>
                  <a:cubicBezTo>
                    <a:pt x="1990" y="45496"/>
                    <a:pt x="4457" y="46220"/>
                    <a:pt x="6429" y="45153"/>
                  </a:cubicBezTo>
                  <a:cubicBezTo>
                    <a:pt x="17288" y="39914"/>
                    <a:pt x="17192" y="19912"/>
                    <a:pt x="14144" y="9529"/>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41F8DF93-C624-9D46-0BCA-736E52226F24}"/>
                </a:ext>
              </a:extLst>
            </p:cNvPr>
            <p:cNvSpPr/>
            <p:nvPr/>
          </p:nvSpPr>
          <p:spPr>
            <a:xfrm>
              <a:off x="11001811" y="2577122"/>
              <a:ext cx="23987" cy="44248"/>
            </a:xfrm>
            <a:custGeom>
              <a:avLst/>
              <a:gdLst>
                <a:gd name="connsiteX0" fmla="*/ 8468 w 23987"/>
                <a:gd name="connsiteY0" fmla="*/ 37654 h 44248"/>
                <a:gd name="connsiteX1" fmla="*/ 13707 w 23987"/>
                <a:gd name="connsiteY1" fmla="*/ 42797 h 44248"/>
                <a:gd name="connsiteX2" fmla="*/ 20279 w 23987"/>
                <a:gd name="connsiteY2" fmla="*/ 43654 h 44248"/>
                <a:gd name="connsiteX3" fmla="*/ 23518 w 23987"/>
                <a:gd name="connsiteY3" fmla="*/ 37939 h 44248"/>
                <a:gd name="connsiteX4" fmla="*/ 19422 w 23987"/>
                <a:gd name="connsiteY4" fmla="*/ 31748 h 44248"/>
                <a:gd name="connsiteX5" fmla="*/ 15898 w 23987"/>
                <a:gd name="connsiteY5" fmla="*/ 25938 h 44248"/>
                <a:gd name="connsiteX6" fmla="*/ 10564 w 23987"/>
                <a:gd name="connsiteY6" fmla="*/ 8507 h 44248"/>
                <a:gd name="connsiteX7" fmla="*/ 9802 w 23987"/>
                <a:gd name="connsiteY7" fmla="*/ 1078 h 44248"/>
                <a:gd name="connsiteX8" fmla="*/ 3877 w 23987"/>
                <a:gd name="connsiteY8" fmla="*/ 1002 h 44248"/>
                <a:gd name="connsiteX9" fmla="*/ 3801 w 23987"/>
                <a:gd name="connsiteY9" fmla="*/ 1078 h 44248"/>
                <a:gd name="connsiteX10" fmla="*/ 8468 w 23987"/>
                <a:gd name="connsiteY10" fmla="*/ 37654 h 4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87" h="44248">
                  <a:moveTo>
                    <a:pt x="8468" y="37654"/>
                  </a:moveTo>
                  <a:cubicBezTo>
                    <a:pt x="9868" y="39692"/>
                    <a:pt x="11640" y="41435"/>
                    <a:pt x="13707" y="42797"/>
                  </a:cubicBezTo>
                  <a:cubicBezTo>
                    <a:pt x="15640" y="44102"/>
                    <a:pt x="18079" y="44416"/>
                    <a:pt x="20279" y="43654"/>
                  </a:cubicBezTo>
                  <a:cubicBezTo>
                    <a:pt x="22498" y="42664"/>
                    <a:pt x="23813" y="40349"/>
                    <a:pt x="23518" y="37939"/>
                  </a:cubicBezTo>
                  <a:cubicBezTo>
                    <a:pt x="22679" y="35568"/>
                    <a:pt x="21270" y="33444"/>
                    <a:pt x="19422" y="31748"/>
                  </a:cubicBezTo>
                  <a:cubicBezTo>
                    <a:pt x="18031" y="29958"/>
                    <a:pt x="16841" y="28005"/>
                    <a:pt x="15898" y="25938"/>
                  </a:cubicBezTo>
                  <a:cubicBezTo>
                    <a:pt x="12545" y="20728"/>
                    <a:pt x="10707" y="14698"/>
                    <a:pt x="10564" y="8507"/>
                  </a:cubicBezTo>
                  <a:cubicBezTo>
                    <a:pt x="10564" y="5936"/>
                    <a:pt x="11612" y="2983"/>
                    <a:pt x="9802" y="1078"/>
                  </a:cubicBezTo>
                  <a:cubicBezTo>
                    <a:pt x="8182" y="-580"/>
                    <a:pt x="5535" y="-608"/>
                    <a:pt x="3877" y="1002"/>
                  </a:cubicBezTo>
                  <a:cubicBezTo>
                    <a:pt x="3849" y="1030"/>
                    <a:pt x="3829" y="1049"/>
                    <a:pt x="3801" y="1078"/>
                  </a:cubicBezTo>
                  <a:cubicBezTo>
                    <a:pt x="-5248" y="10412"/>
                    <a:pt x="2087" y="28986"/>
                    <a:pt x="8468" y="37654"/>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707FE7B8-C5E4-BD62-AE61-AB7EFB33BE3A}"/>
                </a:ext>
              </a:extLst>
            </p:cNvPr>
            <p:cNvSpPr/>
            <p:nvPr/>
          </p:nvSpPr>
          <p:spPr>
            <a:xfrm>
              <a:off x="10689049" y="2611438"/>
              <a:ext cx="276796" cy="197072"/>
            </a:xfrm>
            <a:custGeom>
              <a:avLst/>
              <a:gdLst>
                <a:gd name="connsiteX0" fmla="*/ -429 w 276796"/>
                <a:gd name="connsiteY0" fmla="*/ 180789 h 197072"/>
                <a:gd name="connsiteX1" fmla="*/ 266842 w 276796"/>
                <a:gd name="connsiteY1" fmla="*/ -186 h 197072"/>
                <a:gd name="connsiteX2" fmla="*/ 276367 w 276796"/>
                <a:gd name="connsiteY2" fmla="*/ 20483 h 197072"/>
                <a:gd name="connsiteX3" fmla="*/ 15382 w 276796"/>
                <a:gd name="connsiteY3" fmla="*/ 196886 h 197072"/>
              </a:gdLst>
              <a:ahLst/>
              <a:cxnLst>
                <a:cxn ang="0">
                  <a:pos x="connsiteX0" y="connsiteY0"/>
                </a:cxn>
                <a:cxn ang="0">
                  <a:pos x="connsiteX1" y="connsiteY1"/>
                </a:cxn>
                <a:cxn ang="0">
                  <a:pos x="connsiteX2" y="connsiteY2"/>
                </a:cxn>
                <a:cxn ang="0">
                  <a:pos x="connsiteX3" y="connsiteY3"/>
                </a:cxn>
              </a:cxnLst>
              <a:rect l="l" t="t" r="r" b="b"/>
              <a:pathLst>
                <a:path w="276796" h="197072">
                  <a:moveTo>
                    <a:pt x="-429" y="180789"/>
                  </a:moveTo>
                  <a:cubicBezTo>
                    <a:pt x="77885" y="105904"/>
                    <a:pt x="168230" y="44724"/>
                    <a:pt x="266842" y="-186"/>
                  </a:cubicBezTo>
                  <a:lnTo>
                    <a:pt x="276367" y="20483"/>
                  </a:lnTo>
                  <a:cubicBezTo>
                    <a:pt x="180127" y="64279"/>
                    <a:pt x="91906" y="123915"/>
                    <a:pt x="15382" y="196886"/>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DB2E5C81-559A-9635-8FD2-292BED6AC8BA}"/>
                </a:ext>
              </a:extLst>
            </p:cNvPr>
            <p:cNvSpPr/>
            <p:nvPr/>
          </p:nvSpPr>
          <p:spPr>
            <a:xfrm>
              <a:off x="10946121" y="2601860"/>
              <a:ext cx="25827" cy="43498"/>
            </a:xfrm>
            <a:custGeom>
              <a:avLst/>
              <a:gdLst>
                <a:gd name="connsiteX0" fmla="*/ 15104 w 25827"/>
                <a:gd name="connsiteY0" fmla="*/ 5391 h 43498"/>
                <a:gd name="connsiteX1" fmla="*/ 9580 w 25827"/>
                <a:gd name="connsiteY1" fmla="*/ 628 h 43498"/>
                <a:gd name="connsiteX2" fmla="*/ 2627 w 25827"/>
                <a:gd name="connsiteY2" fmla="*/ 628 h 43498"/>
                <a:gd name="connsiteX3" fmla="*/ -326 w 25827"/>
                <a:gd name="connsiteY3" fmla="*/ 6629 h 43498"/>
                <a:gd name="connsiteX4" fmla="*/ 4151 w 25827"/>
                <a:gd name="connsiteY4" fmla="*/ 12440 h 43498"/>
                <a:gd name="connsiteX5" fmla="*/ 8151 w 25827"/>
                <a:gd name="connsiteY5" fmla="*/ 17964 h 43498"/>
                <a:gd name="connsiteX6" fmla="*/ 14628 w 25827"/>
                <a:gd name="connsiteY6" fmla="*/ 35014 h 43498"/>
                <a:gd name="connsiteX7" fmla="*/ 16152 w 25827"/>
                <a:gd name="connsiteY7" fmla="*/ 42443 h 43498"/>
                <a:gd name="connsiteX8" fmla="*/ 21867 w 25827"/>
                <a:gd name="connsiteY8" fmla="*/ 41776 h 43498"/>
                <a:gd name="connsiteX9" fmla="*/ 15104 w 25827"/>
                <a:gd name="connsiteY9" fmla="*/ 5391 h 43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827" h="43498">
                  <a:moveTo>
                    <a:pt x="15104" y="5391"/>
                  </a:moveTo>
                  <a:cubicBezTo>
                    <a:pt x="13590" y="3467"/>
                    <a:pt x="11713" y="1848"/>
                    <a:pt x="9580" y="628"/>
                  </a:cubicBezTo>
                  <a:cubicBezTo>
                    <a:pt x="7389" y="-457"/>
                    <a:pt x="4817" y="-457"/>
                    <a:pt x="2627" y="628"/>
                  </a:cubicBezTo>
                  <a:cubicBezTo>
                    <a:pt x="407" y="1733"/>
                    <a:pt x="-803" y="4191"/>
                    <a:pt x="-326" y="6629"/>
                  </a:cubicBezTo>
                  <a:cubicBezTo>
                    <a:pt x="245" y="9106"/>
                    <a:pt x="2531" y="10630"/>
                    <a:pt x="4151" y="12440"/>
                  </a:cubicBezTo>
                  <a:cubicBezTo>
                    <a:pt x="5694" y="14116"/>
                    <a:pt x="7037" y="15973"/>
                    <a:pt x="8151" y="17964"/>
                  </a:cubicBezTo>
                  <a:cubicBezTo>
                    <a:pt x="11866" y="22926"/>
                    <a:pt x="14114" y="28832"/>
                    <a:pt x="14628" y="35014"/>
                  </a:cubicBezTo>
                  <a:cubicBezTo>
                    <a:pt x="14628" y="37585"/>
                    <a:pt x="14628" y="40633"/>
                    <a:pt x="16152" y="42443"/>
                  </a:cubicBezTo>
                  <a:cubicBezTo>
                    <a:pt x="17914" y="43824"/>
                    <a:pt x="20467" y="43529"/>
                    <a:pt x="21867" y="41776"/>
                  </a:cubicBezTo>
                  <a:cubicBezTo>
                    <a:pt x="30249" y="32156"/>
                    <a:pt x="21962" y="13773"/>
                    <a:pt x="15104" y="5391"/>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CC8BA9E5-5ED3-7BD5-9AF8-55F49CE628FB}"/>
                </a:ext>
              </a:extLst>
            </p:cNvPr>
            <p:cNvSpPr/>
            <p:nvPr/>
          </p:nvSpPr>
          <p:spPr>
            <a:xfrm>
              <a:off x="10681892" y="2779979"/>
              <a:ext cx="34118" cy="37343"/>
            </a:xfrm>
            <a:custGeom>
              <a:avLst/>
              <a:gdLst>
                <a:gd name="connsiteX0" fmla="*/ 18921 w 34118"/>
                <a:gd name="connsiteY0" fmla="*/ 34346 h 37343"/>
                <a:gd name="connsiteX1" fmla="*/ 25683 w 34118"/>
                <a:gd name="connsiteY1" fmla="*/ 37013 h 37343"/>
                <a:gd name="connsiteX2" fmla="*/ 32065 w 34118"/>
                <a:gd name="connsiteY2" fmla="*/ 35203 h 37343"/>
                <a:gd name="connsiteX3" fmla="*/ 32922 w 34118"/>
                <a:gd name="connsiteY3" fmla="*/ 28821 h 37343"/>
                <a:gd name="connsiteX4" fmla="*/ 26826 w 34118"/>
                <a:gd name="connsiteY4" fmla="*/ 24725 h 37343"/>
                <a:gd name="connsiteX5" fmla="*/ 21302 w 34118"/>
                <a:gd name="connsiteY5" fmla="*/ 20725 h 37343"/>
                <a:gd name="connsiteX6" fmla="*/ 9681 w 34118"/>
                <a:gd name="connsiteY6" fmla="*/ 6628 h 37343"/>
                <a:gd name="connsiteX7" fmla="*/ 6062 w 34118"/>
                <a:gd name="connsiteY7" fmla="*/ 56 h 37343"/>
                <a:gd name="connsiteX8" fmla="*/ 537 w 34118"/>
                <a:gd name="connsiteY8" fmla="*/ 2627 h 37343"/>
                <a:gd name="connsiteX9" fmla="*/ 18921 w 34118"/>
                <a:gd name="connsiteY9" fmla="*/ 34346 h 3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18" h="37343">
                  <a:moveTo>
                    <a:pt x="18921" y="34346"/>
                  </a:moveTo>
                  <a:cubicBezTo>
                    <a:pt x="20968" y="35689"/>
                    <a:pt x="23274" y="36594"/>
                    <a:pt x="25683" y="37013"/>
                  </a:cubicBezTo>
                  <a:cubicBezTo>
                    <a:pt x="27979" y="37479"/>
                    <a:pt x="30360" y="36803"/>
                    <a:pt x="32065" y="35203"/>
                  </a:cubicBezTo>
                  <a:cubicBezTo>
                    <a:pt x="33846" y="33555"/>
                    <a:pt x="34208" y="30879"/>
                    <a:pt x="32922" y="28821"/>
                  </a:cubicBezTo>
                  <a:cubicBezTo>
                    <a:pt x="31275" y="26954"/>
                    <a:pt x="29179" y="25545"/>
                    <a:pt x="26826" y="24725"/>
                  </a:cubicBezTo>
                  <a:cubicBezTo>
                    <a:pt x="24855" y="23592"/>
                    <a:pt x="22997" y="22249"/>
                    <a:pt x="21302" y="20725"/>
                  </a:cubicBezTo>
                  <a:cubicBezTo>
                    <a:pt x="16178" y="17210"/>
                    <a:pt x="12158" y="12324"/>
                    <a:pt x="9681" y="6628"/>
                  </a:cubicBezTo>
                  <a:cubicBezTo>
                    <a:pt x="8919" y="4151"/>
                    <a:pt x="8443" y="1103"/>
                    <a:pt x="6062" y="56"/>
                  </a:cubicBezTo>
                  <a:cubicBezTo>
                    <a:pt x="3823" y="-716"/>
                    <a:pt x="1385" y="418"/>
                    <a:pt x="537" y="2627"/>
                  </a:cubicBezTo>
                  <a:cubicBezTo>
                    <a:pt x="-4225" y="14629"/>
                    <a:pt x="9681" y="28726"/>
                    <a:pt x="18921" y="34346"/>
                  </a:cubicBezTo>
                  <a:close/>
                </a:path>
              </a:pathLst>
            </a:custGeom>
            <a:solidFill>
              <a:srgbClr val="EFD9C6"/>
            </a:solidFill>
            <a:ln w="3810" cap="flat">
              <a:solidFill>
                <a:srgbClr val="F7941D"/>
              </a:solid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603FF452-EF8A-DD8E-14E2-E173C8196F36}"/>
                </a:ext>
              </a:extLst>
            </p:cNvPr>
            <p:cNvSpPr/>
            <p:nvPr/>
          </p:nvSpPr>
          <p:spPr>
            <a:xfrm>
              <a:off x="10665141" y="1929638"/>
              <a:ext cx="1374457" cy="66008"/>
            </a:xfrm>
            <a:custGeom>
              <a:avLst/>
              <a:gdLst>
                <a:gd name="connsiteX0" fmla="*/ -429 w 1374457"/>
                <a:gd name="connsiteY0" fmla="*/ 41152 h 66008"/>
                <a:gd name="connsiteX1" fmla="*/ -429 w 1374457"/>
                <a:gd name="connsiteY1" fmla="*/ 65822 h 66008"/>
                <a:gd name="connsiteX2" fmla="*/ 1374029 w 1374457"/>
                <a:gd name="connsiteY2" fmla="*/ 65822 h 66008"/>
                <a:gd name="connsiteX3" fmla="*/ 1374029 w 1374457"/>
                <a:gd name="connsiteY3" fmla="*/ 42010 h 66008"/>
                <a:gd name="connsiteX4" fmla="*/ -429 w 1374457"/>
                <a:gd name="connsiteY4" fmla="*/ 41152 h 66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457" h="66008">
                  <a:moveTo>
                    <a:pt x="-429" y="41152"/>
                  </a:moveTo>
                  <a:lnTo>
                    <a:pt x="-429" y="65822"/>
                  </a:lnTo>
                  <a:cubicBezTo>
                    <a:pt x="456038" y="10196"/>
                    <a:pt x="917562" y="10196"/>
                    <a:pt x="1374029" y="65822"/>
                  </a:cubicBezTo>
                  <a:lnTo>
                    <a:pt x="1374029" y="42010"/>
                  </a:lnTo>
                  <a:cubicBezTo>
                    <a:pt x="917600" y="-13959"/>
                    <a:pt x="456066" y="-14254"/>
                    <a:pt x="-429" y="41152"/>
                  </a:cubicBezTo>
                  <a:close/>
                </a:path>
              </a:pathLst>
            </a:custGeom>
            <a:solidFill>
              <a:srgbClr val="E5AE51"/>
            </a:solidFill>
            <a:ln w="9525" cap="flat">
              <a:noFill/>
              <a:prstDash val="solid"/>
              <a:miter/>
            </a:ln>
          </p:spPr>
          <p:txBody>
            <a:bodyPr rtlCol="0" anchor="ctr"/>
            <a:lstStyle/>
            <a:p>
              <a:endParaRPr lang="en-IN"/>
            </a:p>
          </p:txBody>
        </p:sp>
      </p:grpSp>
      <p:grpSp>
        <p:nvGrpSpPr>
          <p:cNvPr id="1246" name="Group 1245">
            <a:extLst>
              <a:ext uri="{FF2B5EF4-FFF2-40B4-BE49-F238E27FC236}">
                <a16:creationId xmlns:a16="http://schemas.microsoft.com/office/drawing/2014/main" xmlns="" id="{F2F6CFA7-F4F7-1092-74DD-CE47AC1FDF0B}"/>
              </a:ext>
            </a:extLst>
          </p:cNvPr>
          <p:cNvGrpSpPr/>
          <p:nvPr/>
        </p:nvGrpSpPr>
        <p:grpSpPr>
          <a:xfrm>
            <a:off x="8077200" y="304800"/>
            <a:ext cx="3007900" cy="5370701"/>
            <a:chOff x="5145500" y="1730787"/>
            <a:chExt cx="1903952" cy="3399567"/>
          </a:xfrm>
        </p:grpSpPr>
        <p:sp>
          <p:nvSpPr>
            <p:cNvPr id="27" name="Freeform: Shape 26">
              <a:extLst>
                <a:ext uri="{FF2B5EF4-FFF2-40B4-BE49-F238E27FC236}">
                  <a16:creationId xmlns:a16="http://schemas.microsoft.com/office/drawing/2014/main" xmlns="" id="{9D1A6CF8-2688-EA29-50DD-85158C323A08}"/>
                </a:ext>
              </a:extLst>
            </p:cNvPr>
            <p:cNvSpPr/>
            <p:nvPr/>
          </p:nvSpPr>
          <p:spPr>
            <a:xfrm>
              <a:off x="6058107" y="1730787"/>
              <a:ext cx="991344" cy="1837979"/>
            </a:xfrm>
            <a:custGeom>
              <a:avLst/>
              <a:gdLst>
                <a:gd name="connsiteX0" fmla="*/ 991113 w 991344"/>
                <a:gd name="connsiteY0" fmla="*/ 106260 h 1837979"/>
                <a:gd name="connsiteX1" fmla="*/ 991113 w 991344"/>
                <a:gd name="connsiteY1" fmla="*/ -39 h 1837979"/>
                <a:gd name="connsiteX2" fmla="*/ 540580 w 991344"/>
                <a:gd name="connsiteY2" fmla="*/ 49491 h 1837979"/>
                <a:gd name="connsiteX3" fmla="*/ 271118 w 991344"/>
                <a:gd name="connsiteY3" fmla="*/ 314382 h 1837979"/>
                <a:gd name="connsiteX4" fmla="*/ 220635 w 991344"/>
                <a:gd name="connsiteY4" fmla="*/ 731196 h 1837979"/>
                <a:gd name="connsiteX5" fmla="*/ 113574 w 991344"/>
                <a:gd name="connsiteY5" fmla="*/ 1293933 h 1837979"/>
                <a:gd name="connsiteX6" fmla="*/ 30135 w 991344"/>
                <a:gd name="connsiteY6" fmla="*/ 1573015 h 1837979"/>
                <a:gd name="connsiteX7" fmla="*/ 28897 w 991344"/>
                <a:gd name="connsiteY7" fmla="*/ 1828380 h 1837979"/>
                <a:gd name="connsiteX8" fmla="*/ 191775 w 991344"/>
                <a:gd name="connsiteY8" fmla="*/ 1670551 h 1837979"/>
                <a:gd name="connsiteX9" fmla="*/ 472286 w 991344"/>
                <a:gd name="connsiteY9" fmla="*/ 588892 h 1837979"/>
                <a:gd name="connsiteX10" fmla="*/ 571060 w 991344"/>
                <a:gd name="connsiteY10" fmla="*/ 363435 h 1837979"/>
                <a:gd name="connsiteX11" fmla="*/ 677169 w 991344"/>
                <a:gd name="connsiteY11" fmla="*/ 267233 h 1837979"/>
                <a:gd name="connsiteX12" fmla="*/ 991113 w 991344"/>
                <a:gd name="connsiteY12" fmla="*/ 106260 h 1837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1344" h="1837979">
                  <a:moveTo>
                    <a:pt x="991113" y="106260"/>
                  </a:moveTo>
                  <a:lnTo>
                    <a:pt x="991113" y="-39"/>
                  </a:lnTo>
                  <a:cubicBezTo>
                    <a:pt x="991113" y="-39"/>
                    <a:pt x="657738" y="9486"/>
                    <a:pt x="540580" y="49491"/>
                  </a:cubicBezTo>
                  <a:cubicBezTo>
                    <a:pt x="423422" y="89496"/>
                    <a:pt x="296264" y="219132"/>
                    <a:pt x="271118" y="314382"/>
                  </a:cubicBezTo>
                  <a:cubicBezTo>
                    <a:pt x="245972" y="409632"/>
                    <a:pt x="227398" y="623944"/>
                    <a:pt x="220635" y="731196"/>
                  </a:cubicBezTo>
                  <a:cubicBezTo>
                    <a:pt x="213872" y="838447"/>
                    <a:pt x="145007" y="1197159"/>
                    <a:pt x="113574" y="1293933"/>
                  </a:cubicBezTo>
                  <a:cubicBezTo>
                    <a:pt x="82142" y="1390707"/>
                    <a:pt x="54996" y="1471669"/>
                    <a:pt x="30135" y="1573015"/>
                  </a:cubicBezTo>
                  <a:cubicBezTo>
                    <a:pt x="5275" y="1674361"/>
                    <a:pt x="-22919" y="1771611"/>
                    <a:pt x="28897" y="1828380"/>
                  </a:cubicBezTo>
                  <a:cubicBezTo>
                    <a:pt x="80713" y="1885149"/>
                    <a:pt x="191775" y="1670551"/>
                    <a:pt x="191775" y="1670551"/>
                  </a:cubicBezTo>
                  <a:lnTo>
                    <a:pt x="472286" y="588892"/>
                  </a:lnTo>
                  <a:lnTo>
                    <a:pt x="571060" y="363435"/>
                  </a:lnTo>
                  <a:cubicBezTo>
                    <a:pt x="571060" y="363435"/>
                    <a:pt x="671168" y="271805"/>
                    <a:pt x="677169" y="267233"/>
                  </a:cubicBezTo>
                  <a:cubicBezTo>
                    <a:pt x="683169" y="262661"/>
                    <a:pt x="991113" y="106260"/>
                    <a:pt x="991113" y="106260"/>
                  </a:cubicBezTo>
                  <a:close/>
                </a:path>
              </a:pathLst>
            </a:custGeom>
            <a:solidFill>
              <a:srgbClr val="C7E6F5"/>
            </a:solidFill>
            <a:ln w="3810" cap="flat">
              <a:solidFill>
                <a:srgbClr val="99CFE7"/>
              </a:solid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ED82EDAC-09DB-6C0D-9C10-37247BA837EE}"/>
                </a:ext>
              </a:extLst>
            </p:cNvPr>
            <p:cNvSpPr/>
            <p:nvPr/>
          </p:nvSpPr>
          <p:spPr>
            <a:xfrm>
              <a:off x="5166740" y="1925385"/>
              <a:ext cx="1067858" cy="1669857"/>
            </a:xfrm>
            <a:custGeom>
              <a:avLst/>
              <a:gdLst>
                <a:gd name="connsiteX0" fmla="*/ -232 w 1067858"/>
                <a:gd name="connsiteY0" fmla="*/ 279899 h 1669857"/>
                <a:gd name="connsiteX1" fmla="*/ 5768 w 1067858"/>
                <a:gd name="connsiteY1" fmla="*/ 151121 h 1669857"/>
                <a:gd name="connsiteX2" fmla="*/ 221986 w 1067858"/>
                <a:gd name="connsiteY2" fmla="*/ 118069 h 1669857"/>
                <a:gd name="connsiteX3" fmla="*/ 531263 w 1067858"/>
                <a:gd name="connsiteY3" fmla="*/ 7865 h 1669857"/>
                <a:gd name="connsiteX4" fmla="*/ 971127 w 1067858"/>
                <a:gd name="connsiteY4" fmla="*/ 158550 h 1669857"/>
                <a:gd name="connsiteX5" fmla="*/ 1061329 w 1067858"/>
                <a:gd name="connsiteY5" fmla="*/ 691379 h 1669857"/>
                <a:gd name="connsiteX6" fmla="*/ 938647 w 1067858"/>
                <a:gd name="connsiteY6" fmla="*/ 1214682 h 1669857"/>
                <a:gd name="connsiteX7" fmla="*/ 849588 w 1067858"/>
                <a:gd name="connsiteY7" fmla="*/ 1531293 h 1669857"/>
                <a:gd name="connsiteX8" fmla="*/ 785961 w 1067858"/>
                <a:gd name="connsiteY8" fmla="*/ 1669787 h 1669857"/>
                <a:gd name="connsiteX9" fmla="*/ 746242 w 1067858"/>
                <a:gd name="connsiteY9" fmla="*/ 1061997 h 1669857"/>
                <a:gd name="connsiteX10" fmla="*/ 773388 w 1067858"/>
                <a:gd name="connsiteY10" fmla="*/ 614322 h 1669857"/>
                <a:gd name="connsiteX11" fmla="*/ 770912 w 1067858"/>
                <a:gd name="connsiteY11" fmla="*/ 311331 h 1669857"/>
                <a:gd name="connsiteX12" fmla="*/ 488400 w 1067858"/>
                <a:gd name="connsiteY12" fmla="*/ 248657 h 166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7858" h="1669857">
                  <a:moveTo>
                    <a:pt x="-232" y="279899"/>
                  </a:moveTo>
                  <a:lnTo>
                    <a:pt x="5768" y="151121"/>
                  </a:lnTo>
                  <a:cubicBezTo>
                    <a:pt x="5768" y="151121"/>
                    <a:pt x="163502" y="132071"/>
                    <a:pt x="221986" y="118069"/>
                  </a:cubicBezTo>
                  <a:cubicBezTo>
                    <a:pt x="280469" y="104067"/>
                    <a:pt x="445538" y="28820"/>
                    <a:pt x="531263" y="7865"/>
                  </a:cubicBezTo>
                  <a:cubicBezTo>
                    <a:pt x="616988" y="-13090"/>
                    <a:pt x="878449" y="-1660"/>
                    <a:pt x="971127" y="158550"/>
                  </a:cubicBezTo>
                  <a:cubicBezTo>
                    <a:pt x="1063806" y="318761"/>
                    <a:pt x="1078665" y="491163"/>
                    <a:pt x="1061329" y="691379"/>
                  </a:cubicBezTo>
                  <a:cubicBezTo>
                    <a:pt x="1043993" y="891594"/>
                    <a:pt x="985129" y="1123147"/>
                    <a:pt x="938647" y="1214682"/>
                  </a:cubicBezTo>
                  <a:cubicBezTo>
                    <a:pt x="907881" y="1302884"/>
                    <a:pt x="852922" y="1484335"/>
                    <a:pt x="849588" y="1531293"/>
                  </a:cubicBezTo>
                  <a:cubicBezTo>
                    <a:pt x="846254" y="1578252"/>
                    <a:pt x="844064" y="1664643"/>
                    <a:pt x="785961" y="1669787"/>
                  </a:cubicBezTo>
                  <a:cubicBezTo>
                    <a:pt x="727859" y="1674930"/>
                    <a:pt x="746242" y="1061997"/>
                    <a:pt x="746242" y="1061997"/>
                  </a:cubicBezTo>
                  <a:lnTo>
                    <a:pt x="773388" y="614322"/>
                  </a:lnTo>
                  <a:lnTo>
                    <a:pt x="770912" y="311331"/>
                  </a:lnTo>
                  <a:lnTo>
                    <a:pt x="488400" y="248657"/>
                  </a:lnTo>
                  <a:close/>
                </a:path>
              </a:pathLst>
            </a:custGeom>
            <a:solidFill>
              <a:srgbClr val="C7E6F5"/>
            </a:solidFill>
            <a:ln w="3810" cap="flat">
              <a:solidFill>
                <a:srgbClr val="99CFE7"/>
              </a:solid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6CA3FF6B-BAE1-B675-7EA7-4A232F9661D5}"/>
                </a:ext>
              </a:extLst>
            </p:cNvPr>
            <p:cNvSpPr/>
            <p:nvPr/>
          </p:nvSpPr>
          <p:spPr>
            <a:xfrm>
              <a:off x="5145500" y="2135583"/>
              <a:ext cx="164020" cy="424946"/>
            </a:xfrm>
            <a:custGeom>
              <a:avLst/>
              <a:gdLst>
                <a:gd name="connsiteX0" fmla="*/ -232 w 164020"/>
                <a:gd name="connsiteY0" fmla="*/ 409267 h 424946"/>
                <a:gd name="connsiteX1" fmla="*/ 24056 w 164020"/>
                <a:gd name="connsiteY1" fmla="*/ 21980 h 424946"/>
                <a:gd name="connsiteX2" fmla="*/ 24056 w 164020"/>
                <a:gd name="connsiteY2" fmla="*/ 21409 h 424946"/>
                <a:gd name="connsiteX3" fmla="*/ 25580 w 164020"/>
                <a:gd name="connsiteY3" fmla="*/ 19980 h 424946"/>
                <a:gd name="connsiteX4" fmla="*/ 31581 w 164020"/>
                <a:gd name="connsiteY4" fmla="*/ 15217 h 424946"/>
                <a:gd name="connsiteX5" fmla="*/ 55298 w 164020"/>
                <a:gd name="connsiteY5" fmla="*/ 3883 h 424946"/>
                <a:gd name="connsiteX6" fmla="*/ 127688 w 164020"/>
                <a:gd name="connsiteY6" fmla="*/ 19313 h 424946"/>
                <a:gd name="connsiteX7" fmla="*/ 163788 w 164020"/>
                <a:gd name="connsiteY7" fmla="*/ 409838 h 424946"/>
                <a:gd name="connsiteX8" fmla="*/ 148739 w 164020"/>
                <a:gd name="connsiteY8" fmla="*/ 414601 h 424946"/>
                <a:gd name="connsiteX9" fmla="*/ 110067 w 164020"/>
                <a:gd name="connsiteY9" fmla="*/ 422697 h 424946"/>
                <a:gd name="connsiteX10" fmla="*/ 57775 w 164020"/>
                <a:gd name="connsiteY10" fmla="*/ 423935 h 424946"/>
                <a:gd name="connsiteX11" fmla="*/ 29200 w 164020"/>
                <a:gd name="connsiteY11" fmla="*/ 419173 h 424946"/>
                <a:gd name="connsiteX12" fmla="*/ -232 w 164020"/>
                <a:gd name="connsiteY12" fmla="*/ 409267 h 42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020" h="424946">
                  <a:moveTo>
                    <a:pt x="-232" y="409267"/>
                  </a:moveTo>
                  <a:lnTo>
                    <a:pt x="24056" y="21980"/>
                  </a:lnTo>
                  <a:cubicBezTo>
                    <a:pt x="23990" y="21795"/>
                    <a:pt x="23990" y="21593"/>
                    <a:pt x="24056" y="21409"/>
                  </a:cubicBezTo>
                  <a:lnTo>
                    <a:pt x="25580" y="19980"/>
                  </a:lnTo>
                  <a:cubicBezTo>
                    <a:pt x="27419" y="18202"/>
                    <a:pt x="29428" y="16606"/>
                    <a:pt x="31581" y="15217"/>
                  </a:cubicBezTo>
                  <a:cubicBezTo>
                    <a:pt x="38915" y="10342"/>
                    <a:pt x="46897" y="6526"/>
                    <a:pt x="55298" y="3883"/>
                  </a:cubicBezTo>
                  <a:cubicBezTo>
                    <a:pt x="80425" y="-4783"/>
                    <a:pt x="108286" y="1155"/>
                    <a:pt x="127688" y="19313"/>
                  </a:cubicBezTo>
                  <a:lnTo>
                    <a:pt x="163788" y="409838"/>
                  </a:lnTo>
                  <a:cubicBezTo>
                    <a:pt x="163788" y="409838"/>
                    <a:pt x="158264" y="411934"/>
                    <a:pt x="148739" y="414601"/>
                  </a:cubicBezTo>
                  <a:cubicBezTo>
                    <a:pt x="136080" y="418315"/>
                    <a:pt x="123154" y="421021"/>
                    <a:pt x="110067" y="422697"/>
                  </a:cubicBezTo>
                  <a:cubicBezTo>
                    <a:pt x="92741" y="425145"/>
                    <a:pt x="75196" y="425564"/>
                    <a:pt x="57775" y="423935"/>
                  </a:cubicBezTo>
                  <a:cubicBezTo>
                    <a:pt x="48145" y="423088"/>
                    <a:pt x="38591" y="421497"/>
                    <a:pt x="29200" y="419173"/>
                  </a:cubicBezTo>
                  <a:cubicBezTo>
                    <a:pt x="19180" y="416525"/>
                    <a:pt x="9350" y="413220"/>
                    <a:pt x="-232" y="409267"/>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E29AA6EF-0654-4D3D-F44D-35049DA1B723}"/>
                </a:ext>
              </a:extLst>
            </p:cNvPr>
            <p:cNvSpPr/>
            <p:nvPr/>
          </p:nvSpPr>
          <p:spPr>
            <a:xfrm>
              <a:off x="5188724" y="2365057"/>
              <a:ext cx="70304" cy="119641"/>
            </a:xfrm>
            <a:custGeom>
              <a:avLst/>
              <a:gdLst>
                <a:gd name="connsiteX0" fmla="*/ 33505 w 70304"/>
                <a:gd name="connsiteY0" fmla="*/ -39 h 119641"/>
                <a:gd name="connsiteX1" fmla="*/ 69700 w 70304"/>
                <a:gd name="connsiteY1" fmla="*/ 58350 h 119641"/>
                <a:gd name="connsiteX2" fmla="*/ 36268 w 70304"/>
                <a:gd name="connsiteY2" fmla="*/ 119595 h 119641"/>
                <a:gd name="connsiteX3" fmla="*/ -213 w 70304"/>
                <a:gd name="connsiteY3" fmla="*/ 59969 h 119641"/>
                <a:gd name="connsiteX4" fmla="*/ 33505 w 70304"/>
                <a:gd name="connsiteY4" fmla="*/ -39 h 119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04" h="119641">
                  <a:moveTo>
                    <a:pt x="33505" y="-39"/>
                  </a:moveTo>
                  <a:cubicBezTo>
                    <a:pt x="51507" y="-39"/>
                    <a:pt x="67700" y="25298"/>
                    <a:pt x="69700" y="58350"/>
                  </a:cubicBezTo>
                  <a:cubicBezTo>
                    <a:pt x="72748" y="109023"/>
                    <a:pt x="56651" y="119214"/>
                    <a:pt x="36268" y="119595"/>
                  </a:cubicBezTo>
                  <a:cubicBezTo>
                    <a:pt x="15884" y="119976"/>
                    <a:pt x="-880" y="105498"/>
                    <a:pt x="-213" y="59969"/>
                  </a:cubicBezTo>
                  <a:cubicBezTo>
                    <a:pt x="453" y="27012"/>
                    <a:pt x="15503" y="342"/>
                    <a:pt x="33505" y="-3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5476443A-8D19-8313-B6FB-1D9A9CA77DA1}"/>
                </a:ext>
              </a:extLst>
            </p:cNvPr>
            <p:cNvSpPr/>
            <p:nvPr/>
          </p:nvSpPr>
          <p:spPr>
            <a:xfrm>
              <a:off x="5236016" y="2143886"/>
              <a:ext cx="12718" cy="15525"/>
            </a:xfrm>
            <a:custGeom>
              <a:avLst/>
              <a:gdLst>
                <a:gd name="connsiteX0" fmla="*/ 12407 w 12718"/>
                <a:gd name="connsiteY0" fmla="*/ 7486 h 15525"/>
                <a:gd name="connsiteX1" fmla="*/ 6597 w 12718"/>
                <a:gd name="connsiteY1" fmla="*/ 15487 h 15525"/>
                <a:gd name="connsiteX2" fmla="*/ -166 w 12718"/>
                <a:gd name="connsiteY2" fmla="*/ 8058 h 15525"/>
                <a:gd name="connsiteX3" fmla="*/ 5740 w 12718"/>
                <a:gd name="connsiteY3" fmla="*/ -39 h 15525"/>
                <a:gd name="connsiteX4" fmla="*/ 12407 w 12718"/>
                <a:gd name="connsiteY4" fmla="*/ 7486 h 1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8" h="15525">
                  <a:moveTo>
                    <a:pt x="12407" y="7486"/>
                  </a:moveTo>
                  <a:cubicBezTo>
                    <a:pt x="12979" y="11292"/>
                    <a:pt x="10398" y="14854"/>
                    <a:pt x="6597" y="15487"/>
                  </a:cubicBezTo>
                  <a:cubicBezTo>
                    <a:pt x="2692" y="15281"/>
                    <a:pt x="-328" y="11969"/>
                    <a:pt x="-166" y="8058"/>
                  </a:cubicBezTo>
                  <a:cubicBezTo>
                    <a:pt x="-690" y="4212"/>
                    <a:pt x="1920" y="641"/>
                    <a:pt x="5740" y="-39"/>
                  </a:cubicBezTo>
                  <a:cubicBezTo>
                    <a:pt x="9597" y="312"/>
                    <a:pt x="12522" y="3609"/>
                    <a:pt x="12407" y="7486"/>
                  </a:cubicBezTo>
                  <a:close/>
                </a:path>
              </a:pathLst>
            </a:custGeom>
            <a:solidFill>
              <a:srgbClr val="0079A9"/>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4A2A8375-A51A-89DC-2B68-797CCF2C3520}"/>
                </a:ext>
              </a:extLst>
            </p:cNvPr>
            <p:cNvSpPr/>
            <p:nvPr/>
          </p:nvSpPr>
          <p:spPr>
            <a:xfrm>
              <a:off x="5250860" y="2154649"/>
              <a:ext cx="13036" cy="15811"/>
            </a:xfrm>
            <a:custGeom>
              <a:avLst/>
              <a:gdLst>
                <a:gd name="connsiteX0" fmla="*/ 12707 w 13036"/>
                <a:gd name="connsiteY0" fmla="*/ 7391 h 15811"/>
                <a:gd name="connsiteX1" fmla="*/ 6897 w 13036"/>
                <a:gd name="connsiteY1" fmla="*/ 15773 h 15811"/>
                <a:gd name="connsiteX2" fmla="*/ -151 w 13036"/>
                <a:gd name="connsiteY2" fmla="*/ 8348 h 15811"/>
                <a:gd name="connsiteX3" fmla="*/ -151 w 13036"/>
                <a:gd name="connsiteY3" fmla="*/ 8343 h 15811"/>
                <a:gd name="connsiteX4" fmla="*/ 5754 w 13036"/>
                <a:gd name="connsiteY4" fmla="*/ -39 h 15811"/>
                <a:gd name="connsiteX5" fmla="*/ 12707 w 13036"/>
                <a:gd name="connsiteY5" fmla="*/ 7391 h 1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6" h="15811">
                  <a:moveTo>
                    <a:pt x="12707" y="7391"/>
                  </a:moveTo>
                  <a:cubicBezTo>
                    <a:pt x="13345" y="11294"/>
                    <a:pt x="10774" y="15003"/>
                    <a:pt x="6897" y="15773"/>
                  </a:cubicBezTo>
                  <a:cubicBezTo>
                    <a:pt x="2897" y="15669"/>
                    <a:pt x="-256" y="12345"/>
                    <a:pt x="-151" y="8348"/>
                  </a:cubicBezTo>
                  <a:cubicBezTo>
                    <a:pt x="-151" y="8347"/>
                    <a:pt x="-151" y="8345"/>
                    <a:pt x="-151" y="8343"/>
                  </a:cubicBezTo>
                  <a:cubicBezTo>
                    <a:pt x="-732" y="4421"/>
                    <a:pt x="1868" y="732"/>
                    <a:pt x="5754" y="-39"/>
                  </a:cubicBezTo>
                  <a:cubicBezTo>
                    <a:pt x="9716" y="117"/>
                    <a:pt x="12812" y="3429"/>
                    <a:pt x="12707" y="7391"/>
                  </a:cubicBezTo>
                  <a:close/>
                </a:path>
              </a:pathLst>
            </a:custGeom>
            <a:solidFill>
              <a:srgbClr val="0079A9"/>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D1ADDFF6-F45F-BD71-09EA-03B197AE0A96}"/>
                </a:ext>
              </a:extLst>
            </p:cNvPr>
            <p:cNvSpPr/>
            <p:nvPr/>
          </p:nvSpPr>
          <p:spPr>
            <a:xfrm>
              <a:off x="5238676" y="2168080"/>
              <a:ext cx="12575" cy="14958"/>
            </a:xfrm>
            <a:custGeom>
              <a:avLst/>
              <a:gdLst>
                <a:gd name="connsiteX0" fmla="*/ 12128 w 12575"/>
                <a:gd name="connsiteY0" fmla="*/ 7010 h 14958"/>
                <a:gd name="connsiteX1" fmla="*/ 7680 w 12575"/>
                <a:gd name="connsiteY1" fmla="*/ 14705 h 14958"/>
                <a:gd name="connsiteX2" fmla="*/ -16 w 12575"/>
                <a:gd name="connsiteY2" fmla="*/ 10253 h 14958"/>
                <a:gd name="connsiteX3" fmla="*/ -159 w 12575"/>
                <a:gd name="connsiteY3" fmla="*/ 7677 h 14958"/>
                <a:gd name="connsiteX4" fmla="*/ 5556 w 12575"/>
                <a:gd name="connsiteY4" fmla="*/ -39 h 14958"/>
                <a:gd name="connsiteX5" fmla="*/ 12128 w 12575"/>
                <a:gd name="connsiteY5" fmla="*/ 7010 h 1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75" h="14958">
                  <a:moveTo>
                    <a:pt x="12128" y="7010"/>
                  </a:moveTo>
                  <a:cubicBezTo>
                    <a:pt x="13024" y="10365"/>
                    <a:pt x="11033" y="13810"/>
                    <a:pt x="7680" y="14705"/>
                  </a:cubicBezTo>
                  <a:cubicBezTo>
                    <a:pt x="4318" y="15601"/>
                    <a:pt x="879" y="13608"/>
                    <a:pt x="-16" y="10253"/>
                  </a:cubicBezTo>
                  <a:cubicBezTo>
                    <a:pt x="-245" y="9413"/>
                    <a:pt x="-292" y="8536"/>
                    <a:pt x="-159" y="7677"/>
                  </a:cubicBezTo>
                  <a:cubicBezTo>
                    <a:pt x="-673" y="3978"/>
                    <a:pt x="1870" y="548"/>
                    <a:pt x="5556" y="-39"/>
                  </a:cubicBezTo>
                  <a:cubicBezTo>
                    <a:pt x="9309" y="117"/>
                    <a:pt x="12233" y="3258"/>
                    <a:pt x="12128" y="7010"/>
                  </a:cubicBezTo>
                  <a:close/>
                </a:path>
              </a:pathLst>
            </a:custGeom>
            <a:solidFill>
              <a:srgbClr val="0079A9"/>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343CC4A3-D937-A180-E69A-2484FA60E589}"/>
                </a:ext>
              </a:extLst>
            </p:cNvPr>
            <p:cNvSpPr/>
            <p:nvPr/>
          </p:nvSpPr>
          <p:spPr>
            <a:xfrm>
              <a:off x="5176366" y="2156076"/>
              <a:ext cx="11290" cy="14861"/>
            </a:xfrm>
            <a:custGeom>
              <a:avLst/>
              <a:gdLst>
                <a:gd name="connsiteX0" fmla="*/ 11001 w 11290"/>
                <a:gd name="connsiteY0" fmla="*/ 7488 h 14861"/>
                <a:gd name="connsiteX1" fmla="*/ 5096 w 11290"/>
                <a:gd name="connsiteY1" fmla="*/ 14822 h 14861"/>
                <a:gd name="connsiteX2" fmla="*/ -143 w 11290"/>
                <a:gd name="connsiteY2" fmla="*/ 7202 h 14861"/>
                <a:gd name="connsiteX3" fmla="*/ 5477 w 11290"/>
                <a:gd name="connsiteY3" fmla="*/ -37 h 14861"/>
                <a:gd name="connsiteX4" fmla="*/ 11001 w 11290"/>
                <a:gd name="connsiteY4" fmla="*/ 7488 h 1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90" h="14861">
                  <a:moveTo>
                    <a:pt x="11001" y="7488"/>
                  </a:moveTo>
                  <a:cubicBezTo>
                    <a:pt x="11335" y="11127"/>
                    <a:pt x="8725" y="14375"/>
                    <a:pt x="5096" y="14822"/>
                  </a:cubicBezTo>
                  <a:cubicBezTo>
                    <a:pt x="1581" y="14102"/>
                    <a:pt x="-724" y="10737"/>
                    <a:pt x="-143" y="7202"/>
                  </a:cubicBezTo>
                  <a:cubicBezTo>
                    <a:pt x="-143" y="3107"/>
                    <a:pt x="2524" y="-132"/>
                    <a:pt x="5477" y="-37"/>
                  </a:cubicBezTo>
                  <a:cubicBezTo>
                    <a:pt x="9030" y="595"/>
                    <a:pt x="11468" y="3908"/>
                    <a:pt x="11001" y="7488"/>
                  </a:cubicBezTo>
                  <a:close/>
                </a:path>
              </a:pathLst>
            </a:custGeom>
            <a:solidFill>
              <a:srgbClr val="0079A9"/>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A33D3067-3588-9089-AB6E-E69AA4A71FC1}"/>
                </a:ext>
              </a:extLst>
            </p:cNvPr>
            <p:cNvSpPr/>
            <p:nvPr/>
          </p:nvSpPr>
          <p:spPr>
            <a:xfrm>
              <a:off x="5213980" y="2163317"/>
              <a:ext cx="17627" cy="19054"/>
            </a:xfrm>
            <a:custGeom>
              <a:avLst/>
              <a:gdLst>
                <a:gd name="connsiteX0" fmla="*/ 17393 w 17627"/>
                <a:gd name="connsiteY0" fmla="*/ 9486 h 19054"/>
                <a:gd name="connsiteX1" fmla="*/ 9583 w 17627"/>
                <a:gd name="connsiteY1" fmla="*/ 19011 h 19054"/>
                <a:gd name="connsiteX2" fmla="*/ -228 w 17627"/>
                <a:gd name="connsiteY2" fmla="*/ 9772 h 19054"/>
                <a:gd name="connsiteX3" fmla="*/ 9011 w 17627"/>
                <a:gd name="connsiteY3" fmla="*/ -39 h 19054"/>
                <a:gd name="connsiteX4" fmla="*/ 17393 w 17627"/>
                <a:gd name="connsiteY4" fmla="*/ 9486 h 1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7" h="19054">
                  <a:moveTo>
                    <a:pt x="17393" y="9486"/>
                  </a:moveTo>
                  <a:cubicBezTo>
                    <a:pt x="17470" y="14144"/>
                    <a:pt x="14164" y="18173"/>
                    <a:pt x="9583" y="19011"/>
                  </a:cubicBezTo>
                  <a:cubicBezTo>
                    <a:pt x="4325" y="19170"/>
                    <a:pt x="-66" y="15033"/>
                    <a:pt x="-228" y="9772"/>
                  </a:cubicBezTo>
                  <a:cubicBezTo>
                    <a:pt x="-390" y="4511"/>
                    <a:pt x="3754" y="119"/>
                    <a:pt x="9011" y="-39"/>
                  </a:cubicBezTo>
                  <a:cubicBezTo>
                    <a:pt x="13822" y="542"/>
                    <a:pt x="17431" y="4642"/>
                    <a:pt x="17393" y="9486"/>
                  </a:cubicBezTo>
                  <a:close/>
                </a:path>
              </a:pathLst>
            </a:custGeom>
            <a:solidFill>
              <a:srgbClr val="0079A9"/>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622B6743-8379-46C9-AEEB-C814551F86FE}"/>
                </a:ext>
              </a:extLst>
            </p:cNvPr>
            <p:cNvSpPr/>
            <p:nvPr/>
          </p:nvSpPr>
          <p:spPr>
            <a:xfrm>
              <a:off x="5241081" y="2283999"/>
              <a:ext cx="7623" cy="8601"/>
            </a:xfrm>
            <a:custGeom>
              <a:avLst/>
              <a:gdLst>
                <a:gd name="connsiteX0" fmla="*/ 7342 w 7623"/>
                <a:gd name="connsiteY0" fmla="*/ 4152 h 8601"/>
                <a:gd name="connsiteX1" fmla="*/ 4180 w 7623"/>
                <a:gd name="connsiteY1" fmla="*/ 8515 h 8601"/>
                <a:gd name="connsiteX2" fmla="*/ -182 w 7623"/>
                <a:gd name="connsiteY2" fmla="*/ 5353 h 8601"/>
                <a:gd name="connsiteX3" fmla="*/ -182 w 7623"/>
                <a:gd name="connsiteY3" fmla="*/ 4152 h 8601"/>
                <a:gd name="connsiteX4" fmla="*/ 3342 w 7623"/>
                <a:gd name="connsiteY4" fmla="*/ -39 h 8601"/>
                <a:gd name="connsiteX5" fmla="*/ 7342 w 7623"/>
                <a:gd name="connsiteY5" fmla="*/ 3957 h 8601"/>
                <a:gd name="connsiteX6" fmla="*/ 7342 w 7623"/>
                <a:gd name="connsiteY6" fmla="*/ 4152 h 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3" h="8601">
                  <a:moveTo>
                    <a:pt x="7342" y="4152"/>
                  </a:moveTo>
                  <a:cubicBezTo>
                    <a:pt x="7676" y="6231"/>
                    <a:pt x="6256" y="8183"/>
                    <a:pt x="4180" y="8515"/>
                  </a:cubicBezTo>
                  <a:cubicBezTo>
                    <a:pt x="2103" y="8847"/>
                    <a:pt x="151" y="7431"/>
                    <a:pt x="-182" y="5353"/>
                  </a:cubicBezTo>
                  <a:cubicBezTo>
                    <a:pt x="-249" y="4955"/>
                    <a:pt x="-249" y="4551"/>
                    <a:pt x="-182" y="4152"/>
                  </a:cubicBezTo>
                  <a:cubicBezTo>
                    <a:pt x="-344" y="2027"/>
                    <a:pt x="1218" y="162"/>
                    <a:pt x="3342" y="-39"/>
                  </a:cubicBezTo>
                  <a:cubicBezTo>
                    <a:pt x="5551" y="-41"/>
                    <a:pt x="7342" y="1748"/>
                    <a:pt x="7342" y="3957"/>
                  </a:cubicBezTo>
                  <a:cubicBezTo>
                    <a:pt x="7342" y="4022"/>
                    <a:pt x="7342" y="4088"/>
                    <a:pt x="7342" y="4152"/>
                  </a:cubicBezTo>
                  <a:close/>
                </a:path>
              </a:pathLst>
            </a:custGeom>
            <a:solidFill>
              <a:srgbClr val="0079A9"/>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6F8C18EA-390E-EE3A-EA3E-EAFB1C3232AF}"/>
                </a:ext>
              </a:extLst>
            </p:cNvPr>
            <p:cNvSpPr/>
            <p:nvPr/>
          </p:nvSpPr>
          <p:spPr>
            <a:xfrm>
              <a:off x="5223796" y="2269063"/>
              <a:ext cx="7822" cy="7810"/>
            </a:xfrm>
            <a:custGeom>
              <a:avLst/>
              <a:gdLst>
                <a:gd name="connsiteX0" fmla="*/ 7578 w 7822"/>
                <a:gd name="connsiteY0" fmla="*/ 3753 h 7810"/>
                <a:gd name="connsiteX1" fmla="*/ 4168 w 7822"/>
                <a:gd name="connsiteY1" fmla="*/ 7747 h 7810"/>
                <a:gd name="connsiteX2" fmla="*/ 4053 w 7822"/>
                <a:gd name="connsiteY2" fmla="*/ 7753 h 7810"/>
                <a:gd name="connsiteX3" fmla="*/ -214 w 7822"/>
                <a:gd name="connsiteY3" fmla="*/ 4246 h 7810"/>
                <a:gd name="connsiteX4" fmla="*/ 3291 w 7822"/>
                <a:gd name="connsiteY4" fmla="*/ -20 h 7810"/>
                <a:gd name="connsiteX5" fmla="*/ 7559 w 7822"/>
                <a:gd name="connsiteY5" fmla="*/ 3487 h 7810"/>
                <a:gd name="connsiteX6" fmla="*/ 7578 w 7822"/>
                <a:gd name="connsiteY6" fmla="*/ 3753 h 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2" h="7810">
                  <a:moveTo>
                    <a:pt x="7578" y="3753"/>
                  </a:moveTo>
                  <a:cubicBezTo>
                    <a:pt x="7740" y="5798"/>
                    <a:pt x="6206" y="7586"/>
                    <a:pt x="4168" y="7747"/>
                  </a:cubicBezTo>
                  <a:cubicBezTo>
                    <a:pt x="4130" y="7750"/>
                    <a:pt x="4092" y="7752"/>
                    <a:pt x="4053" y="7753"/>
                  </a:cubicBezTo>
                  <a:cubicBezTo>
                    <a:pt x="1910" y="7963"/>
                    <a:pt x="-4" y="6392"/>
                    <a:pt x="-214" y="4246"/>
                  </a:cubicBezTo>
                  <a:cubicBezTo>
                    <a:pt x="-423" y="2099"/>
                    <a:pt x="1148" y="190"/>
                    <a:pt x="3291" y="-20"/>
                  </a:cubicBezTo>
                  <a:cubicBezTo>
                    <a:pt x="5444" y="-229"/>
                    <a:pt x="7349" y="1341"/>
                    <a:pt x="7559" y="3487"/>
                  </a:cubicBezTo>
                  <a:cubicBezTo>
                    <a:pt x="7568" y="3576"/>
                    <a:pt x="7578" y="3664"/>
                    <a:pt x="7578" y="3753"/>
                  </a:cubicBezTo>
                  <a:close/>
                </a:path>
              </a:pathLst>
            </a:custGeom>
            <a:solidFill>
              <a:srgbClr val="0079A9"/>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147EE080-F96C-DB57-EE94-FF17898F65FB}"/>
                </a:ext>
              </a:extLst>
            </p:cNvPr>
            <p:cNvSpPr/>
            <p:nvPr/>
          </p:nvSpPr>
          <p:spPr>
            <a:xfrm>
              <a:off x="5246179" y="2264377"/>
              <a:ext cx="7840" cy="8002"/>
            </a:xfrm>
            <a:custGeom>
              <a:avLst/>
              <a:gdLst>
                <a:gd name="connsiteX0" fmla="*/ 7578 w 7840"/>
                <a:gd name="connsiteY0" fmla="*/ 3486 h 8002"/>
                <a:gd name="connsiteX1" fmla="*/ 4101 w 7840"/>
                <a:gd name="connsiteY1" fmla="*/ 7947 h 8002"/>
                <a:gd name="connsiteX2" fmla="*/ 3959 w 7840"/>
                <a:gd name="connsiteY2" fmla="*/ 7962 h 8002"/>
                <a:gd name="connsiteX3" fmla="*/ -232 w 7840"/>
                <a:gd name="connsiteY3" fmla="*/ 3963 h 8002"/>
                <a:gd name="connsiteX4" fmla="*/ -232 w 7840"/>
                <a:gd name="connsiteY4" fmla="*/ 3867 h 8002"/>
                <a:gd name="connsiteX5" fmla="*/ 3673 w 7840"/>
                <a:gd name="connsiteY5" fmla="*/ -39 h 8002"/>
                <a:gd name="connsiteX6" fmla="*/ 7578 w 7840"/>
                <a:gd name="connsiteY6" fmla="*/ 3867 h 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40" h="8002">
                  <a:moveTo>
                    <a:pt x="7578" y="3486"/>
                  </a:moveTo>
                  <a:cubicBezTo>
                    <a:pt x="7845" y="5678"/>
                    <a:pt x="6292" y="7676"/>
                    <a:pt x="4101" y="7947"/>
                  </a:cubicBezTo>
                  <a:cubicBezTo>
                    <a:pt x="4054" y="7953"/>
                    <a:pt x="4006" y="7959"/>
                    <a:pt x="3959" y="7962"/>
                  </a:cubicBezTo>
                  <a:cubicBezTo>
                    <a:pt x="1701" y="8015"/>
                    <a:pt x="-175" y="6224"/>
                    <a:pt x="-232" y="3963"/>
                  </a:cubicBezTo>
                  <a:cubicBezTo>
                    <a:pt x="-232" y="3930"/>
                    <a:pt x="-232" y="3899"/>
                    <a:pt x="-232" y="3867"/>
                  </a:cubicBezTo>
                  <a:cubicBezTo>
                    <a:pt x="-232" y="1710"/>
                    <a:pt x="1520" y="-39"/>
                    <a:pt x="3673" y="-39"/>
                  </a:cubicBezTo>
                  <a:cubicBezTo>
                    <a:pt x="5825" y="-39"/>
                    <a:pt x="7578" y="1710"/>
                    <a:pt x="7578" y="3867"/>
                  </a:cubicBezTo>
                  <a:close/>
                </a:path>
              </a:pathLst>
            </a:custGeom>
            <a:solidFill>
              <a:srgbClr val="0079A9"/>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84E52DB5-1720-7D82-F3B9-2D46BA8AF739}"/>
                </a:ext>
              </a:extLst>
            </p:cNvPr>
            <p:cNvSpPr/>
            <p:nvPr/>
          </p:nvSpPr>
          <p:spPr>
            <a:xfrm>
              <a:off x="5195604" y="2172894"/>
              <a:ext cx="11856" cy="14973"/>
            </a:xfrm>
            <a:custGeom>
              <a:avLst/>
              <a:gdLst>
                <a:gd name="connsiteX0" fmla="*/ 11005 w 11856"/>
                <a:gd name="connsiteY0" fmla="*/ 7053 h 14973"/>
                <a:gd name="connsiteX1" fmla="*/ 7642 w 11856"/>
                <a:gd name="connsiteY1" fmla="*/ 14552 h 14973"/>
                <a:gd name="connsiteX2" fmla="*/ 146 w 11856"/>
                <a:gd name="connsiteY2" fmla="*/ 11192 h 14973"/>
                <a:gd name="connsiteX3" fmla="*/ 146 w 11856"/>
                <a:gd name="connsiteY3" fmla="*/ 7053 h 14973"/>
                <a:gd name="connsiteX4" fmla="*/ 4537 w 11856"/>
                <a:gd name="connsiteY4" fmla="*/ 106 h 14973"/>
                <a:gd name="connsiteX5" fmla="*/ 11481 w 11856"/>
                <a:gd name="connsiteY5" fmla="*/ 4492 h 14973"/>
                <a:gd name="connsiteX6" fmla="*/ 11481 w 11856"/>
                <a:gd name="connsiteY6" fmla="*/ 7053 h 1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6" h="14973">
                  <a:moveTo>
                    <a:pt x="11005" y="7053"/>
                  </a:moveTo>
                  <a:cubicBezTo>
                    <a:pt x="12148" y="10052"/>
                    <a:pt x="10643" y="13409"/>
                    <a:pt x="7642" y="14552"/>
                  </a:cubicBezTo>
                  <a:cubicBezTo>
                    <a:pt x="4642" y="15694"/>
                    <a:pt x="1289" y="14190"/>
                    <a:pt x="146" y="11192"/>
                  </a:cubicBezTo>
                  <a:cubicBezTo>
                    <a:pt x="-359" y="9859"/>
                    <a:pt x="-359" y="8386"/>
                    <a:pt x="146" y="7053"/>
                  </a:cubicBezTo>
                  <a:cubicBezTo>
                    <a:pt x="-559" y="3923"/>
                    <a:pt x="1403" y="812"/>
                    <a:pt x="4537" y="106"/>
                  </a:cubicBezTo>
                  <a:cubicBezTo>
                    <a:pt x="7661" y="-602"/>
                    <a:pt x="10776" y="1362"/>
                    <a:pt x="11481" y="4492"/>
                  </a:cubicBezTo>
                  <a:cubicBezTo>
                    <a:pt x="11671" y="5335"/>
                    <a:pt x="11671" y="6210"/>
                    <a:pt x="11481" y="7053"/>
                  </a:cubicBezTo>
                  <a:close/>
                </a:path>
              </a:pathLst>
            </a:custGeom>
            <a:solidFill>
              <a:srgbClr val="0079A9"/>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5A9A6B1B-B3A8-8630-CA49-5D245E498633}"/>
                </a:ext>
              </a:extLst>
            </p:cNvPr>
            <p:cNvSpPr/>
            <p:nvPr/>
          </p:nvSpPr>
          <p:spPr>
            <a:xfrm>
              <a:off x="5181792" y="2177605"/>
              <a:ext cx="10857" cy="12919"/>
            </a:xfrm>
            <a:custGeom>
              <a:avLst/>
              <a:gdLst>
                <a:gd name="connsiteX0" fmla="*/ 10528 w 10857"/>
                <a:gd name="connsiteY0" fmla="*/ 6438 h 12919"/>
                <a:gd name="connsiteX1" fmla="*/ 6204 w 10857"/>
                <a:gd name="connsiteY1" fmla="*/ 12785 h 12919"/>
                <a:gd name="connsiteX2" fmla="*/ -140 w 10857"/>
                <a:gd name="connsiteY2" fmla="*/ 8463 h 12919"/>
                <a:gd name="connsiteX3" fmla="*/ -140 w 10857"/>
                <a:gd name="connsiteY3" fmla="*/ 6438 h 12919"/>
                <a:gd name="connsiteX4" fmla="*/ 5385 w 10857"/>
                <a:gd name="connsiteY4" fmla="*/ -39 h 12919"/>
                <a:gd name="connsiteX5" fmla="*/ 10528 w 10857"/>
                <a:gd name="connsiteY5" fmla="*/ 6438 h 1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7" h="12919">
                  <a:moveTo>
                    <a:pt x="10528" y="6438"/>
                  </a:moveTo>
                  <a:cubicBezTo>
                    <a:pt x="11090" y="9384"/>
                    <a:pt x="9157" y="12226"/>
                    <a:pt x="6204" y="12785"/>
                  </a:cubicBezTo>
                  <a:cubicBezTo>
                    <a:pt x="3261" y="13344"/>
                    <a:pt x="422" y="11409"/>
                    <a:pt x="-140" y="8463"/>
                  </a:cubicBezTo>
                  <a:cubicBezTo>
                    <a:pt x="-263" y="7795"/>
                    <a:pt x="-263" y="7107"/>
                    <a:pt x="-140" y="6438"/>
                  </a:cubicBezTo>
                  <a:cubicBezTo>
                    <a:pt x="-311" y="3155"/>
                    <a:pt x="2118" y="311"/>
                    <a:pt x="5385" y="-39"/>
                  </a:cubicBezTo>
                  <a:cubicBezTo>
                    <a:pt x="8528" y="449"/>
                    <a:pt x="10766" y="3268"/>
                    <a:pt x="10528" y="6438"/>
                  </a:cubicBezTo>
                  <a:close/>
                </a:path>
              </a:pathLst>
            </a:custGeom>
            <a:solidFill>
              <a:srgbClr val="0079A9"/>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8051A5C8-18B3-060B-9173-F82C5F7EFC2C}"/>
                </a:ext>
              </a:extLst>
            </p:cNvPr>
            <p:cNvSpPr/>
            <p:nvPr/>
          </p:nvSpPr>
          <p:spPr>
            <a:xfrm>
              <a:off x="5261804" y="2181510"/>
              <a:ext cx="5659" cy="6572"/>
            </a:xfrm>
            <a:custGeom>
              <a:avLst/>
              <a:gdLst>
                <a:gd name="connsiteX0" fmla="*/ 5383 w 5659"/>
                <a:gd name="connsiteY0" fmla="*/ 3105 h 6572"/>
                <a:gd name="connsiteX1" fmla="*/ 2983 w 5659"/>
                <a:gd name="connsiteY1" fmla="*/ 6521 h 6572"/>
                <a:gd name="connsiteX2" fmla="*/ 2907 w 5659"/>
                <a:gd name="connsiteY2" fmla="*/ 6534 h 6572"/>
                <a:gd name="connsiteX3" fmla="*/ -227 w 5659"/>
                <a:gd name="connsiteY3" fmla="*/ 3009 h 6572"/>
                <a:gd name="connsiteX4" fmla="*/ 2335 w 5659"/>
                <a:gd name="connsiteY4" fmla="*/ -39 h 6572"/>
                <a:gd name="connsiteX5" fmla="*/ 5383 w 5659"/>
                <a:gd name="connsiteY5" fmla="*/ 3105 h 6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9" h="6572">
                  <a:moveTo>
                    <a:pt x="5383" y="3105"/>
                  </a:moveTo>
                  <a:cubicBezTo>
                    <a:pt x="5660" y="4711"/>
                    <a:pt x="4593" y="6241"/>
                    <a:pt x="2983" y="6521"/>
                  </a:cubicBezTo>
                  <a:cubicBezTo>
                    <a:pt x="2954" y="6526"/>
                    <a:pt x="2935" y="6530"/>
                    <a:pt x="2907" y="6534"/>
                  </a:cubicBezTo>
                  <a:cubicBezTo>
                    <a:pt x="1068" y="6425"/>
                    <a:pt x="-332" y="4848"/>
                    <a:pt x="-227" y="3009"/>
                  </a:cubicBezTo>
                  <a:cubicBezTo>
                    <a:pt x="-141" y="1540"/>
                    <a:pt x="907" y="300"/>
                    <a:pt x="2335" y="-39"/>
                  </a:cubicBezTo>
                  <a:cubicBezTo>
                    <a:pt x="4012" y="59"/>
                    <a:pt x="5336" y="1424"/>
                    <a:pt x="5383" y="3105"/>
                  </a:cubicBezTo>
                  <a:close/>
                </a:path>
              </a:pathLst>
            </a:custGeom>
            <a:solidFill>
              <a:srgbClr val="0079A9"/>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56270D72-5050-420F-6542-826205130A8B}"/>
                </a:ext>
              </a:extLst>
            </p:cNvPr>
            <p:cNvSpPr/>
            <p:nvPr/>
          </p:nvSpPr>
          <p:spPr>
            <a:xfrm>
              <a:off x="5249485" y="2195321"/>
              <a:ext cx="16168" cy="18383"/>
            </a:xfrm>
            <a:custGeom>
              <a:avLst/>
              <a:gdLst>
                <a:gd name="connsiteX0" fmla="*/ 15893 w 16168"/>
                <a:gd name="connsiteY0" fmla="*/ 8820 h 18383"/>
                <a:gd name="connsiteX1" fmla="*/ 8558 w 16168"/>
                <a:gd name="connsiteY1" fmla="*/ 18345 h 18383"/>
                <a:gd name="connsiteX2" fmla="*/ -205 w 16168"/>
                <a:gd name="connsiteY2" fmla="*/ 9775 h 18383"/>
                <a:gd name="connsiteX3" fmla="*/ -205 w 16168"/>
                <a:gd name="connsiteY3" fmla="*/ 9486 h 18383"/>
                <a:gd name="connsiteX4" fmla="*/ 7225 w 16168"/>
                <a:gd name="connsiteY4" fmla="*/ -39 h 18383"/>
                <a:gd name="connsiteX5" fmla="*/ 15893 w 16168"/>
                <a:gd name="connsiteY5" fmla="*/ 8820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68" h="18383">
                  <a:moveTo>
                    <a:pt x="15893" y="8820"/>
                  </a:moveTo>
                  <a:cubicBezTo>
                    <a:pt x="16350" y="13435"/>
                    <a:pt x="13140" y="17611"/>
                    <a:pt x="8558" y="18345"/>
                  </a:cubicBezTo>
                  <a:cubicBezTo>
                    <a:pt x="3767" y="18398"/>
                    <a:pt x="-157" y="14561"/>
                    <a:pt x="-205" y="9775"/>
                  </a:cubicBezTo>
                  <a:cubicBezTo>
                    <a:pt x="-205" y="9679"/>
                    <a:pt x="-205" y="9583"/>
                    <a:pt x="-205" y="9486"/>
                  </a:cubicBezTo>
                  <a:cubicBezTo>
                    <a:pt x="-567" y="4868"/>
                    <a:pt x="2653" y="736"/>
                    <a:pt x="7225" y="-39"/>
                  </a:cubicBezTo>
                  <a:cubicBezTo>
                    <a:pt x="12044" y="65"/>
                    <a:pt x="15893" y="4001"/>
                    <a:pt x="15893" y="8820"/>
                  </a:cubicBezTo>
                  <a:close/>
                </a:path>
              </a:pathLst>
            </a:custGeom>
            <a:solidFill>
              <a:srgbClr val="0079A9"/>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F4F57F0A-F92D-4712-FDAE-E9D1296803AE}"/>
                </a:ext>
              </a:extLst>
            </p:cNvPr>
            <p:cNvSpPr/>
            <p:nvPr/>
          </p:nvSpPr>
          <p:spPr>
            <a:xfrm>
              <a:off x="5221481" y="2183510"/>
              <a:ext cx="23558" cy="23614"/>
            </a:xfrm>
            <a:custGeom>
              <a:avLst/>
              <a:gdLst>
                <a:gd name="connsiteX0" fmla="*/ 23323 w 23558"/>
                <a:gd name="connsiteY0" fmla="*/ 13011 h 23614"/>
                <a:gd name="connsiteX1" fmla="*/ 10330 w 23558"/>
                <a:gd name="connsiteY1" fmla="*/ 23509 h 23614"/>
                <a:gd name="connsiteX2" fmla="*/ -166 w 23558"/>
                <a:gd name="connsiteY2" fmla="*/ 10517 h 23614"/>
                <a:gd name="connsiteX3" fmla="*/ 11131 w 23558"/>
                <a:gd name="connsiteY3" fmla="*/ -39 h 23614"/>
                <a:gd name="connsiteX4" fmla="*/ 23323 w 23558"/>
                <a:gd name="connsiteY4" fmla="*/ 13011 h 23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58" h="23614">
                  <a:moveTo>
                    <a:pt x="23323" y="13011"/>
                  </a:moveTo>
                  <a:cubicBezTo>
                    <a:pt x="22637" y="19497"/>
                    <a:pt x="16817" y="24198"/>
                    <a:pt x="10330" y="23509"/>
                  </a:cubicBezTo>
                  <a:cubicBezTo>
                    <a:pt x="3844" y="22820"/>
                    <a:pt x="-852" y="17003"/>
                    <a:pt x="-166" y="10517"/>
                  </a:cubicBezTo>
                  <a:cubicBezTo>
                    <a:pt x="453" y="4680"/>
                    <a:pt x="5263" y="183"/>
                    <a:pt x="11131" y="-39"/>
                  </a:cubicBezTo>
                  <a:cubicBezTo>
                    <a:pt x="18065" y="270"/>
                    <a:pt x="23485" y="6069"/>
                    <a:pt x="23323" y="13011"/>
                  </a:cubicBezTo>
                  <a:close/>
                </a:path>
              </a:pathLst>
            </a:custGeom>
            <a:solidFill>
              <a:srgbClr val="0079A9"/>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B89F1854-7374-3AE5-48ED-0426A501AF61}"/>
                </a:ext>
              </a:extLst>
            </p:cNvPr>
            <p:cNvSpPr/>
            <p:nvPr/>
          </p:nvSpPr>
          <p:spPr>
            <a:xfrm>
              <a:off x="5205457" y="2189774"/>
              <a:ext cx="12958" cy="14523"/>
            </a:xfrm>
            <a:custGeom>
              <a:avLst/>
              <a:gdLst>
                <a:gd name="connsiteX0" fmla="*/ 12676 w 12958"/>
                <a:gd name="connsiteY0" fmla="*/ 7223 h 14523"/>
                <a:gd name="connsiteX1" fmla="*/ 7028 w 12958"/>
                <a:gd name="connsiteY1" fmla="*/ 14436 h 14523"/>
                <a:gd name="connsiteX2" fmla="*/ -182 w 12958"/>
                <a:gd name="connsiteY2" fmla="*/ 8791 h 14523"/>
                <a:gd name="connsiteX3" fmla="*/ -182 w 12958"/>
                <a:gd name="connsiteY3" fmla="*/ 7223 h 14523"/>
                <a:gd name="connsiteX4" fmla="*/ 5466 w 12958"/>
                <a:gd name="connsiteY4" fmla="*/ 10 h 14523"/>
                <a:gd name="connsiteX5" fmla="*/ 12676 w 12958"/>
                <a:gd name="connsiteY5" fmla="*/ 5655 h 14523"/>
                <a:gd name="connsiteX6" fmla="*/ 12676 w 12958"/>
                <a:gd name="connsiteY6" fmla="*/ 7223 h 1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 h="14523">
                  <a:moveTo>
                    <a:pt x="12676" y="7223"/>
                  </a:moveTo>
                  <a:cubicBezTo>
                    <a:pt x="13105" y="10774"/>
                    <a:pt x="10581" y="14004"/>
                    <a:pt x="7028" y="14436"/>
                  </a:cubicBezTo>
                  <a:cubicBezTo>
                    <a:pt x="3485" y="14870"/>
                    <a:pt x="246" y="12342"/>
                    <a:pt x="-182" y="8791"/>
                  </a:cubicBezTo>
                  <a:cubicBezTo>
                    <a:pt x="-249" y="8270"/>
                    <a:pt x="-249" y="7744"/>
                    <a:pt x="-182" y="7223"/>
                  </a:cubicBezTo>
                  <a:cubicBezTo>
                    <a:pt x="-611" y="3672"/>
                    <a:pt x="1913" y="442"/>
                    <a:pt x="5466" y="10"/>
                  </a:cubicBezTo>
                  <a:cubicBezTo>
                    <a:pt x="9009" y="-424"/>
                    <a:pt x="12248" y="2104"/>
                    <a:pt x="12676" y="5655"/>
                  </a:cubicBezTo>
                  <a:cubicBezTo>
                    <a:pt x="12743" y="6176"/>
                    <a:pt x="12743" y="6702"/>
                    <a:pt x="12676" y="7223"/>
                  </a:cubicBezTo>
                  <a:close/>
                </a:path>
              </a:pathLst>
            </a:custGeom>
            <a:solidFill>
              <a:srgbClr val="0079A9"/>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1D5F82EC-B562-0DFA-EC3B-718E44820C74}"/>
                </a:ext>
              </a:extLst>
            </p:cNvPr>
            <p:cNvSpPr/>
            <p:nvPr/>
          </p:nvSpPr>
          <p:spPr>
            <a:xfrm>
              <a:off x="5190339" y="2197893"/>
              <a:ext cx="9944" cy="11811"/>
            </a:xfrm>
            <a:custGeom>
              <a:avLst/>
              <a:gdLst>
                <a:gd name="connsiteX0" fmla="*/ 9697 w 9944"/>
                <a:gd name="connsiteY0" fmla="*/ 5772 h 11811"/>
                <a:gd name="connsiteX1" fmla="*/ 4649 w 9944"/>
                <a:gd name="connsiteY1" fmla="*/ 11772 h 11811"/>
                <a:gd name="connsiteX2" fmla="*/ -209 w 9944"/>
                <a:gd name="connsiteY2" fmla="*/ 5772 h 11811"/>
                <a:gd name="connsiteX3" fmla="*/ 4744 w 9944"/>
                <a:gd name="connsiteY3" fmla="*/ -39 h 11811"/>
                <a:gd name="connsiteX4" fmla="*/ 9697 w 9944"/>
                <a:gd name="connsiteY4" fmla="*/ 5772 h 11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4" h="11811">
                  <a:moveTo>
                    <a:pt x="9697" y="5772"/>
                  </a:moveTo>
                  <a:cubicBezTo>
                    <a:pt x="9916" y="8809"/>
                    <a:pt x="7678" y="11470"/>
                    <a:pt x="4649" y="11772"/>
                  </a:cubicBezTo>
                  <a:cubicBezTo>
                    <a:pt x="1668" y="11423"/>
                    <a:pt x="-485" y="8759"/>
                    <a:pt x="-209" y="5772"/>
                  </a:cubicBezTo>
                  <a:cubicBezTo>
                    <a:pt x="-428" y="2805"/>
                    <a:pt x="1782" y="214"/>
                    <a:pt x="4744" y="-39"/>
                  </a:cubicBezTo>
                  <a:cubicBezTo>
                    <a:pt x="7707" y="214"/>
                    <a:pt x="9916" y="2805"/>
                    <a:pt x="9697" y="5772"/>
                  </a:cubicBezTo>
                  <a:close/>
                </a:path>
              </a:pathLst>
            </a:custGeom>
            <a:solidFill>
              <a:srgbClr val="0079A9"/>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A0004601-CEA3-72CB-F8F4-4A54D6468637}"/>
                </a:ext>
              </a:extLst>
            </p:cNvPr>
            <p:cNvSpPr/>
            <p:nvPr/>
          </p:nvSpPr>
          <p:spPr>
            <a:xfrm>
              <a:off x="5179503" y="2214226"/>
              <a:ext cx="9530" cy="9526"/>
            </a:xfrm>
            <a:custGeom>
              <a:avLst/>
              <a:gdLst>
                <a:gd name="connsiteX0" fmla="*/ 9293 w 9530"/>
                <a:gd name="connsiteY0" fmla="*/ 4773 h 9526"/>
                <a:gd name="connsiteX1" fmla="*/ 5197 w 9530"/>
                <a:gd name="connsiteY1" fmla="*/ 9440 h 9526"/>
                <a:gd name="connsiteX2" fmla="*/ -184 w 9530"/>
                <a:gd name="connsiteY2" fmla="*/ 5391 h 9526"/>
                <a:gd name="connsiteX3" fmla="*/ 3864 w 9530"/>
                <a:gd name="connsiteY3" fmla="*/ 9 h 9526"/>
                <a:gd name="connsiteX4" fmla="*/ 9245 w 9530"/>
                <a:gd name="connsiteY4" fmla="*/ 4058 h 9526"/>
                <a:gd name="connsiteX5" fmla="*/ 9293 w 9530"/>
                <a:gd name="connsiteY5" fmla="*/ 4773 h 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0" h="9526">
                  <a:moveTo>
                    <a:pt x="9293" y="4773"/>
                  </a:moveTo>
                  <a:cubicBezTo>
                    <a:pt x="9407" y="7176"/>
                    <a:pt x="7598" y="9238"/>
                    <a:pt x="5197" y="9440"/>
                  </a:cubicBezTo>
                  <a:cubicBezTo>
                    <a:pt x="2597" y="9808"/>
                    <a:pt x="187" y="7995"/>
                    <a:pt x="-184" y="5391"/>
                  </a:cubicBezTo>
                  <a:cubicBezTo>
                    <a:pt x="-556" y="2787"/>
                    <a:pt x="1264" y="377"/>
                    <a:pt x="3864" y="9"/>
                  </a:cubicBezTo>
                  <a:cubicBezTo>
                    <a:pt x="6464" y="-359"/>
                    <a:pt x="8874" y="1454"/>
                    <a:pt x="9245" y="4058"/>
                  </a:cubicBezTo>
                  <a:cubicBezTo>
                    <a:pt x="9284" y="4295"/>
                    <a:pt x="9293" y="4534"/>
                    <a:pt x="9293" y="4773"/>
                  </a:cubicBezTo>
                  <a:close/>
                </a:path>
              </a:pathLst>
            </a:custGeom>
            <a:solidFill>
              <a:srgbClr val="0079A9"/>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D705F8EF-CAE3-E9AD-1A26-0EAE618F59B9}"/>
                </a:ext>
              </a:extLst>
            </p:cNvPr>
            <p:cNvSpPr/>
            <p:nvPr/>
          </p:nvSpPr>
          <p:spPr>
            <a:xfrm>
              <a:off x="5193918" y="2213409"/>
              <a:ext cx="10368" cy="11983"/>
            </a:xfrm>
            <a:custGeom>
              <a:avLst/>
              <a:gdLst>
                <a:gd name="connsiteX0" fmla="*/ 8690 w 10368"/>
                <a:gd name="connsiteY0" fmla="*/ 10163 h 11983"/>
                <a:gd name="connsiteX1" fmla="*/ 1994 w 10368"/>
                <a:gd name="connsiteY1" fmla="*/ 10897 h 11983"/>
                <a:gd name="connsiteX2" fmla="*/ 1261 w 10368"/>
                <a:gd name="connsiteY2" fmla="*/ 10163 h 11983"/>
                <a:gd name="connsiteX3" fmla="*/ 1261 w 10368"/>
                <a:gd name="connsiteY3" fmla="*/ 1685 h 11983"/>
                <a:gd name="connsiteX4" fmla="*/ 7966 w 10368"/>
                <a:gd name="connsiteY4" fmla="*/ 1057 h 11983"/>
                <a:gd name="connsiteX5" fmla="*/ 8595 w 10368"/>
                <a:gd name="connsiteY5" fmla="*/ 1685 h 11983"/>
                <a:gd name="connsiteX6" fmla="*/ 8690 w 10368"/>
                <a:gd name="connsiteY6" fmla="*/ 10163 h 1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68" h="11983">
                  <a:moveTo>
                    <a:pt x="8690" y="10163"/>
                  </a:moveTo>
                  <a:cubicBezTo>
                    <a:pt x="7042" y="12214"/>
                    <a:pt x="4042" y="12543"/>
                    <a:pt x="1994" y="10897"/>
                  </a:cubicBezTo>
                  <a:cubicBezTo>
                    <a:pt x="1727" y="10680"/>
                    <a:pt x="1480" y="10433"/>
                    <a:pt x="1261" y="10163"/>
                  </a:cubicBezTo>
                  <a:cubicBezTo>
                    <a:pt x="-730" y="7688"/>
                    <a:pt x="-730" y="4161"/>
                    <a:pt x="1261" y="1685"/>
                  </a:cubicBezTo>
                  <a:cubicBezTo>
                    <a:pt x="2937" y="-340"/>
                    <a:pt x="5937" y="-622"/>
                    <a:pt x="7966" y="1057"/>
                  </a:cubicBezTo>
                  <a:cubicBezTo>
                    <a:pt x="8195" y="1246"/>
                    <a:pt x="8404" y="1457"/>
                    <a:pt x="8595" y="1685"/>
                  </a:cubicBezTo>
                  <a:cubicBezTo>
                    <a:pt x="10614" y="4138"/>
                    <a:pt x="10652" y="7665"/>
                    <a:pt x="8690" y="10163"/>
                  </a:cubicBezTo>
                  <a:close/>
                </a:path>
              </a:pathLst>
            </a:custGeom>
            <a:solidFill>
              <a:srgbClr val="0079A9"/>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F7F401AA-9638-413D-BBDC-10ADC8CF62E3}"/>
                </a:ext>
              </a:extLst>
            </p:cNvPr>
            <p:cNvSpPr/>
            <p:nvPr/>
          </p:nvSpPr>
          <p:spPr>
            <a:xfrm>
              <a:off x="5227045" y="2219997"/>
              <a:ext cx="14884" cy="14861"/>
            </a:xfrm>
            <a:custGeom>
              <a:avLst/>
              <a:gdLst>
                <a:gd name="connsiteX0" fmla="*/ 14615 w 14884"/>
                <a:gd name="connsiteY0" fmla="*/ 7004 h 14861"/>
                <a:gd name="connsiteX1" fmla="*/ 8424 w 14884"/>
                <a:gd name="connsiteY1" fmla="*/ 14719 h 14861"/>
                <a:gd name="connsiteX2" fmla="*/ -129 w 14884"/>
                <a:gd name="connsiteY2" fmla="*/ 8620 h 14861"/>
                <a:gd name="connsiteX3" fmla="*/ 5967 w 14884"/>
                <a:gd name="connsiteY3" fmla="*/ 65 h 14861"/>
                <a:gd name="connsiteX4" fmla="*/ 14520 w 14884"/>
                <a:gd name="connsiteY4" fmla="*/ 6164 h 14861"/>
                <a:gd name="connsiteX5" fmla="*/ 14615 w 14884"/>
                <a:gd name="connsiteY5" fmla="*/ 7004 h 1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84" h="14861">
                  <a:moveTo>
                    <a:pt x="14615" y="7004"/>
                  </a:moveTo>
                  <a:cubicBezTo>
                    <a:pt x="15006" y="10835"/>
                    <a:pt x="12253" y="14271"/>
                    <a:pt x="8424" y="14719"/>
                  </a:cubicBezTo>
                  <a:cubicBezTo>
                    <a:pt x="4376" y="15397"/>
                    <a:pt x="547" y="12667"/>
                    <a:pt x="-129" y="8620"/>
                  </a:cubicBezTo>
                  <a:cubicBezTo>
                    <a:pt x="-806" y="4573"/>
                    <a:pt x="1918" y="743"/>
                    <a:pt x="5967" y="65"/>
                  </a:cubicBezTo>
                  <a:cubicBezTo>
                    <a:pt x="10015" y="-614"/>
                    <a:pt x="13844" y="2117"/>
                    <a:pt x="14520" y="6164"/>
                  </a:cubicBezTo>
                  <a:cubicBezTo>
                    <a:pt x="14568" y="6442"/>
                    <a:pt x="14596" y="6722"/>
                    <a:pt x="14615" y="7004"/>
                  </a:cubicBezTo>
                  <a:close/>
                </a:path>
              </a:pathLst>
            </a:custGeom>
            <a:solidFill>
              <a:srgbClr val="0079A9"/>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8C869B18-48A0-DB7F-81A5-F2BFBEECB042}"/>
                </a:ext>
              </a:extLst>
            </p:cNvPr>
            <p:cNvSpPr/>
            <p:nvPr/>
          </p:nvSpPr>
          <p:spPr>
            <a:xfrm>
              <a:off x="5205965" y="2214561"/>
              <a:ext cx="19099" cy="20669"/>
            </a:xfrm>
            <a:custGeom>
              <a:avLst/>
              <a:gdLst>
                <a:gd name="connsiteX0" fmla="*/ 18836 w 19099"/>
                <a:gd name="connsiteY0" fmla="*/ 11106 h 20669"/>
                <a:gd name="connsiteX1" fmla="*/ 9311 w 19099"/>
                <a:gd name="connsiteY1" fmla="*/ 20631 h 20669"/>
                <a:gd name="connsiteX2" fmla="*/ -214 w 19099"/>
                <a:gd name="connsiteY2" fmla="*/ 11106 h 20669"/>
                <a:gd name="connsiteX3" fmla="*/ 9311 w 19099"/>
                <a:gd name="connsiteY3" fmla="*/ -39 h 20669"/>
                <a:gd name="connsiteX4" fmla="*/ 18836 w 19099"/>
                <a:gd name="connsiteY4" fmla="*/ 11106 h 2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99" h="20669">
                  <a:moveTo>
                    <a:pt x="18836" y="11106"/>
                  </a:moveTo>
                  <a:cubicBezTo>
                    <a:pt x="18836" y="16366"/>
                    <a:pt x="14569" y="20631"/>
                    <a:pt x="9311" y="20631"/>
                  </a:cubicBezTo>
                  <a:cubicBezTo>
                    <a:pt x="4053" y="20631"/>
                    <a:pt x="-214" y="16366"/>
                    <a:pt x="-214" y="11106"/>
                  </a:cubicBezTo>
                  <a:cubicBezTo>
                    <a:pt x="-547" y="5435"/>
                    <a:pt x="3653" y="515"/>
                    <a:pt x="9311" y="-39"/>
                  </a:cubicBezTo>
                  <a:cubicBezTo>
                    <a:pt x="15017" y="417"/>
                    <a:pt x="19274" y="5401"/>
                    <a:pt x="18836" y="11106"/>
                  </a:cubicBezTo>
                  <a:close/>
                </a:path>
              </a:pathLst>
            </a:custGeom>
            <a:solidFill>
              <a:srgbClr val="0079A9"/>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8DC27039-E179-9376-D28B-A3500C47CBB8}"/>
                </a:ext>
              </a:extLst>
            </p:cNvPr>
            <p:cNvSpPr/>
            <p:nvPr/>
          </p:nvSpPr>
          <p:spPr>
            <a:xfrm>
              <a:off x="5246615" y="2219324"/>
              <a:ext cx="8271" cy="9525"/>
            </a:xfrm>
            <a:custGeom>
              <a:avLst/>
              <a:gdLst>
                <a:gd name="connsiteX0" fmla="*/ 7999 w 8271"/>
                <a:gd name="connsiteY0" fmla="*/ 4438 h 9525"/>
                <a:gd name="connsiteX1" fmla="*/ 4151 w 8271"/>
                <a:gd name="connsiteY1" fmla="*/ 9468 h 9525"/>
                <a:gd name="connsiteX2" fmla="*/ 3999 w 8271"/>
                <a:gd name="connsiteY2" fmla="*/ 9486 h 9525"/>
                <a:gd name="connsiteX3" fmla="*/ -192 w 8271"/>
                <a:gd name="connsiteY3" fmla="*/ 4043 h 9525"/>
                <a:gd name="connsiteX4" fmla="*/ 3427 w 8271"/>
                <a:gd name="connsiteY4" fmla="*/ -39 h 9525"/>
                <a:gd name="connsiteX5" fmla="*/ 7999 w 8271"/>
                <a:gd name="connsiteY5" fmla="*/ 4438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1" h="9525">
                  <a:moveTo>
                    <a:pt x="7999" y="4438"/>
                  </a:moveTo>
                  <a:cubicBezTo>
                    <a:pt x="8323" y="6889"/>
                    <a:pt x="6609" y="9141"/>
                    <a:pt x="4151" y="9468"/>
                  </a:cubicBezTo>
                  <a:cubicBezTo>
                    <a:pt x="4104" y="9475"/>
                    <a:pt x="4047" y="9482"/>
                    <a:pt x="3999" y="9486"/>
                  </a:cubicBezTo>
                  <a:cubicBezTo>
                    <a:pt x="1341" y="9141"/>
                    <a:pt x="-535" y="6703"/>
                    <a:pt x="-192" y="4043"/>
                  </a:cubicBezTo>
                  <a:cubicBezTo>
                    <a:pt x="65" y="2069"/>
                    <a:pt x="1503" y="452"/>
                    <a:pt x="3427" y="-39"/>
                  </a:cubicBezTo>
                  <a:cubicBezTo>
                    <a:pt x="5875" y="55"/>
                    <a:pt x="7856" y="1992"/>
                    <a:pt x="7999" y="4438"/>
                  </a:cubicBezTo>
                  <a:close/>
                </a:path>
              </a:pathLst>
            </a:custGeom>
            <a:solidFill>
              <a:srgbClr val="0079A9"/>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1AFF59EA-9CA0-9A33-F36B-901E4441CE47}"/>
                </a:ext>
              </a:extLst>
            </p:cNvPr>
            <p:cNvSpPr/>
            <p:nvPr/>
          </p:nvSpPr>
          <p:spPr>
            <a:xfrm>
              <a:off x="5244850" y="2237993"/>
              <a:ext cx="7615" cy="7614"/>
            </a:xfrm>
            <a:custGeom>
              <a:avLst/>
              <a:gdLst>
                <a:gd name="connsiteX0" fmla="*/ 7383 w 7615"/>
                <a:gd name="connsiteY0" fmla="*/ 3962 h 7614"/>
                <a:gd name="connsiteX1" fmla="*/ 3382 w 7615"/>
                <a:gd name="connsiteY1" fmla="*/ 7571 h 7614"/>
                <a:gd name="connsiteX2" fmla="*/ -228 w 7615"/>
                <a:gd name="connsiteY2" fmla="*/ 3570 h 7614"/>
                <a:gd name="connsiteX3" fmla="*/ 3382 w 7615"/>
                <a:gd name="connsiteY3" fmla="*/ -39 h 7614"/>
                <a:gd name="connsiteX4" fmla="*/ 7383 w 7615"/>
                <a:gd name="connsiteY4" fmla="*/ 3962 h 7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5" h="7614">
                  <a:moveTo>
                    <a:pt x="7383" y="3962"/>
                  </a:moveTo>
                  <a:cubicBezTo>
                    <a:pt x="7278" y="6063"/>
                    <a:pt x="5487" y="7680"/>
                    <a:pt x="3382" y="7571"/>
                  </a:cubicBezTo>
                  <a:cubicBezTo>
                    <a:pt x="1277" y="7463"/>
                    <a:pt x="-332" y="5673"/>
                    <a:pt x="-228" y="3570"/>
                  </a:cubicBezTo>
                  <a:cubicBezTo>
                    <a:pt x="-123" y="1621"/>
                    <a:pt x="1430" y="61"/>
                    <a:pt x="3382" y="-39"/>
                  </a:cubicBezTo>
                  <a:cubicBezTo>
                    <a:pt x="5573" y="12"/>
                    <a:pt x="7335" y="1774"/>
                    <a:pt x="7383" y="3962"/>
                  </a:cubicBezTo>
                  <a:close/>
                </a:path>
              </a:pathLst>
            </a:custGeom>
            <a:solidFill>
              <a:srgbClr val="0079A9"/>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9A5993BA-B8A1-3C69-AE37-1A34045F4966}"/>
                </a:ext>
              </a:extLst>
            </p:cNvPr>
            <p:cNvSpPr/>
            <p:nvPr/>
          </p:nvSpPr>
          <p:spPr>
            <a:xfrm>
              <a:off x="5234061" y="2249423"/>
              <a:ext cx="11480" cy="12572"/>
            </a:xfrm>
            <a:custGeom>
              <a:avLst/>
              <a:gdLst>
                <a:gd name="connsiteX0" fmla="*/ 11218 w 11480"/>
                <a:gd name="connsiteY0" fmla="*/ 5772 h 12572"/>
                <a:gd name="connsiteX1" fmla="*/ 5656 w 11480"/>
                <a:gd name="connsiteY1" fmla="*/ 12530 h 12572"/>
                <a:gd name="connsiteX2" fmla="*/ 5599 w 11480"/>
                <a:gd name="connsiteY2" fmla="*/ 12534 h 12572"/>
                <a:gd name="connsiteX3" fmla="*/ -212 w 11480"/>
                <a:gd name="connsiteY3" fmla="*/ 6724 h 12572"/>
                <a:gd name="connsiteX4" fmla="*/ 5408 w 11480"/>
                <a:gd name="connsiteY4" fmla="*/ -39 h 12572"/>
                <a:gd name="connsiteX5" fmla="*/ 11218 w 11480"/>
                <a:gd name="connsiteY5" fmla="*/ 5772 h 1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80" h="12572">
                  <a:moveTo>
                    <a:pt x="11218" y="5772"/>
                  </a:moveTo>
                  <a:cubicBezTo>
                    <a:pt x="11552" y="9175"/>
                    <a:pt x="9056" y="12201"/>
                    <a:pt x="5656" y="12530"/>
                  </a:cubicBezTo>
                  <a:cubicBezTo>
                    <a:pt x="5637" y="12532"/>
                    <a:pt x="5618" y="12532"/>
                    <a:pt x="5599" y="12534"/>
                  </a:cubicBezTo>
                  <a:cubicBezTo>
                    <a:pt x="2455" y="12390"/>
                    <a:pt x="-69" y="9871"/>
                    <a:pt x="-212" y="6724"/>
                  </a:cubicBezTo>
                  <a:cubicBezTo>
                    <a:pt x="-488" y="3317"/>
                    <a:pt x="2008" y="313"/>
                    <a:pt x="5408" y="-39"/>
                  </a:cubicBezTo>
                  <a:cubicBezTo>
                    <a:pt x="8532" y="149"/>
                    <a:pt x="11028" y="2644"/>
                    <a:pt x="11218" y="5772"/>
                  </a:cubicBezTo>
                  <a:close/>
                </a:path>
              </a:pathLst>
            </a:custGeom>
            <a:solidFill>
              <a:srgbClr val="0079A9"/>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97836462-588E-98A1-95B1-297A92FCFAA8}"/>
                </a:ext>
              </a:extLst>
            </p:cNvPr>
            <p:cNvSpPr/>
            <p:nvPr/>
          </p:nvSpPr>
          <p:spPr>
            <a:xfrm>
              <a:off x="5212735" y="2246565"/>
              <a:ext cx="14700" cy="15620"/>
            </a:xfrm>
            <a:custGeom>
              <a:avLst/>
              <a:gdLst>
                <a:gd name="connsiteX0" fmla="*/ 14447 w 14700"/>
                <a:gd name="connsiteY0" fmla="*/ 8248 h 15620"/>
                <a:gd name="connsiteX1" fmla="*/ 7113 w 14700"/>
                <a:gd name="connsiteY1" fmla="*/ 15582 h 15620"/>
                <a:gd name="connsiteX2" fmla="*/ -222 w 14700"/>
                <a:gd name="connsiteY2" fmla="*/ 8248 h 15620"/>
                <a:gd name="connsiteX3" fmla="*/ 6922 w 14700"/>
                <a:gd name="connsiteY3" fmla="*/ -39 h 15620"/>
                <a:gd name="connsiteX4" fmla="*/ 14466 w 14700"/>
                <a:gd name="connsiteY4" fmla="*/ 7844 h 15620"/>
                <a:gd name="connsiteX5" fmla="*/ 14447 w 14700"/>
                <a:gd name="connsiteY5" fmla="*/ 8248 h 1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00" h="15620">
                  <a:moveTo>
                    <a:pt x="14447" y="8248"/>
                  </a:moveTo>
                  <a:cubicBezTo>
                    <a:pt x="14447" y="12299"/>
                    <a:pt x="11161" y="15582"/>
                    <a:pt x="7113" y="15582"/>
                  </a:cubicBezTo>
                  <a:cubicBezTo>
                    <a:pt x="3064" y="15582"/>
                    <a:pt x="-222" y="12299"/>
                    <a:pt x="-222" y="8248"/>
                  </a:cubicBezTo>
                  <a:cubicBezTo>
                    <a:pt x="-441" y="4018"/>
                    <a:pt x="2703" y="363"/>
                    <a:pt x="6922" y="-39"/>
                  </a:cubicBezTo>
                  <a:cubicBezTo>
                    <a:pt x="11180" y="55"/>
                    <a:pt x="14561" y="3584"/>
                    <a:pt x="14466" y="7844"/>
                  </a:cubicBezTo>
                  <a:cubicBezTo>
                    <a:pt x="14466" y="7979"/>
                    <a:pt x="14456" y="8114"/>
                    <a:pt x="14447" y="8248"/>
                  </a:cubicBezTo>
                  <a:close/>
                </a:path>
              </a:pathLst>
            </a:custGeom>
            <a:solidFill>
              <a:srgbClr val="0079A9"/>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10498B9C-35AB-5EA3-4241-34C23D46234C}"/>
                </a:ext>
              </a:extLst>
            </p:cNvPr>
            <p:cNvSpPr/>
            <p:nvPr/>
          </p:nvSpPr>
          <p:spPr>
            <a:xfrm>
              <a:off x="5188650" y="2231325"/>
              <a:ext cx="14095" cy="15157"/>
            </a:xfrm>
            <a:custGeom>
              <a:avLst/>
              <a:gdLst>
                <a:gd name="connsiteX0" fmla="*/ 13767 w 14095"/>
                <a:gd name="connsiteY0" fmla="*/ 6915 h 15157"/>
                <a:gd name="connsiteX1" fmla="*/ 7966 w 14095"/>
                <a:gd name="connsiteY1" fmla="*/ 15022 h 15157"/>
                <a:gd name="connsiteX2" fmla="*/ -140 w 14095"/>
                <a:gd name="connsiteY2" fmla="*/ 9224 h 15157"/>
                <a:gd name="connsiteX3" fmla="*/ -140 w 14095"/>
                <a:gd name="connsiteY3" fmla="*/ 6915 h 15157"/>
                <a:gd name="connsiteX4" fmla="*/ 6814 w 14095"/>
                <a:gd name="connsiteY4" fmla="*/ -39 h 15157"/>
                <a:gd name="connsiteX5" fmla="*/ 13767 w 14095"/>
                <a:gd name="connsiteY5" fmla="*/ 6915 h 1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95" h="15157">
                  <a:moveTo>
                    <a:pt x="13767" y="6915"/>
                  </a:moveTo>
                  <a:cubicBezTo>
                    <a:pt x="14405" y="10755"/>
                    <a:pt x="11805" y="14385"/>
                    <a:pt x="7966" y="15022"/>
                  </a:cubicBezTo>
                  <a:cubicBezTo>
                    <a:pt x="4128" y="15660"/>
                    <a:pt x="499" y="13065"/>
                    <a:pt x="-140" y="9224"/>
                  </a:cubicBezTo>
                  <a:cubicBezTo>
                    <a:pt x="-263" y="8460"/>
                    <a:pt x="-263" y="7680"/>
                    <a:pt x="-140" y="6915"/>
                  </a:cubicBezTo>
                  <a:cubicBezTo>
                    <a:pt x="-140" y="3074"/>
                    <a:pt x="2975" y="-39"/>
                    <a:pt x="6814" y="-39"/>
                  </a:cubicBezTo>
                  <a:cubicBezTo>
                    <a:pt x="10652" y="-39"/>
                    <a:pt x="13767" y="3074"/>
                    <a:pt x="13767" y="6915"/>
                  </a:cubicBezTo>
                  <a:close/>
                </a:path>
              </a:pathLst>
            </a:custGeom>
            <a:solidFill>
              <a:srgbClr val="0079A9"/>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813F7AB5-D761-F9EA-3D5A-C9E1D2005504}"/>
                </a:ext>
              </a:extLst>
            </p:cNvPr>
            <p:cNvSpPr/>
            <p:nvPr/>
          </p:nvSpPr>
          <p:spPr>
            <a:xfrm>
              <a:off x="5194649" y="2251804"/>
              <a:ext cx="5812" cy="6095"/>
            </a:xfrm>
            <a:custGeom>
              <a:avLst/>
              <a:gdLst>
                <a:gd name="connsiteX0" fmla="*/ 5578 w 5812"/>
                <a:gd name="connsiteY0" fmla="*/ 3009 h 6095"/>
                <a:gd name="connsiteX1" fmla="*/ 2815 w 5812"/>
                <a:gd name="connsiteY1" fmla="*/ 6057 h 6095"/>
                <a:gd name="connsiteX2" fmla="*/ -232 w 5812"/>
                <a:gd name="connsiteY2" fmla="*/ 3009 h 6095"/>
                <a:gd name="connsiteX3" fmla="*/ 2815 w 5812"/>
                <a:gd name="connsiteY3" fmla="*/ -39 h 6095"/>
                <a:gd name="connsiteX4" fmla="*/ 5578 w 5812"/>
                <a:gd name="connsiteY4" fmla="*/ 3009 h 6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2" h="6095">
                  <a:moveTo>
                    <a:pt x="5578" y="3009"/>
                  </a:moveTo>
                  <a:cubicBezTo>
                    <a:pt x="5635" y="4605"/>
                    <a:pt x="4406" y="5955"/>
                    <a:pt x="2815" y="6057"/>
                  </a:cubicBezTo>
                  <a:cubicBezTo>
                    <a:pt x="1130" y="6057"/>
                    <a:pt x="-232" y="4692"/>
                    <a:pt x="-232" y="3009"/>
                  </a:cubicBezTo>
                  <a:cubicBezTo>
                    <a:pt x="-232" y="1326"/>
                    <a:pt x="1130" y="-39"/>
                    <a:pt x="2815" y="-39"/>
                  </a:cubicBezTo>
                  <a:cubicBezTo>
                    <a:pt x="4406" y="63"/>
                    <a:pt x="5635" y="1414"/>
                    <a:pt x="5578" y="3009"/>
                  </a:cubicBezTo>
                  <a:close/>
                </a:path>
              </a:pathLst>
            </a:custGeom>
            <a:solidFill>
              <a:srgbClr val="0079A9"/>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1E06205D-6679-815A-CFA5-21B74C8877CD}"/>
                </a:ext>
              </a:extLst>
            </p:cNvPr>
            <p:cNvSpPr/>
            <p:nvPr/>
          </p:nvSpPr>
          <p:spPr>
            <a:xfrm>
              <a:off x="5215814" y="2146458"/>
              <a:ext cx="9753" cy="12382"/>
            </a:xfrm>
            <a:custGeom>
              <a:avLst/>
              <a:gdLst>
                <a:gd name="connsiteX0" fmla="*/ 9463 w 9753"/>
                <a:gd name="connsiteY0" fmla="*/ 6057 h 12382"/>
                <a:gd name="connsiteX1" fmla="*/ 4796 w 9753"/>
                <a:gd name="connsiteY1" fmla="*/ 12320 h 12382"/>
                <a:gd name="connsiteX2" fmla="*/ 4605 w 9753"/>
                <a:gd name="connsiteY2" fmla="*/ 12344 h 12382"/>
                <a:gd name="connsiteX3" fmla="*/ -43 w 9753"/>
                <a:gd name="connsiteY3" fmla="*/ 4605 h 12382"/>
                <a:gd name="connsiteX4" fmla="*/ 4605 w 9753"/>
                <a:gd name="connsiteY4" fmla="*/ -39 h 12382"/>
                <a:gd name="connsiteX5" fmla="*/ 9463 w 9753"/>
                <a:gd name="connsiteY5" fmla="*/ 6057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53" h="12382">
                  <a:moveTo>
                    <a:pt x="9463" y="6057"/>
                  </a:moveTo>
                  <a:cubicBezTo>
                    <a:pt x="9901" y="9077"/>
                    <a:pt x="7815" y="11881"/>
                    <a:pt x="4796" y="12320"/>
                  </a:cubicBezTo>
                  <a:cubicBezTo>
                    <a:pt x="4729" y="12329"/>
                    <a:pt x="4672" y="12337"/>
                    <a:pt x="4605" y="12344"/>
                  </a:cubicBezTo>
                  <a:cubicBezTo>
                    <a:pt x="1186" y="11489"/>
                    <a:pt x="-891" y="8024"/>
                    <a:pt x="-43" y="4605"/>
                  </a:cubicBezTo>
                  <a:cubicBezTo>
                    <a:pt x="538" y="2319"/>
                    <a:pt x="2319" y="533"/>
                    <a:pt x="4605" y="-39"/>
                  </a:cubicBezTo>
                  <a:cubicBezTo>
                    <a:pt x="7577" y="402"/>
                    <a:pt x="9691" y="3065"/>
                    <a:pt x="9463" y="6057"/>
                  </a:cubicBezTo>
                  <a:close/>
                </a:path>
              </a:pathLst>
            </a:custGeom>
            <a:solidFill>
              <a:srgbClr val="0079A9"/>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8D2220C4-341B-8644-885A-EAE1670A33DE}"/>
                </a:ext>
              </a:extLst>
            </p:cNvPr>
            <p:cNvSpPr/>
            <p:nvPr/>
          </p:nvSpPr>
          <p:spPr>
            <a:xfrm>
              <a:off x="5194126" y="2151601"/>
              <a:ext cx="12286" cy="15240"/>
            </a:xfrm>
            <a:custGeom>
              <a:avLst/>
              <a:gdLst>
                <a:gd name="connsiteX0" fmla="*/ 12006 w 12286"/>
                <a:gd name="connsiteY0" fmla="*/ 7486 h 15240"/>
                <a:gd name="connsiteX1" fmla="*/ 5910 w 12286"/>
                <a:gd name="connsiteY1" fmla="*/ 15201 h 15240"/>
                <a:gd name="connsiteX2" fmla="*/ -195 w 12286"/>
                <a:gd name="connsiteY2" fmla="*/ 7665 h 15240"/>
                <a:gd name="connsiteX3" fmla="*/ -186 w 12286"/>
                <a:gd name="connsiteY3" fmla="*/ 7581 h 15240"/>
                <a:gd name="connsiteX4" fmla="*/ 5910 w 12286"/>
                <a:gd name="connsiteY4" fmla="*/ -39 h 15240"/>
                <a:gd name="connsiteX5" fmla="*/ 12006 w 12286"/>
                <a:gd name="connsiteY5" fmla="*/ 7486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6" h="15240">
                  <a:moveTo>
                    <a:pt x="12006" y="7486"/>
                  </a:moveTo>
                  <a:cubicBezTo>
                    <a:pt x="12454" y="11300"/>
                    <a:pt x="9720" y="14754"/>
                    <a:pt x="5910" y="15201"/>
                  </a:cubicBezTo>
                  <a:cubicBezTo>
                    <a:pt x="2148" y="14806"/>
                    <a:pt x="-586" y="11432"/>
                    <a:pt x="-195" y="7665"/>
                  </a:cubicBezTo>
                  <a:cubicBezTo>
                    <a:pt x="-195" y="7638"/>
                    <a:pt x="-186" y="7609"/>
                    <a:pt x="-186" y="7581"/>
                  </a:cubicBezTo>
                  <a:cubicBezTo>
                    <a:pt x="-529" y="3818"/>
                    <a:pt x="2167" y="457"/>
                    <a:pt x="5910" y="-39"/>
                  </a:cubicBezTo>
                  <a:cubicBezTo>
                    <a:pt x="9644" y="410"/>
                    <a:pt x="12339" y="3743"/>
                    <a:pt x="12006" y="7486"/>
                  </a:cubicBezTo>
                  <a:close/>
                </a:path>
              </a:pathLst>
            </a:custGeom>
            <a:solidFill>
              <a:srgbClr val="0079A9"/>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57E2C9D3-C6A1-91AC-3081-53F49EC9B8C5}"/>
                </a:ext>
              </a:extLst>
            </p:cNvPr>
            <p:cNvSpPr/>
            <p:nvPr/>
          </p:nvSpPr>
          <p:spPr>
            <a:xfrm>
              <a:off x="5207704" y="2278855"/>
              <a:ext cx="9900" cy="9905"/>
            </a:xfrm>
            <a:custGeom>
              <a:avLst/>
              <a:gdLst>
                <a:gd name="connsiteX0" fmla="*/ 9668 w 9900"/>
                <a:gd name="connsiteY0" fmla="*/ 5105 h 9905"/>
                <a:gd name="connsiteX1" fmla="*/ 4524 w 9900"/>
                <a:gd name="connsiteY1" fmla="*/ 9863 h 9905"/>
                <a:gd name="connsiteX2" fmla="*/ -229 w 9900"/>
                <a:gd name="connsiteY2" fmla="*/ 4722 h 9905"/>
                <a:gd name="connsiteX3" fmla="*/ 4619 w 9900"/>
                <a:gd name="connsiteY3" fmla="*/ -39 h 9905"/>
                <a:gd name="connsiteX4" fmla="*/ 9668 w 9900"/>
                <a:gd name="connsiteY4" fmla="*/ 5009 h 9905"/>
                <a:gd name="connsiteX5" fmla="*/ 9668 w 9900"/>
                <a:gd name="connsiteY5" fmla="*/ 5105 h 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0" h="9905">
                  <a:moveTo>
                    <a:pt x="9668" y="5105"/>
                  </a:moveTo>
                  <a:cubicBezTo>
                    <a:pt x="9563" y="7839"/>
                    <a:pt x="7258" y="9968"/>
                    <a:pt x="4524" y="9863"/>
                  </a:cubicBezTo>
                  <a:cubicBezTo>
                    <a:pt x="1790" y="9757"/>
                    <a:pt x="-334" y="7456"/>
                    <a:pt x="-229" y="4722"/>
                  </a:cubicBezTo>
                  <a:cubicBezTo>
                    <a:pt x="-134" y="2101"/>
                    <a:pt x="2000" y="14"/>
                    <a:pt x="4619" y="-39"/>
                  </a:cubicBezTo>
                  <a:cubicBezTo>
                    <a:pt x="7410" y="-40"/>
                    <a:pt x="9668" y="2221"/>
                    <a:pt x="9668" y="5009"/>
                  </a:cubicBezTo>
                  <a:cubicBezTo>
                    <a:pt x="9668" y="5041"/>
                    <a:pt x="9668" y="5073"/>
                    <a:pt x="9668" y="5105"/>
                  </a:cubicBezTo>
                  <a:close/>
                </a:path>
              </a:pathLst>
            </a:custGeom>
            <a:solidFill>
              <a:srgbClr val="0079A9"/>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A2248D39-FE8C-1A35-7421-94EE71A60DCA}"/>
                </a:ext>
              </a:extLst>
            </p:cNvPr>
            <p:cNvSpPr/>
            <p:nvPr/>
          </p:nvSpPr>
          <p:spPr>
            <a:xfrm>
              <a:off x="5200935" y="2260758"/>
              <a:ext cx="14096" cy="14096"/>
            </a:xfrm>
            <a:custGeom>
              <a:avLst/>
              <a:gdLst>
                <a:gd name="connsiteX0" fmla="*/ 13864 w 14096"/>
                <a:gd name="connsiteY0" fmla="*/ 7010 h 14096"/>
                <a:gd name="connsiteX1" fmla="*/ 6816 w 14096"/>
                <a:gd name="connsiteY1" fmla="*/ 14058 h 14096"/>
                <a:gd name="connsiteX2" fmla="*/ -232 w 14096"/>
                <a:gd name="connsiteY2" fmla="*/ 7010 h 14096"/>
                <a:gd name="connsiteX3" fmla="*/ 6816 w 14096"/>
                <a:gd name="connsiteY3" fmla="*/ -39 h 14096"/>
                <a:gd name="connsiteX4" fmla="*/ 13864 w 14096"/>
                <a:gd name="connsiteY4" fmla="*/ 7010 h 14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6" h="14096">
                  <a:moveTo>
                    <a:pt x="13864" y="7010"/>
                  </a:moveTo>
                  <a:cubicBezTo>
                    <a:pt x="13864" y="10903"/>
                    <a:pt x="10712" y="14058"/>
                    <a:pt x="6816" y="14058"/>
                  </a:cubicBezTo>
                  <a:cubicBezTo>
                    <a:pt x="2920" y="14058"/>
                    <a:pt x="-232" y="10903"/>
                    <a:pt x="-232" y="7010"/>
                  </a:cubicBezTo>
                  <a:cubicBezTo>
                    <a:pt x="-232" y="3117"/>
                    <a:pt x="2920" y="-39"/>
                    <a:pt x="6816" y="-39"/>
                  </a:cubicBezTo>
                  <a:cubicBezTo>
                    <a:pt x="10712" y="-39"/>
                    <a:pt x="13864" y="3117"/>
                    <a:pt x="13864" y="7010"/>
                  </a:cubicBezTo>
                  <a:close/>
                </a:path>
              </a:pathLst>
            </a:custGeom>
            <a:solidFill>
              <a:srgbClr val="0079A9"/>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DE036D5C-0846-9C55-5FE2-EF7CD7942620}"/>
                </a:ext>
              </a:extLst>
            </p:cNvPr>
            <p:cNvSpPr/>
            <p:nvPr/>
          </p:nvSpPr>
          <p:spPr>
            <a:xfrm>
              <a:off x="5189406" y="2267997"/>
              <a:ext cx="10104" cy="10953"/>
            </a:xfrm>
            <a:custGeom>
              <a:avLst/>
              <a:gdLst>
                <a:gd name="connsiteX0" fmla="*/ 9868 w 10104"/>
                <a:gd name="connsiteY0" fmla="*/ 5391 h 10953"/>
                <a:gd name="connsiteX1" fmla="*/ 4734 w 10104"/>
                <a:gd name="connsiteY1" fmla="*/ 10915 h 10953"/>
                <a:gd name="connsiteX2" fmla="*/ 4725 w 10104"/>
                <a:gd name="connsiteY2" fmla="*/ 10915 h 10953"/>
                <a:gd name="connsiteX3" fmla="*/ -228 w 10104"/>
                <a:gd name="connsiteY3" fmla="*/ 5295 h 10953"/>
                <a:gd name="connsiteX4" fmla="*/ 4725 w 10104"/>
                <a:gd name="connsiteY4" fmla="*/ -36 h 10953"/>
                <a:gd name="connsiteX5" fmla="*/ 4820 w 10104"/>
                <a:gd name="connsiteY5" fmla="*/ -39 h 10953"/>
                <a:gd name="connsiteX6" fmla="*/ 9868 w 10104"/>
                <a:gd name="connsiteY6" fmla="*/ 5384 h 10953"/>
                <a:gd name="connsiteX7" fmla="*/ 9868 w 10104"/>
                <a:gd name="connsiteY7" fmla="*/ 5391 h 10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04" h="10953">
                  <a:moveTo>
                    <a:pt x="9868" y="5391"/>
                  </a:moveTo>
                  <a:cubicBezTo>
                    <a:pt x="9973" y="8335"/>
                    <a:pt x="7678" y="10808"/>
                    <a:pt x="4734" y="10915"/>
                  </a:cubicBezTo>
                  <a:cubicBezTo>
                    <a:pt x="4725" y="10915"/>
                    <a:pt x="4725" y="10915"/>
                    <a:pt x="4725" y="10915"/>
                  </a:cubicBezTo>
                  <a:cubicBezTo>
                    <a:pt x="1839" y="10663"/>
                    <a:pt x="-342" y="8190"/>
                    <a:pt x="-228" y="5295"/>
                  </a:cubicBezTo>
                  <a:cubicBezTo>
                    <a:pt x="-333" y="2457"/>
                    <a:pt x="1877" y="70"/>
                    <a:pt x="4725" y="-36"/>
                  </a:cubicBezTo>
                  <a:cubicBezTo>
                    <a:pt x="4753" y="-37"/>
                    <a:pt x="4792" y="-38"/>
                    <a:pt x="4820" y="-39"/>
                  </a:cubicBezTo>
                  <a:cubicBezTo>
                    <a:pt x="7716" y="64"/>
                    <a:pt x="9973" y="2492"/>
                    <a:pt x="9868" y="5384"/>
                  </a:cubicBezTo>
                  <a:cubicBezTo>
                    <a:pt x="9868" y="5386"/>
                    <a:pt x="9868" y="5389"/>
                    <a:pt x="9868" y="5391"/>
                  </a:cubicBezTo>
                  <a:close/>
                </a:path>
              </a:pathLst>
            </a:custGeom>
            <a:solidFill>
              <a:srgbClr val="0079A9"/>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0B72D915-38BA-5AFD-1B15-3CA54602063D}"/>
                </a:ext>
              </a:extLst>
            </p:cNvPr>
            <p:cNvSpPr/>
            <p:nvPr/>
          </p:nvSpPr>
          <p:spPr>
            <a:xfrm>
              <a:off x="5276373" y="2124169"/>
              <a:ext cx="200977" cy="423533"/>
            </a:xfrm>
            <a:custGeom>
              <a:avLst/>
              <a:gdLst>
                <a:gd name="connsiteX0" fmla="*/ 37105 w 200977"/>
                <a:gd name="connsiteY0" fmla="*/ 416585 h 423533"/>
                <a:gd name="connsiteX1" fmla="*/ -232 w 200977"/>
                <a:gd name="connsiteY1" fmla="*/ 30346 h 423533"/>
                <a:gd name="connsiteX2" fmla="*/ 8721 w 200977"/>
                <a:gd name="connsiteY2" fmla="*/ 22345 h 423533"/>
                <a:gd name="connsiteX3" fmla="*/ 31390 w 200977"/>
                <a:gd name="connsiteY3" fmla="*/ 7581 h 423533"/>
                <a:gd name="connsiteX4" fmla="*/ 62728 w 200977"/>
                <a:gd name="connsiteY4" fmla="*/ -39 h 423533"/>
                <a:gd name="connsiteX5" fmla="*/ 80730 w 200977"/>
                <a:gd name="connsiteY5" fmla="*/ 2914 h 423533"/>
                <a:gd name="connsiteX6" fmla="*/ 100637 w 200977"/>
                <a:gd name="connsiteY6" fmla="*/ 12439 h 423533"/>
                <a:gd name="connsiteX7" fmla="*/ 200745 w 200977"/>
                <a:gd name="connsiteY7" fmla="*/ 391915 h 423533"/>
                <a:gd name="connsiteX8" fmla="*/ 196840 w 200977"/>
                <a:gd name="connsiteY8" fmla="*/ 394106 h 423533"/>
                <a:gd name="connsiteX9" fmla="*/ 185695 w 200977"/>
                <a:gd name="connsiteY9" fmla="*/ 399535 h 423533"/>
                <a:gd name="connsiteX10" fmla="*/ 146548 w 200977"/>
                <a:gd name="connsiteY10" fmla="*/ 413918 h 423533"/>
                <a:gd name="connsiteX11" fmla="*/ 37105 w 200977"/>
                <a:gd name="connsiteY11" fmla="*/ 416585 h 423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77" h="423533">
                  <a:moveTo>
                    <a:pt x="37105" y="416585"/>
                  </a:moveTo>
                  <a:lnTo>
                    <a:pt x="-232" y="30346"/>
                  </a:lnTo>
                  <a:cubicBezTo>
                    <a:pt x="2577" y="27492"/>
                    <a:pt x="5568" y="24820"/>
                    <a:pt x="8721" y="22345"/>
                  </a:cubicBezTo>
                  <a:cubicBezTo>
                    <a:pt x="15750" y="16659"/>
                    <a:pt x="23351" y="11711"/>
                    <a:pt x="31390" y="7581"/>
                  </a:cubicBezTo>
                  <a:cubicBezTo>
                    <a:pt x="41106" y="2654"/>
                    <a:pt x="51831" y="45"/>
                    <a:pt x="62728" y="-39"/>
                  </a:cubicBezTo>
                  <a:cubicBezTo>
                    <a:pt x="68843" y="2"/>
                    <a:pt x="74920" y="999"/>
                    <a:pt x="80730" y="2914"/>
                  </a:cubicBezTo>
                  <a:cubicBezTo>
                    <a:pt x="87740" y="5241"/>
                    <a:pt x="94427" y="8441"/>
                    <a:pt x="100637" y="12439"/>
                  </a:cubicBezTo>
                  <a:lnTo>
                    <a:pt x="200745" y="391915"/>
                  </a:lnTo>
                  <a:lnTo>
                    <a:pt x="196840" y="394106"/>
                  </a:lnTo>
                  <a:cubicBezTo>
                    <a:pt x="194173" y="395439"/>
                    <a:pt x="190363" y="397535"/>
                    <a:pt x="185695" y="399535"/>
                  </a:cubicBezTo>
                  <a:cubicBezTo>
                    <a:pt x="172942" y="405088"/>
                    <a:pt x="159864" y="409889"/>
                    <a:pt x="146548" y="413918"/>
                  </a:cubicBezTo>
                  <a:cubicBezTo>
                    <a:pt x="114734" y="423157"/>
                    <a:pt x="73015" y="428586"/>
                    <a:pt x="37105" y="416585"/>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308D5793-9D2C-3162-9FBC-60DEA4D709DC}"/>
                </a:ext>
              </a:extLst>
            </p:cNvPr>
            <p:cNvSpPr/>
            <p:nvPr/>
          </p:nvSpPr>
          <p:spPr>
            <a:xfrm>
              <a:off x="5335443" y="2351740"/>
              <a:ext cx="74104" cy="118849"/>
            </a:xfrm>
            <a:custGeom>
              <a:avLst/>
              <a:gdLst>
                <a:gd name="connsiteX0" fmla="*/ 25471 w 74104"/>
                <a:gd name="connsiteY0" fmla="*/ 229 h 118849"/>
                <a:gd name="connsiteX1" fmla="*/ 70333 w 74104"/>
                <a:gd name="connsiteY1" fmla="*/ 52712 h 118849"/>
                <a:gd name="connsiteX2" fmla="*/ 45473 w 74104"/>
                <a:gd name="connsiteY2" fmla="*/ 118244 h 118849"/>
                <a:gd name="connsiteX3" fmla="*/ 610 w 74104"/>
                <a:gd name="connsiteY3" fmla="*/ 64523 h 118849"/>
                <a:gd name="connsiteX4" fmla="*/ 25471 w 74104"/>
                <a:gd name="connsiteY4" fmla="*/ 229 h 118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4" h="118849">
                  <a:moveTo>
                    <a:pt x="25471" y="229"/>
                  </a:moveTo>
                  <a:cubicBezTo>
                    <a:pt x="43282" y="-2819"/>
                    <a:pt x="63571" y="20517"/>
                    <a:pt x="70333" y="52712"/>
                  </a:cubicBezTo>
                  <a:cubicBezTo>
                    <a:pt x="81002" y="102527"/>
                    <a:pt x="66047" y="114719"/>
                    <a:pt x="45473" y="118244"/>
                  </a:cubicBezTo>
                  <a:cubicBezTo>
                    <a:pt x="24899" y="121768"/>
                    <a:pt x="6325" y="109481"/>
                    <a:pt x="610" y="64523"/>
                  </a:cubicBezTo>
                  <a:cubicBezTo>
                    <a:pt x="-3485" y="31566"/>
                    <a:pt x="7754" y="3372"/>
                    <a:pt x="25471" y="22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73F7D9B1-7C59-F272-0302-B3966C74C2EF}"/>
                </a:ext>
              </a:extLst>
            </p:cNvPr>
            <p:cNvSpPr/>
            <p:nvPr/>
          </p:nvSpPr>
          <p:spPr>
            <a:xfrm>
              <a:off x="5342742" y="2130642"/>
              <a:ext cx="12042" cy="15459"/>
            </a:xfrm>
            <a:custGeom>
              <a:avLst/>
              <a:gdLst>
                <a:gd name="connsiteX0" fmla="*/ 11408 w 12042"/>
                <a:gd name="connsiteY0" fmla="*/ 6347 h 15459"/>
                <a:gd name="connsiteX1" fmla="*/ 7408 w 12042"/>
                <a:gd name="connsiteY1" fmla="*/ 15301 h 15459"/>
                <a:gd name="connsiteX2" fmla="*/ 74 w 12042"/>
                <a:gd name="connsiteY2" fmla="*/ 8919 h 15459"/>
                <a:gd name="connsiteX3" fmla="*/ 4265 w 12042"/>
                <a:gd name="connsiteY3" fmla="*/ 61 h 15459"/>
                <a:gd name="connsiteX4" fmla="*/ 11408 w 12042"/>
                <a:gd name="connsiteY4" fmla="*/ 6347 h 1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2" h="15459">
                  <a:moveTo>
                    <a:pt x="11408" y="6347"/>
                  </a:moveTo>
                  <a:cubicBezTo>
                    <a:pt x="12656" y="9920"/>
                    <a:pt x="10903" y="13847"/>
                    <a:pt x="7408" y="15301"/>
                  </a:cubicBezTo>
                  <a:cubicBezTo>
                    <a:pt x="4265" y="16063"/>
                    <a:pt x="931" y="13110"/>
                    <a:pt x="74" y="8919"/>
                  </a:cubicBezTo>
                  <a:cubicBezTo>
                    <a:pt x="-993" y="5329"/>
                    <a:pt x="807" y="1510"/>
                    <a:pt x="4265" y="61"/>
                  </a:cubicBezTo>
                  <a:cubicBezTo>
                    <a:pt x="7312" y="-606"/>
                    <a:pt x="10456" y="2156"/>
                    <a:pt x="11408" y="6347"/>
                  </a:cubicBezTo>
                  <a:close/>
                </a:path>
              </a:pathLst>
            </a:custGeom>
            <a:solidFill>
              <a:srgbClr val="0079A9"/>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7D2B3BDC-3B76-6CF4-31F4-211D53981D6A}"/>
                </a:ext>
              </a:extLst>
            </p:cNvPr>
            <p:cNvSpPr/>
            <p:nvPr/>
          </p:nvSpPr>
          <p:spPr>
            <a:xfrm>
              <a:off x="5357871" y="2139096"/>
              <a:ext cx="12601" cy="15581"/>
            </a:xfrm>
            <a:custGeom>
              <a:avLst/>
              <a:gdLst>
                <a:gd name="connsiteX0" fmla="*/ 11900 w 12601"/>
                <a:gd name="connsiteY0" fmla="*/ 6466 h 15581"/>
                <a:gd name="connsiteX1" fmla="*/ 8005 w 12601"/>
                <a:gd name="connsiteY1" fmla="*/ 15346 h 15581"/>
                <a:gd name="connsiteX2" fmla="*/ 7805 w 12601"/>
                <a:gd name="connsiteY2" fmla="*/ 15420 h 15581"/>
                <a:gd name="connsiteX3" fmla="*/ 185 w 12601"/>
                <a:gd name="connsiteY3" fmla="*/ 9038 h 15581"/>
                <a:gd name="connsiteX4" fmla="*/ 4281 w 12601"/>
                <a:gd name="connsiteY4" fmla="*/ 84 h 15581"/>
                <a:gd name="connsiteX5" fmla="*/ 11900 w 12601"/>
                <a:gd name="connsiteY5" fmla="*/ 6466 h 1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1" h="15581">
                  <a:moveTo>
                    <a:pt x="11900" y="6466"/>
                  </a:moveTo>
                  <a:cubicBezTo>
                    <a:pt x="13272" y="9995"/>
                    <a:pt x="11529" y="13971"/>
                    <a:pt x="8005" y="15346"/>
                  </a:cubicBezTo>
                  <a:cubicBezTo>
                    <a:pt x="7938" y="15372"/>
                    <a:pt x="7871" y="15396"/>
                    <a:pt x="7805" y="15420"/>
                  </a:cubicBezTo>
                  <a:cubicBezTo>
                    <a:pt x="4566" y="16182"/>
                    <a:pt x="1137" y="13324"/>
                    <a:pt x="185" y="9038"/>
                  </a:cubicBezTo>
                  <a:cubicBezTo>
                    <a:pt x="-1111" y="5436"/>
                    <a:pt x="709" y="1463"/>
                    <a:pt x="4281" y="84"/>
                  </a:cubicBezTo>
                  <a:cubicBezTo>
                    <a:pt x="7424" y="-678"/>
                    <a:pt x="10853" y="2180"/>
                    <a:pt x="11900" y="6466"/>
                  </a:cubicBezTo>
                  <a:close/>
                </a:path>
              </a:pathLst>
            </a:custGeom>
            <a:solidFill>
              <a:srgbClr val="0079A9"/>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A9A9AA2D-474E-2DDB-8C7D-F57112165D0B}"/>
                </a:ext>
              </a:extLst>
            </p:cNvPr>
            <p:cNvSpPr/>
            <p:nvPr/>
          </p:nvSpPr>
          <p:spPr>
            <a:xfrm>
              <a:off x="5348845" y="2154043"/>
              <a:ext cx="11864" cy="14734"/>
            </a:xfrm>
            <a:custGeom>
              <a:avLst/>
              <a:gdLst>
                <a:gd name="connsiteX0" fmla="*/ 11306 w 11864"/>
                <a:gd name="connsiteY0" fmla="*/ 5997 h 14734"/>
                <a:gd name="connsiteX1" fmla="*/ 7211 w 11864"/>
                <a:gd name="connsiteY1" fmla="*/ 14569 h 14734"/>
                <a:gd name="connsiteX2" fmla="*/ 67 w 11864"/>
                <a:gd name="connsiteY2" fmla="*/ 8569 h 14734"/>
                <a:gd name="connsiteX3" fmla="*/ 4163 w 11864"/>
                <a:gd name="connsiteY3" fmla="*/ 91 h 14734"/>
                <a:gd name="connsiteX4" fmla="*/ 11306 w 11864"/>
                <a:gd name="connsiteY4" fmla="*/ 5997 h 14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4" h="14734">
                  <a:moveTo>
                    <a:pt x="11306" y="5997"/>
                  </a:moveTo>
                  <a:cubicBezTo>
                    <a:pt x="12411" y="9487"/>
                    <a:pt x="10621" y="13236"/>
                    <a:pt x="7211" y="14569"/>
                  </a:cubicBezTo>
                  <a:cubicBezTo>
                    <a:pt x="4067" y="15331"/>
                    <a:pt x="924" y="12569"/>
                    <a:pt x="67" y="8569"/>
                  </a:cubicBezTo>
                  <a:cubicBezTo>
                    <a:pt x="-981" y="5108"/>
                    <a:pt x="800" y="1422"/>
                    <a:pt x="4163" y="91"/>
                  </a:cubicBezTo>
                  <a:cubicBezTo>
                    <a:pt x="7211" y="-671"/>
                    <a:pt x="10354" y="1996"/>
                    <a:pt x="11306" y="5997"/>
                  </a:cubicBezTo>
                  <a:close/>
                </a:path>
              </a:pathLst>
            </a:custGeom>
            <a:solidFill>
              <a:srgbClr val="0079A9"/>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18A30D03-A7F2-F98D-4450-5EDC6D9D2327}"/>
                </a:ext>
              </a:extLst>
            </p:cNvPr>
            <p:cNvSpPr/>
            <p:nvPr/>
          </p:nvSpPr>
          <p:spPr>
            <a:xfrm>
              <a:off x="5286114" y="2151411"/>
              <a:ext cx="12167" cy="14287"/>
            </a:xfrm>
            <a:custGeom>
              <a:avLst/>
              <a:gdLst>
                <a:gd name="connsiteX0" fmla="*/ 11744 w 12167"/>
                <a:gd name="connsiteY0" fmla="*/ 6248 h 14287"/>
                <a:gd name="connsiteX1" fmla="*/ 6924 w 12167"/>
                <a:gd name="connsiteY1" fmla="*/ 14196 h 14287"/>
                <a:gd name="connsiteX2" fmla="*/ 6696 w 12167"/>
                <a:gd name="connsiteY2" fmla="*/ 14249 h 14287"/>
                <a:gd name="connsiteX3" fmla="*/ -163 w 12167"/>
                <a:gd name="connsiteY3" fmla="*/ 7486 h 14287"/>
                <a:gd name="connsiteX4" fmla="*/ 4886 w 12167"/>
                <a:gd name="connsiteY4" fmla="*/ -39 h 14287"/>
                <a:gd name="connsiteX5" fmla="*/ 11744 w 12167"/>
                <a:gd name="connsiteY5" fmla="*/ 6248 h 1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67" h="14287">
                  <a:moveTo>
                    <a:pt x="11744" y="6248"/>
                  </a:moveTo>
                  <a:cubicBezTo>
                    <a:pt x="12611" y="9773"/>
                    <a:pt x="10448" y="13332"/>
                    <a:pt x="6924" y="14196"/>
                  </a:cubicBezTo>
                  <a:cubicBezTo>
                    <a:pt x="6848" y="14216"/>
                    <a:pt x="6772" y="14233"/>
                    <a:pt x="6696" y="14249"/>
                  </a:cubicBezTo>
                  <a:cubicBezTo>
                    <a:pt x="2962" y="14199"/>
                    <a:pt x="-58" y="11215"/>
                    <a:pt x="-163" y="7486"/>
                  </a:cubicBezTo>
                  <a:cubicBezTo>
                    <a:pt x="-658" y="4054"/>
                    <a:pt x="1523" y="805"/>
                    <a:pt x="4886" y="-39"/>
                  </a:cubicBezTo>
                  <a:cubicBezTo>
                    <a:pt x="8448" y="-6"/>
                    <a:pt x="11401" y="2706"/>
                    <a:pt x="11744" y="6248"/>
                  </a:cubicBezTo>
                  <a:close/>
                </a:path>
              </a:pathLst>
            </a:custGeom>
            <a:solidFill>
              <a:srgbClr val="0079A9"/>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C867C0B3-EB32-7F07-4DB5-F5FB1E06069D}"/>
                </a:ext>
              </a:extLst>
            </p:cNvPr>
            <p:cNvSpPr/>
            <p:nvPr/>
          </p:nvSpPr>
          <p:spPr>
            <a:xfrm>
              <a:off x="5326425" y="2152477"/>
              <a:ext cx="16140" cy="19521"/>
            </a:xfrm>
            <a:custGeom>
              <a:avLst/>
              <a:gdLst>
                <a:gd name="connsiteX0" fmla="*/ 15248 w 16140"/>
                <a:gd name="connsiteY0" fmla="*/ 8420 h 19521"/>
                <a:gd name="connsiteX1" fmla="*/ 11152 w 16140"/>
                <a:gd name="connsiteY1" fmla="*/ 18824 h 19521"/>
                <a:gd name="connsiteX2" fmla="*/ 751 w 16140"/>
                <a:gd name="connsiteY2" fmla="*/ 14730 h 19521"/>
                <a:gd name="connsiteX3" fmla="*/ 103 w 16140"/>
                <a:gd name="connsiteY3" fmla="*/ 11182 h 19521"/>
                <a:gd name="connsiteX4" fmla="*/ 6009 w 16140"/>
                <a:gd name="connsiteY4" fmla="*/ 228 h 19521"/>
                <a:gd name="connsiteX5" fmla="*/ 15248 w 16140"/>
                <a:gd name="connsiteY5" fmla="*/ 8420 h 19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40" h="19521">
                  <a:moveTo>
                    <a:pt x="15248" y="8420"/>
                  </a:moveTo>
                  <a:cubicBezTo>
                    <a:pt x="16991" y="12423"/>
                    <a:pt x="15162" y="17081"/>
                    <a:pt x="11152" y="18824"/>
                  </a:cubicBezTo>
                  <a:cubicBezTo>
                    <a:pt x="7152" y="20566"/>
                    <a:pt x="2494" y="18733"/>
                    <a:pt x="751" y="14730"/>
                  </a:cubicBezTo>
                  <a:cubicBezTo>
                    <a:pt x="265" y="13613"/>
                    <a:pt x="46" y="12399"/>
                    <a:pt x="103" y="11182"/>
                  </a:cubicBezTo>
                  <a:cubicBezTo>
                    <a:pt x="-1202" y="6536"/>
                    <a:pt x="1408" y="1691"/>
                    <a:pt x="6009" y="228"/>
                  </a:cubicBezTo>
                  <a:cubicBezTo>
                    <a:pt x="10104" y="-1105"/>
                    <a:pt x="14200" y="2705"/>
                    <a:pt x="15248" y="8420"/>
                  </a:cubicBezTo>
                  <a:close/>
                </a:path>
              </a:pathLst>
            </a:custGeom>
            <a:solidFill>
              <a:srgbClr val="0079A9"/>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01FA8E80-F714-FB78-95FF-8F22DFA238FE}"/>
                </a:ext>
              </a:extLst>
            </p:cNvPr>
            <p:cNvSpPr/>
            <p:nvPr/>
          </p:nvSpPr>
          <p:spPr>
            <a:xfrm>
              <a:off x="5368204" y="2268856"/>
              <a:ext cx="7599" cy="8283"/>
            </a:xfrm>
            <a:custGeom>
              <a:avLst/>
              <a:gdLst>
                <a:gd name="connsiteX0" fmla="*/ 7187 w 7599"/>
                <a:gd name="connsiteY0" fmla="*/ 3389 h 8283"/>
                <a:gd name="connsiteX1" fmla="*/ 4787 w 7599"/>
                <a:gd name="connsiteY1" fmla="*/ 8065 h 8283"/>
                <a:gd name="connsiteX2" fmla="*/ 119 w 7599"/>
                <a:gd name="connsiteY2" fmla="*/ 5669 h 8283"/>
                <a:gd name="connsiteX3" fmla="*/ -52 w 7599"/>
                <a:gd name="connsiteY3" fmla="*/ 4817 h 8283"/>
                <a:gd name="connsiteX4" fmla="*/ 2339 w 7599"/>
                <a:gd name="connsiteY4" fmla="*/ 142 h 8283"/>
                <a:gd name="connsiteX5" fmla="*/ 7016 w 7599"/>
                <a:gd name="connsiteY5" fmla="*/ 2537 h 8283"/>
                <a:gd name="connsiteX6" fmla="*/ 7187 w 7599"/>
                <a:gd name="connsiteY6" fmla="*/ 3389 h 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9" h="8283">
                  <a:moveTo>
                    <a:pt x="7187" y="3389"/>
                  </a:moveTo>
                  <a:cubicBezTo>
                    <a:pt x="7815" y="5341"/>
                    <a:pt x="6749" y="7435"/>
                    <a:pt x="4787" y="8065"/>
                  </a:cubicBezTo>
                  <a:cubicBezTo>
                    <a:pt x="2843" y="8694"/>
                    <a:pt x="748" y="7622"/>
                    <a:pt x="119" y="5669"/>
                  </a:cubicBezTo>
                  <a:cubicBezTo>
                    <a:pt x="24" y="5393"/>
                    <a:pt x="-33" y="5107"/>
                    <a:pt x="-52" y="4817"/>
                  </a:cubicBezTo>
                  <a:cubicBezTo>
                    <a:pt x="-681" y="2865"/>
                    <a:pt x="386" y="771"/>
                    <a:pt x="2339" y="142"/>
                  </a:cubicBezTo>
                  <a:cubicBezTo>
                    <a:pt x="4291" y="-488"/>
                    <a:pt x="6387" y="585"/>
                    <a:pt x="7016" y="2537"/>
                  </a:cubicBezTo>
                  <a:cubicBezTo>
                    <a:pt x="7111" y="2813"/>
                    <a:pt x="7168" y="3099"/>
                    <a:pt x="7187" y="3389"/>
                  </a:cubicBezTo>
                  <a:close/>
                </a:path>
              </a:pathLst>
            </a:custGeom>
            <a:solidFill>
              <a:srgbClr val="0079A9"/>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204E8B1B-E5DB-2261-914D-A7D35C985C13}"/>
                </a:ext>
              </a:extLst>
            </p:cNvPr>
            <p:cNvSpPr/>
            <p:nvPr/>
          </p:nvSpPr>
          <p:spPr>
            <a:xfrm>
              <a:off x="5349728" y="2256246"/>
              <a:ext cx="7091" cy="7424"/>
            </a:xfrm>
            <a:custGeom>
              <a:avLst/>
              <a:gdLst>
                <a:gd name="connsiteX0" fmla="*/ 6804 w 7091"/>
                <a:gd name="connsiteY0" fmla="*/ 3234 h 7424"/>
                <a:gd name="connsiteX1" fmla="*/ 3946 w 7091"/>
                <a:gd name="connsiteY1" fmla="*/ 7330 h 7424"/>
                <a:gd name="connsiteX2" fmla="*/ -150 w 7091"/>
                <a:gd name="connsiteY2" fmla="*/ 4473 h 7424"/>
                <a:gd name="connsiteX3" fmla="*/ 2613 w 7091"/>
                <a:gd name="connsiteY3" fmla="*/ -4 h 7424"/>
                <a:gd name="connsiteX4" fmla="*/ 6794 w 7091"/>
                <a:gd name="connsiteY4" fmla="*/ 3173 h 7424"/>
                <a:gd name="connsiteX5" fmla="*/ 6804 w 7091"/>
                <a:gd name="connsiteY5" fmla="*/ 3234 h 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1" h="7424">
                  <a:moveTo>
                    <a:pt x="6804" y="3234"/>
                  </a:moveTo>
                  <a:cubicBezTo>
                    <a:pt x="7147" y="5155"/>
                    <a:pt x="5870" y="6988"/>
                    <a:pt x="3946" y="7330"/>
                  </a:cubicBezTo>
                  <a:cubicBezTo>
                    <a:pt x="2022" y="7672"/>
                    <a:pt x="193" y="6393"/>
                    <a:pt x="-150" y="4473"/>
                  </a:cubicBezTo>
                  <a:cubicBezTo>
                    <a:pt x="-569" y="2482"/>
                    <a:pt x="641" y="511"/>
                    <a:pt x="2613" y="-4"/>
                  </a:cubicBezTo>
                  <a:cubicBezTo>
                    <a:pt x="4641" y="-281"/>
                    <a:pt x="6518" y="1141"/>
                    <a:pt x="6794" y="3173"/>
                  </a:cubicBezTo>
                  <a:cubicBezTo>
                    <a:pt x="6794" y="3194"/>
                    <a:pt x="6804" y="3214"/>
                    <a:pt x="6804" y="3234"/>
                  </a:cubicBezTo>
                  <a:close/>
                </a:path>
              </a:pathLst>
            </a:custGeom>
            <a:solidFill>
              <a:srgbClr val="0079A9"/>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103BB7C9-1E94-7D99-F6D9-13ECFF83D5CC}"/>
                </a:ext>
              </a:extLst>
            </p:cNvPr>
            <p:cNvSpPr/>
            <p:nvPr/>
          </p:nvSpPr>
          <p:spPr>
            <a:xfrm>
              <a:off x="5370086" y="2248023"/>
              <a:ext cx="7636" cy="7975"/>
            </a:xfrm>
            <a:custGeom>
              <a:avLst/>
              <a:gdLst>
                <a:gd name="connsiteX0" fmla="*/ 7305 w 7636"/>
                <a:gd name="connsiteY0" fmla="*/ 3266 h 7975"/>
                <a:gd name="connsiteX1" fmla="*/ 4448 w 7636"/>
                <a:gd name="connsiteY1" fmla="*/ 7838 h 7975"/>
                <a:gd name="connsiteX2" fmla="*/ -124 w 7636"/>
                <a:gd name="connsiteY2" fmla="*/ 4981 h 7975"/>
                <a:gd name="connsiteX3" fmla="*/ 2733 w 7636"/>
                <a:gd name="connsiteY3" fmla="*/ 28 h 7975"/>
                <a:gd name="connsiteX4" fmla="*/ 7286 w 7636"/>
                <a:gd name="connsiteY4" fmla="*/ 3154 h 7975"/>
                <a:gd name="connsiteX5" fmla="*/ 7305 w 7636"/>
                <a:gd name="connsiteY5" fmla="*/ 3266 h 7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7975">
                  <a:moveTo>
                    <a:pt x="7305" y="3266"/>
                  </a:moveTo>
                  <a:cubicBezTo>
                    <a:pt x="7781" y="5318"/>
                    <a:pt x="6495" y="7365"/>
                    <a:pt x="4448" y="7838"/>
                  </a:cubicBezTo>
                  <a:cubicBezTo>
                    <a:pt x="2400" y="8312"/>
                    <a:pt x="352" y="7033"/>
                    <a:pt x="-124" y="4981"/>
                  </a:cubicBezTo>
                  <a:cubicBezTo>
                    <a:pt x="-620" y="2836"/>
                    <a:pt x="628" y="672"/>
                    <a:pt x="2733" y="28"/>
                  </a:cubicBezTo>
                  <a:cubicBezTo>
                    <a:pt x="4857" y="-367"/>
                    <a:pt x="6896" y="1034"/>
                    <a:pt x="7286" y="3154"/>
                  </a:cubicBezTo>
                  <a:cubicBezTo>
                    <a:pt x="7296" y="3191"/>
                    <a:pt x="7296" y="3229"/>
                    <a:pt x="7305" y="3266"/>
                  </a:cubicBezTo>
                  <a:close/>
                </a:path>
              </a:pathLst>
            </a:custGeom>
            <a:solidFill>
              <a:srgbClr val="0079A9"/>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D9BB2406-51CB-A898-22C6-FE0E4914F646}"/>
                </a:ext>
              </a:extLst>
            </p:cNvPr>
            <p:cNvSpPr/>
            <p:nvPr/>
          </p:nvSpPr>
          <p:spPr>
            <a:xfrm>
              <a:off x="5308387" y="2165409"/>
              <a:ext cx="11420" cy="11380"/>
            </a:xfrm>
            <a:custGeom>
              <a:avLst/>
              <a:gdLst>
                <a:gd name="connsiteX0" fmla="*/ 11188 w 11420"/>
                <a:gd name="connsiteY0" fmla="*/ 5965 h 11380"/>
                <a:gd name="connsiteX1" fmla="*/ 5149 w 11420"/>
                <a:gd name="connsiteY1" fmla="*/ 11332 h 11380"/>
                <a:gd name="connsiteX2" fmla="*/ -223 w 11420"/>
                <a:gd name="connsiteY2" fmla="*/ 5289 h 11380"/>
                <a:gd name="connsiteX3" fmla="*/ 4711 w 11420"/>
                <a:gd name="connsiteY3" fmla="*/ -35 h 11380"/>
                <a:gd name="connsiteX4" fmla="*/ 11188 w 11420"/>
                <a:gd name="connsiteY4" fmla="*/ 5965 h 11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0" h="11380">
                  <a:moveTo>
                    <a:pt x="11188" y="5965"/>
                  </a:moveTo>
                  <a:cubicBezTo>
                    <a:pt x="10997" y="9116"/>
                    <a:pt x="8292" y="11519"/>
                    <a:pt x="5149" y="11332"/>
                  </a:cubicBezTo>
                  <a:cubicBezTo>
                    <a:pt x="1996" y="11145"/>
                    <a:pt x="-404" y="8440"/>
                    <a:pt x="-223" y="5289"/>
                  </a:cubicBezTo>
                  <a:cubicBezTo>
                    <a:pt x="-61" y="2564"/>
                    <a:pt x="2006" y="333"/>
                    <a:pt x="4711" y="-35"/>
                  </a:cubicBezTo>
                  <a:cubicBezTo>
                    <a:pt x="8150" y="-143"/>
                    <a:pt x="11036" y="2531"/>
                    <a:pt x="11188" y="5965"/>
                  </a:cubicBezTo>
                  <a:close/>
                </a:path>
              </a:pathLst>
            </a:custGeom>
            <a:solidFill>
              <a:srgbClr val="0079A9"/>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DB835856-0321-3C57-E2B6-BEE67763A89D}"/>
                </a:ext>
              </a:extLst>
            </p:cNvPr>
            <p:cNvSpPr/>
            <p:nvPr/>
          </p:nvSpPr>
          <p:spPr>
            <a:xfrm>
              <a:off x="5295045" y="2171406"/>
              <a:ext cx="11093" cy="13056"/>
            </a:xfrm>
            <a:custGeom>
              <a:avLst/>
              <a:gdLst>
                <a:gd name="connsiteX0" fmla="*/ 10718 w 11093"/>
                <a:gd name="connsiteY0" fmla="*/ 5684 h 13056"/>
                <a:gd name="connsiteX1" fmla="*/ 6146 w 11093"/>
                <a:gd name="connsiteY1" fmla="*/ 13018 h 13056"/>
                <a:gd name="connsiteX2" fmla="*/ -226 w 11093"/>
                <a:gd name="connsiteY2" fmla="*/ 6065 h 13056"/>
                <a:gd name="connsiteX3" fmla="*/ 4527 w 11093"/>
                <a:gd name="connsiteY3" fmla="*/ -31 h 13056"/>
                <a:gd name="connsiteX4" fmla="*/ 10718 w 11093"/>
                <a:gd name="connsiteY4" fmla="*/ 5579 h 13056"/>
                <a:gd name="connsiteX5" fmla="*/ 10718 w 11093"/>
                <a:gd name="connsiteY5" fmla="*/ 5684 h 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93" h="13056">
                  <a:moveTo>
                    <a:pt x="10718" y="5684"/>
                  </a:moveTo>
                  <a:cubicBezTo>
                    <a:pt x="11433" y="8964"/>
                    <a:pt x="9404" y="12217"/>
                    <a:pt x="6146" y="13018"/>
                  </a:cubicBezTo>
                  <a:cubicBezTo>
                    <a:pt x="2470" y="12857"/>
                    <a:pt x="-388" y="9745"/>
                    <a:pt x="-226" y="6065"/>
                  </a:cubicBezTo>
                  <a:cubicBezTo>
                    <a:pt x="-102" y="3229"/>
                    <a:pt x="1803" y="782"/>
                    <a:pt x="4527" y="-31"/>
                  </a:cubicBezTo>
                  <a:cubicBezTo>
                    <a:pt x="7785" y="-191"/>
                    <a:pt x="10556" y="2321"/>
                    <a:pt x="10718" y="5579"/>
                  </a:cubicBezTo>
                  <a:cubicBezTo>
                    <a:pt x="10718" y="5613"/>
                    <a:pt x="10718" y="5648"/>
                    <a:pt x="10718" y="5684"/>
                  </a:cubicBezTo>
                  <a:close/>
                </a:path>
              </a:pathLst>
            </a:custGeom>
            <a:solidFill>
              <a:srgbClr val="0079A9"/>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B95581CC-C88D-8794-9712-A5A44A375494}"/>
                </a:ext>
              </a:extLst>
            </p:cNvPr>
            <p:cNvSpPr/>
            <p:nvPr/>
          </p:nvSpPr>
          <p:spPr>
            <a:xfrm>
              <a:off x="5371720" y="2164736"/>
              <a:ext cx="5524" cy="6448"/>
            </a:xfrm>
            <a:custGeom>
              <a:avLst/>
              <a:gdLst>
                <a:gd name="connsiteX0" fmla="*/ 5005 w 5524"/>
                <a:gd name="connsiteY0" fmla="*/ 2543 h 6448"/>
                <a:gd name="connsiteX1" fmla="*/ 3824 w 5524"/>
                <a:gd name="connsiteY1" fmla="*/ 6124 h 6448"/>
                <a:gd name="connsiteX2" fmla="*/ 242 w 5524"/>
                <a:gd name="connsiteY2" fmla="*/ 4942 h 6448"/>
                <a:gd name="connsiteX3" fmla="*/ -44 w 5524"/>
                <a:gd name="connsiteY3" fmla="*/ 3686 h 6448"/>
                <a:gd name="connsiteX4" fmla="*/ 1604 w 5524"/>
                <a:gd name="connsiteY4" fmla="*/ -4 h 6448"/>
                <a:gd name="connsiteX5" fmla="*/ 1671 w 5524"/>
                <a:gd name="connsiteY5" fmla="*/ -29 h 6448"/>
                <a:gd name="connsiteX6" fmla="*/ 5005 w 5524"/>
                <a:gd name="connsiteY6" fmla="*/ 2543 h 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 h="6448">
                  <a:moveTo>
                    <a:pt x="5005" y="2543"/>
                  </a:moveTo>
                  <a:cubicBezTo>
                    <a:pt x="5671" y="3858"/>
                    <a:pt x="5138" y="5462"/>
                    <a:pt x="3824" y="6124"/>
                  </a:cubicBezTo>
                  <a:cubicBezTo>
                    <a:pt x="2509" y="6787"/>
                    <a:pt x="899" y="6257"/>
                    <a:pt x="242" y="4942"/>
                  </a:cubicBezTo>
                  <a:cubicBezTo>
                    <a:pt x="42" y="4553"/>
                    <a:pt x="-53" y="4122"/>
                    <a:pt x="-44" y="3686"/>
                  </a:cubicBezTo>
                  <a:cubicBezTo>
                    <a:pt x="-605" y="2212"/>
                    <a:pt x="128" y="559"/>
                    <a:pt x="1604" y="-4"/>
                  </a:cubicBezTo>
                  <a:cubicBezTo>
                    <a:pt x="1623" y="-13"/>
                    <a:pt x="1652" y="-22"/>
                    <a:pt x="1671" y="-29"/>
                  </a:cubicBezTo>
                  <a:cubicBezTo>
                    <a:pt x="3281" y="-153"/>
                    <a:pt x="4719" y="958"/>
                    <a:pt x="5005" y="2543"/>
                  </a:cubicBezTo>
                  <a:close/>
                </a:path>
              </a:pathLst>
            </a:custGeom>
            <a:solidFill>
              <a:srgbClr val="0079A9"/>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14FFB257-5658-F091-CDF7-3BD6E2DBF93C}"/>
                </a:ext>
              </a:extLst>
            </p:cNvPr>
            <p:cNvSpPr/>
            <p:nvPr/>
          </p:nvSpPr>
          <p:spPr>
            <a:xfrm>
              <a:off x="5362954" y="2179000"/>
              <a:ext cx="16104" cy="18752"/>
            </a:xfrm>
            <a:custGeom>
              <a:avLst/>
              <a:gdLst>
                <a:gd name="connsiteX0" fmla="*/ 15390 w 16104"/>
                <a:gd name="connsiteY0" fmla="*/ 7805 h 18752"/>
                <a:gd name="connsiteX1" fmla="*/ 10199 w 16104"/>
                <a:gd name="connsiteY1" fmla="*/ 18613 h 18752"/>
                <a:gd name="connsiteX2" fmla="*/ 10056 w 16104"/>
                <a:gd name="connsiteY2" fmla="*/ 18663 h 18752"/>
                <a:gd name="connsiteX3" fmla="*/ 531 w 16104"/>
                <a:gd name="connsiteY3" fmla="*/ 11139 h 18752"/>
                <a:gd name="connsiteX4" fmla="*/ 4217 w 16104"/>
                <a:gd name="connsiteY4" fmla="*/ 725 h 18752"/>
                <a:gd name="connsiteX5" fmla="*/ 14628 w 16104"/>
                <a:gd name="connsiteY5" fmla="*/ 4409 h 18752"/>
                <a:gd name="connsiteX6" fmla="*/ 15390 w 16104"/>
                <a:gd name="connsiteY6" fmla="*/ 7805 h 18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04" h="18752">
                  <a:moveTo>
                    <a:pt x="15390" y="7805"/>
                  </a:moveTo>
                  <a:cubicBezTo>
                    <a:pt x="16943" y="12222"/>
                    <a:pt x="14618" y="17061"/>
                    <a:pt x="10199" y="18613"/>
                  </a:cubicBezTo>
                  <a:cubicBezTo>
                    <a:pt x="10151" y="18630"/>
                    <a:pt x="10103" y="18647"/>
                    <a:pt x="10056" y="18663"/>
                  </a:cubicBezTo>
                  <a:cubicBezTo>
                    <a:pt x="5360" y="19168"/>
                    <a:pt x="1131" y="15823"/>
                    <a:pt x="531" y="11139"/>
                  </a:cubicBezTo>
                  <a:cubicBezTo>
                    <a:pt x="-1327" y="7246"/>
                    <a:pt x="321" y="2583"/>
                    <a:pt x="4217" y="725"/>
                  </a:cubicBezTo>
                  <a:cubicBezTo>
                    <a:pt x="8103" y="-1133"/>
                    <a:pt x="12770" y="516"/>
                    <a:pt x="14628" y="4409"/>
                  </a:cubicBezTo>
                  <a:cubicBezTo>
                    <a:pt x="15133" y="5469"/>
                    <a:pt x="15399" y="6631"/>
                    <a:pt x="15390" y="7805"/>
                  </a:cubicBezTo>
                  <a:close/>
                </a:path>
              </a:pathLst>
            </a:custGeom>
            <a:solidFill>
              <a:srgbClr val="0079A9"/>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07530219-C87E-C10E-001D-E64E241835FC}"/>
                </a:ext>
              </a:extLst>
            </p:cNvPr>
            <p:cNvSpPr/>
            <p:nvPr/>
          </p:nvSpPr>
          <p:spPr>
            <a:xfrm>
              <a:off x="5335477" y="2170919"/>
              <a:ext cx="23007" cy="27013"/>
            </a:xfrm>
            <a:custGeom>
              <a:avLst/>
              <a:gdLst>
                <a:gd name="connsiteX0" fmla="*/ 22198 w 23007"/>
                <a:gd name="connsiteY0" fmla="*/ 11314 h 27013"/>
                <a:gd name="connsiteX1" fmla="*/ 14111 w 23007"/>
                <a:gd name="connsiteY1" fmla="*/ 26846 h 27013"/>
                <a:gd name="connsiteX2" fmla="*/ 13816 w 23007"/>
                <a:gd name="connsiteY2" fmla="*/ 26935 h 27013"/>
                <a:gd name="connsiteX3" fmla="*/ 195 w 23007"/>
                <a:gd name="connsiteY3" fmla="*/ 15409 h 27013"/>
                <a:gd name="connsiteX4" fmla="*/ 8673 w 23007"/>
                <a:gd name="connsiteY4" fmla="*/ -21 h 27013"/>
                <a:gd name="connsiteX5" fmla="*/ 22198 w 23007"/>
                <a:gd name="connsiteY5" fmla="*/ 11314 h 2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7" h="27013">
                  <a:moveTo>
                    <a:pt x="22198" y="11314"/>
                  </a:moveTo>
                  <a:cubicBezTo>
                    <a:pt x="24255" y="17836"/>
                    <a:pt x="20636" y="24790"/>
                    <a:pt x="14111" y="26846"/>
                  </a:cubicBezTo>
                  <a:cubicBezTo>
                    <a:pt x="14016" y="26877"/>
                    <a:pt x="13911" y="26906"/>
                    <a:pt x="13816" y="26935"/>
                  </a:cubicBezTo>
                  <a:cubicBezTo>
                    <a:pt x="6882" y="27484"/>
                    <a:pt x="805" y="22339"/>
                    <a:pt x="195" y="15409"/>
                  </a:cubicBezTo>
                  <a:cubicBezTo>
                    <a:pt x="-1548" y="8829"/>
                    <a:pt x="2186" y="2038"/>
                    <a:pt x="8673" y="-21"/>
                  </a:cubicBezTo>
                  <a:cubicBezTo>
                    <a:pt x="15454" y="-373"/>
                    <a:pt x="21360" y="4574"/>
                    <a:pt x="22198" y="11314"/>
                  </a:cubicBezTo>
                  <a:close/>
                </a:path>
              </a:pathLst>
            </a:custGeom>
            <a:solidFill>
              <a:srgbClr val="0079A9"/>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6E4E31A7-7FDE-A380-6CE9-EB20A37ACCF8}"/>
                </a:ext>
              </a:extLst>
            </p:cNvPr>
            <p:cNvSpPr/>
            <p:nvPr/>
          </p:nvSpPr>
          <p:spPr>
            <a:xfrm>
              <a:off x="5320280" y="2180111"/>
              <a:ext cx="12832" cy="14835"/>
            </a:xfrm>
            <a:custGeom>
              <a:avLst/>
              <a:gdLst>
                <a:gd name="connsiteX0" fmla="*/ 12344 w 12832"/>
                <a:gd name="connsiteY0" fmla="*/ 6218 h 14835"/>
                <a:gd name="connsiteX1" fmla="*/ 7515 w 12832"/>
                <a:gd name="connsiteY1" fmla="*/ 14783 h 14835"/>
                <a:gd name="connsiteX2" fmla="*/ 7486 w 12832"/>
                <a:gd name="connsiteY2" fmla="*/ 14790 h 14835"/>
                <a:gd name="connsiteX3" fmla="*/ 57 w 12832"/>
                <a:gd name="connsiteY3" fmla="*/ 8123 h 14835"/>
                <a:gd name="connsiteX4" fmla="*/ 4181 w 12832"/>
                <a:gd name="connsiteY4" fmla="*/ 249 h 14835"/>
                <a:gd name="connsiteX5" fmla="*/ 12058 w 12832"/>
                <a:gd name="connsiteY5" fmla="*/ 4376 h 14835"/>
                <a:gd name="connsiteX6" fmla="*/ 12344 w 12832"/>
                <a:gd name="connsiteY6" fmla="*/ 6218 h 1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32" h="14835">
                  <a:moveTo>
                    <a:pt x="12344" y="6218"/>
                  </a:moveTo>
                  <a:cubicBezTo>
                    <a:pt x="13372" y="9917"/>
                    <a:pt x="11210" y="13752"/>
                    <a:pt x="7515" y="14783"/>
                  </a:cubicBezTo>
                  <a:cubicBezTo>
                    <a:pt x="7505" y="14786"/>
                    <a:pt x="7495" y="14788"/>
                    <a:pt x="7486" y="14790"/>
                  </a:cubicBezTo>
                  <a:cubicBezTo>
                    <a:pt x="3609" y="14954"/>
                    <a:pt x="314" y="11994"/>
                    <a:pt x="57" y="8123"/>
                  </a:cubicBezTo>
                  <a:cubicBezTo>
                    <a:pt x="-982" y="4809"/>
                    <a:pt x="866" y="1283"/>
                    <a:pt x="4181" y="249"/>
                  </a:cubicBezTo>
                  <a:cubicBezTo>
                    <a:pt x="7495" y="-786"/>
                    <a:pt x="11020" y="1062"/>
                    <a:pt x="12058" y="4376"/>
                  </a:cubicBezTo>
                  <a:cubicBezTo>
                    <a:pt x="12249" y="4972"/>
                    <a:pt x="12344" y="5593"/>
                    <a:pt x="12344" y="6218"/>
                  </a:cubicBezTo>
                  <a:close/>
                </a:path>
              </a:pathLst>
            </a:custGeom>
            <a:solidFill>
              <a:srgbClr val="0079A9"/>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79415071-5147-BA41-7E3A-E7177294D900}"/>
                </a:ext>
              </a:extLst>
            </p:cNvPr>
            <p:cNvSpPr/>
            <p:nvPr/>
          </p:nvSpPr>
          <p:spPr>
            <a:xfrm>
              <a:off x="5306643" y="2190368"/>
              <a:ext cx="10150" cy="12404"/>
            </a:xfrm>
            <a:custGeom>
              <a:avLst/>
              <a:gdLst>
                <a:gd name="connsiteX0" fmla="*/ 9408 w 10150"/>
                <a:gd name="connsiteY0" fmla="*/ 5105 h 12404"/>
                <a:gd name="connsiteX1" fmla="*/ 7084 w 10150"/>
                <a:gd name="connsiteY1" fmla="*/ 11854 h 12404"/>
                <a:gd name="connsiteX2" fmla="*/ 330 w 10150"/>
                <a:gd name="connsiteY2" fmla="*/ 9528 h 12404"/>
                <a:gd name="connsiteX3" fmla="*/ -117 w 10150"/>
                <a:gd name="connsiteY3" fmla="*/ 6534 h 12404"/>
                <a:gd name="connsiteX4" fmla="*/ 3978 w 10150"/>
                <a:gd name="connsiteY4" fmla="*/ -39 h 12404"/>
                <a:gd name="connsiteX5" fmla="*/ 9408 w 10150"/>
                <a:gd name="connsiteY5" fmla="*/ 5105 h 1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0" h="12404">
                  <a:moveTo>
                    <a:pt x="9408" y="5105"/>
                  </a:moveTo>
                  <a:cubicBezTo>
                    <a:pt x="10627" y="7611"/>
                    <a:pt x="9589" y="10633"/>
                    <a:pt x="7084" y="11854"/>
                  </a:cubicBezTo>
                  <a:cubicBezTo>
                    <a:pt x="4579" y="13076"/>
                    <a:pt x="1549" y="12035"/>
                    <a:pt x="330" y="9528"/>
                  </a:cubicBezTo>
                  <a:cubicBezTo>
                    <a:pt x="-117" y="8600"/>
                    <a:pt x="-279" y="7555"/>
                    <a:pt x="-117" y="6534"/>
                  </a:cubicBezTo>
                  <a:cubicBezTo>
                    <a:pt x="-717" y="3602"/>
                    <a:pt x="1083" y="712"/>
                    <a:pt x="3978" y="-39"/>
                  </a:cubicBezTo>
                  <a:cubicBezTo>
                    <a:pt x="6865" y="-42"/>
                    <a:pt x="9255" y="2219"/>
                    <a:pt x="9408" y="5105"/>
                  </a:cubicBezTo>
                  <a:close/>
                </a:path>
              </a:pathLst>
            </a:custGeom>
            <a:solidFill>
              <a:srgbClr val="0079A9"/>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CF26C17F-F6C2-F055-CF5F-7C6DBB3EDF64}"/>
                </a:ext>
              </a:extLst>
            </p:cNvPr>
            <p:cNvSpPr/>
            <p:nvPr/>
          </p:nvSpPr>
          <p:spPr>
            <a:xfrm>
              <a:off x="5299226" y="2208170"/>
              <a:ext cx="8264" cy="9349"/>
            </a:xfrm>
            <a:custGeom>
              <a:avLst/>
              <a:gdLst>
                <a:gd name="connsiteX0" fmla="*/ 7966 w 8264"/>
                <a:gd name="connsiteY0" fmla="*/ 4067 h 9349"/>
                <a:gd name="connsiteX1" fmla="*/ 4442 w 8264"/>
                <a:gd name="connsiteY1" fmla="*/ 9306 h 9349"/>
                <a:gd name="connsiteX2" fmla="*/ -130 w 8264"/>
                <a:gd name="connsiteY2" fmla="*/ 5124 h 9349"/>
                <a:gd name="connsiteX3" fmla="*/ -130 w 8264"/>
                <a:gd name="connsiteY3" fmla="*/ 5115 h 9349"/>
                <a:gd name="connsiteX4" fmla="*/ 3128 w 8264"/>
                <a:gd name="connsiteY4" fmla="*/ 5 h 9349"/>
                <a:gd name="connsiteX5" fmla="*/ 3299 w 8264"/>
                <a:gd name="connsiteY5" fmla="*/ -29 h 9349"/>
                <a:gd name="connsiteX6" fmla="*/ 7966 w 8264"/>
                <a:gd name="connsiteY6" fmla="*/ 4048 h 9349"/>
                <a:gd name="connsiteX7" fmla="*/ 7966 w 8264"/>
                <a:gd name="connsiteY7" fmla="*/ 4067 h 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9349">
                  <a:moveTo>
                    <a:pt x="7966" y="4067"/>
                  </a:moveTo>
                  <a:cubicBezTo>
                    <a:pt x="8376" y="6474"/>
                    <a:pt x="6824" y="8781"/>
                    <a:pt x="4442" y="9306"/>
                  </a:cubicBezTo>
                  <a:cubicBezTo>
                    <a:pt x="2023" y="9414"/>
                    <a:pt x="-25" y="7541"/>
                    <a:pt x="-130" y="5124"/>
                  </a:cubicBezTo>
                  <a:cubicBezTo>
                    <a:pt x="-130" y="5121"/>
                    <a:pt x="-130" y="5118"/>
                    <a:pt x="-130" y="5115"/>
                  </a:cubicBezTo>
                  <a:cubicBezTo>
                    <a:pt x="-644" y="2803"/>
                    <a:pt x="823" y="515"/>
                    <a:pt x="3128" y="5"/>
                  </a:cubicBezTo>
                  <a:cubicBezTo>
                    <a:pt x="3185" y="-8"/>
                    <a:pt x="3242" y="-18"/>
                    <a:pt x="3299" y="-29"/>
                  </a:cubicBezTo>
                  <a:cubicBezTo>
                    <a:pt x="5709" y="-191"/>
                    <a:pt x="7805" y="1635"/>
                    <a:pt x="7966" y="4048"/>
                  </a:cubicBezTo>
                  <a:cubicBezTo>
                    <a:pt x="7966" y="4055"/>
                    <a:pt x="7966" y="4061"/>
                    <a:pt x="7966" y="4067"/>
                  </a:cubicBezTo>
                  <a:close/>
                </a:path>
              </a:pathLst>
            </a:custGeom>
            <a:solidFill>
              <a:srgbClr val="0079A9"/>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0C8ADFCE-8106-03D5-5E9A-BF92A3AE2352}"/>
                </a:ext>
              </a:extLst>
            </p:cNvPr>
            <p:cNvSpPr/>
            <p:nvPr/>
          </p:nvSpPr>
          <p:spPr>
            <a:xfrm>
              <a:off x="5312286" y="2205157"/>
              <a:ext cx="10355" cy="11962"/>
            </a:xfrm>
            <a:custGeom>
              <a:avLst/>
              <a:gdLst>
                <a:gd name="connsiteX0" fmla="*/ 9193 w 10355"/>
                <a:gd name="connsiteY0" fmla="*/ 9652 h 11962"/>
                <a:gd name="connsiteX1" fmla="*/ 2497 w 10355"/>
                <a:gd name="connsiteY1" fmla="*/ 11177 h 11962"/>
                <a:gd name="connsiteX2" fmla="*/ 1859 w 10355"/>
                <a:gd name="connsiteY2" fmla="*/ 10700 h 11962"/>
                <a:gd name="connsiteX3" fmla="*/ 716 w 10355"/>
                <a:gd name="connsiteY3" fmla="*/ 2222 h 11962"/>
                <a:gd name="connsiteX4" fmla="*/ 7127 w 10355"/>
                <a:gd name="connsiteY4" fmla="*/ 631 h 11962"/>
                <a:gd name="connsiteX5" fmla="*/ 7955 w 10355"/>
                <a:gd name="connsiteY5" fmla="*/ 1270 h 11962"/>
                <a:gd name="connsiteX6" fmla="*/ 9193 w 10355"/>
                <a:gd name="connsiteY6" fmla="*/ 9652 h 11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55" h="11962">
                  <a:moveTo>
                    <a:pt x="9193" y="9652"/>
                  </a:moveTo>
                  <a:cubicBezTo>
                    <a:pt x="7765" y="11923"/>
                    <a:pt x="4764" y="12606"/>
                    <a:pt x="2497" y="11177"/>
                  </a:cubicBezTo>
                  <a:cubicBezTo>
                    <a:pt x="2269" y="11035"/>
                    <a:pt x="2059" y="10876"/>
                    <a:pt x="1859" y="10700"/>
                  </a:cubicBezTo>
                  <a:cubicBezTo>
                    <a:pt x="-417" y="8470"/>
                    <a:pt x="-893" y="4976"/>
                    <a:pt x="716" y="2222"/>
                  </a:cubicBezTo>
                  <a:cubicBezTo>
                    <a:pt x="2050" y="14"/>
                    <a:pt x="4917" y="-699"/>
                    <a:pt x="7127" y="631"/>
                  </a:cubicBezTo>
                  <a:cubicBezTo>
                    <a:pt x="7422" y="812"/>
                    <a:pt x="7698" y="1026"/>
                    <a:pt x="7955" y="1270"/>
                  </a:cubicBezTo>
                  <a:cubicBezTo>
                    <a:pt x="10279" y="3427"/>
                    <a:pt x="10803" y="6914"/>
                    <a:pt x="9193" y="9652"/>
                  </a:cubicBezTo>
                  <a:close/>
                </a:path>
              </a:pathLst>
            </a:custGeom>
            <a:solidFill>
              <a:srgbClr val="0079A9"/>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4484BFBF-8469-A63F-C93B-59891F12154A}"/>
                </a:ext>
              </a:extLst>
            </p:cNvPr>
            <p:cNvSpPr/>
            <p:nvPr/>
          </p:nvSpPr>
          <p:spPr>
            <a:xfrm>
              <a:off x="5347267" y="2206722"/>
              <a:ext cx="12893" cy="14543"/>
            </a:xfrm>
            <a:custGeom>
              <a:avLst/>
              <a:gdLst>
                <a:gd name="connsiteX0" fmla="*/ 12409 w 12893"/>
                <a:gd name="connsiteY0" fmla="*/ 6086 h 14543"/>
                <a:gd name="connsiteX1" fmla="*/ 7722 w 12893"/>
                <a:gd name="connsiteY1" fmla="*/ 14423 h 14543"/>
                <a:gd name="connsiteX2" fmla="*/ 7551 w 12893"/>
                <a:gd name="connsiteY2" fmla="*/ 14468 h 14543"/>
                <a:gd name="connsiteX3" fmla="*/ 26 w 12893"/>
                <a:gd name="connsiteY3" fmla="*/ 8372 h 14543"/>
                <a:gd name="connsiteX4" fmla="*/ 4684 w 12893"/>
                <a:gd name="connsiteY4" fmla="*/ 19 h 14543"/>
                <a:gd name="connsiteX5" fmla="*/ 4788 w 12893"/>
                <a:gd name="connsiteY5" fmla="*/ -10 h 14543"/>
                <a:gd name="connsiteX6" fmla="*/ 12409 w 12893"/>
                <a:gd name="connsiteY6" fmla="*/ 6086 h 14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93" h="14543">
                  <a:moveTo>
                    <a:pt x="12409" y="6086"/>
                  </a:moveTo>
                  <a:cubicBezTo>
                    <a:pt x="13418" y="9683"/>
                    <a:pt x="11313" y="13415"/>
                    <a:pt x="7722" y="14423"/>
                  </a:cubicBezTo>
                  <a:cubicBezTo>
                    <a:pt x="7665" y="14439"/>
                    <a:pt x="7608" y="14454"/>
                    <a:pt x="7551" y="14468"/>
                  </a:cubicBezTo>
                  <a:cubicBezTo>
                    <a:pt x="3788" y="14857"/>
                    <a:pt x="426" y="12131"/>
                    <a:pt x="26" y="8372"/>
                  </a:cubicBezTo>
                  <a:cubicBezTo>
                    <a:pt x="-993" y="4779"/>
                    <a:pt x="1093" y="1040"/>
                    <a:pt x="4684" y="19"/>
                  </a:cubicBezTo>
                  <a:cubicBezTo>
                    <a:pt x="4722" y="9"/>
                    <a:pt x="4750" y="0"/>
                    <a:pt x="4788" y="-10"/>
                  </a:cubicBezTo>
                  <a:cubicBezTo>
                    <a:pt x="8551" y="-349"/>
                    <a:pt x="11913" y="2340"/>
                    <a:pt x="12409" y="6086"/>
                  </a:cubicBezTo>
                  <a:close/>
                </a:path>
              </a:pathLst>
            </a:custGeom>
            <a:solidFill>
              <a:srgbClr val="0079A9"/>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53D4A500-E580-7F97-3B91-68E5F9855CDB}"/>
                </a:ext>
              </a:extLst>
            </p:cNvPr>
            <p:cNvSpPr/>
            <p:nvPr/>
          </p:nvSpPr>
          <p:spPr>
            <a:xfrm>
              <a:off x="5324474" y="2204244"/>
              <a:ext cx="19050" cy="18957"/>
            </a:xfrm>
            <a:custGeom>
              <a:avLst/>
              <a:gdLst>
                <a:gd name="connsiteX0" fmla="*/ 18818 w 19050"/>
                <a:gd name="connsiteY0" fmla="*/ 9517 h 18957"/>
                <a:gd name="connsiteX1" fmla="*/ 9169 w 19050"/>
                <a:gd name="connsiteY1" fmla="*/ 18918 h 18957"/>
                <a:gd name="connsiteX2" fmla="*/ -232 w 19050"/>
                <a:gd name="connsiteY2" fmla="*/ 9271 h 18957"/>
                <a:gd name="connsiteX3" fmla="*/ 7769 w 19050"/>
                <a:gd name="connsiteY3" fmla="*/ -8 h 18957"/>
                <a:gd name="connsiteX4" fmla="*/ 18818 w 19050"/>
                <a:gd name="connsiteY4" fmla="*/ 9461 h 18957"/>
                <a:gd name="connsiteX5" fmla="*/ 18818 w 19050"/>
                <a:gd name="connsiteY5" fmla="*/ 9517 h 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8957">
                  <a:moveTo>
                    <a:pt x="18818" y="9517"/>
                  </a:moveTo>
                  <a:cubicBezTo>
                    <a:pt x="18752" y="14777"/>
                    <a:pt x="14427" y="18986"/>
                    <a:pt x="9169" y="18918"/>
                  </a:cubicBezTo>
                  <a:cubicBezTo>
                    <a:pt x="3912" y="18851"/>
                    <a:pt x="-298" y="14532"/>
                    <a:pt x="-232" y="9271"/>
                  </a:cubicBezTo>
                  <a:cubicBezTo>
                    <a:pt x="-175" y="4646"/>
                    <a:pt x="3207" y="732"/>
                    <a:pt x="7769" y="-8"/>
                  </a:cubicBezTo>
                  <a:cubicBezTo>
                    <a:pt x="13437" y="-443"/>
                    <a:pt x="18380" y="3796"/>
                    <a:pt x="18818" y="9461"/>
                  </a:cubicBezTo>
                  <a:cubicBezTo>
                    <a:pt x="18818" y="9480"/>
                    <a:pt x="18818" y="9498"/>
                    <a:pt x="18818" y="9517"/>
                  </a:cubicBezTo>
                  <a:close/>
                </a:path>
              </a:pathLst>
            </a:custGeom>
            <a:solidFill>
              <a:srgbClr val="0079A9"/>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E79D6640-A21E-C60B-AAD4-25144F2A6A18}"/>
                </a:ext>
              </a:extLst>
            </p:cNvPr>
            <p:cNvSpPr/>
            <p:nvPr/>
          </p:nvSpPr>
          <p:spPr>
            <a:xfrm>
              <a:off x="5363440" y="2203767"/>
              <a:ext cx="8295" cy="9516"/>
            </a:xfrm>
            <a:custGeom>
              <a:avLst/>
              <a:gdLst>
                <a:gd name="connsiteX0" fmla="*/ 7856 w 8295"/>
                <a:gd name="connsiteY0" fmla="*/ 3802 h 9516"/>
                <a:gd name="connsiteX1" fmla="*/ 4922 w 8295"/>
                <a:gd name="connsiteY1" fmla="*/ 9414 h 9516"/>
                <a:gd name="connsiteX2" fmla="*/ 4903 w 8295"/>
                <a:gd name="connsiteY2" fmla="*/ 9422 h 9516"/>
                <a:gd name="connsiteX3" fmla="*/ -12 w 8295"/>
                <a:gd name="connsiteY3" fmla="*/ 5879 h 9516"/>
                <a:gd name="connsiteX4" fmla="*/ -50 w 8295"/>
                <a:gd name="connsiteY4" fmla="*/ 5612 h 9516"/>
                <a:gd name="connsiteX5" fmla="*/ 2903 w 8295"/>
                <a:gd name="connsiteY5" fmla="*/ -8 h 9516"/>
                <a:gd name="connsiteX6" fmla="*/ 7856 w 8295"/>
                <a:gd name="connsiteY6" fmla="*/ 3802 h 9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5" h="9516">
                  <a:moveTo>
                    <a:pt x="7856" y="3802"/>
                  </a:moveTo>
                  <a:cubicBezTo>
                    <a:pt x="8599" y="6161"/>
                    <a:pt x="7284" y="8674"/>
                    <a:pt x="4922" y="9414"/>
                  </a:cubicBezTo>
                  <a:cubicBezTo>
                    <a:pt x="4922" y="9417"/>
                    <a:pt x="4912" y="9420"/>
                    <a:pt x="4903" y="9422"/>
                  </a:cubicBezTo>
                  <a:cubicBezTo>
                    <a:pt x="2569" y="9802"/>
                    <a:pt x="369" y="8215"/>
                    <a:pt x="-12" y="5879"/>
                  </a:cubicBezTo>
                  <a:cubicBezTo>
                    <a:pt x="-31" y="5790"/>
                    <a:pt x="-41" y="5702"/>
                    <a:pt x="-50" y="5612"/>
                  </a:cubicBezTo>
                  <a:cubicBezTo>
                    <a:pt x="-736" y="3249"/>
                    <a:pt x="569" y="766"/>
                    <a:pt x="2903" y="-8"/>
                  </a:cubicBezTo>
                  <a:cubicBezTo>
                    <a:pt x="5312" y="-291"/>
                    <a:pt x="7513" y="1399"/>
                    <a:pt x="7856" y="3802"/>
                  </a:cubicBezTo>
                  <a:close/>
                </a:path>
              </a:pathLst>
            </a:custGeom>
            <a:solidFill>
              <a:srgbClr val="0079A9"/>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C28108D9-79F1-3738-E1B1-E06B3DD928B4}"/>
                </a:ext>
              </a:extLst>
            </p:cNvPr>
            <p:cNvSpPr/>
            <p:nvPr/>
          </p:nvSpPr>
          <p:spPr>
            <a:xfrm>
              <a:off x="5364911" y="2222610"/>
              <a:ext cx="7417" cy="8369"/>
            </a:xfrm>
            <a:custGeom>
              <a:avLst/>
              <a:gdLst>
                <a:gd name="connsiteX0" fmla="*/ 7052 w 7417"/>
                <a:gd name="connsiteY0" fmla="*/ 3343 h 8369"/>
                <a:gd name="connsiteX1" fmla="*/ 4289 w 7417"/>
                <a:gd name="connsiteY1" fmla="*/ 8296 h 8369"/>
                <a:gd name="connsiteX2" fmla="*/ -92 w 7417"/>
                <a:gd name="connsiteY2" fmla="*/ 4962 h 8369"/>
                <a:gd name="connsiteX3" fmla="*/ 2575 w 7417"/>
                <a:gd name="connsiteY3" fmla="*/ 9 h 8369"/>
                <a:gd name="connsiteX4" fmla="*/ 7042 w 7417"/>
                <a:gd name="connsiteY4" fmla="*/ 3260 h 8369"/>
                <a:gd name="connsiteX5" fmla="*/ 7052 w 7417"/>
                <a:gd name="connsiteY5" fmla="*/ 3343 h 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7" h="8369">
                  <a:moveTo>
                    <a:pt x="7052" y="3343"/>
                  </a:moveTo>
                  <a:cubicBezTo>
                    <a:pt x="7604" y="5468"/>
                    <a:pt x="6385" y="7652"/>
                    <a:pt x="4289" y="8296"/>
                  </a:cubicBezTo>
                  <a:cubicBezTo>
                    <a:pt x="2165" y="8578"/>
                    <a:pt x="203" y="7089"/>
                    <a:pt x="-92" y="4962"/>
                  </a:cubicBezTo>
                  <a:cubicBezTo>
                    <a:pt x="-654" y="2865"/>
                    <a:pt x="518" y="692"/>
                    <a:pt x="2575" y="9"/>
                  </a:cubicBezTo>
                  <a:cubicBezTo>
                    <a:pt x="4709" y="-326"/>
                    <a:pt x="6709" y="1130"/>
                    <a:pt x="7042" y="3260"/>
                  </a:cubicBezTo>
                  <a:cubicBezTo>
                    <a:pt x="7042" y="3288"/>
                    <a:pt x="7052" y="3316"/>
                    <a:pt x="7052" y="3343"/>
                  </a:cubicBezTo>
                  <a:close/>
                </a:path>
              </a:pathLst>
            </a:custGeom>
            <a:solidFill>
              <a:srgbClr val="0079A9"/>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6463A7E2-BCE4-DED6-A485-C55EA84842F2}"/>
                </a:ext>
              </a:extLst>
            </p:cNvPr>
            <p:cNvSpPr/>
            <p:nvPr/>
          </p:nvSpPr>
          <p:spPr>
            <a:xfrm>
              <a:off x="5355905" y="2234900"/>
              <a:ext cx="11747" cy="12850"/>
            </a:xfrm>
            <a:custGeom>
              <a:avLst/>
              <a:gdLst>
                <a:gd name="connsiteX0" fmla="*/ 11295 w 11747"/>
                <a:gd name="connsiteY0" fmla="*/ 5245 h 12850"/>
                <a:gd name="connsiteX1" fmla="*/ 7027 w 11747"/>
                <a:gd name="connsiteY1" fmla="*/ 12739 h 12850"/>
                <a:gd name="connsiteX2" fmla="*/ 6913 w 11747"/>
                <a:gd name="connsiteY2" fmla="*/ 12770 h 12850"/>
                <a:gd name="connsiteX3" fmla="*/ -40 w 11747"/>
                <a:gd name="connsiteY3" fmla="*/ 7341 h 12850"/>
                <a:gd name="connsiteX4" fmla="*/ 4265 w 11747"/>
                <a:gd name="connsiteY4" fmla="*/ 27 h 12850"/>
                <a:gd name="connsiteX5" fmla="*/ 4341 w 11747"/>
                <a:gd name="connsiteY5" fmla="*/ 7 h 12850"/>
                <a:gd name="connsiteX6" fmla="*/ 11295 w 11747"/>
                <a:gd name="connsiteY6" fmla="*/ 5245 h 1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47" h="12850">
                  <a:moveTo>
                    <a:pt x="11295" y="5245"/>
                  </a:moveTo>
                  <a:cubicBezTo>
                    <a:pt x="12190" y="8491"/>
                    <a:pt x="10276" y="11846"/>
                    <a:pt x="7027" y="12739"/>
                  </a:cubicBezTo>
                  <a:cubicBezTo>
                    <a:pt x="6989" y="12749"/>
                    <a:pt x="6951" y="12760"/>
                    <a:pt x="6913" y="12770"/>
                  </a:cubicBezTo>
                  <a:cubicBezTo>
                    <a:pt x="3503" y="13163"/>
                    <a:pt x="408" y="10746"/>
                    <a:pt x="-40" y="7341"/>
                  </a:cubicBezTo>
                  <a:cubicBezTo>
                    <a:pt x="-869" y="4133"/>
                    <a:pt x="1055" y="858"/>
                    <a:pt x="4265" y="27"/>
                  </a:cubicBezTo>
                  <a:cubicBezTo>
                    <a:pt x="4294" y="20"/>
                    <a:pt x="4313" y="13"/>
                    <a:pt x="4341" y="7"/>
                  </a:cubicBezTo>
                  <a:cubicBezTo>
                    <a:pt x="7685" y="-394"/>
                    <a:pt x="10761" y="1917"/>
                    <a:pt x="11295" y="5245"/>
                  </a:cubicBezTo>
                  <a:close/>
                </a:path>
              </a:pathLst>
            </a:custGeom>
            <a:solidFill>
              <a:srgbClr val="0079A9"/>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914224B8-2DEB-16F0-C347-570C8499C358}"/>
                </a:ext>
              </a:extLst>
            </p:cNvPr>
            <p:cNvSpPr/>
            <p:nvPr/>
          </p:nvSpPr>
          <p:spPr>
            <a:xfrm>
              <a:off x="5335683" y="2235567"/>
              <a:ext cx="14680" cy="16316"/>
            </a:xfrm>
            <a:custGeom>
              <a:avLst/>
              <a:gdLst>
                <a:gd name="connsiteX0" fmla="*/ 14181 w 14680"/>
                <a:gd name="connsiteY0" fmla="*/ 6673 h 16316"/>
                <a:gd name="connsiteX1" fmla="*/ 8742 w 14680"/>
                <a:gd name="connsiteY1" fmla="*/ 16130 h 16316"/>
                <a:gd name="connsiteX2" fmla="*/ 8466 w 14680"/>
                <a:gd name="connsiteY2" fmla="*/ 16198 h 16316"/>
                <a:gd name="connsiteX3" fmla="*/ 36 w 14680"/>
                <a:gd name="connsiteY3" fmla="*/ 9927 h 16316"/>
                <a:gd name="connsiteX4" fmla="*/ -11 w 14680"/>
                <a:gd name="connsiteY4" fmla="*/ 9531 h 16316"/>
                <a:gd name="connsiteX5" fmla="*/ 5799 w 14680"/>
                <a:gd name="connsiteY5" fmla="*/ 6 h 16316"/>
                <a:gd name="connsiteX6" fmla="*/ 14181 w 14680"/>
                <a:gd name="connsiteY6" fmla="*/ 6673 h 1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80" h="16316">
                  <a:moveTo>
                    <a:pt x="14181" y="6673"/>
                  </a:moveTo>
                  <a:cubicBezTo>
                    <a:pt x="15286" y="10787"/>
                    <a:pt x="12857" y="15022"/>
                    <a:pt x="8742" y="16130"/>
                  </a:cubicBezTo>
                  <a:cubicBezTo>
                    <a:pt x="8647" y="16155"/>
                    <a:pt x="8561" y="16177"/>
                    <a:pt x="8466" y="16198"/>
                  </a:cubicBezTo>
                  <a:cubicBezTo>
                    <a:pt x="4408" y="16795"/>
                    <a:pt x="636" y="13987"/>
                    <a:pt x="36" y="9927"/>
                  </a:cubicBezTo>
                  <a:cubicBezTo>
                    <a:pt x="17" y="9796"/>
                    <a:pt x="-2" y="9663"/>
                    <a:pt x="-11" y="9531"/>
                  </a:cubicBezTo>
                  <a:cubicBezTo>
                    <a:pt x="-1031" y="5298"/>
                    <a:pt x="1570" y="1039"/>
                    <a:pt x="5799" y="6"/>
                  </a:cubicBezTo>
                  <a:cubicBezTo>
                    <a:pt x="9952" y="-441"/>
                    <a:pt x="13686" y="2531"/>
                    <a:pt x="14181" y="6673"/>
                  </a:cubicBezTo>
                  <a:close/>
                </a:path>
              </a:pathLst>
            </a:custGeom>
            <a:solidFill>
              <a:srgbClr val="0079A9"/>
            </a:solid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B7BB522B-799A-D3E8-FF08-DAD3946E6725}"/>
                </a:ext>
              </a:extLst>
            </p:cNvPr>
            <p:cNvSpPr/>
            <p:nvPr/>
          </p:nvSpPr>
          <p:spPr>
            <a:xfrm>
              <a:off x="5307899" y="2222628"/>
              <a:ext cx="15869" cy="15815"/>
            </a:xfrm>
            <a:custGeom>
              <a:avLst/>
              <a:gdLst>
                <a:gd name="connsiteX0" fmla="*/ 15486 w 15869"/>
                <a:gd name="connsiteY0" fmla="*/ 6659 h 15815"/>
                <a:gd name="connsiteX1" fmla="*/ 9676 w 15869"/>
                <a:gd name="connsiteY1" fmla="*/ 15517 h 15815"/>
                <a:gd name="connsiteX2" fmla="*/ 27 w 15869"/>
                <a:gd name="connsiteY2" fmla="*/ 9872 h 15815"/>
                <a:gd name="connsiteX3" fmla="*/ 5675 w 15869"/>
                <a:gd name="connsiteY3" fmla="*/ 221 h 15815"/>
                <a:gd name="connsiteX4" fmla="*/ 15324 w 15869"/>
                <a:gd name="connsiteY4" fmla="*/ 5867 h 15815"/>
                <a:gd name="connsiteX5" fmla="*/ 15486 w 15869"/>
                <a:gd name="connsiteY5" fmla="*/ 6659 h 1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9" h="15815">
                  <a:moveTo>
                    <a:pt x="15486" y="6659"/>
                  </a:moveTo>
                  <a:cubicBezTo>
                    <a:pt x="16305" y="10706"/>
                    <a:pt x="13715" y="14659"/>
                    <a:pt x="9676" y="15517"/>
                  </a:cubicBezTo>
                  <a:cubicBezTo>
                    <a:pt x="5456" y="16623"/>
                    <a:pt x="1132" y="14095"/>
                    <a:pt x="27" y="9872"/>
                  </a:cubicBezTo>
                  <a:cubicBezTo>
                    <a:pt x="-1078" y="5647"/>
                    <a:pt x="1446" y="1327"/>
                    <a:pt x="5675" y="221"/>
                  </a:cubicBezTo>
                  <a:cubicBezTo>
                    <a:pt x="9895" y="-885"/>
                    <a:pt x="14219" y="1643"/>
                    <a:pt x="15324" y="5867"/>
                  </a:cubicBezTo>
                  <a:cubicBezTo>
                    <a:pt x="15391" y="6128"/>
                    <a:pt x="15448" y="6392"/>
                    <a:pt x="15486" y="6659"/>
                  </a:cubicBezTo>
                  <a:close/>
                </a:path>
              </a:pathLst>
            </a:custGeom>
            <a:solidFill>
              <a:srgbClr val="0079A9"/>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94C6931E-32DF-A573-9B82-9A58D2DA97DD}"/>
                </a:ext>
              </a:extLst>
            </p:cNvPr>
            <p:cNvSpPr/>
            <p:nvPr/>
          </p:nvSpPr>
          <p:spPr>
            <a:xfrm>
              <a:off x="5318232" y="2243415"/>
              <a:ext cx="5528" cy="6015"/>
            </a:xfrm>
            <a:custGeom>
              <a:avLst/>
              <a:gdLst>
                <a:gd name="connsiteX0" fmla="*/ 5248 w 5528"/>
                <a:gd name="connsiteY0" fmla="*/ 2636 h 6015"/>
                <a:gd name="connsiteX1" fmla="*/ 2962 w 5528"/>
                <a:gd name="connsiteY1" fmla="*/ 5969 h 6015"/>
                <a:gd name="connsiteX2" fmla="*/ 2962 w 5528"/>
                <a:gd name="connsiteY2" fmla="*/ 5969 h 6015"/>
                <a:gd name="connsiteX3" fmla="*/ -182 w 5528"/>
                <a:gd name="connsiteY3" fmla="*/ 3397 h 6015"/>
                <a:gd name="connsiteX4" fmla="*/ 2104 w 5528"/>
                <a:gd name="connsiteY4" fmla="*/ -31 h 6015"/>
                <a:gd name="connsiteX5" fmla="*/ 5248 w 5528"/>
                <a:gd name="connsiteY5" fmla="*/ 2636 h 6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8" h="6015">
                  <a:moveTo>
                    <a:pt x="5248" y="2636"/>
                  </a:moveTo>
                  <a:cubicBezTo>
                    <a:pt x="5533" y="4187"/>
                    <a:pt x="4514" y="5680"/>
                    <a:pt x="2962" y="5969"/>
                  </a:cubicBezTo>
                  <a:cubicBezTo>
                    <a:pt x="2962" y="5969"/>
                    <a:pt x="2962" y="5969"/>
                    <a:pt x="2962" y="5969"/>
                  </a:cubicBezTo>
                  <a:cubicBezTo>
                    <a:pt x="1400" y="6083"/>
                    <a:pt x="18" y="4954"/>
                    <a:pt x="-182" y="3397"/>
                  </a:cubicBezTo>
                  <a:cubicBezTo>
                    <a:pt x="-477" y="1824"/>
                    <a:pt x="542" y="303"/>
                    <a:pt x="2104" y="-31"/>
                  </a:cubicBezTo>
                  <a:cubicBezTo>
                    <a:pt x="3705" y="-142"/>
                    <a:pt x="5095" y="1041"/>
                    <a:pt x="5248" y="2636"/>
                  </a:cubicBezTo>
                  <a:close/>
                </a:path>
              </a:pathLst>
            </a:custGeom>
            <a:solidFill>
              <a:srgbClr val="0079A9"/>
            </a:solidFill>
            <a:ln w="9525" cap="flat">
              <a:no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4B9324F6-DBFA-C151-AA90-28CDB704A6D2}"/>
                </a:ext>
              </a:extLst>
            </p:cNvPr>
            <p:cNvSpPr/>
            <p:nvPr/>
          </p:nvSpPr>
          <p:spPr>
            <a:xfrm>
              <a:off x="5323588" y="2135920"/>
              <a:ext cx="9865" cy="12347"/>
            </a:xfrm>
            <a:custGeom>
              <a:avLst/>
              <a:gdLst>
                <a:gd name="connsiteX0" fmla="*/ 9417 w 9865"/>
                <a:gd name="connsiteY0" fmla="*/ 5356 h 12347"/>
                <a:gd name="connsiteX1" fmla="*/ 5798 w 9865"/>
                <a:gd name="connsiteY1" fmla="*/ 12309 h 12347"/>
                <a:gd name="connsiteX2" fmla="*/ -13 w 9865"/>
                <a:gd name="connsiteY2" fmla="*/ 7071 h 12347"/>
                <a:gd name="connsiteX3" fmla="*/ 3607 w 9865"/>
                <a:gd name="connsiteY3" fmla="*/ 22 h 12347"/>
                <a:gd name="connsiteX4" fmla="*/ 9417 w 9865"/>
                <a:gd name="connsiteY4" fmla="*/ 5356 h 12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65" h="12347">
                  <a:moveTo>
                    <a:pt x="9417" y="5356"/>
                  </a:moveTo>
                  <a:cubicBezTo>
                    <a:pt x="10236" y="8267"/>
                    <a:pt x="8655" y="11315"/>
                    <a:pt x="5798" y="12309"/>
                  </a:cubicBezTo>
                  <a:cubicBezTo>
                    <a:pt x="3131" y="12309"/>
                    <a:pt x="559" y="10500"/>
                    <a:pt x="-13" y="7071"/>
                  </a:cubicBezTo>
                  <a:cubicBezTo>
                    <a:pt x="-841" y="4135"/>
                    <a:pt x="740" y="1057"/>
                    <a:pt x="3607" y="22"/>
                  </a:cubicBezTo>
                  <a:cubicBezTo>
                    <a:pt x="6179" y="-454"/>
                    <a:pt x="8750" y="1927"/>
                    <a:pt x="9417" y="5356"/>
                  </a:cubicBezTo>
                  <a:close/>
                </a:path>
              </a:pathLst>
            </a:custGeom>
            <a:solidFill>
              <a:srgbClr val="0079A9"/>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D9C583BE-915B-6B67-8046-59CEF5595452}"/>
                </a:ext>
              </a:extLst>
            </p:cNvPr>
            <p:cNvSpPr/>
            <p:nvPr/>
          </p:nvSpPr>
          <p:spPr>
            <a:xfrm>
              <a:off x="5303979" y="2143886"/>
              <a:ext cx="12221" cy="15049"/>
            </a:xfrm>
            <a:custGeom>
              <a:avLst/>
              <a:gdLst>
                <a:gd name="connsiteX0" fmla="*/ 11786 w 12221"/>
                <a:gd name="connsiteY0" fmla="*/ 6629 h 15049"/>
                <a:gd name="connsiteX1" fmla="*/ 6833 w 12221"/>
                <a:gd name="connsiteY1" fmla="*/ 15011 h 15049"/>
                <a:gd name="connsiteX2" fmla="*/ -197 w 12221"/>
                <a:gd name="connsiteY2" fmla="*/ 6489 h 15049"/>
                <a:gd name="connsiteX3" fmla="*/ 4737 w 12221"/>
                <a:gd name="connsiteY3" fmla="*/ -39 h 15049"/>
                <a:gd name="connsiteX4" fmla="*/ 11786 w 12221"/>
                <a:gd name="connsiteY4" fmla="*/ 6629 h 15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1" h="15049">
                  <a:moveTo>
                    <a:pt x="11786" y="6629"/>
                  </a:moveTo>
                  <a:cubicBezTo>
                    <a:pt x="12691" y="10306"/>
                    <a:pt x="10491" y="14032"/>
                    <a:pt x="6833" y="15011"/>
                  </a:cubicBezTo>
                  <a:cubicBezTo>
                    <a:pt x="2537" y="14598"/>
                    <a:pt x="-606" y="10783"/>
                    <a:pt x="-197" y="6489"/>
                  </a:cubicBezTo>
                  <a:cubicBezTo>
                    <a:pt x="89" y="3557"/>
                    <a:pt x="1994" y="1033"/>
                    <a:pt x="4737" y="-39"/>
                  </a:cubicBezTo>
                  <a:cubicBezTo>
                    <a:pt x="8490" y="-44"/>
                    <a:pt x="11586" y="2886"/>
                    <a:pt x="11786" y="6629"/>
                  </a:cubicBezTo>
                  <a:close/>
                </a:path>
              </a:pathLst>
            </a:custGeom>
            <a:solidFill>
              <a:srgbClr val="0079A9"/>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09AC16CD-F754-4842-3DAA-116B3A22186F}"/>
                </a:ext>
              </a:extLst>
            </p:cNvPr>
            <p:cNvSpPr/>
            <p:nvPr/>
          </p:nvSpPr>
          <p:spPr>
            <a:xfrm>
              <a:off x="5334974" y="2268150"/>
              <a:ext cx="9898" cy="10540"/>
            </a:xfrm>
            <a:custGeom>
              <a:avLst/>
              <a:gdLst>
                <a:gd name="connsiteX0" fmla="*/ 9556 w 9898"/>
                <a:gd name="connsiteY0" fmla="*/ 4380 h 10540"/>
                <a:gd name="connsiteX1" fmla="*/ 5584 w 9898"/>
                <a:gd name="connsiteY1" fmla="*/ 10472 h 10540"/>
                <a:gd name="connsiteX2" fmla="*/ 5555 w 9898"/>
                <a:gd name="connsiteY2" fmla="*/ 10476 h 10540"/>
                <a:gd name="connsiteX3" fmla="*/ -159 w 9898"/>
                <a:gd name="connsiteY3" fmla="*/ 5904 h 10540"/>
                <a:gd name="connsiteX4" fmla="*/ 3936 w 9898"/>
                <a:gd name="connsiteY4" fmla="*/ -1 h 10540"/>
                <a:gd name="connsiteX5" fmla="*/ 9556 w 9898"/>
                <a:gd name="connsiteY5" fmla="*/ 4380 h 1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98" h="10540">
                  <a:moveTo>
                    <a:pt x="9556" y="4380"/>
                  </a:moveTo>
                  <a:cubicBezTo>
                    <a:pt x="10137" y="7161"/>
                    <a:pt x="8356" y="9888"/>
                    <a:pt x="5584" y="10472"/>
                  </a:cubicBezTo>
                  <a:cubicBezTo>
                    <a:pt x="5574" y="10473"/>
                    <a:pt x="5565" y="10475"/>
                    <a:pt x="5555" y="10476"/>
                  </a:cubicBezTo>
                  <a:cubicBezTo>
                    <a:pt x="2727" y="10756"/>
                    <a:pt x="193" y="8727"/>
                    <a:pt x="-159" y="5904"/>
                  </a:cubicBezTo>
                  <a:cubicBezTo>
                    <a:pt x="-626" y="3151"/>
                    <a:pt x="1193" y="528"/>
                    <a:pt x="3936" y="-1"/>
                  </a:cubicBezTo>
                  <a:cubicBezTo>
                    <a:pt x="6699" y="-337"/>
                    <a:pt x="9213" y="1621"/>
                    <a:pt x="9556" y="4380"/>
                  </a:cubicBezTo>
                  <a:close/>
                </a:path>
              </a:pathLst>
            </a:custGeom>
            <a:solidFill>
              <a:srgbClr val="0079A9"/>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70B5DF55-6D38-312E-1C0B-EC546C4C3BD4}"/>
                </a:ext>
              </a:extLst>
            </p:cNvPr>
            <p:cNvSpPr/>
            <p:nvPr/>
          </p:nvSpPr>
          <p:spPr>
            <a:xfrm>
              <a:off x="5326323" y="2250341"/>
              <a:ext cx="14152" cy="15223"/>
            </a:xfrm>
            <a:custGeom>
              <a:avLst/>
              <a:gdLst>
                <a:gd name="connsiteX0" fmla="*/ 13730 w 14152"/>
                <a:gd name="connsiteY0" fmla="*/ 6568 h 15223"/>
                <a:gd name="connsiteX1" fmla="*/ 8492 w 14152"/>
                <a:gd name="connsiteY1" fmla="*/ 15047 h 15223"/>
                <a:gd name="connsiteX2" fmla="*/ 8015 w 14152"/>
                <a:gd name="connsiteY2" fmla="*/ 15141 h 15223"/>
                <a:gd name="connsiteX3" fmla="*/ -71 w 14152"/>
                <a:gd name="connsiteY3" fmla="*/ 8648 h 15223"/>
                <a:gd name="connsiteX4" fmla="*/ -81 w 14152"/>
                <a:gd name="connsiteY4" fmla="*/ 8569 h 15223"/>
                <a:gd name="connsiteX5" fmla="*/ 5539 w 14152"/>
                <a:gd name="connsiteY5" fmla="*/ 14 h 15223"/>
                <a:gd name="connsiteX6" fmla="*/ 5634 w 14152"/>
                <a:gd name="connsiteY6" fmla="*/ -4 h 15223"/>
                <a:gd name="connsiteX7" fmla="*/ 13730 w 14152"/>
                <a:gd name="connsiteY7" fmla="*/ 6568 h 1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52" h="15223">
                  <a:moveTo>
                    <a:pt x="13730" y="6568"/>
                  </a:moveTo>
                  <a:cubicBezTo>
                    <a:pt x="14626" y="10357"/>
                    <a:pt x="12273" y="14153"/>
                    <a:pt x="8492" y="15047"/>
                  </a:cubicBezTo>
                  <a:cubicBezTo>
                    <a:pt x="8330" y="15084"/>
                    <a:pt x="8177" y="15115"/>
                    <a:pt x="8015" y="15141"/>
                  </a:cubicBezTo>
                  <a:cubicBezTo>
                    <a:pt x="3986" y="15581"/>
                    <a:pt x="367" y="12674"/>
                    <a:pt x="-71" y="8648"/>
                  </a:cubicBezTo>
                  <a:cubicBezTo>
                    <a:pt x="-71" y="8621"/>
                    <a:pt x="-81" y="8595"/>
                    <a:pt x="-81" y="8569"/>
                  </a:cubicBezTo>
                  <a:cubicBezTo>
                    <a:pt x="-890" y="4654"/>
                    <a:pt x="1624" y="824"/>
                    <a:pt x="5539" y="14"/>
                  </a:cubicBezTo>
                  <a:cubicBezTo>
                    <a:pt x="5577" y="9"/>
                    <a:pt x="5605" y="2"/>
                    <a:pt x="5634" y="-4"/>
                  </a:cubicBezTo>
                  <a:cubicBezTo>
                    <a:pt x="9673" y="-393"/>
                    <a:pt x="13283" y="2534"/>
                    <a:pt x="13730" y="6568"/>
                  </a:cubicBezTo>
                  <a:close/>
                </a:path>
              </a:pathLst>
            </a:custGeom>
            <a:solidFill>
              <a:srgbClr val="0079A9"/>
            </a:solidFill>
            <a:ln w="9525" cap="flat">
              <a:no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2BF010B1-190E-6496-319E-ED1D92EEC869}"/>
                </a:ext>
              </a:extLst>
            </p:cNvPr>
            <p:cNvSpPr/>
            <p:nvPr/>
          </p:nvSpPr>
          <p:spPr>
            <a:xfrm>
              <a:off x="5315355" y="2259876"/>
              <a:ext cx="10157" cy="10907"/>
            </a:xfrm>
            <a:custGeom>
              <a:avLst/>
              <a:gdLst>
                <a:gd name="connsiteX0" fmla="*/ 9839 w 10157"/>
                <a:gd name="connsiteY0" fmla="*/ 4653 h 10907"/>
                <a:gd name="connsiteX1" fmla="*/ 5553 w 10157"/>
                <a:gd name="connsiteY1" fmla="*/ 10845 h 10907"/>
                <a:gd name="connsiteX2" fmla="*/ -162 w 10157"/>
                <a:gd name="connsiteY2" fmla="*/ 6125 h 10907"/>
                <a:gd name="connsiteX3" fmla="*/ -162 w 10157"/>
                <a:gd name="connsiteY3" fmla="*/ 6082 h 10907"/>
                <a:gd name="connsiteX4" fmla="*/ 4124 w 10157"/>
                <a:gd name="connsiteY4" fmla="*/ -14 h 10907"/>
                <a:gd name="connsiteX5" fmla="*/ 9839 w 10157"/>
                <a:gd name="connsiteY5" fmla="*/ 4653 h 1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10907">
                  <a:moveTo>
                    <a:pt x="9839" y="4653"/>
                  </a:moveTo>
                  <a:cubicBezTo>
                    <a:pt x="10363" y="7545"/>
                    <a:pt x="8439" y="10314"/>
                    <a:pt x="5553" y="10845"/>
                  </a:cubicBezTo>
                  <a:cubicBezTo>
                    <a:pt x="2676" y="11118"/>
                    <a:pt x="114" y="9005"/>
                    <a:pt x="-162" y="6125"/>
                  </a:cubicBezTo>
                  <a:cubicBezTo>
                    <a:pt x="-162" y="6111"/>
                    <a:pt x="-162" y="6096"/>
                    <a:pt x="-162" y="6082"/>
                  </a:cubicBezTo>
                  <a:cubicBezTo>
                    <a:pt x="-629" y="3224"/>
                    <a:pt x="1276" y="518"/>
                    <a:pt x="4124" y="-14"/>
                  </a:cubicBezTo>
                  <a:cubicBezTo>
                    <a:pt x="6991" y="-291"/>
                    <a:pt x="9534" y="1792"/>
                    <a:pt x="9839" y="4653"/>
                  </a:cubicBezTo>
                  <a:close/>
                </a:path>
              </a:pathLst>
            </a:custGeom>
            <a:solidFill>
              <a:srgbClr val="0079A9"/>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AAA09A4C-8BBF-A0CB-B125-5F896C5E8683}"/>
                </a:ext>
              </a:extLst>
            </p:cNvPr>
            <p:cNvSpPr/>
            <p:nvPr/>
          </p:nvSpPr>
          <p:spPr>
            <a:xfrm>
              <a:off x="5379910" y="2097090"/>
              <a:ext cx="268319" cy="414359"/>
            </a:xfrm>
            <a:custGeom>
              <a:avLst/>
              <a:gdLst>
                <a:gd name="connsiteX0" fmla="*/ 100923 w 268319"/>
                <a:gd name="connsiteY0" fmla="*/ 413851 h 414359"/>
                <a:gd name="connsiteX1" fmla="*/ -232 w 268319"/>
                <a:gd name="connsiteY1" fmla="*/ 39233 h 414359"/>
                <a:gd name="connsiteX2" fmla="*/ 6149 w 268319"/>
                <a:gd name="connsiteY2" fmla="*/ 29708 h 414359"/>
                <a:gd name="connsiteX3" fmla="*/ 22627 w 268319"/>
                <a:gd name="connsiteY3" fmla="*/ 12182 h 414359"/>
                <a:gd name="connsiteX4" fmla="*/ 46345 w 268319"/>
                <a:gd name="connsiteY4" fmla="*/ 561 h 414359"/>
                <a:gd name="connsiteX5" fmla="*/ 61109 w 268319"/>
                <a:gd name="connsiteY5" fmla="*/ 561 h 414359"/>
                <a:gd name="connsiteX6" fmla="*/ 69776 w 268319"/>
                <a:gd name="connsiteY6" fmla="*/ 3133 h 414359"/>
                <a:gd name="connsiteX7" fmla="*/ 74634 w 268319"/>
                <a:gd name="connsiteY7" fmla="*/ 5133 h 414359"/>
                <a:gd name="connsiteX8" fmla="*/ 83492 w 268319"/>
                <a:gd name="connsiteY8" fmla="*/ 5133 h 414359"/>
                <a:gd name="connsiteX9" fmla="*/ 268087 w 268319"/>
                <a:gd name="connsiteY9" fmla="*/ 351367 h 414359"/>
                <a:gd name="connsiteX10" fmla="*/ 257324 w 268319"/>
                <a:gd name="connsiteY10" fmla="*/ 360892 h 414359"/>
                <a:gd name="connsiteX11" fmla="*/ 217700 w 268319"/>
                <a:gd name="connsiteY11" fmla="*/ 386324 h 414359"/>
                <a:gd name="connsiteX12" fmla="*/ 191125 w 268319"/>
                <a:gd name="connsiteY12" fmla="*/ 398421 h 414359"/>
                <a:gd name="connsiteX13" fmla="*/ 176647 w 268319"/>
                <a:gd name="connsiteY13" fmla="*/ 403945 h 414359"/>
                <a:gd name="connsiteX14" fmla="*/ 161883 w 268319"/>
                <a:gd name="connsiteY14" fmla="*/ 407946 h 414359"/>
                <a:gd name="connsiteX15" fmla="*/ 131212 w 268319"/>
                <a:gd name="connsiteY15" fmla="*/ 413470 h 414359"/>
                <a:gd name="connsiteX16" fmla="*/ 100923 w 268319"/>
                <a:gd name="connsiteY16" fmla="*/ 413851 h 41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8319" h="414359">
                  <a:moveTo>
                    <a:pt x="100923" y="413851"/>
                  </a:moveTo>
                  <a:lnTo>
                    <a:pt x="-232" y="39233"/>
                  </a:lnTo>
                  <a:cubicBezTo>
                    <a:pt x="1692" y="35929"/>
                    <a:pt x="3825" y="32747"/>
                    <a:pt x="6149" y="29708"/>
                  </a:cubicBezTo>
                  <a:cubicBezTo>
                    <a:pt x="11169" y="23436"/>
                    <a:pt x="16674" y="17575"/>
                    <a:pt x="22627" y="12182"/>
                  </a:cubicBezTo>
                  <a:cubicBezTo>
                    <a:pt x="29352" y="6256"/>
                    <a:pt x="37544" y="2244"/>
                    <a:pt x="46345" y="561"/>
                  </a:cubicBezTo>
                  <a:cubicBezTo>
                    <a:pt x="51231" y="-239"/>
                    <a:pt x="56222" y="-239"/>
                    <a:pt x="61109" y="561"/>
                  </a:cubicBezTo>
                  <a:cubicBezTo>
                    <a:pt x="64061" y="1206"/>
                    <a:pt x="66957" y="2065"/>
                    <a:pt x="69776" y="3133"/>
                  </a:cubicBezTo>
                  <a:cubicBezTo>
                    <a:pt x="71424" y="3718"/>
                    <a:pt x="73053" y="4386"/>
                    <a:pt x="74634" y="5133"/>
                  </a:cubicBezTo>
                  <a:cubicBezTo>
                    <a:pt x="77492" y="5133"/>
                    <a:pt x="80540" y="5133"/>
                    <a:pt x="83492" y="5133"/>
                  </a:cubicBezTo>
                  <a:lnTo>
                    <a:pt x="268087" y="351367"/>
                  </a:lnTo>
                  <a:cubicBezTo>
                    <a:pt x="267420" y="351367"/>
                    <a:pt x="268087" y="352986"/>
                    <a:pt x="257324" y="360892"/>
                  </a:cubicBezTo>
                  <a:cubicBezTo>
                    <a:pt x="244732" y="370284"/>
                    <a:pt x="231482" y="378780"/>
                    <a:pt x="217700" y="386324"/>
                  </a:cubicBezTo>
                  <a:cubicBezTo>
                    <a:pt x="209508" y="390420"/>
                    <a:pt x="200555" y="394611"/>
                    <a:pt x="191125" y="398421"/>
                  </a:cubicBezTo>
                  <a:cubicBezTo>
                    <a:pt x="186458" y="400326"/>
                    <a:pt x="181600" y="402231"/>
                    <a:pt x="176647" y="403945"/>
                  </a:cubicBezTo>
                  <a:cubicBezTo>
                    <a:pt x="171694" y="405660"/>
                    <a:pt x="167122" y="406803"/>
                    <a:pt x="161883" y="407946"/>
                  </a:cubicBezTo>
                  <a:cubicBezTo>
                    <a:pt x="151786" y="410451"/>
                    <a:pt x="141547" y="412289"/>
                    <a:pt x="131212" y="413470"/>
                  </a:cubicBezTo>
                  <a:cubicBezTo>
                    <a:pt x="121145" y="414461"/>
                    <a:pt x="111010" y="414585"/>
                    <a:pt x="100923" y="413851"/>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8009F79B-AD3D-F2B1-1532-916C7741292A}"/>
                </a:ext>
              </a:extLst>
            </p:cNvPr>
            <p:cNvSpPr/>
            <p:nvPr/>
          </p:nvSpPr>
          <p:spPr>
            <a:xfrm>
              <a:off x="5478870" y="2314427"/>
              <a:ext cx="84668" cy="115920"/>
            </a:xfrm>
            <a:custGeom>
              <a:avLst/>
              <a:gdLst>
                <a:gd name="connsiteX0" fmla="*/ 17489 w 84668"/>
                <a:gd name="connsiteY0" fmla="*/ 1346 h 115920"/>
                <a:gd name="connsiteX1" fmla="*/ 73400 w 84668"/>
                <a:gd name="connsiteY1" fmla="*/ 42780 h 115920"/>
                <a:gd name="connsiteX2" fmla="*/ 60732 w 84668"/>
                <a:gd name="connsiteY2" fmla="*/ 112980 h 115920"/>
                <a:gd name="connsiteX3" fmla="*/ 4439 w 84668"/>
                <a:gd name="connsiteY3" fmla="*/ 69450 h 115920"/>
                <a:gd name="connsiteX4" fmla="*/ 1010 w 84668"/>
                <a:gd name="connsiteY4" fmla="*/ 25921 h 115920"/>
                <a:gd name="connsiteX5" fmla="*/ 17489 w 84668"/>
                <a:gd name="connsiteY5" fmla="*/ 1346 h 11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668" h="115920">
                  <a:moveTo>
                    <a:pt x="17489" y="1346"/>
                  </a:moveTo>
                  <a:cubicBezTo>
                    <a:pt x="34253" y="-5416"/>
                    <a:pt x="59304" y="13253"/>
                    <a:pt x="73400" y="42780"/>
                  </a:cubicBezTo>
                  <a:cubicBezTo>
                    <a:pt x="95022" y="89167"/>
                    <a:pt x="81687" y="104597"/>
                    <a:pt x="60732" y="112980"/>
                  </a:cubicBezTo>
                  <a:cubicBezTo>
                    <a:pt x="39777" y="121361"/>
                    <a:pt x="18251" y="112980"/>
                    <a:pt x="4439" y="69450"/>
                  </a:cubicBezTo>
                  <a:cubicBezTo>
                    <a:pt x="-256" y="55439"/>
                    <a:pt x="-1438" y="40494"/>
                    <a:pt x="1010" y="25921"/>
                  </a:cubicBezTo>
                  <a:cubicBezTo>
                    <a:pt x="1963" y="15462"/>
                    <a:pt x="8173" y="6195"/>
                    <a:pt x="17489" y="1346"/>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B4911EBF-A64E-B94E-8B6E-1B9B4EF342AA}"/>
                </a:ext>
              </a:extLst>
            </p:cNvPr>
            <p:cNvSpPr/>
            <p:nvPr/>
          </p:nvSpPr>
          <p:spPr>
            <a:xfrm>
              <a:off x="5432118" y="2103308"/>
              <a:ext cx="10788" cy="15000"/>
            </a:xfrm>
            <a:custGeom>
              <a:avLst/>
              <a:gdLst>
                <a:gd name="connsiteX0" fmla="*/ 9376 w 10788"/>
                <a:gd name="connsiteY0" fmla="*/ 5011 h 15000"/>
                <a:gd name="connsiteX1" fmla="*/ 8615 w 10788"/>
                <a:gd name="connsiteY1" fmla="*/ 14536 h 15000"/>
                <a:gd name="connsiteX2" fmla="*/ 995 w 10788"/>
                <a:gd name="connsiteY2" fmla="*/ 9392 h 15000"/>
                <a:gd name="connsiteX3" fmla="*/ 1757 w 10788"/>
                <a:gd name="connsiteY3" fmla="*/ 439 h 15000"/>
                <a:gd name="connsiteX4" fmla="*/ 9376 w 10788"/>
                <a:gd name="connsiteY4" fmla="*/ 5011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8" h="15000">
                  <a:moveTo>
                    <a:pt x="9376" y="5011"/>
                  </a:moveTo>
                  <a:cubicBezTo>
                    <a:pt x="11186" y="8916"/>
                    <a:pt x="10900" y="13012"/>
                    <a:pt x="8615" y="14536"/>
                  </a:cubicBezTo>
                  <a:cubicBezTo>
                    <a:pt x="6329" y="16060"/>
                    <a:pt x="2614" y="13297"/>
                    <a:pt x="995" y="9392"/>
                  </a:cubicBezTo>
                  <a:cubicBezTo>
                    <a:pt x="-892" y="6601"/>
                    <a:pt x="-577" y="2870"/>
                    <a:pt x="1757" y="439"/>
                  </a:cubicBezTo>
                  <a:cubicBezTo>
                    <a:pt x="4233" y="-1085"/>
                    <a:pt x="7472" y="1201"/>
                    <a:pt x="9376" y="5011"/>
                  </a:cubicBezTo>
                  <a:close/>
                </a:path>
              </a:pathLst>
            </a:custGeom>
            <a:solidFill>
              <a:srgbClr val="0079A9"/>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59EB1413-7FFA-6A60-34D4-71A930BF63D3}"/>
                </a:ext>
              </a:extLst>
            </p:cNvPr>
            <p:cNvSpPr/>
            <p:nvPr/>
          </p:nvSpPr>
          <p:spPr>
            <a:xfrm>
              <a:off x="5446508" y="2108910"/>
              <a:ext cx="11160" cy="15359"/>
            </a:xfrm>
            <a:custGeom>
              <a:avLst/>
              <a:gdLst>
                <a:gd name="connsiteX0" fmla="*/ 9560 w 11160"/>
                <a:gd name="connsiteY0" fmla="*/ 5314 h 15359"/>
                <a:gd name="connsiteX1" fmla="*/ 8893 w 11160"/>
                <a:gd name="connsiteY1" fmla="*/ 14839 h 15359"/>
                <a:gd name="connsiteX2" fmla="*/ 987 w 11160"/>
                <a:gd name="connsiteY2" fmla="*/ 9886 h 15359"/>
                <a:gd name="connsiteX3" fmla="*/ 1749 w 11160"/>
                <a:gd name="connsiteY3" fmla="*/ 361 h 15359"/>
                <a:gd name="connsiteX4" fmla="*/ 9560 w 11160"/>
                <a:gd name="connsiteY4" fmla="*/ 5314 h 15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60" h="15359">
                  <a:moveTo>
                    <a:pt x="9560" y="5314"/>
                  </a:moveTo>
                  <a:cubicBezTo>
                    <a:pt x="11655" y="9220"/>
                    <a:pt x="11274" y="13220"/>
                    <a:pt x="8893" y="14839"/>
                  </a:cubicBezTo>
                  <a:cubicBezTo>
                    <a:pt x="6512" y="16459"/>
                    <a:pt x="2892" y="13792"/>
                    <a:pt x="987" y="9886"/>
                  </a:cubicBezTo>
                  <a:cubicBezTo>
                    <a:pt x="-918" y="5981"/>
                    <a:pt x="-537" y="1790"/>
                    <a:pt x="1749" y="361"/>
                  </a:cubicBezTo>
                  <a:cubicBezTo>
                    <a:pt x="4035" y="-1067"/>
                    <a:pt x="7559" y="1504"/>
                    <a:pt x="9560" y="5314"/>
                  </a:cubicBezTo>
                  <a:close/>
                </a:path>
              </a:pathLst>
            </a:custGeom>
            <a:solidFill>
              <a:srgbClr val="0079A9"/>
            </a:solid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DFC85E27-F400-2BD3-7620-ACE09EEE0C47}"/>
                </a:ext>
              </a:extLst>
            </p:cNvPr>
            <p:cNvSpPr/>
            <p:nvPr/>
          </p:nvSpPr>
          <p:spPr>
            <a:xfrm>
              <a:off x="5443083" y="2124619"/>
              <a:ext cx="10601" cy="14055"/>
            </a:xfrm>
            <a:custGeom>
              <a:avLst/>
              <a:gdLst>
                <a:gd name="connsiteX0" fmla="*/ 9270 w 10601"/>
                <a:gd name="connsiteY0" fmla="*/ 4846 h 14055"/>
                <a:gd name="connsiteX1" fmla="*/ 8222 w 10601"/>
                <a:gd name="connsiteY1" fmla="*/ 13704 h 14055"/>
                <a:gd name="connsiteX2" fmla="*/ 792 w 10601"/>
                <a:gd name="connsiteY2" fmla="*/ 9037 h 14055"/>
                <a:gd name="connsiteX3" fmla="*/ 2031 w 10601"/>
                <a:gd name="connsiteY3" fmla="*/ 274 h 14055"/>
                <a:gd name="connsiteX4" fmla="*/ 9270 w 10601"/>
                <a:gd name="connsiteY4" fmla="*/ 4846 h 14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1" h="14055">
                  <a:moveTo>
                    <a:pt x="9270" y="4846"/>
                  </a:moveTo>
                  <a:cubicBezTo>
                    <a:pt x="11080" y="8561"/>
                    <a:pt x="10603" y="12561"/>
                    <a:pt x="8222" y="13704"/>
                  </a:cubicBezTo>
                  <a:cubicBezTo>
                    <a:pt x="5841" y="14847"/>
                    <a:pt x="2412" y="12752"/>
                    <a:pt x="792" y="9037"/>
                  </a:cubicBezTo>
                  <a:cubicBezTo>
                    <a:pt x="-951" y="6197"/>
                    <a:pt x="-427" y="2521"/>
                    <a:pt x="2031" y="274"/>
                  </a:cubicBezTo>
                  <a:cubicBezTo>
                    <a:pt x="4222" y="-869"/>
                    <a:pt x="7460" y="1227"/>
                    <a:pt x="9270" y="4846"/>
                  </a:cubicBezTo>
                  <a:close/>
                </a:path>
              </a:pathLst>
            </a:custGeom>
            <a:solidFill>
              <a:srgbClr val="0079A9"/>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B6B0EE92-3361-3436-FAB1-FBC28AC631B7}"/>
                </a:ext>
              </a:extLst>
            </p:cNvPr>
            <p:cNvSpPr/>
            <p:nvPr/>
          </p:nvSpPr>
          <p:spPr>
            <a:xfrm>
              <a:off x="5388780" y="2130718"/>
              <a:ext cx="11230" cy="14444"/>
            </a:xfrm>
            <a:custGeom>
              <a:avLst/>
              <a:gdLst>
                <a:gd name="connsiteX0" fmla="*/ 10519 w 11230"/>
                <a:gd name="connsiteY0" fmla="*/ 5604 h 14444"/>
                <a:gd name="connsiteX1" fmla="*/ 7661 w 11230"/>
                <a:gd name="connsiteY1" fmla="*/ 14272 h 14444"/>
                <a:gd name="connsiteX2" fmla="*/ 327 w 11230"/>
                <a:gd name="connsiteY2" fmla="*/ 8557 h 14444"/>
                <a:gd name="connsiteX3" fmla="*/ 3470 w 11230"/>
                <a:gd name="connsiteY3" fmla="*/ 80 h 14444"/>
                <a:gd name="connsiteX4" fmla="*/ 10519 w 11230"/>
                <a:gd name="connsiteY4" fmla="*/ 5604 h 1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0" h="14444">
                  <a:moveTo>
                    <a:pt x="10519" y="5604"/>
                  </a:moveTo>
                  <a:cubicBezTo>
                    <a:pt x="11757" y="9414"/>
                    <a:pt x="10519" y="13510"/>
                    <a:pt x="7661" y="14272"/>
                  </a:cubicBezTo>
                  <a:cubicBezTo>
                    <a:pt x="4804" y="15034"/>
                    <a:pt x="1470" y="12462"/>
                    <a:pt x="327" y="8557"/>
                  </a:cubicBezTo>
                  <a:cubicBezTo>
                    <a:pt x="-1102" y="5346"/>
                    <a:pt x="299" y="1586"/>
                    <a:pt x="3470" y="80"/>
                  </a:cubicBezTo>
                  <a:cubicBezTo>
                    <a:pt x="6328" y="-587"/>
                    <a:pt x="9281" y="1604"/>
                    <a:pt x="10519" y="5604"/>
                  </a:cubicBezTo>
                  <a:close/>
                </a:path>
              </a:pathLst>
            </a:custGeom>
            <a:solidFill>
              <a:srgbClr val="0079A9"/>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CE5464E5-912C-CDB5-37F9-A05E41A4B5F3}"/>
                </a:ext>
              </a:extLst>
            </p:cNvPr>
            <p:cNvSpPr/>
            <p:nvPr/>
          </p:nvSpPr>
          <p:spPr>
            <a:xfrm>
              <a:off x="5424628" y="2125492"/>
              <a:ext cx="13890" cy="18754"/>
            </a:xfrm>
            <a:custGeom>
              <a:avLst/>
              <a:gdLst>
                <a:gd name="connsiteX0" fmla="*/ 12581 w 13890"/>
                <a:gd name="connsiteY0" fmla="*/ 6830 h 18754"/>
                <a:gd name="connsiteX1" fmla="*/ 10199 w 13890"/>
                <a:gd name="connsiteY1" fmla="*/ 18356 h 18754"/>
                <a:gd name="connsiteX2" fmla="*/ 674 w 13890"/>
                <a:gd name="connsiteY2" fmla="*/ 11783 h 18754"/>
                <a:gd name="connsiteX3" fmla="*/ 3056 w 13890"/>
                <a:gd name="connsiteY3" fmla="*/ 258 h 18754"/>
                <a:gd name="connsiteX4" fmla="*/ 12581 w 13890"/>
                <a:gd name="connsiteY4" fmla="*/ 6830 h 18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 h="18754">
                  <a:moveTo>
                    <a:pt x="12581" y="6830"/>
                  </a:moveTo>
                  <a:cubicBezTo>
                    <a:pt x="14676" y="11783"/>
                    <a:pt x="13628" y="16927"/>
                    <a:pt x="10199" y="18356"/>
                  </a:cubicBezTo>
                  <a:cubicBezTo>
                    <a:pt x="6770" y="19784"/>
                    <a:pt x="2484" y="16832"/>
                    <a:pt x="674" y="11783"/>
                  </a:cubicBezTo>
                  <a:cubicBezTo>
                    <a:pt x="-1135" y="6735"/>
                    <a:pt x="-183" y="1591"/>
                    <a:pt x="3056" y="258"/>
                  </a:cubicBezTo>
                  <a:cubicBezTo>
                    <a:pt x="6294" y="-1075"/>
                    <a:pt x="10485" y="2258"/>
                    <a:pt x="12581" y="6830"/>
                  </a:cubicBezTo>
                  <a:close/>
                </a:path>
              </a:pathLst>
            </a:custGeom>
            <a:solidFill>
              <a:srgbClr val="0079A9"/>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6F969C86-FBEA-BB95-726F-F25DE81E48A4}"/>
                </a:ext>
              </a:extLst>
            </p:cNvPr>
            <p:cNvSpPr/>
            <p:nvPr/>
          </p:nvSpPr>
          <p:spPr>
            <a:xfrm>
              <a:off x="5486669" y="2232716"/>
              <a:ext cx="7354" cy="7573"/>
            </a:xfrm>
            <a:custGeom>
              <a:avLst/>
              <a:gdLst>
                <a:gd name="connsiteX0" fmla="*/ 6642 w 7354"/>
                <a:gd name="connsiteY0" fmla="*/ 2381 h 7573"/>
                <a:gd name="connsiteX1" fmla="*/ 5375 w 7354"/>
                <a:gd name="connsiteY1" fmla="*/ 7201 h 7573"/>
                <a:gd name="connsiteX2" fmla="*/ 5118 w 7354"/>
                <a:gd name="connsiteY2" fmla="*/ 7334 h 7573"/>
                <a:gd name="connsiteX3" fmla="*/ 165 w 7354"/>
                <a:gd name="connsiteY3" fmla="*/ 5048 h 7573"/>
                <a:gd name="connsiteX4" fmla="*/ 1661 w 7354"/>
                <a:gd name="connsiteY4" fmla="*/ 294 h 7573"/>
                <a:gd name="connsiteX5" fmla="*/ 1880 w 7354"/>
                <a:gd name="connsiteY5" fmla="*/ 190 h 7573"/>
                <a:gd name="connsiteX6" fmla="*/ 6642 w 7354"/>
                <a:gd name="connsiteY6" fmla="*/ 2381 h 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4" h="7573">
                  <a:moveTo>
                    <a:pt x="6642" y="2381"/>
                  </a:moveTo>
                  <a:cubicBezTo>
                    <a:pt x="7623" y="4063"/>
                    <a:pt x="7052" y="6221"/>
                    <a:pt x="5375" y="7201"/>
                  </a:cubicBezTo>
                  <a:cubicBezTo>
                    <a:pt x="5290" y="7248"/>
                    <a:pt x="5204" y="7293"/>
                    <a:pt x="5118" y="7334"/>
                  </a:cubicBezTo>
                  <a:cubicBezTo>
                    <a:pt x="3127" y="7990"/>
                    <a:pt x="956" y="6992"/>
                    <a:pt x="165" y="5048"/>
                  </a:cubicBezTo>
                  <a:cubicBezTo>
                    <a:pt x="-730" y="3322"/>
                    <a:pt x="-63" y="1193"/>
                    <a:pt x="1661" y="294"/>
                  </a:cubicBezTo>
                  <a:cubicBezTo>
                    <a:pt x="1737" y="257"/>
                    <a:pt x="1803" y="223"/>
                    <a:pt x="1880" y="190"/>
                  </a:cubicBezTo>
                  <a:cubicBezTo>
                    <a:pt x="3804" y="-515"/>
                    <a:pt x="5928" y="465"/>
                    <a:pt x="6642" y="2381"/>
                  </a:cubicBezTo>
                  <a:close/>
                </a:path>
              </a:pathLst>
            </a:custGeom>
            <a:solidFill>
              <a:srgbClr val="0079A9"/>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C6E5DBE3-1CDF-4774-1EB7-983E1D19A8A9}"/>
                </a:ext>
              </a:extLst>
            </p:cNvPr>
            <p:cNvSpPr/>
            <p:nvPr/>
          </p:nvSpPr>
          <p:spPr>
            <a:xfrm>
              <a:off x="5466585" y="2223714"/>
              <a:ext cx="6863" cy="7535"/>
            </a:xfrm>
            <a:custGeom>
              <a:avLst/>
              <a:gdLst>
                <a:gd name="connsiteX0" fmla="*/ 6247 w 6863"/>
                <a:gd name="connsiteY0" fmla="*/ 2429 h 7535"/>
                <a:gd name="connsiteX1" fmla="*/ 4628 w 6863"/>
                <a:gd name="connsiteY1" fmla="*/ 7286 h 7535"/>
                <a:gd name="connsiteX2" fmla="*/ 4628 w 6863"/>
                <a:gd name="connsiteY2" fmla="*/ 7287 h 7535"/>
                <a:gd name="connsiteX3" fmla="*/ 228 w 6863"/>
                <a:gd name="connsiteY3" fmla="*/ 5244 h 7535"/>
                <a:gd name="connsiteX4" fmla="*/ 152 w 6863"/>
                <a:gd name="connsiteY4" fmla="*/ 5001 h 7535"/>
                <a:gd name="connsiteX5" fmla="*/ 1771 w 6863"/>
                <a:gd name="connsiteY5" fmla="*/ 144 h 7535"/>
                <a:gd name="connsiteX6" fmla="*/ 1771 w 6863"/>
                <a:gd name="connsiteY6" fmla="*/ 144 h 7535"/>
                <a:gd name="connsiteX7" fmla="*/ 6228 w 6863"/>
                <a:gd name="connsiteY7" fmla="*/ 2371 h 7535"/>
                <a:gd name="connsiteX8" fmla="*/ 6247 w 6863"/>
                <a:gd name="connsiteY8" fmla="*/ 2429 h 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3" h="7535">
                  <a:moveTo>
                    <a:pt x="6247" y="2429"/>
                  </a:moveTo>
                  <a:cubicBezTo>
                    <a:pt x="7143" y="4217"/>
                    <a:pt x="6419" y="6392"/>
                    <a:pt x="4628" y="7286"/>
                  </a:cubicBezTo>
                  <a:cubicBezTo>
                    <a:pt x="4628" y="7286"/>
                    <a:pt x="4628" y="7287"/>
                    <a:pt x="4628" y="7287"/>
                  </a:cubicBezTo>
                  <a:cubicBezTo>
                    <a:pt x="2847" y="7938"/>
                    <a:pt x="885" y="7022"/>
                    <a:pt x="228" y="5244"/>
                  </a:cubicBezTo>
                  <a:cubicBezTo>
                    <a:pt x="199" y="5164"/>
                    <a:pt x="170" y="5083"/>
                    <a:pt x="152" y="5001"/>
                  </a:cubicBezTo>
                  <a:cubicBezTo>
                    <a:pt x="-744" y="3213"/>
                    <a:pt x="-20" y="1039"/>
                    <a:pt x="1771" y="144"/>
                  </a:cubicBezTo>
                  <a:cubicBezTo>
                    <a:pt x="1771" y="144"/>
                    <a:pt x="1771" y="144"/>
                    <a:pt x="1771" y="144"/>
                  </a:cubicBezTo>
                  <a:cubicBezTo>
                    <a:pt x="3618" y="-473"/>
                    <a:pt x="5609" y="525"/>
                    <a:pt x="6228" y="2371"/>
                  </a:cubicBezTo>
                  <a:cubicBezTo>
                    <a:pt x="6238" y="2391"/>
                    <a:pt x="6238" y="2410"/>
                    <a:pt x="6247" y="2429"/>
                  </a:cubicBezTo>
                  <a:close/>
                </a:path>
              </a:pathLst>
            </a:custGeom>
            <a:solidFill>
              <a:srgbClr val="0079A9"/>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9B8CCC08-EE40-8ABE-DB4F-C29F0DBFA104}"/>
                </a:ext>
              </a:extLst>
            </p:cNvPr>
            <p:cNvSpPr/>
            <p:nvPr/>
          </p:nvSpPr>
          <p:spPr>
            <a:xfrm>
              <a:off x="5483689" y="2211832"/>
              <a:ext cx="7296" cy="8220"/>
            </a:xfrm>
            <a:custGeom>
              <a:avLst/>
              <a:gdLst>
                <a:gd name="connsiteX0" fmla="*/ 6574 w 7296"/>
                <a:gd name="connsiteY0" fmla="*/ 2500 h 8220"/>
                <a:gd name="connsiteX1" fmla="*/ 5241 w 7296"/>
                <a:gd name="connsiteY1" fmla="*/ 7929 h 8220"/>
                <a:gd name="connsiteX2" fmla="*/ 316 w 7296"/>
                <a:gd name="connsiteY2" fmla="*/ 5733 h 8220"/>
                <a:gd name="connsiteX3" fmla="*/ 288 w 7296"/>
                <a:gd name="connsiteY3" fmla="*/ 5643 h 8220"/>
                <a:gd name="connsiteX4" fmla="*/ 1621 w 7296"/>
                <a:gd name="connsiteY4" fmla="*/ 214 h 8220"/>
                <a:gd name="connsiteX5" fmla="*/ 6545 w 7296"/>
                <a:gd name="connsiteY5" fmla="*/ 2411 h 8220"/>
                <a:gd name="connsiteX6" fmla="*/ 6574 w 7296"/>
                <a:gd name="connsiteY6" fmla="*/ 2500 h 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96" h="8220">
                  <a:moveTo>
                    <a:pt x="6574" y="2500"/>
                  </a:moveTo>
                  <a:cubicBezTo>
                    <a:pt x="7574" y="4385"/>
                    <a:pt x="7003" y="6724"/>
                    <a:pt x="5241" y="7929"/>
                  </a:cubicBezTo>
                  <a:cubicBezTo>
                    <a:pt x="3278" y="8682"/>
                    <a:pt x="1069" y="7698"/>
                    <a:pt x="316" y="5733"/>
                  </a:cubicBezTo>
                  <a:cubicBezTo>
                    <a:pt x="307" y="5703"/>
                    <a:pt x="297" y="5673"/>
                    <a:pt x="288" y="5643"/>
                  </a:cubicBezTo>
                  <a:cubicBezTo>
                    <a:pt x="-760" y="3764"/>
                    <a:pt x="-179" y="1392"/>
                    <a:pt x="1621" y="214"/>
                  </a:cubicBezTo>
                  <a:cubicBezTo>
                    <a:pt x="3583" y="-538"/>
                    <a:pt x="5793" y="446"/>
                    <a:pt x="6545" y="2411"/>
                  </a:cubicBezTo>
                  <a:cubicBezTo>
                    <a:pt x="6555" y="2440"/>
                    <a:pt x="6565" y="2471"/>
                    <a:pt x="6574" y="2500"/>
                  </a:cubicBezTo>
                  <a:close/>
                </a:path>
              </a:pathLst>
            </a:custGeom>
            <a:solidFill>
              <a:srgbClr val="0079A9"/>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DA114443-E612-CA57-4D31-A9E2CB18CD73}"/>
                </a:ext>
              </a:extLst>
            </p:cNvPr>
            <p:cNvSpPr/>
            <p:nvPr/>
          </p:nvSpPr>
          <p:spPr>
            <a:xfrm>
              <a:off x="5410952" y="2141515"/>
              <a:ext cx="10571" cy="13357"/>
            </a:xfrm>
            <a:custGeom>
              <a:avLst/>
              <a:gdLst>
                <a:gd name="connsiteX0" fmla="*/ 9683 w 10571"/>
                <a:gd name="connsiteY0" fmla="*/ 5095 h 13357"/>
                <a:gd name="connsiteX1" fmla="*/ 7207 w 10571"/>
                <a:gd name="connsiteY1" fmla="*/ 13096 h 13357"/>
                <a:gd name="connsiteX2" fmla="*/ 253 w 10571"/>
                <a:gd name="connsiteY2" fmla="*/ 8238 h 13357"/>
                <a:gd name="connsiteX3" fmla="*/ 2730 w 10571"/>
                <a:gd name="connsiteY3" fmla="*/ 142 h 13357"/>
                <a:gd name="connsiteX4" fmla="*/ 9683 w 10571"/>
                <a:gd name="connsiteY4" fmla="*/ 5095 h 13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1" h="13357">
                  <a:moveTo>
                    <a:pt x="9683" y="5095"/>
                  </a:moveTo>
                  <a:cubicBezTo>
                    <a:pt x="11160" y="7992"/>
                    <a:pt x="10064" y="11541"/>
                    <a:pt x="7207" y="13096"/>
                  </a:cubicBezTo>
                  <a:cubicBezTo>
                    <a:pt x="4540" y="14048"/>
                    <a:pt x="1492" y="11858"/>
                    <a:pt x="253" y="8238"/>
                  </a:cubicBezTo>
                  <a:cubicBezTo>
                    <a:pt x="-985" y="4619"/>
                    <a:pt x="253" y="999"/>
                    <a:pt x="2730" y="142"/>
                  </a:cubicBezTo>
                  <a:cubicBezTo>
                    <a:pt x="5206" y="-715"/>
                    <a:pt x="8350" y="1571"/>
                    <a:pt x="9683" y="5095"/>
                  </a:cubicBezTo>
                  <a:close/>
                </a:path>
              </a:pathLst>
            </a:custGeom>
            <a:solidFill>
              <a:srgbClr val="0079A9"/>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B3A816DF-D803-8BE8-B930-1D639CF863A3}"/>
                </a:ext>
              </a:extLst>
            </p:cNvPr>
            <p:cNvSpPr/>
            <p:nvPr/>
          </p:nvSpPr>
          <p:spPr>
            <a:xfrm>
              <a:off x="5400565" y="2149320"/>
              <a:ext cx="10205" cy="13040"/>
            </a:xfrm>
            <a:custGeom>
              <a:avLst/>
              <a:gdLst>
                <a:gd name="connsiteX0" fmla="*/ 9401 w 10205"/>
                <a:gd name="connsiteY0" fmla="*/ 4910 h 13040"/>
                <a:gd name="connsiteX1" fmla="*/ 6830 w 10205"/>
                <a:gd name="connsiteY1" fmla="*/ 12816 h 13040"/>
                <a:gd name="connsiteX2" fmla="*/ 258 w 10205"/>
                <a:gd name="connsiteY2" fmla="*/ 7958 h 13040"/>
                <a:gd name="connsiteX3" fmla="*/ 2925 w 10205"/>
                <a:gd name="connsiteY3" fmla="*/ 148 h 13040"/>
                <a:gd name="connsiteX4" fmla="*/ 9401 w 10205"/>
                <a:gd name="connsiteY4" fmla="*/ 4910 h 13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5" h="13040">
                  <a:moveTo>
                    <a:pt x="9401" y="4910"/>
                  </a:moveTo>
                  <a:cubicBezTo>
                    <a:pt x="10754" y="7811"/>
                    <a:pt x="9630" y="11264"/>
                    <a:pt x="6830" y="12816"/>
                  </a:cubicBezTo>
                  <a:cubicBezTo>
                    <a:pt x="4353" y="13673"/>
                    <a:pt x="1305" y="11482"/>
                    <a:pt x="258" y="7958"/>
                  </a:cubicBezTo>
                  <a:cubicBezTo>
                    <a:pt x="-971" y="5055"/>
                    <a:pt x="181" y="1692"/>
                    <a:pt x="2925" y="148"/>
                  </a:cubicBezTo>
                  <a:cubicBezTo>
                    <a:pt x="5401" y="-710"/>
                    <a:pt x="8259" y="1481"/>
                    <a:pt x="9401" y="4910"/>
                  </a:cubicBezTo>
                  <a:close/>
                </a:path>
              </a:pathLst>
            </a:custGeom>
            <a:solidFill>
              <a:srgbClr val="0079A9"/>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18E363B8-C659-4082-2355-92B008799337}"/>
                </a:ext>
              </a:extLst>
            </p:cNvPr>
            <p:cNvSpPr/>
            <p:nvPr/>
          </p:nvSpPr>
          <p:spPr>
            <a:xfrm>
              <a:off x="5463728" y="2131639"/>
              <a:ext cx="5011" cy="6265"/>
            </a:xfrm>
            <a:custGeom>
              <a:avLst/>
              <a:gdLst>
                <a:gd name="connsiteX0" fmla="*/ 4246 w 5011"/>
                <a:gd name="connsiteY0" fmla="*/ 2112 h 6265"/>
                <a:gd name="connsiteX1" fmla="*/ 3770 w 5011"/>
                <a:gd name="connsiteY1" fmla="*/ 6017 h 6265"/>
                <a:gd name="connsiteX2" fmla="*/ 341 w 5011"/>
                <a:gd name="connsiteY2" fmla="*/ 4017 h 6265"/>
                <a:gd name="connsiteX3" fmla="*/ 341 w 5011"/>
                <a:gd name="connsiteY3" fmla="*/ 112 h 6265"/>
                <a:gd name="connsiteX4" fmla="*/ 4246 w 5011"/>
                <a:gd name="connsiteY4" fmla="*/ 2112 h 6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 h="6265">
                  <a:moveTo>
                    <a:pt x="4246" y="2112"/>
                  </a:moveTo>
                  <a:cubicBezTo>
                    <a:pt x="5104" y="3731"/>
                    <a:pt x="4913" y="5446"/>
                    <a:pt x="3770" y="6017"/>
                  </a:cubicBezTo>
                  <a:cubicBezTo>
                    <a:pt x="2627" y="6589"/>
                    <a:pt x="1199" y="6017"/>
                    <a:pt x="341" y="4017"/>
                  </a:cubicBezTo>
                  <a:cubicBezTo>
                    <a:pt x="-516" y="2017"/>
                    <a:pt x="-325" y="683"/>
                    <a:pt x="341" y="112"/>
                  </a:cubicBezTo>
                  <a:cubicBezTo>
                    <a:pt x="1008" y="-460"/>
                    <a:pt x="3389" y="683"/>
                    <a:pt x="4246" y="2112"/>
                  </a:cubicBezTo>
                  <a:close/>
                </a:path>
              </a:pathLst>
            </a:custGeom>
            <a:solidFill>
              <a:srgbClr val="0079A9"/>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3E9D82F1-B3EF-C0BE-6FA6-B6D4199AB2CF}"/>
                </a:ext>
              </a:extLst>
            </p:cNvPr>
            <p:cNvSpPr/>
            <p:nvPr/>
          </p:nvSpPr>
          <p:spPr>
            <a:xfrm>
              <a:off x="5461903" y="2145992"/>
              <a:ext cx="14482" cy="17916"/>
            </a:xfrm>
            <a:custGeom>
              <a:avLst/>
              <a:gdLst>
                <a:gd name="connsiteX0" fmla="*/ 12739 w 14482"/>
                <a:gd name="connsiteY0" fmla="*/ 6047 h 17916"/>
                <a:gd name="connsiteX1" fmla="*/ 11024 w 14482"/>
                <a:gd name="connsiteY1" fmla="*/ 17382 h 17916"/>
                <a:gd name="connsiteX2" fmla="*/ 1023 w 14482"/>
                <a:gd name="connsiteY2" fmla="*/ 11857 h 17916"/>
                <a:gd name="connsiteX3" fmla="*/ 2642 w 14482"/>
                <a:gd name="connsiteY3" fmla="*/ 522 h 17916"/>
                <a:gd name="connsiteX4" fmla="*/ 12739 w 14482"/>
                <a:gd name="connsiteY4" fmla="*/ 6047 h 17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2" h="17916">
                  <a:moveTo>
                    <a:pt x="12739" y="6047"/>
                  </a:moveTo>
                  <a:cubicBezTo>
                    <a:pt x="15291" y="9675"/>
                    <a:pt x="14539" y="14672"/>
                    <a:pt x="11024" y="17382"/>
                  </a:cubicBezTo>
                  <a:cubicBezTo>
                    <a:pt x="7690" y="19001"/>
                    <a:pt x="3214" y="16524"/>
                    <a:pt x="1023" y="11857"/>
                  </a:cubicBezTo>
                  <a:cubicBezTo>
                    <a:pt x="-1168" y="7190"/>
                    <a:pt x="-406" y="2332"/>
                    <a:pt x="2642" y="522"/>
                  </a:cubicBezTo>
                  <a:cubicBezTo>
                    <a:pt x="5690" y="-1287"/>
                    <a:pt x="10072" y="1475"/>
                    <a:pt x="12739" y="6047"/>
                  </a:cubicBezTo>
                  <a:close/>
                </a:path>
              </a:pathLst>
            </a:custGeom>
            <a:solidFill>
              <a:srgbClr val="0079A9"/>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C35A982F-17C9-E4D2-BD7F-7E36818131EF}"/>
                </a:ext>
              </a:extLst>
            </p:cNvPr>
            <p:cNvSpPr/>
            <p:nvPr/>
          </p:nvSpPr>
          <p:spPr>
            <a:xfrm>
              <a:off x="5437240" y="2142064"/>
              <a:ext cx="21037" cy="26286"/>
            </a:xfrm>
            <a:custGeom>
              <a:avLst/>
              <a:gdLst>
                <a:gd name="connsiteX0" fmla="*/ 19114 w 21037"/>
                <a:gd name="connsiteY0" fmla="*/ 9308 h 26286"/>
                <a:gd name="connsiteX1" fmla="*/ 15495 w 21037"/>
                <a:gd name="connsiteY1" fmla="*/ 25692 h 26286"/>
                <a:gd name="connsiteX2" fmla="*/ 1112 w 21037"/>
                <a:gd name="connsiteY2" fmla="*/ 16738 h 26286"/>
                <a:gd name="connsiteX3" fmla="*/ 4826 w 21037"/>
                <a:gd name="connsiteY3" fmla="*/ 450 h 26286"/>
                <a:gd name="connsiteX4" fmla="*/ 19114 w 21037"/>
                <a:gd name="connsiteY4" fmla="*/ 9308 h 26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37" h="26286">
                  <a:moveTo>
                    <a:pt x="19114" y="9308"/>
                  </a:moveTo>
                  <a:cubicBezTo>
                    <a:pt x="22353" y="16262"/>
                    <a:pt x="20829" y="23596"/>
                    <a:pt x="15495" y="25692"/>
                  </a:cubicBezTo>
                  <a:cubicBezTo>
                    <a:pt x="10161" y="27787"/>
                    <a:pt x="3874" y="23786"/>
                    <a:pt x="1112" y="16738"/>
                  </a:cubicBezTo>
                  <a:cubicBezTo>
                    <a:pt x="-1651" y="9690"/>
                    <a:pt x="-31" y="2355"/>
                    <a:pt x="4826" y="450"/>
                  </a:cubicBezTo>
                  <a:cubicBezTo>
                    <a:pt x="9684" y="-1455"/>
                    <a:pt x="15685" y="2355"/>
                    <a:pt x="19114" y="9308"/>
                  </a:cubicBezTo>
                  <a:close/>
                </a:path>
              </a:pathLst>
            </a:custGeom>
            <a:solidFill>
              <a:srgbClr val="0079A9"/>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FFEDBFD7-4D3C-5A11-C6C0-0CF79F1121CE}"/>
                </a:ext>
              </a:extLst>
            </p:cNvPr>
            <p:cNvSpPr/>
            <p:nvPr/>
          </p:nvSpPr>
          <p:spPr>
            <a:xfrm>
              <a:off x="5424782" y="2154208"/>
              <a:ext cx="11898" cy="14523"/>
            </a:xfrm>
            <a:custGeom>
              <a:avLst/>
              <a:gdLst>
                <a:gd name="connsiteX0" fmla="*/ 10712 w 11898"/>
                <a:gd name="connsiteY0" fmla="*/ 4879 h 14523"/>
                <a:gd name="connsiteX1" fmla="*/ 8331 w 11898"/>
                <a:gd name="connsiteY1" fmla="*/ 14404 h 14523"/>
                <a:gd name="connsiteX2" fmla="*/ 330 w 11898"/>
                <a:gd name="connsiteY2" fmla="*/ 9070 h 14523"/>
                <a:gd name="connsiteX3" fmla="*/ 3092 w 11898"/>
                <a:gd name="connsiteY3" fmla="*/ 212 h 14523"/>
                <a:gd name="connsiteX4" fmla="*/ 10712 w 11898"/>
                <a:gd name="connsiteY4" fmla="*/ 4879 h 1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8" h="14523">
                  <a:moveTo>
                    <a:pt x="10712" y="4879"/>
                  </a:moveTo>
                  <a:cubicBezTo>
                    <a:pt x="12627" y="8176"/>
                    <a:pt x="11570" y="12395"/>
                    <a:pt x="8331" y="14404"/>
                  </a:cubicBezTo>
                  <a:cubicBezTo>
                    <a:pt x="4683" y="14955"/>
                    <a:pt x="1225" y="12646"/>
                    <a:pt x="330" y="9070"/>
                  </a:cubicBezTo>
                  <a:cubicBezTo>
                    <a:pt x="-1099" y="5070"/>
                    <a:pt x="330" y="1164"/>
                    <a:pt x="3092" y="212"/>
                  </a:cubicBezTo>
                  <a:cubicBezTo>
                    <a:pt x="5854" y="-741"/>
                    <a:pt x="9093" y="1069"/>
                    <a:pt x="10712" y="4879"/>
                  </a:cubicBezTo>
                  <a:close/>
                </a:path>
              </a:pathLst>
            </a:custGeom>
            <a:solidFill>
              <a:srgbClr val="0079A9"/>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1E547495-4F8D-682B-7E66-28921F8D3FDE}"/>
                </a:ext>
              </a:extLst>
            </p:cNvPr>
            <p:cNvSpPr/>
            <p:nvPr/>
          </p:nvSpPr>
          <p:spPr>
            <a:xfrm>
              <a:off x="5414021" y="2166198"/>
              <a:ext cx="9795" cy="11622"/>
            </a:xfrm>
            <a:custGeom>
              <a:avLst/>
              <a:gdLst>
                <a:gd name="connsiteX0" fmla="*/ 8710 w 9795"/>
                <a:gd name="connsiteY0" fmla="*/ 4225 h 11622"/>
                <a:gd name="connsiteX1" fmla="*/ 7586 w 9795"/>
                <a:gd name="connsiteY1" fmla="*/ 10729 h 11622"/>
                <a:gd name="connsiteX2" fmla="*/ 1080 w 9795"/>
                <a:gd name="connsiteY2" fmla="*/ 9608 h 11622"/>
                <a:gd name="connsiteX3" fmla="*/ 232 w 9795"/>
                <a:gd name="connsiteY3" fmla="*/ 7082 h 11622"/>
                <a:gd name="connsiteX4" fmla="*/ 2614 w 9795"/>
                <a:gd name="connsiteY4" fmla="*/ 34 h 11622"/>
                <a:gd name="connsiteX5" fmla="*/ 8710 w 9795"/>
                <a:gd name="connsiteY5" fmla="*/ 4225 h 1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95" h="11622">
                  <a:moveTo>
                    <a:pt x="8710" y="4225"/>
                  </a:moveTo>
                  <a:cubicBezTo>
                    <a:pt x="10195" y="6331"/>
                    <a:pt x="9691" y="9242"/>
                    <a:pt x="7586" y="10729"/>
                  </a:cubicBezTo>
                  <a:cubicBezTo>
                    <a:pt x="5481" y="12216"/>
                    <a:pt x="2566" y="11713"/>
                    <a:pt x="1080" y="9608"/>
                  </a:cubicBezTo>
                  <a:cubicBezTo>
                    <a:pt x="556" y="8866"/>
                    <a:pt x="261" y="7989"/>
                    <a:pt x="232" y="7082"/>
                  </a:cubicBezTo>
                  <a:cubicBezTo>
                    <a:pt x="-911" y="4470"/>
                    <a:pt x="118" y="1417"/>
                    <a:pt x="2614" y="34"/>
                  </a:cubicBezTo>
                  <a:cubicBezTo>
                    <a:pt x="5443" y="-434"/>
                    <a:pt x="8138" y="1417"/>
                    <a:pt x="8710" y="4225"/>
                  </a:cubicBezTo>
                  <a:close/>
                </a:path>
              </a:pathLst>
            </a:custGeom>
            <a:solidFill>
              <a:srgbClr val="0079A9"/>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FD120976-D16D-BBD8-33A3-AC1C2A62059E}"/>
                </a:ext>
              </a:extLst>
            </p:cNvPr>
            <p:cNvSpPr/>
            <p:nvPr/>
          </p:nvSpPr>
          <p:spPr>
            <a:xfrm>
              <a:off x="5410847" y="2185075"/>
              <a:ext cx="7796" cy="9207"/>
            </a:xfrm>
            <a:custGeom>
              <a:avLst/>
              <a:gdLst>
                <a:gd name="connsiteX0" fmla="*/ 7216 w 7796"/>
                <a:gd name="connsiteY0" fmla="*/ 3350 h 9207"/>
                <a:gd name="connsiteX1" fmla="*/ 5120 w 7796"/>
                <a:gd name="connsiteY1" fmla="*/ 9065 h 9207"/>
                <a:gd name="connsiteX2" fmla="*/ 110 w 7796"/>
                <a:gd name="connsiteY2" fmla="*/ 5902 h 9207"/>
                <a:gd name="connsiteX3" fmla="*/ 72 w 7796"/>
                <a:gd name="connsiteY3" fmla="*/ 5731 h 9207"/>
                <a:gd name="connsiteX4" fmla="*/ 2263 w 7796"/>
                <a:gd name="connsiteY4" fmla="*/ 16 h 9207"/>
                <a:gd name="connsiteX5" fmla="*/ 7216 w 7796"/>
                <a:gd name="connsiteY5" fmla="*/ 3350 h 9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6" h="9207">
                  <a:moveTo>
                    <a:pt x="7216" y="3350"/>
                  </a:moveTo>
                  <a:cubicBezTo>
                    <a:pt x="8121" y="5510"/>
                    <a:pt x="7206" y="8001"/>
                    <a:pt x="5120" y="9065"/>
                  </a:cubicBezTo>
                  <a:cubicBezTo>
                    <a:pt x="2863" y="9576"/>
                    <a:pt x="615" y="8160"/>
                    <a:pt x="110" y="5902"/>
                  </a:cubicBezTo>
                  <a:cubicBezTo>
                    <a:pt x="91" y="5845"/>
                    <a:pt x="82" y="5788"/>
                    <a:pt x="72" y="5731"/>
                  </a:cubicBezTo>
                  <a:cubicBezTo>
                    <a:pt x="-766" y="3546"/>
                    <a:pt x="177" y="1079"/>
                    <a:pt x="2263" y="16"/>
                  </a:cubicBezTo>
                  <a:cubicBezTo>
                    <a:pt x="4530" y="-344"/>
                    <a:pt x="6692" y="1111"/>
                    <a:pt x="7216" y="3350"/>
                  </a:cubicBezTo>
                  <a:close/>
                </a:path>
              </a:pathLst>
            </a:custGeom>
            <a:solidFill>
              <a:srgbClr val="0079A9"/>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01BFF48D-3698-352D-6526-68A9D1892BB0}"/>
                </a:ext>
              </a:extLst>
            </p:cNvPr>
            <p:cNvSpPr/>
            <p:nvPr/>
          </p:nvSpPr>
          <p:spPr>
            <a:xfrm>
              <a:off x="5422304" y="2179914"/>
              <a:ext cx="9727" cy="11751"/>
            </a:xfrm>
            <a:custGeom>
              <a:avLst/>
              <a:gdLst>
                <a:gd name="connsiteX0" fmla="*/ 9190 w 9727"/>
                <a:gd name="connsiteY0" fmla="*/ 8796 h 11751"/>
                <a:gd name="connsiteX1" fmla="*/ 4084 w 9727"/>
                <a:gd name="connsiteY1" fmla="*/ 11538 h 11751"/>
                <a:gd name="connsiteX2" fmla="*/ 2808 w 9727"/>
                <a:gd name="connsiteY2" fmla="*/ 10891 h 11751"/>
                <a:gd name="connsiteX3" fmla="*/ 141 w 9727"/>
                <a:gd name="connsiteY3" fmla="*/ 2891 h 11751"/>
                <a:gd name="connsiteX4" fmla="*/ 4903 w 9727"/>
                <a:gd name="connsiteY4" fmla="*/ 86 h 11751"/>
                <a:gd name="connsiteX5" fmla="*/ 6332 w 9727"/>
                <a:gd name="connsiteY5" fmla="*/ 795 h 11751"/>
                <a:gd name="connsiteX6" fmla="*/ 9190 w 9727"/>
                <a:gd name="connsiteY6" fmla="*/ 8796 h 1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7" h="11751">
                  <a:moveTo>
                    <a:pt x="9190" y="8796"/>
                  </a:moveTo>
                  <a:cubicBezTo>
                    <a:pt x="8542" y="10962"/>
                    <a:pt x="6256" y="12190"/>
                    <a:pt x="4084" y="11538"/>
                  </a:cubicBezTo>
                  <a:cubicBezTo>
                    <a:pt x="3627" y="11400"/>
                    <a:pt x="3189" y="11181"/>
                    <a:pt x="2808" y="10891"/>
                  </a:cubicBezTo>
                  <a:cubicBezTo>
                    <a:pt x="217" y="9129"/>
                    <a:pt x="-869" y="5854"/>
                    <a:pt x="141" y="2891"/>
                  </a:cubicBezTo>
                  <a:cubicBezTo>
                    <a:pt x="684" y="803"/>
                    <a:pt x="2808" y="-453"/>
                    <a:pt x="4903" y="86"/>
                  </a:cubicBezTo>
                  <a:cubicBezTo>
                    <a:pt x="5418" y="222"/>
                    <a:pt x="5913" y="463"/>
                    <a:pt x="6332" y="795"/>
                  </a:cubicBezTo>
                  <a:cubicBezTo>
                    <a:pt x="8942" y="2545"/>
                    <a:pt x="10095" y="5791"/>
                    <a:pt x="9190" y="8796"/>
                  </a:cubicBezTo>
                  <a:close/>
                </a:path>
              </a:pathLst>
            </a:custGeom>
            <a:solidFill>
              <a:srgbClr val="0079A9"/>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F92BFCCA-A0A0-0EE1-0238-3ACFBC1731FE}"/>
                </a:ext>
              </a:extLst>
            </p:cNvPr>
            <p:cNvSpPr/>
            <p:nvPr/>
          </p:nvSpPr>
          <p:spPr>
            <a:xfrm>
              <a:off x="5453656" y="2175649"/>
              <a:ext cx="12835" cy="14059"/>
            </a:xfrm>
            <a:custGeom>
              <a:avLst/>
              <a:gdLst>
                <a:gd name="connsiteX0" fmla="*/ 11556 w 12835"/>
                <a:gd name="connsiteY0" fmla="*/ 4298 h 14059"/>
                <a:gd name="connsiteX1" fmla="*/ 9594 w 12835"/>
                <a:gd name="connsiteY1" fmla="*/ 13383 h 14059"/>
                <a:gd name="connsiteX2" fmla="*/ 8794 w 12835"/>
                <a:gd name="connsiteY2" fmla="*/ 13823 h 14059"/>
                <a:gd name="connsiteX3" fmla="*/ 603 w 12835"/>
                <a:gd name="connsiteY3" fmla="*/ 9156 h 14059"/>
                <a:gd name="connsiteX4" fmla="*/ 2984 w 12835"/>
                <a:gd name="connsiteY4" fmla="*/ 297 h 14059"/>
                <a:gd name="connsiteX5" fmla="*/ 11556 w 12835"/>
                <a:gd name="connsiteY5" fmla="*/ 4298 h 1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5" h="14059">
                  <a:moveTo>
                    <a:pt x="11556" y="4298"/>
                  </a:moveTo>
                  <a:cubicBezTo>
                    <a:pt x="13518" y="7349"/>
                    <a:pt x="12642" y="11416"/>
                    <a:pt x="9594" y="13383"/>
                  </a:cubicBezTo>
                  <a:cubicBezTo>
                    <a:pt x="9337" y="13548"/>
                    <a:pt x="9070" y="13695"/>
                    <a:pt x="8794" y="13823"/>
                  </a:cubicBezTo>
                  <a:cubicBezTo>
                    <a:pt x="5260" y="14688"/>
                    <a:pt x="1660" y="12639"/>
                    <a:pt x="603" y="9156"/>
                  </a:cubicBezTo>
                  <a:cubicBezTo>
                    <a:pt x="-1131" y="6046"/>
                    <a:pt x="-83" y="2117"/>
                    <a:pt x="2984" y="297"/>
                  </a:cubicBezTo>
                  <a:cubicBezTo>
                    <a:pt x="6451" y="-818"/>
                    <a:pt x="10185" y="926"/>
                    <a:pt x="11556" y="4298"/>
                  </a:cubicBezTo>
                  <a:close/>
                </a:path>
              </a:pathLst>
            </a:custGeom>
            <a:solidFill>
              <a:srgbClr val="0079A9"/>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68FB6E86-F7DA-7C82-3AC4-93EE34BA42A6}"/>
                </a:ext>
              </a:extLst>
            </p:cNvPr>
            <p:cNvSpPr/>
            <p:nvPr/>
          </p:nvSpPr>
          <p:spPr>
            <a:xfrm>
              <a:off x="5434100" y="2176530"/>
              <a:ext cx="18122" cy="21477"/>
            </a:xfrm>
            <a:custGeom>
              <a:avLst/>
              <a:gdLst>
                <a:gd name="connsiteX0" fmla="*/ 16729 w 18122"/>
                <a:gd name="connsiteY0" fmla="*/ 7513 h 21477"/>
                <a:gd name="connsiteX1" fmla="*/ 12824 w 18122"/>
                <a:gd name="connsiteY1" fmla="*/ 21038 h 21477"/>
                <a:gd name="connsiteX2" fmla="*/ 975 w 18122"/>
                <a:gd name="connsiteY2" fmla="*/ 14636 h 21477"/>
                <a:gd name="connsiteX3" fmla="*/ 727 w 18122"/>
                <a:gd name="connsiteY3" fmla="*/ 13609 h 21477"/>
                <a:gd name="connsiteX4" fmla="*/ 5013 w 18122"/>
                <a:gd name="connsiteY4" fmla="*/ 465 h 21477"/>
                <a:gd name="connsiteX5" fmla="*/ 16729 w 18122"/>
                <a:gd name="connsiteY5" fmla="*/ 7513 h 21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22" h="21477">
                  <a:moveTo>
                    <a:pt x="16729" y="7513"/>
                  </a:moveTo>
                  <a:cubicBezTo>
                    <a:pt x="19253" y="12341"/>
                    <a:pt x="17529" y="18298"/>
                    <a:pt x="12824" y="21038"/>
                  </a:cubicBezTo>
                  <a:cubicBezTo>
                    <a:pt x="7785" y="22543"/>
                    <a:pt x="2480" y="19676"/>
                    <a:pt x="975" y="14636"/>
                  </a:cubicBezTo>
                  <a:cubicBezTo>
                    <a:pt x="870" y="14299"/>
                    <a:pt x="794" y="13956"/>
                    <a:pt x="727" y="13609"/>
                  </a:cubicBezTo>
                  <a:cubicBezTo>
                    <a:pt x="-1540" y="8783"/>
                    <a:pt x="337" y="3027"/>
                    <a:pt x="5013" y="465"/>
                  </a:cubicBezTo>
                  <a:cubicBezTo>
                    <a:pt x="9300" y="-1345"/>
                    <a:pt x="14443" y="1893"/>
                    <a:pt x="16729" y="7513"/>
                  </a:cubicBezTo>
                  <a:close/>
                </a:path>
              </a:pathLst>
            </a:custGeom>
            <a:solidFill>
              <a:srgbClr val="0079A9"/>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6AF29FCC-3889-B5C5-CDA2-0F55C96A307C}"/>
                </a:ext>
              </a:extLst>
            </p:cNvPr>
            <p:cNvSpPr/>
            <p:nvPr/>
          </p:nvSpPr>
          <p:spPr>
            <a:xfrm>
              <a:off x="5467206" y="2170183"/>
              <a:ext cx="7747" cy="9398"/>
            </a:xfrm>
            <a:custGeom>
              <a:avLst/>
              <a:gdLst>
                <a:gd name="connsiteX0" fmla="*/ 6769 w 7747"/>
                <a:gd name="connsiteY0" fmla="*/ 3096 h 9398"/>
                <a:gd name="connsiteX1" fmla="*/ 5721 w 7747"/>
                <a:gd name="connsiteY1" fmla="*/ 9002 h 9398"/>
                <a:gd name="connsiteX2" fmla="*/ 483 w 7747"/>
                <a:gd name="connsiteY2" fmla="*/ 6239 h 9398"/>
                <a:gd name="connsiteX3" fmla="*/ 1530 w 7747"/>
                <a:gd name="connsiteY3" fmla="*/ 334 h 9398"/>
                <a:gd name="connsiteX4" fmla="*/ 6769 w 7747"/>
                <a:gd name="connsiteY4" fmla="*/ 3096 h 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 h="9398">
                  <a:moveTo>
                    <a:pt x="6769" y="3096"/>
                  </a:moveTo>
                  <a:cubicBezTo>
                    <a:pt x="8084" y="5022"/>
                    <a:pt x="7617" y="7646"/>
                    <a:pt x="5721" y="9002"/>
                  </a:cubicBezTo>
                  <a:cubicBezTo>
                    <a:pt x="3912" y="9954"/>
                    <a:pt x="1530" y="9002"/>
                    <a:pt x="483" y="6239"/>
                  </a:cubicBezTo>
                  <a:cubicBezTo>
                    <a:pt x="-784" y="4303"/>
                    <a:pt x="-327" y="1718"/>
                    <a:pt x="1530" y="334"/>
                  </a:cubicBezTo>
                  <a:cubicBezTo>
                    <a:pt x="3340" y="-619"/>
                    <a:pt x="5626" y="239"/>
                    <a:pt x="6769" y="3096"/>
                  </a:cubicBezTo>
                  <a:close/>
                </a:path>
              </a:pathLst>
            </a:custGeom>
            <a:solidFill>
              <a:srgbClr val="0079A9"/>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B321289D-1744-935A-2509-F51AE6B1D435}"/>
                </a:ext>
              </a:extLst>
            </p:cNvPr>
            <p:cNvSpPr/>
            <p:nvPr/>
          </p:nvSpPr>
          <p:spPr>
            <a:xfrm>
              <a:off x="5472973" y="2188340"/>
              <a:ext cx="7048" cy="8052"/>
            </a:xfrm>
            <a:custGeom>
              <a:avLst/>
              <a:gdLst>
                <a:gd name="connsiteX0" fmla="*/ 6240 w 7048"/>
                <a:gd name="connsiteY0" fmla="*/ 2465 h 8052"/>
                <a:gd name="connsiteX1" fmla="*/ 5002 w 7048"/>
                <a:gd name="connsiteY1" fmla="*/ 7799 h 8052"/>
                <a:gd name="connsiteX2" fmla="*/ 373 w 7048"/>
                <a:gd name="connsiteY2" fmla="*/ 5619 h 8052"/>
                <a:gd name="connsiteX3" fmla="*/ 335 w 7048"/>
                <a:gd name="connsiteY3" fmla="*/ 5513 h 8052"/>
                <a:gd name="connsiteX4" fmla="*/ 1478 w 7048"/>
                <a:gd name="connsiteY4" fmla="*/ 179 h 8052"/>
                <a:gd name="connsiteX5" fmla="*/ 6231 w 7048"/>
                <a:gd name="connsiteY5" fmla="*/ 2426 h 8052"/>
                <a:gd name="connsiteX6" fmla="*/ 6240 w 7048"/>
                <a:gd name="connsiteY6" fmla="*/ 2465 h 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8" h="8052">
                  <a:moveTo>
                    <a:pt x="6240" y="2465"/>
                  </a:moveTo>
                  <a:cubicBezTo>
                    <a:pt x="7355" y="4284"/>
                    <a:pt x="6802" y="6657"/>
                    <a:pt x="5002" y="7799"/>
                  </a:cubicBezTo>
                  <a:cubicBezTo>
                    <a:pt x="3126" y="8476"/>
                    <a:pt x="1049" y="7500"/>
                    <a:pt x="373" y="5619"/>
                  </a:cubicBezTo>
                  <a:cubicBezTo>
                    <a:pt x="354" y="5584"/>
                    <a:pt x="344" y="5548"/>
                    <a:pt x="335" y="5513"/>
                  </a:cubicBezTo>
                  <a:cubicBezTo>
                    <a:pt x="-741" y="3711"/>
                    <a:pt x="-246" y="1381"/>
                    <a:pt x="1478" y="179"/>
                  </a:cubicBezTo>
                  <a:cubicBezTo>
                    <a:pt x="3412" y="-511"/>
                    <a:pt x="5536" y="494"/>
                    <a:pt x="6231" y="2426"/>
                  </a:cubicBezTo>
                  <a:cubicBezTo>
                    <a:pt x="6231" y="2439"/>
                    <a:pt x="6240" y="2452"/>
                    <a:pt x="6240" y="2465"/>
                  </a:cubicBezTo>
                  <a:close/>
                </a:path>
              </a:pathLst>
            </a:custGeom>
            <a:solidFill>
              <a:srgbClr val="0079A9"/>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F6A76067-F8C2-5207-A845-F098E2660E6B}"/>
                </a:ext>
              </a:extLst>
            </p:cNvPr>
            <p:cNvSpPr/>
            <p:nvPr/>
          </p:nvSpPr>
          <p:spPr>
            <a:xfrm>
              <a:off x="5468160" y="2201401"/>
              <a:ext cx="11396" cy="12392"/>
            </a:xfrm>
            <a:custGeom>
              <a:avLst/>
              <a:gdLst>
                <a:gd name="connsiteX0" fmla="*/ 10387 w 11396"/>
                <a:gd name="connsiteY0" fmla="*/ 4168 h 12392"/>
                <a:gd name="connsiteX1" fmla="*/ 8396 w 11396"/>
                <a:gd name="connsiteY1" fmla="*/ 11863 h 12392"/>
                <a:gd name="connsiteX2" fmla="*/ 8005 w 11396"/>
                <a:gd name="connsiteY2" fmla="*/ 12074 h 12392"/>
                <a:gd name="connsiteX3" fmla="*/ 481 w 11396"/>
                <a:gd name="connsiteY3" fmla="*/ 8169 h 12392"/>
                <a:gd name="connsiteX4" fmla="*/ 2862 w 11396"/>
                <a:gd name="connsiteY4" fmla="*/ 168 h 12392"/>
                <a:gd name="connsiteX5" fmla="*/ 10387 w 11396"/>
                <a:gd name="connsiteY5" fmla="*/ 4168 h 1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96" h="12392">
                  <a:moveTo>
                    <a:pt x="10387" y="4168"/>
                  </a:moveTo>
                  <a:cubicBezTo>
                    <a:pt x="11958" y="6842"/>
                    <a:pt x="11072" y="10287"/>
                    <a:pt x="8396" y="11863"/>
                  </a:cubicBezTo>
                  <a:cubicBezTo>
                    <a:pt x="8272" y="11939"/>
                    <a:pt x="8139" y="12009"/>
                    <a:pt x="8005" y="12074"/>
                  </a:cubicBezTo>
                  <a:cubicBezTo>
                    <a:pt x="4853" y="13069"/>
                    <a:pt x="1481" y="11322"/>
                    <a:pt x="481" y="8169"/>
                  </a:cubicBezTo>
                  <a:cubicBezTo>
                    <a:pt x="-1072" y="5302"/>
                    <a:pt x="-5" y="1720"/>
                    <a:pt x="2862" y="168"/>
                  </a:cubicBezTo>
                  <a:cubicBezTo>
                    <a:pt x="6034" y="-662"/>
                    <a:pt x="9301" y="1078"/>
                    <a:pt x="10387" y="4168"/>
                  </a:cubicBezTo>
                  <a:close/>
                </a:path>
              </a:pathLst>
            </a:custGeom>
            <a:solidFill>
              <a:srgbClr val="0079A9"/>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4F6FF766-8028-4DFF-67AE-5012FB3B924C}"/>
                </a:ext>
              </a:extLst>
            </p:cNvPr>
            <p:cNvSpPr/>
            <p:nvPr/>
          </p:nvSpPr>
          <p:spPr>
            <a:xfrm>
              <a:off x="5449784" y="2205331"/>
              <a:ext cx="14258" cy="15876"/>
            </a:xfrm>
            <a:custGeom>
              <a:avLst/>
              <a:gdLst>
                <a:gd name="connsiteX0" fmla="*/ 13237 w 14258"/>
                <a:gd name="connsiteY0" fmla="*/ 5286 h 15876"/>
                <a:gd name="connsiteX1" fmla="*/ 9998 w 14258"/>
                <a:gd name="connsiteY1" fmla="*/ 15383 h 15876"/>
                <a:gd name="connsiteX2" fmla="*/ 693 w 14258"/>
                <a:gd name="connsiteY2" fmla="*/ 11119 h 15876"/>
                <a:gd name="connsiteX3" fmla="*/ 473 w 14258"/>
                <a:gd name="connsiteY3" fmla="*/ 10430 h 15876"/>
                <a:gd name="connsiteX4" fmla="*/ 3712 w 14258"/>
                <a:gd name="connsiteY4" fmla="*/ 333 h 15876"/>
                <a:gd name="connsiteX5" fmla="*/ 13199 w 14258"/>
                <a:gd name="connsiteY5" fmla="*/ 5159 h 15876"/>
                <a:gd name="connsiteX6" fmla="*/ 13237 w 14258"/>
                <a:gd name="connsiteY6" fmla="*/ 5286 h 1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58" h="15876">
                  <a:moveTo>
                    <a:pt x="13237" y="5286"/>
                  </a:moveTo>
                  <a:cubicBezTo>
                    <a:pt x="15056" y="8974"/>
                    <a:pt x="13628" y="13443"/>
                    <a:pt x="9998" y="15383"/>
                  </a:cubicBezTo>
                  <a:cubicBezTo>
                    <a:pt x="6255" y="16775"/>
                    <a:pt x="2083" y="14866"/>
                    <a:pt x="693" y="11119"/>
                  </a:cubicBezTo>
                  <a:cubicBezTo>
                    <a:pt x="607" y="10893"/>
                    <a:pt x="531" y="10663"/>
                    <a:pt x="473" y="10430"/>
                  </a:cubicBezTo>
                  <a:cubicBezTo>
                    <a:pt x="-1203" y="6732"/>
                    <a:pt x="197" y="2369"/>
                    <a:pt x="3712" y="333"/>
                  </a:cubicBezTo>
                  <a:cubicBezTo>
                    <a:pt x="7665" y="-954"/>
                    <a:pt x="11913" y="1207"/>
                    <a:pt x="13199" y="5159"/>
                  </a:cubicBezTo>
                  <a:cubicBezTo>
                    <a:pt x="13208" y="5201"/>
                    <a:pt x="13227" y="5243"/>
                    <a:pt x="13237" y="5286"/>
                  </a:cubicBezTo>
                  <a:close/>
                </a:path>
              </a:pathLst>
            </a:custGeom>
            <a:solidFill>
              <a:srgbClr val="0079A9"/>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F8CF19E2-10EF-8DB8-6E65-8C55F15437D5}"/>
                </a:ext>
              </a:extLst>
            </p:cNvPr>
            <p:cNvSpPr/>
            <p:nvPr/>
          </p:nvSpPr>
          <p:spPr>
            <a:xfrm>
              <a:off x="5423514" y="2197079"/>
              <a:ext cx="13692" cy="15482"/>
            </a:xfrm>
            <a:custGeom>
              <a:avLst/>
              <a:gdLst>
                <a:gd name="connsiteX0" fmla="*/ 12552 w 13692"/>
                <a:gd name="connsiteY0" fmla="*/ 5537 h 15482"/>
                <a:gd name="connsiteX1" fmla="*/ 10218 w 13692"/>
                <a:gd name="connsiteY1" fmla="*/ 14535 h 15482"/>
                <a:gd name="connsiteX2" fmla="*/ 1227 w 13692"/>
                <a:gd name="connsiteY2" fmla="*/ 12204 h 15482"/>
                <a:gd name="connsiteX3" fmla="*/ 360 w 13692"/>
                <a:gd name="connsiteY3" fmla="*/ 9633 h 15482"/>
                <a:gd name="connsiteX4" fmla="*/ 3979 w 13692"/>
                <a:gd name="connsiteY4" fmla="*/ 108 h 15482"/>
                <a:gd name="connsiteX5" fmla="*/ 12552 w 13692"/>
                <a:gd name="connsiteY5" fmla="*/ 5537 h 1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2" h="15482">
                  <a:moveTo>
                    <a:pt x="12552" y="5537"/>
                  </a:moveTo>
                  <a:cubicBezTo>
                    <a:pt x="14390" y="8665"/>
                    <a:pt x="13352" y="12693"/>
                    <a:pt x="10218" y="14535"/>
                  </a:cubicBezTo>
                  <a:cubicBezTo>
                    <a:pt x="7094" y="16376"/>
                    <a:pt x="3065" y="15333"/>
                    <a:pt x="1227" y="12204"/>
                  </a:cubicBezTo>
                  <a:cubicBezTo>
                    <a:pt x="760" y="11416"/>
                    <a:pt x="465" y="10541"/>
                    <a:pt x="360" y="9633"/>
                  </a:cubicBezTo>
                  <a:cubicBezTo>
                    <a:pt x="-1193" y="6001"/>
                    <a:pt x="407" y="1790"/>
                    <a:pt x="3979" y="108"/>
                  </a:cubicBezTo>
                  <a:cubicBezTo>
                    <a:pt x="7828" y="-670"/>
                    <a:pt x="11609" y="1723"/>
                    <a:pt x="12552" y="5537"/>
                  </a:cubicBezTo>
                  <a:close/>
                </a:path>
              </a:pathLst>
            </a:custGeom>
            <a:solidFill>
              <a:srgbClr val="0079A9"/>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DACD1F5C-F21B-740E-1F05-DBB4A79AA1A9}"/>
                </a:ext>
              </a:extLst>
            </p:cNvPr>
            <p:cNvSpPr/>
            <p:nvPr/>
          </p:nvSpPr>
          <p:spPr>
            <a:xfrm>
              <a:off x="5434638" y="2216788"/>
              <a:ext cx="5319" cy="5928"/>
            </a:xfrm>
            <a:custGeom>
              <a:avLst/>
              <a:gdLst>
                <a:gd name="connsiteX0" fmla="*/ 4856 w 5319"/>
                <a:gd name="connsiteY0" fmla="*/ 2116 h 5928"/>
                <a:gd name="connsiteX1" fmla="*/ 3428 w 5319"/>
                <a:gd name="connsiteY1" fmla="*/ 5831 h 5928"/>
                <a:gd name="connsiteX2" fmla="*/ -2 w 5319"/>
                <a:gd name="connsiteY2" fmla="*/ 3735 h 5928"/>
                <a:gd name="connsiteX3" fmla="*/ 1427 w 5319"/>
                <a:gd name="connsiteY3" fmla="*/ 21 h 5928"/>
                <a:gd name="connsiteX4" fmla="*/ 4856 w 5319"/>
                <a:gd name="connsiteY4" fmla="*/ 2116 h 5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9" h="5928">
                  <a:moveTo>
                    <a:pt x="4856" y="2116"/>
                  </a:moveTo>
                  <a:cubicBezTo>
                    <a:pt x="5466" y="3537"/>
                    <a:pt x="4828" y="5182"/>
                    <a:pt x="3428" y="5831"/>
                  </a:cubicBezTo>
                  <a:cubicBezTo>
                    <a:pt x="1913" y="6137"/>
                    <a:pt x="418" y="5224"/>
                    <a:pt x="-2" y="3735"/>
                  </a:cubicBezTo>
                  <a:cubicBezTo>
                    <a:pt x="-611" y="2314"/>
                    <a:pt x="27" y="669"/>
                    <a:pt x="1427" y="21"/>
                  </a:cubicBezTo>
                  <a:cubicBezTo>
                    <a:pt x="2942" y="-286"/>
                    <a:pt x="4437" y="627"/>
                    <a:pt x="4856" y="2116"/>
                  </a:cubicBezTo>
                  <a:close/>
                </a:path>
              </a:pathLst>
            </a:custGeom>
            <a:solidFill>
              <a:srgbClr val="0079A9"/>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28FD1439-C9C4-83CC-7814-532BFB4BDD3B}"/>
                </a:ext>
              </a:extLst>
            </p:cNvPr>
            <p:cNvSpPr/>
            <p:nvPr/>
          </p:nvSpPr>
          <p:spPr>
            <a:xfrm>
              <a:off x="5417835" y="2110921"/>
              <a:ext cx="8584" cy="12024"/>
            </a:xfrm>
            <a:custGeom>
              <a:avLst/>
              <a:gdLst>
                <a:gd name="connsiteX0" fmla="*/ 7658 w 8584"/>
                <a:gd name="connsiteY0" fmla="*/ 4447 h 12024"/>
                <a:gd name="connsiteX1" fmla="*/ 6325 w 8584"/>
                <a:gd name="connsiteY1" fmla="*/ 11781 h 12024"/>
                <a:gd name="connsiteX2" fmla="*/ 419 w 8584"/>
                <a:gd name="connsiteY2" fmla="*/ 7495 h 12024"/>
                <a:gd name="connsiteX3" fmla="*/ 1753 w 8584"/>
                <a:gd name="connsiteY3" fmla="*/ 160 h 12024"/>
                <a:gd name="connsiteX4" fmla="*/ 7658 w 8584"/>
                <a:gd name="connsiteY4" fmla="*/ 4447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4" h="12024">
                  <a:moveTo>
                    <a:pt x="7658" y="4447"/>
                  </a:moveTo>
                  <a:cubicBezTo>
                    <a:pt x="8992" y="7685"/>
                    <a:pt x="8325" y="10924"/>
                    <a:pt x="6325" y="11781"/>
                  </a:cubicBezTo>
                  <a:cubicBezTo>
                    <a:pt x="4324" y="12638"/>
                    <a:pt x="1657" y="10733"/>
                    <a:pt x="419" y="7495"/>
                  </a:cubicBezTo>
                  <a:cubicBezTo>
                    <a:pt x="-819" y="4256"/>
                    <a:pt x="-248" y="1018"/>
                    <a:pt x="1753" y="160"/>
                  </a:cubicBezTo>
                  <a:cubicBezTo>
                    <a:pt x="3753" y="-697"/>
                    <a:pt x="6515" y="1303"/>
                    <a:pt x="7658" y="4447"/>
                  </a:cubicBezTo>
                  <a:close/>
                </a:path>
              </a:pathLst>
            </a:custGeom>
            <a:solidFill>
              <a:srgbClr val="0079A9"/>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CA77D05D-166F-4A78-027A-A18260C9F65F}"/>
                </a:ext>
              </a:extLst>
            </p:cNvPr>
            <p:cNvSpPr/>
            <p:nvPr/>
          </p:nvSpPr>
          <p:spPr>
            <a:xfrm>
              <a:off x="5403140" y="2121138"/>
              <a:ext cx="10959" cy="14731"/>
            </a:xfrm>
            <a:custGeom>
              <a:avLst/>
              <a:gdLst>
                <a:gd name="connsiteX0" fmla="*/ 10161 w 10959"/>
                <a:gd name="connsiteY0" fmla="*/ 5660 h 14731"/>
                <a:gd name="connsiteX1" fmla="*/ 7589 w 10959"/>
                <a:gd name="connsiteY1" fmla="*/ 14518 h 14731"/>
                <a:gd name="connsiteX2" fmla="*/ 255 w 10959"/>
                <a:gd name="connsiteY2" fmla="*/ 8994 h 14731"/>
                <a:gd name="connsiteX3" fmla="*/ 2636 w 10959"/>
                <a:gd name="connsiteY3" fmla="*/ 136 h 14731"/>
                <a:gd name="connsiteX4" fmla="*/ 10161 w 10959"/>
                <a:gd name="connsiteY4" fmla="*/ 5660 h 1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9" h="14731">
                  <a:moveTo>
                    <a:pt x="10161" y="5660"/>
                  </a:moveTo>
                  <a:cubicBezTo>
                    <a:pt x="11590" y="9661"/>
                    <a:pt x="10161" y="13661"/>
                    <a:pt x="7589" y="14518"/>
                  </a:cubicBezTo>
                  <a:cubicBezTo>
                    <a:pt x="5018" y="15376"/>
                    <a:pt x="1493" y="12994"/>
                    <a:pt x="255" y="8994"/>
                  </a:cubicBezTo>
                  <a:cubicBezTo>
                    <a:pt x="-983" y="4993"/>
                    <a:pt x="255" y="993"/>
                    <a:pt x="2636" y="136"/>
                  </a:cubicBezTo>
                  <a:cubicBezTo>
                    <a:pt x="5018" y="-722"/>
                    <a:pt x="8732" y="1660"/>
                    <a:pt x="10161" y="5660"/>
                  </a:cubicBezTo>
                  <a:close/>
                </a:path>
              </a:pathLst>
            </a:custGeom>
            <a:solidFill>
              <a:srgbClr val="0079A9"/>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9233A182-2855-256A-0206-242292B997CE}"/>
                </a:ext>
              </a:extLst>
            </p:cNvPr>
            <p:cNvSpPr/>
            <p:nvPr/>
          </p:nvSpPr>
          <p:spPr>
            <a:xfrm>
              <a:off x="5455357" y="2237463"/>
              <a:ext cx="9894" cy="10692"/>
            </a:xfrm>
            <a:custGeom>
              <a:avLst/>
              <a:gdLst>
                <a:gd name="connsiteX0" fmla="*/ 9188 w 9894"/>
                <a:gd name="connsiteY0" fmla="*/ 3730 h 10692"/>
                <a:gd name="connsiteX1" fmla="*/ 6740 w 9894"/>
                <a:gd name="connsiteY1" fmla="*/ 10437 h 10692"/>
                <a:gd name="connsiteX2" fmla="*/ 6616 w 9894"/>
                <a:gd name="connsiteY2" fmla="*/ 10493 h 10692"/>
                <a:gd name="connsiteX3" fmla="*/ 330 w 9894"/>
                <a:gd name="connsiteY3" fmla="*/ 6969 h 10692"/>
                <a:gd name="connsiteX4" fmla="*/ 2282 w 9894"/>
                <a:gd name="connsiteY4" fmla="*/ 524 h 10692"/>
                <a:gd name="connsiteX5" fmla="*/ 8731 w 9894"/>
                <a:gd name="connsiteY5" fmla="*/ 2480 h 10692"/>
                <a:gd name="connsiteX6" fmla="*/ 9188 w 9894"/>
                <a:gd name="connsiteY6" fmla="*/ 3730 h 1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94" h="10692">
                  <a:moveTo>
                    <a:pt x="9188" y="3730"/>
                  </a:moveTo>
                  <a:cubicBezTo>
                    <a:pt x="10369" y="6258"/>
                    <a:pt x="9264" y="9260"/>
                    <a:pt x="6740" y="10437"/>
                  </a:cubicBezTo>
                  <a:cubicBezTo>
                    <a:pt x="6702" y="10456"/>
                    <a:pt x="6654" y="10475"/>
                    <a:pt x="6616" y="10493"/>
                  </a:cubicBezTo>
                  <a:cubicBezTo>
                    <a:pt x="3920" y="11175"/>
                    <a:pt x="1158" y="9627"/>
                    <a:pt x="330" y="6969"/>
                  </a:cubicBezTo>
                  <a:cubicBezTo>
                    <a:pt x="-909" y="4648"/>
                    <a:pt x="-32" y="1763"/>
                    <a:pt x="2282" y="524"/>
                  </a:cubicBezTo>
                  <a:cubicBezTo>
                    <a:pt x="4606" y="-715"/>
                    <a:pt x="7492" y="161"/>
                    <a:pt x="8731" y="2480"/>
                  </a:cubicBezTo>
                  <a:cubicBezTo>
                    <a:pt x="8940" y="2874"/>
                    <a:pt x="9092" y="3295"/>
                    <a:pt x="9188" y="3730"/>
                  </a:cubicBezTo>
                  <a:close/>
                </a:path>
              </a:pathLst>
            </a:custGeom>
            <a:solidFill>
              <a:srgbClr val="0079A9"/>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C3E7AB9E-1FF6-1B47-FCE4-989E03289620}"/>
                </a:ext>
              </a:extLst>
            </p:cNvPr>
            <p:cNvSpPr/>
            <p:nvPr/>
          </p:nvSpPr>
          <p:spPr>
            <a:xfrm>
              <a:off x="5444136" y="2221423"/>
              <a:ext cx="13972" cy="15102"/>
            </a:xfrm>
            <a:custGeom>
              <a:avLst/>
              <a:gdLst>
                <a:gd name="connsiteX0" fmla="*/ 12980 w 13972"/>
                <a:gd name="connsiteY0" fmla="*/ 5292 h 15102"/>
                <a:gd name="connsiteX1" fmla="*/ 10008 w 13972"/>
                <a:gd name="connsiteY1" fmla="*/ 14524 h 15102"/>
                <a:gd name="connsiteX2" fmla="*/ 9360 w 13972"/>
                <a:gd name="connsiteY2" fmla="*/ 14817 h 15102"/>
                <a:gd name="connsiteX3" fmla="*/ 407 w 13972"/>
                <a:gd name="connsiteY3" fmla="*/ 9673 h 15102"/>
                <a:gd name="connsiteX4" fmla="*/ 3960 w 13972"/>
                <a:gd name="connsiteY4" fmla="*/ 218 h 15102"/>
                <a:gd name="connsiteX5" fmla="*/ 4122 w 13972"/>
                <a:gd name="connsiteY5" fmla="*/ 148 h 15102"/>
                <a:gd name="connsiteX6" fmla="*/ 12980 w 13972"/>
                <a:gd name="connsiteY6" fmla="*/ 5292 h 1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2" h="15102">
                  <a:moveTo>
                    <a:pt x="12980" y="5292"/>
                  </a:moveTo>
                  <a:cubicBezTo>
                    <a:pt x="14713" y="8662"/>
                    <a:pt x="13380" y="12795"/>
                    <a:pt x="10008" y="14524"/>
                  </a:cubicBezTo>
                  <a:cubicBezTo>
                    <a:pt x="9798" y="14633"/>
                    <a:pt x="9579" y="14731"/>
                    <a:pt x="9360" y="14817"/>
                  </a:cubicBezTo>
                  <a:cubicBezTo>
                    <a:pt x="5474" y="15849"/>
                    <a:pt x="1474" y="13554"/>
                    <a:pt x="407" y="9673"/>
                  </a:cubicBezTo>
                  <a:cubicBezTo>
                    <a:pt x="-1222" y="6079"/>
                    <a:pt x="369" y="1846"/>
                    <a:pt x="3960" y="218"/>
                  </a:cubicBezTo>
                  <a:cubicBezTo>
                    <a:pt x="4017" y="194"/>
                    <a:pt x="4064" y="171"/>
                    <a:pt x="4122" y="148"/>
                  </a:cubicBezTo>
                  <a:cubicBezTo>
                    <a:pt x="7970" y="-721"/>
                    <a:pt x="11827" y="1522"/>
                    <a:pt x="12980" y="5292"/>
                  </a:cubicBezTo>
                  <a:close/>
                </a:path>
              </a:pathLst>
            </a:custGeom>
            <a:solidFill>
              <a:srgbClr val="0079A9"/>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729D8088-E5CA-B8A8-B3E2-940767310107}"/>
                </a:ext>
              </a:extLst>
            </p:cNvPr>
            <p:cNvSpPr/>
            <p:nvPr/>
          </p:nvSpPr>
          <p:spPr>
            <a:xfrm>
              <a:off x="5435098" y="2233174"/>
              <a:ext cx="10105" cy="10488"/>
            </a:xfrm>
            <a:custGeom>
              <a:avLst/>
              <a:gdLst>
                <a:gd name="connsiteX0" fmla="*/ 9636 w 10105"/>
                <a:gd name="connsiteY0" fmla="*/ 3924 h 10488"/>
                <a:gd name="connsiteX1" fmla="*/ 6397 w 10105"/>
                <a:gd name="connsiteY1" fmla="*/ 10210 h 10488"/>
                <a:gd name="connsiteX2" fmla="*/ 111 w 10105"/>
                <a:gd name="connsiteY2" fmla="*/ 6972 h 10488"/>
                <a:gd name="connsiteX3" fmla="*/ 2968 w 10105"/>
                <a:gd name="connsiteY3" fmla="*/ 209 h 10488"/>
                <a:gd name="connsiteX4" fmla="*/ 9550 w 10105"/>
                <a:gd name="connsiteY4" fmla="*/ 3615 h 10488"/>
                <a:gd name="connsiteX5" fmla="*/ 9636 w 10105"/>
                <a:gd name="connsiteY5" fmla="*/ 3924 h 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05" h="10488">
                  <a:moveTo>
                    <a:pt x="9636" y="3924"/>
                  </a:moveTo>
                  <a:cubicBezTo>
                    <a:pt x="10474" y="6553"/>
                    <a:pt x="9026" y="9368"/>
                    <a:pt x="6397" y="10210"/>
                  </a:cubicBezTo>
                  <a:cubicBezTo>
                    <a:pt x="3768" y="11052"/>
                    <a:pt x="949" y="9601"/>
                    <a:pt x="111" y="6972"/>
                  </a:cubicBezTo>
                  <a:cubicBezTo>
                    <a:pt x="-890" y="4316"/>
                    <a:pt x="368" y="1345"/>
                    <a:pt x="2968" y="209"/>
                  </a:cubicBezTo>
                  <a:cubicBezTo>
                    <a:pt x="5721" y="-667"/>
                    <a:pt x="8673" y="857"/>
                    <a:pt x="9550" y="3615"/>
                  </a:cubicBezTo>
                  <a:cubicBezTo>
                    <a:pt x="9578" y="3717"/>
                    <a:pt x="9607" y="3820"/>
                    <a:pt x="9636" y="3924"/>
                  </a:cubicBezTo>
                  <a:close/>
                </a:path>
              </a:pathLst>
            </a:custGeom>
            <a:solidFill>
              <a:srgbClr val="0079A9"/>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46D0CFBE-3574-E46B-F1BA-3D0FCC28133E}"/>
                </a:ext>
              </a:extLst>
            </p:cNvPr>
            <p:cNvSpPr/>
            <p:nvPr/>
          </p:nvSpPr>
          <p:spPr>
            <a:xfrm>
              <a:off x="5468207" y="2031739"/>
              <a:ext cx="258222" cy="414615"/>
            </a:xfrm>
            <a:custGeom>
              <a:avLst/>
              <a:gdLst>
                <a:gd name="connsiteX0" fmla="*/ 179981 w 258222"/>
                <a:gd name="connsiteY0" fmla="*/ 413004 h 414615"/>
                <a:gd name="connsiteX1" fmla="*/ -232 w 258222"/>
                <a:gd name="connsiteY1" fmla="*/ 69342 h 414615"/>
                <a:gd name="connsiteX2" fmla="*/ 11007 w 258222"/>
                <a:gd name="connsiteY2" fmla="*/ 55721 h 414615"/>
                <a:gd name="connsiteX3" fmla="*/ 24818 w 258222"/>
                <a:gd name="connsiteY3" fmla="*/ 42005 h 414615"/>
                <a:gd name="connsiteX4" fmla="*/ 44726 w 258222"/>
                <a:gd name="connsiteY4" fmla="*/ 27146 h 414615"/>
                <a:gd name="connsiteX5" fmla="*/ 99780 w 258222"/>
                <a:gd name="connsiteY5" fmla="*/ 3333 h 414615"/>
                <a:gd name="connsiteX6" fmla="*/ 133594 w 258222"/>
                <a:gd name="connsiteY6" fmla="*/ 0 h 414615"/>
                <a:gd name="connsiteX7" fmla="*/ 151215 w 258222"/>
                <a:gd name="connsiteY7" fmla="*/ 1333 h 414615"/>
                <a:gd name="connsiteX8" fmla="*/ 169503 w 258222"/>
                <a:gd name="connsiteY8" fmla="*/ 5524 h 414615"/>
                <a:gd name="connsiteX9" fmla="*/ 257990 w 258222"/>
                <a:gd name="connsiteY9" fmla="*/ 387858 h 414615"/>
                <a:gd name="connsiteX10" fmla="*/ 251990 w 258222"/>
                <a:gd name="connsiteY10" fmla="*/ 392811 h 414615"/>
                <a:gd name="connsiteX11" fmla="*/ 235892 w 258222"/>
                <a:gd name="connsiteY11" fmla="*/ 403479 h 414615"/>
                <a:gd name="connsiteX12" fmla="*/ 211794 w 258222"/>
                <a:gd name="connsiteY12" fmla="*/ 413004 h 414615"/>
                <a:gd name="connsiteX13" fmla="*/ 196840 w 258222"/>
                <a:gd name="connsiteY13" fmla="*/ 414528 h 414615"/>
                <a:gd name="connsiteX14" fmla="*/ 179981 w 258222"/>
                <a:gd name="connsiteY14" fmla="*/ 413004 h 414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222" h="414615">
                  <a:moveTo>
                    <a:pt x="179981" y="413004"/>
                  </a:moveTo>
                  <a:lnTo>
                    <a:pt x="-232" y="69342"/>
                  </a:lnTo>
                  <a:cubicBezTo>
                    <a:pt x="3254" y="64594"/>
                    <a:pt x="7007" y="60046"/>
                    <a:pt x="11007" y="55721"/>
                  </a:cubicBezTo>
                  <a:cubicBezTo>
                    <a:pt x="14722" y="51720"/>
                    <a:pt x="19294" y="46958"/>
                    <a:pt x="24818" y="42005"/>
                  </a:cubicBezTo>
                  <a:cubicBezTo>
                    <a:pt x="31143" y="36653"/>
                    <a:pt x="37791" y="31690"/>
                    <a:pt x="44726" y="27146"/>
                  </a:cubicBezTo>
                  <a:cubicBezTo>
                    <a:pt x="61461" y="15904"/>
                    <a:pt x="80120" y="7832"/>
                    <a:pt x="99780" y="3333"/>
                  </a:cubicBezTo>
                  <a:cubicBezTo>
                    <a:pt x="110877" y="854"/>
                    <a:pt x="122231" y="-266"/>
                    <a:pt x="133594" y="0"/>
                  </a:cubicBezTo>
                  <a:cubicBezTo>
                    <a:pt x="139490" y="65"/>
                    <a:pt x="145376" y="510"/>
                    <a:pt x="151215" y="1333"/>
                  </a:cubicBezTo>
                  <a:cubicBezTo>
                    <a:pt x="157397" y="2331"/>
                    <a:pt x="163502" y="3732"/>
                    <a:pt x="169503" y="5524"/>
                  </a:cubicBezTo>
                  <a:lnTo>
                    <a:pt x="257990" y="387858"/>
                  </a:lnTo>
                  <a:cubicBezTo>
                    <a:pt x="257990" y="387858"/>
                    <a:pt x="255800" y="389858"/>
                    <a:pt x="251990" y="392811"/>
                  </a:cubicBezTo>
                  <a:cubicBezTo>
                    <a:pt x="247056" y="396983"/>
                    <a:pt x="241655" y="400564"/>
                    <a:pt x="235892" y="403479"/>
                  </a:cubicBezTo>
                  <a:cubicBezTo>
                    <a:pt x="228368" y="407803"/>
                    <a:pt x="220243" y="411013"/>
                    <a:pt x="211794" y="413004"/>
                  </a:cubicBezTo>
                  <a:cubicBezTo>
                    <a:pt x="206870" y="414013"/>
                    <a:pt x="201860" y="414528"/>
                    <a:pt x="196840" y="414528"/>
                  </a:cubicBezTo>
                  <a:cubicBezTo>
                    <a:pt x="191182" y="414747"/>
                    <a:pt x="185515" y="414242"/>
                    <a:pt x="179981" y="413004"/>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3BCC4CB5-73CC-FAB4-E91B-21776EE3B3B5}"/>
                </a:ext>
              </a:extLst>
            </p:cNvPr>
            <p:cNvSpPr/>
            <p:nvPr/>
          </p:nvSpPr>
          <p:spPr>
            <a:xfrm>
              <a:off x="5606980" y="2257946"/>
              <a:ext cx="69993" cy="113924"/>
            </a:xfrm>
            <a:custGeom>
              <a:avLst/>
              <a:gdLst>
                <a:gd name="connsiteX0" fmla="*/ 13775 w 69993"/>
                <a:gd name="connsiteY0" fmla="*/ 677 h 113924"/>
                <a:gd name="connsiteX1" fmla="*/ 40254 w 69993"/>
                <a:gd name="connsiteY1" fmla="*/ 9726 h 113924"/>
                <a:gd name="connsiteX2" fmla="*/ 61305 w 69993"/>
                <a:gd name="connsiteY2" fmla="*/ 47826 h 113924"/>
                <a:gd name="connsiteX3" fmla="*/ 56923 w 69993"/>
                <a:gd name="connsiteY3" fmla="*/ 112787 h 113924"/>
                <a:gd name="connsiteX4" fmla="*/ 9298 w 69993"/>
                <a:gd name="connsiteY4" fmla="*/ 67829 h 113924"/>
                <a:gd name="connsiteX5" fmla="*/ -227 w 69993"/>
                <a:gd name="connsiteY5" fmla="*/ 25728 h 113924"/>
                <a:gd name="connsiteX6" fmla="*/ 13775 w 69993"/>
                <a:gd name="connsiteY6" fmla="*/ 677 h 11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993" h="113924">
                  <a:moveTo>
                    <a:pt x="13775" y="677"/>
                  </a:moveTo>
                  <a:cubicBezTo>
                    <a:pt x="23605" y="-1669"/>
                    <a:pt x="33911" y="1853"/>
                    <a:pt x="40254" y="9726"/>
                  </a:cubicBezTo>
                  <a:cubicBezTo>
                    <a:pt x="50256" y="20533"/>
                    <a:pt x="57476" y="33608"/>
                    <a:pt x="61305" y="47826"/>
                  </a:cubicBezTo>
                  <a:cubicBezTo>
                    <a:pt x="76259" y="96118"/>
                    <a:pt x="69211" y="108310"/>
                    <a:pt x="56923" y="112787"/>
                  </a:cubicBezTo>
                  <a:cubicBezTo>
                    <a:pt x="44636" y="117263"/>
                    <a:pt x="28825" y="109167"/>
                    <a:pt x="9298" y="67829"/>
                  </a:cubicBezTo>
                  <a:cubicBezTo>
                    <a:pt x="2879" y="54732"/>
                    <a:pt x="-389" y="40313"/>
                    <a:pt x="-227" y="25728"/>
                  </a:cubicBezTo>
                  <a:cubicBezTo>
                    <a:pt x="1012" y="13250"/>
                    <a:pt x="5584" y="3440"/>
                    <a:pt x="13775" y="677"/>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7497EE71-1686-A984-5B48-505420101C9B}"/>
                </a:ext>
              </a:extLst>
            </p:cNvPr>
            <p:cNvSpPr/>
            <p:nvPr/>
          </p:nvSpPr>
          <p:spPr>
            <a:xfrm>
              <a:off x="5574088" y="2038291"/>
              <a:ext cx="21393" cy="16014"/>
            </a:xfrm>
            <a:custGeom>
              <a:avLst/>
              <a:gdLst>
                <a:gd name="connsiteX0" fmla="*/ 20950 w 21393"/>
                <a:gd name="connsiteY0" fmla="*/ 4877 h 16014"/>
                <a:gd name="connsiteX1" fmla="*/ 12759 w 21393"/>
                <a:gd name="connsiteY1" fmla="*/ 15355 h 16014"/>
                <a:gd name="connsiteX2" fmla="*/ 90 w 21393"/>
                <a:gd name="connsiteY2" fmla="*/ 11354 h 16014"/>
                <a:gd name="connsiteX3" fmla="*/ 8091 w 21393"/>
                <a:gd name="connsiteY3" fmla="*/ 591 h 16014"/>
                <a:gd name="connsiteX4" fmla="*/ 20950 w 21393"/>
                <a:gd name="connsiteY4" fmla="*/ 4877 h 16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3" h="16014">
                  <a:moveTo>
                    <a:pt x="20950" y="4877"/>
                  </a:moveTo>
                  <a:cubicBezTo>
                    <a:pt x="22093" y="8973"/>
                    <a:pt x="18474" y="13735"/>
                    <a:pt x="12759" y="15355"/>
                  </a:cubicBezTo>
                  <a:cubicBezTo>
                    <a:pt x="7043" y="16974"/>
                    <a:pt x="1519" y="15355"/>
                    <a:pt x="90" y="11354"/>
                  </a:cubicBezTo>
                  <a:cubicBezTo>
                    <a:pt x="-1339" y="7354"/>
                    <a:pt x="2091" y="2305"/>
                    <a:pt x="8091" y="591"/>
                  </a:cubicBezTo>
                  <a:cubicBezTo>
                    <a:pt x="14092" y="-1124"/>
                    <a:pt x="19712" y="781"/>
                    <a:pt x="20950" y="4877"/>
                  </a:cubicBezTo>
                  <a:close/>
                </a:path>
              </a:pathLst>
            </a:custGeom>
            <a:solidFill>
              <a:srgbClr val="0079A9"/>
            </a:solidFill>
            <a:ln w="9525" cap="flat">
              <a:no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22751390-AB9B-51C5-E520-3E30B9665C90}"/>
                </a:ext>
              </a:extLst>
            </p:cNvPr>
            <p:cNvSpPr/>
            <p:nvPr/>
          </p:nvSpPr>
          <p:spPr>
            <a:xfrm>
              <a:off x="5600909" y="2042416"/>
              <a:ext cx="21493" cy="16708"/>
            </a:xfrm>
            <a:custGeom>
              <a:avLst/>
              <a:gdLst>
                <a:gd name="connsiteX0" fmla="*/ 21084 w 21493"/>
                <a:gd name="connsiteY0" fmla="*/ 5133 h 16708"/>
                <a:gd name="connsiteX1" fmla="*/ 12607 w 21493"/>
                <a:gd name="connsiteY1" fmla="*/ 15801 h 16708"/>
                <a:gd name="connsiteX2" fmla="*/ 34 w 21493"/>
                <a:gd name="connsiteY2" fmla="*/ 11229 h 16708"/>
                <a:gd name="connsiteX3" fmla="*/ 8416 w 21493"/>
                <a:gd name="connsiteY3" fmla="*/ 561 h 16708"/>
                <a:gd name="connsiteX4" fmla="*/ 21084 w 21493"/>
                <a:gd name="connsiteY4" fmla="*/ 5133 h 16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93" h="16708">
                  <a:moveTo>
                    <a:pt x="21084" y="5133"/>
                  </a:moveTo>
                  <a:cubicBezTo>
                    <a:pt x="22132" y="9419"/>
                    <a:pt x="18417" y="14087"/>
                    <a:pt x="12607" y="15801"/>
                  </a:cubicBezTo>
                  <a:cubicBezTo>
                    <a:pt x="7873" y="17972"/>
                    <a:pt x="2272" y="15935"/>
                    <a:pt x="34" y="11229"/>
                  </a:cubicBezTo>
                  <a:cubicBezTo>
                    <a:pt x="-1300" y="7038"/>
                    <a:pt x="2510" y="2276"/>
                    <a:pt x="8416" y="561"/>
                  </a:cubicBezTo>
                  <a:cubicBezTo>
                    <a:pt x="14321" y="-1153"/>
                    <a:pt x="19941" y="942"/>
                    <a:pt x="21084" y="5133"/>
                  </a:cubicBezTo>
                  <a:close/>
                </a:path>
              </a:pathLst>
            </a:custGeom>
            <a:solidFill>
              <a:srgbClr val="0079A9"/>
            </a:solidFill>
            <a:ln w="9525" cap="flat">
              <a:no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C6C3F21B-8367-2E0F-5A79-774246373EA5}"/>
                </a:ext>
              </a:extLst>
            </p:cNvPr>
            <p:cNvSpPr/>
            <p:nvPr/>
          </p:nvSpPr>
          <p:spPr>
            <a:xfrm>
              <a:off x="5584017" y="2061211"/>
              <a:ext cx="19764" cy="14687"/>
            </a:xfrm>
            <a:custGeom>
              <a:avLst/>
              <a:gdLst>
                <a:gd name="connsiteX0" fmla="*/ 19308 w 19764"/>
                <a:gd name="connsiteY0" fmla="*/ 4436 h 14687"/>
                <a:gd name="connsiteX1" fmla="*/ 11878 w 19764"/>
                <a:gd name="connsiteY1" fmla="*/ 13961 h 14687"/>
                <a:gd name="connsiteX2" fmla="*/ 67 w 19764"/>
                <a:gd name="connsiteY2" fmla="*/ 9866 h 14687"/>
                <a:gd name="connsiteX3" fmla="*/ 7401 w 19764"/>
                <a:gd name="connsiteY3" fmla="*/ 341 h 14687"/>
                <a:gd name="connsiteX4" fmla="*/ 19308 w 19764"/>
                <a:gd name="connsiteY4" fmla="*/ 4436 h 1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64" h="14687">
                  <a:moveTo>
                    <a:pt x="19308" y="4436"/>
                  </a:moveTo>
                  <a:cubicBezTo>
                    <a:pt x="20451" y="8342"/>
                    <a:pt x="17117" y="12818"/>
                    <a:pt x="11878" y="13961"/>
                  </a:cubicBezTo>
                  <a:cubicBezTo>
                    <a:pt x="7468" y="15732"/>
                    <a:pt x="2429" y="13985"/>
                    <a:pt x="67" y="9866"/>
                  </a:cubicBezTo>
                  <a:cubicBezTo>
                    <a:pt x="-1266" y="5960"/>
                    <a:pt x="1972" y="1388"/>
                    <a:pt x="7401" y="341"/>
                  </a:cubicBezTo>
                  <a:cubicBezTo>
                    <a:pt x="12830" y="-707"/>
                    <a:pt x="18165" y="341"/>
                    <a:pt x="19308" y="4436"/>
                  </a:cubicBezTo>
                  <a:close/>
                </a:path>
              </a:pathLst>
            </a:custGeom>
            <a:solidFill>
              <a:srgbClr val="0079A9"/>
            </a:solidFill>
            <a:ln w="9525" cap="flat">
              <a:no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BADC27C8-29C9-A729-C074-2EC9A0F6AE17}"/>
                </a:ext>
              </a:extLst>
            </p:cNvPr>
            <p:cNvSpPr/>
            <p:nvPr/>
          </p:nvSpPr>
          <p:spPr>
            <a:xfrm>
              <a:off x="5483309" y="2086489"/>
              <a:ext cx="18789" cy="16821"/>
            </a:xfrm>
            <a:custGeom>
              <a:avLst/>
              <a:gdLst>
                <a:gd name="connsiteX0" fmla="*/ 18288 w 18789"/>
                <a:gd name="connsiteY0" fmla="*/ 3732 h 16821"/>
                <a:gd name="connsiteX1" fmla="*/ 12668 w 18789"/>
                <a:gd name="connsiteY1" fmla="*/ 14781 h 16821"/>
                <a:gd name="connsiteX2" fmla="*/ 1772 w 18789"/>
                <a:gd name="connsiteY2" fmla="*/ 14254 h 16821"/>
                <a:gd name="connsiteX3" fmla="*/ 2296 w 18789"/>
                <a:gd name="connsiteY3" fmla="*/ 3355 h 16821"/>
                <a:gd name="connsiteX4" fmla="*/ 6287 w 18789"/>
                <a:gd name="connsiteY4" fmla="*/ 1446 h 16821"/>
                <a:gd name="connsiteX5" fmla="*/ 18288 w 18789"/>
                <a:gd name="connsiteY5" fmla="*/ 3732 h 16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89" h="16821">
                  <a:moveTo>
                    <a:pt x="18288" y="3732"/>
                  </a:moveTo>
                  <a:cubicBezTo>
                    <a:pt x="19393" y="8297"/>
                    <a:pt x="17012" y="12988"/>
                    <a:pt x="12668" y="14781"/>
                  </a:cubicBezTo>
                  <a:cubicBezTo>
                    <a:pt x="9516" y="17644"/>
                    <a:pt x="4629" y="17408"/>
                    <a:pt x="1772" y="14254"/>
                  </a:cubicBezTo>
                  <a:cubicBezTo>
                    <a:pt x="-1095" y="11098"/>
                    <a:pt x="-857" y="6218"/>
                    <a:pt x="2296" y="3355"/>
                  </a:cubicBezTo>
                  <a:cubicBezTo>
                    <a:pt x="3410" y="2343"/>
                    <a:pt x="4801" y="1680"/>
                    <a:pt x="6287" y="1446"/>
                  </a:cubicBezTo>
                  <a:cubicBezTo>
                    <a:pt x="10240" y="-1220"/>
                    <a:pt x="15593" y="-199"/>
                    <a:pt x="18288" y="3732"/>
                  </a:cubicBezTo>
                  <a:close/>
                </a:path>
              </a:pathLst>
            </a:custGeom>
            <a:solidFill>
              <a:srgbClr val="0079A9"/>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FEE4093F-8259-A91F-97E8-0226424CDE04}"/>
                </a:ext>
              </a:extLst>
            </p:cNvPr>
            <p:cNvSpPr/>
            <p:nvPr/>
          </p:nvSpPr>
          <p:spPr>
            <a:xfrm>
              <a:off x="5547415" y="2066072"/>
              <a:ext cx="25303" cy="20874"/>
            </a:xfrm>
            <a:custGeom>
              <a:avLst/>
              <a:gdLst>
                <a:gd name="connsiteX0" fmla="*/ 24858 w 25303"/>
                <a:gd name="connsiteY0" fmla="*/ 5956 h 20874"/>
                <a:gd name="connsiteX1" fmla="*/ 15999 w 25303"/>
                <a:gd name="connsiteY1" fmla="*/ 19577 h 20874"/>
                <a:gd name="connsiteX2" fmla="*/ 283 w 25303"/>
                <a:gd name="connsiteY2" fmla="*/ 15005 h 20874"/>
                <a:gd name="connsiteX3" fmla="*/ 9141 w 25303"/>
                <a:gd name="connsiteY3" fmla="*/ 1289 h 20874"/>
                <a:gd name="connsiteX4" fmla="*/ 24858 w 25303"/>
                <a:gd name="connsiteY4" fmla="*/ 5956 h 20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03" h="20874">
                  <a:moveTo>
                    <a:pt x="24858" y="5956"/>
                  </a:moveTo>
                  <a:cubicBezTo>
                    <a:pt x="26048" y="12139"/>
                    <a:pt x="22133" y="18154"/>
                    <a:pt x="15999" y="19577"/>
                  </a:cubicBezTo>
                  <a:cubicBezTo>
                    <a:pt x="10370" y="22367"/>
                    <a:pt x="3541" y="20380"/>
                    <a:pt x="283" y="15005"/>
                  </a:cubicBezTo>
                  <a:cubicBezTo>
                    <a:pt x="-1717" y="9957"/>
                    <a:pt x="2283" y="3861"/>
                    <a:pt x="9141" y="1289"/>
                  </a:cubicBezTo>
                  <a:cubicBezTo>
                    <a:pt x="14780" y="-1636"/>
                    <a:pt x="21724" y="426"/>
                    <a:pt x="24858" y="5956"/>
                  </a:cubicBezTo>
                  <a:close/>
                </a:path>
              </a:pathLst>
            </a:custGeom>
            <a:solidFill>
              <a:srgbClr val="0079A9"/>
            </a:solid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79D9D890-CC8C-6C57-27DC-90B1B87C13F7}"/>
                </a:ext>
              </a:extLst>
            </p:cNvPr>
            <p:cNvSpPr/>
            <p:nvPr/>
          </p:nvSpPr>
          <p:spPr>
            <a:xfrm>
              <a:off x="5616068" y="2174057"/>
              <a:ext cx="8638" cy="8160"/>
            </a:xfrm>
            <a:custGeom>
              <a:avLst/>
              <a:gdLst>
                <a:gd name="connsiteX0" fmla="*/ 8306 w 8638"/>
                <a:gd name="connsiteY0" fmla="*/ 2747 h 8160"/>
                <a:gd name="connsiteX1" fmla="*/ 5258 w 8638"/>
                <a:gd name="connsiteY1" fmla="*/ 7795 h 8160"/>
                <a:gd name="connsiteX2" fmla="*/ 1 w 8638"/>
                <a:gd name="connsiteY2" fmla="*/ 5702 h 8160"/>
                <a:gd name="connsiteX3" fmla="*/ -76 w 8638"/>
                <a:gd name="connsiteY3" fmla="*/ 5509 h 8160"/>
                <a:gd name="connsiteX4" fmla="*/ 2782 w 8638"/>
                <a:gd name="connsiteY4" fmla="*/ 270 h 8160"/>
                <a:gd name="connsiteX5" fmla="*/ 8240 w 8638"/>
                <a:gd name="connsiteY5" fmla="*/ 2576 h 8160"/>
                <a:gd name="connsiteX6" fmla="*/ 8306 w 8638"/>
                <a:gd name="connsiteY6" fmla="*/ 2747 h 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8" h="8160">
                  <a:moveTo>
                    <a:pt x="8306" y="2747"/>
                  </a:moveTo>
                  <a:cubicBezTo>
                    <a:pt x="8792" y="4972"/>
                    <a:pt x="7459" y="7189"/>
                    <a:pt x="5258" y="7795"/>
                  </a:cubicBezTo>
                  <a:cubicBezTo>
                    <a:pt x="3230" y="8668"/>
                    <a:pt x="877" y="7732"/>
                    <a:pt x="1" y="5702"/>
                  </a:cubicBezTo>
                  <a:cubicBezTo>
                    <a:pt x="-28" y="5639"/>
                    <a:pt x="-47" y="5574"/>
                    <a:pt x="-76" y="5509"/>
                  </a:cubicBezTo>
                  <a:cubicBezTo>
                    <a:pt x="-695" y="3277"/>
                    <a:pt x="572" y="958"/>
                    <a:pt x="2782" y="270"/>
                  </a:cubicBezTo>
                  <a:cubicBezTo>
                    <a:pt x="4925" y="-600"/>
                    <a:pt x="7373" y="432"/>
                    <a:pt x="8240" y="2576"/>
                  </a:cubicBezTo>
                  <a:cubicBezTo>
                    <a:pt x="8268" y="2632"/>
                    <a:pt x="8287" y="2690"/>
                    <a:pt x="8306" y="2747"/>
                  </a:cubicBezTo>
                  <a:close/>
                </a:path>
              </a:pathLst>
            </a:custGeom>
            <a:solidFill>
              <a:srgbClr val="0079A9"/>
            </a:solid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937A771B-3520-7586-D142-A3543A4047AD}"/>
                </a:ext>
              </a:extLst>
            </p:cNvPr>
            <p:cNvSpPr/>
            <p:nvPr/>
          </p:nvSpPr>
          <p:spPr>
            <a:xfrm>
              <a:off x="5592451" y="2165591"/>
              <a:ext cx="8711" cy="8092"/>
            </a:xfrm>
            <a:custGeom>
              <a:avLst/>
              <a:gdLst>
                <a:gd name="connsiteX0" fmla="*/ 8302 w 8711"/>
                <a:gd name="connsiteY0" fmla="*/ 2545 h 8092"/>
                <a:gd name="connsiteX1" fmla="*/ 5569 w 8711"/>
                <a:gd name="connsiteY1" fmla="*/ 7653 h 8092"/>
                <a:gd name="connsiteX2" fmla="*/ 5445 w 8711"/>
                <a:gd name="connsiteY2" fmla="*/ 7689 h 8092"/>
                <a:gd name="connsiteX3" fmla="*/ -80 w 8711"/>
                <a:gd name="connsiteY3" fmla="*/ 5593 h 8092"/>
                <a:gd name="connsiteX4" fmla="*/ 3092 w 8711"/>
                <a:gd name="connsiteY4" fmla="*/ 114 h 8092"/>
                <a:gd name="connsiteX5" fmla="*/ 8302 w 8711"/>
                <a:gd name="connsiteY5" fmla="*/ 2545 h 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11" h="8092">
                  <a:moveTo>
                    <a:pt x="8302" y="2545"/>
                  </a:moveTo>
                  <a:cubicBezTo>
                    <a:pt x="8959" y="4710"/>
                    <a:pt x="7731" y="6997"/>
                    <a:pt x="5569" y="7653"/>
                  </a:cubicBezTo>
                  <a:cubicBezTo>
                    <a:pt x="5530" y="7666"/>
                    <a:pt x="5483" y="7677"/>
                    <a:pt x="5445" y="7689"/>
                  </a:cubicBezTo>
                  <a:cubicBezTo>
                    <a:pt x="3340" y="8628"/>
                    <a:pt x="873" y="7692"/>
                    <a:pt x="-80" y="5593"/>
                  </a:cubicBezTo>
                  <a:cubicBezTo>
                    <a:pt x="-718" y="3204"/>
                    <a:pt x="701" y="751"/>
                    <a:pt x="3092" y="114"/>
                  </a:cubicBezTo>
                  <a:cubicBezTo>
                    <a:pt x="5187" y="-447"/>
                    <a:pt x="7388" y="578"/>
                    <a:pt x="8302" y="2545"/>
                  </a:cubicBezTo>
                  <a:close/>
                </a:path>
              </a:pathLst>
            </a:custGeom>
            <a:solidFill>
              <a:srgbClr val="0079A9"/>
            </a:solidFill>
            <a:ln w="9525" cap="flat">
              <a:no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CC3139C7-A19E-C93A-7FFC-9705EB4DA927}"/>
                </a:ext>
              </a:extLst>
            </p:cNvPr>
            <p:cNvSpPr/>
            <p:nvPr/>
          </p:nvSpPr>
          <p:spPr>
            <a:xfrm>
              <a:off x="5616959" y="2152562"/>
              <a:ext cx="9770" cy="8663"/>
            </a:xfrm>
            <a:custGeom>
              <a:avLst/>
              <a:gdLst>
                <a:gd name="connsiteX0" fmla="*/ 9416 w 9770"/>
                <a:gd name="connsiteY0" fmla="*/ 2906 h 8663"/>
                <a:gd name="connsiteX1" fmla="*/ 6092 w 9770"/>
                <a:gd name="connsiteY1" fmla="*/ 8293 h 8663"/>
                <a:gd name="connsiteX2" fmla="*/ 5892 w 9770"/>
                <a:gd name="connsiteY2" fmla="*/ 8335 h 8663"/>
                <a:gd name="connsiteX3" fmla="*/ -109 w 9770"/>
                <a:gd name="connsiteY3" fmla="*/ 5763 h 8663"/>
                <a:gd name="connsiteX4" fmla="*/ 3291 w 9770"/>
                <a:gd name="connsiteY4" fmla="*/ 266 h 8663"/>
                <a:gd name="connsiteX5" fmla="*/ 3415 w 9770"/>
                <a:gd name="connsiteY5" fmla="*/ 239 h 8663"/>
                <a:gd name="connsiteX6" fmla="*/ 9416 w 9770"/>
                <a:gd name="connsiteY6" fmla="*/ 2906 h 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0" h="8663">
                  <a:moveTo>
                    <a:pt x="9416" y="2906"/>
                  </a:moveTo>
                  <a:cubicBezTo>
                    <a:pt x="9988" y="5312"/>
                    <a:pt x="8492" y="7724"/>
                    <a:pt x="6092" y="8293"/>
                  </a:cubicBezTo>
                  <a:cubicBezTo>
                    <a:pt x="6025" y="8308"/>
                    <a:pt x="5958" y="8323"/>
                    <a:pt x="5892" y="8335"/>
                  </a:cubicBezTo>
                  <a:cubicBezTo>
                    <a:pt x="3530" y="9199"/>
                    <a:pt x="901" y="8072"/>
                    <a:pt x="-109" y="5763"/>
                  </a:cubicBezTo>
                  <a:cubicBezTo>
                    <a:pt x="-690" y="3306"/>
                    <a:pt x="834" y="844"/>
                    <a:pt x="3291" y="266"/>
                  </a:cubicBezTo>
                  <a:cubicBezTo>
                    <a:pt x="3339" y="256"/>
                    <a:pt x="3377" y="248"/>
                    <a:pt x="3415" y="239"/>
                  </a:cubicBezTo>
                  <a:cubicBezTo>
                    <a:pt x="5806" y="-614"/>
                    <a:pt x="8445" y="560"/>
                    <a:pt x="9416" y="2906"/>
                  </a:cubicBezTo>
                  <a:close/>
                </a:path>
              </a:pathLst>
            </a:custGeom>
            <a:solidFill>
              <a:srgbClr val="0079A9"/>
            </a:solid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FBB53566-D27C-592B-DFBE-029504B1521E}"/>
                </a:ext>
              </a:extLst>
            </p:cNvPr>
            <p:cNvSpPr/>
            <p:nvPr/>
          </p:nvSpPr>
          <p:spPr>
            <a:xfrm>
              <a:off x="5520887" y="2089014"/>
              <a:ext cx="16879" cy="14396"/>
            </a:xfrm>
            <a:custGeom>
              <a:avLst/>
              <a:gdLst>
                <a:gd name="connsiteX0" fmla="*/ 16430 w 16879"/>
                <a:gd name="connsiteY0" fmla="*/ 3780 h 14396"/>
                <a:gd name="connsiteX1" fmla="*/ 10905 w 16879"/>
                <a:gd name="connsiteY1" fmla="*/ 13305 h 14396"/>
                <a:gd name="connsiteX2" fmla="*/ -49 w 16879"/>
                <a:gd name="connsiteY2" fmla="*/ 10638 h 14396"/>
                <a:gd name="connsiteX3" fmla="*/ 5476 w 16879"/>
                <a:gd name="connsiteY3" fmla="*/ 1113 h 14396"/>
                <a:gd name="connsiteX4" fmla="*/ 16430 w 16879"/>
                <a:gd name="connsiteY4" fmla="*/ 3780 h 1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9" h="14396">
                  <a:moveTo>
                    <a:pt x="16430" y="3780"/>
                  </a:moveTo>
                  <a:cubicBezTo>
                    <a:pt x="17411" y="7918"/>
                    <a:pt x="14982" y="12104"/>
                    <a:pt x="10905" y="13305"/>
                  </a:cubicBezTo>
                  <a:cubicBezTo>
                    <a:pt x="7114" y="15419"/>
                    <a:pt x="2342" y="14256"/>
                    <a:pt x="-49" y="10638"/>
                  </a:cubicBezTo>
                  <a:cubicBezTo>
                    <a:pt x="-935" y="6514"/>
                    <a:pt x="1456" y="2392"/>
                    <a:pt x="5476" y="1113"/>
                  </a:cubicBezTo>
                  <a:cubicBezTo>
                    <a:pt x="9238" y="-1158"/>
                    <a:pt x="14134" y="33"/>
                    <a:pt x="16430" y="3780"/>
                  </a:cubicBezTo>
                  <a:close/>
                </a:path>
              </a:pathLst>
            </a:custGeom>
            <a:solidFill>
              <a:srgbClr val="0079A9"/>
            </a:solid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5A9B6406-19AA-E1BF-5E02-C2BD06416717}"/>
                </a:ext>
              </a:extLst>
            </p:cNvPr>
            <p:cNvSpPr/>
            <p:nvPr/>
          </p:nvSpPr>
          <p:spPr>
            <a:xfrm>
              <a:off x="5502545" y="2101922"/>
              <a:ext cx="16188" cy="14121"/>
            </a:xfrm>
            <a:custGeom>
              <a:avLst/>
              <a:gdLst>
                <a:gd name="connsiteX0" fmla="*/ 15626 w 16188"/>
                <a:gd name="connsiteY0" fmla="*/ 3349 h 14121"/>
                <a:gd name="connsiteX1" fmla="*/ 10549 w 16188"/>
                <a:gd name="connsiteY1" fmla="*/ 12854 h 14121"/>
                <a:gd name="connsiteX2" fmla="*/ 10483 w 16188"/>
                <a:gd name="connsiteY2" fmla="*/ 12874 h 14121"/>
                <a:gd name="connsiteX3" fmla="*/ 100 w 16188"/>
                <a:gd name="connsiteY3" fmla="*/ 10683 h 14121"/>
                <a:gd name="connsiteX4" fmla="*/ 4958 w 16188"/>
                <a:gd name="connsiteY4" fmla="*/ 1158 h 14121"/>
                <a:gd name="connsiteX5" fmla="*/ 15626 w 16188"/>
                <a:gd name="connsiteY5" fmla="*/ 3349 h 14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 h="14121">
                  <a:moveTo>
                    <a:pt x="15626" y="3349"/>
                  </a:moveTo>
                  <a:cubicBezTo>
                    <a:pt x="16845" y="7376"/>
                    <a:pt x="14578" y="11632"/>
                    <a:pt x="10549" y="12854"/>
                  </a:cubicBezTo>
                  <a:cubicBezTo>
                    <a:pt x="10530" y="12861"/>
                    <a:pt x="10502" y="12867"/>
                    <a:pt x="10483" y="12874"/>
                  </a:cubicBezTo>
                  <a:cubicBezTo>
                    <a:pt x="7006" y="15123"/>
                    <a:pt x="2367" y="14145"/>
                    <a:pt x="100" y="10683"/>
                  </a:cubicBezTo>
                  <a:cubicBezTo>
                    <a:pt x="-1100" y="6719"/>
                    <a:pt x="1043" y="2515"/>
                    <a:pt x="4958" y="1158"/>
                  </a:cubicBezTo>
                  <a:cubicBezTo>
                    <a:pt x="8530" y="-1068"/>
                    <a:pt x="13216" y="-105"/>
                    <a:pt x="15626" y="3349"/>
                  </a:cubicBezTo>
                  <a:close/>
                </a:path>
              </a:pathLst>
            </a:custGeom>
            <a:solidFill>
              <a:srgbClr val="0079A9"/>
            </a:solid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1D5ED63A-5028-DB55-8172-4A0CE0EDCA8D}"/>
                </a:ext>
              </a:extLst>
            </p:cNvPr>
            <p:cNvSpPr/>
            <p:nvPr/>
          </p:nvSpPr>
          <p:spPr>
            <a:xfrm>
              <a:off x="5622139" y="2066598"/>
              <a:ext cx="8564" cy="6924"/>
            </a:xfrm>
            <a:custGeom>
              <a:avLst/>
              <a:gdLst>
                <a:gd name="connsiteX0" fmla="*/ 8332 w 8564"/>
                <a:gd name="connsiteY0" fmla="*/ 2288 h 6924"/>
                <a:gd name="connsiteX1" fmla="*/ 4903 w 8564"/>
                <a:gd name="connsiteY1" fmla="*/ 6574 h 6924"/>
                <a:gd name="connsiteX2" fmla="*/ -145 w 8564"/>
                <a:gd name="connsiteY2" fmla="*/ 4669 h 6924"/>
                <a:gd name="connsiteX3" fmla="*/ 3283 w 8564"/>
                <a:gd name="connsiteY3" fmla="*/ 287 h 6924"/>
                <a:gd name="connsiteX4" fmla="*/ 8313 w 8564"/>
                <a:gd name="connsiteY4" fmla="*/ 2233 h 6924"/>
                <a:gd name="connsiteX5" fmla="*/ 8332 w 8564"/>
                <a:gd name="connsiteY5" fmla="*/ 2288 h 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64" h="6924">
                  <a:moveTo>
                    <a:pt x="8332" y="2288"/>
                  </a:moveTo>
                  <a:cubicBezTo>
                    <a:pt x="8332" y="4002"/>
                    <a:pt x="7189" y="5907"/>
                    <a:pt x="4903" y="6574"/>
                  </a:cubicBezTo>
                  <a:cubicBezTo>
                    <a:pt x="2979" y="7390"/>
                    <a:pt x="759" y="6551"/>
                    <a:pt x="-145" y="4669"/>
                  </a:cubicBezTo>
                  <a:cubicBezTo>
                    <a:pt x="-622" y="2859"/>
                    <a:pt x="902" y="954"/>
                    <a:pt x="3283" y="287"/>
                  </a:cubicBezTo>
                  <a:cubicBezTo>
                    <a:pt x="5208" y="-563"/>
                    <a:pt x="7456" y="308"/>
                    <a:pt x="8313" y="2233"/>
                  </a:cubicBezTo>
                  <a:cubicBezTo>
                    <a:pt x="8313" y="2251"/>
                    <a:pt x="8322" y="2269"/>
                    <a:pt x="8332" y="2288"/>
                  </a:cubicBezTo>
                  <a:close/>
                </a:path>
              </a:pathLst>
            </a:custGeom>
            <a:solidFill>
              <a:srgbClr val="0079A9"/>
            </a:solidFill>
            <a:ln w="9525" cap="flat">
              <a:no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B70C9386-C9BF-39FF-2D44-1281F7000313}"/>
                </a:ext>
              </a:extLst>
            </p:cNvPr>
            <p:cNvSpPr/>
            <p:nvPr/>
          </p:nvSpPr>
          <p:spPr>
            <a:xfrm>
              <a:off x="5607070" y="2082632"/>
              <a:ext cx="23538" cy="19237"/>
            </a:xfrm>
            <a:custGeom>
              <a:avLst/>
              <a:gdLst>
                <a:gd name="connsiteX0" fmla="*/ 23305 w 23538"/>
                <a:gd name="connsiteY0" fmla="*/ 6351 h 19237"/>
                <a:gd name="connsiteX1" fmla="*/ 10818 w 23538"/>
                <a:gd name="connsiteY1" fmla="*/ 19198 h 19237"/>
                <a:gd name="connsiteX2" fmla="*/ -126 w 23538"/>
                <a:gd name="connsiteY2" fmla="*/ 13209 h 19237"/>
                <a:gd name="connsiteX3" fmla="*/ 9294 w 23538"/>
                <a:gd name="connsiteY3" fmla="*/ 745 h 19237"/>
                <a:gd name="connsiteX4" fmla="*/ 9399 w 23538"/>
                <a:gd name="connsiteY4" fmla="*/ 732 h 19237"/>
                <a:gd name="connsiteX5" fmla="*/ 23305 w 23538"/>
                <a:gd name="connsiteY5" fmla="*/ 6351 h 1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38" h="19237">
                  <a:moveTo>
                    <a:pt x="23305" y="6351"/>
                  </a:moveTo>
                  <a:cubicBezTo>
                    <a:pt x="23400" y="13347"/>
                    <a:pt x="17809" y="19099"/>
                    <a:pt x="10818" y="19198"/>
                  </a:cubicBezTo>
                  <a:cubicBezTo>
                    <a:pt x="6369" y="19260"/>
                    <a:pt x="2217" y="16988"/>
                    <a:pt x="-126" y="13209"/>
                  </a:cubicBezTo>
                  <a:cubicBezTo>
                    <a:pt x="-965" y="7165"/>
                    <a:pt x="3255" y="1585"/>
                    <a:pt x="9294" y="745"/>
                  </a:cubicBezTo>
                  <a:cubicBezTo>
                    <a:pt x="9332" y="740"/>
                    <a:pt x="9360" y="736"/>
                    <a:pt x="9399" y="732"/>
                  </a:cubicBezTo>
                  <a:cubicBezTo>
                    <a:pt x="14790" y="-1412"/>
                    <a:pt x="20914" y="1063"/>
                    <a:pt x="23305" y="6351"/>
                  </a:cubicBezTo>
                  <a:close/>
                </a:path>
              </a:pathLst>
            </a:custGeom>
            <a:solidFill>
              <a:srgbClr val="0079A9"/>
            </a:solid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7A877A43-C610-275D-1350-861FF89A18BA}"/>
                </a:ext>
              </a:extLst>
            </p:cNvPr>
            <p:cNvSpPr/>
            <p:nvPr/>
          </p:nvSpPr>
          <p:spPr>
            <a:xfrm>
              <a:off x="5564256" y="2080157"/>
              <a:ext cx="34696" cy="30295"/>
            </a:xfrm>
            <a:custGeom>
              <a:avLst/>
              <a:gdLst>
                <a:gd name="connsiteX0" fmla="*/ 34210 w 34696"/>
                <a:gd name="connsiteY0" fmla="*/ 8827 h 30295"/>
                <a:gd name="connsiteX1" fmla="*/ 21828 w 34696"/>
                <a:gd name="connsiteY1" fmla="*/ 27877 h 30295"/>
                <a:gd name="connsiteX2" fmla="*/ 2149 w 34696"/>
                <a:gd name="connsiteY2" fmla="*/ 23930 h 30295"/>
                <a:gd name="connsiteX3" fmla="*/ 6093 w 34696"/>
                <a:gd name="connsiteY3" fmla="*/ 4251 h 30295"/>
                <a:gd name="connsiteX4" fmla="*/ 12303 w 34696"/>
                <a:gd name="connsiteY4" fmla="*/ 1969 h 30295"/>
                <a:gd name="connsiteX5" fmla="*/ 33810 w 34696"/>
                <a:gd name="connsiteY5" fmla="*/ 8071 h 30295"/>
                <a:gd name="connsiteX6" fmla="*/ 34210 w 34696"/>
                <a:gd name="connsiteY6" fmla="*/ 8827 h 3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96" h="30295">
                  <a:moveTo>
                    <a:pt x="34210" y="8827"/>
                  </a:moveTo>
                  <a:cubicBezTo>
                    <a:pt x="35725" y="17442"/>
                    <a:pt x="30315" y="25759"/>
                    <a:pt x="21828" y="27877"/>
                  </a:cubicBezTo>
                  <a:cubicBezTo>
                    <a:pt x="15303" y="32221"/>
                    <a:pt x="6492" y="30453"/>
                    <a:pt x="2149" y="23930"/>
                  </a:cubicBezTo>
                  <a:cubicBezTo>
                    <a:pt x="-2194" y="17405"/>
                    <a:pt x="-432" y="8594"/>
                    <a:pt x="6093" y="4251"/>
                  </a:cubicBezTo>
                  <a:cubicBezTo>
                    <a:pt x="7959" y="3012"/>
                    <a:pt x="10084" y="2230"/>
                    <a:pt x="12303" y="1969"/>
                  </a:cubicBezTo>
                  <a:cubicBezTo>
                    <a:pt x="19932" y="-2287"/>
                    <a:pt x="29562" y="446"/>
                    <a:pt x="33810" y="8071"/>
                  </a:cubicBezTo>
                  <a:cubicBezTo>
                    <a:pt x="33953" y="8319"/>
                    <a:pt x="34086" y="8571"/>
                    <a:pt x="34210" y="8827"/>
                  </a:cubicBezTo>
                  <a:close/>
                </a:path>
              </a:pathLst>
            </a:custGeom>
            <a:solidFill>
              <a:srgbClr val="0079A9"/>
            </a:solidFill>
            <a:ln w="9525" cap="flat">
              <a:no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F861C6C7-B4E1-5A39-023A-29154FF747D7}"/>
                </a:ext>
              </a:extLst>
            </p:cNvPr>
            <p:cNvSpPr/>
            <p:nvPr/>
          </p:nvSpPr>
          <p:spPr>
            <a:xfrm>
              <a:off x="5541398" y="2095921"/>
              <a:ext cx="19120" cy="17649"/>
            </a:xfrm>
            <a:custGeom>
              <a:avLst/>
              <a:gdLst>
                <a:gd name="connsiteX0" fmla="*/ 18492 w 19120"/>
                <a:gd name="connsiteY0" fmla="*/ 6016 h 17649"/>
                <a:gd name="connsiteX1" fmla="*/ 12206 w 19120"/>
                <a:gd name="connsiteY1" fmla="*/ 16494 h 17649"/>
                <a:gd name="connsiteX2" fmla="*/ 490 w 19120"/>
                <a:gd name="connsiteY2" fmla="*/ 13350 h 17649"/>
                <a:gd name="connsiteX3" fmla="*/ 5824 w 19120"/>
                <a:gd name="connsiteY3" fmla="*/ 682 h 17649"/>
                <a:gd name="connsiteX4" fmla="*/ 18492 w 19120"/>
                <a:gd name="connsiteY4" fmla="*/ 6016 h 17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0" h="17649">
                  <a:moveTo>
                    <a:pt x="18492" y="6016"/>
                  </a:moveTo>
                  <a:cubicBezTo>
                    <a:pt x="20016" y="9921"/>
                    <a:pt x="16968" y="14398"/>
                    <a:pt x="12206" y="16494"/>
                  </a:cubicBezTo>
                  <a:cubicBezTo>
                    <a:pt x="8101" y="18808"/>
                    <a:pt x="2890" y="17412"/>
                    <a:pt x="490" y="13350"/>
                  </a:cubicBezTo>
                  <a:cubicBezTo>
                    <a:pt x="-1539" y="8379"/>
                    <a:pt x="852" y="2707"/>
                    <a:pt x="5824" y="682"/>
                  </a:cubicBezTo>
                  <a:cubicBezTo>
                    <a:pt x="10796" y="-1343"/>
                    <a:pt x="16463" y="1045"/>
                    <a:pt x="18492" y="6016"/>
                  </a:cubicBezTo>
                  <a:close/>
                </a:path>
              </a:pathLst>
            </a:custGeom>
            <a:solidFill>
              <a:srgbClr val="0079A9"/>
            </a:solidFill>
            <a:ln w="9525" cap="flat">
              <a:no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28FE5E3C-7CC9-9B64-84A1-2A83499D87A0}"/>
                </a:ext>
              </a:extLst>
            </p:cNvPr>
            <p:cNvSpPr/>
            <p:nvPr/>
          </p:nvSpPr>
          <p:spPr>
            <a:xfrm>
              <a:off x="5523328" y="2115201"/>
              <a:ext cx="14140" cy="12257"/>
            </a:xfrm>
            <a:custGeom>
              <a:avLst/>
              <a:gdLst>
                <a:gd name="connsiteX0" fmla="*/ 13798 w 14140"/>
                <a:gd name="connsiteY0" fmla="*/ 3215 h 12257"/>
                <a:gd name="connsiteX1" fmla="*/ 7483 w 14140"/>
                <a:gd name="connsiteY1" fmla="*/ 12110 h 12257"/>
                <a:gd name="connsiteX2" fmla="*/ 82 w 14140"/>
                <a:gd name="connsiteY2" fmla="*/ 9216 h 12257"/>
                <a:gd name="connsiteX3" fmla="*/ 4425 w 14140"/>
                <a:gd name="connsiteY3" fmla="*/ 846 h 12257"/>
                <a:gd name="connsiteX4" fmla="*/ 4463 w 14140"/>
                <a:gd name="connsiteY4" fmla="*/ 834 h 12257"/>
                <a:gd name="connsiteX5" fmla="*/ 13798 w 14140"/>
                <a:gd name="connsiteY5" fmla="*/ 3215 h 12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40" h="12257">
                  <a:moveTo>
                    <a:pt x="13798" y="3215"/>
                  </a:moveTo>
                  <a:cubicBezTo>
                    <a:pt x="14512" y="7417"/>
                    <a:pt x="11683" y="11399"/>
                    <a:pt x="7483" y="12110"/>
                  </a:cubicBezTo>
                  <a:cubicBezTo>
                    <a:pt x="4673" y="12587"/>
                    <a:pt x="1825" y="11473"/>
                    <a:pt x="82" y="9216"/>
                  </a:cubicBezTo>
                  <a:cubicBezTo>
                    <a:pt x="-1033" y="5706"/>
                    <a:pt x="911" y="1958"/>
                    <a:pt x="4425" y="846"/>
                  </a:cubicBezTo>
                  <a:cubicBezTo>
                    <a:pt x="4435" y="841"/>
                    <a:pt x="4454" y="838"/>
                    <a:pt x="4463" y="834"/>
                  </a:cubicBezTo>
                  <a:cubicBezTo>
                    <a:pt x="7721" y="-954"/>
                    <a:pt x="11798" y="87"/>
                    <a:pt x="13798" y="3215"/>
                  </a:cubicBezTo>
                  <a:close/>
                </a:path>
              </a:pathLst>
            </a:custGeom>
            <a:solidFill>
              <a:srgbClr val="0079A9"/>
            </a:solidFill>
            <a:ln w="9525" cap="flat">
              <a:no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1B58F7B9-6AB9-5028-1682-050AE467CED7}"/>
                </a:ext>
              </a:extLst>
            </p:cNvPr>
            <p:cNvSpPr/>
            <p:nvPr/>
          </p:nvSpPr>
          <p:spPr>
            <a:xfrm>
              <a:off x="5517713" y="2136473"/>
              <a:ext cx="11113" cy="10042"/>
            </a:xfrm>
            <a:custGeom>
              <a:avLst/>
              <a:gdLst>
                <a:gd name="connsiteX0" fmla="*/ 10650 w 11113"/>
                <a:gd name="connsiteY0" fmla="*/ 2517 h 10042"/>
                <a:gd name="connsiteX1" fmla="*/ 7316 w 11113"/>
                <a:gd name="connsiteY1" fmla="*/ 9184 h 10042"/>
                <a:gd name="connsiteX2" fmla="*/ 86 w 11113"/>
                <a:gd name="connsiteY2" fmla="*/ 7576 h 10042"/>
                <a:gd name="connsiteX3" fmla="*/ 77 w 11113"/>
                <a:gd name="connsiteY3" fmla="*/ 7565 h 10042"/>
                <a:gd name="connsiteX4" fmla="*/ 3220 w 11113"/>
                <a:gd name="connsiteY4" fmla="*/ 707 h 10042"/>
                <a:gd name="connsiteX5" fmla="*/ 10650 w 11113"/>
                <a:gd name="connsiteY5" fmla="*/ 2517 h 10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13" h="10042">
                  <a:moveTo>
                    <a:pt x="10650" y="2517"/>
                  </a:moveTo>
                  <a:cubicBezTo>
                    <a:pt x="11478" y="5272"/>
                    <a:pt x="10021" y="8197"/>
                    <a:pt x="7316" y="9184"/>
                  </a:cubicBezTo>
                  <a:cubicBezTo>
                    <a:pt x="4877" y="10737"/>
                    <a:pt x="1639" y="10017"/>
                    <a:pt x="86" y="7576"/>
                  </a:cubicBezTo>
                  <a:cubicBezTo>
                    <a:pt x="77" y="7573"/>
                    <a:pt x="77" y="7569"/>
                    <a:pt x="77" y="7565"/>
                  </a:cubicBezTo>
                  <a:cubicBezTo>
                    <a:pt x="-895" y="4806"/>
                    <a:pt x="496" y="1773"/>
                    <a:pt x="3220" y="707"/>
                  </a:cubicBezTo>
                  <a:cubicBezTo>
                    <a:pt x="5782" y="-778"/>
                    <a:pt x="9059" y="20"/>
                    <a:pt x="10650" y="2517"/>
                  </a:cubicBezTo>
                  <a:close/>
                </a:path>
              </a:pathLst>
            </a:custGeom>
            <a:solidFill>
              <a:srgbClr val="0079A9"/>
            </a:solid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18078EAD-5C87-B26D-FA3A-46D5A5A32CF3}"/>
                </a:ext>
              </a:extLst>
            </p:cNvPr>
            <p:cNvSpPr/>
            <p:nvPr/>
          </p:nvSpPr>
          <p:spPr>
            <a:xfrm>
              <a:off x="5534710" y="2127275"/>
              <a:ext cx="14437" cy="12372"/>
            </a:xfrm>
            <a:custGeom>
              <a:avLst/>
              <a:gdLst>
                <a:gd name="connsiteX0" fmla="*/ 13465 w 14437"/>
                <a:gd name="connsiteY0" fmla="*/ 7999 h 12372"/>
                <a:gd name="connsiteX1" fmla="*/ 3940 w 14437"/>
                <a:gd name="connsiteY1" fmla="*/ 12095 h 12372"/>
                <a:gd name="connsiteX2" fmla="*/ -137 w 14437"/>
                <a:gd name="connsiteY2" fmla="*/ 6074 h 12372"/>
                <a:gd name="connsiteX3" fmla="*/ 511 w 14437"/>
                <a:gd name="connsiteY3" fmla="*/ 4380 h 12372"/>
                <a:gd name="connsiteX4" fmla="*/ 10036 w 14437"/>
                <a:gd name="connsiteY4" fmla="*/ 189 h 12372"/>
                <a:gd name="connsiteX5" fmla="*/ 14093 w 14437"/>
                <a:gd name="connsiteY5" fmla="*/ 6388 h 12372"/>
                <a:gd name="connsiteX6" fmla="*/ 13465 w 14437"/>
                <a:gd name="connsiteY6" fmla="*/ 7999 h 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37" h="12372">
                  <a:moveTo>
                    <a:pt x="13465" y="7999"/>
                  </a:moveTo>
                  <a:cubicBezTo>
                    <a:pt x="11550" y="11323"/>
                    <a:pt x="7673" y="12989"/>
                    <a:pt x="3940" y="12095"/>
                  </a:cubicBezTo>
                  <a:cubicBezTo>
                    <a:pt x="1149" y="11559"/>
                    <a:pt x="-680" y="8863"/>
                    <a:pt x="-137" y="6074"/>
                  </a:cubicBezTo>
                  <a:cubicBezTo>
                    <a:pt x="-23" y="5474"/>
                    <a:pt x="196" y="4901"/>
                    <a:pt x="511" y="4380"/>
                  </a:cubicBezTo>
                  <a:cubicBezTo>
                    <a:pt x="2397" y="1021"/>
                    <a:pt x="6283" y="-687"/>
                    <a:pt x="10036" y="189"/>
                  </a:cubicBezTo>
                  <a:cubicBezTo>
                    <a:pt x="12865" y="781"/>
                    <a:pt x="14684" y="3556"/>
                    <a:pt x="14093" y="6388"/>
                  </a:cubicBezTo>
                  <a:cubicBezTo>
                    <a:pt x="13979" y="6957"/>
                    <a:pt x="13760" y="7500"/>
                    <a:pt x="13465" y="7999"/>
                  </a:cubicBezTo>
                  <a:close/>
                </a:path>
              </a:pathLst>
            </a:custGeom>
            <a:solidFill>
              <a:srgbClr val="0079A9"/>
            </a:solid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D53DBE13-A0A5-4BCC-6596-7FEB1134F563}"/>
                </a:ext>
              </a:extLst>
            </p:cNvPr>
            <p:cNvSpPr/>
            <p:nvPr/>
          </p:nvSpPr>
          <p:spPr>
            <a:xfrm>
              <a:off x="5583881" y="2115154"/>
              <a:ext cx="19050" cy="19391"/>
            </a:xfrm>
            <a:custGeom>
              <a:avLst/>
              <a:gdLst>
                <a:gd name="connsiteX0" fmla="*/ 17253 w 19050"/>
                <a:gd name="connsiteY0" fmla="*/ 4595 h 19391"/>
                <a:gd name="connsiteX1" fmla="*/ 14529 w 19050"/>
                <a:gd name="connsiteY1" fmla="*/ 17786 h 19391"/>
                <a:gd name="connsiteX2" fmla="*/ 1337 w 19050"/>
                <a:gd name="connsiteY2" fmla="*/ 15059 h 19391"/>
                <a:gd name="connsiteX3" fmla="*/ 4061 w 19050"/>
                <a:gd name="connsiteY3" fmla="*/ 1868 h 19391"/>
                <a:gd name="connsiteX4" fmla="*/ 6299 w 19050"/>
                <a:gd name="connsiteY4" fmla="*/ 785 h 19391"/>
                <a:gd name="connsiteX5" fmla="*/ 17243 w 19050"/>
                <a:gd name="connsiteY5" fmla="*/ 4579 h 19391"/>
                <a:gd name="connsiteX6" fmla="*/ 17253 w 19050"/>
                <a:gd name="connsiteY6" fmla="*/ 4595 h 19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19391">
                  <a:moveTo>
                    <a:pt x="17253" y="4595"/>
                  </a:moveTo>
                  <a:cubicBezTo>
                    <a:pt x="20139" y="8991"/>
                    <a:pt x="18920" y="14897"/>
                    <a:pt x="14529" y="17786"/>
                  </a:cubicBezTo>
                  <a:cubicBezTo>
                    <a:pt x="10128" y="20676"/>
                    <a:pt x="4223" y="19455"/>
                    <a:pt x="1337" y="15059"/>
                  </a:cubicBezTo>
                  <a:cubicBezTo>
                    <a:pt x="-1559" y="10663"/>
                    <a:pt x="-330" y="4757"/>
                    <a:pt x="4061" y="1868"/>
                  </a:cubicBezTo>
                  <a:cubicBezTo>
                    <a:pt x="4756" y="1411"/>
                    <a:pt x="5509" y="1047"/>
                    <a:pt x="6299" y="785"/>
                  </a:cubicBezTo>
                  <a:cubicBezTo>
                    <a:pt x="10366" y="-1190"/>
                    <a:pt x="15272" y="509"/>
                    <a:pt x="17243" y="4579"/>
                  </a:cubicBezTo>
                  <a:cubicBezTo>
                    <a:pt x="17243" y="4583"/>
                    <a:pt x="17253" y="4589"/>
                    <a:pt x="17253" y="4595"/>
                  </a:cubicBezTo>
                  <a:close/>
                </a:path>
              </a:pathLst>
            </a:custGeom>
            <a:solidFill>
              <a:srgbClr val="0079A9"/>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775C5FAA-544E-F703-F301-F6A47A78BCA9}"/>
                </a:ext>
              </a:extLst>
            </p:cNvPr>
            <p:cNvSpPr/>
            <p:nvPr/>
          </p:nvSpPr>
          <p:spPr>
            <a:xfrm>
              <a:off x="5552764" y="2119134"/>
              <a:ext cx="26183" cy="23189"/>
            </a:xfrm>
            <a:custGeom>
              <a:avLst/>
              <a:gdLst>
                <a:gd name="connsiteX0" fmla="*/ 25605 w 26183"/>
                <a:gd name="connsiteY0" fmla="*/ 6806 h 23189"/>
                <a:gd name="connsiteX1" fmla="*/ 16746 w 26183"/>
                <a:gd name="connsiteY1" fmla="*/ 21760 h 23189"/>
                <a:gd name="connsiteX2" fmla="*/ 268 w 26183"/>
                <a:gd name="connsiteY2" fmla="*/ 16712 h 23189"/>
                <a:gd name="connsiteX3" fmla="*/ 8650 w 26183"/>
                <a:gd name="connsiteY3" fmla="*/ 1281 h 23189"/>
                <a:gd name="connsiteX4" fmla="*/ 25605 w 26183"/>
                <a:gd name="connsiteY4" fmla="*/ 6806 h 23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3" h="23189">
                  <a:moveTo>
                    <a:pt x="25605" y="6806"/>
                  </a:moveTo>
                  <a:cubicBezTo>
                    <a:pt x="27176" y="13366"/>
                    <a:pt x="23252" y="19990"/>
                    <a:pt x="16746" y="21760"/>
                  </a:cubicBezTo>
                  <a:cubicBezTo>
                    <a:pt x="10793" y="24858"/>
                    <a:pt x="3459" y="22611"/>
                    <a:pt x="268" y="16712"/>
                  </a:cubicBezTo>
                  <a:cubicBezTo>
                    <a:pt x="-1646" y="10140"/>
                    <a:pt x="2097" y="3256"/>
                    <a:pt x="8650" y="1281"/>
                  </a:cubicBezTo>
                  <a:cubicBezTo>
                    <a:pt x="14860" y="-1785"/>
                    <a:pt x="22385" y="667"/>
                    <a:pt x="25605" y="6806"/>
                  </a:cubicBezTo>
                  <a:close/>
                </a:path>
              </a:pathLst>
            </a:custGeom>
            <a:solidFill>
              <a:srgbClr val="0079A9"/>
            </a:solidFill>
            <a:ln w="9525" cap="flat">
              <a:no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8FC0FEC5-951C-3576-2647-8B6854D8EE85}"/>
                </a:ext>
              </a:extLst>
            </p:cNvPr>
            <p:cNvSpPr/>
            <p:nvPr/>
          </p:nvSpPr>
          <p:spPr>
            <a:xfrm>
              <a:off x="5606697" y="2108765"/>
              <a:ext cx="11789" cy="10068"/>
            </a:xfrm>
            <a:custGeom>
              <a:avLst/>
              <a:gdLst>
                <a:gd name="connsiteX0" fmla="*/ 11487 w 11789"/>
                <a:gd name="connsiteY0" fmla="*/ 3269 h 10068"/>
                <a:gd name="connsiteX1" fmla="*/ 7106 w 11789"/>
                <a:gd name="connsiteY1" fmla="*/ 9650 h 10068"/>
                <a:gd name="connsiteX2" fmla="*/ -133 w 11789"/>
                <a:gd name="connsiteY2" fmla="*/ 6698 h 10068"/>
                <a:gd name="connsiteX3" fmla="*/ 4076 w 11789"/>
                <a:gd name="connsiteY3" fmla="*/ 441 h 10068"/>
                <a:gd name="connsiteX4" fmla="*/ 4248 w 11789"/>
                <a:gd name="connsiteY4" fmla="*/ 411 h 10068"/>
                <a:gd name="connsiteX5" fmla="*/ 11487 w 11789"/>
                <a:gd name="connsiteY5" fmla="*/ 3269 h 1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89" h="10068">
                  <a:moveTo>
                    <a:pt x="11487" y="3269"/>
                  </a:moveTo>
                  <a:cubicBezTo>
                    <a:pt x="11954" y="6223"/>
                    <a:pt x="10030" y="9028"/>
                    <a:pt x="7106" y="9650"/>
                  </a:cubicBezTo>
                  <a:cubicBezTo>
                    <a:pt x="4296" y="10728"/>
                    <a:pt x="1124" y="9437"/>
                    <a:pt x="-133" y="6698"/>
                  </a:cubicBezTo>
                  <a:cubicBezTo>
                    <a:pt x="-695" y="3806"/>
                    <a:pt x="1191" y="1005"/>
                    <a:pt x="4076" y="441"/>
                  </a:cubicBezTo>
                  <a:cubicBezTo>
                    <a:pt x="4134" y="430"/>
                    <a:pt x="4191" y="421"/>
                    <a:pt x="4248" y="411"/>
                  </a:cubicBezTo>
                  <a:cubicBezTo>
                    <a:pt x="7039" y="-786"/>
                    <a:pt x="10268" y="489"/>
                    <a:pt x="11487" y="3269"/>
                  </a:cubicBezTo>
                  <a:close/>
                </a:path>
              </a:pathLst>
            </a:custGeom>
            <a:solidFill>
              <a:srgbClr val="0079A9"/>
            </a:solid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6AD3D1F5-4284-23FE-F680-23B47C0B6562}"/>
                </a:ext>
              </a:extLst>
            </p:cNvPr>
            <p:cNvSpPr/>
            <p:nvPr/>
          </p:nvSpPr>
          <p:spPr>
            <a:xfrm>
              <a:off x="5608966" y="2127816"/>
              <a:ext cx="10100" cy="8695"/>
            </a:xfrm>
            <a:custGeom>
              <a:avLst/>
              <a:gdLst>
                <a:gd name="connsiteX0" fmla="*/ 9789 w 10100"/>
                <a:gd name="connsiteY0" fmla="*/ 2887 h 8695"/>
                <a:gd name="connsiteX1" fmla="*/ 6074 w 10100"/>
                <a:gd name="connsiteY1" fmla="*/ 8316 h 8695"/>
                <a:gd name="connsiteX2" fmla="*/ -117 w 10100"/>
                <a:gd name="connsiteY2" fmla="*/ 5840 h 8695"/>
                <a:gd name="connsiteX3" fmla="*/ 3331 w 10100"/>
                <a:gd name="connsiteY3" fmla="*/ 368 h 8695"/>
                <a:gd name="connsiteX4" fmla="*/ 3598 w 10100"/>
                <a:gd name="connsiteY4" fmla="*/ 315 h 8695"/>
                <a:gd name="connsiteX5" fmla="*/ 9789 w 10100"/>
                <a:gd name="connsiteY5" fmla="*/ 2887 h 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00" h="8695">
                  <a:moveTo>
                    <a:pt x="9789" y="2887"/>
                  </a:moveTo>
                  <a:cubicBezTo>
                    <a:pt x="10256" y="5410"/>
                    <a:pt x="8598" y="7835"/>
                    <a:pt x="6074" y="8316"/>
                  </a:cubicBezTo>
                  <a:cubicBezTo>
                    <a:pt x="3684" y="9261"/>
                    <a:pt x="969" y="8175"/>
                    <a:pt x="-117" y="5840"/>
                  </a:cubicBezTo>
                  <a:cubicBezTo>
                    <a:pt x="-679" y="3377"/>
                    <a:pt x="864" y="928"/>
                    <a:pt x="3331" y="368"/>
                  </a:cubicBezTo>
                  <a:cubicBezTo>
                    <a:pt x="3417" y="348"/>
                    <a:pt x="3503" y="330"/>
                    <a:pt x="3598" y="315"/>
                  </a:cubicBezTo>
                  <a:cubicBezTo>
                    <a:pt x="6017" y="-672"/>
                    <a:pt x="8779" y="476"/>
                    <a:pt x="9789" y="2887"/>
                  </a:cubicBezTo>
                  <a:close/>
                </a:path>
              </a:pathLst>
            </a:custGeom>
            <a:solidFill>
              <a:srgbClr val="0079A9"/>
            </a:solidFill>
            <a:ln w="9525" cap="flat">
              <a:no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242B9D53-F101-A589-4558-9B3EAAD2A9DA}"/>
                </a:ext>
              </a:extLst>
            </p:cNvPr>
            <p:cNvSpPr/>
            <p:nvPr/>
          </p:nvSpPr>
          <p:spPr>
            <a:xfrm>
              <a:off x="5598116" y="2141505"/>
              <a:ext cx="15109" cy="13719"/>
            </a:xfrm>
            <a:custGeom>
              <a:avLst/>
              <a:gdLst>
                <a:gd name="connsiteX0" fmla="*/ 14734 w 15109"/>
                <a:gd name="connsiteY0" fmla="*/ 4342 h 13719"/>
                <a:gd name="connsiteX1" fmla="*/ 9495 w 15109"/>
                <a:gd name="connsiteY1" fmla="*/ 13010 h 13719"/>
                <a:gd name="connsiteX2" fmla="*/ -1 w 15109"/>
                <a:gd name="connsiteY2" fmla="*/ 9554 h 13719"/>
                <a:gd name="connsiteX3" fmla="*/ -30 w 15109"/>
                <a:gd name="connsiteY3" fmla="*/ 9486 h 13719"/>
                <a:gd name="connsiteX4" fmla="*/ 5113 w 15109"/>
                <a:gd name="connsiteY4" fmla="*/ 723 h 13719"/>
                <a:gd name="connsiteX5" fmla="*/ 14467 w 15109"/>
                <a:gd name="connsiteY5" fmla="*/ 3756 h 13719"/>
                <a:gd name="connsiteX6" fmla="*/ 14734 w 15109"/>
                <a:gd name="connsiteY6" fmla="*/ 4342 h 1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09" h="13719">
                  <a:moveTo>
                    <a:pt x="14734" y="4342"/>
                  </a:moveTo>
                  <a:cubicBezTo>
                    <a:pt x="15486" y="8150"/>
                    <a:pt x="13219" y="11904"/>
                    <a:pt x="9495" y="13010"/>
                  </a:cubicBezTo>
                  <a:cubicBezTo>
                    <a:pt x="5923" y="14677"/>
                    <a:pt x="1665" y="13130"/>
                    <a:pt x="-1" y="9554"/>
                  </a:cubicBezTo>
                  <a:cubicBezTo>
                    <a:pt x="-11" y="9532"/>
                    <a:pt x="-21" y="9509"/>
                    <a:pt x="-30" y="9486"/>
                  </a:cubicBezTo>
                  <a:cubicBezTo>
                    <a:pt x="-944" y="5658"/>
                    <a:pt x="1322" y="1791"/>
                    <a:pt x="5113" y="723"/>
                  </a:cubicBezTo>
                  <a:cubicBezTo>
                    <a:pt x="8533" y="-1023"/>
                    <a:pt x="12724" y="335"/>
                    <a:pt x="14467" y="3756"/>
                  </a:cubicBezTo>
                  <a:cubicBezTo>
                    <a:pt x="14562" y="3947"/>
                    <a:pt x="14658" y="4142"/>
                    <a:pt x="14734" y="4342"/>
                  </a:cubicBezTo>
                  <a:close/>
                </a:path>
              </a:pathLst>
            </a:custGeom>
            <a:solidFill>
              <a:srgbClr val="0079A9"/>
            </a:solidFill>
            <a:ln w="9525" cap="flat">
              <a:no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40380C4E-AFD0-5885-6C18-39234D1624AD}"/>
                </a:ext>
              </a:extLst>
            </p:cNvPr>
            <p:cNvSpPr/>
            <p:nvPr/>
          </p:nvSpPr>
          <p:spPr>
            <a:xfrm>
              <a:off x="5572272" y="2147589"/>
              <a:ext cx="18628" cy="16606"/>
            </a:xfrm>
            <a:custGeom>
              <a:avLst/>
              <a:gdLst>
                <a:gd name="connsiteX0" fmla="*/ 18099 w 18628"/>
                <a:gd name="connsiteY0" fmla="*/ 5022 h 16606"/>
                <a:gd name="connsiteX1" fmla="*/ 12003 w 18628"/>
                <a:gd name="connsiteY1" fmla="*/ 15880 h 16606"/>
                <a:gd name="connsiteX2" fmla="*/ 192 w 18628"/>
                <a:gd name="connsiteY2" fmla="*/ 11784 h 16606"/>
                <a:gd name="connsiteX3" fmla="*/ 5688 w 18628"/>
                <a:gd name="connsiteY3" fmla="*/ 978 h 16606"/>
                <a:gd name="connsiteX4" fmla="*/ 6193 w 18628"/>
                <a:gd name="connsiteY4" fmla="*/ 831 h 16606"/>
                <a:gd name="connsiteX5" fmla="*/ 18099 w 18628"/>
                <a:gd name="connsiteY5" fmla="*/ 5022 h 1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8" h="16606">
                  <a:moveTo>
                    <a:pt x="18099" y="5022"/>
                  </a:moveTo>
                  <a:cubicBezTo>
                    <a:pt x="19328" y="9693"/>
                    <a:pt x="16632" y="14498"/>
                    <a:pt x="12003" y="15880"/>
                  </a:cubicBezTo>
                  <a:cubicBezTo>
                    <a:pt x="7593" y="17651"/>
                    <a:pt x="2554" y="15904"/>
                    <a:pt x="192" y="11784"/>
                  </a:cubicBezTo>
                  <a:cubicBezTo>
                    <a:pt x="-1275" y="7283"/>
                    <a:pt x="1182" y="2445"/>
                    <a:pt x="5688" y="978"/>
                  </a:cubicBezTo>
                  <a:cubicBezTo>
                    <a:pt x="5850" y="924"/>
                    <a:pt x="6021" y="875"/>
                    <a:pt x="6193" y="831"/>
                  </a:cubicBezTo>
                  <a:cubicBezTo>
                    <a:pt x="10641" y="-1283"/>
                    <a:pt x="15956" y="589"/>
                    <a:pt x="18099" y="5022"/>
                  </a:cubicBezTo>
                  <a:close/>
                </a:path>
              </a:pathLst>
            </a:custGeom>
            <a:solidFill>
              <a:srgbClr val="0079A9"/>
            </a:solid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56A4D559-CC20-7BA2-E2C9-6FEFA63FA2B5}"/>
                </a:ext>
              </a:extLst>
            </p:cNvPr>
            <p:cNvSpPr/>
            <p:nvPr/>
          </p:nvSpPr>
          <p:spPr>
            <a:xfrm>
              <a:off x="5535986" y="2143582"/>
              <a:ext cx="18652" cy="18133"/>
            </a:xfrm>
            <a:custGeom>
              <a:avLst/>
              <a:gdLst>
                <a:gd name="connsiteX0" fmla="*/ 17809 w 18652"/>
                <a:gd name="connsiteY0" fmla="*/ 5218 h 18133"/>
                <a:gd name="connsiteX1" fmla="*/ 12246 w 18652"/>
                <a:gd name="connsiteY1" fmla="*/ 17485 h 18133"/>
                <a:gd name="connsiteX2" fmla="*/ 378 w 18652"/>
                <a:gd name="connsiteY2" fmla="*/ 12838 h 18133"/>
                <a:gd name="connsiteX3" fmla="*/ 5941 w 18652"/>
                <a:gd name="connsiteY3" fmla="*/ 572 h 18133"/>
                <a:gd name="connsiteX4" fmla="*/ 17809 w 18652"/>
                <a:gd name="connsiteY4" fmla="*/ 5218 h 18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2" h="18133">
                  <a:moveTo>
                    <a:pt x="17809" y="5218"/>
                  </a:moveTo>
                  <a:cubicBezTo>
                    <a:pt x="19657" y="10143"/>
                    <a:pt x="17171" y="15635"/>
                    <a:pt x="12246" y="17485"/>
                  </a:cubicBezTo>
                  <a:cubicBezTo>
                    <a:pt x="7684" y="19199"/>
                    <a:pt x="2559" y="17194"/>
                    <a:pt x="378" y="12838"/>
                  </a:cubicBezTo>
                  <a:cubicBezTo>
                    <a:pt x="-1470" y="7914"/>
                    <a:pt x="1016" y="2422"/>
                    <a:pt x="5941" y="572"/>
                  </a:cubicBezTo>
                  <a:cubicBezTo>
                    <a:pt x="10503" y="-1142"/>
                    <a:pt x="15628" y="862"/>
                    <a:pt x="17809" y="5218"/>
                  </a:cubicBezTo>
                  <a:close/>
                </a:path>
              </a:pathLst>
            </a:custGeom>
            <a:solidFill>
              <a:srgbClr val="0079A9"/>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43C94191-62E9-A4FA-21F0-19E434FDEE88}"/>
                </a:ext>
              </a:extLst>
            </p:cNvPr>
            <p:cNvSpPr/>
            <p:nvPr/>
          </p:nvSpPr>
          <p:spPr>
            <a:xfrm>
              <a:off x="5550839" y="2163515"/>
              <a:ext cx="7256" cy="6597"/>
            </a:xfrm>
            <a:custGeom>
              <a:avLst/>
              <a:gdLst>
                <a:gd name="connsiteX0" fmla="*/ 6860 w 7256"/>
                <a:gd name="connsiteY0" fmla="*/ 1763 h 6597"/>
                <a:gd name="connsiteX1" fmla="*/ 4765 w 7256"/>
                <a:gd name="connsiteY1" fmla="*/ 5954 h 6597"/>
                <a:gd name="connsiteX2" fmla="*/ 374 w 7256"/>
                <a:gd name="connsiteY2" fmla="*/ 5269 h 6597"/>
                <a:gd name="connsiteX3" fmla="*/ 1060 w 7256"/>
                <a:gd name="connsiteY3" fmla="*/ 877 h 6597"/>
                <a:gd name="connsiteX4" fmla="*/ 2288 w 7256"/>
                <a:gd name="connsiteY4" fmla="*/ 335 h 6597"/>
                <a:gd name="connsiteX5" fmla="*/ 6860 w 7256"/>
                <a:gd name="connsiteY5" fmla="*/ 1763 h 6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6" h="6597">
                  <a:moveTo>
                    <a:pt x="6860" y="1763"/>
                  </a:moveTo>
                  <a:cubicBezTo>
                    <a:pt x="7422" y="3499"/>
                    <a:pt x="6489" y="5367"/>
                    <a:pt x="4765" y="5954"/>
                  </a:cubicBezTo>
                  <a:cubicBezTo>
                    <a:pt x="3365" y="6977"/>
                    <a:pt x="1393" y="6671"/>
                    <a:pt x="374" y="5269"/>
                  </a:cubicBezTo>
                  <a:cubicBezTo>
                    <a:pt x="-655" y="3866"/>
                    <a:pt x="-341" y="1900"/>
                    <a:pt x="1060" y="877"/>
                  </a:cubicBezTo>
                  <a:cubicBezTo>
                    <a:pt x="1421" y="609"/>
                    <a:pt x="1841" y="424"/>
                    <a:pt x="2288" y="335"/>
                  </a:cubicBezTo>
                  <a:cubicBezTo>
                    <a:pt x="3946" y="-509"/>
                    <a:pt x="5975" y="125"/>
                    <a:pt x="6860" y="1763"/>
                  </a:cubicBezTo>
                  <a:close/>
                </a:path>
              </a:pathLst>
            </a:custGeom>
            <a:solidFill>
              <a:srgbClr val="0079A9"/>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616B151A-804C-97F9-9B48-B0EA42E488AD}"/>
                </a:ext>
              </a:extLst>
            </p:cNvPr>
            <p:cNvSpPr/>
            <p:nvPr/>
          </p:nvSpPr>
          <p:spPr>
            <a:xfrm>
              <a:off x="5540858" y="2052341"/>
              <a:ext cx="16767" cy="13471"/>
            </a:xfrm>
            <a:custGeom>
              <a:avLst/>
              <a:gdLst>
                <a:gd name="connsiteX0" fmla="*/ 16270 w 16767"/>
                <a:gd name="connsiteY0" fmla="*/ 3781 h 13471"/>
                <a:gd name="connsiteX1" fmla="*/ 10365 w 16767"/>
                <a:gd name="connsiteY1" fmla="*/ 12544 h 13471"/>
                <a:gd name="connsiteX2" fmla="*/ 78 w 16767"/>
                <a:gd name="connsiteY2" fmla="*/ 9686 h 13471"/>
                <a:gd name="connsiteX3" fmla="*/ 5983 w 16767"/>
                <a:gd name="connsiteY3" fmla="*/ 828 h 13471"/>
                <a:gd name="connsiteX4" fmla="*/ 16270 w 16767"/>
                <a:gd name="connsiteY4" fmla="*/ 3781 h 13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7" h="13471">
                  <a:moveTo>
                    <a:pt x="16270" y="3781"/>
                  </a:moveTo>
                  <a:cubicBezTo>
                    <a:pt x="17413" y="7019"/>
                    <a:pt x="14746" y="10925"/>
                    <a:pt x="10365" y="12544"/>
                  </a:cubicBezTo>
                  <a:cubicBezTo>
                    <a:pt x="6717" y="14450"/>
                    <a:pt x="2221" y="13199"/>
                    <a:pt x="78" y="9686"/>
                  </a:cubicBezTo>
                  <a:cubicBezTo>
                    <a:pt x="-1161" y="6448"/>
                    <a:pt x="1411" y="2543"/>
                    <a:pt x="5983" y="828"/>
                  </a:cubicBezTo>
                  <a:cubicBezTo>
                    <a:pt x="9650" y="-1061"/>
                    <a:pt x="14156" y="233"/>
                    <a:pt x="16270" y="3781"/>
                  </a:cubicBezTo>
                  <a:close/>
                </a:path>
              </a:pathLst>
            </a:custGeom>
            <a:solidFill>
              <a:srgbClr val="0079A9"/>
            </a:solid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D319FE97-F6DD-97D1-9E82-FF3660FED13F}"/>
                </a:ext>
              </a:extLst>
            </p:cNvPr>
            <p:cNvSpPr/>
            <p:nvPr/>
          </p:nvSpPr>
          <p:spPr>
            <a:xfrm>
              <a:off x="5509954" y="2069418"/>
              <a:ext cx="19608" cy="16310"/>
            </a:xfrm>
            <a:custGeom>
              <a:avLst/>
              <a:gdLst>
                <a:gd name="connsiteX0" fmla="*/ 19171 w 19608"/>
                <a:gd name="connsiteY0" fmla="*/ 4040 h 16310"/>
                <a:gd name="connsiteX1" fmla="*/ 12694 w 19608"/>
                <a:gd name="connsiteY1" fmla="*/ 15089 h 16310"/>
                <a:gd name="connsiteX2" fmla="*/ 311 w 19608"/>
                <a:gd name="connsiteY2" fmla="*/ 12232 h 16310"/>
                <a:gd name="connsiteX3" fmla="*/ 6693 w 19608"/>
                <a:gd name="connsiteY3" fmla="*/ 1183 h 16310"/>
                <a:gd name="connsiteX4" fmla="*/ 19171 w 19608"/>
                <a:gd name="connsiteY4" fmla="*/ 4040 h 16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08" h="16310">
                  <a:moveTo>
                    <a:pt x="19171" y="4040"/>
                  </a:moveTo>
                  <a:cubicBezTo>
                    <a:pt x="20180" y="8842"/>
                    <a:pt x="17380" y="13624"/>
                    <a:pt x="12694" y="15089"/>
                  </a:cubicBezTo>
                  <a:cubicBezTo>
                    <a:pt x="8445" y="17431"/>
                    <a:pt x="3111" y="16201"/>
                    <a:pt x="311" y="12232"/>
                  </a:cubicBezTo>
                  <a:cubicBezTo>
                    <a:pt x="-1499" y="8422"/>
                    <a:pt x="1359" y="3469"/>
                    <a:pt x="6693" y="1183"/>
                  </a:cubicBezTo>
                  <a:cubicBezTo>
                    <a:pt x="10970" y="-1219"/>
                    <a:pt x="16370" y="19"/>
                    <a:pt x="19171" y="4040"/>
                  </a:cubicBezTo>
                  <a:close/>
                </a:path>
              </a:pathLst>
            </a:custGeom>
            <a:solidFill>
              <a:srgbClr val="0079A9"/>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3C7766BF-B86C-8476-1709-8AD8AB34BC89}"/>
                </a:ext>
              </a:extLst>
            </p:cNvPr>
            <p:cNvSpPr/>
            <p:nvPr/>
          </p:nvSpPr>
          <p:spPr>
            <a:xfrm>
              <a:off x="5577175" y="2180956"/>
              <a:ext cx="11516" cy="10904"/>
            </a:xfrm>
            <a:custGeom>
              <a:avLst/>
              <a:gdLst>
                <a:gd name="connsiteX0" fmla="*/ 11005 w 11516"/>
                <a:gd name="connsiteY0" fmla="*/ 3183 h 10904"/>
                <a:gd name="connsiteX1" fmla="*/ 7481 w 11516"/>
                <a:gd name="connsiteY1" fmla="*/ 10326 h 10904"/>
                <a:gd name="connsiteX2" fmla="*/ 51 w 11516"/>
                <a:gd name="connsiteY2" fmla="*/ 7755 h 10904"/>
                <a:gd name="connsiteX3" fmla="*/ 3576 w 11516"/>
                <a:gd name="connsiteY3" fmla="*/ 516 h 10904"/>
                <a:gd name="connsiteX4" fmla="*/ 10957 w 11516"/>
                <a:gd name="connsiteY4" fmla="*/ 3079 h 10904"/>
                <a:gd name="connsiteX5" fmla="*/ 11005 w 11516"/>
                <a:gd name="connsiteY5" fmla="*/ 3183 h 10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6" h="10904">
                  <a:moveTo>
                    <a:pt x="11005" y="3183"/>
                  </a:moveTo>
                  <a:cubicBezTo>
                    <a:pt x="11957" y="6125"/>
                    <a:pt x="10395" y="9291"/>
                    <a:pt x="7481" y="10326"/>
                  </a:cubicBezTo>
                  <a:cubicBezTo>
                    <a:pt x="4718" y="11632"/>
                    <a:pt x="1413" y="10490"/>
                    <a:pt x="51" y="7755"/>
                  </a:cubicBezTo>
                  <a:cubicBezTo>
                    <a:pt x="-911" y="4787"/>
                    <a:pt x="651" y="1592"/>
                    <a:pt x="3576" y="516"/>
                  </a:cubicBezTo>
                  <a:cubicBezTo>
                    <a:pt x="6319" y="-815"/>
                    <a:pt x="9624" y="333"/>
                    <a:pt x="10957" y="3079"/>
                  </a:cubicBezTo>
                  <a:cubicBezTo>
                    <a:pt x="10976" y="3113"/>
                    <a:pt x="10986" y="3147"/>
                    <a:pt x="11005" y="3183"/>
                  </a:cubicBezTo>
                  <a:close/>
                </a:path>
              </a:pathLst>
            </a:custGeom>
            <a:solidFill>
              <a:srgbClr val="0079A9"/>
            </a:solid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125AFB6A-AA25-7BD1-5051-86B7E54203C0}"/>
                </a:ext>
              </a:extLst>
            </p:cNvPr>
            <p:cNvSpPr/>
            <p:nvPr/>
          </p:nvSpPr>
          <p:spPr>
            <a:xfrm>
              <a:off x="5563558" y="2165296"/>
              <a:ext cx="17139" cy="16052"/>
            </a:xfrm>
            <a:custGeom>
              <a:avLst/>
              <a:gdLst>
                <a:gd name="connsiteX0" fmla="*/ 16525 w 17139"/>
                <a:gd name="connsiteY0" fmla="*/ 4554 h 16052"/>
                <a:gd name="connsiteX1" fmla="*/ 11286 w 17139"/>
                <a:gd name="connsiteY1" fmla="*/ 15127 h 16052"/>
                <a:gd name="connsiteX2" fmla="*/ 238 w 17139"/>
                <a:gd name="connsiteY2" fmla="*/ 11603 h 16052"/>
                <a:gd name="connsiteX3" fmla="*/ 5381 w 17139"/>
                <a:gd name="connsiteY3" fmla="*/ 935 h 16052"/>
                <a:gd name="connsiteX4" fmla="*/ 16354 w 17139"/>
                <a:gd name="connsiteY4" fmla="*/ 4213 h 16052"/>
                <a:gd name="connsiteX5" fmla="*/ 16525 w 17139"/>
                <a:gd name="connsiteY5" fmla="*/ 4554 h 1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9" h="16052">
                  <a:moveTo>
                    <a:pt x="16525" y="4554"/>
                  </a:moveTo>
                  <a:cubicBezTo>
                    <a:pt x="17868" y="8911"/>
                    <a:pt x="15563" y="13556"/>
                    <a:pt x="11286" y="15127"/>
                  </a:cubicBezTo>
                  <a:cubicBezTo>
                    <a:pt x="7257" y="17155"/>
                    <a:pt x="2352" y="15588"/>
                    <a:pt x="238" y="11603"/>
                  </a:cubicBezTo>
                  <a:cubicBezTo>
                    <a:pt x="-1287" y="7237"/>
                    <a:pt x="1018" y="2463"/>
                    <a:pt x="5381" y="935"/>
                  </a:cubicBezTo>
                  <a:cubicBezTo>
                    <a:pt x="9315" y="-1189"/>
                    <a:pt x="14230" y="278"/>
                    <a:pt x="16354" y="4213"/>
                  </a:cubicBezTo>
                  <a:cubicBezTo>
                    <a:pt x="16411" y="4326"/>
                    <a:pt x="16468" y="4439"/>
                    <a:pt x="16525" y="4554"/>
                  </a:cubicBezTo>
                  <a:close/>
                </a:path>
              </a:pathLst>
            </a:custGeom>
            <a:solidFill>
              <a:srgbClr val="0079A9"/>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4F9544DA-D353-3F49-A209-35108BA1A277}"/>
                </a:ext>
              </a:extLst>
            </p:cNvPr>
            <p:cNvSpPr/>
            <p:nvPr/>
          </p:nvSpPr>
          <p:spPr>
            <a:xfrm>
              <a:off x="5552311" y="2179665"/>
              <a:ext cx="12045" cy="11160"/>
            </a:xfrm>
            <a:custGeom>
              <a:avLst/>
              <a:gdLst>
                <a:gd name="connsiteX0" fmla="*/ 11580 w 12045"/>
                <a:gd name="connsiteY0" fmla="*/ 3140 h 11160"/>
                <a:gd name="connsiteX1" fmla="*/ 7217 w 12045"/>
                <a:gd name="connsiteY1" fmla="*/ 10888 h 11160"/>
                <a:gd name="connsiteX2" fmla="*/ 150 w 12045"/>
                <a:gd name="connsiteY2" fmla="*/ 8093 h 11160"/>
                <a:gd name="connsiteX3" fmla="*/ 3512 w 12045"/>
                <a:gd name="connsiteY3" fmla="*/ 594 h 11160"/>
                <a:gd name="connsiteX4" fmla="*/ 3579 w 12045"/>
                <a:gd name="connsiteY4" fmla="*/ 568 h 11160"/>
                <a:gd name="connsiteX5" fmla="*/ 11580 w 12045"/>
                <a:gd name="connsiteY5" fmla="*/ 3140 h 1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45" h="11160">
                  <a:moveTo>
                    <a:pt x="11580" y="3140"/>
                  </a:moveTo>
                  <a:cubicBezTo>
                    <a:pt x="12513" y="6483"/>
                    <a:pt x="10561" y="9952"/>
                    <a:pt x="7217" y="10888"/>
                  </a:cubicBezTo>
                  <a:cubicBezTo>
                    <a:pt x="4503" y="11649"/>
                    <a:pt x="1617" y="10506"/>
                    <a:pt x="150" y="8093"/>
                  </a:cubicBezTo>
                  <a:cubicBezTo>
                    <a:pt x="-993" y="5094"/>
                    <a:pt x="512" y="1737"/>
                    <a:pt x="3512" y="594"/>
                  </a:cubicBezTo>
                  <a:cubicBezTo>
                    <a:pt x="3531" y="585"/>
                    <a:pt x="3560" y="577"/>
                    <a:pt x="3579" y="568"/>
                  </a:cubicBezTo>
                  <a:cubicBezTo>
                    <a:pt x="6503" y="-844"/>
                    <a:pt x="10027" y="287"/>
                    <a:pt x="11580" y="3140"/>
                  </a:cubicBezTo>
                  <a:close/>
                </a:path>
              </a:pathLst>
            </a:custGeom>
            <a:solidFill>
              <a:srgbClr val="0079A9"/>
            </a:solid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9B510EE4-F419-C338-33AE-4799EE42F01A}"/>
                </a:ext>
              </a:extLst>
            </p:cNvPr>
            <p:cNvSpPr/>
            <p:nvPr/>
          </p:nvSpPr>
          <p:spPr>
            <a:xfrm>
              <a:off x="5643657" y="1999679"/>
              <a:ext cx="211264" cy="424908"/>
            </a:xfrm>
            <a:custGeom>
              <a:avLst/>
              <a:gdLst>
                <a:gd name="connsiteX0" fmla="*/ 83587 w 211264"/>
                <a:gd name="connsiteY0" fmla="*/ 415250 h 424908"/>
                <a:gd name="connsiteX1" fmla="*/ -232 w 211264"/>
                <a:gd name="connsiteY1" fmla="*/ 36441 h 424908"/>
                <a:gd name="connsiteX2" fmla="*/ 15389 w 211264"/>
                <a:gd name="connsiteY2" fmla="*/ 25868 h 424908"/>
                <a:gd name="connsiteX3" fmla="*/ 59680 w 211264"/>
                <a:gd name="connsiteY3" fmla="*/ 6818 h 424908"/>
                <a:gd name="connsiteX4" fmla="*/ 127021 w 211264"/>
                <a:gd name="connsiteY4" fmla="*/ 722 h 424908"/>
                <a:gd name="connsiteX5" fmla="*/ 146071 w 211264"/>
                <a:gd name="connsiteY5" fmla="*/ 3389 h 424908"/>
                <a:gd name="connsiteX6" fmla="*/ 168646 w 211264"/>
                <a:gd name="connsiteY6" fmla="*/ 9199 h 424908"/>
                <a:gd name="connsiteX7" fmla="*/ 211032 w 211264"/>
                <a:gd name="connsiteY7" fmla="*/ 29106 h 424908"/>
                <a:gd name="connsiteX8" fmla="*/ 132546 w 211264"/>
                <a:gd name="connsiteY8" fmla="*/ 414297 h 424908"/>
                <a:gd name="connsiteX9" fmla="*/ 131308 w 211264"/>
                <a:gd name="connsiteY9" fmla="*/ 417726 h 424908"/>
                <a:gd name="connsiteX10" fmla="*/ 130546 w 211264"/>
                <a:gd name="connsiteY10" fmla="*/ 420679 h 424908"/>
                <a:gd name="connsiteX11" fmla="*/ 129879 w 211264"/>
                <a:gd name="connsiteY11" fmla="*/ 422108 h 424908"/>
                <a:gd name="connsiteX12" fmla="*/ 126831 w 211264"/>
                <a:gd name="connsiteY12" fmla="*/ 423441 h 424908"/>
                <a:gd name="connsiteX13" fmla="*/ 118735 w 211264"/>
                <a:gd name="connsiteY13" fmla="*/ 424680 h 424908"/>
                <a:gd name="connsiteX14" fmla="*/ 109210 w 211264"/>
                <a:gd name="connsiteY14" fmla="*/ 424108 h 424908"/>
                <a:gd name="connsiteX15" fmla="*/ 83587 w 211264"/>
                <a:gd name="connsiteY15" fmla="*/ 415250 h 42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1264" h="424908">
                  <a:moveTo>
                    <a:pt x="83587" y="415250"/>
                  </a:moveTo>
                  <a:lnTo>
                    <a:pt x="-232" y="36441"/>
                  </a:lnTo>
                  <a:cubicBezTo>
                    <a:pt x="4749" y="32595"/>
                    <a:pt x="9969" y="29064"/>
                    <a:pt x="15389" y="25868"/>
                  </a:cubicBezTo>
                  <a:cubicBezTo>
                    <a:pt x="29371" y="17846"/>
                    <a:pt x="44240" y="11454"/>
                    <a:pt x="59680" y="6818"/>
                  </a:cubicBezTo>
                  <a:cubicBezTo>
                    <a:pt x="81578" y="749"/>
                    <a:pt x="104390" y="-1316"/>
                    <a:pt x="127021" y="722"/>
                  </a:cubicBezTo>
                  <a:cubicBezTo>
                    <a:pt x="133118" y="1293"/>
                    <a:pt x="139880" y="2151"/>
                    <a:pt x="146071" y="3389"/>
                  </a:cubicBezTo>
                  <a:cubicBezTo>
                    <a:pt x="153692" y="4945"/>
                    <a:pt x="161226" y="6884"/>
                    <a:pt x="168646" y="9199"/>
                  </a:cubicBezTo>
                  <a:cubicBezTo>
                    <a:pt x="183686" y="13697"/>
                    <a:pt x="197964" y="20406"/>
                    <a:pt x="211032" y="29106"/>
                  </a:cubicBezTo>
                  <a:lnTo>
                    <a:pt x="132546" y="414297"/>
                  </a:lnTo>
                  <a:cubicBezTo>
                    <a:pt x="132070" y="415421"/>
                    <a:pt x="131660" y="416564"/>
                    <a:pt x="131308" y="417726"/>
                  </a:cubicBezTo>
                  <a:cubicBezTo>
                    <a:pt x="131308" y="418679"/>
                    <a:pt x="130736" y="419727"/>
                    <a:pt x="130546" y="420679"/>
                  </a:cubicBezTo>
                  <a:cubicBezTo>
                    <a:pt x="130355" y="421632"/>
                    <a:pt x="130546" y="421632"/>
                    <a:pt x="129879" y="422108"/>
                  </a:cubicBezTo>
                  <a:cubicBezTo>
                    <a:pt x="128908" y="422641"/>
                    <a:pt x="127888" y="423089"/>
                    <a:pt x="126831" y="423441"/>
                  </a:cubicBezTo>
                  <a:cubicBezTo>
                    <a:pt x="124164" y="424051"/>
                    <a:pt x="121459" y="424460"/>
                    <a:pt x="118735" y="424680"/>
                  </a:cubicBezTo>
                  <a:cubicBezTo>
                    <a:pt x="115553" y="425061"/>
                    <a:pt x="112324" y="424870"/>
                    <a:pt x="109210" y="424108"/>
                  </a:cubicBezTo>
                  <a:cubicBezTo>
                    <a:pt x="100132" y="423041"/>
                    <a:pt x="91388" y="420022"/>
                    <a:pt x="83587" y="415250"/>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50ED62A1-DA70-5883-FF90-E7E6AA76314A}"/>
                </a:ext>
              </a:extLst>
            </p:cNvPr>
            <p:cNvSpPr/>
            <p:nvPr/>
          </p:nvSpPr>
          <p:spPr>
            <a:xfrm>
              <a:off x="5725452" y="2229336"/>
              <a:ext cx="52626" cy="119586"/>
            </a:xfrm>
            <a:custGeom>
              <a:avLst/>
              <a:gdLst>
                <a:gd name="connsiteX0" fmla="*/ 23415 w 52626"/>
                <a:gd name="connsiteY0" fmla="*/ 46 h 119586"/>
                <a:gd name="connsiteX1" fmla="*/ 45132 w 52626"/>
                <a:gd name="connsiteY1" fmla="*/ 16906 h 119586"/>
                <a:gd name="connsiteX2" fmla="*/ 52180 w 52626"/>
                <a:gd name="connsiteY2" fmla="*/ 59197 h 119586"/>
                <a:gd name="connsiteX3" fmla="*/ 44846 w 52626"/>
                <a:gd name="connsiteY3" fmla="*/ 108250 h 119586"/>
                <a:gd name="connsiteX4" fmla="*/ 30749 w 52626"/>
                <a:gd name="connsiteY4" fmla="*/ 119490 h 119586"/>
                <a:gd name="connsiteX5" fmla="*/ 14557 w 52626"/>
                <a:gd name="connsiteY5" fmla="*/ 107965 h 119586"/>
                <a:gd name="connsiteX6" fmla="*/ 1222 w 52626"/>
                <a:gd name="connsiteY6" fmla="*/ 62530 h 119586"/>
                <a:gd name="connsiteX7" fmla="*/ 3698 w 52626"/>
                <a:gd name="connsiteY7" fmla="*/ 19287 h 119586"/>
                <a:gd name="connsiteX8" fmla="*/ 23415 w 52626"/>
                <a:gd name="connsiteY8" fmla="*/ 46 h 11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626" h="119586">
                  <a:moveTo>
                    <a:pt x="23415" y="46"/>
                  </a:moveTo>
                  <a:cubicBezTo>
                    <a:pt x="31988" y="-906"/>
                    <a:pt x="39893" y="6238"/>
                    <a:pt x="45132" y="16906"/>
                  </a:cubicBezTo>
                  <a:cubicBezTo>
                    <a:pt x="50752" y="30259"/>
                    <a:pt x="53162" y="44742"/>
                    <a:pt x="52180" y="59197"/>
                  </a:cubicBezTo>
                  <a:cubicBezTo>
                    <a:pt x="52390" y="75836"/>
                    <a:pt x="49913" y="92401"/>
                    <a:pt x="44846" y="108250"/>
                  </a:cubicBezTo>
                  <a:cubicBezTo>
                    <a:pt x="42998" y="114604"/>
                    <a:pt x="37350" y="119109"/>
                    <a:pt x="30749" y="119490"/>
                  </a:cubicBezTo>
                  <a:cubicBezTo>
                    <a:pt x="25034" y="120061"/>
                    <a:pt x="19700" y="116442"/>
                    <a:pt x="14557" y="107965"/>
                  </a:cubicBezTo>
                  <a:cubicBezTo>
                    <a:pt x="7280" y="93801"/>
                    <a:pt x="2755" y="78382"/>
                    <a:pt x="1222" y="62530"/>
                  </a:cubicBezTo>
                  <a:cubicBezTo>
                    <a:pt x="-1350" y="48121"/>
                    <a:pt x="-502" y="33309"/>
                    <a:pt x="3698" y="19287"/>
                  </a:cubicBezTo>
                  <a:cubicBezTo>
                    <a:pt x="5794" y="9486"/>
                    <a:pt x="13566" y="1899"/>
                    <a:pt x="23415" y="46"/>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8F4D312D-8982-1AB9-5859-D32DD073C993}"/>
                </a:ext>
              </a:extLst>
            </p:cNvPr>
            <p:cNvSpPr/>
            <p:nvPr/>
          </p:nvSpPr>
          <p:spPr>
            <a:xfrm>
              <a:off x="5771863" y="2008536"/>
              <a:ext cx="26515" cy="15718"/>
            </a:xfrm>
            <a:custGeom>
              <a:avLst/>
              <a:gdLst>
                <a:gd name="connsiteX0" fmla="*/ 26248 w 26515"/>
                <a:gd name="connsiteY0" fmla="*/ 8534 h 15718"/>
                <a:gd name="connsiteX1" fmla="*/ 12151 w 26515"/>
                <a:gd name="connsiteY1" fmla="*/ 15678 h 15718"/>
                <a:gd name="connsiteX2" fmla="*/ -231 w 26515"/>
                <a:gd name="connsiteY2" fmla="*/ 7867 h 15718"/>
                <a:gd name="connsiteX3" fmla="*/ 12627 w 26515"/>
                <a:gd name="connsiteY3" fmla="*/ -39 h 15718"/>
                <a:gd name="connsiteX4" fmla="*/ 26248 w 26515"/>
                <a:gd name="connsiteY4" fmla="*/ 8534 h 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15" h="15718">
                  <a:moveTo>
                    <a:pt x="26248" y="8534"/>
                  </a:moveTo>
                  <a:cubicBezTo>
                    <a:pt x="26248" y="12820"/>
                    <a:pt x="18724" y="15582"/>
                    <a:pt x="12151" y="15678"/>
                  </a:cubicBezTo>
                  <a:cubicBezTo>
                    <a:pt x="5579" y="15773"/>
                    <a:pt x="-326" y="12153"/>
                    <a:pt x="-231" y="7867"/>
                  </a:cubicBezTo>
                  <a:cubicBezTo>
                    <a:pt x="-136" y="3581"/>
                    <a:pt x="4912" y="-39"/>
                    <a:pt x="12627" y="-39"/>
                  </a:cubicBezTo>
                  <a:cubicBezTo>
                    <a:pt x="20343" y="-39"/>
                    <a:pt x="26820" y="4343"/>
                    <a:pt x="26248" y="8534"/>
                  </a:cubicBezTo>
                  <a:close/>
                </a:path>
              </a:pathLst>
            </a:custGeom>
            <a:solidFill>
              <a:srgbClr val="0079A9"/>
            </a:solidFill>
            <a:ln w="9525" cap="flat">
              <a:no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0CB420C6-81AD-63F5-F1AD-0085A8981627}"/>
                </a:ext>
              </a:extLst>
            </p:cNvPr>
            <p:cNvSpPr/>
            <p:nvPr/>
          </p:nvSpPr>
          <p:spPr>
            <a:xfrm>
              <a:off x="5801191" y="2021929"/>
              <a:ext cx="29395" cy="16352"/>
            </a:xfrm>
            <a:custGeom>
              <a:avLst/>
              <a:gdLst>
                <a:gd name="connsiteX0" fmla="*/ 29114 w 29395"/>
                <a:gd name="connsiteY0" fmla="*/ 9809 h 16352"/>
                <a:gd name="connsiteX1" fmla="*/ 13683 w 29395"/>
                <a:gd name="connsiteY1" fmla="*/ 16191 h 16352"/>
                <a:gd name="connsiteX2" fmla="*/ -223 w 29395"/>
                <a:gd name="connsiteY2" fmla="*/ 6666 h 16352"/>
                <a:gd name="connsiteX3" fmla="*/ 15303 w 29395"/>
                <a:gd name="connsiteY3" fmla="*/ 94 h 16352"/>
                <a:gd name="connsiteX4" fmla="*/ 29114 w 29395"/>
                <a:gd name="connsiteY4" fmla="*/ 9809 h 16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5" h="16352">
                  <a:moveTo>
                    <a:pt x="29114" y="9809"/>
                  </a:moveTo>
                  <a:cubicBezTo>
                    <a:pt x="28447" y="14096"/>
                    <a:pt x="21589" y="16953"/>
                    <a:pt x="13683" y="16191"/>
                  </a:cubicBezTo>
                  <a:cubicBezTo>
                    <a:pt x="5778" y="15429"/>
                    <a:pt x="-509" y="11429"/>
                    <a:pt x="-223" y="6666"/>
                  </a:cubicBezTo>
                  <a:cubicBezTo>
                    <a:pt x="63" y="1904"/>
                    <a:pt x="7016" y="-668"/>
                    <a:pt x="15303" y="94"/>
                  </a:cubicBezTo>
                  <a:cubicBezTo>
                    <a:pt x="23589" y="856"/>
                    <a:pt x="29781" y="5618"/>
                    <a:pt x="29114" y="9809"/>
                  </a:cubicBezTo>
                  <a:close/>
                </a:path>
              </a:pathLst>
            </a:custGeom>
            <a:solidFill>
              <a:srgbClr val="0079A9"/>
            </a:solidFill>
            <a:ln w="9525" cap="flat">
              <a:no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140EC53D-06C2-20AF-B00A-1A4A7A04893B}"/>
                </a:ext>
              </a:extLst>
            </p:cNvPr>
            <p:cNvSpPr/>
            <p:nvPr/>
          </p:nvSpPr>
          <p:spPr>
            <a:xfrm>
              <a:off x="5774529" y="2032918"/>
              <a:ext cx="24480" cy="14765"/>
            </a:xfrm>
            <a:custGeom>
              <a:avLst/>
              <a:gdLst>
                <a:gd name="connsiteX0" fmla="*/ 24248 w 24480"/>
                <a:gd name="connsiteY0" fmla="*/ 8060 h 14765"/>
                <a:gd name="connsiteX1" fmla="*/ 11104 w 24480"/>
                <a:gd name="connsiteY1" fmla="*/ 14727 h 14765"/>
                <a:gd name="connsiteX2" fmla="*/ -231 w 24480"/>
                <a:gd name="connsiteY2" fmla="*/ 7298 h 14765"/>
                <a:gd name="connsiteX3" fmla="*/ 11580 w 24480"/>
                <a:gd name="connsiteY3" fmla="*/ -37 h 14765"/>
                <a:gd name="connsiteX4" fmla="*/ 20629 w 24480"/>
                <a:gd name="connsiteY4" fmla="*/ 2535 h 14765"/>
                <a:gd name="connsiteX5" fmla="*/ 24248 w 24480"/>
                <a:gd name="connsiteY5" fmla="*/ 8060 h 1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80" h="14765">
                  <a:moveTo>
                    <a:pt x="24248" y="8060"/>
                  </a:moveTo>
                  <a:cubicBezTo>
                    <a:pt x="24248" y="12155"/>
                    <a:pt x="17390" y="14727"/>
                    <a:pt x="11104" y="14727"/>
                  </a:cubicBezTo>
                  <a:cubicBezTo>
                    <a:pt x="4817" y="14727"/>
                    <a:pt x="-326" y="11393"/>
                    <a:pt x="-231" y="7298"/>
                  </a:cubicBezTo>
                  <a:cubicBezTo>
                    <a:pt x="-136" y="3202"/>
                    <a:pt x="5103" y="-132"/>
                    <a:pt x="11580" y="-37"/>
                  </a:cubicBezTo>
                  <a:cubicBezTo>
                    <a:pt x="14780" y="-45"/>
                    <a:pt x="17914" y="846"/>
                    <a:pt x="20629" y="2535"/>
                  </a:cubicBezTo>
                  <a:cubicBezTo>
                    <a:pt x="22753" y="3577"/>
                    <a:pt x="24143" y="5695"/>
                    <a:pt x="24248" y="8060"/>
                  </a:cubicBezTo>
                  <a:close/>
                </a:path>
              </a:pathLst>
            </a:custGeom>
            <a:solidFill>
              <a:srgbClr val="0079A9"/>
            </a:solidFill>
            <a:ln w="9525" cap="flat">
              <a:no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FB4014B7-22B7-A75A-CFA5-0A5B23ABE817}"/>
                </a:ext>
              </a:extLst>
            </p:cNvPr>
            <p:cNvSpPr/>
            <p:nvPr/>
          </p:nvSpPr>
          <p:spPr>
            <a:xfrm>
              <a:off x="5660306" y="2028195"/>
              <a:ext cx="21503" cy="15322"/>
            </a:xfrm>
            <a:custGeom>
              <a:avLst/>
              <a:gdLst>
                <a:gd name="connsiteX0" fmla="*/ 21219 w 21503"/>
                <a:gd name="connsiteY0" fmla="*/ 6115 h 15322"/>
                <a:gd name="connsiteX1" fmla="*/ 11694 w 21503"/>
                <a:gd name="connsiteY1" fmla="*/ 15068 h 15322"/>
                <a:gd name="connsiteX2" fmla="*/ -117 w 21503"/>
                <a:gd name="connsiteY2" fmla="*/ 9734 h 15322"/>
                <a:gd name="connsiteX3" fmla="*/ 9408 w 21503"/>
                <a:gd name="connsiteY3" fmla="*/ 209 h 15322"/>
                <a:gd name="connsiteX4" fmla="*/ 21219 w 21503"/>
                <a:gd name="connsiteY4" fmla="*/ 6115 h 15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03" h="15322">
                  <a:moveTo>
                    <a:pt x="21219" y="6115"/>
                  </a:moveTo>
                  <a:cubicBezTo>
                    <a:pt x="21790" y="10115"/>
                    <a:pt x="17599" y="14116"/>
                    <a:pt x="11694" y="15068"/>
                  </a:cubicBezTo>
                  <a:cubicBezTo>
                    <a:pt x="5788" y="16021"/>
                    <a:pt x="740" y="13735"/>
                    <a:pt x="-117" y="9734"/>
                  </a:cubicBezTo>
                  <a:cubicBezTo>
                    <a:pt x="-974" y="5734"/>
                    <a:pt x="3026" y="1352"/>
                    <a:pt x="9408" y="209"/>
                  </a:cubicBezTo>
                  <a:cubicBezTo>
                    <a:pt x="15789" y="-934"/>
                    <a:pt x="20266" y="2019"/>
                    <a:pt x="21219" y="6115"/>
                  </a:cubicBezTo>
                  <a:close/>
                </a:path>
              </a:pathLst>
            </a:custGeom>
            <a:solidFill>
              <a:srgbClr val="0079A9"/>
            </a:solidFill>
            <a:ln w="9525" cap="flat">
              <a:noFill/>
              <a:prstDash val="solid"/>
              <a:miter/>
            </a:ln>
          </p:spPr>
          <p:txBody>
            <a:bodyPr rtlCol="0" anchor="ctr"/>
            <a:lstStyle/>
            <a:p>
              <a:endParaRPr lang="en-IN"/>
            </a:p>
          </p:txBody>
        </p:sp>
        <p:sp>
          <p:nvSpPr>
            <p:cNvPr id="163" name="Freeform: Shape 162">
              <a:extLst>
                <a:ext uri="{FF2B5EF4-FFF2-40B4-BE49-F238E27FC236}">
                  <a16:creationId xmlns:a16="http://schemas.microsoft.com/office/drawing/2014/main" xmlns="" id="{D306FD3B-D637-DDA2-59A2-796FFF9990BD}"/>
                </a:ext>
              </a:extLst>
            </p:cNvPr>
            <p:cNvSpPr/>
            <p:nvPr/>
          </p:nvSpPr>
          <p:spPr>
            <a:xfrm>
              <a:off x="5732605" y="2027586"/>
              <a:ext cx="29066" cy="19050"/>
            </a:xfrm>
            <a:custGeom>
              <a:avLst/>
              <a:gdLst>
                <a:gd name="connsiteX0" fmla="*/ 28835 w 29066"/>
                <a:gd name="connsiteY0" fmla="*/ 9486 h 19050"/>
                <a:gd name="connsiteX1" fmla="*/ 14547 w 29066"/>
                <a:gd name="connsiteY1" fmla="*/ 19011 h 19050"/>
                <a:gd name="connsiteX2" fmla="*/ -217 w 29066"/>
                <a:gd name="connsiteY2" fmla="*/ 10344 h 19050"/>
                <a:gd name="connsiteX3" fmla="*/ 13690 w 29066"/>
                <a:gd name="connsiteY3" fmla="*/ -39 h 19050"/>
                <a:gd name="connsiteX4" fmla="*/ 28835 w 29066"/>
                <a:gd name="connsiteY4" fmla="*/ 948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66" h="19050">
                  <a:moveTo>
                    <a:pt x="28835" y="9486"/>
                  </a:moveTo>
                  <a:cubicBezTo>
                    <a:pt x="28835" y="14916"/>
                    <a:pt x="22357" y="19011"/>
                    <a:pt x="14547" y="19011"/>
                  </a:cubicBezTo>
                  <a:cubicBezTo>
                    <a:pt x="6736" y="19011"/>
                    <a:pt x="164" y="15678"/>
                    <a:pt x="-217" y="10344"/>
                  </a:cubicBezTo>
                  <a:cubicBezTo>
                    <a:pt x="-598" y="5010"/>
                    <a:pt x="6070" y="-39"/>
                    <a:pt x="13690" y="-39"/>
                  </a:cubicBezTo>
                  <a:cubicBezTo>
                    <a:pt x="21310" y="-39"/>
                    <a:pt x="28835" y="3962"/>
                    <a:pt x="28835" y="9486"/>
                  </a:cubicBezTo>
                  <a:close/>
                </a:path>
              </a:pathLst>
            </a:custGeom>
            <a:solidFill>
              <a:srgbClr val="0079A9"/>
            </a:solidFill>
            <a:ln w="9525" cap="flat">
              <a:no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BFD4B7E0-CEA9-7343-7AFA-F70C84C72F46}"/>
                </a:ext>
              </a:extLst>
            </p:cNvPr>
            <p:cNvSpPr/>
            <p:nvPr/>
          </p:nvSpPr>
          <p:spPr>
            <a:xfrm>
              <a:off x="5771104" y="2149007"/>
              <a:ext cx="7998" cy="7939"/>
            </a:xfrm>
            <a:custGeom>
              <a:avLst/>
              <a:gdLst>
                <a:gd name="connsiteX0" fmla="*/ 7766 w 7998"/>
                <a:gd name="connsiteY0" fmla="*/ 3889 h 7939"/>
                <a:gd name="connsiteX1" fmla="*/ 3004 w 7998"/>
                <a:gd name="connsiteY1" fmla="*/ 7890 h 7939"/>
                <a:gd name="connsiteX2" fmla="*/ -159 w 7998"/>
                <a:gd name="connsiteY2" fmla="*/ 3200 h 7939"/>
                <a:gd name="connsiteX3" fmla="*/ 4528 w 7998"/>
                <a:gd name="connsiteY3" fmla="*/ 35 h 7939"/>
                <a:gd name="connsiteX4" fmla="*/ 7766 w 7998"/>
                <a:gd name="connsiteY4" fmla="*/ 3889 h 7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8" h="7939">
                  <a:moveTo>
                    <a:pt x="7766" y="3889"/>
                  </a:moveTo>
                  <a:cubicBezTo>
                    <a:pt x="7518" y="6288"/>
                    <a:pt x="5413" y="8056"/>
                    <a:pt x="3004" y="7890"/>
                  </a:cubicBezTo>
                  <a:cubicBezTo>
                    <a:pt x="832" y="7469"/>
                    <a:pt x="-578" y="5368"/>
                    <a:pt x="-159" y="3200"/>
                  </a:cubicBezTo>
                  <a:cubicBezTo>
                    <a:pt x="260" y="1031"/>
                    <a:pt x="2356" y="-386"/>
                    <a:pt x="4528" y="35"/>
                  </a:cubicBezTo>
                  <a:cubicBezTo>
                    <a:pt x="6385" y="395"/>
                    <a:pt x="7728" y="2001"/>
                    <a:pt x="7766" y="3889"/>
                  </a:cubicBezTo>
                  <a:close/>
                </a:path>
              </a:pathLst>
            </a:custGeom>
            <a:solidFill>
              <a:srgbClr val="0079A9"/>
            </a:solidFill>
            <a:ln w="9525" cap="flat">
              <a:no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B880EA4E-41F3-F894-E8E0-163EB014C6DD}"/>
                </a:ext>
              </a:extLst>
            </p:cNvPr>
            <p:cNvSpPr/>
            <p:nvPr/>
          </p:nvSpPr>
          <p:spPr>
            <a:xfrm>
              <a:off x="5748528" y="2132551"/>
              <a:ext cx="9525" cy="8348"/>
            </a:xfrm>
            <a:custGeom>
              <a:avLst/>
              <a:gdLst>
                <a:gd name="connsiteX0" fmla="*/ 9197 w 9525"/>
                <a:gd name="connsiteY0" fmla="*/ 4343 h 8348"/>
                <a:gd name="connsiteX1" fmla="*/ 4749 w 9525"/>
                <a:gd name="connsiteY1" fmla="*/ 8258 h 8348"/>
                <a:gd name="connsiteX2" fmla="*/ 4625 w 9525"/>
                <a:gd name="connsiteY2" fmla="*/ 8248 h 8348"/>
                <a:gd name="connsiteX3" fmla="*/ -214 w 9525"/>
                <a:gd name="connsiteY3" fmla="*/ 4829 h 8348"/>
                <a:gd name="connsiteX4" fmla="*/ -232 w 9525"/>
                <a:gd name="connsiteY4" fmla="*/ 4724 h 8348"/>
                <a:gd name="connsiteX5" fmla="*/ 4530 w 9525"/>
                <a:gd name="connsiteY5" fmla="*/ -39 h 8348"/>
                <a:gd name="connsiteX6" fmla="*/ 9293 w 9525"/>
                <a:gd name="connsiteY6" fmla="*/ 4724 h 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8348">
                  <a:moveTo>
                    <a:pt x="9197" y="4343"/>
                  </a:moveTo>
                  <a:cubicBezTo>
                    <a:pt x="9045" y="6653"/>
                    <a:pt x="7054" y="8405"/>
                    <a:pt x="4749" y="8258"/>
                  </a:cubicBezTo>
                  <a:cubicBezTo>
                    <a:pt x="4711" y="8255"/>
                    <a:pt x="4663" y="8252"/>
                    <a:pt x="4625" y="8248"/>
                  </a:cubicBezTo>
                  <a:cubicBezTo>
                    <a:pt x="2349" y="8641"/>
                    <a:pt x="177" y="7110"/>
                    <a:pt x="-214" y="4829"/>
                  </a:cubicBezTo>
                  <a:cubicBezTo>
                    <a:pt x="-223" y="4793"/>
                    <a:pt x="-223" y="4759"/>
                    <a:pt x="-232" y="4724"/>
                  </a:cubicBezTo>
                  <a:cubicBezTo>
                    <a:pt x="-232" y="2094"/>
                    <a:pt x="1901" y="-39"/>
                    <a:pt x="4530" y="-39"/>
                  </a:cubicBezTo>
                  <a:cubicBezTo>
                    <a:pt x="7159" y="-39"/>
                    <a:pt x="9293" y="2094"/>
                    <a:pt x="9293" y="4724"/>
                  </a:cubicBezTo>
                  <a:close/>
                </a:path>
              </a:pathLst>
            </a:custGeom>
            <a:solidFill>
              <a:srgbClr val="0079A9"/>
            </a:solidFill>
            <a:ln w="9525" cap="flat">
              <a:no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D54CAC63-1CAB-E183-7770-A5D0DF042998}"/>
                </a:ext>
              </a:extLst>
            </p:cNvPr>
            <p:cNvSpPr/>
            <p:nvPr/>
          </p:nvSpPr>
          <p:spPr>
            <a:xfrm>
              <a:off x="5777769" y="2128808"/>
              <a:ext cx="10953" cy="8532"/>
            </a:xfrm>
            <a:custGeom>
              <a:avLst/>
              <a:gdLst>
                <a:gd name="connsiteX0" fmla="*/ 10721 w 10953"/>
                <a:gd name="connsiteY0" fmla="*/ 4372 h 8532"/>
                <a:gd name="connsiteX1" fmla="*/ 4911 w 10953"/>
                <a:gd name="connsiteY1" fmla="*/ 8468 h 8532"/>
                <a:gd name="connsiteX2" fmla="*/ -223 w 10953"/>
                <a:gd name="connsiteY2" fmla="*/ 4316 h 8532"/>
                <a:gd name="connsiteX3" fmla="*/ -232 w 10953"/>
                <a:gd name="connsiteY3" fmla="*/ 4181 h 8532"/>
                <a:gd name="connsiteX4" fmla="*/ 5197 w 10953"/>
                <a:gd name="connsiteY4" fmla="*/ -10 h 8532"/>
                <a:gd name="connsiteX5" fmla="*/ 10721 w 10953"/>
                <a:gd name="connsiteY5" fmla="*/ 4372 h 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53" h="8532">
                  <a:moveTo>
                    <a:pt x="10721" y="4372"/>
                  </a:moveTo>
                  <a:cubicBezTo>
                    <a:pt x="10721" y="6753"/>
                    <a:pt x="7769" y="8372"/>
                    <a:pt x="4911" y="8468"/>
                  </a:cubicBezTo>
                  <a:cubicBezTo>
                    <a:pt x="2349" y="8738"/>
                    <a:pt x="53" y="6879"/>
                    <a:pt x="-223" y="4316"/>
                  </a:cubicBezTo>
                  <a:cubicBezTo>
                    <a:pt x="-223" y="4271"/>
                    <a:pt x="-232" y="4226"/>
                    <a:pt x="-232" y="4181"/>
                  </a:cubicBezTo>
                  <a:cubicBezTo>
                    <a:pt x="158" y="1554"/>
                    <a:pt x="2558" y="-294"/>
                    <a:pt x="5197" y="-10"/>
                  </a:cubicBezTo>
                  <a:cubicBezTo>
                    <a:pt x="7921" y="-291"/>
                    <a:pt x="10378" y="1654"/>
                    <a:pt x="10721" y="4372"/>
                  </a:cubicBezTo>
                  <a:close/>
                </a:path>
              </a:pathLst>
            </a:custGeom>
            <a:solidFill>
              <a:srgbClr val="0079A9"/>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4DE2E03D-30A6-AF23-1114-DC811513E688}"/>
                </a:ext>
              </a:extLst>
            </p:cNvPr>
            <p:cNvSpPr/>
            <p:nvPr/>
          </p:nvSpPr>
          <p:spPr>
            <a:xfrm>
              <a:off x="5698221" y="2040597"/>
              <a:ext cx="19540" cy="13844"/>
            </a:xfrm>
            <a:custGeom>
              <a:avLst/>
              <a:gdLst>
                <a:gd name="connsiteX0" fmla="*/ 19308 w 19540"/>
                <a:gd name="connsiteY0" fmla="*/ 6000 h 13844"/>
                <a:gd name="connsiteX1" fmla="*/ 10259 w 19540"/>
                <a:gd name="connsiteY1" fmla="*/ 13716 h 13844"/>
                <a:gd name="connsiteX2" fmla="*/ -123 w 19540"/>
                <a:gd name="connsiteY2" fmla="*/ 8286 h 13844"/>
                <a:gd name="connsiteX3" fmla="*/ 8640 w 19540"/>
                <a:gd name="connsiteY3" fmla="*/ 95 h 13844"/>
                <a:gd name="connsiteX4" fmla="*/ 19308 w 19540"/>
                <a:gd name="connsiteY4" fmla="*/ 6000 h 13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40" h="13844">
                  <a:moveTo>
                    <a:pt x="19308" y="6000"/>
                  </a:moveTo>
                  <a:cubicBezTo>
                    <a:pt x="19308" y="9810"/>
                    <a:pt x="15594" y="13144"/>
                    <a:pt x="10259" y="13716"/>
                  </a:cubicBezTo>
                  <a:cubicBezTo>
                    <a:pt x="4925" y="14287"/>
                    <a:pt x="734" y="12096"/>
                    <a:pt x="-123" y="8286"/>
                  </a:cubicBezTo>
                  <a:cubicBezTo>
                    <a:pt x="-980" y="4476"/>
                    <a:pt x="3306" y="857"/>
                    <a:pt x="8640" y="95"/>
                  </a:cubicBezTo>
                  <a:cubicBezTo>
                    <a:pt x="13974" y="-667"/>
                    <a:pt x="19022" y="1905"/>
                    <a:pt x="19308" y="6000"/>
                  </a:cubicBezTo>
                  <a:close/>
                </a:path>
              </a:pathLst>
            </a:custGeom>
            <a:solidFill>
              <a:srgbClr val="0079A9"/>
            </a:solidFill>
            <a:ln w="9525" cap="flat">
              <a:no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DF42C9B6-5244-E99C-CF51-549EE63358CB}"/>
                </a:ext>
              </a:extLst>
            </p:cNvPr>
            <p:cNvSpPr/>
            <p:nvPr/>
          </p:nvSpPr>
          <p:spPr>
            <a:xfrm>
              <a:off x="5675411" y="2047823"/>
              <a:ext cx="18484" cy="13516"/>
            </a:xfrm>
            <a:custGeom>
              <a:avLst/>
              <a:gdLst>
                <a:gd name="connsiteX0" fmla="*/ 18210 w 18484"/>
                <a:gd name="connsiteY0" fmla="*/ 5251 h 13516"/>
                <a:gd name="connsiteX1" fmla="*/ 10019 w 18484"/>
                <a:gd name="connsiteY1" fmla="*/ 13157 h 13516"/>
                <a:gd name="connsiteX2" fmla="*/ -173 w 18484"/>
                <a:gd name="connsiteY2" fmla="*/ 8109 h 13516"/>
                <a:gd name="connsiteX3" fmla="*/ 8018 w 18484"/>
                <a:gd name="connsiteY3" fmla="*/ 108 h 13516"/>
                <a:gd name="connsiteX4" fmla="*/ 18210 w 18484"/>
                <a:gd name="connsiteY4" fmla="*/ 5251 h 1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4" h="13516">
                  <a:moveTo>
                    <a:pt x="18210" y="5251"/>
                  </a:moveTo>
                  <a:cubicBezTo>
                    <a:pt x="18686" y="8871"/>
                    <a:pt x="15067" y="12395"/>
                    <a:pt x="10019" y="13157"/>
                  </a:cubicBezTo>
                  <a:cubicBezTo>
                    <a:pt x="5828" y="14341"/>
                    <a:pt x="1427" y="12159"/>
                    <a:pt x="-173" y="8109"/>
                  </a:cubicBezTo>
                  <a:cubicBezTo>
                    <a:pt x="-745" y="4489"/>
                    <a:pt x="2875" y="870"/>
                    <a:pt x="8018" y="108"/>
                  </a:cubicBezTo>
                  <a:cubicBezTo>
                    <a:pt x="13162" y="-654"/>
                    <a:pt x="17734" y="1632"/>
                    <a:pt x="18210" y="5251"/>
                  </a:cubicBezTo>
                  <a:close/>
                </a:path>
              </a:pathLst>
            </a:custGeom>
            <a:solidFill>
              <a:srgbClr val="0079A9"/>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500E73B7-1D67-BBD5-D9FA-4652869B9C7F}"/>
                </a:ext>
              </a:extLst>
            </p:cNvPr>
            <p:cNvSpPr/>
            <p:nvPr/>
          </p:nvSpPr>
          <p:spPr>
            <a:xfrm>
              <a:off x="5819561" y="2050783"/>
              <a:ext cx="11477" cy="6593"/>
            </a:xfrm>
            <a:custGeom>
              <a:avLst/>
              <a:gdLst>
                <a:gd name="connsiteX0" fmla="*/ 11221 w 11477"/>
                <a:gd name="connsiteY0" fmla="*/ 3910 h 6593"/>
                <a:gd name="connsiteX1" fmla="*/ 5029 w 11477"/>
                <a:gd name="connsiteY1" fmla="*/ 6482 h 6593"/>
                <a:gd name="connsiteX2" fmla="*/ -209 w 11477"/>
                <a:gd name="connsiteY2" fmla="*/ 2672 h 6593"/>
                <a:gd name="connsiteX3" fmla="*/ 5982 w 11477"/>
                <a:gd name="connsiteY3" fmla="*/ 5 h 6593"/>
                <a:gd name="connsiteX4" fmla="*/ 11221 w 11477"/>
                <a:gd name="connsiteY4" fmla="*/ 3910 h 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7" h="6593">
                  <a:moveTo>
                    <a:pt x="11221" y="3910"/>
                  </a:moveTo>
                  <a:cubicBezTo>
                    <a:pt x="11221" y="5720"/>
                    <a:pt x="8173" y="6863"/>
                    <a:pt x="5029" y="6482"/>
                  </a:cubicBezTo>
                  <a:cubicBezTo>
                    <a:pt x="1886" y="6101"/>
                    <a:pt x="-495" y="4482"/>
                    <a:pt x="-209" y="2672"/>
                  </a:cubicBezTo>
                  <a:cubicBezTo>
                    <a:pt x="77" y="862"/>
                    <a:pt x="2743" y="-281"/>
                    <a:pt x="5982" y="5"/>
                  </a:cubicBezTo>
                  <a:cubicBezTo>
                    <a:pt x="9220" y="291"/>
                    <a:pt x="11507" y="2101"/>
                    <a:pt x="11221" y="3910"/>
                  </a:cubicBezTo>
                  <a:close/>
                </a:path>
              </a:pathLst>
            </a:custGeom>
            <a:solidFill>
              <a:srgbClr val="0079A9"/>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2B8146B9-E58F-F454-3D58-E9C379511815}"/>
                </a:ext>
              </a:extLst>
            </p:cNvPr>
            <p:cNvSpPr/>
            <p:nvPr/>
          </p:nvSpPr>
          <p:spPr>
            <a:xfrm>
              <a:off x="5790434" y="2062255"/>
              <a:ext cx="31292" cy="18872"/>
            </a:xfrm>
            <a:custGeom>
              <a:avLst/>
              <a:gdLst>
                <a:gd name="connsiteX0" fmla="*/ 31014 w 31292"/>
                <a:gd name="connsiteY0" fmla="*/ 10917 h 18872"/>
                <a:gd name="connsiteX1" fmla="*/ 14535 w 31292"/>
                <a:gd name="connsiteY1" fmla="*/ 18728 h 18872"/>
                <a:gd name="connsiteX2" fmla="*/ -228 w 31292"/>
                <a:gd name="connsiteY2" fmla="*/ 8250 h 18872"/>
                <a:gd name="connsiteX3" fmla="*/ 16250 w 31292"/>
                <a:gd name="connsiteY3" fmla="*/ 59 h 18872"/>
                <a:gd name="connsiteX4" fmla="*/ 31014 w 31292"/>
                <a:gd name="connsiteY4" fmla="*/ 10917 h 18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92" h="18872">
                  <a:moveTo>
                    <a:pt x="31014" y="10917"/>
                  </a:moveTo>
                  <a:cubicBezTo>
                    <a:pt x="30251" y="16061"/>
                    <a:pt x="22917" y="19490"/>
                    <a:pt x="14535" y="18728"/>
                  </a:cubicBezTo>
                  <a:cubicBezTo>
                    <a:pt x="6153" y="17966"/>
                    <a:pt x="-419" y="13394"/>
                    <a:pt x="-228" y="8250"/>
                  </a:cubicBezTo>
                  <a:cubicBezTo>
                    <a:pt x="-38" y="3107"/>
                    <a:pt x="7391" y="-703"/>
                    <a:pt x="16250" y="59"/>
                  </a:cubicBezTo>
                  <a:cubicBezTo>
                    <a:pt x="25108" y="821"/>
                    <a:pt x="31680" y="5774"/>
                    <a:pt x="31014" y="10917"/>
                  </a:cubicBezTo>
                  <a:close/>
                </a:path>
              </a:pathLst>
            </a:custGeom>
            <a:solidFill>
              <a:srgbClr val="0079A9"/>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083279F2-0876-4E63-7541-E56E3DCB7A21}"/>
                </a:ext>
              </a:extLst>
            </p:cNvPr>
            <p:cNvSpPr/>
            <p:nvPr/>
          </p:nvSpPr>
          <p:spPr>
            <a:xfrm>
              <a:off x="5743860" y="2048123"/>
              <a:ext cx="39725" cy="26897"/>
            </a:xfrm>
            <a:custGeom>
              <a:avLst/>
              <a:gdLst>
                <a:gd name="connsiteX0" fmla="*/ 39487 w 39725"/>
                <a:gd name="connsiteY0" fmla="*/ 13238 h 26897"/>
                <a:gd name="connsiteX1" fmla="*/ 19580 w 39725"/>
                <a:gd name="connsiteY1" fmla="*/ 26859 h 26897"/>
                <a:gd name="connsiteX2" fmla="*/ -232 w 39725"/>
                <a:gd name="connsiteY2" fmla="*/ 13714 h 26897"/>
                <a:gd name="connsiteX3" fmla="*/ 5006 w 39725"/>
                <a:gd name="connsiteY3" fmla="*/ 4189 h 26897"/>
                <a:gd name="connsiteX4" fmla="*/ 19199 w 39725"/>
                <a:gd name="connsiteY4" fmla="*/ -2 h 26897"/>
                <a:gd name="connsiteX5" fmla="*/ 39487 w 39725"/>
                <a:gd name="connsiteY5" fmla="*/ 13238 h 26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5" h="26897">
                  <a:moveTo>
                    <a:pt x="39487" y="13238"/>
                  </a:moveTo>
                  <a:cubicBezTo>
                    <a:pt x="39487" y="20762"/>
                    <a:pt x="29962" y="26859"/>
                    <a:pt x="19580" y="26859"/>
                  </a:cubicBezTo>
                  <a:cubicBezTo>
                    <a:pt x="9197" y="26859"/>
                    <a:pt x="530" y="21239"/>
                    <a:pt x="-232" y="13714"/>
                  </a:cubicBezTo>
                  <a:cubicBezTo>
                    <a:pt x="-80" y="9893"/>
                    <a:pt x="1863" y="6366"/>
                    <a:pt x="5006" y="4189"/>
                  </a:cubicBezTo>
                  <a:cubicBezTo>
                    <a:pt x="9169" y="1308"/>
                    <a:pt x="14141" y="-161"/>
                    <a:pt x="19199" y="-2"/>
                  </a:cubicBezTo>
                  <a:cubicBezTo>
                    <a:pt x="30343" y="-574"/>
                    <a:pt x="39773" y="5618"/>
                    <a:pt x="39487" y="13238"/>
                  </a:cubicBezTo>
                  <a:close/>
                </a:path>
              </a:pathLst>
            </a:custGeom>
            <a:solidFill>
              <a:srgbClr val="0079A9"/>
            </a:solidFill>
            <a:ln w="9525" cap="flat">
              <a:no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1B9DD6DC-AAE8-243B-D124-01F04CF96E59}"/>
                </a:ext>
              </a:extLst>
            </p:cNvPr>
            <p:cNvSpPr/>
            <p:nvPr/>
          </p:nvSpPr>
          <p:spPr>
            <a:xfrm>
              <a:off x="5717453" y="2054873"/>
              <a:ext cx="20787" cy="15148"/>
            </a:xfrm>
            <a:custGeom>
              <a:avLst/>
              <a:gdLst>
                <a:gd name="connsiteX0" fmla="*/ 20555 w 20787"/>
                <a:gd name="connsiteY0" fmla="*/ 6773 h 15148"/>
                <a:gd name="connsiteX1" fmla="*/ 11030 w 20787"/>
                <a:gd name="connsiteY1" fmla="*/ 15060 h 15148"/>
                <a:gd name="connsiteX2" fmla="*/ -209 w 20787"/>
                <a:gd name="connsiteY2" fmla="*/ 8392 h 15148"/>
                <a:gd name="connsiteX3" fmla="*/ 9316 w 20787"/>
                <a:gd name="connsiteY3" fmla="*/ 10 h 15148"/>
                <a:gd name="connsiteX4" fmla="*/ 20555 w 20787"/>
                <a:gd name="connsiteY4" fmla="*/ 6773 h 15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87" h="15148">
                  <a:moveTo>
                    <a:pt x="20555" y="6773"/>
                  </a:moveTo>
                  <a:cubicBezTo>
                    <a:pt x="20555" y="10869"/>
                    <a:pt x="16364" y="14584"/>
                    <a:pt x="11030" y="15060"/>
                  </a:cubicBezTo>
                  <a:cubicBezTo>
                    <a:pt x="5696" y="15536"/>
                    <a:pt x="172" y="12583"/>
                    <a:pt x="-209" y="8392"/>
                  </a:cubicBezTo>
                  <a:cubicBezTo>
                    <a:pt x="-590" y="4201"/>
                    <a:pt x="3791" y="487"/>
                    <a:pt x="9316" y="10"/>
                  </a:cubicBezTo>
                  <a:cubicBezTo>
                    <a:pt x="14840" y="-466"/>
                    <a:pt x="20365" y="2582"/>
                    <a:pt x="20555" y="6773"/>
                  </a:cubicBezTo>
                  <a:close/>
                </a:path>
              </a:pathLst>
            </a:custGeom>
            <a:solidFill>
              <a:srgbClr val="0079A9"/>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4C889CAB-DBD4-19A2-3B62-8E2202789EEE}"/>
                </a:ext>
              </a:extLst>
            </p:cNvPr>
            <p:cNvSpPr/>
            <p:nvPr/>
          </p:nvSpPr>
          <p:spPr>
            <a:xfrm>
              <a:off x="5693282" y="2065970"/>
              <a:ext cx="15811" cy="11991"/>
            </a:xfrm>
            <a:custGeom>
              <a:avLst/>
              <a:gdLst>
                <a:gd name="connsiteX0" fmla="*/ 15579 w 15811"/>
                <a:gd name="connsiteY0" fmla="*/ 4726 h 11991"/>
                <a:gd name="connsiteX1" fmla="*/ 8435 w 15811"/>
                <a:gd name="connsiteY1" fmla="*/ 11679 h 11991"/>
                <a:gd name="connsiteX2" fmla="*/ -232 w 15811"/>
                <a:gd name="connsiteY2" fmla="*/ 7012 h 11991"/>
                <a:gd name="connsiteX3" fmla="*/ 6911 w 15811"/>
                <a:gd name="connsiteY3" fmla="*/ 59 h 11991"/>
                <a:gd name="connsiteX4" fmla="*/ 15579 w 15811"/>
                <a:gd name="connsiteY4" fmla="*/ 4726 h 11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1" h="11991">
                  <a:moveTo>
                    <a:pt x="15579" y="4726"/>
                  </a:moveTo>
                  <a:cubicBezTo>
                    <a:pt x="15579" y="7964"/>
                    <a:pt x="12817" y="11107"/>
                    <a:pt x="8435" y="11679"/>
                  </a:cubicBezTo>
                  <a:cubicBezTo>
                    <a:pt x="4759" y="12732"/>
                    <a:pt x="910" y="10662"/>
                    <a:pt x="-232" y="7012"/>
                  </a:cubicBezTo>
                  <a:cubicBezTo>
                    <a:pt x="-232" y="3869"/>
                    <a:pt x="2434" y="630"/>
                    <a:pt x="6911" y="59"/>
                  </a:cubicBezTo>
                  <a:cubicBezTo>
                    <a:pt x="11388" y="-513"/>
                    <a:pt x="15198" y="1487"/>
                    <a:pt x="15579" y="4726"/>
                  </a:cubicBezTo>
                  <a:close/>
                </a:path>
              </a:pathLst>
            </a:custGeom>
            <a:solidFill>
              <a:srgbClr val="0079A9"/>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71995448-680A-D39C-9636-8215016BCC66}"/>
                </a:ext>
              </a:extLst>
            </p:cNvPr>
            <p:cNvSpPr/>
            <p:nvPr/>
          </p:nvSpPr>
          <p:spPr>
            <a:xfrm>
              <a:off x="5681506" y="2084530"/>
              <a:ext cx="12348" cy="9749"/>
            </a:xfrm>
            <a:custGeom>
              <a:avLst/>
              <a:gdLst>
                <a:gd name="connsiteX0" fmla="*/ 12115 w 12348"/>
                <a:gd name="connsiteY0" fmla="*/ 3882 h 9749"/>
                <a:gd name="connsiteX1" fmla="*/ 6781 w 12348"/>
                <a:gd name="connsiteY1" fmla="*/ 9501 h 9749"/>
                <a:gd name="connsiteX2" fmla="*/ -172 w 12348"/>
                <a:gd name="connsiteY2" fmla="*/ 5787 h 9749"/>
                <a:gd name="connsiteX3" fmla="*/ 5257 w 12348"/>
                <a:gd name="connsiteY3" fmla="*/ 167 h 9749"/>
                <a:gd name="connsiteX4" fmla="*/ 12115 w 12348"/>
                <a:gd name="connsiteY4" fmla="*/ 3882 h 9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8" h="9749">
                  <a:moveTo>
                    <a:pt x="12115" y="3882"/>
                  </a:moveTo>
                  <a:cubicBezTo>
                    <a:pt x="12172" y="6896"/>
                    <a:pt x="9791" y="9398"/>
                    <a:pt x="6781" y="9501"/>
                  </a:cubicBezTo>
                  <a:cubicBezTo>
                    <a:pt x="3848" y="10316"/>
                    <a:pt x="780" y="8681"/>
                    <a:pt x="-172" y="5787"/>
                  </a:cubicBezTo>
                  <a:cubicBezTo>
                    <a:pt x="-648" y="3215"/>
                    <a:pt x="1733" y="738"/>
                    <a:pt x="5257" y="167"/>
                  </a:cubicBezTo>
                  <a:cubicBezTo>
                    <a:pt x="8172" y="-641"/>
                    <a:pt x="11201" y="1000"/>
                    <a:pt x="12115" y="3882"/>
                  </a:cubicBezTo>
                  <a:close/>
                </a:path>
              </a:pathLst>
            </a:custGeom>
            <a:solidFill>
              <a:srgbClr val="0079A9"/>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E2A878DA-6A57-D3BB-1439-3CA680CA1DE1}"/>
                </a:ext>
              </a:extLst>
            </p:cNvPr>
            <p:cNvSpPr/>
            <p:nvPr/>
          </p:nvSpPr>
          <p:spPr>
            <a:xfrm>
              <a:off x="5701440" y="2080413"/>
              <a:ext cx="15838" cy="12199"/>
            </a:xfrm>
            <a:custGeom>
              <a:avLst/>
              <a:gdLst>
                <a:gd name="connsiteX0" fmla="*/ 13708 w 15838"/>
                <a:gd name="connsiteY0" fmla="*/ 9523 h 12199"/>
                <a:gd name="connsiteX1" fmla="*/ 2659 w 15838"/>
                <a:gd name="connsiteY1" fmla="*/ 11047 h 12199"/>
                <a:gd name="connsiteX2" fmla="*/ 258 w 15838"/>
                <a:gd name="connsiteY2" fmla="*/ 4325 h 12199"/>
                <a:gd name="connsiteX3" fmla="*/ 1516 w 15838"/>
                <a:gd name="connsiteY3" fmla="*/ 2665 h 12199"/>
                <a:gd name="connsiteX4" fmla="*/ 12755 w 15838"/>
                <a:gd name="connsiteY4" fmla="*/ 1141 h 12199"/>
                <a:gd name="connsiteX5" fmla="*/ 15136 w 15838"/>
                <a:gd name="connsiteY5" fmla="*/ 7729 h 12199"/>
                <a:gd name="connsiteX6" fmla="*/ 13708 w 15838"/>
                <a:gd name="connsiteY6" fmla="*/ 9523 h 1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38" h="12199">
                  <a:moveTo>
                    <a:pt x="13708" y="9523"/>
                  </a:moveTo>
                  <a:cubicBezTo>
                    <a:pt x="10736" y="12360"/>
                    <a:pt x="6288" y="12974"/>
                    <a:pt x="2659" y="11047"/>
                  </a:cubicBezTo>
                  <a:cubicBezTo>
                    <a:pt x="135" y="9855"/>
                    <a:pt x="-942" y="6846"/>
                    <a:pt x="258" y="4325"/>
                  </a:cubicBezTo>
                  <a:cubicBezTo>
                    <a:pt x="554" y="3690"/>
                    <a:pt x="982" y="3124"/>
                    <a:pt x="1516" y="2665"/>
                  </a:cubicBezTo>
                  <a:cubicBezTo>
                    <a:pt x="4516" y="-261"/>
                    <a:pt x="9079" y="-880"/>
                    <a:pt x="12755" y="1141"/>
                  </a:cubicBezTo>
                  <a:cubicBezTo>
                    <a:pt x="15232" y="2303"/>
                    <a:pt x="16298" y="5252"/>
                    <a:pt x="15136" y="7729"/>
                  </a:cubicBezTo>
                  <a:cubicBezTo>
                    <a:pt x="14803" y="8431"/>
                    <a:pt x="14317" y="9045"/>
                    <a:pt x="13708" y="9523"/>
                  </a:cubicBezTo>
                  <a:close/>
                </a:path>
              </a:pathLst>
            </a:custGeom>
            <a:solidFill>
              <a:srgbClr val="0079A9"/>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BDB42FF5-5D39-B0A9-6EF4-3B167A993DF5}"/>
                </a:ext>
              </a:extLst>
            </p:cNvPr>
            <p:cNvSpPr/>
            <p:nvPr/>
          </p:nvSpPr>
          <p:spPr>
            <a:xfrm>
              <a:off x="5755481" y="2084259"/>
              <a:ext cx="19622" cy="14706"/>
            </a:xfrm>
            <a:custGeom>
              <a:avLst/>
              <a:gdLst>
                <a:gd name="connsiteX0" fmla="*/ 19389 w 19622"/>
                <a:gd name="connsiteY0" fmla="*/ 7296 h 14706"/>
                <a:gd name="connsiteX1" fmla="*/ 9864 w 19622"/>
                <a:gd name="connsiteY1" fmla="*/ 14630 h 14706"/>
                <a:gd name="connsiteX2" fmla="*/ -232 w 19622"/>
                <a:gd name="connsiteY2" fmla="*/ 7391 h 14706"/>
                <a:gd name="connsiteX3" fmla="*/ 9293 w 19622"/>
                <a:gd name="connsiteY3" fmla="*/ -39 h 14706"/>
                <a:gd name="connsiteX4" fmla="*/ 19389 w 19622"/>
                <a:gd name="connsiteY4" fmla="*/ 7296 h 14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2" h="14706">
                  <a:moveTo>
                    <a:pt x="19389" y="7296"/>
                  </a:moveTo>
                  <a:cubicBezTo>
                    <a:pt x="18351" y="11689"/>
                    <a:pt x="14379" y="14751"/>
                    <a:pt x="9864" y="14630"/>
                  </a:cubicBezTo>
                  <a:cubicBezTo>
                    <a:pt x="5168" y="15046"/>
                    <a:pt x="882" y="11969"/>
                    <a:pt x="-232" y="7391"/>
                  </a:cubicBezTo>
                  <a:cubicBezTo>
                    <a:pt x="-232" y="3295"/>
                    <a:pt x="4054" y="-39"/>
                    <a:pt x="9293" y="-39"/>
                  </a:cubicBezTo>
                  <a:cubicBezTo>
                    <a:pt x="14531" y="-39"/>
                    <a:pt x="19484" y="3200"/>
                    <a:pt x="19389" y="7296"/>
                  </a:cubicBezTo>
                  <a:close/>
                </a:path>
              </a:pathLst>
            </a:custGeom>
            <a:solidFill>
              <a:srgbClr val="0079A9"/>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195080D4-816B-19EA-03D3-E67E3AC4514E}"/>
                </a:ext>
              </a:extLst>
            </p:cNvPr>
            <p:cNvSpPr/>
            <p:nvPr/>
          </p:nvSpPr>
          <p:spPr>
            <a:xfrm>
              <a:off x="5719998" y="2079813"/>
              <a:ext cx="29290" cy="22224"/>
            </a:xfrm>
            <a:custGeom>
              <a:avLst/>
              <a:gdLst>
                <a:gd name="connsiteX0" fmla="*/ 29058 w 29290"/>
                <a:gd name="connsiteY0" fmla="*/ 9932 h 22224"/>
                <a:gd name="connsiteX1" fmla="*/ 11123 w 29290"/>
                <a:gd name="connsiteY1" fmla="*/ 21887 h 22224"/>
                <a:gd name="connsiteX2" fmla="*/ -183 w 29290"/>
                <a:gd name="connsiteY2" fmla="*/ 12218 h 22224"/>
                <a:gd name="connsiteX3" fmla="*/ 13628 w 29290"/>
                <a:gd name="connsiteY3" fmla="*/ 26 h 22224"/>
                <a:gd name="connsiteX4" fmla="*/ 29058 w 29290"/>
                <a:gd name="connsiteY4" fmla="*/ 9932 h 22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90" h="22224">
                  <a:moveTo>
                    <a:pt x="29058" y="9932"/>
                  </a:moveTo>
                  <a:cubicBezTo>
                    <a:pt x="27411" y="18185"/>
                    <a:pt x="19381" y="23538"/>
                    <a:pt x="11123" y="21887"/>
                  </a:cubicBezTo>
                  <a:cubicBezTo>
                    <a:pt x="5932" y="20848"/>
                    <a:pt x="1646" y="17187"/>
                    <a:pt x="-183" y="12218"/>
                  </a:cubicBezTo>
                  <a:cubicBezTo>
                    <a:pt x="-850" y="6122"/>
                    <a:pt x="5341" y="693"/>
                    <a:pt x="13628" y="26"/>
                  </a:cubicBezTo>
                  <a:cubicBezTo>
                    <a:pt x="21915" y="-641"/>
                    <a:pt x="28773" y="3931"/>
                    <a:pt x="29058" y="9932"/>
                  </a:cubicBezTo>
                  <a:close/>
                </a:path>
              </a:pathLst>
            </a:custGeom>
            <a:solidFill>
              <a:srgbClr val="0079A9"/>
            </a:solidFill>
            <a:ln w="9525" cap="flat">
              <a:noFill/>
              <a:prstDash val="solid"/>
              <a:miter/>
            </a:ln>
          </p:spPr>
          <p:txBody>
            <a:bodyPr rtlCol="0" anchor="ctr"/>
            <a:lstStyle/>
            <a:p>
              <a:endParaRPr lang="en-IN"/>
            </a:p>
          </p:txBody>
        </p:sp>
        <p:sp>
          <p:nvSpPr>
            <p:cNvPr id="178" name="Freeform: Shape 177">
              <a:extLst>
                <a:ext uri="{FF2B5EF4-FFF2-40B4-BE49-F238E27FC236}">
                  <a16:creationId xmlns:a16="http://schemas.microsoft.com/office/drawing/2014/main" xmlns="" id="{985CCBE9-BB7A-37DC-7B39-154D2B73844F}"/>
                </a:ext>
              </a:extLst>
            </p:cNvPr>
            <p:cNvSpPr/>
            <p:nvPr/>
          </p:nvSpPr>
          <p:spPr>
            <a:xfrm>
              <a:off x="5782339" y="2084344"/>
              <a:ext cx="14678" cy="9755"/>
            </a:xfrm>
            <a:custGeom>
              <a:avLst/>
              <a:gdLst>
                <a:gd name="connsiteX0" fmla="*/ 14438 w 14678"/>
                <a:gd name="connsiteY0" fmla="*/ 5402 h 9755"/>
                <a:gd name="connsiteX1" fmla="*/ 6628 w 14678"/>
                <a:gd name="connsiteY1" fmla="*/ 9688 h 9755"/>
                <a:gd name="connsiteX2" fmla="*/ -230 w 14678"/>
                <a:gd name="connsiteY2" fmla="*/ 4735 h 9755"/>
                <a:gd name="connsiteX3" fmla="*/ 7104 w 14678"/>
                <a:gd name="connsiteY3" fmla="*/ -28 h 9755"/>
                <a:gd name="connsiteX4" fmla="*/ 14438 w 14678"/>
                <a:gd name="connsiteY4" fmla="*/ 5402 h 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78" h="9755">
                  <a:moveTo>
                    <a:pt x="14438" y="5402"/>
                  </a:moveTo>
                  <a:cubicBezTo>
                    <a:pt x="14438" y="8069"/>
                    <a:pt x="10723" y="9974"/>
                    <a:pt x="6628" y="9688"/>
                  </a:cubicBezTo>
                  <a:cubicBezTo>
                    <a:pt x="2532" y="9402"/>
                    <a:pt x="-135" y="7402"/>
                    <a:pt x="-230" y="4735"/>
                  </a:cubicBezTo>
                  <a:cubicBezTo>
                    <a:pt x="-326" y="2068"/>
                    <a:pt x="2818" y="-218"/>
                    <a:pt x="7104" y="-28"/>
                  </a:cubicBezTo>
                  <a:cubicBezTo>
                    <a:pt x="11390" y="163"/>
                    <a:pt x="14629" y="2735"/>
                    <a:pt x="14438" y="5402"/>
                  </a:cubicBezTo>
                  <a:close/>
                </a:path>
              </a:pathLst>
            </a:custGeom>
            <a:solidFill>
              <a:srgbClr val="0079A9"/>
            </a:solidFill>
            <a:ln w="9525" cap="flat">
              <a:no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49BA669B-3B51-946E-3F1F-DF14AF6CD77E}"/>
                </a:ext>
              </a:extLst>
            </p:cNvPr>
            <p:cNvSpPr/>
            <p:nvPr/>
          </p:nvSpPr>
          <p:spPr>
            <a:xfrm>
              <a:off x="5778246" y="2102925"/>
              <a:ext cx="11724" cy="8385"/>
            </a:xfrm>
            <a:custGeom>
              <a:avLst/>
              <a:gdLst>
                <a:gd name="connsiteX0" fmla="*/ 11483 w 11724"/>
                <a:gd name="connsiteY0" fmla="*/ 4346 h 8385"/>
                <a:gd name="connsiteX1" fmla="*/ 5387 w 11724"/>
                <a:gd name="connsiteY1" fmla="*/ 8347 h 8385"/>
                <a:gd name="connsiteX2" fmla="*/ -232 w 11724"/>
                <a:gd name="connsiteY2" fmla="*/ 4156 h 8385"/>
                <a:gd name="connsiteX3" fmla="*/ 5673 w 11724"/>
                <a:gd name="connsiteY3" fmla="*/ -35 h 8385"/>
                <a:gd name="connsiteX4" fmla="*/ 11483 w 11724"/>
                <a:gd name="connsiteY4" fmla="*/ 4346 h 8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4" h="8385">
                  <a:moveTo>
                    <a:pt x="11483" y="4346"/>
                  </a:moveTo>
                  <a:cubicBezTo>
                    <a:pt x="11483" y="6727"/>
                    <a:pt x="8340" y="8347"/>
                    <a:pt x="5387" y="8347"/>
                  </a:cubicBezTo>
                  <a:cubicBezTo>
                    <a:pt x="2434" y="8347"/>
                    <a:pt x="-232" y="6442"/>
                    <a:pt x="-232" y="4156"/>
                  </a:cubicBezTo>
                  <a:cubicBezTo>
                    <a:pt x="-232" y="1870"/>
                    <a:pt x="2434" y="-131"/>
                    <a:pt x="5673" y="-35"/>
                  </a:cubicBezTo>
                  <a:cubicBezTo>
                    <a:pt x="8911" y="60"/>
                    <a:pt x="11674" y="2060"/>
                    <a:pt x="11483" y="4346"/>
                  </a:cubicBezTo>
                  <a:close/>
                </a:path>
              </a:pathLst>
            </a:custGeom>
            <a:solidFill>
              <a:srgbClr val="0079A9"/>
            </a:solidFill>
            <a:ln w="9525" cap="flat">
              <a:noFill/>
              <a:prstDash val="solid"/>
              <a:miter/>
            </a:ln>
          </p:spPr>
          <p:txBody>
            <a:bodyPr rtlCol="0" anchor="ctr"/>
            <a:lstStyle/>
            <a:p>
              <a:endParaRPr lang="en-IN"/>
            </a:p>
          </p:txBody>
        </p:sp>
        <p:sp>
          <p:nvSpPr>
            <p:cNvPr id="180" name="Freeform: Shape 179">
              <a:extLst>
                <a:ext uri="{FF2B5EF4-FFF2-40B4-BE49-F238E27FC236}">
                  <a16:creationId xmlns:a16="http://schemas.microsoft.com/office/drawing/2014/main" xmlns="" id="{41391ABF-446E-099E-6003-3E8C63C987CB}"/>
                </a:ext>
              </a:extLst>
            </p:cNvPr>
            <p:cNvSpPr/>
            <p:nvPr/>
          </p:nvSpPr>
          <p:spPr>
            <a:xfrm>
              <a:off x="5761386" y="2113350"/>
              <a:ext cx="16573" cy="13142"/>
            </a:xfrm>
            <a:custGeom>
              <a:avLst/>
              <a:gdLst>
                <a:gd name="connsiteX0" fmla="*/ 16341 w 16573"/>
                <a:gd name="connsiteY0" fmla="*/ 6590 h 13142"/>
                <a:gd name="connsiteX1" fmla="*/ 8055 w 16573"/>
                <a:gd name="connsiteY1" fmla="*/ 13067 h 13142"/>
                <a:gd name="connsiteX2" fmla="*/ -232 w 16573"/>
                <a:gd name="connsiteY2" fmla="*/ 6590 h 13142"/>
                <a:gd name="connsiteX3" fmla="*/ 7959 w 16573"/>
                <a:gd name="connsiteY3" fmla="*/ 17 h 13142"/>
                <a:gd name="connsiteX4" fmla="*/ 16341 w 16573"/>
                <a:gd name="connsiteY4" fmla="*/ 6575 h 13142"/>
                <a:gd name="connsiteX5" fmla="*/ 16341 w 16573"/>
                <a:gd name="connsiteY5" fmla="*/ 6590 h 1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3142">
                  <a:moveTo>
                    <a:pt x="16341" y="6590"/>
                  </a:moveTo>
                  <a:cubicBezTo>
                    <a:pt x="15665" y="10564"/>
                    <a:pt x="12074" y="13370"/>
                    <a:pt x="8055" y="13067"/>
                  </a:cubicBezTo>
                  <a:cubicBezTo>
                    <a:pt x="4006" y="13466"/>
                    <a:pt x="358" y="10615"/>
                    <a:pt x="-232" y="6590"/>
                  </a:cubicBezTo>
                  <a:cubicBezTo>
                    <a:pt x="215" y="2514"/>
                    <a:pt x="3882" y="-427"/>
                    <a:pt x="7959" y="17"/>
                  </a:cubicBezTo>
                  <a:cubicBezTo>
                    <a:pt x="12084" y="-485"/>
                    <a:pt x="15836" y="2450"/>
                    <a:pt x="16341" y="6575"/>
                  </a:cubicBezTo>
                  <a:cubicBezTo>
                    <a:pt x="16341" y="6580"/>
                    <a:pt x="16341" y="6585"/>
                    <a:pt x="16341" y="6590"/>
                  </a:cubicBezTo>
                  <a:close/>
                </a:path>
              </a:pathLst>
            </a:custGeom>
            <a:solidFill>
              <a:srgbClr val="0079A9"/>
            </a:solidFill>
            <a:ln w="9525" cap="flat">
              <a:no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8DFDAEA7-0947-3136-1F7F-6B07B863BC9A}"/>
                </a:ext>
              </a:extLst>
            </p:cNvPr>
            <p:cNvSpPr/>
            <p:nvPr/>
          </p:nvSpPr>
          <p:spPr>
            <a:xfrm>
              <a:off x="5732422" y="2111442"/>
              <a:ext cx="20201" cy="16604"/>
            </a:xfrm>
            <a:custGeom>
              <a:avLst/>
              <a:gdLst>
                <a:gd name="connsiteX0" fmla="*/ 19969 w 20201"/>
                <a:gd name="connsiteY0" fmla="*/ 7450 h 16604"/>
                <a:gd name="connsiteX1" fmla="*/ 10444 w 20201"/>
                <a:gd name="connsiteY1" fmla="*/ 16213 h 16604"/>
                <a:gd name="connsiteX2" fmla="*/ 119 w 20201"/>
                <a:gd name="connsiteY2" fmla="*/ 10663 h 16604"/>
                <a:gd name="connsiteX3" fmla="*/ 5672 w 20201"/>
                <a:gd name="connsiteY3" fmla="*/ 341 h 16604"/>
                <a:gd name="connsiteX4" fmla="*/ 9492 w 20201"/>
                <a:gd name="connsiteY4" fmla="*/ 115 h 16604"/>
                <a:gd name="connsiteX5" fmla="*/ 19941 w 20201"/>
                <a:gd name="connsiteY5" fmla="*/ 7272 h 16604"/>
                <a:gd name="connsiteX6" fmla="*/ 19969 w 20201"/>
                <a:gd name="connsiteY6" fmla="*/ 7450 h 1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01" h="16604">
                  <a:moveTo>
                    <a:pt x="19969" y="7450"/>
                  </a:moveTo>
                  <a:cubicBezTo>
                    <a:pt x="19569" y="12410"/>
                    <a:pt x="15416" y="16229"/>
                    <a:pt x="10444" y="16213"/>
                  </a:cubicBezTo>
                  <a:cubicBezTo>
                    <a:pt x="6063" y="17531"/>
                    <a:pt x="1443" y="15047"/>
                    <a:pt x="119" y="10663"/>
                  </a:cubicBezTo>
                  <a:cubicBezTo>
                    <a:pt x="-1195" y="6281"/>
                    <a:pt x="1291" y="1659"/>
                    <a:pt x="5672" y="341"/>
                  </a:cubicBezTo>
                  <a:cubicBezTo>
                    <a:pt x="6910" y="-31"/>
                    <a:pt x="8215" y="-108"/>
                    <a:pt x="9492" y="115"/>
                  </a:cubicBezTo>
                  <a:cubicBezTo>
                    <a:pt x="14350" y="-793"/>
                    <a:pt x="19026" y="2411"/>
                    <a:pt x="19941" y="7272"/>
                  </a:cubicBezTo>
                  <a:cubicBezTo>
                    <a:pt x="19950" y="7331"/>
                    <a:pt x="19960" y="7390"/>
                    <a:pt x="19969" y="7450"/>
                  </a:cubicBezTo>
                  <a:close/>
                </a:path>
              </a:pathLst>
            </a:custGeom>
            <a:solidFill>
              <a:srgbClr val="0079A9"/>
            </a:solidFill>
            <a:ln w="9525" cap="flat">
              <a:no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243351BF-1E98-15B6-352D-B60FE46B2565}"/>
                </a:ext>
              </a:extLst>
            </p:cNvPr>
            <p:cNvSpPr/>
            <p:nvPr/>
          </p:nvSpPr>
          <p:spPr>
            <a:xfrm>
              <a:off x="5696774" y="2098086"/>
              <a:ext cx="19844" cy="16522"/>
            </a:xfrm>
            <a:custGeom>
              <a:avLst/>
              <a:gdLst>
                <a:gd name="connsiteX0" fmla="*/ 19612 w 19844"/>
                <a:gd name="connsiteY0" fmla="*/ 6424 h 16522"/>
                <a:gd name="connsiteX1" fmla="*/ 10754 w 19844"/>
                <a:gd name="connsiteY1" fmla="*/ 15949 h 16522"/>
                <a:gd name="connsiteX2" fmla="*/ 305 w 19844"/>
                <a:gd name="connsiteY2" fmla="*/ 11273 h 16522"/>
                <a:gd name="connsiteX3" fmla="*/ 4982 w 19844"/>
                <a:gd name="connsiteY3" fmla="*/ 821 h 16522"/>
                <a:gd name="connsiteX4" fmla="*/ 8658 w 19844"/>
                <a:gd name="connsiteY4" fmla="*/ 328 h 16522"/>
                <a:gd name="connsiteX5" fmla="*/ 19555 w 19844"/>
                <a:gd name="connsiteY5" fmla="*/ 6228 h 16522"/>
                <a:gd name="connsiteX6" fmla="*/ 19612 w 19844"/>
                <a:gd name="connsiteY6" fmla="*/ 6424 h 1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4" h="16522">
                  <a:moveTo>
                    <a:pt x="19612" y="6424"/>
                  </a:moveTo>
                  <a:cubicBezTo>
                    <a:pt x="19622" y="11435"/>
                    <a:pt x="15754" y="15598"/>
                    <a:pt x="10754" y="15949"/>
                  </a:cubicBezTo>
                  <a:cubicBezTo>
                    <a:pt x="6572" y="17544"/>
                    <a:pt x="1895" y="15450"/>
                    <a:pt x="305" y="11273"/>
                  </a:cubicBezTo>
                  <a:cubicBezTo>
                    <a:pt x="-1295" y="7096"/>
                    <a:pt x="800" y="2416"/>
                    <a:pt x="4982" y="821"/>
                  </a:cubicBezTo>
                  <a:cubicBezTo>
                    <a:pt x="6153" y="374"/>
                    <a:pt x="7410" y="205"/>
                    <a:pt x="8658" y="328"/>
                  </a:cubicBezTo>
                  <a:cubicBezTo>
                    <a:pt x="13297" y="-1053"/>
                    <a:pt x="18174" y="1590"/>
                    <a:pt x="19555" y="6228"/>
                  </a:cubicBezTo>
                  <a:cubicBezTo>
                    <a:pt x="19574" y="6293"/>
                    <a:pt x="19593" y="6358"/>
                    <a:pt x="19612" y="6424"/>
                  </a:cubicBezTo>
                  <a:close/>
                </a:path>
              </a:pathLst>
            </a:custGeom>
            <a:solidFill>
              <a:srgbClr val="0079A9"/>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085B5B8B-4A24-96F0-732D-785B4757A017}"/>
                </a:ext>
              </a:extLst>
            </p:cNvPr>
            <p:cNvSpPr/>
            <p:nvPr/>
          </p:nvSpPr>
          <p:spPr>
            <a:xfrm>
              <a:off x="5707951" y="2118841"/>
              <a:ext cx="7431" cy="6200"/>
            </a:xfrm>
            <a:custGeom>
              <a:avLst/>
              <a:gdLst>
                <a:gd name="connsiteX0" fmla="*/ 7197 w 7431"/>
                <a:gd name="connsiteY0" fmla="*/ 2528 h 6200"/>
                <a:gd name="connsiteX1" fmla="*/ 3863 w 7431"/>
                <a:gd name="connsiteY1" fmla="*/ 6052 h 6200"/>
                <a:gd name="connsiteX2" fmla="*/ 3863 w 7431"/>
                <a:gd name="connsiteY2" fmla="*/ 6052 h 6200"/>
                <a:gd name="connsiteX3" fmla="*/ -204 w 7431"/>
                <a:gd name="connsiteY3" fmla="*/ 3674 h 6200"/>
                <a:gd name="connsiteX4" fmla="*/ -232 w 7431"/>
                <a:gd name="connsiteY4" fmla="*/ 3575 h 6200"/>
                <a:gd name="connsiteX5" fmla="*/ 3101 w 7431"/>
                <a:gd name="connsiteY5" fmla="*/ 51 h 6200"/>
                <a:gd name="connsiteX6" fmla="*/ 7197 w 7431"/>
                <a:gd name="connsiteY6" fmla="*/ 2528 h 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31" h="6200">
                  <a:moveTo>
                    <a:pt x="7197" y="2528"/>
                  </a:moveTo>
                  <a:cubicBezTo>
                    <a:pt x="7254" y="4420"/>
                    <a:pt x="5759" y="5999"/>
                    <a:pt x="3863" y="6052"/>
                  </a:cubicBezTo>
                  <a:cubicBezTo>
                    <a:pt x="3863" y="6052"/>
                    <a:pt x="3863" y="6052"/>
                    <a:pt x="3863" y="6052"/>
                  </a:cubicBezTo>
                  <a:cubicBezTo>
                    <a:pt x="2082" y="6520"/>
                    <a:pt x="263" y="5456"/>
                    <a:pt x="-204" y="3674"/>
                  </a:cubicBezTo>
                  <a:cubicBezTo>
                    <a:pt x="-213" y="3641"/>
                    <a:pt x="-223" y="3609"/>
                    <a:pt x="-232" y="3575"/>
                  </a:cubicBezTo>
                  <a:cubicBezTo>
                    <a:pt x="-185" y="1720"/>
                    <a:pt x="1253" y="197"/>
                    <a:pt x="3101" y="51"/>
                  </a:cubicBezTo>
                  <a:cubicBezTo>
                    <a:pt x="4911" y="-370"/>
                    <a:pt x="6730" y="728"/>
                    <a:pt x="7197" y="2528"/>
                  </a:cubicBezTo>
                  <a:close/>
                </a:path>
              </a:pathLst>
            </a:custGeom>
            <a:solidFill>
              <a:srgbClr val="0079A9"/>
            </a:solidFill>
            <a:ln w="9525" cap="flat">
              <a:no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1E3D3711-151F-8E44-4FD7-5EE0793AEBA6}"/>
                </a:ext>
              </a:extLst>
            </p:cNvPr>
            <p:cNvSpPr/>
            <p:nvPr/>
          </p:nvSpPr>
          <p:spPr>
            <a:xfrm>
              <a:off x="5732049" y="2010785"/>
              <a:ext cx="19050" cy="12570"/>
            </a:xfrm>
            <a:custGeom>
              <a:avLst/>
              <a:gdLst>
                <a:gd name="connsiteX0" fmla="*/ 18818 w 19050"/>
                <a:gd name="connsiteY0" fmla="*/ 5713 h 12570"/>
                <a:gd name="connsiteX1" fmla="*/ 9293 w 19050"/>
                <a:gd name="connsiteY1" fmla="*/ 12475 h 12570"/>
                <a:gd name="connsiteX2" fmla="*/ -232 w 19050"/>
                <a:gd name="connsiteY2" fmla="*/ 6951 h 12570"/>
                <a:gd name="connsiteX3" fmla="*/ 9293 w 19050"/>
                <a:gd name="connsiteY3" fmla="*/ -2 h 12570"/>
                <a:gd name="connsiteX4" fmla="*/ 18818 w 19050"/>
                <a:gd name="connsiteY4" fmla="*/ 5713 h 12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2570">
                  <a:moveTo>
                    <a:pt x="18818" y="5713"/>
                  </a:moveTo>
                  <a:cubicBezTo>
                    <a:pt x="18818" y="9142"/>
                    <a:pt x="14722" y="11999"/>
                    <a:pt x="9293" y="12475"/>
                  </a:cubicBezTo>
                  <a:cubicBezTo>
                    <a:pt x="3863" y="12952"/>
                    <a:pt x="-232" y="10380"/>
                    <a:pt x="-232" y="6951"/>
                  </a:cubicBezTo>
                  <a:cubicBezTo>
                    <a:pt x="-232" y="3522"/>
                    <a:pt x="3577" y="379"/>
                    <a:pt x="9293" y="-2"/>
                  </a:cubicBezTo>
                  <a:cubicBezTo>
                    <a:pt x="15008" y="-383"/>
                    <a:pt x="18722" y="2284"/>
                    <a:pt x="18818" y="5713"/>
                  </a:cubicBezTo>
                  <a:close/>
                </a:path>
              </a:pathLst>
            </a:custGeom>
            <a:solidFill>
              <a:srgbClr val="0079A9"/>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F3E161C8-DB45-EC73-8828-51FE556D7C0B}"/>
                </a:ext>
              </a:extLst>
            </p:cNvPr>
            <p:cNvSpPr/>
            <p:nvPr/>
          </p:nvSpPr>
          <p:spPr>
            <a:xfrm>
              <a:off x="5692757" y="2018304"/>
              <a:ext cx="22464" cy="15918"/>
            </a:xfrm>
            <a:custGeom>
              <a:avLst/>
              <a:gdLst>
                <a:gd name="connsiteX0" fmla="*/ 22200 w 22464"/>
                <a:gd name="connsiteY0" fmla="*/ 6957 h 15918"/>
                <a:gd name="connsiteX1" fmla="*/ 11723 w 22464"/>
                <a:gd name="connsiteY1" fmla="*/ 15720 h 15918"/>
                <a:gd name="connsiteX2" fmla="*/ -183 w 22464"/>
                <a:gd name="connsiteY2" fmla="*/ 9719 h 15918"/>
                <a:gd name="connsiteX3" fmla="*/ 9913 w 22464"/>
                <a:gd name="connsiteY3" fmla="*/ 194 h 15918"/>
                <a:gd name="connsiteX4" fmla="*/ 22200 w 22464"/>
                <a:gd name="connsiteY4" fmla="*/ 6957 h 15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4" h="15918">
                  <a:moveTo>
                    <a:pt x="22200" y="6957"/>
                  </a:moveTo>
                  <a:cubicBezTo>
                    <a:pt x="22677" y="11243"/>
                    <a:pt x="17724" y="14863"/>
                    <a:pt x="11723" y="15720"/>
                  </a:cubicBezTo>
                  <a:cubicBezTo>
                    <a:pt x="5722" y="16577"/>
                    <a:pt x="388" y="13910"/>
                    <a:pt x="-183" y="9719"/>
                  </a:cubicBezTo>
                  <a:cubicBezTo>
                    <a:pt x="-755" y="5528"/>
                    <a:pt x="3722" y="1433"/>
                    <a:pt x="9913" y="194"/>
                  </a:cubicBezTo>
                  <a:cubicBezTo>
                    <a:pt x="16104" y="-1044"/>
                    <a:pt x="21819" y="2861"/>
                    <a:pt x="22200" y="6957"/>
                  </a:cubicBezTo>
                  <a:close/>
                </a:path>
              </a:pathLst>
            </a:custGeom>
            <a:solidFill>
              <a:srgbClr val="0079A9"/>
            </a:solidFill>
            <a:ln w="9525" cap="flat">
              <a:noFill/>
              <a:prstDash val="solid"/>
              <a:miter/>
            </a:ln>
          </p:spPr>
          <p:txBody>
            <a:bodyPr rtlCol="0" anchor="ctr"/>
            <a:lstStyle/>
            <a:p>
              <a:endParaRPr lang="en-IN"/>
            </a:p>
          </p:txBody>
        </p:sp>
        <p:sp>
          <p:nvSpPr>
            <p:cNvPr id="186" name="Freeform: Shape 185">
              <a:extLst>
                <a:ext uri="{FF2B5EF4-FFF2-40B4-BE49-F238E27FC236}">
                  <a16:creationId xmlns:a16="http://schemas.microsoft.com/office/drawing/2014/main" xmlns="" id="{B67C73CA-FCED-17A4-CEBA-3F8236CF001B}"/>
                </a:ext>
              </a:extLst>
            </p:cNvPr>
            <p:cNvSpPr/>
            <p:nvPr/>
          </p:nvSpPr>
          <p:spPr>
            <a:xfrm>
              <a:off x="5729682" y="2143805"/>
              <a:ext cx="10654" cy="10653"/>
            </a:xfrm>
            <a:custGeom>
              <a:avLst/>
              <a:gdLst>
                <a:gd name="connsiteX0" fmla="*/ 10422 w 10654"/>
                <a:gd name="connsiteY0" fmla="*/ 4900 h 10653"/>
                <a:gd name="connsiteX1" fmla="*/ 4707 w 10654"/>
                <a:gd name="connsiteY1" fmla="*/ 10615 h 10653"/>
                <a:gd name="connsiteX2" fmla="*/ -218 w 10654"/>
                <a:gd name="connsiteY2" fmla="*/ 4900 h 10653"/>
                <a:gd name="connsiteX3" fmla="*/ 5498 w 10654"/>
                <a:gd name="connsiteY3" fmla="*/ -24 h 10653"/>
                <a:gd name="connsiteX4" fmla="*/ 10422 w 10654"/>
                <a:gd name="connsiteY4" fmla="*/ 4900 h 10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54" h="10653">
                  <a:moveTo>
                    <a:pt x="10422" y="4900"/>
                  </a:moveTo>
                  <a:cubicBezTo>
                    <a:pt x="10374" y="8035"/>
                    <a:pt x="7841" y="10564"/>
                    <a:pt x="4707" y="10615"/>
                  </a:cubicBezTo>
                  <a:cubicBezTo>
                    <a:pt x="1773" y="10397"/>
                    <a:pt x="-436" y="7837"/>
                    <a:pt x="-218" y="4900"/>
                  </a:cubicBezTo>
                  <a:cubicBezTo>
                    <a:pt x="2" y="1962"/>
                    <a:pt x="2564" y="-243"/>
                    <a:pt x="5498" y="-24"/>
                  </a:cubicBezTo>
                  <a:cubicBezTo>
                    <a:pt x="8136" y="173"/>
                    <a:pt x="10222" y="2266"/>
                    <a:pt x="10422" y="4900"/>
                  </a:cubicBezTo>
                  <a:close/>
                </a:path>
              </a:pathLst>
            </a:custGeom>
            <a:solidFill>
              <a:srgbClr val="0079A9"/>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DE6E21BA-5EA6-E7C5-2DE6-67C153310BF3}"/>
                </a:ext>
              </a:extLst>
            </p:cNvPr>
            <p:cNvSpPr/>
            <p:nvPr/>
          </p:nvSpPr>
          <p:spPr>
            <a:xfrm>
              <a:off x="5718007" y="2125279"/>
              <a:ext cx="18709" cy="15569"/>
            </a:xfrm>
            <a:custGeom>
              <a:avLst/>
              <a:gdLst>
                <a:gd name="connsiteX0" fmla="*/ 18477 w 18709"/>
                <a:gd name="connsiteY0" fmla="*/ 7043 h 15569"/>
                <a:gd name="connsiteX1" fmla="*/ 9904 w 18709"/>
                <a:gd name="connsiteY1" fmla="*/ 15425 h 15569"/>
                <a:gd name="connsiteX2" fmla="*/ -192 w 18709"/>
                <a:gd name="connsiteY2" fmla="*/ 8567 h 15569"/>
                <a:gd name="connsiteX3" fmla="*/ 8475 w 18709"/>
                <a:gd name="connsiteY3" fmla="*/ 90 h 15569"/>
                <a:gd name="connsiteX4" fmla="*/ 18477 w 18709"/>
                <a:gd name="connsiteY4" fmla="*/ 7043 h 15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09" h="15569">
                  <a:moveTo>
                    <a:pt x="18477" y="7043"/>
                  </a:moveTo>
                  <a:cubicBezTo>
                    <a:pt x="18372" y="11703"/>
                    <a:pt x="14562" y="15426"/>
                    <a:pt x="9904" y="15425"/>
                  </a:cubicBezTo>
                  <a:cubicBezTo>
                    <a:pt x="5256" y="16143"/>
                    <a:pt x="856" y="13149"/>
                    <a:pt x="-192" y="8567"/>
                  </a:cubicBezTo>
                  <a:cubicBezTo>
                    <a:pt x="-668" y="4281"/>
                    <a:pt x="3141" y="566"/>
                    <a:pt x="8475" y="90"/>
                  </a:cubicBezTo>
                  <a:cubicBezTo>
                    <a:pt x="13152" y="-720"/>
                    <a:pt x="17610" y="2379"/>
                    <a:pt x="18477" y="7043"/>
                  </a:cubicBezTo>
                  <a:close/>
                </a:path>
              </a:pathLst>
            </a:custGeom>
            <a:solidFill>
              <a:srgbClr val="0079A9"/>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40958F92-163B-A3DF-2B98-7072FB539527}"/>
                </a:ext>
              </a:extLst>
            </p:cNvPr>
            <p:cNvSpPr/>
            <p:nvPr/>
          </p:nvSpPr>
          <p:spPr>
            <a:xfrm>
              <a:off x="5703562" y="2135413"/>
              <a:ext cx="12866" cy="11189"/>
            </a:xfrm>
            <a:custGeom>
              <a:avLst/>
              <a:gdLst>
                <a:gd name="connsiteX0" fmla="*/ 12634 w 12866"/>
                <a:gd name="connsiteY0" fmla="*/ 4624 h 11189"/>
                <a:gd name="connsiteX1" fmla="*/ 6919 w 12866"/>
                <a:gd name="connsiteY1" fmla="*/ 11006 h 11189"/>
                <a:gd name="connsiteX2" fmla="*/ -225 w 12866"/>
                <a:gd name="connsiteY2" fmla="*/ 6529 h 11189"/>
                <a:gd name="connsiteX3" fmla="*/ 5395 w 12866"/>
                <a:gd name="connsiteY3" fmla="*/ 148 h 11189"/>
                <a:gd name="connsiteX4" fmla="*/ 12586 w 12866"/>
                <a:gd name="connsiteY4" fmla="*/ 4402 h 11189"/>
                <a:gd name="connsiteX5" fmla="*/ 12634 w 12866"/>
                <a:gd name="connsiteY5" fmla="*/ 4624 h 1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66" h="11189">
                  <a:moveTo>
                    <a:pt x="12634" y="4624"/>
                  </a:moveTo>
                  <a:cubicBezTo>
                    <a:pt x="12653" y="7904"/>
                    <a:pt x="10176" y="10663"/>
                    <a:pt x="6919" y="11006"/>
                  </a:cubicBezTo>
                  <a:cubicBezTo>
                    <a:pt x="3718" y="11720"/>
                    <a:pt x="527" y="9725"/>
                    <a:pt x="-225" y="6529"/>
                  </a:cubicBezTo>
                  <a:cubicBezTo>
                    <a:pt x="-387" y="3231"/>
                    <a:pt x="2099" y="402"/>
                    <a:pt x="5395" y="148"/>
                  </a:cubicBezTo>
                  <a:cubicBezTo>
                    <a:pt x="8557" y="-662"/>
                    <a:pt x="11767" y="1243"/>
                    <a:pt x="12586" y="4402"/>
                  </a:cubicBezTo>
                  <a:cubicBezTo>
                    <a:pt x="12605" y="4476"/>
                    <a:pt x="12615" y="4550"/>
                    <a:pt x="12634" y="4624"/>
                  </a:cubicBezTo>
                  <a:close/>
                </a:path>
              </a:pathLst>
            </a:custGeom>
            <a:solidFill>
              <a:srgbClr val="0079A9"/>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9778AA73-C1A8-3D3C-CAA8-0C3E90F33521}"/>
                </a:ext>
              </a:extLst>
            </p:cNvPr>
            <p:cNvSpPr/>
            <p:nvPr/>
          </p:nvSpPr>
          <p:spPr>
            <a:xfrm>
              <a:off x="5774772" y="2028157"/>
              <a:ext cx="301415" cy="396540"/>
            </a:xfrm>
            <a:custGeom>
              <a:avLst/>
              <a:gdLst>
                <a:gd name="connsiteX0" fmla="*/ 2003 w 301415"/>
                <a:gd name="connsiteY0" fmla="*/ 381723 h 396540"/>
                <a:gd name="connsiteX1" fmla="*/ 86394 w 301415"/>
                <a:gd name="connsiteY1" fmla="*/ 2152 h 396540"/>
                <a:gd name="connsiteX2" fmla="*/ 110683 w 301415"/>
                <a:gd name="connsiteY2" fmla="*/ -39 h 396540"/>
                <a:gd name="connsiteX3" fmla="*/ 137925 w 301415"/>
                <a:gd name="connsiteY3" fmla="*/ 1390 h 396540"/>
                <a:gd name="connsiteX4" fmla="*/ 172215 w 301415"/>
                <a:gd name="connsiteY4" fmla="*/ 7581 h 396540"/>
                <a:gd name="connsiteX5" fmla="*/ 247462 w 301415"/>
                <a:gd name="connsiteY5" fmla="*/ 44157 h 396540"/>
                <a:gd name="connsiteX6" fmla="*/ 279466 w 301415"/>
                <a:gd name="connsiteY6" fmla="*/ 76542 h 396540"/>
                <a:gd name="connsiteX7" fmla="*/ 301183 w 301415"/>
                <a:gd name="connsiteY7" fmla="*/ 117500 h 396540"/>
                <a:gd name="connsiteX8" fmla="*/ 7909 w 301415"/>
                <a:gd name="connsiteY8" fmla="*/ 389915 h 396540"/>
                <a:gd name="connsiteX9" fmla="*/ 5051 w 301415"/>
                <a:gd name="connsiteY9" fmla="*/ 391915 h 396540"/>
                <a:gd name="connsiteX10" fmla="*/ 669 w 301415"/>
                <a:gd name="connsiteY10" fmla="*/ 395820 h 396540"/>
                <a:gd name="connsiteX11" fmla="*/ 2003 w 301415"/>
                <a:gd name="connsiteY11" fmla="*/ 381723 h 39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415" h="396540">
                  <a:moveTo>
                    <a:pt x="2003" y="381723"/>
                  </a:moveTo>
                  <a:lnTo>
                    <a:pt x="86394" y="2152"/>
                  </a:lnTo>
                  <a:cubicBezTo>
                    <a:pt x="94443" y="965"/>
                    <a:pt x="102549" y="235"/>
                    <a:pt x="110683" y="-39"/>
                  </a:cubicBezTo>
                  <a:cubicBezTo>
                    <a:pt x="118303" y="-39"/>
                    <a:pt x="127542" y="-39"/>
                    <a:pt x="137925" y="1390"/>
                  </a:cubicBezTo>
                  <a:cubicBezTo>
                    <a:pt x="149517" y="2389"/>
                    <a:pt x="161004" y="4462"/>
                    <a:pt x="172215" y="7581"/>
                  </a:cubicBezTo>
                  <a:cubicBezTo>
                    <a:pt x="199533" y="14498"/>
                    <a:pt x="225145" y="26948"/>
                    <a:pt x="247462" y="44157"/>
                  </a:cubicBezTo>
                  <a:cubicBezTo>
                    <a:pt x="259568" y="53434"/>
                    <a:pt x="270332" y="64331"/>
                    <a:pt x="279466" y="76542"/>
                  </a:cubicBezTo>
                  <a:cubicBezTo>
                    <a:pt x="289010" y="88844"/>
                    <a:pt x="296354" y="102700"/>
                    <a:pt x="301183" y="117500"/>
                  </a:cubicBezTo>
                  <a:lnTo>
                    <a:pt x="7909" y="389915"/>
                  </a:lnTo>
                  <a:cubicBezTo>
                    <a:pt x="7909" y="389915"/>
                    <a:pt x="6670" y="390677"/>
                    <a:pt x="5051" y="391915"/>
                  </a:cubicBezTo>
                  <a:cubicBezTo>
                    <a:pt x="3470" y="393077"/>
                    <a:pt x="2003" y="394382"/>
                    <a:pt x="669" y="395820"/>
                  </a:cubicBezTo>
                  <a:cubicBezTo>
                    <a:pt x="-1616" y="397535"/>
                    <a:pt x="1050" y="397059"/>
                    <a:pt x="2003" y="381723"/>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9D4AE968-46F8-4A8E-165C-09CED6994FEB}"/>
                </a:ext>
              </a:extLst>
            </p:cNvPr>
            <p:cNvSpPr/>
            <p:nvPr/>
          </p:nvSpPr>
          <p:spPr>
            <a:xfrm>
              <a:off x="5809900" y="2248159"/>
              <a:ext cx="72362" cy="109258"/>
            </a:xfrm>
            <a:custGeom>
              <a:avLst/>
              <a:gdLst>
                <a:gd name="connsiteX0" fmla="*/ 63172 w 72362"/>
                <a:gd name="connsiteY0" fmla="*/ 1416 h 109258"/>
                <a:gd name="connsiteX1" fmla="*/ 71269 w 72362"/>
                <a:gd name="connsiteY1" fmla="*/ 26276 h 109258"/>
                <a:gd name="connsiteX2" fmla="*/ 51076 w 72362"/>
                <a:gd name="connsiteY2" fmla="*/ 65329 h 109258"/>
                <a:gd name="connsiteX3" fmla="*/ 16691 w 72362"/>
                <a:gd name="connsiteY3" fmla="*/ 103429 h 109258"/>
                <a:gd name="connsiteX4" fmla="*/ 2879 w 72362"/>
                <a:gd name="connsiteY4" fmla="*/ 108572 h 109258"/>
                <a:gd name="connsiteX5" fmla="*/ 403 w 72362"/>
                <a:gd name="connsiteY5" fmla="*/ 93428 h 109258"/>
                <a:gd name="connsiteX6" fmla="*/ 13643 w 72362"/>
                <a:gd name="connsiteY6" fmla="*/ 47708 h 109258"/>
                <a:gd name="connsiteX7" fmla="*/ 36598 w 72362"/>
                <a:gd name="connsiteY7" fmla="*/ 9608 h 109258"/>
                <a:gd name="connsiteX8" fmla="*/ 63172 w 72362"/>
                <a:gd name="connsiteY8" fmla="*/ 1416 h 10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62" h="109258">
                  <a:moveTo>
                    <a:pt x="63172" y="1416"/>
                  </a:moveTo>
                  <a:cubicBezTo>
                    <a:pt x="70507" y="5226"/>
                    <a:pt x="73841" y="14084"/>
                    <a:pt x="71269" y="26276"/>
                  </a:cubicBezTo>
                  <a:cubicBezTo>
                    <a:pt x="67545" y="40642"/>
                    <a:pt x="60648" y="53988"/>
                    <a:pt x="51076" y="65329"/>
                  </a:cubicBezTo>
                  <a:cubicBezTo>
                    <a:pt x="40894" y="79131"/>
                    <a:pt x="29378" y="91894"/>
                    <a:pt x="16691" y="103429"/>
                  </a:cubicBezTo>
                  <a:cubicBezTo>
                    <a:pt x="9642" y="109144"/>
                    <a:pt x="5737" y="110096"/>
                    <a:pt x="2879" y="108572"/>
                  </a:cubicBezTo>
                  <a:cubicBezTo>
                    <a:pt x="22" y="107048"/>
                    <a:pt x="-1026" y="103048"/>
                    <a:pt x="403" y="93428"/>
                  </a:cubicBezTo>
                  <a:cubicBezTo>
                    <a:pt x="3251" y="77778"/>
                    <a:pt x="7689" y="62458"/>
                    <a:pt x="13643" y="47708"/>
                  </a:cubicBezTo>
                  <a:cubicBezTo>
                    <a:pt x="18357" y="33454"/>
                    <a:pt x="26196" y="20436"/>
                    <a:pt x="36598" y="9608"/>
                  </a:cubicBezTo>
                  <a:cubicBezTo>
                    <a:pt x="45361" y="1607"/>
                    <a:pt x="55838" y="-2394"/>
                    <a:pt x="63172" y="1416"/>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91" name="Freeform: Shape 190">
              <a:extLst>
                <a:ext uri="{FF2B5EF4-FFF2-40B4-BE49-F238E27FC236}">
                  <a16:creationId xmlns:a16="http://schemas.microsoft.com/office/drawing/2014/main" xmlns="" id="{3AD26F2A-44D4-D866-A611-86E7CCA7CCBE}"/>
                </a:ext>
              </a:extLst>
            </p:cNvPr>
            <p:cNvSpPr/>
            <p:nvPr/>
          </p:nvSpPr>
          <p:spPr>
            <a:xfrm>
              <a:off x="6014473" y="2084047"/>
              <a:ext cx="25621" cy="21013"/>
            </a:xfrm>
            <a:custGeom>
              <a:avLst/>
              <a:gdLst>
                <a:gd name="connsiteX0" fmla="*/ 24335 w 25621"/>
                <a:gd name="connsiteY0" fmla="*/ 19128 h 21013"/>
                <a:gd name="connsiteX1" fmla="*/ 7761 w 25621"/>
                <a:gd name="connsiteY1" fmla="*/ 16652 h 21013"/>
                <a:gd name="connsiteX2" fmla="*/ 522 w 25621"/>
                <a:gd name="connsiteY2" fmla="*/ 2078 h 21013"/>
                <a:gd name="connsiteX3" fmla="*/ 17191 w 25621"/>
                <a:gd name="connsiteY3" fmla="*/ 4364 h 21013"/>
                <a:gd name="connsiteX4" fmla="*/ 24335 w 25621"/>
                <a:gd name="connsiteY4" fmla="*/ 19128 h 21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21" h="21013">
                  <a:moveTo>
                    <a:pt x="24335" y="19128"/>
                  </a:moveTo>
                  <a:cubicBezTo>
                    <a:pt x="21572" y="22367"/>
                    <a:pt x="14238" y="21224"/>
                    <a:pt x="7761" y="16652"/>
                  </a:cubicBezTo>
                  <a:cubicBezTo>
                    <a:pt x="1284" y="12080"/>
                    <a:pt x="-1764" y="5603"/>
                    <a:pt x="522" y="2078"/>
                  </a:cubicBezTo>
                  <a:cubicBezTo>
                    <a:pt x="2808" y="-1446"/>
                    <a:pt x="10047" y="-493"/>
                    <a:pt x="17191" y="4364"/>
                  </a:cubicBezTo>
                  <a:cubicBezTo>
                    <a:pt x="24335" y="9222"/>
                    <a:pt x="27097" y="15794"/>
                    <a:pt x="24335" y="19128"/>
                  </a:cubicBezTo>
                  <a:close/>
                </a:path>
              </a:pathLst>
            </a:custGeom>
            <a:solidFill>
              <a:srgbClr val="0079A9"/>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3947C136-6776-00D5-F78A-CF95ED3FB539}"/>
                </a:ext>
              </a:extLst>
            </p:cNvPr>
            <p:cNvSpPr/>
            <p:nvPr/>
          </p:nvSpPr>
          <p:spPr>
            <a:xfrm>
              <a:off x="6033167" y="2112655"/>
              <a:ext cx="24244" cy="22517"/>
            </a:xfrm>
            <a:custGeom>
              <a:avLst/>
              <a:gdLst>
                <a:gd name="connsiteX0" fmla="*/ 22690 w 24244"/>
                <a:gd name="connsiteY0" fmla="*/ 20905 h 22517"/>
                <a:gd name="connsiteX1" fmla="*/ 6593 w 24244"/>
                <a:gd name="connsiteY1" fmla="*/ 17095 h 22517"/>
                <a:gd name="connsiteX2" fmla="*/ 878 w 24244"/>
                <a:gd name="connsiteY2" fmla="*/ 1760 h 22517"/>
                <a:gd name="connsiteX3" fmla="*/ 17166 w 24244"/>
                <a:gd name="connsiteY3" fmla="*/ 5380 h 22517"/>
                <a:gd name="connsiteX4" fmla="*/ 22690 w 24244"/>
                <a:gd name="connsiteY4" fmla="*/ 20905 h 22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44" h="22517">
                  <a:moveTo>
                    <a:pt x="22690" y="20905"/>
                  </a:moveTo>
                  <a:cubicBezTo>
                    <a:pt x="19642" y="24049"/>
                    <a:pt x="12498" y="22334"/>
                    <a:pt x="6593" y="17095"/>
                  </a:cubicBezTo>
                  <a:cubicBezTo>
                    <a:pt x="687" y="11857"/>
                    <a:pt x="-1884" y="5189"/>
                    <a:pt x="878" y="1760"/>
                  </a:cubicBezTo>
                  <a:cubicBezTo>
                    <a:pt x="3640" y="-1669"/>
                    <a:pt x="10974" y="-50"/>
                    <a:pt x="17166" y="5380"/>
                  </a:cubicBezTo>
                  <a:cubicBezTo>
                    <a:pt x="23357" y="10809"/>
                    <a:pt x="25738" y="17762"/>
                    <a:pt x="22690" y="20905"/>
                  </a:cubicBezTo>
                  <a:close/>
                </a:path>
              </a:pathLst>
            </a:custGeom>
            <a:solidFill>
              <a:srgbClr val="0079A9"/>
            </a:solidFill>
            <a:ln w="9525" cap="flat">
              <a:no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BF83CA77-E2E7-0B51-30B6-37FBE37AA8B3}"/>
                </a:ext>
              </a:extLst>
            </p:cNvPr>
            <p:cNvSpPr/>
            <p:nvPr/>
          </p:nvSpPr>
          <p:spPr>
            <a:xfrm>
              <a:off x="6003267" y="2105330"/>
              <a:ext cx="23237" cy="19325"/>
            </a:xfrm>
            <a:custGeom>
              <a:avLst/>
              <a:gdLst>
                <a:gd name="connsiteX0" fmla="*/ 22015 w 23237"/>
                <a:gd name="connsiteY0" fmla="*/ 17467 h 19325"/>
                <a:gd name="connsiteX1" fmla="*/ 6870 w 23237"/>
                <a:gd name="connsiteY1" fmla="*/ 15467 h 19325"/>
                <a:gd name="connsiteX2" fmla="*/ 584 w 23237"/>
                <a:gd name="connsiteY2" fmla="*/ 2037 h 19325"/>
                <a:gd name="connsiteX3" fmla="*/ 15919 w 23237"/>
                <a:gd name="connsiteY3" fmla="*/ 3751 h 19325"/>
                <a:gd name="connsiteX4" fmla="*/ 22015 w 23237"/>
                <a:gd name="connsiteY4" fmla="*/ 17467 h 19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7" h="19325">
                  <a:moveTo>
                    <a:pt x="22015" y="17467"/>
                  </a:moveTo>
                  <a:cubicBezTo>
                    <a:pt x="19444" y="20515"/>
                    <a:pt x="12490" y="19658"/>
                    <a:pt x="6870" y="15467"/>
                  </a:cubicBezTo>
                  <a:cubicBezTo>
                    <a:pt x="1251" y="11276"/>
                    <a:pt x="-1797" y="5371"/>
                    <a:pt x="584" y="2037"/>
                  </a:cubicBezTo>
                  <a:cubicBezTo>
                    <a:pt x="2965" y="-1297"/>
                    <a:pt x="10109" y="-535"/>
                    <a:pt x="15919" y="3751"/>
                  </a:cubicBezTo>
                  <a:cubicBezTo>
                    <a:pt x="21729" y="8038"/>
                    <a:pt x="24682" y="14229"/>
                    <a:pt x="22015" y="17467"/>
                  </a:cubicBezTo>
                  <a:close/>
                </a:path>
              </a:pathLst>
            </a:custGeom>
            <a:solidFill>
              <a:srgbClr val="0079A9"/>
            </a:solidFill>
            <a:ln w="9525" cap="flat">
              <a:no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A55EE0FD-1A5B-A6E1-7A7A-772761FC6540}"/>
                </a:ext>
              </a:extLst>
            </p:cNvPr>
            <p:cNvSpPr/>
            <p:nvPr/>
          </p:nvSpPr>
          <p:spPr>
            <a:xfrm>
              <a:off x="5881547" y="2035560"/>
              <a:ext cx="26842" cy="16001"/>
            </a:xfrm>
            <a:custGeom>
              <a:avLst/>
              <a:gdLst>
                <a:gd name="connsiteX0" fmla="*/ 26387 w 26842"/>
                <a:gd name="connsiteY0" fmla="*/ 11895 h 16001"/>
                <a:gd name="connsiteX1" fmla="*/ 10956 w 26842"/>
                <a:gd name="connsiteY1" fmla="*/ 15038 h 16001"/>
                <a:gd name="connsiteX2" fmla="*/ -93 w 26842"/>
                <a:gd name="connsiteY2" fmla="*/ 4370 h 16001"/>
                <a:gd name="connsiteX3" fmla="*/ 15433 w 26842"/>
                <a:gd name="connsiteY3" fmla="*/ 846 h 16001"/>
                <a:gd name="connsiteX4" fmla="*/ 26387 w 26842"/>
                <a:gd name="connsiteY4" fmla="*/ 11895 h 16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2" h="16001">
                  <a:moveTo>
                    <a:pt x="26387" y="11895"/>
                  </a:moveTo>
                  <a:cubicBezTo>
                    <a:pt x="24958" y="15705"/>
                    <a:pt x="18100" y="17038"/>
                    <a:pt x="10956" y="15038"/>
                  </a:cubicBezTo>
                  <a:cubicBezTo>
                    <a:pt x="3813" y="13038"/>
                    <a:pt x="-1140" y="8180"/>
                    <a:pt x="-93" y="4370"/>
                  </a:cubicBezTo>
                  <a:cubicBezTo>
                    <a:pt x="955" y="560"/>
                    <a:pt x="7908" y="-1250"/>
                    <a:pt x="15433" y="846"/>
                  </a:cubicBezTo>
                  <a:cubicBezTo>
                    <a:pt x="22958" y="2941"/>
                    <a:pt x="27720" y="7989"/>
                    <a:pt x="26387" y="11895"/>
                  </a:cubicBezTo>
                  <a:close/>
                </a:path>
              </a:pathLst>
            </a:custGeom>
            <a:solidFill>
              <a:srgbClr val="0079A9"/>
            </a:solidFill>
            <a:ln w="9525" cap="flat">
              <a:noFill/>
              <a:prstDash val="solid"/>
              <a:miter/>
            </a:ln>
          </p:spPr>
          <p:txBody>
            <a:bodyPr rtlCol="0" anchor="ctr"/>
            <a:lstStyle/>
            <a:p>
              <a:endParaRPr lang="en-IN"/>
            </a:p>
          </p:txBody>
        </p:sp>
        <p:sp>
          <p:nvSpPr>
            <p:cNvPr id="195" name="Freeform: Shape 194">
              <a:extLst>
                <a:ext uri="{FF2B5EF4-FFF2-40B4-BE49-F238E27FC236}">
                  <a16:creationId xmlns:a16="http://schemas.microsoft.com/office/drawing/2014/main" xmlns="" id="{20BE301E-7B83-B8CC-994B-AD76FFD7DAE7}"/>
                </a:ext>
              </a:extLst>
            </p:cNvPr>
            <p:cNvSpPr/>
            <p:nvPr/>
          </p:nvSpPr>
          <p:spPr>
            <a:xfrm>
              <a:off x="5962038" y="2075985"/>
              <a:ext cx="32183" cy="23562"/>
            </a:xfrm>
            <a:custGeom>
              <a:avLst/>
              <a:gdLst>
                <a:gd name="connsiteX0" fmla="*/ 31145 w 32183"/>
                <a:gd name="connsiteY0" fmla="*/ 20238 h 23562"/>
                <a:gd name="connsiteX1" fmla="*/ 10857 w 32183"/>
                <a:gd name="connsiteY1" fmla="*/ 20238 h 23562"/>
                <a:gd name="connsiteX2" fmla="*/ 474 w 32183"/>
                <a:gd name="connsiteY2" fmla="*/ 3569 h 23562"/>
                <a:gd name="connsiteX3" fmla="*/ 20953 w 32183"/>
                <a:gd name="connsiteY3" fmla="*/ 3569 h 23562"/>
                <a:gd name="connsiteX4" fmla="*/ 31145 w 32183"/>
                <a:gd name="connsiteY4" fmla="*/ 20238 h 23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3" h="23562">
                  <a:moveTo>
                    <a:pt x="31145" y="20238"/>
                  </a:moveTo>
                  <a:cubicBezTo>
                    <a:pt x="28097" y="24715"/>
                    <a:pt x="19143" y="24524"/>
                    <a:pt x="10857" y="20238"/>
                  </a:cubicBezTo>
                  <a:cubicBezTo>
                    <a:pt x="2570" y="15952"/>
                    <a:pt x="-2097" y="8332"/>
                    <a:pt x="474" y="3569"/>
                  </a:cubicBezTo>
                  <a:cubicBezTo>
                    <a:pt x="3046" y="-1193"/>
                    <a:pt x="12190" y="-1289"/>
                    <a:pt x="20953" y="3569"/>
                  </a:cubicBezTo>
                  <a:cubicBezTo>
                    <a:pt x="29716" y="8427"/>
                    <a:pt x="33812" y="15856"/>
                    <a:pt x="31145" y="20238"/>
                  </a:cubicBezTo>
                  <a:close/>
                </a:path>
              </a:pathLst>
            </a:custGeom>
            <a:solidFill>
              <a:srgbClr val="0079A9"/>
            </a:solidFill>
            <a:ln w="9525" cap="flat">
              <a:no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FE12E6CE-B79A-6ECC-0D79-4CD863DE309B}"/>
                </a:ext>
              </a:extLst>
            </p:cNvPr>
            <p:cNvSpPr/>
            <p:nvPr/>
          </p:nvSpPr>
          <p:spPr>
            <a:xfrm>
              <a:off x="5934289" y="2194872"/>
              <a:ext cx="9381" cy="8544"/>
            </a:xfrm>
            <a:custGeom>
              <a:avLst/>
              <a:gdLst>
                <a:gd name="connsiteX0" fmla="*/ 8601 w 9381"/>
                <a:gd name="connsiteY0" fmla="*/ 7269 h 8544"/>
                <a:gd name="connsiteX1" fmla="*/ 2125 w 9381"/>
                <a:gd name="connsiteY1" fmla="*/ 7269 h 8544"/>
                <a:gd name="connsiteX2" fmla="*/ 267 w 9381"/>
                <a:gd name="connsiteY2" fmla="*/ 1357 h 8544"/>
                <a:gd name="connsiteX3" fmla="*/ 315 w 9381"/>
                <a:gd name="connsiteY3" fmla="*/ 1268 h 8544"/>
                <a:gd name="connsiteX4" fmla="*/ 6792 w 9381"/>
                <a:gd name="connsiteY4" fmla="*/ 1268 h 8544"/>
                <a:gd name="connsiteX5" fmla="*/ 8649 w 9381"/>
                <a:gd name="connsiteY5" fmla="*/ 7179 h 8544"/>
                <a:gd name="connsiteX6" fmla="*/ 8601 w 9381"/>
                <a:gd name="connsiteY6" fmla="*/ 7269 h 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81" h="8544">
                  <a:moveTo>
                    <a:pt x="8601" y="7269"/>
                  </a:moveTo>
                  <a:cubicBezTo>
                    <a:pt x="6754" y="8918"/>
                    <a:pt x="3972" y="8918"/>
                    <a:pt x="2125" y="7269"/>
                  </a:cubicBezTo>
                  <a:cubicBezTo>
                    <a:pt x="-19" y="6150"/>
                    <a:pt x="-857" y="3503"/>
                    <a:pt x="267" y="1357"/>
                  </a:cubicBezTo>
                  <a:cubicBezTo>
                    <a:pt x="286" y="1327"/>
                    <a:pt x="296" y="1298"/>
                    <a:pt x="315" y="1268"/>
                  </a:cubicBezTo>
                  <a:cubicBezTo>
                    <a:pt x="2125" y="-474"/>
                    <a:pt x="4982" y="-474"/>
                    <a:pt x="6792" y="1268"/>
                  </a:cubicBezTo>
                  <a:cubicBezTo>
                    <a:pt x="8935" y="2387"/>
                    <a:pt x="9773" y="5034"/>
                    <a:pt x="8649" y="7179"/>
                  </a:cubicBezTo>
                  <a:cubicBezTo>
                    <a:pt x="8630" y="7210"/>
                    <a:pt x="8620" y="7239"/>
                    <a:pt x="8601" y="7269"/>
                  </a:cubicBezTo>
                  <a:close/>
                </a:path>
              </a:pathLst>
            </a:custGeom>
            <a:solidFill>
              <a:srgbClr val="0079A9"/>
            </a:solidFill>
            <a:ln w="9525" cap="flat">
              <a:noFill/>
              <a:prstDash val="solid"/>
              <a:miter/>
            </a:ln>
          </p:spPr>
          <p:txBody>
            <a:bodyPr rtlCol="0" anchor="ctr"/>
            <a:lstStyle/>
            <a:p>
              <a:endParaRPr lang="en-IN"/>
            </a:p>
          </p:txBody>
        </p:sp>
        <p:sp>
          <p:nvSpPr>
            <p:cNvPr id="197" name="Freeform: Shape 196">
              <a:extLst>
                <a:ext uri="{FF2B5EF4-FFF2-40B4-BE49-F238E27FC236}">
                  <a16:creationId xmlns:a16="http://schemas.microsoft.com/office/drawing/2014/main" xmlns="" id="{374A4A6B-AA6D-C759-F546-DF9540854FAF}"/>
                </a:ext>
              </a:extLst>
            </p:cNvPr>
            <p:cNvSpPr/>
            <p:nvPr/>
          </p:nvSpPr>
          <p:spPr>
            <a:xfrm>
              <a:off x="5923454" y="2170158"/>
              <a:ext cx="10072" cy="8385"/>
            </a:xfrm>
            <a:custGeom>
              <a:avLst/>
              <a:gdLst>
                <a:gd name="connsiteX0" fmla="*/ 9340 w 10072"/>
                <a:gd name="connsiteY0" fmla="*/ 6646 h 8385"/>
                <a:gd name="connsiteX1" fmla="*/ 2768 w 10072"/>
                <a:gd name="connsiteY1" fmla="*/ 7503 h 8385"/>
                <a:gd name="connsiteX2" fmla="*/ 196 w 10072"/>
                <a:gd name="connsiteY2" fmla="*/ 1693 h 8385"/>
                <a:gd name="connsiteX3" fmla="*/ 6768 w 10072"/>
                <a:gd name="connsiteY3" fmla="*/ 836 h 8385"/>
                <a:gd name="connsiteX4" fmla="*/ 9340 w 10072"/>
                <a:gd name="connsiteY4" fmla="*/ 6646 h 8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2" h="8385">
                  <a:moveTo>
                    <a:pt x="9340" y="6646"/>
                  </a:moveTo>
                  <a:cubicBezTo>
                    <a:pt x="7673" y="8531"/>
                    <a:pt x="4864" y="8897"/>
                    <a:pt x="2768" y="7503"/>
                  </a:cubicBezTo>
                  <a:cubicBezTo>
                    <a:pt x="292" y="6170"/>
                    <a:pt x="-947" y="3503"/>
                    <a:pt x="196" y="1693"/>
                  </a:cubicBezTo>
                  <a:cubicBezTo>
                    <a:pt x="1844" y="-232"/>
                    <a:pt x="4683" y="-602"/>
                    <a:pt x="6768" y="836"/>
                  </a:cubicBezTo>
                  <a:cubicBezTo>
                    <a:pt x="9436" y="2265"/>
                    <a:pt x="10579" y="4836"/>
                    <a:pt x="9340" y="6646"/>
                  </a:cubicBezTo>
                  <a:close/>
                </a:path>
              </a:pathLst>
            </a:custGeom>
            <a:solidFill>
              <a:srgbClr val="0079A9"/>
            </a:solidFill>
            <a:ln w="9525" cap="flat">
              <a:noFill/>
              <a:prstDash val="solid"/>
              <a:miter/>
            </a:ln>
          </p:spPr>
          <p:txBody>
            <a:bodyPr rtlCol="0" anchor="ctr"/>
            <a:lstStyle/>
            <a:p>
              <a:endParaRPr lang="en-IN"/>
            </a:p>
          </p:txBody>
        </p:sp>
        <p:sp>
          <p:nvSpPr>
            <p:cNvPr id="198" name="Freeform: Shape 197">
              <a:extLst>
                <a:ext uri="{FF2B5EF4-FFF2-40B4-BE49-F238E27FC236}">
                  <a16:creationId xmlns:a16="http://schemas.microsoft.com/office/drawing/2014/main" xmlns="" id="{7D98B540-B299-F9D2-90E1-F3AB2D13AF51}"/>
                </a:ext>
              </a:extLst>
            </p:cNvPr>
            <p:cNvSpPr/>
            <p:nvPr/>
          </p:nvSpPr>
          <p:spPr>
            <a:xfrm>
              <a:off x="5952902" y="2183608"/>
              <a:ext cx="10695" cy="9424"/>
            </a:xfrm>
            <a:custGeom>
              <a:avLst/>
              <a:gdLst>
                <a:gd name="connsiteX0" fmla="*/ 9800 w 10695"/>
                <a:gd name="connsiteY0" fmla="*/ 8055 h 9424"/>
                <a:gd name="connsiteX1" fmla="*/ 2466 w 10695"/>
                <a:gd name="connsiteY1" fmla="*/ 8055 h 9424"/>
                <a:gd name="connsiteX2" fmla="*/ 275 w 10695"/>
                <a:gd name="connsiteY2" fmla="*/ 1387 h 9424"/>
                <a:gd name="connsiteX3" fmla="*/ 7610 w 10695"/>
                <a:gd name="connsiteY3" fmla="*/ 1387 h 9424"/>
                <a:gd name="connsiteX4" fmla="*/ 9800 w 10695"/>
                <a:gd name="connsiteY4" fmla="*/ 8055 h 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95" h="9424">
                  <a:moveTo>
                    <a:pt x="9800" y="8055"/>
                  </a:moveTo>
                  <a:cubicBezTo>
                    <a:pt x="7676" y="9830"/>
                    <a:pt x="4590" y="9830"/>
                    <a:pt x="2466" y="8055"/>
                  </a:cubicBezTo>
                  <a:cubicBezTo>
                    <a:pt x="57" y="6786"/>
                    <a:pt x="-915" y="3837"/>
                    <a:pt x="275" y="1387"/>
                  </a:cubicBezTo>
                  <a:cubicBezTo>
                    <a:pt x="2352" y="-514"/>
                    <a:pt x="5533" y="-514"/>
                    <a:pt x="7610" y="1387"/>
                  </a:cubicBezTo>
                  <a:cubicBezTo>
                    <a:pt x="10277" y="3292"/>
                    <a:pt x="11229" y="5864"/>
                    <a:pt x="9800" y="8055"/>
                  </a:cubicBezTo>
                  <a:close/>
                </a:path>
              </a:pathLst>
            </a:custGeom>
            <a:solidFill>
              <a:srgbClr val="0079A9"/>
            </a:solidFill>
            <a:ln w="9525" cap="flat">
              <a:no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04BF13A8-4B7D-175C-4FF9-2F0999061F51}"/>
                </a:ext>
              </a:extLst>
            </p:cNvPr>
            <p:cNvSpPr/>
            <p:nvPr/>
          </p:nvSpPr>
          <p:spPr>
            <a:xfrm>
              <a:off x="5919695" y="2065306"/>
              <a:ext cx="23083" cy="15487"/>
            </a:xfrm>
            <a:custGeom>
              <a:avLst/>
              <a:gdLst>
                <a:gd name="connsiteX0" fmla="*/ 22433 w 23083"/>
                <a:gd name="connsiteY0" fmla="*/ 12342 h 15487"/>
                <a:gd name="connsiteX1" fmla="*/ 8432 w 23083"/>
                <a:gd name="connsiteY1" fmla="*/ 13962 h 15487"/>
                <a:gd name="connsiteX2" fmla="*/ -46 w 23083"/>
                <a:gd name="connsiteY2" fmla="*/ 3198 h 15487"/>
                <a:gd name="connsiteX3" fmla="*/ 14051 w 23083"/>
                <a:gd name="connsiteY3" fmla="*/ 1484 h 15487"/>
                <a:gd name="connsiteX4" fmla="*/ 22433 w 23083"/>
                <a:gd name="connsiteY4" fmla="*/ 12342 h 1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83" h="15487">
                  <a:moveTo>
                    <a:pt x="22433" y="12342"/>
                  </a:moveTo>
                  <a:cubicBezTo>
                    <a:pt x="20814" y="15771"/>
                    <a:pt x="14528" y="16438"/>
                    <a:pt x="8432" y="13962"/>
                  </a:cubicBezTo>
                  <a:cubicBezTo>
                    <a:pt x="2336" y="11485"/>
                    <a:pt x="-1093" y="6723"/>
                    <a:pt x="-46" y="3198"/>
                  </a:cubicBezTo>
                  <a:cubicBezTo>
                    <a:pt x="1002" y="-326"/>
                    <a:pt x="7670" y="-1088"/>
                    <a:pt x="14051" y="1484"/>
                  </a:cubicBezTo>
                  <a:cubicBezTo>
                    <a:pt x="20433" y="4056"/>
                    <a:pt x="24148" y="9009"/>
                    <a:pt x="22433" y="12342"/>
                  </a:cubicBezTo>
                  <a:close/>
                </a:path>
              </a:pathLst>
            </a:custGeom>
            <a:solidFill>
              <a:srgbClr val="0079A9"/>
            </a:solidFill>
            <a:ln w="9525" cap="flat">
              <a:no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0C4A742E-491C-99C3-F660-9835EC21EF16}"/>
                </a:ext>
              </a:extLst>
            </p:cNvPr>
            <p:cNvSpPr/>
            <p:nvPr/>
          </p:nvSpPr>
          <p:spPr>
            <a:xfrm>
              <a:off x="5889973" y="2059651"/>
              <a:ext cx="22736" cy="14126"/>
            </a:xfrm>
            <a:custGeom>
              <a:avLst/>
              <a:gdLst>
                <a:gd name="connsiteX0" fmla="*/ 22248 w 22736"/>
                <a:gd name="connsiteY0" fmla="*/ 10473 h 14126"/>
                <a:gd name="connsiteX1" fmla="*/ 8913 w 22736"/>
                <a:gd name="connsiteY1" fmla="*/ 13235 h 14126"/>
                <a:gd name="connsiteX2" fmla="*/ -41 w 22736"/>
                <a:gd name="connsiteY2" fmla="*/ 3710 h 14126"/>
                <a:gd name="connsiteX3" fmla="*/ 13294 w 22736"/>
                <a:gd name="connsiteY3" fmla="*/ 853 h 14126"/>
                <a:gd name="connsiteX4" fmla="*/ 22248 w 22736"/>
                <a:gd name="connsiteY4" fmla="*/ 10473 h 14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6" h="14126">
                  <a:moveTo>
                    <a:pt x="22248" y="10473"/>
                  </a:moveTo>
                  <a:cubicBezTo>
                    <a:pt x="20819" y="13902"/>
                    <a:pt x="14913" y="15045"/>
                    <a:pt x="8913" y="13235"/>
                  </a:cubicBezTo>
                  <a:cubicBezTo>
                    <a:pt x="2912" y="11425"/>
                    <a:pt x="-1184" y="7234"/>
                    <a:pt x="-41" y="3710"/>
                  </a:cubicBezTo>
                  <a:cubicBezTo>
                    <a:pt x="1102" y="186"/>
                    <a:pt x="7008" y="-1052"/>
                    <a:pt x="13294" y="853"/>
                  </a:cubicBezTo>
                  <a:cubicBezTo>
                    <a:pt x="19581" y="2758"/>
                    <a:pt x="23581" y="7139"/>
                    <a:pt x="22248" y="10473"/>
                  </a:cubicBezTo>
                  <a:close/>
                </a:path>
              </a:pathLst>
            </a:custGeom>
            <a:solidFill>
              <a:srgbClr val="0079A9"/>
            </a:solidFill>
            <a:ln w="9525" cap="flat">
              <a:no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C7FC5C44-8945-3117-0A3A-B8C881F67DD1}"/>
                </a:ext>
              </a:extLst>
            </p:cNvPr>
            <p:cNvSpPr/>
            <p:nvPr/>
          </p:nvSpPr>
          <p:spPr>
            <a:xfrm>
              <a:off x="6033977" y="2144149"/>
              <a:ext cx="9597" cy="8934"/>
            </a:xfrm>
            <a:custGeom>
              <a:avLst/>
              <a:gdLst>
                <a:gd name="connsiteX0" fmla="*/ 8736 w 9597"/>
                <a:gd name="connsiteY0" fmla="*/ 8271 h 8934"/>
                <a:gd name="connsiteX1" fmla="*/ 2259 w 9597"/>
                <a:gd name="connsiteY1" fmla="*/ 6842 h 8934"/>
                <a:gd name="connsiteX2" fmla="*/ 354 w 9597"/>
                <a:gd name="connsiteY2" fmla="*/ 651 h 8934"/>
                <a:gd name="connsiteX3" fmla="*/ 6831 w 9597"/>
                <a:gd name="connsiteY3" fmla="*/ 2080 h 8934"/>
                <a:gd name="connsiteX4" fmla="*/ 8736 w 9597"/>
                <a:gd name="connsiteY4" fmla="*/ 8271 h 8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7" h="8934">
                  <a:moveTo>
                    <a:pt x="8736" y="8271"/>
                  </a:moveTo>
                  <a:cubicBezTo>
                    <a:pt x="7498" y="9509"/>
                    <a:pt x="4640" y="8842"/>
                    <a:pt x="2259" y="6842"/>
                  </a:cubicBezTo>
                  <a:cubicBezTo>
                    <a:pt x="-122" y="4842"/>
                    <a:pt x="-884" y="1984"/>
                    <a:pt x="354" y="651"/>
                  </a:cubicBezTo>
                  <a:cubicBezTo>
                    <a:pt x="1593" y="-683"/>
                    <a:pt x="4450" y="-16"/>
                    <a:pt x="6831" y="2080"/>
                  </a:cubicBezTo>
                  <a:cubicBezTo>
                    <a:pt x="9212" y="4175"/>
                    <a:pt x="10070" y="7223"/>
                    <a:pt x="8736" y="8271"/>
                  </a:cubicBezTo>
                  <a:close/>
                </a:path>
              </a:pathLst>
            </a:custGeom>
            <a:solidFill>
              <a:srgbClr val="0079A9"/>
            </a:solidFill>
            <a:ln w="9525" cap="flat">
              <a:no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E4C9163A-497C-A517-A495-22097D9FA3E7}"/>
                </a:ext>
              </a:extLst>
            </p:cNvPr>
            <p:cNvSpPr/>
            <p:nvPr/>
          </p:nvSpPr>
          <p:spPr>
            <a:xfrm>
              <a:off x="5999825" y="2139583"/>
              <a:ext cx="26481" cy="24469"/>
            </a:xfrm>
            <a:custGeom>
              <a:avLst/>
              <a:gdLst>
                <a:gd name="connsiteX0" fmla="*/ 24600 w 26481"/>
                <a:gd name="connsiteY0" fmla="*/ 22361 h 24469"/>
                <a:gd name="connsiteX1" fmla="*/ 6884 w 26481"/>
                <a:gd name="connsiteY1" fmla="*/ 19218 h 24469"/>
                <a:gd name="connsiteX2" fmla="*/ 1073 w 26481"/>
                <a:gd name="connsiteY2" fmla="*/ 2454 h 24469"/>
                <a:gd name="connsiteX3" fmla="*/ 19171 w 26481"/>
                <a:gd name="connsiteY3" fmla="*/ 5121 h 24469"/>
                <a:gd name="connsiteX4" fmla="*/ 24600 w 26481"/>
                <a:gd name="connsiteY4" fmla="*/ 22361 h 24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1" h="24469">
                  <a:moveTo>
                    <a:pt x="24600" y="22361"/>
                  </a:moveTo>
                  <a:cubicBezTo>
                    <a:pt x="20981" y="26076"/>
                    <a:pt x="13075" y="24647"/>
                    <a:pt x="6884" y="19218"/>
                  </a:cubicBezTo>
                  <a:cubicBezTo>
                    <a:pt x="692" y="13789"/>
                    <a:pt x="-2070" y="6455"/>
                    <a:pt x="1073" y="2454"/>
                  </a:cubicBezTo>
                  <a:cubicBezTo>
                    <a:pt x="4216" y="-1546"/>
                    <a:pt x="12694" y="-784"/>
                    <a:pt x="19171" y="5121"/>
                  </a:cubicBezTo>
                  <a:cubicBezTo>
                    <a:pt x="25648" y="11027"/>
                    <a:pt x="28220" y="18647"/>
                    <a:pt x="24600" y="22361"/>
                  </a:cubicBezTo>
                  <a:close/>
                </a:path>
              </a:pathLst>
            </a:custGeom>
            <a:solidFill>
              <a:srgbClr val="0079A9"/>
            </a:solidFill>
            <a:ln w="9525" cap="flat">
              <a:no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02B82B5E-F636-01EE-B09C-EBB9FCEEC8DB}"/>
                </a:ext>
              </a:extLst>
            </p:cNvPr>
            <p:cNvSpPr/>
            <p:nvPr/>
          </p:nvSpPr>
          <p:spPr>
            <a:xfrm>
              <a:off x="5960037" y="2101166"/>
              <a:ext cx="42123" cy="33327"/>
            </a:xfrm>
            <a:custGeom>
              <a:avLst/>
              <a:gdLst>
                <a:gd name="connsiteX0" fmla="*/ 40099 w 42123"/>
                <a:gd name="connsiteY0" fmla="*/ 29346 h 33327"/>
                <a:gd name="connsiteX1" fmla="*/ 13429 w 42123"/>
                <a:gd name="connsiteY1" fmla="*/ 27632 h 33327"/>
                <a:gd name="connsiteX2" fmla="*/ 856 w 42123"/>
                <a:gd name="connsiteY2" fmla="*/ 4962 h 33327"/>
                <a:gd name="connsiteX3" fmla="*/ 28669 w 42123"/>
                <a:gd name="connsiteY3" fmla="*/ 4962 h 33327"/>
                <a:gd name="connsiteX4" fmla="*/ 40099 w 42123"/>
                <a:gd name="connsiteY4" fmla="*/ 29346 h 3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3" h="33327">
                  <a:moveTo>
                    <a:pt x="40099" y="29346"/>
                  </a:moveTo>
                  <a:cubicBezTo>
                    <a:pt x="35431" y="35252"/>
                    <a:pt x="23525" y="34394"/>
                    <a:pt x="13429" y="27632"/>
                  </a:cubicBezTo>
                  <a:cubicBezTo>
                    <a:pt x="3332" y="20869"/>
                    <a:pt x="-2859" y="11535"/>
                    <a:pt x="856" y="4962"/>
                  </a:cubicBezTo>
                  <a:cubicBezTo>
                    <a:pt x="4570" y="-1610"/>
                    <a:pt x="17239" y="-1800"/>
                    <a:pt x="28669" y="4962"/>
                  </a:cubicBezTo>
                  <a:cubicBezTo>
                    <a:pt x="40099" y="11725"/>
                    <a:pt x="44766" y="23346"/>
                    <a:pt x="40099" y="29346"/>
                  </a:cubicBezTo>
                  <a:close/>
                </a:path>
              </a:pathLst>
            </a:custGeom>
            <a:solidFill>
              <a:srgbClr val="0079A9"/>
            </a:solidFill>
            <a:ln w="9525" cap="flat">
              <a:noFill/>
              <a:prstDash val="solid"/>
              <a:miter/>
            </a:ln>
          </p:spPr>
          <p:txBody>
            <a:bodyPr rtlCol="0" anchor="ctr"/>
            <a:lstStyle/>
            <a:p>
              <a:endParaRPr lang="en-IN"/>
            </a:p>
          </p:txBody>
        </p:sp>
        <p:sp>
          <p:nvSpPr>
            <p:cNvPr id="204" name="Freeform: Shape 203">
              <a:extLst>
                <a:ext uri="{FF2B5EF4-FFF2-40B4-BE49-F238E27FC236}">
                  <a16:creationId xmlns:a16="http://schemas.microsoft.com/office/drawing/2014/main" xmlns="" id="{E68A4AE8-6D94-797A-94A3-155D7CBF4879}"/>
                </a:ext>
              </a:extLst>
            </p:cNvPr>
            <p:cNvSpPr/>
            <p:nvPr/>
          </p:nvSpPr>
          <p:spPr>
            <a:xfrm>
              <a:off x="5931902" y="2088436"/>
              <a:ext cx="24422" cy="16997"/>
            </a:xfrm>
            <a:custGeom>
              <a:avLst/>
              <a:gdLst>
                <a:gd name="connsiteX0" fmla="*/ 23467 w 24422"/>
                <a:gd name="connsiteY0" fmla="*/ 13977 h 16997"/>
                <a:gd name="connsiteX1" fmla="*/ 8512 w 24422"/>
                <a:gd name="connsiteY1" fmla="*/ 15121 h 16997"/>
                <a:gd name="connsiteX2" fmla="*/ 226 w 24422"/>
                <a:gd name="connsiteY2" fmla="*/ 3405 h 16997"/>
                <a:gd name="connsiteX3" fmla="*/ 15466 w 24422"/>
                <a:gd name="connsiteY3" fmla="*/ 1690 h 16997"/>
                <a:gd name="connsiteX4" fmla="*/ 23467 w 24422"/>
                <a:gd name="connsiteY4" fmla="*/ 13977 h 16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22" h="16997">
                  <a:moveTo>
                    <a:pt x="23467" y="13977"/>
                  </a:moveTo>
                  <a:cubicBezTo>
                    <a:pt x="21371" y="17788"/>
                    <a:pt x="14894" y="17692"/>
                    <a:pt x="8512" y="15121"/>
                  </a:cubicBezTo>
                  <a:cubicBezTo>
                    <a:pt x="2131" y="12549"/>
                    <a:pt x="-1584" y="7215"/>
                    <a:pt x="226" y="3405"/>
                  </a:cubicBezTo>
                  <a:cubicBezTo>
                    <a:pt x="2035" y="-405"/>
                    <a:pt x="8798" y="-1167"/>
                    <a:pt x="15466" y="1690"/>
                  </a:cubicBezTo>
                  <a:cubicBezTo>
                    <a:pt x="22133" y="4548"/>
                    <a:pt x="25848" y="10548"/>
                    <a:pt x="23467" y="13977"/>
                  </a:cubicBezTo>
                  <a:close/>
                </a:path>
              </a:pathLst>
            </a:custGeom>
            <a:solidFill>
              <a:srgbClr val="0079A9"/>
            </a:solidFill>
            <a:ln w="9525" cap="flat">
              <a:noFill/>
              <a:prstDash val="solid"/>
              <a:miter/>
            </a:ln>
          </p:spPr>
          <p:txBody>
            <a:bodyPr rtlCol="0" anchor="ctr"/>
            <a:lstStyle/>
            <a:p>
              <a:endParaRPr lang="en-IN"/>
            </a:p>
          </p:txBody>
        </p:sp>
        <p:sp>
          <p:nvSpPr>
            <p:cNvPr id="205" name="Freeform: Shape 204">
              <a:extLst>
                <a:ext uri="{FF2B5EF4-FFF2-40B4-BE49-F238E27FC236}">
                  <a16:creationId xmlns:a16="http://schemas.microsoft.com/office/drawing/2014/main" xmlns="" id="{C6442F47-CABF-7C32-F71A-E1893E5C7EAF}"/>
                </a:ext>
              </a:extLst>
            </p:cNvPr>
            <p:cNvSpPr/>
            <p:nvPr/>
          </p:nvSpPr>
          <p:spPr>
            <a:xfrm>
              <a:off x="5901088" y="2084413"/>
              <a:ext cx="19107" cy="12791"/>
            </a:xfrm>
            <a:custGeom>
              <a:avLst/>
              <a:gdLst>
                <a:gd name="connsiteX0" fmla="*/ 18562 w 19107"/>
                <a:gd name="connsiteY0" fmla="*/ 9809 h 12791"/>
                <a:gd name="connsiteX1" fmla="*/ 7227 w 19107"/>
                <a:gd name="connsiteY1" fmla="*/ 11714 h 12791"/>
                <a:gd name="connsiteX2" fmla="*/ -12 w 19107"/>
                <a:gd name="connsiteY2" fmla="*/ 3237 h 12791"/>
                <a:gd name="connsiteX3" fmla="*/ 11609 w 19107"/>
                <a:gd name="connsiteY3" fmla="*/ 761 h 12791"/>
                <a:gd name="connsiteX4" fmla="*/ 18562 w 19107"/>
                <a:gd name="connsiteY4" fmla="*/ 9809 h 12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7" h="12791">
                  <a:moveTo>
                    <a:pt x="18562" y="9809"/>
                  </a:moveTo>
                  <a:cubicBezTo>
                    <a:pt x="17228" y="12857"/>
                    <a:pt x="12180" y="13620"/>
                    <a:pt x="7227" y="11714"/>
                  </a:cubicBezTo>
                  <a:cubicBezTo>
                    <a:pt x="2274" y="9809"/>
                    <a:pt x="-1155" y="6285"/>
                    <a:pt x="-12" y="3237"/>
                  </a:cubicBezTo>
                  <a:cubicBezTo>
                    <a:pt x="1131" y="189"/>
                    <a:pt x="6370" y="-954"/>
                    <a:pt x="11609" y="761"/>
                  </a:cubicBezTo>
                  <a:cubicBezTo>
                    <a:pt x="16848" y="2475"/>
                    <a:pt x="19896" y="6380"/>
                    <a:pt x="18562" y="9809"/>
                  </a:cubicBezTo>
                  <a:close/>
                </a:path>
              </a:pathLst>
            </a:custGeom>
            <a:solidFill>
              <a:srgbClr val="0079A9"/>
            </a:solidFill>
            <a:ln w="9525" cap="flat">
              <a:noFill/>
              <a:prstDash val="solid"/>
              <a:miter/>
            </a:ln>
          </p:spPr>
          <p:txBody>
            <a:bodyPr rtlCol="0" anchor="ctr"/>
            <a:lstStyle/>
            <a:p>
              <a:endParaRPr lang="en-IN"/>
            </a:p>
          </p:txBody>
        </p:sp>
        <p:sp>
          <p:nvSpPr>
            <p:cNvPr id="206" name="Freeform: Shape 205">
              <a:extLst>
                <a:ext uri="{FF2B5EF4-FFF2-40B4-BE49-F238E27FC236}">
                  <a16:creationId xmlns:a16="http://schemas.microsoft.com/office/drawing/2014/main" xmlns="" id="{E5314AB9-B4ED-4EBE-8C66-0ABAA24DA3B1}"/>
                </a:ext>
              </a:extLst>
            </p:cNvPr>
            <p:cNvSpPr/>
            <p:nvPr/>
          </p:nvSpPr>
          <p:spPr>
            <a:xfrm>
              <a:off x="5879336" y="2093894"/>
              <a:ext cx="14836" cy="9895"/>
            </a:xfrm>
            <a:custGeom>
              <a:avLst/>
              <a:gdLst>
                <a:gd name="connsiteX0" fmla="*/ 14406 w 14836"/>
                <a:gd name="connsiteY0" fmla="*/ 7091 h 9895"/>
                <a:gd name="connsiteX1" fmla="*/ 5643 w 14836"/>
                <a:gd name="connsiteY1" fmla="*/ 9377 h 9895"/>
                <a:gd name="connsiteX2" fmla="*/ -72 w 14836"/>
                <a:gd name="connsiteY2" fmla="*/ 2804 h 9895"/>
                <a:gd name="connsiteX3" fmla="*/ 8691 w 14836"/>
                <a:gd name="connsiteY3" fmla="*/ 423 h 9895"/>
                <a:gd name="connsiteX4" fmla="*/ 14406 w 14836"/>
                <a:gd name="connsiteY4" fmla="*/ 7091 h 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6" h="9895">
                  <a:moveTo>
                    <a:pt x="14406" y="7091"/>
                  </a:moveTo>
                  <a:cubicBezTo>
                    <a:pt x="13549" y="9567"/>
                    <a:pt x="9548" y="10520"/>
                    <a:pt x="5643" y="9377"/>
                  </a:cubicBezTo>
                  <a:cubicBezTo>
                    <a:pt x="1738" y="8234"/>
                    <a:pt x="-929" y="5281"/>
                    <a:pt x="-72" y="2804"/>
                  </a:cubicBezTo>
                  <a:cubicBezTo>
                    <a:pt x="785" y="328"/>
                    <a:pt x="4595" y="-720"/>
                    <a:pt x="8691" y="423"/>
                  </a:cubicBezTo>
                  <a:cubicBezTo>
                    <a:pt x="12787" y="1566"/>
                    <a:pt x="15359" y="4614"/>
                    <a:pt x="14406" y="7091"/>
                  </a:cubicBezTo>
                  <a:close/>
                </a:path>
              </a:pathLst>
            </a:custGeom>
            <a:solidFill>
              <a:srgbClr val="0079A9"/>
            </a:solidFill>
            <a:ln w="9525" cap="flat">
              <a:noFill/>
              <a:prstDash val="solid"/>
              <a:miter/>
            </a:ln>
          </p:spPr>
          <p:txBody>
            <a:bodyPr rtlCol="0" anchor="ctr"/>
            <a:lstStyle/>
            <a:p>
              <a:endParaRPr lang="en-IN"/>
            </a:p>
          </p:txBody>
        </p:sp>
        <p:sp>
          <p:nvSpPr>
            <p:cNvPr id="207" name="Freeform: Shape 206">
              <a:extLst>
                <a:ext uri="{FF2B5EF4-FFF2-40B4-BE49-F238E27FC236}">
                  <a16:creationId xmlns:a16="http://schemas.microsoft.com/office/drawing/2014/main" xmlns="" id="{40836638-042A-148B-4902-112A76AA809D}"/>
                </a:ext>
              </a:extLst>
            </p:cNvPr>
            <p:cNvSpPr/>
            <p:nvPr/>
          </p:nvSpPr>
          <p:spPr>
            <a:xfrm>
              <a:off x="5902486" y="2100814"/>
              <a:ext cx="18410" cy="13090"/>
            </a:xfrm>
            <a:custGeom>
              <a:avLst/>
              <a:gdLst>
                <a:gd name="connsiteX0" fmla="*/ 13449 w 18410"/>
                <a:gd name="connsiteY0" fmla="*/ 12935 h 13090"/>
                <a:gd name="connsiteX1" fmla="*/ 1066 w 18410"/>
                <a:gd name="connsiteY1" fmla="*/ 7982 h 13090"/>
                <a:gd name="connsiteX2" fmla="*/ 4305 w 18410"/>
                <a:gd name="connsiteY2" fmla="*/ 76 h 13090"/>
                <a:gd name="connsiteX3" fmla="*/ 16973 w 18410"/>
                <a:gd name="connsiteY3" fmla="*/ 5219 h 13090"/>
                <a:gd name="connsiteX4" fmla="*/ 13449 w 18410"/>
                <a:gd name="connsiteY4" fmla="*/ 12935 h 13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0" h="13090">
                  <a:moveTo>
                    <a:pt x="13449" y="12935"/>
                  </a:moveTo>
                  <a:cubicBezTo>
                    <a:pt x="8743" y="13556"/>
                    <a:pt x="4047" y="11678"/>
                    <a:pt x="1066" y="7982"/>
                  </a:cubicBezTo>
                  <a:cubicBezTo>
                    <a:pt x="-1505" y="4648"/>
                    <a:pt x="-172" y="1123"/>
                    <a:pt x="4305" y="76"/>
                  </a:cubicBezTo>
                  <a:cubicBezTo>
                    <a:pt x="9134" y="-547"/>
                    <a:pt x="13944" y="1404"/>
                    <a:pt x="16973" y="5219"/>
                  </a:cubicBezTo>
                  <a:cubicBezTo>
                    <a:pt x="19545" y="8744"/>
                    <a:pt x="17830" y="12458"/>
                    <a:pt x="13449" y="12935"/>
                  </a:cubicBezTo>
                  <a:close/>
                </a:path>
              </a:pathLst>
            </a:custGeom>
            <a:solidFill>
              <a:srgbClr val="0079A9"/>
            </a:solidFill>
            <a:ln w="9525" cap="flat">
              <a:no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AA778C62-1762-1241-E635-C402976275DB}"/>
                </a:ext>
              </a:extLst>
            </p:cNvPr>
            <p:cNvSpPr/>
            <p:nvPr/>
          </p:nvSpPr>
          <p:spPr>
            <a:xfrm>
              <a:off x="5955034" y="2135324"/>
              <a:ext cx="21009" cy="16825"/>
            </a:xfrm>
            <a:custGeom>
              <a:avLst/>
              <a:gdLst>
                <a:gd name="connsiteX0" fmla="*/ 19765 w 21009"/>
                <a:gd name="connsiteY0" fmla="*/ 14429 h 16825"/>
                <a:gd name="connsiteX1" fmla="*/ 6240 w 21009"/>
                <a:gd name="connsiteY1" fmla="*/ 14429 h 16825"/>
                <a:gd name="connsiteX2" fmla="*/ 525 w 21009"/>
                <a:gd name="connsiteY2" fmla="*/ 2713 h 16825"/>
                <a:gd name="connsiteX3" fmla="*/ 14526 w 21009"/>
                <a:gd name="connsiteY3" fmla="*/ 2713 h 16825"/>
                <a:gd name="connsiteX4" fmla="*/ 19765 w 21009"/>
                <a:gd name="connsiteY4" fmla="*/ 14429 h 16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09" h="16825">
                  <a:moveTo>
                    <a:pt x="19765" y="14429"/>
                  </a:moveTo>
                  <a:cubicBezTo>
                    <a:pt x="17384" y="17667"/>
                    <a:pt x="11383" y="17477"/>
                    <a:pt x="6240" y="14429"/>
                  </a:cubicBezTo>
                  <a:cubicBezTo>
                    <a:pt x="1096" y="11381"/>
                    <a:pt x="-1666" y="6237"/>
                    <a:pt x="525" y="2713"/>
                  </a:cubicBezTo>
                  <a:cubicBezTo>
                    <a:pt x="2716" y="-811"/>
                    <a:pt x="9002" y="-1097"/>
                    <a:pt x="14526" y="2713"/>
                  </a:cubicBezTo>
                  <a:cubicBezTo>
                    <a:pt x="20051" y="6523"/>
                    <a:pt x="22242" y="11095"/>
                    <a:pt x="19765" y="14429"/>
                  </a:cubicBezTo>
                  <a:close/>
                </a:path>
              </a:pathLst>
            </a:custGeom>
            <a:solidFill>
              <a:srgbClr val="0079A9"/>
            </a:solidFill>
            <a:ln w="9525" cap="flat">
              <a:no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198E5408-B11B-567A-0218-BF6846DD93EA}"/>
                </a:ext>
              </a:extLst>
            </p:cNvPr>
            <p:cNvSpPr/>
            <p:nvPr/>
          </p:nvSpPr>
          <p:spPr>
            <a:xfrm>
              <a:off x="5919303" y="2112362"/>
              <a:ext cx="32730" cy="24448"/>
            </a:xfrm>
            <a:custGeom>
              <a:avLst/>
              <a:gdLst>
                <a:gd name="connsiteX0" fmla="*/ 31399 w 32730"/>
                <a:gd name="connsiteY0" fmla="*/ 19960 h 24448"/>
                <a:gd name="connsiteX1" fmla="*/ 11015 w 32730"/>
                <a:gd name="connsiteY1" fmla="*/ 21675 h 24448"/>
                <a:gd name="connsiteX2" fmla="*/ 442 w 32730"/>
                <a:gd name="connsiteY2" fmla="*/ 5197 h 24448"/>
                <a:gd name="connsiteX3" fmla="*/ 21493 w 32730"/>
                <a:gd name="connsiteY3" fmla="*/ 2244 h 24448"/>
                <a:gd name="connsiteX4" fmla="*/ 31399 w 32730"/>
                <a:gd name="connsiteY4" fmla="*/ 19960 h 24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30" h="24448">
                  <a:moveTo>
                    <a:pt x="31399" y="19960"/>
                  </a:moveTo>
                  <a:cubicBezTo>
                    <a:pt x="28255" y="25199"/>
                    <a:pt x="19111" y="25866"/>
                    <a:pt x="11015" y="21675"/>
                  </a:cubicBezTo>
                  <a:cubicBezTo>
                    <a:pt x="2919" y="17484"/>
                    <a:pt x="-2130" y="10721"/>
                    <a:pt x="442" y="5197"/>
                  </a:cubicBezTo>
                  <a:cubicBezTo>
                    <a:pt x="3014" y="-328"/>
                    <a:pt x="12444" y="-1757"/>
                    <a:pt x="21493" y="2244"/>
                  </a:cubicBezTo>
                  <a:cubicBezTo>
                    <a:pt x="30541" y="6244"/>
                    <a:pt x="34637" y="15198"/>
                    <a:pt x="31399" y="19960"/>
                  </a:cubicBezTo>
                  <a:close/>
                </a:path>
              </a:pathLst>
            </a:custGeom>
            <a:solidFill>
              <a:srgbClr val="0079A9"/>
            </a:solidFill>
            <a:ln w="9525" cap="flat">
              <a:no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9987C228-7A4D-7CAA-797F-CB28743453CC}"/>
                </a:ext>
              </a:extLst>
            </p:cNvPr>
            <p:cNvSpPr/>
            <p:nvPr/>
          </p:nvSpPr>
          <p:spPr>
            <a:xfrm>
              <a:off x="5982443" y="2150637"/>
              <a:ext cx="13796" cy="11598"/>
            </a:xfrm>
            <a:custGeom>
              <a:avLst/>
              <a:gdLst>
                <a:gd name="connsiteX0" fmla="*/ 12644 w 13796"/>
                <a:gd name="connsiteY0" fmla="*/ 10260 h 11598"/>
                <a:gd name="connsiteX1" fmla="*/ 3596 w 13796"/>
                <a:gd name="connsiteY1" fmla="*/ 9498 h 11598"/>
                <a:gd name="connsiteX2" fmla="*/ 452 w 13796"/>
                <a:gd name="connsiteY2" fmla="*/ 1402 h 11598"/>
                <a:gd name="connsiteX3" fmla="*/ 9977 w 13796"/>
                <a:gd name="connsiteY3" fmla="*/ 1974 h 11598"/>
                <a:gd name="connsiteX4" fmla="*/ 12644 w 13796"/>
                <a:gd name="connsiteY4" fmla="*/ 10260 h 11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6" h="11598">
                  <a:moveTo>
                    <a:pt x="12644" y="10260"/>
                  </a:moveTo>
                  <a:cubicBezTo>
                    <a:pt x="10930" y="12356"/>
                    <a:pt x="7024" y="11784"/>
                    <a:pt x="3596" y="9498"/>
                  </a:cubicBezTo>
                  <a:cubicBezTo>
                    <a:pt x="166" y="7212"/>
                    <a:pt x="-1167" y="3498"/>
                    <a:pt x="452" y="1402"/>
                  </a:cubicBezTo>
                  <a:cubicBezTo>
                    <a:pt x="2072" y="-693"/>
                    <a:pt x="6167" y="-503"/>
                    <a:pt x="9977" y="1974"/>
                  </a:cubicBezTo>
                  <a:cubicBezTo>
                    <a:pt x="13787" y="4450"/>
                    <a:pt x="14359" y="8451"/>
                    <a:pt x="12644" y="10260"/>
                  </a:cubicBezTo>
                  <a:close/>
                </a:path>
              </a:pathLst>
            </a:custGeom>
            <a:solidFill>
              <a:srgbClr val="0079A9"/>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2186DB07-417E-0078-3261-0AF2A588E64B}"/>
                </a:ext>
              </a:extLst>
            </p:cNvPr>
            <p:cNvSpPr/>
            <p:nvPr/>
          </p:nvSpPr>
          <p:spPr>
            <a:xfrm>
              <a:off x="5968321" y="2163293"/>
              <a:ext cx="11484" cy="9639"/>
            </a:xfrm>
            <a:custGeom>
              <a:avLst/>
              <a:gdLst>
                <a:gd name="connsiteX0" fmla="*/ 10574 w 11484"/>
                <a:gd name="connsiteY0" fmla="*/ 8177 h 9639"/>
                <a:gd name="connsiteX1" fmla="*/ 2955 w 11484"/>
                <a:gd name="connsiteY1" fmla="*/ 8177 h 9639"/>
                <a:gd name="connsiteX2" fmla="*/ 383 w 11484"/>
                <a:gd name="connsiteY2" fmla="*/ 1319 h 9639"/>
                <a:gd name="connsiteX3" fmla="*/ 8098 w 11484"/>
                <a:gd name="connsiteY3" fmla="*/ 1319 h 9639"/>
                <a:gd name="connsiteX4" fmla="*/ 10574 w 11484"/>
                <a:gd name="connsiteY4" fmla="*/ 8177 h 9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84" h="9639">
                  <a:moveTo>
                    <a:pt x="10574" y="8177"/>
                  </a:moveTo>
                  <a:cubicBezTo>
                    <a:pt x="8393" y="10075"/>
                    <a:pt x="5135" y="10075"/>
                    <a:pt x="2955" y="8177"/>
                  </a:cubicBezTo>
                  <a:cubicBezTo>
                    <a:pt x="97" y="6272"/>
                    <a:pt x="-1046" y="3128"/>
                    <a:pt x="383" y="1319"/>
                  </a:cubicBezTo>
                  <a:cubicBezTo>
                    <a:pt x="1811" y="-491"/>
                    <a:pt x="5240" y="-491"/>
                    <a:pt x="8098" y="1319"/>
                  </a:cubicBezTo>
                  <a:cubicBezTo>
                    <a:pt x="10955" y="3128"/>
                    <a:pt x="12098" y="6367"/>
                    <a:pt x="10574" y="8177"/>
                  </a:cubicBezTo>
                  <a:close/>
                </a:path>
              </a:pathLst>
            </a:custGeom>
            <a:solidFill>
              <a:srgbClr val="0079A9"/>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8C666556-BDDF-3D5D-13F7-300057CC0337}"/>
                </a:ext>
              </a:extLst>
            </p:cNvPr>
            <p:cNvSpPr/>
            <p:nvPr/>
          </p:nvSpPr>
          <p:spPr>
            <a:xfrm>
              <a:off x="5945101" y="2162090"/>
              <a:ext cx="17073" cy="14702"/>
            </a:xfrm>
            <a:custGeom>
              <a:avLst/>
              <a:gdLst>
                <a:gd name="connsiteX0" fmla="*/ 15887 w 17073"/>
                <a:gd name="connsiteY0" fmla="*/ 12523 h 14702"/>
                <a:gd name="connsiteX1" fmla="*/ 4553 w 17073"/>
                <a:gd name="connsiteY1" fmla="*/ 12523 h 14702"/>
                <a:gd name="connsiteX2" fmla="*/ 552 w 17073"/>
                <a:gd name="connsiteY2" fmla="*/ 2331 h 14702"/>
                <a:gd name="connsiteX3" fmla="*/ 12077 w 17073"/>
                <a:gd name="connsiteY3" fmla="*/ 2331 h 14702"/>
                <a:gd name="connsiteX4" fmla="*/ 15887 w 17073"/>
                <a:gd name="connsiteY4" fmla="*/ 12523 h 14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3" h="14702">
                  <a:moveTo>
                    <a:pt x="15887" y="12523"/>
                  </a:moveTo>
                  <a:cubicBezTo>
                    <a:pt x="12649" y="15377"/>
                    <a:pt x="7791" y="15377"/>
                    <a:pt x="4553" y="12523"/>
                  </a:cubicBezTo>
                  <a:cubicBezTo>
                    <a:pt x="552" y="9665"/>
                    <a:pt x="-1448" y="5284"/>
                    <a:pt x="552" y="2331"/>
                  </a:cubicBezTo>
                  <a:cubicBezTo>
                    <a:pt x="3743" y="-828"/>
                    <a:pt x="8887" y="-828"/>
                    <a:pt x="12077" y="2331"/>
                  </a:cubicBezTo>
                  <a:cubicBezTo>
                    <a:pt x="16364" y="4903"/>
                    <a:pt x="18078" y="9665"/>
                    <a:pt x="15887" y="12523"/>
                  </a:cubicBezTo>
                  <a:close/>
                </a:path>
              </a:pathLst>
            </a:custGeom>
            <a:solidFill>
              <a:srgbClr val="0079A9"/>
            </a:solidFill>
            <a:ln w="9525" cap="flat">
              <a:no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860C8FB0-E06C-F002-0D33-DBB6ECE074B7}"/>
                </a:ext>
              </a:extLst>
            </p:cNvPr>
            <p:cNvSpPr/>
            <p:nvPr/>
          </p:nvSpPr>
          <p:spPr>
            <a:xfrm>
              <a:off x="5916788" y="2144531"/>
              <a:ext cx="21994" cy="17916"/>
            </a:xfrm>
            <a:custGeom>
              <a:avLst/>
              <a:gdLst>
                <a:gd name="connsiteX0" fmla="*/ 20959 w 21994"/>
                <a:gd name="connsiteY0" fmla="*/ 14366 h 17916"/>
                <a:gd name="connsiteX1" fmla="*/ 6767 w 21994"/>
                <a:gd name="connsiteY1" fmla="*/ 15985 h 17916"/>
                <a:gd name="connsiteX2" fmla="*/ 385 w 21994"/>
                <a:gd name="connsiteY2" fmla="*/ 3983 h 17916"/>
                <a:gd name="connsiteX3" fmla="*/ 14768 w 21994"/>
                <a:gd name="connsiteY3" fmla="*/ 1888 h 17916"/>
                <a:gd name="connsiteX4" fmla="*/ 20959 w 21994"/>
                <a:gd name="connsiteY4" fmla="*/ 14366 h 17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4" h="17916">
                  <a:moveTo>
                    <a:pt x="20959" y="14366"/>
                  </a:moveTo>
                  <a:cubicBezTo>
                    <a:pt x="17283" y="18340"/>
                    <a:pt x="11244" y="19028"/>
                    <a:pt x="6767" y="15985"/>
                  </a:cubicBezTo>
                  <a:cubicBezTo>
                    <a:pt x="1433" y="12937"/>
                    <a:pt x="-1615" y="7889"/>
                    <a:pt x="385" y="3983"/>
                  </a:cubicBezTo>
                  <a:cubicBezTo>
                    <a:pt x="3862" y="-422"/>
                    <a:pt x="10177" y="-1342"/>
                    <a:pt x="14768" y="1888"/>
                  </a:cubicBezTo>
                  <a:cubicBezTo>
                    <a:pt x="20483" y="4936"/>
                    <a:pt x="23246" y="10556"/>
                    <a:pt x="20959" y="14366"/>
                  </a:cubicBezTo>
                  <a:close/>
                </a:path>
              </a:pathLst>
            </a:custGeom>
            <a:solidFill>
              <a:srgbClr val="0079A9"/>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DA46DD6E-77C2-8335-732B-0F37D20CDC30}"/>
                </a:ext>
              </a:extLst>
            </p:cNvPr>
            <p:cNvSpPr/>
            <p:nvPr/>
          </p:nvSpPr>
          <p:spPr>
            <a:xfrm>
              <a:off x="5887092" y="2114373"/>
              <a:ext cx="23166" cy="16651"/>
            </a:xfrm>
            <a:custGeom>
              <a:avLst/>
              <a:gdLst>
                <a:gd name="connsiteX0" fmla="*/ 22461 w 23166"/>
                <a:gd name="connsiteY0" fmla="*/ 12520 h 16651"/>
                <a:gd name="connsiteX1" fmla="*/ 8364 w 23166"/>
                <a:gd name="connsiteY1" fmla="*/ 15473 h 16651"/>
                <a:gd name="connsiteX2" fmla="*/ -18 w 23166"/>
                <a:gd name="connsiteY2" fmla="*/ 4615 h 16651"/>
                <a:gd name="connsiteX3" fmla="*/ 14364 w 23166"/>
                <a:gd name="connsiteY3" fmla="*/ 900 h 16651"/>
                <a:gd name="connsiteX4" fmla="*/ 22461 w 23166"/>
                <a:gd name="connsiteY4" fmla="*/ 12520 h 16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66" h="16651">
                  <a:moveTo>
                    <a:pt x="22461" y="12520"/>
                  </a:moveTo>
                  <a:cubicBezTo>
                    <a:pt x="20651" y="16521"/>
                    <a:pt x="14364" y="17759"/>
                    <a:pt x="8364" y="15473"/>
                  </a:cubicBezTo>
                  <a:cubicBezTo>
                    <a:pt x="2363" y="13187"/>
                    <a:pt x="-1161" y="8710"/>
                    <a:pt x="-18" y="4615"/>
                  </a:cubicBezTo>
                  <a:cubicBezTo>
                    <a:pt x="1125" y="519"/>
                    <a:pt x="7983" y="-1291"/>
                    <a:pt x="14364" y="900"/>
                  </a:cubicBezTo>
                  <a:cubicBezTo>
                    <a:pt x="20746" y="3091"/>
                    <a:pt x="24271" y="8425"/>
                    <a:pt x="22461" y="12520"/>
                  </a:cubicBezTo>
                  <a:close/>
                </a:path>
              </a:pathLst>
            </a:custGeom>
            <a:solidFill>
              <a:srgbClr val="0079A9"/>
            </a:solidFill>
            <a:ln w="9525" cap="flat">
              <a:no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258649F1-ACE5-B500-45B9-8536C7759C74}"/>
                </a:ext>
              </a:extLst>
            </p:cNvPr>
            <p:cNvSpPr/>
            <p:nvPr/>
          </p:nvSpPr>
          <p:spPr>
            <a:xfrm>
              <a:off x="5891264" y="2135794"/>
              <a:ext cx="8449" cy="6585"/>
            </a:xfrm>
            <a:custGeom>
              <a:avLst/>
              <a:gdLst>
                <a:gd name="connsiteX0" fmla="*/ 8002 w 8449"/>
                <a:gd name="connsiteY0" fmla="*/ 4815 h 6585"/>
                <a:gd name="connsiteX1" fmla="*/ 2859 w 8449"/>
                <a:gd name="connsiteY1" fmla="*/ 6053 h 6585"/>
                <a:gd name="connsiteX2" fmla="*/ -94 w 8449"/>
                <a:gd name="connsiteY2" fmla="*/ 1672 h 6585"/>
                <a:gd name="connsiteX3" fmla="*/ 5145 w 8449"/>
                <a:gd name="connsiteY3" fmla="*/ 434 h 6585"/>
                <a:gd name="connsiteX4" fmla="*/ 8002 w 8449"/>
                <a:gd name="connsiteY4" fmla="*/ 4815 h 6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9" h="6585">
                  <a:moveTo>
                    <a:pt x="8002" y="4815"/>
                  </a:moveTo>
                  <a:cubicBezTo>
                    <a:pt x="6869" y="6503"/>
                    <a:pt x="4630" y="7042"/>
                    <a:pt x="2859" y="6053"/>
                  </a:cubicBezTo>
                  <a:cubicBezTo>
                    <a:pt x="573" y="5196"/>
                    <a:pt x="-665" y="3196"/>
                    <a:pt x="-94" y="1672"/>
                  </a:cubicBezTo>
                  <a:cubicBezTo>
                    <a:pt x="1097" y="9"/>
                    <a:pt x="3335" y="-520"/>
                    <a:pt x="5145" y="434"/>
                  </a:cubicBezTo>
                  <a:cubicBezTo>
                    <a:pt x="7431" y="1386"/>
                    <a:pt x="8764" y="3291"/>
                    <a:pt x="8002" y="4815"/>
                  </a:cubicBezTo>
                  <a:close/>
                </a:path>
              </a:pathLst>
            </a:custGeom>
            <a:solidFill>
              <a:srgbClr val="0079A9"/>
            </a:solidFill>
            <a:ln w="9525" cap="flat">
              <a:no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BDF671B2-E24B-D453-02CF-A980DD3E0E0C}"/>
                </a:ext>
              </a:extLst>
            </p:cNvPr>
            <p:cNvSpPr/>
            <p:nvPr/>
          </p:nvSpPr>
          <p:spPr>
            <a:xfrm>
              <a:off x="5972996" y="2060006"/>
              <a:ext cx="21728" cy="15276"/>
            </a:xfrm>
            <a:custGeom>
              <a:avLst/>
              <a:gdLst>
                <a:gd name="connsiteX0" fmla="*/ 20949 w 21728"/>
                <a:gd name="connsiteY0" fmla="*/ 13166 h 15276"/>
                <a:gd name="connsiteX1" fmla="*/ 7424 w 21728"/>
                <a:gd name="connsiteY1" fmla="*/ 13166 h 15276"/>
                <a:gd name="connsiteX2" fmla="*/ 185 w 21728"/>
                <a:gd name="connsiteY2" fmla="*/ 2212 h 15276"/>
                <a:gd name="connsiteX3" fmla="*/ 13805 w 21728"/>
                <a:gd name="connsiteY3" fmla="*/ 2212 h 15276"/>
                <a:gd name="connsiteX4" fmla="*/ 20949 w 21728"/>
                <a:gd name="connsiteY4" fmla="*/ 13166 h 15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8" h="15276">
                  <a:moveTo>
                    <a:pt x="20949" y="13166"/>
                  </a:moveTo>
                  <a:cubicBezTo>
                    <a:pt x="19044" y="16023"/>
                    <a:pt x="13043" y="15833"/>
                    <a:pt x="7424" y="13166"/>
                  </a:cubicBezTo>
                  <a:cubicBezTo>
                    <a:pt x="1804" y="10499"/>
                    <a:pt x="-1435" y="5260"/>
                    <a:pt x="185" y="2212"/>
                  </a:cubicBezTo>
                  <a:cubicBezTo>
                    <a:pt x="1804" y="-836"/>
                    <a:pt x="7995" y="-741"/>
                    <a:pt x="13805" y="2212"/>
                  </a:cubicBezTo>
                  <a:cubicBezTo>
                    <a:pt x="19616" y="5165"/>
                    <a:pt x="22854" y="10213"/>
                    <a:pt x="20949" y="13166"/>
                  </a:cubicBezTo>
                  <a:close/>
                </a:path>
              </a:pathLst>
            </a:custGeom>
            <a:solidFill>
              <a:srgbClr val="0079A9"/>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788C6BBD-02D7-E96C-8410-85331EC1E32E}"/>
                </a:ext>
              </a:extLst>
            </p:cNvPr>
            <p:cNvSpPr/>
            <p:nvPr/>
          </p:nvSpPr>
          <p:spPr>
            <a:xfrm>
              <a:off x="5924166" y="2044219"/>
              <a:ext cx="27200" cy="17592"/>
            </a:xfrm>
            <a:custGeom>
              <a:avLst/>
              <a:gdLst>
                <a:gd name="connsiteX0" fmla="*/ 26536 w 27200"/>
                <a:gd name="connsiteY0" fmla="*/ 14189 h 17592"/>
                <a:gd name="connsiteX1" fmla="*/ 10343 w 27200"/>
                <a:gd name="connsiteY1" fmla="*/ 15713 h 17592"/>
                <a:gd name="connsiteX2" fmla="*/ 56 w 27200"/>
                <a:gd name="connsiteY2" fmla="*/ 3617 h 17592"/>
                <a:gd name="connsiteX3" fmla="*/ 16439 w 27200"/>
                <a:gd name="connsiteY3" fmla="*/ 1807 h 17592"/>
                <a:gd name="connsiteX4" fmla="*/ 26536 w 27200"/>
                <a:gd name="connsiteY4" fmla="*/ 14189 h 17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00" h="17592">
                  <a:moveTo>
                    <a:pt x="26536" y="14189"/>
                  </a:moveTo>
                  <a:cubicBezTo>
                    <a:pt x="24726" y="17999"/>
                    <a:pt x="17487" y="18666"/>
                    <a:pt x="10343" y="15713"/>
                  </a:cubicBezTo>
                  <a:cubicBezTo>
                    <a:pt x="3199" y="12761"/>
                    <a:pt x="-1468" y="7522"/>
                    <a:pt x="56" y="3617"/>
                  </a:cubicBezTo>
                  <a:cubicBezTo>
                    <a:pt x="1580" y="-289"/>
                    <a:pt x="9010" y="-1336"/>
                    <a:pt x="16439" y="1807"/>
                  </a:cubicBezTo>
                  <a:cubicBezTo>
                    <a:pt x="23869" y="4950"/>
                    <a:pt x="28441" y="10475"/>
                    <a:pt x="26536" y="14189"/>
                  </a:cubicBezTo>
                  <a:close/>
                </a:path>
              </a:pathLst>
            </a:custGeom>
            <a:solidFill>
              <a:srgbClr val="0079A9"/>
            </a:solidFill>
            <a:ln w="9525" cap="flat">
              <a:no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31E09124-BFB2-3C4B-608F-7045A181AA5F}"/>
                </a:ext>
              </a:extLst>
            </p:cNvPr>
            <p:cNvSpPr/>
            <p:nvPr/>
          </p:nvSpPr>
          <p:spPr>
            <a:xfrm>
              <a:off x="5896821" y="2168342"/>
              <a:ext cx="13324" cy="10971"/>
            </a:xfrm>
            <a:custGeom>
              <a:avLst/>
              <a:gdLst>
                <a:gd name="connsiteX0" fmla="*/ 12733 w 13324"/>
                <a:gd name="connsiteY0" fmla="*/ 8271 h 10971"/>
                <a:gd name="connsiteX1" fmla="*/ 3969 w 13324"/>
                <a:gd name="connsiteY1" fmla="*/ 10176 h 10971"/>
                <a:gd name="connsiteX2" fmla="*/ -50 w 13324"/>
                <a:gd name="connsiteY2" fmla="*/ 3320 h 10971"/>
                <a:gd name="connsiteX3" fmla="*/ 64 w 13324"/>
                <a:gd name="connsiteY3" fmla="*/ 2937 h 10971"/>
                <a:gd name="connsiteX4" fmla="*/ 8827 w 13324"/>
                <a:gd name="connsiteY4" fmla="*/ 746 h 10971"/>
                <a:gd name="connsiteX5" fmla="*/ 12904 w 13324"/>
                <a:gd name="connsiteY5" fmla="*/ 7724 h 10971"/>
                <a:gd name="connsiteX6" fmla="*/ 12733 w 13324"/>
                <a:gd name="connsiteY6" fmla="*/ 8271 h 10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4" h="10971">
                  <a:moveTo>
                    <a:pt x="12733" y="8271"/>
                  </a:moveTo>
                  <a:cubicBezTo>
                    <a:pt x="10627" y="10888"/>
                    <a:pt x="6979" y="11682"/>
                    <a:pt x="3969" y="10176"/>
                  </a:cubicBezTo>
                  <a:cubicBezTo>
                    <a:pt x="969" y="9393"/>
                    <a:pt x="-831" y="6323"/>
                    <a:pt x="-50" y="3320"/>
                  </a:cubicBezTo>
                  <a:cubicBezTo>
                    <a:pt x="-12" y="3191"/>
                    <a:pt x="17" y="3064"/>
                    <a:pt x="64" y="2937"/>
                  </a:cubicBezTo>
                  <a:cubicBezTo>
                    <a:pt x="1998" y="77"/>
                    <a:pt x="5779" y="-867"/>
                    <a:pt x="8827" y="746"/>
                  </a:cubicBezTo>
                  <a:cubicBezTo>
                    <a:pt x="11885" y="1546"/>
                    <a:pt x="13704" y="4671"/>
                    <a:pt x="12904" y="7724"/>
                  </a:cubicBezTo>
                  <a:cubicBezTo>
                    <a:pt x="12856" y="7909"/>
                    <a:pt x="12799" y="8092"/>
                    <a:pt x="12733" y="8271"/>
                  </a:cubicBezTo>
                  <a:close/>
                </a:path>
              </a:pathLst>
            </a:custGeom>
            <a:solidFill>
              <a:srgbClr val="0079A9"/>
            </a:solidFill>
            <a:ln w="9525" cap="flat">
              <a:noFill/>
              <a:prstDash val="solid"/>
              <a:miter/>
            </a:ln>
          </p:spPr>
          <p:txBody>
            <a:bodyPr rtlCol="0" anchor="ctr"/>
            <a:lstStyle/>
            <a:p>
              <a:endParaRPr lang="en-IN"/>
            </a:p>
          </p:txBody>
        </p:sp>
        <p:sp>
          <p:nvSpPr>
            <p:cNvPr id="219" name="Freeform: Shape 218">
              <a:extLst>
                <a:ext uri="{FF2B5EF4-FFF2-40B4-BE49-F238E27FC236}">
                  <a16:creationId xmlns:a16="http://schemas.microsoft.com/office/drawing/2014/main" xmlns="" id="{3A95BB11-A8F8-E79E-5079-AC4F2DF8DBA3}"/>
                </a:ext>
              </a:extLst>
            </p:cNvPr>
            <p:cNvSpPr/>
            <p:nvPr/>
          </p:nvSpPr>
          <p:spPr>
            <a:xfrm>
              <a:off x="5895001" y="2148530"/>
              <a:ext cx="20662" cy="16505"/>
            </a:xfrm>
            <a:custGeom>
              <a:avLst/>
              <a:gdLst>
                <a:gd name="connsiteX0" fmla="*/ 19791 w 20662"/>
                <a:gd name="connsiteY0" fmla="*/ 12367 h 16505"/>
                <a:gd name="connsiteX1" fmla="*/ 6647 w 20662"/>
                <a:gd name="connsiteY1" fmla="*/ 15320 h 16505"/>
                <a:gd name="connsiteX2" fmla="*/ 265 w 20662"/>
                <a:gd name="connsiteY2" fmla="*/ 4462 h 16505"/>
                <a:gd name="connsiteX3" fmla="*/ 13381 w 20662"/>
                <a:gd name="connsiteY3" fmla="*/ 1396 h 16505"/>
                <a:gd name="connsiteX4" fmla="*/ 13410 w 20662"/>
                <a:gd name="connsiteY4" fmla="*/ 1414 h 16505"/>
                <a:gd name="connsiteX5" fmla="*/ 19791 w 20662"/>
                <a:gd name="connsiteY5" fmla="*/ 12367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62" h="16505">
                  <a:moveTo>
                    <a:pt x="19791" y="12367"/>
                  </a:moveTo>
                  <a:cubicBezTo>
                    <a:pt x="16686" y="16377"/>
                    <a:pt x="11171" y="17617"/>
                    <a:pt x="6647" y="15320"/>
                  </a:cubicBezTo>
                  <a:cubicBezTo>
                    <a:pt x="1408" y="13129"/>
                    <a:pt x="-1449" y="8367"/>
                    <a:pt x="265" y="4462"/>
                  </a:cubicBezTo>
                  <a:cubicBezTo>
                    <a:pt x="3037" y="-7"/>
                    <a:pt x="8914" y="-1379"/>
                    <a:pt x="13381" y="1396"/>
                  </a:cubicBezTo>
                  <a:cubicBezTo>
                    <a:pt x="13391" y="1402"/>
                    <a:pt x="13400" y="1408"/>
                    <a:pt x="13410" y="1414"/>
                  </a:cubicBezTo>
                  <a:cubicBezTo>
                    <a:pt x="18934" y="3890"/>
                    <a:pt x="21792" y="8843"/>
                    <a:pt x="19791" y="12367"/>
                  </a:cubicBezTo>
                  <a:close/>
                </a:path>
              </a:pathLst>
            </a:custGeom>
            <a:solidFill>
              <a:srgbClr val="0079A9"/>
            </a:solidFill>
            <a:ln w="9525" cap="flat">
              <a:no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84F3B545-3773-3760-EF8D-6572E665B552}"/>
                </a:ext>
              </a:extLst>
            </p:cNvPr>
            <p:cNvSpPr/>
            <p:nvPr/>
          </p:nvSpPr>
          <p:spPr>
            <a:xfrm>
              <a:off x="5876568" y="2148755"/>
              <a:ext cx="14526" cy="11628"/>
            </a:xfrm>
            <a:custGeom>
              <a:avLst/>
              <a:gdLst>
                <a:gd name="connsiteX0" fmla="*/ 13936 w 14526"/>
                <a:gd name="connsiteY0" fmla="*/ 8428 h 11628"/>
                <a:gd name="connsiteX1" fmla="*/ 4982 w 14526"/>
                <a:gd name="connsiteY1" fmla="*/ 10809 h 11628"/>
                <a:gd name="connsiteX2" fmla="*/ 29 w 14526"/>
                <a:gd name="connsiteY2" fmla="*/ 3665 h 11628"/>
                <a:gd name="connsiteX3" fmla="*/ 9554 w 14526"/>
                <a:gd name="connsiteY3" fmla="*/ 712 h 11628"/>
                <a:gd name="connsiteX4" fmla="*/ 13936 w 14526"/>
                <a:gd name="connsiteY4" fmla="*/ 8428 h 11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6" h="11628">
                  <a:moveTo>
                    <a:pt x="13936" y="8428"/>
                  </a:moveTo>
                  <a:cubicBezTo>
                    <a:pt x="12021" y="11422"/>
                    <a:pt x="8135" y="12456"/>
                    <a:pt x="4982" y="10809"/>
                  </a:cubicBezTo>
                  <a:cubicBezTo>
                    <a:pt x="1172" y="9761"/>
                    <a:pt x="-1019" y="6523"/>
                    <a:pt x="29" y="3665"/>
                  </a:cubicBezTo>
                  <a:cubicBezTo>
                    <a:pt x="1915" y="302"/>
                    <a:pt x="6096" y="-995"/>
                    <a:pt x="9554" y="712"/>
                  </a:cubicBezTo>
                  <a:cubicBezTo>
                    <a:pt x="13078" y="2617"/>
                    <a:pt x="15174" y="5665"/>
                    <a:pt x="13936" y="8428"/>
                  </a:cubicBezTo>
                  <a:close/>
                </a:path>
              </a:pathLst>
            </a:custGeom>
            <a:solidFill>
              <a:srgbClr val="0079A9"/>
            </a:solidFill>
            <a:ln w="9525" cap="flat">
              <a:noFill/>
              <a:prstDash val="solid"/>
              <a:miter/>
            </a:ln>
          </p:spPr>
          <p:txBody>
            <a:bodyPr rtlCol="0" anchor="ctr"/>
            <a:lstStyle/>
            <a:p>
              <a:endParaRPr lang="en-IN"/>
            </a:p>
          </p:txBody>
        </p:sp>
        <p:sp>
          <p:nvSpPr>
            <p:cNvPr id="221" name="Freeform: Shape 220">
              <a:extLst>
                <a:ext uri="{FF2B5EF4-FFF2-40B4-BE49-F238E27FC236}">
                  <a16:creationId xmlns:a16="http://schemas.microsoft.com/office/drawing/2014/main" xmlns="" id="{44903AB5-8CA3-9CCE-A31A-E5616D8B4186}"/>
                </a:ext>
              </a:extLst>
            </p:cNvPr>
            <p:cNvSpPr/>
            <p:nvPr/>
          </p:nvSpPr>
          <p:spPr>
            <a:xfrm>
              <a:off x="5775671" y="2151411"/>
              <a:ext cx="406582" cy="282702"/>
            </a:xfrm>
            <a:custGeom>
              <a:avLst/>
              <a:gdLst>
                <a:gd name="connsiteX0" fmla="*/ 10629 w 406582"/>
                <a:gd name="connsiteY0" fmla="*/ 263423 h 282702"/>
                <a:gd name="connsiteX1" fmla="*/ 305333 w 406582"/>
                <a:gd name="connsiteY1" fmla="*/ -39 h 282702"/>
                <a:gd name="connsiteX2" fmla="*/ 310762 w 406582"/>
                <a:gd name="connsiteY2" fmla="*/ 3009 h 282702"/>
                <a:gd name="connsiteX3" fmla="*/ 317144 w 406582"/>
                <a:gd name="connsiteY3" fmla="*/ 7010 h 282702"/>
                <a:gd name="connsiteX4" fmla="*/ 319049 w 406582"/>
                <a:gd name="connsiteY4" fmla="*/ 8248 h 282702"/>
                <a:gd name="connsiteX5" fmla="*/ 321144 w 406582"/>
                <a:gd name="connsiteY5" fmla="*/ 9486 h 282702"/>
                <a:gd name="connsiteX6" fmla="*/ 325335 w 406582"/>
                <a:gd name="connsiteY6" fmla="*/ 12725 h 282702"/>
                <a:gd name="connsiteX7" fmla="*/ 367340 w 406582"/>
                <a:gd name="connsiteY7" fmla="*/ 56445 h 282702"/>
                <a:gd name="connsiteX8" fmla="*/ 401154 w 406582"/>
                <a:gd name="connsiteY8" fmla="*/ 133311 h 282702"/>
                <a:gd name="connsiteX9" fmla="*/ 406298 w 406582"/>
                <a:gd name="connsiteY9" fmla="*/ 179698 h 282702"/>
                <a:gd name="connsiteX10" fmla="*/ 404393 w 406582"/>
                <a:gd name="connsiteY10" fmla="*/ 200653 h 282702"/>
                <a:gd name="connsiteX11" fmla="*/ 399059 w 406582"/>
                <a:gd name="connsiteY11" fmla="*/ 217703 h 282702"/>
                <a:gd name="connsiteX12" fmla="*/ 12058 w 406582"/>
                <a:gd name="connsiteY12" fmla="*/ 282663 h 282702"/>
                <a:gd name="connsiteX13" fmla="*/ 10724 w 406582"/>
                <a:gd name="connsiteY13" fmla="*/ 280663 h 282702"/>
                <a:gd name="connsiteX14" fmla="*/ 7105 w 406582"/>
                <a:gd name="connsiteY14" fmla="*/ 275520 h 282702"/>
                <a:gd name="connsiteX15" fmla="*/ 5295 w 406582"/>
                <a:gd name="connsiteY15" fmla="*/ 273424 h 282702"/>
                <a:gd name="connsiteX16" fmla="*/ 3581 w 406582"/>
                <a:gd name="connsiteY16" fmla="*/ 273424 h 282702"/>
                <a:gd name="connsiteX17" fmla="*/ 1199 w 406582"/>
                <a:gd name="connsiteY17" fmla="*/ 273424 h 282702"/>
                <a:gd name="connsiteX18" fmla="*/ 10629 w 406582"/>
                <a:gd name="connsiteY18" fmla="*/ 263423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6582" h="282702">
                  <a:moveTo>
                    <a:pt x="10629" y="263423"/>
                  </a:moveTo>
                  <a:lnTo>
                    <a:pt x="305333" y="-39"/>
                  </a:lnTo>
                  <a:lnTo>
                    <a:pt x="310762" y="3009"/>
                  </a:lnTo>
                  <a:lnTo>
                    <a:pt x="317144" y="7010"/>
                  </a:lnTo>
                  <a:lnTo>
                    <a:pt x="319049" y="8248"/>
                  </a:lnTo>
                  <a:cubicBezTo>
                    <a:pt x="320096" y="8248"/>
                    <a:pt x="320477" y="9105"/>
                    <a:pt x="321144" y="9486"/>
                  </a:cubicBezTo>
                  <a:lnTo>
                    <a:pt x="325335" y="12725"/>
                  </a:lnTo>
                  <a:cubicBezTo>
                    <a:pt x="341451" y="25105"/>
                    <a:pt x="355615" y="39844"/>
                    <a:pt x="367340" y="56445"/>
                  </a:cubicBezTo>
                  <a:cubicBezTo>
                    <a:pt x="383504" y="79622"/>
                    <a:pt x="394991" y="105733"/>
                    <a:pt x="401154" y="133311"/>
                  </a:cubicBezTo>
                  <a:cubicBezTo>
                    <a:pt x="404602" y="148531"/>
                    <a:pt x="406326" y="164096"/>
                    <a:pt x="406298" y="179698"/>
                  </a:cubicBezTo>
                  <a:cubicBezTo>
                    <a:pt x="406545" y="186737"/>
                    <a:pt x="405907" y="193776"/>
                    <a:pt x="404393" y="200653"/>
                  </a:cubicBezTo>
                  <a:cubicBezTo>
                    <a:pt x="403135" y="206482"/>
                    <a:pt x="401354" y="212197"/>
                    <a:pt x="399059" y="217703"/>
                  </a:cubicBezTo>
                  <a:lnTo>
                    <a:pt x="12058" y="282663"/>
                  </a:lnTo>
                  <a:lnTo>
                    <a:pt x="10724" y="280663"/>
                  </a:lnTo>
                  <a:cubicBezTo>
                    <a:pt x="9772" y="279425"/>
                    <a:pt x="8534" y="277710"/>
                    <a:pt x="7105" y="275520"/>
                  </a:cubicBezTo>
                  <a:cubicBezTo>
                    <a:pt x="6705" y="274672"/>
                    <a:pt x="6076" y="273948"/>
                    <a:pt x="5295" y="273424"/>
                  </a:cubicBezTo>
                  <a:lnTo>
                    <a:pt x="3581" y="273424"/>
                  </a:lnTo>
                  <a:lnTo>
                    <a:pt x="1199" y="273424"/>
                  </a:lnTo>
                  <a:cubicBezTo>
                    <a:pt x="-2230" y="274091"/>
                    <a:pt x="342" y="275234"/>
                    <a:pt x="10629" y="263423"/>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222" name="Freeform: Shape 221">
              <a:extLst>
                <a:ext uri="{FF2B5EF4-FFF2-40B4-BE49-F238E27FC236}">
                  <a16:creationId xmlns:a16="http://schemas.microsoft.com/office/drawing/2014/main" xmlns="" id="{9E5B775B-FA86-C2BF-4911-E7CED12A96BC}"/>
                </a:ext>
              </a:extLst>
            </p:cNvPr>
            <p:cNvSpPr/>
            <p:nvPr/>
          </p:nvSpPr>
          <p:spPr>
            <a:xfrm>
              <a:off x="5845429" y="2330310"/>
              <a:ext cx="110152" cy="66665"/>
            </a:xfrm>
            <a:custGeom>
              <a:avLst/>
              <a:gdLst>
                <a:gd name="connsiteX0" fmla="*/ 109464 w 110152"/>
                <a:gd name="connsiteY0" fmla="*/ 10515 h 66665"/>
                <a:gd name="connsiteX1" fmla="*/ 99081 w 110152"/>
                <a:gd name="connsiteY1" fmla="*/ 36423 h 66665"/>
                <a:gd name="connsiteX2" fmla="*/ 60410 w 110152"/>
                <a:gd name="connsiteY2" fmla="*/ 56330 h 66665"/>
                <a:gd name="connsiteX3" fmla="*/ 12785 w 110152"/>
                <a:gd name="connsiteY3" fmla="*/ 66522 h 66665"/>
                <a:gd name="connsiteX4" fmla="*/ 21 w 110152"/>
                <a:gd name="connsiteY4" fmla="*/ 62235 h 66665"/>
                <a:gd name="connsiteX5" fmla="*/ 8213 w 110152"/>
                <a:gd name="connsiteY5" fmla="*/ 47662 h 66665"/>
                <a:gd name="connsiteX6" fmla="*/ 46313 w 110152"/>
                <a:gd name="connsiteY6" fmla="*/ 17182 h 66665"/>
                <a:gd name="connsiteX7" fmla="*/ 86223 w 110152"/>
                <a:gd name="connsiteY7" fmla="*/ 228 h 66665"/>
                <a:gd name="connsiteX8" fmla="*/ 109464 w 110152"/>
                <a:gd name="connsiteY8" fmla="*/ 10515 h 66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52" h="66665">
                  <a:moveTo>
                    <a:pt x="109464" y="10515"/>
                  </a:moveTo>
                  <a:cubicBezTo>
                    <a:pt x="111350" y="20440"/>
                    <a:pt x="107292" y="30546"/>
                    <a:pt x="99081" y="36423"/>
                  </a:cubicBezTo>
                  <a:cubicBezTo>
                    <a:pt x="87813" y="45824"/>
                    <a:pt x="74611" y="52615"/>
                    <a:pt x="60410" y="56330"/>
                  </a:cubicBezTo>
                  <a:cubicBezTo>
                    <a:pt x="44941" y="61407"/>
                    <a:pt x="28977" y="64817"/>
                    <a:pt x="12785" y="66522"/>
                  </a:cubicBezTo>
                  <a:cubicBezTo>
                    <a:pt x="3926" y="67093"/>
                    <a:pt x="1069" y="65283"/>
                    <a:pt x="21" y="62235"/>
                  </a:cubicBezTo>
                  <a:cubicBezTo>
                    <a:pt x="-1026" y="59187"/>
                    <a:pt x="1069" y="54806"/>
                    <a:pt x="8213" y="47662"/>
                  </a:cubicBezTo>
                  <a:cubicBezTo>
                    <a:pt x="19900" y="36299"/>
                    <a:pt x="32654" y="26088"/>
                    <a:pt x="46313" y="17182"/>
                  </a:cubicBezTo>
                  <a:cubicBezTo>
                    <a:pt x="58143" y="8552"/>
                    <a:pt x="71802" y="2752"/>
                    <a:pt x="86223" y="228"/>
                  </a:cubicBezTo>
                  <a:cubicBezTo>
                    <a:pt x="97652" y="-1106"/>
                    <a:pt x="106797" y="2609"/>
                    <a:pt x="109464" y="10515"/>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5B3BB758-6968-C16A-60A5-6725DE76FF81}"/>
                </a:ext>
              </a:extLst>
            </p:cNvPr>
            <p:cNvSpPr/>
            <p:nvPr/>
          </p:nvSpPr>
          <p:spPr>
            <a:xfrm>
              <a:off x="6157979" y="2291197"/>
              <a:ext cx="16691" cy="29051"/>
            </a:xfrm>
            <a:custGeom>
              <a:avLst/>
              <a:gdLst>
                <a:gd name="connsiteX0" fmla="*/ 11797 w 16691"/>
                <a:gd name="connsiteY0" fmla="*/ 28863 h 29051"/>
                <a:gd name="connsiteX1" fmla="*/ 748 w 16691"/>
                <a:gd name="connsiteY1" fmla="*/ 16766 h 29051"/>
                <a:gd name="connsiteX2" fmla="*/ 4082 w 16691"/>
                <a:gd name="connsiteY2" fmla="*/ 193 h 29051"/>
                <a:gd name="connsiteX3" fmla="*/ 15607 w 16691"/>
                <a:gd name="connsiteY3" fmla="*/ 12194 h 29051"/>
                <a:gd name="connsiteX4" fmla="*/ 11797 w 16691"/>
                <a:gd name="connsiteY4" fmla="*/ 28863 h 29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1" h="29051">
                  <a:moveTo>
                    <a:pt x="11797" y="28863"/>
                  </a:moveTo>
                  <a:cubicBezTo>
                    <a:pt x="7606" y="30006"/>
                    <a:pt x="2843" y="24481"/>
                    <a:pt x="748" y="16766"/>
                  </a:cubicBezTo>
                  <a:cubicBezTo>
                    <a:pt x="-1348" y="9051"/>
                    <a:pt x="-14" y="1621"/>
                    <a:pt x="4082" y="193"/>
                  </a:cubicBezTo>
                  <a:cubicBezTo>
                    <a:pt x="8177" y="-1236"/>
                    <a:pt x="13607" y="4098"/>
                    <a:pt x="15607" y="12194"/>
                  </a:cubicBezTo>
                  <a:cubicBezTo>
                    <a:pt x="17607" y="20290"/>
                    <a:pt x="15988" y="27815"/>
                    <a:pt x="11797" y="28863"/>
                  </a:cubicBezTo>
                  <a:close/>
                </a:path>
              </a:pathLst>
            </a:custGeom>
            <a:solidFill>
              <a:srgbClr val="0079A9"/>
            </a:solidFill>
            <a:ln w="9525" cap="flat">
              <a:no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4E10EB19-F374-87C4-FC1C-FF1237D7384F}"/>
                </a:ext>
              </a:extLst>
            </p:cNvPr>
            <p:cNvSpPr/>
            <p:nvPr/>
          </p:nvSpPr>
          <p:spPr>
            <a:xfrm>
              <a:off x="6154401" y="2326543"/>
              <a:ext cx="16622" cy="27104"/>
            </a:xfrm>
            <a:custGeom>
              <a:avLst/>
              <a:gdLst>
                <a:gd name="connsiteX0" fmla="*/ 10708 w 16622"/>
                <a:gd name="connsiteY0" fmla="*/ 26949 h 27104"/>
                <a:gd name="connsiteX1" fmla="*/ 421 w 16622"/>
                <a:gd name="connsiteY1" fmla="*/ 16091 h 27104"/>
                <a:gd name="connsiteX2" fmla="*/ 4898 w 16622"/>
                <a:gd name="connsiteY2" fmla="*/ 89 h 27104"/>
                <a:gd name="connsiteX3" fmla="*/ 15947 w 16622"/>
                <a:gd name="connsiteY3" fmla="*/ 12757 h 27104"/>
                <a:gd name="connsiteX4" fmla="*/ 10708 w 16622"/>
                <a:gd name="connsiteY4" fmla="*/ 26949 h 27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2" h="27104">
                  <a:moveTo>
                    <a:pt x="10708" y="26949"/>
                  </a:moveTo>
                  <a:cubicBezTo>
                    <a:pt x="6327" y="27806"/>
                    <a:pt x="2136" y="23901"/>
                    <a:pt x="421" y="16091"/>
                  </a:cubicBezTo>
                  <a:cubicBezTo>
                    <a:pt x="-1293" y="8280"/>
                    <a:pt x="421" y="1136"/>
                    <a:pt x="4898" y="89"/>
                  </a:cubicBezTo>
                  <a:cubicBezTo>
                    <a:pt x="9375" y="-959"/>
                    <a:pt x="14423" y="4565"/>
                    <a:pt x="15947" y="12757"/>
                  </a:cubicBezTo>
                  <a:cubicBezTo>
                    <a:pt x="17471" y="20948"/>
                    <a:pt x="14899" y="26187"/>
                    <a:pt x="10708" y="26949"/>
                  </a:cubicBezTo>
                  <a:close/>
                </a:path>
              </a:pathLst>
            </a:custGeom>
            <a:solidFill>
              <a:srgbClr val="0079A9"/>
            </a:solidFill>
            <a:ln w="9525" cap="flat">
              <a:noFill/>
              <a:prstDash val="solid"/>
              <a:miter/>
            </a:ln>
          </p:spPr>
          <p:txBody>
            <a:bodyPr rtlCol="0" anchor="ctr"/>
            <a:lstStyle/>
            <a:p>
              <a:endParaRPr lang="en-IN"/>
            </a:p>
          </p:txBody>
        </p:sp>
        <p:sp>
          <p:nvSpPr>
            <p:cNvPr id="225" name="Freeform: Shape 224">
              <a:extLst>
                <a:ext uri="{FF2B5EF4-FFF2-40B4-BE49-F238E27FC236}">
                  <a16:creationId xmlns:a16="http://schemas.microsoft.com/office/drawing/2014/main" xmlns="" id="{5830BC34-1692-1818-9B56-C2F45DE91CD3}"/>
                </a:ext>
              </a:extLst>
            </p:cNvPr>
            <p:cNvSpPr/>
            <p:nvPr/>
          </p:nvSpPr>
          <p:spPr>
            <a:xfrm>
              <a:off x="6136394" y="2302162"/>
              <a:ext cx="15842" cy="26268"/>
            </a:xfrm>
            <a:custGeom>
              <a:avLst/>
              <a:gdLst>
                <a:gd name="connsiteX0" fmla="*/ 10903 w 15842"/>
                <a:gd name="connsiteY0" fmla="*/ 26090 h 26268"/>
                <a:gd name="connsiteX1" fmla="*/ 520 w 15842"/>
                <a:gd name="connsiteY1" fmla="*/ 15231 h 26268"/>
                <a:gd name="connsiteX2" fmla="*/ 4045 w 15842"/>
                <a:gd name="connsiteY2" fmla="*/ 182 h 26268"/>
                <a:gd name="connsiteX3" fmla="*/ 14808 w 15842"/>
                <a:gd name="connsiteY3" fmla="*/ 10945 h 26268"/>
                <a:gd name="connsiteX4" fmla="*/ 10903 w 15842"/>
                <a:gd name="connsiteY4" fmla="*/ 26090 h 26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2" h="26268">
                  <a:moveTo>
                    <a:pt x="10903" y="26090"/>
                  </a:moveTo>
                  <a:cubicBezTo>
                    <a:pt x="6902" y="27138"/>
                    <a:pt x="2426" y="22185"/>
                    <a:pt x="520" y="15231"/>
                  </a:cubicBezTo>
                  <a:cubicBezTo>
                    <a:pt x="-1385" y="8278"/>
                    <a:pt x="520" y="1515"/>
                    <a:pt x="4045" y="182"/>
                  </a:cubicBezTo>
                  <a:cubicBezTo>
                    <a:pt x="7569" y="-1152"/>
                    <a:pt x="12808" y="3706"/>
                    <a:pt x="14808" y="10945"/>
                  </a:cubicBezTo>
                  <a:cubicBezTo>
                    <a:pt x="16808" y="18184"/>
                    <a:pt x="14903" y="25042"/>
                    <a:pt x="10903" y="26090"/>
                  </a:cubicBezTo>
                  <a:close/>
                </a:path>
              </a:pathLst>
            </a:custGeom>
            <a:solidFill>
              <a:srgbClr val="0079A9"/>
            </a:solidFill>
            <a:ln w="9525" cap="flat">
              <a:no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8BF3A66A-1315-E1AF-66CB-FB0F7B046613}"/>
                </a:ext>
              </a:extLst>
            </p:cNvPr>
            <p:cNvSpPr/>
            <p:nvPr/>
          </p:nvSpPr>
          <p:spPr>
            <a:xfrm>
              <a:off x="6089220" y="2169354"/>
              <a:ext cx="19877" cy="24383"/>
            </a:xfrm>
            <a:custGeom>
              <a:avLst/>
              <a:gdLst>
                <a:gd name="connsiteX0" fmla="*/ 17120 w 19877"/>
                <a:gd name="connsiteY0" fmla="*/ 23547 h 24383"/>
                <a:gd name="connsiteX1" fmla="*/ 3594 w 19877"/>
                <a:gd name="connsiteY1" fmla="*/ 16689 h 24383"/>
                <a:gd name="connsiteX2" fmla="*/ 1880 w 19877"/>
                <a:gd name="connsiteY2" fmla="*/ 1068 h 24383"/>
                <a:gd name="connsiteX3" fmla="*/ 15882 w 19877"/>
                <a:gd name="connsiteY3" fmla="*/ 7545 h 24383"/>
                <a:gd name="connsiteX4" fmla="*/ 17120 w 19877"/>
                <a:gd name="connsiteY4" fmla="*/ 23547 h 24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7" h="24383">
                  <a:moveTo>
                    <a:pt x="17120" y="23547"/>
                  </a:moveTo>
                  <a:cubicBezTo>
                    <a:pt x="13786" y="25928"/>
                    <a:pt x="7595" y="22785"/>
                    <a:pt x="3594" y="16689"/>
                  </a:cubicBezTo>
                  <a:cubicBezTo>
                    <a:pt x="-406" y="10593"/>
                    <a:pt x="-1740" y="3926"/>
                    <a:pt x="1880" y="1068"/>
                  </a:cubicBezTo>
                  <a:cubicBezTo>
                    <a:pt x="5499" y="-1789"/>
                    <a:pt x="11405" y="1068"/>
                    <a:pt x="15882" y="7545"/>
                  </a:cubicBezTo>
                  <a:cubicBezTo>
                    <a:pt x="20358" y="14022"/>
                    <a:pt x="20930" y="21261"/>
                    <a:pt x="17120" y="23547"/>
                  </a:cubicBezTo>
                  <a:close/>
                </a:path>
              </a:pathLst>
            </a:custGeom>
            <a:solidFill>
              <a:srgbClr val="0079A9"/>
            </a:solidFill>
            <a:ln w="9525" cap="flat">
              <a:no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ED0994BD-AF04-9E75-868E-859BFD5538BA}"/>
                </a:ext>
              </a:extLst>
            </p:cNvPr>
            <p:cNvSpPr/>
            <p:nvPr/>
          </p:nvSpPr>
          <p:spPr>
            <a:xfrm>
              <a:off x="6122404" y="2252934"/>
              <a:ext cx="22056" cy="34003"/>
            </a:xfrm>
            <a:custGeom>
              <a:avLst/>
              <a:gdLst>
                <a:gd name="connsiteX0" fmla="*/ 16321 w 22056"/>
                <a:gd name="connsiteY0" fmla="*/ 33598 h 34003"/>
                <a:gd name="connsiteX1" fmla="*/ 1653 w 22056"/>
                <a:gd name="connsiteY1" fmla="*/ 20835 h 34003"/>
                <a:gd name="connsiteX2" fmla="*/ 4129 w 22056"/>
                <a:gd name="connsiteY2" fmla="*/ 547 h 34003"/>
                <a:gd name="connsiteX3" fmla="*/ 19941 w 22056"/>
                <a:gd name="connsiteY3" fmla="*/ 12739 h 34003"/>
                <a:gd name="connsiteX4" fmla="*/ 16321 w 22056"/>
                <a:gd name="connsiteY4" fmla="*/ 33598 h 34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6" h="34003">
                  <a:moveTo>
                    <a:pt x="16321" y="33598"/>
                  </a:moveTo>
                  <a:cubicBezTo>
                    <a:pt x="11273" y="35503"/>
                    <a:pt x="4796" y="29788"/>
                    <a:pt x="1653" y="20835"/>
                  </a:cubicBezTo>
                  <a:cubicBezTo>
                    <a:pt x="-1490" y="11881"/>
                    <a:pt x="-729" y="2928"/>
                    <a:pt x="4129" y="547"/>
                  </a:cubicBezTo>
                  <a:cubicBezTo>
                    <a:pt x="8987" y="-1835"/>
                    <a:pt x="16321" y="3214"/>
                    <a:pt x="19941" y="12739"/>
                  </a:cubicBezTo>
                  <a:cubicBezTo>
                    <a:pt x="23560" y="22264"/>
                    <a:pt x="21751" y="31789"/>
                    <a:pt x="16321" y="33598"/>
                  </a:cubicBezTo>
                  <a:close/>
                </a:path>
              </a:pathLst>
            </a:custGeom>
            <a:solidFill>
              <a:srgbClr val="0079A9"/>
            </a:solidFill>
            <a:ln w="9525" cap="flat">
              <a:no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6B0925C2-82CC-DCFE-057E-8675BF3B05A5}"/>
                </a:ext>
              </a:extLst>
            </p:cNvPr>
            <p:cNvSpPr/>
            <p:nvPr/>
          </p:nvSpPr>
          <p:spPr>
            <a:xfrm>
              <a:off x="6029969" y="2334500"/>
              <a:ext cx="8146" cy="9933"/>
            </a:xfrm>
            <a:custGeom>
              <a:avLst/>
              <a:gdLst>
                <a:gd name="connsiteX0" fmla="*/ 5123 w 8146"/>
                <a:gd name="connsiteY0" fmla="*/ 9849 h 9933"/>
                <a:gd name="connsiteX1" fmla="*/ 75 w 8146"/>
                <a:gd name="connsiteY1" fmla="*/ 6229 h 9933"/>
                <a:gd name="connsiteX2" fmla="*/ 2456 w 8146"/>
                <a:gd name="connsiteY2" fmla="*/ 38 h 9933"/>
                <a:gd name="connsiteX3" fmla="*/ 7581 w 8146"/>
                <a:gd name="connsiteY3" fmla="*/ 3524 h 9933"/>
                <a:gd name="connsiteX4" fmla="*/ 7600 w 8146"/>
                <a:gd name="connsiteY4" fmla="*/ 3657 h 9933"/>
                <a:gd name="connsiteX5" fmla="*/ 5123 w 8146"/>
                <a:gd name="connsiteY5" fmla="*/ 9849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 h="9933">
                  <a:moveTo>
                    <a:pt x="5123" y="9849"/>
                  </a:moveTo>
                  <a:cubicBezTo>
                    <a:pt x="2742" y="10192"/>
                    <a:pt x="513" y="8601"/>
                    <a:pt x="75" y="6229"/>
                  </a:cubicBezTo>
                  <a:cubicBezTo>
                    <a:pt x="-792" y="3857"/>
                    <a:pt x="227" y="1219"/>
                    <a:pt x="2456" y="38"/>
                  </a:cubicBezTo>
                  <a:cubicBezTo>
                    <a:pt x="4838" y="-410"/>
                    <a:pt x="7123" y="1152"/>
                    <a:pt x="7581" y="3524"/>
                  </a:cubicBezTo>
                  <a:cubicBezTo>
                    <a:pt x="7581" y="3572"/>
                    <a:pt x="7590" y="3610"/>
                    <a:pt x="7600" y="3657"/>
                  </a:cubicBezTo>
                  <a:cubicBezTo>
                    <a:pt x="8495" y="6048"/>
                    <a:pt x="7419" y="8734"/>
                    <a:pt x="5123" y="9849"/>
                  </a:cubicBezTo>
                  <a:close/>
                </a:path>
              </a:pathLst>
            </a:custGeom>
            <a:solidFill>
              <a:srgbClr val="0079A9"/>
            </a:solidFill>
            <a:ln w="9525" cap="flat">
              <a:no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A6ECE9A4-62BA-FA3C-EADC-CDDB2DC65219}"/>
                </a:ext>
              </a:extLst>
            </p:cNvPr>
            <p:cNvSpPr/>
            <p:nvPr/>
          </p:nvSpPr>
          <p:spPr>
            <a:xfrm>
              <a:off x="6038062" y="2306716"/>
              <a:ext cx="8091" cy="10435"/>
            </a:xfrm>
            <a:custGeom>
              <a:avLst/>
              <a:gdLst>
                <a:gd name="connsiteX0" fmla="*/ 5412 w 8091"/>
                <a:gd name="connsiteY0" fmla="*/ 10201 h 10435"/>
                <a:gd name="connsiteX1" fmla="*/ 174 w 8091"/>
                <a:gd name="connsiteY1" fmla="*/ 6772 h 10435"/>
                <a:gd name="connsiteX2" fmla="*/ 2079 w 8091"/>
                <a:gd name="connsiteY2" fmla="*/ 199 h 10435"/>
                <a:gd name="connsiteX3" fmla="*/ 7413 w 8091"/>
                <a:gd name="connsiteY3" fmla="*/ 3724 h 10435"/>
                <a:gd name="connsiteX4" fmla="*/ 5412 w 8091"/>
                <a:gd name="connsiteY4" fmla="*/ 10201 h 10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1" h="10435">
                  <a:moveTo>
                    <a:pt x="5412" y="10201"/>
                  </a:moveTo>
                  <a:cubicBezTo>
                    <a:pt x="3412" y="10963"/>
                    <a:pt x="1126" y="9439"/>
                    <a:pt x="174" y="6772"/>
                  </a:cubicBezTo>
                  <a:cubicBezTo>
                    <a:pt x="-788" y="4404"/>
                    <a:pt x="2" y="1686"/>
                    <a:pt x="2079" y="199"/>
                  </a:cubicBezTo>
                  <a:cubicBezTo>
                    <a:pt x="4079" y="-658"/>
                    <a:pt x="6460" y="866"/>
                    <a:pt x="7413" y="3724"/>
                  </a:cubicBezTo>
                  <a:cubicBezTo>
                    <a:pt x="8461" y="6079"/>
                    <a:pt x="7613" y="8848"/>
                    <a:pt x="5412" y="10201"/>
                  </a:cubicBezTo>
                  <a:close/>
                </a:path>
              </a:pathLst>
            </a:custGeom>
            <a:solidFill>
              <a:srgbClr val="0079A9"/>
            </a:solid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D2CA2A98-5910-C41A-58FB-E285B6088A32}"/>
                </a:ext>
              </a:extLst>
            </p:cNvPr>
            <p:cNvSpPr/>
            <p:nvPr/>
          </p:nvSpPr>
          <p:spPr>
            <a:xfrm>
              <a:off x="6050935" y="2336254"/>
              <a:ext cx="8891" cy="11500"/>
            </a:xfrm>
            <a:custGeom>
              <a:avLst/>
              <a:gdLst>
                <a:gd name="connsiteX0" fmla="*/ 5589 w 8891"/>
                <a:gd name="connsiteY0" fmla="*/ 11334 h 11500"/>
                <a:gd name="connsiteX1" fmla="*/ 160 w 8891"/>
                <a:gd name="connsiteY1" fmla="*/ 6952 h 11500"/>
                <a:gd name="connsiteX2" fmla="*/ 2732 w 8891"/>
                <a:gd name="connsiteY2" fmla="*/ 94 h 11500"/>
                <a:gd name="connsiteX3" fmla="*/ 8256 w 8891"/>
                <a:gd name="connsiteY3" fmla="*/ 4476 h 11500"/>
                <a:gd name="connsiteX4" fmla="*/ 5589 w 8891"/>
                <a:gd name="connsiteY4" fmla="*/ 11334 h 11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91" h="11500">
                  <a:moveTo>
                    <a:pt x="5589" y="11334"/>
                  </a:moveTo>
                  <a:cubicBezTo>
                    <a:pt x="3303" y="12000"/>
                    <a:pt x="1017" y="10000"/>
                    <a:pt x="160" y="6952"/>
                  </a:cubicBezTo>
                  <a:cubicBezTo>
                    <a:pt x="-888" y="4342"/>
                    <a:pt x="227" y="1370"/>
                    <a:pt x="2732" y="94"/>
                  </a:cubicBezTo>
                  <a:cubicBezTo>
                    <a:pt x="4922" y="-573"/>
                    <a:pt x="7399" y="1332"/>
                    <a:pt x="8256" y="4476"/>
                  </a:cubicBezTo>
                  <a:cubicBezTo>
                    <a:pt x="9342" y="7104"/>
                    <a:pt x="8161" y="10124"/>
                    <a:pt x="5589" y="11334"/>
                  </a:cubicBezTo>
                  <a:close/>
                </a:path>
              </a:pathLst>
            </a:custGeom>
            <a:solidFill>
              <a:srgbClr val="0079A9"/>
            </a:solidFill>
            <a:ln w="9525" cap="flat">
              <a:no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DF68497C-55BE-23DA-3D82-ACE675827C84}"/>
                </a:ext>
              </a:extLst>
            </p:cNvPr>
            <p:cNvSpPr/>
            <p:nvPr/>
          </p:nvSpPr>
          <p:spPr>
            <a:xfrm>
              <a:off x="6099940" y="2217283"/>
              <a:ext cx="16165" cy="22536"/>
            </a:xfrm>
            <a:custGeom>
              <a:avLst/>
              <a:gdLst>
                <a:gd name="connsiteX0" fmla="*/ 13257 w 16165"/>
                <a:gd name="connsiteY0" fmla="*/ 22004 h 22536"/>
                <a:gd name="connsiteX1" fmla="*/ 2018 w 16165"/>
                <a:gd name="connsiteY1" fmla="*/ 14670 h 22536"/>
                <a:gd name="connsiteX2" fmla="*/ 2018 w 16165"/>
                <a:gd name="connsiteY2" fmla="*/ 573 h 22536"/>
                <a:gd name="connsiteX3" fmla="*/ 13734 w 16165"/>
                <a:gd name="connsiteY3" fmla="*/ 7622 h 22536"/>
                <a:gd name="connsiteX4" fmla="*/ 13257 w 16165"/>
                <a:gd name="connsiteY4" fmla="*/ 22004 h 22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65" h="22536">
                  <a:moveTo>
                    <a:pt x="13257" y="22004"/>
                  </a:moveTo>
                  <a:cubicBezTo>
                    <a:pt x="9924" y="23814"/>
                    <a:pt x="4971" y="20480"/>
                    <a:pt x="2018" y="14670"/>
                  </a:cubicBezTo>
                  <a:cubicBezTo>
                    <a:pt x="-935" y="8860"/>
                    <a:pt x="-1030" y="2573"/>
                    <a:pt x="2018" y="573"/>
                  </a:cubicBezTo>
                  <a:cubicBezTo>
                    <a:pt x="5066" y="-1427"/>
                    <a:pt x="10591" y="1621"/>
                    <a:pt x="13734" y="7622"/>
                  </a:cubicBezTo>
                  <a:cubicBezTo>
                    <a:pt x="16877" y="13622"/>
                    <a:pt x="16591" y="19814"/>
                    <a:pt x="13257" y="22004"/>
                  </a:cubicBezTo>
                  <a:close/>
                </a:path>
              </a:pathLst>
            </a:custGeom>
            <a:solidFill>
              <a:srgbClr val="0079A9"/>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3696F92A-9908-C81A-BBCA-BD655FBBD656}"/>
                </a:ext>
              </a:extLst>
            </p:cNvPr>
            <p:cNvSpPr/>
            <p:nvPr/>
          </p:nvSpPr>
          <p:spPr>
            <a:xfrm>
              <a:off x="6081455" y="2194297"/>
              <a:ext cx="16676" cy="20773"/>
            </a:xfrm>
            <a:custGeom>
              <a:avLst/>
              <a:gdLst>
                <a:gd name="connsiteX0" fmla="*/ 14312 w 16676"/>
                <a:gd name="connsiteY0" fmla="*/ 20131 h 20773"/>
                <a:gd name="connsiteX1" fmla="*/ 2691 w 16676"/>
                <a:gd name="connsiteY1" fmla="*/ 14130 h 20773"/>
                <a:gd name="connsiteX2" fmla="*/ 1739 w 16676"/>
                <a:gd name="connsiteY2" fmla="*/ 795 h 20773"/>
                <a:gd name="connsiteX3" fmla="*/ 13550 w 16676"/>
                <a:gd name="connsiteY3" fmla="*/ 6605 h 20773"/>
                <a:gd name="connsiteX4" fmla="*/ 14312 w 16676"/>
                <a:gd name="connsiteY4" fmla="*/ 20131 h 20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6" h="20773">
                  <a:moveTo>
                    <a:pt x="14312" y="20131"/>
                  </a:moveTo>
                  <a:cubicBezTo>
                    <a:pt x="11264" y="22036"/>
                    <a:pt x="6311" y="19274"/>
                    <a:pt x="2691" y="14130"/>
                  </a:cubicBezTo>
                  <a:cubicBezTo>
                    <a:pt x="-928" y="8987"/>
                    <a:pt x="-1119" y="2986"/>
                    <a:pt x="1739" y="795"/>
                  </a:cubicBezTo>
                  <a:cubicBezTo>
                    <a:pt x="4597" y="-1396"/>
                    <a:pt x="9931" y="795"/>
                    <a:pt x="13550" y="6605"/>
                  </a:cubicBezTo>
                  <a:cubicBezTo>
                    <a:pt x="17170" y="12416"/>
                    <a:pt x="17360" y="18131"/>
                    <a:pt x="14312" y="20131"/>
                  </a:cubicBezTo>
                  <a:close/>
                </a:path>
              </a:pathLst>
            </a:custGeom>
            <a:solidFill>
              <a:srgbClr val="0079A9"/>
            </a:solidFill>
            <a:ln w="9525" cap="flat">
              <a:no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BC47AA35-14E0-91F5-EC14-C4AA602EED6E}"/>
                </a:ext>
              </a:extLst>
            </p:cNvPr>
            <p:cNvSpPr/>
            <p:nvPr/>
          </p:nvSpPr>
          <p:spPr>
            <a:xfrm>
              <a:off x="6139312" y="2351867"/>
              <a:ext cx="6707" cy="9093"/>
            </a:xfrm>
            <a:custGeom>
              <a:avLst/>
              <a:gdLst>
                <a:gd name="connsiteX0" fmla="*/ 3890 w 6707"/>
                <a:gd name="connsiteY0" fmla="*/ 9055 h 9093"/>
                <a:gd name="connsiteX1" fmla="*/ -111 w 6707"/>
                <a:gd name="connsiteY1" fmla="*/ 5436 h 9093"/>
                <a:gd name="connsiteX2" fmla="*/ 2176 w 6707"/>
                <a:gd name="connsiteY2" fmla="*/ 6 h 9093"/>
                <a:gd name="connsiteX3" fmla="*/ 6367 w 6707"/>
                <a:gd name="connsiteY3" fmla="*/ 4197 h 9093"/>
                <a:gd name="connsiteX4" fmla="*/ 3890 w 6707"/>
                <a:gd name="connsiteY4" fmla="*/ 9055 h 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7" h="9093">
                  <a:moveTo>
                    <a:pt x="3890" y="9055"/>
                  </a:moveTo>
                  <a:cubicBezTo>
                    <a:pt x="2176" y="9055"/>
                    <a:pt x="366" y="7817"/>
                    <a:pt x="-111" y="5436"/>
                  </a:cubicBezTo>
                  <a:cubicBezTo>
                    <a:pt x="-587" y="3054"/>
                    <a:pt x="366" y="387"/>
                    <a:pt x="2176" y="6"/>
                  </a:cubicBezTo>
                  <a:cubicBezTo>
                    <a:pt x="3985" y="-375"/>
                    <a:pt x="5890" y="1721"/>
                    <a:pt x="6367" y="4197"/>
                  </a:cubicBezTo>
                  <a:cubicBezTo>
                    <a:pt x="6843" y="6674"/>
                    <a:pt x="5700" y="8293"/>
                    <a:pt x="3890" y="9055"/>
                  </a:cubicBezTo>
                  <a:close/>
                </a:path>
              </a:pathLst>
            </a:custGeom>
            <a:solidFill>
              <a:srgbClr val="0079A9"/>
            </a:solidFill>
            <a:ln w="9525" cap="flat">
              <a:no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DDA19D95-6762-D078-878C-14188FCC4C67}"/>
                </a:ext>
              </a:extLst>
            </p:cNvPr>
            <p:cNvSpPr/>
            <p:nvPr/>
          </p:nvSpPr>
          <p:spPr>
            <a:xfrm>
              <a:off x="6110654" y="2329312"/>
              <a:ext cx="19589" cy="30032"/>
            </a:xfrm>
            <a:custGeom>
              <a:avLst/>
              <a:gdLst>
                <a:gd name="connsiteX0" fmla="*/ 12641 w 19589"/>
                <a:gd name="connsiteY0" fmla="*/ 29895 h 30032"/>
                <a:gd name="connsiteX1" fmla="*/ 449 w 19589"/>
                <a:gd name="connsiteY1" fmla="*/ 17513 h 30032"/>
                <a:gd name="connsiteX2" fmla="*/ 5973 w 19589"/>
                <a:gd name="connsiteY2" fmla="*/ 177 h 30032"/>
                <a:gd name="connsiteX3" fmla="*/ 18737 w 19589"/>
                <a:gd name="connsiteY3" fmla="*/ 13227 h 30032"/>
                <a:gd name="connsiteX4" fmla="*/ 12641 w 19589"/>
                <a:gd name="connsiteY4" fmla="*/ 29895 h 30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89" h="30032">
                  <a:moveTo>
                    <a:pt x="12641" y="29895"/>
                  </a:moveTo>
                  <a:cubicBezTo>
                    <a:pt x="7497" y="30753"/>
                    <a:pt x="2449" y="25990"/>
                    <a:pt x="449" y="17513"/>
                  </a:cubicBezTo>
                  <a:cubicBezTo>
                    <a:pt x="-1551" y="9036"/>
                    <a:pt x="1020" y="1606"/>
                    <a:pt x="5973" y="177"/>
                  </a:cubicBezTo>
                  <a:cubicBezTo>
                    <a:pt x="10926" y="-1251"/>
                    <a:pt x="16736" y="4559"/>
                    <a:pt x="18737" y="13227"/>
                  </a:cubicBezTo>
                  <a:cubicBezTo>
                    <a:pt x="20737" y="21894"/>
                    <a:pt x="17689" y="28848"/>
                    <a:pt x="12641" y="29895"/>
                  </a:cubicBezTo>
                  <a:close/>
                </a:path>
              </a:pathLst>
            </a:custGeom>
            <a:solidFill>
              <a:srgbClr val="0079A9"/>
            </a:solidFill>
            <a:ln w="9525" cap="flat">
              <a:no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3CDEFDB7-F534-0282-819D-6A70778305A3}"/>
                </a:ext>
              </a:extLst>
            </p:cNvPr>
            <p:cNvSpPr/>
            <p:nvPr/>
          </p:nvSpPr>
          <p:spPr>
            <a:xfrm>
              <a:off x="6102850" y="2274237"/>
              <a:ext cx="29046" cy="45461"/>
            </a:xfrm>
            <a:custGeom>
              <a:avLst/>
              <a:gdLst>
                <a:gd name="connsiteX0" fmla="*/ 20445 w 29046"/>
                <a:gd name="connsiteY0" fmla="*/ 45061 h 45461"/>
                <a:gd name="connsiteX1" fmla="*/ 1395 w 29046"/>
                <a:gd name="connsiteY1" fmla="*/ 27535 h 45461"/>
                <a:gd name="connsiteX2" fmla="*/ 6633 w 29046"/>
                <a:gd name="connsiteY2" fmla="*/ 674 h 45461"/>
                <a:gd name="connsiteX3" fmla="*/ 27017 w 29046"/>
                <a:gd name="connsiteY3" fmla="*/ 17819 h 45461"/>
                <a:gd name="connsiteX4" fmla="*/ 20445 w 29046"/>
                <a:gd name="connsiteY4" fmla="*/ 45061 h 45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46" h="45461">
                  <a:moveTo>
                    <a:pt x="20445" y="45061"/>
                  </a:moveTo>
                  <a:cubicBezTo>
                    <a:pt x="13110" y="47252"/>
                    <a:pt x="4728" y="39251"/>
                    <a:pt x="1395" y="27535"/>
                  </a:cubicBezTo>
                  <a:cubicBezTo>
                    <a:pt x="-1939" y="15819"/>
                    <a:pt x="-129" y="3818"/>
                    <a:pt x="6633" y="674"/>
                  </a:cubicBezTo>
                  <a:cubicBezTo>
                    <a:pt x="13396" y="-2469"/>
                    <a:pt x="22826" y="5056"/>
                    <a:pt x="27017" y="17819"/>
                  </a:cubicBezTo>
                  <a:cubicBezTo>
                    <a:pt x="31208" y="30583"/>
                    <a:pt x="27684" y="42965"/>
                    <a:pt x="20445" y="45061"/>
                  </a:cubicBezTo>
                  <a:close/>
                </a:path>
              </a:pathLst>
            </a:custGeom>
            <a:solidFill>
              <a:srgbClr val="0079A9"/>
            </a:solidFill>
            <a:ln w="9525" cap="flat">
              <a:no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832597FB-A942-C579-E2A0-808E6427724A}"/>
                </a:ext>
              </a:extLst>
            </p:cNvPr>
            <p:cNvSpPr/>
            <p:nvPr/>
          </p:nvSpPr>
          <p:spPr>
            <a:xfrm>
              <a:off x="6094177" y="2244352"/>
              <a:ext cx="16790" cy="24476"/>
            </a:xfrm>
            <a:custGeom>
              <a:avLst/>
              <a:gdLst>
                <a:gd name="connsiteX0" fmla="*/ 13115 w 16790"/>
                <a:gd name="connsiteY0" fmla="*/ 23987 h 24476"/>
                <a:gd name="connsiteX1" fmla="*/ 1495 w 16790"/>
                <a:gd name="connsiteY1" fmla="*/ 15605 h 24476"/>
                <a:gd name="connsiteX2" fmla="*/ 2923 w 16790"/>
                <a:gd name="connsiteY2" fmla="*/ 556 h 24476"/>
                <a:gd name="connsiteX3" fmla="*/ 15020 w 16790"/>
                <a:gd name="connsiteY3" fmla="*/ 8652 h 24476"/>
                <a:gd name="connsiteX4" fmla="*/ 13115 w 16790"/>
                <a:gd name="connsiteY4" fmla="*/ 23987 h 2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90" h="24476">
                  <a:moveTo>
                    <a:pt x="13115" y="23987"/>
                  </a:moveTo>
                  <a:cubicBezTo>
                    <a:pt x="9305" y="25797"/>
                    <a:pt x="4162" y="21987"/>
                    <a:pt x="1495" y="15605"/>
                  </a:cubicBezTo>
                  <a:cubicBezTo>
                    <a:pt x="-1172" y="9224"/>
                    <a:pt x="-792" y="2651"/>
                    <a:pt x="2923" y="556"/>
                  </a:cubicBezTo>
                  <a:cubicBezTo>
                    <a:pt x="6638" y="-1540"/>
                    <a:pt x="12448" y="2080"/>
                    <a:pt x="15020" y="8652"/>
                  </a:cubicBezTo>
                  <a:cubicBezTo>
                    <a:pt x="17592" y="15224"/>
                    <a:pt x="16925" y="22273"/>
                    <a:pt x="13115" y="23987"/>
                  </a:cubicBezTo>
                  <a:close/>
                </a:path>
              </a:pathLst>
            </a:custGeom>
            <a:solidFill>
              <a:srgbClr val="0079A9"/>
            </a:solidFill>
            <a:ln w="9525" cap="flat">
              <a:no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EC15A307-53A4-48DB-FB1C-EF6A53403CA4}"/>
                </a:ext>
              </a:extLst>
            </p:cNvPr>
            <p:cNvSpPr/>
            <p:nvPr/>
          </p:nvSpPr>
          <p:spPr>
            <a:xfrm>
              <a:off x="6075663" y="2220970"/>
              <a:ext cx="13349" cy="18329"/>
            </a:xfrm>
            <a:custGeom>
              <a:avLst/>
              <a:gdLst>
                <a:gd name="connsiteX0" fmla="*/ 11151 w 13349"/>
                <a:gd name="connsiteY0" fmla="*/ 17746 h 18329"/>
                <a:gd name="connsiteX1" fmla="*/ 1626 w 13349"/>
                <a:gd name="connsiteY1" fmla="*/ 12317 h 18329"/>
                <a:gd name="connsiteX2" fmla="*/ 1626 w 13349"/>
                <a:gd name="connsiteY2" fmla="*/ 697 h 18329"/>
                <a:gd name="connsiteX3" fmla="*/ 11151 w 13349"/>
                <a:gd name="connsiteY3" fmla="*/ 6031 h 18329"/>
                <a:gd name="connsiteX4" fmla="*/ 11151 w 13349"/>
                <a:gd name="connsiteY4" fmla="*/ 17746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9" h="18329">
                  <a:moveTo>
                    <a:pt x="11151" y="17746"/>
                  </a:moveTo>
                  <a:cubicBezTo>
                    <a:pt x="8293" y="19461"/>
                    <a:pt x="4007" y="16984"/>
                    <a:pt x="1626" y="12317"/>
                  </a:cubicBezTo>
                  <a:cubicBezTo>
                    <a:pt x="-756" y="7650"/>
                    <a:pt x="-946" y="2792"/>
                    <a:pt x="1626" y="697"/>
                  </a:cubicBezTo>
                  <a:cubicBezTo>
                    <a:pt x="4197" y="-1399"/>
                    <a:pt x="8674" y="1173"/>
                    <a:pt x="11151" y="6031"/>
                  </a:cubicBezTo>
                  <a:cubicBezTo>
                    <a:pt x="13627" y="10888"/>
                    <a:pt x="13913" y="16127"/>
                    <a:pt x="11151" y="17746"/>
                  </a:cubicBezTo>
                  <a:close/>
                </a:path>
              </a:pathLst>
            </a:custGeom>
            <a:solidFill>
              <a:srgbClr val="0079A9"/>
            </a:solidFill>
            <a:ln w="9525" cap="flat">
              <a:no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66439D36-10F3-6B0D-35DF-A5CA06D43D96}"/>
                </a:ext>
              </a:extLst>
            </p:cNvPr>
            <p:cNvSpPr/>
            <p:nvPr/>
          </p:nvSpPr>
          <p:spPr>
            <a:xfrm>
              <a:off x="6053994" y="2214679"/>
              <a:ext cx="11386" cy="14473"/>
            </a:xfrm>
            <a:custGeom>
              <a:avLst/>
              <a:gdLst>
                <a:gd name="connsiteX0" fmla="*/ 9388 w 11386"/>
                <a:gd name="connsiteY0" fmla="*/ 13846 h 14473"/>
                <a:gd name="connsiteX1" fmla="*/ 1483 w 11386"/>
                <a:gd name="connsiteY1" fmla="*/ 10322 h 14473"/>
                <a:gd name="connsiteX2" fmla="*/ 1483 w 11386"/>
                <a:gd name="connsiteY2" fmla="*/ 797 h 14473"/>
                <a:gd name="connsiteX3" fmla="*/ 9484 w 11386"/>
                <a:gd name="connsiteY3" fmla="*/ 4321 h 14473"/>
                <a:gd name="connsiteX4" fmla="*/ 9388 w 11386"/>
                <a:gd name="connsiteY4" fmla="*/ 13846 h 1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6" h="14473">
                  <a:moveTo>
                    <a:pt x="9388" y="13846"/>
                  </a:moveTo>
                  <a:cubicBezTo>
                    <a:pt x="7293" y="15370"/>
                    <a:pt x="3673" y="13846"/>
                    <a:pt x="1483" y="10322"/>
                  </a:cubicBezTo>
                  <a:cubicBezTo>
                    <a:pt x="-708" y="6798"/>
                    <a:pt x="-898" y="2892"/>
                    <a:pt x="1483" y="797"/>
                  </a:cubicBezTo>
                  <a:cubicBezTo>
                    <a:pt x="3864" y="-1299"/>
                    <a:pt x="7103" y="797"/>
                    <a:pt x="9484" y="4321"/>
                  </a:cubicBezTo>
                  <a:cubicBezTo>
                    <a:pt x="11865" y="7845"/>
                    <a:pt x="11579" y="12893"/>
                    <a:pt x="9388" y="13846"/>
                  </a:cubicBezTo>
                  <a:close/>
                </a:path>
              </a:pathLst>
            </a:custGeom>
            <a:solidFill>
              <a:srgbClr val="0079A9"/>
            </a:solid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89847504-87D1-C92A-48BA-90D4AF2DDDFE}"/>
                </a:ext>
              </a:extLst>
            </p:cNvPr>
            <p:cNvSpPr/>
            <p:nvPr/>
          </p:nvSpPr>
          <p:spPr>
            <a:xfrm>
              <a:off x="6066090" y="2236090"/>
              <a:ext cx="13545" cy="18009"/>
            </a:xfrm>
            <a:custGeom>
              <a:avLst/>
              <a:gdLst>
                <a:gd name="connsiteX0" fmla="*/ 5960 w 13545"/>
                <a:gd name="connsiteY0" fmla="*/ 17104 h 18009"/>
                <a:gd name="connsiteX1" fmla="*/ -231 w 13545"/>
                <a:gd name="connsiteY1" fmla="*/ 5293 h 18009"/>
                <a:gd name="connsiteX2" fmla="*/ 6913 w 13545"/>
                <a:gd name="connsiteY2" fmla="*/ 721 h 18009"/>
                <a:gd name="connsiteX3" fmla="*/ 13294 w 13545"/>
                <a:gd name="connsiteY3" fmla="*/ 12818 h 18009"/>
                <a:gd name="connsiteX4" fmla="*/ 5960 w 13545"/>
                <a:gd name="connsiteY4" fmla="*/ 17104 h 18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5" h="18009">
                  <a:moveTo>
                    <a:pt x="5960" y="17104"/>
                  </a:moveTo>
                  <a:cubicBezTo>
                    <a:pt x="2036" y="14466"/>
                    <a:pt x="-298" y="10023"/>
                    <a:pt x="-231" y="5293"/>
                  </a:cubicBezTo>
                  <a:cubicBezTo>
                    <a:pt x="-231" y="816"/>
                    <a:pt x="3103" y="-1279"/>
                    <a:pt x="6913" y="721"/>
                  </a:cubicBezTo>
                  <a:cubicBezTo>
                    <a:pt x="11104" y="3273"/>
                    <a:pt x="13551" y="7918"/>
                    <a:pt x="13294" y="12818"/>
                  </a:cubicBezTo>
                  <a:cubicBezTo>
                    <a:pt x="12628" y="17390"/>
                    <a:pt x="9199" y="19200"/>
                    <a:pt x="5960" y="17104"/>
                  </a:cubicBezTo>
                  <a:close/>
                </a:path>
              </a:pathLst>
            </a:custGeom>
            <a:solidFill>
              <a:srgbClr val="0079A9"/>
            </a:solidFill>
            <a:ln w="9525" cap="flat">
              <a:no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014B37C8-6391-8CB5-AF62-F51146FD7389}"/>
                </a:ext>
              </a:extLst>
            </p:cNvPr>
            <p:cNvSpPr/>
            <p:nvPr/>
          </p:nvSpPr>
          <p:spPr>
            <a:xfrm>
              <a:off x="6081390" y="2297748"/>
              <a:ext cx="15433" cy="22521"/>
            </a:xfrm>
            <a:custGeom>
              <a:avLst/>
              <a:gdLst>
                <a:gd name="connsiteX0" fmla="*/ 10757 w 15433"/>
                <a:gd name="connsiteY0" fmla="*/ 22216 h 22521"/>
                <a:gd name="connsiteX1" fmla="*/ 566 w 15433"/>
                <a:gd name="connsiteY1" fmla="*/ 13739 h 22521"/>
                <a:gd name="connsiteX2" fmla="*/ 3900 w 15433"/>
                <a:gd name="connsiteY2" fmla="*/ 309 h 22521"/>
                <a:gd name="connsiteX3" fmla="*/ 14377 w 15433"/>
                <a:gd name="connsiteY3" fmla="*/ 8596 h 22521"/>
                <a:gd name="connsiteX4" fmla="*/ 10757 w 15433"/>
                <a:gd name="connsiteY4" fmla="*/ 22216 h 22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3" h="22521">
                  <a:moveTo>
                    <a:pt x="10757" y="22216"/>
                  </a:moveTo>
                  <a:cubicBezTo>
                    <a:pt x="6852" y="23550"/>
                    <a:pt x="2375" y="19740"/>
                    <a:pt x="566" y="13739"/>
                  </a:cubicBezTo>
                  <a:cubicBezTo>
                    <a:pt x="-1244" y="7738"/>
                    <a:pt x="89" y="1833"/>
                    <a:pt x="3900" y="309"/>
                  </a:cubicBezTo>
                  <a:cubicBezTo>
                    <a:pt x="7709" y="-1215"/>
                    <a:pt x="12377" y="2404"/>
                    <a:pt x="14377" y="8596"/>
                  </a:cubicBezTo>
                  <a:cubicBezTo>
                    <a:pt x="16377" y="14787"/>
                    <a:pt x="14567" y="20978"/>
                    <a:pt x="10757" y="22216"/>
                  </a:cubicBezTo>
                  <a:close/>
                </a:path>
              </a:pathLst>
            </a:custGeom>
            <a:solidFill>
              <a:srgbClr val="0079A9"/>
            </a:solidFill>
            <a:ln w="9525" cap="flat">
              <a:noFill/>
              <a:prstDash val="solid"/>
              <a:miter/>
            </a:ln>
          </p:spPr>
          <p:txBody>
            <a:bodyPr rtlCol="0" anchor="ctr"/>
            <a:lstStyle/>
            <a:p>
              <a:endParaRPr lang="en-IN"/>
            </a:p>
          </p:txBody>
        </p:sp>
        <p:sp>
          <p:nvSpPr>
            <p:cNvPr id="241" name="Freeform: Shape 240">
              <a:extLst>
                <a:ext uri="{FF2B5EF4-FFF2-40B4-BE49-F238E27FC236}">
                  <a16:creationId xmlns:a16="http://schemas.microsoft.com/office/drawing/2014/main" xmlns="" id="{7AA1EC95-7D96-4B67-DD1F-78BF1FC5F3C0}"/>
                </a:ext>
              </a:extLst>
            </p:cNvPr>
            <p:cNvSpPr/>
            <p:nvPr/>
          </p:nvSpPr>
          <p:spPr>
            <a:xfrm>
              <a:off x="6067063" y="2258209"/>
              <a:ext cx="23803" cy="33299"/>
            </a:xfrm>
            <a:custGeom>
              <a:avLst/>
              <a:gdLst>
                <a:gd name="connsiteX0" fmla="*/ 17941 w 23803"/>
                <a:gd name="connsiteY0" fmla="*/ 32705 h 33299"/>
                <a:gd name="connsiteX1" fmla="*/ 1748 w 23803"/>
                <a:gd name="connsiteY1" fmla="*/ 21465 h 33299"/>
                <a:gd name="connsiteX2" fmla="*/ 4701 w 23803"/>
                <a:gd name="connsiteY2" fmla="*/ 891 h 33299"/>
                <a:gd name="connsiteX3" fmla="*/ 21560 w 23803"/>
                <a:gd name="connsiteY3" fmla="*/ 11654 h 33299"/>
                <a:gd name="connsiteX4" fmla="*/ 17941 w 23803"/>
                <a:gd name="connsiteY4" fmla="*/ 32705 h 33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3" h="33299">
                  <a:moveTo>
                    <a:pt x="17941" y="32705"/>
                  </a:moveTo>
                  <a:cubicBezTo>
                    <a:pt x="12321" y="34991"/>
                    <a:pt x="5177" y="30038"/>
                    <a:pt x="1748" y="21465"/>
                  </a:cubicBezTo>
                  <a:cubicBezTo>
                    <a:pt x="-1681" y="12893"/>
                    <a:pt x="-633" y="3939"/>
                    <a:pt x="4701" y="891"/>
                  </a:cubicBezTo>
                  <a:cubicBezTo>
                    <a:pt x="10035" y="-2157"/>
                    <a:pt x="18036" y="2510"/>
                    <a:pt x="21560" y="11654"/>
                  </a:cubicBezTo>
                  <a:cubicBezTo>
                    <a:pt x="25084" y="20798"/>
                    <a:pt x="24037" y="30323"/>
                    <a:pt x="17941" y="32705"/>
                  </a:cubicBezTo>
                  <a:close/>
                </a:path>
              </a:pathLst>
            </a:custGeom>
            <a:solidFill>
              <a:srgbClr val="0079A9"/>
            </a:solidFill>
            <a:ln w="9525" cap="flat">
              <a:no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1BF47C58-D1F6-DBED-756D-F1873EFFDE0A}"/>
                </a:ext>
              </a:extLst>
            </p:cNvPr>
            <p:cNvSpPr/>
            <p:nvPr/>
          </p:nvSpPr>
          <p:spPr>
            <a:xfrm>
              <a:off x="6094115" y="2327017"/>
              <a:ext cx="9887" cy="14992"/>
            </a:xfrm>
            <a:custGeom>
              <a:avLst/>
              <a:gdLst>
                <a:gd name="connsiteX0" fmla="*/ 6510 w 9887"/>
                <a:gd name="connsiteY0" fmla="*/ 14855 h 14992"/>
                <a:gd name="connsiteX1" fmla="*/ 128 w 9887"/>
                <a:gd name="connsiteY1" fmla="*/ 8759 h 14992"/>
                <a:gd name="connsiteX2" fmla="*/ 2795 w 9887"/>
                <a:gd name="connsiteY2" fmla="*/ 91 h 14992"/>
                <a:gd name="connsiteX3" fmla="*/ 9367 w 9887"/>
                <a:gd name="connsiteY3" fmla="*/ 6187 h 14992"/>
                <a:gd name="connsiteX4" fmla="*/ 6510 w 9887"/>
                <a:gd name="connsiteY4" fmla="*/ 14855 h 14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7" h="14992">
                  <a:moveTo>
                    <a:pt x="6510" y="14855"/>
                  </a:moveTo>
                  <a:cubicBezTo>
                    <a:pt x="3938" y="15522"/>
                    <a:pt x="1080" y="12759"/>
                    <a:pt x="128" y="8759"/>
                  </a:cubicBezTo>
                  <a:cubicBezTo>
                    <a:pt x="-825" y="4758"/>
                    <a:pt x="128" y="853"/>
                    <a:pt x="2795" y="91"/>
                  </a:cubicBezTo>
                  <a:cubicBezTo>
                    <a:pt x="5462" y="-671"/>
                    <a:pt x="8415" y="1996"/>
                    <a:pt x="9367" y="6187"/>
                  </a:cubicBezTo>
                  <a:cubicBezTo>
                    <a:pt x="10319" y="10378"/>
                    <a:pt x="8795" y="14093"/>
                    <a:pt x="6510" y="14855"/>
                  </a:cubicBezTo>
                  <a:close/>
                </a:path>
              </a:pathLst>
            </a:custGeom>
            <a:solidFill>
              <a:srgbClr val="0079A9"/>
            </a:solid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42D26B53-45D2-32EA-71AF-05ABC43E2D01}"/>
                </a:ext>
              </a:extLst>
            </p:cNvPr>
            <p:cNvSpPr/>
            <p:nvPr/>
          </p:nvSpPr>
          <p:spPr>
            <a:xfrm>
              <a:off x="6075863" y="2328357"/>
              <a:ext cx="8706" cy="12434"/>
            </a:xfrm>
            <a:custGeom>
              <a:avLst/>
              <a:gdLst>
                <a:gd name="connsiteX0" fmla="*/ 5712 w 8706"/>
                <a:gd name="connsiteY0" fmla="*/ 12277 h 12434"/>
                <a:gd name="connsiteX1" fmla="*/ 92 w 8706"/>
                <a:gd name="connsiteY1" fmla="*/ 7419 h 12434"/>
                <a:gd name="connsiteX2" fmla="*/ 2473 w 8706"/>
                <a:gd name="connsiteY2" fmla="*/ 85 h 12434"/>
                <a:gd name="connsiteX3" fmla="*/ 8188 w 8706"/>
                <a:gd name="connsiteY3" fmla="*/ 4942 h 12434"/>
                <a:gd name="connsiteX4" fmla="*/ 5712 w 8706"/>
                <a:gd name="connsiteY4" fmla="*/ 12277 h 12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6" h="12434">
                  <a:moveTo>
                    <a:pt x="5712" y="12277"/>
                  </a:moveTo>
                  <a:cubicBezTo>
                    <a:pt x="3426" y="12944"/>
                    <a:pt x="949" y="10753"/>
                    <a:pt x="92" y="7419"/>
                  </a:cubicBezTo>
                  <a:cubicBezTo>
                    <a:pt x="-765" y="4085"/>
                    <a:pt x="92" y="752"/>
                    <a:pt x="2473" y="85"/>
                  </a:cubicBezTo>
                  <a:cubicBezTo>
                    <a:pt x="4855" y="-582"/>
                    <a:pt x="7331" y="1513"/>
                    <a:pt x="8188" y="4942"/>
                  </a:cubicBezTo>
                  <a:cubicBezTo>
                    <a:pt x="9046" y="8371"/>
                    <a:pt x="7903" y="11705"/>
                    <a:pt x="5712" y="12277"/>
                  </a:cubicBezTo>
                  <a:close/>
                </a:path>
              </a:pathLst>
            </a:custGeom>
            <a:solidFill>
              <a:srgbClr val="0079A9"/>
            </a:solidFill>
            <a:ln w="9525" cap="flat">
              <a:noFill/>
              <a:prstDash val="solid"/>
              <a:miter/>
            </a:ln>
          </p:spPr>
          <p:txBody>
            <a:bodyPr rtlCol="0" anchor="ctr"/>
            <a:lstStyle/>
            <a:p>
              <a:endParaRPr lang="en-IN"/>
            </a:p>
          </p:txBody>
        </p:sp>
        <p:sp>
          <p:nvSpPr>
            <p:cNvPr id="244" name="Freeform: Shape 243">
              <a:extLst>
                <a:ext uri="{FF2B5EF4-FFF2-40B4-BE49-F238E27FC236}">
                  <a16:creationId xmlns:a16="http://schemas.microsoft.com/office/drawing/2014/main" xmlns="" id="{B37438FD-079D-143C-FE22-6EDA027797E2}"/>
                </a:ext>
              </a:extLst>
            </p:cNvPr>
            <p:cNvSpPr/>
            <p:nvPr/>
          </p:nvSpPr>
          <p:spPr>
            <a:xfrm>
              <a:off x="6056998" y="2314254"/>
              <a:ext cx="13517" cy="18338"/>
            </a:xfrm>
            <a:custGeom>
              <a:avLst/>
              <a:gdLst>
                <a:gd name="connsiteX0" fmla="*/ 9146 w 13517"/>
                <a:gd name="connsiteY0" fmla="*/ 18093 h 18338"/>
                <a:gd name="connsiteX1" fmla="*/ 478 w 13517"/>
                <a:gd name="connsiteY1" fmla="*/ 11330 h 18338"/>
                <a:gd name="connsiteX2" fmla="*/ 3907 w 13517"/>
                <a:gd name="connsiteY2" fmla="*/ 281 h 18338"/>
                <a:gd name="connsiteX3" fmla="*/ 12766 w 13517"/>
                <a:gd name="connsiteY3" fmla="*/ 6949 h 18338"/>
                <a:gd name="connsiteX4" fmla="*/ 9146 w 13517"/>
                <a:gd name="connsiteY4" fmla="*/ 18093 h 18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7" h="18338">
                  <a:moveTo>
                    <a:pt x="9146" y="18093"/>
                  </a:moveTo>
                  <a:cubicBezTo>
                    <a:pt x="5717" y="19141"/>
                    <a:pt x="1812" y="16093"/>
                    <a:pt x="478" y="11330"/>
                  </a:cubicBezTo>
                  <a:cubicBezTo>
                    <a:pt x="-1227" y="7301"/>
                    <a:pt x="221" y="2634"/>
                    <a:pt x="3907" y="281"/>
                  </a:cubicBezTo>
                  <a:cubicBezTo>
                    <a:pt x="7146" y="-1052"/>
                    <a:pt x="11337" y="1901"/>
                    <a:pt x="12766" y="6949"/>
                  </a:cubicBezTo>
                  <a:cubicBezTo>
                    <a:pt x="14194" y="11997"/>
                    <a:pt x="12575" y="17045"/>
                    <a:pt x="9146" y="18093"/>
                  </a:cubicBezTo>
                  <a:close/>
                </a:path>
              </a:pathLst>
            </a:custGeom>
            <a:solidFill>
              <a:srgbClr val="0079A9"/>
            </a:solidFill>
            <a:ln w="9525" cap="flat">
              <a:noFill/>
              <a:prstDash val="solid"/>
              <a:miter/>
            </a:ln>
          </p:spPr>
          <p:txBody>
            <a:bodyPr rtlCol="0" anchor="ctr"/>
            <a:lstStyle/>
            <a:p>
              <a:endParaRPr lang="en-IN"/>
            </a:p>
          </p:txBody>
        </p:sp>
        <p:sp>
          <p:nvSpPr>
            <p:cNvPr id="245" name="Freeform: Shape 244">
              <a:extLst>
                <a:ext uri="{FF2B5EF4-FFF2-40B4-BE49-F238E27FC236}">
                  <a16:creationId xmlns:a16="http://schemas.microsoft.com/office/drawing/2014/main" xmlns="" id="{2D2648C3-FC22-4335-7EE7-C12586AF9917}"/>
                </a:ext>
              </a:extLst>
            </p:cNvPr>
            <p:cNvSpPr/>
            <p:nvPr/>
          </p:nvSpPr>
          <p:spPr>
            <a:xfrm>
              <a:off x="6046554" y="2282646"/>
              <a:ext cx="17227" cy="22655"/>
            </a:xfrm>
            <a:custGeom>
              <a:avLst/>
              <a:gdLst>
                <a:gd name="connsiteX0" fmla="*/ 12256 w 17227"/>
                <a:gd name="connsiteY0" fmla="*/ 22174 h 22655"/>
                <a:gd name="connsiteX1" fmla="*/ 1016 w 17227"/>
                <a:gd name="connsiteY1" fmla="*/ 14744 h 22655"/>
                <a:gd name="connsiteX2" fmla="*/ 4064 w 17227"/>
                <a:gd name="connsiteY2" fmla="*/ 552 h 22655"/>
                <a:gd name="connsiteX3" fmla="*/ 15685 w 17227"/>
                <a:gd name="connsiteY3" fmla="*/ 7886 h 22655"/>
                <a:gd name="connsiteX4" fmla="*/ 12256 w 17227"/>
                <a:gd name="connsiteY4" fmla="*/ 22174 h 22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7" h="22655">
                  <a:moveTo>
                    <a:pt x="12256" y="22174"/>
                  </a:moveTo>
                  <a:cubicBezTo>
                    <a:pt x="8160" y="23888"/>
                    <a:pt x="3303" y="20459"/>
                    <a:pt x="1016" y="14744"/>
                  </a:cubicBezTo>
                  <a:cubicBezTo>
                    <a:pt x="-1451" y="9887"/>
                    <a:pt x="-174" y="3969"/>
                    <a:pt x="4064" y="552"/>
                  </a:cubicBezTo>
                  <a:cubicBezTo>
                    <a:pt x="8065" y="-1448"/>
                    <a:pt x="13589" y="1790"/>
                    <a:pt x="15685" y="7886"/>
                  </a:cubicBezTo>
                  <a:cubicBezTo>
                    <a:pt x="18333" y="12829"/>
                    <a:pt x="16856" y="18971"/>
                    <a:pt x="12256" y="22174"/>
                  </a:cubicBezTo>
                  <a:close/>
                </a:path>
              </a:pathLst>
            </a:custGeom>
            <a:solidFill>
              <a:srgbClr val="0079A9"/>
            </a:solidFill>
            <a:ln w="9525" cap="flat">
              <a:noFill/>
              <a:prstDash val="solid"/>
              <a:miter/>
            </a:ln>
          </p:spPr>
          <p:txBody>
            <a:bodyPr rtlCol="0" anchor="ctr"/>
            <a:lstStyle/>
            <a:p>
              <a:endParaRPr lang="en-IN"/>
            </a:p>
          </p:txBody>
        </p:sp>
        <p:sp>
          <p:nvSpPr>
            <p:cNvPr id="246" name="Freeform: Shape 245">
              <a:extLst>
                <a:ext uri="{FF2B5EF4-FFF2-40B4-BE49-F238E27FC236}">
                  <a16:creationId xmlns:a16="http://schemas.microsoft.com/office/drawing/2014/main" xmlns="" id="{B19ED528-946F-DF99-FD61-3FE79AD2225B}"/>
                </a:ext>
              </a:extLst>
            </p:cNvPr>
            <p:cNvSpPr/>
            <p:nvPr/>
          </p:nvSpPr>
          <p:spPr>
            <a:xfrm>
              <a:off x="6044765" y="2238430"/>
              <a:ext cx="17438" cy="22494"/>
            </a:xfrm>
            <a:custGeom>
              <a:avLst/>
              <a:gdLst>
                <a:gd name="connsiteX0" fmla="*/ 14045 w 17438"/>
                <a:gd name="connsiteY0" fmla="*/ 21717 h 22494"/>
                <a:gd name="connsiteX1" fmla="*/ 1948 w 17438"/>
                <a:gd name="connsiteY1" fmla="*/ 15431 h 22494"/>
                <a:gd name="connsiteX2" fmla="*/ 2806 w 17438"/>
                <a:gd name="connsiteY2" fmla="*/ 953 h 22494"/>
                <a:gd name="connsiteX3" fmla="*/ 15283 w 17438"/>
                <a:gd name="connsiteY3" fmla="*/ 7049 h 22494"/>
                <a:gd name="connsiteX4" fmla="*/ 14045 w 17438"/>
                <a:gd name="connsiteY4" fmla="*/ 21717 h 22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8" h="22494">
                  <a:moveTo>
                    <a:pt x="14045" y="21717"/>
                  </a:moveTo>
                  <a:cubicBezTo>
                    <a:pt x="10330" y="23908"/>
                    <a:pt x="4996" y="21050"/>
                    <a:pt x="1948" y="15431"/>
                  </a:cubicBezTo>
                  <a:cubicBezTo>
                    <a:pt x="-1252" y="11018"/>
                    <a:pt x="-900" y="4956"/>
                    <a:pt x="2806" y="953"/>
                  </a:cubicBezTo>
                  <a:cubicBezTo>
                    <a:pt x="6425" y="-1619"/>
                    <a:pt x="12331" y="953"/>
                    <a:pt x="15283" y="7049"/>
                  </a:cubicBezTo>
                  <a:cubicBezTo>
                    <a:pt x="18236" y="13145"/>
                    <a:pt x="17760" y="19526"/>
                    <a:pt x="14045" y="21717"/>
                  </a:cubicBezTo>
                  <a:close/>
                </a:path>
              </a:pathLst>
            </a:custGeom>
            <a:solidFill>
              <a:srgbClr val="0079A9"/>
            </a:solidFill>
            <a:ln w="9525" cap="flat">
              <a:noFill/>
              <a:prstDash val="solid"/>
              <a:miter/>
            </a:ln>
          </p:spPr>
          <p:txBody>
            <a:bodyPr rtlCol="0" anchor="ctr"/>
            <a:lstStyle/>
            <a:p>
              <a:endParaRPr lang="en-IN"/>
            </a:p>
          </p:txBody>
        </p:sp>
        <p:sp>
          <p:nvSpPr>
            <p:cNvPr id="247" name="Freeform: Shape 246">
              <a:extLst>
                <a:ext uri="{FF2B5EF4-FFF2-40B4-BE49-F238E27FC236}">
                  <a16:creationId xmlns:a16="http://schemas.microsoft.com/office/drawing/2014/main" xmlns="" id="{026F0D52-B8A1-73D4-48A4-AF6B4809D417}"/>
                </a:ext>
              </a:extLst>
            </p:cNvPr>
            <p:cNvSpPr/>
            <p:nvPr/>
          </p:nvSpPr>
          <p:spPr>
            <a:xfrm>
              <a:off x="6038299" y="2257669"/>
              <a:ext cx="6487" cy="8367"/>
            </a:xfrm>
            <a:custGeom>
              <a:avLst/>
              <a:gdLst>
                <a:gd name="connsiteX0" fmla="*/ 5176 w 6487"/>
                <a:gd name="connsiteY0" fmla="*/ 8003 h 8367"/>
                <a:gd name="connsiteX1" fmla="*/ 508 w 6487"/>
                <a:gd name="connsiteY1" fmla="*/ 5717 h 8367"/>
                <a:gd name="connsiteX2" fmla="*/ 1080 w 6487"/>
                <a:gd name="connsiteY2" fmla="*/ 287 h 8367"/>
                <a:gd name="connsiteX3" fmla="*/ 5652 w 6487"/>
                <a:gd name="connsiteY3" fmla="*/ 2573 h 8367"/>
                <a:gd name="connsiteX4" fmla="*/ 5176 w 6487"/>
                <a:gd name="connsiteY4" fmla="*/ 8003 h 8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 h="8367">
                  <a:moveTo>
                    <a:pt x="5176" y="8003"/>
                  </a:moveTo>
                  <a:cubicBezTo>
                    <a:pt x="3652" y="8860"/>
                    <a:pt x="1651" y="8003"/>
                    <a:pt x="508" y="5717"/>
                  </a:cubicBezTo>
                  <a:cubicBezTo>
                    <a:pt x="-663" y="4014"/>
                    <a:pt x="-425" y="1708"/>
                    <a:pt x="1080" y="287"/>
                  </a:cubicBezTo>
                  <a:cubicBezTo>
                    <a:pt x="2413" y="-570"/>
                    <a:pt x="4509" y="287"/>
                    <a:pt x="5652" y="2573"/>
                  </a:cubicBezTo>
                  <a:cubicBezTo>
                    <a:pt x="6795" y="4859"/>
                    <a:pt x="6128" y="6764"/>
                    <a:pt x="5176" y="8003"/>
                  </a:cubicBezTo>
                  <a:close/>
                </a:path>
              </a:pathLst>
            </a:custGeom>
            <a:solidFill>
              <a:srgbClr val="0079A9"/>
            </a:solidFill>
            <a:ln w="9525" cap="flat">
              <a:noFill/>
              <a:prstDash val="solid"/>
              <a:miter/>
            </a:ln>
          </p:spPr>
          <p:txBody>
            <a:bodyPr rtlCol="0" anchor="ctr"/>
            <a:lstStyle/>
            <a:p>
              <a:endParaRPr lang="en-IN"/>
            </a:p>
          </p:txBody>
        </p:sp>
        <p:sp>
          <p:nvSpPr>
            <p:cNvPr id="248" name="Freeform: Shape 247">
              <a:extLst>
                <a:ext uri="{FF2B5EF4-FFF2-40B4-BE49-F238E27FC236}">
                  <a16:creationId xmlns:a16="http://schemas.microsoft.com/office/drawing/2014/main" xmlns="" id="{730A4257-0BCE-C24F-E315-63F79C126407}"/>
                </a:ext>
              </a:extLst>
            </p:cNvPr>
            <p:cNvSpPr/>
            <p:nvPr/>
          </p:nvSpPr>
          <p:spPr>
            <a:xfrm>
              <a:off x="6143606" y="2245087"/>
              <a:ext cx="14198" cy="22790"/>
            </a:xfrm>
            <a:custGeom>
              <a:avLst/>
              <a:gdLst>
                <a:gd name="connsiteX0" fmla="*/ 10645 w 14198"/>
                <a:gd name="connsiteY0" fmla="*/ 22490 h 22790"/>
                <a:gd name="connsiteX1" fmla="*/ 1120 w 14198"/>
                <a:gd name="connsiteY1" fmla="*/ 13918 h 22790"/>
                <a:gd name="connsiteX2" fmla="*/ 2358 w 14198"/>
                <a:gd name="connsiteY2" fmla="*/ 297 h 22790"/>
                <a:gd name="connsiteX3" fmla="*/ 12550 w 14198"/>
                <a:gd name="connsiteY3" fmla="*/ 8774 h 22790"/>
                <a:gd name="connsiteX4" fmla="*/ 10645 w 14198"/>
                <a:gd name="connsiteY4" fmla="*/ 22490 h 22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98" h="22790">
                  <a:moveTo>
                    <a:pt x="10645" y="22490"/>
                  </a:moveTo>
                  <a:cubicBezTo>
                    <a:pt x="7501" y="23824"/>
                    <a:pt x="3215" y="19919"/>
                    <a:pt x="1120" y="13918"/>
                  </a:cubicBezTo>
                  <a:cubicBezTo>
                    <a:pt x="-976" y="7917"/>
                    <a:pt x="-690" y="1821"/>
                    <a:pt x="2358" y="297"/>
                  </a:cubicBezTo>
                  <a:cubicBezTo>
                    <a:pt x="5406" y="-1227"/>
                    <a:pt x="10073" y="2583"/>
                    <a:pt x="12550" y="8774"/>
                  </a:cubicBezTo>
                  <a:cubicBezTo>
                    <a:pt x="15026" y="14966"/>
                    <a:pt x="14169" y="21157"/>
                    <a:pt x="10645" y="22490"/>
                  </a:cubicBezTo>
                  <a:close/>
                </a:path>
              </a:pathLst>
            </a:custGeom>
            <a:solidFill>
              <a:srgbClr val="0079A9"/>
            </a:solidFill>
            <a:ln w="9525" cap="flat">
              <a:noFill/>
              <a:prstDash val="solid"/>
              <a:miter/>
            </a:ln>
          </p:spPr>
          <p:txBody>
            <a:bodyPr rtlCol="0" anchor="ctr"/>
            <a:lstStyle/>
            <a:p>
              <a:endParaRPr lang="en-IN"/>
            </a:p>
          </p:txBody>
        </p:sp>
        <p:sp>
          <p:nvSpPr>
            <p:cNvPr id="249" name="Freeform: Shape 248">
              <a:extLst>
                <a:ext uri="{FF2B5EF4-FFF2-40B4-BE49-F238E27FC236}">
                  <a16:creationId xmlns:a16="http://schemas.microsoft.com/office/drawing/2014/main" xmlns="" id="{A5BDF124-F919-6729-D4E4-9F5DFD436C90}"/>
                </a:ext>
              </a:extLst>
            </p:cNvPr>
            <p:cNvSpPr/>
            <p:nvPr/>
          </p:nvSpPr>
          <p:spPr>
            <a:xfrm>
              <a:off x="6116045" y="2202708"/>
              <a:ext cx="18835" cy="26371"/>
            </a:xfrm>
            <a:custGeom>
              <a:avLst/>
              <a:gdLst>
                <a:gd name="connsiteX0" fmla="*/ 15345 w 18835"/>
                <a:gd name="connsiteY0" fmla="*/ 25817 h 26371"/>
                <a:gd name="connsiteX1" fmla="*/ 2486 w 18835"/>
                <a:gd name="connsiteY1" fmla="*/ 16959 h 26371"/>
                <a:gd name="connsiteX2" fmla="*/ 2486 w 18835"/>
                <a:gd name="connsiteY2" fmla="*/ 671 h 26371"/>
                <a:gd name="connsiteX3" fmla="*/ 16012 w 18835"/>
                <a:gd name="connsiteY3" fmla="*/ 9148 h 26371"/>
                <a:gd name="connsiteX4" fmla="*/ 15345 w 18835"/>
                <a:gd name="connsiteY4" fmla="*/ 25817 h 26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26371">
                  <a:moveTo>
                    <a:pt x="15345" y="25817"/>
                  </a:moveTo>
                  <a:cubicBezTo>
                    <a:pt x="11630" y="27817"/>
                    <a:pt x="5820" y="23817"/>
                    <a:pt x="2486" y="16959"/>
                  </a:cubicBezTo>
                  <a:cubicBezTo>
                    <a:pt x="-847" y="10101"/>
                    <a:pt x="-1419" y="3052"/>
                    <a:pt x="2486" y="671"/>
                  </a:cubicBezTo>
                  <a:cubicBezTo>
                    <a:pt x="6392" y="-1710"/>
                    <a:pt x="12011" y="2100"/>
                    <a:pt x="16012" y="9148"/>
                  </a:cubicBezTo>
                  <a:cubicBezTo>
                    <a:pt x="20012" y="16197"/>
                    <a:pt x="19060" y="23817"/>
                    <a:pt x="15345" y="25817"/>
                  </a:cubicBezTo>
                  <a:close/>
                </a:path>
              </a:pathLst>
            </a:custGeom>
            <a:solidFill>
              <a:srgbClr val="0079A9"/>
            </a:solidFill>
            <a:ln w="9525" cap="flat">
              <a:noFill/>
              <a:prstDash val="solid"/>
              <a:miter/>
            </a:ln>
          </p:spPr>
          <p:txBody>
            <a:bodyPr rtlCol="0" anchor="ctr"/>
            <a:lstStyle/>
            <a:p>
              <a:endParaRPr lang="en-IN"/>
            </a:p>
          </p:txBody>
        </p:sp>
        <p:sp>
          <p:nvSpPr>
            <p:cNvPr id="250" name="Freeform: Shape 249">
              <a:extLst>
                <a:ext uri="{FF2B5EF4-FFF2-40B4-BE49-F238E27FC236}">
                  <a16:creationId xmlns:a16="http://schemas.microsoft.com/office/drawing/2014/main" xmlns="" id="{E3DF10EC-AD7A-AD70-2527-E50FD6C9B15E}"/>
                </a:ext>
              </a:extLst>
            </p:cNvPr>
            <p:cNvSpPr/>
            <p:nvPr/>
          </p:nvSpPr>
          <p:spPr>
            <a:xfrm>
              <a:off x="6019353" y="2289075"/>
              <a:ext cx="10997" cy="13500"/>
            </a:xfrm>
            <a:custGeom>
              <a:avLst/>
              <a:gdLst>
                <a:gd name="connsiteX0" fmla="*/ 7739 w 10997"/>
                <a:gd name="connsiteY0" fmla="*/ 13173 h 13500"/>
                <a:gd name="connsiteX1" fmla="*/ 738 w 10997"/>
                <a:gd name="connsiteY1" fmla="*/ 9695 h 13500"/>
                <a:gd name="connsiteX2" fmla="*/ 595 w 10997"/>
                <a:gd name="connsiteY2" fmla="*/ 9173 h 13500"/>
                <a:gd name="connsiteX3" fmla="*/ 2501 w 10997"/>
                <a:gd name="connsiteY3" fmla="*/ 505 h 13500"/>
                <a:gd name="connsiteX4" fmla="*/ 10025 w 10997"/>
                <a:gd name="connsiteY4" fmla="*/ 4315 h 13500"/>
                <a:gd name="connsiteX5" fmla="*/ 7739 w 10997"/>
                <a:gd name="connsiteY5" fmla="*/ 13173 h 1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97" h="13500">
                  <a:moveTo>
                    <a:pt x="7739" y="13173"/>
                  </a:moveTo>
                  <a:cubicBezTo>
                    <a:pt x="4844" y="14145"/>
                    <a:pt x="1710" y="12587"/>
                    <a:pt x="738" y="9695"/>
                  </a:cubicBezTo>
                  <a:cubicBezTo>
                    <a:pt x="681" y="9524"/>
                    <a:pt x="634" y="9349"/>
                    <a:pt x="595" y="9173"/>
                  </a:cubicBezTo>
                  <a:cubicBezTo>
                    <a:pt x="-1024" y="6212"/>
                    <a:pt x="-205" y="2516"/>
                    <a:pt x="2501" y="505"/>
                  </a:cubicBezTo>
                  <a:cubicBezTo>
                    <a:pt x="5072" y="-924"/>
                    <a:pt x="8501" y="505"/>
                    <a:pt x="10025" y="4315"/>
                  </a:cubicBezTo>
                  <a:cubicBezTo>
                    <a:pt x="11587" y="7424"/>
                    <a:pt x="10606" y="11208"/>
                    <a:pt x="7739" y="13173"/>
                  </a:cubicBezTo>
                  <a:close/>
                </a:path>
              </a:pathLst>
            </a:custGeom>
            <a:solidFill>
              <a:srgbClr val="0079A9"/>
            </a:solidFill>
            <a:ln w="9525" cap="flat">
              <a:noFill/>
              <a:prstDash val="solid"/>
              <a:miter/>
            </a:ln>
          </p:spPr>
          <p:txBody>
            <a:bodyPr rtlCol="0" anchor="ctr"/>
            <a:lstStyle/>
            <a:p>
              <a:endParaRPr lang="en-IN"/>
            </a:p>
          </p:txBody>
        </p:sp>
        <p:sp>
          <p:nvSpPr>
            <p:cNvPr id="251" name="Freeform: Shape 250">
              <a:extLst>
                <a:ext uri="{FF2B5EF4-FFF2-40B4-BE49-F238E27FC236}">
                  <a16:creationId xmlns:a16="http://schemas.microsoft.com/office/drawing/2014/main" xmlns="" id="{49763D81-272C-EA67-FFFB-664938A6C002}"/>
                </a:ext>
              </a:extLst>
            </p:cNvPr>
            <p:cNvSpPr/>
            <p:nvPr/>
          </p:nvSpPr>
          <p:spPr>
            <a:xfrm>
              <a:off x="6028677" y="2272403"/>
              <a:ext cx="16380" cy="20676"/>
            </a:xfrm>
            <a:custGeom>
              <a:avLst/>
              <a:gdLst>
                <a:gd name="connsiteX0" fmla="*/ 12036 w 16380"/>
                <a:gd name="connsiteY0" fmla="*/ 20034 h 20676"/>
                <a:gd name="connsiteX1" fmla="*/ 1177 w 16380"/>
                <a:gd name="connsiteY1" fmla="*/ 14033 h 20676"/>
                <a:gd name="connsiteX2" fmla="*/ 3559 w 16380"/>
                <a:gd name="connsiteY2" fmla="*/ 794 h 20676"/>
                <a:gd name="connsiteX3" fmla="*/ 14703 w 16380"/>
                <a:gd name="connsiteY3" fmla="*/ 6699 h 20676"/>
                <a:gd name="connsiteX4" fmla="*/ 12036 w 16380"/>
                <a:gd name="connsiteY4" fmla="*/ 20034 h 2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0" h="20676">
                  <a:moveTo>
                    <a:pt x="12036" y="20034"/>
                  </a:moveTo>
                  <a:cubicBezTo>
                    <a:pt x="8226" y="21939"/>
                    <a:pt x="3559" y="19177"/>
                    <a:pt x="1177" y="14033"/>
                  </a:cubicBezTo>
                  <a:cubicBezTo>
                    <a:pt x="-1385" y="9633"/>
                    <a:pt x="-375" y="4026"/>
                    <a:pt x="3559" y="794"/>
                  </a:cubicBezTo>
                  <a:cubicBezTo>
                    <a:pt x="7178" y="-1397"/>
                    <a:pt x="12227" y="794"/>
                    <a:pt x="14703" y="6699"/>
                  </a:cubicBezTo>
                  <a:cubicBezTo>
                    <a:pt x="17389" y="11166"/>
                    <a:pt x="16236" y="16944"/>
                    <a:pt x="12036" y="20034"/>
                  </a:cubicBezTo>
                  <a:close/>
                </a:path>
              </a:pathLst>
            </a:custGeom>
            <a:solidFill>
              <a:srgbClr val="0079A9"/>
            </a:solidFill>
            <a:ln w="9525" cap="flat">
              <a:no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6E8F304C-A123-4F0B-4290-3FE92FF166E1}"/>
                </a:ext>
              </a:extLst>
            </p:cNvPr>
            <p:cNvSpPr/>
            <p:nvPr/>
          </p:nvSpPr>
          <p:spPr>
            <a:xfrm>
              <a:off x="6017242" y="2259896"/>
              <a:ext cx="11779" cy="14171"/>
            </a:xfrm>
            <a:custGeom>
              <a:avLst/>
              <a:gdLst>
                <a:gd name="connsiteX0" fmla="*/ 9088 w 11779"/>
                <a:gd name="connsiteY0" fmla="*/ 13681 h 14171"/>
                <a:gd name="connsiteX1" fmla="*/ 1030 w 11779"/>
                <a:gd name="connsiteY1" fmla="*/ 10255 h 14171"/>
                <a:gd name="connsiteX2" fmla="*/ 992 w 11779"/>
                <a:gd name="connsiteY2" fmla="*/ 10157 h 14171"/>
                <a:gd name="connsiteX3" fmla="*/ 2135 w 11779"/>
                <a:gd name="connsiteY3" fmla="*/ 632 h 14171"/>
                <a:gd name="connsiteX4" fmla="*/ 10231 w 11779"/>
                <a:gd name="connsiteY4" fmla="*/ 4156 h 14171"/>
                <a:gd name="connsiteX5" fmla="*/ 9088 w 11779"/>
                <a:gd name="connsiteY5" fmla="*/ 13681 h 1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79" h="14171">
                  <a:moveTo>
                    <a:pt x="9088" y="13681"/>
                  </a:moveTo>
                  <a:cubicBezTo>
                    <a:pt x="5916" y="14961"/>
                    <a:pt x="2306" y="13426"/>
                    <a:pt x="1030" y="10255"/>
                  </a:cubicBezTo>
                  <a:cubicBezTo>
                    <a:pt x="1020" y="10223"/>
                    <a:pt x="1001" y="10190"/>
                    <a:pt x="992" y="10157"/>
                  </a:cubicBezTo>
                  <a:cubicBezTo>
                    <a:pt x="-999" y="7129"/>
                    <a:pt x="-523" y="3103"/>
                    <a:pt x="2135" y="632"/>
                  </a:cubicBezTo>
                  <a:cubicBezTo>
                    <a:pt x="4611" y="-1082"/>
                    <a:pt x="8231" y="632"/>
                    <a:pt x="10231" y="4156"/>
                  </a:cubicBezTo>
                  <a:cubicBezTo>
                    <a:pt x="12355" y="7153"/>
                    <a:pt x="11860" y="11273"/>
                    <a:pt x="9088" y="13681"/>
                  </a:cubicBezTo>
                  <a:close/>
                </a:path>
              </a:pathLst>
            </a:custGeom>
            <a:solidFill>
              <a:srgbClr val="0079A9"/>
            </a:solidFill>
            <a:ln w="9525" cap="flat">
              <a:noFill/>
              <a:prstDash val="solid"/>
              <a:miter/>
            </a:ln>
          </p:spPr>
          <p:txBody>
            <a:bodyPr rtlCol="0" anchor="ctr"/>
            <a:lstStyle/>
            <a:p>
              <a:endParaRPr lang="en-IN"/>
            </a:p>
          </p:txBody>
        </p:sp>
        <p:sp>
          <p:nvSpPr>
            <p:cNvPr id="253" name="Freeform: Shape 252">
              <a:extLst>
                <a:ext uri="{FF2B5EF4-FFF2-40B4-BE49-F238E27FC236}">
                  <a16:creationId xmlns:a16="http://schemas.microsoft.com/office/drawing/2014/main" xmlns="" id="{48C213FE-A6FC-3274-021D-C252F3728994}"/>
                </a:ext>
              </a:extLst>
            </p:cNvPr>
            <p:cNvSpPr/>
            <p:nvPr/>
          </p:nvSpPr>
          <p:spPr>
            <a:xfrm>
              <a:off x="5782365" y="2373915"/>
              <a:ext cx="425444" cy="163544"/>
            </a:xfrm>
            <a:custGeom>
              <a:avLst/>
              <a:gdLst>
                <a:gd name="connsiteX0" fmla="*/ 9650 w 425444"/>
                <a:gd name="connsiteY0" fmla="*/ 61779 h 163544"/>
                <a:gd name="connsiteX1" fmla="*/ 392840 w 425444"/>
                <a:gd name="connsiteY1" fmla="*/ -39 h 163544"/>
                <a:gd name="connsiteX2" fmla="*/ 418558 w 425444"/>
                <a:gd name="connsiteY2" fmla="*/ 53492 h 163544"/>
                <a:gd name="connsiteX3" fmla="*/ 404842 w 425444"/>
                <a:gd name="connsiteY3" fmla="*/ 162458 h 163544"/>
                <a:gd name="connsiteX4" fmla="*/ 12412 w 425444"/>
                <a:gd name="connsiteY4" fmla="*/ 163506 h 163544"/>
                <a:gd name="connsiteX5" fmla="*/ 2410 w 425444"/>
                <a:gd name="connsiteY5" fmla="*/ 127406 h 163544"/>
                <a:gd name="connsiteX6" fmla="*/ 9650 w 425444"/>
                <a:gd name="connsiteY6" fmla="*/ 61779 h 16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444" h="163544">
                  <a:moveTo>
                    <a:pt x="9650" y="61779"/>
                  </a:moveTo>
                  <a:lnTo>
                    <a:pt x="392840" y="-39"/>
                  </a:lnTo>
                  <a:cubicBezTo>
                    <a:pt x="404289" y="16278"/>
                    <a:pt x="412976" y="34356"/>
                    <a:pt x="418558" y="53492"/>
                  </a:cubicBezTo>
                  <a:cubicBezTo>
                    <a:pt x="430931" y="89992"/>
                    <a:pt x="425873" y="130159"/>
                    <a:pt x="404842" y="162458"/>
                  </a:cubicBezTo>
                  <a:lnTo>
                    <a:pt x="12412" y="163506"/>
                  </a:lnTo>
                  <a:cubicBezTo>
                    <a:pt x="8002" y="151799"/>
                    <a:pt x="4658" y="139712"/>
                    <a:pt x="2410" y="127406"/>
                  </a:cubicBezTo>
                  <a:cubicBezTo>
                    <a:pt x="-2809" y="105346"/>
                    <a:pt x="-247" y="82172"/>
                    <a:pt x="9650" y="6177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254" name="Freeform: Shape 253">
              <a:extLst>
                <a:ext uri="{FF2B5EF4-FFF2-40B4-BE49-F238E27FC236}">
                  <a16:creationId xmlns:a16="http://schemas.microsoft.com/office/drawing/2014/main" xmlns="" id="{46BA0CE1-B868-6FCC-05EF-711EE7F560BD}"/>
                </a:ext>
              </a:extLst>
            </p:cNvPr>
            <p:cNvSpPr/>
            <p:nvPr/>
          </p:nvSpPr>
          <p:spPr>
            <a:xfrm>
              <a:off x="5858579" y="2443491"/>
              <a:ext cx="119543" cy="59838"/>
            </a:xfrm>
            <a:custGeom>
              <a:avLst/>
              <a:gdLst>
                <a:gd name="connsiteX0" fmla="*/ 119269 w 119543"/>
                <a:gd name="connsiteY0" fmla="*/ 25730 h 59838"/>
                <a:gd name="connsiteX1" fmla="*/ 61071 w 119543"/>
                <a:gd name="connsiteY1" fmla="*/ 59639 h 59838"/>
                <a:gd name="connsiteX2" fmla="*/ -175 w 119543"/>
                <a:gd name="connsiteY2" fmla="*/ 34112 h 59838"/>
                <a:gd name="connsiteX3" fmla="*/ 56975 w 119543"/>
                <a:gd name="connsiteY3" fmla="*/ 775 h 59838"/>
                <a:gd name="connsiteX4" fmla="*/ 119269 w 119543"/>
                <a:gd name="connsiteY4" fmla="*/ 25730 h 59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43" h="59838">
                  <a:moveTo>
                    <a:pt x="119269" y="25730"/>
                  </a:moveTo>
                  <a:cubicBezTo>
                    <a:pt x="120507" y="43447"/>
                    <a:pt x="94123" y="58687"/>
                    <a:pt x="61071" y="59639"/>
                  </a:cubicBezTo>
                  <a:cubicBezTo>
                    <a:pt x="10303" y="61354"/>
                    <a:pt x="873" y="49162"/>
                    <a:pt x="-175" y="34112"/>
                  </a:cubicBezTo>
                  <a:cubicBezTo>
                    <a:pt x="-1222" y="19063"/>
                    <a:pt x="11732" y="5537"/>
                    <a:pt x="56975" y="775"/>
                  </a:cubicBezTo>
                  <a:cubicBezTo>
                    <a:pt x="89646" y="-3226"/>
                    <a:pt x="118221" y="7918"/>
                    <a:pt x="119269" y="25730"/>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255" name="Freeform: Shape 254">
              <a:extLst>
                <a:ext uri="{FF2B5EF4-FFF2-40B4-BE49-F238E27FC236}">
                  <a16:creationId xmlns:a16="http://schemas.microsoft.com/office/drawing/2014/main" xmlns="" id="{C61EE0D0-B376-33C7-1E51-315519682157}"/>
                </a:ext>
              </a:extLst>
            </p:cNvPr>
            <p:cNvSpPr/>
            <p:nvPr/>
          </p:nvSpPr>
          <p:spPr>
            <a:xfrm>
              <a:off x="6180583" y="2481875"/>
              <a:ext cx="19110" cy="19050"/>
            </a:xfrm>
            <a:custGeom>
              <a:avLst/>
              <a:gdLst>
                <a:gd name="connsiteX0" fmla="*/ 11387 w 19110"/>
                <a:gd name="connsiteY0" fmla="*/ 18778 h 19050"/>
                <a:gd name="connsiteX1" fmla="*/ 4 w 19110"/>
                <a:gd name="connsiteY1" fmla="*/ 11578 h 19050"/>
                <a:gd name="connsiteX2" fmla="*/ 7205 w 19110"/>
                <a:gd name="connsiteY2" fmla="*/ 195 h 19050"/>
                <a:gd name="connsiteX3" fmla="*/ 18588 w 19110"/>
                <a:gd name="connsiteY3" fmla="*/ 7396 h 19050"/>
                <a:gd name="connsiteX4" fmla="*/ 18816 w 19110"/>
                <a:gd name="connsiteY4" fmla="*/ 9253 h 19050"/>
                <a:gd name="connsiteX5" fmla="*/ 11387 w 19110"/>
                <a:gd name="connsiteY5" fmla="*/ 1877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10" h="19050">
                  <a:moveTo>
                    <a:pt x="11387" y="18778"/>
                  </a:moveTo>
                  <a:cubicBezTo>
                    <a:pt x="6253" y="19931"/>
                    <a:pt x="1157" y="16712"/>
                    <a:pt x="4" y="11578"/>
                  </a:cubicBezTo>
                  <a:cubicBezTo>
                    <a:pt x="-1158" y="6444"/>
                    <a:pt x="2071" y="1348"/>
                    <a:pt x="7205" y="195"/>
                  </a:cubicBezTo>
                  <a:cubicBezTo>
                    <a:pt x="12330" y="-957"/>
                    <a:pt x="17435" y="2262"/>
                    <a:pt x="18588" y="7396"/>
                  </a:cubicBezTo>
                  <a:cubicBezTo>
                    <a:pt x="18721" y="8006"/>
                    <a:pt x="18797" y="8625"/>
                    <a:pt x="18816" y="9253"/>
                  </a:cubicBezTo>
                  <a:cubicBezTo>
                    <a:pt x="19378" y="13930"/>
                    <a:pt x="16063" y="18188"/>
                    <a:pt x="11387" y="18778"/>
                  </a:cubicBezTo>
                  <a:close/>
                </a:path>
              </a:pathLst>
            </a:custGeom>
            <a:solidFill>
              <a:srgbClr val="0079A9"/>
            </a:solidFill>
            <a:ln w="9525" cap="flat">
              <a:noFill/>
              <a:prstDash val="solid"/>
              <a:miter/>
            </a:ln>
          </p:spPr>
          <p:txBody>
            <a:bodyPr rtlCol="0" anchor="ctr"/>
            <a:lstStyle/>
            <a:p>
              <a:endParaRPr lang="en-IN"/>
            </a:p>
          </p:txBody>
        </p:sp>
        <p:sp>
          <p:nvSpPr>
            <p:cNvPr id="256" name="Freeform: Shape 255">
              <a:extLst>
                <a:ext uri="{FF2B5EF4-FFF2-40B4-BE49-F238E27FC236}">
                  <a16:creationId xmlns:a16="http://schemas.microsoft.com/office/drawing/2014/main" xmlns="" id="{CC435EAF-7442-B6BB-82D2-F223C7AEA6A3}"/>
                </a:ext>
              </a:extLst>
            </p:cNvPr>
            <p:cNvSpPr/>
            <p:nvPr/>
          </p:nvSpPr>
          <p:spPr>
            <a:xfrm>
              <a:off x="6169627" y="2503053"/>
              <a:ext cx="19098" cy="19055"/>
            </a:xfrm>
            <a:custGeom>
              <a:avLst/>
              <a:gdLst>
                <a:gd name="connsiteX0" fmla="*/ 11103 w 19098"/>
                <a:gd name="connsiteY0" fmla="*/ 18841 h 19055"/>
                <a:gd name="connsiteX1" fmla="*/ -60 w 19098"/>
                <a:gd name="connsiteY1" fmla="*/ 11297 h 19055"/>
                <a:gd name="connsiteX2" fmla="*/ 7484 w 19098"/>
                <a:gd name="connsiteY2" fmla="*/ 134 h 19055"/>
                <a:gd name="connsiteX3" fmla="*/ 18647 w 19098"/>
                <a:gd name="connsiteY3" fmla="*/ 7678 h 19055"/>
                <a:gd name="connsiteX4" fmla="*/ 18819 w 19098"/>
                <a:gd name="connsiteY4" fmla="*/ 9316 h 19055"/>
                <a:gd name="connsiteX5" fmla="*/ 11103 w 19098"/>
                <a:gd name="connsiteY5" fmla="*/ 18841 h 1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8" h="19055">
                  <a:moveTo>
                    <a:pt x="11103" y="18841"/>
                  </a:moveTo>
                  <a:cubicBezTo>
                    <a:pt x="5941" y="19841"/>
                    <a:pt x="940" y="16460"/>
                    <a:pt x="-60" y="11297"/>
                  </a:cubicBezTo>
                  <a:cubicBezTo>
                    <a:pt x="-1050" y="6135"/>
                    <a:pt x="2321" y="1134"/>
                    <a:pt x="7484" y="134"/>
                  </a:cubicBezTo>
                  <a:cubicBezTo>
                    <a:pt x="12656" y="-857"/>
                    <a:pt x="17647" y="2515"/>
                    <a:pt x="18647" y="7678"/>
                  </a:cubicBezTo>
                  <a:cubicBezTo>
                    <a:pt x="18752" y="8221"/>
                    <a:pt x="18809" y="8764"/>
                    <a:pt x="18819" y="9316"/>
                  </a:cubicBezTo>
                  <a:cubicBezTo>
                    <a:pt x="19314" y="14079"/>
                    <a:pt x="15866" y="18346"/>
                    <a:pt x="11103" y="18841"/>
                  </a:cubicBezTo>
                  <a:close/>
                </a:path>
              </a:pathLst>
            </a:custGeom>
            <a:solidFill>
              <a:srgbClr val="0079A9"/>
            </a:solidFill>
            <a:ln w="9525" cap="flat">
              <a:noFill/>
              <a:prstDash val="solid"/>
              <a:miter/>
            </a:ln>
          </p:spPr>
          <p:txBody>
            <a:bodyPr rtlCol="0" anchor="ctr"/>
            <a:lstStyle/>
            <a:p>
              <a:endParaRPr lang="en-IN"/>
            </a:p>
          </p:txBody>
        </p:sp>
        <p:sp>
          <p:nvSpPr>
            <p:cNvPr id="257" name="Freeform: Shape 256">
              <a:extLst>
                <a:ext uri="{FF2B5EF4-FFF2-40B4-BE49-F238E27FC236}">
                  <a16:creationId xmlns:a16="http://schemas.microsoft.com/office/drawing/2014/main" xmlns="" id="{82E7ACCF-F87A-1214-EEEA-FC15FC0750B9}"/>
                </a:ext>
              </a:extLst>
            </p:cNvPr>
            <p:cNvSpPr/>
            <p:nvPr/>
          </p:nvSpPr>
          <p:spPr>
            <a:xfrm>
              <a:off x="6160838" y="2485357"/>
              <a:ext cx="14626" cy="17430"/>
            </a:xfrm>
            <a:custGeom>
              <a:avLst/>
              <a:gdLst>
                <a:gd name="connsiteX0" fmla="*/ 7414 w 14626"/>
                <a:gd name="connsiteY0" fmla="*/ 17392 h 17430"/>
                <a:gd name="connsiteX1" fmla="*/ -149 w 14626"/>
                <a:gd name="connsiteY1" fmla="*/ 7400 h 17430"/>
                <a:gd name="connsiteX2" fmla="*/ 6747 w 14626"/>
                <a:gd name="connsiteY2" fmla="*/ -39 h 17430"/>
                <a:gd name="connsiteX3" fmla="*/ 14310 w 14626"/>
                <a:gd name="connsiteY3" fmla="*/ 9953 h 17430"/>
                <a:gd name="connsiteX4" fmla="*/ 7414 w 14626"/>
                <a:gd name="connsiteY4" fmla="*/ 17392 h 17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6" h="17430">
                  <a:moveTo>
                    <a:pt x="7414" y="17392"/>
                  </a:moveTo>
                  <a:cubicBezTo>
                    <a:pt x="2566" y="16725"/>
                    <a:pt x="-815" y="12249"/>
                    <a:pt x="-149" y="7400"/>
                  </a:cubicBezTo>
                  <a:cubicBezTo>
                    <a:pt x="366" y="3724"/>
                    <a:pt x="3118" y="752"/>
                    <a:pt x="6747" y="-39"/>
                  </a:cubicBezTo>
                  <a:cubicBezTo>
                    <a:pt x="11596" y="628"/>
                    <a:pt x="14977" y="5105"/>
                    <a:pt x="14310" y="9953"/>
                  </a:cubicBezTo>
                  <a:cubicBezTo>
                    <a:pt x="13796" y="13630"/>
                    <a:pt x="11043" y="16602"/>
                    <a:pt x="7414" y="17392"/>
                  </a:cubicBezTo>
                  <a:close/>
                </a:path>
              </a:pathLst>
            </a:custGeom>
            <a:solidFill>
              <a:srgbClr val="0079A9"/>
            </a:solidFill>
            <a:ln w="9525" cap="flat">
              <a:noFill/>
              <a:prstDash val="solid"/>
              <a:miter/>
            </a:ln>
          </p:spPr>
          <p:txBody>
            <a:bodyPr rtlCol="0" anchor="ctr"/>
            <a:lstStyle/>
            <a:p>
              <a:endParaRPr lang="en-IN"/>
            </a:p>
          </p:txBody>
        </p:sp>
        <p:sp>
          <p:nvSpPr>
            <p:cNvPr id="258" name="Freeform: Shape 257">
              <a:extLst>
                <a:ext uri="{FF2B5EF4-FFF2-40B4-BE49-F238E27FC236}">
                  <a16:creationId xmlns:a16="http://schemas.microsoft.com/office/drawing/2014/main" xmlns="" id="{E7D54CC0-3D4C-807F-0791-441C13C6EF3B}"/>
                </a:ext>
              </a:extLst>
            </p:cNvPr>
            <p:cNvSpPr/>
            <p:nvPr/>
          </p:nvSpPr>
          <p:spPr>
            <a:xfrm>
              <a:off x="6165978" y="2389669"/>
              <a:ext cx="15221" cy="18916"/>
            </a:xfrm>
            <a:custGeom>
              <a:avLst/>
              <a:gdLst>
                <a:gd name="connsiteX0" fmla="*/ 8561 w 15221"/>
                <a:gd name="connsiteY0" fmla="*/ 18878 h 18916"/>
                <a:gd name="connsiteX1" fmla="*/ -12 w 15221"/>
                <a:gd name="connsiteY1" fmla="*/ 10400 h 18916"/>
                <a:gd name="connsiteX2" fmla="*/ 6179 w 15221"/>
                <a:gd name="connsiteY2" fmla="*/ 18 h 18916"/>
                <a:gd name="connsiteX3" fmla="*/ 14752 w 15221"/>
                <a:gd name="connsiteY3" fmla="*/ 8495 h 18916"/>
                <a:gd name="connsiteX4" fmla="*/ 8561 w 15221"/>
                <a:gd name="connsiteY4" fmla="*/ 18878 h 1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21" h="18916">
                  <a:moveTo>
                    <a:pt x="8561" y="18878"/>
                  </a:moveTo>
                  <a:cubicBezTo>
                    <a:pt x="4560" y="18878"/>
                    <a:pt x="750" y="15544"/>
                    <a:pt x="-12" y="10400"/>
                  </a:cubicBezTo>
                  <a:cubicBezTo>
                    <a:pt x="-1050" y="5838"/>
                    <a:pt x="1674" y="1275"/>
                    <a:pt x="6179" y="18"/>
                  </a:cubicBezTo>
                  <a:cubicBezTo>
                    <a:pt x="10180" y="-553"/>
                    <a:pt x="14085" y="3257"/>
                    <a:pt x="14752" y="8495"/>
                  </a:cubicBezTo>
                  <a:cubicBezTo>
                    <a:pt x="15837" y="13058"/>
                    <a:pt x="13094" y="17668"/>
                    <a:pt x="8561" y="18878"/>
                  </a:cubicBezTo>
                  <a:close/>
                </a:path>
              </a:pathLst>
            </a:custGeom>
            <a:solidFill>
              <a:srgbClr val="0079A9"/>
            </a:solidFill>
            <a:ln w="9525" cap="flat">
              <a:noFill/>
              <a:prstDash val="solid"/>
              <a:miter/>
            </a:ln>
          </p:spPr>
          <p:txBody>
            <a:bodyPr rtlCol="0" anchor="ctr"/>
            <a:lstStyle/>
            <a:p>
              <a:endParaRPr lang="en-IN"/>
            </a:p>
          </p:txBody>
        </p:sp>
        <p:sp>
          <p:nvSpPr>
            <p:cNvPr id="259" name="Freeform: Shape 258">
              <a:extLst>
                <a:ext uri="{FF2B5EF4-FFF2-40B4-BE49-F238E27FC236}">
                  <a16:creationId xmlns:a16="http://schemas.microsoft.com/office/drawing/2014/main" xmlns="" id="{3A232639-E0C9-7200-27CD-5A26DACCFD0F}"/>
                </a:ext>
              </a:extLst>
            </p:cNvPr>
            <p:cNvSpPr/>
            <p:nvPr/>
          </p:nvSpPr>
          <p:spPr>
            <a:xfrm>
              <a:off x="6160106" y="2451925"/>
              <a:ext cx="19474" cy="23336"/>
            </a:xfrm>
            <a:custGeom>
              <a:avLst/>
              <a:gdLst>
                <a:gd name="connsiteX0" fmla="*/ 10337 w 19474"/>
                <a:gd name="connsiteY0" fmla="*/ 23298 h 23336"/>
                <a:gd name="connsiteX1" fmla="*/ -140 w 19474"/>
                <a:gd name="connsiteY1" fmla="*/ 12249 h 23336"/>
                <a:gd name="connsiteX2" fmla="*/ 8813 w 19474"/>
                <a:gd name="connsiteY2" fmla="*/ -39 h 23336"/>
                <a:gd name="connsiteX3" fmla="*/ 19148 w 19474"/>
                <a:gd name="connsiteY3" fmla="*/ 13249 h 23336"/>
                <a:gd name="connsiteX4" fmla="*/ 10337 w 19474"/>
                <a:gd name="connsiteY4" fmla="*/ 23298 h 23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23336">
                  <a:moveTo>
                    <a:pt x="10337" y="23298"/>
                  </a:moveTo>
                  <a:cubicBezTo>
                    <a:pt x="4413" y="23088"/>
                    <a:pt x="-245" y="18173"/>
                    <a:pt x="-140" y="12249"/>
                  </a:cubicBezTo>
                  <a:cubicBezTo>
                    <a:pt x="-893" y="6429"/>
                    <a:pt x="3041" y="1028"/>
                    <a:pt x="8813" y="-39"/>
                  </a:cubicBezTo>
                  <a:cubicBezTo>
                    <a:pt x="15338" y="781"/>
                    <a:pt x="19967" y="6724"/>
                    <a:pt x="19148" y="13249"/>
                  </a:cubicBezTo>
                  <a:cubicBezTo>
                    <a:pt x="18547" y="18087"/>
                    <a:pt x="15052" y="22069"/>
                    <a:pt x="10337" y="23298"/>
                  </a:cubicBezTo>
                  <a:close/>
                </a:path>
              </a:pathLst>
            </a:custGeom>
            <a:solidFill>
              <a:srgbClr val="0079A9"/>
            </a:solidFill>
            <a:ln w="9525" cap="flat">
              <a:noFill/>
              <a:prstDash val="solid"/>
              <a:miter/>
            </a:ln>
          </p:spPr>
          <p:txBody>
            <a:bodyPr rtlCol="0" anchor="ctr"/>
            <a:lstStyle/>
            <a:p>
              <a:endParaRPr lang="en-IN"/>
            </a:p>
          </p:txBody>
        </p:sp>
        <p:sp>
          <p:nvSpPr>
            <p:cNvPr id="260" name="Freeform: Shape 259">
              <a:extLst>
                <a:ext uri="{FF2B5EF4-FFF2-40B4-BE49-F238E27FC236}">
                  <a16:creationId xmlns:a16="http://schemas.microsoft.com/office/drawing/2014/main" xmlns="" id="{038D90EF-9B81-D3CC-F627-5F6EDFEE8AD6}"/>
                </a:ext>
              </a:extLst>
            </p:cNvPr>
            <p:cNvSpPr/>
            <p:nvPr/>
          </p:nvSpPr>
          <p:spPr>
            <a:xfrm>
              <a:off x="6051137" y="2486975"/>
              <a:ext cx="8297" cy="8383"/>
            </a:xfrm>
            <a:custGeom>
              <a:avLst/>
              <a:gdLst>
                <a:gd name="connsiteX0" fmla="*/ 3959 w 8297"/>
                <a:gd name="connsiteY0" fmla="*/ 8345 h 8383"/>
                <a:gd name="connsiteX1" fmla="*/ -232 w 8297"/>
                <a:gd name="connsiteY1" fmla="*/ 4154 h 8383"/>
                <a:gd name="connsiteX2" fmla="*/ 3959 w 8297"/>
                <a:gd name="connsiteY2" fmla="*/ -37 h 8383"/>
                <a:gd name="connsiteX3" fmla="*/ 8054 w 8297"/>
                <a:gd name="connsiteY3" fmla="*/ 3868 h 8383"/>
                <a:gd name="connsiteX4" fmla="*/ 8054 w 8297"/>
                <a:gd name="connsiteY4" fmla="*/ 3963 h 8383"/>
                <a:gd name="connsiteX5" fmla="*/ 4254 w 8297"/>
                <a:gd name="connsiteY5" fmla="*/ 8335 h 8383"/>
                <a:gd name="connsiteX6" fmla="*/ 3959 w 8297"/>
                <a:gd name="connsiteY6" fmla="*/ 8345 h 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97" h="8383">
                  <a:moveTo>
                    <a:pt x="3959" y="8345"/>
                  </a:moveTo>
                  <a:cubicBezTo>
                    <a:pt x="1644" y="8345"/>
                    <a:pt x="-232" y="6468"/>
                    <a:pt x="-232" y="4154"/>
                  </a:cubicBezTo>
                  <a:cubicBezTo>
                    <a:pt x="-232" y="1839"/>
                    <a:pt x="1644" y="-37"/>
                    <a:pt x="3959" y="-37"/>
                  </a:cubicBezTo>
                  <a:cubicBezTo>
                    <a:pt x="6168" y="-94"/>
                    <a:pt x="7997" y="1658"/>
                    <a:pt x="8054" y="3868"/>
                  </a:cubicBezTo>
                  <a:cubicBezTo>
                    <a:pt x="8054" y="3897"/>
                    <a:pt x="8054" y="3935"/>
                    <a:pt x="8054" y="3963"/>
                  </a:cubicBezTo>
                  <a:cubicBezTo>
                    <a:pt x="8216" y="6221"/>
                    <a:pt x="6511" y="8173"/>
                    <a:pt x="4254" y="8335"/>
                  </a:cubicBezTo>
                  <a:cubicBezTo>
                    <a:pt x="4159" y="8345"/>
                    <a:pt x="4054" y="8345"/>
                    <a:pt x="3959" y="8345"/>
                  </a:cubicBezTo>
                  <a:close/>
                </a:path>
              </a:pathLst>
            </a:custGeom>
            <a:solidFill>
              <a:srgbClr val="0079A9"/>
            </a:solidFill>
            <a:ln w="9525" cap="flat">
              <a:no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DC63DCB3-2977-E039-AD51-E352E7C36203}"/>
                </a:ext>
              </a:extLst>
            </p:cNvPr>
            <p:cNvSpPr/>
            <p:nvPr/>
          </p:nvSpPr>
          <p:spPr>
            <a:xfrm>
              <a:off x="6066364" y="2467449"/>
              <a:ext cx="7747" cy="8478"/>
            </a:xfrm>
            <a:custGeom>
              <a:avLst/>
              <a:gdLst>
                <a:gd name="connsiteX0" fmla="*/ 3876 w 7747"/>
                <a:gd name="connsiteY0" fmla="*/ 8440 h 8478"/>
                <a:gd name="connsiteX1" fmla="*/ -220 w 7747"/>
                <a:gd name="connsiteY1" fmla="*/ 4439 h 8478"/>
                <a:gd name="connsiteX2" fmla="*/ 3400 w 7747"/>
                <a:gd name="connsiteY2" fmla="*/ -37 h 8478"/>
                <a:gd name="connsiteX3" fmla="*/ 7495 w 7747"/>
                <a:gd name="connsiteY3" fmla="*/ 3868 h 8478"/>
                <a:gd name="connsiteX4" fmla="*/ 7495 w 7747"/>
                <a:gd name="connsiteY4" fmla="*/ 3963 h 8478"/>
                <a:gd name="connsiteX5" fmla="*/ 3876 w 7747"/>
                <a:gd name="connsiteY5" fmla="*/ 8440 h 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47" h="8478">
                  <a:moveTo>
                    <a:pt x="3876" y="8440"/>
                  </a:moveTo>
                  <a:cubicBezTo>
                    <a:pt x="1666" y="8392"/>
                    <a:pt x="-124" y="6640"/>
                    <a:pt x="-220" y="4439"/>
                  </a:cubicBezTo>
                  <a:cubicBezTo>
                    <a:pt x="-391" y="2220"/>
                    <a:pt x="1199" y="258"/>
                    <a:pt x="3400" y="-37"/>
                  </a:cubicBezTo>
                  <a:cubicBezTo>
                    <a:pt x="5609" y="-94"/>
                    <a:pt x="7438" y="1658"/>
                    <a:pt x="7495" y="3868"/>
                  </a:cubicBezTo>
                  <a:cubicBezTo>
                    <a:pt x="7495" y="3897"/>
                    <a:pt x="7495" y="3935"/>
                    <a:pt x="7495" y="3963"/>
                  </a:cubicBezTo>
                  <a:cubicBezTo>
                    <a:pt x="7715" y="6192"/>
                    <a:pt x="6105" y="8192"/>
                    <a:pt x="3876" y="8440"/>
                  </a:cubicBezTo>
                  <a:close/>
                </a:path>
              </a:pathLst>
            </a:custGeom>
            <a:solidFill>
              <a:srgbClr val="0079A9"/>
            </a:solidFill>
            <a:ln w="9525" cap="flat">
              <a:no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0CDA6E73-F642-6982-ECFB-49737F9704FF}"/>
                </a:ext>
              </a:extLst>
            </p:cNvPr>
            <p:cNvSpPr/>
            <p:nvPr/>
          </p:nvSpPr>
          <p:spPr>
            <a:xfrm>
              <a:off x="6071139" y="2493554"/>
              <a:ext cx="8567" cy="8567"/>
            </a:xfrm>
            <a:custGeom>
              <a:avLst/>
              <a:gdLst>
                <a:gd name="connsiteX0" fmla="*/ 4244 w 8567"/>
                <a:gd name="connsiteY0" fmla="*/ 8529 h 8567"/>
                <a:gd name="connsiteX1" fmla="*/ -232 w 8567"/>
                <a:gd name="connsiteY1" fmla="*/ 4052 h 8567"/>
                <a:gd name="connsiteX2" fmla="*/ 4244 w 8567"/>
                <a:gd name="connsiteY2" fmla="*/ -34 h 8567"/>
                <a:gd name="connsiteX3" fmla="*/ 8330 w 8567"/>
                <a:gd name="connsiteY3" fmla="*/ 4442 h 8567"/>
                <a:gd name="connsiteX4" fmla="*/ 4244 w 8567"/>
                <a:gd name="connsiteY4" fmla="*/ 8529 h 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7" h="8567">
                  <a:moveTo>
                    <a:pt x="4244" y="8529"/>
                  </a:moveTo>
                  <a:cubicBezTo>
                    <a:pt x="1796" y="8481"/>
                    <a:pt x="-185" y="6500"/>
                    <a:pt x="-232" y="4052"/>
                  </a:cubicBezTo>
                  <a:cubicBezTo>
                    <a:pt x="-128" y="1690"/>
                    <a:pt x="1882" y="-139"/>
                    <a:pt x="4244" y="-34"/>
                  </a:cubicBezTo>
                  <a:cubicBezTo>
                    <a:pt x="6606" y="70"/>
                    <a:pt x="8435" y="2080"/>
                    <a:pt x="8330" y="4442"/>
                  </a:cubicBezTo>
                  <a:cubicBezTo>
                    <a:pt x="8226" y="6652"/>
                    <a:pt x="6454" y="8424"/>
                    <a:pt x="4244" y="8529"/>
                  </a:cubicBezTo>
                  <a:close/>
                </a:path>
              </a:pathLst>
            </a:custGeom>
            <a:solidFill>
              <a:srgbClr val="0079A9"/>
            </a:solidFill>
            <a:ln w="9525" cap="flat">
              <a:no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B3105009-7AAB-9ABA-5297-8E593A7A76FB}"/>
                </a:ext>
              </a:extLst>
            </p:cNvPr>
            <p:cNvSpPr/>
            <p:nvPr/>
          </p:nvSpPr>
          <p:spPr>
            <a:xfrm>
              <a:off x="6150228" y="2422847"/>
              <a:ext cx="17239" cy="17148"/>
            </a:xfrm>
            <a:custGeom>
              <a:avLst/>
              <a:gdLst>
                <a:gd name="connsiteX0" fmla="*/ 10785 w 17239"/>
                <a:gd name="connsiteY0" fmla="*/ 16752 h 17148"/>
                <a:gd name="connsiteX1" fmla="*/ 127 w 17239"/>
                <a:gd name="connsiteY1" fmla="*/ 10979 h 17148"/>
                <a:gd name="connsiteX2" fmla="*/ 5899 w 17239"/>
                <a:gd name="connsiteY2" fmla="*/ 321 h 17148"/>
                <a:gd name="connsiteX3" fmla="*/ 16558 w 17239"/>
                <a:gd name="connsiteY3" fmla="*/ 6093 h 17148"/>
                <a:gd name="connsiteX4" fmla="*/ 16882 w 17239"/>
                <a:gd name="connsiteY4" fmla="*/ 7798 h 17148"/>
                <a:gd name="connsiteX5" fmla="*/ 10785 w 17239"/>
                <a:gd name="connsiteY5" fmla="*/ 16752 h 1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39" h="17148">
                  <a:moveTo>
                    <a:pt x="10785" y="16752"/>
                  </a:moveTo>
                  <a:cubicBezTo>
                    <a:pt x="6252" y="18104"/>
                    <a:pt x="1470" y="15513"/>
                    <a:pt x="127" y="10979"/>
                  </a:cubicBezTo>
                  <a:cubicBezTo>
                    <a:pt x="-1226" y="6445"/>
                    <a:pt x="1356" y="1673"/>
                    <a:pt x="5899" y="321"/>
                  </a:cubicBezTo>
                  <a:cubicBezTo>
                    <a:pt x="10433" y="-1032"/>
                    <a:pt x="15205" y="1550"/>
                    <a:pt x="16558" y="6093"/>
                  </a:cubicBezTo>
                  <a:cubicBezTo>
                    <a:pt x="16720" y="6645"/>
                    <a:pt x="16834" y="7217"/>
                    <a:pt x="16882" y="7798"/>
                  </a:cubicBezTo>
                  <a:cubicBezTo>
                    <a:pt x="17634" y="11951"/>
                    <a:pt x="14919" y="15932"/>
                    <a:pt x="10785" y="16752"/>
                  </a:cubicBezTo>
                  <a:close/>
                </a:path>
              </a:pathLst>
            </a:custGeom>
            <a:solidFill>
              <a:srgbClr val="0079A9"/>
            </a:solidFill>
            <a:ln w="9525" cap="flat">
              <a:no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122E899C-880F-0517-F191-D3C6CB10E09B}"/>
                </a:ext>
              </a:extLst>
            </p:cNvPr>
            <p:cNvSpPr/>
            <p:nvPr/>
          </p:nvSpPr>
          <p:spPr>
            <a:xfrm>
              <a:off x="6148074" y="2402775"/>
              <a:ext cx="13140" cy="16287"/>
            </a:xfrm>
            <a:custGeom>
              <a:avLst/>
              <a:gdLst>
                <a:gd name="connsiteX0" fmla="*/ 7130 w 13140"/>
                <a:gd name="connsiteY0" fmla="*/ 16249 h 16287"/>
                <a:gd name="connsiteX1" fmla="*/ -157 w 13140"/>
                <a:gd name="connsiteY1" fmla="*/ 6734 h 16287"/>
                <a:gd name="connsiteX2" fmla="*/ 5129 w 13140"/>
                <a:gd name="connsiteY2" fmla="*/ -39 h 16287"/>
                <a:gd name="connsiteX3" fmla="*/ 12749 w 13140"/>
                <a:gd name="connsiteY3" fmla="*/ 7391 h 16287"/>
                <a:gd name="connsiteX4" fmla="*/ 7130 w 13140"/>
                <a:gd name="connsiteY4" fmla="*/ 16249 h 1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6287">
                  <a:moveTo>
                    <a:pt x="7130" y="16249"/>
                  </a:moveTo>
                  <a:cubicBezTo>
                    <a:pt x="2491" y="15630"/>
                    <a:pt x="-776" y="11372"/>
                    <a:pt x="-157" y="6734"/>
                  </a:cubicBezTo>
                  <a:cubicBezTo>
                    <a:pt x="243" y="3686"/>
                    <a:pt x="2272" y="1095"/>
                    <a:pt x="5129" y="-39"/>
                  </a:cubicBezTo>
                  <a:cubicBezTo>
                    <a:pt x="9263" y="-39"/>
                    <a:pt x="12644" y="3257"/>
                    <a:pt x="12749" y="7391"/>
                  </a:cubicBezTo>
                  <a:cubicBezTo>
                    <a:pt x="13578" y="11382"/>
                    <a:pt x="11092" y="15306"/>
                    <a:pt x="7130" y="16249"/>
                  </a:cubicBezTo>
                  <a:close/>
                </a:path>
              </a:pathLst>
            </a:custGeom>
            <a:solidFill>
              <a:srgbClr val="0079A9"/>
            </a:solidFill>
            <a:ln w="9525" cap="flat">
              <a:no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3CAE0F1B-1E21-224B-EAED-780EAA11D65F}"/>
                </a:ext>
              </a:extLst>
            </p:cNvPr>
            <p:cNvSpPr/>
            <p:nvPr/>
          </p:nvSpPr>
          <p:spPr>
            <a:xfrm>
              <a:off x="6154667" y="2517075"/>
              <a:ext cx="6591" cy="7620"/>
            </a:xfrm>
            <a:custGeom>
              <a:avLst/>
              <a:gdLst>
                <a:gd name="connsiteX0" fmla="*/ 3108 w 6591"/>
                <a:gd name="connsiteY0" fmla="*/ 7581 h 7620"/>
                <a:gd name="connsiteX1" fmla="*/ -226 w 6591"/>
                <a:gd name="connsiteY1" fmla="*/ 3771 h 7620"/>
                <a:gd name="connsiteX2" fmla="*/ 3012 w 6591"/>
                <a:gd name="connsiteY2" fmla="*/ -39 h 7620"/>
                <a:gd name="connsiteX3" fmla="*/ 6346 w 6591"/>
                <a:gd name="connsiteY3" fmla="*/ 3667 h 7620"/>
                <a:gd name="connsiteX4" fmla="*/ 6346 w 6591"/>
                <a:gd name="connsiteY4" fmla="*/ 3676 h 7620"/>
                <a:gd name="connsiteX5" fmla="*/ 3108 w 6591"/>
                <a:gd name="connsiteY5" fmla="*/ 7581 h 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91" h="7620">
                  <a:moveTo>
                    <a:pt x="3108" y="7581"/>
                  </a:moveTo>
                  <a:cubicBezTo>
                    <a:pt x="1165" y="7381"/>
                    <a:pt x="-283" y="5715"/>
                    <a:pt x="-226" y="3771"/>
                  </a:cubicBezTo>
                  <a:cubicBezTo>
                    <a:pt x="-340" y="1838"/>
                    <a:pt x="1088" y="161"/>
                    <a:pt x="3012" y="-39"/>
                  </a:cubicBezTo>
                  <a:cubicBezTo>
                    <a:pt x="4956" y="66"/>
                    <a:pt x="6451" y="1723"/>
                    <a:pt x="6346" y="3667"/>
                  </a:cubicBezTo>
                  <a:cubicBezTo>
                    <a:pt x="6346" y="3667"/>
                    <a:pt x="6346" y="3676"/>
                    <a:pt x="6346" y="3676"/>
                  </a:cubicBezTo>
                  <a:cubicBezTo>
                    <a:pt x="6508" y="5648"/>
                    <a:pt x="5070" y="7381"/>
                    <a:pt x="3108" y="7581"/>
                  </a:cubicBezTo>
                  <a:close/>
                </a:path>
              </a:pathLst>
            </a:custGeom>
            <a:solidFill>
              <a:srgbClr val="0079A9"/>
            </a:solidFill>
            <a:ln w="9525" cap="flat">
              <a:noFill/>
              <a:prstDash val="solid"/>
              <a:miter/>
            </a:ln>
          </p:spPr>
          <p:txBody>
            <a:bodyPr rtlCol="0" anchor="ctr"/>
            <a:lstStyle/>
            <a:p>
              <a:endParaRPr lang="en-IN"/>
            </a:p>
          </p:txBody>
        </p:sp>
        <p:sp>
          <p:nvSpPr>
            <p:cNvPr id="266" name="Freeform: Shape 265">
              <a:extLst>
                <a:ext uri="{FF2B5EF4-FFF2-40B4-BE49-F238E27FC236}">
                  <a16:creationId xmlns:a16="http://schemas.microsoft.com/office/drawing/2014/main" xmlns="" id="{B520C8C1-5065-A69A-67B5-59E40C1487EB}"/>
                </a:ext>
              </a:extLst>
            </p:cNvPr>
            <p:cNvSpPr/>
            <p:nvPr/>
          </p:nvSpPr>
          <p:spPr>
            <a:xfrm>
              <a:off x="6129367" y="2499169"/>
              <a:ext cx="18703" cy="21335"/>
            </a:xfrm>
            <a:custGeom>
              <a:avLst/>
              <a:gdLst>
                <a:gd name="connsiteX0" fmla="*/ 9357 w 18703"/>
                <a:gd name="connsiteY0" fmla="*/ 21297 h 21335"/>
                <a:gd name="connsiteX1" fmla="*/ -168 w 18703"/>
                <a:gd name="connsiteY1" fmla="*/ 9429 h 21335"/>
                <a:gd name="connsiteX2" fmla="*/ 8881 w 18703"/>
                <a:gd name="connsiteY2" fmla="*/ -39 h 21335"/>
                <a:gd name="connsiteX3" fmla="*/ 18406 w 18703"/>
                <a:gd name="connsiteY3" fmla="*/ 11829 h 21335"/>
                <a:gd name="connsiteX4" fmla="*/ 9357 w 18703"/>
                <a:gd name="connsiteY4" fmla="*/ 21297 h 2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03" h="21335">
                  <a:moveTo>
                    <a:pt x="9357" y="21297"/>
                  </a:moveTo>
                  <a:cubicBezTo>
                    <a:pt x="3452" y="20650"/>
                    <a:pt x="-815" y="15335"/>
                    <a:pt x="-168" y="9429"/>
                  </a:cubicBezTo>
                  <a:cubicBezTo>
                    <a:pt x="356" y="4591"/>
                    <a:pt x="4071" y="704"/>
                    <a:pt x="8881" y="-39"/>
                  </a:cubicBezTo>
                  <a:cubicBezTo>
                    <a:pt x="14787" y="609"/>
                    <a:pt x="19054" y="5924"/>
                    <a:pt x="18406" y="11829"/>
                  </a:cubicBezTo>
                  <a:cubicBezTo>
                    <a:pt x="17882" y="16668"/>
                    <a:pt x="14168" y="20554"/>
                    <a:pt x="9357" y="21297"/>
                  </a:cubicBezTo>
                  <a:close/>
                </a:path>
              </a:pathLst>
            </a:custGeom>
            <a:solidFill>
              <a:srgbClr val="0079A9"/>
            </a:solidFill>
            <a:ln w="9525" cap="flat">
              <a:noFill/>
              <a:prstDash val="solid"/>
              <a:miter/>
            </a:ln>
          </p:spPr>
          <p:txBody>
            <a:bodyPr rtlCol="0" anchor="ctr"/>
            <a:lstStyle/>
            <a:p>
              <a:endParaRPr lang="en-IN"/>
            </a:p>
          </p:txBody>
        </p:sp>
        <p:sp>
          <p:nvSpPr>
            <p:cNvPr id="267" name="Freeform: Shape 266">
              <a:extLst>
                <a:ext uri="{FF2B5EF4-FFF2-40B4-BE49-F238E27FC236}">
                  <a16:creationId xmlns:a16="http://schemas.microsoft.com/office/drawing/2014/main" xmlns="" id="{E2071E78-9651-16ED-09B4-F3893130E747}"/>
                </a:ext>
              </a:extLst>
            </p:cNvPr>
            <p:cNvSpPr/>
            <p:nvPr/>
          </p:nvSpPr>
          <p:spPr>
            <a:xfrm>
              <a:off x="6127828" y="2461560"/>
              <a:ext cx="32293" cy="32202"/>
            </a:xfrm>
            <a:custGeom>
              <a:avLst/>
              <a:gdLst>
                <a:gd name="connsiteX0" fmla="*/ 18993 w 32293"/>
                <a:gd name="connsiteY0" fmla="*/ 31855 h 32202"/>
                <a:gd name="connsiteX1" fmla="*/ 76 w 32293"/>
                <a:gd name="connsiteY1" fmla="*/ 19187 h 32202"/>
                <a:gd name="connsiteX2" fmla="*/ 12744 w 32293"/>
                <a:gd name="connsiteY2" fmla="*/ 270 h 32202"/>
                <a:gd name="connsiteX3" fmla="*/ 31661 w 32293"/>
                <a:gd name="connsiteY3" fmla="*/ 12938 h 32202"/>
                <a:gd name="connsiteX4" fmla="*/ 31947 w 32293"/>
                <a:gd name="connsiteY4" fmla="*/ 15281 h 32202"/>
                <a:gd name="connsiteX5" fmla="*/ 19021 w 32293"/>
                <a:gd name="connsiteY5" fmla="*/ 31855 h 32202"/>
                <a:gd name="connsiteX6" fmla="*/ 18993 w 32293"/>
                <a:gd name="connsiteY6" fmla="*/ 31855 h 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93" h="32202">
                  <a:moveTo>
                    <a:pt x="18993" y="31855"/>
                  </a:moveTo>
                  <a:cubicBezTo>
                    <a:pt x="10268" y="33579"/>
                    <a:pt x="1800" y="27911"/>
                    <a:pt x="76" y="19187"/>
                  </a:cubicBezTo>
                  <a:cubicBezTo>
                    <a:pt x="-1648" y="10471"/>
                    <a:pt x="4020" y="1994"/>
                    <a:pt x="12744" y="270"/>
                  </a:cubicBezTo>
                  <a:cubicBezTo>
                    <a:pt x="21469" y="-1454"/>
                    <a:pt x="29937" y="4223"/>
                    <a:pt x="31661" y="12938"/>
                  </a:cubicBezTo>
                  <a:cubicBezTo>
                    <a:pt x="31814" y="13710"/>
                    <a:pt x="31909" y="14491"/>
                    <a:pt x="31947" y="15281"/>
                  </a:cubicBezTo>
                  <a:cubicBezTo>
                    <a:pt x="32957" y="23425"/>
                    <a:pt x="27165" y="30845"/>
                    <a:pt x="19021" y="31855"/>
                  </a:cubicBezTo>
                  <a:cubicBezTo>
                    <a:pt x="19012" y="31855"/>
                    <a:pt x="19003" y="31855"/>
                    <a:pt x="18993" y="31855"/>
                  </a:cubicBezTo>
                  <a:close/>
                </a:path>
              </a:pathLst>
            </a:custGeom>
            <a:solidFill>
              <a:srgbClr val="0079A9"/>
            </a:solidFill>
            <a:ln w="9525" cap="flat">
              <a:noFill/>
              <a:prstDash val="solid"/>
              <a:miter/>
            </a:ln>
          </p:spPr>
          <p:txBody>
            <a:bodyPr rtlCol="0" anchor="ctr"/>
            <a:lstStyle/>
            <a:p>
              <a:endParaRPr lang="en-IN"/>
            </a:p>
          </p:txBody>
        </p:sp>
        <p:sp>
          <p:nvSpPr>
            <p:cNvPr id="268" name="Freeform: Shape 267">
              <a:extLst>
                <a:ext uri="{FF2B5EF4-FFF2-40B4-BE49-F238E27FC236}">
                  <a16:creationId xmlns:a16="http://schemas.microsoft.com/office/drawing/2014/main" xmlns="" id="{4D0744D7-B0CB-226F-809E-9F61E8073383}"/>
                </a:ext>
              </a:extLst>
            </p:cNvPr>
            <p:cNvSpPr/>
            <p:nvPr/>
          </p:nvSpPr>
          <p:spPr>
            <a:xfrm>
              <a:off x="6138576" y="2439066"/>
              <a:ext cx="14034" cy="17907"/>
            </a:xfrm>
            <a:custGeom>
              <a:avLst/>
              <a:gdLst>
                <a:gd name="connsiteX0" fmla="*/ 6911 w 14034"/>
                <a:gd name="connsiteY0" fmla="*/ 17868 h 17907"/>
                <a:gd name="connsiteX1" fmla="*/ 72 w 14034"/>
                <a:gd name="connsiteY1" fmla="*/ 6257 h 17907"/>
                <a:gd name="connsiteX2" fmla="*/ 5387 w 14034"/>
                <a:gd name="connsiteY2" fmla="*/ -39 h 17907"/>
                <a:gd name="connsiteX3" fmla="*/ 13674 w 14034"/>
                <a:gd name="connsiteY3" fmla="*/ 8343 h 17907"/>
                <a:gd name="connsiteX4" fmla="*/ 7045 w 14034"/>
                <a:gd name="connsiteY4" fmla="*/ 17849 h 17907"/>
                <a:gd name="connsiteX5" fmla="*/ 6911 w 14034"/>
                <a:gd name="connsiteY5" fmla="*/ 17868 h 1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4" h="17907">
                  <a:moveTo>
                    <a:pt x="6911" y="17868"/>
                  </a:moveTo>
                  <a:cubicBezTo>
                    <a:pt x="1815" y="16554"/>
                    <a:pt x="-1242" y="11353"/>
                    <a:pt x="72" y="6257"/>
                  </a:cubicBezTo>
                  <a:cubicBezTo>
                    <a:pt x="796" y="3467"/>
                    <a:pt x="2749" y="1152"/>
                    <a:pt x="5387" y="-39"/>
                  </a:cubicBezTo>
                  <a:cubicBezTo>
                    <a:pt x="9978" y="9"/>
                    <a:pt x="13674" y="3752"/>
                    <a:pt x="13674" y="8343"/>
                  </a:cubicBezTo>
                  <a:cubicBezTo>
                    <a:pt x="14465" y="12801"/>
                    <a:pt x="11502" y="17049"/>
                    <a:pt x="7045" y="17849"/>
                  </a:cubicBezTo>
                  <a:cubicBezTo>
                    <a:pt x="6997" y="17849"/>
                    <a:pt x="6959" y="17859"/>
                    <a:pt x="6911" y="17868"/>
                  </a:cubicBezTo>
                  <a:close/>
                </a:path>
              </a:pathLst>
            </a:custGeom>
            <a:solidFill>
              <a:srgbClr val="0079A9"/>
            </a:solidFill>
            <a:ln w="9525" cap="flat">
              <a:noFill/>
              <a:prstDash val="solid"/>
              <a:miter/>
            </a:ln>
          </p:spPr>
          <p:txBody>
            <a:bodyPr rtlCol="0" anchor="ctr"/>
            <a:lstStyle/>
            <a:p>
              <a:endParaRPr lang="en-IN"/>
            </a:p>
          </p:txBody>
        </p:sp>
        <p:sp>
          <p:nvSpPr>
            <p:cNvPr id="269" name="Freeform: Shape 268">
              <a:extLst>
                <a:ext uri="{FF2B5EF4-FFF2-40B4-BE49-F238E27FC236}">
                  <a16:creationId xmlns:a16="http://schemas.microsoft.com/office/drawing/2014/main" xmlns="" id="{2E22A438-F7DB-DE61-E981-66DB3FA42F74}"/>
                </a:ext>
              </a:extLst>
            </p:cNvPr>
            <p:cNvSpPr/>
            <p:nvPr/>
          </p:nvSpPr>
          <p:spPr>
            <a:xfrm>
              <a:off x="6130215" y="2418065"/>
              <a:ext cx="12090" cy="14238"/>
            </a:xfrm>
            <a:custGeom>
              <a:avLst/>
              <a:gdLst>
                <a:gd name="connsiteX0" fmla="*/ 6605 w 12090"/>
                <a:gd name="connsiteY0" fmla="*/ 14200 h 14238"/>
                <a:gd name="connsiteX1" fmla="*/ 33 w 12090"/>
                <a:gd name="connsiteY1" fmla="*/ 7723 h 14238"/>
                <a:gd name="connsiteX2" fmla="*/ 4014 w 12090"/>
                <a:gd name="connsiteY2" fmla="*/ 227 h 14238"/>
                <a:gd name="connsiteX3" fmla="*/ 11510 w 12090"/>
                <a:gd name="connsiteY3" fmla="*/ 4208 h 14238"/>
                <a:gd name="connsiteX4" fmla="*/ 11749 w 12090"/>
                <a:gd name="connsiteY4" fmla="*/ 6484 h 14238"/>
                <a:gd name="connsiteX5" fmla="*/ 6605 w 12090"/>
                <a:gd name="connsiteY5" fmla="*/ 14200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90" h="14238">
                  <a:moveTo>
                    <a:pt x="6605" y="14200"/>
                  </a:moveTo>
                  <a:cubicBezTo>
                    <a:pt x="3014" y="14200"/>
                    <a:pt x="80" y="11314"/>
                    <a:pt x="33" y="7723"/>
                  </a:cubicBezTo>
                  <a:cubicBezTo>
                    <a:pt x="-939" y="4551"/>
                    <a:pt x="842" y="1198"/>
                    <a:pt x="4014" y="227"/>
                  </a:cubicBezTo>
                  <a:cubicBezTo>
                    <a:pt x="7176" y="-745"/>
                    <a:pt x="10539" y="1036"/>
                    <a:pt x="11510" y="4208"/>
                  </a:cubicBezTo>
                  <a:cubicBezTo>
                    <a:pt x="11730" y="4941"/>
                    <a:pt x="11815" y="5713"/>
                    <a:pt x="11749" y="6484"/>
                  </a:cubicBezTo>
                  <a:cubicBezTo>
                    <a:pt x="12396" y="10018"/>
                    <a:pt x="10120" y="13438"/>
                    <a:pt x="6605" y="14200"/>
                  </a:cubicBezTo>
                  <a:close/>
                </a:path>
              </a:pathLst>
            </a:custGeom>
            <a:solidFill>
              <a:srgbClr val="0079A9"/>
            </a:solidFill>
            <a:ln w="9525" cap="flat">
              <a:noFill/>
              <a:prstDash val="solid"/>
              <a:miter/>
            </a:ln>
          </p:spPr>
          <p:txBody>
            <a:bodyPr rtlCol="0" anchor="ctr"/>
            <a:lstStyle/>
            <a:p>
              <a:endParaRPr lang="en-IN"/>
            </a:p>
          </p:txBody>
        </p:sp>
        <p:sp>
          <p:nvSpPr>
            <p:cNvPr id="270" name="Freeform: Shape 269">
              <a:extLst>
                <a:ext uri="{FF2B5EF4-FFF2-40B4-BE49-F238E27FC236}">
                  <a16:creationId xmlns:a16="http://schemas.microsoft.com/office/drawing/2014/main" xmlns="" id="{DEF9238D-B476-116A-2404-10A7B4B4A441}"/>
                </a:ext>
              </a:extLst>
            </p:cNvPr>
            <p:cNvSpPr/>
            <p:nvPr/>
          </p:nvSpPr>
          <p:spPr>
            <a:xfrm>
              <a:off x="6112522" y="2406928"/>
              <a:ext cx="11498" cy="11433"/>
            </a:xfrm>
            <a:custGeom>
              <a:avLst/>
              <a:gdLst>
                <a:gd name="connsiteX0" fmla="*/ 7153 w 11498"/>
                <a:gd name="connsiteY0" fmla="*/ 11144 h 11433"/>
                <a:gd name="connsiteX1" fmla="*/ 19 w 11498"/>
                <a:gd name="connsiteY1" fmla="*/ 7343 h 11433"/>
                <a:gd name="connsiteX2" fmla="*/ 3819 w 11498"/>
                <a:gd name="connsiteY2" fmla="*/ 209 h 11433"/>
                <a:gd name="connsiteX3" fmla="*/ 10953 w 11498"/>
                <a:gd name="connsiteY3" fmla="*/ 4010 h 11433"/>
                <a:gd name="connsiteX4" fmla="*/ 11154 w 11498"/>
                <a:gd name="connsiteY4" fmla="*/ 4953 h 11433"/>
                <a:gd name="connsiteX5" fmla="*/ 7153 w 11498"/>
                <a:gd name="connsiteY5" fmla="*/ 11144 h 1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8" h="11433">
                  <a:moveTo>
                    <a:pt x="7153" y="11144"/>
                  </a:moveTo>
                  <a:cubicBezTo>
                    <a:pt x="4134" y="12068"/>
                    <a:pt x="943" y="10363"/>
                    <a:pt x="19" y="7343"/>
                  </a:cubicBezTo>
                  <a:cubicBezTo>
                    <a:pt x="-905" y="4324"/>
                    <a:pt x="800" y="1133"/>
                    <a:pt x="3819" y="209"/>
                  </a:cubicBezTo>
                  <a:cubicBezTo>
                    <a:pt x="6839" y="-705"/>
                    <a:pt x="10029" y="990"/>
                    <a:pt x="10953" y="4010"/>
                  </a:cubicBezTo>
                  <a:cubicBezTo>
                    <a:pt x="11049" y="4314"/>
                    <a:pt x="11115" y="4629"/>
                    <a:pt x="11154" y="4953"/>
                  </a:cubicBezTo>
                  <a:cubicBezTo>
                    <a:pt x="11744" y="7762"/>
                    <a:pt x="9963" y="10525"/>
                    <a:pt x="7153" y="11144"/>
                  </a:cubicBezTo>
                  <a:close/>
                </a:path>
              </a:pathLst>
            </a:custGeom>
            <a:solidFill>
              <a:srgbClr val="0079A9"/>
            </a:solidFill>
            <a:ln w="9525" cap="flat">
              <a:noFill/>
              <a:prstDash val="solid"/>
              <a:miter/>
            </a:ln>
          </p:spPr>
          <p:txBody>
            <a:bodyPr rtlCol="0" anchor="ctr"/>
            <a:lstStyle/>
            <a:p>
              <a:endParaRPr lang="en-IN"/>
            </a:p>
          </p:txBody>
        </p:sp>
        <p:sp>
          <p:nvSpPr>
            <p:cNvPr id="271" name="Freeform: Shape 270">
              <a:extLst>
                <a:ext uri="{FF2B5EF4-FFF2-40B4-BE49-F238E27FC236}">
                  <a16:creationId xmlns:a16="http://schemas.microsoft.com/office/drawing/2014/main" xmlns="" id="{67AA7F9D-42FE-782B-37F0-ACD5FDD32776}"/>
                </a:ext>
              </a:extLst>
            </p:cNvPr>
            <p:cNvSpPr/>
            <p:nvPr/>
          </p:nvSpPr>
          <p:spPr>
            <a:xfrm>
              <a:off x="6115467" y="2425604"/>
              <a:ext cx="11717" cy="13683"/>
            </a:xfrm>
            <a:custGeom>
              <a:avLst/>
              <a:gdLst>
                <a:gd name="connsiteX0" fmla="*/ 1922 w 11717"/>
                <a:gd name="connsiteY0" fmla="*/ 11994 h 13683"/>
                <a:gd name="connsiteX1" fmla="*/ 874 w 11717"/>
                <a:gd name="connsiteY1" fmla="*/ 2469 h 13683"/>
                <a:gd name="connsiteX2" fmla="*/ 8371 w 11717"/>
                <a:gd name="connsiteY2" fmla="*/ 812 h 13683"/>
                <a:gd name="connsiteX3" fmla="*/ 9352 w 11717"/>
                <a:gd name="connsiteY3" fmla="*/ 1612 h 13683"/>
                <a:gd name="connsiteX4" fmla="*/ 10399 w 11717"/>
                <a:gd name="connsiteY4" fmla="*/ 11137 h 13683"/>
                <a:gd name="connsiteX5" fmla="*/ 2903 w 11717"/>
                <a:gd name="connsiteY5" fmla="*/ 12794 h 13683"/>
                <a:gd name="connsiteX6" fmla="*/ 1922 w 11717"/>
                <a:gd name="connsiteY6" fmla="*/ 11994 h 1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17" h="13683">
                  <a:moveTo>
                    <a:pt x="1922" y="11994"/>
                  </a:moveTo>
                  <a:cubicBezTo>
                    <a:pt x="-497" y="9403"/>
                    <a:pt x="-926" y="5527"/>
                    <a:pt x="874" y="2469"/>
                  </a:cubicBezTo>
                  <a:cubicBezTo>
                    <a:pt x="2484" y="-55"/>
                    <a:pt x="5846" y="-798"/>
                    <a:pt x="8371" y="812"/>
                  </a:cubicBezTo>
                  <a:cubicBezTo>
                    <a:pt x="8732" y="1040"/>
                    <a:pt x="9056" y="1307"/>
                    <a:pt x="9352" y="1612"/>
                  </a:cubicBezTo>
                  <a:cubicBezTo>
                    <a:pt x="11742" y="4222"/>
                    <a:pt x="12171" y="8070"/>
                    <a:pt x="10399" y="11137"/>
                  </a:cubicBezTo>
                  <a:cubicBezTo>
                    <a:pt x="8789" y="13661"/>
                    <a:pt x="5427" y="14404"/>
                    <a:pt x="2903" y="12794"/>
                  </a:cubicBezTo>
                  <a:cubicBezTo>
                    <a:pt x="2541" y="12566"/>
                    <a:pt x="2217" y="12299"/>
                    <a:pt x="1922" y="11994"/>
                  </a:cubicBezTo>
                  <a:close/>
                </a:path>
              </a:pathLst>
            </a:custGeom>
            <a:solidFill>
              <a:srgbClr val="0079A9"/>
            </a:solidFill>
            <a:ln w="9525" cap="flat">
              <a:noFill/>
              <a:prstDash val="solid"/>
              <a:miter/>
            </a:ln>
          </p:spPr>
          <p:txBody>
            <a:bodyPr rtlCol="0" anchor="ctr"/>
            <a:lstStyle/>
            <a:p>
              <a:endParaRPr lang="en-IN"/>
            </a:p>
          </p:txBody>
        </p:sp>
        <p:sp>
          <p:nvSpPr>
            <p:cNvPr id="272" name="Freeform: Shape 271">
              <a:extLst>
                <a:ext uri="{FF2B5EF4-FFF2-40B4-BE49-F238E27FC236}">
                  <a16:creationId xmlns:a16="http://schemas.microsoft.com/office/drawing/2014/main" xmlns="" id="{587EE591-1A4F-3F50-EECE-011D2FFD717A}"/>
                </a:ext>
              </a:extLst>
            </p:cNvPr>
            <p:cNvSpPr/>
            <p:nvPr/>
          </p:nvSpPr>
          <p:spPr>
            <a:xfrm>
              <a:off x="6108858" y="2473645"/>
              <a:ext cx="14846" cy="14855"/>
            </a:xfrm>
            <a:custGeom>
              <a:avLst/>
              <a:gdLst>
                <a:gd name="connsiteX0" fmla="*/ 7483 w 14846"/>
                <a:gd name="connsiteY0" fmla="*/ 14817 h 14855"/>
                <a:gd name="connsiteX1" fmla="*/ -232 w 14846"/>
                <a:gd name="connsiteY1" fmla="*/ 6912 h 14855"/>
                <a:gd name="connsiteX2" fmla="*/ -232 w 14846"/>
                <a:gd name="connsiteY2" fmla="*/ 6912 h 14855"/>
                <a:gd name="connsiteX3" fmla="*/ 7664 w 14846"/>
                <a:gd name="connsiteY3" fmla="*/ -23 h 14855"/>
                <a:gd name="connsiteX4" fmla="*/ 14598 w 14846"/>
                <a:gd name="connsiteY4" fmla="*/ 7874 h 14855"/>
                <a:gd name="connsiteX5" fmla="*/ 7483 w 14846"/>
                <a:gd name="connsiteY5" fmla="*/ 14817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46" h="14855">
                  <a:moveTo>
                    <a:pt x="7483" y="14817"/>
                  </a:moveTo>
                  <a:cubicBezTo>
                    <a:pt x="3168" y="14770"/>
                    <a:pt x="-280" y="11226"/>
                    <a:pt x="-232" y="6912"/>
                  </a:cubicBezTo>
                  <a:cubicBezTo>
                    <a:pt x="-232" y="6912"/>
                    <a:pt x="-232" y="6912"/>
                    <a:pt x="-232" y="6912"/>
                  </a:cubicBezTo>
                  <a:cubicBezTo>
                    <a:pt x="35" y="2816"/>
                    <a:pt x="3569" y="-289"/>
                    <a:pt x="7664" y="-23"/>
                  </a:cubicBezTo>
                  <a:cubicBezTo>
                    <a:pt x="11760" y="244"/>
                    <a:pt x="14865" y="3778"/>
                    <a:pt x="14598" y="7874"/>
                  </a:cubicBezTo>
                  <a:cubicBezTo>
                    <a:pt x="14351" y="11664"/>
                    <a:pt x="11284" y="14665"/>
                    <a:pt x="7483" y="14817"/>
                  </a:cubicBezTo>
                  <a:close/>
                </a:path>
              </a:pathLst>
            </a:custGeom>
            <a:solidFill>
              <a:srgbClr val="0079A9"/>
            </a:solidFill>
            <a:ln w="9525" cap="flat">
              <a:noFill/>
              <a:prstDash val="solid"/>
              <a:miter/>
            </a:ln>
          </p:spPr>
          <p:txBody>
            <a:bodyPr rtlCol="0" anchor="ctr"/>
            <a:lstStyle/>
            <a:p>
              <a:endParaRPr lang="en-IN"/>
            </a:p>
          </p:txBody>
        </p:sp>
        <p:sp>
          <p:nvSpPr>
            <p:cNvPr id="273" name="Freeform: Shape 272">
              <a:extLst>
                <a:ext uri="{FF2B5EF4-FFF2-40B4-BE49-F238E27FC236}">
                  <a16:creationId xmlns:a16="http://schemas.microsoft.com/office/drawing/2014/main" xmlns="" id="{72929627-F0C8-55E8-E0D3-0820DCB5962F}"/>
                </a:ext>
              </a:extLst>
            </p:cNvPr>
            <p:cNvSpPr/>
            <p:nvPr/>
          </p:nvSpPr>
          <p:spPr>
            <a:xfrm>
              <a:off x="6105257" y="2441609"/>
              <a:ext cx="22397" cy="25270"/>
            </a:xfrm>
            <a:custGeom>
              <a:avLst/>
              <a:gdLst>
                <a:gd name="connsiteX0" fmla="*/ 11941 w 22397"/>
                <a:gd name="connsiteY0" fmla="*/ 25232 h 25270"/>
                <a:gd name="connsiteX1" fmla="*/ 35 w 22397"/>
                <a:gd name="connsiteY1" fmla="*/ 13516 h 25270"/>
                <a:gd name="connsiteX2" fmla="*/ 8502 w 22397"/>
                <a:gd name="connsiteY2" fmla="*/ 228 h 25270"/>
                <a:gd name="connsiteX3" fmla="*/ 21799 w 22397"/>
                <a:gd name="connsiteY3" fmla="*/ 8696 h 25270"/>
                <a:gd name="connsiteX4" fmla="*/ 22037 w 22397"/>
                <a:gd name="connsiteY4" fmla="*/ 11801 h 25270"/>
                <a:gd name="connsiteX5" fmla="*/ 12084 w 22397"/>
                <a:gd name="connsiteY5" fmla="*/ 25212 h 25270"/>
                <a:gd name="connsiteX6" fmla="*/ 11941 w 22397"/>
                <a:gd name="connsiteY6" fmla="*/ 25232 h 2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97" h="25270">
                  <a:moveTo>
                    <a:pt x="11941" y="25232"/>
                  </a:moveTo>
                  <a:cubicBezTo>
                    <a:pt x="5435" y="25232"/>
                    <a:pt x="139" y="20021"/>
                    <a:pt x="35" y="13516"/>
                  </a:cubicBezTo>
                  <a:cubicBezTo>
                    <a:pt x="-1299" y="7506"/>
                    <a:pt x="2492" y="1552"/>
                    <a:pt x="8502" y="228"/>
                  </a:cubicBezTo>
                  <a:cubicBezTo>
                    <a:pt x="14513" y="-1105"/>
                    <a:pt x="20466" y="2686"/>
                    <a:pt x="21799" y="8696"/>
                  </a:cubicBezTo>
                  <a:cubicBezTo>
                    <a:pt x="22018" y="9715"/>
                    <a:pt x="22104" y="10763"/>
                    <a:pt x="22037" y="11801"/>
                  </a:cubicBezTo>
                  <a:cubicBezTo>
                    <a:pt x="22990" y="18250"/>
                    <a:pt x="18532" y="24260"/>
                    <a:pt x="12084" y="25212"/>
                  </a:cubicBezTo>
                  <a:cubicBezTo>
                    <a:pt x="12036" y="25222"/>
                    <a:pt x="11988" y="25222"/>
                    <a:pt x="11941" y="25232"/>
                  </a:cubicBezTo>
                  <a:close/>
                </a:path>
              </a:pathLst>
            </a:custGeom>
            <a:solidFill>
              <a:srgbClr val="0079A9"/>
            </a:solidFill>
            <a:ln w="9525" cap="flat">
              <a:noFill/>
              <a:prstDash val="solid"/>
              <a:miter/>
            </a:ln>
          </p:spPr>
          <p:txBody>
            <a:bodyPr rtlCol="0" anchor="ctr"/>
            <a:lstStyle/>
            <a:p>
              <a:endParaRPr lang="en-IN"/>
            </a:p>
          </p:txBody>
        </p:sp>
        <p:sp>
          <p:nvSpPr>
            <p:cNvPr id="274" name="Freeform: Shape 273">
              <a:extLst>
                <a:ext uri="{FF2B5EF4-FFF2-40B4-BE49-F238E27FC236}">
                  <a16:creationId xmlns:a16="http://schemas.microsoft.com/office/drawing/2014/main" xmlns="" id="{72694558-1885-871C-30B7-EDA7EAF8B5EC}"/>
                </a:ext>
              </a:extLst>
            </p:cNvPr>
            <p:cNvSpPr/>
            <p:nvPr/>
          </p:nvSpPr>
          <p:spPr>
            <a:xfrm>
              <a:off x="6114761" y="2493921"/>
              <a:ext cx="9715" cy="11153"/>
            </a:xfrm>
            <a:custGeom>
              <a:avLst/>
              <a:gdLst>
                <a:gd name="connsiteX0" fmla="*/ 4913 w 9715"/>
                <a:gd name="connsiteY0" fmla="*/ 11114 h 11153"/>
                <a:gd name="connsiteX1" fmla="*/ -135 w 9715"/>
                <a:gd name="connsiteY1" fmla="*/ 5780 h 11153"/>
                <a:gd name="connsiteX2" fmla="*/ 3675 w 9715"/>
                <a:gd name="connsiteY2" fmla="*/ 56 h 11153"/>
                <a:gd name="connsiteX3" fmla="*/ 9390 w 9715"/>
                <a:gd name="connsiteY3" fmla="*/ 3866 h 11153"/>
                <a:gd name="connsiteX4" fmla="*/ 9390 w 9715"/>
                <a:gd name="connsiteY4" fmla="*/ 5780 h 11153"/>
                <a:gd name="connsiteX5" fmla="*/ 4913 w 9715"/>
                <a:gd name="connsiteY5" fmla="*/ 11114 h 1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5" h="11153">
                  <a:moveTo>
                    <a:pt x="4913" y="11114"/>
                  </a:moveTo>
                  <a:cubicBezTo>
                    <a:pt x="2056" y="11010"/>
                    <a:pt x="-192" y="8638"/>
                    <a:pt x="-135" y="5780"/>
                  </a:cubicBezTo>
                  <a:cubicBezTo>
                    <a:pt x="-668" y="3152"/>
                    <a:pt x="1037" y="589"/>
                    <a:pt x="3675" y="56"/>
                  </a:cubicBezTo>
                  <a:cubicBezTo>
                    <a:pt x="6304" y="-468"/>
                    <a:pt x="8857" y="1237"/>
                    <a:pt x="9390" y="3866"/>
                  </a:cubicBezTo>
                  <a:cubicBezTo>
                    <a:pt x="9514" y="4495"/>
                    <a:pt x="9514" y="5152"/>
                    <a:pt x="9390" y="5780"/>
                  </a:cubicBezTo>
                  <a:cubicBezTo>
                    <a:pt x="9466" y="8438"/>
                    <a:pt x="7542" y="10733"/>
                    <a:pt x="4913" y="11114"/>
                  </a:cubicBezTo>
                  <a:close/>
                </a:path>
              </a:pathLst>
            </a:custGeom>
            <a:solidFill>
              <a:srgbClr val="0079A9"/>
            </a:solidFill>
            <a:ln w="9525" cap="flat">
              <a:noFill/>
              <a:prstDash val="solid"/>
              <a:miter/>
            </a:ln>
          </p:spPr>
          <p:txBody>
            <a:bodyPr rtlCol="0" anchor="ctr"/>
            <a:lstStyle/>
            <a:p>
              <a:endParaRPr lang="en-IN"/>
            </a:p>
          </p:txBody>
        </p:sp>
        <p:sp>
          <p:nvSpPr>
            <p:cNvPr id="275" name="Freeform: Shape 274">
              <a:extLst>
                <a:ext uri="{FF2B5EF4-FFF2-40B4-BE49-F238E27FC236}">
                  <a16:creationId xmlns:a16="http://schemas.microsoft.com/office/drawing/2014/main" xmlns="" id="{80EFD6A1-44B9-4A83-C46D-766C43177E21}"/>
                </a:ext>
              </a:extLst>
            </p:cNvPr>
            <p:cNvSpPr/>
            <p:nvPr/>
          </p:nvSpPr>
          <p:spPr>
            <a:xfrm>
              <a:off x="6097131" y="2491834"/>
              <a:ext cx="8506" cy="9429"/>
            </a:xfrm>
            <a:custGeom>
              <a:avLst/>
              <a:gdLst>
                <a:gd name="connsiteX0" fmla="*/ 4161 w 8506"/>
                <a:gd name="connsiteY0" fmla="*/ 9391 h 9429"/>
                <a:gd name="connsiteX1" fmla="*/ -221 w 8506"/>
                <a:gd name="connsiteY1" fmla="*/ 4819 h 9429"/>
                <a:gd name="connsiteX2" fmla="*/ -221 w 8506"/>
                <a:gd name="connsiteY2" fmla="*/ 4819 h 9429"/>
                <a:gd name="connsiteX3" fmla="*/ 3780 w 8506"/>
                <a:gd name="connsiteY3" fmla="*/ -39 h 9429"/>
                <a:gd name="connsiteX4" fmla="*/ 8256 w 8506"/>
                <a:gd name="connsiteY4" fmla="*/ 4533 h 9429"/>
                <a:gd name="connsiteX5" fmla="*/ 4189 w 8506"/>
                <a:gd name="connsiteY5" fmla="*/ 9391 h 9429"/>
                <a:gd name="connsiteX6" fmla="*/ 4161 w 8506"/>
                <a:gd name="connsiteY6" fmla="*/ 9391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6" h="9429">
                  <a:moveTo>
                    <a:pt x="4161" y="9391"/>
                  </a:moveTo>
                  <a:cubicBezTo>
                    <a:pt x="1684" y="9344"/>
                    <a:pt x="-268" y="7296"/>
                    <a:pt x="-221" y="4819"/>
                  </a:cubicBezTo>
                  <a:cubicBezTo>
                    <a:pt x="-221" y="4819"/>
                    <a:pt x="-221" y="4819"/>
                    <a:pt x="-221" y="4819"/>
                  </a:cubicBezTo>
                  <a:cubicBezTo>
                    <a:pt x="-392" y="2390"/>
                    <a:pt x="1370" y="257"/>
                    <a:pt x="3780" y="-39"/>
                  </a:cubicBezTo>
                  <a:cubicBezTo>
                    <a:pt x="6266" y="9"/>
                    <a:pt x="8256" y="2047"/>
                    <a:pt x="8256" y="4533"/>
                  </a:cubicBezTo>
                  <a:cubicBezTo>
                    <a:pt x="8476" y="7000"/>
                    <a:pt x="6656" y="9172"/>
                    <a:pt x="4189" y="9391"/>
                  </a:cubicBezTo>
                  <a:cubicBezTo>
                    <a:pt x="4180" y="9391"/>
                    <a:pt x="4170" y="9391"/>
                    <a:pt x="4161" y="9391"/>
                  </a:cubicBezTo>
                  <a:close/>
                </a:path>
              </a:pathLst>
            </a:custGeom>
            <a:solidFill>
              <a:srgbClr val="0079A9"/>
            </a:solidFill>
            <a:ln w="9525" cap="flat">
              <a:noFill/>
              <a:prstDash val="solid"/>
              <a:miter/>
            </a:ln>
          </p:spPr>
          <p:txBody>
            <a:bodyPr rtlCol="0" anchor="ctr"/>
            <a:lstStyle/>
            <a:p>
              <a:endParaRPr lang="en-IN"/>
            </a:p>
          </p:txBody>
        </p:sp>
        <p:sp>
          <p:nvSpPr>
            <p:cNvPr id="276" name="Freeform: Shape 275">
              <a:extLst>
                <a:ext uri="{FF2B5EF4-FFF2-40B4-BE49-F238E27FC236}">
                  <a16:creationId xmlns:a16="http://schemas.microsoft.com/office/drawing/2014/main" xmlns="" id="{A7ECC3F1-F8A8-7E6C-08A8-229092790419}"/>
                </a:ext>
              </a:extLst>
            </p:cNvPr>
            <p:cNvSpPr/>
            <p:nvPr/>
          </p:nvSpPr>
          <p:spPr>
            <a:xfrm>
              <a:off x="6080799" y="2478111"/>
              <a:ext cx="14302" cy="14302"/>
            </a:xfrm>
            <a:custGeom>
              <a:avLst/>
              <a:gdLst>
                <a:gd name="connsiteX0" fmla="*/ 7252 w 14302"/>
                <a:gd name="connsiteY0" fmla="*/ 14257 h 14302"/>
                <a:gd name="connsiteX1" fmla="*/ -225 w 14302"/>
                <a:gd name="connsiteY1" fmla="*/ 7446 h 14302"/>
                <a:gd name="connsiteX2" fmla="*/ 6585 w 14302"/>
                <a:gd name="connsiteY2" fmla="*/ -31 h 14302"/>
                <a:gd name="connsiteX3" fmla="*/ 14063 w 14302"/>
                <a:gd name="connsiteY3" fmla="*/ 6779 h 14302"/>
                <a:gd name="connsiteX4" fmla="*/ 7252 w 14302"/>
                <a:gd name="connsiteY4" fmla="*/ 14257 h 1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02" h="14302">
                  <a:moveTo>
                    <a:pt x="7252" y="14257"/>
                  </a:moveTo>
                  <a:cubicBezTo>
                    <a:pt x="3309" y="14437"/>
                    <a:pt x="-44" y="11389"/>
                    <a:pt x="-225" y="7446"/>
                  </a:cubicBezTo>
                  <a:cubicBezTo>
                    <a:pt x="-406" y="3503"/>
                    <a:pt x="2642" y="150"/>
                    <a:pt x="6585" y="-31"/>
                  </a:cubicBezTo>
                  <a:cubicBezTo>
                    <a:pt x="10529" y="-212"/>
                    <a:pt x="13882" y="2836"/>
                    <a:pt x="14063" y="6779"/>
                  </a:cubicBezTo>
                  <a:cubicBezTo>
                    <a:pt x="14244" y="10723"/>
                    <a:pt x="11196" y="14076"/>
                    <a:pt x="7252" y="14257"/>
                  </a:cubicBezTo>
                  <a:close/>
                </a:path>
              </a:pathLst>
            </a:custGeom>
            <a:solidFill>
              <a:srgbClr val="0079A9"/>
            </a:solidFill>
            <a:ln w="9525" cap="flat">
              <a:noFill/>
              <a:prstDash val="solid"/>
              <a:miter/>
            </a:ln>
          </p:spPr>
          <p:txBody>
            <a:bodyPr rtlCol="0" anchor="ctr"/>
            <a:lstStyle/>
            <a:p>
              <a:endParaRPr lang="en-IN"/>
            </a:p>
          </p:txBody>
        </p:sp>
        <p:sp>
          <p:nvSpPr>
            <p:cNvPr id="277" name="Freeform: Shape 276">
              <a:extLst>
                <a:ext uri="{FF2B5EF4-FFF2-40B4-BE49-F238E27FC236}">
                  <a16:creationId xmlns:a16="http://schemas.microsoft.com/office/drawing/2014/main" xmlns="" id="{1D893514-03B1-13DF-1E73-94C83BBAC336}"/>
                </a:ext>
              </a:extLst>
            </p:cNvPr>
            <p:cNvSpPr/>
            <p:nvPr/>
          </p:nvSpPr>
          <p:spPr>
            <a:xfrm>
              <a:off x="6077728" y="2452617"/>
              <a:ext cx="18142" cy="18103"/>
            </a:xfrm>
            <a:custGeom>
              <a:avLst/>
              <a:gdLst>
                <a:gd name="connsiteX0" fmla="*/ 10324 w 18142"/>
                <a:gd name="connsiteY0" fmla="*/ 17938 h 18103"/>
                <a:gd name="connsiteX1" fmla="*/ -106 w 18142"/>
                <a:gd name="connsiteY1" fmla="*/ 10518 h 18103"/>
                <a:gd name="connsiteX2" fmla="*/ 7314 w 18142"/>
                <a:gd name="connsiteY2" fmla="*/ 88 h 18103"/>
                <a:gd name="connsiteX3" fmla="*/ 17744 w 18142"/>
                <a:gd name="connsiteY3" fmla="*/ 7508 h 18103"/>
                <a:gd name="connsiteX4" fmla="*/ 17849 w 18142"/>
                <a:gd name="connsiteY4" fmla="*/ 8413 h 18103"/>
                <a:gd name="connsiteX5" fmla="*/ 10343 w 18142"/>
                <a:gd name="connsiteY5" fmla="*/ 17938 h 18103"/>
                <a:gd name="connsiteX6" fmla="*/ 10324 w 18142"/>
                <a:gd name="connsiteY6" fmla="*/ 17938 h 18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42" h="18103">
                  <a:moveTo>
                    <a:pt x="10324" y="17938"/>
                  </a:moveTo>
                  <a:cubicBezTo>
                    <a:pt x="5400" y="18767"/>
                    <a:pt x="733" y="15442"/>
                    <a:pt x="-106" y="10518"/>
                  </a:cubicBezTo>
                  <a:cubicBezTo>
                    <a:pt x="-935" y="5593"/>
                    <a:pt x="2390" y="926"/>
                    <a:pt x="7314" y="88"/>
                  </a:cubicBezTo>
                  <a:cubicBezTo>
                    <a:pt x="12248" y="-741"/>
                    <a:pt x="16916" y="2584"/>
                    <a:pt x="17744" y="7508"/>
                  </a:cubicBezTo>
                  <a:cubicBezTo>
                    <a:pt x="17792" y="7813"/>
                    <a:pt x="17830" y="8108"/>
                    <a:pt x="17849" y="8413"/>
                  </a:cubicBezTo>
                  <a:cubicBezTo>
                    <a:pt x="18411" y="13118"/>
                    <a:pt x="15049" y="17376"/>
                    <a:pt x="10343" y="17938"/>
                  </a:cubicBezTo>
                  <a:cubicBezTo>
                    <a:pt x="10334" y="17938"/>
                    <a:pt x="10334" y="17938"/>
                    <a:pt x="10324" y="17938"/>
                  </a:cubicBezTo>
                  <a:close/>
                </a:path>
              </a:pathLst>
            </a:custGeom>
            <a:solidFill>
              <a:srgbClr val="0079A9"/>
            </a:solidFill>
            <a:ln w="9525" cap="flat">
              <a:noFill/>
              <a:prstDash val="solid"/>
              <a:miter/>
            </a:ln>
          </p:spPr>
          <p:txBody>
            <a:bodyPr rtlCol="0" anchor="ctr"/>
            <a:lstStyle/>
            <a:p>
              <a:endParaRPr lang="en-IN"/>
            </a:p>
          </p:txBody>
        </p:sp>
        <p:sp>
          <p:nvSpPr>
            <p:cNvPr id="278" name="Freeform: Shape 277">
              <a:extLst>
                <a:ext uri="{FF2B5EF4-FFF2-40B4-BE49-F238E27FC236}">
                  <a16:creationId xmlns:a16="http://schemas.microsoft.com/office/drawing/2014/main" xmlns="" id="{F7C18B61-D56D-D2AE-99BD-7492E1E10186}"/>
                </a:ext>
              </a:extLst>
            </p:cNvPr>
            <p:cNvSpPr/>
            <p:nvPr/>
          </p:nvSpPr>
          <p:spPr>
            <a:xfrm>
              <a:off x="6095423" y="2420682"/>
              <a:ext cx="13153" cy="18002"/>
            </a:xfrm>
            <a:custGeom>
              <a:avLst/>
              <a:gdLst>
                <a:gd name="connsiteX0" fmla="*/ 7297 w 13153"/>
                <a:gd name="connsiteY0" fmla="*/ 17964 h 18002"/>
                <a:gd name="connsiteX1" fmla="*/ -18 w 13153"/>
                <a:gd name="connsiteY1" fmla="*/ 6657 h 18002"/>
                <a:gd name="connsiteX2" fmla="*/ 5392 w 13153"/>
                <a:gd name="connsiteY2" fmla="*/ -39 h 18002"/>
                <a:gd name="connsiteX3" fmla="*/ 12707 w 13153"/>
                <a:gd name="connsiteY3" fmla="*/ 11268 h 18002"/>
                <a:gd name="connsiteX4" fmla="*/ 7297 w 13153"/>
                <a:gd name="connsiteY4" fmla="*/ 17964 h 1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53" h="18002">
                  <a:moveTo>
                    <a:pt x="7297" y="17964"/>
                  </a:moveTo>
                  <a:cubicBezTo>
                    <a:pt x="2153" y="16859"/>
                    <a:pt x="-1123" y="11801"/>
                    <a:pt x="-18" y="6657"/>
                  </a:cubicBezTo>
                  <a:cubicBezTo>
                    <a:pt x="620" y="3686"/>
                    <a:pt x="2630" y="1200"/>
                    <a:pt x="5392" y="-39"/>
                  </a:cubicBezTo>
                  <a:cubicBezTo>
                    <a:pt x="10536" y="1066"/>
                    <a:pt x="13812" y="6124"/>
                    <a:pt x="12707" y="11268"/>
                  </a:cubicBezTo>
                  <a:cubicBezTo>
                    <a:pt x="12069" y="14239"/>
                    <a:pt x="10059" y="16725"/>
                    <a:pt x="7297" y="17964"/>
                  </a:cubicBezTo>
                  <a:close/>
                </a:path>
              </a:pathLst>
            </a:custGeom>
            <a:solidFill>
              <a:srgbClr val="0079A9"/>
            </a:solidFill>
            <a:ln w="9525" cap="flat">
              <a:noFill/>
              <a:prstDash val="solid"/>
              <a:miter/>
            </a:ln>
          </p:spPr>
          <p:txBody>
            <a:bodyPr rtlCol="0" anchor="ctr"/>
            <a:lstStyle/>
            <a:p>
              <a:endParaRPr lang="en-IN"/>
            </a:p>
          </p:txBody>
        </p:sp>
        <p:sp>
          <p:nvSpPr>
            <p:cNvPr id="279" name="Freeform: Shape 278">
              <a:extLst>
                <a:ext uri="{FF2B5EF4-FFF2-40B4-BE49-F238E27FC236}">
                  <a16:creationId xmlns:a16="http://schemas.microsoft.com/office/drawing/2014/main" xmlns="" id="{739359D3-971F-9542-5303-DAB39C2E543B}"/>
                </a:ext>
              </a:extLst>
            </p:cNvPr>
            <p:cNvSpPr/>
            <p:nvPr/>
          </p:nvSpPr>
          <p:spPr>
            <a:xfrm>
              <a:off x="6082813" y="2430301"/>
              <a:ext cx="6105" cy="6861"/>
            </a:xfrm>
            <a:custGeom>
              <a:avLst/>
              <a:gdLst>
                <a:gd name="connsiteX0" fmla="*/ 3239 w 6105"/>
                <a:gd name="connsiteY0" fmla="*/ 6821 h 6861"/>
                <a:gd name="connsiteX1" fmla="*/ -190 w 6105"/>
                <a:gd name="connsiteY1" fmla="*/ 3678 h 6861"/>
                <a:gd name="connsiteX2" fmla="*/ 2477 w 6105"/>
                <a:gd name="connsiteY2" fmla="*/ -37 h 6861"/>
                <a:gd name="connsiteX3" fmla="*/ 5811 w 6105"/>
                <a:gd name="connsiteY3" fmla="*/ 3106 h 6861"/>
                <a:gd name="connsiteX4" fmla="*/ 5811 w 6105"/>
                <a:gd name="connsiteY4" fmla="*/ 3106 h 6861"/>
                <a:gd name="connsiteX5" fmla="*/ 3344 w 6105"/>
                <a:gd name="connsiteY5" fmla="*/ 6802 h 6861"/>
                <a:gd name="connsiteX6" fmla="*/ 3239 w 6105"/>
                <a:gd name="connsiteY6" fmla="*/ 6821 h 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5" h="6861">
                  <a:moveTo>
                    <a:pt x="3239" y="6821"/>
                  </a:moveTo>
                  <a:cubicBezTo>
                    <a:pt x="1429" y="6878"/>
                    <a:pt x="-85" y="5478"/>
                    <a:pt x="-190" y="3678"/>
                  </a:cubicBezTo>
                  <a:cubicBezTo>
                    <a:pt x="-476" y="1916"/>
                    <a:pt x="715" y="258"/>
                    <a:pt x="2477" y="-37"/>
                  </a:cubicBezTo>
                  <a:cubicBezTo>
                    <a:pt x="4268" y="-94"/>
                    <a:pt x="5754" y="1316"/>
                    <a:pt x="5811" y="3106"/>
                  </a:cubicBezTo>
                  <a:cubicBezTo>
                    <a:pt x="5811" y="3106"/>
                    <a:pt x="5811" y="3106"/>
                    <a:pt x="5811" y="3106"/>
                  </a:cubicBezTo>
                  <a:cubicBezTo>
                    <a:pt x="6154" y="4811"/>
                    <a:pt x="5049" y="6459"/>
                    <a:pt x="3344" y="6802"/>
                  </a:cubicBezTo>
                  <a:cubicBezTo>
                    <a:pt x="3306" y="6812"/>
                    <a:pt x="3277" y="6812"/>
                    <a:pt x="3239" y="6821"/>
                  </a:cubicBezTo>
                  <a:close/>
                </a:path>
              </a:pathLst>
            </a:custGeom>
            <a:solidFill>
              <a:srgbClr val="0079A9"/>
            </a:solidFill>
            <a:ln w="9525" cap="flat">
              <a:noFill/>
              <a:prstDash val="solid"/>
              <a:miter/>
            </a:ln>
          </p:spPr>
          <p:txBody>
            <a:bodyPr rtlCol="0" anchor="ctr"/>
            <a:lstStyle/>
            <a:p>
              <a:endParaRPr lang="en-IN"/>
            </a:p>
          </p:txBody>
        </p:sp>
        <p:sp>
          <p:nvSpPr>
            <p:cNvPr id="280" name="Freeform: Shape 279">
              <a:extLst>
                <a:ext uri="{FF2B5EF4-FFF2-40B4-BE49-F238E27FC236}">
                  <a16:creationId xmlns:a16="http://schemas.microsoft.com/office/drawing/2014/main" xmlns="" id="{1072D8DE-1F93-5FD7-9DB7-06CC10071702}"/>
                </a:ext>
              </a:extLst>
            </p:cNvPr>
            <p:cNvSpPr/>
            <p:nvPr/>
          </p:nvSpPr>
          <p:spPr>
            <a:xfrm>
              <a:off x="6183844" y="2450972"/>
              <a:ext cx="12641" cy="15240"/>
            </a:xfrm>
            <a:custGeom>
              <a:avLst/>
              <a:gdLst>
                <a:gd name="connsiteX0" fmla="*/ 6507 w 12641"/>
                <a:gd name="connsiteY0" fmla="*/ 15201 h 15240"/>
                <a:gd name="connsiteX1" fmla="*/ -161 w 12641"/>
                <a:gd name="connsiteY1" fmla="*/ 8058 h 15240"/>
                <a:gd name="connsiteX2" fmla="*/ 5554 w 12641"/>
                <a:gd name="connsiteY2" fmla="*/ -39 h 15240"/>
                <a:gd name="connsiteX3" fmla="*/ 12317 w 12641"/>
                <a:gd name="connsiteY3" fmla="*/ 7200 h 15240"/>
                <a:gd name="connsiteX4" fmla="*/ 6583 w 12641"/>
                <a:gd name="connsiteY4" fmla="*/ 15192 h 15240"/>
                <a:gd name="connsiteX5" fmla="*/ 6507 w 12641"/>
                <a:gd name="connsiteY5" fmla="*/ 15201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1" h="15240">
                  <a:moveTo>
                    <a:pt x="6507" y="15201"/>
                  </a:moveTo>
                  <a:cubicBezTo>
                    <a:pt x="2725" y="15001"/>
                    <a:pt x="-218" y="11839"/>
                    <a:pt x="-161" y="8058"/>
                  </a:cubicBezTo>
                  <a:cubicBezTo>
                    <a:pt x="-694" y="4276"/>
                    <a:pt x="1811" y="733"/>
                    <a:pt x="5554" y="-39"/>
                  </a:cubicBezTo>
                  <a:cubicBezTo>
                    <a:pt x="9383" y="161"/>
                    <a:pt x="12374" y="3362"/>
                    <a:pt x="12317" y="7200"/>
                  </a:cubicBezTo>
                  <a:cubicBezTo>
                    <a:pt x="12936" y="10991"/>
                    <a:pt x="10374" y="14563"/>
                    <a:pt x="6583" y="15192"/>
                  </a:cubicBezTo>
                  <a:cubicBezTo>
                    <a:pt x="6554" y="15192"/>
                    <a:pt x="6535" y="15201"/>
                    <a:pt x="6507" y="15201"/>
                  </a:cubicBezTo>
                  <a:close/>
                </a:path>
              </a:pathLst>
            </a:custGeom>
            <a:solidFill>
              <a:srgbClr val="0079A9"/>
            </a:solidFill>
            <a:ln w="9525" cap="flat">
              <a:noFill/>
              <a:prstDash val="solid"/>
              <a:miter/>
            </a:ln>
          </p:spPr>
          <p:txBody>
            <a:bodyPr rtlCol="0" anchor="ctr"/>
            <a:lstStyle/>
            <a:p>
              <a:endParaRPr lang="en-IN"/>
            </a:p>
          </p:txBody>
        </p:sp>
        <p:sp>
          <p:nvSpPr>
            <p:cNvPr id="281" name="Freeform: Shape 280">
              <a:extLst>
                <a:ext uri="{FF2B5EF4-FFF2-40B4-BE49-F238E27FC236}">
                  <a16:creationId xmlns:a16="http://schemas.microsoft.com/office/drawing/2014/main" xmlns="" id="{5742FD56-8269-E920-F6F7-059625FCBAAC}"/>
                </a:ext>
              </a:extLst>
            </p:cNvPr>
            <p:cNvSpPr/>
            <p:nvPr/>
          </p:nvSpPr>
          <p:spPr>
            <a:xfrm>
              <a:off x="6173411" y="2418198"/>
              <a:ext cx="15723" cy="18962"/>
            </a:xfrm>
            <a:custGeom>
              <a:avLst/>
              <a:gdLst>
                <a:gd name="connsiteX0" fmla="*/ 8652 w 15723"/>
                <a:gd name="connsiteY0" fmla="*/ 18924 h 18962"/>
                <a:gd name="connsiteX1" fmla="*/ 175 w 15723"/>
                <a:gd name="connsiteY1" fmla="*/ 10256 h 18962"/>
                <a:gd name="connsiteX2" fmla="*/ 5100 w 15723"/>
                <a:gd name="connsiteY2" fmla="*/ 369 h 18962"/>
                <a:gd name="connsiteX3" fmla="*/ 14987 w 15723"/>
                <a:gd name="connsiteY3" fmla="*/ 5294 h 18962"/>
                <a:gd name="connsiteX4" fmla="*/ 15320 w 15723"/>
                <a:gd name="connsiteY4" fmla="*/ 8827 h 18962"/>
                <a:gd name="connsiteX5" fmla="*/ 8652 w 15723"/>
                <a:gd name="connsiteY5" fmla="*/ 18924 h 1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23" h="18962">
                  <a:moveTo>
                    <a:pt x="8652" y="18924"/>
                  </a:moveTo>
                  <a:cubicBezTo>
                    <a:pt x="3938" y="18819"/>
                    <a:pt x="175" y="14971"/>
                    <a:pt x="175" y="10256"/>
                  </a:cubicBezTo>
                  <a:cubicBezTo>
                    <a:pt x="-1196" y="6170"/>
                    <a:pt x="1004" y="1741"/>
                    <a:pt x="5100" y="369"/>
                  </a:cubicBezTo>
                  <a:cubicBezTo>
                    <a:pt x="9186" y="-1002"/>
                    <a:pt x="13615" y="1198"/>
                    <a:pt x="14987" y="5294"/>
                  </a:cubicBezTo>
                  <a:cubicBezTo>
                    <a:pt x="15368" y="6427"/>
                    <a:pt x="15482" y="7637"/>
                    <a:pt x="15320" y="8827"/>
                  </a:cubicBezTo>
                  <a:cubicBezTo>
                    <a:pt x="16253" y="13457"/>
                    <a:pt x="13272" y="17971"/>
                    <a:pt x="8652" y="18924"/>
                  </a:cubicBezTo>
                  <a:close/>
                </a:path>
              </a:pathLst>
            </a:custGeom>
            <a:solidFill>
              <a:srgbClr val="0079A9"/>
            </a:solidFill>
            <a:ln w="9525" cap="flat">
              <a:noFill/>
              <a:prstDash val="solid"/>
              <a:miter/>
            </a:ln>
          </p:spPr>
          <p:txBody>
            <a:bodyPr rtlCol="0" anchor="ctr"/>
            <a:lstStyle/>
            <a:p>
              <a:endParaRPr lang="en-IN"/>
            </a:p>
          </p:txBody>
        </p:sp>
        <p:sp>
          <p:nvSpPr>
            <p:cNvPr id="282" name="Freeform: Shape 281">
              <a:extLst>
                <a:ext uri="{FF2B5EF4-FFF2-40B4-BE49-F238E27FC236}">
                  <a16:creationId xmlns:a16="http://schemas.microsoft.com/office/drawing/2014/main" xmlns="" id="{38BCF44A-3CD1-805A-21D0-7D0815914A46}"/>
                </a:ext>
              </a:extLst>
            </p:cNvPr>
            <p:cNvSpPr/>
            <p:nvPr/>
          </p:nvSpPr>
          <p:spPr>
            <a:xfrm>
              <a:off x="6052913" y="2448670"/>
              <a:ext cx="11051" cy="11447"/>
            </a:xfrm>
            <a:custGeom>
              <a:avLst/>
              <a:gdLst>
                <a:gd name="connsiteX0" fmla="*/ 5516 w 11051"/>
                <a:gd name="connsiteY0" fmla="*/ 11408 h 11447"/>
                <a:gd name="connsiteX1" fmla="*/ -199 w 11051"/>
                <a:gd name="connsiteY1" fmla="*/ 6074 h 11447"/>
                <a:gd name="connsiteX2" fmla="*/ 4659 w 11051"/>
                <a:gd name="connsiteY2" fmla="*/ -22 h 11447"/>
                <a:gd name="connsiteX3" fmla="*/ 10803 w 11051"/>
                <a:gd name="connsiteY3" fmla="*/ 5264 h 11447"/>
                <a:gd name="connsiteX4" fmla="*/ 5516 w 11051"/>
                <a:gd name="connsiteY4" fmla="*/ 11408 h 11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1" h="11447">
                  <a:moveTo>
                    <a:pt x="5516" y="11408"/>
                  </a:moveTo>
                  <a:cubicBezTo>
                    <a:pt x="2487" y="11465"/>
                    <a:pt x="-46" y="9103"/>
                    <a:pt x="-199" y="6074"/>
                  </a:cubicBezTo>
                  <a:cubicBezTo>
                    <a:pt x="-532" y="3054"/>
                    <a:pt x="1640" y="330"/>
                    <a:pt x="4659" y="-22"/>
                  </a:cubicBezTo>
                  <a:cubicBezTo>
                    <a:pt x="7812" y="-260"/>
                    <a:pt x="10565" y="2111"/>
                    <a:pt x="10803" y="5264"/>
                  </a:cubicBezTo>
                  <a:cubicBezTo>
                    <a:pt x="11041" y="8417"/>
                    <a:pt x="8669" y="11170"/>
                    <a:pt x="5516" y="11408"/>
                  </a:cubicBezTo>
                  <a:close/>
                </a:path>
              </a:pathLst>
            </a:custGeom>
            <a:solidFill>
              <a:srgbClr val="0079A9"/>
            </a:solidFill>
            <a:ln w="9525" cap="flat">
              <a:noFill/>
              <a:prstDash val="solid"/>
              <a:miter/>
            </a:ln>
          </p:spPr>
          <p:txBody>
            <a:bodyPr rtlCol="0" anchor="ctr"/>
            <a:lstStyle/>
            <a:p>
              <a:endParaRPr lang="en-IN"/>
            </a:p>
          </p:txBody>
        </p:sp>
        <p:sp>
          <p:nvSpPr>
            <p:cNvPr id="283" name="Freeform: Shape 282">
              <a:extLst>
                <a:ext uri="{FF2B5EF4-FFF2-40B4-BE49-F238E27FC236}">
                  <a16:creationId xmlns:a16="http://schemas.microsoft.com/office/drawing/2014/main" xmlns="" id="{64A6A09C-52EB-802F-41F1-A6723441A5B6}"/>
                </a:ext>
              </a:extLst>
            </p:cNvPr>
            <p:cNvSpPr/>
            <p:nvPr/>
          </p:nvSpPr>
          <p:spPr>
            <a:xfrm>
              <a:off x="6066439" y="2439723"/>
              <a:ext cx="15338" cy="16963"/>
            </a:xfrm>
            <a:custGeom>
              <a:avLst/>
              <a:gdLst>
                <a:gd name="connsiteX0" fmla="*/ 8087 w 15338"/>
                <a:gd name="connsiteY0" fmla="*/ 16925 h 16963"/>
                <a:gd name="connsiteX1" fmla="*/ -229 w 15338"/>
                <a:gd name="connsiteY1" fmla="*/ 8105 h 16963"/>
                <a:gd name="connsiteX2" fmla="*/ 6563 w 15338"/>
                <a:gd name="connsiteY2" fmla="*/ -30 h 16963"/>
                <a:gd name="connsiteX3" fmla="*/ 15040 w 15338"/>
                <a:gd name="connsiteY3" fmla="*/ 7676 h 16963"/>
                <a:gd name="connsiteX4" fmla="*/ 15040 w 15338"/>
                <a:gd name="connsiteY4" fmla="*/ 7781 h 16963"/>
                <a:gd name="connsiteX5" fmla="*/ 8087 w 15338"/>
                <a:gd name="connsiteY5" fmla="*/ 16925 h 1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38" h="16963">
                  <a:moveTo>
                    <a:pt x="8087" y="16925"/>
                  </a:moveTo>
                  <a:cubicBezTo>
                    <a:pt x="3353" y="16782"/>
                    <a:pt x="-371" y="12829"/>
                    <a:pt x="-229" y="8105"/>
                  </a:cubicBezTo>
                  <a:cubicBezTo>
                    <a:pt x="-105" y="4152"/>
                    <a:pt x="2696" y="790"/>
                    <a:pt x="6563" y="-30"/>
                  </a:cubicBezTo>
                  <a:cubicBezTo>
                    <a:pt x="11030" y="-239"/>
                    <a:pt x="14821" y="3209"/>
                    <a:pt x="15040" y="7676"/>
                  </a:cubicBezTo>
                  <a:cubicBezTo>
                    <a:pt x="15040" y="7705"/>
                    <a:pt x="15040" y="7743"/>
                    <a:pt x="15040" y="7781"/>
                  </a:cubicBezTo>
                  <a:cubicBezTo>
                    <a:pt x="15602" y="12220"/>
                    <a:pt x="12516" y="16287"/>
                    <a:pt x="8087" y="16925"/>
                  </a:cubicBezTo>
                  <a:close/>
                </a:path>
              </a:pathLst>
            </a:custGeom>
            <a:solidFill>
              <a:srgbClr val="0079A9"/>
            </a:solidFill>
            <a:ln w="9525" cap="flat">
              <a:noFill/>
              <a:prstDash val="solid"/>
              <a:miter/>
            </a:ln>
          </p:spPr>
          <p:txBody>
            <a:bodyPr rtlCol="0" anchor="ctr"/>
            <a:lstStyle/>
            <a:p>
              <a:endParaRPr lang="en-IN"/>
            </a:p>
          </p:txBody>
        </p:sp>
        <p:sp>
          <p:nvSpPr>
            <p:cNvPr id="284" name="Freeform: Shape 283">
              <a:extLst>
                <a:ext uri="{FF2B5EF4-FFF2-40B4-BE49-F238E27FC236}">
                  <a16:creationId xmlns:a16="http://schemas.microsoft.com/office/drawing/2014/main" xmlns="" id="{3B781048-257E-DB19-96D9-CFF618215FEE}"/>
                </a:ext>
              </a:extLst>
            </p:cNvPr>
            <p:cNvSpPr/>
            <p:nvPr/>
          </p:nvSpPr>
          <p:spPr>
            <a:xfrm>
              <a:off x="6061445" y="2426099"/>
              <a:ext cx="11009" cy="12018"/>
            </a:xfrm>
            <a:custGeom>
              <a:avLst/>
              <a:gdLst>
                <a:gd name="connsiteX0" fmla="*/ 5938 w 11009"/>
                <a:gd name="connsiteY0" fmla="*/ 11976 h 12018"/>
                <a:gd name="connsiteX1" fmla="*/ -158 w 11009"/>
                <a:gd name="connsiteY1" fmla="*/ 6547 h 12018"/>
                <a:gd name="connsiteX2" fmla="*/ 4576 w 11009"/>
                <a:gd name="connsiteY2" fmla="*/ -6 h 12018"/>
                <a:gd name="connsiteX3" fmla="*/ 4700 w 11009"/>
                <a:gd name="connsiteY3" fmla="*/ -26 h 12018"/>
                <a:gd name="connsiteX4" fmla="*/ 10691 w 11009"/>
                <a:gd name="connsiteY4" fmla="*/ 5194 h 12018"/>
                <a:gd name="connsiteX5" fmla="*/ 10700 w 11009"/>
                <a:gd name="connsiteY5" fmla="*/ 5404 h 12018"/>
                <a:gd name="connsiteX6" fmla="*/ 5986 w 11009"/>
                <a:gd name="connsiteY6" fmla="*/ 11966 h 12018"/>
                <a:gd name="connsiteX7" fmla="*/ 5938 w 11009"/>
                <a:gd name="connsiteY7" fmla="*/ 11976 h 12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09" h="12018">
                  <a:moveTo>
                    <a:pt x="5938" y="11976"/>
                  </a:moveTo>
                  <a:cubicBezTo>
                    <a:pt x="2785" y="12090"/>
                    <a:pt x="99" y="9700"/>
                    <a:pt x="-158" y="6547"/>
                  </a:cubicBezTo>
                  <a:cubicBezTo>
                    <a:pt x="-663" y="3432"/>
                    <a:pt x="1461" y="498"/>
                    <a:pt x="4576" y="-6"/>
                  </a:cubicBezTo>
                  <a:cubicBezTo>
                    <a:pt x="4614" y="-16"/>
                    <a:pt x="4662" y="-16"/>
                    <a:pt x="4700" y="-26"/>
                  </a:cubicBezTo>
                  <a:cubicBezTo>
                    <a:pt x="7795" y="-235"/>
                    <a:pt x="10481" y="2099"/>
                    <a:pt x="10691" y="5194"/>
                  </a:cubicBezTo>
                  <a:cubicBezTo>
                    <a:pt x="10691" y="5270"/>
                    <a:pt x="10700" y="5337"/>
                    <a:pt x="10700" y="5404"/>
                  </a:cubicBezTo>
                  <a:cubicBezTo>
                    <a:pt x="11215" y="8518"/>
                    <a:pt x="9100" y="11462"/>
                    <a:pt x="5986" y="11966"/>
                  </a:cubicBezTo>
                  <a:cubicBezTo>
                    <a:pt x="5966" y="11966"/>
                    <a:pt x="5957" y="11976"/>
                    <a:pt x="5938" y="11976"/>
                  </a:cubicBezTo>
                  <a:close/>
                </a:path>
              </a:pathLst>
            </a:custGeom>
            <a:solidFill>
              <a:srgbClr val="0079A9"/>
            </a:solidFill>
            <a:ln w="9525" cap="flat">
              <a:noFill/>
              <a:prstDash val="solid"/>
              <a:miter/>
            </a:ln>
          </p:spPr>
          <p:txBody>
            <a:bodyPr rtlCol="0" anchor="ctr"/>
            <a:lstStyle/>
            <a:p>
              <a:endParaRPr lang="en-IN"/>
            </a:p>
          </p:txBody>
        </p:sp>
        <p:sp>
          <p:nvSpPr>
            <p:cNvPr id="285" name="Freeform: Shape 284">
              <a:extLst>
                <a:ext uri="{FF2B5EF4-FFF2-40B4-BE49-F238E27FC236}">
                  <a16:creationId xmlns:a16="http://schemas.microsoft.com/office/drawing/2014/main" xmlns="" id="{9A8F3261-39C7-B7E2-E774-36635FC8225D}"/>
                </a:ext>
              </a:extLst>
            </p:cNvPr>
            <p:cNvSpPr/>
            <p:nvPr/>
          </p:nvSpPr>
          <p:spPr>
            <a:xfrm>
              <a:off x="5782648" y="2540602"/>
              <a:ext cx="425128" cy="152209"/>
            </a:xfrm>
            <a:custGeom>
              <a:avLst/>
              <a:gdLst>
                <a:gd name="connsiteX0" fmla="*/ 16511 w 425128"/>
                <a:gd name="connsiteY0" fmla="*/ -39 h 152209"/>
                <a:gd name="connsiteX1" fmla="*/ 404559 w 425128"/>
                <a:gd name="connsiteY1" fmla="*/ -39 h 152209"/>
                <a:gd name="connsiteX2" fmla="*/ 422371 w 425128"/>
                <a:gd name="connsiteY2" fmla="*/ 50920 h 152209"/>
                <a:gd name="connsiteX3" fmla="*/ 396558 w 425128"/>
                <a:gd name="connsiteY3" fmla="*/ 152171 h 152209"/>
                <a:gd name="connsiteX4" fmla="*/ 6033 w 425128"/>
                <a:gd name="connsiteY4" fmla="*/ 112261 h 152209"/>
                <a:gd name="connsiteX5" fmla="*/ 223 w 425128"/>
                <a:gd name="connsiteY5" fmla="*/ 73209 h 152209"/>
                <a:gd name="connsiteX6" fmla="*/ 16511 w 425128"/>
                <a:gd name="connsiteY6" fmla="*/ -39 h 15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128" h="152209">
                  <a:moveTo>
                    <a:pt x="16511" y="-39"/>
                  </a:moveTo>
                  <a:lnTo>
                    <a:pt x="404559" y="-39"/>
                  </a:lnTo>
                  <a:cubicBezTo>
                    <a:pt x="413303" y="15830"/>
                    <a:pt x="419323" y="33061"/>
                    <a:pt x="422371" y="50920"/>
                  </a:cubicBezTo>
                  <a:cubicBezTo>
                    <a:pt x="429905" y="86848"/>
                    <a:pt x="420371" y="124234"/>
                    <a:pt x="396558" y="152171"/>
                  </a:cubicBezTo>
                  <a:lnTo>
                    <a:pt x="6033" y="112261"/>
                  </a:lnTo>
                  <a:cubicBezTo>
                    <a:pt x="2871" y="99450"/>
                    <a:pt x="928" y="86382"/>
                    <a:pt x="223" y="73209"/>
                  </a:cubicBezTo>
                  <a:cubicBezTo>
                    <a:pt x="-1958" y="47701"/>
                    <a:pt x="3728" y="22136"/>
                    <a:pt x="16511"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286" name="Freeform: Shape 285">
              <a:extLst>
                <a:ext uri="{FF2B5EF4-FFF2-40B4-BE49-F238E27FC236}">
                  <a16:creationId xmlns:a16="http://schemas.microsoft.com/office/drawing/2014/main" xmlns="" id="{E5C738D5-0626-ADEE-1173-F0E1BF4CC4E2}"/>
                </a:ext>
              </a:extLst>
            </p:cNvPr>
            <p:cNvSpPr/>
            <p:nvPr/>
          </p:nvSpPr>
          <p:spPr>
            <a:xfrm>
              <a:off x="5859149" y="2570439"/>
              <a:ext cx="119617" cy="61469"/>
            </a:xfrm>
            <a:custGeom>
              <a:avLst/>
              <a:gdLst>
                <a:gd name="connsiteX0" fmla="*/ 119365 w 119617"/>
                <a:gd name="connsiteY0" fmla="*/ 33657 h 61469"/>
                <a:gd name="connsiteX1" fmla="*/ 57643 w 119617"/>
                <a:gd name="connsiteY1" fmla="*/ 61089 h 61469"/>
                <a:gd name="connsiteX2" fmla="*/ -174 w 119617"/>
                <a:gd name="connsiteY2" fmla="*/ 27466 h 61469"/>
                <a:gd name="connsiteX3" fmla="*/ 60786 w 119617"/>
                <a:gd name="connsiteY3" fmla="*/ 34 h 61469"/>
                <a:gd name="connsiteX4" fmla="*/ 119365 w 119617"/>
                <a:gd name="connsiteY4" fmla="*/ 33657 h 6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17" h="61469">
                  <a:moveTo>
                    <a:pt x="119365" y="33657"/>
                  </a:moveTo>
                  <a:cubicBezTo>
                    <a:pt x="118412" y="51469"/>
                    <a:pt x="90790" y="63661"/>
                    <a:pt x="57643" y="61089"/>
                  </a:cubicBezTo>
                  <a:cubicBezTo>
                    <a:pt x="6970" y="57088"/>
                    <a:pt x="-1031" y="43468"/>
                    <a:pt x="-174" y="27466"/>
                  </a:cubicBezTo>
                  <a:cubicBezTo>
                    <a:pt x="684" y="11464"/>
                    <a:pt x="15352" y="-1109"/>
                    <a:pt x="60786" y="34"/>
                  </a:cubicBezTo>
                  <a:cubicBezTo>
                    <a:pt x="93838" y="796"/>
                    <a:pt x="120222" y="15845"/>
                    <a:pt x="119365" y="33657"/>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287" name="Freeform: Shape 286">
              <a:extLst>
                <a:ext uri="{FF2B5EF4-FFF2-40B4-BE49-F238E27FC236}">
                  <a16:creationId xmlns:a16="http://schemas.microsoft.com/office/drawing/2014/main" xmlns="" id="{1955AAAB-48B0-07AB-223A-8F1D1B0BBA9B}"/>
                </a:ext>
              </a:extLst>
            </p:cNvPr>
            <p:cNvSpPr/>
            <p:nvPr/>
          </p:nvSpPr>
          <p:spPr>
            <a:xfrm>
              <a:off x="6180889" y="2641472"/>
              <a:ext cx="15498" cy="17811"/>
            </a:xfrm>
            <a:custGeom>
              <a:avLst/>
              <a:gdLst>
                <a:gd name="connsiteX0" fmla="*/ 6699 w 15498"/>
                <a:gd name="connsiteY0" fmla="*/ 17773 h 17811"/>
                <a:gd name="connsiteX1" fmla="*/ 22 w 15498"/>
                <a:gd name="connsiteY1" fmla="*/ 6857 h 17811"/>
                <a:gd name="connsiteX2" fmla="*/ 8032 w 15498"/>
                <a:gd name="connsiteY2" fmla="*/ -39 h 17811"/>
                <a:gd name="connsiteX3" fmla="*/ 15185 w 15498"/>
                <a:gd name="connsiteY3" fmla="*/ 9410 h 17811"/>
                <a:gd name="connsiteX4" fmla="*/ 15176 w 15498"/>
                <a:gd name="connsiteY4" fmla="*/ 9486 h 17811"/>
                <a:gd name="connsiteX5" fmla="*/ 6699 w 15498"/>
                <a:gd name="connsiteY5" fmla="*/ 17773 h 1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98" h="17811">
                  <a:moveTo>
                    <a:pt x="6699" y="17773"/>
                  </a:moveTo>
                  <a:cubicBezTo>
                    <a:pt x="1841" y="16602"/>
                    <a:pt x="-1150" y="11715"/>
                    <a:pt x="22" y="6857"/>
                  </a:cubicBezTo>
                  <a:cubicBezTo>
                    <a:pt x="936" y="3076"/>
                    <a:pt x="4156" y="295"/>
                    <a:pt x="8032" y="-39"/>
                  </a:cubicBezTo>
                  <a:cubicBezTo>
                    <a:pt x="12614" y="600"/>
                    <a:pt x="15824" y="4829"/>
                    <a:pt x="15185" y="9410"/>
                  </a:cubicBezTo>
                  <a:cubicBezTo>
                    <a:pt x="15185" y="9439"/>
                    <a:pt x="15176" y="9458"/>
                    <a:pt x="15176" y="9486"/>
                  </a:cubicBezTo>
                  <a:cubicBezTo>
                    <a:pt x="15071" y="14097"/>
                    <a:pt x="11309" y="17773"/>
                    <a:pt x="6699" y="17773"/>
                  </a:cubicBezTo>
                  <a:close/>
                </a:path>
              </a:pathLst>
            </a:custGeom>
            <a:solidFill>
              <a:srgbClr val="0079A9"/>
            </a:solidFill>
            <a:ln w="9525" cap="flat">
              <a:noFill/>
              <a:prstDash val="solid"/>
              <a:miter/>
            </a:ln>
          </p:spPr>
          <p:txBody>
            <a:bodyPr rtlCol="0" anchor="ctr"/>
            <a:lstStyle/>
            <a:p>
              <a:endParaRPr lang="en-IN"/>
            </a:p>
          </p:txBody>
        </p:sp>
        <p:sp>
          <p:nvSpPr>
            <p:cNvPr id="288" name="Freeform: Shape 287">
              <a:extLst>
                <a:ext uri="{FF2B5EF4-FFF2-40B4-BE49-F238E27FC236}">
                  <a16:creationId xmlns:a16="http://schemas.microsoft.com/office/drawing/2014/main" xmlns="" id="{C1606BF1-B028-F7D8-CC2D-4A732760AFB6}"/>
                </a:ext>
              </a:extLst>
            </p:cNvPr>
            <p:cNvSpPr/>
            <p:nvPr/>
          </p:nvSpPr>
          <p:spPr>
            <a:xfrm>
              <a:off x="6167274" y="2660522"/>
              <a:ext cx="15945" cy="17814"/>
            </a:xfrm>
            <a:custGeom>
              <a:avLst/>
              <a:gdLst>
                <a:gd name="connsiteX0" fmla="*/ 6884 w 15945"/>
                <a:gd name="connsiteY0" fmla="*/ 17773 h 17814"/>
                <a:gd name="connsiteX1" fmla="*/ -165 w 15945"/>
                <a:gd name="connsiteY1" fmla="*/ 8248 h 17814"/>
                <a:gd name="connsiteX2" fmla="*/ 8503 w 15945"/>
                <a:gd name="connsiteY2" fmla="*/ -39 h 17814"/>
                <a:gd name="connsiteX3" fmla="*/ 15647 w 15945"/>
                <a:gd name="connsiteY3" fmla="*/ 9486 h 17814"/>
                <a:gd name="connsiteX4" fmla="*/ 6988 w 15945"/>
                <a:gd name="connsiteY4" fmla="*/ 17773 h 17814"/>
                <a:gd name="connsiteX5" fmla="*/ 6884 w 15945"/>
                <a:gd name="connsiteY5" fmla="*/ 17773 h 1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45" h="17814">
                  <a:moveTo>
                    <a:pt x="6884" y="17773"/>
                  </a:moveTo>
                  <a:cubicBezTo>
                    <a:pt x="2369" y="16992"/>
                    <a:pt x="-736" y="12801"/>
                    <a:pt x="-165" y="8248"/>
                  </a:cubicBezTo>
                  <a:cubicBezTo>
                    <a:pt x="83" y="3629"/>
                    <a:pt x="3883" y="9"/>
                    <a:pt x="8503" y="-39"/>
                  </a:cubicBezTo>
                  <a:cubicBezTo>
                    <a:pt x="13056" y="695"/>
                    <a:pt x="16218" y="4905"/>
                    <a:pt x="15647" y="9486"/>
                  </a:cubicBezTo>
                  <a:cubicBezTo>
                    <a:pt x="15542" y="14163"/>
                    <a:pt x="11665" y="17878"/>
                    <a:pt x="6988" y="17773"/>
                  </a:cubicBezTo>
                  <a:cubicBezTo>
                    <a:pt x="6950" y="17773"/>
                    <a:pt x="6922" y="17773"/>
                    <a:pt x="6884" y="17773"/>
                  </a:cubicBezTo>
                  <a:close/>
                </a:path>
              </a:pathLst>
            </a:custGeom>
            <a:solidFill>
              <a:srgbClr val="0079A9"/>
            </a:solidFill>
            <a:ln w="9525" cap="flat">
              <a:noFill/>
              <a:prstDash val="solid"/>
              <a:miter/>
            </a:ln>
          </p:spPr>
          <p:txBody>
            <a:bodyPr rtlCol="0" anchor="ctr"/>
            <a:lstStyle/>
            <a:p>
              <a:endParaRPr lang="en-IN"/>
            </a:p>
          </p:txBody>
        </p:sp>
        <p:sp>
          <p:nvSpPr>
            <p:cNvPr id="289" name="Freeform: Shape 288">
              <a:extLst>
                <a:ext uri="{FF2B5EF4-FFF2-40B4-BE49-F238E27FC236}">
                  <a16:creationId xmlns:a16="http://schemas.microsoft.com/office/drawing/2014/main" xmlns="" id="{E771B524-E492-F913-F4FE-C2228AFEC31F}"/>
                </a:ext>
              </a:extLst>
            </p:cNvPr>
            <p:cNvSpPr/>
            <p:nvPr/>
          </p:nvSpPr>
          <p:spPr>
            <a:xfrm>
              <a:off x="6157188" y="2641948"/>
              <a:ext cx="14983" cy="16670"/>
            </a:xfrm>
            <a:custGeom>
              <a:avLst/>
              <a:gdLst>
                <a:gd name="connsiteX0" fmla="*/ 6588 w 14983"/>
                <a:gd name="connsiteY0" fmla="*/ 16631 h 16670"/>
                <a:gd name="connsiteX1" fmla="*/ -175 w 14983"/>
                <a:gd name="connsiteY1" fmla="*/ 7677 h 16670"/>
                <a:gd name="connsiteX2" fmla="*/ 7921 w 14983"/>
                <a:gd name="connsiteY2" fmla="*/ -38 h 16670"/>
                <a:gd name="connsiteX3" fmla="*/ 14684 w 14983"/>
                <a:gd name="connsiteY3" fmla="*/ 8820 h 16670"/>
                <a:gd name="connsiteX4" fmla="*/ 6588 w 14983"/>
                <a:gd name="connsiteY4" fmla="*/ 16631 h 1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3" h="16670">
                  <a:moveTo>
                    <a:pt x="6588" y="16631"/>
                  </a:moveTo>
                  <a:cubicBezTo>
                    <a:pt x="2292" y="15945"/>
                    <a:pt x="-689" y="11992"/>
                    <a:pt x="-175" y="7677"/>
                  </a:cubicBezTo>
                  <a:cubicBezTo>
                    <a:pt x="-22" y="3334"/>
                    <a:pt x="3578" y="-95"/>
                    <a:pt x="7921" y="-38"/>
                  </a:cubicBezTo>
                  <a:cubicBezTo>
                    <a:pt x="12226" y="553"/>
                    <a:pt x="15246" y="4515"/>
                    <a:pt x="14684" y="8820"/>
                  </a:cubicBezTo>
                  <a:cubicBezTo>
                    <a:pt x="14579" y="13202"/>
                    <a:pt x="10969" y="16688"/>
                    <a:pt x="6588" y="16631"/>
                  </a:cubicBezTo>
                  <a:close/>
                </a:path>
              </a:pathLst>
            </a:custGeom>
            <a:solidFill>
              <a:srgbClr val="0079A9"/>
            </a:solidFill>
            <a:ln w="9525" cap="flat">
              <a:noFill/>
              <a:prstDash val="solid"/>
              <a:miter/>
            </a:ln>
          </p:spPr>
          <p:txBody>
            <a:bodyPr rtlCol="0" anchor="ctr"/>
            <a:lstStyle/>
            <a:p>
              <a:endParaRPr lang="en-IN"/>
            </a:p>
          </p:txBody>
        </p:sp>
        <p:sp>
          <p:nvSpPr>
            <p:cNvPr id="290" name="Freeform: Shape 289">
              <a:extLst>
                <a:ext uri="{FF2B5EF4-FFF2-40B4-BE49-F238E27FC236}">
                  <a16:creationId xmlns:a16="http://schemas.microsoft.com/office/drawing/2014/main" xmlns="" id="{B957A5D9-A085-0878-28F9-5C67469A1F8C}"/>
                </a:ext>
              </a:extLst>
            </p:cNvPr>
            <p:cNvSpPr/>
            <p:nvPr/>
          </p:nvSpPr>
          <p:spPr>
            <a:xfrm>
              <a:off x="6174340" y="2554223"/>
              <a:ext cx="14742" cy="17144"/>
            </a:xfrm>
            <a:custGeom>
              <a:avLst/>
              <a:gdLst>
                <a:gd name="connsiteX0" fmla="*/ 7152 w 14742"/>
                <a:gd name="connsiteY0" fmla="*/ 17106 h 17144"/>
                <a:gd name="connsiteX1" fmla="*/ -134 w 14742"/>
                <a:gd name="connsiteY1" fmla="*/ 7248 h 17144"/>
                <a:gd name="connsiteX2" fmla="*/ 7152 w 14742"/>
                <a:gd name="connsiteY2" fmla="*/ -39 h 17144"/>
                <a:gd name="connsiteX3" fmla="*/ 14486 w 14742"/>
                <a:gd name="connsiteY3" fmla="*/ 8724 h 17144"/>
                <a:gd name="connsiteX4" fmla="*/ 7152 w 14742"/>
                <a:gd name="connsiteY4" fmla="*/ 17106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2" h="17144">
                  <a:moveTo>
                    <a:pt x="7152" y="17106"/>
                  </a:moveTo>
                  <a:cubicBezTo>
                    <a:pt x="2418" y="16402"/>
                    <a:pt x="-849" y="11991"/>
                    <a:pt x="-134" y="7248"/>
                  </a:cubicBezTo>
                  <a:cubicBezTo>
                    <a:pt x="427" y="3486"/>
                    <a:pt x="3380" y="523"/>
                    <a:pt x="7152" y="-39"/>
                  </a:cubicBezTo>
                  <a:cubicBezTo>
                    <a:pt x="11562" y="409"/>
                    <a:pt x="14820" y="4295"/>
                    <a:pt x="14486" y="8724"/>
                  </a:cubicBezTo>
                  <a:cubicBezTo>
                    <a:pt x="14763" y="13058"/>
                    <a:pt x="11486" y="16802"/>
                    <a:pt x="7152" y="17106"/>
                  </a:cubicBezTo>
                  <a:close/>
                </a:path>
              </a:pathLst>
            </a:custGeom>
            <a:solidFill>
              <a:srgbClr val="0079A9"/>
            </a:solidFill>
            <a:ln w="9525" cap="flat">
              <a:noFill/>
              <a:prstDash val="solid"/>
              <a:miter/>
            </a:ln>
          </p:spPr>
          <p:txBody>
            <a:bodyPr rtlCol="0" anchor="ctr"/>
            <a:lstStyle/>
            <a:p>
              <a:endParaRPr lang="en-IN"/>
            </a:p>
          </p:txBody>
        </p:sp>
        <p:sp>
          <p:nvSpPr>
            <p:cNvPr id="291" name="Freeform: Shape 290">
              <a:extLst>
                <a:ext uri="{FF2B5EF4-FFF2-40B4-BE49-F238E27FC236}">
                  <a16:creationId xmlns:a16="http://schemas.microsoft.com/office/drawing/2014/main" xmlns="" id="{99DE053B-F08B-5275-B313-4BF2EB1D1D59}"/>
                </a:ext>
              </a:extLst>
            </p:cNvPr>
            <p:cNvSpPr/>
            <p:nvPr/>
          </p:nvSpPr>
          <p:spPr>
            <a:xfrm>
              <a:off x="6160037" y="2610516"/>
              <a:ext cx="19657" cy="22098"/>
            </a:xfrm>
            <a:custGeom>
              <a:avLst/>
              <a:gdLst>
                <a:gd name="connsiteX0" fmla="*/ 8977 w 19657"/>
                <a:gd name="connsiteY0" fmla="*/ 22059 h 22098"/>
                <a:gd name="connsiteX1" fmla="*/ -62 w 19657"/>
                <a:gd name="connsiteY1" fmla="*/ 9153 h 22098"/>
                <a:gd name="connsiteX2" fmla="*/ 10216 w 19657"/>
                <a:gd name="connsiteY2" fmla="*/ -39 h 22098"/>
                <a:gd name="connsiteX3" fmla="*/ 19255 w 19657"/>
                <a:gd name="connsiteY3" fmla="*/ 12868 h 22098"/>
                <a:gd name="connsiteX4" fmla="*/ 8977 w 19657"/>
                <a:gd name="connsiteY4" fmla="*/ 22059 h 22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7" h="22098">
                  <a:moveTo>
                    <a:pt x="8977" y="22059"/>
                  </a:moveTo>
                  <a:cubicBezTo>
                    <a:pt x="2920" y="20993"/>
                    <a:pt x="-1129" y="15211"/>
                    <a:pt x="-62" y="9153"/>
                  </a:cubicBezTo>
                  <a:cubicBezTo>
                    <a:pt x="824" y="4086"/>
                    <a:pt x="5082" y="285"/>
                    <a:pt x="10216" y="-39"/>
                  </a:cubicBezTo>
                  <a:cubicBezTo>
                    <a:pt x="16274" y="1028"/>
                    <a:pt x="20322" y="6810"/>
                    <a:pt x="19255" y="12868"/>
                  </a:cubicBezTo>
                  <a:cubicBezTo>
                    <a:pt x="18369" y="17935"/>
                    <a:pt x="14111" y="21735"/>
                    <a:pt x="8977" y="22059"/>
                  </a:cubicBezTo>
                  <a:close/>
                </a:path>
              </a:pathLst>
            </a:custGeom>
            <a:solidFill>
              <a:srgbClr val="0079A9"/>
            </a:solidFill>
            <a:ln w="9525" cap="flat">
              <a:noFill/>
              <a:prstDash val="solid"/>
              <a:miter/>
            </a:ln>
          </p:spPr>
          <p:txBody>
            <a:bodyPr rtlCol="0" anchor="ctr"/>
            <a:lstStyle/>
            <a:p>
              <a:endParaRPr lang="en-IN"/>
            </a:p>
          </p:txBody>
        </p:sp>
        <p:sp>
          <p:nvSpPr>
            <p:cNvPr id="292" name="Freeform: Shape 291">
              <a:extLst>
                <a:ext uri="{FF2B5EF4-FFF2-40B4-BE49-F238E27FC236}">
                  <a16:creationId xmlns:a16="http://schemas.microsoft.com/office/drawing/2014/main" xmlns="" id="{59624049-0723-F678-C89D-E534588EE871}"/>
                </a:ext>
              </a:extLst>
            </p:cNvPr>
            <p:cNvSpPr/>
            <p:nvPr/>
          </p:nvSpPr>
          <p:spPr>
            <a:xfrm>
              <a:off x="6048831" y="2630704"/>
              <a:ext cx="7936" cy="8292"/>
            </a:xfrm>
            <a:custGeom>
              <a:avLst/>
              <a:gdLst>
                <a:gd name="connsiteX0" fmla="*/ 3407 w 7936"/>
                <a:gd name="connsiteY0" fmla="*/ 8253 h 8292"/>
                <a:gd name="connsiteX1" fmla="*/ -213 w 7936"/>
                <a:gd name="connsiteY1" fmla="*/ 3776 h 8292"/>
                <a:gd name="connsiteX2" fmla="*/ 3969 w 7936"/>
                <a:gd name="connsiteY2" fmla="*/ -34 h 8292"/>
                <a:gd name="connsiteX3" fmla="*/ 3979 w 7936"/>
                <a:gd name="connsiteY3" fmla="*/ -34 h 8292"/>
                <a:gd name="connsiteX4" fmla="*/ 7693 w 7936"/>
                <a:gd name="connsiteY4" fmla="*/ 4347 h 8292"/>
                <a:gd name="connsiteX5" fmla="*/ 3407 w 7936"/>
                <a:gd name="connsiteY5" fmla="*/ 8253 h 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36" h="8292">
                  <a:moveTo>
                    <a:pt x="3407" y="8253"/>
                  </a:moveTo>
                  <a:cubicBezTo>
                    <a:pt x="1178" y="8005"/>
                    <a:pt x="-432" y="6005"/>
                    <a:pt x="-213" y="3776"/>
                  </a:cubicBezTo>
                  <a:cubicBezTo>
                    <a:pt x="-108" y="1566"/>
                    <a:pt x="1759" y="-139"/>
                    <a:pt x="3969" y="-34"/>
                  </a:cubicBezTo>
                  <a:cubicBezTo>
                    <a:pt x="3969" y="-34"/>
                    <a:pt x="3979" y="-34"/>
                    <a:pt x="3979" y="-34"/>
                  </a:cubicBezTo>
                  <a:cubicBezTo>
                    <a:pt x="6207" y="166"/>
                    <a:pt x="7855" y="2119"/>
                    <a:pt x="7693" y="4347"/>
                  </a:cubicBezTo>
                  <a:cubicBezTo>
                    <a:pt x="7541" y="6586"/>
                    <a:pt x="5655" y="8310"/>
                    <a:pt x="3407" y="8253"/>
                  </a:cubicBezTo>
                  <a:close/>
                </a:path>
              </a:pathLst>
            </a:custGeom>
            <a:solidFill>
              <a:srgbClr val="0079A9"/>
            </a:solidFill>
            <a:ln w="9525" cap="flat">
              <a:noFill/>
              <a:prstDash val="solid"/>
              <a:miter/>
            </a:ln>
          </p:spPr>
          <p:txBody>
            <a:bodyPr rtlCol="0" anchor="ctr"/>
            <a:lstStyle/>
            <a:p>
              <a:endParaRPr lang="en-IN"/>
            </a:p>
          </p:txBody>
        </p:sp>
        <p:sp>
          <p:nvSpPr>
            <p:cNvPr id="293" name="Freeform: Shape 292">
              <a:extLst>
                <a:ext uri="{FF2B5EF4-FFF2-40B4-BE49-F238E27FC236}">
                  <a16:creationId xmlns:a16="http://schemas.microsoft.com/office/drawing/2014/main" xmlns="" id="{8D22B7B2-A7A1-955E-D8CB-E84294328047}"/>
                </a:ext>
              </a:extLst>
            </p:cNvPr>
            <p:cNvSpPr/>
            <p:nvPr/>
          </p:nvSpPr>
          <p:spPr>
            <a:xfrm>
              <a:off x="6066077" y="2613150"/>
              <a:ext cx="7808" cy="8606"/>
            </a:xfrm>
            <a:custGeom>
              <a:avLst/>
              <a:gdLst>
                <a:gd name="connsiteX0" fmla="*/ 3401 w 7808"/>
                <a:gd name="connsiteY0" fmla="*/ 8567 h 8606"/>
                <a:gd name="connsiteX1" fmla="*/ -219 w 7808"/>
                <a:gd name="connsiteY1" fmla="*/ 4185 h 8606"/>
                <a:gd name="connsiteX2" fmla="*/ 3353 w 7808"/>
                <a:gd name="connsiteY2" fmla="*/ -25 h 8606"/>
                <a:gd name="connsiteX3" fmla="*/ 7563 w 7808"/>
                <a:gd name="connsiteY3" fmla="*/ 3547 h 8606"/>
                <a:gd name="connsiteX4" fmla="*/ 7497 w 7808"/>
                <a:gd name="connsiteY4" fmla="*/ 4662 h 8606"/>
                <a:gd name="connsiteX5" fmla="*/ 3401 w 7808"/>
                <a:gd name="connsiteY5" fmla="*/ 8567 h 8606"/>
                <a:gd name="connsiteX6" fmla="*/ 3401 w 7808"/>
                <a:gd name="connsiteY6" fmla="*/ 8567 h 8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08" h="8606">
                  <a:moveTo>
                    <a:pt x="3401" y="8567"/>
                  </a:moveTo>
                  <a:cubicBezTo>
                    <a:pt x="1210" y="8319"/>
                    <a:pt x="-390" y="6386"/>
                    <a:pt x="-219" y="4185"/>
                  </a:cubicBezTo>
                  <a:cubicBezTo>
                    <a:pt x="-400" y="2033"/>
                    <a:pt x="1201" y="147"/>
                    <a:pt x="3353" y="-25"/>
                  </a:cubicBezTo>
                  <a:cubicBezTo>
                    <a:pt x="5506" y="-206"/>
                    <a:pt x="7392" y="1395"/>
                    <a:pt x="7563" y="3547"/>
                  </a:cubicBezTo>
                  <a:cubicBezTo>
                    <a:pt x="7592" y="3919"/>
                    <a:pt x="7573" y="4290"/>
                    <a:pt x="7497" y="4662"/>
                  </a:cubicBezTo>
                  <a:cubicBezTo>
                    <a:pt x="7449" y="6871"/>
                    <a:pt x="5611" y="8614"/>
                    <a:pt x="3401" y="8567"/>
                  </a:cubicBezTo>
                  <a:cubicBezTo>
                    <a:pt x="3401" y="8567"/>
                    <a:pt x="3401" y="8567"/>
                    <a:pt x="3401" y="8567"/>
                  </a:cubicBezTo>
                  <a:close/>
                </a:path>
              </a:pathLst>
            </a:custGeom>
            <a:solidFill>
              <a:srgbClr val="0079A9"/>
            </a:solidFill>
            <a:ln w="9525" cap="flat">
              <a:noFill/>
              <a:prstDash val="solid"/>
              <a:miter/>
            </a:ln>
          </p:spPr>
          <p:txBody>
            <a:bodyPr rtlCol="0" anchor="ctr"/>
            <a:lstStyle/>
            <a:p>
              <a:endParaRPr lang="en-IN"/>
            </a:p>
          </p:txBody>
        </p:sp>
        <p:sp>
          <p:nvSpPr>
            <p:cNvPr id="294" name="Freeform: Shape 293">
              <a:extLst>
                <a:ext uri="{FF2B5EF4-FFF2-40B4-BE49-F238E27FC236}">
                  <a16:creationId xmlns:a16="http://schemas.microsoft.com/office/drawing/2014/main" xmlns="" id="{D50D7560-427D-DDF9-9D26-A3396C5778E5}"/>
                </a:ext>
              </a:extLst>
            </p:cNvPr>
            <p:cNvSpPr/>
            <p:nvPr/>
          </p:nvSpPr>
          <p:spPr>
            <a:xfrm>
              <a:off x="6068352" y="2638505"/>
              <a:ext cx="8593" cy="9258"/>
            </a:xfrm>
            <a:custGeom>
              <a:avLst/>
              <a:gdLst>
                <a:gd name="connsiteX0" fmla="*/ 3698 w 8593"/>
                <a:gd name="connsiteY0" fmla="*/ 9215 h 9258"/>
                <a:gd name="connsiteX1" fmla="*/ -217 w 8593"/>
                <a:gd name="connsiteY1" fmla="*/ 4586 h 9258"/>
                <a:gd name="connsiteX2" fmla="*/ -207 w 8593"/>
                <a:gd name="connsiteY2" fmla="*/ 4453 h 9258"/>
                <a:gd name="connsiteX3" fmla="*/ 3869 w 8593"/>
                <a:gd name="connsiteY3" fmla="*/ -34 h 9258"/>
                <a:gd name="connsiteX4" fmla="*/ 8356 w 8593"/>
                <a:gd name="connsiteY4" fmla="*/ 4034 h 9258"/>
                <a:gd name="connsiteX5" fmla="*/ 8270 w 8593"/>
                <a:gd name="connsiteY5" fmla="*/ 5119 h 9258"/>
                <a:gd name="connsiteX6" fmla="*/ 3698 w 8593"/>
                <a:gd name="connsiteY6" fmla="*/ 9215 h 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93" h="9258">
                  <a:moveTo>
                    <a:pt x="3698" y="9215"/>
                  </a:moveTo>
                  <a:cubicBezTo>
                    <a:pt x="1336" y="9025"/>
                    <a:pt x="-417" y="6948"/>
                    <a:pt x="-217" y="4586"/>
                  </a:cubicBezTo>
                  <a:cubicBezTo>
                    <a:pt x="-217" y="4548"/>
                    <a:pt x="-217" y="4500"/>
                    <a:pt x="-207" y="4453"/>
                  </a:cubicBezTo>
                  <a:cubicBezTo>
                    <a:pt x="-322" y="2090"/>
                    <a:pt x="1498" y="81"/>
                    <a:pt x="3869" y="-34"/>
                  </a:cubicBezTo>
                  <a:cubicBezTo>
                    <a:pt x="6231" y="-148"/>
                    <a:pt x="8241" y="1671"/>
                    <a:pt x="8356" y="4034"/>
                  </a:cubicBezTo>
                  <a:cubicBezTo>
                    <a:pt x="8375" y="4396"/>
                    <a:pt x="8346" y="4767"/>
                    <a:pt x="8270" y="5119"/>
                  </a:cubicBezTo>
                  <a:cubicBezTo>
                    <a:pt x="8117" y="7501"/>
                    <a:pt x="6079" y="9320"/>
                    <a:pt x="3698" y="9215"/>
                  </a:cubicBezTo>
                  <a:close/>
                </a:path>
              </a:pathLst>
            </a:custGeom>
            <a:solidFill>
              <a:srgbClr val="0079A9"/>
            </a:solidFill>
            <a:ln w="9525" cap="flat">
              <a:noFill/>
              <a:prstDash val="solid"/>
              <a:miter/>
            </a:ln>
          </p:spPr>
          <p:txBody>
            <a:bodyPr rtlCol="0" anchor="ctr"/>
            <a:lstStyle/>
            <a:p>
              <a:endParaRPr lang="en-IN"/>
            </a:p>
          </p:txBody>
        </p:sp>
        <p:sp>
          <p:nvSpPr>
            <p:cNvPr id="295" name="Freeform: Shape 294">
              <a:extLst>
                <a:ext uri="{FF2B5EF4-FFF2-40B4-BE49-F238E27FC236}">
                  <a16:creationId xmlns:a16="http://schemas.microsoft.com/office/drawing/2014/main" xmlns="" id="{ED6300CE-E675-9138-B5E3-9D0DBEDDC4EB}"/>
                </a:ext>
              </a:extLst>
            </p:cNvPr>
            <p:cNvSpPr/>
            <p:nvPr/>
          </p:nvSpPr>
          <p:spPr>
            <a:xfrm>
              <a:off x="6157483" y="2582608"/>
              <a:ext cx="13989" cy="15525"/>
            </a:xfrm>
            <a:custGeom>
              <a:avLst/>
              <a:gdLst>
                <a:gd name="connsiteX0" fmla="*/ 6483 w 13989"/>
                <a:gd name="connsiteY0" fmla="*/ 15487 h 15525"/>
                <a:gd name="connsiteX1" fmla="*/ -155 w 13989"/>
                <a:gd name="connsiteY1" fmla="*/ 6657 h 15525"/>
                <a:gd name="connsiteX2" fmla="*/ 7055 w 13989"/>
                <a:gd name="connsiteY2" fmla="*/ -39 h 15525"/>
                <a:gd name="connsiteX3" fmla="*/ 13722 w 13989"/>
                <a:gd name="connsiteY3" fmla="*/ 8058 h 15525"/>
                <a:gd name="connsiteX4" fmla="*/ 6483 w 13989"/>
                <a:gd name="connsiteY4" fmla="*/ 15487 h 15525"/>
                <a:gd name="connsiteX5" fmla="*/ 6483 w 13989"/>
                <a:gd name="connsiteY5" fmla="*/ 15487 h 1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89" h="15525">
                  <a:moveTo>
                    <a:pt x="6483" y="15487"/>
                  </a:moveTo>
                  <a:cubicBezTo>
                    <a:pt x="2216" y="14877"/>
                    <a:pt x="-755" y="10925"/>
                    <a:pt x="-155" y="6657"/>
                  </a:cubicBezTo>
                  <a:cubicBezTo>
                    <a:pt x="368" y="3000"/>
                    <a:pt x="3369" y="209"/>
                    <a:pt x="7055" y="-39"/>
                  </a:cubicBezTo>
                  <a:cubicBezTo>
                    <a:pt x="11132" y="361"/>
                    <a:pt x="14113" y="3981"/>
                    <a:pt x="13722" y="8058"/>
                  </a:cubicBezTo>
                  <a:cubicBezTo>
                    <a:pt x="13779" y="12106"/>
                    <a:pt x="10532" y="15430"/>
                    <a:pt x="6483" y="15487"/>
                  </a:cubicBezTo>
                  <a:cubicBezTo>
                    <a:pt x="6483" y="15487"/>
                    <a:pt x="6483" y="15487"/>
                    <a:pt x="6483" y="15487"/>
                  </a:cubicBezTo>
                  <a:close/>
                </a:path>
              </a:pathLst>
            </a:custGeom>
            <a:solidFill>
              <a:srgbClr val="0079A9"/>
            </a:solidFill>
            <a:ln w="9525" cap="flat">
              <a:noFill/>
              <a:prstDash val="solid"/>
              <a:miter/>
            </a:ln>
          </p:spPr>
          <p:txBody>
            <a:bodyPr rtlCol="0" anchor="ctr"/>
            <a:lstStyle/>
            <a:p>
              <a:endParaRPr lang="en-IN"/>
            </a:p>
          </p:txBody>
        </p:sp>
        <p:sp>
          <p:nvSpPr>
            <p:cNvPr id="296" name="Freeform: Shape 295">
              <a:extLst>
                <a:ext uri="{FF2B5EF4-FFF2-40B4-BE49-F238E27FC236}">
                  <a16:creationId xmlns:a16="http://schemas.microsoft.com/office/drawing/2014/main" xmlns="" id="{3A291334-EC52-5BF3-E37A-ECE6BC8710C0}"/>
                </a:ext>
              </a:extLst>
            </p:cNvPr>
            <p:cNvSpPr/>
            <p:nvPr/>
          </p:nvSpPr>
          <p:spPr>
            <a:xfrm>
              <a:off x="6154377" y="2563462"/>
              <a:ext cx="13091" cy="14954"/>
            </a:xfrm>
            <a:custGeom>
              <a:avLst/>
              <a:gdLst>
                <a:gd name="connsiteX0" fmla="*/ 6445 w 13091"/>
                <a:gd name="connsiteY0" fmla="*/ 14916 h 14954"/>
                <a:gd name="connsiteX1" fmla="*/ -184 w 13091"/>
                <a:gd name="connsiteY1" fmla="*/ 6591 h 14954"/>
                <a:gd name="connsiteX2" fmla="*/ 6445 w 13091"/>
                <a:gd name="connsiteY2" fmla="*/ -39 h 14954"/>
                <a:gd name="connsiteX3" fmla="*/ 12837 w 13091"/>
                <a:gd name="connsiteY3" fmla="*/ 7429 h 14954"/>
                <a:gd name="connsiteX4" fmla="*/ 12827 w 13091"/>
                <a:gd name="connsiteY4" fmla="*/ 7581 h 14954"/>
                <a:gd name="connsiteX5" fmla="*/ 6445 w 13091"/>
                <a:gd name="connsiteY5" fmla="*/ 14916 h 1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91" h="14954">
                  <a:moveTo>
                    <a:pt x="6445" y="14916"/>
                  </a:moveTo>
                  <a:cubicBezTo>
                    <a:pt x="2311" y="14449"/>
                    <a:pt x="-651" y="10725"/>
                    <a:pt x="-184" y="6591"/>
                  </a:cubicBezTo>
                  <a:cubicBezTo>
                    <a:pt x="207" y="3105"/>
                    <a:pt x="2959" y="352"/>
                    <a:pt x="6445" y="-39"/>
                  </a:cubicBezTo>
                  <a:cubicBezTo>
                    <a:pt x="10274" y="257"/>
                    <a:pt x="13141" y="3600"/>
                    <a:pt x="12837" y="7429"/>
                  </a:cubicBezTo>
                  <a:cubicBezTo>
                    <a:pt x="12837" y="7477"/>
                    <a:pt x="12837" y="7534"/>
                    <a:pt x="12827" y="7581"/>
                  </a:cubicBezTo>
                  <a:cubicBezTo>
                    <a:pt x="12998" y="11334"/>
                    <a:pt x="10189" y="14563"/>
                    <a:pt x="6445" y="14916"/>
                  </a:cubicBezTo>
                  <a:close/>
                </a:path>
              </a:pathLst>
            </a:custGeom>
            <a:solidFill>
              <a:srgbClr val="0079A9"/>
            </a:solidFill>
            <a:ln w="9525" cap="flat">
              <a:noFill/>
              <a:prstDash val="solid"/>
              <a:miter/>
            </a:ln>
          </p:spPr>
          <p:txBody>
            <a:bodyPr rtlCol="0" anchor="ctr"/>
            <a:lstStyle/>
            <a:p>
              <a:endParaRPr lang="en-IN"/>
            </a:p>
          </p:txBody>
        </p:sp>
        <p:sp>
          <p:nvSpPr>
            <p:cNvPr id="297" name="Freeform: Shape 296">
              <a:extLst>
                <a:ext uri="{FF2B5EF4-FFF2-40B4-BE49-F238E27FC236}">
                  <a16:creationId xmlns:a16="http://schemas.microsoft.com/office/drawing/2014/main" xmlns="" id="{0E207EBD-598C-CCE6-FA21-BA99AE0B947C}"/>
                </a:ext>
              </a:extLst>
            </p:cNvPr>
            <p:cNvSpPr/>
            <p:nvPr/>
          </p:nvSpPr>
          <p:spPr>
            <a:xfrm>
              <a:off x="6148539" y="2671965"/>
              <a:ext cx="6635" cy="6669"/>
            </a:xfrm>
            <a:custGeom>
              <a:avLst/>
              <a:gdLst>
                <a:gd name="connsiteX0" fmla="*/ 2759 w 6635"/>
                <a:gd name="connsiteY0" fmla="*/ 6616 h 6669"/>
                <a:gd name="connsiteX1" fmla="*/ -194 w 6635"/>
                <a:gd name="connsiteY1" fmla="*/ 2615 h 6669"/>
                <a:gd name="connsiteX2" fmla="*/ 3750 w 6635"/>
                <a:gd name="connsiteY2" fmla="*/ 34 h 6669"/>
                <a:gd name="connsiteX3" fmla="*/ 6331 w 6635"/>
                <a:gd name="connsiteY3" fmla="*/ 3977 h 6669"/>
                <a:gd name="connsiteX4" fmla="*/ 2759 w 6635"/>
                <a:gd name="connsiteY4" fmla="*/ 6616 h 6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5" h="6669">
                  <a:moveTo>
                    <a:pt x="2759" y="6616"/>
                  </a:moveTo>
                  <a:cubicBezTo>
                    <a:pt x="844" y="6320"/>
                    <a:pt x="-479" y="4530"/>
                    <a:pt x="-194" y="2615"/>
                  </a:cubicBezTo>
                  <a:cubicBezTo>
                    <a:pt x="178" y="815"/>
                    <a:pt x="1949" y="-347"/>
                    <a:pt x="3750" y="34"/>
                  </a:cubicBezTo>
                  <a:cubicBezTo>
                    <a:pt x="5550" y="405"/>
                    <a:pt x="6712" y="2177"/>
                    <a:pt x="6331" y="3977"/>
                  </a:cubicBezTo>
                  <a:cubicBezTo>
                    <a:pt x="5988" y="5634"/>
                    <a:pt x="4445" y="6777"/>
                    <a:pt x="2759" y="6616"/>
                  </a:cubicBezTo>
                  <a:close/>
                </a:path>
              </a:pathLst>
            </a:custGeom>
            <a:solidFill>
              <a:srgbClr val="0079A9"/>
            </a:solidFill>
            <a:ln w="9525" cap="flat">
              <a:noFill/>
              <a:prstDash val="solid"/>
              <a:miter/>
            </a:ln>
          </p:spPr>
          <p:txBody>
            <a:bodyPr rtlCol="0" anchor="ctr"/>
            <a:lstStyle/>
            <a:p>
              <a:endParaRPr lang="en-IN"/>
            </a:p>
          </p:txBody>
        </p:sp>
        <p:sp>
          <p:nvSpPr>
            <p:cNvPr id="298" name="Freeform: Shape 297">
              <a:extLst>
                <a:ext uri="{FF2B5EF4-FFF2-40B4-BE49-F238E27FC236}">
                  <a16:creationId xmlns:a16="http://schemas.microsoft.com/office/drawing/2014/main" xmlns="" id="{F776A1CB-BBF7-1530-AE0E-BCF2F3D57112}"/>
                </a:ext>
              </a:extLst>
            </p:cNvPr>
            <p:cNvSpPr/>
            <p:nvPr/>
          </p:nvSpPr>
          <p:spPr>
            <a:xfrm>
              <a:off x="6124164" y="2651759"/>
              <a:ext cx="18727" cy="20764"/>
            </a:xfrm>
            <a:custGeom>
              <a:avLst/>
              <a:gdLst>
                <a:gd name="connsiteX0" fmla="*/ 8274 w 18727"/>
                <a:gd name="connsiteY0" fmla="*/ 20726 h 20764"/>
                <a:gd name="connsiteX1" fmla="*/ -41 w 18727"/>
                <a:gd name="connsiteY1" fmla="*/ 8467 h 20764"/>
                <a:gd name="connsiteX2" fmla="*/ 9988 w 18727"/>
                <a:gd name="connsiteY2" fmla="*/ -39 h 20764"/>
                <a:gd name="connsiteX3" fmla="*/ 18304 w 18727"/>
                <a:gd name="connsiteY3" fmla="*/ 12220 h 20764"/>
                <a:gd name="connsiteX4" fmla="*/ 8274 w 18727"/>
                <a:gd name="connsiteY4" fmla="*/ 20726 h 2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7" h="20764">
                  <a:moveTo>
                    <a:pt x="8274" y="20726"/>
                  </a:moveTo>
                  <a:cubicBezTo>
                    <a:pt x="2588" y="19640"/>
                    <a:pt x="-1137" y="14144"/>
                    <a:pt x="-41" y="8467"/>
                  </a:cubicBezTo>
                  <a:cubicBezTo>
                    <a:pt x="882" y="3619"/>
                    <a:pt x="5064" y="85"/>
                    <a:pt x="9988" y="-39"/>
                  </a:cubicBezTo>
                  <a:cubicBezTo>
                    <a:pt x="15675" y="1047"/>
                    <a:pt x="19399" y="6543"/>
                    <a:pt x="18304" y="12220"/>
                  </a:cubicBezTo>
                  <a:cubicBezTo>
                    <a:pt x="17380" y="17068"/>
                    <a:pt x="13198" y="20602"/>
                    <a:pt x="8274" y="20726"/>
                  </a:cubicBezTo>
                  <a:close/>
                </a:path>
              </a:pathLst>
            </a:custGeom>
            <a:solidFill>
              <a:srgbClr val="0079A9"/>
            </a:solidFill>
            <a:ln w="9525" cap="flat">
              <a:noFill/>
              <a:prstDash val="solid"/>
              <a:miter/>
            </a:ln>
          </p:spPr>
          <p:txBody>
            <a:bodyPr rtlCol="0" anchor="ctr"/>
            <a:lstStyle/>
            <a:p>
              <a:endParaRPr lang="en-IN"/>
            </a:p>
          </p:txBody>
        </p:sp>
        <p:sp>
          <p:nvSpPr>
            <p:cNvPr id="299" name="Freeform: Shape 298">
              <a:extLst>
                <a:ext uri="{FF2B5EF4-FFF2-40B4-BE49-F238E27FC236}">
                  <a16:creationId xmlns:a16="http://schemas.microsoft.com/office/drawing/2014/main" xmlns="" id="{D23F4E9B-C172-B05C-FDAE-C92C6A228E38}"/>
                </a:ext>
              </a:extLst>
            </p:cNvPr>
            <p:cNvSpPr/>
            <p:nvPr/>
          </p:nvSpPr>
          <p:spPr>
            <a:xfrm>
              <a:off x="6131061" y="2619788"/>
              <a:ext cx="27494" cy="27628"/>
            </a:xfrm>
            <a:custGeom>
              <a:avLst/>
              <a:gdLst>
                <a:gd name="connsiteX0" fmla="*/ 12426 w 27494"/>
                <a:gd name="connsiteY0" fmla="*/ 27551 h 27628"/>
                <a:gd name="connsiteX1" fmla="*/ -147 w 27494"/>
                <a:gd name="connsiteY1" fmla="*/ 11359 h 27628"/>
                <a:gd name="connsiteX2" fmla="*/ 15874 w 27494"/>
                <a:gd name="connsiteY2" fmla="*/ 176 h 27628"/>
                <a:gd name="connsiteX3" fmla="*/ 27047 w 27494"/>
                <a:gd name="connsiteY3" fmla="*/ 16197 h 27628"/>
                <a:gd name="connsiteX4" fmla="*/ 12426 w 27494"/>
                <a:gd name="connsiteY4" fmla="*/ 27551 h 27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94" h="27628">
                  <a:moveTo>
                    <a:pt x="12426" y="27551"/>
                  </a:moveTo>
                  <a:cubicBezTo>
                    <a:pt x="4558" y="26418"/>
                    <a:pt x="-995" y="19264"/>
                    <a:pt x="-147" y="11359"/>
                  </a:cubicBezTo>
                  <a:cubicBezTo>
                    <a:pt x="1187" y="3853"/>
                    <a:pt x="8359" y="-1157"/>
                    <a:pt x="15874" y="176"/>
                  </a:cubicBezTo>
                  <a:cubicBezTo>
                    <a:pt x="23380" y="1519"/>
                    <a:pt x="28380" y="8692"/>
                    <a:pt x="27047" y="16197"/>
                  </a:cubicBezTo>
                  <a:cubicBezTo>
                    <a:pt x="25809" y="23170"/>
                    <a:pt x="19494" y="28075"/>
                    <a:pt x="12426" y="27551"/>
                  </a:cubicBezTo>
                  <a:close/>
                </a:path>
              </a:pathLst>
            </a:custGeom>
            <a:solidFill>
              <a:srgbClr val="0079A9"/>
            </a:solidFill>
            <a:ln w="9525" cap="flat">
              <a:noFill/>
              <a:prstDash val="solid"/>
              <a:miter/>
            </a:ln>
          </p:spPr>
          <p:txBody>
            <a:bodyPr rtlCol="0" anchor="ctr"/>
            <a:lstStyle/>
            <a:p>
              <a:endParaRPr lang="en-IN"/>
            </a:p>
          </p:txBody>
        </p:sp>
        <p:sp>
          <p:nvSpPr>
            <p:cNvPr id="300" name="Freeform: Shape 299">
              <a:extLst>
                <a:ext uri="{FF2B5EF4-FFF2-40B4-BE49-F238E27FC236}">
                  <a16:creationId xmlns:a16="http://schemas.microsoft.com/office/drawing/2014/main" xmlns="" id="{A332959C-09B8-32CC-E695-92A5E0E9D097}"/>
                </a:ext>
              </a:extLst>
            </p:cNvPr>
            <p:cNvSpPr/>
            <p:nvPr/>
          </p:nvSpPr>
          <p:spPr>
            <a:xfrm>
              <a:off x="6139401" y="2597285"/>
              <a:ext cx="15168" cy="15240"/>
            </a:xfrm>
            <a:custGeom>
              <a:avLst/>
              <a:gdLst>
                <a:gd name="connsiteX0" fmla="*/ 6944 w 15168"/>
                <a:gd name="connsiteY0" fmla="*/ 15193 h 15240"/>
                <a:gd name="connsiteX1" fmla="*/ -200 w 15168"/>
                <a:gd name="connsiteY1" fmla="*/ 6334 h 15240"/>
                <a:gd name="connsiteX2" fmla="*/ 8563 w 15168"/>
                <a:gd name="connsiteY2" fmla="*/ 67 h 15240"/>
                <a:gd name="connsiteX3" fmla="*/ 14831 w 15168"/>
                <a:gd name="connsiteY3" fmla="*/ 8830 h 15240"/>
                <a:gd name="connsiteX4" fmla="*/ 6944 w 15168"/>
                <a:gd name="connsiteY4" fmla="*/ 15193 h 15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8" h="15240">
                  <a:moveTo>
                    <a:pt x="6944" y="15193"/>
                  </a:moveTo>
                  <a:cubicBezTo>
                    <a:pt x="2562" y="14650"/>
                    <a:pt x="-590" y="10725"/>
                    <a:pt x="-200" y="6334"/>
                  </a:cubicBezTo>
                  <a:cubicBezTo>
                    <a:pt x="486" y="2182"/>
                    <a:pt x="4410" y="-628"/>
                    <a:pt x="8563" y="67"/>
                  </a:cubicBezTo>
                  <a:cubicBezTo>
                    <a:pt x="12716" y="753"/>
                    <a:pt x="15526" y="4677"/>
                    <a:pt x="14831" y="8830"/>
                  </a:cubicBezTo>
                  <a:cubicBezTo>
                    <a:pt x="14202" y="12650"/>
                    <a:pt x="10811" y="15383"/>
                    <a:pt x="6944" y="15193"/>
                  </a:cubicBezTo>
                  <a:close/>
                </a:path>
              </a:pathLst>
            </a:custGeom>
            <a:solidFill>
              <a:srgbClr val="0079A9"/>
            </a:solidFill>
            <a:ln w="9525" cap="flat">
              <a:noFill/>
              <a:prstDash val="solid"/>
              <a:miter/>
            </a:ln>
          </p:spPr>
          <p:txBody>
            <a:bodyPr rtlCol="0" anchor="ctr"/>
            <a:lstStyle/>
            <a:p>
              <a:endParaRPr lang="en-IN"/>
            </a:p>
          </p:txBody>
        </p:sp>
        <p:sp>
          <p:nvSpPr>
            <p:cNvPr id="301" name="Freeform: Shape 300">
              <a:extLst>
                <a:ext uri="{FF2B5EF4-FFF2-40B4-BE49-F238E27FC236}">
                  <a16:creationId xmlns:a16="http://schemas.microsoft.com/office/drawing/2014/main" xmlns="" id="{798F73D4-32B8-9D0E-D4B1-2D3AF5DA5A7F}"/>
                </a:ext>
              </a:extLst>
            </p:cNvPr>
            <p:cNvSpPr/>
            <p:nvPr/>
          </p:nvSpPr>
          <p:spPr>
            <a:xfrm>
              <a:off x="6133913" y="2575010"/>
              <a:ext cx="13334" cy="13336"/>
            </a:xfrm>
            <a:custGeom>
              <a:avLst/>
              <a:gdLst>
                <a:gd name="connsiteX0" fmla="*/ 7003 w 13334"/>
                <a:gd name="connsiteY0" fmla="*/ 13273 h 13336"/>
                <a:gd name="connsiteX1" fmla="*/ -208 w 13334"/>
                <a:gd name="connsiteY1" fmla="*/ 7196 h 13336"/>
                <a:gd name="connsiteX2" fmla="*/ 5860 w 13334"/>
                <a:gd name="connsiteY2" fmla="*/ -14 h 13336"/>
                <a:gd name="connsiteX3" fmla="*/ 13080 w 13334"/>
                <a:gd name="connsiteY3" fmla="*/ 6063 h 13336"/>
                <a:gd name="connsiteX4" fmla="*/ 13099 w 13334"/>
                <a:gd name="connsiteY4" fmla="*/ 6796 h 13336"/>
                <a:gd name="connsiteX5" fmla="*/ 7012 w 13334"/>
                <a:gd name="connsiteY5" fmla="*/ 13273 h 13336"/>
                <a:gd name="connsiteX6" fmla="*/ 7003 w 13334"/>
                <a:gd name="connsiteY6" fmla="*/ 13273 h 1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4" h="13336">
                  <a:moveTo>
                    <a:pt x="7003" y="13273"/>
                  </a:moveTo>
                  <a:cubicBezTo>
                    <a:pt x="3336" y="13588"/>
                    <a:pt x="107" y="10873"/>
                    <a:pt x="-208" y="7196"/>
                  </a:cubicBezTo>
                  <a:cubicBezTo>
                    <a:pt x="-522" y="3529"/>
                    <a:pt x="2193" y="300"/>
                    <a:pt x="5860" y="-14"/>
                  </a:cubicBezTo>
                  <a:cubicBezTo>
                    <a:pt x="9536" y="-328"/>
                    <a:pt x="12765" y="2396"/>
                    <a:pt x="13080" y="6063"/>
                  </a:cubicBezTo>
                  <a:cubicBezTo>
                    <a:pt x="13099" y="6301"/>
                    <a:pt x="13108" y="6549"/>
                    <a:pt x="13099" y="6796"/>
                  </a:cubicBezTo>
                  <a:cubicBezTo>
                    <a:pt x="13204" y="10264"/>
                    <a:pt x="10479" y="13169"/>
                    <a:pt x="7012" y="13273"/>
                  </a:cubicBezTo>
                  <a:cubicBezTo>
                    <a:pt x="7003" y="13273"/>
                    <a:pt x="7003" y="13273"/>
                    <a:pt x="7003" y="13273"/>
                  </a:cubicBezTo>
                  <a:close/>
                </a:path>
              </a:pathLst>
            </a:custGeom>
            <a:solidFill>
              <a:srgbClr val="0079A9"/>
            </a:solidFill>
            <a:ln w="9525" cap="flat">
              <a:noFill/>
              <a:prstDash val="solid"/>
              <a:miter/>
            </a:ln>
          </p:spPr>
          <p:txBody>
            <a:bodyPr rtlCol="0" anchor="ctr"/>
            <a:lstStyle/>
            <a:p>
              <a:endParaRPr lang="en-IN"/>
            </a:p>
          </p:txBody>
        </p:sp>
        <p:sp>
          <p:nvSpPr>
            <p:cNvPr id="302" name="Freeform: Shape 301">
              <a:extLst>
                <a:ext uri="{FF2B5EF4-FFF2-40B4-BE49-F238E27FC236}">
                  <a16:creationId xmlns:a16="http://schemas.microsoft.com/office/drawing/2014/main" xmlns="" id="{310E2C2B-E1DA-8B88-BC8D-7BE67EC6F4CC}"/>
                </a:ext>
              </a:extLst>
            </p:cNvPr>
            <p:cNvSpPr/>
            <p:nvPr/>
          </p:nvSpPr>
          <p:spPr>
            <a:xfrm>
              <a:off x="6121596" y="2563177"/>
              <a:ext cx="9565" cy="10096"/>
            </a:xfrm>
            <a:custGeom>
              <a:avLst/>
              <a:gdLst>
                <a:gd name="connsiteX0" fmla="*/ 4366 w 9565"/>
                <a:gd name="connsiteY0" fmla="*/ 10058 h 10096"/>
                <a:gd name="connsiteX1" fmla="*/ -225 w 9565"/>
                <a:gd name="connsiteY1" fmla="*/ 4943 h 10096"/>
                <a:gd name="connsiteX2" fmla="*/ -207 w 9565"/>
                <a:gd name="connsiteY2" fmla="*/ 4724 h 10096"/>
                <a:gd name="connsiteX3" fmla="*/ 4556 w 9565"/>
                <a:gd name="connsiteY3" fmla="*/ -39 h 10096"/>
                <a:gd name="connsiteX4" fmla="*/ 9318 w 9565"/>
                <a:gd name="connsiteY4" fmla="*/ 4724 h 10096"/>
                <a:gd name="connsiteX5" fmla="*/ 4766 w 9565"/>
                <a:gd name="connsiteY5" fmla="*/ 10039 h 10096"/>
                <a:gd name="connsiteX6" fmla="*/ 4366 w 9565"/>
                <a:gd name="connsiteY6" fmla="*/ 10058 h 1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65" h="10096">
                  <a:moveTo>
                    <a:pt x="4366" y="10058"/>
                  </a:moveTo>
                  <a:cubicBezTo>
                    <a:pt x="1689" y="9915"/>
                    <a:pt x="-368" y="7629"/>
                    <a:pt x="-225" y="4943"/>
                  </a:cubicBezTo>
                  <a:cubicBezTo>
                    <a:pt x="-216" y="4876"/>
                    <a:pt x="-216" y="4800"/>
                    <a:pt x="-207" y="4724"/>
                  </a:cubicBezTo>
                  <a:cubicBezTo>
                    <a:pt x="-207" y="2095"/>
                    <a:pt x="1927" y="-39"/>
                    <a:pt x="4556" y="-39"/>
                  </a:cubicBezTo>
                  <a:cubicBezTo>
                    <a:pt x="7185" y="-39"/>
                    <a:pt x="9318" y="2095"/>
                    <a:pt x="9318" y="4724"/>
                  </a:cubicBezTo>
                  <a:cubicBezTo>
                    <a:pt x="9528" y="7448"/>
                    <a:pt x="7490" y="9829"/>
                    <a:pt x="4766" y="10039"/>
                  </a:cubicBezTo>
                  <a:cubicBezTo>
                    <a:pt x="4632" y="10058"/>
                    <a:pt x="4499" y="10058"/>
                    <a:pt x="4366" y="10058"/>
                  </a:cubicBezTo>
                  <a:close/>
                </a:path>
              </a:pathLst>
            </a:custGeom>
            <a:solidFill>
              <a:srgbClr val="0079A9"/>
            </a:solidFill>
            <a:ln w="9525" cap="flat">
              <a:noFill/>
              <a:prstDash val="solid"/>
              <a:miter/>
            </a:ln>
          </p:spPr>
          <p:txBody>
            <a:bodyPr rtlCol="0" anchor="ctr"/>
            <a:lstStyle/>
            <a:p>
              <a:endParaRPr lang="en-IN"/>
            </a:p>
          </p:txBody>
        </p:sp>
        <p:sp>
          <p:nvSpPr>
            <p:cNvPr id="303" name="Freeform: Shape 302">
              <a:extLst>
                <a:ext uri="{FF2B5EF4-FFF2-40B4-BE49-F238E27FC236}">
                  <a16:creationId xmlns:a16="http://schemas.microsoft.com/office/drawing/2014/main" xmlns="" id="{3B81A397-3AE0-3ECD-76DB-209AD11A9B45}"/>
                </a:ext>
              </a:extLst>
            </p:cNvPr>
            <p:cNvSpPr/>
            <p:nvPr/>
          </p:nvSpPr>
          <p:spPr>
            <a:xfrm>
              <a:off x="6119360" y="2579389"/>
              <a:ext cx="12084" cy="13438"/>
            </a:xfrm>
            <a:custGeom>
              <a:avLst/>
              <a:gdLst>
                <a:gd name="connsiteX0" fmla="*/ 1553 w 12084"/>
                <a:gd name="connsiteY0" fmla="*/ 11467 h 13438"/>
                <a:gd name="connsiteX1" fmla="*/ 1553 w 12084"/>
                <a:gd name="connsiteY1" fmla="*/ 1942 h 13438"/>
                <a:gd name="connsiteX2" fmla="*/ 9335 w 12084"/>
                <a:gd name="connsiteY2" fmla="*/ 1246 h 13438"/>
                <a:gd name="connsiteX3" fmla="*/ 10031 w 12084"/>
                <a:gd name="connsiteY3" fmla="*/ 1942 h 13438"/>
                <a:gd name="connsiteX4" fmla="*/ 10031 w 12084"/>
                <a:gd name="connsiteY4" fmla="*/ 11467 h 13438"/>
                <a:gd name="connsiteX5" fmla="*/ 2106 w 12084"/>
                <a:gd name="connsiteY5" fmla="*/ 12019 h 13438"/>
                <a:gd name="connsiteX6" fmla="*/ 1553 w 12084"/>
                <a:gd name="connsiteY6" fmla="*/ 11467 h 1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84" h="13438">
                  <a:moveTo>
                    <a:pt x="1553" y="11467"/>
                  </a:moveTo>
                  <a:cubicBezTo>
                    <a:pt x="-828" y="8743"/>
                    <a:pt x="-828" y="4666"/>
                    <a:pt x="1553" y="1942"/>
                  </a:cubicBezTo>
                  <a:cubicBezTo>
                    <a:pt x="3506" y="-401"/>
                    <a:pt x="6992" y="-706"/>
                    <a:pt x="9335" y="1246"/>
                  </a:cubicBezTo>
                  <a:cubicBezTo>
                    <a:pt x="9583" y="1456"/>
                    <a:pt x="9821" y="1694"/>
                    <a:pt x="10031" y="1942"/>
                  </a:cubicBezTo>
                  <a:cubicBezTo>
                    <a:pt x="12459" y="4656"/>
                    <a:pt x="12459" y="8752"/>
                    <a:pt x="10031" y="11467"/>
                  </a:cubicBezTo>
                  <a:cubicBezTo>
                    <a:pt x="7992" y="13810"/>
                    <a:pt x="4440" y="14058"/>
                    <a:pt x="2106" y="12019"/>
                  </a:cubicBezTo>
                  <a:cubicBezTo>
                    <a:pt x="1906" y="11848"/>
                    <a:pt x="1725" y="11667"/>
                    <a:pt x="1553" y="11467"/>
                  </a:cubicBezTo>
                  <a:close/>
                </a:path>
              </a:pathLst>
            </a:custGeom>
            <a:solidFill>
              <a:srgbClr val="0079A9"/>
            </a:solidFill>
            <a:ln w="9525" cap="flat">
              <a:noFill/>
              <a:prstDash val="solid"/>
              <a:miter/>
            </a:ln>
          </p:spPr>
          <p:txBody>
            <a:bodyPr rtlCol="0" anchor="ctr"/>
            <a:lstStyle/>
            <a:p>
              <a:endParaRPr lang="en-IN"/>
            </a:p>
          </p:txBody>
        </p:sp>
        <p:sp>
          <p:nvSpPr>
            <p:cNvPr id="304" name="Freeform: Shape 303">
              <a:extLst>
                <a:ext uri="{FF2B5EF4-FFF2-40B4-BE49-F238E27FC236}">
                  <a16:creationId xmlns:a16="http://schemas.microsoft.com/office/drawing/2014/main" xmlns="" id="{BFFA5D2F-1313-B684-9DB5-2924264484E3}"/>
                </a:ext>
              </a:extLst>
            </p:cNvPr>
            <p:cNvSpPr/>
            <p:nvPr/>
          </p:nvSpPr>
          <p:spPr>
            <a:xfrm>
              <a:off x="6107195" y="2622673"/>
              <a:ext cx="14878" cy="16522"/>
            </a:xfrm>
            <a:custGeom>
              <a:avLst/>
              <a:gdLst>
                <a:gd name="connsiteX0" fmla="*/ 6574 w 14878"/>
                <a:gd name="connsiteY0" fmla="*/ 16474 h 16522"/>
                <a:gd name="connsiteX1" fmla="*/ -188 w 14878"/>
                <a:gd name="connsiteY1" fmla="*/ 7997 h 16522"/>
                <a:gd name="connsiteX2" fmla="*/ 6612 w 14878"/>
                <a:gd name="connsiteY2" fmla="*/ -14 h 16522"/>
                <a:gd name="connsiteX3" fmla="*/ 14623 w 14878"/>
                <a:gd name="connsiteY3" fmla="*/ 6778 h 16522"/>
                <a:gd name="connsiteX4" fmla="*/ 14480 w 14878"/>
                <a:gd name="connsiteY4" fmla="*/ 8949 h 16522"/>
                <a:gd name="connsiteX5" fmla="*/ 6774 w 14878"/>
                <a:gd name="connsiteY5" fmla="*/ 16484 h 16522"/>
                <a:gd name="connsiteX6" fmla="*/ 6574 w 14878"/>
                <a:gd name="connsiteY6" fmla="*/ 16474 h 1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78" h="16522">
                  <a:moveTo>
                    <a:pt x="6574" y="16474"/>
                  </a:moveTo>
                  <a:cubicBezTo>
                    <a:pt x="2383" y="15979"/>
                    <a:pt x="-636" y="12197"/>
                    <a:pt x="-188" y="7997"/>
                  </a:cubicBezTo>
                  <a:cubicBezTo>
                    <a:pt x="-522" y="3911"/>
                    <a:pt x="2517" y="320"/>
                    <a:pt x="6612" y="-14"/>
                  </a:cubicBezTo>
                  <a:cubicBezTo>
                    <a:pt x="10698" y="-347"/>
                    <a:pt x="14289" y="2691"/>
                    <a:pt x="14623" y="6778"/>
                  </a:cubicBezTo>
                  <a:cubicBezTo>
                    <a:pt x="14680" y="7511"/>
                    <a:pt x="14632" y="8235"/>
                    <a:pt x="14480" y="8949"/>
                  </a:cubicBezTo>
                  <a:cubicBezTo>
                    <a:pt x="14432" y="13159"/>
                    <a:pt x="10975" y="16531"/>
                    <a:pt x="6774" y="16484"/>
                  </a:cubicBezTo>
                  <a:cubicBezTo>
                    <a:pt x="6708" y="16474"/>
                    <a:pt x="6641" y="16474"/>
                    <a:pt x="6574" y="16474"/>
                  </a:cubicBezTo>
                  <a:close/>
                </a:path>
              </a:pathLst>
            </a:custGeom>
            <a:solidFill>
              <a:srgbClr val="0079A9"/>
            </a:solidFill>
            <a:ln w="9525" cap="flat">
              <a:noFill/>
              <a:prstDash val="solid"/>
              <a:miter/>
            </a:ln>
          </p:spPr>
          <p:txBody>
            <a:bodyPr rtlCol="0" anchor="ctr"/>
            <a:lstStyle/>
            <a:p>
              <a:endParaRPr lang="en-IN"/>
            </a:p>
          </p:txBody>
        </p:sp>
        <p:sp>
          <p:nvSpPr>
            <p:cNvPr id="305" name="Freeform: Shape 304">
              <a:extLst>
                <a:ext uri="{FF2B5EF4-FFF2-40B4-BE49-F238E27FC236}">
                  <a16:creationId xmlns:a16="http://schemas.microsoft.com/office/drawing/2014/main" xmlns="" id="{875D51D7-666D-1659-56A0-7B2F05F726C8}"/>
                </a:ext>
              </a:extLst>
            </p:cNvPr>
            <p:cNvSpPr/>
            <p:nvPr/>
          </p:nvSpPr>
          <p:spPr>
            <a:xfrm>
              <a:off x="6104772" y="2593952"/>
              <a:ext cx="24197" cy="24192"/>
            </a:xfrm>
            <a:custGeom>
              <a:avLst/>
              <a:gdLst>
                <a:gd name="connsiteX0" fmla="*/ 12331 w 24197"/>
                <a:gd name="connsiteY0" fmla="*/ 24145 h 24192"/>
                <a:gd name="connsiteX1" fmla="*/ -223 w 24197"/>
                <a:gd name="connsiteY1" fmla="*/ 12524 h 24192"/>
                <a:gd name="connsiteX2" fmla="*/ 11407 w 24197"/>
                <a:gd name="connsiteY2" fmla="*/ -29 h 24192"/>
                <a:gd name="connsiteX3" fmla="*/ 23951 w 24197"/>
                <a:gd name="connsiteY3" fmla="*/ 11591 h 24192"/>
                <a:gd name="connsiteX4" fmla="*/ 23951 w 24197"/>
                <a:gd name="connsiteY4" fmla="*/ 12620 h 24192"/>
                <a:gd name="connsiteX5" fmla="*/ 12617 w 24197"/>
                <a:gd name="connsiteY5" fmla="*/ 24145 h 24192"/>
                <a:gd name="connsiteX6" fmla="*/ 12331 w 24197"/>
                <a:gd name="connsiteY6" fmla="*/ 24145 h 2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97" h="24192">
                  <a:moveTo>
                    <a:pt x="12331" y="24145"/>
                  </a:moveTo>
                  <a:cubicBezTo>
                    <a:pt x="5654" y="24402"/>
                    <a:pt x="34" y="19192"/>
                    <a:pt x="-223" y="12524"/>
                  </a:cubicBezTo>
                  <a:cubicBezTo>
                    <a:pt x="-480" y="5847"/>
                    <a:pt x="4730" y="228"/>
                    <a:pt x="11407" y="-29"/>
                  </a:cubicBezTo>
                  <a:cubicBezTo>
                    <a:pt x="18084" y="-287"/>
                    <a:pt x="23704" y="4914"/>
                    <a:pt x="23951" y="11591"/>
                  </a:cubicBezTo>
                  <a:cubicBezTo>
                    <a:pt x="23970" y="11934"/>
                    <a:pt x="23970" y="12277"/>
                    <a:pt x="23951" y="12620"/>
                  </a:cubicBezTo>
                  <a:cubicBezTo>
                    <a:pt x="24008" y="18935"/>
                    <a:pt x="18932" y="24097"/>
                    <a:pt x="12617" y="24145"/>
                  </a:cubicBezTo>
                  <a:cubicBezTo>
                    <a:pt x="12521" y="24145"/>
                    <a:pt x="12426" y="24145"/>
                    <a:pt x="12331" y="24145"/>
                  </a:cubicBezTo>
                  <a:close/>
                </a:path>
              </a:pathLst>
            </a:custGeom>
            <a:solidFill>
              <a:srgbClr val="0079A9"/>
            </a:solidFill>
            <a:ln w="9525" cap="flat">
              <a:noFill/>
              <a:prstDash val="solid"/>
              <a:miter/>
            </a:ln>
          </p:spPr>
          <p:txBody>
            <a:bodyPr rtlCol="0" anchor="ctr"/>
            <a:lstStyle/>
            <a:p>
              <a:endParaRPr lang="en-IN"/>
            </a:p>
          </p:txBody>
        </p:sp>
        <p:sp>
          <p:nvSpPr>
            <p:cNvPr id="306" name="Freeform: Shape 305">
              <a:extLst>
                <a:ext uri="{FF2B5EF4-FFF2-40B4-BE49-F238E27FC236}">
                  <a16:creationId xmlns:a16="http://schemas.microsoft.com/office/drawing/2014/main" xmlns="" id="{14087F9D-CFF1-221E-A615-3A22202DF5CC}"/>
                </a:ext>
              </a:extLst>
            </p:cNvPr>
            <p:cNvSpPr/>
            <p:nvPr/>
          </p:nvSpPr>
          <p:spPr>
            <a:xfrm>
              <a:off x="6110917" y="2644987"/>
              <a:ext cx="9695" cy="10490"/>
            </a:xfrm>
            <a:custGeom>
              <a:avLst/>
              <a:gdLst>
                <a:gd name="connsiteX0" fmla="*/ 4186 w 9695"/>
                <a:gd name="connsiteY0" fmla="*/ 10448 h 10490"/>
                <a:gd name="connsiteX1" fmla="*/ -195 w 9695"/>
                <a:gd name="connsiteY1" fmla="*/ 4829 h 10490"/>
                <a:gd name="connsiteX2" fmla="*/ 4653 w 9695"/>
                <a:gd name="connsiteY2" fmla="*/ -39 h 10490"/>
                <a:gd name="connsiteX3" fmla="*/ 4948 w 9695"/>
                <a:gd name="connsiteY3" fmla="*/ -29 h 10490"/>
                <a:gd name="connsiteX4" fmla="*/ 9435 w 9695"/>
                <a:gd name="connsiteY4" fmla="*/ 5524 h 10490"/>
                <a:gd name="connsiteX5" fmla="*/ 9425 w 9695"/>
                <a:gd name="connsiteY5" fmla="*/ 5591 h 10490"/>
                <a:gd name="connsiteX6" fmla="*/ 4196 w 9695"/>
                <a:gd name="connsiteY6" fmla="*/ 10448 h 10490"/>
                <a:gd name="connsiteX7" fmla="*/ 4186 w 9695"/>
                <a:gd name="connsiteY7" fmla="*/ 10448 h 1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95" h="10490">
                  <a:moveTo>
                    <a:pt x="4186" y="10448"/>
                  </a:moveTo>
                  <a:cubicBezTo>
                    <a:pt x="1424" y="10106"/>
                    <a:pt x="-529" y="7591"/>
                    <a:pt x="-195" y="4829"/>
                  </a:cubicBezTo>
                  <a:cubicBezTo>
                    <a:pt x="-195" y="2143"/>
                    <a:pt x="1967" y="-29"/>
                    <a:pt x="4653" y="-39"/>
                  </a:cubicBezTo>
                  <a:cubicBezTo>
                    <a:pt x="4748" y="-39"/>
                    <a:pt x="4853" y="-39"/>
                    <a:pt x="4948" y="-29"/>
                  </a:cubicBezTo>
                  <a:cubicBezTo>
                    <a:pt x="7720" y="266"/>
                    <a:pt x="9730" y="2752"/>
                    <a:pt x="9435" y="5524"/>
                  </a:cubicBezTo>
                  <a:cubicBezTo>
                    <a:pt x="9435" y="5553"/>
                    <a:pt x="9425" y="5572"/>
                    <a:pt x="9425" y="5591"/>
                  </a:cubicBezTo>
                  <a:cubicBezTo>
                    <a:pt x="9320" y="8381"/>
                    <a:pt x="6977" y="10553"/>
                    <a:pt x="4196" y="10448"/>
                  </a:cubicBezTo>
                  <a:cubicBezTo>
                    <a:pt x="4196" y="10448"/>
                    <a:pt x="4186" y="10448"/>
                    <a:pt x="4186" y="10448"/>
                  </a:cubicBezTo>
                  <a:close/>
                </a:path>
              </a:pathLst>
            </a:custGeom>
            <a:solidFill>
              <a:srgbClr val="0079A9"/>
            </a:solidFill>
            <a:ln w="9525" cap="flat">
              <a:noFill/>
              <a:prstDash val="solid"/>
              <a:miter/>
            </a:ln>
          </p:spPr>
          <p:txBody>
            <a:bodyPr rtlCol="0" anchor="ctr"/>
            <a:lstStyle/>
            <a:p>
              <a:endParaRPr lang="en-IN"/>
            </a:p>
          </p:txBody>
        </p:sp>
        <p:sp>
          <p:nvSpPr>
            <p:cNvPr id="307" name="Freeform: Shape 306">
              <a:extLst>
                <a:ext uri="{FF2B5EF4-FFF2-40B4-BE49-F238E27FC236}">
                  <a16:creationId xmlns:a16="http://schemas.microsoft.com/office/drawing/2014/main" xmlns="" id="{A81B29C7-94A4-9AAE-88E2-24847EAC7863}"/>
                </a:ext>
              </a:extLst>
            </p:cNvPr>
            <p:cNvSpPr/>
            <p:nvPr/>
          </p:nvSpPr>
          <p:spPr>
            <a:xfrm>
              <a:off x="6093055" y="2640709"/>
              <a:ext cx="9144" cy="9145"/>
            </a:xfrm>
            <a:custGeom>
              <a:avLst/>
              <a:gdLst>
                <a:gd name="connsiteX0" fmla="*/ 4426 w 9144"/>
                <a:gd name="connsiteY0" fmla="*/ 9106 h 9145"/>
                <a:gd name="connsiteX1" fmla="*/ -232 w 9144"/>
                <a:gd name="connsiteY1" fmla="*/ 4620 h 9145"/>
                <a:gd name="connsiteX2" fmla="*/ 4255 w 9144"/>
                <a:gd name="connsiteY2" fmla="*/ -38 h 9145"/>
                <a:gd name="connsiteX3" fmla="*/ 8912 w 9144"/>
                <a:gd name="connsiteY3" fmla="*/ 4449 h 9145"/>
                <a:gd name="connsiteX4" fmla="*/ 8903 w 9144"/>
                <a:gd name="connsiteY4" fmla="*/ 4820 h 9145"/>
                <a:gd name="connsiteX5" fmla="*/ 4426 w 9144"/>
                <a:gd name="connsiteY5" fmla="*/ 9106 h 9145"/>
                <a:gd name="connsiteX6" fmla="*/ 4426 w 9144"/>
                <a:gd name="connsiteY6" fmla="*/ 9106 h 9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 h="9145">
                  <a:moveTo>
                    <a:pt x="4426" y="9106"/>
                  </a:moveTo>
                  <a:cubicBezTo>
                    <a:pt x="1902" y="9154"/>
                    <a:pt x="-184" y="7144"/>
                    <a:pt x="-232" y="4620"/>
                  </a:cubicBezTo>
                  <a:cubicBezTo>
                    <a:pt x="-279" y="2096"/>
                    <a:pt x="1730" y="10"/>
                    <a:pt x="4255" y="-38"/>
                  </a:cubicBezTo>
                  <a:cubicBezTo>
                    <a:pt x="6779" y="-85"/>
                    <a:pt x="8865" y="1924"/>
                    <a:pt x="8912" y="4449"/>
                  </a:cubicBezTo>
                  <a:cubicBezTo>
                    <a:pt x="8912" y="4572"/>
                    <a:pt x="8912" y="4696"/>
                    <a:pt x="8903" y="4820"/>
                  </a:cubicBezTo>
                  <a:cubicBezTo>
                    <a:pt x="8855" y="7239"/>
                    <a:pt x="6846" y="9154"/>
                    <a:pt x="4426" y="9106"/>
                  </a:cubicBezTo>
                  <a:cubicBezTo>
                    <a:pt x="4426" y="9106"/>
                    <a:pt x="4426" y="9106"/>
                    <a:pt x="4426" y="9106"/>
                  </a:cubicBezTo>
                  <a:close/>
                </a:path>
              </a:pathLst>
            </a:custGeom>
            <a:solidFill>
              <a:srgbClr val="0079A9"/>
            </a:solidFill>
            <a:ln w="9525" cap="flat">
              <a:noFill/>
              <a:prstDash val="solid"/>
              <a:miter/>
            </a:ln>
          </p:spPr>
          <p:txBody>
            <a:bodyPr rtlCol="0" anchor="ctr"/>
            <a:lstStyle/>
            <a:p>
              <a:endParaRPr lang="en-IN"/>
            </a:p>
          </p:txBody>
        </p:sp>
        <p:sp>
          <p:nvSpPr>
            <p:cNvPr id="308" name="Freeform: Shape 307">
              <a:extLst>
                <a:ext uri="{FF2B5EF4-FFF2-40B4-BE49-F238E27FC236}">
                  <a16:creationId xmlns:a16="http://schemas.microsoft.com/office/drawing/2014/main" xmlns="" id="{BF8C35D8-CC64-5D9F-288E-F68187A7148B}"/>
                </a:ext>
              </a:extLst>
            </p:cNvPr>
            <p:cNvSpPr/>
            <p:nvPr/>
          </p:nvSpPr>
          <p:spPr>
            <a:xfrm>
              <a:off x="6079578" y="2625850"/>
              <a:ext cx="13013" cy="13913"/>
            </a:xfrm>
            <a:custGeom>
              <a:avLst/>
              <a:gdLst>
                <a:gd name="connsiteX0" fmla="*/ 5712 w 13013"/>
                <a:gd name="connsiteY0" fmla="*/ 13869 h 13913"/>
                <a:gd name="connsiteX1" fmla="*/ -194 w 13013"/>
                <a:gd name="connsiteY1" fmla="*/ 6534 h 13913"/>
                <a:gd name="connsiteX2" fmla="*/ 6664 w 13013"/>
                <a:gd name="connsiteY2" fmla="*/ -38 h 13913"/>
                <a:gd name="connsiteX3" fmla="*/ 12760 w 13013"/>
                <a:gd name="connsiteY3" fmla="*/ 7392 h 13913"/>
                <a:gd name="connsiteX4" fmla="*/ 5721 w 13013"/>
                <a:gd name="connsiteY4" fmla="*/ 13869 h 13913"/>
                <a:gd name="connsiteX5" fmla="*/ 5712 w 13013"/>
                <a:gd name="connsiteY5" fmla="*/ 13869 h 13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3" h="13913">
                  <a:moveTo>
                    <a:pt x="5712" y="13869"/>
                  </a:moveTo>
                  <a:cubicBezTo>
                    <a:pt x="2054" y="13469"/>
                    <a:pt x="-585" y="10192"/>
                    <a:pt x="-194" y="6534"/>
                  </a:cubicBezTo>
                  <a:cubicBezTo>
                    <a:pt x="-89" y="2839"/>
                    <a:pt x="2968" y="-95"/>
                    <a:pt x="6664" y="-38"/>
                  </a:cubicBezTo>
                  <a:cubicBezTo>
                    <a:pt x="10360" y="410"/>
                    <a:pt x="13046" y="3687"/>
                    <a:pt x="12760" y="7392"/>
                  </a:cubicBezTo>
                  <a:cubicBezTo>
                    <a:pt x="12608" y="11125"/>
                    <a:pt x="9455" y="14021"/>
                    <a:pt x="5721" y="13869"/>
                  </a:cubicBezTo>
                  <a:cubicBezTo>
                    <a:pt x="5721" y="13869"/>
                    <a:pt x="5712" y="13869"/>
                    <a:pt x="5712" y="13869"/>
                  </a:cubicBezTo>
                  <a:close/>
                </a:path>
              </a:pathLst>
            </a:custGeom>
            <a:solidFill>
              <a:srgbClr val="0079A9"/>
            </a:solidFill>
            <a:ln w="9525" cap="flat">
              <a:noFill/>
              <a:prstDash val="solid"/>
              <a:miter/>
            </a:ln>
          </p:spPr>
          <p:txBody>
            <a:bodyPr rtlCol="0" anchor="ctr"/>
            <a:lstStyle/>
            <a:p>
              <a:endParaRPr lang="en-IN"/>
            </a:p>
          </p:txBody>
        </p:sp>
        <p:sp>
          <p:nvSpPr>
            <p:cNvPr id="309" name="Freeform: Shape 308">
              <a:extLst>
                <a:ext uri="{FF2B5EF4-FFF2-40B4-BE49-F238E27FC236}">
                  <a16:creationId xmlns:a16="http://schemas.microsoft.com/office/drawing/2014/main" xmlns="" id="{78299E8C-A9D7-A74A-58D3-7B9F29337347}"/>
                </a:ext>
              </a:extLst>
            </p:cNvPr>
            <p:cNvSpPr/>
            <p:nvPr/>
          </p:nvSpPr>
          <p:spPr>
            <a:xfrm>
              <a:off x="6079793" y="2601358"/>
              <a:ext cx="16812" cy="17349"/>
            </a:xfrm>
            <a:custGeom>
              <a:avLst/>
              <a:gdLst>
                <a:gd name="connsiteX0" fmla="*/ 7973 w 16812"/>
                <a:gd name="connsiteY0" fmla="*/ 17310 h 17349"/>
                <a:gd name="connsiteX1" fmla="*/ -219 w 16812"/>
                <a:gd name="connsiteY1" fmla="*/ 8167 h 17349"/>
                <a:gd name="connsiteX2" fmla="*/ 8925 w 16812"/>
                <a:gd name="connsiteY2" fmla="*/ -25 h 17349"/>
                <a:gd name="connsiteX3" fmla="*/ 16555 w 16812"/>
                <a:gd name="connsiteY3" fmla="*/ 8871 h 17349"/>
                <a:gd name="connsiteX4" fmla="*/ 16545 w 16812"/>
                <a:gd name="connsiteY4" fmla="*/ 9024 h 17349"/>
                <a:gd name="connsiteX5" fmla="*/ 7973 w 16812"/>
                <a:gd name="connsiteY5" fmla="*/ 17310 h 1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12" h="17349">
                  <a:moveTo>
                    <a:pt x="7973" y="17310"/>
                  </a:moveTo>
                  <a:cubicBezTo>
                    <a:pt x="3182" y="17044"/>
                    <a:pt x="-486" y="12958"/>
                    <a:pt x="-219" y="8167"/>
                  </a:cubicBezTo>
                  <a:cubicBezTo>
                    <a:pt x="48" y="3375"/>
                    <a:pt x="4134" y="-292"/>
                    <a:pt x="8925" y="-25"/>
                  </a:cubicBezTo>
                  <a:cubicBezTo>
                    <a:pt x="13488" y="318"/>
                    <a:pt x="16907" y="4299"/>
                    <a:pt x="16555" y="8871"/>
                  </a:cubicBezTo>
                  <a:cubicBezTo>
                    <a:pt x="16555" y="8919"/>
                    <a:pt x="16555" y="8976"/>
                    <a:pt x="16545" y="9024"/>
                  </a:cubicBezTo>
                  <a:cubicBezTo>
                    <a:pt x="16440" y="13672"/>
                    <a:pt x="12621" y="17368"/>
                    <a:pt x="7973" y="17310"/>
                  </a:cubicBezTo>
                  <a:close/>
                </a:path>
              </a:pathLst>
            </a:custGeom>
            <a:solidFill>
              <a:srgbClr val="0079A9"/>
            </a:solidFill>
            <a:ln w="9525" cap="flat">
              <a:noFill/>
              <a:prstDash val="solid"/>
              <a:miter/>
            </a:ln>
          </p:spPr>
          <p:txBody>
            <a:bodyPr rtlCol="0" anchor="ctr"/>
            <a:lstStyle/>
            <a:p>
              <a:endParaRPr lang="en-IN"/>
            </a:p>
          </p:txBody>
        </p:sp>
        <p:sp>
          <p:nvSpPr>
            <p:cNvPr id="310" name="Freeform: Shape 309">
              <a:extLst>
                <a:ext uri="{FF2B5EF4-FFF2-40B4-BE49-F238E27FC236}">
                  <a16:creationId xmlns:a16="http://schemas.microsoft.com/office/drawing/2014/main" xmlns="" id="{A22A0161-8B63-93EF-C209-0FDB2642F64F}"/>
                </a:ext>
              </a:extLst>
            </p:cNvPr>
            <p:cNvSpPr/>
            <p:nvPr/>
          </p:nvSpPr>
          <p:spPr>
            <a:xfrm>
              <a:off x="6097338" y="2572716"/>
              <a:ext cx="17336" cy="17333"/>
            </a:xfrm>
            <a:custGeom>
              <a:avLst/>
              <a:gdLst>
                <a:gd name="connsiteX0" fmla="*/ 8906 w 17336"/>
                <a:gd name="connsiteY0" fmla="*/ 17282 h 17333"/>
                <a:gd name="connsiteX1" fmla="*/ -219 w 17336"/>
                <a:gd name="connsiteY1" fmla="*/ 9100 h 17333"/>
                <a:gd name="connsiteX2" fmla="*/ 7963 w 17336"/>
                <a:gd name="connsiteY2" fmla="*/ -25 h 17333"/>
                <a:gd name="connsiteX3" fmla="*/ 17088 w 17336"/>
                <a:gd name="connsiteY3" fmla="*/ 8157 h 17333"/>
                <a:gd name="connsiteX4" fmla="*/ 17098 w 17336"/>
                <a:gd name="connsiteY4" fmla="*/ 8900 h 17333"/>
                <a:gd name="connsiteX5" fmla="*/ 9097 w 17336"/>
                <a:gd name="connsiteY5" fmla="*/ 17282 h 17333"/>
                <a:gd name="connsiteX6" fmla="*/ 8906 w 17336"/>
                <a:gd name="connsiteY6" fmla="*/ 17282 h 1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36" h="17333">
                  <a:moveTo>
                    <a:pt x="8906" y="17282"/>
                  </a:moveTo>
                  <a:cubicBezTo>
                    <a:pt x="4125" y="17539"/>
                    <a:pt x="38" y="13881"/>
                    <a:pt x="-219" y="9100"/>
                  </a:cubicBezTo>
                  <a:cubicBezTo>
                    <a:pt x="-485" y="4318"/>
                    <a:pt x="3182" y="232"/>
                    <a:pt x="7963" y="-25"/>
                  </a:cubicBezTo>
                  <a:cubicBezTo>
                    <a:pt x="12745" y="-292"/>
                    <a:pt x="16831" y="3375"/>
                    <a:pt x="17088" y="8157"/>
                  </a:cubicBezTo>
                  <a:cubicBezTo>
                    <a:pt x="17107" y="8405"/>
                    <a:pt x="17107" y="8652"/>
                    <a:pt x="17098" y="8900"/>
                  </a:cubicBezTo>
                  <a:cubicBezTo>
                    <a:pt x="17202" y="13424"/>
                    <a:pt x="13621" y="17177"/>
                    <a:pt x="9097" y="17282"/>
                  </a:cubicBezTo>
                  <a:cubicBezTo>
                    <a:pt x="9030" y="17282"/>
                    <a:pt x="8973" y="17282"/>
                    <a:pt x="8906" y="17282"/>
                  </a:cubicBezTo>
                  <a:close/>
                </a:path>
              </a:pathLst>
            </a:custGeom>
            <a:solidFill>
              <a:srgbClr val="0079A9"/>
            </a:solidFill>
            <a:ln w="9525" cap="flat">
              <a:noFill/>
              <a:prstDash val="solid"/>
              <a:miter/>
            </a:ln>
          </p:spPr>
          <p:txBody>
            <a:bodyPr rtlCol="0" anchor="ctr"/>
            <a:lstStyle/>
            <a:p>
              <a:endParaRPr lang="en-IN"/>
            </a:p>
          </p:txBody>
        </p:sp>
        <p:sp>
          <p:nvSpPr>
            <p:cNvPr id="311" name="Freeform: Shape 310">
              <a:extLst>
                <a:ext uri="{FF2B5EF4-FFF2-40B4-BE49-F238E27FC236}">
                  <a16:creationId xmlns:a16="http://schemas.microsoft.com/office/drawing/2014/main" xmlns="" id="{B68B6831-3CD8-C111-9993-F1475ED8CE53}"/>
                </a:ext>
              </a:extLst>
            </p:cNvPr>
            <p:cNvSpPr/>
            <p:nvPr/>
          </p:nvSpPr>
          <p:spPr>
            <a:xfrm>
              <a:off x="6087134" y="2580131"/>
              <a:ext cx="6104" cy="6572"/>
            </a:xfrm>
            <a:custGeom>
              <a:avLst/>
              <a:gdLst>
                <a:gd name="connsiteX0" fmla="*/ 2727 w 6104"/>
                <a:gd name="connsiteY0" fmla="*/ 6534 h 6572"/>
                <a:gd name="connsiteX1" fmla="*/ -226 w 6104"/>
                <a:gd name="connsiteY1" fmla="*/ 3105 h 6572"/>
                <a:gd name="connsiteX2" fmla="*/ 2918 w 6104"/>
                <a:gd name="connsiteY2" fmla="*/ -39 h 6572"/>
                <a:gd name="connsiteX3" fmla="*/ 5871 w 6104"/>
                <a:gd name="connsiteY3" fmla="*/ 3390 h 6572"/>
                <a:gd name="connsiteX4" fmla="*/ 2727 w 6104"/>
                <a:gd name="connsiteY4" fmla="*/ 6534 h 6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4" h="6572">
                  <a:moveTo>
                    <a:pt x="2727" y="6534"/>
                  </a:moveTo>
                  <a:cubicBezTo>
                    <a:pt x="975" y="6381"/>
                    <a:pt x="-340" y="4857"/>
                    <a:pt x="-226" y="3105"/>
                  </a:cubicBezTo>
                  <a:cubicBezTo>
                    <a:pt x="-226" y="1371"/>
                    <a:pt x="1184" y="-39"/>
                    <a:pt x="2918" y="-39"/>
                  </a:cubicBezTo>
                  <a:cubicBezTo>
                    <a:pt x="4642" y="162"/>
                    <a:pt x="5928" y="1657"/>
                    <a:pt x="5871" y="3390"/>
                  </a:cubicBezTo>
                  <a:cubicBezTo>
                    <a:pt x="5871" y="5124"/>
                    <a:pt x="4461" y="6534"/>
                    <a:pt x="2727" y="6534"/>
                  </a:cubicBezTo>
                  <a:close/>
                </a:path>
              </a:pathLst>
            </a:custGeom>
            <a:solidFill>
              <a:srgbClr val="0079A9"/>
            </a:solidFill>
            <a:ln w="9525" cap="flat">
              <a:noFill/>
              <a:prstDash val="solid"/>
              <a:miter/>
            </a:ln>
          </p:spPr>
          <p:txBody>
            <a:bodyPr rtlCol="0" anchor="ctr"/>
            <a:lstStyle/>
            <a:p>
              <a:endParaRPr lang="en-IN"/>
            </a:p>
          </p:txBody>
        </p:sp>
        <p:sp>
          <p:nvSpPr>
            <p:cNvPr id="312" name="Freeform: Shape 311">
              <a:extLst>
                <a:ext uri="{FF2B5EF4-FFF2-40B4-BE49-F238E27FC236}">
                  <a16:creationId xmlns:a16="http://schemas.microsoft.com/office/drawing/2014/main" xmlns="" id="{B237A23D-813D-2423-B2AE-0027A453CADB}"/>
                </a:ext>
              </a:extLst>
            </p:cNvPr>
            <p:cNvSpPr/>
            <p:nvPr/>
          </p:nvSpPr>
          <p:spPr>
            <a:xfrm>
              <a:off x="6184257" y="2612135"/>
              <a:ext cx="12431" cy="14287"/>
            </a:xfrm>
            <a:custGeom>
              <a:avLst/>
              <a:gdLst>
                <a:gd name="connsiteX0" fmla="*/ 5617 w 12431"/>
                <a:gd name="connsiteY0" fmla="*/ 14249 h 14287"/>
                <a:gd name="connsiteX1" fmla="*/ -193 w 12431"/>
                <a:gd name="connsiteY1" fmla="*/ 6819 h 14287"/>
                <a:gd name="connsiteX2" fmla="*/ 6474 w 12431"/>
                <a:gd name="connsiteY2" fmla="*/ -39 h 14287"/>
                <a:gd name="connsiteX3" fmla="*/ 12037 w 12431"/>
                <a:gd name="connsiteY3" fmla="*/ 8553 h 14287"/>
                <a:gd name="connsiteX4" fmla="*/ 5617 w 12431"/>
                <a:gd name="connsiteY4" fmla="*/ 14249 h 14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1" h="14287">
                  <a:moveTo>
                    <a:pt x="5617" y="14249"/>
                  </a:moveTo>
                  <a:cubicBezTo>
                    <a:pt x="1988" y="13754"/>
                    <a:pt x="-584" y="10458"/>
                    <a:pt x="-193" y="6819"/>
                  </a:cubicBezTo>
                  <a:cubicBezTo>
                    <a:pt x="-193" y="3105"/>
                    <a:pt x="2759" y="66"/>
                    <a:pt x="6474" y="-39"/>
                  </a:cubicBezTo>
                  <a:cubicBezTo>
                    <a:pt x="10379" y="800"/>
                    <a:pt x="12875" y="4648"/>
                    <a:pt x="12037" y="8553"/>
                  </a:cubicBezTo>
                  <a:cubicBezTo>
                    <a:pt x="11370" y="11658"/>
                    <a:pt x="8770" y="13963"/>
                    <a:pt x="5617" y="14249"/>
                  </a:cubicBezTo>
                  <a:close/>
                </a:path>
              </a:pathLst>
            </a:custGeom>
            <a:solidFill>
              <a:srgbClr val="0079A9"/>
            </a:solidFill>
            <a:ln w="9525" cap="flat">
              <a:noFill/>
              <a:prstDash val="solid"/>
              <a:miter/>
            </a:ln>
          </p:spPr>
          <p:txBody>
            <a:bodyPr rtlCol="0" anchor="ctr"/>
            <a:lstStyle/>
            <a:p>
              <a:endParaRPr lang="en-IN"/>
            </a:p>
          </p:txBody>
        </p:sp>
        <p:sp>
          <p:nvSpPr>
            <p:cNvPr id="313" name="Freeform: Shape 312">
              <a:extLst>
                <a:ext uri="{FF2B5EF4-FFF2-40B4-BE49-F238E27FC236}">
                  <a16:creationId xmlns:a16="http://schemas.microsoft.com/office/drawing/2014/main" xmlns="" id="{057A781B-9489-476A-758A-F3F5541C41CB}"/>
                </a:ext>
              </a:extLst>
            </p:cNvPr>
            <p:cNvSpPr/>
            <p:nvPr/>
          </p:nvSpPr>
          <p:spPr>
            <a:xfrm>
              <a:off x="6177978" y="2581560"/>
              <a:ext cx="15312" cy="17525"/>
            </a:xfrm>
            <a:custGeom>
              <a:avLst/>
              <a:gdLst>
                <a:gd name="connsiteX0" fmla="*/ 7133 w 15312"/>
                <a:gd name="connsiteY0" fmla="*/ 17487 h 17525"/>
                <a:gd name="connsiteX1" fmla="*/ -201 w 15312"/>
                <a:gd name="connsiteY1" fmla="*/ 8534 h 17525"/>
                <a:gd name="connsiteX2" fmla="*/ 7705 w 15312"/>
                <a:gd name="connsiteY2" fmla="*/ -39 h 17525"/>
                <a:gd name="connsiteX3" fmla="*/ 15039 w 15312"/>
                <a:gd name="connsiteY3" fmla="*/ 9010 h 17525"/>
                <a:gd name="connsiteX4" fmla="*/ 7143 w 15312"/>
                <a:gd name="connsiteY4" fmla="*/ 17487 h 17525"/>
                <a:gd name="connsiteX5" fmla="*/ 7133 w 15312"/>
                <a:gd name="connsiteY5" fmla="*/ 174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12" h="17525">
                  <a:moveTo>
                    <a:pt x="7133" y="17487"/>
                  </a:moveTo>
                  <a:cubicBezTo>
                    <a:pt x="2666" y="16992"/>
                    <a:pt x="-591" y="13011"/>
                    <a:pt x="-201" y="8534"/>
                  </a:cubicBezTo>
                  <a:cubicBezTo>
                    <a:pt x="-315" y="4010"/>
                    <a:pt x="3190" y="218"/>
                    <a:pt x="7705" y="-39"/>
                  </a:cubicBezTo>
                  <a:cubicBezTo>
                    <a:pt x="12210" y="457"/>
                    <a:pt x="15487" y="4495"/>
                    <a:pt x="15039" y="9010"/>
                  </a:cubicBezTo>
                  <a:cubicBezTo>
                    <a:pt x="15201" y="13535"/>
                    <a:pt x="11667" y="17325"/>
                    <a:pt x="7143" y="17487"/>
                  </a:cubicBezTo>
                  <a:cubicBezTo>
                    <a:pt x="7143" y="17487"/>
                    <a:pt x="7133" y="17487"/>
                    <a:pt x="7133" y="17487"/>
                  </a:cubicBezTo>
                  <a:close/>
                </a:path>
              </a:pathLst>
            </a:custGeom>
            <a:solidFill>
              <a:srgbClr val="0079A9"/>
            </a:solidFill>
            <a:ln w="9525" cap="flat">
              <a:noFill/>
              <a:prstDash val="solid"/>
              <a:miter/>
            </a:ln>
          </p:spPr>
          <p:txBody>
            <a:bodyPr rtlCol="0" anchor="ctr"/>
            <a:lstStyle/>
            <a:p>
              <a:endParaRPr lang="en-IN"/>
            </a:p>
          </p:txBody>
        </p:sp>
        <p:sp>
          <p:nvSpPr>
            <p:cNvPr id="314" name="Freeform: Shape 313">
              <a:extLst>
                <a:ext uri="{FF2B5EF4-FFF2-40B4-BE49-F238E27FC236}">
                  <a16:creationId xmlns:a16="http://schemas.microsoft.com/office/drawing/2014/main" xmlns="" id="{4262754A-D0BF-CBE1-FA39-18E72D5896F6}"/>
                </a:ext>
              </a:extLst>
            </p:cNvPr>
            <p:cNvSpPr/>
            <p:nvPr/>
          </p:nvSpPr>
          <p:spPr>
            <a:xfrm>
              <a:off x="6054194" y="2593751"/>
              <a:ext cx="11240" cy="11240"/>
            </a:xfrm>
            <a:custGeom>
              <a:avLst/>
              <a:gdLst>
                <a:gd name="connsiteX0" fmla="*/ 5474 w 11240"/>
                <a:gd name="connsiteY0" fmla="*/ 11201 h 11240"/>
                <a:gd name="connsiteX1" fmla="*/ -232 w 11240"/>
                <a:gd name="connsiteY1" fmla="*/ 5668 h 11240"/>
                <a:gd name="connsiteX2" fmla="*/ 5302 w 11240"/>
                <a:gd name="connsiteY2" fmla="*/ -38 h 11240"/>
                <a:gd name="connsiteX3" fmla="*/ 11008 w 11240"/>
                <a:gd name="connsiteY3" fmla="*/ 5496 h 11240"/>
                <a:gd name="connsiteX4" fmla="*/ 10998 w 11240"/>
                <a:gd name="connsiteY4" fmla="*/ 5868 h 11240"/>
                <a:gd name="connsiteX5" fmla="*/ 5664 w 11240"/>
                <a:gd name="connsiteY5" fmla="*/ 11201 h 11240"/>
                <a:gd name="connsiteX6" fmla="*/ 5474 w 11240"/>
                <a:gd name="connsiteY6" fmla="*/ 11201 h 1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0" h="11240">
                  <a:moveTo>
                    <a:pt x="5474" y="11201"/>
                  </a:moveTo>
                  <a:cubicBezTo>
                    <a:pt x="2368" y="11249"/>
                    <a:pt x="-184" y="8773"/>
                    <a:pt x="-232" y="5668"/>
                  </a:cubicBezTo>
                  <a:cubicBezTo>
                    <a:pt x="-279" y="2572"/>
                    <a:pt x="2197" y="10"/>
                    <a:pt x="5302" y="-38"/>
                  </a:cubicBezTo>
                  <a:cubicBezTo>
                    <a:pt x="8398" y="-86"/>
                    <a:pt x="10960" y="2391"/>
                    <a:pt x="11008" y="5496"/>
                  </a:cubicBezTo>
                  <a:cubicBezTo>
                    <a:pt x="11008" y="5620"/>
                    <a:pt x="11008" y="5744"/>
                    <a:pt x="10998" y="5868"/>
                  </a:cubicBezTo>
                  <a:cubicBezTo>
                    <a:pt x="10998" y="8811"/>
                    <a:pt x="8617" y="11201"/>
                    <a:pt x="5664" y="11201"/>
                  </a:cubicBezTo>
                  <a:cubicBezTo>
                    <a:pt x="5607" y="11201"/>
                    <a:pt x="5540" y="11201"/>
                    <a:pt x="5474" y="11201"/>
                  </a:cubicBezTo>
                  <a:close/>
                </a:path>
              </a:pathLst>
            </a:custGeom>
            <a:solidFill>
              <a:srgbClr val="0079A9"/>
            </a:solidFill>
            <a:ln w="9525" cap="flat">
              <a:noFill/>
              <a:prstDash val="solid"/>
              <a:miter/>
            </a:ln>
          </p:spPr>
          <p:txBody>
            <a:bodyPr rtlCol="0" anchor="ctr"/>
            <a:lstStyle/>
            <a:p>
              <a:endParaRPr lang="en-IN"/>
            </a:p>
          </p:txBody>
        </p:sp>
        <p:sp>
          <p:nvSpPr>
            <p:cNvPr id="315" name="Freeform: Shape 314">
              <a:extLst>
                <a:ext uri="{FF2B5EF4-FFF2-40B4-BE49-F238E27FC236}">
                  <a16:creationId xmlns:a16="http://schemas.microsoft.com/office/drawing/2014/main" xmlns="" id="{AEB9AB3C-D46E-D85C-4AC0-F3B8B3A252E6}"/>
                </a:ext>
              </a:extLst>
            </p:cNvPr>
            <p:cNvSpPr/>
            <p:nvPr/>
          </p:nvSpPr>
          <p:spPr>
            <a:xfrm>
              <a:off x="6068368" y="2587266"/>
              <a:ext cx="15935" cy="16392"/>
            </a:xfrm>
            <a:custGeom>
              <a:avLst/>
              <a:gdLst>
                <a:gd name="connsiteX0" fmla="*/ 7587 w 15935"/>
                <a:gd name="connsiteY0" fmla="*/ 16353 h 16392"/>
                <a:gd name="connsiteX1" fmla="*/ -224 w 15935"/>
                <a:gd name="connsiteY1" fmla="*/ 7781 h 16392"/>
                <a:gd name="connsiteX2" fmla="*/ 8349 w 15935"/>
                <a:gd name="connsiteY2" fmla="*/ -30 h 16392"/>
                <a:gd name="connsiteX3" fmla="*/ 15683 w 15935"/>
                <a:gd name="connsiteY3" fmla="*/ 8409 h 16392"/>
                <a:gd name="connsiteX4" fmla="*/ 15683 w 15935"/>
                <a:gd name="connsiteY4" fmla="*/ 8448 h 16392"/>
                <a:gd name="connsiteX5" fmla="*/ 7587 w 15935"/>
                <a:gd name="connsiteY5" fmla="*/ 16353 h 16392"/>
                <a:gd name="connsiteX6" fmla="*/ 7587 w 15935"/>
                <a:gd name="connsiteY6" fmla="*/ 16353 h 16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35" h="16392">
                  <a:moveTo>
                    <a:pt x="7587" y="16353"/>
                  </a:moveTo>
                  <a:cubicBezTo>
                    <a:pt x="3063" y="16144"/>
                    <a:pt x="-433" y="12305"/>
                    <a:pt x="-224" y="7781"/>
                  </a:cubicBezTo>
                  <a:cubicBezTo>
                    <a:pt x="-14" y="3256"/>
                    <a:pt x="3825" y="-239"/>
                    <a:pt x="8349" y="-30"/>
                  </a:cubicBezTo>
                  <a:cubicBezTo>
                    <a:pt x="12702" y="275"/>
                    <a:pt x="15988" y="4047"/>
                    <a:pt x="15683" y="8409"/>
                  </a:cubicBezTo>
                  <a:cubicBezTo>
                    <a:pt x="15683" y="8419"/>
                    <a:pt x="15683" y="8438"/>
                    <a:pt x="15683" y="8448"/>
                  </a:cubicBezTo>
                  <a:cubicBezTo>
                    <a:pt x="15636" y="12867"/>
                    <a:pt x="12007" y="16410"/>
                    <a:pt x="7587" y="16353"/>
                  </a:cubicBezTo>
                  <a:cubicBezTo>
                    <a:pt x="7587" y="16353"/>
                    <a:pt x="7587" y="16353"/>
                    <a:pt x="7587" y="16353"/>
                  </a:cubicBezTo>
                  <a:close/>
                </a:path>
              </a:pathLst>
            </a:custGeom>
            <a:solidFill>
              <a:srgbClr val="0079A9"/>
            </a:solidFill>
            <a:ln w="9525" cap="flat">
              <a:noFill/>
              <a:prstDash val="solid"/>
              <a:miter/>
            </a:ln>
          </p:spPr>
          <p:txBody>
            <a:bodyPr rtlCol="0" anchor="ctr"/>
            <a:lstStyle/>
            <a:p>
              <a:endParaRPr lang="en-IN"/>
            </a:p>
          </p:txBody>
        </p:sp>
        <p:sp>
          <p:nvSpPr>
            <p:cNvPr id="316" name="Freeform: Shape 315">
              <a:extLst>
                <a:ext uri="{FF2B5EF4-FFF2-40B4-BE49-F238E27FC236}">
                  <a16:creationId xmlns:a16="http://schemas.microsoft.com/office/drawing/2014/main" xmlns="" id="{382C7364-579C-1E36-66C0-251F13E3F347}"/>
                </a:ext>
              </a:extLst>
            </p:cNvPr>
            <p:cNvSpPr/>
            <p:nvPr/>
          </p:nvSpPr>
          <p:spPr>
            <a:xfrm>
              <a:off x="6066365" y="2573273"/>
              <a:ext cx="10309" cy="11715"/>
            </a:xfrm>
            <a:custGeom>
              <a:avLst/>
              <a:gdLst>
                <a:gd name="connsiteX0" fmla="*/ 4923 w 10309"/>
                <a:gd name="connsiteY0" fmla="*/ 11677 h 11715"/>
                <a:gd name="connsiteX1" fmla="*/ -183 w 10309"/>
                <a:gd name="connsiteY1" fmla="*/ 5067 h 11715"/>
                <a:gd name="connsiteX2" fmla="*/ 4923 w 10309"/>
                <a:gd name="connsiteY2" fmla="*/ -39 h 11715"/>
                <a:gd name="connsiteX3" fmla="*/ 10028 w 10309"/>
                <a:gd name="connsiteY3" fmla="*/ 6572 h 11715"/>
                <a:gd name="connsiteX4" fmla="*/ 4923 w 10309"/>
                <a:gd name="connsiteY4" fmla="*/ 11677 h 11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 h="11715">
                  <a:moveTo>
                    <a:pt x="4923" y="11677"/>
                  </a:moveTo>
                  <a:cubicBezTo>
                    <a:pt x="1684" y="11268"/>
                    <a:pt x="-602" y="8305"/>
                    <a:pt x="-183" y="5067"/>
                  </a:cubicBezTo>
                  <a:cubicBezTo>
                    <a:pt x="150" y="2400"/>
                    <a:pt x="2256" y="304"/>
                    <a:pt x="4923" y="-39"/>
                  </a:cubicBezTo>
                  <a:cubicBezTo>
                    <a:pt x="8161" y="371"/>
                    <a:pt x="10447" y="3333"/>
                    <a:pt x="10028" y="6572"/>
                  </a:cubicBezTo>
                  <a:cubicBezTo>
                    <a:pt x="9694" y="9239"/>
                    <a:pt x="7590" y="11334"/>
                    <a:pt x="4923" y="11677"/>
                  </a:cubicBezTo>
                  <a:close/>
                </a:path>
              </a:pathLst>
            </a:custGeom>
            <a:solidFill>
              <a:srgbClr val="0079A9"/>
            </a:solidFill>
            <a:ln w="9525" cap="flat">
              <a:noFill/>
              <a:prstDash val="solid"/>
              <a:miter/>
            </a:ln>
          </p:spPr>
          <p:txBody>
            <a:bodyPr rtlCol="0" anchor="ctr"/>
            <a:lstStyle/>
            <a:p>
              <a:endParaRPr lang="en-IN"/>
            </a:p>
          </p:txBody>
        </p:sp>
        <p:sp>
          <p:nvSpPr>
            <p:cNvPr id="317" name="Freeform: Shape 316">
              <a:extLst>
                <a:ext uri="{FF2B5EF4-FFF2-40B4-BE49-F238E27FC236}">
                  <a16:creationId xmlns:a16="http://schemas.microsoft.com/office/drawing/2014/main" xmlns="" id="{FF340C31-12B4-5221-5F01-28F1B3E30B37}"/>
                </a:ext>
              </a:extLst>
            </p:cNvPr>
            <p:cNvSpPr/>
            <p:nvPr/>
          </p:nvSpPr>
          <p:spPr>
            <a:xfrm>
              <a:off x="5769238" y="2656903"/>
              <a:ext cx="423032" cy="191071"/>
            </a:xfrm>
            <a:custGeom>
              <a:avLst/>
              <a:gdLst>
                <a:gd name="connsiteX0" fmla="*/ 23539 w 423032"/>
                <a:gd name="connsiteY0" fmla="*/ -39 h 191071"/>
                <a:gd name="connsiteX1" fmla="*/ 409492 w 423032"/>
                <a:gd name="connsiteY1" fmla="*/ 40538 h 191071"/>
                <a:gd name="connsiteX2" fmla="*/ 422160 w 423032"/>
                <a:gd name="connsiteY2" fmla="*/ 92163 h 191071"/>
                <a:gd name="connsiteX3" fmla="*/ 386156 w 423032"/>
                <a:gd name="connsiteY3" fmla="*/ 191033 h 191071"/>
                <a:gd name="connsiteX4" fmla="*/ 2013 w 423032"/>
                <a:gd name="connsiteY4" fmla="*/ 110928 h 191071"/>
                <a:gd name="connsiteX5" fmla="*/ 12 w 423032"/>
                <a:gd name="connsiteY5" fmla="*/ 72351 h 191071"/>
                <a:gd name="connsiteX6" fmla="*/ 23539 w 423032"/>
                <a:gd name="connsiteY6" fmla="*/ -39 h 19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032" h="191071">
                  <a:moveTo>
                    <a:pt x="23539" y="-39"/>
                  </a:moveTo>
                  <a:lnTo>
                    <a:pt x="409492" y="40538"/>
                  </a:lnTo>
                  <a:cubicBezTo>
                    <a:pt x="416674" y="56883"/>
                    <a:pt x="420960" y="74352"/>
                    <a:pt x="422160" y="92163"/>
                  </a:cubicBezTo>
                  <a:cubicBezTo>
                    <a:pt x="425961" y="128901"/>
                    <a:pt x="412683" y="165344"/>
                    <a:pt x="386156" y="191033"/>
                  </a:cubicBezTo>
                  <a:lnTo>
                    <a:pt x="2013" y="110928"/>
                  </a:lnTo>
                  <a:cubicBezTo>
                    <a:pt x="22" y="98174"/>
                    <a:pt x="-645" y="85248"/>
                    <a:pt x="12" y="72351"/>
                  </a:cubicBezTo>
                  <a:cubicBezTo>
                    <a:pt x="308" y="46386"/>
                    <a:pt x="8518" y="21135"/>
                    <a:pt x="23539"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318" name="Freeform: Shape 317">
              <a:extLst>
                <a:ext uri="{FF2B5EF4-FFF2-40B4-BE49-F238E27FC236}">
                  <a16:creationId xmlns:a16="http://schemas.microsoft.com/office/drawing/2014/main" xmlns="" id="{9C9FB2A6-1B46-20CA-911E-D8E9FDE8164C}"/>
                </a:ext>
              </a:extLst>
            </p:cNvPr>
            <p:cNvSpPr/>
            <p:nvPr/>
          </p:nvSpPr>
          <p:spPr>
            <a:xfrm>
              <a:off x="5846220" y="2697908"/>
              <a:ext cx="118899" cy="63719"/>
            </a:xfrm>
            <a:custGeom>
              <a:avLst/>
              <a:gdLst>
                <a:gd name="connsiteX0" fmla="*/ 118483 w 118899"/>
                <a:gd name="connsiteY0" fmla="*/ 40775 h 63719"/>
                <a:gd name="connsiteX1" fmla="*/ 54380 w 118899"/>
                <a:gd name="connsiteY1" fmla="*/ 61921 h 63719"/>
                <a:gd name="connsiteX2" fmla="*/ 182 w 118899"/>
                <a:gd name="connsiteY2" fmla="*/ 22773 h 63719"/>
                <a:gd name="connsiteX3" fmla="*/ 63619 w 118899"/>
                <a:gd name="connsiteY3" fmla="*/ 1437 h 63719"/>
                <a:gd name="connsiteX4" fmla="*/ 118483 w 118899"/>
                <a:gd name="connsiteY4" fmla="*/ 40775 h 63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99" h="63719">
                  <a:moveTo>
                    <a:pt x="118483" y="40775"/>
                  </a:moveTo>
                  <a:cubicBezTo>
                    <a:pt x="115816" y="58397"/>
                    <a:pt x="86955" y="67826"/>
                    <a:pt x="54380" y="61921"/>
                  </a:cubicBezTo>
                  <a:cubicBezTo>
                    <a:pt x="4373" y="52872"/>
                    <a:pt x="-2199" y="38585"/>
                    <a:pt x="182" y="22773"/>
                  </a:cubicBezTo>
                  <a:cubicBezTo>
                    <a:pt x="2564" y="6962"/>
                    <a:pt x="18471" y="-4183"/>
                    <a:pt x="63619" y="1437"/>
                  </a:cubicBezTo>
                  <a:cubicBezTo>
                    <a:pt x="96385" y="5914"/>
                    <a:pt x="121055" y="23154"/>
                    <a:pt x="118483" y="40775"/>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319" name="Freeform: Shape 318">
              <a:extLst>
                <a:ext uri="{FF2B5EF4-FFF2-40B4-BE49-F238E27FC236}">
                  <a16:creationId xmlns:a16="http://schemas.microsoft.com/office/drawing/2014/main" xmlns="" id="{17F8E85E-7AE3-6528-26A1-2576E5425681}"/>
                </a:ext>
              </a:extLst>
            </p:cNvPr>
            <p:cNvSpPr/>
            <p:nvPr/>
          </p:nvSpPr>
          <p:spPr>
            <a:xfrm>
              <a:off x="6158215" y="2795489"/>
              <a:ext cx="19054" cy="19111"/>
            </a:xfrm>
            <a:custGeom>
              <a:avLst/>
              <a:gdLst>
                <a:gd name="connsiteX0" fmla="*/ 9085 w 19054"/>
                <a:gd name="connsiteY0" fmla="*/ 19014 h 19111"/>
                <a:gd name="connsiteX1" fmla="*/ -230 w 19054"/>
                <a:gd name="connsiteY1" fmla="*/ 9279 h 19111"/>
                <a:gd name="connsiteX2" fmla="*/ 9504 w 19054"/>
                <a:gd name="connsiteY2" fmla="*/ -36 h 19111"/>
                <a:gd name="connsiteX3" fmla="*/ 18820 w 19054"/>
                <a:gd name="connsiteY3" fmla="*/ 9698 h 19111"/>
                <a:gd name="connsiteX4" fmla="*/ 18610 w 19054"/>
                <a:gd name="connsiteY4" fmla="*/ 11489 h 19111"/>
                <a:gd name="connsiteX5" fmla="*/ 9104 w 19054"/>
                <a:gd name="connsiteY5" fmla="*/ 19014 h 19111"/>
                <a:gd name="connsiteX6" fmla="*/ 9085 w 19054"/>
                <a:gd name="connsiteY6" fmla="*/ 19014 h 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19111">
                  <a:moveTo>
                    <a:pt x="9085" y="19014"/>
                  </a:moveTo>
                  <a:cubicBezTo>
                    <a:pt x="3827" y="18899"/>
                    <a:pt x="-344" y="14537"/>
                    <a:pt x="-230" y="9279"/>
                  </a:cubicBezTo>
                  <a:cubicBezTo>
                    <a:pt x="-106" y="4021"/>
                    <a:pt x="4247" y="-151"/>
                    <a:pt x="9504" y="-36"/>
                  </a:cubicBezTo>
                  <a:cubicBezTo>
                    <a:pt x="14772" y="87"/>
                    <a:pt x="18934" y="4440"/>
                    <a:pt x="18820" y="9698"/>
                  </a:cubicBezTo>
                  <a:cubicBezTo>
                    <a:pt x="18810" y="10308"/>
                    <a:pt x="18734" y="10898"/>
                    <a:pt x="18610" y="11489"/>
                  </a:cubicBezTo>
                  <a:cubicBezTo>
                    <a:pt x="18067" y="16194"/>
                    <a:pt x="13810" y="19566"/>
                    <a:pt x="9104" y="19014"/>
                  </a:cubicBezTo>
                  <a:cubicBezTo>
                    <a:pt x="9095" y="19014"/>
                    <a:pt x="9095" y="19014"/>
                    <a:pt x="9085" y="19014"/>
                  </a:cubicBezTo>
                  <a:close/>
                </a:path>
              </a:pathLst>
            </a:custGeom>
            <a:solidFill>
              <a:srgbClr val="0079A9"/>
            </a:solidFill>
            <a:ln w="9525" cap="flat">
              <a:noFill/>
              <a:prstDash val="solid"/>
              <a:miter/>
            </a:ln>
          </p:spPr>
          <p:txBody>
            <a:bodyPr rtlCol="0" anchor="ctr"/>
            <a:lstStyle/>
            <a:p>
              <a:endParaRPr lang="en-IN"/>
            </a:p>
          </p:txBody>
        </p:sp>
        <p:sp>
          <p:nvSpPr>
            <p:cNvPr id="320" name="Freeform: Shape 319">
              <a:extLst>
                <a:ext uri="{FF2B5EF4-FFF2-40B4-BE49-F238E27FC236}">
                  <a16:creationId xmlns:a16="http://schemas.microsoft.com/office/drawing/2014/main" xmlns="" id="{47199336-D398-C8BC-353C-286F611C809D}"/>
                </a:ext>
              </a:extLst>
            </p:cNvPr>
            <p:cNvSpPr/>
            <p:nvPr/>
          </p:nvSpPr>
          <p:spPr>
            <a:xfrm>
              <a:off x="6145945" y="2816693"/>
              <a:ext cx="15812" cy="16003"/>
            </a:xfrm>
            <a:custGeom>
              <a:avLst/>
              <a:gdLst>
                <a:gd name="connsiteX0" fmla="*/ 6019 w 15812"/>
                <a:gd name="connsiteY0" fmla="*/ 15812 h 16003"/>
                <a:gd name="connsiteX1" fmla="*/ 19 w 15812"/>
                <a:gd name="connsiteY1" fmla="*/ 5335 h 16003"/>
                <a:gd name="connsiteX2" fmla="*/ 10201 w 15812"/>
                <a:gd name="connsiteY2" fmla="*/ 410 h 16003"/>
                <a:gd name="connsiteX3" fmla="*/ 15135 w 15812"/>
                <a:gd name="connsiteY3" fmla="*/ 10592 h 16003"/>
                <a:gd name="connsiteX4" fmla="*/ 6019 w 15812"/>
                <a:gd name="connsiteY4" fmla="*/ 15812 h 16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2" h="16003">
                  <a:moveTo>
                    <a:pt x="6019" y="15812"/>
                  </a:moveTo>
                  <a:cubicBezTo>
                    <a:pt x="1552" y="14478"/>
                    <a:pt x="-1086" y="9868"/>
                    <a:pt x="19" y="5335"/>
                  </a:cubicBezTo>
                  <a:cubicBezTo>
                    <a:pt x="1466" y="1163"/>
                    <a:pt x="6029" y="-1047"/>
                    <a:pt x="10201" y="410"/>
                  </a:cubicBezTo>
                  <a:cubicBezTo>
                    <a:pt x="14382" y="1858"/>
                    <a:pt x="16582" y="6420"/>
                    <a:pt x="15135" y="10592"/>
                  </a:cubicBezTo>
                  <a:cubicBezTo>
                    <a:pt x="13820" y="14364"/>
                    <a:pt x="9934" y="16584"/>
                    <a:pt x="6019" y="15812"/>
                  </a:cubicBezTo>
                  <a:close/>
                </a:path>
              </a:pathLst>
            </a:custGeom>
            <a:solidFill>
              <a:srgbClr val="0079A9"/>
            </a:solidFill>
            <a:ln w="9525" cap="flat">
              <a:noFill/>
              <a:prstDash val="solid"/>
              <a:miter/>
            </a:ln>
          </p:spPr>
          <p:txBody>
            <a:bodyPr rtlCol="0" anchor="ctr"/>
            <a:lstStyle/>
            <a:p>
              <a:endParaRPr lang="en-IN"/>
            </a:p>
          </p:txBody>
        </p:sp>
        <p:sp>
          <p:nvSpPr>
            <p:cNvPr id="321" name="Freeform: Shape 320">
              <a:extLst>
                <a:ext uri="{FF2B5EF4-FFF2-40B4-BE49-F238E27FC236}">
                  <a16:creationId xmlns:a16="http://schemas.microsoft.com/office/drawing/2014/main" xmlns="" id="{F7EAA3CC-7000-595A-D4F9-BCCEB5EE247D}"/>
                </a:ext>
              </a:extLst>
            </p:cNvPr>
            <p:cNvSpPr/>
            <p:nvPr/>
          </p:nvSpPr>
          <p:spPr>
            <a:xfrm>
              <a:off x="6135950" y="2794551"/>
              <a:ext cx="16957" cy="17003"/>
            </a:xfrm>
            <a:custGeom>
              <a:avLst/>
              <a:gdLst>
                <a:gd name="connsiteX0" fmla="*/ 7727 w 16957"/>
                <a:gd name="connsiteY0" fmla="*/ 16903 h 17003"/>
                <a:gd name="connsiteX1" fmla="*/ -216 w 16957"/>
                <a:gd name="connsiteY1" fmla="*/ 7921 h 17003"/>
                <a:gd name="connsiteX2" fmla="*/ 8756 w 16957"/>
                <a:gd name="connsiteY2" fmla="*/ -23 h 17003"/>
                <a:gd name="connsiteX3" fmla="*/ 16710 w 16957"/>
                <a:gd name="connsiteY3" fmla="*/ 8960 h 17003"/>
                <a:gd name="connsiteX4" fmla="*/ 16586 w 16957"/>
                <a:gd name="connsiteY4" fmla="*/ 9950 h 17003"/>
                <a:gd name="connsiteX5" fmla="*/ 7842 w 16957"/>
                <a:gd name="connsiteY5" fmla="*/ 16913 h 17003"/>
                <a:gd name="connsiteX6" fmla="*/ 7727 w 16957"/>
                <a:gd name="connsiteY6" fmla="*/ 16903 h 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7" h="17003">
                  <a:moveTo>
                    <a:pt x="7727" y="16903"/>
                  </a:moveTo>
                  <a:cubicBezTo>
                    <a:pt x="3051" y="16618"/>
                    <a:pt x="-502" y="12598"/>
                    <a:pt x="-216" y="7921"/>
                  </a:cubicBezTo>
                  <a:cubicBezTo>
                    <a:pt x="69" y="3254"/>
                    <a:pt x="4089" y="-308"/>
                    <a:pt x="8756" y="-23"/>
                  </a:cubicBezTo>
                  <a:cubicBezTo>
                    <a:pt x="13433" y="263"/>
                    <a:pt x="16986" y="4283"/>
                    <a:pt x="16710" y="8960"/>
                  </a:cubicBezTo>
                  <a:cubicBezTo>
                    <a:pt x="16681" y="9293"/>
                    <a:pt x="16643" y="9626"/>
                    <a:pt x="16586" y="9950"/>
                  </a:cubicBezTo>
                  <a:cubicBezTo>
                    <a:pt x="16090" y="14284"/>
                    <a:pt x="12176" y="17408"/>
                    <a:pt x="7842" y="16913"/>
                  </a:cubicBezTo>
                  <a:cubicBezTo>
                    <a:pt x="7804" y="16913"/>
                    <a:pt x="7765" y="16913"/>
                    <a:pt x="7727" y="16903"/>
                  </a:cubicBezTo>
                  <a:close/>
                </a:path>
              </a:pathLst>
            </a:custGeom>
            <a:solidFill>
              <a:srgbClr val="0079A9"/>
            </a:solidFill>
            <a:ln w="9525" cap="flat">
              <a:noFill/>
              <a:prstDash val="solid"/>
              <a:miter/>
            </a:ln>
          </p:spPr>
          <p:txBody>
            <a:bodyPr rtlCol="0" anchor="ctr"/>
            <a:lstStyle/>
            <a:p>
              <a:endParaRPr lang="en-IN"/>
            </a:p>
          </p:txBody>
        </p:sp>
        <p:sp>
          <p:nvSpPr>
            <p:cNvPr id="322" name="Freeform: Shape 321">
              <a:extLst>
                <a:ext uri="{FF2B5EF4-FFF2-40B4-BE49-F238E27FC236}">
                  <a16:creationId xmlns:a16="http://schemas.microsoft.com/office/drawing/2014/main" xmlns="" id="{67DB8B7B-E79C-820A-23F8-212CDE54E49B}"/>
                </a:ext>
              </a:extLst>
            </p:cNvPr>
            <p:cNvSpPr/>
            <p:nvPr/>
          </p:nvSpPr>
          <p:spPr>
            <a:xfrm>
              <a:off x="6163646" y="2709570"/>
              <a:ext cx="15127" cy="17065"/>
            </a:xfrm>
            <a:custGeom>
              <a:avLst/>
              <a:gdLst>
                <a:gd name="connsiteX0" fmla="*/ 6321 w 15127"/>
                <a:gd name="connsiteY0" fmla="*/ 17017 h 17065"/>
                <a:gd name="connsiteX1" fmla="*/ -99 w 15127"/>
                <a:gd name="connsiteY1" fmla="*/ 7701 h 17065"/>
                <a:gd name="connsiteX2" fmla="*/ -61 w 15127"/>
                <a:gd name="connsiteY2" fmla="*/ 7492 h 17065"/>
                <a:gd name="connsiteX3" fmla="*/ 8321 w 15127"/>
                <a:gd name="connsiteY3" fmla="*/ -33 h 17065"/>
                <a:gd name="connsiteX4" fmla="*/ 14779 w 15127"/>
                <a:gd name="connsiteY4" fmla="*/ 9092 h 17065"/>
                <a:gd name="connsiteX5" fmla="*/ 14703 w 15127"/>
                <a:gd name="connsiteY5" fmla="*/ 9492 h 17065"/>
                <a:gd name="connsiteX6" fmla="*/ 6321 w 15127"/>
                <a:gd name="connsiteY6" fmla="*/ 17017 h 1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27" h="17065">
                  <a:moveTo>
                    <a:pt x="6321" y="17017"/>
                  </a:moveTo>
                  <a:cubicBezTo>
                    <a:pt x="1978" y="16217"/>
                    <a:pt x="-899" y="12045"/>
                    <a:pt x="-99" y="7701"/>
                  </a:cubicBezTo>
                  <a:cubicBezTo>
                    <a:pt x="-89" y="7635"/>
                    <a:pt x="-80" y="7558"/>
                    <a:pt x="-61" y="7492"/>
                  </a:cubicBezTo>
                  <a:cubicBezTo>
                    <a:pt x="244" y="3129"/>
                    <a:pt x="3959" y="-195"/>
                    <a:pt x="8321" y="-33"/>
                  </a:cubicBezTo>
                  <a:cubicBezTo>
                    <a:pt x="12626" y="700"/>
                    <a:pt x="15522" y="4787"/>
                    <a:pt x="14779" y="9092"/>
                  </a:cubicBezTo>
                  <a:cubicBezTo>
                    <a:pt x="14760" y="9225"/>
                    <a:pt x="14732" y="9359"/>
                    <a:pt x="14703" y="9492"/>
                  </a:cubicBezTo>
                  <a:cubicBezTo>
                    <a:pt x="14446" y="13873"/>
                    <a:pt x="10702" y="17236"/>
                    <a:pt x="6321" y="17017"/>
                  </a:cubicBezTo>
                  <a:close/>
                </a:path>
              </a:pathLst>
            </a:custGeom>
            <a:solidFill>
              <a:srgbClr val="0079A9"/>
            </a:solidFill>
            <a:ln w="9525" cap="flat">
              <a:noFill/>
              <a:prstDash val="solid"/>
              <a:miter/>
            </a:ln>
          </p:spPr>
          <p:txBody>
            <a:bodyPr rtlCol="0" anchor="ctr"/>
            <a:lstStyle/>
            <a:p>
              <a:endParaRPr lang="en-IN"/>
            </a:p>
          </p:txBody>
        </p:sp>
        <p:sp>
          <p:nvSpPr>
            <p:cNvPr id="323" name="Freeform: Shape 322">
              <a:extLst>
                <a:ext uri="{FF2B5EF4-FFF2-40B4-BE49-F238E27FC236}">
                  <a16:creationId xmlns:a16="http://schemas.microsoft.com/office/drawing/2014/main" xmlns="" id="{FE310ACF-7CFE-2143-2AE9-3C4D05153742}"/>
                </a:ext>
              </a:extLst>
            </p:cNvPr>
            <p:cNvSpPr/>
            <p:nvPr/>
          </p:nvSpPr>
          <p:spPr>
            <a:xfrm>
              <a:off x="6140979" y="2763689"/>
              <a:ext cx="22293" cy="22325"/>
            </a:xfrm>
            <a:custGeom>
              <a:avLst/>
              <a:gdLst>
                <a:gd name="connsiteX0" fmla="*/ 10509 w 22293"/>
                <a:gd name="connsiteY0" fmla="*/ 22239 h 22325"/>
                <a:gd name="connsiteX1" fmla="*/ -225 w 22293"/>
                <a:gd name="connsiteY1" fmla="*/ 10694 h 22325"/>
                <a:gd name="connsiteX2" fmla="*/ 11319 w 22293"/>
                <a:gd name="connsiteY2" fmla="*/ -31 h 22325"/>
                <a:gd name="connsiteX3" fmla="*/ 22054 w 22293"/>
                <a:gd name="connsiteY3" fmla="*/ 11504 h 22325"/>
                <a:gd name="connsiteX4" fmla="*/ 21939 w 22293"/>
                <a:gd name="connsiteY4" fmla="*/ 12714 h 22325"/>
                <a:gd name="connsiteX5" fmla="*/ 10595 w 22293"/>
                <a:gd name="connsiteY5" fmla="*/ 22248 h 22325"/>
                <a:gd name="connsiteX6" fmla="*/ 10509 w 22293"/>
                <a:gd name="connsiteY6" fmla="*/ 22239 h 2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93" h="22325">
                  <a:moveTo>
                    <a:pt x="10509" y="22239"/>
                  </a:moveTo>
                  <a:cubicBezTo>
                    <a:pt x="4356" y="22020"/>
                    <a:pt x="-444" y="16848"/>
                    <a:pt x="-225" y="10694"/>
                  </a:cubicBezTo>
                  <a:cubicBezTo>
                    <a:pt x="-6" y="4551"/>
                    <a:pt x="5166" y="-259"/>
                    <a:pt x="11319" y="-31"/>
                  </a:cubicBezTo>
                  <a:cubicBezTo>
                    <a:pt x="17463" y="188"/>
                    <a:pt x="22273" y="5351"/>
                    <a:pt x="22054" y="11504"/>
                  </a:cubicBezTo>
                  <a:cubicBezTo>
                    <a:pt x="22034" y="11914"/>
                    <a:pt x="21996" y="12314"/>
                    <a:pt x="21939" y="12714"/>
                  </a:cubicBezTo>
                  <a:cubicBezTo>
                    <a:pt x="21444" y="18476"/>
                    <a:pt x="16358" y="22744"/>
                    <a:pt x="10595" y="22248"/>
                  </a:cubicBezTo>
                  <a:cubicBezTo>
                    <a:pt x="10567" y="22248"/>
                    <a:pt x="10538" y="22239"/>
                    <a:pt x="10509" y="22239"/>
                  </a:cubicBezTo>
                  <a:close/>
                </a:path>
              </a:pathLst>
            </a:custGeom>
            <a:solidFill>
              <a:srgbClr val="0079A9"/>
            </a:solidFill>
            <a:ln w="9525" cap="flat">
              <a:noFill/>
              <a:prstDash val="solid"/>
              <a:miter/>
            </a:ln>
          </p:spPr>
          <p:txBody>
            <a:bodyPr rtlCol="0" anchor="ctr"/>
            <a:lstStyle/>
            <a:p>
              <a:endParaRPr lang="en-IN"/>
            </a:p>
          </p:txBody>
        </p:sp>
        <p:sp>
          <p:nvSpPr>
            <p:cNvPr id="324" name="Freeform: Shape 323">
              <a:extLst>
                <a:ext uri="{FF2B5EF4-FFF2-40B4-BE49-F238E27FC236}">
                  <a16:creationId xmlns:a16="http://schemas.microsoft.com/office/drawing/2014/main" xmlns="" id="{79E46CBD-2A76-BAE5-DD50-A96324B621FB}"/>
                </a:ext>
              </a:extLst>
            </p:cNvPr>
            <p:cNvSpPr/>
            <p:nvPr/>
          </p:nvSpPr>
          <p:spPr>
            <a:xfrm>
              <a:off x="6031636" y="2772511"/>
              <a:ext cx="7949" cy="8261"/>
            </a:xfrm>
            <a:custGeom>
              <a:avLst/>
              <a:gdLst>
                <a:gd name="connsiteX0" fmla="*/ 3075 w 7949"/>
                <a:gd name="connsiteY0" fmla="*/ 8178 h 8261"/>
                <a:gd name="connsiteX1" fmla="*/ -163 w 7949"/>
                <a:gd name="connsiteY1" fmla="*/ 3415 h 8261"/>
                <a:gd name="connsiteX2" fmla="*/ 4409 w 7949"/>
                <a:gd name="connsiteY2" fmla="*/ -14 h 8261"/>
                <a:gd name="connsiteX3" fmla="*/ 7647 w 7949"/>
                <a:gd name="connsiteY3" fmla="*/ 4749 h 8261"/>
                <a:gd name="connsiteX4" fmla="*/ 3152 w 7949"/>
                <a:gd name="connsiteY4" fmla="*/ 8187 h 8261"/>
                <a:gd name="connsiteX5" fmla="*/ 3075 w 7949"/>
                <a:gd name="connsiteY5" fmla="*/ 8178 h 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9" h="8261">
                  <a:moveTo>
                    <a:pt x="3075" y="8178"/>
                  </a:moveTo>
                  <a:cubicBezTo>
                    <a:pt x="875" y="7749"/>
                    <a:pt x="-573" y="5625"/>
                    <a:pt x="-163" y="3415"/>
                  </a:cubicBezTo>
                  <a:cubicBezTo>
                    <a:pt x="227" y="1253"/>
                    <a:pt x="2218" y="-252"/>
                    <a:pt x="4409" y="-14"/>
                  </a:cubicBezTo>
                  <a:cubicBezTo>
                    <a:pt x="6609" y="415"/>
                    <a:pt x="8057" y="2539"/>
                    <a:pt x="7647" y="4749"/>
                  </a:cubicBezTo>
                  <a:cubicBezTo>
                    <a:pt x="7362" y="6939"/>
                    <a:pt x="5342" y="8482"/>
                    <a:pt x="3152" y="8187"/>
                  </a:cubicBezTo>
                  <a:cubicBezTo>
                    <a:pt x="3133" y="8187"/>
                    <a:pt x="3104" y="8178"/>
                    <a:pt x="3075" y="8178"/>
                  </a:cubicBezTo>
                  <a:close/>
                </a:path>
              </a:pathLst>
            </a:custGeom>
            <a:solidFill>
              <a:srgbClr val="0079A9"/>
            </a:solidFill>
            <a:ln w="9525" cap="flat">
              <a:noFill/>
              <a:prstDash val="solid"/>
              <a:miter/>
            </a:ln>
          </p:spPr>
          <p:txBody>
            <a:bodyPr rtlCol="0" anchor="ctr"/>
            <a:lstStyle/>
            <a:p>
              <a:endParaRPr lang="en-IN"/>
            </a:p>
          </p:txBody>
        </p:sp>
        <p:sp>
          <p:nvSpPr>
            <p:cNvPr id="325" name="Freeform: Shape 324">
              <a:extLst>
                <a:ext uri="{FF2B5EF4-FFF2-40B4-BE49-F238E27FC236}">
                  <a16:creationId xmlns:a16="http://schemas.microsoft.com/office/drawing/2014/main" xmlns="" id="{3CAAD411-CD3D-A999-26CB-68C37126234C}"/>
                </a:ext>
              </a:extLst>
            </p:cNvPr>
            <p:cNvSpPr/>
            <p:nvPr/>
          </p:nvSpPr>
          <p:spPr>
            <a:xfrm>
              <a:off x="6049951" y="2756929"/>
              <a:ext cx="8380" cy="8401"/>
            </a:xfrm>
            <a:custGeom>
              <a:avLst/>
              <a:gdLst>
                <a:gd name="connsiteX0" fmla="*/ 3620 w 8380"/>
                <a:gd name="connsiteY0" fmla="*/ 8329 h 8401"/>
                <a:gd name="connsiteX1" fmla="*/ -218 w 8380"/>
                <a:gd name="connsiteY1" fmla="*/ 3814 h 8401"/>
                <a:gd name="connsiteX2" fmla="*/ 4297 w 8380"/>
                <a:gd name="connsiteY2" fmla="*/ -24 h 8401"/>
                <a:gd name="connsiteX3" fmla="*/ 8135 w 8380"/>
                <a:gd name="connsiteY3" fmla="*/ 4491 h 8401"/>
                <a:gd name="connsiteX4" fmla="*/ 8097 w 8380"/>
                <a:gd name="connsiteY4" fmla="*/ 4805 h 8401"/>
                <a:gd name="connsiteX5" fmla="*/ 3678 w 8380"/>
                <a:gd name="connsiteY5" fmla="*/ 8339 h 8401"/>
                <a:gd name="connsiteX6" fmla="*/ 3620 w 8380"/>
                <a:gd name="connsiteY6" fmla="*/ 8329 h 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0" h="8401">
                  <a:moveTo>
                    <a:pt x="3620" y="8329"/>
                  </a:moveTo>
                  <a:cubicBezTo>
                    <a:pt x="1315" y="8139"/>
                    <a:pt x="-409" y="6119"/>
                    <a:pt x="-218" y="3814"/>
                  </a:cubicBezTo>
                  <a:cubicBezTo>
                    <a:pt x="-37" y="1509"/>
                    <a:pt x="1992" y="-215"/>
                    <a:pt x="4297" y="-24"/>
                  </a:cubicBezTo>
                  <a:cubicBezTo>
                    <a:pt x="6602" y="157"/>
                    <a:pt x="8316" y="2186"/>
                    <a:pt x="8135" y="4491"/>
                  </a:cubicBezTo>
                  <a:cubicBezTo>
                    <a:pt x="8126" y="4595"/>
                    <a:pt x="8116" y="4700"/>
                    <a:pt x="8097" y="4805"/>
                  </a:cubicBezTo>
                  <a:cubicBezTo>
                    <a:pt x="7849" y="7005"/>
                    <a:pt x="5868" y="8577"/>
                    <a:pt x="3678" y="8339"/>
                  </a:cubicBezTo>
                  <a:cubicBezTo>
                    <a:pt x="3658" y="8329"/>
                    <a:pt x="3640" y="8329"/>
                    <a:pt x="3620" y="8329"/>
                  </a:cubicBezTo>
                  <a:close/>
                </a:path>
              </a:pathLst>
            </a:custGeom>
            <a:solidFill>
              <a:srgbClr val="0079A9"/>
            </a:solidFill>
            <a:ln w="9525" cap="flat">
              <a:noFill/>
              <a:prstDash val="solid"/>
              <a:miter/>
            </a:ln>
          </p:spPr>
          <p:txBody>
            <a:bodyPr rtlCol="0" anchor="ctr"/>
            <a:lstStyle/>
            <a:p>
              <a:endParaRPr lang="en-IN"/>
            </a:p>
          </p:txBody>
        </p:sp>
        <p:sp>
          <p:nvSpPr>
            <p:cNvPr id="326" name="Freeform: Shape 325">
              <a:extLst>
                <a:ext uri="{FF2B5EF4-FFF2-40B4-BE49-F238E27FC236}">
                  <a16:creationId xmlns:a16="http://schemas.microsoft.com/office/drawing/2014/main" xmlns="" id="{02E32657-50C3-4FC2-F764-8598FDDE3C48}"/>
                </a:ext>
              </a:extLst>
            </p:cNvPr>
            <p:cNvSpPr/>
            <p:nvPr/>
          </p:nvSpPr>
          <p:spPr>
            <a:xfrm>
              <a:off x="6049794" y="2782588"/>
              <a:ext cx="8590" cy="8948"/>
            </a:xfrm>
            <a:custGeom>
              <a:avLst/>
              <a:gdLst>
                <a:gd name="connsiteX0" fmla="*/ 3206 w 8590"/>
                <a:gd name="connsiteY0" fmla="*/ 8864 h 8948"/>
                <a:gd name="connsiteX1" fmla="*/ -147 w 8590"/>
                <a:gd name="connsiteY1" fmla="*/ 3816 h 8948"/>
                <a:gd name="connsiteX2" fmla="*/ -128 w 8590"/>
                <a:gd name="connsiteY2" fmla="*/ 3721 h 8948"/>
                <a:gd name="connsiteX3" fmla="*/ 4825 w 8590"/>
                <a:gd name="connsiteY3" fmla="*/ 6 h 8948"/>
                <a:gd name="connsiteX4" fmla="*/ 8292 w 8590"/>
                <a:gd name="connsiteY4" fmla="*/ 4978 h 8948"/>
                <a:gd name="connsiteX5" fmla="*/ 8254 w 8590"/>
                <a:gd name="connsiteY5" fmla="*/ 5150 h 8948"/>
                <a:gd name="connsiteX6" fmla="*/ 3206 w 8590"/>
                <a:gd name="connsiteY6" fmla="*/ 8864 h 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90" h="8948">
                  <a:moveTo>
                    <a:pt x="3206" y="8864"/>
                  </a:moveTo>
                  <a:cubicBezTo>
                    <a:pt x="882" y="8398"/>
                    <a:pt x="-614" y="6131"/>
                    <a:pt x="-147" y="3816"/>
                  </a:cubicBezTo>
                  <a:cubicBezTo>
                    <a:pt x="-138" y="3788"/>
                    <a:pt x="-138" y="3749"/>
                    <a:pt x="-128" y="3721"/>
                  </a:cubicBezTo>
                  <a:cubicBezTo>
                    <a:pt x="215" y="1330"/>
                    <a:pt x="2434" y="-337"/>
                    <a:pt x="4825" y="6"/>
                  </a:cubicBezTo>
                  <a:cubicBezTo>
                    <a:pt x="7158" y="425"/>
                    <a:pt x="8701" y="2654"/>
                    <a:pt x="8292" y="4978"/>
                  </a:cubicBezTo>
                  <a:cubicBezTo>
                    <a:pt x="8273" y="5035"/>
                    <a:pt x="8263" y="5092"/>
                    <a:pt x="8254" y="5150"/>
                  </a:cubicBezTo>
                  <a:cubicBezTo>
                    <a:pt x="7863" y="7559"/>
                    <a:pt x="5615" y="9207"/>
                    <a:pt x="3206" y="8864"/>
                  </a:cubicBezTo>
                  <a:close/>
                </a:path>
              </a:pathLst>
            </a:custGeom>
            <a:solidFill>
              <a:srgbClr val="0079A9"/>
            </a:solidFill>
            <a:ln w="9525" cap="flat">
              <a:noFill/>
              <a:prstDash val="solid"/>
              <a:miter/>
            </a:ln>
          </p:spPr>
          <p:txBody>
            <a:bodyPr rtlCol="0" anchor="ctr"/>
            <a:lstStyle/>
            <a:p>
              <a:endParaRPr lang="en-IN"/>
            </a:p>
          </p:txBody>
        </p:sp>
        <p:sp>
          <p:nvSpPr>
            <p:cNvPr id="327" name="Freeform: Shape 326">
              <a:extLst>
                <a:ext uri="{FF2B5EF4-FFF2-40B4-BE49-F238E27FC236}">
                  <a16:creationId xmlns:a16="http://schemas.microsoft.com/office/drawing/2014/main" xmlns="" id="{326A057A-7284-88F2-2DEF-76BD3F2D4E31}"/>
                </a:ext>
              </a:extLst>
            </p:cNvPr>
            <p:cNvSpPr/>
            <p:nvPr/>
          </p:nvSpPr>
          <p:spPr>
            <a:xfrm>
              <a:off x="6144478" y="2736150"/>
              <a:ext cx="13533" cy="15335"/>
            </a:xfrm>
            <a:custGeom>
              <a:avLst/>
              <a:gdLst>
                <a:gd name="connsiteX0" fmla="*/ 5487 w 13533"/>
                <a:gd name="connsiteY0" fmla="*/ 15297 h 15335"/>
                <a:gd name="connsiteX1" fmla="*/ 57 w 13533"/>
                <a:gd name="connsiteY1" fmla="*/ 5676 h 15335"/>
                <a:gd name="connsiteX2" fmla="*/ 7582 w 13533"/>
                <a:gd name="connsiteY2" fmla="*/ -39 h 15335"/>
                <a:gd name="connsiteX3" fmla="*/ 13011 w 13533"/>
                <a:gd name="connsiteY3" fmla="*/ 9582 h 15335"/>
                <a:gd name="connsiteX4" fmla="*/ 5487 w 13533"/>
                <a:gd name="connsiteY4" fmla="*/ 15297 h 15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 h="15335">
                  <a:moveTo>
                    <a:pt x="5487" y="15297"/>
                  </a:moveTo>
                  <a:cubicBezTo>
                    <a:pt x="1334" y="14144"/>
                    <a:pt x="-1105" y="9839"/>
                    <a:pt x="57" y="5676"/>
                  </a:cubicBezTo>
                  <a:cubicBezTo>
                    <a:pt x="991" y="2295"/>
                    <a:pt x="4077" y="-39"/>
                    <a:pt x="7582" y="-39"/>
                  </a:cubicBezTo>
                  <a:cubicBezTo>
                    <a:pt x="11735" y="1114"/>
                    <a:pt x="14173" y="5419"/>
                    <a:pt x="13011" y="9582"/>
                  </a:cubicBezTo>
                  <a:cubicBezTo>
                    <a:pt x="12068" y="12963"/>
                    <a:pt x="8992" y="15297"/>
                    <a:pt x="5487" y="15297"/>
                  </a:cubicBezTo>
                  <a:close/>
                </a:path>
              </a:pathLst>
            </a:custGeom>
            <a:solidFill>
              <a:srgbClr val="0079A9"/>
            </a:solidFill>
            <a:ln w="9525" cap="flat">
              <a:noFill/>
              <a:prstDash val="solid"/>
              <a:miter/>
            </a:ln>
          </p:spPr>
          <p:txBody>
            <a:bodyPr rtlCol="0" anchor="ctr"/>
            <a:lstStyle/>
            <a:p>
              <a:endParaRPr lang="en-IN"/>
            </a:p>
          </p:txBody>
        </p:sp>
        <p:sp>
          <p:nvSpPr>
            <p:cNvPr id="328" name="Freeform: Shape 327">
              <a:extLst>
                <a:ext uri="{FF2B5EF4-FFF2-40B4-BE49-F238E27FC236}">
                  <a16:creationId xmlns:a16="http://schemas.microsoft.com/office/drawing/2014/main" xmlns="" id="{6F5874A1-187F-32E5-8736-47D9E34ED3F1}"/>
                </a:ext>
              </a:extLst>
            </p:cNvPr>
            <p:cNvSpPr/>
            <p:nvPr/>
          </p:nvSpPr>
          <p:spPr>
            <a:xfrm>
              <a:off x="6143239" y="2716708"/>
              <a:ext cx="13013" cy="14775"/>
            </a:xfrm>
            <a:custGeom>
              <a:avLst/>
              <a:gdLst>
                <a:gd name="connsiteX0" fmla="*/ 5487 w 13013"/>
                <a:gd name="connsiteY0" fmla="*/ 14737 h 14775"/>
                <a:gd name="connsiteX1" fmla="*/ -133 w 13013"/>
                <a:gd name="connsiteY1" fmla="*/ 6545 h 14775"/>
                <a:gd name="connsiteX2" fmla="*/ 7297 w 13013"/>
                <a:gd name="connsiteY2" fmla="*/ -27 h 14775"/>
                <a:gd name="connsiteX3" fmla="*/ 12498 w 13013"/>
                <a:gd name="connsiteY3" fmla="*/ 9260 h 14775"/>
                <a:gd name="connsiteX4" fmla="*/ 5487 w 13013"/>
                <a:gd name="connsiteY4" fmla="*/ 14737 h 1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13" h="14775">
                  <a:moveTo>
                    <a:pt x="5487" y="14737"/>
                  </a:moveTo>
                  <a:cubicBezTo>
                    <a:pt x="1715" y="13965"/>
                    <a:pt x="-771" y="10346"/>
                    <a:pt x="-133" y="6545"/>
                  </a:cubicBezTo>
                  <a:cubicBezTo>
                    <a:pt x="125" y="2687"/>
                    <a:pt x="3439" y="-246"/>
                    <a:pt x="7297" y="-27"/>
                  </a:cubicBezTo>
                  <a:cubicBezTo>
                    <a:pt x="11297" y="1097"/>
                    <a:pt x="13621" y="5259"/>
                    <a:pt x="12498" y="9260"/>
                  </a:cubicBezTo>
                  <a:cubicBezTo>
                    <a:pt x="11612" y="12422"/>
                    <a:pt x="8773" y="14632"/>
                    <a:pt x="5487" y="14737"/>
                  </a:cubicBezTo>
                  <a:close/>
                </a:path>
              </a:pathLst>
            </a:custGeom>
            <a:solidFill>
              <a:srgbClr val="0079A9"/>
            </a:solidFill>
            <a:ln w="9525" cap="flat">
              <a:noFill/>
              <a:prstDash val="solid"/>
              <a:miter/>
            </a:ln>
          </p:spPr>
          <p:txBody>
            <a:bodyPr rtlCol="0" anchor="ctr"/>
            <a:lstStyle/>
            <a:p>
              <a:endParaRPr lang="en-IN"/>
            </a:p>
          </p:txBody>
        </p:sp>
        <p:sp>
          <p:nvSpPr>
            <p:cNvPr id="329" name="Freeform: Shape 328">
              <a:extLst>
                <a:ext uri="{FF2B5EF4-FFF2-40B4-BE49-F238E27FC236}">
                  <a16:creationId xmlns:a16="http://schemas.microsoft.com/office/drawing/2014/main" xmlns="" id="{158104B1-9BDB-EE1E-FC56-BED31EBA66C6}"/>
                </a:ext>
              </a:extLst>
            </p:cNvPr>
            <p:cNvSpPr/>
            <p:nvPr/>
          </p:nvSpPr>
          <p:spPr>
            <a:xfrm>
              <a:off x="6127069" y="2823114"/>
              <a:ext cx="6404" cy="7370"/>
            </a:xfrm>
            <a:custGeom>
              <a:avLst/>
              <a:gdLst>
                <a:gd name="connsiteX0" fmla="*/ 2130 w 6404"/>
                <a:gd name="connsiteY0" fmla="*/ 7296 h 7370"/>
                <a:gd name="connsiteX1" fmla="*/ 54 w 6404"/>
                <a:gd name="connsiteY1" fmla="*/ 2324 h 7370"/>
                <a:gd name="connsiteX2" fmla="*/ 3559 w 6404"/>
                <a:gd name="connsiteY2" fmla="*/ -39 h 7370"/>
                <a:gd name="connsiteX3" fmla="*/ 6074 w 6404"/>
                <a:gd name="connsiteY3" fmla="*/ 4105 h 7370"/>
                <a:gd name="connsiteX4" fmla="*/ 6036 w 6404"/>
                <a:gd name="connsiteY4" fmla="*/ 4248 h 7370"/>
                <a:gd name="connsiteX5" fmla="*/ 2283 w 6404"/>
                <a:gd name="connsiteY5" fmla="*/ 7315 h 7370"/>
                <a:gd name="connsiteX6" fmla="*/ 2130 w 6404"/>
                <a:gd name="connsiteY6" fmla="*/ 7296 h 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04" h="7370">
                  <a:moveTo>
                    <a:pt x="2130" y="7296"/>
                  </a:moveTo>
                  <a:cubicBezTo>
                    <a:pt x="187" y="6495"/>
                    <a:pt x="-746" y="4267"/>
                    <a:pt x="54" y="2324"/>
                  </a:cubicBezTo>
                  <a:cubicBezTo>
                    <a:pt x="635" y="904"/>
                    <a:pt x="2026" y="-29"/>
                    <a:pt x="3559" y="-39"/>
                  </a:cubicBezTo>
                  <a:cubicBezTo>
                    <a:pt x="5397" y="409"/>
                    <a:pt x="6522" y="2266"/>
                    <a:pt x="6074" y="4105"/>
                  </a:cubicBezTo>
                  <a:cubicBezTo>
                    <a:pt x="6064" y="4152"/>
                    <a:pt x="6045" y="4200"/>
                    <a:pt x="6036" y="4248"/>
                  </a:cubicBezTo>
                  <a:cubicBezTo>
                    <a:pt x="5845" y="6134"/>
                    <a:pt x="4159" y="7505"/>
                    <a:pt x="2283" y="7315"/>
                  </a:cubicBezTo>
                  <a:cubicBezTo>
                    <a:pt x="2226" y="7305"/>
                    <a:pt x="2178" y="7305"/>
                    <a:pt x="2130" y="7296"/>
                  </a:cubicBezTo>
                  <a:close/>
                </a:path>
              </a:pathLst>
            </a:custGeom>
            <a:solidFill>
              <a:srgbClr val="0079A9"/>
            </a:solidFill>
            <a:ln w="9525" cap="flat">
              <a:noFill/>
              <a:prstDash val="solid"/>
              <a:miter/>
            </a:ln>
          </p:spPr>
          <p:txBody>
            <a:bodyPr rtlCol="0" anchor="ctr"/>
            <a:lstStyle/>
            <a:p>
              <a:endParaRPr lang="en-IN"/>
            </a:p>
          </p:txBody>
        </p:sp>
        <p:sp>
          <p:nvSpPr>
            <p:cNvPr id="330" name="Freeform: Shape 329">
              <a:extLst>
                <a:ext uri="{FF2B5EF4-FFF2-40B4-BE49-F238E27FC236}">
                  <a16:creationId xmlns:a16="http://schemas.microsoft.com/office/drawing/2014/main" xmlns="" id="{7C2BBEED-B088-738E-B6CE-694C074FB5E2}"/>
                </a:ext>
              </a:extLst>
            </p:cNvPr>
            <p:cNvSpPr/>
            <p:nvPr/>
          </p:nvSpPr>
          <p:spPr>
            <a:xfrm>
              <a:off x="6103745" y="2803492"/>
              <a:ext cx="18927" cy="19053"/>
            </a:xfrm>
            <a:custGeom>
              <a:avLst/>
              <a:gdLst>
                <a:gd name="connsiteX0" fmla="*/ 7262 w 18927"/>
                <a:gd name="connsiteY0" fmla="*/ 18821 h 19053"/>
                <a:gd name="connsiteX1" fmla="*/ 23 w 18927"/>
                <a:gd name="connsiteY1" fmla="*/ 6819 h 19053"/>
                <a:gd name="connsiteX2" fmla="*/ 11834 w 18927"/>
                <a:gd name="connsiteY2" fmla="*/ 343 h 19053"/>
                <a:gd name="connsiteX3" fmla="*/ 18311 w 18927"/>
                <a:gd name="connsiteY3" fmla="*/ 12154 h 19053"/>
                <a:gd name="connsiteX4" fmla="*/ 7262 w 18927"/>
                <a:gd name="connsiteY4" fmla="*/ 18821 h 19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27" h="19053">
                  <a:moveTo>
                    <a:pt x="7262" y="18821"/>
                  </a:moveTo>
                  <a:cubicBezTo>
                    <a:pt x="2014" y="17421"/>
                    <a:pt x="-1187" y="12115"/>
                    <a:pt x="23" y="6819"/>
                  </a:cubicBezTo>
                  <a:cubicBezTo>
                    <a:pt x="1499" y="1771"/>
                    <a:pt x="6786" y="-1124"/>
                    <a:pt x="11834" y="343"/>
                  </a:cubicBezTo>
                  <a:cubicBezTo>
                    <a:pt x="16882" y="1819"/>
                    <a:pt x="19787" y="7105"/>
                    <a:pt x="18311" y="12154"/>
                  </a:cubicBezTo>
                  <a:cubicBezTo>
                    <a:pt x="16920" y="16916"/>
                    <a:pt x="12120" y="19812"/>
                    <a:pt x="7262" y="18821"/>
                  </a:cubicBezTo>
                  <a:close/>
                </a:path>
              </a:pathLst>
            </a:custGeom>
            <a:solidFill>
              <a:srgbClr val="0079A9"/>
            </a:solidFill>
            <a:ln w="9525" cap="flat">
              <a:noFill/>
              <a:prstDash val="solid"/>
              <a:miter/>
            </a:ln>
          </p:spPr>
          <p:txBody>
            <a:bodyPr rtlCol="0" anchor="ctr"/>
            <a:lstStyle/>
            <a:p>
              <a:endParaRPr lang="en-IN"/>
            </a:p>
          </p:txBody>
        </p:sp>
        <p:sp>
          <p:nvSpPr>
            <p:cNvPr id="331" name="Freeform: Shape 330">
              <a:extLst>
                <a:ext uri="{FF2B5EF4-FFF2-40B4-BE49-F238E27FC236}">
                  <a16:creationId xmlns:a16="http://schemas.microsoft.com/office/drawing/2014/main" xmlns="" id="{581BB4DC-2EB0-04A8-2E43-7C5C418EF807}"/>
                </a:ext>
              </a:extLst>
            </p:cNvPr>
            <p:cNvSpPr/>
            <p:nvPr/>
          </p:nvSpPr>
          <p:spPr>
            <a:xfrm>
              <a:off x="6113984" y="2767956"/>
              <a:ext cx="26894" cy="30209"/>
            </a:xfrm>
            <a:custGeom>
              <a:avLst/>
              <a:gdLst>
                <a:gd name="connsiteX0" fmla="*/ 10739 w 26894"/>
                <a:gd name="connsiteY0" fmla="*/ 30163 h 30209"/>
                <a:gd name="connsiteX1" fmla="*/ 432 w 26894"/>
                <a:gd name="connsiteY1" fmla="*/ 10932 h 30209"/>
                <a:gd name="connsiteX2" fmla="*/ 15691 w 26894"/>
                <a:gd name="connsiteY2" fmla="*/ -31 h 30209"/>
                <a:gd name="connsiteX3" fmla="*/ 25997 w 26894"/>
                <a:gd name="connsiteY3" fmla="*/ 19200 h 30209"/>
                <a:gd name="connsiteX4" fmla="*/ 10739 w 26894"/>
                <a:gd name="connsiteY4" fmla="*/ 30163 h 3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94" h="30209">
                  <a:moveTo>
                    <a:pt x="10739" y="30163"/>
                  </a:moveTo>
                  <a:cubicBezTo>
                    <a:pt x="2576" y="27696"/>
                    <a:pt x="-2035" y="19086"/>
                    <a:pt x="432" y="10932"/>
                  </a:cubicBezTo>
                  <a:cubicBezTo>
                    <a:pt x="2452" y="4246"/>
                    <a:pt x="8710" y="-250"/>
                    <a:pt x="15691" y="-31"/>
                  </a:cubicBezTo>
                  <a:cubicBezTo>
                    <a:pt x="23845" y="2436"/>
                    <a:pt x="28464" y="11047"/>
                    <a:pt x="25997" y="19200"/>
                  </a:cubicBezTo>
                  <a:cubicBezTo>
                    <a:pt x="23978" y="25887"/>
                    <a:pt x="17720" y="30382"/>
                    <a:pt x="10739" y="30163"/>
                  </a:cubicBezTo>
                  <a:close/>
                </a:path>
              </a:pathLst>
            </a:custGeom>
            <a:solidFill>
              <a:srgbClr val="0079A9"/>
            </a:solidFill>
            <a:ln w="9525" cap="flat">
              <a:noFill/>
              <a:prstDash val="solid"/>
              <a:miter/>
            </a:ln>
          </p:spPr>
          <p:txBody>
            <a:bodyPr rtlCol="0" anchor="ctr"/>
            <a:lstStyle/>
            <a:p>
              <a:endParaRPr lang="en-IN"/>
            </a:p>
          </p:txBody>
        </p:sp>
        <p:sp>
          <p:nvSpPr>
            <p:cNvPr id="332" name="Freeform: Shape 331">
              <a:extLst>
                <a:ext uri="{FF2B5EF4-FFF2-40B4-BE49-F238E27FC236}">
                  <a16:creationId xmlns:a16="http://schemas.microsoft.com/office/drawing/2014/main" xmlns="" id="{68CDBCC2-C923-B5A4-2161-A037E8CD7241}"/>
                </a:ext>
              </a:extLst>
            </p:cNvPr>
            <p:cNvSpPr/>
            <p:nvPr/>
          </p:nvSpPr>
          <p:spPr>
            <a:xfrm>
              <a:off x="6124937" y="2747006"/>
              <a:ext cx="14991" cy="16673"/>
            </a:xfrm>
            <a:custGeom>
              <a:avLst/>
              <a:gdLst>
                <a:gd name="connsiteX0" fmla="*/ 6073 w 14991"/>
                <a:gd name="connsiteY0" fmla="*/ 16633 h 16673"/>
                <a:gd name="connsiteX1" fmla="*/ 53 w 14991"/>
                <a:gd name="connsiteY1" fmla="*/ 6269 h 16673"/>
                <a:gd name="connsiteX2" fmla="*/ 8454 w 14991"/>
                <a:gd name="connsiteY2" fmla="*/ -36 h 16673"/>
                <a:gd name="connsiteX3" fmla="*/ 14474 w 14991"/>
                <a:gd name="connsiteY3" fmla="*/ 10327 h 16673"/>
                <a:gd name="connsiteX4" fmla="*/ 6073 w 14991"/>
                <a:gd name="connsiteY4" fmla="*/ 16633 h 16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1" h="16673">
                  <a:moveTo>
                    <a:pt x="6073" y="16633"/>
                  </a:moveTo>
                  <a:cubicBezTo>
                    <a:pt x="1548" y="15433"/>
                    <a:pt x="-1147" y="10794"/>
                    <a:pt x="53" y="6269"/>
                  </a:cubicBezTo>
                  <a:cubicBezTo>
                    <a:pt x="1053" y="2479"/>
                    <a:pt x="4530" y="-131"/>
                    <a:pt x="8454" y="-36"/>
                  </a:cubicBezTo>
                  <a:cubicBezTo>
                    <a:pt x="12978" y="1164"/>
                    <a:pt x="15674" y="5803"/>
                    <a:pt x="14474" y="10327"/>
                  </a:cubicBezTo>
                  <a:cubicBezTo>
                    <a:pt x="13474" y="14118"/>
                    <a:pt x="9997" y="16728"/>
                    <a:pt x="6073" y="16633"/>
                  </a:cubicBezTo>
                  <a:close/>
                </a:path>
              </a:pathLst>
            </a:custGeom>
            <a:solidFill>
              <a:srgbClr val="0079A9"/>
            </a:solidFill>
            <a:ln w="9525" cap="flat">
              <a:noFill/>
              <a:prstDash val="solid"/>
              <a:miter/>
            </a:ln>
          </p:spPr>
          <p:txBody>
            <a:bodyPr rtlCol="0" anchor="ctr"/>
            <a:lstStyle/>
            <a:p>
              <a:endParaRPr lang="en-IN"/>
            </a:p>
          </p:txBody>
        </p:sp>
        <p:sp>
          <p:nvSpPr>
            <p:cNvPr id="333" name="Freeform: Shape 332">
              <a:extLst>
                <a:ext uri="{FF2B5EF4-FFF2-40B4-BE49-F238E27FC236}">
                  <a16:creationId xmlns:a16="http://schemas.microsoft.com/office/drawing/2014/main" xmlns="" id="{F3434A6B-4EEF-15D4-7969-00421976F4D0}"/>
                </a:ext>
              </a:extLst>
            </p:cNvPr>
            <p:cNvSpPr/>
            <p:nvPr/>
          </p:nvSpPr>
          <p:spPr>
            <a:xfrm>
              <a:off x="6123073" y="2726239"/>
              <a:ext cx="11895" cy="12979"/>
            </a:xfrm>
            <a:custGeom>
              <a:avLst/>
              <a:gdLst>
                <a:gd name="connsiteX0" fmla="*/ 4793 w 11895"/>
                <a:gd name="connsiteY0" fmla="*/ 12921 h 12979"/>
                <a:gd name="connsiteX1" fmla="*/ -45 w 11895"/>
                <a:gd name="connsiteY1" fmla="*/ 4986 h 12979"/>
                <a:gd name="connsiteX2" fmla="*/ 6603 w 11895"/>
                <a:gd name="connsiteY2" fmla="*/ -33 h 12979"/>
                <a:gd name="connsiteX3" fmla="*/ 11556 w 11895"/>
                <a:gd name="connsiteY3" fmla="*/ 7186 h 12979"/>
                <a:gd name="connsiteX4" fmla="*/ 11556 w 11895"/>
                <a:gd name="connsiteY4" fmla="*/ 7206 h 12979"/>
                <a:gd name="connsiteX5" fmla="*/ 4793 w 11895"/>
                <a:gd name="connsiteY5" fmla="*/ 12921 h 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5" h="12979">
                  <a:moveTo>
                    <a:pt x="4793" y="12921"/>
                  </a:moveTo>
                  <a:cubicBezTo>
                    <a:pt x="1269" y="12063"/>
                    <a:pt x="-903" y="8510"/>
                    <a:pt x="-45" y="4986"/>
                  </a:cubicBezTo>
                  <a:cubicBezTo>
                    <a:pt x="697" y="1938"/>
                    <a:pt x="3479" y="-157"/>
                    <a:pt x="6603" y="-33"/>
                  </a:cubicBezTo>
                  <a:cubicBezTo>
                    <a:pt x="9966" y="595"/>
                    <a:pt x="12185" y="3824"/>
                    <a:pt x="11556" y="7186"/>
                  </a:cubicBezTo>
                  <a:cubicBezTo>
                    <a:pt x="11556" y="7196"/>
                    <a:pt x="11556" y="7196"/>
                    <a:pt x="11556" y="7206"/>
                  </a:cubicBezTo>
                  <a:cubicBezTo>
                    <a:pt x="11251" y="10644"/>
                    <a:pt x="8232" y="13197"/>
                    <a:pt x="4793" y="12921"/>
                  </a:cubicBezTo>
                  <a:close/>
                </a:path>
              </a:pathLst>
            </a:custGeom>
            <a:solidFill>
              <a:srgbClr val="0079A9"/>
            </a:solidFill>
            <a:ln w="9525" cap="flat">
              <a:noFill/>
              <a:prstDash val="solid"/>
              <a:miter/>
            </a:ln>
          </p:spPr>
          <p:txBody>
            <a:bodyPr rtlCol="0" anchor="ctr"/>
            <a:lstStyle/>
            <a:p>
              <a:endParaRPr lang="en-IN"/>
            </a:p>
          </p:txBody>
        </p:sp>
        <p:sp>
          <p:nvSpPr>
            <p:cNvPr id="334" name="Freeform: Shape 333">
              <a:extLst>
                <a:ext uri="{FF2B5EF4-FFF2-40B4-BE49-F238E27FC236}">
                  <a16:creationId xmlns:a16="http://schemas.microsoft.com/office/drawing/2014/main" xmlns="" id="{FE0FF05E-64C2-36FE-0F57-660650742B97}"/>
                </a:ext>
              </a:extLst>
            </p:cNvPr>
            <p:cNvSpPr/>
            <p:nvPr/>
          </p:nvSpPr>
          <p:spPr>
            <a:xfrm>
              <a:off x="6110692" y="2712606"/>
              <a:ext cx="9158" cy="10304"/>
            </a:xfrm>
            <a:custGeom>
              <a:avLst/>
              <a:gdLst>
                <a:gd name="connsiteX0" fmla="*/ 3839 w 9158"/>
                <a:gd name="connsiteY0" fmla="*/ 10266 h 10304"/>
                <a:gd name="connsiteX1" fmla="*/ -161 w 9158"/>
                <a:gd name="connsiteY1" fmla="*/ 4551 h 10304"/>
                <a:gd name="connsiteX2" fmla="*/ 4963 w 9158"/>
                <a:gd name="connsiteY2" fmla="*/ -31 h 10304"/>
                <a:gd name="connsiteX3" fmla="*/ 5078 w 9158"/>
                <a:gd name="connsiteY3" fmla="*/ -21 h 10304"/>
                <a:gd name="connsiteX4" fmla="*/ 8735 w 9158"/>
                <a:gd name="connsiteY4" fmla="*/ 6418 h 10304"/>
                <a:gd name="connsiteX5" fmla="*/ 3839 w 9158"/>
                <a:gd name="connsiteY5" fmla="*/ 10266 h 1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8" h="10304">
                  <a:moveTo>
                    <a:pt x="3839" y="10266"/>
                  </a:moveTo>
                  <a:cubicBezTo>
                    <a:pt x="1163" y="9780"/>
                    <a:pt x="-618" y="7227"/>
                    <a:pt x="-161" y="4551"/>
                  </a:cubicBezTo>
                  <a:cubicBezTo>
                    <a:pt x="-9" y="1874"/>
                    <a:pt x="2277" y="-183"/>
                    <a:pt x="4963" y="-31"/>
                  </a:cubicBezTo>
                  <a:cubicBezTo>
                    <a:pt x="5002" y="-31"/>
                    <a:pt x="5040" y="-21"/>
                    <a:pt x="5078" y="-21"/>
                  </a:cubicBezTo>
                  <a:cubicBezTo>
                    <a:pt x="7869" y="750"/>
                    <a:pt x="9507" y="3627"/>
                    <a:pt x="8735" y="6418"/>
                  </a:cubicBezTo>
                  <a:cubicBezTo>
                    <a:pt x="8126" y="8637"/>
                    <a:pt x="6135" y="10199"/>
                    <a:pt x="3839" y="10266"/>
                  </a:cubicBezTo>
                  <a:close/>
                </a:path>
              </a:pathLst>
            </a:custGeom>
            <a:solidFill>
              <a:srgbClr val="0079A9"/>
            </a:solidFill>
            <a:ln w="9525" cap="flat">
              <a:noFill/>
              <a:prstDash val="solid"/>
              <a:miter/>
            </a:ln>
          </p:spPr>
          <p:txBody>
            <a:bodyPr rtlCol="0" anchor="ctr"/>
            <a:lstStyle/>
            <a:p>
              <a:endParaRPr lang="en-IN"/>
            </a:p>
          </p:txBody>
        </p:sp>
        <p:sp>
          <p:nvSpPr>
            <p:cNvPr id="335" name="Freeform: Shape 334">
              <a:extLst>
                <a:ext uri="{FF2B5EF4-FFF2-40B4-BE49-F238E27FC236}">
                  <a16:creationId xmlns:a16="http://schemas.microsoft.com/office/drawing/2014/main" xmlns="" id="{66F119E8-B22A-B86C-B079-01B5F7DBA12A}"/>
                </a:ext>
              </a:extLst>
            </p:cNvPr>
            <p:cNvSpPr/>
            <p:nvPr/>
          </p:nvSpPr>
          <p:spPr>
            <a:xfrm>
              <a:off x="6106686" y="2728814"/>
              <a:ext cx="12250" cy="13480"/>
            </a:xfrm>
            <a:custGeom>
              <a:avLst/>
              <a:gdLst>
                <a:gd name="connsiteX0" fmla="*/ 1083 w 12250"/>
                <a:gd name="connsiteY0" fmla="*/ 10917 h 13480"/>
                <a:gd name="connsiteX1" fmla="*/ 2321 w 12250"/>
                <a:gd name="connsiteY1" fmla="*/ 1392 h 13480"/>
                <a:gd name="connsiteX2" fmla="*/ 10122 w 12250"/>
                <a:gd name="connsiteY2" fmla="*/ 1773 h 13480"/>
                <a:gd name="connsiteX3" fmla="*/ 10703 w 12250"/>
                <a:gd name="connsiteY3" fmla="*/ 2535 h 13480"/>
                <a:gd name="connsiteX4" fmla="*/ 9465 w 12250"/>
                <a:gd name="connsiteY4" fmla="*/ 12060 h 13480"/>
                <a:gd name="connsiteX5" fmla="*/ 1540 w 12250"/>
                <a:gd name="connsiteY5" fmla="*/ 11517 h 13480"/>
                <a:gd name="connsiteX6" fmla="*/ 1083 w 12250"/>
                <a:gd name="connsiteY6" fmla="*/ 10917 h 1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50" h="13480">
                  <a:moveTo>
                    <a:pt x="1083" y="10917"/>
                  </a:moveTo>
                  <a:cubicBezTo>
                    <a:pt x="-1070" y="7907"/>
                    <a:pt x="-527" y="3754"/>
                    <a:pt x="2321" y="1392"/>
                  </a:cubicBezTo>
                  <a:cubicBezTo>
                    <a:pt x="4579" y="-656"/>
                    <a:pt x="8074" y="-484"/>
                    <a:pt x="10122" y="1773"/>
                  </a:cubicBezTo>
                  <a:cubicBezTo>
                    <a:pt x="10341" y="2011"/>
                    <a:pt x="10532" y="2268"/>
                    <a:pt x="10703" y="2535"/>
                  </a:cubicBezTo>
                  <a:cubicBezTo>
                    <a:pt x="12856" y="5545"/>
                    <a:pt x="12313" y="9698"/>
                    <a:pt x="9465" y="12060"/>
                  </a:cubicBezTo>
                  <a:cubicBezTo>
                    <a:pt x="7122" y="14098"/>
                    <a:pt x="3578" y="13851"/>
                    <a:pt x="1540" y="11517"/>
                  </a:cubicBezTo>
                  <a:cubicBezTo>
                    <a:pt x="1369" y="11327"/>
                    <a:pt x="1216" y="11127"/>
                    <a:pt x="1083" y="10917"/>
                  </a:cubicBezTo>
                  <a:close/>
                </a:path>
              </a:pathLst>
            </a:custGeom>
            <a:solidFill>
              <a:srgbClr val="0079A9"/>
            </a:solidFill>
            <a:ln w="9525" cap="flat">
              <a:noFill/>
              <a:prstDash val="solid"/>
              <a:miter/>
            </a:ln>
          </p:spPr>
          <p:txBody>
            <a:bodyPr rtlCol="0" anchor="ctr"/>
            <a:lstStyle/>
            <a:p>
              <a:endParaRPr lang="en-IN"/>
            </a:p>
          </p:txBody>
        </p:sp>
        <p:sp>
          <p:nvSpPr>
            <p:cNvPr id="336" name="Freeform: Shape 335">
              <a:extLst>
                <a:ext uri="{FF2B5EF4-FFF2-40B4-BE49-F238E27FC236}">
                  <a16:creationId xmlns:a16="http://schemas.microsoft.com/office/drawing/2014/main" xmlns="" id="{C6E28D95-AFE5-F26C-EFE1-8F89F78FFA25}"/>
                </a:ext>
              </a:extLst>
            </p:cNvPr>
            <p:cNvSpPr/>
            <p:nvPr/>
          </p:nvSpPr>
          <p:spPr>
            <a:xfrm>
              <a:off x="6089976" y="2770861"/>
              <a:ext cx="15066" cy="16295"/>
            </a:xfrm>
            <a:custGeom>
              <a:avLst/>
              <a:gdLst>
                <a:gd name="connsiteX0" fmla="*/ 5982 w 15066"/>
                <a:gd name="connsiteY0" fmla="*/ 16210 h 16295"/>
                <a:gd name="connsiteX1" fmla="*/ -48 w 15066"/>
                <a:gd name="connsiteY1" fmla="*/ 6790 h 16295"/>
                <a:gd name="connsiteX2" fmla="*/ -19 w 15066"/>
                <a:gd name="connsiteY2" fmla="*/ 6685 h 16295"/>
                <a:gd name="connsiteX3" fmla="*/ 8649 w 15066"/>
                <a:gd name="connsiteY3" fmla="*/ 17 h 16295"/>
                <a:gd name="connsiteX4" fmla="*/ 14697 w 15066"/>
                <a:gd name="connsiteY4" fmla="*/ 8933 h 16295"/>
                <a:gd name="connsiteX5" fmla="*/ 14554 w 15066"/>
                <a:gd name="connsiteY5" fmla="*/ 9542 h 16295"/>
                <a:gd name="connsiteX6" fmla="*/ 5982 w 15066"/>
                <a:gd name="connsiteY6" fmla="*/ 16210 h 1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6" h="16295">
                  <a:moveTo>
                    <a:pt x="5982" y="16210"/>
                  </a:moveTo>
                  <a:cubicBezTo>
                    <a:pt x="1714" y="15276"/>
                    <a:pt x="-981" y="11057"/>
                    <a:pt x="-48" y="6790"/>
                  </a:cubicBezTo>
                  <a:cubicBezTo>
                    <a:pt x="-38" y="6752"/>
                    <a:pt x="-29" y="6723"/>
                    <a:pt x="-19" y="6685"/>
                  </a:cubicBezTo>
                  <a:cubicBezTo>
                    <a:pt x="571" y="2475"/>
                    <a:pt x="4429" y="-487"/>
                    <a:pt x="8649" y="17"/>
                  </a:cubicBezTo>
                  <a:cubicBezTo>
                    <a:pt x="12782" y="808"/>
                    <a:pt x="15487" y="4809"/>
                    <a:pt x="14697" y="8933"/>
                  </a:cubicBezTo>
                  <a:cubicBezTo>
                    <a:pt x="14659" y="9142"/>
                    <a:pt x="14611" y="9342"/>
                    <a:pt x="14554" y="9542"/>
                  </a:cubicBezTo>
                  <a:cubicBezTo>
                    <a:pt x="13963" y="13714"/>
                    <a:pt x="10173" y="16667"/>
                    <a:pt x="5982" y="16210"/>
                  </a:cubicBezTo>
                  <a:close/>
                </a:path>
              </a:pathLst>
            </a:custGeom>
            <a:solidFill>
              <a:srgbClr val="0079A9"/>
            </a:solidFill>
            <a:ln w="9525" cap="flat">
              <a:noFill/>
              <a:prstDash val="solid"/>
              <a:miter/>
            </a:ln>
          </p:spPr>
          <p:txBody>
            <a:bodyPr rtlCol="0" anchor="ctr"/>
            <a:lstStyle/>
            <a:p>
              <a:endParaRPr lang="en-IN"/>
            </a:p>
          </p:txBody>
        </p:sp>
        <p:sp>
          <p:nvSpPr>
            <p:cNvPr id="337" name="Freeform: Shape 336">
              <a:extLst>
                <a:ext uri="{FF2B5EF4-FFF2-40B4-BE49-F238E27FC236}">
                  <a16:creationId xmlns:a16="http://schemas.microsoft.com/office/drawing/2014/main" xmlns="" id="{0F2EE1E3-7688-CF0A-BD9A-7A7DFF1C72A8}"/>
                </a:ext>
              </a:extLst>
            </p:cNvPr>
            <p:cNvSpPr/>
            <p:nvPr/>
          </p:nvSpPr>
          <p:spPr>
            <a:xfrm>
              <a:off x="6092383" y="2742995"/>
              <a:ext cx="21806" cy="23838"/>
            </a:xfrm>
            <a:custGeom>
              <a:avLst/>
              <a:gdLst>
                <a:gd name="connsiteX0" fmla="*/ 8909 w 21806"/>
                <a:gd name="connsiteY0" fmla="*/ 23787 h 23838"/>
                <a:gd name="connsiteX1" fmla="*/ 136 w 21806"/>
                <a:gd name="connsiteY1" fmla="*/ 9099 h 23838"/>
                <a:gd name="connsiteX2" fmla="*/ 12433 w 21806"/>
                <a:gd name="connsiteY2" fmla="*/ -25 h 23838"/>
                <a:gd name="connsiteX3" fmla="*/ 21205 w 21806"/>
                <a:gd name="connsiteY3" fmla="*/ 14662 h 23838"/>
                <a:gd name="connsiteX4" fmla="*/ 8909 w 21806"/>
                <a:gd name="connsiteY4" fmla="*/ 23787 h 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3838">
                  <a:moveTo>
                    <a:pt x="8909" y="23787"/>
                  </a:moveTo>
                  <a:cubicBezTo>
                    <a:pt x="2432" y="22149"/>
                    <a:pt x="-1493" y="15576"/>
                    <a:pt x="136" y="9099"/>
                  </a:cubicBezTo>
                  <a:cubicBezTo>
                    <a:pt x="1546" y="3518"/>
                    <a:pt x="6689" y="-292"/>
                    <a:pt x="12433" y="-25"/>
                  </a:cubicBezTo>
                  <a:cubicBezTo>
                    <a:pt x="18910" y="1613"/>
                    <a:pt x="22834" y="8185"/>
                    <a:pt x="21205" y="14662"/>
                  </a:cubicBezTo>
                  <a:cubicBezTo>
                    <a:pt x="19796" y="20244"/>
                    <a:pt x="14652" y="24054"/>
                    <a:pt x="8909" y="23787"/>
                  </a:cubicBezTo>
                  <a:close/>
                </a:path>
              </a:pathLst>
            </a:custGeom>
            <a:solidFill>
              <a:srgbClr val="0079A9"/>
            </a:solidFill>
            <a:ln w="9525" cap="flat">
              <a:noFill/>
              <a:prstDash val="solid"/>
              <a:miter/>
            </a:ln>
          </p:spPr>
          <p:txBody>
            <a:bodyPr rtlCol="0" anchor="ctr"/>
            <a:lstStyle/>
            <a:p>
              <a:endParaRPr lang="en-IN"/>
            </a:p>
          </p:txBody>
        </p:sp>
        <p:sp>
          <p:nvSpPr>
            <p:cNvPr id="338" name="Freeform: Shape 337">
              <a:extLst>
                <a:ext uri="{FF2B5EF4-FFF2-40B4-BE49-F238E27FC236}">
                  <a16:creationId xmlns:a16="http://schemas.microsoft.com/office/drawing/2014/main" xmlns="" id="{4FABA7AF-1DDA-D67C-3E09-08A04E44EFC0}"/>
                </a:ext>
              </a:extLst>
            </p:cNvPr>
            <p:cNvSpPr/>
            <p:nvPr/>
          </p:nvSpPr>
          <p:spPr>
            <a:xfrm>
              <a:off x="6091860" y="2793062"/>
              <a:ext cx="9803" cy="10554"/>
            </a:xfrm>
            <a:custGeom>
              <a:avLst/>
              <a:gdLst>
                <a:gd name="connsiteX0" fmla="*/ 3717 w 9803"/>
                <a:gd name="connsiteY0" fmla="*/ 10487 h 10554"/>
                <a:gd name="connsiteX1" fmla="*/ -112 w 9803"/>
                <a:gd name="connsiteY1" fmla="*/ 4458 h 10554"/>
                <a:gd name="connsiteX2" fmla="*/ -93 w 9803"/>
                <a:gd name="connsiteY2" fmla="*/ 4391 h 10554"/>
                <a:gd name="connsiteX3" fmla="*/ 5536 w 9803"/>
                <a:gd name="connsiteY3" fmla="*/ 0 h 10554"/>
                <a:gd name="connsiteX4" fmla="*/ 5622 w 9803"/>
                <a:gd name="connsiteY4" fmla="*/ 10 h 10554"/>
                <a:gd name="connsiteX5" fmla="*/ 9451 w 9803"/>
                <a:gd name="connsiteY5" fmla="*/ 6039 h 10554"/>
                <a:gd name="connsiteX6" fmla="*/ 9432 w 9803"/>
                <a:gd name="connsiteY6" fmla="*/ 6106 h 10554"/>
                <a:gd name="connsiteX7" fmla="*/ 3717 w 9803"/>
                <a:gd name="connsiteY7" fmla="*/ 10487 h 10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03" h="10554">
                  <a:moveTo>
                    <a:pt x="3717" y="10487"/>
                  </a:moveTo>
                  <a:cubicBezTo>
                    <a:pt x="993" y="9878"/>
                    <a:pt x="-712" y="7182"/>
                    <a:pt x="-112" y="4458"/>
                  </a:cubicBezTo>
                  <a:cubicBezTo>
                    <a:pt x="-103" y="4439"/>
                    <a:pt x="-103" y="4410"/>
                    <a:pt x="-93" y="4391"/>
                  </a:cubicBezTo>
                  <a:cubicBezTo>
                    <a:pt x="250" y="1620"/>
                    <a:pt x="2764" y="-343"/>
                    <a:pt x="5536" y="0"/>
                  </a:cubicBezTo>
                  <a:cubicBezTo>
                    <a:pt x="5565" y="0"/>
                    <a:pt x="5593" y="10"/>
                    <a:pt x="5622" y="10"/>
                  </a:cubicBezTo>
                  <a:cubicBezTo>
                    <a:pt x="8346" y="619"/>
                    <a:pt x="10051" y="3315"/>
                    <a:pt x="9451" y="6039"/>
                  </a:cubicBezTo>
                  <a:cubicBezTo>
                    <a:pt x="9441" y="6058"/>
                    <a:pt x="9441" y="6087"/>
                    <a:pt x="9432" y="6106"/>
                  </a:cubicBezTo>
                  <a:cubicBezTo>
                    <a:pt x="8993" y="8849"/>
                    <a:pt x="6479" y="10773"/>
                    <a:pt x="3717" y="10487"/>
                  </a:cubicBezTo>
                  <a:close/>
                </a:path>
              </a:pathLst>
            </a:custGeom>
            <a:solidFill>
              <a:srgbClr val="0079A9"/>
            </a:solidFill>
            <a:ln w="9525" cap="flat">
              <a:noFill/>
              <a:prstDash val="solid"/>
              <a:miter/>
            </a:ln>
          </p:spPr>
          <p:txBody>
            <a:bodyPr rtlCol="0" anchor="ctr"/>
            <a:lstStyle/>
            <a:p>
              <a:endParaRPr lang="en-IN"/>
            </a:p>
          </p:txBody>
        </p:sp>
        <p:sp>
          <p:nvSpPr>
            <p:cNvPr id="339" name="Freeform: Shape 338">
              <a:extLst>
                <a:ext uri="{FF2B5EF4-FFF2-40B4-BE49-F238E27FC236}">
                  <a16:creationId xmlns:a16="http://schemas.microsoft.com/office/drawing/2014/main" xmlns="" id="{542D976A-EBE7-F1C5-018C-063B0B30CF8D}"/>
                </a:ext>
              </a:extLst>
            </p:cNvPr>
            <p:cNvSpPr/>
            <p:nvPr/>
          </p:nvSpPr>
          <p:spPr>
            <a:xfrm>
              <a:off x="6075317" y="2786832"/>
              <a:ext cx="8672" cy="9357"/>
            </a:xfrm>
            <a:custGeom>
              <a:avLst/>
              <a:gdLst>
                <a:gd name="connsiteX0" fmla="*/ 3210 w 8672"/>
                <a:gd name="connsiteY0" fmla="*/ 9287 h 9357"/>
                <a:gd name="connsiteX1" fmla="*/ -124 w 8672"/>
                <a:gd name="connsiteY1" fmla="*/ 3953 h 9357"/>
                <a:gd name="connsiteX2" fmla="*/ 4448 w 8672"/>
                <a:gd name="connsiteY2" fmla="*/ -28 h 9357"/>
                <a:gd name="connsiteX3" fmla="*/ 8429 w 8672"/>
                <a:gd name="connsiteY3" fmla="*/ 4544 h 9357"/>
                <a:gd name="connsiteX4" fmla="*/ 8258 w 8672"/>
                <a:gd name="connsiteY4" fmla="*/ 5477 h 9357"/>
                <a:gd name="connsiteX5" fmla="*/ 3210 w 8672"/>
                <a:gd name="connsiteY5" fmla="*/ 9287 h 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2" h="9357">
                  <a:moveTo>
                    <a:pt x="3210" y="9287"/>
                  </a:moveTo>
                  <a:cubicBezTo>
                    <a:pt x="828" y="8725"/>
                    <a:pt x="-657" y="6344"/>
                    <a:pt x="-124" y="3953"/>
                  </a:cubicBezTo>
                  <a:cubicBezTo>
                    <a:pt x="38" y="1591"/>
                    <a:pt x="2086" y="-190"/>
                    <a:pt x="4448" y="-28"/>
                  </a:cubicBezTo>
                  <a:cubicBezTo>
                    <a:pt x="6810" y="133"/>
                    <a:pt x="8591" y="2181"/>
                    <a:pt x="8429" y="4544"/>
                  </a:cubicBezTo>
                  <a:cubicBezTo>
                    <a:pt x="8411" y="4858"/>
                    <a:pt x="8353" y="5172"/>
                    <a:pt x="8258" y="5477"/>
                  </a:cubicBezTo>
                  <a:cubicBezTo>
                    <a:pt x="7868" y="7896"/>
                    <a:pt x="5639" y="9573"/>
                    <a:pt x="3210" y="9287"/>
                  </a:cubicBezTo>
                  <a:close/>
                </a:path>
              </a:pathLst>
            </a:custGeom>
            <a:solidFill>
              <a:srgbClr val="0079A9"/>
            </a:solidFill>
            <a:ln w="9525" cap="flat">
              <a:noFill/>
              <a:prstDash val="solid"/>
              <a:miter/>
            </a:ln>
          </p:spPr>
          <p:txBody>
            <a:bodyPr rtlCol="0" anchor="ctr"/>
            <a:lstStyle/>
            <a:p>
              <a:endParaRPr lang="en-IN"/>
            </a:p>
          </p:txBody>
        </p:sp>
        <p:sp>
          <p:nvSpPr>
            <p:cNvPr id="340" name="Freeform: Shape 339">
              <a:extLst>
                <a:ext uri="{FF2B5EF4-FFF2-40B4-BE49-F238E27FC236}">
                  <a16:creationId xmlns:a16="http://schemas.microsoft.com/office/drawing/2014/main" xmlns="" id="{C2F344C7-8DB4-BA53-B17C-4BEE628482EA}"/>
                </a:ext>
              </a:extLst>
            </p:cNvPr>
            <p:cNvSpPr/>
            <p:nvPr/>
          </p:nvSpPr>
          <p:spPr>
            <a:xfrm>
              <a:off x="6062085" y="2771026"/>
              <a:ext cx="13720" cy="13878"/>
            </a:xfrm>
            <a:custGeom>
              <a:avLst/>
              <a:gdLst>
                <a:gd name="connsiteX0" fmla="*/ 5488 w 13720"/>
                <a:gd name="connsiteY0" fmla="*/ 13759 h 13878"/>
                <a:gd name="connsiteX1" fmla="*/ -122 w 13720"/>
                <a:gd name="connsiteY1" fmla="*/ 5681 h 13878"/>
                <a:gd name="connsiteX2" fmla="*/ 7774 w 13720"/>
                <a:gd name="connsiteY2" fmla="*/ 43 h 13878"/>
                <a:gd name="connsiteX3" fmla="*/ 13375 w 13720"/>
                <a:gd name="connsiteY3" fmla="*/ 8120 h 13878"/>
                <a:gd name="connsiteX4" fmla="*/ 5488 w 13720"/>
                <a:gd name="connsiteY4" fmla="*/ 13759 h 13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20" h="13878">
                  <a:moveTo>
                    <a:pt x="5488" y="13759"/>
                  </a:moveTo>
                  <a:cubicBezTo>
                    <a:pt x="1706" y="13073"/>
                    <a:pt x="-799" y="9463"/>
                    <a:pt x="-122" y="5681"/>
                  </a:cubicBezTo>
                  <a:cubicBezTo>
                    <a:pt x="554" y="1976"/>
                    <a:pt x="4050" y="-529"/>
                    <a:pt x="7774" y="43"/>
                  </a:cubicBezTo>
                  <a:cubicBezTo>
                    <a:pt x="11555" y="728"/>
                    <a:pt x="14060" y="4338"/>
                    <a:pt x="13375" y="8120"/>
                  </a:cubicBezTo>
                  <a:cubicBezTo>
                    <a:pt x="12708" y="11825"/>
                    <a:pt x="9212" y="14330"/>
                    <a:pt x="5488" y="13759"/>
                  </a:cubicBezTo>
                  <a:close/>
                </a:path>
              </a:pathLst>
            </a:custGeom>
            <a:solidFill>
              <a:srgbClr val="0079A9"/>
            </a:solidFill>
            <a:ln w="9525" cap="flat">
              <a:noFill/>
              <a:prstDash val="solid"/>
              <a:miter/>
            </a:ln>
          </p:spPr>
          <p:txBody>
            <a:bodyPr rtlCol="0" anchor="ctr"/>
            <a:lstStyle/>
            <a:p>
              <a:endParaRPr lang="en-IN"/>
            </a:p>
          </p:txBody>
        </p:sp>
        <p:sp>
          <p:nvSpPr>
            <p:cNvPr id="341" name="Freeform: Shape 340">
              <a:extLst>
                <a:ext uri="{FF2B5EF4-FFF2-40B4-BE49-F238E27FC236}">
                  <a16:creationId xmlns:a16="http://schemas.microsoft.com/office/drawing/2014/main" xmlns="" id="{BAC8DE2B-C2F7-FDAA-2D53-A1AC0D86C836}"/>
                </a:ext>
              </a:extLst>
            </p:cNvPr>
            <p:cNvSpPr/>
            <p:nvPr/>
          </p:nvSpPr>
          <p:spPr>
            <a:xfrm>
              <a:off x="6065525" y="2747966"/>
              <a:ext cx="16135" cy="16196"/>
            </a:xfrm>
            <a:custGeom>
              <a:avLst/>
              <a:gdLst>
                <a:gd name="connsiteX0" fmla="*/ 6525 w 16135"/>
                <a:gd name="connsiteY0" fmla="*/ 16054 h 16196"/>
                <a:gd name="connsiteX1" fmla="*/ -143 w 16135"/>
                <a:gd name="connsiteY1" fmla="*/ 6529 h 16196"/>
                <a:gd name="connsiteX2" fmla="*/ 9335 w 16135"/>
                <a:gd name="connsiteY2" fmla="*/ 109 h 16196"/>
                <a:gd name="connsiteX3" fmla="*/ 15755 w 16135"/>
                <a:gd name="connsiteY3" fmla="*/ 9587 h 16196"/>
                <a:gd name="connsiteX4" fmla="*/ 6525 w 16135"/>
                <a:gd name="connsiteY4" fmla="*/ 16054 h 16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35" h="16196">
                  <a:moveTo>
                    <a:pt x="6525" y="16054"/>
                  </a:moveTo>
                  <a:cubicBezTo>
                    <a:pt x="2134" y="15140"/>
                    <a:pt x="-790" y="10968"/>
                    <a:pt x="-143" y="6529"/>
                  </a:cubicBezTo>
                  <a:cubicBezTo>
                    <a:pt x="705" y="2138"/>
                    <a:pt x="4944" y="-738"/>
                    <a:pt x="9335" y="109"/>
                  </a:cubicBezTo>
                  <a:cubicBezTo>
                    <a:pt x="13726" y="957"/>
                    <a:pt x="16602" y="5196"/>
                    <a:pt x="15755" y="9587"/>
                  </a:cubicBezTo>
                  <a:cubicBezTo>
                    <a:pt x="14926" y="13883"/>
                    <a:pt x="10840" y="16750"/>
                    <a:pt x="6525" y="16054"/>
                  </a:cubicBezTo>
                  <a:close/>
                </a:path>
              </a:pathLst>
            </a:custGeom>
            <a:solidFill>
              <a:srgbClr val="0079A9"/>
            </a:solidFill>
            <a:ln w="9525" cap="flat">
              <a:noFill/>
              <a:prstDash val="solid"/>
              <a:miter/>
            </a:ln>
          </p:spPr>
          <p:txBody>
            <a:bodyPr rtlCol="0" anchor="ctr"/>
            <a:lstStyle/>
            <a:p>
              <a:endParaRPr lang="en-IN"/>
            </a:p>
          </p:txBody>
        </p:sp>
        <p:sp>
          <p:nvSpPr>
            <p:cNvPr id="342" name="Freeform: Shape 341">
              <a:extLst>
                <a:ext uri="{FF2B5EF4-FFF2-40B4-BE49-F238E27FC236}">
                  <a16:creationId xmlns:a16="http://schemas.microsoft.com/office/drawing/2014/main" xmlns="" id="{5C46766C-C3DD-9E97-8517-2E74279D0114}"/>
                </a:ext>
              </a:extLst>
            </p:cNvPr>
            <p:cNvSpPr/>
            <p:nvPr/>
          </p:nvSpPr>
          <p:spPr>
            <a:xfrm>
              <a:off x="6086654" y="2720509"/>
              <a:ext cx="15972" cy="17006"/>
            </a:xfrm>
            <a:custGeom>
              <a:avLst/>
              <a:gdLst>
                <a:gd name="connsiteX0" fmla="*/ 6637 w 15972"/>
                <a:gd name="connsiteY0" fmla="*/ 16936 h 17006"/>
                <a:gd name="connsiteX1" fmla="*/ -59 w 15972"/>
                <a:gd name="connsiteY1" fmla="*/ 6830 h 17006"/>
                <a:gd name="connsiteX2" fmla="*/ 8923 w 15972"/>
                <a:gd name="connsiteY2" fmla="*/ -18 h 17006"/>
                <a:gd name="connsiteX3" fmla="*/ 15638 w 15972"/>
                <a:gd name="connsiteY3" fmla="*/ 9259 h 17006"/>
                <a:gd name="connsiteX4" fmla="*/ 15590 w 15972"/>
                <a:gd name="connsiteY4" fmla="*/ 9507 h 17006"/>
                <a:gd name="connsiteX5" fmla="*/ 6637 w 15972"/>
                <a:gd name="connsiteY5" fmla="*/ 16936 h 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2" h="17006">
                  <a:moveTo>
                    <a:pt x="6637" y="16936"/>
                  </a:moveTo>
                  <a:cubicBezTo>
                    <a:pt x="1998" y="15993"/>
                    <a:pt x="-1002" y="11469"/>
                    <a:pt x="-59" y="6830"/>
                  </a:cubicBezTo>
                  <a:cubicBezTo>
                    <a:pt x="788" y="2620"/>
                    <a:pt x="4636" y="-314"/>
                    <a:pt x="8923" y="-18"/>
                  </a:cubicBezTo>
                  <a:cubicBezTo>
                    <a:pt x="13342" y="687"/>
                    <a:pt x="16343" y="4840"/>
                    <a:pt x="15638" y="9259"/>
                  </a:cubicBezTo>
                  <a:cubicBezTo>
                    <a:pt x="15619" y="9345"/>
                    <a:pt x="15609" y="9421"/>
                    <a:pt x="15590" y="9507"/>
                  </a:cubicBezTo>
                  <a:cubicBezTo>
                    <a:pt x="15142" y="14012"/>
                    <a:pt x="11152" y="17327"/>
                    <a:pt x="6637" y="16936"/>
                  </a:cubicBezTo>
                  <a:close/>
                </a:path>
              </a:pathLst>
            </a:custGeom>
            <a:solidFill>
              <a:srgbClr val="0079A9"/>
            </a:solidFill>
            <a:ln w="9525" cap="flat">
              <a:noFill/>
              <a:prstDash val="solid"/>
              <a:miter/>
            </a:ln>
          </p:spPr>
          <p:txBody>
            <a:bodyPr rtlCol="0" anchor="ctr"/>
            <a:lstStyle/>
            <a:p>
              <a:endParaRPr lang="en-IN"/>
            </a:p>
          </p:txBody>
        </p:sp>
        <p:sp>
          <p:nvSpPr>
            <p:cNvPr id="343" name="Freeform: Shape 342">
              <a:extLst>
                <a:ext uri="{FF2B5EF4-FFF2-40B4-BE49-F238E27FC236}">
                  <a16:creationId xmlns:a16="http://schemas.microsoft.com/office/drawing/2014/main" xmlns="" id="{F845AF34-89AE-85B0-9195-D217CBF85E93}"/>
                </a:ext>
              </a:extLst>
            </p:cNvPr>
            <p:cNvSpPr/>
            <p:nvPr/>
          </p:nvSpPr>
          <p:spPr>
            <a:xfrm>
              <a:off x="6074887" y="2725928"/>
              <a:ext cx="6106" cy="6514"/>
            </a:xfrm>
            <a:custGeom>
              <a:avLst/>
              <a:gdLst>
                <a:gd name="connsiteX0" fmla="*/ 2401 w 6106"/>
                <a:gd name="connsiteY0" fmla="*/ 6469 h 6514"/>
                <a:gd name="connsiteX1" fmla="*/ -189 w 6106"/>
                <a:gd name="connsiteY1" fmla="*/ 2859 h 6514"/>
                <a:gd name="connsiteX2" fmla="*/ -170 w 6106"/>
                <a:gd name="connsiteY2" fmla="*/ 2754 h 6514"/>
                <a:gd name="connsiteX3" fmla="*/ 3125 w 6106"/>
                <a:gd name="connsiteY3" fmla="*/ -27 h 6514"/>
                <a:gd name="connsiteX4" fmla="*/ 3259 w 6106"/>
                <a:gd name="connsiteY4" fmla="*/ -8 h 6514"/>
                <a:gd name="connsiteX5" fmla="*/ 5830 w 6106"/>
                <a:gd name="connsiteY5" fmla="*/ 3611 h 6514"/>
                <a:gd name="connsiteX6" fmla="*/ 2401 w 6106"/>
                <a:gd name="connsiteY6" fmla="*/ 6469 h 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6" h="6514">
                  <a:moveTo>
                    <a:pt x="2401" y="6469"/>
                  </a:moveTo>
                  <a:cubicBezTo>
                    <a:pt x="687" y="6183"/>
                    <a:pt x="-475" y="4573"/>
                    <a:pt x="-189" y="2859"/>
                  </a:cubicBezTo>
                  <a:cubicBezTo>
                    <a:pt x="-180" y="2821"/>
                    <a:pt x="-180" y="2792"/>
                    <a:pt x="-170" y="2754"/>
                  </a:cubicBezTo>
                  <a:cubicBezTo>
                    <a:pt x="-27" y="1078"/>
                    <a:pt x="1449" y="-170"/>
                    <a:pt x="3125" y="-27"/>
                  </a:cubicBezTo>
                  <a:cubicBezTo>
                    <a:pt x="3173" y="-18"/>
                    <a:pt x="3211" y="-18"/>
                    <a:pt x="3259" y="-8"/>
                  </a:cubicBezTo>
                  <a:cubicBezTo>
                    <a:pt x="4964" y="287"/>
                    <a:pt x="6116" y="1906"/>
                    <a:pt x="5830" y="3611"/>
                  </a:cubicBezTo>
                  <a:cubicBezTo>
                    <a:pt x="5630" y="5326"/>
                    <a:pt x="4125" y="6583"/>
                    <a:pt x="2401" y="6469"/>
                  </a:cubicBezTo>
                  <a:close/>
                </a:path>
              </a:pathLst>
            </a:custGeom>
            <a:solidFill>
              <a:srgbClr val="0079A9"/>
            </a:solidFill>
            <a:ln w="9525" cap="flat">
              <a:noFill/>
              <a:prstDash val="solid"/>
              <a:miter/>
            </a:ln>
          </p:spPr>
          <p:txBody>
            <a:bodyPr rtlCol="0" anchor="ctr"/>
            <a:lstStyle/>
            <a:p>
              <a:endParaRPr lang="en-IN"/>
            </a:p>
          </p:txBody>
        </p:sp>
        <p:sp>
          <p:nvSpPr>
            <p:cNvPr id="344" name="Freeform: Shape 343">
              <a:extLst>
                <a:ext uri="{FF2B5EF4-FFF2-40B4-BE49-F238E27FC236}">
                  <a16:creationId xmlns:a16="http://schemas.microsoft.com/office/drawing/2014/main" xmlns="" id="{AA5A04EA-ACD4-1007-E416-BF14C30271F4}"/>
                </a:ext>
              </a:extLst>
            </p:cNvPr>
            <p:cNvSpPr/>
            <p:nvPr/>
          </p:nvSpPr>
          <p:spPr>
            <a:xfrm>
              <a:off x="6167952" y="2767750"/>
              <a:ext cx="13053" cy="14155"/>
            </a:xfrm>
            <a:custGeom>
              <a:avLst/>
              <a:gdLst>
                <a:gd name="connsiteX0" fmla="*/ 4968 w 13053"/>
                <a:gd name="connsiteY0" fmla="*/ 14082 h 14155"/>
                <a:gd name="connsiteX1" fmla="*/ -80 w 13053"/>
                <a:gd name="connsiteY1" fmla="*/ 6081 h 14155"/>
                <a:gd name="connsiteX2" fmla="*/ 7111 w 13053"/>
                <a:gd name="connsiteY2" fmla="*/ -15 h 14155"/>
                <a:gd name="connsiteX3" fmla="*/ 7159 w 13053"/>
                <a:gd name="connsiteY3" fmla="*/ -15 h 14155"/>
                <a:gd name="connsiteX4" fmla="*/ 12664 w 13053"/>
                <a:gd name="connsiteY4" fmla="*/ 8452 h 14155"/>
                <a:gd name="connsiteX5" fmla="*/ 4968 w 13053"/>
                <a:gd name="connsiteY5" fmla="*/ 14082 h 1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3" h="14155">
                  <a:moveTo>
                    <a:pt x="4968" y="14082"/>
                  </a:moveTo>
                  <a:cubicBezTo>
                    <a:pt x="1386" y="13234"/>
                    <a:pt x="-852" y="9681"/>
                    <a:pt x="-80" y="6081"/>
                  </a:cubicBezTo>
                  <a:cubicBezTo>
                    <a:pt x="224" y="2413"/>
                    <a:pt x="3444" y="-320"/>
                    <a:pt x="7111" y="-15"/>
                  </a:cubicBezTo>
                  <a:cubicBezTo>
                    <a:pt x="7130" y="-15"/>
                    <a:pt x="7139" y="-15"/>
                    <a:pt x="7159" y="-15"/>
                  </a:cubicBezTo>
                  <a:cubicBezTo>
                    <a:pt x="11016" y="804"/>
                    <a:pt x="13483" y="4595"/>
                    <a:pt x="12664" y="8452"/>
                  </a:cubicBezTo>
                  <a:cubicBezTo>
                    <a:pt x="11912" y="12015"/>
                    <a:pt x="8597" y="14443"/>
                    <a:pt x="4968" y="14082"/>
                  </a:cubicBezTo>
                  <a:close/>
                </a:path>
              </a:pathLst>
            </a:custGeom>
            <a:solidFill>
              <a:srgbClr val="0079A9"/>
            </a:solidFill>
            <a:ln w="9525" cap="flat">
              <a:noFill/>
              <a:prstDash val="solid"/>
              <a:miter/>
            </a:ln>
          </p:spPr>
          <p:txBody>
            <a:bodyPr rtlCol="0" anchor="ctr"/>
            <a:lstStyle/>
            <a:p>
              <a:endParaRPr lang="en-IN"/>
            </a:p>
          </p:txBody>
        </p:sp>
        <p:sp>
          <p:nvSpPr>
            <p:cNvPr id="345" name="Freeform: Shape 344">
              <a:extLst>
                <a:ext uri="{FF2B5EF4-FFF2-40B4-BE49-F238E27FC236}">
                  <a16:creationId xmlns:a16="http://schemas.microsoft.com/office/drawing/2014/main" xmlns="" id="{9CA600EE-C9B6-57E5-4B86-FBA526894212}"/>
                </a:ext>
              </a:extLst>
            </p:cNvPr>
            <p:cNvSpPr/>
            <p:nvPr/>
          </p:nvSpPr>
          <p:spPr>
            <a:xfrm>
              <a:off x="6162379" y="2736246"/>
              <a:ext cx="17525" cy="17542"/>
            </a:xfrm>
            <a:custGeom>
              <a:avLst/>
              <a:gdLst>
                <a:gd name="connsiteX0" fmla="*/ 8540 w 17525"/>
                <a:gd name="connsiteY0" fmla="*/ 17487 h 17542"/>
                <a:gd name="connsiteX1" fmla="*/ -232 w 17525"/>
                <a:gd name="connsiteY1" fmla="*/ 8734 h 17542"/>
                <a:gd name="connsiteX2" fmla="*/ 8521 w 17525"/>
                <a:gd name="connsiteY2" fmla="*/ -39 h 17542"/>
                <a:gd name="connsiteX3" fmla="*/ 17293 w 17525"/>
                <a:gd name="connsiteY3" fmla="*/ 8715 h 17542"/>
                <a:gd name="connsiteX4" fmla="*/ 17208 w 17525"/>
                <a:gd name="connsiteY4" fmla="*/ 9963 h 17542"/>
                <a:gd name="connsiteX5" fmla="*/ 8540 w 17525"/>
                <a:gd name="connsiteY5" fmla="*/ 17487 h 1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25" h="17542">
                  <a:moveTo>
                    <a:pt x="8540" y="17487"/>
                  </a:moveTo>
                  <a:cubicBezTo>
                    <a:pt x="3701" y="17487"/>
                    <a:pt x="-223" y="13573"/>
                    <a:pt x="-232" y="8734"/>
                  </a:cubicBezTo>
                  <a:cubicBezTo>
                    <a:pt x="-232" y="3895"/>
                    <a:pt x="3682" y="-39"/>
                    <a:pt x="8521" y="-39"/>
                  </a:cubicBezTo>
                  <a:cubicBezTo>
                    <a:pt x="13369" y="-39"/>
                    <a:pt x="17293" y="3876"/>
                    <a:pt x="17293" y="8715"/>
                  </a:cubicBezTo>
                  <a:cubicBezTo>
                    <a:pt x="17293" y="9134"/>
                    <a:pt x="17265" y="9553"/>
                    <a:pt x="17208" y="9963"/>
                  </a:cubicBezTo>
                  <a:cubicBezTo>
                    <a:pt x="16855" y="14411"/>
                    <a:pt x="12998" y="17764"/>
                    <a:pt x="8540" y="17487"/>
                  </a:cubicBezTo>
                  <a:close/>
                </a:path>
              </a:pathLst>
            </a:custGeom>
            <a:solidFill>
              <a:srgbClr val="0079A9"/>
            </a:solidFill>
            <a:ln w="9525" cap="flat">
              <a:noFill/>
              <a:prstDash val="solid"/>
              <a:miter/>
            </a:ln>
          </p:spPr>
          <p:txBody>
            <a:bodyPr rtlCol="0" anchor="ctr"/>
            <a:lstStyle/>
            <a:p>
              <a:endParaRPr lang="en-IN"/>
            </a:p>
          </p:txBody>
        </p:sp>
        <p:sp>
          <p:nvSpPr>
            <p:cNvPr id="346" name="Freeform: Shape 345">
              <a:extLst>
                <a:ext uri="{FF2B5EF4-FFF2-40B4-BE49-F238E27FC236}">
                  <a16:creationId xmlns:a16="http://schemas.microsoft.com/office/drawing/2014/main" xmlns="" id="{72DF0146-7D47-F850-243F-99B52D7D3A12}"/>
                </a:ext>
              </a:extLst>
            </p:cNvPr>
            <p:cNvSpPr/>
            <p:nvPr/>
          </p:nvSpPr>
          <p:spPr>
            <a:xfrm>
              <a:off x="6041146" y="2736592"/>
              <a:ext cx="10646" cy="11118"/>
            </a:xfrm>
            <a:custGeom>
              <a:avLst/>
              <a:gdLst>
                <a:gd name="connsiteX0" fmla="*/ 4234 w 10646"/>
                <a:gd name="connsiteY0" fmla="*/ 11045 h 11118"/>
                <a:gd name="connsiteX1" fmla="*/ -148 w 10646"/>
                <a:gd name="connsiteY1" fmla="*/ 4758 h 11118"/>
                <a:gd name="connsiteX2" fmla="*/ 5948 w 10646"/>
                <a:gd name="connsiteY2" fmla="*/ -4 h 11118"/>
                <a:gd name="connsiteX3" fmla="*/ 10330 w 10646"/>
                <a:gd name="connsiteY3" fmla="*/ 6282 h 11118"/>
                <a:gd name="connsiteX4" fmla="*/ 4234 w 10646"/>
                <a:gd name="connsiteY4" fmla="*/ 11045 h 11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6" h="11118">
                  <a:moveTo>
                    <a:pt x="4234" y="11045"/>
                  </a:moveTo>
                  <a:cubicBezTo>
                    <a:pt x="1290" y="10512"/>
                    <a:pt x="-672" y="7702"/>
                    <a:pt x="-148" y="4758"/>
                  </a:cubicBezTo>
                  <a:cubicBezTo>
                    <a:pt x="252" y="1777"/>
                    <a:pt x="2957" y="-337"/>
                    <a:pt x="5948" y="-4"/>
                  </a:cubicBezTo>
                  <a:cubicBezTo>
                    <a:pt x="8891" y="529"/>
                    <a:pt x="10854" y="3339"/>
                    <a:pt x="10330" y="6282"/>
                  </a:cubicBezTo>
                  <a:cubicBezTo>
                    <a:pt x="9930" y="9264"/>
                    <a:pt x="7225" y="11378"/>
                    <a:pt x="4234" y="11045"/>
                  </a:cubicBezTo>
                  <a:close/>
                </a:path>
              </a:pathLst>
            </a:custGeom>
            <a:solidFill>
              <a:srgbClr val="0079A9"/>
            </a:solidFill>
            <a:ln w="9525" cap="flat">
              <a:noFill/>
              <a:prstDash val="solid"/>
              <a:miter/>
            </a:ln>
          </p:spPr>
          <p:txBody>
            <a:bodyPr rtlCol="0" anchor="ctr"/>
            <a:lstStyle/>
            <a:p>
              <a:endParaRPr lang="en-IN"/>
            </a:p>
          </p:txBody>
        </p:sp>
        <p:sp>
          <p:nvSpPr>
            <p:cNvPr id="347" name="Freeform: Shape 346">
              <a:extLst>
                <a:ext uri="{FF2B5EF4-FFF2-40B4-BE49-F238E27FC236}">
                  <a16:creationId xmlns:a16="http://schemas.microsoft.com/office/drawing/2014/main" xmlns="" id="{E11F6798-9137-2D36-50BE-EF9CBDD12A7F}"/>
                </a:ext>
              </a:extLst>
            </p:cNvPr>
            <p:cNvSpPr/>
            <p:nvPr/>
          </p:nvSpPr>
          <p:spPr>
            <a:xfrm>
              <a:off x="6055442" y="2731336"/>
              <a:ext cx="15079" cy="16625"/>
            </a:xfrm>
            <a:custGeom>
              <a:avLst/>
              <a:gdLst>
                <a:gd name="connsiteX0" fmla="*/ 6321 w 15079"/>
                <a:gd name="connsiteY0" fmla="*/ 16587 h 16625"/>
                <a:gd name="connsiteX1" fmla="*/ -99 w 15079"/>
                <a:gd name="connsiteY1" fmla="*/ 7271 h 16625"/>
                <a:gd name="connsiteX2" fmla="*/ -61 w 15079"/>
                <a:gd name="connsiteY2" fmla="*/ 7062 h 16625"/>
                <a:gd name="connsiteX3" fmla="*/ 8607 w 15079"/>
                <a:gd name="connsiteY3" fmla="*/ 4 h 16625"/>
                <a:gd name="connsiteX4" fmla="*/ 8702 w 15079"/>
                <a:gd name="connsiteY4" fmla="*/ 13 h 16625"/>
                <a:gd name="connsiteX5" fmla="*/ 14560 w 15079"/>
                <a:gd name="connsiteY5" fmla="*/ 10167 h 16625"/>
                <a:gd name="connsiteX6" fmla="*/ 6321 w 15079"/>
                <a:gd name="connsiteY6" fmla="*/ 16301 h 1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79" h="16625">
                  <a:moveTo>
                    <a:pt x="6321" y="16587"/>
                  </a:moveTo>
                  <a:cubicBezTo>
                    <a:pt x="1977" y="15787"/>
                    <a:pt x="-899" y="11615"/>
                    <a:pt x="-99" y="7271"/>
                  </a:cubicBezTo>
                  <a:cubicBezTo>
                    <a:pt x="-89" y="7204"/>
                    <a:pt x="-80" y="7128"/>
                    <a:pt x="-61" y="7062"/>
                  </a:cubicBezTo>
                  <a:cubicBezTo>
                    <a:pt x="387" y="2718"/>
                    <a:pt x="4264" y="-444"/>
                    <a:pt x="8607" y="4"/>
                  </a:cubicBezTo>
                  <a:cubicBezTo>
                    <a:pt x="8645" y="4"/>
                    <a:pt x="8674" y="13"/>
                    <a:pt x="8702" y="13"/>
                  </a:cubicBezTo>
                  <a:cubicBezTo>
                    <a:pt x="13122" y="1194"/>
                    <a:pt x="15751" y="5738"/>
                    <a:pt x="14560" y="10167"/>
                  </a:cubicBezTo>
                  <a:cubicBezTo>
                    <a:pt x="13569" y="13872"/>
                    <a:pt x="10160" y="16406"/>
                    <a:pt x="6321" y="16301"/>
                  </a:cubicBezTo>
                  <a:close/>
                </a:path>
              </a:pathLst>
            </a:custGeom>
            <a:solidFill>
              <a:srgbClr val="0079A9"/>
            </a:solidFill>
            <a:ln w="9525" cap="flat">
              <a:noFill/>
              <a:prstDash val="solid"/>
              <a:miter/>
            </a:ln>
          </p:spPr>
          <p:txBody>
            <a:bodyPr rtlCol="0" anchor="ctr"/>
            <a:lstStyle/>
            <a:p>
              <a:endParaRPr lang="en-IN"/>
            </a:p>
          </p:txBody>
        </p:sp>
        <p:sp>
          <p:nvSpPr>
            <p:cNvPr id="348" name="Freeform: Shape 347">
              <a:extLst>
                <a:ext uri="{FF2B5EF4-FFF2-40B4-BE49-F238E27FC236}">
                  <a16:creationId xmlns:a16="http://schemas.microsoft.com/office/drawing/2014/main" xmlns="" id="{DEEA6CC0-C6FE-E70C-0A60-BD555716608C}"/>
                </a:ext>
              </a:extLst>
            </p:cNvPr>
            <p:cNvSpPr/>
            <p:nvPr/>
          </p:nvSpPr>
          <p:spPr>
            <a:xfrm>
              <a:off x="6054486" y="2717913"/>
              <a:ext cx="11039" cy="11052"/>
            </a:xfrm>
            <a:custGeom>
              <a:avLst/>
              <a:gdLst>
                <a:gd name="connsiteX0" fmla="*/ 4514 w 11039"/>
                <a:gd name="connsiteY0" fmla="*/ 10960 h 11052"/>
                <a:gd name="connsiteX1" fmla="*/ -163 w 11039"/>
                <a:gd name="connsiteY1" fmla="*/ 4531 h 11052"/>
                <a:gd name="connsiteX2" fmla="*/ -153 w 11039"/>
                <a:gd name="connsiteY2" fmla="*/ 4483 h 11052"/>
                <a:gd name="connsiteX3" fmla="*/ 6286 w 11039"/>
                <a:gd name="connsiteY3" fmla="*/ 54 h 11052"/>
                <a:gd name="connsiteX4" fmla="*/ 10715 w 11039"/>
                <a:gd name="connsiteY4" fmla="*/ 6493 h 11052"/>
                <a:gd name="connsiteX5" fmla="*/ 4514 w 11039"/>
                <a:gd name="connsiteY5" fmla="*/ 10960 h 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39" h="11052">
                  <a:moveTo>
                    <a:pt x="4514" y="10960"/>
                  </a:moveTo>
                  <a:cubicBezTo>
                    <a:pt x="1447" y="10474"/>
                    <a:pt x="-648" y="7598"/>
                    <a:pt x="-163" y="4531"/>
                  </a:cubicBezTo>
                  <a:cubicBezTo>
                    <a:pt x="-163" y="4521"/>
                    <a:pt x="-153" y="4502"/>
                    <a:pt x="-153" y="4483"/>
                  </a:cubicBezTo>
                  <a:cubicBezTo>
                    <a:pt x="399" y="1482"/>
                    <a:pt x="3286" y="-499"/>
                    <a:pt x="6286" y="54"/>
                  </a:cubicBezTo>
                  <a:cubicBezTo>
                    <a:pt x="9286" y="616"/>
                    <a:pt x="11267" y="3492"/>
                    <a:pt x="10715" y="6493"/>
                  </a:cubicBezTo>
                  <a:cubicBezTo>
                    <a:pt x="10172" y="9398"/>
                    <a:pt x="7438" y="11370"/>
                    <a:pt x="4514" y="10960"/>
                  </a:cubicBezTo>
                  <a:close/>
                </a:path>
              </a:pathLst>
            </a:custGeom>
            <a:solidFill>
              <a:srgbClr val="0079A9"/>
            </a:solidFill>
            <a:ln w="9525" cap="flat">
              <a:noFill/>
              <a:prstDash val="solid"/>
              <a:miter/>
            </a:ln>
          </p:spPr>
          <p:txBody>
            <a:bodyPr rtlCol="0" anchor="ctr"/>
            <a:lstStyle/>
            <a:p>
              <a:endParaRPr lang="en-IN"/>
            </a:p>
          </p:txBody>
        </p:sp>
        <p:sp>
          <p:nvSpPr>
            <p:cNvPr id="349" name="Freeform: Shape 348">
              <a:extLst>
                <a:ext uri="{FF2B5EF4-FFF2-40B4-BE49-F238E27FC236}">
                  <a16:creationId xmlns:a16="http://schemas.microsoft.com/office/drawing/2014/main" xmlns="" id="{35C6EDB9-899E-32EB-A57A-540285B7C7DB}"/>
                </a:ext>
              </a:extLst>
            </p:cNvPr>
            <p:cNvSpPr/>
            <p:nvPr/>
          </p:nvSpPr>
          <p:spPr>
            <a:xfrm>
              <a:off x="5741005" y="2771869"/>
              <a:ext cx="420558" cy="225170"/>
            </a:xfrm>
            <a:custGeom>
              <a:avLst/>
              <a:gdLst>
                <a:gd name="connsiteX0" fmla="*/ 33865 w 420558"/>
                <a:gd name="connsiteY0" fmla="*/ -39 h 225170"/>
                <a:gd name="connsiteX1" fmla="*/ 413532 w 420558"/>
                <a:gd name="connsiteY1" fmla="*/ 80352 h 225170"/>
                <a:gd name="connsiteX2" fmla="*/ 417342 w 420558"/>
                <a:gd name="connsiteY2" fmla="*/ 95783 h 225170"/>
                <a:gd name="connsiteX3" fmla="*/ 420199 w 420558"/>
                <a:gd name="connsiteY3" fmla="*/ 134359 h 225170"/>
                <a:gd name="connsiteX4" fmla="*/ 375241 w 420558"/>
                <a:gd name="connsiteY4" fmla="*/ 225132 h 225170"/>
                <a:gd name="connsiteX5" fmla="*/ -139 w 420558"/>
                <a:gd name="connsiteY5" fmla="*/ 110832 h 225170"/>
                <a:gd name="connsiteX6" fmla="*/ 2528 w 420558"/>
                <a:gd name="connsiteY6" fmla="*/ 69399 h 225170"/>
                <a:gd name="connsiteX7" fmla="*/ 12053 w 420558"/>
                <a:gd name="connsiteY7" fmla="*/ 33108 h 225170"/>
                <a:gd name="connsiteX8" fmla="*/ 21006 w 420558"/>
                <a:gd name="connsiteY8" fmla="*/ 15868 h 225170"/>
                <a:gd name="connsiteX9" fmla="*/ 33865 w 420558"/>
                <a:gd name="connsiteY9" fmla="*/ -39 h 22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0558" h="225170">
                  <a:moveTo>
                    <a:pt x="33865" y="-39"/>
                  </a:moveTo>
                  <a:lnTo>
                    <a:pt x="413532" y="80352"/>
                  </a:lnTo>
                  <a:cubicBezTo>
                    <a:pt x="415084" y="85420"/>
                    <a:pt x="416351" y="90573"/>
                    <a:pt x="417342" y="95783"/>
                  </a:cubicBezTo>
                  <a:cubicBezTo>
                    <a:pt x="419742" y="108489"/>
                    <a:pt x="420694" y="121434"/>
                    <a:pt x="420199" y="134359"/>
                  </a:cubicBezTo>
                  <a:cubicBezTo>
                    <a:pt x="420285" y="169992"/>
                    <a:pt x="403645" y="203606"/>
                    <a:pt x="375241" y="225132"/>
                  </a:cubicBezTo>
                  <a:lnTo>
                    <a:pt x="-139" y="110832"/>
                  </a:lnTo>
                  <a:cubicBezTo>
                    <a:pt x="-539" y="96964"/>
                    <a:pt x="347" y="83096"/>
                    <a:pt x="2528" y="69399"/>
                  </a:cubicBezTo>
                  <a:cubicBezTo>
                    <a:pt x="4309" y="56978"/>
                    <a:pt x="7509" y="44805"/>
                    <a:pt x="12053" y="33108"/>
                  </a:cubicBezTo>
                  <a:cubicBezTo>
                    <a:pt x="14501" y="27098"/>
                    <a:pt x="17501" y="21326"/>
                    <a:pt x="21006" y="15868"/>
                  </a:cubicBezTo>
                  <a:cubicBezTo>
                    <a:pt x="24683" y="10106"/>
                    <a:pt x="28998" y="4762"/>
                    <a:pt x="33865"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350" name="Freeform: Shape 349">
              <a:extLst>
                <a:ext uri="{FF2B5EF4-FFF2-40B4-BE49-F238E27FC236}">
                  <a16:creationId xmlns:a16="http://schemas.microsoft.com/office/drawing/2014/main" xmlns="" id="{22DBF630-3CB1-0757-8B11-3C43485BD72B}"/>
                </a:ext>
              </a:extLst>
            </p:cNvPr>
            <p:cNvSpPr/>
            <p:nvPr/>
          </p:nvSpPr>
          <p:spPr>
            <a:xfrm>
              <a:off x="5820497" y="2821307"/>
              <a:ext cx="117311" cy="68362"/>
            </a:xfrm>
            <a:custGeom>
              <a:avLst/>
              <a:gdLst>
                <a:gd name="connsiteX0" fmla="*/ 116488 w 117311"/>
                <a:gd name="connsiteY0" fmla="*/ 49679 h 68362"/>
                <a:gd name="connsiteX1" fmla="*/ 50480 w 117311"/>
                <a:gd name="connsiteY1" fmla="*/ 64157 h 68362"/>
                <a:gd name="connsiteX2" fmla="*/ 855 w 117311"/>
                <a:gd name="connsiteY2" fmla="*/ 18913 h 68362"/>
                <a:gd name="connsiteX3" fmla="*/ 66387 w 117311"/>
                <a:gd name="connsiteY3" fmla="*/ 4530 h 68362"/>
                <a:gd name="connsiteX4" fmla="*/ 116488 w 117311"/>
                <a:gd name="connsiteY4" fmla="*/ 49679 h 6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11" h="68362">
                  <a:moveTo>
                    <a:pt x="116488" y="49679"/>
                  </a:moveTo>
                  <a:cubicBezTo>
                    <a:pt x="112202" y="66919"/>
                    <a:pt x="82103" y="73301"/>
                    <a:pt x="50480" y="64157"/>
                  </a:cubicBezTo>
                  <a:cubicBezTo>
                    <a:pt x="1426" y="50155"/>
                    <a:pt x="-3051" y="34629"/>
                    <a:pt x="855" y="18913"/>
                  </a:cubicBezTo>
                  <a:cubicBezTo>
                    <a:pt x="4760" y="3197"/>
                    <a:pt x="22286" y="-6138"/>
                    <a:pt x="66387" y="4530"/>
                  </a:cubicBezTo>
                  <a:cubicBezTo>
                    <a:pt x="98581" y="12150"/>
                    <a:pt x="121060" y="32343"/>
                    <a:pt x="116488" y="4967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351" name="Freeform: Shape 350">
              <a:extLst>
                <a:ext uri="{FF2B5EF4-FFF2-40B4-BE49-F238E27FC236}">
                  <a16:creationId xmlns:a16="http://schemas.microsoft.com/office/drawing/2014/main" xmlns="" id="{FF13A78A-E3D8-B285-C407-C11980FF3666}"/>
                </a:ext>
              </a:extLst>
            </p:cNvPr>
            <p:cNvSpPr/>
            <p:nvPr/>
          </p:nvSpPr>
          <p:spPr>
            <a:xfrm>
              <a:off x="6125465" y="2950113"/>
              <a:ext cx="15927" cy="16967"/>
            </a:xfrm>
            <a:custGeom>
              <a:avLst/>
              <a:gdLst>
                <a:gd name="connsiteX0" fmla="*/ 5259 w 15927"/>
                <a:gd name="connsiteY0" fmla="*/ 16694 h 16967"/>
                <a:gd name="connsiteX1" fmla="*/ 210 w 15927"/>
                <a:gd name="connsiteY1" fmla="*/ 6312 h 16967"/>
                <a:gd name="connsiteX2" fmla="*/ 9345 w 15927"/>
                <a:gd name="connsiteY2" fmla="*/ 101 h 16967"/>
                <a:gd name="connsiteX3" fmla="*/ 15555 w 15927"/>
                <a:gd name="connsiteY3" fmla="*/ 9236 h 16967"/>
                <a:gd name="connsiteX4" fmla="*/ 15165 w 15927"/>
                <a:gd name="connsiteY4" fmla="*/ 10598 h 16967"/>
                <a:gd name="connsiteX5" fmla="*/ 5325 w 15927"/>
                <a:gd name="connsiteY5" fmla="*/ 16713 h 16967"/>
                <a:gd name="connsiteX6" fmla="*/ 5259 w 15927"/>
                <a:gd name="connsiteY6" fmla="*/ 16694 h 16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7" h="16967">
                  <a:moveTo>
                    <a:pt x="5259" y="16694"/>
                  </a:moveTo>
                  <a:cubicBezTo>
                    <a:pt x="1010" y="15208"/>
                    <a:pt x="-1247" y="10569"/>
                    <a:pt x="210" y="6312"/>
                  </a:cubicBezTo>
                  <a:cubicBezTo>
                    <a:pt x="1020" y="2073"/>
                    <a:pt x="5106" y="-708"/>
                    <a:pt x="9345" y="101"/>
                  </a:cubicBezTo>
                  <a:cubicBezTo>
                    <a:pt x="13583" y="911"/>
                    <a:pt x="16365" y="4997"/>
                    <a:pt x="15555" y="9236"/>
                  </a:cubicBezTo>
                  <a:cubicBezTo>
                    <a:pt x="15469" y="9703"/>
                    <a:pt x="15336" y="10160"/>
                    <a:pt x="15165" y="10598"/>
                  </a:cubicBezTo>
                  <a:cubicBezTo>
                    <a:pt x="14136" y="14999"/>
                    <a:pt x="9726" y="17742"/>
                    <a:pt x="5325" y="16713"/>
                  </a:cubicBezTo>
                  <a:cubicBezTo>
                    <a:pt x="5306" y="16704"/>
                    <a:pt x="5277" y="16704"/>
                    <a:pt x="5259" y="16694"/>
                  </a:cubicBezTo>
                  <a:close/>
                </a:path>
              </a:pathLst>
            </a:custGeom>
            <a:solidFill>
              <a:srgbClr val="0079A9"/>
            </a:solidFill>
            <a:ln w="9525" cap="flat">
              <a:noFill/>
              <a:prstDash val="solid"/>
              <a:miter/>
            </a:ln>
          </p:spPr>
          <p:txBody>
            <a:bodyPr rtlCol="0" anchor="ctr"/>
            <a:lstStyle/>
            <a:p>
              <a:endParaRPr lang="en-IN"/>
            </a:p>
          </p:txBody>
        </p:sp>
        <p:sp>
          <p:nvSpPr>
            <p:cNvPr id="352" name="Freeform: Shape 351">
              <a:extLst>
                <a:ext uri="{FF2B5EF4-FFF2-40B4-BE49-F238E27FC236}">
                  <a16:creationId xmlns:a16="http://schemas.microsoft.com/office/drawing/2014/main" xmlns="" id="{CE3CB981-D53C-131D-B50E-AB2D11A8548E}"/>
                </a:ext>
              </a:extLst>
            </p:cNvPr>
            <p:cNvSpPr/>
            <p:nvPr/>
          </p:nvSpPr>
          <p:spPr>
            <a:xfrm>
              <a:off x="6109099" y="2965514"/>
              <a:ext cx="15718" cy="17024"/>
            </a:xfrm>
            <a:custGeom>
              <a:avLst/>
              <a:gdLst>
                <a:gd name="connsiteX0" fmla="*/ 4956 w 15718"/>
                <a:gd name="connsiteY0" fmla="*/ 16724 h 17024"/>
                <a:gd name="connsiteX1" fmla="*/ 536 w 15718"/>
                <a:gd name="connsiteY1" fmla="*/ 5151 h 17024"/>
                <a:gd name="connsiteX2" fmla="*/ 9814 w 15718"/>
                <a:gd name="connsiteY2" fmla="*/ 55 h 17024"/>
                <a:gd name="connsiteX3" fmla="*/ 15052 w 15718"/>
                <a:gd name="connsiteY3" fmla="*/ 10723 h 17024"/>
                <a:gd name="connsiteX4" fmla="*/ 4994 w 15718"/>
                <a:gd name="connsiteY4" fmla="*/ 16734 h 17024"/>
                <a:gd name="connsiteX5" fmla="*/ 4956 w 15718"/>
                <a:gd name="connsiteY5" fmla="*/ 16724 h 1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18" h="17024">
                  <a:moveTo>
                    <a:pt x="4956" y="16724"/>
                  </a:moveTo>
                  <a:cubicBezTo>
                    <a:pt x="536" y="14752"/>
                    <a:pt x="-1445" y="9561"/>
                    <a:pt x="536" y="5151"/>
                  </a:cubicBezTo>
                  <a:cubicBezTo>
                    <a:pt x="2136" y="1560"/>
                    <a:pt x="5927" y="-516"/>
                    <a:pt x="9814" y="55"/>
                  </a:cubicBezTo>
                  <a:cubicBezTo>
                    <a:pt x="14176" y="1589"/>
                    <a:pt x="16509" y="6332"/>
                    <a:pt x="15052" y="10723"/>
                  </a:cubicBezTo>
                  <a:cubicBezTo>
                    <a:pt x="13938" y="15162"/>
                    <a:pt x="9432" y="17848"/>
                    <a:pt x="4994" y="16734"/>
                  </a:cubicBezTo>
                  <a:cubicBezTo>
                    <a:pt x="4975" y="16734"/>
                    <a:pt x="4965" y="16724"/>
                    <a:pt x="4956" y="16724"/>
                  </a:cubicBezTo>
                  <a:close/>
                </a:path>
              </a:pathLst>
            </a:custGeom>
            <a:solidFill>
              <a:srgbClr val="0079A9"/>
            </a:solidFill>
            <a:ln w="9525" cap="flat">
              <a:noFill/>
              <a:prstDash val="solid"/>
              <a:miter/>
            </a:ln>
          </p:spPr>
          <p:txBody>
            <a:bodyPr rtlCol="0" anchor="ctr"/>
            <a:lstStyle/>
            <a:p>
              <a:endParaRPr lang="en-IN"/>
            </a:p>
          </p:txBody>
        </p:sp>
        <p:sp>
          <p:nvSpPr>
            <p:cNvPr id="353" name="Freeform: Shape 352">
              <a:extLst>
                <a:ext uri="{FF2B5EF4-FFF2-40B4-BE49-F238E27FC236}">
                  <a16:creationId xmlns:a16="http://schemas.microsoft.com/office/drawing/2014/main" xmlns="" id="{E20148A1-A2A0-1403-C727-2FFE2A1BE9BD}"/>
                </a:ext>
              </a:extLst>
            </p:cNvPr>
            <p:cNvSpPr/>
            <p:nvPr/>
          </p:nvSpPr>
          <p:spPr>
            <a:xfrm>
              <a:off x="6102641" y="2945351"/>
              <a:ext cx="15063" cy="15921"/>
            </a:xfrm>
            <a:custGeom>
              <a:avLst/>
              <a:gdLst>
                <a:gd name="connsiteX0" fmla="*/ 4937 w 15063"/>
                <a:gd name="connsiteY0" fmla="*/ 15646 h 15921"/>
                <a:gd name="connsiteX1" fmla="*/ 80 w 15063"/>
                <a:gd name="connsiteY1" fmla="*/ 6121 h 15921"/>
                <a:gd name="connsiteX2" fmla="*/ 8671 w 15063"/>
                <a:gd name="connsiteY2" fmla="*/ 73 h 15921"/>
                <a:gd name="connsiteX3" fmla="*/ 14719 w 15063"/>
                <a:gd name="connsiteY3" fmla="*/ 8674 h 15921"/>
                <a:gd name="connsiteX4" fmla="*/ 14272 w 15063"/>
                <a:gd name="connsiteY4" fmla="*/ 10217 h 15921"/>
                <a:gd name="connsiteX5" fmla="*/ 4937 w 15063"/>
                <a:gd name="connsiteY5" fmla="*/ 15646 h 15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3" h="15921">
                  <a:moveTo>
                    <a:pt x="4937" y="15646"/>
                  </a:moveTo>
                  <a:cubicBezTo>
                    <a:pt x="1061" y="14255"/>
                    <a:pt x="-1073" y="10083"/>
                    <a:pt x="80" y="6121"/>
                  </a:cubicBezTo>
                  <a:cubicBezTo>
                    <a:pt x="784" y="2083"/>
                    <a:pt x="4632" y="-632"/>
                    <a:pt x="8671" y="73"/>
                  </a:cubicBezTo>
                  <a:cubicBezTo>
                    <a:pt x="12719" y="778"/>
                    <a:pt x="15424" y="4626"/>
                    <a:pt x="14719" y="8674"/>
                  </a:cubicBezTo>
                  <a:cubicBezTo>
                    <a:pt x="14624" y="9198"/>
                    <a:pt x="14472" y="9722"/>
                    <a:pt x="14272" y="10217"/>
                  </a:cubicBezTo>
                  <a:cubicBezTo>
                    <a:pt x="13157" y="14265"/>
                    <a:pt x="9005" y="16675"/>
                    <a:pt x="4937" y="15646"/>
                  </a:cubicBezTo>
                  <a:close/>
                </a:path>
              </a:pathLst>
            </a:custGeom>
            <a:solidFill>
              <a:srgbClr val="0079A9"/>
            </a:solidFill>
            <a:ln w="9525" cap="flat">
              <a:noFill/>
              <a:prstDash val="solid"/>
              <a:miter/>
            </a:ln>
          </p:spPr>
          <p:txBody>
            <a:bodyPr rtlCol="0" anchor="ctr"/>
            <a:lstStyle/>
            <a:p>
              <a:endParaRPr lang="en-IN"/>
            </a:p>
          </p:txBody>
        </p:sp>
        <p:sp>
          <p:nvSpPr>
            <p:cNvPr id="354" name="Freeform: Shape 353">
              <a:extLst>
                <a:ext uri="{FF2B5EF4-FFF2-40B4-BE49-F238E27FC236}">
                  <a16:creationId xmlns:a16="http://schemas.microsoft.com/office/drawing/2014/main" xmlns="" id="{B9BC321B-AEF0-A1E5-CF62-BA78AF5FF7FD}"/>
                </a:ext>
              </a:extLst>
            </p:cNvPr>
            <p:cNvSpPr/>
            <p:nvPr/>
          </p:nvSpPr>
          <p:spPr>
            <a:xfrm>
              <a:off x="6137066" y="2864092"/>
              <a:ext cx="15403" cy="17288"/>
            </a:xfrm>
            <a:custGeom>
              <a:avLst/>
              <a:gdLst>
                <a:gd name="connsiteX0" fmla="*/ 5373 w 15403"/>
                <a:gd name="connsiteY0" fmla="*/ 17180 h 17288"/>
                <a:gd name="connsiteX1" fmla="*/ 135 w 15403"/>
                <a:gd name="connsiteY1" fmla="*/ 6989 h 17288"/>
                <a:gd name="connsiteX2" fmla="*/ 8145 w 15403"/>
                <a:gd name="connsiteY2" fmla="*/ -22 h 17288"/>
                <a:gd name="connsiteX3" fmla="*/ 15155 w 15403"/>
                <a:gd name="connsiteY3" fmla="*/ 7979 h 17288"/>
                <a:gd name="connsiteX4" fmla="*/ 14612 w 15403"/>
                <a:gd name="connsiteY4" fmla="*/ 10322 h 17288"/>
                <a:gd name="connsiteX5" fmla="*/ 5373 w 15403"/>
                <a:gd name="connsiteY5" fmla="*/ 17180 h 1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3" h="17288">
                  <a:moveTo>
                    <a:pt x="5373" y="17180"/>
                  </a:moveTo>
                  <a:cubicBezTo>
                    <a:pt x="1144" y="15771"/>
                    <a:pt x="-1180" y="11246"/>
                    <a:pt x="135" y="6989"/>
                  </a:cubicBezTo>
                  <a:cubicBezTo>
                    <a:pt x="411" y="2845"/>
                    <a:pt x="3992" y="-298"/>
                    <a:pt x="8145" y="-22"/>
                  </a:cubicBezTo>
                  <a:cubicBezTo>
                    <a:pt x="12288" y="254"/>
                    <a:pt x="15422" y="3836"/>
                    <a:pt x="15155" y="7979"/>
                  </a:cubicBezTo>
                  <a:cubicBezTo>
                    <a:pt x="15098" y="8789"/>
                    <a:pt x="14917" y="9579"/>
                    <a:pt x="14612" y="10322"/>
                  </a:cubicBezTo>
                  <a:cubicBezTo>
                    <a:pt x="13879" y="14723"/>
                    <a:pt x="9793" y="17752"/>
                    <a:pt x="5373" y="17180"/>
                  </a:cubicBezTo>
                  <a:close/>
                </a:path>
              </a:pathLst>
            </a:custGeom>
            <a:solidFill>
              <a:srgbClr val="0079A9"/>
            </a:solidFill>
            <a:ln w="9525" cap="flat">
              <a:noFill/>
              <a:prstDash val="solid"/>
              <a:miter/>
            </a:ln>
          </p:spPr>
          <p:txBody>
            <a:bodyPr rtlCol="0" anchor="ctr"/>
            <a:lstStyle/>
            <a:p>
              <a:endParaRPr lang="en-IN"/>
            </a:p>
          </p:txBody>
        </p:sp>
        <p:sp>
          <p:nvSpPr>
            <p:cNvPr id="355" name="Freeform: Shape 354">
              <a:extLst>
                <a:ext uri="{FF2B5EF4-FFF2-40B4-BE49-F238E27FC236}">
                  <a16:creationId xmlns:a16="http://schemas.microsoft.com/office/drawing/2014/main" xmlns="" id="{CC52659E-8753-AF06-60EB-F7CEC874C666}"/>
                </a:ext>
              </a:extLst>
            </p:cNvPr>
            <p:cNvSpPr/>
            <p:nvPr/>
          </p:nvSpPr>
          <p:spPr>
            <a:xfrm>
              <a:off x="6108871" y="2916214"/>
              <a:ext cx="21720" cy="21846"/>
            </a:xfrm>
            <a:custGeom>
              <a:avLst/>
              <a:gdLst>
                <a:gd name="connsiteX0" fmla="*/ 8899 w 21720"/>
                <a:gd name="connsiteY0" fmla="*/ 21542 h 21846"/>
                <a:gd name="connsiteX1" fmla="*/ -93 w 21720"/>
                <a:gd name="connsiteY1" fmla="*/ 9093 h 21846"/>
                <a:gd name="connsiteX2" fmla="*/ 12356 w 21720"/>
                <a:gd name="connsiteY2" fmla="*/ 101 h 21846"/>
                <a:gd name="connsiteX3" fmla="*/ 21348 w 21720"/>
                <a:gd name="connsiteY3" fmla="*/ 12550 h 21846"/>
                <a:gd name="connsiteX4" fmla="*/ 21091 w 21720"/>
                <a:gd name="connsiteY4" fmla="*/ 13731 h 21846"/>
                <a:gd name="connsiteX5" fmla="*/ 9175 w 21720"/>
                <a:gd name="connsiteY5" fmla="*/ 21599 h 21846"/>
                <a:gd name="connsiteX6" fmla="*/ 8899 w 21720"/>
                <a:gd name="connsiteY6" fmla="*/ 21542 h 2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20" h="21846">
                  <a:moveTo>
                    <a:pt x="8899" y="21542"/>
                  </a:moveTo>
                  <a:cubicBezTo>
                    <a:pt x="2974" y="20589"/>
                    <a:pt x="-1045" y="15008"/>
                    <a:pt x="-93" y="9093"/>
                  </a:cubicBezTo>
                  <a:cubicBezTo>
                    <a:pt x="869" y="3168"/>
                    <a:pt x="6441" y="-851"/>
                    <a:pt x="12356" y="101"/>
                  </a:cubicBezTo>
                  <a:cubicBezTo>
                    <a:pt x="18281" y="1053"/>
                    <a:pt x="22301" y="6635"/>
                    <a:pt x="21348" y="12550"/>
                  </a:cubicBezTo>
                  <a:cubicBezTo>
                    <a:pt x="21281" y="12950"/>
                    <a:pt x="21196" y="13341"/>
                    <a:pt x="21091" y="13731"/>
                  </a:cubicBezTo>
                  <a:cubicBezTo>
                    <a:pt x="19977" y="19199"/>
                    <a:pt x="14643" y="22723"/>
                    <a:pt x="9175" y="21599"/>
                  </a:cubicBezTo>
                  <a:cubicBezTo>
                    <a:pt x="9080" y="21580"/>
                    <a:pt x="8994" y="21561"/>
                    <a:pt x="8899" y="21542"/>
                  </a:cubicBezTo>
                  <a:close/>
                </a:path>
              </a:pathLst>
            </a:custGeom>
            <a:solidFill>
              <a:srgbClr val="0079A9"/>
            </a:solidFill>
            <a:ln w="9525" cap="flat">
              <a:noFill/>
              <a:prstDash val="solid"/>
              <a:miter/>
            </a:ln>
          </p:spPr>
          <p:txBody>
            <a:bodyPr rtlCol="0" anchor="ctr"/>
            <a:lstStyle/>
            <a:p>
              <a:endParaRPr lang="en-IN"/>
            </a:p>
          </p:txBody>
        </p:sp>
        <p:sp>
          <p:nvSpPr>
            <p:cNvPr id="356" name="Freeform: Shape 355">
              <a:extLst>
                <a:ext uri="{FF2B5EF4-FFF2-40B4-BE49-F238E27FC236}">
                  <a16:creationId xmlns:a16="http://schemas.microsoft.com/office/drawing/2014/main" xmlns="" id="{5890BDED-CB3D-E63F-B145-3B0B27730CC7}"/>
                </a:ext>
              </a:extLst>
            </p:cNvPr>
            <p:cNvSpPr/>
            <p:nvPr/>
          </p:nvSpPr>
          <p:spPr>
            <a:xfrm>
              <a:off x="5999281" y="2912015"/>
              <a:ext cx="8194" cy="8192"/>
            </a:xfrm>
            <a:custGeom>
              <a:avLst/>
              <a:gdLst>
                <a:gd name="connsiteX0" fmla="*/ 2855 w 8194"/>
                <a:gd name="connsiteY0" fmla="*/ 8025 h 8192"/>
                <a:gd name="connsiteX1" fmla="*/ -107 w 8194"/>
                <a:gd name="connsiteY1" fmla="*/ 3043 h 8192"/>
                <a:gd name="connsiteX2" fmla="*/ 4875 w 8194"/>
                <a:gd name="connsiteY2" fmla="*/ 91 h 8192"/>
                <a:gd name="connsiteX3" fmla="*/ 7837 w 8194"/>
                <a:gd name="connsiteY3" fmla="*/ 5063 h 8192"/>
                <a:gd name="connsiteX4" fmla="*/ 7808 w 8194"/>
                <a:gd name="connsiteY4" fmla="*/ 5167 h 8192"/>
                <a:gd name="connsiteX5" fmla="*/ 2855 w 8194"/>
                <a:gd name="connsiteY5" fmla="*/ 8025 h 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4" h="8192">
                  <a:moveTo>
                    <a:pt x="2855" y="8025"/>
                  </a:moveTo>
                  <a:cubicBezTo>
                    <a:pt x="664" y="7463"/>
                    <a:pt x="-660" y="5234"/>
                    <a:pt x="-107" y="3043"/>
                  </a:cubicBezTo>
                  <a:cubicBezTo>
                    <a:pt x="455" y="853"/>
                    <a:pt x="2684" y="-471"/>
                    <a:pt x="4875" y="91"/>
                  </a:cubicBezTo>
                  <a:cubicBezTo>
                    <a:pt x="7065" y="643"/>
                    <a:pt x="8389" y="2872"/>
                    <a:pt x="7837" y="5063"/>
                  </a:cubicBezTo>
                  <a:cubicBezTo>
                    <a:pt x="7827" y="5101"/>
                    <a:pt x="7818" y="5129"/>
                    <a:pt x="7808" y="5167"/>
                  </a:cubicBezTo>
                  <a:cubicBezTo>
                    <a:pt x="7208" y="7301"/>
                    <a:pt x="5008" y="8577"/>
                    <a:pt x="2855" y="8025"/>
                  </a:cubicBezTo>
                  <a:close/>
                </a:path>
              </a:pathLst>
            </a:custGeom>
            <a:solidFill>
              <a:srgbClr val="0079A9"/>
            </a:solidFill>
            <a:ln w="9525" cap="flat">
              <a:noFill/>
              <a:prstDash val="solid"/>
              <a:miter/>
            </a:ln>
          </p:spPr>
          <p:txBody>
            <a:bodyPr rtlCol="0" anchor="ctr"/>
            <a:lstStyle/>
            <a:p>
              <a:endParaRPr lang="en-IN"/>
            </a:p>
          </p:txBody>
        </p:sp>
        <p:sp>
          <p:nvSpPr>
            <p:cNvPr id="357" name="Freeform: Shape 356">
              <a:extLst>
                <a:ext uri="{FF2B5EF4-FFF2-40B4-BE49-F238E27FC236}">
                  <a16:creationId xmlns:a16="http://schemas.microsoft.com/office/drawing/2014/main" xmlns="" id="{97B1D9ED-A25B-A525-C711-947AAE6CD241}"/>
                </a:ext>
              </a:extLst>
            </p:cNvPr>
            <p:cNvSpPr/>
            <p:nvPr/>
          </p:nvSpPr>
          <p:spPr>
            <a:xfrm>
              <a:off x="6019929" y="2898931"/>
              <a:ext cx="7838" cy="8100"/>
            </a:xfrm>
            <a:custGeom>
              <a:avLst/>
              <a:gdLst>
                <a:gd name="connsiteX0" fmla="*/ 2686 w 7838"/>
                <a:gd name="connsiteY0" fmla="*/ 7965 h 8100"/>
                <a:gd name="connsiteX1" fmla="*/ -85 w 7838"/>
                <a:gd name="connsiteY1" fmla="*/ 3031 h 8100"/>
                <a:gd name="connsiteX2" fmla="*/ -76 w 7838"/>
                <a:gd name="connsiteY2" fmla="*/ 3012 h 8100"/>
                <a:gd name="connsiteX3" fmla="*/ 4687 w 7838"/>
                <a:gd name="connsiteY3" fmla="*/ 59 h 8100"/>
                <a:gd name="connsiteX4" fmla="*/ 7459 w 7838"/>
                <a:gd name="connsiteY4" fmla="*/ 4993 h 8100"/>
                <a:gd name="connsiteX5" fmla="*/ 7449 w 7838"/>
                <a:gd name="connsiteY5" fmla="*/ 5012 h 8100"/>
                <a:gd name="connsiteX6" fmla="*/ 2686 w 7838"/>
                <a:gd name="connsiteY6" fmla="*/ 7965 h 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8" h="8100">
                  <a:moveTo>
                    <a:pt x="2686" y="7965"/>
                  </a:moveTo>
                  <a:cubicBezTo>
                    <a:pt x="562" y="7365"/>
                    <a:pt x="-676" y="5155"/>
                    <a:pt x="-85" y="3031"/>
                  </a:cubicBezTo>
                  <a:cubicBezTo>
                    <a:pt x="-76" y="3021"/>
                    <a:pt x="-76" y="3021"/>
                    <a:pt x="-76" y="3012"/>
                  </a:cubicBezTo>
                  <a:cubicBezTo>
                    <a:pt x="439" y="897"/>
                    <a:pt x="2563" y="-417"/>
                    <a:pt x="4687" y="59"/>
                  </a:cubicBezTo>
                  <a:cubicBezTo>
                    <a:pt x="6811" y="659"/>
                    <a:pt x="8049" y="2869"/>
                    <a:pt x="7459" y="4993"/>
                  </a:cubicBezTo>
                  <a:cubicBezTo>
                    <a:pt x="7449" y="5002"/>
                    <a:pt x="7449" y="5002"/>
                    <a:pt x="7449" y="5012"/>
                  </a:cubicBezTo>
                  <a:cubicBezTo>
                    <a:pt x="6935" y="7126"/>
                    <a:pt x="4810" y="8441"/>
                    <a:pt x="2686" y="7965"/>
                  </a:cubicBezTo>
                  <a:close/>
                </a:path>
              </a:pathLst>
            </a:custGeom>
            <a:solidFill>
              <a:srgbClr val="0079A9"/>
            </a:solidFill>
            <a:ln w="9525" cap="flat">
              <a:noFill/>
              <a:prstDash val="solid"/>
              <a:miter/>
            </a:ln>
          </p:spPr>
          <p:txBody>
            <a:bodyPr rtlCol="0" anchor="ctr"/>
            <a:lstStyle/>
            <a:p>
              <a:endParaRPr lang="en-IN"/>
            </a:p>
          </p:txBody>
        </p:sp>
        <p:sp>
          <p:nvSpPr>
            <p:cNvPr id="358" name="Freeform: Shape 357">
              <a:extLst>
                <a:ext uri="{FF2B5EF4-FFF2-40B4-BE49-F238E27FC236}">
                  <a16:creationId xmlns:a16="http://schemas.microsoft.com/office/drawing/2014/main" xmlns="" id="{55873323-E8C0-2491-E41E-AF77773BFC7D}"/>
                </a:ext>
              </a:extLst>
            </p:cNvPr>
            <p:cNvSpPr/>
            <p:nvPr/>
          </p:nvSpPr>
          <p:spPr>
            <a:xfrm>
              <a:off x="6016255" y="2923821"/>
              <a:ext cx="8764" cy="8781"/>
            </a:xfrm>
            <a:custGeom>
              <a:avLst/>
              <a:gdLst>
                <a:gd name="connsiteX0" fmla="*/ 3121 w 8764"/>
                <a:gd name="connsiteY0" fmla="*/ 8601 h 8781"/>
                <a:gd name="connsiteX1" fmla="*/ -108 w 8764"/>
                <a:gd name="connsiteY1" fmla="*/ 3315 h 8781"/>
                <a:gd name="connsiteX2" fmla="*/ 5178 w 8764"/>
                <a:gd name="connsiteY2" fmla="*/ 86 h 8781"/>
                <a:gd name="connsiteX3" fmla="*/ 8407 w 8764"/>
                <a:gd name="connsiteY3" fmla="*/ 5372 h 8781"/>
                <a:gd name="connsiteX4" fmla="*/ 8360 w 8764"/>
                <a:gd name="connsiteY4" fmla="*/ 5553 h 8781"/>
                <a:gd name="connsiteX5" fmla="*/ 3121 w 8764"/>
                <a:gd name="connsiteY5" fmla="*/ 8601 h 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 h="8781">
                  <a:moveTo>
                    <a:pt x="3121" y="8601"/>
                  </a:moveTo>
                  <a:cubicBezTo>
                    <a:pt x="768" y="8030"/>
                    <a:pt x="-679" y="5668"/>
                    <a:pt x="-108" y="3315"/>
                  </a:cubicBezTo>
                  <a:cubicBezTo>
                    <a:pt x="454" y="962"/>
                    <a:pt x="2826" y="-485"/>
                    <a:pt x="5178" y="86"/>
                  </a:cubicBezTo>
                  <a:cubicBezTo>
                    <a:pt x="7531" y="648"/>
                    <a:pt x="8979" y="3020"/>
                    <a:pt x="8407" y="5372"/>
                  </a:cubicBezTo>
                  <a:cubicBezTo>
                    <a:pt x="8398" y="5430"/>
                    <a:pt x="8379" y="5496"/>
                    <a:pt x="8360" y="5553"/>
                  </a:cubicBezTo>
                  <a:cubicBezTo>
                    <a:pt x="7750" y="7839"/>
                    <a:pt x="5407" y="9201"/>
                    <a:pt x="3121" y="8601"/>
                  </a:cubicBezTo>
                  <a:close/>
                </a:path>
              </a:pathLst>
            </a:custGeom>
            <a:solidFill>
              <a:srgbClr val="0079A9"/>
            </a:solidFill>
            <a:ln w="9525" cap="flat">
              <a:noFill/>
              <a:prstDash val="solid"/>
              <a:miter/>
            </a:ln>
          </p:spPr>
          <p:txBody>
            <a:bodyPr rtlCol="0" anchor="ctr"/>
            <a:lstStyle/>
            <a:p>
              <a:endParaRPr lang="en-IN"/>
            </a:p>
          </p:txBody>
        </p:sp>
        <p:sp>
          <p:nvSpPr>
            <p:cNvPr id="359" name="Freeform: Shape 358">
              <a:extLst>
                <a:ext uri="{FF2B5EF4-FFF2-40B4-BE49-F238E27FC236}">
                  <a16:creationId xmlns:a16="http://schemas.microsoft.com/office/drawing/2014/main" xmlns="" id="{D01B2B38-A400-6CB3-716F-166A42D1DEBB}"/>
                </a:ext>
              </a:extLst>
            </p:cNvPr>
            <p:cNvSpPr/>
            <p:nvPr/>
          </p:nvSpPr>
          <p:spPr>
            <a:xfrm>
              <a:off x="6114759" y="2888511"/>
              <a:ext cx="14968" cy="15622"/>
            </a:xfrm>
            <a:custGeom>
              <a:avLst/>
              <a:gdLst>
                <a:gd name="connsiteX0" fmla="*/ 4916 w 14968"/>
                <a:gd name="connsiteY0" fmla="*/ 15336 h 15622"/>
                <a:gd name="connsiteX1" fmla="*/ 77 w 14968"/>
                <a:gd name="connsiteY1" fmla="*/ 6316 h 15622"/>
                <a:gd name="connsiteX2" fmla="*/ 249 w 14968"/>
                <a:gd name="connsiteY2" fmla="*/ 5811 h 15622"/>
                <a:gd name="connsiteX3" fmla="*/ 8821 w 14968"/>
                <a:gd name="connsiteY3" fmla="*/ 96 h 15622"/>
                <a:gd name="connsiteX4" fmla="*/ 14489 w 14968"/>
                <a:gd name="connsiteY4" fmla="*/ 9669 h 15622"/>
                <a:gd name="connsiteX5" fmla="*/ 4916 w 14968"/>
                <a:gd name="connsiteY5" fmla="*/ 15336 h 1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68" h="15622">
                  <a:moveTo>
                    <a:pt x="4916" y="15336"/>
                  </a:moveTo>
                  <a:cubicBezTo>
                    <a:pt x="1087" y="14184"/>
                    <a:pt x="-1075" y="10145"/>
                    <a:pt x="77" y="6316"/>
                  </a:cubicBezTo>
                  <a:cubicBezTo>
                    <a:pt x="125" y="6145"/>
                    <a:pt x="182" y="5973"/>
                    <a:pt x="249" y="5811"/>
                  </a:cubicBezTo>
                  <a:cubicBezTo>
                    <a:pt x="1058" y="1877"/>
                    <a:pt x="4878" y="-666"/>
                    <a:pt x="8821" y="96"/>
                  </a:cubicBezTo>
                  <a:cubicBezTo>
                    <a:pt x="13031" y="1173"/>
                    <a:pt x="15565" y="5459"/>
                    <a:pt x="14489" y="9669"/>
                  </a:cubicBezTo>
                  <a:cubicBezTo>
                    <a:pt x="13412" y="13879"/>
                    <a:pt x="9126" y="16413"/>
                    <a:pt x="4916" y="15336"/>
                  </a:cubicBezTo>
                  <a:close/>
                </a:path>
              </a:pathLst>
            </a:custGeom>
            <a:solidFill>
              <a:srgbClr val="0079A9"/>
            </a:solidFill>
            <a:ln w="9525" cap="flat">
              <a:noFill/>
              <a:prstDash val="solid"/>
              <a:miter/>
            </a:ln>
          </p:spPr>
          <p:txBody>
            <a:bodyPr rtlCol="0" anchor="ctr"/>
            <a:lstStyle/>
            <a:p>
              <a:endParaRPr lang="en-IN"/>
            </a:p>
          </p:txBody>
        </p:sp>
        <p:sp>
          <p:nvSpPr>
            <p:cNvPr id="360" name="Freeform: Shape 359">
              <a:extLst>
                <a:ext uri="{FF2B5EF4-FFF2-40B4-BE49-F238E27FC236}">
                  <a16:creationId xmlns:a16="http://schemas.microsoft.com/office/drawing/2014/main" xmlns="" id="{B50037F0-DDA4-0E9C-2393-F22957F42B02}"/>
                </a:ext>
              </a:extLst>
            </p:cNvPr>
            <p:cNvSpPr/>
            <p:nvPr/>
          </p:nvSpPr>
          <p:spPr>
            <a:xfrm>
              <a:off x="6116171" y="2869089"/>
              <a:ext cx="13282" cy="14920"/>
            </a:xfrm>
            <a:custGeom>
              <a:avLst/>
              <a:gdLst>
                <a:gd name="connsiteX0" fmla="*/ 4646 w 13282"/>
                <a:gd name="connsiteY0" fmla="*/ 14851 h 14920"/>
                <a:gd name="connsiteX1" fmla="*/ 313 w 13282"/>
                <a:gd name="connsiteY1" fmla="*/ 4840 h 14920"/>
                <a:gd name="connsiteX2" fmla="*/ 8171 w 13282"/>
                <a:gd name="connsiteY2" fmla="*/ -8 h 14920"/>
                <a:gd name="connsiteX3" fmla="*/ 12505 w 13282"/>
                <a:gd name="connsiteY3" fmla="*/ 10003 h 14920"/>
                <a:gd name="connsiteX4" fmla="*/ 4646 w 13282"/>
                <a:gd name="connsiteY4" fmla="*/ 14851 h 14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82" h="14920">
                  <a:moveTo>
                    <a:pt x="4646" y="14851"/>
                  </a:moveTo>
                  <a:cubicBezTo>
                    <a:pt x="684" y="13280"/>
                    <a:pt x="-1259" y="8803"/>
                    <a:pt x="313" y="4840"/>
                  </a:cubicBezTo>
                  <a:cubicBezTo>
                    <a:pt x="1570" y="1659"/>
                    <a:pt x="4770" y="-313"/>
                    <a:pt x="8171" y="-8"/>
                  </a:cubicBezTo>
                  <a:cubicBezTo>
                    <a:pt x="12133" y="1564"/>
                    <a:pt x="14076" y="6041"/>
                    <a:pt x="12505" y="10003"/>
                  </a:cubicBezTo>
                  <a:cubicBezTo>
                    <a:pt x="11247" y="13184"/>
                    <a:pt x="8047" y="15156"/>
                    <a:pt x="4646" y="14851"/>
                  </a:cubicBezTo>
                  <a:close/>
                </a:path>
              </a:pathLst>
            </a:custGeom>
            <a:solidFill>
              <a:srgbClr val="0079A9"/>
            </a:solidFill>
            <a:ln w="9525" cap="flat">
              <a:noFill/>
              <a:prstDash val="solid"/>
              <a:miter/>
            </a:ln>
          </p:spPr>
          <p:txBody>
            <a:bodyPr rtlCol="0" anchor="ctr"/>
            <a:lstStyle/>
            <a:p>
              <a:endParaRPr lang="en-IN"/>
            </a:p>
          </p:txBody>
        </p:sp>
        <p:sp>
          <p:nvSpPr>
            <p:cNvPr id="361" name="Freeform: Shape 360">
              <a:extLst>
                <a:ext uri="{FF2B5EF4-FFF2-40B4-BE49-F238E27FC236}">
                  <a16:creationId xmlns:a16="http://schemas.microsoft.com/office/drawing/2014/main" xmlns="" id="{66374AF1-5914-1748-D9E4-8EE023BFD034}"/>
                </a:ext>
              </a:extLst>
            </p:cNvPr>
            <p:cNvSpPr/>
            <p:nvPr/>
          </p:nvSpPr>
          <p:spPr>
            <a:xfrm>
              <a:off x="6089518" y="2971110"/>
              <a:ext cx="6677" cy="6903"/>
            </a:xfrm>
            <a:custGeom>
              <a:avLst/>
              <a:gdLst>
                <a:gd name="connsiteX0" fmla="*/ 2058 w 6677"/>
                <a:gd name="connsiteY0" fmla="*/ 6747 h 6903"/>
                <a:gd name="connsiteX1" fmla="*/ -66 w 6677"/>
                <a:gd name="connsiteY1" fmla="*/ 2537 h 6903"/>
                <a:gd name="connsiteX2" fmla="*/ -37 w 6677"/>
                <a:gd name="connsiteY2" fmla="*/ 2461 h 6903"/>
                <a:gd name="connsiteX3" fmla="*/ 4154 w 6677"/>
                <a:gd name="connsiteY3" fmla="*/ 79 h 6903"/>
                <a:gd name="connsiteX4" fmla="*/ 6278 w 6677"/>
                <a:gd name="connsiteY4" fmla="*/ 4289 h 6903"/>
                <a:gd name="connsiteX5" fmla="*/ 6249 w 6677"/>
                <a:gd name="connsiteY5" fmla="*/ 4366 h 6903"/>
                <a:gd name="connsiteX6" fmla="*/ 2058 w 6677"/>
                <a:gd name="connsiteY6" fmla="*/ 6747 h 6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7" h="6903">
                  <a:moveTo>
                    <a:pt x="2058" y="6747"/>
                  </a:moveTo>
                  <a:cubicBezTo>
                    <a:pt x="306" y="6166"/>
                    <a:pt x="-637" y="4289"/>
                    <a:pt x="-66" y="2537"/>
                  </a:cubicBezTo>
                  <a:cubicBezTo>
                    <a:pt x="-56" y="2508"/>
                    <a:pt x="-46" y="2489"/>
                    <a:pt x="-37" y="2461"/>
                  </a:cubicBezTo>
                  <a:cubicBezTo>
                    <a:pt x="468" y="651"/>
                    <a:pt x="2344" y="-406"/>
                    <a:pt x="4154" y="79"/>
                  </a:cubicBezTo>
                  <a:cubicBezTo>
                    <a:pt x="5907" y="660"/>
                    <a:pt x="6850" y="2537"/>
                    <a:pt x="6278" y="4289"/>
                  </a:cubicBezTo>
                  <a:cubicBezTo>
                    <a:pt x="6269" y="4318"/>
                    <a:pt x="6259" y="4337"/>
                    <a:pt x="6249" y="4366"/>
                  </a:cubicBezTo>
                  <a:cubicBezTo>
                    <a:pt x="5745" y="6175"/>
                    <a:pt x="3868" y="7233"/>
                    <a:pt x="2058" y="6747"/>
                  </a:cubicBezTo>
                  <a:close/>
                </a:path>
              </a:pathLst>
            </a:custGeom>
            <a:solidFill>
              <a:srgbClr val="0079A9"/>
            </a:solidFill>
            <a:ln w="9525" cap="flat">
              <a:noFill/>
              <a:prstDash val="solid"/>
              <a:miter/>
            </a:ln>
          </p:spPr>
          <p:txBody>
            <a:bodyPr rtlCol="0" anchor="ctr"/>
            <a:lstStyle/>
            <a:p>
              <a:endParaRPr lang="en-IN"/>
            </a:p>
          </p:txBody>
        </p:sp>
        <p:sp>
          <p:nvSpPr>
            <p:cNvPr id="362" name="Freeform: Shape 361">
              <a:extLst>
                <a:ext uri="{FF2B5EF4-FFF2-40B4-BE49-F238E27FC236}">
                  <a16:creationId xmlns:a16="http://schemas.microsoft.com/office/drawing/2014/main" xmlns="" id="{C9C4F125-F222-7259-1AA3-2CB44CF2285E}"/>
                </a:ext>
              </a:extLst>
            </p:cNvPr>
            <p:cNvSpPr/>
            <p:nvPr/>
          </p:nvSpPr>
          <p:spPr>
            <a:xfrm>
              <a:off x="6066492" y="2948398"/>
              <a:ext cx="20199" cy="20312"/>
            </a:xfrm>
            <a:custGeom>
              <a:avLst/>
              <a:gdLst>
                <a:gd name="connsiteX0" fmla="*/ 7748 w 20199"/>
                <a:gd name="connsiteY0" fmla="*/ 19934 h 20312"/>
                <a:gd name="connsiteX1" fmla="*/ -5 w 20199"/>
                <a:gd name="connsiteY1" fmla="*/ 7942 h 20312"/>
                <a:gd name="connsiteX2" fmla="*/ 11987 w 20199"/>
                <a:gd name="connsiteY2" fmla="*/ 189 h 20312"/>
                <a:gd name="connsiteX3" fmla="*/ 19740 w 20199"/>
                <a:gd name="connsiteY3" fmla="*/ 12180 h 20312"/>
                <a:gd name="connsiteX4" fmla="*/ 19559 w 20199"/>
                <a:gd name="connsiteY4" fmla="*/ 12885 h 20312"/>
                <a:gd name="connsiteX5" fmla="*/ 8139 w 20199"/>
                <a:gd name="connsiteY5" fmla="*/ 20029 h 20312"/>
                <a:gd name="connsiteX6" fmla="*/ 7748 w 20199"/>
                <a:gd name="connsiteY6" fmla="*/ 19934 h 20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99" h="20312">
                  <a:moveTo>
                    <a:pt x="7748" y="19934"/>
                  </a:moveTo>
                  <a:cubicBezTo>
                    <a:pt x="2300" y="18762"/>
                    <a:pt x="-1177" y="13400"/>
                    <a:pt x="-5" y="7942"/>
                  </a:cubicBezTo>
                  <a:cubicBezTo>
                    <a:pt x="1166" y="2493"/>
                    <a:pt x="6529" y="-983"/>
                    <a:pt x="11987" y="189"/>
                  </a:cubicBezTo>
                  <a:cubicBezTo>
                    <a:pt x="17435" y="1360"/>
                    <a:pt x="20912" y="6723"/>
                    <a:pt x="19740" y="12180"/>
                  </a:cubicBezTo>
                  <a:cubicBezTo>
                    <a:pt x="19683" y="12419"/>
                    <a:pt x="19626" y="12657"/>
                    <a:pt x="19559" y="12885"/>
                  </a:cubicBezTo>
                  <a:cubicBezTo>
                    <a:pt x="18378" y="18010"/>
                    <a:pt x="13273" y="21210"/>
                    <a:pt x="8139" y="20029"/>
                  </a:cubicBezTo>
                  <a:cubicBezTo>
                    <a:pt x="8005" y="20000"/>
                    <a:pt x="7881" y="19972"/>
                    <a:pt x="7748" y="19934"/>
                  </a:cubicBezTo>
                  <a:close/>
                </a:path>
              </a:pathLst>
            </a:custGeom>
            <a:solidFill>
              <a:srgbClr val="0079A9"/>
            </a:solidFill>
            <a:ln w="9525" cap="flat">
              <a:noFill/>
              <a:prstDash val="solid"/>
              <a:miter/>
            </a:ln>
          </p:spPr>
          <p:txBody>
            <a:bodyPr rtlCol="0" anchor="ctr"/>
            <a:lstStyle/>
            <a:p>
              <a:endParaRPr lang="en-IN"/>
            </a:p>
          </p:txBody>
        </p:sp>
        <p:sp>
          <p:nvSpPr>
            <p:cNvPr id="363" name="Freeform: Shape 362">
              <a:extLst>
                <a:ext uri="{FF2B5EF4-FFF2-40B4-BE49-F238E27FC236}">
                  <a16:creationId xmlns:a16="http://schemas.microsoft.com/office/drawing/2014/main" xmlns="" id="{F6BC1008-700C-A427-9419-CDCDECA15F1A}"/>
                </a:ext>
              </a:extLst>
            </p:cNvPr>
            <p:cNvSpPr/>
            <p:nvPr/>
          </p:nvSpPr>
          <p:spPr>
            <a:xfrm>
              <a:off x="6077972" y="2917014"/>
              <a:ext cx="29914" cy="30015"/>
            </a:xfrm>
            <a:custGeom>
              <a:avLst/>
              <a:gdLst>
                <a:gd name="connsiteX0" fmla="*/ 11889 w 29914"/>
                <a:gd name="connsiteY0" fmla="*/ 29600 h 30015"/>
                <a:gd name="connsiteX1" fmla="*/ 40 w 29914"/>
                <a:gd name="connsiteY1" fmla="*/ 12084 h 30015"/>
                <a:gd name="connsiteX2" fmla="*/ 17557 w 29914"/>
                <a:gd name="connsiteY2" fmla="*/ 235 h 30015"/>
                <a:gd name="connsiteX3" fmla="*/ 29406 w 29914"/>
                <a:gd name="connsiteY3" fmla="*/ 17751 h 30015"/>
                <a:gd name="connsiteX4" fmla="*/ 29130 w 29914"/>
                <a:gd name="connsiteY4" fmla="*/ 18932 h 30015"/>
                <a:gd name="connsiteX5" fmla="*/ 11889 w 29914"/>
                <a:gd name="connsiteY5" fmla="*/ 29600 h 3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914" h="30015">
                  <a:moveTo>
                    <a:pt x="11889" y="29600"/>
                  </a:moveTo>
                  <a:cubicBezTo>
                    <a:pt x="3784" y="28038"/>
                    <a:pt x="-1522" y="20189"/>
                    <a:pt x="40" y="12084"/>
                  </a:cubicBezTo>
                  <a:cubicBezTo>
                    <a:pt x="1602" y="3968"/>
                    <a:pt x="9451" y="-1328"/>
                    <a:pt x="17557" y="235"/>
                  </a:cubicBezTo>
                  <a:cubicBezTo>
                    <a:pt x="25672" y="1797"/>
                    <a:pt x="30977" y="9645"/>
                    <a:pt x="29406" y="17751"/>
                  </a:cubicBezTo>
                  <a:cubicBezTo>
                    <a:pt x="29330" y="18151"/>
                    <a:pt x="29234" y="18542"/>
                    <a:pt x="29130" y="18932"/>
                  </a:cubicBezTo>
                  <a:cubicBezTo>
                    <a:pt x="27291" y="26619"/>
                    <a:pt x="19595" y="31391"/>
                    <a:pt x="11889" y="29600"/>
                  </a:cubicBezTo>
                  <a:close/>
                </a:path>
              </a:pathLst>
            </a:custGeom>
            <a:solidFill>
              <a:srgbClr val="0079A9"/>
            </a:solidFill>
            <a:ln w="9525" cap="flat">
              <a:noFill/>
              <a:prstDash val="solid"/>
              <a:miter/>
            </a:ln>
          </p:spPr>
          <p:txBody>
            <a:bodyPr rtlCol="0" anchor="ctr"/>
            <a:lstStyle/>
            <a:p>
              <a:endParaRPr lang="en-IN"/>
            </a:p>
          </p:txBody>
        </p:sp>
        <p:sp>
          <p:nvSpPr>
            <p:cNvPr id="364" name="Freeform: Shape 363">
              <a:extLst>
                <a:ext uri="{FF2B5EF4-FFF2-40B4-BE49-F238E27FC236}">
                  <a16:creationId xmlns:a16="http://schemas.microsoft.com/office/drawing/2014/main" xmlns="" id="{18E722B5-1628-5396-8A93-F31FB312F4A8}"/>
                </a:ext>
              </a:extLst>
            </p:cNvPr>
            <p:cNvSpPr/>
            <p:nvPr/>
          </p:nvSpPr>
          <p:spPr>
            <a:xfrm>
              <a:off x="6094112" y="2897251"/>
              <a:ext cx="15585" cy="16316"/>
            </a:xfrm>
            <a:custGeom>
              <a:avLst/>
              <a:gdLst>
                <a:gd name="connsiteX0" fmla="*/ 5465 w 15585"/>
                <a:gd name="connsiteY0" fmla="*/ 16121 h 16316"/>
                <a:gd name="connsiteX1" fmla="*/ 188 w 15585"/>
                <a:gd name="connsiteY1" fmla="*/ 5662 h 16316"/>
                <a:gd name="connsiteX2" fmla="*/ 9656 w 15585"/>
                <a:gd name="connsiteY2" fmla="*/ 119 h 16316"/>
                <a:gd name="connsiteX3" fmla="*/ 14933 w 15585"/>
                <a:gd name="connsiteY3" fmla="*/ 10577 h 16316"/>
                <a:gd name="connsiteX4" fmla="*/ 5465 w 15585"/>
                <a:gd name="connsiteY4" fmla="*/ 16121 h 16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5" h="16316">
                  <a:moveTo>
                    <a:pt x="5465" y="16121"/>
                  </a:moveTo>
                  <a:cubicBezTo>
                    <a:pt x="1121" y="14692"/>
                    <a:pt x="-1250" y="10006"/>
                    <a:pt x="188" y="5662"/>
                  </a:cubicBezTo>
                  <a:cubicBezTo>
                    <a:pt x="1493" y="1690"/>
                    <a:pt x="5550" y="-691"/>
                    <a:pt x="9656" y="119"/>
                  </a:cubicBezTo>
                  <a:cubicBezTo>
                    <a:pt x="13999" y="1548"/>
                    <a:pt x="16371" y="6234"/>
                    <a:pt x="14933" y="10577"/>
                  </a:cubicBezTo>
                  <a:cubicBezTo>
                    <a:pt x="13628" y="14549"/>
                    <a:pt x="9570" y="16931"/>
                    <a:pt x="5465" y="16121"/>
                  </a:cubicBezTo>
                  <a:close/>
                </a:path>
              </a:pathLst>
            </a:custGeom>
            <a:solidFill>
              <a:srgbClr val="0079A9"/>
            </a:solidFill>
            <a:ln w="9525" cap="flat">
              <a:noFill/>
              <a:prstDash val="solid"/>
              <a:miter/>
            </a:ln>
          </p:spPr>
          <p:txBody>
            <a:bodyPr rtlCol="0" anchor="ctr"/>
            <a:lstStyle/>
            <a:p>
              <a:endParaRPr lang="en-IN"/>
            </a:p>
          </p:txBody>
        </p:sp>
        <p:sp>
          <p:nvSpPr>
            <p:cNvPr id="365" name="Freeform: Shape 364">
              <a:extLst>
                <a:ext uri="{FF2B5EF4-FFF2-40B4-BE49-F238E27FC236}">
                  <a16:creationId xmlns:a16="http://schemas.microsoft.com/office/drawing/2014/main" xmlns="" id="{CFA617FB-EEA5-0F1D-B656-2F81C6564BDF}"/>
                </a:ext>
              </a:extLst>
            </p:cNvPr>
            <p:cNvSpPr/>
            <p:nvPr/>
          </p:nvSpPr>
          <p:spPr>
            <a:xfrm>
              <a:off x="6095064" y="2876557"/>
              <a:ext cx="11965" cy="13074"/>
            </a:xfrm>
            <a:custGeom>
              <a:avLst/>
              <a:gdLst>
                <a:gd name="connsiteX0" fmla="*/ 4132 w 11965"/>
                <a:gd name="connsiteY0" fmla="*/ 12907 h 13074"/>
                <a:gd name="connsiteX1" fmla="*/ 37 w 11965"/>
                <a:gd name="connsiteY1" fmla="*/ 5192 h 13074"/>
                <a:gd name="connsiteX2" fmla="*/ 7275 w 11965"/>
                <a:gd name="connsiteY2" fmla="*/ 49 h 13074"/>
                <a:gd name="connsiteX3" fmla="*/ 11466 w 11965"/>
                <a:gd name="connsiteY3" fmla="*/ 7954 h 13074"/>
                <a:gd name="connsiteX4" fmla="*/ 4266 w 11965"/>
                <a:gd name="connsiteY4" fmla="*/ 12936 h 13074"/>
                <a:gd name="connsiteX5" fmla="*/ 4132 w 11965"/>
                <a:gd name="connsiteY5" fmla="*/ 12907 h 1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5" h="13074">
                  <a:moveTo>
                    <a:pt x="4132" y="12907"/>
                  </a:moveTo>
                  <a:cubicBezTo>
                    <a:pt x="875" y="11898"/>
                    <a:pt x="-954" y="8450"/>
                    <a:pt x="37" y="5192"/>
                  </a:cubicBezTo>
                  <a:cubicBezTo>
                    <a:pt x="617" y="1773"/>
                    <a:pt x="3856" y="-523"/>
                    <a:pt x="7275" y="49"/>
                  </a:cubicBezTo>
                  <a:cubicBezTo>
                    <a:pt x="10600" y="1096"/>
                    <a:pt x="12457" y="4621"/>
                    <a:pt x="11466" y="7954"/>
                  </a:cubicBezTo>
                  <a:cubicBezTo>
                    <a:pt x="10857" y="11317"/>
                    <a:pt x="7628" y="13546"/>
                    <a:pt x="4266" y="12936"/>
                  </a:cubicBezTo>
                  <a:cubicBezTo>
                    <a:pt x="4218" y="12926"/>
                    <a:pt x="4180" y="12917"/>
                    <a:pt x="4132" y="12907"/>
                  </a:cubicBezTo>
                  <a:close/>
                </a:path>
              </a:pathLst>
            </a:custGeom>
            <a:solidFill>
              <a:srgbClr val="0079A9"/>
            </a:solidFill>
            <a:ln w="9525" cap="flat">
              <a:noFill/>
              <a:prstDash val="solid"/>
              <a:miter/>
            </a:ln>
          </p:spPr>
          <p:txBody>
            <a:bodyPr rtlCol="0" anchor="ctr"/>
            <a:lstStyle/>
            <a:p>
              <a:endParaRPr lang="en-IN"/>
            </a:p>
          </p:txBody>
        </p:sp>
        <p:sp>
          <p:nvSpPr>
            <p:cNvPr id="366" name="Freeform: Shape 365">
              <a:extLst>
                <a:ext uri="{FF2B5EF4-FFF2-40B4-BE49-F238E27FC236}">
                  <a16:creationId xmlns:a16="http://schemas.microsoft.com/office/drawing/2014/main" xmlns="" id="{35F53A0A-A461-4F5C-4D3A-C41449A5A156}"/>
                </a:ext>
              </a:extLst>
            </p:cNvPr>
            <p:cNvSpPr/>
            <p:nvPr/>
          </p:nvSpPr>
          <p:spPr>
            <a:xfrm>
              <a:off x="6084425" y="2861221"/>
              <a:ext cx="9486" cy="10407"/>
            </a:xfrm>
            <a:custGeom>
              <a:avLst/>
              <a:gdLst>
                <a:gd name="connsiteX0" fmla="*/ 3341 w 9486"/>
                <a:gd name="connsiteY0" fmla="*/ 10337 h 10407"/>
                <a:gd name="connsiteX1" fmla="*/ -60 w 9486"/>
                <a:gd name="connsiteY1" fmla="*/ 4364 h 10407"/>
                <a:gd name="connsiteX2" fmla="*/ 7 w 9486"/>
                <a:gd name="connsiteY2" fmla="*/ 4145 h 10407"/>
                <a:gd name="connsiteX3" fmla="*/ 5674 w 9486"/>
                <a:gd name="connsiteY3" fmla="*/ 21 h 10407"/>
                <a:gd name="connsiteX4" fmla="*/ 5817 w 9486"/>
                <a:gd name="connsiteY4" fmla="*/ 50 h 10407"/>
                <a:gd name="connsiteX5" fmla="*/ 8903 w 9486"/>
                <a:gd name="connsiteY5" fmla="*/ 6936 h 10407"/>
                <a:gd name="connsiteX6" fmla="*/ 3341 w 9486"/>
                <a:gd name="connsiteY6" fmla="*/ 10337 h 10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86" h="10407">
                  <a:moveTo>
                    <a:pt x="3341" y="10337"/>
                  </a:moveTo>
                  <a:cubicBezTo>
                    <a:pt x="750" y="9632"/>
                    <a:pt x="-765" y="6955"/>
                    <a:pt x="-60" y="4364"/>
                  </a:cubicBezTo>
                  <a:cubicBezTo>
                    <a:pt x="-41" y="4288"/>
                    <a:pt x="-22" y="4221"/>
                    <a:pt x="7" y="4145"/>
                  </a:cubicBezTo>
                  <a:cubicBezTo>
                    <a:pt x="436" y="1440"/>
                    <a:pt x="2969" y="-398"/>
                    <a:pt x="5674" y="21"/>
                  </a:cubicBezTo>
                  <a:cubicBezTo>
                    <a:pt x="5722" y="30"/>
                    <a:pt x="5770" y="40"/>
                    <a:pt x="5817" y="50"/>
                  </a:cubicBezTo>
                  <a:cubicBezTo>
                    <a:pt x="8570" y="1097"/>
                    <a:pt x="9951" y="4183"/>
                    <a:pt x="8903" y="6936"/>
                  </a:cubicBezTo>
                  <a:cubicBezTo>
                    <a:pt x="8037" y="9203"/>
                    <a:pt x="5751" y="10603"/>
                    <a:pt x="3341" y="10337"/>
                  </a:cubicBezTo>
                  <a:close/>
                </a:path>
              </a:pathLst>
            </a:custGeom>
            <a:solidFill>
              <a:srgbClr val="0079A9"/>
            </a:solidFill>
            <a:ln w="9525" cap="flat">
              <a:noFill/>
              <a:prstDash val="solid"/>
              <a:miter/>
            </a:ln>
          </p:spPr>
          <p:txBody>
            <a:bodyPr rtlCol="0" anchor="ctr"/>
            <a:lstStyle/>
            <a:p>
              <a:endParaRPr lang="en-IN"/>
            </a:p>
          </p:txBody>
        </p:sp>
        <p:sp>
          <p:nvSpPr>
            <p:cNvPr id="367" name="Freeform: Shape 366">
              <a:extLst>
                <a:ext uri="{FF2B5EF4-FFF2-40B4-BE49-F238E27FC236}">
                  <a16:creationId xmlns:a16="http://schemas.microsoft.com/office/drawing/2014/main" xmlns="" id="{1D469762-9BE7-EF76-2FA7-28D3FA6BD805}"/>
                </a:ext>
              </a:extLst>
            </p:cNvPr>
            <p:cNvSpPr/>
            <p:nvPr/>
          </p:nvSpPr>
          <p:spPr>
            <a:xfrm>
              <a:off x="6078562" y="2877778"/>
              <a:ext cx="12093" cy="12995"/>
            </a:xfrm>
            <a:custGeom>
              <a:avLst/>
              <a:gdLst>
                <a:gd name="connsiteX0" fmla="*/ 536 w 12093"/>
                <a:gd name="connsiteY0" fmla="*/ 9877 h 12995"/>
                <a:gd name="connsiteX1" fmla="*/ 2823 w 12093"/>
                <a:gd name="connsiteY1" fmla="*/ 1018 h 12995"/>
                <a:gd name="connsiteX2" fmla="*/ 10671 w 12093"/>
                <a:gd name="connsiteY2" fmla="*/ 2295 h 12995"/>
                <a:gd name="connsiteX3" fmla="*/ 11109 w 12093"/>
                <a:gd name="connsiteY3" fmla="*/ 3019 h 12995"/>
                <a:gd name="connsiteX4" fmla="*/ 8728 w 12093"/>
                <a:gd name="connsiteY4" fmla="*/ 11972 h 12995"/>
                <a:gd name="connsiteX5" fmla="*/ 918 w 12093"/>
                <a:gd name="connsiteY5" fmla="*/ 10515 h 12995"/>
                <a:gd name="connsiteX6" fmla="*/ 536 w 12093"/>
                <a:gd name="connsiteY6" fmla="*/ 9877 h 1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3" h="12995">
                  <a:moveTo>
                    <a:pt x="536" y="9877"/>
                  </a:moveTo>
                  <a:cubicBezTo>
                    <a:pt x="-1073" y="6771"/>
                    <a:pt x="-83" y="2962"/>
                    <a:pt x="2823" y="1018"/>
                  </a:cubicBezTo>
                  <a:cubicBezTo>
                    <a:pt x="5337" y="-791"/>
                    <a:pt x="8852" y="-220"/>
                    <a:pt x="10671" y="2295"/>
                  </a:cubicBezTo>
                  <a:cubicBezTo>
                    <a:pt x="10833" y="2523"/>
                    <a:pt x="10976" y="2771"/>
                    <a:pt x="11109" y="3019"/>
                  </a:cubicBezTo>
                  <a:cubicBezTo>
                    <a:pt x="12710" y="6171"/>
                    <a:pt x="11681" y="10029"/>
                    <a:pt x="8728" y="11972"/>
                  </a:cubicBezTo>
                  <a:cubicBezTo>
                    <a:pt x="6166" y="13725"/>
                    <a:pt x="2670" y="13077"/>
                    <a:pt x="918" y="10515"/>
                  </a:cubicBezTo>
                  <a:cubicBezTo>
                    <a:pt x="775" y="10315"/>
                    <a:pt x="651" y="10096"/>
                    <a:pt x="536" y="9877"/>
                  </a:cubicBezTo>
                  <a:close/>
                </a:path>
              </a:pathLst>
            </a:custGeom>
            <a:solidFill>
              <a:srgbClr val="0079A9"/>
            </a:solidFill>
            <a:ln w="9525" cap="flat">
              <a:noFill/>
              <a:prstDash val="solid"/>
              <a:miter/>
            </a:ln>
          </p:spPr>
          <p:txBody>
            <a:bodyPr rtlCol="0" anchor="ctr"/>
            <a:lstStyle/>
            <a:p>
              <a:endParaRPr lang="en-IN"/>
            </a:p>
          </p:txBody>
        </p:sp>
        <p:sp>
          <p:nvSpPr>
            <p:cNvPr id="368" name="Freeform: Shape 367">
              <a:extLst>
                <a:ext uri="{FF2B5EF4-FFF2-40B4-BE49-F238E27FC236}">
                  <a16:creationId xmlns:a16="http://schemas.microsoft.com/office/drawing/2014/main" xmlns="" id="{DDC4E833-DC39-A814-30EA-2CFBAE88FFBB}"/>
                </a:ext>
              </a:extLst>
            </p:cNvPr>
            <p:cNvSpPr/>
            <p:nvPr/>
          </p:nvSpPr>
          <p:spPr>
            <a:xfrm>
              <a:off x="6057491" y="2917921"/>
              <a:ext cx="14863" cy="14863"/>
            </a:xfrm>
            <a:custGeom>
              <a:avLst/>
              <a:gdLst>
                <a:gd name="connsiteX0" fmla="*/ 5033 w 14863"/>
                <a:gd name="connsiteY0" fmla="*/ 14502 h 14863"/>
                <a:gd name="connsiteX1" fmla="*/ 90 w 14863"/>
                <a:gd name="connsiteY1" fmla="*/ 5224 h 14863"/>
                <a:gd name="connsiteX2" fmla="*/ 176 w 14863"/>
                <a:gd name="connsiteY2" fmla="*/ 4977 h 14863"/>
                <a:gd name="connsiteX3" fmla="*/ 9615 w 14863"/>
                <a:gd name="connsiteY3" fmla="*/ 366 h 14863"/>
                <a:gd name="connsiteX4" fmla="*/ 14225 w 14863"/>
                <a:gd name="connsiteY4" fmla="*/ 9815 h 14863"/>
                <a:gd name="connsiteX5" fmla="*/ 5033 w 14863"/>
                <a:gd name="connsiteY5" fmla="*/ 14502 h 1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3" h="14863">
                  <a:moveTo>
                    <a:pt x="5033" y="14502"/>
                  </a:moveTo>
                  <a:cubicBezTo>
                    <a:pt x="1109" y="13301"/>
                    <a:pt x="-1101" y="9149"/>
                    <a:pt x="90" y="5224"/>
                  </a:cubicBezTo>
                  <a:cubicBezTo>
                    <a:pt x="119" y="5148"/>
                    <a:pt x="147" y="5062"/>
                    <a:pt x="176" y="4977"/>
                  </a:cubicBezTo>
                  <a:cubicBezTo>
                    <a:pt x="1509" y="1100"/>
                    <a:pt x="5738" y="-967"/>
                    <a:pt x="9615" y="366"/>
                  </a:cubicBezTo>
                  <a:cubicBezTo>
                    <a:pt x="13501" y="1709"/>
                    <a:pt x="15559" y="5939"/>
                    <a:pt x="14225" y="9815"/>
                  </a:cubicBezTo>
                  <a:cubicBezTo>
                    <a:pt x="12920" y="13597"/>
                    <a:pt x="8863" y="15664"/>
                    <a:pt x="5033" y="14502"/>
                  </a:cubicBezTo>
                  <a:close/>
                </a:path>
              </a:pathLst>
            </a:custGeom>
            <a:solidFill>
              <a:srgbClr val="0079A9"/>
            </a:solidFill>
            <a:ln w="9525" cap="flat">
              <a:noFill/>
              <a:prstDash val="solid"/>
              <a:miter/>
            </a:ln>
          </p:spPr>
          <p:txBody>
            <a:bodyPr rtlCol="0" anchor="ctr"/>
            <a:lstStyle/>
            <a:p>
              <a:endParaRPr lang="en-IN"/>
            </a:p>
          </p:txBody>
        </p:sp>
        <p:sp>
          <p:nvSpPr>
            <p:cNvPr id="369" name="Freeform: Shape 368">
              <a:extLst>
                <a:ext uri="{FF2B5EF4-FFF2-40B4-BE49-F238E27FC236}">
                  <a16:creationId xmlns:a16="http://schemas.microsoft.com/office/drawing/2014/main" xmlns="" id="{80B0B8CD-F638-87A6-0A70-5FBED06797EF}"/>
                </a:ext>
              </a:extLst>
            </p:cNvPr>
            <p:cNvSpPr/>
            <p:nvPr/>
          </p:nvSpPr>
          <p:spPr>
            <a:xfrm>
              <a:off x="6061084" y="2889973"/>
              <a:ext cx="23824" cy="23824"/>
            </a:xfrm>
            <a:custGeom>
              <a:avLst/>
              <a:gdLst>
                <a:gd name="connsiteX0" fmla="*/ 8679 w 23824"/>
                <a:gd name="connsiteY0" fmla="*/ 23399 h 23824"/>
                <a:gd name="connsiteX1" fmla="*/ 154 w 23824"/>
                <a:gd name="connsiteY1" fmla="*/ 8873 h 23824"/>
                <a:gd name="connsiteX2" fmla="*/ 14680 w 23824"/>
                <a:gd name="connsiteY2" fmla="*/ 348 h 23824"/>
                <a:gd name="connsiteX3" fmla="*/ 23205 w 23824"/>
                <a:gd name="connsiteY3" fmla="*/ 14874 h 23824"/>
                <a:gd name="connsiteX4" fmla="*/ 8679 w 23824"/>
                <a:gd name="connsiteY4" fmla="*/ 23399 h 23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4" h="23824">
                  <a:moveTo>
                    <a:pt x="8679" y="23399"/>
                  </a:moveTo>
                  <a:cubicBezTo>
                    <a:pt x="2317" y="21742"/>
                    <a:pt x="-1503" y="15236"/>
                    <a:pt x="154" y="8873"/>
                  </a:cubicBezTo>
                  <a:cubicBezTo>
                    <a:pt x="1812" y="2511"/>
                    <a:pt x="8317" y="-1309"/>
                    <a:pt x="14680" y="348"/>
                  </a:cubicBezTo>
                  <a:cubicBezTo>
                    <a:pt x="21043" y="2006"/>
                    <a:pt x="24863" y="8511"/>
                    <a:pt x="23205" y="14874"/>
                  </a:cubicBezTo>
                  <a:cubicBezTo>
                    <a:pt x="21548" y="21237"/>
                    <a:pt x="15042" y="25056"/>
                    <a:pt x="8679" y="23399"/>
                  </a:cubicBezTo>
                  <a:close/>
                </a:path>
              </a:pathLst>
            </a:custGeom>
            <a:solidFill>
              <a:srgbClr val="0079A9"/>
            </a:solidFill>
            <a:ln w="9525" cap="flat">
              <a:noFill/>
              <a:prstDash val="solid"/>
              <a:miter/>
            </a:ln>
          </p:spPr>
          <p:txBody>
            <a:bodyPr rtlCol="0" anchor="ctr"/>
            <a:lstStyle/>
            <a:p>
              <a:endParaRPr lang="en-IN"/>
            </a:p>
          </p:txBody>
        </p:sp>
        <p:sp>
          <p:nvSpPr>
            <p:cNvPr id="370" name="Freeform: Shape 369">
              <a:extLst>
                <a:ext uri="{FF2B5EF4-FFF2-40B4-BE49-F238E27FC236}">
                  <a16:creationId xmlns:a16="http://schemas.microsoft.com/office/drawing/2014/main" xmlns="" id="{B27A364B-4E16-9F60-EAEA-807A384EF762}"/>
                </a:ext>
              </a:extLst>
            </p:cNvPr>
            <p:cNvSpPr/>
            <p:nvPr/>
          </p:nvSpPr>
          <p:spPr>
            <a:xfrm>
              <a:off x="6056662" y="2938495"/>
              <a:ext cx="10290" cy="10308"/>
            </a:xfrm>
            <a:custGeom>
              <a:avLst/>
              <a:gdLst>
                <a:gd name="connsiteX0" fmla="*/ 3767 w 10290"/>
                <a:gd name="connsiteY0" fmla="*/ 10120 h 10308"/>
                <a:gd name="connsiteX1" fmla="*/ -100 w 10290"/>
                <a:gd name="connsiteY1" fmla="*/ 3957 h 10308"/>
                <a:gd name="connsiteX2" fmla="*/ 6053 w 10290"/>
                <a:gd name="connsiteY2" fmla="*/ 90 h 10308"/>
                <a:gd name="connsiteX3" fmla="*/ 9930 w 10290"/>
                <a:gd name="connsiteY3" fmla="*/ 6253 h 10308"/>
                <a:gd name="connsiteX4" fmla="*/ 9863 w 10290"/>
                <a:gd name="connsiteY4" fmla="*/ 6501 h 10308"/>
                <a:gd name="connsiteX5" fmla="*/ 3767 w 10290"/>
                <a:gd name="connsiteY5" fmla="*/ 10120 h 1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90" h="10308">
                  <a:moveTo>
                    <a:pt x="3767" y="10120"/>
                  </a:moveTo>
                  <a:cubicBezTo>
                    <a:pt x="995" y="9491"/>
                    <a:pt x="-738" y="6729"/>
                    <a:pt x="-100" y="3957"/>
                  </a:cubicBezTo>
                  <a:cubicBezTo>
                    <a:pt x="528" y="1195"/>
                    <a:pt x="3291" y="-539"/>
                    <a:pt x="6053" y="90"/>
                  </a:cubicBezTo>
                  <a:cubicBezTo>
                    <a:pt x="8825" y="728"/>
                    <a:pt x="10558" y="3481"/>
                    <a:pt x="9930" y="6253"/>
                  </a:cubicBezTo>
                  <a:cubicBezTo>
                    <a:pt x="9910" y="6339"/>
                    <a:pt x="9882" y="6415"/>
                    <a:pt x="9863" y="6501"/>
                  </a:cubicBezTo>
                  <a:cubicBezTo>
                    <a:pt x="9158" y="9168"/>
                    <a:pt x="6443" y="10787"/>
                    <a:pt x="3767" y="10120"/>
                  </a:cubicBezTo>
                  <a:close/>
                </a:path>
              </a:pathLst>
            </a:custGeom>
            <a:solidFill>
              <a:srgbClr val="0079A9"/>
            </a:solidFill>
            <a:ln w="9525" cap="flat">
              <a:noFill/>
              <a:prstDash val="solid"/>
              <a:miter/>
            </a:ln>
          </p:spPr>
          <p:txBody>
            <a:bodyPr rtlCol="0" anchor="ctr"/>
            <a:lstStyle/>
            <a:p>
              <a:endParaRPr lang="en-IN"/>
            </a:p>
          </p:txBody>
        </p:sp>
        <p:sp>
          <p:nvSpPr>
            <p:cNvPr id="371" name="Freeform: Shape 370">
              <a:extLst>
                <a:ext uri="{FF2B5EF4-FFF2-40B4-BE49-F238E27FC236}">
                  <a16:creationId xmlns:a16="http://schemas.microsoft.com/office/drawing/2014/main" xmlns="" id="{5ACD2FE3-39A9-BF2F-2972-28C099CE0F5F}"/>
                </a:ext>
              </a:extLst>
            </p:cNvPr>
            <p:cNvSpPr/>
            <p:nvPr/>
          </p:nvSpPr>
          <p:spPr>
            <a:xfrm>
              <a:off x="6041199" y="2930857"/>
              <a:ext cx="8815" cy="8981"/>
            </a:xfrm>
            <a:custGeom>
              <a:avLst/>
              <a:gdLst>
                <a:gd name="connsiteX0" fmla="*/ 3038 w 8815"/>
                <a:gd name="connsiteY0" fmla="*/ 8804 h 8981"/>
                <a:gd name="connsiteX1" fmla="*/ -57 w 8815"/>
                <a:gd name="connsiteY1" fmla="*/ 3232 h 8981"/>
                <a:gd name="connsiteX2" fmla="*/ 5515 w 8815"/>
                <a:gd name="connsiteY2" fmla="*/ 136 h 8981"/>
                <a:gd name="connsiteX3" fmla="*/ 8382 w 8815"/>
                <a:gd name="connsiteY3" fmla="*/ 5632 h 8981"/>
                <a:gd name="connsiteX4" fmla="*/ 8372 w 8815"/>
                <a:gd name="connsiteY4" fmla="*/ 5661 h 8981"/>
                <a:gd name="connsiteX5" fmla="*/ 3038 w 8815"/>
                <a:gd name="connsiteY5" fmla="*/ 8804 h 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5" h="8981">
                  <a:moveTo>
                    <a:pt x="3038" y="8804"/>
                  </a:moveTo>
                  <a:cubicBezTo>
                    <a:pt x="647" y="8118"/>
                    <a:pt x="-743" y="5623"/>
                    <a:pt x="-57" y="3232"/>
                  </a:cubicBezTo>
                  <a:cubicBezTo>
                    <a:pt x="628" y="841"/>
                    <a:pt x="3124" y="-549"/>
                    <a:pt x="5515" y="136"/>
                  </a:cubicBezTo>
                  <a:cubicBezTo>
                    <a:pt x="7820" y="860"/>
                    <a:pt x="9106" y="3318"/>
                    <a:pt x="8382" y="5632"/>
                  </a:cubicBezTo>
                  <a:cubicBezTo>
                    <a:pt x="8382" y="5642"/>
                    <a:pt x="8372" y="5651"/>
                    <a:pt x="8372" y="5661"/>
                  </a:cubicBezTo>
                  <a:cubicBezTo>
                    <a:pt x="7762" y="8004"/>
                    <a:pt x="5381" y="9404"/>
                    <a:pt x="3038" y="8804"/>
                  </a:cubicBezTo>
                  <a:close/>
                </a:path>
              </a:pathLst>
            </a:custGeom>
            <a:solidFill>
              <a:srgbClr val="0079A9"/>
            </a:solidFill>
            <a:ln w="9525" cap="flat">
              <a:noFill/>
              <a:prstDash val="solid"/>
              <a:miter/>
            </a:ln>
          </p:spPr>
          <p:txBody>
            <a:bodyPr rtlCol="0" anchor="ctr"/>
            <a:lstStyle/>
            <a:p>
              <a:endParaRPr lang="en-IN"/>
            </a:p>
          </p:txBody>
        </p:sp>
        <p:sp>
          <p:nvSpPr>
            <p:cNvPr id="372" name="Freeform: Shape 371">
              <a:extLst>
                <a:ext uri="{FF2B5EF4-FFF2-40B4-BE49-F238E27FC236}">
                  <a16:creationId xmlns:a16="http://schemas.microsoft.com/office/drawing/2014/main" xmlns="" id="{2FF829E8-1A4B-D337-E2FB-A030E489D0C3}"/>
                </a:ext>
              </a:extLst>
            </p:cNvPr>
            <p:cNvSpPr/>
            <p:nvPr/>
          </p:nvSpPr>
          <p:spPr>
            <a:xfrm>
              <a:off x="6029514" y="2914158"/>
              <a:ext cx="12995" cy="13509"/>
            </a:xfrm>
            <a:custGeom>
              <a:avLst/>
              <a:gdLst>
                <a:gd name="connsiteX0" fmla="*/ 4436 w 12995"/>
                <a:gd name="connsiteY0" fmla="*/ 13311 h 13509"/>
                <a:gd name="connsiteX1" fmla="*/ 55 w 12995"/>
                <a:gd name="connsiteY1" fmla="*/ 5024 h 13509"/>
                <a:gd name="connsiteX2" fmla="*/ 8246 w 12995"/>
                <a:gd name="connsiteY2" fmla="*/ 167 h 13509"/>
                <a:gd name="connsiteX3" fmla="*/ 12351 w 12995"/>
                <a:gd name="connsiteY3" fmla="*/ 8958 h 13509"/>
                <a:gd name="connsiteX4" fmla="*/ 4436 w 12995"/>
                <a:gd name="connsiteY4" fmla="*/ 13311 h 13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5" h="13509">
                  <a:moveTo>
                    <a:pt x="4436" y="13311"/>
                  </a:moveTo>
                  <a:cubicBezTo>
                    <a:pt x="950" y="12216"/>
                    <a:pt x="-1003" y="8520"/>
                    <a:pt x="55" y="5024"/>
                  </a:cubicBezTo>
                  <a:cubicBezTo>
                    <a:pt x="988" y="1433"/>
                    <a:pt x="4646" y="-738"/>
                    <a:pt x="8246" y="167"/>
                  </a:cubicBezTo>
                  <a:cubicBezTo>
                    <a:pt x="11808" y="1462"/>
                    <a:pt x="13637" y="5396"/>
                    <a:pt x="12351" y="8958"/>
                  </a:cubicBezTo>
                  <a:cubicBezTo>
                    <a:pt x="11170" y="12187"/>
                    <a:pt x="7789" y="14045"/>
                    <a:pt x="4436" y="13311"/>
                  </a:cubicBezTo>
                  <a:close/>
                </a:path>
              </a:pathLst>
            </a:custGeom>
            <a:solidFill>
              <a:srgbClr val="0079A9"/>
            </a:solidFill>
            <a:ln w="9525" cap="flat">
              <a:noFill/>
              <a:prstDash val="solid"/>
              <a:miter/>
            </a:ln>
          </p:spPr>
          <p:txBody>
            <a:bodyPr rtlCol="0" anchor="ctr"/>
            <a:lstStyle/>
            <a:p>
              <a:endParaRPr lang="en-IN"/>
            </a:p>
          </p:txBody>
        </p:sp>
        <p:sp>
          <p:nvSpPr>
            <p:cNvPr id="373" name="Freeform: Shape 372">
              <a:extLst>
                <a:ext uri="{FF2B5EF4-FFF2-40B4-BE49-F238E27FC236}">
                  <a16:creationId xmlns:a16="http://schemas.microsoft.com/office/drawing/2014/main" xmlns="" id="{0DF8E16D-33E4-43F3-ED87-2EE45C35DD84}"/>
                </a:ext>
              </a:extLst>
            </p:cNvPr>
            <p:cNvSpPr/>
            <p:nvPr/>
          </p:nvSpPr>
          <p:spPr>
            <a:xfrm>
              <a:off x="6035365" y="2890989"/>
              <a:ext cx="15914" cy="16858"/>
            </a:xfrm>
            <a:custGeom>
              <a:avLst/>
              <a:gdLst>
                <a:gd name="connsiteX0" fmla="*/ 5728 w 15914"/>
                <a:gd name="connsiteY0" fmla="*/ 16669 h 16858"/>
                <a:gd name="connsiteX1" fmla="*/ 109 w 15914"/>
                <a:gd name="connsiteY1" fmla="*/ 6286 h 16858"/>
                <a:gd name="connsiteX2" fmla="*/ 9634 w 15914"/>
                <a:gd name="connsiteY2" fmla="*/ 95 h 16858"/>
                <a:gd name="connsiteX3" fmla="*/ 15349 w 15914"/>
                <a:gd name="connsiteY3" fmla="*/ 10477 h 16858"/>
                <a:gd name="connsiteX4" fmla="*/ 5728 w 15914"/>
                <a:gd name="connsiteY4" fmla="*/ 16669 h 16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14" h="16858">
                  <a:moveTo>
                    <a:pt x="5728" y="16669"/>
                  </a:moveTo>
                  <a:cubicBezTo>
                    <a:pt x="1318" y="15335"/>
                    <a:pt x="-1187" y="10706"/>
                    <a:pt x="109" y="6286"/>
                  </a:cubicBezTo>
                  <a:cubicBezTo>
                    <a:pt x="1147" y="2029"/>
                    <a:pt x="5319" y="-686"/>
                    <a:pt x="9634" y="95"/>
                  </a:cubicBezTo>
                  <a:cubicBezTo>
                    <a:pt x="14082" y="1381"/>
                    <a:pt x="16635" y="6029"/>
                    <a:pt x="15349" y="10477"/>
                  </a:cubicBezTo>
                  <a:cubicBezTo>
                    <a:pt x="14311" y="14783"/>
                    <a:pt x="10072" y="17507"/>
                    <a:pt x="5728" y="16669"/>
                  </a:cubicBezTo>
                  <a:close/>
                </a:path>
              </a:pathLst>
            </a:custGeom>
            <a:solidFill>
              <a:srgbClr val="0079A9"/>
            </a:solidFill>
            <a:ln w="9525" cap="flat">
              <a:noFill/>
              <a:prstDash val="solid"/>
              <a:miter/>
            </a:ln>
          </p:spPr>
          <p:txBody>
            <a:bodyPr rtlCol="0" anchor="ctr"/>
            <a:lstStyle/>
            <a:p>
              <a:endParaRPr lang="en-IN"/>
            </a:p>
          </p:txBody>
        </p:sp>
        <p:sp>
          <p:nvSpPr>
            <p:cNvPr id="374" name="Freeform: Shape 373">
              <a:extLst>
                <a:ext uri="{FF2B5EF4-FFF2-40B4-BE49-F238E27FC236}">
                  <a16:creationId xmlns:a16="http://schemas.microsoft.com/office/drawing/2014/main" xmlns="" id="{183ADB4E-3985-E88F-8FA2-E73C8F2B1D57}"/>
                </a:ext>
              </a:extLst>
            </p:cNvPr>
            <p:cNvSpPr/>
            <p:nvPr/>
          </p:nvSpPr>
          <p:spPr>
            <a:xfrm>
              <a:off x="6059298" y="2867511"/>
              <a:ext cx="15957" cy="16554"/>
            </a:xfrm>
            <a:custGeom>
              <a:avLst/>
              <a:gdLst>
                <a:gd name="connsiteX0" fmla="*/ 5608 w 15957"/>
                <a:gd name="connsiteY0" fmla="*/ 16334 h 16554"/>
                <a:gd name="connsiteX1" fmla="*/ 84 w 15957"/>
                <a:gd name="connsiteY1" fmla="*/ 6237 h 16554"/>
                <a:gd name="connsiteX2" fmla="*/ 9447 w 15957"/>
                <a:gd name="connsiteY2" fmla="*/ 132 h 16554"/>
                <a:gd name="connsiteX3" fmla="*/ 15552 w 15957"/>
                <a:gd name="connsiteY3" fmla="*/ 9504 h 16554"/>
                <a:gd name="connsiteX4" fmla="*/ 15419 w 15957"/>
                <a:gd name="connsiteY4" fmla="*/ 10047 h 16554"/>
                <a:gd name="connsiteX5" fmla="*/ 5608 w 15957"/>
                <a:gd name="connsiteY5" fmla="*/ 16334 h 16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7" h="16554">
                  <a:moveTo>
                    <a:pt x="5608" y="16334"/>
                  </a:moveTo>
                  <a:cubicBezTo>
                    <a:pt x="1313" y="15048"/>
                    <a:pt x="-1145" y="10552"/>
                    <a:pt x="84" y="6237"/>
                  </a:cubicBezTo>
                  <a:cubicBezTo>
                    <a:pt x="989" y="1960"/>
                    <a:pt x="5180" y="-764"/>
                    <a:pt x="9447" y="132"/>
                  </a:cubicBezTo>
                  <a:cubicBezTo>
                    <a:pt x="13724" y="1037"/>
                    <a:pt x="16457" y="5227"/>
                    <a:pt x="15552" y="9504"/>
                  </a:cubicBezTo>
                  <a:cubicBezTo>
                    <a:pt x="15514" y="9685"/>
                    <a:pt x="15467" y="9866"/>
                    <a:pt x="15419" y="10047"/>
                  </a:cubicBezTo>
                  <a:cubicBezTo>
                    <a:pt x="14419" y="14476"/>
                    <a:pt x="10047" y="17277"/>
                    <a:pt x="5608" y="16334"/>
                  </a:cubicBezTo>
                  <a:close/>
                </a:path>
              </a:pathLst>
            </a:custGeom>
            <a:solidFill>
              <a:srgbClr val="0079A9"/>
            </a:solidFill>
            <a:ln w="9525" cap="flat">
              <a:noFill/>
              <a:prstDash val="solid"/>
              <a:miter/>
            </a:ln>
          </p:spPr>
          <p:txBody>
            <a:bodyPr rtlCol="0" anchor="ctr"/>
            <a:lstStyle/>
            <a:p>
              <a:endParaRPr lang="en-IN"/>
            </a:p>
          </p:txBody>
        </p:sp>
        <p:sp>
          <p:nvSpPr>
            <p:cNvPr id="375" name="Freeform: Shape 374">
              <a:extLst>
                <a:ext uri="{FF2B5EF4-FFF2-40B4-BE49-F238E27FC236}">
                  <a16:creationId xmlns:a16="http://schemas.microsoft.com/office/drawing/2014/main" xmlns="" id="{AF8B8E56-2F8F-FA66-7CE9-ABBC9A2F9986}"/>
                </a:ext>
              </a:extLst>
            </p:cNvPr>
            <p:cNvSpPr/>
            <p:nvPr/>
          </p:nvSpPr>
          <p:spPr>
            <a:xfrm>
              <a:off x="6047575" y="2871023"/>
              <a:ext cx="6134" cy="6263"/>
            </a:xfrm>
            <a:custGeom>
              <a:avLst/>
              <a:gdLst>
                <a:gd name="connsiteX0" fmla="*/ 1996 w 6134"/>
                <a:gd name="connsiteY0" fmla="*/ 6154 h 6263"/>
                <a:gd name="connsiteX1" fmla="*/ -100 w 6134"/>
                <a:gd name="connsiteY1" fmla="*/ 2249 h 6263"/>
                <a:gd name="connsiteX2" fmla="*/ 3615 w 6134"/>
                <a:gd name="connsiteY2" fmla="*/ 58 h 6263"/>
                <a:gd name="connsiteX3" fmla="*/ 5806 w 6134"/>
                <a:gd name="connsiteY3" fmla="*/ 3773 h 6263"/>
                <a:gd name="connsiteX4" fmla="*/ 1996 w 6134"/>
                <a:gd name="connsiteY4" fmla="*/ 6154 h 6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4" h="6263">
                  <a:moveTo>
                    <a:pt x="1996" y="6154"/>
                  </a:moveTo>
                  <a:cubicBezTo>
                    <a:pt x="338" y="5649"/>
                    <a:pt x="-595" y="3906"/>
                    <a:pt x="-100" y="2249"/>
                  </a:cubicBezTo>
                  <a:cubicBezTo>
                    <a:pt x="319" y="620"/>
                    <a:pt x="1986" y="-361"/>
                    <a:pt x="3615" y="58"/>
                  </a:cubicBezTo>
                  <a:cubicBezTo>
                    <a:pt x="5244" y="477"/>
                    <a:pt x="6225" y="2144"/>
                    <a:pt x="5806" y="3773"/>
                  </a:cubicBezTo>
                  <a:cubicBezTo>
                    <a:pt x="5387" y="5459"/>
                    <a:pt x="3701" y="6516"/>
                    <a:pt x="1996" y="6154"/>
                  </a:cubicBezTo>
                  <a:close/>
                </a:path>
              </a:pathLst>
            </a:custGeom>
            <a:solidFill>
              <a:srgbClr val="0079A9"/>
            </a:solidFill>
            <a:ln w="9525" cap="flat">
              <a:noFill/>
              <a:prstDash val="solid"/>
              <a:miter/>
            </a:ln>
          </p:spPr>
          <p:txBody>
            <a:bodyPr rtlCol="0" anchor="ctr"/>
            <a:lstStyle/>
            <a:p>
              <a:endParaRPr lang="en-IN"/>
            </a:p>
          </p:txBody>
        </p:sp>
        <p:sp>
          <p:nvSpPr>
            <p:cNvPr id="376" name="Freeform: Shape 375">
              <a:extLst>
                <a:ext uri="{FF2B5EF4-FFF2-40B4-BE49-F238E27FC236}">
                  <a16:creationId xmlns:a16="http://schemas.microsoft.com/office/drawing/2014/main" xmlns="" id="{0285E4B7-2A79-38C3-5036-B4E248E54086}"/>
                </a:ext>
              </a:extLst>
            </p:cNvPr>
            <p:cNvSpPr/>
            <p:nvPr/>
          </p:nvSpPr>
          <p:spPr>
            <a:xfrm>
              <a:off x="6135143" y="2922314"/>
              <a:ext cx="12827" cy="14174"/>
            </a:xfrm>
            <a:custGeom>
              <a:avLst/>
              <a:gdLst>
                <a:gd name="connsiteX0" fmla="*/ 4249 w 12827"/>
                <a:gd name="connsiteY0" fmla="*/ 14013 h 14174"/>
                <a:gd name="connsiteX1" fmla="*/ 58 w 12827"/>
                <a:gd name="connsiteY1" fmla="*/ 5536 h 14174"/>
                <a:gd name="connsiteX2" fmla="*/ 7011 w 12827"/>
                <a:gd name="connsiteY2" fmla="*/ 2 h 14174"/>
                <a:gd name="connsiteX3" fmla="*/ 12554 w 12827"/>
                <a:gd name="connsiteY3" fmla="*/ 6955 h 14174"/>
                <a:gd name="connsiteX4" fmla="*/ 12059 w 12827"/>
                <a:gd name="connsiteY4" fmla="*/ 8774 h 14174"/>
                <a:gd name="connsiteX5" fmla="*/ 4249 w 12827"/>
                <a:gd name="connsiteY5" fmla="*/ 14013 h 1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27" h="14174">
                  <a:moveTo>
                    <a:pt x="4249" y="14013"/>
                  </a:moveTo>
                  <a:cubicBezTo>
                    <a:pt x="848" y="12718"/>
                    <a:pt x="-981" y="9022"/>
                    <a:pt x="58" y="5536"/>
                  </a:cubicBezTo>
                  <a:cubicBezTo>
                    <a:pt x="448" y="2088"/>
                    <a:pt x="3563" y="-389"/>
                    <a:pt x="7011" y="2"/>
                  </a:cubicBezTo>
                  <a:cubicBezTo>
                    <a:pt x="10459" y="392"/>
                    <a:pt x="12945" y="3507"/>
                    <a:pt x="12554" y="6955"/>
                  </a:cubicBezTo>
                  <a:cubicBezTo>
                    <a:pt x="12478" y="7584"/>
                    <a:pt x="12316" y="8193"/>
                    <a:pt x="12059" y="8774"/>
                  </a:cubicBezTo>
                  <a:cubicBezTo>
                    <a:pt x="11345" y="12375"/>
                    <a:pt x="7849" y="14709"/>
                    <a:pt x="4249" y="14013"/>
                  </a:cubicBezTo>
                  <a:close/>
                </a:path>
              </a:pathLst>
            </a:custGeom>
            <a:solidFill>
              <a:srgbClr val="0079A9"/>
            </a:solidFill>
            <a:ln w="9525" cap="flat">
              <a:noFill/>
              <a:prstDash val="solid"/>
              <a:miter/>
            </a:ln>
          </p:spPr>
          <p:txBody>
            <a:bodyPr rtlCol="0" anchor="ctr"/>
            <a:lstStyle/>
            <a:p>
              <a:endParaRPr lang="en-IN"/>
            </a:p>
          </p:txBody>
        </p:sp>
        <p:sp>
          <p:nvSpPr>
            <p:cNvPr id="377" name="Freeform: Shape 376">
              <a:extLst>
                <a:ext uri="{FF2B5EF4-FFF2-40B4-BE49-F238E27FC236}">
                  <a16:creationId xmlns:a16="http://schemas.microsoft.com/office/drawing/2014/main" xmlns="" id="{B3F38586-7404-4C04-2C24-896A49D1436D}"/>
                </a:ext>
              </a:extLst>
            </p:cNvPr>
            <p:cNvSpPr/>
            <p:nvPr/>
          </p:nvSpPr>
          <p:spPr>
            <a:xfrm>
              <a:off x="6134875" y="2891779"/>
              <a:ext cx="15166" cy="16905"/>
            </a:xfrm>
            <a:custGeom>
              <a:avLst/>
              <a:gdLst>
                <a:gd name="connsiteX0" fmla="*/ 5373 w 15166"/>
                <a:gd name="connsiteY0" fmla="*/ 16831 h 16905"/>
                <a:gd name="connsiteX1" fmla="*/ 135 w 15166"/>
                <a:gd name="connsiteY1" fmla="*/ 6639 h 16905"/>
                <a:gd name="connsiteX2" fmla="*/ 9660 w 15166"/>
                <a:gd name="connsiteY2" fmla="*/ 67 h 16905"/>
                <a:gd name="connsiteX3" fmla="*/ 14203 w 15166"/>
                <a:gd name="connsiteY3" fmla="*/ 11592 h 16905"/>
                <a:gd name="connsiteX4" fmla="*/ 5373 w 15166"/>
                <a:gd name="connsiteY4" fmla="*/ 16831 h 16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6" h="16905">
                  <a:moveTo>
                    <a:pt x="5373" y="16831"/>
                  </a:moveTo>
                  <a:cubicBezTo>
                    <a:pt x="1144" y="15421"/>
                    <a:pt x="-1180" y="10897"/>
                    <a:pt x="135" y="6639"/>
                  </a:cubicBezTo>
                  <a:cubicBezTo>
                    <a:pt x="1049" y="2258"/>
                    <a:pt x="5240" y="-638"/>
                    <a:pt x="9660" y="67"/>
                  </a:cubicBezTo>
                  <a:cubicBezTo>
                    <a:pt x="14098" y="1991"/>
                    <a:pt x="16137" y="7153"/>
                    <a:pt x="14203" y="11592"/>
                  </a:cubicBezTo>
                  <a:cubicBezTo>
                    <a:pt x="12698" y="15059"/>
                    <a:pt x="9136" y="17174"/>
                    <a:pt x="5373" y="16831"/>
                  </a:cubicBezTo>
                  <a:close/>
                </a:path>
              </a:pathLst>
            </a:custGeom>
            <a:solidFill>
              <a:srgbClr val="0079A9"/>
            </a:solidFill>
            <a:ln w="9525" cap="flat">
              <a:noFill/>
              <a:prstDash val="solid"/>
              <a:miter/>
            </a:ln>
          </p:spPr>
          <p:txBody>
            <a:bodyPr rtlCol="0" anchor="ctr"/>
            <a:lstStyle/>
            <a:p>
              <a:endParaRPr lang="en-IN"/>
            </a:p>
          </p:txBody>
        </p:sp>
        <p:sp>
          <p:nvSpPr>
            <p:cNvPr id="378" name="Freeform: Shape 377">
              <a:extLst>
                <a:ext uri="{FF2B5EF4-FFF2-40B4-BE49-F238E27FC236}">
                  <a16:creationId xmlns:a16="http://schemas.microsoft.com/office/drawing/2014/main" xmlns="" id="{E6A175D3-BD49-27C4-D0B0-C329BEADFF1C}"/>
                </a:ext>
              </a:extLst>
            </p:cNvPr>
            <p:cNvSpPr/>
            <p:nvPr/>
          </p:nvSpPr>
          <p:spPr>
            <a:xfrm>
              <a:off x="6012165" y="2877734"/>
              <a:ext cx="11049" cy="11071"/>
            </a:xfrm>
            <a:custGeom>
              <a:avLst/>
              <a:gdLst>
                <a:gd name="connsiteX0" fmla="*/ 4069 w 11049"/>
                <a:gd name="connsiteY0" fmla="*/ 10873 h 11071"/>
                <a:gd name="connsiteX1" fmla="*/ -94 w 11049"/>
                <a:gd name="connsiteY1" fmla="*/ 4263 h 11071"/>
                <a:gd name="connsiteX2" fmla="*/ 6516 w 11049"/>
                <a:gd name="connsiteY2" fmla="*/ 100 h 11071"/>
                <a:gd name="connsiteX3" fmla="*/ 10679 w 11049"/>
                <a:gd name="connsiteY3" fmla="*/ 6711 h 11071"/>
                <a:gd name="connsiteX4" fmla="*/ 10641 w 11049"/>
                <a:gd name="connsiteY4" fmla="*/ 6873 h 11071"/>
                <a:gd name="connsiteX5" fmla="*/ 4087 w 11049"/>
                <a:gd name="connsiteY5" fmla="*/ 10883 h 11071"/>
                <a:gd name="connsiteX6" fmla="*/ 4069 w 11049"/>
                <a:gd name="connsiteY6" fmla="*/ 10873 h 1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 h="11071">
                  <a:moveTo>
                    <a:pt x="4069" y="10873"/>
                  </a:moveTo>
                  <a:cubicBezTo>
                    <a:pt x="1097" y="10197"/>
                    <a:pt x="-770" y="7235"/>
                    <a:pt x="-94" y="4263"/>
                  </a:cubicBezTo>
                  <a:cubicBezTo>
                    <a:pt x="582" y="1281"/>
                    <a:pt x="3544" y="-576"/>
                    <a:pt x="6516" y="100"/>
                  </a:cubicBezTo>
                  <a:cubicBezTo>
                    <a:pt x="9488" y="777"/>
                    <a:pt x="11355" y="3739"/>
                    <a:pt x="10679" y="6711"/>
                  </a:cubicBezTo>
                  <a:cubicBezTo>
                    <a:pt x="10669" y="6768"/>
                    <a:pt x="10650" y="6815"/>
                    <a:pt x="10641" y="6873"/>
                  </a:cubicBezTo>
                  <a:cubicBezTo>
                    <a:pt x="9936" y="9787"/>
                    <a:pt x="7002" y="11578"/>
                    <a:pt x="4087" y="10883"/>
                  </a:cubicBezTo>
                  <a:cubicBezTo>
                    <a:pt x="4087" y="10873"/>
                    <a:pt x="4078" y="10873"/>
                    <a:pt x="4069" y="10873"/>
                  </a:cubicBezTo>
                  <a:close/>
                </a:path>
              </a:pathLst>
            </a:custGeom>
            <a:solidFill>
              <a:srgbClr val="0079A9"/>
            </a:solidFill>
            <a:ln w="9525" cap="flat">
              <a:noFill/>
              <a:prstDash val="solid"/>
              <a:miter/>
            </a:ln>
          </p:spPr>
          <p:txBody>
            <a:bodyPr rtlCol="0" anchor="ctr"/>
            <a:lstStyle/>
            <a:p>
              <a:endParaRPr lang="en-IN"/>
            </a:p>
          </p:txBody>
        </p:sp>
        <p:sp>
          <p:nvSpPr>
            <p:cNvPr id="379" name="Freeform: Shape 378">
              <a:extLst>
                <a:ext uri="{FF2B5EF4-FFF2-40B4-BE49-F238E27FC236}">
                  <a16:creationId xmlns:a16="http://schemas.microsoft.com/office/drawing/2014/main" xmlns="" id="{1EBA25C8-6EC2-1FB6-5806-577F79B42CCF}"/>
                </a:ext>
              </a:extLst>
            </p:cNvPr>
            <p:cNvSpPr/>
            <p:nvPr/>
          </p:nvSpPr>
          <p:spPr>
            <a:xfrm>
              <a:off x="6026678" y="2874760"/>
              <a:ext cx="15864" cy="16162"/>
            </a:xfrm>
            <a:custGeom>
              <a:avLst/>
              <a:gdLst>
                <a:gd name="connsiteX0" fmla="*/ 5843 w 15864"/>
                <a:gd name="connsiteY0" fmla="*/ 15943 h 16162"/>
                <a:gd name="connsiteX1" fmla="*/ 33 w 15864"/>
                <a:gd name="connsiteY1" fmla="*/ 6037 h 16162"/>
                <a:gd name="connsiteX2" fmla="*/ 9939 w 15864"/>
                <a:gd name="connsiteY2" fmla="*/ 227 h 16162"/>
                <a:gd name="connsiteX3" fmla="*/ 15368 w 15864"/>
                <a:gd name="connsiteY3" fmla="*/ 9752 h 16162"/>
                <a:gd name="connsiteX4" fmla="*/ 5910 w 15864"/>
                <a:gd name="connsiteY4" fmla="*/ 15953 h 16162"/>
                <a:gd name="connsiteX5" fmla="*/ 5843 w 15864"/>
                <a:gd name="connsiteY5" fmla="*/ 15943 h 1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4" h="16162">
                  <a:moveTo>
                    <a:pt x="5843" y="15943"/>
                  </a:moveTo>
                  <a:cubicBezTo>
                    <a:pt x="1500" y="14810"/>
                    <a:pt x="-1100" y="10380"/>
                    <a:pt x="33" y="6037"/>
                  </a:cubicBezTo>
                  <a:cubicBezTo>
                    <a:pt x="1167" y="1694"/>
                    <a:pt x="5596" y="-907"/>
                    <a:pt x="9939" y="227"/>
                  </a:cubicBezTo>
                  <a:cubicBezTo>
                    <a:pt x="14044" y="1389"/>
                    <a:pt x="16464" y="5628"/>
                    <a:pt x="15368" y="9752"/>
                  </a:cubicBezTo>
                  <a:cubicBezTo>
                    <a:pt x="14473" y="14076"/>
                    <a:pt x="10234" y="16858"/>
                    <a:pt x="5910" y="15953"/>
                  </a:cubicBezTo>
                  <a:cubicBezTo>
                    <a:pt x="5881" y="15953"/>
                    <a:pt x="5862" y="15943"/>
                    <a:pt x="5843" y="15943"/>
                  </a:cubicBezTo>
                  <a:close/>
                </a:path>
              </a:pathLst>
            </a:custGeom>
            <a:solidFill>
              <a:srgbClr val="0079A9"/>
            </a:solidFill>
            <a:ln w="9525" cap="flat">
              <a:noFill/>
              <a:prstDash val="solid"/>
              <a:miter/>
            </a:ln>
          </p:spPr>
          <p:txBody>
            <a:bodyPr rtlCol="0" anchor="ctr"/>
            <a:lstStyle/>
            <a:p>
              <a:endParaRPr lang="en-IN"/>
            </a:p>
          </p:txBody>
        </p:sp>
        <p:sp>
          <p:nvSpPr>
            <p:cNvPr id="380" name="Freeform: Shape 379">
              <a:extLst>
                <a:ext uri="{FF2B5EF4-FFF2-40B4-BE49-F238E27FC236}">
                  <a16:creationId xmlns:a16="http://schemas.microsoft.com/office/drawing/2014/main" xmlns="" id="{84F40045-B5BD-5CFF-A3F1-32BF8FE2BAE4}"/>
                </a:ext>
              </a:extLst>
            </p:cNvPr>
            <p:cNvSpPr/>
            <p:nvPr/>
          </p:nvSpPr>
          <p:spPr>
            <a:xfrm>
              <a:off x="6027968" y="2860580"/>
              <a:ext cx="10943" cy="11182"/>
            </a:xfrm>
            <a:custGeom>
              <a:avLst/>
              <a:gdLst>
                <a:gd name="connsiteX0" fmla="*/ 3886 w 10943"/>
                <a:gd name="connsiteY0" fmla="*/ 10977 h 11182"/>
                <a:gd name="connsiteX1" fmla="*/ -47 w 10943"/>
                <a:gd name="connsiteY1" fmla="*/ 4224 h 11182"/>
                <a:gd name="connsiteX2" fmla="*/ -19 w 10943"/>
                <a:gd name="connsiteY2" fmla="*/ 4119 h 11182"/>
                <a:gd name="connsiteX3" fmla="*/ 6553 w 10943"/>
                <a:gd name="connsiteY3" fmla="*/ 118 h 11182"/>
                <a:gd name="connsiteX4" fmla="*/ 10554 w 10943"/>
                <a:gd name="connsiteY4" fmla="*/ 6691 h 11182"/>
                <a:gd name="connsiteX5" fmla="*/ 4239 w 10943"/>
                <a:gd name="connsiteY5" fmla="*/ 11053 h 11182"/>
                <a:gd name="connsiteX6" fmla="*/ 3886 w 10943"/>
                <a:gd name="connsiteY6" fmla="*/ 10977 h 1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43" h="11182">
                  <a:moveTo>
                    <a:pt x="3886" y="10977"/>
                  </a:moveTo>
                  <a:cubicBezTo>
                    <a:pt x="934" y="10196"/>
                    <a:pt x="-828" y="7176"/>
                    <a:pt x="-47" y="4224"/>
                  </a:cubicBezTo>
                  <a:cubicBezTo>
                    <a:pt x="-38" y="4195"/>
                    <a:pt x="-28" y="4157"/>
                    <a:pt x="-19" y="4119"/>
                  </a:cubicBezTo>
                  <a:cubicBezTo>
                    <a:pt x="696" y="1195"/>
                    <a:pt x="3629" y="-596"/>
                    <a:pt x="6553" y="118"/>
                  </a:cubicBezTo>
                  <a:cubicBezTo>
                    <a:pt x="9478" y="833"/>
                    <a:pt x="11268" y="3776"/>
                    <a:pt x="10554" y="6691"/>
                  </a:cubicBezTo>
                  <a:cubicBezTo>
                    <a:pt x="10011" y="9643"/>
                    <a:pt x="7182" y="11596"/>
                    <a:pt x="4239" y="11053"/>
                  </a:cubicBezTo>
                  <a:cubicBezTo>
                    <a:pt x="4115" y="11034"/>
                    <a:pt x="4001" y="11006"/>
                    <a:pt x="3886" y="10977"/>
                  </a:cubicBezTo>
                  <a:close/>
                </a:path>
              </a:pathLst>
            </a:custGeom>
            <a:solidFill>
              <a:srgbClr val="0079A9"/>
            </a:solidFill>
            <a:ln w="9525" cap="flat">
              <a:noFill/>
              <a:prstDash val="solid"/>
              <a:miter/>
            </a:ln>
          </p:spPr>
          <p:txBody>
            <a:bodyPr rtlCol="0" anchor="ctr"/>
            <a:lstStyle/>
            <a:p>
              <a:endParaRPr lang="en-IN"/>
            </a:p>
          </p:txBody>
        </p:sp>
        <p:sp>
          <p:nvSpPr>
            <p:cNvPr id="381" name="Freeform: Shape 380">
              <a:extLst>
                <a:ext uri="{FF2B5EF4-FFF2-40B4-BE49-F238E27FC236}">
                  <a16:creationId xmlns:a16="http://schemas.microsoft.com/office/drawing/2014/main" xmlns="" id="{161AE243-B0BF-A390-6500-8C121BB7CEC0}"/>
                </a:ext>
              </a:extLst>
            </p:cNvPr>
            <p:cNvSpPr/>
            <p:nvPr/>
          </p:nvSpPr>
          <p:spPr>
            <a:xfrm>
              <a:off x="5700807" y="2887312"/>
              <a:ext cx="418923" cy="246507"/>
            </a:xfrm>
            <a:custGeom>
              <a:avLst/>
              <a:gdLst>
                <a:gd name="connsiteX0" fmla="*/ 43201 w 418923"/>
                <a:gd name="connsiteY0" fmla="*/ -39 h 246507"/>
                <a:gd name="connsiteX1" fmla="*/ 414200 w 418923"/>
                <a:gd name="connsiteY1" fmla="*/ 113595 h 246507"/>
                <a:gd name="connsiteX2" fmla="*/ 418106 w 418923"/>
                <a:gd name="connsiteY2" fmla="*/ 163791 h 246507"/>
                <a:gd name="connsiteX3" fmla="*/ 370481 w 418923"/>
                <a:gd name="connsiteY3" fmla="*/ 246468 h 246507"/>
                <a:gd name="connsiteX4" fmla="*/ -232 w 418923"/>
                <a:gd name="connsiteY4" fmla="*/ 118548 h 246507"/>
                <a:gd name="connsiteX5" fmla="*/ 5197 w 418923"/>
                <a:gd name="connsiteY5" fmla="*/ 74256 h 246507"/>
                <a:gd name="connsiteX6" fmla="*/ 43201 w 418923"/>
                <a:gd name="connsiteY6" fmla="*/ -39 h 246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23" h="246507">
                  <a:moveTo>
                    <a:pt x="43201" y="-39"/>
                  </a:moveTo>
                  <a:lnTo>
                    <a:pt x="414200" y="113595"/>
                  </a:lnTo>
                  <a:cubicBezTo>
                    <a:pt x="418258" y="129997"/>
                    <a:pt x="419582" y="146961"/>
                    <a:pt x="418106" y="163791"/>
                  </a:cubicBezTo>
                  <a:cubicBezTo>
                    <a:pt x="416429" y="197396"/>
                    <a:pt x="398713" y="228152"/>
                    <a:pt x="370481" y="246468"/>
                  </a:cubicBezTo>
                  <a:lnTo>
                    <a:pt x="-232" y="118548"/>
                  </a:lnTo>
                  <a:cubicBezTo>
                    <a:pt x="129" y="103641"/>
                    <a:pt x="1949" y="88811"/>
                    <a:pt x="5197" y="74256"/>
                  </a:cubicBezTo>
                  <a:cubicBezTo>
                    <a:pt x="10188" y="46262"/>
                    <a:pt x="23418" y="20393"/>
                    <a:pt x="43201"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382" name="Freeform: Shape 381">
              <a:extLst>
                <a:ext uri="{FF2B5EF4-FFF2-40B4-BE49-F238E27FC236}">
                  <a16:creationId xmlns:a16="http://schemas.microsoft.com/office/drawing/2014/main" xmlns="" id="{6098F37C-FBD3-ED6F-7F43-7E3F9C232A6A}"/>
                </a:ext>
              </a:extLst>
            </p:cNvPr>
            <p:cNvSpPr/>
            <p:nvPr/>
          </p:nvSpPr>
          <p:spPr>
            <a:xfrm>
              <a:off x="5782586" y="2945467"/>
              <a:ext cx="116199" cy="72688"/>
            </a:xfrm>
            <a:custGeom>
              <a:avLst/>
              <a:gdLst>
                <a:gd name="connsiteX0" fmla="*/ 115061 w 116199"/>
                <a:gd name="connsiteY0" fmla="*/ 55726 h 72688"/>
                <a:gd name="connsiteX1" fmla="*/ 48386 w 116199"/>
                <a:gd name="connsiteY1" fmla="*/ 67060 h 72688"/>
                <a:gd name="connsiteX2" fmla="*/ 1619 w 116199"/>
                <a:gd name="connsiteY2" fmla="*/ 18102 h 72688"/>
                <a:gd name="connsiteX3" fmla="*/ 68294 w 116199"/>
                <a:gd name="connsiteY3" fmla="*/ 6767 h 72688"/>
                <a:gd name="connsiteX4" fmla="*/ 115061 w 116199"/>
                <a:gd name="connsiteY4" fmla="*/ 55726 h 7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99" h="72688">
                  <a:moveTo>
                    <a:pt x="115061" y="55726"/>
                  </a:moveTo>
                  <a:cubicBezTo>
                    <a:pt x="109442" y="72680"/>
                    <a:pt x="79438" y="77728"/>
                    <a:pt x="48386" y="67060"/>
                  </a:cubicBezTo>
                  <a:cubicBezTo>
                    <a:pt x="190" y="50677"/>
                    <a:pt x="-3811" y="34485"/>
                    <a:pt x="1619" y="18102"/>
                  </a:cubicBezTo>
                  <a:cubicBezTo>
                    <a:pt x="7048" y="1719"/>
                    <a:pt x="24860" y="-6949"/>
                    <a:pt x="68294" y="6767"/>
                  </a:cubicBezTo>
                  <a:cubicBezTo>
                    <a:pt x="99536" y="16768"/>
                    <a:pt x="120681" y="38676"/>
                    <a:pt x="115061" y="55726"/>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383" name="Freeform: Shape 382">
              <a:extLst>
                <a:ext uri="{FF2B5EF4-FFF2-40B4-BE49-F238E27FC236}">
                  <a16:creationId xmlns:a16="http://schemas.microsoft.com/office/drawing/2014/main" xmlns="" id="{6F975A5A-30D8-7A46-A9D2-35BBDE6FB153}"/>
                </a:ext>
              </a:extLst>
            </p:cNvPr>
            <p:cNvSpPr/>
            <p:nvPr/>
          </p:nvSpPr>
          <p:spPr>
            <a:xfrm>
              <a:off x="6080901" y="3090250"/>
              <a:ext cx="16199" cy="16221"/>
            </a:xfrm>
            <a:custGeom>
              <a:avLst/>
              <a:gdLst>
                <a:gd name="connsiteX0" fmla="*/ 5531 w 16199"/>
                <a:gd name="connsiteY0" fmla="*/ 15813 h 16221"/>
                <a:gd name="connsiteX1" fmla="*/ 112 w 16199"/>
                <a:gd name="connsiteY1" fmla="*/ 5726 h 16221"/>
                <a:gd name="connsiteX2" fmla="*/ 10208 w 16199"/>
                <a:gd name="connsiteY2" fmla="*/ 306 h 16221"/>
                <a:gd name="connsiteX3" fmla="*/ 15618 w 16199"/>
                <a:gd name="connsiteY3" fmla="*/ 10393 h 16221"/>
                <a:gd name="connsiteX4" fmla="*/ 15533 w 16199"/>
                <a:gd name="connsiteY4" fmla="*/ 10670 h 16221"/>
                <a:gd name="connsiteX5" fmla="*/ 5531 w 16199"/>
                <a:gd name="connsiteY5" fmla="*/ 15813 h 1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9" h="16221">
                  <a:moveTo>
                    <a:pt x="5531" y="15813"/>
                  </a:moveTo>
                  <a:cubicBezTo>
                    <a:pt x="1255" y="14527"/>
                    <a:pt x="-1174" y="10003"/>
                    <a:pt x="112" y="5726"/>
                  </a:cubicBezTo>
                  <a:cubicBezTo>
                    <a:pt x="1407" y="1440"/>
                    <a:pt x="5922" y="-980"/>
                    <a:pt x="10208" y="306"/>
                  </a:cubicBezTo>
                  <a:cubicBezTo>
                    <a:pt x="14485" y="1602"/>
                    <a:pt x="16914" y="6117"/>
                    <a:pt x="15618" y="10393"/>
                  </a:cubicBezTo>
                  <a:cubicBezTo>
                    <a:pt x="15590" y="10489"/>
                    <a:pt x="15561" y="10584"/>
                    <a:pt x="15533" y="10670"/>
                  </a:cubicBezTo>
                  <a:cubicBezTo>
                    <a:pt x="14170" y="14832"/>
                    <a:pt x="9713" y="17127"/>
                    <a:pt x="5531" y="15813"/>
                  </a:cubicBezTo>
                  <a:close/>
                </a:path>
              </a:pathLst>
            </a:custGeom>
            <a:solidFill>
              <a:srgbClr val="0079A9"/>
            </a:solidFill>
            <a:ln w="9525" cap="flat">
              <a:noFill/>
              <a:prstDash val="solid"/>
              <a:miter/>
            </a:ln>
          </p:spPr>
          <p:txBody>
            <a:bodyPr rtlCol="0" anchor="ctr"/>
            <a:lstStyle/>
            <a:p>
              <a:endParaRPr lang="en-IN"/>
            </a:p>
          </p:txBody>
        </p:sp>
        <p:sp>
          <p:nvSpPr>
            <p:cNvPr id="384" name="Freeform: Shape 383">
              <a:extLst>
                <a:ext uri="{FF2B5EF4-FFF2-40B4-BE49-F238E27FC236}">
                  <a16:creationId xmlns:a16="http://schemas.microsoft.com/office/drawing/2014/main" xmlns="" id="{44E5F65C-D43D-632D-960E-82B3F5C7366D}"/>
                </a:ext>
              </a:extLst>
            </p:cNvPr>
            <p:cNvSpPr/>
            <p:nvPr/>
          </p:nvSpPr>
          <p:spPr>
            <a:xfrm>
              <a:off x="6064394" y="3104003"/>
              <a:ext cx="15845" cy="15995"/>
            </a:xfrm>
            <a:custGeom>
              <a:avLst/>
              <a:gdLst>
                <a:gd name="connsiteX0" fmla="*/ 5084 w 15845"/>
                <a:gd name="connsiteY0" fmla="*/ 15586 h 15995"/>
                <a:gd name="connsiteX1" fmla="*/ 227 w 15845"/>
                <a:gd name="connsiteY1" fmla="*/ 5299 h 15995"/>
                <a:gd name="connsiteX2" fmla="*/ 10275 w 15845"/>
                <a:gd name="connsiteY2" fmla="*/ 393 h 15995"/>
                <a:gd name="connsiteX3" fmla="*/ 15181 w 15845"/>
                <a:gd name="connsiteY3" fmla="*/ 10442 h 15995"/>
                <a:gd name="connsiteX4" fmla="*/ 5084 w 15845"/>
                <a:gd name="connsiteY4" fmla="*/ 15586 h 15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5" h="15995">
                  <a:moveTo>
                    <a:pt x="5084" y="15586"/>
                  </a:moveTo>
                  <a:cubicBezTo>
                    <a:pt x="922" y="14062"/>
                    <a:pt x="-1240" y="9480"/>
                    <a:pt x="227" y="5299"/>
                  </a:cubicBezTo>
                  <a:cubicBezTo>
                    <a:pt x="1646" y="1165"/>
                    <a:pt x="6142" y="-1026"/>
                    <a:pt x="10275" y="393"/>
                  </a:cubicBezTo>
                  <a:cubicBezTo>
                    <a:pt x="14409" y="1813"/>
                    <a:pt x="16600" y="6308"/>
                    <a:pt x="15181" y="10442"/>
                  </a:cubicBezTo>
                  <a:cubicBezTo>
                    <a:pt x="13771" y="14614"/>
                    <a:pt x="9285" y="16900"/>
                    <a:pt x="5084" y="15586"/>
                  </a:cubicBezTo>
                  <a:close/>
                </a:path>
              </a:pathLst>
            </a:custGeom>
            <a:solidFill>
              <a:srgbClr val="0079A9"/>
            </a:solidFill>
            <a:ln w="9525" cap="flat">
              <a:noFill/>
              <a:prstDash val="solid"/>
              <a:miter/>
            </a:ln>
          </p:spPr>
          <p:txBody>
            <a:bodyPr rtlCol="0" anchor="ctr"/>
            <a:lstStyle/>
            <a:p>
              <a:endParaRPr lang="en-IN"/>
            </a:p>
          </p:txBody>
        </p:sp>
        <p:sp>
          <p:nvSpPr>
            <p:cNvPr id="385" name="Freeform: Shape 384">
              <a:extLst>
                <a:ext uri="{FF2B5EF4-FFF2-40B4-BE49-F238E27FC236}">
                  <a16:creationId xmlns:a16="http://schemas.microsoft.com/office/drawing/2014/main" xmlns="" id="{67512DFA-CDF2-D9F5-EB0F-C6106C98B86D}"/>
                </a:ext>
              </a:extLst>
            </p:cNvPr>
            <p:cNvSpPr/>
            <p:nvPr/>
          </p:nvSpPr>
          <p:spPr>
            <a:xfrm>
              <a:off x="6059082" y="3084704"/>
              <a:ext cx="14609" cy="15164"/>
            </a:xfrm>
            <a:custGeom>
              <a:avLst/>
              <a:gdLst>
                <a:gd name="connsiteX0" fmla="*/ 4490 w 14609"/>
                <a:gd name="connsiteY0" fmla="*/ 14787 h 15164"/>
                <a:gd name="connsiteX1" fmla="*/ 376 w 14609"/>
                <a:gd name="connsiteY1" fmla="*/ 4681 h 15164"/>
                <a:gd name="connsiteX2" fmla="*/ 9443 w 14609"/>
                <a:gd name="connsiteY2" fmla="*/ 214 h 15164"/>
                <a:gd name="connsiteX3" fmla="*/ 14015 w 14609"/>
                <a:gd name="connsiteY3" fmla="*/ 9739 h 15164"/>
                <a:gd name="connsiteX4" fmla="*/ 4500 w 14609"/>
                <a:gd name="connsiteY4" fmla="*/ 14787 h 15164"/>
                <a:gd name="connsiteX5" fmla="*/ 4490 w 14609"/>
                <a:gd name="connsiteY5" fmla="*/ 14787 h 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9" h="15164">
                  <a:moveTo>
                    <a:pt x="4490" y="14787"/>
                  </a:moveTo>
                  <a:cubicBezTo>
                    <a:pt x="566" y="13130"/>
                    <a:pt x="-1282" y="8615"/>
                    <a:pt x="376" y="4681"/>
                  </a:cubicBezTo>
                  <a:cubicBezTo>
                    <a:pt x="1862" y="1147"/>
                    <a:pt x="5729" y="-758"/>
                    <a:pt x="9443" y="214"/>
                  </a:cubicBezTo>
                  <a:cubicBezTo>
                    <a:pt x="13244" y="1681"/>
                    <a:pt x="15244" y="5853"/>
                    <a:pt x="14015" y="9739"/>
                  </a:cubicBezTo>
                  <a:cubicBezTo>
                    <a:pt x="12777" y="13758"/>
                    <a:pt x="8519" y="16025"/>
                    <a:pt x="4500" y="14787"/>
                  </a:cubicBezTo>
                  <a:cubicBezTo>
                    <a:pt x="4490" y="14787"/>
                    <a:pt x="4490" y="14787"/>
                    <a:pt x="4490" y="14787"/>
                  </a:cubicBezTo>
                  <a:close/>
                </a:path>
              </a:pathLst>
            </a:custGeom>
            <a:solidFill>
              <a:srgbClr val="0079A9"/>
            </a:solidFill>
            <a:ln w="9525" cap="flat">
              <a:noFill/>
              <a:prstDash val="solid"/>
              <a:miter/>
            </a:ln>
          </p:spPr>
          <p:txBody>
            <a:bodyPr rtlCol="0" anchor="ctr"/>
            <a:lstStyle/>
            <a:p>
              <a:endParaRPr lang="en-IN"/>
            </a:p>
          </p:txBody>
        </p:sp>
        <p:sp>
          <p:nvSpPr>
            <p:cNvPr id="386" name="Freeform: Shape 385">
              <a:extLst>
                <a:ext uri="{FF2B5EF4-FFF2-40B4-BE49-F238E27FC236}">
                  <a16:creationId xmlns:a16="http://schemas.microsoft.com/office/drawing/2014/main" xmlns="" id="{E9CABEF1-5169-2D8F-E6F7-BAAD6C8A9525}"/>
                </a:ext>
              </a:extLst>
            </p:cNvPr>
            <p:cNvSpPr/>
            <p:nvPr/>
          </p:nvSpPr>
          <p:spPr>
            <a:xfrm>
              <a:off x="6097047" y="3011200"/>
              <a:ext cx="14448" cy="15541"/>
            </a:xfrm>
            <a:custGeom>
              <a:avLst/>
              <a:gdLst>
                <a:gd name="connsiteX0" fmla="*/ 4435 w 14448"/>
                <a:gd name="connsiteY0" fmla="*/ 15234 h 15541"/>
                <a:gd name="connsiteX1" fmla="*/ 501 w 14448"/>
                <a:gd name="connsiteY1" fmla="*/ 4623 h 15541"/>
                <a:gd name="connsiteX2" fmla="*/ 9198 w 14448"/>
                <a:gd name="connsiteY2" fmla="*/ 89 h 15541"/>
                <a:gd name="connsiteX3" fmla="*/ 13865 w 14448"/>
                <a:gd name="connsiteY3" fmla="*/ 9614 h 15541"/>
                <a:gd name="connsiteX4" fmla="*/ 4711 w 14448"/>
                <a:gd name="connsiteY4" fmla="*/ 15300 h 15541"/>
                <a:gd name="connsiteX5" fmla="*/ 4435 w 14448"/>
                <a:gd name="connsiteY5" fmla="*/ 15234 h 15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 h="15541">
                  <a:moveTo>
                    <a:pt x="4435" y="15234"/>
                  </a:moveTo>
                  <a:cubicBezTo>
                    <a:pt x="416" y="13386"/>
                    <a:pt x="-1346" y="8642"/>
                    <a:pt x="501" y="4623"/>
                  </a:cubicBezTo>
                  <a:cubicBezTo>
                    <a:pt x="2025" y="1308"/>
                    <a:pt x="5607" y="-559"/>
                    <a:pt x="9198" y="89"/>
                  </a:cubicBezTo>
                  <a:cubicBezTo>
                    <a:pt x="13036" y="1518"/>
                    <a:pt x="15084" y="5699"/>
                    <a:pt x="13865" y="9614"/>
                  </a:cubicBezTo>
                  <a:cubicBezTo>
                    <a:pt x="12913" y="13710"/>
                    <a:pt x="8807" y="16262"/>
                    <a:pt x="4711" y="15300"/>
                  </a:cubicBezTo>
                  <a:cubicBezTo>
                    <a:pt x="4616" y="15281"/>
                    <a:pt x="4531" y="15262"/>
                    <a:pt x="4435" y="15234"/>
                  </a:cubicBezTo>
                  <a:close/>
                </a:path>
              </a:pathLst>
            </a:custGeom>
            <a:solidFill>
              <a:srgbClr val="0079A9"/>
            </a:solidFill>
            <a:ln w="9525" cap="flat">
              <a:noFill/>
              <a:prstDash val="solid"/>
              <a:miter/>
            </a:ln>
          </p:spPr>
          <p:txBody>
            <a:bodyPr rtlCol="0" anchor="ctr"/>
            <a:lstStyle/>
            <a:p>
              <a:endParaRPr lang="en-IN"/>
            </a:p>
          </p:txBody>
        </p:sp>
        <p:sp>
          <p:nvSpPr>
            <p:cNvPr id="387" name="Freeform: Shape 386">
              <a:extLst>
                <a:ext uri="{FF2B5EF4-FFF2-40B4-BE49-F238E27FC236}">
                  <a16:creationId xmlns:a16="http://schemas.microsoft.com/office/drawing/2014/main" xmlns="" id="{6A0C3F4C-269B-CE2D-D8A3-C83A506DF4B7}"/>
                </a:ext>
              </a:extLst>
            </p:cNvPr>
            <p:cNvSpPr/>
            <p:nvPr/>
          </p:nvSpPr>
          <p:spPr>
            <a:xfrm>
              <a:off x="6068078" y="3057866"/>
              <a:ext cx="18474" cy="19756"/>
            </a:xfrm>
            <a:custGeom>
              <a:avLst/>
              <a:gdLst>
                <a:gd name="connsiteX0" fmla="*/ 6353 w 18474"/>
                <a:gd name="connsiteY0" fmla="*/ 19717 h 19756"/>
                <a:gd name="connsiteX1" fmla="*/ 352 w 18474"/>
                <a:gd name="connsiteY1" fmla="*/ 6954 h 19756"/>
                <a:gd name="connsiteX2" fmla="*/ 12830 w 18474"/>
                <a:gd name="connsiteY2" fmla="*/ 382 h 19756"/>
                <a:gd name="connsiteX3" fmla="*/ 17049 w 18474"/>
                <a:gd name="connsiteY3" fmla="*/ 14164 h 19756"/>
                <a:gd name="connsiteX4" fmla="*/ 6353 w 18474"/>
                <a:gd name="connsiteY4" fmla="*/ 19432 h 19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4" h="19756">
                  <a:moveTo>
                    <a:pt x="6353" y="19717"/>
                  </a:moveTo>
                  <a:cubicBezTo>
                    <a:pt x="1181" y="17841"/>
                    <a:pt x="-1496" y="12136"/>
                    <a:pt x="352" y="6954"/>
                  </a:cubicBezTo>
                  <a:cubicBezTo>
                    <a:pt x="2038" y="1744"/>
                    <a:pt x="7572" y="-1180"/>
                    <a:pt x="12830" y="382"/>
                  </a:cubicBezTo>
                  <a:cubicBezTo>
                    <a:pt x="17802" y="3020"/>
                    <a:pt x="19688" y="9192"/>
                    <a:pt x="17049" y="14164"/>
                  </a:cubicBezTo>
                  <a:cubicBezTo>
                    <a:pt x="14992" y="18041"/>
                    <a:pt x="10677" y="20165"/>
                    <a:pt x="6353" y="19432"/>
                  </a:cubicBezTo>
                  <a:close/>
                </a:path>
              </a:pathLst>
            </a:custGeom>
            <a:solidFill>
              <a:srgbClr val="0079A9"/>
            </a:solidFill>
            <a:ln w="9525" cap="flat">
              <a:noFill/>
              <a:prstDash val="solid"/>
              <a:miter/>
            </a:ln>
          </p:spPr>
          <p:txBody>
            <a:bodyPr rtlCol="0" anchor="ctr"/>
            <a:lstStyle/>
            <a:p>
              <a:endParaRPr lang="en-IN"/>
            </a:p>
          </p:txBody>
        </p:sp>
        <p:sp>
          <p:nvSpPr>
            <p:cNvPr id="388" name="Freeform: Shape 387">
              <a:extLst>
                <a:ext uri="{FF2B5EF4-FFF2-40B4-BE49-F238E27FC236}">
                  <a16:creationId xmlns:a16="http://schemas.microsoft.com/office/drawing/2014/main" xmlns="" id="{B4790268-D41C-F253-074C-94555D46BDB5}"/>
                </a:ext>
              </a:extLst>
            </p:cNvPr>
            <p:cNvSpPr/>
            <p:nvPr/>
          </p:nvSpPr>
          <p:spPr>
            <a:xfrm>
              <a:off x="5957679" y="3045742"/>
              <a:ext cx="8000" cy="8006"/>
            </a:xfrm>
            <a:custGeom>
              <a:avLst/>
              <a:gdLst>
                <a:gd name="connsiteX0" fmla="*/ 2452 w 8000"/>
                <a:gd name="connsiteY0" fmla="*/ 7743 h 8006"/>
                <a:gd name="connsiteX1" fmla="*/ -25 w 8000"/>
                <a:gd name="connsiteY1" fmla="*/ 2695 h 8006"/>
                <a:gd name="connsiteX2" fmla="*/ 5043 w 8000"/>
                <a:gd name="connsiteY2" fmla="*/ 171 h 8006"/>
                <a:gd name="connsiteX3" fmla="*/ 7558 w 8000"/>
                <a:gd name="connsiteY3" fmla="*/ 5238 h 8006"/>
                <a:gd name="connsiteX4" fmla="*/ 2500 w 8000"/>
                <a:gd name="connsiteY4" fmla="*/ 7762 h 8006"/>
                <a:gd name="connsiteX5" fmla="*/ 2452 w 8000"/>
                <a:gd name="connsiteY5" fmla="*/ 7743 h 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0" h="8006">
                  <a:moveTo>
                    <a:pt x="2452" y="7743"/>
                  </a:moveTo>
                  <a:cubicBezTo>
                    <a:pt x="385" y="7019"/>
                    <a:pt x="-720" y="4771"/>
                    <a:pt x="-25" y="2695"/>
                  </a:cubicBezTo>
                  <a:cubicBezTo>
                    <a:pt x="680" y="599"/>
                    <a:pt x="2947" y="-534"/>
                    <a:pt x="5043" y="171"/>
                  </a:cubicBezTo>
                  <a:cubicBezTo>
                    <a:pt x="7138" y="876"/>
                    <a:pt x="8262" y="3143"/>
                    <a:pt x="7558" y="5238"/>
                  </a:cubicBezTo>
                  <a:cubicBezTo>
                    <a:pt x="6862" y="7334"/>
                    <a:pt x="4595" y="8458"/>
                    <a:pt x="2500" y="7762"/>
                  </a:cubicBezTo>
                  <a:cubicBezTo>
                    <a:pt x="2480" y="7753"/>
                    <a:pt x="2471" y="7753"/>
                    <a:pt x="2452" y="7743"/>
                  </a:cubicBezTo>
                  <a:close/>
                </a:path>
              </a:pathLst>
            </a:custGeom>
            <a:solidFill>
              <a:srgbClr val="0079A9"/>
            </a:solidFill>
            <a:ln w="9525" cap="flat">
              <a:noFill/>
              <a:prstDash val="solid"/>
              <a:miter/>
            </a:ln>
          </p:spPr>
          <p:txBody>
            <a:bodyPr rtlCol="0" anchor="ctr"/>
            <a:lstStyle/>
            <a:p>
              <a:endParaRPr lang="en-IN"/>
            </a:p>
          </p:txBody>
        </p:sp>
        <p:sp>
          <p:nvSpPr>
            <p:cNvPr id="389" name="Freeform: Shape 388">
              <a:extLst>
                <a:ext uri="{FF2B5EF4-FFF2-40B4-BE49-F238E27FC236}">
                  <a16:creationId xmlns:a16="http://schemas.microsoft.com/office/drawing/2014/main" xmlns="" id="{7CC3D899-183C-8C37-FA1F-A3A06C2FD7CC}"/>
                </a:ext>
              </a:extLst>
            </p:cNvPr>
            <p:cNvSpPr/>
            <p:nvPr/>
          </p:nvSpPr>
          <p:spPr>
            <a:xfrm>
              <a:off x="5978993" y="3034220"/>
              <a:ext cx="7390" cy="7760"/>
            </a:xfrm>
            <a:custGeom>
              <a:avLst/>
              <a:gdLst>
                <a:gd name="connsiteX0" fmla="*/ 1998 w 7390"/>
                <a:gd name="connsiteY0" fmla="*/ 7549 h 7760"/>
                <a:gd name="connsiteX1" fmla="*/ 178 w 7390"/>
                <a:gd name="connsiteY1" fmla="*/ 2187 h 7760"/>
                <a:gd name="connsiteX2" fmla="*/ 4474 w 7390"/>
                <a:gd name="connsiteY2" fmla="*/ 24 h 7760"/>
                <a:gd name="connsiteX3" fmla="*/ 6960 w 7390"/>
                <a:gd name="connsiteY3" fmla="*/ 4958 h 7760"/>
                <a:gd name="connsiteX4" fmla="*/ 6950 w 7390"/>
                <a:gd name="connsiteY4" fmla="*/ 4977 h 7760"/>
                <a:gd name="connsiteX5" fmla="*/ 1998 w 7390"/>
                <a:gd name="connsiteY5" fmla="*/ 7549 h 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 h="7760">
                  <a:moveTo>
                    <a:pt x="1998" y="7549"/>
                  </a:moveTo>
                  <a:cubicBezTo>
                    <a:pt x="16" y="6568"/>
                    <a:pt x="-793" y="4168"/>
                    <a:pt x="178" y="2187"/>
                  </a:cubicBezTo>
                  <a:cubicBezTo>
                    <a:pt x="969" y="596"/>
                    <a:pt x="2721" y="-290"/>
                    <a:pt x="4474" y="24"/>
                  </a:cubicBezTo>
                  <a:cubicBezTo>
                    <a:pt x="6522" y="701"/>
                    <a:pt x="7637" y="2910"/>
                    <a:pt x="6960" y="4958"/>
                  </a:cubicBezTo>
                  <a:cubicBezTo>
                    <a:pt x="6950" y="4968"/>
                    <a:pt x="6950" y="4968"/>
                    <a:pt x="6950" y="4977"/>
                  </a:cubicBezTo>
                  <a:cubicBezTo>
                    <a:pt x="6265" y="7035"/>
                    <a:pt x="4074" y="8178"/>
                    <a:pt x="1998" y="7549"/>
                  </a:cubicBezTo>
                  <a:close/>
                </a:path>
              </a:pathLst>
            </a:custGeom>
            <a:solidFill>
              <a:srgbClr val="0079A9"/>
            </a:solidFill>
            <a:ln w="9525" cap="flat">
              <a:noFill/>
              <a:prstDash val="solid"/>
              <a:miter/>
            </a:ln>
          </p:spPr>
          <p:txBody>
            <a:bodyPr rtlCol="0" anchor="ctr"/>
            <a:lstStyle/>
            <a:p>
              <a:endParaRPr lang="en-IN"/>
            </a:p>
          </p:txBody>
        </p:sp>
        <p:sp>
          <p:nvSpPr>
            <p:cNvPr id="390" name="Freeform: Shape 389">
              <a:extLst>
                <a:ext uri="{FF2B5EF4-FFF2-40B4-BE49-F238E27FC236}">
                  <a16:creationId xmlns:a16="http://schemas.microsoft.com/office/drawing/2014/main" xmlns="" id="{19C34B20-FF63-B77C-57F0-4F393D4D0A4F}"/>
                </a:ext>
              </a:extLst>
            </p:cNvPr>
            <p:cNvSpPr/>
            <p:nvPr/>
          </p:nvSpPr>
          <p:spPr>
            <a:xfrm>
              <a:off x="5974225" y="3058355"/>
              <a:ext cx="8453" cy="8528"/>
            </a:xfrm>
            <a:custGeom>
              <a:avLst/>
              <a:gdLst>
                <a:gd name="connsiteX0" fmla="*/ 2575 w 8453"/>
                <a:gd name="connsiteY0" fmla="*/ 8274 h 8528"/>
                <a:gd name="connsiteX1" fmla="*/ 4 w 8453"/>
                <a:gd name="connsiteY1" fmla="*/ 2845 h 8528"/>
                <a:gd name="connsiteX2" fmla="*/ 5338 w 8453"/>
                <a:gd name="connsiteY2" fmla="*/ 178 h 8528"/>
                <a:gd name="connsiteX3" fmla="*/ 8005 w 8453"/>
                <a:gd name="connsiteY3" fmla="*/ 5512 h 8528"/>
                <a:gd name="connsiteX4" fmla="*/ 2613 w 8453"/>
                <a:gd name="connsiteY4" fmla="*/ 8284 h 8528"/>
                <a:gd name="connsiteX5" fmla="*/ 2575 w 8453"/>
                <a:gd name="connsiteY5" fmla="*/ 8274 h 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53" h="8528">
                  <a:moveTo>
                    <a:pt x="2575" y="8274"/>
                  </a:moveTo>
                  <a:cubicBezTo>
                    <a:pt x="384" y="7464"/>
                    <a:pt x="-759" y="5055"/>
                    <a:pt x="4" y="2845"/>
                  </a:cubicBezTo>
                  <a:cubicBezTo>
                    <a:pt x="737" y="635"/>
                    <a:pt x="3128" y="-556"/>
                    <a:pt x="5338" y="178"/>
                  </a:cubicBezTo>
                  <a:cubicBezTo>
                    <a:pt x="7547" y="911"/>
                    <a:pt x="8738" y="3302"/>
                    <a:pt x="8005" y="5512"/>
                  </a:cubicBezTo>
                  <a:cubicBezTo>
                    <a:pt x="7280" y="7769"/>
                    <a:pt x="4871" y="9008"/>
                    <a:pt x="2613" y="8284"/>
                  </a:cubicBezTo>
                  <a:cubicBezTo>
                    <a:pt x="2604" y="8284"/>
                    <a:pt x="2585" y="8274"/>
                    <a:pt x="2575" y="8274"/>
                  </a:cubicBezTo>
                  <a:close/>
                </a:path>
              </a:pathLst>
            </a:custGeom>
            <a:solidFill>
              <a:srgbClr val="0079A9"/>
            </a:solidFill>
            <a:ln w="9525" cap="flat">
              <a:noFill/>
              <a:prstDash val="solid"/>
              <a:miter/>
            </a:ln>
          </p:spPr>
          <p:txBody>
            <a:bodyPr rtlCol="0" anchor="ctr"/>
            <a:lstStyle/>
            <a:p>
              <a:endParaRPr lang="en-IN"/>
            </a:p>
          </p:txBody>
        </p:sp>
        <p:sp>
          <p:nvSpPr>
            <p:cNvPr id="391" name="Freeform: Shape 390">
              <a:extLst>
                <a:ext uri="{FF2B5EF4-FFF2-40B4-BE49-F238E27FC236}">
                  <a16:creationId xmlns:a16="http://schemas.microsoft.com/office/drawing/2014/main" xmlns="" id="{63B8C0CD-2C27-F670-B305-A01CA604FA00}"/>
                </a:ext>
              </a:extLst>
            </p:cNvPr>
            <p:cNvSpPr/>
            <p:nvPr/>
          </p:nvSpPr>
          <p:spPr>
            <a:xfrm>
              <a:off x="6073384" y="3031552"/>
              <a:ext cx="13887" cy="14287"/>
            </a:xfrm>
            <a:custGeom>
              <a:avLst/>
              <a:gdLst>
                <a:gd name="connsiteX0" fmla="*/ 4476 w 13887"/>
                <a:gd name="connsiteY0" fmla="*/ 13932 h 14287"/>
                <a:gd name="connsiteX1" fmla="*/ 142 w 13887"/>
                <a:gd name="connsiteY1" fmla="*/ 5102 h 14287"/>
                <a:gd name="connsiteX2" fmla="*/ 189 w 13887"/>
                <a:gd name="connsiteY2" fmla="*/ 4978 h 14287"/>
                <a:gd name="connsiteX3" fmla="*/ 8638 w 13887"/>
                <a:gd name="connsiteY3" fmla="*/ 216 h 14287"/>
                <a:gd name="connsiteX4" fmla="*/ 13401 w 13887"/>
                <a:gd name="connsiteY4" fmla="*/ 8665 h 14287"/>
                <a:gd name="connsiteX5" fmla="*/ 13239 w 13887"/>
                <a:gd name="connsiteY5" fmla="*/ 9169 h 14287"/>
                <a:gd name="connsiteX6" fmla="*/ 4666 w 13887"/>
                <a:gd name="connsiteY6" fmla="*/ 13989 h 14287"/>
                <a:gd name="connsiteX7" fmla="*/ 4476 w 13887"/>
                <a:gd name="connsiteY7" fmla="*/ 13932 h 1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7" h="14287">
                  <a:moveTo>
                    <a:pt x="4476" y="13932"/>
                  </a:moveTo>
                  <a:cubicBezTo>
                    <a:pt x="837" y="12694"/>
                    <a:pt x="-1096" y="8741"/>
                    <a:pt x="142" y="5102"/>
                  </a:cubicBezTo>
                  <a:cubicBezTo>
                    <a:pt x="161" y="5064"/>
                    <a:pt x="170" y="5017"/>
                    <a:pt x="189" y="4978"/>
                  </a:cubicBezTo>
                  <a:cubicBezTo>
                    <a:pt x="1209" y="1330"/>
                    <a:pt x="4990" y="-803"/>
                    <a:pt x="8638" y="216"/>
                  </a:cubicBezTo>
                  <a:cubicBezTo>
                    <a:pt x="12286" y="1235"/>
                    <a:pt x="14420" y="5017"/>
                    <a:pt x="13401" y="8665"/>
                  </a:cubicBezTo>
                  <a:cubicBezTo>
                    <a:pt x="13353" y="8836"/>
                    <a:pt x="13296" y="9007"/>
                    <a:pt x="13239" y="9169"/>
                  </a:cubicBezTo>
                  <a:cubicBezTo>
                    <a:pt x="12200" y="12865"/>
                    <a:pt x="8362" y="15027"/>
                    <a:pt x="4666" y="13989"/>
                  </a:cubicBezTo>
                  <a:cubicBezTo>
                    <a:pt x="4599" y="13970"/>
                    <a:pt x="4542" y="13951"/>
                    <a:pt x="4476" y="13932"/>
                  </a:cubicBezTo>
                  <a:close/>
                </a:path>
              </a:pathLst>
            </a:custGeom>
            <a:solidFill>
              <a:srgbClr val="0079A9"/>
            </a:solidFill>
            <a:ln w="9525" cap="flat">
              <a:noFill/>
              <a:prstDash val="solid"/>
              <a:miter/>
            </a:ln>
          </p:spPr>
          <p:txBody>
            <a:bodyPr rtlCol="0" anchor="ctr"/>
            <a:lstStyle/>
            <a:p>
              <a:endParaRPr lang="en-IN"/>
            </a:p>
          </p:txBody>
        </p:sp>
        <p:sp>
          <p:nvSpPr>
            <p:cNvPr id="392" name="Freeform: Shape 391">
              <a:extLst>
                <a:ext uri="{FF2B5EF4-FFF2-40B4-BE49-F238E27FC236}">
                  <a16:creationId xmlns:a16="http://schemas.microsoft.com/office/drawing/2014/main" xmlns="" id="{0DD7C390-8980-2C84-8925-1826C9E8E126}"/>
                </a:ext>
              </a:extLst>
            </p:cNvPr>
            <p:cNvSpPr/>
            <p:nvPr/>
          </p:nvSpPr>
          <p:spPr>
            <a:xfrm>
              <a:off x="6075508" y="3013366"/>
              <a:ext cx="13021" cy="13721"/>
            </a:xfrm>
            <a:custGeom>
              <a:avLst/>
              <a:gdLst>
                <a:gd name="connsiteX0" fmla="*/ 4352 w 13021"/>
                <a:gd name="connsiteY0" fmla="*/ 13544 h 13721"/>
                <a:gd name="connsiteX1" fmla="*/ 133 w 13021"/>
                <a:gd name="connsiteY1" fmla="*/ 4962 h 13721"/>
                <a:gd name="connsiteX2" fmla="*/ 161 w 13021"/>
                <a:gd name="connsiteY2" fmla="*/ 4876 h 13721"/>
                <a:gd name="connsiteX3" fmla="*/ 8638 w 13021"/>
                <a:gd name="connsiteY3" fmla="*/ 209 h 13721"/>
                <a:gd name="connsiteX4" fmla="*/ 12163 w 13021"/>
                <a:gd name="connsiteY4" fmla="*/ 9534 h 13721"/>
                <a:gd name="connsiteX5" fmla="*/ 4352 w 13021"/>
                <a:gd name="connsiteY5" fmla="*/ 13544 h 1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21" h="13721">
                  <a:moveTo>
                    <a:pt x="4352" y="13544"/>
                  </a:moveTo>
                  <a:cubicBezTo>
                    <a:pt x="818" y="12344"/>
                    <a:pt x="-1077" y="8496"/>
                    <a:pt x="133" y="4962"/>
                  </a:cubicBezTo>
                  <a:cubicBezTo>
                    <a:pt x="142" y="4933"/>
                    <a:pt x="152" y="4905"/>
                    <a:pt x="161" y="4876"/>
                  </a:cubicBezTo>
                  <a:cubicBezTo>
                    <a:pt x="1266" y="1285"/>
                    <a:pt x="5019" y="-782"/>
                    <a:pt x="8638" y="209"/>
                  </a:cubicBezTo>
                  <a:cubicBezTo>
                    <a:pt x="12191" y="1809"/>
                    <a:pt x="13763" y="5981"/>
                    <a:pt x="12163" y="9534"/>
                  </a:cubicBezTo>
                  <a:cubicBezTo>
                    <a:pt x="10810" y="12525"/>
                    <a:pt x="7571" y="14192"/>
                    <a:pt x="4352" y="13544"/>
                  </a:cubicBezTo>
                  <a:close/>
                </a:path>
              </a:pathLst>
            </a:custGeom>
            <a:solidFill>
              <a:srgbClr val="0079A9"/>
            </a:solidFill>
            <a:ln w="9525" cap="flat">
              <a:noFill/>
              <a:prstDash val="solid"/>
              <a:miter/>
            </a:ln>
          </p:spPr>
          <p:txBody>
            <a:bodyPr rtlCol="0" anchor="ctr"/>
            <a:lstStyle/>
            <a:p>
              <a:endParaRPr lang="en-IN"/>
            </a:p>
          </p:txBody>
        </p:sp>
        <p:sp>
          <p:nvSpPr>
            <p:cNvPr id="393" name="Freeform: Shape 392">
              <a:extLst>
                <a:ext uri="{FF2B5EF4-FFF2-40B4-BE49-F238E27FC236}">
                  <a16:creationId xmlns:a16="http://schemas.microsoft.com/office/drawing/2014/main" xmlns="" id="{D0DD4DAA-F068-BE23-D1E6-045E7BD2CC73}"/>
                </a:ext>
              </a:extLst>
            </p:cNvPr>
            <p:cNvSpPr/>
            <p:nvPr/>
          </p:nvSpPr>
          <p:spPr>
            <a:xfrm>
              <a:off x="6045243" y="3107721"/>
              <a:ext cx="6570" cy="6731"/>
            </a:xfrm>
            <a:custGeom>
              <a:avLst/>
              <a:gdLst>
                <a:gd name="connsiteX0" fmla="*/ 1947 w 6570"/>
                <a:gd name="connsiteY0" fmla="*/ 6534 h 6731"/>
                <a:gd name="connsiteX1" fmla="*/ -53 w 6570"/>
                <a:gd name="connsiteY1" fmla="*/ 2247 h 6731"/>
                <a:gd name="connsiteX2" fmla="*/ 3995 w 6570"/>
                <a:gd name="connsiteY2" fmla="*/ 104 h 6731"/>
                <a:gd name="connsiteX3" fmla="*/ 4138 w 6570"/>
                <a:gd name="connsiteY3" fmla="*/ 152 h 6731"/>
                <a:gd name="connsiteX4" fmla="*/ 6167 w 6570"/>
                <a:gd name="connsiteY4" fmla="*/ 4257 h 6731"/>
                <a:gd name="connsiteX5" fmla="*/ 6138 w 6570"/>
                <a:gd name="connsiteY5" fmla="*/ 4343 h 6731"/>
                <a:gd name="connsiteX6" fmla="*/ 1966 w 6570"/>
                <a:gd name="connsiteY6" fmla="*/ 6543 h 6731"/>
                <a:gd name="connsiteX7" fmla="*/ 1947 w 6570"/>
                <a:gd name="connsiteY7" fmla="*/ 6534 h 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70" h="6731">
                  <a:moveTo>
                    <a:pt x="1947" y="6534"/>
                  </a:moveTo>
                  <a:cubicBezTo>
                    <a:pt x="242" y="5867"/>
                    <a:pt x="-634" y="3981"/>
                    <a:pt x="-53" y="2247"/>
                  </a:cubicBezTo>
                  <a:cubicBezTo>
                    <a:pt x="470" y="542"/>
                    <a:pt x="2280" y="-420"/>
                    <a:pt x="3995" y="104"/>
                  </a:cubicBezTo>
                  <a:cubicBezTo>
                    <a:pt x="4042" y="123"/>
                    <a:pt x="4090" y="133"/>
                    <a:pt x="4138" y="152"/>
                  </a:cubicBezTo>
                  <a:cubicBezTo>
                    <a:pt x="5833" y="723"/>
                    <a:pt x="6738" y="2562"/>
                    <a:pt x="6167" y="4257"/>
                  </a:cubicBezTo>
                  <a:cubicBezTo>
                    <a:pt x="6157" y="4286"/>
                    <a:pt x="6147" y="4314"/>
                    <a:pt x="6138" y="4343"/>
                  </a:cubicBezTo>
                  <a:cubicBezTo>
                    <a:pt x="5595" y="6105"/>
                    <a:pt x="3728" y="7086"/>
                    <a:pt x="1966" y="6543"/>
                  </a:cubicBezTo>
                  <a:cubicBezTo>
                    <a:pt x="1956" y="6534"/>
                    <a:pt x="1956" y="6534"/>
                    <a:pt x="1947" y="6534"/>
                  </a:cubicBezTo>
                  <a:close/>
                </a:path>
              </a:pathLst>
            </a:custGeom>
            <a:solidFill>
              <a:srgbClr val="0079A9"/>
            </a:solidFill>
            <a:ln w="9525" cap="flat">
              <a:noFill/>
              <a:prstDash val="solid"/>
              <a:miter/>
            </a:ln>
          </p:spPr>
          <p:txBody>
            <a:bodyPr rtlCol="0" anchor="ctr"/>
            <a:lstStyle/>
            <a:p>
              <a:endParaRPr lang="en-IN"/>
            </a:p>
          </p:txBody>
        </p:sp>
        <p:sp>
          <p:nvSpPr>
            <p:cNvPr id="394" name="Freeform: Shape 393">
              <a:extLst>
                <a:ext uri="{FF2B5EF4-FFF2-40B4-BE49-F238E27FC236}">
                  <a16:creationId xmlns:a16="http://schemas.microsoft.com/office/drawing/2014/main" xmlns="" id="{21E3E368-46FF-3B3A-FDFA-5385ADC2780E}"/>
                </a:ext>
              </a:extLst>
            </p:cNvPr>
            <p:cNvSpPr/>
            <p:nvPr/>
          </p:nvSpPr>
          <p:spPr>
            <a:xfrm>
              <a:off x="6023796" y="3085324"/>
              <a:ext cx="19048" cy="19057"/>
            </a:xfrm>
            <a:custGeom>
              <a:avLst/>
              <a:gdLst>
                <a:gd name="connsiteX0" fmla="*/ 6344 w 19048"/>
                <a:gd name="connsiteY0" fmla="*/ 18549 h 19057"/>
                <a:gd name="connsiteX1" fmla="*/ 238 w 19048"/>
                <a:gd name="connsiteY1" fmla="*/ 6547 h 19057"/>
                <a:gd name="connsiteX2" fmla="*/ 12240 w 19048"/>
                <a:gd name="connsiteY2" fmla="*/ 432 h 19057"/>
                <a:gd name="connsiteX3" fmla="*/ 18345 w 19048"/>
                <a:gd name="connsiteY3" fmla="*/ 12443 h 19057"/>
                <a:gd name="connsiteX4" fmla="*/ 18345 w 19048"/>
                <a:gd name="connsiteY4" fmla="*/ 12453 h 19057"/>
                <a:gd name="connsiteX5" fmla="*/ 6344 w 19048"/>
                <a:gd name="connsiteY5" fmla="*/ 18549 h 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8" h="19057">
                  <a:moveTo>
                    <a:pt x="6344" y="18549"/>
                  </a:moveTo>
                  <a:cubicBezTo>
                    <a:pt x="1343" y="16920"/>
                    <a:pt x="-1391" y="11548"/>
                    <a:pt x="238" y="6547"/>
                  </a:cubicBezTo>
                  <a:cubicBezTo>
                    <a:pt x="1867" y="1537"/>
                    <a:pt x="7239" y="-1197"/>
                    <a:pt x="12240" y="432"/>
                  </a:cubicBezTo>
                  <a:cubicBezTo>
                    <a:pt x="17240" y="2061"/>
                    <a:pt x="19974" y="7442"/>
                    <a:pt x="18345" y="12443"/>
                  </a:cubicBezTo>
                  <a:cubicBezTo>
                    <a:pt x="18345" y="12443"/>
                    <a:pt x="18345" y="12453"/>
                    <a:pt x="18345" y="12453"/>
                  </a:cubicBezTo>
                  <a:cubicBezTo>
                    <a:pt x="16707" y="17444"/>
                    <a:pt x="11344" y="20177"/>
                    <a:pt x="6344" y="18549"/>
                  </a:cubicBezTo>
                  <a:close/>
                </a:path>
              </a:pathLst>
            </a:custGeom>
            <a:solidFill>
              <a:srgbClr val="0079A9"/>
            </a:solidFill>
            <a:ln w="9525" cap="flat">
              <a:noFill/>
              <a:prstDash val="solid"/>
              <a:miter/>
            </a:ln>
          </p:spPr>
          <p:txBody>
            <a:bodyPr rtlCol="0" anchor="ctr"/>
            <a:lstStyle/>
            <a:p>
              <a:endParaRPr lang="en-IN"/>
            </a:p>
          </p:txBody>
        </p:sp>
        <p:sp>
          <p:nvSpPr>
            <p:cNvPr id="395" name="Freeform: Shape 394">
              <a:extLst>
                <a:ext uri="{FF2B5EF4-FFF2-40B4-BE49-F238E27FC236}">
                  <a16:creationId xmlns:a16="http://schemas.microsoft.com/office/drawing/2014/main" xmlns="" id="{2A080ACB-5FFA-6172-7B8E-3B8EF35F3575}"/>
                </a:ext>
              </a:extLst>
            </p:cNvPr>
            <p:cNvSpPr/>
            <p:nvPr/>
          </p:nvSpPr>
          <p:spPr>
            <a:xfrm>
              <a:off x="6036246" y="3056821"/>
              <a:ext cx="28585" cy="28622"/>
            </a:xfrm>
            <a:custGeom>
              <a:avLst/>
              <a:gdLst>
                <a:gd name="connsiteX0" fmla="*/ 10181 w 28585"/>
                <a:gd name="connsiteY0" fmla="*/ 28001 h 28622"/>
                <a:gd name="connsiteX1" fmla="*/ 304 w 28585"/>
                <a:gd name="connsiteY1" fmla="*/ 10370 h 28622"/>
                <a:gd name="connsiteX2" fmla="*/ 17935 w 28585"/>
                <a:gd name="connsiteY2" fmla="*/ 502 h 28622"/>
                <a:gd name="connsiteX3" fmla="*/ 27812 w 28585"/>
                <a:gd name="connsiteY3" fmla="*/ 18123 h 28622"/>
                <a:gd name="connsiteX4" fmla="*/ 27707 w 28585"/>
                <a:gd name="connsiteY4" fmla="*/ 18476 h 28622"/>
                <a:gd name="connsiteX5" fmla="*/ 10201 w 28585"/>
                <a:gd name="connsiteY5" fmla="*/ 28001 h 28622"/>
                <a:gd name="connsiteX6" fmla="*/ 10181 w 28585"/>
                <a:gd name="connsiteY6" fmla="*/ 28001 h 2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85" h="28622">
                  <a:moveTo>
                    <a:pt x="10181" y="28001"/>
                  </a:moveTo>
                  <a:cubicBezTo>
                    <a:pt x="2590" y="25857"/>
                    <a:pt x="-1829" y="17971"/>
                    <a:pt x="304" y="10370"/>
                  </a:cubicBezTo>
                  <a:cubicBezTo>
                    <a:pt x="2447" y="2779"/>
                    <a:pt x="10343" y="-1641"/>
                    <a:pt x="17935" y="502"/>
                  </a:cubicBezTo>
                  <a:cubicBezTo>
                    <a:pt x="25536" y="2636"/>
                    <a:pt x="29955" y="10532"/>
                    <a:pt x="27812" y="18123"/>
                  </a:cubicBezTo>
                  <a:cubicBezTo>
                    <a:pt x="27774" y="18247"/>
                    <a:pt x="27745" y="18361"/>
                    <a:pt x="27707" y="18476"/>
                  </a:cubicBezTo>
                  <a:cubicBezTo>
                    <a:pt x="25507" y="25943"/>
                    <a:pt x="17668" y="30210"/>
                    <a:pt x="10201" y="28001"/>
                  </a:cubicBezTo>
                  <a:cubicBezTo>
                    <a:pt x="10191" y="28001"/>
                    <a:pt x="10191" y="28001"/>
                    <a:pt x="10181" y="28001"/>
                  </a:cubicBezTo>
                  <a:close/>
                </a:path>
              </a:pathLst>
            </a:custGeom>
            <a:solidFill>
              <a:srgbClr val="0079A9"/>
            </a:solidFill>
            <a:ln w="9525" cap="flat">
              <a:noFill/>
              <a:prstDash val="solid"/>
              <a:miter/>
            </a:ln>
          </p:spPr>
          <p:txBody>
            <a:bodyPr rtlCol="0" anchor="ctr"/>
            <a:lstStyle/>
            <a:p>
              <a:endParaRPr lang="en-IN"/>
            </a:p>
          </p:txBody>
        </p:sp>
        <p:sp>
          <p:nvSpPr>
            <p:cNvPr id="396" name="Freeform: Shape 395">
              <a:extLst>
                <a:ext uri="{FF2B5EF4-FFF2-40B4-BE49-F238E27FC236}">
                  <a16:creationId xmlns:a16="http://schemas.microsoft.com/office/drawing/2014/main" xmlns="" id="{A71B9E3D-D07D-52C3-E3B8-85373B993F45}"/>
                </a:ext>
              </a:extLst>
            </p:cNvPr>
            <p:cNvSpPr/>
            <p:nvPr/>
          </p:nvSpPr>
          <p:spPr>
            <a:xfrm>
              <a:off x="6052548" y="3038557"/>
              <a:ext cx="15059" cy="15429"/>
            </a:xfrm>
            <a:custGeom>
              <a:avLst/>
              <a:gdLst>
                <a:gd name="connsiteX0" fmla="*/ 4833 w 15059"/>
                <a:gd name="connsiteY0" fmla="*/ 15023 h 15429"/>
                <a:gd name="connsiteX1" fmla="*/ 166 w 15059"/>
                <a:gd name="connsiteY1" fmla="*/ 5498 h 15429"/>
                <a:gd name="connsiteX2" fmla="*/ 9691 w 15059"/>
                <a:gd name="connsiteY2" fmla="*/ 260 h 15429"/>
                <a:gd name="connsiteX3" fmla="*/ 14358 w 15059"/>
                <a:gd name="connsiteY3" fmla="*/ 10261 h 15429"/>
                <a:gd name="connsiteX4" fmla="*/ 4833 w 15059"/>
                <a:gd name="connsiteY4" fmla="*/ 15023 h 1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9" h="15429">
                  <a:moveTo>
                    <a:pt x="4833" y="15023"/>
                  </a:moveTo>
                  <a:cubicBezTo>
                    <a:pt x="927" y="13671"/>
                    <a:pt x="-1158" y="9413"/>
                    <a:pt x="166" y="5498"/>
                  </a:cubicBezTo>
                  <a:cubicBezTo>
                    <a:pt x="1366" y="1431"/>
                    <a:pt x="5614" y="-902"/>
                    <a:pt x="9691" y="260"/>
                  </a:cubicBezTo>
                  <a:cubicBezTo>
                    <a:pt x="13739" y="1736"/>
                    <a:pt x="15825" y="6213"/>
                    <a:pt x="14358" y="10261"/>
                  </a:cubicBezTo>
                  <a:cubicBezTo>
                    <a:pt x="13005" y="14176"/>
                    <a:pt x="8776" y="16290"/>
                    <a:pt x="4833" y="15023"/>
                  </a:cubicBezTo>
                  <a:close/>
                </a:path>
              </a:pathLst>
            </a:custGeom>
            <a:solidFill>
              <a:srgbClr val="0079A9"/>
            </a:solidFill>
            <a:ln w="9525" cap="flat">
              <a:noFill/>
              <a:prstDash val="solid"/>
              <a:miter/>
            </a:ln>
          </p:spPr>
          <p:txBody>
            <a:bodyPr rtlCol="0" anchor="ctr"/>
            <a:lstStyle/>
            <a:p>
              <a:endParaRPr lang="en-IN"/>
            </a:p>
          </p:txBody>
        </p:sp>
        <p:sp>
          <p:nvSpPr>
            <p:cNvPr id="397" name="Freeform: Shape 396">
              <a:extLst>
                <a:ext uri="{FF2B5EF4-FFF2-40B4-BE49-F238E27FC236}">
                  <a16:creationId xmlns:a16="http://schemas.microsoft.com/office/drawing/2014/main" xmlns="" id="{0E5A343C-350A-4C64-4B14-6319B35BBA98}"/>
                </a:ext>
              </a:extLst>
            </p:cNvPr>
            <p:cNvSpPr/>
            <p:nvPr/>
          </p:nvSpPr>
          <p:spPr>
            <a:xfrm>
              <a:off x="6054303" y="3018755"/>
              <a:ext cx="11790" cy="11812"/>
            </a:xfrm>
            <a:custGeom>
              <a:avLst/>
              <a:gdLst>
                <a:gd name="connsiteX0" fmla="*/ 3841 w 11790"/>
                <a:gd name="connsiteY0" fmla="*/ 11489 h 11812"/>
                <a:gd name="connsiteX1" fmla="*/ 88 w 11790"/>
                <a:gd name="connsiteY1" fmla="*/ 3878 h 11812"/>
                <a:gd name="connsiteX2" fmla="*/ 126 w 11790"/>
                <a:gd name="connsiteY2" fmla="*/ 3774 h 11812"/>
                <a:gd name="connsiteX3" fmla="*/ 7746 w 11790"/>
                <a:gd name="connsiteY3" fmla="*/ 345 h 11812"/>
                <a:gd name="connsiteX4" fmla="*/ 11175 w 11790"/>
                <a:gd name="connsiteY4" fmla="*/ 7965 h 11812"/>
                <a:gd name="connsiteX5" fmla="*/ 3841 w 11790"/>
                <a:gd name="connsiteY5" fmla="*/ 11489 h 1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11812">
                  <a:moveTo>
                    <a:pt x="3841" y="11489"/>
                  </a:moveTo>
                  <a:cubicBezTo>
                    <a:pt x="707" y="10422"/>
                    <a:pt x="-979" y="7012"/>
                    <a:pt x="88" y="3878"/>
                  </a:cubicBezTo>
                  <a:cubicBezTo>
                    <a:pt x="97" y="3840"/>
                    <a:pt x="116" y="3812"/>
                    <a:pt x="126" y="3774"/>
                  </a:cubicBezTo>
                  <a:cubicBezTo>
                    <a:pt x="1278" y="726"/>
                    <a:pt x="4688" y="-808"/>
                    <a:pt x="7746" y="345"/>
                  </a:cubicBezTo>
                  <a:cubicBezTo>
                    <a:pt x="10794" y="1497"/>
                    <a:pt x="12327" y="4907"/>
                    <a:pt x="11175" y="7965"/>
                  </a:cubicBezTo>
                  <a:cubicBezTo>
                    <a:pt x="10060" y="10898"/>
                    <a:pt x="6832" y="12451"/>
                    <a:pt x="3841" y="11489"/>
                  </a:cubicBezTo>
                  <a:close/>
                </a:path>
              </a:pathLst>
            </a:custGeom>
            <a:solidFill>
              <a:srgbClr val="0079A9"/>
            </a:solidFill>
            <a:ln w="9525" cap="flat">
              <a:noFill/>
              <a:prstDash val="solid"/>
              <a:miter/>
            </a:ln>
          </p:spPr>
          <p:txBody>
            <a:bodyPr rtlCol="0" anchor="ctr"/>
            <a:lstStyle/>
            <a:p>
              <a:endParaRPr lang="en-IN"/>
            </a:p>
          </p:txBody>
        </p:sp>
        <p:sp>
          <p:nvSpPr>
            <p:cNvPr id="398" name="Freeform: Shape 397">
              <a:extLst>
                <a:ext uri="{FF2B5EF4-FFF2-40B4-BE49-F238E27FC236}">
                  <a16:creationId xmlns:a16="http://schemas.microsoft.com/office/drawing/2014/main" xmlns="" id="{3558CC72-3F63-AC6E-430A-BA292219D2A3}"/>
                </a:ext>
              </a:extLst>
            </p:cNvPr>
            <p:cNvSpPr/>
            <p:nvPr/>
          </p:nvSpPr>
          <p:spPr>
            <a:xfrm>
              <a:off x="6044669" y="3002941"/>
              <a:ext cx="9590" cy="9815"/>
            </a:xfrm>
            <a:custGeom>
              <a:avLst/>
              <a:gdLst>
                <a:gd name="connsiteX0" fmla="*/ 2996 w 9590"/>
                <a:gd name="connsiteY0" fmla="*/ 9586 h 9815"/>
                <a:gd name="connsiteX1" fmla="*/ 44 w 9590"/>
                <a:gd name="connsiteY1" fmla="*/ 3395 h 9815"/>
                <a:gd name="connsiteX2" fmla="*/ 6045 w 9590"/>
                <a:gd name="connsiteY2" fmla="*/ 156 h 9815"/>
                <a:gd name="connsiteX3" fmla="*/ 9131 w 9590"/>
                <a:gd name="connsiteY3" fmla="*/ 6147 h 9815"/>
                <a:gd name="connsiteX4" fmla="*/ 9092 w 9590"/>
                <a:gd name="connsiteY4" fmla="*/ 6252 h 9815"/>
                <a:gd name="connsiteX5" fmla="*/ 2996 w 9590"/>
                <a:gd name="connsiteY5" fmla="*/ 9586 h 9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90" h="9815">
                  <a:moveTo>
                    <a:pt x="2996" y="9586"/>
                  </a:moveTo>
                  <a:cubicBezTo>
                    <a:pt x="472" y="8690"/>
                    <a:pt x="-842" y="5919"/>
                    <a:pt x="44" y="3395"/>
                  </a:cubicBezTo>
                  <a:cubicBezTo>
                    <a:pt x="825" y="861"/>
                    <a:pt x="3492" y="-587"/>
                    <a:pt x="6045" y="156"/>
                  </a:cubicBezTo>
                  <a:cubicBezTo>
                    <a:pt x="8550" y="956"/>
                    <a:pt x="9931" y="3642"/>
                    <a:pt x="9131" y="6147"/>
                  </a:cubicBezTo>
                  <a:cubicBezTo>
                    <a:pt x="9121" y="6176"/>
                    <a:pt x="9102" y="6214"/>
                    <a:pt x="9092" y="6252"/>
                  </a:cubicBezTo>
                  <a:cubicBezTo>
                    <a:pt x="8311" y="8843"/>
                    <a:pt x="5597" y="10329"/>
                    <a:pt x="2996" y="9586"/>
                  </a:cubicBezTo>
                  <a:close/>
                </a:path>
              </a:pathLst>
            </a:custGeom>
            <a:solidFill>
              <a:srgbClr val="0079A9"/>
            </a:solidFill>
            <a:ln w="9525" cap="flat">
              <a:noFill/>
              <a:prstDash val="solid"/>
              <a:miter/>
            </a:ln>
          </p:spPr>
          <p:txBody>
            <a:bodyPr rtlCol="0" anchor="ctr"/>
            <a:lstStyle/>
            <a:p>
              <a:endParaRPr lang="en-IN"/>
            </a:p>
          </p:txBody>
        </p:sp>
        <p:sp>
          <p:nvSpPr>
            <p:cNvPr id="399" name="Freeform: Shape 398">
              <a:extLst>
                <a:ext uri="{FF2B5EF4-FFF2-40B4-BE49-F238E27FC236}">
                  <a16:creationId xmlns:a16="http://schemas.microsoft.com/office/drawing/2014/main" xmlns="" id="{26E37393-7BDA-FD0F-2207-2A093C63FB53}"/>
                </a:ext>
              </a:extLst>
            </p:cNvPr>
            <p:cNvSpPr/>
            <p:nvPr/>
          </p:nvSpPr>
          <p:spPr>
            <a:xfrm>
              <a:off x="6037841" y="3017936"/>
              <a:ext cx="12079" cy="12521"/>
            </a:xfrm>
            <a:custGeom>
              <a:avLst/>
              <a:gdLst>
                <a:gd name="connsiteX0" fmla="*/ 395 w 12079"/>
                <a:gd name="connsiteY0" fmla="*/ 9165 h 12521"/>
                <a:gd name="connsiteX1" fmla="*/ 3157 w 12079"/>
                <a:gd name="connsiteY1" fmla="*/ 688 h 12521"/>
                <a:gd name="connsiteX2" fmla="*/ 11054 w 12079"/>
                <a:gd name="connsiteY2" fmla="*/ 2955 h 12521"/>
                <a:gd name="connsiteX3" fmla="*/ 11254 w 12079"/>
                <a:gd name="connsiteY3" fmla="*/ 3355 h 12521"/>
                <a:gd name="connsiteX4" fmla="*/ 8491 w 12079"/>
                <a:gd name="connsiteY4" fmla="*/ 11737 h 12521"/>
                <a:gd name="connsiteX5" fmla="*/ 576 w 12079"/>
                <a:gd name="connsiteY5" fmla="*/ 9517 h 12521"/>
                <a:gd name="connsiteX6" fmla="*/ 395 w 12079"/>
                <a:gd name="connsiteY6" fmla="*/ 9165 h 1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79" h="12521">
                  <a:moveTo>
                    <a:pt x="395" y="9165"/>
                  </a:moveTo>
                  <a:cubicBezTo>
                    <a:pt x="-1081" y="6050"/>
                    <a:pt x="129" y="2326"/>
                    <a:pt x="3157" y="688"/>
                  </a:cubicBezTo>
                  <a:cubicBezTo>
                    <a:pt x="5967" y="-865"/>
                    <a:pt x="9501" y="154"/>
                    <a:pt x="11054" y="2955"/>
                  </a:cubicBezTo>
                  <a:cubicBezTo>
                    <a:pt x="11130" y="3088"/>
                    <a:pt x="11197" y="3221"/>
                    <a:pt x="11254" y="3355"/>
                  </a:cubicBezTo>
                  <a:cubicBezTo>
                    <a:pt x="12673" y="6441"/>
                    <a:pt x="11463" y="10098"/>
                    <a:pt x="8491" y="11737"/>
                  </a:cubicBezTo>
                  <a:cubicBezTo>
                    <a:pt x="5691" y="13308"/>
                    <a:pt x="2148" y="12318"/>
                    <a:pt x="576" y="9517"/>
                  </a:cubicBezTo>
                  <a:cubicBezTo>
                    <a:pt x="510" y="9403"/>
                    <a:pt x="452" y="9289"/>
                    <a:pt x="395" y="9165"/>
                  </a:cubicBezTo>
                  <a:close/>
                </a:path>
              </a:pathLst>
            </a:custGeom>
            <a:solidFill>
              <a:srgbClr val="0079A9"/>
            </a:solidFill>
            <a:ln w="9525" cap="flat">
              <a:noFill/>
              <a:prstDash val="solid"/>
              <a:miter/>
            </a:ln>
          </p:spPr>
          <p:txBody>
            <a:bodyPr rtlCol="0" anchor="ctr"/>
            <a:lstStyle/>
            <a:p>
              <a:endParaRPr lang="en-IN"/>
            </a:p>
          </p:txBody>
        </p:sp>
        <p:sp>
          <p:nvSpPr>
            <p:cNvPr id="400" name="Freeform: Shape 399">
              <a:extLst>
                <a:ext uri="{FF2B5EF4-FFF2-40B4-BE49-F238E27FC236}">
                  <a16:creationId xmlns:a16="http://schemas.microsoft.com/office/drawing/2014/main" xmlns="" id="{C905E86D-6B28-B261-7D09-3F3633A56F4B}"/>
                </a:ext>
              </a:extLst>
            </p:cNvPr>
            <p:cNvSpPr/>
            <p:nvPr/>
          </p:nvSpPr>
          <p:spPr>
            <a:xfrm>
              <a:off x="6014472" y="3054445"/>
              <a:ext cx="15245" cy="15269"/>
            </a:xfrm>
            <a:custGeom>
              <a:avLst/>
              <a:gdLst>
                <a:gd name="connsiteX0" fmla="*/ 5095 w 15245"/>
                <a:gd name="connsiteY0" fmla="*/ 14852 h 15269"/>
                <a:gd name="connsiteX1" fmla="*/ 123 w 15245"/>
                <a:gd name="connsiteY1" fmla="*/ 5289 h 15269"/>
                <a:gd name="connsiteX2" fmla="*/ 9686 w 15245"/>
                <a:gd name="connsiteY2" fmla="*/ 317 h 15269"/>
                <a:gd name="connsiteX3" fmla="*/ 14658 w 15245"/>
                <a:gd name="connsiteY3" fmla="*/ 9880 h 15269"/>
                <a:gd name="connsiteX4" fmla="*/ 14620 w 15245"/>
                <a:gd name="connsiteY4" fmla="*/ 9994 h 15269"/>
                <a:gd name="connsiteX5" fmla="*/ 5162 w 15245"/>
                <a:gd name="connsiteY5" fmla="*/ 14871 h 15269"/>
                <a:gd name="connsiteX6" fmla="*/ 5095 w 15245"/>
                <a:gd name="connsiteY6" fmla="*/ 14852 h 1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5" h="15269">
                  <a:moveTo>
                    <a:pt x="5095" y="14852"/>
                  </a:moveTo>
                  <a:cubicBezTo>
                    <a:pt x="1085" y="13585"/>
                    <a:pt x="-1144" y="9299"/>
                    <a:pt x="123" y="5289"/>
                  </a:cubicBezTo>
                  <a:cubicBezTo>
                    <a:pt x="1390" y="1279"/>
                    <a:pt x="5676" y="-950"/>
                    <a:pt x="9686" y="317"/>
                  </a:cubicBezTo>
                  <a:cubicBezTo>
                    <a:pt x="13696" y="1584"/>
                    <a:pt x="15925" y="5870"/>
                    <a:pt x="14658" y="9880"/>
                  </a:cubicBezTo>
                  <a:cubicBezTo>
                    <a:pt x="14649" y="9918"/>
                    <a:pt x="14629" y="9956"/>
                    <a:pt x="14620" y="9994"/>
                  </a:cubicBezTo>
                  <a:cubicBezTo>
                    <a:pt x="13353" y="13956"/>
                    <a:pt x="9124" y="16138"/>
                    <a:pt x="5162" y="14871"/>
                  </a:cubicBezTo>
                  <a:cubicBezTo>
                    <a:pt x="5143" y="14871"/>
                    <a:pt x="5114" y="14861"/>
                    <a:pt x="5095" y="14852"/>
                  </a:cubicBezTo>
                  <a:close/>
                </a:path>
              </a:pathLst>
            </a:custGeom>
            <a:solidFill>
              <a:srgbClr val="0079A9"/>
            </a:solidFill>
            <a:ln w="9525" cap="flat">
              <a:noFill/>
              <a:prstDash val="solid"/>
              <a:miter/>
            </a:ln>
          </p:spPr>
          <p:txBody>
            <a:bodyPr rtlCol="0" anchor="ctr"/>
            <a:lstStyle/>
            <a:p>
              <a:endParaRPr lang="en-IN"/>
            </a:p>
          </p:txBody>
        </p:sp>
        <p:sp>
          <p:nvSpPr>
            <p:cNvPr id="401" name="Freeform: Shape 400">
              <a:extLst>
                <a:ext uri="{FF2B5EF4-FFF2-40B4-BE49-F238E27FC236}">
                  <a16:creationId xmlns:a16="http://schemas.microsoft.com/office/drawing/2014/main" xmlns="" id="{DFCB801A-92FD-6D01-401A-1134BACBBFAC}"/>
                </a:ext>
              </a:extLst>
            </p:cNvPr>
            <p:cNvSpPr/>
            <p:nvPr/>
          </p:nvSpPr>
          <p:spPr>
            <a:xfrm>
              <a:off x="6020439" y="3028814"/>
              <a:ext cx="22354" cy="23041"/>
            </a:xfrm>
            <a:custGeom>
              <a:avLst/>
              <a:gdLst>
                <a:gd name="connsiteX0" fmla="*/ 7224 w 22354"/>
                <a:gd name="connsiteY0" fmla="*/ 22480 h 23041"/>
                <a:gd name="connsiteX1" fmla="*/ 366 w 22354"/>
                <a:gd name="connsiteY1" fmla="*/ 8287 h 23041"/>
                <a:gd name="connsiteX2" fmla="*/ 13796 w 22354"/>
                <a:gd name="connsiteY2" fmla="*/ 305 h 23041"/>
                <a:gd name="connsiteX3" fmla="*/ 21778 w 22354"/>
                <a:gd name="connsiteY3" fmla="*/ 13745 h 23041"/>
                <a:gd name="connsiteX4" fmla="*/ 21321 w 22354"/>
                <a:gd name="connsiteY4" fmla="*/ 15145 h 23041"/>
                <a:gd name="connsiteX5" fmla="*/ 7224 w 22354"/>
                <a:gd name="connsiteY5" fmla="*/ 22480 h 23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54" h="23041">
                  <a:moveTo>
                    <a:pt x="7224" y="22480"/>
                  </a:moveTo>
                  <a:cubicBezTo>
                    <a:pt x="1452" y="20413"/>
                    <a:pt x="-1606" y="14098"/>
                    <a:pt x="366" y="8287"/>
                  </a:cubicBezTo>
                  <a:cubicBezTo>
                    <a:pt x="1871" y="2372"/>
                    <a:pt x="7891" y="-1199"/>
                    <a:pt x="13796" y="305"/>
                  </a:cubicBezTo>
                  <a:cubicBezTo>
                    <a:pt x="19711" y="1810"/>
                    <a:pt x="23283" y="7830"/>
                    <a:pt x="21778" y="13745"/>
                  </a:cubicBezTo>
                  <a:cubicBezTo>
                    <a:pt x="21654" y="14222"/>
                    <a:pt x="21502" y="14688"/>
                    <a:pt x="21321" y="15145"/>
                  </a:cubicBezTo>
                  <a:cubicBezTo>
                    <a:pt x="19454" y="21060"/>
                    <a:pt x="13139" y="24347"/>
                    <a:pt x="7224" y="22480"/>
                  </a:cubicBezTo>
                  <a:close/>
                </a:path>
              </a:pathLst>
            </a:custGeom>
            <a:solidFill>
              <a:srgbClr val="0079A9"/>
            </a:solidFill>
            <a:ln w="9525" cap="flat">
              <a:noFill/>
              <a:prstDash val="solid"/>
              <a:miter/>
            </a:ln>
          </p:spPr>
          <p:txBody>
            <a:bodyPr rtlCol="0" anchor="ctr"/>
            <a:lstStyle/>
            <a:p>
              <a:endParaRPr lang="en-IN"/>
            </a:p>
          </p:txBody>
        </p:sp>
        <p:sp>
          <p:nvSpPr>
            <p:cNvPr id="402" name="Freeform: Shape 401">
              <a:extLst>
                <a:ext uri="{FF2B5EF4-FFF2-40B4-BE49-F238E27FC236}">
                  <a16:creationId xmlns:a16="http://schemas.microsoft.com/office/drawing/2014/main" xmlns="" id="{A9244852-51E7-DA6B-FA75-D6B793A94517}"/>
                </a:ext>
              </a:extLst>
            </p:cNvPr>
            <p:cNvSpPr/>
            <p:nvPr/>
          </p:nvSpPr>
          <p:spPr>
            <a:xfrm>
              <a:off x="6014063" y="3075197"/>
              <a:ext cx="9732" cy="9897"/>
            </a:xfrm>
            <a:custGeom>
              <a:avLst/>
              <a:gdLst>
                <a:gd name="connsiteX0" fmla="*/ 3028 w 9732"/>
                <a:gd name="connsiteY0" fmla="*/ 9625 h 9897"/>
                <a:gd name="connsiteX1" fmla="*/ 37 w 9732"/>
                <a:gd name="connsiteY1" fmla="*/ 3443 h 9897"/>
                <a:gd name="connsiteX2" fmla="*/ 75 w 9732"/>
                <a:gd name="connsiteY2" fmla="*/ 3339 h 9897"/>
                <a:gd name="connsiteX3" fmla="*/ 6266 w 9732"/>
                <a:gd name="connsiteY3" fmla="*/ 195 h 9897"/>
                <a:gd name="connsiteX4" fmla="*/ 9219 w 9732"/>
                <a:gd name="connsiteY4" fmla="*/ 6482 h 9897"/>
                <a:gd name="connsiteX5" fmla="*/ 3028 w 9732"/>
                <a:gd name="connsiteY5" fmla="*/ 9625 h 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32" h="9897">
                  <a:moveTo>
                    <a:pt x="3028" y="9625"/>
                  </a:moveTo>
                  <a:cubicBezTo>
                    <a:pt x="494" y="8739"/>
                    <a:pt x="-840" y="5977"/>
                    <a:pt x="37" y="3443"/>
                  </a:cubicBezTo>
                  <a:cubicBezTo>
                    <a:pt x="46" y="3405"/>
                    <a:pt x="65" y="3377"/>
                    <a:pt x="75" y="3339"/>
                  </a:cubicBezTo>
                  <a:cubicBezTo>
                    <a:pt x="932" y="776"/>
                    <a:pt x="3694" y="-624"/>
                    <a:pt x="6266" y="195"/>
                  </a:cubicBezTo>
                  <a:cubicBezTo>
                    <a:pt x="8800" y="1138"/>
                    <a:pt x="10114" y="3929"/>
                    <a:pt x="9219" y="6482"/>
                  </a:cubicBezTo>
                  <a:cubicBezTo>
                    <a:pt x="8362" y="9044"/>
                    <a:pt x="5599" y="10444"/>
                    <a:pt x="3028" y="9625"/>
                  </a:cubicBezTo>
                  <a:close/>
                </a:path>
              </a:pathLst>
            </a:custGeom>
            <a:solidFill>
              <a:srgbClr val="0079A9"/>
            </a:solidFill>
            <a:ln w="9525" cap="flat">
              <a:noFill/>
              <a:prstDash val="solid"/>
              <a:miter/>
            </a:ln>
          </p:spPr>
          <p:txBody>
            <a:bodyPr rtlCol="0" anchor="ctr"/>
            <a:lstStyle/>
            <a:p>
              <a:endParaRPr lang="en-IN"/>
            </a:p>
          </p:txBody>
        </p:sp>
        <p:sp>
          <p:nvSpPr>
            <p:cNvPr id="403" name="Freeform: Shape 402">
              <a:extLst>
                <a:ext uri="{FF2B5EF4-FFF2-40B4-BE49-F238E27FC236}">
                  <a16:creationId xmlns:a16="http://schemas.microsoft.com/office/drawing/2014/main" xmlns="" id="{78E64FFB-9084-ED66-AE39-00B49A368997}"/>
                </a:ext>
              </a:extLst>
            </p:cNvPr>
            <p:cNvSpPr/>
            <p:nvPr/>
          </p:nvSpPr>
          <p:spPr>
            <a:xfrm>
              <a:off x="5998570" y="3066917"/>
              <a:ext cx="8632" cy="8647"/>
            </a:xfrm>
            <a:custGeom>
              <a:avLst/>
              <a:gdLst>
                <a:gd name="connsiteX0" fmla="*/ 2709 w 8632"/>
                <a:gd name="connsiteY0" fmla="*/ 8380 h 8647"/>
                <a:gd name="connsiteX1" fmla="*/ -5 w 8632"/>
                <a:gd name="connsiteY1" fmla="*/ 2903 h 8647"/>
                <a:gd name="connsiteX2" fmla="*/ 5471 w 8632"/>
                <a:gd name="connsiteY2" fmla="*/ 188 h 8647"/>
                <a:gd name="connsiteX3" fmla="*/ 8177 w 8632"/>
                <a:gd name="connsiteY3" fmla="*/ 5618 h 8647"/>
                <a:gd name="connsiteX4" fmla="*/ 8139 w 8632"/>
                <a:gd name="connsiteY4" fmla="*/ 5713 h 8647"/>
                <a:gd name="connsiteX5" fmla="*/ 2709 w 8632"/>
                <a:gd name="connsiteY5" fmla="*/ 8380 h 8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2" h="8647">
                  <a:moveTo>
                    <a:pt x="2709" y="8380"/>
                  </a:moveTo>
                  <a:cubicBezTo>
                    <a:pt x="452" y="7618"/>
                    <a:pt x="-768" y="5160"/>
                    <a:pt x="-5" y="2903"/>
                  </a:cubicBezTo>
                  <a:cubicBezTo>
                    <a:pt x="756" y="646"/>
                    <a:pt x="3214" y="-574"/>
                    <a:pt x="5471" y="188"/>
                  </a:cubicBezTo>
                  <a:cubicBezTo>
                    <a:pt x="7719" y="941"/>
                    <a:pt x="8929" y="3370"/>
                    <a:pt x="8177" y="5618"/>
                  </a:cubicBezTo>
                  <a:cubicBezTo>
                    <a:pt x="8157" y="5646"/>
                    <a:pt x="8148" y="5684"/>
                    <a:pt x="8139" y="5713"/>
                  </a:cubicBezTo>
                  <a:cubicBezTo>
                    <a:pt x="7376" y="7942"/>
                    <a:pt x="4947" y="9142"/>
                    <a:pt x="2709" y="8380"/>
                  </a:cubicBezTo>
                  <a:close/>
                </a:path>
              </a:pathLst>
            </a:custGeom>
            <a:solidFill>
              <a:srgbClr val="0079A9"/>
            </a:solidFill>
            <a:ln w="9525" cap="flat">
              <a:noFill/>
              <a:prstDash val="solid"/>
              <a:miter/>
            </a:ln>
          </p:spPr>
          <p:txBody>
            <a:bodyPr rtlCol="0" anchor="ctr"/>
            <a:lstStyle/>
            <a:p>
              <a:endParaRPr lang="en-IN"/>
            </a:p>
          </p:txBody>
        </p:sp>
        <p:sp>
          <p:nvSpPr>
            <p:cNvPr id="404" name="Freeform: Shape 403">
              <a:extLst>
                <a:ext uri="{FF2B5EF4-FFF2-40B4-BE49-F238E27FC236}">
                  <a16:creationId xmlns:a16="http://schemas.microsoft.com/office/drawing/2014/main" xmlns="" id="{6B228939-7612-6D15-8CDA-F3556CDB2E7A}"/>
                </a:ext>
              </a:extLst>
            </p:cNvPr>
            <p:cNvSpPr/>
            <p:nvPr/>
          </p:nvSpPr>
          <p:spPr>
            <a:xfrm>
              <a:off x="5987740" y="3050023"/>
              <a:ext cx="12905" cy="12957"/>
            </a:xfrm>
            <a:custGeom>
              <a:avLst/>
              <a:gdLst>
                <a:gd name="connsiteX0" fmla="*/ 4204 w 12905"/>
                <a:gd name="connsiteY0" fmla="*/ 12606 h 12957"/>
                <a:gd name="connsiteX1" fmla="*/ 109 w 12905"/>
                <a:gd name="connsiteY1" fmla="*/ 4223 h 12957"/>
                <a:gd name="connsiteX2" fmla="*/ 8415 w 12905"/>
                <a:gd name="connsiteY2" fmla="*/ 356 h 12957"/>
                <a:gd name="connsiteX3" fmla="*/ 12282 w 12905"/>
                <a:gd name="connsiteY3" fmla="*/ 8662 h 12957"/>
                <a:gd name="connsiteX4" fmla="*/ 4204 w 12905"/>
                <a:gd name="connsiteY4" fmla="*/ 12606 h 12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5" h="12957">
                  <a:moveTo>
                    <a:pt x="4204" y="12606"/>
                  </a:moveTo>
                  <a:cubicBezTo>
                    <a:pt x="785" y="11386"/>
                    <a:pt x="-1034" y="7662"/>
                    <a:pt x="109" y="4223"/>
                  </a:cubicBezTo>
                  <a:cubicBezTo>
                    <a:pt x="1337" y="861"/>
                    <a:pt x="5052" y="-872"/>
                    <a:pt x="8415" y="356"/>
                  </a:cubicBezTo>
                  <a:cubicBezTo>
                    <a:pt x="11777" y="1585"/>
                    <a:pt x="13501" y="5300"/>
                    <a:pt x="12282" y="8662"/>
                  </a:cubicBezTo>
                  <a:cubicBezTo>
                    <a:pt x="11091" y="11929"/>
                    <a:pt x="7519" y="13672"/>
                    <a:pt x="4204" y="12606"/>
                  </a:cubicBezTo>
                  <a:close/>
                </a:path>
              </a:pathLst>
            </a:custGeom>
            <a:solidFill>
              <a:srgbClr val="0079A9"/>
            </a:solidFill>
            <a:ln w="9525" cap="flat">
              <a:noFill/>
              <a:prstDash val="solid"/>
              <a:miter/>
            </a:ln>
          </p:spPr>
          <p:txBody>
            <a:bodyPr rtlCol="0" anchor="ctr"/>
            <a:lstStyle/>
            <a:p>
              <a:endParaRPr lang="en-IN"/>
            </a:p>
          </p:txBody>
        </p:sp>
        <p:sp>
          <p:nvSpPr>
            <p:cNvPr id="405" name="Freeform: Shape 404">
              <a:extLst>
                <a:ext uri="{FF2B5EF4-FFF2-40B4-BE49-F238E27FC236}">
                  <a16:creationId xmlns:a16="http://schemas.microsoft.com/office/drawing/2014/main" xmlns="" id="{F398DA51-20C9-FE0D-3FDE-00FED770D29B}"/>
                </a:ext>
              </a:extLst>
            </p:cNvPr>
            <p:cNvSpPr/>
            <p:nvPr/>
          </p:nvSpPr>
          <p:spPr>
            <a:xfrm>
              <a:off x="5994148" y="3028124"/>
              <a:ext cx="16003" cy="16006"/>
            </a:xfrm>
            <a:custGeom>
              <a:avLst/>
              <a:gdLst>
                <a:gd name="connsiteX0" fmla="*/ 5226 w 16003"/>
                <a:gd name="connsiteY0" fmla="*/ 15550 h 16006"/>
                <a:gd name="connsiteX1" fmla="*/ 187 w 16003"/>
                <a:gd name="connsiteY1" fmla="*/ 5425 h 16006"/>
                <a:gd name="connsiteX2" fmla="*/ 273 w 16003"/>
                <a:gd name="connsiteY2" fmla="*/ 5168 h 16006"/>
                <a:gd name="connsiteX3" fmla="*/ 10569 w 16003"/>
                <a:gd name="connsiteY3" fmla="*/ 472 h 16006"/>
                <a:gd name="connsiteX4" fmla="*/ 15265 w 16003"/>
                <a:gd name="connsiteY4" fmla="*/ 10759 h 16006"/>
                <a:gd name="connsiteX5" fmla="*/ 5226 w 16003"/>
                <a:gd name="connsiteY5" fmla="*/ 15550 h 1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3" h="16006">
                  <a:moveTo>
                    <a:pt x="5226" y="15550"/>
                  </a:moveTo>
                  <a:cubicBezTo>
                    <a:pt x="1035" y="14150"/>
                    <a:pt x="-1223" y="9607"/>
                    <a:pt x="187" y="5425"/>
                  </a:cubicBezTo>
                  <a:cubicBezTo>
                    <a:pt x="216" y="5340"/>
                    <a:pt x="244" y="5254"/>
                    <a:pt x="273" y="5168"/>
                  </a:cubicBezTo>
                  <a:cubicBezTo>
                    <a:pt x="1816" y="1025"/>
                    <a:pt x="6426" y="-1080"/>
                    <a:pt x="10569" y="472"/>
                  </a:cubicBezTo>
                  <a:cubicBezTo>
                    <a:pt x="14703" y="2015"/>
                    <a:pt x="16808" y="6616"/>
                    <a:pt x="15265" y="10759"/>
                  </a:cubicBezTo>
                  <a:cubicBezTo>
                    <a:pt x="13760" y="14807"/>
                    <a:pt x="9312" y="16922"/>
                    <a:pt x="5226" y="15550"/>
                  </a:cubicBezTo>
                  <a:close/>
                </a:path>
              </a:pathLst>
            </a:custGeom>
            <a:solidFill>
              <a:srgbClr val="0079A9"/>
            </a:solidFill>
            <a:ln w="9525" cap="flat">
              <a:noFill/>
              <a:prstDash val="solid"/>
              <a:miter/>
            </a:ln>
          </p:spPr>
          <p:txBody>
            <a:bodyPr rtlCol="0" anchor="ctr"/>
            <a:lstStyle/>
            <a:p>
              <a:endParaRPr lang="en-IN"/>
            </a:p>
          </p:txBody>
        </p:sp>
        <p:sp>
          <p:nvSpPr>
            <p:cNvPr id="406" name="Freeform: Shape 405">
              <a:extLst>
                <a:ext uri="{FF2B5EF4-FFF2-40B4-BE49-F238E27FC236}">
                  <a16:creationId xmlns:a16="http://schemas.microsoft.com/office/drawing/2014/main" xmlns="" id="{45F956AC-BE84-151C-EC68-EC1B514713EB}"/>
                </a:ext>
              </a:extLst>
            </p:cNvPr>
            <p:cNvSpPr/>
            <p:nvPr/>
          </p:nvSpPr>
          <p:spPr>
            <a:xfrm>
              <a:off x="6018972" y="3006357"/>
              <a:ext cx="16133" cy="16339"/>
            </a:xfrm>
            <a:custGeom>
              <a:avLst/>
              <a:gdLst>
                <a:gd name="connsiteX0" fmla="*/ 5453 w 16133"/>
                <a:gd name="connsiteY0" fmla="*/ 15981 h 16339"/>
                <a:gd name="connsiteX1" fmla="*/ 166 w 16133"/>
                <a:gd name="connsiteY1" fmla="*/ 5646 h 16339"/>
                <a:gd name="connsiteX2" fmla="*/ 10501 w 16133"/>
                <a:gd name="connsiteY2" fmla="*/ 360 h 16339"/>
                <a:gd name="connsiteX3" fmla="*/ 15463 w 16133"/>
                <a:gd name="connsiteY3" fmla="*/ 10533 h 16339"/>
                <a:gd name="connsiteX4" fmla="*/ 15454 w 16133"/>
                <a:gd name="connsiteY4" fmla="*/ 10552 h 16339"/>
                <a:gd name="connsiteX5" fmla="*/ 5453 w 16133"/>
                <a:gd name="connsiteY5" fmla="*/ 15981 h 16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3" h="16339">
                  <a:moveTo>
                    <a:pt x="5453" y="15981"/>
                  </a:moveTo>
                  <a:cubicBezTo>
                    <a:pt x="1138" y="14591"/>
                    <a:pt x="-1224" y="9961"/>
                    <a:pt x="166" y="5646"/>
                  </a:cubicBezTo>
                  <a:cubicBezTo>
                    <a:pt x="1557" y="1332"/>
                    <a:pt x="6186" y="-1030"/>
                    <a:pt x="10501" y="360"/>
                  </a:cubicBezTo>
                  <a:cubicBezTo>
                    <a:pt x="14682" y="1798"/>
                    <a:pt x="16902" y="6351"/>
                    <a:pt x="15463" y="10533"/>
                  </a:cubicBezTo>
                  <a:cubicBezTo>
                    <a:pt x="15463" y="10533"/>
                    <a:pt x="15454" y="10542"/>
                    <a:pt x="15454" y="10552"/>
                  </a:cubicBezTo>
                  <a:cubicBezTo>
                    <a:pt x="14168" y="14791"/>
                    <a:pt x="9710" y="17210"/>
                    <a:pt x="5453" y="15981"/>
                  </a:cubicBezTo>
                  <a:close/>
                </a:path>
              </a:pathLst>
            </a:custGeom>
            <a:solidFill>
              <a:srgbClr val="0079A9"/>
            </a:solidFill>
            <a:ln w="9525" cap="flat">
              <a:noFill/>
              <a:prstDash val="solid"/>
              <a:miter/>
            </a:ln>
          </p:spPr>
          <p:txBody>
            <a:bodyPr rtlCol="0" anchor="ctr"/>
            <a:lstStyle/>
            <a:p>
              <a:endParaRPr lang="en-IN"/>
            </a:p>
          </p:txBody>
        </p:sp>
        <p:sp>
          <p:nvSpPr>
            <p:cNvPr id="407" name="Freeform: Shape 406">
              <a:extLst>
                <a:ext uri="{FF2B5EF4-FFF2-40B4-BE49-F238E27FC236}">
                  <a16:creationId xmlns:a16="http://schemas.microsoft.com/office/drawing/2014/main" xmlns="" id="{239BEA2E-FA27-DE5C-E66A-0A4B0759DA4F}"/>
                </a:ext>
              </a:extLst>
            </p:cNvPr>
            <p:cNvSpPr/>
            <p:nvPr/>
          </p:nvSpPr>
          <p:spPr>
            <a:xfrm>
              <a:off x="6007621" y="3008818"/>
              <a:ext cx="6096" cy="6099"/>
            </a:xfrm>
            <a:custGeom>
              <a:avLst/>
              <a:gdLst>
                <a:gd name="connsiteX0" fmla="*/ 1850 w 6096"/>
                <a:gd name="connsiteY0" fmla="*/ 5900 h 6099"/>
                <a:gd name="connsiteX1" fmla="*/ -74 w 6096"/>
                <a:gd name="connsiteY1" fmla="*/ 2042 h 6099"/>
                <a:gd name="connsiteX2" fmla="*/ -55 w 6096"/>
                <a:gd name="connsiteY2" fmla="*/ 1995 h 6099"/>
                <a:gd name="connsiteX3" fmla="*/ 3831 w 6096"/>
                <a:gd name="connsiteY3" fmla="*/ 137 h 6099"/>
                <a:gd name="connsiteX4" fmla="*/ 5689 w 6096"/>
                <a:gd name="connsiteY4" fmla="*/ 4023 h 6099"/>
                <a:gd name="connsiteX5" fmla="*/ 1850 w 6096"/>
                <a:gd name="connsiteY5" fmla="*/ 5900 h 6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 h="6099">
                  <a:moveTo>
                    <a:pt x="1850" y="5900"/>
                  </a:moveTo>
                  <a:cubicBezTo>
                    <a:pt x="250" y="5366"/>
                    <a:pt x="-608" y="3633"/>
                    <a:pt x="-74" y="2042"/>
                  </a:cubicBezTo>
                  <a:cubicBezTo>
                    <a:pt x="-65" y="2023"/>
                    <a:pt x="-65" y="2014"/>
                    <a:pt x="-55" y="1995"/>
                  </a:cubicBezTo>
                  <a:cubicBezTo>
                    <a:pt x="507" y="404"/>
                    <a:pt x="2250" y="-425"/>
                    <a:pt x="3831" y="137"/>
                  </a:cubicBezTo>
                  <a:cubicBezTo>
                    <a:pt x="5422" y="699"/>
                    <a:pt x="6250" y="2442"/>
                    <a:pt x="5689" y="4023"/>
                  </a:cubicBezTo>
                  <a:cubicBezTo>
                    <a:pt x="5136" y="5595"/>
                    <a:pt x="3431" y="6433"/>
                    <a:pt x="1850" y="5900"/>
                  </a:cubicBezTo>
                  <a:close/>
                </a:path>
              </a:pathLst>
            </a:custGeom>
            <a:solidFill>
              <a:srgbClr val="0079A9"/>
            </a:solidFill>
            <a:ln w="9525" cap="flat">
              <a:noFill/>
              <a:prstDash val="solid"/>
              <a:miter/>
            </a:ln>
          </p:spPr>
          <p:txBody>
            <a:bodyPr rtlCol="0" anchor="ctr"/>
            <a:lstStyle/>
            <a:p>
              <a:endParaRPr lang="en-IN"/>
            </a:p>
          </p:txBody>
        </p:sp>
        <p:sp>
          <p:nvSpPr>
            <p:cNvPr id="408" name="Freeform: Shape 407">
              <a:extLst>
                <a:ext uri="{FF2B5EF4-FFF2-40B4-BE49-F238E27FC236}">
                  <a16:creationId xmlns:a16="http://schemas.microsoft.com/office/drawing/2014/main" xmlns="" id="{D7E5177E-A2F3-3810-27C7-4B1DE6806517}"/>
                </a:ext>
              </a:extLst>
            </p:cNvPr>
            <p:cNvSpPr/>
            <p:nvPr/>
          </p:nvSpPr>
          <p:spPr>
            <a:xfrm>
              <a:off x="6092003" y="3064977"/>
              <a:ext cx="12660" cy="12977"/>
            </a:xfrm>
            <a:custGeom>
              <a:avLst/>
              <a:gdLst>
                <a:gd name="connsiteX0" fmla="*/ 4050 w 12660"/>
                <a:gd name="connsiteY0" fmla="*/ 12701 h 12977"/>
                <a:gd name="connsiteX1" fmla="*/ 125 w 12660"/>
                <a:gd name="connsiteY1" fmla="*/ 4576 h 12977"/>
                <a:gd name="connsiteX2" fmla="*/ 144 w 12660"/>
                <a:gd name="connsiteY2" fmla="*/ 4509 h 12977"/>
                <a:gd name="connsiteX3" fmla="*/ 8146 w 12660"/>
                <a:gd name="connsiteY3" fmla="*/ 223 h 12977"/>
                <a:gd name="connsiteX4" fmla="*/ 12070 w 12660"/>
                <a:gd name="connsiteY4" fmla="*/ 8348 h 12977"/>
                <a:gd name="connsiteX5" fmla="*/ 12051 w 12660"/>
                <a:gd name="connsiteY5" fmla="*/ 8415 h 12977"/>
                <a:gd name="connsiteX6" fmla="*/ 4050 w 12660"/>
                <a:gd name="connsiteY6" fmla="*/ 12701 h 1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60" h="12977">
                  <a:moveTo>
                    <a:pt x="4050" y="12701"/>
                  </a:moveTo>
                  <a:cubicBezTo>
                    <a:pt x="725" y="11539"/>
                    <a:pt x="-1037" y="7900"/>
                    <a:pt x="125" y="4576"/>
                  </a:cubicBezTo>
                  <a:cubicBezTo>
                    <a:pt x="125" y="4557"/>
                    <a:pt x="135" y="4528"/>
                    <a:pt x="144" y="4509"/>
                  </a:cubicBezTo>
                  <a:cubicBezTo>
                    <a:pt x="1192" y="1138"/>
                    <a:pt x="4754" y="-767"/>
                    <a:pt x="8146" y="223"/>
                  </a:cubicBezTo>
                  <a:cubicBezTo>
                    <a:pt x="11470" y="1385"/>
                    <a:pt x="13232" y="5024"/>
                    <a:pt x="12070" y="8348"/>
                  </a:cubicBezTo>
                  <a:cubicBezTo>
                    <a:pt x="12070" y="8367"/>
                    <a:pt x="12060" y="8396"/>
                    <a:pt x="12051" y="8415"/>
                  </a:cubicBezTo>
                  <a:cubicBezTo>
                    <a:pt x="10955" y="11748"/>
                    <a:pt x="7431" y="13634"/>
                    <a:pt x="4050" y="12701"/>
                  </a:cubicBezTo>
                  <a:close/>
                </a:path>
              </a:pathLst>
            </a:custGeom>
            <a:solidFill>
              <a:srgbClr val="0079A9"/>
            </a:solidFill>
            <a:ln w="9525" cap="flat">
              <a:noFill/>
              <a:prstDash val="solid"/>
              <a:miter/>
            </a:ln>
          </p:spPr>
          <p:txBody>
            <a:bodyPr rtlCol="0" anchor="ctr"/>
            <a:lstStyle/>
            <a:p>
              <a:endParaRPr lang="en-IN"/>
            </a:p>
          </p:txBody>
        </p:sp>
        <p:sp>
          <p:nvSpPr>
            <p:cNvPr id="409" name="Freeform: Shape 408">
              <a:extLst>
                <a:ext uri="{FF2B5EF4-FFF2-40B4-BE49-F238E27FC236}">
                  <a16:creationId xmlns:a16="http://schemas.microsoft.com/office/drawing/2014/main" xmlns="" id="{3080FAA2-D1BC-A983-9BFD-D93B665D553D}"/>
                </a:ext>
              </a:extLst>
            </p:cNvPr>
            <p:cNvSpPr/>
            <p:nvPr/>
          </p:nvSpPr>
          <p:spPr>
            <a:xfrm>
              <a:off x="6092032" y="3035735"/>
              <a:ext cx="16193" cy="16269"/>
            </a:xfrm>
            <a:custGeom>
              <a:avLst/>
              <a:gdLst>
                <a:gd name="connsiteX0" fmla="*/ 6021 w 16193"/>
                <a:gd name="connsiteY0" fmla="*/ 15940 h 16269"/>
                <a:gd name="connsiteX1" fmla="*/ -18 w 16193"/>
                <a:gd name="connsiteY1" fmla="*/ 6215 h 16269"/>
                <a:gd name="connsiteX2" fmla="*/ 9707 w 16193"/>
                <a:gd name="connsiteY2" fmla="*/ 176 h 16269"/>
                <a:gd name="connsiteX3" fmla="*/ 15746 w 16193"/>
                <a:gd name="connsiteY3" fmla="*/ 9901 h 16269"/>
                <a:gd name="connsiteX4" fmla="*/ 15546 w 16193"/>
                <a:gd name="connsiteY4" fmla="*/ 10606 h 16269"/>
                <a:gd name="connsiteX5" fmla="*/ 6030 w 16193"/>
                <a:gd name="connsiteY5" fmla="*/ 15940 h 16269"/>
                <a:gd name="connsiteX6" fmla="*/ 6021 w 16193"/>
                <a:gd name="connsiteY6" fmla="*/ 15940 h 16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3" h="16269">
                  <a:moveTo>
                    <a:pt x="6021" y="15940"/>
                  </a:moveTo>
                  <a:cubicBezTo>
                    <a:pt x="1668" y="14921"/>
                    <a:pt x="-1037" y="10568"/>
                    <a:pt x="-18" y="6215"/>
                  </a:cubicBezTo>
                  <a:cubicBezTo>
                    <a:pt x="992" y="1862"/>
                    <a:pt x="5345" y="-843"/>
                    <a:pt x="9707" y="176"/>
                  </a:cubicBezTo>
                  <a:cubicBezTo>
                    <a:pt x="14060" y="1186"/>
                    <a:pt x="16765" y="5539"/>
                    <a:pt x="15746" y="9901"/>
                  </a:cubicBezTo>
                  <a:cubicBezTo>
                    <a:pt x="15689" y="10139"/>
                    <a:pt x="15622" y="10377"/>
                    <a:pt x="15546" y="10606"/>
                  </a:cubicBezTo>
                  <a:cubicBezTo>
                    <a:pt x="14394" y="14711"/>
                    <a:pt x="10126" y="17093"/>
                    <a:pt x="6030" y="15940"/>
                  </a:cubicBezTo>
                  <a:cubicBezTo>
                    <a:pt x="6030" y="15940"/>
                    <a:pt x="6021" y="15940"/>
                    <a:pt x="6021" y="15940"/>
                  </a:cubicBezTo>
                  <a:close/>
                </a:path>
              </a:pathLst>
            </a:custGeom>
            <a:solidFill>
              <a:srgbClr val="0079A9"/>
            </a:solidFill>
            <a:ln w="9525" cap="flat">
              <a:noFill/>
              <a:prstDash val="solid"/>
              <a:miter/>
            </a:ln>
          </p:spPr>
          <p:txBody>
            <a:bodyPr rtlCol="0" anchor="ctr"/>
            <a:lstStyle/>
            <a:p>
              <a:endParaRPr lang="en-IN"/>
            </a:p>
          </p:txBody>
        </p:sp>
        <p:sp>
          <p:nvSpPr>
            <p:cNvPr id="410" name="Freeform: Shape 409">
              <a:extLst>
                <a:ext uri="{FF2B5EF4-FFF2-40B4-BE49-F238E27FC236}">
                  <a16:creationId xmlns:a16="http://schemas.microsoft.com/office/drawing/2014/main" xmlns="" id="{5CB0013B-E133-C82C-4154-FD09209CAF3E}"/>
                </a:ext>
              </a:extLst>
            </p:cNvPr>
            <p:cNvSpPr/>
            <p:nvPr/>
          </p:nvSpPr>
          <p:spPr>
            <a:xfrm>
              <a:off x="5972062" y="3012968"/>
              <a:ext cx="10860" cy="10936"/>
            </a:xfrm>
            <a:custGeom>
              <a:avLst/>
              <a:gdLst>
                <a:gd name="connsiteX0" fmla="*/ 3690 w 10860"/>
                <a:gd name="connsiteY0" fmla="*/ 10608 h 10936"/>
                <a:gd name="connsiteX1" fmla="*/ -16 w 10860"/>
                <a:gd name="connsiteY1" fmla="*/ 3883 h 10936"/>
                <a:gd name="connsiteX2" fmla="*/ 6709 w 10860"/>
                <a:gd name="connsiteY2" fmla="*/ 178 h 10936"/>
                <a:gd name="connsiteX3" fmla="*/ 10414 w 10860"/>
                <a:gd name="connsiteY3" fmla="*/ 6903 h 10936"/>
                <a:gd name="connsiteX4" fmla="*/ 10357 w 10860"/>
                <a:gd name="connsiteY4" fmla="*/ 7084 h 10936"/>
                <a:gd name="connsiteX5" fmla="*/ 4061 w 10860"/>
                <a:gd name="connsiteY5" fmla="*/ 10722 h 10936"/>
                <a:gd name="connsiteX6" fmla="*/ 3690 w 10860"/>
                <a:gd name="connsiteY6" fmla="*/ 10608 h 1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60" h="10936">
                  <a:moveTo>
                    <a:pt x="3690" y="10608"/>
                  </a:moveTo>
                  <a:cubicBezTo>
                    <a:pt x="813" y="9779"/>
                    <a:pt x="-854" y="6760"/>
                    <a:pt x="-16" y="3883"/>
                  </a:cubicBezTo>
                  <a:cubicBezTo>
                    <a:pt x="813" y="1007"/>
                    <a:pt x="3823" y="-660"/>
                    <a:pt x="6709" y="178"/>
                  </a:cubicBezTo>
                  <a:cubicBezTo>
                    <a:pt x="9586" y="1007"/>
                    <a:pt x="11243" y="4017"/>
                    <a:pt x="10414" y="6903"/>
                  </a:cubicBezTo>
                  <a:cubicBezTo>
                    <a:pt x="10395" y="6960"/>
                    <a:pt x="10376" y="7027"/>
                    <a:pt x="10357" y="7084"/>
                  </a:cubicBezTo>
                  <a:cubicBezTo>
                    <a:pt x="9624" y="9827"/>
                    <a:pt x="6804" y="11456"/>
                    <a:pt x="4061" y="10722"/>
                  </a:cubicBezTo>
                  <a:cubicBezTo>
                    <a:pt x="3937" y="10684"/>
                    <a:pt x="3814" y="10646"/>
                    <a:pt x="3690" y="10608"/>
                  </a:cubicBezTo>
                  <a:close/>
                </a:path>
              </a:pathLst>
            </a:custGeom>
            <a:solidFill>
              <a:srgbClr val="0079A9"/>
            </a:solidFill>
            <a:ln w="9525" cap="flat">
              <a:noFill/>
              <a:prstDash val="solid"/>
              <a:miter/>
            </a:ln>
          </p:spPr>
          <p:txBody>
            <a:bodyPr rtlCol="0" anchor="ctr"/>
            <a:lstStyle/>
            <a:p>
              <a:endParaRPr lang="en-IN"/>
            </a:p>
          </p:txBody>
        </p:sp>
        <p:sp>
          <p:nvSpPr>
            <p:cNvPr id="411" name="Freeform: Shape 410">
              <a:extLst>
                <a:ext uri="{FF2B5EF4-FFF2-40B4-BE49-F238E27FC236}">
                  <a16:creationId xmlns:a16="http://schemas.microsoft.com/office/drawing/2014/main" xmlns="" id="{34127905-BC58-CA49-CF9B-41029E2D259C}"/>
                </a:ext>
              </a:extLst>
            </p:cNvPr>
            <p:cNvSpPr/>
            <p:nvPr/>
          </p:nvSpPr>
          <p:spPr>
            <a:xfrm>
              <a:off x="5986707" y="3011327"/>
              <a:ext cx="15225" cy="15718"/>
            </a:xfrm>
            <a:custGeom>
              <a:avLst/>
              <a:gdLst>
                <a:gd name="connsiteX0" fmla="*/ 5047 w 15225"/>
                <a:gd name="connsiteY0" fmla="*/ 15393 h 15718"/>
                <a:gd name="connsiteX1" fmla="*/ 189 w 15225"/>
                <a:gd name="connsiteY1" fmla="*/ 5392 h 15718"/>
                <a:gd name="connsiteX2" fmla="*/ 9714 w 15225"/>
                <a:gd name="connsiteY2" fmla="*/ 248 h 15718"/>
                <a:gd name="connsiteX3" fmla="*/ 14572 w 15225"/>
                <a:gd name="connsiteY3" fmla="*/ 10249 h 15718"/>
                <a:gd name="connsiteX4" fmla="*/ 5047 w 15225"/>
                <a:gd name="connsiteY4" fmla="*/ 15393 h 15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25" h="15718">
                  <a:moveTo>
                    <a:pt x="5047" y="15393"/>
                  </a:moveTo>
                  <a:cubicBezTo>
                    <a:pt x="960" y="13955"/>
                    <a:pt x="-1202" y="9497"/>
                    <a:pt x="189" y="5392"/>
                  </a:cubicBezTo>
                  <a:cubicBezTo>
                    <a:pt x="1465" y="1401"/>
                    <a:pt x="5675" y="-876"/>
                    <a:pt x="9714" y="248"/>
                  </a:cubicBezTo>
                  <a:cubicBezTo>
                    <a:pt x="13800" y="1686"/>
                    <a:pt x="15962" y="6144"/>
                    <a:pt x="14572" y="10249"/>
                  </a:cubicBezTo>
                  <a:cubicBezTo>
                    <a:pt x="13295" y="14240"/>
                    <a:pt x="9085" y="16517"/>
                    <a:pt x="5047" y="15393"/>
                  </a:cubicBezTo>
                  <a:close/>
                </a:path>
              </a:pathLst>
            </a:custGeom>
            <a:solidFill>
              <a:srgbClr val="0079A9"/>
            </a:solidFill>
            <a:ln w="9525" cap="flat">
              <a:noFill/>
              <a:prstDash val="solid"/>
              <a:miter/>
            </a:ln>
          </p:spPr>
          <p:txBody>
            <a:bodyPr rtlCol="0" anchor="ctr"/>
            <a:lstStyle/>
            <a:p>
              <a:endParaRPr lang="en-IN"/>
            </a:p>
          </p:txBody>
        </p:sp>
        <p:sp>
          <p:nvSpPr>
            <p:cNvPr id="412" name="Freeform: Shape 411">
              <a:extLst>
                <a:ext uri="{FF2B5EF4-FFF2-40B4-BE49-F238E27FC236}">
                  <a16:creationId xmlns:a16="http://schemas.microsoft.com/office/drawing/2014/main" xmlns="" id="{A982974B-FF0F-7863-2810-F9BB402E1792}"/>
                </a:ext>
              </a:extLst>
            </p:cNvPr>
            <p:cNvSpPr/>
            <p:nvPr/>
          </p:nvSpPr>
          <p:spPr>
            <a:xfrm>
              <a:off x="5988877" y="2997173"/>
              <a:ext cx="10410" cy="10972"/>
            </a:xfrm>
            <a:custGeom>
              <a:avLst/>
              <a:gdLst>
                <a:gd name="connsiteX0" fmla="*/ 3258 w 10410"/>
                <a:gd name="connsiteY0" fmla="*/ 10782 h 10972"/>
                <a:gd name="connsiteX1" fmla="*/ 191 w 10410"/>
                <a:gd name="connsiteY1" fmla="*/ 3448 h 10972"/>
                <a:gd name="connsiteX2" fmla="*/ 6687 w 10410"/>
                <a:gd name="connsiteY2" fmla="*/ 114 h 10972"/>
                <a:gd name="connsiteX3" fmla="*/ 9754 w 10410"/>
                <a:gd name="connsiteY3" fmla="*/ 7448 h 10972"/>
                <a:gd name="connsiteX4" fmla="*/ 3258 w 10410"/>
                <a:gd name="connsiteY4" fmla="*/ 10782 h 10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0" h="10972">
                  <a:moveTo>
                    <a:pt x="3258" y="10782"/>
                  </a:moveTo>
                  <a:cubicBezTo>
                    <a:pt x="382" y="9601"/>
                    <a:pt x="-990" y="6324"/>
                    <a:pt x="191" y="3448"/>
                  </a:cubicBezTo>
                  <a:cubicBezTo>
                    <a:pt x="1239" y="886"/>
                    <a:pt x="3992" y="-524"/>
                    <a:pt x="6687" y="114"/>
                  </a:cubicBezTo>
                  <a:cubicBezTo>
                    <a:pt x="9564" y="1286"/>
                    <a:pt x="10935" y="4572"/>
                    <a:pt x="9754" y="7448"/>
                  </a:cubicBezTo>
                  <a:cubicBezTo>
                    <a:pt x="8707" y="10001"/>
                    <a:pt x="5954" y="11420"/>
                    <a:pt x="3258" y="10782"/>
                  </a:cubicBezTo>
                  <a:close/>
                </a:path>
              </a:pathLst>
            </a:custGeom>
            <a:solidFill>
              <a:srgbClr val="0079A9"/>
            </a:solidFill>
            <a:ln w="9525" cap="flat">
              <a:noFill/>
              <a:prstDash val="solid"/>
              <a:miter/>
            </a:ln>
          </p:spPr>
          <p:txBody>
            <a:bodyPr rtlCol="0" anchor="ctr"/>
            <a:lstStyle/>
            <a:p>
              <a:endParaRPr lang="en-IN"/>
            </a:p>
          </p:txBody>
        </p:sp>
        <p:sp>
          <p:nvSpPr>
            <p:cNvPr id="413" name="Freeform: Shape 412">
              <a:extLst>
                <a:ext uri="{FF2B5EF4-FFF2-40B4-BE49-F238E27FC236}">
                  <a16:creationId xmlns:a16="http://schemas.microsoft.com/office/drawing/2014/main" xmlns="" id="{60DF3BEE-48E7-1C40-9E06-536CC837D37C}"/>
                </a:ext>
              </a:extLst>
            </p:cNvPr>
            <p:cNvSpPr/>
            <p:nvPr/>
          </p:nvSpPr>
          <p:spPr>
            <a:xfrm>
              <a:off x="5655373" y="3010756"/>
              <a:ext cx="418964" cy="250602"/>
            </a:xfrm>
            <a:custGeom>
              <a:avLst/>
              <a:gdLst>
                <a:gd name="connsiteX0" fmla="*/ 47869 w 418964"/>
                <a:gd name="connsiteY0" fmla="*/ -39 h 250602"/>
                <a:gd name="connsiteX1" fmla="*/ 414677 w 418964"/>
                <a:gd name="connsiteY1" fmla="*/ 126739 h 250602"/>
                <a:gd name="connsiteX2" fmla="*/ 418105 w 418964"/>
                <a:gd name="connsiteY2" fmla="*/ 174364 h 250602"/>
                <a:gd name="connsiteX3" fmla="*/ 372195 w 418964"/>
                <a:gd name="connsiteY3" fmla="*/ 250564 h 250602"/>
                <a:gd name="connsiteX4" fmla="*/ -232 w 418964"/>
                <a:gd name="connsiteY4" fmla="*/ 126739 h 250602"/>
                <a:gd name="connsiteX5" fmla="*/ 6149 w 418964"/>
                <a:gd name="connsiteY5" fmla="*/ 79114 h 250602"/>
                <a:gd name="connsiteX6" fmla="*/ 47869 w 418964"/>
                <a:gd name="connsiteY6" fmla="*/ -39 h 25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64" h="250602">
                  <a:moveTo>
                    <a:pt x="47869" y="-39"/>
                  </a:moveTo>
                  <a:lnTo>
                    <a:pt x="414677" y="126739"/>
                  </a:lnTo>
                  <a:cubicBezTo>
                    <a:pt x="418429" y="142312"/>
                    <a:pt x="419591" y="158410"/>
                    <a:pt x="418105" y="174364"/>
                  </a:cubicBezTo>
                  <a:cubicBezTo>
                    <a:pt x="416448" y="205825"/>
                    <a:pt x="399236" y="234400"/>
                    <a:pt x="372195" y="250564"/>
                  </a:cubicBezTo>
                  <a:lnTo>
                    <a:pt x="-232" y="126739"/>
                  </a:lnTo>
                  <a:cubicBezTo>
                    <a:pt x="291" y="110689"/>
                    <a:pt x="2425" y="94735"/>
                    <a:pt x="6149" y="79114"/>
                  </a:cubicBezTo>
                  <a:cubicBezTo>
                    <a:pt x="12026" y="49225"/>
                    <a:pt x="26533" y="21707"/>
                    <a:pt x="47869" y="-39"/>
                  </a:cubicBezTo>
                  <a:close/>
                </a:path>
              </a:pathLst>
            </a:custGeom>
            <a:solidFill>
              <a:srgbClr val="E3F2FA"/>
            </a:solidFill>
            <a:ln w="3810" cap="flat">
              <a:solidFill>
                <a:srgbClr val="81525E"/>
              </a:solidFill>
              <a:prstDash val="solid"/>
              <a:miter/>
            </a:ln>
          </p:spPr>
          <p:txBody>
            <a:bodyPr rtlCol="0" anchor="ctr"/>
            <a:lstStyle/>
            <a:p>
              <a:endParaRPr lang="en-IN"/>
            </a:p>
          </p:txBody>
        </p:sp>
        <p:sp>
          <p:nvSpPr>
            <p:cNvPr id="414" name="Freeform: Shape 413">
              <a:extLst>
                <a:ext uri="{FF2B5EF4-FFF2-40B4-BE49-F238E27FC236}">
                  <a16:creationId xmlns:a16="http://schemas.microsoft.com/office/drawing/2014/main" xmlns="" id="{01BA4348-3F11-1DE9-EE8E-EB3D23FC04F0}"/>
                </a:ext>
              </a:extLst>
            </p:cNvPr>
            <p:cNvSpPr/>
            <p:nvPr/>
          </p:nvSpPr>
          <p:spPr>
            <a:xfrm>
              <a:off x="5762405" y="3077809"/>
              <a:ext cx="179401" cy="109567"/>
            </a:xfrm>
            <a:custGeom>
              <a:avLst/>
              <a:gdLst>
                <a:gd name="connsiteX0" fmla="*/ 177628 w 179401"/>
                <a:gd name="connsiteY0" fmla="*/ 84642 h 109567"/>
                <a:gd name="connsiteX1" fmla="*/ 73901 w 179401"/>
                <a:gd name="connsiteY1" fmla="*/ 101406 h 109567"/>
                <a:gd name="connsiteX2" fmla="*/ 3035 w 179401"/>
                <a:gd name="connsiteY2" fmla="*/ 27301 h 109567"/>
                <a:gd name="connsiteX3" fmla="*/ 106762 w 179401"/>
                <a:gd name="connsiteY3" fmla="*/ 10918 h 109567"/>
                <a:gd name="connsiteX4" fmla="*/ 177628 w 179401"/>
                <a:gd name="connsiteY4" fmla="*/ 84642 h 109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01" h="109567">
                  <a:moveTo>
                    <a:pt x="177628" y="84642"/>
                  </a:moveTo>
                  <a:cubicBezTo>
                    <a:pt x="168579" y="109407"/>
                    <a:pt x="122288" y="117027"/>
                    <a:pt x="73901" y="101406"/>
                  </a:cubicBezTo>
                  <a:cubicBezTo>
                    <a:pt x="-394" y="77403"/>
                    <a:pt x="-6014" y="52162"/>
                    <a:pt x="3035" y="27301"/>
                  </a:cubicBezTo>
                  <a:cubicBezTo>
                    <a:pt x="12084" y="2441"/>
                    <a:pt x="40563" y="-10799"/>
                    <a:pt x="106762" y="10918"/>
                  </a:cubicBezTo>
                  <a:cubicBezTo>
                    <a:pt x="154959" y="26825"/>
                    <a:pt x="186677" y="59877"/>
                    <a:pt x="177628" y="84642"/>
                  </a:cubicBezTo>
                  <a:close/>
                </a:path>
              </a:pathLst>
            </a:custGeom>
            <a:solidFill>
              <a:srgbClr val="A4D7EF"/>
            </a:solidFill>
            <a:ln w="3810" cap="flat">
              <a:solidFill>
                <a:srgbClr val="004E74"/>
              </a:solidFill>
              <a:prstDash val="solid"/>
              <a:miter/>
            </a:ln>
          </p:spPr>
          <p:txBody>
            <a:bodyPr rtlCol="0" anchor="ctr"/>
            <a:lstStyle/>
            <a:p>
              <a:endParaRPr lang="en-IN"/>
            </a:p>
          </p:txBody>
        </p:sp>
        <p:sp>
          <p:nvSpPr>
            <p:cNvPr id="415" name="Freeform: Shape 414">
              <a:extLst>
                <a:ext uri="{FF2B5EF4-FFF2-40B4-BE49-F238E27FC236}">
                  <a16:creationId xmlns:a16="http://schemas.microsoft.com/office/drawing/2014/main" xmlns="" id="{6CE64DF3-C902-1A9A-99C9-631A3A9D577B}"/>
                </a:ext>
              </a:extLst>
            </p:cNvPr>
            <p:cNvSpPr/>
            <p:nvPr/>
          </p:nvSpPr>
          <p:spPr>
            <a:xfrm>
              <a:off x="5611892" y="3142963"/>
              <a:ext cx="420403" cy="233838"/>
            </a:xfrm>
            <a:custGeom>
              <a:avLst/>
              <a:gdLst>
                <a:gd name="connsiteX0" fmla="*/ 46106 w 420403"/>
                <a:gd name="connsiteY0" fmla="*/ -39 h 233838"/>
                <a:gd name="connsiteX1" fmla="*/ 414533 w 420403"/>
                <a:gd name="connsiteY1" fmla="*/ 121691 h 233838"/>
                <a:gd name="connsiteX2" fmla="*/ 417581 w 420403"/>
                <a:gd name="connsiteY2" fmla="*/ 134740 h 233838"/>
                <a:gd name="connsiteX3" fmla="*/ 420058 w 420403"/>
                <a:gd name="connsiteY3" fmla="*/ 165601 h 233838"/>
                <a:gd name="connsiteX4" fmla="*/ 411675 w 420403"/>
                <a:gd name="connsiteY4" fmla="*/ 202082 h 233838"/>
                <a:gd name="connsiteX5" fmla="*/ 381576 w 420403"/>
                <a:gd name="connsiteY5" fmla="*/ 233800 h 233838"/>
                <a:gd name="connsiteX6" fmla="*/ -185 w 420403"/>
                <a:gd name="connsiteY6" fmla="*/ 143122 h 233838"/>
                <a:gd name="connsiteX7" fmla="*/ 4386 w 420403"/>
                <a:gd name="connsiteY7" fmla="*/ 88925 h 233838"/>
                <a:gd name="connsiteX8" fmla="*/ 18388 w 420403"/>
                <a:gd name="connsiteY8" fmla="*/ 42157 h 233838"/>
                <a:gd name="connsiteX9" fmla="*/ 46106 w 420403"/>
                <a:gd name="connsiteY9" fmla="*/ -39 h 23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0403" h="233838">
                  <a:moveTo>
                    <a:pt x="46106" y="-39"/>
                  </a:moveTo>
                  <a:lnTo>
                    <a:pt x="414533" y="121691"/>
                  </a:lnTo>
                  <a:cubicBezTo>
                    <a:pt x="415809" y="125977"/>
                    <a:pt x="416828" y="130330"/>
                    <a:pt x="417581" y="134740"/>
                  </a:cubicBezTo>
                  <a:cubicBezTo>
                    <a:pt x="419667" y="144884"/>
                    <a:pt x="420496" y="155247"/>
                    <a:pt x="420058" y="165601"/>
                  </a:cubicBezTo>
                  <a:cubicBezTo>
                    <a:pt x="419953" y="178231"/>
                    <a:pt x="417095" y="190680"/>
                    <a:pt x="411675" y="202082"/>
                  </a:cubicBezTo>
                  <a:cubicBezTo>
                    <a:pt x="405027" y="215417"/>
                    <a:pt x="394549" y="226466"/>
                    <a:pt x="381576" y="233800"/>
                  </a:cubicBezTo>
                  <a:lnTo>
                    <a:pt x="-185" y="143122"/>
                  </a:lnTo>
                  <a:cubicBezTo>
                    <a:pt x="-528" y="124948"/>
                    <a:pt x="1005" y="106784"/>
                    <a:pt x="4386" y="88925"/>
                  </a:cubicBezTo>
                  <a:cubicBezTo>
                    <a:pt x="7396" y="72885"/>
                    <a:pt x="12092" y="57207"/>
                    <a:pt x="18388" y="42157"/>
                  </a:cubicBezTo>
                  <a:cubicBezTo>
                    <a:pt x="24951" y="26507"/>
                    <a:pt x="34352" y="12201"/>
                    <a:pt x="46106"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416" name="Freeform: Shape 415">
              <a:extLst>
                <a:ext uri="{FF2B5EF4-FFF2-40B4-BE49-F238E27FC236}">
                  <a16:creationId xmlns:a16="http://schemas.microsoft.com/office/drawing/2014/main" xmlns="" id="{749F8158-0D3A-DB4E-C680-974A95202B53}"/>
                </a:ext>
              </a:extLst>
            </p:cNvPr>
            <p:cNvSpPr/>
            <p:nvPr/>
          </p:nvSpPr>
          <p:spPr>
            <a:xfrm>
              <a:off x="5694252" y="3205972"/>
              <a:ext cx="117105" cy="74830"/>
            </a:xfrm>
            <a:custGeom>
              <a:avLst/>
              <a:gdLst>
                <a:gd name="connsiteX0" fmla="*/ 116146 w 117105"/>
                <a:gd name="connsiteY0" fmla="*/ 55443 h 74830"/>
                <a:gd name="connsiteX1" fmla="*/ 49471 w 117105"/>
                <a:gd name="connsiteY1" fmla="*/ 71160 h 74830"/>
                <a:gd name="connsiteX2" fmla="*/ 1846 w 117105"/>
                <a:gd name="connsiteY2" fmla="*/ 21249 h 74830"/>
                <a:gd name="connsiteX3" fmla="*/ 69187 w 117105"/>
                <a:gd name="connsiteY3" fmla="*/ 6104 h 74830"/>
                <a:gd name="connsiteX4" fmla="*/ 116146 w 117105"/>
                <a:gd name="connsiteY4" fmla="*/ 55443 h 74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05" h="74830">
                  <a:moveTo>
                    <a:pt x="116146" y="55443"/>
                  </a:moveTo>
                  <a:cubicBezTo>
                    <a:pt x="110812" y="72588"/>
                    <a:pt x="81284" y="79732"/>
                    <a:pt x="49471" y="71160"/>
                  </a:cubicBezTo>
                  <a:cubicBezTo>
                    <a:pt x="321" y="57920"/>
                    <a:pt x="-4155" y="39632"/>
                    <a:pt x="1846" y="21249"/>
                  </a:cubicBezTo>
                  <a:cubicBezTo>
                    <a:pt x="7846" y="2865"/>
                    <a:pt x="25848" y="-7326"/>
                    <a:pt x="69187" y="6104"/>
                  </a:cubicBezTo>
                  <a:cubicBezTo>
                    <a:pt x="100239" y="16200"/>
                    <a:pt x="121098" y="38203"/>
                    <a:pt x="116146" y="5544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417" name="Freeform: Shape 416">
              <a:extLst>
                <a:ext uri="{FF2B5EF4-FFF2-40B4-BE49-F238E27FC236}">
                  <a16:creationId xmlns:a16="http://schemas.microsoft.com/office/drawing/2014/main" xmlns="" id="{D0D08FB5-545D-8424-9A96-6773CE9347DE}"/>
                </a:ext>
              </a:extLst>
            </p:cNvPr>
            <p:cNvSpPr/>
            <p:nvPr/>
          </p:nvSpPr>
          <p:spPr>
            <a:xfrm>
              <a:off x="5999111" y="3340967"/>
              <a:ext cx="15562" cy="13794"/>
            </a:xfrm>
            <a:custGeom>
              <a:avLst/>
              <a:gdLst>
                <a:gd name="connsiteX0" fmla="*/ 5597 w 15562"/>
                <a:gd name="connsiteY0" fmla="*/ 13223 h 13794"/>
                <a:gd name="connsiteX1" fmla="*/ -118 w 15562"/>
                <a:gd name="connsiteY1" fmla="*/ 4840 h 13794"/>
                <a:gd name="connsiteX2" fmla="*/ 8759 w 15562"/>
                <a:gd name="connsiteY2" fmla="*/ 307 h 13794"/>
                <a:gd name="connsiteX3" fmla="*/ 9407 w 15562"/>
                <a:gd name="connsiteY3" fmla="*/ 554 h 13794"/>
                <a:gd name="connsiteX4" fmla="*/ 15217 w 15562"/>
                <a:gd name="connsiteY4" fmla="*/ 8936 h 13794"/>
                <a:gd name="connsiteX5" fmla="*/ 5807 w 15562"/>
                <a:gd name="connsiteY5" fmla="*/ 13308 h 13794"/>
                <a:gd name="connsiteX6" fmla="*/ 5597 w 15562"/>
                <a:gd name="connsiteY6" fmla="*/ 13223 h 1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2" h="13794">
                  <a:moveTo>
                    <a:pt x="5597" y="13223"/>
                  </a:moveTo>
                  <a:cubicBezTo>
                    <a:pt x="1730" y="12451"/>
                    <a:pt x="-813" y="8727"/>
                    <a:pt x="-118" y="4840"/>
                  </a:cubicBezTo>
                  <a:cubicBezTo>
                    <a:pt x="1082" y="1135"/>
                    <a:pt x="5054" y="-893"/>
                    <a:pt x="8759" y="307"/>
                  </a:cubicBezTo>
                  <a:cubicBezTo>
                    <a:pt x="8979" y="383"/>
                    <a:pt x="9198" y="459"/>
                    <a:pt x="9407" y="554"/>
                  </a:cubicBezTo>
                  <a:cubicBezTo>
                    <a:pt x="13322" y="1278"/>
                    <a:pt x="15913" y="5022"/>
                    <a:pt x="15217" y="8936"/>
                  </a:cubicBezTo>
                  <a:cubicBezTo>
                    <a:pt x="13827" y="12737"/>
                    <a:pt x="9617" y="14699"/>
                    <a:pt x="5807" y="13308"/>
                  </a:cubicBezTo>
                  <a:cubicBezTo>
                    <a:pt x="5740" y="13280"/>
                    <a:pt x="5664" y="13251"/>
                    <a:pt x="5597" y="13223"/>
                  </a:cubicBezTo>
                  <a:close/>
                </a:path>
              </a:pathLst>
            </a:custGeom>
            <a:solidFill>
              <a:srgbClr val="0079A9"/>
            </a:solidFill>
            <a:ln w="9525" cap="flat">
              <a:noFill/>
              <a:prstDash val="solid"/>
              <a:miter/>
            </a:ln>
          </p:spPr>
          <p:txBody>
            <a:bodyPr rtlCol="0" anchor="ctr"/>
            <a:lstStyle/>
            <a:p>
              <a:endParaRPr lang="en-IN"/>
            </a:p>
          </p:txBody>
        </p:sp>
        <p:sp>
          <p:nvSpPr>
            <p:cNvPr id="418" name="Freeform: Shape 417">
              <a:extLst>
                <a:ext uri="{FF2B5EF4-FFF2-40B4-BE49-F238E27FC236}">
                  <a16:creationId xmlns:a16="http://schemas.microsoft.com/office/drawing/2014/main" xmlns="" id="{2C0A6501-4365-4180-CA10-2BB076DC2A6F}"/>
                </a:ext>
              </a:extLst>
            </p:cNvPr>
            <p:cNvSpPr/>
            <p:nvPr/>
          </p:nvSpPr>
          <p:spPr>
            <a:xfrm>
              <a:off x="5983690" y="3352238"/>
              <a:ext cx="15844" cy="13966"/>
            </a:xfrm>
            <a:custGeom>
              <a:avLst/>
              <a:gdLst>
                <a:gd name="connsiteX0" fmla="*/ 5873 w 15844"/>
                <a:gd name="connsiteY0" fmla="*/ 13286 h 13966"/>
                <a:gd name="connsiteX1" fmla="*/ -156 w 15844"/>
                <a:gd name="connsiteY1" fmla="*/ 5180 h 13966"/>
                <a:gd name="connsiteX2" fmla="*/ -128 w 15844"/>
                <a:gd name="connsiteY2" fmla="*/ 4999 h 13966"/>
                <a:gd name="connsiteX3" fmla="*/ 9140 w 15844"/>
                <a:gd name="connsiteY3" fmla="*/ 332 h 13966"/>
                <a:gd name="connsiteX4" fmla="*/ 9397 w 15844"/>
                <a:gd name="connsiteY4" fmla="*/ 427 h 13966"/>
                <a:gd name="connsiteX5" fmla="*/ 15589 w 15844"/>
                <a:gd name="connsiteY5" fmla="*/ 7714 h 13966"/>
                <a:gd name="connsiteX6" fmla="*/ 8302 w 15844"/>
                <a:gd name="connsiteY6" fmla="*/ 13905 h 13966"/>
                <a:gd name="connsiteX7" fmla="*/ 5969 w 15844"/>
                <a:gd name="connsiteY7" fmla="*/ 13286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44" h="13966">
                  <a:moveTo>
                    <a:pt x="5873" y="13286"/>
                  </a:moveTo>
                  <a:cubicBezTo>
                    <a:pt x="1968" y="12714"/>
                    <a:pt x="-728" y="9085"/>
                    <a:pt x="-156" y="5180"/>
                  </a:cubicBezTo>
                  <a:cubicBezTo>
                    <a:pt x="-146" y="5123"/>
                    <a:pt x="-137" y="5056"/>
                    <a:pt x="-128" y="4999"/>
                  </a:cubicBezTo>
                  <a:cubicBezTo>
                    <a:pt x="1139" y="1151"/>
                    <a:pt x="5292" y="-935"/>
                    <a:pt x="9140" y="332"/>
                  </a:cubicBezTo>
                  <a:cubicBezTo>
                    <a:pt x="9226" y="360"/>
                    <a:pt x="9312" y="399"/>
                    <a:pt x="9397" y="427"/>
                  </a:cubicBezTo>
                  <a:cubicBezTo>
                    <a:pt x="13122" y="732"/>
                    <a:pt x="15894" y="3989"/>
                    <a:pt x="15589" y="7714"/>
                  </a:cubicBezTo>
                  <a:cubicBezTo>
                    <a:pt x="15284" y="11438"/>
                    <a:pt x="12026" y="14210"/>
                    <a:pt x="8302" y="13905"/>
                  </a:cubicBezTo>
                  <a:cubicBezTo>
                    <a:pt x="7493" y="13838"/>
                    <a:pt x="6702" y="13629"/>
                    <a:pt x="5969" y="13286"/>
                  </a:cubicBezTo>
                  <a:close/>
                </a:path>
              </a:pathLst>
            </a:custGeom>
            <a:solidFill>
              <a:srgbClr val="0079A9"/>
            </a:solidFill>
            <a:ln w="9525" cap="flat">
              <a:noFill/>
              <a:prstDash val="solid"/>
              <a:miter/>
            </a:ln>
          </p:spPr>
          <p:txBody>
            <a:bodyPr rtlCol="0" anchor="ctr"/>
            <a:lstStyle/>
            <a:p>
              <a:endParaRPr lang="en-IN"/>
            </a:p>
          </p:txBody>
        </p:sp>
        <p:sp>
          <p:nvSpPr>
            <p:cNvPr id="419" name="Freeform: Shape 418">
              <a:extLst>
                <a:ext uri="{FF2B5EF4-FFF2-40B4-BE49-F238E27FC236}">
                  <a16:creationId xmlns:a16="http://schemas.microsoft.com/office/drawing/2014/main" xmlns="" id="{90D124E9-9A23-23BB-A848-8FFBB1986C21}"/>
                </a:ext>
              </a:extLst>
            </p:cNvPr>
            <p:cNvSpPr/>
            <p:nvPr/>
          </p:nvSpPr>
          <p:spPr>
            <a:xfrm>
              <a:off x="5976131" y="3336180"/>
              <a:ext cx="14559" cy="13315"/>
            </a:xfrm>
            <a:custGeom>
              <a:avLst/>
              <a:gdLst>
                <a:gd name="connsiteX0" fmla="*/ 5336 w 14559"/>
                <a:gd name="connsiteY0" fmla="*/ 12770 h 13315"/>
                <a:gd name="connsiteX1" fmla="*/ -93 w 14559"/>
                <a:gd name="connsiteY1" fmla="*/ 4579 h 13315"/>
                <a:gd name="connsiteX2" fmla="*/ 8632 w 14559"/>
                <a:gd name="connsiteY2" fmla="*/ 340 h 13315"/>
                <a:gd name="connsiteX3" fmla="*/ 8766 w 14559"/>
                <a:gd name="connsiteY3" fmla="*/ 388 h 13315"/>
                <a:gd name="connsiteX4" fmla="*/ 14261 w 14559"/>
                <a:gd name="connsiteY4" fmla="*/ 7722 h 13315"/>
                <a:gd name="connsiteX5" fmla="*/ 6927 w 14559"/>
                <a:gd name="connsiteY5" fmla="*/ 13209 h 13315"/>
                <a:gd name="connsiteX6" fmla="*/ 5336 w 14559"/>
                <a:gd name="connsiteY6" fmla="*/ 12770 h 1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59" h="13315">
                  <a:moveTo>
                    <a:pt x="5336" y="12770"/>
                  </a:moveTo>
                  <a:cubicBezTo>
                    <a:pt x="1574" y="12008"/>
                    <a:pt x="-855" y="8341"/>
                    <a:pt x="-93" y="4579"/>
                  </a:cubicBezTo>
                  <a:cubicBezTo>
                    <a:pt x="1145" y="998"/>
                    <a:pt x="5051" y="-898"/>
                    <a:pt x="8632" y="340"/>
                  </a:cubicBezTo>
                  <a:cubicBezTo>
                    <a:pt x="8680" y="359"/>
                    <a:pt x="8718" y="369"/>
                    <a:pt x="8766" y="388"/>
                  </a:cubicBezTo>
                  <a:cubicBezTo>
                    <a:pt x="12309" y="893"/>
                    <a:pt x="14766" y="4179"/>
                    <a:pt x="14261" y="7722"/>
                  </a:cubicBezTo>
                  <a:cubicBezTo>
                    <a:pt x="13747" y="11256"/>
                    <a:pt x="10470" y="13723"/>
                    <a:pt x="6927" y="13209"/>
                  </a:cubicBezTo>
                  <a:cubicBezTo>
                    <a:pt x="6384" y="13132"/>
                    <a:pt x="5841" y="12980"/>
                    <a:pt x="5336" y="12770"/>
                  </a:cubicBezTo>
                  <a:close/>
                </a:path>
              </a:pathLst>
            </a:custGeom>
            <a:solidFill>
              <a:srgbClr val="0079A9"/>
            </a:solidFill>
            <a:ln w="9525" cap="flat">
              <a:noFill/>
              <a:prstDash val="solid"/>
              <a:miter/>
            </a:ln>
          </p:spPr>
          <p:txBody>
            <a:bodyPr rtlCol="0" anchor="ctr"/>
            <a:lstStyle/>
            <a:p>
              <a:endParaRPr lang="en-IN"/>
            </a:p>
          </p:txBody>
        </p:sp>
        <p:sp>
          <p:nvSpPr>
            <p:cNvPr id="420" name="Freeform: Shape 419">
              <a:extLst>
                <a:ext uri="{FF2B5EF4-FFF2-40B4-BE49-F238E27FC236}">
                  <a16:creationId xmlns:a16="http://schemas.microsoft.com/office/drawing/2014/main" xmlns="" id="{EA217B46-8ECA-E4FD-B057-9E0F00FE3E66}"/>
                </a:ext>
              </a:extLst>
            </p:cNvPr>
            <p:cNvSpPr/>
            <p:nvPr/>
          </p:nvSpPr>
          <p:spPr>
            <a:xfrm>
              <a:off x="6008684" y="3272804"/>
              <a:ext cx="14991" cy="14257"/>
            </a:xfrm>
            <a:custGeom>
              <a:avLst/>
              <a:gdLst>
                <a:gd name="connsiteX0" fmla="*/ 4977 w 14991"/>
                <a:gd name="connsiteY0" fmla="*/ 13662 h 14257"/>
                <a:gd name="connsiteX1" fmla="*/ 24 w 14991"/>
                <a:gd name="connsiteY1" fmla="*/ 4804 h 14257"/>
                <a:gd name="connsiteX2" fmla="*/ 9092 w 14991"/>
                <a:gd name="connsiteY2" fmla="*/ 347 h 14257"/>
                <a:gd name="connsiteX3" fmla="*/ 9549 w 14991"/>
                <a:gd name="connsiteY3" fmla="*/ 518 h 14257"/>
                <a:gd name="connsiteX4" fmla="*/ 14502 w 14991"/>
                <a:gd name="connsiteY4" fmla="*/ 9376 h 14257"/>
                <a:gd name="connsiteX5" fmla="*/ 5435 w 14991"/>
                <a:gd name="connsiteY5" fmla="*/ 13834 h 14257"/>
                <a:gd name="connsiteX6" fmla="*/ 4977 w 14991"/>
                <a:gd name="connsiteY6" fmla="*/ 13662 h 1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91" h="14257">
                  <a:moveTo>
                    <a:pt x="4977" y="13662"/>
                  </a:moveTo>
                  <a:cubicBezTo>
                    <a:pt x="1186" y="12558"/>
                    <a:pt x="-1014" y="8614"/>
                    <a:pt x="24" y="4804"/>
                  </a:cubicBezTo>
                  <a:cubicBezTo>
                    <a:pt x="1291" y="1070"/>
                    <a:pt x="5358" y="-930"/>
                    <a:pt x="9092" y="347"/>
                  </a:cubicBezTo>
                  <a:cubicBezTo>
                    <a:pt x="9245" y="394"/>
                    <a:pt x="9397" y="451"/>
                    <a:pt x="9549" y="518"/>
                  </a:cubicBezTo>
                  <a:cubicBezTo>
                    <a:pt x="13340" y="1623"/>
                    <a:pt x="15541" y="5566"/>
                    <a:pt x="14502" y="9376"/>
                  </a:cubicBezTo>
                  <a:cubicBezTo>
                    <a:pt x="13236" y="13110"/>
                    <a:pt x="9168" y="15110"/>
                    <a:pt x="5435" y="13834"/>
                  </a:cubicBezTo>
                  <a:cubicBezTo>
                    <a:pt x="5282" y="13786"/>
                    <a:pt x="5130" y="13729"/>
                    <a:pt x="4977" y="13662"/>
                  </a:cubicBezTo>
                  <a:close/>
                </a:path>
              </a:pathLst>
            </a:custGeom>
            <a:solidFill>
              <a:srgbClr val="0079A9"/>
            </a:solidFill>
            <a:ln w="9525" cap="flat">
              <a:noFill/>
              <a:prstDash val="solid"/>
              <a:miter/>
            </a:ln>
          </p:spPr>
          <p:txBody>
            <a:bodyPr rtlCol="0" anchor="ctr"/>
            <a:lstStyle/>
            <a:p>
              <a:endParaRPr lang="en-IN"/>
            </a:p>
          </p:txBody>
        </p:sp>
        <p:sp>
          <p:nvSpPr>
            <p:cNvPr id="421" name="Freeform: Shape 420">
              <a:extLst>
                <a:ext uri="{FF2B5EF4-FFF2-40B4-BE49-F238E27FC236}">
                  <a16:creationId xmlns:a16="http://schemas.microsoft.com/office/drawing/2014/main" xmlns="" id="{ED6AFC66-164E-C6BD-AACE-A02D1785B6BD}"/>
                </a:ext>
              </a:extLst>
            </p:cNvPr>
            <p:cNvSpPr/>
            <p:nvPr/>
          </p:nvSpPr>
          <p:spPr>
            <a:xfrm>
              <a:off x="5983380" y="3313087"/>
              <a:ext cx="18736" cy="17892"/>
            </a:xfrm>
            <a:custGeom>
              <a:avLst/>
              <a:gdLst>
                <a:gd name="connsiteX0" fmla="*/ 6660 w 18736"/>
                <a:gd name="connsiteY0" fmla="*/ 17290 h 17892"/>
                <a:gd name="connsiteX1" fmla="*/ -27 w 18736"/>
                <a:gd name="connsiteY1" fmla="*/ 6860 h 17892"/>
                <a:gd name="connsiteX2" fmla="*/ 10403 w 18736"/>
                <a:gd name="connsiteY2" fmla="*/ 164 h 17892"/>
                <a:gd name="connsiteX3" fmla="*/ 11613 w 18736"/>
                <a:gd name="connsiteY3" fmla="*/ 526 h 17892"/>
                <a:gd name="connsiteX4" fmla="*/ 18299 w 18736"/>
                <a:gd name="connsiteY4" fmla="*/ 10956 h 17892"/>
                <a:gd name="connsiteX5" fmla="*/ 7869 w 18736"/>
                <a:gd name="connsiteY5" fmla="*/ 17652 h 17892"/>
                <a:gd name="connsiteX6" fmla="*/ 6660 w 18736"/>
                <a:gd name="connsiteY6" fmla="*/ 17290 h 1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36" h="17892">
                  <a:moveTo>
                    <a:pt x="6660" y="17290"/>
                  </a:moveTo>
                  <a:cubicBezTo>
                    <a:pt x="1935" y="16261"/>
                    <a:pt x="-1065" y="11584"/>
                    <a:pt x="-27" y="6860"/>
                  </a:cubicBezTo>
                  <a:cubicBezTo>
                    <a:pt x="1002" y="2126"/>
                    <a:pt x="5669" y="-865"/>
                    <a:pt x="10403" y="164"/>
                  </a:cubicBezTo>
                  <a:cubicBezTo>
                    <a:pt x="10812" y="259"/>
                    <a:pt x="11222" y="373"/>
                    <a:pt x="11613" y="526"/>
                  </a:cubicBezTo>
                  <a:cubicBezTo>
                    <a:pt x="16337" y="1555"/>
                    <a:pt x="19337" y="6231"/>
                    <a:pt x="18299" y="10956"/>
                  </a:cubicBezTo>
                  <a:cubicBezTo>
                    <a:pt x="17270" y="15690"/>
                    <a:pt x="12603" y="18680"/>
                    <a:pt x="7869" y="17652"/>
                  </a:cubicBezTo>
                  <a:cubicBezTo>
                    <a:pt x="7460" y="17557"/>
                    <a:pt x="7050" y="17442"/>
                    <a:pt x="6660" y="17290"/>
                  </a:cubicBezTo>
                  <a:close/>
                </a:path>
              </a:pathLst>
            </a:custGeom>
            <a:solidFill>
              <a:srgbClr val="0079A9"/>
            </a:solidFill>
            <a:ln w="9525" cap="flat">
              <a:noFill/>
              <a:prstDash val="solid"/>
              <a:miter/>
            </a:ln>
          </p:spPr>
          <p:txBody>
            <a:bodyPr rtlCol="0" anchor="ctr"/>
            <a:lstStyle/>
            <a:p>
              <a:endParaRPr lang="en-IN"/>
            </a:p>
          </p:txBody>
        </p:sp>
        <p:sp>
          <p:nvSpPr>
            <p:cNvPr id="422" name="Freeform: Shape 421">
              <a:extLst>
                <a:ext uri="{FF2B5EF4-FFF2-40B4-BE49-F238E27FC236}">
                  <a16:creationId xmlns:a16="http://schemas.microsoft.com/office/drawing/2014/main" xmlns="" id="{CEF76BA5-A5BF-F238-1CA3-46E3D0636681}"/>
                </a:ext>
              </a:extLst>
            </p:cNvPr>
            <p:cNvSpPr/>
            <p:nvPr/>
          </p:nvSpPr>
          <p:spPr>
            <a:xfrm>
              <a:off x="5872418" y="3303078"/>
              <a:ext cx="8317" cy="7792"/>
            </a:xfrm>
            <a:custGeom>
              <a:avLst/>
              <a:gdLst>
                <a:gd name="connsiteX0" fmla="*/ 2655 w 8317"/>
                <a:gd name="connsiteY0" fmla="*/ 7391 h 7792"/>
                <a:gd name="connsiteX1" fmla="*/ -117 w 8317"/>
                <a:gd name="connsiteY1" fmla="*/ 2772 h 7792"/>
                <a:gd name="connsiteX2" fmla="*/ -107 w 8317"/>
                <a:gd name="connsiteY2" fmla="*/ 2724 h 7792"/>
                <a:gd name="connsiteX3" fmla="*/ 4436 w 8317"/>
                <a:gd name="connsiteY3" fmla="*/ 86 h 7792"/>
                <a:gd name="connsiteX4" fmla="*/ 4655 w 8317"/>
                <a:gd name="connsiteY4" fmla="*/ 152 h 7792"/>
                <a:gd name="connsiteX5" fmla="*/ 8065 w 8317"/>
                <a:gd name="connsiteY5" fmla="*/ 4324 h 7792"/>
                <a:gd name="connsiteX6" fmla="*/ 3894 w 8317"/>
                <a:gd name="connsiteY6" fmla="*/ 7734 h 7792"/>
                <a:gd name="connsiteX7" fmla="*/ 2655 w 8317"/>
                <a:gd name="connsiteY7" fmla="*/ 7391 h 7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7" h="7792">
                  <a:moveTo>
                    <a:pt x="2655" y="7391"/>
                  </a:moveTo>
                  <a:cubicBezTo>
                    <a:pt x="617" y="6886"/>
                    <a:pt x="-631" y="4810"/>
                    <a:pt x="-117" y="2772"/>
                  </a:cubicBezTo>
                  <a:cubicBezTo>
                    <a:pt x="-117" y="2753"/>
                    <a:pt x="-107" y="2743"/>
                    <a:pt x="-107" y="2724"/>
                  </a:cubicBezTo>
                  <a:cubicBezTo>
                    <a:pt x="417" y="743"/>
                    <a:pt x="2455" y="-438"/>
                    <a:pt x="4436" y="86"/>
                  </a:cubicBezTo>
                  <a:cubicBezTo>
                    <a:pt x="4513" y="105"/>
                    <a:pt x="4579" y="124"/>
                    <a:pt x="4655" y="152"/>
                  </a:cubicBezTo>
                  <a:cubicBezTo>
                    <a:pt x="6751" y="362"/>
                    <a:pt x="8275" y="2229"/>
                    <a:pt x="8065" y="4324"/>
                  </a:cubicBezTo>
                  <a:cubicBezTo>
                    <a:pt x="7856" y="6420"/>
                    <a:pt x="5989" y="7944"/>
                    <a:pt x="3894" y="7734"/>
                  </a:cubicBezTo>
                  <a:cubicBezTo>
                    <a:pt x="3465" y="7696"/>
                    <a:pt x="3046" y="7572"/>
                    <a:pt x="2655" y="7391"/>
                  </a:cubicBezTo>
                  <a:close/>
                </a:path>
              </a:pathLst>
            </a:custGeom>
            <a:solidFill>
              <a:srgbClr val="0079A9"/>
            </a:solidFill>
            <a:ln w="9525" cap="flat">
              <a:noFill/>
              <a:prstDash val="solid"/>
              <a:miter/>
            </a:ln>
          </p:spPr>
          <p:txBody>
            <a:bodyPr rtlCol="0" anchor="ctr"/>
            <a:lstStyle/>
            <a:p>
              <a:endParaRPr lang="en-IN"/>
            </a:p>
          </p:txBody>
        </p:sp>
        <p:sp>
          <p:nvSpPr>
            <p:cNvPr id="423" name="Freeform: Shape 422">
              <a:extLst>
                <a:ext uri="{FF2B5EF4-FFF2-40B4-BE49-F238E27FC236}">
                  <a16:creationId xmlns:a16="http://schemas.microsoft.com/office/drawing/2014/main" xmlns="" id="{E1100012-345A-D88D-9EC5-0966E702FF0C}"/>
                </a:ext>
              </a:extLst>
            </p:cNvPr>
            <p:cNvSpPr/>
            <p:nvPr/>
          </p:nvSpPr>
          <p:spPr>
            <a:xfrm>
              <a:off x="5892483" y="3291240"/>
              <a:ext cx="7859" cy="7817"/>
            </a:xfrm>
            <a:custGeom>
              <a:avLst/>
              <a:gdLst>
                <a:gd name="connsiteX0" fmla="*/ 2593 w 7859"/>
                <a:gd name="connsiteY0" fmla="*/ 7609 h 7817"/>
                <a:gd name="connsiteX1" fmla="*/ -122 w 7859"/>
                <a:gd name="connsiteY1" fmla="*/ 3113 h 7817"/>
                <a:gd name="connsiteX2" fmla="*/ -74 w 7859"/>
                <a:gd name="connsiteY2" fmla="*/ 2942 h 7817"/>
                <a:gd name="connsiteX3" fmla="*/ 4650 w 7859"/>
                <a:gd name="connsiteY3" fmla="*/ 75 h 7817"/>
                <a:gd name="connsiteX4" fmla="*/ 7517 w 7859"/>
                <a:gd name="connsiteY4" fmla="*/ 4799 h 7817"/>
                <a:gd name="connsiteX5" fmla="*/ 2793 w 7859"/>
                <a:gd name="connsiteY5" fmla="*/ 7666 h 7817"/>
                <a:gd name="connsiteX6" fmla="*/ 2593 w 7859"/>
                <a:gd name="connsiteY6" fmla="*/ 7609 h 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59" h="7817">
                  <a:moveTo>
                    <a:pt x="2593" y="7609"/>
                  </a:moveTo>
                  <a:cubicBezTo>
                    <a:pt x="602" y="7114"/>
                    <a:pt x="-617" y="5104"/>
                    <a:pt x="-122" y="3113"/>
                  </a:cubicBezTo>
                  <a:cubicBezTo>
                    <a:pt x="-103" y="3056"/>
                    <a:pt x="-94" y="2999"/>
                    <a:pt x="-74" y="2942"/>
                  </a:cubicBezTo>
                  <a:cubicBezTo>
                    <a:pt x="440" y="846"/>
                    <a:pt x="2554" y="-440"/>
                    <a:pt x="4650" y="75"/>
                  </a:cubicBezTo>
                  <a:cubicBezTo>
                    <a:pt x="6745" y="589"/>
                    <a:pt x="8022" y="2704"/>
                    <a:pt x="7517" y="4799"/>
                  </a:cubicBezTo>
                  <a:cubicBezTo>
                    <a:pt x="7002" y="6895"/>
                    <a:pt x="4888" y="8180"/>
                    <a:pt x="2793" y="7666"/>
                  </a:cubicBezTo>
                  <a:cubicBezTo>
                    <a:pt x="2726" y="7647"/>
                    <a:pt x="2659" y="7628"/>
                    <a:pt x="2593" y="7609"/>
                  </a:cubicBezTo>
                  <a:close/>
                </a:path>
              </a:pathLst>
            </a:custGeom>
            <a:solidFill>
              <a:srgbClr val="0079A9"/>
            </a:solidFill>
            <a:ln w="9525" cap="flat">
              <a:noFill/>
              <a:prstDash val="solid"/>
              <a:miter/>
            </a:ln>
          </p:spPr>
          <p:txBody>
            <a:bodyPr rtlCol="0" anchor="ctr"/>
            <a:lstStyle/>
            <a:p>
              <a:endParaRPr lang="en-IN"/>
            </a:p>
          </p:txBody>
        </p:sp>
        <p:sp>
          <p:nvSpPr>
            <p:cNvPr id="424" name="Freeform: Shape 423">
              <a:extLst>
                <a:ext uri="{FF2B5EF4-FFF2-40B4-BE49-F238E27FC236}">
                  <a16:creationId xmlns:a16="http://schemas.microsoft.com/office/drawing/2014/main" xmlns="" id="{F1C09299-BBB6-B6B4-5669-CD3C76481541}"/>
                </a:ext>
              </a:extLst>
            </p:cNvPr>
            <p:cNvSpPr/>
            <p:nvPr/>
          </p:nvSpPr>
          <p:spPr>
            <a:xfrm>
              <a:off x="5889274" y="3314150"/>
              <a:ext cx="9210" cy="8337"/>
            </a:xfrm>
            <a:custGeom>
              <a:avLst/>
              <a:gdLst>
                <a:gd name="connsiteX0" fmla="*/ 3325 w 9210"/>
                <a:gd name="connsiteY0" fmla="*/ 7940 h 8337"/>
                <a:gd name="connsiteX1" fmla="*/ -209 w 9210"/>
                <a:gd name="connsiteY1" fmla="*/ 3521 h 8337"/>
                <a:gd name="connsiteX2" fmla="*/ 4220 w 9210"/>
                <a:gd name="connsiteY2" fmla="*/ -13 h 8337"/>
                <a:gd name="connsiteX3" fmla="*/ 5421 w 9210"/>
                <a:gd name="connsiteY3" fmla="*/ 320 h 8337"/>
                <a:gd name="connsiteX4" fmla="*/ 8954 w 9210"/>
                <a:gd name="connsiteY4" fmla="*/ 4740 h 8337"/>
                <a:gd name="connsiteX5" fmla="*/ 4525 w 9210"/>
                <a:gd name="connsiteY5" fmla="*/ 8274 h 8337"/>
                <a:gd name="connsiteX6" fmla="*/ 3325 w 9210"/>
                <a:gd name="connsiteY6" fmla="*/ 7940 h 8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10" h="8337">
                  <a:moveTo>
                    <a:pt x="3325" y="7940"/>
                  </a:moveTo>
                  <a:cubicBezTo>
                    <a:pt x="1125" y="7693"/>
                    <a:pt x="-447" y="5711"/>
                    <a:pt x="-209" y="3521"/>
                  </a:cubicBezTo>
                  <a:cubicBezTo>
                    <a:pt x="39" y="1320"/>
                    <a:pt x="2020" y="-261"/>
                    <a:pt x="4220" y="-13"/>
                  </a:cubicBezTo>
                  <a:cubicBezTo>
                    <a:pt x="4630" y="35"/>
                    <a:pt x="5040" y="149"/>
                    <a:pt x="5421" y="320"/>
                  </a:cubicBezTo>
                  <a:cubicBezTo>
                    <a:pt x="7621" y="568"/>
                    <a:pt x="9193" y="2549"/>
                    <a:pt x="8954" y="4740"/>
                  </a:cubicBezTo>
                  <a:cubicBezTo>
                    <a:pt x="8707" y="6940"/>
                    <a:pt x="6726" y="8521"/>
                    <a:pt x="4525" y="8274"/>
                  </a:cubicBezTo>
                  <a:cubicBezTo>
                    <a:pt x="4116" y="8226"/>
                    <a:pt x="3706" y="8112"/>
                    <a:pt x="3325" y="7940"/>
                  </a:cubicBezTo>
                  <a:close/>
                </a:path>
              </a:pathLst>
            </a:custGeom>
            <a:solidFill>
              <a:srgbClr val="0079A9"/>
            </a:solidFill>
            <a:ln w="9525" cap="flat">
              <a:noFill/>
              <a:prstDash val="solid"/>
              <a:miter/>
            </a:ln>
          </p:spPr>
          <p:txBody>
            <a:bodyPr rtlCol="0" anchor="ctr"/>
            <a:lstStyle/>
            <a:p>
              <a:endParaRPr lang="en-IN"/>
            </a:p>
          </p:txBody>
        </p:sp>
        <p:sp>
          <p:nvSpPr>
            <p:cNvPr id="425" name="Freeform: Shape 424">
              <a:extLst>
                <a:ext uri="{FF2B5EF4-FFF2-40B4-BE49-F238E27FC236}">
                  <a16:creationId xmlns:a16="http://schemas.microsoft.com/office/drawing/2014/main" xmlns="" id="{6161913E-A7D8-CF95-6E23-F2AA9779BC02}"/>
                </a:ext>
              </a:extLst>
            </p:cNvPr>
            <p:cNvSpPr/>
            <p:nvPr/>
          </p:nvSpPr>
          <p:spPr>
            <a:xfrm>
              <a:off x="5986288" y="3289947"/>
              <a:ext cx="13589" cy="12905"/>
            </a:xfrm>
            <a:custGeom>
              <a:avLst/>
              <a:gdLst>
                <a:gd name="connsiteX0" fmla="*/ 4895 w 13589"/>
                <a:gd name="connsiteY0" fmla="*/ 12522 h 12905"/>
                <a:gd name="connsiteX1" fmla="*/ -106 w 13589"/>
                <a:gd name="connsiteY1" fmla="*/ 5006 h 12905"/>
                <a:gd name="connsiteX2" fmla="*/ 37 w 13589"/>
                <a:gd name="connsiteY2" fmla="*/ 4425 h 12905"/>
                <a:gd name="connsiteX3" fmla="*/ 8515 w 13589"/>
                <a:gd name="connsiteY3" fmla="*/ 330 h 12905"/>
                <a:gd name="connsiteX4" fmla="*/ 13124 w 13589"/>
                <a:gd name="connsiteY4" fmla="*/ 8407 h 12905"/>
                <a:gd name="connsiteX5" fmla="*/ 13086 w 13589"/>
                <a:gd name="connsiteY5" fmla="*/ 8521 h 12905"/>
                <a:gd name="connsiteX6" fmla="*/ 4895 w 13589"/>
                <a:gd name="connsiteY6" fmla="*/ 12522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9" h="12905">
                  <a:moveTo>
                    <a:pt x="4895" y="12522"/>
                  </a:moveTo>
                  <a:cubicBezTo>
                    <a:pt x="1437" y="11826"/>
                    <a:pt x="-801" y="8464"/>
                    <a:pt x="-106" y="5006"/>
                  </a:cubicBezTo>
                  <a:cubicBezTo>
                    <a:pt x="-68" y="4816"/>
                    <a:pt x="-20" y="4616"/>
                    <a:pt x="37" y="4425"/>
                  </a:cubicBezTo>
                  <a:cubicBezTo>
                    <a:pt x="1256" y="958"/>
                    <a:pt x="5047" y="-871"/>
                    <a:pt x="8515" y="330"/>
                  </a:cubicBezTo>
                  <a:cubicBezTo>
                    <a:pt x="12020" y="1292"/>
                    <a:pt x="14077" y="4902"/>
                    <a:pt x="13124" y="8407"/>
                  </a:cubicBezTo>
                  <a:cubicBezTo>
                    <a:pt x="13106" y="8445"/>
                    <a:pt x="13096" y="8483"/>
                    <a:pt x="13086" y="8521"/>
                  </a:cubicBezTo>
                  <a:cubicBezTo>
                    <a:pt x="11915" y="11874"/>
                    <a:pt x="8257" y="13665"/>
                    <a:pt x="4895" y="12522"/>
                  </a:cubicBezTo>
                  <a:close/>
                </a:path>
              </a:pathLst>
            </a:custGeom>
            <a:solidFill>
              <a:srgbClr val="0079A9"/>
            </a:solidFill>
            <a:ln w="9525" cap="flat">
              <a:noFill/>
              <a:prstDash val="solid"/>
              <a:miter/>
            </a:ln>
          </p:spPr>
          <p:txBody>
            <a:bodyPr rtlCol="0" anchor="ctr"/>
            <a:lstStyle/>
            <a:p>
              <a:endParaRPr lang="en-IN"/>
            </a:p>
          </p:txBody>
        </p:sp>
        <p:sp>
          <p:nvSpPr>
            <p:cNvPr id="426" name="Freeform: Shape 425">
              <a:extLst>
                <a:ext uri="{FF2B5EF4-FFF2-40B4-BE49-F238E27FC236}">
                  <a16:creationId xmlns:a16="http://schemas.microsoft.com/office/drawing/2014/main" xmlns="" id="{6260B06F-9243-BAA3-F0F6-04C90294C13A}"/>
                </a:ext>
              </a:extLst>
            </p:cNvPr>
            <p:cNvSpPr/>
            <p:nvPr/>
          </p:nvSpPr>
          <p:spPr>
            <a:xfrm>
              <a:off x="5987947" y="3273620"/>
              <a:ext cx="13115" cy="12859"/>
            </a:xfrm>
            <a:custGeom>
              <a:avLst/>
              <a:gdLst>
                <a:gd name="connsiteX0" fmla="*/ 4379 w 13115"/>
                <a:gd name="connsiteY0" fmla="*/ 12465 h 12859"/>
                <a:gd name="connsiteX1" fmla="*/ -3 w 13115"/>
                <a:gd name="connsiteY1" fmla="*/ 4560 h 12859"/>
                <a:gd name="connsiteX2" fmla="*/ 8284 w 13115"/>
                <a:gd name="connsiteY2" fmla="*/ 273 h 12859"/>
                <a:gd name="connsiteX3" fmla="*/ 12570 w 13115"/>
                <a:gd name="connsiteY3" fmla="*/ 8560 h 12859"/>
                <a:gd name="connsiteX4" fmla="*/ 4379 w 13115"/>
                <a:gd name="connsiteY4" fmla="*/ 12465 h 12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5" h="12859">
                  <a:moveTo>
                    <a:pt x="4379" y="12465"/>
                  </a:moveTo>
                  <a:cubicBezTo>
                    <a:pt x="1016" y="11456"/>
                    <a:pt x="-927" y="7951"/>
                    <a:pt x="-3" y="4560"/>
                  </a:cubicBezTo>
                  <a:cubicBezTo>
                    <a:pt x="1102" y="1093"/>
                    <a:pt x="4817" y="-832"/>
                    <a:pt x="8284" y="273"/>
                  </a:cubicBezTo>
                  <a:cubicBezTo>
                    <a:pt x="11761" y="1378"/>
                    <a:pt x="13675" y="5083"/>
                    <a:pt x="12570" y="8560"/>
                  </a:cubicBezTo>
                  <a:cubicBezTo>
                    <a:pt x="11361" y="11875"/>
                    <a:pt x="7722" y="13618"/>
                    <a:pt x="4379" y="12465"/>
                  </a:cubicBezTo>
                  <a:close/>
                </a:path>
              </a:pathLst>
            </a:custGeom>
            <a:solidFill>
              <a:srgbClr val="0079A9"/>
            </a:solidFill>
            <a:ln w="9525" cap="flat">
              <a:noFill/>
              <a:prstDash val="solid"/>
              <a:miter/>
            </a:ln>
          </p:spPr>
          <p:txBody>
            <a:bodyPr rtlCol="0" anchor="ctr"/>
            <a:lstStyle/>
            <a:p>
              <a:endParaRPr lang="en-IN"/>
            </a:p>
          </p:txBody>
        </p:sp>
        <p:sp>
          <p:nvSpPr>
            <p:cNvPr id="427" name="Freeform: Shape 426">
              <a:extLst>
                <a:ext uri="{FF2B5EF4-FFF2-40B4-BE49-F238E27FC236}">
                  <a16:creationId xmlns:a16="http://schemas.microsoft.com/office/drawing/2014/main" xmlns="" id="{ADF247CE-E89D-7B6B-D17F-67254F57EDD7}"/>
                </a:ext>
              </a:extLst>
            </p:cNvPr>
            <p:cNvSpPr/>
            <p:nvPr/>
          </p:nvSpPr>
          <p:spPr>
            <a:xfrm>
              <a:off x="5965001" y="3356205"/>
              <a:ext cx="6358" cy="5633"/>
            </a:xfrm>
            <a:custGeom>
              <a:avLst/>
              <a:gdLst>
                <a:gd name="connsiteX0" fmla="*/ 2274 w 6358"/>
                <a:gd name="connsiteY0" fmla="*/ 5413 h 5633"/>
                <a:gd name="connsiteX1" fmla="*/ -202 w 6358"/>
                <a:gd name="connsiteY1" fmla="*/ 1984 h 5633"/>
                <a:gd name="connsiteX2" fmla="*/ 3370 w 6358"/>
                <a:gd name="connsiteY2" fmla="*/ 89 h 5633"/>
                <a:gd name="connsiteX3" fmla="*/ 3608 w 6358"/>
                <a:gd name="connsiteY3" fmla="*/ 174 h 5633"/>
                <a:gd name="connsiteX4" fmla="*/ 6094 w 6358"/>
                <a:gd name="connsiteY4" fmla="*/ 3527 h 5633"/>
                <a:gd name="connsiteX5" fmla="*/ 6084 w 6358"/>
                <a:gd name="connsiteY5" fmla="*/ 3603 h 5633"/>
                <a:gd name="connsiteX6" fmla="*/ 2331 w 6358"/>
                <a:gd name="connsiteY6" fmla="*/ 5432 h 5633"/>
                <a:gd name="connsiteX7" fmla="*/ 2274 w 6358"/>
                <a:gd name="connsiteY7" fmla="*/ 5413 h 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58" h="5633">
                  <a:moveTo>
                    <a:pt x="2274" y="5413"/>
                  </a:moveTo>
                  <a:cubicBezTo>
                    <a:pt x="664" y="5118"/>
                    <a:pt x="-431" y="3603"/>
                    <a:pt x="-202" y="1984"/>
                  </a:cubicBezTo>
                  <a:cubicBezTo>
                    <a:pt x="264" y="479"/>
                    <a:pt x="1855" y="-378"/>
                    <a:pt x="3370" y="89"/>
                  </a:cubicBezTo>
                  <a:cubicBezTo>
                    <a:pt x="3446" y="117"/>
                    <a:pt x="3531" y="146"/>
                    <a:pt x="3608" y="174"/>
                  </a:cubicBezTo>
                  <a:cubicBezTo>
                    <a:pt x="5217" y="413"/>
                    <a:pt x="6332" y="1917"/>
                    <a:pt x="6094" y="3527"/>
                  </a:cubicBezTo>
                  <a:cubicBezTo>
                    <a:pt x="6094" y="3556"/>
                    <a:pt x="6084" y="3575"/>
                    <a:pt x="6084" y="3603"/>
                  </a:cubicBezTo>
                  <a:cubicBezTo>
                    <a:pt x="5551" y="5146"/>
                    <a:pt x="3874" y="5966"/>
                    <a:pt x="2331" y="5432"/>
                  </a:cubicBezTo>
                  <a:cubicBezTo>
                    <a:pt x="2312" y="5423"/>
                    <a:pt x="2293" y="5423"/>
                    <a:pt x="2274" y="5413"/>
                  </a:cubicBezTo>
                  <a:close/>
                </a:path>
              </a:pathLst>
            </a:custGeom>
            <a:solidFill>
              <a:srgbClr val="0079A9"/>
            </a:solidFill>
            <a:ln w="9525" cap="flat">
              <a:noFill/>
              <a:prstDash val="solid"/>
              <a:miter/>
            </a:ln>
          </p:spPr>
          <p:txBody>
            <a:bodyPr rtlCol="0" anchor="ctr"/>
            <a:lstStyle/>
            <a:p>
              <a:endParaRPr lang="en-IN"/>
            </a:p>
          </p:txBody>
        </p:sp>
        <p:sp>
          <p:nvSpPr>
            <p:cNvPr id="428" name="Freeform: Shape 427">
              <a:extLst>
                <a:ext uri="{FF2B5EF4-FFF2-40B4-BE49-F238E27FC236}">
                  <a16:creationId xmlns:a16="http://schemas.microsoft.com/office/drawing/2014/main" xmlns="" id="{FD4C0345-98D9-1743-C4E8-6079E81F0352}"/>
                </a:ext>
              </a:extLst>
            </p:cNvPr>
            <p:cNvSpPr/>
            <p:nvPr/>
          </p:nvSpPr>
          <p:spPr>
            <a:xfrm>
              <a:off x="5942086" y="3337422"/>
              <a:ext cx="18544" cy="16801"/>
            </a:xfrm>
            <a:custGeom>
              <a:avLst/>
              <a:gdLst>
                <a:gd name="connsiteX0" fmla="*/ 6996 w 18544"/>
                <a:gd name="connsiteY0" fmla="*/ 16291 h 16801"/>
                <a:gd name="connsiteX1" fmla="*/ -109 w 18544"/>
                <a:gd name="connsiteY1" fmla="*/ 6299 h 16801"/>
                <a:gd name="connsiteX2" fmla="*/ -52 w 18544"/>
                <a:gd name="connsiteY2" fmla="*/ 6004 h 16801"/>
                <a:gd name="connsiteX3" fmla="*/ 11283 w 18544"/>
                <a:gd name="connsiteY3" fmla="*/ 289 h 16801"/>
                <a:gd name="connsiteX4" fmla="*/ 18141 w 18544"/>
                <a:gd name="connsiteY4" fmla="*/ 10766 h 16801"/>
                <a:gd name="connsiteX5" fmla="*/ 7054 w 18544"/>
                <a:gd name="connsiteY5" fmla="*/ 16310 h 16801"/>
                <a:gd name="connsiteX6" fmla="*/ 6996 w 18544"/>
                <a:gd name="connsiteY6" fmla="*/ 16291 h 1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44" h="16801">
                  <a:moveTo>
                    <a:pt x="6996" y="16291"/>
                  </a:moveTo>
                  <a:cubicBezTo>
                    <a:pt x="2272" y="15491"/>
                    <a:pt x="-909" y="11024"/>
                    <a:pt x="-109" y="6299"/>
                  </a:cubicBezTo>
                  <a:cubicBezTo>
                    <a:pt x="-90" y="6204"/>
                    <a:pt x="-71" y="6099"/>
                    <a:pt x="-52" y="6004"/>
                  </a:cubicBezTo>
                  <a:cubicBezTo>
                    <a:pt x="1720" y="1489"/>
                    <a:pt x="6596" y="-968"/>
                    <a:pt x="11283" y="289"/>
                  </a:cubicBezTo>
                  <a:cubicBezTo>
                    <a:pt x="16036" y="1337"/>
                    <a:pt x="19084" y="5995"/>
                    <a:pt x="18141" y="10766"/>
                  </a:cubicBezTo>
                  <a:cubicBezTo>
                    <a:pt x="16607" y="15358"/>
                    <a:pt x="11654" y="17844"/>
                    <a:pt x="7054" y="16310"/>
                  </a:cubicBezTo>
                  <a:cubicBezTo>
                    <a:pt x="7034" y="16301"/>
                    <a:pt x="7016" y="16301"/>
                    <a:pt x="6996" y="16291"/>
                  </a:cubicBezTo>
                  <a:close/>
                </a:path>
              </a:pathLst>
            </a:custGeom>
            <a:solidFill>
              <a:srgbClr val="0079A9"/>
            </a:solidFill>
            <a:ln w="9525" cap="flat">
              <a:noFill/>
              <a:prstDash val="solid"/>
              <a:miter/>
            </a:ln>
          </p:spPr>
          <p:txBody>
            <a:bodyPr rtlCol="0" anchor="ctr"/>
            <a:lstStyle/>
            <a:p>
              <a:endParaRPr lang="en-IN"/>
            </a:p>
          </p:txBody>
        </p:sp>
        <p:sp>
          <p:nvSpPr>
            <p:cNvPr id="429" name="Freeform: Shape 428">
              <a:extLst>
                <a:ext uri="{FF2B5EF4-FFF2-40B4-BE49-F238E27FC236}">
                  <a16:creationId xmlns:a16="http://schemas.microsoft.com/office/drawing/2014/main" xmlns="" id="{EA82F5A4-323F-F3FF-74B5-D11305A0C31B}"/>
                </a:ext>
              </a:extLst>
            </p:cNvPr>
            <p:cNvSpPr/>
            <p:nvPr/>
          </p:nvSpPr>
          <p:spPr>
            <a:xfrm>
              <a:off x="5953033" y="3312120"/>
              <a:ext cx="26875" cy="24777"/>
            </a:xfrm>
            <a:custGeom>
              <a:avLst/>
              <a:gdLst>
                <a:gd name="connsiteX0" fmla="*/ 10051 w 26875"/>
                <a:gd name="connsiteY0" fmla="*/ 24067 h 24777"/>
                <a:gd name="connsiteX1" fmla="*/ 50 w 26875"/>
                <a:gd name="connsiteY1" fmla="*/ 8541 h 24777"/>
                <a:gd name="connsiteX2" fmla="*/ 18062 w 26875"/>
                <a:gd name="connsiteY2" fmla="*/ 998 h 24777"/>
                <a:gd name="connsiteX3" fmla="*/ 26434 w 26875"/>
                <a:gd name="connsiteY3" fmla="*/ 16161 h 24777"/>
                <a:gd name="connsiteX4" fmla="*/ 10051 w 26875"/>
                <a:gd name="connsiteY4" fmla="*/ 24067 h 24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75" h="24777">
                  <a:moveTo>
                    <a:pt x="10051" y="24067"/>
                  </a:moveTo>
                  <a:cubicBezTo>
                    <a:pt x="3031" y="22496"/>
                    <a:pt x="-1427" y="15580"/>
                    <a:pt x="50" y="8541"/>
                  </a:cubicBezTo>
                  <a:cubicBezTo>
                    <a:pt x="2945" y="1483"/>
                    <a:pt x="11004" y="-1898"/>
                    <a:pt x="18062" y="998"/>
                  </a:cubicBezTo>
                  <a:cubicBezTo>
                    <a:pt x="24072" y="3455"/>
                    <a:pt x="27558" y="9770"/>
                    <a:pt x="26434" y="16161"/>
                  </a:cubicBezTo>
                  <a:cubicBezTo>
                    <a:pt x="24015" y="22800"/>
                    <a:pt x="16747" y="26296"/>
                    <a:pt x="10051" y="24067"/>
                  </a:cubicBezTo>
                  <a:close/>
                </a:path>
              </a:pathLst>
            </a:custGeom>
            <a:solidFill>
              <a:srgbClr val="0079A9"/>
            </a:solidFill>
            <a:ln w="9525" cap="flat">
              <a:noFill/>
              <a:prstDash val="solid"/>
              <a:miter/>
            </a:ln>
          </p:spPr>
          <p:txBody>
            <a:bodyPr rtlCol="0" anchor="ctr"/>
            <a:lstStyle/>
            <a:p>
              <a:endParaRPr lang="en-IN"/>
            </a:p>
          </p:txBody>
        </p:sp>
        <p:sp>
          <p:nvSpPr>
            <p:cNvPr id="430" name="Freeform: Shape 429">
              <a:extLst>
                <a:ext uri="{FF2B5EF4-FFF2-40B4-BE49-F238E27FC236}">
                  <a16:creationId xmlns:a16="http://schemas.microsoft.com/office/drawing/2014/main" xmlns="" id="{998DCACF-D748-15F7-E911-511FE82BF927}"/>
                </a:ext>
              </a:extLst>
            </p:cNvPr>
            <p:cNvSpPr/>
            <p:nvPr/>
          </p:nvSpPr>
          <p:spPr>
            <a:xfrm>
              <a:off x="5966048" y="3295485"/>
              <a:ext cx="15088" cy="14203"/>
            </a:xfrm>
            <a:custGeom>
              <a:avLst/>
              <a:gdLst>
                <a:gd name="connsiteX0" fmla="*/ 5418 w 15088"/>
                <a:gd name="connsiteY0" fmla="*/ 13746 h 14203"/>
                <a:gd name="connsiteX1" fmla="*/ -107 w 15088"/>
                <a:gd name="connsiteY1" fmla="*/ 5611 h 14203"/>
                <a:gd name="connsiteX2" fmla="*/ 8037 w 15088"/>
                <a:gd name="connsiteY2" fmla="*/ 87 h 14203"/>
                <a:gd name="connsiteX3" fmla="*/ 9418 w 15088"/>
                <a:gd name="connsiteY3" fmla="*/ 506 h 14203"/>
                <a:gd name="connsiteX4" fmla="*/ 14657 w 15088"/>
                <a:gd name="connsiteY4" fmla="*/ 9364 h 14203"/>
                <a:gd name="connsiteX5" fmla="*/ 5418 w 15088"/>
                <a:gd name="connsiteY5" fmla="*/ 13746 h 1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88" h="14203">
                  <a:moveTo>
                    <a:pt x="5418" y="13746"/>
                  </a:moveTo>
                  <a:cubicBezTo>
                    <a:pt x="1646" y="13022"/>
                    <a:pt x="-831" y="9383"/>
                    <a:pt x="-107" y="5611"/>
                  </a:cubicBezTo>
                  <a:cubicBezTo>
                    <a:pt x="617" y="1840"/>
                    <a:pt x="4265" y="-637"/>
                    <a:pt x="8037" y="87"/>
                  </a:cubicBezTo>
                  <a:cubicBezTo>
                    <a:pt x="8504" y="182"/>
                    <a:pt x="8971" y="316"/>
                    <a:pt x="9418" y="506"/>
                  </a:cubicBezTo>
                  <a:cubicBezTo>
                    <a:pt x="13257" y="1573"/>
                    <a:pt x="15572" y="5488"/>
                    <a:pt x="14657" y="9364"/>
                  </a:cubicBezTo>
                  <a:cubicBezTo>
                    <a:pt x="13314" y="13127"/>
                    <a:pt x="9180" y="15079"/>
                    <a:pt x="5418" y="13746"/>
                  </a:cubicBezTo>
                  <a:close/>
                </a:path>
              </a:pathLst>
            </a:custGeom>
            <a:solidFill>
              <a:srgbClr val="0079A9"/>
            </a:solidFill>
            <a:ln w="9525" cap="flat">
              <a:noFill/>
              <a:prstDash val="solid"/>
              <a:miter/>
            </a:ln>
          </p:spPr>
          <p:txBody>
            <a:bodyPr rtlCol="0" anchor="ctr"/>
            <a:lstStyle/>
            <a:p>
              <a:endParaRPr lang="en-IN"/>
            </a:p>
          </p:txBody>
        </p:sp>
        <p:sp>
          <p:nvSpPr>
            <p:cNvPr id="431" name="Freeform: Shape 430">
              <a:extLst>
                <a:ext uri="{FF2B5EF4-FFF2-40B4-BE49-F238E27FC236}">
                  <a16:creationId xmlns:a16="http://schemas.microsoft.com/office/drawing/2014/main" xmlns="" id="{B35214C8-9985-8BB6-C556-6DBA9AF20322}"/>
                </a:ext>
              </a:extLst>
            </p:cNvPr>
            <p:cNvSpPr/>
            <p:nvPr/>
          </p:nvSpPr>
          <p:spPr>
            <a:xfrm>
              <a:off x="5967010" y="3277622"/>
              <a:ext cx="11425" cy="11142"/>
            </a:xfrm>
            <a:custGeom>
              <a:avLst/>
              <a:gdLst>
                <a:gd name="connsiteX0" fmla="*/ 3980 w 11425"/>
                <a:gd name="connsiteY0" fmla="*/ 10845 h 11142"/>
                <a:gd name="connsiteX1" fmla="*/ -30 w 11425"/>
                <a:gd name="connsiteY1" fmla="*/ 3825 h 11142"/>
                <a:gd name="connsiteX2" fmla="*/ -21 w 11425"/>
                <a:gd name="connsiteY2" fmla="*/ 3796 h 11142"/>
                <a:gd name="connsiteX3" fmla="*/ 7314 w 11425"/>
                <a:gd name="connsiteY3" fmla="*/ 272 h 11142"/>
                <a:gd name="connsiteX4" fmla="*/ 10933 w 11425"/>
                <a:gd name="connsiteY4" fmla="*/ 7225 h 11142"/>
                <a:gd name="connsiteX5" fmla="*/ 3980 w 11425"/>
                <a:gd name="connsiteY5" fmla="*/ 10845 h 1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5" h="11142">
                  <a:moveTo>
                    <a:pt x="3980" y="10845"/>
                  </a:moveTo>
                  <a:cubicBezTo>
                    <a:pt x="932" y="10016"/>
                    <a:pt x="-859" y="6873"/>
                    <a:pt x="-30" y="3825"/>
                  </a:cubicBezTo>
                  <a:cubicBezTo>
                    <a:pt x="-30" y="3815"/>
                    <a:pt x="-21" y="3806"/>
                    <a:pt x="-21" y="3796"/>
                  </a:cubicBezTo>
                  <a:cubicBezTo>
                    <a:pt x="1056" y="824"/>
                    <a:pt x="4313" y="-747"/>
                    <a:pt x="7314" y="272"/>
                  </a:cubicBezTo>
                  <a:cubicBezTo>
                    <a:pt x="10238" y="1196"/>
                    <a:pt x="11857" y="4301"/>
                    <a:pt x="10933" y="7225"/>
                  </a:cubicBezTo>
                  <a:cubicBezTo>
                    <a:pt x="10009" y="10149"/>
                    <a:pt x="6904" y="11769"/>
                    <a:pt x="3980" y="10845"/>
                  </a:cubicBezTo>
                  <a:close/>
                </a:path>
              </a:pathLst>
            </a:custGeom>
            <a:solidFill>
              <a:srgbClr val="0079A9"/>
            </a:solidFill>
            <a:ln w="9525" cap="flat">
              <a:noFill/>
              <a:prstDash val="solid"/>
              <a:miter/>
            </a:ln>
          </p:spPr>
          <p:txBody>
            <a:bodyPr rtlCol="0" anchor="ctr"/>
            <a:lstStyle/>
            <a:p>
              <a:endParaRPr lang="en-IN"/>
            </a:p>
          </p:txBody>
        </p:sp>
        <p:sp>
          <p:nvSpPr>
            <p:cNvPr id="432" name="Freeform: Shape 431">
              <a:extLst>
                <a:ext uri="{FF2B5EF4-FFF2-40B4-BE49-F238E27FC236}">
                  <a16:creationId xmlns:a16="http://schemas.microsoft.com/office/drawing/2014/main" xmlns="" id="{107C42E9-12E0-E0A0-4E18-9DF7BCB315C8}"/>
                </a:ext>
              </a:extLst>
            </p:cNvPr>
            <p:cNvSpPr/>
            <p:nvPr/>
          </p:nvSpPr>
          <p:spPr>
            <a:xfrm>
              <a:off x="5957445" y="3263483"/>
              <a:ext cx="8954" cy="8928"/>
            </a:xfrm>
            <a:custGeom>
              <a:avLst/>
              <a:gdLst>
                <a:gd name="connsiteX0" fmla="*/ 2591 w 8954"/>
                <a:gd name="connsiteY0" fmla="*/ 8600 h 8928"/>
                <a:gd name="connsiteX1" fmla="*/ 86 w 8954"/>
                <a:gd name="connsiteY1" fmla="*/ 2790 h 8928"/>
                <a:gd name="connsiteX2" fmla="*/ 5896 w 8954"/>
                <a:gd name="connsiteY2" fmla="*/ 276 h 8928"/>
                <a:gd name="connsiteX3" fmla="*/ 8496 w 8954"/>
                <a:gd name="connsiteY3" fmla="*/ 5838 h 8928"/>
                <a:gd name="connsiteX4" fmla="*/ 2667 w 8954"/>
                <a:gd name="connsiteY4" fmla="*/ 8629 h 8928"/>
                <a:gd name="connsiteX5" fmla="*/ 2591 w 8954"/>
                <a:gd name="connsiteY5" fmla="*/ 8600 h 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4" h="8928">
                  <a:moveTo>
                    <a:pt x="2591" y="8600"/>
                  </a:moveTo>
                  <a:cubicBezTo>
                    <a:pt x="295" y="7686"/>
                    <a:pt x="-829" y="5086"/>
                    <a:pt x="86" y="2790"/>
                  </a:cubicBezTo>
                  <a:cubicBezTo>
                    <a:pt x="1000" y="485"/>
                    <a:pt x="3601" y="-629"/>
                    <a:pt x="5896" y="276"/>
                  </a:cubicBezTo>
                  <a:cubicBezTo>
                    <a:pt x="8096" y="1152"/>
                    <a:pt x="9239" y="3590"/>
                    <a:pt x="8496" y="5838"/>
                  </a:cubicBezTo>
                  <a:cubicBezTo>
                    <a:pt x="7658" y="8219"/>
                    <a:pt x="5048" y="9467"/>
                    <a:pt x="2667" y="8629"/>
                  </a:cubicBezTo>
                  <a:cubicBezTo>
                    <a:pt x="2638" y="8619"/>
                    <a:pt x="2619" y="8610"/>
                    <a:pt x="2591" y="8600"/>
                  </a:cubicBezTo>
                  <a:close/>
                </a:path>
              </a:pathLst>
            </a:custGeom>
            <a:solidFill>
              <a:srgbClr val="0079A9"/>
            </a:solidFill>
            <a:ln w="9525" cap="flat">
              <a:noFill/>
              <a:prstDash val="solid"/>
              <a:miter/>
            </a:ln>
          </p:spPr>
          <p:txBody>
            <a:bodyPr rtlCol="0" anchor="ctr"/>
            <a:lstStyle/>
            <a:p>
              <a:endParaRPr lang="en-IN"/>
            </a:p>
          </p:txBody>
        </p:sp>
        <p:sp>
          <p:nvSpPr>
            <p:cNvPr id="433" name="Freeform: Shape 432">
              <a:extLst>
                <a:ext uri="{FF2B5EF4-FFF2-40B4-BE49-F238E27FC236}">
                  <a16:creationId xmlns:a16="http://schemas.microsoft.com/office/drawing/2014/main" xmlns="" id="{A7077E40-1C54-C092-B787-A2BD0372252D}"/>
                </a:ext>
              </a:extLst>
            </p:cNvPr>
            <p:cNvSpPr/>
            <p:nvPr/>
          </p:nvSpPr>
          <p:spPr>
            <a:xfrm>
              <a:off x="5950645" y="3276632"/>
              <a:ext cx="11973" cy="11444"/>
            </a:xfrm>
            <a:custGeom>
              <a:avLst/>
              <a:gdLst>
                <a:gd name="connsiteX0" fmla="*/ 438 w 11973"/>
                <a:gd name="connsiteY0" fmla="*/ 8215 h 11444"/>
                <a:gd name="connsiteX1" fmla="*/ 2657 w 11973"/>
                <a:gd name="connsiteY1" fmla="*/ 729 h 11444"/>
                <a:gd name="connsiteX2" fmla="*/ 2914 w 11973"/>
                <a:gd name="connsiteY2" fmla="*/ 595 h 11444"/>
                <a:gd name="connsiteX3" fmla="*/ 11010 w 11973"/>
                <a:gd name="connsiteY3" fmla="*/ 3072 h 11444"/>
                <a:gd name="connsiteX4" fmla="*/ 8963 w 11973"/>
                <a:gd name="connsiteY4" fmla="*/ 10616 h 11444"/>
                <a:gd name="connsiteX5" fmla="*/ 8629 w 11973"/>
                <a:gd name="connsiteY5" fmla="*/ 10787 h 11444"/>
                <a:gd name="connsiteX6" fmla="*/ 438 w 11973"/>
                <a:gd name="connsiteY6" fmla="*/ 8215 h 1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73" h="11444">
                  <a:moveTo>
                    <a:pt x="438" y="8215"/>
                  </a:moveTo>
                  <a:cubicBezTo>
                    <a:pt x="-1020" y="5529"/>
                    <a:pt x="-19" y="2177"/>
                    <a:pt x="2657" y="729"/>
                  </a:cubicBezTo>
                  <a:cubicBezTo>
                    <a:pt x="2743" y="681"/>
                    <a:pt x="2828" y="633"/>
                    <a:pt x="2914" y="595"/>
                  </a:cubicBezTo>
                  <a:cubicBezTo>
                    <a:pt x="5848" y="-843"/>
                    <a:pt x="9382" y="243"/>
                    <a:pt x="11010" y="3072"/>
                  </a:cubicBezTo>
                  <a:cubicBezTo>
                    <a:pt x="12525" y="5720"/>
                    <a:pt x="11610" y="9092"/>
                    <a:pt x="8963" y="10616"/>
                  </a:cubicBezTo>
                  <a:cubicBezTo>
                    <a:pt x="8848" y="10673"/>
                    <a:pt x="8743" y="10730"/>
                    <a:pt x="8629" y="10787"/>
                  </a:cubicBezTo>
                  <a:cubicBezTo>
                    <a:pt x="5648" y="12216"/>
                    <a:pt x="2066" y="11092"/>
                    <a:pt x="438" y="8215"/>
                  </a:cubicBezTo>
                  <a:close/>
                </a:path>
              </a:pathLst>
            </a:custGeom>
            <a:solidFill>
              <a:srgbClr val="0079A9"/>
            </a:solidFill>
            <a:ln w="9525" cap="flat">
              <a:noFill/>
              <a:prstDash val="solid"/>
              <a:miter/>
            </a:ln>
          </p:spPr>
          <p:txBody>
            <a:bodyPr rtlCol="0" anchor="ctr"/>
            <a:lstStyle/>
            <a:p>
              <a:endParaRPr lang="en-IN"/>
            </a:p>
          </p:txBody>
        </p:sp>
        <p:sp>
          <p:nvSpPr>
            <p:cNvPr id="434" name="Freeform: Shape 433">
              <a:extLst>
                <a:ext uri="{FF2B5EF4-FFF2-40B4-BE49-F238E27FC236}">
                  <a16:creationId xmlns:a16="http://schemas.microsoft.com/office/drawing/2014/main" xmlns="" id="{2281AFBE-BA92-D6AF-45EB-5615A7284C5D}"/>
                </a:ext>
              </a:extLst>
            </p:cNvPr>
            <p:cNvSpPr/>
            <p:nvPr/>
          </p:nvSpPr>
          <p:spPr>
            <a:xfrm>
              <a:off x="5930999" y="3310358"/>
              <a:ext cx="13529" cy="13448"/>
            </a:xfrm>
            <a:custGeom>
              <a:avLst/>
              <a:gdLst>
                <a:gd name="connsiteX0" fmla="*/ 4177 w 13529"/>
                <a:gd name="connsiteY0" fmla="*/ 13066 h 13448"/>
                <a:gd name="connsiteX1" fmla="*/ 195 w 13529"/>
                <a:gd name="connsiteY1" fmla="*/ 4369 h 13448"/>
                <a:gd name="connsiteX2" fmla="*/ 8891 w 13529"/>
                <a:gd name="connsiteY2" fmla="*/ 388 h 13448"/>
                <a:gd name="connsiteX3" fmla="*/ 13035 w 13529"/>
                <a:gd name="connsiteY3" fmla="*/ 8589 h 13448"/>
                <a:gd name="connsiteX4" fmla="*/ 4177 w 13529"/>
                <a:gd name="connsiteY4" fmla="*/ 13066 h 13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29" h="13448">
                  <a:moveTo>
                    <a:pt x="4177" y="13066"/>
                  </a:moveTo>
                  <a:cubicBezTo>
                    <a:pt x="671" y="11761"/>
                    <a:pt x="-1110" y="7875"/>
                    <a:pt x="195" y="4369"/>
                  </a:cubicBezTo>
                  <a:cubicBezTo>
                    <a:pt x="1500" y="874"/>
                    <a:pt x="5386" y="-917"/>
                    <a:pt x="8891" y="388"/>
                  </a:cubicBezTo>
                  <a:cubicBezTo>
                    <a:pt x="12206" y="1617"/>
                    <a:pt x="14006" y="5189"/>
                    <a:pt x="13035" y="8589"/>
                  </a:cubicBezTo>
                  <a:cubicBezTo>
                    <a:pt x="11816" y="12256"/>
                    <a:pt x="7853" y="14256"/>
                    <a:pt x="4177" y="13066"/>
                  </a:cubicBezTo>
                  <a:close/>
                </a:path>
              </a:pathLst>
            </a:custGeom>
            <a:solidFill>
              <a:srgbClr val="0079A9"/>
            </a:solidFill>
            <a:ln w="9525" cap="flat">
              <a:noFill/>
              <a:prstDash val="solid"/>
              <a:miter/>
            </a:ln>
          </p:spPr>
          <p:txBody>
            <a:bodyPr rtlCol="0" anchor="ctr"/>
            <a:lstStyle/>
            <a:p>
              <a:endParaRPr lang="en-IN"/>
            </a:p>
          </p:txBody>
        </p:sp>
        <p:sp>
          <p:nvSpPr>
            <p:cNvPr id="435" name="Freeform: Shape 434">
              <a:extLst>
                <a:ext uri="{FF2B5EF4-FFF2-40B4-BE49-F238E27FC236}">
                  <a16:creationId xmlns:a16="http://schemas.microsoft.com/office/drawing/2014/main" xmlns="" id="{1B5B3E0A-52C5-F679-D9E5-D00270BA1430}"/>
                </a:ext>
              </a:extLst>
            </p:cNvPr>
            <p:cNvSpPr/>
            <p:nvPr/>
          </p:nvSpPr>
          <p:spPr>
            <a:xfrm>
              <a:off x="5933861" y="3286775"/>
              <a:ext cx="22619" cy="21177"/>
            </a:xfrm>
            <a:custGeom>
              <a:avLst/>
              <a:gdLst>
                <a:gd name="connsiteX0" fmla="*/ 8172 w 22619"/>
                <a:gd name="connsiteY0" fmla="*/ 20361 h 21177"/>
                <a:gd name="connsiteX1" fmla="*/ -57 w 22619"/>
                <a:gd name="connsiteY1" fmla="*/ 8359 h 21177"/>
                <a:gd name="connsiteX2" fmla="*/ 11944 w 22619"/>
                <a:gd name="connsiteY2" fmla="*/ 139 h 21177"/>
                <a:gd name="connsiteX3" fmla="*/ 13982 w 22619"/>
                <a:gd name="connsiteY3" fmla="*/ 739 h 21177"/>
                <a:gd name="connsiteX4" fmla="*/ 22212 w 22619"/>
                <a:gd name="connsiteY4" fmla="*/ 12741 h 21177"/>
                <a:gd name="connsiteX5" fmla="*/ 10210 w 22619"/>
                <a:gd name="connsiteY5" fmla="*/ 20961 h 21177"/>
                <a:gd name="connsiteX6" fmla="*/ 8172 w 22619"/>
                <a:gd name="connsiteY6" fmla="*/ 20361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19" h="21177">
                  <a:moveTo>
                    <a:pt x="8172" y="20361"/>
                  </a:moveTo>
                  <a:cubicBezTo>
                    <a:pt x="2591" y="19323"/>
                    <a:pt x="-1095" y="13951"/>
                    <a:pt x="-57" y="8359"/>
                  </a:cubicBezTo>
                  <a:cubicBezTo>
                    <a:pt x="990" y="2778"/>
                    <a:pt x="6353" y="-908"/>
                    <a:pt x="11944" y="139"/>
                  </a:cubicBezTo>
                  <a:cubicBezTo>
                    <a:pt x="12639" y="263"/>
                    <a:pt x="13325" y="473"/>
                    <a:pt x="13982" y="739"/>
                  </a:cubicBezTo>
                  <a:cubicBezTo>
                    <a:pt x="19564" y="1778"/>
                    <a:pt x="23250" y="7150"/>
                    <a:pt x="22212" y="12741"/>
                  </a:cubicBezTo>
                  <a:cubicBezTo>
                    <a:pt x="21174" y="18323"/>
                    <a:pt x="15802" y="22009"/>
                    <a:pt x="10210" y="20961"/>
                  </a:cubicBezTo>
                  <a:cubicBezTo>
                    <a:pt x="9515" y="20837"/>
                    <a:pt x="8829" y="20628"/>
                    <a:pt x="8172" y="20361"/>
                  </a:cubicBezTo>
                  <a:close/>
                </a:path>
              </a:pathLst>
            </a:custGeom>
            <a:solidFill>
              <a:srgbClr val="0079A9"/>
            </a:solidFill>
            <a:ln w="9525" cap="flat">
              <a:noFill/>
              <a:prstDash val="solid"/>
              <a:miter/>
            </a:ln>
          </p:spPr>
          <p:txBody>
            <a:bodyPr rtlCol="0" anchor="ctr"/>
            <a:lstStyle/>
            <a:p>
              <a:endParaRPr lang="en-IN"/>
            </a:p>
          </p:txBody>
        </p:sp>
        <p:sp>
          <p:nvSpPr>
            <p:cNvPr id="436" name="Freeform: Shape 435">
              <a:extLst>
                <a:ext uri="{FF2B5EF4-FFF2-40B4-BE49-F238E27FC236}">
                  <a16:creationId xmlns:a16="http://schemas.microsoft.com/office/drawing/2014/main" xmlns="" id="{05D53E12-555D-7367-3946-019AC4D9C0AA}"/>
                </a:ext>
              </a:extLst>
            </p:cNvPr>
            <p:cNvSpPr/>
            <p:nvPr/>
          </p:nvSpPr>
          <p:spPr>
            <a:xfrm>
              <a:off x="5931557" y="3328517"/>
              <a:ext cx="8763" cy="8708"/>
            </a:xfrm>
            <a:custGeom>
              <a:avLst/>
              <a:gdLst>
                <a:gd name="connsiteX0" fmla="*/ 2570 w 8763"/>
                <a:gd name="connsiteY0" fmla="*/ 8432 h 8708"/>
                <a:gd name="connsiteX1" fmla="*/ 65 w 8763"/>
                <a:gd name="connsiteY1" fmla="*/ 2764 h 8708"/>
                <a:gd name="connsiteX2" fmla="*/ 5723 w 8763"/>
                <a:gd name="connsiteY2" fmla="*/ 259 h 8708"/>
                <a:gd name="connsiteX3" fmla="*/ 8381 w 8763"/>
                <a:gd name="connsiteY3" fmla="*/ 5479 h 8708"/>
                <a:gd name="connsiteX4" fmla="*/ 2637 w 8763"/>
                <a:gd name="connsiteY4" fmla="*/ 8451 h 8708"/>
                <a:gd name="connsiteX5" fmla="*/ 2570 w 8763"/>
                <a:gd name="connsiteY5" fmla="*/ 8432 h 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3" h="8708">
                  <a:moveTo>
                    <a:pt x="2570" y="8432"/>
                  </a:moveTo>
                  <a:cubicBezTo>
                    <a:pt x="313" y="7555"/>
                    <a:pt x="-811" y="5022"/>
                    <a:pt x="65" y="2764"/>
                  </a:cubicBezTo>
                  <a:cubicBezTo>
                    <a:pt x="932" y="507"/>
                    <a:pt x="3466" y="-617"/>
                    <a:pt x="5723" y="259"/>
                  </a:cubicBezTo>
                  <a:cubicBezTo>
                    <a:pt x="7819" y="1059"/>
                    <a:pt x="8962" y="3317"/>
                    <a:pt x="8381" y="5479"/>
                  </a:cubicBezTo>
                  <a:cubicBezTo>
                    <a:pt x="7619" y="7889"/>
                    <a:pt x="5047" y="9222"/>
                    <a:pt x="2637" y="8451"/>
                  </a:cubicBezTo>
                  <a:cubicBezTo>
                    <a:pt x="2618" y="8451"/>
                    <a:pt x="2589" y="8441"/>
                    <a:pt x="2570" y="8432"/>
                  </a:cubicBezTo>
                  <a:close/>
                </a:path>
              </a:pathLst>
            </a:custGeom>
            <a:solidFill>
              <a:srgbClr val="0079A9"/>
            </a:solidFill>
            <a:ln w="9525" cap="flat">
              <a:noFill/>
              <a:prstDash val="solid"/>
              <a:miter/>
            </a:ln>
          </p:spPr>
          <p:txBody>
            <a:bodyPr rtlCol="0" anchor="ctr"/>
            <a:lstStyle/>
            <a:p>
              <a:endParaRPr lang="en-IN"/>
            </a:p>
          </p:txBody>
        </p:sp>
        <p:sp>
          <p:nvSpPr>
            <p:cNvPr id="437" name="Freeform: Shape 436">
              <a:extLst>
                <a:ext uri="{FF2B5EF4-FFF2-40B4-BE49-F238E27FC236}">
                  <a16:creationId xmlns:a16="http://schemas.microsoft.com/office/drawing/2014/main" xmlns="" id="{2D0381A3-D487-796C-709C-1B243B960783}"/>
                </a:ext>
              </a:extLst>
            </p:cNvPr>
            <p:cNvSpPr/>
            <p:nvPr/>
          </p:nvSpPr>
          <p:spPr>
            <a:xfrm>
              <a:off x="5914718" y="3321202"/>
              <a:ext cx="8400" cy="7891"/>
            </a:xfrm>
            <a:custGeom>
              <a:avLst/>
              <a:gdLst>
                <a:gd name="connsiteX0" fmla="*/ 2932 w 8400"/>
                <a:gd name="connsiteY0" fmla="*/ 7651 h 7891"/>
                <a:gd name="connsiteX1" fmla="*/ -145 w 8400"/>
                <a:gd name="connsiteY1" fmla="*/ 2898 h 7891"/>
                <a:gd name="connsiteX2" fmla="*/ -116 w 8400"/>
                <a:gd name="connsiteY2" fmla="*/ 2793 h 7891"/>
                <a:gd name="connsiteX3" fmla="*/ 4932 w 8400"/>
                <a:gd name="connsiteY3" fmla="*/ 126 h 7891"/>
                <a:gd name="connsiteX4" fmla="*/ 8075 w 8400"/>
                <a:gd name="connsiteY4" fmla="*/ 5079 h 7891"/>
                <a:gd name="connsiteX5" fmla="*/ 2932 w 8400"/>
                <a:gd name="connsiteY5" fmla="*/ 7651 h 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0" h="7891">
                  <a:moveTo>
                    <a:pt x="2932" y="7651"/>
                  </a:moveTo>
                  <a:cubicBezTo>
                    <a:pt x="770" y="7184"/>
                    <a:pt x="-602" y="5060"/>
                    <a:pt x="-145" y="2898"/>
                  </a:cubicBezTo>
                  <a:cubicBezTo>
                    <a:pt x="-135" y="2860"/>
                    <a:pt x="-126" y="2831"/>
                    <a:pt x="-116" y="2793"/>
                  </a:cubicBezTo>
                  <a:cubicBezTo>
                    <a:pt x="570" y="688"/>
                    <a:pt x="2808" y="-493"/>
                    <a:pt x="4932" y="126"/>
                  </a:cubicBezTo>
                  <a:cubicBezTo>
                    <a:pt x="7151" y="650"/>
                    <a:pt x="8552" y="2850"/>
                    <a:pt x="8075" y="5079"/>
                  </a:cubicBezTo>
                  <a:cubicBezTo>
                    <a:pt x="7351" y="7193"/>
                    <a:pt x="5066" y="8346"/>
                    <a:pt x="2932" y="7651"/>
                  </a:cubicBezTo>
                  <a:close/>
                </a:path>
              </a:pathLst>
            </a:custGeom>
            <a:solidFill>
              <a:srgbClr val="0079A9"/>
            </a:solidFill>
            <a:ln w="9525" cap="flat">
              <a:noFill/>
              <a:prstDash val="solid"/>
              <a:miter/>
            </a:ln>
          </p:spPr>
          <p:txBody>
            <a:bodyPr rtlCol="0" anchor="ctr"/>
            <a:lstStyle/>
            <a:p>
              <a:endParaRPr lang="en-IN"/>
            </a:p>
          </p:txBody>
        </p:sp>
        <p:sp>
          <p:nvSpPr>
            <p:cNvPr id="438" name="Freeform: Shape 437">
              <a:extLst>
                <a:ext uri="{FF2B5EF4-FFF2-40B4-BE49-F238E27FC236}">
                  <a16:creationId xmlns:a16="http://schemas.microsoft.com/office/drawing/2014/main" xmlns="" id="{2745458F-A390-3E3A-5DA0-BA89C2DC404B}"/>
                </a:ext>
              </a:extLst>
            </p:cNvPr>
            <p:cNvSpPr/>
            <p:nvPr/>
          </p:nvSpPr>
          <p:spPr>
            <a:xfrm>
              <a:off x="5902308" y="3305811"/>
              <a:ext cx="13248" cy="12434"/>
            </a:xfrm>
            <a:custGeom>
              <a:avLst/>
              <a:gdLst>
                <a:gd name="connsiteX0" fmla="*/ 4960 w 13248"/>
                <a:gd name="connsiteY0" fmla="*/ 12088 h 12434"/>
                <a:gd name="connsiteX1" fmla="*/ -165 w 13248"/>
                <a:gd name="connsiteY1" fmla="*/ 5153 h 12434"/>
                <a:gd name="connsiteX2" fmla="*/ 6779 w 13248"/>
                <a:gd name="connsiteY2" fmla="*/ 29 h 12434"/>
                <a:gd name="connsiteX3" fmla="*/ 8293 w 13248"/>
                <a:gd name="connsiteY3" fmla="*/ 467 h 12434"/>
                <a:gd name="connsiteX4" fmla="*/ 12865 w 13248"/>
                <a:gd name="connsiteY4" fmla="*/ 8087 h 12434"/>
                <a:gd name="connsiteX5" fmla="*/ 4960 w 13248"/>
                <a:gd name="connsiteY5" fmla="*/ 12088 h 12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48" h="12434">
                  <a:moveTo>
                    <a:pt x="4960" y="12088"/>
                  </a:moveTo>
                  <a:cubicBezTo>
                    <a:pt x="1626" y="11583"/>
                    <a:pt x="-660" y="8478"/>
                    <a:pt x="-165" y="5153"/>
                  </a:cubicBezTo>
                  <a:cubicBezTo>
                    <a:pt x="340" y="1820"/>
                    <a:pt x="3445" y="-467"/>
                    <a:pt x="6779" y="29"/>
                  </a:cubicBezTo>
                  <a:cubicBezTo>
                    <a:pt x="7293" y="115"/>
                    <a:pt x="7807" y="257"/>
                    <a:pt x="8293" y="467"/>
                  </a:cubicBezTo>
                  <a:cubicBezTo>
                    <a:pt x="11598" y="1401"/>
                    <a:pt x="13599" y="4734"/>
                    <a:pt x="12865" y="8087"/>
                  </a:cubicBezTo>
                  <a:cubicBezTo>
                    <a:pt x="11779" y="11364"/>
                    <a:pt x="8246" y="13154"/>
                    <a:pt x="4960" y="12088"/>
                  </a:cubicBezTo>
                  <a:close/>
                </a:path>
              </a:pathLst>
            </a:custGeom>
            <a:solidFill>
              <a:srgbClr val="0079A9"/>
            </a:solidFill>
            <a:ln w="9525" cap="flat">
              <a:noFill/>
              <a:prstDash val="solid"/>
              <a:miter/>
            </a:ln>
          </p:spPr>
          <p:txBody>
            <a:bodyPr rtlCol="0" anchor="ctr"/>
            <a:lstStyle/>
            <a:p>
              <a:endParaRPr lang="en-IN"/>
            </a:p>
          </p:txBody>
        </p:sp>
        <p:sp>
          <p:nvSpPr>
            <p:cNvPr id="439" name="Freeform: Shape 438">
              <a:extLst>
                <a:ext uri="{FF2B5EF4-FFF2-40B4-BE49-F238E27FC236}">
                  <a16:creationId xmlns:a16="http://schemas.microsoft.com/office/drawing/2014/main" xmlns="" id="{9C293971-E9B0-0947-40F6-DB26DDF2AE20}"/>
                </a:ext>
              </a:extLst>
            </p:cNvPr>
            <p:cNvSpPr/>
            <p:nvPr/>
          </p:nvSpPr>
          <p:spPr>
            <a:xfrm>
              <a:off x="5907910" y="3284572"/>
              <a:ext cx="16250" cy="16194"/>
            </a:xfrm>
            <a:custGeom>
              <a:avLst/>
              <a:gdLst>
                <a:gd name="connsiteX0" fmla="*/ 5548 w 16250"/>
                <a:gd name="connsiteY0" fmla="*/ 15801 h 16194"/>
                <a:gd name="connsiteX1" fmla="*/ 23 w 16250"/>
                <a:gd name="connsiteY1" fmla="*/ 6276 h 16194"/>
                <a:gd name="connsiteX2" fmla="*/ 9701 w 16250"/>
                <a:gd name="connsiteY2" fmla="*/ 161 h 16194"/>
                <a:gd name="connsiteX3" fmla="*/ 15816 w 16250"/>
                <a:gd name="connsiteY3" fmla="*/ 9848 h 16194"/>
                <a:gd name="connsiteX4" fmla="*/ 6139 w 16250"/>
                <a:gd name="connsiteY4" fmla="*/ 15953 h 16194"/>
                <a:gd name="connsiteX5" fmla="*/ 5548 w 16250"/>
                <a:gd name="connsiteY5" fmla="*/ 15801 h 1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50" h="16194">
                  <a:moveTo>
                    <a:pt x="5548" y="15801"/>
                  </a:moveTo>
                  <a:cubicBezTo>
                    <a:pt x="1405" y="14686"/>
                    <a:pt x="-1062" y="10429"/>
                    <a:pt x="23" y="6276"/>
                  </a:cubicBezTo>
                  <a:cubicBezTo>
                    <a:pt x="1005" y="1913"/>
                    <a:pt x="5348" y="-820"/>
                    <a:pt x="9701" y="161"/>
                  </a:cubicBezTo>
                  <a:cubicBezTo>
                    <a:pt x="14063" y="1151"/>
                    <a:pt x="16807" y="5485"/>
                    <a:pt x="15816" y="9848"/>
                  </a:cubicBezTo>
                  <a:cubicBezTo>
                    <a:pt x="14835" y="14210"/>
                    <a:pt x="10501" y="16944"/>
                    <a:pt x="6139" y="15953"/>
                  </a:cubicBezTo>
                  <a:cubicBezTo>
                    <a:pt x="5939" y="15915"/>
                    <a:pt x="5739" y="15858"/>
                    <a:pt x="5548" y="15801"/>
                  </a:cubicBezTo>
                  <a:close/>
                </a:path>
              </a:pathLst>
            </a:custGeom>
            <a:solidFill>
              <a:srgbClr val="0079A9"/>
            </a:solidFill>
            <a:ln w="9525" cap="flat">
              <a:noFill/>
              <a:prstDash val="solid"/>
              <a:miter/>
            </a:ln>
          </p:spPr>
          <p:txBody>
            <a:bodyPr rtlCol="0" anchor="ctr"/>
            <a:lstStyle/>
            <a:p>
              <a:endParaRPr lang="en-IN"/>
            </a:p>
          </p:txBody>
        </p:sp>
        <p:sp>
          <p:nvSpPr>
            <p:cNvPr id="440" name="Freeform: Shape 439">
              <a:extLst>
                <a:ext uri="{FF2B5EF4-FFF2-40B4-BE49-F238E27FC236}">
                  <a16:creationId xmlns:a16="http://schemas.microsoft.com/office/drawing/2014/main" xmlns="" id="{48E738A0-8EC7-BB58-8232-922ECF077326}"/>
                </a:ext>
              </a:extLst>
            </p:cNvPr>
            <p:cNvSpPr/>
            <p:nvPr/>
          </p:nvSpPr>
          <p:spPr>
            <a:xfrm>
              <a:off x="5931871" y="3266000"/>
              <a:ext cx="15086" cy="15053"/>
            </a:xfrm>
            <a:custGeom>
              <a:avLst/>
              <a:gdLst>
                <a:gd name="connsiteX0" fmla="*/ 5305 w 15086"/>
                <a:gd name="connsiteY0" fmla="*/ 14656 h 15053"/>
                <a:gd name="connsiteX1" fmla="*/ 66 w 15086"/>
                <a:gd name="connsiteY1" fmla="*/ 5131 h 15053"/>
                <a:gd name="connsiteX2" fmla="*/ 9591 w 15086"/>
                <a:gd name="connsiteY2" fmla="*/ 273 h 15053"/>
                <a:gd name="connsiteX3" fmla="*/ 14496 w 15086"/>
                <a:gd name="connsiteY3" fmla="*/ 9751 h 15053"/>
                <a:gd name="connsiteX4" fmla="*/ 5019 w 15086"/>
                <a:gd name="connsiteY4" fmla="*/ 14656 h 15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6" h="15053">
                  <a:moveTo>
                    <a:pt x="5305" y="14656"/>
                  </a:moveTo>
                  <a:cubicBezTo>
                    <a:pt x="1237" y="13456"/>
                    <a:pt x="-1096" y="9208"/>
                    <a:pt x="66" y="5131"/>
                  </a:cubicBezTo>
                  <a:cubicBezTo>
                    <a:pt x="1457" y="1254"/>
                    <a:pt x="5628" y="-879"/>
                    <a:pt x="9591" y="273"/>
                  </a:cubicBezTo>
                  <a:cubicBezTo>
                    <a:pt x="13563" y="1540"/>
                    <a:pt x="15763" y="5779"/>
                    <a:pt x="14496" y="9751"/>
                  </a:cubicBezTo>
                  <a:cubicBezTo>
                    <a:pt x="13229" y="13723"/>
                    <a:pt x="8991" y="15923"/>
                    <a:pt x="5019" y="14656"/>
                  </a:cubicBezTo>
                  <a:close/>
                </a:path>
              </a:pathLst>
            </a:custGeom>
            <a:solidFill>
              <a:srgbClr val="0079A9"/>
            </a:solidFill>
            <a:ln w="9525" cap="flat">
              <a:noFill/>
              <a:prstDash val="solid"/>
              <a:miter/>
            </a:ln>
          </p:spPr>
          <p:txBody>
            <a:bodyPr rtlCol="0" anchor="ctr"/>
            <a:lstStyle/>
            <a:p>
              <a:endParaRPr lang="en-IN"/>
            </a:p>
          </p:txBody>
        </p:sp>
        <p:sp>
          <p:nvSpPr>
            <p:cNvPr id="441" name="Freeform: Shape 440">
              <a:extLst>
                <a:ext uri="{FF2B5EF4-FFF2-40B4-BE49-F238E27FC236}">
                  <a16:creationId xmlns:a16="http://schemas.microsoft.com/office/drawing/2014/main" xmlns="" id="{6984776C-742F-0B5C-9034-369A9FE78FC7}"/>
                </a:ext>
              </a:extLst>
            </p:cNvPr>
            <p:cNvSpPr/>
            <p:nvPr/>
          </p:nvSpPr>
          <p:spPr>
            <a:xfrm>
              <a:off x="5920424" y="3267730"/>
              <a:ext cx="5906" cy="5881"/>
            </a:xfrm>
            <a:custGeom>
              <a:avLst/>
              <a:gdLst>
                <a:gd name="connsiteX0" fmla="*/ 1702 w 5906"/>
                <a:gd name="connsiteY0" fmla="*/ 5687 h 5881"/>
                <a:gd name="connsiteX1" fmla="*/ -50 w 5906"/>
                <a:gd name="connsiteY1" fmla="*/ 1896 h 5881"/>
                <a:gd name="connsiteX2" fmla="*/ 3741 w 5906"/>
                <a:gd name="connsiteY2" fmla="*/ 144 h 5881"/>
                <a:gd name="connsiteX3" fmla="*/ 5512 w 5906"/>
                <a:gd name="connsiteY3" fmla="*/ 3877 h 5881"/>
                <a:gd name="connsiteX4" fmla="*/ 1702 w 5906"/>
                <a:gd name="connsiteY4" fmla="*/ 5687 h 5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6" h="5881">
                  <a:moveTo>
                    <a:pt x="1702" y="5687"/>
                  </a:moveTo>
                  <a:cubicBezTo>
                    <a:pt x="169" y="5125"/>
                    <a:pt x="-612" y="3430"/>
                    <a:pt x="-50" y="1896"/>
                  </a:cubicBezTo>
                  <a:cubicBezTo>
                    <a:pt x="512" y="363"/>
                    <a:pt x="2207" y="-418"/>
                    <a:pt x="3741" y="144"/>
                  </a:cubicBezTo>
                  <a:cubicBezTo>
                    <a:pt x="5246" y="696"/>
                    <a:pt x="6036" y="2353"/>
                    <a:pt x="5512" y="3877"/>
                  </a:cubicBezTo>
                  <a:cubicBezTo>
                    <a:pt x="4931" y="5401"/>
                    <a:pt x="3255" y="6201"/>
                    <a:pt x="1702" y="5687"/>
                  </a:cubicBezTo>
                  <a:close/>
                </a:path>
              </a:pathLst>
            </a:custGeom>
            <a:solidFill>
              <a:srgbClr val="0079A9"/>
            </a:solidFill>
            <a:ln w="9525" cap="flat">
              <a:noFill/>
              <a:prstDash val="solid"/>
              <a:miter/>
            </a:ln>
          </p:spPr>
          <p:txBody>
            <a:bodyPr rtlCol="0" anchor="ctr"/>
            <a:lstStyle/>
            <a:p>
              <a:endParaRPr lang="en-IN"/>
            </a:p>
          </p:txBody>
        </p:sp>
        <p:sp>
          <p:nvSpPr>
            <p:cNvPr id="442" name="Freeform: Shape 441">
              <a:extLst>
                <a:ext uri="{FF2B5EF4-FFF2-40B4-BE49-F238E27FC236}">
                  <a16:creationId xmlns:a16="http://schemas.microsoft.com/office/drawing/2014/main" xmlns="" id="{D1563302-D4E3-D775-21CF-56309B3C30DB}"/>
                </a:ext>
              </a:extLst>
            </p:cNvPr>
            <p:cNvSpPr/>
            <p:nvPr/>
          </p:nvSpPr>
          <p:spPr>
            <a:xfrm>
              <a:off x="6008288" y="3320060"/>
              <a:ext cx="11051" cy="10868"/>
            </a:xfrm>
            <a:custGeom>
              <a:avLst/>
              <a:gdLst>
                <a:gd name="connsiteX0" fmla="*/ 2992 w 11051"/>
                <a:gd name="connsiteY0" fmla="*/ 10507 h 10868"/>
                <a:gd name="connsiteX1" fmla="*/ 268 w 11051"/>
                <a:gd name="connsiteY1" fmla="*/ 3183 h 10868"/>
                <a:gd name="connsiteX2" fmla="*/ 7593 w 11051"/>
                <a:gd name="connsiteY2" fmla="*/ 468 h 10868"/>
                <a:gd name="connsiteX3" fmla="*/ 10613 w 11051"/>
                <a:gd name="connsiteY3" fmla="*/ 6983 h 10868"/>
                <a:gd name="connsiteX4" fmla="*/ 2992 w 11051"/>
                <a:gd name="connsiteY4" fmla="*/ 10507 h 10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1" h="10868">
                  <a:moveTo>
                    <a:pt x="2992" y="10507"/>
                  </a:moveTo>
                  <a:cubicBezTo>
                    <a:pt x="221" y="9241"/>
                    <a:pt x="-999" y="5954"/>
                    <a:pt x="268" y="3183"/>
                  </a:cubicBezTo>
                  <a:cubicBezTo>
                    <a:pt x="1545" y="411"/>
                    <a:pt x="4821" y="-808"/>
                    <a:pt x="7593" y="468"/>
                  </a:cubicBezTo>
                  <a:cubicBezTo>
                    <a:pt x="10070" y="1602"/>
                    <a:pt x="11346" y="4364"/>
                    <a:pt x="10613" y="6983"/>
                  </a:cubicBezTo>
                  <a:cubicBezTo>
                    <a:pt x="9412" y="10002"/>
                    <a:pt x="6069" y="11546"/>
                    <a:pt x="2992" y="10507"/>
                  </a:cubicBezTo>
                  <a:close/>
                </a:path>
              </a:pathLst>
            </a:custGeom>
            <a:solidFill>
              <a:srgbClr val="0079A9"/>
            </a:solidFill>
            <a:ln w="9525" cap="flat">
              <a:noFill/>
              <a:prstDash val="solid"/>
              <a:miter/>
            </a:ln>
          </p:spPr>
          <p:txBody>
            <a:bodyPr rtlCol="0" anchor="ctr"/>
            <a:lstStyle/>
            <a:p>
              <a:endParaRPr lang="en-IN"/>
            </a:p>
          </p:txBody>
        </p:sp>
        <p:sp>
          <p:nvSpPr>
            <p:cNvPr id="443" name="Freeform: Shape 442">
              <a:extLst>
                <a:ext uri="{FF2B5EF4-FFF2-40B4-BE49-F238E27FC236}">
                  <a16:creationId xmlns:a16="http://schemas.microsoft.com/office/drawing/2014/main" xmlns="" id="{BC9D2645-A168-E6B5-F9D5-1ED2A9595F28}"/>
                </a:ext>
              </a:extLst>
            </p:cNvPr>
            <p:cNvSpPr/>
            <p:nvPr/>
          </p:nvSpPr>
          <p:spPr>
            <a:xfrm>
              <a:off x="6006180" y="3294200"/>
              <a:ext cx="15211" cy="14673"/>
            </a:xfrm>
            <a:custGeom>
              <a:avLst/>
              <a:gdLst>
                <a:gd name="connsiteX0" fmla="*/ 5291 w 15211"/>
                <a:gd name="connsiteY0" fmla="*/ 14174 h 14673"/>
                <a:gd name="connsiteX1" fmla="*/ -62 w 15211"/>
                <a:gd name="connsiteY1" fmla="*/ 5763 h 14673"/>
                <a:gd name="connsiteX2" fmla="*/ 52 w 15211"/>
                <a:gd name="connsiteY2" fmla="*/ 5315 h 14673"/>
                <a:gd name="connsiteX3" fmla="*/ 9625 w 15211"/>
                <a:gd name="connsiteY3" fmla="*/ 315 h 14673"/>
                <a:gd name="connsiteX4" fmla="*/ 14625 w 15211"/>
                <a:gd name="connsiteY4" fmla="*/ 9887 h 14673"/>
                <a:gd name="connsiteX5" fmla="*/ 5338 w 15211"/>
                <a:gd name="connsiteY5" fmla="*/ 14193 h 14673"/>
                <a:gd name="connsiteX6" fmla="*/ 5291 w 15211"/>
                <a:gd name="connsiteY6" fmla="*/ 14174 h 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1" h="14673">
                  <a:moveTo>
                    <a:pt x="5291" y="14174"/>
                  </a:moveTo>
                  <a:cubicBezTo>
                    <a:pt x="1490" y="13326"/>
                    <a:pt x="-910" y="9563"/>
                    <a:pt x="-62" y="5763"/>
                  </a:cubicBezTo>
                  <a:cubicBezTo>
                    <a:pt x="-34" y="5611"/>
                    <a:pt x="4" y="5468"/>
                    <a:pt x="52" y="5315"/>
                  </a:cubicBezTo>
                  <a:cubicBezTo>
                    <a:pt x="1319" y="1296"/>
                    <a:pt x="5605" y="-952"/>
                    <a:pt x="9625" y="315"/>
                  </a:cubicBezTo>
                  <a:cubicBezTo>
                    <a:pt x="13654" y="1582"/>
                    <a:pt x="15892" y="5868"/>
                    <a:pt x="14625" y="9887"/>
                  </a:cubicBezTo>
                  <a:cubicBezTo>
                    <a:pt x="13244" y="13640"/>
                    <a:pt x="9091" y="15564"/>
                    <a:pt x="5338" y="14193"/>
                  </a:cubicBezTo>
                  <a:cubicBezTo>
                    <a:pt x="5319" y="14183"/>
                    <a:pt x="5310" y="14183"/>
                    <a:pt x="5291" y="14174"/>
                  </a:cubicBezTo>
                  <a:close/>
                </a:path>
              </a:pathLst>
            </a:custGeom>
            <a:solidFill>
              <a:srgbClr val="0079A9"/>
            </a:solidFill>
            <a:ln w="9525" cap="flat">
              <a:noFill/>
              <a:prstDash val="solid"/>
              <a:miter/>
            </a:ln>
          </p:spPr>
          <p:txBody>
            <a:bodyPr rtlCol="0" anchor="ctr"/>
            <a:lstStyle/>
            <a:p>
              <a:endParaRPr lang="en-IN"/>
            </a:p>
          </p:txBody>
        </p:sp>
        <p:sp>
          <p:nvSpPr>
            <p:cNvPr id="444" name="Freeform: Shape 443">
              <a:extLst>
                <a:ext uri="{FF2B5EF4-FFF2-40B4-BE49-F238E27FC236}">
                  <a16:creationId xmlns:a16="http://schemas.microsoft.com/office/drawing/2014/main" xmlns="" id="{BBDFBA21-E62B-B51C-6A7D-ABBC1458FC9D}"/>
                </a:ext>
              </a:extLst>
            </p:cNvPr>
            <p:cNvSpPr/>
            <p:nvPr/>
          </p:nvSpPr>
          <p:spPr>
            <a:xfrm>
              <a:off x="5884237" y="3271462"/>
              <a:ext cx="11651" cy="10557"/>
            </a:xfrm>
            <a:custGeom>
              <a:avLst/>
              <a:gdLst>
                <a:gd name="connsiteX0" fmla="*/ 4743 w 11651"/>
                <a:gd name="connsiteY0" fmla="*/ 10242 h 10557"/>
                <a:gd name="connsiteX1" fmla="*/ -230 w 11651"/>
                <a:gd name="connsiteY1" fmla="*/ 4936 h 10557"/>
                <a:gd name="connsiteX2" fmla="*/ 5076 w 11651"/>
                <a:gd name="connsiteY2" fmla="*/ -36 h 10557"/>
                <a:gd name="connsiteX3" fmla="*/ 7600 w 11651"/>
                <a:gd name="connsiteY3" fmla="*/ 717 h 10557"/>
                <a:gd name="connsiteX4" fmla="*/ 11219 w 11651"/>
                <a:gd name="connsiteY4" fmla="*/ 7175 h 10557"/>
                <a:gd name="connsiteX5" fmla="*/ 11219 w 11651"/>
                <a:gd name="connsiteY5" fmla="*/ 7194 h 10557"/>
                <a:gd name="connsiteX6" fmla="*/ 4743 w 11651"/>
                <a:gd name="connsiteY6" fmla="*/ 10242 h 1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51" h="10557">
                  <a:moveTo>
                    <a:pt x="4743" y="10242"/>
                  </a:moveTo>
                  <a:cubicBezTo>
                    <a:pt x="1904" y="10147"/>
                    <a:pt x="-325" y="7775"/>
                    <a:pt x="-230" y="4936"/>
                  </a:cubicBezTo>
                  <a:cubicBezTo>
                    <a:pt x="-134" y="2098"/>
                    <a:pt x="2237" y="-131"/>
                    <a:pt x="5076" y="-36"/>
                  </a:cubicBezTo>
                  <a:cubicBezTo>
                    <a:pt x="5971" y="-7"/>
                    <a:pt x="6838" y="250"/>
                    <a:pt x="7600" y="717"/>
                  </a:cubicBezTo>
                  <a:cubicBezTo>
                    <a:pt x="10381" y="1498"/>
                    <a:pt x="12010" y="4393"/>
                    <a:pt x="11219" y="7175"/>
                  </a:cubicBezTo>
                  <a:cubicBezTo>
                    <a:pt x="11219" y="7184"/>
                    <a:pt x="11219" y="7184"/>
                    <a:pt x="11219" y="7194"/>
                  </a:cubicBezTo>
                  <a:cubicBezTo>
                    <a:pt x="10238" y="9794"/>
                    <a:pt x="7371" y="11137"/>
                    <a:pt x="4743" y="10242"/>
                  </a:cubicBezTo>
                  <a:close/>
                </a:path>
              </a:pathLst>
            </a:custGeom>
            <a:solidFill>
              <a:srgbClr val="0079A9"/>
            </a:solidFill>
            <a:ln w="9525" cap="flat">
              <a:noFill/>
              <a:prstDash val="solid"/>
              <a:miter/>
            </a:ln>
          </p:spPr>
          <p:txBody>
            <a:bodyPr rtlCol="0" anchor="ctr"/>
            <a:lstStyle/>
            <a:p>
              <a:endParaRPr lang="en-IN"/>
            </a:p>
          </p:txBody>
        </p:sp>
        <p:sp>
          <p:nvSpPr>
            <p:cNvPr id="445" name="Freeform: Shape 444">
              <a:extLst>
                <a:ext uri="{FF2B5EF4-FFF2-40B4-BE49-F238E27FC236}">
                  <a16:creationId xmlns:a16="http://schemas.microsoft.com/office/drawing/2014/main" xmlns="" id="{C95EDEA3-47D9-42D6-F14C-88B69E5BCE30}"/>
                </a:ext>
              </a:extLst>
            </p:cNvPr>
            <p:cNvSpPr/>
            <p:nvPr/>
          </p:nvSpPr>
          <p:spPr>
            <a:xfrm>
              <a:off x="5899545" y="3270215"/>
              <a:ext cx="15525" cy="15041"/>
            </a:xfrm>
            <a:custGeom>
              <a:avLst/>
              <a:gdLst>
                <a:gd name="connsiteX0" fmla="*/ 5532 w 15525"/>
                <a:gd name="connsiteY0" fmla="*/ 14632 h 15041"/>
                <a:gd name="connsiteX1" fmla="*/ -40 w 15525"/>
                <a:gd name="connsiteY1" fmla="*/ 5726 h 15041"/>
                <a:gd name="connsiteX2" fmla="*/ 8866 w 15525"/>
                <a:gd name="connsiteY2" fmla="*/ 154 h 15041"/>
                <a:gd name="connsiteX3" fmla="*/ 9818 w 15525"/>
                <a:gd name="connsiteY3" fmla="*/ 439 h 15041"/>
                <a:gd name="connsiteX4" fmla="*/ 14981 w 15525"/>
                <a:gd name="connsiteY4" fmla="*/ 9898 h 15041"/>
                <a:gd name="connsiteX5" fmla="*/ 14962 w 15525"/>
                <a:gd name="connsiteY5" fmla="*/ 9964 h 15041"/>
                <a:gd name="connsiteX6" fmla="*/ 5532 w 15525"/>
                <a:gd name="connsiteY6" fmla="*/ 14632 h 1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25" h="15041">
                  <a:moveTo>
                    <a:pt x="5532" y="14632"/>
                  </a:moveTo>
                  <a:cubicBezTo>
                    <a:pt x="1531" y="13708"/>
                    <a:pt x="-964" y="9726"/>
                    <a:pt x="-40" y="5726"/>
                  </a:cubicBezTo>
                  <a:cubicBezTo>
                    <a:pt x="874" y="1725"/>
                    <a:pt x="4865" y="-770"/>
                    <a:pt x="8866" y="154"/>
                  </a:cubicBezTo>
                  <a:cubicBezTo>
                    <a:pt x="9189" y="230"/>
                    <a:pt x="9504" y="325"/>
                    <a:pt x="9818" y="439"/>
                  </a:cubicBezTo>
                  <a:cubicBezTo>
                    <a:pt x="13857" y="1630"/>
                    <a:pt x="16171" y="5859"/>
                    <a:pt x="14981" y="9898"/>
                  </a:cubicBezTo>
                  <a:cubicBezTo>
                    <a:pt x="14971" y="9917"/>
                    <a:pt x="14971" y="9945"/>
                    <a:pt x="14962" y="9964"/>
                  </a:cubicBezTo>
                  <a:cubicBezTo>
                    <a:pt x="13609" y="13822"/>
                    <a:pt x="9418" y="15898"/>
                    <a:pt x="5532" y="14632"/>
                  </a:cubicBezTo>
                  <a:close/>
                </a:path>
              </a:pathLst>
            </a:custGeom>
            <a:solidFill>
              <a:srgbClr val="0079A9"/>
            </a:solidFill>
            <a:ln w="9525" cap="flat">
              <a:noFill/>
              <a:prstDash val="solid"/>
              <a:miter/>
            </a:ln>
          </p:spPr>
          <p:txBody>
            <a:bodyPr rtlCol="0" anchor="ctr"/>
            <a:lstStyle/>
            <a:p>
              <a:endParaRPr lang="en-IN"/>
            </a:p>
          </p:txBody>
        </p:sp>
        <p:sp>
          <p:nvSpPr>
            <p:cNvPr id="446" name="Freeform: Shape 445">
              <a:extLst>
                <a:ext uri="{FF2B5EF4-FFF2-40B4-BE49-F238E27FC236}">
                  <a16:creationId xmlns:a16="http://schemas.microsoft.com/office/drawing/2014/main" xmlns="" id="{9133C494-E03B-2B0E-2563-04436EA4D973}"/>
                </a:ext>
              </a:extLst>
            </p:cNvPr>
            <p:cNvSpPr/>
            <p:nvPr/>
          </p:nvSpPr>
          <p:spPr>
            <a:xfrm>
              <a:off x="5901365" y="3256610"/>
              <a:ext cx="10670" cy="10621"/>
            </a:xfrm>
            <a:custGeom>
              <a:avLst/>
              <a:gdLst>
                <a:gd name="connsiteX0" fmla="*/ 3331 w 10670"/>
                <a:gd name="connsiteY0" fmla="*/ 10330 h 10621"/>
                <a:gd name="connsiteX1" fmla="*/ 73 w 10670"/>
                <a:gd name="connsiteY1" fmla="*/ 3529 h 10621"/>
                <a:gd name="connsiteX2" fmla="*/ 6874 w 10670"/>
                <a:gd name="connsiteY2" fmla="*/ 262 h 10621"/>
                <a:gd name="connsiteX3" fmla="*/ 10189 w 10670"/>
                <a:gd name="connsiteY3" fmla="*/ 6901 h 10621"/>
                <a:gd name="connsiteX4" fmla="*/ 3331 w 10670"/>
                <a:gd name="connsiteY4" fmla="*/ 10330 h 1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0" h="10621">
                  <a:moveTo>
                    <a:pt x="3331" y="10330"/>
                  </a:moveTo>
                  <a:cubicBezTo>
                    <a:pt x="550" y="9349"/>
                    <a:pt x="-908" y="6311"/>
                    <a:pt x="73" y="3529"/>
                  </a:cubicBezTo>
                  <a:cubicBezTo>
                    <a:pt x="1045" y="748"/>
                    <a:pt x="4093" y="-709"/>
                    <a:pt x="6874" y="262"/>
                  </a:cubicBezTo>
                  <a:cubicBezTo>
                    <a:pt x="9589" y="1224"/>
                    <a:pt x="11056" y="4158"/>
                    <a:pt x="10189" y="6901"/>
                  </a:cubicBezTo>
                  <a:cubicBezTo>
                    <a:pt x="9198" y="9702"/>
                    <a:pt x="6169" y="11216"/>
                    <a:pt x="3331" y="10330"/>
                  </a:cubicBezTo>
                  <a:close/>
                </a:path>
              </a:pathLst>
            </a:custGeom>
            <a:solidFill>
              <a:srgbClr val="0079A9"/>
            </a:solidFill>
            <a:ln w="9525" cap="flat">
              <a:noFill/>
              <a:prstDash val="solid"/>
              <a:miter/>
            </a:ln>
          </p:spPr>
          <p:txBody>
            <a:bodyPr rtlCol="0" anchor="ctr"/>
            <a:lstStyle/>
            <a:p>
              <a:endParaRPr lang="en-IN"/>
            </a:p>
          </p:txBody>
        </p:sp>
        <p:sp>
          <p:nvSpPr>
            <p:cNvPr id="447" name="Freeform: Shape 446">
              <a:extLst>
                <a:ext uri="{FF2B5EF4-FFF2-40B4-BE49-F238E27FC236}">
                  <a16:creationId xmlns:a16="http://schemas.microsoft.com/office/drawing/2014/main" xmlns="" id="{1935148A-DA6E-767B-AA9D-5C412BB07069}"/>
                </a:ext>
              </a:extLst>
            </p:cNvPr>
            <p:cNvSpPr/>
            <p:nvPr/>
          </p:nvSpPr>
          <p:spPr>
            <a:xfrm>
              <a:off x="5582743" y="3291649"/>
              <a:ext cx="423541" cy="178688"/>
            </a:xfrm>
            <a:custGeom>
              <a:avLst/>
              <a:gdLst>
                <a:gd name="connsiteX0" fmla="*/ 32106 w 423541"/>
                <a:gd name="connsiteY0" fmla="*/ -39 h 178688"/>
                <a:gd name="connsiteX1" fmla="*/ 410058 w 423541"/>
                <a:gd name="connsiteY1" fmla="*/ 88449 h 178688"/>
                <a:gd name="connsiteX2" fmla="*/ 414726 w 423541"/>
                <a:gd name="connsiteY2" fmla="*/ 99212 h 178688"/>
                <a:gd name="connsiteX3" fmla="*/ 421965 w 423541"/>
                <a:gd name="connsiteY3" fmla="*/ 123215 h 178688"/>
                <a:gd name="connsiteX4" fmla="*/ 421203 w 423541"/>
                <a:gd name="connsiteY4" fmla="*/ 148456 h 178688"/>
                <a:gd name="connsiteX5" fmla="*/ 418059 w 423541"/>
                <a:gd name="connsiteY5" fmla="*/ 154647 h 178688"/>
                <a:gd name="connsiteX6" fmla="*/ 413583 w 423541"/>
                <a:gd name="connsiteY6" fmla="*/ 162363 h 178688"/>
                <a:gd name="connsiteX7" fmla="*/ 398629 w 423541"/>
                <a:gd name="connsiteY7" fmla="*/ 178650 h 178688"/>
                <a:gd name="connsiteX8" fmla="*/ 6294 w 423541"/>
                <a:gd name="connsiteY8" fmla="*/ 175412 h 178688"/>
                <a:gd name="connsiteX9" fmla="*/ 5341 w 423541"/>
                <a:gd name="connsiteY9" fmla="*/ 171125 h 178688"/>
                <a:gd name="connsiteX10" fmla="*/ 3150 w 423541"/>
                <a:gd name="connsiteY10" fmla="*/ 158934 h 178688"/>
                <a:gd name="connsiteX11" fmla="*/ -183 w 423541"/>
                <a:gd name="connsiteY11" fmla="*/ 114738 h 178688"/>
                <a:gd name="connsiteX12" fmla="*/ 1626 w 423541"/>
                <a:gd name="connsiteY12" fmla="*/ 84639 h 178688"/>
                <a:gd name="connsiteX13" fmla="*/ 7437 w 423541"/>
                <a:gd name="connsiteY13" fmla="*/ 54158 h 178688"/>
                <a:gd name="connsiteX14" fmla="*/ 17533 w 423541"/>
                <a:gd name="connsiteY14" fmla="*/ 25583 h 178688"/>
                <a:gd name="connsiteX15" fmla="*/ 24105 w 423541"/>
                <a:gd name="connsiteY15" fmla="*/ 12153 h 178688"/>
                <a:gd name="connsiteX16" fmla="*/ 32106 w 423541"/>
                <a:gd name="connsiteY16" fmla="*/ -39 h 17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3541" h="178688">
                  <a:moveTo>
                    <a:pt x="32106" y="-39"/>
                  </a:moveTo>
                  <a:lnTo>
                    <a:pt x="410058" y="88449"/>
                  </a:lnTo>
                  <a:cubicBezTo>
                    <a:pt x="410058" y="88449"/>
                    <a:pt x="412154" y="92735"/>
                    <a:pt x="414726" y="99212"/>
                  </a:cubicBezTo>
                  <a:cubicBezTo>
                    <a:pt x="418126" y="106879"/>
                    <a:pt x="420555" y="114947"/>
                    <a:pt x="421965" y="123215"/>
                  </a:cubicBezTo>
                  <a:cubicBezTo>
                    <a:pt x="423984" y="131540"/>
                    <a:pt x="423727" y="140265"/>
                    <a:pt x="421203" y="148456"/>
                  </a:cubicBezTo>
                  <a:cubicBezTo>
                    <a:pt x="420384" y="150628"/>
                    <a:pt x="419336" y="152704"/>
                    <a:pt x="418059" y="154647"/>
                  </a:cubicBezTo>
                  <a:cubicBezTo>
                    <a:pt x="416726" y="156743"/>
                    <a:pt x="415392" y="159791"/>
                    <a:pt x="413583" y="162363"/>
                  </a:cubicBezTo>
                  <a:cubicBezTo>
                    <a:pt x="409354" y="168439"/>
                    <a:pt x="404324" y="173916"/>
                    <a:pt x="398629" y="178650"/>
                  </a:cubicBezTo>
                  <a:lnTo>
                    <a:pt x="6294" y="175412"/>
                  </a:lnTo>
                  <a:cubicBezTo>
                    <a:pt x="5875" y="174012"/>
                    <a:pt x="5560" y="172573"/>
                    <a:pt x="5341" y="171125"/>
                  </a:cubicBezTo>
                  <a:cubicBezTo>
                    <a:pt x="4770" y="168268"/>
                    <a:pt x="3913" y="164172"/>
                    <a:pt x="3150" y="158934"/>
                  </a:cubicBezTo>
                  <a:cubicBezTo>
                    <a:pt x="626" y="144341"/>
                    <a:pt x="-488" y="129539"/>
                    <a:pt x="-183" y="114738"/>
                  </a:cubicBezTo>
                  <a:cubicBezTo>
                    <a:pt x="-183" y="105213"/>
                    <a:pt x="388" y="94830"/>
                    <a:pt x="1626" y="84639"/>
                  </a:cubicBezTo>
                  <a:cubicBezTo>
                    <a:pt x="2865" y="74447"/>
                    <a:pt x="4960" y="64446"/>
                    <a:pt x="7437" y="54158"/>
                  </a:cubicBezTo>
                  <a:cubicBezTo>
                    <a:pt x="9961" y="44357"/>
                    <a:pt x="13342" y="34794"/>
                    <a:pt x="17533" y="25583"/>
                  </a:cubicBezTo>
                  <a:cubicBezTo>
                    <a:pt x="19505" y="21012"/>
                    <a:pt x="21696" y="16535"/>
                    <a:pt x="24105" y="12153"/>
                  </a:cubicBezTo>
                  <a:cubicBezTo>
                    <a:pt x="26544" y="7943"/>
                    <a:pt x="29211" y="3876"/>
                    <a:pt x="32106"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448" name="Freeform: Shape 447">
              <a:extLst>
                <a:ext uri="{FF2B5EF4-FFF2-40B4-BE49-F238E27FC236}">
                  <a16:creationId xmlns:a16="http://schemas.microsoft.com/office/drawing/2014/main" xmlns="" id="{6A58C07F-CC6F-E7B6-0387-5A01218DA8E4}"/>
                </a:ext>
              </a:extLst>
            </p:cNvPr>
            <p:cNvSpPr/>
            <p:nvPr/>
          </p:nvSpPr>
          <p:spPr>
            <a:xfrm>
              <a:off x="5660042" y="3350820"/>
              <a:ext cx="119186" cy="76429"/>
            </a:xfrm>
            <a:custGeom>
              <a:avLst/>
              <a:gdLst>
                <a:gd name="connsiteX0" fmla="*/ 118924 w 119186"/>
                <a:gd name="connsiteY0" fmla="*/ 46613 h 76429"/>
                <a:gd name="connsiteX1" fmla="*/ 99016 w 119186"/>
                <a:gd name="connsiteY1" fmla="*/ 68711 h 76429"/>
                <a:gd name="connsiteX2" fmla="*/ 55963 w 119186"/>
                <a:gd name="connsiteY2" fmla="*/ 76140 h 76429"/>
                <a:gd name="connsiteX3" fmla="*/ 8338 w 119186"/>
                <a:gd name="connsiteY3" fmla="*/ 60995 h 76429"/>
                <a:gd name="connsiteX4" fmla="*/ 623 w 119186"/>
                <a:gd name="connsiteY4" fmla="*/ 30801 h 76429"/>
                <a:gd name="connsiteX5" fmla="*/ 17577 w 119186"/>
                <a:gd name="connsiteY5" fmla="*/ 4703 h 76429"/>
                <a:gd name="connsiteX6" fmla="*/ 65869 w 119186"/>
                <a:gd name="connsiteY6" fmla="*/ 2512 h 76429"/>
                <a:gd name="connsiteX7" fmla="*/ 105493 w 119186"/>
                <a:gd name="connsiteY7" fmla="*/ 20228 h 76429"/>
                <a:gd name="connsiteX8" fmla="*/ 118924 w 119186"/>
                <a:gd name="connsiteY8" fmla="*/ 46613 h 7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186" h="76429">
                  <a:moveTo>
                    <a:pt x="118924" y="46613"/>
                  </a:moveTo>
                  <a:cubicBezTo>
                    <a:pt x="116428" y="56861"/>
                    <a:pt x="108951" y="65167"/>
                    <a:pt x="99016" y="68711"/>
                  </a:cubicBezTo>
                  <a:cubicBezTo>
                    <a:pt x="85500" y="74692"/>
                    <a:pt x="70708" y="77245"/>
                    <a:pt x="55963" y="76140"/>
                  </a:cubicBezTo>
                  <a:cubicBezTo>
                    <a:pt x="30532" y="74616"/>
                    <a:pt x="15958" y="69187"/>
                    <a:pt x="8338" y="60995"/>
                  </a:cubicBezTo>
                  <a:cubicBezTo>
                    <a:pt x="1052" y="52766"/>
                    <a:pt x="-1825" y="41517"/>
                    <a:pt x="623" y="30801"/>
                  </a:cubicBezTo>
                  <a:cubicBezTo>
                    <a:pt x="1614" y="19838"/>
                    <a:pt x="7967" y="10065"/>
                    <a:pt x="17577" y="4703"/>
                  </a:cubicBezTo>
                  <a:cubicBezTo>
                    <a:pt x="27960" y="-536"/>
                    <a:pt x="43485" y="-1679"/>
                    <a:pt x="65869" y="2512"/>
                  </a:cubicBezTo>
                  <a:cubicBezTo>
                    <a:pt x="80338" y="5045"/>
                    <a:pt x="93959" y="11132"/>
                    <a:pt x="105493" y="20228"/>
                  </a:cubicBezTo>
                  <a:cubicBezTo>
                    <a:pt x="114304" y="26048"/>
                    <a:pt x="119400" y="36068"/>
                    <a:pt x="118924" y="4661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449" name="Freeform: Shape 448">
              <a:extLst>
                <a:ext uri="{FF2B5EF4-FFF2-40B4-BE49-F238E27FC236}">
                  <a16:creationId xmlns:a16="http://schemas.microsoft.com/office/drawing/2014/main" xmlns="" id="{769962E3-BB7D-4C12-B5DE-0B9A178301DC}"/>
                </a:ext>
              </a:extLst>
            </p:cNvPr>
            <p:cNvSpPr/>
            <p:nvPr/>
          </p:nvSpPr>
          <p:spPr>
            <a:xfrm>
              <a:off x="5980159" y="3438951"/>
              <a:ext cx="15559" cy="9394"/>
            </a:xfrm>
            <a:custGeom>
              <a:avLst/>
              <a:gdLst>
                <a:gd name="connsiteX0" fmla="*/ 7214 w 15559"/>
                <a:gd name="connsiteY0" fmla="*/ 9345 h 9394"/>
                <a:gd name="connsiteX1" fmla="*/ -216 w 15559"/>
                <a:gd name="connsiteY1" fmla="*/ 3915 h 9394"/>
                <a:gd name="connsiteX2" fmla="*/ 7976 w 15559"/>
                <a:gd name="connsiteY2" fmla="*/ 10 h 9394"/>
                <a:gd name="connsiteX3" fmla="*/ 15310 w 15559"/>
                <a:gd name="connsiteY3" fmla="*/ 4963 h 9394"/>
                <a:gd name="connsiteX4" fmla="*/ 7214 w 15559"/>
                <a:gd name="connsiteY4" fmla="*/ 9345 h 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9" h="9394">
                  <a:moveTo>
                    <a:pt x="7214" y="9345"/>
                  </a:moveTo>
                  <a:cubicBezTo>
                    <a:pt x="2928" y="9345"/>
                    <a:pt x="-502" y="6297"/>
                    <a:pt x="-216" y="3915"/>
                  </a:cubicBezTo>
                  <a:cubicBezTo>
                    <a:pt x="70" y="1534"/>
                    <a:pt x="3689" y="-371"/>
                    <a:pt x="7976" y="10"/>
                  </a:cubicBezTo>
                  <a:cubicBezTo>
                    <a:pt x="12262" y="391"/>
                    <a:pt x="15596" y="2582"/>
                    <a:pt x="15310" y="4963"/>
                  </a:cubicBezTo>
                  <a:cubicBezTo>
                    <a:pt x="15024" y="7344"/>
                    <a:pt x="11500" y="9535"/>
                    <a:pt x="7214" y="9345"/>
                  </a:cubicBezTo>
                  <a:close/>
                </a:path>
              </a:pathLst>
            </a:custGeom>
            <a:solidFill>
              <a:srgbClr val="0079A9"/>
            </a:solidFill>
            <a:ln w="9525" cap="flat">
              <a:noFill/>
              <a:prstDash val="solid"/>
              <a:miter/>
            </a:ln>
          </p:spPr>
          <p:txBody>
            <a:bodyPr rtlCol="0" anchor="ctr"/>
            <a:lstStyle/>
            <a:p>
              <a:endParaRPr lang="en-IN"/>
            </a:p>
          </p:txBody>
        </p:sp>
        <p:sp>
          <p:nvSpPr>
            <p:cNvPr id="450" name="Freeform: Shape 449">
              <a:extLst>
                <a:ext uri="{FF2B5EF4-FFF2-40B4-BE49-F238E27FC236}">
                  <a16:creationId xmlns:a16="http://schemas.microsoft.com/office/drawing/2014/main" xmlns="" id="{922C426F-27CF-F435-C546-CEB90F1176C8}"/>
                </a:ext>
              </a:extLst>
            </p:cNvPr>
            <p:cNvSpPr/>
            <p:nvPr/>
          </p:nvSpPr>
          <p:spPr>
            <a:xfrm>
              <a:off x="5967791" y="3449087"/>
              <a:ext cx="15815" cy="11633"/>
            </a:xfrm>
            <a:custGeom>
              <a:avLst/>
              <a:gdLst>
                <a:gd name="connsiteX0" fmla="*/ 7485 w 15815"/>
                <a:gd name="connsiteY0" fmla="*/ 11592 h 11633"/>
                <a:gd name="connsiteX1" fmla="*/ -231 w 15815"/>
                <a:gd name="connsiteY1" fmla="*/ 5496 h 11633"/>
                <a:gd name="connsiteX2" fmla="*/ 7866 w 15815"/>
                <a:gd name="connsiteY2" fmla="*/ -28 h 11633"/>
                <a:gd name="connsiteX3" fmla="*/ 15581 w 15815"/>
                <a:gd name="connsiteY3" fmla="*/ 6068 h 11633"/>
                <a:gd name="connsiteX4" fmla="*/ 7485 w 15815"/>
                <a:gd name="connsiteY4" fmla="*/ 11592 h 11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5" h="11633">
                  <a:moveTo>
                    <a:pt x="7485" y="11592"/>
                  </a:moveTo>
                  <a:cubicBezTo>
                    <a:pt x="3199" y="11592"/>
                    <a:pt x="-326" y="8735"/>
                    <a:pt x="-231" y="5496"/>
                  </a:cubicBezTo>
                  <a:cubicBezTo>
                    <a:pt x="-135" y="2258"/>
                    <a:pt x="3484" y="-219"/>
                    <a:pt x="7866" y="-28"/>
                  </a:cubicBezTo>
                  <a:cubicBezTo>
                    <a:pt x="12247" y="162"/>
                    <a:pt x="15676" y="2924"/>
                    <a:pt x="15581" y="6068"/>
                  </a:cubicBezTo>
                  <a:cubicBezTo>
                    <a:pt x="15486" y="9211"/>
                    <a:pt x="11866" y="11687"/>
                    <a:pt x="7485" y="11592"/>
                  </a:cubicBezTo>
                  <a:close/>
                </a:path>
              </a:pathLst>
            </a:custGeom>
            <a:solidFill>
              <a:srgbClr val="0079A9"/>
            </a:solidFill>
            <a:ln w="9525" cap="flat">
              <a:noFill/>
              <a:prstDash val="solid"/>
              <a:miter/>
            </a:ln>
          </p:spPr>
          <p:txBody>
            <a:bodyPr rtlCol="0" anchor="ctr"/>
            <a:lstStyle/>
            <a:p>
              <a:endParaRPr lang="en-IN"/>
            </a:p>
          </p:txBody>
        </p:sp>
        <p:sp>
          <p:nvSpPr>
            <p:cNvPr id="451" name="Freeform: Shape 450">
              <a:extLst>
                <a:ext uri="{FF2B5EF4-FFF2-40B4-BE49-F238E27FC236}">
                  <a16:creationId xmlns:a16="http://schemas.microsoft.com/office/drawing/2014/main" xmlns="" id="{BA23D6B3-126B-C58C-8717-A39812B16409}"/>
                </a:ext>
              </a:extLst>
            </p:cNvPr>
            <p:cNvSpPr/>
            <p:nvPr/>
          </p:nvSpPr>
          <p:spPr>
            <a:xfrm>
              <a:off x="5956715" y="3438100"/>
              <a:ext cx="14810" cy="9910"/>
            </a:xfrm>
            <a:custGeom>
              <a:avLst/>
              <a:gdLst>
                <a:gd name="connsiteX0" fmla="*/ 6940 w 14810"/>
                <a:gd name="connsiteY0" fmla="*/ 9815 h 9910"/>
                <a:gd name="connsiteX1" fmla="*/ -203 w 14810"/>
                <a:gd name="connsiteY1" fmla="*/ 4196 h 9910"/>
                <a:gd name="connsiteX2" fmla="*/ 7607 w 14810"/>
                <a:gd name="connsiteY2" fmla="*/ 5 h 9910"/>
                <a:gd name="connsiteX3" fmla="*/ 14560 w 14810"/>
                <a:gd name="connsiteY3" fmla="*/ 5148 h 9910"/>
                <a:gd name="connsiteX4" fmla="*/ 6940 w 14810"/>
                <a:gd name="connsiteY4" fmla="*/ 9815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10" h="9910">
                  <a:moveTo>
                    <a:pt x="6940" y="9815"/>
                  </a:moveTo>
                  <a:cubicBezTo>
                    <a:pt x="2845" y="9815"/>
                    <a:pt x="-585" y="6577"/>
                    <a:pt x="-203" y="4196"/>
                  </a:cubicBezTo>
                  <a:cubicBezTo>
                    <a:pt x="178" y="1814"/>
                    <a:pt x="3511" y="-376"/>
                    <a:pt x="7607" y="5"/>
                  </a:cubicBezTo>
                  <a:cubicBezTo>
                    <a:pt x="11703" y="386"/>
                    <a:pt x="14846" y="2577"/>
                    <a:pt x="14560" y="5148"/>
                  </a:cubicBezTo>
                  <a:cubicBezTo>
                    <a:pt x="13427" y="8301"/>
                    <a:pt x="10264" y="10235"/>
                    <a:pt x="6940" y="9815"/>
                  </a:cubicBezTo>
                  <a:close/>
                </a:path>
              </a:pathLst>
            </a:custGeom>
            <a:solidFill>
              <a:srgbClr val="0079A9"/>
            </a:solidFill>
            <a:ln w="9525" cap="flat">
              <a:noFill/>
              <a:prstDash val="solid"/>
              <a:miter/>
            </a:ln>
          </p:spPr>
          <p:txBody>
            <a:bodyPr rtlCol="0" anchor="ctr"/>
            <a:lstStyle/>
            <a:p>
              <a:endParaRPr lang="en-IN"/>
            </a:p>
          </p:txBody>
        </p:sp>
        <p:sp>
          <p:nvSpPr>
            <p:cNvPr id="452" name="Freeform: Shape 451">
              <a:extLst>
                <a:ext uri="{FF2B5EF4-FFF2-40B4-BE49-F238E27FC236}">
                  <a16:creationId xmlns:a16="http://schemas.microsoft.com/office/drawing/2014/main" xmlns="" id="{998E0FF9-AF7D-2544-DE82-FB6D4DB3FC2B}"/>
                </a:ext>
              </a:extLst>
            </p:cNvPr>
            <p:cNvSpPr/>
            <p:nvPr/>
          </p:nvSpPr>
          <p:spPr>
            <a:xfrm>
              <a:off x="5977315" y="3386992"/>
              <a:ext cx="14556" cy="11576"/>
            </a:xfrm>
            <a:custGeom>
              <a:avLst/>
              <a:gdLst>
                <a:gd name="connsiteX0" fmla="*/ 5962 w 14556"/>
                <a:gd name="connsiteY0" fmla="*/ 11203 h 11576"/>
                <a:gd name="connsiteX1" fmla="*/ -229 w 14556"/>
                <a:gd name="connsiteY1" fmla="*/ 4250 h 11576"/>
                <a:gd name="connsiteX2" fmla="*/ 8058 w 14556"/>
                <a:gd name="connsiteY2" fmla="*/ 344 h 11576"/>
                <a:gd name="connsiteX3" fmla="*/ 8058 w 14556"/>
                <a:gd name="connsiteY3" fmla="*/ 344 h 11576"/>
                <a:gd name="connsiteX4" fmla="*/ 14249 w 14556"/>
                <a:gd name="connsiteY4" fmla="*/ 7298 h 11576"/>
                <a:gd name="connsiteX5" fmla="*/ 5962 w 14556"/>
                <a:gd name="connsiteY5" fmla="*/ 11203 h 11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56" h="11576">
                  <a:moveTo>
                    <a:pt x="5962" y="11203"/>
                  </a:moveTo>
                  <a:cubicBezTo>
                    <a:pt x="2381" y="10898"/>
                    <a:pt x="-343" y="7840"/>
                    <a:pt x="-229" y="4250"/>
                  </a:cubicBezTo>
                  <a:cubicBezTo>
                    <a:pt x="981" y="887"/>
                    <a:pt x="4686" y="-865"/>
                    <a:pt x="8058" y="344"/>
                  </a:cubicBezTo>
                  <a:cubicBezTo>
                    <a:pt x="8058" y="344"/>
                    <a:pt x="8058" y="344"/>
                    <a:pt x="8058" y="344"/>
                  </a:cubicBezTo>
                  <a:cubicBezTo>
                    <a:pt x="12058" y="1297"/>
                    <a:pt x="14820" y="4345"/>
                    <a:pt x="14249" y="7298"/>
                  </a:cubicBezTo>
                  <a:cubicBezTo>
                    <a:pt x="12963" y="10593"/>
                    <a:pt x="9324" y="12308"/>
                    <a:pt x="5962" y="11203"/>
                  </a:cubicBezTo>
                  <a:close/>
                </a:path>
              </a:pathLst>
            </a:custGeom>
            <a:solidFill>
              <a:srgbClr val="0079A9"/>
            </a:solidFill>
            <a:ln w="9525" cap="flat">
              <a:noFill/>
              <a:prstDash val="solid"/>
              <a:miter/>
            </a:ln>
          </p:spPr>
          <p:txBody>
            <a:bodyPr rtlCol="0" anchor="ctr"/>
            <a:lstStyle/>
            <a:p>
              <a:endParaRPr lang="en-IN"/>
            </a:p>
          </p:txBody>
        </p:sp>
        <p:sp>
          <p:nvSpPr>
            <p:cNvPr id="453" name="Freeform: Shape 452">
              <a:extLst>
                <a:ext uri="{FF2B5EF4-FFF2-40B4-BE49-F238E27FC236}">
                  <a16:creationId xmlns:a16="http://schemas.microsoft.com/office/drawing/2014/main" xmlns="" id="{C7A450CE-B0D9-4C5D-CFF8-5FB935BC558F}"/>
                </a:ext>
              </a:extLst>
            </p:cNvPr>
            <p:cNvSpPr/>
            <p:nvPr/>
          </p:nvSpPr>
          <p:spPr>
            <a:xfrm>
              <a:off x="5958839" y="3420394"/>
              <a:ext cx="19447" cy="12797"/>
            </a:xfrm>
            <a:custGeom>
              <a:avLst/>
              <a:gdLst>
                <a:gd name="connsiteX0" fmla="*/ 9293 w 19447"/>
                <a:gd name="connsiteY0" fmla="*/ 12662 h 12797"/>
                <a:gd name="connsiteX1" fmla="*/ -232 w 19447"/>
                <a:gd name="connsiteY1" fmla="*/ 5518 h 12797"/>
                <a:gd name="connsiteX2" fmla="*/ 10435 w 19447"/>
                <a:gd name="connsiteY2" fmla="*/ 89 h 12797"/>
                <a:gd name="connsiteX3" fmla="*/ 19103 w 19447"/>
                <a:gd name="connsiteY3" fmla="*/ 7804 h 12797"/>
                <a:gd name="connsiteX4" fmla="*/ 9293 w 19447"/>
                <a:gd name="connsiteY4" fmla="*/ 12662 h 1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47" h="12797">
                  <a:moveTo>
                    <a:pt x="9293" y="12662"/>
                  </a:moveTo>
                  <a:cubicBezTo>
                    <a:pt x="3863" y="12185"/>
                    <a:pt x="-232" y="8947"/>
                    <a:pt x="-232" y="5518"/>
                  </a:cubicBezTo>
                  <a:cubicBezTo>
                    <a:pt x="-232" y="2089"/>
                    <a:pt x="5101" y="-673"/>
                    <a:pt x="10435" y="89"/>
                  </a:cubicBezTo>
                  <a:cubicBezTo>
                    <a:pt x="15769" y="851"/>
                    <a:pt x="19960" y="4375"/>
                    <a:pt x="19103" y="7804"/>
                  </a:cubicBezTo>
                  <a:cubicBezTo>
                    <a:pt x="18246" y="11233"/>
                    <a:pt x="14626" y="13233"/>
                    <a:pt x="9293" y="12662"/>
                  </a:cubicBezTo>
                  <a:close/>
                </a:path>
              </a:pathLst>
            </a:custGeom>
            <a:solidFill>
              <a:srgbClr val="0079A9"/>
            </a:solidFill>
            <a:ln w="9525" cap="flat">
              <a:noFill/>
              <a:prstDash val="solid"/>
              <a:miter/>
            </a:ln>
          </p:spPr>
          <p:txBody>
            <a:bodyPr rtlCol="0" anchor="ctr"/>
            <a:lstStyle/>
            <a:p>
              <a:endParaRPr lang="en-IN"/>
            </a:p>
          </p:txBody>
        </p:sp>
        <p:sp>
          <p:nvSpPr>
            <p:cNvPr id="454" name="Freeform: Shape 453">
              <a:extLst>
                <a:ext uri="{FF2B5EF4-FFF2-40B4-BE49-F238E27FC236}">
                  <a16:creationId xmlns:a16="http://schemas.microsoft.com/office/drawing/2014/main" xmlns="" id="{3C6B428A-FFA7-39DC-11CE-C070E6F50482}"/>
                </a:ext>
              </a:extLst>
            </p:cNvPr>
            <p:cNvSpPr/>
            <p:nvPr/>
          </p:nvSpPr>
          <p:spPr>
            <a:xfrm>
              <a:off x="5847849" y="3426261"/>
              <a:ext cx="8215" cy="7051"/>
            </a:xfrm>
            <a:custGeom>
              <a:avLst/>
              <a:gdLst>
                <a:gd name="connsiteX0" fmla="*/ 3697 w 8215"/>
                <a:gd name="connsiteY0" fmla="*/ 6986 h 7051"/>
                <a:gd name="connsiteX1" fmla="*/ -208 w 8215"/>
                <a:gd name="connsiteY1" fmla="*/ 3890 h 7051"/>
                <a:gd name="connsiteX2" fmla="*/ 2888 w 8215"/>
                <a:gd name="connsiteY2" fmla="*/ -15 h 7051"/>
                <a:gd name="connsiteX3" fmla="*/ 4364 w 8215"/>
                <a:gd name="connsiteY3" fmla="*/ 128 h 7051"/>
                <a:gd name="connsiteX4" fmla="*/ 7983 w 8215"/>
                <a:gd name="connsiteY4" fmla="*/ 3747 h 7051"/>
                <a:gd name="connsiteX5" fmla="*/ 7983 w 8215"/>
                <a:gd name="connsiteY5" fmla="*/ 3842 h 7051"/>
                <a:gd name="connsiteX6" fmla="*/ 3697 w 8215"/>
                <a:gd name="connsiteY6" fmla="*/ 6986 h 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15" h="7051">
                  <a:moveTo>
                    <a:pt x="3697" y="6986"/>
                  </a:moveTo>
                  <a:cubicBezTo>
                    <a:pt x="1764" y="7214"/>
                    <a:pt x="11" y="5823"/>
                    <a:pt x="-208" y="3890"/>
                  </a:cubicBezTo>
                  <a:cubicBezTo>
                    <a:pt x="-437" y="1956"/>
                    <a:pt x="954" y="204"/>
                    <a:pt x="2888" y="-15"/>
                  </a:cubicBezTo>
                  <a:cubicBezTo>
                    <a:pt x="3383" y="-72"/>
                    <a:pt x="3888" y="-25"/>
                    <a:pt x="4364" y="128"/>
                  </a:cubicBezTo>
                  <a:cubicBezTo>
                    <a:pt x="6364" y="128"/>
                    <a:pt x="7983" y="1747"/>
                    <a:pt x="7983" y="3747"/>
                  </a:cubicBezTo>
                  <a:cubicBezTo>
                    <a:pt x="7983" y="3776"/>
                    <a:pt x="7983" y="3814"/>
                    <a:pt x="7983" y="3842"/>
                  </a:cubicBezTo>
                  <a:cubicBezTo>
                    <a:pt x="7603" y="5852"/>
                    <a:pt x="5726" y="7224"/>
                    <a:pt x="3697" y="6986"/>
                  </a:cubicBezTo>
                  <a:close/>
                </a:path>
              </a:pathLst>
            </a:custGeom>
            <a:solidFill>
              <a:srgbClr val="0079A9"/>
            </a:solidFill>
            <a:ln w="9525" cap="flat">
              <a:noFill/>
              <a:prstDash val="solid"/>
              <a:miter/>
            </a:ln>
          </p:spPr>
          <p:txBody>
            <a:bodyPr rtlCol="0" anchor="ctr"/>
            <a:lstStyle/>
            <a:p>
              <a:endParaRPr lang="en-IN"/>
            </a:p>
          </p:txBody>
        </p:sp>
        <p:sp>
          <p:nvSpPr>
            <p:cNvPr id="455" name="Freeform: Shape 454">
              <a:extLst>
                <a:ext uri="{FF2B5EF4-FFF2-40B4-BE49-F238E27FC236}">
                  <a16:creationId xmlns:a16="http://schemas.microsoft.com/office/drawing/2014/main" xmlns="" id="{38A25F0A-D0D0-D8DB-E292-419789C97EA3}"/>
                </a:ext>
              </a:extLst>
            </p:cNvPr>
            <p:cNvSpPr/>
            <p:nvPr/>
          </p:nvSpPr>
          <p:spPr>
            <a:xfrm>
              <a:off x="5865495" y="3413211"/>
              <a:ext cx="7715" cy="6648"/>
            </a:xfrm>
            <a:custGeom>
              <a:avLst/>
              <a:gdLst>
                <a:gd name="connsiteX0" fmla="*/ 3387 w 7715"/>
                <a:gd name="connsiteY0" fmla="*/ 6510 h 6648"/>
                <a:gd name="connsiteX1" fmla="*/ -232 w 7715"/>
                <a:gd name="connsiteY1" fmla="*/ 2890 h 6648"/>
                <a:gd name="connsiteX2" fmla="*/ 3835 w 7715"/>
                <a:gd name="connsiteY2" fmla="*/ 14 h 6648"/>
                <a:gd name="connsiteX3" fmla="*/ 3959 w 7715"/>
                <a:gd name="connsiteY3" fmla="*/ 33 h 6648"/>
                <a:gd name="connsiteX4" fmla="*/ 7483 w 7715"/>
                <a:gd name="connsiteY4" fmla="*/ 3747 h 6648"/>
                <a:gd name="connsiteX5" fmla="*/ 3711 w 7715"/>
                <a:gd name="connsiteY5" fmla="*/ 6577 h 6648"/>
                <a:gd name="connsiteX6" fmla="*/ 3387 w 7715"/>
                <a:gd name="connsiteY6" fmla="*/ 6510 h 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15" h="6648">
                  <a:moveTo>
                    <a:pt x="3387" y="6510"/>
                  </a:moveTo>
                  <a:cubicBezTo>
                    <a:pt x="1406" y="6462"/>
                    <a:pt x="-185" y="4872"/>
                    <a:pt x="-232" y="2890"/>
                  </a:cubicBezTo>
                  <a:cubicBezTo>
                    <a:pt x="91" y="976"/>
                    <a:pt x="1920" y="-320"/>
                    <a:pt x="3835" y="14"/>
                  </a:cubicBezTo>
                  <a:cubicBezTo>
                    <a:pt x="3873" y="14"/>
                    <a:pt x="3920" y="23"/>
                    <a:pt x="3959" y="33"/>
                  </a:cubicBezTo>
                  <a:cubicBezTo>
                    <a:pt x="5911" y="176"/>
                    <a:pt x="7435" y="1785"/>
                    <a:pt x="7483" y="3747"/>
                  </a:cubicBezTo>
                  <a:cubicBezTo>
                    <a:pt x="7216" y="5567"/>
                    <a:pt x="5530" y="6834"/>
                    <a:pt x="3711" y="6577"/>
                  </a:cubicBezTo>
                  <a:cubicBezTo>
                    <a:pt x="3596" y="6557"/>
                    <a:pt x="3492" y="6538"/>
                    <a:pt x="3387" y="6510"/>
                  </a:cubicBezTo>
                  <a:close/>
                </a:path>
              </a:pathLst>
            </a:custGeom>
            <a:solidFill>
              <a:srgbClr val="0079A9"/>
            </a:solidFill>
            <a:ln w="9525" cap="flat">
              <a:noFill/>
              <a:prstDash val="solid"/>
              <a:miter/>
            </a:ln>
          </p:spPr>
          <p:txBody>
            <a:bodyPr rtlCol="0" anchor="ctr"/>
            <a:lstStyle/>
            <a:p>
              <a:endParaRPr lang="en-IN"/>
            </a:p>
          </p:txBody>
        </p:sp>
        <p:sp>
          <p:nvSpPr>
            <p:cNvPr id="456" name="Freeform: Shape 455">
              <a:extLst>
                <a:ext uri="{FF2B5EF4-FFF2-40B4-BE49-F238E27FC236}">
                  <a16:creationId xmlns:a16="http://schemas.microsoft.com/office/drawing/2014/main" xmlns="" id="{D5640497-537D-4B2A-3422-5B962B1F9D47}"/>
                </a:ext>
              </a:extLst>
            </p:cNvPr>
            <p:cNvSpPr/>
            <p:nvPr/>
          </p:nvSpPr>
          <p:spPr>
            <a:xfrm>
              <a:off x="5867276" y="3433344"/>
              <a:ext cx="8410" cy="7205"/>
            </a:xfrm>
            <a:custGeom>
              <a:avLst/>
              <a:gdLst>
                <a:gd name="connsiteX0" fmla="*/ 3701 w 8410"/>
                <a:gd name="connsiteY0" fmla="*/ 7142 h 7205"/>
                <a:gd name="connsiteX1" fmla="*/ -204 w 8410"/>
                <a:gd name="connsiteY1" fmla="*/ 3236 h 7205"/>
                <a:gd name="connsiteX2" fmla="*/ 4273 w 8410"/>
                <a:gd name="connsiteY2" fmla="*/ -2 h 7205"/>
                <a:gd name="connsiteX3" fmla="*/ 8178 w 8410"/>
                <a:gd name="connsiteY3" fmla="*/ 3713 h 7205"/>
                <a:gd name="connsiteX4" fmla="*/ 8178 w 8410"/>
                <a:gd name="connsiteY4" fmla="*/ 3808 h 7205"/>
                <a:gd name="connsiteX5" fmla="*/ 3701 w 8410"/>
                <a:gd name="connsiteY5" fmla="*/ 7142 h 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0" h="7205">
                  <a:moveTo>
                    <a:pt x="3701" y="7142"/>
                  </a:moveTo>
                  <a:cubicBezTo>
                    <a:pt x="1415" y="7142"/>
                    <a:pt x="-490" y="5237"/>
                    <a:pt x="-204" y="3236"/>
                  </a:cubicBezTo>
                  <a:cubicBezTo>
                    <a:pt x="186" y="1131"/>
                    <a:pt x="2158" y="-288"/>
                    <a:pt x="4273" y="-2"/>
                  </a:cubicBezTo>
                  <a:cubicBezTo>
                    <a:pt x="6378" y="-59"/>
                    <a:pt x="8121" y="1608"/>
                    <a:pt x="8178" y="3713"/>
                  </a:cubicBezTo>
                  <a:cubicBezTo>
                    <a:pt x="8178" y="3741"/>
                    <a:pt x="8178" y="3779"/>
                    <a:pt x="8178" y="3808"/>
                  </a:cubicBezTo>
                  <a:cubicBezTo>
                    <a:pt x="7787" y="5923"/>
                    <a:pt x="5835" y="7380"/>
                    <a:pt x="3701" y="7142"/>
                  </a:cubicBezTo>
                  <a:close/>
                </a:path>
              </a:pathLst>
            </a:custGeom>
            <a:solidFill>
              <a:srgbClr val="0079A9"/>
            </a:solidFill>
            <a:ln w="9525" cap="flat">
              <a:noFill/>
              <a:prstDash val="solid"/>
              <a:miter/>
            </a:ln>
          </p:spPr>
          <p:txBody>
            <a:bodyPr rtlCol="0" anchor="ctr"/>
            <a:lstStyle/>
            <a:p>
              <a:endParaRPr lang="en-IN"/>
            </a:p>
          </p:txBody>
        </p:sp>
        <p:sp>
          <p:nvSpPr>
            <p:cNvPr id="457" name="Freeform: Shape 456">
              <a:extLst>
                <a:ext uri="{FF2B5EF4-FFF2-40B4-BE49-F238E27FC236}">
                  <a16:creationId xmlns:a16="http://schemas.microsoft.com/office/drawing/2014/main" xmlns="" id="{1826E1F6-9669-4B75-BDFE-C233122FDF29}"/>
                </a:ext>
              </a:extLst>
            </p:cNvPr>
            <p:cNvSpPr/>
            <p:nvPr/>
          </p:nvSpPr>
          <p:spPr>
            <a:xfrm>
              <a:off x="5957947" y="3402546"/>
              <a:ext cx="13560" cy="9903"/>
            </a:xfrm>
            <a:custGeom>
              <a:avLst/>
              <a:gdLst>
                <a:gd name="connsiteX0" fmla="*/ 5899 w 13560"/>
                <a:gd name="connsiteY0" fmla="*/ 9746 h 9903"/>
                <a:gd name="connsiteX1" fmla="*/ -197 w 13560"/>
                <a:gd name="connsiteY1" fmla="*/ 3935 h 9903"/>
                <a:gd name="connsiteX2" fmla="*/ 7518 w 13560"/>
                <a:gd name="connsiteY2" fmla="*/ 125 h 9903"/>
                <a:gd name="connsiteX3" fmla="*/ 13328 w 13560"/>
                <a:gd name="connsiteY3" fmla="*/ 6221 h 9903"/>
                <a:gd name="connsiteX4" fmla="*/ 5899 w 13560"/>
                <a:gd name="connsiteY4" fmla="*/ 9746 h 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0" h="9903">
                  <a:moveTo>
                    <a:pt x="5899" y="9746"/>
                  </a:moveTo>
                  <a:cubicBezTo>
                    <a:pt x="2184" y="9174"/>
                    <a:pt x="-578" y="6507"/>
                    <a:pt x="-197" y="3935"/>
                  </a:cubicBezTo>
                  <a:cubicBezTo>
                    <a:pt x="184" y="1364"/>
                    <a:pt x="3803" y="-637"/>
                    <a:pt x="7518" y="125"/>
                  </a:cubicBezTo>
                  <a:cubicBezTo>
                    <a:pt x="10709" y="411"/>
                    <a:pt x="13195" y="3021"/>
                    <a:pt x="13328" y="6221"/>
                  </a:cubicBezTo>
                  <a:cubicBezTo>
                    <a:pt x="12947" y="8793"/>
                    <a:pt x="9328" y="10317"/>
                    <a:pt x="5899" y="9746"/>
                  </a:cubicBezTo>
                  <a:close/>
                </a:path>
              </a:pathLst>
            </a:custGeom>
            <a:solidFill>
              <a:srgbClr val="0079A9"/>
            </a:solidFill>
            <a:ln w="9525" cap="flat">
              <a:noFill/>
              <a:prstDash val="solid"/>
              <a:miter/>
            </a:ln>
          </p:spPr>
          <p:txBody>
            <a:bodyPr rtlCol="0" anchor="ctr"/>
            <a:lstStyle/>
            <a:p>
              <a:endParaRPr lang="en-IN"/>
            </a:p>
          </p:txBody>
        </p:sp>
        <p:sp>
          <p:nvSpPr>
            <p:cNvPr id="458" name="Freeform: Shape 457">
              <a:extLst>
                <a:ext uri="{FF2B5EF4-FFF2-40B4-BE49-F238E27FC236}">
                  <a16:creationId xmlns:a16="http://schemas.microsoft.com/office/drawing/2014/main" xmlns="" id="{5E46DA72-170B-30A7-ED41-55882668322E}"/>
                </a:ext>
              </a:extLst>
            </p:cNvPr>
            <p:cNvSpPr/>
            <p:nvPr/>
          </p:nvSpPr>
          <p:spPr>
            <a:xfrm>
              <a:off x="5956323" y="3388784"/>
              <a:ext cx="13647" cy="10705"/>
            </a:xfrm>
            <a:custGeom>
              <a:avLst/>
              <a:gdLst>
                <a:gd name="connsiteX0" fmla="*/ 5904 w 13647"/>
                <a:gd name="connsiteY0" fmla="*/ 10363 h 10705"/>
                <a:gd name="connsiteX1" fmla="*/ -154 w 13647"/>
                <a:gd name="connsiteY1" fmla="*/ 6096 h 10705"/>
                <a:gd name="connsiteX2" fmla="*/ 4103 w 13647"/>
                <a:gd name="connsiteY2" fmla="*/ 38 h 10705"/>
                <a:gd name="connsiteX3" fmla="*/ 7904 w 13647"/>
                <a:gd name="connsiteY3" fmla="*/ 838 h 10705"/>
                <a:gd name="connsiteX4" fmla="*/ 13333 w 13647"/>
                <a:gd name="connsiteY4" fmla="*/ 7125 h 10705"/>
                <a:gd name="connsiteX5" fmla="*/ 5904 w 13647"/>
                <a:gd name="connsiteY5" fmla="*/ 10363 h 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47" h="10705">
                  <a:moveTo>
                    <a:pt x="5904" y="10363"/>
                  </a:moveTo>
                  <a:cubicBezTo>
                    <a:pt x="3056" y="10859"/>
                    <a:pt x="341" y="8954"/>
                    <a:pt x="-154" y="6096"/>
                  </a:cubicBezTo>
                  <a:cubicBezTo>
                    <a:pt x="-649" y="3248"/>
                    <a:pt x="1255" y="534"/>
                    <a:pt x="4103" y="38"/>
                  </a:cubicBezTo>
                  <a:cubicBezTo>
                    <a:pt x="5427" y="-190"/>
                    <a:pt x="6789" y="95"/>
                    <a:pt x="7904" y="838"/>
                  </a:cubicBezTo>
                  <a:cubicBezTo>
                    <a:pt x="11428" y="1600"/>
                    <a:pt x="13905" y="4363"/>
                    <a:pt x="13333" y="7125"/>
                  </a:cubicBezTo>
                  <a:cubicBezTo>
                    <a:pt x="12038" y="9935"/>
                    <a:pt x="8847" y="11325"/>
                    <a:pt x="5904" y="10363"/>
                  </a:cubicBezTo>
                  <a:close/>
                </a:path>
              </a:pathLst>
            </a:custGeom>
            <a:solidFill>
              <a:srgbClr val="0079A9"/>
            </a:solidFill>
            <a:ln w="9525" cap="flat">
              <a:noFill/>
              <a:prstDash val="solid"/>
              <a:miter/>
            </a:ln>
          </p:spPr>
          <p:txBody>
            <a:bodyPr rtlCol="0" anchor="ctr"/>
            <a:lstStyle/>
            <a:p>
              <a:endParaRPr lang="en-IN"/>
            </a:p>
          </p:txBody>
        </p:sp>
        <p:sp>
          <p:nvSpPr>
            <p:cNvPr id="459" name="Freeform: Shape 458">
              <a:extLst>
                <a:ext uri="{FF2B5EF4-FFF2-40B4-BE49-F238E27FC236}">
                  <a16:creationId xmlns:a16="http://schemas.microsoft.com/office/drawing/2014/main" xmlns="" id="{59C92790-165E-B388-E45E-5B17EEBEEBB1}"/>
                </a:ext>
              </a:extLst>
            </p:cNvPr>
            <p:cNvSpPr/>
            <p:nvPr/>
          </p:nvSpPr>
          <p:spPr>
            <a:xfrm>
              <a:off x="5949505" y="3456687"/>
              <a:ext cx="6576" cy="5086"/>
            </a:xfrm>
            <a:custGeom>
              <a:avLst/>
              <a:gdLst>
                <a:gd name="connsiteX0" fmla="*/ 3006 w 6576"/>
                <a:gd name="connsiteY0" fmla="*/ 5040 h 5086"/>
                <a:gd name="connsiteX1" fmla="*/ -232 w 6576"/>
                <a:gd name="connsiteY1" fmla="*/ 2468 h 5086"/>
                <a:gd name="connsiteX2" fmla="*/ 3197 w 6576"/>
                <a:gd name="connsiteY2" fmla="*/ -9 h 5086"/>
                <a:gd name="connsiteX3" fmla="*/ 6340 w 6576"/>
                <a:gd name="connsiteY3" fmla="*/ 2563 h 5086"/>
                <a:gd name="connsiteX4" fmla="*/ 3006 w 6576"/>
                <a:gd name="connsiteY4" fmla="*/ 5040 h 5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6" h="5086">
                  <a:moveTo>
                    <a:pt x="3006" y="5040"/>
                  </a:moveTo>
                  <a:cubicBezTo>
                    <a:pt x="1425" y="5154"/>
                    <a:pt x="15" y="4040"/>
                    <a:pt x="-232" y="2468"/>
                  </a:cubicBezTo>
                  <a:cubicBezTo>
                    <a:pt x="63" y="858"/>
                    <a:pt x="1577" y="-237"/>
                    <a:pt x="3197" y="-9"/>
                  </a:cubicBezTo>
                  <a:cubicBezTo>
                    <a:pt x="5006" y="-9"/>
                    <a:pt x="6435" y="1230"/>
                    <a:pt x="6340" y="2563"/>
                  </a:cubicBezTo>
                  <a:cubicBezTo>
                    <a:pt x="6245" y="3897"/>
                    <a:pt x="4816" y="5040"/>
                    <a:pt x="3006" y="5040"/>
                  </a:cubicBezTo>
                  <a:close/>
                </a:path>
              </a:pathLst>
            </a:custGeom>
            <a:solidFill>
              <a:srgbClr val="0079A9"/>
            </a:solidFill>
            <a:ln w="9525" cap="flat">
              <a:noFill/>
              <a:prstDash val="solid"/>
              <a:miter/>
            </a:ln>
          </p:spPr>
          <p:txBody>
            <a:bodyPr rtlCol="0" anchor="ctr"/>
            <a:lstStyle/>
            <a:p>
              <a:endParaRPr lang="en-IN"/>
            </a:p>
          </p:txBody>
        </p:sp>
        <p:sp>
          <p:nvSpPr>
            <p:cNvPr id="460" name="Freeform: Shape 459">
              <a:extLst>
                <a:ext uri="{FF2B5EF4-FFF2-40B4-BE49-F238E27FC236}">
                  <a16:creationId xmlns:a16="http://schemas.microsoft.com/office/drawing/2014/main" xmlns="" id="{5648F3E1-A139-DA03-A702-FB9744F7F6C2}"/>
                </a:ext>
              </a:extLst>
            </p:cNvPr>
            <p:cNvSpPr/>
            <p:nvPr/>
          </p:nvSpPr>
          <p:spPr>
            <a:xfrm>
              <a:off x="5923978" y="3443206"/>
              <a:ext cx="19050" cy="15102"/>
            </a:xfrm>
            <a:custGeom>
              <a:avLst/>
              <a:gdLst>
                <a:gd name="connsiteX0" fmla="*/ 9293 w 19050"/>
                <a:gd name="connsiteY0" fmla="*/ 14996 h 15102"/>
                <a:gd name="connsiteX1" fmla="*/ -232 w 19050"/>
                <a:gd name="connsiteY1" fmla="*/ 7090 h 15102"/>
                <a:gd name="connsiteX2" fmla="*/ 9293 w 19050"/>
                <a:gd name="connsiteY2" fmla="*/ 42 h 15102"/>
                <a:gd name="connsiteX3" fmla="*/ 18818 w 19050"/>
                <a:gd name="connsiteY3" fmla="*/ 7947 h 15102"/>
                <a:gd name="connsiteX4" fmla="*/ 9293 w 19050"/>
                <a:gd name="connsiteY4" fmla="*/ 14996 h 15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5102">
                  <a:moveTo>
                    <a:pt x="9293" y="14996"/>
                  </a:moveTo>
                  <a:cubicBezTo>
                    <a:pt x="4482" y="15434"/>
                    <a:pt x="225" y="11900"/>
                    <a:pt x="-232" y="7090"/>
                  </a:cubicBezTo>
                  <a:cubicBezTo>
                    <a:pt x="501" y="2547"/>
                    <a:pt x="4730" y="-587"/>
                    <a:pt x="9293" y="42"/>
                  </a:cubicBezTo>
                  <a:cubicBezTo>
                    <a:pt x="14103" y="-397"/>
                    <a:pt x="18360" y="3137"/>
                    <a:pt x="18818" y="7947"/>
                  </a:cubicBezTo>
                  <a:cubicBezTo>
                    <a:pt x="18036" y="12462"/>
                    <a:pt x="13845" y="15567"/>
                    <a:pt x="9293" y="14996"/>
                  </a:cubicBezTo>
                  <a:close/>
                </a:path>
              </a:pathLst>
            </a:custGeom>
            <a:solidFill>
              <a:srgbClr val="0079A9"/>
            </a:solidFill>
            <a:ln w="9525" cap="flat">
              <a:noFill/>
              <a:prstDash val="solid"/>
              <a:miter/>
            </a:ln>
          </p:spPr>
          <p:txBody>
            <a:bodyPr rtlCol="0" anchor="ctr"/>
            <a:lstStyle/>
            <a:p>
              <a:endParaRPr lang="en-IN"/>
            </a:p>
          </p:txBody>
        </p:sp>
        <p:sp>
          <p:nvSpPr>
            <p:cNvPr id="461" name="Freeform: Shape 460">
              <a:extLst>
                <a:ext uri="{FF2B5EF4-FFF2-40B4-BE49-F238E27FC236}">
                  <a16:creationId xmlns:a16="http://schemas.microsoft.com/office/drawing/2014/main" xmlns="" id="{D28D6F32-4BF1-EBF4-1D49-E98586926EE8}"/>
                </a:ext>
              </a:extLst>
            </p:cNvPr>
            <p:cNvSpPr/>
            <p:nvPr/>
          </p:nvSpPr>
          <p:spPr>
            <a:xfrm>
              <a:off x="5930332" y="3421915"/>
              <a:ext cx="27287" cy="18746"/>
            </a:xfrm>
            <a:custGeom>
              <a:avLst/>
              <a:gdLst>
                <a:gd name="connsiteX0" fmla="*/ 12559 w 27287"/>
                <a:gd name="connsiteY0" fmla="*/ 18666 h 18746"/>
                <a:gd name="connsiteX1" fmla="*/ -205 w 27287"/>
                <a:gd name="connsiteY1" fmla="*/ 8093 h 18746"/>
                <a:gd name="connsiteX2" fmla="*/ 14273 w 27287"/>
                <a:gd name="connsiteY2" fmla="*/ 92 h 18746"/>
                <a:gd name="connsiteX3" fmla="*/ 27037 w 27287"/>
                <a:gd name="connsiteY3" fmla="*/ 10760 h 18746"/>
                <a:gd name="connsiteX4" fmla="*/ 12559 w 27287"/>
                <a:gd name="connsiteY4" fmla="*/ 18666 h 18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87" h="18746">
                  <a:moveTo>
                    <a:pt x="12559" y="18666"/>
                  </a:moveTo>
                  <a:cubicBezTo>
                    <a:pt x="5034" y="18666"/>
                    <a:pt x="-681" y="13523"/>
                    <a:pt x="-205" y="8093"/>
                  </a:cubicBezTo>
                  <a:cubicBezTo>
                    <a:pt x="271" y="2664"/>
                    <a:pt x="6558" y="-765"/>
                    <a:pt x="14273" y="92"/>
                  </a:cubicBezTo>
                  <a:cubicBezTo>
                    <a:pt x="21988" y="950"/>
                    <a:pt x="27418" y="5998"/>
                    <a:pt x="27037" y="10760"/>
                  </a:cubicBezTo>
                  <a:cubicBezTo>
                    <a:pt x="26656" y="15523"/>
                    <a:pt x="20084" y="19142"/>
                    <a:pt x="12559" y="18666"/>
                  </a:cubicBezTo>
                  <a:close/>
                </a:path>
              </a:pathLst>
            </a:custGeom>
            <a:solidFill>
              <a:srgbClr val="0079A9"/>
            </a:solidFill>
            <a:ln w="9525" cap="flat">
              <a:noFill/>
              <a:prstDash val="solid"/>
              <a:miter/>
            </a:ln>
          </p:spPr>
          <p:txBody>
            <a:bodyPr rtlCol="0" anchor="ctr"/>
            <a:lstStyle/>
            <a:p>
              <a:endParaRPr lang="en-IN"/>
            </a:p>
          </p:txBody>
        </p:sp>
        <p:sp>
          <p:nvSpPr>
            <p:cNvPr id="462" name="Freeform: Shape 461">
              <a:extLst>
                <a:ext uri="{FF2B5EF4-FFF2-40B4-BE49-F238E27FC236}">
                  <a16:creationId xmlns:a16="http://schemas.microsoft.com/office/drawing/2014/main" xmlns="" id="{C7BBA283-8A4E-F7E4-0AE5-83269681A745}"/>
                </a:ext>
              </a:extLst>
            </p:cNvPr>
            <p:cNvSpPr/>
            <p:nvPr/>
          </p:nvSpPr>
          <p:spPr>
            <a:xfrm>
              <a:off x="5939169" y="3408224"/>
              <a:ext cx="15052" cy="11160"/>
            </a:xfrm>
            <a:custGeom>
              <a:avLst/>
              <a:gdLst>
                <a:gd name="connsiteX0" fmla="*/ 6484 w 15052"/>
                <a:gd name="connsiteY0" fmla="*/ 11021 h 11160"/>
                <a:gd name="connsiteX1" fmla="*/ -183 w 15052"/>
                <a:gd name="connsiteY1" fmla="*/ 4544 h 11160"/>
                <a:gd name="connsiteX2" fmla="*/ 8103 w 15052"/>
                <a:gd name="connsiteY2" fmla="*/ 257 h 11160"/>
                <a:gd name="connsiteX3" fmla="*/ 14771 w 15052"/>
                <a:gd name="connsiteY3" fmla="*/ 6735 h 11160"/>
                <a:gd name="connsiteX4" fmla="*/ 6484 w 15052"/>
                <a:gd name="connsiteY4" fmla="*/ 11021 h 1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2" h="11160">
                  <a:moveTo>
                    <a:pt x="6484" y="11021"/>
                  </a:moveTo>
                  <a:cubicBezTo>
                    <a:pt x="2388" y="10544"/>
                    <a:pt x="-660" y="7592"/>
                    <a:pt x="-183" y="4544"/>
                  </a:cubicBezTo>
                  <a:cubicBezTo>
                    <a:pt x="950" y="1096"/>
                    <a:pt x="4636" y="-809"/>
                    <a:pt x="8103" y="257"/>
                  </a:cubicBezTo>
                  <a:cubicBezTo>
                    <a:pt x="12199" y="924"/>
                    <a:pt x="15247" y="3782"/>
                    <a:pt x="14771" y="6735"/>
                  </a:cubicBezTo>
                  <a:cubicBezTo>
                    <a:pt x="14294" y="9687"/>
                    <a:pt x="10580" y="11592"/>
                    <a:pt x="6484" y="11021"/>
                  </a:cubicBezTo>
                  <a:close/>
                </a:path>
              </a:pathLst>
            </a:custGeom>
            <a:solidFill>
              <a:srgbClr val="0079A9"/>
            </a:solidFill>
            <a:ln w="9525" cap="flat">
              <a:noFill/>
              <a:prstDash val="solid"/>
              <a:miter/>
            </a:ln>
          </p:spPr>
          <p:txBody>
            <a:bodyPr rtlCol="0" anchor="ctr"/>
            <a:lstStyle/>
            <a:p>
              <a:endParaRPr lang="en-IN"/>
            </a:p>
          </p:txBody>
        </p:sp>
        <p:sp>
          <p:nvSpPr>
            <p:cNvPr id="463" name="Freeform: Shape 462">
              <a:extLst>
                <a:ext uri="{FF2B5EF4-FFF2-40B4-BE49-F238E27FC236}">
                  <a16:creationId xmlns:a16="http://schemas.microsoft.com/office/drawing/2014/main" xmlns="" id="{1A2BE2D4-D447-5ABC-76C7-DD2635401962}"/>
                </a:ext>
              </a:extLst>
            </p:cNvPr>
            <p:cNvSpPr/>
            <p:nvPr/>
          </p:nvSpPr>
          <p:spPr>
            <a:xfrm>
              <a:off x="5936746" y="3393475"/>
              <a:ext cx="11706" cy="9572"/>
            </a:xfrm>
            <a:custGeom>
              <a:avLst/>
              <a:gdLst>
                <a:gd name="connsiteX0" fmla="*/ 4811 w 11706"/>
                <a:gd name="connsiteY0" fmla="*/ 9292 h 9572"/>
                <a:gd name="connsiteX1" fmla="*/ -142 w 11706"/>
                <a:gd name="connsiteY1" fmla="*/ 3767 h 9572"/>
                <a:gd name="connsiteX2" fmla="*/ 6526 w 11706"/>
                <a:gd name="connsiteY2" fmla="*/ 148 h 9572"/>
                <a:gd name="connsiteX3" fmla="*/ 11383 w 11706"/>
                <a:gd name="connsiteY3" fmla="*/ 5863 h 9572"/>
                <a:gd name="connsiteX4" fmla="*/ 4821 w 11706"/>
                <a:gd name="connsiteY4" fmla="*/ 9292 h 9572"/>
                <a:gd name="connsiteX5" fmla="*/ 4811 w 11706"/>
                <a:gd name="connsiteY5" fmla="*/ 9292 h 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06" h="9572">
                  <a:moveTo>
                    <a:pt x="4811" y="9292"/>
                  </a:moveTo>
                  <a:cubicBezTo>
                    <a:pt x="1477" y="9292"/>
                    <a:pt x="-713" y="6339"/>
                    <a:pt x="-142" y="3767"/>
                  </a:cubicBezTo>
                  <a:cubicBezTo>
                    <a:pt x="773" y="986"/>
                    <a:pt x="3697" y="-605"/>
                    <a:pt x="6526" y="148"/>
                  </a:cubicBezTo>
                  <a:cubicBezTo>
                    <a:pt x="9764" y="814"/>
                    <a:pt x="11955" y="3386"/>
                    <a:pt x="11383" y="5863"/>
                  </a:cubicBezTo>
                  <a:cubicBezTo>
                    <a:pt x="10516" y="8625"/>
                    <a:pt x="7573" y="10158"/>
                    <a:pt x="4821" y="9292"/>
                  </a:cubicBezTo>
                  <a:cubicBezTo>
                    <a:pt x="4811" y="9292"/>
                    <a:pt x="4811" y="9292"/>
                    <a:pt x="4811" y="9292"/>
                  </a:cubicBezTo>
                  <a:close/>
                </a:path>
              </a:pathLst>
            </a:custGeom>
            <a:solidFill>
              <a:srgbClr val="0079A9"/>
            </a:solidFill>
            <a:ln w="9525" cap="flat">
              <a:noFill/>
              <a:prstDash val="solid"/>
              <a:miter/>
            </a:ln>
          </p:spPr>
          <p:txBody>
            <a:bodyPr rtlCol="0" anchor="ctr"/>
            <a:lstStyle/>
            <a:p>
              <a:endParaRPr lang="en-IN"/>
            </a:p>
          </p:txBody>
        </p:sp>
        <p:sp>
          <p:nvSpPr>
            <p:cNvPr id="464" name="Freeform: Shape 463">
              <a:extLst>
                <a:ext uri="{FF2B5EF4-FFF2-40B4-BE49-F238E27FC236}">
                  <a16:creationId xmlns:a16="http://schemas.microsoft.com/office/drawing/2014/main" xmlns="" id="{E119CA71-D843-D6C2-2096-1C819930593A}"/>
                </a:ext>
              </a:extLst>
            </p:cNvPr>
            <p:cNvSpPr/>
            <p:nvPr/>
          </p:nvSpPr>
          <p:spPr>
            <a:xfrm>
              <a:off x="5924728" y="3381863"/>
              <a:ext cx="9616" cy="8173"/>
            </a:xfrm>
            <a:custGeom>
              <a:avLst/>
              <a:gdLst>
                <a:gd name="connsiteX0" fmla="*/ 3684 w 9616"/>
                <a:gd name="connsiteY0" fmla="*/ 7759 h 8173"/>
                <a:gd name="connsiteX1" fmla="*/ -221 w 9616"/>
                <a:gd name="connsiteY1" fmla="*/ 3092 h 8173"/>
                <a:gd name="connsiteX2" fmla="*/ 5208 w 9616"/>
                <a:gd name="connsiteY2" fmla="*/ 139 h 8173"/>
                <a:gd name="connsiteX3" fmla="*/ 9380 w 9616"/>
                <a:gd name="connsiteY3" fmla="*/ 3968 h 8173"/>
                <a:gd name="connsiteX4" fmla="*/ 5551 w 9616"/>
                <a:gd name="connsiteY4" fmla="*/ 8130 h 8173"/>
                <a:gd name="connsiteX5" fmla="*/ 3684 w 9616"/>
                <a:gd name="connsiteY5" fmla="*/ 7759 h 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16" h="8173">
                  <a:moveTo>
                    <a:pt x="3684" y="7759"/>
                  </a:moveTo>
                  <a:cubicBezTo>
                    <a:pt x="1341" y="7511"/>
                    <a:pt x="-392" y="5444"/>
                    <a:pt x="-221" y="3092"/>
                  </a:cubicBezTo>
                  <a:cubicBezTo>
                    <a:pt x="465" y="777"/>
                    <a:pt x="2894" y="-537"/>
                    <a:pt x="5208" y="139"/>
                  </a:cubicBezTo>
                  <a:cubicBezTo>
                    <a:pt x="7418" y="44"/>
                    <a:pt x="9285" y="1758"/>
                    <a:pt x="9380" y="3968"/>
                  </a:cubicBezTo>
                  <a:cubicBezTo>
                    <a:pt x="9476" y="6168"/>
                    <a:pt x="7761" y="8035"/>
                    <a:pt x="5551" y="8130"/>
                  </a:cubicBezTo>
                  <a:cubicBezTo>
                    <a:pt x="4913" y="8159"/>
                    <a:pt x="4265" y="8035"/>
                    <a:pt x="3684" y="7759"/>
                  </a:cubicBezTo>
                  <a:close/>
                </a:path>
              </a:pathLst>
            </a:custGeom>
            <a:solidFill>
              <a:srgbClr val="0079A9"/>
            </a:solidFill>
            <a:ln w="9525" cap="flat">
              <a:noFill/>
              <a:prstDash val="solid"/>
              <a:miter/>
            </a:ln>
          </p:spPr>
          <p:txBody>
            <a:bodyPr rtlCol="0" anchor="ctr"/>
            <a:lstStyle/>
            <a:p>
              <a:endParaRPr lang="en-IN"/>
            </a:p>
          </p:txBody>
        </p:sp>
        <p:sp>
          <p:nvSpPr>
            <p:cNvPr id="465" name="Freeform: Shape 464">
              <a:extLst>
                <a:ext uri="{FF2B5EF4-FFF2-40B4-BE49-F238E27FC236}">
                  <a16:creationId xmlns:a16="http://schemas.microsoft.com/office/drawing/2014/main" xmlns="" id="{7F72698B-DD6C-5981-C393-9A008BD6C395}"/>
                </a:ext>
              </a:extLst>
            </p:cNvPr>
            <p:cNvSpPr/>
            <p:nvPr/>
          </p:nvSpPr>
          <p:spPr>
            <a:xfrm>
              <a:off x="5920539" y="3394276"/>
              <a:ext cx="11954" cy="9595"/>
            </a:xfrm>
            <a:custGeom>
              <a:avLst/>
              <a:gdLst>
                <a:gd name="connsiteX0" fmla="*/ 1016 w 11954"/>
                <a:gd name="connsiteY0" fmla="*/ 7443 h 9595"/>
                <a:gd name="connsiteX1" fmla="*/ 921 w 11954"/>
                <a:gd name="connsiteY1" fmla="*/ 1652 h 9595"/>
                <a:gd name="connsiteX2" fmla="*/ 2159 w 11954"/>
                <a:gd name="connsiteY2" fmla="*/ 775 h 9595"/>
                <a:gd name="connsiteX3" fmla="*/ 10541 w 11954"/>
                <a:gd name="connsiteY3" fmla="*/ 2204 h 9595"/>
                <a:gd name="connsiteX4" fmla="*/ 10503 w 11954"/>
                <a:gd name="connsiteY4" fmla="*/ 7995 h 9595"/>
                <a:gd name="connsiteX5" fmla="*/ 9398 w 11954"/>
                <a:gd name="connsiteY5" fmla="*/ 8776 h 9595"/>
                <a:gd name="connsiteX6" fmla="*/ 1016 w 11954"/>
                <a:gd name="connsiteY6" fmla="*/ 7443 h 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54" h="9595">
                  <a:moveTo>
                    <a:pt x="1016" y="7443"/>
                  </a:moveTo>
                  <a:cubicBezTo>
                    <a:pt x="-613" y="5871"/>
                    <a:pt x="-651" y="3280"/>
                    <a:pt x="921" y="1652"/>
                  </a:cubicBezTo>
                  <a:cubicBezTo>
                    <a:pt x="1273" y="1280"/>
                    <a:pt x="1692" y="985"/>
                    <a:pt x="2159" y="775"/>
                  </a:cubicBezTo>
                  <a:cubicBezTo>
                    <a:pt x="4950" y="-711"/>
                    <a:pt x="8398" y="-120"/>
                    <a:pt x="10541" y="2204"/>
                  </a:cubicBezTo>
                  <a:cubicBezTo>
                    <a:pt x="12132" y="3814"/>
                    <a:pt x="12112" y="6405"/>
                    <a:pt x="10503" y="7995"/>
                  </a:cubicBezTo>
                  <a:cubicBezTo>
                    <a:pt x="10179" y="8319"/>
                    <a:pt x="9807" y="8576"/>
                    <a:pt x="9398" y="8776"/>
                  </a:cubicBezTo>
                  <a:cubicBezTo>
                    <a:pt x="6607" y="10186"/>
                    <a:pt x="3226" y="9653"/>
                    <a:pt x="1016" y="7443"/>
                  </a:cubicBezTo>
                  <a:close/>
                </a:path>
              </a:pathLst>
            </a:custGeom>
            <a:solidFill>
              <a:srgbClr val="0079A9"/>
            </a:solidFill>
            <a:ln w="9525" cap="flat">
              <a:noFill/>
              <a:prstDash val="solid"/>
              <a:miter/>
            </a:ln>
          </p:spPr>
          <p:txBody>
            <a:bodyPr rtlCol="0" anchor="ctr"/>
            <a:lstStyle/>
            <a:p>
              <a:endParaRPr lang="en-IN"/>
            </a:p>
          </p:txBody>
        </p:sp>
        <p:sp>
          <p:nvSpPr>
            <p:cNvPr id="466" name="Freeform: Shape 465">
              <a:extLst>
                <a:ext uri="{FF2B5EF4-FFF2-40B4-BE49-F238E27FC236}">
                  <a16:creationId xmlns:a16="http://schemas.microsoft.com/office/drawing/2014/main" xmlns="" id="{FD2A2784-9027-5373-B4DF-A36835D3DC1B}"/>
                </a:ext>
              </a:extLst>
            </p:cNvPr>
            <p:cNvSpPr/>
            <p:nvPr/>
          </p:nvSpPr>
          <p:spPr>
            <a:xfrm>
              <a:off x="5906452" y="3423578"/>
              <a:ext cx="14686" cy="11066"/>
            </a:xfrm>
            <a:custGeom>
              <a:avLst/>
              <a:gdLst>
                <a:gd name="connsiteX0" fmla="*/ 6626 w 14686"/>
                <a:gd name="connsiteY0" fmla="*/ 11002 h 11066"/>
                <a:gd name="connsiteX1" fmla="*/ -232 w 14686"/>
                <a:gd name="connsiteY1" fmla="*/ 4906 h 11066"/>
                <a:gd name="connsiteX2" fmla="*/ 7578 w 14686"/>
                <a:gd name="connsiteY2" fmla="*/ 144 h 11066"/>
                <a:gd name="connsiteX3" fmla="*/ 14436 w 14686"/>
                <a:gd name="connsiteY3" fmla="*/ 6240 h 11066"/>
                <a:gd name="connsiteX4" fmla="*/ 6626 w 14686"/>
                <a:gd name="connsiteY4" fmla="*/ 1100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6" h="11066">
                  <a:moveTo>
                    <a:pt x="6626" y="11002"/>
                  </a:moveTo>
                  <a:cubicBezTo>
                    <a:pt x="3082" y="11116"/>
                    <a:pt x="72" y="8440"/>
                    <a:pt x="-232" y="4906"/>
                  </a:cubicBezTo>
                  <a:cubicBezTo>
                    <a:pt x="615" y="1439"/>
                    <a:pt x="4111" y="-695"/>
                    <a:pt x="7578" y="144"/>
                  </a:cubicBezTo>
                  <a:cubicBezTo>
                    <a:pt x="11578" y="144"/>
                    <a:pt x="14722" y="3287"/>
                    <a:pt x="14436" y="6240"/>
                  </a:cubicBezTo>
                  <a:cubicBezTo>
                    <a:pt x="14150" y="9192"/>
                    <a:pt x="10721" y="11288"/>
                    <a:pt x="6626" y="11002"/>
                  </a:cubicBezTo>
                  <a:close/>
                </a:path>
              </a:pathLst>
            </a:custGeom>
            <a:solidFill>
              <a:srgbClr val="0079A9"/>
            </a:solidFill>
            <a:ln w="9525" cap="flat">
              <a:noFill/>
              <a:prstDash val="solid"/>
              <a:miter/>
            </a:ln>
          </p:spPr>
          <p:txBody>
            <a:bodyPr rtlCol="0" anchor="ctr"/>
            <a:lstStyle/>
            <a:p>
              <a:endParaRPr lang="en-IN"/>
            </a:p>
          </p:txBody>
        </p:sp>
        <p:sp>
          <p:nvSpPr>
            <p:cNvPr id="467" name="Freeform: Shape 466">
              <a:extLst>
                <a:ext uri="{FF2B5EF4-FFF2-40B4-BE49-F238E27FC236}">
                  <a16:creationId xmlns:a16="http://schemas.microsoft.com/office/drawing/2014/main" xmlns="" id="{1C306367-CA3C-16C5-9F8E-8052457C8D79}"/>
                </a:ext>
              </a:extLst>
            </p:cNvPr>
            <p:cNvSpPr/>
            <p:nvPr/>
          </p:nvSpPr>
          <p:spPr>
            <a:xfrm>
              <a:off x="5906919" y="3403396"/>
              <a:ext cx="21814" cy="17661"/>
            </a:xfrm>
            <a:custGeom>
              <a:avLst/>
              <a:gdLst>
                <a:gd name="connsiteX0" fmla="*/ 9302 w 21814"/>
                <a:gd name="connsiteY0" fmla="*/ 17373 h 17661"/>
                <a:gd name="connsiteX1" fmla="*/ -232 w 21814"/>
                <a:gd name="connsiteY1" fmla="*/ 7857 h 17661"/>
                <a:gd name="connsiteX2" fmla="*/ -223 w 21814"/>
                <a:gd name="connsiteY2" fmla="*/ 7371 h 17661"/>
                <a:gd name="connsiteX3" fmla="*/ 11178 w 21814"/>
                <a:gd name="connsiteY3" fmla="*/ 199 h 17661"/>
                <a:gd name="connsiteX4" fmla="*/ 11969 w 21814"/>
                <a:gd name="connsiteY4" fmla="*/ 418 h 17661"/>
                <a:gd name="connsiteX5" fmla="*/ 21494 w 21814"/>
                <a:gd name="connsiteY5" fmla="*/ 9943 h 17661"/>
                <a:gd name="connsiteX6" fmla="*/ 9302 w 21814"/>
                <a:gd name="connsiteY6" fmla="*/ 17373 h 17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14" h="17661">
                  <a:moveTo>
                    <a:pt x="9302" y="17373"/>
                  </a:moveTo>
                  <a:cubicBezTo>
                    <a:pt x="4044" y="17382"/>
                    <a:pt x="-232" y="13125"/>
                    <a:pt x="-232" y="7857"/>
                  </a:cubicBezTo>
                  <a:cubicBezTo>
                    <a:pt x="-232" y="7695"/>
                    <a:pt x="-232" y="7533"/>
                    <a:pt x="-223" y="7371"/>
                  </a:cubicBezTo>
                  <a:cubicBezTo>
                    <a:pt x="949" y="2247"/>
                    <a:pt x="6054" y="-963"/>
                    <a:pt x="11178" y="199"/>
                  </a:cubicBezTo>
                  <a:cubicBezTo>
                    <a:pt x="11445" y="266"/>
                    <a:pt x="11712" y="333"/>
                    <a:pt x="11969" y="418"/>
                  </a:cubicBezTo>
                  <a:cubicBezTo>
                    <a:pt x="17970" y="1466"/>
                    <a:pt x="22256" y="5943"/>
                    <a:pt x="21494" y="9943"/>
                  </a:cubicBezTo>
                  <a:cubicBezTo>
                    <a:pt x="20094" y="15296"/>
                    <a:pt x="14703" y="18582"/>
                    <a:pt x="9302" y="17373"/>
                  </a:cubicBezTo>
                  <a:close/>
                </a:path>
              </a:pathLst>
            </a:custGeom>
            <a:solidFill>
              <a:srgbClr val="0079A9"/>
            </a:solidFill>
            <a:ln w="9525" cap="flat">
              <a:noFill/>
              <a:prstDash val="solid"/>
              <a:miter/>
            </a:ln>
          </p:spPr>
          <p:txBody>
            <a:bodyPr rtlCol="0" anchor="ctr"/>
            <a:lstStyle/>
            <a:p>
              <a:endParaRPr lang="en-IN"/>
            </a:p>
          </p:txBody>
        </p:sp>
        <p:sp>
          <p:nvSpPr>
            <p:cNvPr id="468" name="Freeform: Shape 467">
              <a:extLst>
                <a:ext uri="{FF2B5EF4-FFF2-40B4-BE49-F238E27FC236}">
                  <a16:creationId xmlns:a16="http://schemas.microsoft.com/office/drawing/2014/main" xmlns="" id="{2E3BFE0C-18D8-84C0-D4E5-EA90810ACF29}"/>
                </a:ext>
              </a:extLst>
            </p:cNvPr>
            <p:cNvSpPr/>
            <p:nvPr/>
          </p:nvSpPr>
          <p:spPr>
            <a:xfrm>
              <a:off x="5910357" y="3438543"/>
              <a:ext cx="9632" cy="7646"/>
            </a:xfrm>
            <a:custGeom>
              <a:avLst/>
              <a:gdLst>
                <a:gd name="connsiteX0" fmla="*/ 4435 w 9632"/>
                <a:gd name="connsiteY0" fmla="*/ 7563 h 7646"/>
                <a:gd name="connsiteX1" fmla="*/ -232 w 9632"/>
                <a:gd name="connsiteY1" fmla="*/ 3276 h 7646"/>
                <a:gd name="connsiteX2" fmla="*/ 4911 w 9632"/>
                <a:gd name="connsiteY2" fmla="*/ 38 h 7646"/>
                <a:gd name="connsiteX3" fmla="*/ 9388 w 9632"/>
                <a:gd name="connsiteY3" fmla="*/ 3848 h 7646"/>
                <a:gd name="connsiteX4" fmla="*/ 4435 w 9632"/>
                <a:gd name="connsiteY4" fmla="*/ 7563 h 76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2" h="7646">
                  <a:moveTo>
                    <a:pt x="4435" y="7563"/>
                  </a:moveTo>
                  <a:cubicBezTo>
                    <a:pt x="1977" y="7620"/>
                    <a:pt x="-80" y="5724"/>
                    <a:pt x="-232" y="3276"/>
                  </a:cubicBezTo>
                  <a:cubicBezTo>
                    <a:pt x="377" y="1019"/>
                    <a:pt x="2616" y="-391"/>
                    <a:pt x="4911" y="38"/>
                  </a:cubicBezTo>
                  <a:cubicBezTo>
                    <a:pt x="7578" y="38"/>
                    <a:pt x="9578" y="1848"/>
                    <a:pt x="9388" y="3848"/>
                  </a:cubicBezTo>
                  <a:cubicBezTo>
                    <a:pt x="9045" y="6239"/>
                    <a:pt x="6826" y="7906"/>
                    <a:pt x="4435" y="7563"/>
                  </a:cubicBezTo>
                  <a:close/>
                </a:path>
              </a:pathLst>
            </a:custGeom>
            <a:solidFill>
              <a:srgbClr val="0079A9"/>
            </a:solidFill>
            <a:ln w="9525" cap="flat">
              <a:noFill/>
              <a:prstDash val="solid"/>
              <a:miter/>
            </a:ln>
          </p:spPr>
          <p:txBody>
            <a:bodyPr rtlCol="0" anchor="ctr"/>
            <a:lstStyle/>
            <a:p>
              <a:endParaRPr lang="en-IN"/>
            </a:p>
          </p:txBody>
        </p:sp>
        <p:sp>
          <p:nvSpPr>
            <p:cNvPr id="469" name="Freeform: Shape 468">
              <a:extLst>
                <a:ext uri="{FF2B5EF4-FFF2-40B4-BE49-F238E27FC236}">
                  <a16:creationId xmlns:a16="http://schemas.microsoft.com/office/drawing/2014/main" xmlns="" id="{28FFDBD2-88DA-1C4F-F832-F0B7AB70BED9}"/>
                </a:ext>
              </a:extLst>
            </p:cNvPr>
            <p:cNvSpPr/>
            <p:nvPr/>
          </p:nvSpPr>
          <p:spPr>
            <a:xfrm>
              <a:off x="5893183" y="3435212"/>
              <a:ext cx="8425" cy="6780"/>
            </a:xfrm>
            <a:custGeom>
              <a:avLst/>
              <a:gdLst>
                <a:gd name="connsiteX0" fmla="*/ 3702 w 8425"/>
                <a:gd name="connsiteY0" fmla="*/ 6702 h 6780"/>
                <a:gd name="connsiteX1" fmla="*/ -203 w 8425"/>
                <a:gd name="connsiteY1" fmla="*/ 3082 h 6780"/>
                <a:gd name="connsiteX2" fmla="*/ 4236 w 8425"/>
                <a:gd name="connsiteY2" fmla="*/ 25 h 6780"/>
                <a:gd name="connsiteX3" fmla="*/ 4274 w 8425"/>
                <a:gd name="connsiteY3" fmla="*/ 34 h 6780"/>
                <a:gd name="connsiteX4" fmla="*/ 8179 w 8425"/>
                <a:gd name="connsiteY4" fmla="*/ 3559 h 6780"/>
                <a:gd name="connsiteX5" fmla="*/ 3702 w 8425"/>
                <a:gd name="connsiteY5" fmla="*/ 6702 h 6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25" h="6780">
                  <a:moveTo>
                    <a:pt x="3702" y="6702"/>
                  </a:moveTo>
                  <a:cubicBezTo>
                    <a:pt x="1321" y="6702"/>
                    <a:pt x="-489" y="4797"/>
                    <a:pt x="-203" y="3082"/>
                  </a:cubicBezTo>
                  <a:cubicBezTo>
                    <a:pt x="178" y="1016"/>
                    <a:pt x="2169" y="-356"/>
                    <a:pt x="4236" y="25"/>
                  </a:cubicBezTo>
                  <a:cubicBezTo>
                    <a:pt x="4245" y="25"/>
                    <a:pt x="4264" y="34"/>
                    <a:pt x="4274" y="34"/>
                  </a:cubicBezTo>
                  <a:cubicBezTo>
                    <a:pt x="6655" y="34"/>
                    <a:pt x="8370" y="1844"/>
                    <a:pt x="8179" y="3559"/>
                  </a:cubicBezTo>
                  <a:cubicBezTo>
                    <a:pt x="7751" y="5626"/>
                    <a:pt x="5788" y="6997"/>
                    <a:pt x="3702" y="6702"/>
                  </a:cubicBezTo>
                  <a:close/>
                </a:path>
              </a:pathLst>
            </a:custGeom>
            <a:solidFill>
              <a:srgbClr val="0079A9"/>
            </a:solidFill>
            <a:ln w="9525" cap="flat">
              <a:noFill/>
              <a:prstDash val="solid"/>
              <a:miter/>
            </a:ln>
          </p:spPr>
          <p:txBody>
            <a:bodyPr rtlCol="0" anchor="ctr"/>
            <a:lstStyle/>
            <a:p>
              <a:endParaRPr lang="en-IN"/>
            </a:p>
          </p:txBody>
        </p:sp>
        <p:sp>
          <p:nvSpPr>
            <p:cNvPr id="470" name="Freeform: Shape 469">
              <a:extLst>
                <a:ext uri="{FF2B5EF4-FFF2-40B4-BE49-F238E27FC236}">
                  <a16:creationId xmlns:a16="http://schemas.microsoft.com/office/drawing/2014/main" xmlns="" id="{0F39AB44-D63A-78D1-DA06-72ED2623C283}"/>
                </a:ext>
              </a:extLst>
            </p:cNvPr>
            <p:cNvSpPr/>
            <p:nvPr/>
          </p:nvSpPr>
          <p:spPr>
            <a:xfrm>
              <a:off x="5878763" y="3421017"/>
              <a:ext cx="13334" cy="13335"/>
            </a:xfrm>
            <a:custGeom>
              <a:avLst/>
              <a:gdLst>
                <a:gd name="connsiteX0" fmla="*/ 5930 w 13334"/>
                <a:gd name="connsiteY0" fmla="*/ 13277 h 13335"/>
                <a:gd name="connsiteX1" fmla="*/ -166 w 13334"/>
                <a:gd name="connsiteY1" fmla="*/ 7572 h 13335"/>
                <a:gd name="connsiteX2" fmla="*/ -166 w 13334"/>
                <a:gd name="connsiteY2" fmla="*/ 7562 h 13335"/>
                <a:gd name="connsiteX3" fmla="*/ 5501 w 13334"/>
                <a:gd name="connsiteY3" fmla="*/ 28 h 13335"/>
                <a:gd name="connsiteX4" fmla="*/ 13035 w 13334"/>
                <a:gd name="connsiteY4" fmla="*/ 5695 h 13335"/>
                <a:gd name="connsiteX5" fmla="*/ 7368 w 13334"/>
                <a:gd name="connsiteY5" fmla="*/ 13229 h 13335"/>
                <a:gd name="connsiteX6" fmla="*/ 5930 w 13334"/>
                <a:gd name="connsiteY6" fmla="*/ 13277 h 1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4" h="13335">
                  <a:moveTo>
                    <a:pt x="5930" y="13277"/>
                  </a:moveTo>
                  <a:cubicBezTo>
                    <a:pt x="2672" y="13382"/>
                    <a:pt x="-62" y="10829"/>
                    <a:pt x="-166" y="7572"/>
                  </a:cubicBezTo>
                  <a:cubicBezTo>
                    <a:pt x="-166" y="7562"/>
                    <a:pt x="-166" y="7562"/>
                    <a:pt x="-166" y="7562"/>
                  </a:cubicBezTo>
                  <a:cubicBezTo>
                    <a:pt x="-681" y="3914"/>
                    <a:pt x="1853" y="542"/>
                    <a:pt x="5501" y="28"/>
                  </a:cubicBezTo>
                  <a:cubicBezTo>
                    <a:pt x="9149" y="-487"/>
                    <a:pt x="12521" y="2047"/>
                    <a:pt x="13035" y="5695"/>
                  </a:cubicBezTo>
                  <a:cubicBezTo>
                    <a:pt x="13550" y="9343"/>
                    <a:pt x="11016" y="12715"/>
                    <a:pt x="7368" y="13229"/>
                  </a:cubicBezTo>
                  <a:cubicBezTo>
                    <a:pt x="6892" y="13296"/>
                    <a:pt x="6406" y="13315"/>
                    <a:pt x="5930" y="13277"/>
                  </a:cubicBezTo>
                  <a:close/>
                </a:path>
              </a:pathLst>
            </a:custGeom>
            <a:solidFill>
              <a:srgbClr val="0079A9"/>
            </a:solidFill>
            <a:ln w="9525" cap="flat">
              <a:noFill/>
              <a:prstDash val="solid"/>
              <a:miter/>
            </a:ln>
          </p:spPr>
          <p:txBody>
            <a:bodyPr rtlCol="0" anchor="ctr"/>
            <a:lstStyle/>
            <a:p>
              <a:endParaRPr lang="en-IN"/>
            </a:p>
          </p:txBody>
        </p:sp>
        <p:sp>
          <p:nvSpPr>
            <p:cNvPr id="471" name="Freeform: Shape 470">
              <a:extLst>
                <a:ext uri="{FF2B5EF4-FFF2-40B4-BE49-F238E27FC236}">
                  <a16:creationId xmlns:a16="http://schemas.microsoft.com/office/drawing/2014/main" xmlns="" id="{17CC95EC-6722-F3AF-C858-33329AF89A14}"/>
                </a:ext>
              </a:extLst>
            </p:cNvPr>
            <p:cNvSpPr/>
            <p:nvPr/>
          </p:nvSpPr>
          <p:spPr>
            <a:xfrm>
              <a:off x="5880153" y="3404848"/>
              <a:ext cx="16018" cy="13552"/>
            </a:xfrm>
            <a:custGeom>
              <a:avLst/>
              <a:gdLst>
                <a:gd name="connsiteX0" fmla="*/ 6921 w 16018"/>
                <a:gd name="connsiteY0" fmla="*/ 13349 h 13552"/>
                <a:gd name="connsiteX1" fmla="*/ -232 w 16018"/>
                <a:gd name="connsiteY1" fmla="*/ 6024 h 13552"/>
                <a:gd name="connsiteX2" fmla="*/ -223 w 16018"/>
                <a:gd name="connsiteY2" fmla="*/ 5729 h 13552"/>
                <a:gd name="connsiteX3" fmla="*/ 8826 w 16018"/>
                <a:gd name="connsiteY3" fmla="*/ 109 h 13552"/>
                <a:gd name="connsiteX4" fmla="*/ 15780 w 16018"/>
                <a:gd name="connsiteY4" fmla="*/ 7825 h 13552"/>
                <a:gd name="connsiteX5" fmla="*/ 6921 w 16018"/>
                <a:gd name="connsiteY5" fmla="*/ 13349 h 1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18" h="13552">
                  <a:moveTo>
                    <a:pt x="6921" y="13349"/>
                  </a:moveTo>
                  <a:cubicBezTo>
                    <a:pt x="2921" y="13302"/>
                    <a:pt x="-280" y="10025"/>
                    <a:pt x="-232" y="6024"/>
                  </a:cubicBezTo>
                  <a:cubicBezTo>
                    <a:pt x="-232" y="5929"/>
                    <a:pt x="-232" y="5824"/>
                    <a:pt x="-223" y="5729"/>
                  </a:cubicBezTo>
                  <a:cubicBezTo>
                    <a:pt x="854" y="1767"/>
                    <a:pt x="4807" y="-681"/>
                    <a:pt x="8826" y="109"/>
                  </a:cubicBezTo>
                  <a:cubicBezTo>
                    <a:pt x="12855" y="367"/>
                    <a:pt x="15941" y="3796"/>
                    <a:pt x="15780" y="7825"/>
                  </a:cubicBezTo>
                  <a:cubicBezTo>
                    <a:pt x="14789" y="11749"/>
                    <a:pt x="10884" y="14187"/>
                    <a:pt x="6921" y="13349"/>
                  </a:cubicBezTo>
                  <a:close/>
                </a:path>
              </a:pathLst>
            </a:custGeom>
            <a:solidFill>
              <a:srgbClr val="0079A9"/>
            </a:solidFill>
            <a:ln w="9525" cap="flat">
              <a:noFill/>
              <a:prstDash val="solid"/>
              <a:miter/>
            </a:ln>
          </p:spPr>
          <p:txBody>
            <a:bodyPr rtlCol="0" anchor="ctr"/>
            <a:lstStyle/>
            <a:p>
              <a:endParaRPr lang="en-IN"/>
            </a:p>
          </p:txBody>
        </p:sp>
        <p:sp>
          <p:nvSpPr>
            <p:cNvPr id="472" name="Freeform: Shape 471">
              <a:extLst>
                <a:ext uri="{FF2B5EF4-FFF2-40B4-BE49-F238E27FC236}">
                  <a16:creationId xmlns:a16="http://schemas.microsoft.com/office/drawing/2014/main" xmlns="" id="{134333E3-6809-439E-972F-E5C351B65410}"/>
                </a:ext>
              </a:extLst>
            </p:cNvPr>
            <p:cNvSpPr/>
            <p:nvPr/>
          </p:nvSpPr>
          <p:spPr>
            <a:xfrm>
              <a:off x="5900599" y="3385962"/>
              <a:ext cx="15685" cy="13606"/>
            </a:xfrm>
            <a:custGeom>
              <a:avLst/>
              <a:gdLst>
                <a:gd name="connsiteX0" fmla="*/ 6573 w 15685"/>
                <a:gd name="connsiteY0" fmla="*/ 13185 h 13606"/>
                <a:gd name="connsiteX1" fmla="*/ -94 w 15685"/>
                <a:gd name="connsiteY1" fmla="*/ 5374 h 13606"/>
                <a:gd name="connsiteX2" fmla="*/ 8907 w 15685"/>
                <a:gd name="connsiteY2" fmla="*/ 221 h 13606"/>
                <a:gd name="connsiteX3" fmla="*/ 8955 w 15685"/>
                <a:gd name="connsiteY3" fmla="*/ 231 h 13606"/>
                <a:gd name="connsiteX4" fmla="*/ 15451 w 15685"/>
                <a:gd name="connsiteY4" fmla="*/ 7060 h 13606"/>
                <a:gd name="connsiteX5" fmla="*/ 8621 w 15685"/>
                <a:gd name="connsiteY5" fmla="*/ 13566 h 13606"/>
                <a:gd name="connsiteX6" fmla="*/ 6573 w 15685"/>
                <a:gd name="connsiteY6" fmla="*/ 13185 h 13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5" h="13606">
                  <a:moveTo>
                    <a:pt x="6573" y="13185"/>
                  </a:moveTo>
                  <a:cubicBezTo>
                    <a:pt x="2287" y="12423"/>
                    <a:pt x="-951" y="9089"/>
                    <a:pt x="-94" y="5374"/>
                  </a:cubicBezTo>
                  <a:cubicBezTo>
                    <a:pt x="963" y="1469"/>
                    <a:pt x="4992" y="-846"/>
                    <a:pt x="8907" y="221"/>
                  </a:cubicBezTo>
                  <a:cubicBezTo>
                    <a:pt x="8926" y="221"/>
                    <a:pt x="8935" y="231"/>
                    <a:pt x="8955" y="231"/>
                  </a:cubicBezTo>
                  <a:cubicBezTo>
                    <a:pt x="12631" y="326"/>
                    <a:pt x="15546" y="3384"/>
                    <a:pt x="15451" y="7060"/>
                  </a:cubicBezTo>
                  <a:cubicBezTo>
                    <a:pt x="15365" y="10746"/>
                    <a:pt x="12307" y="13651"/>
                    <a:pt x="8621" y="13566"/>
                  </a:cubicBezTo>
                  <a:cubicBezTo>
                    <a:pt x="7926" y="13547"/>
                    <a:pt x="7231" y="13413"/>
                    <a:pt x="6573" y="13185"/>
                  </a:cubicBezTo>
                  <a:close/>
                </a:path>
              </a:pathLst>
            </a:custGeom>
            <a:solidFill>
              <a:srgbClr val="0079A9"/>
            </a:solidFill>
            <a:ln w="9525" cap="flat">
              <a:noFill/>
              <a:prstDash val="solid"/>
              <a:miter/>
            </a:ln>
          </p:spPr>
          <p:txBody>
            <a:bodyPr rtlCol="0" anchor="ctr"/>
            <a:lstStyle/>
            <a:p>
              <a:endParaRPr lang="en-IN"/>
            </a:p>
          </p:txBody>
        </p:sp>
        <p:sp>
          <p:nvSpPr>
            <p:cNvPr id="473" name="Freeform: Shape 472">
              <a:extLst>
                <a:ext uri="{FF2B5EF4-FFF2-40B4-BE49-F238E27FC236}">
                  <a16:creationId xmlns:a16="http://schemas.microsoft.com/office/drawing/2014/main" xmlns="" id="{465E833D-329A-E1D1-A7DA-1C6C121FA244}"/>
                </a:ext>
              </a:extLst>
            </p:cNvPr>
            <p:cNvSpPr/>
            <p:nvPr/>
          </p:nvSpPr>
          <p:spPr>
            <a:xfrm>
              <a:off x="5888728" y="3389011"/>
              <a:ext cx="6025" cy="5303"/>
            </a:xfrm>
            <a:custGeom>
              <a:avLst/>
              <a:gdLst>
                <a:gd name="connsiteX0" fmla="*/ 2347 w 6025"/>
                <a:gd name="connsiteY0" fmla="*/ 5183 h 5303"/>
                <a:gd name="connsiteX1" fmla="*/ -225 w 6025"/>
                <a:gd name="connsiteY1" fmla="*/ 2135 h 5303"/>
                <a:gd name="connsiteX2" fmla="*/ 3300 w 6025"/>
                <a:gd name="connsiteY2" fmla="*/ 40 h 5303"/>
                <a:gd name="connsiteX3" fmla="*/ 5776 w 6025"/>
                <a:gd name="connsiteY3" fmla="*/ 3183 h 5303"/>
                <a:gd name="connsiteX4" fmla="*/ 2347 w 6025"/>
                <a:gd name="connsiteY4" fmla="*/ 5183 h 5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5" h="5303">
                  <a:moveTo>
                    <a:pt x="2347" y="5183"/>
                  </a:moveTo>
                  <a:cubicBezTo>
                    <a:pt x="804" y="5031"/>
                    <a:pt x="-339" y="3678"/>
                    <a:pt x="-225" y="2135"/>
                  </a:cubicBezTo>
                  <a:cubicBezTo>
                    <a:pt x="194" y="602"/>
                    <a:pt x="1756" y="-322"/>
                    <a:pt x="3300" y="40"/>
                  </a:cubicBezTo>
                  <a:cubicBezTo>
                    <a:pt x="4843" y="240"/>
                    <a:pt x="5947" y="1640"/>
                    <a:pt x="5776" y="3183"/>
                  </a:cubicBezTo>
                  <a:cubicBezTo>
                    <a:pt x="5357" y="4669"/>
                    <a:pt x="3843" y="5545"/>
                    <a:pt x="2347" y="5183"/>
                  </a:cubicBezTo>
                  <a:close/>
                </a:path>
              </a:pathLst>
            </a:custGeom>
            <a:solidFill>
              <a:srgbClr val="0079A9"/>
            </a:solidFill>
            <a:ln w="9525" cap="flat">
              <a:noFill/>
              <a:prstDash val="solid"/>
              <a:miter/>
            </a:ln>
          </p:spPr>
          <p:txBody>
            <a:bodyPr rtlCol="0" anchor="ctr"/>
            <a:lstStyle/>
            <a:p>
              <a:endParaRPr lang="en-IN"/>
            </a:p>
          </p:txBody>
        </p:sp>
        <p:sp>
          <p:nvSpPr>
            <p:cNvPr id="474" name="Freeform: Shape 473">
              <a:extLst>
                <a:ext uri="{FF2B5EF4-FFF2-40B4-BE49-F238E27FC236}">
                  <a16:creationId xmlns:a16="http://schemas.microsoft.com/office/drawing/2014/main" xmlns="" id="{D22FCBCE-6D8A-114B-8D86-54DCA0659F2E}"/>
                </a:ext>
              </a:extLst>
            </p:cNvPr>
            <p:cNvSpPr/>
            <p:nvPr/>
          </p:nvSpPr>
          <p:spPr>
            <a:xfrm>
              <a:off x="5983094" y="3423664"/>
              <a:ext cx="12455" cy="7784"/>
            </a:xfrm>
            <a:custGeom>
              <a:avLst/>
              <a:gdLst>
                <a:gd name="connsiteX0" fmla="*/ 5612 w 12455"/>
                <a:gd name="connsiteY0" fmla="*/ 7677 h 7784"/>
                <a:gd name="connsiteX1" fmla="*/ -198 w 12455"/>
                <a:gd name="connsiteY1" fmla="*/ 3201 h 7784"/>
                <a:gd name="connsiteX2" fmla="*/ 6659 w 12455"/>
                <a:gd name="connsiteY2" fmla="*/ 57 h 7784"/>
                <a:gd name="connsiteX3" fmla="*/ 12184 w 12455"/>
                <a:gd name="connsiteY3" fmla="*/ 4725 h 7784"/>
                <a:gd name="connsiteX4" fmla="*/ 5612 w 12455"/>
                <a:gd name="connsiteY4" fmla="*/ 7677 h 7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5" h="7784">
                  <a:moveTo>
                    <a:pt x="5612" y="7677"/>
                  </a:moveTo>
                  <a:cubicBezTo>
                    <a:pt x="2278" y="7677"/>
                    <a:pt x="-579" y="5487"/>
                    <a:pt x="-198" y="3201"/>
                  </a:cubicBezTo>
                  <a:cubicBezTo>
                    <a:pt x="183" y="915"/>
                    <a:pt x="3231" y="-419"/>
                    <a:pt x="6659" y="57"/>
                  </a:cubicBezTo>
                  <a:cubicBezTo>
                    <a:pt x="10089" y="534"/>
                    <a:pt x="12565" y="2629"/>
                    <a:pt x="12184" y="4725"/>
                  </a:cubicBezTo>
                  <a:cubicBezTo>
                    <a:pt x="11803" y="6820"/>
                    <a:pt x="9136" y="8058"/>
                    <a:pt x="5612" y="7677"/>
                  </a:cubicBezTo>
                  <a:close/>
                </a:path>
              </a:pathLst>
            </a:custGeom>
            <a:solidFill>
              <a:srgbClr val="0079A9"/>
            </a:solidFill>
            <a:ln w="9525" cap="flat">
              <a:noFill/>
              <a:prstDash val="solid"/>
              <a:miter/>
            </a:ln>
          </p:spPr>
          <p:txBody>
            <a:bodyPr rtlCol="0" anchor="ctr"/>
            <a:lstStyle/>
            <a:p>
              <a:endParaRPr lang="en-IN"/>
            </a:p>
          </p:txBody>
        </p:sp>
        <p:sp>
          <p:nvSpPr>
            <p:cNvPr id="475" name="Freeform: Shape 474">
              <a:extLst>
                <a:ext uri="{FF2B5EF4-FFF2-40B4-BE49-F238E27FC236}">
                  <a16:creationId xmlns:a16="http://schemas.microsoft.com/office/drawing/2014/main" xmlns="" id="{85B566CD-01F4-6D96-E591-3C056DFD75C5}"/>
                </a:ext>
              </a:extLst>
            </p:cNvPr>
            <p:cNvSpPr/>
            <p:nvPr/>
          </p:nvSpPr>
          <p:spPr>
            <a:xfrm>
              <a:off x="5978126" y="3404903"/>
              <a:ext cx="15055" cy="10631"/>
            </a:xfrm>
            <a:custGeom>
              <a:avLst/>
              <a:gdLst>
                <a:gd name="connsiteX0" fmla="*/ 6579 w 15055"/>
                <a:gd name="connsiteY0" fmla="*/ 10437 h 10631"/>
                <a:gd name="connsiteX1" fmla="*/ -183 w 15055"/>
                <a:gd name="connsiteY1" fmla="*/ 4246 h 10631"/>
                <a:gd name="connsiteX2" fmla="*/ 8294 w 15055"/>
                <a:gd name="connsiteY2" fmla="*/ 150 h 10631"/>
                <a:gd name="connsiteX3" fmla="*/ 14771 w 15055"/>
                <a:gd name="connsiteY3" fmla="*/ 6817 h 10631"/>
                <a:gd name="connsiteX4" fmla="*/ 6579 w 15055"/>
                <a:gd name="connsiteY4" fmla="*/ 10437 h 10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5" h="10631">
                  <a:moveTo>
                    <a:pt x="6579" y="10437"/>
                  </a:moveTo>
                  <a:cubicBezTo>
                    <a:pt x="2388" y="9865"/>
                    <a:pt x="-660" y="7008"/>
                    <a:pt x="-183" y="4246"/>
                  </a:cubicBezTo>
                  <a:cubicBezTo>
                    <a:pt x="293" y="1483"/>
                    <a:pt x="4198" y="-707"/>
                    <a:pt x="8294" y="150"/>
                  </a:cubicBezTo>
                  <a:cubicBezTo>
                    <a:pt x="12390" y="1007"/>
                    <a:pt x="15247" y="4055"/>
                    <a:pt x="14771" y="6817"/>
                  </a:cubicBezTo>
                  <a:cubicBezTo>
                    <a:pt x="14295" y="9580"/>
                    <a:pt x="10770" y="11104"/>
                    <a:pt x="6579" y="10437"/>
                  </a:cubicBezTo>
                  <a:close/>
                </a:path>
              </a:pathLst>
            </a:custGeom>
            <a:solidFill>
              <a:srgbClr val="0079A9"/>
            </a:solidFill>
            <a:ln w="9525" cap="flat">
              <a:noFill/>
              <a:prstDash val="solid"/>
              <a:miter/>
            </a:ln>
          </p:spPr>
          <p:txBody>
            <a:bodyPr rtlCol="0" anchor="ctr"/>
            <a:lstStyle/>
            <a:p>
              <a:endParaRPr lang="en-IN"/>
            </a:p>
          </p:txBody>
        </p:sp>
        <p:sp>
          <p:nvSpPr>
            <p:cNvPr id="476" name="Freeform: Shape 475">
              <a:extLst>
                <a:ext uri="{FF2B5EF4-FFF2-40B4-BE49-F238E27FC236}">
                  <a16:creationId xmlns:a16="http://schemas.microsoft.com/office/drawing/2014/main" xmlns="" id="{EAF377A3-1F8E-DFF3-129F-EADF53D5C38B}"/>
                </a:ext>
              </a:extLst>
            </p:cNvPr>
            <p:cNvSpPr/>
            <p:nvPr/>
          </p:nvSpPr>
          <p:spPr>
            <a:xfrm>
              <a:off x="5855470" y="3394764"/>
              <a:ext cx="10692" cy="10663"/>
            </a:xfrm>
            <a:custGeom>
              <a:avLst/>
              <a:gdLst>
                <a:gd name="connsiteX0" fmla="*/ 4362 w 10692"/>
                <a:gd name="connsiteY0" fmla="*/ 10575 h 10663"/>
                <a:gd name="connsiteX1" fmla="*/ -219 w 10692"/>
                <a:gd name="connsiteY1" fmla="*/ 5279 h 10663"/>
                <a:gd name="connsiteX2" fmla="*/ -210 w 10692"/>
                <a:gd name="connsiteY2" fmla="*/ 5145 h 10663"/>
                <a:gd name="connsiteX3" fmla="*/ 5267 w 10692"/>
                <a:gd name="connsiteY3" fmla="*/ -36 h 10663"/>
                <a:gd name="connsiteX4" fmla="*/ 10458 w 10692"/>
                <a:gd name="connsiteY4" fmla="*/ 5441 h 10663"/>
                <a:gd name="connsiteX5" fmla="*/ 4972 w 10692"/>
                <a:gd name="connsiteY5" fmla="*/ 10622 h 10663"/>
                <a:gd name="connsiteX6" fmla="*/ 4362 w 10692"/>
                <a:gd name="connsiteY6" fmla="*/ 10575 h 1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92" h="10663">
                  <a:moveTo>
                    <a:pt x="4362" y="10575"/>
                  </a:moveTo>
                  <a:cubicBezTo>
                    <a:pt x="1638" y="10375"/>
                    <a:pt x="-419" y="8003"/>
                    <a:pt x="-219" y="5279"/>
                  </a:cubicBezTo>
                  <a:cubicBezTo>
                    <a:pt x="-219" y="5231"/>
                    <a:pt x="-210" y="5193"/>
                    <a:pt x="-210" y="5145"/>
                  </a:cubicBezTo>
                  <a:cubicBezTo>
                    <a:pt x="-124" y="2202"/>
                    <a:pt x="2324" y="-122"/>
                    <a:pt x="5267" y="-36"/>
                  </a:cubicBezTo>
                  <a:cubicBezTo>
                    <a:pt x="8220" y="49"/>
                    <a:pt x="10535" y="2497"/>
                    <a:pt x="10458" y="5441"/>
                  </a:cubicBezTo>
                  <a:cubicBezTo>
                    <a:pt x="10373" y="8393"/>
                    <a:pt x="7915" y="10708"/>
                    <a:pt x="4972" y="10622"/>
                  </a:cubicBezTo>
                  <a:cubicBezTo>
                    <a:pt x="4772" y="10622"/>
                    <a:pt x="4562" y="10603"/>
                    <a:pt x="4362" y="10575"/>
                  </a:cubicBezTo>
                  <a:close/>
                </a:path>
              </a:pathLst>
            </a:custGeom>
            <a:solidFill>
              <a:srgbClr val="0079A9"/>
            </a:solidFill>
            <a:ln w="9525" cap="flat">
              <a:noFill/>
              <a:prstDash val="solid"/>
              <a:miter/>
            </a:ln>
          </p:spPr>
          <p:txBody>
            <a:bodyPr rtlCol="0" anchor="ctr"/>
            <a:lstStyle/>
            <a:p>
              <a:endParaRPr lang="en-IN"/>
            </a:p>
          </p:txBody>
        </p:sp>
        <p:sp>
          <p:nvSpPr>
            <p:cNvPr id="477" name="Freeform: Shape 476">
              <a:extLst>
                <a:ext uri="{FF2B5EF4-FFF2-40B4-BE49-F238E27FC236}">
                  <a16:creationId xmlns:a16="http://schemas.microsoft.com/office/drawing/2014/main" xmlns="" id="{4D006B1E-AA9D-ACC8-2B49-C89C850B1F55}"/>
                </a:ext>
              </a:extLst>
            </p:cNvPr>
            <p:cNvSpPr/>
            <p:nvPr/>
          </p:nvSpPr>
          <p:spPr>
            <a:xfrm>
              <a:off x="5869752" y="3392518"/>
              <a:ext cx="15276" cy="13504"/>
            </a:xfrm>
            <a:custGeom>
              <a:avLst/>
              <a:gdLst>
                <a:gd name="connsiteX0" fmla="*/ 6369 w 15276"/>
                <a:gd name="connsiteY0" fmla="*/ 13297 h 13504"/>
                <a:gd name="connsiteX1" fmla="*/ -232 w 15276"/>
                <a:gd name="connsiteY1" fmla="*/ 6562 h 13504"/>
                <a:gd name="connsiteX2" fmla="*/ 6512 w 15276"/>
                <a:gd name="connsiteY2" fmla="*/ -38 h 13504"/>
                <a:gd name="connsiteX3" fmla="*/ 8369 w 15276"/>
                <a:gd name="connsiteY3" fmla="*/ 247 h 13504"/>
                <a:gd name="connsiteX4" fmla="*/ 15036 w 15276"/>
                <a:gd name="connsiteY4" fmla="*/ 7963 h 13504"/>
                <a:gd name="connsiteX5" fmla="*/ 6369 w 15276"/>
                <a:gd name="connsiteY5" fmla="*/ 13297 h 1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6" h="13504">
                  <a:moveTo>
                    <a:pt x="6369" y="13297"/>
                  </a:moveTo>
                  <a:cubicBezTo>
                    <a:pt x="2683" y="13259"/>
                    <a:pt x="-270" y="10239"/>
                    <a:pt x="-232" y="6562"/>
                  </a:cubicBezTo>
                  <a:cubicBezTo>
                    <a:pt x="-184" y="2876"/>
                    <a:pt x="2826" y="-76"/>
                    <a:pt x="6512" y="-38"/>
                  </a:cubicBezTo>
                  <a:cubicBezTo>
                    <a:pt x="7140" y="-29"/>
                    <a:pt x="7769" y="67"/>
                    <a:pt x="8369" y="247"/>
                  </a:cubicBezTo>
                  <a:cubicBezTo>
                    <a:pt x="12284" y="647"/>
                    <a:pt x="15208" y="4029"/>
                    <a:pt x="15036" y="7963"/>
                  </a:cubicBezTo>
                  <a:cubicBezTo>
                    <a:pt x="14055" y="11782"/>
                    <a:pt x="10226" y="14135"/>
                    <a:pt x="6369" y="13297"/>
                  </a:cubicBezTo>
                  <a:close/>
                </a:path>
              </a:pathLst>
            </a:custGeom>
            <a:solidFill>
              <a:srgbClr val="0079A9"/>
            </a:solidFill>
            <a:ln w="9525" cap="flat">
              <a:noFill/>
              <a:prstDash val="solid"/>
              <a:miter/>
            </a:ln>
          </p:spPr>
          <p:txBody>
            <a:bodyPr rtlCol="0" anchor="ctr"/>
            <a:lstStyle/>
            <a:p>
              <a:endParaRPr lang="en-IN"/>
            </a:p>
          </p:txBody>
        </p:sp>
        <p:sp>
          <p:nvSpPr>
            <p:cNvPr id="478" name="Freeform: Shape 477">
              <a:extLst>
                <a:ext uri="{FF2B5EF4-FFF2-40B4-BE49-F238E27FC236}">
                  <a16:creationId xmlns:a16="http://schemas.microsoft.com/office/drawing/2014/main" xmlns="" id="{6231CBF6-B1BA-39AB-816C-2F73B8537AB3}"/>
                </a:ext>
              </a:extLst>
            </p:cNvPr>
            <p:cNvSpPr/>
            <p:nvPr/>
          </p:nvSpPr>
          <p:spPr>
            <a:xfrm>
              <a:off x="5868670" y="3380467"/>
              <a:ext cx="10891" cy="9874"/>
            </a:xfrm>
            <a:custGeom>
              <a:avLst/>
              <a:gdLst>
                <a:gd name="connsiteX0" fmla="*/ 4308 w 10891"/>
                <a:gd name="connsiteY0" fmla="*/ 9727 h 9874"/>
                <a:gd name="connsiteX1" fmla="*/ -207 w 10891"/>
                <a:gd name="connsiteY1" fmla="*/ 4193 h 9874"/>
                <a:gd name="connsiteX2" fmla="*/ -169 w 10891"/>
                <a:gd name="connsiteY2" fmla="*/ 3917 h 9874"/>
                <a:gd name="connsiteX3" fmla="*/ 6212 w 10891"/>
                <a:gd name="connsiteY3" fmla="*/ 107 h 9874"/>
                <a:gd name="connsiteX4" fmla="*/ 10623 w 10891"/>
                <a:gd name="connsiteY4" fmla="*/ 5727 h 9874"/>
                <a:gd name="connsiteX5" fmla="*/ 10594 w 10891"/>
                <a:gd name="connsiteY5" fmla="*/ 5917 h 9874"/>
                <a:gd name="connsiteX6" fmla="*/ 4308 w 10891"/>
                <a:gd name="connsiteY6" fmla="*/ 9727 h 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1" h="9874">
                  <a:moveTo>
                    <a:pt x="4308" y="9727"/>
                  </a:moveTo>
                  <a:cubicBezTo>
                    <a:pt x="1536" y="9441"/>
                    <a:pt x="-484" y="6965"/>
                    <a:pt x="-207" y="4193"/>
                  </a:cubicBezTo>
                  <a:cubicBezTo>
                    <a:pt x="-198" y="4098"/>
                    <a:pt x="-188" y="4012"/>
                    <a:pt x="-169" y="3917"/>
                  </a:cubicBezTo>
                  <a:cubicBezTo>
                    <a:pt x="574" y="1126"/>
                    <a:pt x="3403" y="-560"/>
                    <a:pt x="6212" y="107"/>
                  </a:cubicBezTo>
                  <a:cubicBezTo>
                    <a:pt x="8984" y="440"/>
                    <a:pt x="10956" y="2955"/>
                    <a:pt x="10623" y="5727"/>
                  </a:cubicBezTo>
                  <a:cubicBezTo>
                    <a:pt x="10613" y="5784"/>
                    <a:pt x="10603" y="5850"/>
                    <a:pt x="10594" y="5917"/>
                  </a:cubicBezTo>
                  <a:cubicBezTo>
                    <a:pt x="9804" y="8632"/>
                    <a:pt x="7079" y="10289"/>
                    <a:pt x="4308" y="9727"/>
                  </a:cubicBezTo>
                  <a:close/>
                </a:path>
              </a:pathLst>
            </a:custGeom>
            <a:solidFill>
              <a:srgbClr val="0079A9"/>
            </a:solidFill>
            <a:ln w="9525" cap="flat">
              <a:noFill/>
              <a:prstDash val="solid"/>
              <a:miter/>
            </a:ln>
          </p:spPr>
          <p:txBody>
            <a:bodyPr rtlCol="0" anchor="ctr"/>
            <a:lstStyle/>
            <a:p>
              <a:endParaRPr lang="en-IN"/>
            </a:p>
          </p:txBody>
        </p:sp>
        <p:sp>
          <p:nvSpPr>
            <p:cNvPr id="479" name="Freeform: Shape 478">
              <a:extLst>
                <a:ext uri="{FF2B5EF4-FFF2-40B4-BE49-F238E27FC236}">
                  <a16:creationId xmlns:a16="http://schemas.microsoft.com/office/drawing/2014/main" xmlns="" id="{F88B6EF7-9246-737C-6A91-74227A199F1E}"/>
                </a:ext>
              </a:extLst>
            </p:cNvPr>
            <p:cNvSpPr/>
            <p:nvPr/>
          </p:nvSpPr>
          <p:spPr>
            <a:xfrm>
              <a:off x="5581102" y="3471385"/>
              <a:ext cx="424712" cy="151352"/>
            </a:xfrm>
            <a:custGeom>
              <a:avLst/>
              <a:gdLst>
                <a:gd name="connsiteX0" fmla="*/ 12317 w 424712"/>
                <a:gd name="connsiteY0" fmla="*/ -39 h 151352"/>
                <a:gd name="connsiteX1" fmla="*/ 400365 w 424712"/>
                <a:gd name="connsiteY1" fmla="*/ 1676 h 151352"/>
                <a:gd name="connsiteX2" fmla="*/ 407509 w 424712"/>
                <a:gd name="connsiteY2" fmla="*/ 11201 h 151352"/>
                <a:gd name="connsiteX3" fmla="*/ 419796 w 424712"/>
                <a:gd name="connsiteY3" fmla="*/ 36442 h 151352"/>
                <a:gd name="connsiteX4" fmla="*/ 424082 w 424712"/>
                <a:gd name="connsiteY4" fmla="*/ 73209 h 151352"/>
                <a:gd name="connsiteX5" fmla="*/ 406270 w 424712"/>
                <a:gd name="connsiteY5" fmla="*/ 117024 h 151352"/>
                <a:gd name="connsiteX6" fmla="*/ 15745 w 424712"/>
                <a:gd name="connsiteY6" fmla="*/ 151314 h 151352"/>
                <a:gd name="connsiteX7" fmla="*/ 11078 w 424712"/>
                <a:gd name="connsiteY7" fmla="*/ 137788 h 151352"/>
                <a:gd name="connsiteX8" fmla="*/ 2792 w 424712"/>
                <a:gd name="connsiteY8" fmla="*/ 102641 h 151352"/>
                <a:gd name="connsiteX9" fmla="*/ 125 w 424712"/>
                <a:gd name="connsiteY9" fmla="*/ 79590 h 151352"/>
                <a:gd name="connsiteX10" fmla="*/ 125 w 424712"/>
                <a:gd name="connsiteY10" fmla="*/ 53682 h 151352"/>
                <a:gd name="connsiteX11" fmla="*/ 12317 w 424712"/>
                <a:gd name="connsiteY11" fmla="*/ -39 h 15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712" h="151352">
                  <a:moveTo>
                    <a:pt x="12317" y="-39"/>
                  </a:moveTo>
                  <a:lnTo>
                    <a:pt x="400365" y="1676"/>
                  </a:lnTo>
                  <a:cubicBezTo>
                    <a:pt x="402937" y="4705"/>
                    <a:pt x="405318" y="7886"/>
                    <a:pt x="407509" y="11201"/>
                  </a:cubicBezTo>
                  <a:cubicBezTo>
                    <a:pt x="412672" y="19049"/>
                    <a:pt x="416805" y="27536"/>
                    <a:pt x="419796" y="36442"/>
                  </a:cubicBezTo>
                  <a:cubicBezTo>
                    <a:pt x="423806" y="48253"/>
                    <a:pt x="425264" y="60788"/>
                    <a:pt x="424082" y="73209"/>
                  </a:cubicBezTo>
                  <a:cubicBezTo>
                    <a:pt x="422149" y="89134"/>
                    <a:pt x="415996" y="104260"/>
                    <a:pt x="406270" y="117024"/>
                  </a:cubicBezTo>
                  <a:lnTo>
                    <a:pt x="15745" y="151314"/>
                  </a:lnTo>
                  <a:cubicBezTo>
                    <a:pt x="15745" y="151314"/>
                    <a:pt x="13745" y="146361"/>
                    <a:pt x="11078" y="137788"/>
                  </a:cubicBezTo>
                  <a:cubicBezTo>
                    <a:pt x="7383" y="126310"/>
                    <a:pt x="4611" y="114557"/>
                    <a:pt x="2792" y="102641"/>
                  </a:cubicBezTo>
                  <a:cubicBezTo>
                    <a:pt x="1649" y="95402"/>
                    <a:pt x="696" y="87687"/>
                    <a:pt x="125" y="79590"/>
                  </a:cubicBezTo>
                  <a:cubicBezTo>
                    <a:pt x="-352" y="70961"/>
                    <a:pt x="-352" y="62312"/>
                    <a:pt x="125" y="53682"/>
                  </a:cubicBezTo>
                  <a:cubicBezTo>
                    <a:pt x="1048" y="35204"/>
                    <a:pt x="5173" y="17030"/>
                    <a:pt x="12317" y="-3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480" name="Freeform: Shape 479">
              <a:extLst>
                <a:ext uri="{FF2B5EF4-FFF2-40B4-BE49-F238E27FC236}">
                  <a16:creationId xmlns:a16="http://schemas.microsoft.com/office/drawing/2014/main" xmlns="" id="{63EC8DD0-6C37-95D0-D33D-24D6272FBD5C}"/>
                </a:ext>
              </a:extLst>
            </p:cNvPr>
            <p:cNvSpPr/>
            <p:nvPr/>
          </p:nvSpPr>
          <p:spPr>
            <a:xfrm>
              <a:off x="5657224" y="3506217"/>
              <a:ext cx="119147" cy="68607"/>
            </a:xfrm>
            <a:custGeom>
              <a:avLst/>
              <a:gdLst>
                <a:gd name="connsiteX0" fmla="*/ 118884 w 119147"/>
                <a:gd name="connsiteY0" fmla="*/ 31043 h 68607"/>
                <a:gd name="connsiteX1" fmla="*/ 61734 w 119147"/>
                <a:gd name="connsiteY1" fmla="*/ 68000 h 68607"/>
                <a:gd name="connsiteX2" fmla="*/ -178 w 119147"/>
                <a:gd name="connsiteY2" fmla="*/ 37329 h 68607"/>
                <a:gd name="connsiteX3" fmla="*/ 58115 w 119147"/>
                <a:gd name="connsiteY3" fmla="*/ -9 h 68607"/>
                <a:gd name="connsiteX4" fmla="*/ 118884 w 119147"/>
                <a:gd name="connsiteY4" fmla="*/ 31043 h 68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47" h="68607">
                  <a:moveTo>
                    <a:pt x="118884" y="31043"/>
                  </a:moveTo>
                  <a:cubicBezTo>
                    <a:pt x="119932" y="49045"/>
                    <a:pt x="94310" y="65523"/>
                    <a:pt x="61734" y="68000"/>
                  </a:cubicBezTo>
                  <a:cubicBezTo>
                    <a:pt x="10966" y="71714"/>
                    <a:pt x="870" y="56760"/>
                    <a:pt x="-178" y="37329"/>
                  </a:cubicBezTo>
                  <a:cubicBezTo>
                    <a:pt x="-1226" y="17898"/>
                    <a:pt x="12681" y="1134"/>
                    <a:pt x="58115" y="-9"/>
                  </a:cubicBezTo>
                  <a:cubicBezTo>
                    <a:pt x="90976" y="-771"/>
                    <a:pt x="118218" y="13136"/>
                    <a:pt x="118884" y="3104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481" name="Freeform: Shape 480">
              <a:extLst>
                <a:ext uri="{FF2B5EF4-FFF2-40B4-BE49-F238E27FC236}">
                  <a16:creationId xmlns:a16="http://schemas.microsoft.com/office/drawing/2014/main" xmlns="" id="{9FC039E5-D6EF-ABE1-2CFF-42D9506507EC}"/>
                </a:ext>
              </a:extLst>
            </p:cNvPr>
            <p:cNvSpPr/>
            <p:nvPr/>
          </p:nvSpPr>
          <p:spPr>
            <a:xfrm>
              <a:off x="5983811" y="3546449"/>
              <a:ext cx="14081" cy="14090"/>
            </a:xfrm>
            <a:custGeom>
              <a:avLst/>
              <a:gdLst>
                <a:gd name="connsiteX0" fmla="*/ 6609 w 14081"/>
                <a:gd name="connsiteY0" fmla="*/ 14052 h 14090"/>
                <a:gd name="connsiteX1" fmla="*/ -229 w 14081"/>
                <a:gd name="connsiteY1" fmla="*/ 6803 h 14090"/>
                <a:gd name="connsiteX2" fmla="*/ 7019 w 14081"/>
                <a:gd name="connsiteY2" fmla="*/ -36 h 14090"/>
                <a:gd name="connsiteX3" fmla="*/ 13849 w 14081"/>
                <a:gd name="connsiteY3" fmla="*/ 6527 h 14090"/>
                <a:gd name="connsiteX4" fmla="*/ 6609 w 14081"/>
                <a:gd name="connsiteY4" fmla="*/ 14052 h 14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1" h="14090">
                  <a:moveTo>
                    <a:pt x="6609" y="14052"/>
                  </a:moveTo>
                  <a:cubicBezTo>
                    <a:pt x="2714" y="13938"/>
                    <a:pt x="-344" y="10690"/>
                    <a:pt x="-229" y="6803"/>
                  </a:cubicBezTo>
                  <a:cubicBezTo>
                    <a:pt x="-115" y="2908"/>
                    <a:pt x="3133" y="-150"/>
                    <a:pt x="7019" y="-36"/>
                  </a:cubicBezTo>
                  <a:cubicBezTo>
                    <a:pt x="10648" y="69"/>
                    <a:pt x="13601" y="2908"/>
                    <a:pt x="13849" y="6527"/>
                  </a:cubicBezTo>
                  <a:cubicBezTo>
                    <a:pt x="13906" y="10594"/>
                    <a:pt x="10677" y="13947"/>
                    <a:pt x="6609" y="14052"/>
                  </a:cubicBezTo>
                  <a:close/>
                </a:path>
              </a:pathLst>
            </a:custGeom>
            <a:solidFill>
              <a:srgbClr val="0079A9"/>
            </a:solidFill>
            <a:ln w="9525" cap="flat">
              <a:noFill/>
              <a:prstDash val="solid"/>
              <a:miter/>
            </a:ln>
          </p:spPr>
          <p:txBody>
            <a:bodyPr rtlCol="0" anchor="ctr"/>
            <a:lstStyle/>
            <a:p>
              <a:endParaRPr lang="en-IN"/>
            </a:p>
          </p:txBody>
        </p:sp>
        <p:sp>
          <p:nvSpPr>
            <p:cNvPr id="482" name="Freeform: Shape 481">
              <a:extLst>
                <a:ext uri="{FF2B5EF4-FFF2-40B4-BE49-F238E27FC236}">
                  <a16:creationId xmlns:a16="http://schemas.microsoft.com/office/drawing/2014/main" xmlns="" id="{8D517910-8C10-53B8-7212-674763A87065}"/>
                </a:ext>
              </a:extLst>
            </p:cNvPr>
            <p:cNvSpPr/>
            <p:nvPr/>
          </p:nvSpPr>
          <p:spPr>
            <a:xfrm>
              <a:off x="5971778" y="3563016"/>
              <a:ext cx="15770" cy="14713"/>
            </a:xfrm>
            <a:custGeom>
              <a:avLst/>
              <a:gdLst>
                <a:gd name="connsiteX0" fmla="*/ 8261 w 15770"/>
                <a:gd name="connsiteY0" fmla="*/ 14630 h 14713"/>
                <a:gd name="connsiteX1" fmla="*/ -217 w 15770"/>
                <a:gd name="connsiteY1" fmla="*/ 7963 h 14713"/>
                <a:gd name="connsiteX2" fmla="*/ 6718 w 15770"/>
                <a:gd name="connsiteY2" fmla="*/ 66 h 14713"/>
                <a:gd name="connsiteX3" fmla="*/ 7022 w 15770"/>
                <a:gd name="connsiteY3" fmla="*/ 57 h 14713"/>
                <a:gd name="connsiteX4" fmla="*/ 15442 w 15770"/>
                <a:gd name="connsiteY4" fmla="*/ 6124 h 14713"/>
                <a:gd name="connsiteX5" fmla="*/ 9375 w 15770"/>
                <a:gd name="connsiteY5" fmla="*/ 14535 h 14713"/>
                <a:gd name="connsiteX6" fmla="*/ 8261 w 15770"/>
                <a:gd name="connsiteY6" fmla="*/ 14630 h 1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70" h="14713">
                  <a:moveTo>
                    <a:pt x="8261" y="14630"/>
                  </a:moveTo>
                  <a:cubicBezTo>
                    <a:pt x="4089" y="15078"/>
                    <a:pt x="326" y="12115"/>
                    <a:pt x="-217" y="7963"/>
                  </a:cubicBezTo>
                  <a:cubicBezTo>
                    <a:pt x="-483" y="3867"/>
                    <a:pt x="2622" y="333"/>
                    <a:pt x="6718" y="66"/>
                  </a:cubicBezTo>
                  <a:cubicBezTo>
                    <a:pt x="6822" y="66"/>
                    <a:pt x="6918" y="57"/>
                    <a:pt x="7022" y="57"/>
                  </a:cubicBezTo>
                  <a:cubicBezTo>
                    <a:pt x="11023" y="-591"/>
                    <a:pt x="14785" y="2124"/>
                    <a:pt x="15442" y="6124"/>
                  </a:cubicBezTo>
                  <a:cubicBezTo>
                    <a:pt x="16090" y="10115"/>
                    <a:pt x="13376" y="13887"/>
                    <a:pt x="9375" y="14535"/>
                  </a:cubicBezTo>
                  <a:cubicBezTo>
                    <a:pt x="9004" y="14592"/>
                    <a:pt x="8632" y="14630"/>
                    <a:pt x="8261" y="14630"/>
                  </a:cubicBezTo>
                  <a:close/>
                </a:path>
              </a:pathLst>
            </a:custGeom>
            <a:solidFill>
              <a:srgbClr val="0079A9"/>
            </a:solidFill>
            <a:ln w="9525" cap="flat">
              <a:noFill/>
              <a:prstDash val="solid"/>
              <a:miter/>
            </a:ln>
          </p:spPr>
          <p:txBody>
            <a:bodyPr rtlCol="0" anchor="ctr"/>
            <a:lstStyle/>
            <a:p>
              <a:endParaRPr lang="en-IN"/>
            </a:p>
          </p:txBody>
        </p:sp>
        <p:sp>
          <p:nvSpPr>
            <p:cNvPr id="483" name="Freeform: Shape 482">
              <a:extLst>
                <a:ext uri="{FF2B5EF4-FFF2-40B4-BE49-F238E27FC236}">
                  <a16:creationId xmlns:a16="http://schemas.microsoft.com/office/drawing/2014/main" xmlns="" id="{AD646D9B-1CB7-A049-829C-722DDDF9D16C}"/>
                </a:ext>
              </a:extLst>
            </p:cNvPr>
            <p:cNvSpPr/>
            <p:nvPr/>
          </p:nvSpPr>
          <p:spPr>
            <a:xfrm>
              <a:off x="5960480" y="3549779"/>
              <a:ext cx="13504" cy="13522"/>
            </a:xfrm>
            <a:custGeom>
              <a:avLst/>
              <a:gdLst>
                <a:gd name="connsiteX0" fmla="*/ 6223 w 13504"/>
                <a:gd name="connsiteY0" fmla="*/ 13484 h 13522"/>
                <a:gd name="connsiteX1" fmla="*/ -225 w 13504"/>
                <a:gd name="connsiteY1" fmla="*/ 6426 h 13522"/>
                <a:gd name="connsiteX2" fmla="*/ 6833 w 13504"/>
                <a:gd name="connsiteY2" fmla="*/ -32 h 13522"/>
                <a:gd name="connsiteX3" fmla="*/ 13272 w 13504"/>
                <a:gd name="connsiteY3" fmla="*/ 6245 h 13522"/>
                <a:gd name="connsiteX4" fmla="*/ 6223 w 13504"/>
                <a:gd name="connsiteY4" fmla="*/ 13484 h 13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4" h="13522">
                  <a:moveTo>
                    <a:pt x="6223" y="13484"/>
                  </a:moveTo>
                  <a:cubicBezTo>
                    <a:pt x="2489" y="13312"/>
                    <a:pt x="-397" y="10160"/>
                    <a:pt x="-225" y="6426"/>
                  </a:cubicBezTo>
                  <a:cubicBezTo>
                    <a:pt x="-63" y="2692"/>
                    <a:pt x="3099" y="-194"/>
                    <a:pt x="6833" y="-32"/>
                  </a:cubicBezTo>
                  <a:cubicBezTo>
                    <a:pt x="10262" y="130"/>
                    <a:pt x="13024" y="2825"/>
                    <a:pt x="13272" y="6245"/>
                  </a:cubicBezTo>
                  <a:cubicBezTo>
                    <a:pt x="13272" y="10169"/>
                    <a:pt x="10147" y="13379"/>
                    <a:pt x="6223" y="13484"/>
                  </a:cubicBezTo>
                  <a:close/>
                </a:path>
              </a:pathLst>
            </a:custGeom>
            <a:solidFill>
              <a:srgbClr val="0079A9"/>
            </a:solidFill>
            <a:ln w="9525" cap="flat">
              <a:noFill/>
              <a:prstDash val="solid"/>
              <a:miter/>
            </a:ln>
          </p:spPr>
          <p:txBody>
            <a:bodyPr rtlCol="0" anchor="ctr"/>
            <a:lstStyle/>
            <a:p>
              <a:endParaRPr lang="en-IN"/>
            </a:p>
          </p:txBody>
        </p:sp>
        <p:sp>
          <p:nvSpPr>
            <p:cNvPr id="484" name="Freeform: Shape 483">
              <a:extLst>
                <a:ext uri="{FF2B5EF4-FFF2-40B4-BE49-F238E27FC236}">
                  <a16:creationId xmlns:a16="http://schemas.microsoft.com/office/drawing/2014/main" xmlns="" id="{DF5F794C-E3E7-F220-2FBE-4F72D519750A}"/>
                </a:ext>
              </a:extLst>
            </p:cNvPr>
            <p:cNvSpPr/>
            <p:nvPr/>
          </p:nvSpPr>
          <p:spPr>
            <a:xfrm>
              <a:off x="5969031" y="3482404"/>
              <a:ext cx="14858" cy="12080"/>
            </a:xfrm>
            <a:custGeom>
              <a:avLst/>
              <a:gdLst>
                <a:gd name="connsiteX0" fmla="*/ 7197 w 14858"/>
                <a:gd name="connsiteY0" fmla="*/ 11993 h 12080"/>
                <a:gd name="connsiteX1" fmla="*/ -223 w 14858"/>
                <a:gd name="connsiteY1" fmla="*/ 6174 h 12080"/>
                <a:gd name="connsiteX2" fmla="*/ -232 w 14858"/>
                <a:gd name="connsiteY2" fmla="*/ 6088 h 12080"/>
                <a:gd name="connsiteX3" fmla="*/ 7102 w 14858"/>
                <a:gd name="connsiteY3" fmla="*/ -8 h 12080"/>
                <a:gd name="connsiteX4" fmla="*/ 14626 w 14858"/>
                <a:gd name="connsiteY4" fmla="*/ 5897 h 12080"/>
                <a:gd name="connsiteX5" fmla="*/ 7197 w 14858"/>
                <a:gd name="connsiteY5" fmla="*/ 11993 h 12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58" h="12080">
                  <a:moveTo>
                    <a:pt x="7197" y="11993"/>
                  </a:moveTo>
                  <a:cubicBezTo>
                    <a:pt x="3539" y="12431"/>
                    <a:pt x="215" y="9831"/>
                    <a:pt x="-223" y="6174"/>
                  </a:cubicBezTo>
                  <a:cubicBezTo>
                    <a:pt x="-223" y="6145"/>
                    <a:pt x="-232" y="6116"/>
                    <a:pt x="-232" y="6088"/>
                  </a:cubicBezTo>
                  <a:cubicBezTo>
                    <a:pt x="120" y="2383"/>
                    <a:pt x="3396" y="-342"/>
                    <a:pt x="7102" y="-8"/>
                  </a:cubicBezTo>
                  <a:cubicBezTo>
                    <a:pt x="10778" y="-351"/>
                    <a:pt x="14083" y="2240"/>
                    <a:pt x="14626" y="5897"/>
                  </a:cubicBezTo>
                  <a:cubicBezTo>
                    <a:pt x="14131" y="9564"/>
                    <a:pt x="10893" y="12222"/>
                    <a:pt x="7197" y="11993"/>
                  </a:cubicBezTo>
                  <a:close/>
                </a:path>
              </a:pathLst>
            </a:custGeom>
            <a:solidFill>
              <a:srgbClr val="0079A9"/>
            </a:solidFill>
            <a:ln w="9525" cap="flat">
              <a:noFill/>
              <a:prstDash val="solid"/>
              <a:miter/>
            </a:ln>
          </p:spPr>
          <p:txBody>
            <a:bodyPr rtlCol="0" anchor="ctr"/>
            <a:lstStyle/>
            <a:p>
              <a:endParaRPr lang="en-IN"/>
            </a:p>
          </p:txBody>
        </p:sp>
        <p:sp>
          <p:nvSpPr>
            <p:cNvPr id="485" name="Freeform: Shape 484">
              <a:extLst>
                <a:ext uri="{FF2B5EF4-FFF2-40B4-BE49-F238E27FC236}">
                  <a16:creationId xmlns:a16="http://schemas.microsoft.com/office/drawing/2014/main" xmlns="" id="{5A2BC6D3-3184-3D7F-9A25-FFF49940A1FC}"/>
                </a:ext>
              </a:extLst>
            </p:cNvPr>
            <p:cNvSpPr/>
            <p:nvPr/>
          </p:nvSpPr>
          <p:spPr>
            <a:xfrm>
              <a:off x="5958478" y="3523059"/>
              <a:ext cx="19049" cy="19048"/>
            </a:xfrm>
            <a:custGeom>
              <a:avLst/>
              <a:gdLst>
                <a:gd name="connsiteX0" fmla="*/ 10225 w 19049"/>
                <a:gd name="connsiteY0" fmla="*/ 18963 h 19048"/>
                <a:gd name="connsiteX1" fmla="*/ -157 w 19049"/>
                <a:gd name="connsiteY1" fmla="*/ 10677 h 19048"/>
                <a:gd name="connsiteX2" fmla="*/ 8101 w 19049"/>
                <a:gd name="connsiteY2" fmla="*/ 37 h 19048"/>
                <a:gd name="connsiteX3" fmla="*/ 18741 w 19049"/>
                <a:gd name="connsiteY3" fmla="*/ 8295 h 19048"/>
                <a:gd name="connsiteX4" fmla="*/ 10483 w 19049"/>
                <a:gd name="connsiteY4" fmla="*/ 18935 h 19048"/>
                <a:gd name="connsiteX5" fmla="*/ 10225 w 19049"/>
                <a:gd name="connsiteY5" fmla="*/ 18963 h 1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9" h="19048">
                  <a:moveTo>
                    <a:pt x="10225" y="18963"/>
                  </a:moveTo>
                  <a:cubicBezTo>
                    <a:pt x="5091" y="19468"/>
                    <a:pt x="491" y="15791"/>
                    <a:pt x="-157" y="10677"/>
                  </a:cubicBezTo>
                  <a:cubicBezTo>
                    <a:pt x="-814" y="5457"/>
                    <a:pt x="2882" y="694"/>
                    <a:pt x="8101" y="37"/>
                  </a:cubicBezTo>
                  <a:cubicBezTo>
                    <a:pt x="13321" y="-620"/>
                    <a:pt x="18084" y="3076"/>
                    <a:pt x="18741" y="8295"/>
                  </a:cubicBezTo>
                  <a:cubicBezTo>
                    <a:pt x="19398" y="13515"/>
                    <a:pt x="15702" y="18277"/>
                    <a:pt x="10483" y="18935"/>
                  </a:cubicBezTo>
                  <a:cubicBezTo>
                    <a:pt x="10397" y="18944"/>
                    <a:pt x="10311" y="18954"/>
                    <a:pt x="10225" y="18963"/>
                  </a:cubicBezTo>
                  <a:close/>
                </a:path>
              </a:pathLst>
            </a:custGeom>
            <a:solidFill>
              <a:srgbClr val="0079A9"/>
            </a:solidFill>
            <a:ln w="9525" cap="flat">
              <a:noFill/>
              <a:prstDash val="solid"/>
              <a:miter/>
            </a:ln>
          </p:spPr>
          <p:txBody>
            <a:bodyPr rtlCol="0" anchor="ctr"/>
            <a:lstStyle/>
            <a:p>
              <a:endParaRPr lang="en-IN"/>
            </a:p>
          </p:txBody>
        </p:sp>
        <p:sp>
          <p:nvSpPr>
            <p:cNvPr id="486" name="Freeform: Shape 485">
              <a:extLst>
                <a:ext uri="{FF2B5EF4-FFF2-40B4-BE49-F238E27FC236}">
                  <a16:creationId xmlns:a16="http://schemas.microsoft.com/office/drawing/2014/main" xmlns="" id="{9476C2D6-B2F3-2AB5-043A-CC8FFB7D1BDC}"/>
                </a:ext>
              </a:extLst>
            </p:cNvPr>
            <p:cNvSpPr/>
            <p:nvPr/>
          </p:nvSpPr>
          <p:spPr>
            <a:xfrm>
              <a:off x="5849678" y="3554327"/>
              <a:ext cx="7915" cy="7652"/>
            </a:xfrm>
            <a:custGeom>
              <a:avLst/>
              <a:gdLst>
                <a:gd name="connsiteX0" fmla="*/ 3963 w 7915"/>
                <a:gd name="connsiteY0" fmla="*/ 7602 h 7652"/>
                <a:gd name="connsiteX1" fmla="*/ -228 w 7915"/>
                <a:gd name="connsiteY1" fmla="*/ 4078 h 7652"/>
                <a:gd name="connsiteX2" fmla="*/ 3478 w 7915"/>
                <a:gd name="connsiteY2" fmla="*/ -18 h 7652"/>
                <a:gd name="connsiteX3" fmla="*/ 3487 w 7915"/>
                <a:gd name="connsiteY3" fmla="*/ -18 h 7652"/>
                <a:gd name="connsiteX4" fmla="*/ 7669 w 7915"/>
                <a:gd name="connsiteY4" fmla="*/ 3383 h 7652"/>
                <a:gd name="connsiteX5" fmla="*/ 7678 w 7915"/>
                <a:gd name="connsiteY5" fmla="*/ 3507 h 7652"/>
                <a:gd name="connsiteX6" fmla="*/ 3973 w 7915"/>
                <a:gd name="connsiteY6" fmla="*/ 7602 h 7652"/>
                <a:gd name="connsiteX7" fmla="*/ 3963 w 7915"/>
                <a:gd name="connsiteY7" fmla="*/ 7602 h 7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15" h="7652">
                  <a:moveTo>
                    <a:pt x="3963" y="7602"/>
                  </a:moveTo>
                  <a:cubicBezTo>
                    <a:pt x="1839" y="7764"/>
                    <a:pt x="-28" y="6202"/>
                    <a:pt x="-228" y="4078"/>
                  </a:cubicBezTo>
                  <a:cubicBezTo>
                    <a:pt x="-333" y="1926"/>
                    <a:pt x="1325" y="87"/>
                    <a:pt x="3478" y="-18"/>
                  </a:cubicBezTo>
                  <a:cubicBezTo>
                    <a:pt x="3478" y="-18"/>
                    <a:pt x="3487" y="-18"/>
                    <a:pt x="3487" y="-18"/>
                  </a:cubicBezTo>
                  <a:cubicBezTo>
                    <a:pt x="5582" y="-237"/>
                    <a:pt x="7449" y="1287"/>
                    <a:pt x="7669" y="3383"/>
                  </a:cubicBezTo>
                  <a:cubicBezTo>
                    <a:pt x="7669" y="3421"/>
                    <a:pt x="7678" y="3469"/>
                    <a:pt x="7678" y="3507"/>
                  </a:cubicBezTo>
                  <a:cubicBezTo>
                    <a:pt x="7783" y="5659"/>
                    <a:pt x="6125" y="7498"/>
                    <a:pt x="3973" y="7602"/>
                  </a:cubicBezTo>
                  <a:cubicBezTo>
                    <a:pt x="3973" y="7602"/>
                    <a:pt x="3963" y="7602"/>
                    <a:pt x="3963" y="7602"/>
                  </a:cubicBezTo>
                  <a:close/>
                </a:path>
              </a:pathLst>
            </a:custGeom>
            <a:solidFill>
              <a:srgbClr val="0079A9"/>
            </a:solidFill>
            <a:ln w="9525" cap="flat">
              <a:noFill/>
              <a:prstDash val="solid"/>
              <a:miter/>
            </a:ln>
          </p:spPr>
          <p:txBody>
            <a:bodyPr rtlCol="0" anchor="ctr"/>
            <a:lstStyle/>
            <a:p>
              <a:endParaRPr lang="en-IN"/>
            </a:p>
          </p:txBody>
        </p:sp>
        <p:sp>
          <p:nvSpPr>
            <p:cNvPr id="487" name="Freeform: Shape 486">
              <a:extLst>
                <a:ext uri="{FF2B5EF4-FFF2-40B4-BE49-F238E27FC236}">
                  <a16:creationId xmlns:a16="http://schemas.microsoft.com/office/drawing/2014/main" xmlns="" id="{0E3857EA-2067-CF1C-BD67-1A62E2ECB009}"/>
                </a:ext>
              </a:extLst>
            </p:cNvPr>
            <p:cNvSpPr/>
            <p:nvPr/>
          </p:nvSpPr>
          <p:spPr>
            <a:xfrm>
              <a:off x="5864720" y="3536719"/>
              <a:ext cx="7592" cy="7448"/>
            </a:xfrm>
            <a:custGeom>
              <a:avLst/>
              <a:gdLst>
                <a:gd name="connsiteX0" fmla="*/ 3875 w 7592"/>
                <a:gd name="connsiteY0" fmla="*/ 7399 h 7448"/>
                <a:gd name="connsiteX1" fmla="*/ -220 w 7592"/>
                <a:gd name="connsiteY1" fmla="*/ 3894 h 7448"/>
                <a:gd name="connsiteX2" fmla="*/ -220 w 7592"/>
                <a:gd name="connsiteY2" fmla="*/ 3875 h 7448"/>
                <a:gd name="connsiteX3" fmla="*/ 3104 w 7592"/>
                <a:gd name="connsiteY3" fmla="*/ -21 h 7448"/>
                <a:gd name="connsiteX4" fmla="*/ 3399 w 7592"/>
                <a:gd name="connsiteY4" fmla="*/ -31 h 7448"/>
                <a:gd name="connsiteX5" fmla="*/ 7352 w 7592"/>
                <a:gd name="connsiteY5" fmla="*/ 3446 h 7448"/>
                <a:gd name="connsiteX6" fmla="*/ 3875 w 7592"/>
                <a:gd name="connsiteY6" fmla="*/ 7399 h 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2" h="7448">
                  <a:moveTo>
                    <a:pt x="3875" y="7399"/>
                  </a:moveTo>
                  <a:cubicBezTo>
                    <a:pt x="1780" y="7561"/>
                    <a:pt x="-59" y="5989"/>
                    <a:pt x="-220" y="3894"/>
                  </a:cubicBezTo>
                  <a:cubicBezTo>
                    <a:pt x="-220" y="3894"/>
                    <a:pt x="-220" y="3884"/>
                    <a:pt x="-220" y="3875"/>
                  </a:cubicBezTo>
                  <a:cubicBezTo>
                    <a:pt x="-382" y="1884"/>
                    <a:pt x="1113" y="141"/>
                    <a:pt x="3104" y="-21"/>
                  </a:cubicBezTo>
                  <a:cubicBezTo>
                    <a:pt x="3199" y="-31"/>
                    <a:pt x="3304" y="-31"/>
                    <a:pt x="3399" y="-31"/>
                  </a:cubicBezTo>
                  <a:cubicBezTo>
                    <a:pt x="5447" y="-164"/>
                    <a:pt x="7219" y="1398"/>
                    <a:pt x="7352" y="3446"/>
                  </a:cubicBezTo>
                  <a:cubicBezTo>
                    <a:pt x="7485" y="5494"/>
                    <a:pt x="5923" y="7265"/>
                    <a:pt x="3875" y="7399"/>
                  </a:cubicBezTo>
                  <a:close/>
                </a:path>
              </a:pathLst>
            </a:custGeom>
            <a:solidFill>
              <a:srgbClr val="0079A9"/>
            </a:solidFill>
            <a:ln w="9525" cap="flat">
              <a:noFill/>
              <a:prstDash val="solid"/>
              <a:miter/>
            </a:ln>
          </p:spPr>
          <p:txBody>
            <a:bodyPr rtlCol="0" anchor="ctr"/>
            <a:lstStyle/>
            <a:p>
              <a:endParaRPr lang="en-IN"/>
            </a:p>
          </p:txBody>
        </p:sp>
        <p:sp>
          <p:nvSpPr>
            <p:cNvPr id="488" name="Freeform: Shape 487">
              <a:extLst>
                <a:ext uri="{FF2B5EF4-FFF2-40B4-BE49-F238E27FC236}">
                  <a16:creationId xmlns:a16="http://schemas.microsoft.com/office/drawing/2014/main" xmlns="" id="{FEA364E6-BDB0-FC42-E7CA-AE396C605DD0}"/>
                </a:ext>
              </a:extLst>
            </p:cNvPr>
            <p:cNvSpPr/>
            <p:nvPr/>
          </p:nvSpPr>
          <p:spPr>
            <a:xfrm>
              <a:off x="5869977" y="3559116"/>
              <a:ext cx="8190" cy="8189"/>
            </a:xfrm>
            <a:custGeom>
              <a:avLst/>
              <a:gdLst>
                <a:gd name="connsiteX0" fmla="*/ 4048 w 8190"/>
                <a:gd name="connsiteY0" fmla="*/ 8147 h 8189"/>
                <a:gd name="connsiteX1" fmla="*/ -229 w 8190"/>
                <a:gd name="connsiteY1" fmla="*/ 4232 h 8189"/>
                <a:gd name="connsiteX2" fmla="*/ 3686 w 8190"/>
                <a:gd name="connsiteY2" fmla="*/ -35 h 8189"/>
                <a:gd name="connsiteX3" fmla="*/ 7953 w 8190"/>
                <a:gd name="connsiteY3" fmla="*/ 3766 h 8189"/>
                <a:gd name="connsiteX4" fmla="*/ 4048 w 8190"/>
                <a:gd name="connsiteY4" fmla="*/ 8147 h 8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0" h="8189">
                  <a:moveTo>
                    <a:pt x="4048" y="8147"/>
                  </a:moveTo>
                  <a:cubicBezTo>
                    <a:pt x="1791" y="8242"/>
                    <a:pt x="-124" y="6499"/>
                    <a:pt x="-229" y="4232"/>
                  </a:cubicBezTo>
                  <a:cubicBezTo>
                    <a:pt x="-324" y="1975"/>
                    <a:pt x="1429" y="60"/>
                    <a:pt x="3686" y="-35"/>
                  </a:cubicBezTo>
                  <a:cubicBezTo>
                    <a:pt x="5905" y="-130"/>
                    <a:pt x="7801" y="1556"/>
                    <a:pt x="7953" y="3766"/>
                  </a:cubicBezTo>
                  <a:cubicBezTo>
                    <a:pt x="8058" y="6042"/>
                    <a:pt x="6325" y="7995"/>
                    <a:pt x="4048" y="8147"/>
                  </a:cubicBezTo>
                  <a:close/>
                </a:path>
              </a:pathLst>
            </a:custGeom>
            <a:solidFill>
              <a:srgbClr val="0079A9"/>
            </a:solidFill>
            <a:ln w="9525" cap="flat">
              <a:noFill/>
              <a:prstDash val="solid"/>
              <a:miter/>
            </a:ln>
          </p:spPr>
          <p:txBody>
            <a:bodyPr rtlCol="0" anchor="ctr"/>
            <a:lstStyle/>
            <a:p>
              <a:endParaRPr lang="en-IN"/>
            </a:p>
          </p:txBody>
        </p:sp>
        <p:sp>
          <p:nvSpPr>
            <p:cNvPr id="489" name="Freeform: Shape 488">
              <a:extLst>
                <a:ext uri="{FF2B5EF4-FFF2-40B4-BE49-F238E27FC236}">
                  <a16:creationId xmlns:a16="http://schemas.microsoft.com/office/drawing/2014/main" xmlns="" id="{350199AD-3C31-2795-227F-778583EA3F69}"/>
                </a:ext>
              </a:extLst>
            </p:cNvPr>
            <p:cNvSpPr/>
            <p:nvPr/>
          </p:nvSpPr>
          <p:spPr>
            <a:xfrm>
              <a:off x="5953477" y="3503487"/>
              <a:ext cx="14221" cy="12190"/>
            </a:xfrm>
            <a:custGeom>
              <a:avLst/>
              <a:gdLst>
                <a:gd name="connsiteX0" fmla="*/ 6940 w 14221"/>
                <a:gd name="connsiteY0" fmla="*/ 12056 h 12190"/>
                <a:gd name="connsiteX1" fmla="*/ -137 w 14221"/>
                <a:gd name="connsiteY1" fmla="*/ 7131 h 12190"/>
                <a:gd name="connsiteX2" fmla="*/ 4797 w 14221"/>
                <a:gd name="connsiteY2" fmla="*/ 54 h 12190"/>
                <a:gd name="connsiteX3" fmla="*/ 6940 w 14221"/>
                <a:gd name="connsiteY3" fmla="*/ 54 h 12190"/>
                <a:gd name="connsiteX4" fmla="*/ 13989 w 14221"/>
                <a:gd name="connsiteY4" fmla="*/ 5864 h 12190"/>
                <a:gd name="connsiteX5" fmla="*/ 7655 w 14221"/>
                <a:gd name="connsiteY5" fmla="*/ 12103 h 12190"/>
                <a:gd name="connsiteX6" fmla="*/ 6940 w 14221"/>
                <a:gd name="connsiteY6" fmla="*/ 12056 h 1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21" h="12190">
                  <a:moveTo>
                    <a:pt x="6940" y="12056"/>
                  </a:moveTo>
                  <a:cubicBezTo>
                    <a:pt x="3626" y="12646"/>
                    <a:pt x="463" y="10446"/>
                    <a:pt x="-137" y="7131"/>
                  </a:cubicBezTo>
                  <a:cubicBezTo>
                    <a:pt x="-727" y="3817"/>
                    <a:pt x="1482" y="645"/>
                    <a:pt x="4797" y="54"/>
                  </a:cubicBezTo>
                  <a:cubicBezTo>
                    <a:pt x="5502" y="-70"/>
                    <a:pt x="6226" y="-70"/>
                    <a:pt x="6940" y="54"/>
                  </a:cubicBezTo>
                  <a:cubicBezTo>
                    <a:pt x="10484" y="-279"/>
                    <a:pt x="13636" y="2321"/>
                    <a:pt x="13989" y="5864"/>
                  </a:cubicBezTo>
                  <a:cubicBezTo>
                    <a:pt x="13960" y="9341"/>
                    <a:pt x="11122" y="12132"/>
                    <a:pt x="7655" y="12103"/>
                  </a:cubicBezTo>
                  <a:cubicBezTo>
                    <a:pt x="7416" y="12103"/>
                    <a:pt x="7178" y="12084"/>
                    <a:pt x="6940" y="12056"/>
                  </a:cubicBezTo>
                  <a:close/>
                </a:path>
              </a:pathLst>
            </a:custGeom>
            <a:solidFill>
              <a:srgbClr val="0079A9"/>
            </a:solidFill>
            <a:ln w="9525" cap="flat">
              <a:noFill/>
              <a:prstDash val="solid"/>
              <a:miter/>
            </a:ln>
          </p:spPr>
          <p:txBody>
            <a:bodyPr rtlCol="0" anchor="ctr"/>
            <a:lstStyle/>
            <a:p>
              <a:endParaRPr lang="en-IN"/>
            </a:p>
          </p:txBody>
        </p:sp>
        <p:sp>
          <p:nvSpPr>
            <p:cNvPr id="490" name="Freeform: Shape 489">
              <a:extLst>
                <a:ext uri="{FF2B5EF4-FFF2-40B4-BE49-F238E27FC236}">
                  <a16:creationId xmlns:a16="http://schemas.microsoft.com/office/drawing/2014/main" xmlns="" id="{FF77A4C8-CFB4-B058-04A5-6CD16C2A802F}"/>
                </a:ext>
              </a:extLst>
            </p:cNvPr>
            <p:cNvSpPr/>
            <p:nvPr/>
          </p:nvSpPr>
          <p:spPr>
            <a:xfrm>
              <a:off x="5949505" y="3489357"/>
              <a:ext cx="13144" cy="11215"/>
            </a:xfrm>
            <a:custGeom>
              <a:avLst/>
              <a:gdLst>
                <a:gd name="connsiteX0" fmla="*/ 6435 w 13144"/>
                <a:gd name="connsiteY0" fmla="*/ 11136 h 11215"/>
                <a:gd name="connsiteX1" fmla="*/ -213 w 13144"/>
                <a:gd name="connsiteY1" fmla="*/ 5869 h 11215"/>
                <a:gd name="connsiteX2" fmla="*/ -232 w 13144"/>
                <a:gd name="connsiteY2" fmla="*/ 5707 h 11215"/>
                <a:gd name="connsiteX3" fmla="*/ 6245 w 13144"/>
                <a:gd name="connsiteY3" fmla="*/ -8 h 11215"/>
                <a:gd name="connsiteX4" fmla="*/ 12912 w 13144"/>
                <a:gd name="connsiteY4" fmla="*/ 5421 h 11215"/>
                <a:gd name="connsiteX5" fmla="*/ 6435 w 13144"/>
                <a:gd name="connsiteY5" fmla="*/ 11136 h 1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4" h="11215">
                  <a:moveTo>
                    <a:pt x="6435" y="11136"/>
                  </a:moveTo>
                  <a:cubicBezTo>
                    <a:pt x="3139" y="11517"/>
                    <a:pt x="168" y="9155"/>
                    <a:pt x="-213" y="5869"/>
                  </a:cubicBezTo>
                  <a:cubicBezTo>
                    <a:pt x="-223" y="5812"/>
                    <a:pt x="-232" y="5764"/>
                    <a:pt x="-232" y="5707"/>
                  </a:cubicBezTo>
                  <a:cubicBezTo>
                    <a:pt x="25" y="2364"/>
                    <a:pt x="2892" y="-170"/>
                    <a:pt x="6245" y="-8"/>
                  </a:cubicBezTo>
                  <a:cubicBezTo>
                    <a:pt x="9579" y="-341"/>
                    <a:pt x="12560" y="2087"/>
                    <a:pt x="12912" y="5421"/>
                  </a:cubicBezTo>
                  <a:cubicBezTo>
                    <a:pt x="12607" y="8746"/>
                    <a:pt x="9769" y="11250"/>
                    <a:pt x="6435" y="11136"/>
                  </a:cubicBezTo>
                  <a:close/>
                </a:path>
              </a:pathLst>
            </a:custGeom>
            <a:solidFill>
              <a:srgbClr val="0079A9"/>
            </a:solidFill>
            <a:ln w="9525" cap="flat">
              <a:noFill/>
              <a:prstDash val="solid"/>
              <a:miter/>
            </a:ln>
          </p:spPr>
          <p:txBody>
            <a:bodyPr rtlCol="0" anchor="ctr"/>
            <a:lstStyle/>
            <a:p>
              <a:endParaRPr lang="en-IN"/>
            </a:p>
          </p:txBody>
        </p:sp>
        <p:sp>
          <p:nvSpPr>
            <p:cNvPr id="491" name="Freeform: Shape 490">
              <a:extLst>
                <a:ext uri="{FF2B5EF4-FFF2-40B4-BE49-F238E27FC236}">
                  <a16:creationId xmlns:a16="http://schemas.microsoft.com/office/drawing/2014/main" xmlns="" id="{D8E77759-A5B3-9550-0C98-B36CF292C148}"/>
                </a:ext>
              </a:extLst>
            </p:cNvPr>
            <p:cNvSpPr/>
            <p:nvPr/>
          </p:nvSpPr>
          <p:spPr>
            <a:xfrm>
              <a:off x="5954444" y="3575373"/>
              <a:ext cx="6505" cy="6160"/>
            </a:xfrm>
            <a:custGeom>
              <a:avLst/>
              <a:gdLst>
                <a:gd name="connsiteX0" fmla="*/ 3306 w 6505"/>
                <a:gd name="connsiteY0" fmla="*/ 6083 h 6160"/>
                <a:gd name="connsiteX1" fmla="*/ -190 w 6505"/>
                <a:gd name="connsiteY1" fmla="*/ 3559 h 6160"/>
                <a:gd name="connsiteX2" fmla="*/ -218 w 6505"/>
                <a:gd name="connsiteY2" fmla="*/ 3321 h 6160"/>
                <a:gd name="connsiteX3" fmla="*/ 2525 w 6505"/>
                <a:gd name="connsiteY3" fmla="*/ -3 h 6160"/>
                <a:gd name="connsiteX4" fmla="*/ 2734 w 6505"/>
                <a:gd name="connsiteY4" fmla="*/ -13 h 6160"/>
                <a:gd name="connsiteX5" fmla="*/ 6249 w 6505"/>
                <a:gd name="connsiteY5" fmla="*/ 2702 h 6160"/>
                <a:gd name="connsiteX6" fmla="*/ 6259 w 6505"/>
                <a:gd name="connsiteY6" fmla="*/ 2749 h 6160"/>
                <a:gd name="connsiteX7" fmla="*/ 3516 w 6505"/>
                <a:gd name="connsiteY7" fmla="*/ 6074 h 6160"/>
                <a:gd name="connsiteX8" fmla="*/ 3306 w 6505"/>
                <a:gd name="connsiteY8" fmla="*/ 6083 h 6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5" h="6160">
                  <a:moveTo>
                    <a:pt x="3306" y="6083"/>
                  </a:moveTo>
                  <a:cubicBezTo>
                    <a:pt x="1648" y="6350"/>
                    <a:pt x="77" y="5226"/>
                    <a:pt x="-190" y="3559"/>
                  </a:cubicBezTo>
                  <a:cubicBezTo>
                    <a:pt x="-199" y="3483"/>
                    <a:pt x="-209" y="3397"/>
                    <a:pt x="-218" y="3321"/>
                  </a:cubicBezTo>
                  <a:cubicBezTo>
                    <a:pt x="-380" y="1644"/>
                    <a:pt x="858" y="158"/>
                    <a:pt x="2525" y="-3"/>
                  </a:cubicBezTo>
                  <a:cubicBezTo>
                    <a:pt x="2601" y="-3"/>
                    <a:pt x="2668" y="-13"/>
                    <a:pt x="2734" y="-13"/>
                  </a:cubicBezTo>
                  <a:cubicBezTo>
                    <a:pt x="4458" y="-232"/>
                    <a:pt x="6030" y="978"/>
                    <a:pt x="6249" y="2702"/>
                  </a:cubicBezTo>
                  <a:cubicBezTo>
                    <a:pt x="6259" y="2721"/>
                    <a:pt x="6259" y="2730"/>
                    <a:pt x="6259" y="2749"/>
                  </a:cubicBezTo>
                  <a:cubicBezTo>
                    <a:pt x="6421" y="4426"/>
                    <a:pt x="5182" y="5911"/>
                    <a:pt x="3516" y="6074"/>
                  </a:cubicBezTo>
                  <a:cubicBezTo>
                    <a:pt x="3439" y="6074"/>
                    <a:pt x="3373" y="6083"/>
                    <a:pt x="3306" y="6083"/>
                  </a:cubicBezTo>
                  <a:close/>
                </a:path>
              </a:pathLst>
            </a:custGeom>
            <a:solidFill>
              <a:srgbClr val="0079A9"/>
            </a:solidFill>
            <a:ln w="9525" cap="flat">
              <a:noFill/>
              <a:prstDash val="solid"/>
              <a:miter/>
            </a:ln>
          </p:spPr>
          <p:txBody>
            <a:bodyPr rtlCol="0" anchor="ctr"/>
            <a:lstStyle/>
            <a:p>
              <a:endParaRPr lang="en-IN"/>
            </a:p>
          </p:txBody>
        </p:sp>
        <p:sp>
          <p:nvSpPr>
            <p:cNvPr id="492" name="Freeform: Shape 491">
              <a:extLst>
                <a:ext uri="{FF2B5EF4-FFF2-40B4-BE49-F238E27FC236}">
                  <a16:creationId xmlns:a16="http://schemas.microsoft.com/office/drawing/2014/main" xmlns="" id="{C17AF29B-4E50-3A97-E8DC-3CCF1EBDFE48}"/>
                </a:ext>
              </a:extLst>
            </p:cNvPr>
            <p:cNvSpPr/>
            <p:nvPr/>
          </p:nvSpPr>
          <p:spPr>
            <a:xfrm>
              <a:off x="5928055" y="3561777"/>
              <a:ext cx="18831" cy="17741"/>
            </a:xfrm>
            <a:custGeom>
              <a:avLst/>
              <a:gdLst>
                <a:gd name="connsiteX0" fmla="*/ 9883 w 18831"/>
                <a:gd name="connsiteY0" fmla="*/ 17678 h 17741"/>
                <a:gd name="connsiteX1" fmla="*/ -214 w 18831"/>
                <a:gd name="connsiteY1" fmla="*/ 9582 h 17741"/>
                <a:gd name="connsiteX2" fmla="*/ 8149 w 18831"/>
                <a:gd name="connsiteY2" fmla="*/ 76 h 17741"/>
                <a:gd name="connsiteX3" fmla="*/ 8454 w 18831"/>
                <a:gd name="connsiteY3" fmla="*/ 57 h 17741"/>
                <a:gd name="connsiteX4" fmla="*/ 18503 w 18831"/>
                <a:gd name="connsiteY4" fmla="*/ 7534 h 17741"/>
                <a:gd name="connsiteX5" fmla="*/ 11026 w 18831"/>
                <a:gd name="connsiteY5" fmla="*/ 17583 h 17741"/>
                <a:gd name="connsiteX6" fmla="*/ 9883 w 18831"/>
                <a:gd name="connsiteY6" fmla="*/ 17678 h 1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31" h="17741">
                  <a:moveTo>
                    <a:pt x="9883" y="17678"/>
                  </a:moveTo>
                  <a:cubicBezTo>
                    <a:pt x="4920" y="18031"/>
                    <a:pt x="520" y="14507"/>
                    <a:pt x="-214" y="9582"/>
                  </a:cubicBezTo>
                  <a:cubicBezTo>
                    <a:pt x="-528" y="4648"/>
                    <a:pt x="3215" y="391"/>
                    <a:pt x="8149" y="76"/>
                  </a:cubicBezTo>
                  <a:cubicBezTo>
                    <a:pt x="8244" y="67"/>
                    <a:pt x="8349" y="57"/>
                    <a:pt x="8454" y="57"/>
                  </a:cubicBezTo>
                  <a:cubicBezTo>
                    <a:pt x="13293" y="-657"/>
                    <a:pt x="17798" y="2696"/>
                    <a:pt x="18503" y="7534"/>
                  </a:cubicBezTo>
                  <a:cubicBezTo>
                    <a:pt x="19217" y="12373"/>
                    <a:pt x="15874" y="16878"/>
                    <a:pt x="11026" y="17583"/>
                  </a:cubicBezTo>
                  <a:cubicBezTo>
                    <a:pt x="10654" y="17640"/>
                    <a:pt x="10263" y="17669"/>
                    <a:pt x="9883" y="17678"/>
                  </a:cubicBezTo>
                  <a:close/>
                </a:path>
              </a:pathLst>
            </a:custGeom>
            <a:solidFill>
              <a:srgbClr val="0079A9"/>
            </a:solidFill>
            <a:ln w="9525" cap="flat">
              <a:noFill/>
              <a:prstDash val="solid"/>
              <a:miter/>
            </a:ln>
          </p:spPr>
          <p:txBody>
            <a:bodyPr rtlCol="0" anchor="ctr"/>
            <a:lstStyle/>
            <a:p>
              <a:endParaRPr lang="en-IN"/>
            </a:p>
          </p:txBody>
        </p:sp>
        <p:sp>
          <p:nvSpPr>
            <p:cNvPr id="493" name="Freeform: Shape 492">
              <a:extLst>
                <a:ext uri="{FF2B5EF4-FFF2-40B4-BE49-F238E27FC236}">
                  <a16:creationId xmlns:a16="http://schemas.microsoft.com/office/drawing/2014/main" xmlns="" id="{0CC10958-88DC-E4B0-2923-45D05D8EE4D7}"/>
                </a:ext>
              </a:extLst>
            </p:cNvPr>
            <p:cNvSpPr/>
            <p:nvPr/>
          </p:nvSpPr>
          <p:spPr>
            <a:xfrm>
              <a:off x="5930922" y="3531688"/>
              <a:ext cx="27669" cy="25394"/>
            </a:xfrm>
            <a:custGeom>
              <a:avLst/>
              <a:gdLst>
                <a:gd name="connsiteX0" fmla="*/ 14255 w 27669"/>
                <a:gd name="connsiteY0" fmla="*/ 25289 h 25394"/>
                <a:gd name="connsiteX1" fmla="*/ -223 w 27669"/>
                <a:gd name="connsiteY1" fmla="*/ 13573 h 25394"/>
                <a:gd name="connsiteX2" fmla="*/ 12245 w 27669"/>
                <a:gd name="connsiteY2" fmla="*/ 152 h 25394"/>
                <a:gd name="connsiteX3" fmla="*/ 12636 w 27669"/>
                <a:gd name="connsiteY3" fmla="*/ 143 h 25394"/>
                <a:gd name="connsiteX4" fmla="*/ 27256 w 27669"/>
                <a:gd name="connsiteY4" fmla="*/ 10506 h 25394"/>
                <a:gd name="connsiteX5" fmla="*/ 16893 w 27669"/>
                <a:gd name="connsiteY5" fmla="*/ 25117 h 25394"/>
                <a:gd name="connsiteX6" fmla="*/ 14255 w 27669"/>
                <a:gd name="connsiteY6" fmla="*/ 25289 h 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69" h="25394">
                  <a:moveTo>
                    <a:pt x="14255" y="25289"/>
                  </a:moveTo>
                  <a:cubicBezTo>
                    <a:pt x="7035" y="26013"/>
                    <a:pt x="577" y="20783"/>
                    <a:pt x="-223" y="13573"/>
                  </a:cubicBezTo>
                  <a:cubicBezTo>
                    <a:pt x="-490" y="6420"/>
                    <a:pt x="5091" y="419"/>
                    <a:pt x="12245" y="152"/>
                  </a:cubicBezTo>
                  <a:cubicBezTo>
                    <a:pt x="12378" y="143"/>
                    <a:pt x="12502" y="143"/>
                    <a:pt x="12636" y="143"/>
                  </a:cubicBezTo>
                  <a:cubicBezTo>
                    <a:pt x="19532" y="-1029"/>
                    <a:pt x="26075" y="3600"/>
                    <a:pt x="27256" y="10506"/>
                  </a:cubicBezTo>
                  <a:cubicBezTo>
                    <a:pt x="28428" y="17402"/>
                    <a:pt x="23789" y="23946"/>
                    <a:pt x="16893" y="25117"/>
                  </a:cubicBezTo>
                  <a:cubicBezTo>
                    <a:pt x="16026" y="25270"/>
                    <a:pt x="15141" y="25327"/>
                    <a:pt x="14255" y="25289"/>
                  </a:cubicBezTo>
                  <a:close/>
                </a:path>
              </a:pathLst>
            </a:custGeom>
            <a:solidFill>
              <a:srgbClr val="0079A9"/>
            </a:solidFill>
            <a:ln w="9525" cap="flat">
              <a:noFill/>
              <a:prstDash val="solid"/>
              <a:miter/>
            </a:ln>
          </p:spPr>
          <p:txBody>
            <a:bodyPr rtlCol="0" anchor="ctr"/>
            <a:lstStyle/>
            <a:p>
              <a:endParaRPr lang="en-IN"/>
            </a:p>
          </p:txBody>
        </p:sp>
        <p:sp>
          <p:nvSpPr>
            <p:cNvPr id="494" name="Freeform: Shape 493">
              <a:extLst>
                <a:ext uri="{FF2B5EF4-FFF2-40B4-BE49-F238E27FC236}">
                  <a16:creationId xmlns:a16="http://schemas.microsoft.com/office/drawing/2014/main" xmlns="" id="{A9AF1132-61CD-31C2-66AA-A45491AC17CE}"/>
                </a:ext>
              </a:extLst>
            </p:cNvPr>
            <p:cNvSpPr/>
            <p:nvPr/>
          </p:nvSpPr>
          <p:spPr>
            <a:xfrm>
              <a:off x="5936355" y="3513014"/>
              <a:ext cx="15240" cy="15281"/>
            </a:xfrm>
            <a:custGeom>
              <a:avLst/>
              <a:gdLst>
                <a:gd name="connsiteX0" fmla="*/ 7678 w 15240"/>
                <a:gd name="connsiteY0" fmla="*/ 15197 h 15281"/>
                <a:gd name="connsiteX1" fmla="*/ -113 w 15240"/>
                <a:gd name="connsiteY1" fmla="*/ 8987 h 15281"/>
                <a:gd name="connsiteX2" fmla="*/ -132 w 15240"/>
                <a:gd name="connsiteY2" fmla="*/ 8815 h 15281"/>
                <a:gd name="connsiteX3" fmla="*/ 6154 w 15240"/>
                <a:gd name="connsiteY3" fmla="*/ 62 h 15281"/>
                <a:gd name="connsiteX4" fmla="*/ 14908 w 15240"/>
                <a:gd name="connsiteY4" fmla="*/ 6348 h 15281"/>
                <a:gd name="connsiteX5" fmla="*/ 8621 w 15240"/>
                <a:gd name="connsiteY5" fmla="*/ 15102 h 15281"/>
                <a:gd name="connsiteX6" fmla="*/ 7678 w 15240"/>
                <a:gd name="connsiteY6" fmla="*/ 15197 h 1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 h="15281">
                  <a:moveTo>
                    <a:pt x="7678" y="15197"/>
                  </a:moveTo>
                  <a:cubicBezTo>
                    <a:pt x="3811" y="15635"/>
                    <a:pt x="325" y="12854"/>
                    <a:pt x="-113" y="8987"/>
                  </a:cubicBezTo>
                  <a:cubicBezTo>
                    <a:pt x="-122" y="8930"/>
                    <a:pt x="-122" y="8872"/>
                    <a:pt x="-132" y="8815"/>
                  </a:cubicBezTo>
                  <a:cubicBezTo>
                    <a:pt x="-808" y="4662"/>
                    <a:pt x="2002" y="748"/>
                    <a:pt x="6154" y="62"/>
                  </a:cubicBezTo>
                  <a:cubicBezTo>
                    <a:pt x="10307" y="-614"/>
                    <a:pt x="14222" y="2195"/>
                    <a:pt x="14908" y="6348"/>
                  </a:cubicBezTo>
                  <a:cubicBezTo>
                    <a:pt x="15584" y="10501"/>
                    <a:pt x="12774" y="14425"/>
                    <a:pt x="8621" y="15102"/>
                  </a:cubicBezTo>
                  <a:cubicBezTo>
                    <a:pt x="8307" y="15149"/>
                    <a:pt x="7993" y="15187"/>
                    <a:pt x="7678" y="15197"/>
                  </a:cubicBezTo>
                  <a:close/>
                </a:path>
              </a:pathLst>
            </a:custGeom>
            <a:solidFill>
              <a:srgbClr val="0079A9"/>
            </a:solidFill>
            <a:ln w="9525" cap="flat">
              <a:noFill/>
              <a:prstDash val="solid"/>
              <a:miter/>
            </a:ln>
          </p:spPr>
          <p:txBody>
            <a:bodyPr rtlCol="0" anchor="ctr"/>
            <a:lstStyle/>
            <a:p>
              <a:endParaRPr lang="en-IN"/>
            </a:p>
          </p:txBody>
        </p:sp>
        <p:sp>
          <p:nvSpPr>
            <p:cNvPr id="495" name="Freeform: Shape 494">
              <a:extLst>
                <a:ext uri="{FF2B5EF4-FFF2-40B4-BE49-F238E27FC236}">
                  <a16:creationId xmlns:a16="http://schemas.microsoft.com/office/drawing/2014/main" xmlns="" id="{20D43760-9E68-FAB9-07A6-6193ECFC53FA}"/>
                </a:ext>
              </a:extLst>
            </p:cNvPr>
            <p:cNvSpPr/>
            <p:nvPr/>
          </p:nvSpPr>
          <p:spPr>
            <a:xfrm>
              <a:off x="5930836" y="3498898"/>
              <a:ext cx="11715" cy="10601"/>
            </a:xfrm>
            <a:custGeom>
              <a:avLst/>
              <a:gdLst>
                <a:gd name="connsiteX0" fmla="*/ 5864 w 11715"/>
                <a:gd name="connsiteY0" fmla="*/ 10549 h 10601"/>
                <a:gd name="connsiteX1" fmla="*/ -232 w 11715"/>
                <a:gd name="connsiteY1" fmla="*/ 5405 h 10601"/>
                <a:gd name="connsiteX2" fmla="*/ 5197 w 11715"/>
                <a:gd name="connsiteY2" fmla="*/ -24 h 10601"/>
                <a:gd name="connsiteX3" fmla="*/ 5387 w 11715"/>
                <a:gd name="connsiteY3" fmla="*/ -24 h 10601"/>
                <a:gd name="connsiteX4" fmla="*/ 11483 w 11715"/>
                <a:gd name="connsiteY4" fmla="*/ 5119 h 10601"/>
                <a:gd name="connsiteX5" fmla="*/ 6054 w 11715"/>
                <a:gd name="connsiteY5" fmla="*/ 10549 h 10601"/>
                <a:gd name="connsiteX6" fmla="*/ 5864 w 11715"/>
                <a:gd name="connsiteY6" fmla="*/ 10549 h 1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15" h="10601">
                  <a:moveTo>
                    <a:pt x="5864" y="10549"/>
                  </a:moveTo>
                  <a:cubicBezTo>
                    <a:pt x="2778" y="10768"/>
                    <a:pt x="72" y="8491"/>
                    <a:pt x="-232" y="5405"/>
                  </a:cubicBezTo>
                  <a:cubicBezTo>
                    <a:pt x="-232" y="2405"/>
                    <a:pt x="2196" y="-24"/>
                    <a:pt x="5197" y="-24"/>
                  </a:cubicBezTo>
                  <a:cubicBezTo>
                    <a:pt x="5254" y="-24"/>
                    <a:pt x="5321" y="-24"/>
                    <a:pt x="5387" y="-24"/>
                  </a:cubicBezTo>
                  <a:cubicBezTo>
                    <a:pt x="8473" y="-243"/>
                    <a:pt x="11178" y="2033"/>
                    <a:pt x="11483" y="5119"/>
                  </a:cubicBezTo>
                  <a:cubicBezTo>
                    <a:pt x="11483" y="8120"/>
                    <a:pt x="9054" y="10549"/>
                    <a:pt x="6054" y="10549"/>
                  </a:cubicBezTo>
                  <a:cubicBezTo>
                    <a:pt x="5997" y="10549"/>
                    <a:pt x="5930" y="10549"/>
                    <a:pt x="5864" y="10549"/>
                  </a:cubicBezTo>
                  <a:close/>
                </a:path>
              </a:pathLst>
            </a:custGeom>
            <a:solidFill>
              <a:srgbClr val="0079A9"/>
            </a:solidFill>
            <a:ln w="9525" cap="flat">
              <a:noFill/>
              <a:prstDash val="solid"/>
              <a:miter/>
            </a:ln>
          </p:spPr>
          <p:txBody>
            <a:bodyPr rtlCol="0" anchor="ctr"/>
            <a:lstStyle/>
            <a:p>
              <a:endParaRPr lang="en-IN"/>
            </a:p>
          </p:txBody>
        </p:sp>
        <p:sp>
          <p:nvSpPr>
            <p:cNvPr id="496" name="Freeform: Shape 495">
              <a:extLst>
                <a:ext uri="{FF2B5EF4-FFF2-40B4-BE49-F238E27FC236}">
                  <a16:creationId xmlns:a16="http://schemas.microsoft.com/office/drawing/2014/main" xmlns="" id="{6EDF400F-06A6-8D5A-3878-EF1278EE45C8}"/>
                </a:ext>
              </a:extLst>
            </p:cNvPr>
            <p:cNvSpPr/>
            <p:nvPr/>
          </p:nvSpPr>
          <p:spPr>
            <a:xfrm>
              <a:off x="5916358" y="3489941"/>
              <a:ext cx="9429" cy="8332"/>
            </a:xfrm>
            <a:custGeom>
              <a:avLst/>
              <a:gdLst>
                <a:gd name="connsiteX0" fmla="*/ 4530 w 9429"/>
                <a:gd name="connsiteY0" fmla="*/ 8266 h 8332"/>
                <a:gd name="connsiteX1" fmla="*/ -214 w 9429"/>
                <a:gd name="connsiteY1" fmla="*/ 4494 h 8332"/>
                <a:gd name="connsiteX2" fmla="*/ -232 w 9429"/>
                <a:gd name="connsiteY2" fmla="*/ 4266 h 8332"/>
                <a:gd name="connsiteX3" fmla="*/ 4435 w 9429"/>
                <a:gd name="connsiteY3" fmla="*/ -20 h 8332"/>
                <a:gd name="connsiteX4" fmla="*/ 9188 w 9429"/>
                <a:gd name="connsiteY4" fmla="*/ 3952 h 8332"/>
                <a:gd name="connsiteX5" fmla="*/ 9197 w 9429"/>
                <a:gd name="connsiteY5" fmla="*/ 4075 h 8332"/>
                <a:gd name="connsiteX6" fmla="*/ 4530 w 9429"/>
                <a:gd name="connsiteY6" fmla="*/ 8266 h 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29" h="8332">
                  <a:moveTo>
                    <a:pt x="4530" y="8266"/>
                  </a:moveTo>
                  <a:cubicBezTo>
                    <a:pt x="2177" y="8533"/>
                    <a:pt x="53" y="6847"/>
                    <a:pt x="-214" y="4494"/>
                  </a:cubicBezTo>
                  <a:cubicBezTo>
                    <a:pt x="-223" y="4418"/>
                    <a:pt x="-232" y="4342"/>
                    <a:pt x="-232" y="4266"/>
                  </a:cubicBezTo>
                  <a:cubicBezTo>
                    <a:pt x="-80" y="1818"/>
                    <a:pt x="1977" y="-78"/>
                    <a:pt x="4435" y="-20"/>
                  </a:cubicBezTo>
                  <a:cubicBezTo>
                    <a:pt x="6844" y="-239"/>
                    <a:pt x="8969" y="1542"/>
                    <a:pt x="9188" y="3952"/>
                  </a:cubicBezTo>
                  <a:cubicBezTo>
                    <a:pt x="9188" y="3999"/>
                    <a:pt x="9197" y="4037"/>
                    <a:pt x="9197" y="4075"/>
                  </a:cubicBezTo>
                  <a:cubicBezTo>
                    <a:pt x="8997" y="6485"/>
                    <a:pt x="6949" y="8324"/>
                    <a:pt x="4530" y="8266"/>
                  </a:cubicBezTo>
                  <a:close/>
                </a:path>
              </a:pathLst>
            </a:custGeom>
            <a:solidFill>
              <a:srgbClr val="0079A9"/>
            </a:solidFill>
            <a:ln w="9525" cap="flat">
              <a:noFill/>
              <a:prstDash val="solid"/>
              <a:miter/>
            </a:ln>
          </p:spPr>
          <p:txBody>
            <a:bodyPr rtlCol="0" anchor="ctr"/>
            <a:lstStyle/>
            <a:p>
              <a:endParaRPr lang="en-IN"/>
            </a:p>
          </p:txBody>
        </p:sp>
        <p:sp>
          <p:nvSpPr>
            <p:cNvPr id="497" name="Freeform: Shape 496">
              <a:extLst>
                <a:ext uri="{FF2B5EF4-FFF2-40B4-BE49-F238E27FC236}">
                  <a16:creationId xmlns:a16="http://schemas.microsoft.com/office/drawing/2014/main" xmlns="" id="{D41C2FA5-544F-FD1A-276B-F60CFC2F48F8}"/>
                </a:ext>
              </a:extLst>
            </p:cNvPr>
            <p:cNvSpPr/>
            <p:nvPr/>
          </p:nvSpPr>
          <p:spPr>
            <a:xfrm>
              <a:off x="5915377" y="3503592"/>
              <a:ext cx="11954" cy="10796"/>
            </a:xfrm>
            <a:custGeom>
              <a:avLst/>
              <a:gdLst>
                <a:gd name="connsiteX0" fmla="*/ 1510 w 11954"/>
                <a:gd name="connsiteY0" fmla="*/ 9284 h 10796"/>
                <a:gd name="connsiteX1" fmla="*/ 1053 w 11954"/>
                <a:gd name="connsiteY1" fmla="*/ 2026 h 10796"/>
                <a:gd name="connsiteX2" fmla="*/ 1510 w 11954"/>
                <a:gd name="connsiteY2" fmla="*/ 1569 h 10796"/>
                <a:gd name="connsiteX3" fmla="*/ 9987 w 11954"/>
                <a:gd name="connsiteY3" fmla="*/ 1569 h 10796"/>
                <a:gd name="connsiteX4" fmla="*/ 10483 w 11954"/>
                <a:gd name="connsiteY4" fmla="*/ 8693 h 10796"/>
                <a:gd name="connsiteX5" fmla="*/ 9987 w 11954"/>
                <a:gd name="connsiteY5" fmla="*/ 9189 h 10796"/>
                <a:gd name="connsiteX6" fmla="*/ 1510 w 11954"/>
                <a:gd name="connsiteY6" fmla="*/ 9284 h 10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54" h="10796">
                  <a:moveTo>
                    <a:pt x="1510" y="9284"/>
                  </a:moveTo>
                  <a:cubicBezTo>
                    <a:pt x="-624" y="7408"/>
                    <a:pt x="-824" y="4159"/>
                    <a:pt x="1053" y="2026"/>
                  </a:cubicBezTo>
                  <a:cubicBezTo>
                    <a:pt x="1196" y="1864"/>
                    <a:pt x="1348" y="1712"/>
                    <a:pt x="1510" y="1569"/>
                  </a:cubicBezTo>
                  <a:cubicBezTo>
                    <a:pt x="3929" y="-574"/>
                    <a:pt x="7568" y="-574"/>
                    <a:pt x="9987" y="1569"/>
                  </a:cubicBezTo>
                  <a:cubicBezTo>
                    <a:pt x="12092" y="3398"/>
                    <a:pt x="12311" y="6588"/>
                    <a:pt x="10483" y="8693"/>
                  </a:cubicBezTo>
                  <a:cubicBezTo>
                    <a:pt x="10330" y="8865"/>
                    <a:pt x="10168" y="9036"/>
                    <a:pt x="9987" y="9189"/>
                  </a:cubicBezTo>
                  <a:cubicBezTo>
                    <a:pt x="7549" y="11246"/>
                    <a:pt x="3996" y="11284"/>
                    <a:pt x="1510" y="9284"/>
                  </a:cubicBezTo>
                  <a:close/>
                </a:path>
              </a:pathLst>
            </a:custGeom>
            <a:solidFill>
              <a:srgbClr val="0079A9"/>
            </a:solidFill>
            <a:ln w="9525" cap="flat">
              <a:noFill/>
              <a:prstDash val="solid"/>
              <a:miter/>
            </a:ln>
          </p:spPr>
          <p:txBody>
            <a:bodyPr rtlCol="0" anchor="ctr"/>
            <a:lstStyle/>
            <a:p>
              <a:endParaRPr lang="en-IN"/>
            </a:p>
          </p:txBody>
        </p:sp>
        <p:sp>
          <p:nvSpPr>
            <p:cNvPr id="498" name="Freeform: Shape 497">
              <a:extLst>
                <a:ext uri="{FF2B5EF4-FFF2-40B4-BE49-F238E27FC236}">
                  <a16:creationId xmlns:a16="http://schemas.microsoft.com/office/drawing/2014/main" xmlns="" id="{7DD6D0C3-FAFD-4339-FE95-3375F367851D}"/>
                </a:ext>
              </a:extLst>
            </p:cNvPr>
            <p:cNvSpPr/>
            <p:nvPr/>
          </p:nvSpPr>
          <p:spPr>
            <a:xfrm>
              <a:off x="5907116" y="3540156"/>
              <a:ext cx="14946" cy="13939"/>
            </a:xfrm>
            <a:custGeom>
              <a:avLst/>
              <a:gdLst>
                <a:gd name="connsiteX0" fmla="*/ 7581 w 14946"/>
                <a:gd name="connsiteY0" fmla="*/ 13867 h 13939"/>
                <a:gd name="connsiteX1" fmla="*/ -220 w 14946"/>
                <a:gd name="connsiteY1" fmla="*/ 7457 h 13939"/>
                <a:gd name="connsiteX2" fmla="*/ -230 w 14946"/>
                <a:gd name="connsiteY2" fmla="*/ 7390 h 13939"/>
                <a:gd name="connsiteX3" fmla="*/ 6628 w 14946"/>
                <a:gd name="connsiteY3" fmla="*/ 56 h 13939"/>
                <a:gd name="connsiteX4" fmla="*/ 14620 w 14946"/>
                <a:gd name="connsiteY4" fmla="*/ 5780 h 13939"/>
                <a:gd name="connsiteX5" fmla="*/ 8895 w 14946"/>
                <a:gd name="connsiteY5" fmla="*/ 13772 h 13939"/>
                <a:gd name="connsiteX6" fmla="*/ 7581 w 14946"/>
                <a:gd name="connsiteY6" fmla="*/ 13867 h 1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46" h="13939">
                  <a:moveTo>
                    <a:pt x="7581" y="13867"/>
                  </a:moveTo>
                  <a:cubicBezTo>
                    <a:pt x="3656" y="14248"/>
                    <a:pt x="161" y="11381"/>
                    <a:pt x="-220" y="7457"/>
                  </a:cubicBezTo>
                  <a:cubicBezTo>
                    <a:pt x="-230" y="7428"/>
                    <a:pt x="-230" y="7409"/>
                    <a:pt x="-230" y="7390"/>
                  </a:cubicBezTo>
                  <a:cubicBezTo>
                    <a:pt x="-335" y="3485"/>
                    <a:pt x="2723" y="208"/>
                    <a:pt x="6628" y="56"/>
                  </a:cubicBezTo>
                  <a:cubicBezTo>
                    <a:pt x="10419" y="-573"/>
                    <a:pt x="14000" y="1999"/>
                    <a:pt x="14620" y="5780"/>
                  </a:cubicBezTo>
                  <a:cubicBezTo>
                    <a:pt x="15248" y="9571"/>
                    <a:pt x="12686" y="13153"/>
                    <a:pt x="8895" y="13772"/>
                  </a:cubicBezTo>
                  <a:cubicBezTo>
                    <a:pt x="8457" y="13848"/>
                    <a:pt x="8019" y="13877"/>
                    <a:pt x="7581" y="13867"/>
                  </a:cubicBezTo>
                  <a:close/>
                </a:path>
              </a:pathLst>
            </a:custGeom>
            <a:solidFill>
              <a:srgbClr val="0079A9"/>
            </a:solidFill>
            <a:ln w="9525" cap="flat">
              <a:noFill/>
              <a:prstDash val="solid"/>
              <a:miter/>
            </a:ln>
          </p:spPr>
          <p:txBody>
            <a:bodyPr rtlCol="0" anchor="ctr"/>
            <a:lstStyle/>
            <a:p>
              <a:endParaRPr lang="en-IN"/>
            </a:p>
          </p:txBody>
        </p:sp>
        <p:sp>
          <p:nvSpPr>
            <p:cNvPr id="499" name="Freeform: Shape 498">
              <a:extLst>
                <a:ext uri="{FF2B5EF4-FFF2-40B4-BE49-F238E27FC236}">
                  <a16:creationId xmlns:a16="http://schemas.microsoft.com/office/drawing/2014/main" xmlns="" id="{E3748439-9C4A-2238-8560-2B22C74A20C4}"/>
                </a:ext>
              </a:extLst>
            </p:cNvPr>
            <p:cNvSpPr/>
            <p:nvPr/>
          </p:nvSpPr>
          <p:spPr>
            <a:xfrm>
              <a:off x="5906092" y="3515973"/>
              <a:ext cx="20172" cy="20182"/>
            </a:xfrm>
            <a:custGeom>
              <a:avLst/>
              <a:gdLst>
                <a:gd name="connsiteX0" fmla="*/ 9462 w 20172"/>
                <a:gd name="connsiteY0" fmla="*/ 20143 h 20182"/>
                <a:gd name="connsiteX1" fmla="*/ -225 w 20172"/>
                <a:gd name="connsiteY1" fmla="*/ 9656 h 20182"/>
                <a:gd name="connsiteX2" fmla="*/ 10262 w 20172"/>
                <a:gd name="connsiteY2" fmla="*/ -31 h 20182"/>
                <a:gd name="connsiteX3" fmla="*/ 19940 w 20172"/>
                <a:gd name="connsiteY3" fmla="*/ 9475 h 20182"/>
                <a:gd name="connsiteX4" fmla="*/ 9462 w 20172"/>
                <a:gd name="connsiteY4" fmla="*/ 20143 h 20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72" h="20182">
                  <a:moveTo>
                    <a:pt x="9462" y="20143"/>
                  </a:moveTo>
                  <a:cubicBezTo>
                    <a:pt x="3890" y="19924"/>
                    <a:pt x="-444" y="15228"/>
                    <a:pt x="-225" y="9656"/>
                  </a:cubicBezTo>
                  <a:cubicBezTo>
                    <a:pt x="-6" y="4084"/>
                    <a:pt x="4690" y="-250"/>
                    <a:pt x="10262" y="-31"/>
                  </a:cubicBezTo>
                  <a:cubicBezTo>
                    <a:pt x="15454" y="169"/>
                    <a:pt x="19645" y="4284"/>
                    <a:pt x="19940" y="9475"/>
                  </a:cubicBezTo>
                  <a:cubicBezTo>
                    <a:pt x="19845" y="15257"/>
                    <a:pt x="15234" y="19943"/>
                    <a:pt x="9462" y="20143"/>
                  </a:cubicBezTo>
                  <a:close/>
                </a:path>
              </a:pathLst>
            </a:custGeom>
            <a:solidFill>
              <a:srgbClr val="0079A9"/>
            </a:solidFill>
            <a:ln w="9525" cap="flat">
              <a:noFill/>
              <a:prstDash val="solid"/>
              <a:miter/>
            </a:ln>
          </p:spPr>
          <p:txBody>
            <a:bodyPr rtlCol="0" anchor="ctr"/>
            <a:lstStyle/>
            <a:p>
              <a:endParaRPr lang="en-IN"/>
            </a:p>
          </p:txBody>
        </p:sp>
        <p:sp>
          <p:nvSpPr>
            <p:cNvPr id="500" name="Freeform: Shape 499">
              <a:extLst>
                <a:ext uri="{FF2B5EF4-FFF2-40B4-BE49-F238E27FC236}">
                  <a16:creationId xmlns:a16="http://schemas.microsoft.com/office/drawing/2014/main" xmlns="" id="{86AF8421-F47F-E7F2-8A1D-26ADD0A4D553}"/>
                </a:ext>
              </a:extLst>
            </p:cNvPr>
            <p:cNvSpPr/>
            <p:nvPr/>
          </p:nvSpPr>
          <p:spPr>
            <a:xfrm>
              <a:off x="5913213" y="3558608"/>
              <a:ext cx="9625" cy="9101"/>
            </a:xfrm>
            <a:custGeom>
              <a:avLst/>
              <a:gdLst>
                <a:gd name="connsiteX0" fmla="*/ 4912 w 9625"/>
                <a:gd name="connsiteY0" fmla="*/ 9036 h 9101"/>
                <a:gd name="connsiteX1" fmla="*/ -222 w 9625"/>
                <a:gd name="connsiteY1" fmla="*/ 4893 h 9101"/>
                <a:gd name="connsiteX2" fmla="*/ -231 w 9625"/>
                <a:gd name="connsiteY2" fmla="*/ 4845 h 9101"/>
                <a:gd name="connsiteX3" fmla="*/ 4341 w 9625"/>
                <a:gd name="connsiteY3" fmla="*/ -13 h 9101"/>
                <a:gd name="connsiteX4" fmla="*/ 9379 w 9625"/>
                <a:gd name="connsiteY4" fmla="*/ 4045 h 9101"/>
                <a:gd name="connsiteX5" fmla="*/ 9389 w 9625"/>
                <a:gd name="connsiteY5" fmla="*/ 4178 h 9101"/>
                <a:gd name="connsiteX6" fmla="*/ 4922 w 9625"/>
                <a:gd name="connsiteY6" fmla="*/ 9036 h 9101"/>
                <a:gd name="connsiteX7" fmla="*/ 4912 w 9625"/>
                <a:gd name="connsiteY7" fmla="*/ 9036 h 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5" h="9101">
                  <a:moveTo>
                    <a:pt x="4912" y="9036"/>
                  </a:moveTo>
                  <a:cubicBezTo>
                    <a:pt x="2350" y="9312"/>
                    <a:pt x="45" y="7455"/>
                    <a:pt x="-222" y="4893"/>
                  </a:cubicBezTo>
                  <a:cubicBezTo>
                    <a:pt x="-231" y="4874"/>
                    <a:pt x="-231" y="4864"/>
                    <a:pt x="-231" y="4845"/>
                  </a:cubicBezTo>
                  <a:cubicBezTo>
                    <a:pt x="-288" y="2254"/>
                    <a:pt x="1750" y="92"/>
                    <a:pt x="4341" y="-13"/>
                  </a:cubicBezTo>
                  <a:cubicBezTo>
                    <a:pt x="6855" y="-279"/>
                    <a:pt x="9103" y="1530"/>
                    <a:pt x="9379" y="4045"/>
                  </a:cubicBezTo>
                  <a:cubicBezTo>
                    <a:pt x="9379" y="4093"/>
                    <a:pt x="9389" y="4131"/>
                    <a:pt x="9389" y="4178"/>
                  </a:cubicBezTo>
                  <a:cubicBezTo>
                    <a:pt x="9494" y="6750"/>
                    <a:pt x="7493" y="8931"/>
                    <a:pt x="4922" y="9036"/>
                  </a:cubicBezTo>
                  <a:cubicBezTo>
                    <a:pt x="4922" y="9036"/>
                    <a:pt x="4912" y="9036"/>
                    <a:pt x="4912" y="9036"/>
                  </a:cubicBezTo>
                  <a:close/>
                </a:path>
              </a:pathLst>
            </a:custGeom>
            <a:solidFill>
              <a:srgbClr val="0079A9"/>
            </a:solidFill>
            <a:ln w="9525" cap="flat">
              <a:noFill/>
              <a:prstDash val="solid"/>
              <a:miter/>
            </a:ln>
          </p:spPr>
          <p:txBody>
            <a:bodyPr rtlCol="0" anchor="ctr"/>
            <a:lstStyle/>
            <a:p>
              <a:endParaRPr lang="en-IN"/>
            </a:p>
          </p:txBody>
        </p:sp>
        <p:sp>
          <p:nvSpPr>
            <p:cNvPr id="501" name="Freeform: Shape 500">
              <a:extLst>
                <a:ext uri="{FF2B5EF4-FFF2-40B4-BE49-F238E27FC236}">
                  <a16:creationId xmlns:a16="http://schemas.microsoft.com/office/drawing/2014/main" xmlns="" id="{DEDF9295-C943-C9A7-2556-84E575C55EBF}"/>
                </a:ext>
              </a:extLst>
            </p:cNvPr>
            <p:cNvSpPr/>
            <p:nvPr/>
          </p:nvSpPr>
          <p:spPr>
            <a:xfrm>
              <a:off x="5895594" y="3557366"/>
              <a:ext cx="8481" cy="8050"/>
            </a:xfrm>
            <a:custGeom>
              <a:avLst/>
              <a:gdLst>
                <a:gd name="connsiteX0" fmla="*/ 4339 w 8481"/>
                <a:gd name="connsiteY0" fmla="*/ 7992 h 8050"/>
                <a:gd name="connsiteX1" fmla="*/ -232 w 8481"/>
                <a:gd name="connsiteY1" fmla="*/ 4277 h 8050"/>
                <a:gd name="connsiteX2" fmla="*/ 3768 w 8481"/>
                <a:gd name="connsiteY2" fmla="*/ -9 h 8050"/>
                <a:gd name="connsiteX3" fmla="*/ 8226 w 8481"/>
                <a:gd name="connsiteY3" fmla="*/ 3477 h 8050"/>
                <a:gd name="connsiteX4" fmla="*/ 8245 w 8481"/>
                <a:gd name="connsiteY4" fmla="*/ 3706 h 8050"/>
                <a:gd name="connsiteX5" fmla="*/ 4349 w 8481"/>
                <a:gd name="connsiteY5" fmla="*/ 7992 h 8050"/>
                <a:gd name="connsiteX6" fmla="*/ 4339 w 8481"/>
                <a:gd name="connsiteY6" fmla="*/ 7992 h 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1" h="8050">
                  <a:moveTo>
                    <a:pt x="4339" y="7992"/>
                  </a:moveTo>
                  <a:cubicBezTo>
                    <a:pt x="2053" y="8211"/>
                    <a:pt x="15" y="6554"/>
                    <a:pt x="-232" y="4277"/>
                  </a:cubicBezTo>
                  <a:cubicBezTo>
                    <a:pt x="-242" y="2020"/>
                    <a:pt x="1510" y="143"/>
                    <a:pt x="3768" y="-9"/>
                  </a:cubicBezTo>
                  <a:cubicBezTo>
                    <a:pt x="5959" y="-276"/>
                    <a:pt x="7959" y="1286"/>
                    <a:pt x="8226" y="3477"/>
                  </a:cubicBezTo>
                  <a:cubicBezTo>
                    <a:pt x="8235" y="3553"/>
                    <a:pt x="8235" y="3630"/>
                    <a:pt x="8245" y="3706"/>
                  </a:cubicBezTo>
                  <a:cubicBezTo>
                    <a:pt x="8350" y="5963"/>
                    <a:pt x="6606" y="7887"/>
                    <a:pt x="4349" y="7992"/>
                  </a:cubicBezTo>
                  <a:cubicBezTo>
                    <a:pt x="4349" y="7992"/>
                    <a:pt x="4339" y="7992"/>
                    <a:pt x="4339" y="7992"/>
                  </a:cubicBezTo>
                  <a:close/>
                </a:path>
              </a:pathLst>
            </a:custGeom>
            <a:solidFill>
              <a:srgbClr val="0079A9"/>
            </a:solidFill>
            <a:ln w="9525" cap="flat">
              <a:noFill/>
              <a:prstDash val="solid"/>
              <a:miter/>
            </a:ln>
          </p:spPr>
          <p:txBody>
            <a:bodyPr rtlCol="0" anchor="ctr"/>
            <a:lstStyle/>
            <a:p>
              <a:endParaRPr lang="en-IN"/>
            </a:p>
          </p:txBody>
        </p:sp>
        <p:sp>
          <p:nvSpPr>
            <p:cNvPr id="502" name="Freeform: Shape 501">
              <a:extLst>
                <a:ext uri="{FF2B5EF4-FFF2-40B4-BE49-F238E27FC236}">
                  <a16:creationId xmlns:a16="http://schemas.microsoft.com/office/drawing/2014/main" xmlns="" id="{28AED915-5BEE-5E18-6D7C-5C3F36EE09FE}"/>
                </a:ext>
              </a:extLst>
            </p:cNvPr>
            <p:cNvSpPr/>
            <p:nvPr/>
          </p:nvSpPr>
          <p:spPr>
            <a:xfrm>
              <a:off x="5879863" y="3545618"/>
              <a:ext cx="12980" cy="12663"/>
            </a:xfrm>
            <a:custGeom>
              <a:avLst/>
              <a:gdLst>
                <a:gd name="connsiteX0" fmla="*/ 6640 w 12980"/>
                <a:gd name="connsiteY0" fmla="*/ 12597 h 12663"/>
                <a:gd name="connsiteX1" fmla="*/ -218 w 12980"/>
                <a:gd name="connsiteY1" fmla="*/ 6929 h 12663"/>
                <a:gd name="connsiteX2" fmla="*/ -218 w 12980"/>
                <a:gd name="connsiteY2" fmla="*/ 6882 h 12663"/>
                <a:gd name="connsiteX3" fmla="*/ 5831 w 12980"/>
                <a:gd name="connsiteY3" fmla="*/ -24 h 12663"/>
                <a:gd name="connsiteX4" fmla="*/ 12736 w 12980"/>
                <a:gd name="connsiteY4" fmla="*/ 6024 h 12663"/>
                <a:gd name="connsiteX5" fmla="*/ 6935 w 12980"/>
                <a:gd name="connsiteY5" fmla="*/ 12587 h 12663"/>
                <a:gd name="connsiteX6" fmla="*/ 6640 w 12980"/>
                <a:gd name="connsiteY6" fmla="*/ 12597 h 12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80" h="12663">
                  <a:moveTo>
                    <a:pt x="6640" y="12597"/>
                  </a:moveTo>
                  <a:cubicBezTo>
                    <a:pt x="3183" y="12920"/>
                    <a:pt x="116" y="10387"/>
                    <a:pt x="-218" y="6929"/>
                  </a:cubicBezTo>
                  <a:cubicBezTo>
                    <a:pt x="-218" y="6920"/>
                    <a:pt x="-218" y="6901"/>
                    <a:pt x="-218" y="6882"/>
                  </a:cubicBezTo>
                  <a:cubicBezTo>
                    <a:pt x="-456" y="3300"/>
                    <a:pt x="2249" y="214"/>
                    <a:pt x="5831" y="-24"/>
                  </a:cubicBezTo>
                  <a:cubicBezTo>
                    <a:pt x="9412" y="-262"/>
                    <a:pt x="12498" y="2443"/>
                    <a:pt x="12736" y="6024"/>
                  </a:cubicBezTo>
                  <a:cubicBezTo>
                    <a:pt x="12946" y="9434"/>
                    <a:pt x="10355" y="12378"/>
                    <a:pt x="6935" y="12587"/>
                  </a:cubicBezTo>
                  <a:cubicBezTo>
                    <a:pt x="6840" y="12587"/>
                    <a:pt x="6735" y="12597"/>
                    <a:pt x="6640" y="12597"/>
                  </a:cubicBezTo>
                  <a:close/>
                </a:path>
              </a:pathLst>
            </a:custGeom>
            <a:solidFill>
              <a:srgbClr val="0079A9"/>
            </a:solidFill>
            <a:ln w="9525" cap="flat">
              <a:noFill/>
              <a:prstDash val="solid"/>
              <a:miter/>
            </a:ln>
          </p:spPr>
          <p:txBody>
            <a:bodyPr rtlCol="0" anchor="ctr"/>
            <a:lstStyle/>
            <a:p>
              <a:endParaRPr lang="en-IN"/>
            </a:p>
          </p:txBody>
        </p:sp>
        <p:sp>
          <p:nvSpPr>
            <p:cNvPr id="503" name="Freeform: Shape 502">
              <a:extLst>
                <a:ext uri="{FF2B5EF4-FFF2-40B4-BE49-F238E27FC236}">
                  <a16:creationId xmlns:a16="http://schemas.microsoft.com/office/drawing/2014/main" xmlns="" id="{E8DF8CA6-C38C-1682-4099-7AEDE241C90F}"/>
                </a:ext>
              </a:extLst>
            </p:cNvPr>
            <p:cNvSpPr/>
            <p:nvPr/>
          </p:nvSpPr>
          <p:spPr>
            <a:xfrm>
              <a:off x="5877876" y="3524218"/>
              <a:ext cx="16384" cy="15262"/>
            </a:xfrm>
            <a:custGeom>
              <a:avLst/>
              <a:gdLst>
                <a:gd name="connsiteX0" fmla="*/ 8531 w 16384"/>
                <a:gd name="connsiteY0" fmla="*/ 15138 h 15262"/>
                <a:gd name="connsiteX1" fmla="*/ -146 w 16384"/>
                <a:gd name="connsiteY1" fmla="*/ 8746 h 15262"/>
                <a:gd name="connsiteX2" fmla="*/ 6255 w 16384"/>
                <a:gd name="connsiteY2" fmla="*/ 69 h 15262"/>
                <a:gd name="connsiteX3" fmla="*/ 7769 w 16384"/>
                <a:gd name="connsiteY3" fmla="*/ -7 h 15262"/>
                <a:gd name="connsiteX4" fmla="*/ 16142 w 16384"/>
                <a:gd name="connsiteY4" fmla="*/ 6984 h 15262"/>
                <a:gd name="connsiteX5" fmla="*/ 16151 w 16384"/>
                <a:gd name="connsiteY5" fmla="*/ 7041 h 15262"/>
                <a:gd name="connsiteX6" fmla="*/ 8531 w 16384"/>
                <a:gd name="connsiteY6" fmla="*/ 15138 h 1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84" h="15262">
                  <a:moveTo>
                    <a:pt x="8531" y="15138"/>
                  </a:moveTo>
                  <a:cubicBezTo>
                    <a:pt x="4369" y="15766"/>
                    <a:pt x="483" y="12909"/>
                    <a:pt x="-146" y="8746"/>
                  </a:cubicBezTo>
                  <a:cubicBezTo>
                    <a:pt x="-775" y="4584"/>
                    <a:pt x="2093" y="698"/>
                    <a:pt x="6255" y="69"/>
                  </a:cubicBezTo>
                  <a:cubicBezTo>
                    <a:pt x="6750" y="-7"/>
                    <a:pt x="7265" y="-36"/>
                    <a:pt x="7769" y="-7"/>
                  </a:cubicBezTo>
                  <a:cubicBezTo>
                    <a:pt x="12017" y="-388"/>
                    <a:pt x="15761" y="2736"/>
                    <a:pt x="16142" y="6984"/>
                  </a:cubicBezTo>
                  <a:cubicBezTo>
                    <a:pt x="16151" y="7003"/>
                    <a:pt x="16151" y="7022"/>
                    <a:pt x="16151" y="7041"/>
                  </a:cubicBezTo>
                  <a:cubicBezTo>
                    <a:pt x="16209" y="11356"/>
                    <a:pt x="12837" y="14928"/>
                    <a:pt x="8531" y="15138"/>
                  </a:cubicBezTo>
                  <a:close/>
                </a:path>
              </a:pathLst>
            </a:custGeom>
            <a:solidFill>
              <a:srgbClr val="0079A9"/>
            </a:solidFill>
            <a:ln w="9525" cap="flat">
              <a:noFill/>
              <a:prstDash val="solid"/>
              <a:miter/>
            </a:ln>
          </p:spPr>
          <p:txBody>
            <a:bodyPr rtlCol="0" anchor="ctr"/>
            <a:lstStyle/>
            <a:p>
              <a:endParaRPr lang="en-IN"/>
            </a:p>
          </p:txBody>
        </p:sp>
        <p:sp>
          <p:nvSpPr>
            <p:cNvPr id="504" name="Freeform: Shape 503">
              <a:extLst>
                <a:ext uri="{FF2B5EF4-FFF2-40B4-BE49-F238E27FC236}">
                  <a16:creationId xmlns:a16="http://schemas.microsoft.com/office/drawing/2014/main" xmlns="" id="{F3132B7D-5113-2213-A946-459B41BFB5DE}"/>
                </a:ext>
              </a:extLst>
            </p:cNvPr>
            <p:cNvSpPr/>
            <p:nvPr/>
          </p:nvSpPr>
          <p:spPr>
            <a:xfrm>
              <a:off x="5894353" y="3498983"/>
              <a:ext cx="15718" cy="14534"/>
            </a:xfrm>
            <a:custGeom>
              <a:avLst/>
              <a:gdLst>
                <a:gd name="connsiteX0" fmla="*/ 7961 w 15718"/>
                <a:gd name="connsiteY0" fmla="*/ 14464 h 14534"/>
                <a:gd name="connsiteX1" fmla="*/ -220 w 15718"/>
                <a:gd name="connsiteY1" fmla="*/ 7654 h 14534"/>
                <a:gd name="connsiteX2" fmla="*/ -230 w 15718"/>
                <a:gd name="connsiteY2" fmla="*/ 7511 h 14534"/>
                <a:gd name="connsiteX3" fmla="*/ 6904 w 15718"/>
                <a:gd name="connsiteY3" fmla="*/ -14 h 14534"/>
                <a:gd name="connsiteX4" fmla="*/ 7295 w 15718"/>
                <a:gd name="connsiteY4" fmla="*/ -14 h 14534"/>
                <a:gd name="connsiteX5" fmla="*/ 15486 w 15718"/>
                <a:gd name="connsiteY5" fmla="*/ 6939 h 14534"/>
                <a:gd name="connsiteX6" fmla="*/ 7961 w 15718"/>
                <a:gd name="connsiteY6" fmla="*/ 14464 h 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18" h="14534">
                  <a:moveTo>
                    <a:pt x="7961" y="14464"/>
                  </a:moveTo>
                  <a:cubicBezTo>
                    <a:pt x="3828" y="14845"/>
                    <a:pt x="160" y="11797"/>
                    <a:pt x="-220" y="7654"/>
                  </a:cubicBezTo>
                  <a:cubicBezTo>
                    <a:pt x="-220" y="7606"/>
                    <a:pt x="-230" y="7558"/>
                    <a:pt x="-230" y="7511"/>
                  </a:cubicBezTo>
                  <a:cubicBezTo>
                    <a:pt x="-335" y="3462"/>
                    <a:pt x="2856" y="91"/>
                    <a:pt x="6904" y="-14"/>
                  </a:cubicBezTo>
                  <a:cubicBezTo>
                    <a:pt x="7038" y="-14"/>
                    <a:pt x="7171" y="-14"/>
                    <a:pt x="7295" y="-14"/>
                  </a:cubicBezTo>
                  <a:cubicBezTo>
                    <a:pt x="11476" y="-347"/>
                    <a:pt x="15134" y="2767"/>
                    <a:pt x="15486" y="6939"/>
                  </a:cubicBezTo>
                  <a:cubicBezTo>
                    <a:pt x="15486" y="11092"/>
                    <a:pt x="12114" y="14464"/>
                    <a:pt x="7961" y="14464"/>
                  </a:cubicBezTo>
                  <a:close/>
                </a:path>
              </a:pathLst>
            </a:custGeom>
            <a:solidFill>
              <a:srgbClr val="0079A9"/>
            </a:solidFill>
            <a:ln w="9525" cap="flat">
              <a:noFill/>
              <a:prstDash val="solid"/>
              <a:miter/>
            </a:ln>
          </p:spPr>
          <p:txBody>
            <a:bodyPr rtlCol="0" anchor="ctr"/>
            <a:lstStyle/>
            <a:p>
              <a:endParaRPr lang="en-IN"/>
            </a:p>
          </p:txBody>
        </p:sp>
        <p:sp>
          <p:nvSpPr>
            <p:cNvPr id="505" name="Freeform: Shape 504">
              <a:extLst>
                <a:ext uri="{FF2B5EF4-FFF2-40B4-BE49-F238E27FC236}">
                  <a16:creationId xmlns:a16="http://schemas.microsoft.com/office/drawing/2014/main" xmlns="" id="{275FC138-03EA-6AA0-346D-85B04E2ECC63}"/>
                </a:ext>
              </a:extLst>
            </p:cNvPr>
            <p:cNvSpPr/>
            <p:nvPr/>
          </p:nvSpPr>
          <p:spPr>
            <a:xfrm>
              <a:off x="5883021" y="3505770"/>
              <a:ext cx="6000" cy="5716"/>
            </a:xfrm>
            <a:custGeom>
              <a:avLst/>
              <a:gdLst>
                <a:gd name="connsiteX0" fmla="*/ 2625 w 6000"/>
                <a:gd name="connsiteY0" fmla="*/ 5676 h 5716"/>
                <a:gd name="connsiteX1" fmla="*/ -232 w 6000"/>
                <a:gd name="connsiteY1" fmla="*/ 2819 h 5716"/>
                <a:gd name="connsiteX2" fmla="*/ 2625 w 6000"/>
                <a:gd name="connsiteY2" fmla="*/ -39 h 5716"/>
                <a:gd name="connsiteX3" fmla="*/ 5768 w 6000"/>
                <a:gd name="connsiteY3" fmla="*/ 2724 h 5716"/>
                <a:gd name="connsiteX4" fmla="*/ 2625 w 6000"/>
                <a:gd name="connsiteY4" fmla="*/ 5676 h 5716"/>
                <a:gd name="connsiteX5" fmla="*/ 2625 w 6000"/>
                <a:gd name="connsiteY5" fmla="*/ 5676 h 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 h="5716">
                  <a:moveTo>
                    <a:pt x="2625" y="5676"/>
                  </a:moveTo>
                  <a:cubicBezTo>
                    <a:pt x="1044" y="5676"/>
                    <a:pt x="-232" y="4400"/>
                    <a:pt x="-232" y="2819"/>
                  </a:cubicBezTo>
                  <a:cubicBezTo>
                    <a:pt x="-232" y="1238"/>
                    <a:pt x="1044" y="-39"/>
                    <a:pt x="2625" y="-39"/>
                  </a:cubicBezTo>
                  <a:cubicBezTo>
                    <a:pt x="4225" y="-48"/>
                    <a:pt x="5578" y="1142"/>
                    <a:pt x="5768" y="2724"/>
                  </a:cubicBezTo>
                  <a:cubicBezTo>
                    <a:pt x="5721" y="4410"/>
                    <a:pt x="4311" y="5724"/>
                    <a:pt x="2625" y="5676"/>
                  </a:cubicBezTo>
                  <a:cubicBezTo>
                    <a:pt x="2625" y="5676"/>
                    <a:pt x="2625" y="5676"/>
                    <a:pt x="2625" y="5676"/>
                  </a:cubicBezTo>
                  <a:close/>
                </a:path>
              </a:pathLst>
            </a:custGeom>
            <a:solidFill>
              <a:srgbClr val="0079A9"/>
            </a:solidFill>
            <a:ln w="9525" cap="flat">
              <a:noFill/>
              <a:prstDash val="solid"/>
              <a:miter/>
            </a:ln>
          </p:spPr>
          <p:txBody>
            <a:bodyPr rtlCol="0" anchor="ctr"/>
            <a:lstStyle/>
            <a:p>
              <a:endParaRPr lang="en-IN"/>
            </a:p>
          </p:txBody>
        </p:sp>
        <p:sp>
          <p:nvSpPr>
            <p:cNvPr id="506" name="Freeform: Shape 505">
              <a:extLst>
                <a:ext uri="{FF2B5EF4-FFF2-40B4-BE49-F238E27FC236}">
                  <a16:creationId xmlns:a16="http://schemas.microsoft.com/office/drawing/2014/main" xmlns="" id="{2B84E1A1-AA91-E114-0D28-46775D8D0D28}"/>
                </a:ext>
              </a:extLst>
            </p:cNvPr>
            <p:cNvSpPr/>
            <p:nvPr/>
          </p:nvSpPr>
          <p:spPr>
            <a:xfrm>
              <a:off x="5983809" y="3523882"/>
              <a:ext cx="11034" cy="11034"/>
            </a:xfrm>
            <a:custGeom>
              <a:avLst/>
              <a:gdLst>
                <a:gd name="connsiteX0" fmla="*/ 4897 w 11034"/>
                <a:gd name="connsiteY0" fmla="*/ 10996 h 11034"/>
                <a:gd name="connsiteX1" fmla="*/ -218 w 11034"/>
                <a:gd name="connsiteY1" fmla="*/ 5091 h 11034"/>
                <a:gd name="connsiteX2" fmla="*/ 5687 w 11034"/>
                <a:gd name="connsiteY2" fmla="*/ -24 h 11034"/>
                <a:gd name="connsiteX3" fmla="*/ 10802 w 11034"/>
                <a:gd name="connsiteY3" fmla="*/ 5091 h 11034"/>
                <a:gd name="connsiteX4" fmla="*/ 4897 w 11034"/>
                <a:gd name="connsiteY4" fmla="*/ 10996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4" h="11034">
                  <a:moveTo>
                    <a:pt x="4897" y="10996"/>
                  </a:moveTo>
                  <a:cubicBezTo>
                    <a:pt x="1849" y="10777"/>
                    <a:pt x="-437" y="8139"/>
                    <a:pt x="-218" y="5091"/>
                  </a:cubicBezTo>
                  <a:cubicBezTo>
                    <a:pt x="1" y="2052"/>
                    <a:pt x="2639" y="-243"/>
                    <a:pt x="5687" y="-24"/>
                  </a:cubicBezTo>
                  <a:cubicBezTo>
                    <a:pt x="8431" y="176"/>
                    <a:pt x="10602" y="2347"/>
                    <a:pt x="10802" y="5091"/>
                  </a:cubicBezTo>
                  <a:cubicBezTo>
                    <a:pt x="10802" y="8348"/>
                    <a:pt x="8154" y="10996"/>
                    <a:pt x="4897" y="10996"/>
                  </a:cubicBezTo>
                  <a:close/>
                </a:path>
              </a:pathLst>
            </a:custGeom>
            <a:solidFill>
              <a:srgbClr val="0079A9"/>
            </a:solidFill>
            <a:ln w="9525" cap="flat">
              <a:noFill/>
              <a:prstDash val="solid"/>
              <a:miter/>
            </a:ln>
          </p:spPr>
          <p:txBody>
            <a:bodyPr rtlCol="0" anchor="ctr"/>
            <a:lstStyle/>
            <a:p>
              <a:endParaRPr lang="en-IN"/>
            </a:p>
          </p:txBody>
        </p:sp>
        <p:sp>
          <p:nvSpPr>
            <p:cNvPr id="507" name="Freeform: Shape 506">
              <a:extLst>
                <a:ext uri="{FF2B5EF4-FFF2-40B4-BE49-F238E27FC236}">
                  <a16:creationId xmlns:a16="http://schemas.microsoft.com/office/drawing/2014/main" xmlns="" id="{6713C75F-E19B-84AF-708E-A40CA2BDB997}"/>
                </a:ext>
              </a:extLst>
            </p:cNvPr>
            <p:cNvSpPr/>
            <p:nvPr/>
          </p:nvSpPr>
          <p:spPr>
            <a:xfrm>
              <a:off x="5973661" y="3499016"/>
              <a:ext cx="15431" cy="15459"/>
            </a:xfrm>
            <a:custGeom>
              <a:avLst/>
              <a:gdLst>
                <a:gd name="connsiteX0" fmla="*/ 7806 w 15431"/>
                <a:gd name="connsiteY0" fmla="*/ 15384 h 15459"/>
                <a:gd name="connsiteX1" fmla="*/ -100 w 15431"/>
                <a:gd name="connsiteY1" fmla="*/ 9098 h 15459"/>
                <a:gd name="connsiteX2" fmla="*/ 6063 w 15431"/>
                <a:gd name="connsiteY2" fmla="*/ 96 h 15459"/>
                <a:gd name="connsiteX3" fmla="*/ 15064 w 15431"/>
                <a:gd name="connsiteY3" fmla="*/ 6250 h 15459"/>
                <a:gd name="connsiteX4" fmla="*/ 8901 w 15431"/>
                <a:gd name="connsiteY4" fmla="*/ 15260 h 15459"/>
                <a:gd name="connsiteX5" fmla="*/ 7806 w 15431"/>
                <a:gd name="connsiteY5" fmla="*/ 15384 h 1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1" h="15459">
                  <a:moveTo>
                    <a:pt x="7806" y="15384"/>
                  </a:moveTo>
                  <a:cubicBezTo>
                    <a:pt x="3900" y="15775"/>
                    <a:pt x="395" y="12993"/>
                    <a:pt x="-100" y="9098"/>
                  </a:cubicBezTo>
                  <a:cubicBezTo>
                    <a:pt x="-881" y="4907"/>
                    <a:pt x="1872" y="877"/>
                    <a:pt x="6063" y="96"/>
                  </a:cubicBezTo>
                  <a:cubicBezTo>
                    <a:pt x="10254" y="-694"/>
                    <a:pt x="14283" y="2068"/>
                    <a:pt x="15064" y="6250"/>
                  </a:cubicBezTo>
                  <a:cubicBezTo>
                    <a:pt x="15854" y="10441"/>
                    <a:pt x="13092" y="14470"/>
                    <a:pt x="8901" y="15260"/>
                  </a:cubicBezTo>
                  <a:cubicBezTo>
                    <a:pt x="8539" y="15327"/>
                    <a:pt x="8177" y="15365"/>
                    <a:pt x="7806" y="15384"/>
                  </a:cubicBezTo>
                  <a:close/>
                </a:path>
              </a:pathLst>
            </a:custGeom>
            <a:solidFill>
              <a:srgbClr val="0079A9"/>
            </a:solidFill>
            <a:ln w="9525" cap="flat">
              <a:noFill/>
              <a:prstDash val="solid"/>
              <a:miter/>
            </a:ln>
          </p:spPr>
          <p:txBody>
            <a:bodyPr rtlCol="0" anchor="ctr"/>
            <a:lstStyle/>
            <a:p>
              <a:endParaRPr lang="en-IN"/>
            </a:p>
          </p:txBody>
        </p:sp>
        <p:sp>
          <p:nvSpPr>
            <p:cNvPr id="508" name="Freeform: Shape 507">
              <a:extLst>
                <a:ext uri="{FF2B5EF4-FFF2-40B4-BE49-F238E27FC236}">
                  <a16:creationId xmlns:a16="http://schemas.microsoft.com/office/drawing/2014/main" xmlns="" id="{43B2CDCE-1E5B-80C9-42C8-ADC673B8CB97}"/>
                </a:ext>
              </a:extLst>
            </p:cNvPr>
            <p:cNvSpPr/>
            <p:nvPr/>
          </p:nvSpPr>
          <p:spPr>
            <a:xfrm>
              <a:off x="5851775" y="3519957"/>
              <a:ext cx="10343" cy="10126"/>
            </a:xfrm>
            <a:custGeom>
              <a:avLst/>
              <a:gdLst>
                <a:gd name="connsiteX0" fmla="*/ 5295 w 10343"/>
                <a:gd name="connsiteY0" fmla="*/ 10064 h 10126"/>
                <a:gd name="connsiteX1" fmla="*/ -210 w 10343"/>
                <a:gd name="connsiteY1" fmla="*/ 5520 h 10126"/>
                <a:gd name="connsiteX2" fmla="*/ -229 w 10343"/>
                <a:gd name="connsiteY2" fmla="*/ 5301 h 10126"/>
                <a:gd name="connsiteX3" fmla="*/ 4724 w 10343"/>
                <a:gd name="connsiteY3" fmla="*/ -33 h 10126"/>
                <a:gd name="connsiteX4" fmla="*/ 4819 w 10343"/>
                <a:gd name="connsiteY4" fmla="*/ -33 h 10126"/>
                <a:gd name="connsiteX5" fmla="*/ 10106 w 10343"/>
                <a:gd name="connsiteY5" fmla="*/ 4777 h 10126"/>
                <a:gd name="connsiteX6" fmla="*/ 5295 w 10343"/>
                <a:gd name="connsiteY6" fmla="*/ 10064 h 1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 h="10126">
                  <a:moveTo>
                    <a:pt x="5295" y="10064"/>
                  </a:moveTo>
                  <a:cubicBezTo>
                    <a:pt x="2524" y="10331"/>
                    <a:pt x="57" y="8302"/>
                    <a:pt x="-210" y="5520"/>
                  </a:cubicBezTo>
                  <a:cubicBezTo>
                    <a:pt x="-219" y="5444"/>
                    <a:pt x="-229" y="5378"/>
                    <a:pt x="-229" y="5301"/>
                  </a:cubicBezTo>
                  <a:cubicBezTo>
                    <a:pt x="-334" y="2463"/>
                    <a:pt x="1885" y="72"/>
                    <a:pt x="4724" y="-33"/>
                  </a:cubicBezTo>
                  <a:cubicBezTo>
                    <a:pt x="4752" y="-33"/>
                    <a:pt x="4781" y="-33"/>
                    <a:pt x="4819" y="-33"/>
                  </a:cubicBezTo>
                  <a:cubicBezTo>
                    <a:pt x="7610" y="-166"/>
                    <a:pt x="9972" y="1987"/>
                    <a:pt x="10106" y="4777"/>
                  </a:cubicBezTo>
                  <a:cubicBezTo>
                    <a:pt x="10239" y="7568"/>
                    <a:pt x="8086" y="9930"/>
                    <a:pt x="5295" y="10064"/>
                  </a:cubicBezTo>
                  <a:close/>
                </a:path>
              </a:pathLst>
            </a:custGeom>
            <a:solidFill>
              <a:srgbClr val="0079A9"/>
            </a:solidFill>
            <a:ln w="9525" cap="flat">
              <a:noFill/>
              <a:prstDash val="solid"/>
              <a:miter/>
            </a:ln>
          </p:spPr>
          <p:txBody>
            <a:bodyPr rtlCol="0" anchor="ctr"/>
            <a:lstStyle/>
            <a:p>
              <a:endParaRPr lang="en-IN"/>
            </a:p>
          </p:txBody>
        </p:sp>
        <p:sp>
          <p:nvSpPr>
            <p:cNvPr id="509" name="Freeform: Shape 508">
              <a:extLst>
                <a:ext uri="{FF2B5EF4-FFF2-40B4-BE49-F238E27FC236}">
                  <a16:creationId xmlns:a16="http://schemas.microsoft.com/office/drawing/2014/main" xmlns="" id="{DE6D2E04-0E4A-9947-79A6-2D04D16B3E48}"/>
                </a:ext>
              </a:extLst>
            </p:cNvPr>
            <p:cNvSpPr/>
            <p:nvPr/>
          </p:nvSpPr>
          <p:spPr>
            <a:xfrm>
              <a:off x="5864996" y="3512740"/>
              <a:ext cx="16236" cy="14731"/>
            </a:xfrm>
            <a:custGeom>
              <a:avLst/>
              <a:gdLst>
                <a:gd name="connsiteX0" fmla="*/ 8172 w 16236"/>
                <a:gd name="connsiteY0" fmla="*/ 14614 h 14731"/>
                <a:gd name="connsiteX1" fmla="*/ -153 w 16236"/>
                <a:gd name="connsiteY1" fmla="*/ 8423 h 14731"/>
                <a:gd name="connsiteX2" fmla="*/ 6038 w 16236"/>
                <a:gd name="connsiteY2" fmla="*/ 98 h 14731"/>
                <a:gd name="connsiteX3" fmla="*/ 7600 w 16236"/>
                <a:gd name="connsiteY3" fmla="*/ 41 h 14731"/>
                <a:gd name="connsiteX4" fmla="*/ 15925 w 16236"/>
                <a:gd name="connsiteY4" fmla="*/ 6232 h 14731"/>
                <a:gd name="connsiteX5" fmla="*/ 9734 w 16236"/>
                <a:gd name="connsiteY5" fmla="*/ 14557 h 14731"/>
                <a:gd name="connsiteX6" fmla="*/ 8172 w 16236"/>
                <a:gd name="connsiteY6" fmla="*/ 14614 h 1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36" h="14731">
                  <a:moveTo>
                    <a:pt x="8172" y="14614"/>
                  </a:moveTo>
                  <a:cubicBezTo>
                    <a:pt x="4162" y="15205"/>
                    <a:pt x="437" y="12433"/>
                    <a:pt x="-153" y="8423"/>
                  </a:cubicBezTo>
                  <a:cubicBezTo>
                    <a:pt x="-744" y="4422"/>
                    <a:pt x="2028" y="688"/>
                    <a:pt x="6038" y="98"/>
                  </a:cubicBezTo>
                  <a:cubicBezTo>
                    <a:pt x="6553" y="22"/>
                    <a:pt x="7076" y="3"/>
                    <a:pt x="7600" y="41"/>
                  </a:cubicBezTo>
                  <a:cubicBezTo>
                    <a:pt x="11610" y="-550"/>
                    <a:pt x="15335" y="2222"/>
                    <a:pt x="15925" y="6232"/>
                  </a:cubicBezTo>
                  <a:cubicBezTo>
                    <a:pt x="16516" y="10232"/>
                    <a:pt x="13744" y="13966"/>
                    <a:pt x="9734" y="14557"/>
                  </a:cubicBezTo>
                  <a:cubicBezTo>
                    <a:pt x="9220" y="14633"/>
                    <a:pt x="8695" y="14652"/>
                    <a:pt x="8172" y="14614"/>
                  </a:cubicBezTo>
                  <a:close/>
                </a:path>
              </a:pathLst>
            </a:custGeom>
            <a:solidFill>
              <a:srgbClr val="0079A9"/>
            </a:solidFill>
            <a:ln w="9525" cap="flat">
              <a:noFill/>
              <a:prstDash val="solid"/>
              <a:miter/>
            </a:ln>
          </p:spPr>
          <p:txBody>
            <a:bodyPr rtlCol="0" anchor="ctr"/>
            <a:lstStyle/>
            <a:p>
              <a:endParaRPr lang="en-IN"/>
            </a:p>
          </p:txBody>
        </p:sp>
        <p:sp>
          <p:nvSpPr>
            <p:cNvPr id="510" name="Freeform: Shape 509">
              <a:extLst>
                <a:ext uri="{FF2B5EF4-FFF2-40B4-BE49-F238E27FC236}">
                  <a16:creationId xmlns:a16="http://schemas.microsoft.com/office/drawing/2014/main" xmlns="" id="{1913512C-F5C2-CB8A-4911-A5CD10D7BE83}"/>
                </a:ext>
              </a:extLst>
            </p:cNvPr>
            <p:cNvSpPr/>
            <p:nvPr/>
          </p:nvSpPr>
          <p:spPr>
            <a:xfrm>
              <a:off x="5861586" y="3500813"/>
              <a:ext cx="10957" cy="10390"/>
            </a:xfrm>
            <a:custGeom>
              <a:avLst/>
              <a:gdLst>
                <a:gd name="connsiteX0" fmla="*/ 5391 w 10957"/>
                <a:gd name="connsiteY0" fmla="*/ 10348 h 10390"/>
                <a:gd name="connsiteX1" fmla="*/ -229 w 10957"/>
                <a:gd name="connsiteY1" fmla="*/ 5300 h 10390"/>
                <a:gd name="connsiteX2" fmla="*/ 4724 w 10957"/>
                <a:gd name="connsiteY2" fmla="*/ -34 h 10390"/>
                <a:gd name="connsiteX3" fmla="*/ 5010 w 10957"/>
                <a:gd name="connsiteY3" fmla="*/ -34 h 10390"/>
                <a:gd name="connsiteX4" fmla="*/ 10725 w 10957"/>
                <a:gd name="connsiteY4" fmla="*/ 5014 h 10390"/>
                <a:gd name="connsiteX5" fmla="*/ 5391 w 10957"/>
                <a:gd name="connsiteY5" fmla="*/ 10348 h 1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57" h="10390">
                  <a:moveTo>
                    <a:pt x="5391" y="10348"/>
                  </a:moveTo>
                  <a:cubicBezTo>
                    <a:pt x="2467" y="10462"/>
                    <a:pt x="-29" y="8224"/>
                    <a:pt x="-229" y="5300"/>
                  </a:cubicBezTo>
                  <a:cubicBezTo>
                    <a:pt x="-334" y="2461"/>
                    <a:pt x="1885" y="70"/>
                    <a:pt x="4724" y="-34"/>
                  </a:cubicBezTo>
                  <a:cubicBezTo>
                    <a:pt x="4819" y="-34"/>
                    <a:pt x="4915" y="-34"/>
                    <a:pt x="5010" y="-34"/>
                  </a:cubicBezTo>
                  <a:cubicBezTo>
                    <a:pt x="7953" y="-149"/>
                    <a:pt x="10477" y="2071"/>
                    <a:pt x="10725" y="5014"/>
                  </a:cubicBezTo>
                  <a:cubicBezTo>
                    <a:pt x="10677" y="7938"/>
                    <a:pt x="8315" y="10300"/>
                    <a:pt x="5391" y="10348"/>
                  </a:cubicBezTo>
                  <a:close/>
                </a:path>
              </a:pathLst>
            </a:custGeom>
            <a:solidFill>
              <a:srgbClr val="0079A9"/>
            </a:solidFill>
            <a:ln w="9525" cap="flat">
              <a:noFill/>
              <a:prstDash val="solid"/>
              <a:miter/>
            </a:ln>
          </p:spPr>
          <p:txBody>
            <a:bodyPr rtlCol="0" anchor="ctr"/>
            <a:lstStyle/>
            <a:p>
              <a:endParaRPr lang="en-IN"/>
            </a:p>
          </p:txBody>
        </p:sp>
        <p:sp>
          <p:nvSpPr>
            <p:cNvPr id="511" name="Freeform: Shape 510">
              <a:extLst>
                <a:ext uri="{FF2B5EF4-FFF2-40B4-BE49-F238E27FC236}">
                  <a16:creationId xmlns:a16="http://schemas.microsoft.com/office/drawing/2014/main" xmlns="" id="{791E4ADA-6488-C539-8015-74F00233A636}"/>
                </a:ext>
              </a:extLst>
            </p:cNvPr>
            <p:cNvSpPr/>
            <p:nvPr/>
          </p:nvSpPr>
          <p:spPr>
            <a:xfrm>
              <a:off x="5592603" y="3592162"/>
              <a:ext cx="424770" cy="173450"/>
            </a:xfrm>
            <a:custGeom>
              <a:avLst/>
              <a:gdLst>
                <a:gd name="connsiteX0" fmla="*/ 8626 w 424770"/>
                <a:gd name="connsiteY0" fmla="*/ 34442 h 173450"/>
                <a:gd name="connsiteX1" fmla="*/ 395055 w 424770"/>
                <a:gd name="connsiteY1" fmla="*/ -39 h 173450"/>
                <a:gd name="connsiteX2" fmla="*/ 403151 w 424770"/>
                <a:gd name="connsiteY2" fmla="*/ 10534 h 173450"/>
                <a:gd name="connsiteX3" fmla="*/ 417724 w 424770"/>
                <a:gd name="connsiteY3" fmla="*/ 38538 h 173450"/>
                <a:gd name="connsiteX4" fmla="*/ 424487 w 424770"/>
                <a:gd name="connsiteY4" fmla="*/ 78828 h 173450"/>
                <a:gd name="connsiteX5" fmla="*/ 408771 w 424770"/>
                <a:gd name="connsiteY5" fmla="*/ 126453 h 173450"/>
                <a:gd name="connsiteX6" fmla="*/ 19199 w 424770"/>
                <a:gd name="connsiteY6" fmla="*/ 173412 h 173450"/>
                <a:gd name="connsiteX7" fmla="*/ 14150 w 424770"/>
                <a:gd name="connsiteY7" fmla="*/ 160934 h 173450"/>
                <a:gd name="connsiteX8" fmla="*/ 4625 w 424770"/>
                <a:gd name="connsiteY8" fmla="*/ 128454 h 173450"/>
                <a:gd name="connsiteX9" fmla="*/ -232 w 424770"/>
                <a:gd name="connsiteY9" fmla="*/ 83496 h 173450"/>
                <a:gd name="connsiteX10" fmla="*/ 8626 w 424770"/>
                <a:gd name="connsiteY10" fmla="*/ 34442 h 17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770" h="173450">
                  <a:moveTo>
                    <a:pt x="8626" y="34442"/>
                  </a:moveTo>
                  <a:lnTo>
                    <a:pt x="395055" y="-39"/>
                  </a:lnTo>
                  <a:cubicBezTo>
                    <a:pt x="397989" y="3305"/>
                    <a:pt x="400694" y="6829"/>
                    <a:pt x="403151" y="10534"/>
                  </a:cubicBezTo>
                  <a:cubicBezTo>
                    <a:pt x="409085" y="19269"/>
                    <a:pt x="413981" y="28660"/>
                    <a:pt x="417724" y="38538"/>
                  </a:cubicBezTo>
                  <a:cubicBezTo>
                    <a:pt x="422620" y="51387"/>
                    <a:pt x="424916" y="65084"/>
                    <a:pt x="424487" y="78828"/>
                  </a:cubicBezTo>
                  <a:cubicBezTo>
                    <a:pt x="423649" y="95831"/>
                    <a:pt x="418220" y="112290"/>
                    <a:pt x="408771" y="126453"/>
                  </a:cubicBezTo>
                  <a:lnTo>
                    <a:pt x="19199" y="173412"/>
                  </a:lnTo>
                  <a:cubicBezTo>
                    <a:pt x="17303" y="169344"/>
                    <a:pt x="15627" y="165173"/>
                    <a:pt x="14150" y="160934"/>
                  </a:cubicBezTo>
                  <a:cubicBezTo>
                    <a:pt x="10226" y="150342"/>
                    <a:pt x="7045" y="139493"/>
                    <a:pt x="4625" y="128454"/>
                  </a:cubicBezTo>
                  <a:cubicBezTo>
                    <a:pt x="1406" y="113680"/>
                    <a:pt x="-223" y="98612"/>
                    <a:pt x="-232" y="83496"/>
                  </a:cubicBezTo>
                  <a:cubicBezTo>
                    <a:pt x="-261" y="66741"/>
                    <a:pt x="2739" y="50120"/>
                    <a:pt x="8626" y="34442"/>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xmlns="" id="{DAEDD2C1-64C7-9A4E-763F-605DEE3080A9}"/>
                </a:ext>
              </a:extLst>
            </p:cNvPr>
            <p:cNvSpPr/>
            <p:nvPr/>
          </p:nvSpPr>
          <p:spPr>
            <a:xfrm>
              <a:off x="5608832" y="3722464"/>
              <a:ext cx="424791" cy="175736"/>
            </a:xfrm>
            <a:custGeom>
              <a:avLst/>
              <a:gdLst>
                <a:gd name="connsiteX0" fmla="*/ 7732 w 424791"/>
                <a:gd name="connsiteY0" fmla="*/ 46539 h 175736"/>
                <a:gd name="connsiteX1" fmla="*/ 393018 w 424791"/>
                <a:gd name="connsiteY1" fmla="*/ -39 h 175736"/>
                <a:gd name="connsiteX2" fmla="*/ 401496 w 424791"/>
                <a:gd name="connsiteY2" fmla="*/ 11010 h 175736"/>
                <a:gd name="connsiteX3" fmla="*/ 416926 w 424791"/>
                <a:gd name="connsiteY3" fmla="*/ 40633 h 175736"/>
                <a:gd name="connsiteX4" fmla="*/ 409020 w 424791"/>
                <a:gd name="connsiteY4" fmla="*/ 135883 h 175736"/>
                <a:gd name="connsiteX5" fmla="*/ 18495 w 424791"/>
                <a:gd name="connsiteY5" fmla="*/ 175698 h 175736"/>
                <a:gd name="connsiteX6" fmla="*/ 13733 w 424791"/>
                <a:gd name="connsiteY6" fmla="*/ 164649 h 175736"/>
                <a:gd name="connsiteX7" fmla="*/ 4684 w 424791"/>
                <a:gd name="connsiteY7" fmla="*/ 135026 h 175736"/>
                <a:gd name="connsiteX8" fmla="*/ 7732 w 424791"/>
                <a:gd name="connsiteY8" fmla="*/ 46539 h 17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4791" h="175736">
                  <a:moveTo>
                    <a:pt x="7732" y="46539"/>
                  </a:moveTo>
                  <a:lnTo>
                    <a:pt x="393018" y="-39"/>
                  </a:lnTo>
                  <a:cubicBezTo>
                    <a:pt x="396057" y="3476"/>
                    <a:pt x="398895" y="7162"/>
                    <a:pt x="401496" y="11010"/>
                  </a:cubicBezTo>
                  <a:cubicBezTo>
                    <a:pt x="407782" y="20240"/>
                    <a:pt x="412964" y="30184"/>
                    <a:pt x="416926" y="40633"/>
                  </a:cubicBezTo>
                  <a:cubicBezTo>
                    <a:pt x="429394" y="71866"/>
                    <a:pt x="426470" y="107137"/>
                    <a:pt x="409020" y="135883"/>
                  </a:cubicBezTo>
                  <a:lnTo>
                    <a:pt x="18495" y="175698"/>
                  </a:lnTo>
                  <a:cubicBezTo>
                    <a:pt x="16686" y="172116"/>
                    <a:pt x="15095" y="168421"/>
                    <a:pt x="13733" y="164649"/>
                  </a:cubicBezTo>
                  <a:cubicBezTo>
                    <a:pt x="9980" y="155019"/>
                    <a:pt x="6951" y="145113"/>
                    <a:pt x="4684" y="135026"/>
                  </a:cubicBezTo>
                  <a:cubicBezTo>
                    <a:pt x="-2784" y="105841"/>
                    <a:pt x="-1726" y="75133"/>
                    <a:pt x="7732" y="46539"/>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xmlns="" id="{BBB4EC49-ACCA-74E3-5D9B-DBB7521EBE76}"/>
                </a:ext>
              </a:extLst>
            </p:cNvPr>
            <p:cNvSpPr/>
            <p:nvPr/>
          </p:nvSpPr>
          <p:spPr>
            <a:xfrm>
              <a:off x="5685363" y="3785373"/>
              <a:ext cx="119104" cy="66160"/>
            </a:xfrm>
            <a:custGeom>
              <a:avLst/>
              <a:gdLst>
                <a:gd name="connsiteX0" fmla="*/ 118748 w 119104"/>
                <a:gd name="connsiteY0" fmla="*/ 25635 h 66160"/>
                <a:gd name="connsiteX1" fmla="*/ 63122 w 119104"/>
                <a:gd name="connsiteY1" fmla="*/ 64688 h 66160"/>
                <a:gd name="connsiteX2" fmla="*/ -28 w 119104"/>
                <a:gd name="connsiteY2" fmla="*/ 40113 h 66160"/>
                <a:gd name="connsiteX3" fmla="*/ 55407 w 119104"/>
                <a:gd name="connsiteY3" fmla="*/ 775 h 66160"/>
                <a:gd name="connsiteX4" fmla="*/ 118748 w 119104"/>
                <a:gd name="connsiteY4" fmla="*/ 25635 h 66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04" h="66160">
                  <a:moveTo>
                    <a:pt x="118748" y="25635"/>
                  </a:moveTo>
                  <a:cubicBezTo>
                    <a:pt x="120844" y="43447"/>
                    <a:pt x="95984" y="60878"/>
                    <a:pt x="63122" y="64688"/>
                  </a:cubicBezTo>
                  <a:cubicBezTo>
                    <a:pt x="12640" y="70593"/>
                    <a:pt x="1972" y="57448"/>
                    <a:pt x="-28" y="40113"/>
                  </a:cubicBezTo>
                  <a:cubicBezTo>
                    <a:pt x="-2029" y="22778"/>
                    <a:pt x="10259" y="6299"/>
                    <a:pt x="55407" y="775"/>
                  </a:cubicBezTo>
                  <a:cubicBezTo>
                    <a:pt x="88173" y="-3226"/>
                    <a:pt x="116558" y="7919"/>
                    <a:pt x="118748" y="25635"/>
                  </a:cubicBezTo>
                  <a:close/>
                </a:path>
              </a:pathLst>
            </a:custGeom>
            <a:solidFill>
              <a:srgbClr val="FBB040"/>
            </a:solidFill>
            <a:ln w="3810" cap="flat">
              <a:solidFill>
                <a:srgbClr val="004E74"/>
              </a:solid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xmlns="" id="{F31652CB-86CA-27FA-4E0A-0D4E35038FF1}"/>
                </a:ext>
              </a:extLst>
            </p:cNvPr>
            <p:cNvSpPr/>
            <p:nvPr/>
          </p:nvSpPr>
          <p:spPr>
            <a:xfrm>
              <a:off x="5620878" y="3862863"/>
              <a:ext cx="424734" cy="165449"/>
            </a:xfrm>
            <a:custGeom>
              <a:avLst/>
              <a:gdLst>
                <a:gd name="connsiteX0" fmla="*/ 11212 w 424734"/>
                <a:gd name="connsiteY0" fmla="*/ 38061 h 165449"/>
                <a:gd name="connsiteX1" fmla="*/ 397356 w 424734"/>
                <a:gd name="connsiteY1" fmla="*/ -39 h 165449"/>
                <a:gd name="connsiteX2" fmla="*/ 405738 w 424734"/>
                <a:gd name="connsiteY2" fmla="*/ 12916 h 165449"/>
                <a:gd name="connsiteX3" fmla="*/ 409453 w 424734"/>
                <a:gd name="connsiteY3" fmla="*/ 19774 h 165449"/>
                <a:gd name="connsiteX4" fmla="*/ 413262 w 424734"/>
                <a:gd name="connsiteY4" fmla="*/ 28822 h 165449"/>
                <a:gd name="connsiteX5" fmla="*/ 420406 w 424734"/>
                <a:gd name="connsiteY5" fmla="*/ 50920 h 165449"/>
                <a:gd name="connsiteX6" fmla="*/ 424502 w 424734"/>
                <a:gd name="connsiteY6" fmla="*/ 83019 h 165449"/>
                <a:gd name="connsiteX7" fmla="*/ 424502 w 424734"/>
                <a:gd name="connsiteY7" fmla="*/ 98355 h 165449"/>
                <a:gd name="connsiteX8" fmla="*/ 422978 w 424734"/>
                <a:gd name="connsiteY8" fmla="*/ 113404 h 165449"/>
                <a:gd name="connsiteX9" fmla="*/ 414882 w 424734"/>
                <a:gd name="connsiteY9" fmla="*/ 140741 h 165449"/>
                <a:gd name="connsiteX10" fmla="*/ 398785 w 424734"/>
                <a:gd name="connsiteY10" fmla="*/ 165411 h 165449"/>
                <a:gd name="connsiteX11" fmla="*/ 7402 w 424734"/>
                <a:gd name="connsiteY11" fmla="*/ 136836 h 165449"/>
                <a:gd name="connsiteX12" fmla="*/ 4640 w 424734"/>
                <a:gd name="connsiteY12" fmla="*/ 125215 h 165449"/>
                <a:gd name="connsiteX13" fmla="*/ 2449 w 424734"/>
                <a:gd name="connsiteY13" fmla="*/ 112261 h 165449"/>
                <a:gd name="connsiteX14" fmla="*/ 544 w 424734"/>
                <a:gd name="connsiteY14" fmla="*/ 97688 h 165449"/>
                <a:gd name="connsiteX15" fmla="*/ -218 w 424734"/>
                <a:gd name="connsiteY15" fmla="*/ 83972 h 165449"/>
                <a:gd name="connsiteX16" fmla="*/ -218 w 424734"/>
                <a:gd name="connsiteY16" fmla="*/ 78543 h 165449"/>
                <a:gd name="connsiteX17" fmla="*/ 640 w 424734"/>
                <a:gd name="connsiteY17" fmla="*/ 73780 h 165449"/>
                <a:gd name="connsiteX18" fmla="*/ 1211 w 424734"/>
                <a:gd name="connsiteY18" fmla="*/ 70256 h 165449"/>
                <a:gd name="connsiteX19" fmla="*/ 1878 w 424734"/>
                <a:gd name="connsiteY19" fmla="*/ 66065 h 165449"/>
                <a:gd name="connsiteX20" fmla="*/ 4069 w 424734"/>
                <a:gd name="connsiteY20" fmla="*/ 57588 h 165449"/>
                <a:gd name="connsiteX21" fmla="*/ 11212 w 424734"/>
                <a:gd name="connsiteY21" fmla="*/ 38061 h 165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4734" h="165449">
                  <a:moveTo>
                    <a:pt x="11212" y="38061"/>
                  </a:moveTo>
                  <a:lnTo>
                    <a:pt x="397356" y="-39"/>
                  </a:lnTo>
                  <a:cubicBezTo>
                    <a:pt x="400413" y="4105"/>
                    <a:pt x="403214" y="8429"/>
                    <a:pt x="405738" y="12916"/>
                  </a:cubicBezTo>
                  <a:lnTo>
                    <a:pt x="409453" y="19774"/>
                  </a:lnTo>
                  <a:cubicBezTo>
                    <a:pt x="410691" y="22536"/>
                    <a:pt x="412024" y="25584"/>
                    <a:pt x="413262" y="28822"/>
                  </a:cubicBezTo>
                  <a:cubicBezTo>
                    <a:pt x="416082" y="36042"/>
                    <a:pt x="418463" y="43415"/>
                    <a:pt x="420406" y="50920"/>
                  </a:cubicBezTo>
                  <a:cubicBezTo>
                    <a:pt x="422502" y="61512"/>
                    <a:pt x="423864" y="72237"/>
                    <a:pt x="424502" y="83019"/>
                  </a:cubicBezTo>
                  <a:cubicBezTo>
                    <a:pt x="424502" y="87973"/>
                    <a:pt x="424502" y="93116"/>
                    <a:pt x="424502" y="98355"/>
                  </a:cubicBezTo>
                  <a:cubicBezTo>
                    <a:pt x="424321" y="103403"/>
                    <a:pt x="423816" y="108422"/>
                    <a:pt x="422978" y="113404"/>
                  </a:cubicBezTo>
                  <a:cubicBezTo>
                    <a:pt x="421473" y="122825"/>
                    <a:pt x="418758" y="132016"/>
                    <a:pt x="414882" y="140741"/>
                  </a:cubicBezTo>
                  <a:cubicBezTo>
                    <a:pt x="410700" y="149675"/>
                    <a:pt x="405281" y="157981"/>
                    <a:pt x="398785" y="165411"/>
                  </a:cubicBezTo>
                  <a:lnTo>
                    <a:pt x="7402" y="136836"/>
                  </a:lnTo>
                  <a:cubicBezTo>
                    <a:pt x="7402" y="136836"/>
                    <a:pt x="6164" y="132359"/>
                    <a:pt x="4640" y="125215"/>
                  </a:cubicBezTo>
                  <a:cubicBezTo>
                    <a:pt x="3878" y="121500"/>
                    <a:pt x="3116" y="117214"/>
                    <a:pt x="2449" y="112261"/>
                  </a:cubicBezTo>
                  <a:cubicBezTo>
                    <a:pt x="1783" y="107308"/>
                    <a:pt x="1020" y="102736"/>
                    <a:pt x="544" y="97688"/>
                  </a:cubicBezTo>
                  <a:cubicBezTo>
                    <a:pt x="68" y="92640"/>
                    <a:pt x="-313" y="88734"/>
                    <a:pt x="-218" y="83972"/>
                  </a:cubicBezTo>
                  <a:cubicBezTo>
                    <a:pt x="-218" y="82162"/>
                    <a:pt x="-218" y="80352"/>
                    <a:pt x="-218" y="78543"/>
                  </a:cubicBezTo>
                  <a:cubicBezTo>
                    <a:pt x="-113" y="76924"/>
                    <a:pt x="182" y="75333"/>
                    <a:pt x="640" y="73780"/>
                  </a:cubicBezTo>
                  <a:cubicBezTo>
                    <a:pt x="954" y="72628"/>
                    <a:pt x="1144" y="71447"/>
                    <a:pt x="1211" y="70256"/>
                  </a:cubicBezTo>
                  <a:lnTo>
                    <a:pt x="1878" y="66065"/>
                  </a:lnTo>
                  <a:cubicBezTo>
                    <a:pt x="2449" y="63208"/>
                    <a:pt x="3211" y="60445"/>
                    <a:pt x="4069" y="57588"/>
                  </a:cubicBezTo>
                  <a:cubicBezTo>
                    <a:pt x="5907" y="50892"/>
                    <a:pt x="8288" y="44357"/>
                    <a:pt x="11212" y="38061"/>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xmlns="" id="{BA09D5FD-978F-CC8F-7423-3367672A7ACD}"/>
                </a:ext>
              </a:extLst>
            </p:cNvPr>
            <p:cNvSpPr/>
            <p:nvPr/>
          </p:nvSpPr>
          <p:spPr>
            <a:xfrm>
              <a:off x="5696883" y="3918021"/>
              <a:ext cx="119748" cy="56168"/>
            </a:xfrm>
            <a:custGeom>
              <a:avLst/>
              <a:gdLst>
                <a:gd name="connsiteX0" fmla="*/ 119516 w 119748"/>
                <a:gd name="connsiteY0" fmla="*/ 27385 h 56168"/>
                <a:gd name="connsiteX1" fmla="*/ 58651 w 119748"/>
                <a:gd name="connsiteY1" fmla="*/ 55960 h 56168"/>
                <a:gd name="connsiteX2" fmla="*/ 10169 w 119748"/>
                <a:gd name="connsiteY2" fmla="*/ 45197 h 56168"/>
                <a:gd name="connsiteX3" fmla="*/ -213 w 119748"/>
                <a:gd name="connsiteY3" fmla="*/ 27004 h 56168"/>
                <a:gd name="connsiteX4" fmla="*/ 12169 w 119748"/>
                <a:gd name="connsiteY4" fmla="*/ 11478 h 56168"/>
                <a:gd name="connsiteX5" fmla="*/ 58365 w 119748"/>
                <a:gd name="connsiteY5" fmla="*/ 239 h 56168"/>
                <a:gd name="connsiteX6" fmla="*/ 119516 w 119748"/>
                <a:gd name="connsiteY6" fmla="*/ 27385 h 5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748" h="56168">
                  <a:moveTo>
                    <a:pt x="119516" y="27385"/>
                  </a:moveTo>
                  <a:cubicBezTo>
                    <a:pt x="119516" y="44911"/>
                    <a:pt x="91703" y="57770"/>
                    <a:pt x="58651" y="55960"/>
                  </a:cubicBezTo>
                  <a:cubicBezTo>
                    <a:pt x="33315" y="54626"/>
                    <a:pt x="18456" y="50626"/>
                    <a:pt x="10169" y="45197"/>
                  </a:cubicBezTo>
                  <a:cubicBezTo>
                    <a:pt x="3492" y="41644"/>
                    <a:pt x="-547" y="34567"/>
                    <a:pt x="-213" y="27004"/>
                  </a:cubicBezTo>
                  <a:cubicBezTo>
                    <a:pt x="-213" y="21003"/>
                    <a:pt x="3025" y="16526"/>
                    <a:pt x="12169" y="11478"/>
                  </a:cubicBezTo>
                  <a:cubicBezTo>
                    <a:pt x="26514" y="4258"/>
                    <a:pt x="42316" y="420"/>
                    <a:pt x="58365" y="239"/>
                  </a:cubicBezTo>
                  <a:cubicBezTo>
                    <a:pt x="91417" y="-2047"/>
                    <a:pt x="119230" y="10049"/>
                    <a:pt x="119516" y="27385"/>
                  </a:cubicBezTo>
                  <a:close/>
                </a:path>
              </a:pathLst>
            </a:custGeom>
            <a:solidFill>
              <a:srgbClr val="FBB040"/>
            </a:solidFill>
            <a:ln w="3810" cap="flat">
              <a:solidFill>
                <a:srgbClr val="004E74"/>
              </a:solidFill>
              <a:prstDash val="solid"/>
              <a:miter/>
            </a:ln>
          </p:spPr>
          <p:txBody>
            <a:bodyPr rtlCol="0" anchor="ctr"/>
            <a:lstStyle/>
            <a:p>
              <a:endParaRPr lang="en-IN"/>
            </a:p>
          </p:txBody>
        </p:sp>
        <p:sp>
          <p:nvSpPr>
            <p:cNvPr id="516" name="Freeform: Shape 515">
              <a:extLst>
                <a:ext uri="{FF2B5EF4-FFF2-40B4-BE49-F238E27FC236}">
                  <a16:creationId xmlns:a16="http://schemas.microsoft.com/office/drawing/2014/main" xmlns="" id="{EE29DEB1-B31E-A70E-43F5-BA7FE37ADE12}"/>
                </a:ext>
              </a:extLst>
            </p:cNvPr>
            <p:cNvSpPr/>
            <p:nvPr/>
          </p:nvSpPr>
          <p:spPr>
            <a:xfrm>
              <a:off x="5612297" y="4003642"/>
              <a:ext cx="424569" cy="162591"/>
            </a:xfrm>
            <a:custGeom>
              <a:avLst/>
              <a:gdLst>
                <a:gd name="connsiteX0" fmla="*/ 19983 w 424569"/>
                <a:gd name="connsiteY0" fmla="*/ -39 h 162591"/>
                <a:gd name="connsiteX1" fmla="*/ 406984 w 424569"/>
                <a:gd name="connsiteY1" fmla="*/ 28536 h 162591"/>
                <a:gd name="connsiteX2" fmla="*/ 412985 w 424569"/>
                <a:gd name="connsiteY2" fmla="*/ 41776 h 162591"/>
                <a:gd name="connsiteX3" fmla="*/ 422510 w 424569"/>
                <a:gd name="connsiteY3" fmla="*/ 75114 h 162591"/>
                <a:gd name="connsiteX4" fmla="*/ 396411 w 424569"/>
                <a:gd name="connsiteY4" fmla="*/ 162553 h 162591"/>
                <a:gd name="connsiteX5" fmla="*/ 5220 w 424569"/>
                <a:gd name="connsiteY5" fmla="*/ 131121 h 162591"/>
                <a:gd name="connsiteX6" fmla="*/ -114 w 424569"/>
                <a:gd name="connsiteY6" fmla="*/ 84734 h 162591"/>
                <a:gd name="connsiteX7" fmla="*/ 19983 w 424569"/>
                <a:gd name="connsiteY7" fmla="*/ -39 h 16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569" h="162591">
                  <a:moveTo>
                    <a:pt x="19983" y="-39"/>
                  </a:moveTo>
                  <a:lnTo>
                    <a:pt x="406984" y="28536"/>
                  </a:lnTo>
                  <a:cubicBezTo>
                    <a:pt x="409279" y="32813"/>
                    <a:pt x="411280" y="37233"/>
                    <a:pt x="412985" y="41776"/>
                  </a:cubicBezTo>
                  <a:cubicBezTo>
                    <a:pt x="417347" y="52520"/>
                    <a:pt x="420538" y="63693"/>
                    <a:pt x="422510" y="75114"/>
                  </a:cubicBezTo>
                  <a:cubicBezTo>
                    <a:pt x="428701" y="106775"/>
                    <a:pt x="418947" y="139464"/>
                    <a:pt x="396411" y="162553"/>
                  </a:cubicBezTo>
                  <a:lnTo>
                    <a:pt x="5220" y="131121"/>
                  </a:lnTo>
                  <a:cubicBezTo>
                    <a:pt x="1905" y="115871"/>
                    <a:pt x="114" y="100336"/>
                    <a:pt x="-114" y="84734"/>
                  </a:cubicBezTo>
                  <a:cubicBezTo>
                    <a:pt x="-972" y="58350"/>
                    <a:pt x="2553" y="25298"/>
                    <a:pt x="19983" y="-39"/>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517" name="Freeform: Shape 516">
              <a:extLst>
                <a:ext uri="{FF2B5EF4-FFF2-40B4-BE49-F238E27FC236}">
                  <a16:creationId xmlns:a16="http://schemas.microsoft.com/office/drawing/2014/main" xmlns="" id="{872C606D-6336-131E-99D3-FD7159CAE162}"/>
                </a:ext>
              </a:extLst>
            </p:cNvPr>
            <p:cNvSpPr/>
            <p:nvPr/>
          </p:nvSpPr>
          <p:spPr>
            <a:xfrm>
              <a:off x="5600960" y="4138993"/>
              <a:ext cx="424923" cy="157352"/>
            </a:xfrm>
            <a:custGeom>
              <a:avLst/>
              <a:gdLst>
                <a:gd name="connsiteX0" fmla="*/ 20271 w 424923"/>
                <a:gd name="connsiteY0" fmla="*/ -39 h 157352"/>
                <a:gd name="connsiteX1" fmla="*/ 407082 w 424923"/>
                <a:gd name="connsiteY1" fmla="*/ 30822 h 157352"/>
                <a:gd name="connsiteX2" fmla="*/ 422607 w 424923"/>
                <a:gd name="connsiteY2" fmla="*/ 74161 h 157352"/>
                <a:gd name="connsiteX3" fmla="*/ 398700 w 424923"/>
                <a:gd name="connsiteY3" fmla="*/ 157314 h 157352"/>
                <a:gd name="connsiteX4" fmla="*/ 6746 w 424923"/>
                <a:gd name="connsiteY4" fmla="*/ 139407 h 157352"/>
                <a:gd name="connsiteX5" fmla="*/ 3793 w 424923"/>
                <a:gd name="connsiteY5" fmla="*/ 125501 h 157352"/>
                <a:gd name="connsiteX6" fmla="*/ 174 w 424923"/>
                <a:gd name="connsiteY6" fmla="*/ 90639 h 157352"/>
                <a:gd name="connsiteX7" fmla="*/ 20271 w 424923"/>
                <a:gd name="connsiteY7" fmla="*/ -39 h 1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923" h="157352">
                  <a:moveTo>
                    <a:pt x="20271" y="-39"/>
                  </a:moveTo>
                  <a:lnTo>
                    <a:pt x="407082" y="30822"/>
                  </a:lnTo>
                  <a:cubicBezTo>
                    <a:pt x="414568" y="44338"/>
                    <a:pt x="419807" y="58969"/>
                    <a:pt x="422607" y="74161"/>
                  </a:cubicBezTo>
                  <a:cubicBezTo>
                    <a:pt x="429122" y="104136"/>
                    <a:pt x="420140" y="135378"/>
                    <a:pt x="398700" y="157314"/>
                  </a:cubicBezTo>
                  <a:lnTo>
                    <a:pt x="6746" y="139407"/>
                  </a:lnTo>
                  <a:cubicBezTo>
                    <a:pt x="6746" y="139407"/>
                    <a:pt x="5317" y="134169"/>
                    <a:pt x="3793" y="125501"/>
                  </a:cubicBezTo>
                  <a:cubicBezTo>
                    <a:pt x="1879" y="113966"/>
                    <a:pt x="669" y="102326"/>
                    <a:pt x="174" y="90639"/>
                  </a:cubicBezTo>
                  <a:cubicBezTo>
                    <a:pt x="-2055" y="59102"/>
                    <a:pt x="4926" y="27603"/>
                    <a:pt x="20271" y="-39"/>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518" name="Freeform: Shape 517">
              <a:extLst>
                <a:ext uri="{FF2B5EF4-FFF2-40B4-BE49-F238E27FC236}">
                  <a16:creationId xmlns:a16="http://schemas.microsoft.com/office/drawing/2014/main" xmlns="" id="{04079472-2168-9192-5ADD-D929F8930B48}"/>
                </a:ext>
              </a:extLst>
            </p:cNvPr>
            <p:cNvSpPr/>
            <p:nvPr/>
          </p:nvSpPr>
          <p:spPr>
            <a:xfrm>
              <a:off x="5677547" y="4180428"/>
              <a:ext cx="119595" cy="66461"/>
            </a:xfrm>
            <a:custGeom>
              <a:avLst/>
              <a:gdLst>
                <a:gd name="connsiteX0" fmla="*/ 119326 w 119595"/>
                <a:gd name="connsiteY0" fmla="*/ 37203 h 66461"/>
                <a:gd name="connsiteX1" fmla="*/ 57509 w 119595"/>
                <a:gd name="connsiteY1" fmla="*/ 66254 h 66461"/>
                <a:gd name="connsiteX2" fmla="*/ -118 w 119595"/>
                <a:gd name="connsiteY2" fmla="*/ 29106 h 66461"/>
                <a:gd name="connsiteX3" fmla="*/ 61985 w 119595"/>
                <a:gd name="connsiteY3" fmla="*/ 531 h 66461"/>
                <a:gd name="connsiteX4" fmla="*/ 119326 w 119595"/>
                <a:gd name="connsiteY4" fmla="*/ 37203 h 6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95" h="66461">
                  <a:moveTo>
                    <a:pt x="119326" y="37203"/>
                  </a:moveTo>
                  <a:cubicBezTo>
                    <a:pt x="118088" y="55110"/>
                    <a:pt x="90751" y="68064"/>
                    <a:pt x="57509" y="66254"/>
                  </a:cubicBezTo>
                  <a:cubicBezTo>
                    <a:pt x="6740" y="63301"/>
                    <a:pt x="-1356" y="47204"/>
                    <a:pt x="-118" y="29106"/>
                  </a:cubicBezTo>
                  <a:cubicBezTo>
                    <a:pt x="1121" y="11009"/>
                    <a:pt x="16646" y="-3088"/>
                    <a:pt x="61985" y="531"/>
                  </a:cubicBezTo>
                  <a:cubicBezTo>
                    <a:pt x="94942" y="2818"/>
                    <a:pt x="120469" y="19296"/>
                    <a:pt x="119326" y="37203"/>
                  </a:cubicBezTo>
                  <a:close/>
                </a:path>
              </a:pathLst>
            </a:custGeom>
            <a:solidFill>
              <a:srgbClr val="FCBD7A"/>
            </a:solidFill>
            <a:ln w="3810" cap="flat">
              <a:solidFill>
                <a:srgbClr val="004E74"/>
              </a:solidFill>
              <a:prstDash val="solid"/>
              <a:miter/>
            </a:ln>
          </p:spPr>
          <p:txBody>
            <a:bodyPr rtlCol="0" anchor="ctr"/>
            <a:lstStyle/>
            <a:p>
              <a:endParaRPr lang="en-IN"/>
            </a:p>
          </p:txBody>
        </p:sp>
        <p:sp>
          <p:nvSpPr>
            <p:cNvPr id="519" name="Freeform: Shape 518">
              <a:extLst>
                <a:ext uri="{FF2B5EF4-FFF2-40B4-BE49-F238E27FC236}">
                  <a16:creationId xmlns:a16="http://schemas.microsoft.com/office/drawing/2014/main" xmlns="" id="{231B1AC5-D99A-6914-4E01-906543F0F766}"/>
                </a:ext>
              </a:extLst>
            </p:cNvPr>
            <p:cNvSpPr/>
            <p:nvPr/>
          </p:nvSpPr>
          <p:spPr>
            <a:xfrm>
              <a:off x="5595357" y="4282820"/>
              <a:ext cx="425174" cy="150495"/>
            </a:xfrm>
            <a:custGeom>
              <a:avLst/>
              <a:gdLst>
                <a:gd name="connsiteX0" fmla="*/ 16540 w 425174"/>
                <a:gd name="connsiteY0" fmla="*/ -39 h 150495"/>
                <a:gd name="connsiteX1" fmla="*/ 404208 w 425174"/>
                <a:gd name="connsiteY1" fmla="*/ 17011 h 150495"/>
                <a:gd name="connsiteX2" fmla="*/ 410780 w 425174"/>
                <a:gd name="connsiteY2" fmla="*/ 28441 h 150495"/>
                <a:gd name="connsiteX3" fmla="*/ 421639 w 425174"/>
                <a:gd name="connsiteY3" fmla="*/ 57016 h 150495"/>
                <a:gd name="connsiteX4" fmla="*/ 403160 w 425174"/>
                <a:gd name="connsiteY4" fmla="*/ 133692 h 150495"/>
                <a:gd name="connsiteX5" fmla="*/ 11206 w 425174"/>
                <a:gd name="connsiteY5" fmla="*/ 150457 h 150495"/>
                <a:gd name="connsiteX6" fmla="*/ 9873 w 425174"/>
                <a:gd name="connsiteY6" fmla="*/ 146361 h 150495"/>
                <a:gd name="connsiteX7" fmla="*/ 7015 w 425174"/>
                <a:gd name="connsiteY7" fmla="*/ 135312 h 150495"/>
                <a:gd name="connsiteX8" fmla="*/ 824 w 425174"/>
                <a:gd name="connsiteY8" fmla="*/ 97212 h 150495"/>
                <a:gd name="connsiteX9" fmla="*/ 16540 w 425174"/>
                <a:gd name="connsiteY9" fmla="*/ -39 h 15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5174" h="150495">
                  <a:moveTo>
                    <a:pt x="16540" y="-39"/>
                  </a:moveTo>
                  <a:lnTo>
                    <a:pt x="404208" y="17011"/>
                  </a:lnTo>
                  <a:cubicBezTo>
                    <a:pt x="406627" y="20688"/>
                    <a:pt x="408827" y="24498"/>
                    <a:pt x="410780" y="28441"/>
                  </a:cubicBezTo>
                  <a:cubicBezTo>
                    <a:pt x="415381" y="37566"/>
                    <a:pt x="419029" y="47139"/>
                    <a:pt x="421639" y="57016"/>
                  </a:cubicBezTo>
                  <a:cubicBezTo>
                    <a:pt x="429745" y="84039"/>
                    <a:pt x="422686" y="113328"/>
                    <a:pt x="403160" y="133692"/>
                  </a:cubicBezTo>
                  <a:lnTo>
                    <a:pt x="11206" y="150457"/>
                  </a:lnTo>
                  <a:lnTo>
                    <a:pt x="9873" y="146361"/>
                  </a:lnTo>
                  <a:cubicBezTo>
                    <a:pt x="9111" y="143694"/>
                    <a:pt x="8063" y="139884"/>
                    <a:pt x="7015" y="135312"/>
                  </a:cubicBezTo>
                  <a:cubicBezTo>
                    <a:pt x="4101" y="122767"/>
                    <a:pt x="2034" y="110032"/>
                    <a:pt x="824" y="97212"/>
                  </a:cubicBezTo>
                  <a:cubicBezTo>
                    <a:pt x="-1938" y="67589"/>
                    <a:pt x="-128" y="29965"/>
                    <a:pt x="16540" y="-39"/>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520" name="Freeform: Shape 519">
              <a:extLst>
                <a:ext uri="{FF2B5EF4-FFF2-40B4-BE49-F238E27FC236}">
                  <a16:creationId xmlns:a16="http://schemas.microsoft.com/office/drawing/2014/main" xmlns="" id="{4AEE6764-DA08-4EAD-B4D8-AB39775CBE64}"/>
                </a:ext>
              </a:extLst>
            </p:cNvPr>
            <p:cNvSpPr/>
            <p:nvPr/>
          </p:nvSpPr>
          <p:spPr>
            <a:xfrm>
              <a:off x="5671374" y="4320921"/>
              <a:ext cx="119637" cy="68007"/>
            </a:xfrm>
            <a:custGeom>
              <a:avLst/>
              <a:gdLst>
                <a:gd name="connsiteX0" fmla="*/ 119402 w 119637"/>
                <a:gd name="connsiteY0" fmla="*/ 34536 h 68007"/>
                <a:gd name="connsiteX1" fmla="*/ 59490 w 119637"/>
                <a:gd name="connsiteY1" fmla="*/ 67969 h 68007"/>
                <a:gd name="connsiteX2" fmla="*/ -232 w 119637"/>
                <a:gd name="connsiteY2" fmla="*/ 33108 h 68007"/>
                <a:gd name="connsiteX3" fmla="*/ 60347 w 119637"/>
                <a:gd name="connsiteY3" fmla="*/ 56 h 68007"/>
                <a:gd name="connsiteX4" fmla="*/ 119402 w 119637"/>
                <a:gd name="connsiteY4" fmla="*/ 34536 h 68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37" h="68007">
                  <a:moveTo>
                    <a:pt x="119402" y="34536"/>
                  </a:moveTo>
                  <a:cubicBezTo>
                    <a:pt x="119402" y="52539"/>
                    <a:pt x="92447" y="67398"/>
                    <a:pt x="59490" y="67969"/>
                  </a:cubicBezTo>
                  <a:cubicBezTo>
                    <a:pt x="8531" y="67969"/>
                    <a:pt x="-327" y="52634"/>
                    <a:pt x="-232" y="33108"/>
                  </a:cubicBezTo>
                  <a:cubicBezTo>
                    <a:pt x="-136" y="13581"/>
                    <a:pt x="14913" y="-1373"/>
                    <a:pt x="60347" y="56"/>
                  </a:cubicBezTo>
                  <a:cubicBezTo>
                    <a:pt x="93399" y="1104"/>
                    <a:pt x="119688" y="16534"/>
                    <a:pt x="119402" y="34536"/>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521" name="Freeform: Shape 520">
              <a:extLst>
                <a:ext uri="{FF2B5EF4-FFF2-40B4-BE49-F238E27FC236}">
                  <a16:creationId xmlns:a16="http://schemas.microsoft.com/office/drawing/2014/main" xmlns="" id="{856BC3FA-363C-E26A-A87D-07DFD369D44E}"/>
                </a:ext>
              </a:extLst>
            </p:cNvPr>
            <p:cNvSpPr/>
            <p:nvPr/>
          </p:nvSpPr>
          <p:spPr>
            <a:xfrm>
              <a:off x="5997699" y="4378039"/>
              <a:ext cx="13337" cy="13294"/>
            </a:xfrm>
            <a:custGeom>
              <a:avLst/>
              <a:gdLst>
                <a:gd name="connsiteX0" fmla="*/ 5485 w 13337"/>
                <a:gd name="connsiteY0" fmla="*/ 13232 h 13294"/>
                <a:gd name="connsiteX1" fmla="*/ -164 w 13337"/>
                <a:gd name="connsiteY1" fmla="*/ 5678 h 13294"/>
                <a:gd name="connsiteX2" fmla="*/ 7390 w 13337"/>
                <a:gd name="connsiteY2" fmla="*/ 30 h 13294"/>
                <a:gd name="connsiteX3" fmla="*/ 13105 w 13337"/>
                <a:gd name="connsiteY3" fmla="*/ 6659 h 13294"/>
                <a:gd name="connsiteX4" fmla="*/ 5618 w 13337"/>
                <a:gd name="connsiteY4" fmla="*/ 13241 h 13294"/>
                <a:gd name="connsiteX5" fmla="*/ 5485 w 13337"/>
                <a:gd name="connsiteY5" fmla="*/ 13232 h 1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7" h="13294">
                  <a:moveTo>
                    <a:pt x="5485" y="13232"/>
                  </a:moveTo>
                  <a:cubicBezTo>
                    <a:pt x="1836" y="12708"/>
                    <a:pt x="-688" y="9326"/>
                    <a:pt x="-164" y="5678"/>
                  </a:cubicBezTo>
                  <a:cubicBezTo>
                    <a:pt x="360" y="2040"/>
                    <a:pt x="3742" y="-494"/>
                    <a:pt x="7390" y="30"/>
                  </a:cubicBezTo>
                  <a:cubicBezTo>
                    <a:pt x="10676" y="506"/>
                    <a:pt x="13114" y="3335"/>
                    <a:pt x="13105" y="6659"/>
                  </a:cubicBezTo>
                  <a:cubicBezTo>
                    <a:pt x="12857" y="10546"/>
                    <a:pt x="9504" y="13489"/>
                    <a:pt x="5618" y="13241"/>
                  </a:cubicBezTo>
                  <a:cubicBezTo>
                    <a:pt x="5570" y="13241"/>
                    <a:pt x="5532" y="13232"/>
                    <a:pt x="5485" y="13232"/>
                  </a:cubicBezTo>
                  <a:close/>
                </a:path>
              </a:pathLst>
            </a:custGeom>
            <a:solidFill>
              <a:srgbClr val="F15A29"/>
            </a:solidFill>
            <a:ln w="9525" cap="flat">
              <a:noFill/>
              <a:prstDash val="solid"/>
              <a:miter/>
            </a:ln>
          </p:spPr>
          <p:txBody>
            <a:bodyPr rtlCol="0" anchor="ctr"/>
            <a:lstStyle/>
            <a:p>
              <a:endParaRPr lang="en-IN"/>
            </a:p>
          </p:txBody>
        </p:sp>
        <p:sp>
          <p:nvSpPr>
            <p:cNvPr id="522" name="Freeform: Shape 521">
              <a:extLst>
                <a:ext uri="{FF2B5EF4-FFF2-40B4-BE49-F238E27FC236}">
                  <a16:creationId xmlns:a16="http://schemas.microsoft.com/office/drawing/2014/main" xmlns="" id="{09C84BD4-F1EB-4538-E75F-D7159560C5A5}"/>
                </a:ext>
              </a:extLst>
            </p:cNvPr>
            <p:cNvSpPr/>
            <p:nvPr/>
          </p:nvSpPr>
          <p:spPr>
            <a:xfrm>
              <a:off x="5983986" y="4392974"/>
              <a:ext cx="15965" cy="13718"/>
            </a:xfrm>
            <a:custGeom>
              <a:avLst/>
              <a:gdLst>
                <a:gd name="connsiteX0" fmla="*/ 7768 w 15965"/>
                <a:gd name="connsiteY0" fmla="*/ 13537 h 13718"/>
                <a:gd name="connsiteX1" fmla="*/ -223 w 15965"/>
                <a:gd name="connsiteY1" fmla="*/ 7136 h 13718"/>
                <a:gd name="connsiteX2" fmla="*/ -232 w 15965"/>
                <a:gd name="connsiteY2" fmla="*/ 7060 h 13718"/>
                <a:gd name="connsiteX3" fmla="*/ 7464 w 15965"/>
                <a:gd name="connsiteY3" fmla="*/ 106 h 13718"/>
                <a:gd name="connsiteX4" fmla="*/ 7483 w 15965"/>
                <a:gd name="connsiteY4" fmla="*/ 106 h 13718"/>
                <a:gd name="connsiteX5" fmla="*/ 15588 w 15965"/>
                <a:gd name="connsiteY5" fmla="*/ 5431 h 13718"/>
                <a:gd name="connsiteX6" fmla="*/ 10264 w 15965"/>
                <a:gd name="connsiteY6" fmla="*/ 13537 h 13718"/>
                <a:gd name="connsiteX7" fmla="*/ 7483 w 15965"/>
                <a:gd name="connsiteY7" fmla="*/ 13537 h 1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65" h="13718">
                  <a:moveTo>
                    <a:pt x="7768" y="13537"/>
                  </a:moveTo>
                  <a:cubicBezTo>
                    <a:pt x="3797" y="13975"/>
                    <a:pt x="215" y="11117"/>
                    <a:pt x="-223" y="7136"/>
                  </a:cubicBezTo>
                  <a:cubicBezTo>
                    <a:pt x="-223" y="7117"/>
                    <a:pt x="-232" y="7088"/>
                    <a:pt x="-232" y="7060"/>
                  </a:cubicBezTo>
                  <a:cubicBezTo>
                    <a:pt x="-33" y="3012"/>
                    <a:pt x="3416" y="-103"/>
                    <a:pt x="7464" y="106"/>
                  </a:cubicBezTo>
                  <a:cubicBezTo>
                    <a:pt x="7473" y="106"/>
                    <a:pt x="7473" y="106"/>
                    <a:pt x="7483" y="106"/>
                  </a:cubicBezTo>
                  <a:cubicBezTo>
                    <a:pt x="11188" y="-665"/>
                    <a:pt x="14817" y="1716"/>
                    <a:pt x="15588" y="5431"/>
                  </a:cubicBezTo>
                  <a:cubicBezTo>
                    <a:pt x="16360" y="9136"/>
                    <a:pt x="13979" y="12765"/>
                    <a:pt x="10264" y="13537"/>
                  </a:cubicBezTo>
                  <a:cubicBezTo>
                    <a:pt x="9349" y="13727"/>
                    <a:pt x="8397" y="13727"/>
                    <a:pt x="7483" y="13537"/>
                  </a:cubicBezTo>
                  <a:close/>
                </a:path>
              </a:pathLst>
            </a:custGeom>
            <a:solidFill>
              <a:srgbClr val="F15A29"/>
            </a:solidFill>
            <a:ln w="9525" cap="flat">
              <a:noFill/>
              <a:prstDash val="solid"/>
              <a:miter/>
            </a:ln>
          </p:spPr>
          <p:txBody>
            <a:bodyPr rtlCol="0" anchor="ctr"/>
            <a:lstStyle/>
            <a:p>
              <a:endParaRPr lang="en-IN"/>
            </a:p>
          </p:txBody>
        </p:sp>
        <p:sp>
          <p:nvSpPr>
            <p:cNvPr id="523" name="Freeform: Shape 522">
              <a:extLst>
                <a:ext uri="{FF2B5EF4-FFF2-40B4-BE49-F238E27FC236}">
                  <a16:creationId xmlns:a16="http://schemas.microsoft.com/office/drawing/2014/main" xmlns="" id="{80E39F2F-B468-B45B-CD16-5456CCFB6AF9}"/>
                </a:ext>
              </a:extLst>
            </p:cNvPr>
            <p:cNvSpPr/>
            <p:nvPr/>
          </p:nvSpPr>
          <p:spPr>
            <a:xfrm>
              <a:off x="5973987" y="4379730"/>
              <a:ext cx="12952" cy="12932"/>
            </a:xfrm>
            <a:custGeom>
              <a:avLst/>
              <a:gdLst>
                <a:gd name="connsiteX0" fmla="*/ 5480 w 12952"/>
                <a:gd name="connsiteY0" fmla="*/ 12875 h 12932"/>
                <a:gd name="connsiteX1" fmla="*/ -187 w 12952"/>
                <a:gd name="connsiteY1" fmla="*/ 5684 h 12932"/>
                <a:gd name="connsiteX2" fmla="*/ 7004 w 12952"/>
                <a:gd name="connsiteY2" fmla="*/ 7 h 12932"/>
                <a:gd name="connsiteX3" fmla="*/ 12719 w 12952"/>
                <a:gd name="connsiteY3" fmla="*/ 6493 h 12932"/>
                <a:gd name="connsiteX4" fmla="*/ 5604 w 12952"/>
                <a:gd name="connsiteY4" fmla="*/ 12884 h 12932"/>
                <a:gd name="connsiteX5" fmla="*/ 5480 w 12952"/>
                <a:gd name="connsiteY5" fmla="*/ 12875 h 1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2" h="12932">
                  <a:moveTo>
                    <a:pt x="5480" y="12875"/>
                  </a:moveTo>
                  <a:cubicBezTo>
                    <a:pt x="1928" y="12456"/>
                    <a:pt x="-606" y="9236"/>
                    <a:pt x="-187" y="5684"/>
                  </a:cubicBezTo>
                  <a:cubicBezTo>
                    <a:pt x="232" y="2131"/>
                    <a:pt x="3451" y="-413"/>
                    <a:pt x="7004" y="7"/>
                  </a:cubicBezTo>
                  <a:cubicBezTo>
                    <a:pt x="10281" y="397"/>
                    <a:pt x="12748" y="3188"/>
                    <a:pt x="12719" y="6493"/>
                  </a:cubicBezTo>
                  <a:cubicBezTo>
                    <a:pt x="12519" y="10227"/>
                    <a:pt x="9328" y="13084"/>
                    <a:pt x="5604" y="12884"/>
                  </a:cubicBezTo>
                  <a:cubicBezTo>
                    <a:pt x="5566" y="12884"/>
                    <a:pt x="5518" y="12875"/>
                    <a:pt x="5480" y="12875"/>
                  </a:cubicBezTo>
                  <a:close/>
                </a:path>
              </a:pathLst>
            </a:custGeom>
            <a:solidFill>
              <a:srgbClr val="F15A29"/>
            </a:solidFill>
            <a:ln w="9525" cap="flat">
              <a:noFill/>
              <a:prstDash val="solid"/>
              <a:miter/>
            </a:ln>
          </p:spPr>
          <p:txBody>
            <a:bodyPr rtlCol="0" anchor="ctr"/>
            <a:lstStyle/>
            <a:p>
              <a:endParaRPr lang="en-IN"/>
            </a:p>
          </p:txBody>
        </p:sp>
        <p:sp>
          <p:nvSpPr>
            <p:cNvPr id="524" name="Freeform: Shape 523">
              <a:extLst>
                <a:ext uri="{FF2B5EF4-FFF2-40B4-BE49-F238E27FC236}">
                  <a16:creationId xmlns:a16="http://schemas.microsoft.com/office/drawing/2014/main" xmlns="" id="{840A13FD-6E82-AD68-4AE8-E3C966308143}"/>
                </a:ext>
              </a:extLst>
            </p:cNvPr>
            <p:cNvSpPr/>
            <p:nvPr/>
          </p:nvSpPr>
          <p:spPr>
            <a:xfrm>
              <a:off x="5986272" y="4310327"/>
              <a:ext cx="14763" cy="13660"/>
            </a:xfrm>
            <a:custGeom>
              <a:avLst/>
              <a:gdLst>
                <a:gd name="connsiteX0" fmla="*/ 6911 w 14763"/>
                <a:gd name="connsiteY0" fmla="*/ 13602 h 13660"/>
                <a:gd name="connsiteX1" fmla="*/ -232 w 14763"/>
                <a:gd name="connsiteY1" fmla="*/ 6649 h 13660"/>
                <a:gd name="connsiteX2" fmla="*/ -232 w 14763"/>
                <a:gd name="connsiteY2" fmla="*/ 6554 h 13660"/>
                <a:gd name="connsiteX3" fmla="*/ 7988 w 14763"/>
                <a:gd name="connsiteY3" fmla="*/ 10 h 13660"/>
                <a:gd name="connsiteX4" fmla="*/ 14531 w 14763"/>
                <a:gd name="connsiteY4" fmla="*/ 6554 h 13660"/>
                <a:gd name="connsiteX5" fmla="*/ 7311 w 14763"/>
                <a:gd name="connsiteY5" fmla="*/ 13622 h 13660"/>
                <a:gd name="connsiteX6" fmla="*/ 6911 w 14763"/>
                <a:gd name="connsiteY6" fmla="*/ 13602 h 1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63" h="13660">
                  <a:moveTo>
                    <a:pt x="6911" y="13602"/>
                  </a:moveTo>
                  <a:cubicBezTo>
                    <a:pt x="3016" y="13660"/>
                    <a:pt x="-175" y="10545"/>
                    <a:pt x="-232" y="6649"/>
                  </a:cubicBezTo>
                  <a:cubicBezTo>
                    <a:pt x="-232" y="6620"/>
                    <a:pt x="-232" y="6582"/>
                    <a:pt x="-232" y="6554"/>
                  </a:cubicBezTo>
                  <a:cubicBezTo>
                    <a:pt x="234" y="2477"/>
                    <a:pt x="3911" y="-456"/>
                    <a:pt x="7988" y="10"/>
                  </a:cubicBezTo>
                  <a:cubicBezTo>
                    <a:pt x="11426" y="401"/>
                    <a:pt x="14141" y="3115"/>
                    <a:pt x="14531" y="6554"/>
                  </a:cubicBezTo>
                  <a:cubicBezTo>
                    <a:pt x="14484" y="10497"/>
                    <a:pt x="11255" y="13660"/>
                    <a:pt x="7311" y="13622"/>
                  </a:cubicBezTo>
                  <a:cubicBezTo>
                    <a:pt x="7178" y="13612"/>
                    <a:pt x="7045" y="13612"/>
                    <a:pt x="6911" y="13602"/>
                  </a:cubicBezTo>
                  <a:close/>
                </a:path>
              </a:pathLst>
            </a:custGeom>
            <a:solidFill>
              <a:srgbClr val="F15A29"/>
            </a:solidFill>
            <a:ln w="9525" cap="flat">
              <a:noFill/>
              <a:prstDash val="solid"/>
              <a:miter/>
            </a:ln>
          </p:spPr>
          <p:txBody>
            <a:bodyPr rtlCol="0" anchor="ctr"/>
            <a:lstStyle/>
            <a:p>
              <a:endParaRPr lang="en-IN"/>
            </a:p>
          </p:txBody>
        </p:sp>
        <p:sp>
          <p:nvSpPr>
            <p:cNvPr id="525" name="Freeform: Shape 524">
              <a:extLst>
                <a:ext uri="{FF2B5EF4-FFF2-40B4-BE49-F238E27FC236}">
                  <a16:creationId xmlns:a16="http://schemas.microsoft.com/office/drawing/2014/main" xmlns="" id="{F5EBE446-6CB1-FE2C-D06B-2E960B557F6A}"/>
                </a:ext>
              </a:extLst>
            </p:cNvPr>
            <p:cNvSpPr/>
            <p:nvPr/>
          </p:nvSpPr>
          <p:spPr>
            <a:xfrm>
              <a:off x="5973317" y="4354971"/>
              <a:ext cx="19098" cy="17339"/>
            </a:xfrm>
            <a:custGeom>
              <a:avLst/>
              <a:gdLst>
                <a:gd name="connsiteX0" fmla="*/ 9293 w 19098"/>
                <a:gd name="connsiteY0" fmla="*/ 17251 h 17339"/>
                <a:gd name="connsiteX1" fmla="*/ -232 w 19098"/>
                <a:gd name="connsiteY1" fmla="*/ 8583 h 17339"/>
                <a:gd name="connsiteX2" fmla="*/ 9293 w 19098"/>
                <a:gd name="connsiteY2" fmla="*/ 10 h 17339"/>
                <a:gd name="connsiteX3" fmla="*/ 18818 w 19098"/>
                <a:gd name="connsiteY3" fmla="*/ 7726 h 17339"/>
                <a:gd name="connsiteX4" fmla="*/ 11112 w 19098"/>
                <a:gd name="connsiteY4" fmla="*/ 17251 h 17339"/>
                <a:gd name="connsiteX5" fmla="*/ 9293 w 19098"/>
                <a:gd name="connsiteY5" fmla="*/ 17251 h 1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98" h="17339">
                  <a:moveTo>
                    <a:pt x="9293" y="17251"/>
                  </a:moveTo>
                  <a:cubicBezTo>
                    <a:pt x="4349" y="17269"/>
                    <a:pt x="215" y="13507"/>
                    <a:pt x="-232" y="8583"/>
                  </a:cubicBezTo>
                  <a:cubicBezTo>
                    <a:pt x="263" y="3696"/>
                    <a:pt x="4387" y="-18"/>
                    <a:pt x="9293" y="10"/>
                  </a:cubicBezTo>
                  <a:cubicBezTo>
                    <a:pt x="14055" y="-495"/>
                    <a:pt x="18322" y="2963"/>
                    <a:pt x="18818" y="7726"/>
                  </a:cubicBezTo>
                  <a:cubicBezTo>
                    <a:pt x="19322" y="12488"/>
                    <a:pt x="15865" y="16746"/>
                    <a:pt x="11112" y="17251"/>
                  </a:cubicBezTo>
                  <a:cubicBezTo>
                    <a:pt x="10502" y="17317"/>
                    <a:pt x="9893" y="17317"/>
                    <a:pt x="9293" y="17251"/>
                  </a:cubicBezTo>
                  <a:close/>
                </a:path>
              </a:pathLst>
            </a:custGeom>
            <a:solidFill>
              <a:srgbClr val="F15A29"/>
            </a:solidFill>
            <a:ln w="9525" cap="flat">
              <a:noFill/>
              <a:prstDash val="solid"/>
              <a:miter/>
            </a:ln>
          </p:spPr>
          <p:txBody>
            <a:bodyPr rtlCol="0" anchor="ctr"/>
            <a:lstStyle/>
            <a:p>
              <a:endParaRPr lang="en-IN"/>
            </a:p>
          </p:txBody>
        </p:sp>
        <p:sp>
          <p:nvSpPr>
            <p:cNvPr id="526" name="Freeform: Shape 525">
              <a:extLst>
                <a:ext uri="{FF2B5EF4-FFF2-40B4-BE49-F238E27FC236}">
                  <a16:creationId xmlns:a16="http://schemas.microsoft.com/office/drawing/2014/main" xmlns="" id="{DD1FD8F4-5662-646F-9CEF-23A0B4C79FE7}"/>
                </a:ext>
              </a:extLst>
            </p:cNvPr>
            <p:cNvSpPr/>
            <p:nvPr/>
          </p:nvSpPr>
          <p:spPr>
            <a:xfrm>
              <a:off x="5862732" y="4377307"/>
              <a:ext cx="7905" cy="7622"/>
            </a:xfrm>
            <a:custGeom>
              <a:avLst/>
              <a:gdLst>
                <a:gd name="connsiteX0" fmla="*/ 3768 w 7905"/>
                <a:gd name="connsiteY0" fmla="*/ 7583 h 7622"/>
                <a:gd name="connsiteX1" fmla="*/ -232 w 7905"/>
                <a:gd name="connsiteY1" fmla="*/ 3773 h 7622"/>
                <a:gd name="connsiteX2" fmla="*/ -232 w 7905"/>
                <a:gd name="connsiteY2" fmla="*/ 3773 h 7622"/>
                <a:gd name="connsiteX3" fmla="*/ 3768 w 7905"/>
                <a:gd name="connsiteY3" fmla="*/ -37 h 7622"/>
                <a:gd name="connsiteX4" fmla="*/ 7673 w 7905"/>
                <a:gd name="connsiteY4" fmla="*/ 3677 h 7622"/>
                <a:gd name="connsiteX5" fmla="*/ 7673 w 7905"/>
                <a:gd name="connsiteY5" fmla="*/ 3773 h 7622"/>
                <a:gd name="connsiteX6" fmla="*/ 3863 w 7905"/>
                <a:gd name="connsiteY6" fmla="*/ 7583 h 7622"/>
                <a:gd name="connsiteX7" fmla="*/ 3768 w 7905"/>
                <a:gd name="connsiteY7" fmla="*/ 7583 h 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5" h="7622">
                  <a:moveTo>
                    <a:pt x="3768" y="7583"/>
                  </a:moveTo>
                  <a:cubicBezTo>
                    <a:pt x="1615" y="7640"/>
                    <a:pt x="-175" y="5935"/>
                    <a:pt x="-232" y="3773"/>
                  </a:cubicBezTo>
                  <a:cubicBezTo>
                    <a:pt x="-232" y="3773"/>
                    <a:pt x="-232" y="3773"/>
                    <a:pt x="-232" y="3773"/>
                  </a:cubicBezTo>
                  <a:cubicBezTo>
                    <a:pt x="-128" y="1639"/>
                    <a:pt x="1635" y="-37"/>
                    <a:pt x="3768" y="-37"/>
                  </a:cubicBezTo>
                  <a:cubicBezTo>
                    <a:pt x="5873" y="-94"/>
                    <a:pt x="7616" y="1573"/>
                    <a:pt x="7673" y="3677"/>
                  </a:cubicBezTo>
                  <a:cubicBezTo>
                    <a:pt x="7673" y="3706"/>
                    <a:pt x="7673" y="3744"/>
                    <a:pt x="7673" y="3773"/>
                  </a:cubicBezTo>
                  <a:cubicBezTo>
                    <a:pt x="7673" y="5878"/>
                    <a:pt x="5968" y="7583"/>
                    <a:pt x="3863" y="7583"/>
                  </a:cubicBezTo>
                  <a:cubicBezTo>
                    <a:pt x="3835" y="7583"/>
                    <a:pt x="3797" y="7583"/>
                    <a:pt x="3768" y="7583"/>
                  </a:cubicBezTo>
                  <a:close/>
                </a:path>
              </a:pathLst>
            </a:custGeom>
            <a:solidFill>
              <a:srgbClr val="F15A29"/>
            </a:solidFill>
            <a:ln w="9525" cap="flat">
              <a:noFill/>
              <a:prstDash val="solid"/>
              <a:miter/>
            </a:ln>
          </p:spPr>
          <p:txBody>
            <a:bodyPr rtlCol="0" anchor="ctr"/>
            <a:lstStyle/>
            <a:p>
              <a:endParaRPr lang="en-IN"/>
            </a:p>
          </p:txBody>
        </p:sp>
        <p:sp>
          <p:nvSpPr>
            <p:cNvPr id="527" name="Freeform: Shape 526">
              <a:extLst>
                <a:ext uri="{FF2B5EF4-FFF2-40B4-BE49-F238E27FC236}">
                  <a16:creationId xmlns:a16="http://schemas.microsoft.com/office/drawing/2014/main" xmlns="" id="{F4BE9281-49B5-C363-3B0C-86397933EA7F}"/>
                </a:ext>
              </a:extLst>
            </p:cNvPr>
            <p:cNvSpPr/>
            <p:nvPr/>
          </p:nvSpPr>
          <p:spPr>
            <a:xfrm>
              <a:off x="5879115" y="4360735"/>
              <a:ext cx="7524" cy="7430"/>
            </a:xfrm>
            <a:custGeom>
              <a:avLst/>
              <a:gdLst>
                <a:gd name="connsiteX0" fmla="*/ 3482 w 7524"/>
                <a:gd name="connsiteY0" fmla="*/ 7391 h 7430"/>
                <a:gd name="connsiteX1" fmla="*/ -232 w 7524"/>
                <a:gd name="connsiteY1" fmla="*/ 3676 h 7430"/>
                <a:gd name="connsiteX2" fmla="*/ 3482 w 7524"/>
                <a:gd name="connsiteY2" fmla="*/ -39 h 7430"/>
                <a:gd name="connsiteX3" fmla="*/ 7292 w 7524"/>
                <a:gd name="connsiteY3" fmla="*/ 3771 h 7430"/>
                <a:gd name="connsiteX4" fmla="*/ 3482 w 7524"/>
                <a:gd name="connsiteY4" fmla="*/ 7391 h 7430"/>
                <a:gd name="connsiteX5" fmla="*/ 3482 w 7524"/>
                <a:gd name="connsiteY5" fmla="*/ 7391 h 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24" h="7430">
                  <a:moveTo>
                    <a:pt x="3482" y="7391"/>
                  </a:moveTo>
                  <a:cubicBezTo>
                    <a:pt x="1434" y="7391"/>
                    <a:pt x="-232" y="5724"/>
                    <a:pt x="-232" y="3676"/>
                  </a:cubicBezTo>
                  <a:cubicBezTo>
                    <a:pt x="-232" y="1628"/>
                    <a:pt x="1434" y="-39"/>
                    <a:pt x="3482" y="-39"/>
                  </a:cubicBezTo>
                  <a:cubicBezTo>
                    <a:pt x="5568" y="9"/>
                    <a:pt x="7245" y="1685"/>
                    <a:pt x="7292" y="3771"/>
                  </a:cubicBezTo>
                  <a:cubicBezTo>
                    <a:pt x="7245" y="5819"/>
                    <a:pt x="5540" y="7438"/>
                    <a:pt x="3482" y="7391"/>
                  </a:cubicBezTo>
                  <a:cubicBezTo>
                    <a:pt x="3482" y="7391"/>
                    <a:pt x="3482" y="7391"/>
                    <a:pt x="3482" y="7391"/>
                  </a:cubicBezTo>
                  <a:close/>
                </a:path>
              </a:pathLst>
            </a:custGeom>
            <a:solidFill>
              <a:srgbClr val="F15A29"/>
            </a:solidFill>
            <a:ln w="9525" cap="flat">
              <a:noFill/>
              <a:prstDash val="solid"/>
              <a:miter/>
            </a:ln>
          </p:spPr>
          <p:txBody>
            <a:bodyPr rtlCol="0" anchor="ctr"/>
            <a:lstStyle/>
            <a:p>
              <a:endParaRPr lang="en-IN"/>
            </a:p>
          </p:txBody>
        </p:sp>
        <p:sp>
          <p:nvSpPr>
            <p:cNvPr id="528" name="Freeform: Shape 527">
              <a:extLst>
                <a:ext uri="{FF2B5EF4-FFF2-40B4-BE49-F238E27FC236}">
                  <a16:creationId xmlns:a16="http://schemas.microsoft.com/office/drawing/2014/main" xmlns="" id="{FB9142E1-81B9-700E-5600-6000B1C5C878}"/>
                </a:ext>
              </a:extLst>
            </p:cNvPr>
            <p:cNvSpPr/>
            <p:nvPr/>
          </p:nvSpPr>
          <p:spPr>
            <a:xfrm>
              <a:off x="5882449" y="4383756"/>
              <a:ext cx="8477" cy="7558"/>
            </a:xfrm>
            <a:custGeom>
              <a:avLst/>
              <a:gdLst>
                <a:gd name="connsiteX0" fmla="*/ 4149 w 8477"/>
                <a:gd name="connsiteY0" fmla="*/ 7515 h 7558"/>
                <a:gd name="connsiteX1" fmla="*/ -232 w 8477"/>
                <a:gd name="connsiteY1" fmla="*/ 3610 h 7558"/>
                <a:gd name="connsiteX2" fmla="*/ 4644 w 8477"/>
                <a:gd name="connsiteY2" fmla="*/ 10 h 7558"/>
                <a:gd name="connsiteX3" fmla="*/ 8245 w 8477"/>
                <a:gd name="connsiteY3" fmla="*/ 3610 h 7558"/>
                <a:gd name="connsiteX4" fmla="*/ 4149 w 8477"/>
                <a:gd name="connsiteY4" fmla="*/ 7515 h 7558"/>
                <a:gd name="connsiteX5" fmla="*/ 4149 w 8477"/>
                <a:gd name="connsiteY5" fmla="*/ 7515 h 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77" h="7558">
                  <a:moveTo>
                    <a:pt x="4149" y="7515"/>
                  </a:moveTo>
                  <a:cubicBezTo>
                    <a:pt x="1872" y="7620"/>
                    <a:pt x="-80" y="5887"/>
                    <a:pt x="-232" y="3610"/>
                  </a:cubicBezTo>
                  <a:cubicBezTo>
                    <a:pt x="120" y="1267"/>
                    <a:pt x="2301" y="-343"/>
                    <a:pt x="4644" y="10"/>
                  </a:cubicBezTo>
                  <a:cubicBezTo>
                    <a:pt x="6502" y="286"/>
                    <a:pt x="7968" y="1753"/>
                    <a:pt x="8245" y="3610"/>
                  </a:cubicBezTo>
                  <a:cubicBezTo>
                    <a:pt x="8197" y="5820"/>
                    <a:pt x="6359" y="7563"/>
                    <a:pt x="4149" y="7515"/>
                  </a:cubicBezTo>
                  <a:cubicBezTo>
                    <a:pt x="4149" y="7515"/>
                    <a:pt x="4149" y="7515"/>
                    <a:pt x="4149" y="7515"/>
                  </a:cubicBezTo>
                  <a:close/>
                </a:path>
              </a:pathLst>
            </a:custGeom>
            <a:solidFill>
              <a:srgbClr val="F15A29"/>
            </a:solidFill>
            <a:ln w="9525" cap="flat">
              <a:noFill/>
              <a:prstDash val="solid"/>
              <a:miter/>
            </a:ln>
          </p:spPr>
          <p:txBody>
            <a:bodyPr rtlCol="0" anchor="ctr"/>
            <a:lstStyle/>
            <a:p>
              <a:endParaRPr lang="en-IN"/>
            </a:p>
          </p:txBody>
        </p:sp>
        <p:sp>
          <p:nvSpPr>
            <p:cNvPr id="529" name="Freeform: Shape 528">
              <a:extLst>
                <a:ext uri="{FF2B5EF4-FFF2-40B4-BE49-F238E27FC236}">
                  <a16:creationId xmlns:a16="http://schemas.microsoft.com/office/drawing/2014/main" xmlns="" id="{B1EAED0A-9DC3-09E6-2C2B-557E403326DE}"/>
                </a:ext>
              </a:extLst>
            </p:cNvPr>
            <p:cNvSpPr/>
            <p:nvPr/>
          </p:nvSpPr>
          <p:spPr>
            <a:xfrm>
              <a:off x="5969603" y="4331969"/>
              <a:ext cx="13716" cy="13346"/>
            </a:xfrm>
            <a:custGeom>
              <a:avLst/>
              <a:gdLst>
                <a:gd name="connsiteX0" fmla="*/ 6435 w 13716"/>
                <a:gd name="connsiteY0" fmla="*/ 13296 h 13346"/>
                <a:gd name="connsiteX1" fmla="*/ -232 w 13716"/>
                <a:gd name="connsiteY1" fmla="*/ 6819 h 13346"/>
                <a:gd name="connsiteX2" fmla="*/ -232 w 13716"/>
                <a:gd name="connsiteY2" fmla="*/ 6819 h 13346"/>
                <a:gd name="connsiteX3" fmla="*/ 6626 w 13716"/>
                <a:gd name="connsiteY3" fmla="*/ -39 h 13346"/>
                <a:gd name="connsiteX4" fmla="*/ 13484 w 13716"/>
                <a:gd name="connsiteY4" fmla="*/ 6819 h 13346"/>
                <a:gd name="connsiteX5" fmla="*/ 6635 w 13716"/>
                <a:gd name="connsiteY5" fmla="*/ 13306 h 13346"/>
                <a:gd name="connsiteX6" fmla="*/ 6435 w 13716"/>
                <a:gd name="connsiteY6" fmla="*/ 13296 h 1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13346">
                  <a:moveTo>
                    <a:pt x="6435" y="13296"/>
                  </a:moveTo>
                  <a:cubicBezTo>
                    <a:pt x="2806" y="13354"/>
                    <a:pt x="-175" y="10449"/>
                    <a:pt x="-232" y="6819"/>
                  </a:cubicBezTo>
                  <a:cubicBezTo>
                    <a:pt x="-232" y="6819"/>
                    <a:pt x="-232" y="6819"/>
                    <a:pt x="-232" y="6819"/>
                  </a:cubicBezTo>
                  <a:cubicBezTo>
                    <a:pt x="-232" y="3029"/>
                    <a:pt x="2834" y="-39"/>
                    <a:pt x="6626" y="-39"/>
                  </a:cubicBezTo>
                  <a:cubicBezTo>
                    <a:pt x="10417" y="-39"/>
                    <a:pt x="13484" y="3029"/>
                    <a:pt x="13484" y="6819"/>
                  </a:cubicBezTo>
                  <a:cubicBezTo>
                    <a:pt x="13388" y="10496"/>
                    <a:pt x="10321" y="13401"/>
                    <a:pt x="6635" y="13306"/>
                  </a:cubicBezTo>
                  <a:cubicBezTo>
                    <a:pt x="6568" y="13306"/>
                    <a:pt x="6502" y="13296"/>
                    <a:pt x="6435" y="13296"/>
                  </a:cubicBezTo>
                  <a:close/>
                </a:path>
              </a:pathLst>
            </a:custGeom>
            <a:solidFill>
              <a:srgbClr val="F15A29"/>
            </a:solidFill>
            <a:ln w="9525" cap="flat">
              <a:noFill/>
              <a:prstDash val="solid"/>
              <a:miter/>
            </a:ln>
          </p:spPr>
          <p:txBody>
            <a:bodyPr rtlCol="0" anchor="ctr"/>
            <a:lstStyle/>
            <a:p>
              <a:endParaRPr lang="en-IN"/>
            </a:p>
          </p:txBody>
        </p:sp>
        <p:sp>
          <p:nvSpPr>
            <p:cNvPr id="530" name="Freeform: Shape 529">
              <a:extLst>
                <a:ext uri="{FF2B5EF4-FFF2-40B4-BE49-F238E27FC236}">
                  <a16:creationId xmlns:a16="http://schemas.microsoft.com/office/drawing/2014/main" xmlns="" id="{67B5BB16-A9B9-B210-E786-3B04595F8954}"/>
                </a:ext>
              </a:extLst>
            </p:cNvPr>
            <p:cNvSpPr/>
            <p:nvPr/>
          </p:nvSpPr>
          <p:spPr>
            <a:xfrm>
              <a:off x="5966364" y="4317179"/>
              <a:ext cx="13239" cy="12140"/>
            </a:xfrm>
            <a:custGeom>
              <a:avLst/>
              <a:gdLst>
                <a:gd name="connsiteX0" fmla="*/ 6244 w 13239"/>
                <a:gd name="connsiteY0" fmla="*/ 12084 h 12140"/>
                <a:gd name="connsiteX1" fmla="*/ -232 w 13239"/>
                <a:gd name="connsiteY1" fmla="*/ 5797 h 12140"/>
                <a:gd name="connsiteX2" fmla="*/ -232 w 13239"/>
                <a:gd name="connsiteY2" fmla="*/ 5797 h 12140"/>
                <a:gd name="connsiteX3" fmla="*/ 6483 w 13239"/>
                <a:gd name="connsiteY3" fmla="*/ -22 h 12140"/>
                <a:gd name="connsiteX4" fmla="*/ 6626 w 13239"/>
                <a:gd name="connsiteY4" fmla="*/ -13 h 12140"/>
                <a:gd name="connsiteX5" fmla="*/ 13007 w 13239"/>
                <a:gd name="connsiteY5" fmla="*/ 6274 h 12140"/>
                <a:gd name="connsiteX6" fmla="*/ 6283 w 13239"/>
                <a:gd name="connsiteY6" fmla="*/ 12084 h 12140"/>
                <a:gd name="connsiteX7" fmla="*/ 6244 w 13239"/>
                <a:gd name="connsiteY7" fmla="*/ 12084 h 1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39" h="12140">
                  <a:moveTo>
                    <a:pt x="6244" y="12084"/>
                  </a:moveTo>
                  <a:cubicBezTo>
                    <a:pt x="2720" y="12141"/>
                    <a:pt x="-176" y="9322"/>
                    <a:pt x="-232" y="5797"/>
                  </a:cubicBezTo>
                  <a:cubicBezTo>
                    <a:pt x="-232" y="5797"/>
                    <a:pt x="-232" y="5797"/>
                    <a:pt x="-232" y="5797"/>
                  </a:cubicBezTo>
                  <a:cubicBezTo>
                    <a:pt x="15" y="2330"/>
                    <a:pt x="3025" y="-270"/>
                    <a:pt x="6483" y="-22"/>
                  </a:cubicBezTo>
                  <a:cubicBezTo>
                    <a:pt x="6530" y="-22"/>
                    <a:pt x="6578" y="-13"/>
                    <a:pt x="6626" y="-13"/>
                  </a:cubicBezTo>
                  <a:cubicBezTo>
                    <a:pt x="10112" y="-13"/>
                    <a:pt x="12960" y="2788"/>
                    <a:pt x="13007" y="6274"/>
                  </a:cubicBezTo>
                  <a:cubicBezTo>
                    <a:pt x="12759" y="9741"/>
                    <a:pt x="9740" y="12341"/>
                    <a:pt x="6283" y="12084"/>
                  </a:cubicBezTo>
                  <a:cubicBezTo>
                    <a:pt x="6273" y="12084"/>
                    <a:pt x="6254" y="12084"/>
                    <a:pt x="6244" y="12084"/>
                  </a:cubicBezTo>
                  <a:close/>
                </a:path>
              </a:pathLst>
            </a:custGeom>
            <a:solidFill>
              <a:srgbClr val="F15A29"/>
            </a:solidFill>
            <a:ln w="9525" cap="flat">
              <a:noFill/>
              <a:prstDash val="solid"/>
              <a:miter/>
            </a:ln>
          </p:spPr>
          <p:txBody>
            <a:bodyPr rtlCol="0" anchor="ctr"/>
            <a:lstStyle/>
            <a:p>
              <a:endParaRPr lang="en-IN"/>
            </a:p>
          </p:txBody>
        </p:sp>
        <p:sp>
          <p:nvSpPr>
            <p:cNvPr id="531" name="Freeform: Shape 530">
              <a:extLst>
                <a:ext uri="{FF2B5EF4-FFF2-40B4-BE49-F238E27FC236}">
                  <a16:creationId xmlns:a16="http://schemas.microsoft.com/office/drawing/2014/main" xmlns="" id="{1D01E04D-B47D-2444-5836-86CE1E7B125D}"/>
                </a:ext>
              </a:extLst>
            </p:cNvPr>
            <p:cNvSpPr/>
            <p:nvPr/>
          </p:nvSpPr>
          <p:spPr>
            <a:xfrm>
              <a:off x="5965983" y="4403300"/>
              <a:ext cx="6572" cy="5543"/>
            </a:xfrm>
            <a:custGeom>
              <a:avLst/>
              <a:gdLst>
                <a:gd name="connsiteX0" fmla="*/ 3101 w 6572"/>
                <a:gd name="connsiteY0" fmla="*/ 5497 h 5543"/>
                <a:gd name="connsiteX1" fmla="*/ -232 w 6572"/>
                <a:gd name="connsiteY1" fmla="*/ 2735 h 5543"/>
                <a:gd name="connsiteX2" fmla="*/ 3616 w 6572"/>
                <a:gd name="connsiteY2" fmla="*/ 11 h 5543"/>
                <a:gd name="connsiteX3" fmla="*/ 6340 w 6572"/>
                <a:gd name="connsiteY3" fmla="*/ 2735 h 5543"/>
                <a:gd name="connsiteX4" fmla="*/ 3101 w 6572"/>
                <a:gd name="connsiteY4" fmla="*/ 5497 h 5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2" h="5543">
                  <a:moveTo>
                    <a:pt x="3101" y="5497"/>
                  </a:moveTo>
                  <a:cubicBezTo>
                    <a:pt x="1435" y="5611"/>
                    <a:pt x="-33" y="4392"/>
                    <a:pt x="-232" y="2735"/>
                  </a:cubicBezTo>
                  <a:cubicBezTo>
                    <a:pt x="82" y="916"/>
                    <a:pt x="1796" y="-304"/>
                    <a:pt x="3616" y="11"/>
                  </a:cubicBezTo>
                  <a:cubicBezTo>
                    <a:pt x="5006" y="249"/>
                    <a:pt x="6102" y="1344"/>
                    <a:pt x="6340" y="2735"/>
                  </a:cubicBezTo>
                  <a:cubicBezTo>
                    <a:pt x="6102" y="4335"/>
                    <a:pt x="4720" y="5516"/>
                    <a:pt x="3101" y="5497"/>
                  </a:cubicBezTo>
                  <a:close/>
                </a:path>
              </a:pathLst>
            </a:custGeom>
            <a:solidFill>
              <a:srgbClr val="F15A29"/>
            </a:solidFill>
            <a:ln w="9525" cap="flat">
              <a:noFill/>
              <a:prstDash val="solid"/>
              <a:miter/>
            </a:ln>
          </p:spPr>
          <p:txBody>
            <a:bodyPr rtlCol="0" anchor="ctr"/>
            <a:lstStyle/>
            <a:p>
              <a:endParaRPr lang="en-IN"/>
            </a:p>
          </p:txBody>
        </p:sp>
        <p:sp>
          <p:nvSpPr>
            <p:cNvPr id="532" name="Freeform: Shape 531">
              <a:extLst>
                <a:ext uri="{FF2B5EF4-FFF2-40B4-BE49-F238E27FC236}">
                  <a16:creationId xmlns:a16="http://schemas.microsoft.com/office/drawing/2014/main" xmlns="" id="{195507F5-1299-2105-3519-5190D121435F}"/>
                </a:ext>
              </a:extLst>
            </p:cNvPr>
            <p:cNvSpPr/>
            <p:nvPr/>
          </p:nvSpPr>
          <p:spPr>
            <a:xfrm>
              <a:off x="5940246" y="4389598"/>
              <a:ext cx="19165" cy="16762"/>
            </a:xfrm>
            <a:custGeom>
              <a:avLst/>
              <a:gdLst>
                <a:gd name="connsiteX0" fmla="*/ 9408 w 19165"/>
                <a:gd name="connsiteY0" fmla="*/ 16628 h 16762"/>
                <a:gd name="connsiteX1" fmla="*/ -136 w 19165"/>
                <a:gd name="connsiteY1" fmla="*/ 9598 h 16762"/>
                <a:gd name="connsiteX2" fmla="*/ 6884 w 19165"/>
                <a:gd name="connsiteY2" fmla="*/ 54 h 16762"/>
                <a:gd name="connsiteX3" fmla="*/ 9408 w 19165"/>
                <a:gd name="connsiteY3" fmla="*/ 54 h 16762"/>
                <a:gd name="connsiteX4" fmla="*/ 18933 w 19165"/>
                <a:gd name="connsiteY4" fmla="*/ 8151 h 16762"/>
                <a:gd name="connsiteX5" fmla="*/ 9408 w 19165"/>
                <a:gd name="connsiteY5" fmla="*/ 16628 h 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5" h="16762">
                  <a:moveTo>
                    <a:pt x="9408" y="16628"/>
                  </a:moveTo>
                  <a:cubicBezTo>
                    <a:pt x="4826" y="17323"/>
                    <a:pt x="559" y="14180"/>
                    <a:pt x="-136" y="9598"/>
                  </a:cubicBezTo>
                  <a:cubicBezTo>
                    <a:pt x="-831" y="5026"/>
                    <a:pt x="2312" y="750"/>
                    <a:pt x="6884" y="54"/>
                  </a:cubicBezTo>
                  <a:cubicBezTo>
                    <a:pt x="7722" y="-70"/>
                    <a:pt x="8570" y="-70"/>
                    <a:pt x="9408" y="54"/>
                  </a:cubicBezTo>
                  <a:cubicBezTo>
                    <a:pt x="14256" y="-279"/>
                    <a:pt x="18475" y="3312"/>
                    <a:pt x="18933" y="8151"/>
                  </a:cubicBezTo>
                  <a:cubicBezTo>
                    <a:pt x="18399" y="12999"/>
                    <a:pt x="14284" y="16656"/>
                    <a:pt x="9408" y="16628"/>
                  </a:cubicBezTo>
                  <a:close/>
                </a:path>
              </a:pathLst>
            </a:custGeom>
            <a:solidFill>
              <a:srgbClr val="F15A29"/>
            </a:solidFill>
            <a:ln w="9525" cap="flat">
              <a:noFill/>
              <a:prstDash val="solid"/>
              <a:miter/>
            </a:ln>
          </p:spPr>
          <p:txBody>
            <a:bodyPr rtlCol="0" anchor="ctr"/>
            <a:lstStyle/>
            <a:p>
              <a:endParaRPr lang="en-IN"/>
            </a:p>
          </p:txBody>
        </p:sp>
        <p:sp>
          <p:nvSpPr>
            <p:cNvPr id="533" name="Freeform: Shape 532">
              <a:extLst>
                <a:ext uri="{FF2B5EF4-FFF2-40B4-BE49-F238E27FC236}">
                  <a16:creationId xmlns:a16="http://schemas.microsoft.com/office/drawing/2014/main" xmlns="" id="{6E378B7A-29BA-06DE-CCF5-4289269DB131}"/>
                </a:ext>
              </a:extLst>
            </p:cNvPr>
            <p:cNvSpPr/>
            <p:nvPr/>
          </p:nvSpPr>
          <p:spPr>
            <a:xfrm>
              <a:off x="5944296" y="4358067"/>
              <a:ext cx="27431" cy="27461"/>
            </a:xfrm>
            <a:custGeom>
              <a:avLst/>
              <a:gdLst>
                <a:gd name="connsiteX0" fmla="*/ 13454 w 27431"/>
                <a:gd name="connsiteY0" fmla="*/ 27394 h 27461"/>
                <a:gd name="connsiteX1" fmla="*/ -139 w 27431"/>
                <a:gd name="connsiteY1" fmla="*/ 15525 h 27461"/>
                <a:gd name="connsiteX2" fmla="*/ -167 w 27431"/>
                <a:gd name="connsiteY2" fmla="*/ 15011 h 27461"/>
                <a:gd name="connsiteX3" fmla="*/ 12149 w 27431"/>
                <a:gd name="connsiteY3" fmla="*/ 28 h 27461"/>
                <a:gd name="connsiteX4" fmla="*/ 27132 w 27431"/>
                <a:gd name="connsiteY4" fmla="*/ 12344 h 27461"/>
                <a:gd name="connsiteX5" fmla="*/ 14816 w 27431"/>
                <a:gd name="connsiteY5" fmla="*/ 27327 h 27461"/>
                <a:gd name="connsiteX6" fmla="*/ 13454 w 27431"/>
                <a:gd name="connsiteY6" fmla="*/ 27394 h 2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1" h="27461">
                  <a:moveTo>
                    <a:pt x="13454" y="27394"/>
                  </a:moveTo>
                  <a:cubicBezTo>
                    <a:pt x="6424" y="27870"/>
                    <a:pt x="338" y="22555"/>
                    <a:pt x="-139" y="15525"/>
                  </a:cubicBezTo>
                  <a:cubicBezTo>
                    <a:pt x="-157" y="15354"/>
                    <a:pt x="-167" y="15183"/>
                    <a:pt x="-167" y="15011"/>
                  </a:cubicBezTo>
                  <a:cubicBezTo>
                    <a:pt x="-900" y="7468"/>
                    <a:pt x="4614" y="762"/>
                    <a:pt x="12149" y="28"/>
                  </a:cubicBezTo>
                  <a:cubicBezTo>
                    <a:pt x="19692" y="-715"/>
                    <a:pt x="26398" y="4801"/>
                    <a:pt x="27132" y="12344"/>
                  </a:cubicBezTo>
                  <a:cubicBezTo>
                    <a:pt x="27875" y="19888"/>
                    <a:pt x="22359" y="26594"/>
                    <a:pt x="14816" y="27327"/>
                  </a:cubicBezTo>
                  <a:cubicBezTo>
                    <a:pt x="14368" y="27375"/>
                    <a:pt x="13911" y="27394"/>
                    <a:pt x="13454" y="27394"/>
                  </a:cubicBezTo>
                  <a:close/>
                </a:path>
              </a:pathLst>
            </a:custGeom>
            <a:solidFill>
              <a:srgbClr val="F15A29"/>
            </a:solidFill>
            <a:ln w="9525" cap="flat">
              <a:noFill/>
              <a:prstDash val="solid"/>
              <a:miter/>
            </a:ln>
          </p:spPr>
          <p:txBody>
            <a:bodyPr rtlCol="0" anchor="ctr"/>
            <a:lstStyle/>
            <a:p>
              <a:endParaRPr lang="en-IN"/>
            </a:p>
          </p:txBody>
        </p:sp>
        <p:sp>
          <p:nvSpPr>
            <p:cNvPr id="534" name="Freeform: Shape 533">
              <a:extLst>
                <a:ext uri="{FF2B5EF4-FFF2-40B4-BE49-F238E27FC236}">
                  <a16:creationId xmlns:a16="http://schemas.microsoft.com/office/drawing/2014/main" xmlns="" id="{240F1DC2-CE02-8412-D77B-BC2F14C7A188}"/>
                </a:ext>
              </a:extLst>
            </p:cNvPr>
            <p:cNvSpPr/>
            <p:nvPr/>
          </p:nvSpPr>
          <p:spPr>
            <a:xfrm>
              <a:off x="5951600" y="4343351"/>
              <a:ext cx="15573" cy="13909"/>
            </a:xfrm>
            <a:custGeom>
              <a:avLst/>
              <a:gdLst>
                <a:gd name="connsiteX0" fmla="*/ 7292 w 15573"/>
                <a:gd name="connsiteY0" fmla="*/ 13821 h 13909"/>
                <a:gd name="connsiteX1" fmla="*/ -232 w 15573"/>
                <a:gd name="connsiteY1" fmla="*/ 6877 h 13909"/>
                <a:gd name="connsiteX2" fmla="*/ -232 w 15573"/>
                <a:gd name="connsiteY2" fmla="*/ 6868 h 13909"/>
                <a:gd name="connsiteX3" fmla="*/ 7550 w 15573"/>
                <a:gd name="connsiteY3" fmla="*/ 10 h 13909"/>
                <a:gd name="connsiteX4" fmla="*/ 7578 w 15573"/>
                <a:gd name="connsiteY4" fmla="*/ 10 h 13909"/>
                <a:gd name="connsiteX5" fmla="*/ 15293 w 15573"/>
                <a:gd name="connsiteY5" fmla="*/ 6105 h 13909"/>
                <a:gd name="connsiteX6" fmla="*/ 9207 w 15573"/>
                <a:gd name="connsiteY6" fmla="*/ 13821 h 13909"/>
                <a:gd name="connsiteX7" fmla="*/ 7578 w 15573"/>
                <a:gd name="connsiteY7" fmla="*/ 13821 h 1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73" h="13909">
                  <a:moveTo>
                    <a:pt x="7292" y="13821"/>
                  </a:moveTo>
                  <a:cubicBezTo>
                    <a:pt x="3301" y="13982"/>
                    <a:pt x="-71" y="10877"/>
                    <a:pt x="-232" y="6877"/>
                  </a:cubicBezTo>
                  <a:cubicBezTo>
                    <a:pt x="-232" y="6877"/>
                    <a:pt x="-232" y="6868"/>
                    <a:pt x="-232" y="6868"/>
                  </a:cubicBezTo>
                  <a:cubicBezTo>
                    <a:pt x="25" y="2829"/>
                    <a:pt x="3501" y="-248"/>
                    <a:pt x="7550" y="10"/>
                  </a:cubicBezTo>
                  <a:cubicBezTo>
                    <a:pt x="7559" y="10"/>
                    <a:pt x="7568" y="10"/>
                    <a:pt x="7578" y="10"/>
                  </a:cubicBezTo>
                  <a:cubicBezTo>
                    <a:pt x="11388" y="-438"/>
                    <a:pt x="14846" y="2286"/>
                    <a:pt x="15293" y="6105"/>
                  </a:cubicBezTo>
                  <a:cubicBezTo>
                    <a:pt x="15741" y="9916"/>
                    <a:pt x="13017" y="13373"/>
                    <a:pt x="9207" y="13821"/>
                  </a:cubicBezTo>
                  <a:cubicBezTo>
                    <a:pt x="8664" y="13887"/>
                    <a:pt x="8121" y="13887"/>
                    <a:pt x="7578" y="13821"/>
                  </a:cubicBezTo>
                  <a:close/>
                </a:path>
              </a:pathLst>
            </a:custGeom>
            <a:solidFill>
              <a:srgbClr val="F15A29"/>
            </a:solidFill>
            <a:ln w="9525" cap="flat">
              <a:noFill/>
              <a:prstDash val="solid"/>
              <a:miter/>
            </a:ln>
          </p:spPr>
          <p:txBody>
            <a:bodyPr rtlCol="0" anchor="ctr"/>
            <a:lstStyle/>
            <a:p>
              <a:endParaRPr lang="en-IN"/>
            </a:p>
          </p:txBody>
        </p:sp>
        <p:sp>
          <p:nvSpPr>
            <p:cNvPr id="535" name="Freeform: Shape 534">
              <a:extLst>
                <a:ext uri="{FF2B5EF4-FFF2-40B4-BE49-F238E27FC236}">
                  <a16:creationId xmlns:a16="http://schemas.microsoft.com/office/drawing/2014/main" xmlns="" id="{760C3A4F-7D76-9ABE-CCF7-732F3116BD8E}"/>
                </a:ext>
              </a:extLst>
            </p:cNvPr>
            <p:cNvSpPr/>
            <p:nvPr/>
          </p:nvSpPr>
          <p:spPr>
            <a:xfrm>
              <a:off x="5947980" y="4326367"/>
              <a:ext cx="11052" cy="11038"/>
            </a:xfrm>
            <a:custGeom>
              <a:avLst/>
              <a:gdLst>
                <a:gd name="connsiteX0" fmla="*/ 4817 w 11052"/>
                <a:gd name="connsiteY0" fmla="*/ 10992 h 11038"/>
                <a:gd name="connsiteX1" fmla="*/ -212 w 11052"/>
                <a:gd name="connsiteY1" fmla="*/ 5011 h 11038"/>
                <a:gd name="connsiteX2" fmla="*/ 5779 w 11052"/>
                <a:gd name="connsiteY2" fmla="*/ -19 h 11038"/>
                <a:gd name="connsiteX3" fmla="*/ 10817 w 11052"/>
                <a:gd name="connsiteY3" fmla="*/ 5658 h 11038"/>
                <a:gd name="connsiteX4" fmla="*/ 4817 w 11052"/>
                <a:gd name="connsiteY4" fmla="*/ 10992 h 11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2" h="11038">
                  <a:moveTo>
                    <a:pt x="4817" y="10992"/>
                  </a:moveTo>
                  <a:cubicBezTo>
                    <a:pt x="1778" y="10726"/>
                    <a:pt x="-470" y="8049"/>
                    <a:pt x="-212" y="5011"/>
                  </a:cubicBezTo>
                  <a:cubicBezTo>
                    <a:pt x="54" y="1972"/>
                    <a:pt x="2731" y="-276"/>
                    <a:pt x="5779" y="-19"/>
                  </a:cubicBezTo>
                  <a:cubicBezTo>
                    <a:pt x="8693" y="239"/>
                    <a:pt x="10903" y="2725"/>
                    <a:pt x="10817" y="5658"/>
                  </a:cubicBezTo>
                  <a:cubicBezTo>
                    <a:pt x="10617" y="8783"/>
                    <a:pt x="7941" y="11154"/>
                    <a:pt x="4817" y="10992"/>
                  </a:cubicBezTo>
                  <a:close/>
                </a:path>
              </a:pathLst>
            </a:custGeom>
            <a:solidFill>
              <a:srgbClr val="F15A29"/>
            </a:solidFill>
            <a:ln w="9525" cap="flat">
              <a:noFill/>
              <a:prstDash val="solid"/>
              <a:miter/>
            </a:ln>
          </p:spPr>
          <p:txBody>
            <a:bodyPr rtlCol="0" anchor="ctr"/>
            <a:lstStyle/>
            <a:p>
              <a:endParaRPr lang="en-IN"/>
            </a:p>
          </p:txBody>
        </p:sp>
        <p:sp>
          <p:nvSpPr>
            <p:cNvPr id="536" name="Freeform: Shape 535">
              <a:extLst>
                <a:ext uri="{FF2B5EF4-FFF2-40B4-BE49-F238E27FC236}">
                  <a16:creationId xmlns:a16="http://schemas.microsoft.com/office/drawing/2014/main" xmlns="" id="{144D0B9F-A2F9-3877-0C7F-CA0C71327119}"/>
                </a:ext>
              </a:extLst>
            </p:cNvPr>
            <p:cNvSpPr/>
            <p:nvPr/>
          </p:nvSpPr>
          <p:spPr>
            <a:xfrm>
              <a:off x="5933503" y="4315872"/>
              <a:ext cx="8953" cy="8953"/>
            </a:xfrm>
            <a:custGeom>
              <a:avLst/>
              <a:gdLst>
                <a:gd name="connsiteX0" fmla="*/ 4244 w 8953"/>
                <a:gd name="connsiteY0" fmla="*/ 8915 h 8953"/>
                <a:gd name="connsiteX1" fmla="*/ -232 w 8953"/>
                <a:gd name="connsiteY1" fmla="*/ 4438 h 8953"/>
                <a:gd name="connsiteX2" fmla="*/ 4244 w 8953"/>
                <a:gd name="connsiteY2" fmla="*/ -39 h 8953"/>
                <a:gd name="connsiteX3" fmla="*/ 8721 w 8953"/>
                <a:gd name="connsiteY3" fmla="*/ 4629 h 8953"/>
                <a:gd name="connsiteX4" fmla="*/ 4244 w 8953"/>
                <a:gd name="connsiteY4" fmla="*/ 8915 h 8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 h="8953">
                  <a:moveTo>
                    <a:pt x="4244" y="8915"/>
                  </a:moveTo>
                  <a:cubicBezTo>
                    <a:pt x="1768" y="8915"/>
                    <a:pt x="-232" y="6915"/>
                    <a:pt x="-232" y="4438"/>
                  </a:cubicBezTo>
                  <a:cubicBezTo>
                    <a:pt x="-232" y="1962"/>
                    <a:pt x="1768" y="-39"/>
                    <a:pt x="4244" y="-39"/>
                  </a:cubicBezTo>
                  <a:cubicBezTo>
                    <a:pt x="6749" y="66"/>
                    <a:pt x="8721" y="2124"/>
                    <a:pt x="8721" y="4629"/>
                  </a:cubicBezTo>
                  <a:cubicBezTo>
                    <a:pt x="8616" y="7029"/>
                    <a:pt x="6645" y="8915"/>
                    <a:pt x="4244" y="8915"/>
                  </a:cubicBezTo>
                  <a:close/>
                </a:path>
              </a:pathLst>
            </a:custGeom>
            <a:solidFill>
              <a:srgbClr val="F15A29"/>
            </a:solidFill>
            <a:ln w="9525" cap="flat">
              <a:noFill/>
              <a:prstDash val="solid"/>
              <a:miter/>
            </a:ln>
          </p:spPr>
          <p:txBody>
            <a:bodyPr rtlCol="0" anchor="ctr"/>
            <a:lstStyle/>
            <a:p>
              <a:endParaRPr lang="en-IN"/>
            </a:p>
          </p:txBody>
        </p:sp>
        <p:sp>
          <p:nvSpPr>
            <p:cNvPr id="537" name="Freeform: Shape 536">
              <a:extLst>
                <a:ext uri="{FF2B5EF4-FFF2-40B4-BE49-F238E27FC236}">
                  <a16:creationId xmlns:a16="http://schemas.microsoft.com/office/drawing/2014/main" xmlns="" id="{04E69A19-6857-16E2-D011-F5D13CE24E5B}"/>
                </a:ext>
              </a:extLst>
            </p:cNvPr>
            <p:cNvSpPr/>
            <p:nvPr/>
          </p:nvSpPr>
          <p:spPr>
            <a:xfrm>
              <a:off x="5931273" y="4330100"/>
              <a:ext cx="11983" cy="11263"/>
            </a:xfrm>
            <a:custGeom>
              <a:avLst/>
              <a:gdLst>
                <a:gd name="connsiteX0" fmla="*/ 1521 w 11983"/>
                <a:gd name="connsiteY0" fmla="*/ 9546 h 11263"/>
                <a:gd name="connsiteX1" fmla="*/ 1149 w 11983"/>
                <a:gd name="connsiteY1" fmla="*/ 2012 h 11263"/>
                <a:gd name="connsiteX2" fmla="*/ 1521 w 11983"/>
                <a:gd name="connsiteY2" fmla="*/ 1640 h 11263"/>
                <a:gd name="connsiteX3" fmla="*/ 9998 w 11983"/>
                <a:gd name="connsiteY3" fmla="*/ 1640 h 11263"/>
                <a:gd name="connsiteX4" fmla="*/ 10369 w 11983"/>
                <a:gd name="connsiteY4" fmla="*/ 9174 h 11263"/>
                <a:gd name="connsiteX5" fmla="*/ 9998 w 11983"/>
                <a:gd name="connsiteY5" fmla="*/ 9546 h 11263"/>
                <a:gd name="connsiteX6" fmla="*/ 1521 w 11983"/>
                <a:gd name="connsiteY6" fmla="*/ 9546 h 1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83" h="11263">
                  <a:moveTo>
                    <a:pt x="1521" y="9546"/>
                  </a:moveTo>
                  <a:cubicBezTo>
                    <a:pt x="-660" y="7565"/>
                    <a:pt x="-832" y="4193"/>
                    <a:pt x="1149" y="2012"/>
                  </a:cubicBezTo>
                  <a:cubicBezTo>
                    <a:pt x="1264" y="1878"/>
                    <a:pt x="1387" y="1755"/>
                    <a:pt x="1521" y="1640"/>
                  </a:cubicBezTo>
                  <a:cubicBezTo>
                    <a:pt x="3902" y="-598"/>
                    <a:pt x="7617" y="-598"/>
                    <a:pt x="9998" y="1640"/>
                  </a:cubicBezTo>
                  <a:cubicBezTo>
                    <a:pt x="12179" y="3622"/>
                    <a:pt x="12351" y="6993"/>
                    <a:pt x="10369" y="9174"/>
                  </a:cubicBezTo>
                  <a:cubicBezTo>
                    <a:pt x="10255" y="9308"/>
                    <a:pt x="10131" y="9432"/>
                    <a:pt x="9998" y="9546"/>
                  </a:cubicBezTo>
                  <a:cubicBezTo>
                    <a:pt x="7617" y="11784"/>
                    <a:pt x="3902" y="11784"/>
                    <a:pt x="1521" y="9546"/>
                  </a:cubicBezTo>
                  <a:close/>
                </a:path>
              </a:pathLst>
            </a:custGeom>
            <a:solidFill>
              <a:srgbClr val="F15A29"/>
            </a:solidFill>
            <a:ln w="9525" cap="flat">
              <a:noFill/>
              <a:prstDash val="solid"/>
              <a:miter/>
            </a:ln>
          </p:spPr>
          <p:txBody>
            <a:bodyPr rtlCol="0" anchor="ctr"/>
            <a:lstStyle/>
            <a:p>
              <a:endParaRPr lang="en-IN"/>
            </a:p>
          </p:txBody>
        </p:sp>
        <p:sp>
          <p:nvSpPr>
            <p:cNvPr id="538" name="Freeform: Shape 537">
              <a:extLst>
                <a:ext uri="{FF2B5EF4-FFF2-40B4-BE49-F238E27FC236}">
                  <a16:creationId xmlns:a16="http://schemas.microsoft.com/office/drawing/2014/main" xmlns="" id="{6B7A8F86-6AB0-C4F6-A858-A945BF115677}"/>
                </a:ext>
              </a:extLst>
            </p:cNvPr>
            <p:cNvSpPr/>
            <p:nvPr/>
          </p:nvSpPr>
          <p:spPr>
            <a:xfrm>
              <a:off x="5920819" y="4366167"/>
              <a:ext cx="14671" cy="14671"/>
            </a:xfrm>
            <a:custGeom>
              <a:avLst/>
              <a:gdLst>
                <a:gd name="connsiteX0" fmla="*/ 7118 w 14671"/>
                <a:gd name="connsiteY0" fmla="*/ 14627 h 14671"/>
                <a:gd name="connsiteX1" fmla="*/ -216 w 14671"/>
                <a:gd name="connsiteY1" fmla="*/ 7874 h 14671"/>
                <a:gd name="connsiteX2" fmla="*/ -216 w 14671"/>
                <a:gd name="connsiteY2" fmla="*/ 7769 h 14671"/>
                <a:gd name="connsiteX3" fmla="*/ 6623 w 14671"/>
                <a:gd name="connsiteY3" fmla="*/ -22 h 14671"/>
                <a:gd name="connsiteX4" fmla="*/ 14423 w 14671"/>
                <a:gd name="connsiteY4" fmla="*/ 6816 h 14671"/>
                <a:gd name="connsiteX5" fmla="*/ 7575 w 14671"/>
                <a:gd name="connsiteY5" fmla="*/ 14608 h 14671"/>
                <a:gd name="connsiteX6" fmla="*/ 7118 w 14671"/>
                <a:gd name="connsiteY6" fmla="*/ 14627 h 14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71" h="14671">
                  <a:moveTo>
                    <a:pt x="7118" y="14627"/>
                  </a:moveTo>
                  <a:cubicBezTo>
                    <a:pt x="3232" y="14789"/>
                    <a:pt x="-54" y="11760"/>
                    <a:pt x="-216" y="7874"/>
                  </a:cubicBezTo>
                  <a:cubicBezTo>
                    <a:pt x="-216" y="7835"/>
                    <a:pt x="-216" y="7807"/>
                    <a:pt x="-216" y="7769"/>
                  </a:cubicBezTo>
                  <a:cubicBezTo>
                    <a:pt x="-483" y="3730"/>
                    <a:pt x="2584" y="235"/>
                    <a:pt x="6623" y="-22"/>
                  </a:cubicBezTo>
                  <a:cubicBezTo>
                    <a:pt x="10671" y="-289"/>
                    <a:pt x="14157" y="2778"/>
                    <a:pt x="14423" y="6816"/>
                  </a:cubicBezTo>
                  <a:cubicBezTo>
                    <a:pt x="14681" y="10855"/>
                    <a:pt x="11623" y="14351"/>
                    <a:pt x="7575" y="14608"/>
                  </a:cubicBezTo>
                  <a:cubicBezTo>
                    <a:pt x="7423" y="14617"/>
                    <a:pt x="7270" y="14627"/>
                    <a:pt x="7118" y="14627"/>
                  </a:cubicBezTo>
                  <a:close/>
                </a:path>
              </a:pathLst>
            </a:custGeom>
            <a:solidFill>
              <a:srgbClr val="F15A29"/>
            </a:solidFill>
            <a:ln w="9525" cap="flat">
              <a:noFill/>
              <a:prstDash val="solid"/>
              <a:miter/>
            </a:ln>
          </p:spPr>
          <p:txBody>
            <a:bodyPr rtlCol="0" anchor="ctr"/>
            <a:lstStyle/>
            <a:p>
              <a:endParaRPr lang="en-IN"/>
            </a:p>
          </p:txBody>
        </p:sp>
        <p:sp>
          <p:nvSpPr>
            <p:cNvPr id="539" name="Freeform: Shape 538">
              <a:extLst>
                <a:ext uri="{FF2B5EF4-FFF2-40B4-BE49-F238E27FC236}">
                  <a16:creationId xmlns:a16="http://schemas.microsoft.com/office/drawing/2014/main" xmlns="" id="{0CD19965-44C5-98BA-BF7F-822EF56DD9BA}"/>
                </a:ext>
              </a:extLst>
            </p:cNvPr>
            <p:cNvSpPr/>
            <p:nvPr/>
          </p:nvSpPr>
          <p:spPr>
            <a:xfrm>
              <a:off x="5919215" y="4341875"/>
              <a:ext cx="22098" cy="21349"/>
            </a:xfrm>
            <a:custGeom>
              <a:avLst/>
              <a:gdLst>
                <a:gd name="connsiteX0" fmla="*/ 10721 w 22098"/>
                <a:gd name="connsiteY0" fmla="*/ 21297 h 21349"/>
                <a:gd name="connsiteX1" fmla="*/ -232 w 22098"/>
                <a:gd name="connsiteY1" fmla="*/ 11010 h 21349"/>
                <a:gd name="connsiteX2" fmla="*/ 10817 w 22098"/>
                <a:gd name="connsiteY2" fmla="*/ -39 h 21349"/>
                <a:gd name="connsiteX3" fmla="*/ 21866 w 22098"/>
                <a:gd name="connsiteY3" fmla="*/ 11010 h 21349"/>
                <a:gd name="connsiteX4" fmla="*/ 11026 w 22098"/>
                <a:gd name="connsiteY4" fmla="*/ 21307 h 21349"/>
                <a:gd name="connsiteX5" fmla="*/ 10721 w 22098"/>
                <a:gd name="connsiteY5" fmla="*/ 21297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098" h="21349">
                  <a:moveTo>
                    <a:pt x="10721" y="21297"/>
                  </a:moveTo>
                  <a:cubicBezTo>
                    <a:pt x="4863" y="21459"/>
                    <a:pt x="-23" y="16868"/>
                    <a:pt x="-232" y="11010"/>
                  </a:cubicBezTo>
                  <a:cubicBezTo>
                    <a:pt x="-232" y="4905"/>
                    <a:pt x="4711" y="-39"/>
                    <a:pt x="10817" y="-39"/>
                  </a:cubicBezTo>
                  <a:cubicBezTo>
                    <a:pt x="16922" y="-39"/>
                    <a:pt x="21866" y="4905"/>
                    <a:pt x="21866" y="11010"/>
                  </a:cubicBezTo>
                  <a:cubicBezTo>
                    <a:pt x="21713" y="16849"/>
                    <a:pt x="16865" y="21459"/>
                    <a:pt x="11026" y="21307"/>
                  </a:cubicBezTo>
                  <a:cubicBezTo>
                    <a:pt x="10921" y="21307"/>
                    <a:pt x="10826" y="21307"/>
                    <a:pt x="10721" y="21297"/>
                  </a:cubicBezTo>
                  <a:close/>
                </a:path>
              </a:pathLst>
            </a:custGeom>
            <a:solidFill>
              <a:srgbClr val="F15A29"/>
            </a:solidFill>
            <a:ln w="9525" cap="flat">
              <a:noFill/>
              <a:prstDash val="solid"/>
              <a:miter/>
            </a:ln>
          </p:spPr>
          <p:txBody>
            <a:bodyPr rtlCol="0" anchor="ctr"/>
            <a:lstStyle/>
            <a:p>
              <a:endParaRPr lang="en-IN"/>
            </a:p>
          </p:txBody>
        </p:sp>
        <p:sp>
          <p:nvSpPr>
            <p:cNvPr id="540" name="Freeform: Shape 539">
              <a:extLst>
                <a:ext uri="{FF2B5EF4-FFF2-40B4-BE49-F238E27FC236}">
                  <a16:creationId xmlns:a16="http://schemas.microsoft.com/office/drawing/2014/main" xmlns="" id="{E0C11EE9-DB5A-D31E-C68F-655A535828D4}"/>
                </a:ext>
              </a:extLst>
            </p:cNvPr>
            <p:cNvSpPr/>
            <p:nvPr/>
          </p:nvSpPr>
          <p:spPr>
            <a:xfrm>
              <a:off x="5925978" y="4385490"/>
              <a:ext cx="9620" cy="8686"/>
            </a:xfrm>
            <a:custGeom>
              <a:avLst/>
              <a:gdLst>
                <a:gd name="connsiteX0" fmla="*/ 4625 w 9620"/>
                <a:gd name="connsiteY0" fmla="*/ 8639 h 8686"/>
                <a:gd name="connsiteX1" fmla="*/ -232 w 9620"/>
                <a:gd name="connsiteY1" fmla="*/ 4372 h 8686"/>
                <a:gd name="connsiteX2" fmla="*/ -232 w 9620"/>
                <a:gd name="connsiteY2" fmla="*/ 4353 h 8686"/>
                <a:gd name="connsiteX3" fmla="*/ 4330 w 9620"/>
                <a:gd name="connsiteY3" fmla="*/ -29 h 8686"/>
                <a:gd name="connsiteX4" fmla="*/ 4435 w 9620"/>
                <a:gd name="connsiteY4" fmla="*/ -29 h 8686"/>
                <a:gd name="connsiteX5" fmla="*/ 9388 w 9620"/>
                <a:gd name="connsiteY5" fmla="*/ 4257 h 8686"/>
                <a:gd name="connsiteX6" fmla="*/ 4635 w 9620"/>
                <a:gd name="connsiteY6" fmla="*/ 8639 h 8686"/>
                <a:gd name="connsiteX7" fmla="*/ 4625 w 9620"/>
                <a:gd name="connsiteY7" fmla="*/ 8639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20" h="8686">
                  <a:moveTo>
                    <a:pt x="4625" y="8639"/>
                  </a:moveTo>
                  <a:cubicBezTo>
                    <a:pt x="2101" y="8801"/>
                    <a:pt x="-71" y="6886"/>
                    <a:pt x="-232" y="4372"/>
                  </a:cubicBezTo>
                  <a:cubicBezTo>
                    <a:pt x="-232" y="4362"/>
                    <a:pt x="-232" y="4362"/>
                    <a:pt x="-232" y="4353"/>
                  </a:cubicBezTo>
                  <a:cubicBezTo>
                    <a:pt x="-185" y="1876"/>
                    <a:pt x="1863" y="-86"/>
                    <a:pt x="4330" y="-29"/>
                  </a:cubicBezTo>
                  <a:cubicBezTo>
                    <a:pt x="4368" y="-29"/>
                    <a:pt x="4397" y="-29"/>
                    <a:pt x="4435" y="-29"/>
                  </a:cubicBezTo>
                  <a:cubicBezTo>
                    <a:pt x="6978" y="-191"/>
                    <a:pt x="9188" y="1714"/>
                    <a:pt x="9388" y="4257"/>
                  </a:cubicBezTo>
                  <a:cubicBezTo>
                    <a:pt x="9283" y="6782"/>
                    <a:pt x="7159" y="8744"/>
                    <a:pt x="4635" y="8639"/>
                  </a:cubicBezTo>
                  <a:cubicBezTo>
                    <a:pt x="4635" y="8639"/>
                    <a:pt x="4625" y="8639"/>
                    <a:pt x="4625" y="8639"/>
                  </a:cubicBezTo>
                  <a:close/>
                </a:path>
              </a:pathLst>
            </a:custGeom>
            <a:solidFill>
              <a:srgbClr val="F15A29"/>
            </a:solidFill>
            <a:ln w="9525" cap="flat">
              <a:noFill/>
              <a:prstDash val="solid"/>
              <a:miter/>
            </a:ln>
          </p:spPr>
          <p:txBody>
            <a:bodyPr rtlCol="0" anchor="ctr"/>
            <a:lstStyle/>
            <a:p>
              <a:endParaRPr lang="en-IN"/>
            </a:p>
          </p:txBody>
        </p:sp>
        <p:sp>
          <p:nvSpPr>
            <p:cNvPr id="541" name="Freeform: Shape 540">
              <a:extLst>
                <a:ext uri="{FF2B5EF4-FFF2-40B4-BE49-F238E27FC236}">
                  <a16:creationId xmlns:a16="http://schemas.microsoft.com/office/drawing/2014/main" xmlns="" id="{3D76F5CE-D255-1EA5-531B-42723F01CF41}"/>
                </a:ext>
              </a:extLst>
            </p:cNvPr>
            <p:cNvSpPr/>
            <p:nvPr/>
          </p:nvSpPr>
          <p:spPr>
            <a:xfrm>
              <a:off x="5908452" y="4383204"/>
              <a:ext cx="8477" cy="7729"/>
            </a:xfrm>
            <a:custGeom>
              <a:avLst/>
              <a:gdLst>
                <a:gd name="connsiteX0" fmla="*/ 4054 w 8477"/>
                <a:gd name="connsiteY0" fmla="*/ 7686 h 7729"/>
                <a:gd name="connsiteX1" fmla="*/ -232 w 8477"/>
                <a:gd name="connsiteY1" fmla="*/ 3876 h 7729"/>
                <a:gd name="connsiteX2" fmla="*/ 3664 w 8477"/>
                <a:gd name="connsiteY2" fmla="*/ -39 h 7729"/>
                <a:gd name="connsiteX3" fmla="*/ 3959 w 8477"/>
                <a:gd name="connsiteY3" fmla="*/ -29 h 7729"/>
                <a:gd name="connsiteX4" fmla="*/ 8245 w 8477"/>
                <a:gd name="connsiteY4" fmla="*/ 3781 h 7729"/>
                <a:gd name="connsiteX5" fmla="*/ 4054 w 8477"/>
                <a:gd name="connsiteY5" fmla="*/ 7686 h 7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77" h="7729">
                  <a:moveTo>
                    <a:pt x="4054" y="7686"/>
                  </a:moveTo>
                  <a:cubicBezTo>
                    <a:pt x="1825" y="7791"/>
                    <a:pt x="-80" y="6105"/>
                    <a:pt x="-232" y="3876"/>
                  </a:cubicBezTo>
                  <a:cubicBezTo>
                    <a:pt x="-242" y="1723"/>
                    <a:pt x="1501" y="-29"/>
                    <a:pt x="3664" y="-39"/>
                  </a:cubicBezTo>
                  <a:cubicBezTo>
                    <a:pt x="3759" y="-39"/>
                    <a:pt x="3864" y="-39"/>
                    <a:pt x="3959" y="-29"/>
                  </a:cubicBezTo>
                  <a:cubicBezTo>
                    <a:pt x="6168" y="-86"/>
                    <a:pt x="8045" y="1581"/>
                    <a:pt x="8245" y="3781"/>
                  </a:cubicBezTo>
                  <a:cubicBezTo>
                    <a:pt x="8140" y="6010"/>
                    <a:pt x="6283" y="7743"/>
                    <a:pt x="4054" y="7686"/>
                  </a:cubicBezTo>
                  <a:close/>
                </a:path>
              </a:pathLst>
            </a:custGeom>
            <a:solidFill>
              <a:srgbClr val="F15A29"/>
            </a:solidFill>
            <a:ln w="9525" cap="flat">
              <a:noFill/>
              <a:prstDash val="solid"/>
              <a:miter/>
            </a:ln>
          </p:spPr>
          <p:txBody>
            <a:bodyPr rtlCol="0" anchor="ctr"/>
            <a:lstStyle/>
            <a:p>
              <a:endParaRPr lang="en-IN"/>
            </a:p>
          </p:txBody>
        </p:sp>
        <p:sp>
          <p:nvSpPr>
            <p:cNvPr id="542" name="Freeform: Shape 541">
              <a:extLst>
                <a:ext uri="{FF2B5EF4-FFF2-40B4-BE49-F238E27FC236}">
                  <a16:creationId xmlns:a16="http://schemas.microsoft.com/office/drawing/2014/main" xmlns="" id="{C62CCAB7-471C-969A-0F85-417C65CD121B}"/>
                </a:ext>
              </a:extLst>
            </p:cNvPr>
            <p:cNvSpPr/>
            <p:nvPr/>
          </p:nvSpPr>
          <p:spPr>
            <a:xfrm>
              <a:off x="5893296" y="4370258"/>
              <a:ext cx="12957" cy="12962"/>
            </a:xfrm>
            <a:custGeom>
              <a:avLst/>
              <a:gdLst>
                <a:gd name="connsiteX0" fmla="*/ 6256 w 12957"/>
                <a:gd name="connsiteY0" fmla="*/ 12917 h 12962"/>
                <a:gd name="connsiteX1" fmla="*/ -212 w 12957"/>
                <a:gd name="connsiteY1" fmla="*/ 7021 h 12962"/>
                <a:gd name="connsiteX2" fmla="*/ -221 w 12957"/>
                <a:gd name="connsiteY2" fmla="*/ 6821 h 12962"/>
                <a:gd name="connsiteX3" fmla="*/ 5865 w 12957"/>
                <a:gd name="connsiteY3" fmla="*/ -27 h 12962"/>
                <a:gd name="connsiteX4" fmla="*/ 12714 w 12957"/>
                <a:gd name="connsiteY4" fmla="*/ 6059 h 12962"/>
                <a:gd name="connsiteX5" fmla="*/ 6627 w 12957"/>
                <a:gd name="connsiteY5" fmla="*/ 12908 h 12962"/>
                <a:gd name="connsiteX6" fmla="*/ 6256 w 12957"/>
                <a:gd name="connsiteY6" fmla="*/ 12917 h 1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7" h="12962">
                  <a:moveTo>
                    <a:pt x="6256" y="12917"/>
                  </a:moveTo>
                  <a:cubicBezTo>
                    <a:pt x="2836" y="13079"/>
                    <a:pt x="-59" y="10431"/>
                    <a:pt x="-212" y="7021"/>
                  </a:cubicBezTo>
                  <a:cubicBezTo>
                    <a:pt x="-221" y="6955"/>
                    <a:pt x="-221" y="6888"/>
                    <a:pt x="-221" y="6821"/>
                  </a:cubicBezTo>
                  <a:cubicBezTo>
                    <a:pt x="-431" y="3250"/>
                    <a:pt x="2294" y="182"/>
                    <a:pt x="5865" y="-27"/>
                  </a:cubicBezTo>
                  <a:cubicBezTo>
                    <a:pt x="9437" y="-237"/>
                    <a:pt x="12504" y="2487"/>
                    <a:pt x="12714" y="6059"/>
                  </a:cubicBezTo>
                  <a:cubicBezTo>
                    <a:pt x="12923" y="9631"/>
                    <a:pt x="10199" y="12698"/>
                    <a:pt x="6627" y="12908"/>
                  </a:cubicBezTo>
                  <a:cubicBezTo>
                    <a:pt x="6503" y="12917"/>
                    <a:pt x="6380" y="12917"/>
                    <a:pt x="6256" y="12917"/>
                  </a:cubicBezTo>
                  <a:close/>
                </a:path>
              </a:pathLst>
            </a:custGeom>
            <a:solidFill>
              <a:srgbClr val="F15A29"/>
            </a:solidFill>
            <a:ln w="9525" cap="flat">
              <a:noFill/>
              <a:prstDash val="solid"/>
              <a:miter/>
            </a:ln>
          </p:spPr>
          <p:txBody>
            <a:bodyPr rtlCol="0" anchor="ctr"/>
            <a:lstStyle/>
            <a:p>
              <a:endParaRPr lang="en-IN"/>
            </a:p>
          </p:txBody>
        </p:sp>
        <p:sp>
          <p:nvSpPr>
            <p:cNvPr id="543" name="Freeform: Shape 542">
              <a:extLst>
                <a:ext uri="{FF2B5EF4-FFF2-40B4-BE49-F238E27FC236}">
                  <a16:creationId xmlns:a16="http://schemas.microsoft.com/office/drawing/2014/main" xmlns="" id="{BEA7EC96-242A-7C2E-DC74-E2DA1C302719}"/>
                </a:ext>
              </a:extLst>
            </p:cNvPr>
            <p:cNvSpPr/>
            <p:nvPr/>
          </p:nvSpPr>
          <p:spPr>
            <a:xfrm>
              <a:off x="5892831" y="4349394"/>
              <a:ext cx="16097" cy="15155"/>
            </a:xfrm>
            <a:custGeom>
              <a:avLst/>
              <a:gdLst>
                <a:gd name="connsiteX0" fmla="*/ 7768 w 16097"/>
                <a:gd name="connsiteY0" fmla="*/ 15112 h 15155"/>
                <a:gd name="connsiteX1" fmla="*/ -232 w 16097"/>
                <a:gd name="connsiteY1" fmla="*/ 7501 h 15155"/>
                <a:gd name="connsiteX2" fmla="*/ -232 w 16097"/>
                <a:gd name="connsiteY2" fmla="*/ 7492 h 15155"/>
                <a:gd name="connsiteX3" fmla="*/ 7845 w 16097"/>
                <a:gd name="connsiteY3" fmla="*/ -33 h 15155"/>
                <a:gd name="connsiteX4" fmla="*/ 7959 w 16097"/>
                <a:gd name="connsiteY4" fmla="*/ -33 h 15155"/>
                <a:gd name="connsiteX5" fmla="*/ 15865 w 16097"/>
                <a:gd name="connsiteY5" fmla="*/ 7682 h 15155"/>
                <a:gd name="connsiteX6" fmla="*/ 7883 w 16097"/>
                <a:gd name="connsiteY6" fmla="*/ 15112 h 15155"/>
                <a:gd name="connsiteX7" fmla="*/ 7768 w 16097"/>
                <a:gd name="connsiteY7" fmla="*/ 15112 h 1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97" h="15155">
                  <a:moveTo>
                    <a:pt x="7768" y="15112"/>
                  </a:moveTo>
                  <a:cubicBezTo>
                    <a:pt x="3454" y="15216"/>
                    <a:pt x="-128" y="11806"/>
                    <a:pt x="-232" y="7501"/>
                  </a:cubicBezTo>
                  <a:cubicBezTo>
                    <a:pt x="-232" y="7492"/>
                    <a:pt x="-232" y="7492"/>
                    <a:pt x="-232" y="7492"/>
                  </a:cubicBezTo>
                  <a:cubicBezTo>
                    <a:pt x="-80" y="3177"/>
                    <a:pt x="3539" y="-195"/>
                    <a:pt x="7845" y="-33"/>
                  </a:cubicBezTo>
                  <a:cubicBezTo>
                    <a:pt x="7883" y="-33"/>
                    <a:pt x="7921" y="-33"/>
                    <a:pt x="7959" y="-33"/>
                  </a:cubicBezTo>
                  <a:cubicBezTo>
                    <a:pt x="12255" y="-33"/>
                    <a:pt x="15760" y="3386"/>
                    <a:pt x="15865" y="7682"/>
                  </a:cubicBezTo>
                  <a:cubicBezTo>
                    <a:pt x="15712" y="11940"/>
                    <a:pt x="12141" y="15274"/>
                    <a:pt x="7883" y="15112"/>
                  </a:cubicBezTo>
                  <a:cubicBezTo>
                    <a:pt x="7845" y="15112"/>
                    <a:pt x="7807" y="15112"/>
                    <a:pt x="7768" y="15112"/>
                  </a:cubicBezTo>
                  <a:close/>
                </a:path>
              </a:pathLst>
            </a:custGeom>
            <a:solidFill>
              <a:srgbClr val="F15A29"/>
            </a:solidFill>
            <a:ln w="9525" cap="flat">
              <a:noFill/>
              <a:prstDash val="solid"/>
              <a:miter/>
            </a:ln>
          </p:spPr>
          <p:txBody>
            <a:bodyPr rtlCol="0" anchor="ctr"/>
            <a:lstStyle/>
            <a:p>
              <a:endParaRPr lang="en-IN"/>
            </a:p>
          </p:txBody>
        </p:sp>
        <p:sp>
          <p:nvSpPr>
            <p:cNvPr id="544" name="Freeform: Shape 543">
              <a:extLst>
                <a:ext uri="{FF2B5EF4-FFF2-40B4-BE49-F238E27FC236}">
                  <a16:creationId xmlns:a16="http://schemas.microsoft.com/office/drawing/2014/main" xmlns="" id="{28DC977E-2ECB-07C3-E2C7-F969DE056C4E}"/>
                </a:ext>
              </a:extLst>
            </p:cNvPr>
            <p:cNvSpPr/>
            <p:nvPr/>
          </p:nvSpPr>
          <p:spPr>
            <a:xfrm>
              <a:off x="5910929" y="4324254"/>
              <a:ext cx="14858" cy="14858"/>
            </a:xfrm>
            <a:custGeom>
              <a:avLst/>
              <a:gdLst>
                <a:gd name="connsiteX0" fmla="*/ 7197 w 14858"/>
                <a:gd name="connsiteY0" fmla="*/ 14820 h 14858"/>
                <a:gd name="connsiteX1" fmla="*/ -232 w 14858"/>
                <a:gd name="connsiteY1" fmla="*/ 7391 h 14858"/>
                <a:gd name="connsiteX2" fmla="*/ 7197 w 14858"/>
                <a:gd name="connsiteY2" fmla="*/ -39 h 14858"/>
                <a:gd name="connsiteX3" fmla="*/ 14626 w 14858"/>
                <a:gd name="connsiteY3" fmla="*/ 7391 h 14858"/>
                <a:gd name="connsiteX4" fmla="*/ 7197 w 14858"/>
                <a:gd name="connsiteY4" fmla="*/ 14820 h 1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8">
                  <a:moveTo>
                    <a:pt x="7197" y="14820"/>
                  </a:moveTo>
                  <a:cubicBezTo>
                    <a:pt x="3092" y="14820"/>
                    <a:pt x="-232" y="11496"/>
                    <a:pt x="-232" y="7391"/>
                  </a:cubicBezTo>
                  <a:cubicBezTo>
                    <a:pt x="-232" y="3286"/>
                    <a:pt x="3092" y="-39"/>
                    <a:pt x="7197" y="-39"/>
                  </a:cubicBezTo>
                  <a:cubicBezTo>
                    <a:pt x="11302" y="-39"/>
                    <a:pt x="14626" y="3286"/>
                    <a:pt x="14626" y="7391"/>
                  </a:cubicBezTo>
                  <a:cubicBezTo>
                    <a:pt x="14626" y="11496"/>
                    <a:pt x="11302" y="14820"/>
                    <a:pt x="7197" y="14820"/>
                  </a:cubicBezTo>
                  <a:close/>
                </a:path>
              </a:pathLst>
            </a:custGeom>
            <a:solidFill>
              <a:srgbClr val="F15A29"/>
            </a:solidFill>
            <a:ln w="9525" cap="flat">
              <a:noFill/>
              <a:prstDash val="solid"/>
              <a:miter/>
            </a:ln>
          </p:spPr>
          <p:txBody>
            <a:bodyPr rtlCol="0" anchor="ctr"/>
            <a:lstStyle/>
            <a:p>
              <a:endParaRPr lang="en-IN"/>
            </a:p>
          </p:txBody>
        </p:sp>
        <p:sp>
          <p:nvSpPr>
            <p:cNvPr id="545" name="Freeform: Shape 544">
              <a:extLst>
                <a:ext uri="{FF2B5EF4-FFF2-40B4-BE49-F238E27FC236}">
                  <a16:creationId xmlns:a16="http://schemas.microsoft.com/office/drawing/2014/main" xmlns="" id="{6C0691F9-2651-F847-7306-E471F7DE6E81}"/>
                </a:ext>
              </a:extLst>
            </p:cNvPr>
            <p:cNvSpPr/>
            <p:nvPr/>
          </p:nvSpPr>
          <p:spPr>
            <a:xfrm>
              <a:off x="5898927" y="4330538"/>
              <a:ext cx="6096" cy="5822"/>
            </a:xfrm>
            <a:custGeom>
              <a:avLst/>
              <a:gdLst>
                <a:gd name="connsiteX0" fmla="*/ 2720 w 6096"/>
                <a:gd name="connsiteY0" fmla="*/ 5774 h 5822"/>
                <a:gd name="connsiteX1" fmla="*/ -232 w 6096"/>
                <a:gd name="connsiteY1" fmla="*/ 2821 h 5822"/>
                <a:gd name="connsiteX2" fmla="*/ 2806 w 6096"/>
                <a:gd name="connsiteY2" fmla="*/ -37 h 5822"/>
                <a:gd name="connsiteX3" fmla="*/ 2911 w 6096"/>
                <a:gd name="connsiteY3" fmla="*/ -37 h 5822"/>
                <a:gd name="connsiteX4" fmla="*/ 5864 w 6096"/>
                <a:gd name="connsiteY4" fmla="*/ 2916 h 5822"/>
                <a:gd name="connsiteX5" fmla="*/ 2825 w 6096"/>
                <a:gd name="connsiteY5" fmla="*/ 5783 h 5822"/>
                <a:gd name="connsiteX6" fmla="*/ 2720 w 6096"/>
                <a:gd name="connsiteY6" fmla="*/ 5774 h 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 h="5822">
                  <a:moveTo>
                    <a:pt x="2720" y="5774"/>
                  </a:moveTo>
                  <a:cubicBezTo>
                    <a:pt x="1130" y="5678"/>
                    <a:pt x="-137" y="4411"/>
                    <a:pt x="-232" y="2821"/>
                  </a:cubicBezTo>
                  <a:cubicBezTo>
                    <a:pt x="-185" y="1192"/>
                    <a:pt x="1177" y="-94"/>
                    <a:pt x="2806" y="-37"/>
                  </a:cubicBezTo>
                  <a:cubicBezTo>
                    <a:pt x="2844" y="-37"/>
                    <a:pt x="2873" y="-37"/>
                    <a:pt x="2911" y="-37"/>
                  </a:cubicBezTo>
                  <a:cubicBezTo>
                    <a:pt x="4540" y="-37"/>
                    <a:pt x="5864" y="1287"/>
                    <a:pt x="5864" y="2916"/>
                  </a:cubicBezTo>
                  <a:cubicBezTo>
                    <a:pt x="5816" y="4545"/>
                    <a:pt x="4454" y="5831"/>
                    <a:pt x="2825" y="5783"/>
                  </a:cubicBezTo>
                  <a:cubicBezTo>
                    <a:pt x="2787" y="5774"/>
                    <a:pt x="2759" y="5774"/>
                    <a:pt x="2720" y="5774"/>
                  </a:cubicBezTo>
                  <a:close/>
                </a:path>
              </a:pathLst>
            </a:custGeom>
            <a:solidFill>
              <a:srgbClr val="F15A29"/>
            </a:solidFill>
            <a:ln w="9525" cap="flat">
              <a:noFill/>
              <a:prstDash val="solid"/>
              <a:miter/>
            </a:ln>
          </p:spPr>
          <p:txBody>
            <a:bodyPr rtlCol="0" anchor="ctr"/>
            <a:lstStyle/>
            <a:p>
              <a:endParaRPr lang="en-IN"/>
            </a:p>
          </p:txBody>
        </p:sp>
        <p:sp>
          <p:nvSpPr>
            <p:cNvPr id="546" name="Freeform: Shape 545">
              <a:extLst>
                <a:ext uri="{FF2B5EF4-FFF2-40B4-BE49-F238E27FC236}">
                  <a16:creationId xmlns:a16="http://schemas.microsoft.com/office/drawing/2014/main" xmlns="" id="{6A6C1BA9-D136-E978-F30C-4967F75B1BD8}"/>
                </a:ext>
              </a:extLst>
            </p:cNvPr>
            <p:cNvSpPr/>
            <p:nvPr/>
          </p:nvSpPr>
          <p:spPr>
            <a:xfrm>
              <a:off x="5998561" y="4355643"/>
              <a:ext cx="11048" cy="11011"/>
            </a:xfrm>
            <a:custGeom>
              <a:avLst/>
              <a:gdLst>
                <a:gd name="connsiteX0" fmla="*/ 4528 w 11048"/>
                <a:gd name="connsiteY0" fmla="*/ 10959 h 11011"/>
                <a:gd name="connsiteX1" fmla="*/ -177 w 11048"/>
                <a:gd name="connsiteY1" fmla="*/ 4720 h 11011"/>
                <a:gd name="connsiteX2" fmla="*/ 6052 w 11048"/>
                <a:gd name="connsiteY2" fmla="*/ 14 h 11011"/>
                <a:gd name="connsiteX3" fmla="*/ 10815 w 11048"/>
                <a:gd name="connsiteY3" fmla="*/ 5625 h 11011"/>
                <a:gd name="connsiteX4" fmla="*/ 4528 w 11048"/>
                <a:gd name="connsiteY4" fmla="*/ 10959 h 11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8" h="11011">
                  <a:moveTo>
                    <a:pt x="4528" y="10959"/>
                  </a:moveTo>
                  <a:cubicBezTo>
                    <a:pt x="1509" y="10540"/>
                    <a:pt x="-606" y="7749"/>
                    <a:pt x="-177" y="4720"/>
                  </a:cubicBezTo>
                  <a:cubicBezTo>
                    <a:pt x="242" y="1700"/>
                    <a:pt x="3033" y="-404"/>
                    <a:pt x="6052" y="14"/>
                  </a:cubicBezTo>
                  <a:cubicBezTo>
                    <a:pt x="8833" y="405"/>
                    <a:pt x="10881" y="2815"/>
                    <a:pt x="10815" y="5625"/>
                  </a:cubicBezTo>
                  <a:cubicBezTo>
                    <a:pt x="10510" y="8816"/>
                    <a:pt x="7719" y="11178"/>
                    <a:pt x="4528" y="10959"/>
                  </a:cubicBezTo>
                  <a:close/>
                </a:path>
              </a:pathLst>
            </a:custGeom>
            <a:solidFill>
              <a:srgbClr val="F15A29"/>
            </a:solidFill>
            <a:ln w="9525" cap="flat">
              <a:noFill/>
              <a:prstDash val="solid"/>
              <a:miter/>
            </a:ln>
          </p:spPr>
          <p:txBody>
            <a:bodyPr rtlCol="0" anchor="ctr"/>
            <a:lstStyle/>
            <a:p>
              <a:endParaRPr lang="en-IN"/>
            </a:p>
          </p:txBody>
        </p:sp>
        <p:sp>
          <p:nvSpPr>
            <p:cNvPr id="547" name="Freeform: Shape 546">
              <a:extLst>
                <a:ext uri="{FF2B5EF4-FFF2-40B4-BE49-F238E27FC236}">
                  <a16:creationId xmlns:a16="http://schemas.microsoft.com/office/drawing/2014/main" xmlns="" id="{FBBF69A4-F488-5BD1-AD89-01C3E77E59A8}"/>
                </a:ext>
              </a:extLst>
            </p:cNvPr>
            <p:cNvSpPr/>
            <p:nvPr/>
          </p:nvSpPr>
          <p:spPr>
            <a:xfrm>
              <a:off x="5991227" y="4331543"/>
              <a:ext cx="13905" cy="13879"/>
            </a:xfrm>
            <a:custGeom>
              <a:avLst/>
              <a:gdLst>
                <a:gd name="connsiteX0" fmla="*/ 5861 w 13905"/>
                <a:gd name="connsiteY0" fmla="*/ 13817 h 13879"/>
                <a:gd name="connsiteX1" fmla="*/ -178 w 13905"/>
                <a:gd name="connsiteY1" fmla="*/ 6055 h 13879"/>
                <a:gd name="connsiteX2" fmla="*/ 7575 w 13905"/>
                <a:gd name="connsiteY2" fmla="*/ 16 h 13879"/>
                <a:gd name="connsiteX3" fmla="*/ 13671 w 13905"/>
                <a:gd name="connsiteY3" fmla="*/ 7055 h 13879"/>
                <a:gd name="connsiteX4" fmla="*/ 5994 w 13905"/>
                <a:gd name="connsiteY4" fmla="*/ 13827 h 13879"/>
                <a:gd name="connsiteX5" fmla="*/ 5861 w 13905"/>
                <a:gd name="connsiteY5" fmla="*/ 13817 h 13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5" h="13879">
                  <a:moveTo>
                    <a:pt x="5861" y="13817"/>
                  </a:moveTo>
                  <a:cubicBezTo>
                    <a:pt x="2051" y="13341"/>
                    <a:pt x="-654" y="9874"/>
                    <a:pt x="-178" y="6055"/>
                  </a:cubicBezTo>
                  <a:cubicBezTo>
                    <a:pt x="298" y="2245"/>
                    <a:pt x="3765" y="-460"/>
                    <a:pt x="7575" y="16"/>
                  </a:cubicBezTo>
                  <a:cubicBezTo>
                    <a:pt x="11109" y="454"/>
                    <a:pt x="13738" y="3493"/>
                    <a:pt x="13671" y="7055"/>
                  </a:cubicBezTo>
                  <a:cubicBezTo>
                    <a:pt x="13424" y="11046"/>
                    <a:pt x="9985" y="14075"/>
                    <a:pt x="5994" y="13827"/>
                  </a:cubicBezTo>
                  <a:cubicBezTo>
                    <a:pt x="5946" y="13827"/>
                    <a:pt x="5908" y="13817"/>
                    <a:pt x="5861" y="13817"/>
                  </a:cubicBezTo>
                  <a:close/>
                </a:path>
              </a:pathLst>
            </a:custGeom>
            <a:solidFill>
              <a:srgbClr val="F15A29"/>
            </a:solidFill>
            <a:ln w="9525" cap="flat">
              <a:noFill/>
              <a:prstDash val="solid"/>
              <a:miter/>
            </a:ln>
          </p:spPr>
          <p:txBody>
            <a:bodyPr rtlCol="0" anchor="ctr"/>
            <a:lstStyle/>
            <a:p>
              <a:endParaRPr lang="en-IN"/>
            </a:p>
          </p:txBody>
        </p:sp>
        <p:sp>
          <p:nvSpPr>
            <p:cNvPr id="548" name="Freeform: Shape 547">
              <a:extLst>
                <a:ext uri="{FF2B5EF4-FFF2-40B4-BE49-F238E27FC236}">
                  <a16:creationId xmlns:a16="http://schemas.microsoft.com/office/drawing/2014/main" xmlns="" id="{CB8D0CEB-A561-0878-94EE-9E84C02AC2F8}"/>
                </a:ext>
              </a:extLst>
            </p:cNvPr>
            <p:cNvSpPr/>
            <p:nvPr/>
          </p:nvSpPr>
          <p:spPr>
            <a:xfrm>
              <a:off x="5867019" y="4343159"/>
              <a:ext cx="11269" cy="10291"/>
            </a:xfrm>
            <a:custGeom>
              <a:avLst/>
              <a:gdLst>
                <a:gd name="connsiteX0" fmla="*/ 5006 w 11269"/>
                <a:gd name="connsiteY0" fmla="*/ 10202 h 10291"/>
                <a:gd name="connsiteX1" fmla="*/ -232 w 11269"/>
                <a:gd name="connsiteY1" fmla="*/ 5345 h 10291"/>
                <a:gd name="connsiteX2" fmla="*/ -232 w 11269"/>
                <a:gd name="connsiteY2" fmla="*/ 5059 h 10291"/>
                <a:gd name="connsiteX3" fmla="*/ 5187 w 11269"/>
                <a:gd name="connsiteY3" fmla="*/ 11 h 10291"/>
                <a:gd name="connsiteX4" fmla="*/ 5197 w 11269"/>
                <a:gd name="connsiteY4" fmla="*/ 11 h 10291"/>
                <a:gd name="connsiteX5" fmla="*/ 10988 w 11269"/>
                <a:gd name="connsiteY5" fmla="*/ 4411 h 10291"/>
                <a:gd name="connsiteX6" fmla="*/ 6597 w 11269"/>
                <a:gd name="connsiteY6" fmla="*/ 10202 h 10291"/>
                <a:gd name="connsiteX7" fmla="*/ 5197 w 11269"/>
                <a:gd name="connsiteY7" fmla="*/ 10202 h 1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69" h="10291">
                  <a:moveTo>
                    <a:pt x="5006" y="10202"/>
                  </a:moveTo>
                  <a:cubicBezTo>
                    <a:pt x="2215" y="10307"/>
                    <a:pt x="-128" y="8136"/>
                    <a:pt x="-232" y="5345"/>
                  </a:cubicBezTo>
                  <a:cubicBezTo>
                    <a:pt x="-232" y="5250"/>
                    <a:pt x="-232" y="5154"/>
                    <a:pt x="-232" y="5059"/>
                  </a:cubicBezTo>
                  <a:cubicBezTo>
                    <a:pt x="-128" y="2163"/>
                    <a:pt x="2301" y="-94"/>
                    <a:pt x="5187" y="11"/>
                  </a:cubicBezTo>
                  <a:cubicBezTo>
                    <a:pt x="5197" y="11"/>
                    <a:pt x="5197" y="11"/>
                    <a:pt x="5197" y="11"/>
                  </a:cubicBezTo>
                  <a:cubicBezTo>
                    <a:pt x="8007" y="-380"/>
                    <a:pt x="10607" y="1592"/>
                    <a:pt x="10988" y="4411"/>
                  </a:cubicBezTo>
                  <a:cubicBezTo>
                    <a:pt x="11378" y="7221"/>
                    <a:pt x="9407" y="9812"/>
                    <a:pt x="6597" y="10202"/>
                  </a:cubicBezTo>
                  <a:cubicBezTo>
                    <a:pt x="6130" y="10269"/>
                    <a:pt x="5663" y="10269"/>
                    <a:pt x="5197" y="10202"/>
                  </a:cubicBezTo>
                  <a:close/>
                </a:path>
              </a:pathLst>
            </a:custGeom>
            <a:solidFill>
              <a:srgbClr val="F15A29"/>
            </a:solidFill>
            <a:ln w="9525" cap="flat">
              <a:noFill/>
              <a:prstDash val="solid"/>
              <a:miter/>
            </a:ln>
          </p:spPr>
          <p:txBody>
            <a:bodyPr rtlCol="0" anchor="ctr"/>
            <a:lstStyle/>
            <a:p>
              <a:endParaRPr lang="en-IN"/>
            </a:p>
          </p:txBody>
        </p:sp>
        <p:sp>
          <p:nvSpPr>
            <p:cNvPr id="549" name="Freeform: Shape 548">
              <a:extLst>
                <a:ext uri="{FF2B5EF4-FFF2-40B4-BE49-F238E27FC236}">
                  <a16:creationId xmlns:a16="http://schemas.microsoft.com/office/drawing/2014/main" xmlns="" id="{BA76046B-0B18-C71C-F7EE-2397818F68AA}"/>
                </a:ext>
              </a:extLst>
            </p:cNvPr>
            <p:cNvSpPr/>
            <p:nvPr/>
          </p:nvSpPr>
          <p:spPr>
            <a:xfrm>
              <a:off x="5880923" y="4336263"/>
              <a:ext cx="15434" cy="15430"/>
            </a:xfrm>
            <a:custGeom>
              <a:avLst/>
              <a:gdLst>
                <a:gd name="connsiteX0" fmla="*/ 7199 w 15434"/>
                <a:gd name="connsiteY0" fmla="*/ 15385 h 15430"/>
                <a:gd name="connsiteX1" fmla="*/ -230 w 15434"/>
                <a:gd name="connsiteY1" fmla="*/ 7955 h 15430"/>
                <a:gd name="connsiteX2" fmla="*/ -230 w 15434"/>
                <a:gd name="connsiteY2" fmla="*/ 7860 h 15430"/>
                <a:gd name="connsiteX3" fmla="*/ 7295 w 15434"/>
                <a:gd name="connsiteY3" fmla="*/ -36 h 15430"/>
                <a:gd name="connsiteX4" fmla="*/ 15200 w 15434"/>
                <a:gd name="connsiteY4" fmla="*/ 7488 h 15430"/>
                <a:gd name="connsiteX5" fmla="*/ 7666 w 15434"/>
                <a:gd name="connsiteY5" fmla="*/ 15385 h 15430"/>
                <a:gd name="connsiteX6" fmla="*/ 7199 w 15434"/>
                <a:gd name="connsiteY6" fmla="*/ 15385 h 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34" h="15430">
                  <a:moveTo>
                    <a:pt x="7199" y="15385"/>
                  </a:moveTo>
                  <a:cubicBezTo>
                    <a:pt x="3094" y="15385"/>
                    <a:pt x="-230" y="12060"/>
                    <a:pt x="-230" y="7955"/>
                  </a:cubicBezTo>
                  <a:cubicBezTo>
                    <a:pt x="-230" y="7927"/>
                    <a:pt x="-230" y="7889"/>
                    <a:pt x="-230" y="7860"/>
                  </a:cubicBezTo>
                  <a:cubicBezTo>
                    <a:pt x="-335" y="3602"/>
                    <a:pt x="3037" y="68"/>
                    <a:pt x="7295" y="-36"/>
                  </a:cubicBezTo>
                  <a:cubicBezTo>
                    <a:pt x="11562" y="-141"/>
                    <a:pt x="15096" y="3231"/>
                    <a:pt x="15200" y="7488"/>
                  </a:cubicBezTo>
                  <a:cubicBezTo>
                    <a:pt x="15296" y="11746"/>
                    <a:pt x="11924" y="15289"/>
                    <a:pt x="7666" y="15385"/>
                  </a:cubicBezTo>
                  <a:cubicBezTo>
                    <a:pt x="7514" y="15394"/>
                    <a:pt x="7352" y="15394"/>
                    <a:pt x="7199" y="15385"/>
                  </a:cubicBezTo>
                  <a:close/>
                </a:path>
              </a:pathLst>
            </a:custGeom>
            <a:solidFill>
              <a:srgbClr val="F15A29"/>
            </a:solidFill>
            <a:ln w="9525" cap="flat">
              <a:noFill/>
              <a:prstDash val="solid"/>
              <a:miter/>
            </a:ln>
          </p:spPr>
          <p:txBody>
            <a:bodyPr rtlCol="0" anchor="ctr"/>
            <a:lstStyle/>
            <a:p>
              <a:endParaRPr lang="en-IN"/>
            </a:p>
          </p:txBody>
        </p:sp>
        <p:sp>
          <p:nvSpPr>
            <p:cNvPr id="550" name="Freeform: Shape 549">
              <a:extLst>
                <a:ext uri="{FF2B5EF4-FFF2-40B4-BE49-F238E27FC236}">
                  <a16:creationId xmlns:a16="http://schemas.microsoft.com/office/drawing/2014/main" xmlns="" id="{A2A04384-7E79-9FB2-C961-6F35A2276B2A}"/>
                </a:ext>
              </a:extLst>
            </p:cNvPr>
            <p:cNvSpPr/>
            <p:nvPr/>
          </p:nvSpPr>
          <p:spPr>
            <a:xfrm>
              <a:off x="5877972" y="4324301"/>
              <a:ext cx="11668" cy="10670"/>
            </a:xfrm>
            <a:custGeom>
              <a:avLst/>
              <a:gdLst>
                <a:gd name="connsiteX0" fmla="*/ 5101 w 11668"/>
                <a:gd name="connsiteY0" fmla="*/ 10582 h 10670"/>
                <a:gd name="connsiteX1" fmla="*/ -232 w 11668"/>
                <a:gd name="connsiteY1" fmla="*/ 5153 h 10670"/>
                <a:gd name="connsiteX2" fmla="*/ 5387 w 11668"/>
                <a:gd name="connsiteY2" fmla="*/ 9 h 10670"/>
                <a:gd name="connsiteX3" fmla="*/ 11388 w 11668"/>
                <a:gd name="connsiteY3" fmla="*/ 4581 h 10670"/>
                <a:gd name="connsiteX4" fmla="*/ 6806 w 11668"/>
                <a:gd name="connsiteY4" fmla="*/ 10582 h 10670"/>
                <a:gd name="connsiteX5" fmla="*/ 5387 w 11668"/>
                <a:gd name="connsiteY5" fmla="*/ 10582 h 1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8" h="10670">
                  <a:moveTo>
                    <a:pt x="5101" y="10582"/>
                  </a:moveTo>
                  <a:cubicBezTo>
                    <a:pt x="2158" y="10477"/>
                    <a:pt x="-185" y="8096"/>
                    <a:pt x="-232" y="5153"/>
                  </a:cubicBezTo>
                  <a:cubicBezTo>
                    <a:pt x="-80" y="2190"/>
                    <a:pt x="2425" y="-96"/>
                    <a:pt x="5387" y="9"/>
                  </a:cubicBezTo>
                  <a:cubicBezTo>
                    <a:pt x="8311" y="-382"/>
                    <a:pt x="10988" y="1666"/>
                    <a:pt x="11388" y="4581"/>
                  </a:cubicBezTo>
                  <a:cubicBezTo>
                    <a:pt x="11778" y="7505"/>
                    <a:pt x="9731" y="10191"/>
                    <a:pt x="6806" y="10582"/>
                  </a:cubicBezTo>
                  <a:cubicBezTo>
                    <a:pt x="6340" y="10649"/>
                    <a:pt x="5863" y="10649"/>
                    <a:pt x="5387" y="10582"/>
                  </a:cubicBezTo>
                  <a:close/>
                </a:path>
              </a:pathLst>
            </a:custGeom>
            <a:solidFill>
              <a:srgbClr val="F15A29"/>
            </a:solidFill>
            <a:ln w="9525" cap="flat">
              <a:noFill/>
              <a:prstDash val="solid"/>
              <a:miter/>
            </a:ln>
          </p:spPr>
          <p:txBody>
            <a:bodyPr rtlCol="0" anchor="ctr"/>
            <a:lstStyle/>
            <a:p>
              <a:endParaRPr lang="en-IN"/>
            </a:p>
          </p:txBody>
        </p:sp>
        <p:sp>
          <p:nvSpPr>
            <p:cNvPr id="551" name="Freeform: Shape 550">
              <a:extLst>
                <a:ext uri="{FF2B5EF4-FFF2-40B4-BE49-F238E27FC236}">
                  <a16:creationId xmlns:a16="http://schemas.microsoft.com/office/drawing/2014/main" xmlns="" id="{12F2BBC5-E171-D4AC-489C-CF7575467730}"/>
                </a:ext>
              </a:extLst>
            </p:cNvPr>
            <p:cNvSpPr/>
            <p:nvPr/>
          </p:nvSpPr>
          <p:spPr>
            <a:xfrm>
              <a:off x="5601731" y="4419123"/>
              <a:ext cx="424576" cy="173069"/>
            </a:xfrm>
            <a:custGeom>
              <a:avLst/>
              <a:gdLst>
                <a:gd name="connsiteX0" fmla="*/ 9404 w 424576"/>
                <a:gd name="connsiteY0" fmla="*/ 18249 h 173069"/>
                <a:gd name="connsiteX1" fmla="*/ 396976 w 424576"/>
                <a:gd name="connsiteY1" fmla="*/ -39 h 173069"/>
                <a:gd name="connsiteX2" fmla="*/ 404501 w 424576"/>
                <a:gd name="connsiteY2" fmla="*/ 9486 h 173069"/>
                <a:gd name="connsiteX3" fmla="*/ 418122 w 424576"/>
                <a:gd name="connsiteY3" fmla="*/ 35299 h 173069"/>
                <a:gd name="connsiteX4" fmla="*/ 408597 w 424576"/>
                <a:gd name="connsiteY4" fmla="*/ 112357 h 173069"/>
                <a:gd name="connsiteX5" fmla="*/ 20834 w 424576"/>
                <a:gd name="connsiteY5" fmla="*/ 173031 h 173069"/>
                <a:gd name="connsiteX6" fmla="*/ 4641 w 424576"/>
                <a:gd name="connsiteY6" fmla="*/ 121310 h 173069"/>
                <a:gd name="connsiteX7" fmla="*/ -216 w 424576"/>
                <a:gd name="connsiteY7" fmla="*/ 71971 h 173069"/>
                <a:gd name="connsiteX8" fmla="*/ 2356 w 424576"/>
                <a:gd name="connsiteY8" fmla="*/ 46158 h 173069"/>
                <a:gd name="connsiteX9" fmla="*/ 9404 w 424576"/>
                <a:gd name="connsiteY9" fmla="*/ 18249 h 17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4576" h="173069">
                  <a:moveTo>
                    <a:pt x="9404" y="18249"/>
                  </a:moveTo>
                  <a:lnTo>
                    <a:pt x="396976" y="-39"/>
                  </a:lnTo>
                  <a:cubicBezTo>
                    <a:pt x="399682" y="2971"/>
                    <a:pt x="402196" y="6153"/>
                    <a:pt x="404501" y="9486"/>
                  </a:cubicBezTo>
                  <a:cubicBezTo>
                    <a:pt x="410178" y="17440"/>
                    <a:pt x="414759" y="26127"/>
                    <a:pt x="418122" y="35299"/>
                  </a:cubicBezTo>
                  <a:cubicBezTo>
                    <a:pt x="429047" y="60826"/>
                    <a:pt x="425409" y="90258"/>
                    <a:pt x="408597" y="112357"/>
                  </a:cubicBezTo>
                  <a:lnTo>
                    <a:pt x="20834" y="173031"/>
                  </a:lnTo>
                  <a:cubicBezTo>
                    <a:pt x="13605" y="156419"/>
                    <a:pt x="8175" y="139074"/>
                    <a:pt x="4641" y="121310"/>
                  </a:cubicBezTo>
                  <a:cubicBezTo>
                    <a:pt x="1213" y="105089"/>
                    <a:pt x="-416" y="88544"/>
                    <a:pt x="-216" y="71971"/>
                  </a:cubicBezTo>
                  <a:cubicBezTo>
                    <a:pt x="-26" y="63312"/>
                    <a:pt x="832" y="54683"/>
                    <a:pt x="2356" y="46158"/>
                  </a:cubicBezTo>
                  <a:cubicBezTo>
                    <a:pt x="3832" y="36652"/>
                    <a:pt x="6194" y="27317"/>
                    <a:pt x="9404" y="18249"/>
                  </a:cubicBezTo>
                  <a:close/>
                </a:path>
              </a:pathLst>
            </a:custGeom>
            <a:solidFill>
              <a:srgbClr val="E3F2FA"/>
            </a:solidFill>
            <a:ln w="3810" cap="flat">
              <a:solidFill>
                <a:srgbClr val="004E74"/>
              </a:solidFill>
              <a:prstDash val="solid"/>
              <a:miter/>
            </a:ln>
          </p:spPr>
          <p:txBody>
            <a:bodyPr rtlCol="0" anchor="ctr"/>
            <a:lstStyle/>
            <a:p>
              <a:endParaRPr lang="en-IN"/>
            </a:p>
          </p:txBody>
        </p:sp>
        <p:sp>
          <p:nvSpPr>
            <p:cNvPr id="552" name="Freeform: Shape 551">
              <a:extLst>
                <a:ext uri="{FF2B5EF4-FFF2-40B4-BE49-F238E27FC236}">
                  <a16:creationId xmlns:a16="http://schemas.microsoft.com/office/drawing/2014/main" xmlns="" id="{8020396D-02D5-9E93-E821-E0A0F77D0A51}"/>
                </a:ext>
              </a:extLst>
            </p:cNvPr>
            <p:cNvSpPr/>
            <p:nvPr/>
          </p:nvSpPr>
          <p:spPr>
            <a:xfrm>
              <a:off x="5713156" y="4450940"/>
              <a:ext cx="159212" cy="93675"/>
            </a:xfrm>
            <a:custGeom>
              <a:avLst/>
              <a:gdLst>
                <a:gd name="connsiteX0" fmla="*/ 158868 w 159212"/>
                <a:gd name="connsiteY0" fmla="*/ 38057 h 93675"/>
                <a:gd name="connsiteX1" fmla="*/ 84383 w 159212"/>
                <a:gd name="connsiteY1" fmla="*/ 91683 h 93675"/>
                <a:gd name="connsiteX2" fmla="*/ -9 w 159212"/>
                <a:gd name="connsiteY2" fmla="*/ 53583 h 93675"/>
                <a:gd name="connsiteX3" fmla="*/ 75525 w 159212"/>
                <a:gd name="connsiteY3" fmla="*/ 338 h 93675"/>
                <a:gd name="connsiteX4" fmla="*/ 158868 w 159212"/>
                <a:gd name="connsiteY4" fmla="*/ 38057 h 9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12" h="93675">
                  <a:moveTo>
                    <a:pt x="158868" y="38057"/>
                  </a:moveTo>
                  <a:cubicBezTo>
                    <a:pt x="161154" y="62060"/>
                    <a:pt x="128102" y="85682"/>
                    <a:pt x="84383" y="91683"/>
                  </a:cubicBezTo>
                  <a:cubicBezTo>
                    <a:pt x="17136" y="100160"/>
                    <a:pt x="2468" y="79872"/>
                    <a:pt x="-9" y="53583"/>
                  </a:cubicBezTo>
                  <a:cubicBezTo>
                    <a:pt x="-2485" y="27294"/>
                    <a:pt x="15136" y="4815"/>
                    <a:pt x="75525" y="338"/>
                  </a:cubicBezTo>
                  <a:cubicBezTo>
                    <a:pt x="119149" y="-2805"/>
                    <a:pt x="156106" y="14054"/>
                    <a:pt x="158868" y="38057"/>
                  </a:cubicBezTo>
                  <a:close/>
                </a:path>
              </a:pathLst>
            </a:custGeom>
            <a:solidFill>
              <a:srgbClr val="A4D7EF"/>
            </a:solidFill>
            <a:ln w="3810" cap="flat">
              <a:solidFill>
                <a:srgbClr val="004E74"/>
              </a:solidFill>
              <a:prstDash val="solid"/>
              <a:miter/>
            </a:ln>
          </p:spPr>
          <p:txBody>
            <a:bodyPr rtlCol="0" anchor="ctr"/>
            <a:lstStyle/>
            <a:p>
              <a:endParaRPr lang="en-IN"/>
            </a:p>
          </p:txBody>
        </p:sp>
        <p:sp>
          <p:nvSpPr>
            <p:cNvPr id="553" name="Freeform: Shape 552">
              <a:extLst>
                <a:ext uri="{FF2B5EF4-FFF2-40B4-BE49-F238E27FC236}">
                  <a16:creationId xmlns:a16="http://schemas.microsoft.com/office/drawing/2014/main" xmlns="" id="{C5D1389F-45DC-C08E-B392-8C53E198495D}"/>
                </a:ext>
              </a:extLst>
            </p:cNvPr>
            <p:cNvSpPr/>
            <p:nvPr/>
          </p:nvSpPr>
          <p:spPr>
            <a:xfrm>
              <a:off x="5623095" y="4534661"/>
              <a:ext cx="421606" cy="226599"/>
            </a:xfrm>
            <a:custGeom>
              <a:avLst/>
              <a:gdLst>
                <a:gd name="connsiteX0" fmla="*/ 4138 w 421606"/>
                <a:gd name="connsiteY0" fmla="*/ 61302 h 226599"/>
                <a:gd name="connsiteX1" fmla="*/ 387233 w 421606"/>
                <a:gd name="connsiteY1" fmla="*/ -39 h 226599"/>
                <a:gd name="connsiteX2" fmla="*/ 411903 w 421606"/>
                <a:gd name="connsiteY2" fmla="*/ 29870 h 226599"/>
                <a:gd name="connsiteX3" fmla="*/ 410570 w 421606"/>
                <a:gd name="connsiteY3" fmla="*/ 95878 h 226599"/>
                <a:gd name="connsiteX4" fmla="*/ 40523 w 421606"/>
                <a:gd name="connsiteY4" fmla="*/ 226561 h 226599"/>
                <a:gd name="connsiteX5" fmla="*/ 13853 w 421606"/>
                <a:gd name="connsiteY5" fmla="*/ 171888 h 226599"/>
                <a:gd name="connsiteX6" fmla="*/ 4138 w 421606"/>
                <a:gd name="connsiteY6" fmla="*/ 61302 h 22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606" h="226599">
                  <a:moveTo>
                    <a:pt x="4138" y="61302"/>
                  </a:moveTo>
                  <a:lnTo>
                    <a:pt x="387233" y="-39"/>
                  </a:lnTo>
                  <a:cubicBezTo>
                    <a:pt x="396930" y="8610"/>
                    <a:pt x="405254" y="18697"/>
                    <a:pt x="411903" y="29870"/>
                  </a:cubicBezTo>
                  <a:cubicBezTo>
                    <a:pt x="425000" y="50073"/>
                    <a:pt x="424476" y="76219"/>
                    <a:pt x="410570" y="95878"/>
                  </a:cubicBezTo>
                  <a:lnTo>
                    <a:pt x="40523" y="226561"/>
                  </a:lnTo>
                  <a:cubicBezTo>
                    <a:pt x="29655" y="209369"/>
                    <a:pt x="20711" y="191033"/>
                    <a:pt x="13853" y="171888"/>
                  </a:cubicBezTo>
                  <a:cubicBezTo>
                    <a:pt x="2137" y="139598"/>
                    <a:pt x="-5482" y="97688"/>
                    <a:pt x="4138" y="61302"/>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554" name="Freeform: Shape 553">
              <a:extLst>
                <a:ext uri="{FF2B5EF4-FFF2-40B4-BE49-F238E27FC236}">
                  <a16:creationId xmlns:a16="http://schemas.microsoft.com/office/drawing/2014/main" xmlns="" id="{ED39D9B1-BC05-14D5-BE1A-45D4BA6B1960}"/>
                </a:ext>
              </a:extLst>
            </p:cNvPr>
            <p:cNvSpPr/>
            <p:nvPr/>
          </p:nvSpPr>
          <p:spPr>
            <a:xfrm>
              <a:off x="5701365" y="4608910"/>
              <a:ext cx="117976" cy="77056"/>
            </a:xfrm>
            <a:custGeom>
              <a:avLst/>
              <a:gdLst>
                <a:gd name="connsiteX0" fmla="*/ 117225 w 117976"/>
                <a:gd name="connsiteY0" fmla="*/ 22677 h 77056"/>
                <a:gd name="connsiteX1" fmla="*/ 68171 w 117976"/>
                <a:gd name="connsiteY1" fmla="*/ 71254 h 77056"/>
                <a:gd name="connsiteX2" fmla="*/ 829 w 117976"/>
                <a:gd name="connsiteY2" fmla="*/ 50394 h 77056"/>
                <a:gd name="connsiteX3" fmla="*/ 51502 w 117976"/>
                <a:gd name="connsiteY3" fmla="*/ 1817 h 77056"/>
                <a:gd name="connsiteX4" fmla="*/ 117225 w 117976"/>
                <a:gd name="connsiteY4" fmla="*/ 22677 h 77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976" h="77056">
                  <a:moveTo>
                    <a:pt x="117225" y="22677"/>
                  </a:moveTo>
                  <a:cubicBezTo>
                    <a:pt x="121416" y="40203"/>
                    <a:pt x="99794" y="61920"/>
                    <a:pt x="68171" y="71254"/>
                  </a:cubicBezTo>
                  <a:cubicBezTo>
                    <a:pt x="19308" y="85542"/>
                    <a:pt x="5687" y="71254"/>
                    <a:pt x="829" y="50394"/>
                  </a:cubicBezTo>
                  <a:cubicBezTo>
                    <a:pt x="-4028" y="29535"/>
                    <a:pt x="6925" y="10390"/>
                    <a:pt x="51502" y="1817"/>
                  </a:cubicBezTo>
                  <a:cubicBezTo>
                    <a:pt x="83983" y="-4279"/>
                    <a:pt x="113510" y="5151"/>
                    <a:pt x="117225" y="22677"/>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555" name="Freeform: Shape 554">
              <a:extLst>
                <a:ext uri="{FF2B5EF4-FFF2-40B4-BE49-F238E27FC236}">
                  <a16:creationId xmlns:a16="http://schemas.microsoft.com/office/drawing/2014/main" xmlns="" id="{8B9AF9A1-8405-A708-0765-52904980E9C4}"/>
                </a:ext>
              </a:extLst>
            </p:cNvPr>
            <p:cNvSpPr/>
            <p:nvPr/>
          </p:nvSpPr>
          <p:spPr>
            <a:xfrm>
              <a:off x="6023449" y="4598326"/>
              <a:ext cx="15244" cy="11486"/>
            </a:xfrm>
            <a:custGeom>
              <a:avLst/>
              <a:gdLst>
                <a:gd name="connsiteX0" fmla="*/ 8881 w 15244"/>
                <a:gd name="connsiteY0" fmla="*/ 10972 h 11486"/>
                <a:gd name="connsiteX1" fmla="*/ -72 w 15244"/>
                <a:gd name="connsiteY1" fmla="*/ 7924 h 11486"/>
                <a:gd name="connsiteX2" fmla="*/ 5928 w 15244"/>
                <a:gd name="connsiteY2" fmla="*/ 495 h 11486"/>
                <a:gd name="connsiteX3" fmla="*/ 14882 w 15244"/>
                <a:gd name="connsiteY3" fmla="*/ 3638 h 11486"/>
                <a:gd name="connsiteX4" fmla="*/ 8881 w 15244"/>
                <a:gd name="connsiteY4" fmla="*/ 10972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4" h="11486">
                  <a:moveTo>
                    <a:pt x="8881" y="10972"/>
                  </a:moveTo>
                  <a:cubicBezTo>
                    <a:pt x="4785" y="12211"/>
                    <a:pt x="785" y="10972"/>
                    <a:pt x="-72" y="7924"/>
                  </a:cubicBezTo>
                  <a:cubicBezTo>
                    <a:pt x="-930" y="4876"/>
                    <a:pt x="1737" y="1543"/>
                    <a:pt x="5928" y="495"/>
                  </a:cubicBezTo>
                  <a:cubicBezTo>
                    <a:pt x="9281" y="-877"/>
                    <a:pt x="13129" y="476"/>
                    <a:pt x="14882" y="3638"/>
                  </a:cubicBezTo>
                  <a:cubicBezTo>
                    <a:pt x="15644" y="6495"/>
                    <a:pt x="12977" y="9734"/>
                    <a:pt x="8881" y="10972"/>
                  </a:cubicBezTo>
                  <a:close/>
                </a:path>
              </a:pathLst>
            </a:custGeom>
            <a:solidFill>
              <a:srgbClr val="F15A29"/>
            </a:solidFill>
            <a:ln w="9525" cap="flat">
              <a:noFill/>
              <a:prstDash val="solid"/>
              <a:miter/>
            </a:ln>
          </p:spPr>
          <p:txBody>
            <a:bodyPr rtlCol="0" anchor="ctr"/>
            <a:lstStyle/>
            <a:p>
              <a:endParaRPr lang="en-IN"/>
            </a:p>
          </p:txBody>
        </p:sp>
        <p:sp>
          <p:nvSpPr>
            <p:cNvPr id="556" name="Freeform: Shape 555">
              <a:extLst>
                <a:ext uri="{FF2B5EF4-FFF2-40B4-BE49-F238E27FC236}">
                  <a16:creationId xmlns:a16="http://schemas.microsoft.com/office/drawing/2014/main" xmlns="" id="{3C4051B5-3192-7E2B-287F-2D2EE9764B0F}"/>
                </a:ext>
              </a:extLst>
            </p:cNvPr>
            <p:cNvSpPr/>
            <p:nvPr/>
          </p:nvSpPr>
          <p:spPr>
            <a:xfrm>
              <a:off x="6014944" y="4613304"/>
              <a:ext cx="15962" cy="12107"/>
            </a:xfrm>
            <a:custGeom>
              <a:avLst/>
              <a:gdLst>
                <a:gd name="connsiteX0" fmla="*/ 9481 w 15962"/>
                <a:gd name="connsiteY0" fmla="*/ 11234 h 12107"/>
                <a:gd name="connsiteX1" fmla="*/ -44 w 15962"/>
                <a:gd name="connsiteY1" fmla="*/ 8377 h 12107"/>
                <a:gd name="connsiteX2" fmla="*/ 5862 w 15962"/>
                <a:gd name="connsiteY2" fmla="*/ 662 h 12107"/>
                <a:gd name="connsiteX3" fmla="*/ 15387 w 15962"/>
                <a:gd name="connsiteY3" fmla="*/ 3710 h 12107"/>
                <a:gd name="connsiteX4" fmla="*/ 9481 w 15962"/>
                <a:gd name="connsiteY4" fmla="*/ 11234 h 12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2" h="12107">
                  <a:moveTo>
                    <a:pt x="9481" y="11234"/>
                  </a:moveTo>
                  <a:cubicBezTo>
                    <a:pt x="6061" y="13063"/>
                    <a:pt x="1804" y="11787"/>
                    <a:pt x="-44" y="8377"/>
                  </a:cubicBezTo>
                  <a:cubicBezTo>
                    <a:pt x="-997" y="5519"/>
                    <a:pt x="1766" y="1900"/>
                    <a:pt x="5862" y="662"/>
                  </a:cubicBezTo>
                  <a:cubicBezTo>
                    <a:pt x="9348" y="-976"/>
                    <a:pt x="13501" y="347"/>
                    <a:pt x="15387" y="3710"/>
                  </a:cubicBezTo>
                  <a:cubicBezTo>
                    <a:pt x="16720" y="6472"/>
                    <a:pt x="14053" y="9901"/>
                    <a:pt x="9481" y="11234"/>
                  </a:cubicBezTo>
                  <a:close/>
                </a:path>
              </a:pathLst>
            </a:custGeom>
            <a:solidFill>
              <a:srgbClr val="F15A29"/>
            </a:solidFill>
            <a:ln w="9525" cap="flat">
              <a:noFill/>
              <a:prstDash val="solid"/>
              <a:miter/>
            </a:ln>
          </p:spPr>
          <p:txBody>
            <a:bodyPr rtlCol="0" anchor="ctr"/>
            <a:lstStyle/>
            <a:p>
              <a:endParaRPr lang="en-IN"/>
            </a:p>
          </p:txBody>
        </p:sp>
        <p:sp>
          <p:nvSpPr>
            <p:cNvPr id="557" name="Freeform: Shape 556">
              <a:extLst>
                <a:ext uri="{FF2B5EF4-FFF2-40B4-BE49-F238E27FC236}">
                  <a16:creationId xmlns:a16="http://schemas.microsoft.com/office/drawing/2014/main" xmlns="" id="{1FAAD363-4652-E210-1BE8-6F131914FEAA}"/>
                </a:ext>
              </a:extLst>
            </p:cNvPr>
            <p:cNvSpPr/>
            <p:nvPr/>
          </p:nvSpPr>
          <p:spPr>
            <a:xfrm>
              <a:off x="6001156" y="4605912"/>
              <a:ext cx="14617" cy="11567"/>
            </a:xfrm>
            <a:custGeom>
              <a:avLst/>
              <a:gdLst>
                <a:gd name="connsiteX0" fmla="*/ 8600 w 14617"/>
                <a:gd name="connsiteY0" fmla="*/ 11006 h 11567"/>
                <a:gd name="connsiteX1" fmla="*/ -67 w 14617"/>
                <a:gd name="connsiteY1" fmla="*/ 7768 h 11567"/>
                <a:gd name="connsiteX2" fmla="*/ 5553 w 14617"/>
                <a:gd name="connsiteY2" fmla="*/ 433 h 11567"/>
                <a:gd name="connsiteX3" fmla="*/ 14220 w 14617"/>
                <a:gd name="connsiteY3" fmla="*/ 3672 h 11567"/>
                <a:gd name="connsiteX4" fmla="*/ 8600 w 14617"/>
                <a:gd name="connsiteY4" fmla="*/ 11006 h 11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1567">
                  <a:moveTo>
                    <a:pt x="8600" y="11006"/>
                  </a:moveTo>
                  <a:cubicBezTo>
                    <a:pt x="5305" y="12377"/>
                    <a:pt x="1514" y="10968"/>
                    <a:pt x="-67" y="7768"/>
                  </a:cubicBezTo>
                  <a:cubicBezTo>
                    <a:pt x="-925" y="4910"/>
                    <a:pt x="1647" y="1576"/>
                    <a:pt x="5553" y="433"/>
                  </a:cubicBezTo>
                  <a:cubicBezTo>
                    <a:pt x="8848" y="-843"/>
                    <a:pt x="12572" y="548"/>
                    <a:pt x="14220" y="3672"/>
                  </a:cubicBezTo>
                  <a:cubicBezTo>
                    <a:pt x="15078" y="6529"/>
                    <a:pt x="12506" y="9768"/>
                    <a:pt x="8600" y="11006"/>
                  </a:cubicBezTo>
                  <a:close/>
                </a:path>
              </a:pathLst>
            </a:custGeom>
            <a:solidFill>
              <a:srgbClr val="F15A29"/>
            </a:solidFill>
            <a:ln w="9525" cap="flat">
              <a:noFill/>
              <a:prstDash val="solid"/>
              <a:miter/>
            </a:ln>
          </p:spPr>
          <p:txBody>
            <a:bodyPr rtlCol="0" anchor="ctr"/>
            <a:lstStyle/>
            <a:p>
              <a:endParaRPr lang="en-IN"/>
            </a:p>
          </p:txBody>
        </p:sp>
        <p:sp>
          <p:nvSpPr>
            <p:cNvPr id="558" name="Freeform: Shape 557">
              <a:extLst>
                <a:ext uri="{FF2B5EF4-FFF2-40B4-BE49-F238E27FC236}">
                  <a16:creationId xmlns:a16="http://schemas.microsoft.com/office/drawing/2014/main" xmlns="" id="{29903FFF-3136-6CEE-BDFA-76E533D27D45}"/>
                </a:ext>
              </a:extLst>
            </p:cNvPr>
            <p:cNvSpPr/>
            <p:nvPr/>
          </p:nvSpPr>
          <p:spPr>
            <a:xfrm>
              <a:off x="6000559" y="4544443"/>
              <a:ext cx="14580" cy="12217"/>
            </a:xfrm>
            <a:custGeom>
              <a:avLst/>
              <a:gdLst>
                <a:gd name="connsiteX0" fmla="*/ 8150 w 14580"/>
                <a:gd name="connsiteY0" fmla="*/ 11896 h 12217"/>
                <a:gd name="connsiteX1" fmla="*/ -232 w 14580"/>
                <a:gd name="connsiteY1" fmla="*/ 7420 h 12217"/>
                <a:gd name="connsiteX2" fmla="*/ 7349 w 14580"/>
                <a:gd name="connsiteY2" fmla="*/ -38 h 12217"/>
                <a:gd name="connsiteX3" fmla="*/ 14341 w 14580"/>
                <a:gd name="connsiteY3" fmla="*/ 4848 h 12217"/>
                <a:gd name="connsiteX4" fmla="*/ 8150 w 14580"/>
                <a:gd name="connsiteY4" fmla="*/ 11896 h 12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80" h="12217">
                  <a:moveTo>
                    <a:pt x="8150" y="11896"/>
                  </a:moveTo>
                  <a:cubicBezTo>
                    <a:pt x="4597" y="12954"/>
                    <a:pt x="863" y="10953"/>
                    <a:pt x="-232" y="7420"/>
                  </a:cubicBezTo>
                  <a:cubicBezTo>
                    <a:pt x="-194" y="3267"/>
                    <a:pt x="3196" y="-76"/>
                    <a:pt x="7349" y="-38"/>
                  </a:cubicBezTo>
                  <a:cubicBezTo>
                    <a:pt x="10474" y="-19"/>
                    <a:pt x="13245" y="1924"/>
                    <a:pt x="14341" y="4848"/>
                  </a:cubicBezTo>
                  <a:cubicBezTo>
                    <a:pt x="14503" y="8477"/>
                    <a:pt x="11769" y="11592"/>
                    <a:pt x="8150" y="11896"/>
                  </a:cubicBezTo>
                  <a:close/>
                </a:path>
              </a:pathLst>
            </a:custGeom>
            <a:solidFill>
              <a:srgbClr val="F15A29"/>
            </a:solidFill>
            <a:ln w="9525" cap="flat">
              <a:noFill/>
              <a:prstDash val="solid"/>
              <a:miter/>
            </a:ln>
          </p:spPr>
          <p:txBody>
            <a:bodyPr rtlCol="0" anchor="ctr"/>
            <a:lstStyle/>
            <a:p>
              <a:endParaRPr lang="en-IN"/>
            </a:p>
          </p:txBody>
        </p:sp>
        <p:sp>
          <p:nvSpPr>
            <p:cNvPr id="559" name="Freeform: Shape 558">
              <a:extLst>
                <a:ext uri="{FF2B5EF4-FFF2-40B4-BE49-F238E27FC236}">
                  <a16:creationId xmlns:a16="http://schemas.microsoft.com/office/drawing/2014/main" xmlns="" id="{36D6F6C9-2A90-7FCC-87EB-DD04F696DED0}"/>
                </a:ext>
              </a:extLst>
            </p:cNvPr>
            <p:cNvSpPr/>
            <p:nvPr/>
          </p:nvSpPr>
          <p:spPr>
            <a:xfrm>
              <a:off x="5997130" y="4584354"/>
              <a:ext cx="19212" cy="15934"/>
            </a:xfrm>
            <a:custGeom>
              <a:avLst/>
              <a:gdLst>
                <a:gd name="connsiteX0" fmla="*/ 11198 w 19212"/>
                <a:gd name="connsiteY0" fmla="*/ 14943 h 15934"/>
                <a:gd name="connsiteX1" fmla="*/ 720 w 19212"/>
                <a:gd name="connsiteY1" fmla="*/ 11895 h 15934"/>
                <a:gd name="connsiteX2" fmla="*/ 3768 w 19212"/>
                <a:gd name="connsiteY2" fmla="*/ 1418 h 15934"/>
                <a:gd name="connsiteX3" fmla="*/ 7578 w 19212"/>
                <a:gd name="connsiteY3" fmla="*/ 465 h 15934"/>
                <a:gd name="connsiteX4" fmla="*/ 18818 w 19212"/>
                <a:gd name="connsiteY4" fmla="*/ 5514 h 15934"/>
                <a:gd name="connsiteX5" fmla="*/ 11198 w 19212"/>
                <a:gd name="connsiteY5" fmla="*/ 14943 h 1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12" h="15934">
                  <a:moveTo>
                    <a:pt x="11198" y="14943"/>
                  </a:moveTo>
                  <a:cubicBezTo>
                    <a:pt x="7464" y="16991"/>
                    <a:pt x="2768" y="15629"/>
                    <a:pt x="720" y="11895"/>
                  </a:cubicBezTo>
                  <a:cubicBezTo>
                    <a:pt x="-1328" y="8161"/>
                    <a:pt x="34" y="3466"/>
                    <a:pt x="3768" y="1418"/>
                  </a:cubicBezTo>
                  <a:cubicBezTo>
                    <a:pt x="4940" y="780"/>
                    <a:pt x="6245" y="446"/>
                    <a:pt x="7578" y="465"/>
                  </a:cubicBezTo>
                  <a:cubicBezTo>
                    <a:pt x="12074" y="-1106"/>
                    <a:pt x="17008" y="1113"/>
                    <a:pt x="18818" y="5514"/>
                  </a:cubicBezTo>
                  <a:cubicBezTo>
                    <a:pt x="19770" y="9419"/>
                    <a:pt x="16436" y="13515"/>
                    <a:pt x="11198" y="14943"/>
                  </a:cubicBezTo>
                  <a:close/>
                </a:path>
              </a:pathLst>
            </a:custGeom>
            <a:solidFill>
              <a:srgbClr val="F15A29"/>
            </a:solidFill>
            <a:ln w="9525" cap="flat">
              <a:noFill/>
              <a:prstDash val="solid"/>
              <a:miter/>
            </a:ln>
          </p:spPr>
          <p:txBody>
            <a:bodyPr rtlCol="0" anchor="ctr"/>
            <a:lstStyle/>
            <a:p>
              <a:endParaRPr lang="en-IN"/>
            </a:p>
          </p:txBody>
        </p:sp>
        <p:sp>
          <p:nvSpPr>
            <p:cNvPr id="560" name="Freeform: Shape 559">
              <a:extLst>
                <a:ext uri="{FF2B5EF4-FFF2-40B4-BE49-F238E27FC236}">
                  <a16:creationId xmlns:a16="http://schemas.microsoft.com/office/drawing/2014/main" xmlns="" id="{6497D1F1-5CAC-8371-8818-DA9780A36DF3}"/>
                </a:ext>
              </a:extLst>
            </p:cNvPr>
            <p:cNvSpPr/>
            <p:nvPr/>
          </p:nvSpPr>
          <p:spPr>
            <a:xfrm>
              <a:off x="5894616" y="4633563"/>
              <a:ext cx="7725" cy="7117"/>
            </a:xfrm>
            <a:custGeom>
              <a:avLst/>
              <a:gdLst>
                <a:gd name="connsiteX0" fmla="*/ 4556 w 7725"/>
                <a:gd name="connsiteY0" fmla="*/ 6882 h 7117"/>
                <a:gd name="connsiteX1" fmla="*/ -159 w 7725"/>
                <a:gd name="connsiteY1" fmla="*/ 4558 h 7117"/>
                <a:gd name="connsiteX2" fmla="*/ -207 w 7725"/>
                <a:gd name="connsiteY2" fmla="*/ 4405 h 7117"/>
                <a:gd name="connsiteX3" fmla="*/ 3327 w 7725"/>
                <a:gd name="connsiteY3" fmla="*/ -14 h 7117"/>
                <a:gd name="connsiteX4" fmla="*/ 7413 w 7725"/>
                <a:gd name="connsiteY4" fmla="*/ 2310 h 7117"/>
                <a:gd name="connsiteX5" fmla="*/ 4556 w 7725"/>
                <a:gd name="connsiteY5" fmla="*/ 6882 h 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5" h="7117">
                  <a:moveTo>
                    <a:pt x="4556" y="6882"/>
                  </a:moveTo>
                  <a:cubicBezTo>
                    <a:pt x="2612" y="7539"/>
                    <a:pt x="507" y="6501"/>
                    <a:pt x="-159" y="4558"/>
                  </a:cubicBezTo>
                  <a:cubicBezTo>
                    <a:pt x="-178" y="4510"/>
                    <a:pt x="-188" y="4453"/>
                    <a:pt x="-207" y="4405"/>
                  </a:cubicBezTo>
                  <a:cubicBezTo>
                    <a:pt x="-455" y="2205"/>
                    <a:pt x="1126" y="234"/>
                    <a:pt x="3327" y="-14"/>
                  </a:cubicBezTo>
                  <a:cubicBezTo>
                    <a:pt x="5051" y="-205"/>
                    <a:pt x="6699" y="729"/>
                    <a:pt x="7413" y="2310"/>
                  </a:cubicBezTo>
                  <a:cubicBezTo>
                    <a:pt x="7832" y="4348"/>
                    <a:pt x="6575" y="6368"/>
                    <a:pt x="4556" y="6882"/>
                  </a:cubicBezTo>
                  <a:close/>
                </a:path>
              </a:pathLst>
            </a:custGeom>
            <a:solidFill>
              <a:srgbClr val="F15A29"/>
            </a:solidFill>
            <a:ln w="9525" cap="flat">
              <a:noFill/>
              <a:prstDash val="solid"/>
              <a:miter/>
            </a:ln>
          </p:spPr>
          <p:txBody>
            <a:bodyPr rtlCol="0" anchor="ctr"/>
            <a:lstStyle/>
            <a:p>
              <a:endParaRPr lang="en-IN"/>
            </a:p>
          </p:txBody>
        </p:sp>
        <p:sp>
          <p:nvSpPr>
            <p:cNvPr id="561" name="Freeform: Shape 560">
              <a:extLst>
                <a:ext uri="{FF2B5EF4-FFF2-40B4-BE49-F238E27FC236}">
                  <a16:creationId xmlns:a16="http://schemas.microsoft.com/office/drawing/2014/main" xmlns="" id="{C01E02F9-4FE6-7802-A84B-A007201659E7}"/>
                </a:ext>
              </a:extLst>
            </p:cNvPr>
            <p:cNvSpPr/>
            <p:nvPr/>
          </p:nvSpPr>
          <p:spPr>
            <a:xfrm>
              <a:off x="5906109" y="4614087"/>
              <a:ext cx="7403" cy="7112"/>
            </a:xfrm>
            <a:custGeom>
              <a:avLst/>
              <a:gdLst>
                <a:gd name="connsiteX0" fmla="*/ 4492 w 7403"/>
                <a:gd name="connsiteY0" fmla="*/ 6927 h 7112"/>
                <a:gd name="connsiteX1" fmla="*/ -175 w 7403"/>
                <a:gd name="connsiteY1" fmla="*/ 4450 h 7112"/>
                <a:gd name="connsiteX2" fmla="*/ 2778 w 7403"/>
                <a:gd name="connsiteY2" fmla="*/ 69 h 7112"/>
                <a:gd name="connsiteX3" fmla="*/ 7064 w 7403"/>
                <a:gd name="connsiteY3" fmla="*/ 2640 h 7112"/>
                <a:gd name="connsiteX4" fmla="*/ 4492 w 7403"/>
                <a:gd name="connsiteY4" fmla="*/ 6927 h 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03" h="7112">
                  <a:moveTo>
                    <a:pt x="4492" y="6927"/>
                  </a:moveTo>
                  <a:cubicBezTo>
                    <a:pt x="2520" y="7489"/>
                    <a:pt x="463" y="6393"/>
                    <a:pt x="-175" y="4450"/>
                  </a:cubicBezTo>
                  <a:cubicBezTo>
                    <a:pt x="-527" y="2431"/>
                    <a:pt x="777" y="497"/>
                    <a:pt x="2778" y="69"/>
                  </a:cubicBezTo>
                  <a:cubicBezTo>
                    <a:pt x="4673" y="-407"/>
                    <a:pt x="6588" y="745"/>
                    <a:pt x="7064" y="2640"/>
                  </a:cubicBezTo>
                  <a:cubicBezTo>
                    <a:pt x="7540" y="4536"/>
                    <a:pt x="6388" y="6451"/>
                    <a:pt x="4492" y="6927"/>
                  </a:cubicBezTo>
                  <a:close/>
                </a:path>
              </a:pathLst>
            </a:custGeom>
            <a:solidFill>
              <a:srgbClr val="F15A29"/>
            </a:solidFill>
            <a:ln w="9525" cap="flat">
              <a:noFill/>
              <a:prstDash val="solid"/>
              <a:miter/>
            </a:ln>
          </p:spPr>
          <p:txBody>
            <a:bodyPr rtlCol="0" anchor="ctr"/>
            <a:lstStyle/>
            <a:p>
              <a:endParaRPr lang="en-IN"/>
            </a:p>
          </p:txBody>
        </p:sp>
        <p:sp>
          <p:nvSpPr>
            <p:cNvPr id="562" name="Freeform: Shape 561">
              <a:extLst>
                <a:ext uri="{FF2B5EF4-FFF2-40B4-BE49-F238E27FC236}">
                  <a16:creationId xmlns:a16="http://schemas.microsoft.com/office/drawing/2014/main" xmlns="" id="{12BECD3D-B740-B465-3EFD-1F78E45E739E}"/>
                </a:ext>
              </a:extLst>
            </p:cNvPr>
            <p:cNvSpPr/>
            <p:nvPr/>
          </p:nvSpPr>
          <p:spPr>
            <a:xfrm>
              <a:off x="5915121" y="4633533"/>
              <a:ext cx="8362" cy="7665"/>
            </a:xfrm>
            <a:custGeom>
              <a:avLst/>
              <a:gdLst>
                <a:gd name="connsiteX0" fmla="*/ 5005 w 8362"/>
                <a:gd name="connsiteY0" fmla="*/ 7388 h 7665"/>
                <a:gd name="connsiteX1" fmla="*/ -109 w 8362"/>
                <a:gd name="connsiteY1" fmla="*/ 4979 h 7665"/>
                <a:gd name="connsiteX2" fmla="*/ -138 w 8362"/>
                <a:gd name="connsiteY2" fmla="*/ 4912 h 7665"/>
                <a:gd name="connsiteX3" fmla="*/ 2910 w 8362"/>
                <a:gd name="connsiteY3" fmla="*/ 149 h 7665"/>
                <a:gd name="connsiteX4" fmla="*/ 8053 w 8362"/>
                <a:gd name="connsiteY4" fmla="*/ 2626 h 7665"/>
                <a:gd name="connsiteX5" fmla="*/ 5005 w 8362"/>
                <a:gd name="connsiteY5" fmla="*/ 7388 h 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62" h="7665">
                  <a:moveTo>
                    <a:pt x="5005" y="7388"/>
                  </a:moveTo>
                  <a:cubicBezTo>
                    <a:pt x="2929" y="8141"/>
                    <a:pt x="634" y="7055"/>
                    <a:pt x="-109" y="4979"/>
                  </a:cubicBezTo>
                  <a:cubicBezTo>
                    <a:pt x="-119" y="4959"/>
                    <a:pt x="-129" y="4931"/>
                    <a:pt x="-138" y="4912"/>
                  </a:cubicBezTo>
                  <a:cubicBezTo>
                    <a:pt x="-614" y="2759"/>
                    <a:pt x="757" y="626"/>
                    <a:pt x="2910" y="149"/>
                  </a:cubicBezTo>
                  <a:cubicBezTo>
                    <a:pt x="5005" y="-498"/>
                    <a:pt x="7253" y="578"/>
                    <a:pt x="8053" y="2626"/>
                  </a:cubicBezTo>
                  <a:cubicBezTo>
                    <a:pt x="8473" y="4769"/>
                    <a:pt x="7130" y="6864"/>
                    <a:pt x="5005" y="7388"/>
                  </a:cubicBezTo>
                  <a:close/>
                </a:path>
              </a:pathLst>
            </a:custGeom>
            <a:solidFill>
              <a:srgbClr val="F15A29"/>
            </a:solidFill>
            <a:ln w="9525" cap="flat">
              <a:noFill/>
              <a:prstDash val="solid"/>
              <a:miter/>
            </a:ln>
          </p:spPr>
          <p:txBody>
            <a:bodyPr rtlCol="0" anchor="ctr"/>
            <a:lstStyle/>
            <a:p>
              <a:endParaRPr lang="en-IN"/>
            </a:p>
          </p:txBody>
        </p:sp>
        <p:sp>
          <p:nvSpPr>
            <p:cNvPr id="563" name="Freeform: Shape 562">
              <a:extLst>
                <a:ext uri="{FF2B5EF4-FFF2-40B4-BE49-F238E27FC236}">
                  <a16:creationId xmlns:a16="http://schemas.microsoft.com/office/drawing/2014/main" xmlns="" id="{D47B9440-863E-39E5-5D75-E3082810A284}"/>
                </a:ext>
              </a:extLst>
            </p:cNvPr>
            <p:cNvSpPr/>
            <p:nvPr/>
          </p:nvSpPr>
          <p:spPr>
            <a:xfrm>
              <a:off x="5987997" y="4567359"/>
              <a:ext cx="13631" cy="11497"/>
            </a:xfrm>
            <a:custGeom>
              <a:avLst/>
              <a:gdLst>
                <a:gd name="connsiteX0" fmla="*/ 7853 w 13631"/>
                <a:gd name="connsiteY0" fmla="*/ 10888 h 11497"/>
                <a:gd name="connsiteX1" fmla="*/ 338 w 13631"/>
                <a:gd name="connsiteY1" fmla="*/ 8297 h 11497"/>
                <a:gd name="connsiteX2" fmla="*/ 2929 w 13631"/>
                <a:gd name="connsiteY2" fmla="*/ 782 h 11497"/>
                <a:gd name="connsiteX3" fmla="*/ 5567 w 13631"/>
                <a:gd name="connsiteY3" fmla="*/ 220 h 11497"/>
                <a:gd name="connsiteX4" fmla="*/ 13377 w 13631"/>
                <a:gd name="connsiteY4" fmla="*/ 4221 h 11497"/>
                <a:gd name="connsiteX5" fmla="*/ 7853 w 13631"/>
                <a:gd name="connsiteY5" fmla="*/ 10888 h 11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31" h="11497">
                  <a:moveTo>
                    <a:pt x="7853" y="10888"/>
                  </a:moveTo>
                  <a:cubicBezTo>
                    <a:pt x="5062" y="12250"/>
                    <a:pt x="1700" y="11088"/>
                    <a:pt x="338" y="8297"/>
                  </a:cubicBezTo>
                  <a:cubicBezTo>
                    <a:pt x="-1024" y="5507"/>
                    <a:pt x="138" y="2144"/>
                    <a:pt x="2929" y="782"/>
                  </a:cubicBezTo>
                  <a:cubicBezTo>
                    <a:pt x="3748" y="382"/>
                    <a:pt x="4653" y="191"/>
                    <a:pt x="5567" y="220"/>
                  </a:cubicBezTo>
                  <a:cubicBezTo>
                    <a:pt x="8824" y="-732"/>
                    <a:pt x="12254" y="1020"/>
                    <a:pt x="13377" y="4221"/>
                  </a:cubicBezTo>
                  <a:cubicBezTo>
                    <a:pt x="13654" y="7573"/>
                    <a:pt x="11206" y="10536"/>
                    <a:pt x="7853" y="10888"/>
                  </a:cubicBezTo>
                  <a:close/>
                </a:path>
              </a:pathLst>
            </a:custGeom>
            <a:solidFill>
              <a:srgbClr val="F15A29"/>
            </a:solidFill>
            <a:ln w="9525" cap="flat">
              <a:noFill/>
              <a:prstDash val="solid"/>
              <a:miter/>
            </a:ln>
          </p:spPr>
          <p:txBody>
            <a:bodyPr rtlCol="0" anchor="ctr"/>
            <a:lstStyle/>
            <a:p>
              <a:endParaRPr lang="en-IN"/>
            </a:p>
          </p:txBody>
        </p:sp>
        <p:sp>
          <p:nvSpPr>
            <p:cNvPr id="564" name="Freeform: Shape 563">
              <a:extLst>
                <a:ext uri="{FF2B5EF4-FFF2-40B4-BE49-F238E27FC236}">
                  <a16:creationId xmlns:a16="http://schemas.microsoft.com/office/drawing/2014/main" xmlns="" id="{64F212C4-1DEF-71BE-EBF8-608D73317D82}"/>
                </a:ext>
              </a:extLst>
            </p:cNvPr>
            <p:cNvSpPr/>
            <p:nvPr/>
          </p:nvSpPr>
          <p:spPr>
            <a:xfrm>
              <a:off x="5982345" y="4554473"/>
              <a:ext cx="13213" cy="11289"/>
            </a:xfrm>
            <a:custGeom>
              <a:avLst/>
              <a:gdLst>
                <a:gd name="connsiteX0" fmla="*/ 7314 w 13213"/>
                <a:gd name="connsiteY0" fmla="*/ 11011 h 11289"/>
                <a:gd name="connsiteX1" fmla="*/ -211 w 13213"/>
                <a:gd name="connsiteY1" fmla="*/ 6915 h 11289"/>
                <a:gd name="connsiteX2" fmla="*/ 5218 w 13213"/>
                <a:gd name="connsiteY2" fmla="*/ 438 h 11289"/>
                <a:gd name="connsiteX3" fmla="*/ 12505 w 13213"/>
                <a:gd name="connsiteY3" fmla="*/ 3248 h 11289"/>
                <a:gd name="connsiteX4" fmla="*/ 9695 w 13213"/>
                <a:gd name="connsiteY4" fmla="*/ 10535 h 11289"/>
                <a:gd name="connsiteX5" fmla="*/ 7314 w 13213"/>
                <a:gd name="connsiteY5" fmla="*/ 11011 h 1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13" h="11289">
                  <a:moveTo>
                    <a:pt x="7314" y="11011"/>
                  </a:moveTo>
                  <a:cubicBezTo>
                    <a:pt x="4104" y="11935"/>
                    <a:pt x="751" y="10106"/>
                    <a:pt x="-211" y="6915"/>
                  </a:cubicBezTo>
                  <a:cubicBezTo>
                    <a:pt x="-487" y="3629"/>
                    <a:pt x="1942" y="743"/>
                    <a:pt x="5218" y="438"/>
                  </a:cubicBezTo>
                  <a:cubicBezTo>
                    <a:pt x="8009" y="-800"/>
                    <a:pt x="11267" y="457"/>
                    <a:pt x="12505" y="3248"/>
                  </a:cubicBezTo>
                  <a:cubicBezTo>
                    <a:pt x="13743" y="6039"/>
                    <a:pt x="12486" y="9306"/>
                    <a:pt x="9695" y="10535"/>
                  </a:cubicBezTo>
                  <a:cubicBezTo>
                    <a:pt x="8952" y="10868"/>
                    <a:pt x="8133" y="11030"/>
                    <a:pt x="7314" y="11011"/>
                  </a:cubicBezTo>
                  <a:close/>
                </a:path>
              </a:pathLst>
            </a:custGeom>
            <a:solidFill>
              <a:srgbClr val="F15A29"/>
            </a:solidFill>
            <a:ln w="9525" cap="flat">
              <a:noFill/>
              <a:prstDash val="solid"/>
              <a:miter/>
            </a:ln>
          </p:spPr>
          <p:txBody>
            <a:bodyPr rtlCol="0" anchor="ctr"/>
            <a:lstStyle/>
            <a:p>
              <a:endParaRPr lang="en-IN"/>
            </a:p>
          </p:txBody>
        </p:sp>
        <p:sp>
          <p:nvSpPr>
            <p:cNvPr id="565" name="Freeform: Shape 564">
              <a:extLst>
                <a:ext uri="{FF2B5EF4-FFF2-40B4-BE49-F238E27FC236}">
                  <a16:creationId xmlns:a16="http://schemas.microsoft.com/office/drawing/2014/main" xmlns="" id="{FC775196-CB6C-0F9D-B3C6-1FED5BF97530}"/>
                </a:ext>
              </a:extLst>
            </p:cNvPr>
            <p:cNvSpPr/>
            <p:nvPr/>
          </p:nvSpPr>
          <p:spPr>
            <a:xfrm>
              <a:off x="6000083" y="4628325"/>
              <a:ext cx="6299" cy="5203"/>
            </a:xfrm>
            <a:custGeom>
              <a:avLst/>
              <a:gdLst>
                <a:gd name="connsiteX0" fmla="*/ 3577 w 6299"/>
                <a:gd name="connsiteY0" fmla="*/ 4881 h 5203"/>
                <a:gd name="connsiteX1" fmla="*/ -232 w 6299"/>
                <a:gd name="connsiteY1" fmla="*/ 3548 h 5203"/>
                <a:gd name="connsiteX2" fmla="*/ 2149 w 6299"/>
                <a:gd name="connsiteY2" fmla="*/ 214 h 5203"/>
                <a:gd name="connsiteX3" fmla="*/ 5959 w 6299"/>
                <a:gd name="connsiteY3" fmla="*/ 1548 h 5203"/>
                <a:gd name="connsiteX4" fmla="*/ 3577 w 6299"/>
                <a:gd name="connsiteY4" fmla="*/ 4881 h 5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9" h="5203">
                  <a:moveTo>
                    <a:pt x="3577" y="4881"/>
                  </a:moveTo>
                  <a:cubicBezTo>
                    <a:pt x="2158" y="5567"/>
                    <a:pt x="453" y="4967"/>
                    <a:pt x="-232" y="3548"/>
                  </a:cubicBezTo>
                  <a:cubicBezTo>
                    <a:pt x="-232" y="2310"/>
                    <a:pt x="434" y="786"/>
                    <a:pt x="2149" y="214"/>
                  </a:cubicBezTo>
                  <a:cubicBezTo>
                    <a:pt x="3568" y="-415"/>
                    <a:pt x="5235" y="166"/>
                    <a:pt x="5959" y="1548"/>
                  </a:cubicBezTo>
                  <a:cubicBezTo>
                    <a:pt x="6435" y="2786"/>
                    <a:pt x="5292" y="4214"/>
                    <a:pt x="3577" y="4881"/>
                  </a:cubicBezTo>
                  <a:close/>
                </a:path>
              </a:pathLst>
            </a:custGeom>
            <a:solidFill>
              <a:srgbClr val="F15A29"/>
            </a:solidFill>
            <a:ln w="9525" cap="flat">
              <a:noFill/>
              <a:prstDash val="solid"/>
              <a:miter/>
            </a:ln>
          </p:spPr>
          <p:txBody>
            <a:bodyPr rtlCol="0" anchor="ctr"/>
            <a:lstStyle/>
            <a:p>
              <a:endParaRPr lang="en-IN"/>
            </a:p>
          </p:txBody>
        </p:sp>
        <p:sp>
          <p:nvSpPr>
            <p:cNvPr id="566" name="Freeform: Shape 565">
              <a:extLst>
                <a:ext uri="{FF2B5EF4-FFF2-40B4-BE49-F238E27FC236}">
                  <a16:creationId xmlns:a16="http://schemas.microsoft.com/office/drawing/2014/main" xmlns="" id="{42A168D1-294E-0177-27F3-B39CF4436823}"/>
                </a:ext>
              </a:extLst>
            </p:cNvPr>
            <p:cNvSpPr/>
            <p:nvPr/>
          </p:nvSpPr>
          <p:spPr>
            <a:xfrm>
              <a:off x="5976644" y="4621447"/>
              <a:ext cx="14846" cy="15052"/>
            </a:xfrm>
            <a:custGeom>
              <a:avLst/>
              <a:gdLst>
                <a:gd name="connsiteX0" fmla="*/ 7776 w 14846"/>
                <a:gd name="connsiteY0" fmla="*/ 14998 h 15052"/>
                <a:gd name="connsiteX1" fmla="*/ -216 w 14846"/>
                <a:gd name="connsiteY1" fmla="*/ 7978 h 15052"/>
                <a:gd name="connsiteX2" fmla="*/ 6804 w 14846"/>
                <a:gd name="connsiteY2" fmla="*/ -23 h 15052"/>
                <a:gd name="connsiteX3" fmla="*/ 14539 w 14846"/>
                <a:gd name="connsiteY3" fmla="*/ 5473 h 15052"/>
                <a:gd name="connsiteX4" fmla="*/ 7776 w 14846"/>
                <a:gd name="connsiteY4" fmla="*/ 14998 h 15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46" h="15052">
                  <a:moveTo>
                    <a:pt x="7776" y="14998"/>
                  </a:moveTo>
                  <a:cubicBezTo>
                    <a:pt x="3632" y="15265"/>
                    <a:pt x="51" y="12121"/>
                    <a:pt x="-216" y="7978"/>
                  </a:cubicBezTo>
                  <a:cubicBezTo>
                    <a:pt x="-492" y="3825"/>
                    <a:pt x="2651" y="253"/>
                    <a:pt x="6804" y="-23"/>
                  </a:cubicBezTo>
                  <a:cubicBezTo>
                    <a:pt x="10357" y="-251"/>
                    <a:pt x="13586" y="2044"/>
                    <a:pt x="14539" y="5473"/>
                  </a:cubicBezTo>
                  <a:cubicBezTo>
                    <a:pt x="15129" y="9931"/>
                    <a:pt x="12176" y="14083"/>
                    <a:pt x="7776" y="14998"/>
                  </a:cubicBezTo>
                  <a:close/>
                </a:path>
              </a:pathLst>
            </a:custGeom>
            <a:solidFill>
              <a:srgbClr val="F15A29"/>
            </a:solidFill>
            <a:ln w="9525" cap="flat">
              <a:noFill/>
              <a:prstDash val="solid"/>
              <a:miter/>
            </a:ln>
          </p:spPr>
          <p:txBody>
            <a:bodyPr rtlCol="0" anchor="ctr"/>
            <a:lstStyle/>
            <a:p>
              <a:endParaRPr lang="en-IN"/>
            </a:p>
          </p:txBody>
        </p:sp>
        <p:sp>
          <p:nvSpPr>
            <p:cNvPr id="567" name="Freeform: Shape 566">
              <a:extLst>
                <a:ext uri="{FF2B5EF4-FFF2-40B4-BE49-F238E27FC236}">
                  <a16:creationId xmlns:a16="http://schemas.microsoft.com/office/drawing/2014/main" xmlns="" id="{6AAA1777-6BE3-9107-4894-EA20DE8D332E}"/>
                </a:ext>
              </a:extLst>
            </p:cNvPr>
            <p:cNvSpPr/>
            <p:nvPr/>
          </p:nvSpPr>
          <p:spPr>
            <a:xfrm>
              <a:off x="5971764" y="4594382"/>
              <a:ext cx="27128" cy="23180"/>
            </a:xfrm>
            <a:custGeom>
              <a:avLst/>
              <a:gdLst>
                <a:gd name="connsiteX0" fmla="*/ 15894 w 27128"/>
                <a:gd name="connsiteY0" fmla="*/ 22250 h 23180"/>
                <a:gd name="connsiteX1" fmla="*/ -89 w 27128"/>
                <a:gd name="connsiteY1" fmla="*/ 15440 h 23180"/>
                <a:gd name="connsiteX2" fmla="*/ -108 w 27128"/>
                <a:gd name="connsiteY2" fmla="*/ 15392 h 23180"/>
                <a:gd name="connsiteX3" fmla="*/ 10465 w 27128"/>
                <a:gd name="connsiteY3" fmla="*/ 1295 h 23180"/>
                <a:gd name="connsiteX4" fmla="*/ 25562 w 27128"/>
                <a:gd name="connsiteY4" fmla="*/ 5820 h 23180"/>
                <a:gd name="connsiteX5" fmla="*/ 21037 w 27128"/>
                <a:gd name="connsiteY5" fmla="*/ 20917 h 23180"/>
                <a:gd name="connsiteX6" fmla="*/ 15894 w 27128"/>
                <a:gd name="connsiteY6" fmla="*/ 22250 h 2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8" h="23180">
                  <a:moveTo>
                    <a:pt x="15894" y="22250"/>
                  </a:moveTo>
                  <a:cubicBezTo>
                    <a:pt x="9598" y="24784"/>
                    <a:pt x="2445" y="21736"/>
                    <a:pt x="-89" y="15440"/>
                  </a:cubicBezTo>
                  <a:cubicBezTo>
                    <a:pt x="-99" y="15421"/>
                    <a:pt x="-99" y="15411"/>
                    <a:pt x="-108" y="15392"/>
                  </a:cubicBezTo>
                  <a:cubicBezTo>
                    <a:pt x="-1070" y="8582"/>
                    <a:pt x="3654" y="2276"/>
                    <a:pt x="10465" y="1295"/>
                  </a:cubicBezTo>
                  <a:cubicBezTo>
                    <a:pt x="15884" y="-1619"/>
                    <a:pt x="22647" y="400"/>
                    <a:pt x="25562" y="5820"/>
                  </a:cubicBezTo>
                  <a:cubicBezTo>
                    <a:pt x="28476" y="11239"/>
                    <a:pt x="26457" y="18002"/>
                    <a:pt x="21037" y="20917"/>
                  </a:cubicBezTo>
                  <a:cubicBezTo>
                    <a:pt x="19456" y="21774"/>
                    <a:pt x="17694" y="22231"/>
                    <a:pt x="15894" y="22250"/>
                  </a:cubicBezTo>
                  <a:close/>
                </a:path>
              </a:pathLst>
            </a:custGeom>
            <a:solidFill>
              <a:srgbClr val="F15A29"/>
            </a:solidFill>
            <a:ln w="9525" cap="flat">
              <a:noFill/>
              <a:prstDash val="solid"/>
              <a:miter/>
            </a:ln>
          </p:spPr>
          <p:txBody>
            <a:bodyPr rtlCol="0" anchor="ctr"/>
            <a:lstStyle/>
            <a:p>
              <a:endParaRPr lang="en-IN"/>
            </a:p>
          </p:txBody>
        </p:sp>
        <p:sp>
          <p:nvSpPr>
            <p:cNvPr id="568" name="Freeform: Shape 567">
              <a:extLst>
                <a:ext uri="{FF2B5EF4-FFF2-40B4-BE49-F238E27FC236}">
                  <a16:creationId xmlns:a16="http://schemas.microsoft.com/office/drawing/2014/main" xmlns="" id="{B4AF45F6-626B-C974-E773-C995529515AC}"/>
                </a:ext>
              </a:extLst>
            </p:cNvPr>
            <p:cNvSpPr/>
            <p:nvPr/>
          </p:nvSpPr>
          <p:spPr>
            <a:xfrm>
              <a:off x="5973470" y="4580249"/>
              <a:ext cx="14839" cy="12629"/>
            </a:xfrm>
            <a:custGeom>
              <a:avLst/>
              <a:gdLst>
                <a:gd name="connsiteX0" fmla="*/ 8663 w 14839"/>
                <a:gd name="connsiteY0" fmla="*/ 12190 h 12629"/>
                <a:gd name="connsiteX1" fmla="*/ -195 w 14839"/>
                <a:gd name="connsiteY1" fmla="*/ 7999 h 12629"/>
                <a:gd name="connsiteX2" fmla="*/ 5901 w 14839"/>
                <a:gd name="connsiteY2" fmla="*/ 284 h 12629"/>
                <a:gd name="connsiteX3" fmla="*/ 14569 w 14839"/>
                <a:gd name="connsiteY3" fmla="*/ 4666 h 12629"/>
                <a:gd name="connsiteX4" fmla="*/ 8663 w 14839"/>
                <a:gd name="connsiteY4" fmla="*/ 12190 h 12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9" h="12629">
                  <a:moveTo>
                    <a:pt x="8663" y="12190"/>
                  </a:moveTo>
                  <a:cubicBezTo>
                    <a:pt x="5063" y="13467"/>
                    <a:pt x="1100" y="11591"/>
                    <a:pt x="-195" y="7999"/>
                  </a:cubicBezTo>
                  <a:cubicBezTo>
                    <a:pt x="-586" y="4199"/>
                    <a:pt x="2110" y="780"/>
                    <a:pt x="5901" y="284"/>
                  </a:cubicBezTo>
                  <a:cubicBezTo>
                    <a:pt x="9502" y="-849"/>
                    <a:pt x="13350" y="1094"/>
                    <a:pt x="14569" y="4666"/>
                  </a:cubicBezTo>
                  <a:cubicBezTo>
                    <a:pt x="14959" y="8361"/>
                    <a:pt x="12349" y="11695"/>
                    <a:pt x="8663" y="12190"/>
                  </a:cubicBezTo>
                  <a:close/>
                </a:path>
              </a:pathLst>
            </a:custGeom>
            <a:solidFill>
              <a:srgbClr val="F15A29"/>
            </a:solidFill>
            <a:ln w="9525" cap="flat">
              <a:noFill/>
              <a:prstDash val="solid"/>
              <a:miter/>
            </a:ln>
          </p:spPr>
          <p:txBody>
            <a:bodyPr rtlCol="0" anchor="ctr"/>
            <a:lstStyle/>
            <a:p>
              <a:endParaRPr lang="en-IN"/>
            </a:p>
          </p:txBody>
        </p:sp>
        <p:sp>
          <p:nvSpPr>
            <p:cNvPr id="569" name="Freeform: Shape 568">
              <a:extLst>
                <a:ext uri="{FF2B5EF4-FFF2-40B4-BE49-F238E27FC236}">
                  <a16:creationId xmlns:a16="http://schemas.microsoft.com/office/drawing/2014/main" xmlns="" id="{E8DAB834-7287-DBD7-22E4-E9C56875EFB4}"/>
                </a:ext>
              </a:extLst>
            </p:cNvPr>
            <p:cNvSpPr/>
            <p:nvPr/>
          </p:nvSpPr>
          <p:spPr>
            <a:xfrm>
              <a:off x="5964968" y="4564974"/>
              <a:ext cx="12002" cy="12141"/>
            </a:xfrm>
            <a:custGeom>
              <a:avLst/>
              <a:gdLst>
                <a:gd name="connsiteX0" fmla="*/ 6974 w 12002"/>
                <a:gd name="connsiteY0" fmla="*/ 11844 h 12141"/>
                <a:gd name="connsiteX1" fmla="*/ 259 w 12002"/>
                <a:gd name="connsiteY1" fmla="*/ 8396 h 12141"/>
                <a:gd name="connsiteX2" fmla="*/ 211 w 12002"/>
                <a:gd name="connsiteY2" fmla="*/ 8225 h 12141"/>
                <a:gd name="connsiteX3" fmla="*/ 3507 w 12002"/>
                <a:gd name="connsiteY3" fmla="*/ 404 h 12141"/>
                <a:gd name="connsiteX4" fmla="*/ 11327 w 12002"/>
                <a:gd name="connsiteY4" fmla="*/ 3710 h 12141"/>
                <a:gd name="connsiteX5" fmla="*/ 8031 w 12002"/>
                <a:gd name="connsiteY5" fmla="*/ 11520 h 12141"/>
                <a:gd name="connsiteX6" fmla="*/ 6974 w 12002"/>
                <a:gd name="connsiteY6" fmla="*/ 11844 h 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2" h="12141">
                  <a:moveTo>
                    <a:pt x="6974" y="11844"/>
                  </a:moveTo>
                  <a:cubicBezTo>
                    <a:pt x="4173" y="12749"/>
                    <a:pt x="1163" y="11206"/>
                    <a:pt x="259" y="8396"/>
                  </a:cubicBezTo>
                  <a:cubicBezTo>
                    <a:pt x="249" y="8339"/>
                    <a:pt x="230" y="8282"/>
                    <a:pt x="211" y="8225"/>
                  </a:cubicBezTo>
                  <a:cubicBezTo>
                    <a:pt x="-1037" y="5157"/>
                    <a:pt x="439" y="1652"/>
                    <a:pt x="3507" y="404"/>
                  </a:cubicBezTo>
                  <a:cubicBezTo>
                    <a:pt x="6583" y="-843"/>
                    <a:pt x="10079" y="633"/>
                    <a:pt x="11327" y="3710"/>
                  </a:cubicBezTo>
                  <a:cubicBezTo>
                    <a:pt x="12574" y="6777"/>
                    <a:pt x="11098" y="10272"/>
                    <a:pt x="8031" y="11520"/>
                  </a:cubicBezTo>
                  <a:cubicBezTo>
                    <a:pt x="7688" y="11663"/>
                    <a:pt x="7336" y="11768"/>
                    <a:pt x="6974" y="11844"/>
                  </a:cubicBezTo>
                  <a:close/>
                </a:path>
              </a:pathLst>
            </a:custGeom>
            <a:solidFill>
              <a:srgbClr val="F15A29"/>
            </a:solidFill>
            <a:ln w="9525" cap="flat">
              <a:noFill/>
              <a:prstDash val="solid"/>
              <a:miter/>
            </a:ln>
          </p:spPr>
          <p:txBody>
            <a:bodyPr rtlCol="0" anchor="ctr"/>
            <a:lstStyle/>
            <a:p>
              <a:endParaRPr lang="en-IN"/>
            </a:p>
          </p:txBody>
        </p:sp>
        <p:sp>
          <p:nvSpPr>
            <p:cNvPr id="570" name="Freeform: Shape 569">
              <a:extLst>
                <a:ext uri="{FF2B5EF4-FFF2-40B4-BE49-F238E27FC236}">
                  <a16:creationId xmlns:a16="http://schemas.microsoft.com/office/drawing/2014/main" xmlns="" id="{53207C9A-A508-04E3-64FA-4E5511A7F61A}"/>
                </a:ext>
              </a:extLst>
            </p:cNvPr>
            <p:cNvSpPr/>
            <p:nvPr/>
          </p:nvSpPr>
          <p:spPr>
            <a:xfrm>
              <a:off x="5949485" y="4561018"/>
              <a:ext cx="9375" cy="8244"/>
            </a:xfrm>
            <a:custGeom>
              <a:avLst/>
              <a:gdLst>
                <a:gd name="connsiteX0" fmla="*/ 5217 w 9375"/>
                <a:gd name="connsiteY0" fmla="*/ 8084 h 8244"/>
                <a:gd name="connsiteX1" fmla="*/ -212 w 9375"/>
                <a:gd name="connsiteY1" fmla="*/ 4941 h 8244"/>
                <a:gd name="connsiteX2" fmla="*/ 3693 w 9375"/>
                <a:gd name="connsiteY2" fmla="*/ 83 h 8244"/>
                <a:gd name="connsiteX3" fmla="*/ 9122 w 9375"/>
                <a:gd name="connsiteY3" fmla="*/ 3227 h 8244"/>
                <a:gd name="connsiteX4" fmla="*/ 5217 w 9375"/>
                <a:gd name="connsiteY4" fmla="*/ 8084 h 8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5" h="8244">
                  <a:moveTo>
                    <a:pt x="5217" y="8084"/>
                  </a:moveTo>
                  <a:cubicBezTo>
                    <a:pt x="2865" y="8637"/>
                    <a:pt x="483" y="7265"/>
                    <a:pt x="-212" y="4941"/>
                  </a:cubicBezTo>
                  <a:cubicBezTo>
                    <a:pt x="-441" y="2531"/>
                    <a:pt x="1293" y="379"/>
                    <a:pt x="3693" y="83"/>
                  </a:cubicBezTo>
                  <a:cubicBezTo>
                    <a:pt x="6046" y="-469"/>
                    <a:pt x="8427" y="902"/>
                    <a:pt x="9122" y="3227"/>
                  </a:cubicBezTo>
                  <a:cubicBezTo>
                    <a:pt x="9351" y="5636"/>
                    <a:pt x="7617" y="7789"/>
                    <a:pt x="5217" y="8084"/>
                  </a:cubicBezTo>
                  <a:close/>
                </a:path>
              </a:pathLst>
            </a:custGeom>
            <a:solidFill>
              <a:srgbClr val="F15A29"/>
            </a:solidFill>
            <a:ln w="9525" cap="flat">
              <a:noFill/>
              <a:prstDash val="solid"/>
              <a:miter/>
            </a:ln>
          </p:spPr>
          <p:txBody>
            <a:bodyPr rtlCol="0" anchor="ctr"/>
            <a:lstStyle/>
            <a:p>
              <a:endParaRPr lang="en-IN"/>
            </a:p>
          </p:txBody>
        </p:sp>
        <p:sp>
          <p:nvSpPr>
            <p:cNvPr id="571" name="Freeform: Shape 570">
              <a:extLst>
                <a:ext uri="{FF2B5EF4-FFF2-40B4-BE49-F238E27FC236}">
                  <a16:creationId xmlns:a16="http://schemas.microsoft.com/office/drawing/2014/main" xmlns="" id="{CFA034CA-4EAE-52D8-E1BA-EF0258B56C97}"/>
                </a:ext>
              </a:extLst>
            </p:cNvPr>
            <p:cNvSpPr/>
            <p:nvPr/>
          </p:nvSpPr>
          <p:spPr>
            <a:xfrm>
              <a:off x="5950632" y="4573890"/>
              <a:ext cx="11966" cy="10251"/>
            </a:xfrm>
            <a:custGeom>
              <a:avLst/>
              <a:gdLst>
                <a:gd name="connsiteX0" fmla="*/ 2355 w 11966"/>
                <a:gd name="connsiteY0" fmla="*/ 9501 h 10251"/>
                <a:gd name="connsiteX1" fmla="*/ 222 w 11966"/>
                <a:gd name="connsiteY1" fmla="*/ 3395 h 10251"/>
                <a:gd name="connsiteX2" fmla="*/ 831 w 11966"/>
                <a:gd name="connsiteY2" fmla="*/ 2452 h 10251"/>
                <a:gd name="connsiteX3" fmla="*/ 9213 w 11966"/>
                <a:gd name="connsiteY3" fmla="*/ 738 h 10251"/>
                <a:gd name="connsiteX4" fmla="*/ 11280 w 11966"/>
                <a:gd name="connsiteY4" fmla="*/ 6720 h 10251"/>
                <a:gd name="connsiteX5" fmla="*/ 10642 w 11966"/>
                <a:gd name="connsiteY5" fmla="*/ 7691 h 10251"/>
                <a:gd name="connsiteX6" fmla="*/ 2355 w 11966"/>
                <a:gd name="connsiteY6" fmla="*/ 9501 h 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66" h="10251">
                  <a:moveTo>
                    <a:pt x="2355" y="9501"/>
                  </a:moveTo>
                  <a:cubicBezTo>
                    <a:pt x="79" y="8405"/>
                    <a:pt x="-873" y="5672"/>
                    <a:pt x="222" y="3395"/>
                  </a:cubicBezTo>
                  <a:cubicBezTo>
                    <a:pt x="384" y="3062"/>
                    <a:pt x="593" y="2738"/>
                    <a:pt x="831" y="2452"/>
                  </a:cubicBezTo>
                  <a:cubicBezTo>
                    <a:pt x="2860" y="-43"/>
                    <a:pt x="6365" y="-758"/>
                    <a:pt x="9213" y="738"/>
                  </a:cubicBezTo>
                  <a:cubicBezTo>
                    <a:pt x="11433" y="1814"/>
                    <a:pt x="12366" y="4500"/>
                    <a:pt x="11280" y="6720"/>
                  </a:cubicBezTo>
                  <a:cubicBezTo>
                    <a:pt x="11109" y="7072"/>
                    <a:pt x="10899" y="7396"/>
                    <a:pt x="10642" y="7691"/>
                  </a:cubicBezTo>
                  <a:cubicBezTo>
                    <a:pt x="8652" y="10168"/>
                    <a:pt x="5204" y="10920"/>
                    <a:pt x="2355" y="9501"/>
                  </a:cubicBezTo>
                  <a:close/>
                </a:path>
              </a:pathLst>
            </a:custGeom>
            <a:solidFill>
              <a:srgbClr val="F15A29"/>
            </a:solidFill>
            <a:ln w="9525" cap="flat">
              <a:noFill/>
              <a:prstDash val="solid"/>
              <a:miter/>
            </a:ln>
          </p:spPr>
          <p:txBody>
            <a:bodyPr rtlCol="0" anchor="ctr"/>
            <a:lstStyle/>
            <a:p>
              <a:endParaRPr lang="en-IN"/>
            </a:p>
          </p:txBody>
        </p:sp>
        <p:sp>
          <p:nvSpPr>
            <p:cNvPr id="572" name="Freeform: Shape 571">
              <a:extLst>
                <a:ext uri="{FF2B5EF4-FFF2-40B4-BE49-F238E27FC236}">
                  <a16:creationId xmlns:a16="http://schemas.microsoft.com/office/drawing/2014/main" xmlns="" id="{C12093AB-5445-F102-F875-77E3D2B7B787}"/>
                </a:ext>
              </a:extLst>
            </p:cNvPr>
            <p:cNvSpPr/>
            <p:nvPr/>
          </p:nvSpPr>
          <p:spPr>
            <a:xfrm>
              <a:off x="5948895" y="4608108"/>
              <a:ext cx="15030" cy="13220"/>
            </a:xfrm>
            <a:custGeom>
              <a:avLst/>
              <a:gdLst>
                <a:gd name="connsiteX0" fmla="*/ 8854 w 15030"/>
                <a:gd name="connsiteY0" fmla="*/ 12525 h 13220"/>
                <a:gd name="connsiteX1" fmla="*/ 425 w 15030"/>
                <a:gd name="connsiteY1" fmla="*/ 9696 h 13220"/>
                <a:gd name="connsiteX2" fmla="*/ 3254 w 15030"/>
                <a:gd name="connsiteY2" fmla="*/ 1266 h 13220"/>
                <a:gd name="connsiteX3" fmla="*/ 5711 w 15030"/>
                <a:gd name="connsiteY3" fmla="*/ 619 h 13220"/>
                <a:gd name="connsiteX4" fmla="*/ 14141 w 15030"/>
                <a:gd name="connsiteY4" fmla="*/ 3447 h 13220"/>
                <a:gd name="connsiteX5" fmla="*/ 11312 w 15030"/>
                <a:gd name="connsiteY5" fmla="*/ 11877 h 13220"/>
                <a:gd name="connsiteX6" fmla="*/ 8854 w 15030"/>
                <a:gd name="connsiteY6" fmla="*/ 12525 h 1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30" h="13220">
                  <a:moveTo>
                    <a:pt x="8854" y="12525"/>
                  </a:moveTo>
                  <a:cubicBezTo>
                    <a:pt x="5749" y="14068"/>
                    <a:pt x="1968" y="12801"/>
                    <a:pt x="425" y="9696"/>
                  </a:cubicBezTo>
                  <a:cubicBezTo>
                    <a:pt x="-1118" y="6581"/>
                    <a:pt x="149" y="2809"/>
                    <a:pt x="3254" y="1266"/>
                  </a:cubicBezTo>
                  <a:cubicBezTo>
                    <a:pt x="4025" y="885"/>
                    <a:pt x="4854" y="666"/>
                    <a:pt x="5711" y="619"/>
                  </a:cubicBezTo>
                  <a:cubicBezTo>
                    <a:pt x="8816" y="-924"/>
                    <a:pt x="12598" y="342"/>
                    <a:pt x="14141" y="3447"/>
                  </a:cubicBezTo>
                  <a:cubicBezTo>
                    <a:pt x="15684" y="6562"/>
                    <a:pt x="14417" y="10334"/>
                    <a:pt x="11312" y="11877"/>
                  </a:cubicBezTo>
                  <a:cubicBezTo>
                    <a:pt x="10540" y="12258"/>
                    <a:pt x="9712" y="12477"/>
                    <a:pt x="8854" y="12525"/>
                  </a:cubicBezTo>
                  <a:close/>
                </a:path>
              </a:pathLst>
            </a:custGeom>
            <a:solidFill>
              <a:srgbClr val="F15A29"/>
            </a:solidFill>
            <a:ln w="9525" cap="flat">
              <a:noFill/>
              <a:prstDash val="solid"/>
              <a:miter/>
            </a:ln>
          </p:spPr>
          <p:txBody>
            <a:bodyPr rtlCol="0" anchor="ctr"/>
            <a:lstStyle/>
            <a:p>
              <a:endParaRPr lang="en-IN"/>
            </a:p>
          </p:txBody>
        </p:sp>
        <p:sp>
          <p:nvSpPr>
            <p:cNvPr id="573" name="Freeform: Shape 572">
              <a:extLst>
                <a:ext uri="{FF2B5EF4-FFF2-40B4-BE49-F238E27FC236}">
                  <a16:creationId xmlns:a16="http://schemas.microsoft.com/office/drawing/2014/main" xmlns="" id="{53087404-AF22-9DDD-F0BC-5C5FBF98BA20}"/>
                </a:ext>
              </a:extLst>
            </p:cNvPr>
            <p:cNvSpPr/>
            <p:nvPr/>
          </p:nvSpPr>
          <p:spPr>
            <a:xfrm>
              <a:off x="5942132" y="4585810"/>
              <a:ext cx="22748" cy="19907"/>
            </a:xfrm>
            <a:custGeom>
              <a:avLst/>
              <a:gdLst>
                <a:gd name="connsiteX0" fmla="*/ 13236 w 22748"/>
                <a:gd name="connsiteY0" fmla="*/ 19012 h 19907"/>
                <a:gd name="connsiteX1" fmla="*/ 625 w 22748"/>
                <a:gd name="connsiteY1" fmla="*/ 14278 h 19907"/>
                <a:gd name="connsiteX2" fmla="*/ 5350 w 22748"/>
                <a:gd name="connsiteY2" fmla="*/ 1667 h 19907"/>
                <a:gd name="connsiteX3" fmla="*/ 9045 w 22748"/>
                <a:gd name="connsiteY3" fmla="*/ 819 h 19907"/>
                <a:gd name="connsiteX4" fmla="*/ 21657 w 22748"/>
                <a:gd name="connsiteY4" fmla="*/ 5543 h 19907"/>
                <a:gd name="connsiteX5" fmla="*/ 16932 w 22748"/>
                <a:gd name="connsiteY5" fmla="*/ 18164 h 19907"/>
                <a:gd name="connsiteX6" fmla="*/ 13236 w 22748"/>
                <a:gd name="connsiteY6" fmla="*/ 19012 h 1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48" h="19907">
                  <a:moveTo>
                    <a:pt x="13236" y="19012"/>
                  </a:moveTo>
                  <a:cubicBezTo>
                    <a:pt x="8445" y="21193"/>
                    <a:pt x="2797" y="19069"/>
                    <a:pt x="625" y="14278"/>
                  </a:cubicBezTo>
                  <a:cubicBezTo>
                    <a:pt x="-1556" y="9496"/>
                    <a:pt x="568" y="3848"/>
                    <a:pt x="5350" y="1667"/>
                  </a:cubicBezTo>
                  <a:cubicBezTo>
                    <a:pt x="6512" y="1143"/>
                    <a:pt x="7769" y="848"/>
                    <a:pt x="9045" y="819"/>
                  </a:cubicBezTo>
                  <a:cubicBezTo>
                    <a:pt x="13836" y="-1362"/>
                    <a:pt x="19485" y="762"/>
                    <a:pt x="21657" y="5543"/>
                  </a:cubicBezTo>
                  <a:cubicBezTo>
                    <a:pt x="23838" y="10335"/>
                    <a:pt x="21723" y="15983"/>
                    <a:pt x="16932" y="18164"/>
                  </a:cubicBezTo>
                  <a:cubicBezTo>
                    <a:pt x="15770" y="18688"/>
                    <a:pt x="14513" y="18974"/>
                    <a:pt x="13236" y="19012"/>
                  </a:cubicBezTo>
                  <a:close/>
                </a:path>
              </a:pathLst>
            </a:custGeom>
            <a:solidFill>
              <a:srgbClr val="F15A29"/>
            </a:solidFill>
            <a:ln w="9525" cap="flat">
              <a:noFill/>
              <a:prstDash val="solid"/>
              <a:miter/>
            </a:ln>
          </p:spPr>
          <p:txBody>
            <a:bodyPr rtlCol="0" anchor="ctr"/>
            <a:lstStyle/>
            <a:p>
              <a:endParaRPr lang="en-IN"/>
            </a:p>
          </p:txBody>
        </p:sp>
        <p:sp>
          <p:nvSpPr>
            <p:cNvPr id="574" name="Freeform: Shape 573">
              <a:extLst>
                <a:ext uri="{FF2B5EF4-FFF2-40B4-BE49-F238E27FC236}">
                  <a16:creationId xmlns:a16="http://schemas.microsoft.com/office/drawing/2014/main" xmlns="" id="{543C748E-B3E8-170D-BE7E-B7BEC08922D4}"/>
                </a:ext>
              </a:extLst>
            </p:cNvPr>
            <p:cNvSpPr/>
            <p:nvPr/>
          </p:nvSpPr>
          <p:spPr>
            <a:xfrm>
              <a:off x="5957541" y="4623543"/>
              <a:ext cx="9550" cy="8450"/>
            </a:xfrm>
            <a:custGeom>
              <a:avLst/>
              <a:gdLst>
                <a:gd name="connsiteX0" fmla="*/ 5638 w 9550"/>
                <a:gd name="connsiteY0" fmla="*/ 7949 h 8450"/>
                <a:gd name="connsiteX1" fmla="*/ 228 w 9550"/>
                <a:gd name="connsiteY1" fmla="*/ 6282 h 8450"/>
                <a:gd name="connsiteX2" fmla="*/ 1905 w 9550"/>
                <a:gd name="connsiteY2" fmla="*/ 872 h 8450"/>
                <a:gd name="connsiteX3" fmla="*/ 3448 w 9550"/>
                <a:gd name="connsiteY3" fmla="*/ 424 h 8450"/>
                <a:gd name="connsiteX4" fmla="*/ 8858 w 9550"/>
                <a:gd name="connsiteY4" fmla="*/ 2091 h 8450"/>
                <a:gd name="connsiteX5" fmla="*/ 7181 w 9550"/>
                <a:gd name="connsiteY5" fmla="*/ 7501 h 8450"/>
                <a:gd name="connsiteX6" fmla="*/ 5638 w 9550"/>
                <a:gd name="connsiteY6" fmla="*/ 7949 h 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50" h="8450">
                  <a:moveTo>
                    <a:pt x="5638" y="7949"/>
                  </a:moveTo>
                  <a:cubicBezTo>
                    <a:pt x="3686" y="8978"/>
                    <a:pt x="1266" y="8235"/>
                    <a:pt x="228" y="6282"/>
                  </a:cubicBezTo>
                  <a:cubicBezTo>
                    <a:pt x="-800" y="4329"/>
                    <a:pt x="-48" y="1910"/>
                    <a:pt x="1905" y="872"/>
                  </a:cubicBezTo>
                  <a:cubicBezTo>
                    <a:pt x="2381" y="624"/>
                    <a:pt x="2905" y="472"/>
                    <a:pt x="3448" y="424"/>
                  </a:cubicBezTo>
                  <a:cubicBezTo>
                    <a:pt x="5400" y="-605"/>
                    <a:pt x="7820" y="138"/>
                    <a:pt x="8858" y="2091"/>
                  </a:cubicBezTo>
                  <a:cubicBezTo>
                    <a:pt x="9886" y="4044"/>
                    <a:pt x="9134" y="6463"/>
                    <a:pt x="7181" y="7501"/>
                  </a:cubicBezTo>
                  <a:cubicBezTo>
                    <a:pt x="6705" y="7749"/>
                    <a:pt x="6181" y="7901"/>
                    <a:pt x="5638" y="7949"/>
                  </a:cubicBezTo>
                  <a:close/>
                </a:path>
              </a:pathLst>
            </a:custGeom>
            <a:solidFill>
              <a:srgbClr val="F15A29"/>
            </a:solidFill>
            <a:ln w="9525" cap="flat">
              <a:noFill/>
              <a:prstDash val="solid"/>
              <a:miter/>
            </a:ln>
          </p:spPr>
          <p:txBody>
            <a:bodyPr rtlCol="0" anchor="ctr"/>
            <a:lstStyle/>
            <a:p>
              <a:endParaRPr lang="en-IN"/>
            </a:p>
          </p:txBody>
        </p:sp>
        <p:sp>
          <p:nvSpPr>
            <p:cNvPr id="575" name="Freeform: Shape 574">
              <a:extLst>
                <a:ext uri="{FF2B5EF4-FFF2-40B4-BE49-F238E27FC236}">
                  <a16:creationId xmlns:a16="http://schemas.microsoft.com/office/drawing/2014/main" xmlns="" id="{25A362AC-9735-8407-126F-10996BA29D6D}"/>
                </a:ext>
              </a:extLst>
            </p:cNvPr>
            <p:cNvSpPr/>
            <p:nvPr/>
          </p:nvSpPr>
          <p:spPr>
            <a:xfrm>
              <a:off x="5940156" y="4626706"/>
              <a:ext cx="8183" cy="7149"/>
            </a:xfrm>
            <a:custGeom>
              <a:avLst/>
              <a:gdLst>
                <a:gd name="connsiteX0" fmla="*/ 4830 w 8183"/>
                <a:gd name="connsiteY0" fmla="*/ 6882 h 7149"/>
                <a:gd name="connsiteX1" fmla="*/ -218 w 8183"/>
                <a:gd name="connsiteY1" fmla="*/ 4595 h 7149"/>
                <a:gd name="connsiteX2" fmla="*/ 3706 w 8183"/>
                <a:gd name="connsiteY2" fmla="*/ -24 h 7149"/>
                <a:gd name="connsiteX3" fmla="*/ 7878 w 8183"/>
                <a:gd name="connsiteY3" fmla="*/ 2309 h 7149"/>
                <a:gd name="connsiteX4" fmla="*/ 4830 w 8183"/>
                <a:gd name="connsiteY4" fmla="*/ 6882 h 7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3" h="7149">
                  <a:moveTo>
                    <a:pt x="4830" y="6882"/>
                  </a:moveTo>
                  <a:cubicBezTo>
                    <a:pt x="2811" y="7596"/>
                    <a:pt x="582" y="6586"/>
                    <a:pt x="-218" y="4595"/>
                  </a:cubicBezTo>
                  <a:cubicBezTo>
                    <a:pt x="-409" y="2233"/>
                    <a:pt x="1344" y="166"/>
                    <a:pt x="3706" y="-24"/>
                  </a:cubicBezTo>
                  <a:cubicBezTo>
                    <a:pt x="5439" y="-167"/>
                    <a:pt x="7087" y="757"/>
                    <a:pt x="7878" y="2309"/>
                  </a:cubicBezTo>
                  <a:cubicBezTo>
                    <a:pt x="8288" y="4415"/>
                    <a:pt x="6925" y="6453"/>
                    <a:pt x="4830" y="6882"/>
                  </a:cubicBezTo>
                  <a:close/>
                </a:path>
              </a:pathLst>
            </a:custGeom>
            <a:solidFill>
              <a:srgbClr val="F15A29"/>
            </a:solidFill>
            <a:ln w="9525" cap="flat">
              <a:noFill/>
              <a:prstDash val="solid"/>
              <a:miter/>
            </a:ln>
          </p:spPr>
          <p:txBody>
            <a:bodyPr rtlCol="0" anchor="ctr"/>
            <a:lstStyle/>
            <a:p>
              <a:endParaRPr lang="en-IN"/>
            </a:p>
          </p:txBody>
        </p:sp>
        <p:sp>
          <p:nvSpPr>
            <p:cNvPr id="576" name="Freeform: Shape 575">
              <a:extLst>
                <a:ext uri="{FF2B5EF4-FFF2-40B4-BE49-F238E27FC236}">
                  <a16:creationId xmlns:a16="http://schemas.microsoft.com/office/drawing/2014/main" xmlns="" id="{62274AD6-CAF7-EA20-1B3E-F5D15819CCF1}"/>
                </a:ext>
              </a:extLst>
            </p:cNvPr>
            <p:cNvSpPr/>
            <p:nvPr/>
          </p:nvSpPr>
          <p:spPr>
            <a:xfrm>
              <a:off x="5923061" y="4619021"/>
              <a:ext cx="12727" cy="11559"/>
            </a:xfrm>
            <a:custGeom>
              <a:avLst/>
              <a:gdLst>
                <a:gd name="connsiteX0" fmla="*/ 7543 w 12727"/>
                <a:gd name="connsiteY0" fmla="*/ 11137 h 11559"/>
                <a:gd name="connsiteX1" fmla="*/ -77 w 12727"/>
                <a:gd name="connsiteY1" fmla="*/ 7708 h 11559"/>
                <a:gd name="connsiteX2" fmla="*/ -172 w 12727"/>
                <a:gd name="connsiteY2" fmla="*/ 7422 h 11559"/>
                <a:gd name="connsiteX3" fmla="*/ 5457 w 12727"/>
                <a:gd name="connsiteY3" fmla="*/ 21 h 11559"/>
                <a:gd name="connsiteX4" fmla="*/ 12401 w 12727"/>
                <a:gd name="connsiteY4" fmla="*/ 3993 h 11559"/>
                <a:gd name="connsiteX5" fmla="*/ 7543 w 12727"/>
                <a:gd name="connsiteY5" fmla="*/ 11137 h 11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 h="11559">
                  <a:moveTo>
                    <a:pt x="7543" y="11137"/>
                  </a:moveTo>
                  <a:cubicBezTo>
                    <a:pt x="4495" y="12290"/>
                    <a:pt x="1085" y="10756"/>
                    <a:pt x="-77" y="7708"/>
                  </a:cubicBezTo>
                  <a:cubicBezTo>
                    <a:pt x="-106" y="7613"/>
                    <a:pt x="-144" y="7517"/>
                    <a:pt x="-172" y="7422"/>
                  </a:cubicBezTo>
                  <a:cubicBezTo>
                    <a:pt x="-658" y="3822"/>
                    <a:pt x="1856" y="517"/>
                    <a:pt x="5457" y="21"/>
                  </a:cubicBezTo>
                  <a:cubicBezTo>
                    <a:pt x="8400" y="-379"/>
                    <a:pt x="11248" y="1250"/>
                    <a:pt x="12401" y="3993"/>
                  </a:cubicBezTo>
                  <a:cubicBezTo>
                    <a:pt x="12982" y="7299"/>
                    <a:pt x="10829" y="10461"/>
                    <a:pt x="7543" y="11137"/>
                  </a:cubicBezTo>
                  <a:close/>
                </a:path>
              </a:pathLst>
            </a:custGeom>
            <a:solidFill>
              <a:srgbClr val="F15A29"/>
            </a:solidFill>
            <a:ln w="9525" cap="flat">
              <a:noFill/>
              <a:prstDash val="solid"/>
              <a:miter/>
            </a:ln>
          </p:spPr>
          <p:txBody>
            <a:bodyPr rtlCol="0" anchor="ctr"/>
            <a:lstStyle/>
            <a:p>
              <a:endParaRPr lang="en-IN"/>
            </a:p>
          </p:txBody>
        </p:sp>
        <p:sp>
          <p:nvSpPr>
            <p:cNvPr id="577" name="Freeform: Shape 576">
              <a:extLst>
                <a:ext uri="{FF2B5EF4-FFF2-40B4-BE49-F238E27FC236}">
                  <a16:creationId xmlns:a16="http://schemas.microsoft.com/office/drawing/2014/main" xmlns="" id="{BF22D278-22EA-0363-53DD-9110CE363237}"/>
                </a:ext>
              </a:extLst>
            </p:cNvPr>
            <p:cNvSpPr/>
            <p:nvPr/>
          </p:nvSpPr>
          <p:spPr>
            <a:xfrm>
              <a:off x="5917855" y="4599116"/>
              <a:ext cx="15958" cy="14515"/>
            </a:xfrm>
            <a:custGeom>
              <a:avLst/>
              <a:gdLst>
                <a:gd name="connsiteX0" fmla="*/ 9415 w 15958"/>
                <a:gd name="connsiteY0" fmla="*/ 14088 h 14515"/>
                <a:gd name="connsiteX1" fmla="*/ 4 w 15958"/>
                <a:gd name="connsiteY1" fmla="*/ 9411 h 14515"/>
                <a:gd name="connsiteX2" fmla="*/ -110 w 15958"/>
                <a:gd name="connsiteY2" fmla="*/ 9039 h 14515"/>
                <a:gd name="connsiteX3" fmla="*/ 5957 w 15958"/>
                <a:gd name="connsiteY3" fmla="*/ 295 h 14515"/>
                <a:gd name="connsiteX4" fmla="*/ 6081 w 15958"/>
                <a:gd name="connsiteY4" fmla="*/ 277 h 14515"/>
                <a:gd name="connsiteX5" fmla="*/ 15606 w 15958"/>
                <a:gd name="connsiteY5" fmla="*/ 5325 h 14515"/>
                <a:gd name="connsiteX6" fmla="*/ 9538 w 15958"/>
                <a:gd name="connsiteY6" fmla="*/ 14069 h 14515"/>
                <a:gd name="connsiteX7" fmla="*/ 9415 w 15958"/>
                <a:gd name="connsiteY7" fmla="*/ 14088 h 1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58" h="14515">
                  <a:moveTo>
                    <a:pt x="9415" y="14088"/>
                  </a:moveTo>
                  <a:cubicBezTo>
                    <a:pt x="5529" y="15393"/>
                    <a:pt x="1309" y="13307"/>
                    <a:pt x="4" y="9411"/>
                  </a:cubicBezTo>
                  <a:cubicBezTo>
                    <a:pt x="-34" y="9287"/>
                    <a:pt x="-72" y="9163"/>
                    <a:pt x="-110" y="9039"/>
                  </a:cubicBezTo>
                  <a:cubicBezTo>
                    <a:pt x="-853" y="4953"/>
                    <a:pt x="1871" y="1038"/>
                    <a:pt x="5957" y="295"/>
                  </a:cubicBezTo>
                  <a:cubicBezTo>
                    <a:pt x="5995" y="286"/>
                    <a:pt x="6043" y="286"/>
                    <a:pt x="6081" y="277"/>
                  </a:cubicBezTo>
                  <a:cubicBezTo>
                    <a:pt x="10101" y="-905"/>
                    <a:pt x="14330" y="1334"/>
                    <a:pt x="15606" y="5325"/>
                  </a:cubicBezTo>
                  <a:cubicBezTo>
                    <a:pt x="16340" y="9411"/>
                    <a:pt x="13625" y="13326"/>
                    <a:pt x="9538" y="14069"/>
                  </a:cubicBezTo>
                  <a:cubicBezTo>
                    <a:pt x="9500" y="14069"/>
                    <a:pt x="9453" y="14078"/>
                    <a:pt x="9415" y="14088"/>
                  </a:cubicBezTo>
                  <a:close/>
                </a:path>
              </a:pathLst>
            </a:custGeom>
            <a:solidFill>
              <a:srgbClr val="F15A29"/>
            </a:solidFill>
            <a:ln w="9525" cap="flat">
              <a:noFill/>
              <a:prstDash val="solid"/>
              <a:miter/>
            </a:ln>
          </p:spPr>
          <p:txBody>
            <a:bodyPr rtlCol="0" anchor="ctr"/>
            <a:lstStyle/>
            <a:p>
              <a:endParaRPr lang="en-IN"/>
            </a:p>
          </p:txBody>
        </p:sp>
        <p:sp>
          <p:nvSpPr>
            <p:cNvPr id="578" name="Freeform: Shape 577">
              <a:extLst>
                <a:ext uri="{FF2B5EF4-FFF2-40B4-BE49-F238E27FC236}">
                  <a16:creationId xmlns:a16="http://schemas.microsoft.com/office/drawing/2014/main" xmlns="" id="{3D858A43-333E-114C-1445-D2E6B31A39DB}"/>
                </a:ext>
              </a:extLst>
            </p:cNvPr>
            <p:cNvSpPr/>
            <p:nvPr/>
          </p:nvSpPr>
          <p:spPr>
            <a:xfrm>
              <a:off x="5928999" y="4570734"/>
              <a:ext cx="15817" cy="15907"/>
            </a:xfrm>
            <a:custGeom>
              <a:avLst/>
              <a:gdLst>
                <a:gd name="connsiteX0" fmla="*/ 9701 w 15817"/>
                <a:gd name="connsiteY0" fmla="*/ 15514 h 15907"/>
                <a:gd name="connsiteX1" fmla="*/ 252 w 15817"/>
                <a:gd name="connsiteY1" fmla="*/ 10618 h 15907"/>
                <a:gd name="connsiteX2" fmla="*/ 176 w 15817"/>
                <a:gd name="connsiteY2" fmla="*/ 10371 h 15907"/>
                <a:gd name="connsiteX3" fmla="*/ 5176 w 15817"/>
                <a:gd name="connsiteY3" fmla="*/ 369 h 15907"/>
                <a:gd name="connsiteX4" fmla="*/ 15178 w 15817"/>
                <a:gd name="connsiteY4" fmla="*/ 5370 h 15907"/>
                <a:gd name="connsiteX5" fmla="*/ 10177 w 15817"/>
                <a:gd name="connsiteY5" fmla="*/ 15371 h 15907"/>
                <a:gd name="connsiteX6" fmla="*/ 9701 w 15817"/>
                <a:gd name="connsiteY6" fmla="*/ 15514 h 1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17" h="15907">
                  <a:moveTo>
                    <a:pt x="9701" y="15514"/>
                  </a:moveTo>
                  <a:cubicBezTo>
                    <a:pt x="5738" y="16771"/>
                    <a:pt x="1509" y="14581"/>
                    <a:pt x="252" y="10618"/>
                  </a:cubicBezTo>
                  <a:cubicBezTo>
                    <a:pt x="223" y="10542"/>
                    <a:pt x="195" y="10456"/>
                    <a:pt x="176" y="10371"/>
                  </a:cubicBezTo>
                  <a:cubicBezTo>
                    <a:pt x="-1205" y="6227"/>
                    <a:pt x="1033" y="1751"/>
                    <a:pt x="5176" y="369"/>
                  </a:cubicBezTo>
                  <a:cubicBezTo>
                    <a:pt x="9319" y="-1012"/>
                    <a:pt x="13796" y="1227"/>
                    <a:pt x="15178" y="5370"/>
                  </a:cubicBezTo>
                  <a:cubicBezTo>
                    <a:pt x="16559" y="9513"/>
                    <a:pt x="14320" y="13990"/>
                    <a:pt x="10177" y="15371"/>
                  </a:cubicBezTo>
                  <a:cubicBezTo>
                    <a:pt x="10015" y="15428"/>
                    <a:pt x="9862" y="15476"/>
                    <a:pt x="9701" y="15514"/>
                  </a:cubicBezTo>
                  <a:close/>
                </a:path>
              </a:pathLst>
            </a:custGeom>
            <a:solidFill>
              <a:srgbClr val="F15A29"/>
            </a:solidFill>
            <a:ln w="9525" cap="flat">
              <a:noFill/>
              <a:prstDash val="solid"/>
              <a:miter/>
            </a:ln>
          </p:spPr>
          <p:txBody>
            <a:bodyPr rtlCol="0" anchor="ctr"/>
            <a:lstStyle/>
            <a:p>
              <a:endParaRPr lang="en-IN"/>
            </a:p>
          </p:txBody>
        </p:sp>
        <p:sp>
          <p:nvSpPr>
            <p:cNvPr id="579" name="Freeform: Shape 578">
              <a:extLst>
                <a:ext uri="{FF2B5EF4-FFF2-40B4-BE49-F238E27FC236}">
                  <a16:creationId xmlns:a16="http://schemas.microsoft.com/office/drawing/2014/main" xmlns="" id="{41C0FA7A-A990-924D-5D56-CA09E7DF6774}"/>
                </a:ext>
              </a:extLst>
            </p:cNvPr>
            <p:cNvSpPr/>
            <p:nvPr/>
          </p:nvSpPr>
          <p:spPr>
            <a:xfrm>
              <a:off x="5919091" y="4582020"/>
              <a:ext cx="5505" cy="5522"/>
            </a:xfrm>
            <a:custGeom>
              <a:avLst/>
              <a:gdLst>
                <a:gd name="connsiteX0" fmla="*/ 2845 w 5505"/>
                <a:gd name="connsiteY0" fmla="*/ 5466 h 5522"/>
                <a:gd name="connsiteX1" fmla="*/ -213 w 5505"/>
                <a:gd name="connsiteY1" fmla="*/ 3037 h 5522"/>
                <a:gd name="connsiteX2" fmla="*/ 2207 w 5505"/>
                <a:gd name="connsiteY2" fmla="*/ -20 h 5522"/>
                <a:gd name="connsiteX3" fmla="*/ 5226 w 5505"/>
                <a:gd name="connsiteY3" fmla="*/ 2132 h 5522"/>
                <a:gd name="connsiteX4" fmla="*/ 2921 w 5505"/>
                <a:gd name="connsiteY4" fmla="*/ 5457 h 5522"/>
                <a:gd name="connsiteX5" fmla="*/ 2845 w 5505"/>
                <a:gd name="connsiteY5" fmla="*/ 5466 h 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05" h="5522">
                  <a:moveTo>
                    <a:pt x="2845" y="5466"/>
                  </a:moveTo>
                  <a:cubicBezTo>
                    <a:pt x="1330" y="5638"/>
                    <a:pt x="-41" y="4552"/>
                    <a:pt x="-213" y="3037"/>
                  </a:cubicBezTo>
                  <a:cubicBezTo>
                    <a:pt x="-394" y="1523"/>
                    <a:pt x="692" y="151"/>
                    <a:pt x="2207" y="-20"/>
                  </a:cubicBezTo>
                  <a:cubicBezTo>
                    <a:pt x="3616" y="-182"/>
                    <a:pt x="4921" y="751"/>
                    <a:pt x="5226" y="2132"/>
                  </a:cubicBezTo>
                  <a:cubicBezTo>
                    <a:pt x="5512" y="3685"/>
                    <a:pt x="4474" y="5171"/>
                    <a:pt x="2921" y="5457"/>
                  </a:cubicBezTo>
                  <a:cubicBezTo>
                    <a:pt x="2892" y="5457"/>
                    <a:pt x="2873" y="5466"/>
                    <a:pt x="2845" y="5466"/>
                  </a:cubicBezTo>
                  <a:close/>
                </a:path>
              </a:pathLst>
            </a:custGeom>
            <a:solidFill>
              <a:srgbClr val="F15A29"/>
            </a:solidFill>
            <a:ln w="9525" cap="flat">
              <a:noFill/>
              <a:prstDash val="solid"/>
              <a:miter/>
            </a:ln>
          </p:spPr>
          <p:txBody>
            <a:bodyPr rtlCol="0" anchor="ctr"/>
            <a:lstStyle/>
            <a:p>
              <a:endParaRPr lang="en-IN"/>
            </a:p>
          </p:txBody>
        </p:sp>
        <p:sp>
          <p:nvSpPr>
            <p:cNvPr id="580" name="Freeform: Shape 579">
              <a:extLst>
                <a:ext uri="{FF2B5EF4-FFF2-40B4-BE49-F238E27FC236}">
                  <a16:creationId xmlns:a16="http://schemas.microsoft.com/office/drawing/2014/main" xmlns="" id="{E7D7A0AB-2E10-BD8B-B363-F573C87EFD20}"/>
                </a:ext>
              </a:extLst>
            </p:cNvPr>
            <p:cNvSpPr/>
            <p:nvPr/>
          </p:nvSpPr>
          <p:spPr>
            <a:xfrm>
              <a:off x="6019900" y="4580521"/>
              <a:ext cx="12370" cy="9662"/>
            </a:xfrm>
            <a:custGeom>
              <a:avLst/>
              <a:gdLst>
                <a:gd name="connsiteX0" fmla="*/ 7002 w 12370"/>
                <a:gd name="connsiteY0" fmla="*/ 9251 h 9662"/>
                <a:gd name="connsiteX1" fmla="*/ -142 w 12370"/>
                <a:gd name="connsiteY1" fmla="*/ 6299 h 9662"/>
                <a:gd name="connsiteX2" fmla="*/ 4906 w 12370"/>
                <a:gd name="connsiteY2" fmla="*/ 298 h 9662"/>
                <a:gd name="connsiteX3" fmla="*/ 12050 w 12370"/>
                <a:gd name="connsiteY3" fmla="*/ 3346 h 9662"/>
                <a:gd name="connsiteX4" fmla="*/ 7002 w 12370"/>
                <a:gd name="connsiteY4" fmla="*/ 9251 h 9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0" h="9662">
                  <a:moveTo>
                    <a:pt x="7002" y="9251"/>
                  </a:moveTo>
                  <a:cubicBezTo>
                    <a:pt x="4211" y="10318"/>
                    <a:pt x="1077" y="9023"/>
                    <a:pt x="-142" y="6299"/>
                  </a:cubicBezTo>
                  <a:cubicBezTo>
                    <a:pt x="-714" y="3727"/>
                    <a:pt x="1477" y="1060"/>
                    <a:pt x="4906" y="298"/>
                  </a:cubicBezTo>
                  <a:cubicBezTo>
                    <a:pt x="7716" y="-712"/>
                    <a:pt x="10831" y="622"/>
                    <a:pt x="12050" y="3346"/>
                  </a:cubicBezTo>
                  <a:cubicBezTo>
                    <a:pt x="12621" y="5632"/>
                    <a:pt x="10335" y="8299"/>
                    <a:pt x="7002" y="9251"/>
                  </a:cubicBezTo>
                  <a:close/>
                </a:path>
              </a:pathLst>
            </a:custGeom>
            <a:solidFill>
              <a:srgbClr val="F15A29"/>
            </a:solidFill>
            <a:ln w="9525" cap="flat">
              <a:noFill/>
              <a:prstDash val="solid"/>
              <a:miter/>
            </a:ln>
          </p:spPr>
          <p:txBody>
            <a:bodyPr rtlCol="0" anchor="ctr"/>
            <a:lstStyle/>
            <a:p>
              <a:endParaRPr lang="en-IN"/>
            </a:p>
          </p:txBody>
        </p:sp>
        <p:sp>
          <p:nvSpPr>
            <p:cNvPr id="581" name="Freeform: Shape 580">
              <a:extLst>
                <a:ext uri="{FF2B5EF4-FFF2-40B4-BE49-F238E27FC236}">
                  <a16:creationId xmlns:a16="http://schemas.microsoft.com/office/drawing/2014/main" xmlns="" id="{03D3567A-645B-9C04-D0B9-D8F3ADF4A12B}"/>
                </a:ext>
              </a:extLst>
            </p:cNvPr>
            <p:cNvSpPr/>
            <p:nvPr/>
          </p:nvSpPr>
          <p:spPr>
            <a:xfrm>
              <a:off x="6008178" y="4561677"/>
              <a:ext cx="15064" cy="12214"/>
            </a:xfrm>
            <a:custGeom>
              <a:avLst/>
              <a:gdLst>
                <a:gd name="connsiteX0" fmla="*/ 8627 w 15064"/>
                <a:gd name="connsiteY0" fmla="*/ 11807 h 12214"/>
                <a:gd name="connsiteX1" fmla="*/ -136 w 15064"/>
                <a:gd name="connsiteY1" fmla="*/ 7616 h 12214"/>
                <a:gd name="connsiteX2" fmla="*/ 6151 w 15064"/>
                <a:gd name="connsiteY2" fmla="*/ 282 h 12214"/>
                <a:gd name="connsiteX3" fmla="*/ 14818 w 15064"/>
                <a:gd name="connsiteY3" fmla="*/ 4473 h 12214"/>
                <a:gd name="connsiteX4" fmla="*/ 8627 w 15064"/>
                <a:gd name="connsiteY4" fmla="*/ 11807 h 1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4" h="12214">
                  <a:moveTo>
                    <a:pt x="8627" y="11807"/>
                  </a:moveTo>
                  <a:cubicBezTo>
                    <a:pt x="5055" y="13017"/>
                    <a:pt x="1159" y="11159"/>
                    <a:pt x="-136" y="7616"/>
                  </a:cubicBezTo>
                  <a:cubicBezTo>
                    <a:pt x="-803" y="4473"/>
                    <a:pt x="2055" y="1139"/>
                    <a:pt x="6151" y="282"/>
                  </a:cubicBezTo>
                  <a:cubicBezTo>
                    <a:pt x="9694" y="-823"/>
                    <a:pt x="13485" y="1015"/>
                    <a:pt x="14818" y="4473"/>
                  </a:cubicBezTo>
                  <a:cubicBezTo>
                    <a:pt x="15047" y="8178"/>
                    <a:pt x="12313" y="11407"/>
                    <a:pt x="8627" y="11807"/>
                  </a:cubicBezTo>
                  <a:close/>
                </a:path>
              </a:pathLst>
            </a:custGeom>
            <a:solidFill>
              <a:srgbClr val="F15A29"/>
            </a:solidFill>
            <a:ln w="9525" cap="flat">
              <a:noFill/>
              <a:prstDash val="solid"/>
              <a:miter/>
            </a:ln>
          </p:spPr>
          <p:txBody>
            <a:bodyPr rtlCol="0" anchor="ctr"/>
            <a:lstStyle/>
            <a:p>
              <a:endParaRPr lang="en-IN"/>
            </a:p>
          </p:txBody>
        </p:sp>
        <p:sp>
          <p:nvSpPr>
            <p:cNvPr id="582" name="Freeform: Shape 581">
              <a:extLst>
                <a:ext uri="{FF2B5EF4-FFF2-40B4-BE49-F238E27FC236}">
                  <a16:creationId xmlns:a16="http://schemas.microsoft.com/office/drawing/2014/main" xmlns="" id="{09CF75EC-A35C-69CA-F076-BB75EC1E4BAB}"/>
                </a:ext>
              </a:extLst>
            </p:cNvPr>
            <p:cNvSpPr/>
            <p:nvPr/>
          </p:nvSpPr>
          <p:spPr>
            <a:xfrm>
              <a:off x="5890620" y="4599773"/>
              <a:ext cx="10480" cy="10499"/>
            </a:xfrm>
            <a:custGeom>
              <a:avLst/>
              <a:gdLst>
                <a:gd name="connsiteX0" fmla="*/ 6265 w 10480"/>
                <a:gd name="connsiteY0" fmla="*/ 10287 h 10499"/>
                <a:gd name="connsiteX1" fmla="*/ -21 w 10480"/>
                <a:gd name="connsiteY1" fmla="*/ 6668 h 10499"/>
                <a:gd name="connsiteX2" fmla="*/ 3541 w 10480"/>
                <a:gd name="connsiteY2" fmla="*/ 172 h 10499"/>
                <a:gd name="connsiteX3" fmla="*/ 10037 w 10480"/>
                <a:gd name="connsiteY3" fmla="*/ 3734 h 10499"/>
                <a:gd name="connsiteX4" fmla="*/ 6474 w 10480"/>
                <a:gd name="connsiteY4" fmla="*/ 10230 h 10499"/>
                <a:gd name="connsiteX5" fmla="*/ 6265 w 10480"/>
                <a:gd name="connsiteY5" fmla="*/ 10287 h 1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80" h="10499">
                  <a:moveTo>
                    <a:pt x="6265" y="10287"/>
                  </a:moveTo>
                  <a:cubicBezTo>
                    <a:pt x="3531" y="11011"/>
                    <a:pt x="722" y="9401"/>
                    <a:pt x="-21" y="6668"/>
                  </a:cubicBezTo>
                  <a:cubicBezTo>
                    <a:pt x="-831" y="3887"/>
                    <a:pt x="760" y="981"/>
                    <a:pt x="3541" y="172"/>
                  </a:cubicBezTo>
                  <a:cubicBezTo>
                    <a:pt x="6322" y="-638"/>
                    <a:pt x="9227" y="962"/>
                    <a:pt x="10037" y="3734"/>
                  </a:cubicBezTo>
                  <a:cubicBezTo>
                    <a:pt x="10847" y="6515"/>
                    <a:pt x="9256" y="9420"/>
                    <a:pt x="6474" y="10230"/>
                  </a:cubicBezTo>
                  <a:cubicBezTo>
                    <a:pt x="6408" y="10249"/>
                    <a:pt x="6332" y="10268"/>
                    <a:pt x="6265" y="10287"/>
                  </a:cubicBezTo>
                  <a:close/>
                </a:path>
              </a:pathLst>
            </a:custGeom>
            <a:solidFill>
              <a:srgbClr val="F15A29"/>
            </a:solidFill>
            <a:ln w="9525" cap="flat">
              <a:noFill/>
              <a:prstDash val="solid"/>
              <a:miter/>
            </a:ln>
          </p:spPr>
          <p:txBody>
            <a:bodyPr rtlCol="0" anchor="ctr"/>
            <a:lstStyle/>
            <a:p>
              <a:endParaRPr lang="en-IN"/>
            </a:p>
          </p:txBody>
        </p:sp>
        <p:sp>
          <p:nvSpPr>
            <p:cNvPr id="583" name="Freeform: Shape 582">
              <a:extLst>
                <a:ext uri="{FF2B5EF4-FFF2-40B4-BE49-F238E27FC236}">
                  <a16:creationId xmlns:a16="http://schemas.microsoft.com/office/drawing/2014/main" xmlns="" id="{FC4EFACA-FF3E-2748-F55A-7F6A037513DB}"/>
                </a:ext>
              </a:extLst>
            </p:cNvPr>
            <p:cNvSpPr/>
            <p:nvPr/>
          </p:nvSpPr>
          <p:spPr>
            <a:xfrm>
              <a:off x="5904701" y="4590717"/>
              <a:ext cx="13843" cy="13903"/>
            </a:xfrm>
            <a:custGeom>
              <a:avLst/>
              <a:gdLst>
                <a:gd name="connsiteX0" fmla="*/ 7519 w 13843"/>
                <a:gd name="connsiteY0" fmla="*/ 13819 h 13903"/>
                <a:gd name="connsiteX1" fmla="*/ -186 w 13843"/>
                <a:gd name="connsiteY1" fmla="*/ 7704 h 13903"/>
                <a:gd name="connsiteX2" fmla="*/ 5929 w 13843"/>
                <a:gd name="connsiteY2" fmla="*/ 8 h 13903"/>
                <a:gd name="connsiteX3" fmla="*/ 13520 w 13843"/>
                <a:gd name="connsiteY3" fmla="*/ 5437 h 13903"/>
                <a:gd name="connsiteX4" fmla="*/ 7519 w 13843"/>
                <a:gd name="connsiteY4" fmla="*/ 13819 h 13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3" h="13903">
                  <a:moveTo>
                    <a:pt x="7519" y="13819"/>
                  </a:moveTo>
                  <a:cubicBezTo>
                    <a:pt x="3700" y="14257"/>
                    <a:pt x="252" y="11523"/>
                    <a:pt x="-186" y="7704"/>
                  </a:cubicBezTo>
                  <a:cubicBezTo>
                    <a:pt x="-625" y="3894"/>
                    <a:pt x="2119" y="446"/>
                    <a:pt x="5929" y="8"/>
                  </a:cubicBezTo>
                  <a:cubicBezTo>
                    <a:pt x="9481" y="-402"/>
                    <a:pt x="12758" y="1941"/>
                    <a:pt x="13520" y="5437"/>
                  </a:cubicBezTo>
                  <a:cubicBezTo>
                    <a:pt x="14148" y="9399"/>
                    <a:pt x="11472" y="13143"/>
                    <a:pt x="7519" y="13819"/>
                  </a:cubicBezTo>
                  <a:close/>
                </a:path>
              </a:pathLst>
            </a:custGeom>
            <a:solidFill>
              <a:srgbClr val="F15A29"/>
            </a:solidFill>
            <a:ln w="9525" cap="flat">
              <a:noFill/>
              <a:prstDash val="solid"/>
              <a:miter/>
            </a:ln>
          </p:spPr>
          <p:txBody>
            <a:bodyPr rtlCol="0" anchor="ctr"/>
            <a:lstStyle/>
            <a:p>
              <a:endParaRPr lang="en-IN"/>
            </a:p>
          </p:txBody>
        </p:sp>
        <p:sp>
          <p:nvSpPr>
            <p:cNvPr id="584" name="Freeform: Shape 583">
              <a:extLst>
                <a:ext uri="{FF2B5EF4-FFF2-40B4-BE49-F238E27FC236}">
                  <a16:creationId xmlns:a16="http://schemas.microsoft.com/office/drawing/2014/main" xmlns="" id="{3A989912-EAAB-B65B-28C4-51607E643C90}"/>
                </a:ext>
              </a:extLst>
            </p:cNvPr>
            <p:cNvSpPr/>
            <p:nvPr/>
          </p:nvSpPr>
          <p:spPr>
            <a:xfrm>
              <a:off x="5896422" y="4580295"/>
              <a:ext cx="12725" cy="10648"/>
            </a:xfrm>
            <a:custGeom>
              <a:avLst/>
              <a:gdLst>
                <a:gd name="connsiteX0" fmla="*/ 7130 w 12725"/>
                <a:gd name="connsiteY0" fmla="*/ 10048 h 10648"/>
                <a:gd name="connsiteX1" fmla="*/ 329 w 12725"/>
                <a:gd name="connsiteY1" fmla="*/ 7877 h 10648"/>
                <a:gd name="connsiteX2" fmla="*/ 2501 w 12725"/>
                <a:gd name="connsiteY2" fmla="*/ 1076 h 10648"/>
                <a:gd name="connsiteX3" fmla="*/ 5130 w 12725"/>
                <a:gd name="connsiteY3" fmla="*/ 523 h 10648"/>
                <a:gd name="connsiteX4" fmla="*/ 11931 w 12725"/>
                <a:gd name="connsiteY4" fmla="*/ 2695 h 10648"/>
                <a:gd name="connsiteX5" fmla="*/ 9759 w 12725"/>
                <a:gd name="connsiteY5" fmla="*/ 9496 h 10648"/>
                <a:gd name="connsiteX6" fmla="*/ 7130 w 12725"/>
                <a:gd name="connsiteY6" fmla="*/ 10048 h 1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25" h="10648">
                  <a:moveTo>
                    <a:pt x="7130" y="10048"/>
                  </a:moveTo>
                  <a:cubicBezTo>
                    <a:pt x="4654" y="11325"/>
                    <a:pt x="1606" y="10353"/>
                    <a:pt x="329" y="7877"/>
                  </a:cubicBezTo>
                  <a:cubicBezTo>
                    <a:pt x="-947" y="5400"/>
                    <a:pt x="24" y="2352"/>
                    <a:pt x="2501" y="1076"/>
                  </a:cubicBezTo>
                  <a:cubicBezTo>
                    <a:pt x="3311" y="657"/>
                    <a:pt x="4215" y="466"/>
                    <a:pt x="5130" y="523"/>
                  </a:cubicBezTo>
                  <a:cubicBezTo>
                    <a:pt x="7606" y="-753"/>
                    <a:pt x="10654" y="219"/>
                    <a:pt x="11931" y="2695"/>
                  </a:cubicBezTo>
                  <a:cubicBezTo>
                    <a:pt x="13207" y="5171"/>
                    <a:pt x="12236" y="8220"/>
                    <a:pt x="9759" y="9496"/>
                  </a:cubicBezTo>
                  <a:cubicBezTo>
                    <a:pt x="8950" y="9915"/>
                    <a:pt x="8045" y="10105"/>
                    <a:pt x="7130" y="10048"/>
                  </a:cubicBezTo>
                  <a:close/>
                </a:path>
              </a:pathLst>
            </a:custGeom>
            <a:solidFill>
              <a:srgbClr val="F15A29"/>
            </a:solidFill>
            <a:ln w="9525" cap="flat">
              <a:noFill/>
              <a:prstDash val="solid"/>
              <a:miter/>
            </a:ln>
          </p:spPr>
          <p:txBody>
            <a:bodyPr rtlCol="0" anchor="ctr"/>
            <a:lstStyle/>
            <a:p>
              <a:endParaRPr lang="en-IN"/>
            </a:p>
          </p:txBody>
        </p:sp>
        <p:sp>
          <p:nvSpPr>
            <p:cNvPr id="585" name="Freeform: Shape 584">
              <a:extLst>
                <a:ext uri="{FF2B5EF4-FFF2-40B4-BE49-F238E27FC236}">
                  <a16:creationId xmlns:a16="http://schemas.microsoft.com/office/drawing/2014/main" xmlns="" id="{0ABBE30F-BBD3-E399-84B2-BF2114DEB28E}"/>
                </a:ext>
              </a:extLst>
            </p:cNvPr>
            <p:cNvSpPr/>
            <p:nvPr/>
          </p:nvSpPr>
          <p:spPr>
            <a:xfrm>
              <a:off x="5669751" y="4632864"/>
              <a:ext cx="404331" cy="307371"/>
            </a:xfrm>
            <a:custGeom>
              <a:avLst/>
              <a:gdLst>
                <a:gd name="connsiteX0" fmla="*/ -228 w 404331"/>
                <a:gd name="connsiteY0" fmla="*/ 131787 h 307371"/>
                <a:gd name="connsiteX1" fmla="*/ 364770 w 404331"/>
                <a:gd name="connsiteY1" fmla="*/ -39 h 307371"/>
                <a:gd name="connsiteX2" fmla="*/ 391916 w 404331"/>
                <a:gd name="connsiteY2" fmla="*/ 17107 h 307371"/>
                <a:gd name="connsiteX3" fmla="*/ 403822 w 404331"/>
                <a:gd name="connsiteY3" fmla="*/ 34728 h 307371"/>
                <a:gd name="connsiteX4" fmla="*/ 397631 w 404331"/>
                <a:gd name="connsiteY4" fmla="*/ 63303 h 307371"/>
                <a:gd name="connsiteX5" fmla="*/ 90355 w 404331"/>
                <a:gd name="connsiteY5" fmla="*/ 307333 h 307371"/>
                <a:gd name="connsiteX6" fmla="*/ 86164 w 404331"/>
                <a:gd name="connsiteY6" fmla="*/ 303714 h 307371"/>
                <a:gd name="connsiteX7" fmla="*/ 75019 w 404331"/>
                <a:gd name="connsiteY7" fmla="*/ 293046 h 307371"/>
                <a:gd name="connsiteX8" fmla="*/ 59398 w 404331"/>
                <a:gd name="connsiteY8" fmla="*/ 276091 h 307371"/>
                <a:gd name="connsiteX9" fmla="*/ 41968 w 404331"/>
                <a:gd name="connsiteY9" fmla="*/ 253422 h 307371"/>
                <a:gd name="connsiteX10" fmla="*/ 11392 w 404331"/>
                <a:gd name="connsiteY10" fmla="*/ 195795 h 307371"/>
                <a:gd name="connsiteX11" fmla="*/ -228 w 404331"/>
                <a:gd name="connsiteY11" fmla="*/ 131787 h 307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4331" h="307371">
                  <a:moveTo>
                    <a:pt x="-228" y="131787"/>
                  </a:moveTo>
                  <a:lnTo>
                    <a:pt x="364770" y="-39"/>
                  </a:lnTo>
                  <a:cubicBezTo>
                    <a:pt x="374438" y="4629"/>
                    <a:pt x="383544" y="10382"/>
                    <a:pt x="391916" y="17107"/>
                  </a:cubicBezTo>
                  <a:cubicBezTo>
                    <a:pt x="397717" y="21516"/>
                    <a:pt x="401898" y="27708"/>
                    <a:pt x="403822" y="34728"/>
                  </a:cubicBezTo>
                  <a:cubicBezTo>
                    <a:pt x="404918" y="44672"/>
                    <a:pt x="402746" y="54702"/>
                    <a:pt x="397631" y="63303"/>
                  </a:cubicBezTo>
                  <a:lnTo>
                    <a:pt x="90355" y="307333"/>
                  </a:lnTo>
                  <a:cubicBezTo>
                    <a:pt x="90355" y="307333"/>
                    <a:pt x="88735" y="306095"/>
                    <a:pt x="86164" y="303714"/>
                  </a:cubicBezTo>
                  <a:cubicBezTo>
                    <a:pt x="83592" y="301333"/>
                    <a:pt x="79687" y="297713"/>
                    <a:pt x="75019" y="293046"/>
                  </a:cubicBezTo>
                  <a:cubicBezTo>
                    <a:pt x="70352" y="288378"/>
                    <a:pt x="65018" y="282759"/>
                    <a:pt x="59398" y="276091"/>
                  </a:cubicBezTo>
                  <a:cubicBezTo>
                    <a:pt x="53198" y="268843"/>
                    <a:pt x="47378" y="261270"/>
                    <a:pt x="41968" y="253422"/>
                  </a:cubicBezTo>
                  <a:cubicBezTo>
                    <a:pt x="29423" y="235553"/>
                    <a:pt x="19155" y="216198"/>
                    <a:pt x="11392" y="195795"/>
                  </a:cubicBezTo>
                  <a:cubicBezTo>
                    <a:pt x="3563" y="175374"/>
                    <a:pt x="-381" y="153657"/>
                    <a:pt x="-228" y="131787"/>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586" name="Freeform: Shape 585">
              <a:extLst>
                <a:ext uri="{FF2B5EF4-FFF2-40B4-BE49-F238E27FC236}">
                  <a16:creationId xmlns:a16="http://schemas.microsoft.com/office/drawing/2014/main" xmlns="" id="{C02FC5EC-9AEE-855F-5597-FC61CBC5B158}"/>
                </a:ext>
              </a:extLst>
            </p:cNvPr>
            <p:cNvSpPr/>
            <p:nvPr/>
          </p:nvSpPr>
          <p:spPr>
            <a:xfrm>
              <a:off x="5755562" y="4749698"/>
              <a:ext cx="113175" cy="91743"/>
            </a:xfrm>
            <a:custGeom>
              <a:avLst/>
              <a:gdLst>
                <a:gd name="connsiteX0" fmla="*/ 110653 w 113175"/>
                <a:gd name="connsiteY0" fmla="*/ 14381 h 91743"/>
                <a:gd name="connsiteX1" fmla="*/ 107319 w 113175"/>
                <a:gd name="connsiteY1" fmla="*/ 44290 h 91743"/>
                <a:gd name="connsiteX2" fmla="*/ 76935 w 113175"/>
                <a:gd name="connsiteY2" fmla="*/ 75722 h 91743"/>
                <a:gd name="connsiteX3" fmla="*/ 4544 w 113175"/>
                <a:gd name="connsiteY3" fmla="*/ 69817 h 91743"/>
                <a:gd name="connsiteX4" fmla="*/ 3116 w 113175"/>
                <a:gd name="connsiteY4" fmla="*/ 37432 h 91743"/>
                <a:gd name="connsiteX5" fmla="*/ 41216 w 113175"/>
                <a:gd name="connsiteY5" fmla="*/ 7809 h 91743"/>
                <a:gd name="connsiteX6" fmla="*/ 110653 w 113175"/>
                <a:gd name="connsiteY6" fmla="*/ 14381 h 9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175" h="91743">
                  <a:moveTo>
                    <a:pt x="110653" y="14381"/>
                  </a:moveTo>
                  <a:cubicBezTo>
                    <a:pt x="114625" y="24278"/>
                    <a:pt x="113377" y="35508"/>
                    <a:pt x="107319" y="44290"/>
                  </a:cubicBezTo>
                  <a:cubicBezTo>
                    <a:pt x="99928" y="57101"/>
                    <a:pt x="89488" y="67902"/>
                    <a:pt x="76935" y="75722"/>
                  </a:cubicBezTo>
                  <a:cubicBezTo>
                    <a:pt x="34358" y="103345"/>
                    <a:pt x="15594" y="91057"/>
                    <a:pt x="4544" y="69817"/>
                  </a:cubicBezTo>
                  <a:cubicBezTo>
                    <a:pt x="-1275" y="59930"/>
                    <a:pt x="-1809" y="47795"/>
                    <a:pt x="3116" y="37432"/>
                  </a:cubicBezTo>
                  <a:cubicBezTo>
                    <a:pt x="8545" y="26764"/>
                    <a:pt x="20451" y="16858"/>
                    <a:pt x="41216" y="7809"/>
                  </a:cubicBezTo>
                  <a:cubicBezTo>
                    <a:pt x="71886" y="-4955"/>
                    <a:pt x="102271" y="-1716"/>
                    <a:pt x="110653" y="14381"/>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587" name="Freeform: Shape 586">
              <a:extLst>
                <a:ext uri="{FF2B5EF4-FFF2-40B4-BE49-F238E27FC236}">
                  <a16:creationId xmlns:a16="http://schemas.microsoft.com/office/drawing/2014/main" xmlns="" id="{37ACC994-DBAA-4A6C-EC95-8C88D61C8FDB}"/>
                </a:ext>
              </a:extLst>
            </p:cNvPr>
            <p:cNvSpPr/>
            <p:nvPr/>
          </p:nvSpPr>
          <p:spPr>
            <a:xfrm>
              <a:off x="6055492" y="4674118"/>
              <a:ext cx="13693" cy="10403"/>
            </a:xfrm>
            <a:custGeom>
              <a:avLst/>
              <a:gdLst>
                <a:gd name="connsiteX0" fmla="*/ 8652 w 13693"/>
                <a:gd name="connsiteY0" fmla="*/ 8142 h 10403"/>
                <a:gd name="connsiteX1" fmla="*/ 80 w 13693"/>
                <a:gd name="connsiteY1" fmla="*/ 9285 h 10403"/>
                <a:gd name="connsiteX2" fmla="*/ 4747 w 13693"/>
                <a:gd name="connsiteY2" fmla="*/ 1951 h 10403"/>
                <a:gd name="connsiteX3" fmla="*/ 13224 w 13693"/>
                <a:gd name="connsiteY3" fmla="*/ 998 h 10403"/>
                <a:gd name="connsiteX4" fmla="*/ 8652 w 13693"/>
                <a:gd name="connsiteY4" fmla="*/ 8142 h 10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3" h="10403">
                  <a:moveTo>
                    <a:pt x="8652" y="8142"/>
                  </a:moveTo>
                  <a:cubicBezTo>
                    <a:pt x="5033" y="10428"/>
                    <a:pt x="1223" y="11190"/>
                    <a:pt x="80" y="9285"/>
                  </a:cubicBezTo>
                  <a:cubicBezTo>
                    <a:pt x="-1063" y="7380"/>
                    <a:pt x="1032" y="4142"/>
                    <a:pt x="4747" y="1951"/>
                  </a:cubicBezTo>
                  <a:cubicBezTo>
                    <a:pt x="8462" y="-240"/>
                    <a:pt x="12272" y="-716"/>
                    <a:pt x="13224" y="998"/>
                  </a:cubicBezTo>
                  <a:cubicBezTo>
                    <a:pt x="14177" y="2713"/>
                    <a:pt x="12177" y="5666"/>
                    <a:pt x="8652" y="8142"/>
                  </a:cubicBezTo>
                  <a:close/>
                </a:path>
              </a:pathLst>
            </a:custGeom>
            <a:solidFill>
              <a:srgbClr val="F15A29"/>
            </a:solidFill>
            <a:ln w="9525" cap="flat">
              <a:noFill/>
              <a:prstDash val="solid"/>
              <a:miter/>
            </a:ln>
          </p:spPr>
          <p:txBody>
            <a:bodyPr rtlCol="0" anchor="ctr"/>
            <a:lstStyle/>
            <a:p>
              <a:endParaRPr lang="en-IN"/>
            </a:p>
          </p:txBody>
        </p:sp>
        <p:sp>
          <p:nvSpPr>
            <p:cNvPr id="588" name="Freeform: Shape 587">
              <a:extLst>
                <a:ext uri="{FF2B5EF4-FFF2-40B4-BE49-F238E27FC236}">
                  <a16:creationId xmlns:a16="http://schemas.microsoft.com/office/drawing/2014/main" xmlns="" id="{F457989A-AEC5-A89D-E409-4CDDE5F22E88}"/>
                </a:ext>
              </a:extLst>
            </p:cNvPr>
            <p:cNvSpPr/>
            <p:nvPr/>
          </p:nvSpPr>
          <p:spPr>
            <a:xfrm>
              <a:off x="6050293" y="4687165"/>
              <a:ext cx="13608" cy="10996"/>
            </a:xfrm>
            <a:custGeom>
              <a:avLst/>
              <a:gdLst>
                <a:gd name="connsiteX0" fmla="*/ 8803 w 13608"/>
                <a:gd name="connsiteY0" fmla="*/ 8335 h 10996"/>
                <a:gd name="connsiteX1" fmla="*/ 135 w 13608"/>
                <a:gd name="connsiteY1" fmla="*/ 9954 h 10996"/>
                <a:gd name="connsiteX2" fmla="*/ 4516 w 13608"/>
                <a:gd name="connsiteY2" fmla="*/ 2239 h 10996"/>
                <a:gd name="connsiteX3" fmla="*/ 13089 w 13608"/>
                <a:gd name="connsiteY3" fmla="*/ 905 h 10996"/>
                <a:gd name="connsiteX4" fmla="*/ 8803 w 13608"/>
                <a:gd name="connsiteY4" fmla="*/ 8335 h 10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0996">
                  <a:moveTo>
                    <a:pt x="8803" y="8335"/>
                  </a:moveTo>
                  <a:cubicBezTo>
                    <a:pt x="5278" y="10907"/>
                    <a:pt x="1373" y="11859"/>
                    <a:pt x="135" y="9954"/>
                  </a:cubicBezTo>
                  <a:cubicBezTo>
                    <a:pt x="-1103" y="8049"/>
                    <a:pt x="897" y="4715"/>
                    <a:pt x="4516" y="2239"/>
                  </a:cubicBezTo>
                  <a:cubicBezTo>
                    <a:pt x="8136" y="-238"/>
                    <a:pt x="12041" y="-714"/>
                    <a:pt x="13089" y="905"/>
                  </a:cubicBezTo>
                  <a:cubicBezTo>
                    <a:pt x="14137" y="2525"/>
                    <a:pt x="12231" y="5668"/>
                    <a:pt x="8803" y="8335"/>
                  </a:cubicBezTo>
                  <a:close/>
                </a:path>
              </a:pathLst>
            </a:custGeom>
            <a:solidFill>
              <a:srgbClr val="F15A29"/>
            </a:solidFill>
            <a:ln w="9525" cap="flat">
              <a:noFill/>
              <a:prstDash val="solid"/>
              <a:miter/>
            </a:ln>
          </p:spPr>
          <p:txBody>
            <a:bodyPr rtlCol="0" anchor="ctr"/>
            <a:lstStyle/>
            <a:p>
              <a:endParaRPr lang="en-IN"/>
            </a:p>
          </p:txBody>
        </p:sp>
        <p:sp>
          <p:nvSpPr>
            <p:cNvPr id="589" name="Freeform: Shape 588">
              <a:extLst>
                <a:ext uri="{FF2B5EF4-FFF2-40B4-BE49-F238E27FC236}">
                  <a16:creationId xmlns:a16="http://schemas.microsoft.com/office/drawing/2014/main" xmlns="" id="{9E55EF26-569E-DC35-5208-656508DA813A}"/>
                </a:ext>
              </a:extLst>
            </p:cNvPr>
            <p:cNvSpPr/>
            <p:nvPr/>
          </p:nvSpPr>
          <p:spPr>
            <a:xfrm>
              <a:off x="6035995" y="4687443"/>
              <a:ext cx="13283" cy="10362"/>
            </a:xfrm>
            <a:custGeom>
              <a:avLst/>
              <a:gdLst>
                <a:gd name="connsiteX0" fmla="*/ 8528 w 13283"/>
                <a:gd name="connsiteY0" fmla="*/ 8342 h 10362"/>
                <a:gd name="connsiteX1" fmla="*/ 146 w 13283"/>
                <a:gd name="connsiteY1" fmla="*/ 9104 h 10362"/>
                <a:gd name="connsiteX2" fmla="*/ 4337 w 13283"/>
                <a:gd name="connsiteY2" fmla="*/ 1675 h 10362"/>
                <a:gd name="connsiteX3" fmla="*/ 12719 w 13283"/>
                <a:gd name="connsiteY3" fmla="*/ 1198 h 10362"/>
                <a:gd name="connsiteX4" fmla="*/ 8528 w 13283"/>
                <a:gd name="connsiteY4" fmla="*/ 8342 h 10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83" h="10362">
                  <a:moveTo>
                    <a:pt x="8528" y="8342"/>
                  </a:moveTo>
                  <a:cubicBezTo>
                    <a:pt x="5194" y="10628"/>
                    <a:pt x="1384" y="11009"/>
                    <a:pt x="146" y="9104"/>
                  </a:cubicBezTo>
                  <a:cubicBezTo>
                    <a:pt x="-1092" y="7199"/>
                    <a:pt x="812" y="3770"/>
                    <a:pt x="4337" y="1675"/>
                  </a:cubicBezTo>
                  <a:cubicBezTo>
                    <a:pt x="7861" y="-421"/>
                    <a:pt x="11576" y="-611"/>
                    <a:pt x="12719" y="1198"/>
                  </a:cubicBezTo>
                  <a:cubicBezTo>
                    <a:pt x="13862" y="3008"/>
                    <a:pt x="11957" y="6056"/>
                    <a:pt x="8528" y="8342"/>
                  </a:cubicBezTo>
                  <a:close/>
                </a:path>
              </a:pathLst>
            </a:custGeom>
            <a:solidFill>
              <a:srgbClr val="F15A29"/>
            </a:solidFill>
            <a:ln w="9525" cap="flat">
              <a:noFill/>
              <a:prstDash val="solid"/>
              <a:miter/>
            </a:ln>
          </p:spPr>
          <p:txBody>
            <a:bodyPr rtlCol="0" anchor="ctr"/>
            <a:lstStyle/>
            <a:p>
              <a:endParaRPr lang="en-IN"/>
            </a:p>
          </p:txBody>
        </p:sp>
        <p:sp>
          <p:nvSpPr>
            <p:cNvPr id="590" name="Freeform: Shape 589">
              <a:extLst>
                <a:ext uri="{FF2B5EF4-FFF2-40B4-BE49-F238E27FC236}">
                  <a16:creationId xmlns:a16="http://schemas.microsoft.com/office/drawing/2014/main" xmlns="" id="{D22086F0-0992-7FAD-7755-99B29F43E0DA}"/>
                </a:ext>
              </a:extLst>
            </p:cNvPr>
            <p:cNvSpPr/>
            <p:nvPr/>
          </p:nvSpPr>
          <p:spPr>
            <a:xfrm>
              <a:off x="6026886" y="4641166"/>
              <a:ext cx="14269" cy="10363"/>
            </a:xfrm>
            <a:custGeom>
              <a:avLst/>
              <a:gdLst>
                <a:gd name="connsiteX0" fmla="*/ 8683 w 14269"/>
                <a:gd name="connsiteY0" fmla="*/ 9471 h 10363"/>
                <a:gd name="connsiteX1" fmla="*/ 15 w 14269"/>
                <a:gd name="connsiteY1" fmla="*/ 7852 h 10363"/>
                <a:gd name="connsiteX2" fmla="*/ 5159 w 14269"/>
                <a:gd name="connsiteY2" fmla="*/ 708 h 10363"/>
                <a:gd name="connsiteX3" fmla="*/ 13826 w 14269"/>
                <a:gd name="connsiteY3" fmla="*/ 2327 h 10363"/>
                <a:gd name="connsiteX4" fmla="*/ 8683 w 14269"/>
                <a:gd name="connsiteY4" fmla="*/ 9471 h 10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69" h="10363">
                  <a:moveTo>
                    <a:pt x="8683" y="9471"/>
                  </a:moveTo>
                  <a:cubicBezTo>
                    <a:pt x="4873" y="11090"/>
                    <a:pt x="1063" y="10328"/>
                    <a:pt x="15" y="7852"/>
                  </a:cubicBezTo>
                  <a:cubicBezTo>
                    <a:pt x="-1033" y="5375"/>
                    <a:pt x="1349" y="2136"/>
                    <a:pt x="5159" y="708"/>
                  </a:cubicBezTo>
                  <a:cubicBezTo>
                    <a:pt x="8969" y="-721"/>
                    <a:pt x="12874" y="-54"/>
                    <a:pt x="13826" y="2327"/>
                  </a:cubicBezTo>
                  <a:cubicBezTo>
                    <a:pt x="14779" y="4708"/>
                    <a:pt x="12398" y="7947"/>
                    <a:pt x="8683" y="9471"/>
                  </a:cubicBezTo>
                  <a:close/>
                </a:path>
              </a:pathLst>
            </a:custGeom>
            <a:solidFill>
              <a:srgbClr val="F15A29"/>
            </a:solidFill>
            <a:ln w="9525" cap="flat">
              <a:noFill/>
              <a:prstDash val="solid"/>
              <a:miter/>
            </a:ln>
          </p:spPr>
          <p:txBody>
            <a:bodyPr rtlCol="0" anchor="ctr"/>
            <a:lstStyle/>
            <a:p>
              <a:endParaRPr lang="en-IN"/>
            </a:p>
          </p:txBody>
        </p:sp>
        <p:sp>
          <p:nvSpPr>
            <p:cNvPr id="591" name="Freeform: Shape 590">
              <a:extLst>
                <a:ext uri="{FF2B5EF4-FFF2-40B4-BE49-F238E27FC236}">
                  <a16:creationId xmlns:a16="http://schemas.microsoft.com/office/drawing/2014/main" xmlns="" id="{63F3E18C-F045-5A94-1CC4-7DA6230F0C36}"/>
                </a:ext>
              </a:extLst>
            </p:cNvPr>
            <p:cNvSpPr/>
            <p:nvPr/>
          </p:nvSpPr>
          <p:spPr>
            <a:xfrm>
              <a:off x="6029299" y="4672190"/>
              <a:ext cx="18130" cy="13383"/>
            </a:xfrm>
            <a:custGeom>
              <a:avLst/>
              <a:gdLst>
                <a:gd name="connsiteX0" fmla="*/ 11508 w 18130"/>
                <a:gd name="connsiteY0" fmla="*/ 11308 h 13383"/>
                <a:gd name="connsiteX1" fmla="*/ 269 w 18130"/>
                <a:gd name="connsiteY1" fmla="*/ 11308 h 13383"/>
                <a:gd name="connsiteX2" fmla="*/ 6174 w 18130"/>
                <a:gd name="connsiteY2" fmla="*/ 1783 h 13383"/>
                <a:gd name="connsiteX3" fmla="*/ 17414 w 18130"/>
                <a:gd name="connsiteY3" fmla="*/ 1783 h 13383"/>
                <a:gd name="connsiteX4" fmla="*/ 11508 w 18130"/>
                <a:gd name="connsiteY4" fmla="*/ 11308 h 13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30" h="13383">
                  <a:moveTo>
                    <a:pt x="11508" y="11308"/>
                  </a:moveTo>
                  <a:cubicBezTo>
                    <a:pt x="6841" y="14071"/>
                    <a:pt x="1983" y="13975"/>
                    <a:pt x="269" y="11308"/>
                  </a:cubicBezTo>
                  <a:cubicBezTo>
                    <a:pt x="-1446" y="8641"/>
                    <a:pt x="1412" y="4260"/>
                    <a:pt x="6174" y="1783"/>
                  </a:cubicBezTo>
                  <a:cubicBezTo>
                    <a:pt x="10937" y="-693"/>
                    <a:pt x="15699" y="-598"/>
                    <a:pt x="17414" y="1783"/>
                  </a:cubicBezTo>
                  <a:cubicBezTo>
                    <a:pt x="19128" y="4164"/>
                    <a:pt x="16081" y="8737"/>
                    <a:pt x="11508" y="11308"/>
                  </a:cubicBezTo>
                  <a:close/>
                </a:path>
              </a:pathLst>
            </a:custGeom>
            <a:solidFill>
              <a:srgbClr val="F15A29"/>
            </a:solidFill>
            <a:ln w="9525" cap="flat">
              <a:noFill/>
              <a:prstDash val="solid"/>
              <a:miter/>
            </a:ln>
          </p:spPr>
          <p:txBody>
            <a:bodyPr rtlCol="0" anchor="ctr"/>
            <a:lstStyle/>
            <a:p>
              <a:endParaRPr lang="en-IN"/>
            </a:p>
          </p:txBody>
        </p:sp>
        <p:sp>
          <p:nvSpPr>
            <p:cNvPr id="592" name="Freeform: Shape 591">
              <a:extLst>
                <a:ext uri="{FF2B5EF4-FFF2-40B4-BE49-F238E27FC236}">
                  <a16:creationId xmlns:a16="http://schemas.microsoft.com/office/drawing/2014/main" xmlns="" id="{97F8E607-2E31-7975-5100-1655A1A63285}"/>
                </a:ext>
              </a:extLst>
            </p:cNvPr>
            <p:cNvSpPr/>
            <p:nvPr/>
          </p:nvSpPr>
          <p:spPr>
            <a:xfrm>
              <a:off x="5940706" y="4744549"/>
              <a:ext cx="7521" cy="7094"/>
            </a:xfrm>
            <a:custGeom>
              <a:avLst/>
              <a:gdLst>
                <a:gd name="connsiteX0" fmla="*/ 5233 w 7521"/>
                <a:gd name="connsiteY0" fmla="*/ 6386 h 7094"/>
                <a:gd name="connsiteX1" fmla="*/ 184 w 7521"/>
                <a:gd name="connsiteY1" fmla="*/ 5529 h 7094"/>
                <a:gd name="connsiteX2" fmla="*/ 184 w 7521"/>
                <a:gd name="connsiteY2" fmla="*/ 5529 h 7094"/>
                <a:gd name="connsiteX3" fmla="*/ 1632 w 7521"/>
                <a:gd name="connsiteY3" fmla="*/ 757 h 7094"/>
                <a:gd name="connsiteX4" fmla="*/ 1803 w 7521"/>
                <a:gd name="connsiteY4" fmla="*/ 671 h 7094"/>
                <a:gd name="connsiteX5" fmla="*/ 6947 w 7521"/>
                <a:gd name="connsiteY5" fmla="*/ 1433 h 7094"/>
                <a:gd name="connsiteX6" fmla="*/ 5233 w 7521"/>
                <a:gd name="connsiteY6" fmla="*/ 6386 h 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1" h="7094">
                  <a:moveTo>
                    <a:pt x="5233" y="6386"/>
                  </a:moveTo>
                  <a:cubicBezTo>
                    <a:pt x="3604" y="7548"/>
                    <a:pt x="1346" y="7158"/>
                    <a:pt x="184" y="5529"/>
                  </a:cubicBezTo>
                  <a:cubicBezTo>
                    <a:pt x="184" y="5529"/>
                    <a:pt x="184" y="5529"/>
                    <a:pt x="184" y="5529"/>
                  </a:cubicBezTo>
                  <a:cubicBezTo>
                    <a:pt x="-730" y="3814"/>
                    <a:pt x="-92" y="1681"/>
                    <a:pt x="1632" y="757"/>
                  </a:cubicBezTo>
                  <a:cubicBezTo>
                    <a:pt x="1689" y="728"/>
                    <a:pt x="1746" y="700"/>
                    <a:pt x="1803" y="671"/>
                  </a:cubicBezTo>
                  <a:cubicBezTo>
                    <a:pt x="3442" y="-519"/>
                    <a:pt x="5728" y="-177"/>
                    <a:pt x="6947" y="1433"/>
                  </a:cubicBezTo>
                  <a:cubicBezTo>
                    <a:pt x="7785" y="3281"/>
                    <a:pt x="7033" y="5453"/>
                    <a:pt x="5233" y="6386"/>
                  </a:cubicBezTo>
                  <a:close/>
                </a:path>
              </a:pathLst>
            </a:custGeom>
            <a:solidFill>
              <a:srgbClr val="F15A29"/>
            </a:solidFill>
            <a:ln w="9525" cap="flat">
              <a:noFill/>
              <a:prstDash val="solid"/>
              <a:miter/>
            </a:ln>
          </p:spPr>
          <p:txBody>
            <a:bodyPr rtlCol="0" anchor="ctr"/>
            <a:lstStyle/>
            <a:p>
              <a:endParaRPr lang="en-IN"/>
            </a:p>
          </p:txBody>
        </p:sp>
        <p:sp>
          <p:nvSpPr>
            <p:cNvPr id="593" name="Freeform: Shape 592">
              <a:extLst>
                <a:ext uri="{FF2B5EF4-FFF2-40B4-BE49-F238E27FC236}">
                  <a16:creationId xmlns:a16="http://schemas.microsoft.com/office/drawing/2014/main" xmlns="" id="{65A3FC06-2DBE-28D6-9697-A1D2174E8C3D}"/>
                </a:ext>
              </a:extLst>
            </p:cNvPr>
            <p:cNvSpPr/>
            <p:nvPr/>
          </p:nvSpPr>
          <p:spPr>
            <a:xfrm>
              <a:off x="5947513" y="4724221"/>
              <a:ext cx="7303" cy="6765"/>
            </a:xfrm>
            <a:custGeom>
              <a:avLst/>
              <a:gdLst>
                <a:gd name="connsiteX0" fmla="*/ 4903 w 7303"/>
                <a:gd name="connsiteY0" fmla="*/ 6140 h 6765"/>
                <a:gd name="connsiteX1" fmla="*/ 45 w 7303"/>
                <a:gd name="connsiteY1" fmla="*/ 5187 h 6765"/>
                <a:gd name="connsiteX2" fmla="*/ 1854 w 7303"/>
                <a:gd name="connsiteY2" fmla="*/ 520 h 6765"/>
                <a:gd name="connsiteX3" fmla="*/ 6808 w 7303"/>
                <a:gd name="connsiteY3" fmla="*/ 1472 h 6765"/>
                <a:gd name="connsiteX4" fmla="*/ 4903 w 7303"/>
                <a:gd name="connsiteY4" fmla="*/ 6140 h 6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3" h="6765">
                  <a:moveTo>
                    <a:pt x="4903" y="6140"/>
                  </a:moveTo>
                  <a:cubicBezTo>
                    <a:pt x="3293" y="7207"/>
                    <a:pt x="1131" y="6778"/>
                    <a:pt x="45" y="5187"/>
                  </a:cubicBezTo>
                  <a:cubicBezTo>
                    <a:pt x="-698" y="3396"/>
                    <a:pt x="102" y="1339"/>
                    <a:pt x="1854" y="520"/>
                  </a:cubicBezTo>
                  <a:cubicBezTo>
                    <a:pt x="3502" y="-499"/>
                    <a:pt x="5655" y="-90"/>
                    <a:pt x="6808" y="1472"/>
                  </a:cubicBezTo>
                  <a:cubicBezTo>
                    <a:pt x="7541" y="3292"/>
                    <a:pt x="6693" y="5359"/>
                    <a:pt x="4903" y="6140"/>
                  </a:cubicBezTo>
                  <a:close/>
                </a:path>
              </a:pathLst>
            </a:custGeom>
            <a:solidFill>
              <a:srgbClr val="F15A29"/>
            </a:solidFill>
            <a:ln w="9525" cap="flat">
              <a:noFill/>
              <a:prstDash val="solid"/>
              <a:miter/>
            </a:ln>
          </p:spPr>
          <p:txBody>
            <a:bodyPr rtlCol="0" anchor="ctr"/>
            <a:lstStyle/>
            <a:p>
              <a:endParaRPr lang="en-IN"/>
            </a:p>
          </p:txBody>
        </p:sp>
        <p:sp>
          <p:nvSpPr>
            <p:cNvPr id="594" name="Freeform: Shape 593">
              <a:extLst>
                <a:ext uri="{FF2B5EF4-FFF2-40B4-BE49-F238E27FC236}">
                  <a16:creationId xmlns:a16="http://schemas.microsoft.com/office/drawing/2014/main" xmlns="" id="{5B2746A6-A1CD-6539-4DDE-AC497219C123}"/>
                </a:ext>
              </a:extLst>
            </p:cNvPr>
            <p:cNvSpPr/>
            <p:nvPr/>
          </p:nvSpPr>
          <p:spPr>
            <a:xfrm>
              <a:off x="5960198" y="4738651"/>
              <a:ext cx="7942" cy="7449"/>
            </a:xfrm>
            <a:custGeom>
              <a:avLst/>
              <a:gdLst>
                <a:gd name="connsiteX0" fmla="*/ 5648 w 7942"/>
                <a:gd name="connsiteY0" fmla="*/ 6379 h 7449"/>
                <a:gd name="connsiteX1" fmla="*/ 800 w 7942"/>
                <a:gd name="connsiteY1" fmla="*/ 6436 h 7449"/>
                <a:gd name="connsiteX2" fmla="*/ 743 w 7942"/>
                <a:gd name="connsiteY2" fmla="*/ 1588 h 7449"/>
                <a:gd name="connsiteX3" fmla="*/ 2029 w 7942"/>
                <a:gd name="connsiteY3" fmla="*/ 759 h 7449"/>
                <a:gd name="connsiteX4" fmla="*/ 7363 w 7942"/>
                <a:gd name="connsiteY4" fmla="*/ 1331 h 7449"/>
                <a:gd name="connsiteX5" fmla="*/ 5648 w 7942"/>
                <a:gd name="connsiteY5" fmla="*/ 6379 h 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2" h="7449">
                  <a:moveTo>
                    <a:pt x="5648" y="6379"/>
                  </a:moveTo>
                  <a:cubicBezTo>
                    <a:pt x="4324" y="7731"/>
                    <a:pt x="2153" y="7760"/>
                    <a:pt x="800" y="6436"/>
                  </a:cubicBezTo>
                  <a:cubicBezTo>
                    <a:pt x="-553" y="5112"/>
                    <a:pt x="-581" y="2940"/>
                    <a:pt x="743" y="1588"/>
                  </a:cubicBezTo>
                  <a:cubicBezTo>
                    <a:pt x="1105" y="1216"/>
                    <a:pt x="1543" y="931"/>
                    <a:pt x="2029" y="759"/>
                  </a:cubicBezTo>
                  <a:cubicBezTo>
                    <a:pt x="3677" y="-498"/>
                    <a:pt x="6020" y="-241"/>
                    <a:pt x="7363" y="1331"/>
                  </a:cubicBezTo>
                  <a:cubicBezTo>
                    <a:pt x="8210" y="3207"/>
                    <a:pt x="7458" y="5407"/>
                    <a:pt x="5648" y="6379"/>
                  </a:cubicBezTo>
                  <a:close/>
                </a:path>
              </a:pathLst>
            </a:custGeom>
            <a:solidFill>
              <a:srgbClr val="F15A29"/>
            </a:solidFill>
            <a:ln w="9525" cap="flat">
              <a:noFill/>
              <a:prstDash val="solid"/>
              <a:miter/>
            </a:ln>
          </p:spPr>
          <p:txBody>
            <a:bodyPr rtlCol="0" anchor="ctr"/>
            <a:lstStyle/>
            <a:p>
              <a:endParaRPr lang="en-IN"/>
            </a:p>
          </p:txBody>
        </p:sp>
        <p:sp>
          <p:nvSpPr>
            <p:cNvPr id="595" name="Freeform: Shape 594">
              <a:extLst>
                <a:ext uri="{FF2B5EF4-FFF2-40B4-BE49-F238E27FC236}">
                  <a16:creationId xmlns:a16="http://schemas.microsoft.com/office/drawing/2014/main" xmlns="" id="{B2B63179-0320-7045-BE10-79BC7E5EF053}"/>
                </a:ext>
              </a:extLst>
            </p:cNvPr>
            <p:cNvSpPr/>
            <p:nvPr/>
          </p:nvSpPr>
          <p:spPr>
            <a:xfrm>
              <a:off x="6018386" y="4662266"/>
              <a:ext cx="12993" cy="9789"/>
            </a:xfrm>
            <a:custGeom>
              <a:avLst/>
              <a:gdLst>
                <a:gd name="connsiteX0" fmla="*/ 8135 w 12993"/>
                <a:gd name="connsiteY0" fmla="*/ 8754 h 9789"/>
                <a:gd name="connsiteX1" fmla="*/ 38 w 12993"/>
                <a:gd name="connsiteY1" fmla="*/ 7802 h 9789"/>
                <a:gd name="connsiteX2" fmla="*/ 4515 w 12993"/>
                <a:gd name="connsiteY2" fmla="*/ 849 h 9789"/>
                <a:gd name="connsiteX3" fmla="*/ 12516 w 12993"/>
                <a:gd name="connsiteY3" fmla="*/ 1992 h 9789"/>
                <a:gd name="connsiteX4" fmla="*/ 8135 w 12993"/>
                <a:gd name="connsiteY4" fmla="*/ 8754 h 9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3" h="9789">
                  <a:moveTo>
                    <a:pt x="8135" y="8754"/>
                  </a:moveTo>
                  <a:cubicBezTo>
                    <a:pt x="4801" y="10374"/>
                    <a:pt x="1086" y="9993"/>
                    <a:pt x="38" y="7802"/>
                  </a:cubicBezTo>
                  <a:cubicBezTo>
                    <a:pt x="-1009" y="5611"/>
                    <a:pt x="1086" y="2373"/>
                    <a:pt x="4515" y="849"/>
                  </a:cubicBezTo>
                  <a:cubicBezTo>
                    <a:pt x="7944" y="-675"/>
                    <a:pt x="11564" y="-199"/>
                    <a:pt x="12516" y="1992"/>
                  </a:cubicBezTo>
                  <a:cubicBezTo>
                    <a:pt x="13469" y="4182"/>
                    <a:pt x="11564" y="7040"/>
                    <a:pt x="8135" y="8754"/>
                  </a:cubicBezTo>
                  <a:close/>
                </a:path>
              </a:pathLst>
            </a:custGeom>
            <a:solidFill>
              <a:srgbClr val="F15A29"/>
            </a:solidFill>
            <a:ln w="9525" cap="flat">
              <a:noFill/>
              <a:prstDash val="solid"/>
              <a:miter/>
            </a:ln>
          </p:spPr>
          <p:txBody>
            <a:bodyPr rtlCol="0" anchor="ctr"/>
            <a:lstStyle/>
            <a:p>
              <a:endParaRPr lang="en-IN"/>
            </a:p>
          </p:txBody>
        </p:sp>
        <p:sp>
          <p:nvSpPr>
            <p:cNvPr id="596" name="Freeform: Shape 595">
              <a:extLst>
                <a:ext uri="{FF2B5EF4-FFF2-40B4-BE49-F238E27FC236}">
                  <a16:creationId xmlns:a16="http://schemas.microsoft.com/office/drawing/2014/main" xmlns="" id="{5BC02572-420C-4F6B-CEA6-BC902098BED6}"/>
                </a:ext>
              </a:extLst>
            </p:cNvPr>
            <p:cNvSpPr/>
            <p:nvPr/>
          </p:nvSpPr>
          <p:spPr>
            <a:xfrm>
              <a:off x="6010608" y="4653688"/>
              <a:ext cx="12667" cy="9648"/>
            </a:xfrm>
            <a:custGeom>
              <a:avLst/>
              <a:gdLst>
                <a:gd name="connsiteX0" fmla="*/ 7816 w 12667"/>
                <a:gd name="connsiteY0" fmla="*/ 8855 h 9648"/>
                <a:gd name="connsiteX1" fmla="*/ 5 w 12667"/>
                <a:gd name="connsiteY1" fmla="*/ 7426 h 9648"/>
                <a:gd name="connsiteX2" fmla="*/ 4387 w 12667"/>
                <a:gd name="connsiteY2" fmla="*/ 663 h 9648"/>
                <a:gd name="connsiteX3" fmla="*/ 12197 w 12667"/>
                <a:gd name="connsiteY3" fmla="*/ 2283 h 9648"/>
                <a:gd name="connsiteX4" fmla="*/ 7816 w 12667"/>
                <a:gd name="connsiteY4" fmla="*/ 8855 h 9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67" h="9648">
                  <a:moveTo>
                    <a:pt x="7816" y="8855"/>
                  </a:moveTo>
                  <a:cubicBezTo>
                    <a:pt x="4482" y="10284"/>
                    <a:pt x="958" y="9617"/>
                    <a:pt x="5" y="7426"/>
                  </a:cubicBezTo>
                  <a:cubicBezTo>
                    <a:pt x="-947" y="5236"/>
                    <a:pt x="1053" y="2092"/>
                    <a:pt x="4387" y="663"/>
                  </a:cubicBezTo>
                  <a:cubicBezTo>
                    <a:pt x="7720" y="-765"/>
                    <a:pt x="11245" y="92"/>
                    <a:pt x="12197" y="2283"/>
                  </a:cubicBezTo>
                  <a:cubicBezTo>
                    <a:pt x="13150" y="4473"/>
                    <a:pt x="11150" y="7331"/>
                    <a:pt x="7816" y="8855"/>
                  </a:cubicBezTo>
                  <a:close/>
                </a:path>
              </a:pathLst>
            </a:custGeom>
            <a:solidFill>
              <a:srgbClr val="F15A29"/>
            </a:solidFill>
            <a:ln w="9525" cap="flat">
              <a:noFill/>
              <a:prstDash val="solid"/>
              <a:miter/>
            </a:ln>
          </p:spPr>
          <p:txBody>
            <a:bodyPr rtlCol="0" anchor="ctr"/>
            <a:lstStyle/>
            <a:p>
              <a:endParaRPr lang="en-IN"/>
            </a:p>
          </p:txBody>
        </p:sp>
        <p:sp>
          <p:nvSpPr>
            <p:cNvPr id="597" name="Freeform: Shape 596">
              <a:extLst>
                <a:ext uri="{FF2B5EF4-FFF2-40B4-BE49-F238E27FC236}">
                  <a16:creationId xmlns:a16="http://schemas.microsoft.com/office/drawing/2014/main" xmlns="" id="{A863B44B-8501-E14C-8CD7-B44977BFAF97}"/>
                </a:ext>
              </a:extLst>
            </p:cNvPr>
            <p:cNvSpPr/>
            <p:nvPr/>
          </p:nvSpPr>
          <p:spPr>
            <a:xfrm>
              <a:off x="6037681" y="4706157"/>
              <a:ext cx="5740" cy="4761"/>
            </a:xfrm>
            <a:custGeom>
              <a:avLst/>
              <a:gdLst>
                <a:gd name="connsiteX0" fmla="*/ 3698 w 5740"/>
                <a:gd name="connsiteY0" fmla="*/ 3630 h 4761"/>
                <a:gd name="connsiteX1" fmla="*/ -17 w 5740"/>
                <a:gd name="connsiteY1" fmla="*/ 4297 h 4761"/>
                <a:gd name="connsiteX2" fmla="*/ 1603 w 5740"/>
                <a:gd name="connsiteY2" fmla="*/ 963 h 4761"/>
                <a:gd name="connsiteX3" fmla="*/ 5317 w 5740"/>
                <a:gd name="connsiteY3" fmla="*/ 392 h 4761"/>
                <a:gd name="connsiteX4" fmla="*/ 3698 w 5740"/>
                <a:gd name="connsiteY4" fmla="*/ 3630 h 4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0" h="4761">
                  <a:moveTo>
                    <a:pt x="3698" y="3630"/>
                  </a:moveTo>
                  <a:cubicBezTo>
                    <a:pt x="2174" y="4773"/>
                    <a:pt x="555" y="5059"/>
                    <a:pt x="-17" y="4297"/>
                  </a:cubicBezTo>
                  <a:cubicBezTo>
                    <a:pt x="-588" y="3535"/>
                    <a:pt x="-17" y="2011"/>
                    <a:pt x="1603" y="963"/>
                  </a:cubicBezTo>
                  <a:cubicBezTo>
                    <a:pt x="3222" y="-84"/>
                    <a:pt x="4746" y="-370"/>
                    <a:pt x="5317" y="392"/>
                  </a:cubicBezTo>
                  <a:cubicBezTo>
                    <a:pt x="5889" y="1154"/>
                    <a:pt x="5127" y="2583"/>
                    <a:pt x="3698" y="3630"/>
                  </a:cubicBezTo>
                  <a:close/>
                </a:path>
              </a:pathLst>
            </a:custGeom>
            <a:solidFill>
              <a:srgbClr val="F15A29"/>
            </a:solidFill>
            <a:ln w="9525" cap="flat">
              <a:noFill/>
              <a:prstDash val="solid"/>
              <a:miter/>
            </a:ln>
          </p:spPr>
          <p:txBody>
            <a:bodyPr rtlCol="0" anchor="ctr"/>
            <a:lstStyle/>
            <a:p>
              <a:endParaRPr lang="en-IN"/>
            </a:p>
          </p:txBody>
        </p:sp>
        <p:sp>
          <p:nvSpPr>
            <p:cNvPr id="598" name="Freeform: Shape 597">
              <a:extLst>
                <a:ext uri="{FF2B5EF4-FFF2-40B4-BE49-F238E27FC236}">
                  <a16:creationId xmlns:a16="http://schemas.microsoft.com/office/drawing/2014/main" xmlns="" id="{72043942-3584-CA34-FA36-E913ADB470A0}"/>
                </a:ext>
              </a:extLst>
            </p:cNvPr>
            <p:cNvSpPr/>
            <p:nvPr/>
          </p:nvSpPr>
          <p:spPr>
            <a:xfrm>
              <a:off x="6013307" y="4708680"/>
              <a:ext cx="16365" cy="13580"/>
            </a:xfrm>
            <a:custGeom>
              <a:avLst/>
              <a:gdLst>
                <a:gd name="connsiteX0" fmla="*/ 11118 w 16365"/>
                <a:gd name="connsiteY0" fmla="*/ 10918 h 13580"/>
                <a:gd name="connsiteX1" fmla="*/ 259 w 16365"/>
                <a:gd name="connsiteY1" fmla="*/ 11680 h 13580"/>
                <a:gd name="connsiteX2" fmla="*/ 4831 w 16365"/>
                <a:gd name="connsiteY2" fmla="*/ 2155 h 13580"/>
                <a:gd name="connsiteX3" fmla="*/ 15690 w 16365"/>
                <a:gd name="connsiteY3" fmla="*/ 1489 h 13580"/>
                <a:gd name="connsiteX4" fmla="*/ 11118 w 16365"/>
                <a:gd name="connsiteY4" fmla="*/ 10918 h 13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65" h="13580">
                  <a:moveTo>
                    <a:pt x="11118" y="10918"/>
                  </a:moveTo>
                  <a:cubicBezTo>
                    <a:pt x="7022" y="13966"/>
                    <a:pt x="1593" y="14538"/>
                    <a:pt x="259" y="11680"/>
                  </a:cubicBezTo>
                  <a:cubicBezTo>
                    <a:pt x="-1074" y="8823"/>
                    <a:pt x="259" y="4536"/>
                    <a:pt x="4831" y="2155"/>
                  </a:cubicBezTo>
                  <a:cubicBezTo>
                    <a:pt x="9403" y="-226"/>
                    <a:pt x="14356" y="-988"/>
                    <a:pt x="15690" y="1489"/>
                  </a:cubicBezTo>
                  <a:cubicBezTo>
                    <a:pt x="17023" y="3965"/>
                    <a:pt x="15309" y="7870"/>
                    <a:pt x="11118" y="10918"/>
                  </a:cubicBezTo>
                  <a:close/>
                </a:path>
              </a:pathLst>
            </a:custGeom>
            <a:solidFill>
              <a:srgbClr val="F15A29"/>
            </a:solidFill>
            <a:ln w="9525" cap="flat">
              <a:noFill/>
              <a:prstDash val="solid"/>
              <a:miter/>
            </a:ln>
          </p:spPr>
          <p:txBody>
            <a:bodyPr rtlCol="0" anchor="ctr"/>
            <a:lstStyle/>
            <a:p>
              <a:endParaRPr lang="en-IN"/>
            </a:p>
          </p:txBody>
        </p:sp>
        <p:sp>
          <p:nvSpPr>
            <p:cNvPr id="599" name="Freeform: Shape 598">
              <a:extLst>
                <a:ext uri="{FF2B5EF4-FFF2-40B4-BE49-F238E27FC236}">
                  <a16:creationId xmlns:a16="http://schemas.microsoft.com/office/drawing/2014/main" xmlns="" id="{CFCB9E53-58D3-1470-570C-25AE79EEB729}"/>
                </a:ext>
              </a:extLst>
            </p:cNvPr>
            <p:cNvSpPr/>
            <p:nvPr/>
          </p:nvSpPr>
          <p:spPr>
            <a:xfrm>
              <a:off x="6007634" y="4686568"/>
              <a:ext cx="25164" cy="19745"/>
            </a:xfrm>
            <a:custGeom>
              <a:avLst/>
              <a:gdLst>
                <a:gd name="connsiteX0" fmla="*/ 16791 w 25164"/>
                <a:gd name="connsiteY0" fmla="*/ 16742 h 19745"/>
                <a:gd name="connsiteX1" fmla="*/ 598 w 25164"/>
                <a:gd name="connsiteY1" fmla="*/ 16742 h 19745"/>
                <a:gd name="connsiteX2" fmla="*/ 8409 w 25164"/>
                <a:gd name="connsiteY2" fmla="*/ 2359 h 19745"/>
                <a:gd name="connsiteX3" fmla="*/ 24316 w 25164"/>
                <a:gd name="connsiteY3" fmla="*/ 3026 h 19745"/>
                <a:gd name="connsiteX4" fmla="*/ 16791 w 25164"/>
                <a:gd name="connsiteY4" fmla="*/ 16742 h 19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64" h="19745">
                  <a:moveTo>
                    <a:pt x="16791" y="16742"/>
                  </a:moveTo>
                  <a:cubicBezTo>
                    <a:pt x="10409" y="20743"/>
                    <a:pt x="3170" y="20647"/>
                    <a:pt x="598" y="16742"/>
                  </a:cubicBezTo>
                  <a:cubicBezTo>
                    <a:pt x="-1973" y="12837"/>
                    <a:pt x="1646" y="5884"/>
                    <a:pt x="8409" y="2359"/>
                  </a:cubicBezTo>
                  <a:cubicBezTo>
                    <a:pt x="15172" y="-1165"/>
                    <a:pt x="22220" y="-689"/>
                    <a:pt x="24316" y="3026"/>
                  </a:cubicBezTo>
                  <a:cubicBezTo>
                    <a:pt x="26411" y="6741"/>
                    <a:pt x="22982" y="12646"/>
                    <a:pt x="16791" y="16742"/>
                  </a:cubicBezTo>
                  <a:close/>
                </a:path>
              </a:pathLst>
            </a:custGeom>
            <a:solidFill>
              <a:srgbClr val="F15A29"/>
            </a:solidFill>
            <a:ln w="9525" cap="flat">
              <a:noFill/>
              <a:prstDash val="solid"/>
              <a:miter/>
            </a:ln>
          </p:spPr>
          <p:txBody>
            <a:bodyPr rtlCol="0" anchor="ctr"/>
            <a:lstStyle/>
            <a:p>
              <a:endParaRPr lang="en-IN"/>
            </a:p>
          </p:txBody>
        </p:sp>
        <p:sp>
          <p:nvSpPr>
            <p:cNvPr id="600" name="Freeform: Shape 599">
              <a:extLst>
                <a:ext uri="{FF2B5EF4-FFF2-40B4-BE49-F238E27FC236}">
                  <a16:creationId xmlns:a16="http://schemas.microsoft.com/office/drawing/2014/main" xmlns="" id="{30B30F2B-9FBF-CE58-27DC-D60C573D3FA7}"/>
                </a:ext>
              </a:extLst>
            </p:cNvPr>
            <p:cNvSpPr/>
            <p:nvPr/>
          </p:nvSpPr>
          <p:spPr>
            <a:xfrm>
              <a:off x="6005813" y="4676280"/>
              <a:ext cx="14229" cy="11161"/>
            </a:xfrm>
            <a:custGeom>
              <a:avLst/>
              <a:gdLst>
                <a:gd name="connsiteX0" fmla="*/ 9087 w 14229"/>
                <a:gd name="connsiteY0" fmla="*/ 9885 h 11161"/>
                <a:gd name="connsiteX1" fmla="*/ 133 w 14229"/>
                <a:gd name="connsiteY1" fmla="*/ 8837 h 11161"/>
                <a:gd name="connsiteX2" fmla="*/ 4705 w 14229"/>
                <a:gd name="connsiteY2" fmla="*/ 1027 h 11161"/>
                <a:gd name="connsiteX3" fmla="*/ 13659 w 14229"/>
                <a:gd name="connsiteY3" fmla="*/ 2170 h 11161"/>
                <a:gd name="connsiteX4" fmla="*/ 9087 w 14229"/>
                <a:gd name="connsiteY4" fmla="*/ 9885 h 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29" h="11161">
                  <a:moveTo>
                    <a:pt x="9087" y="9885"/>
                  </a:moveTo>
                  <a:cubicBezTo>
                    <a:pt x="5372" y="11885"/>
                    <a:pt x="1372" y="11409"/>
                    <a:pt x="133" y="8837"/>
                  </a:cubicBezTo>
                  <a:cubicBezTo>
                    <a:pt x="-1105" y="6265"/>
                    <a:pt x="895" y="2836"/>
                    <a:pt x="4705" y="1027"/>
                  </a:cubicBezTo>
                  <a:cubicBezTo>
                    <a:pt x="8515" y="-783"/>
                    <a:pt x="12516" y="-212"/>
                    <a:pt x="13659" y="2170"/>
                  </a:cubicBezTo>
                  <a:cubicBezTo>
                    <a:pt x="14802" y="4551"/>
                    <a:pt x="12992" y="7980"/>
                    <a:pt x="9087" y="9885"/>
                  </a:cubicBezTo>
                  <a:close/>
                </a:path>
              </a:pathLst>
            </a:custGeom>
            <a:solidFill>
              <a:srgbClr val="F15A29"/>
            </a:solidFill>
            <a:ln w="9525" cap="flat">
              <a:noFill/>
              <a:prstDash val="solid"/>
              <a:miter/>
            </a:ln>
          </p:spPr>
          <p:txBody>
            <a:bodyPr rtlCol="0" anchor="ctr"/>
            <a:lstStyle/>
            <a:p>
              <a:endParaRPr lang="en-IN"/>
            </a:p>
          </p:txBody>
        </p:sp>
        <p:sp>
          <p:nvSpPr>
            <p:cNvPr id="601" name="Freeform: Shape 600">
              <a:extLst>
                <a:ext uri="{FF2B5EF4-FFF2-40B4-BE49-F238E27FC236}">
                  <a16:creationId xmlns:a16="http://schemas.microsoft.com/office/drawing/2014/main" xmlns="" id="{F2610F9F-7ADB-D168-4FB7-E71BB0563924}"/>
                </a:ext>
              </a:extLst>
            </p:cNvPr>
            <p:cNvSpPr/>
            <p:nvPr/>
          </p:nvSpPr>
          <p:spPr>
            <a:xfrm>
              <a:off x="5996009" y="4668193"/>
              <a:ext cx="11255" cy="8956"/>
            </a:xfrm>
            <a:custGeom>
              <a:avLst/>
              <a:gdLst>
                <a:gd name="connsiteX0" fmla="*/ 7080 w 11255"/>
                <a:gd name="connsiteY0" fmla="*/ 8066 h 8956"/>
                <a:gd name="connsiteX1" fmla="*/ 31 w 11255"/>
                <a:gd name="connsiteY1" fmla="*/ 6733 h 8956"/>
                <a:gd name="connsiteX2" fmla="*/ 3746 w 11255"/>
                <a:gd name="connsiteY2" fmla="*/ 636 h 8956"/>
                <a:gd name="connsiteX3" fmla="*/ 10795 w 11255"/>
                <a:gd name="connsiteY3" fmla="*/ 1970 h 8956"/>
                <a:gd name="connsiteX4" fmla="*/ 7080 w 11255"/>
                <a:gd name="connsiteY4" fmla="*/ 8066 h 8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55" h="8956">
                  <a:moveTo>
                    <a:pt x="7080" y="8066"/>
                  </a:moveTo>
                  <a:cubicBezTo>
                    <a:pt x="4756" y="9600"/>
                    <a:pt x="1632" y="9009"/>
                    <a:pt x="31" y="6733"/>
                  </a:cubicBezTo>
                  <a:cubicBezTo>
                    <a:pt x="-921" y="4637"/>
                    <a:pt x="793" y="1875"/>
                    <a:pt x="3746" y="636"/>
                  </a:cubicBezTo>
                  <a:cubicBezTo>
                    <a:pt x="6699" y="-602"/>
                    <a:pt x="9937" y="-125"/>
                    <a:pt x="10795" y="1970"/>
                  </a:cubicBezTo>
                  <a:cubicBezTo>
                    <a:pt x="11652" y="4066"/>
                    <a:pt x="10033" y="6733"/>
                    <a:pt x="7080" y="8066"/>
                  </a:cubicBezTo>
                  <a:close/>
                </a:path>
              </a:pathLst>
            </a:custGeom>
            <a:solidFill>
              <a:srgbClr val="F15A29"/>
            </a:solidFill>
            <a:ln w="9525" cap="flat">
              <a:noFill/>
              <a:prstDash val="solid"/>
              <a:miter/>
            </a:ln>
          </p:spPr>
          <p:txBody>
            <a:bodyPr rtlCol="0" anchor="ctr"/>
            <a:lstStyle/>
            <a:p>
              <a:endParaRPr lang="en-IN"/>
            </a:p>
          </p:txBody>
        </p:sp>
        <p:sp>
          <p:nvSpPr>
            <p:cNvPr id="602" name="Freeform: Shape 601">
              <a:extLst>
                <a:ext uri="{FF2B5EF4-FFF2-40B4-BE49-F238E27FC236}">
                  <a16:creationId xmlns:a16="http://schemas.microsoft.com/office/drawing/2014/main" xmlns="" id="{6D16BF8D-6100-A5AD-4373-CFFD96CEB943}"/>
                </a:ext>
              </a:extLst>
            </p:cNvPr>
            <p:cNvSpPr/>
            <p:nvPr/>
          </p:nvSpPr>
          <p:spPr>
            <a:xfrm>
              <a:off x="5979655" y="4667015"/>
              <a:ext cx="9022" cy="7518"/>
            </a:xfrm>
            <a:custGeom>
              <a:avLst/>
              <a:gdLst>
                <a:gd name="connsiteX0" fmla="*/ 5622 w 9022"/>
                <a:gd name="connsiteY0" fmla="*/ 6958 h 7518"/>
                <a:gd name="connsiteX1" fmla="*/ -93 w 9022"/>
                <a:gd name="connsiteY1" fmla="*/ 5625 h 7518"/>
                <a:gd name="connsiteX2" fmla="*/ 2889 w 9022"/>
                <a:gd name="connsiteY2" fmla="*/ 500 h 7518"/>
                <a:gd name="connsiteX3" fmla="*/ 2955 w 9022"/>
                <a:gd name="connsiteY3" fmla="*/ 481 h 7518"/>
                <a:gd name="connsiteX4" fmla="*/ 8575 w 9022"/>
                <a:gd name="connsiteY4" fmla="*/ 2005 h 7518"/>
                <a:gd name="connsiteX5" fmla="*/ 5622 w 9022"/>
                <a:gd name="connsiteY5" fmla="*/ 6958 h 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22" h="7518">
                  <a:moveTo>
                    <a:pt x="5622" y="6958"/>
                  </a:moveTo>
                  <a:cubicBezTo>
                    <a:pt x="3241" y="8006"/>
                    <a:pt x="574" y="7434"/>
                    <a:pt x="-93" y="5625"/>
                  </a:cubicBezTo>
                  <a:cubicBezTo>
                    <a:pt x="-683" y="3386"/>
                    <a:pt x="650" y="1091"/>
                    <a:pt x="2889" y="500"/>
                  </a:cubicBezTo>
                  <a:cubicBezTo>
                    <a:pt x="2908" y="491"/>
                    <a:pt x="2927" y="491"/>
                    <a:pt x="2955" y="481"/>
                  </a:cubicBezTo>
                  <a:cubicBezTo>
                    <a:pt x="4936" y="-605"/>
                    <a:pt x="7423" y="62"/>
                    <a:pt x="8575" y="2005"/>
                  </a:cubicBezTo>
                  <a:cubicBezTo>
                    <a:pt x="9337" y="3815"/>
                    <a:pt x="8004" y="5910"/>
                    <a:pt x="5622" y="6958"/>
                  </a:cubicBezTo>
                  <a:close/>
                </a:path>
              </a:pathLst>
            </a:custGeom>
            <a:solidFill>
              <a:srgbClr val="F15A29"/>
            </a:solidFill>
            <a:ln w="9525" cap="flat">
              <a:noFill/>
              <a:prstDash val="solid"/>
              <a:miter/>
            </a:ln>
          </p:spPr>
          <p:txBody>
            <a:bodyPr rtlCol="0" anchor="ctr"/>
            <a:lstStyle/>
            <a:p>
              <a:endParaRPr lang="en-IN"/>
            </a:p>
          </p:txBody>
        </p:sp>
        <p:sp>
          <p:nvSpPr>
            <p:cNvPr id="603" name="Freeform: Shape 602">
              <a:extLst>
                <a:ext uri="{FF2B5EF4-FFF2-40B4-BE49-F238E27FC236}">
                  <a16:creationId xmlns:a16="http://schemas.microsoft.com/office/drawing/2014/main" xmlns="" id="{AD558D2B-421B-2D29-9909-6A07C4094231}"/>
                </a:ext>
              </a:extLst>
            </p:cNvPr>
            <p:cNvSpPr/>
            <p:nvPr/>
          </p:nvSpPr>
          <p:spPr>
            <a:xfrm>
              <a:off x="5983300" y="4677349"/>
              <a:ext cx="11579" cy="9312"/>
            </a:xfrm>
            <a:custGeom>
              <a:avLst/>
              <a:gdLst>
                <a:gd name="connsiteX0" fmla="*/ 3024 w 11579"/>
                <a:gd name="connsiteY0" fmla="*/ 9197 h 9312"/>
                <a:gd name="connsiteX1" fmla="*/ -214 w 11579"/>
                <a:gd name="connsiteY1" fmla="*/ 5225 h 9312"/>
                <a:gd name="connsiteX2" fmla="*/ 453 w 11579"/>
                <a:gd name="connsiteY2" fmla="*/ 3482 h 9312"/>
                <a:gd name="connsiteX3" fmla="*/ 8168 w 11579"/>
                <a:gd name="connsiteY3" fmla="*/ 53 h 9312"/>
                <a:gd name="connsiteX4" fmla="*/ 11330 w 11579"/>
                <a:gd name="connsiteY4" fmla="*/ 3901 h 9312"/>
                <a:gd name="connsiteX5" fmla="*/ 10644 w 11579"/>
                <a:gd name="connsiteY5" fmla="*/ 5673 h 9312"/>
                <a:gd name="connsiteX6" fmla="*/ 3024 w 11579"/>
                <a:gd name="connsiteY6" fmla="*/ 9197 h 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79" h="9312">
                  <a:moveTo>
                    <a:pt x="3024" y="9197"/>
                  </a:moveTo>
                  <a:cubicBezTo>
                    <a:pt x="1034" y="8997"/>
                    <a:pt x="-414" y="7216"/>
                    <a:pt x="-214" y="5225"/>
                  </a:cubicBezTo>
                  <a:cubicBezTo>
                    <a:pt x="-147" y="4596"/>
                    <a:pt x="81" y="3996"/>
                    <a:pt x="453" y="3482"/>
                  </a:cubicBezTo>
                  <a:cubicBezTo>
                    <a:pt x="2129" y="929"/>
                    <a:pt x="5148" y="-414"/>
                    <a:pt x="8168" y="53"/>
                  </a:cubicBezTo>
                  <a:cubicBezTo>
                    <a:pt x="10102" y="243"/>
                    <a:pt x="11521" y="1967"/>
                    <a:pt x="11330" y="3901"/>
                  </a:cubicBezTo>
                  <a:cubicBezTo>
                    <a:pt x="11263" y="4549"/>
                    <a:pt x="11035" y="5158"/>
                    <a:pt x="10644" y="5673"/>
                  </a:cubicBezTo>
                  <a:cubicBezTo>
                    <a:pt x="9025" y="8244"/>
                    <a:pt x="6034" y="9625"/>
                    <a:pt x="3024" y="9197"/>
                  </a:cubicBezTo>
                  <a:close/>
                </a:path>
              </a:pathLst>
            </a:custGeom>
            <a:solidFill>
              <a:srgbClr val="F15A29"/>
            </a:solidFill>
            <a:ln w="9525" cap="flat">
              <a:noFill/>
              <a:prstDash val="solid"/>
              <a:miter/>
            </a:ln>
          </p:spPr>
          <p:txBody>
            <a:bodyPr rtlCol="0" anchor="ctr"/>
            <a:lstStyle/>
            <a:p>
              <a:endParaRPr lang="en-IN"/>
            </a:p>
          </p:txBody>
        </p:sp>
        <p:sp>
          <p:nvSpPr>
            <p:cNvPr id="604" name="Freeform: Shape 603">
              <a:extLst>
                <a:ext uri="{FF2B5EF4-FFF2-40B4-BE49-F238E27FC236}">
                  <a16:creationId xmlns:a16="http://schemas.microsoft.com/office/drawing/2014/main" xmlns="" id="{7B971B85-A5D6-A978-872A-F041F29E665D}"/>
                </a:ext>
              </a:extLst>
            </p:cNvPr>
            <p:cNvSpPr/>
            <p:nvPr/>
          </p:nvSpPr>
          <p:spPr>
            <a:xfrm>
              <a:off x="5987443" y="4706143"/>
              <a:ext cx="13717" cy="11472"/>
            </a:xfrm>
            <a:custGeom>
              <a:avLst/>
              <a:gdLst>
                <a:gd name="connsiteX0" fmla="*/ 9264 w 13717"/>
                <a:gd name="connsiteY0" fmla="*/ 10026 h 11472"/>
                <a:gd name="connsiteX1" fmla="*/ 311 w 13717"/>
                <a:gd name="connsiteY1" fmla="*/ 9454 h 11472"/>
                <a:gd name="connsiteX2" fmla="*/ 4121 w 13717"/>
                <a:gd name="connsiteY2" fmla="*/ 1263 h 11472"/>
                <a:gd name="connsiteX3" fmla="*/ 12979 w 13717"/>
                <a:gd name="connsiteY3" fmla="*/ 2025 h 11472"/>
                <a:gd name="connsiteX4" fmla="*/ 9264 w 13717"/>
                <a:gd name="connsiteY4" fmla="*/ 10026 h 11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7" h="11472">
                  <a:moveTo>
                    <a:pt x="9264" y="10026"/>
                  </a:moveTo>
                  <a:cubicBezTo>
                    <a:pt x="5740" y="12121"/>
                    <a:pt x="1740" y="11835"/>
                    <a:pt x="311" y="9454"/>
                  </a:cubicBezTo>
                  <a:cubicBezTo>
                    <a:pt x="-1118" y="7073"/>
                    <a:pt x="311" y="3168"/>
                    <a:pt x="4121" y="1263"/>
                  </a:cubicBezTo>
                  <a:cubicBezTo>
                    <a:pt x="6845" y="-728"/>
                    <a:pt x="10636" y="-404"/>
                    <a:pt x="12979" y="2025"/>
                  </a:cubicBezTo>
                  <a:cubicBezTo>
                    <a:pt x="14408" y="4311"/>
                    <a:pt x="12694" y="7930"/>
                    <a:pt x="9264" y="10026"/>
                  </a:cubicBezTo>
                  <a:close/>
                </a:path>
              </a:pathLst>
            </a:custGeom>
            <a:solidFill>
              <a:srgbClr val="F15A29"/>
            </a:solidFill>
            <a:ln w="9525" cap="flat">
              <a:noFill/>
              <a:prstDash val="solid"/>
              <a:miter/>
            </a:ln>
          </p:spPr>
          <p:txBody>
            <a:bodyPr rtlCol="0" anchor="ctr"/>
            <a:lstStyle/>
            <a:p>
              <a:endParaRPr lang="en-IN"/>
            </a:p>
          </p:txBody>
        </p:sp>
        <p:sp>
          <p:nvSpPr>
            <p:cNvPr id="605" name="Freeform: Shape 604">
              <a:extLst>
                <a:ext uri="{FF2B5EF4-FFF2-40B4-BE49-F238E27FC236}">
                  <a16:creationId xmlns:a16="http://schemas.microsoft.com/office/drawing/2014/main" xmlns="" id="{FE3D3A94-318A-C0AB-A63F-B9CF217BA6C3}"/>
                </a:ext>
              </a:extLst>
            </p:cNvPr>
            <p:cNvSpPr/>
            <p:nvPr/>
          </p:nvSpPr>
          <p:spPr>
            <a:xfrm>
              <a:off x="5978170" y="4688667"/>
              <a:ext cx="20678" cy="17187"/>
            </a:xfrm>
            <a:custGeom>
              <a:avLst/>
              <a:gdLst>
                <a:gd name="connsiteX0" fmla="*/ 13679 w 20678"/>
                <a:gd name="connsiteY0" fmla="*/ 15405 h 17187"/>
                <a:gd name="connsiteX1" fmla="*/ 249 w 20678"/>
                <a:gd name="connsiteY1" fmla="*/ 13500 h 17187"/>
                <a:gd name="connsiteX2" fmla="*/ 6317 w 20678"/>
                <a:gd name="connsiteY2" fmla="*/ 1470 h 17187"/>
                <a:gd name="connsiteX3" fmla="*/ 6536 w 20678"/>
                <a:gd name="connsiteY3" fmla="*/ 1403 h 17187"/>
                <a:gd name="connsiteX4" fmla="*/ 19871 w 20678"/>
                <a:gd name="connsiteY4" fmla="*/ 3594 h 17187"/>
                <a:gd name="connsiteX5" fmla="*/ 13679 w 20678"/>
                <a:gd name="connsiteY5" fmla="*/ 15405 h 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678" h="17187">
                  <a:moveTo>
                    <a:pt x="13679" y="15405"/>
                  </a:moveTo>
                  <a:cubicBezTo>
                    <a:pt x="8441" y="18262"/>
                    <a:pt x="2250" y="17596"/>
                    <a:pt x="249" y="13500"/>
                  </a:cubicBezTo>
                  <a:cubicBezTo>
                    <a:pt x="-1398" y="8499"/>
                    <a:pt x="1316" y="3117"/>
                    <a:pt x="6317" y="1470"/>
                  </a:cubicBezTo>
                  <a:cubicBezTo>
                    <a:pt x="6393" y="1451"/>
                    <a:pt x="6459" y="1422"/>
                    <a:pt x="6536" y="1403"/>
                  </a:cubicBezTo>
                  <a:cubicBezTo>
                    <a:pt x="12060" y="-1169"/>
                    <a:pt x="18061" y="-216"/>
                    <a:pt x="19871" y="3594"/>
                  </a:cubicBezTo>
                  <a:cubicBezTo>
                    <a:pt x="21681" y="7404"/>
                    <a:pt x="19109" y="12166"/>
                    <a:pt x="13679" y="15405"/>
                  </a:cubicBezTo>
                  <a:close/>
                </a:path>
              </a:pathLst>
            </a:custGeom>
            <a:solidFill>
              <a:srgbClr val="F15A29"/>
            </a:solidFill>
            <a:ln w="9525" cap="flat">
              <a:noFill/>
              <a:prstDash val="solid"/>
              <a:miter/>
            </a:ln>
          </p:spPr>
          <p:txBody>
            <a:bodyPr rtlCol="0" anchor="ctr"/>
            <a:lstStyle/>
            <a:p>
              <a:endParaRPr lang="en-IN"/>
            </a:p>
          </p:txBody>
        </p:sp>
        <p:sp>
          <p:nvSpPr>
            <p:cNvPr id="606" name="Freeform: Shape 605">
              <a:extLst>
                <a:ext uri="{FF2B5EF4-FFF2-40B4-BE49-F238E27FC236}">
                  <a16:creationId xmlns:a16="http://schemas.microsoft.com/office/drawing/2014/main" xmlns="" id="{C6359E45-118C-FBD4-0F70-3F87A1FBB9C1}"/>
                </a:ext>
              </a:extLst>
            </p:cNvPr>
            <p:cNvSpPr/>
            <p:nvPr/>
          </p:nvSpPr>
          <p:spPr>
            <a:xfrm>
              <a:off x="5998192" y="4716922"/>
              <a:ext cx="8815" cy="7381"/>
            </a:xfrm>
            <a:custGeom>
              <a:avLst/>
              <a:gdLst>
                <a:gd name="connsiteX0" fmla="*/ 5944 w 8815"/>
                <a:gd name="connsiteY0" fmla="*/ 6200 h 7381"/>
                <a:gd name="connsiteX1" fmla="*/ 134 w 8815"/>
                <a:gd name="connsiteY1" fmla="*/ 6200 h 7381"/>
                <a:gd name="connsiteX2" fmla="*/ 2420 w 8815"/>
                <a:gd name="connsiteY2" fmla="*/ 962 h 7381"/>
                <a:gd name="connsiteX3" fmla="*/ 8230 w 8815"/>
                <a:gd name="connsiteY3" fmla="*/ 962 h 7381"/>
                <a:gd name="connsiteX4" fmla="*/ 5944 w 8815"/>
                <a:gd name="connsiteY4" fmla="*/ 6200 h 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7381">
                  <a:moveTo>
                    <a:pt x="5944" y="6200"/>
                  </a:moveTo>
                  <a:cubicBezTo>
                    <a:pt x="3754" y="7724"/>
                    <a:pt x="1086" y="7724"/>
                    <a:pt x="134" y="6200"/>
                  </a:cubicBezTo>
                  <a:cubicBezTo>
                    <a:pt x="-818" y="4676"/>
                    <a:pt x="134" y="2295"/>
                    <a:pt x="2420" y="962"/>
                  </a:cubicBezTo>
                  <a:cubicBezTo>
                    <a:pt x="4706" y="-372"/>
                    <a:pt x="7278" y="-372"/>
                    <a:pt x="8230" y="962"/>
                  </a:cubicBezTo>
                  <a:cubicBezTo>
                    <a:pt x="9183" y="2295"/>
                    <a:pt x="8135" y="4772"/>
                    <a:pt x="5944" y="6200"/>
                  </a:cubicBezTo>
                  <a:close/>
                </a:path>
              </a:pathLst>
            </a:custGeom>
            <a:solidFill>
              <a:srgbClr val="F15A29"/>
            </a:solidFill>
            <a:ln w="9525" cap="flat">
              <a:noFill/>
              <a:prstDash val="solid"/>
              <a:miter/>
            </a:ln>
          </p:spPr>
          <p:txBody>
            <a:bodyPr rtlCol="0" anchor="ctr"/>
            <a:lstStyle/>
            <a:p>
              <a:endParaRPr lang="en-IN"/>
            </a:p>
          </p:txBody>
        </p:sp>
        <p:sp>
          <p:nvSpPr>
            <p:cNvPr id="607" name="Freeform: Shape 606">
              <a:extLst>
                <a:ext uri="{FF2B5EF4-FFF2-40B4-BE49-F238E27FC236}">
                  <a16:creationId xmlns:a16="http://schemas.microsoft.com/office/drawing/2014/main" xmlns="" id="{6A0A4C6F-1688-EA38-472F-1CD5ABE272EB}"/>
                </a:ext>
              </a:extLst>
            </p:cNvPr>
            <p:cNvSpPr/>
            <p:nvPr/>
          </p:nvSpPr>
          <p:spPr>
            <a:xfrm>
              <a:off x="5981910" y="4724934"/>
              <a:ext cx="8138" cy="7315"/>
            </a:xfrm>
            <a:custGeom>
              <a:avLst/>
              <a:gdLst>
                <a:gd name="connsiteX0" fmla="*/ 5653 w 8138"/>
                <a:gd name="connsiteY0" fmla="*/ 5903 h 7315"/>
                <a:gd name="connsiteX1" fmla="*/ 1138 w 8138"/>
                <a:gd name="connsiteY1" fmla="*/ 6684 h 7315"/>
                <a:gd name="connsiteX2" fmla="*/ 357 w 8138"/>
                <a:gd name="connsiteY2" fmla="*/ 2179 h 7315"/>
                <a:gd name="connsiteX3" fmla="*/ 2415 w 8138"/>
                <a:gd name="connsiteY3" fmla="*/ 855 h 7315"/>
                <a:gd name="connsiteX4" fmla="*/ 7558 w 8138"/>
                <a:gd name="connsiteY4" fmla="*/ 855 h 7315"/>
                <a:gd name="connsiteX5" fmla="*/ 5653 w 8138"/>
                <a:gd name="connsiteY5" fmla="*/ 5903 h 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8" h="7315">
                  <a:moveTo>
                    <a:pt x="5653" y="5903"/>
                  </a:moveTo>
                  <a:cubicBezTo>
                    <a:pt x="4625" y="7370"/>
                    <a:pt x="2605" y="7713"/>
                    <a:pt x="1138" y="6684"/>
                  </a:cubicBezTo>
                  <a:cubicBezTo>
                    <a:pt x="-319" y="5655"/>
                    <a:pt x="-671" y="3636"/>
                    <a:pt x="357" y="2179"/>
                  </a:cubicBezTo>
                  <a:cubicBezTo>
                    <a:pt x="843" y="1483"/>
                    <a:pt x="1586" y="1007"/>
                    <a:pt x="2415" y="855"/>
                  </a:cubicBezTo>
                  <a:cubicBezTo>
                    <a:pt x="4415" y="-384"/>
                    <a:pt x="6701" y="-288"/>
                    <a:pt x="7558" y="855"/>
                  </a:cubicBezTo>
                  <a:cubicBezTo>
                    <a:pt x="8416" y="1998"/>
                    <a:pt x="7653" y="4665"/>
                    <a:pt x="5653" y="5903"/>
                  </a:cubicBezTo>
                  <a:close/>
                </a:path>
              </a:pathLst>
            </a:custGeom>
            <a:solidFill>
              <a:srgbClr val="F15A29"/>
            </a:solidFill>
            <a:ln w="9525" cap="flat">
              <a:noFill/>
              <a:prstDash val="solid"/>
              <a:miter/>
            </a:ln>
          </p:spPr>
          <p:txBody>
            <a:bodyPr rtlCol="0" anchor="ctr"/>
            <a:lstStyle/>
            <a:p>
              <a:endParaRPr lang="en-IN"/>
            </a:p>
          </p:txBody>
        </p:sp>
        <p:sp>
          <p:nvSpPr>
            <p:cNvPr id="608" name="Freeform: Shape 607">
              <a:extLst>
                <a:ext uri="{FF2B5EF4-FFF2-40B4-BE49-F238E27FC236}">
                  <a16:creationId xmlns:a16="http://schemas.microsoft.com/office/drawing/2014/main" xmlns="" id="{F1851812-C7B5-AB61-D311-2EA7253C6BD4}"/>
                </a:ext>
              </a:extLst>
            </p:cNvPr>
            <p:cNvSpPr/>
            <p:nvPr/>
          </p:nvSpPr>
          <p:spPr>
            <a:xfrm>
              <a:off x="5964963" y="4723082"/>
              <a:ext cx="12124" cy="11101"/>
            </a:xfrm>
            <a:custGeom>
              <a:avLst/>
              <a:gdLst>
                <a:gd name="connsiteX0" fmla="*/ 8408 w 12124"/>
                <a:gd name="connsiteY0" fmla="*/ 9565 h 11101"/>
                <a:gd name="connsiteX1" fmla="*/ 1274 w 12124"/>
                <a:gd name="connsiteY1" fmla="*/ 9604 h 11101"/>
                <a:gd name="connsiteX2" fmla="*/ 1226 w 12124"/>
                <a:gd name="connsiteY2" fmla="*/ 2469 h 11101"/>
                <a:gd name="connsiteX3" fmla="*/ 3360 w 12124"/>
                <a:gd name="connsiteY3" fmla="*/ 1183 h 11101"/>
                <a:gd name="connsiteX4" fmla="*/ 11456 w 12124"/>
                <a:gd name="connsiteY4" fmla="*/ 2041 h 11101"/>
                <a:gd name="connsiteX5" fmla="*/ 8408 w 12124"/>
                <a:gd name="connsiteY5" fmla="*/ 9565 h 11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4" h="11101">
                  <a:moveTo>
                    <a:pt x="8408" y="9565"/>
                  </a:moveTo>
                  <a:cubicBezTo>
                    <a:pt x="6446" y="11547"/>
                    <a:pt x="3255" y="11566"/>
                    <a:pt x="1274" y="9604"/>
                  </a:cubicBezTo>
                  <a:cubicBezTo>
                    <a:pt x="-717" y="7651"/>
                    <a:pt x="-736" y="4451"/>
                    <a:pt x="1226" y="2469"/>
                  </a:cubicBezTo>
                  <a:cubicBezTo>
                    <a:pt x="1817" y="1869"/>
                    <a:pt x="2550" y="1431"/>
                    <a:pt x="3360" y="1183"/>
                  </a:cubicBezTo>
                  <a:cubicBezTo>
                    <a:pt x="5855" y="-731"/>
                    <a:pt x="9418" y="-359"/>
                    <a:pt x="11456" y="2041"/>
                  </a:cubicBezTo>
                  <a:cubicBezTo>
                    <a:pt x="12656" y="4965"/>
                    <a:pt x="11294" y="8299"/>
                    <a:pt x="8408" y="9565"/>
                  </a:cubicBezTo>
                  <a:close/>
                </a:path>
              </a:pathLst>
            </a:custGeom>
            <a:solidFill>
              <a:srgbClr val="F15A29"/>
            </a:solidFill>
            <a:ln w="9525" cap="flat">
              <a:noFill/>
              <a:prstDash val="solid"/>
              <a:miter/>
            </a:ln>
          </p:spPr>
          <p:txBody>
            <a:bodyPr rtlCol="0" anchor="ctr"/>
            <a:lstStyle/>
            <a:p>
              <a:endParaRPr lang="en-IN"/>
            </a:p>
          </p:txBody>
        </p:sp>
        <p:sp>
          <p:nvSpPr>
            <p:cNvPr id="609" name="Freeform: Shape 608">
              <a:extLst>
                <a:ext uri="{FF2B5EF4-FFF2-40B4-BE49-F238E27FC236}">
                  <a16:creationId xmlns:a16="http://schemas.microsoft.com/office/drawing/2014/main" xmlns="" id="{B227C3C1-F0AA-F741-A837-0490BDD2AEE2}"/>
                </a:ext>
              </a:extLst>
            </p:cNvPr>
            <p:cNvSpPr/>
            <p:nvPr/>
          </p:nvSpPr>
          <p:spPr>
            <a:xfrm>
              <a:off x="5956912" y="4706507"/>
              <a:ext cx="15232" cy="13705"/>
            </a:xfrm>
            <a:custGeom>
              <a:avLst/>
              <a:gdLst>
                <a:gd name="connsiteX0" fmla="*/ 10363 w 15232"/>
                <a:gd name="connsiteY0" fmla="*/ 12329 h 13705"/>
                <a:gd name="connsiteX1" fmla="*/ 267 w 15232"/>
                <a:gd name="connsiteY1" fmla="*/ 10614 h 13705"/>
                <a:gd name="connsiteX2" fmla="*/ 267 w 15232"/>
                <a:gd name="connsiteY2" fmla="*/ 10614 h 13705"/>
                <a:gd name="connsiteX3" fmla="*/ 4458 w 15232"/>
                <a:gd name="connsiteY3" fmla="*/ 1127 h 13705"/>
                <a:gd name="connsiteX4" fmla="*/ 4553 w 15232"/>
                <a:gd name="connsiteY4" fmla="*/ 1089 h 13705"/>
                <a:gd name="connsiteX5" fmla="*/ 14554 w 15232"/>
                <a:gd name="connsiteY5" fmla="*/ 2994 h 13705"/>
                <a:gd name="connsiteX6" fmla="*/ 10363 w 15232"/>
                <a:gd name="connsiteY6" fmla="*/ 12329 h 1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32" h="13705">
                  <a:moveTo>
                    <a:pt x="10363" y="12329"/>
                  </a:moveTo>
                  <a:cubicBezTo>
                    <a:pt x="7105" y="14643"/>
                    <a:pt x="2581" y="13881"/>
                    <a:pt x="267" y="10614"/>
                  </a:cubicBezTo>
                  <a:cubicBezTo>
                    <a:pt x="267" y="10614"/>
                    <a:pt x="267" y="10614"/>
                    <a:pt x="267" y="10614"/>
                  </a:cubicBezTo>
                  <a:cubicBezTo>
                    <a:pt x="-1200" y="6833"/>
                    <a:pt x="676" y="2585"/>
                    <a:pt x="4458" y="1127"/>
                  </a:cubicBezTo>
                  <a:cubicBezTo>
                    <a:pt x="4486" y="1118"/>
                    <a:pt x="4524" y="1099"/>
                    <a:pt x="4553" y="1089"/>
                  </a:cubicBezTo>
                  <a:cubicBezTo>
                    <a:pt x="7877" y="-968"/>
                    <a:pt x="12220" y="-139"/>
                    <a:pt x="14554" y="2994"/>
                  </a:cubicBezTo>
                  <a:cubicBezTo>
                    <a:pt x="15916" y="6728"/>
                    <a:pt x="14059" y="10862"/>
                    <a:pt x="10363" y="12329"/>
                  </a:cubicBezTo>
                  <a:close/>
                </a:path>
              </a:pathLst>
            </a:custGeom>
            <a:solidFill>
              <a:srgbClr val="F15A29"/>
            </a:solidFill>
            <a:ln w="9525" cap="flat">
              <a:noFill/>
              <a:prstDash val="solid"/>
              <a:miter/>
            </a:ln>
          </p:spPr>
          <p:txBody>
            <a:bodyPr rtlCol="0" anchor="ctr"/>
            <a:lstStyle/>
            <a:p>
              <a:endParaRPr lang="en-IN"/>
            </a:p>
          </p:txBody>
        </p:sp>
        <p:sp>
          <p:nvSpPr>
            <p:cNvPr id="610" name="Freeform: Shape 609">
              <a:extLst>
                <a:ext uri="{FF2B5EF4-FFF2-40B4-BE49-F238E27FC236}">
                  <a16:creationId xmlns:a16="http://schemas.microsoft.com/office/drawing/2014/main" xmlns="" id="{F00149E7-AF98-7AAE-1235-EB36C03AB804}"/>
                </a:ext>
              </a:extLst>
            </p:cNvPr>
            <p:cNvSpPr/>
            <p:nvPr/>
          </p:nvSpPr>
          <p:spPr>
            <a:xfrm>
              <a:off x="5962929" y="4680649"/>
              <a:ext cx="14810" cy="13017"/>
            </a:xfrm>
            <a:custGeom>
              <a:avLst/>
              <a:gdLst>
                <a:gd name="connsiteX0" fmla="*/ 9585 w 14810"/>
                <a:gd name="connsiteY0" fmla="*/ 11993 h 13017"/>
                <a:gd name="connsiteX1" fmla="*/ 60 w 14810"/>
                <a:gd name="connsiteY1" fmla="*/ 9612 h 13017"/>
                <a:gd name="connsiteX2" fmla="*/ 4813 w 14810"/>
                <a:gd name="connsiteY2" fmla="*/ 849 h 13017"/>
                <a:gd name="connsiteX3" fmla="*/ 4822 w 14810"/>
                <a:gd name="connsiteY3" fmla="*/ 849 h 13017"/>
                <a:gd name="connsiteX4" fmla="*/ 14347 w 14810"/>
                <a:gd name="connsiteY4" fmla="*/ 3230 h 13017"/>
                <a:gd name="connsiteX5" fmla="*/ 9585 w 14810"/>
                <a:gd name="connsiteY5" fmla="*/ 11993 h 1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10" h="13017">
                  <a:moveTo>
                    <a:pt x="9585" y="11993"/>
                  </a:moveTo>
                  <a:cubicBezTo>
                    <a:pt x="6299" y="13955"/>
                    <a:pt x="2041" y="12898"/>
                    <a:pt x="60" y="9612"/>
                  </a:cubicBezTo>
                  <a:cubicBezTo>
                    <a:pt x="-1045" y="5878"/>
                    <a:pt x="1079" y="1954"/>
                    <a:pt x="4813" y="849"/>
                  </a:cubicBezTo>
                  <a:cubicBezTo>
                    <a:pt x="4813" y="849"/>
                    <a:pt x="4822" y="849"/>
                    <a:pt x="4822" y="849"/>
                  </a:cubicBezTo>
                  <a:cubicBezTo>
                    <a:pt x="8137" y="-961"/>
                    <a:pt x="12280" y="78"/>
                    <a:pt x="14347" y="3230"/>
                  </a:cubicBezTo>
                  <a:cubicBezTo>
                    <a:pt x="15300" y="6945"/>
                    <a:pt x="13223" y="10764"/>
                    <a:pt x="9585" y="11993"/>
                  </a:cubicBezTo>
                  <a:close/>
                </a:path>
              </a:pathLst>
            </a:custGeom>
            <a:solidFill>
              <a:srgbClr val="F15A29"/>
            </a:solidFill>
            <a:ln w="9525" cap="flat">
              <a:noFill/>
              <a:prstDash val="solid"/>
              <a:miter/>
            </a:ln>
          </p:spPr>
          <p:txBody>
            <a:bodyPr rtlCol="0" anchor="ctr"/>
            <a:lstStyle/>
            <a:p>
              <a:endParaRPr lang="en-IN"/>
            </a:p>
          </p:txBody>
        </p:sp>
        <p:sp>
          <p:nvSpPr>
            <p:cNvPr id="611" name="Freeform: Shape 610">
              <a:extLst>
                <a:ext uri="{FF2B5EF4-FFF2-40B4-BE49-F238E27FC236}">
                  <a16:creationId xmlns:a16="http://schemas.microsoft.com/office/drawing/2014/main" xmlns="" id="{D5305C98-A37C-3B9F-2F0A-A3DC9E7C7431}"/>
                </a:ext>
              </a:extLst>
            </p:cNvPr>
            <p:cNvSpPr/>
            <p:nvPr/>
          </p:nvSpPr>
          <p:spPr>
            <a:xfrm>
              <a:off x="5953136" y="4692981"/>
              <a:ext cx="5708" cy="5227"/>
            </a:xfrm>
            <a:custGeom>
              <a:avLst/>
              <a:gdLst>
                <a:gd name="connsiteX0" fmla="*/ 3566 w 5708"/>
                <a:gd name="connsiteY0" fmla="*/ 4805 h 5227"/>
                <a:gd name="connsiteX1" fmla="*/ 146 w 5708"/>
                <a:gd name="connsiteY1" fmla="*/ 4034 h 5227"/>
                <a:gd name="connsiteX2" fmla="*/ 927 w 5708"/>
                <a:gd name="connsiteY2" fmla="*/ 614 h 5227"/>
                <a:gd name="connsiteX3" fmla="*/ 1565 w 5708"/>
                <a:gd name="connsiteY3" fmla="*/ 328 h 5227"/>
                <a:gd name="connsiteX4" fmla="*/ 5375 w 5708"/>
                <a:gd name="connsiteY4" fmla="*/ 1281 h 5227"/>
                <a:gd name="connsiteX5" fmla="*/ 3566 w 5708"/>
                <a:gd name="connsiteY5" fmla="*/ 4805 h 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8" h="5227">
                  <a:moveTo>
                    <a:pt x="3566" y="4805"/>
                  </a:moveTo>
                  <a:cubicBezTo>
                    <a:pt x="2404" y="5538"/>
                    <a:pt x="880" y="5186"/>
                    <a:pt x="146" y="4034"/>
                  </a:cubicBezTo>
                  <a:cubicBezTo>
                    <a:pt x="-578" y="2871"/>
                    <a:pt x="-235" y="1347"/>
                    <a:pt x="927" y="614"/>
                  </a:cubicBezTo>
                  <a:cubicBezTo>
                    <a:pt x="1127" y="490"/>
                    <a:pt x="1337" y="395"/>
                    <a:pt x="1565" y="328"/>
                  </a:cubicBezTo>
                  <a:cubicBezTo>
                    <a:pt x="2889" y="-415"/>
                    <a:pt x="4556" y="4"/>
                    <a:pt x="5375" y="1281"/>
                  </a:cubicBezTo>
                  <a:cubicBezTo>
                    <a:pt x="5766" y="2748"/>
                    <a:pt x="4985" y="4272"/>
                    <a:pt x="3566" y="4805"/>
                  </a:cubicBezTo>
                  <a:close/>
                </a:path>
              </a:pathLst>
            </a:custGeom>
            <a:solidFill>
              <a:srgbClr val="F15A29"/>
            </a:solidFill>
            <a:ln w="9525" cap="flat">
              <a:noFill/>
              <a:prstDash val="solid"/>
              <a:miter/>
            </a:ln>
          </p:spPr>
          <p:txBody>
            <a:bodyPr rtlCol="0" anchor="ctr"/>
            <a:lstStyle/>
            <a:p>
              <a:endParaRPr lang="en-IN"/>
            </a:p>
          </p:txBody>
        </p:sp>
        <p:sp>
          <p:nvSpPr>
            <p:cNvPr id="612" name="Freeform: Shape 611">
              <a:extLst>
                <a:ext uri="{FF2B5EF4-FFF2-40B4-BE49-F238E27FC236}">
                  <a16:creationId xmlns:a16="http://schemas.microsoft.com/office/drawing/2014/main" xmlns="" id="{589A3E52-73DB-BA68-9F1D-0C8D58B1DE67}"/>
                </a:ext>
              </a:extLst>
            </p:cNvPr>
            <p:cNvSpPr/>
            <p:nvPr/>
          </p:nvSpPr>
          <p:spPr>
            <a:xfrm>
              <a:off x="6049964" y="4663403"/>
              <a:ext cx="11354" cy="8275"/>
            </a:xfrm>
            <a:custGeom>
              <a:avLst/>
              <a:gdLst>
                <a:gd name="connsiteX0" fmla="*/ 7037 w 11354"/>
                <a:gd name="connsiteY0" fmla="*/ 6951 h 8275"/>
                <a:gd name="connsiteX1" fmla="*/ -12 w 11354"/>
                <a:gd name="connsiteY1" fmla="*/ 6951 h 8275"/>
                <a:gd name="connsiteX2" fmla="*/ 3893 w 11354"/>
                <a:gd name="connsiteY2" fmla="*/ 1140 h 8275"/>
                <a:gd name="connsiteX3" fmla="*/ 10942 w 11354"/>
                <a:gd name="connsiteY3" fmla="*/ 1140 h 8275"/>
                <a:gd name="connsiteX4" fmla="*/ 7037 w 11354"/>
                <a:gd name="connsiteY4" fmla="*/ 6951 h 8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4" h="8275">
                  <a:moveTo>
                    <a:pt x="7037" y="6951"/>
                  </a:moveTo>
                  <a:cubicBezTo>
                    <a:pt x="3989" y="8665"/>
                    <a:pt x="845" y="8665"/>
                    <a:pt x="-12" y="6951"/>
                  </a:cubicBezTo>
                  <a:cubicBezTo>
                    <a:pt x="-869" y="5236"/>
                    <a:pt x="845" y="2760"/>
                    <a:pt x="3893" y="1140"/>
                  </a:cubicBezTo>
                  <a:cubicBezTo>
                    <a:pt x="6941" y="-479"/>
                    <a:pt x="10180" y="-384"/>
                    <a:pt x="10942" y="1140"/>
                  </a:cubicBezTo>
                  <a:cubicBezTo>
                    <a:pt x="11704" y="2664"/>
                    <a:pt x="9989" y="5331"/>
                    <a:pt x="7037" y="6951"/>
                  </a:cubicBezTo>
                  <a:close/>
                </a:path>
              </a:pathLst>
            </a:custGeom>
            <a:solidFill>
              <a:srgbClr val="F15A29"/>
            </a:solidFill>
            <a:ln w="9525" cap="flat">
              <a:noFill/>
              <a:prstDash val="solid"/>
              <a:miter/>
            </a:ln>
          </p:spPr>
          <p:txBody>
            <a:bodyPr rtlCol="0" anchor="ctr"/>
            <a:lstStyle/>
            <a:p>
              <a:endParaRPr lang="en-IN"/>
            </a:p>
          </p:txBody>
        </p:sp>
        <p:sp>
          <p:nvSpPr>
            <p:cNvPr id="613" name="Freeform: Shape 612">
              <a:extLst>
                <a:ext uri="{FF2B5EF4-FFF2-40B4-BE49-F238E27FC236}">
                  <a16:creationId xmlns:a16="http://schemas.microsoft.com/office/drawing/2014/main" xmlns="" id="{129E83D2-7931-1A06-1719-14CEF56CDECF}"/>
                </a:ext>
              </a:extLst>
            </p:cNvPr>
            <p:cNvSpPr/>
            <p:nvPr/>
          </p:nvSpPr>
          <p:spPr>
            <a:xfrm>
              <a:off x="6036595" y="4652503"/>
              <a:ext cx="14414" cy="10354"/>
            </a:xfrm>
            <a:custGeom>
              <a:avLst/>
              <a:gdLst>
                <a:gd name="connsiteX0" fmla="*/ 8880 w 14414"/>
                <a:gd name="connsiteY0" fmla="*/ 9183 h 10354"/>
                <a:gd name="connsiteX1" fmla="*/ 22 w 14414"/>
                <a:gd name="connsiteY1" fmla="*/ 8326 h 10354"/>
                <a:gd name="connsiteX2" fmla="*/ 5165 w 14414"/>
                <a:gd name="connsiteY2" fmla="*/ 992 h 10354"/>
                <a:gd name="connsiteX3" fmla="*/ 13928 w 14414"/>
                <a:gd name="connsiteY3" fmla="*/ 2039 h 10354"/>
                <a:gd name="connsiteX4" fmla="*/ 8880 w 14414"/>
                <a:gd name="connsiteY4" fmla="*/ 9183 h 1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14" h="10354">
                  <a:moveTo>
                    <a:pt x="8880" y="9183"/>
                  </a:moveTo>
                  <a:cubicBezTo>
                    <a:pt x="5070" y="10898"/>
                    <a:pt x="1069" y="10707"/>
                    <a:pt x="22" y="8326"/>
                  </a:cubicBezTo>
                  <a:cubicBezTo>
                    <a:pt x="-1026" y="5945"/>
                    <a:pt x="1260" y="2706"/>
                    <a:pt x="5165" y="992"/>
                  </a:cubicBezTo>
                  <a:cubicBezTo>
                    <a:pt x="9070" y="-723"/>
                    <a:pt x="12880" y="-247"/>
                    <a:pt x="13928" y="2039"/>
                  </a:cubicBezTo>
                  <a:cubicBezTo>
                    <a:pt x="14976" y="4326"/>
                    <a:pt x="12690" y="7278"/>
                    <a:pt x="8880" y="9183"/>
                  </a:cubicBezTo>
                  <a:close/>
                </a:path>
              </a:pathLst>
            </a:custGeom>
            <a:solidFill>
              <a:srgbClr val="F15A29"/>
            </a:solidFill>
            <a:ln w="9525" cap="flat">
              <a:noFill/>
              <a:prstDash val="solid"/>
              <a:miter/>
            </a:ln>
          </p:spPr>
          <p:txBody>
            <a:bodyPr rtlCol="0" anchor="ctr"/>
            <a:lstStyle/>
            <a:p>
              <a:endParaRPr lang="en-IN"/>
            </a:p>
          </p:txBody>
        </p:sp>
        <p:sp>
          <p:nvSpPr>
            <p:cNvPr id="614" name="Freeform: Shape 613">
              <a:extLst>
                <a:ext uri="{FF2B5EF4-FFF2-40B4-BE49-F238E27FC236}">
                  <a16:creationId xmlns:a16="http://schemas.microsoft.com/office/drawing/2014/main" xmlns="" id="{0EA7EDE7-C636-4CC3-D331-7744B2744A86}"/>
                </a:ext>
              </a:extLst>
            </p:cNvPr>
            <p:cNvSpPr/>
            <p:nvPr/>
          </p:nvSpPr>
          <p:spPr>
            <a:xfrm>
              <a:off x="5930075" y="4715460"/>
              <a:ext cx="10124" cy="9562"/>
            </a:xfrm>
            <a:custGeom>
              <a:avLst/>
              <a:gdLst>
                <a:gd name="connsiteX0" fmla="*/ 6815 w 10124"/>
                <a:gd name="connsiteY0" fmla="*/ 8805 h 9562"/>
                <a:gd name="connsiteX1" fmla="*/ 253 w 10124"/>
                <a:gd name="connsiteY1" fmla="*/ 7271 h 9562"/>
                <a:gd name="connsiteX2" fmla="*/ 148 w 10124"/>
                <a:gd name="connsiteY2" fmla="*/ 7090 h 9562"/>
                <a:gd name="connsiteX3" fmla="*/ 2815 w 10124"/>
                <a:gd name="connsiteY3" fmla="*/ 613 h 9562"/>
                <a:gd name="connsiteX4" fmla="*/ 9578 w 10124"/>
                <a:gd name="connsiteY4" fmla="*/ 2328 h 9562"/>
                <a:gd name="connsiteX5" fmla="*/ 6815 w 10124"/>
                <a:gd name="connsiteY5" fmla="*/ 8805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4" h="9562">
                  <a:moveTo>
                    <a:pt x="6815" y="8805"/>
                  </a:moveTo>
                  <a:cubicBezTo>
                    <a:pt x="4577" y="10195"/>
                    <a:pt x="1643" y="9510"/>
                    <a:pt x="253" y="7271"/>
                  </a:cubicBezTo>
                  <a:cubicBezTo>
                    <a:pt x="215" y="7214"/>
                    <a:pt x="186" y="7157"/>
                    <a:pt x="148" y="7090"/>
                  </a:cubicBezTo>
                  <a:cubicBezTo>
                    <a:pt x="-900" y="4566"/>
                    <a:pt x="291" y="1661"/>
                    <a:pt x="2815" y="613"/>
                  </a:cubicBezTo>
                  <a:cubicBezTo>
                    <a:pt x="5168" y="-711"/>
                    <a:pt x="8149" y="42"/>
                    <a:pt x="9578" y="2328"/>
                  </a:cubicBezTo>
                  <a:cubicBezTo>
                    <a:pt x="10511" y="4881"/>
                    <a:pt x="9302" y="7709"/>
                    <a:pt x="6815" y="8805"/>
                  </a:cubicBezTo>
                  <a:close/>
                </a:path>
              </a:pathLst>
            </a:custGeom>
            <a:solidFill>
              <a:srgbClr val="F15A29"/>
            </a:solidFill>
            <a:ln w="9525" cap="flat">
              <a:noFill/>
              <a:prstDash val="solid"/>
              <a:miter/>
            </a:ln>
          </p:spPr>
          <p:txBody>
            <a:bodyPr rtlCol="0" anchor="ctr"/>
            <a:lstStyle/>
            <a:p>
              <a:endParaRPr lang="en-IN"/>
            </a:p>
          </p:txBody>
        </p:sp>
        <p:sp>
          <p:nvSpPr>
            <p:cNvPr id="615" name="Freeform: Shape 614">
              <a:extLst>
                <a:ext uri="{FF2B5EF4-FFF2-40B4-BE49-F238E27FC236}">
                  <a16:creationId xmlns:a16="http://schemas.microsoft.com/office/drawing/2014/main" xmlns="" id="{465C6C26-A3A8-F62D-9E2C-DA26134F2613}"/>
                </a:ext>
              </a:extLst>
            </p:cNvPr>
            <p:cNvSpPr/>
            <p:nvPr/>
          </p:nvSpPr>
          <p:spPr>
            <a:xfrm>
              <a:off x="5940803" y="4703133"/>
              <a:ext cx="14465" cy="13366"/>
            </a:xfrm>
            <a:custGeom>
              <a:avLst/>
              <a:gdLst>
                <a:gd name="connsiteX0" fmla="*/ 9803 w 14465"/>
                <a:gd name="connsiteY0" fmla="*/ 12179 h 13366"/>
                <a:gd name="connsiteX1" fmla="*/ 916 w 14465"/>
                <a:gd name="connsiteY1" fmla="*/ 10598 h 13366"/>
                <a:gd name="connsiteX2" fmla="*/ 2497 w 14465"/>
                <a:gd name="connsiteY2" fmla="*/ 1711 h 13366"/>
                <a:gd name="connsiteX3" fmla="*/ 4279 w 14465"/>
                <a:gd name="connsiteY3" fmla="*/ 844 h 13366"/>
                <a:gd name="connsiteX4" fmla="*/ 13804 w 14465"/>
                <a:gd name="connsiteY4" fmla="*/ 3130 h 13366"/>
                <a:gd name="connsiteX5" fmla="*/ 9803 w 14465"/>
                <a:gd name="connsiteY5" fmla="*/ 12179 h 13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5" h="13366">
                  <a:moveTo>
                    <a:pt x="9803" y="12179"/>
                  </a:moveTo>
                  <a:cubicBezTo>
                    <a:pt x="6917" y="14198"/>
                    <a:pt x="2936" y="13484"/>
                    <a:pt x="916" y="10598"/>
                  </a:cubicBezTo>
                  <a:cubicBezTo>
                    <a:pt x="-1103" y="7702"/>
                    <a:pt x="-389" y="3730"/>
                    <a:pt x="2497" y="1711"/>
                  </a:cubicBezTo>
                  <a:cubicBezTo>
                    <a:pt x="3040" y="1330"/>
                    <a:pt x="3640" y="1035"/>
                    <a:pt x="4279" y="844"/>
                  </a:cubicBezTo>
                  <a:cubicBezTo>
                    <a:pt x="7574" y="-937"/>
                    <a:pt x="11679" y="54"/>
                    <a:pt x="13804" y="3130"/>
                  </a:cubicBezTo>
                  <a:cubicBezTo>
                    <a:pt x="15109" y="6730"/>
                    <a:pt x="13346" y="10722"/>
                    <a:pt x="9803" y="12179"/>
                  </a:cubicBezTo>
                  <a:close/>
                </a:path>
              </a:pathLst>
            </a:custGeom>
            <a:solidFill>
              <a:srgbClr val="F15A29"/>
            </a:solidFill>
            <a:ln w="9525" cap="flat">
              <a:noFill/>
              <a:prstDash val="solid"/>
              <a:miter/>
            </a:ln>
          </p:spPr>
          <p:txBody>
            <a:bodyPr rtlCol="0" anchor="ctr"/>
            <a:lstStyle/>
            <a:p>
              <a:endParaRPr lang="en-IN"/>
            </a:p>
          </p:txBody>
        </p:sp>
        <p:sp>
          <p:nvSpPr>
            <p:cNvPr id="616" name="Freeform: Shape 615">
              <a:extLst>
                <a:ext uri="{FF2B5EF4-FFF2-40B4-BE49-F238E27FC236}">
                  <a16:creationId xmlns:a16="http://schemas.microsoft.com/office/drawing/2014/main" xmlns="" id="{06F63672-B14A-AEFF-7FF5-EA5612DC1A90}"/>
                </a:ext>
              </a:extLst>
            </p:cNvPr>
            <p:cNvSpPr/>
            <p:nvPr/>
          </p:nvSpPr>
          <p:spPr>
            <a:xfrm>
              <a:off x="5932570" y="4695739"/>
              <a:ext cx="10534" cy="9662"/>
            </a:xfrm>
            <a:custGeom>
              <a:avLst/>
              <a:gdLst>
                <a:gd name="connsiteX0" fmla="*/ 6892 w 10534"/>
                <a:gd name="connsiteY0" fmla="*/ 8999 h 9662"/>
                <a:gd name="connsiteX1" fmla="*/ 34 w 10534"/>
                <a:gd name="connsiteY1" fmla="*/ 7009 h 9662"/>
                <a:gd name="connsiteX2" fmla="*/ 34 w 10534"/>
                <a:gd name="connsiteY2" fmla="*/ 6999 h 9662"/>
                <a:gd name="connsiteX3" fmla="*/ 3178 w 10534"/>
                <a:gd name="connsiteY3" fmla="*/ 522 h 9662"/>
                <a:gd name="connsiteX4" fmla="*/ 10036 w 10534"/>
                <a:gd name="connsiteY4" fmla="*/ 2523 h 9662"/>
                <a:gd name="connsiteX5" fmla="*/ 6892 w 10534"/>
                <a:gd name="connsiteY5" fmla="*/ 8999 h 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34" h="9662">
                  <a:moveTo>
                    <a:pt x="6892" y="8999"/>
                  </a:moveTo>
                  <a:cubicBezTo>
                    <a:pt x="4444" y="10342"/>
                    <a:pt x="1377" y="9447"/>
                    <a:pt x="34" y="7009"/>
                  </a:cubicBezTo>
                  <a:cubicBezTo>
                    <a:pt x="34" y="6999"/>
                    <a:pt x="34" y="6999"/>
                    <a:pt x="34" y="6999"/>
                  </a:cubicBezTo>
                  <a:cubicBezTo>
                    <a:pt x="-852" y="4342"/>
                    <a:pt x="539" y="1465"/>
                    <a:pt x="3178" y="522"/>
                  </a:cubicBezTo>
                  <a:cubicBezTo>
                    <a:pt x="5635" y="-716"/>
                    <a:pt x="8626" y="160"/>
                    <a:pt x="10036" y="2523"/>
                  </a:cubicBezTo>
                  <a:cubicBezTo>
                    <a:pt x="10921" y="5180"/>
                    <a:pt x="9531" y="8057"/>
                    <a:pt x="6892" y="8999"/>
                  </a:cubicBezTo>
                  <a:close/>
                </a:path>
              </a:pathLst>
            </a:custGeom>
            <a:solidFill>
              <a:srgbClr val="F15A29"/>
            </a:solidFill>
            <a:ln w="9525" cap="flat">
              <a:noFill/>
              <a:prstDash val="solid"/>
              <a:miter/>
            </a:ln>
          </p:spPr>
          <p:txBody>
            <a:bodyPr rtlCol="0" anchor="ctr"/>
            <a:lstStyle/>
            <a:p>
              <a:endParaRPr lang="en-IN"/>
            </a:p>
          </p:txBody>
        </p:sp>
        <p:sp>
          <p:nvSpPr>
            <p:cNvPr id="617" name="Freeform: Shape 616">
              <a:extLst>
                <a:ext uri="{FF2B5EF4-FFF2-40B4-BE49-F238E27FC236}">
                  <a16:creationId xmlns:a16="http://schemas.microsoft.com/office/drawing/2014/main" xmlns="" id="{3BD35D90-CF4C-0CCD-016A-D180B4676F0C}"/>
                </a:ext>
              </a:extLst>
            </p:cNvPr>
            <p:cNvSpPr/>
            <p:nvPr/>
          </p:nvSpPr>
          <p:spPr>
            <a:xfrm>
              <a:off x="5767482" y="4694681"/>
              <a:ext cx="334765" cy="388143"/>
            </a:xfrm>
            <a:custGeom>
              <a:avLst/>
              <a:gdLst>
                <a:gd name="connsiteX0" fmla="*/ -232 w 334765"/>
                <a:gd name="connsiteY0" fmla="*/ 247516 h 388143"/>
                <a:gd name="connsiteX1" fmla="*/ 300662 w 334765"/>
                <a:gd name="connsiteY1" fmla="*/ 2343 h 388143"/>
                <a:gd name="connsiteX2" fmla="*/ 308949 w 334765"/>
                <a:gd name="connsiteY2" fmla="*/ 1390 h 388143"/>
                <a:gd name="connsiteX3" fmla="*/ 323999 w 334765"/>
                <a:gd name="connsiteY3" fmla="*/ -39 h 388143"/>
                <a:gd name="connsiteX4" fmla="*/ 329809 w 334765"/>
                <a:gd name="connsiteY4" fmla="*/ 723 h 388143"/>
                <a:gd name="connsiteX5" fmla="*/ 333238 w 334765"/>
                <a:gd name="connsiteY5" fmla="*/ 4247 h 388143"/>
                <a:gd name="connsiteX6" fmla="*/ 333904 w 334765"/>
                <a:gd name="connsiteY6" fmla="*/ 28441 h 388143"/>
                <a:gd name="connsiteX7" fmla="*/ 177028 w 334765"/>
                <a:gd name="connsiteY7" fmla="*/ 388105 h 388143"/>
                <a:gd name="connsiteX8" fmla="*/ 155311 w 334765"/>
                <a:gd name="connsiteY8" fmla="*/ 382104 h 388143"/>
                <a:gd name="connsiteX9" fmla="*/ 102828 w 334765"/>
                <a:gd name="connsiteY9" fmla="*/ 358578 h 388143"/>
                <a:gd name="connsiteX10" fmla="*/ 42344 w 334765"/>
                <a:gd name="connsiteY10" fmla="*/ 311905 h 388143"/>
                <a:gd name="connsiteX11" fmla="*/ -232 w 334765"/>
                <a:gd name="connsiteY11" fmla="*/ 247516 h 38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765" h="388143">
                  <a:moveTo>
                    <a:pt x="-232" y="247516"/>
                  </a:moveTo>
                  <a:lnTo>
                    <a:pt x="300662" y="2343"/>
                  </a:lnTo>
                  <a:cubicBezTo>
                    <a:pt x="300662" y="2343"/>
                    <a:pt x="304282" y="1771"/>
                    <a:pt x="308949" y="1390"/>
                  </a:cubicBezTo>
                  <a:cubicBezTo>
                    <a:pt x="313931" y="590"/>
                    <a:pt x="318960" y="114"/>
                    <a:pt x="323999" y="-39"/>
                  </a:cubicBezTo>
                  <a:cubicBezTo>
                    <a:pt x="326189" y="-39"/>
                    <a:pt x="328380" y="-39"/>
                    <a:pt x="329809" y="723"/>
                  </a:cubicBezTo>
                  <a:cubicBezTo>
                    <a:pt x="331485" y="1228"/>
                    <a:pt x="332781" y="2562"/>
                    <a:pt x="333238" y="4247"/>
                  </a:cubicBezTo>
                  <a:cubicBezTo>
                    <a:pt x="334705" y="12230"/>
                    <a:pt x="334924" y="20392"/>
                    <a:pt x="333904" y="28441"/>
                  </a:cubicBezTo>
                  <a:lnTo>
                    <a:pt x="177028" y="388105"/>
                  </a:lnTo>
                  <a:cubicBezTo>
                    <a:pt x="177028" y="388105"/>
                    <a:pt x="168836" y="386295"/>
                    <a:pt x="155311" y="382104"/>
                  </a:cubicBezTo>
                  <a:cubicBezTo>
                    <a:pt x="137109" y="375942"/>
                    <a:pt x="119535" y="368064"/>
                    <a:pt x="102828" y="358578"/>
                  </a:cubicBezTo>
                  <a:cubicBezTo>
                    <a:pt x="80587" y="345928"/>
                    <a:pt x="60223" y="330212"/>
                    <a:pt x="42344" y="311905"/>
                  </a:cubicBezTo>
                  <a:cubicBezTo>
                    <a:pt x="24104" y="293407"/>
                    <a:pt x="9645" y="271538"/>
                    <a:pt x="-232" y="247516"/>
                  </a:cubicBezTo>
                  <a:close/>
                </a:path>
              </a:pathLst>
            </a:custGeom>
            <a:solidFill>
              <a:srgbClr val="CBDF7D"/>
            </a:solidFill>
            <a:ln w="3810" cap="flat">
              <a:solidFill>
                <a:srgbClr val="004E74"/>
              </a:solidFill>
              <a:prstDash val="solid"/>
              <a:miter/>
            </a:ln>
          </p:spPr>
          <p:txBody>
            <a:bodyPr rtlCol="0" anchor="ctr"/>
            <a:lstStyle/>
            <a:p>
              <a:endParaRPr lang="en-IN"/>
            </a:p>
          </p:txBody>
        </p:sp>
        <p:sp>
          <p:nvSpPr>
            <p:cNvPr id="618" name="Freeform: Shape 617">
              <a:extLst>
                <a:ext uri="{FF2B5EF4-FFF2-40B4-BE49-F238E27FC236}">
                  <a16:creationId xmlns:a16="http://schemas.microsoft.com/office/drawing/2014/main" xmlns="" id="{EB55CE4C-011B-BA61-3FC9-C5987F4B46D3}"/>
                </a:ext>
              </a:extLst>
            </p:cNvPr>
            <p:cNvSpPr/>
            <p:nvPr/>
          </p:nvSpPr>
          <p:spPr>
            <a:xfrm>
              <a:off x="5865209" y="4826472"/>
              <a:ext cx="131239" cy="154580"/>
            </a:xfrm>
            <a:custGeom>
              <a:avLst/>
              <a:gdLst>
                <a:gd name="connsiteX0" fmla="*/ 130069 w 131239"/>
                <a:gd name="connsiteY0" fmla="*/ 377 h 154580"/>
                <a:gd name="connsiteX1" fmla="*/ 88064 w 131239"/>
                <a:gd name="connsiteY1" fmla="*/ 119725 h 154580"/>
                <a:gd name="connsiteX2" fmla="*/ 50821 w 131239"/>
                <a:gd name="connsiteY2" fmla="*/ 154206 h 154580"/>
                <a:gd name="connsiteX3" fmla="*/ 16912 w 131239"/>
                <a:gd name="connsiteY3" fmla="*/ 143157 h 154580"/>
                <a:gd name="connsiteX4" fmla="*/ -232 w 131239"/>
                <a:gd name="connsiteY4" fmla="*/ 111438 h 154580"/>
                <a:gd name="connsiteX5" fmla="*/ 22913 w 131239"/>
                <a:gd name="connsiteY5" fmla="*/ 68767 h 154580"/>
                <a:gd name="connsiteX6" fmla="*/ 130069 w 131239"/>
                <a:gd name="connsiteY6" fmla="*/ 377 h 15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239" h="154580">
                  <a:moveTo>
                    <a:pt x="130069" y="377"/>
                  </a:moveTo>
                  <a:cubicBezTo>
                    <a:pt x="137689" y="5902"/>
                    <a:pt x="96637" y="105628"/>
                    <a:pt x="88064" y="119725"/>
                  </a:cubicBezTo>
                  <a:cubicBezTo>
                    <a:pt x="74920" y="141537"/>
                    <a:pt x="62918" y="151634"/>
                    <a:pt x="50821" y="154206"/>
                  </a:cubicBezTo>
                  <a:cubicBezTo>
                    <a:pt x="38439" y="155787"/>
                    <a:pt x="25990" y="151729"/>
                    <a:pt x="16912" y="143157"/>
                  </a:cubicBezTo>
                  <a:cubicBezTo>
                    <a:pt x="6473" y="135918"/>
                    <a:pt x="110" y="124135"/>
                    <a:pt x="-232" y="111438"/>
                  </a:cubicBezTo>
                  <a:cubicBezTo>
                    <a:pt x="-232" y="98866"/>
                    <a:pt x="6911" y="84864"/>
                    <a:pt x="22913" y="68767"/>
                  </a:cubicBezTo>
                  <a:cubicBezTo>
                    <a:pt x="34629" y="57051"/>
                    <a:pt x="122830" y="-5719"/>
                    <a:pt x="130069" y="377"/>
                  </a:cubicBezTo>
                  <a:close/>
                </a:path>
              </a:pathLst>
            </a:custGeom>
            <a:solidFill>
              <a:srgbClr val="98AF41"/>
            </a:solidFill>
            <a:ln w="3810" cap="flat">
              <a:solidFill>
                <a:srgbClr val="004E74"/>
              </a:solidFill>
              <a:prstDash val="solid"/>
              <a:miter/>
            </a:ln>
          </p:spPr>
          <p:txBody>
            <a:bodyPr rtlCol="0" anchor="ctr"/>
            <a:lstStyle/>
            <a:p>
              <a:endParaRPr lang="en-IN"/>
            </a:p>
          </p:txBody>
        </p:sp>
        <p:sp>
          <p:nvSpPr>
            <p:cNvPr id="619" name="Freeform: Shape 618">
              <a:extLst>
                <a:ext uri="{FF2B5EF4-FFF2-40B4-BE49-F238E27FC236}">
                  <a16:creationId xmlns:a16="http://schemas.microsoft.com/office/drawing/2014/main" xmlns="" id="{F6EF69BE-66D8-DEBC-8EAA-CCAEEA373216}"/>
                </a:ext>
              </a:extLst>
            </p:cNvPr>
            <p:cNvSpPr/>
            <p:nvPr/>
          </p:nvSpPr>
          <p:spPr>
            <a:xfrm>
              <a:off x="5952648" y="4703635"/>
              <a:ext cx="249650" cy="426719"/>
            </a:xfrm>
            <a:custGeom>
              <a:avLst/>
              <a:gdLst>
                <a:gd name="connsiteX0" fmla="*/ -232 w 249650"/>
                <a:gd name="connsiteY0" fmla="*/ 377818 h 426719"/>
                <a:gd name="connsiteX1" fmla="*/ 149977 w 249650"/>
                <a:gd name="connsiteY1" fmla="*/ 20059 h 426719"/>
                <a:gd name="connsiteX2" fmla="*/ 154073 w 249650"/>
                <a:gd name="connsiteY2" fmla="*/ 13963 h 426719"/>
                <a:gd name="connsiteX3" fmla="*/ 158930 w 249650"/>
                <a:gd name="connsiteY3" fmla="*/ 3390 h 426719"/>
                <a:gd name="connsiteX4" fmla="*/ 159978 w 249650"/>
                <a:gd name="connsiteY4" fmla="*/ 1104 h 426719"/>
                <a:gd name="connsiteX5" fmla="*/ 165217 w 249650"/>
                <a:gd name="connsiteY5" fmla="*/ 22059 h 426719"/>
                <a:gd name="connsiteX6" fmla="*/ 249418 w 249650"/>
                <a:gd name="connsiteY6" fmla="*/ 409060 h 426719"/>
                <a:gd name="connsiteX7" fmla="*/ 243322 w 249650"/>
                <a:gd name="connsiteY7" fmla="*/ 411537 h 426719"/>
                <a:gd name="connsiteX8" fmla="*/ 225796 w 249650"/>
                <a:gd name="connsiteY8" fmla="*/ 416871 h 426719"/>
                <a:gd name="connsiteX9" fmla="*/ 213318 w 249650"/>
                <a:gd name="connsiteY9" fmla="*/ 420204 h 426719"/>
                <a:gd name="connsiteX10" fmla="*/ 198554 w 249650"/>
                <a:gd name="connsiteY10" fmla="*/ 422966 h 426719"/>
                <a:gd name="connsiteX11" fmla="*/ 163217 w 249650"/>
                <a:gd name="connsiteY11" fmla="*/ 426681 h 426719"/>
                <a:gd name="connsiteX12" fmla="*/ 143309 w 249650"/>
                <a:gd name="connsiteY12" fmla="*/ 426681 h 426719"/>
                <a:gd name="connsiteX13" fmla="*/ 122354 w 249650"/>
                <a:gd name="connsiteY13" fmla="*/ 424967 h 426719"/>
                <a:gd name="connsiteX14" fmla="*/ 78920 w 249650"/>
                <a:gd name="connsiteY14" fmla="*/ 416585 h 426719"/>
                <a:gd name="connsiteX15" fmla="*/ 36534 w 249650"/>
                <a:gd name="connsiteY15" fmla="*/ 400488 h 426719"/>
                <a:gd name="connsiteX16" fmla="*/ -232 w 249650"/>
                <a:gd name="connsiteY16" fmla="*/ 377818 h 42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426719">
                  <a:moveTo>
                    <a:pt x="-232" y="377818"/>
                  </a:moveTo>
                  <a:lnTo>
                    <a:pt x="149977" y="20059"/>
                  </a:lnTo>
                  <a:cubicBezTo>
                    <a:pt x="151529" y="18164"/>
                    <a:pt x="152901" y="16116"/>
                    <a:pt x="154073" y="13963"/>
                  </a:cubicBezTo>
                  <a:cubicBezTo>
                    <a:pt x="156159" y="10677"/>
                    <a:pt x="157797" y="7115"/>
                    <a:pt x="158930" y="3390"/>
                  </a:cubicBezTo>
                  <a:cubicBezTo>
                    <a:pt x="159883" y="342"/>
                    <a:pt x="159787" y="-1277"/>
                    <a:pt x="159978" y="1104"/>
                  </a:cubicBezTo>
                  <a:cubicBezTo>
                    <a:pt x="160826" y="8286"/>
                    <a:pt x="162588" y="15325"/>
                    <a:pt x="165217" y="22059"/>
                  </a:cubicBezTo>
                  <a:lnTo>
                    <a:pt x="249418" y="409060"/>
                  </a:lnTo>
                  <a:cubicBezTo>
                    <a:pt x="247427" y="409993"/>
                    <a:pt x="245398" y="410822"/>
                    <a:pt x="243322" y="411537"/>
                  </a:cubicBezTo>
                  <a:cubicBezTo>
                    <a:pt x="239226" y="412870"/>
                    <a:pt x="233320" y="414775"/>
                    <a:pt x="225796" y="416871"/>
                  </a:cubicBezTo>
                  <a:lnTo>
                    <a:pt x="213318" y="420204"/>
                  </a:lnTo>
                  <a:cubicBezTo>
                    <a:pt x="208746" y="421252"/>
                    <a:pt x="203793" y="422109"/>
                    <a:pt x="198554" y="422966"/>
                  </a:cubicBezTo>
                  <a:cubicBezTo>
                    <a:pt x="186886" y="425081"/>
                    <a:pt x="175075" y="426329"/>
                    <a:pt x="163217" y="426681"/>
                  </a:cubicBezTo>
                  <a:cubicBezTo>
                    <a:pt x="156835" y="426681"/>
                    <a:pt x="150167" y="426681"/>
                    <a:pt x="143309" y="426681"/>
                  </a:cubicBezTo>
                  <a:cubicBezTo>
                    <a:pt x="136451" y="426681"/>
                    <a:pt x="129498" y="425729"/>
                    <a:pt x="122354" y="424967"/>
                  </a:cubicBezTo>
                  <a:cubicBezTo>
                    <a:pt x="107657" y="423443"/>
                    <a:pt x="93122" y="420642"/>
                    <a:pt x="78920" y="416585"/>
                  </a:cubicBezTo>
                  <a:cubicBezTo>
                    <a:pt x="64347" y="412470"/>
                    <a:pt x="50164" y="407088"/>
                    <a:pt x="36534" y="400488"/>
                  </a:cubicBezTo>
                  <a:cubicBezTo>
                    <a:pt x="23561" y="394163"/>
                    <a:pt x="11245" y="386572"/>
                    <a:pt x="-232" y="377818"/>
                  </a:cubicBezTo>
                  <a:close/>
                </a:path>
              </a:pathLst>
            </a:custGeom>
            <a:solidFill>
              <a:srgbClr val="CBDF7D"/>
            </a:solidFill>
            <a:ln w="3810" cap="flat">
              <a:solidFill>
                <a:srgbClr val="004E74"/>
              </a:solidFill>
              <a:prstDash val="solid"/>
              <a:miter/>
            </a:ln>
          </p:spPr>
          <p:txBody>
            <a:bodyPr rtlCol="0" anchor="ctr"/>
            <a:lstStyle/>
            <a:p>
              <a:endParaRPr lang="en-IN"/>
            </a:p>
          </p:txBody>
        </p:sp>
        <p:sp>
          <p:nvSpPr>
            <p:cNvPr id="620" name="Freeform: Shape 619">
              <a:extLst>
                <a:ext uri="{FF2B5EF4-FFF2-40B4-BE49-F238E27FC236}">
                  <a16:creationId xmlns:a16="http://schemas.microsoft.com/office/drawing/2014/main" xmlns="" id="{60A69816-8615-D332-9F51-FBC85CD3809A}"/>
                </a:ext>
              </a:extLst>
            </p:cNvPr>
            <p:cNvSpPr/>
            <p:nvPr/>
          </p:nvSpPr>
          <p:spPr>
            <a:xfrm>
              <a:off x="6036448" y="4859453"/>
              <a:ext cx="90417" cy="193891"/>
            </a:xfrm>
            <a:custGeom>
              <a:avLst/>
              <a:gdLst>
                <a:gd name="connsiteX0" fmla="*/ 56557 w 90417"/>
                <a:gd name="connsiteY0" fmla="*/ -28 h 193891"/>
                <a:gd name="connsiteX1" fmla="*/ 89989 w 90417"/>
                <a:gd name="connsiteY1" fmla="*/ 136370 h 193891"/>
                <a:gd name="connsiteX2" fmla="*/ 77321 w 90417"/>
                <a:gd name="connsiteY2" fmla="*/ 185138 h 193891"/>
                <a:gd name="connsiteX3" fmla="*/ 60652 w 90417"/>
                <a:gd name="connsiteY3" fmla="*/ 193139 h 193891"/>
                <a:gd name="connsiteX4" fmla="*/ 40174 w 90417"/>
                <a:gd name="connsiteY4" fmla="*/ 193139 h 193891"/>
                <a:gd name="connsiteX5" fmla="*/ 6074 w 90417"/>
                <a:gd name="connsiteY5" fmla="*/ 174089 h 193891"/>
                <a:gd name="connsiteX6" fmla="*/ 3407 w 90417"/>
                <a:gd name="connsiteY6" fmla="*/ 124749 h 193891"/>
                <a:gd name="connsiteX7" fmla="*/ 56557 w 90417"/>
                <a:gd name="connsiteY7" fmla="*/ -28 h 19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417" h="193891">
                  <a:moveTo>
                    <a:pt x="56557" y="-28"/>
                  </a:moveTo>
                  <a:cubicBezTo>
                    <a:pt x="61319" y="543"/>
                    <a:pt x="89132" y="119987"/>
                    <a:pt x="89989" y="136370"/>
                  </a:cubicBezTo>
                  <a:cubicBezTo>
                    <a:pt x="91227" y="161801"/>
                    <a:pt x="86560" y="176660"/>
                    <a:pt x="77321" y="185138"/>
                  </a:cubicBezTo>
                  <a:cubicBezTo>
                    <a:pt x="72606" y="189291"/>
                    <a:pt x="66843" y="192062"/>
                    <a:pt x="60652" y="193139"/>
                  </a:cubicBezTo>
                  <a:cubicBezTo>
                    <a:pt x="53861" y="194091"/>
                    <a:pt x="46965" y="194091"/>
                    <a:pt x="40174" y="193139"/>
                  </a:cubicBezTo>
                  <a:cubicBezTo>
                    <a:pt x="26553" y="192129"/>
                    <a:pt x="14075" y="185157"/>
                    <a:pt x="6074" y="174089"/>
                  </a:cubicBezTo>
                  <a:cubicBezTo>
                    <a:pt x="-1070" y="162754"/>
                    <a:pt x="-2403" y="146657"/>
                    <a:pt x="3407" y="124749"/>
                  </a:cubicBezTo>
                  <a:cubicBezTo>
                    <a:pt x="7598" y="108271"/>
                    <a:pt x="47032" y="-1267"/>
                    <a:pt x="56557" y="-28"/>
                  </a:cubicBezTo>
                  <a:close/>
                </a:path>
              </a:pathLst>
            </a:custGeom>
            <a:solidFill>
              <a:srgbClr val="98AF41"/>
            </a:solidFill>
            <a:ln w="3810" cap="flat">
              <a:solidFill>
                <a:srgbClr val="004E74"/>
              </a:solidFill>
              <a:prstDash val="solid"/>
              <a:miter/>
            </a:ln>
          </p:spPr>
          <p:txBody>
            <a:bodyPr rtlCol="0" anchor="ctr"/>
            <a:lstStyle/>
            <a:p>
              <a:endParaRPr lang="en-IN"/>
            </a:p>
          </p:txBody>
        </p:sp>
        <p:sp>
          <p:nvSpPr>
            <p:cNvPr id="621" name="Freeform: Shape 620">
              <a:extLst>
                <a:ext uri="{FF2B5EF4-FFF2-40B4-BE49-F238E27FC236}">
                  <a16:creationId xmlns:a16="http://schemas.microsoft.com/office/drawing/2014/main" xmlns="" id="{41B564CF-000E-D6A5-A609-0CCA02EFAE7B}"/>
                </a:ext>
              </a:extLst>
            </p:cNvPr>
            <p:cNvSpPr/>
            <p:nvPr/>
          </p:nvSpPr>
          <p:spPr>
            <a:xfrm>
              <a:off x="6113898" y="4703650"/>
              <a:ext cx="310237" cy="403231"/>
            </a:xfrm>
            <a:custGeom>
              <a:avLst/>
              <a:gdLst>
                <a:gd name="connsiteX0" fmla="*/ 94359 w 310237"/>
                <a:gd name="connsiteY0" fmla="*/ 403139 h 403231"/>
                <a:gd name="connsiteX1" fmla="*/ 4348 w 310237"/>
                <a:gd name="connsiteY1" fmla="*/ 22139 h 403231"/>
                <a:gd name="connsiteX2" fmla="*/ 3681 w 310237"/>
                <a:gd name="connsiteY2" fmla="*/ 14995 h 403231"/>
                <a:gd name="connsiteX3" fmla="*/ 1014 w 310237"/>
                <a:gd name="connsiteY3" fmla="*/ 3279 h 403231"/>
                <a:gd name="connsiteX4" fmla="*/ 538 w 310237"/>
                <a:gd name="connsiteY4" fmla="*/ 803 h 403231"/>
                <a:gd name="connsiteX5" fmla="*/ 5301 w 310237"/>
                <a:gd name="connsiteY5" fmla="*/ 5566 h 403231"/>
                <a:gd name="connsiteX6" fmla="*/ 9968 w 310237"/>
                <a:gd name="connsiteY6" fmla="*/ 9375 h 403231"/>
                <a:gd name="connsiteX7" fmla="*/ 17493 w 310237"/>
                <a:gd name="connsiteY7" fmla="*/ 13471 h 403231"/>
                <a:gd name="connsiteX8" fmla="*/ 310005 w 310237"/>
                <a:gd name="connsiteY8" fmla="*/ 275028 h 403231"/>
                <a:gd name="connsiteX9" fmla="*/ 307053 w 310237"/>
                <a:gd name="connsiteY9" fmla="*/ 280076 h 403231"/>
                <a:gd name="connsiteX10" fmla="*/ 296385 w 310237"/>
                <a:gd name="connsiteY10" fmla="*/ 294840 h 403231"/>
                <a:gd name="connsiteX11" fmla="*/ 252570 w 310237"/>
                <a:gd name="connsiteY11" fmla="*/ 341322 h 403231"/>
                <a:gd name="connsiteX12" fmla="*/ 180561 w 310237"/>
                <a:gd name="connsiteY12" fmla="*/ 386470 h 403231"/>
                <a:gd name="connsiteX13" fmla="*/ 94359 w 310237"/>
                <a:gd name="connsiteY13" fmla="*/ 403139 h 40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237" h="403231">
                  <a:moveTo>
                    <a:pt x="94359" y="403139"/>
                  </a:moveTo>
                  <a:lnTo>
                    <a:pt x="4348" y="22139"/>
                  </a:lnTo>
                  <a:cubicBezTo>
                    <a:pt x="4348" y="22139"/>
                    <a:pt x="4348" y="18996"/>
                    <a:pt x="3681" y="14995"/>
                  </a:cubicBezTo>
                  <a:cubicBezTo>
                    <a:pt x="3176" y="11014"/>
                    <a:pt x="2291" y="7090"/>
                    <a:pt x="1014" y="3279"/>
                  </a:cubicBezTo>
                  <a:cubicBezTo>
                    <a:pt x="62" y="232"/>
                    <a:pt x="-986" y="-1007"/>
                    <a:pt x="538" y="803"/>
                  </a:cubicBezTo>
                  <a:cubicBezTo>
                    <a:pt x="2024" y="2489"/>
                    <a:pt x="3615" y="4080"/>
                    <a:pt x="5301" y="5566"/>
                  </a:cubicBezTo>
                  <a:cubicBezTo>
                    <a:pt x="6539" y="6708"/>
                    <a:pt x="8063" y="7851"/>
                    <a:pt x="9968" y="9375"/>
                  </a:cubicBezTo>
                  <a:cubicBezTo>
                    <a:pt x="12111" y="11319"/>
                    <a:pt x="14692" y="12728"/>
                    <a:pt x="17493" y="13471"/>
                  </a:cubicBezTo>
                  <a:lnTo>
                    <a:pt x="310005" y="275028"/>
                  </a:lnTo>
                  <a:lnTo>
                    <a:pt x="307053" y="280076"/>
                  </a:lnTo>
                  <a:cubicBezTo>
                    <a:pt x="305052" y="283219"/>
                    <a:pt x="301052" y="288553"/>
                    <a:pt x="296385" y="294840"/>
                  </a:cubicBezTo>
                  <a:cubicBezTo>
                    <a:pt x="283450" y="311823"/>
                    <a:pt x="268762" y="327406"/>
                    <a:pt x="252570" y="341322"/>
                  </a:cubicBezTo>
                  <a:cubicBezTo>
                    <a:pt x="231062" y="360029"/>
                    <a:pt x="206773" y="375269"/>
                    <a:pt x="180561" y="386470"/>
                  </a:cubicBezTo>
                  <a:cubicBezTo>
                    <a:pt x="153348" y="398129"/>
                    <a:pt x="123954" y="403815"/>
                    <a:pt x="94359" y="403139"/>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622" name="Freeform: Shape 621">
              <a:extLst>
                <a:ext uri="{FF2B5EF4-FFF2-40B4-BE49-F238E27FC236}">
                  <a16:creationId xmlns:a16="http://schemas.microsoft.com/office/drawing/2014/main" xmlns="" id="{FB27541C-7568-41AC-1F44-8AA09A045CDF}"/>
                </a:ext>
              </a:extLst>
            </p:cNvPr>
            <p:cNvSpPr/>
            <p:nvPr/>
          </p:nvSpPr>
          <p:spPr>
            <a:xfrm>
              <a:off x="6215149" y="4899727"/>
              <a:ext cx="99953" cy="115279"/>
            </a:xfrm>
            <a:custGeom>
              <a:avLst/>
              <a:gdLst>
                <a:gd name="connsiteX0" fmla="*/ 14730 w 99953"/>
                <a:gd name="connsiteY0" fmla="*/ 3704 h 115279"/>
                <a:gd name="connsiteX1" fmla="*/ 28636 w 99953"/>
                <a:gd name="connsiteY1" fmla="*/ -11 h 115279"/>
                <a:gd name="connsiteX2" fmla="*/ 45114 w 99953"/>
                <a:gd name="connsiteY2" fmla="*/ 3418 h 115279"/>
                <a:gd name="connsiteX3" fmla="*/ 80166 w 99953"/>
                <a:gd name="connsiteY3" fmla="*/ 29421 h 115279"/>
                <a:gd name="connsiteX4" fmla="*/ 99216 w 99953"/>
                <a:gd name="connsiteY4" fmla="*/ 77046 h 115279"/>
                <a:gd name="connsiteX5" fmla="*/ 91025 w 99953"/>
                <a:gd name="connsiteY5" fmla="*/ 94096 h 115279"/>
                <a:gd name="connsiteX6" fmla="*/ 75023 w 99953"/>
                <a:gd name="connsiteY6" fmla="*/ 107145 h 115279"/>
                <a:gd name="connsiteX7" fmla="*/ 36923 w 99953"/>
                <a:gd name="connsiteY7" fmla="*/ 113337 h 115279"/>
                <a:gd name="connsiteX8" fmla="*/ 6062 w 99953"/>
                <a:gd name="connsiteY8" fmla="*/ 75713 h 115279"/>
                <a:gd name="connsiteX9" fmla="*/ 442 w 99953"/>
                <a:gd name="connsiteY9" fmla="*/ 31898 h 115279"/>
                <a:gd name="connsiteX10" fmla="*/ 14730 w 99953"/>
                <a:gd name="connsiteY10" fmla="*/ 3704 h 11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953" h="115279">
                  <a:moveTo>
                    <a:pt x="14730" y="3704"/>
                  </a:moveTo>
                  <a:cubicBezTo>
                    <a:pt x="18863" y="1046"/>
                    <a:pt x="23731" y="-249"/>
                    <a:pt x="28636" y="-11"/>
                  </a:cubicBezTo>
                  <a:cubicBezTo>
                    <a:pt x="34294" y="103"/>
                    <a:pt x="39885" y="1266"/>
                    <a:pt x="45114" y="3418"/>
                  </a:cubicBezTo>
                  <a:cubicBezTo>
                    <a:pt x="58811" y="8981"/>
                    <a:pt x="70870" y="17925"/>
                    <a:pt x="80166" y="29421"/>
                  </a:cubicBezTo>
                  <a:cubicBezTo>
                    <a:pt x="96168" y="49233"/>
                    <a:pt x="101502" y="64473"/>
                    <a:pt x="99216" y="77046"/>
                  </a:cubicBezTo>
                  <a:cubicBezTo>
                    <a:pt x="97959" y="83323"/>
                    <a:pt x="95149" y="89191"/>
                    <a:pt x="91025" y="94096"/>
                  </a:cubicBezTo>
                  <a:cubicBezTo>
                    <a:pt x="86291" y="99135"/>
                    <a:pt x="80909" y="103526"/>
                    <a:pt x="75023" y="107145"/>
                  </a:cubicBezTo>
                  <a:cubicBezTo>
                    <a:pt x="63974" y="115003"/>
                    <a:pt x="49896" y="117299"/>
                    <a:pt x="36923" y="113337"/>
                  </a:cubicBezTo>
                  <a:cubicBezTo>
                    <a:pt x="24731" y="108669"/>
                    <a:pt x="14349" y="96858"/>
                    <a:pt x="6062" y="75713"/>
                  </a:cubicBezTo>
                  <a:cubicBezTo>
                    <a:pt x="537" y="61816"/>
                    <a:pt x="-1396" y="46747"/>
                    <a:pt x="442" y="31898"/>
                  </a:cubicBezTo>
                  <a:cubicBezTo>
                    <a:pt x="823" y="20858"/>
                    <a:pt x="6052" y="10543"/>
                    <a:pt x="14730" y="3704"/>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623" name="Freeform: Shape 622">
              <a:extLst>
                <a:ext uri="{FF2B5EF4-FFF2-40B4-BE49-F238E27FC236}">
                  <a16:creationId xmlns:a16="http://schemas.microsoft.com/office/drawing/2014/main" xmlns="" id="{EA0871AB-6B97-DDB1-B8ED-CC3D13E0615F}"/>
                </a:ext>
              </a:extLst>
            </p:cNvPr>
            <p:cNvSpPr/>
            <p:nvPr/>
          </p:nvSpPr>
          <p:spPr>
            <a:xfrm>
              <a:off x="6119812" y="4710493"/>
              <a:ext cx="9668" cy="12229"/>
            </a:xfrm>
            <a:custGeom>
              <a:avLst/>
              <a:gdLst>
                <a:gd name="connsiteX0" fmla="*/ 5101 w 9668"/>
                <a:gd name="connsiteY0" fmla="*/ 5581 h 12229"/>
                <a:gd name="connsiteX1" fmla="*/ 9388 w 9668"/>
                <a:gd name="connsiteY1" fmla="*/ 12153 h 12229"/>
                <a:gd name="connsiteX2" fmla="*/ 4054 w 9668"/>
                <a:gd name="connsiteY2" fmla="*/ 6438 h 12229"/>
                <a:gd name="connsiteX3" fmla="*/ -232 w 9668"/>
                <a:gd name="connsiteY3" fmla="*/ -39 h 12229"/>
                <a:gd name="connsiteX4" fmla="*/ 5101 w 9668"/>
                <a:gd name="connsiteY4" fmla="*/ 5581 h 12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8" h="12229">
                  <a:moveTo>
                    <a:pt x="5101" y="5581"/>
                  </a:moveTo>
                  <a:cubicBezTo>
                    <a:pt x="7864" y="8820"/>
                    <a:pt x="9769" y="11772"/>
                    <a:pt x="9388" y="12153"/>
                  </a:cubicBezTo>
                  <a:cubicBezTo>
                    <a:pt x="9007" y="12534"/>
                    <a:pt x="6530" y="9963"/>
                    <a:pt x="4054" y="6438"/>
                  </a:cubicBezTo>
                  <a:cubicBezTo>
                    <a:pt x="2396" y="4438"/>
                    <a:pt x="958" y="2266"/>
                    <a:pt x="-232" y="-39"/>
                  </a:cubicBezTo>
                  <a:cubicBezTo>
                    <a:pt x="1701" y="1685"/>
                    <a:pt x="3482" y="3562"/>
                    <a:pt x="5101" y="5581"/>
                  </a:cubicBezTo>
                  <a:close/>
                </a:path>
              </a:pathLst>
            </a:custGeom>
            <a:solidFill>
              <a:srgbClr val="F15A29"/>
            </a:solidFill>
            <a:ln w="9525" cap="flat">
              <a:noFill/>
              <a:prstDash val="solid"/>
              <a:miter/>
            </a:ln>
          </p:spPr>
          <p:txBody>
            <a:bodyPr rtlCol="0" anchor="ctr"/>
            <a:lstStyle/>
            <a:p>
              <a:endParaRPr lang="en-IN"/>
            </a:p>
          </p:txBody>
        </p:sp>
        <p:sp>
          <p:nvSpPr>
            <p:cNvPr id="624" name="Freeform: Shape 623">
              <a:extLst>
                <a:ext uri="{FF2B5EF4-FFF2-40B4-BE49-F238E27FC236}">
                  <a16:creationId xmlns:a16="http://schemas.microsoft.com/office/drawing/2014/main" xmlns="" id="{D930B382-E787-6A5D-1242-EA167762D4DC}"/>
                </a:ext>
              </a:extLst>
            </p:cNvPr>
            <p:cNvSpPr/>
            <p:nvPr/>
          </p:nvSpPr>
          <p:spPr>
            <a:xfrm>
              <a:off x="6128289" y="4718240"/>
              <a:ext cx="10925" cy="11700"/>
            </a:xfrm>
            <a:custGeom>
              <a:avLst/>
              <a:gdLst>
                <a:gd name="connsiteX0" fmla="*/ 5959 w 10925"/>
                <a:gd name="connsiteY0" fmla="*/ 4882 h 11700"/>
                <a:gd name="connsiteX1" fmla="*/ 10626 w 10925"/>
                <a:gd name="connsiteY1" fmla="*/ 11550 h 11700"/>
                <a:gd name="connsiteX2" fmla="*/ 4435 w 10925"/>
                <a:gd name="connsiteY2" fmla="*/ 6597 h 11700"/>
                <a:gd name="connsiteX3" fmla="*/ -232 w 10925"/>
                <a:gd name="connsiteY3" fmla="*/ 24 h 11700"/>
                <a:gd name="connsiteX4" fmla="*/ 5959 w 10925"/>
                <a:gd name="connsiteY4" fmla="*/ 4882 h 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5" h="11700">
                  <a:moveTo>
                    <a:pt x="5959" y="4882"/>
                  </a:moveTo>
                  <a:cubicBezTo>
                    <a:pt x="9007" y="7930"/>
                    <a:pt x="11102" y="10883"/>
                    <a:pt x="10626" y="11550"/>
                  </a:cubicBezTo>
                  <a:cubicBezTo>
                    <a:pt x="10150" y="12216"/>
                    <a:pt x="7197" y="9835"/>
                    <a:pt x="4435" y="6597"/>
                  </a:cubicBezTo>
                  <a:cubicBezTo>
                    <a:pt x="2520" y="4682"/>
                    <a:pt x="939" y="2463"/>
                    <a:pt x="-232" y="24"/>
                  </a:cubicBezTo>
                  <a:cubicBezTo>
                    <a:pt x="-42" y="-452"/>
                    <a:pt x="2816" y="1834"/>
                    <a:pt x="5959" y="4882"/>
                  </a:cubicBezTo>
                  <a:close/>
                </a:path>
              </a:pathLst>
            </a:custGeom>
            <a:solidFill>
              <a:srgbClr val="F15A29"/>
            </a:solidFill>
            <a:ln w="9525" cap="flat">
              <a:noFill/>
              <a:prstDash val="solid"/>
              <a:miter/>
            </a:ln>
          </p:spPr>
          <p:txBody>
            <a:bodyPr rtlCol="0" anchor="ctr"/>
            <a:lstStyle/>
            <a:p>
              <a:endParaRPr lang="en-IN"/>
            </a:p>
          </p:txBody>
        </p:sp>
        <p:sp>
          <p:nvSpPr>
            <p:cNvPr id="625" name="Freeform: Shape 624">
              <a:extLst>
                <a:ext uri="{FF2B5EF4-FFF2-40B4-BE49-F238E27FC236}">
                  <a16:creationId xmlns:a16="http://schemas.microsoft.com/office/drawing/2014/main" xmlns="" id="{57234C00-D140-F3C1-31F9-8F8D8B462C92}"/>
                </a:ext>
              </a:extLst>
            </p:cNvPr>
            <p:cNvSpPr/>
            <p:nvPr/>
          </p:nvSpPr>
          <p:spPr>
            <a:xfrm>
              <a:off x="6134870" y="4729192"/>
              <a:ext cx="9610" cy="11804"/>
            </a:xfrm>
            <a:custGeom>
              <a:avLst/>
              <a:gdLst>
                <a:gd name="connsiteX0" fmla="*/ 5665 w 9610"/>
                <a:gd name="connsiteY0" fmla="*/ 4884 h 11804"/>
                <a:gd name="connsiteX1" fmla="*/ 9189 w 9610"/>
                <a:gd name="connsiteY1" fmla="*/ 11647 h 11804"/>
                <a:gd name="connsiteX2" fmla="*/ 3379 w 9610"/>
                <a:gd name="connsiteY2" fmla="*/ 6789 h 11804"/>
                <a:gd name="connsiteX3" fmla="*/ -146 w 9610"/>
                <a:gd name="connsiteY3" fmla="*/ 26 h 11804"/>
                <a:gd name="connsiteX4" fmla="*/ 5665 w 9610"/>
                <a:gd name="connsiteY4" fmla="*/ 4884 h 11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0" h="11804">
                  <a:moveTo>
                    <a:pt x="5665" y="4884"/>
                  </a:moveTo>
                  <a:cubicBezTo>
                    <a:pt x="8332" y="7932"/>
                    <a:pt x="9951" y="10980"/>
                    <a:pt x="9189" y="11647"/>
                  </a:cubicBezTo>
                  <a:cubicBezTo>
                    <a:pt x="8427" y="12314"/>
                    <a:pt x="5855" y="10123"/>
                    <a:pt x="3379" y="6789"/>
                  </a:cubicBezTo>
                  <a:cubicBezTo>
                    <a:pt x="902" y="3455"/>
                    <a:pt x="-622" y="503"/>
                    <a:pt x="-146" y="26"/>
                  </a:cubicBezTo>
                  <a:cubicBezTo>
                    <a:pt x="331" y="-450"/>
                    <a:pt x="2902" y="1741"/>
                    <a:pt x="5665" y="4884"/>
                  </a:cubicBezTo>
                  <a:close/>
                </a:path>
              </a:pathLst>
            </a:custGeom>
            <a:solidFill>
              <a:srgbClr val="F15A29"/>
            </a:solidFill>
            <a:ln w="9525" cap="flat">
              <a:noFill/>
              <a:prstDash val="solid"/>
              <a:miter/>
            </a:ln>
          </p:spPr>
          <p:txBody>
            <a:bodyPr rtlCol="0" anchor="ctr"/>
            <a:lstStyle/>
            <a:p>
              <a:endParaRPr lang="en-IN"/>
            </a:p>
          </p:txBody>
        </p:sp>
        <p:sp>
          <p:nvSpPr>
            <p:cNvPr id="626" name="Freeform: Shape 625">
              <a:extLst>
                <a:ext uri="{FF2B5EF4-FFF2-40B4-BE49-F238E27FC236}">
                  <a16:creationId xmlns:a16="http://schemas.microsoft.com/office/drawing/2014/main" xmlns="" id="{BE35B7EA-CBE2-AE7E-B234-E0C82B1D63E2}"/>
                </a:ext>
              </a:extLst>
            </p:cNvPr>
            <p:cNvSpPr/>
            <p:nvPr/>
          </p:nvSpPr>
          <p:spPr>
            <a:xfrm>
              <a:off x="6119907" y="4722970"/>
              <a:ext cx="5037" cy="14401"/>
            </a:xfrm>
            <a:custGeom>
              <a:avLst/>
              <a:gdLst>
                <a:gd name="connsiteX0" fmla="*/ 3101 w 5037"/>
                <a:gd name="connsiteY0" fmla="*/ 6914 h 14401"/>
                <a:gd name="connsiteX1" fmla="*/ 4530 w 5037"/>
                <a:gd name="connsiteY1" fmla="*/ 14344 h 14401"/>
                <a:gd name="connsiteX2" fmla="*/ 1196 w 5037"/>
                <a:gd name="connsiteY2" fmla="*/ 7581 h 14401"/>
                <a:gd name="connsiteX3" fmla="*/ -232 w 5037"/>
                <a:gd name="connsiteY3" fmla="*/ -39 h 14401"/>
                <a:gd name="connsiteX4" fmla="*/ 3101 w 5037"/>
                <a:gd name="connsiteY4" fmla="*/ 6914 h 1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7" h="14401">
                  <a:moveTo>
                    <a:pt x="3101" y="6914"/>
                  </a:moveTo>
                  <a:cubicBezTo>
                    <a:pt x="4625" y="10820"/>
                    <a:pt x="5197" y="14058"/>
                    <a:pt x="4530" y="14344"/>
                  </a:cubicBezTo>
                  <a:cubicBezTo>
                    <a:pt x="3863" y="14630"/>
                    <a:pt x="2339" y="11582"/>
                    <a:pt x="1196" y="7581"/>
                  </a:cubicBezTo>
                  <a:cubicBezTo>
                    <a:pt x="263" y="5152"/>
                    <a:pt x="-223" y="2571"/>
                    <a:pt x="-232" y="-39"/>
                  </a:cubicBezTo>
                  <a:cubicBezTo>
                    <a:pt x="1292" y="2057"/>
                    <a:pt x="2416" y="4419"/>
                    <a:pt x="3101" y="6914"/>
                  </a:cubicBezTo>
                  <a:close/>
                </a:path>
              </a:pathLst>
            </a:custGeom>
            <a:solidFill>
              <a:srgbClr val="F15A29"/>
            </a:solidFill>
            <a:ln w="9525" cap="flat">
              <a:noFill/>
              <a:prstDash val="solid"/>
              <a:miter/>
            </a:ln>
          </p:spPr>
          <p:txBody>
            <a:bodyPr rtlCol="0" anchor="ctr"/>
            <a:lstStyle/>
            <a:p>
              <a:endParaRPr lang="en-IN"/>
            </a:p>
          </p:txBody>
        </p:sp>
        <p:sp>
          <p:nvSpPr>
            <p:cNvPr id="627" name="Freeform: Shape 626">
              <a:extLst>
                <a:ext uri="{FF2B5EF4-FFF2-40B4-BE49-F238E27FC236}">
                  <a16:creationId xmlns:a16="http://schemas.microsoft.com/office/drawing/2014/main" xmlns="" id="{5DC54350-08D2-CFAD-069A-253B0DAC70BC}"/>
                </a:ext>
              </a:extLst>
            </p:cNvPr>
            <p:cNvSpPr/>
            <p:nvPr/>
          </p:nvSpPr>
          <p:spPr>
            <a:xfrm>
              <a:off x="6128560" y="4726910"/>
              <a:ext cx="10800" cy="17028"/>
            </a:xfrm>
            <a:custGeom>
              <a:avLst/>
              <a:gdLst>
                <a:gd name="connsiteX0" fmla="*/ 6450 w 10800"/>
                <a:gd name="connsiteY0" fmla="*/ 7357 h 17028"/>
                <a:gd name="connsiteX1" fmla="*/ 10260 w 10800"/>
                <a:gd name="connsiteY1" fmla="*/ 16882 h 17028"/>
                <a:gd name="connsiteX2" fmla="*/ 3592 w 10800"/>
                <a:gd name="connsiteY2" fmla="*/ 9547 h 17028"/>
                <a:gd name="connsiteX3" fmla="*/ -122 w 10800"/>
                <a:gd name="connsiteY3" fmla="*/ 22 h 17028"/>
                <a:gd name="connsiteX4" fmla="*/ 6450 w 10800"/>
                <a:gd name="connsiteY4" fmla="*/ 7357 h 17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0" h="17028">
                  <a:moveTo>
                    <a:pt x="6450" y="7357"/>
                  </a:moveTo>
                  <a:cubicBezTo>
                    <a:pt x="9593" y="11834"/>
                    <a:pt x="11308" y="16120"/>
                    <a:pt x="10260" y="16882"/>
                  </a:cubicBezTo>
                  <a:cubicBezTo>
                    <a:pt x="9212" y="17644"/>
                    <a:pt x="6164" y="14310"/>
                    <a:pt x="3592" y="9547"/>
                  </a:cubicBezTo>
                  <a:cubicBezTo>
                    <a:pt x="1021" y="4785"/>
                    <a:pt x="-694" y="594"/>
                    <a:pt x="-122" y="22"/>
                  </a:cubicBezTo>
                  <a:cubicBezTo>
                    <a:pt x="449" y="-549"/>
                    <a:pt x="3402" y="2975"/>
                    <a:pt x="6450" y="7357"/>
                  </a:cubicBezTo>
                  <a:close/>
                </a:path>
              </a:pathLst>
            </a:custGeom>
            <a:solidFill>
              <a:srgbClr val="F15A29"/>
            </a:solidFill>
            <a:ln w="9525" cap="flat">
              <a:noFill/>
              <a:prstDash val="solid"/>
              <a:miter/>
            </a:ln>
          </p:spPr>
          <p:txBody>
            <a:bodyPr rtlCol="0" anchor="ctr"/>
            <a:lstStyle/>
            <a:p>
              <a:endParaRPr lang="en-IN"/>
            </a:p>
          </p:txBody>
        </p:sp>
        <p:sp>
          <p:nvSpPr>
            <p:cNvPr id="628" name="Freeform: Shape 627">
              <a:extLst>
                <a:ext uri="{FF2B5EF4-FFF2-40B4-BE49-F238E27FC236}">
                  <a16:creationId xmlns:a16="http://schemas.microsoft.com/office/drawing/2014/main" xmlns="" id="{0528C78E-BF98-A231-1B86-A593B47BEAEF}"/>
                </a:ext>
              </a:extLst>
            </p:cNvPr>
            <p:cNvSpPr/>
            <p:nvPr/>
          </p:nvSpPr>
          <p:spPr>
            <a:xfrm>
              <a:off x="6203451" y="4822810"/>
              <a:ext cx="6588" cy="7172"/>
            </a:xfrm>
            <a:custGeom>
              <a:avLst/>
              <a:gdLst>
                <a:gd name="connsiteX0" fmla="*/ 5378 w 6588"/>
                <a:gd name="connsiteY0" fmla="*/ 1754 h 7172"/>
                <a:gd name="connsiteX1" fmla="*/ 5378 w 6588"/>
                <a:gd name="connsiteY1" fmla="*/ 6707 h 7172"/>
                <a:gd name="connsiteX2" fmla="*/ 710 w 6588"/>
                <a:gd name="connsiteY2" fmla="*/ 5373 h 7172"/>
                <a:gd name="connsiteX3" fmla="*/ 710 w 6588"/>
                <a:gd name="connsiteY3" fmla="*/ 420 h 7172"/>
                <a:gd name="connsiteX4" fmla="*/ 5378 w 6588"/>
                <a:gd name="connsiteY4" fmla="*/ 1754 h 7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 h="7172">
                  <a:moveTo>
                    <a:pt x="5378" y="1754"/>
                  </a:moveTo>
                  <a:cubicBezTo>
                    <a:pt x="6683" y="3144"/>
                    <a:pt x="6683" y="5316"/>
                    <a:pt x="5378" y="6707"/>
                  </a:cubicBezTo>
                  <a:cubicBezTo>
                    <a:pt x="4044" y="7754"/>
                    <a:pt x="2044" y="6707"/>
                    <a:pt x="710" y="5373"/>
                  </a:cubicBezTo>
                  <a:cubicBezTo>
                    <a:pt x="-547" y="3963"/>
                    <a:pt x="-547" y="1830"/>
                    <a:pt x="710" y="420"/>
                  </a:cubicBezTo>
                  <a:cubicBezTo>
                    <a:pt x="1949" y="-532"/>
                    <a:pt x="3949" y="39"/>
                    <a:pt x="5378" y="1754"/>
                  </a:cubicBezTo>
                  <a:close/>
                </a:path>
              </a:pathLst>
            </a:custGeom>
            <a:solidFill>
              <a:srgbClr val="F15A29"/>
            </a:solidFill>
            <a:ln w="9525" cap="flat">
              <a:noFill/>
              <a:prstDash val="solid"/>
              <a:miter/>
            </a:ln>
          </p:spPr>
          <p:txBody>
            <a:bodyPr rtlCol="0" anchor="ctr"/>
            <a:lstStyle/>
            <a:p>
              <a:endParaRPr lang="en-IN"/>
            </a:p>
          </p:txBody>
        </p:sp>
        <p:sp>
          <p:nvSpPr>
            <p:cNvPr id="629" name="Freeform: Shape 628">
              <a:extLst>
                <a:ext uri="{FF2B5EF4-FFF2-40B4-BE49-F238E27FC236}">
                  <a16:creationId xmlns:a16="http://schemas.microsoft.com/office/drawing/2014/main" xmlns="" id="{ABA25825-EFAA-BBD0-205F-E5E601D7501D}"/>
                </a:ext>
              </a:extLst>
            </p:cNvPr>
            <p:cNvSpPr/>
            <p:nvPr/>
          </p:nvSpPr>
          <p:spPr>
            <a:xfrm>
              <a:off x="6185094" y="4816799"/>
              <a:ext cx="5941" cy="7142"/>
            </a:xfrm>
            <a:custGeom>
              <a:avLst/>
              <a:gdLst>
                <a:gd name="connsiteX0" fmla="*/ 4780 w 5941"/>
                <a:gd name="connsiteY0" fmla="*/ 2145 h 7142"/>
                <a:gd name="connsiteX1" fmla="*/ 4780 w 5941"/>
                <a:gd name="connsiteY1" fmla="*/ 6812 h 7142"/>
                <a:gd name="connsiteX2" fmla="*/ 589 w 5941"/>
                <a:gd name="connsiteY2" fmla="*/ 4907 h 7142"/>
                <a:gd name="connsiteX3" fmla="*/ 589 w 5941"/>
                <a:gd name="connsiteY3" fmla="*/ 240 h 7142"/>
                <a:gd name="connsiteX4" fmla="*/ 4780 w 5941"/>
                <a:gd name="connsiteY4" fmla="*/ 2145 h 7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 h="7142">
                  <a:moveTo>
                    <a:pt x="4780" y="2145"/>
                  </a:moveTo>
                  <a:cubicBezTo>
                    <a:pt x="6019" y="3955"/>
                    <a:pt x="6019" y="6050"/>
                    <a:pt x="4780" y="6812"/>
                  </a:cubicBezTo>
                  <a:cubicBezTo>
                    <a:pt x="3542" y="7574"/>
                    <a:pt x="1732" y="6812"/>
                    <a:pt x="589" y="4907"/>
                  </a:cubicBezTo>
                  <a:cubicBezTo>
                    <a:pt x="-554" y="3002"/>
                    <a:pt x="-458" y="1002"/>
                    <a:pt x="589" y="240"/>
                  </a:cubicBezTo>
                  <a:cubicBezTo>
                    <a:pt x="1637" y="-522"/>
                    <a:pt x="3637" y="335"/>
                    <a:pt x="4780" y="2145"/>
                  </a:cubicBezTo>
                  <a:close/>
                </a:path>
              </a:pathLst>
            </a:custGeom>
            <a:solidFill>
              <a:srgbClr val="F15A29"/>
            </a:solidFill>
            <a:ln w="9525" cap="flat">
              <a:noFill/>
              <a:prstDash val="solid"/>
              <a:miter/>
            </a:ln>
          </p:spPr>
          <p:txBody>
            <a:bodyPr rtlCol="0" anchor="ctr"/>
            <a:lstStyle/>
            <a:p>
              <a:endParaRPr lang="en-IN"/>
            </a:p>
          </p:txBody>
        </p:sp>
        <p:sp>
          <p:nvSpPr>
            <p:cNvPr id="630" name="Freeform: Shape 629">
              <a:extLst>
                <a:ext uri="{FF2B5EF4-FFF2-40B4-BE49-F238E27FC236}">
                  <a16:creationId xmlns:a16="http://schemas.microsoft.com/office/drawing/2014/main" xmlns="" id="{78C18542-E047-C2DD-D34C-78A4E70D5F7B}"/>
                </a:ext>
              </a:extLst>
            </p:cNvPr>
            <p:cNvSpPr/>
            <p:nvPr/>
          </p:nvSpPr>
          <p:spPr>
            <a:xfrm>
              <a:off x="6194661" y="4803973"/>
              <a:ext cx="6621" cy="7431"/>
            </a:xfrm>
            <a:custGeom>
              <a:avLst/>
              <a:gdLst>
                <a:gd name="connsiteX0" fmla="*/ 5023 w 6621"/>
                <a:gd name="connsiteY0" fmla="*/ 1826 h 7431"/>
                <a:gd name="connsiteX1" fmla="*/ 5690 w 6621"/>
                <a:gd name="connsiteY1" fmla="*/ 6970 h 7431"/>
                <a:gd name="connsiteX2" fmla="*/ 1023 w 6621"/>
                <a:gd name="connsiteY2" fmla="*/ 5446 h 7431"/>
                <a:gd name="connsiteX3" fmla="*/ 356 w 6621"/>
                <a:gd name="connsiteY3" fmla="*/ 397 h 7431"/>
                <a:gd name="connsiteX4" fmla="*/ 5023 w 6621"/>
                <a:gd name="connsiteY4" fmla="*/ 1826 h 7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1" h="7431">
                  <a:moveTo>
                    <a:pt x="5023" y="1826"/>
                  </a:moveTo>
                  <a:cubicBezTo>
                    <a:pt x="6547" y="3636"/>
                    <a:pt x="6833" y="5922"/>
                    <a:pt x="5690" y="6970"/>
                  </a:cubicBezTo>
                  <a:cubicBezTo>
                    <a:pt x="4547" y="8017"/>
                    <a:pt x="2452" y="6970"/>
                    <a:pt x="1023" y="5446"/>
                  </a:cubicBezTo>
                  <a:cubicBezTo>
                    <a:pt x="-406" y="3922"/>
                    <a:pt x="-596" y="1350"/>
                    <a:pt x="356" y="397"/>
                  </a:cubicBezTo>
                  <a:cubicBezTo>
                    <a:pt x="1309" y="-555"/>
                    <a:pt x="3499" y="112"/>
                    <a:pt x="5023" y="1826"/>
                  </a:cubicBezTo>
                  <a:close/>
                </a:path>
              </a:pathLst>
            </a:custGeom>
            <a:solidFill>
              <a:srgbClr val="F15A29"/>
            </a:solidFill>
            <a:ln w="9525" cap="flat">
              <a:noFill/>
              <a:prstDash val="solid"/>
              <a:miter/>
            </a:ln>
          </p:spPr>
          <p:txBody>
            <a:bodyPr rtlCol="0" anchor="ctr"/>
            <a:lstStyle/>
            <a:p>
              <a:endParaRPr lang="en-IN"/>
            </a:p>
          </p:txBody>
        </p:sp>
        <p:sp>
          <p:nvSpPr>
            <p:cNvPr id="631" name="Freeform: Shape 630">
              <a:extLst>
                <a:ext uri="{FF2B5EF4-FFF2-40B4-BE49-F238E27FC236}">
                  <a16:creationId xmlns:a16="http://schemas.microsoft.com/office/drawing/2014/main" xmlns="" id="{55058EEA-266B-EE60-656A-1508DC2BCA66}"/>
                </a:ext>
              </a:extLst>
            </p:cNvPr>
            <p:cNvSpPr/>
            <p:nvPr/>
          </p:nvSpPr>
          <p:spPr>
            <a:xfrm>
              <a:off x="6129337" y="4737902"/>
              <a:ext cx="6354" cy="12745"/>
            </a:xfrm>
            <a:custGeom>
              <a:avLst/>
              <a:gdLst>
                <a:gd name="connsiteX0" fmla="*/ 4149 w 6354"/>
                <a:gd name="connsiteY0" fmla="*/ 5604 h 12745"/>
                <a:gd name="connsiteX1" fmla="*/ 5768 w 6354"/>
                <a:gd name="connsiteY1" fmla="*/ 12652 h 12745"/>
                <a:gd name="connsiteX2" fmla="*/ 1577 w 6354"/>
                <a:gd name="connsiteY2" fmla="*/ 6937 h 12745"/>
                <a:gd name="connsiteX3" fmla="*/ -42 w 6354"/>
                <a:gd name="connsiteY3" fmla="*/ -16 h 12745"/>
                <a:gd name="connsiteX4" fmla="*/ 4149 w 6354"/>
                <a:gd name="connsiteY4" fmla="*/ 5604 h 1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4" h="12745">
                  <a:moveTo>
                    <a:pt x="4149" y="5604"/>
                  </a:moveTo>
                  <a:cubicBezTo>
                    <a:pt x="5864" y="9033"/>
                    <a:pt x="6626" y="12176"/>
                    <a:pt x="5768" y="12652"/>
                  </a:cubicBezTo>
                  <a:cubicBezTo>
                    <a:pt x="4911" y="13128"/>
                    <a:pt x="3006" y="10461"/>
                    <a:pt x="1577" y="6937"/>
                  </a:cubicBezTo>
                  <a:cubicBezTo>
                    <a:pt x="149" y="3413"/>
                    <a:pt x="-613" y="270"/>
                    <a:pt x="-42" y="-16"/>
                  </a:cubicBezTo>
                  <a:cubicBezTo>
                    <a:pt x="530" y="-302"/>
                    <a:pt x="2435" y="2175"/>
                    <a:pt x="4149" y="5604"/>
                  </a:cubicBezTo>
                  <a:close/>
                </a:path>
              </a:pathLst>
            </a:custGeom>
            <a:solidFill>
              <a:srgbClr val="F15A29"/>
            </a:solidFill>
            <a:ln w="9525" cap="flat">
              <a:noFill/>
              <a:prstDash val="solid"/>
              <a:miter/>
            </a:ln>
          </p:spPr>
          <p:txBody>
            <a:bodyPr rtlCol="0" anchor="ctr"/>
            <a:lstStyle/>
            <a:p>
              <a:endParaRPr lang="en-IN"/>
            </a:p>
          </p:txBody>
        </p:sp>
        <p:sp>
          <p:nvSpPr>
            <p:cNvPr id="632" name="Freeform: Shape 631">
              <a:extLst>
                <a:ext uri="{FF2B5EF4-FFF2-40B4-BE49-F238E27FC236}">
                  <a16:creationId xmlns:a16="http://schemas.microsoft.com/office/drawing/2014/main" xmlns="" id="{0C10C2D1-793E-1749-98ED-87D77C95A3CB}"/>
                </a:ext>
              </a:extLst>
            </p:cNvPr>
            <p:cNvSpPr/>
            <p:nvPr/>
          </p:nvSpPr>
          <p:spPr>
            <a:xfrm>
              <a:off x="6127771" y="4743161"/>
              <a:ext cx="5495" cy="12612"/>
            </a:xfrm>
            <a:custGeom>
              <a:avLst/>
              <a:gdLst>
                <a:gd name="connsiteX0" fmla="*/ 3906 w 5495"/>
                <a:gd name="connsiteY0" fmla="*/ 5679 h 12612"/>
                <a:gd name="connsiteX1" fmla="*/ 4763 w 5495"/>
                <a:gd name="connsiteY1" fmla="*/ 12537 h 12612"/>
                <a:gd name="connsiteX2" fmla="*/ 953 w 5495"/>
                <a:gd name="connsiteY2" fmla="*/ 6727 h 12612"/>
                <a:gd name="connsiteX3" fmla="*/ 95 w 5495"/>
                <a:gd name="connsiteY3" fmla="*/ -36 h 12612"/>
                <a:gd name="connsiteX4" fmla="*/ 3906 w 5495"/>
                <a:gd name="connsiteY4" fmla="*/ 5679 h 12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12612">
                  <a:moveTo>
                    <a:pt x="3906" y="5679"/>
                  </a:moveTo>
                  <a:cubicBezTo>
                    <a:pt x="5239" y="9108"/>
                    <a:pt x="5715" y="12156"/>
                    <a:pt x="4763" y="12537"/>
                  </a:cubicBezTo>
                  <a:cubicBezTo>
                    <a:pt x="3810" y="12918"/>
                    <a:pt x="2096" y="10251"/>
                    <a:pt x="953" y="6727"/>
                  </a:cubicBezTo>
                  <a:cubicBezTo>
                    <a:pt x="-190" y="3203"/>
                    <a:pt x="-571" y="59"/>
                    <a:pt x="95" y="-36"/>
                  </a:cubicBezTo>
                  <a:cubicBezTo>
                    <a:pt x="762" y="-131"/>
                    <a:pt x="2477" y="2250"/>
                    <a:pt x="3906" y="5679"/>
                  </a:cubicBezTo>
                  <a:close/>
                </a:path>
              </a:pathLst>
            </a:custGeom>
            <a:solidFill>
              <a:srgbClr val="F15A29"/>
            </a:solidFill>
            <a:ln w="9525" cap="flat">
              <a:noFill/>
              <a:prstDash val="solid"/>
              <a:miter/>
            </a:ln>
          </p:spPr>
          <p:txBody>
            <a:bodyPr rtlCol="0" anchor="ctr"/>
            <a:lstStyle/>
            <a:p>
              <a:endParaRPr lang="en-IN"/>
            </a:p>
          </p:txBody>
        </p:sp>
        <p:sp>
          <p:nvSpPr>
            <p:cNvPr id="633" name="Freeform: Shape 632">
              <a:extLst>
                <a:ext uri="{FF2B5EF4-FFF2-40B4-BE49-F238E27FC236}">
                  <a16:creationId xmlns:a16="http://schemas.microsoft.com/office/drawing/2014/main" xmlns="" id="{2ED03D59-3487-490C-8E93-AC3346EC95B9}"/>
                </a:ext>
              </a:extLst>
            </p:cNvPr>
            <p:cNvSpPr/>
            <p:nvPr/>
          </p:nvSpPr>
          <p:spPr>
            <a:xfrm>
              <a:off x="6148041" y="4736982"/>
              <a:ext cx="4730" cy="4848"/>
            </a:xfrm>
            <a:custGeom>
              <a:avLst/>
              <a:gdLst>
                <a:gd name="connsiteX0" fmla="*/ 2685 w 4730"/>
                <a:gd name="connsiteY0" fmla="*/ 1856 h 4848"/>
                <a:gd name="connsiteX1" fmla="*/ 4400 w 4730"/>
                <a:gd name="connsiteY1" fmla="*/ 4714 h 4848"/>
                <a:gd name="connsiteX2" fmla="*/ 1542 w 4730"/>
                <a:gd name="connsiteY2" fmla="*/ 2999 h 4848"/>
                <a:gd name="connsiteX3" fmla="*/ -173 w 4730"/>
                <a:gd name="connsiteY3" fmla="*/ 46 h 4848"/>
                <a:gd name="connsiteX4" fmla="*/ 2685 w 4730"/>
                <a:gd name="connsiteY4" fmla="*/ 1856 h 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0" h="4848">
                  <a:moveTo>
                    <a:pt x="2685" y="1856"/>
                  </a:moveTo>
                  <a:cubicBezTo>
                    <a:pt x="4019" y="3094"/>
                    <a:pt x="4781" y="4428"/>
                    <a:pt x="4400" y="4714"/>
                  </a:cubicBezTo>
                  <a:cubicBezTo>
                    <a:pt x="4019" y="4999"/>
                    <a:pt x="2780" y="4714"/>
                    <a:pt x="1542" y="2999"/>
                  </a:cubicBezTo>
                  <a:cubicBezTo>
                    <a:pt x="304" y="1285"/>
                    <a:pt x="-458" y="427"/>
                    <a:pt x="-173" y="46"/>
                  </a:cubicBezTo>
                  <a:cubicBezTo>
                    <a:pt x="113" y="-335"/>
                    <a:pt x="1352" y="618"/>
                    <a:pt x="2685" y="1856"/>
                  </a:cubicBezTo>
                  <a:close/>
                </a:path>
              </a:pathLst>
            </a:custGeom>
            <a:solidFill>
              <a:srgbClr val="F15A29"/>
            </a:solidFill>
            <a:ln w="9525" cap="flat">
              <a:noFill/>
              <a:prstDash val="solid"/>
              <a:miter/>
            </a:ln>
          </p:spPr>
          <p:txBody>
            <a:bodyPr rtlCol="0" anchor="ctr"/>
            <a:lstStyle/>
            <a:p>
              <a:endParaRPr lang="en-IN"/>
            </a:p>
          </p:txBody>
        </p:sp>
        <p:sp>
          <p:nvSpPr>
            <p:cNvPr id="634" name="Freeform: Shape 633">
              <a:extLst>
                <a:ext uri="{FF2B5EF4-FFF2-40B4-BE49-F238E27FC236}">
                  <a16:creationId xmlns:a16="http://schemas.microsoft.com/office/drawing/2014/main" xmlns="" id="{A2863808-7BEA-07E5-A338-B5A6500F3F59}"/>
                </a:ext>
              </a:extLst>
            </p:cNvPr>
            <p:cNvSpPr/>
            <p:nvPr/>
          </p:nvSpPr>
          <p:spPr>
            <a:xfrm>
              <a:off x="6155138" y="4748097"/>
              <a:ext cx="13441" cy="15323"/>
            </a:xfrm>
            <a:custGeom>
              <a:avLst/>
              <a:gdLst>
                <a:gd name="connsiteX0" fmla="*/ 8542 w 13441"/>
                <a:gd name="connsiteY0" fmla="*/ 5220 h 15323"/>
                <a:gd name="connsiteX1" fmla="*/ 12733 w 13441"/>
                <a:gd name="connsiteY1" fmla="*/ 14745 h 15323"/>
                <a:gd name="connsiteX2" fmla="*/ 4066 w 13441"/>
                <a:gd name="connsiteY2" fmla="*/ 9887 h 15323"/>
                <a:gd name="connsiteX3" fmla="*/ 65 w 13441"/>
                <a:gd name="connsiteY3" fmla="*/ 362 h 15323"/>
                <a:gd name="connsiteX4" fmla="*/ 8542 w 13441"/>
                <a:gd name="connsiteY4" fmla="*/ 5220 h 15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1" h="15323">
                  <a:moveTo>
                    <a:pt x="8542" y="5220"/>
                  </a:moveTo>
                  <a:cubicBezTo>
                    <a:pt x="12257" y="8839"/>
                    <a:pt x="14162" y="13030"/>
                    <a:pt x="12733" y="14745"/>
                  </a:cubicBezTo>
                  <a:cubicBezTo>
                    <a:pt x="11305" y="16459"/>
                    <a:pt x="7304" y="13887"/>
                    <a:pt x="4066" y="9887"/>
                  </a:cubicBezTo>
                  <a:cubicBezTo>
                    <a:pt x="827" y="5886"/>
                    <a:pt x="-983" y="1791"/>
                    <a:pt x="65" y="362"/>
                  </a:cubicBezTo>
                  <a:cubicBezTo>
                    <a:pt x="1113" y="-1067"/>
                    <a:pt x="4828" y="1505"/>
                    <a:pt x="8542" y="5220"/>
                  </a:cubicBezTo>
                  <a:close/>
                </a:path>
              </a:pathLst>
            </a:custGeom>
            <a:solidFill>
              <a:srgbClr val="F15A29"/>
            </a:solidFill>
            <a:ln w="9525" cap="flat">
              <a:noFill/>
              <a:prstDash val="solid"/>
              <a:miter/>
            </a:ln>
          </p:spPr>
          <p:txBody>
            <a:bodyPr rtlCol="0" anchor="ctr"/>
            <a:lstStyle/>
            <a:p>
              <a:endParaRPr lang="en-IN"/>
            </a:p>
          </p:txBody>
        </p:sp>
        <p:sp>
          <p:nvSpPr>
            <p:cNvPr id="635" name="Freeform: Shape 634">
              <a:extLst>
                <a:ext uri="{FF2B5EF4-FFF2-40B4-BE49-F238E27FC236}">
                  <a16:creationId xmlns:a16="http://schemas.microsoft.com/office/drawing/2014/main" xmlns="" id="{8EF7ECFA-5500-C8FC-E961-C6E8EE302192}"/>
                </a:ext>
              </a:extLst>
            </p:cNvPr>
            <p:cNvSpPr/>
            <p:nvPr/>
          </p:nvSpPr>
          <p:spPr>
            <a:xfrm>
              <a:off x="6141211" y="4742784"/>
              <a:ext cx="16998" cy="23249"/>
            </a:xfrm>
            <a:custGeom>
              <a:avLst/>
              <a:gdLst>
                <a:gd name="connsiteX0" fmla="*/ 11230 w 16998"/>
                <a:gd name="connsiteY0" fmla="*/ 8913 h 23249"/>
                <a:gd name="connsiteX1" fmla="*/ 15897 w 16998"/>
                <a:gd name="connsiteY1" fmla="*/ 22820 h 23249"/>
                <a:gd name="connsiteX2" fmla="*/ 4657 w 16998"/>
                <a:gd name="connsiteY2" fmla="*/ 13866 h 23249"/>
                <a:gd name="connsiteX3" fmla="*/ 181 w 16998"/>
                <a:gd name="connsiteY3" fmla="*/ 150 h 23249"/>
                <a:gd name="connsiteX4" fmla="*/ 11230 w 16998"/>
                <a:gd name="connsiteY4" fmla="*/ 8913 h 23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98" h="23249">
                  <a:moveTo>
                    <a:pt x="11230" y="8913"/>
                  </a:moveTo>
                  <a:cubicBezTo>
                    <a:pt x="15992" y="14819"/>
                    <a:pt x="18088" y="21105"/>
                    <a:pt x="15897" y="22820"/>
                  </a:cubicBezTo>
                  <a:cubicBezTo>
                    <a:pt x="13706" y="24534"/>
                    <a:pt x="8467" y="20438"/>
                    <a:pt x="4657" y="13866"/>
                  </a:cubicBezTo>
                  <a:cubicBezTo>
                    <a:pt x="847" y="7294"/>
                    <a:pt x="-1153" y="1293"/>
                    <a:pt x="181" y="150"/>
                  </a:cubicBezTo>
                  <a:cubicBezTo>
                    <a:pt x="1514" y="-993"/>
                    <a:pt x="6467" y="3198"/>
                    <a:pt x="11230" y="8913"/>
                  </a:cubicBezTo>
                  <a:close/>
                </a:path>
              </a:pathLst>
            </a:custGeom>
            <a:solidFill>
              <a:srgbClr val="F15A29"/>
            </a:solidFill>
            <a:ln w="9525" cap="flat">
              <a:noFill/>
              <a:prstDash val="solid"/>
              <a:miter/>
            </a:ln>
          </p:spPr>
          <p:txBody>
            <a:bodyPr rtlCol="0" anchor="ctr"/>
            <a:lstStyle/>
            <a:p>
              <a:endParaRPr lang="en-IN"/>
            </a:p>
          </p:txBody>
        </p:sp>
        <p:sp>
          <p:nvSpPr>
            <p:cNvPr id="636" name="Freeform: Shape 635">
              <a:extLst>
                <a:ext uri="{FF2B5EF4-FFF2-40B4-BE49-F238E27FC236}">
                  <a16:creationId xmlns:a16="http://schemas.microsoft.com/office/drawing/2014/main" xmlns="" id="{C796E459-EACA-29D2-A5EB-44F5DA3B786D}"/>
                </a:ext>
              </a:extLst>
            </p:cNvPr>
            <p:cNvSpPr/>
            <p:nvPr/>
          </p:nvSpPr>
          <p:spPr>
            <a:xfrm>
              <a:off x="6138926" y="4751294"/>
              <a:ext cx="8152" cy="13599"/>
            </a:xfrm>
            <a:custGeom>
              <a:avLst/>
              <a:gdLst>
                <a:gd name="connsiteX0" fmla="*/ 5704 w 8152"/>
                <a:gd name="connsiteY0" fmla="*/ 5547 h 13599"/>
                <a:gd name="connsiteX1" fmla="*/ 7324 w 8152"/>
                <a:gd name="connsiteY1" fmla="*/ 13452 h 13599"/>
                <a:gd name="connsiteX2" fmla="*/ 1799 w 8152"/>
                <a:gd name="connsiteY2" fmla="*/ 7832 h 13599"/>
                <a:gd name="connsiteX3" fmla="*/ 180 w 8152"/>
                <a:gd name="connsiteY3" fmla="*/ 22 h 13599"/>
                <a:gd name="connsiteX4" fmla="*/ 5704 w 8152"/>
                <a:gd name="connsiteY4" fmla="*/ 5547 h 1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2" h="13599">
                  <a:moveTo>
                    <a:pt x="5704" y="5547"/>
                  </a:moveTo>
                  <a:cubicBezTo>
                    <a:pt x="7800" y="9166"/>
                    <a:pt x="8562" y="12785"/>
                    <a:pt x="7324" y="13452"/>
                  </a:cubicBezTo>
                  <a:cubicBezTo>
                    <a:pt x="6085" y="14119"/>
                    <a:pt x="3609" y="11642"/>
                    <a:pt x="1799" y="7832"/>
                  </a:cubicBezTo>
                  <a:cubicBezTo>
                    <a:pt x="-11" y="4022"/>
                    <a:pt x="-773" y="498"/>
                    <a:pt x="180" y="22"/>
                  </a:cubicBezTo>
                  <a:cubicBezTo>
                    <a:pt x="1133" y="-454"/>
                    <a:pt x="3514" y="1927"/>
                    <a:pt x="5704" y="5547"/>
                  </a:cubicBezTo>
                  <a:close/>
                </a:path>
              </a:pathLst>
            </a:custGeom>
            <a:solidFill>
              <a:srgbClr val="F15A29"/>
            </a:solidFill>
            <a:ln w="9525" cap="flat">
              <a:noFill/>
              <a:prstDash val="solid"/>
              <a:miter/>
            </a:ln>
          </p:spPr>
          <p:txBody>
            <a:bodyPr rtlCol="0" anchor="ctr"/>
            <a:lstStyle/>
            <a:p>
              <a:endParaRPr lang="en-IN"/>
            </a:p>
          </p:txBody>
        </p:sp>
        <p:sp>
          <p:nvSpPr>
            <p:cNvPr id="637" name="Freeform: Shape 636">
              <a:extLst>
                <a:ext uri="{FF2B5EF4-FFF2-40B4-BE49-F238E27FC236}">
                  <a16:creationId xmlns:a16="http://schemas.microsoft.com/office/drawing/2014/main" xmlns="" id="{8ACB6660-11CB-EC90-29FD-FA66CEBF9D2D}"/>
                </a:ext>
              </a:extLst>
            </p:cNvPr>
            <p:cNvSpPr/>
            <p:nvPr/>
          </p:nvSpPr>
          <p:spPr>
            <a:xfrm>
              <a:off x="6137479" y="4761311"/>
              <a:ext cx="5829" cy="11161"/>
            </a:xfrm>
            <a:custGeom>
              <a:avLst/>
              <a:gdLst>
                <a:gd name="connsiteX0" fmla="*/ 4389 w 5829"/>
                <a:gd name="connsiteY0" fmla="*/ 4769 h 11161"/>
                <a:gd name="connsiteX1" fmla="*/ 4961 w 5829"/>
                <a:gd name="connsiteY1" fmla="*/ 11055 h 11161"/>
                <a:gd name="connsiteX2" fmla="*/ 865 w 5829"/>
                <a:gd name="connsiteY2" fmla="*/ 6293 h 11161"/>
                <a:gd name="connsiteX3" fmla="*/ 294 w 5829"/>
                <a:gd name="connsiteY3" fmla="*/ 6 h 11161"/>
                <a:gd name="connsiteX4" fmla="*/ 4389 w 5829"/>
                <a:gd name="connsiteY4" fmla="*/ 4769 h 11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9" h="11161">
                  <a:moveTo>
                    <a:pt x="4389" y="4769"/>
                  </a:moveTo>
                  <a:cubicBezTo>
                    <a:pt x="5723" y="7721"/>
                    <a:pt x="6009" y="10579"/>
                    <a:pt x="4961" y="11055"/>
                  </a:cubicBezTo>
                  <a:cubicBezTo>
                    <a:pt x="3913" y="11531"/>
                    <a:pt x="2103" y="9436"/>
                    <a:pt x="865" y="6293"/>
                  </a:cubicBezTo>
                  <a:cubicBezTo>
                    <a:pt x="-373" y="3149"/>
                    <a:pt x="-564" y="387"/>
                    <a:pt x="294" y="6"/>
                  </a:cubicBezTo>
                  <a:cubicBezTo>
                    <a:pt x="1151" y="-375"/>
                    <a:pt x="2961" y="1720"/>
                    <a:pt x="4389" y="4769"/>
                  </a:cubicBezTo>
                  <a:close/>
                </a:path>
              </a:pathLst>
            </a:custGeom>
            <a:solidFill>
              <a:srgbClr val="F15A29"/>
            </a:solidFill>
            <a:ln w="9525" cap="flat">
              <a:noFill/>
              <a:prstDash val="solid"/>
              <a:miter/>
            </a:ln>
          </p:spPr>
          <p:txBody>
            <a:bodyPr rtlCol="0" anchor="ctr"/>
            <a:lstStyle/>
            <a:p>
              <a:endParaRPr lang="en-IN"/>
            </a:p>
          </p:txBody>
        </p:sp>
        <p:sp>
          <p:nvSpPr>
            <p:cNvPr id="638" name="Freeform: Shape 637">
              <a:extLst>
                <a:ext uri="{FF2B5EF4-FFF2-40B4-BE49-F238E27FC236}">
                  <a16:creationId xmlns:a16="http://schemas.microsoft.com/office/drawing/2014/main" xmlns="" id="{DC318B08-A87F-5B6D-F026-FEDE891C0055}"/>
                </a:ext>
              </a:extLst>
            </p:cNvPr>
            <p:cNvSpPr/>
            <p:nvPr/>
          </p:nvSpPr>
          <p:spPr>
            <a:xfrm>
              <a:off x="6139910" y="4778583"/>
              <a:ext cx="4619" cy="9092"/>
            </a:xfrm>
            <a:custGeom>
              <a:avLst/>
              <a:gdLst>
                <a:gd name="connsiteX0" fmla="*/ 3673 w 4619"/>
                <a:gd name="connsiteY0" fmla="*/ 3785 h 9092"/>
                <a:gd name="connsiteX1" fmla="*/ 3673 w 4619"/>
                <a:gd name="connsiteY1" fmla="*/ 9023 h 9092"/>
                <a:gd name="connsiteX2" fmla="*/ 339 w 4619"/>
                <a:gd name="connsiteY2" fmla="*/ 5023 h 9092"/>
                <a:gd name="connsiteX3" fmla="*/ 339 w 4619"/>
                <a:gd name="connsiteY3" fmla="*/ -25 h 9092"/>
                <a:gd name="connsiteX4" fmla="*/ 3673 w 4619"/>
                <a:gd name="connsiteY4" fmla="*/ 3785 h 9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9092">
                  <a:moveTo>
                    <a:pt x="3673" y="3785"/>
                  </a:moveTo>
                  <a:cubicBezTo>
                    <a:pt x="4625" y="6261"/>
                    <a:pt x="4625" y="8737"/>
                    <a:pt x="3673" y="9023"/>
                  </a:cubicBezTo>
                  <a:cubicBezTo>
                    <a:pt x="2720" y="9309"/>
                    <a:pt x="1101" y="7594"/>
                    <a:pt x="339" y="5023"/>
                  </a:cubicBezTo>
                  <a:cubicBezTo>
                    <a:pt x="-423" y="2451"/>
                    <a:pt x="-423" y="165"/>
                    <a:pt x="339" y="-25"/>
                  </a:cubicBezTo>
                  <a:cubicBezTo>
                    <a:pt x="1101" y="-216"/>
                    <a:pt x="2720" y="1689"/>
                    <a:pt x="3673" y="3785"/>
                  </a:cubicBezTo>
                  <a:close/>
                </a:path>
              </a:pathLst>
            </a:custGeom>
            <a:solidFill>
              <a:srgbClr val="F15A29"/>
            </a:solidFill>
            <a:ln w="9525" cap="flat">
              <a:noFill/>
              <a:prstDash val="solid"/>
              <a:miter/>
            </a:ln>
          </p:spPr>
          <p:txBody>
            <a:bodyPr rtlCol="0" anchor="ctr"/>
            <a:lstStyle/>
            <a:p>
              <a:endParaRPr lang="en-IN"/>
            </a:p>
          </p:txBody>
        </p:sp>
        <p:sp>
          <p:nvSpPr>
            <p:cNvPr id="639" name="Freeform: Shape 638">
              <a:extLst>
                <a:ext uri="{FF2B5EF4-FFF2-40B4-BE49-F238E27FC236}">
                  <a16:creationId xmlns:a16="http://schemas.microsoft.com/office/drawing/2014/main" xmlns="" id="{6E8612D4-D526-ABC1-D5DE-15023CF04750}"/>
                </a:ext>
              </a:extLst>
            </p:cNvPr>
            <p:cNvSpPr/>
            <p:nvPr/>
          </p:nvSpPr>
          <p:spPr>
            <a:xfrm>
              <a:off x="6144958" y="4775108"/>
              <a:ext cx="6572" cy="11267"/>
            </a:xfrm>
            <a:custGeom>
              <a:avLst/>
              <a:gdLst>
                <a:gd name="connsiteX0" fmla="*/ 6340 w 6572"/>
                <a:gd name="connsiteY0" fmla="*/ 8689 h 11267"/>
                <a:gd name="connsiteX1" fmla="*/ 3101 w 6572"/>
                <a:gd name="connsiteY1" fmla="*/ 10213 h 11267"/>
                <a:gd name="connsiteX2" fmla="*/ -232 w 6572"/>
                <a:gd name="connsiteY2" fmla="*/ 2307 h 11267"/>
                <a:gd name="connsiteX3" fmla="*/ 2625 w 6572"/>
                <a:gd name="connsiteY3" fmla="*/ 973 h 11267"/>
                <a:gd name="connsiteX4" fmla="*/ 6340 w 6572"/>
                <a:gd name="connsiteY4" fmla="*/ 8689 h 11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2" h="11267">
                  <a:moveTo>
                    <a:pt x="6340" y="8689"/>
                  </a:moveTo>
                  <a:cubicBezTo>
                    <a:pt x="6340" y="11356"/>
                    <a:pt x="4911" y="12022"/>
                    <a:pt x="3101" y="10213"/>
                  </a:cubicBezTo>
                  <a:cubicBezTo>
                    <a:pt x="1139" y="8022"/>
                    <a:pt x="-33" y="5241"/>
                    <a:pt x="-232" y="2307"/>
                  </a:cubicBezTo>
                  <a:cubicBezTo>
                    <a:pt x="-232" y="-265"/>
                    <a:pt x="910" y="-741"/>
                    <a:pt x="2625" y="973"/>
                  </a:cubicBezTo>
                  <a:cubicBezTo>
                    <a:pt x="4654" y="3079"/>
                    <a:pt x="5959" y="5784"/>
                    <a:pt x="6340" y="8689"/>
                  </a:cubicBezTo>
                  <a:close/>
                </a:path>
              </a:pathLst>
            </a:custGeom>
            <a:solidFill>
              <a:srgbClr val="F15A29"/>
            </a:solidFill>
            <a:ln w="9525" cap="flat">
              <a:noFill/>
              <a:prstDash val="solid"/>
              <a:miter/>
            </a:ln>
          </p:spPr>
          <p:txBody>
            <a:bodyPr rtlCol="0" anchor="ctr"/>
            <a:lstStyle/>
            <a:p>
              <a:endParaRPr lang="en-IN"/>
            </a:p>
          </p:txBody>
        </p:sp>
        <p:sp>
          <p:nvSpPr>
            <p:cNvPr id="640" name="Freeform: Shape 639">
              <a:extLst>
                <a:ext uri="{FF2B5EF4-FFF2-40B4-BE49-F238E27FC236}">
                  <a16:creationId xmlns:a16="http://schemas.microsoft.com/office/drawing/2014/main" xmlns="" id="{CA3C8110-4EEA-5EB4-D5CD-076B5FFC1061}"/>
                </a:ext>
              </a:extLst>
            </p:cNvPr>
            <p:cNvSpPr/>
            <p:nvPr/>
          </p:nvSpPr>
          <p:spPr>
            <a:xfrm>
              <a:off x="6162272" y="4772783"/>
              <a:ext cx="9854" cy="12737"/>
            </a:xfrm>
            <a:custGeom>
              <a:avLst/>
              <a:gdLst>
                <a:gd name="connsiteX0" fmla="*/ 7123 w 9854"/>
                <a:gd name="connsiteY0" fmla="*/ 4346 h 12737"/>
                <a:gd name="connsiteX1" fmla="*/ 8838 w 9854"/>
                <a:gd name="connsiteY1" fmla="*/ 12347 h 12737"/>
                <a:gd name="connsiteX2" fmla="*/ 2075 w 9854"/>
                <a:gd name="connsiteY2" fmla="*/ 8251 h 12737"/>
                <a:gd name="connsiteX3" fmla="*/ 361 w 9854"/>
                <a:gd name="connsiteY3" fmla="*/ 250 h 12737"/>
                <a:gd name="connsiteX4" fmla="*/ 7123 w 9854"/>
                <a:gd name="connsiteY4" fmla="*/ 4346 h 12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4" h="12737">
                  <a:moveTo>
                    <a:pt x="7123" y="4346"/>
                  </a:moveTo>
                  <a:cubicBezTo>
                    <a:pt x="9600" y="7584"/>
                    <a:pt x="10362" y="11204"/>
                    <a:pt x="8838" y="12347"/>
                  </a:cubicBezTo>
                  <a:cubicBezTo>
                    <a:pt x="7314" y="13490"/>
                    <a:pt x="4266" y="11775"/>
                    <a:pt x="2075" y="8251"/>
                  </a:cubicBezTo>
                  <a:cubicBezTo>
                    <a:pt x="-116" y="4727"/>
                    <a:pt x="-878" y="1298"/>
                    <a:pt x="361" y="250"/>
                  </a:cubicBezTo>
                  <a:cubicBezTo>
                    <a:pt x="1599" y="-798"/>
                    <a:pt x="5028" y="1107"/>
                    <a:pt x="7123" y="4346"/>
                  </a:cubicBezTo>
                  <a:close/>
                </a:path>
              </a:pathLst>
            </a:custGeom>
            <a:solidFill>
              <a:srgbClr val="F15A29"/>
            </a:solidFill>
            <a:ln w="9525" cap="flat">
              <a:noFill/>
              <a:prstDash val="solid"/>
              <a:miter/>
            </a:ln>
          </p:spPr>
          <p:txBody>
            <a:bodyPr rtlCol="0" anchor="ctr"/>
            <a:lstStyle/>
            <a:p>
              <a:endParaRPr lang="en-IN"/>
            </a:p>
          </p:txBody>
        </p:sp>
        <p:sp>
          <p:nvSpPr>
            <p:cNvPr id="641" name="Freeform: Shape 640">
              <a:extLst>
                <a:ext uri="{FF2B5EF4-FFF2-40B4-BE49-F238E27FC236}">
                  <a16:creationId xmlns:a16="http://schemas.microsoft.com/office/drawing/2014/main" xmlns="" id="{5164142F-59EE-C7B8-DA7F-46750601E4E9}"/>
                </a:ext>
              </a:extLst>
            </p:cNvPr>
            <p:cNvSpPr/>
            <p:nvPr/>
          </p:nvSpPr>
          <p:spPr>
            <a:xfrm>
              <a:off x="6151382" y="4772937"/>
              <a:ext cx="13460" cy="20184"/>
            </a:xfrm>
            <a:custGeom>
              <a:avLst/>
              <a:gdLst>
                <a:gd name="connsiteX0" fmla="*/ 10299 w 13460"/>
                <a:gd name="connsiteY0" fmla="*/ 7335 h 20184"/>
                <a:gd name="connsiteX1" fmla="*/ 11727 w 13460"/>
                <a:gd name="connsiteY1" fmla="*/ 19717 h 20184"/>
                <a:gd name="connsiteX2" fmla="*/ 2202 w 13460"/>
                <a:gd name="connsiteY2" fmla="*/ 12288 h 20184"/>
                <a:gd name="connsiteX3" fmla="*/ 964 w 13460"/>
                <a:gd name="connsiteY3" fmla="*/ 191 h 20184"/>
                <a:gd name="connsiteX4" fmla="*/ 10299 w 13460"/>
                <a:gd name="connsiteY4" fmla="*/ 7335 h 20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0" h="20184">
                  <a:moveTo>
                    <a:pt x="10299" y="7335"/>
                  </a:moveTo>
                  <a:cubicBezTo>
                    <a:pt x="13537" y="12478"/>
                    <a:pt x="14204" y="18003"/>
                    <a:pt x="11727" y="19717"/>
                  </a:cubicBezTo>
                  <a:cubicBezTo>
                    <a:pt x="9251" y="21432"/>
                    <a:pt x="4869" y="17812"/>
                    <a:pt x="2202" y="12288"/>
                  </a:cubicBezTo>
                  <a:cubicBezTo>
                    <a:pt x="-465" y="6763"/>
                    <a:pt x="-1036" y="1334"/>
                    <a:pt x="964" y="191"/>
                  </a:cubicBezTo>
                  <a:cubicBezTo>
                    <a:pt x="2964" y="-952"/>
                    <a:pt x="6965" y="2287"/>
                    <a:pt x="10299" y="7335"/>
                  </a:cubicBezTo>
                  <a:close/>
                </a:path>
              </a:pathLst>
            </a:custGeom>
            <a:solidFill>
              <a:srgbClr val="F15A29"/>
            </a:solidFill>
            <a:ln w="9525" cap="flat">
              <a:noFill/>
              <a:prstDash val="solid"/>
              <a:miter/>
            </a:ln>
          </p:spPr>
          <p:txBody>
            <a:bodyPr rtlCol="0" anchor="ctr"/>
            <a:lstStyle/>
            <a:p>
              <a:endParaRPr lang="en-IN"/>
            </a:p>
          </p:txBody>
        </p:sp>
        <p:sp>
          <p:nvSpPr>
            <p:cNvPr id="642" name="Freeform: Shape 641">
              <a:extLst>
                <a:ext uri="{FF2B5EF4-FFF2-40B4-BE49-F238E27FC236}">
                  <a16:creationId xmlns:a16="http://schemas.microsoft.com/office/drawing/2014/main" xmlns="" id="{61F38250-AB3B-B205-EB3D-AFF3957469C7}"/>
                </a:ext>
              </a:extLst>
            </p:cNvPr>
            <p:cNvSpPr/>
            <p:nvPr/>
          </p:nvSpPr>
          <p:spPr>
            <a:xfrm>
              <a:off x="6167921" y="4768177"/>
              <a:ext cx="6935" cy="7943"/>
            </a:xfrm>
            <a:custGeom>
              <a:avLst/>
              <a:gdLst>
                <a:gd name="connsiteX0" fmla="*/ 4713 w 6935"/>
                <a:gd name="connsiteY0" fmla="*/ 2571 h 7943"/>
                <a:gd name="connsiteX1" fmla="*/ 6332 w 6935"/>
                <a:gd name="connsiteY1" fmla="*/ 7619 h 7943"/>
                <a:gd name="connsiteX2" fmla="*/ 1665 w 6935"/>
                <a:gd name="connsiteY2" fmla="*/ 5333 h 7943"/>
                <a:gd name="connsiteX3" fmla="*/ 140 w 6935"/>
                <a:gd name="connsiteY3" fmla="*/ 189 h 7943"/>
                <a:gd name="connsiteX4" fmla="*/ 4713 w 6935"/>
                <a:gd name="connsiteY4" fmla="*/ 2571 h 7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35" h="7943">
                  <a:moveTo>
                    <a:pt x="4713" y="2571"/>
                  </a:moveTo>
                  <a:cubicBezTo>
                    <a:pt x="6522" y="4571"/>
                    <a:pt x="7189" y="6857"/>
                    <a:pt x="6332" y="7619"/>
                  </a:cubicBezTo>
                  <a:cubicBezTo>
                    <a:pt x="5475" y="8381"/>
                    <a:pt x="3379" y="7619"/>
                    <a:pt x="1665" y="5333"/>
                  </a:cubicBezTo>
                  <a:cubicBezTo>
                    <a:pt x="-50" y="3047"/>
                    <a:pt x="-717" y="951"/>
                    <a:pt x="140" y="189"/>
                  </a:cubicBezTo>
                  <a:cubicBezTo>
                    <a:pt x="998" y="-573"/>
                    <a:pt x="2998" y="665"/>
                    <a:pt x="4713" y="2571"/>
                  </a:cubicBezTo>
                  <a:close/>
                </a:path>
              </a:pathLst>
            </a:custGeom>
            <a:solidFill>
              <a:srgbClr val="F15A29"/>
            </a:solidFill>
            <a:ln w="9525" cap="flat">
              <a:noFill/>
              <a:prstDash val="solid"/>
              <a:miter/>
            </a:ln>
          </p:spPr>
          <p:txBody>
            <a:bodyPr rtlCol="0" anchor="ctr"/>
            <a:lstStyle/>
            <a:p>
              <a:endParaRPr lang="en-IN"/>
            </a:p>
          </p:txBody>
        </p:sp>
        <p:sp>
          <p:nvSpPr>
            <p:cNvPr id="643" name="Freeform: Shape 642">
              <a:extLst>
                <a:ext uri="{FF2B5EF4-FFF2-40B4-BE49-F238E27FC236}">
                  <a16:creationId xmlns:a16="http://schemas.microsoft.com/office/drawing/2014/main" xmlns="" id="{472B598A-6D3A-8227-3415-FA3F6F7C65DE}"/>
                </a:ext>
              </a:extLst>
            </p:cNvPr>
            <p:cNvSpPr/>
            <p:nvPr/>
          </p:nvSpPr>
          <p:spPr>
            <a:xfrm>
              <a:off x="6178578" y="4783827"/>
              <a:ext cx="6209" cy="7198"/>
            </a:xfrm>
            <a:custGeom>
              <a:avLst/>
              <a:gdLst>
                <a:gd name="connsiteX0" fmla="*/ 4438 w 6209"/>
                <a:gd name="connsiteY0" fmla="*/ 2065 h 7198"/>
                <a:gd name="connsiteX1" fmla="*/ 5486 w 6209"/>
                <a:gd name="connsiteY1" fmla="*/ 6827 h 7198"/>
                <a:gd name="connsiteX2" fmla="*/ 1200 w 6209"/>
                <a:gd name="connsiteY2" fmla="*/ 4922 h 7198"/>
                <a:gd name="connsiteX3" fmla="*/ 152 w 6209"/>
                <a:gd name="connsiteY3" fmla="*/ 255 h 7198"/>
                <a:gd name="connsiteX4" fmla="*/ 4438 w 6209"/>
                <a:gd name="connsiteY4" fmla="*/ 2065 h 7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9" h="7198">
                  <a:moveTo>
                    <a:pt x="4438" y="2065"/>
                  </a:moveTo>
                  <a:cubicBezTo>
                    <a:pt x="5962" y="3875"/>
                    <a:pt x="6438" y="5970"/>
                    <a:pt x="5486" y="6827"/>
                  </a:cubicBezTo>
                  <a:cubicBezTo>
                    <a:pt x="4534" y="7684"/>
                    <a:pt x="2629" y="6827"/>
                    <a:pt x="1200" y="4922"/>
                  </a:cubicBezTo>
                  <a:cubicBezTo>
                    <a:pt x="-229" y="3017"/>
                    <a:pt x="-610" y="1017"/>
                    <a:pt x="152" y="255"/>
                  </a:cubicBezTo>
                  <a:cubicBezTo>
                    <a:pt x="914" y="-507"/>
                    <a:pt x="2914" y="255"/>
                    <a:pt x="4438" y="2065"/>
                  </a:cubicBezTo>
                  <a:close/>
                </a:path>
              </a:pathLst>
            </a:custGeom>
            <a:solidFill>
              <a:srgbClr val="F15A29"/>
            </a:solidFill>
            <a:ln w="9525" cap="flat">
              <a:noFill/>
              <a:prstDash val="solid"/>
              <a:miter/>
            </a:ln>
          </p:spPr>
          <p:txBody>
            <a:bodyPr rtlCol="0" anchor="ctr"/>
            <a:lstStyle/>
            <a:p>
              <a:endParaRPr lang="en-IN"/>
            </a:p>
          </p:txBody>
        </p:sp>
        <p:sp>
          <p:nvSpPr>
            <p:cNvPr id="644" name="Freeform: Shape 643">
              <a:extLst>
                <a:ext uri="{FF2B5EF4-FFF2-40B4-BE49-F238E27FC236}">
                  <a16:creationId xmlns:a16="http://schemas.microsoft.com/office/drawing/2014/main" xmlns="" id="{DC75FEC8-B5C5-4450-3204-7E66E98D4A22}"/>
                </a:ext>
              </a:extLst>
            </p:cNvPr>
            <p:cNvSpPr/>
            <p:nvPr/>
          </p:nvSpPr>
          <p:spPr>
            <a:xfrm>
              <a:off x="6180190" y="4795823"/>
              <a:ext cx="9655" cy="11580"/>
            </a:xfrm>
            <a:custGeom>
              <a:avLst/>
              <a:gdLst>
                <a:gd name="connsiteX0" fmla="*/ 7493 w 9655"/>
                <a:gd name="connsiteY0" fmla="*/ 3499 h 11580"/>
                <a:gd name="connsiteX1" fmla="*/ 8350 w 9655"/>
                <a:gd name="connsiteY1" fmla="*/ 11024 h 11580"/>
                <a:gd name="connsiteX2" fmla="*/ 1587 w 9655"/>
                <a:gd name="connsiteY2" fmla="*/ 8071 h 11580"/>
                <a:gd name="connsiteX3" fmla="*/ 730 w 9655"/>
                <a:gd name="connsiteY3" fmla="*/ 451 h 11580"/>
                <a:gd name="connsiteX4" fmla="*/ 7493 w 9655"/>
                <a:gd name="connsiteY4" fmla="*/ 3499 h 11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5" h="11580">
                  <a:moveTo>
                    <a:pt x="7493" y="3499"/>
                  </a:moveTo>
                  <a:cubicBezTo>
                    <a:pt x="9684" y="6262"/>
                    <a:pt x="10065" y="9690"/>
                    <a:pt x="8350" y="11024"/>
                  </a:cubicBezTo>
                  <a:cubicBezTo>
                    <a:pt x="6636" y="12357"/>
                    <a:pt x="3683" y="11024"/>
                    <a:pt x="1587" y="8071"/>
                  </a:cubicBezTo>
                  <a:cubicBezTo>
                    <a:pt x="-508" y="5119"/>
                    <a:pt x="-794" y="1689"/>
                    <a:pt x="730" y="451"/>
                  </a:cubicBezTo>
                  <a:cubicBezTo>
                    <a:pt x="2254" y="-787"/>
                    <a:pt x="5302" y="356"/>
                    <a:pt x="7493" y="3499"/>
                  </a:cubicBezTo>
                  <a:close/>
                </a:path>
              </a:pathLst>
            </a:custGeom>
            <a:solidFill>
              <a:srgbClr val="F15A29"/>
            </a:solidFill>
            <a:ln w="9525" cap="flat">
              <a:noFill/>
              <a:prstDash val="solid"/>
              <a:miter/>
            </a:ln>
          </p:spPr>
          <p:txBody>
            <a:bodyPr rtlCol="0" anchor="ctr"/>
            <a:lstStyle/>
            <a:p>
              <a:endParaRPr lang="en-IN"/>
            </a:p>
          </p:txBody>
        </p:sp>
        <p:sp>
          <p:nvSpPr>
            <p:cNvPr id="645" name="Freeform: Shape 644">
              <a:extLst>
                <a:ext uri="{FF2B5EF4-FFF2-40B4-BE49-F238E27FC236}">
                  <a16:creationId xmlns:a16="http://schemas.microsoft.com/office/drawing/2014/main" xmlns="" id="{7178ED63-B4B5-25DB-ED67-A7123C26C4EC}"/>
                </a:ext>
              </a:extLst>
            </p:cNvPr>
            <p:cNvSpPr/>
            <p:nvPr/>
          </p:nvSpPr>
          <p:spPr>
            <a:xfrm>
              <a:off x="6168723" y="4799884"/>
              <a:ext cx="11430" cy="15070"/>
            </a:xfrm>
            <a:custGeom>
              <a:avLst/>
              <a:gdLst>
                <a:gd name="connsiteX0" fmla="*/ 9340 w 11430"/>
                <a:gd name="connsiteY0" fmla="*/ 5058 h 15070"/>
                <a:gd name="connsiteX1" fmla="*/ 9340 w 11430"/>
                <a:gd name="connsiteY1" fmla="*/ 14583 h 15070"/>
                <a:gd name="connsiteX2" fmla="*/ 1339 w 11430"/>
                <a:gd name="connsiteY2" fmla="*/ 9916 h 15070"/>
                <a:gd name="connsiteX3" fmla="*/ 1339 w 11430"/>
                <a:gd name="connsiteY3" fmla="*/ 391 h 15070"/>
                <a:gd name="connsiteX4" fmla="*/ 9340 w 11430"/>
                <a:gd name="connsiteY4" fmla="*/ 5058 h 15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 h="15070">
                  <a:moveTo>
                    <a:pt x="9340" y="5058"/>
                  </a:moveTo>
                  <a:cubicBezTo>
                    <a:pt x="11721" y="8773"/>
                    <a:pt x="11912" y="13154"/>
                    <a:pt x="9340" y="14583"/>
                  </a:cubicBezTo>
                  <a:cubicBezTo>
                    <a:pt x="6768" y="16011"/>
                    <a:pt x="3435" y="13916"/>
                    <a:pt x="1339" y="9916"/>
                  </a:cubicBezTo>
                  <a:cubicBezTo>
                    <a:pt x="-756" y="5915"/>
                    <a:pt x="-756" y="1819"/>
                    <a:pt x="1339" y="391"/>
                  </a:cubicBezTo>
                  <a:cubicBezTo>
                    <a:pt x="3435" y="-1038"/>
                    <a:pt x="6864" y="1248"/>
                    <a:pt x="9340" y="5058"/>
                  </a:cubicBezTo>
                  <a:close/>
                </a:path>
              </a:pathLst>
            </a:custGeom>
            <a:solidFill>
              <a:srgbClr val="F15A29"/>
            </a:solidFill>
            <a:ln w="9525" cap="flat">
              <a:noFill/>
              <a:prstDash val="solid"/>
              <a:miter/>
            </a:ln>
          </p:spPr>
          <p:txBody>
            <a:bodyPr rtlCol="0" anchor="ctr"/>
            <a:lstStyle/>
            <a:p>
              <a:endParaRPr lang="en-IN"/>
            </a:p>
          </p:txBody>
        </p:sp>
        <p:sp>
          <p:nvSpPr>
            <p:cNvPr id="646" name="Freeform: Shape 645">
              <a:extLst>
                <a:ext uri="{FF2B5EF4-FFF2-40B4-BE49-F238E27FC236}">
                  <a16:creationId xmlns:a16="http://schemas.microsoft.com/office/drawing/2014/main" xmlns="" id="{732B65AD-5FCB-0E23-61E5-C3CE1A1188E9}"/>
                </a:ext>
              </a:extLst>
            </p:cNvPr>
            <p:cNvSpPr/>
            <p:nvPr/>
          </p:nvSpPr>
          <p:spPr>
            <a:xfrm>
              <a:off x="6150232" y="4791485"/>
              <a:ext cx="9168" cy="15122"/>
            </a:xfrm>
            <a:custGeom>
              <a:avLst/>
              <a:gdLst>
                <a:gd name="connsiteX0" fmla="*/ 7543 w 9168"/>
                <a:gd name="connsiteY0" fmla="*/ 5837 h 15122"/>
                <a:gd name="connsiteX1" fmla="*/ 7543 w 9168"/>
                <a:gd name="connsiteY1" fmla="*/ 14886 h 15122"/>
                <a:gd name="connsiteX2" fmla="*/ 875 w 9168"/>
                <a:gd name="connsiteY2" fmla="*/ 9076 h 15122"/>
                <a:gd name="connsiteX3" fmla="*/ 875 w 9168"/>
                <a:gd name="connsiteY3" fmla="*/ 122 h 15122"/>
                <a:gd name="connsiteX4" fmla="*/ 7543 w 9168"/>
                <a:gd name="connsiteY4" fmla="*/ 5837 h 15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8" h="15122">
                  <a:moveTo>
                    <a:pt x="7543" y="5837"/>
                  </a:moveTo>
                  <a:cubicBezTo>
                    <a:pt x="9448" y="9838"/>
                    <a:pt x="9352" y="13933"/>
                    <a:pt x="7543" y="14886"/>
                  </a:cubicBezTo>
                  <a:cubicBezTo>
                    <a:pt x="5733" y="15838"/>
                    <a:pt x="2399" y="13267"/>
                    <a:pt x="875" y="9076"/>
                  </a:cubicBezTo>
                  <a:cubicBezTo>
                    <a:pt x="-649" y="4885"/>
                    <a:pt x="-554" y="979"/>
                    <a:pt x="875" y="122"/>
                  </a:cubicBezTo>
                  <a:cubicBezTo>
                    <a:pt x="2304" y="-735"/>
                    <a:pt x="5447" y="1932"/>
                    <a:pt x="7543" y="5837"/>
                  </a:cubicBezTo>
                  <a:close/>
                </a:path>
              </a:pathLst>
            </a:custGeom>
            <a:solidFill>
              <a:srgbClr val="F15A29"/>
            </a:solidFill>
            <a:ln w="9525" cap="flat">
              <a:noFill/>
              <a:prstDash val="solid"/>
              <a:miter/>
            </a:ln>
          </p:spPr>
          <p:txBody>
            <a:bodyPr rtlCol="0" anchor="ctr"/>
            <a:lstStyle/>
            <a:p>
              <a:endParaRPr lang="en-IN"/>
            </a:p>
          </p:txBody>
        </p:sp>
        <p:sp>
          <p:nvSpPr>
            <p:cNvPr id="647" name="Freeform: Shape 646">
              <a:extLst>
                <a:ext uri="{FF2B5EF4-FFF2-40B4-BE49-F238E27FC236}">
                  <a16:creationId xmlns:a16="http://schemas.microsoft.com/office/drawing/2014/main" xmlns="" id="{3C0058F8-8723-550C-6B68-907DA1F1C521}"/>
                </a:ext>
              </a:extLst>
            </p:cNvPr>
            <p:cNvSpPr/>
            <p:nvPr/>
          </p:nvSpPr>
          <p:spPr>
            <a:xfrm>
              <a:off x="6160433" y="4810993"/>
              <a:ext cx="3658" cy="5914"/>
            </a:xfrm>
            <a:custGeom>
              <a:avLst/>
              <a:gdLst>
                <a:gd name="connsiteX0" fmla="*/ 2961 w 3658"/>
                <a:gd name="connsiteY0" fmla="*/ 2236 h 5914"/>
                <a:gd name="connsiteX1" fmla="*/ 2961 w 3658"/>
                <a:gd name="connsiteY1" fmla="*/ 5760 h 5914"/>
                <a:gd name="connsiteX2" fmla="*/ 199 w 3658"/>
                <a:gd name="connsiteY2" fmla="*/ 3664 h 5914"/>
                <a:gd name="connsiteX3" fmla="*/ 199 w 3658"/>
                <a:gd name="connsiteY3" fmla="*/ 45 h 5914"/>
                <a:gd name="connsiteX4" fmla="*/ 2961 w 3658"/>
                <a:gd name="connsiteY4" fmla="*/ 2236 h 5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8" h="5914">
                  <a:moveTo>
                    <a:pt x="2961" y="2236"/>
                  </a:moveTo>
                  <a:cubicBezTo>
                    <a:pt x="3628" y="3760"/>
                    <a:pt x="3533" y="5284"/>
                    <a:pt x="2961" y="5760"/>
                  </a:cubicBezTo>
                  <a:cubicBezTo>
                    <a:pt x="2390" y="6236"/>
                    <a:pt x="866" y="5188"/>
                    <a:pt x="199" y="3664"/>
                  </a:cubicBezTo>
                  <a:cubicBezTo>
                    <a:pt x="-468" y="2141"/>
                    <a:pt x="-277" y="426"/>
                    <a:pt x="199" y="45"/>
                  </a:cubicBezTo>
                  <a:cubicBezTo>
                    <a:pt x="675" y="-336"/>
                    <a:pt x="2199" y="617"/>
                    <a:pt x="2961" y="2236"/>
                  </a:cubicBezTo>
                  <a:close/>
                </a:path>
              </a:pathLst>
            </a:custGeom>
            <a:solidFill>
              <a:srgbClr val="F15A29"/>
            </a:solidFill>
            <a:ln w="9525" cap="flat">
              <a:noFill/>
              <a:prstDash val="solid"/>
              <a:miter/>
            </a:ln>
          </p:spPr>
          <p:txBody>
            <a:bodyPr rtlCol="0" anchor="ctr"/>
            <a:lstStyle/>
            <a:p>
              <a:endParaRPr lang="en-IN"/>
            </a:p>
          </p:txBody>
        </p:sp>
        <p:sp>
          <p:nvSpPr>
            <p:cNvPr id="648" name="Freeform: Shape 647">
              <a:extLst>
                <a:ext uri="{FF2B5EF4-FFF2-40B4-BE49-F238E27FC236}">
                  <a16:creationId xmlns:a16="http://schemas.microsoft.com/office/drawing/2014/main" xmlns="" id="{AC55C057-FB0A-A30E-E3C7-7A3E5D04049C}"/>
                </a:ext>
              </a:extLst>
            </p:cNvPr>
            <p:cNvSpPr/>
            <p:nvPr/>
          </p:nvSpPr>
          <p:spPr>
            <a:xfrm>
              <a:off x="6119431" y="4712588"/>
              <a:ext cx="6545" cy="10774"/>
            </a:xfrm>
            <a:custGeom>
              <a:avLst/>
              <a:gdLst>
                <a:gd name="connsiteX0" fmla="*/ 3482 w 6545"/>
                <a:gd name="connsiteY0" fmla="*/ 5105 h 10774"/>
                <a:gd name="connsiteX1" fmla="*/ 6244 w 6545"/>
                <a:gd name="connsiteY1" fmla="*/ 10724 h 10774"/>
                <a:gd name="connsiteX2" fmla="*/ 2625 w 6545"/>
                <a:gd name="connsiteY2" fmla="*/ 5676 h 10774"/>
                <a:gd name="connsiteX3" fmla="*/ -232 w 6545"/>
                <a:gd name="connsiteY3" fmla="*/ -39 h 10774"/>
                <a:gd name="connsiteX4" fmla="*/ 3482 w 6545"/>
                <a:gd name="connsiteY4" fmla="*/ 5105 h 10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5" h="10774">
                  <a:moveTo>
                    <a:pt x="3482" y="5105"/>
                  </a:moveTo>
                  <a:cubicBezTo>
                    <a:pt x="5387" y="7962"/>
                    <a:pt x="6626" y="10534"/>
                    <a:pt x="6244" y="10724"/>
                  </a:cubicBezTo>
                  <a:cubicBezTo>
                    <a:pt x="5863" y="10915"/>
                    <a:pt x="4244" y="8724"/>
                    <a:pt x="2625" y="5676"/>
                  </a:cubicBezTo>
                  <a:cubicBezTo>
                    <a:pt x="1510" y="3857"/>
                    <a:pt x="558" y="1942"/>
                    <a:pt x="-232" y="-39"/>
                  </a:cubicBezTo>
                  <a:cubicBezTo>
                    <a:pt x="1196" y="1533"/>
                    <a:pt x="2434" y="3257"/>
                    <a:pt x="3482" y="5105"/>
                  </a:cubicBezTo>
                  <a:close/>
                </a:path>
              </a:pathLst>
            </a:custGeom>
            <a:solidFill>
              <a:srgbClr val="F15A29"/>
            </a:solidFill>
            <a:ln w="9525" cap="flat">
              <a:noFill/>
              <a:prstDash val="solid"/>
              <a:miter/>
            </a:ln>
          </p:spPr>
          <p:txBody>
            <a:bodyPr rtlCol="0" anchor="ctr"/>
            <a:lstStyle/>
            <a:p>
              <a:endParaRPr lang="en-IN"/>
            </a:p>
          </p:txBody>
        </p:sp>
        <p:sp>
          <p:nvSpPr>
            <p:cNvPr id="649" name="Freeform: Shape 648">
              <a:extLst>
                <a:ext uri="{FF2B5EF4-FFF2-40B4-BE49-F238E27FC236}">
                  <a16:creationId xmlns:a16="http://schemas.microsoft.com/office/drawing/2014/main" xmlns="" id="{540958E5-B8F3-0EE7-CEAD-B2D96DD65E0F}"/>
                </a:ext>
              </a:extLst>
            </p:cNvPr>
            <p:cNvSpPr/>
            <p:nvPr/>
          </p:nvSpPr>
          <p:spPr>
            <a:xfrm>
              <a:off x="6120193" y="4717827"/>
              <a:ext cx="6537" cy="14116"/>
            </a:xfrm>
            <a:custGeom>
              <a:avLst/>
              <a:gdLst>
                <a:gd name="connsiteX0" fmla="*/ 3768 w 6537"/>
                <a:gd name="connsiteY0" fmla="*/ 6629 h 14116"/>
                <a:gd name="connsiteX1" fmla="*/ 6149 w 6537"/>
                <a:gd name="connsiteY1" fmla="*/ 14058 h 14116"/>
                <a:gd name="connsiteX2" fmla="*/ 2149 w 6537"/>
                <a:gd name="connsiteY2" fmla="*/ 7391 h 14116"/>
                <a:gd name="connsiteX3" fmla="*/ -232 w 6537"/>
                <a:gd name="connsiteY3" fmla="*/ -39 h 14116"/>
                <a:gd name="connsiteX4" fmla="*/ 3768 w 6537"/>
                <a:gd name="connsiteY4" fmla="*/ 6629 h 14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 h="14116">
                  <a:moveTo>
                    <a:pt x="3768" y="6629"/>
                  </a:moveTo>
                  <a:cubicBezTo>
                    <a:pt x="5673" y="10439"/>
                    <a:pt x="6721" y="13773"/>
                    <a:pt x="6149" y="14058"/>
                  </a:cubicBezTo>
                  <a:cubicBezTo>
                    <a:pt x="5578" y="14344"/>
                    <a:pt x="3768" y="11391"/>
                    <a:pt x="2149" y="7391"/>
                  </a:cubicBezTo>
                  <a:cubicBezTo>
                    <a:pt x="977" y="5048"/>
                    <a:pt x="177" y="2543"/>
                    <a:pt x="-232" y="-39"/>
                  </a:cubicBezTo>
                  <a:cubicBezTo>
                    <a:pt x="1415" y="1981"/>
                    <a:pt x="2758" y="4229"/>
                    <a:pt x="3768" y="6629"/>
                  </a:cubicBezTo>
                  <a:close/>
                </a:path>
              </a:pathLst>
            </a:custGeom>
            <a:solidFill>
              <a:srgbClr val="F15A29"/>
            </a:solidFill>
            <a:ln w="9525" cap="flat">
              <a:noFill/>
              <a:prstDash val="solid"/>
              <a:miter/>
            </a:ln>
          </p:spPr>
          <p:txBody>
            <a:bodyPr rtlCol="0" anchor="ctr"/>
            <a:lstStyle/>
            <a:p>
              <a:endParaRPr lang="en-IN"/>
            </a:p>
          </p:txBody>
        </p:sp>
        <p:sp>
          <p:nvSpPr>
            <p:cNvPr id="650" name="Freeform: Shape 649">
              <a:extLst>
                <a:ext uri="{FF2B5EF4-FFF2-40B4-BE49-F238E27FC236}">
                  <a16:creationId xmlns:a16="http://schemas.microsoft.com/office/drawing/2014/main" xmlns="" id="{6C877F84-BF05-BA16-1AEA-1CB900CB0869}"/>
                </a:ext>
              </a:extLst>
            </p:cNvPr>
            <p:cNvSpPr/>
            <p:nvPr/>
          </p:nvSpPr>
          <p:spPr>
            <a:xfrm>
              <a:off x="6179935" y="4830854"/>
              <a:ext cx="8294" cy="10147"/>
            </a:xfrm>
            <a:custGeom>
              <a:avLst/>
              <a:gdLst>
                <a:gd name="connsiteX0" fmla="*/ 7082 w 8294"/>
                <a:gd name="connsiteY0" fmla="*/ 3139 h 10147"/>
                <a:gd name="connsiteX1" fmla="*/ 6320 w 8294"/>
                <a:gd name="connsiteY1" fmla="*/ 9711 h 10147"/>
                <a:gd name="connsiteX2" fmla="*/ 605 w 8294"/>
                <a:gd name="connsiteY2" fmla="*/ 6854 h 10147"/>
                <a:gd name="connsiteX3" fmla="*/ 1272 w 8294"/>
                <a:gd name="connsiteY3" fmla="*/ 281 h 10147"/>
                <a:gd name="connsiteX4" fmla="*/ 7082 w 8294"/>
                <a:gd name="connsiteY4" fmla="*/ 3139 h 10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4" h="10147">
                  <a:moveTo>
                    <a:pt x="7082" y="3139"/>
                  </a:moveTo>
                  <a:cubicBezTo>
                    <a:pt x="8644" y="5177"/>
                    <a:pt x="8301" y="8082"/>
                    <a:pt x="6320" y="9711"/>
                  </a:cubicBezTo>
                  <a:cubicBezTo>
                    <a:pt x="4510" y="10759"/>
                    <a:pt x="1938" y="9711"/>
                    <a:pt x="605" y="6854"/>
                  </a:cubicBezTo>
                  <a:cubicBezTo>
                    <a:pt x="-729" y="3996"/>
                    <a:pt x="-443" y="1234"/>
                    <a:pt x="1272" y="281"/>
                  </a:cubicBezTo>
                  <a:cubicBezTo>
                    <a:pt x="2986" y="-671"/>
                    <a:pt x="5558" y="567"/>
                    <a:pt x="7082" y="3139"/>
                  </a:cubicBezTo>
                  <a:close/>
                </a:path>
              </a:pathLst>
            </a:custGeom>
            <a:solidFill>
              <a:srgbClr val="F15A29"/>
            </a:solidFill>
            <a:ln w="9525" cap="flat">
              <a:noFill/>
              <a:prstDash val="solid"/>
              <a:miter/>
            </a:ln>
          </p:spPr>
          <p:txBody>
            <a:bodyPr rtlCol="0" anchor="ctr"/>
            <a:lstStyle/>
            <a:p>
              <a:endParaRPr lang="en-IN"/>
            </a:p>
          </p:txBody>
        </p:sp>
        <p:sp>
          <p:nvSpPr>
            <p:cNvPr id="651" name="Freeform: Shape 650">
              <a:extLst>
                <a:ext uri="{FF2B5EF4-FFF2-40B4-BE49-F238E27FC236}">
                  <a16:creationId xmlns:a16="http://schemas.microsoft.com/office/drawing/2014/main" xmlns="" id="{79EB3023-9FCA-68C9-2EE4-5EAA294B0227}"/>
                </a:ext>
              </a:extLst>
            </p:cNvPr>
            <p:cNvSpPr/>
            <p:nvPr/>
          </p:nvSpPr>
          <p:spPr>
            <a:xfrm>
              <a:off x="6168478" y="4815315"/>
              <a:ext cx="10987" cy="15146"/>
            </a:xfrm>
            <a:custGeom>
              <a:avLst/>
              <a:gdLst>
                <a:gd name="connsiteX0" fmla="*/ 9394 w 10987"/>
                <a:gd name="connsiteY0" fmla="*/ 5058 h 15146"/>
                <a:gd name="connsiteX1" fmla="*/ 8632 w 10987"/>
                <a:gd name="connsiteY1" fmla="*/ 14583 h 15146"/>
                <a:gd name="connsiteX2" fmla="*/ 917 w 10987"/>
                <a:gd name="connsiteY2" fmla="*/ 9916 h 15146"/>
                <a:gd name="connsiteX3" fmla="*/ 1679 w 10987"/>
                <a:gd name="connsiteY3" fmla="*/ 391 h 15146"/>
                <a:gd name="connsiteX4" fmla="*/ 9394 w 10987"/>
                <a:gd name="connsiteY4" fmla="*/ 5058 h 15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7" h="15146">
                  <a:moveTo>
                    <a:pt x="9394" y="5058"/>
                  </a:moveTo>
                  <a:cubicBezTo>
                    <a:pt x="11490" y="8773"/>
                    <a:pt x="11109" y="12964"/>
                    <a:pt x="8632" y="14583"/>
                  </a:cubicBezTo>
                  <a:cubicBezTo>
                    <a:pt x="6156" y="16202"/>
                    <a:pt x="2727" y="13916"/>
                    <a:pt x="917" y="9916"/>
                  </a:cubicBezTo>
                  <a:cubicBezTo>
                    <a:pt x="-893" y="5915"/>
                    <a:pt x="-512" y="1819"/>
                    <a:pt x="1679" y="391"/>
                  </a:cubicBezTo>
                  <a:cubicBezTo>
                    <a:pt x="3870" y="-1038"/>
                    <a:pt x="7299" y="1248"/>
                    <a:pt x="9394" y="5058"/>
                  </a:cubicBezTo>
                  <a:close/>
                </a:path>
              </a:pathLst>
            </a:custGeom>
            <a:solidFill>
              <a:srgbClr val="F15A29"/>
            </a:solidFill>
            <a:ln w="9525" cap="flat">
              <a:noFill/>
              <a:prstDash val="solid"/>
              <a:miter/>
            </a:ln>
          </p:spPr>
          <p:txBody>
            <a:bodyPr rtlCol="0" anchor="ctr"/>
            <a:lstStyle/>
            <a:p>
              <a:endParaRPr lang="en-IN"/>
            </a:p>
          </p:txBody>
        </p:sp>
        <p:sp>
          <p:nvSpPr>
            <p:cNvPr id="652" name="Freeform: Shape 651">
              <a:extLst>
                <a:ext uri="{FF2B5EF4-FFF2-40B4-BE49-F238E27FC236}">
                  <a16:creationId xmlns:a16="http://schemas.microsoft.com/office/drawing/2014/main" xmlns="" id="{7460DFC7-4508-9B09-828E-09D5FCBAED67}"/>
                </a:ext>
              </a:extLst>
            </p:cNvPr>
            <p:cNvSpPr/>
            <p:nvPr/>
          </p:nvSpPr>
          <p:spPr>
            <a:xfrm>
              <a:off x="6163699" y="4826890"/>
              <a:ext cx="7828" cy="10609"/>
            </a:xfrm>
            <a:custGeom>
              <a:avLst/>
              <a:gdLst>
                <a:gd name="connsiteX0" fmla="*/ 6839 w 7828"/>
                <a:gd name="connsiteY0" fmla="*/ 3769 h 10609"/>
                <a:gd name="connsiteX1" fmla="*/ 5791 w 7828"/>
                <a:gd name="connsiteY1" fmla="*/ 10342 h 10609"/>
                <a:gd name="connsiteX2" fmla="*/ 362 w 7828"/>
                <a:gd name="connsiteY2" fmla="*/ 6722 h 10609"/>
                <a:gd name="connsiteX3" fmla="*/ 1505 w 7828"/>
                <a:gd name="connsiteY3" fmla="*/ 150 h 10609"/>
                <a:gd name="connsiteX4" fmla="*/ 6839 w 7828"/>
                <a:gd name="connsiteY4" fmla="*/ 3769 h 1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8" h="10609">
                  <a:moveTo>
                    <a:pt x="6839" y="3769"/>
                  </a:moveTo>
                  <a:cubicBezTo>
                    <a:pt x="8173" y="6531"/>
                    <a:pt x="7696" y="9484"/>
                    <a:pt x="5791" y="10342"/>
                  </a:cubicBezTo>
                  <a:cubicBezTo>
                    <a:pt x="3886" y="11199"/>
                    <a:pt x="1505" y="9579"/>
                    <a:pt x="362" y="6722"/>
                  </a:cubicBezTo>
                  <a:cubicBezTo>
                    <a:pt x="-781" y="3864"/>
                    <a:pt x="-209" y="912"/>
                    <a:pt x="1505" y="150"/>
                  </a:cubicBezTo>
                  <a:cubicBezTo>
                    <a:pt x="3220" y="-612"/>
                    <a:pt x="5601" y="1007"/>
                    <a:pt x="6839" y="3769"/>
                  </a:cubicBezTo>
                  <a:close/>
                </a:path>
              </a:pathLst>
            </a:custGeom>
            <a:solidFill>
              <a:srgbClr val="F15A29"/>
            </a:solidFill>
            <a:ln w="9525" cap="flat">
              <a:noFill/>
              <a:prstDash val="solid"/>
              <a:miter/>
            </a:ln>
          </p:spPr>
          <p:txBody>
            <a:bodyPr rtlCol="0" anchor="ctr"/>
            <a:lstStyle/>
            <a:p>
              <a:endParaRPr lang="en-IN"/>
            </a:p>
          </p:txBody>
        </p:sp>
        <p:sp>
          <p:nvSpPr>
            <p:cNvPr id="653" name="Freeform: Shape 652">
              <a:extLst>
                <a:ext uri="{FF2B5EF4-FFF2-40B4-BE49-F238E27FC236}">
                  <a16:creationId xmlns:a16="http://schemas.microsoft.com/office/drawing/2014/main" xmlns="" id="{E03338B9-0870-1D6A-89AF-440D895118F6}"/>
                </a:ext>
              </a:extLst>
            </p:cNvPr>
            <p:cNvSpPr/>
            <p:nvPr/>
          </p:nvSpPr>
          <p:spPr>
            <a:xfrm>
              <a:off x="6128149" y="4653057"/>
              <a:ext cx="402190" cy="317753"/>
            </a:xfrm>
            <a:custGeom>
              <a:avLst/>
              <a:gdLst>
                <a:gd name="connsiteX0" fmla="*/ 296802 w 402190"/>
                <a:gd name="connsiteY0" fmla="*/ 317715 h 317753"/>
                <a:gd name="connsiteX1" fmla="*/ 4004 w 402190"/>
                <a:gd name="connsiteY1" fmla="*/ 63017 h 317753"/>
                <a:gd name="connsiteX2" fmla="*/ 3147 w 402190"/>
                <a:gd name="connsiteY2" fmla="*/ 60921 h 317753"/>
                <a:gd name="connsiteX3" fmla="*/ 1337 w 402190"/>
                <a:gd name="connsiteY3" fmla="*/ 55302 h 317753"/>
                <a:gd name="connsiteX4" fmla="*/ 3 w 402190"/>
                <a:gd name="connsiteY4" fmla="*/ 47015 h 317753"/>
                <a:gd name="connsiteX5" fmla="*/ 3 w 402190"/>
                <a:gd name="connsiteY5" fmla="*/ 37490 h 317753"/>
                <a:gd name="connsiteX6" fmla="*/ 40961 w 402190"/>
                <a:gd name="connsiteY6" fmla="*/ -39 h 317753"/>
                <a:gd name="connsiteX7" fmla="*/ 401958 w 402190"/>
                <a:gd name="connsiteY7" fmla="*/ 153790 h 317753"/>
                <a:gd name="connsiteX8" fmla="*/ 398339 w 402190"/>
                <a:gd name="connsiteY8" fmla="*/ 171030 h 317753"/>
                <a:gd name="connsiteX9" fmla="*/ 383289 w 402190"/>
                <a:gd name="connsiteY9" fmla="*/ 214179 h 317753"/>
                <a:gd name="connsiteX10" fmla="*/ 296802 w 402190"/>
                <a:gd name="connsiteY10" fmla="*/ 317715 h 31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2190" h="317753">
                  <a:moveTo>
                    <a:pt x="296802" y="317715"/>
                  </a:moveTo>
                  <a:lnTo>
                    <a:pt x="4004" y="63017"/>
                  </a:lnTo>
                  <a:lnTo>
                    <a:pt x="3147" y="60921"/>
                  </a:lnTo>
                  <a:cubicBezTo>
                    <a:pt x="2356" y="59112"/>
                    <a:pt x="1756" y="57226"/>
                    <a:pt x="1337" y="55302"/>
                  </a:cubicBezTo>
                  <a:cubicBezTo>
                    <a:pt x="727" y="52568"/>
                    <a:pt x="289" y="49796"/>
                    <a:pt x="3" y="47015"/>
                  </a:cubicBezTo>
                  <a:cubicBezTo>
                    <a:pt x="-311" y="43843"/>
                    <a:pt x="-311" y="40662"/>
                    <a:pt x="3" y="37490"/>
                  </a:cubicBezTo>
                  <a:cubicBezTo>
                    <a:pt x="1622" y="24060"/>
                    <a:pt x="9528" y="8915"/>
                    <a:pt x="40961" y="-39"/>
                  </a:cubicBezTo>
                  <a:lnTo>
                    <a:pt x="401958" y="153790"/>
                  </a:lnTo>
                  <a:cubicBezTo>
                    <a:pt x="401958" y="153790"/>
                    <a:pt x="401006" y="160267"/>
                    <a:pt x="398339" y="171030"/>
                  </a:cubicBezTo>
                  <a:cubicBezTo>
                    <a:pt x="394538" y="185813"/>
                    <a:pt x="389500" y="200243"/>
                    <a:pt x="383289" y="214179"/>
                  </a:cubicBezTo>
                  <a:cubicBezTo>
                    <a:pt x="365449" y="256555"/>
                    <a:pt x="335321" y="292617"/>
                    <a:pt x="296802" y="317715"/>
                  </a:cubicBezTo>
                  <a:close/>
                </a:path>
              </a:pathLst>
            </a:custGeom>
            <a:solidFill>
              <a:srgbClr val="CBDF7D"/>
            </a:solidFill>
            <a:ln w="3810" cap="flat">
              <a:solidFill>
                <a:srgbClr val="004E74"/>
              </a:solidFill>
              <a:prstDash val="solid"/>
              <a:miter/>
            </a:ln>
          </p:spPr>
          <p:txBody>
            <a:bodyPr rtlCol="0" anchor="ctr"/>
            <a:lstStyle/>
            <a:p>
              <a:endParaRPr lang="en-IN"/>
            </a:p>
          </p:txBody>
        </p:sp>
        <p:sp>
          <p:nvSpPr>
            <p:cNvPr id="654" name="Freeform: Shape 653">
              <a:extLst>
                <a:ext uri="{FF2B5EF4-FFF2-40B4-BE49-F238E27FC236}">
                  <a16:creationId xmlns:a16="http://schemas.microsoft.com/office/drawing/2014/main" xmlns="" id="{99B0FB39-3F75-A8F8-8D6C-11B15057AE8F}"/>
                </a:ext>
              </a:extLst>
            </p:cNvPr>
            <p:cNvSpPr/>
            <p:nvPr/>
          </p:nvSpPr>
          <p:spPr>
            <a:xfrm>
              <a:off x="6275679" y="4757268"/>
              <a:ext cx="161612" cy="120055"/>
            </a:xfrm>
            <a:custGeom>
              <a:avLst/>
              <a:gdLst>
                <a:gd name="connsiteX0" fmla="*/ 15 w 161612"/>
                <a:gd name="connsiteY0" fmla="*/ 3954 h 120055"/>
                <a:gd name="connsiteX1" fmla="*/ 121364 w 161612"/>
                <a:gd name="connsiteY1" fmla="*/ 37577 h 120055"/>
                <a:gd name="connsiteX2" fmla="*/ 154606 w 161612"/>
                <a:gd name="connsiteY2" fmla="*/ 101299 h 120055"/>
                <a:gd name="connsiteX3" fmla="*/ 82025 w 161612"/>
                <a:gd name="connsiteY3" fmla="*/ 102919 h 120055"/>
                <a:gd name="connsiteX4" fmla="*/ 15 w 161612"/>
                <a:gd name="connsiteY4" fmla="*/ 3954 h 120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612" h="120055">
                  <a:moveTo>
                    <a:pt x="15" y="3954"/>
                  </a:moveTo>
                  <a:cubicBezTo>
                    <a:pt x="9540" y="-11762"/>
                    <a:pt x="91741" y="23004"/>
                    <a:pt x="121364" y="37577"/>
                  </a:cubicBezTo>
                  <a:cubicBezTo>
                    <a:pt x="166798" y="60342"/>
                    <a:pt x="166512" y="81011"/>
                    <a:pt x="154606" y="101299"/>
                  </a:cubicBezTo>
                  <a:cubicBezTo>
                    <a:pt x="142700" y="121588"/>
                    <a:pt x="118792" y="129874"/>
                    <a:pt x="82025" y="102919"/>
                  </a:cubicBezTo>
                  <a:cubicBezTo>
                    <a:pt x="68595" y="93394"/>
                    <a:pt x="-5033" y="11860"/>
                    <a:pt x="15" y="3954"/>
                  </a:cubicBezTo>
                  <a:close/>
                </a:path>
              </a:pathLst>
            </a:custGeom>
            <a:solidFill>
              <a:srgbClr val="98AF41"/>
            </a:solidFill>
            <a:ln w="3810" cap="flat">
              <a:solidFill>
                <a:srgbClr val="004E74"/>
              </a:solidFill>
              <a:prstDash val="solid"/>
              <a:miter/>
            </a:ln>
          </p:spPr>
          <p:txBody>
            <a:bodyPr rtlCol="0" anchor="ctr"/>
            <a:lstStyle/>
            <a:p>
              <a:endParaRPr lang="en-IN"/>
            </a:p>
          </p:txBody>
        </p:sp>
        <p:sp>
          <p:nvSpPr>
            <p:cNvPr id="655" name="Freeform: Shape 654">
              <a:extLst>
                <a:ext uri="{FF2B5EF4-FFF2-40B4-BE49-F238E27FC236}">
                  <a16:creationId xmlns:a16="http://schemas.microsoft.com/office/drawing/2014/main" xmlns="" id="{ABC3FA58-BD50-1AA1-AF87-3B9AEBFF748D}"/>
                </a:ext>
              </a:extLst>
            </p:cNvPr>
            <p:cNvSpPr/>
            <p:nvPr/>
          </p:nvSpPr>
          <p:spPr>
            <a:xfrm>
              <a:off x="6163246" y="4558855"/>
              <a:ext cx="419535" cy="241077"/>
            </a:xfrm>
            <a:custGeom>
              <a:avLst/>
              <a:gdLst>
                <a:gd name="connsiteX0" fmla="*/ 364861 w 419535"/>
                <a:gd name="connsiteY0" fmla="*/ 241039 h 241077"/>
                <a:gd name="connsiteX1" fmla="*/ 6816 w 419535"/>
                <a:gd name="connsiteY1" fmla="*/ 91306 h 241077"/>
                <a:gd name="connsiteX2" fmla="*/ -232 w 419535"/>
                <a:gd name="connsiteY2" fmla="*/ 57111 h 241077"/>
                <a:gd name="connsiteX3" fmla="*/ 34343 w 419535"/>
                <a:gd name="connsiteY3" fmla="*/ -39 h 241077"/>
                <a:gd name="connsiteX4" fmla="*/ 419058 w 419535"/>
                <a:gd name="connsiteY4" fmla="*/ 77019 h 241077"/>
                <a:gd name="connsiteX5" fmla="*/ 414772 w 419535"/>
                <a:gd name="connsiteY5" fmla="*/ 135693 h 241077"/>
                <a:gd name="connsiteX6" fmla="*/ 364861 w 419535"/>
                <a:gd name="connsiteY6" fmla="*/ 241039 h 241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535" h="241077">
                  <a:moveTo>
                    <a:pt x="364861" y="241039"/>
                  </a:moveTo>
                  <a:lnTo>
                    <a:pt x="6816" y="91306"/>
                  </a:lnTo>
                  <a:cubicBezTo>
                    <a:pt x="2511" y="80400"/>
                    <a:pt x="120" y="68827"/>
                    <a:pt x="-232" y="57111"/>
                  </a:cubicBezTo>
                  <a:cubicBezTo>
                    <a:pt x="-232" y="38061"/>
                    <a:pt x="5388" y="17106"/>
                    <a:pt x="34343" y="-39"/>
                  </a:cubicBezTo>
                  <a:lnTo>
                    <a:pt x="419058" y="77019"/>
                  </a:lnTo>
                  <a:cubicBezTo>
                    <a:pt x="419925" y="96678"/>
                    <a:pt x="418487" y="116366"/>
                    <a:pt x="414772" y="135693"/>
                  </a:cubicBezTo>
                  <a:cubicBezTo>
                    <a:pt x="408771" y="169221"/>
                    <a:pt x="393912" y="211321"/>
                    <a:pt x="364861" y="241039"/>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656" name="Freeform: Shape 655">
              <a:extLst>
                <a:ext uri="{FF2B5EF4-FFF2-40B4-BE49-F238E27FC236}">
                  <a16:creationId xmlns:a16="http://schemas.microsoft.com/office/drawing/2014/main" xmlns="" id="{54E79280-F1FD-9FDA-F8BE-E70F370ADA84}"/>
                </a:ext>
              </a:extLst>
            </p:cNvPr>
            <p:cNvSpPr/>
            <p:nvPr/>
          </p:nvSpPr>
          <p:spPr>
            <a:xfrm>
              <a:off x="6382801" y="4647739"/>
              <a:ext cx="117327" cy="79200"/>
            </a:xfrm>
            <a:custGeom>
              <a:avLst/>
              <a:gdLst>
                <a:gd name="connsiteX0" fmla="*/ 621 w 117327"/>
                <a:gd name="connsiteY0" fmla="*/ 20329 h 79200"/>
                <a:gd name="connsiteX1" fmla="*/ 67296 w 117327"/>
                <a:gd name="connsiteY1" fmla="*/ 2993 h 79200"/>
                <a:gd name="connsiteX2" fmla="*/ 114921 w 117327"/>
                <a:gd name="connsiteY2" fmla="*/ 55095 h 79200"/>
                <a:gd name="connsiteX3" fmla="*/ 46246 w 117327"/>
                <a:gd name="connsiteY3" fmla="*/ 72050 h 79200"/>
                <a:gd name="connsiteX4" fmla="*/ 621 w 117327"/>
                <a:gd name="connsiteY4" fmla="*/ 20329 h 7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27" h="79200">
                  <a:moveTo>
                    <a:pt x="621" y="20329"/>
                  </a:moveTo>
                  <a:cubicBezTo>
                    <a:pt x="5765" y="2993"/>
                    <a:pt x="35388" y="-4817"/>
                    <a:pt x="67296" y="2993"/>
                  </a:cubicBezTo>
                  <a:cubicBezTo>
                    <a:pt x="116636" y="15281"/>
                    <a:pt x="121113" y="34426"/>
                    <a:pt x="114921" y="55095"/>
                  </a:cubicBezTo>
                  <a:cubicBezTo>
                    <a:pt x="108730" y="75764"/>
                    <a:pt x="88918" y="87575"/>
                    <a:pt x="46246" y="72050"/>
                  </a:cubicBezTo>
                  <a:cubicBezTo>
                    <a:pt x="15480" y="60620"/>
                    <a:pt x="-4713" y="37283"/>
                    <a:pt x="621" y="20329"/>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657" name="Freeform: Shape 656">
              <a:extLst>
                <a:ext uri="{FF2B5EF4-FFF2-40B4-BE49-F238E27FC236}">
                  <a16:creationId xmlns:a16="http://schemas.microsoft.com/office/drawing/2014/main" xmlns="" id="{BD39EC46-F642-AE63-2C7A-4BD8531B46A4}"/>
                </a:ext>
              </a:extLst>
            </p:cNvPr>
            <p:cNvSpPr/>
            <p:nvPr/>
          </p:nvSpPr>
          <p:spPr>
            <a:xfrm>
              <a:off x="6178737" y="4578934"/>
              <a:ext cx="15308" cy="11766"/>
            </a:xfrm>
            <a:custGeom>
              <a:avLst/>
              <a:gdLst>
                <a:gd name="connsiteX0" fmla="*/ 8851 w 15308"/>
                <a:gd name="connsiteY0" fmla="*/ 456 h 11766"/>
                <a:gd name="connsiteX1" fmla="*/ 14947 w 15308"/>
                <a:gd name="connsiteY1" fmla="*/ 7790 h 11766"/>
                <a:gd name="connsiteX2" fmla="*/ 5993 w 15308"/>
                <a:gd name="connsiteY2" fmla="*/ 11409 h 11766"/>
                <a:gd name="connsiteX3" fmla="*/ -103 w 15308"/>
                <a:gd name="connsiteY3" fmla="*/ 3980 h 11766"/>
                <a:gd name="connsiteX4" fmla="*/ 8851 w 15308"/>
                <a:gd name="connsiteY4" fmla="*/ 456 h 11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8" h="11766">
                  <a:moveTo>
                    <a:pt x="8851" y="456"/>
                  </a:moveTo>
                  <a:cubicBezTo>
                    <a:pt x="13042" y="1408"/>
                    <a:pt x="15709" y="4742"/>
                    <a:pt x="14947" y="7790"/>
                  </a:cubicBezTo>
                  <a:cubicBezTo>
                    <a:pt x="14185" y="10838"/>
                    <a:pt x="10184" y="12457"/>
                    <a:pt x="5993" y="11409"/>
                  </a:cubicBezTo>
                  <a:cubicBezTo>
                    <a:pt x="1802" y="10362"/>
                    <a:pt x="-865" y="6933"/>
                    <a:pt x="-103" y="3980"/>
                  </a:cubicBezTo>
                  <a:cubicBezTo>
                    <a:pt x="1488" y="636"/>
                    <a:pt x="5403" y="-906"/>
                    <a:pt x="8851" y="456"/>
                  </a:cubicBezTo>
                  <a:close/>
                </a:path>
              </a:pathLst>
            </a:custGeom>
            <a:solidFill>
              <a:srgbClr val="F15A29"/>
            </a:solidFill>
            <a:ln w="9525" cap="flat">
              <a:noFill/>
              <a:prstDash val="solid"/>
              <a:miter/>
            </a:ln>
          </p:spPr>
          <p:txBody>
            <a:bodyPr rtlCol="0" anchor="ctr"/>
            <a:lstStyle/>
            <a:p>
              <a:endParaRPr lang="en-IN"/>
            </a:p>
          </p:txBody>
        </p:sp>
        <p:sp>
          <p:nvSpPr>
            <p:cNvPr id="658" name="Freeform: Shape 657">
              <a:extLst>
                <a:ext uri="{FF2B5EF4-FFF2-40B4-BE49-F238E27FC236}">
                  <a16:creationId xmlns:a16="http://schemas.microsoft.com/office/drawing/2014/main" xmlns="" id="{6802AD02-0856-3971-1CC9-3FD5A6C96392}"/>
                </a:ext>
              </a:extLst>
            </p:cNvPr>
            <p:cNvSpPr/>
            <p:nvPr/>
          </p:nvSpPr>
          <p:spPr>
            <a:xfrm>
              <a:off x="6193031" y="4568914"/>
              <a:ext cx="15540" cy="12605"/>
            </a:xfrm>
            <a:custGeom>
              <a:avLst/>
              <a:gdLst>
                <a:gd name="connsiteX0" fmla="*/ 8939 w 15540"/>
                <a:gd name="connsiteY0" fmla="*/ 379 h 12605"/>
                <a:gd name="connsiteX1" fmla="*/ 15302 w 15540"/>
                <a:gd name="connsiteY1" fmla="*/ 6199 h 12605"/>
                <a:gd name="connsiteX2" fmla="*/ 9482 w 15540"/>
                <a:gd name="connsiteY2" fmla="*/ 12561 h 12605"/>
                <a:gd name="connsiteX3" fmla="*/ 6272 w 15540"/>
                <a:gd name="connsiteY3" fmla="*/ 11809 h 12605"/>
                <a:gd name="connsiteX4" fmla="*/ -109 w 15540"/>
                <a:gd name="connsiteY4" fmla="*/ 4284 h 12605"/>
                <a:gd name="connsiteX5" fmla="*/ 8939 w 15540"/>
                <a:gd name="connsiteY5" fmla="*/ 379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40" h="12605">
                  <a:moveTo>
                    <a:pt x="8939" y="379"/>
                  </a:moveTo>
                  <a:cubicBezTo>
                    <a:pt x="12302" y="227"/>
                    <a:pt x="15150" y="2836"/>
                    <a:pt x="15302" y="6199"/>
                  </a:cubicBezTo>
                  <a:cubicBezTo>
                    <a:pt x="15454" y="9561"/>
                    <a:pt x="12844" y="12409"/>
                    <a:pt x="9482" y="12561"/>
                  </a:cubicBezTo>
                  <a:cubicBezTo>
                    <a:pt x="8368" y="12609"/>
                    <a:pt x="7253" y="12352"/>
                    <a:pt x="6272" y="11809"/>
                  </a:cubicBezTo>
                  <a:cubicBezTo>
                    <a:pt x="1986" y="10856"/>
                    <a:pt x="-872" y="7427"/>
                    <a:pt x="-109" y="4284"/>
                  </a:cubicBezTo>
                  <a:cubicBezTo>
                    <a:pt x="1415" y="817"/>
                    <a:pt x="5368" y="-888"/>
                    <a:pt x="8939" y="379"/>
                  </a:cubicBezTo>
                  <a:close/>
                </a:path>
              </a:pathLst>
            </a:custGeom>
            <a:solidFill>
              <a:srgbClr val="F15A29"/>
            </a:solidFill>
            <a:ln w="9525" cap="flat">
              <a:noFill/>
              <a:prstDash val="solid"/>
              <a:miter/>
            </a:ln>
          </p:spPr>
          <p:txBody>
            <a:bodyPr rtlCol="0" anchor="ctr"/>
            <a:lstStyle/>
            <a:p>
              <a:endParaRPr lang="en-IN"/>
            </a:p>
          </p:txBody>
        </p:sp>
        <p:sp>
          <p:nvSpPr>
            <p:cNvPr id="659" name="Freeform: Shape 658">
              <a:extLst>
                <a:ext uri="{FF2B5EF4-FFF2-40B4-BE49-F238E27FC236}">
                  <a16:creationId xmlns:a16="http://schemas.microsoft.com/office/drawing/2014/main" xmlns="" id="{424DB168-9F1B-FB72-247B-02A7944AD1B4}"/>
                </a:ext>
              </a:extLst>
            </p:cNvPr>
            <p:cNvSpPr/>
            <p:nvPr/>
          </p:nvSpPr>
          <p:spPr>
            <a:xfrm>
              <a:off x="6202423" y="4583772"/>
              <a:ext cx="14613" cy="11831"/>
            </a:xfrm>
            <a:custGeom>
              <a:avLst/>
              <a:gdLst>
                <a:gd name="connsiteX0" fmla="*/ 8501 w 14613"/>
                <a:gd name="connsiteY0" fmla="*/ 380 h 11831"/>
                <a:gd name="connsiteX1" fmla="*/ 14216 w 14613"/>
                <a:gd name="connsiteY1" fmla="*/ 7714 h 11831"/>
                <a:gd name="connsiteX2" fmla="*/ 5643 w 14613"/>
                <a:gd name="connsiteY2" fmla="*/ 11334 h 11831"/>
                <a:gd name="connsiteX3" fmla="*/ -72 w 14613"/>
                <a:gd name="connsiteY3" fmla="*/ 4095 h 11831"/>
                <a:gd name="connsiteX4" fmla="*/ 8501 w 14613"/>
                <a:gd name="connsiteY4" fmla="*/ 380 h 1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3" h="11831">
                  <a:moveTo>
                    <a:pt x="8501" y="380"/>
                  </a:moveTo>
                  <a:cubicBezTo>
                    <a:pt x="12501" y="1428"/>
                    <a:pt x="15073" y="4666"/>
                    <a:pt x="14216" y="7714"/>
                  </a:cubicBezTo>
                  <a:cubicBezTo>
                    <a:pt x="12816" y="11048"/>
                    <a:pt x="9006" y="12648"/>
                    <a:pt x="5643" y="11334"/>
                  </a:cubicBezTo>
                  <a:cubicBezTo>
                    <a:pt x="1738" y="10286"/>
                    <a:pt x="-929" y="7047"/>
                    <a:pt x="-72" y="4095"/>
                  </a:cubicBezTo>
                  <a:cubicBezTo>
                    <a:pt x="1338" y="761"/>
                    <a:pt x="5110" y="-868"/>
                    <a:pt x="8501" y="380"/>
                  </a:cubicBezTo>
                  <a:close/>
                </a:path>
              </a:pathLst>
            </a:custGeom>
            <a:solidFill>
              <a:srgbClr val="F15A29"/>
            </a:solidFill>
            <a:ln w="9525" cap="flat">
              <a:noFill/>
              <a:prstDash val="solid"/>
              <a:miter/>
            </a:ln>
          </p:spPr>
          <p:txBody>
            <a:bodyPr rtlCol="0" anchor="ctr"/>
            <a:lstStyle/>
            <a:p>
              <a:endParaRPr lang="en-IN"/>
            </a:p>
          </p:txBody>
        </p:sp>
        <p:sp>
          <p:nvSpPr>
            <p:cNvPr id="660" name="Freeform: Shape 659">
              <a:extLst>
                <a:ext uri="{FF2B5EF4-FFF2-40B4-BE49-F238E27FC236}">
                  <a16:creationId xmlns:a16="http://schemas.microsoft.com/office/drawing/2014/main" xmlns="" id="{825C5047-A0EA-B053-7E1E-A0912C0D3628}"/>
                </a:ext>
              </a:extLst>
            </p:cNvPr>
            <p:cNvSpPr/>
            <p:nvPr/>
          </p:nvSpPr>
          <p:spPr>
            <a:xfrm>
              <a:off x="6173025" y="4634410"/>
              <a:ext cx="14383" cy="11159"/>
            </a:xfrm>
            <a:custGeom>
              <a:avLst/>
              <a:gdLst>
                <a:gd name="connsiteX0" fmla="*/ 8848 w 14383"/>
                <a:gd name="connsiteY0" fmla="*/ 701 h 11159"/>
                <a:gd name="connsiteX1" fmla="*/ 13896 w 14383"/>
                <a:gd name="connsiteY1" fmla="*/ 8226 h 11159"/>
                <a:gd name="connsiteX2" fmla="*/ 5038 w 14383"/>
                <a:gd name="connsiteY2" fmla="*/ 10417 h 11159"/>
                <a:gd name="connsiteX3" fmla="*/ -10 w 14383"/>
                <a:gd name="connsiteY3" fmla="*/ 2987 h 11159"/>
                <a:gd name="connsiteX4" fmla="*/ 8848 w 14383"/>
                <a:gd name="connsiteY4" fmla="*/ 701 h 1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3" h="11159">
                  <a:moveTo>
                    <a:pt x="8848" y="701"/>
                  </a:moveTo>
                  <a:cubicBezTo>
                    <a:pt x="12658" y="2130"/>
                    <a:pt x="14944" y="5559"/>
                    <a:pt x="13896" y="8226"/>
                  </a:cubicBezTo>
                  <a:cubicBezTo>
                    <a:pt x="12848" y="10893"/>
                    <a:pt x="8848" y="11941"/>
                    <a:pt x="5038" y="10417"/>
                  </a:cubicBezTo>
                  <a:cubicBezTo>
                    <a:pt x="1228" y="8893"/>
                    <a:pt x="-963" y="5559"/>
                    <a:pt x="-10" y="2987"/>
                  </a:cubicBezTo>
                  <a:cubicBezTo>
                    <a:pt x="1952" y="120"/>
                    <a:pt x="5743" y="-861"/>
                    <a:pt x="8848" y="701"/>
                  </a:cubicBezTo>
                  <a:close/>
                </a:path>
              </a:pathLst>
            </a:custGeom>
            <a:solidFill>
              <a:srgbClr val="F15A29"/>
            </a:solidFill>
            <a:ln w="9525" cap="flat">
              <a:noFill/>
              <a:prstDash val="solid"/>
              <a:miter/>
            </a:ln>
          </p:spPr>
          <p:txBody>
            <a:bodyPr rtlCol="0" anchor="ctr"/>
            <a:lstStyle/>
            <a:p>
              <a:endParaRPr lang="en-IN"/>
            </a:p>
          </p:txBody>
        </p:sp>
        <p:sp>
          <p:nvSpPr>
            <p:cNvPr id="661" name="Freeform: Shape 660">
              <a:extLst>
                <a:ext uri="{FF2B5EF4-FFF2-40B4-BE49-F238E27FC236}">
                  <a16:creationId xmlns:a16="http://schemas.microsoft.com/office/drawing/2014/main" xmlns="" id="{052B105F-51C1-A88A-2ED5-26AA08A96CE8}"/>
                </a:ext>
              </a:extLst>
            </p:cNvPr>
            <p:cNvSpPr/>
            <p:nvPr/>
          </p:nvSpPr>
          <p:spPr>
            <a:xfrm>
              <a:off x="6191877" y="4599807"/>
              <a:ext cx="19127" cy="15247"/>
            </a:xfrm>
            <a:custGeom>
              <a:avLst/>
              <a:gdLst>
                <a:gd name="connsiteX0" fmla="*/ 11332 w 19127"/>
                <a:gd name="connsiteY0" fmla="*/ 633 h 15247"/>
                <a:gd name="connsiteX1" fmla="*/ 18666 w 19127"/>
                <a:gd name="connsiteY1" fmla="*/ 10158 h 15247"/>
                <a:gd name="connsiteX2" fmla="*/ 7236 w 19127"/>
                <a:gd name="connsiteY2" fmla="*/ 14444 h 15247"/>
                <a:gd name="connsiteX3" fmla="*/ -3 w 19127"/>
                <a:gd name="connsiteY3" fmla="*/ 4919 h 15247"/>
                <a:gd name="connsiteX4" fmla="*/ 11332 w 19127"/>
                <a:gd name="connsiteY4" fmla="*/ 633 h 15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27" h="15247">
                  <a:moveTo>
                    <a:pt x="11332" y="633"/>
                  </a:moveTo>
                  <a:cubicBezTo>
                    <a:pt x="16571" y="2061"/>
                    <a:pt x="19809" y="6443"/>
                    <a:pt x="18666" y="10158"/>
                  </a:cubicBezTo>
                  <a:cubicBezTo>
                    <a:pt x="16675" y="14482"/>
                    <a:pt x="11579" y="16397"/>
                    <a:pt x="7236" y="14444"/>
                  </a:cubicBezTo>
                  <a:cubicBezTo>
                    <a:pt x="2092" y="12825"/>
                    <a:pt x="-1146" y="8539"/>
                    <a:pt x="-3" y="4919"/>
                  </a:cubicBezTo>
                  <a:cubicBezTo>
                    <a:pt x="2054" y="728"/>
                    <a:pt x="7017" y="-1148"/>
                    <a:pt x="11332" y="633"/>
                  </a:cubicBezTo>
                  <a:close/>
                </a:path>
              </a:pathLst>
            </a:custGeom>
            <a:solidFill>
              <a:srgbClr val="F15A29"/>
            </a:solidFill>
            <a:ln w="9525" cap="flat">
              <a:noFill/>
              <a:prstDash val="solid"/>
              <a:miter/>
            </a:ln>
          </p:spPr>
          <p:txBody>
            <a:bodyPr rtlCol="0" anchor="ctr"/>
            <a:lstStyle/>
            <a:p>
              <a:endParaRPr lang="en-IN"/>
            </a:p>
          </p:txBody>
        </p:sp>
        <p:sp>
          <p:nvSpPr>
            <p:cNvPr id="662" name="Freeform: Shape 661">
              <a:extLst>
                <a:ext uri="{FF2B5EF4-FFF2-40B4-BE49-F238E27FC236}">
                  <a16:creationId xmlns:a16="http://schemas.microsoft.com/office/drawing/2014/main" xmlns="" id="{09EB5E7A-7AFE-03D3-519F-274671827677}"/>
                </a:ext>
              </a:extLst>
            </p:cNvPr>
            <p:cNvSpPr/>
            <p:nvPr/>
          </p:nvSpPr>
          <p:spPr>
            <a:xfrm>
              <a:off x="6313866" y="4619701"/>
              <a:ext cx="7499" cy="7329"/>
            </a:xfrm>
            <a:custGeom>
              <a:avLst/>
              <a:gdLst>
                <a:gd name="connsiteX0" fmla="*/ 4310 w 7499"/>
                <a:gd name="connsiteY0" fmla="*/ 75 h 7329"/>
                <a:gd name="connsiteX1" fmla="*/ 7168 w 7499"/>
                <a:gd name="connsiteY1" fmla="*/ 4647 h 7329"/>
                <a:gd name="connsiteX2" fmla="*/ 7168 w 7499"/>
                <a:gd name="connsiteY2" fmla="*/ 4647 h 7329"/>
                <a:gd name="connsiteX3" fmla="*/ 2538 w 7499"/>
                <a:gd name="connsiteY3" fmla="*/ 7133 h 7329"/>
                <a:gd name="connsiteX4" fmla="*/ 2500 w 7499"/>
                <a:gd name="connsiteY4" fmla="*/ 7124 h 7329"/>
                <a:gd name="connsiteX5" fmla="*/ -119 w 7499"/>
                <a:gd name="connsiteY5" fmla="*/ 2694 h 7329"/>
                <a:gd name="connsiteX6" fmla="*/ 4310 w 7499"/>
                <a:gd name="connsiteY6" fmla="*/ 75 h 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99" h="7329">
                  <a:moveTo>
                    <a:pt x="4310" y="75"/>
                  </a:moveTo>
                  <a:cubicBezTo>
                    <a:pt x="6358" y="551"/>
                    <a:pt x="7644" y="2590"/>
                    <a:pt x="7168" y="4647"/>
                  </a:cubicBezTo>
                  <a:cubicBezTo>
                    <a:pt x="7168" y="4647"/>
                    <a:pt x="7168" y="4647"/>
                    <a:pt x="7168" y="4647"/>
                  </a:cubicBezTo>
                  <a:cubicBezTo>
                    <a:pt x="6577" y="6609"/>
                    <a:pt x="4510" y="7724"/>
                    <a:pt x="2538" y="7133"/>
                  </a:cubicBezTo>
                  <a:cubicBezTo>
                    <a:pt x="2529" y="7133"/>
                    <a:pt x="2510" y="7124"/>
                    <a:pt x="2500" y="7124"/>
                  </a:cubicBezTo>
                  <a:cubicBezTo>
                    <a:pt x="557" y="6628"/>
                    <a:pt x="-614" y="4637"/>
                    <a:pt x="-119" y="2694"/>
                  </a:cubicBezTo>
                  <a:cubicBezTo>
                    <a:pt x="376" y="751"/>
                    <a:pt x="2367" y="-420"/>
                    <a:pt x="4310" y="75"/>
                  </a:cubicBezTo>
                  <a:close/>
                </a:path>
              </a:pathLst>
            </a:custGeom>
            <a:solidFill>
              <a:srgbClr val="F15A29"/>
            </a:solidFill>
            <a:ln w="9525" cap="flat">
              <a:noFill/>
              <a:prstDash val="solid"/>
              <a:miter/>
            </a:ln>
          </p:spPr>
          <p:txBody>
            <a:bodyPr rtlCol="0" anchor="ctr"/>
            <a:lstStyle/>
            <a:p>
              <a:endParaRPr lang="en-IN"/>
            </a:p>
          </p:txBody>
        </p:sp>
        <p:sp>
          <p:nvSpPr>
            <p:cNvPr id="663" name="Freeform: Shape 662">
              <a:extLst>
                <a:ext uri="{FF2B5EF4-FFF2-40B4-BE49-F238E27FC236}">
                  <a16:creationId xmlns:a16="http://schemas.microsoft.com/office/drawing/2014/main" xmlns="" id="{0CA49A38-6352-1D3B-8EC8-9239F66E906C}"/>
                </a:ext>
              </a:extLst>
            </p:cNvPr>
            <p:cNvSpPr/>
            <p:nvPr/>
          </p:nvSpPr>
          <p:spPr>
            <a:xfrm>
              <a:off x="6293957" y="4630672"/>
              <a:ext cx="7357" cy="7099"/>
            </a:xfrm>
            <a:custGeom>
              <a:avLst/>
              <a:gdLst>
                <a:gd name="connsiteX0" fmla="*/ 4598 w 7357"/>
                <a:gd name="connsiteY0" fmla="*/ 152 h 7099"/>
                <a:gd name="connsiteX1" fmla="*/ 6979 w 7357"/>
                <a:gd name="connsiteY1" fmla="*/ 4534 h 7099"/>
                <a:gd name="connsiteX2" fmla="*/ 2598 w 7357"/>
                <a:gd name="connsiteY2" fmla="*/ 6915 h 7099"/>
                <a:gd name="connsiteX3" fmla="*/ -165 w 7357"/>
                <a:gd name="connsiteY3" fmla="*/ 2438 h 7099"/>
                <a:gd name="connsiteX4" fmla="*/ 4598 w 7357"/>
                <a:gd name="connsiteY4" fmla="*/ 152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7" h="7099">
                  <a:moveTo>
                    <a:pt x="4598" y="152"/>
                  </a:moveTo>
                  <a:cubicBezTo>
                    <a:pt x="6465" y="705"/>
                    <a:pt x="7532" y="2667"/>
                    <a:pt x="6979" y="4534"/>
                  </a:cubicBezTo>
                  <a:cubicBezTo>
                    <a:pt x="6426" y="6401"/>
                    <a:pt x="4464" y="7468"/>
                    <a:pt x="2598" y="6915"/>
                  </a:cubicBezTo>
                  <a:cubicBezTo>
                    <a:pt x="654" y="6363"/>
                    <a:pt x="-536" y="4420"/>
                    <a:pt x="-165" y="2438"/>
                  </a:cubicBezTo>
                  <a:cubicBezTo>
                    <a:pt x="550" y="524"/>
                    <a:pt x="2655" y="-486"/>
                    <a:pt x="4598" y="152"/>
                  </a:cubicBezTo>
                  <a:close/>
                </a:path>
              </a:pathLst>
            </a:custGeom>
            <a:solidFill>
              <a:srgbClr val="F15A29"/>
            </a:solidFill>
            <a:ln w="9525" cap="flat">
              <a:noFill/>
              <a:prstDash val="solid"/>
              <a:miter/>
            </a:ln>
          </p:spPr>
          <p:txBody>
            <a:bodyPr rtlCol="0" anchor="ctr"/>
            <a:lstStyle/>
            <a:p>
              <a:endParaRPr lang="en-IN"/>
            </a:p>
          </p:txBody>
        </p:sp>
        <p:sp>
          <p:nvSpPr>
            <p:cNvPr id="664" name="Freeform: Shape 663">
              <a:extLst>
                <a:ext uri="{FF2B5EF4-FFF2-40B4-BE49-F238E27FC236}">
                  <a16:creationId xmlns:a16="http://schemas.microsoft.com/office/drawing/2014/main" xmlns="" id="{36866719-AC1F-8BA6-CF79-679CBA6C68D0}"/>
                </a:ext>
              </a:extLst>
            </p:cNvPr>
            <p:cNvSpPr/>
            <p:nvPr/>
          </p:nvSpPr>
          <p:spPr>
            <a:xfrm>
              <a:off x="6295771" y="4608687"/>
              <a:ext cx="8403" cy="7760"/>
            </a:xfrm>
            <a:custGeom>
              <a:avLst/>
              <a:gdLst>
                <a:gd name="connsiteX0" fmla="*/ 4879 w 8403"/>
                <a:gd name="connsiteY0" fmla="*/ 135 h 7760"/>
                <a:gd name="connsiteX1" fmla="*/ 8118 w 8403"/>
                <a:gd name="connsiteY1" fmla="*/ 4802 h 7760"/>
                <a:gd name="connsiteX2" fmla="*/ 2688 w 8403"/>
                <a:gd name="connsiteY2" fmla="*/ 7498 h 7760"/>
                <a:gd name="connsiteX3" fmla="*/ -169 w 8403"/>
                <a:gd name="connsiteY3" fmla="*/ 2706 h 7760"/>
                <a:gd name="connsiteX4" fmla="*/ 4879 w 8403"/>
                <a:gd name="connsiteY4" fmla="*/ 135 h 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3" h="7760">
                  <a:moveTo>
                    <a:pt x="4879" y="135"/>
                  </a:moveTo>
                  <a:cubicBezTo>
                    <a:pt x="7041" y="563"/>
                    <a:pt x="8470" y="2630"/>
                    <a:pt x="8118" y="4802"/>
                  </a:cubicBezTo>
                  <a:cubicBezTo>
                    <a:pt x="7365" y="7050"/>
                    <a:pt x="4936" y="8250"/>
                    <a:pt x="2688" y="7498"/>
                  </a:cubicBezTo>
                  <a:cubicBezTo>
                    <a:pt x="688" y="6831"/>
                    <a:pt x="-531" y="4792"/>
                    <a:pt x="-169" y="2706"/>
                  </a:cubicBezTo>
                  <a:cubicBezTo>
                    <a:pt x="555" y="640"/>
                    <a:pt x="2784" y="-494"/>
                    <a:pt x="4879" y="135"/>
                  </a:cubicBezTo>
                  <a:close/>
                </a:path>
              </a:pathLst>
            </a:custGeom>
            <a:solidFill>
              <a:srgbClr val="F15A29"/>
            </a:solidFill>
            <a:ln w="9525" cap="flat">
              <a:noFill/>
              <a:prstDash val="solid"/>
              <a:miter/>
            </a:ln>
          </p:spPr>
          <p:txBody>
            <a:bodyPr rtlCol="0" anchor="ctr"/>
            <a:lstStyle/>
            <a:p>
              <a:endParaRPr lang="en-IN"/>
            </a:p>
          </p:txBody>
        </p:sp>
        <p:sp>
          <p:nvSpPr>
            <p:cNvPr id="665" name="Freeform: Shape 664">
              <a:extLst>
                <a:ext uri="{FF2B5EF4-FFF2-40B4-BE49-F238E27FC236}">
                  <a16:creationId xmlns:a16="http://schemas.microsoft.com/office/drawing/2014/main" xmlns="" id="{6FCE5EF0-1697-9D19-AD8C-E1552BF4CB26}"/>
                </a:ext>
              </a:extLst>
            </p:cNvPr>
            <p:cNvSpPr/>
            <p:nvPr/>
          </p:nvSpPr>
          <p:spPr>
            <a:xfrm>
              <a:off x="6195154" y="4623536"/>
              <a:ext cx="13304" cy="10915"/>
            </a:xfrm>
            <a:custGeom>
              <a:avLst/>
              <a:gdLst>
                <a:gd name="connsiteX0" fmla="*/ 8055 w 13304"/>
                <a:gd name="connsiteY0" fmla="*/ 526 h 10915"/>
                <a:gd name="connsiteX1" fmla="*/ 13008 w 13304"/>
                <a:gd name="connsiteY1" fmla="*/ 7574 h 10915"/>
                <a:gd name="connsiteX2" fmla="*/ 4722 w 13304"/>
                <a:gd name="connsiteY2" fmla="*/ 10241 h 10915"/>
                <a:gd name="connsiteX3" fmla="*/ -41 w 13304"/>
                <a:gd name="connsiteY3" fmla="*/ 3193 h 10915"/>
                <a:gd name="connsiteX4" fmla="*/ 8055 w 13304"/>
                <a:gd name="connsiteY4" fmla="*/ 526 h 1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4" h="10915">
                  <a:moveTo>
                    <a:pt x="8055" y="526"/>
                  </a:moveTo>
                  <a:cubicBezTo>
                    <a:pt x="11313" y="1193"/>
                    <a:pt x="13475" y="4288"/>
                    <a:pt x="13008" y="7574"/>
                  </a:cubicBezTo>
                  <a:cubicBezTo>
                    <a:pt x="11408" y="10536"/>
                    <a:pt x="7751" y="11717"/>
                    <a:pt x="4722" y="10241"/>
                  </a:cubicBezTo>
                  <a:cubicBezTo>
                    <a:pt x="1197" y="8908"/>
                    <a:pt x="-898" y="5860"/>
                    <a:pt x="-41" y="3193"/>
                  </a:cubicBezTo>
                  <a:cubicBezTo>
                    <a:pt x="1550" y="326"/>
                    <a:pt x="5074" y="-827"/>
                    <a:pt x="8055" y="526"/>
                  </a:cubicBezTo>
                  <a:close/>
                </a:path>
              </a:pathLst>
            </a:custGeom>
            <a:solidFill>
              <a:srgbClr val="F15A29"/>
            </a:solidFill>
            <a:ln w="9525" cap="flat">
              <a:noFill/>
              <a:prstDash val="solid"/>
              <a:miter/>
            </a:ln>
          </p:spPr>
          <p:txBody>
            <a:bodyPr rtlCol="0" anchor="ctr"/>
            <a:lstStyle/>
            <a:p>
              <a:endParaRPr lang="en-IN"/>
            </a:p>
          </p:txBody>
        </p:sp>
        <p:sp>
          <p:nvSpPr>
            <p:cNvPr id="666" name="Freeform: Shape 665">
              <a:extLst>
                <a:ext uri="{FF2B5EF4-FFF2-40B4-BE49-F238E27FC236}">
                  <a16:creationId xmlns:a16="http://schemas.microsoft.com/office/drawing/2014/main" xmlns="" id="{C87C91DA-CDB7-81CD-6644-B23E34B2F77C}"/>
                </a:ext>
              </a:extLst>
            </p:cNvPr>
            <p:cNvSpPr/>
            <p:nvPr/>
          </p:nvSpPr>
          <p:spPr>
            <a:xfrm>
              <a:off x="6194855" y="4636770"/>
              <a:ext cx="12689" cy="10537"/>
            </a:xfrm>
            <a:custGeom>
              <a:avLst/>
              <a:gdLst>
                <a:gd name="connsiteX0" fmla="*/ 7782 w 12689"/>
                <a:gd name="connsiteY0" fmla="*/ 628 h 10537"/>
                <a:gd name="connsiteX1" fmla="*/ 12354 w 12689"/>
                <a:gd name="connsiteY1" fmla="*/ 7486 h 10537"/>
                <a:gd name="connsiteX2" fmla="*/ 4468 w 12689"/>
                <a:gd name="connsiteY2" fmla="*/ 9781 h 10537"/>
                <a:gd name="connsiteX3" fmla="*/ 4448 w 12689"/>
                <a:gd name="connsiteY3" fmla="*/ 9772 h 10537"/>
                <a:gd name="connsiteX4" fmla="*/ -28 w 12689"/>
                <a:gd name="connsiteY4" fmla="*/ 3009 h 10537"/>
                <a:gd name="connsiteX5" fmla="*/ 7782 w 12689"/>
                <a:gd name="connsiteY5" fmla="*/ 628 h 1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9" h="10537">
                  <a:moveTo>
                    <a:pt x="7782" y="628"/>
                  </a:moveTo>
                  <a:cubicBezTo>
                    <a:pt x="10916" y="1294"/>
                    <a:pt x="12945" y="4343"/>
                    <a:pt x="12354" y="7486"/>
                  </a:cubicBezTo>
                  <a:cubicBezTo>
                    <a:pt x="10811" y="10296"/>
                    <a:pt x="7278" y="11324"/>
                    <a:pt x="4468" y="9781"/>
                  </a:cubicBezTo>
                  <a:cubicBezTo>
                    <a:pt x="4458" y="9781"/>
                    <a:pt x="4458" y="9772"/>
                    <a:pt x="4448" y="9772"/>
                  </a:cubicBezTo>
                  <a:cubicBezTo>
                    <a:pt x="1020" y="8438"/>
                    <a:pt x="-885" y="5485"/>
                    <a:pt x="-28" y="3009"/>
                  </a:cubicBezTo>
                  <a:cubicBezTo>
                    <a:pt x="1486" y="208"/>
                    <a:pt x="4963" y="-849"/>
                    <a:pt x="7782" y="628"/>
                  </a:cubicBezTo>
                  <a:close/>
                </a:path>
              </a:pathLst>
            </a:custGeom>
            <a:solidFill>
              <a:srgbClr val="F15A29"/>
            </a:solidFill>
            <a:ln w="9525" cap="flat">
              <a:noFill/>
              <a:prstDash val="solid"/>
              <a:miter/>
            </a:ln>
          </p:spPr>
          <p:txBody>
            <a:bodyPr rtlCol="0" anchor="ctr"/>
            <a:lstStyle/>
            <a:p>
              <a:endParaRPr lang="en-IN"/>
            </a:p>
          </p:txBody>
        </p:sp>
        <p:sp>
          <p:nvSpPr>
            <p:cNvPr id="667" name="Freeform: Shape 666">
              <a:extLst>
                <a:ext uri="{FF2B5EF4-FFF2-40B4-BE49-F238E27FC236}">
                  <a16:creationId xmlns:a16="http://schemas.microsoft.com/office/drawing/2014/main" xmlns="" id="{E0CDAC8C-0701-3175-F38E-51DB82EF7ADB}"/>
                </a:ext>
              </a:extLst>
            </p:cNvPr>
            <p:cNvSpPr/>
            <p:nvPr/>
          </p:nvSpPr>
          <p:spPr>
            <a:xfrm>
              <a:off x="6220865" y="4572415"/>
              <a:ext cx="6492" cy="5264"/>
            </a:xfrm>
            <a:custGeom>
              <a:avLst/>
              <a:gdLst>
                <a:gd name="connsiteX0" fmla="*/ 3585 w 6492"/>
                <a:gd name="connsiteY0" fmla="*/ 117 h 5264"/>
                <a:gd name="connsiteX1" fmla="*/ 6252 w 6492"/>
                <a:gd name="connsiteY1" fmla="*/ 3260 h 5264"/>
                <a:gd name="connsiteX2" fmla="*/ 2442 w 6492"/>
                <a:gd name="connsiteY2" fmla="*/ 5070 h 5264"/>
                <a:gd name="connsiteX3" fmla="*/ -225 w 6492"/>
                <a:gd name="connsiteY3" fmla="*/ 1927 h 5264"/>
                <a:gd name="connsiteX4" fmla="*/ 3585 w 6492"/>
                <a:gd name="connsiteY4" fmla="*/ 117 h 5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2" h="5264">
                  <a:moveTo>
                    <a:pt x="3585" y="117"/>
                  </a:moveTo>
                  <a:cubicBezTo>
                    <a:pt x="5176" y="269"/>
                    <a:pt x="6366" y="1660"/>
                    <a:pt x="6252" y="3260"/>
                  </a:cubicBezTo>
                  <a:cubicBezTo>
                    <a:pt x="5671" y="4784"/>
                    <a:pt x="3995" y="5585"/>
                    <a:pt x="2442" y="5070"/>
                  </a:cubicBezTo>
                  <a:cubicBezTo>
                    <a:pt x="851" y="4918"/>
                    <a:pt x="-339" y="3527"/>
                    <a:pt x="-225" y="1927"/>
                  </a:cubicBezTo>
                  <a:cubicBezTo>
                    <a:pt x="356" y="403"/>
                    <a:pt x="2033" y="-397"/>
                    <a:pt x="3585" y="117"/>
                  </a:cubicBezTo>
                  <a:close/>
                </a:path>
              </a:pathLst>
            </a:custGeom>
            <a:solidFill>
              <a:srgbClr val="F15A29"/>
            </a:solidFill>
            <a:ln w="9525" cap="flat">
              <a:noFill/>
              <a:prstDash val="solid"/>
              <a:miter/>
            </a:ln>
          </p:spPr>
          <p:txBody>
            <a:bodyPr rtlCol="0" anchor="ctr"/>
            <a:lstStyle/>
            <a:p>
              <a:endParaRPr lang="en-IN"/>
            </a:p>
          </p:txBody>
        </p:sp>
        <p:sp>
          <p:nvSpPr>
            <p:cNvPr id="668" name="Freeform: Shape 667">
              <a:extLst>
                <a:ext uri="{FF2B5EF4-FFF2-40B4-BE49-F238E27FC236}">
                  <a16:creationId xmlns:a16="http://schemas.microsoft.com/office/drawing/2014/main" xmlns="" id="{9964FB7C-0895-EC42-4AF1-8A5377FF492E}"/>
                </a:ext>
              </a:extLst>
            </p:cNvPr>
            <p:cNvSpPr/>
            <p:nvPr/>
          </p:nvSpPr>
          <p:spPr>
            <a:xfrm>
              <a:off x="6232014" y="4578950"/>
              <a:ext cx="18578" cy="16196"/>
            </a:xfrm>
            <a:custGeom>
              <a:avLst/>
              <a:gdLst>
                <a:gd name="connsiteX0" fmla="*/ 10819 w 18578"/>
                <a:gd name="connsiteY0" fmla="*/ 725 h 16196"/>
                <a:gd name="connsiteX1" fmla="*/ 18344 w 18578"/>
                <a:gd name="connsiteY1" fmla="*/ 8622 h 16196"/>
                <a:gd name="connsiteX2" fmla="*/ 10447 w 18578"/>
                <a:gd name="connsiteY2" fmla="*/ 16156 h 16196"/>
                <a:gd name="connsiteX3" fmla="*/ 7295 w 18578"/>
                <a:gd name="connsiteY3" fmla="*/ 15394 h 16196"/>
                <a:gd name="connsiteX4" fmla="*/ -230 w 18578"/>
                <a:gd name="connsiteY4" fmla="*/ 7498 h 16196"/>
                <a:gd name="connsiteX5" fmla="*/ 7666 w 18578"/>
                <a:gd name="connsiteY5" fmla="*/ -37 h 16196"/>
                <a:gd name="connsiteX6" fmla="*/ 10819 w 18578"/>
                <a:gd name="connsiteY6" fmla="*/ 725 h 1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78" h="16196">
                  <a:moveTo>
                    <a:pt x="10819" y="725"/>
                  </a:moveTo>
                  <a:cubicBezTo>
                    <a:pt x="15077" y="830"/>
                    <a:pt x="18448" y="4364"/>
                    <a:pt x="18344" y="8622"/>
                  </a:cubicBezTo>
                  <a:cubicBezTo>
                    <a:pt x="18248" y="12879"/>
                    <a:pt x="14705" y="16251"/>
                    <a:pt x="10447" y="16156"/>
                  </a:cubicBezTo>
                  <a:cubicBezTo>
                    <a:pt x="9352" y="16127"/>
                    <a:pt x="8276" y="15870"/>
                    <a:pt x="7295" y="15394"/>
                  </a:cubicBezTo>
                  <a:cubicBezTo>
                    <a:pt x="3037" y="15289"/>
                    <a:pt x="-335" y="11755"/>
                    <a:pt x="-230" y="7498"/>
                  </a:cubicBezTo>
                  <a:cubicBezTo>
                    <a:pt x="-135" y="3240"/>
                    <a:pt x="3409" y="-132"/>
                    <a:pt x="7666" y="-37"/>
                  </a:cubicBezTo>
                  <a:cubicBezTo>
                    <a:pt x="8761" y="-8"/>
                    <a:pt x="9838" y="249"/>
                    <a:pt x="10819" y="725"/>
                  </a:cubicBezTo>
                  <a:close/>
                </a:path>
              </a:pathLst>
            </a:custGeom>
            <a:solidFill>
              <a:srgbClr val="F15A29"/>
            </a:solidFill>
            <a:ln w="9525" cap="flat">
              <a:noFill/>
              <a:prstDash val="solid"/>
              <a:miter/>
            </a:ln>
          </p:spPr>
          <p:txBody>
            <a:bodyPr rtlCol="0" anchor="ctr"/>
            <a:lstStyle/>
            <a:p>
              <a:endParaRPr lang="en-IN"/>
            </a:p>
          </p:txBody>
        </p:sp>
        <p:sp>
          <p:nvSpPr>
            <p:cNvPr id="669" name="Freeform: Shape 668">
              <a:extLst>
                <a:ext uri="{FF2B5EF4-FFF2-40B4-BE49-F238E27FC236}">
                  <a16:creationId xmlns:a16="http://schemas.microsoft.com/office/drawing/2014/main" xmlns="" id="{FB793C6D-BDB9-E39F-9B78-39EF981814D4}"/>
                </a:ext>
              </a:extLst>
            </p:cNvPr>
            <p:cNvSpPr/>
            <p:nvPr/>
          </p:nvSpPr>
          <p:spPr>
            <a:xfrm>
              <a:off x="6213609" y="4594970"/>
              <a:ext cx="22103" cy="21608"/>
            </a:xfrm>
            <a:custGeom>
              <a:avLst/>
              <a:gdLst>
                <a:gd name="connsiteX0" fmla="*/ 16079 w 22103"/>
                <a:gd name="connsiteY0" fmla="*/ 803 h 21608"/>
                <a:gd name="connsiteX1" fmla="*/ 20537 w 22103"/>
                <a:gd name="connsiteY1" fmla="*/ 15777 h 21608"/>
                <a:gd name="connsiteX2" fmla="*/ 5564 w 22103"/>
                <a:gd name="connsiteY2" fmla="*/ 20234 h 21608"/>
                <a:gd name="connsiteX3" fmla="*/ 173 w 22103"/>
                <a:gd name="connsiteY3" fmla="*/ 7566 h 21608"/>
                <a:gd name="connsiteX4" fmla="*/ 16079 w 22103"/>
                <a:gd name="connsiteY4" fmla="*/ 803 h 21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03" h="21608">
                  <a:moveTo>
                    <a:pt x="16079" y="803"/>
                  </a:moveTo>
                  <a:cubicBezTo>
                    <a:pt x="21442" y="3708"/>
                    <a:pt x="23442" y="10414"/>
                    <a:pt x="20537" y="15777"/>
                  </a:cubicBezTo>
                  <a:cubicBezTo>
                    <a:pt x="17632" y="21149"/>
                    <a:pt x="10926" y="23139"/>
                    <a:pt x="5564" y="20234"/>
                  </a:cubicBezTo>
                  <a:cubicBezTo>
                    <a:pt x="1030" y="17786"/>
                    <a:pt x="-1209" y="12528"/>
                    <a:pt x="173" y="7566"/>
                  </a:cubicBezTo>
                  <a:cubicBezTo>
                    <a:pt x="2763" y="1375"/>
                    <a:pt x="9821" y="-1626"/>
                    <a:pt x="16079" y="803"/>
                  </a:cubicBezTo>
                  <a:close/>
                </a:path>
              </a:pathLst>
            </a:custGeom>
            <a:solidFill>
              <a:srgbClr val="F15A29"/>
            </a:solidFill>
            <a:ln w="9525" cap="flat">
              <a:noFill/>
              <a:prstDash val="solid"/>
              <a:miter/>
            </a:ln>
          </p:spPr>
          <p:txBody>
            <a:bodyPr rtlCol="0" anchor="ctr"/>
            <a:lstStyle/>
            <a:p>
              <a:endParaRPr lang="en-IN"/>
            </a:p>
          </p:txBody>
        </p:sp>
        <p:sp>
          <p:nvSpPr>
            <p:cNvPr id="670" name="Freeform: Shape 669">
              <a:extLst>
                <a:ext uri="{FF2B5EF4-FFF2-40B4-BE49-F238E27FC236}">
                  <a16:creationId xmlns:a16="http://schemas.microsoft.com/office/drawing/2014/main" xmlns="" id="{41F83B59-1F13-7BFC-6F92-E9E7CA51F966}"/>
                </a:ext>
              </a:extLst>
            </p:cNvPr>
            <p:cNvSpPr/>
            <p:nvPr/>
          </p:nvSpPr>
          <p:spPr>
            <a:xfrm>
              <a:off x="6213642" y="4618875"/>
              <a:ext cx="14563" cy="12531"/>
            </a:xfrm>
            <a:custGeom>
              <a:avLst/>
              <a:gdLst>
                <a:gd name="connsiteX0" fmla="*/ 8903 w 14563"/>
                <a:gd name="connsiteY0" fmla="*/ 520 h 12531"/>
                <a:gd name="connsiteX1" fmla="*/ 14304 w 14563"/>
                <a:gd name="connsiteY1" fmla="*/ 7063 h 12531"/>
                <a:gd name="connsiteX2" fmla="*/ 7750 w 14563"/>
                <a:gd name="connsiteY2" fmla="*/ 12464 h 12531"/>
                <a:gd name="connsiteX3" fmla="*/ 5284 w 14563"/>
                <a:gd name="connsiteY3" fmla="*/ 11664 h 12531"/>
                <a:gd name="connsiteX4" fmla="*/ -146 w 14563"/>
                <a:gd name="connsiteY4" fmla="*/ 3853 h 12531"/>
                <a:gd name="connsiteX5" fmla="*/ 8903 w 14563"/>
                <a:gd name="connsiteY5" fmla="*/ 520 h 1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 h="12531">
                  <a:moveTo>
                    <a:pt x="8903" y="520"/>
                  </a:moveTo>
                  <a:cubicBezTo>
                    <a:pt x="12199" y="834"/>
                    <a:pt x="14618" y="3768"/>
                    <a:pt x="14304" y="7063"/>
                  </a:cubicBezTo>
                  <a:cubicBezTo>
                    <a:pt x="13980" y="10369"/>
                    <a:pt x="11056" y="12788"/>
                    <a:pt x="7750" y="12464"/>
                  </a:cubicBezTo>
                  <a:cubicBezTo>
                    <a:pt x="6884" y="12379"/>
                    <a:pt x="6036" y="12112"/>
                    <a:pt x="5284" y="11664"/>
                  </a:cubicBezTo>
                  <a:cubicBezTo>
                    <a:pt x="1664" y="10940"/>
                    <a:pt x="-727" y="7492"/>
                    <a:pt x="-146" y="3853"/>
                  </a:cubicBezTo>
                  <a:cubicBezTo>
                    <a:pt x="1521" y="529"/>
                    <a:pt x="5484" y="-928"/>
                    <a:pt x="8903" y="520"/>
                  </a:cubicBezTo>
                  <a:close/>
                </a:path>
              </a:pathLst>
            </a:custGeom>
            <a:solidFill>
              <a:srgbClr val="F15A29"/>
            </a:solidFill>
            <a:ln w="9525" cap="flat">
              <a:noFill/>
              <a:prstDash val="solid"/>
              <a:miter/>
            </a:ln>
          </p:spPr>
          <p:txBody>
            <a:bodyPr rtlCol="0" anchor="ctr"/>
            <a:lstStyle/>
            <a:p>
              <a:endParaRPr lang="en-IN"/>
            </a:p>
          </p:txBody>
        </p:sp>
        <p:sp>
          <p:nvSpPr>
            <p:cNvPr id="671" name="Freeform: Shape 670">
              <a:extLst>
                <a:ext uri="{FF2B5EF4-FFF2-40B4-BE49-F238E27FC236}">
                  <a16:creationId xmlns:a16="http://schemas.microsoft.com/office/drawing/2014/main" xmlns="" id="{ADF07401-CDF7-D616-3544-7B54A7BE1841}"/>
                </a:ext>
              </a:extLst>
            </p:cNvPr>
            <p:cNvSpPr/>
            <p:nvPr/>
          </p:nvSpPr>
          <p:spPr>
            <a:xfrm>
              <a:off x="6216469" y="4636907"/>
              <a:ext cx="11470" cy="9720"/>
            </a:xfrm>
            <a:custGeom>
              <a:avLst/>
              <a:gdLst>
                <a:gd name="connsiteX0" fmla="*/ 7124 w 11470"/>
                <a:gd name="connsiteY0" fmla="*/ 491 h 9720"/>
                <a:gd name="connsiteX1" fmla="*/ 11124 w 11470"/>
                <a:gd name="connsiteY1" fmla="*/ 6777 h 9720"/>
                <a:gd name="connsiteX2" fmla="*/ 4076 w 11470"/>
                <a:gd name="connsiteY2" fmla="*/ 9158 h 9720"/>
                <a:gd name="connsiteX3" fmla="*/ -20 w 11470"/>
                <a:gd name="connsiteY3" fmla="*/ 2872 h 9720"/>
                <a:gd name="connsiteX4" fmla="*/ 7124 w 11470"/>
                <a:gd name="connsiteY4" fmla="*/ 491 h 9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0" h="9720">
                  <a:moveTo>
                    <a:pt x="7124" y="491"/>
                  </a:moveTo>
                  <a:cubicBezTo>
                    <a:pt x="9943" y="1157"/>
                    <a:pt x="11715" y="3939"/>
                    <a:pt x="11124" y="6777"/>
                  </a:cubicBezTo>
                  <a:cubicBezTo>
                    <a:pt x="9810" y="9349"/>
                    <a:pt x="6686" y="10406"/>
                    <a:pt x="4076" y="9158"/>
                  </a:cubicBezTo>
                  <a:cubicBezTo>
                    <a:pt x="933" y="8015"/>
                    <a:pt x="-877" y="5253"/>
                    <a:pt x="-20" y="2872"/>
                  </a:cubicBezTo>
                  <a:cubicBezTo>
                    <a:pt x="1333" y="291"/>
                    <a:pt x="4485" y="-767"/>
                    <a:pt x="7124" y="491"/>
                  </a:cubicBezTo>
                  <a:close/>
                </a:path>
              </a:pathLst>
            </a:custGeom>
            <a:solidFill>
              <a:srgbClr val="F15A29"/>
            </a:solidFill>
            <a:ln w="9525" cap="flat">
              <a:noFill/>
              <a:prstDash val="solid"/>
              <a:miter/>
            </a:ln>
          </p:spPr>
          <p:txBody>
            <a:bodyPr rtlCol="0" anchor="ctr"/>
            <a:lstStyle/>
            <a:p>
              <a:endParaRPr lang="en-IN"/>
            </a:p>
          </p:txBody>
        </p:sp>
        <p:sp>
          <p:nvSpPr>
            <p:cNvPr id="672" name="Freeform: Shape 671">
              <a:extLst>
                <a:ext uri="{FF2B5EF4-FFF2-40B4-BE49-F238E27FC236}">
                  <a16:creationId xmlns:a16="http://schemas.microsoft.com/office/drawing/2014/main" xmlns="" id="{2BD9BB70-3166-C83A-BB93-B8D3889863FB}"/>
                </a:ext>
              </a:extLst>
            </p:cNvPr>
            <p:cNvSpPr/>
            <p:nvPr/>
          </p:nvSpPr>
          <p:spPr>
            <a:xfrm>
              <a:off x="6229204" y="4651711"/>
              <a:ext cx="9202" cy="8279"/>
            </a:xfrm>
            <a:custGeom>
              <a:avLst/>
              <a:gdLst>
                <a:gd name="connsiteX0" fmla="*/ 5437 w 9202"/>
                <a:gd name="connsiteY0" fmla="*/ 449 h 8279"/>
                <a:gd name="connsiteX1" fmla="*/ 8952 w 9202"/>
                <a:gd name="connsiteY1" fmla="*/ 4707 h 8279"/>
                <a:gd name="connsiteX2" fmla="*/ 4685 w 9202"/>
                <a:gd name="connsiteY2" fmla="*/ 8222 h 8279"/>
                <a:gd name="connsiteX3" fmla="*/ 2770 w 9202"/>
                <a:gd name="connsiteY3" fmla="*/ 7498 h 8279"/>
                <a:gd name="connsiteX4" fmla="*/ -145 w 9202"/>
                <a:gd name="connsiteY4" fmla="*/ 2964 h 8279"/>
                <a:gd name="connsiteX5" fmla="*/ 4380 w 9202"/>
                <a:gd name="connsiteY5" fmla="*/ 49 h 8279"/>
                <a:gd name="connsiteX6" fmla="*/ 5437 w 9202"/>
                <a:gd name="connsiteY6" fmla="*/ 449 h 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02" h="8279">
                  <a:moveTo>
                    <a:pt x="5437" y="449"/>
                  </a:moveTo>
                  <a:cubicBezTo>
                    <a:pt x="7580" y="659"/>
                    <a:pt x="9161" y="2564"/>
                    <a:pt x="8952" y="4707"/>
                  </a:cubicBezTo>
                  <a:cubicBezTo>
                    <a:pt x="8742" y="6860"/>
                    <a:pt x="6837" y="8431"/>
                    <a:pt x="4685" y="8222"/>
                  </a:cubicBezTo>
                  <a:cubicBezTo>
                    <a:pt x="3999" y="8155"/>
                    <a:pt x="3332" y="7908"/>
                    <a:pt x="2770" y="7498"/>
                  </a:cubicBezTo>
                  <a:cubicBezTo>
                    <a:pt x="713" y="7050"/>
                    <a:pt x="-592" y="5021"/>
                    <a:pt x="-145" y="2964"/>
                  </a:cubicBezTo>
                  <a:cubicBezTo>
                    <a:pt x="294" y="907"/>
                    <a:pt x="2322" y="-398"/>
                    <a:pt x="4380" y="49"/>
                  </a:cubicBezTo>
                  <a:cubicBezTo>
                    <a:pt x="4751" y="125"/>
                    <a:pt x="5104" y="269"/>
                    <a:pt x="5437" y="449"/>
                  </a:cubicBezTo>
                  <a:close/>
                </a:path>
              </a:pathLst>
            </a:custGeom>
            <a:solidFill>
              <a:srgbClr val="F15A29"/>
            </a:solidFill>
            <a:ln w="9525" cap="flat">
              <a:noFill/>
              <a:prstDash val="solid"/>
              <a:miter/>
            </a:ln>
          </p:spPr>
          <p:txBody>
            <a:bodyPr rtlCol="0" anchor="ctr"/>
            <a:lstStyle/>
            <a:p>
              <a:endParaRPr lang="en-IN"/>
            </a:p>
          </p:txBody>
        </p:sp>
        <p:sp>
          <p:nvSpPr>
            <p:cNvPr id="673" name="Freeform: Shape 672">
              <a:extLst>
                <a:ext uri="{FF2B5EF4-FFF2-40B4-BE49-F238E27FC236}">
                  <a16:creationId xmlns:a16="http://schemas.microsoft.com/office/drawing/2014/main" xmlns="" id="{D2A455EA-532D-3273-DBCE-9A1CC9B27738}"/>
                </a:ext>
              </a:extLst>
            </p:cNvPr>
            <p:cNvSpPr/>
            <p:nvPr/>
          </p:nvSpPr>
          <p:spPr>
            <a:xfrm>
              <a:off x="6232643" y="4638405"/>
              <a:ext cx="11813" cy="9848"/>
            </a:xfrm>
            <a:custGeom>
              <a:avLst/>
              <a:gdLst>
                <a:gd name="connsiteX0" fmla="*/ 10857 w 11813"/>
                <a:gd name="connsiteY0" fmla="*/ 2993 h 9848"/>
                <a:gd name="connsiteX1" fmla="*/ 9676 w 11813"/>
                <a:gd name="connsiteY1" fmla="*/ 8936 h 9848"/>
                <a:gd name="connsiteX2" fmla="*/ 8571 w 11813"/>
                <a:gd name="connsiteY2" fmla="*/ 9470 h 9848"/>
                <a:gd name="connsiteX3" fmla="*/ 570 w 11813"/>
                <a:gd name="connsiteY3" fmla="*/ 6707 h 9848"/>
                <a:gd name="connsiteX4" fmla="*/ 1427 w 11813"/>
                <a:gd name="connsiteY4" fmla="*/ 983 h 9848"/>
                <a:gd name="connsiteX5" fmla="*/ 2761 w 11813"/>
                <a:gd name="connsiteY5" fmla="*/ 326 h 9848"/>
                <a:gd name="connsiteX6" fmla="*/ 10857 w 11813"/>
                <a:gd name="connsiteY6" fmla="*/ 2993 h 9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3" h="9848">
                  <a:moveTo>
                    <a:pt x="10857" y="2993"/>
                  </a:moveTo>
                  <a:cubicBezTo>
                    <a:pt x="12171" y="4964"/>
                    <a:pt x="11648" y="7622"/>
                    <a:pt x="9676" y="8936"/>
                  </a:cubicBezTo>
                  <a:cubicBezTo>
                    <a:pt x="9342" y="9165"/>
                    <a:pt x="8961" y="9346"/>
                    <a:pt x="8571" y="9470"/>
                  </a:cubicBezTo>
                  <a:cubicBezTo>
                    <a:pt x="5590" y="10431"/>
                    <a:pt x="2323" y="9308"/>
                    <a:pt x="570" y="6707"/>
                  </a:cubicBezTo>
                  <a:cubicBezTo>
                    <a:pt x="-773" y="4888"/>
                    <a:pt x="-392" y="2326"/>
                    <a:pt x="1427" y="983"/>
                  </a:cubicBezTo>
                  <a:cubicBezTo>
                    <a:pt x="1827" y="678"/>
                    <a:pt x="2275" y="459"/>
                    <a:pt x="2761" y="326"/>
                  </a:cubicBezTo>
                  <a:cubicBezTo>
                    <a:pt x="5751" y="-665"/>
                    <a:pt x="9038" y="411"/>
                    <a:pt x="10857" y="2993"/>
                  </a:cubicBezTo>
                  <a:close/>
                </a:path>
              </a:pathLst>
            </a:custGeom>
            <a:solidFill>
              <a:srgbClr val="F15A29"/>
            </a:solidFill>
            <a:ln w="9525" cap="flat">
              <a:noFill/>
              <a:prstDash val="solid"/>
              <a:miter/>
            </a:ln>
          </p:spPr>
          <p:txBody>
            <a:bodyPr rtlCol="0" anchor="ctr"/>
            <a:lstStyle/>
            <a:p>
              <a:endParaRPr lang="en-IN"/>
            </a:p>
          </p:txBody>
        </p:sp>
        <p:sp>
          <p:nvSpPr>
            <p:cNvPr id="674" name="Freeform: Shape 673">
              <a:extLst>
                <a:ext uri="{FF2B5EF4-FFF2-40B4-BE49-F238E27FC236}">
                  <a16:creationId xmlns:a16="http://schemas.microsoft.com/office/drawing/2014/main" xmlns="" id="{C025EC39-9289-4836-17B9-7F447FD11D39}"/>
                </a:ext>
              </a:extLst>
            </p:cNvPr>
            <p:cNvSpPr/>
            <p:nvPr/>
          </p:nvSpPr>
          <p:spPr>
            <a:xfrm>
              <a:off x="6249220" y="4607317"/>
              <a:ext cx="12385" cy="12160"/>
            </a:xfrm>
            <a:custGeom>
              <a:avLst/>
              <a:gdLst>
                <a:gd name="connsiteX0" fmla="*/ 8662 w 12385"/>
                <a:gd name="connsiteY0" fmla="*/ 362 h 12160"/>
                <a:gd name="connsiteX1" fmla="*/ 11529 w 12385"/>
                <a:gd name="connsiteY1" fmla="*/ 8639 h 12160"/>
                <a:gd name="connsiteX2" fmla="*/ 3252 w 12385"/>
                <a:gd name="connsiteY2" fmla="*/ 11497 h 12160"/>
                <a:gd name="connsiteX3" fmla="*/ -6 w 12385"/>
                <a:gd name="connsiteY3" fmla="*/ 4267 h 12160"/>
                <a:gd name="connsiteX4" fmla="*/ 8662 w 12385"/>
                <a:gd name="connsiteY4" fmla="*/ 362 h 12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5" h="12160">
                  <a:moveTo>
                    <a:pt x="8662" y="362"/>
                  </a:moveTo>
                  <a:cubicBezTo>
                    <a:pt x="11739" y="1857"/>
                    <a:pt x="13024" y="5563"/>
                    <a:pt x="11529" y="8639"/>
                  </a:cubicBezTo>
                  <a:cubicBezTo>
                    <a:pt x="10034" y="11716"/>
                    <a:pt x="6329" y="12992"/>
                    <a:pt x="3252" y="11497"/>
                  </a:cubicBezTo>
                  <a:cubicBezTo>
                    <a:pt x="566" y="10192"/>
                    <a:pt x="-806" y="7153"/>
                    <a:pt x="-6" y="4267"/>
                  </a:cubicBezTo>
                  <a:cubicBezTo>
                    <a:pt x="1366" y="848"/>
                    <a:pt x="5195" y="-876"/>
                    <a:pt x="8662" y="362"/>
                  </a:cubicBezTo>
                  <a:close/>
                </a:path>
              </a:pathLst>
            </a:custGeom>
            <a:solidFill>
              <a:srgbClr val="F15A29"/>
            </a:solidFill>
            <a:ln w="9525" cap="flat">
              <a:noFill/>
              <a:prstDash val="solid"/>
              <a:miter/>
            </a:ln>
          </p:spPr>
          <p:txBody>
            <a:bodyPr rtlCol="0" anchor="ctr"/>
            <a:lstStyle/>
            <a:p>
              <a:endParaRPr lang="en-IN"/>
            </a:p>
          </p:txBody>
        </p:sp>
        <p:sp>
          <p:nvSpPr>
            <p:cNvPr id="675" name="Freeform: Shape 674">
              <a:extLst>
                <a:ext uri="{FF2B5EF4-FFF2-40B4-BE49-F238E27FC236}">
                  <a16:creationId xmlns:a16="http://schemas.microsoft.com/office/drawing/2014/main" xmlns="" id="{A3EC2D3B-3CB2-CABE-991C-EFA07D8917F8}"/>
                </a:ext>
              </a:extLst>
            </p:cNvPr>
            <p:cNvSpPr/>
            <p:nvPr/>
          </p:nvSpPr>
          <p:spPr>
            <a:xfrm>
              <a:off x="6238604" y="4621614"/>
              <a:ext cx="22959" cy="19727"/>
            </a:xfrm>
            <a:custGeom>
              <a:avLst/>
              <a:gdLst>
                <a:gd name="connsiteX0" fmla="*/ 13087 w 22959"/>
                <a:gd name="connsiteY0" fmla="*/ 638 h 19727"/>
                <a:gd name="connsiteX1" fmla="*/ 22727 w 22959"/>
                <a:gd name="connsiteY1" fmla="*/ 10049 h 19727"/>
                <a:gd name="connsiteX2" fmla="*/ 13316 w 22959"/>
                <a:gd name="connsiteY2" fmla="*/ 19688 h 19727"/>
                <a:gd name="connsiteX3" fmla="*/ 7753 w 22959"/>
                <a:gd name="connsiteY3" fmla="*/ 17974 h 19727"/>
                <a:gd name="connsiteX4" fmla="*/ -57 w 22959"/>
                <a:gd name="connsiteY4" fmla="*/ 6068 h 19727"/>
                <a:gd name="connsiteX5" fmla="*/ 13087 w 22959"/>
                <a:gd name="connsiteY5" fmla="*/ 638 h 1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59" h="19727">
                  <a:moveTo>
                    <a:pt x="13087" y="638"/>
                  </a:moveTo>
                  <a:cubicBezTo>
                    <a:pt x="18345" y="572"/>
                    <a:pt x="22660" y="4782"/>
                    <a:pt x="22727" y="10049"/>
                  </a:cubicBezTo>
                  <a:cubicBezTo>
                    <a:pt x="22793" y="15307"/>
                    <a:pt x="18583" y="19622"/>
                    <a:pt x="13316" y="19688"/>
                  </a:cubicBezTo>
                  <a:cubicBezTo>
                    <a:pt x="11335" y="19707"/>
                    <a:pt x="9382" y="19117"/>
                    <a:pt x="7753" y="17974"/>
                  </a:cubicBezTo>
                  <a:cubicBezTo>
                    <a:pt x="2381" y="16736"/>
                    <a:pt x="-1067" y="11487"/>
                    <a:pt x="-57" y="6068"/>
                  </a:cubicBezTo>
                  <a:cubicBezTo>
                    <a:pt x="2200" y="1067"/>
                    <a:pt x="7963" y="-1305"/>
                    <a:pt x="13087" y="638"/>
                  </a:cubicBezTo>
                  <a:close/>
                </a:path>
              </a:pathLst>
            </a:custGeom>
            <a:solidFill>
              <a:srgbClr val="F15A29"/>
            </a:solidFill>
            <a:ln w="9525" cap="flat">
              <a:noFill/>
              <a:prstDash val="solid"/>
              <a:miter/>
            </a:ln>
          </p:spPr>
          <p:txBody>
            <a:bodyPr rtlCol="0" anchor="ctr"/>
            <a:lstStyle/>
            <a:p>
              <a:endParaRPr lang="en-IN"/>
            </a:p>
          </p:txBody>
        </p:sp>
        <p:sp>
          <p:nvSpPr>
            <p:cNvPr id="676" name="Freeform: Shape 675">
              <a:extLst>
                <a:ext uri="{FF2B5EF4-FFF2-40B4-BE49-F238E27FC236}">
                  <a16:creationId xmlns:a16="http://schemas.microsoft.com/office/drawing/2014/main" xmlns="" id="{9C2CED0B-84A3-D707-BDCC-641EA312E4FD}"/>
                </a:ext>
              </a:extLst>
            </p:cNvPr>
            <p:cNvSpPr/>
            <p:nvPr/>
          </p:nvSpPr>
          <p:spPr>
            <a:xfrm>
              <a:off x="6253009" y="4594909"/>
              <a:ext cx="9469" cy="8214"/>
            </a:xfrm>
            <a:custGeom>
              <a:avLst/>
              <a:gdLst>
                <a:gd name="connsiteX0" fmla="*/ 5445 w 9469"/>
                <a:gd name="connsiteY0" fmla="*/ 197 h 8214"/>
                <a:gd name="connsiteX1" fmla="*/ 9208 w 9469"/>
                <a:gd name="connsiteY1" fmla="*/ 4950 h 8214"/>
                <a:gd name="connsiteX2" fmla="*/ 9160 w 9469"/>
                <a:gd name="connsiteY2" fmla="*/ 5245 h 8214"/>
                <a:gd name="connsiteX3" fmla="*/ 3445 w 9469"/>
                <a:gd name="connsiteY3" fmla="*/ 7912 h 8214"/>
                <a:gd name="connsiteX4" fmla="*/ -174 w 9469"/>
                <a:gd name="connsiteY4" fmla="*/ 2883 h 8214"/>
                <a:gd name="connsiteX5" fmla="*/ -174 w 9469"/>
                <a:gd name="connsiteY5" fmla="*/ 2864 h 8214"/>
                <a:gd name="connsiteX6" fmla="*/ 5445 w 9469"/>
                <a:gd name="connsiteY6" fmla="*/ 197 h 8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69" h="8214">
                  <a:moveTo>
                    <a:pt x="5445" y="197"/>
                  </a:moveTo>
                  <a:cubicBezTo>
                    <a:pt x="7798" y="473"/>
                    <a:pt x="9484" y="2598"/>
                    <a:pt x="9208" y="4950"/>
                  </a:cubicBezTo>
                  <a:cubicBezTo>
                    <a:pt x="9189" y="5055"/>
                    <a:pt x="9179" y="5150"/>
                    <a:pt x="9160" y="5245"/>
                  </a:cubicBezTo>
                  <a:cubicBezTo>
                    <a:pt x="8312" y="7551"/>
                    <a:pt x="5760" y="8741"/>
                    <a:pt x="3445" y="7912"/>
                  </a:cubicBezTo>
                  <a:cubicBezTo>
                    <a:pt x="1054" y="7522"/>
                    <a:pt x="-565" y="5274"/>
                    <a:pt x="-174" y="2883"/>
                  </a:cubicBezTo>
                  <a:cubicBezTo>
                    <a:pt x="-174" y="2874"/>
                    <a:pt x="-174" y="2874"/>
                    <a:pt x="-174" y="2864"/>
                  </a:cubicBezTo>
                  <a:cubicBezTo>
                    <a:pt x="673" y="607"/>
                    <a:pt x="3159" y="-574"/>
                    <a:pt x="5445" y="197"/>
                  </a:cubicBezTo>
                  <a:close/>
                </a:path>
              </a:pathLst>
            </a:custGeom>
            <a:solidFill>
              <a:srgbClr val="F15A29"/>
            </a:solidFill>
            <a:ln w="9525" cap="flat">
              <a:noFill/>
              <a:prstDash val="solid"/>
              <a:miter/>
            </a:ln>
          </p:spPr>
          <p:txBody>
            <a:bodyPr rtlCol="0" anchor="ctr"/>
            <a:lstStyle/>
            <a:p>
              <a:endParaRPr lang="en-IN"/>
            </a:p>
          </p:txBody>
        </p:sp>
        <p:sp>
          <p:nvSpPr>
            <p:cNvPr id="677" name="Freeform: Shape 676">
              <a:extLst>
                <a:ext uri="{FF2B5EF4-FFF2-40B4-BE49-F238E27FC236}">
                  <a16:creationId xmlns:a16="http://schemas.microsoft.com/office/drawing/2014/main" xmlns="" id="{D99C1198-748A-E242-8E07-742DC1DBFDCD}"/>
                </a:ext>
              </a:extLst>
            </p:cNvPr>
            <p:cNvSpPr/>
            <p:nvPr/>
          </p:nvSpPr>
          <p:spPr>
            <a:xfrm>
              <a:off x="6270352" y="4602392"/>
              <a:ext cx="8387" cy="7413"/>
            </a:xfrm>
            <a:custGeom>
              <a:avLst/>
              <a:gdLst>
                <a:gd name="connsiteX0" fmla="*/ 4866 w 8387"/>
                <a:gd name="connsiteY0" fmla="*/ 144 h 7413"/>
                <a:gd name="connsiteX1" fmla="*/ 8105 w 8387"/>
                <a:gd name="connsiteY1" fmla="*/ 4716 h 7413"/>
                <a:gd name="connsiteX2" fmla="*/ 3057 w 8387"/>
                <a:gd name="connsiteY2" fmla="*/ 7192 h 7413"/>
                <a:gd name="connsiteX3" fmla="*/ -182 w 8387"/>
                <a:gd name="connsiteY3" fmla="*/ 2620 h 7413"/>
                <a:gd name="connsiteX4" fmla="*/ 4866 w 8387"/>
                <a:gd name="connsiteY4" fmla="*/ 144 h 7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7413">
                  <a:moveTo>
                    <a:pt x="4866" y="144"/>
                  </a:moveTo>
                  <a:cubicBezTo>
                    <a:pt x="7009" y="534"/>
                    <a:pt x="8448" y="2563"/>
                    <a:pt x="8105" y="4716"/>
                  </a:cubicBezTo>
                  <a:cubicBezTo>
                    <a:pt x="7343" y="6745"/>
                    <a:pt x="5133" y="7831"/>
                    <a:pt x="3057" y="7192"/>
                  </a:cubicBezTo>
                  <a:cubicBezTo>
                    <a:pt x="914" y="6802"/>
                    <a:pt x="-525" y="4773"/>
                    <a:pt x="-182" y="2620"/>
                  </a:cubicBezTo>
                  <a:cubicBezTo>
                    <a:pt x="580" y="591"/>
                    <a:pt x="2790" y="-494"/>
                    <a:pt x="4866" y="144"/>
                  </a:cubicBezTo>
                  <a:close/>
                </a:path>
              </a:pathLst>
            </a:custGeom>
            <a:solidFill>
              <a:srgbClr val="F15A29"/>
            </a:solidFill>
            <a:ln w="9525" cap="flat">
              <a:noFill/>
              <a:prstDash val="solid"/>
              <a:miter/>
            </a:ln>
          </p:spPr>
          <p:txBody>
            <a:bodyPr rtlCol="0" anchor="ctr"/>
            <a:lstStyle/>
            <a:p>
              <a:endParaRPr lang="en-IN"/>
            </a:p>
          </p:txBody>
        </p:sp>
        <p:sp>
          <p:nvSpPr>
            <p:cNvPr id="678" name="Freeform: Shape 677">
              <a:extLst>
                <a:ext uri="{FF2B5EF4-FFF2-40B4-BE49-F238E27FC236}">
                  <a16:creationId xmlns:a16="http://schemas.microsoft.com/office/drawing/2014/main" xmlns="" id="{6ADD2DCA-7A02-D074-1601-DA63D87116A4}"/>
                </a:ext>
              </a:extLst>
            </p:cNvPr>
            <p:cNvSpPr/>
            <p:nvPr/>
          </p:nvSpPr>
          <p:spPr>
            <a:xfrm>
              <a:off x="6278304" y="4612544"/>
              <a:ext cx="12769" cy="11709"/>
            </a:xfrm>
            <a:custGeom>
              <a:avLst/>
              <a:gdLst>
                <a:gd name="connsiteX0" fmla="*/ 7487 w 12769"/>
                <a:gd name="connsiteY0" fmla="*/ 279 h 11709"/>
                <a:gd name="connsiteX1" fmla="*/ 12497 w 12769"/>
                <a:gd name="connsiteY1" fmla="*/ 6623 h 11709"/>
                <a:gd name="connsiteX2" fmla="*/ 6153 w 12769"/>
                <a:gd name="connsiteY2" fmla="*/ 11633 h 11709"/>
                <a:gd name="connsiteX3" fmla="*/ 4629 w 12769"/>
                <a:gd name="connsiteY3" fmla="*/ 11233 h 11709"/>
                <a:gd name="connsiteX4" fmla="*/ -133 w 12769"/>
                <a:gd name="connsiteY4" fmla="*/ 4089 h 11709"/>
                <a:gd name="connsiteX5" fmla="*/ 7439 w 12769"/>
                <a:gd name="connsiteY5" fmla="*/ 260 h 11709"/>
                <a:gd name="connsiteX6" fmla="*/ 7487 w 12769"/>
                <a:gd name="connsiteY6" fmla="*/ 279 h 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 h="11709">
                  <a:moveTo>
                    <a:pt x="7487" y="279"/>
                  </a:moveTo>
                  <a:cubicBezTo>
                    <a:pt x="10620" y="651"/>
                    <a:pt x="12868" y="3489"/>
                    <a:pt x="12497" y="6623"/>
                  </a:cubicBezTo>
                  <a:cubicBezTo>
                    <a:pt x="12135" y="9757"/>
                    <a:pt x="9296" y="11995"/>
                    <a:pt x="6153" y="11633"/>
                  </a:cubicBezTo>
                  <a:cubicBezTo>
                    <a:pt x="5629" y="11566"/>
                    <a:pt x="5115" y="11433"/>
                    <a:pt x="4629" y="11233"/>
                  </a:cubicBezTo>
                  <a:cubicBezTo>
                    <a:pt x="1381" y="10518"/>
                    <a:pt x="-724" y="7366"/>
                    <a:pt x="-133" y="4089"/>
                  </a:cubicBezTo>
                  <a:cubicBezTo>
                    <a:pt x="905" y="946"/>
                    <a:pt x="4296" y="-769"/>
                    <a:pt x="7439" y="260"/>
                  </a:cubicBezTo>
                  <a:cubicBezTo>
                    <a:pt x="7458" y="270"/>
                    <a:pt x="7467" y="270"/>
                    <a:pt x="7487" y="279"/>
                  </a:cubicBezTo>
                  <a:close/>
                </a:path>
              </a:pathLst>
            </a:custGeom>
            <a:solidFill>
              <a:srgbClr val="F15A29"/>
            </a:solidFill>
            <a:ln w="9525" cap="flat">
              <a:noFill/>
              <a:prstDash val="solid"/>
              <a:miter/>
            </a:ln>
          </p:spPr>
          <p:txBody>
            <a:bodyPr rtlCol="0" anchor="ctr"/>
            <a:lstStyle/>
            <a:p>
              <a:endParaRPr lang="en-IN"/>
            </a:p>
          </p:txBody>
        </p:sp>
        <p:sp>
          <p:nvSpPr>
            <p:cNvPr id="679" name="Freeform: Shape 678">
              <a:extLst>
                <a:ext uri="{FF2B5EF4-FFF2-40B4-BE49-F238E27FC236}">
                  <a16:creationId xmlns:a16="http://schemas.microsoft.com/office/drawing/2014/main" xmlns="" id="{EA4445E0-CE7D-DEFA-8349-F8A1E81CAB9E}"/>
                </a:ext>
              </a:extLst>
            </p:cNvPr>
            <p:cNvSpPr/>
            <p:nvPr/>
          </p:nvSpPr>
          <p:spPr>
            <a:xfrm>
              <a:off x="6270707" y="4628635"/>
              <a:ext cx="16055" cy="14758"/>
            </a:xfrm>
            <a:custGeom>
              <a:avLst/>
              <a:gdLst>
                <a:gd name="connsiteX0" fmla="*/ 9464 w 16055"/>
                <a:gd name="connsiteY0" fmla="*/ 475 h 14758"/>
                <a:gd name="connsiteX1" fmla="*/ 15779 w 16055"/>
                <a:gd name="connsiteY1" fmla="*/ 8362 h 14758"/>
                <a:gd name="connsiteX2" fmla="*/ 7892 w 16055"/>
                <a:gd name="connsiteY2" fmla="*/ 14677 h 14758"/>
                <a:gd name="connsiteX3" fmla="*/ 5368 w 16055"/>
                <a:gd name="connsiteY3" fmla="*/ 13906 h 14758"/>
                <a:gd name="connsiteX4" fmla="*/ -81 w 16055"/>
                <a:gd name="connsiteY4" fmla="*/ 5562 h 14758"/>
                <a:gd name="connsiteX5" fmla="*/ 8263 w 16055"/>
                <a:gd name="connsiteY5" fmla="*/ 113 h 14758"/>
                <a:gd name="connsiteX6" fmla="*/ 9464 w 16055"/>
                <a:gd name="connsiteY6" fmla="*/ 475 h 1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55" h="14758">
                  <a:moveTo>
                    <a:pt x="9464" y="475"/>
                  </a:moveTo>
                  <a:cubicBezTo>
                    <a:pt x="13388" y="904"/>
                    <a:pt x="16217" y="4438"/>
                    <a:pt x="15779" y="8362"/>
                  </a:cubicBezTo>
                  <a:cubicBezTo>
                    <a:pt x="15350" y="12277"/>
                    <a:pt x="11816" y="15105"/>
                    <a:pt x="7892" y="14677"/>
                  </a:cubicBezTo>
                  <a:cubicBezTo>
                    <a:pt x="7016" y="14582"/>
                    <a:pt x="6158" y="14315"/>
                    <a:pt x="5368" y="13906"/>
                  </a:cubicBezTo>
                  <a:cubicBezTo>
                    <a:pt x="1558" y="13105"/>
                    <a:pt x="-881" y="9372"/>
                    <a:pt x="-81" y="5562"/>
                  </a:cubicBezTo>
                  <a:cubicBezTo>
                    <a:pt x="720" y="1752"/>
                    <a:pt x="4453" y="-687"/>
                    <a:pt x="8263" y="113"/>
                  </a:cubicBezTo>
                  <a:cubicBezTo>
                    <a:pt x="8673" y="199"/>
                    <a:pt x="9073" y="313"/>
                    <a:pt x="9464" y="475"/>
                  </a:cubicBezTo>
                  <a:close/>
                </a:path>
              </a:pathLst>
            </a:custGeom>
            <a:solidFill>
              <a:srgbClr val="F15A29"/>
            </a:solidFill>
            <a:ln w="9525" cap="flat">
              <a:noFill/>
              <a:prstDash val="solid"/>
              <a:miter/>
            </a:ln>
          </p:spPr>
          <p:txBody>
            <a:bodyPr rtlCol="0" anchor="ctr"/>
            <a:lstStyle/>
            <a:p>
              <a:endParaRPr lang="en-IN"/>
            </a:p>
          </p:txBody>
        </p:sp>
        <p:sp>
          <p:nvSpPr>
            <p:cNvPr id="680" name="Freeform: Shape 679">
              <a:extLst>
                <a:ext uri="{FF2B5EF4-FFF2-40B4-BE49-F238E27FC236}">
                  <a16:creationId xmlns:a16="http://schemas.microsoft.com/office/drawing/2014/main" xmlns="" id="{58828946-AD2F-79DF-40DD-AFD86298A7E3}"/>
                </a:ext>
              </a:extLst>
            </p:cNvPr>
            <p:cNvSpPr/>
            <p:nvPr/>
          </p:nvSpPr>
          <p:spPr>
            <a:xfrm>
              <a:off x="6247355" y="4645753"/>
              <a:ext cx="13337" cy="13040"/>
            </a:xfrm>
            <a:custGeom>
              <a:avLst/>
              <a:gdLst>
                <a:gd name="connsiteX0" fmla="*/ 9670 w 13337"/>
                <a:gd name="connsiteY0" fmla="*/ 502 h 13040"/>
                <a:gd name="connsiteX1" fmla="*/ 12271 w 13337"/>
                <a:gd name="connsiteY1" fmla="*/ 9570 h 13040"/>
                <a:gd name="connsiteX2" fmla="*/ 3203 w 13337"/>
                <a:gd name="connsiteY2" fmla="*/ 12161 h 13040"/>
                <a:gd name="connsiteX3" fmla="*/ 145 w 13337"/>
                <a:gd name="connsiteY3" fmla="*/ 4122 h 13040"/>
                <a:gd name="connsiteX4" fmla="*/ 9670 w 13337"/>
                <a:gd name="connsiteY4" fmla="*/ 502 h 13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040">
                  <a:moveTo>
                    <a:pt x="9670" y="502"/>
                  </a:moveTo>
                  <a:cubicBezTo>
                    <a:pt x="12890" y="2293"/>
                    <a:pt x="14052" y="6351"/>
                    <a:pt x="12271" y="9570"/>
                  </a:cubicBezTo>
                  <a:cubicBezTo>
                    <a:pt x="10480" y="12789"/>
                    <a:pt x="6422" y="13952"/>
                    <a:pt x="3203" y="12161"/>
                  </a:cubicBezTo>
                  <a:cubicBezTo>
                    <a:pt x="355" y="10589"/>
                    <a:pt x="-931" y="7189"/>
                    <a:pt x="145" y="4122"/>
                  </a:cubicBezTo>
                  <a:cubicBezTo>
                    <a:pt x="1898" y="626"/>
                    <a:pt x="6041" y="-955"/>
                    <a:pt x="9670" y="502"/>
                  </a:cubicBezTo>
                  <a:close/>
                </a:path>
              </a:pathLst>
            </a:custGeom>
            <a:solidFill>
              <a:srgbClr val="F15A29"/>
            </a:solidFill>
            <a:ln w="9525" cap="flat">
              <a:noFill/>
              <a:prstDash val="solid"/>
              <a:miter/>
            </a:ln>
          </p:spPr>
          <p:txBody>
            <a:bodyPr rtlCol="0" anchor="ctr"/>
            <a:lstStyle/>
            <a:p>
              <a:endParaRPr lang="en-IN"/>
            </a:p>
          </p:txBody>
        </p:sp>
        <p:sp>
          <p:nvSpPr>
            <p:cNvPr id="681" name="Freeform: Shape 680">
              <a:extLst>
                <a:ext uri="{FF2B5EF4-FFF2-40B4-BE49-F238E27FC236}">
                  <a16:creationId xmlns:a16="http://schemas.microsoft.com/office/drawing/2014/main" xmlns="" id="{B8085D4F-8651-572B-64DA-D0D7AA37B923}"/>
                </a:ext>
              </a:extLst>
            </p:cNvPr>
            <p:cNvSpPr/>
            <p:nvPr/>
          </p:nvSpPr>
          <p:spPr>
            <a:xfrm>
              <a:off x="6268489" y="4653397"/>
              <a:ext cx="5920" cy="5397"/>
            </a:xfrm>
            <a:custGeom>
              <a:avLst/>
              <a:gdLst>
                <a:gd name="connsiteX0" fmla="*/ 3585 w 5920"/>
                <a:gd name="connsiteY0" fmla="*/ 192 h 5397"/>
                <a:gd name="connsiteX1" fmla="*/ 5605 w 5920"/>
                <a:gd name="connsiteY1" fmla="*/ 3536 h 5397"/>
                <a:gd name="connsiteX2" fmla="*/ 5586 w 5920"/>
                <a:gd name="connsiteY2" fmla="*/ 3621 h 5397"/>
                <a:gd name="connsiteX3" fmla="*/ 1871 w 5920"/>
                <a:gd name="connsiteY3" fmla="*/ 5145 h 5397"/>
                <a:gd name="connsiteX4" fmla="*/ -129 w 5920"/>
                <a:gd name="connsiteY4" fmla="*/ 1640 h 5397"/>
                <a:gd name="connsiteX5" fmla="*/ -129 w 5920"/>
                <a:gd name="connsiteY5" fmla="*/ 1621 h 5397"/>
                <a:gd name="connsiteX6" fmla="*/ 3585 w 5920"/>
                <a:gd name="connsiteY6" fmla="*/ 192 h 5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20" h="5397">
                  <a:moveTo>
                    <a:pt x="3585" y="192"/>
                  </a:moveTo>
                  <a:cubicBezTo>
                    <a:pt x="5071" y="554"/>
                    <a:pt x="5976" y="2050"/>
                    <a:pt x="5605" y="3536"/>
                  </a:cubicBezTo>
                  <a:cubicBezTo>
                    <a:pt x="5605" y="3564"/>
                    <a:pt x="5595" y="3593"/>
                    <a:pt x="5586" y="3621"/>
                  </a:cubicBezTo>
                  <a:cubicBezTo>
                    <a:pt x="4976" y="5060"/>
                    <a:pt x="3319" y="5736"/>
                    <a:pt x="1871" y="5145"/>
                  </a:cubicBezTo>
                  <a:cubicBezTo>
                    <a:pt x="347" y="4726"/>
                    <a:pt x="-548" y="3155"/>
                    <a:pt x="-129" y="1640"/>
                  </a:cubicBezTo>
                  <a:cubicBezTo>
                    <a:pt x="-129" y="1631"/>
                    <a:pt x="-129" y="1631"/>
                    <a:pt x="-129" y="1621"/>
                  </a:cubicBezTo>
                  <a:cubicBezTo>
                    <a:pt x="519" y="221"/>
                    <a:pt x="2166" y="-417"/>
                    <a:pt x="3585" y="192"/>
                  </a:cubicBezTo>
                  <a:close/>
                </a:path>
              </a:pathLst>
            </a:custGeom>
            <a:solidFill>
              <a:srgbClr val="F15A29"/>
            </a:solidFill>
            <a:ln w="9525" cap="flat">
              <a:noFill/>
              <a:prstDash val="solid"/>
              <a:miter/>
            </a:ln>
          </p:spPr>
          <p:txBody>
            <a:bodyPr rtlCol="0" anchor="ctr"/>
            <a:lstStyle/>
            <a:p>
              <a:endParaRPr lang="en-IN"/>
            </a:p>
          </p:txBody>
        </p:sp>
        <p:sp>
          <p:nvSpPr>
            <p:cNvPr id="682" name="Freeform: Shape 681">
              <a:extLst>
                <a:ext uri="{FF2B5EF4-FFF2-40B4-BE49-F238E27FC236}">
                  <a16:creationId xmlns:a16="http://schemas.microsoft.com/office/drawing/2014/main" xmlns="" id="{A4C2DD95-6170-E0D4-86C8-44A6AED611C3}"/>
                </a:ext>
              </a:extLst>
            </p:cNvPr>
            <p:cNvSpPr/>
            <p:nvPr/>
          </p:nvSpPr>
          <p:spPr>
            <a:xfrm>
              <a:off x="6175058" y="4598867"/>
              <a:ext cx="12218" cy="9471"/>
            </a:xfrm>
            <a:custGeom>
              <a:avLst/>
              <a:gdLst>
                <a:gd name="connsiteX0" fmla="*/ 7100 w 12218"/>
                <a:gd name="connsiteY0" fmla="*/ 430 h 9471"/>
                <a:gd name="connsiteX1" fmla="*/ 11863 w 12218"/>
                <a:gd name="connsiteY1" fmla="*/ 6526 h 9471"/>
                <a:gd name="connsiteX2" fmla="*/ 4624 w 12218"/>
                <a:gd name="connsiteY2" fmla="*/ 9097 h 9471"/>
                <a:gd name="connsiteX3" fmla="*/ -139 w 12218"/>
                <a:gd name="connsiteY3" fmla="*/ 3001 h 9471"/>
                <a:gd name="connsiteX4" fmla="*/ 7100 w 12218"/>
                <a:gd name="connsiteY4" fmla="*/ 430 h 9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8" h="9471">
                  <a:moveTo>
                    <a:pt x="7100" y="430"/>
                  </a:moveTo>
                  <a:cubicBezTo>
                    <a:pt x="10434" y="1382"/>
                    <a:pt x="12530" y="4145"/>
                    <a:pt x="11863" y="6526"/>
                  </a:cubicBezTo>
                  <a:cubicBezTo>
                    <a:pt x="11196" y="8907"/>
                    <a:pt x="7863" y="10050"/>
                    <a:pt x="4624" y="9097"/>
                  </a:cubicBezTo>
                  <a:cubicBezTo>
                    <a:pt x="1385" y="8145"/>
                    <a:pt x="-710" y="5383"/>
                    <a:pt x="-139" y="3001"/>
                  </a:cubicBezTo>
                  <a:cubicBezTo>
                    <a:pt x="1223" y="372"/>
                    <a:pt x="4386" y="-751"/>
                    <a:pt x="7100" y="430"/>
                  </a:cubicBezTo>
                  <a:close/>
                </a:path>
              </a:pathLst>
            </a:custGeom>
            <a:solidFill>
              <a:srgbClr val="F15A29"/>
            </a:solidFill>
            <a:ln w="9525" cap="flat">
              <a:noFill/>
              <a:prstDash val="solid"/>
              <a:miter/>
            </a:ln>
          </p:spPr>
          <p:txBody>
            <a:bodyPr rtlCol="0" anchor="ctr"/>
            <a:lstStyle/>
            <a:p>
              <a:endParaRPr lang="en-IN"/>
            </a:p>
          </p:txBody>
        </p:sp>
        <p:sp>
          <p:nvSpPr>
            <p:cNvPr id="683" name="Freeform: Shape 682">
              <a:extLst>
                <a:ext uri="{FF2B5EF4-FFF2-40B4-BE49-F238E27FC236}">
                  <a16:creationId xmlns:a16="http://schemas.microsoft.com/office/drawing/2014/main" xmlns="" id="{1A07FDA9-4C88-98D8-CD15-54FD84C6DB5B}"/>
                </a:ext>
              </a:extLst>
            </p:cNvPr>
            <p:cNvSpPr/>
            <p:nvPr/>
          </p:nvSpPr>
          <p:spPr>
            <a:xfrm>
              <a:off x="6174181" y="4617121"/>
              <a:ext cx="14891" cy="11731"/>
            </a:xfrm>
            <a:custGeom>
              <a:avLst/>
              <a:gdLst>
                <a:gd name="connsiteX0" fmla="*/ 8930 w 14891"/>
                <a:gd name="connsiteY0" fmla="*/ 654 h 11731"/>
                <a:gd name="connsiteX1" fmla="*/ 14455 w 14891"/>
                <a:gd name="connsiteY1" fmla="*/ 8274 h 11731"/>
                <a:gd name="connsiteX2" fmla="*/ 5406 w 14891"/>
                <a:gd name="connsiteY2" fmla="*/ 10941 h 11731"/>
                <a:gd name="connsiteX3" fmla="*/ -23 w 14891"/>
                <a:gd name="connsiteY3" fmla="*/ 3417 h 11731"/>
                <a:gd name="connsiteX4" fmla="*/ 8930 w 14891"/>
                <a:gd name="connsiteY4" fmla="*/ 654 h 11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91" h="11731">
                  <a:moveTo>
                    <a:pt x="8930" y="654"/>
                  </a:moveTo>
                  <a:cubicBezTo>
                    <a:pt x="12931" y="1893"/>
                    <a:pt x="15407" y="5417"/>
                    <a:pt x="14455" y="8274"/>
                  </a:cubicBezTo>
                  <a:cubicBezTo>
                    <a:pt x="12626" y="11427"/>
                    <a:pt x="8654" y="12599"/>
                    <a:pt x="5406" y="10941"/>
                  </a:cubicBezTo>
                  <a:cubicBezTo>
                    <a:pt x="1406" y="9513"/>
                    <a:pt x="-976" y="6179"/>
                    <a:pt x="-23" y="3417"/>
                  </a:cubicBezTo>
                  <a:cubicBezTo>
                    <a:pt x="1768" y="283"/>
                    <a:pt x="5682" y="-927"/>
                    <a:pt x="8930" y="654"/>
                  </a:cubicBezTo>
                  <a:close/>
                </a:path>
              </a:pathLst>
            </a:custGeom>
            <a:solidFill>
              <a:srgbClr val="F15A29"/>
            </a:solidFill>
            <a:ln w="9525" cap="flat">
              <a:noFill/>
              <a:prstDash val="solid"/>
              <a:miter/>
            </a:ln>
          </p:spPr>
          <p:txBody>
            <a:bodyPr rtlCol="0" anchor="ctr"/>
            <a:lstStyle/>
            <a:p>
              <a:endParaRPr lang="en-IN"/>
            </a:p>
          </p:txBody>
        </p:sp>
        <p:sp>
          <p:nvSpPr>
            <p:cNvPr id="684" name="Freeform: Shape 683">
              <a:extLst>
                <a:ext uri="{FF2B5EF4-FFF2-40B4-BE49-F238E27FC236}">
                  <a16:creationId xmlns:a16="http://schemas.microsoft.com/office/drawing/2014/main" xmlns="" id="{EB82F90A-BA18-197C-80F7-641E921E3C82}"/>
                </a:ext>
              </a:extLst>
            </p:cNvPr>
            <p:cNvSpPr/>
            <p:nvPr/>
          </p:nvSpPr>
          <p:spPr>
            <a:xfrm>
              <a:off x="6298449" y="4646617"/>
              <a:ext cx="10417" cy="10111"/>
            </a:xfrm>
            <a:custGeom>
              <a:avLst/>
              <a:gdLst>
                <a:gd name="connsiteX0" fmla="*/ 6487 w 10417"/>
                <a:gd name="connsiteY0" fmla="*/ 305 h 10111"/>
                <a:gd name="connsiteX1" fmla="*/ 10021 w 10417"/>
                <a:gd name="connsiteY1" fmla="*/ 6354 h 10111"/>
                <a:gd name="connsiteX2" fmla="*/ 10011 w 10417"/>
                <a:gd name="connsiteY2" fmla="*/ 6402 h 10111"/>
                <a:gd name="connsiteX3" fmla="*/ 3439 w 10417"/>
                <a:gd name="connsiteY3" fmla="*/ 9830 h 10111"/>
                <a:gd name="connsiteX4" fmla="*/ 10 w 10417"/>
                <a:gd name="connsiteY4" fmla="*/ 3258 h 10111"/>
                <a:gd name="connsiteX5" fmla="*/ 6334 w 10417"/>
                <a:gd name="connsiteY5" fmla="*/ 248 h 10111"/>
                <a:gd name="connsiteX6" fmla="*/ 6487 w 10417"/>
                <a:gd name="connsiteY6" fmla="*/ 305 h 10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7" h="10111">
                  <a:moveTo>
                    <a:pt x="6487" y="305"/>
                  </a:moveTo>
                  <a:cubicBezTo>
                    <a:pt x="9135" y="1001"/>
                    <a:pt x="10716" y="3706"/>
                    <a:pt x="10021" y="6354"/>
                  </a:cubicBezTo>
                  <a:cubicBezTo>
                    <a:pt x="10021" y="6363"/>
                    <a:pt x="10011" y="6382"/>
                    <a:pt x="10011" y="6402"/>
                  </a:cubicBezTo>
                  <a:cubicBezTo>
                    <a:pt x="9144" y="9164"/>
                    <a:pt x="6201" y="10697"/>
                    <a:pt x="3439" y="9830"/>
                  </a:cubicBezTo>
                  <a:cubicBezTo>
                    <a:pt x="676" y="8964"/>
                    <a:pt x="-857" y="6020"/>
                    <a:pt x="10" y="3258"/>
                  </a:cubicBezTo>
                  <a:cubicBezTo>
                    <a:pt x="924" y="677"/>
                    <a:pt x="3753" y="-666"/>
                    <a:pt x="6334" y="248"/>
                  </a:cubicBezTo>
                  <a:cubicBezTo>
                    <a:pt x="6382" y="267"/>
                    <a:pt x="6439" y="286"/>
                    <a:pt x="6487" y="305"/>
                  </a:cubicBezTo>
                  <a:close/>
                </a:path>
              </a:pathLst>
            </a:custGeom>
            <a:solidFill>
              <a:srgbClr val="F15A29"/>
            </a:solidFill>
            <a:ln w="9525" cap="flat">
              <a:noFill/>
              <a:prstDash val="solid"/>
              <a:miter/>
            </a:ln>
          </p:spPr>
          <p:txBody>
            <a:bodyPr rtlCol="0" anchor="ctr"/>
            <a:lstStyle/>
            <a:p>
              <a:endParaRPr lang="en-IN"/>
            </a:p>
          </p:txBody>
        </p:sp>
        <p:sp>
          <p:nvSpPr>
            <p:cNvPr id="685" name="Freeform: Shape 684">
              <a:extLst>
                <a:ext uri="{FF2B5EF4-FFF2-40B4-BE49-F238E27FC236}">
                  <a16:creationId xmlns:a16="http://schemas.microsoft.com/office/drawing/2014/main" xmlns="" id="{AE3118BD-4BA4-D2BB-78AF-820E82E36341}"/>
                </a:ext>
              </a:extLst>
            </p:cNvPr>
            <p:cNvSpPr/>
            <p:nvPr/>
          </p:nvSpPr>
          <p:spPr>
            <a:xfrm>
              <a:off x="6279347" y="4643551"/>
              <a:ext cx="15201" cy="14119"/>
            </a:xfrm>
            <a:custGeom>
              <a:avLst/>
              <a:gdLst>
                <a:gd name="connsiteX0" fmla="*/ 9492 w 15201"/>
                <a:gd name="connsiteY0" fmla="*/ 514 h 14119"/>
                <a:gd name="connsiteX1" fmla="*/ 14750 w 15201"/>
                <a:gd name="connsiteY1" fmla="*/ 9296 h 14119"/>
                <a:gd name="connsiteX2" fmla="*/ 14731 w 15201"/>
                <a:gd name="connsiteY2" fmla="*/ 9372 h 14119"/>
                <a:gd name="connsiteX3" fmla="*/ 5739 w 15201"/>
                <a:gd name="connsiteY3" fmla="*/ 13677 h 14119"/>
                <a:gd name="connsiteX4" fmla="*/ 5206 w 15201"/>
                <a:gd name="connsiteY4" fmla="*/ 13467 h 14119"/>
                <a:gd name="connsiteX5" fmla="*/ -33 w 15201"/>
                <a:gd name="connsiteY5" fmla="*/ 4609 h 14119"/>
                <a:gd name="connsiteX6" fmla="*/ 9320 w 15201"/>
                <a:gd name="connsiteY6" fmla="*/ 447 h 14119"/>
                <a:gd name="connsiteX7" fmla="*/ 9492 w 15201"/>
                <a:gd name="connsiteY7" fmla="*/ 514 h 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01" h="14119">
                  <a:moveTo>
                    <a:pt x="9492" y="514"/>
                  </a:moveTo>
                  <a:cubicBezTo>
                    <a:pt x="13368" y="1485"/>
                    <a:pt x="15721" y="5419"/>
                    <a:pt x="14750" y="9296"/>
                  </a:cubicBezTo>
                  <a:cubicBezTo>
                    <a:pt x="14740" y="9324"/>
                    <a:pt x="14740" y="9343"/>
                    <a:pt x="14731" y="9372"/>
                  </a:cubicBezTo>
                  <a:cubicBezTo>
                    <a:pt x="13435" y="13048"/>
                    <a:pt x="9416" y="14972"/>
                    <a:pt x="5739" y="13677"/>
                  </a:cubicBezTo>
                  <a:cubicBezTo>
                    <a:pt x="5558" y="13620"/>
                    <a:pt x="5377" y="13544"/>
                    <a:pt x="5206" y="13467"/>
                  </a:cubicBezTo>
                  <a:cubicBezTo>
                    <a:pt x="1367" y="12401"/>
                    <a:pt x="-948" y="8486"/>
                    <a:pt x="-33" y="4609"/>
                  </a:cubicBezTo>
                  <a:cubicBezTo>
                    <a:pt x="1396" y="875"/>
                    <a:pt x="5587" y="-992"/>
                    <a:pt x="9320" y="447"/>
                  </a:cubicBezTo>
                  <a:cubicBezTo>
                    <a:pt x="9377" y="466"/>
                    <a:pt x="9435" y="494"/>
                    <a:pt x="9492" y="514"/>
                  </a:cubicBezTo>
                  <a:close/>
                </a:path>
              </a:pathLst>
            </a:custGeom>
            <a:solidFill>
              <a:srgbClr val="F15A29"/>
            </a:solidFill>
            <a:ln w="9525" cap="flat">
              <a:noFill/>
              <a:prstDash val="solid"/>
              <a:miter/>
            </a:ln>
          </p:spPr>
          <p:txBody>
            <a:bodyPr rtlCol="0" anchor="ctr"/>
            <a:lstStyle/>
            <a:p>
              <a:endParaRPr lang="en-IN"/>
            </a:p>
          </p:txBody>
        </p:sp>
        <p:sp>
          <p:nvSpPr>
            <p:cNvPr id="686" name="Freeform: Shape 685">
              <a:extLst>
                <a:ext uri="{FF2B5EF4-FFF2-40B4-BE49-F238E27FC236}">
                  <a16:creationId xmlns:a16="http://schemas.microsoft.com/office/drawing/2014/main" xmlns="" id="{3FD3FC01-1246-F4C8-61E3-3ECE484DC4CE}"/>
                </a:ext>
              </a:extLst>
            </p:cNvPr>
            <p:cNvSpPr/>
            <p:nvPr/>
          </p:nvSpPr>
          <p:spPr>
            <a:xfrm>
              <a:off x="6282520" y="4660106"/>
              <a:ext cx="9713" cy="9584"/>
            </a:xfrm>
            <a:custGeom>
              <a:avLst/>
              <a:gdLst>
                <a:gd name="connsiteX0" fmla="*/ 6795 w 9713"/>
                <a:gd name="connsiteY0" fmla="*/ 342 h 9584"/>
                <a:gd name="connsiteX1" fmla="*/ 8967 w 9713"/>
                <a:gd name="connsiteY1" fmla="*/ 6857 h 9584"/>
                <a:gd name="connsiteX2" fmla="*/ 2452 w 9713"/>
                <a:gd name="connsiteY2" fmla="*/ 9038 h 9584"/>
                <a:gd name="connsiteX3" fmla="*/ 32 w 9713"/>
                <a:gd name="connsiteY3" fmla="*/ 3104 h 9584"/>
                <a:gd name="connsiteX4" fmla="*/ 6795 w 9713"/>
                <a:gd name="connsiteY4" fmla="*/ 342 h 9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3" h="9584">
                  <a:moveTo>
                    <a:pt x="6795" y="342"/>
                  </a:moveTo>
                  <a:cubicBezTo>
                    <a:pt x="9196" y="1542"/>
                    <a:pt x="10167" y="4456"/>
                    <a:pt x="8967" y="6857"/>
                  </a:cubicBezTo>
                  <a:cubicBezTo>
                    <a:pt x="7776" y="9257"/>
                    <a:pt x="4852" y="10229"/>
                    <a:pt x="2452" y="9038"/>
                  </a:cubicBezTo>
                  <a:cubicBezTo>
                    <a:pt x="271" y="7943"/>
                    <a:pt x="-758" y="5409"/>
                    <a:pt x="32" y="3104"/>
                  </a:cubicBezTo>
                  <a:cubicBezTo>
                    <a:pt x="1166" y="504"/>
                    <a:pt x="4166" y="-716"/>
                    <a:pt x="6795" y="342"/>
                  </a:cubicBezTo>
                  <a:close/>
                </a:path>
              </a:pathLst>
            </a:custGeom>
            <a:solidFill>
              <a:srgbClr val="F15A29"/>
            </a:solidFill>
            <a:ln w="9525" cap="flat">
              <a:noFill/>
              <a:prstDash val="solid"/>
              <a:miter/>
            </a:ln>
          </p:spPr>
          <p:txBody>
            <a:bodyPr rtlCol="0" anchor="ctr"/>
            <a:lstStyle/>
            <a:p>
              <a:endParaRPr lang="en-IN"/>
            </a:p>
          </p:txBody>
        </p:sp>
        <p:sp>
          <p:nvSpPr>
            <p:cNvPr id="687" name="Freeform: Shape 686">
              <a:extLst>
                <a:ext uri="{FF2B5EF4-FFF2-40B4-BE49-F238E27FC236}">
                  <a16:creationId xmlns:a16="http://schemas.microsoft.com/office/drawing/2014/main" xmlns="" id="{2B0E99C1-A8AB-5845-D009-24652048406D}"/>
                </a:ext>
              </a:extLst>
            </p:cNvPr>
            <p:cNvSpPr/>
            <p:nvPr/>
          </p:nvSpPr>
          <p:spPr>
            <a:xfrm>
              <a:off x="6183151" y="4451031"/>
              <a:ext cx="423960" cy="179355"/>
            </a:xfrm>
            <a:custGeom>
              <a:avLst/>
              <a:gdLst>
                <a:gd name="connsiteX0" fmla="*/ 395820 w 423960"/>
                <a:gd name="connsiteY0" fmla="*/ 179317 h 179355"/>
                <a:gd name="connsiteX1" fmla="*/ 14820 w 423960"/>
                <a:gd name="connsiteY1" fmla="*/ 105117 h 179355"/>
                <a:gd name="connsiteX2" fmla="*/ 1389 w 423960"/>
                <a:gd name="connsiteY2" fmla="*/ 71399 h 179355"/>
                <a:gd name="connsiteX3" fmla="*/ -230 w 423960"/>
                <a:gd name="connsiteY3" fmla="*/ 57207 h 179355"/>
                <a:gd name="connsiteX4" fmla="*/ 1961 w 423960"/>
                <a:gd name="connsiteY4" fmla="*/ 40728 h 179355"/>
                <a:gd name="connsiteX5" fmla="*/ 25583 w 423960"/>
                <a:gd name="connsiteY5" fmla="*/ -39 h 179355"/>
                <a:gd name="connsiteX6" fmla="*/ 417537 w 423960"/>
                <a:gd name="connsiteY6" fmla="*/ 19011 h 179355"/>
                <a:gd name="connsiteX7" fmla="*/ 420299 w 423960"/>
                <a:gd name="connsiteY7" fmla="*/ 33204 h 179355"/>
                <a:gd name="connsiteX8" fmla="*/ 423728 w 423960"/>
                <a:gd name="connsiteY8" fmla="*/ 69208 h 179355"/>
                <a:gd name="connsiteX9" fmla="*/ 423728 w 423960"/>
                <a:gd name="connsiteY9" fmla="*/ 80543 h 179355"/>
                <a:gd name="connsiteX10" fmla="*/ 422775 w 423960"/>
                <a:gd name="connsiteY10" fmla="*/ 94735 h 179355"/>
                <a:gd name="connsiteX11" fmla="*/ 418299 w 423960"/>
                <a:gd name="connsiteY11" fmla="*/ 124072 h 179355"/>
                <a:gd name="connsiteX12" fmla="*/ 395820 w 423960"/>
                <a:gd name="connsiteY12" fmla="*/ 179317 h 179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3960" h="179355">
                  <a:moveTo>
                    <a:pt x="395820" y="179317"/>
                  </a:moveTo>
                  <a:lnTo>
                    <a:pt x="14820" y="105117"/>
                  </a:lnTo>
                  <a:cubicBezTo>
                    <a:pt x="8619" y="94640"/>
                    <a:pt x="4085" y="83267"/>
                    <a:pt x="1389" y="71399"/>
                  </a:cubicBezTo>
                  <a:cubicBezTo>
                    <a:pt x="265" y="66751"/>
                    <a:pt x="-277" y="61988"/>
                    <a:pt x="-230" y="57207"/>
                  </a:cubicBezTo>
                  <a:cubicBezTo>
                    <a:pt x="-182" y="51644"/>
                    <a:pt x="551" y="46110"/>
                    <a:pt x="1961" y="40728"/>
                  </a:cubicBezTo>
                  <a:cubicBezTo>
                    <a:pt x="5952" y="25231"/>
                    <a:pt x="14124" y="11134"/>
                    <a:pt x="25583" y="-39"/>
                  </a:cubicBezTo>
                  <a:lnTo>
                    <a:pt x="417537" y="19011"/>
                  </a:lnTo>
                  <a:cubicBezTo>
                    <a:pt x="417537" y="19011"/>
                    <a:pt x="418870" y="24345"/>
                    <a:pt x="420299" y="33204"/>
                  </a:cubicBezTo>
                  <a:cubicBezTo>
                    <a:pt x="422347" y="45100"/>
                    <a:pt x="423490" y="57140"/>
                    <a:pt x="423728" y="69208"/>
                  </a:cubicBezTo>
                  <a:cubicBezTo>
                    <a:pt x="423728" y="72828"/>
                    <a:pt x="423728" y="76447"/>
                    <a:pt x="423728" y="80543"/>
                  </a:cubicBezTo>
                  <a:cubicBezTo>
                    <a:pt x="423728" y="84639"/>
                    <a:pt x="423252" y="90068"/>
                    <a:pt x="422775" y="94735"/>
                  </a:cubicBezTo>
                  <a:cubicBezTo>
                    <a:pt x="421937" y="104603"/>
                    <a:pt x="420442" y="114404"/>
                    <a:pt x="418299" y="124072"/>
                  </a:cubicBezTo>
                  <a:cubicBezTo>
                    <a:pt x="414203" y="143694"/>
                    <a:pt x="406593" y="162410"/>
                    <a:pt x="395820" y="179317"/>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688" name="Freeform: Shape 687">
              <a:extLst>
                <a:ext uri="{FF2B5EF4-FFF2-40B4-BE49-F238E27FC236}">
                  <a16:creationId xmlns:a16="http://schemas.microsoft.com/office/drawing/2014/main" xmlns="" id="{F5A796CE-6D1A-455A-504C-4A24B19678AF}"/>
                </a:ext>
              </a:extLst>
            </p:cNvPr>
            <p:cNvSpPr/>
            <p:nvPr/>
          </p:nvSpPr>
          <p:spPr>
            <a:xfrm>
              <a:off x="6411086" y="4501798"/>
              <a:ext cx="119453" cy="72629"/>
            </a:xfrm>
            <a:custGeom>
              <a:avLst/>
              <a:gdLst>
                <a:gd name="connsiteX0" fmla="*/ -137 w 119453"/>
                <a:gd name="connsiteY0" fmla="*/ 28824 h 72629"/>
                <a:gd name="connsiteX1" fmla="*/ 62156 w 119453"/>
                <a:gd name="connsiteY1" fmla="*/ 249 h 72629"/>
                <a:gd name="connsiteX2" fmla="*/ 110353 w 119453"/>
                <a:gd name="connsiteY2" fmla="*/ 13584 h 72629"/>
                <a:gd name="connsiteX3" fmla="*/ 118163 w 119453"/>
                <a:gd name="connsiteY3" fmla="*/ 25395 h 72629"/>
                <a:gd name="connsiteX4" fmla="*/ 118925 w 119453"/>
                <a:gd name="connsiteY4" fmla="*/ 40920 h 72629"/>
                <a:gd name="connsiteX5" fmla="*/ 54917 w 119453"/>
                <a:gd name="connsiteY5" fmla="*/ 70924 h 72629"/>
                <a:gd name="connsiteX6" fmla="*/ -137 w 119453"/>
                <a:gd name="connsiteY6" fmla="*/ 28824 h 7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453" h="72629">
                  <a:moveTo>
                    <a:pt x="-137" y="28824"/>
                  </a:moveTo>
                  <a:cubicBezTo>
                    <a:pt x="1672" y="10536"/>
                    <a:pt x="29009" y="-2132"/>
                    <a:pt x="62156" y="249"/>
                  </a:cubicBezTo>
                  <a:cubicBezTo>
                    <a:pt x="87493" y="1868"/>
                    <a:pt x="102161" y="6726"/>
                    <a:pt x="110353" y="13584"/>
                  </a:cubicBezTo>
                  <a:cubicBezTo>
                    <a:pt x="114115" y="16613"/>
                    <a:pt x="116849" y="20746"/>
                    <a:pt x="118163" y="25395"/>
                  </a:cubicBezTo>
                  <a:cubicBezTo>
                    <a:pt x="119240" y="30500"/>
                    <a:pt x="119497" y="35739"/>
                    <a:pt x="118925" y="40920"/>
                  </a:cubicBezTo>
                  <a:cubicBezTo>
                    <a:pt x="116830" y="62637"/>
                    <a:pt x="99875" y="77782"/>
                    <a:pt x="54917" y="70924"/>
                  </a:cubicBezTo>
                  <a:cubicBezTo>
                    <a:pt x="22247" y="65495"/>
                    <a:pt x="-1947" y="46826"/>
                    <a:pt x="-137" y="28824"/>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689" name="Freeform: Shape 688">
              <a:extLst>
                <a:ext uri="{FF2B5EF4-FFF2-40B4-BE49-F238E27FC236}">
                  <a16:creationId xmlns:a16="http://schemas.microsoft.com/office/drawing/2014/main" xmlns="" id="{D062D813-FCDB-EE33-BBE2-B7CDD73B671C}"/>
                </a:ext>
              </a:extLst>
            </p:cNvPr>
            <p:cNvSpPr/>
            <p:nvPr/>
          </p:nvSpPr>
          <p:spPr>
            <a:xfrm>
              <a:off x="6194019" y="4478086"/>
              <a:ext cx="15416" cy="14184"/>
            </a:xfrm>
            <a:custGeom>
              <a:avLst/>
              <a:gdLst>
                <a:gd name="connsiteX0" fmla="*/ 7952 w 15416"/>
                <a:gd name="connsiteY0" fmla="*/ 53 h 14184"/>
                <a:gd name="connsiteX1" fmla="*/ 15181 w 15416"/>
                <a:gd name="connsiteY1" fmla="*/ 6911 h 14184"/>
                <a:gd name="connsiteX2" fmla="*/ 8323 w 15416"/>
                <a:gd name="connsiteY2" fmla="*/ 14140 h 14184"/>
                <a:gd name="connsiteX3" fmla="*/ 7000 w 15416"/>
                <a:gd name="connsiteY3" fmla="*/ 14055 h 14184"/>
                <a:gd name="connsiteX4" fmla="*/ -230 w 15416"/>
                <a:gd name="connsiteY4" fmla="*/ 7197 h 14184"/>
                <a:gd name="connsiteX5" fmla="*/ 6628 w 15416"/>
                <a:gd name="connsiteY5" fmla="*/ -33 h 14184"/>
                <a:gd name="connsiteX6" fmla="*/ 7952 w 15416"/>
                <a:gd name="connsiteY6" fmla="*/ 53 h 1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16" h="14184">
                  <a:moveTo>
                    <a:pt x="7952" y="53"/>
                  </a:moveTo>
                  <a:cubicBezTo>
                    <a:pt x="11848" y="-52"/>
                    <a:pt x="15086" y="3025"/>
                    <a:pt x="15181" y="6911"/>
                  </a:cubicBezTo>
                  <a:cubicBezTo>
                    <a:pt x="15286" y="10806"/>
                    <a:pt x="12219" y="14045"/>
                    <a:pt x="8323" y="14140"/>
                  </a:cubicBezTo>
                  <a:cubicBezTo>
                    <a:pt x="7885" y="14159"/>
                    <a:pt x="7438" y="14131"/>
                    <a:pt x="7000" y="14055"/>
                  </a:cubicBezTo>
                  <a:cubicBezTo>
                    <a:pt x="3104" y="14159"/>
                    <a:pt x="-135" y="11083"/>
                    <a:pt x="-230" y="7197"/>
                  </a:cubicBezTo>
                  <a:cubicBezTo>
                    <a:pt x="-335" y="3301"/>
                    <a:pt x="2732" y="62"/>
                    <a:pt x="6628" y="-33"/>
                  </a:cubicBezTo>
                  <a:cubicBezTo>
                    <a:pt x="7066" y="-52"/>
                    <a:pt x="7514" y="-23"/>
                    <a:pt x="7952" y="53"/>
                  </a:cubicBezTo>
                  <a:close/>
                </a:path>
              </a:pathLst>
            </a:custGeom>
            <a:solidFill>
              <a:srgbClr val="F15A29"/>
            </a:solidFill>
            <a:ln w="9525" cap="flat">
              <a:noFill/>
              <a:prstDash val="solid"/>
              <a:miter/>
            </a:ln>
          </p:spPr>
          <p:txBody>
            <a:bodyPr rtlCol="0" anchor="ctr"/>
            <a:lstStyle/>
            <a:p>
              <a:endParaRPr lang="en-IN"/>
            </a:p>
          </p:txBody>
        </p:sp>
        <p:sp>
          <p:nvSpPr>
            <p:cNvPr id="690" name="Freeform: Shape 689">
              <a:extLst>
                <a:ext uri="{FF2B5EF4-FFF2-40B4-BE49-F238E27FC236}">
                  <a16:creationId xmlns:a16="http://schemas.microsoft.com/office/drawing/2014/main" xmlns="" id="{A5AF9AE1-2948-D20A-B25E-0BF8F22B706A}"/>
                </a:ext>
              </a:extLst>
            </p:cNvPr>
            <p:cNvSpPr/>
            <p:nvPr/>
          </p:nvSpPr>
          <p:spPr>
            <a:xfrm>
              <a:off x="6206870" y="4462702"/>
              <a:ext cx="15110" cy="14535"/>
            </a:xfrm>
            <a:custGeom>
              <a:avLst/>
              <a:gdLst>
                <a:gd name="connsiteX0" fmla="*/ 8055 w 15110"/>
                <a:gd name="connsiteY0" fmla="*/ 6 h 14535"/>
                <a:gd name="connsiteX1" fmla="*/ 14865 w 15110"/>
                <a:gd name="connsiteY1" fmla="*/ 7674 h 14535"/>
                <a:gd name="connsiteX2" fmla="*/ 7198 w 15110"/>
                <a:gd name="connsiteY2" fmla="*/ 14484 h 14535"/>
                <a:gd name="connsiteX3" fmla="*/ -232 w 15110"/>
                <a:gd name="connsiteY3" fmla="*/ 6769 h 14535"/>
                <a:gd name="connsiteX4" fmla="*/ 7979 w 15110"/>
                <a:gd name="connsiteY4" fmla="*/ -3 h 14535"/>
                <a:gd name="connsiteX5" fmla="*/ 8055 w 15110"/>
                <a:gd name="connsiteY5" fmla="*/ 6 h 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0" h="14535">
                  <a:moveTo>
                    <a:pt x="8055" y="6"/>
                  </a:moveTo>
                  <a:cubicBezTo>
                    <a:pt x="12056" y="244"/>
                    <a:pt x="15103" y="3674"/>
                    <a:pt x="14865" y="7674"/>
                  </a:cubicBezTo>
                  <a:cubicBezTo>
                    <a:pt x="14627" y="11675"/>
                    <a:pt x="11198" y="14722"/>
                    <a:pt x="7198" y="14484"/>
                  </a:cubicBezTo>
                  <a:cubicBezTo>
                    <a:pt x="3026" y="14380"/>
                    <a:pt x="-289" y="10941"/>
                    <a:pt x="-232" y="6769"/>
                  </a:cubicBezTo>
                  <a:cubicBezTo>
                    <a:pt x="168" y="2635"/>
                    <a:pt x="3845" y="-403"/>
                    <a:pt x="7979" y="-3"/>
                  </a:cubicBezTo>
                  <a:cubicBezTo>
                    <a:pt x="8007" y="-3"/>
                    <a:pt x="8026" y="6"/>
                    <a:pt x="8055" y="6"/>
                  </a:cubicBezTo>
                  <a:close/>
                </a:path>
              </a:pathLst>
            </a:custGeom>
            <a:solidFill>
              <a:srgbClr val="F15A29"/>
            </a:solidFill>
            <a:ln w="9525" cap="flat">
              <a:noFill/>
              <a:prstDash val="solid"/>
              <a:miter/>
            </a:ln>
          </p:spPr>
          <p:txBody>
            <a:bodyPr rtlCol="0" anchor="ctr"/>
            <a:lstStyle/>
            <a:p>
              <a:endParaRPr lang="en-IN"/>
            </a:p>
          </p:txBody>
        </p:sp>
        <p:sp>
          <p:nvSpPr>
            <p:cNvPr id="691" name="Freeform: Shape 690">
              <a:extLst>
                <a:ext uri="{FF2B5EF4-FFF2-40B4-BE49-F238E27FC236}">
                  <a16:creationId xmlns:a16="http://schemas.microsoft.com/office/drawing/2014/main" xmlns="" id="{883B8C30-7F53-E720-2FA9-637B18A53C02}"/>
                </a:ext>
              </a:extLst>
            </p:cNvPr>
            <p:cNvSpPr/>
            <p:nvPr/>
          </p:nvSpPr>
          <p:spPr>
            <a:xfrm>
              <a:off x="6218759" y="4478636"/>
              <a:ext cx="14210" cy="13579"/>
            </a:xfrm>
            <a:custGeom>
              <a:avLst/>
              <a:gdLst>
                <a:gd name="connsiteX0" fmla="*/ 7024 w 14210"/>
                <a:gd name="connsiteY0" fmla="*/ -21 h 13579"/>
                <a:gd name="connsiteX1" fmla="*/ 13977 w 14210"/>
                <a:gd name="connsiteY1" fmla="*/ 7218 h 13579"/>
                <a:gd name="connsiteX2" fmla="*/ 6072 w 14210"/>
                <a:gd name="connsiteY2" fmla="*/ 13504 h 13579"/>
                <a:gd name="connsiteX3" fmla="*/ -215 w 14210"/>
                <a:gd name="connsiteY3" fmla="*/ 6265 h 13579"/>
                <a:gd name="connsiteX4" fmla="*/ 7024 w 14210"/>
                <a:gd name="connsiteY4" fmla="*/ -21 h 13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0" h="13579">
                  <a:moveTo>
                    <a:pt x="7024" y="-21"/>
                  </a:moveTo>
                  <a:cubicBezTo>
                    <a:pt x="10929" y="84"/>
                    <a:pt x="14034" y="3313"/>
                    <a:pt x="13977" y="7218"/>
                  </a:cubicBezTo>
                  <a:cubicBezTo>
                    <a:pt x="13482" y="11114"/>
                    <a:pt x="9977" y="13895"/>
                    <a:pt x="6072" y="13504"/>
                  </a:cubicBezTo>
                  <a:cubicBezTo>
                    <a:pt x="2338" y="13238"/>
                    <a:pt x="-482" y="9999"/>
                    <a:pt x="-215" y="6265"/>
                  </a:cubicBezTo>
                  <a:cubicBezTo>
                    <a:pt x="52" y="2532"/>
                    <a:pt x="3290" y="-288"/>
                    <a:pt x="7024" y="-21"/>
                  </a:cubicBezTo>
                  <a:close/>
                </a:path>
              </a:pathLst>
            </a:custGeom>
            <a:solidFill>
              <a:srgbClr val="F15A29"/>
            </a:solidFill>
            <a:ln w="9525" cap="flat">
              <a:noFill/>
              <a:prstDash val="solid"/>
              <a:miter/>
            </a:ln>
          </p:spPr>
          <p:txBody>
            <a:bodyPr rtlCol="0" anchor="ctr"/>
            <a:lstStyle/>
            <a:p>
              <a:endParaRPr lang="en-IN"/>
            </a:p>
          </p:txBody>
        </p:sp>
        <p:sp>
          <p:nvSpPr>
            <p:cNvPr id="692" name="Freeform: Shape 691">
              <a:extLst>
                <a:ext uri="{FF2B5EF4-FFF2-40B4-BE49-F238E27FC236}">
                  <a16:creationId xmlns:a16="http://schemas.microsoft.com/office/drawing/2014/main" xmlns="" id="{3C22B13F-DEAF-0B79-776F-C741EEEBAF42}"/>
                </a:ext>
              </a:extLst>
            </p:cNvPr>
            <p:cNvSpPr/>
            <p:nvPr/>
          </p:nvSpPr>
          <p:spPr>
            <a:xfrm>
              <a:off x="6198797" y="4537718"/>
              <a:ext cx="14716" cy="11366"/>
            </a:xfrm>
            <a:custGeom>
              <a:avLst/>
              <a:gdLst>
                <a:gd name="connsiteX0" fmla="*/ 8032 w 14716"/>
                <a:gd name="connsiteY0" fmla="*/ 238 h 11366"/>
                <a:gd name="connsiteX1" fmla="*/ 14414 w 14716"/>
                <a:gd name="connsiteY1" fmla="*/ 6810 h 11366"/>
                <a:gd name="connsiteX2" fmla="*/ 6127 w 14716"/>
                <a:gd name="connsiteY2" fmla="*/ 11001 h 11366"/>
                <a:gd name="connsiteX3" fmla="*/ -160 w 14716"/>
                <a:gd name="connsiteY3" fmla="*/ 4429 h 11366"/>
                <a:gd name="connsiteX4" fmla="*/ 8032 w 14716"/>
                <a:gd name="connsiteY4" fmla="*/ 238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6" h="11366">
                  <a:moveTo>
                    <a:pt x="8032" y="238"/>
                  </a:moveTo>
                  <a:cubicBezTo>
                    <a:pt x="12032" y="809"/>
                    <a:pt x="14985" y="3762"/>
                    <a:pt x="14414" y="6810"/>
                  </a:cubicBezTo>
                  <a:cubicBezTo>
                    <a:pt x="13280" y="10258"/>
                    <a:pt x="9575" y="12125"/>
                    <a:pt x="6127" y="11001"/>
                  </a:cubicBezTo>
                  <a:cubicBezTo>
                    <a:pt x="2126" y="10334"/>
                    <a:pt x="-731" y="7286"/>
                    <a:pt x="-160" y="4429"/>
                  </a:cubicBezTo>
                  <a:cubicBezTo>
                    <a:pt x="1012" y="1066"/>
                    <a:pt x="4622" y="-772"/>
                    <a:pt x="8032" y="238"/>
                  </a:cubicBezTo>
                  <a:close/>
                </a:path>
              </a:pathLst>
            </a:custGeom>
            <a:solidFill>
              <a:srgbClr val="F15A29"/>
            </a:solidFill>
            <a:ln w="9525" cap="flat">
              <a:noFill/>
              <a:prstDash val="solid"/>
              <a:miter/>
            </a:ln>
          </p:spPr>
          <p:txBody>
            <a:bodyPr rtlCol="0" anchor="ctr"/>
            <a:lstStyle/>
            <a:p>
              <a:endParaRPr lang="en-IN"/>
            </a:p>
          </p:txBody>
        </p:sp>
        <p:sp>
          <p:nvSpPr>
            <p:cNvPr id="693" name="Freeform: Shape 692">
              <a:extLst>
                <a:ext uri="{FF2B5EF4-FFF2-40B4-BE49-F238E27FC236}">
                  <a16:creationId xmlns:a16="http://schemas.microsoft.com/office/drawing/2014/main" xmlns="" id="{0F034087-ED6B-94AF-E18D-9DE550014F9B}"/>
                </a:ext>
              </a:extLst>
            </p:cNvPr>
            <p:cNvSpPr/>
            <p:nvPr/>
          </p:nvSpPr>
          <p:spPr>
            <a:xfrm>
              <a:off x="6210929" y="4499597"/>
              <a:ext cx="19389" cy="14726"/>
            </a:xfrm>
            <a:custGeom>
              <a:avLst/>
              <a:gdLst>
                <a:gd name="connsiteX0" fmla="*/ 10092 w 19389"/>
                <a:gd name="connsiteY0" fmla="*/ -27 h 14726"/>
                <a:gd name="connsiteX1" fmla="*/ 16759 w 19389"/>
                <a:gd name="connsiteY1" fmla="*/ 3021 h 14726"/>
                <a:gd name="connsiteX2" fmla="*/ 19140 w 19389"/>
                <a:gd name="connsiteY2" fmla="*/ 8260 h 14726"/>
                <a:gd name="connsiteX3" fmla="*/ 8853 w 19389"/>
                <a:gd name="connsiteY3" fmla="*/ 14451 h 14726"/>
                <a:gd name="connsiteX4" fmla="*/ -196 w 19389"/>
                <a:gd name="connsiteY4" fmla="*/ 6546 h 14726"/>
                <a:gd name="connsiteX5" fmla="*/ 3043 w 19389"/>
                <a:gd name="connsiteY5" fmla="*/ 1974 h 14726"/>
                <a:gd name="connsiteX6" fmla="*/ 10092 w 19389"/>
                <a:gd name="connsiteY6" fmla="*/ -27 h 1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89" h="14726">
                  <a:moveTo>
                    <a:pt x="10092" y="-27"/>
                  </a:moveTo>
                  <a:cubicBezTo>
                    <a:pt x="12597" y="211"/>
                    <a:pt x="14940" y="1278"/>
                    <a:pt x="16759" y="3021"/>
                  </a:cubicBezTo>
                  <a:cubicBezTo>
                    <a:pt x="18397" y="4250"/>
                    <a:pt x="19292" y="6222"/>
                    <a:pt x="19140" y="8260"/>
                  </a:cubicBezTo>
                  <a:cubicBezTo>
                    <a:pt x="17969" y="12784"/>
                    <a:pt x="13397" y="15537"/>
                    <a:pt x="8853" y="14451"/>
                  </a:cubicBezTo>
                  <a:cubicBezTo>
                    <a:pt x="3519" y="13880"/>
                    <a:pt x="-672" y="10356"/>
                    <a:pt x="-196" y="6546"/>
                  </a:cubicBezTo>
                  <a:cubicBezTo>
                    <a:pt x="-5" y="4555"/>
                    <a:pt x="1224" y="2812"/>
                    <a:pt x="3043" y="1974"/>
                  </a:cubicBezTo>
                  <a:cubicBezTo>
                    <a:pt x="5120" y="564"/>
                    <a:pt x="7587" y="-141"/>
                    <a:pt x="10092" y="-27"/>
                  </a:cubicBezTo>
                  <a:close/>
                </a:path>
              </a:pathLst>
            </a:custGeom>
            <a:solidFill>
              <a:srgbClr val="F15A29"/>
            </a:solidFill>
            <a:ln w="9525" cap="flat">
              <a:noFill/>
              <a:prstDash val="solid"/>
              <a:miter/>
            </a:ln>
          </p:spPr>
          <p:txBody>
            <a:bodyPr rtlCol="0" anchor="ctr"/>
            <a:lstStyle/>
            <a:p>
              <a:endParaRPr lang="en-IN"/>
            </a:p>
          </p:txBody>
        </p:sp>
        <p:sp>
          <p:nvSpPr>
            <p:cNvPr id="694" name="Freeform: Shape 693">
              <a:extLst>
                <a:ext uri="{FF2B5EF4-FFF2-40B4-BE49-F238E27FC236}">
                  <a16:creationId xmlns:a16="http://schemas.microsoft.com/office/drawing/2014/main" xmlns="" id="{69CB825E-6AB4-13E6-53A1-48D3BCE5B244}"/>
                </a:ext>
              </a:extLst>
            </p:cNvPr>
            <p:cNvSpPr/>
            <p:nvPr/>
          </p:nvSpPr>
          <p:spPr>
            <a:xfrm>
              <a:off x="6333647" y="4495412"/>
              <a:ext cx="7917" cy="7740"/>
            </a:xfrm>
            <a:custGeom>
              <a:avLst/>
              <a:gdLst>
                <a:gd name="connsiteX0" fmla="*/ 4055 w 7917"/>
                <a:gd name="connsiteY0" fmla="*/ -33 h 7740"/>
                <a:gd name="connsiteX1" fmla="*/ 7675 w 7917"/>
                <a:gd name="connsiteY1" fmla="*/ 4139 h 7740"/>
                <a:gd name="connsiteX2" fmla="*/ 7675 w 7917"/>
                <a:gd name="connsiteY2" fmla="*/ 4158 h 7740"/>
                <a:gd name="connsiteX3" fmla="*/ 3607 w 7917"/>
                <a:gd name="connsiteY3" fmla="*/ 7692 h 7740"/>
                <a:gd name="connsiteX4" fmla="*/ 3484 w 7917"/>
                <a:gd name="connsiteY4" fmla="*/ 7682 h 7740"/>
                <a:gd name="connsiteX5" fmla="*/ -231 w 7917"/>
                <a:gd name="connsiteY5" fmla="*/ 3587 h 7740"/>
                <a:gd name="connsiteX6" fmla="*/ 4055 w 7917"/>
                <a:gd name="connsiteY6" fmla="*/ -33 h 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7" h="7740">
                  <a:moveTo>
                    <a:pt x="4055" y="-33"/>
                  </a:moveTo>
                  <a:cubicBezTo>
                    <a:pt x="6208" y="120"/>
                    <a:pt x="7827" y="1987"/>
                    <a:pt x="7675" y="4139"/>
                  </a:cubicBezTo>
                  <a:cubicBezTo>
                    <a:pt x="7675" y="4149"/>
                    <a:pt x="7675" y="4149"/>
                    <a:pt x="7675" y="4158"/>
                  </a:cubicBezTo>
                  <a:cubicBezTo>
                    <a:pt x="7532" y="6254"/>
                    <a:pt x="5703" y="7844"/>
                    <a:pt x="3607" y="7692"/>
                  </a:cubicBezTo>
                  <a:cubicBezTo>
                    <a:pt x="3569" y="7692"/>
                    <a:pt x="3522" y="7682"/>
                    <a:pt x="3484" y="7682"/>
                  </a:cubicBezTo>
                  <a:cubicBezTo>
                    <a:pt x="1350" y="7530"/>
                    <a:pt x="-288" y="5730"/>
                    <a:pt x="-231" y="3587"/>
                  </a:cubicBezTo>
                  <a:cubicBezTo>
                    <a:pt x="17" y="1434"/>
                    <a:pt x="1893" y="-147"/>
                    <a:pt x="4055" y="-33"/>
                  </a:cubicBezTo>
                  <a:close/>
                </a:path>
              </a:pathLst>
            </a:custGeom>
            <a:solidFill>
              <a:srgbClr val="F15A29"/>
            </a:solidFill>
            <a:ln w="9525" cap="flat">
              <a:noFill/>
              <a:prstDash val="solid"/>
              <a:miter/>
            </a:ln>
          </p:spPr>
          <p:txBody>
            <a:bodyPr rtlCol="0" anchor="ctr"/>
            <a:lstStyle/>
            <a:p>
              <a:endParaRPr lang="en-IN"/>
            </a:p>
          </p:txBody>
        </p:sp>
        <p:sp>
          <p:nvSpPr>
            <p:cNvPr id="695" name="Freeform: Shape 694">
              <a:extLst>
                <a:ext uri="{FF2B5EF4-FFF2-40B4-BE49-F238E27FC236}">
                  <a16:creationId xmlns:a16="http://schemas.microsoft.com/office/drawing/2014/main" xmlns="" id="{2ABFE8DA-677D-F80E-969D-7A9D9AF190A4}"/>
                </a:ext>
              </a:extLst>
            </p:cNvPr>
            <p:cNvSpPr/>
            <p:nvPr/>
          </p:nvSpPr>
          <p:spPr>
            <a:xfrm>
              <a:off x="6316503" y="4510919"/>
              <a:ext cx="7716" cy="6899"/>
            </a:xfrm>
            <a:custGeom>
              <a:avLst/>
              <a:gdLst>
                <a:gd name="connsiteX0" fmla="*/ 3958 w 7716"/>
                <a:gd name="connsiteY0" fmla="*/ -14 h 6899"/>
                <a:gd name="connsiteX1" fmla="*/ 7483 w 7716"/>
                <a:gd name="connsiteY1" fmla="*/ 3796 h 6899"/>
                <a:gd name="connsiteX2" fmla="*/ 2825 w 7716"/>
                <a:gd name="connsiteY2" fmla="*/ 6768 h 6899"/>
                <a:gd name="connsiteX3" fmla="*/ -232 w 7716"/>
                <a:gd name="connsiteY3" fmla="*/ 3129 h 6899"/>
                <a:gd name="connsiteX4" fmla="*/ 3958 w 7716"/>
                <a:gd name="connsiteY4" fmla="*/ -14 h 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6" h="6899">
                  <a:moveTo>
                    <a:pt x="3958" y="-14"/>
                  </a:moveTo>
                  <a:cubicBezTo>
                    <a:pt x="5968" y="91"/>
                    <a:pt x="7540" y="1777"/>
                    <a:pt x="7483" y="3796"/>
                  </a:cubicBezTo>
                  <a:cubicBezTo>
                    <a:pt x="7016" y="5901"/>
                    <a:pt x="4940" y="7234"/>
                    <a:pt x="2825" y="6768"/>
                  </a:cubicBezTo>
                  <a:cubicBezTo>
                    <a:pt x="1101" y="6387"/>
                    <a:pt x="-156" y="4891"/>
                    <a:pt x="-232" y="3129"/>
                  </a:cubicBezTo>
                  <a:cubicBezTo>
                    <a:pt x="110" y="1139"/>
                    <a:pt x="1948" y="-242"/>
                    <a:pt x="3958" y="-14"/>
                  </a:cubicBezTo>
                  <a:close/>
                </a:path>
              </a:pathLst>
            </a:custGeom>
            <a:solidFill>
              <a:srgbClr val="F15A29"/>
            </a:solidFill>
            <a:ln w="9525" cap="flat">
              <a:noFill/>
              <a:prstDash val="solid"/>
              <a:miter/>
            </a:ln>
          </p:spPr>
          <p:txBody>
            <a:bodyPr rtlCol="0" anchor="ctr"/>
            <a:lstStyle/>
            <a:p>
              <a:endParaRPr lang="en-IN"/>
            </a:p>
          </p:txBody>
        </p:sp>
        <p:sp>
          <p:nvSpPr>
            <p:cNvPr id="696" name="Freeform: Shape 695">
              <a:extLst>
                <a:ext uri="{FF2B5EF4-FFF2-40B4-BE49-F238E27FC236}">
                  <a16:creationId xmlns:a16="http://schemas.microsoft.com/office/drawing/2014/main" xmlns="" id="{282D4A2B-897C-88F3-2EB7-627910BC99DD}"/>
                </a:ext>
              </a:extLst>
            </p:cNvPr>
            <p:cNvSpPr/>
            <p:nvPr/>
          </p:nvSpPr>
          <p:spPr>
            <a:xfrm>
              <a:off x="6313923" y="4487406"/>
              <a:ext cx="8190" cy="8183"/>
            </a:xfrm>
            <a:custGeom>
              <a:avLst/>
              <a:gdLst>
                <a:gd name="connsiteX0" fmla="*/ 4253 w 8190"/>
                <a:gd name="connsiteY0" fmla="*/ -28 h 8183"/>
                <a:gd name="connsiteX1" fmla="*/ 7939 w 8190"/>
                <a:gd name="connsiteY1" fmla="*/ 4439 h 8183"/>
                <a:gd name="connsiteX2" fmla="*/ 3472 w 8190"/>
                <a:gd name="connsiteY2" fmla="*/ 8125 h 8183"/>
                <a:gd name="connsiteX3" fmla="*/ -224 w 8190"/>
                <a:gd name="connsiteY3" fmla="*/ 3782 h 8183"/>
                <a:gd name="connsiteX4" fmla="*/ 4253 w 8190"/>
                <a:gd name="connsiteY4" fmla="*/ -28 h 8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0" h="8183">
                  <a:moveTo>
                    <a:pt x="4253" y="-28"/>
                  </a:moveTo>
                  <a:cubicBezTo>
                    <a:pt x="6501" y="191"/>
                    <a:pt x="8158" y="2191"/>
                    <a:pt x="7939" y="4439"/>
                  </a:cubicBezTo>
                  <a:cubicBezTo>
                    <a:pt x="7729" y="6687"/>
                    <a:pt x="5729" y="8345"/>
                    <a:pt x="3472" y="8125"/>
                  </a:cubicBezTo>
                  <a:cubicBezTo>
                    <a:pt x="1272" y="7916"/>
                    <a:pt x="-367" y="5992"/>
                    <a:pt x="-224" y="3782"/>
                  </a:cubicBezTo>
                  <a:cubicBezTo>
                    <a:pt x="-24" y="1506"/>
                    <a:pt x="1967" y="-190"/>
                    <a:pt x="4253" y="-28"/>
                  </a:cubicBezTo>
                  <a:close/>
                </a:path>
              </a:pathLst>
            </a:custGeom>
            <a:solidFill>
              <a:srgbClr val="F15A29"/>
            </a:solidFill>
            <a:ln w="9525" cap="flat">
              <a:noFill/>
              <a:prstDash val="solid"/>
              <a:miter/>
            </a:ln>
          </p:spPr>
          <p:txBody>
            <a:bodyPr rtlCol="0" anchor="ctr"/>
            <a:lstStyle/>
            <a:p>
              <a:endParaRPr lang="en-IN"/>
            </a:p>
          </p:txBody>
        </p:sp>
        <p:sp>
          <p:nvSpPr>
            <p:cNvPr id="697" name="Freeform: Shape 696">
              <a:extLst>
                <a:ext uri="{FF2B5EF4-FFF2-40B4-BE49-F238E27FC236}">
                  <a16:creationId xmlns:a16="http://schemas.microsoft.com/office/drawing/2014/main" xmlns="" id="{57B3F336-050E-C9E2-0DA6-F2E1547AB6EC}"/>
                </a:ext>
              </a:extLst>
            </p:cNvPr>
            <p:cNvSpPr/>
            <p:nvPr/>
          </p:nvSpPr>
          <p:spPr>
            <a:xfrm>
              <a:off x="6218455" y="4522922"/>
              <a:ext cx="13677" cy="10618"/>
            </a:xfrm>
            <a:custGeom>
              <a:avLst/>
              <a:gdLst>
                <a:gd name="connsiteX0" fmla="*/ 7233 w 13677"/>
                <a:gd name="connsiteY0" fmla="*/ 175 h 10618"/>
                <a:gd name="connsiteX1" fmla="*/ 13424 w 13677"/>
                <a:gd name="connsiteY1" fmla="*/ 6176 h 10618"/>
                <a:gd name="connsiteX2" fmla="*/ 5900 w 13677"/>
                <a:gd name="connsiteY2" fmla="*/ 10367 h 10618"/>
                <a:gd name="connsiteX3" fmla="*/ -196 w 13677"/>
                <a:gd name="connsiteY3" fmla="*/ 4366 h 10618"/>
                <a:gd name="connsiteX4" fmla="*/ 7233 w 13677"/>
                <a:gd name="connsiteY4" fmla="*/ 175 h 10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77" h="10618">
                  <a:moveTo>
                    <a:pt x="7233" y="175"/>
                  </a:moveTo>
                  <a:cubicBezTo>
                    <a:pt x="10948" y="651"/>
                    <a:pt x="13710" y="3318"/>
                    <a:pt x="13424" y="6176"/>
                  </a:cubicBezTo>
                  <a:cubicBezTo>
                    <a:pt x="12462" y="9376"/>
                    <a:pt x="9129" y="11234"/>
                    <a:pt x="5900" y="10367"/>
                  </a:cubicBezTo>
                  <a:cubicBezTo>
                    <a:pt x="2090" y="10367"/>
                    <a:pt x="-577" y="7128"/>
                    <a:pt x="-196" y="4366"/>
                  </a:cubicBezTo>
                  <a:cubicBezTo>
                    <a:pt x="185" y="1604"/>
                    <a:pt x="3423" y="-778"/>
                    <a:pt x="7233" y="175"/>
                  </a:cubicBezTo>
                  <a:close/>
                </a:path>
              </a:pathLst>
            </a:custGeom>
            <a:solidFill>
              <a:srgbClr val="F15A29"/>
            </a:solidFill>
            <a:ln w="9525" cap="flat">
              <a:noFill/>
              <a:prstDash val="solid"/>
              <a:miter/>
            </a:ln>
          </p:spPr>
          <p:txBody>
            <a:bodyPr rtlCol="0" anchor="ctr"/>
            <a:lstStyle/>
            <a:p>
              <a:endParaRPr lang="en-IN"/>
            </a:p>
          </p:txBody>
        </p:sp>
        <p:sp>
          <p:nvSpPr>
            <p:cNvPr id="698" name="Freeform: Shape 697">
              <a:extLst>
                <a:ext uri="{FF2B5EF4-FFF2-40B4-BE49-F238E27FC236}">
                  <a16:creationId xmlns:a16="http://schemas.microsoft.com/office/drawing/2014/main" xmlns="" id="{2EB9313C-38F1-88EE-E26C-9B0CF5F21032}"/>
                </a:ext>
              </a:extLst>
            </p:cNvPr>
            <p:cNvSpPr/>
            <p:nvPr/>
          </p:nvSpPr>
          <p:spPr>
            <a:xfrm>
              <a:off x="6220572" y="4535647"/>
              <a:ext cx="13159" cy="10695"/>
            </a:xfrm>
            <a:custGeom>
              <a:avLst/>
              <a:gdLst>
                <a:gd name="connsiteX0" fmla="*/ 7116 w 13159"/>
                <a:gd name="connsiteY0" fmla="*/ 404 h 10695"/>
                <a:gd name="connsiteX1" fmla="*/ 12927 w 13159"/>
                <a:gd name="connsiteY1" fmla="*/ 6500 h 10695"/>
                <a:gd name="connsiteX2" fmla="*/ 5592 w 13159"/>
                <a:gd name="connsiteY2" fmla="*/ 10406 h 10695"/>
                <a:gd name="connsiteX3" fmla="*/ -199 w 13159"/>
                <a:gd name="connsiteY3" fmla="*/ 5786 h 10695"/>
                <a:gd name="connsiteX4" fmla="*/ 4421 w 13159"/>
                <a:gd name="connsiteY4" fmla="*/ -5 h 10695"/>
                <a:gd name="connsiteX5" fmla="*/ 7116 w 13159"/>
                <a:gd name="connsiteY5" fmla="*/ 404 h 1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9" h="10695">
                  <a:moveTo>
                    <a:pt x="7116" y="404"/>
                  </a:moveTo>
                  <a:cubicBezTo>
                    <a:pt x="10374" y="557"/>
                    <a:pt x="12927" y="3243"/>
                    <a:pt x="12927" y="6500"/>
                  </a:cubicBezTo>
                  <a:cubicBezTo>
                    <a:pt x="11964" y="9596"/>
                    <a:pt x="8697" y="11339"/>
                    <a:pt x="5592" y="10406"/>
                  </a:cubicBezTo>
                  <a:cubicBezTo>
                    <a:pt x="2716" y="10730"/>
                    <a:pt x="125" y="8663"/>
                    <a:pt x="-199" y="5786"/>
                  </a:cubicBezTo>
                  <a:cubicBezTo>
                    <a:pt x="-523" y="2909"/>
                    <a:pt x="1544" y="319"/>
                    <a:pt x="4421" y="-5"/>
                  </a:cubicBezTo>
                  <a:cubicBezTo>
                    <a:pt x="5344" y="-110"/>
                    <a:pt x="6269" y="33"/>
                    <a:pt x="7116" y="404"/>
                  </a:cubicBezTo>
                  <a:close/>
                </a:path>
              </a:pathLst>
            </a:custGeom>
            <a:solidFill>
              <a:srgbClr val="F15A29"/>
            </a:solidFill>
            <a:ln w="9525" cap="flat">
              <a:noFill/>
              <a:prstDash val="solid"/>
              <a:miter/>
            </a:ln>
          </p:spPr>
          <p:txBody>
            <a:bodyPr rtlCol="0" anchor="ctr"/>
            <a:lstStyle/>
            <a:p>
              <a:endParaRPr lang="en-IN"/>
            </a:p>
          </p:txBody>
        </p:sp>
        <p:sp>
          <p:nvSpPr>
            <p:cNvPr id="699" name="Freeform: Shape 698">
              <a:extLst>
                <a:ext uri="{FF2B5EF4-FFF2-40B4-BE49-F238E27FC236}">
                  <a16:creationId xmlns:a16="http://schemas.microsoft.com/office/drawing/2014/main" xmlns="" id="{0D1B1F1C-B18E-29D1-8027-1BDC2358F8F0}"/>
                </a:ext>
              </a:extLst>
            </p:cNvPr>
            <p:cNvSpPr/>
            <p:nvPr/>
          </p:nvSpPr>
          <p:spPr>
            <a:xfrm>
              <a:off x="6234303" y="4461985"/>
              <a:ext cx="6476" cy="6108"/>
            </a:xfrm>
            <a:custGeom>
              <a:avLst/>
              <a:gdLst>
                <a:gd name="connsiteX0" fmla="*/ 3101 w 6476"/>
                <a:gd name="connsiteY0" fmla="*/ -39 h 6108"/>
                <a:gd name="connsiteX1" fmla="*/ 6244 w 6476"/>
                <a:gd name="connsiteY1" fmla="*/ 3105 h 6108"/>
                <a:gd name="connsiteX2" fmla="*/ 6244 w 6476"/>
                <a:gd name="connsiteY2" fmla="*/ 3200 h 6108"/>
                <a:gd name="connsiteX3" fmla="*/ 2844 w 6476"/>
                <a:gd name="connsiteY3" fmla="*/ 6058 h 6108"/>
                <a:gd name="connsiteX4" fmla="*/ 2815 w 6476"/>
                <a:gd name="connsiteY4" fmla="*/ 6058 h 6108"/>
                <a:gd name="connsiteX5" fmla="*/ -232 w 6476"/>
                <a:gd name="connsiteY5" fmla="*/ 3009 h 6108"/>
                <a:gd name="connsiteX6" fmla="*/ 2815 w 6476"/>
                <a:gd name="connsiteY6" fmla="*/ -39 h 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6108">
                  <a:moveTo>
                    <a:pt x="3101" y="-39"/>
                  </a:moveTo>
                  <a:cubicBezTo>
                    <a:pt x="4835" y="-39"/>
                    <a:pt x="6244" y="1371"/>
                    <a:pt x="6244" y="3105"/>
                  </a:cubicBezTo>
                  <a:cubicBezTo>
                    <a:pt x="6244" y="3133"/>
                    <a:pt x="6244" y="3171"/>
                    <a:pt x="6244" y="3200"/>
                  </a:cubicBezTo>
                  <a:cubicBezTo>
                    <a:pt x="6092" y="4933"/>
                    <a:pt x="4568" y="6210"/>
                    <a:pt x="2844" y="6058"/>
                  </a:cubicBezTo>
                  <a:cubicBezTo>
                    <a:pt x="2834" y="6058"/>
                    <a:pt x="2825" y="6058"/>
                    <a:pt x="2815" y="6058"/>
                  </a:cubicBezTo>
                  <a:cubicBezTo>
                    <a:pt x="1130" y="6058"/>
                    <a:pt x="-232" y="4695"/>
                    <a:pt x="-232" y="3009"/>
                  </a:cubicBezTo>
                  <a:cubicBezTo>
                    <a:pt x="-232" y="1323"/>
                    <a:pt x="1130" y="-39"/>
                    <a:pt x="2815" y="-39"/>
                  </a:cubicBezTo>
                  <a:close/>
                </a:path>
              </a:pathLst>
            </a:custGeom>
            <a:solidFill>
              <a:srgbClr val="F15A29"/>
            </a:solidFill>
            <a:ln w="9525" cap="flat">
              <a:noFill/>
              <a:prstDash val="solid"/>
              <a:miter/>
            </a:ln>
          </p:spPr>
          <p:txBody>
            <a:bodyPr rtlCol="0" anchor="ctr"/>
            <a:lstStyle/>
            <a:p>
              <a:endParaRPr lang="en-IN"/>
            </a:p>
          </p:txBody>
        </p:sp>
        <p:sp>
          <p:nvSpPr>
            <p:cNvPr id="700" name="Freeform: Shape 699">
              <a:extLst>
                <a:ext uri="{FF2B5EF4-FFF2-40B4-BE49-F238E27FC236}">
                  <a16:creationId xmlns:a16="http://schemas.microsoft.com/office/drawing/2014/main" xmlns="" id="{59AD2F38-16B2-744C-406C-0FC42D62E347}"/>
                </a:ext>
              </a:extLst>
            </p:cNvPr>
            <p:cNvSpPr/>
            <p:nvPr/>
          </p:nvSpPr>
          <p:spPr>
            <a:xfrm>
              <a:off x="6247910" y="4466653"/>
              <a:ext cx="17825" cy="17737"/>
            </a:xfrm>
            <a:custGeom>
              <a:avLst/>
              <a:gdLst>
                <a:gd name="connsiteX0" fmla="*/ 8639 w 17825"/>
                <a:gd name="connsiteY0" fmla="*/ -39 h 17737"/>
                <a:gd name="connsiteX1" fmla="*/ 17593 w 17825"/>
                <a:gd name="connsiteY1" fmla="*/ 9486 h 17737"/>
                <a:gd name="connsiteX2" fmla="*/ 8068 w 17825"/>
                <a:gd name="connsiteY2" fmla="*/ 17678 h 17737"/>
                <a:gd name="connsiteX3" fmla="*/ -219 w 17825"/>
                <a:gd name="connsiteY3" fmla="*/ 8438 h 17737"/>
                <a:gd name="connsiteX4" fmla="*/ 9020 w 17825"/>
                <a:gd name="connsiteY4" fmla="*/ 152 h 17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25" h="17737">
                  <a:moveTo>
                    <a:pt x="8639" y="-39"/>
                  </a:moveTo>
                  <a:cubicBezTo>
                    <a:pt x="13678" y="266"/>
                    <a:pt x="17602" y="4438"/>
                    <a:pt x="17593" y="9486"/>
                  </a:cubicBezTo>
                  <a:cubicBezTo>
                    <a:pt x="17183" y="14363"/>
                    <a:pt x="12944" y="18011"/>
                    <a:pt x="8068" y="17678"/>
                  </a:cubicBezTo>
                  <a:cubicBezTo>
                    <a:pt x="3229" y="17411"/>
                    <a:pt x="-486" y="13277"/>
                    <a:pt x="-219" y="8438"/>
                  </a:cubicBezTo>
                  <a:cubicBezTo>
                    <a:pt x="48" y="3600"/>
                    <a:pt x="4182" y="-115"/>
                    <a:pt x="9020" y="152"/>
                  </a:cubicBezTo>
                  <a:close/>
                </a:path>
              </a:pathLst>
            </a:custGeom>
            <a:solidFill>
              <a:srgbClr val="F15A29"/>
            </a:solidFill>
            <a:ln w="9525" cap="flat">
              <a:noFill/>
              <a:prstDash val="solid"/>
              <a:miter/>
            </a:ln>
          </p:spPr>
          <p:txBody>
            <a:bodyPr rtlCol="0" anchor="ctr"/>
            <a:lstStyle/>
            <a:p>
              <a:endParaRPr lang="en-IN"/>
            </a:p>
          </p:txBody>
        </p:sp>
        <p:sp>
          <p:nvSpPr>
            <p:cNvPr id="701" name="Freeform: Shape 700">
              <a:extLst>
                <a:ext uri="{FF2B5EF4-FFF2-40B4-BE49-F238E27FC236}">
                  <a16:creationId xmlns:a16="http://schemas.microsoft.com/office/drawing/2014/main" xmlns="" id="{7143F1F5-9C38-7BB2-705B-A3121B9A0C1E}"/>
                </a:ext>
              </a:extLst>
            </p:cNvPr>
            <p:cNvSpPr/>
            <p:nvPr/>
          </p:nvSpPr>
          <p:spPr>
            <a:xfrm>
              <a:off x="6231886" y="4487800"/>
              <a:ext cx="27476" cy="23460"/>
            </a:xfrm>
            <a:custGeom>
              <a:avLst/>
              <a:gdLst>
                <a:gd name="connsiteX0" fmla="*/ 14472 w 27476"/>
                <a:gd name="connsiteY0" fmla="*/ 54 h 23460"/>
                <a:gd name="connsiteX1" fmla="*/ 27235 w 27476"/>
                <a:gd name="connsiteY1" fmla="*/ 13752 h 23460"/>
                <a:gd name="connsiteX2" fmla="*/ 27235 w 27476"/>
                <a:gd name="connsiteY2" fmla="*/ 13770 h 23460"/>
                <a:gd name="connsiteX3" fmla="*/ 12662 w 27476"/>
                <a:gd name="connsiteY3" fmla="*/ 23295 h 23460"/>
                <a:gd name="connsiteX4" fmla="*/ 3137 w 27476"/>
                <a:gd name="connsiteY4" fmla="*/ 19485 h 23460"/>
                <a:gd name="connsiteX5" fmla="*/ -197 w 27476"/>
                <a:gd name="connsiteY5" fmla="*/ 11389 h 23460"/>
                <a:gd name="connsiteX6" fmla="*/ 14472 w 27476"/>
                <a:gd name="connsiteY6" fmla="*/ 54 h 2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76" h="23460">
                  <a:moveTo>
                    <a:pt x="14472" y="54"/>
                  </a:moveTo>
                  <a:cubicBezTo>
                    <a:pt x="21777" y="312"/>
                    <a:pt x="27492" y="6446"/>
                    <a:pt x="27235" y="13752"/>
                  </a:cubicBezTo>
                  <a:cubicBezTo>
                    <a:pt x="27235" y="13761"/>
                    <a:pt x="27235" y="13761"/>
                    <a:pt x="27235" y="13770"/>
                  </a:cubicBezTo>
                  <a:cubicBezTo>
                    <a:pt x="26759" y="20628"/>
                    <a:pt x="20187" y="24153"/>
                    <a:pt x="12662" y="23295"/>
                  </a:cubicBezTo>
                  <a:cubicBezTo>
                    <a:pt x="9157" y="23086"/>
                    <a:pt x="5823" y="21752"/>
                    <a:pt x="3137" y="19485"/>
                  </a:cubicBezTo>
                  <a:cubicBezTo>
                    <a:pt x="775" y="17485"/>
                    <a:pt x="-464" y="14466"/>
                    <a:pt x="-197" y="11389"/>
                  </a:cubicBezTo>
                  <a:cubicBezTo>
                    <a:pt x="794" y="4245"/>
                    <a:pt x="7309" y="-793"/>
                    <a:pt x="14472" y="54"/>
                  </a:cubicBezTo>
                  <a:close/>
                </a:path>
              </a:pathLst>
            </a:custGeom>
            <a:solidFill>
              <a:srgbClr val="F15A29"/>
            </a:solidFill>
            <a:ln w="9525" cap="flat">
              <a:noFill/>
              <a:prstDash val="solid"/>
              <a:miter/>
            </a:ln>
          </p:spPr>
          <p:txBody>
            <a:bodyPr rtlCol="0" anchor="ctr"/>
            <a:lstStyle/>
            <a:p>
              <a:endParaRPr lang="en-IN"/>
            </a:p>
          </p:txBody>
        </p:sp>
        <p:sp>
          <p:nvSpPr>
            <p:cNvPr id="702" name="Freeform: Shape 701">
              <a:extLst>
                <a:ext uri="{FF2B5EF4-FFF2-40B4-BE49-F238E27FC236}">
                  <a16:creationId xmlns:a16="http://schemas.microsoft.com/office/drawing/2014/main" xmlns="" id="{33A6C2D5-C7A1-50E9-ABDE-005CFC9DEB48}"/>
                </a:ext>
              </a:extLst>
            </p:cNvPr>
            <p:cNvSpPr/>
            <p:nvPr/>
          </p:nvSpPr>
          <p:spPr>
            <a:xfrm>
              <a:off x="6235604" y="4514230"/>
              <a:ext cx="15113" cy="11941"/>
            </a:xfrm>
            <a:custGeom>
              <a:avLst/>
              <a:gdLst>
                <a:gd name="connsiteX0" fmla="*/ 7896 w 15113"/>
                <a:gd name="connsiteY0" fmla="*/ 104 h 11941"/>
                <a:gd name="connsiteX1" fmla="*/ 14849 w 15113"/>
                <a:gd name="connsiteY1" fmla="*/ 6772 h 11941"/>
                <a:gd name="connsiteX2" fmla="*/ 6658 w 15113"/>
                <a:gd name="connsiteY2" fmla="*/ 11724 h 11941"/>
                <a:gd name="connsiteX3" fmla="*/ -200 w 15113"/>
                <a:gd name="connsiteY3" fmla="*/ 5057 h 11941"/>
                <a:gd name="connsiteX4" fmla="*/ 7896 w 15113"/>
                <a:gd name="connsiteY4" fmla="*/ 104 h 11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3" h="11941">
                  <a:moveTo>
                    <a:pt x="7896" y="104"/>
                  </a:moveTo>
                  <a:cubicBezTo>
                    <a:pt x="12087" y="104"/>
                    <a:pt x="15230" y="3438"/>
                    <a:pt x="14849" y="6772"/>
                  </a:cubicBezTo>
                  <a:cubicBezTo>
                    <a:pt x="13916" y="10372"/>
                    <a:pt x="10277" y="12563"/>
                    <a:pt x="6658" y="11724"/>
                  </a:cubicBezTo>
                  <a:cubicBezTo>
                    <a:pt x="2467" y="11153"/>
                    <a:pt x="-581" y="8200"/>
                    <a:pt x="-200" y="5057"/>
                  </a:cubicBezTo>
                  <a:cubicBezTo>
                    <a:pt x="781" y="1533"/>
                    <a:pt x="4315" y="-629"/>
                    <a:pt x="7896" y="104"/>
                  </a:cubicBezTo>
                  <a:close/>
                </a:path>
              </a:pathLst>
            </a:custGeom>
            <a:solidFill>
              <a:srgbClr val="F15A29"/>
            </a:solidFill>
            <a:ln w="9525" cap="flat">
              <a:noFill/>
              <a:prstDash val="solid"/>
              <a:miter/>
            </a:ln>
          </p:spPr>
          <p:txBody>
            <a:bodyPr rtlCol="0" anchor="ctr"/>
            <a:lstStyle/>
            <a:p>
              <a:endParaRPr lang="en-IN"/>
            </a:p>
          </p:txBody>
        </p:sp>
        <p:sp>
          <p:nvSpPr>
            <p:cNvPr id="703" name="Freeform: Shape 702">
              <a:extLst>
                <a:ext uri="{FF2B5EF4-FFF2-40B4-BE49-F238E27FC236}">
                  <a16:creationId xmlns:a16="http://schemas.microsoft.com/office/drawing/2014/main" xmlns="" id="{161454BC-CE7C-3D24-7608-D1250C49F8B6}"/>
                </a:ext>
              </a:extLst>
            </p:cNvPr>
            <p:cNvSpPr/>
            <p:nvPr/>
          </p:nvSpPr>
          <p:spPr>
            <a:xfrm>
              <a:off x="6241881" y="4531552"/>
              <a:ext cx="11758" cy="9566"/>
            </a:xfrm>
            <a:custGeom>
              <a:avLst/>
              <a:gdLst>
                <a:gd name="connsiteX0" fmla="*/ 6381 w 11758"/>
                <a:gd name="connsiteY0" fmla="*/ 118 h 9566"/>
                <a:gd name="connsiteX1" fmla="*/ 11525 w 11758"/>
                <a:gd name="connsiteY1" fmla="*/ 5452 h 9566"/>
                <a:gd name="connsiteX2" fmla="*/ 11525 w 11758"/>
                <a:gd name="connsiteY2" fmla="*/ 5547 h 9566"/>
                <a:gd name="connsiteX3" fmla="*/ 4953 w 11758"/>
                <a:gd name="connsiteY3" fmla="*/ 9357 h 9566"/>
                <a:gd name="connsiteX4" fmla="*/ -191 w 11758"/>
                <a:gd name="connsiteY4" fmla="*/ 3833 h 9566"/>
                <a:gd name="connsiteX5" fmla="*/ 6381 w 11758"/>
                <a:gd name="connsiteY5" fmla="*/ 118 h 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58" h="9566">
                  <a:moveTo>
                    <a:pt x="6381" y="118"/>
                  </a:moveTo>
                  <a:cubicBezTo>
                    <a:pt x="9277" y="165"/>
                    <a:pt x="11582" y="2556"/>
                    <a:pt x="11525" y="5452"/>
                  </a:cubicBezTo>
                  <a:cubicBezTo>
                    <a:pt x="11525" y="5481"/>
                    <a:pt x="11525" y="5509"/>
                    <a:pt x="11525" y="5547"/>
                  </a:cubicBezTo>
                  <a:cubicBezTo>
                    <a:pt x="10734" y="8395"/>
                    <a:pt x="7820" y="10090"/>
                    <a:pt x="4953" y="9357"/>
                  </a:cubicBezTo>
                  <a:cubicBezTo>
                    <a:pt x="1714" y="8786"/>
                    <a:pt x="-572" y="6404"/>
                    <a:pt x="-191" y="3833"/>
                  </a:cubicBezTo>
                  <a:cubicBezTo>
                    <a:pt x="676" y="1061"/>
                    <a:pt x="3552" y="-568"/>
                    <a:pt x="6381" y="118"/>
                  </a:cubicBezTo>
                  <a:close/>
                </a:path>
              </a:pathLst>
            </a:custGeom>
            <a:solidFill>
              <a:srgbClr val="F15A29"/>
            </a:solidFill>
            <a:ln w="9525" cap="flat">
              <a:noFill/>
              <a:prstDash val="solid"/>
              <a:miter/>
            </a:ln>
          </p:spPr>
          <p:txBody>
            <a:bodyPr rtlCol="0" anchor="ctr"/>
            <a:lstStyle/>
            <a:p>
              <a:endParaRPr lang="en-IN"/>
            </a:p>
          </p:txBody>
        </p:sp>
        <p:sp>
          <p:nvSpPr>
            <p:cNvPr id="704" name="Freeform: Shape 703">
              <a:extLst>
                <a:ext uri="{FF2B5EF4-FFF2-40B4-BE49-F238E27FC236}">
                  <a16:creationId xmlns:a16="http://schemas.microsoft.com/office/drawing/2014/main" xmlns="" id="{A51215C1-99D0-B80F-C867-D8FA869FC558}"/>
                </a:ext>
              </a:extLst>
            </p:cNvPr>
            <p:cNvSpPr/>
            <p:nvPr/>
          </p:nvSpPr>
          <p:spPr>
            <a:xfrm>
              <a:off x="6256872" y="4544069"/>
              <a:ext cx="9551" cy="8102"/>
            </a:xfrm>
            <a:custGeom>
              <a:avLst/>
              <a:gdLst>
                <a:gd name="connsiteX0" fmla="*/ 5010 w 9551"/>
                <a:gd name="connsiteY0" fmla="*/ 79 h 8102"/>
                <a:gd name="connsiteX1" fmla="*/ 9306 w 9551"/>
                <a:gd name="connsiteY1" fmla="*/ 3755 h 8102"/>
                <a:gd name="connsiteX2" fmla="*/ 5630 w 9551"/>
                <a:gd name="connsiteY2" fmla="*/ 8051 h 8102"/>
                <a:gd name="connsiteX3" fmla="*/ 3868 w 9551"/>
                <a:gd name="connsiteY3" fmla="*/ 7794 h 8102"/>
                <a:gd name="connsiteX4" fmla="*/ -228 w 9551"/>
                <a:gd name="connsiteY4" fmla="*/ 3222 h 8102"/>
                <a:gd name="connsiteX5" fmla="*/ 5010 w 9551"/>
                <a:gd name="connsiteY5" fmla="*/ 79 h 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51" h="8102">
                  <a:moveTo>
                    <a:pt x="5010" y="79"/>
                  </a:moveTo>
                  <a:cubicBezTo>
                    <a:pt x="7211" y="-93"/>
                    <a:pt x="9135" y="1555"/>
                    <a:pt x="9306" y="3755"/>
                  </a:cubicBezTo>
                  <a:cubicBezTo>
                    <a:pt x="9478" y="5956"/>
                    <a:pt x="7839" y="7880"/>
                    <a:pt x="5630" y="8051"/>
                  </a:cubicBezTo>
                  <a:cubicBezTo>
                    <a:pt x="5030" y="8099"/>
                    <a:pt x="4429" y="8013"/>
                    <a:pt x="3868" y="7794"/>
                  </a:cubicBezTo>
                  <a:cubicBezTo>
                    <a:pt x="1486" y="7642"/>
                    <a:pt x="-333" y="5603"/>
                    <a:pt x="-228" y="3222"/>
                  </a:cubicBezTo>
                  <a:cubicBezTo>
                    <a:pt x="381" y="927"/>
                    <a:pt x="2705" y="-464"/>
                    <a:pt x="5010" y="79"/>
                  </a:cubicBezTo>
                  <a:close/>
                </a:path>
              </a:pathLst>
            </a:custGeom>
            <a:solidFill>
              <a:srgbClr val="F15A29"/>
            </a:solidFill>
            <a:ln w="9525" cap="flat">
              <a:noFill/>
              <a:prstDash val="solid"/>
              <a:miter/>
            </a:ln>
          </p:spPr>
          <p:txBody>
            <a:bodyPr rtlCol="0" anchor="ctr"/>
            <a:lstStyle/>
            <a:p>
              <a:endParaRPr lang="en-IN"/>
            </a:p>
          </p:txBody>
        </p:sp>
        <p:sp>
          <p:nvSpPr>
            <p:cNvPr id="705" name="Freeform: Shape 704">
              <a:extLst>
                <a:ext uri="{FF2B5EF4-FFF2-40B4-BE49-F238E27FC236}">
                  <a16:creationId xmlns:a16="http://schemas.microsoft.com/office/drawing/2014/main" xmlns="" id="{E29F8097-62C7-7173-C5E3-E2B51BAA2B81}"/>
                </a:ext>
              </a:extLst>
            </p:cNvPr>
            <p:cNvSpPr/>
            <p:nvPr/>
          </p:nvSpPr>
          <p:spPr>
            <a:xfrm>
              <a:off x="6257823" y="4529866"/>
              <a:ext cx="11987" cy="9815"/>
            </a:xfrm>
            <a:custGeom>
              <a:avLst/>
              <a:gdLst>
                <a:gd name="connsiteX0" fmla="*/ 10346 w 11987"/>
                <a:gd name="connsiteY0" fmla="*/ 1994 h 9815"/>
                <a:gd name="connsiteX1" fmla="*/ 10699 w 11987"/>
                <a:gd name="connsiteY1" fmla="*/ 7909 h 9815"/>
                <a:gd name="connsiteX2" fmla="*/ 9489 w 11987"/>
                <a:gd name="connsiteY2" fmla="*/ 8852 h 9815"/>
                <a:gd name="connsiteX3" fmla="*/ 1012 w 11987"/>
                <a:gd name="connsiteY3" fmla="*/ 7709 h 9815"/>
                <a:gd name="connsiteX4" fmla="*/ 1088 w 11987"/>
                <a:gd name="connsiteY4" fmla="*/ 1518 h 9815"/>
                <a:gd name="connsiteX5" fmla="*/ 1964 w 11987"/>
                <a:gd name="connsiteY5" fmla="*/ 851 h 9815"/>
                <a:gd name="connsiteX6" fmla="*/ 10346 w 11987"/>
                <a:gd name="connsiteY6" fmla="*/ 1994 h 9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87" h="9815">
                  <a:moveTo>
                    <a:pt x="10346" y="1994"/>
                  </a:moveTo>
                  <a:cubicBezTo>
                    <a:pt x="12080" y="3528"/>
                    <a:pt x="12232" y="6176"/>
                    <a:pt x="10699" y="7909"/>
                  </a:cubicBezTo>
                  <a:cubicBezTo>
                    <a:pt x="10356" y="8300"/>
                    <a:pt x="9946" y="8614"/>
                    <a:pt x="9489" y="8852"/>
                  </a:cubicBezTo>
                  <a:cubicBezTo>
                    <a:pt x="6727" y="10424"/>
                    <a:pt x="3260" y="9957"/>
                    <a:pt x="1012" y="7709"/>
                  </a:cubicBezTo>
                  <a:cubicBezTo>
                    <a:pt x="-674" y="5976"/>
                    <a:pt x="-645" y="3204"/>
                    <a:pt x="1088" y="1518"/>
                  </a:cubicBezTo>
                  <a:cubicBezTo>
                    <a:pt x="1355" y="1261"/>
                    <a:pt x="1650" y="1032"/>
                    <a:pt x="1964" y="851"/>
                  </a:cubicBezTo>
                  <a:cubicBezTo>
                    <a:pt x="4698" y="-673"/>
                    <a:pt x="8117" y="-206"/>
                    <a:pt x="10346" y="1994"/>
                  </a:cubicBezTo>
                  <a:close/>
                </a:path>
              </a:pathLst>
            </a:custGeom>
            <a:solidFill>
              <a:srgbClr val="F15A29"/>
            </a:solidFill>
            <a:ln w="9525" cap="flat">
              <a:noFill/>
              <a:prstDash val="solid"/>
              <a:miter/>
            </a:ln>
          </p:spPr>
          <p:txBody>
            <a:bodyPr rtlCol="0" anchor="ctr"/>
            <a:lstStyle/>
            <a:p>
              <a:endParaRPr lang="en-IN"/>
            </a:p>
          </p:txBody>
        </p:sp>
        <p:sp>
          <p:nvSpPr>
            <p:cNvPr id="706" name="Freeform: Shape 705">
              <a:extLst>
                <a:ext uri="{FF2B5EF4-FFF2-40B4-BE49-F238E27FC236}">
                  <a16:creationId xmlns:a16="http://schemas.microsoft.com/office/drawing/2014/main" xmlns="" id="{B3D5AB0B-01F0-D199-F3E6-0B34A9D0E00D}"/>
                </a:ext>
              </a:extLst>
            </p:cNvPr>
            <p:cNvSpPr/>
            <p:nvPr/>
          </p:nvSpPr>
          <p:spPr>
            <a:xfrm>
              <a:off x="6268592" y="4494990"/>
              <a:ext cx="14674" cy="13326"/>
            </a:xfrm>
            <a:custGeom>
              <a:avLst/>
              <a:gdLst>
                <a:gd name="connsiteX0" fmla="*/ 7578 w 14674"/>
                <a:gd name="connsiteY0" fmla="*/ 8 h 13326"/>
                <a:gd name="connsiteX1" fmla="*/ 14436 w 14674"/>
                <a:gd name="connsiteY1" fmla="*/ 7428 h 13326"/>
                <a:gd name="connsiteX2" fmla="*/ 14436 w 14674"/>
                <a:gd name="connsiteY2" fmla="*/ 7438 h 13326"/>
                <a:gd name="connsiteX3" fmla="*/ 5597 w 14674"/>
                <a:gd name="connsiteY3" fmla="*/ 13115 h 13326"/>
                <a:gd name="connsiteX4" fmla="*/ -232 w 14674"/>
                <a:gd name="connsiteY4" fmla="*/ 6390 h 13326"/>
                <a:gd name="connsiteX5" fmla="*/ 7407 w 14674"/>
                <a:gd name="connsiteY5" fmla="*/ -11 h 13326"/>
                <a:gd name="connsiteX6" fmla="*/ 7578 w 14674"/>
                <a:gd name="connsiteY6" fmla="*/ 8 h 1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74" h="13326">
                  <a:moveTo>
                    <a:pt x="7578" y="8"/>
                  </a:moveTo>
                  <a:cubicBezTo>
                    <a:pt x="11521" y="161"/>
                    <a:pt x="14588" y="3485"/>
                    <a:pt x="14436" y="7428"/>
                  </a:cubicBezTo>
                  <a:cubicBezTo>
                    <a:pt x="14436" y="7428"/>
                    <a:pt x="14436" y="7438"/>
                    <a:pt x="14436" y="7438"/>
                  </a:cubicBezTo>
                  <a:cubicBezTo>
                    <a:pt x="13560" y="11448"/>
                    <a:pt x="9597" y="13991"/>
                    <a:pt x="5597" y="13115"/>
                  </a:cubicBezTo>
                  <a:cubicBezTo>
                    <a:pt x="2378" y="12410"/>
                    <a:pt x="6" y="9676"/>
                    <a:pt x="-232" y="6390"/>
                  </a:cubicBezTo>
                  <a:cubicBezTo>
                    <a:pt x="111" y="2513"/>
                    <a:pt x="3530" y="-354"/>
                    <a:pt x="7407" y="-11"/>
                  </a:cubicBezTo>
                  <a:cubicBezTo>
                    <a:pt x="7464" y="-1"/>
                    <a:pt x="7521" y="-1"/>
                    <a:pt x="7578" y="8"/>
                  </a:cubicBezTo>
                  <a:close/>
                </a:path>
              </a:pathLst>
            </a:custGeom>
            <a:solidFill>
              <a:srgbClr val="F15A29"/>
            </a:solidFill>
            <a:ln w="9525" cap="flat">
              <a:noFill/>
              <a:prstDash val="solid"/>
              <a:miter/>
            </a:ln>
          </p:spPr>
          <p:txBody>
            <a:bodyPr rtlCol="0" anchor="ctr"/>
            <a:lstStyle/>
            <a:p>
              <a:endParaRPr lang="en-IN"/>
            </a:p>
          </p:txBody>
        </p:sp>
        <p:sp>
          <p:nvSpPr>
            <p:cNvPr id="707" name="Freeform: Shape 706">
              <a:extLst>
                <a:ext uri="{FF2B5EF4-FFF2-40B4-BE49-F238E27FC236}">
                  <a16:creationId xmlns:a16="http://schemas.microsoft.com/office/drawing/2014/main" xmlns="" id="{7AE8E41F-DF7D-DC69-196C-BAA76DAB0402}"/>
                </a:ext>
              </a:extLst>
            </p:cNvPr>
            <p:cNvSpPr/>
            <p:nvPr/>
          </p:nvSpPr>
          <p:spPr>
            <a:xfrm>
              <a:off x="6261639" y="4511485"/>
              <a:ext cx="21621" cy="18243"/>
            </a:xfrm>
            <a:custGeom>
              <a:avLst/>
              <a:gdLst>
                <a:gd name="connsiteX0" fmla="*/ 11197 w 21621"/>
                <a:gd name="connsiteY0" fmla="*/ 182 h 18243"/>
                <a:gd name="connsiteX1" fmla="*/ 21389 w 21621"/>
                <a:gd name="connsiteY1" fmla="*/ 10183 h 18243"/>
                <a:gd name="connsiteX2" fmla="*/ 21389 w 21621"/>
                <a:gd name="connsiteY2" fmla="*/ 10183 h 18243"/>
                <a:gd name="connsiteX3" fmla="*/ 9293 w 21621"/>
                <a:gd name="connsiteY3" fmla="*/ 17994 h 18243"/>
                <a:gd name="connsiteX4" fmla="*/ -232 w 21621"/>
                <a:gd name="connsiteY4" fmla="*/ 7897 h 18243"/>
                <a:gd name="connsiteX5" fmla="*/ 10750 w 21621"/>
                <a:gd name="connsiteY5" fmla="*/ 96 h 18243"/>
                <a:gd name="connsiteX6" fmla="*/ 11197 w 21621"/>
                <a:gd name="connsiteY6" fmla="*/ 182 h 1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21" h="18243">
                  <a:moveTo>
                    <a:pt x="11197" y="182"/>
                  </a:moveTo>
                  <a:cubicBezTo>
                    <a:pt x="16770" y="125"/>
                    <a:pt x="21332" y="4602"/>
                    <a:pt x="21389" y="10183"/>
                  </a:cubicBezTo>
                  <a:cubicBezTo>
                    <a:pt x="21389" y="10183"/>
                    <a:pt x="21389" y="10183"/>
                    <a:pt x="21389" y="10183"/>
                  </a:cubicBezTo>
                  <a:cubicBezTo>
                    <a:pt x="20151" y="15641"/>
                    <a:pt x="14779" y="19118"/>
                    <a:pt x="9293" y="17994"/>
                  </a:cubicBezTo>
                  <a:cubicBezTo>
                    <a:pt x="3959" y="17641"/>
                    <a:pt x="-194" y="13241"/>
                    <a:pt x="-232" y="7897"/>
                  </a:cubicBezTo>
                  <a:cubicBezTo>
                    <a:pt x="644" y="2706"/>
                    <a:pt x="5559" y="-780"/>
                    <a:pt x="10750" y="96"/>
                  </a:cubicBezTo>
                  <a:cubicBezTo>
                    <a:pt x="10902" y="125"/>
                    <a:pt x="11045" y="153"/>
                    <a:pt x="11197" y="182"/>
                  </a:cubicBezTo>
                  <a:close/>
                </a:path>
              </a:pathLst>
            </a:custGeom>
            <a:solidFill>
              <a:srgbClr val="F15A29"/>
            </a:solidFill>
            <a:ln w="9525" cap="flat">
              <a:noFill/>
              <a:prstDash val="solid"/>
              <a:miter/>
            </a:ln>
          </p:spPr>
          <p:txBody>
            <a:bodyPr rtlCol="0" anchor="ctr"/>
            <a:lstStyle/>
            <a:p>
              <a:endParaRPr lang="en-IN"/>
            </a:p>
          </p:txBody>
        </p:sp>
        <p:sp>
          <p:nvSpPr>
            <p:cNvPr id="708" name="Freeform: Shape 707">
              <a:extLst>
                <a:ext uri="{FF2B5EF4-FFF2-40B4-BE49-F238E27FC236}">
                  <a16:creationId xmlns:a16="http://schemas.microsoft.com/office/drawing/2014/main" xmlns="" id="{D3FDA2A9-7753-2672-832D-8BECC45E1830}"/>
                </a:ext>
              </a:extLst>
            </p:cNvPr>
            <p:cNvSpPr/>
            <p:nvPr/>
          </p:nvSpPr>
          <p:spPr>
            <a:xfrm>
              <a:off x="6269831" y="4480935"/>
              <a:ext cx="9525" cy="8526"/>
            </a:xfrm>
            <a:custGeom>
              <a:avLst/>
              <a:gdLst>
                <a:gd name="connsiteX0" fmla="*/ 4721 w 9525"/>
                <a:gd name="connsiteY0" fmla="*/ -34 h 8526"/>
                <a:gd name="connsiteX1" fmla="*/ 9293 w 9525"/>
                <a:gd name="connsiteY1" fmla="*/ 4824 h 8526"/>
                <a:gd name="connsiteX2" fmla="*/ 3387 w 9525"/>
                <a:gd name="connsiteY2" fmla="*/ 8339 h 8526"/>
                <a:gd name="connsiteX3" fmla="*/ -232 w 9525"/>
                <a:gd name="connsiteY3" fmla="*/ 4252 h 8526"/>
                <a:gd name="connsiteX4" fmla="*/ 4721 w 9525"/>
                <a:gd name="connsiteY4" fmla="*/ -34 h 8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8526">
                  <a:moveTo>
                    <a:pt x="4721" y="-34"/>
                  </a:moveTo>
                  <a:cubicBezTo>
                    <a:pt x="7292" y="119"/>
                    <a:pt x="9293" y="2252"/>
                    <a:pt x="9293" y="4824"/>
                  </a:cubicBezTo>
                  <a:cubicBezTo>
                    <a:pt x="8635" y="7424"/>
                    <a:pt x="5987" y="8996"/>
                    <a:pt x="3387" y="8339"/>
                  </a:cubicBezTo>
                  <a:cubicBezTo>
                    <a:pt x="1463" y="7843"/>
                    <a:pt x="25" y="6224"/>
                    <a:pt x="-232" y="4252"/>
                  </a:cubicBezTo>
                  <a:cubicBezTo>
                    <a:pt x="15" y="1738"/>
                    <a:pt x="2196" y="-148"/>
                    <a:pt x="4721" y="-34"/>
                  </a:cubicBezTo>
                  <a:close/>
                </a:path>
              </a:pathLst>
            </a:custGeom>
            <a:solidFill>
              <a:srgbClr val="F15A29"/>
            </a:solidFill>
            <a:ln w="9525" cap="flat">
              <a:noFill/>
              <a:prstDash val="solid"/>
              <a:miter/>
            </a:ln>
          </p:spPr>
          <p:txBody>
            <a:bodyPr rtlCol="0" anchor="ctr"/>
            <a:lstStyle/>
            <a:p>
              <a:endParaRPr lang="en-IN"/>
            </a:p>
          </p:txBody>
        </p:sp>
        <p:sp>
          <p:nvSpPr>
            <p:cNvPr id="709" name="Freeform: Shape 708">
              <a:extLst>
                <a:ext uri="{FF2B5EF4-FFF2-40B4-BE49-F238E27FC236}">
                  <a16:creationId xmlns:a16="http://schemas.microsoft.com/office/drawing/2014/main" xmlns="" id="{DB55CBA0-8E6E-6872-B5B5-69931F49584F}"/>
                </a:ext>
              </a:extLst>
            </p:cNvPr>
            <p:cNvSpPr/>
            <p:nvPr/>
          </p:nvSpPr>
          <p:spPr>
            <a:xfrm>
              <a:off x="6287928" y="4485779"/>
              <a:ext cx="8582" cy="8572"/>
            </a:xfrm>
            <a:custGeom>
              <a:avLst/>
              <a:gdLst>
                <a:gd name="connsiteX0" fmla="*/ 4435 w 8582"/>
                <a:gd name="connsiteY0" fmla="*/ -20 h 8572"/>
                <a:gd name="connsiteX1" fmla="*/ 8349 w 8582"/>
                <a:gd name="connsiteY1" fmla="*/ 4067 h 8572"/>
                <a:gd name="connsiteX2" fmla="*/ 8340 w 8582"/>
                <a:gd name="connsiteY2" fmla="*/ 4267 h 8572"/>
                <a:gd name="connsiteX3" fmla="*/ 4035 w 8582"/>
                <a:gd name="connsiteY3" fmla="*/ 8534 h 8572"/>
                <a:gd name="connsiteX4" fmla="*/ -232 w 8582"/>
                <a:gd name="connsiteY4" fmla="*/ 4229 h 8572"/>
                <a:gd name="connsiteX5" fmla="*/ 4073 w 8582"/>
                <a:gd name="connsiteY5" fmla="*/ -39 h 8572"/>
                <a:gd name="connsiteX6" fmla="*/ 4435 w 8582"/>
                <a:gd name="connsiteY6" fmla="*/ -20 h 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2" h="8572">
                  <a:moveTo>
                    <a:pt x="4435" y="-20"/>
                  </a:moveTo>
                  <a:cubicBezTo>
                    <a:pt x="6644" y="28"/>
                    <a:pt x="8397" y="1857"/>
                    <a:pt x="8349" y="4067"/>
                  </a:cubicBezTo>
                  <a:cubicBezTo>
                    <a:pt x="8349" y="4133"/>
                    <a:pt x="8340" y="4200"/>
                    <a:pt x="8340" y="4267"/>
                  </a:cubicBezTo>
                  <a:cubicBezTo>
                    <a:pt x="8330" y="6638"/>
                    <a:pt x="6406" y="8543"/>
                    <a:pt x="4035" y="8534"/>
                  </a:cubicBezTo>
                  <a:cubicBezTo>
                    <a:pt x="1672" y="8524"/>
                    <a:pt x="-242" y="6600"/>
                    <a:pt x="-232" y="4229"/>
                  </a:cubicBezTo>
                  <a:cubicBezTo>
                    <a:pt x="-223" y="1867"/>
                    <a:pt x="1701" y="-48"/>
                    <a:pt x="4073" y="-39"/>
                  </a:cubicBezTo>
                  <a:cubicBezTo>
                    <a:pt x="4197" y="-39"/>
                    <a:pt x="4311" y="-29"/>
                    <a:pt x="4435" y="-20"/>
                  </a:cubicBezTo>
                  <a:close/>
                </a:path>
              </a:pathLst>
            </a:custGeom>
            <a:solidFill>
              <a:srgbClr val="F15A29"/>
            </a:solidFill>
            <a:ln w="9525" cap="flat">
              <a:noFill/>
              <a:prstDash val="solid"/>
              <a:miter/>
            </a:ln>
          </p:spPr>
          <p:txBody>
            <a:bodyPr rtlCol="0" anchor="ctr"/>
            <a:lstStyle/>
            <a:p>
              <a:endParaRPr lang="en-IN"/>
            </a:p>
          </p:txBody>
        </p:sp>
        <p:sp>
          <p:nvSpPr>
            <p:cNvPr id="710" name="Freeform: Shape 709">
              <a:extLst>
                <a:ext uri="{FF2B5EF4-FFF2-40B4-BE49-F238E27FC236}">
                  <a16:creationId xmlns:a16="http://schemas.microsoft.com/office/drawing/2014/main" xmlns="" id="{4E0ADD4E-4492-32A7-3D50-81A7B0967AD2}"/>
                </a:ext>
              </a:extLst>
            </p:cNvPr>
            <p:cNvSpPr/>
            <p:nvPr/>
          </p:nvSpPr>
          <p:spPr>
            <a:xfrm>
              <a:off x="6297927" y="4494536"/>
              <a:ext cx="12959" cy="12439"/>
            </a:xfrm>
            <a:custGeom>
              <a:avLst/>
              <a:gdLst>
                <a:gd name="connsiteX0" fmla="*/ 6628 w 12959"/>
                <a:gd name="connsiteY0" fmla="*/ -14 h 12439"/>
                <a:gd name="connsiteX1" fmla="*/ 12724 w 12959"/>
                <a:gd name="connsiteY1" fmla="*/ 6654 h 12439"/>
                <a:gd name="connsiteX2" fmla="*/ 5914 w 12959"/>
                <a:gd name="connsiteY2" fmla="*/ 12378 h 12439"/>
                <a:gd name="connsiteX3" fmla="*/ 5866 w 12959"/>
                <a:gd name="connsiteY3" fmla="*/ 12368 h 12439"/>
                <a:gd name="connsiteX4" fmla="*/ -230 w 12959"/>
                <a:gd name="connsiteY4" fmla="*/ 5701 h 12439"/>
                <a:gd name="connsiteX5" fmla="*/ 6581 w 12959"/>
                <a:gd name="connsiteY5" fmla="*/ -14 h 12439"/>
                <a:gd name="connsiteX6" fmla="*/ 6628 w 12959"/>
                <a:gd name="connsiteY6" fmla="*/ -14 h 1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9" h="12439">
                  <a:moveTo>
                    <a:pt x="6628" y="-14"/>
                  </a:moveTo>
                  <a:cubicBezTo>
                    <a:pt x="10134" y="186"/>
                    <a:pt x="12829" y="3148"/>
                    <a:pt x="12724" y="6654"/>
                  </a:cubicBezTo>
                  <a:cubicBezTo>
                    <a:pt x="12429" y="10111"/>
                    <a:pt x="9381" y="12673"/>
                    <a:pt x="5914" y="12378"/>
                  </a:cubicBezTo>
                  <a:cubicBezTo>
                    <a:pt x="5905" y="12368"/>
                    <a:pt x="5886" y="12368"/>
                    <a:pt x="5866" y="12368"/>
                  </a:cubicBezTo>
                  <a:cubicBezTo>
                    <a:pt x="2361" y="12168"/>
                    <a:pt x="-334" y="9206"/>
                    <a:pt x="-230" y="5701"/>
                  </a:cubicBezTo>
                  <a:cubicBezTo>
                    <a:pt x="66" y="2243"/>
                    <a:pt x="3114" y="-319"/>
                    <a:pt x="6581" y="-14"/>
                  </a:cubicBezTo>
                  <a:cubicBezTo>
                    <a:pt x="6590" y="-14"/>
                    <a:pt x="6609" y="-14"/>
                    <a:pt x="6628" y="-14"/>
                  </a:cubicBezTo>
                  <a:close/>
                </a:path>
              </a:pathLst>
            </a:custGeom>
            <a:solidFill>
              <a:srgbClr val="F15A29"/>
            </a:solidFill>
            <a:ln w="9525" cap="flat">
              <a:noFill/>
              <a:prstDash val="solid"/>
              <a:miter/>
            </a:ln>
          </p:spPr>
          <p:txBody>
            <a:bodyPr rtlCol="0" anchor="ctr"/>
            <a:lstStyle/>
            <a:p>
              <a:endParaRPr lang="en-IN"/>
            </a:p>
          </p:txBody>
        </p:sp>
        <p:sp>
          <p:nvSpPr>
            <p:cNvPr id="711" name="Freeform: Shape 710">
              <a:extLst>
                <a:ext uri="{FF2B5EF4-FFF2-40B4-BE49-F238E27FC236}">
                  <a16:creationId xmlns:a16="http://schemas.microsoft.com/office/drawing/2014/main" xmlns="" id="{1314DCF0-B605-B25D-8D20-E74A2CB66630}"/>
                </a:ext>
              </a:extLst>
            </p:cNvPr>
            <p:cNvSpPr/>
            <p:nvPr/>
          </p:nvSpPr>
          <p:spPr>
            <a:xfrm>
              <a:off x="6293738" y="4512756"/>
              <a:ext cx="16002" cy="13967"/>
            </a:xfrm>
            <a:custGeom>
              <a:avLst/>
              <a:gdLst>
                <a:gd name="connsiteX0" fmla="*/ 8340 w 16002"/>
                <a:gd name="connsiteY0" fmla="*/ 54 h 13967"/>
                <a:gd name="connsiteX1" fmla="*/ 15769 w 16002"/>
                <a:gd name="connsiteY1" fmla="*/ 7674 h 13967"/>
                <a:gd name="connsiteX2" fmla="*/ 15769 w 16002"/>
                <a:gd name="connsiteY2" fmla="*/ 7674 h 13967"/>
                <a:gd name="connsiteX3" fmla="*/ 7435 w 16002"/>
                <a:gd name="connsiteY3" fmla="*/ 13847 h 13967"/>
                <a:gd name="connsiteX4" fmla="*/ 7007 w 16002"/>
                <a:gd name="connsiteY4" fmla="*/ 13770 h 13967"/>
                <a:gd name="connsiteX5" fmla="*/ -232 w 16002"/>
                <a:gd name="connsiteY5" fmla="*/ 6150 h 13967"/>
                <a:gd name="connsiteX6" fmla="*/ 8340 w 16002"/>
                <a:gd name="connsiteY6" fmla="*/ 54 h 13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02" h="13967">
                  <a:moveTo>
                    <a:pt x="8340" y="54"/>
                  </a:moveTo>
                  <a:cubicBezTo>
                    <a:pt x="12493" y="111"/>
                    <a:pt x="15817" y="3521"/>
                    <a:pt x="15769" y="7674"/>
                  </a:cubicBezTo>
                  <a:cubicBezTo>
                    <a:pt x="15769" y="7674"/>
                    <a:pt x="15769" y="7674"/>
                    <a:pt x="15769" y="7674"/>
                  </a:cubicBezTo>
                  <a:cubicBezTo>
                    <a:pt x="15169" y="11684"/>
                    <a:pt x="11436" y="14447"/>
                    <a:pt x="7435" y="13847"/>
                  </a:cubicBezTo>
                  <a:cubicBezTo>
                    <a:pt x="7292" y="13827"/>
                    <a:pt x="7149" y="13799"/>
                    <a:pt x="7007" y="13770"/>
                  </a:cubicBezTo>
                  <a:cubicBezTo>
                    <a:pt x="2949" y="13570"/>
                    <a:pt x="-242" y="10217"/>
                    <a:pt x="-232" y="6150"/>
                  </a:cubicBezTo>
                  <a:cubicBezTo>
                    <a:pt x="491" y="2131"/>
                    <a:pt x="4302" y="-584"/>
                    <a:pt x="8340" y="54"/>
                  </a:cubicBezTo>
                  <a:close/>
                </a:path>
              </a:pathLst>
            </a:custGeom>
            <a:solidFill>
              <a:srgbClr val="F15A29"/>
            </a:solidFill>
            <a:ln w="9525" cap="flat">
              <a:noFill/>
              <a:prstDash val="solid"/>
              <a:miter/>
            </a:ln>
          </p:spPr>
          <p:txBody>
            <a:bodyPr rtlCol="0" anchor="ctr"/>
            <a:lstStyle/>
            <a:p>
              <a:endParaRPr lang="en-IN"/>
            </a:p>
          </p:txBody>
        </p:sp>
        <p:sp>
          <p:nvSpPr>
            <p:cNvPr id="712" name="Freeform: Shape 711">
              <a:extLst>
                <a:ext uri="{FF2B5EF4-FFF2-40B4-BE49-F238E27FC236}">
                  <a16:creationId xmlns:a16="http://schemas.microsoft.com/office/drawing/2014/main" xmlns="" id="{F62D73C4-08D5-5612-ACB5-2A4CA224FDD4}"/>
                </a:ext>
              </a:extLst>
            </p:cNvPr>
            <p:cNvSpPr/>
            <p:nvPr/>
          </p:nvSpPr>
          <p:spPr>
            <a:xfrm>
              <a:off x="6274206" y="4533753"/>
              <a:ext cx="15570" cy="13671"/>
            </a:xfrm>
            <a:custGeom>
              <a:avLst/>
              <a:gdLst>
                <a:gd name="connsiteX0" fmla="*/ 8537 w 15570"/>
                <a:gd name="connsiteY0" fmla="*/ 107 h 13671"/>
                <a:gd name="connsiteX1" fmla="*/ 15338 w 15570"/>
                <a:gd name="connsiteY1" fmla="*/ 6832 h 13671"/>
                <a:gd name="connsiteX2" fmla="*/ 8613 w 15570"/>
                <a:gd name="connsiteY2" fmla="*/ 13633 h 13671"/>
                <a:gd name="connsiteX3" fmla="*/ 6632 w 15570"/>
                <a:gd name="connsiteY3" fmla="*/ 13347 h 13671"/>
                <a:gd name="connsiteX4" fmla="*/ -226 w 15570"/>
                <a:gd name="connsiteY4" fmla="*/ 5632 h 13671"/>
                <a:gd name="connsiteX5" fmla="*/ 8537 w 15570"/>
                <a:gd name="connsiteY5" fmla="*/ 107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70" h="13671">
                  <a:moveTo>
                    <a:pt x="8537" y="107"/>
                  </a:moveTo>
                  <a:cubicBezTo>
                    <a:pt x="12270" y="88"/>
                    <a:pt x="15318" y="3098"/>
                    <a:pt x="15338" y="6832"/>
                  </a:cubicBezTo>
                  <a:cubicBezTo>
                    <a:pt x="15356" y="10566"/>
                    <a:pt x="12346" y="13614"/>
                    <a:pt x="8613" y="13633"/>
                  </a:cubicBezTo>
                  <a:cubicBezTo>
                    <a:pt x="7946" y="13633"/>
                    <a:pt x="7279" y="13538"/>
                    <a:pt x="6632" y="13347"/>
                  </a:cubicBezTo>
                  <a:cubicBezTo>
                    <a:pt x="2641" y="13042"/>
                    <a:pt x="-388" y="9632"/>
                    <a:pt x="-226" y="5632"/>
                  </a:cubicBezTo>
                  <a:cubicBezTo>
                    <a:pt x="764" y="1755"/>
                    <a:pt x="4612" y="-674"/>
                    <a:pt x="8537" y="107"/>
                  </a:cubicBezTo>
                  <a:close/>
                </a:path>
              </a:pathLst>
            </a:custGeom>
            <a:solidFill>
              <a:srgbClr val="F15A29"/>
            </a:solidFill>
            <a:ln w="9525" cap="flat">
              <a:noFill/>
              <a:prstDash val="solid"/>
              <a:miter/>
            </a:ln>
          </p:spPr>
          <p:txBody>
            <a:bodyPr rtlCol="0" anchor="ctr"/>
            <a:lstStyle/>
            <a:p>
              <a:endParaRPr lang="en-IN"/>
            </a:p>
          </p:txBody>
        </p:sp>
        <p:sp>
          <p:nvSpPr>
            <p:cNvPr id="713" name="Freeform: Shape 712">
              <a:extLst>
                <a:ext uri="{FF2B5EF4-FFF2-40B4-BE49-F238E27FC236}">
                  <a16:creationId xmlns:a16="http://schemas.microsoft.com/office/drawing/2014/main" xmlns="" id="{8BEBC761-0406-BBDA-EBC9-799B23B98924}"/>
                </a:ext>
              </a:extLst>
            </p:cNvPr>
            <p:cNvSpPr/>
            <p:nvPr/>
          </p:nvSpPr>
          <p:spPr>
            <a:xfrm>
              <a:off x="6295644" y="4538157"/>
              <a:ext cx="6102" cy="6096"/>
            </a:xfrm>
            <a:custGeom>
              <a:avLst/>
              <a:gdLst>
                <a:gd name="connsiteX0" fmla="*/ 3196 w 6102"/>
                <a:gd name="connsiteY0" fmla="*/ -10 h 6096"/>
                <a:gd name="connsiteX1" fmla="*/ 5863 w 6102"/>
                <a:gd name="connsiteY1" fmla="*/ 3028 h 6096"/>
                <a:gd name="connsiteX2" fmla="*/ 5863 w 6102"/>
                <a:gd name="connsiteY2" fmla="*/ 3038 h 6096"/>
                <a:gd name="connsiteX3" fmla="*/ 2787 w 6102"/>
                <a:gd name="connsiteY3" fmla="*/ 6058 h 6096"/>
                <a:gd name="connsiteX4" fmla="*/ -232 w 6102"/>
                <a:gd name="connsiteY4" fmla="*/ 2990 h 6096"/>
                <a:gd name="connsiteX5" fmla="*/ 2844 w 6102"/>
                <a:gd name="connsiteY5" fmla="*/ -39 h 6096"/>
                <a:gd name="connsiteX6" fmla="*/ 3196 w 6102"/>
                <a:gd name="connsiteY6" fmla="*/ -10 h 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2" h="6096">
                  <a:moveTo>
                    <a:pt x="3196" y="-10"/>
                  </a:moveTo>
                  <a:cubicBezTo>
                    <a:pt x="4768" y="95"/>
                    <a:pt x="5968" y="1447"/>
                    <a:pt x="5863" y="3028"/>
                  </a:cubicBezTo>
                  <a:cubicBezTo>
                    <a:pt x="5863" y="3028"/>
                    <a:pt x="5863" y="3038"/>
                    <a:pt x="5863" y="3038"/>
                  </a:cubicBezTo>
                  <a:cubicBezTo>
                    <a:pt x="5854" y="4724"/>
                    <a:pt x="4473" y="6076"/>
                    <a:pt x="2787" y="6058"/>
                  </a:cubicBezTo>
                  <a:cubicBezTo>
                    <a:pt x="1111" y="6048"/>
                    <a:pt x="-242" y="4676"/>
                    <a:pt x="-232" y="2990"/>
                  </a:cubicBezTo>
                  <a:cubicBezTo>
                    <a:pt x="-223" y="1304"/>
                    <a:pt x="1158" y="-48"/>
                    <a:pt x="2844" y="-39"/>
                  </a:cubicBezTo>
                  <a:cubicBezTo>
                    <a:pt x="2958" y="-29"/>
                    <a:pt x="3082" y="-29"/>
                    <a:pt x="3196" y="-10"/>
                  </a:cubicBezTo>
                  <a:close/>
                </a:path>
              </a:pathLst>
            </a:custGeom>
            <a:solidFill>
              <a:srgbClr val="F15A29"/>
            </a:solidFill>
            <a:ln w="9525" cap="flat">
              <a:noFill/>
              <a:prstDash val="solid"/>
              <a:miter/>
            </a:ln>
          </p:spPr>
          <p:txBody>
            <a:bodyPr rtlCol="0" anchor="ctr"/>
            <a:lstStyle/>
            <a:p>
              <a:endParaRPr lang="en-IN"/>
            </a:p>
          </p:txBody>
        </p:sp>
        <p:sp>
          <p:nvSpPr>
            <p:cNvPr id="714" name="Freeform: Shape 713">
              <a:extLst>
                <a:ext uri="{FF2B5EF4-FFF2-40B4-BE49-F238E27FC236}">
                  <a16:creationId xmlns:a16="http://schemas.microsoft.com/office/drawing/2014/main" xmlns="" id="{07E6CB78-7355-B605-6698-28F15587D677}"/>
                </a:ext>
              </a:extLst>
            </p:cNvPr>
            <p:cNvSpPr/>
            <p:nvPr/>
          </p:nvSpPr>
          <p:spPr>
            <a:xfrm>
              <a:off x="6193811" y="4503007"/>
              <a:ext cx="12497" cy="8656"/>
            </a:xfrm>
            <a:custGeom>
              <a:avLst/>
              <a:gdLst>
                <a:gd name="connsiteX0" fmla="*/ 6350 w 12497"/>
                <a:gd name="connsiteY0" fmla="*/ -7 h 8656"/>
                <a:gd name="connsiteX1" fmla="*/ 12255 w 12497"/>
                <a:gd name="connsiteY1" fmla="*/ 4850 h 8656"/>
                <a:gd name="connsiteX2" fmla="*/ 5588 w 12497"/>
                <a:gd name="connsiteY2" fmla="*/ 8565 h 8656"/>
                <a:gd name="connsiteX3" fmla="*/ -223 w 12497"/>
                <a:gd name="connsiteY3" fmla="*/ 3707 h 8656"/>
                <a:gd name="connsiteX4" fmla="*/ 6350 w 12497"/>
                <a:gd name="connsiteY4" fmla="*/ -7 h 8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7" h="8656">
                  <a:moveTo>
                    <a:pt x="6350" y="-7"/>
                  </a:moveTo>
                  <a:cubicBezTo>
                    <a:pt x="9779" y="-7"/>
                    <a:pt x="12446" y="2469"/>
                    <a:pt x="12255" y="4850"/>
                  </a:cubicBezTo>
                  <a:cubicBezTo>
                    <a:pt x="12065" y="7231"/>
                    <a:pt x="9017" y="8946"/>
                    <a:pt x="5588" y="8565"/>
                  </a:cubicBezTo>
                  <a:cubicBezTo>
                    <a:pt x="2159" y="8184"/>
                    <a:pt x="-413" y="5993"/>
                    <a:pt x="-223" y="3707"/>
                  </a:cubicBezTo>
                  <a:cubicBezTo>
                    <a:pt x="-32" y="1421"/>
                    <a:pt x="2921" y="-293"/>
                    <a:pt x="6350" y="-7"/>
                  </a:cubicBezTo>
                  <a:close/>
                </a:path>
              </a:pathLst>
            </a:custGeom>
            <a:solidFill>
              <a:srgbClr val="F15A29"/>
            </a:solidFill>
            <a:ln w="9525" cap="flat">
              <a:noFill/>
              <a:prstDash val="solid"/>
              <a:miter/>
            </a:ln>
          </p:spPr>
          <p:txBody>
            <a:bodyPr rtlCol="0" anchor="ctr"/>
            <a:lstStyle/>
            <a:p>
              <a:endParaRPr lang="en-IN"/>
            </a:p>
          </p:txBody>
        </p:sp>
        <p:sp>
          <p:nvSpPr>
            <p:cNvPr id="715" name="Freeform: Shape 714">
              <a:extLst>
                <a:ext uri="{FF2B5EF4-FFF2-40B4-BE49-F238E27FC236}">
                  <a16:creationId xmlns:a16="http://schemas.microsoft.com/office/drawing/2014/main" xmlns="" id="{4EC2DF88-4108-5C90-C971-75A406FB7ACD}"/>
                </a:ext>
              </a:extLst>
            </p:cNvPr>
            <p:cNvSpPr/>
            <p:nvPr/>
          </p:nvSpPr>
          <p:spPr>
            <a:xfrm>
              <a:off x="6196646" y="4520303"/>
              <a:ext cx="15209" cy="11263"/>
            </a:xfrm>
            <a:custGeom>
              <a:avLst/>
              <a:gdLst>
                <a:gd name="connsiteX0" fmla="*/ 7992 w 15209"/>
                <a:gd name="connsiteY0" fmla="*/ 31 h 11263"/>
                <a:gd name="connsiteX1" fmla="*/ 14945 w 15209"/>
                <a:gd name="connsiteY1" fmla="*/ 6509 h 11263"/>
                <a:gd name="connsiteX2" fmla="*/ 6563 w 15209"/>
                <a:gd name="connsiteY2" fmla="*/ 10985 h 11263"/>
                <a:gd name="connsiteX3" fmla="*/ -199 w 15209"/>
                <a:gd name="connsiteY3" fmla="*/ 4508 h 11263"/>
                <a:gd name="connsiteX4" fmla="*/ 7992 w 15209"/>
                <a:gd name="connsiteY4" fmla="*/ 31 h 1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09" h="11263">
                  <a:moveTo>
                    <a:pt x="7992" y="31"/>
                  </a:moveTo>
                  <a:cubicBezTo>
                    <a:pt x="12183" y="508"/>
                    <a:pt x="15326" y="3365"/>
                    <a:pt x="14945" y="6509"/>
                  </a:cubicBezTo>
                  <a:cubicBezTo>
                    <a:pt x="13764" y="9976"/>
                    <a:pt x="10097" y="11938"/>
                    <a:pt x="6563" y="10985"/>
                  </a:cubicBezTo>
                  <a:cubicBezTo>
                    <a:pt x="2372" y="10319"/>
                    <a:pt x="-580" y="7461"/>
                    <a:pt x="-199" y="4508"/>
                  </a:cubicBezTo>
                  <a:cubicBezTo>
                    <a:pt x="182" y="1555"/>
                    <a:pt x="3896" y="-445"/>
                    <a:pt x="7992" y="31"/>
                  </a:cubicBezTo>
                  <a:close/>
                </a:path>
              </a:pathLst>
            </a:custGeom>
            <a:solidFill>
              <a:srgbClr val="F15A29"/>
            </a:solidFill>
            <a:ln w="9525" cap="flat">
              <a:noFill/>
              <a:prstDash val="solid"/>
              <a:miter/>
            </a:ln>
          </p:spPr>
          <p:txBody>
            <a:bodyPr rtlCol="0" anchor="ctr"/>
            <a:lstStyle/>
            <a:p>
              <a:endParaRPr lang="en-IN"/>
            </a:p>
          </p:txBody>
        </p:sp>
        <p:sp>
          <p:nvSpPr>
            <p:cNvPr id="716" name="Freeform: Shape 715">
              <a:extLst>
                <a:ext uri="{FF2B5EF4-FFF2-40B4-BE49-F238E27FC236}">
                  <a16:creationId xmlns:a16="http://schemas.microsoft.com/office/drawing/2014/main" xmlns="" id="{0D32F491-6480-4EE0-78B6-6A579EC8EB5F}"/>
                </a:ext>
              </a:extLst>
            </p:cNvPr>
            <p:cNvSpPr/>
            <p:nvPr/>
          </p:nvSpPr>
          <p:spPr>
            <a:xfrm>
              <a:off x="6324392" y="4525463"/>
              <a:ext cx="10511" cy="9649"/>
            </a:xfrm>
            <a:custGeom>
              <a:avLst/>
              <a:gdLst>
                <a:gd name="connsiteX0" fmla="*/ 5595 w 10511"/>
                <a:gd name="connsiteY0" fmla="*/ 16 h 9649"/>
                <a:gd name="connsiteX1" fmla="*/ 10272 w 10511"/>
                <a:gd name="connsiteY1" fmla="*/ 5235 h 9649"/>
                <a:gd name="connsiteX2" fmla="*/ 10262 w 10511"/>
                <a:gd name="connsiteY2" fmla="*/ 5350 h 9649"/>
                <a:gd name="connsiteX3" fmla="*/ 4490 w 10511"/>
                <a:gd name="connsiteY3" fmla="*/ 9550 h 9649"/>
                <a:gd name="connsiteX4" fmla="*/ 4452 w 10511"/>
                <a:gd name="connsiteY4" fmla="*/ 9541 h 9649"/>
                <a:gd name="connsiteX5" fmla="*/ -225 w 10511"/>
                <a:gd name="connsiteY5" fmla="*/ 4321 h 9649"/>
                <a:gd name="connsiteX6" fmla="*/ -215 w 10511"/>
                <a:gd name="connsiteY6" fmla="*/ 4207 h 9649"/>
                <a:gd name="connsiteX7" fmla="*/ 5595 w 10511"/>
                <a:gd name="connsiteY7" fmla="*/ 16 h 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1" h="9649">
                  <a:moveTo>
                    <a:pt x="5595" y="16"/>
                  </a:moveTo>
                  <a:cubicBezTo>
                    <a:pt x="8329" y="168"/>
                    <a:pt x="10415" y="2501"/>
                    <a:pt x="10272" y="5235"/>
                  </a:cubicBezTo>
                  <a:cubicBezTo>
                    <a:pt x="10272" y="5273"/>
                    <a:pt x="10262" y="5311"/>
                    <a:pt x="10262" y="5350"/>
                  </a:cubicBezTo>
                  <a:cubicBezTo>
                    <a:pt x="9824" y="8102"/>
                    <a:pt x="7243" y="9979"/>
                    <a:pt x="4490" y="9550"/>
                  </a:cubicBezTo>
                  <a:cubicBezTo>
                    <a:pt x="4471" y="9541"/>
                    <a:pt x="4462" y="9541"/>
                    <a:pt x="4452" y="9541"/>
                  </a:cubicBezTo>
                  <a:cubicBezTo>
                    <a:pt x="1719" y="9388"/>
                    <a:pt x="-377" y="7055"/>
                    <a:pt x="-225" y="4321"/>
                  </a:cubicBezTo>
                  <a:cubicBezTo>
                    <a:pt x="-225" y="4283"/>
                    <a:pt x="-215" y="4245"/>
                    <a:pt x="-215" y="4207"/>
                  </a:cubicBezTo>
                  <a:cubicBezTo>
                    <a:pt x="271" y="1473"/>
                    <a:pt x="2842" y="-384"/>
                    <a:pt x="5595" y="16"/>
                  </a:cubicBezTo>
                  <a:close/>
                </a:path>
              </a:pathLst>
            </a:custGeom>
            <a:solidFill>
              <a:srgbClr val="F15A29"/>
            </a:solidFill>
            <a:ln w="9525" cap="flat">
              <a:noFill/>
              <a:prstDash val="solid"/>
              <a:miter/>
            </a:ln>
          </p:spPr>
          <p:txBody>
            <a:bodyPr rtlCol="0" anchor="ctr"/>
            <a:lstStyle/>
            <a:p>
              <a:endParaRPr lang="en-IN"/>
            </a:p>
          </p:txBody>
        </p:sp>
        <p:sp>
          <p:nvSpPr>
            <p:cNvPr id="717" name="Freeform: Shape 716">
              <a:extLst>
                <a:ext uri="{FF2B5EF4-FFF2-40B4-BE49-F238E27FC236}">
                  <a16:creationId xmlns:a16="http://schemas.microsoft.com/office/drawing/2014/main" xmlns="" id="{F880DC9B-1408-0C3C-DE3F-E122183A4881}"/>
                </a:ext>
              </a:extLst>
            </p:cNvPr>
            <p:cNvSpPr/>
            <p:nvPr/>
          </p:nvSpPr>
          <p:spPr>
            <a:xfrm>
              <a:off x="6305369" y="4525422"/>
              <a:ext cx="15306" cy="13906"/>
            </a:xfrm>
            <a:custGeom>
              <a:avLst/>
              <a:gdLst>
                <a:gd name="connsiteX0" fmla="*/ 8235 w 15306"/>
                <a:gd name="connsiteY0" fmla="*/ 152 h 13906"/>
                <a:gd name="connsiteX1" fmla="*/ 15074 w 15306"/>
                <a:gd name="connsiteY1" fmla="*/ 7029 h 13906"/>
                <a:gd name="connsiteX2" fmla="*/ 8207 w 15306"/>
                <a:gd name="connsiteY2" fmla="*/ 13868 h 13906"/>
                <a:gd name="connsiteX3" fmla="*/ 6616 w 15306"/>
                <a:gd name="connsiteY3" fmla="*/ 13677 h 13906"/>
                <a:gd name="connsiteX4" fmla="*/ -232 w 15306"/>
                <a:gd name="connsiteY4" fmla="*/ 6810 h 13906"/>
                <a:gd name="connsiteX5" fmla="*/ 6644 w 15306"/>
                <a:gd name="connsiteY5" fmla="*/ -39 h 13906"/>
                <a:gd name="connsiteX6" fmla="*/ 8235 w 15306"/>
                <a:gd name="connsiteY6" fmla="*/ 152 h 1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06" h="13906">
                  <a:moveTo>
                    <a:pt x="8235" y="152"/>
                  </a:moveTo>
                  <a:cubicBezTo>
                    <a:pt x="12026" y="161"/>
                    <a:pt x="15084" y="3238"/>
                    <a:pt x="15074" y="7029"/>
                  </a:cubicBezTo>
                  <a:cubicBezTo>
                    <a:pt x="15074" y="10810"/>
                    <a:pt x="11998" y="13877"/>
                    <a:pt x="8207" y="13868"/>
                  </a:cubicBezTo>
                  <a:cubicBezTo>
                    <a:pt x="7673" y="13868"/>
                    <a:pt x="7140" y="13801"/>
                    <a:pt x="6616" y="13677"/>
                  </a:cubicBezTo>
                  <a:cubicBezTo>
                    <a:pt x="2825" y="13668"/>
                    <a:pt x="-232" y="10591"/>
                    <a:pt x="-232" y="6810"/>
                  </a:cubicBezTo>
                  <a:cubicBezTo>
                    <a:pt x="-223" y="3019"/>
                    <a:pt x="2854" y="-48"/>
                    <a:pt x="6644" y="-39"/>
                  </a:cubicBezTo>
                  <a:cubicBezTo>
                    <a:pt x="7178" y="-39"/>
                    <a:pt x="7711" y="28"/>
                    <a:pt x="8235" y="152"/>
                  </a:cubicBezTo>
                  <a:close/>
                </a:path>
              </a:pathLst>
            </a:custGeom>
            <a:solidFill>
              <a:srgbClr val="F15A29"/>
            </a:solidFill>
            <a:ln w="9525" cap="flat">
              <a:noFill/>
              <a:prstDash val="solid"/>
              <a:miter/>
            </a:ln>
          </p:spPr>
          <p:txBody>
            <a:bodyPr rtlCol="0" anchor="ctr"/>
            <a:lstStyle/>
            <a:p>
              <a:endParaRPr lang="en-IN"/>
            </a:p>
          </p:txBody>
        </p:sp>
        <p:sp>
          <p:nvSpPr>
            <p:cNvPr id="718" name="Freeform: Shape 717">
              <a:extLst>
                <a:ext uri="{FF2B5EF4-FFF2-40B4-BE49-F238E27FC236}">
                  <a16:creationId xmlns:a16="http://schemas.microsoft.com/office/drawing/2014/main" xmlns="" id="{F11C8FB4-DDB0-CFB0-9993-01C423F2994E}"/>
                </a:ext>
              </a:extLst>
            </p:cNvPr>
            <p:cNvSpPr/>
            <p:nvPr/>
          </p:nvSpPr>
          <p:spPr>
            <a:xfrm>
              <a:off x="6311254" y="4541423"/>
              <a:ext cx="10974" cy="9907"/>
            </a:xfrm>
            <a:custGeom>
              <a:avLst/>
              <a:gdLst>
                <a:gd name="connsiteX0" fmla="*/ 5969 w 10974"/>
                <a:gd name="connsiteY0" fmla="*/ 153 h 9907"/>
                <a:gd name="connsiteX1" fmla="*/ 10741 w 10974"/>
                <a:gd name="connsiteY1" fmla="*/ 5096 h 9907"/>
                <a:gd name="connsiteX2" fmla="*/ 5798 w 10974"/>
                <a:gd name="connsiteY2" fmla="*/ 9868 h 9907"/>
                <a:gd name="connsiteX3" fmla="*/ 4540 w 10974"/>
                <a:gd name="connsiteY3" fmla="*/ 9678 h 9907"/>
                <a:gd name="connsiteX4" fmla="*/ -232 w 10974"/>
                <a:gd name="connsiteY4" fmla="*/ 4734 h 9907"/>
                <a:gd name="connsiteX5" fmla="*/ 4712 w 10974"/>
                <a:gd name="connsiteY5" fmla="*/ -38 h 9907"/>
                <a:gd name="connsiteX6" fmla="*/ 5969 w 10974"/>
                <a:gd name="connsiteY6" fmla="*/ 153 h 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4" h="9907">
                  <a:moveTo>
                    <a:pt x="5969" y="153"/>
                  </a:moveTo>
                  <a:cubicBezTo>
                    <a:pt x="8655" y="200"/>
                    <a:pt x="10789" y="2410"/>
                    <a:pt x="10741" y="5096"/>
                  </a:cubicBezTo>
                  <a:cubicBezTo>
                    <a:pt x="10693" y="7772"/>
                    <a:pt x="8484" y="9916"/>
                    <a:pt x="5798" y="9868"/>
                  </a:cubicBezTo>
                  <a:cubicBezTo>
                    <a:pt x="5379" y="9859"/>
                    <a:pt x="4950" y="9792"/>
                    <a:pt x="4540" y="9678"/>
                  </a:cubicBezTo>
                  <a:cubicBezTo>
                    <a:pt x="1854" y="9630"/>
                    <a:pt x="-279" y="7420"/>
                    <a:pt x="-232" y="4734"/>
                  </a:cubicBezTo>
                  <a:cubicBezTo>
                    <a:pt x="-184" y="2058"/>
                    <a:pt x="2026" y="-86"/>
                    <a:pt x="4712" y="-38"/>
                  </a:cubicBezTo>
                  <a:cubicBezTo>
                    <a:pt x="5131" y="-29"/>
                    <a:pt x="5560" y="38"/>
                    <a:pt x="5969" y="153"/>
                  </a:cubicBezTo>
                  <a:close/>
                </a:path>
              </a:pathLst>
            </a:custGeom>
            <a:solidFill>
              <a:srgbClr val="F15A29"/>
            </a:solidFill>
            <a:ln w="9525" cap="flat">
              <a:noFill/>
              <a:prstDash val="solid"/>
              <a:miter/>
            </a:ln>
          </p:spPr>
          <p:txBody>
            <a:bodyPr rtlCol="0" anchor="ctr"/>
            <a:lstStyle/>
            <a:p>
              <a:endParaRPr lang="en-IN"/>
            </a:p>
          </p:txBody>
        </p:sp>
        <p:sp>
          <p:nvSpPr>
            <p:cNvPr id="719" name="Freeform: Shape 718">
              <a:extLst>
                <a:ext uri="{FF2B5EF4-FFF2-40B4-BE49-F238E27FC236}">
                  <a16:creationId xmlns:a16="http://schemas.microsoft.com/office/drawing/2014/main" xmlns="" id="{5DB4F3AE-A2B2-8E02-41FA-18B48B1F71EA}"/>
                </a:ext>
              </a:extLst>
            </p:cNvPr>
            <p:cNvSpPr/>
            <p:nvPr/>
          </p:nvSpPr>
          <p:spPr>
            <a:xfrm>
              <a:off x="6188724" y="4321206"/>
              <a:ext cx="425115" cy="144780"/>
            </a:xfrm>
            <a:custGeom>
              <a:avLst/>
              <a:gdLst>
                <a:gd name="connsiteX0" fmla="*/ 407868 w 425115"/>
                <a:gd name="connsiteY0" fmla="*/ 144741 h 144780"/>
                <a:gd name="connsiteX1" fmla="*/ 20296 w 425115"/>
                <a:gd name="connsiteY1" fmla="*/ 126644 h 144780"/>
                <a:gd name="connsiteX2" fmla="*/ 2960 w 425115"/>
                <a:gd name="connsiteY2" fmla="*/ 86258 h 144780"/>
                <a:gd name="connsiteX3" fmla="*/ 22010 w 425115"/>
                <a:gd name="connsiteY3" fmla="*/ 4629 h 144780"/>
                <a:gd name="connsiteX4" fmla="*/ 414345 w 425115"/>
                <a:gd name="connsiteY4" fmla="*/ -39 h 144780"/>
                <a:gd name="connsiteX5" fmla="*/ 418060 w 425115"/>
                <a:gd name="connsiteY5" fmla="*/ 13868 h 144780"/>
                <a:gd name="connsiteX6" fmla="*/ 423584 w 425115"/>
                <a:gd name="connsiteY6" fmla="*/ 49206 h 144780"/>
                <a:gd name="connsiteX7" fmla="*/ 407868 w 425115"/>
                <a:gd name="connsiteY7" fmla="*/ 144741 h 14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115" h="144780">
                  <a:moveTo>
                    <a:pt x="407868" y="144741"/>
                  </a:moveTo>
                  <a:lnTo>
                    <a:pt x="20296" y="126644"/>
                  </a:lnTo>
                  <a:cubicBezTo>
                    <a:pt x="12323" y="114233"/>
                    <a:pt x="6465" y="100584"/>
                    <a:pt x="2960" y="86258"/>
                  </a:cubicBezTo>
                  <a:cubicBezTo>
                    <a:pt x="-5012" y="57578"/>
                    <a:pt x="2169" y="26812"/>
                    <a:pt x="22010" y="4629"/>
                  </a:cubicBezTo>
                  <a:lnTo>
                    <a:pt x="414345" y="-39"/>
                  </a:lnTo>
                  <a:cubicBezTo>
                    <a:pt x="414345" y="-39"/>
                    <a:pt x="416059" y="5105"/>
                    <a:pt x="418060" y="13868"/>
                  </a:cubicBezTo>
                  <a:cubicBezTo>
                    <a:pt x="420755" y="25498"/>
                    <a:pt x="422603" y="37309"/>
                    <a:pt x="423584" y="49206"/>
                  </a:cubicBezTo>
                  <a:cubicBezTo>
                    <a:pt x="427632" y="81896"/>
                    <a:pt x="422174" y="115071"/>
                    <a:pt x="407868" y="144741"/>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720" name="Freeform: Shape 719">
              <a:extLst>
                <a:ext uri="{FF2B5EF4-FFF2-40B4-BE49-F238E27FC236}">
                  <a16:creationId xmlns:a16="http://schemas.microsoft.com/office/drawing/2014/main" xmlns="" id="{D1623312-B0BA-13BA-1745-E4FFC09918C9}"/>
                </a:ext>
              </a:extLst>
            </p:cNvPr>
            <p:cNvSpPr/>
            <p:nvPr/>
          </p:nvSpPr>
          <p:spPr>
            <a:xfrm>
              <a:off x="6418129" y="4360163"/>
              <a:ext cx="119646" cy="67068"/>
            </a:xfrm>
            <a:custGeom>
              <a:avLst/>
              <a:gdLst>
                <a:gd name="connsiteX0" fmla="*/ -226 w 119646"/>
                <a:gd name="connsiteY0" fmla="*/ 32347 h 67068"/>
                <a:gd name="connsiteX1" fmla="*/ 59972 w 119646"/>
                <a:gd name="connsiteY1" fmla="*/ -38 h 67068"/>
                <a:gd name="connsiteX2" fmla="*/ 119408 w 119646"/>
                <a:gd name="connsiteY2" fmla="*/ 34537 h 67068"/>
                <a:gd name="connsiteX3" fmla="*/ 58734 w 119646"/>
                <a:gd name="connsiteY3" fmla="*/ 66923 h 67068"/>
                <a:gd name="connsiteX4" fmla="*/ -226 w 119646"/>
                <a:gd name="connsiteY4" fmla="*/ 32347 h 67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46" h="67068">
                  <a:moveTo>
                    <a:pt x="-226" y="32347"/>
                  </a:moveTo>
                  <a:cubicBezTo>
                    <a:pt x="-226" y="14344"/>
                    <a:pt x="26920" y="-134"/>
                    <a:pt x="59972" y="-38"/>
                  </a:cubicBezTo>
                  <a:cubicBezTo>
                    <a:pt x="110835" y="-38"/>
                    <a:pt x="119694" y="15487"/>
                    <a:pt x="119408" y="34537"/>
                  </a:cubicBezTo>
                  <a:cubicBezTo>
                    <a:pt x="119122" y="53587"/>
                    <a:pt x="104168" y="68446"/>
                    <a:pt x="58734" y="66923"/>
                  </a:cubicBezTo>
                  <a:cubicBezTo>
                    <a:pt x="25396" y="65779"/>
                    <a:pt x="-702" y="50254"/>
                    <a:pt x="-226" y="32347"/>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721" name="Freeform: Shape 720">
              <a:extLst>
                <a:ext uri="{FF2B5EF4-FFF2-40B4-BE49-F238E27FC236}">
                  <a16:creationId xmlns:a16="http://schemas.microsoft.com/office/drawing/2014/main" xmlns="" id="{41558BA6-6021-20F8-20CB-98C9E535EB62}"/>
                </a:ext>
              </a:extLst>
            </p:cNvPr>
            <p:cNvSpPr/>
            <p:nvPr/>
          </p:nvSpPr>
          <p:spPr>
            <a:xfrm>
              <a:off x="6198393" y="4353200"/>
              <a:ext cx="15525" cy="14303"/>
            </a:xfrm>
            <a:custGeom>
              <a:avLst/>
              <a:gdLst>
                <a:gd name="connsiteX0" fmla="*/ 7578 w 15525"/>
                <a:gd name="connsiteY0" fmla="*/ -29 h 14303"/>
                <a:gd name="connsiteX1" fmla="*/ 15293 w 15525"/>
                <a:gd name="connsiteY1" fmla="*/ 7105 h 14303"/>
                <a:gd name="connsiteX2" fmla="*/ 15293 w 15525"/>
                <a:gd name="connsiteY2" fmla="*/ 7115 h 14303"/>
                <a:gd name="connsiteX3" fmla="*/ 7388 w 15525"/>
                <a:gd name="connsiteY3" fmla="*/ 14259 h 14303"/>
                <a:gd name="connsiteX4" fmla="*/ -232 w 15525"/>
                <a:gd name="connsiteY4" fmla="*/ 7029 h 14303"/>
                <a:gd name="connsiteX5" fmla="*/ -232 w 15525"/>
                <a:gd name="connsiteY5" fmla="*/ 7020 h 14303"/>
                <a:gd name="connsiteX6" fmla="*/ 7559 w 15525"/>
                <a:gd name="connsiteY6" fmla="*/ -29 h 14303"/>
                <a:gd name="connsiteX7" fmla="*/ 7578 w 15525"/>
                <a:gd name="connsiteY7" fmla="*/ -29 h 1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5" h="14303">
                  <a:moveTo>
                    <a:pt x="7578" y="-29"/>
                  </a:moveTo>
                  <a:cubicBezTo>
                    <a:pt x="11674" y="-191"/>
                    <a:pt x="15131" y="3000"/>
                    <a:pt x="15293" y="7105"/>
                  </a:cubicBezTo>
                  <a:cubicBezTo>
                    <a:pt x="15293" y="7105"/>
                    <a:pt x="15293" y="7115"/>
                    <a:pt x="15293" y="7115"/>
                  </a:cubicBezTo>
                  <a:cubicBezTo>
                    <a:pt x="15036" y="11249"/>
                    <a:pt x="11531" y="14421"/>
                    <a:pt x="7388" y="14259"/>
                  </a:cubicBezTo>
                  <a:cubicBezTo>
                    <a:pt x="3282" y="14363"/>
                    <a:pt x="-128" y="11125"/>
                    <a:pt x="-232" y="7029"/>
                  </a:cubicBezTo>
                  <a:cubicBezTo>
                    <a:pt x="-232" y="7020"/>
                    <a:pt x="-232" y="7020"/>
                    <a:pt x="-232" y="7020"/>
                  </a:cubicBezTo>
                  <a:cubicBezTo>
                    <a:pt x="-23" y="2924"/>
                    <a:pt x="3463" y="-238"/>
                    <a:pt x="7559" y="-29"/>
                  </a:cubicBezTo>
                  <a:cubicBezTo>
                    <a:pt x="7568" y="-29"/>
                    <a:pt x="7568" y="-29"/>
                    <a:pt x="7578" y="-29"/>
                  </a:cubicBezTo>
                  <a:close/>
                </a:path>
              </a:pathLst>
            </a:custGeom>
            <a:solidFill>
              <a:srgbClr val="F15A29"/>
            </a:solidFill>
            <a:ln w="9525" cap="flat">
              <a:noFill/>
              <a:prstDash val="solid"/>
              <a:miter/>
            </a:ln>
          </p:spPr>
          <p:txBody>
            <a:bodyPr rtlCol="0" anchor="ctr"/>
            <a:lstStyle/>
            <a:p>
              <a:endParaRPr lang="en-IN"/>
            </a:p>
          </p:txBody>
        </p:sp>
        <p:sp>
          <p:nvSpPr>
            <p:cNvPr id="722" name="Freeform: Shape 721">
              <a:extLst>
                <a:ext uri="{FF2B5EF4-FFF2-40B4-BE49-F238E27FC236}">
                  <a16:creationId xmlns:a16="http://schemas.microsoft.com/office/drawing/2014/main" xmlns="" id="{EF6B3758-4AAC-7C2B-0E2C-C57EF734BE76}"/>
                </a:ext>
              </a:extLst>
            </p:cNvPr>
            <p:cNvSpPr/>
            <p:nvPr/>
          </p:nvSpPr>
          <p:spPr>
            <a:xfrm>
              <a:off x="6209823" y="4336874"/>
              <a:ext cx="16173" cy="14670"/>
            </a:xfrm>
            <a:custGeom>
              <a:avLst/>
              <a:gdLst>
                <a:gd name="connsiteX0" fmla="*/ 7768 w 16173"/>
                <a:gd name="connsiteY0" fmla="*/ 9 h 14670"/>
                <a:gd name="connsiteX1" fmla="*/ 15893 w 16173"/>
                <a:gd name="connsiteY1" fmla="*/ 6457 h 14670"/>
                <a:gd name="connsiteX2" fmla="*/ 9435 w 16173"/>
                <a:gd name="connsiteY2" fmla="*/ 14582 h 14670"/>
                <a:gd name="connsiteX3" fmla="*/ 7768 w 16173"/>
                <a:gd name="connsiteY3" fmla="*/ 14582 h 14670"/>
                <a:gd name="connsiteX4" fmla="*/ -232 w 16173"/>
                <a:gd name="connsiteY4" fmla="*/ 7248 h 14670"/>
                <a:gd name="connsiteX5" fmla="*/ 7750 w 16173"/>
                <a:gd name="connsiteY5" fmla="*/ 9 h 14670"/>
                <a:gd name="connsiteX6" fmla="*/ 7768 w 16173"/>
                <a:gd name="connsiteY6" fmla="*/ 9 h 1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3" h="14670">
                  <a:moveTo>
                    <a:pt x="7768" y="9"/>
                  </a:moveTo>
                  <a:cubicBezTo>
                    <a:pt x="11788" y="-448"/>
                    <a:pt x="15427" y="2438"/>
                    <a:pt x="15893" y="6457"/>
                  </a:cubicBezTo>
                  <a:cubicBezTo>
                    <a:pt x="16351" y="10486"/>
                    <a:pt x="13464" y="14125"/>
                    <a:pt x="9435" y="14582"/>
                  </a:cubicBezTo>
                  <a:cubicBezTo>
                    <a:pt x="8883" y="14649"/>
                    <a:pt x="8321" y="14649"/>
                    <a:pt x="7768" y="14582"/>
                  </a:cubicBezTo>
                  <a:cubicBezTo>
                    <a:pt x="3559" y="14696"/>
                    <a:pt x="25" y="11448"/>
                    <a:pt x="-232" y="7248"/>
                  </a:cubicBezTo>
                  <a:cubicBezTo>
                    <a:pt x="-23" y="3047"/>
                    <a:pt x="3549" y="-201"/>
                    <a:pt x="7750" y="9"/>
                  </a:cubicBezTo>
                  <a:cubicBezTo>
                    <a:pt x="7759" y="9"/>
                    <a:pt x="7759" y="9"/>
                    <a:pt x="7768" y="9"/>
                  </a:cubicBezTo>
                  <a:close/>
                </a:path>
              </a:pathLst>
            </a:custGeom>
            <a:solidFill>
              <a:srgbClr val="F15A29"/>
            </a:solidFill>
            <a:ln w="9525" cap="flat">
              <a:noFill/>
              <a:prstDash val="solid"/>
              <a:miter/>
            </a:ln>
          </p:spPr>
          <p:txBody>
            <a:bodyPr rtlCol="0" anchor="ctr"/>
            <a:lstStyle/>
            <a:p>
              <a:endParaRPr lang="en-IN"/>
            </a:p>
          </p:txBody>
        </p:sp>
        <p:sp>
          <p:nvSpPr>
            <p:cNvPr id="723" name="Freeform: Shape 722">
              <a:extLst>
                <a:ext uri="{FF2B5EF4-FFF2-40B4-BE49-F238E27FC236}">
                  <a16:creationId xmlns:a16="http://schemas.microsoft.com/office/drawing/2014/main" xmlns="" id="{2517B7ED-E061-16AF-D1FE-7BADED5583C7}"/>
                </a:ext>
              </a:extLst>
            </p:cNvPr>
            <p:cNvSpPr/>
            <p:nvPr/>
          </p:nvSpPr>
          <p:spPr>
            <a:xfrm>
              <a:off x="6222491" y="4352159"/>
              <a:ext cx="14858" cy="13817"/>
            </a:xfrm>
            <a:custGeom>
              <a:avLst/>
              <a:gdLst>
                <a:gd name="connsiteX0" fmla="*/ 7292 w 14858"/>
                <a:gd name="connsiteY0" fmla="*/ -36 h 13817"/>
                <a:gd name="connsiteX1" fmla="*/ 14626 w 14858"/>
                <a:gd name="connsiteY1" fmla="*/ 6908 h 13817"/>
                <a:gd name="connsiteX2" fmla="*/ 14626 w 14858"/>
                <a:gd name="connsiteY2" fmla="*/ 6918 h 13817"/>
                <a:gd name="connsiteX3" fmla="*/ 7102 w 14858"/>
                <a:gd name="connsiteY3" fmla="*/ 13776 h 13817"/>
                <a:gd name="connsiteX4" fmla="*/ -232 w 14858"/>
                <a:gd name="connsiteY4" fmla="*/ 6832 h 13817"/>
                <a:gd name="connsiteX5" fmla="*/ -232 w 14858"/>
                <a:gd name="connsiteY5" fmla="*/ 6822 h 13817"/>
                <a:gd name="connsiteX6" fmla="*/ 7292 w 14858"/>
                <a:gd name="connsiteY6" fmla="*/ -36 h 1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8" h="13817">
                  <a:moveTo>
                    <a:pt x="7292" y="-36"/>
                  </a:moveTo>
                  <a:cubicBezTo>
                    <a:pt x="11236" y="-140"/>
                    <a:pt x="14522" y="2965"/>
                    <a:pt x="14626" y="6908"/>
                  </a:cubicBezTo>
                  <a:cubicBezTo>
                    <a:pt x="14626" y="6918"/>
                    <a:pt x="14626" y="6918"/>
                    <a:pt x="14626" y="6918"/>
                  </a:cubicBezTo>
                  <a:cubicBezTo>
                    <a:pt x="14370" y="10852"/>
                    <a:pt x="11045" y="13890"/>
                    <a:pt x="7102" y="13776"/>
                  </a:cubicBezTo>
                  <a:cubicBezTo>
                    <a:pt x="3159" y="13880"/>
                    <a:pt x="-128" y="10775"/>
                    <a:pt x="-232" y="6832"/>
                  </a:cubicBezTo>
                  <a:cubicBezTo>
                    <a:pt x="-232" y="6822"/>
                    <a:pt x="-232" y="6822"/>
                    <a:pt x="-232" y="6822"/>
                  </a:cubicBezTo>
                  <a:cubicBezTo>
                    <a:pt x="25" y="2889"/>
                    <a:pt x="3349" y="-150"/>
                    <a:pt x="7292" y="-36"/>
                  </a:cubicBezTo>
                  <a:close/>
                </a:path>
              </a:pathLst>
            </a:custGeom>
            <a:solidFill>
              <a:srgbClr val="F15A29"/>
            </a:solidFill>
            <a:ln w="9525" cap="flat">
              <a:noFill/>
              <a:prstDash val="solid"/>
              <a:miter/>
            </a:ln>
          </p:spPr>
          <p:txBody>
            <a:bodyPr rtlCol="0" anchor="ctr"/>
            <a:lstStyle/>
            <a:p>
              <a:endParaRPr lang="en-IN"/>
            </a:p>
          </p:txBody>
        </p:sp>
        <p:sp>
          <p:nvSpPr>
            <p:cNvPr id="724" name="Freeform: Shape 723">
              <a:extLst>
                <a:ext uri="{FF2B5EF4-FFF2-40B4-BE49-F238E27FC236}">
                  <a16:creationId xmlns:a16="http://schemas.microsoft.com/office/drawing/2014/main" xmlns="" id="{FB77A138-B531-C185-3096-EEEF9C9C9DFA}"/>
                </a:ext>
              </a:extLst>
            </p:cNvPr>
            <p:cNvSpPr/>
            <p:nvPr/>
          </p:nvSpPr>
          <p:spPr>
            <a:xfrm>
              <a:off x="6208014" y="4423494"/>
              <a:ext cx="14339" cy="13920"/>
            </a:xfrm>
            <a:custGeom>
              <a:avLst/>
              <a:gdLst>
                <a:gd name="connsiteX0" fmla="*/ 7387 w 14339"/>
                <a:gd name="connsiteY0" fmla="*/ -29 h 13920"/>
                <a:gd name="connsiteX1" fmla="*/ 14103 w 14339"/>
                <a:gd name="connsiteY1" fmla="*/ 7163 h 13920"/>
                <a:gd name="connsiteX2" fmla="*/ 6911 w 14339"/>
                <a:gd name="connsiteY2" fmla="*/ 13878 h 13920"/>
                <a:gd name="connsiteX3" fmla="*/ -232 w 14339"/>
                <a:gd name="connsiteY3" fmla="*/ 6925 h 13920"/>
                <a:gd name="connsiteX4" fmla="*/ -232 w 14339"/>
                <a:gd name="connsiteY4" fmla="*/ 6829 h 13920"/>
                <a:gd name="connsiteX5" fmla="*/ 7368 w 14339"/>
                <a:gd name="connsiteY5" fmla="*/ -29 h 13920"/>
                <a:gd name="connsiteX6" fmla="*/ 7387 w 14339"/>
                <a:gd name="connsiteY6" fmla="*/ -29 h 1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39" h="13920">
                  <a:moveTo>
                    <a:pt x="7387" y="-29"/>
                  </a:moveTo>
                  <a:cubicBezTo>
                    <a:pt x="11226" y="105"/>
                    <a:pt x="14236" y="3324"/>
                    <a:pt x="14103" y="7163"/>
                  </a:cubicBezTo>
                  <a:cubicBezTo>
                    <a:pt x="13969" y="11001"/>
                    <a:pt x="10750" y="14011"/>
                    <a:pt x="6911" y="13878"/>
                  </a:cubicBezTo>
                  <a:cubicBezTo>
                    <a:pt x="3016" y="13935"/>
                    <a:pt x="-175" y="10820"/>
                    <a:pt x="-232" y="6925"/>
                  </a:cubicBezTo>
                  <a:cubicBezTo>
                    <a:pt x="-232" y="6896"/>
                    <a:pt x="-232" y="6858"/>
                    <a:pt x="-232" y="6829"/>
                  </a:cubicBezTo>
                  <a:cubicBezTo>
                    <a:pt x="-33" y="2838"/>
                    <a:pt x="3377" y="-238"/>
                    <a:pt x="7368" y="-29"/>
                  </a:cubicBezTo>
                  <a:cubicBezTo>
                    <a:pt x="7378" y="-29"/>
                    <a:pt x="7378" y="-29"/>
                    <a:pt x="7387" y="-29"/>
                  </a:cubicBezTo>
                  <a:close/>
                </a:path>
              </a:pathLst>
            </a:custGeom>
            <a:solidFill>
              <a:srgbClr val="F15A29"/>
            </a:solidFill>
            <a:ln w="9525" cap="flat">
              <a:noFill/>
              <a:prstDash val="solid"/>
              <a:miter/>
            </a:ln>
          </p:spPr>
          <p:txBody>
            <a:bodyPr rtlCol="0" anchor="ctr"/>
            <a:lstStyle/>
            <a:p>
              <a:endParaRPr lang="en-IN"/>
            </a:p>
          </p:txBody>
        </p:sp>
        <p:sp>
          <p:nvSpPr>
            <p:cNvPr id="725" name="Freeform: Shape 724">
              <a:extLst>
                <a:ext uri="{FF2B5EF4-FFF2-40B4-BE49-F238E27FC236}">
                  <a16:creationId xmlns:a16="http://schemas.microsoft.com/office/drawing/2014/main" xmlns="" id="{CC6E843E-480D-1EA7-3B7C-CDD64D23B250}"/>
                </a:ext>
              </a:extLst>
            </p:cNvPr>
            <p:cNvSpPr/>
            <p:nvPr/>
          </p:nvSpPr>
          <p:spPr>
            <a:xfrm>
              <a:off x="6216948" y="4373784"/>
              <a:ext cx="19050" cy="19050"/>
            </a:xfrm>
            <a:custGeom>
              <a:avLst/>
              <a:gdLst>
                <a:gd name="connsiteX0" fmla="*/ 9312 w 19050"/>
                <a:gd name="connsiteY0" fmla="*/ -39 h 19050"/>
                <a:gd name="connsiteX1" fmla="*/ 18818 w 19050"/>
                <a:gd name="connsiteY1" fmla="*/ 9505 h 19050"/>
                <a:gd name="connsiteX2" fmla="*/ 9264 w 19050"/>
                <a:gd name="connsiteY2" fmla="*/ 19011 h 19050"/>
                <a:gd name="connsiteX3" fmla="*/ -232 w 19050"/>
                <a:gd name="connsiteY3" fmla="*/ 9467 h 19050"/>
                <a:gd name="connsiteX4" fmla="*/ -213 w 19050"/>
                <a:gd name="connsiteY4" fmla="*/ 8820 h 19050"/>
                <a:gd name="connsiteX5" fmla="*/ 9312 w 19050"/>
                <a:gd name="connsiteY5" fmla="*/ -39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9050">
                  <a:moveTo>
                    <a:pt x="9312" y="-39"/>
                  </a:moveTo>
                  <a:cubicBezTo>
                    <a:pt x="14570" y="-29"/>
                    <a:pt x="18827" y="4247"/>
                    <a:pt x="18818" y="9505"/>
                  </a:cubicBezTo>
                  <a:cubicBezTo>
                    <a:pt x="18799" y="14773"/>
                    <a:pt x="14522" y="19021"/>
                    <a:pt x="9264" y="19011"/>
                  </a:cubicBezTo>
                  <a:cubicBezTo>
                    <a:pt x="4006" y="19002"/>
                    <a:pt x="-251" y="14725"/>
                    <a:pt x="-232" y="9467"/>
                  </a:cubicBezTo>
                  <a:cubicBezTo>
                    <a:pt x="-232" y="9248"/>
                    <a:pt x="-232" y="9029"/>
                    <a:pt x="-213" y="8820"/>
                  </a:cubicBezTo>
                  <a:cubicBezTo>
                    <a:pt x="139" y="3819"/>
                    <a:pt x="4302" y="-48"/>
                    <a:pt x="9312" y="-39"/>
                  </a:cubicBezTo>
                  <a:close/>
                </a:path>
              </a:pathLst>
            </a:custGeom>
            <a:solidFill>
              <a:srgbClr val="F15A29"/>
            </a:solidFill>
            <a:ln w="9525" cap="flat">
              <a:noFill/>
              <a:prstDash val="solid"/>
              <a:miter/>
            </a:ln>
          </p:spPr>
          <p:txBody>
            <a:bodyPr rtlCol="0" anchor="ctr"/>
            <a:lstStyle/>
            <a:p>
              <a:endParaRPr lang="en-IN"/>
            </a:p>
          </p:txBody>
        </p:sp>
        <p:sp>
          <p:nvSpPr>
            <p:cNvPr id="726" name="Freeform: Shape 725">
              <a:extLst>
                <a:ext uri="{FF2B5EF4-FFF2-40B4-BE49-F238E27FC236}">
                  <a16:creationId xmlns:a16="http://schemas.microsoft.com/office/drawing/2014/main" xmlns="" id="{FC90D893-894D-466E-DA3C-544CB5E10C63}"/>
                </a:ext>
              </a:extLst>
            </p:cNvPr>
            <p:cNvSpPr/>
            <p:nvPr/>
          </p:nvSpPr>
          <p:spPr>
            <a:xfrm>
              <a:off x="6338697" y="4362162"/>
              <a:ext cx="7905" cy="7717"/>
            </a:xfrm>
            <a:custGeom>
              <a:avLst/>
              <a:gdLst>
                <a:gd name="connsiteX0" fmla="*/ 3768 w 7905"/>
                <a:gd name="connsiteY0" fmla="*/ -38 h 7717"/>
                <a:gd name="connsiteX1" fmla="*/ 7673 w 7905"/>
                <a:gd name="connsiteY1" fmla="*/ 3868 h 7717"/>
                <a:gd name="connsiteX2" fmla="*/ 3673 w 7905"/>
                <a:gd name="connsiteY2" fmla="*/ 7678 h 7717"/>
                <a:gd name="connsiteX3" fmla="*/ 3673 w 7905"/>
                <a:gd name="connsiteY3" fmla="*/ 7678 h 7717"/>
                <a:gd name="connsiteX4" fmla="*/ -232 w 7905"/>
                <a:gd name="connsiteY4" fmla="*/ 3963 h 7717"/>
                <a:gd name="connsiteX5" fmla="*/ -232 w 7905"/>
                <a:gd name="connsiteY5" fmla="*/ 3772 h 7717"/>
                <a:gd name="connsiteX6" fmla="*/ 3768 w 7905"/>
                <a:gd name="connsiteY6" fmla="*/ -38 h 7717"/>
                <a:gd name="connsiteX7" fmla="*/ 3768 w 7905"/>
                <a:gd name="connsiteY7" fmla="*/ -38 h 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5" h="7717">
                  <a:moveTo>
                    <a:pt x="3768" y="-38"/>
                  </a:moveTo>
                  <a:cubicBezTo>
                    <a:pt x="5902" y="10"/>
                    <a:pt x="7626" y="1734"/>
                    <a:pt x="7673" y="3868"/>
                  </a:cubicBezTo>
                  <a:cubicBezTo>
                    <a:pt x="7626" y="6020"/>
                    <a:pt x="5835" y="7725"/>
                    <a:pt x="3673" y="7678"/>
                  </a:cubicBezTo>
                  <a:cubicBezTo>
                    <a:pt x="3673" y="7678"/>
                    <a:pt x="3673" y="7678"/>
                    <a:pt x="3673" y="7678"/>
                  </a:cubicBezTo>
                  <a:cubicBezTo>
                    <a:pt x="1568" y="7735"/>
                    <a:pt x="-175" y="6068"/>
                    <a:pt x="-232" y="3963"/>
                  </a:cubicBezTo>
                  <a:cubicBezTo>
                    <a:pt x="-232" y="3906"/>
                    <a:pt x="-232" y="3839"/>
                    <a:pt x="-232" y="3772"/>
                  </a:cubicBezTo>
                  <a:cubicBezTo>
                    <a:pt x="-185" y="1620"/>
                    <a:pt x="1606" y="-85"/>
                    <a:pt x="3768" y="-38"/>
                  </a:cubicBezTo>
                  <a:cubicBezTo>
                    <a:pt x="3768" y="-38"/>
                    <a:pt x="3768" y="-38"/>
                    <a:pt x="3768" y="-38"/>
                  </a:cubicBezTo>
                  <a:close/>
                </a:path>
              </a:pathLst>
            </a:custGeom>
            <a:solidFill>
              <a:srgbClr val="F15A29"/>
            </a:solidFill>
            <a:ln w="9525" cap="flat">
              <a:noFill/>
              <a:prstDash val="solid"/>
              <a:miter/>
            </a:ln>
          </p:spPr>
          <p:txBody>
            <a:bodyPr rtlCol="0" anchor="ctr"/>
            <a:lstStyle/>
            <a:p>
              <a:endParaRPr lang="en-IN"/>
            </a:p>
          </p:txBody>
        </p:sp>
        <p:sp>
          <p:nvSpPr>
            <p:cNvPr id="727" name="Freeform: Shape 726">
              <a:extLst>
                <a:ext uri="{FF2B5EF4-FFF2-40B4-BE49-F238E27FC236}">
                  <a16:creationId xmlns:a16="http://schemas.microsoft.com/office/drawing/2014/main" xmlns="" id="{AAEE06BD-644A-E81A-5655-0EDDC83E9EFA}"/>
                </a:ext>
              </a:extLst>
            </p:cNvPr>
            <p:cNvSpPr/>
            <p:nvPr/>
          </p:nvSpPr>
          <p:spPr>
            <a:xfrm>
              <a:off x="6321903" y="4378973"/>
              <a:ext cx="8411" cy="7623"/>
            </a:xfrm>
            <a:custGeom>
              <a:avLst/>
              <a:gdLst>
                <a:gd name="connsiteX0" fmla="*/ 4274 w 8411"/>
                <a:gd name="connsiteY0" fmla="*/ 11 h 7623"/>
                <a:gd name="connsiteX1" fmla="*/ 8179 w 8411"/>
                <a:gd name="connsiteY1" fmla="*/ 3726 h 7623"/>
                <a:gd name="connsiteX2" fmla="*/ 8179 w 8411"/>
                <a:gd name="connsiteY2" fmla="*/ 3821 h 7623"/>
                <a:gd name="connsiteX3" fmla="*/ 4179 w 8411"/>
                <a:gd name="connsiteY3" fmla="*/ 7536 h 7623"/>
                <a:gd name="connsiteX4" fmla="*/ -184 w 8411"/>
                <a:gd name="connsiteY4" fmla="*/ 4374 h 7623"/>
                <a:gd name="connsiteX5" fmla="*/ 2978 w 8411"/>
                <a:gd name="connsiteY5" fmla="*/ 11 h 7623"/>
                <a:gd name="connsiteX6" fmla="*/ 4179 w 8411"/>
                <a:gd name="connsiteY6" fmla="*/ 11 h 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11" h="7623">
                  <a:moveTo>
                    <a:pt x="4274" y="11"/>
                  </a:moveTo>
                  <a:cubicBezTo>
                    <a:pt x="6379" y="-46"/>
                    <a:pt x="8122" y="1621"/>
                    <a:pt x="8179" y="3726"/>
                  </a:cubicBezTo>
                  <a:cubicBezTo>
                    <a:pt x="8179" y="3755"/>
                    <a:pt x="8179" y="3793"/>
                    <a:pt x="8179" y="3821"/>
                  </a:cubicBezTo>
                  <a:cubicBezTo>
                    <a:pt x="8074" y="5936"/>
                    <a:pt x="6303" y="7593"/>
                    <a:pt x="4179" y="7536"/>
                  </a:cubicBezTo>
                  <a:cubicBezTo>
                    <a:pt x="2102" y="7870"/>
                    <a:pt x="149" y="6450"/>
                    <a:pt x="-184" y="4374"/>
                  </a:cubicBezTo>
                  <a:cubicBezTo>
                    <a:pt x="-517" y="2297"/>
                    <a:pt x="902" y="345"/>
                    <a:pt x="2978" y="11"/>
                  </a:cubicBezTo>
                  <a:cubicBezTo>
                    <a:pt x="3378" y="-55"/>
                    <a:pt x="3778" y="-55"/>
                    <a:pt x="4179" y="11"/>
                  </a:cubicBezTo>
                  <a:close/>
                </a:path>
              </a:pathLst>
            </a:custGeom>
            <a:solidFill>
              <a:srgbClr val="F15A29"/>
            </a:solidFill>
            <a:ln w="9525" cap="flat">
              <a:noFill/>
              <a:prstDash val="solid"/>
              <a:miter/>
            </a:ln>
          </p:spPr>
          <p:txBody>
            <a:bodyPr rtlCol="0" anchor="ctr"/>
            <a:lstStyle/>
            <a:p>
              <a:endParaRPr lang="en-IN"/>
            </a:p>
          </p:txBody>
        </p:sp>
        <p:sp>
          <p:nvSpPr>
            <p:cNvPr id="728" name="Freeform: Shape 727">
              <a:extLst>
                <a:ext uri="{FF2B5EF4-FFF2-40B4-BE49-F238E27FC236}">
                  <a16:creationId xmlns:a16="http://schemas.microsoft.com/office/drawing/2014/main" xmlns="" id="{37B00EAF-312D-44CE-DB17-D4EC1F55550B}"/>
                </a:ext>
              </a:extLst>
            </p:cNvPr>
            <p:cNvSpPr/>
            <p:nvPr/>
          </p:nvSpPr>
          <p:spPr>
            <a:xfrm>
              <a:off x="6318504" y="4355304"/>
              <a:ext cx="8477" cy="7745"/>
            </a:xfrm>
            <a:custGeom>
              <a:avLst/>
              <a:gdLst>
                <a:gd name="connsiteX0" fmla="*/ 4054 w 8477"/>
                <a:gd name="connsiteY0" fmla="*/ -38 h 7745"/>
                <a:gd name="connsiteX1" fmla="*/ 8245 w 8477"/>
                <a:gd name="connsiteY1" fmla="*/ 4058 h 7745"/>
                <a:gd name="connsiteX2" fmla="*/ 3368 w 8477"/>
                <a:gd name="connsiteY2" fmla="*/ 7658 h 7745"/>
                <a:gd name="connsiteX3" fmla="*/ -232 w 8477"/>
                <a:gd name="connsiteY3" fmla="*/ 4058 h 7745"/>
                <a:gd name="connsiteX4" fmla="*/ 4054 w 8477"/>
                <a:gd name="connsiteY4" fmla="*/ -38 h 7745"/>
                <a:gd name="connsiteX5" fmla="*/ 4054 w 8477"/>
                <a:gd name="connsiteY5" fmla="*/ -38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77" h="7745">
                  <a:moveTo>
                    <a:pt x="4054" y="-38"/>
                  </a:moveTo>
                  <a:cubicBezTo>
                    <a:pt x="6330" y="-38"/>
                    <a:pt x="8197" y="1782"/>
                    <a:pt x="8245" y="4058"/>
                  </a:cubicBezTo>
                  <a:cubicBezTo>
                    <a:pt x="7892" y="6401"/>
                    <a:pt x="5711" y="8011"/>
                    <a:pt x="3368" y="7658"/>
                  </a:cubicBezTo>
                  <a:cubicBezTo>
                    <a:pt x="1510" y="7382"/>
                    <a:pt x="44" y="5915"/>
                    <a:pt x="-232" y="4058"/>
                  </a:cubicBezTo>
                  <a:cubicBezTo>
                    <a:pt x="-185" y="1743"/>
                    <a:pt x="1739" y="-85"/>
                    <a:pt x="4054" y="-38"/>
                  </a:cubicBezTo>
                  <a:cubicBezTo>
                    <a:pt x="4054" y="-38"/>
                    <a:pt x="4054" y="-38"/>
                    <a:pt x="4054" y="-38"/>
                  </a:cubicBezTo>
                  <a:close/>
                </a:path>
              </a:pathLst>
            </a:custGeom>
            <a:solidFill>
              <a:srgbClr val="F15A29"/>
            </a:solidFill>
            <a:ln w="9525" cap="flat">
              <a:noFill/>
              <a:prstDash val="solid"/>
              <a:miter/>
            </a:ln>
          </p:spPr>
          <p:txBody>
            <a:bodyPr rtlCol="0" anchor="ctr"/>
            <a:lstStyle/>
            <a:p>
              <a:endParaRPr lang="en-IN"/>
            </a:p>
          </p:txBody>
        </p:sp>
        <p:sp>
          <p:nvSpPr>
            <p:cNvPr id="729" name="Freeform: Shape 728">
              <a:extLst>
                <a:ext uri="{FF2B5EF4-FFF2-40B4-BE49-F238E27FC236}">
                  <a16:creationId xmlns:a16="http://schemas.microsoft.com/office/drawing/2014/main" xmlns="" id="{1156193C-FA98-B1A2-CF63-0BB7CDA2CC32}"/>
                </a:ext>
              </a:extLst>
            </p:cNvPr>
            <p:cNvSpPr/>
            <p:nvPr/>
          </p:nvSpPr>
          <p:spPr>
            <a:xfrm>
              <a:off x="6225825" y="4401871"/>
              <a:ext cx="13716" cy="12786"/>
            </a:xfrm>
            <a:custGeom>
              <a:avLst/>
              <a:gdLst>
                <a:gd name="connsiteX0" fmla="*/ 6721 w 13716"/>
                <a:gd name="connsiteY0" fmla="*/ -28 h 12786"/>
                <a:gd name="connsiteX1" fmla="*/ 13484 w 13716"/>
                <a:gd name="connsiteY1" fmla="*/ 6545 h 12786"/>
                <a:gd name="connsiteX2" fmla="*/ 6435 w 13716"/>
                <a:gd name="connsiteY2" fmla="*/ 12736 h 12786"/>
                <a:gd name="connsiteX3" fmla="*/ -232 w 13716"/>
                <a:gd name="connsiteY3" fmla="*/ 6164 h 12786"/>
                <a:gd name="connsiteX4" fmla="*/ 6702 w 13716"/>
                <a:gd name="connsiteY4" fmla="*/ -28 h 12786"/>
                <a:gd name="connsiteX5" fmla="*/ 6721 w 13716"/>
                <a:gd name="connsiteY5" fmla="*/ -28 h 1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6" h="12786">
                  <a:moveTo>
                    <a:pt x="6721" y="-28"/>
                  </a:moveTo>
                  <a:cubicBezTo>
                    <a:pt x="10378" y="-28"/>
                    <a:pt x="13379" y="2887"/>
                    <a:pt x="13484" y="6545"/>
                  </a:cubicBezTo>
                  <a:cubicBezTo>
                    <a:pt x="13226" y="10193"/>
                    <a:pt x="10083" y="12955"/>
                    <a:pt x="6435" y="12736"/>
                  </a:cubicBezTo>
                  <a:cubicBezTo>
                    <a:pt x="2806" y="12689"/>
                    <a:pt x="-128" y="9783"/>
                    <a:pt x="-232" y="6164"/>
                  </a:cubicBezTo>
                  <a:cubicBezTo>
                    <a:pt x="-33" y="2544"/>
                    <a:pt x="3073" y="-237"/>
                    <a:pt x="6702" y="-28"/>
                  </a:cubicBezTo>
                  <a:cubicBezTo>
                    <a:pt x="6702" y="-28"/>
                    <a:pt x="6711" y="-28"/>
                    <a:pt x="6721" y="-28"/>
                  </a:cubicBezTo>
                  <a:close/>
                </a:path>
              </a:pathLst>
            </a:custGeom>
            <a:solidFill>
              <a:srgbClr val="F15A29"/>
            </a:solidFill>
            <a:ln w="9525" cap="flat">
              <a:noFill/>
              <a:prstDash val="solid"/>
              <a:miter/>
            </a:ln>
          </p:spPr>
          <p:txBody>
            <a:bodyPr rtlCol="0" anchor="ctr"/>
            <a:lstStyle/>
            <a:p>
              <a:endParaRPr lang="en-IN"/>
            </a:p>
          </p:txBody>
        </p:sp>
        <p:sp>
          <p:nvSpPr>
            <p:cNvPr id="730" name="Freeform: Shape 729">
              <a:extLst>
                <a:ext uri="{FF2B5EF4-FFF2-40B4-BE49-F238E27FC236}">
                  <a16:creationId xmlns:a16="http://schemas.microsoft.com/office/drawing/2014/main" xmlns="" id="{D7219D16-79EF-EA31-40CA-F9D615454F03}"/>
                </a:ext>
              </a:extLst>
            </p:cNvPr>
            <p:cNvSpPr/>
            <p:nvPr/>
          </p:nvSpPr>
          <p:spPr>
            <a:xfrm>
              <a:off x="6229445" y="4418348"/>
              <a:ext cx="13144" cy="12320"/>
            </a:xfrm>
            <a:custGeom>
              <a:avLst/>
              <a:gdLst>
                <a:gd name="connsiteX0" fmla="*/ 6530 w 13144"/>
                <a:gd name="connsiteY0" fmla="*/ -26 h 12320"/>
                <a:gd name="connsiteX1" fmla="*/ 12912 w 13144"/>
                <a:gd name="connsiteY1" fmla="*/ 6165 h 12320"/>
                <a:gd name="connsiteX2" fmla="*/ 12912 w 13144"/>
                <a:gd name="connsiteY2" fmla="*/ 6356 h 12320"/>
                <a:gd name="connsiteX3" fmla="*/ 6273 w 13144"/>
                <a:gd name="connsiteY3" fmla="*/ 12271 h 12320"/>
                <a:gd name="connsiteX4" fmla="*/ 6149 w 13144"/>
                <a:gd name="connsiteY4" fmla="*/ 12261 h 12320"/>
                <a:gd name="connsiteX5" fmla="*/ -232 w 13144"/>
                <a:gd name="connsiteY5" fmla="*/ 6070 h 12320"/>
                <a:gd name="connsiteX6" fmla="*/ -232 w 13144"/>
                <a:gd name="connsiteY6" fmla="*/ 5880 h 12320"/>
                <a:gd name="connsiteX7" fmla="*/ 6530 w 13144"/>
                <a:gd name="connsiteY7" fmla="*/ -26 h 1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44" h="12320">
                  <a:moveTo>
                    <a:pt x="6530" y="-26"/>
                  </a:moveTo>
                  <a:cubicBezTo>
                    <a:pt x="9997" y="-83"/>
                    <a:pt x="12855" y="2689"/>
                    <a:pt x="12912" y="6165"/>
                  </a:cubicBezTo>
                  <a:cubicBezTo>
                    <a:pt x="12912" y="6232"/>
                    <a:pt x="12912" y="6289"/>
                    <a:pt x="12912" y="6356"/>
                  </a:cubicBezTo>
                  <a:cubicBezTo>
                    <a:pt x="12712" y="9823"/>
                    <a:pt x="9740" y="12471"/>
                    <a:pt x="6273" y="12271"/>
                  </a:cubicBezTo>
                  <a:cubicBezTo>
                    <a:pt x="6235" y="12271"/>
                    <a:pt x="6187" y="12261"/>
                    <a:pt x="6149" y="12261"/>
                  </a:cubicBezTo>
                  <a:cubicBezTo>
                    <a:pt x="2682" y="12318"/>
                    <a:pt x="-175" y="9547"/>
                    <a:pt x="-232" y="6070"/>
                  </a:cubicBezTo>
                  <a:cubicBezTo>
                    <a:pt x="-232" y="6003"/>
                    <a:pt x="-232" y="5946"/>
                    <a:pt x="-232" y="5880"/>
                  </a:cubicBezTo>
                  <a:cubicBezTo>
                    <a:pt x="25" y="2393"/>
                    <a:pt x="3034" y="-245"/>
                    <a:pt x="6530" y="-26"/>
                  </a:cubicBezTo>
                  <a:close/>
                </a:path>
              </a:pathLst>
            </a:custGeom>
            <a:solidFill>
              <a:srgbClr val="F15A29"/>
            </a:solidFill>
            <a:ln w="9525" cap="flat">
              <a:noFill/>
              <a:prstDash val="solid"/>
              <a:miter/>
            </a:ln>
          </p:spPr>
          <p:txBody>
            <a:bodyPr rtlCol="0" anchor="ctr"/>
            <a:lstStyle/>
            <a:p>
              <a:endParaRPr lang="en-IN"/>
            </a:p>
          </p:txBody>
        </p:sp>
        <p:sp>
          <p:nvSpPr>
            <p:cNvPr id="731" name="Freeform: Shape 730">
              <a:extLst>
                <a:ext uri="{FF2B5EF4-FFF2-40B4-BE49-F238E27FC236}">
                  <a16:creationId xmlns:a16="http://schemas.microsoft.com/office/drawing/2014/main" xmlns="" id="{044DE98D-EBD6-99BF-56AD-D2C469A0E992}"/>
                </a:ext>
              </a:extLst>
            </p:cNvPr>
            <p:cNvSpPr/>
            <p:nvPr/>
          </p:nvSpPr>
          <p:spPr>
            <a:xfrm>
              <a:off x="6237186" y="4334821"/>
              <a:ext cx="6663" cy="6676"/>
            </a:xfrm>
            <a:custGeom>
              <a:avLst/>
              <a:gdLst>
                <a:gd name="connsiteX0" fmla="*/ 3171 w 6663"/>
                <a:gd name="connsiteY0" fmla="*/ -33 h 6676"/>
                <a:gd name="connsiteX1" fmla="*/ 6410 w 6663"/>
                <a:gd name="connsiteY1" fmla="*/ 2815 h 6676"/>
                <a:gd name="connsiteX2" fmla="*/ 6410 w 6663"/>
                <a:gd name="connsiteY2" fmla="*/ 2920 h 6676"/>
                <a:gd name="connsiteX3" fmla="*/ 3476 w 6663"/>
                <a:gd name="connsiteY3" fmla="*/ 6616 h 6676"/>
                <a:gd name="connsiteX4" fmla="*/ -210 w 6663"/>
                <a:gd name="connsiteY4" fmla="*/ 3682 h 6676"/>
                <a:gd name="connsiteX5" fmla="*/ 2714 w 6663"/>
                <a:gd name="connsiteY5" fmla="*/ -14 h 6676"/>
                <a:gd name="connsiteX6" fmla="*/ 3171 w 6663"/>
                <a:gd name="connsiteY6" fmla="*/ -33 h 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3" h="6676">
                  <a:moveTo>
                    <a:pt x="3171" y="-33"/>
                  </a:moveTo>
                  <a:cubicBezTo>
                    <a:pt x="4847" y="-138"/>
                    <a:pt x="6295" y="1139"/>
                    <a:pt x="6410" y="2815"/>
                  </a:cubicBezTo>
                  <a:cubicBezTo>
                    <a:pt x="6410" y="2853"/>
                    <a:pt x="6410" y="2882"/>
                    <a:pt x="6410" y="2920"/>
                  </a:cubicBezTo>
                  <a:cubicBezTo>
                    <a:pt x="6619" y="4749"/>
                    <a:pt x="5305" y="6406"/>
                    <a:pt x="3476" y="6616"/>
                  </a:cubicBezTo>
                  <a:cubicBezTo>
                    <a:pt x="1647" y="6825"/>
                    <a:pt x="-1" y="5511"/>
                    <a:pt x="-210" y="3682"/>
                  </a:cubicBezTo>
                  <a:cubicBezTo>
                    <a:pt x="-420" y="1853"/>
                    <a:pt x="885" y="196"/>
                    <a:pt x="2714" y="-14"/>
                  </a:cubicBezTo>
                  <a:cubicBezTo>
                    <a:pt x="2866" y="-33"/>
                    <a:pt x="3018" y="-33"/>
                    <a:pt x="3171" y="-33"/>
                  </a:cubicBezTo>
                  <a:close/>
                </a:path>
              </a:pathLst>
            </a:custGeom>
            <a:solidFill>
              <a:srgbClr val="F15A29"/>
            </a:solidFill>
            <a:ln w="9525" cap="flat">
              <a:noFill/>
              <a:prstDash val="solid"/>
              <a:miter/>
            </a:ln>
          </p:spPr>
          <p:txBody>
            <a:bodyPr rtlCol="0" anchor="ctr"/>
            <a:lstStyle/>
            <a:p>
              <a:endParaRPr lang="en-IN"/>
            </a:p>
          </p:txBody>
        </p:sp>
        <p:sp>
          <p:nvSpPr>
            <p:cNvPr id="732" name="Freeform: Shape 731">
              <a:extLst>
                <a:ext uri="{FF2B5EF4-FFF2-40B4-BE49-F238E27FC236}">
                  <a16:creationId xmlns:a16="http://schemas.microsoft.com/office/drawing/2014/main" xmlns="" id="{38E0150B-914E-CD70-0530-8BEA426899B9}"/>
                </a:ext>
              </a:extLst>
            </p:cNvPr>
            <p:cNvSpPr/>
            <p:nvPr/>
          </p:nvSpPr>
          <p:spPr>
            <a:xfrm>
              <a:off x="6250400" y="4338255"/>
              <a:ext cx="17713" cy="17693"/>
            </a:xfrm>
            <a:custGeom>
              <a:avLst/>
              <a:gdLst>
                <a:gd name="connsiteX0" fmla="*/ 9293 w 17713"/>
                <a:gd name="connsiteY0" fmla="*/ -39 h 17693"/>
                <a:gd name="connsiteX1" fmla="*/ 17455 w 17713"/>
                <a:gd name="connsiteY1" fmla="*/ 9458 h 17693"/>
                <a:gd name="connsiteX2" fmla="*/ 7959 w 17713"/>
                <a:gd name="connsiteY2" fmla="*/ 17630 h 17693"/>
                <a:gd name="connsiteX3" fmla="*/ -232 w 17713"/>
                <a:gd name="connsiteY3" fmla="*/ 8820 h 17693"/>
                <a:gd name="connsiteX4" fmla="*/ 9293 w 17713"/>
                <a:gd name="connsiteY4" fmla="*/ -39 h 17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3" h="17693">
                  <a:moveTo>
                    <a:pt x="9293" y="-39"/>
                  </a:moveTo>
                  <a:cubicBezTo>
                    <a:pt x="14169" y="333"/>
                    <a:pt x="17827" y="4581"/>
                    <a:pt x="17455" y="9458"/>
                  </a:cubicBezTo>
                  <a:cubicBezTo>
                    <a:pt x="17093" y="14344"/>
                    <a:pt x="12836" y="17992"/>
                    <a:pt x="7959" y="17630"/>
                  </a:cubicBezTo>
                  <a:cubicBezTo>
                    <a:pt x="3349" y="17278"/>
                    <a:pt x="-223" y="13439"/>
                    <a:pt x="-232" y="8820"/>
                  </a:cubicBezTo>
                  <a:cubicBezTo>
                    <a:pt x="120" y="3819"/>
                    <a:pt x="4282" y="-48"/>
                    <a:pt x="9293" y="-39"/>
                  </a:cubicBezTo>
                  <a:close/>
                </a:path>
              </a:pathLst>
            </a:custGeom>
            <a:solidFill>
              <a:srgbClr val="F15A29"/>
            </a:solidFill>
            <a:ln w="9525" cap="flat">
              <a:noFill/>
              <a:prstDash val="solid"/>
              <a:miter/>
            </a:ln>
          </p:spPr>
          <p:txBody>
            <a:bodyPr rtlCol="0" anchor="ctr"/>
            <a:lstStyle/>
            <a:p>
              <a:endParaRPr lang="en-IN"/>
            </a:p>
          </p:txBody>
        </p:sp>
        <p:sp>
          <p:nvSpPr>
            <p:cNvPr id="733" name="Freeform: Shape 732">
              <a:extLst>
                <a:ext uri="{FF2B5EF4-FFF2-40B4-BE49-F238E27FC236}">
                  <a16:creationId xmlns:a16="http://schemas.microsoft.com/office/drawing/2014/main" xmlns="" id="{695A5EA8-D747-CB14-84F3-23E152DFEC37}"/>
                </a:ext>
              </a:extLst>
            </p:cNvPr>
            <p:cNvSpPr/>
            <p:nvPr/>
          </p:nvSpPr>
          <p:spPr>
            <a:xfrm>
              <a:off x="6237160" y="4360249"/>
              <a:ext cx="25713" cy="25684"/>
            </a:xfrm>
            <a:custGeom>
              <a:avLst/>
              <a:gdLst>
                <a:gd name="connsiteX0" fmla="*/ 13674 w 25713"/>
                <a:gd name="connsiteY0" fmla="*/ -30 h 25684"/>
                <a:gd name="connsiteX1" fmla="*/ 25438 w 25713"/>
                <a:gd name="connsiteY1" fmla="*/ 13839 h 25684"/>
                <a:gd name="connsiteX2" fmla="*/ 11579 w 25713"/>
                <a:gd name="connsiteY2" fmla="*/ 25602 h 25684"/>
                <a:gd name="connsiteX3" fmla="*/ -232 w 25713"/>
                <a:gd name="connsiteY3" fmla="*/ 12734 h 25684"/>
                <a:gd name="connsiteX4" fmla="*/ 13674 w 25713"/>
                <a:gd name="connsiteY4" fmla="*/ -30 h 25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3" h="25684">
                  <a:moveTo>
                    <a:pt x="13674" y="-30"/>
                  </a:moveTo>
                  <a:cubicBezTo>
                    <a:pt x="20751" y="551"/>
                    <a:pt x="26019" y="6752"/>
                    <a:pt x="25438" y="13839"/>
                  </a:cubicBezTo>
                  <a:cubicBezTo>
                    <a:pt x="24866" y="20916"/>
                    <a:pt x="18656" y="26183"/>
                    <a:pt x="11579" y="25602"/>
                  </a:cubicBezTo>
                  <a:cubicBezTo>
                    <a:pt x="4882" y="25059"/>
                    <a:pt x="-261" y="19449"/>
                    <a:pt x="-232" y="12734"/>
                  </a:cubicBezTo>
                  <a:cubicBezTo>
                    <a:pt x="130" y="5390"/>
                    <a:pt x="6330" y="-296"/>
                    <a:pt x="13674" y="-30"/>
                  </a:cubicBezTo>
                  <a:close/>
                </a:path>
              </a:pathLst>
            </a:custGeom>
            <a:solidFill>
              <a:srgbClr val="F15A29"/>
            </a:solidFill>
            <a:ln w="9525" cap="flat">
              <a:noFill/>
              <a:prstDash val="solid"/>
              <a:miter/>
            </a:ln>
          </p:spPr>
          <p:txBody>
            <a:bodyPr rtlCol="0" anchor="ctr"/>
            <a:lstStyle/>
            <a:p>
              <a:endParaRPr lang="en-IN"/>
            </a:p>
          </p:txBody>
        </p:sp>
        <p:sp>
          <p:nvSpPr>
            <p:cNvPr id="734" name="Freeform: Shape 733">
              <a:extLst>
                <a:ext uri="{FF2B5EF4-FFF2-40B4-BE49-F238E27FC236}">
                  <a16:creationId xmlns:a16="http://schemas.microsoft.com/office/drawing/2014/main" xmlns="" id="{CDB8EC0A-9C6D-7185-4652-67CC5537CBD2}"/>
                </a:ext>
              </a:extLst>
            </p:cNvPr>
            <p:cNvSpPr/>
            <p:nvPr/>
          </p:nvSpPr>
          <p:spPr>
            <a:xfrm>
              <a:off x="6242302" y="4389775"/>
              <a:ext cx="14291" cy="14264"/>
            </a:xfrm>
            <a:custGeom>
              <a:avLst/>
              <a:gdLst>
                <a:gd name="connsiteX0" fmla="*/ 7580 w 14291"/>
                <a:gd name="connsiteY0" fmla="*/ -28 h 14264"/>
                <a:gd name="connsiteX1" fmla="*/ 14028 w 14291"/>
                <a:gd name="connsiteY1" fmla="*/ 7754 h 14264"/>
                <a:gd name="connsiteX2" fmla="*/ 6246 w 14291"/>
                <a:gd name="connsiteY2" fmla="*/ 14193 h 14264"/>
                <a:gd name="connsiteX3" fmla="*/ -231 w 14291"/>
                <a:gd name="connsiteY3" fmla="*/ 6926 h 14264"/>
                <a:gd name="connsiteX4" fmla="*/ 7580 w 14291"/>
                <a:gd name="connsiteY4" fmla="*/ -28 h 14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91" h="14264">
                  <a:moveTo>
                    <a:pt x="7580" y="-28"/>
                  </a:moveTo>
                  <a:cubicBezTo>
                    <a:pt x="11504" y="344"/>
                    <a:pt x="14390" y="3830"/>
                    <a:pt x="14028" y="7754"/>
                  </a:cubicBezTo>
                  <a:cubicBezTo>
                    <a:pt x="13657" y="11679"/>
                    <a:pt x="10171" y="14565"/>
                    <a:pt x="6246" y="14193"/>
                  </a:cubicBezTo>
                  <a:cubicBezTo>
                    <a:pt x="2513" y="13850"/>
                    <a:pt x="-316" y="10669"/>
                    <a:pt x="-231" y="6926"/>
                  </a:cubicBezTo>
                  <a:cubicBezTo>
                    <a:pt x="27" y="2858"/>
                    <a:pt x="3513" y="-247"/>
                    <a:pt x="7580" y="-28"/>
                  </a:cubicBezTo>
                  <a:close/>
                </a:path>
              </a:pathLst>
            </a:custGeom>
            <a:solidFill>
              <a:srgbClr val="F15A29"/>
            </a:solidFill>
            <a:ln w="9525" cap="flat">
              <a:noFill/>
              <a:prstDash val="solid"/>
              <a:miter/>
            </a:ln>
          </p:spPr>
          <p:txBody>
            <a:bodyPr rtlCol="0" anchor="ctr"/>
            <a:lstStyle/>
            <a:p>
              <a:endParaRPr lang="en-IN"/>
            </a:p>
          </p:txBody>
        </p:sp>
        <p:sp>
          <p:nvSpPr>
            <p:cNvPr id="735" name="Freeform: Shape 734">
              <a:extLst>
                <a:ext uri="{FF2B5EF4-FFF2-40B4-BE49-F238E27FC236}">
                  <a16:creationId xmlns:a16="http://schemas.microsoft.com/office/drawing/2014/main" xmlns="" id="{47C854FD-3DD3-F559-9A24-2A2933D47A20}"/>
                </a:ext>
              </a:extLst>
            </p:cNvPr>
            <p:cNvSpPr/>
            <p:nvPr/>
          </p:nvSpPr>
          <p:spPr>
            <a:xfrm>
              <a:off x="6250305" y="4409978"/>
              <a:ext cx="11334" cy="11050"/>
            </a:xfrm>
            <a:custGeom>
              <a:avLst/>
              <a:gdLst>
                <a:gd name="connsiteX0" fmla="*/ 5578 w 11334"/>
                <a:gd name="connsiteY0" fmla="*/ -38 h 11050"/>
                <a:gd name="connsiteX1" fmla="*/ 11102 w 11334"/>
                <a:gd name="connsiteY1" fmla="*/ 5487 h 11050"/>
                <a:gd name="connsiteX2" fmla="*/ 5578 w 11334"/>
                <a:gd name="connsiteY2" fmla="*/ 11011 h 11050"/>
                <a:gd name="connsiteX3" fmla="*/ -232 w 11334"/>
                <a:gd name="connsiteY3" fmla="*/ 5296 h 11050"/>
                <a:gd name="connsiteX4" fmla="*/ 5578 w 11334"/>
                <a:gd name="connsiteY4" fmla="*/ -38 h 11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 h="11050">
                  <a:moveTo>
                    <a:pt x="5578" y="-38"/>
                  </a:moveTo>
                  <a:cubicBezTo>
                    <a:pt x="8626" y="-38"/>
                    <a:pt x="11102" y="2439"/>
                    <a:pt x="11102" y="5487"/>
                  </a:cubicBezTo>
                  <a:cubicBezTo>
                    <a:pt x="11102" y="8535"/>
                    <a:pt x="8626" y="11011"/>
                    <a:pt x="5578" y="11011"/>
                  </a:cubicBezTo>
                  <a:cubicBezTo>
                    <a:pt x="2425" y="10964"/>
                    <a:pt x="-128" y="8449"/>
                    <a:pt x="-232" y="5296"/>
                  </a:cubicBezTo>
                  <a:cubicBezTo>
                    <a:pt x="-33" y="2248"/>
                    <a:pt x="2530" y="-95"/>
                    <a:pt x="5578" y="-38"/>
                  </a:cubicBezTo>
                  <a:close/>
                </a:path>
              </a:pathLst>
            </a:custGeom>
            <a:solidFill>
              <a:srgbClr val="F15A29"/>
            </a:solidFill>
            <a:ln w="9525" cap="flat">
              <a:noFill/>
              <a:prstDash val="solid"/>
              <a:miter/>
            </a:ln>
          </p:spPr>
          <p:txBody>
            <a:bodyPr rtlCol="0" anchor="ctr"/>
            <a:lstStyle/>
            <a:p>
              <a:endParaRPr lang="en-IN"/>
            </a:p>
          </p:txBody>
        </p:sp>
        <p:sp>
          <p:nvSpPr>
            <p:cNvPr id="736" name="Freeform: Shape 735">
              <a:extLst>
                <a:ext uri="{FF2B5EF4-FFF2-40B4-BE49-F238E27FC236}">
                  <a16:creationId xmlns:a16="http://schemas.microsoft.com/office/drawing/2014/main" xmlns="" id="{24A954D2-99E0-11F3-0C84-B36DA001F2E4}"/>
                </a:ext>
              </a:extLst>
            </p:cNvPr>
            <p:cNvSpPr/>
            <p:nvPr/>
          </p:nvSpPr>
          <p:spPr>
            <a:xfrm>
              <a:off x="6266208" y="4422734"/>
              <a:ext cx="8954" cy="8949"/>
            </a:xfrm>
            <a:custGeom>
              <a:avLst/>
              <a:gdLst>
                <a:gd name="connsiteX0" fmla="*/ 4629 w 8954"/>
                <a:gd name="connsiteY0" fmla="*/ -30 h 8949"/>
                <a:gd name="connsiteX1" fmla="*/ 8706 w 8954"/>
                <a:gd name="connsiteY1" fmla="*/ 4818 h 8949"/>
                <a:gd name="connsiteX2" fmla="*/ 3857 w 8954"/>
                <a:gd name="connsiteY2" fmla="*/ 8895 h 8949"/>
                <a:gd name="connsiteX3" fmla="*/ -229 w 8954"/>
                <a:gd name="connsiteY3" fmla="*/ 4256 h 8949"/>
                <a:gd name="connsiteX4" fmla="*/ 4610 w 8954"/>
                <a:gd name="connsiteY4" fmla="*/ -30 h 8949"/>
                <a:gd name="connsiteX5" fmla="*/ 4629 w 8954"/>
                <a:gd name="connsiteY5" fmla="*/ -30 h 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4" h="8949">
                  <a:moveTo>
                    <a:pt x="4629" y="-30"/>
                  </a:moveTo>
                  <a:cubicBezTo>
                    <a:pt x="7096" y="179"/>
                    <a:pt x="8915" y="2351"/>
                    <a:pt x="8706" y="4818"/>
                  </a:cubicBezTo>
                  <a:cubicBezTo>
                    <a:pt x="8496" y="7276"/>
                    <a:pt x="6324" y="9104"/>
                    <a:pt x="3857" y="8895"/>
                  </a:cubicBezTo>
                  <a:cubicBezTo>
                    <a:pt x="1476" y="8685"/>
                    <a:pt x="-324" y="6647"/>
                    <a:pt x="-229" y="4256"/>
                  </a:cubicBezTo>
                  <a:cubicBezTo>
                    <a:pt x="-76" y="1732"/>
                    <a:pt x="2095" y="-182"/>
                    <a:pt x="4610" y="-30"/>
                  </a:cubicBezTo>
                  <a:cubicBezTo>
                    <a:pt x="4619" y="-30"/>
                    <a:pt x="4619" y="-30"/>
                    <a:pt x="4629" y="-30"/>
                  </a:cubicBezTo>
                  <a:close/>
                </a:path>
              </a:pathLst>
            </a:custGeom>
            <a:solidFill>
              <a:srgbClr val="F15A29"/>
            </a:solidFill>
            <a:ln w="9525" cap="flat">
              <a:noFill/>
              <a:prstDash val="solid"/>
              <a:miter/>
            </a:ln>
          </p:spPr>
          <p:txBody>
            <a:bodyPr rtlCol="0" anchor="ctr"/>
            <a:lstStyle/>
            <a:p>
              <a:endParaRPr lang="en-IN"/>
            </a:p>
          </p:txBody>
        </p:sp>
        <p:sp>
          <p:nvSpPr>
            <p:cNvPr id="737" name="Freeform: Shape 736">
              <a:extLst>
                <a:ext uri="{FF2B5EF4-FFF2-40B4-BE49-F238E27FC236}">
                  <a16:creationId xmlns:a16="http://schemas.microsoft.com/office/drawing/2014/main" xmlns="" id="{8B6798C7-8143-7132-98FB-16F54F877E1F}"/>
                </a:ext>
              </a:extLst>
            </p:cNvPr>
            <p:cNvSpPr/>
            <p:nvPr/>
          </p:nvSpPr>
          <p:spPr>
            <a:xfrm>
              <a:off x="6265780" y="4406002"/>
              <a:ext cx="11999" cy="11370"/>
            </a:xfrm>
            <a:custGeom>
              <a:avLst/>
              <a:gdLst>
                <a:gd name="connsiteX0" fmla="*/ 10009 w 11999"/>
                <a:gd name="connsiteY0" fmla="*/ 1652 h 11370"/>
                <a:gd name="connsiteX1" fmla="*/ 10342 w 11999"/>
                <a:gd name="connsiteY1" fmla="*/ 9320 h 11370"/>
                <a:gd name="connsiteX2" fmla="*/ 10009 w 11999"/>
                <a:gd name="connsiteY2" fmla="*/ 9653 h 11370"/>
                <a:gd name="connsiteX3" fmla="*/ 1532 w 11999"/>
                <a:gd name="connsiteY3" fmla="*/ 9653 h 11370"/>
                <a:gd name="connsiteX4" fmla="*/ 1246 w 11999"/>
                <a:gd name="connsiteY4" fmla="*/ 1843 h 11370"/>
                <a:gd name="connsiteX5" fmla="*/ 1532 w 11999"/>
                <a:gd name="connsiteY5" fmla="*/ 1557 h 11370"/>
                <a:gd name="connsiteX6" fmla="*/ 10009 w 11999"/>
                <a:gd name="connsiteY6" fmla="*/ 1652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9" h="11370">
                  <a:moveTo>
                    <a:pt x="10009" y="1652"/>
                  </a:moveTo>
                  <a:cubicBezTo>
                    <a:pt x="12219" y="3681"/>
                    <a:pt x="12362" y="7110"/>
                    <a:pt x="10342" y="9320"/>
                  </a:cubicBezTo>
                  <a:cubicBezTo>
                    <a:pt x="10238" y="9434"/>
                    <a:pt x="10124" y="9549"/>
                    <a:pt x="10009" y="9653"/>
                  </a:cubicBezTo>
                  <a:cubicBezTo>
                    <a:pt x="7628" y="11892"/>
                    <a:pt x="3913" y="11892"/>
                    <a:pt x="1532" y="9653"/>
                  </a:cubicBezTo>
                  <a:cubicBezTo>
                    <a:pt x="-706" y="7577"/>
                    <a:pt x="-830" y="4081"/>
                    <a:pt x="1246" y="1843"/>
                  </a:cubicBezTo>
                  <a:cubicBezTo>
                    <a:pt x="1332" y="1748"/>
                    <a:pt x="1437" y="1652"/>
                    <a:pt x="1532" y="1557"/>
                  </a:cubicBezTo>
                  <a:cubicBezTo>
                    <a:pt x="3961" y="-605"/>
                    <a:pt x="7637" y="-567"/>
                    <a:pt x="10009" y="1652"/>
                  </a:cubicBezTo>
                  <a:close/>
                </a:path>
              </a:pathLst>
            </a:custGeom>
            <a:solidFill>
              <a:srgbClr val="F15A29"/>
            </a:solidFill>
            <a:ln w="9525" cap="flat">
              <a:noFill/>
              <a:prstDash val="solid"/>
              <a:miter/>
            </a:ln>
          </p:spPr>
          <p:txBody>
            <a:bodyPr rtlCol="0" anchor="ctr"/>
            <a:lstStyle/>
            <a:p>
              <a:endParaRPr lang="en-IN"/>
            </a:p>
          </p:txBody>
        </p:sp>
        <p:sp>
          <p:nvSpPr>
            <p:cNvPr id="738" name="Freeform: Shape 737">
              <a:extLst>
                <a:ext uri="{FF2B5EF4-FFF2-40B4-BE49-F238E27FC236}">
                  <a16:creationId xmlns:a16="http://schemas.microsoft.com/office/drawing/2014/main" xmlns="" id="{D197A741-2541-E78A-A06F-00964EF815BE}"/>
                </a:ext>
              </a:extLst>
            </p:cNvPr>
            <p:cNvSpPr/>
            <p:nvPr/>
          </p:nvSpPr>
          <p:spPr>
            <a:xfrm>
              <a:off x="6273203" y="4365542"/>
              <a:ext cx="15297" cy="14099"/>
            </a:xfrm>
            <a:custGeom>
              <a:avLst/>
              <a:gdLst>
                <a:gd name="connsiteX0" fmla="*/ 7826 w 15297"/>
                <a:gd name="connsiteY0" fmla="*/ 11 h 14099"/>
                <a:gd name="connsiteX1" fmla="*/ 15065 w 15297"/>
                <a:gd name="connsiteY1" fmla="*/ 7060 h 14099"/>
                <a:gd name="connsiteX2" fmla="*/ 7740 w 15297"/>
                <a:gd name="connsiteY2" fmla="*/ 14013 h 14099"/>
                <a:gd name="connsiteX3" fmla="*/ 7635 w 15297"/>
                <a:gd name="connsiteY3" fmla="*/ 14013 h 14099"/>
                <a:gd name="connsiteX4" fmla="*/ -185 w 15297"/>
                <a:gd name="connsiteY4" fmla="*/ 7831 h 14099"/>
                <a:gd name="connsiteX5" fmla="*/ 5997 w 15297"/>
                <a:gd name="connsiteY5" fmla="*/ 11 h 14099"/>
                <a:gd name="connsiteX6" fmla="*/ 7635 w 15297"/>
                <a:gd name="connsiteY6" fmla="*/ 11 h 1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97" h="14099">
                  <a:moveTo>
                    <a:pt x="7826" y="11"/>
                  </a:moveTo>
                  <a:cubicBezTo>
                    <a:pt x="11750" y="11"/>
                    <a:pt x="14960" y="3136"/>
                    <a:pt x="15065" y="7060"/>
                  </a:cubicBezTo>
                  <a:cubicBezTo>
                    <a:pt x="14960" y="11003"/>
                    <a:pt x="11683" y="14118"/>
                    <a:pt x="7740" y="14013"/>
                  </a:cubicBezTo>
                  <a:cubicBezTo>
                    <a:pt x="7702" y="14013"/>
                    <a:pt x="7673" y="14013"/>
                    <a:pt x="7635" y="14013"/>
                  </a:cubicBezTo>
                  <a:cubicBezTo>
                    <a:pt x="3768" y="14461"/>
                    <a:pt x="272" y="11699"/>
                    <a:pt x="-185" y="7831"/>
                  </a:cubicBezTo>
                  <a:cubicBezTo>
                    <a:pt x="-633" y="3964"/>
                    <a:pt x="2130" y="459"/>
                    <a:pt x="5997" y="11"/>
                  </a:cubicBezTo>
                  <a:cubicBezTo>
                    <a:pt x="6540" y="-55"/>
                    <a:pt x="7092" y="-55"/>
                    <a:pt x="7635" y="11"/>
                  </a:cubicBezTo>
                  <a:close/>
                </a:path>
              </a:pathLst>
            </a:custGeom>
            <a:solidFill>
              <a:srgbClr val="F15A29"/>
            </a:solidFill>
            <a:ln w="9525" cap="flat">
              <a:noFill/>
              <a:prstDash val="solid"/>
              <a:miter/>
            </a:ln>
          </p:spPr>
          <p:txBody>
            <a:bodyPr rtlCol="0" anchor="ctr"/>
            <a:lstStyle/>
            <a:p>
              <a:endParaRPr lang="en-IN"/>
            </a:p>
          </p:txBody>
        </p:sp>
        <p:sp>
          <p:nvSpPr>
            <p:cNvPr id="739" name="Freeform: Shape 738">
              <a:extLst>
                <a:ext uri="{FF2B5EF4-FFF2-40B4-BE49-F238E27FC236}">
                  <a16:creationId xmlns:a16="http://schemas.microsoft.com/office/drawing/2014/main" xmlns="" id="{03F043BD-EDF3-AA90-698F-56D2D3F2BD13}"/>
                </a:ext>
              </a:extLst>
            </p:cNvPr>
            <p:cNvSpPr/>
            <p:nvPr/>
          </p:nvSpPr>
          <p:spPr>
            <a:xfrm>
              <a:off x="6267827" y="4383682"/>
              <a:ext cx="20957" cy="20933"/>
            </a:xfrm>
            <a:custGeom>
              <a:avLst/>
              <a:gdLst>
                <a:gd name="connsiteX0" fmla="*/ 11010 w 20957"/>
                <a:gd name="connsiteY0" fmla="*/ -31 h 20933"/>
                <a:gd name="connsiteX1" fmla="*/ 20697 w 20957"/>
                <a:gd name="connsiteY1" fmla="*/ 11180 h 20933"/>
                <a:gd name="connsiteX2" fmla="*/ 9477 w 20957"/>
                <a:gd name="connsiteY2" fmla="*/ 20867 h 20933"/>
                <a:gd name="connsiteX3" fmla="*/ -229 w 20957"/>
                <a:gd name="connsiteY3" fmla="*/ 10161 h 20933"/>
                <a:gd name="connsiteX4" fmla="*/ 11010 w 20957"/>
                <a:gd name="connsiteY4" fmla="*/ -31 h 20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7" h="20933">
                  <a:moveTo>
                    <a:pt x="11010" y="-31"/>
                  </a:moveTo>
                  <a:cubicBezTo>
                    <a:pt x="16782" y="388"/>
                    <a:pt x="21116" y="5408"/>
                    <a:pt x="20697" y="11180"/>
                  </a:cubicBezTo>
                  <a:cubicBezTo>
                    <a:pt x="20268" y="16952"/>
                    <a:pt x="15249" y="21286"/>
                    <a:pt x="9477" y="20867"/>
                  </a:cubicBezTo>
                  <a:cubicBezTo>
                    <a:pt x="3904" y="20457"/>
                    <a:pt x="-363" y="15752"/>
                    <a:pt x="-229" y="10161"/>
                  </a:cubicBezTo>
                  <a:cubicBezTo>
                    <a:pt x="132" y="4275"/>
                    <a:pt x="5114" y="-250"/>
                    <a:pt x="11010" y="-31"/>
                  </a:cubicBezTo>
                  <a:close/>
                </a:path>
              </a:pathLst>
            </a:custGeom>
            <a:solidFill>
              <a:srgbClr val="F15A29"/>
            </a:solidFill>
            <a:ln w="9525" cap="flat">
              <a:noFill/>
              <a:prstDash val="solid"/>
              <a:miter/>
            </a:ln>
          </p:spPr>
          <p:txBody>
            <a:bodyPr rtlCol="0" anchor="ctr"/>
            <a:lstStyle/>
            <a:p>
              <a:endParaRPr lang="en-IN"/>
            </a:p>
          </p:txBody>
        </p:sp>
        <p:sp>
          <p:nvSpPr>
            <p:cNvPr id="740" name="Freeform: Shape 739">
              <a:extLst>
                <a:ext uri="{FF2B5EF4-FFF2-40B4-BE49-F238E27FC236}">
                  <a16:creationId xmlns:a16="http://schemas.microsoft.com/office/drawing/2014/main" xmlns="" id="{AF4437AA-6178-10E2-0ADA-A2C4610069BB}"/>
                </a:ext>
              </a:extLst>
            </p:cNvPr>
            <p:cNvSpPr/>
            <p:nvPr/>
          </p:nvSpPr>
          <p:spPr>
            <a:xfrm>
              <a:off x="6273927" y="4351685"/>
              <a:ext cx="9715" cy="9241"/>
            </a:xfrm>
            <a:custGeom>
              <a:avLst/>
              <a:gdLst>
                <a:gd name="connsiteX0" fmla="*/ 4625 w 9715"/>
                <a:gd name="connsiteY0" fmla="*/ -37 h 9241"/>
                <a:gd name="connsiteX1" fmla="*/ 9483 w 9715"/>
                <a:gd name="connsiteY1" fmla="*/ 4630 h 9241"/>
                <a:gd name="connsiteX2" fmla="*/ 9483 w 9715"/>
                <a:gd name="connsiteY2" fmla="*/ 4630 h 9241"/>
                <a:gd name="connsiteX3" fmla="*/ 4530 w 9715"/>
                <a:gd name="connsiteY3" fmla="*/ 9202 h 9241"/>
                <a:gd name="connsiteX4" fmla="*/ -232 w 9715"/>
                <a:gd name="connsiteY4" fmla="*/ 4630 h 9241"/>
                <a:gd name="connsiteX5" fmla="*/ -232 w 9715"/>
                <a:gd name="connsiteY5" fmla="*/ 4535 h 9241"/>
                <a:gd name="connsiteX6" fmla="*/ 4625 w 9715"/>
                <a:gd name="connsiteY6" fmla="*/ -37 h 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5" h="9241">
                  <a:moveTo>
                    <a:pt x="4625" y="-37"/>
                  </a:moveTo>
                  <a:cubicBezTo>
                    <a:pt x="7254" y="-95"/>
                    <a:pt x="9426" y="2001"/>
                    <a:pt x="9483" y="4630"/>
                  </a:cubicBezTo>
                  <a:cubicBezTo>
                    <a:pt x="9483" y="4630"/>
                    <a:pt x="9483" y="4630"/>
                    <a:pt x="9483" y="4630"/>
                  </a:cubicBezTo>
                  <a:cubicBezTo>
                    <a:pt x="9331" y="7240"/>
                    <a:pt x="7140" y="9259"/>
                    <a:pt x="4530" y="9202"/>
                  </a:cubicBezTo>
                  <a:cubicBezTo>
                    <a:pt x="1948" y="9259"/>
                    <a:pt x="-176" y="7211"/>
                    <a:pt x="-232" y="4630"/>
                  </a:cubicBezTo>
                  <a:cubicBezTo>
                    <a:pt x="-232" y="4601"/>
                    <a:pt x="-232" y="4563"/>
                    <a:pt x="-232" y="4535"/>
                  </a:cubicBezTo>
                  <a:cubicBezTo>
                    <a:pt x="-80" y="1963"/>
                    <a:pt x="2053" y="-37"/>
                    <a:pt x="4625" y="-37"/>
                  </a:cubicBezTo>
                  <a:close/>
                </a:path>
              </a:pathLst>
            </a:custGeom>
            <a:solidFill>
              <a:srgbClr val="F15A29"/>
            </a:solidFill>
            <a:ln w="9525" cap="flat">
              <a:noFill/>
              <a:prstDash val="solid"/>
              <a:miter/>
            </a:ln>
          </p:spPr>
          <p:txBody>
            <a:bodyPr rtlCol="0" anchor="ctr"/>
            <a:lstStyle/>
            <a:p>
              <a:endParaRPr lang="en-IN"/>
            </a:p>
          </p:txBody>
        </p:sp>
        <p:sp>
          <p:nvSpPr>
            <p:cNvPr id="741" name="Freeform: Shape 740">
              <a:extLst>
                <a:ext uri="{FF2B5EF4-FFF2-40B4-BE49-F238E27FC236}">
                  <a16:creationId xmlns:a16="http://schemas.microsoft.com/office/drawing/2014/main" xmlns="" id="{3ACF7A5F-BA53-633D-D05F-1F1AB1530BE4}"/>
                </a:ext>
              </a:extLst>
            </p:cNvPr>
            <p:cNvSpPr/>
            <p:nvPr/>
          </p:nvSpPr>
          <p:spPr>
            <a:xfrm>
              <a:off x="6292595" y="4355209"/>
              <a:ext cx="8384" cy="8384"/>
            </a:xfrm>
            <a:custGeom>
              <a:avLst/>
              <a:gdLst>
                <a:gd name="connsiteX0" fmla="*/ 3959 w 8384"/>
                <a:gd name="connsiteY0" fmla="*/ -37 h 8384"/>
                <a:gd name="connsiteX1" fmla="*/ 8150 w 8384"/>
                <a:gd name="connsiteY1" fmla="*/ 3963 h 8384"/>
                <a:gd name="connsiteX2" fmla="*/ 8150 w 8384"/>
                <a:gd name="connsiteY2" fmla="*/ 4058 h 8384"/>
                <a:gd name="connsiteX3" fmla="*/ 4054 w 8384"/>
                <a:gd name="connsiteY3" fmla="*/ 8345 h 8384"/>
                <a:gd name="connsiteX4" fmla="*/ -232 w 8384"/>
                <a:gd name="connsiteY4" fmla="*/ 4249 h 8384"/>
                <a:gd name="connsiteX5" fmla="*/ 3864 w 8384"/>
                <a:gd name="connsiteY5" fmla="*/ -37 h 8384"/>
                <a:gd name="connsiteX6" fmla="*/ 3959 w 8384"/>
                <a:gd name="connsiteY6" fmla="*/ -37 h 8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4" h="8384">
                  <a:moveTo>
                    <a:pt x="3959" y="-37"/>
                  </a:moveTo>
                  <a:cubicBezTo>
                    <a:pt x="6217" y="-94"/>
                    <a:pt x="8093" y="1696"/>
                    <a:pt x="8150" y="3963"/>
                  </a:cubicBezTo>
                  <a:cubicBezTo>
                    <a:pt x="8150" y="3992"/>
                    <a:pt x="8150" y="4030"/>
                    <a:pt x="8150" y="4058"/>
                  </a:cubicBezTo>
                  <a:cubicBezTo>
                    <a:pt x="8207" y="6373"/>
                    <a:pt x="6369" y="8287"/>
                    <a:pt x="4054" y="8345"/>
                  </a:cubicBezTo>
                  <a:cubicBezTo>
                    <a:pt x="1740" y="8392"/>
                    <a:pt x="-175" y="6563"/>
                    <a:pt x="-232" y="4249"/>
                  </a:cubicBezTo>
                  <a:cubicBezTo>
                    <a:pt x="-279" y="1934"/>
                    <a:pt x="1549" y="20"/>
                    <a:pt x="3864" y="-37"/>
                  </a:cubicBezTo>
                  <a:cubicBezTo>
                    <a:pt x="3893" y="-37"/>
                    <a:pt x="3931" y="-37"/>
                    <a:pt x="3959" y="-37"/>
                  </a:cubicBezTo>
                  <a:close/>
                </a:path>
              </a:pathLst>
            </a:custGeom>
            <a:solidFill>
              <a:srgbClr val="F15A29"/>
            </a:solidFill>
            <a:ln w="9525" cap="flat">
              <a:noFill/>
              <a:prstDash val="solid"/>
              <a:miter/>
            </a:ln>
          </p:spPr>
          <p:txBody>
            <a:bodyPr rtlCol="0" anchor="ctr"/>
            <a:lstStyle/>
            <a:p>
              <a:endParaRPr lang="en-IN"/>
            </a:p>
          </p:txBody>
        </p:sp>
        <p:sp>
          <p:nvSpPr>
            <p:cNvPr id="742" name="Freeform: Shape 741">
              <a:extLst>
                <a:ext uri="{FF2B5EF4-FFF2-40B4-BE49-F238E27FC236}">
                  <a16:creationId xmlns:a16="http://schemas.microsoft.com/office/drawing/2014/main" xmlns="" id="{54A49478-5A2A-315B-4629-2E64C622F193}"/>
                </a:ext>
              </a:extLst>
            </p:cNvPr>
            <p:cNvSpPr/>
            <p:nvPr/>
          </p:nvSpPr>
          <p:spPr>
            <a:xfrm>
              <a:off x="6303073" y="4363402"/>
              <a:ext cx="12955" cy="12954"/>
            </a:xfrm>
            <a:custGeom>
              <a:avLst/>
              <a:gdLst>
                <a:gd name="connsiteX0" fmla="*/ 6245 w 12955"/>
                <a:gd name="connsiteY0" fmla="*/ -39 h 12954"/>
                <a:gd name="connsiteX1" fmla="*/ 12722 w 12955"/>
                <a:gd name="connsiteY1" fmla="*/ 6343 h 12954"/>
                <a:gd name="connsiteX2" fmla="*/ 6340 w 12955"/>
                <a:gd name="connsiteY2" fmla="*/ 12915 h 12954"/>
                <a:gd name="connsiteX3" fmla="*/ -232 w 12955"/>
                <a:gd name="connsiteY3" fmla="*/ 6534 h 12954"/>
                <a:gd name="connsiteX4" fmla="*/ 6150 w 12955"/>
                <a:gd name="connsiteY4" fmla="*/ -39 h 12954"/>
                <a:gd name="connsiteX5" fmla="*/ 6245 w 12955"/>
                <a:gd name="connsiteY5" fmla="*/ -39 h 1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5" h="12954">
                  <a:moveTo>
                    <a:pt x="6245" y="-39"/>
                  </a:moveTo>
                  <a:cubicBezTo>
                    <a:pt x="9788" y="-39"/>
                    <a:pt x="12674" y="2800"/>
                    <a:pt x="12722" y="6343"/>
                  </a:cubicBezTo>
                  <a:cubicBezTo>
                    <a:pt x="12779" y="9924"/>
                    <a:pt x="9922" y="12858"/>
                    <a:pt x="6340" y="12915"/>
                  </a:cubicBezTo>
                  <a:cubicBezTo>
                    <a:pt x="2768" y="12963"/>
                    <a:pt x="-175" y="10115"/>
                    <a:pt x="-232" y="6534"/>
                  </a:cubicBezTo>
                  <a:cubicBezTo>
                    <a:pt x="-280" y="2962"/>
                    <a:pt x="2578" y="18"/>
                    <a:pt x="6150" y="-39"/>
                  </a:cubicBezTo>
                  <a:cubicBezTo>
                    <a:pt x="6178" y="-39"/>
                    <a:pt x="6217" y="-39"/>
                    <a:pt x="6245" y="-39"/>
                  </a:cubicBezTo>
                  <a:close/>
                </a:path>
              </a:pathLst>
            </a:custGeom>
            <a:solidFill>
              <a:srgbClr val="F15A29"/>
            </a:solidFill>
            <a:ln w="9525" cap="flat">
              <a:noFill/>
              <a:prstDash val="solid"/>
              <a:miter/>
            </a:ln>
          </p:spPr>
          <p:txBody>
            <a:bodyPr rtlCol="0" anchor="ctr"/>
            <a:lstStyle/>
            <a:p>
              <a:endParaRPr lang="en-IN"/>
            </a:p>
          </p:txBody>
        </p:sp>
        <p:sp>
          <p:nvSpPr>
            <p:cNvPr id="743" name="Freeform: Shape 742">
              <a:extLst>
                <a:ext uri="{FF2B5EF4-FFF2-40B4-BE49-F238E27FC236}">
                  <a16:creationId xmlns:a16="http://schemas.microsoft.com/office/drawing/2014/main" xmlns="" id="{C309FC33-B7EF-FCD1-3C47-174B53424CA9}"/>
                </a:ext>
              </a:extLst>
            </p:cNvPr>
            <p:cNvSpPr/>
            <p:nvPr/>
          </p:nvSpPr>
          <p:spPr>
            <a:xfrm>
              <a:off x="6300023" y="4382546"/>
              <a:ext cx="16196" cy="16195"/>
            </a:xfrm>
            <a:custGeom>
              <a:avLst/>
              <a:gdLst>
                <a:gd name="connsiteX0" fmla="*/ 8056 w 16196"/>
                <a:gd name="connsiteY0" fmla="*/ -38 h 16195"/>
                <a:gd name="connsiteX1" fmla="*/ 15962 w 16196"/>
                <a:gd name="connsiteY1" fmla="*/ 7677 h 16195"/>
                <a:gd name="connsiteX2" fmla="*/ 15962 w 16196"/>
                <a:gd name="connsiteY2" fmla="*/ 7868 h 16195"/>
                <a:gd name="connsiteX3" fmla="*/ 8056 w 16196"/>
                <a:gd name="connsiteY3" fmla="*/ 16155 h 16195"/>
                <a:gd name="connsiteX4" fmla="*/ -231 w 16196"/>
                <a:gd name="connsiteY4" fmla="*/ 8249 h 16195"/>
                <a:gd name="connsiteX5" fmla="*/ 7675 w 16196"/>
                <a:gd name="connsiteY5" fmla="*/ -38 h 16195"/>
                <a:gd name="connsiteX6" fmla="*/ 8056 w 16196"/>
                <a:gd name="connsiteY6" fmla="*/ -38 h 1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6" h="16195">
                  <a:moveTo>
                    <a:pt x="8056" y="-38"/>
                  </a:moveTo>
                  <a:cubicBezTo>
                    <a:pt x="12371" y="-95"/>
                    <a:pt x="15905" y="3362"/>
                    <a:pt x="15962" y="7677"/>
                  </a:cubicBezTo>
                  <a:cubicBezTo>
                    <a:pt x="15962" y="7744"/>
                    <a:pt x="15962" y="7801"/>
                    <a:pt x="15962" y="7868"/>
                  </a:cubicBezTo>
                  <a:cubicBezTo>
                    <a:pt x="16067" y="12335"/>
                    <a:pt x="12523" y="16050"/>
                    <a:pt x="8056" y="16155"/>
                  </a:cubicBezTo>
                  <a:cubicBezTo>
                    <a:pt x="3589" y="16250"/>
                    <a:pt x="-126" y="12716"/>
                    <a:pt x="-231" y="8249"/>
                  </a:cubicBezTo>
                  <a:cubicBezTo>
                    <a:pt x="-326" y="3772"/>
                    <a:pt x="3208" y="67"/>
                    <a:pt x="7675" y="-38"/>
                  </a:cubicBezTo>
                  <a:cubicBezTo>
                    <a:pt x="7808" y="-38"/>
                    <a:pt x="7932" y="-38"/>
                    <a:pt x="8056" y="-38"/>
                  </a:cubicBezTo>
                  <a:close/>
                </a:path>
              </a:pathLst>
            </a:custGeom>
            <a:solidFill>
              <a:srgbClr val="F15A29"/>
            </a:solidFill>
            <a:ln w="9525" cap="flat">
              <a:noFill/>
              <a:prstDash val="solid"/>
              <a:miter/>
            </a:ln>
          </p:spPr>
          <p:txBody>
            <a:bodyPr rtlCol="0" anchor="ctr"/>
            <a:lstStyle/>
            <a:p>
              <a:endParaRPr lang="en-IN"/>
            </a:p>
          </p:txBody>
        </p:sp>
        <p:sp>
          <p:nvSpPr>
            <p:cNvPr id="744" name="Freeform: Shape 743">
              <a:extLst>
                <a:ext uri="{FF2B5EF4-FFF2-40B4-BE49-F238E27FC236}">
                  <a16:creationId xmlns:a16="http://schemas.microsoft.com/office/drawing/2014/main" xmlns="" id="{0DA1EF25-BF8B-8046-31C4-85A85F8DF88D}"/>
                </a:ext>
              </a:extLst>
            </p:cNvPr>
            <p:cNvSpPr/>
            <p:nvPr/>
          </p:nvSpPr>
          <p:spPr>
            <a:xfrm>
              <a:off x="6281840" y="4408214"/>
              <a:ext cx="16565" cy="15242"/>
            </a:xfrm>
            <a:custGeom>
              <a:avLst/>
              <a:gdLst>
                <a:gd name="connsiteX0" fmla="*/ 8618 w 16565"/>
                <a:gd name="connsiteY0" fmla="*/ 11 h 15242"/>
                <a:gd name="connsiteX1" fmla="*/ 16333 w 16565"/>
                <a:gd name="connsiteY1" fmla="*/ 7822 h 15242"/>
                <a:gd name="connsiteX2" fmla="*/ 8256 w 16565"/>
                <a:gd name="connsiteY2" fmla="*/ 15156 h 15242"/>
                <a:gd name="connsiteX3" fmla="*/ 8237 w 16565"/>
                <a:gd name="connsiteY3" fmla="*/ 15156 h 15242"/>
                <a:gd name="connsiteX4" fmla="*/ -183 w 16565"/>
                <a:gd name="connsiteY4" fmla="*/ 8431 h 15242"/>
                <a:gd name="connsiteX5" fmla="*/ 6532 w 16565"/>
                <a:gd name="connsiteY5" fmla="*/ 11 h 15242"/>
                <a:gd name="connsiteX6" fmla="*/ 8237 w 16565"/>
                <a:gd name="connsiteY6" fmla="*/ 11 h 1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65" h="15242">
                  <a:moveTo>
                    <a:pt x="8618" y="11"/>
                  </a:moveTo>
                  <a:cubicBezTo>
                    <a:pt x="12895" y="59"/>
                    <a:pt x="16333" y="3545"/>
                    <a:pt x="16333" y="7822"/>
                  </a:cubicBezTo>
                  <a:cubicBezTo>
                    <a:pt x="16124" y="12079"/>
                    <a:pt x="12514" y="15366"/>
                    <a:pt x="8256" y="15156"/>
                  </a:cubicBezTo>
                  <a:cubicBezTo>
                    <a:pt x="8247" y="15156"/>
                    <a:pt x="8247" y="15156"/>
                    <a:pt x="8237" y="15156"/>
                  </a:cubicBezTo>
                  <a:cubicBezTo>
                    <a:pt x="4056" y="15623"/>
                    <a:pt x="284" y="12613"/>
                    <a:pt x="-183" y="8431"/>
                  </a:cubicBezTo>
                  <a:cubicBezTo>
                    <a:pt x="-659" y="4250"/>
                    <a:pt x="2351" y="478"/>
                    <a:pt x="6532" y="11"/>
                  </a:cubicBezTo>
                  <a:cubicBezTo>
                    <a:pt x="7104" y="-55"/>
                    <a:pt x="7675" y="-55"/>
                    <a:pt x="8237" y="11"/>
                  </a:cubicBezTo>
                  <a:close/>
                </a:path>
              </a:pathLst>
            </a:custGeom>
            <a:solidFill>
              <a:srgbClr val="F15A29"/>
            </a:solidFill>
            <a:ln w="9525" cap="flat">
              <a:noFill/>
              <a:prstDash val="solid"/>
              <a:miter/>
            </a:ln>
          </p:spPr>
          <p:txBody>
            <a:bodyPr rtlCol="0" anchor="ctr"/>
            <a:lstStyle/>
            <a:p>
              <a:endParaRPr lang="en-IN"/>
            </a:p>
          </p:txBody>
        </p:sp>
        <p:sp>
          <p:nvSpPr>
            <p:cNvPr id="745" name="Freeform: Shape 744">
              <a:extLst>
                <a:ext uri="{FF2B5EF4-FFF2-40B4-BE49-F238E27FC236}">
                  <a16:creationId xmlns:a16="http://schemas.microsoft.com/office/drawing/2014/main" xmlns="" id="{6022A69F-C981-FCAC-C50F-6EBADF976DCE}"/>
                </a:ext>
              </a:extLst>
            </p:cNvPr>
            <p:cNvSpPr/>
            <p:nvPr/>
          </p:nvSpPr>
          <p:spPr>
            <a:xfrm>
              <a:off x="6304025" y="4411206"/>
              <a:ext cx="6096" cy="5831"/>
            </a:xfrm>
            <a:custGeom>
              <a:avLst/>
              <a:gdLst>
                <a:gd name="connsiteX0" fmla="*/ 2911 w 6096"/>
                <a:gd name="connsiteY0" fmla="*/ -28 h 5831"/>
                <a:gd name="connsiteX1" fmla="*/ 5864 w 6096"/>
                <a:gd name="connsiteY1" fmla="*/ 2925 h 5831"/>
                <a:gd name="connsiteX2" fmla="*/ 2825 w 6096"/>
                <a:gd name="connsiteY2" fmla="*/ 5792 h 5831"/>
                <a:gd name="connsiteX3" fmla="*/ 2721 w 6096"/>
                <a:gd name="connsiteY3" fmla="*/ 5782 h 5831"/>
                <a:gd name="connsiteX4" fmla="*/ -232 w 6096"/>
                <a:gd name="connsiteY4" fmla="*/ 2830 h 5831"/>
                <a:gd name="connsiteX5" fmla="*/ 2806 w 6096"/>
                <a:gd name="connsiteY5" fmla="*/ -37 h 5831"/>
                <a:gd name="connsiteX6" fmla="*/ 2911 w 6096"/>
                <a:gd name="connsiteY6" fmla="*/ -28 h 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 h="5831">
                  <a:moveTo>
                    <a:pt x="2911" y="-28"/>
                  </a:moveTo>
                  <a:cubicBezTo>
                    <a:pt x="4540" y="-28"/>
                    <a:pt x="5864" y="1296"/>
                    <a:pt x="5864" y="2925"/>
                  </a:cubicBezTo>
                  <a:cubicBezTo>
                    <a:pt x="5816" y="4554"/>
                    <a:pt x="4454" y="5840"/>
                    <a:pt x="2825" y="5792"/>
                  </a:cubicBezTo>
                  <a:cubicBezTo>
                    <a:pt x="2787" y="5782"/>
                    <a:pt x="2759" y="5782"/>
                    <a:pt x="2721" y="5782"/>
                  </a:cubicBezTo>
                  <a:cubicBezTo>
                    <a:pt x="1111" y="5735"/>
                    <a:pt x="-185" y="4439"/>
                    <a:pt x="-232" y="2830"/>
                  </a:cubicBezTo>
                  <a:cubicBezTo>
                    <a:pt x="-185" y="1201"/>
                    <a:pt x="1177" y="-85"/>
                    <a:pt x="2806" y="-37"/>
                  </a:cubicBezTo>
                  <a:cubicBezTo>
                    <a:pt x="2844" y="-28"/>
                    <a:pt x="2873" y="-28"/>
                    <a:pt x="2911" y="-28"/>
                  </a:cubicBezTo>
                  <a:close/>
                </a:path>
              </a:pathLst>
            </a:custGeom>
            <a:solidFill>
              <a:srgbClr val="F15A29"/>
            </a:solidFill>
            <a:ln w="9525" cap="flat">
              <a:noFill/>
              <a:prstDash val="solid"/>
              <a:miter/>
            </a:ln>
          </p:spPr>
          <p:txBody>
            <a:bodyPr rtlCol="0" anchor="ctr"/>
            <a:lstStyle/>
            <a:p>
              <a:endParaRPr lang="en-IN"/>
            </a:p>
          </p:txBody>
        </p:sp>
        <p:sp>
          <p:nvSpPr>
            <p:cNvPr id="746" name="Freeform: Shape 745">
              <a:extLst>
                <a:ext uri="{FF2B5EF4-FFF2-40B4-BE49-F238E27FC236}">
                  <a16:creationId xmlns:a16="http://schemas.microsoft.com/office/drawing/2014/main" xmlns="" id="{A2913D7D-CF45-C19E-A08E-542FDDA94292}"/>
                </a:ext>
              </a:extLst>
            </p:cNvPr>
            <p:cNvSpPr/>
            <p:nvPr/>
          </p:nvSpPr>
          <p:spPr>
            <a:xfrm>
              <a:off x="6199270" y="4379498"/>
              <a:ext cx="12572" cy="12573"/>
            </a:xfrm>
            <a:custGeom>
              <a:avLst/>
              <a:gdLst>
                <a:gd name="connsiteX0" fmla="*/ 6130 w 12572"/>
                <a:gd name="connsiteY0" fmla="*/ -38 h 12573"/>
                <a:gd name="connsiteX1" fmla="*/ 12321 w 12572"/>
                <a:gd name="connsiteY1" fmla="*/ 5772 h 12573"/>
                <a:gd name="connsiteX2" fmla="*/ 6530 w 12572"/>
                <a:gd name="connsiteY2" fmla="*/ 12516 h 12573"/>
                <a:gd name="connsiteX3" fmla="*/ -214 w 12572"/>
                <a:gd name="connsiteY3" fmla="*/ 6725 h 12573"/>
                <a:gd name="connsiteX4" fmla="*/ 5577 w 12572"/>
                <a:gd name="connsiteY4" fmla="*/ -19 h 12573"/>
                <a:gd name="connsiteX5" fmla="*/ 6130 w 12572"/>
                <a:gd name="connsiteY5" fmla="*/ -38 h 12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72" h="12573">
                  <a:moveTo>
                    <a:pt x="6130" y="-38"/>
                  </a:moveTo>
                  <a:cubicBezTo>
                    <a:pt x="9426" y="-95"/>
                    <a:pt x="12169" y="2477"/>
                    <a:pt x="12321" y="5772"/>
                  </a:cubicBezTo>
                  <a:cubicBezTo>
                    <a:pt x="12588" y="9230"/>
                    <a:pt x="9988" y="12249"/>
                    <a:pt x="6530" y="12516"/>
                  </a:cubicBezTo>
                  <a:cubicBezTo>
                    <a:pt x="3063" y="12783"/>
                    <a:pt x="43" y="10183"/>
                    <a:pt x="-214" y="6725"/>
                  </a:cubicBezTo>
                  <a:cubicBezTo>
                    <a:pt x="-480" y="3258"/>
                    <a:pt x="2110" y="238"/>
                    <a:pt x="5577" y="-19"/>
                  </a:cubicBezTo>
                  <a:cubicBezTo>
                    <a:pt x="5758" y="-38"/>
                    <a:pt x="5949" y="-38"/>
                    <a:pt x="6130" y="-38"/>
                  </a:cubicBezTo>
                  <a:close/>
                </a:path>
              </a:pathLst>
            </a:custGeom>
            <a:solidFill>
              <a:srgbClr val="F15A29"/>
            </a:solidFill>
            <a:ln w="9525" cap="flat">
              <a:noFill/>
              <a:prstDash val="solid"/>
              <a:miter/>
            </a:ln>
          </p:spPr>
          <p:txBody>
            <a:bodyPr rtlCol="0" anchor="ctr"/>
            <a:lstStyle/>
            <a:p>
              <a:endParaRPr lang="en-IN"/>
            </a:p>
          </p:txBody>
        </p:sp>
        <p:sp>
          <p:nvSpPr>
            <p:cNvPr id="747" name="Freeform: Shape 746">
              <a:extLst>
                <a:ext uri="{FF2B5EF4-FFF2-40B4-BE49-F238E27FC236}">
                  <a16:creationId xmlns:a16="http://schemas.microsoft.com/office/drawing/2014/main" xmlns="" id="{8590DBA1-437A-34FB-33EF-DF6B2FB60588}"/>
                </a:ext>
              </a:extLst>
            </p:cNvPr>
            <p:cNvSpPr/>
            <p:nvPr/>
          </p:nvSpPr>
          <p:spPr>
            <a:xfrm>
              <a:off x="6203480" y="4401642"/>
              <a:ext cx="15678" cy="14099"/>
            </a:xfrm>
            <a:custGeom>
              <a:avLst/>
              <a:gdLst>
                <a:gd name="connsiteX0" fmla="*/ 8016 w 15678"/>
                <a:gd name="connsiteY0" fmla="*/ 11 h 14099"/>
                <a:gd name="connsiteX1" fmla="*/ 15446 w 15678"/>
                <a:gd name="connsiteY1" fmla="*/ 7250 h 14099"/>
                <a:gd name="connsiteX2" fmla="*/ 15446 w 15678"/>
                <a:gd name="connsiteY2" fmla="*/ 7250 h 14099"/>
                <a:gd name="connsiteX3" fmla="*/ 7769 w 15678"/>
                <a:gd name="connsiteY3" fmla="*/ 14023 h 14099"/>
                <a:gd name="connsiteX4" fmla="*/ 7635 w 15678"/>
                <a:gd name="connsiteY4" fmla="*/ 14013 h 14099"/>
                <a:gd name="connsiteX5" fmla="*/ -185 w 15678"/>
                <a:gd name="connsiteY5" fmla="*/ 7831 h 14099"/>
                <a:gd name="connsiteX6" fmla="*/ 5997 w 15678"/>
                <a:gd name="connsiteY6" fmla="*/ 11 h 14099"/>
                <a:gd name="connsiteX7" fmla="*/ 7635 w 15678"/>
                <a:gd name="connsiteY7" fmla="*/ 11 h 1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78" h="14099">
                  <a:moveTo>
                    <a:pt x="8016" y="11"/>
                  </a:moveTo>
                  <a:cubicBezTo>
                    <a:pt x="12064" y="-46"/>
                    <a:pt x="15389" y="3202"/>
                    <a:pt x="15446" y="7250"/>
                  </a:cubicBezTo>
                  <a:cubicBezTo>
                    <a:pt x="15446" y="7250"/>
                    <a:pt x="15446" y="7250"/>
                    <a:pt x="15446" y="7250"/>
                  </a:cubicBezTo>
                  <a:cubicBezTo>
                    <a:pt x="15198" y="11241"/>
                    <a:pt x="11759" y="14270"/>
                    <a:pt x="7769" y="14023"/>
                  </a:cubicBezTo>
                  <a:cubicBezTo>
                    <a:pt x="7721" y="14023"/>
                    <a:pt x="7683" y="14013"/>
                    <a:pt x="7635" y="14013"/>
                  </a:cubicBezTo>
                  <a:cubicBezTo>
                    <a:pt x="3768" y="14461"/>
                    <a:pt x="272" y="11698"/>
                    <a:pt x="-185" y="7831"/>
                  </a:cubicBezTo>
                  <a:cubicBezTo>
                    <a:pt x="-633" y="3964"/>
                    <a:pt x="2130" y="459"/>
                    <a:pt x="5997" y="11"/>
                  </a:cubicBezTo>
                  <a:cubicBezTo>
                    <a:pt x="6540" y="-55"/>
                    <a:pt x="7092" y="-55"/>
                    <a:pt x="7635" y="11"/>
                  </a:cubicBezTo>
                  <a:close/>
                </a:path>
              </a:pathLst>
            </a:custGeom>
            <a:solidFill>
              <a:srgbClr val="F15A29"/>
            </a:solidFill>
            <a:ln w="9525" cap="flat">
              <a:noFill/>
              <a:prstDash val="solid"/>
              <a:miter/>
            </a:ln>
          </p:spPr>
          <p:txBody>
            <a:bodyPr rtlCol="0" anchor="ctr"/>
            <a:lstStyle/>
            <a:p>
              <a:endParaRPr lang="en-IN"/>
            </a:p>
          </p:txBody>
        </p:sp>
        <p:sp>
          <p:nvSpPr>
            <p:cNvPr id="748" name="Freeform: Shape 747">
              <a:extLst>
                <a:ext uri="{FF2B5EF4-FFF2-40B4-BE49-F238E27FC236}">
                  <a16:creationId xmlns:a16="http://schemas.microsoft.com/office/drawing/2014/main" xmlns="" id="{4E2B2C3A-7747-5A5B-5E8E-97FB07B1700D}"/>
                </a:ext>
              </a:extLst>
            </p:cNvPr>
            <p:cNvSpPr/>
            <p:nvPr/>
          </p:nvSpPr>
          <p:spPr>
            <a:xfrm>
              <a:off x="6330752" y="4394022"/>
              <a:ext cx="11373" cy="10480"/>
            </a:xfrm>
            <a:custGeom>
              <a:avLst/>
              <a:gdLst>
                <a:gd name="connsiteX0" fmla="*/ 5998 w 11373"/>
                <a:gd name="connsiteY0" fmla="*/ 12 h 10480"/>
                <a:gd name="connsiteX1" fmla="*/ 11141 w 11373"/>
                <a:gd name="connsiteY1" fmla="*/ 5155 h 10480"/>
                <a:gd name="connsiteX2" fmla="*/ 11141 w 11373"/>
                <a:gd name="connsiteY2" fmla="*/ 5345 h 10480"/>
                <a:gd name="connsiteX3" fmla="*/ 5712 w 11373"/>
                <a:gd name="connsiteY3" fmla="*/ 10394 h 10480"/>
                <a:gd name="connsiteX4" fmla="*/ -184 w 11373"/>
                <a:gd name="connsiteY4" fmla="*/ 5907 h 10480"/>
                <a:gd name="connsiteX5" fmla="*/ 4302 w 11373"/>
                <a:gd name="connsiteY5" fmla="*/ 12 h 10480"/>
                <a:gd name="connsiteX6" fmla="*/ 5712 w 11373"/>
                <a:gd name="connsiteY6" fmla="*/ 12 h 1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3" h="10480">
                  <a:moveTo>
                    <a:pt x="5998" y="12"/>
                  </a:moveTo>
                  <a:cubicBezTo>
                    <a:pt x="8836" y="12"/>
                    <a:pt x="11141" y="2307"/>
                    <a:pt x="11141" y="5155"/>
                  </a:cubicBezTo>
                  <a:cubicBezTo>
                    <a:pt x="11141" y="5212"/>
                    <a:pt x="11141" y="5279"/>
                    <a:pt x="11141" y="5345"/>
                  </a:cubicBezTo>
                  <a:cubicBezTo>
                    <a:pt x="10989" y="8212"/>
                    <a:pt x="8589" y="10451"/>
                    <a:pt x="5712" y="10394"/>
                  </a:cubicBezTo>
                  <a:cubicBezTo>
                    <a:pt x="2845" y="10784"/>
                    <a:pt x="207" y="8774"/>
                    <a:pt x="-184" y="5907"/>
                  </a:cubicBezTo>
                  <a:cubicBezTo>
                    <a:pt x="-574" y="3040"/>
                    <a:pt x="1435" y="402"/>
                    <a:pt x="4302" y="12"/>
                  </a:cubicBezTo>
                  <a:cubicBezTo>
                    <a:pt x="4769" y="-55"/>
                    <a:pt x="5245" y="-55"/>
                    <a:pt x="5712" y="12"/>
                  </a:cubicBezTo>
                  <a:close/>
                </a:path>
              </a:pathLst>
            </a:custGeom>
            <a:solidFill>
              <a:srgbClr val="F15A29"/>
            </a:solidFill>
            <a:ln w="9525" cap="flat">
              <a:noFill/>
              <a:prstDash val="solid"/>
              <a:miter/>
            </a:ln>
          </p:spPr>
          <p:txBody>
            <a:bodyPr rtlCol="0" anchor="ctr"/>
            <a:lstStyle/>
            <a:p>
              <a:endParaRPr lang="en-IN"/>
            </a:p>
          </p:txBody>
        </p:sp>
        <p:sp>
          <p:nvSpPr>
            <p:cNvPr id="749" name="Freeform: Shape 748">
              <a:extLst>
                <a:ext uri="{FF2B5EF4-FFF2-40B4-BE49-F238E27FC236}">
                  <a16:creationId xmlns:a16="http://schemas.microsoft.com/office/drawing/2014/main" xmlns="" id="{D1A81F76-4E07-0533-E672-DF3B2576DF02}"/>
                </a:ext>
              </a:extLst>
            </p:cNvPr>
            <p:cNvSpPr/>
            <p:nvPr/>
          </p:nvSpPr>
          <p:spPr>
            <a:xfrm>
              <a:off x="6313170" y="4395643"/>
              <a:ext cx="15897" cy="15052"/>
            </a:xfrm>
            <a:custGeom>
              <a:avLst/>
              <a:gdLst>
                <a:gd name="connsiteX0" fmla="*/ 7292 w 15897"/>
                <a:gd name="connsiteY0" fmla="*/ 10 h 15052"/>
                <a:gd name="connsiteX1" fmla="*/ 15617 w 15897"/>
                <a:gd name="connsiteY1" fmla="*/ 6639 h 15052"/>
                <a:gd name="connsiteX2" fmla="*/ 8978 w 15897"/>
                <a:gd name="connsiteY2" fmla="*/ 14964 h 15052"/>
                <a:gd name="connsiteX3" fmla="*/ 7292 w 15897"/>
                <a:gd name="connsiteY3" fmla="*/ 14964 h 15052"/>
                <a:gd name="connsiteX4" fmla="*/ -232 w 15897"/>
                <a:gd name="connsiteY4" fmla="*/ 7439 h 15052"/>
                <a:gd name="connsiteX5" fmla="*/ -232 w 15897"/>
                <a:gd name="connsiteY5" fmla="*/ 7344 h 15052"/>
                <a:gd name="connsiteX6" fmla="*/ 7292 w 15897"/>
                <a:gd name="connsiteY6" fmla="*/ 10 h 1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97" h="15052">
                  <a:moveTo>
                    <a:pt x="7292" y="10"/>
                  </a:moveTo>
                  <a:cubicBezTo>
                    <a:pt x="11426" y="-457"/>
                    <a:pt x="15150" y="2515"/>
                    <a:pt x="15617" y="6639"/>
                  </a:cubicBezTo>
                  <a:cubicBezTo>
                    <a:pt x="16084" y="10773"/>
                    <a:pt x="13112" y="14497"/>
                    <a:pt x="8978" y="14964"/>
                  </a:cubicBezTo>
                  <a:cubicBezTo>
                    <a:pt x="8426" y="15030"/>
                    <a:pt x="7854" y="15030"/>
                    <a:pt x="7292" y="14964"/>
                  </a:cubicBezTo>
                  <a:cubicBezTo>
                    <a:pt x="3139" y="14964"/>
                    <a:pt x="-232" y="11592"/>
                    <a:pt x="-232" y="7439"/>
                  </a:cubicBezTo>
                  <a:cubicBezTo>
                    <a:pt x="-232" y="7411"/>
                    <a:pt x="-232" y="7373"/>
                    <a:pt x="-232" y="7344"/>
                  </a:cubicBezTo>
                  <a:cubicBezTo>
                    <a:pt x="-33" y="3305"/>
                    <a:pt x="3254" y="105"/>
                    <a:pt x="7292" y="10"/>
                  </a:cubicBezTo>
                  <a:close/>
                </a:path>
              </a:pathLst>
            </a:custGeom>
            <a:solidFill>
              <a:srgbClr val="F15A29"/>
            </a:solidFill>
            <a:ln w="9525" cap="flat">
              <a:noFill/>
              <a:prstDash val="solid"/>
              <a:miter/>
            </a:ln>
          </p:spPr>
          <p:txBody>
            <a:bodyPr rtlCol="0" anchor="ctr"/>
            <a:lstStyle/>
            <a:p>
              <a:endParaRPr lang="en-IN"/>
            </a:p>
          </p:txBody>
        </p:sp>
        <p:sp>
          <p:nvSpPr>
            <p:cNvPr id="750" name="Freeform: Shape 749">
              <a:extLst>
                <a:ext uri="{FF2B5EF4-FFF2-40B4-BE49-F238E27FC236}">
                  <a16:creationId xmlns:a16="http://schemas.microsoft.com/office/drawing/2014/main" xmlns="" id="{5EEFDCFF-1FAF-D639-421C-E3D06C09C493}"/>
                </a:ext>
              </a:extLst>
            </p:cNvPr>
            <p:cNvSpPr/>
            <p:nvPr/>
          </p:nvSpPr>
          <p:spPr>
            <a:xfrm>
              <a:off x="6319694" y="4412691"/>
              <a:ext cx="12096" cy="10672"/>
            </a:xfrm>
            <a:custGeom>
              <a:avLst/>
              <a:gdLst>
                <a:gd name="connsiteX0" fmla="*/ 5816 w 12096"/>
                <a:gd name="connsiteY0" fmla="*/ 11 h 10672"/>
                <a:gd name="connsiteX1" fmla="*/ 11817 w 12096"/>
                <a:gd name="connsiteY1" fmla="*/ 4583 h 10672"/>
                <a:gd name="connsiteX2" fmla="*/ 7235 w 12096"/>
                <a:gd name="connsiteY2" fmla="*/ 10584 h 10672"/>
                <a:gd name="connsiteX3" fmla="*/ 5816 w 12096"/>
                <a:gd name="connsiteY3" fmla="*/ 10584 h 10672"/>
                <a:gd name="connsiteX4" fmla="*/ -185 w 12096"/>
                <a:gd name="connsiteY4" fmla="*/ 6012 h 10672"/>
                <a:gd name="connsiteX5" fmla="*/ 4397 w 12096"/>
                <a:gd name="connsiteY5" fmla="*/ 11 h 10672"/>
                <a:gd name="connsiteX6" fmla="*/ 5816 w 12096"/>
                <a:gd name="connsiteY6" fmla="*/ 11 h 1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6" h="10672">
                  <a:moveTo>
                    <a:pt x="5816" y="11"/>
                  </a:moveTo>
                  <a:cubicBezTo>
                    <a:pt x="8740" y="-379"/>
                    <a:pt x="11417" y="1669"/>
                    <a:pt x="11817" y="4583"/>
                  </a:cubicBezTo>
                  <a:cubicBezTo>
                    <a:pt x="12207" y="7507"/>
                    <a:pt x="10159" y="10194"/>
                    <a:pt x="7235" y="10584"/>
                  </a:cubicBezTo>
                  <a:cubicBezTo>
                    <a:pt x="6768" y="10651"/>
                    <a:pt x="6292" y="10651"/>
                    <a:pt x="5816" y="10584"/>
                  </a:cubicBezTo>
                  <a:cubicBezTo>
                    <a:pt x="2892" y="10975"/>
                    <a:pt x="215" y="8927"/>
                    <a:pt x="-185" y="6012"/>
                  </a:cubicBezTo>
                  <a:cubicBezTo>
                    <a:pt x="-575" y="3088"/>
                    <a:pt x="1472" y="402"/>
                    <a:pt x="4397" y="11"/>
                  </a:cubicBezTo>
                  <a:cubicBezTo>
                    <a:pt x="4864" y="-55"/>
                    <a:pt x="5340" y="-55"/>
                    <a:pt x="5816" y="11"/>
                  </a:cubicBezTo>
                  <a:close/>
                </a:path>
              </a:pathLst>
            </a:custGeom>
            <a:solidFill>
              <a:srgbClr val="F15A29"/>
            </a:solidFill>
            <a:ln w="9525" cap="flat">
              <a:noFill/>
              <a:prstDash val="solid"/>
              <a:miter/>
            </a:ln>
          </p:spPr>
          <p:txBody>
            <a:bodyPr rtlCol="0" anchor="ctr"/>
            <a:lstStyle/>
            <a:p>
              <a:endParaRPr lang="en-IN"/>
            </a:p>
          </p:txBody>
        </p:sp>
        <p:sp>
          <p:nvSpPr>
            <p:cNvPr id="751" name="Freeform: Shape 750">
              <a:extLst>
                <a:ext uri="{FF2B5EF4-FFF2-40B4-BE49-F238E27FC236}">
                  <a16:creationId xmlns:a16="http://schemas.microsoft.com/office/drawing/2014/main" xmlns="" id="{5ADF0430-A12A-2CA2-4D2B-181C3F23500C}"/>
                </a:ext>
              </a:extLst>
            </p:cNvPr>
            <p:cNvSpPr/>
            <p:nvPr/>
          </p:nvSpPr>
          <p:spPr>
            <a:xfrm>
              <a:off x="6186997" y="4169758"/>
              <a:ext cx="425013" cy="152209"/>
            </a:xfrm>
            <a:custGeom>
              <a:avLst/>
              <a:gdLst>
                <a:gd name="connsiteX0" fmla="*/ 412071 w 425013"/>
                <a:gd name="connsiteY0" fmla="*/ 146932 h 152209"/>
                <a:gd name="connsiteX1" fmla="*/ 24118 w 425013"/>
                <a:gd name="connsiteY1" fmla="*/ 152171 h 152209"/>
                <a:gd name="connsiteX2" fmla="*/ 16783 w 425013"/>
                <a:gd name="connsiteY2" fmla="*/ 141217 h 152209"/>
                <a:gd name="connsiteX3" fmla="*/ 4401 w 425013"/>
                <a:gd name="connsiteY3" fmla="*/ 113214 h 152209"/>
                <a:gd name="connsiteX4" fmla="*/ 305 w 425013"/>
                <a:gd name="connsiteY4" fmla="*/ 75114 h 152209"/>
                <a:gd name="connsiteX5" fmla="*/ 18498 w 425013"/>
                <a:gd name="connsiteY5" fmla="*/ 32251 h 152209"/>
                <a:gd name="connsiteX6" fmla="*/ 409594 w 425013"/>
                <a:gd name="connsiteY6" fmla="*/ -39 h 152209"/>
                <a:gd name="connsiteX7" fmla="*/ 414262 w 425013"/>
                <a:gd name="connsiteY7" fmla="*/ 13868 h 152209"/>
                <a:gd name="connsiteX8" fmla="*/ 422262 w 425013"/>
                <a:gd name="connsiteY8" fmla="*/ 49491 h 152209"/>
                <a:gd name="connsiteX9" fmla="*/ 424358 w 425013"/>
                <a:gd name="connsiteY9" fmla="*/ 97116 h 152209"/>
                <a:gd name="connsiteX10" fmla="*/ 412071 w 425013"/>
                <a:gd name="connsiteY10" fmla="*/ 146932 h 15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013" h="152209">
                  <a:moveTo>
                    <a:pt x="412071" y="146932"/>
                  </a:moveTo>
                  <a:lnTo>
                    <a:pt x="24118" y="152171"/>
                  </a:lnTo>
                  <a:cubicBezTo>
                    <a:pt x="21469" y="148656"/>
                    <a:pt x="19022" y="144999"/>
                    <a:pt x="16783" y="141217"/>
                  </a:cubicBezTo>
                  <a:cubicBezTo>
                    <a:pt x="11573" y="132397"/>
                    <a:pt x="7420" y="122996"/>
                    <a:pt x="4401" y="113214"/>
                  </a:cubicBezTo>
                  <a:cubicBezTo>
                    <a:pt x="286" y="100965"/>
                    <a:pt x="-1114" y="87963"/>
                    <a:pt x="305" y="75114"/>
                  </a:cubicBezTo>
                  <a:cubicBezTo>
                    <a:pt x="2163" y="59388"/>
                    <a:pt x="8478" y="44519"/>
                    <a:pt x="18498" y="32251"/>
                  </a:cubicBezTo>
                  <a:lnTo>
                    <a:pt x="409594" y="-39"/>
                  </a:lnTo>
                  <a:cubicBezTo>
                    <a:pt x="409594" y="-39"/>
                    <a:pt x="411690" y="5105"/>
                    <a:pt x="414262" y="13868"/>
                  </a:cubicBezTo>
                  <a:cubicBezTo>
                    <a:pt x="417681" y="25565"/>
                    <a:pt x="420358" y="37461"/>
                    <a:pt x="422262" y="49491"/>
                  </a:cubicBezTo>
                  <a:cubicBezTo>
                    <a:pt x="424625" y="65246"/>
                    <a:pt x="425329" y="81210"/>
                    <a:pt x="424358" y="97116"/>
                  </a:cubicBezTo>
                  <a:cubicBezTo>
                    <a:pt x="423244" y="114319"/>
                    <a:pt x="419081" y="131187"/>
                    <a:pt x="412071" y="146932"/>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752" name="Freeform: Shape 751">
              <a:extLst>
                <a:ext uri="{FF2B5EF4-FFF2-40B4-BE49-F238E27FC236}">
                  <a16:creationId xmlns:a16="http://schemas.microsoft.com/office/drawing/2014/main" xmlns="" id="{EF589DCB-9C6E-BBF7-9888-03BC1A77B1BD}"/>
                </a:ext>
              </a:extLst>
            </p:cNvPr>
            <p:cNvSpPr/>
            <p:nvPr/>
          </p:nvSpPr>
          <p:spPr>
            <a:xfrm>
              <a:off x="6416408" y="4217705"/>
              <a:ext cx="119580" cy="67724"/>
            </a:xfrm>
            <a:custGeom>
              <a:avLst/>
              <a:gdLst>
                <a:gd name="connsiteX0" fmla="*/ -220 w 119580"/>
                <a:gd name="connsiteY0" fmla="*/ 36692 h 67724"/>
                <a:gd name="connsiteX1" fmla="*/ 57787 w 119580"/>
                <a:gd name="connsiteY1" fmla="*/ 402 h 67724"/>
                <a:gd name="connsiteX2" fmla="*/ 119319 w 119580"/>
                <a:gd name="connsiteY2" fmla="*/ 31358 h 67724"/>
                <a:gd name="connsiteX3" fmla="*/ 60740 w 119580"/>
                <a:gd name="connsiteY3" fmla="*/ 67648 h 67724"/>
                <a:gd name="connsiteX4" fmla="*/ -220 w 119580"/>
                <a:gd name="connsiteY4" fmla="*/ 36692 h 67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80" h="67724">
                  <a:moveTo>
                    <a:pt x="-220" y="36692"/>
                  </a:moveTo>
                  <a:cubicBezTo>
                    <a:pt x="-887" y="18785"/>
                    <a:pt x="24736" y="2497"/>
                    <a:pt x="57787" y="402"/>
                  </a:cubicBezTo>
                  <a:cubicBezTo>
                    <a:pt x="108461" y="-2837"/>
                    <a:pt x="118557" y="12213"/>
                    <a:pt x="119319" y="31358"/>
                  </a:cubicBezTo>
                  <a:cubicBezTo>
                    <a:pt x="120081" y="50503"/>
                    <a:pt x="106270" y="66410"/>
                    <a:pt x="60740" y="67648"/>
                  </a:cubicBezTo>
                  <a:cubicBezTo>
                    <a:pt x="27784" y="68506"/>
                    <a:pt x="637" y="54599"/>
                    <a:pt x="-220" y="36692"/>
                  </a:cubicBezTo>
                  <a:close/>
                </a:path>
              </a:pathLst>
            </a:custGeom>
            <a:solidFill>
              <a:srgbClr val="F15A29"/>
            </a:solidFill>
            <a:ln w="3810" cap="flat">
              <a:solidFill>
                <a:srgbClr val="004E74"/>
              </a:solidFill>
              <a:prstDash val="solid"/>
              <a:miter/>
            </a:ln>
          </p:spPr>
          <p:txBody>
            <a:bodyPr rtlCol="0" anchor="ctr"/>
            <a:lstStyle/>
            <a:p>
              <a:endParaRPr lang="en-IN"/>
            </a:p>
          </p:txBody>
        </p:sp>
        <p:sp>
          <p:nvSpPr>
            <p:cNvPr id="753" name="Freeform: Shape 752">
              <a:extLst>
                <a:ext uri="{FF2B5EF4-FFF2-40B4-BE49-F238E27FC236}">
                  <a16:creationId xmlns:a16="http://schemas.microsoft.com/office/drawing/2014/main" xmlns="" id="{794E3539-031A-DCE4-FE53-B1077FAF5CDD}"/>
                </a:ext>
              </a:extLst>
            </p:cNvPr>
            <p:cNvSpPr/>
            <p:nvPr/>
          </p:nvSpPr>
          <p:spPr>
            <a:xfrm>
              <a:off x="6195060" y="4229244"/>
              <a:ext cx="15525" cy="13988"/>
            </a:xfrm>
            <a:custGeom>
              <a:avLst/>
              <a:gdLst>
                <a:gd name="connsiteX0" fmla="*/ 7006 w 15525"/>
                <a:gd name="connsiteY0" fmla="*/ 7 h 13988"/>
                <a:gd name="connsiteX1" fmla="*/ 15293 w 15525"/>
                <a:gd name="connsiteY1" fmla="*/ 6484 h 13988"/>
                <a:gd name="connsiteX2" fmla="*/ 7959 w 15525"/>
                <a:gd name="connsiteY2" fmla="*/ 13914 h 13988"/>
                <a:gd name="connsiteX3" fmla="*/ -232 w 15525"/>
                <a:gd name="connsiteY3" fmla="*/ 7437 h 13988"/>
                <a:gd name="connsiteX4" fmla="*/ 7006 w 15525"/>
                <a:gd name="connsiteY4" fmla="*/ 7 h 1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5" h="13988">
                  <a:moveTo>
                    <a:pt x="7006" y="7"/>
                  </a:moveTo>
                  <a:cubicBezTo>
                    <a:pt x="11074" y="-440"/>
                    <a:pt x="14750" y="2436"/>
                    <a:pt x="15293" y="6484"/>
                  </a:cubicBezTo>
                  <a:cubicBezTo>
                    <a:pt x="15293" y="10551"/>
                    <a:pt x="12026" y="13866"/>
                    <a:pt x="7959" y="13914"/>
                  </a:cubicBezTo>
                  <a:cubicBezTo>
                    <a:pt x="3930" y="14304"/>
                    <a:pt x="310" y="11447"/>
                    <a:pt x="-232" y="7437"/>
                  </a:cubicBezTo>
                  <a:cubicBezTo>
                    <a:pt x="-232" y="3408"/>
                    <a:pt x="2977" y="112"/>
                    <a:pt x="7006" y="7"/>
                  </a:cubicBezTo>
                  <a:close/>
                </a:path>
              </a:pathLst>
            </a:custGeom>
            <a:solidFill>
              <a:srgbClr val="F15A29"/>
            </a:solidFill>
            <a:ln w="9525" cap="flat">
              <a:noFill/>
              <a:prstDash val="solid"/>
              <a:miter/>
            </a:ln>
          </p:spPr>
          <p:txBody>
            <a:bodyPr rtlCol="0" anchor="ctr"/>
            <a:lstStyle/>
            <a:p>
              <a:endParaRPr lang="en-IN"/>
            </a:p>
          </p:txBody>
        </p:sp>
        <p:sp>
          <p:nvSpPr>
            <p:cNvPr id="754" name="Freeform: Shape 753">
              <a:extLst>
                <a:ext uri="{FF2B5EF4-FFF2-40B4-BE49-F238E27FC236}">
                  <a16:creationId xmlns:a16="http://schemas.microsoft.com/office/drawing/2014/main" xmlns="" id="{9FA80CEC-0169-6F87-88D6-2B499645FCB6}"/>
                </a:ext>
              </a:extLst>
            </p:cNvPr>
            <p:cNvSpPr/>
            <p:nvPr/>
          </p:nvSpPr>
          <p:spPr>
            <a:xfrm>
              <a:off x="6205537" y="4212552"/>
              <a:ext cx="15811" cy="14053"/>
            </a:xfrm>
            <a:custGeom>
              <a:avLst/>
              <a:gdLst>
                <a:gd name="connsiteX0" fmla="*/ 7197 w 15811"/>
                <a:gd name="connsiteY0" fmla="*/ 30 h 14053"/>
                <a:gd name="connsiteX1" fmla="*/ 15551 w 15811"/>
                <a:gd name="connsiteY1" fmla="*/ 6402 h 14053"/>
                <a:gd name="connsiteX2" fmla="*/ 15579 w 15811"/>
                <a:gd name="connsiteY2" fmla="*/ 6602 h 14053"/>
                <a:gd name="connsiteX3" fmla="*/ 7016 w 15811"/>
                <a:gd name="connsiteY3" fmla="*/ 13993 h 14053"/>
                <a:gd name="connsiteX4" fmla="*/ -232 w 15811"/>
                <a:gd name="connsiteY4" fmla="*/ 7650 h 14053"/>
                <a:gd name="connsiteX5" fmla="*/ 7197 w 15811"/>
                <a:gd name="connsiteY5" fmla="*/ 30 h 1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1" h="14053">
                  <a:moveTo>
                    <a:pt x="7197" y="30"/>
                  </a:moveTo>
                  <a:cubicBezTo>
                    <a:pt x="11264" y="-523"/>
                    <a:pt x="15008" y="2335"/>
                    <a:pt x="15551" y="6402"/>
                  </a:cubicBezTo>
                  <a:cubicBezTo>
                    <a:pt x="15560" y="6469"/>
                    <a:pt x="15569" y="6535"/>
                    <a:pt x="15579" y="6602"/>
                  </a:cubicBezTo>
                  <a:cubicBezTo>
                    <a:pt x="15255" y="11012"/>
                    <a:pt x="11417" y="14317"/>
                    <a:pt x="7016" y="13993"/>
                  </a:cubicBezTo>
                  <a:cubicBezTo>
                    <a:pt x="3454" y="13736"/>
                    <a:pt x="501" y="11145"/>
                    <a:pt x="-232" y="7650"/>
                  </a:cubicBezTo>
                  <a:cubicBezTo>
                    <a:pt x="-232" y="3516"/>
                    <a:pt x="3063" y="135"/>
                    <a:pt x="7197" y="30"/>
                  </a:cubicBezTo>
                  <a:close/>
                </a:path>
              </a:pathLst>
            </a:custGeom>
            <a:solidFill>
              <a:srgbClr val="F15A29"/>
            </a:solidFill>
            <a:ln w="9525" cap="flat">
              <a:noFill/>
              <a:prstDash val="solid"/>
              <a:miter/>
            </a:ln>
          </p:spPr>
          <p:txBody>
            <a:bodyPr rtlCol="0" anchor="ctr"/>
            <a:lstStyle/>
            <a:p>
              <a:endParaRPr lang="en-IN"/>
            </a:p>
          </p:txBody>
        </p:sp>
        <p:sp>
          <p:nvSpPr>
            <p:cNvPr id="755" name="Freeform: Shape 754">
              <a:extLst>
                <a:ext uri="{FF2B5EF4-FFF2-40B4-BE49-F238E27FC236}">
                  <a16:creationId xmlns:a16="http://schemas.microsoft.com/office/drawing/2014/main" xmlns="" id="{E06DE46A-1AB2-8EBF-6897-EEE6ABC32E56}"/>
                </a:ext>
              </a:extLst>
            </p:cNvPr>
            <p:cNvSpPr/>
            <p:nvPr/>
          </p:nvSpPr>
          <p:spPr>
            <a:xfrm>
              <a:off x="6219009" y="4226672"/>
              <a:ext cx="14820" cy="13567"/>
            </a:xfrm>
            <a:custGeom>
              <a:avLst/>
              <a:gdLst>
                <a:gd name="connsiteX0" fmla="*/ 6775 w 14820"/>
                <a:gd name="connsiteY0" fmla="*/ 7 h 13567"/>
                <a:gd name="connsiteX1" fmla="*/ 14576 w 14820"/>
                <a:gd name="connsiteY1" fmla="*/ 6208 h 13567"/>
                <a:gd name="connsiteX2" fmla="*/ 14585 w 14820"/>
                <a:gd name="connsiteY2" fmla="*/ 6293 h 13567"/>
                <a:gd name="connsiteX3" fmla="*/ 7822 w 14820"/>
                <a:gd name="connsiteY3" fmla="*/ 13437 h 13567"/>
                <a:gd name="connsiteX4" fmla="*/ 7632 w 14820"/>
                <a:gd name="connsiteY4" fmla="*/ 13437 h 13567"/>
                <a:gd name="connsiteX5" fmla="*/ -141 w 14820"/>
                <a:gd name="connsiteY5" fmla="*/ 7865 h 13567"/>
                <a:gd name="connsiteX6" fmla="*/ 5422 w 14820"/>
                <a:gd name="connsiteY6" fmla="*/ 93 h 13567"/>
                <a:gd name="connsiteX7" fmla="*/ 6775 w 14820"/>
                <a:gd name="connsiteY7" fmla="*/ 7 h 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20" h="13567">
                  <a:moveTo>
                    <a:pt x="6775" y="7"/>
                  </a:moveTo>
                  <a:cubicBezTo>
                    <a:pt x="10642" y="-431"/>
                    <a:pt x="14137" y="2340"/>
                    <a:pt x="14576" y="6208"/>
                  </a:cubicBezTo>
                  <a:cubicBezTo>
                    <a:pt x="14576" y="6236"/>
                    <a:pt x="14585" y="6265"/>
                    <a:pt x="14585" y="6293"/>
                  </a:cubicBezTo>
                  <a:cubicBezTo>
                    <a:pt x="14690" y="10132"/>
                    <a:pt x="11661" y="13332"/>
                    <a:pt x="7822" y="13437"/>
                  </a:cubicBezTo>
                  <a:cubicBezTo>
                    <a:pt x="7765" y="13437"/>
                    <a:pt x="7698" y="13437"/>
                    <a:pt x="7632" y="13437"/>
                  </a:cubicBezTo>
                  <a:cubicBezTo>
                    <a:pt x="3946" y="14047"/>
                    <a:pt x="469" y="11551"/>
                    <a:pt x="-141" y="7865"/>
                  </a:cubicBezTo>
                  <a:cubicBezTo>
                    <a:pt x="-750" y="4188"/>
                    <a:pt x="1736" y="702"/>
                    <a:pt x="5422" y="93"/>
                  </a:cubicBezTo>
                  <a:cubicBezTo>
                    <a:pt x="5870" y="16"/>
                    <a:pt x="6327" y="-12"/>
                    <a:pt x="6775" y="7"/>
                  </a:cubicBezTo>
                  <a:close/>
                </a:path>
              </a:pathLst>
            </a:custGeom>
            <a:solidFill>
              <a:srgbClr val="F15A29"/>
            </a:solidFill>
            <a:ln w="9525" cap="flat">
              <a:noFill/>
              <a:prstDash val="solid"/>
              <a:miter/>
            </a:ln>
          </p:spPr>
          <p:txBody>
            <a:bodyPr rtlCol="0" anchor="ctr"/>
            <a:lstStyle/>
            <a:p>
              <a:endParaRPr lang="en-IN"/>
            </a:p>
          </p:txBody>
        </p:sp>
        <p:sp>
          <p:nvSpPr>
            <p:cNvPr id="756" name="Freeform: Shape 755">
              <a:extLst>
                <a:ext uri="{FF2B5EF4-FFF2-40B4-BE49-F238E27FC236}">
                  <a16:creationId xmlns:a16="http://schemas.microsoft.com/office/drawing/2014/main" xmlns="" id="{644C14DD-CBB5-EB88-28AE-8C69238363B5}"/>
                </a:ext>
              </a:extLst>
            </p:cNvPr>
            <p:cNvSpPr/>
            <p:nvPr/>
          </p:nvSpPr>
          <p:spPr>
            <a:xfrm>
              <a:off x="6208680" y="4297725"/>
              <a:ext cx="15191" cy="13719"/>
            </a:xfrm>
            <a:custGeom>
              <a:avLst/>
              <a:gdLst>
                <a:gd name="connsiteX0" fmla="*/ 7292 w 15191"/>
                <a:gd name="connsiteY0" fmla="*/ 10 h 13719"/>
                <a:gd name="connsiteX1" fmla="*/ 14912 w 15191"/>
                <a:gd name="connsiteY1" fmla="*/ 6011 h 13719"/>
                <a:gd name="connsiteX2" fmla="*/ 8902 w 15191"/>
                <a:gd name="connsiteY2" fmla="*/ 13631 h 13719"/>
                <a:gd name="connsiteX3" fmla="*/ 7292 w 15191"/>
                <a:gd name="connsiteY3" fmla="*/ 13631 h 13719"/>
                <a:gd name="connsiteX4" fmla="*/ -232 w 15191"/>
                <a:gd name="connsiteY4" fmla="*/ 6963 h 13719"/>
                <a:gd name="connsiteX5" fmla="*/ 7092 w 15191"/>
                <a:gd name="connsiteY5" fmla="*/ 1 h 13719"/>
                <a:gd name="connsiteX6" fmla="*/ 7292 w 15191"/>
                <a:gd name="connsiteY6" fmla="*/ 10 h 1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91" h="13719">
                  <a:moveTo>
                    <a:pt x="7292" y="10"/>
                  </a:moveTo>
                  <a:cubicBezTo>
                    <a:pt x="11055" y="-438"/>
                    <a:pt x="14465" y="2249"/>
                    <a:pt x="14912" y="6011"/>
                  </a:cubicBezTo>
                  <a:cubicBezTo>
                    <a:pt x="15350" y="9773"/>
                    <a:pt x="12664" y="13183"/>
                    <a:pt x="8902" y="13631"/>
                  </a:cubicBezTo>
                  <a:cubicBezTo>
                    <a:pt x="8368" y="13698"/>
                    <a:pt x="7825" y="13698"/>
                    <a:pt x="7292" y="13631"/>
                  </a:cubicBezTo>
                  <a:cubicBezTo>
                    <a:pt x="3396" y="13793"/>
                    <a:pt x="72" y="10850"/>
                    <a:pt x="-232" y="6963"/>
                  </a:cubicBezTo>
                  <a:cubicBezTo>
                    <a:pt x="-137" y="3020"/>
                    <a:pt x="3149" y="-95"/>
                    <a:pt x="7092" y="1"/>
                  </a:cubicBezTo>
                  <a:cubicBezTo>
                    <a:pt x="7159" y="1"/>
                    <a:pt x="7225" y="10"/>
                    <a:pt x="7292" y="10"/>
                  </a:cubicBezTo>
                  <a:close/>
                </a:path>
              </a:pathLst>
            </a:custGeom>
            <a:solidFill>
              <a:srgbClr val="F15A29"/>
            </a:solidFill>
            <a:ln w="9525" cap="flat">
              <a:noFill/>
              <a:prstDash val="solid"/>
              <a:miter/>
            </a:ln>
          </p:spPr>
          <p:txBody>
            <a:bodyPr rtlCol="0" anchor="ctr"/>
            <a:lstStyle/>
            <a:p>
              <a:endParaRPr lang="en-IN"/>
            </a:p>
          </p:txBody>
        </p:sp>
        <p:sp>
          <p:nvSpPr>
            <p:cNvPr id="757" name="Freeform: Shape 756">
              <a:extLst>
                <a:ext uri="{FF2B5EF4-FFF2-40B4-BE49-F238E27FC236}">
                  <a16:creationId xmlns:a16="http://schemas.microsoft.com/office/drawing/2014/main" xmlns="" id="{4B89F2ED-01C4-10EE-DBE7-48584939F9BE}"/>
                </a:ext>
              </a:extLst>
            </p:cNvPr>
            <p:cNvSpPr/>
            <p:nvPr/>
          </p:nvSpPr>
          <p:spPr>
            <a:xfrm>
              <a:off x="6214586" y="4248048"/>
              <a:ext cx="18722" cy="17935"/>
            </a:xfrm>
            <a:custGeom>
              <a:avLst/>
              <a:gdLst>
                <a:gd name="connsiteX0" fmla="*/ 9197 w 18722"/>
                <a:gd name="connsiteY0" fmla="*/ -33 h 17935"/>
                <a:gd name="connsiteX1" fmla="*/ 18484 w 18722"/>
                <a:gd name="connsiteY1" fmla="*/ 8588 h 17935"/>
                <a:gd name="connsiteX2" fmla="*/ 9864 w 18722"/>
                <a:gd name="connsiteY2" fmla="*/ 17875 h 17935"/>
                <a:gd name="connsiteX3" fmla="*/ -232 w 18722"/>
                <a:gd name="connsiteY3" fmla="*/ 9492 h 17935"/>
                <a:gd name="connsiteX4" fmla="*/ 9197 w 18722"/>
                <a:gd name="connsiteY4" fmla="*/ -33 h 17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2" h="17935">
                  <a:moveTo>
                    <a:pt x="9197" y="-33"/>
                  </a:moveTo>
                  <a:cubicBezTo>
                    <a:pt x="14141" y="-213"/>
                    <a:pt x="18303" y="3644"/>
                    <a:pt x="18484" y="8588"/>
                  </a:cubicBezTo>
                  <a:cubicBezTo>
                    <a:pt x="18665" y="13531"/>
                    <a:pt x="14808" y="17693"/>
                    <a:pt x="9864" y="17875"/>
                  </a:cubicBezTo>
                  <a:cubicBezTo>
                    <a:pt x="4806" y="18218"/>
                    <a:pt x="367" y="14531"/>
                    <a:pt x="-232" y="9492"/>
                  </a:cubicBezTo>
                  <a:cubicBezTo>
                    <a:pt x="-232" y="4273"/>
                    <a:pt x="3977" y="15"/>
                    <a:pt x="9197" y="-33"/>
                  </a:cubicBezTo>
                  <a:close/>
                </a:path>
              </a:pathLst>
            </a:custGeom>
            <a:solidFill>
              <a:srgbClr val="F15A29"/>
            </a:solidFill>
            <a:ln w="9525" cap="flat">
              <a:noFill/>
              <a:prstDash val="solid"/>
              <a:miter/>
            </a:ln>
          </p:spPr>
          <p:txBody>
            <a:bodyPr rtlCol="0" anchor="ctr"/>
            <a:lstStyle/>
            <a:p>
              <a:endParaRPr lang="en-IN"/>
            </a:p>
          </p:txBody>
        </p:sp>
        <p:sp>
          <p:nvSpPr>
            <p:cNvPr id="758" name="Freeform: Shape 757">
              <a:extLst>
                <a:ext uri="{FF2B5EF4-FFF2-40B4-BE49-F238E27FC236}">
                  <a16:creationId xmlns:a16="http://schemas.microsoft.com/office/drawing/2014/main" xmlns="" id="{40D75C59-000C-D4A9-F7F2-9D0B7B49C1AB}"/>
                </a:ext>
              </a:extLst>
            </p:cNvPr>
            <p:cNvSpPr/>
            <p:nvPr/>
          </p:nvSpPr>
          <p:spPr>
            <a:xfrm>
              <a:off x="6335192" y="4229088"/>
              <a:ext cx="7999" cy="8009"/>
            </a:xfrm>
            <a:custGeom>
              <a:avLst/>
              <a:gdLst>
                <a:gd name="connsiteX0" fmla="*/ 3558 w 7999"/>
                <a:gd name="connsiteY0" fmla="*/ -27 h 8009"/>
                <a:gd name="connsiteX1" fmla="*/ 7749 w 7999"/>
                <a:gd name="connsiteY1" fmla="*/ 3573 h 8009"/>
                <a:gd name="connsiteX2" fmla="*/ 7749 w 7999"/>
                <a:gd name="connsiteY2" fmla="*/ 3592 h 8009"/>
                <a:gd name="connsiteX3" fmla="*/ 4139 w 7999"/>
                <a:gd name="connsiteY3" fmla="*/ 7954 h 8009"/>
                <a:gd name="connsiteX4" fmla="*/ -214 w 7999"/>
                <a:gd name="connsiteY4" fmla="*/ 4344 h 8009"/>
                <a:gd name="connsiteX5" fmla="*/ 3386 w 7999"/>
                <a:gd name="connsiteY5" fmla="*/ -18 h 8009"/>
                <a:gd name="connsiteX6" fmla="*/ 3558 w 7999"/>
                <a:gd name="connsiteY6" fmla="*/ -27 h 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99" h="8009">
                  <a:moveTo>
                    <a:pt x="3558" y="-27"/>
                  </a:moveTo>
                  <a:cubicBezTo>
                    <a:pt x="5710" y="-189"/>
                    <a:pt x="7587" y="1420"/>
                    <a:pt x="7749" y="3573"/>
                  </a:cubicBezTo>
                  <a:cubicBezTo>
                    <a:pt x="7749" y="3583"/>
                    <a:pt x="7749" y="3583"/>
                    <a:pt x="7749" y="3592"/>
                  </a:cubicBezTo>
                  <a:cubicBezTo>
                    <a:pt x="7958" y="5792"/>
                    <a:pt x="6339" y="7745"/>
                    <a:pt x="4139" y="7954"/>
                  </a:cubicBezTo>
                  <a:cubicBezTo>
                    <a:pt x="1938" y="8155"/>
                    <a:pt x="-14" y="6545"/>
                    <a:pt x="-214" y="4344"/>
                  </a:cubicBezTo>
                  <a:cubicBezTo>
                    <a:pt x="-424" y="2144"/>
                    <a:pt x="1186" y="192"/>
                    <a:pt x="3386" y="-18"/>
                  </a:cubicBezTo>
                  <a:cubicBezTo>
                    <a:pt x="3443" y="-18"/>
                    <a:pt x="3500" y="-27"/>
                    <a:pt x="3558" y="-27"/>
                  </a:cubicBezTo>
                  <a:close/>
                </a:path>
              </a:pathLst>
            </a:custGeom>
            <a:solidFill>
              <a:srgbClr val="F15A29"/>
            </a:solidFill>
            <a:ln w="9525" cap="flat">
              <a:noFill/>
              <a:prstDash val="solid"/>
              <a:miter/>
            </a:ln>
          </p:spPr>
          <p:txBody>
            <a:bodyPr rtlCol="0" anchor="ctr"/>
            <a:lstStyle/>
            <a:p>
              <a:endParaRPr lang="en-IN"/>
            </a:p>
          </p:txBody>
        </p:sp>
        <p:sp>
          <p:nvSpPr>
            <p:cNvPr id="759" name="Freeform: Shape 758">
              <a:extLst>
                <a:ext uri="{FF2B5EF4-FFF2-40B4-BE49-F238E27FC236}">
                  <a16:creationId xmlns:a16="http://schemas.microsoft.com/office/drawing/2014/main" xmlns="" id="{47E7B3CA-37D2-F874-64B5-DD5D1D0CDF12}"/>
                </a:ext>
              </a:extLst>
            </p:cNvPr>
            <p:cNvSpPr/>
            <p:nvPr/>
          </p:nvSpPr>
          <p:spPr>
            <a:xfrm>
              <a:off x="6320404" y="4246910"/>
              <a:ext cx="7616" cy="7621"/>
            </a:xfrm>
            <a:custGeom>
              <a:avLst/>
              <a:gdLst>
                <a:gd name="connsiteX0" fmla="*/ 3487 w 7616"/>
                <a:gd name="connsiteY0" fmla="*/ -38 h 7621"/>
                <a:gd name="connsiteX1" fmla="*/ 7383 w 7616"/>
                <a:gd name="connsiteY1" fmla="*/ 3677 h 7621"/>
                <a:gd name="connsiteX2" fmla="*/ 3668 w 7616"/>
                <a:gd name="connsiteY2" fmla="*/ 7582 h 7621"/>
                <a:gd name="connsiteX3" fmla="*/ -228 w 7616"/>
                <a:gd name="connsiteY3" fmla="*/ 3963 h 7621"/>
                <a:gd name="connsiteX4" fmla="*/ 3382 w 7616"/>
                <a:gd name="connsiteY4" fmla="*/ -38 h 7621"/>
                <a:gd name="connsiteX5" fmla="*/ 3487 w 7616"/>
                <a:gd name="connsiteY5" fmla="*/ -38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6" h="7621">
                  <a:moveTo>
                    <a:pt x="3487" y="-38"/>
                  </a:moveTo>
                  <a:cubicBezTo>
                    <a:pt x="5592" y="-85"/>
                    <a:pt x="7335" y="1582"/>
                    <a:pt x="7383" y="3677"/>
                  </a:cubicBezTo>
                  <a:cubicBezTo>
                    <a:pt x="7440" y="5782"/>
                    <a:pt x="5773" y="7535"/>
                    <a:pt x="3668" y="7582"/>
                  </a:cubicBezTo>
                  <a:cubicBezTo>
                    <a:pt x="1601" y="7630"/>
                    <a:pt x="-123" y="6030"/>
                    <a:pt x="-228" y="3963"/>
                  </a:cubicBezTo>
                  <a:cubicBezTo>
                    <a:pt x="-332" y="1858"/>
                    <a:pt x="1287" y="77"/>
                    <a:pt x="3382" y="-38"/>
                  </a:cubicBezTo>
                  <a:cubicBezTo>
                    <a:pt x="3421" y="-38"/>
                    <a:pt x="3449" y="-38"/>
                    <a:pt x="3487" y="-38"/>
                  </a:cubicBezTo>
                  <a:close/>
                </a:path>
              </a:pathLst>
            </a:custGeom>
            <a:solidFill>
              <a:srgbClr val="F15A29"/>
            </a:solidFill>
            <a:ln w="9525" cap="flat">
              <a:noFill/>
              <a:prstDash val="solid"/>
              <a:miter/>
            </a:ln>
          </p:spPr>
          <p:txBody>
            <a:bodyPr rtlCol="0" anchor="ctr"/>
            <a:lstStyle/>
            <a:p>
              <a:endParaRPr lang="en-IN"/>
            </a:p>
          </p:txBody>
        </p:sp>
        <p:sp>
          <p:nvSpPr>
            <p:cNvPr id="760" name="Freeform: Shape 759">
              <a:extLst>
                <a:ext uri="{FF2B5EF4-FFF2-40B4-BE49-F238E27FC236}">
                  <a16:creationId xmlns:a16="http://schemas.microsoft.com/office/drawing/2014/main" xmlns="" id="{682F5F47-3299-21F7-8E76-D7B59B0703DA}"/>
                </a:ext>
              </a:extLst>
            </p:cNvPr>
            <p:cNvSpPr/>
            <p:nvPr/>
          </p:nvSpPr>
          <p:spPr>
            <a:xfrm>
              <a:off x="6314873" y="4223640"/>
              <a:ext cx="8403" cy="8231"/>
            </a:xfrm>
            <a:custGeom>
              <a:avLst/>
              <a:gdLst>
                <a:gd name="connsiteX0" fmla="*/ 3684 w 8403"/>
                <a:gd name="connsiteY0" fmla="*/ -9 h 8231"/>
                <a:gd name="connsiteX1" fmla="*/ 8141 w 8403"/>
                <a:gd name="connsiteY1" fmla="*/ 3477 h 8231"/>
                <a:gd name="connsiteX2" fmla="*/ 8160 w 8403"/>
                <a:gd name="connsiteY2" fmla="*/ 3706 h 8231"/>
                <a:gd name="connsiteX3" fmla="*/ 4255 w 8403"/>
                <a:gd name="connsiteY3" fmla="*/ 8183 h 8231"/>
                <a:gd name="connsiteX4" fmla="*/ -222 w 8403"/>
                <a:gd name="connsiteY4" fmla="*/ 4277 h 8231"/>
                <a:gd name="connsiteX5" fmla="*/ 3484 w 8403"/>
                <a:gd name="connsiteY5" fmla="*/ 1 h 8231"/>
                <a:gd name="connsiteX6" fmla="*/ 3684 w 8403"/>
                <a:gd name="connsiteY6" fmla="*/ -9 h 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3" h="8231">
                  <a:moveTo>
                    <a:pt x="3684" y="-9"/>
                  </a:moveTo>
                  <a:cubicBezTo>
                    <a:pt x="5874" y="-276"/>
                    <a:pt x="7875" y="1287"/>
                    <a:pt x="8141" y="3477"/>
                  </a:cubicBezTo>
                  <a:cubicBezTo>
                    <a:pt x="8151" y="3553"/>
                    <a:pt x="8151" y="3629"/>
                    <a:pt x="8160" y="3706"/>
                  </a:cubicBezTo>
                  <a:cubicBezTo>
                    <a:pt x="8322" y="6020"/>
                    <a:pt x="6570" y="8021"/>
                    <a:pt x="4255" y="8183"/>
                  </a:cubicBezTo>
                  <a:cubicBezTo>
                    <a:pt x="1941" y="8345"/>
                    <a:pt x="-60" y="6592"/>
                    <a:pt x="-222" y="4277"/>
                  </a:cubicBezTo>
                  <a:cubicBezTo>
                    <a:pt x="-383" y="2077"/>
                    <a:pt x="1274" y="162"/>
                    <a:pt x="3484" y="1"/>
                  </a:cubicBezTo>
                  <a:cubicBezTo>
                    <a:pt x="3550" y="-9"/>
                    <a:pt x="3617" y="-9"/>
                    <a:pt x="3684" y="-9"/>
                  </a:cubicBezTo>
                  <a:close/>
                </a:path>
              </a:pathLst>
            </a:custGeom>
            <a:solidFill>
              <a:srgbClr val="F15A29"/>
            </a:solidFill>
            <a:ln w="9525" cap="flat">
              <a:noFill/>
              <a:prstDash val="solid"/>
              <a:miter/>
            </a:ln>
          </p:spPr>
          <p:txBody>
            <a:bodyPr rtlCol="0" anchor="ctr"/>
            <a:lstStyle/>
            <a:p>
              <a:endParaRPr lang="en-IN"/>
            </a:p>
          </p:txBody>
        </p:sp>
        <p:sp>
          <p:nvSpPr>
            <p:cNvPr id="761" name="Freeform: Shape 760">
              <a:extLst>
                <a:ext uri="{FF2B5EF4-FFF2-40B4-BE49-F238E27FC236}">
                  <a16:creationId xmlns:a16="http://schemas.microsoft.com/office/drawing/2014/main" xmlns="" id="{BD7FC410-9A2D-C05B-61DC-D8E3AF83EC5B}"/>
                </a:ext>
              </a:extLst>
            </p:cNvPr>
            <p:cNvSpPr/>
            <p:nvPr/>
          </p:nvSpPr>
          <p:spPr>
            <a:xfrm>
              <a:off x="6226206" y="4275473"/>
              <a:ext cx="13049" cy="12586"/>
            </a:xfrm>
            <a:custGeom>
              <a:avLst/>
              <a:gdLst>
                <a:gd name="connsiteX0" fmla="*/ 5673 w 13049"/>
                <a:gd name="connsiteY0" fmla="*/ -26 h 12586"/>
                <a:gd name="connsiteX1" fmla="*/ 12817 w 13049"/>
                <a:gd name="connsiteY1" fmla="*/ 6070 h 12586"/>
                <a:gd name="connsiteX2" fmla="*/ 6054 w 13049"/>
                <a:gd name="connsiteY2" fmla="*/ 12547 h 12586"/>
                <a:gd name="connsiteX3" fmla="*/ -232 w 13049"/>
                <a:gd name="connsiteY3" fmla="*/ 6260 h 12586"/>
                <a:gd name="connsiteX4" fmla="*/ 6054 w 13049"/>
                <a:gd name="connsiteY4" fmla="*/ -26 h 1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9" h="12586">
                  <a:moveTo>
                    <a:pt x="5673" y="-26"/>
                  </a:moveTo>
                  <a:cubicBezTo>
                    <a:pt x="9311" y="-245"/>
                    <a:pt x="12464" y="2450"/>
                    <a:pt x="12817" y="6070"/>
                  </a:cubicBezTo>
                  <a:cubicBezTo>
                    <a:pt x="12712" y="9718"/>
                    <a:pt x="9702" y="12604"/>
                    <a:pt x="6054" y="12547"/>
                  </a:cubicBezTo>
                  <a:cubicBezTo>
                    <a:pt x="2587" y="12547"/>
                    <a:pt x="-232" y="9737"/>
                    <a:pt x="-232" y="6260"/>
                  </a:cubicBezTo>
                  <a:cubicBezTo>
                    <a:pt x="-232" y="2793"/>
                    <a:pt x="2587" y="-26"/>
                    <a:pt x="6054" y="-26"/>
                  </a:cubicBezTo>
                  <a:close/>
                </a:path>
              </a:pathLst>
            </a:custGeom>
            <a:solidFill>
              <a:srgbClr val="F15A29"/>
            </a:solidFill>
            <a:ln w="9525" cap="flat">
              <a:noFill/>
              <a:prstDash val="solid"/>
              <a:miter/>
            </a:ln>
          </p:spPr>
          <p:txBody>
            <a:bodyPr rtlCol="0" anchor="ctr"/>
            <a:lstStyle/>
            <a:p>
              <a:endParaRPr lang="en-IN"/>
            </a:p>
          </p:txBody>
        </p:sp>
        <p:sp>
          <p:nvSpPr>
            <p:cNvPr id="762" name="Freeform: Shape 761">
              <a:extLst>
                <a:ext uri="{FF2B5EF4-FFF2-40B4-BE49-F238E27FC236}">
                  <a16:creationId xmlns:a16="http://schemas.microsoft.com/office/drawing/2014/main" xmlns="" id="{5524FB38-B44A-6464-2C08-CACA75FEEB6C}"/>
                </a:ext>
              </a:extLst>
            </p:cNvPr>
            <p:cNvSpPr/>
            <p:nvPr/>
          </p:nvSpPr>
          <p:spPr>
            <a:xfrm>
              <a:off x="6230016" y="4291095"/>
              <a:ext cx="13144" cy="12302"/>
            </a:xfrm>
            <a:custGeom>
              <a:avLst/>
              <a:gdLst>
                <a:gd name="connsiteX0" fmla="*/ 6244 w 13144"/>
                <a:gd name="connsiteY0" fmla="*/ -27 h 12302"/>
                <a:gd name="connsiteX1" fmla="*/ 12902 w 13144"/>
                <a:gd name="connsiteY1" fmla="*/ 5859 h 12302"/>
                <a:gd name="connsiteX2" fmla="*/ 12912 w 13144"/>
                <a:gd name="connsiteY2" fmla="*/ 5974 h 12302"/>
                <a:gd name="connsiteX3" fmla="*/ 6530 w 13144"/>
                <a:gd name="connsiteY3" fmla="*/ 12260 h 12302"/>
                <a:gd name="connsiteX4" fmla="*/ -232 w 13144"/>
                <a:gd name="connsiteY4" fmla="*/ 6259 h 12302"/>
                <a:gd name="connsiteX5" fmla="*/ 6244 w 13144"/>
                <a:gd name="connsiteY5" fmla="*/ -27 h 12302"/>
                <a:gd name="connsiteX6" fmla="*/ 6244 w 13144"/>
                <a:gd name="connsiteY6" fmla="*/ -27 h 12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44" h="12302">
                  <a:moveTo>
                    <a:pt x="6244" y="-27"/>
                  </a:moveTo>
                  <a:cubicBezTo>
                    <a:pt x="9712" y="-237"/>
                    <a:pt x="12693" y="2392"/>
                    <a:pt x="12902" y="5859"/>
                  </a:cubicBezTo>
                  <a:cubicBezTo>
                    <a:pt x="12912" y="5897"/>
                    <a:pt x="12912" y="5936"/>
                    <a:pt x="12912" y="5974"/>
                  </a:cubicBezTo>
                  <a:cubicBezTo>
                    <a:pt x="12864" y="9460"/>
                    <a:pt x="10016" y="12260"/>
                    <a:pt x="6530" y="12260"/>
                  </a:cubicBezTo>
                  <a:cubicBezTo>
                    <a:pt x="3044" y="12374"/>
                    <a:pt x="72" y="9736"/>
                    <a:pt x="-232" y="6259"/>
                  </a:cubicBezTo>
                  <a:cubicBezTo>
                    <a:pt x="-185" y="2735"/>
                    <a:pt x="2720" y="-75"/>
                    <a:pt x="6244" y="-27"/>
                  </a:cubicBezTo>
                  <a:cubicBezTo>
                    <a:pt x="6244" y="-27"/>
                    <a:pt x="6244" y="-27"/>
                    <a:pt x="6244" y="-27"/>
                  </a:cubicBezTo>
                  <a:close/>
                </a:path>
              </a:pathLst>
            </a:custGeom>
            <a:solidFill>
              <a:srgbClr val="F15A29"/>
            </a:solidFill>
            <a:ln w="9525" cap="flat">
              <a:noFill/>
              <a:prstDash val="solid"/>
              <a:miter/>
            </a:ln>
          </p:spPr>
          <p:txBody>
            <a:bodyPr rtlCol="0" anchor="ctr"/>
            <a:lstStyle/>
            <a:p>
              <a:endParaRPr lang="en-IN"/>
            </a:p>
          </p:txBody>
        </p:sp>
        <p:sp>
          <p:nvSpPr>
            <p:cNvPr id="763" name="Freeform: Shape 762">
              <a:extLst>
                <a:ext uri="{FF2B5EF4-FFF2-40B4-BE49-F238E27FC236}">
                  <a16:creationId xmlns:a16="http://schemas.microsoft.com/office/drawing/2014/main" xmlns="" id="{AA06A2CF-71CB-AF46-CEB5-C280C68C91BF}"/>
                </a:ext>
              </a:extLst>
            </p:cNvPr>
            <p:cNvSpPr/>
            <p:nvPr/>
          </p:nvSpPr>
          <p:spPr>
            <a:xfrm>
              <a:off x="6232491" y="4208769"/>
              <a:ext cx="6575" cy="5973"/>
            </a:xfrm>
            <a:custGeom>
              <a:avLst/>
              <a:gdLst>
                <a:gd name="connsiteX0" fmla="*/ 2817 w 6575"/>
                <a:gd name="connsiteY0" fmla="*/ 3 h 5973"/>
                <a:gd name="connsiteX1" fmla="*/ 6322 w 6575"/>
                <a:gd name="connsiteY1" fmla="*/ 2518 h 5973"/>
                <a:gd name="connsiteX2" fmla="*/ 6342 w 6575"/>
                <a:gd name="connsiteY2" fmla="*/ 2670 h 5973"/>
                <a:gd name="connsiteX3" fmla="*/ 3293 w 6575"/>
                <a:gd name="connsiteY3" fmla="*/ 5909 h 5973"/>
                <a:gd name="connsiteX4" fmla="*/ 3198 w 6575"/>
                <a:gd name="connsiteY4" fmla="*/ 5909 h 5973"/>
                <a:gd name="connsiteX5" fmla="*/ -221 w 6575"/>
                <a:gd name="connsiteY5" fmla="*/ 3289 h 5973"/>
                <a:gd name="connsiteX6" fmla="*/ -231 w 6575"/>
                <a:gd name="connsiteY6" fmla="*/ 3242 h 5973"/>
                <a:gd name="connsiteX7" fmla="*/ 2817 w 6575"/>
                <a:gd name="connsiteY7" fmla="*/ 3 h 5973"/>
                <a:gd name="connsiteX8" fmla="*/ 2817 w 6575"/>
                <a:gd name="connsiteY8" fmla="*/ 3 h 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75" h="5973">
                  <a:moveTo>
                    <a:pt x="2817" y="3"/>
                  </a:moveTo>
                  <a:cubicBezTo>
                    <a:pt x="4474" y="-273"/>
                    <a:pt x="6046" y="851"/>
                    <a:pt x="6322" y="2518"/>
                  </a:cubicBezTo>
                  <a:cubicBezTo>
                    <a:pt x="6332" y="2565"/>
                    <a:pt x="6332" y="2622"/>
                    <a:pt x="6342" y="2670"/>
                  </a:cubicBezTo>
                  <a:cubicBezTo>
                    <a:pt x="6398" y="4404"/>
                    <a:pt x="5027" y="5852"/>
                    <a:pt x="3293" y="5909"/>
                  </a:cubicBezTo>
                  <a:cubicBezTo>
                    <a:pt x="3265" y="5909"/>
                    <a:pt x="3227" y="5909"/>
                    <a:pt x="3198" y="5909"/>
                  </a:cubicBezTo>
                  <a:cubicBezTo>
                    <a:pt x="1531" y="6128"/>
                    <a:pt x="-2" y="4956"/>
                    <a:pt x="-221" y="3289"/>
                  </a:cubicBezTo>
                  <a:cubicBezTo>
                    <a:pt x="-231" y="3270"/>
                    <a:pt x="-231" y="3261"/>
                    <a:pt x="-231" y="3242"/>
                  </a:cubicBezTo>
                  <a:cubicBezTo>
                    <a:pt x="-288" y="1508"/>
                    <a:pt x="1084" y="60"/>
                    <a:pt x="2817" y="3"/>
                  </a:cubicBezTo>
                  <a:cubicBezTo>
                    <a:pt x="2817" y="3"/>
                    <a:pt x="2817" y="3"/>
                    <a:pt x="2817" y="3"/>
                  </a:cubicBezTo>
                  <a:close/>
                </a:path>
              </a:pathLst>
            </a:custGeom>
            <a:solidFill>
              <a:srgbClr val="F15A29"/>
            </a:solidFill>
            <a:ln w="9525" cap="flat">
              <a:noFill/>
              <a:prstDash val="solid"/>
              <a:miter/>
            </a:ln>
          </p:spPr>
          <p:txBody>
            <a:bodyPr rtlCol="0" anchor="ctr"/>
            <a:lstStyle/>
            <a:p>
              <a:endParaRPr lang="en-IN"/>
            </a:p>
          </p:txBody>
        </p:sp>
        <p:sp>
          <p:nvSpPr>
            <p:cNvPr id="764" name="Freeform: Shape 763">
              <a:extLst>
                <a:ext uri="{FF2B5EF4-FFF2-40B4-BE49-F238E27FC236}">
                  <a16:creationId xmlns:a16="http://schemas.microsoft.com/office/drawing/2014/main" xmlns="" id="{0B659284-BD12-9576-1851-0B1B0DC18909}"/>
                </a:ext>
              </a:extLst>
            </p:cNvPr>
            <p:cNvSpPr/>
            <p:nvPr/>
          </p:nvSpPr>
          <p:spPr>
            <a:xfrm>
              <a:off x="6245436" y="4211075"/>
              <a:ext cx="19251" cy="17720"/>
            </a:xfrm>
            <a:custGeom>
              <a:avLst/>
              <a:gdLst>
                <a:gd name="connsiteX0" fmla="*/ 9494 w 19251"/>
                <a:gd name="connsiteY0" fmla="*/ -17 h 17720"/>
                <a:gd name="connsiteX1" fmla="*/ 19019 w 19251"/>
                <a:gd name="connsiteY1" fmla="*/ 7984 h 17720"/>
                <a:gd name="connsiteX2" fmla="*/ 10256 w 19251"/>
                <a:gd name="connsiteY2" fmla="*/ 17509 h 17720"/>
                <a:gd name="connsiteX3" fmla="*/ -59 w 19251"/>
                <a:gd name="connsiteY3" fmla="*/ 10642 h 17720"/>
                <a:gd name="connsiteX4" fmla="*/ 6808 w 19251"/>
                <a:gd name="connsiteY4" fmla="*/ 326 h 17720"/>
                <a:gd name="connsiteX5" fmla="*/ 9113 w 19251"/>
                <a:gd name="connsiteY5" fmla="*/ 174 h 1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51" h="17720">
                  <a:moveTo>
                    <a:pt x="9494" y="-17"/>
                  </a:moveTo>
                  <a:cubicBezTo>
                    <a:pt x="14304" y="-350"/>
                    <a:pt x="18514" y="3184"/>
                    <a:pt x="19019" y="7984"/>
                  </a:cubicBezTo>
                  <a:cubicBezTo>
                    <a:pt x="19038" y="12956"/>
                    <a:pt x="15219" y="17109"/>
                    <a:pt x="10256" y="17509"/>
                  </a:cubicBezTo>
                  <a:cubicBezTo>
                    <a:pt x="5513" y="18462"/>
                    <a:pt x="893" y="15385"/>
                    <a:pt x="-59" y="10642"/>
                  </a:cubicBezTo>
                  <a:cubicBezTo>
                    <a:pt x="-1012" y="5898"/>
                    <a:pt x="2065" y="1279"/>
                    <a:pt x="6808" y="326"/>
                  </a:cubicBezTo>
                  <a:cubicBezTo>
                    <a:pt x="7570" y="174"/>
                    <a:pt x="8342" y="126"/>
                    <a:pt x="9113" y="174"/>
                  </a:cubicBezTo>
                  <a:close/>
                </a:path>
              </a:pathLst>
            </a:custGeom>
            <a:solidFill>
              <a:srgbClr val="F15A29"/>
            </a:solidFill>
            <a:ln w="9525" cap="flat">
              <a:noFill/>
              <a:prstDash val="solid"/>
              <a:miter/>
            </a:ln>
          </p:spPr>
          <p:txBody>
            <a:bodyPr rtlCol="0" anchor="ctr"/>
            <a:lstStyle/>
            <a:p>
              <a:endParaRPr lang="en-IN"/>
            </a:p>
          </p:txBody>
        </p:sp>
        <p:sp>
          <p:nvSpPr>
            <p:cNvPr id="765" name="Freeform: Shape 764">
              <a:extLst>
                <a:ext uri="{FF2B5EF4-FFF2-40B4-BE49-F238E27FC236}">
                  <a16:creationId xmlns:a16="http://schemas.microsoft.com/office/drawing/2014/main" xmlns="" id="{5E08CC3F-991E-CC28-B2FD-CEB9AECF0817}"/>
                </a:ext>
              </a:extLst>
            </p:cNvPr>
            <p:cNvSpPr/>
            <p:nvPr/>
          </p:nvSpPr>
          <p:spPr>
            <a:xfrm>
              <a:off x="6234683" y="4233290"/>
              <a:ext cx="25321" cy="25330"/>
            </a:xfrm>
            <a:custGeom>
              <a:avLst/>
              <a:gdLst>
                <a:gd name="connsiteX0" fmla="*/ 12722 w 25321"/>
                <a:gd name="connsiteY0" fmla="*/ -39 h 25330"/>
                <a:gd name="connsiteX1" fmla="*/ 25086 w 25321"/>
                <a:gd name="connsiteY1" fmla="*/ 12925 h 25330"/>
                <a:gd name="connsiteX2" fmla="*/ 12113 w 25321"/>
                <a:gd name="connsiteY2" fmla="*/ 25288 h 25330"/>
                <a:gd name="connsiteX3" fmla="*/ -232 w 25321"/>
                <a:gd name="connsiteY3" fmla="*/ 13296 h 25330"/>
                <a:gd name="connsiteX4" fmla="*/ 12722 w 25321"/>
                <a:gd name="connsiteY4" fmla="*/ -39 h 25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21" h="25330">
                  <a:moveTo>
                    <a:pt x="12722" y="-39"/>
                  </a:moveTo>
                  <a:cubicBezTo>
                    <a:pt x="19714" y="133"/>
                    <a:pt x="25247" y="5933"/>
                    <a:pt x="25086" y="12925"/>
                  </a:cubicBezTo>
                  <a:cubicBezTo>
                    <a:pt x="24914" y="19926"/>
                    <a:pt x="19113" y="25460"/>
                    <a:pt x="12113" y="25288"/>
                  </a:cubicBezTo>
                  <a:cubicBezTo>
                    <a:pt x="5502" y="25136"/>
                    <a:pt x="121" y="19907"/>
                    <a:pt x="-232" y="13296"/>
                  </a:cubicBezTo>
                  <a:cubicBezTo>
                    <a:pt x="-289" y="6057"/>
                    <a:pt x="5483" y="114"/>
                    <a:pt x="12722" y="-39"/>
                  </a:cubicBezTo>
                  <a:close/>
                </a:path>
              </a:pathLst>
            </a:custGeom>
            <a:solidFill>
              <a:srgbClr val="F15A29"/>
            </a:solidFill>
            <a:ln w="9525" cap="flat">
              <a:noFill/>
              <a:prstDash val="solid"/>
              <a:miter/>
            </a:ln>
          </p:spPr>
          <p:txBody>
            <a:bodyPr rtlCol="0" anchor="ctr"/>
            <a:lstStyle/>
            <a:p>
              <a:endParaRPr lang="en-IN"/>
            </a:p>
          </p:txBody>
        </p:sp>
        <p:sp>
          <p:nvSpPr>
            <p:cNvPr id="766" name="Freeform: Shape 765">
              <a:extLst>
                <a:ext uri="{FF2B5EF4-FFF2-40B4-BE49-F238E27FC236}">
                  <a16:creationId xmlns:a16="http://schemas.microsoft.com/office/drawing/2014/main" xmlns="" id="{41F9DD20-F2CB-ACC8-AE4A-8D492455209F}"/>
                </a:ext>
              </a:extLst>
            </p:cNvPr>
            <p:cNvSpPr/>
            <p:nvPr/>
          </p:nvSpPr>
          <p:spPr>
            <a:xfrm>
              <a:off x="6241255" y="4262166"/>
              <a:ext cx="15339" cy="14098"/>
            </a:xfrm>
            <a:custGeom>
              <a:avLst/>
              <a:gdLst>
                <a:gd name="connsiteX0" fmla="*/ 7007 w 15339"/>
                <a:gd name="connsiteY0" fmla="*/ 41 h 14098"/>
                <a:gd name="connsiteX1" fmla="*/ 15028 w 15339"/>
                <a:gd name="connsiteY1" fmla="*/ 5956 h 14098"/>
                <a:gd name="connsiteX2" fmla="*/ 9112 w 15339"/>
                <a:gd name="connsiteY2" fmla="*/ 13976 h 14098"/>
                <a:gd name="connsiteX3" fmla="*/ 7579 w 15339"/>
                <a:gd name="connsiteY3" fmla="*/ 14043 h 14098"/>
                <a:gd name="connsiteX4" fmla="*/ -232 w 15339"/>
                <a:gd name="connsiteY4" fmla="*/ 7376 h 14098"/>
                <a:gd name="connsiteX5" fmla="*/ 6912 w 15339"/>
                <a:gd name="connsiteY5" fmla="*/ 41 h 14098"/>
                <a:gd name="connsiteX6" fmla="*/ 7007 w 15339"/>
                <a:gd name="connsiteY6" fmla="*/ 41 h 1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39" h="14098">
                  <a:moveTo>
                    <a:pt x="7007" y="41"/>
                  </a:moveTo>
                  <a:cubicBezTo>
                    <a:pt x="10855" y="-540"/>
                    <a:pt x="14446" y="2108"/>
                    <a:pt x="15028" y="5956"/>
                  </a:cubicBezTo>
                  <a:cubicBezTo>
                    <a:pt x="15609" y="9805"/>
                    <a:pt x="12960" y="13395"/>
                    <a:pt x="9112" y="13976"/>
                  </a:cubicBezTo>
                  <a:cubicBezTo>
                    <a:pt x="8608" y="14053"/>
                    <a:pt x="8093" y="14081"/>
                    <a:pt x="7579" y="14043"/>
                  </a:cubicBezTo>
                  <a:cubicBezTo>
                    <a:pt x="3607" y="14272"/>
                    <a:pt x="169" y="11329"/>
                    <a:pt x="-232" y="7376"/>
                  </a:cubicBezTo>
                  <a:cubicBezTo>
                    <a:pt x="-289" y="3375"/>
                    <a:pt x="2912" y="99"/>
                    <a:pt x="6912" y="41"/>
                  </a:cubicBezTo>
                  <a:cubicBezTo>
                    <a:pt x="6941" y="41"/>
                    <a:pt x="6979" y="41"/>
                    <a:pt x="7007" y="41"/>
                  </a:cubicBezTo>
                  <a:close/>
                </a:path>
              </a:pathLst>
            </a:custGeom>
            <a:solidFill>
              <a:srgbClr val="F15A29"/>
            </a:solidFill>
            <a:ln w="9525" cap="flat">
              <a:noFill/>
              <a:prstDash val="solid"/>
              <a:miter/>
            </a:ln>
          </p:spPr>
          <p:txBody>
            <a:bodyPr rtlCol="0" anchor="ctr"/>
            <a:lstStyle/>
            <a:p>
              <a:endParaRPr lang="en-IN"/>
            </a:p>
          </p:txBody>
        </p:sp>
        <p:sp>
          <p:nvSpPr>
            <p:cNvPr id="767" name="Freeform: Shape 766">
              <a:extLst>
                <a:ext uri="{FF2B5EF4-FFF2-40B4-BE49-F238E27FC236}">
                  <a16:creationId xmlns:a16="http://schemas.microsoft.com/office/drawing/2014/main" xmlns="" id="{DD03133E-9093-52E4-2D9A-09581C240620}"/>
                </a:ext>
              </a:extLst>
            </p:cNvPr>
            <p:cNvSpPr/>
            <p:nvPr/>
          </p:nvSpPr>
          <p:spPr>
            <a:xfrm>
              <a:off x="6250114" y="4281868"/>
              <a:ext cx="11043" cy="11043"/>
            </a:xfrm>
            <a:custGeom>
              <a:avLst/>
              <a:gdLst>
                <a:gd name="connsiteX0" fmla="*/ 5482 w 11043"/>
                <a:gd name="connsiteY0" fmla="*/ -39 h 11043"/>
                <a:gd name="connsiteX1" fmla="*/ 10807 w 11043"/>
                <a:gd name="connsiteY1" fmla="*/ 5676 h 11043"/>
                <a:gd name="connsiteX2" fmla="*/ 5092 w 11043"/>
                <a:gd name="connsiteY2" fmla="*/ 11001 h 11043"/>
                <a:gd name="connsiteX3" fmla="*/ -232 w 11043"/>
                <a:gd name="connsiteY3" fmla="*/ 5676 h 11043"/>
                <a:gd name="connsiteX4" fmla="*/ 5482 w 11043"/>
                <a:gd name="connsiteY4" fmla="*/ -39 h 11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043">
                  <a:moveTo>
                    <a:pt x="5482" y="-39"/>
                  </a:moveTo>
                  <a:cubicBezTo>
                    <a:pt x="8530" y="66"/>
                    <a:pt x="10921" y="2628"/>
                    <a:pt x="10807" y="5676"/>
                  </a:cubicBezTo>
                  <a:cubicBezTo>
                    <a:pt x="10702" y="8724"/>
                    <a:pt x="8140" y="11115"/>
                    <a:pt x="5092" y="11001"/>
                  </a:cubicBezTo>
                  <a:cubicBezTo>
                    <a:pt x="2196" y="10905"/>
                    <a:pt x="-128" y="8572"/>
                    <a:pt x="-232" y="5676"/>
                  </a:cubicBezTo>
                  <a:cubicBezTo>
                    <a:pt x="-232" y="2523"/>
                    <a:pt x="2330" y="-39"/>
                    <a:pt x="5482" y="-39"/>
                  </a:cubicBezTo>
                  <a:close/>
                </a:path>
              </a:pathLst>
            </a:custGeom>
            <a:solidFill>
              <a:srgbClr val="F15A29"/>
            </a:solidFill>
            <a:ln w="9525" cap="flat">
              <a:noFill/>
              <a:prstDash val="solid"/>
              <a:miter/>
            </a:ln>
          </p:spPr>
          <p:txBody>
            <a:bodyPr rtlCol="0" anchor="ctr"/>
            <a:lstStyle/>
            <a:p>
              <a:endParaRPr lang="en-IN"/>
            </a:p>
          </p:txBody>
        </p:sp>
        <p:sp>
          <p:nvSpPr>
            <p:cNvPr id="768" name="Freeform: Shape 767">
              <a:extLst>
                <a:ext uri="{FF2B5EF4-FFF2-40B4-BE49-F238E27FC236}">
                  <a16:creationId xmlns:a16="http://schemas.microsoft.com/office/drawing/2014/main" xmlns="" id="{A8E65A9F-0019-303D-D436-C2299601F886}"/>
                </a:ext>
              </a:extLst>
            </p:cNvPr>
            <p:cNvSpPr/>
            <p:nvPr/>
          </p:nvSpPr>
          <p:spPr>
            <a:xfrm>
              <a:off x="6266878" y="4293669"/>
              <a:ext cx="9431" cy="8872"/>
            </a:xfrm>
            <a:custGeom>
              <a:avLst/>
              <a:gdLst>
                <a:gd name="connsiteX0" fmla="*/ 4435 w 9431"/>
                <a:gd name="connsiteY0" fmla="*/ -29 h 8872"/>
                <a:gd name="connsiteX1" fmla="*/ 9188 w 9431"/>
                <a:gd name="connsiteY1" fmla="*/ 4153 h 8872"/>
                <a:gd name="connsiteX2" fmla="*/ 9197 w 9431"/>
                <a:gd name="connsiteY2" fmla="*/ 4257 h 8872"/>
                <a:gd name="connsiteX3" fmla="*/ 4816 w 9431"/>
                <a:gd name="connsiteY3" fmla="*/ 8829 h 8872"/>
                <a:gd name="connsiteX4" fmla="*/ 4625 w 9431"/>
                <a:gd name="connsiteY4" fmla="*/ 8829 h 8872"/>
                <a:gd name="connsiteX5" fmla="*/ -232 w 9431"/>
                <a:gd name="connsiteY5" fmla="*/ 4543 h 8872"/>
                <a:gd name="connsiteX6" fmla="*/ 4340 w 9431"/>
                <a:gd name="connsiteY6" fmla="*/ -29 h 8872"/>
                <a:gd name="connsiteX7" fmla="*/ 4435 w 9431"/>
                <a:gd name="connsiteY7" fmla="*/ -29 h 8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31" h="8872">
                  <a:moveTo>
                    <a:pt x="4435" y="-29"/>
                  </a:moveTo>
                  <a:cubicBezTo>
                    <a:pt x="6902" y="-191"/>
                    <a:pt x="9036" y="1686"/>
                    <a:pt x="9188" y="4153"/>
                  </a:cubicBezTo>
                  <a:cubicBezTo>
                    <a:pt x="9197" y="4181"/>
                    <a:pt x="9197" y="4219"/>
                    <a:pt x="9197" y="4257"/>
                  </a:cubicBezTo>
                  <a:cubicBezTo>
                    <a:pt x="9254" y="6734"/>
                    <a:pt x="7292" y="8772"/>
                    <a:pt x="4816" y="8829"/>
                  </a:cubicBezTo>
                  <a:cubicBezTo>
                    <a:pt x="4749" y="8829"/>
                    <a:pt x="4692" y="8829"/>
                    <a:pt x="4625" y="8829"/>
                  </a:cubicBezTo>
                  <a:cubicBezTo>
                    <a:pt x="2120" y="8944"/>
                    <a:pt x="-33" y="7048"/>
                    <a:pt x="-232" y="4543"/>
                  </a:cubicBezTo>
                  <a:cubicBezTo>
                    <a:pt x="-232" y="2019"/>
                    <a:pt x="1815" y="-29"/>
                    <a:pt x="4340" y="-29"/>
                  </a:cubicBezTo>
                  <a:cubicBezTo>
                    <a:pt x="4368" y="-29"/>
                    <a:pt x="4406" y="-29"/>
                    <a:pt x="4435" y="-29"/>
                  </a:cubicBezTo>
                  <a:close/>
                </a:path>
              </a:pathLst>
            </a:custGeom>
            <a:solidFill>
              <a:srgbClr val="F15A29"/>
            </a:solidFill>
            <a:ln w="9525" cap="flat">
              <a:noFill/>
              <a:prstDash val="solid"/>
              <a:miter/>
            </a:ln>
          </p:spPr>
          <p:txBody>
            <a:bodyPr rtlCol="0" anchor="ctr"/>
            <a:lstStyle/>
            <a:p>
              <a:endParaRPr lang="en-IN"/>
            </a:p>
          </p:txBody>
        </p:sp>
        <p:sp>
          <p:nvSpPr>
            <p:cNvPr id="769" name="Freeform: Shape 768">
              <a:extLst>
                <a:ext uri="{FF2B5EF4-FFF2-40B4-BE49-F238E27FC236}">
                  <a16:creationId xmlns:a16="http://schemas.microsoft.com/office/drawing/2014/main" xmlns="" id="{C97BD4C4-D72E-9E03-12C9-D3F5F89CB71A}"/>
                </a:ext>
              </a:extLst>
            </p:cNvPr>
            <p:cNvSpPr/>
            <p:nvPr/>
          </p:nvSpPr>
          <p:spPr>
            <a:xfrm>
              <a:off x="6265449" y="4276729"/>
              <a:ext cx="11998" cy="11294"/>
            </a:xfrm>
            <a:custGeom>
              <a:avLst/>
              <a:gdLst>
                <a:gd name="connsiteX0" fmla="*/ 9960 w 11998"/>
                <a:gd name="connsiteY0" fmla="*/ 1576 h 11294"/>
                <a:gd name="connsiteX1" fmla="*/ 10436 w 11998"/>
                <a:gd name="connsiteY1" fmla="*/ 9101 h 11294"/>
                <a:gd name="connsiteX2" fmla="*/ 9960 w 11998"/>
                <a:gd name="connsiteY2" fmla="*/ 9577 h 11294"/>
                <a:gd name="connsiteX3" fmla="*/ 1482 w 11998"/>
                <a:gd name="connsiteY3" fmla="*/ 9577 h 11294"/>
                <a:gd name="connsiteX4" fmla="*/ 1292 w 11998"/>
                <a:gd name="connsiteY4" fmla="*/ 1766 h 11294"/>
                <a:gd name="connsiteX5" fmla="*/ 1482 w 11998"/>
                <a:gd name="connsiteY5" fmla="*/ 1576 h 11294"/>
                <a:gd name="connsiteX6" fmla="*/ 9960 w 11998"/>
                <a:gd name="connsiteY6" fmla="*/ 1576 h 1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8" h="11294">
                  <a:moveTo>
                    <a:pt x="9960" y="1576"/>
                  </a:moveTo>
                  <a:cubicBezTo>
                    <a:pt x="12170" y="3529"/>
                    <a:pt x="12379" y="6891"/>
                    <a:pt x="10436" y="9101"/>
                  </a:cubicBezTo>
                  <a:cubicBezTo>
                    <a:pt x="10284" y="9272"/>
                    <a:pt x="10131" y="9434"/>
                    <a:pt x="9960" y="9577"/>
                  </a:cubicBezTo>
                  <a:cubicBezTo>
                    <a:pt x="7579" y="11815"/>
                    <a:pt x="3864" y="11815"/>
                    <a:pt x="1482" y="9577"/>
                  </a:cubicBezTo>
                  <a:cubicBezTo>
                    <a:pt x="-727" y="7472"/>
                    <a:pt x="-813" y="3976"/>
                    <a:pt x="1292" y="1766"/>
                  </a:cubicBezTo>
                  <a:cubicBezTo>
                    <a:pt x="1359" y="1700"/>
                    <a:pt x="1416" y="1633"/>
                    <a:pt x="1482" y="1576"/>
                  </a:cubicBezTo>
                  <a:cubicBezTo>
                    <a:pt x="3902" y="-577"/>
                    <a:pt x="7540" y="-577"/>
                    <a:pt x="9960" y="1576"/>
                  </a:cubicBezTo>
                  <a:close/>
                </a:path>
              </a:pathLst>
            </a:custGeom>
            <a:solidFill>
              <a:srgbClr val="F15A29"/>
            </a:solidFill>
            <a:ln w="9525" cap="flat">
              <a:noFill/>
              <a:prstDash val="solid"/>
              <a:miter/>
            </a:ln>
          </p:spPr>
          <p:txBody>
            <a:bodyPr rtlCol="0" anchor="ctr"/>
            <a:lstStyle/>
            <a:p>
              <a:endParaRPr lang="en-IN"/>
            </a:p>
          </p:txBody>
        </p:sp>
        <p:sp>
          <p:nvSpPr>
            <p:cNvPr id="770" name="Freeform: Shape 769">
              <a:extLst>
                <a:ext uri="{FF2B5EF4-FFF2-40B4-BE49-F238E27FC236}">
                  <a16:creationId xmlns:a16="http://schemas.microsoft.com/office/drawing/2014/main" xmlns="" id="{5B0A2A68-5320-7825-E52B-637CAF3FCAA5}"/>
                </a:ext>
              </a:extLst>
            </p:cNvPr>
            <p:cNvSpPr/>
            <p:nvPr/>
          </p:nvSpPr>
          <p:spPr>
            <a:xfrm>
              <a:off x="6271162" y="4236495"/>
              <a:ext cx="14767" cy="13869"/>
            </a:xfrm>
            <a:custGeom>
              <a:avLst/>
              <a:gdLst>
                <a:gd name="connsiteX0" fmla="*/ 6723 w 14767"/>
                <a:gd name="connsiteY0" fmla="*/ -5 h 13869"/>
                <a:gd name="connsiteX1" fmla="*/ 14524 w 14767"/>
                <a:gd name="connsiteY1" fmla="*/ 6406 h 13869"/>
                <a:gd name="connsiteX2" fmla="*/ 14534 w 14767"/>
                <a:gd name="connsiteY2" fmla="*/ 6472 h 13869"/>
                <a:gd name="connsiteX3" fmla="*/ 7485 w 14767"/>
                <a:gd name="connsiteY3" fmla="*/ 13806 h 13869"/>
                <a:gd name="connsiteX4" fmla="*/ -230 w 14767"/>
                <a:gd name="connsiteY4" fmla="*/ 7282 h 13869"/>
                <a:gd name="connsiteX5" fmla="*/ -230 w 14767"/>
                <a:gd name="connsiteY5" fmla="*/ 7234 h 13869"/>
                <a:gd name="connsiteX6" fmla="*/ 6628 w 14767"/>
                <a:gd name="connsiteY6" fmla="*/ -5 h 13869"/>
                <a:gd name="connsiteX7" fmla="*/ 6723 w 14767"/>
                <a:gd name="connsiteY7" fmla="*/ -5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67" h="13869">
                  <a:moveTo>
                    <a:pt x="6723" y="-5"/>
                  </a:moveTo>
                  <a:cubicBezTo>
                    <a:pt x="10648" y="-386"/>
                    <a:pt x="14143" y="2481"/>
                    <a:pt x="14524" y="6406"/>
                  </a:cubicBezTo>
                  <a:cubicBezTo>
                    <a:pt x="14534" y="6434"/>
                    <a:pt x="14534" y="6453"/>
                    <a:pt x="14534" y="6472"/>
                  </a:cubicBezTo>
                  <a:cubicBezTo>
                    <a:pt x="14591" y="10435"/>
                    <a:pt x="11448" y="13702"/>
                    <a:pt x="7485" y="13806"/>
                  </a:cubicBezTo>
                  <a:cubicBezTo>
                    <a:pt x="3552" y="14131"/>
                    <a:pt x="104" y="11216"/>
                    <a:pt x="-230" y="7282"/>
                  </a:cubicBezTo>
                  <a:cubicBezTo>
                    <a:pt x="-230" y="7263"/>
                    <a:pt x="-230" y="7253"/>
                    <a:pt x="-230" y="7234"/>
                  </a:cubicBezTo>
                  <a:cubicBezTo>
                    <a:pt x="-335" y="3338"/>
                    <a:pt x="2732" y="100"/>
                    <a:pt x="6628" y="-5"/>
                  </a:cubicBezTo>
                  <a:cubicBezTo>
                    <a:pt x="6657" y="-5"/>
                    <a:pt x="6695" y="-5"/>
                    <a:pt x="6723" y="-5"/>
                  </a:cubicBezTo>
                  <a:close/>
                </a:path>
              </a:pathLst>
            </a:custGeom>
            <a:solidFill>
              <a:srgbClr val="F15A29"/>
            </a:solidFill>
            <a:ln w="9525" cap="flat">
              <a:noFill/>
              <a:prstDash val="solid"/>
              <a:miter/>
            </a:ln>
          </p:spPr>
          <p:txBody>
            <a:bodyPr rtlCol="0" anchor="ctr"/>
            <a:lstStyle/>
            <a:p>
              <a:endParaRPr lang="en-IN"/>
            </a:p>
          </p:txBody>
        </p:sp>
        <p:sp>
          <p:nvSpPr>
            <p:cNvPr id="771" name="Freeform: Shape 770">
              <a:extLst>
                <a:ext uri="{FF2B5EF4-FFF2-40B4-BE49-F238E27FC236}">
                  <a16:creationId xmlns:a16="http://schemas.microsoft.com/office/drawing/2014/main" xmlns="" id="{1E8A7E7E-4CEA-2945-783A-0DE4F1949453}"/>
                </a:ext>
              </a:extLst>
            </p:cNvPr>
            <p:cNvSpPr/>
            <p:nvPr/>
          </p:nvSpPr>
          <p:spPr>
            <a:xfrm>
              <a:off x="6266497" y="4254436"/>
              <a:ext cx="20757" cy="20766"/>
            </a:xfrm>
            <a:custGeom>
              <a:avLst/>
              <a:gdLst>
                <a:gd name="connsiteX0" fmla="*/ 10341 w 20757"/>
                <a:gd name="connsiteY0" fmla="*/ -39 h 20766"/>
                <a:gd name="connsiteX1" fmla="*/ 20523 w 20757"/>
                <a:gd name="connsiteY1" fmla="*/ 10544 h 20766"/>
                <a:gd name="connsiteX2" fmla="*/ 9941 w 20757"/>
                <a:gd name="connsiteY2" fmla="*/ 20726 h 20766"/>
                <a:gd name="connsiteX3" fmla="*/ -232 w 20757"/>
                <a:gd name="connsiteY3" fmla="*/ 10820 h 20766"/>
                <a:gd name="connsiteX4" fmla="*/ 10341 w 20757"/>
                <a:gd name="connsiteY4" fmla="*/ -39 h 20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57" h="20766">
                  <a:moveTo>
                    <a:pt x="10341" y="-39"/>
                  </a:moveTo>
                  <a:cubicBezTo>
                    <a:pt x="16075" y="76"/>
                    <a:pt x="20628" y="4810"/>
                    <a:pt x="20523" y="10544"/>
                  </a:cubicBezTo>
                  <a:cubicBezTo>
                    <a:pt x="20409" y="16278"/>
                    <a:pt x="15675" y="20830"/>
                    <a:pt x="9941" y="20726"/>
                  </a:cubicBezTo>
                  <a:cubicBezTo>
                    <a:pt x="4464" y="20612"/>
                    <a:pt x="15" y="16287"/>
                    <a:pt x="-232" y="10820"/>
                  </a:cubicBezTo>
                  <a:cubicBezTo>
                    <a:pt x="-289" y="4914"/>
                    <a:pt x="4435" y="66"/>
                    <a:pt x="10341" y="-39"/>
                  </a:cubicBezTo>
                  <a:close/>
                </a:path>
              </a:pathLst>
            </a:custGeom>
            <a:solidFill>
              <a:srgbClr val="F15A29"/>
            </a:solidFill>
            <a:ln w="9525" cap="flat">
              <a:noFill/>
              <a:prstDash val="solid"/>
              <a:miter/>
            </a:ln>
          </p:spPr>
          <p:txBody>
            <a:bodyPr rtlCol="0" anchor="ctr"/>
            <a:lstStyle/>
            <a:p>
              <a:endParaRPr lang="en-IN"/>
            </a:p>
          </p:txBody>
        </p:sp>
        <p:sp>
          <p:nvSpPr>
            <p:cNvPr id="772" name="Freeform: Shape 771">
              <a:extLst>
                <a:ext uri="{FF2B5EF4-FFF2-40B4-BE49-F238E27FC236}">
                  <a16:creationId xmlns:a16="http://schemas.microsoft.com/office/drawing/2014/main" xmlns="" id="{0B5A49DC-D8C2-7DB8-E76F-140CBF8C7119}"/>
                </a:ext>
              </a:extLst>
            </p:cNvPr>
            <p:cNvSpPr/>
            <p:nvPr/>
          </p:nvSpPr>
          <p:spPr>
            <a:xfrm>
              <a:off x="6270306" y="4222795"/>
              <a:ext cx="9526" cy="8507"/>
            </a:xfrm>
            <a:custGeom>
              <a:avLst/>
              <a:gdLst>
                <a:gd name="connsiteX0" fmla="*/ 4150 w 9526"/>
                <a:gd name="connsiteY0" fmla="*/ -21 h 8507"/>
                <a:gd name="connsiteX1" fmla="*/ 9294 w 9526"/>
                <a:gd name="connsiteY1" fmla="*/ 4170 h 8507"/>
                <a:gd name="connsiteX2" fmla="*/ 3903 w 9526"/>
                <a:gd name="connsiteY2" fmla="*/ 8437 h 8507"/>
                <a:gd name="connsiteX3" fmla="*/ -231 w 9526"/>
                <a:gd name="connsiteY3" fmla="*/ 4837 h 8507"/>
                <a:gd name="connsiteX4" fmla="*/ 4150 w 9526"/>
                <a:gd name="connsiteY4" fmla="*/ -21 h 8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6" h="8507">
                  <a:moveTo>
                    <a:pt x="4150" y="-21"/>
                  </a:moveTo>
                  <a:cubicBezTo>
                    <a:pt x="6713" y="-240"/>
                    <a:pt x="8998" y="1608"/>
                    <a:pt x="9294" y="4170"/>
                  </a:cubicBezTo>
                  <a:cubicBezTo>
                    <a:pt x="8979" y="6837"/>
                    <a:pt x="6570" y="8742"/>
                    <a:pt x="3903" y="8437"/>
                  </a:cubicBezTo>
                  <a:cubicBezTo>
                    <a:pt x="1921" y="8199"/>
                    <a:pt x="273" y="6770"/>
                    <a:pt x="-231" y="4837"/>
                  </a:cubicBezTo>
                  <a:cubicBezTo>
                    <a:pt x="-289" y="2313"/>
                    <a:pt x="1636" y="179"/>
                    <a:pt x="4150" y="-21"/>
                  </a:cubicBezTo>
                  <a:close/>
                </a:path>
              </a:pathLst>
            </a:custGeom>
            <a:solidFill>
              <a:srgbClr val="F15A29"/>
            </a:solidFill>
            <a:ln w="9525" cap="flat">
              <a:noFill/>
              <a:prstDash val="solid"/>
              <a:miter/>
            </a:ln>
          </p:spPr>
          <p:txBody>
            <a:bodyPr rtlCol="0" anchor="ctr"/>
            <a:lstStyle/>
            <a:p>
              <a:endParaRPr lang="en-IN"/>
            </a:p>
          </p:txBody>
        </p:sp>
        <p:sp>
          <p:nvSpPr>
            <p:cNvPr id="773" name="Freeform: Shape 772">
              <a:extLst>
                <a:ext uri="{FF2B5EF4-FFF2-40B4-BE49-F238E27FC236}">
                  <a16:creationId xmlns:a16="http://schemas.microsoft.com/office/drawing/2014/main" xmlns="" id="{CD714607-4072-A756-00AB-8964C047B8BA}"/>
                </a:ext>
              </a:extLst>
            </p:cNvPr>
            <p:cNvSpPr/>
            <p:nvPr/>
          </p:nvSpPr>
          <p:spPr>
            <a:xfrm>
              <a:off x="6289156" y="4225270"/>
              <a:ext cx="8297" cy="8031"/>
            </a:xfrm>
            <a:custGeom>
              <a:avLst/>
              <a:gdLst>
                <a:gd name="connsiteX0" fmla="*/ 3493 w 8297"/>
                <a:gd name="connsiteY0" fmla="*/ -19 h 8031"/>
                <a:gd name="connsiteX1" fmla="*/ 8065 w 8297"/>
                <a:gd name="connsiteY1" fmla="*/ 3695 h 8031"/>
                <a:gd name="connsiteX2" fmla="*/ 4065 w 8297"/>
                <a:gd name="connsiteY2" fmla="*/ 7982 h 8031"/>
                <a:gd name="connsiteX3" fmla="*/ -222 w 8297"/>
                <a:gd name="connsiteY3" fmla="*/ 4267 h 8031"/>
                <a:gd name="connsiteX4" fmla="*/ 3493 w 8297"/>
                <a:gd name="connsiteY4" fmla="*/ -19 h 8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7" h="8031">
                  <a:moveTo>
                    <a:pt x="3493" y="-19"/>
                  </a:moveTo>
                  <a:cubicBezTo>
                    <a:pt x="5779" y="-238"/>
                    <a:pt x="7818" y="1419"/>
                    <a:pt x="8065" y="3695"/>
                  </a:cubicBezTo>
                  <a:cubicBezTo>
                    <a:pt x="8075" y="5953"/>
                    <a:pt x="6322" y="7829"/>
                    <a:pt x="4065" y="7982"/>
                  </a:cubicBezTo>
                  <a:cubicBezTo>
                    <a:pt x="1855" y="8144"/>
                    <a:pt x="-60" y="6477"/>
                    <a:pt x="-222" y="4267"/>
                  </a:cubicBezTo>
                  <a:cubicBezTo>
                    <a:pt x="-384" y="2057"/>
                    <a:pt x="1284" y="143"/>
                    <a:pt x="3493" y="-19"/>
                  </a:cubicBezTo>
                  <a:close/>
                </a:path>
              </a:pathLst>
            </a:custGeom>
            <a:solidFill>
              <a:srgbClr val="F15A29"/>
            </a:solidFill>
            <a:ln w="9525" cap="flat">
              <a:noFill/>
              <a:prstDash val="solid"/>
              <a:miter/>
            </a:ln>
          </p:spPr>
          <p:txBody>
            <a:bodyPr rtlCol="0" anchor="ctr"/>
            <a:lstStyle/>
            <a:p>
              <a:endParaRPr lang="en-IN"/>
            </a:p>
          </p:txBody>
        </p:sp>
        <p:sp>
          <p:nvSpPr>
            <p:cNvPr id="774" name="Freeform: Shape 773">
              <a:extLst>
                <a:ext uri="{FF2B5EF4-FFF2-40B4-BE49-F238E27FC236}">
                  <a16:creationId xmlns:a16="http://schemas.microsoft.com/office/drawing/2014/main" xmlns="" id="{74DBF4EB-C8BA-F63E-C9D9-AFE148DE2AA1}"/>
                </a:ext>
              </a:extLst>
            </p:cNvPr>
            <p:cNvSpPr/>
            <p:nvPr/>
          </p:nvSpPr>
          <p:spPr>
            <a:xfrm>
              <a:off x="6300204" y="4232508"/>
              <a:ext cx="12977" cy="12699"/>
            </a:xfrm>
            <a:custGeom>
              <a:avLst/>
              <a:gdLst>
                <a:gd name="connsiteX0" fmla="*/ 5876 w 12977"/>
                <a:gd name="connsiteY0" fmla="*/ -18 h 12699"/>
                <a:gd name="connsiteX1" fmla="*/ 12734 w 12977"/>
                <a:gd name="connsiteY1" fmla="*/ 5792 h 12699"/>
                <a:gd name="connsiteX2" fmla="*/ 6637 w 12977"/>
                <a:gd name="connsiteY2" fmla="*/ 12650 h 12699"/>
                <a:gd name="connsiteX3" fmla="*/ -221 w 12977"/>
                <a:gd name="connsiteY3" fmla="*/ 6554 h 12699"/>
                <a:gd name="connsiteX4" fmla="*/ 5580 w 12977"/>
                <a:gd name="connsiteY4" fmla="*/ -9 h 12699"/>
                <a:gd name="connsiteX5" fmla="*/ 5876 w 12977"/>
                <a:gd name="connsiteY5" fmla="*/ -18 h 12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77" h="12699">
                  <a:moveTo>
                    <a:pt x="5876" y="-18"/>
                  </a:moveTo>
                  <a:cubicBezTo>
                    <a:pt x="9371" y="-295"/>
                    <a:pt x="12429" y="2296"/>
                    <a:pt x="12734" y="5792"/>
                  </a:cubicBezTo>
                  <a:cubicBezTo>
                    <a:pt x="12943" y="9373"/>
                    <a:pt x="10219" y="12440"/>
                    <a:pt x="6637" y="12650"/>
                  </a:cubicBezTo>
                  <a:cubicBezTo>
                    <a:pt x="3056" y="12860"/>
                    <a:pt x="-11" y="10135"/>
                    <a:pt x="-221" y="6554"/>
                  </a:cubicBezTo>
                  <a:cubicBezTo>
                    <a:pt x="-430" y="3144"/>
                    <a:pt x="2161" y="201"/>
                    <a:pt x="5580" y="-9"/>
                  </a:cubicBezTo>
                  <a:cubicBezTo>
                    <a:pt x="5676" y="-9"/>
                    <a:pt x="5780" y="-18"/>
                    <a:pt x="5876" y="-18"/>
                  </a:cubicBezTo>
                  <a:close/>
                </a:path>
              </a:pathLst>
            </a:custGeom>
            <a:solidFill>
              <a:srgbClr val="F15A29"/>
            </a:solidFill>
            <a:ln w="9525" cap="flat">
              <a:noFill/>
              <a:prstDash val="solid"/>
              <a:miter/>
            </a:ln>
          </p:spPr>
          <p:txBody>
            <a:bodyPr rtlCol="0" anchor="ctr"/>
            <a:lstStyle/>
            <a:p>
              <a:endParaRPr lang="en-IN"/>
            </a:p>
          </p:txBody>
        </p:sp>
        <p:sp>
          <p:nvSpPr>
            <p:cNvPr id="775" name="Freeform: Shape 774">
              <a:extLst>
                <a:ext uri="{FF2B5EF4-FFF2-40B4-BE49-F238E27FC236}">
                  <a16:creationId xmlns:a16="http://schemas.microsoft.com/office/drawing/2014/main" xmlns="" id="{F42FC13F-D264-EED5-4E0F-F0F54E470986}"/>
                </a:ext>
              </a:extLst>
            </p:cNvPr>
            <p:cNvSpPr/>
            <p:nvPr/>
          </p:nvSpPr>
          <p:spPr>
            <a:xfrm>
              <a:off x="6298438" y="4251460"/>
              <a:ext cx="16196" cy="16211"/>
            </a:xfrm>
            <a:custGeom>
              <a:avLst/>
              <a:gdLst>
                <a:gd name="connsiteX0" fmla="*/ 7546 w 16196"/>
                <a:gd name="connsiteY0" fmla="*/ -16 h 16211"/>
                <a:gd name="connsiteX1" fmla="*/ 15918 w 16196"/>
                <a:gd name="connsiteY1" fmla="*/ 7184 h 16211"/>
                <a:gd name="connsiteX2" fmla="*/ 15928 w 16196"/>
                <a:gd name="connsiteY2" fmla="*/ 7318 h 16211"/>
                <a:gd name="connsiteX3" fmla="*/ 8622 w 16196"/>
                <a:gd name="connsiteY3" fmla="*/ 16138 h 16211"/>
                <a:gd name="connsiteX4" fmla="*/ -198 w 16196"/>
                <a:gd name="connsiteY4" fmla="*/ 8832 h 16211"/>
                <a:gd name="connsiteX5" fmla="*/ 7108 w 16196"/>
                <a:gd name="connsiteY5" fmla="*/ 12 h 16211"/>
                <a:gd name="connsiteX6" fmla="*/ 7546 w 16196"/>
                <a:gd name="connsiteY6" fmla="*/ -16 h 1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6" h="16211">
                  <a:moveTo>
                    <a:pt x="7546" y="-16"/>
                  </a:moveTo>
                  <a:cubicBezTo>
                    <a:pt x="11851" y="-340"/>
                    <a:pt x="15595" y="2889"/>
                    <a:pt x="15918" y="7184"/>
                  </a:cubicBezTo>
                  <a:cubicBezTo>
                    <a:pt x="15918" y="7232"/>
                    <a:pt x="15928" y="7270"/>
                    <a:pt x="15928" y="7318"/>
                  </a:cubicBezTo>
                  <a:cubicBezTo>
                    <a:pt x="16347" y="11766"/>
                    <a:pt x="13071" y="15719"/>
                    <a:pt x="8622" y="16138"/>
                  </a:cubicBezTo>
                  <a:cubicBezTo>
                    <a:pt x="4174" y="16548"/>
                    <a:pt x="221" y="13281"/>
                    <a:pt x="-198" y="8832"/>
                  </a:cubicBezTo>
                  <a:cubicBezTo>
                    <a:pt x="-607" y="4375"/>
                    <a:pt x="2660" y="431"/>
                    <a:pt x="7108" y="12"/>
                  </a:cubicBezTo>
                  <a:cubicBezTo>
                    <a:pt x="7260" y="3"/>
                    <a:pt x="7403" y="-7"/>
                    <a:pt x="7546" y="-16"/>
                  </a:cubicBezTo>
                  <a:close/>
                </a:path>
              </a:pathLst>
            </a:custGeom>
            <a:solidFill>
              <a:srgbClr val="F15A29"/>
            </a:solidFill>
            <a:ln w="9525" cap="flat">
              <a:noFill/>
              <a:prstDash val="solid"/>
              <a:miter/>
            </a:ln>
          </p:spPr>
          <p:txBody>
            <a:bodyPr rtlCol="0" anchor="ctr"/>
            <a:lstStyle/>
            <a:p>
              <a:endParaRPr lang="en-IN"/>
            </a:p>
          </p:txBody>
        </p:sp>
        <p:sp>
          <p:nvSpPr>
            <p:cNvPr id="776" name="Freeform: Shape 775">
              <a:extLst>
                <a:ext uri="{FF2B5EF4-FFF2-40B4-BE49-F238E27FC236}">
                  <a16:creationId xmlns:a16="http://schemas.microsoft.com/office/drawing/2014/main" xmlns="" id="{042CD9A2-11DD-FC09-A488-E6360AF5E73E}"/>
                </a:ext>
              </a:extLst>
            </p:cNvPr>
            <p:cNvSpPr/>
            <p:nvPr/>
          </p:nvSpPr>
          <p:spPr>
            <a:xfrm>
              <a:off x="6282594" y="4278057"/>
              <a:ext cx="15042" cy="15042"/>
            </a:xfrm>
            <a:custGeom>
              <a:avLst/>
              <a:gdLst>
                <a:gd name="connsiteX0" fmla="*/ 7483 w 15042"/>
                <a:gd name="connsiteY0" fmla="*/ -39 h 15042"/>
                <a:gd name="connsiteX1" fmla="*/ 14808 w 15042"/>
                <a:gd name="connsiteY1" fmla="*/ 7677 h 15042"/>
                <a:gd name="connsiteX2" fmla="*/ 7092 w 15042"/>
                <a:gd name="connsiteY2" fmla="*/ 15001 h 15042"/>
                <a:gd name="connsiteX3" fmla="*/ -232 w 15042"/>
                <a:gd name="connsiteY3" fmla="*/ 7772 h 15042"/>
                <a:gd name="connsiteX4" fmla="*/ 7483 w 15042"/>
                <a:gd name="connsiteY4" fmla="*/ -39 h 1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2" h="15042">
                  <a:moveTo>
                    <a:pt x="7483" y="-39"/>
                  </a:moveTo>
                  <a:cubicBezTo>
                    <a:pt x="11636" y="66"/>
                    <a:pt x="14922" y="3524"/>
                    <a:pt x="14808" y="7677"/>
                  </a:cubicBezTo>
                  <a:cubicBezTo>
                    <a:pt x="14703" y="11830"/>
                    <a:pt x="11245" y="15116"/>
                    <a:pt x="7092" y="15001"/>
                  </a:cubicBezTo>
                  <a:cubicBezTo>
                    <a:pt x="3121" y="14906"/>
                    <a:pt x="-80" y="11734"/>
                    <a:pt x="-232" y="7772"/>
                  </a:cubicBezTo>
                  <a:cubicBezTo>
                    <a:pt x="-185" y="3514"/>
                    <a:pt x="3225" y="66"/>
                    <a:pt x="7483" y="-39"/>
                  </a:cubicBezTo>
                  <a:close/>
                </a:path>
              </a:pathLst>
            </a:custGeom>
            <a:solidFill>
              <a:srgbClr val="F15A29"/>
            </a:solidFill>
            <a:ln w="9525" cap="flat">
              <a:noFill/>
              <a:prstDash val="solid"/>
              <a:miter/>
            </a:ln>
          </p:spPr>
          <p:txBody>
            <a:bodyPr rtlCol="0" anchor="ctr"/>
            <a:lstStyle/>
            <a:p>
              <a:endParaRPr lang="en-IN"/>
            </a:p>
          </p:txBody>
        </p:sp>
        <p:sp>
          <p:nvSpPr>
            <p:cNvPr id="777" name="Freeform: Shape 776">
              <a:extLst>
                <a:ext uri="{FF2B5EF4-FFF2-40B4-BE49-F238E27FC236}">
                  <a16:creationId xmlns:a16="http://schemas.microsoft.com/office/drawing/2014/main" xmlns="" id="{28BA2531-2ECB-569F-00E1-949634E1E379}"/>
                </a:ext>
              </a:extLst>
            </p:cNvPr>
            <p:cNvSpPr/>
            <p:nvPr/>
          </p:nvSpPr>
          <p:spPr>
            <a:xfrm>
              <a:off x="6303930" y="4279956"/>
              <a:ext cx="6095" cy="5822"/>
            </a:xfrm>
            <a:custGeom>
              <a:avLst/>
              <a:gdLst>
                <a:gd name="connsiteX0" fmla="*/ 2720 w 6095"/>
                <a:gd name="connsiteY0" fmla="*/ -32 h 5822"/>
                <a:gd name="connsiteX1" fmla="*/ 5863 w 6095"/>
                <a:gd name="connsiteY1" fmla="*/ 2720 h 5822"/>
                <a:gd name="connsiteX2" fmla="*/ 5863 w 6095"/>
                <a:gd name="connsiteY2" fmla="*/ 2730 h 5822"/>
                <a:gd name="connsiteX3" fmla="*/ 2911 w 6095"/>
                <a:gd name="connsiteY3" fmla="*/ 5778 h 5822"/>
                <a:gd name="connsiteX4" fmla="*/ -232 w 6095"/>
                <a:gd name="connsiteY4" fmla="*/ 3025 h 5822"/>
                <a:gd name="connsiteX5" fmla="*/ -232 w 6095"/>
                <a:gd name="connsiteY5" fmla="*/ 3016 h 5822"/>
                <a:gd name="connsiteX6" fmla="*/ 2720 w 6095"/>
                <a:gd name="connsiteY6" fmla="*/ -32 h 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5" h="5822">
                  <a:moveTo>
                    <a:pt x="2720" y="-32"/>
                  </a:moveTo>
                  <a:cubicBezTo>
                    <a:pt x="4349" y="-137"/>
                    <a:pt x="5759" y="1092"/>
                    <a:pt x="5863" y="2720"/>
                  </a:cubicBezTo>
                  <a:cubicBezTo>
                    <a:pt x="5863" y="2720"/>
                    <a:pt x="5863" y="2730"/>
                    <a:pt x="5863" y="2730"/>
                  </a:cubicBezTo>
                  <a:cubicBezTo>
                    <a:pt x="5863" y="4378"/>
                    <a:pt x="4558" y="5730"/>
                    <a:pt x="2911" y="5778"/>
                  </a:cubicBezTo>
                  <a:cubicBezTo>
                    <a:pt x="1282" y="5883"/>
                    <a:pt x="-128" y="4654"/>
                    <a:pt x="-232" y="3025"/>
                  </a:cubicBezTo>
                  <a:cubicBezTo>
                    <a:pt x="-232" y="3025"/>
                    <a:pt x="-232" y="3016"/>
                    <a:pt x="-232" y="3016"/>
                  </a:cubicBezTo>
                  <a:cubicBezTo>
                    <a:pt x="-185" y="1387"/>
                    <a:pt x="1092" y="63"/>
                    <a:pt x="2720" y="-32"/>
                  </a:cubicBezTo>
                  <a:close/>
                </a:path>
              </a:pathLst>
            </a:custGeom>
            <a:solidFill>
              <a:srgbClr val="F15A29"/>
            </a:solidFill>
            <a:ln w="9525" cap="flat">
              <a:noFill/>
              <a:prstDash val="solid"/>
              <a:miter/>
            </a:ln>
          </p:spPr>
          <p:txBody>
            <a:bodyPr rtlCol="0" anchor="ctr"/>
            <a:lstStyle/>
            <a:p>
              <a:endParaRPr lang="en-IN"/>
            </a:p>
          </p:txBody>
        </p:sp>
        <p:sp>
          <p:nvSpPr>
            <p:cNvPr id="778" name="Freeform: Shape 777">
              <a:extLst>
                <a:ext uri="{FF2B5EF4-FFF2-40B4-BE49-F238E27FC236}">
                  <a16:creationId xmlns:a16="http://schemas.microsoft.com/office/drawing/2014/main" xmlns="" id="{F3D486A8-6A8F-6B17-DE21-B5719687EA55}"/>
                </a:ext>
              </a:extLst>
            </p:cNvPr>
            <p:cNvSpPr/>
            <p:nvPr/>
          </p:nvSpPr>
          <p:spPr>
            <a:xfrm>
              <a:off x="6197822" y="4255007"/>
              <a:ext cx="11233" cy="11225"/>
            </a:xfrm>
            <a:custGeom>
              <a:avLst/>
              <a:gdLst>
                <a:gd name="connsiteX0" fmla="*/ 5768 w 11233"/>
                <a:gd name="connsiteY0" fmla="*/ -39 h 11225"/>
                <a:gd name="connsiteX1" fmla="*/ 10988 w 11233"/>
                <a:gd name="connsiteY1" fmla="*/ 5953 h 11225"/>
                <a:gd name="connsiteX2" fmla="*/ 4987 w 11233"/>
                <a:gd name="connsiteY2" fmla="*/ 11172 h 11225"/>
                <a:gd name="connsiteX3" fmla="*/ -232 w 11233"/>
                <a:gd name="connsiteY3" fmla="*/ 5867 h 11225"/>
                <a:gd name="connsiteX4" fmla="*/ 5768 w 11233"/>
                <a:gd name="connsiteY4" fmla="*/ -39 h 1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3" h="11225">
                  <a:moveTo>
                    <a:pt x="5768" y="-39"/>
                  </a:moveTo>
                  <a:cubicBezTo>
                    <a:pt x="8864" y="180"/>
                    <a:pt x="11198" y="2857"/>
                    <a:pt x="10988" y="5953"/>
                  </a:cubicBezTo>
                  <a:cubicBezTo>
                    <a:pt x="10769" y="9058"/>
                    <a:pt x="8083" y="11391"/>
                    <a:pt x="4987" y="11172"/>
                  </a:cubicBezTo>
                  <a:cubicBezTo>
                    <a:pt x="2158" y="10982"/>
                    <a:pt x="-80" y="8705"/>
                    <a:pt x="-232" y="5867"/>
                  </a:cubicBezTo>
                  <a:cubicBezTo>
                    <a:pt x="-128" y="2609"/>
                    <a:pt x="2511" y="9"/>
                    <a:pt x="5768" y="-39"/>
                  </a:cubicBezTo>
                  <a:close/>
                </a:path>
              </a:pathLst>
            </a:custGeom>
            <a:solidFill>
              <a:srgbClr val="F15A29"/>
            </a:solidFill>
            <a:ln w="9525" cap="flat">
              <a:noFill/>
              <a:prstDash val="solid"/>
              <a:miter/>
            </a:ln>
          </p:spPr>
          <p:txBody>
            <a:bodyPr rtlCol="0" anchor="ctr"/>
            <a:lstStyle/>
            <a:p>
              <a:endParaRPr lang="en-IN"/>
            </a:p>
          </p:txBody>
        </p:sp>
        <p:sp>
          <p:nvSpPr>
            <p:cNvPr id="779" name="Freeform: Shape 778">
              <a:extLst>
                <a:ext uri="{FF2B5EF4-FFF2-40B4-BE49-F238E27FC236}">
                  <a16:creationId xmlns:a16="http://schemas.microsoft.com/office/drawing/2014/main" xmlns="" id="{028225F9-FC7E-05D1-D49E-70B422A0F356}"/>
                </a:ext>
              </a:extLst>
            </p:cNvPr>
            <p:cNvSpPr/>
            <p:nvPr/>
          </p:nvSpPr>
          <p:spPr>
            <a:xfrm>
              <a:off x="6203727" y="4276413"/>
              <a:ext cx="15240" cy="13949"/>
            </a:xfrm>
            <a:custGeom>
              <a:avLst/>
              <a:gdLst>
                <a:gd name="connsiteX0" fmla="*/ 7102 w 15240"/>
                <a:gd name="connsiteY0" fmla="*/ -13 h 13949"/>
                <a:gd name="connsiteX1" fmla="*/ 15008 w 15240"/>
                <a:gd name="connsiteY1" fmla="*/ 6654 h 13949"/>
                <a:gd name="connsiteX2" fmla="*/ 7578 w 15240"/>
                <a:gd name="connsiteY2" fmla="*/ 13893 h 13949"/>
                <a:gd name="connsiteX3" fmla="*/ -232 w 15240"/>
                <a:gd name="connsiteY3" fmla="*/ 7131 h 13949"/>
                <a:gd name="connsiteX4" fmla="*/ 6911 w 15240"/>
                <a:gd name="connsiteY4" fmla="*/ -13 h 13949"/>
                <a:gd name="connsiteX5" fmla="*/ 7102 w 15240"/>
                <a:gd name="connsiteY5" fmla="*/ -13 h 1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 h="13949">
                  <a:moveTo>
                    <a:pt x="7102" y="-13"/>
                  </a:moveTo>
                  <a:cubicBezTo>
                    <a:pt x="11121" y="-347"/>
                    <a:pt x="14655" y="2635"/>
                    <a:pt x="15008" y="6654"/>
                  </a:cubicBezTo>
                  <a:cubicBezTo>
                    <a:pt x="14903" y="10683"/>
                    <a:pt x="11607" y="13893"/>
                    <a:pt x="7578" y="13893"/>
                  </a:cubicBezTo>
                  <a:cubicBezTo>
                    <a:pt x="3559" y="14169"/>
                    <a:pt x="72" y="11150"/>
                    <a:pt x="-232" y="7131"/>
                  </a:cubicBezTo>
                  <a:cubicBezTo>
                    <a:pt x="-232" y="3187"/>
                    <a:pt x="2959" y="-13"/>
                    <a:pt x="6911" y="-13"/>
                  </a:cubicBezTo>
                  <a:cubicBezTo>
                    <a:pt x="6969" y="-13"/>
                    <a:pt x="7035" y="-13"/>
                    <a:pt x="7102" y="-13"/>
                  </a:cubicBezTo>
                  <a:close/>
                </a:path>
              </a:pathLst>
            </a:custGeom>
            <a:solidFill>
              <a:srgbClr val="F15A29"/>
            </a:solidFill>
            <a:ln w="9525" cap="flat">
              <a:noFill/>
              <a:prstDash val="solid"/>
              <a:miter/>
            </a:ln>
          </p:spPr>
          <p:txBody>
            <a:bodyPr rtlCol="0" anchor="ctr"/>
            <a:lstStyle/>
            <a:p>
              <a:endParaRPr lang="en-IN"/>
            </a:p>
          </p:txBody>
        </p:sp>
        <p:sp>
          <p:nvSpPr>
            <p:cNvPr id="780" name="Freeform: Shape 779">
              <a:extLst>
                <a:ext uri="{FF2B5EF4-FFF2-40B4-BE49-F238E27FC236}">
                  <a16:creationId xmlns:a16="http://schemas.microsoft.com/office/drawing/2014/main" xmlns="" id="{271ED5B3-FF15-CEFA-C8FE-BA468A114D92}"/>
                </a:ext>
              </a:extLst>
            </p:cNvPr>
            <p:cNvSpPr/>
            <p:nvPr/>
          </p:nvSpPr>
          <p:spPr>
            <a:xfrm>
              <a:off x="6330410" y="4261095"/>
              <a:ext cx="10581" cy="10303"/>
            </a:xfrm>
            <a:custGeom>
              <a:avLst/>
              <a:gdLst>
                <a:gd name="connsiteX0" fmla="*/ 4816 w 10581"/>
                <a:gd name="connsiteY0" fmla="*/ -30 h 10303"/>
                <a:gd name="connsiteX1" fmla="*/ 10340 w 10581"/>
                <a:gd name="connsiteY1" fmla="*/ 4904 h 10303"/>
                <a:gd name="connsiteX2" fmla="*/ 10340 w 10581"/>
                <a:gd name="connsiteY2" fmla="*/ 4923 h 10303"/>
                <a:gd name="connsiteX3" fmla="*/ 5587 w 10581"/>
                <a:gd name="connsiteY3" fmla="*/ 10247 h 10303"/>
                <a:gd name="connsiteX4" fmla="*/ 5292 w 10581"/>
                <a:gd name="connsiteY4" fmla="*/ 10257 h 10303"/>
                <a:gd name="connsiteX5" fmla="*/ -232 w 10581"/>
                <a:gd name="connsiteY5" fmla="*/ 5323 h 10303"/>
                <a:gd name="connsiteX6" fmla="*/ -232 w 10581"/>
                <a:gd name="connsiteY6" fmla="*/ 5304 h 10303"/>
                <a:gd name="connsiteX7" fmla="*/ 4816 w 10581"/>
                <a:gd name="connsiteY7" fmla="*/ -30 h 1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81" h="10303">
                  <a:moveTo>
                    <a:pt x="4816" y="-30"/>
                  </a:moveTo>
                  <a:cubicBezTo>
                    <a:pt x="7702" y="-192"/>
                    <a:pt x="10178" y="2018"/>
                    <a:pt x="10340" y="4904"/>
                  </a:cubicBezTo>
                  <a:cubicBezTo>
                    <a:pt x="10340" y="4913"/>
                    <a:pt x="10340" y="4913"/>
                    <a:pt x="10340" y="4923"/>
                  </a:cubicBezTo>
                  <a:cubicBezTo>
                    <a:pt x="10502" y="7704"/>
                    <a:pt x="8368" y="10095"/>
                    <a:pt x="5587" y="10247"/>
                  </a:cubicBezTo>
                  <a:cubicBezTo>
                    <a:pt x="5492" y="10257"/>
                    <a:pt x="5387" y="10257"/>
                    <a:pt x="5292" y="10257"/>
                  </a:cubicBezTo>
                  <a:cubicBezTo>
                    <a:pt x="2406" y="10419"/>
                    <a:pt x="-71" y="8209"/>
                    <a:pt x="-232" y="5323"/>
                  </a:cubicBezTo>
                  <a:cubicBezTo>
                    <a:pt x="-232" y="5313"/>
                    <a:pt x="-232" y="5313"/>
                    <a:pt x="-232" y="5304"/>
                  </a:cubicBezTo>
                  <a:cubicBezTo>
                    <a:pt x="-232" y="2466"/>
                    <a:pt x="1977" y="122"/>
                    <a:pt x="4816" y="-30"/>
                  </a:cubicBezTo>
                  <a:close/>
                </a:path>
              </a:pathLst>
            </a:custGeom>
            <a:solidFill>
              <a:srgbClr val="F15A29"/>
            </a:solidFill>
            <a:ln w="9525" cap="flat">
              <a:noFill/>
              <a:prstDash val="solid"/>
              <a:miter/>
            </a:ln>
          </p:spPr>
          <p:txBody>
            <a:bodyPr rtlCol="0" anchor="ctr"/>
            <a:lstStyle/>
            <a:p>
              <a:endParaRPr lang="en-IN"/>
            </a:p>
          </p:txBody>
        </p:sp>
        <p:sp>
          <p:nvSpPr>
            <p:cNvPr id="781" name="Freeform: Shape 780">
              <a:extLst>
                <a:ext uri="{FF2B5EF4-FFF2-40B4-BE49-F238E27FC236}">
                  <a16:creationId xmlns:a16="http://schemas.microsoft.com/office/drawing/2014/main" xmlns="" id="{DA124EC3-E38F-ACFA-93E9-04FA99268F14}"/>
                </a:ext>
              </a:extLst>
            </p:cNvPr>
            <p:cNvSpPr/>
            <p:nvPr/>
          </p:nvSpPr>
          <p:spPr>
            <a:xfrm>
              <a:off x="6312021" y="4263769"/>
              <a:ext cx="14855" cy="14860"/>
            </a:xfrm>
            <a:custGeom>
              <a:avLst/>
              <a:gdLst>
                <a:gd name="connsiteX0" fmla="*/ 7108 w 14855"/>
                <a:gd name="connsiteY0" fmla="*/ -38 h 14860"/>
                <a:gd name="connsiteX1" fmla="*/ 14623 w 14855"/>
                <a:gd name="connsiteY1" fmla="*/ 7296 h 14860"/>
                <a:gd name="connsiteX2" fmla="*/ 7289 w 14855"/>
                <a:gd name="connsiteY2" fmla="*/ 14821 h 14860"/>
                <a:gd name="connsiteX3" fmla="*/ -227 w 14855"/>
                <a:gd name="connsiteY3" fmla="*/ 7677 h 14860"/>
                <a:gd name="connsiteX4" fmla="*/ 6908 w 14855"/>
                <a:gd name="connsiteY4" fmla="*/ -29 h 14860"/>
                <a:gd name="connsiteX5" fmla="*/ 7108 w 14855"/>
                <a:gd name="connsiteY5" fmla="*/ -38 h 14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55" h="14860">
                  <a:moveTo>
                    <a:pt x="7108" y="-38"/>
                  </a:moveTo>
                  <a:cubicBezTo>
                    <a:pt x="11213" y="-86"/>
                    <a:pt x="14575" y="3200"/>
                    <a:pt x="14623" y="7296"/>
                  </a:cubicBezTo>
                  <a:cubicBezTo>
                    <a:pt x="14680" y="11402"/>
                    <a:pt x="11394" y="14773"/>
                    <a:pt x="7289" y="14821"/>
                  </a:cubicBezTo>
                  <a:cubicBezTo>
                    <a:pt x="3260" y="14869"/>
                    <a:pt x="-74" y="11697"/>
                    <a:pt x="-227" y="7677"/>
                  </a:cubicBezTo>
                  <a:cubicBezTo>
                    <a:pt x="-389" y="3581"/>
                    <a:pt x="2812" y="124"/>
                    <a:pt x="6908" y="-29"/>
                  </a:cubicBezTo>
                  <a:cubicBezTo>
                    <a:pt x="6974" y="-38"/>
                    <a:pt x="7041" y="-38"/>
                    <a:pt x="7108" y="-38"/>
                  </a:cubicBezTo>
                  <a:close/>
                </a:path>
              </a:pathLst>
            </a:custGeom>
            <a:solidFill>
              <a:srgbClr val="F15A29"/>
            </a:solidFill>
            <a:ln w="9525" cap="flat">
              <a:noFill/>
              <a:prstDash val="solid"/>
              <a:miter/>
            </a:ln>
          </p:spPr>
          <p:txBody>
            <a:bodyPr rtlCol="0" anchor="ctr"/>
            <a:lstStyle/>
            <a:p>
              <a:endParaRPr lang="en-IN"/>
            </a:p>
          </p:txBody>
        </p:sp>
        <p:sp>
          <p:nvSpPr>
            <p:cNvPr id="782" name="Freeform: Shape 781">
              <a:extLst>
                <a:ext uri="{FF2B5EF4-FFF2-40B4-BE49-F238E27FC236}">
                  <a16:creationId xmlns:a16="http://schemas.microsoft.com/office/drawing/2014/main" xmlns="" id="{08FA8D22-23E4-0205-434B-842EFE350CDF}"/>
                </a:ext>
              </a:extLst>
            </p:cNvPr>
            <p:cNvSpPr/>
            <p:nvPr/>
          </p:nvSpPr>
          <p:spPr>
            <a:xfrm>
              <a:off x="6320218" y="4280335"/>
              <a:ext cx="10953" cy="10588"/>
            </a:xfrm>
            <a:custGeom>
              <a:avLst/>
              <a:gdLst>
                <a:gd name="connsiteX0" fmla="*/ 5101 w 10953"/>
                <a:gd name="connsiteY0" fmla="*/ -30 h 10588"/>
                <a:gd name="connsiteX1" fmla="*/ 10721 w 10953"/>
                <a:gd name="connsiteY1" fmla="*/ 5008 h 10588"/>
                <a:gd name="connsiteX2" fmla="*/ 10721 w 10953"/>
                <a:gd name="connsiteY2" fmla="*/ 5113 h 10588"/>
                <a:gd name="connsiteX3" fmla="*/ 5387 w 10953"/>
                <a:gd name="connsiteY3" fmla="*/ 10542 h 10588"/>
                <a:gd name="connsiteX4" fmla="*/ -232 w 10953"/>
                <a:gd name="connsiteY4" fmla="*/ 5504 h 10588"/>
                <a:gd name="connsiteX5" fmla="*/ -232 w 10953"/>
                <a:gd name="connsiteY5" fmla="*/ 5399 h 10588"/>
                <a:gd name="connsiteX6" fmla="*/ 5101 w 10953"/>
                <a:gd name="connsiteY6" fmla="*/ -30 h 10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3" h="10588">
                  <a:moveTo>
                    <a:pt x="5101" y="-30"/>
                  </a:moveTo>
                  <a:cubicBezTo>
                    <a:pt x="8045" y="-192"/>
                    <a:pt x="10559" y="2065"/>
                    <a:pt x="10721" y="5008"/>
                  </a:cubicBezTo>
                  <a:cubicBezTo>
                    <a:pt x="10721" y="5046"/>
                    <a:pt x="10721" y="5075"/>
                    <a:pt x="10721" y="5113"/>
                  </a:cubicBezTo>
                  <a:cubicBezTo>
                    <a:pt x="10674" y="8056"/>
                    <a:pt x="8330" y="10438"/>
                    <a:pt x="5387" y="10542"/>
                  </a:cubicBezTo>
                  <a:cubicBezTo>
                    <a:pt x="2444" y="10704"/>
                    <a:pt x="-71" y="8447"/>
                    <a:pt x="-232" y="5504"/>
                  </a:cubicBezTo>
                  <a:cubicBezTo>
                    <a:pt x="-232" y="5465"/>
                    <a:pt x="-232" y="5437"/>
                    <a:pt x="-232" y="5399"/>
                  </a:cubicBezTo>
                  <a:cubicBezTo>
                    <a:pt x="-232" y="2437"/>
                    <a:pt x="2139" y="17"/>
                    <a:pt x="5101" y="-30"/>
                  </a:cubicBezTo>
                  <a:close/>
                </a:path>
              </a:pathLst>
            </a:custGeom>
            <a:solidFill>
              <a:srgbClr val="F15A29"/>
            </a:solidFill>
            <a:ln w="9525" cap="flat">
              <a:noFill/>
              <a:prstDash val="solid"/>
              <a:miter/>
            </a:ln>
          </p:spPr>
          <p:txBody>
            <a:bodyPr rtlCol="0" anchor="ctr"/>
            <a:lstStyle/>
            <a:p>
              <a:endParaRPr lang="en-IN"/>
            </a:p>
          </p:txBody>
        </p:sp>
        <p:sp>
          <p:nvSpPr>
            <p:cNvPr id="783" name="Freeform: Shape 782">
              <a:extLst>
                <a:ext uri="{FF2B5EF4-FFF2-40B4-BE49-F238E27FC236}">
                  <a16:creationId xmlns:a16="http://schemas.microsoft.com/office/drawing/2014/main" xmlns="" id="{7626BC47-AF9C-0C73-2AAA-E1B8650C3527}"/>
                </a:ext>
              </a:extLst>
            </p:cNvPr>
            <p:cNvSpPr/>
            <p:nvPr/>
          </p:nvSpPr>
          <p:spPr>
            <a:xfrm>
              <a:off x="6176191" y="4013834"/>
              <a:ext cx="424477" cy="184784"/>
            </a:xfrm>
            <a:custGeom>
              <a:avLst/>
              <a:gdLst>
                <a:gd name="connsiteX0" fmla="*/ 415638 w 424477"/>
                <a:gd name="connsiteY0" fmla="*/ 151980 h 184784"/>
                <a:gd name="connsiteX1" fmla="*/ 29208 w 424477"/>
                <a:gd name="connsiteY1" fmla="*/ 184746 h 184784"/>
                <a:gd name="connsiteX2" fmla="*/ 21207 w 424477"/>
                <a:gd name="connsiteY2" fmla="*/ 174745 h 184784"/>
                <a:gd name="connsiteX3" fmla="*/ 6730 w 424477"/>
                <a:gd name="connsiteY3" fmla="*/ 148837 h 184784"/>
                <a:gd name="connsiteX4" fmla="*/ -224 w 424477"/>
                <a:gd name="connsiteY4" fmla="*/ 113023 h 184784"/>
                <a:gd name="connsiteX5" fmla="*/ 3681 w 424477"/>
                <a:gd name="connsiteY5" fmla="*/ 92544 h 184784"/>
                <a:gd name="connsiteX6" fmla="*/ 14349 w 424477"/>
                <a:gd name="connsiteY6" fmla="*/ 71113 h 184784"/>
                <a:gd name="connsiteX7" fmla="*/ 400207 w 424477"/>
                <a:gd name="connsiteY7" fmla="*/ -39 h 184784"/>
                <a:gd name="connsiteX8" fmla="*/ 406494 w 424477"/>
                <a:gd name="connsiteY8" fmla="*/ 14249 h 184784"/>
                <a:gd name="connsiteX9" fmla="*/ 417924 w 424477"/>
                <a:gd name="connsiteY9" fmla="*/ 50729 h 184784"/>
                <a:gd name="connsiteX10" fmla="*/ 424210 w 424477"/>
                <a:gd name="connsiteY10" fmla="*/ 99974 h 184784"/>
                <a:gd name="connsiteX11" fmla="*/ 415638 w 424477"/>
                <a:gd name="connsiteY11" fmla="*/ 151980 h 184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477" h="184784">
                  <a:moveTo>
                    <a:pt x="415638" y="151980"/>
                  </a:moveTo>
                  <a:lnTo>
                    <a:pt x="29208" y="184746"/>
                  </a:lnTo>
                  <a:cubicBezTo>
                    <a:pt x="26332" y="181584"/>
                    <a:pt x="23665" y="178241"/>
                    <a:pt x="21207" y="174745"/>
                  </a:cubicBezTo>
                  <a:cubicBezTo>
                    <a:pt x="15512" y="166620"/>
                    <a:pt x="10663" y="157943"/>
                    <a:pt x="6730" y="148837"/>
                  </a:cubicBezTo>
                  <a:cubicBezTo>
                    <a:pt x="1976" y="137502"/>
                    <a:pt x="-395" y="125310"/>
                    <a:pt x="-224" y="113023"/>
                  </a:cubicBezTo>
                  <a:cubicBezTo>
                    <a:pt x="62" y="106041"/>
                    <a:pt x="1386" y="99145"/>
                    <a:pt x="3681" y="92544"/>
                  </a:cubicBezTo>
                  <a:cubicBezTo>
                    <a:pt x="6187" y="84925"/>
                    <a:pt x="9777" y="77704"/>
                    <a:pt x="14349" y="71113"/>
                  </a:cubicBezTo>
                  <a:lnTo>
                    <a:pt x="400207" y="-39"/>
                  </a:lnTo>
                  <a:cubicBezTo>
                    <a:pt x="400207" y="-39"/>
                    <a:pt x="402874" y="5200"/>
                    <a:pt x="406494" y="14249"/>
                  </a:cubicBezTo>
                  <a:cubicBezTo>
                    <a:pt x="411180" y="26117"/>
                    <a:pt x="414999" y="38309"/>
                    <a:pt x="417924" y="50729"/>
                  </a:cubicBezTo>
                  <a:cubicBezTo>
                    <a:pt x="421953" y="66836"/>
                    <a:pt x="424058" y="83372"/>
                    <a:pt x="424210" y="99974"/>
                  </a:cubicBezTo>
                  <a:cubicBezTo>
                    <a:pt x="424601" y="117691"/>
                    <a:pt x="421696" y="135331"/>
                    <a:pt x="415638" y="151980"/>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784" name="Freeform: Shape 783">
              <a:extLst>
                <a:ext uri="{FF2B5EF4-FFF2-40B4-BE49-F238E27FC236}">
                  <a16:creationId xmlns:a16="http://schemas.microsoft.com/office/drawing/2014/main" xmlns="" id="{43410E46-EF5A-A7F6-BF2D-2AA4DC6DF8AF}"/>
                </a:ext>
              </a:extLst>
            </p:cNvPr>
            <p:cNvSpPr/>
            <p:nvPr/>
          </p:nvSpPr>
          <p:spPr>
            <a:xfrm>
              <a:off x="6404840" y="4072855"/>
              <a:ext cx="119126" cy="70606"/>
            </a:xfrm>
            <a:custGeom>
              <a:avLst/>
              <a:gdLst>
                <a:gd name="connsiteX0" fmla="*/ -82 w 119126"/>
                <a:gd name="connsiteY0" fmla="*/ 43620 h 70606"/>
                <a:gd name="connsiteX1" fmla="*/ 54401 w 119126"/>
                <a:gd name="connsiteY1" fmla="*/ 2091 h 70606"/>
                <a:gd name="connsiteX2" fmla="*/ 118599 w 119126"/>
                <a:gd name="connsiteY2" fmla="*/ 28571 h 70606"/>
                <a:gd name="connsiteX3" fmla="*/ 63164 w 119126"/>
                <a:gd name="connsiteY3" fmla="*/ 70004 h 70606"/>
                <a:gd name="connsiteX4" fmla="*/ -82 w 119126"/>
                <a:gd name="connsiteY4" fmla="*/ 43620 h 70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26" h="70606">
                  <a:moveTo>
                    <a:pt x="-82" y="43620"/>
                  </a:moveTo>
                  <a:cubicBezTo>
                    <a:pt x="-2368" y="25809"/>
                    <a:pt x="21730" y="7235"/>
                    <a:pt x="54401" y="2091"/>
                  </a:cubicBezTo>
                  <a:cubicBezTo>
                    <a:pt x="104597" y="-5719"/>
                    <a:pt x="116123" y="9044"/>
                    <a:pt x="118599" y="28571"/>
                  </a:cubicBezTo>
                  <a:cubicBezTo>
                    <a:pt x="121076" y="48097"/>
                    <a:pt x="108407" y="65433"/>
                    <a:pt x="63164" y="70004"/>
                  </a:cubicBezTo>
                  <a:cubicBezTo>
                    <a:pt x="30302" y="73338"/>
                    <a:pt x="1918" y="61527"/>
                    <a:pt x="-82" y="43620"/>
                  </a:cubicBezTo>
                  <a:close/>
                </a:path>
              </a:pathLst>
            </a:custGeom>
            <a:solidFill>
              <a:srgbClr val="FBB040"/>
            </a:solidFill>
            <a:ln w="3810" cap="flat">
              <a:solidFill>
                <a:srgbClr val="004E74"/>
              </a:solidFill>
              <a:prstDash val="solid"/>
              <a:miter/>
            </a:ln>
          </p:spPr>
          <p:txBody>
            <a:bodyPr rtlCol="0" anchor="ctr"/>
            <a:lstStyle/>
            <a:p>
              <a:endParaRPr lang="en-IN"/>
            </a:p>
          </p:txBody>
        </p:sp>
        <p:sp>
          <p:nvSpPr>
            <p:cNvPr id="785" name="Freeform: Shape 784">
              <a:extLst>
                <a:ext uri="{FF2B5EF4-FFF2-40B4-BE49-F238E27FC236}">
                  <a16:creationId xmlns:a16="http://schemas.microsoft.com/office/drawing/2014/main" xmlns="" id="{6445C6E0-86FD-D4C8-CF99-8076082546F6}"/>
                </a:ext>
              </a:extLst>
            </p:cNvPr>
            <p:cNvSpPr/>
            <p:nvPr/>
          </p:nvSpPr>
          <p:spPr>
            <a:xfrm>
              <a:off x="6154673" y="3822953"/>
              <a:ext cx="420575" cy="258984"/>
            </a:xfrm>
            <a:custGeom>
              <a:avLst/>
              <a:gdLst>
                <a:gd name="connsiteX0" fmla="*/ 416486 w 420575"/>
                <a:gd name="connsiteY0" fmla="*/ 187223 h 258984"/>
                <a:gd name="connsiteX1" fmla="*/ 35486 w 420575"/>
                <a:gd name="connsiteY1" fmla="*/ 258946 h 258984"/>
                <a:gd name="connsiteX2" fmla="*/ 26818 w 420575"/>
                <a:gd name="connsiteY2" fmla="*/ 250374 h 258984"/>
                <a:gd name="connsiteX3" fmla="*/ 10055 w 420575"/>
                <a:gd name="connsiteY3" fmla="*/ 228752 h 258984"/>
                <a:gd name="connsiteX4" fmla="*/ 3101 w 420575"/>
                <a:gd name="connsiteY4" fmla="*/ 214369 h 258984"/>
                <a:gd name="connsiteX5" fmla="*/ -232 w 420575"/>
                <a:gd name="connsiteY5" fmla="*/ 198653 h 258984"/>
                <a:gd name="connsiteX6" fmla="*/ 244 w 420575"/>
                <a:gd name="connsiteY6" fmla="*/ 196081 h 258984"/>
                <a:gd name="connsiteX7" fmla="*/ 1577 w 420575"/>
                <a:gd name="connsiteY7" fmla="*/ 195510 h 258984"/>
                <a:gd name="connsiteX8" fmla="*/ 5387 w 420575"/>
                <a:gd name="connsiteY8" fmla="*/ 193700 h 258984"/>
                <a:gd name="connsiteX9" fmla="*/ 10817 w 420575"/>
                <a:gd name="connsiteY9" fmla="*/ 190557 h 258984"/>
                <a:gd name="connsiteX10" fmla="*/ 14150 w 420575"/>
                <a:gd name="connsiteY10" fmla="*/ 188366 h 258984"/>
                <a:gd name="connsiteX11" fmla="*/ 16055 w 420575"/>
                <a:gd name="connsiteY11" fmla="*/ 187128 h 258984"/>
                <a:gd name="connsiteX12" fmla="*/ 17484 w 420575"/>
                <a:gd name="connsiteY12" fmla="*/ 185413 h 258984"/>
                <a:gd name="connsiteX13" fmla="*/ 368290 w 420575"/>
                <a:gd name="connsiteY13" fmla="*/ -39 h 258984"/>
                <a:gd name="connsiteX14" fmla="*/ 372481 w 420575"/>
                <a:gd name="connsiteY14" fmla="*/ 4343 h 258984"/>
                <a:gd name="connsiteX15" fmla="*/ 380482 w 420575"/>
                <a:gd name="connsiteY15" fmla="*/ 20631 h 258984"/>
                <a:gd name="connsiteX16" fmla="*/ 392007 w 420575"/>
                <a:gd name="connsiteY16" fmla="*/ 46062 h 258984"/>
                <a:gd name="connsiteX17" fmla="*/ 398675 w 420575"/>
                <a:gd name="connsiteY17" fmla="*/ 61874 h 258984"/>
                <a:gd name="connsiteX18" fmla="*/ 404961 w 420575"/>
                <a:gd name="connsiteY18" fmla="*/ 77971 h 258984"/>
                <a:gd name="connsiteX19" fmla="*/ 409343 w 420575"/>
                <a:gd name="connsiteY19" fmla="*/ 90925 h 258984"/>
                <a:gd name="connsiteX20" fmla="*/ 413152 w 420575"/>
                <a:gd name="connsiteY20" fmla="*/ 103879 h 258984"/>
                <a:gd name="connsiteX21" fmla="*/ 418772 w 420575"/>
                <a:gd name="connsiteY21" fmla="*/ 131216 h 258984"/>
                <a:gd name="connsiteX22" fmla="*/ 416486 w 420575"/>
                <a:gd name="connsiteY22" fmla="*/ 187223 h 2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0575" h="258984">
                  <a:moveTo>
                    <a:pt x="416486" y="187223"/>
                  </a:moveTo>
                  <a:lnTo>
                    <a:pt x="35486" y="258946"/>
                  </a:lnTo>
                  <a:cubicBezTo>
                    <a:pt x="32429" y="256260"/>
                    <a:pt x="29543" y="253393"/>
                    <a:pt x="26818" y="250374"/>
                  </a:cubicBezTo>
                  <a:cubicBezTo>
                    <a:pt x="20380" y="243868"/>
                    <a:pt x="14750" y="236610"/>
                    <a:pt x="10055" y="228752"/>
                  </a:cubicBezTo>
                  <a:cubicBezTo>
                    <a:pt x="7445" y="224104"/>
                    <a:pt x="5121" y="219303"/>
                    <a:pt x="3101" y="214369"/>
                  </a:cubicBezTo>
                  <a:cubicBezTo>
                    <a:pt x="1168" y="209340"/>
                    <a:pt x="44" y="204035"/>
                    <a:pt x="-232" y="198653"/>
                  </a:cubicBezTo>
                  <a:cubicBezTo>
                    <a:pt x="-232" y="197891"/>
                    <a:pt x="-232" y="196367"/>
                    <a:pt x="244" y="196081"/>
                  </a:cubicBezTo>
                  <a:lnTo>
                    <a:pt x="1577" y="195510"/>
                  </a:lnTo>
                  <a:lnTo>
                    <a:pt x="5387" y="193700"/>
                  </a:lnTo>
                  <a:cubicBezTo>
                    <a:pt x="6911" y="192843"/>
                    <a:pt x="8721" y="191890"/>
                    <a:pt x="10817" y="190557"/>
                  </a:cubicBezTo>
                  <a:lnTo>
                    <a:pt x="14150" y="188366"/>
                  </a:lnTo>
                  <a:lnTo>
                    <a:pt x="16055" y="187128"/>
                  </a:lnTo>
                  <a:lnTo>
                    <a:pt x="17484" y="185413"/>
                  </a:lnTo>
                  <a:lnTo>
                    <a:pt x="368290" y="-39"/>
                  </a:lnTo>
                  <a:cubicBezTo>
                    <a:pt x="369833" y="1276"/>
                    <a:pt x="371233" y="2743"/>
                    <a:pt x="372481" y="4343"/>
                  </a:cubicBezTo>
                  <a:cubicBezTo>
                    <a:pt x="374386" y="8153"/>
                    <a:pt x="377148" y="13868"/>
                    <a:pt x="380482" y="20631"/>
                  </a:cubicBezTo>
                  <a:cubicBezTo>
                    <a:pt x="383816" y="27393"/>
                    <a:pt x="387816" y="36252"/>
                    <a:pt x="392007" y="46062"/>
                  </a:cubicBezTo>
                  <a:cubicBezTo>
                    <a:pt x="394102" y="51111"/>
                    <a:pt x="396389" y="56349"/>
                    <a:pt x="398675" y="61874"/>
                  </a:cubicBezTo>
                  <a:cubicBezTo>
                    <a:pt x="400960" y="67399"/>
                    <a:pt x="403627" y="73780"/>
                    <a:pt x="404961" y="77971"/>
                  </a:cubicBezTo>
                  <a:cubicBezTo>
                    <a:pt x="406294" y="82162"/>
                    <a:pt x="407818" y="86544"/>
                    <a:pt x="409343" y="90925"/>
                  </a:cubicBezTo>
                  <a:cubicBezTo>
                    <a:pt x="410867" y="95307"/>
                    <a:pt x="412010" y="99498"/>
                    <a:pt x="413152" y="103879"/>
                  </a:cubicBezTo>
                  <a:cubicBezTo>
                    <a:pt x="415781" y="112823"/>
                    <a:pt x="417658" y="121967"/>
                    <a:pt x="418772" y="131216"/>
                  </a:cubicBezTo>
                  <a:cubicBezTo>
                    <a:pt x="421468" y="149866"/>
                    <a:pt x="420687" y="168849"/>
                    <a:pt x="416486" y="187223"/>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786" name="Freeform: Shape 785">
              <a:extLst>
                <a:ext uri="{FF2B5EF4-FFF2-40B4-BE49-F238E27FC236}">
                  <a16:creationId xmlns:a16="http://schemas.microsoft.com/office/drawing/2014/main" xmlns="" id="{1374A97A-BC42-77EF-9D70-807147F7A8B5}"/>
                </a:ext>
              </a:extLst>
            </p:cNvPr>
            <p:cNvSpPr/>
            <p:nvPr/>
          </p:nvSpPr>
          <p:spPr>
            <a:xfrm>
              <a:off x="6379061" y="3922965"/>
              <a:ext cx="117532" cy="78673"/>
            </a:xfrm>
            <a:custGeom>
              <a:avLst/>
              <a:gdLst>
                <a:gd name="connsiteX0" fmla="*/ 74 w 117532"/>
                <a:gd name="connsiteY0" fmla="*/ 57207 h 78673"/>
                <a:gd name="connsiteX1" fmla="*/ 10742 w 117532"/>
                <a:gd name="connsiteY1" fmla="*/ 29679 h 78673"/>
                <a:gd name="connsiteX2" fmla="*/ 47890 w 117532"/>
                <a:gd name="connsiteY2" fmla="*/ 6058 h 78673"/>
                <a:gd name="connsiteX3" fmla="*/ 78275 w 117532"/>
                <a:gd name="connsiteY3" fmla="*/ -38 h 78673"/>
                <a:gd name="connsiteX4" fmla="*/ 89609 w 117532"/>
                <a:gd name="connsiteY4" fmla="*/ 1200 h 78673"/>
                <a:gd name="connsiteX5" fmla="*/ 115994 w 117532"/>
                <a:gd name="connsiteY5" fmla="*/ 27203 h 78673"/>
                <a:gd name="connsiteX6" fmla="*/ 66178 w 117532"/>
                <a:gd name="connsiteY6" fmla="*/ 76447 h 78673"/>
                <a:gd name="connsiteX7" fmla="*/ 74 w 117532"/>
                <a:gd name="connsiteY7" fmla="*/ 57207 h 7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532" h="78673">
                  <a:moveTo>
                    <a:pt x="74" y="57207"/>
                  </a:moveTo>
                  <a:cubicBezTo>
                    <a:pt x="-1421" y="46796"/>
                    <a:pt x="2617" y="36366"/>
                    <a:pt x="10742" y="29679"/>
                  </a:cubicBezTo>
                  <a:cubicBezTo>
                    <a:pt x="21105" y="19012"/>
                    <a:pt x="33831" y="10925"/>
                    <a:pt x="47890" y="6058"/>
                  </a:cubicBezTo>
                  <a:cubicBezTo>
                    <a:pt x="57653" y="2495"/>
                    <a:pt x="67892" y="438"/>
                    <a:pt x="78275" y="-38"/>
                  </a:cubicBezTo>
                  <a:cubicBezTo>
                    <a:pt x="82085" y="-48"/>
                    <a:pt x="85885" y="362"/>
                    <a:pt x="89609" y="1200"/>
                  </a:cubicBezTo>
                  <a:cubicBezTo>
                    <a:pt x="103039" y="3381"/>
                    <a:pt x="113622" y="13811"/>
                    <a:pt x="115994" y="27203"/>
                  </a:cubicBezTo>
                  <a:cubicBezTo>
                    <a:pt x="121518" y="47587"/>
                    <a:pt x="110374" y="66732"/>
                    <a:pt x="66178" y="76447"/>
                  </a:cubicBezTo>
                  <a:cubicBezTo>
                    <a:pt x="33602" y="83020"/>
                    <a:pt x="4932" y="74257"/>
                    <a:pt x="74" y="57207"/>
                  </a:cubicBezTo>
                  <a:close/>
                </a:path>
              </a:pathLst>
            </a:custGeom>
            <a:solidFill>
              <a:srgbClr val="FBB040"/>
            </a:solidFill>
            <a:ln w="3810" cap="flat">
              <a:solidFill>
                <a:srgbClr val="004E74"/>
              </a:solidFill>
              <a:prstDash val="solid"/>
              <a:miter/>
            </a:ln>
          </p:spPr>
          <p:txBody>
            <a:bodyPr rtlCol="0" anchor="ctr"/>
            <a:lstStyle/>
            <a:p>
              <a:endParaRPr lang="en-IN"/>
            </a:p>
          </p:txBody>
        </p:sp>
        <p:sp>
          <p:nvSpPr>
            <p:cNvPr id="787" name="Freeform: Shape 786">
              <a:extLst>
                <a:ext uri="{FF2B5EF4-FFF2-40B4-BE49-F238E27FC236}">
                  <a16:creationId xmlns:a16="http://schemas.microsoft.com/office/drawing/2014/main" xmlns="" id="{456AF9D8-B60F-58CF-A587-2482FE754E42}"/>
                </a:ext>
              </a:extLst>
            </p:cNvPr>
            <p:cNvSpPr/>
            <p:nvPr/>
          </p:nvSpPr>
          <p:spPr>
            <a:xfrm>
              <a:off x="6094577" y="3733989"/>
              <a:ext cx="420522" cy="274379"/>
            </a:xfrm>
            <a:custGeom>
              <a:avLst/>
              <a:gdLst>
                <a:gd name="connsiteX0" fmla="*/ 420290 w 420522"/>
                <a:gd name="connsiteY0" fmla="*/ 85782 h 274379"/>
                <a:gd name="connsiteX1" fmla="*/ 76628 w 420522"/>
                <a:gd name="connsiteY1" fmla="*/ 273519 h 274379"/>
                <a:gd name="connsiteX2" fmla="*/ 68341 w 420522"/>
                <a:gd name="connsiteY2" fmla="*/ 274091 h 274379"/>
                <a:gd name="connsiteX3" fmla="*/ 60816 w 420522"/>
                <a:gd name="connsiteY3" fmla="*/ 274091 h 274379"/>
                <a:gd name="connsiteX4" fmla="*/ 53387 w 420522"/>
                <a:gd name="connsiteY4" fmla="*/ 268185 h 274379"/>
                <a:gd name="connsiteX5" fmla="*/ 43862 w 420522"/>
                <a:gd name="connsiteY5" fmla="*/ 257803 h 274379"/>
                <a:gd name="connsiteX6" fmla="*/ 999 w 420522"/>
                <a:gd name="connsiteY6" fmla="*/ 126549 h 274379"/>
                <a:gd name="connsiteX7" fmla="*/ 372474 w 420522"/>
                <a:gd name="connsiteY7" fmla="*/ -39 h 274379"/>
                <a:gd name="connsiteX8" fmla="*/ 377808 w 420522"/>
                <a:gd name="connsiteY8" fmla="*/ 4057 h 274379"/>
                <a:gd name="connsiteX9" fmla="*/ 382952 w 420522"/>
                <a:gd name="connsiteY9" fmla="*/ 8534 h 274379"/>
                <a:gd name="connsiteX10" fmla="*/ 388381 w 420522"/>
                <a:gd name="connsiteY10" fmla="*/ 14535 h 274379"/>
                <a:gd name="connsiteX11" fmla="*/ 393524 w 420522"/>
                <a:gd name="connsiteY11" fmla="*/ 22059 h 274379"/>
                <a:gd name="connsiteX12" fmla="*/ 398001 w 420522"/>
                <a:gd name="connsiteY12" fmla="*/ 31584 h 274379"/>
                <a:gd name="connsiteX13" fmla="*/ 399430 w 420522"/>
                <a:gd name="connsiteY13" fmla="*/ 37299 h 274379"/>
                <a:gd name="connsiteX14" fmla="*/ 399430 w 420522"/>
                <a:gd name="connsiteY14" fmla="*/ 38919 h 274379"/>
                <a:gd name="connsiteX15" fmla="*/ 400192 w 420522"/>
                <a:gd name="connsiteY15" fmla="*/ 41300 h 274379"/>
                <a:gd name="connsiteX16" fmla="*/ 404859 w 420522"/>
                <a:gd name="connsiteY16" fmla="*/ 50063 h 274379"/>
                <a:gd name="connsiteX17" fmla="*/ 420290 w 420522"/>
                <a:gd name="connsiteY17" fmla="*/ 85782 h 27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522" h="274379">
                  <a:moveTo>
                    <a:pt x="420290" y="85782"/>
                  </a:moveTo>
                  <a:lnTo>
                    <a:pt x="76628" y="273519"/>
                  </a:lnTo>
                  <a:lnTo>
                    <a:pt x="68341" y="274091"/>
                  </a:lnTo>
                  <a:lnTo>
                    <a:pt x="60816" y="274091"/>
                  </a:lnTo>
                  <a:cubicBezTo>
                    <a:pt x="60340" y="275425"/>
                    <a:pt x="56435" y="271138"/>
                    <a:pt x="53387" y="268185"/>
                  </a:cubicBezTo>
                  <a:cubicBezTo>
                    <a:pt x="50339" y="265233"/>
                    <a:pt x="47005" y="261518"/>
                    <a:pt x="43862" y="257803"/>
                  </a:cubicBezTo>
                  <a:cubicBezTo>
                    <a:pt x="10772" y="222599"/>
                    <a:pt x="-4935" y="174498"/>
                    <a:pt x="999" y="126549"/>
                  </a:cubicBezTo>
                  <a:lnTo>
                    <a:pt x="372474" y="-39"/>
                  </a:lnTo>
                  <a:cubicBezTo>
                    <a:pt x="372474" y="-39"/>
                    <a:pt x="374379" y="1581"/>
                    <a:pt x="377808" y="4057"/>
                  </a:cubicBezTo>
                  <a:cubicBezTo>
                    <a:pt x="379646" y="5400"/>
                    <a:pt x="381361" y="6905"/>
                    <a:pt x="382952" y="8534"/>
                  </a:cubicBezTo>
                  <a:cubicBezTo>
                    <a:pt x="384666" y="10248"/>
                    <a:pt x="386190" y="12344"/>
                    <a:pt x="388381" y="14535"/>
                  </a:cubicBezTo>
                  <a:cubicBezTo>
                    <a:pt x="390467" y="16764"/>
                    <a:pt x="392200" y="19307"/>
                    <a:pt x="393524" y="22059"/>
                  </a:cubicBezTo>
                  <a:cubicBezTo>
                    <a:pt x="395220" y="25136"/>
                    <a:pt x="396715" y="28317"/>
                    <a:pt x="398001" y="31584"/>
                  </a:cubicBezTo>
                  <a:cubicBezTo>
                    <a:pt x="398592" y="33461"/>
                    <a:pt x="399068" y="35366"/>
                    <a:pt x="399430" y="37299"/>
                  </a:cubicBezTo>
                  <a:lnTo>
                    <a:pt x="399430" y="38919"/>
                  </a:lnTo>
                  <a:cubicBezTo>
                    <a:pt x="399430" y="39585"/>
                    <a:pt x="399430" y="38919"/>
                    <a:pt x="400192" y="41300"/>
                  </a:cubicBezTo>
                  <a:lnTo>
                    <a:pt x="404859" y="50063"/>
                  </a:lnTo>
                  <a:cubicBezTo>
                    <a:pt x="410879" y="61569"/>
                    <a:pt x="416032" y="73514"/>
                    <a:pt x="420290" y="85782"/>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788" name="Freeform: Shape 787">
              <a:extLst>
                <a:ext uri="{FF2B5EF4-FFF2-40B4-BE49-F238E27FC236}">
                  <a16:creationId xmlns:a16="http://schemas.microsoft.com/office/drawing/2014/main" xmlns="" id="{FB08A26A-CA96-8863-0861-A6F260399176}"/>
                </a:ext>
              </a:extLst>
            </p:cNvPr>
            <p:cNvSpPr/>
            <p:nvPr/>
          </p:nvSpPr>
          <p:spPr>
            <a:xfrm>
              <a:off x="6046850" y="3664076"/>
              <a:ext cx="423303" cy="191166"/>
            </a:xfrm>
            <a:custGeom>
              <a:avLst/>
              <a:gdLst>
                <a:gd name="connsiteX0" fmla="*/ 415724 w 423303"/>
                <a:gd name="connsiteY0" fmla="*/ 69875 h 191166"/>
                <a:gd name="connsiteX1" fmla="*/ 47107 w 423303"/>
                <a:gd name="connsiteY1" fmla="*/ 191128 h 191166"/>
                <a:gd name="connsiteX2" fmla="*/ 34820 w 423303"/>
                <a:gd name="connsiteY2" fmla="*/ 175507 h 191166"/>
                <a:gd name="connsiteX3" fmla="*/ 23199 w 423303"/>
                <a:gd name="connsiteY3" fmla="*/ 156457 h 191166"/>
                <a:gd name="connsiteX4" fmla="*/ 11959 w 423303"/>
                <a:gd name="connsiteY4" fmla="*/ 131311 h 191166"/>
                <a:gd name="connsiteX5" fmla="*/ -232 w 423303"/>
                <a:gd name="connsiteY5" fmla="*/ 67494 h 191166"/>
                <a:gd name="connsiteX6" fmla="*/ 4340 w 423303"/>
                <a:gd name="connsiteY6" fmla="*/ 33489 h 191166"/>
                <a:gd name="connsiteX7" fmla="*/ 9578 w 423303"/>
                <a:gd name="connsiteY7" fmla="*/ 16630 h 191166"/>
                <a:gd name="connsiteX8" fmla="*/ 17865 w 423303"/>
                <a:gd name="connsiteY8" fmla="*/ 819 h 191166"/>
                <a:gd name="connsiteX9" fmla="*/ 410295 w 423303"/>
                <a:gd name="connsiteY9" fmla="*/ -39 h 191166"/>
                <a:gd name="connsiteX10" fmla="*/ 413819 w 423303"/>
                <a:gd name="connsiteY10" fmla="*/ 7962 h 191166"/>
                <a:gd name="connsiteX11" fmla="*/ 420392 w 423303"/>
                <a:gd name="connsiteY11" fmla="*/ 25869 h 191166"/>
                <a:gd name="connsiteX12" fmla="*/ 422963 w 423303"/>
                <a:gd name="connsiteY12" fmla="*/ 35966 h 191166"/>
                <a:gd name="connsiteX13" fmla="*/ 422963 w 423303"/>
                <a:gd name="connsiteY13" fmla="*/ 41395 h 191166"/>
                <a:gd name="connsiteX14" fmla="*/ 422963 w 423303"/>
                <a:gd name="connsiteY14" fmla="*/ 46634 h 191166"/>
                <a:gd name="connsiteX15" fmla="*/ 420582 w 423303"/>
                <a:gd name="connsiteY15" fmla="*/ 57778 h 191166"/>
                <a:gd name="connsiteX16" fmla="*/ 415724 w 423303"/>
                <a:gd name="connsiteY16" fmla="*/ 69875 h 19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3303" h="191166">
                  <a:moveTo>
                    <a:pt x="415724" y="69875"/>
                  </a:moveTo>
                  <a:lnTo>
                    <a:pt x="47107" y="191128"/>
                  </a:lnTo>
                  <a:cubicBezTo>
                    <a:pt x="42706" y="186166"/>
                    <a:pt x="38601" y="180956"/>
                    <a:pt x="34820" y="175507"/>
                  </a:cubicBezTo>
                  <a:cubicBezTo>
                    <a:pt x="30553" y="169402"/>
                    <a:pt x="26676" y="163039"/>
                    <a:pt x="23199" y="156457"/>
                  </a:cubicBezTo>
                  <a:cubicBezTo>
                    <a:pt x="18961" y="148304"/>
                    <a:pt x="15208" y="139903"/>
                    <a:pt x="11959" y="131311"/>
                  </a:cubicBezTo>
                  <a:cubicBezTo>
                    <a:pt x="4120" y="110937"/>
                    <a:pt x="-13" y="89325"/>
                    <a:pt x="-232" y="67494"/>
                  </a:cubicBezTo>
                  <a:cubicBezTo>
                    <a:pt x="34" y="56026"/>
                    <a:pt x="1568" y="44624"/>
                    <a:pt x="4340" y="33489"/>
                  </a:cubicBezTo>
                  <a:cubicBezTo>
                    <a:pt x="5749" y="27774"/>
                    <a:pt x="7502" y="22145"/>
                    <a:pt x="9578" y="16630"/>
                  </a:cubicBezTo>
                  <a:cubicBezTo>
                    <a:pt x="11979" y="11182"/>
                    <a:pt x="14751" y="5895"/>
                    <a:pt x="17865" y="819"/>
                  </a:cubicBezTo>
                  <a:lnTo>
                    <a:pt x="410295" y="-39"/>
                  </a:lnTo>
                  <a:cubicBezTo>
                    <a:pt x="410295" y="-39"/>
                    <a:pt x="411819" y="3105"/>
                    <a:pt x="413819" y="7962"/>
                  </a:cubicBezTo>
                  <a:cubicBezTo>
                    <a:pt x="416772" y="13620"/>
                    <a:pt x="418982" y="19640"/>
                    <a:pt x="420392" y="25869"/>
                  </a:cubicBezTo>
                  <a:cubicBezTo>
                    <a:pt x="421649" y="29117"/>
                    <a:pt x="422516" y="32508"/>
                    <a:pt x="422963" y="35966"/>
                  </a:cubicBezTo>
                  <a:cubicBezTo>
                    <a:pt x="423106" y="37776"/>
                    <a:pt x="423106" y="39585"/>
                    <a:pt x="422963" y="41395"/>
                  </a:cubicBezTo>
                  <a:cubicBezTo>
                    <a:pt x="423059" y="43138"/>
                    <a:pt x="423059" y="44891"/>
                    <a:pt x="422963" y="46634"/>
                  </a:cubicBezTo>
                  <a:cubicBezTo>
                    <a:pt x="422764" y="50453"/>
                    <a:pt x="421963" y="54216"/>
                    <a:pt x="420582" y="57778"/>
                  </a:cubicBezTo>
                  <a:cubicBezTo>
                    <a:pt x="419563" y="62026"/>
                    <a:pt x="417925" y="66103"/>
                    <a:pt x="415724" y="69875"/>
                  </a:cubicBezTo>
                  <a:close/>
                </a:path>
              </a:pathLst>
            </a:custGeom>
            <a:solidFill>
              <a:srgbClr val="FFEA84"/>
            </a:solidFill>
            <a:ln w="3810" cap="flat">
              <a:solidFill>
                <a:srgbClr val="81525E"/>
              </a:solidFill>
              <a:prstDash val="solid"/>
              <a:miter/>
            </a:ln>
          </p:spPr>
          <p:txBody>
            <a:bodyPr rtlCol="0" anchor="ctr"/>
            <a:lstStyle/>
            <a:p>
              <a:endParaRPr lang="en-IN"/>
            </a:p>
          </p:txBody>
        </p:sp>
        <p:sp>
          <p:nvSpPr>
            <p:cNvPr id="789" name="Freeform: Shape 788">
              <a:extLst>
                <a:ext uri="{FF2B5EF4-FFF2-40B4-BE49-F238E27FC236}">
                  <a16:creationId xmlns:a16="http://schemas.microsoft.com/office/drawing/2014/main" xmlns="" id="{143F9718-CA21-FED4-6E20-5B99BD2706D1}"/>
                </a:ext>
              </a:extLst>
            </p:cNvPr>
            <p:cNvSpPr/>
            <p:nvPr/>
          </p:nvSpPr>
          <p:spPr>
            <a:xfrm>
              <a:off x="6276589" y="3694322"/>
              <a:ext cx="118350" cy="56485"/>
            </a:xfrm>
            <a:custGeom>
              <a:avLst/>
              <a:gdLst>
                <a:gd name="connsiteX0" fmla="*/ -228 w 118350"/>
                <a:gd name="connsiteY0" fmla="*/ 36581 h 56485"/>
                <a:gd name="connsiteX1" fmla="*/ 14250 w 118350"/>
                <a:gd name="connsiteY1" fmla="*/ 13054 h 56485"/>
                <a:gd name="connsiteX2" fmla="*/ 55969 w 118350"/>
                <a:gd name="connsiteY2" fmla="*/ 1148 h 56485"/>
                <a:gd name="connsiteX3" fmla="*/ 105213 w 118350"/>
                <a:gd name="connsiteY3" fmla="*/ 4386 h 56485"/>
                <a:gd name="connsiteX4" fmla="*/ 118072 w 118350"/>
                <a:gd name="connsiteY4" fmla="*/ 18769 h 56485"/>
                <a:gd name="connsiteX5" fmla="*/ 108547 w 118350"/>
                <a:gd name="connsiteY5" fmla="*/ 36200 h 56485"/>
                <a:gd name="connsiteX6" fmla="*/ 64256 w 118350"/>
                <a:gd name="connsiteY6" fmla="*/ 53250 h 56485"/>
                <a:gd name="connsiteX7" fmla="*/ 21203 w 118350"/>
                <a:gd name="connsiteY7" fmla="*/ 54488 h 56485"/>
                <a:gd name="connsiteX8" fmla="*/ -228 w 118350"/>
                <a:gd name="connsiteY8" fmla="*/ 36581 h 5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350" h="56485">
                  <a:moveTo>
                    <a:pt x="-228" y="36581"/>
                  </a:moveTo>
                  <a:cubicBezTo>
                    <a:pt x="-409" y="26589"/>
                    <a:pt x="5248" y="17398"/>
                    <a:pt x="14250" y="13054"/>
                  </a:cubicBezTo>
                  <a:cubicBezTo>
                    <a:pt x="27023" y="5853"/>
                    <a:pt x="41320" y="1767"/>
                    <a:pt x="55969" y="1148"/>
                  </a:cubicBezTo>
                  <a:cubicBezTo>
                    <a:pt x="72428" y="-1176"/>
                    <a:pt x="89202" y="-81"/>
                    <a:pt x="105213" y="4386"/>
                  </a:cubicBezTo>
                  <a:cubicBezTo>
                    <a:pt x="112138" y="5939"/>
                    <a:pt x="117310" y="11721"/>
                    <a:pt x="118072" y="18769"/>
                  </a:cubicBezTo>
                  <a:cubicBezTo>
                    <a:pt x="118577" y="25942"/>
                    <a:pt x="114862" y="32752"/>
                    <a:pt x="108547" y="36200"/>
                  </a:cubicBezTo>
                  <a:cubicBezTo>
                    <a:pt x="94926" y="44487"/>
                    <a:pt x="79924" y="50259"/>
                    <a:pt x="64256" y="53250"/>
                  </a:cubicBezTo>
                  <a:cubicBezTo>
                    <a:pt x="50206" y="57041"/>
                    <a:pt x="35452" y="57469"/>
                    <a:pt x="21203" y="54488"/>
                  </a:cubicBezTo>
                  <a:cubicBezTo>
                    <a:pt x="9106" y="51535"/>
                    <a:pt x="534" y="45153"/>
                    <a:pt x="-228" y="36581"/>
                  </a:cubicBezTo>
                  <a:close/>
                </a:path>
              </a:pathLst>
            </a:custGeom>
            <a:solidFill>
              <a:srgbClr val="FBB040"/>
            </a:solidFill>
            <a:ln w="3810" cap="flat">
              <a:solidFill>
                <a:srgbClr val="004E74"/>
              </a:solidFill>
              <a:prstDash val="solid"/>
              <a:miter/>
            </a:ln>
          </p:spPr>
          <p:txBody>
            <a:bodyPr rtlCol="0" anchor="ctr"/>
            <a:lstStyle/>
            <a:p>
              <a:endParaRPr lang="en-IN"/>
            </a:p>
          </p:txBody>
        </p:sp>
        <p:sp>
          <p:nvSpPr>
            <p:cNvPr id="790" name="Freeform: Shape 789">
              <a:extLst>
                <a:ext uri="{FF2B5EF4-FFF2-40B4-BE49-F238E27FC236}">
                  <a16:creationId xmlns:a16="http://schemas.microsoft.com/office/drawing/2014/main" xmlns="" id="{A268E8BB-05D3-0588-BF4C-F4B7397634E7}"/>
                </a:ext>
              </a:extLst>
            </p:cNvPr>
            <p:cNvSpPr/>
            <p:nvPr/>
          </p:nvSpPr>
          <p:spPr>
            <a:xfrm>
              <a:off x="6047323" y="3495579"/>
              <a:ext cx="424122" cy="166211"/>
            </a:xfrm>
            <a:custGeom>
              <a:avLst/>
              <a:gdLst>
                <a:gd name="connsiteX0" fmla="*/ 405727 w 424122"/>
                <a:gd name="connsiteY0" fmla="*/ 166173 h 166211"/>
                <a:gd name="connsiteX1" fmla="*/ 17678 w 424122"/>
                <a:gd name="connsiteY1" fmla="*/ 164363 h 166211"/>
                <a:gd name="connsiteX2" fmla="*/ 10820 w 424122"/>
                <a:gd name="connsiteY2" fmla="*/ 147980 h 166211"/>
                <a:gd name="connsiteX3" fmla="*/ 1295 w 424122"/>
                <a:gd name="connsiteY3" fmla="*/ 106260 h 166211"/>
                <a:gd name="connsiteX4" fmla="*/ 33776 w 424122"/>
                <a:gd name="connsiteY4" fmla="*/ -39 h 166211"/>
                <a:gd name="connsiteX5" fmla="*/ 420205 w 424122"/>
                <a:gd name="connsiteY5" fmla="*/ 67875 h 166211"/>
                <a:gd name="connsiteX6" fmla="*/ 422205 w 424122"/>
                <a:gd name="connsiteY6" fmla="*/ 78638 h 166211"/>
                <a:gd name="connsiteX7" fmla="*/ 423824 w 424122"/>
                <a:gd name="connsiteY7" fmla="*/ 104927 h 166211"/>
                <a:gd name="connsiteX8" fmla="*/ 423253 w 424122"/>
                <a:gd name="connsiteY8" fmla="*/ 120548 h 166211"/>
                <a:gd name="connsiteX9" fmla="*/ 421919 w 424122"/>
                <a:gd name="connsiteY9" fmla="*/ 128739 h 166211"/>
                <a:gd name="connsiteX10" fmla="*/ 420490 w 424122"/>
                <a:gd name="connsiteY10" fmla="*/ 136455 h 166211"/>
                <a:gd name="connsiteX11" fmla="*/ 414871 w 424122"/>
                <a:gd name="connsiteY11" fmla="*/ 151980 h 166211"/>
                <a:gd name="connsiteX12" fmla="*/ 405727 w 424122"/>
                <a:gd name="connsiteY12" fmla="*/ 166173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4122" h="166211">
                  <a:moveTo>
                    <a:pt x="405727" y="166173"/>
                  </a:moveTo>
                  <a:lnTo>
                    <a:pt x="17678" y="164363"/>
                  </a:lnTo>
                  <a:cubicBezTo>
                    <a:pt x="15030" y="159057"/>
                    <a:pt x="12735" y="153590"/>
                    <a:pt x="10820" y="147980"/>
                  </a:cubicBezTo>
                  <a:cubicBezTo>
                    <a:pt x="6010" y="134502"/>
                    <a:pt x="2810" y="120491"/>
                    <a:pt x="1295" y="106260"/>
                  </a:cubicBezTo>
                  <a:cubicBezTo>
                    <a:pt x="-4725" y="67722"/>
                    <a:pt x="7239" y="28546"/>
                    <a:pt x="33776" y="-39"/>
                  </a:cubicBezTo>
                  <a:lnTo>
                    <a:pt x="420205" y="67875"/>
                  </a:lnTo>
                  <a:cubicBezTo>
                    <a:pt x="420205" y="67875"/>
                    <a:pt x="421253" y="71970"/>
                    <a:pt x="422205" y="78638"/>
                  </a:cubicBezTo>
                  <a:cubicBezTo>
                    <a:pt x="423281" y="87363"/>
                    <a:pt x="423815" y="96135"/>
                    <a:pt x="423824" y="104927"/>
                  </a:cubicBezTo>
                  <a:cubicBezTo>
                    <a:pt x="424005" y="110137"/>
                    <a:pt x="423815" y="115357"/>
                    <a:pt x="423253" y="120548"/>
                  </a:cubicBezTo>
                  <a:cubicBezTo>
                    <a:pt x="423253" y="123215"/>
                    <a:pt x="422491" y="125977"/>
                    <a:pt x="421919" y="128739"/>
                  </a:cubicBezTo>
                  <a:cubicBezTo>
                    <a:pt x="421624" y="131340"/>
                    <a:pt x="421148" y="133921"/>
                    <a:pt x="420490" y="136455"/>
                  </a:cubicBezTo>
                  <a:cubicBezTo>
                    <a:pt x="419214" y="141827"/>
                    <a:pt x="417328" y="147037"/>
                    <a:pt x="414871" y="151980"/>
                  </a:cubicBezTo>
                  <a:cubicBezTo>
                    <a:pt x="412413" y="157067"/>
                    <a:pt x="409337" y="161829"/>
                    <a:pt x="405727" y="166173"/>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791" name="Freeform: Shape 790">
              <a:extLst>
                <a:ext uri="{FF2B5EF4-FFF2-40B4-BE49-F238E27FC236}">
                  <a16:creationId xmlns:a16="http://schemas.microsoft.com/office/drawing/2014/main" xmlns="" id="{FEEFCB75-51AD-CAAB-83E7-DA657BC001D3}"/>
                </a:ext>
              </a:extLst>
            </p:cNvPr>
            <p:cNvSpPr/>
            <p:nvPr/>
          </p:nvSpPr>
          <p:spPr>
            <a:xfrm>
              <a:off x="6275249" y="3574107"/>
              <a:ext cx="119404" cy="60079"/>
            </a:xfrm>
            <a:custGeom>
              <a:avLst/>
              <a:gdLst>
                <a:gd name="connsiteX0" fmla="*/ -126 w 119404"/>
                <a:gd name="connsiteY0" fmla="*/ 24303 h 60079"/>
                <a:gd name="connsiteX1" fmla="*/ 62930 w 119404"/>
                <a:gd name="connsiteY1" fmla="*/ 1157 h 60079"/>
                <a:gd name="connsiteX2" fmla="*/ 118937 w 119404"/>
                <a:gd name="connsiteY2" fmla="*/ 36590 h 60079"/>
                <a:gd name="connsiteX3" fmla="*/ 104554 w 119404"/>
                <a:gd name="connsiteY3" fmla="*/ 54211 h 60079"/>
                <a:gd name="connsiteX4" fmla="*/ 56929 w 119404"/>
                <a:gd name="connsiteY4" fmla="*/ 59355 h 60079"/>
                <a:gd name="connsiteX5" fmla="*/ -126 w 119404"/>
                <a:gd name="connsiteY5" fmla="*/ 24303 h 60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404" h="60079">
                  <a:moveTo>
                    <a:pt x="-126" y="24303"/>
                  </a:moveTo>
                  <a:cubicBezTo>
                    <a:pt x="1970" y="6682"/>
                    <a:pt x="29973" y="-3701"/>
                    <a:pt x="62930" y="1157"/>
                  </a:cubicBezTo>
                  <a:cubicBezTo>
                    <a:pt x="113031" y="8491"/>
                    <a:pt x="120747" y="21731"/>
                    <a:pt x="118937" y="36590"/>
                  </a:cubicBezTo>
                  <a:cubicBezTo>
                    <a:pt x="117937" y="44744"/>
                    <a:pt x="112345" y="51592"/>
                    <a:pt x="104554" y="54211"/>
                  </a:cubicBezTo>
                  <a:cubicBezTo>
                    <a:pt x="89247" y="59403"/>
                    <a:pt x="72988" y="61155"/>
                    <a:pt x="56929" y="59355"/>
                  </a:cubicBezTo>
                  <a:cubicBezTo>
                    <a:pt x="24258" y="57736"/>
                    <a:pt x="-2126" y="42020"/>
                    <a:pt x="-126" y="2430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792" name="Freeform: Shape 791">
              <a:extLst>
                <a:ext uri="{FF2B5EF4-FFF2-40B4-BE49-F238E27FC236}">
                  <a16:creationId xmlns:a16="http://schemas.microsoft.com/office/drawing/2014/main" xmlns="" id="{AAF16B6D-0EC2-241C-6778-B1CD80BBEAE5}"/>
                </a:ext>
              </a:extLst>
            </p:cNvPr>
            <p:cNvSpPr/>
            <p:nvPr/>
          </p:nvSpPr>
          <p:spPr>
            <a:xfrm>
              <a:off x="6060318" y="3529954"/>
              <a:ext cx="16174" cy="18983"/>
            </a:xfrm>
            <a:custGeom>
              <a:avLst/>
              <a:gdLst>
                <a:gd name="connsiteX0" fmla="*/ 9446 w 16174"/>
                <a:gd name="connsiteY0" fmla="*/ -29 h 18983"/>
                <a:gd name="connsiteX1" fmla="*/ 15733 w 16174"/>
                <a:gd name="connsiteY1" fmla="*/ 10163 h 18983"/>
                <a:gd name="connsiteX2" fmla="*/ 8551 w 16174"/>
                <a:gd name="connsiteY2" fmla="*/ 18907 h 18983"/>
                <a:gd name="connsiteX3" fmla="*/ -193 w 16174"/>
                <a:gd name="connsiteY3" fmla="*/ 11715 h 18983"/>
                <a:gd name="connsiteX4" fmla="*/ 302 w 16174"/>
                <a:gd name="connsiteY4" fmla="*/ 8067 h 18983"/>
                <a:gd name="connsiteX5" fmla="*/ 9446 w 16174"/>
                <a:gd name="connsiteY5" fmla="*/ -29 h 1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74" h="18983">
                  <a:moveTo>
                    <a:pt x="9446" y="-29"/>
                  </a:moveTo>
                  <a:cubicBezTo>
                    <a:pt x="13961" y="1095"/>
                    <a:pt x="16752" y="5619"/>
                    <a:pt x="15733" y="10163"/>
                  </a:cubicBezTo>
                  <a:cubicBezTo>
                    <a:pt x="16161" y="14563"/>
                    <a:pt x="12942" y="18478"/>
                    <a:pt x="8551" y="18907"/>
                  </a:cubicBezTo>
                  <a:cubicBezTo>
                    <a:pt x="4150" y="19335"/>
                    <a:pt x="235" y="16116"/>
                    <a:pt x="-193" y="11715"/>
                  </a:cubicBezTo>
                  <a:cubicBezTo>
                    <a:pt x="-317" y="10477"/>
                    <a:pt x="-146" y="9229"/>
                    <a:pt x="302" y="8067"/>
                  </a:cubicBezTo>
                  <a:cubicBezTo>
                    <a:pt x="655" y="3343"/>
                    <a:pt x="4712" y="-248"/>
                    <a:pt x="9446" y="-29"/>
                  </a:cubicBezTo>
                  <a:close/>
                </a:path>
              </a:pathLst>
            </a:custGeom>
            <a:solidFill>
              <a:srgbClr val="0079A9"/>
            </a:solidFill>
            <a:ln w="9525" cap="flat">
              <a:noFill/>
              <a:prstDash val="solid"/>
              <a:miter/>
            </a:ln>
          </p:spPr>
          <p:txBody>
            <a:bodyPr rtlCol="0" anchor="ctr"/>
            <a:lstStyle/>
            <a:p>
              <a:endParaRPr lang="en-IN"/>
            </a:p>
          </p:txBody>
        </p:sp>
        <p:sp>
          <p:nvSpPr>
            <p:cNvPr id="793" name="Freeform: Shape 792">
              <a:extLst>
                <a:ext uri="{FF2B5EF4-FFF2-40B4-BE49-F238E27FC236}">
                  <a16:creationId xmlns:a16="http://schemas.microsoft.com/office/drawing/2014/main" xmlns="" id="{7340BE60-E102-4BA2-0658-98137BE1CCD6}"/>
                </a:ext>
              </a:extLst>
            </p:cNvPr>
            <p:cNvSpPr/>
            <p:nvPr/>
          </p:nvSpPr>
          <p:spPr>
            <a:xfrm>
              <a:off x="6075206" y="3511064"/>
              <a:ext cx="19051" cy="19090"/>
            </a:xfrm>
            <a:custGeom>
              <a:avLst/>
              <a:gdLst>
                <a:gd name="connsiteX0" fmla="*/ 9417 w 19051"/>
                <a:gd name="connsiteY0" fmla="*/ 1 h 19090"/>
                <a:gd name="connsiteX1" fmla="*/ 18818 w 19051"/>
                <a:gd name="connsiteY1" fmla="*/ 9650 h 19090"/>
                <a:gd name="connsiteX2" fmla="*/ 9169 w 19051"/>
                <a:gd name="connsiteY2" fmla="*/ 19051 h 19090"/>
                <a:gd name="connsiteX3" fmla="*/ -232 w 19051"/>
                <a:gd name="connsiteY3" fmla="*/ 9403 h 19090"/>
                <a:gd name="connsiteX4" fmla="*/ -108 w 19051"/>
                <a:gd name="connsiteY4" fmla="*/ 8002 h 19090"/>
                <a:gd name="connsiteX5" fmla="*/ 9350 w 19051"/>
                <a:gd name="connsiteY5" fmla="*/ -8 h 19090"/>
                <a:gd name="connsiteX6" fmla="*/ 9417 w 19051"/>
                <a:gd name="connsiteY6" fmla="*/ 1 h 1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1" h="19090">
                  <a:moveTo>
                    <a:pt x="9417" y="1"/>
                  </a:moveTo>
                  <a:cubicBezTo>
                    <a:pt x="14675" y="68"/>
                    <a:pt x="18885" y="4392"/>
                    <a:pt x="18818" y="9650"/>
                  </a:cubicBezTo>
                  <a:cubicBezTo>
                    <a:pt x="18751" y="14908"/>
                    <a:pt x="14437" y="19118"/>
                    <a:pt x="9169" y="19051"/>
                  </a:cubicBezTo>
                  <a:cubicBezTo>
                    <a:pt x="3912" y="18985"/>
                    <a:pt x="-299" y="14660"/>
                    <a:pt x="-232" y="9403"/>
                  </a:cubicBezTo>
                  <a:cubicBezTo>
                    <a:pt x="-222" y="8936"/>
                    <a:pt x="-184" y="8469"/>
                    <a:pt x="-108" y="8002"/>
                  </a:cubicBezTo>
                  <a:cubicBezTo>
                    <a:pt x="292" y="3183"/>
                    <a:pt x="4531" y="-408"/>
                    <a:pt x="9350" y="-8"/>
                  </a:cubicBezTo>
                  <a:cubicBezTo>
                    <a:pt x="9369" y="1"/>
                    <a:pt x="9398" y="1"/>
                    <a:pt x="9417" y="1"/>
                  </a:cubicBezTo>
                  <a:close/>
                </a:path>
              </a:pathLst>
            </a:custGeom>
            <a:solidFill>
              <a:srgbClr val="0079A9"/>
            </a:solidFill>
            <a:ln w="9525" cap="flat">
              <a:noFill/>
              <a:prstDash val="solid"/>
              <a:miter/>
            </a:ln>
          </p:spPr>
          <p:txBody>
            <a:bodyPr rtlCol="0" anchor="ctr"/>
            <a:lstStyle/>
            <a:p>
              <a:endParaRPr lang="en-IN"/>
            </a:p>
          </p:txBody>
        </p:sp>
        <p:sp>
          <p:nvSpPr>
            <p:cNvPr id="794" name="Freeform: Shape 793">
              <a:extLst>
                <a:ext uri="{FF2B5EF4-FFF2-40B4-BE49-F238E27FC236}">
                  <a16:creationId xmlns:a16="http://schemas.microsoft.com/office/drawing/2014/main" xmlns="" id="{9790A9E3-82A0-A7EC-C167-626DC0179B87}"/>
                </a:ext>
              </a:extLst>
            </p:cNvPr>
            <p:cNvSpPr/>
            <p:nvPr/>
          </p:nvSpPr>
          <p:spPr>
            <a:xfrm>
              <a:off x="6084674" y="3532525"/>
              <a:ext cx="15253" cy="17401"/>
            </a:xfrm>
            <a:custGeom>
              <a:avLst/>
              <a:gdLst>
                <a:gd name="connsiteX0" fmla="*/ 8807 w 15253"/>
                <a:gd name="connsiteY0" fmla="*/ -28 h 17401"/>
                <a:gd name="connsiteX1" fmla="*/ 14836 w 15253"/>
                <a:gd name="connsiteY1" fmla="*/ 9392 h 17401"/>
                <a:gd name="connsiteX2" fmla="*/ 14808 w 15253"/>
                <a:gd name="connsiteY2" fmla="*/ 9497 h 17401"/>
                <a:gd name="connsiteX3" fmla="*/ 7636 w 15253"/>
                <a:gd name="connsiteY3" fmla="*/ 17355 h 17401"/>
                <a:gd name="connsiteX4" fmla="*/ -223 w 15253"/>
                <a:gd name="connsiteY4" fmla="*/ 10173 h 17401"/>
                <a:gd name="connsiteX5" fmla="*/ 139 w 15253"/>
                <a:gd name="connsiteY5" fmla="*/ 7496 h 17401"/>
                <a:gd name="connsiteX6" fmla="*/ 8807 w 15253"/>
                <a:gd name="connsiteY6" fmla="*/ -28 h 1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53" h="17401">
                  <a:moveTo>
                    <a:pt x="8807" y="-28"/>
                  </a:moveTo>
                  <a:cubicBezTo>
                    <a:pt x="13074" y="905"/>
                    <a:pt x="15770" y="5125"/>
                    <a:pt x="14836" y="9392"/>
                  </a:cubicBezTo>
                  <a:cubicBezTo>
                    <a:pt x="14827" y="9430"/>
                    <a:pt x="14818" y="9459"/>
                    <a:pt x="14808" y="9497"/>
                  </a:cubicBezTo>
                  <a:cubicBezTo>
                    <a:pt x="14998" y="13650"/>
                    <a:pt x="11779" y="17164"/>
                    <a:pt x="7636" y="17355"/>
                  </a:cubicBezTo>
                  <a:cubicBezTo>
                    <a:pt x="3483" y="17545"/>
                    <a:pt x="-41" y="14326"/>
                    <a:pt x="-223" y="10173"/>
                  </a:cubicBezTo>
                  <a:cubicBezTo>
                    <a:pt x="-270" y="9268"/>
                    <a:pt x="-146" y="8363"/>
                    <a:pt x="139" y="7496"/>
                  </a:cubicBezTo>
                  <a:cubicBezTo>
                    <a:pt x="539" y="3067"/>
                    <a:pt x="4368" y="-247"/>
                    <a:pt x="8807" y="-28"/>
                  </a:cubicBezTo>
                  <a:close/>
                </a:path>
              </a:pathLst>
            </a:custGeom>
            <a:solidFill>
              <a:srgbClr val="0079A9"/>
            </a:solidFill>
            <a:ln w="9525" cap="flat">
              <a:noFill/>
              <a:prstDash val="solid"/>
              <a:miter/>
            </a:ln>
          </p:spPr>
          <p:txBody>
            <a:bodyPr rtlCol="0" anchor="ctr"/>
            <a:lstStyle/>
            <a:p>
              <a:endParaRPr lang="en-IN"/>
            </a:p>
          </p:txBody>
        </p:sp>
        <p:sp>
          <p:nvSpPr>
            <p:cNvPr id="795" name="Freeform: Shape 794">
              <a:extLst>
                <a:ext uri="{FF2B5EF4-FFF2-40B4-BE49-F238E27FC236}">
                  <a16:creationId xmlns:a16="http://schemas.microsoft.com/office/drawing/2014/main" xmlns="" id="{85DDB5B0-DC77-9843-5C85-7A0073D2F58D}"/>
                </a:ext>
              </a:extLst>
            </p:cNvPr>
            <p:cNvSpPr/>
            <p:nvPr/>
          </p:nvSpPr>
          <p:spPr>
            <a:xfrm>
              <a:off x="6063136" y="3625309"/>
              <a:ext cx="14924" cy="19050"/>
            </a:xfrm>
            <a:custGeom>
              <a:avLst/>
              <a:gdLst>
                <a:gd name="connsiteX0" fmla="*/ 7771 w 14924"/>
                <a:gd name="connsiteY0" fmla="*/ -39 h 19050"/>
                <a:gd name="connsiteX1" fmla="*/ 14629 w 14924"/>
                <a:gd name="connsiteY1" fmla="*/ 9486 h 19050"/>
                <a:gd name="connsiteX2" fmla="*/ 7008 w 14924"/>
                <a:gd name="connsiteY2" fmla="*/ 19011 h 19050"/>
                <a:gd name="connsiteX3" fmla="*/ -230 w 14924"/>
                <a:gd name="connsiteY3" fmla="*/ 8915 h 19050"/>
                <a:gd name="connsiteX4" fmla="*/ 7771 w 14924"/>
                <a:gd name="connsiteY4" fmla="*/ -39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4" h="19050">
                  <a:moveTo>
                    <a:pt x="7771" y="-39"/>
                  </a:moveTo>
                  <a:cubicBezTo>
                    <a:pt x="12190" y="866"/>
                    <a:pt x="15172" y="5010"/>
                    <a:pt x="14629" y="9486"/>
                  </a:cubicBezTo>
                  <a:cubicBezTo>
                    <a:pt x="15076" y="14201"/>
                    <a:pt x="11704" y="18411"/>
                    <a:pt x="7008" y="19011"/>
                  </a:cubicBezTo>
                  <a:cubicBezTo>
                    <a:pt x="2913" y="19011"/>
                    <a:pt x="-326" y="14439"/>
                    <a:pt x="-230" y="8915"/>
                  </a:cubicBezTo>
                  <a:cubicBezTo>
                    <a:pt x="-297" y="4305"/>
                    <a:pt x="3180" y="409"/>
                    <a:pt x="7771" y="-39"/>
                  </a:cubicBezTo>
                  <a:close/>
                </a:path>
              </a:pathLst>
            </a:custGeom>
            <a:solidFill>
              <a:srgbClr val="0079A9"/>
            </a:solidFill>
            <a:ln w="9525" cap="flat">
              <a:noFill/>
              <a:prstDash val="solid"/>
              <a:miter/>
            </a:ln>
          </p:spPr>
          <p:txBody>
            <a:bodyPr rtlCol="0" anchor="ctr"/>
            <a:lstStyle/>
            <a:p>
              <a:endParaRPr lang="en-IN"/>
            </a:p>
          </p:txBody>
        </p:sp>
        <p:sp>
          <p:nvSpPr>
            <p:cNvPr id="796" name="Freeform: Shape 795">
              <a:extLst>
                <a:ext uri="{FF2B5EF4-FFF2-40B4-BE49-F238E27FC236}">
                  <a16:creationId xmlns:a16="http://schemas.microsoft.com/office/drawing/2014/main" xmlns="" id="{CDE9401C-EF75-5428-901C-0DF84E6216B1}"/>
                </a:ext>
              </a:extLst>
            </p:cNvPr>
            <p:cNvSpPr/>
            <p:nvPr/>
          </p:nvSpPr>
          <p:spPr>
            <a:xfrm>
              <a:off x="6075458" y="3559204"/>
              <a:ext cx="19735" cy="23433"/>
            </a:xfrm>
            <a:custGeom>
              <a:avLst/>
              <a:gdLst>
                <a:gd name="connsiteX0" fmla="*/ 11070 w 19735"/>
                <a:gd name="connsiteY0" fmla="*/ -37 h 23433"/>
                <a:gd name="connsiteX1" fmla="*/ 18957 w 19735"/>
                <a:gd name="connsiteY1" fmla="*/ 14994 h 23433"/>
                <a:gd name="connsiteX2" fmla="*/ 8308 w 19735"/>
                <a:gd name="connsiteY2" fmla="*/ 23394 h 23433"/>
                <a:gd name="connsiteX3" fmla="*/ -17 w 19735"/>
                <a:gd name="connsiteY3" fmla="*/ 10812 h 23433"/>
                <a:gd name="connsiteX4" fmla="*/ 21 w 19735"/>
                <a:gd name="connsiteY4" fmla="*/ 10631 h 23433"/>
                <a:gd name="connsiteX5" fmla="*/ 11070 w 19735"/>
                <a:gd name="connsiteY5" fmla="*/ -37 h 23433"/>
                <a:gd name="connsiteX6" fmla="*/ 11070 w 19735"/>
                <a:gd name="connsiteY6" fmla="*/ -37 h 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35" h="23433">
                  <a:moveTo>
                    <a:pt x="11070" y="-37"/>
                  </a:moveTo>
                  <a:cubicBezTo>
                    <a:pt x="17395" y="1935"/>
                    <a:pt x="20928" y="8669"/>
                    <a:pt x="18957" y="14994"/>
                  </a:cubicBezTo>
                  <a:cubicBezTo>
                    <a:pt x="17480" y="19718"/>
                    <a:pt x="13251" y="23061"/>
                    <a:pt x="8308" y="23394"/>
                  </a:cubicBezTo>
                  <a:cubicBezTo>
                    <a:pt x="2536" y="22223"/>
                    <a:pt x="-1189" y="16584"/>
                    <a:pt x="-17" y="10812"/>
                  </a:cubicBezTo>
                  <a:cubicBezTo>
                    <a:pt x="-8" y="10755"/>
                    <a:pt x="12" y="10688"/>
                    <a:pt x="21" y="10631"/>
                  </a:cubicBezTo>
                  <a:cubicBezTo>
                    <a:pt x="126" y="4630"/>
                    <a:pt x="5069" y="-142"/>
                    <a:pt x="11070" y="-37"/>
                  </a:cubicBezTo>
                  <a:cubicBezTo>
                    <a:pt x="11070" y="-37"/>
                    <a:pt x="11070" y="-37"/>
                    <a:pt x="11070" y="-37"/>
                  </a:cubicBezTo>
                  <a:close/>
                </a:path>
              </a:pathLst>
            </a:custGeom>
            <a:solidFill>
              <a:srgbClr val="0079A9"/>
            </a:solidFill>
            <a:ln w="9525" cap="flat">
              <a:noFill/>
              <a:prstDash val="solid"/>
              <a:miter/>
            </a:ln>
          </p:spPr>
          <p:txBody>
            <a:bodyPr rtlCol="0" anchor="ctr"/>
            <a:lstStyle/>
            <a:p>
              <a:endParaRPr lang="en-IN"/>
            </a:p>
          </p:txBody>
        </p:sp>
        <p:sp>
          <p:nvSpPr>
            <p:cNvPr id="797" name="Freeform: Shape 796">
              <a:extLst>
                <a:ext uri="{FF2B5EF4-FFF2-40B4-BE49-F238E27FC236}">
                  <a16:creationId xmlns:a16="http://schemas.microsoft.com/office/drawing/2014/main" xmlns="" id="{3B8C7994-6823-D461-0300-C6DD9402FB73}"/>
                </a:ext>
              </a:extLst>
            </p:cNvPr>
            <p:cNvSpPr/>
            <p:nvPr/>
          </p:nvSpPr>
          <p:spPr>
            <a:xfrm>
              <a:off x="6199121" y="3559189"/>
              <a:ext cx="7988" cy="8418"/>
            </a:xfrm>
            <a:custGeom>
              <a:avLst/>
              <a:gdLst>
                <a:gd name="connsiteX0" fmla="*/ 4279 w 7988"/>
                <a:gd name="connsiteY0" fmla="*/ -22 h 8418"/>
                <a:gd name="connsiteX1" fmla="*/ 7708 w 7988"/>
                <a:gd name="connsiteY1" fmla="*/ 4740 h 8418"/>
                <a:gd name="connsiteX2" fmla="*/ 3231 w 7988"/>
                <a:gd name="connsiteY2" fmla="*/ 8360 h 8418"/>
                <a:gd name="connsiteX3" fmla="*/ -198 w 7988"/>
                <a:gd name="connsiteY3" fmla="*/ 3692 h 8418"/>
                <a:gd name="connsiteX4" fmla="*/ 4241 w 7988"/>
                <a:gd name="connsiteY4" fmla="*/ -22 h 8418"/>
                <a:gd name="connsiteX5" fmla="*/ 4279 w 7988"/>
                <a:gd name="connsiteY5" fmla="*/ -22 h 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8" h="8418">
                  <a:moveTo>
                    <a:pt x="4279" y="-22"/>
                  </a:moveTo>
                  <a:cubicBezTo>
                    <a:pt x="6527" y="368"/>
                    <a:pt x="8051" y="2483"/>
                    <a:pt x="7708" y="4740"/>
                  </a:cubicBezTo>
                  <a:cubicBezTo>
                    <a:pt x="7460" y="6969"/>
                    <a:pt x="5460" y="8579"/>
                    <a:pt x="3231" y="8360"/>
                  </a:cubicBezTo>
                  <a:cubicBezTo>
                    <a:pt x="1021" y="7969"/>
                    <a:pt x="-483" y="5912"/>
                    <a:pt x="-198" y="3692"/>
                  </a:cubicBezTo>
                  <a:cubicBezTo>
                    <a:pt x="2" y="1435"/>
                    <a:pt x="1993" y="-222"/>
                    <a:pt x="4241" y="-22"/>
                  </a:cubicBezTo>
                  <a:cubicBezTo>
                    <a:pt x="4260" y="-22"/>
                    <a:pt x="4269" y="-22"/>
                    <a:pt x="4279" y="-22"/>
                  </a:cubicBezTo>
                  <a:close/>
                </a:path>
              </a:pathLst>
            </a:custGeom>
            <a:solidFill>
              <a:srgbClr val="0079A9"/>
            </a:solidFill>
            <a:ln w="9525" cap="flat">
              <a:noFill/>
              <a:prstDash val="solid"/>
              <a:miter/>
            </a:ln>
          </p:spPr>
          <p:txBody>
            <a:bodyPr rtlCol="0" anchor="ctr"/>
            <a:lstStyle/>
            <a:p>
              <a:endParaRPr lang="en-IN"/>
            </a:p>
          </p:txBody>
        </p:sp>
        <p:sp>
          <p:nvSpPr>
            <p:cNvPr id="798" name="Freeform: Shape 797">
              <a:extLst>
                <a:ext uri="{FF2B5EF4-FFF2-40B4-BE49-F238E27FC236}">
                  <a16:creationId xmlns:a16="http://schemas.microsoft.com/office/drawing/2014/main" xmlns="" id="{39700137-FE39-2501-3491-DA2C5EB0FD88}"/>
                </a:ext>
              </a:extLst>
            </p:cNvPr>
            <p:cNvSpPr/>
            <p:nvPr/>
          </p:nvSpPr>
          <p:spPr>
            <a:xfrm>
              <a:off x="6180744" y="3575942"/>
              <a:ext cx="8169" cy="8415"/>
            </a:xfrm>
            <a:custGeom>
              <a:avLst/>
              <a:gdLst>
                <a:gd name="connsiteX0" fmla="*/ 4463 w 8169"/>
                <a:gd name="connsiteY0" fmla="*/ -11 h 8415"/>
                <a:gd name="connsiteX1" fmla="*/ 7901 w 8169"/>
                <a:gd name="connsiteY1" fmla="*/ 4485 h 8415"/>
                <a:gd name="connsiteX2" fmla="*/ 7892 w 8169"/>
                <a:gd name="connsiteY2" fmla="*/ 4561 h 8415"/>
                <a:gd name="connsiteX3" fmla="*/ 3510 w 8169"/>
                <a:gd name="connsiteY3" fmla="*/ 8371 h 8415"/>
                <a:gd name="connsiteX4" fmla="*/ -204 w 8169"/>
                <a:gd name="connsiteY4" fmla="*/ 3704 h 8415"/>
                <a:gd name="connsiteX5" fmla="*/ 4463 w 8169"/>
                <a:gd name="connsiteY5" fmla="*/ -11 h 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69" h="8415">
                  <a:moveTo>
                    <a:pt x="4463" y="-11"/>
                  </a:moveTo>
                  <a:cubicBezTo>
                    <a:pt x="6653" y="275"/>
                    <a:pt x="8197" y="2294"/>
                    <a:pt x="7901" y="4485"/>
                  </a:cubicBezTo>
                  <a:cubicBezTo>
                    <a:pt x="7901" y="4504"/>
                    <a:pt x="7892" y="4533"/>
                    <a:pt x="7892" y="4561"/>
                  </a:cubicBezTo>
                  <a:cubicBezTo>
                    <a:pt x="7692" y="6800"/>
                    <a:pt x="5758" y="8486"/>
                    <a:pt x="3510" y="8371"/>
                  </a:cubicBezTo>
                  <a:cubicBezTo>
                    <a:pt x="1195" y="8105"/>
                    <a:pt x="-471" y="6019"/>
                    <a:pt x="-204" y="3704"/>
                  </a:cubicBezTo>
                  <a:cubicBezTo>
                    <a:pt x="62" y="1390"/>
                    <a:pt x="2148" y="-277"/>
                    <a:pt x="4463" y="-11"/>
                  </a:cubicBezTo>
                  <a:close/>
                </a:path>
              </a:pathLst>
            </a:custGeom>
            <a:solidFill>
              <a:srgbClr val="0079A9"/>
            </a:solidFill>
            <a:ln w="9525" cap="flat">
              <a:noFill/>
              <a:prstDash val="solid"/>
              <a:miter/>
            </a:ln>
          </p:spPr>
          <p:txBody>
            <a:bodyPr rtlCol="0" anchor="ctr"/>
            <a:lstStyle/>
            <a:p>
              <a:endParaRPr lang="en-IN"/>
            </a:p>
          </p:txBody>
        </p:sp>
        <p:sp>
          <p:nvSpPr>
            <p:cNvPr id="799" name="Freeform: Shape 798">
              <a:extLst>
                <a:ext uri="{FF2B5EF4-FFF2-40B4-BE49-F238E27FC236}">
                  <a16:creationId xmlns:a16="http://schemas.microsoft.com/office/drawing/2014/main" xmlns="" id="{6F3A856A-277C-D07D-EE49-958A41CEA9D9}"/>
                </a:ext>
              </a:extLst>
            </p:cNvPr>
            <p:cNvSpPr/>
            <p:nvPr/>
          </p:nvSpPr>
          <p:spPr>
            <a:xfrm>
              <a:off x="6180009" y="3548961"/>
              <a:ext cx="8557" cy="8572"/>
            </a:xfrm>
            <a:custGeom>
              <a:avLst/>
              <a:gdLst>
                <a:gd name="connsiteX0" fmla="*/ 4721 w 8557"/>
                <a:gd name="connsiteY0" fmla="*/ 14 h 8572"/>
                <a:gd name="connsiteX1" fmla="*/ 8255 w 8557"/>
                <a:gd name="connsiteY1" fmla="*/ 5100 h 8572"/>
                <a:gd name="connsiteX2" fmla="*/ 8246 w 8557"/>
                <a:gd name="connsiteY2" fmla="*/ 5157 h 8572"/>
                <a:gd name="connsiteX3" fmla="*/ 3150 w 8557"/>
                <a:gd name="connsiteY3" fmla="*/ 8434 h 8572"/>
                <a:gd name="connsiteX4" fmla="*/ -136 w 8557"/>
                <a:gd name="connsiteY4" fmla="*/ 3338 h 8572"/>
                <a:gd name="connsiteX5" fmla="*/ 4721 w 8557"/>
                <a:gd name="connsiteY5" fmla="*/ 14 h 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57" h="8572">
                  <a:moveTo>
                    <a:pt x="4721" y="14"/>
                  </a:moveTo>
                  <a:cubicBezTo>
                    <a:pt x="7102" y="442"/>
                    <a:pt x="8684" y="2719"/>
                    <a:pt x="8255" y="5100"/>
                  </a:cubicBezTo>
                  <a:cubicBezTo>
                    <a:pt x="8255" y="5119"/>
                    <a:pt x="8246" y="5138"/>
                    <a:pt x="8246" y="5157"/>
                  </a:cubicBezTo>
                  <a:cubicBezTo>
                    <a:pt x="7741" y="7472"/>
                    <a:pt x="5464" y="8939"/>
                    <a:pt x="3150" y="8434"/>
                  </a:cubicBezTo>
                  <a:cubicBezTo>
                    <a:pt x="835" y="7939"/>
                    <a:pt x="-632" y="5653"/>
                    <a:pt x="-136" y="3338"/>
                  </a:cubicBezTo>
                  <a:cubicBezTo>
                    <a:pt x="349" y="1119"/>
                    <a:pt x="2473" y="-339"/>
                    <a:pt x="4721" y="14"/>
                  </a:cubicBezTo>
                  <a:close/>
                </a:path>
              </a:pathLst>
            </a:custGeom>
            <a:solidFill>
              <a:srgbClr val="0079A9"/>
            </a:solidFill>
            <a:ln w="9525" cap="flat">
              <a:noFill/>
              <a:prstDash val="solid"/>
              <a:miter/>
            </a:ln>
          </p:spPr>
          <p:txBody>
            <a:bodyPr rtlCol="0" anchor="ctr"/>
            <a:lstStyle/>
            <a:p>
              <a:endParaRPr lang="en-IN"/>
            </a:p>
          </p:txBody>
        </p:sp>
        <p:sp>
          <p:nvSpPr>
            <p:cNvPr id="800" name="Freeform: Shape 799">
              <a:extLst>
                <a:ext uri="{FF2B5EF4-FFF2-40B4-BE49-F238E27FC236}">
                  <a16:creationId xmlns:a16="http://schemas.microsoft.com/office/drawing/2014/main" xmlns="" id="{F0A6CFF5-718D-6802-2C39-33D78341A68C}"/>
                </a:ext>
              </a:extLst>
            </p:cNvPr>
            <p:cNvSpPr/>
            <p:nvPr/>
          </p:nvSpPr>
          <p:spPr>
            <a:xfrm>
              <a:off x="6081912" y="3596353"/>
              <a:ext cx="14172" cy="17783"/>
            </a:xfrm>
            <a:custGeom>
              <a:avLst/>
              <a:gdLst>
                <a:gd name="connsiteX0" fmla="*/ 7568 w 14172"/>
                <a:gd name="connsiteY0" fmla="*/ -39 h 17783"/>
                <a:gd name="connsiteX1" fmla="*/ 13769 w 14172"/>
                <a:gd name="connsiteY1" fmla="*/ 9420 h 17783"/>
                <a:gd name="connsiteX2" fmla="*/ 13760 w 14172"/>
                <a:gd name="connsiteY2" fmla="*/ 9486 h 17783"/>
                <a:gd name="connsiteX3" fmla="*/ 8025 w 14172"/>
                <a:gd name="connsiteY3" fmla="*/ 17640 h 17783"/>
                <a:gd name="connsiteX4" fmla="*/ -128 w 14172"/>
                <a:gd name="connsiteY4" fmla="*/ 11906 h 17783"/>
                <a:gd name="connsiteX5" fmla="*/ 139 w 14172"/>
                <a:gd name="connsiteY5" fmla="*/ 8439 h 17783"/>
                <a:gd name="connsiteX6" fmla="*/ 6854 w 14172"/>
                <a:gd name="connsiteY6" fmla="*/ 9 h 17783"/>
                <a:gd name="connsiteX7" fmla="*/ 7568 w 14172"/>
                <a:gd name="connsiteY7" fmla="*/ -39 h 1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72" h="17783">
                  <a:moveTo>
                    <a:pt x="7568" y="-39"/>
                  </a:moveTo>
                  <a:cubicBezTo>
                    <a:pt x="11893" y="857"/>
                    <a:pt x="14674" y="5095"/>
                    <a:pt x="13769" y="9420"/>
                  </a:cubicBezTo>
                  <a:cubicBezTo>
                    <a:pt x="13769" y="9448"/>
                    <a:pt x="13760" y="9467"/>
                    <a:pt x="13760" y="9486"/>
                  </a:cubicBezTo>
                  <a:cubicBezTo>
                    <a:pt x="14426" y="13325"/>
                    <a:pt x="11864" y="16973"/>
                    <a:pt x="8025" y="17640"/>
                  </a:cubicBezTo>
                  <a:cubicBezTo>
                    <a:pt x="4187" y="18307"/>
                    <a:pt x="539" y="15744"/>
                    <a:pt x="-128" y="11906"/>
                  </a:cubicBezTo>
                  <a:cubicBezTo>
                    <a:pt x="-328" y="10744"/>
                    <a:pt x="-242" y="9553"/>
                    <a:pt x="139" y="8439"/>
                  </a:cubicBezTo>
                  <a:cubicBezTo>
                    <a:pt x="-337" y="4257"/>
                    <a:pt x="2673" y="485"/>
                    <a:pt x="6854" y="9"/>
                  </a:cubicBezTo>
                  <a:cubicBezTo>
                    <a:pt x="7092" y="-20"/>
                    <a:pt x="7330" y="-39"/>
                    <a:pt x="7568" y="-39"/>
                  </a:cubicBezTo>
                  <a:close/>
                </a:path>
              </a:pathLst>
            </a:custGeom>
            <a:solidFill>
              <a:srgbClr val="0079A9"/>
            </a:solidFill>
            <a:ln w="9525" cap="flat">
              <a:noFill/>
              <a:prstDash val="solid"/>
              <a:miter/>
            </a:ln>
          </p:spPr>
          <p:txBody>
            <a:bodyPr rtlCol="0" anchor="ctr"/>
            <a:lstStyle/>
            <a:p>
              <a:endParaRPr lang="en-IN"/>
            </a:p>
          </p:txBody>
        </p:sp>
        <p:sp>
          <p:nvSpPr>
            <p:cNvPr id="801" name="Freeform: Shape 800">
              <a:extLst>
                <a:ext uri="{FF2B5EF4-FFF2-40B4-BE49-F238E27FC236}">
                  <a16:creationId xmlns:a16="http://schemas.microsoft.com/office/drawing/2014/main" xmlns="" id="{D0E3574F-5727-DDD1-B7B6-5CCD1987543C}"/>
                </a:ext>
              </a:extLst>
            </p:cNvPr>
            <p:cNvSpPr/>
            <p:nvPr/>
          </p:nvSpPr>
          <p:spPr>
            <a:xfrm>
              <a:off x="6084880" y="3618261"/>
              <a:ext cx="13318" cy="16383"/>
            </a:xfrm>
            <a:custGeom>
              <a:avLst/>
              <a:gdLst>
                <a:gd name="connsiteX0" fmla="*/ 6981 w 13318"/>
                <a:gd name="connsiteY0" fmla="*/ -39 h 16383"/>
                <a:gd name="connsiteX1" fmla="*/ 12982 w 13318"/>
                <a:gd name="connsiteY1" fmla="*/ 8420 h 16383"/>
                <a:gd name="connsiteX2" fmla="*/ 12982 w 13318"/>
                <a:gd name="connsiteY2" fmla="*/ 8439 h 16383"/>
                <a:gd name="connsiteX3" fmla="*/ 5934 w 13318"/>
                <a:gd name="connsiteY3" fmla="*/ 16344 h 16383"/>
                <a:gd name="connsiteX4" fmla="*/ 66 w 13318"/>
                <a:gd name="connsiteY4" fmla="*/ 6038 h 16383"/>
                <a:gd name="connsiteX5" fmla="*/ 6981 w 13318"/>
                <a:gd name="connsiteY5" fmla="*/ -39 h 1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8" h="16383">
                  <a:moveTo>
                    <a:pt x="6981" y="-39"/>
                  </a:moveTo>
                  <a:cubicBezTo>
                    <a:pt x="10972" y="638"/>
                    <a:pt x="13659" y="4429"/>
                    <a:pt x="12982" y="8420"/>
                  </a:cubicBezTo>
                  <a:cubicBezTo>
                    <a:pt x="12982" y="8429"/>
                    <a:pt x="12982" y="8429"/>
                    <a:pt x="12982" y="8439"/>
                  </a:cubicBezTo>
                  <a:cubicBezTo>
                    <a:pt x="13096" y="12525"/>
                    <a:pt x="10011" y="15992"/>
                    <a:pt x="5934" y="16344"/>
                  </a:cubicBezTo>
                  <a:cubicBezTo>
                    <a:pt x="1467" y="15116"/>
                    <a:pt x="-1153" y="10505"/>
                    <a:pt x="66" y="6038"/>
                  </a:cubicBezTo>
                  <a:cubicBezTo>
                    <a:pt x="952" y="2819"/>
                    <a:pt x="3667" y="428"/>
                    <a:pt x="6981" y="-39"/>
                  </a:cubicBezTo>
                  <a:close/>
                </a:path>
              </a:pathLst>
            </a:custGeom>
            <a:solidFill>
              <a:srgbClr val="0079A9"/>
            </a:solidFill>
            <a:ln w="9525" cap="flat">
              <a:noFill/>
              <a:prstDash val="solid"/>
              <a:miter/>
            </a:ln>
          </p:spPr>
          <p:txBody>
            <a:bodyPr rtlCol="0" anchor="ctr"/>
            <a:lstStyle/>
            <a:p>
              <a:endParaRPr lang="en-IN"/>
            </a:p>
          </p:txBody>
        </p:sp>
        <p:sp>
          <p:nvSpPr>
            <p:cNvPr id="802" name="Freeform: Shape 801">
              <a:extLst>
                <a:ext uri="{FF2B5EF4-FFF2-40B4-BE49-F238E27FC236}">
                  <a16:creationId xmlns:a16="http://schemas.microsoft.com/office/drawing/2014/main" xmlns="" id="{0F36946A-FDF1-EC6D-ED4B-2AE72363B1AC}"/>
                </a:ext>
              </a:extLst>
            </p:cNvPr>
            <p:cNvSpPr/>
            <p:nvPr/>
          </p:nvSpPr>
          <p:spPr>
            <a:xfrm>
              <a:off x="6103282" y="3512291"/>
              <a:ext cx="7094" cy="7587"/>
            </a:xfrm>
            <a:custGeom>
              <a:avLst/>
              <a:gdLst>
                <a:gd name="connsiteX0" fmla="*/ 4200 w 7094"/>
                <a:gd name="connsiteY0" fmla="*/ 13 h 7587"/>
                <a:gd name="connsiteX1" fmla="*/ 6772 w 7094"/>
                <a:gd name="connsiteY1" fmla="*/ 4299 h 7587"/>
                <a:gd name="connsiteX2" fmla="*/ 2981 w 7094"/>
                <a:gd name="connsiteY2" fmla="*/ 7537 h 7587"/>
                <a:gd name="connsiteX3" fmla="*/ 2962 w 7094"/>
                <a:gd name="connsiteY3" fmla="*/ 7537 h 7587"/>
                <a:gd name="connsiteX4" fmla="*/ -181 w 7094"/>
                <a:gd name="connsiteY4" fmla="*/ 3156 h 7587"/>
                <a:gd name="connsiteX5" fmla="*/ 4200 w 7094"/>
                <a:gd name="connsiteY5" fmla="*/ 13 h 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4" h="7587">
                  <a:moveTo>
                    <a:pt x="4200" y="13"/>
                  </a:moveTo>
                  <a:cubicBezTo>
                    <a:pt x="6067" y="527"/>
                    <a:pt x="7201" y="2413"/>
                    <a:pt x="6772" y="4299"/>
                  </a:cubicBezTo>
                  <a:cubicBezTo>
                    <a:pt x="6620" y="6242"/>
                    <a:pt x="4924" y="7690"/>
                    <a:pt x="2981" y="7537"/>
                  </a:cubicBezTo>
                  <a:cubicBezTo>
                    <a:pt x="2981" y="7537"/>
                    <a:pt x="2972" y="7537"/>
                    <a:pt x="2962" y="7537"/>
                  </a:cubicBezTo>
                  <a:cubicBezTo>
                    <a:pt x="886" y="7195"/>
                    <a:pt x="-524" y="5232"/>
                    <a:pt x="-181" y="3156"/>
                  </a:cubicBezTo>
                  <a:cubicBezTo>
                    <a:pt x="162" y="1080"/>
                    <a:pt x="2124" y="-330"/>
                    <a:pt x="4200" y="13"/>
                  </a:cubicBezTo>
                  <a:close/>
                </a:path>
              </a:pathLst>
            </a:custGeom>
            <a:solidFill>
              <a:srgbClr val="0079A9"/>
            </a:solidFill>
            <a:ln w="9525" cap="flat">
              <a:noFill/>
              <a:prstDash val="solid"/>
              <a:miter/>
            </a:ln>
          </p:spPr>
          <p:txBody>
            <a:bodyPr rtlCol="0" anchor="ctr"/>
            <a:lstStyle/>
            <a:p>
              <a:endParaRPr lang="en-IN"/>
            </a:p>
          </p:txBody>
        </p:sp>
        <p:sp>
          <p:nvSpPr>
            <p:cNvPr id="803" name="Freeform: Shape 802">
              <a:extLst>
                <a:ext uri="{FF2B5EF4-FFF2-40B4-BE49-F238E27FC236}">
                  <a16:creationId xmlns:a16="http://schemas.microsoft.com/office/drawing/2014/main" xmlns="" id="{839E8597-DAB7-3486-86F2-46AB449F5597}"/>
                </a:ext>
              </a:extLst>
            </p:cNvPr>
            <p:cNvSpPr/>
            <p:nvPr/>
          </p:nvSpPr>
          <p:spPr>
            <a:xfrm>
              <a:off x="6114781" y="3519838"/>
              <a:ext cx="19172" cy="21579"/>
            </a:xfrm>
            <a:custGeom>
              <a:avLst/>
              <a:gdLst>
                <a:gd name="connsiteX0" fmla="*/ 11085 w 19172"/>
                <a:gd name="connsiteY0" fmla="*/ -9 h 21579"/>
                <a:gd name="connsiteX1" fmla="*/ 18706 w 19172"/>
                <a:gd name="connsiteY1" fmla="*/ 11993 h 21579"/>
                <a:gd name="connsiteX2" fmla="*/ 7752 w 19172"/>
                <a:gd name="connsiteY2" fmla="*/ 21518 h 21579"/>
                <a:gd name="connsiteX3" fmla="*/ -106 w 19172"/>
                <a:gd name="connsiteY3" fmla="*/ 10574 h 21579"/>
                <a:gd name="connsiteX4" fmla="*/ 132 w 19172"/>
                <a:gd name="connsiteY4" fmla="*/ 9516 h 21579"/>
                <a:gd name="connsiteX5" fmla="*/ 10943 w 19172"/>
                <a:gd name="connsiteY5" fmla="*/ -18 h 21579"/>
                <a:gd name="connsiteX6" fmla="*/ 11085 w 19172"/>
                <a:gd name="connsiteY6" fmla="*/ -9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2" h="21579">
                  <a:moveTo>
                    <a:pt x="11085" y="-9"/>
                  </a:moveTo>
                  <a:cubicBezTo>
                    <a:pt x="16486" y="1220"/>
                    <a:pt x="19887" y="6582"/>
                    <a:pt x="18706" y="11993"/>
                  </a:cubicBezTo>
                  <a:cubicBezTo>
                    <a:pt x="18296" y="17641"/>
                    <a:pt x="13400" y="21899"/>
                    <a:pt x="7752" y="21518"/>
                  </a:cubicBezTo>
                  <a:cubicBezTo>
                    <a:pt x="2561" y="20670"/>
                    <a:pt x="-954" y="15765"/>
                    <a:pt x="-106" y="10574"/>
                  </a:cubicBezTo>
                  <a:cubicBezTo>
                    <a:pt x="-49" y="10221"/>
                    <a:pt x="36" y="9869"/>
                    <a:pt x="132" y="9516"/>
                  </a:cubicBezTo>
                  <a:cubicBezTo>
                    <a:pt x="484" y="3896"/>
                    <a:pt x="5323" y="-371"/>
                    <a:pt x="10943" y="-18"/>
                  </a:cubicBezTo>
                  <a:cubicBezTo>
                    <a:pt x="10990" y="-18"/>
                    <a:pt x="11038" y="-9"/>
                    <a:pt x="11085" y="-9"/>
                  </a:cubicBezTo>
                  <a:close/>
                </a:path>
              </a:pathLst>
            </a:custGeom>
            <a:solidFill>
              <a:srgbClr val="0079A9"/>
            </a:solidFill>
            <a:ln w="9525" cap="flat">
              <a:noFill/>
              <a:prstDash val="solid"/>
              <a:miter/>
            </a:ln>
          </p:spPr>
          <p:txBody>
            <a:bodyPr rtlCol="0" anchor="ctr"/>
            <a:lstStyle/>
            <a:p>
              <a:endParaRPr lang="en-IN"/>
            </a:p>
          </p:txBody>
        </p:sp>
        <p:sp>
          <p:nvSpPr>
            <p:cNvPr id="804" name="Freeform: Shape 803">
              <a:extLst>
                <a:ext uri="{FF2B5EF4-FFF2-40B4-BE49-F238E27FC236}">
                  <a16:creationId xmlns:a16="http://schemas.microsoft.com/office/drawing/2014/main" xmlns="" id="{5467F28D-AE9E-A6F7-B02C-0D06CE8E6B5B}"/>
                </a:ext>
              </a:extLst>
            </p:cNvPr>
            <p:cNvSpPr/>
            <p:nvPr/>
          </p:nvSpPr>
          <p:spPr>
            <a:xfrm>
              <a:off x="6097205" y="3544997"/>
              <a:ext cx="27661" cy="32116"/>
            </a:xfrm>
            <a:custGeom>
              <a:avLst/>
              <a:gdLst>
                <a:gd name="connsiteX0" fmla="*/ 15612 w 27661"/>
                <a:gd name="connsiteY0" fmla="*/ -22 h 32116"/>
                <a:gd name="connsiteX1" fmla="*/ 26775 w 27661"/>
                <a:gd name="connsiteY1" fmla="*/ 20276 h 32116"/>
                <a:gd name="connsiteX2" fmla="*/ 11802 w 27661"/>
                <a:gd name="connsiteY2" fmla="*/ 32078 h 32116"/>
                <a:gd name="connsiteX3" fmla="*/ 76 w 27661"/>
                <a:gd name="connsiteY3" fmla="*/ 14313 h 32116"/>
                <a:gd name="connsiteX4" fmla="*/ 86 w 27661"/>
                <a:gd name="connsiteY4" fmla="*/ 14266 h 32116"/>
                <a:gd name="connsiteX5" fmla="*/ 15297 w 27661"/>
                <a:gd name="connsiteY5" fmla="*/ -31 h 32116"/>
                <a:gd name="connsiteX6" fmla="*/ 15612 w 27661"/>
                <a:gd name="connsiteY6" fmla="*/ -22 h 3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61" h="32116">
                  <a:moveTo>
                    <a:pt x="15612" y="-22"/>
                  </a:moveTo>
                  <a:cubicBezTo>
                    <a:pt x="24298" y="2502"/>
                    <a:pt x="29299" y="11589"/>
                    <a:pt x="26775" y="20276"/>
                  </a:cubicBezTo>
                  <a:cubicBezTo>
                    <a:pt x="24822" y="27010"/>
                    <a:pt x="18802" y="31754"/>
                    <a:pt x="11802" y="32078"/>
                  </a:cubicBezTo>
                  <a:cubicBezTo>
                    <a:pt x="3658" y="30411"/>
                    <a:pt x="-1591" y="22457"/>
                    <a:pt x="76" y="14313"/>
                  </a:cubicBezTo>
                  <a:cubicBezTo>
                    <a:pt x="76" y="14304"/>
                    <a:pt x="86" y="14285"/>
                    <a:pt x="86" y="14266"/>
                  </a:cubicBezTo>
                  <a:cubicBezTo>
                    <a:pt x="334" y="6112"/>
                    <a:pt x="7153" y="-288"/>
                    <a:pt x="15297" y="-31"/>
                  </a:cubicBezTo>
                  <a:cubicBezTo>
                    <a:pt x="15402" y="-31"/>
                    <a:pt x="15507" y="-31"/>
                    <a:pt x="15612" y="-22"/>
                  </a:cubicBezTo>
                  <a:close/>
                </a:path>
              </a:pathLst>
            </a:custGeom>
            <a:solidFill>
              <a:srgbClr val="0079A9"/>
            </a:solidFill>
            <a:ln w="9525" cap="flat">
              <a:noFill/>
              <a:prstDash val="solid"/>
              <a:miter/>
            </a:ln>
          </p:spPr>
          <p:txBody>
            <a:bodyPr rtlCol="0" anchor="ctr"/>
            <a:lstStyle/>
            <a:p>
              <a:endParaRPr lang="en-IN"/>
            </a:p>
          </p:txBody>
        </p:sp>
        <p:sp>
          <p:nvSpPr>
            <p:cNvPr id="805" name="Freeform: Shape 804">
              <a:extLst>
                <a:ext uri="{FF2B5EF4-FFF2-40B4-BE49-F238E27FC236}">
                  <a16:creationId xmlns:a16="http://schemas.microsoft.com/office/drawing/2014/main" xmlns="" id="{D7BF2BF4-B294-AF3A-BE62-EBD966A1C65E}"/>
                </a:ext>
              </a:extLst>
            </p:cNvPr>
            <p:cNvSpPr/>
            <p:nvPr/>
          </p:nvSpPr>
          <p:spPr>
            <a:xfrm>
              <a:off x="6099460" y="3581685"/>
              <a:ext cx="14469" cy="18097"/>
            </a:xfrm>
            <a:custGeom>
              <a:avLst/>
              <a:gdLst>
                <a:gd name="connsiteX0" fmla="*/ 8404 w 14469"/>
                <a:gd name="connsiteY0" fmla="*/ -39 h 18097"/>
                <a:gd name="connsiteX1" fmla="*/ 13490 w 14469"/>
                <a:gd name="connsiteY1" fmla="*/ 12430 h 18097"/>
                <a:gd name="connsiteX2" fmla="*/ 6689 w 14469"/>
                <a:gd name="connsiteY2" fmla="*/ 18059 h 18097"/>
                <a:gd name="connsiteX3" fmla="*/ -169 w 14469"/>
                <a:gd name="connsiteY3" fmla="*/ 8534 h 18097"/>
                <a:gd name="connsiteX4" fmla="*/ 8404 w 14469"/>
                <a:gd name="connsiteY4" fmla="*/ -39 h 18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9" h="18097">
                  <a:moveTo>
                    <a:pt x="8404" y="-39"/>
                  </a:moveTo>
                  <a:cubicBezTo>
                    <a:pt x="13252" y="2000"/>
                    <a:pt x="15528" y="7581"/>
                    <a:pt x="13490" y="12430"/>
                  </a:cubicBezTo>
                  <a:cubicBezTo>
                    <a:pt x="12280" y="15306"/>
                    <a:pt x="9737" y="17411"/>
                    <a:pt x="6689" y="18059"/>
                  </a:cubicBezTo>
                  <a:cubicBezTo>
                    <a:pt x="2279" y="17154"/>
                    <a:pt x="-712" y="13011"/>
                    <a:pt x="-169" y="8534"/>
                  </a:cubicBezTo>
                  <a:cubicBezTo>
                    <a:pt x="-169" y="3800"/>
                    <a:pt x="3670" y="-39"/>
                    <a:pt x="8404" y="-39"/>
                  </a:cubicBezTo>
                  <a:close/>
                </a:path>
              </a:pathLst>
            </a:custGeom>
            <a:solidFill>
              <a:srgbClr val="0079A9"/>
            </a:solidFill>
            <a:ln w="9525" cap="flat">
              <a:noFill/>
              <a:prstDash val="solid"/>
              <a:miter/>
            </a:ln>
          </p:spPr>
          <p:txBody>
            <a:bodyPr rtlCol="0" anchor="ctr"/>
            <a:lstStyle/>
            <a:p>
              <a:endParaRPr lang="en-IN"/>
            </a:p>
          </p:txBody>
        </p:sp>
        <p:sp>
          <p:nvSpPr>
            <p:cNvPr id="806" name="Freeform: Shape 805">
              <a:extLst>
                <a:ext uri="{FF2B5EF4-FFF2-40B4-BE49-F238E27FC236}">
                  <a16:creationId xmlns:a16="http://schemas.microsoft.com/office/drawing/2014/main" xmlns="" id="{224F17BF-FBD6-57A4-4BAD-8AD9C46FACC1}"/>
                </a:ext>
              </a:extLst>
            </p:cNvPr>
            <p:cNvSpPr/>
            <p:nvPr/>
          </p:nvSpPr>
          <p:spPr>
            <a:xfrm>
              <a:off x="6105981" y="3607914"/>
              <a:ext cx="14672" cy="14667"/>
            </a:xfrm>
            <a:custGeom>
              <a:avLst/>
              <a:gdLst>
                <a:gd name="connsiteX0" fmla="*/ 6169 w 14672"/>
                <a:gd name="connsiteY0" fmla="*/ 22 h 14667"/>
                <a:gd name="connsiteX1" fmla="*/ 14379 w 14672"/>
                <a:gd name="connsiteY1" fmla="*/ 6365 h 14667"/>
                <a:gd name="connsiteX2" fmla="*/ 8036 w 14672"/>
                <a:gd name="connsiteY2" fmla="*/ 14566 h 14667"/>
                <a:gd name="connsiteX3" fmla="*/ -175 w 14672"/>
                <a:gd name="connsiteY3" fmla="*/ 8232 h 14667"/>
                <a:gd name="connsiteX4" fmla="*/ -213 w 14672"/>
                <a:gd name="connsiteY4" fmla="*/ 6784 h 14667"/>
                <a:gd name="connsiteX5" fmla="*/ 6160 w 14672"/>
                <a:gd name="connsiteY5" fmla="*/ 22 h 14667"/>
                <a:gd name="connsiteX6" fmla="*/ 6169 w 14672"/>
                <a:gd name="connsiteY6" fmla="*/ 22 h 14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72" h="14667">
                  <a:moveTo>
                    <a:pt x="6169" y="22"/>
                  </a:moveTo>
                  <a:cubicBezTo>
                    <a:pt x="10188" y="-493"/>
                    <a:pt x="13865" y="2346"/>
                    <a:pt x="14379" y="6365"/>
                  </a:cubicBezTo>
                  <a:cubicBezTo>
                    <a:pt x="14894" y="10375"/>
                    <a:pt x="12056" y="14052"/>
                    <a:pt x="8036" y="14566"/>
                  </a:cubicBezTo>
                  <a:cubicBezTo>
                    <a:pt x="4016" y="15090"/>
                    <a:pt x="349" y="12252"/>
                    <a:pt x="-175" y="8232"/>
                  </a:cubicBezTo>
                  <a:cubicBezTo>
                    <a:pt x="-232" y="7746"/>
                    <a:pt x="-251" y="7270"/>
                    <a:pt x="-213" y="6784"/>
                  </a:cubicBezTo>
                  <a:cubicBezTo>
                    <a:pt x="-318" y="3155"/>
                    <a:pt x="2540" y="126"/>
                    <a:pt x="6160" y="22"/>
                  </a:cubicBezTo>
                  <a:cubicBezTo>
                    <a:pt x="6169" y="22"/>
                    <a:pt x="6169" y="22"/>
                    <a:pt x="6169" y="22"/>
                  </a:cubicBezTo>
                  <a:close/>
                </a:path>
              </a:pathLst>
            </a:custGeom>
            <a:solidFill>
              <a:srgbClr val="0079A9"/>
            </a:solidFill>
            <a:ln w="9525" cap="flat">
              <a:noFill/>
              <a:prstDash val="solid"/>
              <a:miter/>
            </a:ln>
          </p:spPr>
          <p:txBody>
            <a:bodyPr rtlCol="0" anchor="ctr"/>
            <a:lstStyle/>
            <a:p>
              <a:endParaRPr lang="en-IN"/>
            </a:p>
          </p:txBody>
        </p:sp>
        <p:sp>
          <p:nvSpPr>
            <p:cNvPr id="807" name="Freeform: Shape 806">
              <a:extLst>
                <a:ext uri="{FF2B5EF4-FFF2-40B4-BE49-F238E27FC236}">
                  <a16:creationId xmlns:a16="http://schemas.microsoft.com/office/drawing/2014/main" xmlns="" id="{81E437D9-D595-3201-2883-55B978F345BD}"/>
                </a:ext>
              </a:extLst>
            </p:cNvPr>
            <p:cNvSpPr/>
            <p:nvPr/>
          </p:nvSpPr>
          <p:spPr>
            <a:xfrm>
              <a:off x="6121556" y="3624642"/>
              <a:ext cx="9515" cy="11239"/>
            </a:xfrm>
            <a:custGeom>
              <a:avLst/>
              <a:gdLst>
                <a:gd name="connsiteX0" fmla="*/ 4881 w 9515"/>
                <a:gd name="connsiteY0" fmla="*/ -39 h 11239"/>
                <a:gd name="connsiteX1" fmla="*/ 9129 w 9515"/>
                <a:gd name="connsiteY1" fmla="*/ 6838 h 11239"/>
                <a:gd name="connsiteX2" fmla="*/ 4214 w 9515"/>
                <a:gd name="connsiteY2" fmla="*/ 11201 h 11239"/>
                <a:gd name="connsiteX3" fmla="*/ -196 w 9515"/>
                <a:gd name="connsiteY3" fmla="*/ 5581 h 11239"/>
                <a:gd name="connsiteX4" fmla="*/ -167 w 9515"/>
                <a:gd name="connsiteY4" fmla="*/ 5391 h 11239"/>
                <a:gd name="connsiteX5" fmla="*/ 4881 w 9515"/>
                <a:gd name="connsiteY5" fmla="*/ -39 h 11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15" h="11239">
                  <a:moveTo>
                    <a:pt x="4881" y="-39"/>
                  </a:moveTo>
                  <a:cubicBezTo>
                    <a:pt x="7948" y="685"/>
                    <a:pt x="9853" y="3771"/>
                    <a:pt x="9129" y="6838"/>
                  </a:cubicBezTo>
                  <a:cubicBezTo>
                    <a:pt x="8577" y="9182"/>
                    <a:pt x="6605" y="10925"/>
                    <a:pt x="4214" y="11201"/>
                  </a:cubicBezTo>
                  <a:cubicBezTo>
                    <a:pt x="1443" y="10868"/>
                    <a:pt x="-529" y="8353"/>
                    <a:pt x="-196" y="5581"/>
                  </a:cubicBezTo>
                  <a:cubicBezTo>
                    <a:pt x="-186" y="5524"/>
                    <a:pt x="-177" y="5457"/>
                    <a:pt x="-167" y="5391"/>
                  </a:cubicBezTo>
                  <a:cubicBezTo>
                    <a:pt x="-224" y="2514"/>
                    <a:pt x="2014" y="114"/>
                    <a:pt x="4881" y="-39"/>
                  </a:cubicBezTo>
                  <a:close/>
                </a:path>
              </a:pathLst>
            </a:custGeom>
            <a:solidFill>
              <a:srgbClr val="0079A9"/>
            </a:solidFill>
            <a:ln w="9525" cap="flat">
              <a:noFill/>
              <a:prstDash val="solid"/>
              <a:miter/>
            </a:ln>
          </p:spPr>
          <p:txBody>
            <a:bodyPr rtlCol="0" anchor="ctr"/>
            <a:lstStyle/>
            <a:p>
              <a:endParaRPr lang="en-IN"/>
            </a:p>
          </p:txBody>
        </p:sp>
        <p:sp>
          <p:nvSpPr>
            <p:cNvPr id="808" name="Freeform: Shape 807">
              <a:extLst>
                <a:ext uri="{FF2B5EF4-FFF2-40B4-BE49-F238E27FC236}">
                  <a16:creationId xmlns:a16="http://schemas.microsoft.com/office/drawing/2014/main" xmlns="" id="{A7118091-DEE4-E9A9-D068-3F9FBFA7F0C0}"/>
                </a:ext>
              </a:extLst>
            </p:cNvPr>
            <p:cNvSpPr/>
            <p:nvPr/>
          </p:nvSpPr>
          <p:spPr>
            <a:xfrm>
              <a:off x="6121870" y="3603484"/>
              <a:ext cx="12013" cy="14321"/>
            </a:xfrm>
            <a:custGeom>
              <a:avLst/>
              <a:gdLst>
                <a:gd name="connsiteX0" fmla="*/ 10378 w 12013"/>
                <a:gd name="connsiteY0" fmla="*/ 2356 h 14321"/>
                <a:gd name="connsiteX1" fmla="*/ 9711 w 12013"/>
                <a:gd name="connsiteY1" fmla="*/ 12452 h 14321"/>
                <a:gd name="connsiteX2" fmla="*/ 2186 w 12013"/>
                <a:gd name="connsiteY2" fmla="*/ 12967 h 14321"/>
                <a:gd name="connsiteX3" fmla="*/ 1234 w 12013"/>
                <a:gd name="connsiteY3" fmla="*/ 11881 h 14321"/>
                <a:gd name="connsiteX4" fmla="*/ 1901 w 12013"/>
                <a:gd name="connsiteY4" fmla="*/ 1689 h 14321"/>
                <a:gd name="connsiteX5" fmla="*/ 9578 w 12013"/>
                <a:gd name="connsiteY5" fmla="*/ 1413 h 14321"/>
                <a:gd name="connsiteX6" fmla="*/ 10378 w 12013"/>
                <a:gd name="connsiteY6" fmla="*/ 2356 h 1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3" h="14321">
                  <a:moveTo>
                    <a:pt x="10378" y="2356"/>
                  </a:moveTo>
                  <a:cubicBezTo>
                    <a:pt x="12474" y="5480"/>
                    <a:pt x="12197" y="9633"/>
                    <a:pt x="9711" y="12452"/>
                  </a:cubicBezTo>
                  <a:cubicBezTo>
                    <a:pt x="7778" y="14672"/>
                    <a:pt x="4406" y="14910"/>
                    <a:pt x="2186" y="12967"/>
                  </a:cubicBezTo>
                  <a:cubicBezTo>
                    <a:pt x="1825" y="12652"/>
                    <a:pt x="1501" y="12281"/>
                    <a:pt x="1234" y="11881"/>
                  </a:cubicBezTo>
                  <a:cubicBezTo>
                    <a:pt x="-947" y="8747"/>
                    <a:pt x="-671" y="4518"/>
                    <a:pt x="1901" y="1689"/>
                  </a:cubicBezTo>
                  <a:cubicBezTo>
                    <a:pt x="3949" y="-502"/>
                    <a:pt x="7378" y="-626"/>
                    <a:pt x="9578" y="1413"/>
                  </a:cubicBezTo>
                  <a:cubicBezTo>
                    <a:pt x="9873" y="1698"/>
                    <a:pt x="10149" y="2013"/>
                    <a:pt x="10378" y="2356"/>
                  </a:cubicBezTo>
                  <a:close/>
                </a:path>
              </a:pathLst>
            </a:custGeom>
            <a:solidFill>
              <a:srgbClr val="0079A9"/>
            </a:solidFill>
            <a:ln w="9525" cap="flat">
              <a:noFill/>
              <a:prstDash val="solid"/>
              <a:miter/>
            </a:ln>
          </p:spPr>
          <p:txBody>
            <a:bodyPr rtlCol="0" anchor="ctr"/>
            <a:lstStyle/>
            <a:p>
              <a:endParaRPr lang="en-IN"/>
            </a:p>
          </p:txBody>
        </p:sp>
        <p:sp>
          <p:nvSpPr>
            <p:cNvPr id="809" name="Freeform: Shape 808">
              <a:extLst>
                <a:ext uri="{FF2B5EF4-FFF2-40B4-BE49-F238E27FC236}">
                  <a16:creationId xmlns:a16="http://schemas.microsoft.com/office/drawing/2014/main" xmlns="" id="{EDEFF02E-7EAD-20C2-BEEC-74D707C3E255}"/>
                </a:ext>
              </a:extLst>
            </p:cNvPr>
            <p:cNvSpPr/>
            <p:nvPr/>
          </p:nvSpPr>
          <p:spPr>
            <a:xfrm>
              <a:off x="6133754" y="3555282"/>
              <a:ext cx="14983" cy="16982"/>
            </a:xfrm>
            <a:custGeom>
              <a:avLst/>
              <a:gdLst>
                <a:gd name="connsiteX0" fmla="*/ 8305 w 14983"/>
                <a:gd name="connsiteY0" fmla="*/ -21 h 16982"/>
                <a:gd name="connsiteX1" fmla="*/ 14591 w 14983"/>
                <a:gd name="connsiteY1" fmla="*/ 9504 h 16982"/>
                <a:gd name="connsiteX2" fmla="*/ 6304 w 14983"/>
                <a:gd name="connsiteY2" fmla="*/ 16934 h 16982"/>
                <a:gd name="connsiteX3" fmla="*/ -78 w 14983"/>
                <a:gd name="connsiteY3" fmla="*/ 7428 h 16982"/>
                <a:gd name="connsiteX4" fmla="*/ -78 w 14983"/>
                <a:gd name="connsiteY4" fmla="*/ 7409 h 16982"/>
                <a:gd name="connsiteX5" fmla="*/ 8085 w 14983"/>
                <a:gd name="connsiteY5" fmla="*/ -30 h 16982"/>
                <a:gd name="connsiteX6" fmla="*/ 8305 w 14983"/>
                <a:gd name="connsiteY6" fmla="*/ -21 h 16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83" h="16982">
                  <a:moveTo>
                    <a:pt x="8305" y="-21"/>
                  </a:moveTo>
                  <a:cubicBezTo>
                    <a:pt x="12657" y="884"/>
                    <a:pt x="15467" y="5142"/>
                    <a:pt x="14591" y="9504"/>
                  </a:cubicBezTo>
                  <a:cubicBezTo>
                    <a:pt x="14334" y="13838"/>
                    <a:pt x="10638" y="17153"/>
                    <a:pt x="6304" y="16934"/>
                  </a:cubicBezTo>
                  <a:cubicBezTo>
                    <a:pt x="1913" y="16077"/>
                    <a:pt x="-944" y="11819"/>
                    <a:pt x="-78" y="7428"/>
                  </a:cubicBezTo>
                  <a:cubicBezTo>
                    <a:pt x="-78" y="7418"/>
                    <a:pt x="-78" y="7418"/>
                    <a:pt x="-78" y="7409"/>
                  </a:cubicBezTo>
                  <a:cubicBezTo>
                    <a:pt x="122" y="3104"/>
                    <a:pt x="3780" y="-230"/>
                    <a:pt x="8085" y="-30"/>
                  </a:cubicBezTo>
                  <a:cubicBezTo>
                    <a:pt x="8161" y="-30"/>
                    <a:pt x="8228" y="-30"/>
                    <a:pt x="8305" y="-21"/>
                  </a:cubicBezTo>
                  <a:close/>
                </a:path>
              </a:pathLst>
            </a:custGeom>
            <a:solidFill>
              <a:srgbClr val="0079A9"/>
            </a:solidFill>
            <a:ln w="9525" cap="flat">
              <a:noFill/>
              <a:prstDash val="solid"/>
              <a:miter/>
            </a:ln>
          </p:spPr>
          <p:txBody>
            <a:bodyPr rtlCol="0" anchor="ctr"/>
            <a:lstStyle/>
            <a:p>
              <a:endParaRPr lang="en-IN"/>
            </a:p>
          </p:txBody>
        </p:sp>
        <p:sp>
          <p:nvSpPr>
            <p:cNvPr id="810" name="Freeform: Shape 809">
              <a:extLst>
                <a:ext uri="{FF2B5EF4-FFF2-40B4-BE49-F238E27FC236}">
                  <a16:creationId xmlns:a16="http://schemas.microsoft.com/office/drawing/2014/main" xmlns="" id="{C211A908-BF56-F928-E68B-E83E1D94420B}"/>
                </a:ext>
              </a:extLst>
            </p:cNvPr>
            <p:cNvSpPr/>
            <p:nvPr/>
          </p:nvSpPr>
          <p:spPr>
            <a:xfrm>
              <a:off x="6124982" y="3576732"/>
              <a:ext cx="22447" cy="25431"/>
            </a:xfrm>
            <a:custGeom>
              <a:avLst/>
              <a:gdLst>
                <a:gd name="connsiteX0" fmla="*/ 12504 w 22447"/>
                <a:gd name="connsiteY0" fmla="*/ -39 h 25431"/>
                <a:gd name="connsiteX1" fmla="*/ 22039 w 22447"/>
                <a:gd name="connsiteY1" fmla="*/ 13506 h 25431"/>
                <a:gd name="connsiteX2" fmla="*/ 22029 w 22447"/>
                <a:gd name="connsiteY2" fmla="*/ 13582 h 25431"/>
                <a:gd name="connsiteX3" fmla="*/ 9933 w 22447"/>
                <a:gd name="connsiteY3" fmla="*/ 25393 h 25431"/>
                <a:gd name="connsiteX4" fmla="*/ 55 w 22447"/>
                <a:gd name="connsiteY4" fmla="*/ 10125 h 25431"/>
                <a:gd name="connsiteX5" fmla="*/ 12504 w 22447"/>
                <a:gd name="connsiteY5" fmla="*/ -39 h 2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47" h="25431">
                  <a:moveTo>
                    <a:pt x="12504" y="-39"/>
                  </a:moveTo>
                  <a:cubicBezTo>
                    <a:pt x="18876" y="1066"/>
                    <a:pt x="23153" y="7134"/>
                    <a:pt x="22039" y="13506"/>
                  </a:cubicBezTo>
                  <a:cubicBezTo>
                    <a:pt x="22039" y="13535"/>
                    <a:pt x="22029" y="13554"/>
                    <a:pt x="22029" y="13582"/>
                  </a:cubicBezTo>
                  <a:cubicBezTo>
                    <a:pt x="21829" y="20126"/>
                    <a:pt x="16486" y="25345"/>
                    <a:pt x="9933" y="25393"/>
                  </a:cubicBezTo>
                  <a:cubicBezTo>
                    <a:pt x="2989" y="23907"/>
                    <a:pt x="-1431" y="17068"/>
                    <a:pt x="55" y="10125"/>
                  </a:cubicBezTo>
                  <a:cubicBezTo>
                    <a:pt x="1312" y="4238"/>
                    <a:pt x="6485" y="18"/>
                    <a:pt x="12504" y="-39"/>
                  </a:cubicBezTo>
                  <a:close/>
                </a:path>
              </a:pathLst>
            </a:custGeom>
            <a:solidFill>
              <a:srgbClr val="0079A9"/>
            </a:solidFill>
            <a:ln w="9525" cap="flat">
              <a:noFill/>
              <a:prstDash val="solid"/>
              <a:miter/>
            </a:ln>
          </p:spPr>
          <p:txBody>
            <a:bodyPr rtlCol="0" anchor="ctr"/>
            <a:lstStyle/>
            <a:p>
              <a:endParaRPr lang="en-IN"/>
            </a:p>
          </p:txBody>
        </p:sp>
        <p:sp>
          <p:nvSpPr>
            <p:cNvPr id="811" name="Freeform: Shape 810">
              <a:extLst>
                <a:ext uri="{FF2B5EF4-FFF2-40B4-BE49-F238E27FC236}">
                  <a16:creationId xmlns:a16="http://schemas.microsoft.com/office/drawing/2014/main" xmlns="" id="{B68D6F29-91FE-DDC8-B5ED-E65BF37206E7}"/>
                </a:ext>
              </a:extLst>
            </p:cNvPr>
            <p:cNvSpPr/>
            <p:nvPr/>
          </p:nvSpPr>
          <p:spPr>
            <a:xfrm>
              <a:off x="6136389" y="3538424"/>
              <a:ext cx="9808" cy="10701"/>
            </a:xfrm>
            <a:custGeom>
              <a:avLst/>
              <a:gdLst>
                <a:gd name="connsiteX0" fmla="*/ 5574 w 9808"/>
                <a:gd name="connsiteY0" fmla="*/ -21 h 10701"/>
                <a:gd name="connsiteX1" fmla="*/ 9479 w 9808"/>
                <a:gd name="connsiteY1" fmla="*/ 5980 h 10701"/>
                <a:gd name="connsiteX2" fmla="*/ 3859 w 9808"/>
                <a:gd name="connsiteY2" fmla="*/ 10647 h 10701"/>
                <a:gd name="connsiteX3" fmla="*/ -141 w 9808"/>
                <a:gd name="connsiteY3" fmla="*/ 4646 h 10701"/>
                <a:gd name="connsiteX4" fmla="*/ 5574 w 9808"/>
                <a:gd name="connsiteY4" fmla="*/ -21 h 10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8" h="10701">
                  <a:moveTo>
                    <a:pt x="5574" y="-21"/>
                  </a:moveTo>
                  <a:cubicBezTo>
                    <a:pt x="8279" y="598"/>
                    <a:pt x="10013" y="3255"/>
                    <a:pt x="9479" y="5980"/>
                  </a:cubicBezTo>
                  <a:cubicBezTo>
                    <a:pt x="9174" y="8799"/>
                    <a:pt x="6688" y="10866"/>
                    <a:pt x="3859" y="10647"/>
                  </a:cubicBezTo>
                  <a:cubicBezTo>
                    <a:pt x="1116" y="10075"/>
                    <a:pt x="-665" y="7399"/>
                    <a:pt x="-141" y="4646"/>
                  </a:cubicBezTo>
                  <a:cubicBezTo>
                    <a:pt x="211" y="1808"/>
                    <a:pt x="2726" y="-250"/>
                    <a:pt x="5574" y="-21"/>
                  </a:cubicBezTo>
                  <a:close/>
                </a:path>
              </a:pathLst>
            </a:custGeom>
            <a:solidFill>
              <a:srgbClr val="0079A9"/>
            </a:solidFill>
            <a:ln w="9525" cap="flat">
              <a:noFill/>
              <a:prstDash val="solid"/>
              <a:miter/>
            </a:ln>
          </p:spPr>
          <p:txBody>
            <a:bodyPr rtlCol="0" anchor="ctr"/>
            <a:lstStyle/>
            <a:p>
              <a:endParaRPr lang="en-IN"/>
            </a:p>
          </p:txBody>
        </p:sp>
        <p:sp>
          <p:nvSpPr>
            <p:cNvPr id="812" name="Freeform: Shape 811">
              <a:extLst>
                <a:ext uri="{FF2B5EF4-FFF2-40B4-BE49-F238E27FC236}">
                  <a16:creationId xmlns:a16="http://schemas.microsoft.com/office/drawing/2014/main" xmlns="" id="{B11A4D2B-3264-BAEC-47CE-80C50BE15253}"/>
                </a:ext>
              </a:extLst>
            </p:cNvPr>
            <p:cNvSpPr/>
            <p:nvPr/>
          </p:nvSpPr>
          <p:spPr>
            <a:xfrm>
              <a:off x="6154197" y="3545288"/>
              <a:ext cx="8656" cy="9565"/>
            </a:xfrm>
            <a:custGeom>
              <a:avLst/>
              <a:gdLst>
                <a:gd name="connsiteX0" fmla="*/ 4911 w 8656"/>
                <a:gd name="connsiteY0" fmla="*/ -27 h 9565"/>
                <a:gd name="connsiteX1" fmla="*/ 8340 w 8656"/>
                <a:gd name="connsiteY1" fmla="*/ 5212 h 9565"/>
                <a:gd name="connsiteX2" fmla="*/ 4082 w 8656"/>
                <a:gd name="connsiteY2" fmla="*/ 9527 h 9565"/>
                <a:gd name="connsiteX3" fmla="*/ -232 w 8656"/>
                <a:gd name="connsiteY3" fmla="*/ 5259 h 9565"/>
                <a:gd name="connsiteX4" fmla="*/ -42 w 8656"/>
                <a:gd name="connsiteY4" fmla="*/ 3973 h 9565"/>
                <a:gd name="connsiteX5" fmla="*/ 4911 w 8656"/>
                <a:gd name="connsiteY5" fmla="*/ -27 h 9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56" h="9565">
                  <a:moveTo>
                    <a:pt x="4911" y="-27"/>
                  </a:moveTo>
                  <a:cubicBezTo>
                    <a:pt x="7292" y="497"/>
                    <a:pt x="8807" y="2821"/>
                    <a:pt x="8340" y="5212"/>
                  </a:cubicBezTo>
                  <a:cubicBezTo>
                    <a:pt x="8350" y="7584"/>
                    <a:pt x="6444" y="9508"/>
                    <a:pt x="4082" y="9527"/>
                  </a:cubicBezTo>
                  <a:cubicBezTo>
                    <a:pt x="1710" y="9536"/>
                    <a:pt x="-223" y="7631"/>
                    <a:pt x="-232" y="5259"/>
                  </a:cubicBezTo>
                  <a:cubicBezTo>
                    <a:pt x="-232" y="4821"/>
                    <a:pt x="-176" y="4393"/>
                    <a:pt x="-42" y="3973"/>
                  </a:cubicBezTo>
                  <a:cubicBezTo>
                    <a:pt x="301" y="1545"/>
                    <a:pt x="2463" y="-198"/>
                    <a:pt x="4911" y="-27"/>
                  </a:cubicBezTo>
                  <a:close/>
                </a:path>
              </a:pathLst>
            </a:custGeom>
            <a:solidFill>
              <a:srgbClr val="0079A9"/>
            </a:solidFill>
            <a:ln w="9525" cap="flat">
              <a:noFill/>
              <a:prstDash val="solid"/>
              <a:miter/>
            </a:ln>
          </p:spPr>
          <p:txBody>
            <a:bodyPr rtlCol="0" anchor="ctr"/>
            <a:lstStyle/>
            <a:p>
              <a:endParaRPr lang="en-IN"/>
            </a:p>
          </p:txBody>
        </p:sp>
        <p:sp>
          <p:nvSpPr>
            <p:cNvPr id="813" name="Freeform: Shape 812">
              <a:extLst>
                <a:ext uri="{FF2B5EF4-FFF2-40B4-BE49-F238E27FC236}">
                  <a16:creationId xmlns:a16="http://schemas.microsoft.com/office/drawing/2014/main" xmlns="" id="{040A0107-43FF-DB76-9C42-6180FAC14AD7}"/>
                </a:ext>
              </a:extLst>
            </p:cNvPr>
            <p:cNvSpPr/>
            <p:nvPr/>
          </p:nvSpPr>
          <p:spPr>
            <a:xfrm>
              <a:off x="6163385" y="3556329"/>
              <a:ext cx="12994" cy="13691"/>
            </a:xfrm>
            <a:custGeom>
              <a:avLst/>
              <a:gdLst>
                <a:gd name="connsiteX0" fmla="*/ 7058 w 12994"/>
                <a:gd name="connsiteY0" fmla="*/ -19 h 13691"/>
                <a:gd name="connsiteX1" fmla="*/ 12678 w 12994"/>
                <a:gd name="connsiteY1" fmla="*/ 7982 h 13691"/>
                <a:gd name="connsiteX2" fmla="*/ 5439 w 12994"/>
                <a:gd name="connsiteY2" fmla="*/ 13602 h 13691"/>
                <a:gd name="connsiteX3" fmla="*/ -181 w 12994"/>
                <a:gd name="connsiteY3" fmla="*/ 6363 h 13691"/>
                <a:gd name="connsiteX4" fmla="*/ 6934 w 12994"/>
                <a:gd name="connsiteY4" fmla="*/ -29 h 13691"/>
                <a:gd name="connsiteX5" fmla="*/ 7058 w 12994"/>
                <a:gd name="connsiteY5" fmla="*/ -19 h 1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 h="13691">
                  <a:moveTo>
                    <a:pt x="7058" y="-19"/>
                  </a:moveTo>
                  <a:cubicBezTo>
                    <a:pt x="10773" y="705"/>
                    <a:pt x="13259" y="4239"/>
                    <a:pt x="12678" y="7982"/>
                  </a:cubicBezTo>
                  <a:cubicBezTo>
                    <a:pt x="12230" y="11535"/>
                    <a:pt x="8992" y="14049"/>
                    <a:pt x="5439" y="13602"/>
                  </a:cubicBezTo>
                  <a:cubicBezTo>
                    <a:pt x="1886" y="13154"/>
                    <a:pt x="-629" y="9915"/>
                    <a:pt x="-181" y="6363"/>
                  </a:cubicBezTo>
                  <a:cubicBezTo>
                    <a:pt x="19" y="2629"/>
                    <a:pt x="3210" y="-229"/>
                    <a:pt x="6934" y="-29"/>
                  </a:cubicBezTo>
                  <a:cubicBezTo>
                    <a:pt x="6972" y="-29"/>
                    <a:pt x="7020" y="-19"/>
                    <a:pt x="7058" y="-19"/>
                  </a:cubicBezTo>
                  <a:close/>
                </a:path>
              </a:pathLst>
            </a:custGeom>
            <a:solidFill>
              <a:srgbClr val="0079A9"/>
            </a:solidFill>
            <a:ln w="9525" cap="flat">
              <a:noFill/>
              <a:prstDash val="solid"/>
              <a:miter/>
            </a:ln>
          </p:spPr>
          <p:txBody>
            <a:bodyPr rtlCol="0" anchor="ctr"/>
            <a:lstStyle/>
            <a:p>
              <a:endParaRPr lang="en-IN"/>
            </a:p>
          </p:txBody>
        </p:sp>
        <p:sp>
          <p:nvSpPr>
            <p:cNvPr id="814" name="Freeform: Shape 813">
              <a:extLst>
                <a:ext uri="{FF2B5EF4-FFF2-40B4-BE49-F238E27FC236}">
                  <a16:creationId xmlns:a16="http://schemas.microsoft.com/office/drawing/2014/main" xmlns="" id="{D69410A5-3304-9C21-41CE-4AA83F706898}"/>
                </a:ext>
              </a:extLst>
            </p:cNvPr>
            <p:cNvSpPr/>
            <p:nvPr/>
          </p:nvSpPr>
          <p:spPr>
            <a:xfrm>
              <a:off x="6158295" y="3578139"/>
              <a:ext cx="16272" cy="17645"/>
            </a:xfrm>
            <a:custGeom>
              <a:avLst/>
              <a:gdLst>
                <a:gd name="connsiteX0" fmla="*/ 9005 w 16272"/>
                <a:gd name="connsiteY0" fmla="*/ -17 h 17645"/>
                <a:gd name="connsiteX1" fmla="*/ 15958 w 16272"/>
                <a:gd name="connsiteY1" fmla="*/ 9508 h 17645"/>
                <a:gd name="connsiteX2" fmla="*/ 6909 w 16272"/>
                <a:gd name="connsiteY2" fmla="*/ 17604 h 17645"/>
                <a:gd name="connsiteX3" fmla="*/ -139 w 16272"/>
                <a:gd name="connsiteY3" fmla="*/ 8079 h 17645"/>
                <a:gd name="connsiteX4" fmla="*/ 8881 w 16272"/>
                <a:gd name="connsiteY4" fmla="*/ -27 h 17645"/>
                <a:gd name="connsiteX5" fmla="*/ 9005 w 16272"/>
                <a:gd name="connsiteY5" fmla="*/ -17 h 1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72" h="17645">
                  <a:moveTo>
                    <a:pt x="9005" y="-17"/>
                  </a:moveTo>
                  <a:cubicBezTo>
                    <a:pt x="13510" y="764"/>
                    <a:pt x="16587" y="4974"/>
                    <a:pt x="15958" y="9508"/>
                  </a:cubicBezTo>
                  <a:cubicBezTo>
                    <a:pt x="15558" y="14175"/>
                    <a:pt x="11596" y="17718"/>
                    <a:pt x="6909" y="17604"/>
                  </a:cubicBezTo>
                  <a:cubicBezTo>
                    <a:pt x="2337" y="16918"/>
                    <a:pt x="-825" y="12651"/>
                    <a:pt x="-139" y="8079"/>
                  </a:cubicBezTo>
                  <a:cubicBezTo>
                    <a:pt x="109" y="3355"/>
                    <a:pt x="4147" y="-274"/>
                    <a:pt x="8881" y="-27"/>
                  </a:cubicBezTo>
                  <a:cubicBezTo>
                    <a:pt x="8919" y="-27"/>
                    <a:pt x="8967" y="-17"/>
                    <a:pt x="9005" y="-17"/>
                  </a:cubicBezTo>
                  <a:close/>
                </a:path>
              </a:pathLst>
            </a:custGeom>
            <a:solidFill>
              <a:srgbClr val="0079A9"/>
            </a:solidFill>
            <a:ln w="9525" cap="flat">
              <a:noFill/>
              <a:prstDash val="solid"/>
              <a:miter/>
            </a:ln>
          </p:spPr>
          <p:txBody>
            <a:bodyPr rtlCol="0" anchor="ctr"/>
            <a:lstStyle/>
            <a:p>
              <a:endParaRPr lang="en-IN"/>
            </a:p>
          </p:txBody>
        </p:sp>
        <p:sp>
          <p:nvSpPr>
            <p:cNvPr id="815" name="Freeform: Shape 814">
              <a:extLst>
                <a:ext uri="{FF2B5EF4-FFF2-40B4-BE49-F238E27FC236}">
                  <a16:creationId xmlns:a16="http://schemas.microsoft.com/office/drawing/2014/main" xmlns="" id="{85F8229D-7D69-5261-B988-A71EC260157D}"/>
                </a:ext>
              </a:extLst>
            </p:cNvPr>
            <p:cNvSpPr/>
            <p:nvPr/>
          </p:nvSpPr>
          <p:spPr>
            <a:xfrm>
              <a:off x="6139324" y="3607117"/>
              <a:ext cx="15022" cy="18383"/>
            </a:xfrm>
            <a:custGeom>
              <a:avLst/>
              <a:gdLst>
                <a:gd name="connsiteX0" fmla="*/ 7497 w 15022"/>
                <a:gd name="connsiteY0" fmla="*/ 152 h 18383"/>
                <a:gd name="connsiteX1" fmla="*/ 14736 w 15022"/>
                <a:gd name="connsiteY1" fmla="*/ 9677 h 18383"/>
                <a:gd name="connsiteX2" fmla="*/ 6259 w 15022"/>
                <a:gd name="connsiteY2" fmla="*/ 18345 h 18383"/>
                <a:gd name="connsiteX3" fmla="*/ 267 w 15022"/>
                <a:gd name="connsiteY3" fmla="*/ 6286 h 18383"/>
                <a:gd name="connsiteX4" fmla="*/ 7497 w 15022"/>
                <a:gd name="connsiteY4" fmla="*/ -39 h 18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2" h="18383">
                  <a:moveTo>
                    <a:pt x="7497" y="152"/>
                  </a:moveTo>
                  <a:cubicBezTo>
                    <a:pt x="12069" y="885"/>
                    <a:pt x="15250" y="5076"/>
                    <a:pt x="14736" y="9677"/>
                  </a:cubicBezTo>
                  <a:cubicBezTo>
                    <a:pt x="14688" y="14373"/>
                    <a:pt x="10954" y="18192"/>
                    <a:pt x="6259" y="18345"/>
                  </a:cubicBezTo>
                  <a:cubicBezTo>
                    <a:pt x="1268" y="16668"/>
                    <a:pt x="-1409" y="11268"/>
                    <a:pt x="267" y="6286"/>
                  </a:cubicBezTo>
                  <a:cubicBezTo>
                    <a:pt x="1353" y="3028"/>
                    <a:pt x="4125" y="609"/>
                    <a:pt x="7497" y="-39"/>
                  </a:cubicBezTo>
                  <a:close/>
                </a:path>
              </a:pathLst>
            </a:custGeom>
            <a:solidFill>
              <a:srgbClr val="0079A9"/>
            </a:solidFill>
            <a:ln w="9525" cap="flat">
              <a:noFill/>
              <a:prstDash val="solid"/>
              <a:miter/>
            </a:ln>
          </p:spPr>
          <p:txBody>
            <a:bodyPr rtlCol="0" anchor="ctr"/>
            <a:lstStyle/>
            <a:p>
              <a:endParaRPr lang="en-IN"/>
            </a:p>
          </p:txBody>
        </p:sp>
        <p:sp>
          <p:nvSpPr>
            <p:cNvPr id="816" name="Freeform: Shape 815">
              <a:extLst>
                <a:ext uri="{FF2B5EF4-FFF2-40B4-BE49-F238E27FC236}">
                  <a16:creationId xmlns:a16="http://schemas.microsoft.com/office/drawing/2014/main" xmlns="" id="{29408B82-7BE0-27B8-BFE2-C33925AC05D0}"/>
                </a:ext>
              </a:extLst>
            </p:cNvPr>
            <p:cNvSpPr/>
            <p:nvPr/>
          </p:nvSpPr>
          <p:spPr>
            <a:xfrm>
              <a:off x="6160096" y="3611493"/>
              <a:ext cx="6860" cy="6859"/>
            </a:xfrm>
            <a:custGeom>
              <a:avLst/>
              <a:gdLst>
                <a:gd name="connsiteX0" fmla="*/ 3013 w 6860"/>
                <a:gd name="connsiteY0" fmla="*/ -33 h 6859"/>
                <a:gd name="connsiteX1" fmla="*/ 6623 w 6860"/>
                <a:gd name="connsiteY1" fmla="*/ 3205 h 6859"/>
                <a:gd name="connsiteX2" fmla="*/ 3385 w 6860"/>
                <a:gd name="connsiteY2" fmla="*/ 6815 h 6859"/>
                <a:gd name="connsiteX3" fmla="*/ -225 w 6860"/>
                <a:gd name="connsiteY3" fmla="*/ 3577 h 6859"/>
                <a:gd name="connsiteX4" fmla="*/ -225 w 6860"/>
                <a:gd name="connsiteY4" fmla="*/ 3205 h 6859"/>
                <a:gd name="connsiteX5" fmla="*/ 3013 w 6860"/>
                <a:gd name="connsiteY5" fmla="*/ -33 h 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0" h="6859">
                  <a:moveTo>
                    <a:pt x="3013" y="-33"/>
                  </a:moveTo>
                  <a:cubicBezTo>
                    <a:pt x="4909" y="-138"/>
                    <a:pt x="6518" y="1310"/>
                    <a:pt x="6623" y="3205"/>
                  </a:cubicBezTo>
                  <a:cubicBezTo>
                    <a:pt x="6728" y="5101"/>
                    <a:pt x="5271" y="6710"/>
                    <a:pt x="3385" y="6815"/>
                  </a:cubicBezTo>
                  <a:cubicBezTo>
                    <a:pt x="1489" y="6920"/>
                    <a:pt x="-121" y="5463"/>
                    <a:pt x="-225" y="3577"/>
                  </a:cubicBezTo>
                  <a:cubicBezTo>
                    <a:pt x="-235" y="3453"/>
                    <a:pt x="-235" y="3329"/>
                    <a:pt x="-225" y="3205"/>
                  </a:cubicBezTo>
                  <a:cubicBezTo>
                    <a:pt x="-225" y="1415"/>
                    <a:pt x="1223" y="-33"/>
                    <a:pt x="3013" y="-33"/>
                  </a:cubicBezTo>
                  <a:close/>
                </a:path>
              </a:pathLst>
            </a:custGeom>
            <a:solidFill>
              <a:srgbClr val="0079A9"/>
            </a:solidFill>
            <a:ln w="9525" cap="flat">
              <a:noFill/>
              <a:prstDash val="solid"/>
              <a:miter/>
            </a:ln>
          </p:spPr>
          <p:txBody>
            <a:bodyPr rtlCol="0" anchor="ctr"/>
            <a:lstStyle/>
            <a:p>
              <a:endParaRPr lang="en-IN"/>
            </a:p>
          </p:txBody>
        </p:sp>
        <p:sp>
          <p:nvSpPr>
            <p:cNvPr id="817" name="Freeform: Shape 816">
              <a:extLst>
                <a:ext uri="{FF2B5EF4-FFF2-40B4-BE49-F238E27FC236}">
                  <a16:creationId xmlns:a16="http://schemas.microsoft.com/office/drawing/2014/main" xmlns="" id="{363A1972-B6A7-86E2-2DF7-F9D521C20910}"/>
                </a:ext>
              </a:extLst>
            </p:cNvPr>
            <p:cNvSpPr/>
            <p:nvPr/>
          </p:nvSpPr>
          <p:spPr>
            <a:xfrm>
              <a:off x="6058212" y="3564635"/>
              <a:ext cx="12622" cy="15335"/>
            </a:xfrm>
            <a:custGeom>
              <a:avLst/>
              <a:gdLst>
                <a:gd name="connsiteX0" fmla="*/ 7075 w 12622"/>
                <a:gd name="connsiteY0" fmla="*/ -39 h 15335"/>
                <a:gd name="connsiteX1" fmla="*/ 11952 w 12622"/>
                <a:gd name="connsiteY1" fmla="*/ 10020 h 15335"/>
                <a:gd name="connsiteX2" fmla="*/ 5265 w 12622"/>
                <a:gd name="connsiteY2" fmla="*/ 15297 h 15335"/>
                <a:gd name="connsiteX3" fmla="*/ -78 w 12622"/>
                <a:gd name="connsiteY3" fmla="*/ 7039 h 15335"/>
                <a:gd name="connsiteX4" fmla="*/ -69 w 12622"/>
                <a:gd name="connsiteY4" fmla="*/ 7010 h 15335"/>
                <a:gd name="connsiteX5" fmla="*/ 7075 w 12622"/>
                <a:gd name="connsiteY5" fmla="*/ -39 h 1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2" h="15335">
                  <a:moveTo>
                    <a:pt x="7075" y="-39"/>
                  </a:moveTo>
                  <a:cubicBezTo>
                    <a:pt x="11199" y="1390"/>
                    <a:pt x="13381" y="5895"/>
                    <a:pt x="11952" y="10020"/>
                  </a:cubicBezTo>
                  <a:cubicBezTo>
                    <a:pt x="10942" y="12934"/>
                    <a:pt x="8332" y="14992"/>
                    <a:pt x="5265" y="15297"/>
                  </a:cubicBezTo>
                  <a:cubicBezTo>
                    <a:pt x="1512" y="14487"/>
                    <a:pt x="-878" y="10791"/>
                    <a:pt x="-78" y="7039"/>
                  </a:cubicBezTo>
                  <a:cubicBezTo>
                    <a:pt x="-69" y="7029"/>
                    <a:pt x="-69" y="7019"/>
                    <a:pt x="-69" y="7010"/>
                  </a:cubicBezTo>
                  <a:cubicBezTo>
                    <a:pt x="36" y="3124"/>
                    <a:pt x="3189" y="9"/>
                    <a:pt x="7075" y="-39"/>
                  </a:cubicBezTo>
                  <a:close/>
                </a:path>
              </a:pathLst>
            </a:custGeom>
            <a:solidFill>
              <a:srgbClr val="0079A9"/>
            </a:solidFill>
            <a:ln w="9525" cap="flat">
              <a:noFill/>
              <a:prstDash val="solid"/>
              <a:miter/>
            </a:ln>
          </p:spPr>
          <p:txBody>
            <a:bodyPr rtlCol="0" anchor="ctr"/>
            <a:lstStyle/>
            <a:p>
              <a:endParaRPr lang="en-IN"/>
            </a:p>
          </p:txBody>
        </p:sp>
        <p:sp>
          <p:nvSpPr>
            <p:cNvPr id="818" name="Freeform: Shape 817">
              <a:extLst>
                <a:ext uri="{FF2B5EF4-FFF2-40B4-BE49-F238E27FC236}">
                  <a16:creationId xmlns:a16="http://schemas.microsoft.com/office/drawing/2014/main" xmlns="" id="{A90A46FE-C7F7-8544-19B8-58A43E04099F}"/>
                </a:ext>
              </a:extLst>
            </p:cNvPr>
            <p:cNvSpPr/>
            <p:nvPr/>
          </p:nvSpPr>
          <p:spPr>
            <a:xfrm>
              <a:off x="6060228" y="3594998"/>
              <a:ext cx="15443" cy="19834"/>
            </a:xfrm>
            <a:custGeom>
              <a:avLst/>
              <a:gdLst>
                <a:gd name="connsiteX0" fmla="*/ 8203 w 15443"/>
                <a:gd name="connsiteY0" fmla="*/ -16 h 19834"/>
                <a:gd name="connsiteX1" fmla="*/ 15061 w 15443"/>
                <a:gd name="connsiteY1" fmla="*/ 10271 h 19834"/>
                <a:gd name="connsiteX2" fmla="*/ 7107 w 15443"/>
                <a:gd name="connsiteY2" fmla="*/ 19777 h 19834"/>
                <a:gd name="connsiteX3" fmla="*/ 6869 w 15443"/>
                <a:gd name="connsiteY3" fmla="*/ 19796 h 19834"/>
                <a:gd name="connsiteX4" fmla="*/ -84 w 15443"/>
                <a:gd name="connsiteY4" fmla="*/ 9509 h 19834"/>
                <a:gd name="connsiteX5" fmla="*/ 8203 w 15443"/>
                <a:gd name="connsiteY5" fmla="*/ -16 h 1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43" h="19834">
                  <a:moveTo>
                    <a:pt x="8203" y="-16"/>
                  </a:moveTo>
                  <a:cubicBezTo>
                    <a:pt x="12898" y="984"/>
                    <a:pt x="15937" y="5546"/>
                    <a:pt x="15061" y="10271"/>
                  </a:cubicBezTo>
                  <a:cubicBezTo>
                    <a:pt x="15489" y="15090"/>
                    <a:pt x="11927" y="19348"/>
                    <a:pt x="7107" y="19777"/>
                  </a:cubicBezTo>
                  <a:cubicBezTo>
                    <a:pt x="7031" y="19786"/>
                    <a:pt x="6945" y="19786"/>
                    <a:pt x="6869" y="19796"/>
                  </a:cubicBezTo>
                  <a:cubicBezTo>
                    <a:pt x="2135" y="18834"/>
                    <a:pt x="-961" y="14262"/>
                    <a:pt x="-84" y="9509"/>
                  </a:cubicBezTo>
                  <a:cubicBezTo>
                    <a:pt x="297" y="4175"/>
                    <a:pt x="4012" y="-397"/>
                    <a:pt x="8203" y="-16"/>
                  </a:cubicBezTo>
                  <a:close/>
                </a:path>
              </a:pathLst>
            </a:custGeom>
            <a:solidFill>
              <a:srgbClr val="0079A9"/>
            </a:solidFill>
            <a:ln w="9525" cap="flat">
              <a:noFill/>
              <a:prstDash val="solid"/>
              <a:miter/>
            </a:ln>
          </p:spPr>
          <p:txBody>
            <a:bodyPr rtlCol="0" anchor="ctr"/>
            <a:lstStyle/>
            <a:p>
              <a:endParaRPr lang="en-IN"/>
            </a:p>
          </p:txBody>
        </p:sp>
        <p:sp>
          <p:nvSpPr>
            <p:cNvPr id="819" name="Freeform: Shape 818">
              <a:extLst>
                <a:ext uri="{FF2B5EF4-FFF2-40B4-BE49-F238E27FC236}">
                  <a16:creationId xmlns:a16="http://schemas.microsoft.com/office/drawing/2014/main" xmlns="" id="{F90EF369-C198-539A-142D-28A5BEA86C08}"/>
                </a:ext>
              </a:extLst>
            </p:cNvPr>
            <p:cNvSpPr/>
            <p:nvPr/>
          </p:nvSpPr>
          <p:spPr>
            <a:xfrm>
              <a:off x="6188345" y="3593579"/>
              <a:ext cx="10584" cy="11538"/>
            </a:xfrm>
            <a:custGeom>
              <a:avLst/>
              <a:gdLst>
                <a:gd name="connsiteX0" fmla="*/ 5720 w 10584"/>
                <a:gd name="connsiteY0" fmla="*/ -26 h 11538"/>
                <a:gd name="connsiteX1" fmla="*/ 10293 w 10584"/>
                <a:gd name="connsiteY1" fmla="*/ 6136 h 11538"/>
                <a:gd name="connsiteX2" fmla="*/ 10293 w 10584"/>
                <a:gd name="connsiteY2" fmla="*/ 6165 h 11538"/>
                <a:gd name="connsiteX3" fmla="*/ 4673 w 10584"/>
                <a:gd name="connsiteY3" fmla="*/ 11499 h 11538"/>
                <a:gd name="connsiteX4" fmla="*/ -185 w 10584"/>
                <a:gd name="connsiteY4" fmla="*/ 5117 h 11538"/>
                <a:gd name="connsiteX5" fmla="*/ 5692 w 10584"/>
                <a:gd name="connsiteY5" fmla="*/ -26 h 11538"/>
                <a:gd name="connsiteX6" fmla="*/ 5720 w 10584"/>
                <a:gd name="connsiteY6" fmla="*/ -26 h 11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4" h="11538">
                  <a:moveTo>
                    <a:pt x="5720" y="-26"/>
                  </a:moveTo>
                  <a:cubicBezTo>
                    <a:pt x="8683" y="412"/>
                    <a:pt x="10731" y="3174"/>
                    <a:pt x="10293" y="6136"/>
                  </a:cubicBezTo>
                  <a:cubicBezTo>
                    <a:pt x="10293" y="6146"/>
                    <a:pt x="10293" y="6155"/>
                    <a:pt x="10293" y="6165"/>
                  </a:cubicBezTo>
                  <a:cubicBezTo>
                    <a:pt x="10188" y="9175"/>
                    <a:pt x="7692" y="11556"/>
                    <a:pt x="4673" y="11499"/>
                  </a:cubicBezTo>
                  <a:cubicBezTo>
                    <a:pt x="1587" y="11051"/>
                    <a:pt x="-585" y="8213"/>
                    <a:pt x="-185" y="5117"/>
                  </a:cubicBezTo>
                  <a:cubicBezTo>
                    <a:pt x="15" y="2069"/>
                    <a:pt x="2653" y="-226"/>
                    <a:pt x="5692" y="-26"/>
                  </a:cubicBezTo>
                  <a:cubicBezTo>
                    <a:pt x="5702" y="-26"/>
                    <a:pt x="5711" y="-26"/>
                    <a:pt x="5720" y="-26"/>
                  </a:cubicBezTo>
                  <a:close/>
                </a:path>
              </a:pathLst>
            </a:custGeom>
            <a:solidFill>
              <a:srgbClr val="0079A9"/>
            </a:solidFill>
            <a:ln w="9525" cap="flat">
              <a:noFill/>
              <a:prstDash val="solid"/>
              <a:miter/>
            </a:ln>
          </p:spPr>
          <p:txBody>
            <a:bodyPr rtlCol="0" anchor="ctr"/>
            <a:lstStyle/>
            <a:p>
              <a:endParaRPr lang="en-IN"/>
            </a:p>
          </p:txBody>
        </p:sp>
        <p:sp>
          <p:nvSpPr>
            <p:cNvPr id="820" name="Freeform: Shape 819">
              <a:extLst>
                <a:ext uri="{FF2B5EF4-FFF2-40B4-BE49-F238E27FC236}">
                  <a16:creationId xmlns:a16="http://schemas.microsoft.com/office/drawing/2014/main" xmlns="" id="{A2B06BFE-B2AD-7EE1-DF24-B4A3E71F36E5}"/>
                </a:ext>
              </a:extLst>
            </p:cNvPr>
            <p:cNvSpPr/>
            <p:nvPr/>
          </p:nvSpPr>
          <p:spPr>
            <a:xfrm>
              <a:off x="6169357" y="3594243"/>
              <a:ext cx="15375" cy="17159"/>
            </a:xfrm>
            <a:custGeom>
              <a:avLst/>
              <a:gdLst>
                <a:gd name="connsiteX0" fmla="*/ 8229 w 15375"/>
                <a:gd name="connsiteY0" fmla="*/ -24 h 17159"/>
                <a:gd name="connsiteX1" fmla="*/ 14964 w 15375"/>
                <a:gd name="connsiteY1" fmla="*/ 10225 h 17159"/>
                <a:gd name="connsiteX2" fmla="*/ 6896 w 15375"/>
                <a:gd name="connsiteY2" fmla="*/ 17121 h 17159"/>
                <a:gd name="connsiteX3" fmla="*/ -152 w 15375"/>
                <a:gd name="connsiteY3" fmla="*/ 7596 h 17159"/>
                <a:gd name="connsiteX4" fmla="*/ 8020 w 15375"/>
                <a:gd name="connsiteY4" fmla="*/ -34 h 17159"/>
                <a:gd name="connsiteX5" fmla="*/ 8229 w 15375"/>
                <a:gd name="connsiteY5" fmla="*/ -24 h 1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75" h="17159">
                  <a:moveTo>
                    <a:pt x="8229" y="-24"/>
                  </a:moveTo>
                  <a:cubicBezTo>
                    <a:pt x="12916" y="947"/>
                    <a:pt x="15926" y="5529"/>
                    <a:pt x="14964" y="10225"/>
                  </a:cubicBezTo>
                  <a:cubicBezTo>
                    <a:pt x="14154" y="14092"/>
                    <a:pt x="10840" y="16930"/>
                    <a:pt x="6896" y="17121"/>
                  </a:cubicBezTo>
                  <a:cubicBezTo>
                    <a:pt x="2353" y="16387"/>
                    <a:pt x="-781" y="12158"/>
                    <a:pt x="-152" y="7596"/>
                  </a:cubicBezTo>
                  <a:cubicBezTo>
                    <a:pt x="0" y="3233"/>
                    <a:pt x="3658" y="-186"/>
                    <a:pt x="8020" y="-34"/>
                  </a:cubicBezTo>
                  <a:cubicBezTo>
                    <a:pt x="8087" y="-34"/>
                    <a:pt x="8163" y="-24"/>
                    <a:pt x="8229" y="-24"/>
                  </a:cubicBezTo>
                  <a:close/>
                </a:path>
              </a:pathLst>
            </a:custGeom>
            <a:solidFill>
              <a:srgbClr val="0079A9"/>
            </a:solidFill>
            <a:ln w="9525" cap="flat">
              <a:noFill/>
              <a:prstDash val="solid"/>
              <a:miter/>
            </a:ln>
          </p:spPr>
          <p:txBody>
            <a:bodyPr rtlCol="0" anchor="ctr"/>
            <a:lstStyle/>
            <a:p>
              <a:endParaRPr lang="en-IN"/>
            </a:p>
          </p:txBody>
        </p:sp>
        <p:sp>
          <p:nvSpPr>
            <p:cNvPr id="821" name="Freeform: Shape 820">
              <a:extLst>
                <a:ext uri="{FF2B5EF4-FFF2-40B4-BE49-F238E27FC236}">
                  <a16:creationId xmlns:a16="http://schemas.microsoft.com/office/drawing/2014/main" xmlns="" id="{3031DDA0-1D0F-2919-9D90-2376812E0694}"/>
                </a:ext>
              </a:extLst>
            </p:cNvPr>
            <p:cNvSpPr/>
            <p:nvPr/>
          </p:nvSpPr>
          <p:spPr>
            <a:xfrm>
              <a:off x="6176258" y="3613975"/>
              <a:ext cx="10653" cy="12191"/>
            </a:xfrm>
            <a:custGeom>
              <a:avLst/>
              <a:gdLst>
                <a:gd name="connsiteX0" fmla="*/ 5329 w 10653"/>
                <a:gd name="connsiteY0" fmla="*/ -39 h 12191"/>
                <a:gd name="connsiteX1" fmla="*/ 10377 w 10653"/>
                <a:gd name="connsiteY1" fmla="*/ 6438 h 12191"/>
                <a:gd name="connsiteX2" fmla="*/ 4567 w 10653"/>
                <a:gd name="connsiteY2" fmla="*/ 12153 h 12191"/>
                <a:gd name="connsiteX3" fmla="*/ -71 w 10653"/>
                <a:gd name="connsiteY3" fmla="*/ 4733 h 12191"/>
                <a:gd name="connsiteX4" fmla="*/ 5329 w 10653"/>
                <a:gd name="connsiteY4" fmla="*/ -39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53" h="12191">
                  <a:moveTo>
                    <a:pt x="5329" y="-39"/>
                  </a:moveTo>
                  <a:cubicBezTo>
                    <a:pt x="8511" y="361"/>
                    <a:pt x="10768" y="3257"/>
                    <a:pt x="10377" y="6438"/>
                  </a:cubicBezTo>
                  <a:cubicBezTo>
                    <a:pt x="10273" y="9591"/>
                    <a:pt x="7720" y="12106"/>
                    <a:pt x="4567" y="12153"/>
                  </a:cubicBezTo>
                  <a:cubicBezTo>
                    <a:pt x="1233" y="11382"/>
                    <a:pt x="-843" y="8058"/>
                    <a:pt x="-71" y="4733"/>
                  </a:cubicBezTo>
                  <a:cubicBezTo>
                    <a:pt x="519" y="2143"/>
                    <a:pt x="2691" y="228"/>
                    <a:pt x="5329" y="-39"/>
                  </a:cubicBezTo>
                  <a:close/>
                </a:path>
              </a:pathLst>
            </a:custGeom>
            <a:solidFill>
              <a:srgbClr val="0079A9"/>
            </a:solidFill>
            <a:ln w="9525" cap="flat">
              <a:noFill/>
              <a:prstDash val="solid"/>
              <a:miter/>
            </a:ln>
          </p:spPr>
          <p:txBody>
            <a:bodyPr rtlCol="0" anchor="ctr"/>
            <a:lstStyle/>
            <a:p>
              <a:endParaRPr lang="en-IN"/>
            </a:p>
          </p:txBody>
        </p:sp>
        <p:sp>
          <p:nvSpPr>
            <p:cNvPr id="822" name="Freeform: Shape 821">
              <a:extLst>
                <a:ext uri="{FF2B5EF4-FFF2-40B4-BE49-F238E27FC236}">
                  <a16:creationId xmlns:a16="http://schemas.microsoft.com/office/drawing/2014/main" xmlns="" id="{B7D1B83C-F28B-3E82-EDA4-9FB260E698C4}"/>
                </a:ext>
              </a:extLst>
            </p:cNvPr>
            <p:cNvSpPr/>
            <p:nvPr/>
          </p:nvSpPr>
          <p:spPr>
            <a:xfrm>
              <a:off x="6072943" y="3347751"/>
              <a:ext cx="421635" cy="211835"/>
            </a:xfrm>
            <a:custGeom>
              <a:avLst/>
              <a:gdLst>
                <a:gd name="connsiteX0" fmla="*/ 390489 w 421635"/>
                <a:gd name="connsiteY0" fmla="*/ 211797 h 211835"/>
                <a:gd name="connsiteX1" fmla="*/ 8632 w 421635"/>
                <a:gd name="connsiteY1" fmla="*/ 143408 h 211835"/>
                <a:gd name="connsiteX2" fmla="*/ 4345 w 421635"/>
                <a:gd name="connsiteY2" fmla="*/ 128549 h 211835"/>
                <a:gd name="connsiteX3" fmla="*/ -226 w 421635"/>
                <a:gd name="connsiteY3" fmla="*/ 91116 h 211835"/>
                <a:gd name="connsiteX4" fmla="*/ 7870 w 421635"/>
                <a:gd name="connsiteY4" fmla="*/ 44062 h 211835"/>
                <a:gd name="connsiteX5" fmla="*/ 40350 w 421635"/>
                <a:gd name="connsiteY5" fmla="*/ -39 h 211835"/>
                <a:gd name="connsiteX6" fmla="*/ 420683 w 421635"/>
                <a:gd name="connsiteY6" fmla="*/ 96735 h 211835"/>
                <a:gd name="connsiteX7" fmla="*/ 419731 w 421635"/>
                <a:gd name="connsiteY7" fmla="*/ 139122 h 211835"/>
                <a:gd name="connsiteX8" fmla="*/ 411253 w 421635"/>
                <a:gd name="connsiteY8" fmla="*/ 176460 h 211835"/>
                <a:gd name="connsiteX9" fmla="*/ 390489 w 421635"/>
                <a:gd name="connsiteY9" fmla="*/ 211797 h 2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635" h="211835">
                  <a:moveTo>
                    <a:pt x="390489" y="211797"/>
                  </a:moveTo>
                  <a:lnTo>
                    <a:pt x="8632" y="143408"/>
                  </a:lnTo>
                  <a:cubicBezTo>
                    <a:pt x="6908" y="138541"/>
                    <a:pt x="5479" y="133578"/>
                    <a:pt x="4345" y="128549"/>
                  </a:cubicBezTo>
                  <a:cubicBezTo>
                    <a:pt x="1440" y="116281"/>
                    <a:pt x="-93" y="103727"/>
                    <a:pt x="-226" y="91116"/>
                  </a:cubicBezTo>
                  <a:cubicBezTo>
                    <a:pt x="-379" y="75075"/>
                    <a:pt x="2364" y="59131"/>
                    <a:pt x="7870" y="44062"/>
                  </a:cubicBezTo>
                  <a:cubicBezTo>
                    <a:pt x="14680" y="26784"/>
                    <a:pt x="25872" y="11591"/>
                    <a:pt x="40350" y="-39"/>
                  </a:cubicBezTo>
                  <a:lnTo>
                    <a:pt x="420683" y="96735"/>
                  </a:lnTo>
                  <a:cubicBezTo>
                    <a:pt x="421893" y="110861"/>
                    <a:pt x="421579" y="125072"/>
                    <a:pt x="419731" y="139122"/>
                  </a:cubicBezTo>
                  <a:cubicBezTo>
                    <a:pt x="418397" y="151856"/>
                    <a:pt x="415549" y="164391"/>
                    <a:pt x="411253" y="176460"/>
                  </a:cubicBezTo>
                  <a:cubicBezTo>
                    <a:pt x="406777" y="189509"/>
                    <a:pt x="399709" y="201529"/>
                    <a:pt x="390489" y="211797"/>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823" name="Freeform: Shape 822">
              <a:extLst>
                <a:ext uri="{FF2B5EF4-FFF2-40B4-BE49-F238E27FC236}">
                  <a16:creationId xmlns:a16="http://schemas.microsoft.com/office/drawing/2014/main" xmlns="" id="{7588A23D-9B4B-F5A1-C57A-D86BC2FF74BF}"/>
                </a:ext>
              </a:extLst>
            </p:cNvPr>
            <p:cNvSpPr/>
            <p:nvPr/>
          </p:nvSpPr>
          <p:spPr>
            <a:xfrm>
              <a:off x="6297693" y="3445455"/>
              <a:ext cx="118125" cy="67078"/>
            </a:xfrm>
            <a:custGeom>
              <a:avLst/>
              <a:gdLst>
                <a:gd name="connsiteX0" fmla="*/ 194 w 118125"/>
                <a:gd name="connsiteY0" fmla="*/ 20367 h 67078"/>
                <a:gd name="connsiteX1" fmla="*/ 65631 w 118125"/>
                <a:gd name="connsiteY1" fmla="*/ 2936 h 67078"/>
                <a:gd name="connsiteX2" fmla="*/ 117066 w 118125"/>
                <a:gd name="connsiteY2" fmla="*/ 46370 h 67078"/>
                <a:gd name="connsiteX3" fmla="*/ 52106 w 118125"/>
                <a:gd name="connsiteY3" fmla="*/ 63706 h 67078"/>
                <a:gd name="connsiteX4" fmla="*/ 194 w 118125"/>
                <a:gd name="connsiteY4" fmla="*/ 20367 h 67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25" h="67078">
                  <a:moveTo>
                    <a:pt x="194" y="20367"/>
                  </a:moveTo>
                  <a:cubicBezTo>
                    <a:pt x="4004" y="3031"/>
                    <a:pt x="33532" y="-4779"/>
                    <a:pt x="65631" y="2936"/>
                  </a:cubicBezTo>
                  <a:cubicBezTo>
                    <a:pt x="115066" y="14842"/>
                    <a:pt x="120495" y="30273"/>
                    <a:pt x="117066" y="46370"/>
                  </a:cubicBezTo>
                  <a:cubicBezTo>
                    <a:pt x="113637" y="62467"/>
                    <a:pt x="96587" y="72659"/>
                    <a:pt x="52106" y="63706"/>
                  </a:cubicBezTo>
                  <a:cubicBezTo>
                    <a:pt x="19625" y="56753"/>
                    <a:pt x="-3711" y="37321"/>
                    <a:pt x="194" y="20367"/>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824" name="Freeform: Shape 823">
              <a:extLst>
                <a:ext uri="{FF2B5EF4-FFF2-40B4-BE49-F238E27FC236}">
                  <a16:creationId xmlns:a16="http://schemas.microsoft.com/office/drawing/2014/main" xmlns="" id="{687F63E0-8381-3F4B-EE79-F2542090313D}"/>
                </a:ext>
              </a:extLst>
            </p:cNvPr>
            <p:cNvSpPr/>
            <p:nvPr/>
          </p:nvSpPr>
          <p:spPr>
            <a:xfrm>
              <a:off x="6090858" y="3377692"/>
              <a:ext cx="15829" cy="16572"/>
            </a:xfrm>
            <a:custGeom>
              <a:avLst/>
              <a:gdLst>
                <a:gd name="connsiteX0" fmla="*/ 9766 w 15829"/>
                <a:gd name="connsiteY0" fmla="*/ 500 h 16572"/>
                <a:gd name="connsiteX1" fmla="*/ 15386 w 15829"/>
                <a:gd name="connsiteY1" fmla="*/ 10025 h 16572"/>
                <a:gd name="connsiteX2" fmla="*/ 5861 w 15829"/>
                <a:gd name="connsiteY2" fmla="*/ 16407 h 16572"/>
                <a:gd name="connsiteX3" fmla="*/ 89 w 15829"/>
                <a:gd name="connsiteY3" fmla="*/ 6053 h 16572"/>
                <a:gd name="connsiteX4" fmla="*/ 9766 w 15829"/>
                <a:gd name="connsiteY4" fmla="*/ 119 h 16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29" h="16572">
                  <a:moveTo>
                    <a:pt x="9766" y="500"/>
                  </a:moveTo>
                  <a:cubicBezTo>
                    <a:pt x="13881" y="1662"/>
                    <a:pt x="16357" y="5863"/>
                    <a:pt x="15386" y="10025"/>
                  </a:cubicBezTo>
                  <a:cubicBezTo>
                    <a:pt x="14433" y="14359"/>
                    <a:pt x="10233" y="17178"/>
                    <a:pt x="5861" y="16407"/>
                  </a:cubicBezTo>
                  <a:cubicBezTo>
                    <a:pt x="1413" y="15140"/>
                    <a:pt x="-1178" y="10501"/>
                    <a:pt x="89" y="6053"/>
                  </a:cubicBezTo>
                  <a:cubicBezTo>
                    <a:pt x="1280" y="1862"/>
                    <a:pt x="5490" y="-719"/>
                    <a:pt x="9766" y="119"/>
                  </a:cubicBezTo>
                  <a:close/>
                </a:path>
              </a:pathLst>
            </a:custGeom>
            <a:solidFill>
              <a:srgbClr val="0079A9"/>
            </a:solidFill>
            <a:ln w="9525" cap="flat">
              <a:noFill/>
              <a:prstDash val="solid"/>
              <a:miter/>
            </a:ln>
          </p:spPr>
          <p:txBody>
            <a:bodyPr rtlCol="0" anchor="ctr"/>
            <a:lstStyle/>
            <a:p>
              <a:endParaRPr lang="en-IN"/>
            </a:p>
          </p:txBody>
        </p:sp>
        <p:sp>
          <p:nvSpPr>
            <p:cNvPr id="825" name="Freeform: Shape 824">
              <a:extLst>
                <a:ext uri="{FF2B5EF4-FFF2-40B4-BE49-F238E27FC236}">
                  <a16:creationId xmlns:a16="http://schemas.microsoft.com/office/drawing/2014/main" xmlns="" id="{931B3728-0C31-CAB0-9FA0-5D9EFC48FC2D}"/>
                </a:ext>
              </a:extLst>
            </p:cNvPr>
            <p:cNvSpPr/>
            <p:nvPr/>
          </p:nvSpPr>
          <p:spPr>
            <a:xfrm>
              <a:off x="6106502" y="3362264"/>
              <a:ext cx="17141" cy="17215"/>
            </a:xfrm>
            <a:custGeom>
              <a:avLst/>
              <a:gdLst>
                <a:gd name="connsiteX0" fmla="*/ 9553 w 17141"/>
                <a:gd name="connsiteY0" fmla="*/ 116 h 17215"/>
                <a:gd name="connsiteX1" fmla="*/ 16820 w 17141"/>
                <a:gd name="connsiteY1" fmla="*/ 9813 h 17215"/>
                <a:gd name="connsiteX2" fmla="*/ 7124 w 17141"/>
                <a:gd name="connsiteY2" fmla="*/ 17090 h 17215"/>
                <a:gd name="connsiteX3" fmla="*/ -144 w 17141"/>
                <a:gd name="connsiteY3" fmla="*/ 7384 h 17215"/>
                <a:gd name="connsiteX4" fmla="*/ 28 w 17141"/>
                <a:gd name="connsiteY4" fmla="*/ 6498 h 17215"/>
                <a:gd name="connsiteX5" fmla="*/ 9534 w 17141"/>
                <a:gd name="connsiteY5" fmla="*/ 116 h 17215"/>
                <a:gd name="connsiteX6" fmla="*/ 9553 w 17141"/>
                <a:gd name="connsiteY6" fmla="*/ 116 h 1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1" h="17215">
                  <a:moveTo>
                    <a:pt x="9553" y="116"/>
                  </a:moveTo>
                  <a:cubicBezTo>
                    <a:pt x="14239" y="783"/>
                    <a:pt x="17497" y="5126"/>
                    <a:pt x="16820" y="9813"/>
                  </a:cubicBezTo>
                  <a:cubicBezTo>
                    <a:pt x="16154" y="14499"/>
                    <a:pt x="11810" y="17757"/>
                    <a:pt x="7124" y="17090"/>
                  </a:cubicBezTo>
                  <a:cubicBezTo>
                    <a:pt x="2438" y="16414"/>
                    <a:pt x="-820" y="12070"/>
                    <a:pt x="-144" y="7384"/>
                  </a:cubicBezTo>
                  <a:cubicBezTo>
                    <a:pt x="-106" y="7089"/>
                    <a:pt x="-48" y="6793"/>
                    <a:pt x="28" y="6498"/>
                  </a:cubicBezTo>
                  <a:cubicBezTo>
                    <a:pt x="885" y="2107"/>
                    <a:pt x="5143" y="-750"/>
                    <a:pt x="9534" y="116"/>
                  </a:cubicBezTo>
                  <a:cubicBezTo>
                    <a:pt x="9534" y="116"/>
                    <a:pt x="9543" y="116"/>
                    <a:pt x="9553" y="116"/>
                  </a:cubicBezTo>
                  <a:close/>
                </a:path>
              </a:pathLst>
            </a:custGeom>
            <a:solidFill>
              <a:srgbClr val="0079A9"/>
            </a:solidFill>
            <a:ln w="9525" cap="flat">
              <a:noFill/>
              <a:prstDash val="solid"/>
              <a:miter/>
            </a:ln>
          </p:spPr>
          <p:txBody>
            <a:bodyPr rtlCol="0" anchor="ctr"/>
            <a:lstStyle/>
            <a:p>
              <a:endParaRPr lang="en-IN"/>
            </a:p>
          </p:txBody>
        </p:sp>
        <p:sp>
          <p:nvSpPr>
            <p:cNvPr id="826" name="Freeform: Shape 825">
              <a:extLst>
                <a:ext uri="{FF2B5EF4-FFF2-40B4-BE49-F238E27FC236}">
                  <a16:creationId xmlns:a16="http://schemas.microsoft.com/office/drawing/2014/main" xmlns="" id="{0EA2A17E-E5A3-EB7C-934C-560964317F09}"/>
                </a:ext>
              </a:extLst>
            </p:cNvPr>
            <p:cNvSpPr/>
            <p:nvPr/>
          </p:nvSpPr>
          <p:spPr>
            <a:xfrm>
              <a:off x="6114079" y="3382339"/>
              <a:ext cx="16004" cy="16087"/>
            </a:xfrm>
            <a:custGeom>
              <a:avLst/>
              <a:gdLst>
                <a:gd name="connsiteX0" fmla="*/ 9502 w 16004"/>
                <a:gd name="connsiteY0" fmla="*/ 235 h 16087"/>
                <a:gd name="connsiteX1" fmla="*/ 15578 w 16004"/>
                <a:gd name="connsiteY1" fmla="*/ 9779 h 16087"/>
                <a:gd name="connsiteX2" fmla="*/ 6034 w 16004"/>
                <a:gd name="connsiteY2" fmla="*/ 15856 h 16087"/>
                <a:gd name="connsiteX3" fmla="*/ -43 w 16004"/>
                <a:gd name="connsiteY3" fmla="*/ 6312 h 16087"/>
                <a:gd name="connsiteX4" fmla="*/ -23 w 16004"/>
                <a:gd name="connsiteY4" fmla="*/ 6236 h 16087"/>
                <a:gd name="connsiteX5" fmla="*/ 8825 w 16004"/>
                <a:gd name="connsiteY5" fmla="*/ 82 h 16087"/>
                <a:gd name="connsiteX6" fmla="*/ 9502 w 16004"/>
                <a:gd name="connsiteY6" fmla="*/ 235 h 1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04" h="16087">
                  <a:moveTo>
                    <a:pt x="9502" y="235"/>
                  </a:moveTo>
                  <a:cubicBezTo>
                    <a:pt x="13816" y="1187"/>
                    <a:pt x="16540" y="5464"/>
                    <a:pt x="15578" y="9779"/>
                  </a:cubicBezTo>
                  <a:cubicBezTo>
                    <a:pt x="14626" y="14094"/>
                    <a:pt x="10349" y="16818"/>
                    <a:pt x="6034" y="15856"/>
                  </a:cubicBezTo>
                  <a:cubicBezTo>
                    <a:pt x="1729" y="14903"/>
                    <a:pt x="-995" y="10627"/>
                    <a:pt x="-43" y="6312"/>
                  </a:cubicBezTo>
                  <a:cubicBezTo>
                    <a:pt x="-33" y="6293"/>
                    <a:pt x="-33" y="6264"/>
                    <a:pt x="-23" y="6236"/>
                  </a:cubicBezTo>
                  <a:cubicBezTo>
                    <a:pt x="719" y="2092"/>
                    <a:pt x="4682" y="-661"/>
                    <a:pt x="8825" y="82"/>
                  </a:cubicBezTo>
                  <a:cubicBezTo>
                    <a:pt x="9054" y="121"/>
                    <a:pt x="9282" y="178"/>
                    <a:pt x="9502" y="235"/>
                  </a:cubicBezTo>
                  <a:close/>
                </a:path>
              </a:pathLst>
            </a:custGeom>
            <a:solidFill>
              <a:srgbClr val="0079A9"/>
            </a:solidFill>
            <a:ln w="9525" cap="flat">
              <a:noFill/>
              <a:prstDash val="solid"/>
              <a:miter/>
            </a:ln>
          </p:spPr>
          <p:txBody>
            <a:bodyPr rtlCol="0" anchor="ctr"/>
            <a:lstStyle/>
            <a:p>
              <a:endParaRPr lang="en-IN"/>
            </a:p>
          </p:txBody>
        </p:sp>
        <p:sp>
          <p:nvSpPr>
            <p:cNvPr id="827" name="Freeform: Shape 826">
              <a:extLst>
                <a:ext uri="{FF2B5EF4-FFF2-40B4-BE49-F238E27FC236}">
                  <a16:creationId xmlns:a16="http://schemas.microsoft.com/office/drawing/2014/main" xmlns="" id="{05120C35-EBA6-9093-66C5-470EFB329497}"/>
                </a:ext>
              </a:extLst>
            </p:cNvPr>
            <p:cNvSpPr/>
            <p:nvPr/>
          </p:nvSpPr>
          <p:spPr>
            <a:xfrm>
              <a:off x="6083242" y="3462657"/>
              <a:ext cx="15254" cy="16876"/>
            </a:xfrm>
            <a:custGeom>
              <a:avLst/>
              <a:gdLst>
                <a:gd name="connsiteX0" fmla="*/ 9192 w 15254"/>
                <a:gd name="connsiteY0" fmla="*/ 22 h 16876"/>
                <a:gd name="connsiteX1" fmla="*/ 14812 w 15254"/>
                <a:gd name="connsiteY1" fmla="*/ 9547 h 16876"/>
                <a:gd name="connsiteX2" fmla="*/ 7058 w 15254"/>
                <a:gd name="connsiteY2" fmla="*/ 16833 h 16876"/>
                <a:gd name="connsiteX3" fmla="*/ -229 w 15254"/>
                <a:gd name="connsiteY3" fmla="*/ 9080 h 16876"/>
                <a:gd name="connsiteX4" fmla="*/ 238 w 15254"/>
                <a:gd name="connsiteY4" fmla="*/ 6689 h 16876"/>
                <a:gd name="connsiteX5" fmla="*/ 9192 w 15254"/>
                <a:gd name="connsiteY5" fmla="*/ 22 h 1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54" h="16876">
                  <a:moveTo>
                    <a:pt x="9192" y="22"/>
                  </a:moveTo>
                  <a:cubicBezTo>
                    <a:pt x="13306" y="1184"/>
                    <a:pt x="15783" y="5384"/>
                    <a:pt x="14812" y="9547"/>
                  </a:cubicBezTo>
                  <a:cubicBezTo>
                    <a:pt x="14688" y="13700"/>
                    <a:pt x="11211" y="16967"/>
                    <a:pt x="7058" y="16833"/>
                  </a:cubicBezTo>
                  <a:cubicBezTo>
                    <a:pt x="2905" y="16710"/>
                    <a:pt x="-362" y="13233"/>
                    <a:pt x="-229" y="9080"/>
                  </a:cubicBezTo>
                  <a:cubicBezTo>
                    <a:pt x="-209" y="8261"/>
                    <a:pt x="-47" y="7451"/>
                    <a:pt x="238" y="6689"/>
                  </a:cubicBezTo>
                  <a:cubicBezTo>
                    <a:pt x="972" y="2432"/>
                    <a:pt x="4905" y="-502"/>
                    <a:pt x="9192" y="22"/>
                  </a:cubicBezTo>
                  <a:close/>
                </a:path>
              </a:pathLst>
            </a:custGeom>
            <a:solidFill>
              <a:srgbClr val="0079A9"/>
            </a:solidFill>
            <a:ln w="9525" cap="flat">
              <a:noFill/>
              <a:prstDash val="solid"/>
              <a:miter/>
            </a:ln>
          </p:spPr>
          <p:txBody>
            <a:bodyPr rtlCol="0" anchor="ctr"/>
            <a:lstStyle/>
            <a:p>
              <a:endParaRPr lang="en-IN"/>
            </a:p>
          </p:txBody>
        </p:sp>
        <p:sp>
          <p:nvSpPr>
            <p:cNvPr id="828" name="Freeform: Shape 827">
              <a:extLst>
                <a:ext uri="{FF2B5EF4-FFF2-40B4-BE49-F238E27FC236}">
                  <a16:creationId xmlns:a16="http://schemas.microsoft.com/office/drawing/2014/main" xmlns="" id="{87014735-9B91-A420-4812-0C56E6CE9645}"/>
                </a:ext>
              </a:extLst>
            </p:cNvPr>
            <p:cNvSpPr/>
            <p:nvPr/>
          </p:nvSpPr>
          <p:spPr>
            <a:xfrm>
              <a:off x="6102618" y="3406044"/>
              <a:ext cx="19624" cy="20384"/>
            </a:xfrm>
            <a:custGeom>
              <a:avLst/>
              <a:gdLst>
                <a:gd name="connsiteX0" fmla="*/ 11913 w 19624"/>
                <a:gd name="connsiteY0" fmla="*/ 151 h 20384"/>
                <a:gd name="connsiteX1" fmla="*/ 19057 w 19624"/>
                <a:gd name="connsiteY1" fmla="*/ 12724 h 20384"/>
                <a:gd name="connsiteX2" fmla="*/ 7389 w 19624"/>
                <a:gd name="connsiteY2" fmla="*/ 20106 h 20384"/>
                <a:gd name="connsiteX3" fmla="*/ 7 w 19624"/>
                <a:gd name="connsiteY3" fmla="*/ 8438 h 20384"/>
                <a:gd name="connsiteX4" fmla="*/ 11589 w 19624"/>
                <a:gd name="connsiteY4" fmla="*/ 94 h 20384"/>
                <a:gd name="connsiteX5" fmla="*/ 11913 w 19624"/>
                <a:gd name="connsiteY5" fmla="*/ 151 h 2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4" h="20384">
                  <a:moveTo>
                    <a:pt x="11913" y="151"/>
                  </a:moveTo>
                  <a:cubicBezTo>
                    <a:pt x="17304" y="1723"/>
                    <a:pt x="20467" y="7295"/>
                    <a:pt x="19057" y="12724"/>
                  </a:cubicBezTo>
                  <a:cubicBezTo>
                    <a:pt x="17876" y="17982"/>
                    <a:pt x="12646" y="21287"/>
                    <a:pt x="7389" y="20106"/>
                  </a:cubicBezTo>
                  <a:cubicBezTo>
                    <a:pt x="2131" y="18925"/>
                    <a:pt x="-1174" y="13696"/>
                    <a:pt x="7" y="8438"/>
                  </a:cubicBezTo>
                  <a:cubicBezTo>
                    <a:pt x="902" y="2932"/>
                    <a:pt x="6093" y="-801"/>
                    <a:pt x="11589" y="94"/>
                  </a:cubicBezTo>
                  <a:cubicBezTo>
                    <a:pt x="11703" y="113"/>
                    <a:pt x="11808" y="132"/>
                    <a:pt x="11913" y="151"/>
                  </a:cubicBezTo>
                  <a:close/>
                </a:path>
              </a:pathLst>
            </a:custGeom>
            <a:solidFill>
              <a:srgbClr val="0079A9"/>
            </a:solidFill>
            <a:ln w="9525" cap="flat">
              <a:noFill/>
              <a:prstDash val="solid"/>
              <a:miter/>
            </a:ln>
          </p:spPr>
          <p:txBody>
            <a:bodyPr rtlCol="0" anchor="ctr"/>
            <a:lstStyle/>
            <a:p>
              <a:endParaRPr lang="en-IN"/>
            </a:p>
          </p:txBody>
        </p:sp>
        <p:sp>
          <p:nvSpPr>
            <p:cNvPr id="829" name="Freeform: Shape 828">
              <a:extLst>
                <a:ext uri="{FF2B5EF4-FFF2-40B4-BE49-F238E27FC236}">
                  <a16:creationId xmlns:a16="http://schemas.microsoft.com/office/drawing/2014/main" xmlns="" id="{4B87EAFF-A26A-C692-9543-D2C4694D4ED9}"/>
                </a:ext>
              </a:extLst>
            </p:cNvPr>
            <p:cNvSpPr/>
            <p:nvPr/>
          </p:nvSpPr>
          <p:spPr>
            <a:xfrm>
              <a:off x="6225845" y="3419109"/>
              <a:ext cx="8127" cy="8573"/>
            </a:xfrm>
            <a:custGeom>
              <a:avLst/>
              <a:gdLst>
                <a:gd name="connsiteX0" fmla="*/ 4891 w 8127"/>
                <a:gd name="connsiteY0" fmla="*/ 41 h 8573"/>
                <a:gd name="connsiteX1" fmla="*/ 7787 w 8127"/>
                <a:gd name="connsiteY1" fmla="*/ 4746 h 8573"/>
                <a:gd name="connsiteX2" fmla="*/ 7749 w 8127"/>
                <a:gd name="connsiteY2" fmla="*/ 4899 h 8573"/>
                <a:gd name="connsiteX3" fmla="*/ 3396 w 8127"/>
                <a:gd name="connsiteY3" fmla="*/ 8518 h 8573"/>
                <a:gd name="connsiteX4" fmla="*/ -214 w 8127"/>
                <a:gd name="connsiteY4" fmla="*/ 4165 h 8573"/>
                <a:gd name="connsiteX5" fmla="*/ 33 w 8127"/>
                <a:gd name="connsiteY5" fmla="*/ 3089 h 8573"/>
                <a:gd name="connsiteX6" fmla="*/ 4891 w 8127"/>
                <a:gd name="connsiteY6" fmla="*/ 41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7" h="8573">
                  <a:moveTo>
                    <a:pt x="4891" y="41"/>
                  </a:moveTo>
                  <a:cubicBezTo>
                    <a:pt x="6987" y="536"/>
                    <a:pt x="8292" y="2641"/>
                    <a:pt x="7787" y="4746"/>
                  </a:cubicBezTo>
                  <a:cubicBezTo>
                    <a:pt x="7777" y="4794"/>
                    <a:pt x="7768" y="4851"/>
                    <a:pt x="7749" y="4899"/>
                  </a:cubicBezTo>
                  <a:cubicBezTo>
                    <a:pt x="7549" y="7099"/>
                    <a:pt x="5596" y="8718"/>
                    <a:pt x="3396" y="8518"/>
                  </a:cubicBezTo>
                  <a:cubicBezTo>
                    <a:pt x="1196" y="8309"/>
                    <a:pt x="-424" y="6366"/>
                    <a:pt x="-214" y="4165"/>
                  </a:cubicBezTo>
                  <a:cubicBezTo>
                    <a:pt x="-185" y="3794"/>
                    <a:pt x="-100" y="3432"/>
                    <a:pt x="33" y="3089"/>
                  </a:cubicBezTo>
                  <a:cubicBezTo>
                    <a:pt x="596" y="955"/>
                    <a:pt x="2720" y="-388"/>
                    <a:pt x="4891" y="41"/>
                  </a:cubicBezTo>
                  <a:close/>
                </a:path>
              </a:pathLst>
            </a:custGeom>
            <a:solidFill>
              <a:srgbClr val="0079A9"/>
            </a:solidFill>
            <a:ln w="9525" cap="flat">
              <a:noFill/>
              <a:prstDash val="solid"/>
              <a:miter/>
            </a:ln>
          </p:spPr>
          <p:txBody>
            <a:bodyPr rtlCol="0" anchor="ctr"/>
            <a:lstStyle/>
            <a:p>
              <a:endParaRPr lang="en-IN"/>
            </a:p>
          </p:txBody>
        </p:sp>
        <p:sp>
          <p:nvSpPr>
            <p:cNvPr id="830" name="Freeform: Shape 829">
              <a:extLst>
                <a:ext uri="{FF2B5EF4-FFF2-40B4-BE49-F238E27FC236}">
                  <a16:creationId xmlns:a16="http://schemas.microsoft.com/office/drawing/2014/main" xmlns="" id="{A2EDCBF3-A002-BA26-F370-4186BBB0FC65}"/>
                </a:ext>
              </a:extLst>
            </p:cNvPr>
            <p:cNvSpPr/>
            <p:nvPr/>
          </p:nvSpPr>
          <p:spPr>
            <a:xfrm>
              <a:off x="6206440" y="3433024"/>
              <a:ext cx="7794" cy="8071"/>
            </a:xfrm>
            <a:custGeom>
              <a:avLst/>
              <a:gdLst>
                <a:gd name="connsiteX0" fmla="*/ 4580 w 7794"/>
                <a:gd name="connsiteY0" fmla="*/ 33 h 8071"/>
                <a:gd name="connsiteX1" fmla="*/ 7438 w 7794"/>
                <a:gd name="connsiteY1" fmla="*/ 4890 h 8071"/>
                <a:gd name="connsiteX2" fmla="*/ 2846 w 7794"/>
                <a:gd name="connsiteY2" fmla="*/ 7957 h 8071"/>
                <a:gd name="connsiteX3" fmla="*/ 2770 w 7794"/>
                <a:gd name="connsiteY3" fmla="*/ 7938 h 8071"/>
                <a:gd name="connsiteX4" fmla="*/ -145 w 7794"/>
                <a:gd name="connsiteY4" fmla="*/ 3404 h 8071"/>
                <a:gd name="connsiteX5" fmla="*/ -87 w 7794"/>
                <a:gd name="connsiteY5" fmla="*/ 3176 h 8071"/>
                <a:gd name="connsiteX6" fmla="*/ 4580 w 7794"/>
                <a:gd name="connsiteY6" fmla="*/ 33 h 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94" h="8071">
                  <a:moveTo>
                    <a:pt x="4580" y="33"/>
                  </a:moveTo>
                  <a:cubicBezTo>
                    <a:pt x="6704" y="595"/>
                    <a:pt x="7980" y="2757"/>
                    <a:pt x="7438" y="4890"/>
                  </a:cubicBezTo>
                  <a:cubicBezTo>
                    <a:pt x="7018" y="7005"/>
                    <a:pt x="4961" y="8376"/>
                    <a:pt x="2846" y="7957"/>
                  </a:cubicBezTo>
                  <a:cubicBezTo>
                    <a:pt x="2818" y="7948"/>
                    <a:pt x="2789" y="7948"/>
                    <a:pt x="2770" y="7938"/>
                  </a:cubicBezTo>
                  <a:cubicBezTo>
                    <a:pt x="713" y="7491"/>
                    <a:pt x="-592" y="5462"/>
                    <a:pt x="-145" y="3404"/>
                  </a:cubicBezTo>
                  <a:cubicBezTo>
                    <a:pt x="-125" y="3328"/>
                    <a:pt x="-106" y="3252"/>
                    <a:pt x="-87" y="3176"/>
                  </a:cubicBezTo>
                  <a:cubicBezTo>
                    <a:pt x="341" y="1023"/>
                    <a:pt x="2427" y="-377"/>
                    <a:pt x="4580" y="33"/>
                  </a:cubicBezTo>
                  <a:close/>
                </a:path>
              </a:pathLst>
            </a:custGeom>
            <a:solidFill>
              <a:srgbClr val="0079A9"/>
            </a:solidFill>
            <a:ln w="9525" cap="flat">
              <a:noFill/>
              <a:prstDash val="solid"/>
              <a:miter/>
            </a:ln>
          </p:spPr>
          <p:txBody>
            <a:bodyPr rtlCol="0" anchor="ctr"/>
            <a:lstStyle/>
            <a:p>
              <a:endParaRPr lang="en-IN"/>
            </a:p>
          </p:txBody>
        </p:sp>
        <p:sp>
          <p:nvSpPr>
            <p:cNvPr id="831" name="Freeform: Shape 830">
              <a:extLst>
                <a:ext uri="{FF2B5EF4-FFF2-40B4-BE49-F238E27FC236}">
                  <a16:creationId xmlns:a16="http://schemas.microsoft.com/office/drawing/2014/main" xmlns="" id="{824DF939-B0E6-7BBD-BE20-3AA98A28A1BF}"/>
                </a:ext>
              </a:extLst>
            </p:cNvPr>
            <p:cNvSpPr/>
            <p:nvPr/>
          </p:nvSpPr>
          <p:spPr>
            <a:xfrm>
              <a:off x="6207988" y="3407455"/>
              <a:ext cx="8477" cy="8568"/>
            </a:xfrm>
            <a:custGeom>
              <a:avLst/>
              <a:gdLst>
                <a:gd name="connsiteX0" fmla="*/ 5032 w 8477"/>
                <a:gd name="connsiteY0" fmla="*/ 74 h 8568"/>
                <a:gd name="connsiteX1" fmla="*/ 8128 w 8477"/>
                <a:gd name="connsiteY1" fmla="*/ 5132 h 8568"/>
                <a:gd name="connsiteX2" fmla="*/ 8080 w 8477"/>
                <a:gd name="connsiteY2" fmla="*/ 5313 h 8568"/>
                <a:gd name="connsiteX3" fmla="*/ 2984 w 8477"/>
                <a:gd name="connsiteY3" fmla="*/ 8409 h 8568"/>
                <a:gd name="connsiteX4" fmla="*/ -111 w 8477"/>
                <a:gd name="connsiteY4" fmla="*/ 3313 h 8568"/>
                <a:gd name="connsiteX5" fmla="*/ 5013 w 8477"/>
                <a:gd name="connsiteY5" fmla="*/ 65 h 8568"/>
                <a:gd name="connsiteX6" fmla="*/ 5032 w 8477"/>
                <a:gd name="connsiteY6" fmla="*/ 74 h 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7" h="8568">
                  <a:moveTo>
                    <a:pt x="5032" y="74"/>
                  </a:moveTo>
                  <a:cubicBezTo>
                    <a:pt x="7280" y="617"/>
                    <a:pt x="8671" y="2875"/>
                    <a:pt x="8128" y="5132"/>
                  </a:cubicBezTo>
                  <a:cubicBezTo>
                    <a:pt x="8118" y="5189"/>
                    <a:pt x="8099" y="5256"/>
                    <a:pt x="8080" y="5313"/>
                  </a:cubicBezTo>
                  <a:cubicBezTo>
                    <a:pt x="7528" y="7570"/>
                    <a:pt x="5242" y="8961"/>
                    <a:pt x="2984" y="8409"/>
                  </a:cubicBezTo>
                  <a:cubicBezTo>
                    <a:pt x="727" y="7856"/>
                    <a:pt x="-664" y="5570"/>
                    <a:pt x="-111" y="3313"/>
                  </a:cubicBezTo>
                  <a:cubicBezTo>
                    <a:pt x="403" y="1008"/>
                    <a:pt x="2698" y="-450"/>
                    <a:pt x="5013" y="65"/>
                  </a:cubicBezTo>
                  <a:cubicBezTo>
                    <a:pt x="5013" y="74"/>
                    <a:pt x="5023" y="74"/>
                    <a:pt x="5032" y="74"/>
                  </a:cubicBezTo>
                  <a:close/>
                </a:path>
              </a:pathLst>
            </a:custGeom>
            <a:solidFill>
              <a:srgbClr val="0079A9"/>
            </a:solidFill>
            <a:ln w="9525" cap="flat">
              <a:noFill/>
              <a:prstDash val="solid"/>
              <a:miter/>
            </a:ln>
          </p:spPr>
          <p:txBody>
            <a:bodyPr rtlCol="0" anchor="ctr"/>
            <a:lstStyle/>
            <a:p>
              <a:endParaRPr lang="en-IN"/>
            </a:p>
          </p:txBody>
        </p:sp>
        <p:sp>
          <p:nvSpPr>
            <p:cNvPr id="832" name="Freeform: Shape 831">
              <a:extLst>
                <a:ext uri="{FF2B5EF4-FFF2-40B4-BE49-F238E27FC236}">
                  <a16:creationId xmlns:a16="http://schemas.microsoft.com/office/drawing/2014/main" xmlns="" id="{A68859AB-C1A6-24DB-7CAD-980C8F6D2154}"/>
                </a:ext>
              </a:extLst>
            </p:cNvPr>
            <p:cNvSpPr/>
            <p:nvPr/>
          </p:nvSpPr>
          <p:spPr>
            <a:xfrm>
              <a:off x="6105936" y="3439788"/>
              <a:ext cx="13672" cy="13716"/>
            </a:xfrm>
            <a:custGeom>
              <a:avLst/>
              <a:gdLst>
                <a:gd name="connsiteX0" fmla="*/ 8119 w 13672"/>
                <a:gd name="connsiteY0" fmla="*/ 126 h 13716"/>
                <a:gd name="connsiteX1" fmla="*/ 13224 w 13672"/>
                <a:gd name="connsiteY1" fmla="*/ 8689 h 13716"/>
                <a:gd name="connsiteX2" fmla="*/ 13167 w 13672"/>
                <a:gd name="connsiteY2" fmla="*/ 8889 h 13716"/>
                <a:gd name="connsiteX3" fmla="*/ 4557 w 13672"/>
                <a:gd name="connsiteY3" fmla="*/ 13356 h 13716"/>
                <a:gd name="connsiteX4" fmla="*/ 89 w 13672"/>
                <a:gd name="connsiteY4" fmla="*/ 4755 h 13716"/>
                <a:gd name="connsiteX5" fmla="*/ 8119 w 13672"/>
                <a:gd name="connsiteY5" fmla="*/ 126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72" h="13716">
                  <a:moveTo>
                    <a:pt x="8119" y="126"/>
                  </a:moveTo>
                  <a:cubicBezTo>
                    <a:pt x="11891" y="1078"/>
                    <a:pt x="14177" y="4917"/>
                    <a:pt x="13224" y="8689"/>
                  </a:cubicBezTo>
                  <a:cubicBezTo>
                    <a:pt x="13205" y="8756"/>
                    <a:pt x="13186" y="8822"/>
                    <a:pt x="13167" y="8889"/>
                  </a:cubicBezTo>
                  <a:cubicBezTo>
                    <a:pt x="12024" y="12499"/>
                    <a:pt x="8167" y="14499"/>
                    <a:pt x="4557" y="13356"/>
                  </a:cubicBezTo>
                  <a:cubicBezTo>
                    <a:pt x="947" y="12213"/>
                    <a:pt x="-1054" y="8365"/>
                    <a:pt x="89" y="4755"/>
                  </a:cubicBezTo>
                  <a:cubicBezTo>
                    <a:pt x="1165" y="1364"/>
                    <a:pt x="4652" y="-646"/>
                    <a:pt x="8119" y="126"/>
                  </a:cubicBezTo>
                  <a:close/>
                </a:path>
              </a:pathLst>
            </a:custGeom>
            <a:solidFill>
              <a:srgbClr val="0079A9"/>
            </a:solidFill>
            <a:ln w="9525" cap="flat">
              <a:noFill/>
              <a:prstDash val="solid"/>
              <a:miter/>
            </a:ln>
          </p:spPr>
          <p:txBody>
            <a:bodyPr rtlCol="0" anchor="ctr"/>
            <a:lstStyle/>
            <a:p>
              <a:endParaRPr lang="en-IN"/>
            </a:p>
          </p:txBody>
        </p:sp>
        <p:sp>
          <p:nvSpPr>
            <p:cNvPr id="833" name="Freeform: Shape 832">
              <a:extLst>
                <a:ext uri="{FF2B5EF4-FFF2-40B4-BE49-F238E27FC236}">
                  <a16:creationId xmlns:a16="http://schemas.microsoft.com/office/drawing/2014/main" xmlns="" id="{88B79C3B-1F39-2558-9A9D-C235C1A5FCF0}"/>
                </a:ext>
              </a:extLst>
            </p:cNvPr>
            <p:cNvSpPr/>
            <p:nvPr/>
          </p:nvSpPr>
          <p:spPr>
            <a:xfrm>
              <a:off x="6106089" y="3459456"/>
              <a:ext cx="13278" cy="14593"/>
            </a:xfrm>
            <a:custGeom>
              <a:avLst/>
              <a:gdLst>
                <a:gd name="connsiteX0" fmla="*/ 7776 w 13278"/>
                <a:gd name="connsiteY0" fmla="*/ -16 h 14593"/>
                <a:gd name="connsiteX1" fmla="*/ 12824 w 13278"/>
                <a:gd name="connsiteY1" fmla="*/ 8556 h 14593"/>
                <a:gd name="connsiteX2" fmla="*/ 5156 w 13278"/>
                <a:gd name="connsiteY2" fmla="*/ 14500 h 14593"/>
                <a:gd name="connsiteX3" fmla="*/ 4918 w 13278"/>
                <a:gd name="connsiteY3" fmla="*/ 14462 h 14593"/>
                <a:gd name="connsiteX4" fmla="*/ 127 w 13278"/>
                <a:gd name="connsiteY4" fmla="*/ 5108 h 14593"/>
                <a:gd name="connsiteX5" fmla="*/ 7776 w 13278"/>
                <a:gd name="connsiteY5" fmla="*/ -16 h 1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78" h="14593">
                  <a:moveTo>
                    <a:pt x="7776" y="-16"/>
                  </a:moveTo>
                  <a:cubicBezTo>
                    <a:pt x="11529" y="965"/>
                    <a:pt x="13786" y="4794"/>
                    <a:pt x="12824" y="8556"/>
                  </a:cubicBezTo>
                  <a:cubicBezTo>
                    <a:pt x="12348" y="12309"/>
                    <a:pt x="8919" y="14976"/>
                    <a:pt x="5156" y="14500"/>
                  </a:cubicBezTo>
                  <a:cubicBezTo>
                    <a:pt x="5080" y="14490"/>
                    <a:pt x="4995" y="14471"/>
                    <a:pt x="4918" y="14462"/>
                  </a:cubicBezTo>
                  <a:cubicBezTo>
                    <a:pt x="1013" y="13205"/>
                    <a:pt x="-1130" y="9014"/>
                    <a:pt x="127" y="5108"/>
                  </a:cubicBezTo>
                  <a:cubicBezTo>
                    <a:pt x="1185" y="1841"/>
                    <a:pt x="4347" y="-283"/>
                    <a:pt x="7776" y="-16"/>
                  </a:cubicBezTo>
                  <a:close/>
                </a:path>
              </a:pathLst>
            </a:custGeom>
            <a:solidFill>
              <a:srgbClr val="0079A9"/>
            </a:solidFill>
            <a:ln w="9525" cap="flat">
              <a:noFill/>
              <a:prstDash val="solid"/>
              <a:miter/>
            </a:ln>
          </p:spPr>
          <p:txBody>
            <a:bodyPr rtlCol="0" anchor="ctr"/>
            <a:lstStyle/>
            <a:p>
              <a:endParaRPr lang="en-IN"/>
            </a:p>
          </p:txBody>
        </p:sp>
        <p:sp>
          <p:nvSpPr>
            <p:cNvPr id="834" name="Freeform: Shape 833">
              <a:extLst>
                <a:ext uri="{FF2B5EF4-FFF2-40B4-BE49-F238E27FC236}">
                  <a16:creationId xmlns:a16="http://schemas.microsoft.com/office/drawing/2014/main" xmlns="" id="{A26D045B-243F-0785-B405-FC9CD24415B2}"/>
                </a:ext>
              </a:extLst>
            </p:cNvPr>
            <p:cNvSpPr/>
            <p:nvPr/>
          </p:nvSpPr>
          <p:spPr>
            <a:xfrm>
              <a:off x="6134840" y="3365671"/>
              <a:ext cx="7045" cy="7077"/>
            </a:xfrm>
            <a:custGeom>
              <a:avLst/>
              <a:gdLst>
                <a:gd name="connsiteX0" fmla="*/ 3885 w 7045"/>
                <a:gd name="connsiteY0" fmla="*/ 43 h 7077"/>
                <a:gd name="connsiteX1" fmla="*/ 6761 w 7045"/>
                <a:gd name="connsiteY1" fmla="*/ 4110 h 7077"/>
                <a:gd name="connsiteX2" fmla="*/ 2694 w 7045"/>
                <a:gd name="connsiteY2" fmla="*/ 6987 h 7077"/>
                <a:gd name="connsiteX3" fmla="*/ -183 w 7045"/>
                <a:gd name="connsiteY3" fmla="*/ 2920 h 7077"/>
                <a:gd name="connsiteX4" fmla="*/ -116 w 7045"/>
                <a:gd name="connsiteY4" fmla="*/ 2615 h 7077"/>
                <a:gd name="connsiteX5" fmla="*/ 3827 w 7045"/>
                <a:gd name="connsiteY5" fmla="*/ 34 h 7077"/>
                <a:gd name="connsiteX6" fmla="*/ 3885 w 7045"/>
                <a:gd name="connsiteY6" fmla="*/ 43 h 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 h="7077">
                  <a:moveTo>
                    <a:pt x="3885" y="43"/>
                  </a:moveTo>
                  <a:cubicBezTo>
                    <a:pt x="5799" y="367"/>
                    <a:pt x="7095" y="2196"/>
                    <a:pt x="6761" y="4110"/>
                  </a:cubicBezTo>
                  <a:cubicBezTo>
                    <a:pt x="6437" y="6025"/>
                    <a:pt x="4618" y="7320"/>
                    <a:pt x="2694" y="6987"/>
                  </a:cubicBezTo>
                  <a:cubicBezTo>
                    <a:pt x="780" y="6663"/>
                    <a:pt x="-506" y="4844"/>
                    <a:pt x="-183" y="2920"/>
                  </a:cubicBezTo>
                  <a:cubicBezTo>
                    <a:pt x="-163" y="2815"/>
                    <a:pt x="-145" y="2720"/>
                    <a:pt x="-116" y="2615"/>
                  </a:cubicBezTo>
                  <a:cubicBezTo>
                    <a:pt x="255" y="815"/>
                    <a:pt x="2027" y="-347"/>
                    <a:pt x="3827" y="34"/>
                  </a:cubicBezTo>
                  <a:cubicBezTo>
                    <a:pt x="3847" y="34"/>
                    <a:pt x="3865" y="43"/>
                    <a:pt x="3885" y="43"/>
                  </a:cubicBezTo>
                  <a:close/>
                </a:path>
              </a:pathLst>
            </a:custGeom>
            <a:solidFill>
              <a:srgbClr val="0079A9"/>
            </a:solidFill>
            <a:ln w="9525" cap="flat">
              <a:noFill/>
              <a:prstDash val="solid"/>
              <a:miter/>
            </a:ln>
          </p:spPr>
          <p:txBody>
            <a:bodyPr rtlCol="0" anchor="ctr"/>
            <a:lstStyle/>
            <a:p>
              <a:endParaRPr lang="en-IN"/>
            </a:p>
          </p:txBody>
        </p:sp>
        <p:sp>
          <p:nvSpPr>
            <p:cNvPr id="835" name="Freeform: Shape 834">
              <a:extLst>
                <a:ext uri="{FF2B5EF4-FFF2-40B4-BE49-F238E27FC236}">
                  <a16:creationId xmlns:a16="http://schemas.microsoft.com/office/drawing/2014/main" xmlns="" id="{CF16ED3F-DAEA-690B-2408-AC76645E9ADE}"/>
                </a:ext>
              </a:extLst>
            </p:cNvPr>
            <p:cNvSpPr/>
            <p:nvPr/>
          </p:nvSpPr>
          <p:spPr>
            <a:xfrm>
              <a:off x="6145154" y="3374187"/>
              <a:ext cx="19049" cy="19050"/>
            </a:xfrm>
            <a:custGeom>
              <a:avLst/>
              <a:gdLst>
                <a:gd name="connsiteX0" fmla="*/ 11382 w 19049"/>
                <a:gd name="connsiteY0" fmla="*/ 195 h 19050"/>
                <a:gd name="connsiteX1" fmla="*/ 18584 w 19049"/>
                <a:gd name="connsiteY1" fmla="*/ 11577 h 19050"/>
                <a:gd name="connsiteX2" fmla="*/ 7201 w 19049"/>
                <a:gd name="connsiteY2" fmla="*/ 18778 h 19050"/>
                <a:gd name="connsiteX3" fmla="*/ -47 w 19049"/>
                <a:gd name="connsiteY3" fmla="*/ 7624 h 19050"/>
                <a:gd name="connsiteX4" fmla="*/ 11154 w 19049"/>
                <a:gd name="connsiteY4" fmla="*/ 147 h 19050"/>
                <a:gd name="connsiteX5" fmla="*/ 11382 w 19049"/>
                <a:gd name="connsiteY5" fmla="*/ 19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9" h="19050">
                  <a:moveTo>
                    <a:pt x="11382" y="195"/>
                  </a:moveTo>
                  <a:cubicBezTo>
                    <a:pt x="16516" y="1347"/>
                    <a:pt x="19736" y="6443"/>
                    <a:pt x="18584" y="11577"/>
                  </a:cubicBezTo>
                  <a:cubicBezTo>
                    <a:pt x="17431" y="16711"/>
                    <a:pt x="12335" y="19931"/>
                    <a:pt x="7201" y="18778"/>
                  </a:cubicBezTo>
                  <a:cubicBezTo>
                    <a:pt x="2162" y="17645"/>
                    <a:pt x="-1057" y="12692"/>
                    <a:pt x="-47" y="7624"/>
                  </a:cubicBezTo>
                  <a:cubicBezTo>
                    <a:pt x="981" y="2462"/>
                    <a:pt x="6001" y="-881"/>
                    <a:pt x="11154" y="147"/>
                  </a:cubicBezTo>
                  <a:cubicBezTo>
                    <a:pt x="11230" y="166"/>
                    <a:pt x="11306" y="176"/>
                    <a:pt x="11382" y="195"/>
                  </a:cubicBezTo>
                  <a:close/>
                </a:path>
              </a:pathLst>
            </a:custGeom>
            <a:solidFill>
              <a:srgbClr val="0079A9"/>
            </a:solidFill>
            <a:ln w="9525" cap="flat">
              <a:noFill/>
              <a:prstDash val="solid"/>
              <a:miter/>
            </a:ln>
          </p:spPr>
          <p:txBody>
            <a:bodyPr rtlCol="0" anchor="ctr"/>
            <a:lstStyle/>
            <a:p>
              <a:endParaRPr lang="en-IN"/>
            </a:p>
          </p:txBody>
        </p:sp>
        <p:sp>
          <p:nvSpPr>
            <p:cNvPr id="836" name="Freeform: Shape 835">
              <a:extLst>
                <a:ext uri="{FF2B5EF4-FFF2-40B4-BE49-F238E27FC236}">
                  <a16:creationId xmlns:a16="http://schemas.microsoft.com/office/drawing/2014/main" xmlns="" id="{14BC21E9-60DD-CA66-C3DB-0E6E2ACCCD69}"/>
                </a:ext>
              </a:extLst>
            </p:cNvPr>
            <p:cNvSpPr/>
            <p:nvPr/>
          </p:nvSpPr>
          <p:spPr>
            <a:xfrm>
              <a:off x="6124931" y="3396201"/>
              <a:ext cx="27091" cy="28995"/>
            </a:xfrm>
            <a:custGeom>
              <a:avLst/>
              <a:gdLst>
                <a:gd name="connsiteX0" fmla="*/ 17033 w 27091"/>
                <a:gd name="connsiteY0" fmla="*/ 280 h 28995"/>
                <a:gd name="connsiteX1" fmla="*/ 26005 w 27091"/>
                <a:gd name="connsiteY1" fmla="*/ 19130 h 28995"/>
                <a:gd name="connsiteX2" fmla="*/ 10365 w 27091"/>
                <a:gd name="connsiteY2" fmla="*/ 28855 h 28995"/>
                <a:gd name="connsiteX3" fmla="*/ 268 w 27091"/>
                <a:gd name="connsiteY3" fmla="*/ 11233 h 28995"/>
                <a:gd name="connsiteX4" fmla="*/ 16909 w 27091"/>
                <a:gd name="connsiteY4" fmla="*/ 251 h 28995"/>
                <a:gd name="connsiteX5" fmla="*/ 17033 w 27091"/>
                <a:gd name="connsiteY5" fmla="*/ 280 h 28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91" h="28995">
                  <a:moveTo>
                    <a:pt x="17033" y="280"/>
                  </a:moveTo>
                  <a:cubicBezTo>
                    <a:pt x="24719" y="3004"/>
                    <a:pt x="28729" y="11452"/>
                    <a:pt x="26005" y="19130"/>
                  </a:cubicBezTo>
                  <a:cubicBezTo>
                    <a:pt x="23700" y="25626"/>
                    <a:pt x="17204" y="29664"/>
                    <a:pt x="10365" y="28855"/>
                  </a:cubicBezTo>
                  <a:cubicBezTo>
                    <a:pt x="2717" y="26769"/>
                    <a:pt x="-1798" y="18882"/>
                    <a:pt x="268" y="11233"/>
                  </a:cubicBezTo>
                  <a:cubicBezTo>
                    <a:pt x="1831" y="3604"/>
                    <a:pt x="9279" y="-1311"/>
                    <a:pt x="16909" y="251"/>
                  </a:cubicBezTo>
                  <a:cubicBezTo>
                    <a:pt x="16947" y="260"/>
                    <a:pt x="16995" y="270"/>
                    <a:pt x="17033" y="280"/>
                  </a:cubicBezTo>
                  <a:close/>
                </a:path>
              </a:pathLst>
            </a:custGeom>
            <a:solidFill>
              <a:srgbClr val="0079A9"/>
            </a:solidFill>
            <a:ln w="9525" cap="flat">
              <a:noFill/>
              <a:prstDash val="solid"/>
              <a:miter/>
            </a:ln>
          </p:spPr>
          <p:txBody>
            <a:bodyPr rtlCol="0" anchor="ctr"/>
            <a:lstStyle/>
            <a:p>
              <a:endParaRPr lang="en-IN"/>
            </a:p>
          </p:txBody>
        </p:sp>
        <p:sp>
          <p:nvSpPr>
            <p:cNvPr id="837" name="Freeform: Shape 836">
              <a:extLst>
                <a:ext uri="{FF2B5EF4-FFF2-40B4-BE49-F238E27FC236}">
                  <a16:creationId xmlns:a16="http://schemas.microsoft.com/office/drawing/2014/main" xmlns="" id="{40FFE4B4-241A-CDD2-30B0-20B8564223F0}"/>
                </a:ext>
              </a:extLst>
            </p:cNvPr>
            <p:cNvSpPr/>
            <p:nvPr/>
          </p:nvSpPr>
          <p:spPr>
            <a:xfrm>
              <a:off x="6124225" y="3429092"/>
              <a:ext cx="15630" cy="16270"/>
            </a:xfrm>
            <a:custGeom>
              <a:avLst/>
              <a:gdLst>
                <a:gd name="connsiteX0" fmla="*/ 9547 w 15630"/>
                <a:gd name="connsiteY0" fmla="*/ 154 h 16270"/>
                <a:gd name="connsiteX1" fmla="*/ 15167 w 15630"/>
                <a:gd name="connsiteY1" fmla="*/ 9679 h 16270"/>
                <a:gd name="connsiteX2" fmla="*/ 5851 w 15630"/>
                <a:gd name="connsiteY2" fmla="*/ 16099 h 16270"/>
                <a:gd name="connsiteX3" fmla="*/ 5642 w 15630"/>
                <a:gd name="connsiteY3" fmla="*/ 16061 h 16270"/>
                <a:gd name="connsiteX4" fmla="*/ 13 w 15630"/>
                <a:gd name="connsiteY4" fmla="*/ 6555 h 16270"/>
                <a:gd name="connsiteX5" fmla="*/ 22 w 15630"/>
                <a:gd name="connsiteY5" fmla="*/ 6536 h 16270"/>
                <a:gd name="connsiteX6" fmla="*/ 9147 w 15630"/>
                <a:gd name="connsiteY6" fmla="*/ 78 h 16270"/>
                <a:gd name="connsiteX7" fmla="*/ 9547 w 15630"/>
                <a:gd name="connsiteY7" fmla="*/ 154 h 1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30" h="16270">
                  <a:moveTo>
                    <a:pt x="9547" y="154"/>
                  </a:moveTo>
                  <a:cubicBezTo>
                    <a:pt x="13700" y="1268"/>
                    <a:pt x="16196" y="5507"/>
                    <a:pt x="15167" y="9679"/>
                  </a:cubicBezTo>
                  <a:cubicBezTo>
                    <a:pt x="14367" y="14022"/>
                    <a:pt x="10195" y="16899"/>
                    <a:pt x="5851" y="16099"/>
                  </a:cubicBezTo>
                  <a:cubicBezTo>
                    <a:pt x="5785" y="16089"/>
                    <a:pt x="5708" y="16080"/>
                    <a:pt x="5642" y="16061"/>
                  </a:cubicBezTo>
                  <a:cubicBezTo>
                    <a:pt x="1460" y="14984"/>
                    <a:pt x="-1054" y="10736"/>
                    <a:pt x="13" y="6555"/>
                  </a:cubicBezTo>
                  <a:cubicBezTo>
                    <a:pt x="22" y="6545"/>
                    <a:pt x="22" y="6545"/>
                    <a:pt x="22" y="6536"/>
                  </a:cubicBezTo>
                  <a:cubicBezTo>
                    <a:pt x="756" y="2230"/>
                    <a:pt x="4842" y="-665"/>
                    <a:pt x="9147" y="78"/>
                  </a:cubicBezTo>
                  <a:cubicBezTo>
                    <a:pt x="9280" y="97"/>
                    <a:pt x="9414" y="125"/>
                    <a:pt x="9547" y="154"/>
                  </a:cubicBezTo>
                  <a:close/>
                </a:path>
              </a:pathLst>
            </a:custGeom>
            <a:solidFill>
              <a:srgbClr val="0079A9"/>
            </a:solidFill>
            <a:ln w="9525" cap="flat">
              <a:noFill/>
              <a:prstDash val="solid"/>
              <a:miter/>
            </a:ln>
          </p:spPr>
          <p:txBody>
            <a:bodyPr rtlCol="0" anchor="ctr"/>
            <a:lstStyle/>
            <a:p>
              <a:endParaRPr lang="en-IN"/>
            </a:p>
          </p:txBody>
        </p:sp>
        <p:sp>
          <p:nvSpPr>
            <p:cNvPr id="838" name="Freeform: Shape 837">
              <a:extLst>
                <a:ext uri="{FF2B5EF4-FFF2-40B4-BE49-F238E27FC236}">
                  <a16:creationId xmlns:a16="http://schemas.microsoft.com/office/drawing/2014/main" xmlns="" id="{E2D1E210-5B6E-199C-D4BD-216B78820611}"/>
                </a:ext>
              </a:extLst>
            </p:cNvPr>
            <p:cNvSpPr/>
            <p:nvPr/>
          </p:nvSpPr>
          <p:spPr>
            <a:xfrm>
              <a:off x="6128095" y="3453204"/>
              <a:ext cx="11644" cy="12859"/>
            </a:xfrm>
            <a:custGeom>
              <a:avLst/>
              <a:gdLst>
                <a:gd name="connsiteX0" fmla="*/ 7011 w 11644"/>
                <a:gd name="connsiteY0" fmla="*/ 45 h 12859"/>
                <a:gd name="connsiteX1" fmla="*/ 11040 w 11644"/>
                <a:gd name="connsiteY1" fmla="*/ 8417 h 12859"/>
                <a:gd name="connsiteX2" fmla="*/ 4439 w 11644"/>
                <a:gd name="connsiteY2" fmla="*/ 12808 h 12859"/>
                <a:gd name="connsiteX3" fmla="*/ -38 w 11644"/>
                <a:gd name="connsiteY3" fmla="*/ 5188 h 12859"/>
                <a:gd name="connsiteX4" fmla="*/ 6868 w 11644"/>
                <a:gd name="connsiteY4" fmla="*/ 26 h 12859"/>
                <a:gd name="connsiteX5" fmla="*/ 7011 w 11644"/>
                <a:gd name="connsiteY5" fmla="*/ 45 h 12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44" h="12859">
                  <a:moveTo>
                    <a:pt x="7011" y="45"/>
                  </a:moveTo>
                  <a:cubicBezTo>
                    <a:pt x="10440" y="1245"/>
                    <a:pt x="12240" y="4988"/>
                    <a:pt x="11040" y="8417"/>
                  </a:cubicBezTo>
                  <a:cubicBezTo>
                    <a:pt x="10068" y="11199"/>
                    <a:pt x="7372" y="12989"/>
                    <a:pt x="4439" y="12808"/>
                  </a:cubicBezTo>
                  <a:cubicBezTo>
                    <a:pt x="1115" y="11923"/>
                    <a:pt x="-886" y="8522"/>
                    <a:pt x="-38" y="5188"/>
                  </a:cubicBezTo>
                  <a:cubicBezTo>
                    <a:pt x="438" y="1855"/>
                    <a:pt x="3534" y="-460"/>
                    <a:pt x="6868" y="26"/>
                  </a:cubicBezTo>
                  <a:cubicBezTo>
                    <a:pt x="6915" y="26"/>
                    <a:pt x="6963" y="35"/>
                    <a:pt x="7011" y="45"/>
                  </a:cubicBezTo>
                  <a:close/>
                </a:path>
              </a:pathLst>
            </a:custGeom>
            <a:solidFill>
              <a:srgbClr val="0079A9"/>
            </a:solidFill>
            <a:ln w="9525" cap="flat">
              <a:noFill/>
              <a:prstDash val="solid"/>
              <a:miter/>
            </a:ln>
          </p:spPr>
          <p:txBody>
            <a:bodyPr rtlCol="0" anchor="ctr"/>
            <a:lstStyle/>
            <a:p>
              <a:endParaRPr lang="en-IN"/>
            </a:p>
          </p:txBody>
        </p:sp>
        <p:sp>
          <p:nvSpPr>
            <p:cNvPr id="839" name="Freeform: Shape 838">
              <a:extLst>
                <a:ext uri="{FF2B5EF4-FFF2-40B4-BE49-F238E27FC236}">
                  <a16:creationId xmlns:a16="http://schemas.microsoft.com/office/drawing/2014/main" xmlns="" id="{C534E22E-EBBD-BBAB-CA31-D41C48F11F34}"/>
                </a:ext>
              </a:extLst>
            </p:cNvPr>
            <p:cNvSpPr/>
            <p:nvPr/>
          </p:nvSpPr>
          <p:spPr>
            <a:xfrm>
              <a:off x="6141837" y="3470381"/>
              <a:ext cx="9350" cy="10252"/>
            </a:xfrm>
            <a:custGeom>
              <a:avLst/>
              <a:gdLst>
                <a:gd name="connsiteX0" fmla="*/ 5555 w 9350"/>
                <a:gd name="connsiteY0" fmla="*/ 13 h 10252"/>
                <a:gd name="connsiteX1" fmla="*/ 8842 w 9350"/>
                <a:gd name="connsiteY1" fmla="*/ 6652 h 10252"/>
                <a:gd name="connsiteX2" fmla="*/ 3555 w 9350"/>
                <a:gd name="connsiteY2" fmla="*/ 10205 h 10252"/>
                <a:gd name="connsiteX3" fmla="*/ -112 w 9350"/>
                <a:gd name="connsiteY3" fmla="*/ 4394 h 10252"/>
                <a:gd name="connsiteX4" fmla="*/ -64 w 9350"/>
                <a:gd name="connsiteY4" fmla="*/ 4204 h 10252"/>
                <a:gd name="connsiteX5" fmla="*/ 5546 w 9350"/>
                <a:gd name="connsiteY5" fmla="*/ 13 h 10252"/>
                <a:gd name="connsiteX6" fmla="*/ 5555 w 9350"/>
                <a:gd name="connsiteY6" fmla="*/ 13 h 10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50" h="10252">
                  <a:moveTo>
                    <a:pt x="5555" y="13"/>
                  </a:moveTo>
                  <a:cubicBezTo>
                    <a:pt x="8299" y="937"/>
                    <a:pt x="9765" y="3909"/>
                    <a:pt x="8842" y="6652"/>
                  </a:cubicBezTo>
                  <a:cubicBezTo>
                    <a:pt x="8079" y="8890"/>
                    <a:pt x="5917" y="10347"/>
                    <a:pt x="3555" y="10205"/>
                  </a:cubicBezTo>
                  <a:cubicBezTo>
                    <a:pt x="936" y="9614"/>
                    <a:pt x="-703" y="7014"/>
                    <a:pt x="-112" y="4394"/>
                  </a:cubicBezTo>
                  <a:cubicBezTo>
                    <a:pt x="-93" y="4328"/>
                    <a:pt x="-84" y="4271"/>
                    <a:pt x="-64" y="4204"/>
                  </a:cubicBezTo>
                  <a:cubicBezTo>
                    <a:pt x="326" y="1499"/>
                    <a:pt x="2841" y="-378"/>
                    <a:pt x="5546" y="13"/>
                  </a:cubicBezTo>
                  <a:cubicBezTo>
                    <a:pt x="5546" y="13"/>
                    <a:pt x="5555" y="13"/>
                    <a:pt x="5555" y="13"/>
                  </a:cubicBezTo>
                  <a:close/>
                </a:path>
              </a:pathLst>
            </a:custGeom>
            <a:solidFill>
              <a:srgbClr val="0079A9"/>
            </a:solidFill>
            <a:ln w="9525" cap="flat">
              <a:noFill/>
              <a:prstDash val="solid"/>
              <a:miter/>
            </a:ln>
          </p:spPr>
          <p:txBody>
            <a:bodyPr rtlCol="0" anchor="ctr"/>
            <a:lstStyle/>
            <a:p>
              <a:endParaRPr lang="en-IN"/>
            </a:p>
          </p:txBody>
        </p:sp>
        <p:sp>
          <p:nvSpPr>
            <p:cNvPr id="840" name="Freeform: Shape 839">
              <a:extLst>
                <a:ext uri="{FF2B5EF4-FFF2-40B4-BE49-F238E27FC236}">
                  <a16:creationId xmlns:a16="http://schemas.microsoft.com/office/drawing/2014/main" xmlns="" id="{D94415B6-5535-3FE4-3E2D-2A810F57D000}"/>
                </a:ext>
              </a:extLst>
            </p:cNvPr>
            <p:cNvSpPr/>
            <p:nvPr/>
          </p:nvSpPr>
          <p:spPr>
            <a:xfrm>
              <a:off x="6144142" y="3451086"/>
              <a:ext cx="12251" cy="13345"/>
            </a:xfrm>
            <a:custGeom>
              <a:avLst/>
              <a:gdLst>
                <a:gd name="connsiteX0" fmla="*/ 11156 w 12251"/>
                <a:gd name="connsiteY0" fmla="*/ 3116 h 13345"/>
                <a:gd name="connsiteX1" fmla="*/ 9251 w 12251"/>
                <a:gd name="connsiteY1" fmla="*/ 12164 h 13345"/>
                <a:gd name="connsiteX2" fmla="*/ 1374 w 12251"/>
                <a:gd name="connsiteY2" fmla="*/ 11079 h 13345"/>
                <a:gd name="connsiteX3" fmla="*/ 965 w 12251"/>
                <a:gd name="connsiteY3" fmla="*/ 10450 h 13345"/>
                <a:gd name="connsiteX4" fmla="*/ 2689 w 12251"/>
                <a:gd name="connsiteY4" fmla="*/ 1039 h 13345"/>
                <a:gd name="connsiteX5" fmla="*/ 2869 w 12251"/>
                <a:gd name="connsiteY5" fmla="*/ 925 h 13345"/>
                <a:gd name="connsiteX6" fmla="*/ 10794 w 12251"/>
                <a:gd name="connsiteY6" fmla="*/ 2497 h 13345"/>
                <a:gd name="connsiteX7" fmla="*/ 11156 w 12251"/>
                <a:gd name="connsiteY7" fmla="*/ 3116 h 13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51" h="13345">
                  <a:moveTo>
                    <a:pt x="11156" y="3116"/>
                  </a:moveTo>
                  <a:cubicBezTo>
                    <a:pt x="12823" y="6192"/>
                    <a:pt x="12013" y="10021"/>
                    <a:pt x="9251" y="12164"/>
                  </a:cubicBezTo>
                  <a:cubicBezTo>
                    <a:pt x="6775" y="14041"/>
                    <a:pt x="3250" y="13555"/>
                    <a:pt x="1374" y="11079"/>
                  </a:cubicBezTo>
                  <a:cubicBezTo>
                    <a:pt x="1222" y="10879"/>
                    <a:pt x="1088" y="10669"/>
                    <a:pt x="965" y="10450"/>
                  </a:cubicBezTo>
                  <a:cubicBezTo>
                    <a:pt x="-1160" y="7373"/>
                    <a:pt x="-379" y="3163"/>
                    <a:pt x="2689" y="1039"/>
                  </a:cubicBezTo>
                  <a:cubicBezTo>
                    <a:pt x="2746" y="1001"/>
                    <a:pt x="2812" y="963"/>
                    <a:pt x="2869" y="925"/>
                  </a:cubicBezTo>
                  <a:cubicBezTo>
                    <a:pt x="5489" y="-828"/>
                    <a:pt x="9042" y="-123"/>
                    <a:pt x="10794" y="2497"/>
                  </a:cubicBezTo>
                  <a:cubicBezTo>
                    <a:pt x="10928" y="2697"/>
                    <a:pt x="11051" y="2906"/>
                    <a:pt x="11156" y="3116"/>
                  </a:cubicBezTo>
                  <a:close/>
                </a:path>
              </a:pathLst>
            </a:custGeom>
            <a:solidFill>
              <a:srgbClr val="0079A9"/>
            </a:solidFill>
            <a:ln w="9525" cap="flat">
              <a:noFill/>
              <a:prstDash val="solid"/>
              <a:miter/>
            </a:ln>
          </p:spPr>
          <p:txBody>
            <a:bodyPr rtlCol="0" anchor="ctr"/>
            <a:lstStyle/>
            <a:p>
              <a:endParaRPr lang="en-IN"/>
            </a:p>
          </p:txBody>
        </p:sp>
        <p:sp>
          <p:nvSpPr>
            <p:cNvPr id="841" name="Freeform: Shape 840">
              <a:extLst>
                <a:ext uri="{FF2B5EF4-FFF2-40B4-BE49-F238E27FC236}">
                  <a16:creationId xmlns:a16="http://schemas.microsoft.com/office/drawing/2014/main" xmlns="" id="{6EDA0B0A-CEF6-5DAC-76CF-421F16FE3EED}"/>
                </a:ext>
              </a:extLst>
            </p:cNvPr>
            <p:cNvSpPr/>
            <p:nvPr/>
          </p:nvSpPr>
          <p:spPr>
            <a:xfrm>
              <a:off x="6160674" y="3408711"/>
              <a:ext cx="15262" cy="15673"/>
            </a:xfrm>
            <a:custGeom>
              <a:avLst/>
              <a:gdLst>
                <a:gd name="connsiteX0" fmla="*/ 9293 w 15262"/>
                <a:gd name="connsiteY0" fmla="*/ -39 h 15673"/>
                <a:gd name="connsiteX1" fmla="*/ 14789 w 15262"/>
                <a:gd name="connsiteY1" fmla="*/ 9229 h 15673"/>
                <a:gd name="connsiteX2" fmla="*/ 14723 w 15262"/>
                <a:gd name="connsiteY2" fmla="*/ 9486 h 15673"/>
                <a:gd name="connsiteX3" fmla="*/ 5940 w 15262"/>
                <a:gd name="connsiteY3" fmla="*/ 15506 h 15673"/>
                <a:gd name="connsiteX4" fmla="*/ 5864 w 15262"/>
                <a:gd name="connsiteY4" fmla="*/ 15487 h 15673"/>
                <a:gd name="connsiteX5" fmla="*/ -41 w 15262"/>
                <a:gd name="connsiteY5" fmla="*/ 6153 h 15673"/>
                <a:gd name="connsiteX6" fmla="*/ 9293 w 15262"/>
                <a:gd name="connsiteY6" fmla="*/ 247 h 1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62" h="15673">
                  <a:moveTo>
                    <a:pt x="9293" y="-39"/>
                  </a:moveTo>
                  <a:cubicBezTo>
                    <a:pt x="13370" y="1000"/>
                    <a:pt x="15837" y="5152"/>
                    <a:pt x="14789" y="9229"/>
                  </a:cubicBezTo>
                  <a:cubicBezTo>
                    <a:pt x="14770" y="9315"/>
                    <a:pt x="14751" y="9401"/>
                    <a:pt x="14723" y="9486"/>
                  </a:cubicBezTo>
                  <a:cubicBezTo>
                    <a:pt x="13960" y="13573"/>
                    <a:pt x="10027" y="16268"/>
                    <a:pt x="5940" y="15506"/>
                  </a:cubicBezTo>
                  <a:cubicBezTo>
                    <a:pt x="5921" y="15497"/>
                    <a:pt x="5893" y="15497"/>
                    <a:pt x="5864" y="15487"/>
                  </a:cubicBezTo>
                  <a:cubicBezTo>
                    <a:pt x="1654" y="14544"/>
                    <a:pt x="-984" y="10363"/>
                    <a:pt x="-41" y="6153"/>
                  </a:cubicBezTo>
                  <a:cubicBezTo>
                    <a:pt x="902" y="1942"/>
                    <a:pt x="5083" y="-696"/>
                    <a:pt x="9293" y="247"/>
                  </a:cubicBezTo>
                  <a:close/>
                </a:path>
              </a:pathLst>
            </a:custGeom>
            <a:solidFill>
              <a:srgbClr val="0079A9"/>
            </a:solidFill>
            <a:ln w="9525" cap="flat">
              <a:noFill/>
              <a:prstDash val="solid"/>
              <a:miter/>
            </a:ln>
          </p:spPr>
          <p:txBody>
            <a:bodyPr rtlCol="0" anchor="ctr"/>
            <a:lstStyle/>
            <a:p>
              <a:endParaRPr lang="en-IN"/>
            </a:p>
          </p:txBody>
        </p:sp>
        <p:sp>
          <p:nvSpPr>
            <p:cNvPr id="842" name="Freeform: Shape 841">
              <a:extLst>
                <a:ext uri="{FF2B5EF4-FFF2-40B4-BE49-F238E27FC236}">
                  <a16:creationId xmlns:a16="http://schemas.microsoft.com/office/drawing/2014/main" xmlns="" id="{CDA63CA5-866A-2AF6-F5DE-F4B76683F2CA}"/>
                </a:ext>
              </a:extLst>
            </p:cNvPr>
            <p:cNvSpPr/>
            <p:nvPr/>
          </p:nvSpPr>
          <p:spPr>
            <a:xfrm>
              <a:off x="6150121" y="3428138"/>
              <a:ext cx="21893" cy="23248"/>
            </a:xfrm>
            <a:custGeom>
              <a:avLst/>
              <a:gdLst>
                <a:gd name="connsiteX0" fmla="*/ 13464 w 21893"/>
                <a:gd name="connsiteY0" fmla="*/ 156 h 23248"/>
                <a:gd name="connsiteX1" fmla="*/ 21093 w 21893"/>
                <a:gd name="connsiteY1" fmla="*/ 15015 h 23248"/>
                <a:gd name="connsiteX2" fmla="*/ 8320 w 21893"/>
                <a:gd name="connsiteY2" fmla="*/ 23111 h 23248"/>
                <a:gd name="connsiteX3" fmla="*/ 119 w 21893"/>
                <a:gd name="connsiteY3" fmla="*/ 9338 h 23248"/>
                <a:gd name="connsiteX4" fmla="*/ 129 w 21893"/>
                <a:gd name="connsiteY4" fmla="*/ 9300 h 23248"/>
                <a:gd name="connsiteX5" fmla="*/ 13454 w 21893"/>
                <a:gd name="connsiteY5" fmla="*/ 156 h 23248"/>
                <a:gd name="connsiteX6" fmla="*/ 13464 w 21893"/>
                <a:gd name="connsiteY6" fmla="*/ 156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93" h="23248">
                  <a:moveTo>
                    <a:pt x="13464" y="156"/>
                  </a:moveTo>
                  <a:cubicBezTo>
                    <a:pt x="19674" y="2156"/>
                    <a:pt x="23084" y="8805"/>
                    <a:pt x="21093" y="15015"/>
                  </a:cubicBezTo>
                  <a:cubicBezTo>
                    <a:pt x="19341" y="20444"/>
                    <a:pt x="13969" y="23845"/>
                    <a:pt x="8320" y="23111"/>
                  </a:cubicBezTo>
                  <a:cubicBezTo>
                    <a:pt x="2253" y="21568"/>
                    <a:pt x="-1424" y="15405"/>
                    <a:pt x="119" y="9338"/>
                  </a:cubicBezTo>
                  <a:cubicBezTo>
                    <a:pt x="119" y="9328"/>
                    <a:pt x="129" y="9309"/>
                    <a:pt x="129" y="9300"/>
                  </a:cubicBezTo>
                  <a:cubicBezTo>
                    <a:pt x="1281" y="3090"/>
                    <a:pt x="7254" y="-997"/>
                    <a:pt x="13454" y="156"/>
                  </a:cubicBezTo>
                  <a:cubicBezTo>
                    <a:pt x="13464" y="156"/>
                    <a:pt x="13464" y="156"/>
                    <a:pt x="13464" y="156"/>
                  </a:cubicBezTo>
                  <a:close/>
                </a:path>
              </a:pathLst>
            </a:custGeom>
            <a:solidFill>
              <a:srgbClr val="0079A9"/>
            </a:solidFill>
            <a:ln w="9525" cap="flat">
              <a:noFill/>
              <a:prstDash val="solid"/>
              <a:miter/>
            </a:ln>
          </p:spPr>
          <p:txBody>
            <a:bodyPr rtlCol="0" anchor="ctr"/>
            <a:lstStyle/>
            <a:p>
              <a:endParaRPr lang="en-IN"/>
            </a:p>
          </p:txBody>
        </p:sp>
        <p:sp>
          <p:nvSpPr>
            <p:cNvPr id="843" name="Freeform: Shape 842">
              <a:extLst>
                <a:ext uri="{FF2B5EF4-FFF2-40B4-BE49-F238E27FC236}">
                  <a16:creationId xmlns:a16="http://schemas.microsoft.com/office/drawing/2014/main" xmlns="" id="{3D6C7CDB-3DAE-9581-1570-D225E3B633E8}"/>
                </a:ext>
              </a:extLst>
            </p:cNvPr>
            <p:cNvSpPr/>
            <p:nvPr/>
          </p:nvSpPr>
          <p:spPr>
            <a:xfrm>
              <a:off x="6165373" y="3393182"/>
              <a:ext cx="10290" cy="10306"/>
            </a:xfrm>
            <a:custGeom>
              <a:avLst/>
              <a:gdLst>
                <a:gd name="connsiteX0" fmla="*/ 5832 w 10290"/>
                <a:gd name="connsiteY0" fmla="*/ 60 h 10306"/>
                <a:gd name="connsiteX1" fmla="*/ 9975 w 10290"/>
                <a:gd name="connsiteY1" fmla="*/ 6041 h 10306"/>
                <a:gd name="connsiteX2" fmla="*/ 4003 w 10290"/>
                <a:gd name="connsiteY2" fmla="*/ 10185 h 10306"/>
                <a:gd name="connsiteX3" fmla="*/ -150 w 10290"/>
                <a:gd name="connsiteY3" fmla="*/ 4203 h 10306"/>
                <a:gd name="connsiteX4" fmla="*/ -74 w 10290"/>
                <a:gd name="connsiteY4" fmla="*/ 3870 h 10306"/>
                <a:gd name="connsiteX5" fmla="*/ 5832 w 10290"/>
                <a:gd name="connsiteY5" fmla="*/ 60 h 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90" h="10306">
                  <a:moveTo>
                    <a:pt x="5832" y="60"/>
                  </a:moveTo>
                  <a:cubicBezTo>
                    <a:pt x="8623" y="565"/>
                    <a:pt x="10480" y="3241"/>
                    <a:pt x="9975" y="6041"/>
                  </a:cubicBezTo>
                  <a:cubicBezTo>
                    <a:pt x="9470" y="8832"/>
                    <a:pt x="6794" y="10690"/>
                    <a:pt x="4003" y="10185"/>
                  </a:cubicBezTo>
                  <a:cubicBezTo>
                    <a:pt x="1203" y="9680"/>
                    <a:pt x="-655" y="7003"/>
                    <a:pt x="-150" y="4203"/>
                  </a:cubicBezTo>
                  <a:cubicBezTo>
                    <a:pt x="-121" y="4089"/>
                    <a:pt x="-102" y="3984"/>
                    <a:pt x="-74" y="3870"/>
                  </a:cubicBezTo>
                  <a:cubicBezTo>
                    <a:pt x="546" y="1212"/>
                    <a:pt x="3155" y="-474"/>
                    <a:pt x="5832" y="60"/>
                  </a:cubicBezTo>
                  <a:close/>
                </a:path>
              </a:pathLst>
            </a:custGeom>
            <a:solidFill>
              <a:srgbClr val="0079A9"/>
            </a:solidFill>
            <a:ln w="9525" cap="flat">
              <a:noFill/>
              <a:prstDash val="solid"/>
              <a:miter/>
            </a:ln>
          </p:spPr>
          <p:txBody>
            <a:bodyPr rtlCol="0" anchor="ctr"/>
            <a:lstStyle/>
            <a:p>
              <a:endParaRPr lang="en-IN"/>
            </a:p>
          </p:txBody>
        </p:sp>
        <p:sp>
          <p:nvSpPr>
            <p:cNvPr id="844" name="Freeform: Shape 843">
              <a:extLst>
                <a:ext uri="{FF2B5EF4-FFF2-40B4-BE49-F238E27FC236}">
                  <a16:creationId xmlns:a16="http://schemas.microsoft.com/office/drawing/2014/main" xmlns="" id="{C9F010CB-1970-D9BF-B3AD-2F5109E7E7B3}"/>
                </a:ext>
              </a:extLst>
            </p:cNvPr>
            <p:cNvSpPr/>
            <p:nvPr/>
          </p:nvSpPr>
          <p:spPr>
            <a:xfrm>
              <a:off x="6182874" y="3401424"/>
              <a:ext cx="8419" cy="8790"/>
            </a:xfrm>
            <a:custGeom>
              <a:avLst/>
              <a:gdLst>
                <a:gd name="connsiteX0" fmla="*/ 4904 w 8419"/>
                <a:gd name="connsiteY0" fmla="*/ 9 h 8790"/>
                <a:gd name="connsiteX1" fmla="*/ 8048 w 8419"/>
                <a:gd name="connsiteY1" fmla="*/ 5343 h 8790"/>
                <a:gd name="connsiteX2" fmla="*/ 2809 w 8419"/>
                <a:gd name="connsiteY2" fmla="*/ 8677 h 8790"/>
                <a:gd name="connsiteX3" fmla="*/ 8 w 8419"/>
                <a:gd name="connsiteY3" fmla="*/ 3000 h 8790"/>
                <a:gd name="connsiteX4" fmla="*/ 4904 w 8419"/>
                <a:gd name="connsiteY4" fmla="*/ 9 h 8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9" h="8790">
                  <a:moveTo>
                    <a:pt x="4904" y="9"/>
                  </a:moveTo>
                  <a:cubicBezTo>
                    <a:pt x="7248" y="619"/>
                    <a:pt x="8648" y="3000"/>
                    <a:pt x="8048" y="5343"/>
                  </a:cubicBezTo>
                  <a:cubicBezTo>
                    <a:pt x="7438" y="7648"/>
                    <a:pt x="5162" y="9106"/>
                    <a:pt x="2809" y="8677"/>
                  </a:cubicBezTo>
                  <a:cubicBezTo>
                    <a:pt x="466" y="7886"/>
                    <a:pt x="-791" y="5343"/>
                    <a:pt x="8" y="3000"/>
                  </a:cubicBezTo>
                  <a:cubicBezTo>
                    <a:pt x="704" y="952"/>
                    <a:pt x="2761" y="-305"/>
                    <a:pt x="4904" y="9"/>
                  </a:cubicBezTo>
                  <a:close/>
                </a:path>
              </a:pathLst>
            </a:custGeom>
            <a:solidFill>
              <a:srgbClr val="0079A9"/>
            </a:solidFill>
            <a:ln w="9525" cap="flat">
              <a:noFill/>
              <a:prstDash val="solid"/>
              <a:miter/>
            </a:ln>
          </p:spPr>
          <p:txBody>
            <a:bodyPr rtlCol="0" anchor="ctr"/>
            <a:lstStyle/>
            <a:p>
              <a:endParaRPr lang="en-IN"/>
            </a:p>
          </p:txBody>
        </p:sp>
        <p:sp>
          <p:nvSpPr>
            <p:cNvPr id="845" name="Freeform: Shape 844">
              <a:extLst>
                <a:ext uri="{FF2B5EF4-FFF2-40B4-BE49-F238E27FC236}">
                  <a16:creationId xmlns:a16="http://schemas.microsoft.com/office/drawing/2014/main" xmlns="" id="{3C3DD65F-F138-C7B9-28C3-F50D12D18139}"/>
                </a:ext>
              </a:extLst>
            </p:cNvPr>
            <p:cNvSpPr/>
            <p:nvPr/>
          </p:nvSpPr>
          <p:spPr>
            <a:xfrm>
              <a:off x="6190433" y="3412896"/>
              <a:ext cx="12933" cy="12956"/>
            </a:xfrm>
            <a:custGeom>
              <a:avLst/>
              <a:gdLst>
                <a:gd name="connsiteX0" fmla="*/ 7823 w 12933"/>
                <a:gd name="connsiteY0" fmla="*/ 158 h 12956"/>
                <a:gd name="connsiteX1" fmla="*/ 12490 w 12933"/>
                <a:gd name="connsiteY1" fmla="*/ 8159 h 12956"/>
                <a:gd name="connsiteX2" fmla="*/ 4527 w 12933"/>
                <a:gd name="connsiteY2" fmla="*/ 12683 h 12956"/>
                <a:gd name="connsiteX3" fmla="*/ 2 w 12933"/>
                <a:gd name="connsiteY3" fmla="*/ 4720 h 12956"/>
                <a:gd name="connsiteX4" fmla="*/ 7823 w 12933"/>
                <a:gd name="connsiteY4" fmla="*/ 158 h 1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3" h="12956">
                  <a:moveTo>
                    <a:pt x="7823" y="158"/>
                  </a:moveTo>
                  <a:cubicBezTo>
                    <a:pt x="11309" y="1091"/>
                    <a:pt x="13395" y="4663"/>
                    <a:pt x="12490" y="8159"/>
                  </a:cubicBezTo>
                  <a:cubicBezTo>
                    <a:pt x="11538" y="11607"/>
                    <a:pt x="7975" y="13636"/>
                    <a:pt x="4527" y="12683"/>
                  </a:cubicBezTo>
                  <a:cubicBezTo>
                    <a:pt x="1079" y="11731"/>
                    <a:pt x="-950" y="8168"/>
                    <a:pt x="2" y="4720"/>
                  </a:cubicBezTo>
                  <a:cubicBezTo>
                    <a:pt x="936" y="1329"/>
                    <a:pt x="4413" y="-700"/>
                    <a:pt x="7823" y="158"/>
                  </a:cubicBezTo>
                  <a:close/>
                </a:path>
              </a:pathLst>
            </a:custGeom>
            <a:solidFill>
              <a:srgbClr val="0079A9"/>
            </a:solidFill>
            <a:ln w="9525" cap="flat">
              <a:noFill/>
              <a:prstDash val="solid"/>
              <a:miter/>
            </a:ln>
          </p:spPr>
          <p:txBody>
            <a:bodyPr rtlCol="0" anchor="ctr"/>
            <a:lstStyle/>
            <a:p>
              <a:endParaRPr lang="en-IN"/>
            </a:p>
          </p:txBody>
        </p:sp>
        <p:sp>
          <p:nvSpPr>
            <p:cNvPr id="846" name="Freeform: Shape 845">
              <a:extLst>
                <a:ext uri="{FF2B5EF4-FFF2-40B4-BE49-F238E27FC236}">
                  <a16:creationId xmlns:a16="http://schemas.microsoft.com/office/drawing/2014/main" xmlns="" id="{034FD255-5A35-8CDF-5649-403FF529F983}"/>
                </a:ext>
              </a:extLst>
            </p:cNvPr>
            <p:cNvSpPr/>
            <p:nvPr/>
          </p:nvSpPr>
          <p:spPr>
            <a:xfrm>
              <a:off x="6182765" y="3432889"/>
              <a:ext cx="16176" cy="16193"/>
            </a:xfrm>
            <a:custGeom>
              <a:avLst/>
              <a:gdLst>
                <a:gd name="connsiteX0" fmla="*/ 9681 w 16176"/>
                <a:gd name="connsiteY0" fmla="*/ 167 h 16193"/>
                <a:gd name="connsiteX1" fmla="*/ 15711 w 16176"/>
                <a:gd name="connsiteY1" fmla="*/ 10064 h 16193"/>
                <a:gd name="connsiteX2" fmla="*/ 15682 w 16176"/>
                <a:gd name="connsiteY2" fmla="*/ 10169 h 16193"/>
                <a:gd name="connsiteX3" fmla="*/ 5757 w 16176"/>
                <a:gd name="connsiteY3" fmla="*/ 15874 h 16193"/>
                <a:gd name="connsiteX4" fmla="*/ 51 w 16176"/>
                <a:gd name="connsiteY4" fmla="*/ 5949 h 16193"/>
                <a:gd name="connsiteX5" fmla="*/ 9681 w 16176"/>
                <a:gd name="connsiteY5" fmla="*/ 167 h 1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76" h="16193">
                  <a:moveTo>
                    <a:pt x="9681" y="167"/>
                  </a:moveTo>
                  <a:cubicBezTo>
                    <a:pt x="14082" y="1234"/>
                    <a:pt x="16777" y="5663"/>
                    <a:pt x="15711" y="10064"/>
                  </a:cubicBezTo>
                  <a:cubicBezTo>
                    <a:pt x="15701" y="10093"/>
                    <a:pt x="15691" y="10131"/>
                    <a:pt x="15682" y="10169"/>
                  </a:cubicBezTo>
                  <a:cubicBezTo>
                    <a:pt x="14520" y="14484"/>
                    <a:pt x="10072" y="17036"/>
                    <a:pt x="5757" y="15874"/>
                  </a:cubicBezTo>
                  <a:cubicBezTo>
                    <a:pt x="1442" y="14712"/>
                    <a:pt x="-1120" y="10264"/>
                    <a:pt x="51" y="5949"/>
                  </a:cubicBezTo>
                  <a:cubicBezTo>
                    <a:pt x="1185" y="1749"/>
                    <a:pt x="5443" y="-804"/>
                    <a:pt x="9681" y="167"/>
                  </a:cubicBezTo>
                  <a:close/>
                </a:path>
              </a:pathLst>
            </a:custGeom>
            <a:solidFill>
              <a:srgbClr val="0079A9"/>
            </a:solidFill>
            <a:ln w="9525" cap="flat">
              <a:noFill/>
              <a:prstDash val="solid"/>
              <a:miter/>
            </a:ln>
          </p:spPr>
          <p:txBody>
            <a:bodyPr rtlCol="0" anchor="ctr"/>
            <a:lstStyle/>
            <a:p>
              <a:endParaRPr lang="en-IN"/>
            </a:p>
          </p:txBody>
        </p:sp>
        <p:sp>
          <p:nvSpPr>
            <p:cNvPr id="847" name="Freeform: Shape 846">
              <a:extLst>
                <a:ext uri="{FF2B5EF4-FFF2-40B4-BE49-F238E27FC236}">
                  <a16:creationId xmlns:a16="http://schemas.microsoft.com/office/drawing/2014/main" xmlns="" id="{199DBC12-E75B-2A4A-B9B6-F3372D61E475}"/>
                </a:ext>
              </a:extLst>
            </p:cNvPr>
            <p:cNvSpPr/>
            <p:nvPr/>
          </p:nvSpPr>
          <p:spPr>
            <a:xfrm>
              <a:off x="6160169" y="3457453"/>
              <a:ext cx="15488" cy="16816"/>
            </a:xfrm>
            <a:custGeom>
              <a:avLst/>
              <a:gdLst>
                <a:gd name="connsiteX0" fmla="*/ 9417 w 15488"/>
                <a:gd name="connsiteY0" fmla="*/ 82 h 16816"/>
                <a:gd name="connsiteX1" fmla="*/ 14808 w 15488"/>
                <a:gd name="connsiteY1" fmla="*/ 10940 h 16816"/>
                <a:gd name="connsiteX2" fmla="*/ 5988 w 15488"/>
                <a:gd name="connsiteY2" fmla="*/ 16751 h 16816"/>
                <a:gd name="connsiteX3" fmla="*/ -108 w 15488"/>
                <a:gd name="connsiteY3" fmla="*/ 7226 h 16816"/>
                <a:gd name="connsiteX4" fmla="*/ 8960 w 15488"/>
                <a:gd name="connsiteY4" fmla="*/ 15 h 16816"/>
                <a:gd name="connsiteX5" fmla="*/ 9417 w 15488"/>
                <a:gd name="connsiteY5" fmla="*/ 82 h 16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8" h="16816">
                  <a:moveTo>
                    <a:pt x="9417" y="82"/>
                  </a:moveTo>
                  <a:cubicBezTo>
                    <a:pt x="13903" y="1596"/>
                    <a:pt x="16313" y="6454"/>
                    <a:pt x="14808" y="10940"/>
                  </a:cubicBezTo>
                  <a:cubicBezTo>
                    <a:pt x="13551" y="14674"/>
                    <a:pt x="9912" y="17065"/>
                    <a:pt x="5988" y="16751"/>
                  </a:cubicBezTo>
                  <a:cubicBezTo>
                    <a:pt x="1797" y="15627"/>
                    <a:pt x="-851" y="11502"/>
                    <a:pt x="-108" y="7226"/>
                  </a:cubicBezTo>
                  <a:cubicBezTo>
                    <a:pt x="407" y="2730"/>
                    <a:pt x="4464" y="-499"/>
                    <a:pt x="8960" y="15"/>
                  </a:cubicBezTo>
                  <a:cubicBezTo>
                    <a:pt x="9113" y="34"/>
                    <a:pt x="9265" y="53"/>
                    <a:pt x="9417" y="82"/>
                  </a:cubicBezTo>
                  <a:close/>
                </a:path>
              </a:pathLst>
            </a:custGeom>
            <a:solidFill>
              <a:srgbClr val="0079A9"/>
            </a:solidFill>
            <a:ln w="9525" cap="flat">
              <a:noFill/>
              <a:prstDash val="solid"/>
              <a:miter/>
            </a:ln>
          </p:spPr>
          <p:txBody>
            <a:bodyPr rtlCol="0" anchor="ctr"/>
            <a:lstStyle/>
            <a:p>
              <a:endParaRPr lang="en-IN"/>
            </a:p>
          </p:txBody>
        </p:sp>
        <p:sp>
          <p:nvSpPr>
            <p:cNvPr id="848" name="Freeform: Shape 847">
              <a:extLst>
                <a:ext uri="{FF2B5EF4-FFF2-40B4-BE49-F238E27FC236}">
                  <a16:creationId xmlns:a16="http://schemas.microsoft.com/office/drawing/2014/main" xmlns="" id="{BC3C4FBC-01B1-3B40-7F3B-F40F4B3D6F25}"/>
                </a:ext>
              </a:extLst>
            </p:cNvPr>
            <p:cNvSpPr/>
            <p:nvPr/>
          </p:nvSpPr>
          <p:spPr>
            <a:xfrm>
              <a:off x="6181653" y="3463607"/>
              <a:ext cx="6095" cy="6390"/>
            </a:xfrm>
            <a:custGeom>
              <a:avLst/>
              <a:gdLst>
                <a:gd name="connsiteX0" fmla="*/ 3458 w 6095"/>
                <a:gd name="connsiteY0" fmla="*/ 25 h 6390"/>
                <a:gd name="connsiteX1" fmla="*/ 5811 w 6095"/>
                <a:gd name="connsiteY1" fmla="*/ 3482 h 6390"/>
                <a:gd name="connsiteX2" fmla="*/ 5744 w 6095"/>
                <a:gd name="connsiteY2" fmla="*/ 3740 h 6390"/>
                <a:gd name="connsiteX3" fmla="*/ 2296 w 6095"/>
                <a:gd name="connsiteY3" fmla="*/ 6321 h 6390"/>
                <a:gd name="connsiteX4" fmla="*/ 2220 w 6095"/>
                <a:gd name="connsiteY4" fmla="*/ 6311 h 6390"/>
                <a:gd name="connsiteX5" fmla="*/ -162 w 6095"/>
                <a:gd name="connsiteY5" fmla="*/ 2501 h 6390"/>
                <a:gd name="connsiteX6" fmla="*/ 3353 w 6095"/>
                <a:gd name="connsiteY6" fmla="*/ 6 h 6390"/>
                <a:gd name="connsiteX7" fmla="*/ 3458 w 6095"/>
                <a:gd name="connsiteY7" fmla="*/ 25 h 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 h="6390">
                  <a:moveTo>
                    <a:pt x="3458" y="25"/>
                  </a:moveTo>
                  <a:cubicBezTo>
                    <a:pt x="5058" y="330"/>
                    <a:pt x="6115" y="1873"/>
                    <a:pt x="5811" y="3482"/>
                  </a:cubicBezTo>
                  <a:cubicBezTo>
                    <a:pt x="5792" y="3568"/>
                    <a:pt x="5773" y="3654"/>
                    <a:pt x="5744" y="3740"/>
                  </a:cubicBezTo>
                  <a:cubicBezTo>
                    <a:pt x="5506" y="5406"/>
                    <a:pt x="3963" y="6559"/>
                    <a:pt x="2296" y="6321"/>
                  </a:cubicBezTo>
                  <a:cubicBezTo>
                    <a:pt x="2267" y="6321"/>
                    <a:pt x="2248" y="6311"/>
                    <a:pt x="2220" y="6311"/>
                  </a:cubicBezTo>
                  <a:cubicBezTo>
                    <a:pt x="534" y="5892"/>
                    <a:pt x="-523" y="4206"/>
                    <a:pt x="-162" y="2501"/>
                  </a:cubicBezTo>
                  <a:cubicBezTo>
                    <a:pt x="124" y="844"/>
                    <a:pt x="1696" y="-280"/>
                    <a:pt x="3353" y="6"/>
                  </a:cubicBezTo>
                  <a:cubicBezTo>
                    <a:pt x="3391" y="15"/>
                    <a:pt x="3420" y="15"/>
                    <a:pt x="3458" y="25"/>
                  </a:cubicBezTo>
                  <a:close/>
                </a:path>
              </a:pathLst>
            </a:custGeom>
            <a:solidFill>
              <a:srgbClr val="0079A9"/>
            </a:solidFill>
            <a:ln w="9525" cap="flat">
              <a:noFill/>
              <a:prstDash val="solid"/>
              <a:miter/>
            </a:ln>
          </p:spPr>
          <p:txBody>
            <a:bodyPr rtlCol="0" anchor="ctr"/>
            <a:lstStyle/>
            <a:p>
              <a:endParaRPr lang="en-IN"/>
            </a:p>
          </p:txBody>
        </p:sp>
        <p:sp>
          <p:nvSpPr>
            <p:cNvPr id="849" name="Freeform: Shape 848">
              <a:extLst>
                <a:ext uri="{FF2B5EF4-FFF2-40B4-BE49-F238E27FC236}">
                  <a16:creationId xmlns:a16="http://schemas.microsoft.com/office/drawing/2014/main" xmlns="" id="{4A92A9F2-3352-3BD5-97EB-CB0AB7CF9EA3}"/>
                </a:ext>
              </a:extLst>
            </p:cNvPr>
            <p:cNvSpPr/>
            <p:nvPr/>
          </p:nvSpPr>
          <p:spPr>
            <a:xfrm>
              <a:off x="6085287" y="3408637"/>
              <a:ext cx="12853" cy="13672"/>
            </a:xfrm>
            <a:custGeom>
              <a:avLst/>
              <a:gdLst>
                <a:gd name="connsiteX0" fmla="*/ 7718 w 12853"/>
                <a:gd name="connsiteY0" fmla="*/ 35 h 13672"/>
                <a:gd name="connsiteX1" fmla="*/ 12309 w 12853"/>
                <a:gd name="connsiteY1" fmla="*/ 8731 h 13672"/>
                <a:gd name="connsiteX2" fmla="*/ 4670 w 12853"/>
                <a:gd name="connsiteY2" fmla="*/ 13560 h 13672"/>
                <a:gd name="connsiteX3" fmla="*/ 79 w 12853"/>
                <a:gd name="connsiteY3" fmla="*/ 4864 h 13672"/>
                <a:gd name="connsiteX4" fmla="*/ 7718 w 12853"/>
                <a:gd name="connsiteY4" fmla="*/ 35 h 13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3" h="13672">
                  <a:moveTo>
                    <a:pt x="7718" y="35"/>
                  </a:moveTo>
                  <a:cubicBezTo>
                    <a:pt x="11385" y="1168"/>
                    <a:pt x="13442" y="5054"/>
                    <a:pt x="12309" y="8731"/>
                  </a:cubicBezTo>
                  <a:cubicBezTo>
                    <a:pt x="11299" y="11998"/>
                    <a:pt x="8061" y="14056"/>
                    <a:pt x="4670" y="13560"/>
                  </a:cubicBezTo>
                  <a:cubicBezTo>
                    <a:pt x="1003" y="12427"/>
                    <a:pt x="-1055" y="8541"/>
                    <a:pt x="79" y="4864"/>
                  </a:cubicBezTo>
                  <a:cubicBezTo>
                    <a:pt x="1089" y="1597"/>
                    <a:pt x="4327" y="-461"/>
                    <a:pt x="7718" y="35"/>
                  </a:cubicBezTo>
                  <a:close/>
                </a:path>
              </a:pathLst>
            </a:custGeom>
            <a:solidFill>
              <a:srgbClr val="0079A9"/>
            </a:solidFill>
            <a:ln w="9525" cap="flat">
              <a:noFill/>
              <a:prstDash val="solid"/>
              <a:miter/>
            </a:ln>
          </p:spPr>
          <p:txBody>
            <a:bodyPr rtlCol="0" anchor="ctr"/>
            <a:lstStyle/>
            <a:p>
              <a:endParaRPr lang="en-IN"/>
            </a:p>
          </p:txBody>
        </p:sp>
        <p:sp>
          <p:nvSpPr>
            <p:cNvPr id="850" name="Freeform: Shape 849">
              <a:extLst>
                <a:ext uri="{FF2B5EF4-FFF2-40B4-BE49-F238E27FC236}">
                  <a16:creationId xmlns:a16="http://schemas.microsoft.com/office/drawing/2014/main" xmlns="" id="{3810B74E-9883-13AE-D24B-B691C604813A}"/>
                </a:ext>
              </a:extLst>
            </p:cNvPr>
            <p:cNvSpPr/>
            <p:nvPr/>
          </p:nvSpPr>
          <p:spPr>
            <a:xfrm>
              <a:off x="6083816" y="3435765"/>
              <a:ext cx="15609" cy="16924"/>
            </a:xfrm>
            <a:custGeom>
              <a:avLst/>
              <a:gdLst>
                <a:gd name="connsiteX0" fmla="*/ 9474 w 15609"/>
                <a:gd name="connsiteY0" fmla="*/ 53 h 16924"/>
                <a:gd name="connsiteX1" fmla="*/ 15189 w 15609"/>
                <a:gd name="connsiteY1" fmla="*/ 9578 h 16924"/>
                <a:gd name="connsiteX2" fmla="*/ 7074 w 15609"/>
                <a:gd name="connsiteY2" fmla="*/ 16874 h 16924"/>
                <a:gd name="connsiteX3" fmla="*/ -222 w 15609"/>
                <a:gd name="connsiteY3" fmla="*/ 8759 h 16924"/>
                <a:gd name="connsiteX4" fmla="*/ 235 w 15609"/>
                <a:gd name="connsiteY4" fmla="*/ 6530 h 16924"/>
                <a:gd name="connsiteX5" fmla="*/ 9474 w 15609"/>
                <a:gd name="connsiteY5" fmla="*/ 53 h 1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9" h="16924">
                  <a:moveTo>
                    <a:pt x="9474" y="53"/>
                  </a:moveTo>
                  <a:cubicBezTo>
                    <a:pt x="13599" y="1215"/>
                    <a:pt x="16104" y="5387"/>
                    <a:pt x="15189" y="9578"/>
                  </a:cubicBezTo>
                  <a:cubicBezTo>
                    <a:pt x="14961" y="13836"/>
                    <a:pt x="11332" y="17103"/>
                    <a:pt x="7074" y="16874"/>
                  </a:cubicBezTo>
                  <a:cubicBezTo>
                    <a:pt x="2826" y="16646"/>
                    <a:pt x="-441" y="13017"/>
                    <a:pt x="-222" y="8759"/>
                  </a:cubicBezTo>
                  <a:cubicBezTo>
                    <a:pt x="-174" y="7997"/>
                    <a:pt x="-22" y="7244"/>
                    <a:pt x="235" y="6530"/>
                  </a:cubicBezTo>
                  <a:cubicBezTo>
                    <a:pt x="1102" y="2253"/>
                    <a:pt x="5160" y="-595"/>
                    <a:pt x="9474" y="53"/>
                  </a:cubicBezTo>
                  <a:close/>
                </a:path>
              </a:pathLst>
            </a:custGeom>
            <a:solidFill>
              <a:srgbClr val="0079A9"/>
            </a:solidFill>
            <a:ln w="9525" cap="flat">
              <a:noFill/>
              <a:prstDash val="solid"/>
              <a:miter/>
            </a:ln>
          </p:spPr>
          <p:txBody>
            <a:bodyPr rtlCol="0" anchor="ctr"/>
            <a:lstStyle/>
            <a:p>
              <a:endParaRPr lang="en-IN"/>
            </a:p>
          </p:txBody>
        </p:sp>
        <p:sp>
          <p:nvSpPr>
            <p:cNvPr id="851" name="Freeform: Shape 850">
              <a:extLst>
                <a:ext uri="{FF2B5EF4-FFF2-40B4-BE49-F238E27FC236}">
                  <a16:creationId xmlns:a16="http://schemas.microsoft.com/office/drawing/2014/main" xmlns="" id="{692BCBD9-4E13-AFA7-79B0-F096B19E7D2A}"/>
                </a:ext>
              </a:extLst>
            </p:cNvPr>
            <p:cNvSpPr/>
            <p:nvPr/>
          </p:nvSpPr>
          <p:spPr>
            <a:xfrm>
              <a:off x="6211801" y="3450898"/>
              <a:ext cx="10566" cy="10746"/>
            </a:xfrm>
            <a:custGeom>
              <a:avLst/>
              <a:gdLst>
                <a:gd name="connsiteX0" fmla="*/ 6267 w 10566"/>
                <a:gd name="connsiteY0" fmla="*/ 65 h 10746"/>
                <a:gd name="connsiteX1" fmla="*/ 10182 w 10566"/>
                <a:gd name="connsiteY1" fmla="*/ 6513 h 10746"/>
                <a:gd name="connsiteX2" fmla="*/ 10172 w 10566"/>
                <a:gd name="connsiteY2" fmla="*/ 6542 h 10746"/>
                <a:gd name="connsiteX3" fmla="*/ 3933 w 10566"/>
                <a:gd name="connsiteY3" fmla="*/ 10590 h 10746"/>
                <a:gd name="connsiteX4" fmla="*/ -115 w 10566"/>
                <a:gd name="connsiteY4" fmla="*/ 4351 h 10746"/>
                <a:gd name="connsiteX5" fmla="*/ 6257 w 10566"/>
                <a:gd name="connsiteY5" fmla="*/ 65 h 10746"/>
                <a:gd name="connsiteX6" fmla="*/ 6267 w 10566"/>
                <a:gd name="connsiteY6" fmla="*/ 65 h 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6" h="10746">
                  <a:moveTo>
                    <a:pt x="6267" y="65"/>
                  </a:moveTo>
                  <a:cubicBezTo>
                    <a:pt x="9124" y="770"/>
                    <a:pt x="10877" y="3656"/>
                    <a:pt x="10182" y="6513"/>
                  </a:cubicBezTo>
                  <a:cubicBezTo>
                    <a:pt x="10172" y="6523"/>
                    <a:pt x="10172" y="6532"/>
                    <a:pt x="10172" y="6542"/>
                  </a:cubicBezTo>
                  <a:cubicBezTo>
                    <a:pt x="9563" y="9380"/>
                    <a:pt x="6772" y="11200"/>
                    <a:pt x="3933" y="10590"/>
                  </a:cubicBezTo>
                  <a:cubicBezTo>
                    <a:pt x="1095" y="9980"/>
                    <a:pt x="-724" y="7190"/>
                    <a:pt x="-115" y="4351"/>
                  </a:cubicBezTo>
                  <a:cubicBezTo>
                    <a:pt x="457" y="1408"/>
                    <a:pt x="3314" y="-516"/>
                    <a:pt x="6257" y="65"/>
                  </a:cubicBezTo>
                  <a:cubicBezTo>
                    <a:pt x="6257" y="65"/>
                    <a:pt x="6267" y="65"/>
                    <a:pt x="6267" y="65"/>
                  </a:cubicBezTo>
                  <a:close/>
                </a:path>
              </a:pathLst>
            </a:custGeom>
            <a:solidFill>
              <a:srgbClr val="0079A9"/>
            </a:solidFill>
            <a:ln w="9525" cap="flat">
              <a:noFill/>
              <a:prstDash val="solid"/>
              <a:miter/>
            </a:ln>
          </p:spPr>
          <p:txBody>
            <a:bodyPr rtlCol="0" anchor="ctr"/>
            <a:lstStyle/>
            <a:p>
              <a:endParaRPr lang="en-IN"/>
            </a:p>
          </p:txBody>
        </p:sp>
        <p:sp>
          <p:nvSpPr>
            <p:cNvPr id="852" name="Freeform: Shape 851">
              <a:extLst>
                <a:ext uri="{FF2B5EF4-FFF2-40B4-BE49-F238E27FC236}">
                  <a16:creationId xmlns:a16="http://schemas.microsoft.com/office/drawing/2014/main" xmlns="" id="{A9A7F2ED-981C-8A49-8AA2-7BBAE4D2B27C}"/>
                </a:ext>
              </a:extLst>
            </p:cNvPr>
            <p:cNvSpPr/>
            <p:nvPr/>
          </p:nvSpPr>
          <p:spPr>
            <a:xfrm>
              <a:off x="6192171" y="3449394"/>
              <a:ext cx="15777" cy="16168"/>
            </a:xfrm>
            <a:custGeom>
              <a:avLst/>
              <a:gdLst>
                <a:gd name="connsiteX0" fmla="*/ 9514 w 15777"/>
                <a:gd name="connsiteY0" fmla="*/ 140 h 16168"/>
                <a:gd name="connsiteX1" fmla="*/ 15324 w 15777"/>
                <a:gd name="connsiteY1" fmla="*/ 9665 h 16168"/>
                <a:gd name="connsiteX2" fmla="*/ 5932 w 15777"/>
                <a:gd name="connsiteY2" fmla="*/ 15980 h 16168"/>
                <a:gd name="connsiteX3" fmla="*/ 5799 w 15777"/>
                <a:gd name="connsiteY3" fmla="*/ 15952 h 16168"/>
                <a:gd name="connsiteX4" fmla="*/ -11 w 15777"/>
                <a:gd name="connsiteY4" fmla="*/ 6427 h 16168"/>
                <a:gd name="connsiteX5" fmla="*/ 9380 w 15777"/>
                <a:gd name="connsiteY5" fmla="*/ 111 h 16168"/>
                <a:gd name="connsiteX6" fmla="*/ 9514 w 15777"/>
                <a:gd name="connsiteY6" fmla="*/ 140 h 1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77" h="16168">
                  <a:moveTo>
                    <a:pt x="9514" y="140"/>
                  </a:moveTo>
                  <a:cubicBezTo>
                    <a:pt x="13743" y="1178"/>
                    <a:pt x="16343" y="5436"/>
                    <a:pt x="15324" y="9665"/>
                  </a:cubicBezTo>
                  <a:cubicBezTo>
                    <a:pt x="14476" y="13999"/>
                    <a:pt x="10266" y="16828"/>
                    <a:pt x="5932" y="15980"/>
                  </a:cubicBezTo>
                  <a:cubicBezTo>
                    <a:pt x="5885" y="15971"/>
                    <a:pt x="5847" y="15961"/>
                    <a:pt x="5799" y="15952"/>
                  </a:cubicBezTo>
                  <a:cubicBezTo>
                    <a:pt x="1570" y="14913"/>
                    <a:pt x="-1030" y="10656"/>
                    <a:pt x="-11" y="6427"/>
                  </a:cubicBezTo>
                  <a:cubicBezTo>
                    <a:pt x="837" y="2093"/>
                    <a:pt x="5037" y="-736"/>
                    <a:pt x="9380" y="111"/>
                  </a:cubicBezTo>
                  <a:cubicBezTo>
                    <a:pt x="9428" y="121"/>
                    <a:pt x="9466" y="131"/>
                    <a:pt x="9514" y="140"/>
                  </a:cubicBezTo>
                  <a:close/>
                </a:path>
              </a:pathLst>
            </a:custGeom>
            <a:solidFill>
              <a:srgbClr val="0079A9"/>
            </a:solidFill>
            <a:ln w="9525" cap="flat">
              <a:noFill/>
              <a:prstDash val="solid"/>
              <a:miter/>
            </a:ln>
          </p:spPr>
          <p:txBody>
            <a:bodyPr rtlCol="0" anchor="ctr"/>
            <a:lstStyle/>
            <a:p>
              <a:endParaRPr lang="en-IN"/>
            </a:p>
          </p:txBody>
        </p:sp>
        <p:sp>
          <p:nvSpPr>
            <p:cNvPr id="853" name="Freeform: Shape 852">
              <a:extLst>
                <a:ext uri="{FF2B5EF4-FFF2-40B4-BE49-F238E27FC236}">
                  <a16:creationId xmlns:a16="http://schemas.microsoft.com/office/drawing/2014/main" xmlns="" id="{F1306BD1-5CF3-1F8A-74C0-D1DBA0F51BDE}"/>
                </a:ext>
              </a:extLst>
            </p:cNvPr>
            <p:cNvSpPr/>
            <p:nvPr/>
          </p:nvSpPr>
          <p:spPr>
            <a:xfrm>
              <a:off x="6196723" y="3468413"/>
              <a:ext cx="10686" cy="11466"/>
            </a:xfrm>
            <a:custGeom>
              <a:avLst/>
              <a:gdLst>
                <a:gd name="connsiteX0" fmla="*/ 6391 w 10686"/>
                <a:gd name="connsiteY0" fmla="*/ 76 h 11466"/>
                <a:gd name="connsiteX1" fmla="*/ 10181 w 10686"/>
                <a:gd name="connsiteY1" fmla="*/ 7362 h 11466"/>
                <a:gd name="connsiteX2" fmla="*/ 4200 w 10686"/>
                <a:gd name="connsiteY2" fmla="*/ 11411 h 11466"/>
                <a:gd name="connsiteX3" fmla="*/ -87 w 10686"/>
                <a:gd name="connsiteY3" fmla="*/ 4562 h 11466"/>
                <a:gd name="connsiteX4" fmla="*/ -87 w 10686"/>
                <a:gd name="connsiteY4" fmla="*/ 4553 h 11466"/>
                <a:gd name="connsiteX5" fmla="*/ 6114 w 10686"/>
                <a:gd name="connsiteY5" fmla="*/ 28 h 11466"/>
                <a:gd name="connsiteX6" fmla="*/ 6391 w 10686"/>
                <a:gd name="connsiteY6" fmla="*/ 76 h 1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86" h="11466">
                  <a:moveTo>
                    <a:pt x="6391" y="76"/>
                  </a:moveTo>
                  <a:cubicBezTo>
                    <a:pt x="9448" y="1038"/>
                    <a:pt x="11153" y="4305"/>
                    <a:pt x="10181" y="7362"/>
                  </a:cubicBezTo>
                  <a:cubicBezTo>
                    <a:pt x="9372" y="9944"/>
                    <a:pt x="6895" y="11620"/>
                    <a:pt x="4200" y="11411"/>
                  </a:cubicBezTo>
                  <a:cubicBezTo>
                    <a:pt x="1123" y="10706"/>
                    <a:pt x="-791" y="7639"/>
                    <a:pt x="-87" y="4562"/>
                  </a:cubicBezTo>
                  <a:cubicBezTo>
                    <a:pt x="-87" y="4553"/>
                    <a:pt x="-87" y="4553"/>
                    <a:pt x="-87" y="4553"/>
                  </a:cubicBezTo>
                  <a:cubicBezTo>
                    <a:pt x="380" y="1590"/>
                    <a:pt x="3152" y="-439"/>
                    <a:pt x="6114" y="28"/>
                  </a:cubicBezTo>
                  <a:cubicBezTo>
                    <a:pt x="6210" y="38"/>
                    <a:pt x="6295" y="57"/>
                    <a:pt x="6391" y="76"/>
                  </a:cubicBezTo>
                  <a:close/>
                </a:path>
              </a:pathLst>
            </a:custGeom>
            <a:solidFill>
              <a:srgbClr val="0079A9"/>
            </a:solidFill>
            <a:ln w="9525" cap="flat">
              <a:noFill/>
              <a:prstDash val="solid"/>
              <a:miter/>
            </a:ln>
          </p:spPr>
          <p:txBody>
            <a:bodyPr rtlCol="0" anchor="ctr"/>
            <a:lstStyle/>
            <a:p>
              <a:endParaRPr lang="en-IN"/>
            </a:p>
          </p:txBody>
        </p:sp>
        <p:sp>
          <p:nvSpPr>
            <p:cNvPr id="854" name="Freeform: Shape 853">
              <a:extLst>
                <a:ext uri="{FF2B5EF4-FFF2-40B4-BE49-F238E27FC236}">
                  <a16:creationId xmlns:a16="http://schemas.microsoft.com/office/drawing/2014/main" xmlns="" id="{F1CCF976-6939-8F8A-C7A1-9587391E2A5D}"/>
                </a:ext>
              </a:extLst>
            </p:cNvPr>
            <p:cNvSpPr/>
            <p:nvPr/>
          </p:nvSpPr>
          <p:spPr>
            <a:xfrm>
              <a:off x="6108308" y="3209543"/>
              <a:ext cx="420651" cy="230600"/>
            </a:xfrm>
            <a:custGeom>
              <a:avLst/>
              <a:gdLst>
                <a:gd name="connsiteX0" fmla="*/ 381794 w 420651"/>
                <a:gd name="connsiteY0" fmla="*/ 230562 h 230600"/>
                <a:gd name="connsiteX1" fmla="*/ 5842 w 420651"/>
                <a:gd name="connsiteY1" fmla="*/ 134169 h 230600"/>
                <a:gd name="connsiteX2" fmla="*/ -64 w 420651"/>
                <a:gd name="connsiteY2" fmla="*/ 82829 h 230600"/>
                <a:gd name="connsiteX3" fmla="*/ 1460 w 420651"/>
                <a:gd name="connsiteY3" fmla="*/ 70446 h 230600"/>
                <a:gd name="connsiteX4" fmla="*/ 3175 w 420651"/>
                <a:gd name="connsiteY4" fmla="*/ 60064 h 230600"/>
                <a:gd name="connsiteX5" fmla="*/ 10319 w 420651"/>
                <a:gd name="connsiteY5" fmla="*/ 38823 h 230600"/>
                <a:gd name="connsiteX6" fmla="*/ 43656 w 420651"/>
                <a:gd name="connsiteY6" fmla="*/ -39 h 230600"/>
                <a:gd name="connsiteX7" fmla="*/ 420370 w 420651"/>
                <a:gd name="connsiteY7" fmla="*/ 109785 h 230600"/>
                <a:gd name="connsiteX8" fmla="*/ 416560 w 420651"/>
                <a:gd name="connsiteY8" fmla="*/ 155790 h 230600"/>
                <a:gd name="connsiteX9" fmla="*/ 411797 w 420651"/>
                <a:gd name="connsiteY9" fmla="*/ 176079 h 230600"/>
                <a:gd name="connsiteX10" fmla="*/ 408368 w 420651"/>
                <a:gd name="connsiteY10" fmla="*/ 186651 h 230600"/>
                <a:gd name="connsiteX11" fmla="*/ 406463 w 420651"/>
                <a:gd name="connsiteY11" fmla="*/ 191985 h 230600"/>
                <a:gd name="connsiteX12" fmla="*/ 404844 w 420651"/>
                <a:gd name="connsiteY12" fmla="*/ 195414 h 230600"/>
                <a:gd name="connsiteX13" fmla="*/ 381794 w 420651"/>
                <a:gd name="connsiteY13" fmla="*/ 230562 h 23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0651" h="230600">
                  <a:moveTo>
                    <a:pt x="381794" y="230562"/>
                  </a:moveTo>
                  <a:lnTo>
                    <a:pt x="5842" y="134169"/>
                  </a:lnTo>
                  <a:cubicBezTo>
                    <a:pt x="1136" y="117481"/>
                    <a:pt x="-854" y="100145"/>
                    <a:pt x="-64" y="82829"/>
                  </a:cubicBezTo>
                  <a:cubicBezTo>
                    <a:pt x="413" y="78828"/>
                    <a:pt x="889" y="74637"/>
                    <a:pt x="1460" y="70446"/>
                  </a:cubicBezTo>
                  <a:cubicBezTo>
                    <a:pt x="1841" y="66960"/>
                    <a:pt x="2422" y="63493"/>
                    <a:pt x="3175" y="60064"/>
                  </a:cubicBezTo>
                  <a:cubicBezTo>
                    <a:pt x="4822" y="52758"/>
                    <a:pt x="7213" y="45643"/>
                    <a:pt x="10319" y="38823"/>
                  </a:cubicBezTo>
                  <a:cubicBezTo>
                    <a:pt x="17739" y="23107"/>
                    <a:pt x="29254" y="9686"/>
                    <a:pt x="43656" y="-39"/>
                  </a:cubicBezTo>
                  <a:lnTo>
                    <a:pt x="420370" y="109785"/>
                  </a:lnTo>
                  <a:cubicBezTo>
                    <a:pt x="420694" y="125206"/>
                    <a:pt x="419417" y="140627"/>
                    <a:pt x="416560" y="155790"/>
                  </a:cubicBezTo>
                  <a:cubicBezTo>
                    <a:pt x="415322" y="162267"/>
                    <a:pt x="413798" y="169125"/>
                    <a:pt x="411797" y="176079"/>
                  </a:cubicBezTo>
                  <a:cubicBezTo>
                    <a:pt x="410721" y="179574"/>
                    <a:pt x="409578" y="183099"/>
                    <a:pt x="408368" y="186651"/>
                  </a:cubicBezTo>
                  <a:lnTo>
                    <a:pt x="406463" y="191985"/>
                  </a:lnTo>
                  <a:cubicBezTo>
                    <a:pt x="406035" y="193176"/>
                    <a:pt x="405492" y="194329"/>
                    <a:pt x="404844" y="195414"/>
                  </a:cubicBezTo>
                  <a:cubicBezTo>
                    <a:pt x="399520" y="208521"/>
                    <a:pt x="391690" y="220456"/>
                    <a:pt x="381794" y="230562"/>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855" name="Freeform: Shape 854">
              <a:extLst>
                <a:ext uri="{FF2B5EF4-FFF2-40B4-BE49-F238E27FC236}">
                  <a16:creationId xmlns:a16="http://schemas.microsoft.com/office/drawing/2014/main" xmlns="" id="{619ABB56-C98F-C940-7C3C-D5F3B9E29404}"/>
                </a:ext>
              </a:extLst>
            </p:cNvPr>
            <p:cNvSpPr/>
            <p:nvPr/>
          </p:nvSpPr>
          <p:spPr>
            <a:xfrm>
              <a:off x="6331298" y="3315135"/>
              <a:ext cx="117010" cy="70188"/>
            </a:xfrm>
            <a:custGeom>
              <a:avLst/>
              <a:gdLst>
                <a:gd name="connsiteX0" fmla="*/ 117 w 117010"/>
                <a:gd name="connsiteY0" fmla="*/ 18575 h 70188"/>
                <a:gd name="connsiteX1" fmla="*/ 66792 w 117010"/>
                <a:gd name="connsiteY1" fmla="*/ 4192 h 70188"/>
                <a:gd name="connsiteX2" fmla="*/ 115179 w 117010"/>
                <a:gd name="connsiteY2" fmla="*/ 51817 h 70188"/>
                <a:gd name="connsiteX3" fmla="*/ 108798 w 117010"/>
                <a:gd name="connsiteY3" fmla="*/ 63057 h 70188"/>
                <a:gd name="connsiteX4" fmla="*/ 96796 w 117010"/>
                <a:gd name="connsiteY4" fmla="*/ 68676 h 70188"/>
                <a:gd name="connsiteX5" fmla="*/ 49171 w 117010"/>
                <a:gd name="connsiteY5" fmla="*/ 64867 h 70188"/>
                <a:gd name="connsiteX6" fmla="*/ 11071 w 117010"/>
                <a:gd name="connsiteY6" fmla="*/ 44673 h 70188"/>
                <a:gd name="connsiteX7" fmla="*/ 117 w 117010"/>
                <a:gd name="connsiteY7" fmla="*/ 18575 h 70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10" h="70188">
                  <a:moveTo>
                    <a:pt x="117" y="18575"/>
                  </a:moveTo>
                  <a:cubicBezTo>
                    <a:pt x="5166" y="1335"/>
                    <a:pt x="34884" y="-5047"/>
                    <a:pt x="66792" y="4192"/>
                  </a:cubicBezTo>
                  <a:cubicBezTo>
                    <a:pt x="115655" y="18480"/>
                    <a:pt x="120228" y="34958"/>
                    <a:pt x="115179" y="51817"/>
                  </a:cubicBezTo>
                  <a:cubicBezTo>
                    <a:pt x="113979" y="56018"/>
                    <a:pt x="111789" y="59875"/>
                    <a:pt x="108798" y="63057"/>
                  </a:cubicBezTo>
                  <a:cubicBezTo>
                    <a:pt x="105654" y="66581"/>
                    <a:pt x="102130" y="66676"/>
                    <a:pt x="96796" y="68676"/>
                  </a:cubicBezTo>
                  <a:cubicBezTo>
                    <a:pt x="80861" y="71534"/>
                    <a:pt x="64449" y="70220"/>
                    <a:pt x="49171" y="64867"/>
                  </a:cubicBezTo>
                  <a:cubicBezTo>
                    <a:pt x="35055" y="61237"/>
                    <a:pt x="21996" y="54322"/>
                    <a:pt x="11071" y="44673"/>
                  </a:cubicBezTo>
                  <a:cubicBezTo>
                    <a:pt x="2727" y="38787"/>
                    <a:pt x="-1530" y="28652"/>
                    <a:pt x="117" y="18575"/>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856" name="Freeform: Shape 855">
              <a:extLst>
                <a:ext uri="{FF2B5EF4-FFF2-40B4-BE49-F238E27FC236}">
                  <a16:creationId xmlns:a16="http://schemas.microsoft.com/office/drawing/2014/main" xmlns="" id="{A206E16C-0CB7-FE68-CD66-C4834AE5B429}"/>
                </a:ext>
              </a:extLst>
            </p:cNvPr>
            <p:cNvSpPr/>
            <p:nvPr/>
          </p:nvSpPr>
          <p:spPr>
            <a:xfrm>
              <a:off x="6128850" y="3236914"/>
              <a:ext cx="15643" cy="15625"/>
            </a:xfrm>
            <a:custGeom>
              <a:avLst/>
              <a:gdLst>
                <a:gd name="connsiteX0" fmla="*/ 9874 w 15643"/>
                <a:gd name="connsiteY0" fmla="*/ 308 h 15625"/>
                <a:gd name="connsiteX1" fmla="*/ 15113 w 15643"/>
                <a:gd name="connsiteY1" fmla="*/ 9833 h 15625"/>
                <a:gd name="connsiteX2" fmla="*/ 5521 w 15643"/>
                <a:gd name="connsiteY2" fmla="*/ 15310 h 15625"/>
                <a:gd name="connsiteX3" fmla="*/ 44 w 15643"/>
                <a:gd name="connsiteY3" fmla="*/ 5718 h 15625"/>
                <a:gd name="connsiteX4" fmla="*/ 9636 w 15643"/>
                <a:gd name="connsiteY4" fmla="*/ 242 h 15625"/>
                <a:gd name="connsiteX5" fmla="*/ 9874 w 15643"/>
                <a:gd name="connsiteY5" fmla="*/ 308 h 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43" h="15625">
                  <a:moveTo>
                    <a:pt x="9874" y="308"/>
                  </a:moveTo>
                  <a:cubicBezTo>
                    <a:pt x="13942" y="1509"/>
                    <a:pt x="16275" y="5757"/>
                    <a:pt x="15113" y="9833"/>
                  </a:cubicBezTo>
                  <a:cubicBezTo>
                    <a:pt x="13980" y="13996"/>
                    <a:pt x="9684" y="16444"/>
                    <a:pt x="5521" y="15310"/>
                  </a:cubicBezTo>
                  <a:cubicBezTo>
                    <a:pt x="1359" y="14167"/>
                    <a:pt x="-1089" y="9871"/>
                    <a:pt x="44" y="5718"/>
                  </a:cubicBezTo>
                  <a:cubicBezTo>
                    <a:pt x="1178" y="1556"/>
                    <a:pt x="5474" y="-901"/>
                    <a:pt x="9636" y="242"/>
                  </a:cubicBezTo>
                  <a:cubicBezTo>
                    <a:pt x="9722" y="261"/>
                    <a:pt x="9798" y="280"/>
                    <a:pt x="9874" y="308"/>
                  </a:cubicBezTo>
                  <a:close/>
                </a:path>
              </a:pathLst>
            </a:custGeom>
            <a:solidFill>
              <a:srgbClr val="0079A9"/>
            </a:solidFill>
            <a:ln w="9525" cap="flat">
              <a:noFill/>
              <a:prstDash val="solid"/>
              <a:miter/>
            </a:ln>
          </p:spPr>
          <p:txBody>
            <a:bodyPr rtlCol="0" anchor="ctr"/>
            <a:lstStyle/>
            <a:p>
              <a:endParaRPr lang="en-IN"/>
            </a:p>
          </p:txBody>
        </p:sp>
        <p:sp>
          <p:nvSpPr>
            <p:cNvPr id="857" name="Freeform: Shape 856">
              <a:extLst>
                <a:ext uri="{FF2B5EF4-FFF2-40B4-BE49-F238E27FC236}">
                  <a16:creationId xmlns:a16="http://schemas.microsoft.com/office/drawing/2014/main" xmlns="" id="{F712B29B-0957-87BE-8196-74D8499E2C63}"/>
                </a:ext>
              </a:extLst>
            </p:cNvPr>
            <p:cNvSpPr/>
            <p:nvPr/>
          </p:nvSpPr>
          <p:spPr>
            <a:xfrm>
              <a:off x="6144990" y="3223105"/>
              <a:ext cx="15811" cy="15815"/>
            </a:xfrm>
            <a:custGeom>
              <a:avLst/>
              <a:gdLst>
                <a:gd name="connsiteX0" fmla="*/ 9642 w 15811"/>
                <a:gd name="connsiteY0" fmla="*/ 211 h 15815"/>
                <a:gd name="connsiteX1" fmla="*/ 15328 w 15811"/>
                <a:gd name="connsiteY1" fmla="*/ 9831 h 15815"/>
                <a:gd name="connsiteX2" fmla="*/ 5708 w 15811"/>
                <a:gd name="connsiteY2" fmla="*/ 15527 h 15815"/>
                <a:gd name="connsiteX3" fmla="*/ 21 w 15811"/>
                <a:gd name="connsiteY3" fmla="*/ 5897 h 15815"/>
                <a:gd name="connsiteX4" fmla="*/ 117 w 15811"/>
                <a:gd name="connsiteY4" fmla="*/ 5545 h 15815"/>
                <a:gd name="connsiteX5" fmla="*/ 9642 w 15811"/>
                <a:gd name="connsiteY5" fmla="*/ 211 h 1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1" h="15815">
                  <a:moveTo>
                    <a:pt x="9642" y="211"/>
                  </a:moveTo>
                  <a:cubicBezTo>
                    <a:pt x="13871" y="1297"/>
                    <a:pt x="16414" y="5612"/>
                    <a:pt x="15328" y="9831"/>
                  </a:cubicBezTo>
                  <a:cubicBezTo>
                    <a:pt x="14242" y="14060"/>
                    <a:pt x="9937" y="16613"/>
                    <a:pt x="5708" y="15527"/>
                  </a:cubicBezTo>
                  <a:cubicBezTo>
                    <a:pt x="1478" y="14441"/>
                    <a:pt x="-1074" y="10126"/>
                    <a:pt x="21" y="5897"/>
                  </a:cubicBezTo>
                  <a:cubicBezTo>
                    <a:pt x="50" y="5783"/>
                    <a:pt x="78" y="5659"/>
                    <a:pt x="117" y="5545"/>
                  </a:cubicBezTo>
                  <a:cubicBezTo>
                    <a:pt x="1355" y="1506"/>
                    <a:pt x="5555" y="-837"/>
                    <a:pt x="9642" y="211"/>
                  </a:cubicBezTo>
                  <a:close/>
                </a:path>
              </a:pathLst>
            </a:custGeom>
            <a:solidFill>
              <a:srgbClr val="0079A9"/>
            </a:solidFill>
            <a:ln w="9525" cap="flat">
              <a:noFill/>
              <a:prstDash val="solid"/>
              <a:miter/>
            </a:ln>
          </p:spPr>
          <p:txBody>
            <a:bodyPr rtlCol="0" anchor="ctr"/>
            <a:lstStyle/>
            <a:p>
              <a:endParaRPr lang="en-IN"/>
            </a:p>
          </p:txBody>
        </p:sp>
        <p:sp>
          <p:nvSpPr>
            <p:cNvPr id="858" name="Freeform: Shape 857">
              <a:extLst>
                <a:ext uri="{FF2B5EF4-FFF2-40B4-BE49-F238E27FC236}">
                  <a16:creationId xmlns:a16="http://schemas.microsoft.com/office/drawing/2014/main" xmlns="" id="{324D7BBC-4A7C-F420-DCD5-61D1802336BF}"/>
                </a:ext>
              </a:extLst>
            </p:cNvPr>
            <p:cNvSpPr/>
            <p:nvPr/>
          </p:nvSpPr>
          <p:spPr>
            <a:xfrm>
              <a:off x="6152020" y="3242300"/>
              <a:ext cx="14862" cy="14865"/>
            </a:xfrm>
            <a:custGeom>
              <a:avLst/>
              <a:gdLst>
                <a:gd name="connsiteX0" fmla="*/ 9565 w 14862"/>
                <a:gd name="connsiteY0" fmla="*/ 352 h 14865"/>
                <a:gd name="connsiteX1" fmla="*/ 14242 w 14862"/>
                <a:gd name="connsiteY1" fmla="*/ 9762 h 14865"/>
                <a:gd name="connsiteX2" fmla="*/ 4831 w 14862"/>
                <a:gd name="connsiteY2" fmla="*/ 14439 h 14865"/>
                <a:gd name="connsiteX3" fmla="*/ 40 w 14862"/>
                <a:gd name="connsiteY3" fmla="*/ 5400 h 14865"/>
                <a:gd name="connsiteX4" fmla="*/ 9194 w 14862"/>
                <a:gd name="connsiteY4" fmla="*/ 237 h 14865"/>
                <a:gd name="connsiteX5" fmla="*/ 9565 w 14862"/>
                <a:gd name="connsiteY5" fmla="*/ 352 h 1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2" h="14865">
                  <a:moveTo>
                    <a:pt x="9565" y="352"/>
                  </a:moveTo>
                  <a:cubicBezTo>
                    <a:pt x="13452" y="1656"/>
                    <a:pt x="15547" y="5876"/>
                    <a:pt x="14242" y="9762"/>
                  </a:cubicBezTo>
                  <a:cubicBezTo>
                    <a:pt x="12927" y="13648"/>
                    <a:pt x="8718" y="15744"/>
                    <a:pt x="4831" y="14439"/>
                  </a:cubicBezTo>
                  <a:cubicBezTo>
                    <a:pt x="1088" y="13172"/>
                    <a:pt x="-1017" y="9210"/>
                    <a:pt x="40" y="5400"/>
                  </a:cubicBezTo>
                  <a:cubicBezTo>
                    <a:pt x="1145" y="1447"/>
                    <a:pt x="5241" y="-868"/>
                    <a:pt x="9194" y="237"/>
                  </a:cubicBezTo>
                  <a:cubicBezTo>
                    <a:pt x="9318" y="275"/>
                    <a:pt x="9441" y="313"/>
                    <a:pt x="9565" y="352"/>
                  </a:cubicBezTo>
                  <a:close/>
                </a:path>
              </a:pathLst>
            </a:custGeom>
            <a:solidFill>
              <a:srgbClr val="0079A9"/>
            </a:solidFill>
            <a:ln w="9525" cap="flat">
              <a:noFill/>
              <a:prstDash val="solid"/>
              <a:miter/>
            </a:ln>
          </p:spPr>
          <p:txBody>
            <a:bodyPr rtlCol="0" anchor="ctr"/>
            <a:lstStyle/>
            <a:p>
              <a:endParaRPr lang="en-IN"/>
            </a:p>
          </p:txBody>
        </p:sp>
        <p:sp>
          <p:nvSpPr>
            <p:cNvPr id="859" name="Freeform: Shape 858">
              <a:extLst>
                <a:ext uri="{FF2B5EF4-FFF2-40B4-BE49-F238E27FC236}">
                  <a16:creationId xmlns:a16="http://schemas.microsoft.com/office/drawing/2014/main" xmlns="" id="{3C322049-E58A-29CD-E9D0-9593D1651F63}"/>
                </a:ext>
              </a:extLst>
            </p:cNvPr>
            <p:cNvSpPr/>
            <p:nvPr/>
          </p:nvSpPr>
          <p:spPr>
            <a:xfrm>
              <a:off x="6117146" y="3316826"/>
              <a:ext cx="16389" cy="16477"/>
            </a:xfrm>
            <a:custGeom>
              <a:avLst/>
              <a:gdLst>
                <a:gd name="connsiteX0" fmla="*/ 9577 w 16389"/>
                <a:gd name="connsiteY0" fmla="*/ 216 h 16477"/>
                <a:gd name="connsiteX1" fmla="*/ 15997 w 16389"/>
                <a:gd name="connsiteY1" fmla="*/ 9865 h 16477"/>
                <a:gd name="connsiteX2" fmla="*/ 6348 w 16389"/>
                <a:gd name="connsiteY2" fmla="*/ 16275 h 16477"/>
                <a:gd name="connsiteX3" fmla="*/ -72 w 16389"/>
                <a:gd name="connsiteY3" fmla="*/ 6636 h 16477"/>
                <a:gd name="connsiteX4" fmla="*/ 52 w 16389"/>
                <a:gd name="connsiteY4" fmla="*/ 6122 h 16477"/>
                <a:gd name="connsiteX5" fmla="*/ 9167 w 16389"/>
                <a:gd name="connsiteY5" fmla="*/ 121 h 16477"/>
                <a:gd name="connsiteX6" fmla="*/ 9577 w 16389"/>
                <a:gd name="connsiteY6" fmla="*/ 216 h 1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89" h="16477">
                  <a:moveTo>
                    <a:pt x="9577" y="216"/>
                  </a:moveTo>
                  <a:cubicBezTo>
                    <a:pt x="14016" y="1111"/>
                    <a:pt x="16883" y="5426"/>
                    <a:pt x="15997" y="9865"/>
                  </a:cubicBezTo>
                  <a:cubicBezTo>
                    <a:pt x="15102" y="14294"/>
                    <a:pt x="10787" y="17171"/>
                    <a:pt x="6348" y="16275"/>
                  </a:cubicBezTo>
                  <a:cubicBezTo>
                    <a:pt x="1909" y="15389"/>
                    <a:pt x="-958" y="11065"/>
                    <a:pt x="-72" y="6636"/>
                  </a:cubicBezTo>
                  <a:cubicBezTo>
                    <a:pt x="-34" y="6464"/>
                    <a:pt x="4" y="6293"/>
                    <a:pt x="52" y="6122"/>
                  </a:cubicBezTo>
                  <a:cubicBezTo>
                    <a:pt x="909" y="1950"/>
                    <a:pt x="4986" y="-736"/>
                    <a:pt x="9167" y="121"/>
                  </a:cubicBezTo>
                  <a:cubicBezTo>
                    <a:pt x="9301" y="149"/>
                    <a:pt x="9444" y="178"/>
                    <a:pt x="9577" y="216"/>
                  </a:cubicBezTo>
                  <a:close/>
                </a:path>
              </a:pathLst>
            </a:custGeom>
            <a:solidFill>
              <a:srgbClr val="0079A9"/>
            </a:solidFill>
            <a:ln w="9525" cap="flat">
              <a:noFill/>
              <a:prstDash val="solid"/>
              <a:miter/>
            </a:ln>
          </p:spPr>
          <p:txBody>
            <a:bodyPr rtlCol="0" anchor="ctr"/>
            <a:lstStyle/>
            <a:p>
              <a:endParaRPr lang="en-IN"/>
            </a:p>
          </p:txBody>
        </p:sp>
        <p:sp>
          <p:nvSpPr>
            <p:cNvPr id="860" name="Freeform: Shape 859">
              <a:extLst>
                <a:ext uri="{FF2B5EF4-FFF2-40B4-BE49-F238E27FC236}">
                  <a16:creationId xmlns:a16="http://schemas.microsoft.com/office/drawing/2014/main" xmlns="" id="{0C64C894-E6A4-9BD0-46AC-96A1E9255657}"/>
                </a:ext>
              </a:extLst>
            </p:cNvPr>
            <p:cNvSpPr/>
            <p:nvPr/>
          </p:nvSpPr>
          <p:spPr>
            <a:xfrm>
              <a:off x="6139670" y="3263661"/>
              <a:ext cx="19053" cy="19059"/>
            </a:xfrm>
            <a:custGeom>
              <a:avLst/>
              <a:gdLst>
                <a:gd name="connsiteX0" fmla="*/ 12199 w 19053"/>
                <a:gd name="connsiteY0" fmla="*/ 421 h 19059"/>
                <a:gd name="connsiteX1" fmla="*/ 18362 w 19053"/>
                <a:gd name="connsiteY1" fmla="*/ 12394 h 19059"/>
                <a:gd name="connsiteX2" fmla="*/ 6389 w 19053"/>
                <a:gd name="connsiteY2" fmla="*/ 18566 h 19059"/>
                <a:gd name="connsiteX3" fmla="*/ 102 w 19053"/>
                <a:gd name="connsiteY3" fmla="*/ 6993 h 19059"/>
                <a:gd name="connsiteX4" fmla="*/ 11790 w 19053"/>
                <a:gd name="connsiteY4" fmla="*/ 298 h 19059"/>
                <a:gd name="connsiteX5" fmla="*/ 12199 w 19053"/>
                <a:gd name="connsiteY5" fmla="*/ 421 h 1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3" h="19059">
                  <a:moveTo>
                    <a:pt x="12199" y="421"/>
                  </a:moveTo>
                  <a:cubicBezTo>
                    <a:pt x="17209" y="2022"/>
                    <a:pt x="19972" y="7384"/>
                    <a:pt x="18362" y="12394"/>
                  </a:cubicBezTo>
                  <a:cubicBezTo>
                    <a:pt x="16762" y="17404"/>
                    <a:pt x="11399" y="20167"/>
                    <a:pt x="6389" y="18566"/>
                  </a:cubicBezTo>
                  <a:cubicBezTo>
                    <a:pt x="1531" y="17014"/>
                    <a:pt x="-1231" y="11908"/>
                    <a:pt x="102" y="6993"/>
                  </a:cubicBezTo>
                  <a:cubicBezTo>
                    <a:pt x="1484" y="1917"/>
                    <a:pt x="6713" y="-1084"/>
                    <a:pt x="11790" y="298"/>
                  </a:cubicBezTo>
                  <a:cubicBezTo>
                    <a:pt x="11932" y="336"/>
                    <a:pt x="12066" y="374"/>
                    <a:pt x="12199" y="421"/>
                  </a:cubicBezTo>
                  <a:close/>
                </a:path>
              </a:pathLst>
            </a:custGeom>
            <a:solidFill>
              <a:srgbClr val="0079A9"/>
            </a:solidFill>
            <a:ln w="9525" cap="flat">
              <a:noFill/>
              <a:prstDash val="solid"/>
              <a:miter/>
            </a:ln>
          </p:spPr>
          <p:txBody>
            <a:bodyPr rtlCol="0" anchor="ctr"/>
            <a:lstStyle/>
            <a:p>
              <a:endParaRPr lang="en-IN"/>
            </a:p>
          </p:txBody>
        </p:sp>
        <p:sp>
          <p:nvSpPr>
            <p:cNvPr id="861" name="Freeform: Shape 860">
              <a:extLst>
                <a:ext uri="{FF2B5EF4-FFF2-40B4-BE49-F238E27FC236}">
                  <a16:creationId xmlns:a16="http://schemas.microsoft.com/office/drawing/2014/main" xmlns="" id="{D83EF0C8-B4D6-1149-7F56-0966488C097D}"/>
                </a:ext>
              </a:extLst>
            </p:cNvPr>
            <p:cNvSpPr/>
            <p:nvPr/>
          </p:nvSpPr>
          <p:spPr>
            <a:xfrm>
              <a:off x="6262147" y="3283778"/>
              <a:ext cx="7847" cy="7934"/>
            </a:xfrm>
            <a:custGeom>
              <a:avLst/>
              <a:gdLst>
                <a:gd name="connsiteX0" fmla="*/ 4784 w 7847"/>
                <a:gd name="connsiteY0" fmla="*/ 117 h 7934"/>
                <a:gd name="connsiteX1" fmla="*/ 7451 w 7847"/>
                <a:gd name="connsiteY1" fmla="*/ 5070 h 7934"/>
                <a:gd name="connsiteX2" fmla="*/ 2593 w 7847"/>
                <a:gd name="connsiteY2" fmla="*/ 7737 h 7934"/>
                <a:gd name="connsiteX3" fmla="*/ -74 w 7847"/>
                <a:gd name="connsiteY3" fmla="*/ 2879 h 7934"/>
                <a:gd name="connsiteX4" fmla="*/ 4698 w 7847"/>
                <a:gd name="connsiteY4" fmla="*/ 88 h 7934"/>
                <a:gd name="connsiteX5" fmla="*/ 4784 w 7847"/>
                <a:gd name="connsiteY5" fmla="*/ 117 h 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47" h="7934">
                  <a:moveTo>
                    <a:pt x="4784" y="117"/>
                  </a:moveTo>
                  <a:cubicBezTo>
                    <a:pt x="6879" y="755"/>
                    <a:pt x="8070" y="2965"/>
                    <a:pt x="7451" y="5070"/>
                  </a:cubicBezTo>
                  <a:cubicBezTo>
                    <a:pt x="6841" y="7146"/>
                    <a:pt x="4670" y="8347"/>
                    <a:pt x="2593" y="7737"/>
                  </a:cubicBezTo>
                  <a:cubicBezTo>
                    <a:pt x="517" y="7127"/>
                    <a:pt x="-683" y="4956"/>
                    <a:pt x="-74" y="2879"/>
                  </a:cubicBezTo>
                  <a:cubicBezTo>
                    <a:pt x="469" y="793"/>
                    <a:pt x="2612" y="-455"/>
                    <a:pt x="4698" y="88"/>
                  </a:cubicBezTo>
                  <a:cubicBezTo>
                    <a:pt x="4727" y="98"/>
                    <a:pt x="4755" y="107"/>
                    <a:pt x="4784" y="117"/>
                  </a:cubicBezTo>
                  <a:close/>
                </a:path>
              </a:pathLst>
            </a:custGeom>
            <a:solidFill>
              <a:srgbClr val="0079A9"/>
            </a:solidFill>
            <a:ln w="9525" cap="flat">
              <a:noFill/>
              <a:prstDash val="solid"/>
              <a:miter/>
            </a:ln>
          </p:spPr>
          <p:txBody>
            <a:bodyPr rtlCol="0" anchor="ctr"/>
            <a:lstStyle/>
            <a:p>
              <a:endParaRPr lang="en-IN"/>
            </a:p>
          </p:txBody>
        </p:sp>
        <p:sp>
          <p:nvSpPr>
            <p:cNvPr id="862" name="Freeform: Shape 861">
              <a:extLst>
                <a:ext uri="{FF2B5EF4-FFF2-40B4-BE49-F238E27FC236}">
                  <a16:creationId xmlns:a16="http://schemas.microsoft.com/office/drawing/2014/main" xmlns="" id="{17C24B6B-DE95-0ED8-E404-E5D23C85F204}"/>
                </a:ext>
              </a:extLst>
            </p:cNvPr>
            <p:cNvSpPr/>
            <p:nvPr/>
          </p:nvSpPr>
          <p:spPr>
            <a:xfrm>
              <a:off x="6241859" y="3296060"/>
              <a:ext cx="7822" cy="7758"/>
            </a:xfrm>
            <a:custGeom>
              <a:avLst/>
              <a:gdLst>
                <a:gd name="connsiteX0" fmla="*/ 4784 w 7822"/>
                <a:gd name="connsiteY0" fmla="*/ 122 h 7758"/>
                <a:gd name="connsiteX1" fmla="*/ 7451 w 7822"/>
                <a:gd name="connsiteY1" fmla="*/ 4980 h 7758"/>
                <a:gd name="connsiteX2" fmla="*/ 2593 w 7822"/>
                <a:gd name="connsiteY2" fmla="*/ 7552 h 7758"/>
                <a:gd name="connsiteX3" fmla="*/ -103 w 7822"/>
                <a:gd name="connsiteY3" fmla="*/ 2884 h 7758"/>
                <a:gd name="connsiteX4" fmla="*/ -74 w 7822"/>
                <a:gd name="connsiteY4" fmla="*/ 2789 h 7758"/>
                <a:gd name="connsiteX5" fmla="*/ 4755 w 7822"/>
                <a:gd name="connsiteY5" fmla="*/ 113 h 7758"/>
                <a:gd name="connsiteX6" fmla="*/ 4784 w 7822"/>
                <a:gd name="connsiteY6" fmla="*/ 122 h 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2" h="7758">
                  <a:moveTo>
                    <a:pt x="4784" y="122"/>
                  </a:moveTo>
                  <a:cubicBezTo>
                    <a:pt x="6832" y="760"/>
                    <a:pt x="8013" y="2903"/>
                    <a:pt x="7451" y="4980"/>
                  </a:cubicBezTo>
                  <a:cubicBezTo>
                    <a:pt x="6813" y="7028"/>
                    <a:pt x="4641" y="8171"/>
                    <a:pt x="2593" y="7552"/>
                  </a:cubicBezTo>
                  <a:cubicBezTo>
                    <a:pt x="564" y="7009"/>
                    <a:pt x="-645" y="4913"/>
                    <a:pt x="-103" y="2884"/>
                  </a:cubicBezTo>
                  <a:cubicBezTo>
                    <a:pt x="-93" y="2856"/>
                    <a:pt x="-84" y="2818"/>
                    <a:pt x="-74" y="2789"/>
                  </a:cubicBezTo>
                  <a:cubicBezTo>
                    <a:pt x="526" y="713"/>
                    <a:pt x="2688" y="-478"/>
                    <a:pt x="4755" y="113"/>
                  </a:cubicBezTo>
                  <a:cubicBezTo>
                    <a:pt x="4765" y="113"/>
                    <a:pt x="4774" y="122"/>
                    <a:pt x="4784" y="122"/>
                  </a:cubicBezTo>
                  <a:close/>
                </a:path>
              </a:pathLst>
            </a:custGeom>
            <a:solidFill>
              <a:srgbClr val="0079A9"/>
            </a:solidFill>
            <a:ln w="9525" cap="flat">
              <a:noFill/>
              <a:prstDash val="solid"/>
              <a:miter/>
            </a:ln>
          </p:spPr>
          <p:txBody>
            <a:bodyPr rtlCol="0" anchor="ctr"/>
            <a:lstStyle/>
            <a:p>
              <a:endParaRPr lang="en-IN"/>
            </a:p>
          </p:txBody>
        </p:sp>
        <p:sp>
          <p:nvSpPr>
            <p:cNvPr id="863" name="Freeform: Shape 862">
              <a:extLst>
                <a:ext uri="{FF2B5EF4-FFF2-40B4-BE49-F238E27FC236}">
                  <a16:creationId xmlns:a16="http://schemas.microsoft.com/office/drawing/2014/main" xmlns="" id="{281AC975-3997-6DFD-846D-B5AC468962AA}"/>
                </a:ext>
              </a:extLst>
            </p:cNvPr>
            <p:cNvSpPr/>
            <p:nvPr/>
          </p:nvSpPr>
          <p:spPr>
            <a:xfrm>
              <a:off x="6244586" y="3271463"/>
              <a:ext cx="8572" cy="8599"/>
            </a:xfrm>
            <a:custGeom>
              <a:avLst/>
              <a:gdLst>
                <a:gd name="connsiteX0" fmla="*/ 5200 w 8572"/>
                <a:gd name="connsiteY0" fmla="*/ 144 h 8599"/>
                <a:gd name="connsiteX1" fmla="*/ 8181 w 8572"/>
                <a:gd name="connsiteY1" fmla="*/ 5421 h 8599"/>
                <a:gd name="connsiteX2" fmla="*/ 2904 w 8572"/>
                <a:gd name="connsiteY2" fmla="*/ 8402 h 8599"/>
                <a:gd name="connsiteX3" fmla="*/ -77 w 8572"/>
                <a:gd name="connsiteY3" fmla="*/ 3125 h 8599"/>
                <a:gd name="connsiteX4" fmla="*/ -39 w 8572"/>
                <a:gd name="connsiteY4" fmla="*/ 3001 h 8599"/>
                <a:gd name="connsiteX5" fmla="*/ 5143 w 8572"/>
                <a:gd name="connsiteY5" fmla="*/ 125 h 8599"/>
                <a:gd name="connsiteX6" fmla="*/ 5200 w 8572"/>
                <a:gd name="connsiteY6" fmla="*/ 144 h 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 h="8599">
                  <a:moveTo>
                    <a:pt x="5200" y="144"/>
                  </a:moveTo>
                  <a:cubicBezTo>
                    <a:pt x="7476" y="773"/>
                    <a:pt x="8820" y="3135"/>
                    <a:pt x="8181" y="5421"/>
                  </a:cubicBezTo>
                  <a:cubicBezTo>
                    <a:pt x="7553" y="7697"/>
                    <a:pt x="5190" y="9040"/>
                    <a:pt x="2904" y="8402"/>
                  </a:cubicBezTo>
                  <a:cubicBezTo>
                    <a:pt x="628" y="7773"/>
                    <a:pt x="-705" y="5411"/>
                    <a:pt x="-77" y="3125"/>
                  </a:cubicBezTo>
                  <a:cubicBezTo>
                    <a:pt x="-67" y="3087"/>
                    <a:pt x="-48" y="3040"/>
                    <a:pt x="-39" y="3001"/>
                  </a:cubicBezTo>
                  <a:cubicBezTo>
                    <a:pt x="599" y="773"/>
                    <a:pt x="2923" y="-513"/>
                    <a:pt x="5143" y="125"/>
                  </a:cubicBezTo>
                  <a:cubicBezTo>
                    <a:pt x="5162" y="134"/>
                    <a:pt x="5181" y="134"/>
                    <a:pt x="5200" y="144"/>
                  </a:cubicBezTo>
                  <a:close/>
                </a:path>
              </a:pathLst>
            </a:custGeom>
            <a:solidFill>
              <a:srgbClr val="0079A9"/>
            </a:solidFill>
            <a:ln w="9525" cap="flat">
              <a:noFill/>
              <a:prstDash val="solid"/>
              <a:miter/>
            </a:ln>
          </p:spPr>
          <p:txBody>
            <a:bodyPr rtlCol="0" anchor="ctr"/>
            <a:lstStyle/>
            <a:p>
              <a:endParaRPr lang="en-IN"/>
            </a:p>
          </p:txBody>
        </p:sp>
        <p:sp>
          <p:nvSpPr>
            <p:cNvPr id="864" name="Freeform: Shape 863">
              <a:extLst>
                <a:ext uri="{FF2B5EF4-FFF2-40B4-BE49-F238E27FC236}">
                  <a16:creationId xmlns:a16="http://schemas.microsoft.com/office/drawing/2014/main" xmlns="" id="{1228E744-EFD9-D80E-B886-AAC56107C533}"/>
                </a:ext>
              </a:extLst>
            </p:cNvPr>
            <p:cNvSpPr/>
            <p:nvPr/>
          </p:nvSpPr>
          <p:spPr>
            <a:xfrm>
              <a:off x="6140813" y="3294547"/>
              <a:ext cx="13928" cy="16242"/>
            </a:xfrm>
            <a:custGeom>
              <a:avLst/>
              <a:gdLst>
                <a:gd name="connsiteX0" fmla="*/ 9151 w 13928"/>
                <a:gd name="connsiteY0" fmla="*/ 301 h 16242"/>
                <a:gd name="connsiteX1" fmla="*/ 13246 w 13928"/>
                <a:gd name="connsiteY1" fmla="*/ 10683 h 16242"/>
                <a:gd name="connsiteX2" fmla="*/ 4836 w 13928"/>
                <a:gd name="connsiteY2" fmla="*/ 16037 h 16242"/>
                <a:gd name="connsiteX3" fmla="*/ 4769 w 13928"/>
                <a:gd name="connsiteY3" fmla="*/ 16017 h 16242"/>
                <a:gd name="connsiteX4" fmla="*/ 102 w 13928"/>
                <a:gd name="connsiteY4" fmla="*/ 6969 h 16242"/>
                <a:gd name="connsiteX5" fmla="*/ 9151 w 13928"/>
                <a:gd name="connsiteY5" fmla="*/ 301 h 1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28" h="16242">
                  <a:moveTo>
                    <a:pt x="9151" y="301"/>
                  </a:moveTo>
                  <a:cubicBezTo>
                    <a:pt x="12866" y="1063"/>
                    <a:pt x="14580" y="5921"/>
                    <a:pt x="13246" y="10683"/>
                  </a:cubicBezTo>
                  <a:cubicBezTo>
                    <a:pt x="12399" y="14484"/>
                    <a:pt x="8637" y="16875"/>
                    <a:pt x="4836" y="16037"/>
                  </a:cubicBezTo>
                  <a:cubicBezTo>
                    <a:pt x="4817" y="16027"/>
                    <a:pt x="4788" y="16027"/>
                    <a:pt x="4769" y="16017"/>
                  </a:cubicBezTo>
                  <a:cubicBezTo>
                    <a:pt x="998" y="14789"/>
                    <a:pt x="-1088" y="10750"/>
                    <a:pt x="102" y="6969"/>
                  </a:cubicBezTo>
                  <a:cubicBezTo>
                    <a:pt x="1436" y="2111"/>
                    <a:pt x="5627" y="-1128"/>
                    <a:pt x="9151" y="301"/>
                  </a:cubicBezTo>
                  <a:close/>
                </a:path>
              </a:pathLst>
            </a:custGeom>
            <a:solidFill>
              <a:srgbClr val="0079A9"/>
            </a:solidFill>
            <a:ln w="9525" cap="flat">
              <a:noFill/>
              <a:prstDash val="solid"/>
              <a:miter/>
            </a:ln>
          </p:spPr>
          <p:txBody>
            <a:bodyPr rtlCol="0" anchor="ctr"/>
            <a:lstStyle/>
            <a:p>
              <a:endParaRPr lang="en-IN"/>
            </a:p>
          </p:txBody>
        </p:sp>
        <p:sp>
          <p:nvSpPr>
            <p:cNvPr id="865" name="Freeform: Shape 864">
              <a:extLst>
                <a:ext uri="{FF2B5EF4-FFF2-40B4-BE49-F238E27FC236}">
                  <a16:creationId xmlns:a16="http://schemas.microsoft.com/office/drawing/2014/main" xmlns="" id="{16DB10EA-8038-7BD6-5096-29AC715F32DB}"/>
                </a:ext>
              </a:extLst>
            </p:cNvPr>
            <p:cNvSpPr/>
            <p:nvPr/>
          </p:nvSpPr>
          <p:spPr>
            <a:xfrm>
              <a:off x="6139956" y="3315277"/>
              <a:ext cx="13316" cy="14063"/>
            </a:xfrm>
            <a:custGeom>
              <a:avLst/>
              <a:gdLst>
                <a:gd name="connsiteX0" fmla="*/ 8294 w 13316"/>
                <a:gd name="connsiteY0" fmla="*/ 145 h 14063"/>
                <a:gd name="connsiteX1" fmla="*/ 12771 w 13316"/>
                <a:gd name="connsiteY1" fmla="*/ 8813 h 14063"/>
                <a:gd name="connsiteX2" fmla="*/ 4979 w 13316"/>
                <a:gd name="connsiteY2" fmla="*/ 13880 h 14063"/>
                <a:gd name="connsiteX3" fmla="*/ -88 w 13316"/>
                <a:gd name="connsiteY3" fmla="*/ 6089 h 14063"/>
                <a:gd name="connsiteX4" fmla="*/ 102 w 13316"/>
                <a:gd name="connsiteY4" fmla="*/ 5384 h 14063"/>
                <a:gd name="connsiteX5" fmla="*/ 8075 w 13316"/>
                <a:gd name="connsiteY5" fmla="*/ 98 h 14063"/>
                <a:gd name="connsiteX6" fmla="*/ 8294 w 13316"/>
                <a:gd name="connsiteY6" fmla="*/ 145 h 1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16" h="14063">
                  <a:moveTo>
                    <a:pt x="8294" y="145"/>
                  </a:moveTo>
                  <a:cubicBezTo>
                    <a:pt x="11904" y="1326"/>
                    <a:pt x="13895" y="5184"/>
                    <a:pt x="12771" y="8813"/>
                  </a:cubicBezTo>
                  <a:cubicBezTo>
                    <a:pt x="12018" y="12366"/>
                    <a:pt x="8532" y="14633"/>
                    <a:pt x="4979" y="13880"/>
                  </a:cubicBezTo>
                  <a:cubicBezTo>
                    <a:pt x="1426" y="13128"/>
                    <a:pt x="-841" y="9642"/>
                    <a:pt x="-88" y="6089"/>
                  </a:cubicBezTo>
                  <a:cubicBezTo>
                    <a:pt x="-41" y="5851"/>
                    <a:pt x="26" y="5612"/>
                    <a:pt x="102" y="5384"/>
                  </a:cubicBezTo>
                  <a:cubicBezTo>
                    <a:pt x="845" y="1726"/>
                    <a:pt x="4408" y="-645"/>
                    <a:pt x="8075" y="98"/>
                  </a:cubicBezTo>
                  <a:cubicBezTo>
                    <a:pt x="8141" y="107"/>
                    <a:pt x="8218" y="126"/>
                    <a:pt x="8294" y="145"/>
                  </a:cubicBezTo>
                  <a:close/>
                </a:path>
              </a:pathLst>
            </a:custGeom>
            <a:solidFill>
              <a:srgbClr val="0079A9"/>
            </a:solidFill>
            <a:ln w="9525" cap="flat">
              <a:noFill/>
              <a:prstDash val="solid"/>
              <a:miter/>
            </a:ln>
          </p:spPr>
          <p:txBody>
            <a:bodyPr rtlCol="0" anchor="ctr"/>
            <a:lstStyle/>
            <a:p>
              <a:endParaRPr lang="en-IN"/>
            </a:p>
          </p:txBody>
        </p:sp>
        <p:sp>
          <p:nvSpPr>
            <p:cNvPr id="866" name="Freeform: Shape 865">
              <a:extLst>
                <a:ext uri="{FF2B5EF4-FFF2-40B4-BE49-F238E27FC236}">
                  <a16:creationId xmlns:a16="http://schemas.microsoft.com/office/drawing/2014/main" xmlns="" id="{88BCD157-B557-838E-A958-DDC30903FF4C}"/>
                </a:ext>
              </a:extLst>
            </p:cNvPr>
            <p:cNvSpPr/>
            <p:nvPr/>
          </p:nvSpPr>
          <p:spPr>
            <a:xfrm>
              <a:off x="6172925" y="3227639"/>
              <a:ext cx="6359" cy="6575"/>
            </a:xfrm>
            <a:custGeom>
              <a:avLst/>
              <a:gdLst>
                <a:gd name="connsiteX0" fmla="*/ 3900 w 6359"/>
                <a:gd name="connsiteY0" fmla="*/ 58 h 6575"/>
                <a:gd name="connsiteX1" fmla="*/ 5938 w 6359"/>
                <a:gd name="connsiteY1" fmla="*/ 4306 h 6575"/>
                <a:gd name="connsiteX2" fmla="*/ 1995 w 6359"/>
                <a:gd name="connsiteY2" fmla="*/ 6440 h 6575"/>
                <a:gd name="connsiteX3" fmla="*/ -44 w 6359"/>
                <a:gd name="connsiteY3" fmla="*/ 2192 h 6575"/>
                <a:gd name="connsiteX4" fmla="*/ 3900 w 6359"/>
                <a:gd name="connsiteY4" fmla="*/ 58 h 6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9" h="6575">
                  <a:moveTo>
                    <a:pt x="3900" y="58"/>
                  </a:moveTo>
                  <a:cubicBezTo>
                    <a:pt x="5633" y="668"/>
                    <a:pt x="6548" y="2573"/>
                    <a:pt x="5938" y="4306"/>
                  </a:cubicBezTo>
                  <a:cubicBezTo>
                    <a:pt x="5376" y="5926"/>
                    <a:pt x="3662" y="6849"/>
                    <a:pt x="1995" y="6440"/>
                  </a:cubicBezTo>
                  <a:cubicBezTo>
                    <a:pt x="261" y="5830"/>
                    <a:pt x="-653" y="3925"/>
                    <a:pt x="-44" y="2192"/>
                  </a:cubicBezTo>
                  <a:cubicBezTo>
                    <a:pt x="518" y="573"/>
                    <a:pt x="2233" y="-351"/>
                    <a:pt x="3900" y="58"/>
                  </a:cubicBezTo>
                  <a:close/>
                </a:path>
              </a:pathLst>
            </a:custGeom>
            <a:solidFill>
              <a:srgbClr val="0079A9"/>
            </a:solidFill>
            <a:ln w="9525" cap="flat">
              <a:noFill/>
              <a:prstDash val="solid"/>
              <a:miter/>
            </a:ln>
          </p:spPr>
          <p:txBody>
            <a:bodyPr rtlCol="0" anchor="ctr"/>
            <a:lstStyle/>
            <a:p>
              <a:endParaRPr lang="en-IN"/>
            </a:p>
          </p:txBody>
        </p:sp>
        <p:sp>
          <p:nvSpPr>
            <p:cNvPr id="867" name="Freeform: Shape 866">
              <a:extLst>
                <a:ext uri="{FF2B5EF4-FFF2-40B4-BE49-F238E27FC236}">
                  <a16:creationId xmlns:a16="http://schemas.microsoft.com/office/drawing/2014/main" xmlns="" id="{EE422A8D-4C29-6374-FD41-5C6C1530A539}"/>
                </a:ext>
              </a:extLst>
            </p:cNvPr>
            <p:cNvSpPr/>
            <p:nvPr/>
          </p:nvSpPr>
          <p:spPr>
            <a:xfrm>
              <a:off x="6182754" y="3236927"/>
              <a:ext cx="19057" cy="19053"/>
            </a:xfrm>
            <a:custGeom>
              <a:avLst/>
              <a:gdLst>
                <a:gd name="connsiteX0" fmla="*/ 11787 w 19057"/>
                <a:gd name="connsiteY0" fmla="*/ 295 h 19053"/>
                <a:gd name="connsiteX1" fmla="*/ 18492 w 19057"/>
                <a:gd name="connsiteY1" fmla="*/ 11982 h 19053"/>
                <a:gd name="connsiteX2" fmla="*/ 6805 w 19057"/>
                <a:gd name="connsiteY2" fmla="*/ 18678 h 19053"/>
                <a:gd name="connsiteX3" fmla="*/ 100 w 19057"/>
                <a:gd name="connsiteY3" fmla="*/ 7001 h 19053"/>
                <a:gd name="connsiteX4" fmla="*/ 167 w 19057"/>
                <a:gd name="connsiteY4" fmla="*/ 6772 h 19053"/>
                <a:gd name="connsiteX5" fmla="*/ 11787 w 19057"/>
                <a:gd name="connsiteY5" fmla="*/ 295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7" h="19053">
                  <a:moveTo>
                    <a:pt x="11787" y="295"/>
                  </a:moveTo>
                  <a:cubicBezTo>
                    <a:pt x="16864" y="1667"/>
                    <a:pt x="19864" y="6906"/>
                    <a:pt x="18492" y="11982"/>
                  </a:cubicBezTo>
                  <a:cubicBezTo>
                    <a:pt x="17111" y="17059"/>
                    <a:pt x="11882" y="20060"/>
                    <a:pt x="6805" y="18678"/>
                  </a:cubicBezTo>
                  <a:cubicBezTo>
                    <a:pt x="1728" y="17307"/>
                    <a:pt x="-1272" y="12078"/>
                    <a:pt x="100" y="7001"/>
                  </a:cubicBezTo>
                  <a:cubicBezTo>
                    <a:pt x="119" y="6925"/>
                    <a:pt x="147" y="6848"/>
                    <a:pt x="167" y="6772"/>
                  </a:cubicBezTo>
                  <a:cubicBezTo>
                    <a:pt x="1643" y="1819"/>
                    <a:pt x="6796" y="-1057"/>
                    <a:pt x="11787" y="295"/>
                  </a:cubicBezTo>
                  <a:close/>
                </a:path>
              </a:pathLst>
            </a:custGeom>
            <a:solidFill>
              <a:srgbClr val="0079A9"/>
            </a:solidFill>
            <a:ln w="9525" cap="flat">
              <a:noFill/>
              <a:prstDash val="solid"/>
              <a:miter/>
            </a:ln>
          </p:spPr>
          <p:txBody>
            <a:bodyPr rtlCol="0" anchor="ctr"/>
            <a:lstStyle/>
            <a:p>
              <a:endParaRPr lang="en-IN"/>
            </a:p>
          </p:txBody>
        </p:sp>
        <p:sp>
          <p:nvSpPr>
            <p:cNvPr id="868" name="Freeform: Shape 867">
              <a:extLst>
                <a:ext uri="{FF2B5EF4-FFF2-40B4-BE49-F238E27FC236}">
                  <a16:creationId xmlns:a16="http://schemas.microsoft.com/office/drawing/2014/main" xmlns="" id="{374E5087-B867-9398-1EBF-3B44F93DEE1A}"/>
                </a:ext>
              </a:extLst>
            </p:cNvPr>
            <p:cNvSpPr/>
            <p:nvPr/>
          </p:nvSpPr>
          <p:spPr>
            <a:xfrm>
              <a:off x="6162171" y="3256312"/>
              <a:ext cx="27439" cy="27487"/>
            </a:xfrm>
            <a:custGeom>
              <a:avLst/>
              <a:gdLst>
                <a:gd name="connsiteX0" fmla="*/ 17225 w 27439"/>
                <a:gd name="connsiteY0" fmla="*/ 532 h 27487"/>
                <a:gd name="connsiteX1" fmla="*/ 26684 w 27439"/>
                <a:gd name="connsiteY1" fmla="*/ 17467 h 27487"/>
                <a:gd name="connsiteX2" fmla="*/ 9748 w 27439"/>
                <a:gd name="connsiteY2" fmla="*/ 26925 h 27487"/>
                <a:gd name="connsiteX3" fmla="*/ 271 w 27439"/>
                <a:gd name="connsiteY3" fmla="*/ 10057 h 27487"/>
                <a:gd name="connsiteX4" fmla="*/ 16787 w 27439"/>
                <a:gd name="connsiteY4" fmla="*/ 408 h 27487"/>
                <a:gd name="connsiteX5" fmla="*/ 17225 w 27439"/>
                <a:gd name="connsiteY5" fmla="*/ 532 h 2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39" h="27487">
                  <a:moveTo>
                    <a:pt x="17225" y="532"/>
                  </a:moveTo>
                  <a:cubicBezTo>
                    <a:pt x="24512" y="2598"/>
                    <a:pt x="28751" y="10180"/>
                    <a:pt x="26684" y="17467"/>
                  </a:cubicBezTo>
                  <a:cubicBezTo>
                    <a:pt x="24617" y="24754"/>
                    <a:pt x="17035" y="28992"/>
                    <a:pt x="9748" y="26925"/>
                  </a:cubicBezTo>
                  <a:cubicBezTo>
                    <a:pt x="2490" y="24868"/>
                    <a:pt x="-1748" y="17334"/>
                    <a:pt x="271" y="10057"/>
                  </a:cubicBezTo>
                  <a:cubicBezTo>
                    <a:pt x="2166" y="2827"/>
                    <a:pt x="9558" y="-1488"/>
                    <a:pt x="16787" y="408"/>
                  </a:cubicBezTo>
                  <a:cubicBezTo>
                    <a:pt x="16930" y="446"/>
                    <a:pt x="17082" y="484"/>
                    <a:pt x="17225" y="532"/>
                  </a:cubicBezTo>
                  <a:close/>
                </a:path>
              </a:pathLst>
            </a:custGeom>
            <a:solidFill>
              <a:srgbClr val="0079A9"/>
            </a:solidFill>
            <a:ln w="9525" cap="flat">
              <a:noFill/>
              <a:prstDash val="solid"/>
              <a:miter/>
            </a:ln>
          </p:spPr>
          <p:txBody>
            <a:bodyPr rtlCol="0" anchor="ctr"/>
            <a:lstStyle/>
            <a:p>
              <a:endParaRPr lang="en-IN"/>
            </a:p>
          </p:txBody>
        </p:sp>
        <p:sp>
          <p:nvSpPr>
            <p:cNvPr id="869" name="Freeform: Shape 868">
              <a:extLst>
                <a:ext uri="{FF2B5EF4-FFF2-40B4-BE49-F238E27FC236}">
                  <a16:creationId xmlns:a16="http://schemas.microsoft.com/office/drawing/2014/main" xmlns="" id="{E63B2F56-5885-7A62-4F99-5161FBF1D85B}"/>
                </a:ext>
              </a:extLst>
            </p:cNvPr>
            <p:cNvSpPr/>
            <p:nvPr/>
          </p:nvSpPr>
          <p:spPr>
            <a:xfrm>
              <a:off x="6160475" y="3286475"/>
              <a:ext cx="15222" cy="15424"/>
            </a:xfrm>
            <a:custGeom>
              <a:avLst/>
              <a:gdLst>
                <a:gd name="connsiteX0" fmla="*/ 9492 w 15222"/>
                <a:gd name="connsiteY0" fmla="*/ 277 h 15424"/>
                <a:gd name="connsiteX1" fmla="*/ 14712 w 15222"/>
                <a:gd name="connsiteY1" fmla="*/ 9555 h 15424"/>
                <a:gd name="connsiteX2" fmla="*/ 14636 w 15222"/>
                <a:gd name="connsiteY2" fmla="*/ 9802 h 15424"/>
                <a:gd name="connsiteX3" fmla="*/ 5111 w 15222"/>
                <a:gd name="connsiteY3" fmla="*/ 15136 h 15424"/>
                <a:gd name="connsiteX4" fmla="*/ 63 w 15222"/>
                <a:gd name="connsiteY4" fmla="*/ 5611 h 15424"/>
                <a:gd name="connsiteX5" fmla="*/ 9226 w 15222"/>
                <a:gd name="connsiteY5" fmla="*/ 201 h 15424"/>
                <a:gd name="connsiteX6" fmla="*/ 9492 w 15222"/>
                <a:gd name="connsiteY6" fmla="*/ 277 h 15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22" h="15424">
                  <a:moveTo>
                    <a:pt x="9492" y="277"/>
                  </a:moveTo>
                  <a:cubicBezTo>
                    <a:pt x="13493" y="1401"/>
                    <a:pt x="15826" y="5554"/>
                    <a:pt x="14712" y="9555"/>
                  </a:cubicBezTo>
                  <a:cubicBezTo>
                    <a:pt x="14683" y="9631"/>
                    <a:pt x="14664" y="9717"/>
                    <a:pt x="14636" y="9802"/>
                  </a:cubicBezTo>
                  <a:cubicBezTo>
                    <a:pt x="13397" y="13841"/>
                    <a:pt x="9197" y="16184"/>
                    <a:pt x="5111" y="15136"/>
                  </a:cubicBezTo>
                  <a:cubicBezTo>
                    <a:pt x="1158" y="13822"/>
                    <a:pt x="-1071" y="9621"/>
                    <a:pt x="63" y="5611"/>
                  </a:cubicBezTo>
                  <a:cubicBezTo>
                    <a:pt x="1101" y="1592"/>
                    <a:pt x="5206" y="-837"/>
                    <a:pt x="9226" y="201"/>
                  </a:cubicBezTo>
                  <a:cubicBezTo>
                    <a:pt x="9321" y="230"/>
                    <a:pt x="9406" y="249"/>
                    <a:pt x="9492" y="277"/>
                  </a:cubicBezTo>
                  <a:close/>
                </a:path>
              </a:pathLst>
            </a:custGeom>
            <a:solidFill>
              <a:srgbClr val="0079A9"/>
            </a:solidFill>
            <a:ln w="9525" cap="flat">
              <a:noFill/>
              <a:prstDash val="solid"/>
              <a:miter/>
            </a:ln>
          </p:spPr>
          <p:txBody>
            <a:bodyPr rtlCol="0" anchor="ctr"/>
            <a:lstStyle/>
            <a:p>
              <a:endParaRPr lang="en-IN"/>
            </a:p>
          </p:txBody>
        </p:sp>
        <p:sp>
          <p:nvSpPr>
            <p:cNvPr id="870" name="Freeform: Shape 869">
              <a:extLst>
                <a:ext uri="{FF2B5EF4-FFF2-40B4-BE49-F238E27FC236}">
                  <a16:creationId xmlns:a16="http://schemas.microsoft.com/office/drawing/2014/main" xmlns="" id="{2A468805-A66B-ABCE-750F-AF41BC6E5137}"/>
                </a:ext>
              </a:extLst>
            </p:cNvPr>
            <p:cNvSpPr/>
            <p:nvPr/>
          </p:nvSpPr>
          <p:spPr>
            <a:xfrm>
              <a:off x="6162429" y="3310746"/>
              <a:ext cx="11920" cy="12595"/>
            </a:xfrm>
            <a:custGeom>
              <a:avLst/>
              <a:gdLst>
                <a:gd name="connsiteX0" fmla="*/ 7347 w 11920"/>
                <a:gd name="connsiteY0" fmla="*/ 104 h 12595"/>
                <a:gd name="connsiteX1" fmla="*/ 11443 w 11920"/>
                <a:gd name="connsiteY1" fmla="*/ 7820 h 12595"/>
                <a:gd name="connsiteX2" fmla="*/ 4137 w 11920"/>
                <a:gd name="connsiteY2" fmla="*/ 12401 h 12595"/>
                <a:gd name="connsiteX3" fmla="*/ 4109 w 11920"/>
                <a:gd name="connsiteY3" fmla="*/ 12392 h 12595"/>
                <a:gd name="connsiteX4" fmla="*/ 13 w 11920"/>
                <a:gd name="connsiteY4" fmla="*/ 4677 h 12595"/>
                <a:gd name="connsiteX5" fmla="*/ 7347 w 11920"/>
                <a:gd name="connsiteY5" fmla="*/ 104 h 1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0" h="12595">
                  <a:moveTo>
                    <a:pt x="7347" y="104"/>
                  </a:moveTo>
                  <a:cubicBezTo>
                    <a:pt x="10566" y="1152"/>
                    <a:pt x="12376" y="4562"/>
                    <a:pt x="11443" y="7820"/>
                  </a:cubicBezTo>
                  <a:cubicBezTo>
                    <a:pt x="10690" y="11106"/>
                    <a:pt x="7423" y="13154"/>
                    <a:pt x="4137" y="12401"/>
                  </a:cubicBezTo>
                  <a:cubicBezTo>
                    <a:pt x="4128" y="12392"/>
                    <a:pt x="4118" y="12392"/>
                    <a:pt x="4109" y="12392"/>
                  </a:cubicBezTo>
                  <a:cubicBezTo>
                    <a:pt x="889" y="11344"/>
                    <a:pt x="-921" y="7934"/>
                    <a:pt x="13" y="4677"/>
                  </a:cubicBezTo>
                  <a:cubicBezTo>
                    <a:pt x="813" y="1419"/>
                    <a:pt x="4070" y="-610"/>
                    <a:pt x="7347" y="104"/>
                  </a:cubicBezTo>
                  <a:close/>
                </a:path>
              </a:pathLst>
            </a:custGeom>
            <a:solidFill>
              <a:srgbClr val="0079A9"/>
            </a:solidFill>
            <a:ln w="9525" cap="flat">
              <a:noFill/>
              <a:prstDash val="solid"/>
              <a:miter/>
            </a:ln>
          </p:spPr>
          <p:txBody>
            <a:bodyPr rtlCol="0" anchor="ctr"/>
            <a:lstStyle/>
            <a:p>
              <a:endParaRPr lang="en-IN"/>
            </a:p>
          </p:txBody>
        </p:sp>
        <p:sp>
          <p:nvSpPr>
            <p:cNvPr id="871" name="Freeform: Shape 870">
              <a:extLst>
                <a:ext uri="{FF2B5EF4-FFF2-40B4-BE49-F238E27FC236}">
                  <a16:creationId xmlns:a16="http://schemas.microsoft.com/office/drawing/2014/main" xmlns="" id="{6226C635-B2C4-82A5-D6A0-5C042F4B952C}"/>
                </a:ext>
              </a:extLst>
            </p:cNvPr>
            <p:cNvSpPr/>
            <p:nvPr/>
          </p:nvSpPr>
          <p:spPr>
            <a:xfrm>
              <a:off x="6175213" y="3328446"/>
              <a:ext cx="8765" cy="9690"/>
            </a:xfrm>
            <a:custGeom>
              <a:avLst/>
              <a:gdLst>
                <a:gd name="connsiteX0" fmla="*/ 5802 w 8765"/>
                <a:gd name="connsiteY0" fmla="*/ 121 h 9690"/>
                <a:gd name="connsiteX1" fmla="*/ 7965 w 8765"/>
                <a:gd name="connsiteY1" fmla="*/ 6922 h 9690"/>
                <a:gd name="connsiteX2" fmla="*/ 3231 w 8765"/>
                <a:gd name="connsiteY2" fmla="*/ 9646 h 9690"/>
                <a:gd name="connsiteX3" fmla="*/ -8 w 8765"/>
                <a:gd name="connsiteY3" fmla="*/ 3454 h 9690"/>
                <a:gd name="connsiteX4" fmla="*/ 5802 w 8765"/>
                <a:gd name="connsiteY4" fmla="*/ 121 h 9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5" h="9690">
                  <a:moveTo>
                    <a:pt x="5802" y="121"/>
                  </a:moveTo>
                  <a:cubicBezTo>
                    <a:pt x="8279" y="1407"/>
                    <a:pt x="9251" y="4445"/>
                    <a:pt x="7965" y="6922"/>
                  </a:cubicBezTo>
                  <a:cubicBezTo>
                    <a:pt x="7060" y="8684"/>
                    <a:pt x="5203" y="9741"/>
                    <a:pt x="3231" y="9646"/>
                  </a:cubicBezTo>
                  <a:cubicBezTo>
                    <a:pt x="630" y="8827"/>
                    <a:pt x="-817" y="6055"/>
                    <a:pt x="-8" y="3454"/>
                  </a:cubicBezTo>
                  <a:cubicBezTo>
                    <a:pt x="688" y="940"/>
                    <a:pt x="3278" y="-546"/>
                    <a:pt x="5802" y="121"/>
                  </a:cubicBezTo>
                  <a:close/>
                </a:path>
              </a:pathLst>
            </a:custGeom>
            <a:solidFill>
              <a:srgbClr val="0079A9"/>
            </a:solidFill>
            <a:ln w="9525" cap="flat">
              <a:noFill/>
              <a:prstDash val="solid"/>
              <a:miter/>
            </a:ln>
          </p:spPr>
          <p:txBody>
            <a:bodyPr rtlCol="0" anchor="ctr"/>
            <a:lstStyle/>
            <a:p>
              <a:endParaRPr lang="en-IN"/>
            </a:p>
          </p:txBody>
        </p:sp>
        <p:sp>
          <p:nvSpPr>
            <p:cNvPr id="872" name="Freeform: Shape 871">
              <a:extLst>
                <a:ext uri="{FF2B5EF4-FFF2-40B4-BE49-F238E27FC236}">
                  <a16:creationId xmlns:a16="http://schemas.microsoft.com/office/drawing/2014/main" xmlns="" id="{4B4277B1-70CD-9BC4-4586-0241C35AE953}"/>
                </a:ext>
              </a:extLst>
            </p:cNvPr>
            <p:cNvSpPr/>
            <p:nvPr/>
          </p:nvSpPr>
          <p:spPr>
            <a:xfrm>
              <a:off x="6178575" y="3309086"/>
              <a:ext cx="12214" cy="13770"/>
            </a:xfrm>
            <a:custGeom>
              <a:avLst/>
              <a:gdLst>
                <a:gd name="connsiteX0" fmla="*/ 11299 w 12214"/>
                <a:gd name="connsiteY0" fmla="*/ 3765 h 13770"/>
                <a:gd name="connsiteX1" fmla="*/ 8822 w 12214"/>
                <a:gd name="connsiteY1" fmla="*/ 12813 h 13770"/>
                <a:gd name="connsiteX2" fmla="*/ 917 w 12214"/>
                <a:gd name="connsiteY2" fmla="*/ 11118 h 13770"/>
                <a:gd name="connsiteX3" fmla="*/ 631 w 12214"/>
                <a:gd name="connsiteY3" fmla="*/ 10623 h 13770"/>
                <a:gd name="connsiteX4" fmla="*/ 3107 w 12214"/>
                <a:gd name="connsiteY4" fmla="*/ 1098 h 13770"/>
                <a:gd name="connsiteX5" fmla="*/ 10337 w 12214"/>
                <a:gd name="connsiteY5" fmla="*/ 1879 h 13770"/>
                <a:gd name="connsiteX6" fmla="*/ 11299 w 12214"/>
                <a:gd name="connsiteY6" fmla="*/ 3765 h 1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14" h="13770">
                  <a:moveTo>
                    <a:pt x="11299" y="3765"/>
                  </a:moveTo>
                  <a:cubicBezTo>
                    <a:pt x="12804" y="6984"/>
                    <a:pt x="11756" y="10813"/>
                    <a:pt x="8822" y="12813"/>
                  </a:cubicBezTo>
                  <a:cubicBezTo>
                    <a:pt x="6174" y="14528"/>
                    <a:pt x="2631" y="13775"/>
                    <a:pt x="917" y="11118"/>
                  </a:cubicBezTo>
                  <a:cubicBezTo>
                    <a:pt x="812" y="10956"/>
                    <a:pt x="717" y="10794"/>
                    <a:pt x="631" y="10623"/>
                  </a:cubicBezTo>
                  <a:cubicBezTo>
                    <a:pt x="-1160" y="7289"/>
                    <a:pt x="-84" y="3136"/>
                    <a:pt x="3107" y="1098"/>
                  </a:cubicBezTo>
                  <a:cubicBezTo>
                    <a:pt x="5317" y="-684"/>
                    <a:pt x="8556" y="-331"/>
                    <a:pt x="10337" y="1879"/>
                  </a:cubicBezTo>
                  <a:cubicBezTo>
                    <a:pt x="10785" y="2431"/>
                    <a:pt x="11108" y="3079"/>
                    <a:pt x="11299" y="3765"/>
                  </a:cubicBezTo>
                  <a:close/>
                </a:path>
              </a:pathLst>
            </a:custGeom>
            <a:solidFill>
              <a:srgbClr val="0079A9"/>
            </a:solidFill>
            <a:ln w="9525" cap="flat">
              <a:noFill/>
              <a:prstDash val="solid"/>
              <a:miter/>
            </a:ln>
          </p:spPr>
          <p:txBody>
            <a:bodyPr rtlCol="0" anchor="ctr"/>
            <a:lstStyle/>
            <a:p>
              <a:endParaRPr lang="en-IN"/>
            </a:p>
          </p:txBody>
        </p:sp>
        <p:sp>
          <p:nvSpPr>
            <p:cNvPr id="873" name="Freeform: Shape 872">
              <a:extLst>
                <a:ext uri="{FF2B5EF4-FFF2-40B4-BE49-F238E27FC236}">
                  <a16:creationId xmlns:a16="http://schemas.microsoft.com/office/drawing/2014/main" xmlns="" id="{0E30A238-2F8C-B005-E434-E03A5AE0132D}"/>
                </a:ext>
              </a:extLst>
            </p:cNvPr>
            <p:cNvSpPr/>
            <p:nvPr/>
          </p:nvSpPr>
          <p:spPr>
            <a:xfrm>
              <a:off x="6197359" y="3270085"/>
              <a:ext cx="14862" cy="14892"/>
            </a:xfrm>
            <a:custGeom>
              <a:avLst/>
              <a:gdLst>
                <a:gd name="connsiteX0" fmla="*/ 9565 w 14862"/>
                <a:gd name="connsiteY0" fmla="*/ 379 h 14892"/>
                <a:gd name="connsiteX1" fmla="*/ 14242 w 14862"/>
                <a:gd name="connsiteY1" fmla="*/ 9790 h 14892"/>
                <a:gd name="connsiteX2" fmla="*/ 4831 w 14862"/>
                <a:gd name="connsiteY2" fmla="*/ 14466 h 14892"/>
                <a:gd name="connsiteX3" fmla="*/ 40 w 14862"/>
                <a:gd name="connsiteY3" fmla="*/ 5427 h 14892"/>
                <a:gd name="connsiteX4" fmla="*/ 9003 w 14862"/>
                <a:gd name="connsiteY4" fmla="*/ 207 h 14892"/>
                <a:gd name="connsiteX5" fmla="*/ 9565 w 14862"/>
                <a:gd name="connsiteY5" fmla="*/ 379 h 1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2" h="14892">
                  <a:moveTo>
                    <a:pt x="9565" y="379"/>
                  </a:moveTo>
                  <a:cubicBezTo>
                    <a:pt x="13451" y="1684"/>
                    <a:pt x="15547" y="5903"/>
                    <a:pt x="14242" y="9790"/>
                  </a:cubicBezTo>
                  <a:cubicBezTo>
                    <a:pt x="12927" y="13676"/>
                    <a:pt x="8718" y="15771"/>
                    <a:pt x="4831" y="14466"/>
                  </a:cubicBezTo>
                  <a:cubicBezTo>
                    <a:pt x="1088" y="13200"/>
                    <a:pt x="-1017" y="9237"/>
                    <a:pt x="40" y="5427"/>
                  </a:cubicBezTo>
                  <a:cubicBezTo>
                    <a:pt x="1069" y="1512"/>
                    <a:pt x="5088" y="-831"/>
                    <a:pt x="9003" y="207"/>
                  </a:cubicBezTo>
                  <a:cubicBezTo>
                    <a:pt x="9194" y="255"/>
                    <a:pt x="9384" y="312"/>
                    <a:pt x="9565" y="379"/>
                  </a:cubicBezTo>
                  <a:close/>
                </a:path>
              </a:pathLst>
            </a:custGeom>
            <a:solidFill>
              <a:srgbClr val="0079A9"/>
            </a:solidFill>
            <a:ln w="9525" cap="flat">
              <a:noFill/>
              <a:prstDash val="solid"/>
              <a:miter/>
            </a:ln>
          </p:spPr>
          <p:txBody>
            <a:bodyPr rtlCol="0" anchor="ctr"/>
            <a:lstStyle/>
            <a:p>
              <a:endParaRPr lang="en-IN"/>
            </a:p>
          </p:txBody>
        </p:sp>
        <p:sp>
          <p:nvSpPr>
            <p:cNvPr id="874" name="Freeform: Shape 873">
              <a:extLst>
                <a:ext uri="{FF2B5EF4-FFF2-40B4-BE49-F238E27FC236}">
                  <a16:creationId xmlns:a16="http://schemas.microsoft.com/office/drawing/2014/main" xmlns="" id="{F4AF35F3-10B0-F018-9F19-3629A360691E}"/>
                </a:ext>
              </a:extLst>
            </p:cNvPr>
            <p:cNvSpPr/>
            <p:nvPr/>
          </p:nvSpPr>
          <p:spPr>
            <a:xfrm>
              <a:off x="6185485" y="3287772"/>
              <a:ext cx="22316" cy="22931"/>
            </a:xfrm>
            <a:custGeom>
              <a:avLst/>
              <a:gdLst>
                <a:gd name="connsiteX0" fmla="*/ 14199 w 22316"/>
                <a:gd name="connsiteY0" fmla="*/ 409 h 22931"/>
                <a:gd name="connsiteX1" fmla="*/ 21629 w 22316"/>
                <a:gd name="connsiteY1" fmla="*/ 14125 h 22931"/>
                <a:gd name="connsiteX2" fmla="*/ 8532 w 22316"/>
                <a:gd name="connsiteY2" fmla="*/ 22650 h 22931"/>
                <a:gd name="connsiteX3" fmla="*/ 7 w 22316"/>
                <a:gd name="connsiteY3" fmla="*/ 9553 h 22931"/>
                <a:gd name="connsiteX4" fmla="*/ 483 w 22316"/>
                <a:gd name="connsiteY4" fmla="*/ 7934 h 22931"/>
                <a:gd name="connsiteX5" fmla="*/ 14171 w 22316"/>
                <a:gd name="connsiteY5" fmla="*/ 400 h 22931"/>
                <a:gd name="connsiteX6" fmla="*/ 14199 w 22316"/>
                <a:gd name="connsiteY6" fmla="*/ 409 h 2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16" h="22931">
                  <a:moveTo>
                    <a:pt x="14199" y="409"/>
                  </a:moveTo>
                  <a:cubicBezTo>
                    <a:pt x="20029" y="2152"/>
                    <a:pt x="23353" y="8286"/>
                    <a:pt x="21629" y="14125"/>
                  </a:cubicBezTo>
                  <a:cubicBezTo>
                    <a:pt x="20372" y="20098"/>
                    <a:pt x="14504" y="23917"/>
                    <a:pt x="8532" y="22650"/>
                  </a:cubicBezTo>
                  <a:cubicBezTo>
                    <a:pt x="2560" y="21393"/>
                    <a:pt x="-1250" y="15525"/>
                    <a:pt x="7" y="9553"/>
                  </a:cubicBezTo>
                  <a:cubicBezTo>
                    <a:pt x="122" y="9001"/>
                    <a:pt x="283" y="8458"/>
                    <a:pt x="483" y="7934"/>
                  </a:cubicBezTo>
                  <a:cubicBezTo>
                    <a:pt x="2189" y="2076"/>
                    <a:pt x="8313" y="-1296"/>
                    <a:pt x="14171" y="400"/>
                  </a:cubicBezTo>
                  <a:cubicBezTo>
                    <a:pt x="14181" y="400"/>
                    <a:pt x="14190" y="409"/>
                    <a:pt x="14199" y="409"/>
                  </a:cubicBezTo>
                  <a:close/>
                </a:path>
              </a:pathLst>
            </a:custGeom>
            <a:solidFill>
              <a:srgbClr val="0079A9"/>
            </a:solidFill>
            <a:ln w="9525" cap="flat">
              <a:noFill/>
              <a:prstDash val="solid"/>
              <a:miter/>
            </a:ln>
          </p:spPr>
          <p:txBody>
            <a:bodyPr rtlCol="0" anchor="ctr"/>
            <a:lstStyle/>
            <a:p>
              <a:endParaRPr lang="en-IN"/>
            </a:p>
          </p:txBody>
        </p:sp>
        <p:sp>
          <p:nvSpPr>
            <p:cNvPr id="875" name="Freeform: Shape 874">
              <a:extLst>
                <a:ext uri="{FF2B5EF4-FFF2-40B4-BE49-F238E27FC236}">
                  <a16:creationId xmlns:a16="http://schemas.microsoft.com/office/drawing/2014/main" xmlns="" id="{9A56ED6C-F11D-6641-630C-5FC7C36AFE4D}"/>
                </a:ext>
              </a:extLst>
            </p:cNvPr>
            <p:cNvSpPr/>
            <p:nvPr/>
          </p:nvSpPr>
          <p:spPr>
            <a:xfrm>
              <a:off x="6202387" y="3255304"/>
              <a:ext cx="9942" cy="9919"/>
            </a:xfrm>
            <a:custGeom>
              <a:avLst/>
              <a:gdLst>
                <a:gd name="connsiteX0" fmla="*/ 6251 w 9942"/>
                <a:gd name="connsiteY0" fmla="*/ 206 h 9919"/>
                <a:gd name="connsiteX1" fmla="*/ 9499 w 9942"/>
                <a:gd name="connsiteY1" fmla="*/ 6254 h 9919"/>
                <a:gd name="connsiteX2" fmla="*/ 9490 w 9942"/>
                <a:gd name="connsiteY2" fmla="*/ 6302 h 9919"/>
                <a:gd name="connsiteX3" fmla="*/ 3346 w 9942"/>
                <a:gd name="connsiteY3" fmla="*/ 9683 h 9919"/>
                <a:gd name="connsiteX4" fmla="*/ -35 w 9942"/>
                <a:gd name="connsiteY4" fmla="*/ 3540 h 9919"/>
                <a:gd name="connsiteX5" fmla="*/ 6099 w 9942"/>
                <a:gd name="connsiteY5" fmla="*/ 158 h 9919"/>
                <a:gd name="connsiteX6" fmla="*/ 6251 w 9942"/>
                <a:gd name="connsiteY6" fmla="*/ 206 h 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42" h="9919">
                  <a:moveTo>
                    <a:pt x="6251" y="206"/>
                  </a:moveTo>
                  <a:cubicBezTo>
                    <a:pt x="8823" y="978"/>
                    <a:pt x="10280" y="3692"/>
                    <a:pt x="9499" y="6254"/>
                  </a:cubicBezTo>
                  <a:cubicBezTo>
                    <a:pt x="9499" y="6274"/>
                    <a:pt x="9490" y="6283"/>
                    <a:pt x="9490" y="6302"/>
                  </a:cubicBezTo>
                  <a:cubicBezTo>
                    <a:pt x="8728" y="8931"/>
                    <a:pt x="5975" y="10445"/>
                    <a:pt x="3346" y="9683"/>
                  </a:cubicBezTo>
                  <a:cubicBezTo>
                    <a:pt x="717" y="8922"/>
                    <a:pt x="-797" y="6169"/>
                    <a:pt x="-35" y="3540"/>
                  </a:cubicBezTo>
                  <a:cubicBezTo>
                    <a:pt x="727" y="911"/>
                    <a:pt x="3470" y="-603"/>
                    <a:pt x="6099" y="158"/>
                  </a:cubicBezTo>
                  <a:cubicBezTo>
                    <a:pt x="6146" y="178"/>
                    <a:pt x="6203" y="187"/>
                    <a:pt x="6251" y="206"/>
                  </a:cubicBezTo>
                  <a:close/>
                </a:path>
              </a:pathLst>
            </a:custGeom>
            <a:solidFill>
              <a:srgbClr val="0079A9"/>
            </a:solidFill>
            <a:ln w="9525" cap="flat">
              <a:noFill/>
              <a:prstDash val="solid"/>
              <a:miter/>
            </a:ln>
          </p:spPr>
          <p:txBody>
            <a:bodyPr rtlCol="0" anchor="ctr"/>
            <a:lstStyle/>
            <a:p>
              <a:endParaRPr lang="en-IN"/>
            </a:p>
          </p:txBody>
        </p:sp>
        <p:sp>
          <p:nvSpPr>
            <p:cNvPr id="876" name="Freeform: Shape 875">
              <a:extLst>
                <a:ext uri="{FF2B5EF4-FFF2-40B4-BE49-F238E27FC236}">
                  <a16:creationId xmlns:a16="http://schemas.microsoft.com/office/drawing/2014/main" xmlns="" id="{33212168-32B9-A273-EA78-05E577B51298}"/>
                </a:ext>
              </a:extLst>
            </p:cNvPr>
            <p:cNvSpPr/>
            <p:nvPr/>
          </p:nvSpPr>
          <p:spPr>
            <a:xfrm>
              <a:off x="6219271" y="3264234"/>
              <a:ext cx="8441" cy="8441"/>
            </a:xfrm>
            <a:custGeom>
              <a:avLst/>
              <a:gdLst>
                <a:gd name="connsiteX0" fmla="*/ 5179 w 8441"/>
                <a:gd name="connsiteY0" fmla="*/ 134 h 8441"/>
                <a:gd name="connsiteX1" fmla="*/ 8036 w 8441"/>
                <a:gd name="connsiteY1" fmla="*/ 5373 h 8441"/>
                <a:gd name="connsiteX2" fmla="*/ 2798 w 8441"/>
                <a:gd name="connsiteY2" fmla="*/ 8230 h 8441"/>
                <a:gd name="connsiteX3" fmla="*/ -60 w 8441"/>
                <a:gd name="connsiteY3" fmla="*/ 2991 h 8441"/>
                <a:gd name="connsiteX4" fmla="*/ 5179 w 8441"/>
                <a:gd name="connsiteY4" fmla="*/ 134 h 8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1" h="8441">
                  <a:moveTo>
                    <a:pt x="5179" y="134"/>
                  </a:moveTo>
                  <a:cubicBezTo>
                    <a:pt x="7417" y="791"/>
                    <a:pt x="8693" y="3134"/>
                    <a:pt x="8036" y="5373"/>
                  </a:cubicBezTo>
                  <a:cubicBezTo>
                    <a:pt x="7379" y="7611"/>
                    <a:pt x="5036" y="8887"/>
                    <a:pt x="2798" y="8230"/>
                  </a:cubicBezTo>
                  <a:cubicBezTo>
                    <a:pt x="559" y="7573"/>
                    <a:pt x="-717" y="5230"/>
                    <a:pt x="-60" y="2991"/>
                  </a:cubicBezTo>
                  <a:cubicBezTo>
                    <a:pt x="597" y="753"/>
                    <a:pt x="2941" y="-523"/>
                    <a:pt x="5179" y="134"/>
                  </a:cubicBezTo>
                  <a:close/>
                </a:path>
              </a:pathLst>
            </a:custGeom>
            <a:solidFill>
              <a:srgbClr val="0079A9"/>
            </a:solidFill>
            <a:ln w="9525" cap="flat">
              <a:noFill/>
              <a:prstDash val="solid"/>
              <a:miter/>
            </a:ln>
          </p:spPr>
          <p:txBody>
            <a:bodyPr rtlCol="0" anchor="ctr"/>
            <a:lstStyle/>
            <a:p>
              <a:endParaRPr lang="en-IN"/>
            </a:p>
          </p:txBody>
        </p:sp>
        <p:sp>
          <p:nvSpPr>
            <p:cNvPr id="877" name="Freeform: Shape 876">
              <a:extLst>
                <a:ext uri="{FF2B5EF4-FFF2-40B4-BE49-F238E27FC236}">
                  <a16:creationId xmlns:a16="http://schemas.microsoft.com/office/drawing/2014/main" xmlns="" id="{763823AF-B2C0-F004-4140-3C148EE2B9DB}"/>
                </a:ext>
              </a:extLst>
            </p:cNvPr>
            <p:cNvSpPr/>
            <p:nvPr/>
          </p:nvSpPr>
          <p:spPr>
            <a:xfrm>
              <a:off x="6226715" y="3275873"/>
              <a:ext cx="13004" cy="13000"/>
            </a:xfrm>
            <a:custGeom>
              <a:avLst/>
              <a:gdLst>
                <a:gd name="connsiteX0" fmla="*/ 8117 w 13004"/>
                <a:gd name="connsiteY0" fmla="*/ 211 h 13000"/>
                <a:gd name="connsiteX1" fmla="*/ 12499 w 13004"/>
                <a:gd name="connsiteY1" fmla="*/ 8307 h 13000"/>
                <a:gd name="connsiteX2" fmla="*/ 4403 w 13004"/>
                <a:gd name="connsiteY2" fmla="*/ 12688 h 13000"/>
                <a:gd name="connsiteX3" fmla="*/ 21 w 13004"/>
                <a:gd name="connsiteY3" fmla="*/ 4688 h 13000"/>
                <a:gd name="connsiteX4" fmla="*/ 8117 w 13004"/>
                <a:gd name="connsiteY4" fmla="*/ 211 h 1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04" h="13000">
                  <a:moveTo>
                    <a:pt x="8117" y="211"/>
                  </a:moveTo>
                  <a:cubicBezTo>
                    <a:pt x="11565" y="1239"/>
                    <a:pt x="13527" y="4859"/>
                    <a:pt x="12499" y="8307"/>
                  </a:cubicBezTo>
                  <a:cubicBezTo>
                    <a:pt x="11470" y="11755"/>
                    <a:pt x="7851" y="13717"/>
                    <a:pt x="4403" y="12688"/>
                  </a:cubicBezTo>
                  <a:cubicBezTo>
                    <a:pt x="993" y="11679"/>
                    <a:pt x="-960" y="8107"/>
                    <a:pt x="21" y="4688"/>
                  </a:cubicBezTo>
                  <a:cubicBezTo>
                    <a:pt x="1031" y="1230"/>
                    <a:pt x="4650" y="-770"/>
                    <a:pt x="8117" y="211"/>
                  </a:cubicBezTo>
                  <a:close/>
                </a:path>
              </a:pathLst>
            </a:custGeom>
            <a:solidFill>
              <a:srgbClr val="0079A9"/>
            </a:solidFill>
            <a:ln w="9525" cap="flat">
              <a:noFill/>
              <a:prstDash val="solid"/>
              <a:miter/>
            </a:ln>
          </p:spPr>
          <p:txBody>
            <a:bodyPr rtlCol="0" anchor="ctr"/>
            <a:lstStyle/>
            <a:p>
              <a:endParaRPr lang="en-IN"/>
            </a:p>
          </p:txBody>
        </p:sp>
        <p:sp>
          <p:nvSpPr>
            <p:cNvPr id="878" name="Freeform: Shape 877">
              <a:extLst>
                <a:ext uri="{FF2B5EF4-FFF2-40B4-BE49-F238E27FC236}">
                  <a16:creationId xmlns:a16="http://schemas.microsoft.com/office/drawing/2014/main" xmlns="" id="{9D88A0A0-F68E-7652-141C-3855E215F129}"/>
                </a:ext>
              </a:extLst>
            </p:cNvPr>
            <p:cNvSpPr/>
            <p:nvPr/>
          </p:nvSpPr>
          <p:spPr>
            <a:xfrm>
              <a:off x="6218249" y="3294145"/>
              <a:ext cx="15872" cy="16107"/>
            </a:xfrm>
            <a:custGeom>
              <a:avLst/>
              <a:gdLst>
                <a:gd name="connsiteX0" fmla="*/ 9916 w 15872"/>
                <a:gd name="connsiteY0" fmla="*/ 703 h 16107"/>
                <a:gd name="connsiteX1" fmla="*/ 15440 w 15872"/>
                <a:gd name="connsiteY1" fmla="*/ 10228 h 16107"/>
                <a:gd name="connsiteX2" fmla="*/ 5344 w 15872"/>
                <a:gd name="connsiteY2" fmla="*/ 15753 h 16107"/>
                <a:gd name="connsiteX3" fmla="*/ 172 w 15872"/>
                <a:gd name="connsiteY3" fmla="*/ 5533 h 16107"/>
                <a:gd name="connsiteX4" fmla="*/ 9916 w 15872"/>
                <a:gd name="connsiteY4" fmla="*/ 227 h 16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2" h="16107">
                  <a:moveTo>
                    <a:pt x="9916" y="703"/>
                  </a:moveTo>
                  <a:cubicBezTo>
                    <a:pt x="13964" y="1942"/>
                    <a:pt x="16373" y="6095"/>
                    <a:pt x="15440" y="10228"/>
                  </a:cubicBezTo>
                  <a:cubicBezTo>
                    <a:pt x="14154" y="14524"/>
                    <a:pt x="9658" y="16982"/>
                    <a:pt x="5344" y="15753"/>
                  </a:cubicBezTo>
                  <a:cubicBezTo>
                    <a:pt x="1095" y="14362"/>
                    <a:pt x="-1219" y="9781"/>
                    <a:pt x="172" y="5533"/>
                  </a:cubicBezTo>
                  <a:cubicBezTo>
                    <a:pt x="1505" y="1475"/>
                    <a:pt x="5772" y="-859"/>
                    <a:pt x="9916" y="227"/>
                  </a:cubicBezTo>
                  <a:close/>
                </a:path>
              </a:pathLst>
            </a:custGeom>
            <a:solidFill>
              <a:srgbClr val="0079A9"/>
            </a:solidFill>
            <a:ln w="9525" cap="flat">
              <a:noFill/>
              <a:prstDash val="solid"/>
              <a:miter/>
            </a:ln>
          </p:spPr>
          <p:txBody>
            <a:bodyPr rtlCol="0" anchor="ctr"/>
            <a:lstStyle/>
            <a:p>
              <a:endParaRPr lang="en-IN"/>
            </a:p>
          </p:txBody>
        </p:sp>
        <p:sp>
          <p:nvSpPr>
            <p:cNvPr id="879" name="Freeform: Shape 878">
              <a:extLst>
                <a:ext uri="{FF2B5EF4-FFF2-40B4-BE49-F238E27FC236}">
                  <a16:creationId xmlns:a16="http://schemas.microsoft.com/office/drawing/2014/main" xmlns="" id="{63F181E0-E56A-421A-A8CB-F4DBE7535AA5}"/>
                </a:ext>
              </a:extLst>
            </p:cNvPr>
            <p:cNvSpPr/>
            <p:nvPr/>
          </p:nvSpPr>
          <p:spPr>
            <a:xfrm>
              <a:off x="6193627" y="3316981"/>
              <a:ext cx="16119" cy="16865"/>
            </a:xfrm>
            <a:custGeom>
              <a:avLst/>
              <a:gdLst>
                <a:gd name="connsiteX0" fmla="*/ 10249 w 16119"/>
                <a:gd name="connsiteY0" fmla="*/ 251 h 16865"/>
                <a:gd name="connsiteX1" fmla="*/ 15583 w 16119"/>
                <a:gd name="connsiteY1" fmla="*/ 10634 h 16865"/>
                <a:gd name="connsiteX2" fmla="*/ 6058 w 16119"/>
                <a:gd name="connsiteY2" fmla="*/ 16634 h 16865"/>
                <a:gd name="connsiteX3" fmla="*/ 57 w 16119"/>
                <a:gd name="connsiteY3" fmla="*/ 6252 h 16865"/>
                <a:gd name="connsiteX4" fmla="*/ 10440 w 16119"/>
                <a:gd name="connsiteY4" fmla="*/ 251 h 1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9" h="16865">
                  <a:moveTo>
                    <a:pt x="10249" y="251"/>
                  </a:moveTo>
                  <a:cubicBezTo>
                    <a:pt x="14440" y="1813"/>
                    <a:pt x="16755" y="6319"/>
                    <a:pt x="15583" y="10634"/>
                  </a:cubicBezTo>
                  <a:cubicBezTo>
                    <a:pt x="14593" y="14910"/>
                    <a:pt x="10345" y="17587"/>
                    <a:pt x="6058" y="16634"/>
                  </a:cubicBezTo>
                  <a:cubicBezTo>
                    <a:pt x="1534" y="15425"/>
                    <a:pt x="-1152" y="10777"/>
                    <a:pt x="57" y="6252"/>
                  </a:cubicBezTo>
                  <a:cubicBezTo>
                    <a:pt x="1267" y="1728"/>
                    <a:pt x="5915" y="-958"/>
                    <a:pt x="10440" y="251"/>
                  </a:cubicBezTo>
                  <a:close/>
                </a:path>
              </a:pathLst>
            </a:custGeom>
            <a:solidFill>
              <a:srgbClr val="0079A9"/>
            </a:solidFill>
            <a:ln w="9525" cap="flat">
              <a:noFill/>
              <a:prstDash val="solid"/>
              <a:miter/>
            </a:ln>
          </p:spPr>
          <p:txBody>
            <a:bodyPr rtlCol="0" anchor="ctr"/>
            <a:lstStyle/>
            <a:p>
              <a:endParaRPr lang="en-IN"/>
            </a:p>
          </p:txBody>
        </p:sp>
        <p:sp>
          <p:nvSpPr>
            <p:cNvPr id="880" name="Freeform: Shape 879">
              <a:extLst>
                <a:ext uri="{FF2B5EF4-FFF2-40B4-BE49-F238E27FC236}">
                  <a16:creationId xmlns:a16="http://schemas.microsoft.com/office/drawing/2014/main" xmlns="" id="{5A49EC74-4780-3643-FFE6-9CF90EB5ADE3}"/>
                </a:ext>
              </a:extLst>
            </p:cNvPr>
            <p:cNvSpPr/>
            <p:nvPr/>
          </p:nvSpPr>
          <p:spPr>
            <a:xfrm>
              <a:off x="6215406" y="3324391"/>
              <a:ext cx="6075" cy="6383"/>
            </a:xfrm>
            <a:custGeom>
              <a:avLst/>
              <a:gdLst>
                <a:gd name="connsiteX0" fmla="*/ 3615 w 6075"/>
                <a:gd name="connsiteY0" fmla="*/ 80 h 6383"/>
                <a:gd name="connsiteX1" fmla="*/ 5710 w 6075"/>
                <a:gd name="connsiteY1" fmla="*/ 3986 h 6383"/>
                <a:gd name="connsiteX2" fmla="*/ 1996 w 6075"/>
                <a:gd name="connsiteY2" fmla="*/ 6272 h 6383"/>
                <a:gd name="connsiteX3" fmla="*/ -100 w 6075"/>
                <a:gd name="connsiteY3" fmla="*/ 2366 h 6383"/>
                <a:gd name="connsiteX4" fmla="*/ 3348 w 6075"/>
                <a:gd name="connsiteY4" fmla="*/ 14 h 6383"/>
                <a:gd name="connsiteX5" fmla="*/ 3615 w 6075"/>
                <a:gd name="connsiteY5" fmla="*/ 80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5" h="6383">
                  <a:moveTo>
                    <a:pt x="3615" y="80"/>
                  </a:moveTo>
                  <a:cubicBezTo>
                    <a:pt x="5272" y="585"/>
                    <a:pt x="6206" y="2328"/>
                    <a:pt x="5710" y="3986"/>
                  </a:cubicBezTo>
                  <a:cubicBezTo>
                    <a:pt x="5291" y="5624"/>
                    <a:pt x="3644" y="6634"/>
                    <a:pt x="1996" y="6272"/>
                  </a:cubicBezTo>
                  <a:cubicBezTo>
                    <a:pt x="338" y="5767"/>
                    <a:pt x="-595" y="4024"/>
                    <a:pt x="-100" y="2366"/>
                  </a:cubicBezTo>
                  <a:cubicBezTo>
                    <a:pt x="205" y="766"/>
                    <a:pt x="1748" y="-291"/>
                    <a:pt x="3348" y="14"/>
                  </a:cubicBezTo>
                  <a:cubicBezTo>
                    <a:pt x="3443" y="33"/>
                    <a:pt x="3529" y="52"/>
                    <a:pt x="3615" y="80"/>
                  </a:cubicBezTo>
                  <a:close/>
                </a:path>
              </a:pathLst>
            </a:custGeom>
            <a:solidFill>
              <a:srgbClr val="0079A9"/>
            </a:solidFill>
            <a:ln w="9525" cap="flat">
              <a:noFill/>
              <a:prstDash val="solid"/>
              <a:miter/>
            </a:ln>
          </p:spPr>
          <p:txBody>
            <a:bodyPr rtlCol="0" anchor="ctr"/>
            <a:lstStyle/>
            <a:p>
              <a:endParaRPr lang="en-IN"/>
            </a:p>
          </p:txBody>
        </p:sp>
        <p:sp>
          <p:nvSpPr>
            <p:cNvPr id="881" name="Freeform: Shape 880">
              <a:extLst>
                <a:ext uri="{FF2B5EF4-FFF2-40B4-BE49-F238E27FC236}">
                  <a16:creationId xmlns:a16="http://schemas.microsoft.com/office/drawing/2014/main" xmlns="" id="{FB289E82-BAB8-AAD1-97C7-9F5DD7F2DD8B}"/>
                </a:ext>
              </a:extLst>
            </p:cNvPr>
            <p:cNvSpPr/>
            <p:nvPr/>
          </p:nvSpPr>
          <p:spPr>
            <a:xfrm>
              <a:off x="6122607" y="3264336"/>
              <a:ext cx="12388" cy="12387"/>
            </a:xfrm>
            <a:custGeom>
              <a:avLst/>
              <a:gdLst>
                <a:gd name="connsiteX0" fmla="*/ 7736 w 12388"/>
                <a:gd name="connsiteY0" fmla="*/ 223 h 12387"/>
                <a:gd name="connsiteX1" fmla="*/ 11898 w 12388"/>
                <a:gd name="connsiteY1" fmla="*/ 7929 h 12387"/>
                <a:gd name="connsiteX2" fmla="*/ 4192 w 12388"/>
                <a:gd name="connsiteY2" fmla="*/ 12091 h 12387"/>
                <a:gd name="connsiteX3" fmla="*/ 20 w 12388"/>
                <a:gd name="connsiteY3" fmla="*/ 4414 h 12387"/>
                <a:gd name="connsiteX4" fmla="*/ 7707 w 12388"/>
                <a:gd name="connsiteY4" fmla="*/ 213 h 12387"/>
                <a:gd name="connsiteX5" fmla="*/ 7736 w 12388"/>
                <a:gd name="connsiteY5" fmla="*/ 223 h 1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8" h="12387">
                  <a:moveTo>
                    <a:pt x="7736" y="223"/>
                  </a:moveTo>
                  <a:cubicBezTo>
                    <a:pt x="11012" y="1204"/>
                    <a:pt x="12870" y="4652"/>
                    <a:pt x="11898" y="7929"/>
                  </a:cubicBezTo>
                  <a:cubicBezTo>
                    <a:pt x="10917" y="11205"/>
                    <a:pt x="7459" y="13063"/>
                    <a:pt x="4192" y="12091"/>
                  </a:cubicBezTo>
                  <a:cubicBezTo>
                    <a:pt x="925" y="11110"/>
                    <a:pt x="-942" y="7681"/>
                    <a:pt x="20" y="4414"/>
                  </a:cubicBezTo>
                  <a:cubicBezTo>
                    <a:pt x="982" y="1128"/>
                    <a:pt x="4421" y="-749"/>
                    <a:pt x="7707" y="213"/>
                  </a:cubicBezTo>
                  <a:cubicBezTo>
                    <a:pt x="7717" y="213"/>
                    <a:pt x="7726" y="223"/>
                    <a:pt x="7736" y="223"/>
                  </a:cubicBezTo>
                  <a:close/>
                </a:path>
              </a:pathLst>
            </a:custGeom>
            <a:solidFill>
              <a:srgbClr val="0079A9"/>
            </a:solidFill>
            <a:ln w="9525" cap="flat">
              <a:noFill/>
              <a:prstDash val="solid"/>
              <a:miter/>
            </a:ln>
          </p:spPr>
          <p:txBody>
            <a:bodyPr rtlCol="0" anchor="ctr"/>
            <a:lstStyle/>
            <a:p>
              <a:endParaRPr lang="en-IN"/>
            </a:p>
          </p:txBody>
        </p:sp>
        <p:sp>
          <p:nvSpPr>
            <p:cNvPr id="882" name="Freeform: Shape 881">
              <a:extLst>
                <a:ext uri="{FF2B5EF4-FFF2-40B4-BE49-F238E27FC236}">
                  <a16:creationId xmlns:a16="http://schemas.microsoft.com/office/drawing/2014/main" xmlns="" id="{93112957-DE70-43B1-8921-FAAAA58D7ADD}"/>
                </a:ext>
              </a:extLst>
            </p:cNvPr>
            <p:cNvSpPr/>
            <p:nvPr/>
          </p:nvSpPr>
          <p:spPr>
            <a:xfrm>
              <a:off x="6118970" y="3288863"/>
              <a:ext cx="15533" cy="18334"/>
            </a:xfrm>
            <a:custGeom>
              <a:avLst/>
              <a:gdLst>
                <a:gd name="connsiteX0" fmla="*/ 10229 w 15533"/>
                <a:gd name="connsiteY0" fmla="*/ 366 h 18334"/>
                <a:gd name="connsiteX1" fmla="*/ 14897 w 15533"/>
                <a:gd name="connsiteY1" fmla="*/ 12081 h 18334"/>
                <a:gd name="connsiteX2" fmla="*/ 5477 w 15533"/>
                <a:gd name="connsiteY2" fmla="*/ 18111 h 18334"/>
                <a:gd name="connsiteX3" fmla="*/ 5372 w 15533"/>
                <a:gd name="connsiteY3" fmla="*/ 18082 h 18334"/>
                <a:gd name="connsiteX4" fmla="*/ 133 w 15533"/>
                <a:gd name="connsiteY4" fmla="*/ 7986 h 18334"/>
                <a:gd name="connsiteX5" fmla="*/ 10229 w 15533"/>
                <a:gd name="connsiteY5" fmla="*/ 366 h 1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33" h="18334">
                  <a:moveTo>
                    <a:pt x="10229" y="366"/>
                  </a:moveTo>
                  <a:cubicBezTo>
                    <a:pt x="14516" y="937"/>
                    <a:pt x="16135" y="7319"/>
                    <a:pt x="14897" y="12081"/>
                  </a:cubicBezTo>
                  <a:cubicBezTo>
                    <a:pt x="13963" y="16349"/>
                    <a:pt x="9744" y="19044"/>
                    <a:pt x="5477" y="18111"/>
                  </a:cubicBezTo>
                  <a:cubicBezTo>
                    <a:pt x="5438" y="18101"/>
                    <a:pt x="5410" y="18092"/>
                    <a:pt x="5372" y="18082"/>
                  </a:cubicBezTo>
                  <a:cubicBezTo>
                    <a:pt x="1162" y="16720"/>
                    <a:pt x="-1182" y="12215"/>
                    <a:pt x="133" y="7986"/>
                  </a:cubicBezTo>
                  <a:cubicBezTo>
                    <a:pt x="1847" y="3128"/>
                    <a:pt x="6801" y="-1444"/>
                    <a:pt x="10229" y="366"/>
                  </a:cubicBezTo>
                  <a:close/>
                </a:path>
              </a:pathLst>
            </a:custGeom>
            <a:solidFill>
              <a:srgbClr val="0079A9"/>
            </a:solidFill>
            <a:ln w="9525" cap="flat">
              <a:noFill/>
              <a:prstDash val="solid"/>
              <a:miter/>
            </a:ln>
          </p:spPr>
          <p:txBody>
            <a:bodyPr rtlCol="0" anchor="ctr"/>
            <a:lstStyle/>
            <a:p>
              <a:endParaRPr lang="en-IN"/>
            </a:p>
          </p:txBody>
        </p:sp>
        <p:sp>
          <p:nvSpPr>
            <p:cNvPr id="883" name="Freeform: Shape 882">
              <a:extLst>
                <a:ext uri="{FF2B5EF4-FFF2-40B4-BE49-F238E27FC236}">
                  <a16:creationId xmlns:a16="http://schemas.microsoft.com/office/drawing/2014/main" xmlns="" id="{ECD6A0FA-2304-98D9-B955-83A411E90694}"/>
                </a:ext>
              </a:extLst>
            </p:cNvPr>
            <p:cNvSpPr/>
            <p:nvPr/>
          </p:nvSpPr>
          <p:spPr>
            <a:xfrm>
              <a:off x="6246464" y="3313733"/>
              <a:ext cx="10672" cy="10669"/>
            </a:xfrm>
            <a:custGeom>
              <a:avLst/>
              <a:gdLst>
                <a:gd name="connsiteX0" fmla="*/ 6561 w 10672"/>
                <a:gd name="connsiteY0" fmla="*/ 166 h 10669"/>
                <a:gd name="connsiteX1" fmla="*/ 10237 w 10672"/>
                <a:gd name="connsiteY1" fmla="*/ 6757 h 10669"/>
                <a:gd name="connsiteX2" fmla="*/ 3646 w 10672"/>
                <a:gd name="connsiteY2" fmla="*/ 10424 h 10669"/>
                <a:gd name="connsiteX3" fmla="*/ -30 w 10672"/>
                <a:gd name="connsiteY3" fmla="*/ 3842 h 10669"/>
                <a:gd name="connsiteX4" fmla="*/ -11 w 10672"/>
                <a:gd name="connsiteY4" fmla="*/ 3785 h 10669"/>
                <a:gd name="connsiteX5" fmla="*/ 6561 w 10672"/>
                <a:gd name="connsiteY5" fmla="*/ 166 h 1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2" h="10669">
                  <a:moveTo>
                    <a:pt x="6561" y="166"/>
                  </a:moveTo>
                  <a:cubicBezTo>
                    <a:pt x="9399" y="966"/>
                    <a:pt x="11038" y="3919"/>
                    <a:pt x="10237" y="6757"/>
                  </a:cubicBezTo>
                  <a:cubicBezTo>
                    <a:pt x="9428" y="9586"/>
                    <a:pt x="6485" y="11234"/>
                    <a:pt x="3646" y="10424"/>
                  </a:cubicBezTo>
                  <a:cubicBezTo>
                    <a:pt x="817" y="9624"/>
                    <a:pt x="-831" y="6671"/>
                    <a:pt x="-30" y="3842"/>
                  </a:cubicBezTo>
                  <a:cubicBezTo>
                    <a:pt x="-21" y="3823"/>
                    <a:pt x="-21" y="3804"/>
                    <a:pt x="-11" y="3785"/>
                  </a:cubicBezTo>
                  <a:cubicBezTo>
                    <a:pt x="817" y="985"/>
                    <a:pt x="3751" y="-634"/>
                    <a:pt x="6561" y="166"/>
                  </a:cubicBezTo>
                  <a:close/>
                </a:path>
              </a:pathLst>
            </a:custGeom>
            <a:solidFill>
              <a:srgbClr val="0079A9"/>
            </a:solidFill>
            <a:ln w="9525" cap="flat">
              <a:noFill/>
              <a:prstDash val="solid"/>
              <a:miter/>
            </a:ln>
          </p:spPr>
          <p:txBody>
            <a:bodyPr rtlCol="0" anchor="ctr"/>
            <a:lstStyle/>
            <a:p>
              <a:endParaRPr lang="en-IN"/>
            </a:p>
          </p:txBody>
        </p:sp>
        <p:sp>
          <p:nvSpPr>
            <p:cNvPr id="884" name="Freeform: Shape 883">
              <a:extLst>
                <a:ext uri="{FF2B5EF4-FFF2-40B4-BE49-F238E27FC236}">
                  <a16:creationId xmlns:a16="http://schemas.microsoft.com/office/drawing/2014/main" xmlns="" id="{7C768207-ED80-72D4-4991-CAEE18959FEA}"/>
                </a:ext>
              </a:extLst>
            </p:cNvPr>
            <p:cNvSpPr/>
            <p:nvPr/>
          </p:nvSpPr>
          <p:spPr>
            <a:xfrm>
              <a:off x="6226638" y="3311037"/>
              <a:ext cx="15615" cy="16063"/>
            </a:xfrm>
            <a:custGeom>
              <a:avLst/>
              <a:gdLst>
                <a:gd name="connsiteX0" fmla="*/ 9908 w 15615"/>
                <a:gd name="connsiteY0" fmla="*/ 290 h 16063"/>
                <a:gd name="connsiteX1" fmla="*/ 15071 w 15615"/>
                <a:gd name="connsiteY1" fmla="*/ 9748 h 16063"/>
                <a:gd name="connsiteX2" fmla="*/ 15052 w 15615"/>
                <a:gd name="connsiteY2" fmla="*/ 9815 h 16063"/>
                <a:gd name="connsiteX3" fmla="*/ 5974 w 15615"/>
                <a:gd name="connsiteY3" fmla="*/ 15873 h 16063"/>
                <a:gd name="connsiteX4" fmla="*/ -84 w 15615"/>
                <a:gd name="connsiteY4" fmla="*/ 6805 h 16063"/>
                <a:gd name="connsiteX5" fmla="*/ 288 w 15615"/>
                <a:gd name="connsiteY5" fmla="*/ 5528 h 16063"/>
                <a:gd name="connsiteX6" fmla="*/ 9851 w 15615"/>
                <a:gd name="connsiteY6" fmla="*/ 271 h 16063"/>
                <a:gd name="connsiteX7" fmla="*/ 9908 w 15615"/>
                <a:gd name="connsiteY7" fmla="*/ 290 h 1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5" h="16063">
                  <a:moveTo>
                    <a:pt x="9908" y="290"/>
                  </a:moveTo>
                  <a:cubicBezTo>
                    <a:pt x="13947" y="1480"/>
                    <a:pt x="16261" y="5709"/>
                    <a:pt x="15071" y="9748"/>
                  </a:cubicBezTo>
                  <a:cubicBezTo>
                    <a:pt x="15061" y="9767"/>
                    <a:pt x="15061" y="9796"/>
                    <a:pt x="15052" y="9815"/>
                  </a:cubicBezTo>
                  <a:cubicBezTo>
                    <a:pt x="14223" y="13996"/>
                    <a:pt x="10156" y="16711"/>
                    <a:pt x="5974" y="15873"/>
                  </a:cubicBezTo>
                  <a:cubicBezTo>
                    <a:pt x="1802" y="15044"/>
                    <a:pt x="-912" y="10977"/>
                    <a:pt x="-84" y="6805"/>
                  </a:cubicBezTo>
                  <a:cubicBezTo>
                    <a:pt x="2" y="6367"/>
                    <a:pt x="126" y="5938"/>
                    <a:pt x="288" y="5528"/>
                  </a:cubicBezTo>
                  <a:cubicBezTo>
                    <a:pt x="1479" y="1433"/>
                    <a:pt x="5755" y="-920"/>
                    <a:pt x="9851" y="271"/>
                  </a:cubicBezTo>
                  <a:cubicBezTo>
                    <a:pt x="9870" y="280"/>
                    <a:pt x="9889" y="280"/>
                    <a:pt x="9908" y="290"/>
                  </a:cubicBezTo>
                  <a:close/>
                </a:path>
              </a:pathLst>
            </a:custGeom>
            <a:solidFill>
              <a:srgbClr val="0079A9"/>
            </a:solidFill>
            <a:ln w="9525" cap="flat">
              <a:noFill/>
              <a:prstDash val="solid"/>
              <a:miter/>
            </a:ln>
          </p:spPr>
          <p:txBody>
            <a:bodyPr rtlCol="0" anchor="ctr"/>
            <a:lstStyle/>
            <a:p>
              <a:endParaRPr lang="en-IN"/>
            </a:p>
          </p:txBody>
        </p:sp>
        <p:sp>
          <p:nvSpPr>
            <p:cNvPr id="885" name="Freeform: Shape 884">
              <a:extLst>
                <a:ext uri="{FF2B5EF4-FFF2-40B4-BE49-F238E27FC236}">
                  <a16:creationId xmlns:a16="http://schemas.microsoft.com/office/drawing/2014/main" xmlns="" id="{348ABE43-1295-73EB-D4A2-C52BADF47F06}"/>
                </a:ext>
              </a:extLst>
            </p:cNvPr>
            <p:cNvSpPr/>
            <p:nvPr/>
          </p:nvSpPr>
          <p:spPr>
            <a:xfrm>
              <a:off x="6230033" y="3330399"/>
              <a:ext cx="10877" cy="11360"/>
            </a:xfrm>
            <a:custGeom>
              <a:avLst/>
              <a:gdLst>
                <a:gd name="connsiteX0" fmla="*/ 6609 w 10877"/>
                <a:gd name="connsiteY0" fmla="*/ 73 h 11360"/>
                <a:gd name="connsiteX1" fmla="*/ 10419 w 10877"/>
                <a:gd name="connsiteY1" fmla="*/ 7122 h 11360"/>
                <a:gd name="connsiteX2" fmla="*/ 4075 w 10877"/>
                <a:gd name="connsiteY2" fmla="*/ 11198 h 11360"/>
                <a:gd name="connsiteX3" fmla="*/ 3751 w 10877"/>
                <a:gd name="connsiteY3" fmla="*/ 11122 h 11360"/>
                <a:gd name="connsiteX4" fmla="*/ 36 w 10877"/>
                <a:gd name="connsiteY4" fmla="*/ 3940 h 11360"/>
                <a:gd name="connsiteX5" fmla="*/ 6609 w 10877"/>
                <a:gd name="connsiteY5" fmla="*/ 73 h 1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77" h="11360">
                  <a:moveTo>
                    <a:pt x="6609" y="73"/>
                  </a:moveTo>
                  <a:cubicBezTo>
                    <a:pt x="9590" y="988"/>
                    <a:pt x="11285" y="4131"/>
                    <a:pt x="10419" y="7122"/>
                  </a:cubicBezTo>
                  <a:cubicBezTo>
                    <a:pt x="9790" y="9998"/>
                    <a:pt x="6952" y="11827"/>
                    <a:pt x="4075" y="11198"/>
                  </a:cubicBezTo>
                  <a:cubicBezTo>
                    <a:pt x="3970" y="11179"/>
                    <a:pt x="3856" y="11151"/>
                    <a:pt x="3751" y="11122"/>
                  </a:cubicBezTo>
                  <a:cubicBezTo>
                    <a:pt x="741" y="10160"/>
                    <a:pt x="-916" y="6950"/>
                    <a:pt x="36" y="3940"/>
                  </a:cubicBezTo>
                  <a:cubicBezTo>
                    <a:pt x="922" y="1169"/>
                    <a:pt x="3751" y="-498"/>
                    <a:pt x="6609" y="73"/>
                  </a:cubicBezTo>
                  <a:close/>
                </a:path>
              </a:pathLst>
            </a:custGeom>
            <a:solidFill>
              <a:srgbClr val="0079A9"/>
            </a:solidFill>
            <a:ln w="9525" cap="flat">
              <a:noFill/>
              <a:prstDash val="solid"/>
              <a:miter/>
            </a:ln>
          </p:spPr>
          <p:txBody>
            <a:bodyPr rtlCol="0" anchor="ctr"/>
            <a:lstStyle/>
            <a:p>
              <a:endParaRPr lang="en-IN"/>
            </a:p>
          </p:txBody>
        </p:sp>
        <p:sp>
          <p:nvSpPr>
            <p:cNvPr id="886" name="Freeform: Shape 885">
              <a:extLst>
                <a:ext uri="{FF2B5EF4-FFF2-40B4-BE49-F238E27FC236}">
                  <a16:creationId xmlns:a16="http://schemas.microsoft.com/office/drawing/2014/main" xmlns="" id="{CA8B6A7F-054D-6F9E-F047-5A890C713859}"/>
                </a:ext>
              </a:extLst>
            </p:cNvPr>
            <p:cNvSpPr/>
            <p:nvPr/>
          </p:nvSpPr>
          <p:spPr>
            <a:xfrm>
              <a:off x="6147218" y="3078384"/>
              <a:ext cx="420423" cy="236029"/>
            </a:xfrm>
            <a:custGeom>
              <a:avLst/>
              <a:gdLst>
                <a:gd name="connsiteX0" fmla="*/ 378412 w 420423"/>
                <a:gd name="connsiteY0" fmla="*/ 235991 h 236029"/>
                <a:gd name="connsiteX1" fmla="*/ 5794 w 420423"/>
                <a:gd name="connsiteY1" fmla="*/ 127501 h 236029"/>
                <a:gd name="connsiteX2" fmla="*/ 42846 w 420423"/>
                <a:gd name="connsiteY2" fmla="*/ -39 h 236029"/>
                <a:gd name="connsiteX3" fmla="*/ 420131 w 420423"/>
                <a:gd name="connsiteY3" fmla="*/ 108832 h 236029"/>
                <a:gd name="connsiteX4" fmla="*/ 378412 w 420423"/>
                <a:gd name="connsiteY4" fmla="*/ 235991 h 236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23" h="236029">
                  <a:moveTo>
                    <a:pt x="378412" y="235991"/>
                  </a:moveTo>
                  <a:lnTo>
                    <a:pt x="5794" y="127501"/>
                  </a:lnTo>
                  <a:cubicBezTo>
                    <a:pt x="5794" y="127501"/>
                    <a:pt x="-22305" y="45015"/>
                    <a:pt x="42846" y="-39"/>
                  </a:cubicBezTo>
                  <a:lnTo>
                    <a:pt x="420131" y="108832"/>
                  </a:lnTo>
                  <a:cubicBezTo>
                    <a:pt x="420131" y="108832"/>
                    <a:pt x="423560" y="189223"/>
                    <a:pt x="378412" y="235991"/>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887" name="Freeform: Shape 886">
              <a:extLst>
                <a:ext uri="{FF2B5EF4-FFF2-40B4-BE49-F238E27FC236}">
                  <a16:creationId xmlns:a16="http://schemas.microsoft.com/office/drawing/2014/main" xmlns="" id="{BB98BB12-729B-4453-95AA-81A7E8A2E924}"/>
                </a:ext>
              </a:extLst>
            </p:cNvPr>
            <p:cNvSpPr/>
            <p:nvPr/>
          </p:nvSpPr>
          <p:spPr>
            <a:xfrm>
              <a:off x="6369232" y="3183426"/>
              <a:ext cx="117358" cy="72043"/>
            </a:xfrm>
            <a:custGeom>
              <a:avLst/>
              <a:gdLst>
                <a:gd name="connsiteX0" fmla="*/ 474 w 117358"/>
                <a:gd name="connsiteY0" fmla="*/ 18648 h 72043"/>
                <a:gd name="connsiteX1" fmla="*/ 67149 w 117358"/>
                <a:gd name="connsiteY1" fmla="*/ 4170 h 72043"/>
                <a:gd name="connsiteX2" fmla="*/ 115536 w 117358"/>
                <a:gd name="connsiteY2" fmla="*/ 51795 h 72043"/>
                <a:gd name="connsiteX3" fmla="*/ 48861 w 117358"/>
                <a:gd name="connsiteY3" fmla="*/ 66273 h 72043"/>
                <a:gd name="connsiteX4" fmla="*/ 474 w 117358"/>
                <a:gd name="connsiteY4" fmla="*/ 18648 h 7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58" h="72043">
                  <a:moveTo>
                    <a:pt x="474" y="18648"/>
                  </a:moveTo>
                  <a:cubicBezTo>
                    <a:pt x="5522" y="1408"/>
                    <a:pt x="35240" y="-5069"/>
                    <a:pt x="67149" y="4170"/>
                  </a:cubicBezTo>
                  <a:cubicBezTo>
                    <a:pt x="115917" y="18268"/>
                    <a:pt x="120584" y="34746"/>
                    <a:pt x="115536" y="51795"/>
                  </a:cubicBezTo>
                  <a:cubicBezTo>
                    <a:pt x="110487" y="68845"/>
                    <a:pt x="92676" y="79037"/>
                    <a:pt x="48861" y="66273"/>
                  </a:cubicBezTo>
                  <a:cubicBezTo>
                    <a:pt x="17143" y="57225"/>
                    <a:pt x="-4479" y="35793"/>
                    <a:pt x="474" y="18648"/>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888" name="Freeform: Shape 887">
              <a:extLst>
                <a:ext uri="{FF2B5EF4-FFF2-40B4-BE49-F238E27FC236}">
                  <a16:creationId xmlns:a16="http://schemas.microsoft.com/office/drawing/2014/main" xmlns="" id="{FAAC6F2B-D6F9-59F6-0C89-736C06A460B7}"/>
                </a:ext>
              </a:extLst>
            </p:cNvPr>
            <p:cNvSpPr/>
            <p:nvPr/>
          </p:nvSpPr>
          <p:spPr>
            <a:xfrm>
              <a:off x="6167782" y="3105772"/>
              <a:ext cx="14264" cy="15231"/>
            </a:xfrm>
            <a:custGeom>
              <a:avLst/>
              <a:gdLst>
                <a:gd name="connsiteX0" fmla="*/ 9043 w 14264"/>
                <a:gd name="connsiteY0" fmla="*/ 100 h 15231"/>
                <a:gd name="connsiteX1" fmla="*/ 13500 w 14264"/>
                <a:gd name="connsiteY1" fmla="*/ 10206 h 15231"/>
                <a:gd name="connsiteX2" fmla="*/ 4756 w 14264"/>
                <a:gd name="connsiteY2" fmla="*/ 15054 h 15231"/>
                <a:gd name="connsiteX3" fmla="*/ 299 w 14264"/>
                <a:gd name="connsiteY3" fmla="*/ 4948 h 15231"/>
                <a:gd name="connsiteX4" fmla="*/ 9043 w 14264"/>
                <a:gd name="connsiteY4" fmla="*/ 100 h 15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64" h="15231">
                  <a:moveTo>
                    <a:pt x="9043" y="100"/>
                  </a:moveTo>
                  <a:cubicBezTo>
                    <a:pt x="13062" y="1662"/>
                    <a:pt x="15062" y="6186"/>
                    <a:pt x="13500" y="10206"/>
                  </a:cubicBezTo>
                  <a:cubicBezTo>
                    <a:pt x="12138" y="13721"/>
                    <a:pt x="8462" y="15759"/>
                    <a:pt x="4756" y="15054"/>
                  </a:cubicBezTo>
                  <a:cubicBezTo>
                    <a:pt x="737" y="13492"/>
                    <a:pt x="-1263" y="8968"/>
                    <a:pt x="299" y="4948"/>
                  </a:cubicBezTo>
                  <a:cubicBezTo>
                    <a:pt x="1661" y="1434"/>
                    <a:pt x="5337" y="-605"/>
                    <a:pt x="9043" y="100"/>
                  </a:cubicBezTo>
                  <a:close/>
                </a:path>
              </a:pathLst>
            </a:custGeom>
            <a:solidFill>
              <a:srgbClr val="0079A9"/>
            </a:solidFill>
            <a:ln w="9525" cap="flat">
              <a:noFill/>
              <a:prstDash val="solid"/>
              <a:miter/>
            </a:ln>
          </p:spPr>
          <p:txBody>
            <a:bodyPr rtlCol="0" anchor="ctr"/>
            <a:lstStyle/>
            <a:p>
              <a:endParaRPr lang="en-IN"/>
            </a:p>
          </p:txBody>
        </p:sp>
        <p:sp>
          <p:nvSpPr>
            <p:cNvPr id="889" name="Freeform: Shape 888">
              <a:extLst>
                <a:ext uri="{FF2B5EF4-FFF2-40B4-BE49-F238E27FC236}">
                  <a16:creationId xmlns:a16="http://schemas.microsoft.com/office/drawing/2014/main" xmlns="" id="{AC0CC661-BEE5-E4DC-46A0-D79F22AC702D}"/>
                </a:ext>
              </a:extLst>
            </p:cNvPr>
            <p:cNvSpPr/>
            <p:nvPr/>
          </p:nvSpPr>
          <p:spPr>
            <a:xfrm>
              <a:off x="6183117" y="3091876"/>
              <a:ext cx="15813" cy="15795"/>
            </a:xfrm>
            <a:custGeom>
              <a:avLst/>
              <a:gdLst>
                <a:gd name="connsiteX0" fmla="*/ 9614 w 15813"/>
                <a:gd name="connsiteY0" fmla="*/ 185 h 15795"/>
                <a:gd name="connsiteX1" fmla="*/ 15339 w 15813"/>
                <a:gd name="connsiteY1" fmla="*/ 9787 h 15795"/>
                <a:gd name="connsiteX2" fmla="*/ 5728 w 15813"/>
                <a:gd name="connsiteY2" fmla="*/ 15511 h 15795"/>
                <a:gd name="connsiteX3" fmla="*/ 13 w 15813"/>
                <a:gd name="connsiteY3" fmla="*/ 5910 h 15795"/>
                <a:gd name="connsiteX4" fmla="*/ 89 w 15813"/>
                <a:gd name="connsiteY4" fmla="*/ 5615 h 15795"/>
                <a:gd name="connsiteX5" fmla="*/ 9614 w 15813"/>
                <a:gd name="connsiteY5" fmla="*/ 185 h 1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3" h="15795">
                  <a:moveTo>
                    <a:pt x="9614" y="185"/>
                  </a:moveTo>
                  <a:cubicBezTo>
                    <a:pt x="13844" y="1262"/>
                    <a:pt x="16406" y="5558"/>
                    <a:pt x="15339" y="9787"/>
                  </a:cubicBezTo>
                  <a:cubicBezTo>
                    <a:pt x="14262" y="14025"/>
                    <a:pt x="9967" y="16587"/>
                    <a:pt x="5728" y="15511"/>
                  </a:cubicBezTo>
                  <a:cubicBezTo>
                    <a:pt x="1499" y="14444"/>
                    <a:pt x="-1063" y="10139"/>
                    <a:pt x="13" y="5910"/>
                  </a:cubicBezTo>
                  <a:cubicBezTo>
                    <a:pt x="32" y="5805"/>
                    <a:pt x="61" y="5710"/>
                    <a:pt x="89" y="5615"/>
                  </a:cubicBezTo>
                  <a:cubicBezTo>
                    <a:pt x="1327" y="1576"/>
                    <a:pt x="5500" y="-805"/>
                    <a:pt x="9614" y="185"/>
                  </a:cubicBezTo>
                  <a:close/>
                </a:path>
              </a:pathLst>
            </a:custGeom>
            <a:solidFill>
              <a:srgbClr val="0079A9"/>
            </a:solidFill>
            <a:ln w="9525" cap="flat">
              <a:noFill/>
              <a:prstDash val="solid"/>
              <a:miter/>
            </a:ln>
          </p:spPr>
          <p:txBody>
            <a:bodyPr rtlCol="0" anchor="ctr"/>
            <a:lstStyle/>
            <a:p>
              <a:endParaRPr lang="en-IN"/>
            </a:p>
          </p:txBody>
        </p:sp>
        <p:sp>
          <p:nvSpPr>
            <p:cNvPr id="890" name="Freeform: Shape 889">
              <a:extLst>
                <a:ext uri="{FF2B5EF4-FFF2-40B4-BE49-F238E27FC236}">
                  <a16:creationId xmlns:a16="http://schemas.microsoft.com/office/drawing/2014/main" xmlns="" id="{38116757-2F2B-02EE-6663-9C60D7F0F11F}"/>
                </a:ext>
              </a:extLst>
            </p:cNvPr>
            <p:cNvSpPr/>
            <p:nvPr/>
          </p:nvSpPr>
          <p:spPr>
            <a:xfrm>
              <a:off x="6190120" y="3111045"/>
              <a:ext cx="14862" cy="14865"/>
            </a:xfrm>
            <a:custGeom>
              <a:avLst/>
              <a:gdLst>
                <a:gd name="connsiteX0" fmla="*/ 9565 w 14862"/>
                <a:gd name="connsiteY0" fmla="*/ 351 h 14865"/>
                <a:gd name="connsiteX1" fmla="*/ 14242 w 14862"/>
                <a:gd name="connsiteY1" fmla="*/ 9762 h 14865"/>
                <a:gd name="connsiteX2" fmla="*/ 4831 w 14862"/>
                <a:gd name="connsiteY2" fmla="*/ 14439 h 14865"/>
                <a:gd name="connsiteX3" fmla="*/ 40 w 14862"/>
                <a:gd name="connsiteY3" fmla="*/ 5400 h 14865"/>
                <a:gd name="connsiteX4" fmla="*/ 9194 w 14862"/>
                <a:gd name="connsiteY4" fmla="*/ 237 h 14865"/>
                <a:gd name="connsiteX5" fmla="*/ 9565 w 14862"/>
                <a:gd name="connsiteY5" fmla="*/ 351 h 1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2" h="14865">
                  <a:moveTo>
                    <a:pt x="9565" y="351"/>
                  </a:moveTo>
                  <a:cubicBezTo>
                    <a:pt x="13452" y="1656"/>
                    <a:pt x="15547" y="5876"/>
                    <a:pt x="14242" y="9762"/>
                  </a:cubicBezTo>
                  <a:cubicBezTo>
                    <a:pt x="12927" y="13648"/>
                    <a:pt x="8718" y="15744"/>
                    <a:pt x="4831" y="14439"/>
                  </a:cubicBezTo>
                  <a:cubicBezTo>
                    <a:pt x="1088" y="13172"/>
                    <a:pt x="-1017" y="9210"/>
                    <a:pt x="40" y="5400"/>
                  </a:cubicBezTo>
                  <a:cubicBezTo>
                    <a:pt x="1145" y="1447"/>
                    <a:pt x="5241" y="-868"/>
                    <a:pt x="9194" y="237"/>
                  </a:cubicBezTo>
                  <a:cubicBezTo>
                    <a:pt x="9318" y="275"/>
                    <a:pt x="9441" y="313"/>
                    <a:pt x="9565" y="351"/>
                  </a:cubicBezTo>
                  <a:close/>
                </a:path>
              </a:pathLst>
            </a:custGeom>
            <a:solidFill>
              <a:srgbClr val="0079A9"/>
            </a:solidFill>
            <a:ln w="9525" cap="flat">
              <a:noFill/>
              <a:prstDash val="solid"/>
              <a:miter/>
            </a:ln>
          </p:spPr>
          <p:txBody>
            <a:bodyPr rtlCol="0" anchor="ctr"/>
            <a:lstStyle/>
            <a:p>
              <a:endParaRPr lang="en-IN"/>
            </a:p>
          </p:txBody>
        </p:sp>
        <p:sp>
          <p:nvSpPr>
            <p:cNvPr id="891" name="Freeform: Shape 890">
              <a:extLst>
                <a:ext uri="{FF2B5EF4-FFF2-40B4-BE49-F238E27FC236}">
                  <a16:creationId xmlns:a16="http://schemas.microsoft.com/office/drawing/2014/main" xmlns="" id="{609F0A62-9660-83FF-1A43-D14F422AE839}"/>
                </a:ext>
              </a:extLst>
            </p:cNvPr>
            <p:cNvSpPr/>
            <p:nvPr/>
          </p:nvSpPr>
          <p:spPr>
            <a:xfrm>
              <a:off x="6156562" y="3181854"/>
              <a:ext cx="14693" cy="14391"/>
            </a:xfrm>
            <a:custGeom>
              <a:avLst/>
              <a:gdLst>
                <a:gd name="connsiteX0" fmla="*/ 9023 w 14693"/>
                <a:gd name="connsiteY0" fmla="*/ 218 h 14391"/>
                <a:gd name="connsiteX1" fmla="*/ 14185 w 14693"/>
                <a:gd name="connsiteY1" fmla="*/ 9372 h 14391"/>
                <a:gd name="connsiteX2" fmla="*/ 14071 w 14693"/>
                <a:gd name="connsiteY2" fmla="*/ 9743 h 14391"/>
                <a:gd name="connsiteX3" fmla="*/ 4375 w 14693"/>
                <a:gd name="connsiteY3" fmla="*/ 13791 h 14391"/>
                <a:gd name="connsiteX4" fmla="*/ -121 w 14693"/>
                <a:gd name="connsiteY4" fmla="*/ 5647 h 14391"/>
                <a:gd name="connsiteX5" fmla="*/ 8851 w 14693"/>
                <a:gd name="connsiteY5" fmla="*/ 170 h 14391"/>
                <a:gd name="connsiteX6" fmla="*/ 9023 w 14693"/>
                <a:gd name="connsiteY6" fmla="*/ 218 h 14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93" h="14391">
                  <a:moveTo>
                    <a:pt x="9023" y="218"/>
                  </a:moveTo>
                  <a:cubicBezTo>
                    <a:pt x="12976" y="1323"/>
                    <a:pt x="15290" y="5419"/>
                    <a:pt x="14185" y="9372"/>
                  </a:cubicBezTo>
                  <a:cubicBezTo>
                    <a:pt x="14147" y="9496"/>
                    <a:pt x="14109" y="9619"/>
                    <a:pt x="14071" y="9743"/>
                  </a:cubicBezTo>
                  <a:cubicBezTo>
                    <a:pt x="12509" y="13544"/>
                    <a:pt x="8175" y="15353"/>
                    <a:pt x="4375" y="13791"/>
                  </a:cubicBezTo>
                  <a:cubicBezTo>
                    <a:pt x="1155" y="12467"/>
                    <a:pt x="-721" y="9086"/>
                    <a:pt x="-121" y="5647"/>
                  </a:cubicBezTo>
                  <a:cubicBezTo>
                    <a:pt x="841" y="1656"/>
                    <a:pt x="4860" y="-792"/>
                    <a:pt x="8851" y="170"/>
                  </a:cubicBezTo>
                  <a:cubicBezTo>
                    <a:pt x="8909" y="190"/>
                    <a:pt x="8966" y="199"/>
                    <a:pt x="9023" y="218"/>
                  </a:cubicBezTo>
                  <a:close/>
                </a:path>
              </a:pathLst>
            </a:custGeom>
            <a:solidFill>
              <a:srgbClr val="0079A9"/>
            </a:solidFill>
            <a:ln w="9525" cap="flat">
              <a:noFill/>
              <a:prstDash val="solid"/>
              <a:miter/>
            </a:ln>
          </p:spPr>
          <p:txBody>
            <a:bodyPr rtlCol="0" anchor="ctr"/>
            <a:lstStyle/>
            <a:p>
              <a:endParaRPr lang="en-IN"/>
            </a:p>
          </p:txBody>
        </p:sp>
        <p:sp>
          <p:nvSpPr>
            <p:cNvPr id="892" name="Freeform: Shape 891">
              <a:extLst>
                <a:ext uri="{FF2B5EF4-FFF2-40B4-BE49-F238E27FC236}">
                  <a16:creationId xmlns:a16="http://schemas.microsoft.com/office/drawing/2014/main" xmlns="" id="{1B6A8403-3070-4D6B-E73C-96F587D61C41}"/>
                </a:ext>
              </a:extLst>
            </p:cNvPr>
            <p:cNvSpPr/>
            <p:nvPr/>
          </p:nvSpPr>
          <p:spPr>
            <a:xfrm>
              <a:off x="6177865" y="3132502"/>
              <a:ext cx="19052" cy="19059"/>
            </a:xfrm>
            <a:custGeom>
              <a:avLst/>
              <a:gdLst>
                <a:gd name="connsiteX0" fmla="*/ 12199 w 19052"/>
                <a:gd name="connsiteY0" fmla="*/ 421 h 19059"/>
                <a:gd name="connsiteX1" fmla="*/ 18362 w 19052"/>
                <a:gd name="connsiteY1" fmla="*/ 12394 h 19059"/>
                <a:gd name="connsiteX2" fmla="*/ 6389 w 19052"/>
                <a:gd name="connsiteY2" fmla="*/ 18566 h 19059"/>
                <a:gd name="connsiteX3" fmla="*/ 102 w 19052"/>
                <a:gd name="connsiteY3" fmla="*/ 6994 h 19059"/>
                <a:gd name="connsiteX4" fmla="*/ 11789 w 19052"/>
                <a:gd name="connsiteY4" fmla="*/ 298 h 19059"/>
                <a:gd name="connsiteX5" fmla="*/ 12199 w 19052"/>
                <a:gd name="connsiteY5" fmla="*/ 421 h 1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2" h="19059">
                  <a:moveTo>
                    <a:pt x="12199" y="421"/>
                  </a:moveTo>
                  <a:cubicBezTo>
                    <a:pt x="17209" y="2022"/>
                    <a:pt x="19971" y="7384"/>
                    <a:pt x="18362" y="12394"/>
                  </a:cubicBezTo>
                  <a:cubicBezTo>
                    <a:pt x="16761" y="17404"/>
                    <a:pt x="11399" y="20167"/>
                    <a:pt x="6389" y="18566"/>
                  </a:cubicBezTo>
                  <a:cubicBezTo>
                    <a:pt x="1531" y="17014"/>
                    <a:pt x="-1231" y="11908"/>
                    <a:pt x="102" y="6994"/>
                  </a:cubicBezTo>
                  <a:cubicBezTo>
                    <a:pt x="1484" y="1917"/>
                    <a:pt x="6713" y="-1084"/>
                    <a:pt x="11789" y="298"/>
                  </a:cubicBezTo>
                  <a:cubicBezTo>
                    <a:pt x="11932" y="336"/>
                    <a:pt x="12066" y="374"/>
                    <a:pt x="12199" y="421"/>
                  </a:cubicBezTo>
                  <a:close/>
                </a:path>
              </a:pathLst>
            </a:custGeom>
            <a:solidFill>
              <a:srgbClr val="0079A9"/>
            </a:solidFill>
            <a:ln w="9525" cap="flat">
              <a:noFill/>
              <a:prstDash val="solid"/>
              <a:miter/>
            </a:ln>
          </p:spPr>
          <p:txBody>
            <a:bodyPr rtlCol="0" anchor="ctr"/>
            <a:lstStyle/>
            <a:p>
              <a:endParaRPr lang="en-IN"/>
            </a:p>
          </p:txBody>
        </p:sp>
        <p:sp>
          <p:nvSpPr>
            <p:cNvPr id="893" name="Freeform: Shape 892">
              <a:extLst>
                <a:ext uri="{FF2B5EF4-FFF2-40B4-BE49-F238E27FC236}">
                  <a16:creationId xmlns:a16="http://schemas.microsoft.com/office/drawing/2014/main" xmlns="" id="{9CE636BA-D2FC-14BC-239F-01BE92A81253}"/>
                </a:ext>
              </a:extLst>
            </p:cNvPr>
            <p:cNvSpPr/>
            <p:nvPr/>
          </p:nvSpPr>
          <p:spPr>
            <a:xfrm>
              <a:off x="6300369" y="3152331"/>
              <a:ext cx="7916" cy="7937"/>
            </a:xfrm>
            <a:custGeom>
              <a:avLst/>
              <a:gdLst>
                <a:gd name="connsiteX0" fmla="*/ 4853 w 7916"/>
                <a:gd name="connsiteY0" fmla="*/ 118 h 7937"/>
                <a:gd name="connsiteX1" fmla="*/ 7520 w 7916"/>
                <a:gd name="connsiteY1" fmla="*/ 5071 h 7937"/>
                <a:gd name="connsiteX2" fmla="*/ 2690 w 7916"/>
                <a:gd name="connsiteY2" fmla="*/ 7748 h 7937"/>
                <a:gd name="connsiteX3" fmla="*/ 2662 w 7916"/>
                <a:gd name="connsiteY3" fmla="*/ 7738 h 7937"/>
                <a:gd name="connsiteX4" fmla="*/ -100 w 7916"/>
                <a:gd name="connsiteY4" fmla="*/ 2880 h 7937"/>
                <a:gd name="connsiteX5" fmla="*/ 4834 w 7916"/>
                <a:gd name="connsiteY5" fmla="*/ 109 h 7937"/>
                <a:gd name="connsiteX6" fmla="*/ 4853 w 7916"/>
                <a:gd name="connsiteY6" fmla="*/ 118 h 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6" h="7937">
                  <a:moveTo>
                    <a:pt x="4853" y="118"/>
                  </a:moveTo>
                  <a:cubicBezTo>
                    <a:pt x="6948" y="756"/>
                    <a:pt x="8139" y="2966"/>
                    <a:pt x="7520" y="5071"/>
                  </a:cubicBezTo>
                  <a:cubicBezTo>
                    <a:pt x="6920" y="7148"/>
                    <a:pt x="4757" y="8338"/>
                    <a:pt x="2690" y="7748"/>
                  </a:cubicBezTo>
                  <a:cubicBezTo>
                    <a:pt x="2681" y="7748"/>
                    <a:pt x="2672" y="7738"/>
                    <a:pt x="2662" y="7738"/>
                  </a:cubicBezTo>
                  <a:cubicBezTo>
                    <a:pt x="576" y="7138"/>
                    <a:pt x="-653" y="4985"/>
                    <a:pt x="-100" y="2880"/>
                  </a:cubicBezTo>
                  <a:cubicBezTo>
                    <a:pt x="500" y="756"/>
                    <a:pt x="2710" y="-482"/>
                    <a:pt x="4834" y="109"/>
                  </a:cubicBezTo>
                  <a:cubicBezTo>
                    <a:pt x="4843" y="118"/>
                    <a:pt x="4843" y="118"/>
                    <a:pt x="4853" y="118"/>
                  </a:cubicBezTo>
                  <a:close/>
                </a:path>
              </a:pathLst>
            </a:custGeom>
            <a:solidFill>
              <a:srgbClr val="0079A9"/>
            </a:solidFill>
            <a:ln w="9525" cap="flat">
              <a:noFill/>
              <a:prstDash val="solid"/>
              <a:miter/>
            </a:ln>
          </p:spPr>
          <p:txBody>
            <a:bodyPr rtlCol="0" anchor="ctr"/>
            <a:lstStyle/>
            <a:p>
              <a:endParaRPr lang="en-IN"/>
            </a:p>
          </p:txBody>
        </p:sp>
        <p:sp>
          <p:nvSpPr>
            <p:cNvPr id="894" name="Freeform: Shape 893">
              <a:extLst>
                <a:ext uri="{FF2B5EF4-FFF2-40B4-BE49-F238E27FC236}">
                  <a16:creationId xmlns:a16="http://schemas.microsoft.com/office/drawing/2014/main" xmlns="" id="{DC6EC2C3-2138-A8DB-298B-437622494E6D}"/>
                </a:ext>
              </a:extLst>
            </p:cNvPr>
            <p:cNvSpPr/>
            <p:nvPr/>
          </p:nvSpPr>
          <p:spPr>
            <a:xfrm>
              <a:off x="6280147" y="3164636"/>
              <a:ext cx="7758" cy="7823"/>
            </a:xfrm>
            <a:custGeom>
              <a:avLst/>
              <a:gdLst>
                <a:gd name="connsiteX0" fmla="*/ 4786 w 7758"/>
                <a:gd name="connsiteY0" fmla="*/ 101 h 7823"/>
                <a:gd name="connsiteX1" fmla="*/ 7358 w 7758"/>
                <a:gd name="connsiteY1" fmla="*/ 4959 h 7823"/>
                <a:gd name="connsiteX2" fmla="*/ 2691 w 7758"/>
                <a:gd name="connsiteY2" fmla="*/ 7655 h 7823"/>
                <a:gd name="connsiteX3" fmla="*/ 2595 w 7758"/>
                <a:gd name="connsiteY3" fmla="*/ 7626 h 7823"/>
                <a:gd name="connsiteX4" fmla="*/ -81 w 7758"/>
                <a:gd name="connsiteY4" fmla="*/ 2797 h 7823"/>
                <a:gd name="connsiteX5" fmla="*/ -72 w 7758"/>
                <a:gd name="connsiteY5" fmla="*/ 2768 h 7823"/>
                <a:gd name="connsiteX6" fmla="*/ 4786 w 7758"/>
                <a:gd name="connsiteY6" fmla="*/ 101 h 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58" h="7823">
                  <a:moveTo>
                    <a:pt x="4786" y="101"/>
                  </a:moveTo>
                  <a:cubicBezTo>
                    <a:pt x="6834" y="739"/>
                    <a:pt x="7977" y="2911"/>
                    <a:pt x="7358" y="4959"/>
                  </a:cubicBezTo>
                  <a:cubicBezTo>
                    <a:pt x="6815" y="6988"/>
                    <a:pt x="4719" y="8197"/>
                    <a:pt x="2691" y="7655"/>
                  </a:cubicBezTo>
                  <a:cubicBezTo>
                    <a:pt x="2662" y="7645"/>
                    <a:pt x="2624" y="7635"/>
                    <a:pt x="2595" y="7626"/>
                  </a:cubicBezTo>
                  <a:cubicBezTo>
                    <a:pt x="519" y="7026"/>
                    <a:pt x="-672" y="4864"/>
                    <a:pt x="-81" y="2797"/>
                  </a:cubicBezTo>
                  <a:cubicBezTo>
                    <a:pt x="-81" y="2787"/>
                    <a:pt x="-72" y="2778"/>
                    <a:pt x="-72" y="2768"/>
                  </a:cubicBezTo>
                  <a:cubicBezTo>
                    <a:pt x="567" y="720"/>
                    <a:pt x="2709" y="-461"/>
                    <a:pt x="4786" y="101"/>
                  </a:cubicBezTo>
                  <a:close/>
                </a:path>
              </a:pathLst>
            </a:custGeom>
            <a:solidFill>
              <a:srgbClr val="0079A9"/>
            </a:solidFill>
            <a:ln w="9525" cap="flat">
              <a:noFill/>
              <a:prstDash val="solid"/>
              <a:miter/>
            </a:ln>
          </p:spPr>
          <p:txBody>
            <a:bodyPr rtlCol="0" anchor="ctr"/>
            <a:lstStyle/>
            <a:p>
              <a:endParaRPr lang="en-IN"/>
            </a:p>
          </p:txBody>
        </p:sp>
        <p:sp>
          <p:nvSpPr>
            <p:cNvPr id="895" name="Freeform: Shape 894">
              <a:extLst>
                <a:ext uri="{FF2B5EF4-FFF2-40B4-BE49-F238E27FC236}">
                  <a16:creationId xmlns:a16="http://schemas.microsoft.com/office/drawing/2014/main" xmlns="" id="{AB5FEFE1-5270-43E5-B49E-A452302CE8B4}"/>
                </a:ext>
              </a:extLst>
            </p:cNvPr>
            <p:cNvSpPr/>
            <p:nvPr/>
          </p:nvSpPr>
          <p:spPr>
            <a:xfrm>
              <a:off x="6282806" y="3140052"/>
              <a:ext cx="8577" cy="8576"/>
            </a:xfrm>
            <a:custGeom>
              <a:avLst/>
              <a:gdLst>
                <a:gd name="connsiteX0" fmla="*/ 5175 w 8577"/>
                <a:gd name="connsiteY0" fmla="*/ 110 h 8576"/>
                <a:gd name="connsiteX1" fmla="*/ 8195 w 8577"/>
                <a:gd name="connsiteY1" fmla="*/ 5368 h 8576"/>
                <a:gd name="connsiteX2" fmla="*/ 2937 w 8577"/>
                <a:gd name="connsiteY2" fmla="*/ 8388 h 8576"/>
                <a:gd name="connsiteX3" fmla="*/ -82 w 8577"/>
                <a:gd name="connsiteY3" fmla="*/ 3130 h 8576"/>
                <a:gd name="connsiteX4" fmla="*/ -63 w 8577"/>
                <a:gd name="connsiteY4" fmla="*/ 3063 h 8576"/>
                <a:gd name="connsiteX5" fmla="*/ 5175 w 8577"/>
                <a:gd name="connsiteY5" fmla="*/ 110 h 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7" h="8576">
                  <a:moveTo>
                    <a:pt x="5175" y="110"/>
                  </a:moveTo>
                  <a:cubicBezTo>
                    <a:pt x="7461" y="730"/>
                    <a:pt x="8814" y="3082"/>
                    <a:pt x="8195" y="5368"/>
                  </a:cubicBezTo>
                  <a:cubicBezTo>
                    <a:pt x="7576" y="7654"/>
                    <a:pt x="5223" y="9007"/>
                    <a:pt x="2937" y="8388"/>
                  </a:cubicBezTo>
                  <a:cubicBezTo>
                    <a:pt x="651" y="7769"/>
                    <a:pt x="-702" y="5416"/>
                    <a:pt x="-82" y="3130"/>
                  </a:cubicBezTo>
                  <a:cubicBezTo>
                    <a:pt x="-73" y="3111"/>
                    <a:pt x="-73" y="3082"/>
                    <a:pt x="-63" y="3063"/>
                  </a:cubicBezTo>
                  <a:cubicBezTo>
                    <a:pt x="584" y="815"/>
                    <a:pt x="2918" y="-499"/>
                    <a:pt x="5175" y="110"/>
                  </a:cubicBezTo>
                  <a:close/>
                </a:path>
              </a:pathLst>
            </a:custGeom>
            <a:solidFill>
              <a:srgbClr val="0079A9"/>
            </a:solidFill>
            <a:ln w="9525" cap="flat">
              <a:noFill/>
              <a:prstDash val="solid"/>
              <a:miter/>
            </a:ln>
          </p:spPr>
          <p:txBody>
            <a:bodyPr rtlCol="0" anchor="ctr"/>
            <a:lstStyle/>
            <a:p>
              <a:endParaRPr lang="en-IN"/>
            </a:p>
          </p:txBody>
        </p:sp>
        <p:sp>
          <p:nvSpPr>
            <p:cNvPr id="896" name="Freeform: Shape 895">
              <a:extLst>
                <a:ext uri="{FF2B5EF4-FFF2-40B4-BE49-F238E27FC236}">
                  <a16:creationId xmlns:a16="http://schemas.microsoft.com/office/drawing/2014/main" xmlns="" id="{D46F7468-456C-5E16-10C7-3C344A2979D6}"/>
                </a:ext>
              </a:extLst>
            </p:cNvPr>
            <p:cNvSpPr/>
            <p:nvPr/>
          </p:nvSpPr>
          <p:spPr>
            <a:xfrm>
              <a:off x="6179521" y="3163398"/>
              <a:ext cx="13718" cy="13716"/>
            </a:xfrm>
            <a:custGeom>
              <a:avLst/>
              <a:gdLst>
                <a:gd name="connsiteX0" fmla="*/ 8734 w 13718"/>
                <a:gd name="connsiteY0" fmla="*/ 291 h 13716"/>
                <a:gd name="connsiteX1" fmla="*/ 13153 w 13718"/>
                <a:gd name="connsiteY1" fmla="*/ 8921 h 13716"/>
                <a:gd name="connsiteX2" fmla="*/ 4828 w 13718"/>
                <a:gd name="connsiteY2" fmla="*/ 13436 h 13716"/>
                <a:gd name="connsiteX3" fmla="*/ 8 w 13718"/>
                <a:gd name="connsiteY3" fmla="*/ 5016 h 13716"/>
                <a:gd name="connsiteX4" fmla="*/ 8429 w 13718"/>
                <a:gd name="connsiteY4" fmla="*/ 206 h 13716"/>
                <a:gd name="connsiteX5" fmla="*/ 8734 w 13718"/>
                <a:gd name="connsiteY5" fmla="*/ 291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8" h="13716">
                  <a:moveTo>
                    <a:pt x="8734" y="291"/>
                  </a:moveTo>
                  <a:cubicBezTo>
                    <a:pt x="12334" y="1453"/>
                    <a:pt x="14315" y="5321"/>
                    <a:pt x="13153" y="8921"/>
                  </a:cubicBezTo>
                  <a:cubicBezTo>
                    <a:pt x="12029" y="12407"/>
                    <a:pt x="8362" y="14398"/>
                    <a:pt x="4828" y="13436"/>
                  </a:cubicBezTo>
                  <a:cubicBezTo>
                    <a:pt x="1171" y="12445"/>
                    <a:pt x="-982" y="8673"/>
                    <a:pt x="8" y="5016"/>
                  </a:cubicBezTo>
                  <a:cubicBezTo>
                    <a:pt x="1009" y="1368"/>
                    <a:pt x="4781" y="-794"/>
                    <a:pt x="8429" y="206"/>
                  </a:cubicBezTo>
                  <a:cubicBezTo>
                    <a:pt x="8533" y="225"/>
                    <a:pt x="8629" y="263"/>
                    <a:pt x="8734" y="291"/>
                  </a:cubicBezTo>
                  <a:close/>
                </a:path>
              </a:pathLst>
            </a:custGeom>
            <a:solidFill>
              <a:srgbClr val="0079A9"/>
            </a:solidFill>
            <a:ln w="9525" cap="flat">
              <a:noFill/>
              <a:prstDash val="solid"/>
              <a:miter/>
            </a:ln>
          </p:spPr>
          <p:txBody>
            <a:bodyPr rtlCol="0" anchor="ctr"/>
            <a:lstStyle/>
            <a:p>
              <a:endParaRPr lang="en-IN"/>
            </a:p>
          </p:txBody>
        </p:sp>
        <p:sp>
          <p:nvSpPr>
            <p:cNvPr id="897" name="Freeform: Shape 896">
              <a:extLst>
                <a:ext uri="{FF2B5EF4-FFF2-40B4-BE49-F238E27FC236}">
                  <a16:creationId xmlns:a16="http://schemas.microsoft.com/office/drawing/2014/main" xmlns="" id="{51878396-F027-2809-51F7-09711F73499D}"/>
                </a:ext>
              </a:extLst>
            </p:cNvPr>
            <p:cNvSpPr/>
            <p:nvPr/>
          </p:nvSpPr>
          <p:spPr>
            <a:xfrm>
              <a:off x="6178947" y="3181185"/>
              <a:ext cx="13105" cy="13146"/>
            </a:xfrm>
            <a:custGeom>
              <a:avLst/>
              <a:gdLst>
                <a:gd name="connsiteX0" fmla="*/ 8165 w 13105"/>
                <a:gd name="connsiteY0" fmla="*/ 221 h 13146"/>
                <a:gd name="connsiteX1" fmla="*/ 12642 w 13105"/>
                <a:gd name="connsiteY1" fmla="*/ 8412 h 13146"/>
                <a:gd name="connsiteX2" fmla="*/ 4469 w 13105"/>
                <a:gd name="connsiteY2" fmla="*/ 12832 h 13146"/>
                <a:gd name="connsiteX3" fmla="*/ 40 w 13105"/>
                <a:gd name="connsiteY3" fmla="*/ 4659 h 13146"/>
                <a:gd name="connsiteX4" fmla="*/ 8165 w 13105"/>
                <a:gd name="connsiteY4" fmla="*/ 221 h 13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5" h="13146">
                  <a:moveTo>
                    <a:pt x="8165" y="221"/>
                  </a:moveTo>
                  <a:cubicBezTo>
                    <a:pt x="11604" y="1316"/>
                    <a:pt x="13575" y="4926"/>
                    <a:pt x="12642" y="8412"/>
                  </a:cubicBezTo>
                  <a:cubicBezTo>
                    <a:pt x="11604" y="11889"/>
                    <a:pt x="7946" y="13870"/>
                    <a:pt x="4469" y="12832"/>
                  </a:cubicBezTo>
                  <a:cubicBezTo>
                    <a:pt x="983" y="11793"/>
                    <a:pt x="-989" y="8136"/>
                    <a:pt x="40" y="4659"/>
                  </a:cubicBezTo>
                  <a:cubicBezTo>
                    <a:pt x="1078" y="1202"/>
                    <a:pt x="4698" y="-780"/>
                    <a:pt x="8165" y="221"/>
                  </a:cubicBezTo>
                  <a:close/>
                </a:path>
              </a:pathLst>
            </a:custGeom>
            <a:solidFill>
              <a:srgbClr val="0079A9"/>
            </a:solidFill>
            <a:ln w="9525" cap="flat">
              <a:noFill/>
              <a:prstDash val="solid"/>
              <a:miter/>
            </a:ln>
          </p:spPr>
          <p:txBody>
            <a:bodyPr rtlCol="0" anchor="ctr"/>
            <a:lstStyle/>
            <a:p>
              <a:endParaRPr lang="en-IN"/>
            </a:p>
          </p:txBody>
        </p:sp>
        <p:sp>
          <p:nvSpPr>
            <p:cNvPr id="898" name="Freeform: Shape 897">
              <a:extLst>
                <a:ext uri="{FF2B5EF4-FFF2-40B4-BE49-F238E27FC236}">
                  <a16:creationId xmlns:a16="http://schemas.microsoft.com/office/drawing/2014/main" xmlns="" id="{DC975529-C72D-1B82-0F28-EB391ED61719}"/>
                </a:ext>
              </a:extLst>
            </p:cNvPr>
            <p:cNvSpPr/>
            <p:nvPr/>
          </p:nvSpPr>
          <p:spPr>
            <a:xfrm>
              <a:off x="6210593" y="3096153"/>
              <a:ext cx="6670" cy="6666"/>
            </a:xfrm>
            <a:custGeom>
              <a:avLst/>
              <a:gdLst>
                <a:gd name="connsiteX0" fmla="*/ 4332 w 6670"/>
                <a:gd name="connsiteY0" fmla="*/ 195 h 6666"/>
                <a:gd name="connsiteX1" fmla="*/ 6199 w 6670"/>
                <a:gd name="connsiteY1" fmla="*/ 4519 h 6666"/>
                <a:gd name="connsiteX2" fmla="*/ 2522 w 6670"/>
                <a:gd name="connsiteY2" fmla="*/ 6577 h 6666"/>
                <a:gd name="connsiteX3" fmla="*/ -183 w 6670"/>
                <a:gd name="connsiteY3" fmla="*/ 2709 h 6666"/>
                <a:gd name="connsiteX4" fmla="*/ 3684 w 6670"/>
                <a:gd name="connsiteY4" fmla="*/ 14 h 6666"/>
                <a:gd name="connsiteX5" fmla="*/ 4332 w 6670"/>
                <a:gd name="connsiteY5" fmla="*/ 195 h 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0" h="6666">
                  <a:moveTo>
                    <a:pt x="4332" y="195"/>
                  </a:moveTo>
                  <a:cubicBezTo>
                    <a:pt x="6046" y="871"/>
                    <a:pt x="6885" y="2814"/>
                    <a:pt x="6199" y="4519"/>
                  </a:cubicBezTo>
                  <a:cubicBezTo>
                    <a:pt x="5618" y="5996"/>
                    <a:pt x="4084" y="6853"/>
                    <a:pt x="2522" y="6577"/>
                  </a:cubicBezTo>
                  <a:cubicBezTo>
                    <a:pt x="712" y="6253"/>
                    <a:pt x="-497" y="4529"/>
                    <a:pt x="-183" y="2709"/>
                  </a:cubicBezTo>
                  <a:cubicBezTo>
                    <a:pt x="141" y="900"/>
                    <a:pt x="1875" y="-310"/>
                    <a:pt x="3684" y="14"/>
                  </a:cubicBezTo>
                  <a:cubicBezTo>
                    <a:pt x="3903" y="52"/>
                    <a:pt x="4122" y="109"/>
                    <a:pt x="4332" y="195"/>
                  </a:cubicBezTo>
                  <a:close/>
                </a:path>
              </a:pathLst>
            </a:custGeom>
            <a:solidFill>
              <a:srgbClr val="0079A9"/>
            </a:solidFill>
            <a:ln w="9525" cap="flat">
              <a:noFill/>
              <a:prstDash val="solid"/>
              <a:miter/>
            </a:ln>
          </p:spPr>
          <p:txBody>
            <a:bodyPr rtlCol="0" anchor="ctr"/>
            <a:lstStyle/>
            <a:p>
              <a:endParaRPr lang="en-IN"/>
            </a:p>
          </p:txBody>
        </p:sp>
        <p:sp>
          <p:nvSpPr>
            <p:cNvPr id="899" name="Freeform: Shape 898">
              <a:extLst>
                <a:ext uri="{FF2B5EF4-FFF2-40B4-BE49-F238E27FC236}">
                  <a16:creationId xmlns:a16="http://schemas.microsoft.com/office/drawing/2014/main" xmlns="" id="{80A27422-723A-4339-71A2-F3E73517ECC2}"/>
                </a:ext>
              </a:extLst>
            </p:cNvPr>
            <p:cNvSpPr/>
            <p:nvPr/>
          </p:nvSpPr>
          <p:spPr>
            <a:xfrm>
              <a:off x="6220950" y="3105196"/>
              <a:ext cx="19057" cy="19053"/>
            </a:xfrm>
            <a:custGeom>
              <a:avLst/>
              <a:gdLst>
                <a:gd name="connsiteX0" fmla="*/ 11787 w 19057"/>
                <a:gd name="connsiteY0" fmla="*/ 295 h 19053"/>
                <a:gd name="connsiteX1" fmla="*/ 18493 w 19057"/>
                <a:gd name="connsiteY1" fmla="*/ 11982 h 19053"/>
                <a:gd name="connsiteX2" fmla="*/ 6805 w 19057"/>
                <a:gd name="connsiteY2" fmla="*/ 18679 h 19053"/>
                <a:gd name="connsiteX3" fmla="*/ 100 w 19057"/>
                <a:gd name="connsiteY3" fmla="*/ 7001 h 19053"/>
                <a:gd name="connsiteX4" fmla="*/ 166 w 19057"/>
                <a:gd name="connsiteY4" fmla="*/ 6772 h 19053"/>
                <a:gd name="connsiteX5" fmla="*/ 11787 w 19057"/>
                <a:gd name="connsiteY5" fmla="*/ 295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7" h="19053">
                  <a:moveTo>
                    <a:pt x="11787" y="295"/>
                  </a:moveTo>
                  <a:cubicBezTo>
                    <a:pt x="16864" y="1667"/>
                    <a:pt x="19864" y="6906"/>
                    <a:pt x="18493" y="11982"/>
                  </a:cubicBezTo>
                  <a:cubicBezTo>
                    <a:pt x="17111" y="17059"/>
                    <a:pt x="11882" y="20060"/>
                    <a:pt x="6805" y="18679"/>
                  </a:cubicBezTo>
                  <a:cubicBezTo>
                    <a:pt x="1728" y="17307"/>
                    <a:pt x="-1272" y="12078"/>
                    <a:pt x="100" y="7001"/>
                  </a:cubicBezTo>
                  <a:cubicBezTo>
                    <a:pt x="119" y="6925"/>
                    <a:pt x="147" y="6848"/>
                    <a:pt x="166" y="6772"/>
                  </a:cubicBezTo>
                  <a:cubicBezTo>
                    <a:pt x="1643" y="1819"/>
                    <a:pt x="6796" y="-1057"/>
                    <a:pt x="11787" y="295"/>
                  </a:cubicBezTo>
                  <a:close/>
                </a:path>
              </a:pathLst>
            </a:custGeom>
            <a:solidFill>
              <a:srgbClr val="0079A9"/>
            </a:solidFill>
            <a:ln w="9525" cap="flat">
              <a:noFill/>
              <a:prstDash val="solid"/>
              <a:miter/>
            </a:ln>
          </p:spPr>
          <p:txBody>
            <a:bodyPr rtlCol="0" anchor="ctr"/>
            <a:lstStyle/>
            <a:p>
              <a:endParaRPr lang="en-IN"/>
            </a:p>
          </p:txBody>
        </p:sp>
        <p:sp>
          <p:nvSpPr>
            <p:cNvPr id="900" name="Freeform: Shape 899">
              <a:extLst>
                <a:ext uri="{FF2B5EF4-FFF2-40B4-BE49-F238E27FC236}">
                  <a16:creationId xmlns:a16="http://schemas.microsoft.com/office/drawing/2014/main" xmlns="" id="{42D876A9-CA7D-AB67-A7BE-82D5422DBCC0}"/>
                </a:ext>
              </a:extLst>
            </p:cNvPr>
            <p:cNvSpPr/>
            <p:nvPr/>
          </p:nvSpPr>
          <p:spPr>
            <a:xfrm>
              <a:off x="6200367" y="3125105"/>
              <a:ext cx="27439" cy="27440"/>
            </a:xfrm>
            <a:custGeom>
              <a:avLst/>
              <a:gdLst>
                <a:gd name="connsiteX0" fmla="*/ 17225 w 27439"/>
                <a:gd name="connsiteY0" fmla="*/ 485 h 27440"/>
                <a:gd name="connsiteX1" fmla="*/ 26684 w 27439"/>
                <a:gd name="connsiteY1" fmla="*/ 17420 h 27440"/>
                <a:gd name="connsiteX2" fmla="*/ 9748 w 27439"/>
                <a:gd name="connsiteY2" fmla="*/ 26878 h 27440"/>
                <a:gd name="connsiteX3" fmla="*/ 271 w 27439"/>
                <a:gd name="connsiteY3" fmla="*/ 10010 h 27440"/>
                <a:gd name="connsiteX4" fmla="*/ 17159 w 27439"/>
                <a:gd name="connsiteY4" fmla="*/ 466 h 27440"/>
                <a:gd name="connsiteX5" fmla="*/ 17225 w 27439"/>
                <a:gd name="connsiteY5" fmla="*/ 485 h 2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39" h="27440">
                  <a:moveTo>
                    <a:pt x="17225" y="485"/>
                  </a:moveTo>
                  <a:cubicBezTo>
                    <a:pt x="24512" y="2551"/>
                    <a:pt x="28750" y="10133"/>
                    <a:pt x="26684" y="17420"/>
                  </a:cubicBezTo>
                  <a:cubicBezTo>
                    <a:pt x="24617" y="24707"/>
                    <a:pt x="17035" y="28945"/>
                    <a:pt x="9748" y="26878"/>
                  </a:cubicBezTo>
                  <a:cubicBezTo>
                    <a:pt x="2490" y="24821"/>
                    <a:pt x="-1749" y="17287"/>
                    <a:pt x="271" y="10010"/>
                  </a:cubicBezTo>
                  <a:cubicBezTo>
                    <a:pt x="2300" y="2714"/>
                    <a:pt x="9862" y="-1563"/>
                    <a:pt x="17159" y="466"/>
                  </a:cubicBezTo>
                  <a:cubicBezTo>
                    <a:pt x="17178" y="475"/>
                    <a:pt x="17206" y="475"/>
                    <a:pt x="17225" y="485"/>
                  </a:cubicBezTo>
                  <a:close/>
                </a:path>
              </a:pathLst>
            </a:custGeom>
            <a:solidFill>
              <a:srgbClr val="0079A9"/>
            </a:solidFill>
            <a:ln w="9525" cap="flat">
              <a:noFill/>
              <a:prstDash val="solid"/>
              <a:miter/>
            </a:ln>
          </p:spPr>
          <p:txBody>
            <a:bodyPr rtlCol="0" anchor="ctr"/>
            <a:lstStyle/>
            <a:p>
              <a:endParaRPr lang="en-IN"/>
            </a:p>
          </p:txBody>
        </p:sp>
        <p:sp>
          <p:nvSpPr>
            <p:cNvPr id="901" name="Freeform: Shape 900">
              <a:extLst>
                <a:ext uri="{FF2B5EF4-FFF2-40B4-BE49-F238E27FC236}">
                  <a16:creationId xmlns:a16="http://schemas.microsoft.com/office/drawing/2014/main" xmlns="" id="{03183599-545B-7150-F095-C0959A7F19A1}"/>
                </a:ext>
              </a:extLst>
            </p:cNvPr>
            <p:cNvSpPr/>
            <p:nvPr/>
          </p:nvSpPr>
          <p:spPr>
            <a:xfrm>
              <a:off x="6198706" y="3155223"/>
              <a:ext cx="15851" cy="15391"/>
            </a:xfrm>
            <a:custGeom>
              <a:avLst/>
              <a:gdLst>
                <a:gd name="connsiteX0" fmla="*/ 9552 w 15851"/>
                <a:gd name="connsiteY0" fmla="*/ 275 h 15391"/>
                <a:gd name="connsiteX1" fmla="*/ 15457 w 15851"/>
                <a:gd name="connsiteY1" fmla="*/ 9286 h 15391"/>
                <a:gd name="connsiteX2" fmla="*/ 6446 w 15851"/>
                <a:gd name="connsiteY2" fmla="*/ 15191 h 15391"/>
                <a:gd name="connsiteX3" fmla="*/ 5265 w 15851"/>
                <a:gd name="connsiteY3" fmla="*/ 14848 h 15391"/>
                <a:gd name="connsiteX4" fmla="*/ 46 w 15851"/>
                <a:gd name="connsiteY4" fmla="*/ 5571 h 15391"/>
                <a:gd name="connsiteX5" fmla="*/ 122 w 15851"/>
                <a:gd name="connsiteY5" fmla="*/ 5323 h 15391"/>
                <a:gd name="connsiteX6" fmla="*/ 9552 w 15851"/>
                <a:gd name="connsiteY6" fmla="*/ 275 h 1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51" h="15391">
                  <a:moveTo>
                    <a:pt x="9552" y="275"/>
                  </a:moveTo>
                  <a:cubicBezTo>
                    <a:pt x="13676" y="1132"/>
                    <a:pt x="16314" y="5171"/>
                    <a:pt x="15457" y="9286"/>
                  </a:cubicBezTo>
                  <a:cubicBezTo>
                    <a:pt x="14600" y="13410"/>
                    <a:pt x="10561" y="16048"/>
                    <a:pt x="6446" y="15191"/>
                  </a:cubicBezTo>
                  <a:cubicBezTo>
                    <a:pt x="6037" y="15115"/>
                    <a:pt x="5647" y="14991"/>
                    <a:pt x="5265" y="14848"/>
                  </a:cubicBezTo>
                  <a:cubicBezTo>
                    <a:pt x="1265" y="13724"/>
                    <a:pt x="-1069" y="9571"/>
                    <a:pt x="46" y="5571"/>
                  </a:cubicBezTo>
                  <a:cubicBezTo>
                    <a:pt x="74" y="5485"/>
                    <a:pt x="93" y="5409"/>
                    <a:pt x="122" y="5323"/>
                  </a:cubicBezTo>
                  <a:cubicBezTo>
                    <a:pt x="1360" y="1351"/>
                    <a:pt x="5561" y="-906"/>
                    <a:pt x="9552" y="275"/>
                  </a:cubicBezTo>
                  <a:close/>
                </a:path>
              </a:pathLst>
            </a:custGeom>
            <a:solidFill>
              <a:srgbClr val="0079A9"/>
            </a:solidFill>
            <a:ln w="9525" cap="flat">
              <a:noFill/>
              <a:prstDash val="solid"/>
              <a:miter/>
            </a:ln>
          </p:spPr>
          <p:txBody>
            <a:bodyPr rtlCol="0" anchor="ctr"/>
            <a:lstStyle/>
            <a:p>
              <a:endParaRPr lang="en-IN"/>
            </a:p>
          </p:txBody>
        </p:sp>
        <p:sp>
          <p:nvSpPr>
            <p:cNvPr id="902" name="Freeform: Shape 901">
              <a:extLst>
                <a:ext uri="{FF2B5EF4-FFF2-40B4-BE49-F238E27FC236}">
                  <a16:creationId xmlns:a16="http://schemas.microsoft.com/office/drawing/2014/main" xmlns="" id="{18A6B723-C6ED-90BA-B133-0DC417724D6B}"/>
                </a:ext>
              </a:extLst>
            </p:cNvPr>
            <p:cNvSpPr/>
            <p:nvPr/>
          </p:nvSpPr>
          <p:spPr>
            <a:xfrm>
              <a:off x="6201101" y="3177772"/>
              <a:ext cx="11911" cy="12118"/>
            </a:xfrm>
            <a:custGeom>
              <a:avLst/>
              <a:gdLst>
                <a:gd name="connsiteX0" fmla="*/ 7442 w 11911"/>
                <a:gd name="connsiteY0" fmla="*/ 204 h 12118"/>
                <a:gd name="connsiteX1" fmla="*/ 11462 w 11911"/>
                <a:gd name="connsiteY1" fmla="*/ 7367 h 12118"/>
                <a:gd name="connsiteX2" fmla="*/ 11443 w 11911"/>
                <a:gd name="connsiteY2" fmla="*/ 7443 h 12118"/>
                <a:gd name="connsiteX3" fmla="*/ 4404 w 11911"/>
                <a:gd name="connsiteY3" fmla="*/ 11939 h 12118"/>
                <a:gd name="connsiteX4" fmla="*/ -92 w 11911"/>
                <a:gd name="connsiteY4" fmla="*/ 4910 h 12118"/>
                <a:gd name="connsiteX5" fmla="*/ 108 w 11911"/>
                <a:gd name="connsiteY5" fmla="*/ 4205 h 12118"/>
                <a:gd name="connsiteX6" fmla="*/ 7442 w 11911"/>
                <a:gd name="connsiteY6" fmla="*/ 204 h 12118"/>
                <a:gd name="connsiteX7" fmla="*/ 7442 w 11911"/>
                <a:gd name="connsiteY7" fmla="*/ 204 h 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1" h="12118">
                  <a:moveTo>
                    <a:pt x="7442" y="204"/>
                  </a:moveTo>
                  <a:cubicBezTo>
                    <a:pt x="10528" y="1071"/>
                    <a:pt x="12328" y="4281"/>
                    <a:pt x="11462" y="7367"/>
                  </a:cubicBezTo>
                  <a:cubicBezTo>
                    <a:pt x="11452" y="7396"/>
                    <a:pt x="11452" y="7415"/>
                    <a:pt x="11443" y="7443"/>
                  </a:cubicBezTo>
                  <a:cubicBezTo>
                    <a:pt x="10738" y="10625"/>
                    <a:pt x="7595" y="12644"/>
                    <a:pt x="4404" y="11939"/>
                  </a:cubicBezTo>
                  <a:cubicBezTo>
                    <a:pt x="1222" y="11244"/>
                    <a:pt x="-797" y="8091"/>
                    <a:pt x="-92" y="4910"/>
                  </a:cubicBezTo>
                  <a:cubicBezTo>
                    <a:pt x="-44" y="4672"/>
                    <a:pt x="22" y="4434"/>
                    <a:pt x="108" y="4205"/>
                  </a:cubicBezTo>
                  <a:cubicBezTo>
                    <a:pt x="1022" y="1071"/>
                    <a:pt x="4308" y="-719"/>
                    <a:pt x="7442" y="204"/>
                  </a:cubicBezTo>
                  <a:cubicBezTo>
                    <a:pt x="7442" y="204"/>
                    <a:pt x="7442" y="204"/>
                    <a:pt x="7442" y="204"/>
                  </a:cubicBezTo>
                  <a:close/>
                </a:path>
              </a:pathLst>
            </a:custGeom>
            <a:solidFill>
              <a:srgbClr val="0079A9"/>
            </a:solidFill>
            <a:ln w="9525" cap="flat">
              <a:noFill/>
              <a:prstDash val="solid"/>
              <a:miter/>
            </a:ln>
          </p:spPr>
          <p:txBody>
            <a:bodyPr rtlCol="0" anchor="ctr"/>
            <a:lstStyle/>
            <a:p>
              <a:endParaRPr lang="en-IN"/>
            </a:p>
          </p:txBody>
        </p:sp>
        <p:sp>
          <p:nvSpPr>
            <p:cNvPr id="903" name="Freeform: Shape 902">
              <a:extLst>
                <a:ext uri="{FF2B5EF4-FFF2-40B4-BE49-F238E27FC236}">
                  <a16:creationId xmlns:a16="http://schemas.microsoft.com/office/drawing/2014/main" xmlns="" id="{D352C507-144C-CFA0-1899-9C2D5A738ADF}"/>
                </a:ext>
              </a:extLst>
            </p:cNvPr>
            <p:cNvSpPr/>
            <p:nvPr/>
          </p:nvSpPr>
          <p:spPr>
            <a:xfrm>
              <a:off x="6213816" y="3194612"/>
              <a:ext cx="9527" cy="9525"/>
            </a:xfrm>
            <a:custGeom>
              <a:avLst/>
              <a:gdLst>
                <a:gd name="connsiteX0" fmla="*/ 5776 w 9527"/>
                <a:gd name="connsiteY0" fmla="*/ 128 h 9525"/>
                <a:gd name="connsiteX1" fmla="*/ 9129 w 9527"/>
                <a:gd name="connsiteY1" fmla="*/ 5967 h 9525"/>
                <a:gd name="connsiteX2" fmla="*/ 3280 w 9527"/>
                <a:gd name="connsiteY2" fmla="*/ 9320 h 9525"/>
                <a:gd name="connsiteX3" fmla="*/ -63 w 9527"/>
                <a:gd name="connsiteY3" fmla="*/ 3481 h 9525"/>
                <a:gd name="connsiteX4" fmla="*/ -34 w 9527"/>
                <a:gd name="connsiteY4" fmla="*/ 3367 h 9525"/>
                <a:gd name="connsiteX5" fmla="*/ 5776 w 9527"/>
                <a:gd name="connsiteY5" fmla="*/ 128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7" h="9525">
                  <a:moveTo>
                    <a:pt x="5776" y="128"/>
                  </a:moveTo>
                  <a:cubicBezTo>
                    <a:pt x="8319" y="814"/>
                    <a:pt x="9815" y="3433"/>
                    <a:pt x="9129" y="5967"/>
                  </a:cubicBezTo>
                  <a:cubicBezTo>
                    <a:pt x="8443" y="8510"/>
                    <a:pt x="5824" y="10006"/>
                    <a:pt x="3280" y="9320"/>
                  </a:cubicBezTo>
                  <a:cubicBezTo>
                    <a:pt x="747" y="8634"/>
                    <a:pt x="-758" y="6015"/>
                    <a:pt x="-63" y="3481"/>
                  </a:cubicBezTo>
                  <a:cubicBezTo>
                    <a:pt x="-53" y="3443"/>
                    <a:pt x="-44" y="3405"/>
                    <a:pt x="-34" y="3367"/>
                  </a:cubicBezTo>
                  <a:cubicBezTo>
                    <a:pt x="699" y="890"/>
                    <a:pt x="3280" y="-548"/>
                    <a:pt x="5776" y="128"/>
                  </a:cubicBezTo>
                  <a:close/>
                </a:path>
              </a:pathLst>
            </a:custGeom>
            <a:solidFill>
              <a:srgbClr val="0079A9"/>
            </a:solidFill>
            <a:ln w="9525" cap="flat">
              <a:noFill/>
              <a:prstDash val="solid"/>
              <a:miter/>
            </a:ln>
          </p:spPr>
          <p:txBody>
            <a:bodyPr rtlCol="0" anchor="ctr"/>
            <a:lstStyle/>
            <a:p>
              <a:endParaRPr lang="en-IN"/>
            </a:p>
          </p:txBody>
        </p:sp>
        <p:sp>
          <p:nvSpPr>
            <p:cNvPr id="904" name="Freeform: Shape 903">
              <a:extLst>
                <a:ext uri="{FF2B5EF4-FFF2-40B4-BE49-F238E27FC236}">
                  <a16:creationId xmlns:a16="http://schemas.microsoft.com/office/drawing/2014/main" xmlns="" id="{F1E90688-960B-1510-8CFD-BC8E43409D11}"/>
                </a:ext>
              </a:extLst>
            </p:cNvPr>
            <p:cNvSpPr/>
            <p:nvPr/>
          </p:nvSpPr>
          <p:spPr>
            <a:xfrm>
              <a:off x="6217417" y="3177543"/>
              <a:ext cx="12016" cy="11981"/>
            </a:xfrm>
            <a:custGeom>
              <a:avLst/>
              <a:gdLst>
                <a:gd name="connsiteX0" fmla="*/ 11033 w 12016"/>
                <a:gd name="connsiteY0" fmla="*/ 3100 h 11981"/>
                <a:gd name="connsiteX1" fmla="*/ 8756 w 12016"/>
                <a:gd name="connsiteY1" fmla="*/ 11140 h 11981"/>
                <a:gd name="connsiteX2" fmla="*/ 8652 w 12016"/>
                <a:gd name="connsiteY2" fmla="*/ 11197 h 11981"/>
                <a:gd name="connsiteX3" fmla="*/ 460 w 12016"/>
                <a:gd name="connsiteY3" fmla="*/ 8911 h 11981"/>
                <a:gd name="connsiteX4" fmla="*/ 2841 w 12016"/>
                <a:gd name="connsiteY4" fmla="*/ 719 h 11981"/>
                <a:gd name="connsiteX5" fmla="*/ 11004 w 12016"/>
                <a:gd name="connsiteY5" fmla="*/ 3043 h 11981"/>
                <a:gd name="connsiteX6" fmla="*/ 11033 w 12016"/>
                <a:gd name="connsiteY6" fmla="*/ 3100 h 11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6" h="11981">
                  <a:moveTo>
                    <a:pt x="11033" y="3100"/>
                  </a:moveTo>
                  <a:cubicBezTo>
                    <a:pt x="12623" y="5948"/>
                    <a:pt x="11604" y="9549"/>
                    <a:pt x="8756" y="11140"/>
                  </a:cubicBezTo>
                  <a:cubicBezTo>
                    <a:pt x="8728" y="11159"/>
                    <a:pt x="8690" y="11178"/>
                    <a:pt x="8652" y="11197"/>
                  </a:cubicBezTo>
                  <a:cubicBezTo>
                    <a:pt x="5756" y="12778"/>
                    <a:pt x="2117" y="11768"/>
                    <a:pt x="460" y="8911"/>
                  </a:cubicBezTo>
                  <a:cubicBezTo>
                    <a:pt x="-1054" y="5977"/>
                    <a:pt x="-7" y="2376"/>
                    <a:pt x="2841" y="719"/>
                  </a:cubicBezTo>
                  <a:cubicBezTo>
                    <a:pt x="5737" y="-891"/>
                    <a:pt x="9394" y="148"/>
                    <a:pt x="11004" y="3043"/>
                  </a:cubicBezTo>
                  <a:cubicBezTo>
                    <a:pt x="11014" y="3062"/>
                    <a:pt x="11023" y="3081"/>
                    <a:pt x="11033" y="3100"/>
                  </a:cubicBezTo>
                  <a:close/>
                </a:path>
              </a:pathLst>
            </a:custGeom>
            <a:solidFill>
              <a:srgbClr val="0079A9"/>
            </a:solidFill>
            <a:ln w="9525" cap="flat">
              <a:noFill/>
              <a:prstDash val="solid"/>
              <a:miter/>
            </a:ln>
          </p:spPr>
          <p:txBody>
            <a:bodyPr rtlCol="0" anchor="ctr"/>
            <a:lstStyle/>
            <a:p>
              <a:endParaRPr lang="en-IN"/>
            </a:p>
          </p:txBody>
        </p:sp>
        <p:sp>
          <p:nvSpPr>
            <p:cNvPr id="905" name="Freeform: Shape 904">
              <a:extLst>
                <a:ext uri="{FF2B5EF4-FFF2-40B4-BE49-F238E27FC236}">
                  <a16:creationId xmlns:a16="http://schemas.microsoft.com/office/drawing/2014/main" xmlns="" id="{C2FCDBED-5FA2-260D-9039-09FB3ED4DFB7}"/>
                </a:ext>
              </a:extLst>
            </p:cNvPr>
            <p:cNvSpPr/>
            <p:nvPr/>
          </p:nvSpPr>
          <p:spPr>
            <a:xfrm>
              <a:off x="6235961" y="3138954"/>
              <a:ext cx="14685" cy="14685"/>
            </a:xfrm>
            <a:custGeom>
              <a:avLst/>
              <a:gdLst>
                <a:gd name="connsiteX0" fmla="*/ 9158 w 14685"/>
                <a:gd name="connsiteY0" fmla="*/ 256 h 14685"/>
                <a:gd name="connsiteX1" fmla="*/ 14159 w 14685"/>
                <a:gd name="connsiteY1" fmla="*/ 9352 h 14685"/>
                <a:gd name="connsiteX2" fmla="*/ 5063 w 14685"/>
                <a:gd name="connsiteY2" fmla="*/ 14353 h 14685"/>
                <a:gd name="connsiteX3" fmla="*/ 62 w 14685"/>
                <a:gd name="connsiteY3" fmla="*/ 5256 h 14685"/>
                <a:gd name="connsiteX4" fmla="*/ 9158 w 14685"/>
                <a:gd name="connsiteY4" fmla="*/ 256 h 14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685">
                  <a:moveTo>
                    <a:pt x="9158" y="256"/>
                  </a:moveTo>
                  <a:cubicBezTo>
                    <a:pt x="13054" y="1389"/>
                    <a:pt x="15292" y="5456"/>
                    <a:pt x="14159" y="9352"/>
                  </a:cubicBezTo>
                  <a:cubicBezTo>
                    <a:pt x="13025" y="13248"/>
                    <a:pt x="8958" y="15486"/>
                    <a:pt x="5063" y="14353"/>
                  </a:cubicBezTo>
                  <a:cubicBezTo>
                    <a:pt x="1167" y="13219"/>
                    <a:pt x="-1071" y="9152"/>
                    <a:pt x="62" y="5256"/>
                  </a:cubicBezTo>
                  <a:cubicBezTo>
                    <a:pt x="1196" y="1361"/>
                    <a:pt x="5263" y="-878"/>
                    <a:pt x="9158" y="256"/>
                  </a:cubicBezTo>
                  <a:close/>
                </a:path>
              </a:pathLst>
            </a:custGeom>
            <a:solidFill>
              <a:srgbClr val="0079A9"/>
            </a:solidFill>
            <a:ln w="9525" cap="flat">
              <a:noFill/>
              <a:prstDash val="solid"/>
              <a:miter/>
            </a:ln>
          </p:spPr>
          <p:txBody>
            <a:bodyPr rtlCol="0" anchor="ctr"/>
            <a:lstStyle/>
            <a:p>
              <a:endParaRPr lang="en-IN"/>
            </a:p>
          </p:txBody>
        </p:sp>
        <p:sp>
          <p:nvSpPr>
            <p:cNvPr id="906" name="Freeform: Shape 905">
              <a:extLst>
                <a:ext uri="{FF2B5EF4-FFF2-40B4-BE49-F238E27FC236}">
                  <a16:creationId xmlns:a16="http://schemas.microsoft.com/office/drawing/2014/main" xmlns="" id="{E9A10D6C-E215-62DF-1AEA-6177CF3748FF}"/>
                </a:ext>
              </a:extLst>
            </p:cNvPr>
            <p:cNvSpPr/>
            <p:nvPr/>
          </p:nvSpPr>
          <p:spPr>
            <a:xfrm>
              <a:off x="6224040" y="3156542"/>
              <a:ext cx="22105" cy="22105"/>
            </a:xfrm>
            <a:custGeom>
              <a:avLst/>
              <a:gdLst>
                <a:gd name="connsiteX0" fmla="*/ 13840 w 22105"/>
                <a:gd name="connsiteY0" fmla="*/ 384 h 22105"/>
                <a:gd name="connsiteX1" fmla="*/ 21450 w 22105"/>
                <a:gd name="connsiteY1" fmla="*/ 14033 h 22105"/>
                <a:gd name="connsiteX2" fmla="*/ 7810 w 22105"/>
                <a:gd name="connsiteY2" fmla="*/ 21644 h 22105"/>
                <a:gd name="connsiteX3" fmla="*/ 190 w 22105"/>
                <a:gd name="connsiteY3" fmla="*/ 7995 h 22105"/>
                <a:gd name="connsiteX4" fmla="*/ 219 w 22105"/>
                <a:gd name="connsiteY4" fmla="*/ 7909 h 22105"/>
                <a:gd name="connsiteX5" fmla="*/ 13840 w 22105"/>
                <a:gd name="connsiteY5" fmla="*/ 384 h 22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05" h="22105">
                  <a:moveTo>
                    <a:pt x="13840" y="384"/>
                  </a:moveTo>
                  <a:cubicBezTo>
                    <a:pt x="19707" y="2051"/>
                    <a:pt x="23117" y="8156"/>
                    <a:pt x="21450" y="14033"/>
                  </a:cubicBezTo>
                  <a:cubicBezTo>
                    <a:pt x="19783" y="19901"/>
                    <a:pt x="13678" y="23311"/>
                    <a:pt x="7810" y="21644"/>
                  </a:cubicBezTo>
                  <a:cubicBezTo>
                    <a:pt x="1933" y="19977"/>
                    <a:pt x="-1476" y="13871"/>
                    <a:pt x="190" y="7995"/>
                  </a:cubicBezTo>
                  <a:cubicBezTo>
                    <a:pt x="200" y="7966"/>
                    <a:pt x="209" y="7937"/>
                    <a:pt x="219" y="7909"/>
                  </a:cubicBezTo>
                  <a:cubicBezTo>
                    <a:pt x="1924" y="2089"/>
                    <a:pt x="8001" y="-1273"/>
                    <a:pt x="13840" y="384"/>
                  </a:cubicBezTo>
                  <a:close/>
                </a:path>
              </a:pathLst>
            </a:custGeom>
            <a:solidFill>
              <a:srgbClr val="0079A9"/>
            </a:solidFill>
            <a:ln w="9525" cap="flat">
              <a:noFill/>
              <a:prstDash val="solid"/>
              <a:miter/>
            </a:ln>
          </p:spPr>
          <p:txBody>
            <a:bodyPr rtlCol="0" anchor="ctr"/>
            <a:lstStyle/>
            <a:p>
              <a:endParaRPr lang="en-IN"/>
            </a:p>
          </p:txBody>
        </p:sp>
        <p:sp>
          <p:nvSpPr>
            <p:cNvPr id="907" name="Freeform: Shape 906">
              <a:extLst>
                <a:ext uri="{FF2B5EF4-FFF2-40B4-BE49-F238E27FC236}">
                  <a16:creationId xmlns:a16="http://schemas.microsoft.com/office/drawing/2014/main" xmlns="" id="{0287484A-5ED4-BABB-AEA6-D15DB01D798C}"/>
                </a:ext>
              </a:extLst>
            </p:cNvPr>
            <p:cNvSpPr/>
            <p:nvPr/>
          </p:nvSpPr>
          <p:spPr>
            <a:xfrm>
              <a:off x="6240851" y="3124100"/>
              <a:ext cx="9716" cy="9716"/>
            </a:xfrm>
            <a:custGeom>
              <a:avLst/>
              <a:gdLst>
                <a:gd name="connsiteX0" fmla="*/ 5983 w 9716"/>
                <a:gd name="connsiteY0" fmla="*/ 156 h 9716"/>
                <a:gd name="connsiteX1" fmla="*/ 9288 w 9716"/>
                <a:gd name="connsiteY1" fmla="*/ 6176 h 9716"/>
                <a:gd name="connsiteX2" fmla="*/ 3268 w 9716"/>
                <a:gd name="connsiteY2" fmla="*/ 9481 h 9716"/>
                <a:gd name="connsiteX3" fmla="*/ -37 w 9716"/>
                <a:gd name="connsiteY3" fmla="*/ 3461 h 9716"/>
                <a:gd name="connsiteX4" fmla="*/ -18 w 9716"/>
                <a:gd name="connsiteY4" fmla="*/ 3395 h 9716"/>
                <a:gd name="connsiteX5" fmla="*/ 5983 w 9716"/>
                <a:gd name="connsiteY5" fmla="*/ 156 h 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6" h="9716">
                  <a:moveTo>
                    <a:pt x="5983" y="156"/>
                  </a:moveTo>
                  <a:cubicBezTo>
                    <a:pt x="8555" y="909"/>
                    <a:pt x="10041" y="3604"/>
                    <a:pt x="9288" y="6176"/>
                  </a:cubicBezTo>
                  <a:cubicBezTo>
                    <a:pt x="8545" y="8757"/>
                    <a:pt x="5850" y="10234"/>
                    <a:pt x="3268" y="9481"/>
                  </a:cubicBezTo>
                  <a:cubicBezTo>
                    <a:pt x="697" y="8738"/>
                    <a:pt x="-789" y="6043"/>
                    <a:pt x="-37" y="3461"/>
                  </a:cubicBezTo>
                  <a:cubicBezTo>
                    <a:pt x="-27" y="3442"/>
                    <a:pt x="-27" y="3414"/>
                    <a:pt x="-18" y="3395"/>
                  </a:cubicBezTo>
                  <a:cubicBezTo>
                    <a:pt x="763" y="861"/>
                    <a:pt x="3430" y="-587"/>
                    <a:pt x="5983" y="156"/>
                  </a:cubicBezTo>
                  <a:close/>
                </a:path>
              </a:pathLst>
            </a:custGeom>
            <a:solidFill>
              <a:srgbClr val="0079A9"/>
            </a:solidFill>
            <a:ln w="9525" cap="flat">
              <a:noFill/>
              <a:prstDash val="solid"/>
              <a:miter/>
            </a:ln>
          </p:spPr>
          <p:txBody>
            <a:bodyPr rtlCol="0" anchor="ctr"/>
            <a:lstStyle/>
            <a:p>
              <a:endParaRPr lang="en-IN"/>
            </a:p>
          </p:txBody>
        </p:sp>
        <p:sp>
          <p:nvSpPr>
            <p:cNvPr id="908" name="Freeform: Shape 907">
              <a:extLst>
                <a:ext uri="{FF2B5EF4-FFF2-40B4-BE49-F238E27FC236}">
                  <a16:creationId xmlns:a16="http://schemas.microsoft.com/office/drawing/2014/main" xmlns="" id="{2FC9BF1A-500C-9785-1318-D1DA8EF8A95F}"/>
                </a:ext>
              </a:extLst>
            </p:cNvPr>
            <p:cNvSpPr/>
            <p:nvPr/>
          </p:nvSpPr>
          <p:spPr>
            <a:xfrm>
              <a:off x="6257909" y="3132899"/>
              <a:ext cx="8413" cy="8413"/>
            </a:xfrm>
            <a:custGeom>
              <a:avLst/>
              <a:gdLst>
                <a:gd name="connsiteX0" fmla="*/ 5117 w 8413"/>
                <a:gd name="connsiteY0" fmla="*/ 120 h 8413"/>
                <a:gd name="connsiteX1" fmla="*/ 8022 w 8413"/>
                <a:gd name="connsiteY1" fmla="*/ 5311 h 8413"/>
                <a:gd name="connsiteX2" fmla="*/ 2831 w 8413"/>
                <a:gd name="connsiteY2" fmla="*/ 8216 h 8413"/>
                <a:gd name="connsiteX3" fmla="*/ -74 w 8413"/>
                <a:gd name="connsiteY3" fmla="*/ 3025 h 8413"/>
                <a:gd name="connsiteX4" fmla="*/ 5117 w 8413"/>
                <a:gd name="connsiteY4" fmla="*/ 120 h 8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3" h="8413">
                  <a:moveTo>
                    <a:pt x="5117" y="120"/>
                  </a:moveTo>
                  <a:cubicBezTo>
                    <a:pt x="7356" y="749"/>
                    <a:pt x="8651" y="3073"/>
                    <a:pt x="8022" y="5311"/>
                  </a:cubicBezTo>
                  <a:cubicBezTo>
                    <a:pt x="7394" y="7549"/>
                    <a:pt x="5070" y="8845"/>
                    <a:pt x="2831" y="8216"/>
                  </a:cubicBezTo>
                  <a:cubicBezTo>
                    <a:pt x="593" y="7588"/>
                    <a:pt x="-703" y="5264"/>
                    <a:pt x="-74" y="3025"/>
                  </a:cubicBezTo>
                  <a:cubicBezTo>
                    <a:pt x="555" y="787"/>
                    <a:pt x="2879" y="-509"/>
                    <a:pt x="5117" y="120"/>
                  </a:cubicBezTo>
                  <a:close/>
                </a:path>
              </a:pathLst>
            </a:custGeom>
            <a:solidFill>
              <a:srgbClr val="0079A9"/>
            </a:solidFill>
            <a:ln w="9525" cap="flat">
              <a:noFill/>
              <a:prstDash val="solid"/>
              <a:miter/>
            </a:ln>
          </p:spPr>
          <p:txBody>
            <a:bodyPr rtlCol="0" anchor="ctr"/>
            <a:lstStyle/>
            <a:p>
              <a:endParaRPr lang="en-IN"/>
            </a:p>
          </p:txBody>
        </p:sp>
        <p:sp>
          <p:nvSpPr>
            <p:cNvPr id="909" name="Freeform: Shape 908">
              <a:extLst>
                <a:ext uri="{FF2B5EF4-FFF2-40B4-BE49-F238E27FC236}">
                  <a16:creationId xmlns:a16="http://schemas.microsoft.com/office/drawing/2014/main" xmlns="" id="{D05AAA56-F9CB-8FCF-0E62-C18A94D86B10}"/>
                </a:ext>
              </a:extLst>
            </p:cNvPr>
            <p:cNvSpPr/>
            <p:nvPr/>
          </p:nvSpPr>
          <p:spPr>
            <a:xfrm>
              <a:off x="6264952" y="3144514"/>
              <a:ext cx="12996" cy="12996"/>
            </a:xfrm>
            <a:custGeom>
              <a:avLst/>
              <a:gdLst>
                <a:gd name="connsiteX0" fmla="*/ 8075 w 12996"/>
                <a:gd name="connsiteY0" fmla="*/ 221 h 12996"/>
                <a:gd name="connsiteX1" fmla="*/ 12505 w 12996"/>
                <a:gd name="connsiteY1" fmla="*/ 8269 h 12996"/>
                <a:gd name="connsiteX2" fmla="*/ 4456 w 12996"/>
                <a:gd name="connsiteY2" fmla="*/ 12698 h 12996"/>
                <a:gd name="connsiteX3" fmla="*/ 27 w 12996"/>
                <a:gd name="connsiteY3" fmla="*/ 4650 h 12996"/>
                <a:gd name="connsiteX4" fmla="*/ 8075 w 12996"/>
                <a:gd name="connsiteY4" fmla="*/ 221 h 12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6" h="12996">
                  <a:moveTo>
                    <a:pt x="8075" y="221"/>
                  </a:moveTo>
                  <a:cubicBezTo>
                    <a:pt x="11524" y="1221"/>
                    <a:pt x="13505" y="4821"/>
                    <a:pt x="12505" y="8269"/>
                  </a:cubicBezTo>
                  <a:cubicBezTo>
                    <a:pt x="11504" y="11717"/>
                    <a:pt x="7904" y="13699"/>
                    <a:pt x="4456" y="12698"/>
                  </a:cubicBezTo>
                  <a:cubicBezTo>
                    <a:pt x="1008" y="11698"/>
                    <a:pt x="-973" y="8098"/>
                    <a:pt x="27" y="4650"/>
                  </a:cubicBezTo>
                  <a:cubicBezTo>
                    <a:pt x="1027" y="1202"/>
                    <a:pt x="4627" y="-779"/>
                    <a:pt x="8075" y="221"/>
                  </a:cubicBezTo>
                  <a:close/>
                </a:path>
              </a:pathLst>
            </a:custGeom>
            <a:solidFill>
              <a:srgbClr val="0079A9"/>
            </a:solidFill>
            <a:ln w="9525" cap="flat">
              <a:noFill/>
              <a:prstDash val="solid"/>
              <a:miter/>
            </a:ln>
          </p:spPr>
          <p:txBody>
            <a:bodyPr rtlCol="0" anchor="ctr"/>
            <a:lstStyle/>
            <a:p>
              <a:endParaRPr lang="en-IN"/>
            </a:p>
          </p:txBody>
        </p:sp>
        <p:sp>
          <p:nvSpPr>
            <p:cNvPr id="910" name="Freeform: Shape 909">
              <a:extLst>
                <a:ext uri="{FF2B5EF4-FFF2-40B4-BE49-F238E27FC236}">
                  <a16:creationId xmlns:a16="http://schemas.microsoft.com/office/drawing/2014/main" xmlns="" id="{0E61CC01-7DBA-FA3F-5865-84550929DA8A}"/>
                </a:ext>
              </a:extLst>
            </p:cNvPr>
            <p:cNvSpPr/>
            <p:nvPr/>
          </p:nvSpPr>
          <p:spPr>
            <a:xfrm>
              <a:off x="6256853" y="3163350"/>
              <a:ext cx="15673" cy="16005"/>
            </a:xfrm>
            <a:custGeom>
              <a:avLst/>
              <a:gdLst>
                <a:gd name="connsiteX0" fmla="*/ 9602 w 15673"/>
                <a:gd name="connsiteY0" fmla="*/ 149 h 16005"/>
                <a:gd name="connsiteX1" fmla="*/ 15126 w 15673"/>
                <a:gd name="connsiteY1" fmla="*/ 10150 h 16005"/>
                <a:gd name="connsiteX2" fmla="*/ 5125 w 15673"/>
                <a:gd name="connsiteY2" fmla="*/ 15675 h 16005"/>
                <a:gd name="connsiteX3" fmla="*/ 248 w 15673"/>
                <a:gd name="connsiteY3" fmla="*/ 5311 h 16005"/>
                <a:gd name="connsiteX4" fmla="*/ 9602 w 15673"/>
                <a:gd name="connsiteY4" fmla="*/ 149 h 1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3" h="16005">
                  <a:moveTo>
                    <a:pt x="9602" y="149"/>
                  </a:moveTo>
                  <a:cubicBezTo>
                    <a:pt x="13879" y="1397"/>
                    <a:pt x="16355" y="5864"/>
                    <a:pt x="15126" y="10150"/>
                  </a:cubicBezTo>
                  <a:cubicBezTo>
                    <a:pt x="13841" y="14398"/>
                    <a:pt x="9402" y="16846"/>
                    <a:pt x="5125" y="15675"/>
                  </a:cubicBezTo>
                  <a:cubicBezTo>
                    <a:pt x="915" y="14160"/>
                    <a:pt x="-1266" y="9521"/>
                    <a:pt x="248" y="5311"/>
                  </a:cubicBezTo>
                  <a:cubicBezTo>
                    <a:pt x="1629" y="1492"/>
                    <a:pt x="5630" y="-718"/>
                    <a:pt x="9602" y="149"/>
                  </a:cubicBezTo>
                  <a:close/>
                </a:path>
              </a:pathLst>
            </a:custGeom>
            <a:solidFill>
              <a:srgbClr val="0079A9"/>
            </a:solidFill>
            <a:ln w="9525" cap="flat">
              <a:noFill/>
              <a:prstDash val="solid"/>
              <a:miter/>
            </a:ln>
          </p:spPr>
          <p:txBody>
            <a:bodyPr rtlCol="0" anchor="ctr"/>
            <a:lstStyle/>
            <a:p>
              <a:endParaRPr lang="en-IN"/>
            </a:p>
          </p:txBody>
        </p:sp>
        <p:sp>
          <p:nvSpPr>
            <p:cNvPr id="911" name="Freeform: Shape 910">
              <a:extLst>
                <a:ext uri="{FF2B5EF4-FFF2-40B4-BE49-F238E27FC236}">
                  <a16:creationId xmlns:a16="http://schemas.microsoft.com/office/drawing/2014/main" xmlns="" id="{B7520CE2-9FE8-A8C0-568D-C004A6F4D532}"/>
                </a:ext>
              </a:extLst>
            </p:cNvPr>
            <p:cNvSpPr/>
            <p:nvPr/>
          </p:nvSpPr>
          <p:spPr>
            <a:xfrm>
              <a:off x="6232563" y="3184658"/>
              <a:ext cx="15861" cy="15861"/>
            </a:xfrm>
            <a:custGeom>
              <a:avLst/>
              <a:gdLst>
                <a:gd name="connsiteX0" fmla="*/ 9889 w 15861"/>
                <a:gd name="connsiteY0" fmla="*/ 272 h 15861"/>
                <a:gd name="connsiteX1" fmla="*/ 15318 w 15861"/>
                <a:gd name="connsiteY1" fmla="*/ 10083 h 15861"/>
                <a:gd name="connsiteX2" fmla="*/ 5508 w 15861"/>
                <a:gd name="connsiteY2" fmla="*/ 15512 h 15861"/>
                <a:gd name="connsiteX3" fmla="*/ 78 w 15861"/>
                <a:gd name="connsiteY3" fmla="*/ 5701 h 15861"/>
                <a:gd name="connsiteX4" fmla="*/ 9889 w 15861"/>
                <a:gd name="connsiteY4" fmla="*/ 272 h 15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61" h="15861">
                  <a:moveTo>
                    <a:pt x="9889" y="272"/>
                  </a:moveTo>
                  <a:cubicBezTo>
                    <a:pt x="14099" y="1482"/>
                    <a:pt x="16528" y="5873"/>
                    <a:pt x="15318" y="10083"/>
                  </a:cubicBezTo>
                  <a:cubicBezTo>
                    <a:pt x="14109" y="14293"/>
                    <a:pt x="9718" y="16722"/>
                    <a:pt x="5508" y="15512"/>
                  </a:cubicBezTo>
                  <a:cubicBezTo>
                    <a:pt x="1298" y="14303"/>
                    <a:pt x="-1131" y="9911"/>
                    <a:pt x="78" y="5701"/>
                  </a:cubicBezTo>
                  <a:cubicBezTo>
                    <a:pt x="1288" y="1491"/>
                    <a:pt x="5679" y="-938"/>
                    <a:pt x="9889" y="272"/>
                  </a:cubicBezTo>
                  <a:close/>
                </a:path>
              </a:pathLst>
            </a:custGeom>
            <a:solidFill>
              <a:srgbClr val="0079A9"/>
            </a:solidFill>
            <a:ln w="9525" cap="flat">
              <a:noFill/>
              <a:prstDash val="solid"/>
              <a:miter/>
            </a:ln>
          </p:spPr>
          <p:txBody>
            <a:bodyPr rtlCol="0" anchor="ctr"/>
            <a:lstStyle/>
            <a:p>
              <a:endParaRPr lang="en-IN"/>
            </a:p>
          </p:txBody>
        </p:sp>
        <p:sp>
          <p:nvSpPr>
            <p:cNvPr id="912" name="Freeform: Shape 911">
              <a:extLst>
                <a:ext uri="{FF2B5EF4-FFF2-40B4-BE49-F238E27FC236}">
                  <a16:creationId xmlns:a16="http://schemas.microsoft.com/office/drawing/2014/main" xmlns="" id="{F4D5A7D3-59B4-00AA-0F12-21F7F5826E24}"/>
                </a:ext>
              </a:extLst>
            </p:cNvPr>
            <p:cNvSpPr/>
            <p:nvPr/>
          </p:nvSpPr>
          <p:spPr>
            <a:xfrm>
              <a:off x="6253994" y="3191888"/>
              <a:ext cx="6094" cy="6121"/>
            </a:xfrm>
            <a:custGeom>
              <a:avLst/>
              <a:gdLst>
                <a:gd name="connsiteX0" fmla="*/ 3603 w 6094"/>
                <a:gd name="connsiteY0" fmla="*/ 91 h 6121"/>
                <a:gd name="connsiteX1" fmla="*/ 5756 w 6094"/>
                <a:gd name="connsiteY1" fmla="*/ 3824 h 6121"/>
                <a:gd name="connsiteX2" fmla="*/ 2032 w 6094"/>
                <a:gd name="connsiteY2" fmla="*/ 5977 h 6121"/>
                <a:gd name="connsiteX3" fmla="*/ -131 w 6094"/>
                <a:gd name="connsiteY3" fmla="*/ 2243 h 6121"/>
                <a:gd name="connsiteX4" fmla="*/ -112 w 6094"/>
                <a:gd name="connsiteY4" fmla="*/ 2186 h 6121"/>
                <a:gd name="connsiteX5" fmla="*/ 3479 w 6094"/>
                <a:gd name="connsiteY5" fmla="*/ 53 h 6121"/>
                <a:gd name="connsiteX6" fmla="*/ 3603 w 6094"/>
                <a:gd name="connsiteY6" fmla="*/ 91 h 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4" h="6121">
                  <a:moveTo>
                    <a:pt x="3603" y="91"/>
                  </a:moveTo>
                  <a:cubicBezTo>
                    <a:pt x="5232" y="529"/>
                    <a:pt x="6194" y="2196"/>
                    <a:pt x="5756" y="3824"/>
                  </a:cubicBezTo>
                  <a:cubicBezTo>
                    <a:pt x="5327" y="5453"/>
                    <a:pt x="3651" y="6415"/>
                    <a:pt x="2032" y="5977"/>
                  </a:cubicBezTo>
                  <a:cubicBezTo>
                    <a:pt x="403" y="5549"/>
                    <a:pt x="-559" y="3872"/>
                    <a:pt x="-131" y="2243"/>
                  </a:cubicBezTo>
                  <a:cubicBezTo>
                    <a:pt x="-121" y="2224"/>
                    <a:pt x="-121" y="2205"/>
                    <a:pt x="-112" y="2186"/>
                  </a:cubicBezTo>
                  <a:cubicBezTo>
                    <a:pt x="288" y="605"/>
                    <a:pt x="1898" y="-347"/>
                    <a:pt x="3479" y="53"/>
                  </a:cubicBezTo>
                  <a:cubicBezTo>
                    <a:pt x="3517" y="62"/>
                    <a:pt x="3565" y="81"/>
                    <a:pt x="3603" y="91"/>
                  </a:cubicBezTo>
                  <a:close/>
                </a:path>
              </a:pathLst>
            </a:custGeom>
            <a:solidFill>
              <a:srgbClr val="0079A9"/>
            </a:solidFill>
            <a:ln w="9525" cap="flat">
              <a:noFill/>
              <a:prstDash val="solid"/>
              <a:miter/>
            </a:ln>
          </p:spPr>
          <p:txBody>
            <a:bodyPr rtlCol="0" anchor="ctr"/>
            <a:lstStyle/>
            <a:p>
              <a:endParaRPr lang="en-IN"/>
            </a:p>
          </p:txBody>
        </p:sp>
        <p:sp>
          <p:nvSpPr>
            <p:cNvPr id="913" name="Freeform: Shape 912">
              <a:extLst>
                <a:ext uri="{FF2B5EF4-FFF2-40B4-BE49-F238E27FC236}">
                  <a16:creationId xmlns:a16="http://schemas.microsoft.com/office/drawing/2014/main" xmlns="" id="{7A321C4F-C7AE-C364-7F6A-83D3EB0D9C9B}"/>
                </a:ext>
              </a:extLst>
            </p:cNvPr>
            <p:cNvSpPr/>
            <p:nvPr/>
          </p:nvSpPr>
          <p:spPr>
            <a:xfrm>
              <a:off x="6160797" y="3133183"/>
              <a:ext cx="12577" cy="12600"/>
            </a:xfrm>
            <a:custGeom>
              <a:avLst/>
              <a:gdLst>
                <a:gd name="connsiteX0" fmla="*/ 7741 w 12577"/>
                <a:gd name="connsiteY0" fmla="*/ 217 h 12600"/>
                <a:gd name="connsiteX1" fmla="*/ 12112 w 12577"/>
                <a:gd name="connsiteY1" fmla="*/ 7960 h 12600"/>
                <a:gd name="connsiteX2" fmla="*/ 4378 w 12577"/>
                <a:gd name="connsiteY2" fmla="*/ 12332 h 12600"/>
                <a:gd name="connsiteX3" fmla="*/ -3 w 12577"/>
                <a:gd name="connsiteY3" fmla="*/ 4589 h 12600"/>
                <a:gd name="connsiteX4" fmla="*/ 25 w 12577"/>
                <a:gd name="connsiteY4" fmla="*/ 4503 h 12600"/>
                <a:gd name="connsiteX5" fmla="*/ 7645 w 12577"/>
                <a:gd name="connsiteY5" fmla="*/ 188 h 12600"/>
                <a:gd name="connsiteX6" fmla="*/ 7741 w 12577"/>
                <a:gd name="connsiteY6" fmla="*/ 217 h 1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77" h="12600">
                  <a:moveTo>
                    <a:pt x="7741" y="217"/>
                  </a:moveTo>
                  <a:cubicBezTo>
                    <a:pt x="11084" y="1150"/>
                    <a:pt x="13046" y="4608"/>
                    <a:pt x="12112" y="7960"/>
                  </a:cubicBezTo>
                  <a:cubicBezTo>
                    <a:pt x="11189" y="11304"/>
                    <a:pt x="7721" y="13256"/>
                    <a:pt x="4378" y="12332"/>
                  </a:cubicBezTo>
                  <a:cubicBezTo>
                    <a:pt x="1025" y="11399"/>
                    <a:pt x="-927" y="7932"/>
                    <a:pt x="-3" y="4589"/>
                  </a:cubicBezTo>
                  <a:cubicBezTo>
                    <a:pt x="6" y="4560"/>
                    <a:pt x="16" y="4531"/>
                    <a:pt x="25" y="4503"/>
                  </a:cubicBezTo>
                  <a:cubicBezTo>
                    <a:pt x="940" y="1207"/>
                    <a:pt x="4349" y="-726"/>
                    <a:pt x="7645" y="188"/>
                  </a:cubicBezTo>
                  <a:cubicBezTo>
                    <a:pt x="7674" y="198"/>
                    <a:pt x="7712" y="207"/>
                    <a:pt x="7741" y="217"/>
                  </a:cubicBezTo>
                  <a:close/>
                </a:path>
              </a:pathLst>
            </a:custGeom>
            <a:solidFill>
              <a:srgbClr val="0079A9"/>
            </a:solidFill>
            <a:ln w="9525" cap="flat">
              <a:noFill/>
              <a:prstDash val="solid"/>
              <a:miter/>
            </a:ln>
          </p:spPr>
          <p:txBody>
            <a:bodyPr rtlCol="0" anchor="ctr"/>
            <a:lstStyle/>
            <a:p>
              <a:endParaRPr lang="en-IN"/>
            </a:p>
          </p:txBody>
        </p:sp>
        <p:sp>
          <p:nvSpPr>
            <p:cNvPr id="914" name="Freeform: Shape 913">
              <a:extLst>
                <a:ext uri="{FF2B5EF4-FFF2-40B4-BE49-F238E27FC236}">
                  <a16:creationId xmlns:a16="http://schemas.microsoft.com/office/drawing/2014/main" xmlns="" id="{29B6F1EC-71A7-736E-7408-65865FCBAD2C}"/>
                </a:ext>
              </a:extLst>
            </p:cNvPr>
            <p:cNvSpPr/>
            <p:nvPr/>
          </p:nvSpPr>
          <p:spPr>
            <a:xfrm>
              <a:off x="6158293" y="3157853"/>
              <a:ext cx="15240" cy="15271"/>
            </a:xfrm>
            <a:custGeom>
              <a:avLst/>
              <a:gdLst>
                <a:gd name="connsiteX0" fmla="*/ 9579 w 15240"/>
                <a:gd name="connsiteY0" fmla="*/ 311 h 15271"/>
                <a:gd name="connsiteX1" fmla="*/ 14684 w 15240"/>
                <a:gd name="connsiteY1" fmla="*/ 9798 h 15271"/>
                <a:gd name="connsiteX2" fmla="*/ 5197 w 15240"/>
                <a:gd name="connsiteY2" fmla="*/ 14913 h 15271"/>
                <a:gd name="connsiteX3" fmla="*/ 54 w 15240"/>
                <a:gd name="connsiteY3" fmla="*/ 5550 h 15271"/>
                <a:gd name="connsiteX4" fmla="*/ 9264 w 15240"/>
                <a:gd name="connsiteY4" fmla="*/ 216 h 15271"/>
                <a:gd name="connsiteX5" fmla="*/ 9579 w 15240"/>
                <a:gd name="connsiteY5" fmla="*/ 31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 h="15271">
                  <a:moveTo>
                    <a:pt x="9579" y="311"/>
                  </a:moveTo>
                  <a:cubicBezTo>
                    <a:pt x="13608" y="1521"/>
                    <a:pt x="15894" y="5769"/>
                    <a:pt x="14684" y="9798"/>
                  </a:cubicBezTo>
                  <a:cubicBezTo>
                    <a:pt x="13484" y="13827"/>
                    <a:pt x="9236" y="16113"/>
                    <a:pt x="5197" y="14913"/>
                  </a:cubicBezTo>
                  <a:cubicBezTo>
                    <a:pt x="1216" y="13713"/>
                    <a:pt x="-1070" y="9551"/>
                    <a:pt x="54" y="5550"/>
                  </a:cubicBezTo>
                  <a:cubicBezTo>
                    <a:pt x="1120" y="1531"/>
                    <a:pt x="5245" y="-851"/>
                    <a:pt x="9264" y="216"/>
                  </a:cubicBezTo>
                  <a:cubicBezTo>
                    <a:pt x="9369" y="245"/>
                    <a:pt x="9474" y="283"/>
                    <a:pt x="9579" y="311"/>
                  </a:cubicBezTo>
                  <a:close/>
                </a:path>
              </a:pathLst>
            </a:custGeom>
            <a:solidFill>
              <a:srgbClr val="0079A9"/>
            </a:solidFill>
            <a:ln w="9525" cap="flat">
              <a:noFill/>
              <a:prstDash val="solid"/>
              <a:miter/>
            </a:ln>
          </p:spPr>
          <p:txBody>
            <a:bodyPr rtlCol="0" anchor="ctr"/>
            <a:lstStyle/>
            <a:p>
              <a:endParaRPr lang="en-IN"/>
            </a:p>
          </p:txBody>
        </p:sp>
        <p:sp>
          <p:nvSpPr>
            <p:cNvPr id="915" name="Freeform: Shape 914">
              <a:extLst>
                <a:ext uri="{FF2B5EF4-FFF2-40B4-BE49-F238E27FC236}">
                  <a16:creationId xmlns:a16="http://schemas.microsoft.com/office/drawing/2014/main" xmlns="" id="{5BDB58E8-170A-C0AF-2F73-1626111246BB}"/>
                </a:ext>
              </a:extLst>
            </p:cNvPr>
            <p:cNvSpPr/>
            <p:nvPr/>
          </p:nvSpPr>
          <p:spPr>
            <a:xfrm>
              <a:off x="6284527" y="3182282"/>
              <a:ext cx="10707" cy="10707"/>
            </a:xfrm>
            <a:custGeom>
              <a:avLst/>
              <a:gdLst>
                <a:gd name="connsiteX0" fmla="*/ 6598 w 10707"/>
                <a:gd name="connsiteY0" fmla="*/ 172 h 10707"/>
                <a:gd name="connsiteX1" fmla="*/ 10265 w 10707"/>
                <a:gd name="connsiteY1" fmla="*/ 6792 h 10707"/>
                <a:gd name="connsiteX2" fmla="*/ 3645 w 10707"/>
                <a:gd name="connsiteY2" fmla="*/ 10459 h 10707"/>
                <a:gd name="connsiteX3" fmla="*/ -22 w 10707"/>
                <a:gd name="connsiteY3" fmla="*/ 3839 h 10707"/>
                <a:gd name="connsiteX4" fmla="*/ 6598 w 10707"/>
                <a:gd name="connsiteY4" fmla="*/ 172 h 10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07" h="10707">
                  <a:moveTo>
                    <a:pt x="6598" y="172"/>
                  </a:moveTo>
                  <a:cubicBezTo>
                    <a:pt x="9436" y="991"/>
                    <a:pt x="11084" y="3953"/>
                    <a:pt x="10265" y="6792"/>
                  </a:cubicBezTo>
                  <a:cubicBezTo>
                    <a:pt x="9446" y="9630"/>
                    <a:pt x="6483" y="11278"/>
                    <a:pt x="3645" y="10459"/>
                  </a:cubicBezTo>
                  <a:cubicBezTo>
                    <a:pt x="806" y="9639"/>
                    <a:pt x="-841" y="6677"/>
                    <a:pt x="-22" y="3839"/>
                  </a:cubicBezTo>
                  <a:cubicBezTo>
                    <a:pt x="797" y="1000"/>
                    <a:pt x="3759" y="-648"/>
                    <a:pt x="6598" y="172"/>
                  </a:cubicBezTo>
                  <a:close/>
                </a:path>
              </a:pathLst>
            </a:custGeom>
            <a:solidFill>
              <a:srgbClr val="0079A9"/>
            </a:solidFill>
            <a:ln w="9525" cap="flat">
              <a:noFill/>
              <a:prstDash val="solid"/>
              <a:miter/>
            </a:ln>
          </p:spPr>
          <p:txBody>
            <a:bodyPr rtlCol="0" anchor="ctr"/>
            <a:lstStyle/>
            <a:p>
              <a:endParaRPr lang="en-IN"/>
            </a:p>
          </p:txBody>
        </p:sp>
        <p:sp>
          <p:nvSpPr>
            <p:cNvPr id="916" name="Freeform: Shape 915">
              <a:extLst>
                <a:ext uri="{FF2B5EF4-FFF2-40B4-BE49-F238E27FC236}">
                  <a16:creationId xmlns:a16="http://schemas.microsoft.com/office/drawing/2014/main" xmlns="" id="{B03D5126-1A3D-AFC3-2CFC-342B573D5768}"/>
                </a:ext>
              </a:extLst>
            </p:cNvPr>
            <p:cNvSpPr/>
            <p:nvPr/>
          </p:nvSpPr>
          <p:spPr>
            <a:xfrm>
              <a:off x="6265226" y="3179812"/>
              <a:ext cx="15438" cy="15432"/>
            </a:xfrm>
            <a:custGeom>
              <a:avLst/>
              <a:gdLst>
                <a:gd name="connsiteX0" fmla="*/ 9611 w 15438"/>
                <a:gd name="connsiteY0" fmla="*/ 260 h 15432"/>
                <a:gd name="connsiteX1" fmla="*/ 14907 w 15438"/>
                <a:gd name="connsiteY1" fmla="*/ 9804 h 15432"/>
                <a:gd name="connsiteX2" fmla="*/ 5363 w 15438"/>
                <a:gd name="connsiteY2" fmla="*/ 15090 h 15432"/>
                <a:gd name="connsiteX3" fmla="*/ 67 w 15438"/>
                <a:gd name="connsiteY3" fmla="*/ 5556 h 15432"/>
                <a:gd name="connsiteX4" fmla="*/ 86 w 15438"/>
                <a:gd name="connsiteY4" fmla="*/ 5498 h 15432"/>
                <a:gd name="connsiteX5" fmla="*/ 9611 w 15438"/>
                <a:gd name="connsiteY5" fmla="*/ 260 h 15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8" h="15432">
                  <a:moveTo>
                    <a:pt x="9611" y="260"/>
                  </a:moveTo>
                  <a:cubicBezTo>
                    <a:pt x="13707" y="1431"/>
                    <a:pt x="16078" y="5708"/>
                    <a:pt x="14907" y="9804"/>
                  </a:cubicBezTo>
                  <a:cubicBezTo>
                    <a:pt x="13735" y="13900"/>
                    <a:pt x="9458" y="16271"/>
                    <a:pt x="5363" y="15090"/>
                  </a:cubicBezTo>
                  <a:cubicBezTo>
                    <a:pt x="1267" y="13919"/>
                    <a:pt x="-1105" y="9651"/>
                    <a:pt x="67" y="5556"/>
                  </a:cubicBezTo>
                  <a:cubicBezTo>
                    <a:pt x="76" y="5537"/>
                    <a:pt x="76" y="5518"/>
                    <a:pt x="86" y="5498"/>
                  </a:cubicBezTo>
                  <a:cubicBezTo>
                    <a:pt x="1286" y="1431"/>
                    <a:pt x="5534" y="-902"/>
                    <a:pt x="9611" y="260"/>
                  </a:cubicBezTo>
                  <a:close/>
                </a:path>
              </a:pathLst>
            </a:custGeom>
            <a:solidFill>
              <a:srgbClr val="0079A9"/>
            </a:solidFill>
            <a:ln w="9525" cap="flat">
              <a:noFill/>
              <a:prstDash val="solid"/>
              <a:miter/>
            </a:ln>
          </p:spPr>
          <p:txBody>
            <a:bodyPr rtlCol="0" anchor="ctr"/>
            <a:lstStyle/>
            <a:p>
              <a:endParaRPr lang="en-IN"/>
            </a:p>
          </p:txBody>
        </p:sp>
        <p:sp>
          <p:nvSpPr>
            <p:cNvPr id="917" name="Freeform: Shape 916">
              <a:extLst>
                <a:ext uri="{FF2B5EF4-FFF2-40B4-BE49-F238E27FC236}">
                  <a16:creationId xmlns:a16="http://schemas.microsoft.com/office/drawing/2014/main" xmlns="" id="{4B8F31E3-D086-A049-601A-EDA1DAA94CC8}"/>
                </a:ext>
              </a:extLst>
            </p:cNvPr>
            <p:cNvSpPr/>
            <p:nvPr/>
          </p:nvSpPr>
          <p:spPr>
            <a:xfrm>
              <a:off x="6268883" y="3198108"/>
              <a:ext cx="10511" cy="10875"/>
            </a:xfrm>
            <a:custGeom>
              <a:avLst/>
              <a:gdLst>
                <a:gd name="connsiteX0" fmla="*/ 6335 w 10511"/>
                <a:gd name="connsiteY0" fmla="*/ 62 h 10875"/>
                <a:gd name="connsiteX1" fmla="*/ 10050 w 10511"/>
                <a:gd name="connsiteY1" fmla="*/ 6920 h 10875"/>
                <a:gd name="connsiteX2" fmla="*/ 3287 w 10511"/>
                <a:gd name="connsiteY2" fmla="*/ 10635 h 10875"/>
                <a:gd name="connsiteX3" fmla="*/ 144 w 10511"/>
                <a:gd name="connsiteY3" fmla="*/ 3481 h 10875"/>
                <a:gd name="connsiteX4" fmla="*/ 6335 w 10511"/>
                <a:gd name="connsiteY4" fmla="*/ 62 h 10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1" h="10875">
                  <a:moveTo>
                    <a:pt x="6335" y="62"/>
                  </a:moveTo>
                  <a:cubicBezTo>
                    <a:pt x="9250" y="938"/>
                    <a:pt x="10917" y="4005"/>
                    <a:pt x="10050" y="6920"/>
                  </a:cubicBezTo>
                  <a:cubicBezTo>
                    <a:pt x="9174" y="9787"/>
                    <a:pt x="6173" y="11435"/>
                    <a:pt x="3287" y="10635"/>
                  </a:cubicBezTo>
                  <a:cubicBezTo>
                    <a:pt x="449" y="9530"/>
                    <a:pt x="-961" y="6320"/>
                    <a:pt x="144" y="3481"/>
                  </a:cubicBezTo>
                  <a:cubicBezTo>
                    <a:pt x="1116" y="995"/>
                    <a:pt x="3716" y="-443"/>
                    <a:pt x="6335" y="62"/>
                  </a:cubicBezTo>
                  <a:close/>
                </a:path>
              </a:pathLst>
            </a:custGeom>
            <a:solidFill>
              <a:srgbClr val="0079A9"/>
            </a:solidFill>
            <a:ln w="9525" cap="flat">
              <a:noFill/>
              <a:prstDash val="solid"/>
              <a:miter/>
            </a:ln>
          </p:spPr>
          <p:txBody>
            <a:bodyPr rtlCol="0" anchor="ctr"/>
            <a:lstStyle/>
            <a:p>
              <a:endParaRPr lang="en-IN"/>
            </a:p>
          </p:txBody>
        </p:sp>
        <p:sp>
          <p:nvSpPr>
            <p:cNvPr id="918" name="Freeform: Shape 917">
              <a:extLst>
                <a:ext uri="{FF2B5EF4-FFF2-40B4-BE49-F238E27FC236}">
                  <a16:creationId xmlns:a16="http://schemas.microsoft.com/office/drawing/2014/main" xmlns="" id="{90CDF29C-82F5-BB02-1F8D-0EEDF994217A}"/>
                </a:ext>
              </a:extLst>
            </p:cNvPr>
            <p:cNvSpPr/>
            <p:nvPr/>
          </p:nvSpPr>
          <p:spPr>
            <a:xfrm>
              <a:off x="6185105" y="2947320"/>
              <a:ext cx="420641" cy="235077"/>
            </a:xfrm>
            <a:custGeom>
              <a:avLst/>
              <a:gdLst>
                <a:gd name="connsiteX0" fmla="*/ 378816 w 420641"/>
                <a:gd name="connsiteY0" fmla="*/ 235038 h 235077"/>
                <a:gd name="connsiteX1" fmla="*/ 6007 w 420641"/>
                <a:gd name="connsiteY1" fmla="*/ 127406 h 235077"/>
                <a:gd name="connsiteX2" fmla="*/ 42583 w 420641"/>
                <a:gd name="connsiteY2" fmla="*/ -39 h 235077"/>
                <a:gd name="connsiteX3" fmla="*/ 420345 w 420641"/>
                <a:gd name="connsiteY3" fmla="*/ 107594 h 235077"/>
                <a:gd name="connsiteX4" fmla="*/ 378816 w 420641"/>
                <a:gd name="connsiteY4" fmla="*/ 235038 h 235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641" h="235077">
                  <a:moveTo>
                    <a:pt x="378816" y="235038"/>
                  </a:moveTo>
                  <a:lnTo>
                    <a:pt x="6007" y="127406"/>
                  </a:lnTo>
                  <a:cubicBezTo>
                    <a:pt x="6007" y="127406"/>
                    <a:pt x="-22568" y="45015"/>
                    <a:pt x="42583" y="-39"/>
                  </a:cubicBezTo>
                  <a:lnTo>
                    <a:pt x="420345" y="107594"/>
                  </a:lnTo>
                  <a:cubicBezTo>
                    <a:pt x="420345" y="107594"/>
                    <a:pt x="423869" y="188080"/>
                    <a:pt x="378816" y="235038"/>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919" name="Freeform: Shape 918">
              <a:extLst>
                <a:ext uri="{FF2B5EF4-FFF2-40B4-BE49-F238E27FC236}">
                  <a16:creationId xmlns:a16="http://schemas.microsoft.com/office/drawing/2014/main" xmlns="" id="{9DE166E4-DE48-3BB3-0B33-9344614E9917}"/>
                </a:ext>
              </a:extLst>
            </p:cNvPr>
            <p:cNvSpPr/>
            <p:nvPr/>
          </p:nvSpPr>
          <p:spPr>
            <a:xfrm>
              <a:off x="6407332" y="3051609"/>
              <a:ext cx="117502" cy="72063"/>
            </a:xfrm>
            <a:custGeom>
              <a:avLst/>
              <a:gdLst>
                <a:gd name="connsiteX0" fmla="*/ 474 w 117502"/>
                <a:gd name="connsiteY0" fmla="*/ 18735 h 72063"/>
                <a:gd name="connsiteX1" fmla="*/ 67149 w 117502"/>
                <a:gd name="connsiteY1" fmla="*/ 4067 h 72063"/>
                <a:gd name="connsiteX2" fmla="*/ 115726 w 117502"/>
                <a:gd name="connsiteY2" fmla="*/ 51692 h 72063"/>
                <a:gd name="connsiteX3" fmla="*/ 49051 w 117502"/>
                <a:gd name="connsiteY3" fmla="*/ 66360 h 72063"/>
                <a:gd name="connsiteX4" fmla="*/ 474 w 117502"/>
                <a:gd name="connsiteY4" fmla="*/ 18735 h 72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02" h="72063">
                  <a:moveTo>
                    <a:pt x="474" y="18735"/>
                  </a:moveTo>
                  <a:cubicBezTo>
                    <a:pt x="5427" y="1590"/>
                    <a:pt x="35145" y="-5077"/>
                    <a:pt x="67149" y="4067"/>
                  </a:cubicBezTo>
                  <a:cubicBezTo>
                    <a:pt x="116012" y="18069"/>
                    <a:pt x="120679" y="34547"/>
                    <a:pt x="115726" y="51692"/>
                  </a:cubicBezTo>
                  <a:cubicBezTo>
                    <a:pt x="110773" y="68837"/>
                    <a:pt x="92866" y="79029"/>
                    <a:pt x="49051" y="66360"/>
                  </a:cubicBezTo>
                  <a:cubicBezTo>
                    <a:pt x="17142" y="57312"/>
                    <a:pt x="-4479" y="35976"/>
                    <a:pt x="474" y="18735"/>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920" name="Freeform: Shape 919">
              <a:extLst>
                <a:ext uri="{FF2B5EF4-FFF2-40B4-BE49-F238E27FC236}">
                  <a16:creationId xmlns:a16="http://schemas.microsoft.com/office/drawing/2014/main" xmlns="" id="{8086FF81-8FDE-FC6C-EE7C-2DE1316A5D69}"/>
                </a:ext>
              </a:extLst>
            </p:cNvPr>
            <p:cNvSpPr/>
            <p:nvPr/>
          </p:nvSpPr>
          <p:spPr>
            <a:xfrm>
              <a:off x="6204675" y="2974557"/>
              <a:ext cx="15466" cy="15439"/>
            </a:xfrm>
            <a:custGeom>
              <a:avLst/>
              <a:gdLst>
                <a:gd name="connsiteX0" fmla="*/ 9583 w 15466"/>
                <a:gd name="connsiteY0" fmla="*/ 252 h 15439"/>
                <a:gd name="connsiteX1" fmla="*/ 14974 w 15466"/>
                <a:gd name="connsiteY1" fmla="*/ 9586 h 15439"/>
                <a:gd name="connsiteX2" fmla="*/ 14917 w 15466"/>
                <a:gd name="connsiteY2" fmla="*/ 9777 h 15439"/>
                <a:gd name="connsiteX3" fmla="*/ 5401 w 15466"/>
                <a:gd name="connsiteY3" fmla="*/ 15111 h 15439"/>
                <a:gd name="connsiteX4" fmla="*/ 5392 w 15466"/>
                <a:gd name="connsiteY4" fmla="*/ 15111 h 15439"/>
                <a:gd name="connsiteX5" fmla="*/ 58 w 15466"/>
                <a:gd name="connsiteY5" fmla="*/ 5586 h 15439"/>
                <a:gd name="connsiteX6" fmla="*/ 9583 w 15466"/>
                <a:gd name="connsiteY6" fmla="*/ 252 h 1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6" h="15439">
                  <a:moveTo>
                    <a:pt x="9583" y="252"/>
                  </a:moveTo>
                  <a:cubicBezTo>
                    <a:pt x="13650" y="1338"/>
                    <a:pt x="16060" y="5519"/>
                    <a:pt x="14974" y="9586"/>
                  </a:cubicBezTo>
                  <a:cubicBezTo>
                    <a:pt x="14955" y="9653"/>
                    <a:pt x="14936" y="9710"/>
                    <a:pt x="14917" y="9777"/>
                  </a:cubicBezTo>
                  <a:cubicBezTo>
                    <a:pt x="13764" y="13882"/>
                    <a:pt x="9497" y="16263"/>
                    <a:pt x="5401" y="15111"/>
                  </a:cubicBezTo>
                  <a:cubicBezTo>
                    <a:pt x="5401" y="15111"/>
                    <a:pt x="5392" y="15111"/>
                    <a:pt x="5392" y="15111"/>
                  </a:cubicBezTo>
                  <a:cubicBezTo>
                    <a:pt x="1287" y="13958"/>
                    <a:pt x="-1095" y="9691"/>
                    <a:pt x="58" y="5586"/>
                  </a:cubicBezTo>
                  <a:cubicBezTo>
                    <a:pt x="1210" y="1480"/>
                    <a:pt x="5478" y="-901"/>
                    <a:pt x="9583" y="252"/>
                  </a:cubicBezTo>
                  <a:close/>
                </a:path>
              </a:pathLst>
            </a:custGeom>
            <a:solidFill>
              <a:srgbClr val="0079A9"/>
            </a:solidFill>
            <a:ln w="9525" cap="flat">
              <a:noFill/>
              <a:prstDash val="solid"/>
              <a:miter/>
            </a:ln>
          </p:spPr>
          <p:txBody>
            <a:bodyPr rtlCol="0" anchor="ctr"/>
            <a:lstStyle/>
            <a:p>
              <a:endParaRPr lang="en-IN"/>
            </a:p>
          </p:txBody>
        </p:sp>
        <p:sp>
          <p:nvSpPr>
            <p:cNvPr id="921" name="Freeform: Shape 920">
              <a:extLst>
                <a:ext uri="{FF2B5EF4-FFF2-40B4-BE49-F238E27FC236}">
                  <a16:creationId xmlns:a16="http://schemas.microsoft.com/office/drawing/2014/main" xmlns="" id="{72D09EC5-110C-50C9-FBBB-FEEDF4F885A4}"/>
                </a:ext>
              </a:extLst>
            </p:cNvPr>
            <p:cNvSpPr/>
            <p:nvPr/>
          </p:nvSpPr>
          <p:spPr>
            <a:xfrm>
              <a:off x="6220836" y="2960790"/>
              <a:ext cx="15812" cy="15816"/>
            </a:xfrm>
            <a:custGeom>
              <a:avLst/>
              <a:gdLst>
                <a:gd name="connsiteX0" fmla="*/ 9614 w 15812"/>
                <a:gd name="connsiteY0" fmla="*/ 207 h 15816"/>
                <a:gd name="connsiteX1" fmla="*/ 15339 w 15812"/>
                <a:gd name="connsiteY1" fmla="*/ 9808 h 15816"/>
                <a:gd name="connsiteX2" fmla="*/ 5728 w 15812"/>
                <a:gd name="connsiteY2" fmla="*/ 15532 h 15816"/>
                <a:gd name="connsiteX3" fmla="*/ 13 w 15812"/>
                <a:gd name="connsiteY3" fmla="*/ 5931 h 15816"/>
                <a:gd name="connsiteX4" fmla="*/ 89 w 15812"/>
                <a:gd name="connsiteY4" fmla="*/ 5636 h 15816"/>
                <a:gd name="connsiteX5" fmla="*/ 9614 w 15812"/>
                <a:gd name="connsiteY5" fmla="*/ 207 h 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2" h="15816">
                  <a:moveTo>
                    <a:pt x="9614" y="207"/>
                  </a:moveTo>
                  <a:cubicBezTo>
                    <a:pt x="13843" y="1283"/>
                    <a:pt x="16405" y="5579"/>
                    <a:pt x="15339" y="9808"/>
                  </a:cubicBezTo>
                  <a:cubicBezTo>
                    <a:pt x="14263" y="14047"/>
                    <a:pt x="9967" y="16609"/>
                    <a:pt x="5728" y="15532"/>
                  </a:cubicBezTo>
                  <a:cubicBezTo>
                    <a:pt x="1499" y="14466"/>
                    <a:pt x="-1063" y="10160"/>
                    <a:pt x="13" y="5931"/>
                  </a:cubicBezTo>
                  <a:cubicBezTo>
                    <a:pt x="32" y="5826"/>
                    <a:pt x="61" y="5731"/>
                    <a:pt x="89" y="5636"/>
                  </a:cubicBezTo>
                  <a:cubicBezTo>
                    <a:pt x="1289" y="1559"/>
                    <a:pt x="5499" y="-841"/>
                    <a:pt x="9614" y="207"/>
                  </a:cubicBezTo>
                  <a:close/>
                </a:path>
              </a:pathLst>
            </a:custGeom>
            <a:solidFill>
              <a:srgbClr val="0079A9"/>
            </a:solidFill>
            <a:ln w="9525" cap="flat">
              <a:noFill/>
              <a:prstDash val="solid"/>
              <a:miter/>
            </a:ln>
          </p:spPr>
          <p:txBody>
            <a:bodyPr rtlCol="0" anchor="ctr"/>
            <a:lstStyle/>
            <a:p>
              <a:endParaRPr lang="en-IN"/>
            </a:p>
          </p:txBody>
        </p:sp>
        <p:sp>
          <p:nvSpPr>
            <p:cNvPr id="922" name="Freeform: Shape 921">
              <a:extLst>
                <a:ext uri="{FF2B5EF4-FFF2-40B4-BE49-F238E27FC236}">
                  <a16:creationId xmlns:a16="http://schemas.microsoft.com/office/drawing/2014/main" xmlns="" id="{F4D6AE9A-222D-91E2-7E5B-3AFCC1F12AF3}"/>
                </a:ext>
              </a:extLst>
            </p:cNvPr>
            <p:cNvSpPr/>
            <p:nvPr/>
          </p:nvSpPr>
          <p:spPr>
            <a:xfrm>
              <a:off x="6227934" y="2979668"/>
              <a:ext cx="14862" cy="14892"/>
            </a:xfrm>
            <a:custGeom>
              <a:avLst/>
              <a:gdLst>
                <a:gd name="connsiteX0" fmla="*/ 9565 w 14862"/>
                <a:gd name="connsiteY0" fmla="*/ 379 h 14892"/>
                <a:gd name="connsiteX1" fmla="*/ 14242 w 14862"/>
                <a:gd name="connsiteY1" fmla="*/ 9790 h 14892"/>
                <a:gd name="connsiteX2" fmla="*/ 4831 w 14862"/>
                <a:gd name="connsiteY2" fmla="*/ 14466 h 14892"/>
                <a:gd name="connsiteX3" fmla="*/ 40 w 14862"/>
                <a:gd name="connsiteY3" fmla="*/ 5427 h 14892"/>
                <a:gd name="connsiteX4" fmla="*/ 9003 w 14862"/>
                <a:gd name="connsiteY4" fmla="*/ 207 h 14892"/>
                <a:gd name="connsiteX5" fmla="*/ 9565 w 14862"/>
                <a:gd name="connsiteY5" fmla="*/ 379 h 1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2" h="14892">
                  <a:moveTo>
                    <a:pt x="9565" y="379"/>
                  </a:moveTo>
                  <a:cubicBezTo>
                    <a:pt x="13452" y="1684"/>
                    <a:pt x="15547" y="5903"/>
                    <a:pt x="14242" y="9790"/>
                  </a:cubicBezTo>
                  <a:cubicBezTo>
                    <a:pt x="12927" y="13676"/>
                    <a:pt x="8718" y="15771"/>
                    <a:pt x="4831" y="14466"/>
                  </a:cubicBezTo>
                  <a:cubicBezTo>
                    <a:pt x="1088" y="13200"/>
                    <a:pt x="-1017" y="9237"/>
                    <a:pt x="40" y="5427"/>
                  </a:cubicBezTo>
                  <a:cubicBezTo>
                    <a:pt x="1069" y="1512"/>
                    <a:pt x="5088" y="-831"/>
                    <a:pt x="9003" y="207"/>
                  </a:cubicBezTo>
                  <a:cubicBezTo>
                    <a:pt x="9194" y="255"/>
                    <a:pt x="9384" y="312"/>
                    <a:pt x="9565" y="379"/>
                  </a:cubicBezTo>
                  <a:close/>
                </a:path>
              </a:pathLst>
            </a:custGeom>
            <a:solidFill>
              <a:srgbClr val="0079A9"/>
            </a:solidFill>
            <a:ln w="9525" cap="flat">
              <a:noFill/>
              <a:prstDash val="solid"/>
              <a:miter/>
            </a:ln>
          </p:spPr>
          <p:txBody>
            <a:bodyPr rtlCol="0" anchor="ctr"/>
            <a:lstStyle/>
            <a:p>
              <a:endParaRPr lang="en-IN"/>
            </a:p>
          </p:txBody>
        </p:sp>
        <p:sp>
          <p:nvSpPr>
            <p:cNvPr id="923" name="Freeform: Shape 922">
              <a:extLst>
                <a:ext uri="{FF2B5EF4-FFF2-40B4-BE49-F238E27FC236}">
                  <a16:creationId xmlns:a16="http://schemas.microsoft.com/office/drawing/2014/main" xmlns="" id="{FFB057DF-C774-1DF4-3241-3762DE9FB6F5}"/>
                </a:ext>
              </a:extLst>
            </p:cNvPr>
            <p:cNvSpPr/>
            <p:nvPr/>
          </p:nvSpPr>
          <p:spPr>
            <a:xfrm>
              <a:off x="6194395" y="3050584"/>
              <a:ext cx="14839" cy="14862"/>
            </a:xfrm>
            <a:custGeom>
              <a:avLst/>
              <a:gdLst>
                <a:gd name="connsiteX0" fmla="*/ 9195 w 14839"/>
                <a:gd name="connsiteY0" fmla="*/ 234 h 14862"/>
                <a:gd name="connsiteX1" fmla="*/ 14300 w 14839"/>
                <a:gd name="connsiteY1" fmla="*/ 9569 h 14862"/>
                <a:gd name="connsiteX2" fmla="*/ 14243 w 14839"/>
                <a:gd name="connsiteY2" fmla="*/ 9759 h 14862"/>
                <a:gd name="connsiteX3" fmla="*/ 4832 w 14839"/>
                <a:gd name="connsiteY3" fmla="*/ 14436 h 14862"/>
                <a:gd name="connsiteX4" fmla="*/ 155 w 14839"/>
                <a:gd name="connsiteY4" fmla="*/ 5025 h 14862"/>
                <a:gd name="connsiteX5" fmla="*/ 9195 w 14839"/>
                <a:gd name="connsiteY5" fmla="*/ 234 h 1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39" h="14862">
                  <a:moveTo>
                    <a:pt x="9195" y="234"/>
                  </a:moveTo>
                  <a:cubicBezTo>
                    <a:pt x="13186" y="1406"/>
                    <a:pt x="15471" y="5587"/>
                    <a:pt x="14300" y="9569"/>
                  </a:cubicBezTo>
                  <a:cubicBezTo>
                    <a:pt x="14281" y="9635"/>
                    <a:pt x="14262" y="9692"/>
                    <a:pt x="14243" y="9759"/>
                  </a:cubicBezTo>
                  <a:cubicBezTo>
                    <a:pt x="12938" y="13645"/>
                    <a:pt x="8718" y="15741"/>
                    <a:pt x="4832" y="14436"/>
                  </a:cubicBezTo>
                  <a:cubicBezTo>
                    <a:pt x="946" y="13121"/>
                    <a:pt x="-1150" y="8911"/>
                    <a:pt x="155" y="5025"/>
                  </a:cubicBezTo>
                  <a:cubicBezTo>
                    <a:pt x="1422" y="1282"/>
                    <a:pt x="5385" y="-823"/>
                    <a:pt x="9195" y="234"/>
                  </a:cubicBezTo>
                  <a:close/>
                </a:path>
              </a:pathLst>
            </a:custGeom>
            <a:solidFill>
              <a:srgbClr val="0079A9"/>
            </a:solidFill>
            <a:ln w="9525" cap="flat">
              <a:noFill/>
              <a:prstDash val="solid"/>
              <a:miter/>
            </a:ln>
          </p:spPr>
          <p:txBody>
            <a:bodyPr rtlCol="0" anchor="ctr"/>
            <a:lstStyle/>
            <a:p>
              <a:endParaRPr lang="en-IN"/>
            </a:p>
          </p:txBody>
        </p:sp>
        <p:sp>
          <p:nvSpPr>
            <p:cNvPr id="924" name="Freeform: Shape 923">
              <a:extLst>
                <a:ext uri="{FF2B5EF4-FFF2-40B4-BE49-F238E27FC236}">
                  <a16:creationId xmlns:a16="http://schemas.microsoft.com/office/drawing/2014/main" xmlns="" id="{33EDC34D-92A7-703A-4CB6-09D894FD6E54}"/>
                </a:ext>
              </a:extLst>
            </p:cNvPr>
            <p:cNvSpPr/>
            <p:nvPr/>
          </p:nvSpPr>
          <p:spPr>
            <a:xfrm>
              <a:off x="6215702" y="3001261"/>
              <a:ext cx="19058" cy="19050"/>
            </a:xfrm>
            <a:custGeom>
              <a:avLst/>
              <a:gdLst>
                <a:gd name="connsiteX0" fmla="*/ 12177 w 19058"/>
                <a:gd name="connsiteY0" fmla="*/ 408 h 19050"/>
                <a:gd name="connsiteX1" fmla="*/ 18378 w 19058"/>
                <a:gd name="connsiteY1" fmla="*/ 12371 h 19050"/>
                <a:gd name="connsiteX2" fmla="*/ 6414 w 19058"/>
                <a:gd name="connsiteY2" fmla="*/ 18563 h 19050"/>
                <a:gd name="connsiteX3" fmla="*/ 80 w 19058"/>
                <a:gd name="connsiteY3" fmla="*/ 7075 h 19050"/>
                <a:gd name="connsiteX4" fmla="*/ 11710 w 19058"/>
                <a:gd name="connsiteY4" fmla="*/ 275 h 19050"/>
                <a:gd name="connsiteX5" fmla="*/ 12177 w 19058"/>
                <a:gd name="connsiteY5" fmla="*/ 40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8" h="19050">
                  <a:moveTo>
                    <a:pt x="12177" y="408"/>
                  </a:moveTo>
                  <a:cubicBezTo>
                    <a:pt x="17187" y="1999"/>
                    <a:pt x="19969" y="7352"/>
                    <a:pt x="18378" y="12371"/>
                  </a:cubicBezTo>
                  <a:cubicBezTo>
                    <a:pt x="16777" y="17382"/>
                    <a:pt x="11425" y="20153"/>
                    <a:pt x="6414" y="18563"/>
                  </a:cubicBezTo>
                  <a:cubicBezTo>
                    <a:pt x="1585" y="17029"/>
                    <a:pt x="-1206" y="11981"/>
                    <a:pt x="80" y="7075"/>
                  </a:cubicBezTo>
                  <a:cubicBezTo>
                    <a:pt x="1414" y="1989"/>
                    <a:pt x="6614" y="-1059"/>
                    <a:pt x="11710" y="275"/>
                  </a:cubicBezTo>
                  <a:cubicBezTo>
                    <a:pt x="11863" y="313"/>
                    <a:pt x="12025" y="360"/>
                    <a:pt x="12177" y="408"/>
                  </a:cubicBezTo>
                  <a:close/>
                </a:path>
              </a:pathLst>
            </a:custGeom>
            <a:solidFill>
              <a:srgbClr val="0079A9"/>
            </a:solidFill>
            <a:ln w="9525" cap="flat">
              <a:noFill/>
              <a:prstDash val="solid"/>
              <a:miter/>
            </a:ln>
          </p:spPr>
          <p:txBody>
            <a:bodyPr rtlCol="0" anchor="ctr"/>
            <a:lstStyle/>
            <a:p>
              <a:endParaRPr lang="en-IN"/>
            </a:p>
          </p:txBody>
        </p:sp>
        <p:sp>
          <p:nvSpPr>
            <p:cNvPr id="925" name="Freeform: Shape 924">
              <a:extLst>
                <a:ext uri="{FF2B5EF4-FFF2-40B4-BE49-F238E27FC236}">
                  <a16:creationId xmlns:a16="http://schemas.microsoft.com/office/drawing/2014/main" xmlns="" id="{856CEA78-A48B-F5CC-0251-AF9C3B1EB90E}"/>
                </a:ext>
              </a:extLst>
            </p:cNvPr>
            <p:cNvSpPr/>
            <p:nvPr/>
          </p:nvSpPr>
          <p:spPr>
            <a:xfrm>
              <a:off x="6338279" y="3020815"/>
              <a:ext cx="7892" cy="7935"/>
            </a:xfrm>
            <a:custGeom>
              <a:avLst/>
              <a:gdLst>
                <a:gd name="connsiteX0" fmla="*/ 4853 w 7892"/>
                <a:gd name="connsiteY0" fmla="*/ 94 h 7935"/>
                <a:gd name="connsiteX1" fmla="*/ 7520 w 7892"/>
                <a:gd name="connsiteY1" fmla="*/ 5047 h 7935"/>
                <a:gd name="connsiteX2" fmla="*/ 2872 w 7892"/>
                <a:gd name="connsiteY2" fmla="*/ 7771 h 7935"/>
                <a:gd name="connsiteX3" fmla="*/ 2662 w 7892"/>
                <a:gd name="connsiteY3" fmla="*/ 7714 h 7935"/>
                <a:gd name="connsiteX4" fmla="*/ -100 w 7892"/>
                <a:gd name="connsiteY4" fmla="*/ 2857 h 7935"/>
                <a:gd name="connsiteX5" fmla="*/ 4853 w 7892"/>
                <a:gd name="connsiteY5" fmla="*/ 94 h 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92" h="7935">
                  <a:moveTo>
                    <a:pt x="4853" y="94"/>
                  </a:moveTo>
                  <a:cubicBezTo>
                    <a:pt x="6910" y="780"/>
                    <a:pt x="8082" y="2952"/>
                    <a:pt x="7520" y="5047"/>
                  </a:cubicBezTo>
                  <a:cubicBezTo>
                    <a:pt x="6986" y="7086"/>
                    <a:pt x="4910" y="8305"/>
                    <a:pt x="2872" y="7771"/>
                  </a:cubicBezTo>
                  <a:cubicBezTo>
                    <a:pt x="2805" y="7762"/>
                    <a:pt x="2729" y="7733"/>
                    <a:pt x="2662" y="7714"/>
                  </a:cubicBezTo>
                  <a:cubicBezTo>
                    <a:pt x="576" y="7114"/>
                    <a:pt x="-653" y="4961"/>
                    <a:pt x="-100" y="2857"/>
                  </a:cubicBezTo>
                  <a:cubicBezTo>
                    <a:pt x="547" y="761"/>
                    <a:pt x="2729" y="-458"/>
                    <a:pt x="4853" y="94"/>
                  </a:cubicBezTo>
                  <a:close/>
                </a:path>
              </a:pathLst>
            </a:custGeom>
            <a:solidFill>
              <a:srgbClr val="0079A9"/>
            </a:solidFill>
            <a:ln w="9525" cap="flat">
              <a:noFill/>
              <a:prstDash val="solid"/>
              <a:miter/>
            </a:ln>
          </p:spPr>
          <p:txBody>
            <a:bodyPr rtlCol="0" anchor="ctr"/>
            <a:lstStyle/>
            <a:p>
              <a:endParaRPr lang="en-IN"/>
            </a:p>
          </p:txBody>
        </p:sp>
        <p:sp>
          <p:nvSpPr>
            <p:cNvPr id="926" name="Freeform: Shape 925">
              <a:extLst>
                <a:ext uri="{FF2B5EF4-FFF2-40B4-BE49-F238E27FC236}">
                  <a16:creationId xmlns:a16="http://schemas.microsoft.com/office/drawing/2014/main" xmlns="" id="{AF73A6AC-0B01-6DC4-00D5-2612C8D024EA}"/>
                </a:ext>
              </a:extLst>
            </p:cNvPr>
            <p:cNvSpPr/>
            <p:nvPr/>
          </p:nvSpPr>
          <p:spPr>
            <a:xfrm>
              <a:off x="6318059" y="3033172"/>
              <a:ext cx="7844" cy="7823"/>
            </a:xfrm>
            <a:custGeom>
              <a:avLst/>
              <a:gdLst>
                <a:gd name="connsiteX0" fmla="*/ 4784 w 7844"/>
                <a:gd name="connsiteY0" fmla="*/ 120 h 7823"/>
                <a:gd name="connsiteX1" fmla="*/ 7460 w 7844"/>
                <a:gd name="connsiteY1" fmla="*/ 4949 h 7823"/>
                <a:gd name="connsiteX2" fmla="*/ 7451 w 7844"/>
                <a:gd name="connsiteY2" fmla="*/ 4978 h 7823"/>
                <a:gd name="connsiteX3" fmla="*/ 2593 w 7844"/>
                <a:gd name="connsiteY3" fmla="*/ 7645 h 7823"/>
                <a:gd name="connsiteX4" fmla="*/ -74 w 7844"/>
                <a:gd name="connsiteY4" fmla="*/ 2787 h 7823"/>
                <a:gd name="connsiteX5" fmla="*/ 4784 w 7844"/>
                <a:gd name="connsiteY5" fmla="*/ 120 h 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44" h="7823">
                  <a:moveTo>
                    <a:pt x="4784" y="120"/>
                  </a:moveTo>
                  <a:cubicBezTo>
                    <a:pt x="6860" y="720"/>
                    <a:pt x="8051" y="2882"/>
                    <a:pt x="7460" y="4949"/>
                  </a:cubicBezTo>
                  <a:cubicBezTo>
                    <a:pt x="7460" y="4959"/>
                    <a:pt x="7451" y="4968"/>
                    <a:pt x="7451" y="4978"/>
                  </a:cubicBezTo>
                  <a:cubicBezTo>
                    <a:pt x="6813" y="7026"/>
                    <a:pt x="4670" y="8207"/>
                    <a:pt x="2593" y="7645"/>
                  </a:cubicBezTo>
                  <a:cubicBezTo>
                    <a:pt x="517" y="7035"/>
                    <a:pt x="-683" y="4864"/>
                    <a:pt x="-74" y="2787"/>
                  </a:cubicBezTo>
                  <a:cubicBezTo>
                    <a:pt x="526" y="711"/>
                    <a:pt x="2708" y="-489"/>
                    <a:pt x="4784" y="120"/>
                  </a:cubicBezTo>
                  <a:close/>
                </a:path>
              </a:pathLst>
            </a:custGeom>
            <a:solidFill>
              <a:srgbClr val="0079A9"/>
            </a:solidFill>
            <a:ln w="9525" cap="flat">
              <a:noFill/>
              <a:prstDash val="solid"/>
              <a:miter/>
            </a:ln>
          </p:spPr>
          <p:txBody>
            <a:bodyPr rtlCol="0" anchor="ctr"/>
            <a:lstStyle/>
            <a:p>
              <a:endParaRPr lang="en-IN"/>
            </a:p>
          </p:txBody>
        </p:sp>
        <p:sp>
          <p:nvSpPr>
            <p:cNvPr id="927" name="Freeform: Shape 926">
              <a:extLst>
                <a:ext uri="{FF2B5EF4-FFF2-40B4-BE49-F238E27FC236}">
                  <a16:creationId xmlns:a16="http://schemas.microsoft.com/office/drawing/2014/main" xmlns="" id="{04F3C72F-6F00-B087-F76B-E05113099E73}"/>
                </a:ext>
              </a:extLst>
            </p:cNvPr>
            <p:cNvSpPr/>
            <p:nvPr/>
          </p:nvSpPr>
          <p:spPr>
            <a:xfrm>
              <a:off x="6320620" y="3008512"/>
              <a:ext cx="8577" cy="8576"/>
            </a:xfrm>
            <a:custGeom>
              <a:avLst/>
              <a:gdLst>
                <a:gd name="connsiteX0" fmla="*/ 5175 w 8577"/>
                <a:gd name="connsiteY0" fmla="*/ 110 h 8576"/>
                <a:gd name="connsiteX1" fmla="*/ 8195 w 8577"/>
                <a:gd name="connsiteY1" fmla="*/ 5368 h 8576"/>
                <a:gd name="connsiteX2" fmla="*/ 2937 w 8577"/>
                <a:gd name="connsiteY2" fmla="*/ 8388 h 8576"/>
                <a:gd name="connsiteX3" fmla="*/ -82 w 8577"/>
                <a:gd name="connsiteY3" fmla="*/ 3130 h 8576"/>
                <a:gd name="connsiteX4" fmla="*/ -63 w 8577"/>
                <a:gd name="connsiteY4" fmla="*/ 3063 h 8576"/>
                <a:gd name="connsiteX5" fmla="*/ 5175 w 8577"/>
                <a:gd name="connsiteY5" fmla="*/ 110 h 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7" h="8576">
                  <a:moveTo>
                    <a:pt x="5175" y="110"/>
                  </a:moveTo>
                  <a:cubicBezTo>
                    <a:pt x="7461" y="730"/>
                    <a:pt x="8814" y="3082"/>
                    <a:pt x="8195" y="5368"/>
                  </a:cubicBezTo>
                  <a:cubicBezTo>
                    <a:pt x="7576" y="7654"/>
                    <a:pt x="5223" y="9007"/>
                    <a:pt x="2937" y="8388"/>
                  </a:cubicBezTo>
                  <a:cubicBezTo>
                    <a:pt x="651" y="7769"/>
                    <a:pt x="-702" y="5416"/>
                    <a:pt x="-82" y="3130"/>
                  </a:cubicBezTo>
                  <a:cubicBezTo>
                    <a:pt x="-73" y="3111"/>
                    <a:pt x="-73" y="3082"/>
                    <a:pt x="-63" y="3063"/>
                  </a:cubicBezTo>
                  <a:cubicBezTo>
                    <a:pt x="584" y="815"/>
                    <a:pt x="2918" y="-499"/>
                    <a:pt x="5175" y="110"/>
                  </a:cubicBezTo>
                  <a:close/>
                </a:path>
              </a:pathLst>
            </a:custGeom>
            <a:solidFill>
              <a:srgbClr val="0079A9"/>
            </a:solidFill>
            <a:ln w="9525" cap="flat">
              <a:noFill/>
              <a:prstDash val="solid"/>
              <a:miter/>
            </a:ln>
          </p:spPr>
          <p:txBody>
            <a:bodyPr rtlCol="0" anchor="ctr"/>
            <a:lstStyle/>
            <a:p>
              <a:endParaRPr lang="en-IN"/>
            </a:p>
          </p:txBody>
        </p:sp>
        <p:sp>
          <p:nvSpPr>
            <p:cNvPr id="928" name="Freeform: Shape 927">
              <a:extLst>
                <a:ext uri="{FF2B5EF4-FFF2-40B4-BE49-F238E27FC236}">
                  <a16:creationId xmlns:a16="http://schemas.microsoft.com/office/drawing/2014/main" xmlns="" id="{51602D94-93C7-21C3-0650-51EEBA240E21}"/>
                </a:ext>
              </a:extLst>
            </p:cNvPr>
            <p:cNvSpPr/>
            <p:nvPr/>
          </p:nvSpPr>
          <p:spPr>
            <a:xfrm>
              <a:off x="6217641" y="3032298"/>
              <a:ext cx="13720" cy="13721"/>
            </a:xfrm>
            <a:custGeom>
              <a:avLst/>
              <a:gdLst>
                <a:gd name="connsiteX0" fmla="*/ 8523 w 13720"/>
                <a:gd name="connsiteY0" fmla="*/ 231 h 13721"/>
                <a:gd name="connsiteX1" fmla="*/ 13219 w 13720"/>
                <a:gd name="connsiteY1" fmla="*/ 8718 h 13721"/>
                <a:gd name="connsiteX2" fmla="*/ 4733 w 13720"/>
                <a:gd name="connsiteY2" fmla="*/ 13414 h 13721"/>
                <a:gd name="connsiteX3" fmla="*/ 37 w 13720"/>
                <a:gd name="connsiteY3" fmla="*/ 4927 h 13721"/>
                <a:gd name="connsiteX4" fmla="*/ 46 w 13720"/>
                <a:gd name="connsiteY4" fmla="*/ 4899 h 13721"/>
                <a:gd name="connsiteX5" fmla="*/ 8523 w 13720"/>
                <a:gd name="connsiteY5" fmla="*/ 231 h 1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20" h="13721">
                  <a:moveTo>
                    <a:pt x="8523" y="231"/>
                  </a:moveTo>
                  <a:cubicBezTo>
                    <a:pt x="12162" y="1279"/>
                    <a:pt x="14267" y="5080"/>
                    <a:pt x="13219" y="8718"/>
                  </a:cubicBezTo>
                  <a:cubicBezTo>
                    <a:pt x="12171" y="12357"/>
                    <a:pt x="8371" y="14462"/>
                    <a:pt x="4733" y="13414"/>
                  </a:cubicBezTo>
                  <a:cubicBezTo>
                    <a:pt x="1094" y="12366"/>
                    <a:pt x="-1011" y="8566"/>
                    <a:pt x="37" y="4927"/>
                  </a:cubicBezTo>
                  <a:cubicBezTo>
                    <a:pt x="37" y="4918"/>
                    <a:pt x="46" y="4908"/>
                    <a:pt x="46" y="4899"/>
                  </a:cubicBezTo>
                  <a:cubicBezTo>
                    <a:pt x="1103" y="1279"/>
                    <a:pt x="4895" y="-816"/>
                    <a:pt x="8523" y="231"/>
                  </a:cubicBezTo>
                  <a:close/>
                </a:path>
              </a:pathLst>
            </a:custGeom>
            <a:solidFill>
              <a:srgbClr val="0079A9"/>
            </a:solidFill>
            <a:ln w="9525" cap="flat">
              <a:noFill/>
              <a:prstDash val="solid"/>
              <a:miter/>
            </a:ln>
          </p:spPr>
          <p:txBody>
            <a:bodyPr rtlCol="0" anchor="ctr"/>
            <a:lstStyle/>
            <a:p>
              <a:endParaRPr lang="en-IN"/>
            </a:p>
          </p:txBody>
        </p:sp>
        <p:sp>
          <p:nvSpPr>
            <p:cNvPr id="929" name="Freeform: Shape 928">
              <a:extLst>
                <a:ext uri="{FF2B5EF4-FFF2-40B4-BE49-F238E27FC236}">
                  <a16:creationId xmlns:a16="http://schemas.microsoft.com/office/drawing/2014/main" xmlns="" id="{4B4FC76C-4EC2-045F-8CDC-6B41F4BCF28C}"/>
                </a:ext>
              </a:extLst>
            </p:cNvPr>
            <p:cNvSpPr/>
            <p:nvPr/>
          </p:nvSpPr>
          <p:spPr>
            <a:xfrm>
              <a:off x="6217422" y="3050087"/>
              <a:ext cx="12674" cy="13112"/>
            </a:xfrm>
            <a:custGeom>
              <a:avLst/>
              <a:gdLst>
                <a:gd name="connsiteX0" fmla="*/ 7599 w 12674"/>
                <a:gd name="connsiteY0" fmla="*/ 64 h 13112"/>
                <a:gd name="connsiteX1" fmla="*/ 12209 w 12674"/>
                <a:gd name="connsiteY1" fmla="*/ 8141 h 13112"/>
                <a:gd name="connsiteX2" fmla="*/ 12171 w 12674"/>
                <a:gd name="connsiteY2" fmla="*/ 8256 h 13112"/>
                <a:gd name="connsiteX3" fmla="*/ 3979 w 12674"/>
                <a:gd name="connsiteY3" fmla="*/ 12828 h 13112"/>
                <a:gd name="connsiteX4" fmla="*/ 236 w 12674"/>
                <a:gd name="connsiteY4" fmla="*/ 4170 h 13112"/>
                <a:gd name="connsiteX5" fmla="*/ 7599 w 12674"/>
                <a:gd name="connsiteY5" fmla="*/ 64 h 1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74" h="13112">
                  <a:moveTo>
                    <a:pt x="7599" y="64"/>
                  </a:moveTo>
                  <a:cubicBezTo>
                    <a:pt x="11104" y="1026"/>
                    <a:pt x="13162" y="4636"/>
                    <a:pt x="12209" y="8141"/>
                  </a:cubicBezTo>
                  <a:cubicBezTo>
                    <a:pt x="12190" y="8180"/>
                    <a:pt x="12180" y="8218"/>
                    <a:pt x="12171" y="8256"/>
                  </a:cubicBezTo>
                  <a:cubicBezTo>
                    <a:pt x="11152" y="11771"/>
                    <a:pt x="7503" y="13809"/>
                    <a:pt x="3979" y="12828"/>
                  </a:cubicBezTo>
                  <a:cubicBezTo>
                    <a:pt x="560" y="11466"/>
                    <a:pt x="-1117" y="7599"/>
                    <a:pt x="236" y="4170"/>
                  </a:cubicBezTo>
                  <a:cubicBezTo>
                    <a:pt x="1408" y="1226"/>
                    <a:pt x="4484" y="-488"/>
                    <a:pt x="7599" y="64"/>
                  </a:cubicBezTo>
                  <a:close/>
                </a:path>
              </a:pathLst>
            </a:custGeom>
            <a:solidFill>
              <a:srgbClr val="0079A9"/>
            </a:solidFill>
            <a:ln w="9525" cap="flat">
              <a:noFill/>
              <a:prstDash val="solid"/>
              <a:miter/>
            </a:ln>
          </p:spPr>
          <p:txBody>
            <a:bodyPr rtlCol="0" anchor="ctr"/>
            <a:lstStyle/>
            <a:p>
              <a:endParaRPr lang="en-IN"/>
            </a:p>
          </p:txBody>
        </p:sp>
        <p:sp>
          <p:nvSpPr>
            <p:cNvPr id="930" name="Freeform: Shape 929">
              <a:extLst>
                <a:ext uri="{FF2B5EF4-FFF2-40B4-BE49-F238E27FC236}">
                  <a16:creationId xmlns:a16="http://schemas.microsoft.com/office/drawing/2014/main" xmlns="" id="{CC69AA07-825A-C033-8F46-BD4C0A9E4538}"/>
                </a:ext>
              </a:extLst>
            </p:cNvPr>
            <p:cNvSpPr/>
            <p:nvPr/>
          </p:nvSpPr>
          <p:spPr>
            <a:xfrm>
              <a:off x="6249043" y="2965079"/>
              <a:ext cx="6560" cy="6584"/>
            </a:xfrm>
            <a:custGeom>
              <a:avLst/>
              <a:gdLst>
                <a:gd name="connsiteX0" fmla="*/ 3981 w 6560"/>
                <a:gd name="connsiteY0" fmla="*/ 109 h 6584"/>
                <a:gd name="connsiteX1" fmla="*/ 6201 w 6560"/>
                <a:gd name="connsiteY1" fmla="*/ 4119 h 6584"/>
                <a:gd name="connsiteX2" fmla="*/ 6172 w 6560"/>
                <a:gd name="connsiteY2" fmla="*/ 4205 h 6584"/>
                <a:gd name="connsiteX3" fmla="*/ 2334 w 6560"/>
                <a:gd name="connsiteY3" fmla="*/ 6443 h 6584"/>
                <a:gd name="connsiteX4" fmla="*/ 2172 w 6560"/>
                <a:gd name="connsiteY4" fmla="*/ 6396 h 6584"/>
                <a:gd name="connsiteX5" fmla="*/ -124 w 6560"/>
                <a:gd name="connsiteY5" fmla="*/ 2433 h 6584"/>
                <a:gd name="connsiteX6" fmla="*/ -114 w 6560"/>
                <a:gd name="connsiteY6" fmla="*/ 2395 h 6584"/>
                <a:gd name="connsiteX7" fmla="*/ 3829 w 6560"/>
                <a:gd name="connsiteY7" fmla="*/ 62 h 6584"/>
                <a:gd name="connsiteX8" fmla="*/ 3981 w 6560"/>
                <a:gd name="connsiteY8" fmla="*/ 109 h 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0" h="6584">
                  <a:moveTo>
                    <a:pt x="3981" y="109"/>
                  </a:moveTo>
                  <a:cubicBezTo>
                    <a:pt x="5696" y="605"/>
                    <a:pt x="6696" y="2395"/>
                    <a:pt x="6201" y="4119"/>
                  </a:cubicBezTo>
                  <a:cubicBezTo>
                    <a:pt x="6191" y="4148"/>
                    <a:pt x="6182" y="4176"/>
                    <a:pt x="6172" y="4205"/>
                  </a:cubicBezTo>
                  <a:cubicBezTo>
                    <a:pt x="5734" y="5881"/>
                    <a:pt x="4010" y="6882"/>
                    <a:pt x="2334" y="6443"/>
                  </a:cubicBezTo>
                  <a:cubicBezTo>
                    <a:pt x="2277" y="6424"/>
                    <a:pt x="2229" y="6415"/>
                    <a:pt x="2172" y="6396"/>
                  </a:cubicBezTo>
                  <a:cubicBezTo>
                    <a:pt x="448" y="5939"/>
                    <a:pt x="-581" y="4157"/>
                    <a:pt x="-124" y="2433"/>
                  </a:cubicBezTo>
                  <a:cubicBezTo>
                    <a:pt x="-124" y="2424"/>
                    <a:pt x="-114" y="2405"/>
                    <a:pt x="-114" y="2395"/>
                  </a:cubicBezTo>
                  <a:cubicBezTo>
                    <a:pt x="333" y="662"/>
                    <a:pt x="2095" y="-376"/>
                    <a:pt x="3829" y="62"/>
                  </a:cubicBezTo>
                  <a:cubicBezTo>
                    <a:pt x="3877" y="81"/>
                    <a:pt x="3934" y="90"/>
                    <a:pt x="3981" y="109"/>
                  </a:cubicBezTo>
                  <a:close/>
                </a:path>
              </a:pathLst>
            </a:custGeom>
            <a:solidFill>
              <a:srgbClr val="0079A9"/>
            </a:solidFill>
            <a:ln w="9525" cap="flat">
              <a:noFill/>
              <a:prstDash val="solid"/>
              <a:miter/>
            </a:ln>
          </p:spPr>
          <p:txBody>
            <a:bodyPr rtlCol="0" anchor="ctr"/>
            <a:lstStyle/>
            <a:p>
              <a:endParaRPr lang="en-IN"/>
            </a:p>
          </p:txBody>
        </p:sp>
        <p:sp>
          <p:nvSpPr>
            <p:cNvPr id="931" name="Freeform: Shape 930">
              <a:extLst>
                <a:ext uri="{FF2B5EF4-FFF2-40B4-BE49-F238E27FC236}">
                  <a16:creationId xmlns:a16="http://schemas.microsoft.com/office/drawing/2014/main" xmlns="" id="{36D625C4-840C-B43A-FCFA-1635693AA8B3}"/>
                </a:ext>
              </a:extLst>
            </p:cNvPr>
            <p:cNvSpPr/>
            <p:nvPr/>
          </p:nvSpPr>
          <p:spPr>
            <a:xfrm>
              <a:off x="6258669" y="2973942"/>
              <a:ext cx="19057" cy="19053"/>
            </a:xfrm>
            <a:custGeom>
              <a:avLst/>
              <a:gdLst>
                <a:gd name="connsiteX0" fmla="*/ 11787 w 19057"/>
                <a:gd name="connsiteY0" fmla="*/ 295 h 19053"/>
                <a:gd name="connsiteX1" fmla="*/ 18492 w 19057"/>
                <a:gd name="connsiteY1" fmla="*/ 11982 h 19053"/>
                <a:gd name="connsiteX2" fmla="*/ 6805 w 19057"/>
                <a:gd name="connsiteY2" fmla="*/ 18679 h 19053"/>
                <a:gd name="connsiteX3" fmla="*/ 100 w 19057"/>
                <a:gd name="connsiteY3" fmla="*/ 7001 h 19053"/>
                <a:gd name="connsiteX4" fmla="*/ 166 w 19057"/>
                <a:gd name="connsiteY4" fmla="*/ 6772 h 19053"/>
                <a:gd name="connsiteX5" fmla="*/ 11787 w 19057"/>
                <a:gd name="connsiteY5" fmla="*/ 295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7" h="19053">
                  <a:moveTo>
                    <a:pt x="11787" y="295"/>
                  </a:moveTo>
                  <a:cubicBezTo>
                    <a:pt x="16864" y="1667"/>
                    <a:pt x="19864" y="6906"/>
                    <a:pt x="18492" y="11982"/>
                  </a:cubicBezTo>
                  <a:cubicBezTo>
                    <a:pt x="17111" y="17059"/>
                    <a:pt x="11882" y="20060"/>
                    <a:pt x="6805" y="18679"/>
                  </a:cubicBezTo>
                  <a:cubicBezTo>
                    <a:pt x="1728" y="17307"/>
                    <a:pt x="-1272" y="12078"/>
                    <a:pt x="100" y="7001"/>
                  </a:cubicBezTo>
                  <a:cubicBezTo>
                    <a:pt x="119" y="6925"/>
                    <a:pt x="147" y="6848"/>
                    <a:pt x="166" y="6772"/>
                  </a:cubicBezTo>
                  <a:cubicBezTo>
                    <a:pt x="1643" y="1819"/>
                    <a:pt x="6796" y="-1057"/>
                    <a:pt x="11787" y="295"/>
                  </a:cubicBezTo>
                  <a:close/>
                </a:path>
              </a:pathLst>
            </a:custGeom>
            <a:solidFill>
              <a:srgbClr val="0079A9"/>
            </a:solidFill>
            <a:ln w="9525" cap="flat">
              <a:noFill/>
              <a:prstDash val="solid"/>
              <a:miter/>
            </a:ln>
          </p:spPr>
          <p:txBody>
            <a:bodyPr rtlCol="0" anchor="ctr"/>
            <a:lstStyle/>
            <a:p>
              <a:endParaRPr lang="en-IN"/>
            </a:p>
          </p:txBody>
        </p:sp>
        <p:sp>
          <p:nvSpPr>
            <p:cNvPr id="932" name="Freeform: Shape 931">
              <a:extLst>
                <a:ext uri="{FF2B5EF4-FFF2-40B4-BE49-F238E27FC236}">
                  <a16:creationId xmlns:a16="http://schemas.microsoft.com/office/drawing/2014/main" xmlns="" id="{ACE20AB3-D78C-5774-5333-72824814D45E}"/>
                </a:ext>
              </a:extLst>
            </p:cNvPr>
            <p:cNvSpPr/>
            <p:nvPr/>
          </p:nvSpPr>
          <p:spPr>
            <a:xfrm>
              <a:off x="6237106" y="2993500"/>
              <a:ext cx="29539" cy="28034"/>
            </a:xfrm>
            <a:custGeom>
              <a:avLst/>
              <a:gdLst>
                <a:gd name="connsiteX0" fmla="*/ 18300 w 29539"/>
                <a:gd name="connsiteY0" fmla="*/ 834 h 28034"/>
                <a:gd name="connsiteX1" fmla="*/ 29035 w 29539"/>
                <a:gd name="connsiteY1" fmla="*/ 16989 h 28034"/>
                <a:gd name="connsiteX2" fmla="*/ 12880 w 29539"/>
                <a:gd name="connsiteY2" fmla="*/ 27723 h 28034"/>
                <a:gd name="connsiteX3" fmla="*/ 10775 w 29539"/>
                <a:gd name="connsiteY3" fmla="*/ 27123 h 28034"/>
                <a:gd name="connsiteX4" fmla="*/ 40 w 29539"/>
                <a:gd name="connsiteY4" fmla="*/ 10969 h 28034"/>
                <a:gd name="connsiteX5" fmla="*/ 16195 w 29539"/>
                <a:gd name="connsiteY5" fmla="*/ 234 h 28034"/>
                <a:gd name="connsiteX6" fmla="*/ 18300 w 29539"/>
                <a:gd name="connsiteY6" fmla="*/ 834 h 2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39" h="28034">
                  <a:moveTo>
                    <a:pt x="18300" y="834"/>
                  </a:moveTo>
                  <a:cubicBezTo>
                    <a:pt x="25729" y="2330"/>
                    <a:pt x="30530" y="9569"/>
                    <a:pt x="29035" y="16989"/>
                  </a:cubicBezTo>
                  <a:cubicBezTo>
                    <a:pt x="27539" y="24418"/>
                    <a:pt x="20300" y="29219"/>
                    <a:pt x="12880" y="27723"/>
                  </a:cubicBezTo>
                  <a:cubicBezTo>
                    <a:pt x="12166" y="27581"/>
                    <a:pt x="11461" y="27381"/>
                    <a:pt x="10775" y="27123"/>
                  </a:cubicBezTo>
                  <a:cubicBezTo>
                    <a:pt x="3345" y="25628"/>
                    <a:pt x="-1455" y="18389"/>
                    <a:pt x="40" y="10969"/>
                  </a:cubicBezTo>
                  <a:cubicBezTo>
                    <a:pt x="1536" y="3539"/>
                    <a:pt x="8775" y="-1261"/>
                    <a:pt x="16195" y="234"/>
                  </a:cubicBezTo>
                  <a:cubicBezTo>
                    <a:pt x="16909" y="377"/>
                    <a:pt x="17614" y="577"/>
                    <a:pt x="18300" y="834"/>
                  </a:cubicBezTo>
                  <a:close/>
                </a:path>
              </a:pathLst>
            </a:custGeom>
            <a:solidFill>
              <a:srgbClr val="0079A9"/>
            </a:solidFill>
            <a:ln w="9525" cap="flat">
              <a:noFill/>
              <a:prstDash val="solid"/>
              <a:miter/>
            </a:ln>
          </p:spPr>
          <p:txBody>
            <a:bodyPr rtlCol="0" anchor="ctr"/>
            <a:lstStyle/>
            <a:p>
              <a:endParaRPr lang="en-IN"/>
            </a:p>
          </p:txBody>
        </p:sp>
        <p:sp>
          <p:nvSpPr>
            <p:cNvPr id="933" name="Freeform: Shape 932">
              <a:extLst>
                <a:ext uri="{FF2B5EF4-FFF2-40B4-BE49-F238E27FC236}">
                  <a16:creationId xmlns:a16="http://schemas.microsoft.com/office/drawing/2014/main" xmlns="" id="{0F612183-1A9B-67E7-357C-FDF6D11AB7B4}"/>
                </a:ext>
              </a:extLst>
            </p:cNvPr>
            <p:cNvSpPr/>
            <p:nvPr/>
          </p:nvSpPr>
          <p:spPr>
            <a:xfrm>
              <a:off x="6236588" y="3023932"/>
              <a:ext cx="15240" cy="15271"/>
            </a:xfrm>
            <a:custGeom>
              <a:avLst/>
              <a:gdLst>
                <a:gd name="connsiteX0" fmla="*/ 9579 w 15240"/>
                <a:gd name="connsiteY0" fmla="*/ 311 h 15271"/>
                <a:gd name="connsiteX1" fmla="*/ 14684 w 15240"/>
                <a:gd name="connsiteY1" fmla="*/ 9798 h 15271"/>
                <a:gd name="connsiteX2" fmla="*/ 5197 w 15240"/>
                <a:gd name="connsiteY2" fmla="*/ 14913 h 15271"/>
                <a:gd name="connsiteX3" fmla="*/ 54 w 15240"/>
                <a:gd name="connsiteY3" fmla="*/ 5550 h 15271"/>
                <a:gd name="connsiteX4" fmla="*/ 9264 w 15240"/>
                <a:gd name="connsiteY4" fmla="*/ 216 h 15271"/>
                <a:gd name="connsiteX5" fmla="*/ 9579 w 15240"/>
                <a:gd name="connsiteY5" fmla="*/ 31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 h="15271">
                  <a:moveTo>
                    <a:pt x="9579" y="311"/>
                  </a:moveTo>
                  <a:cubicBezTo>
                    <a:pt x="13608" y="1521"/>
                    <a:pt x="15894" y="5769"/>
                    <a:pt x="14684" y="9798"/>
                  </a:cubicBezTo>
                  <a:cubicBezTo>
                    <a:pt x="13484" y="13827"/>
                    <a:pt x="9236" y="16113"/>
                    <a:pt x="5197" y="14913"/>
                  </a:cubicBezTo>
                  <a:cubicBezTo>
                    <a:pt x="1216" y="13713"/>
                    <a:pt x="-1070" y="9551"/>
                    <a:pt x="54" y="5550"/>
                  </a:cubicBezTo>
                  <a:cubicBezTo>
                    <a:pt x="1120" y="1531"/>
                    <a:pt x="5245" y="-851"/>
                    <a:pt x="9264" y="216"/>
                  </a:cubicBezTo>
                  <a:cubicBezTo>
                    <a:pt x="9369" y="245"/>
                    <a:pt x="9474" y="283"/>
                    <a:pt x="9579" y="311"/>
                  </a:cubicBezTo>
                  <a:close/>
                </a:path>
              </a:pathLst>
            </a:custGeom>
            <a:solidFill>
              <a:srgbClr val="0079A9"/>
            </a:solidFill>
            <a:ln w="9525" cap="flat">
              <a:noFill/>
              <a:prstDash val="solid"/>
              <a:miter/>
            </a:ln>
          </p:spPr>
          <p:txBody>
            <a:bodyPr rtlCol="0" anchor="ctr"/>
            <a:lstStyle/>
            <a:p>
              <a:endParaRPr lang="en-IN"/>
            </a:p>
          </p:txBody>
        </p:sp>
        <p:sp>
          <p:nvSpPr>
            <p:cNvPr id="934" name="Freeform: Shape 933">
              <a:extLst>
                <a:ext uri="{FF2B5EF4-FFF2-40B4-BE49-F238E27FC236}">
                  <a16:creationId xmlns:a16="http://schemas.microsoft.com/office/drawing/2014/main" xmlns="" id="{3D2503AD-BBC2-2048-315F-6D42D3B7DE2B}"/>
                </a:ext>
              </a:extLst>
            </p:cNvPr>
            <p:cNvSpPr/>
            <p:nvPr/>
          </p:nvSpPr>
          <p:spPr>
            <a:xfrm>
              <a:off x="6239308" y="3046549"/>
              <a:ext cx="11692" cy="11485"/>
            </a:xfrm>
            <a:custGeom>
              <a:avLst/>
              <a:gdLst>
                <a:gd name="connsiteX0" fmla="*/ 7240 w 11692"/>
                <a:gd name="connsiteY0" fmla="*/ 173 h 11485"/>
                <a:gd name="connsiteX1" fmla="*/ 11240 w 11692"/>
                <a:gd name="connsiteY1" fmla="*/ 7508 h 11485"/>
                <a:gd name="connsiteX2" fmla="*/ 3706 w 11692"/>
                <a:gd name="connsiteY2" fmla="*/ 11108 h 11485"/>
                <a:gd name="connsiteX3" fmla="*/ -95 w 11692"/>
                <a:gd name="connsiteY3" fmla="*/ 4269 h 11485"/>
                <a:gd name="connsiteX4" fmla="*/ 7240 w 11692"/>
                <a:gd name="connsiteY4" fmla="*/ 173 h 11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92" h="11485">
                  <a:moveTo>
                    <a:pt x="7240" y="173"/>
                  </a:moveTo>
                  <a:cubicBezTo>
                    <a:pt x="10335" y="1135"/>
                    <a:pt x="12107" y="4383"/>
                    <a:pt x="11240" y="7508"/>
                  </a:cubicBezTo>
                  <a:cubicBezTo>
                    <a:pt x="10154" y="10584"/>
                    <a:pt x="6773" y="12194"/>
                    <a:pt x="3706" y="11108"/>
                  </a:cubicBezTo>
                  <a:cubicBezTo>
                    <a:pt x="896" y="10108"/>
                    <a:pt x="-733" y="7174"/>
                    <a:pt x="-95" y="4269"/>
                  </a:cubicBezTo>
                  <a:cubicBezTo>
                    <a:pt x="829" y="1135"/>
                    <a:pt x="4087" y="-684"/>
                    <a:pt x="7240" y="173"/>
                  </a:cubicBezTo>
                  <a:close/>
                </a:path>
              </a:pathLst>
            </a:custGeom>
            <a:solidFill>
              <a:srgbClr val="0079A9"/>
            </a:solidFill>
            <a:ln w="9525" cap="flat">
              <a:noFill/>
              <a:prstDash val="solid"/>
              <a:miter/>
            </a:ln>
          </p:spPr>
          <p:txBody>
            <a:bodyPr rtlCol="0" anchor="ctr"/>
            <a:lstStyle/>
            <a:p>
              <a:endParaRPr lang="en-IN"/>
            </a:p>
          </p:txBody>
        </p:sp>
        <p:sp>
          <p:nvSpPr>
            <p:cNvPr id="935" name="Freeform: Shape 934">
              <a:extLst>
                <a:ext uri="{FF2B5EF4-FFF2-40B4-BE49-F238E27FC236}">
                  <a16:creationId xmlns:a16="http://schemas.microsoft.com/office/drawing/2014/main" xmlns="" id="{10D46E59-C0FC-2BA0-F13C-17DA04DC947F}"/>
                </a:ext>
              </a:extLst>
            </p:cNvPr>
            <p:cNvSpPr/>
            <p:nvPr/>
          </p:nvSpPr>
          <p:spPr>
            <a:xfrm>
              <a:off x="6251645" y="3063341"/>
              <a:ext cx="9891" cy="9891"/>
            </a:xfrm>
            <a:custGeom>
              <a:avLst/>
              <a:gdLst>
                <a:gd name="connsiteX0" fmla="*/ 6047 w 9891"/>
                <a:gd name="connsiteY0" fmla="*/ 145 h 9891"/>
                <a:gd name="connsiteX1" fmla="*/ 9476 w 9891"/>
                <a:gd name="connsiteY1" fmla="*/ 6241 h 9891"/>
                <a:gd name="connsiteX2" fmla="*/ 3380 w 9891"/>
                <a:gd name="connsiteY2" fmla="*/ 9670 h 9891"/>
                <a:gd name="connsiteX3" fmla="*/ -49 w 9891"/>
                <a:gd name="connsiteY3" fmla="*/ 3574 h 9891"/>
                <a:gd name="connsiteX4" fmla="*/ 6047 w 9891"/>
                <a:gd name="connsiteY4" fmla="*/ 145 h 9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1" h="9891">
                  <a:moveTo>
                    <a:pt x="6047" y="145"/>
                  </a:moveTo>
                  <a:cubicBezTo>
                    <a:pt x="8676" y="878"/>
                    <a:pt x="10209" y="3612"/>
                    <a:pt x="9476" y="6241"/>
                  </a:cubicBezTo>
                  <a:cubicBezTo>
                    <a:pt x="8742" y="8870"/>
                    <a:pt x="6009" y="10403"/>
                    <a:pt x="3380" y="9670"/>
                  </a:cubicBezTo>
                  <a:cubicBezTo>
                    <a:pt x="751" y="8936"/>
                    <a:pt x="-783" y="6203"/>
                    <a:pt x="-49" y="3574"/>
                  </a:cubicBezTo>
                  <a:cubicBezTo>
                    <a:pt x="684" y="945"/>
                    <a:pt x="3418" y="-589"/>
                    <a:pt x="6047" y="145"/>
                  </a:cubicBezTo>
                  <a:close/>
                </a:path>
              </a:pathLst>
            </a:custGeom>
            <a:solidFill>
              <a:srgbClr val="0079A9"/>
            </a:solidFill>
            <a:ln w="9525" cap="flat">
              <a:noFill/>
              <a:prstDash val="solid"/>
              <a:miter/>
            </a:ln>
          </p:spPr>
          <p:txBody>
            <a:bodyPr rtlCol="0" anchor="ctr"/>
            <a:lstStyle/>
            <a:p>
              <a:endParaRPr lang="en-IN"/>
            </a:p>
          </p:txBody>
        </p:sp>
        <p:sp>
          <p:nvSpPr>
            <p:cNvPr id="936" name="Freeform: Shape 935">
              <a:extLst>
                <a:ext uri="{FF2B5EF4-FFF2-40B4-BE49-F238E27FC236}">
                  <a16:creationId xmlns:a16="http://schemas.microsoft.com/office/drawing/2014/main" xmlns="" id="{7C8ED359-C4D9-3DDB-CE1D-B15D48736CA1}"/>
                </a:ext>
              </a:extLst>
            </p:cNvPr>
            <p:cNvSpPr/>
            <p:nvPr/>
          </p:nvSpPr>
          <p:spPr>
            <a:xfrm>
              <a:off x="6255413" y="3046193"/>
              <a:ext cx="12003" cy="12002"/>
            </a:xfrm>
            <a:custGeom>
              <a:avLst/>
              <a:gdLst>
                <a:gd name="connsiteX0" fmla="*/ 11042 w 12003"/>
                <a:gd name="connsiteY0" fmla="*/ 3100 h 12002"/>
                <a:gd name="connsiteX1" fmla="*/ 8632 w 12003"/>
                <a:gd name="connsiteY1" fmla="*/ 11235 h 12002"/>
                <a:gd name="connsiteX2" fmla="*/ 498 w 12003"/>
                <a:gd name="connsiteY2" fmla="*/ 8825 h 12002"/>
                <a:gd name="connsiteX3" fmla="*/ 2850 w 12003"/>
                <a:gd name="connsiteY3" fmla="*/ 719 h 12002"/>
                <a:gd name="connsiteX4" fmla="*/ 11013 w 12003"/>
                <a:gd name="connsiteY4" fmla="*/ 3043 h 12002"/>
                <a:gd name="connsiteX5" fmla="*/ 11042 w 12003"/>
                <a:gd name="connsiteY5" fmla="*/ 3100 h 1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3" h="12002">
                  <a:moveTo>
                    <a:pt x="11042" y="3100"/>
                  </a:moveTo>
                  <a:cubicBezTo>
                    <a:pt x="12623" y="6015"/>
                    <a:pt x="11547" y="9654"/>
                    <a:pt x="8632" y="11235"/>
                  </a:cubicBezTo>
                  <a:cubicBezTo>
                    <a:pt x="5718" y="12816"/>
                    <a:pt x="2079" y="11740"/>
                    <a:pt x="498" y="8825"/>
                  </a:cubicBezTo>
                  <a:cubicBezTo>
                    <a:pt x="-1074" y="5939"/>
                    <a:pt x="-26" y="2319"/>
                    <a:pt x="2850" y="719"/>
                  </a:cubicBezTo>
                  <a:cubicBezTo>
                    <a:pt x="5746" y="-891"/>
                    <a:pt x="9404" y="148"/>
                    <a:pt x="11013" y="3043"/>
                  </a:cubicBezTo>
                  <a:cubicBezTo>
                    <a:pt x="11023" y="3062"/>
                    <a:pt x="11032" y="3081"/>
                    <a:pt x="11042" y="3100"/>
                  </a:cubicBezTo>
                  <a:close/>
                </a:path>
              </a:pathLst>
            </a:custGeom>
            <a:solidFill>
              <a:srgbClr val="0079A9"/>
            </a:solidFill>
            <a:ln w="9525" cap="flat">
              <a:noFill/>
              <a:prstDash val="solid"/>
              <a:miter/>
            </a:ln>
          </p:spPr>
          <p:txBody>
            <a:bodyPr rtlCol="0" anchor="ctr"/>
            <a:lstStyle/>
            <a:p>
              <a:endParaRPr lang="en-IN"/>
            </a:p>
          </p:txBody>
        </p:sp>
        <p:sp>
          <p:nvSpPr>
            <p:cNvPr id="937" name="Freeform: Shape 936">
              <a:extLst>
                <a:ext uri="{FF2B5EF4-FFF2-40B4-BE49-F238E27FC236}">
                  <a16:creationId xmlns:a16="http://schemas.microsoft.com/office/drawing/2014/main" xmlns="" id="{5AE779A2-4186-E270-A065-3D03D5B95D0B}"/>
                </a:ext>
              </a:extLst>
            </p:cNvPr>
            <p:cNvSpPr/>
            <p:nvPr/>
          </p:nvSpPr>
          <p:spPr>
            <a:xfrm>
              <a:off x="6273463" y="3007481"/>
              <a:ext cx="14862" cy="14892"/>
            </a:xfrm>
            <a:custGeom>
              <a:avLst/>
              <a:gdLst>
                <a:gd name="connsiteX0" fmla="*/ 9565 w 14862"/>
                <a:gd name="connsiteY0" fmla="*/ 379 h 14892"/>
                <a:gd name="connsiteX1" fmla="*/ 14242 w 14862"/>
                <a:gd name="connsiteY1" fmla="*/ 9790 h 14892"/>
                <a:gd name="connsiteX2" fmla="*/ 4831 w 14862"/>
                <a:gd name="connsiteY2" fmla="*/ 14466 h 14892"/>
                <a:gd name="connsiteX3" fmla="*/ 40 w 14862"/>
                <a:gd name="connsiteY3" fmla="*/ 5427 h 14892"/>
                <a:gd name="connsiteX4" fmla="*/ 9003 w 14862"/>
                <a:gd name="connsiteY4" fmla="*/ 207 h 14892"/>
                <a:gd name="connsiteX5" fmla="*/ 9565 w 14862"/>
                <a:gd name="connsiteY5" fmla="*/ 379 h 1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2" h="14892">
                  <a:moveTo>
                    <a:pt x="9565" y="379"/>
                  </a:moveTo>
                  <a:cubicBezTo>
                    <a:pt x="13452" y="1684"/>
                    <a:pt x="15547" y="5903"/>
                    <a:pt x="14242" y="9790"/>
                  </a:cubicBezTo>
                  <a:cubicBezTo>
                    <a:pt x="12927" y="13676"/>
                    <a:pt x="8718" y="15771"/>
                    <a:pt x="4831" y="14466"/>
                  </a:cubicBezTo>
                  <a:cubicBezTo>
                    <a:pt x="1088" y="13200"/>
                    <a:pt x="-1017" y="9237"/>
                    <a:pt x="40" y="5427"/>
                  </a:cubicBezTo>
                  <a:cubicBezTo>
                    <a:pt x="1069" y="1512"/>
                    <a:pt x="5088" y="-831"/>
                    <a:pt x="9003" y="207"/>
                  </a:cubicBezTo>
                  <a:cubicBezTo>
                    <a:pt x="9194" y="255"/>
                    <a:pt x="9384" y="312"/>
                    <a:pt x="9565" y="379"/>
                  </a:cubicBezTo>
                  <a:close/>
                </a:path>
              </a:pathLst>
            </a:custGeom>
            <a:solidFill>
              <a:srgbClr val="0079A9"/>
            </a:solidFill>
            <a:ln w="9525" cap="flat">
              <a:noFill/>
              <a:prstDash val="solid"/>
              <a:miter/>
            </a:ln>
          </p:spPr>
          <p:txBody>
            <a:bodyPr rtlCol="0" anchor="ctr"/>
            <a:lstStyle/>
            <a:p>
              <a:endParaRPr lang="en-IN"/>
            </a:p>
          </p:txBody>
        </p:sp>
        <p:sp>
          <p:nvSpPr>
            <p:cNvPr id="938" name="Freeform: Shape 937">
              <a:extLst>
                <a:ext uri="{FF2B5EF4-FFF2-40B4-BE49-F238E27FC236}">
                  <a16:creationId xmlns:a16="http://schemas.microsoft.com/office/drawing/2014/main" xmlns="" id="{22B37EEA-B2D8-E218-E4F8-A28840188479}"/>
                </a:ext>
              </a:extLst>
            </p:cNvPr>
            <p:cNvSpPr/>
            <p:nvPr/>
          </p:nvSpPr>
          <p:spPr>
            <a:xfrm>
              <a:off x="6261921" y="3025183"/>
              <a:ext cx="22106" cy="22105"/>
            </a:xfrm>
            <a:custGeom>
              <a:avLst/>
              <a:gdLst>
                <a:gd name="connsiteX0" fmla="*/ 13869 w 22106"/>
                <a:gd name="connsiteY0" fmla="*/ 394 h 22105"/>
                <a:gd name="connsiteX1" fmla="*/ 21441 w 22106"/>
                <a:gd name="connsiteY1" fmla="*/ 14062 h 22105"/>
                <a:gd name="connsiteX2" fmla="*/ 7773 w 22106"/>
                <a:gd name="connsiteY2" fmla="*/ 21635 h 22105"/>
                <a:gd name="connsiteX3" fmla="*/ 200 w 22106"/>
                <a:gd name="connsiteY3" fmla="*/ 7966 h 22105"/>
                <a:gd name="connsiteX4" fmla="*/ 13869 w 22106"/>
                <a:gd name="connsiteY4" fmla="*/ 394 h 22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06" h="22105">
                  <a:moveTo>
                    <a:pt x="13869" y="394"/>
                  </a:moveTo>
                  <a:cubicBezTo>
                    <a:pt x="19736" y="2080"/>
                    <a:pt x="23127" y="8195"/>
                    <a:pt x="21441" y="14062"/>
                  </a:cubicBezTo>
                  <a:cubicBezTo>
                    <a:pt x="19755" y="19930"/>
                    <a:pt x="13640" y="23321"/>
                    <a:pt x="7773" y="21635"/>
                  </a:cubicBezTo>
                  <a:cubicBezTo>
                    <a:pt x="1905" y="19949"/>
                    <a:pt x="-1486" y="13834"/>
                    <a:pt x="200" y="7966"/>
                  </a:cubicBezTo>
                  <a:cubicBezTo>
                    <a:pt x="1886" y="2099"/>
                    <a:pt x="8001" y="-1292"/>
                    <a:pt x="13869" y="394"/>
                  </a:cubicBezTo>
                  <a:close/>
                </a:path>
              </a:pathLst>
            </a:custGeom>
            <a:solidFill>
              <a:srgbClr val="0079A9"/>
            </a:solidFill>
            <a:ln w="9525" cap="flat">
              <a:noFill/>
              <a:prstDash val="solid"/>
              <a:miter/>
            </a:ln>
          </p:spPr>
          <p:txBody>
            <a:bodyPr rtlCol="0" anchor="ctr"/>
            <a:lstStyle/>
            <a:p>
              <a:endParaRPr lang="en-IN"/>
            </a:p>
          </p:txBody>
        </p:sp>
        <p:sp>
          <p:nvSpPr>
            <p:cNvPr id="939" name="Freeform: Shape 938">
              <a:extLst>
                <a:ext uri="{FF2B5EF4-FFF2-40B4-BE49-F238E27FC236}">
                  <a16:creationId xmlns:a16="http://schemas.microsoft.com/office/drawing/2014/main" xmlns="" id="{7DB23292-B710-7EF0-1862-7132CD770C40}"/>
                </a:ext>
              </a:extLst>
            </p:cNvPr>
            <p:cNvSpPr/>
            <p:nvPr/>
          </p:nvSpPr>
          <p:spPr>
            <a:xfrm>
              <a:off x="6278601" y="2992761"/>
              <a:ext cx="9891" cy="9891"/>
            </a:xfrm>
            <a:custGeom>
              <a:avLst/>
              <a:gdLst>
                <a:gd name="connsiteX0" fmla="*/ 6047 w 9891"/>
                <a:gd name="connsiteY0" fmla="*/ 145 h 9891"/>
                <a:gd name="connsiteX1" fmla="*/ 9476 w 9891"/>
                <a:gd name="connsiteY1" fmla="*/ 6241 h 9891"/>
                <a:gd name="connsiteX2" fmla="*/ 3380 w 9891"/>
                <a:gd name="connsiteY2" fmla="*/ 9670 h 9891"/>
                <a:gd name="connsiteX3" fmla="*/ -49 w 9891"/>
                <a:gd name="connsiteY3" fmla="*/ 3574 h 9891"/>
                <a:gd name="connsiteX4" fmla="*/ 6047 w 9891"/>
                <a:gd name="connsiteY4" fmla="*/ 145 h 9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1" h="9891">
                  <a:moveTo>
                    <a:pt x="6047" y="145"/>
                  </a:moveTo>
                  <a:cubicBezTo>
                    <a:pt x="8676" y="878"/>
                    <a:pt x="10209" y="3612"/>
                    <a:pt x="9476" y="6241"/>
                  </a:cubicBezTo>
                  <a:cubicBezTo>
                    <a:pt x="8742" y="8870"/>
                    <a:pt x="6009" y="10403"/>
                    <a:pt x="3380" y="9670"/>
                  </a:cubicBezTo>
                  <a:cubicBezTo>
                    <a:pt x="751" y="8936"/>
                    <a:pt x="-783" y="6202"/>
                    <a:pt x="-49" y="3574"/>
                  </a:cubicBezTo>
                  <a:cubicBezTo>
                    <a:pt x="684" y="945"/>
                    <a:pt x="3418" y="-589"/>
                    <a:pt x="6047" y="145"/>
                  </a:cubicBezTo>
                  <a:close/>
                </a:path>
              </a:pathLst>
            </a:custGeom>
            <a:solidFill>
              <a:srgbClr val="0079A9"/>
            </a:solidFill>
            <a:ln w="9525" cap="flat">
              <a:noFill/>
              <a:prstDash val="solid"/>
              <a:miter/>
            </a:ln>
          </p:spPr>
          <p:txBody>
            <a:bodyPr rtlCol="0" anchor="ctr"/>
            <a:lstStyle/>
            <a:p>
              <a:endParaRPr lang="en-IN"/>
            </a:p>
          </p:txBody>
        </p:sp>
        <p:sp>
          <p:nvSpPr>
            <p:cNvPr id="940" name="Freeform: Shape 939">
              <a:extLst>
                <a:ext uri="{FF2B5EF4-FFF2-40B4-BE49-F238E27FC236}">
                  <a16:creationId xmlns:a16="http://schemas.microsoft.com/office/drawing/2014/main" xmlns="" id="{5E5DC005-72AD-172C-B6D8-A6FAC2F00D93}"/>
                </a:ext>
              </a:extLst>
            </p:cNvPr>
            <p:cNvSpPr/>
            <p:nvPr/>
          </p:nvSpPr>
          <p:spPr>
            <a:xfrm>
              <a:off x="6295532" y="3001450"/>
              <a:ext cx="8365" cy="8380"/>
            </a:xfrm>
            <a:custGeom>
              <a:avLst/>
              <a:gdLst>
                <a:gd name="connsiteX0" fmla="*/ 5118 w 8365"/>
                <a:gd name="connsiteY0" fmla="*/ 123 h 8380"/>
                <a:gd name="connsiteX1" fmla="*/ 7976 w 8365"/>
                <a:gd name="connsiteY1" fmla="*/ 5362 h 8380"/>
                <a:gd name="connsiteX2" fmla="*/ 2756 w 8365"/>
                <a:gd name="connsiteY2" fmla="*/ 8162 h 8380"/>
                <a:gd name="connsiteX3" fmla="*/ -54 w 8365"/>
                <a:gd name="connsiteY3" fmla="*/ 2943 h 8380"/>
                <a:gd name="connsiteX4" fmla="*/ 5118 w 8365"/>
                <a:gd name="connsiteY4" fmla="*/ 123 h 8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5" h="8380">
                  <a:moveTo>
                    <a:pt x="5118" y="123"/>
                  </a:moveTo>
                  <a:cubicBezTo>
                    <a:pt x="7328" y="809"/>
                    <a:pt x="8595" y="3133"/>
                    <a:pt x="7976" y="5362"/>
                  </a:cubicBezTo>
                  <a:cubicBezTo>
                    <a:pt x="7309" y="7581"/>
                    <a:pt x="4966" y="8829"/>
                    <a:pt x="2756" y="8162"/>
                  </a:cubicBezTo>
                  <a:cubicBezTo>
                    <a:pt x="537" y="7496"/>
                    <a:pt x="-721" y="5162"/>
                    <a:pt x="-54" y="2943"/>
                  </a:cubicBezTo>
                  <a:cubicBezTo>
                    <a:pt x="613" y="752"/>
                    <a:pt x="2918" y="-505"/>
                    <a:pt x="5118" y="123"/>
                  </a:cubicBezTo>
                  <a:close/>
                </a:path>
              </a:pathLst>
            </a:custGeom>
            <a:solidFill>
              <a:srgbClr val="0079A9"/>
            </a:solidFill>
            <a:ln w="9525" cap="flat">
              <a:noFill/>
              <a:prstDash val="solid"/>
              <a:miter/>
            </a:ln>
          </p:spPr>
          <p:txBody>
            <a:bodyPr rtlCol="0" anchor="ctr"/>
            <a:lstStyle/>
            <a:p>
              <a:endParaRPr lang="en-IN"/>
            </a:p>
          </p:txBody>
        </p:sp>
        <p:sp>
          <p:nvSpPr>
            <p:cNvPr id="941" name="Freeform: Shape 940">
              <a:extLst>
                <a:ext uri="{FF2B5EF4-FFF2-40B4-BE49-F238E27FC236}">
                  <a16:creationId xmlns:a16="http://schemas.microsoft.com/office/drawing/2014/main" xmlns="" id="{4E557729-BC18-92B5-B1DC-31A98F130B99}"/>
                </a:ext>
              </a:extLst>
            </p:cNvPr>
            <p:cNvSpPr/>
            <p:nvPr/>
          </p:nvSpPr>
          <p:spPr>
            <a:xfrm>
              <a:off x="6302963" y="3013101"/>
              <a:ext cx="12932" cy="12480"/>
            </a:xfrm>
            <a:custGeom>
              <a:avLst/>
              <a:gdLst>
                <a:gd name="connsiteX0" fmla="*/ 7974 w 12932"/>
                <a:gd name="connsiteY0" fmla="*/ 189 h 12480"/>
                <a:gd name="connsiteX1" fmla="*/ 12451 w 12932"/>
                <a:gd name="connsiteY1" fmla="*/ 8285 h 12480"/>
                <a:gd name="connsiteX2" fmla="*/ 3926 w 12932"/>
                <a:gd name="connsiteY2" fmla="*/ 11981 h 12480"/>
                <a:gd name="connsiteX3" fmla="*/ -122 w 12932"/>
                <a:gd name="connsiteY3" fmla="*/ 4665 h 12480"/>
                <a:gd name="connsiteX4" fmla="*/ 7974 w 12932"/>
                <a:gd name="connsiteY4" fmla="*/ 189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2" h="12480">
                  <a:moveTo>
                    <a:pt x="7974" y="189"/>
                  </a:moveTo>
                  <a:cubicBezTo>
                    <a:pt x="11431" y="1198"/>
                    <a:pt x="13432" y="4818"/>
                    <a:pt x="12451" y="8285"/>
                  </a:cubicBezTo>
                  <a:cubicBezTo>
                    <a:pt x="11117" y="11657"/>
                    <a:pt x="7298" y="13314"/>
                    <a:pt x="3926" y="11981"/>
                  </a:cubicBezTo>
                  <a:cubicBezTo>
                    <a:pt x="1002" y="10828"/>
                    <a:pt x="-694" y="7761"/>
                    <a:pt x="-122" y="4665"/>
                  </a:cubicBezTo>
                  <a:cubicBezTo>
                    <a:pt x="935" y="1236"/>
                    <a:pt x="4507" y="-735"/>
                    <a:pt x="7974" y="189"/>
                  </a:cubicBezTo>
                  <a:close/>
                </a:path>
              </a:pathLst>
            </a:custGeom>
            <a:solidFill>
              <a:srgbClr val="0079A9"/>
            </a:solidFill>
            <a:ln w="9525" cap="flat">
              <a:noFill/>
              <a:prstDash val="solid"/>
              <a:miter/>
            </a:ln>
          </p:spPr>
          <p:txBody>
            <a:bodyPr rtlCol="0" anchor="ctr"/>
            <a:lstStyle/>
            <a:p>
              <a:endParaRPr lang="en-IN"/>
            </a:p>
          </p:txBody>
        </p:sp>
        <p:sp>
          <p:nvSpPr>
            <p:cNvPr id="942" name="Freeform: Shape 941">
              <a:extLst>
                <a:ext uri="{FF2B5EF4-FFF2-40B4-BE49-F238E27FC236}">
                  <a16:creationId xmlns:a16="http://schemas.microsoft.com/office/drawing/2014/main" xmlns="" id="{16376590-1A1C-1BE8-0FAF-4BA71DFC3622}"/>
                </a:ext>
              </a:extLst>
            </p:cNvPr>
            <p:cNvSpPr/>
            <p:nvPr/>
          </p:nvSpPr>
          <p:spPr>
            <a:xfrm>
              <a:off x="6294272" y="3031777"/>
              <a:ext cx="16195" cy="16196"/>
            </a:xfrm>
            <a:custGeom>
              <a:avLst/>
              <a:gdLst>
                <a:gd name="connsiteX0" fmla="*/ 10093 w 16195"/>
                <a:gd name="connsiteY0" fmla="*/ 276 h 16196"/>
                <a:gd name="connsiteX1" fmla="*/ 15645 w 16195"/>
                <a:gd name="connsiteY1" fmla="*/ 10287 h 16196"/>
                <a:gd name="connsiteX2" fmla="*/ 5635 w 16195"/>
                <a:gd name="connsiteY2" fmla="*/ 15840 h 16196"/>
                <a:gd name="connsiteX3" fmla="*/ 82 w 16195"/>
                <a:gd name="connsiteY3" fmla="*/ 5829 h 16196"/>
                <a:gd name="connsiteX4" fmla="*/ 91 w 16195"/>
                <a:gd name="connsiteY4" fmla="*/ 5801 h 16196"/>
                <a:gd name="connsiteX5" fmla="*/ 10093 w 16195"/>
                <a:gd name="connsiteY5" fmla="*/ 276 h 1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5" h="16196">
                  <a:moveTo>
                    <a:pt x="10093" y="276"/>
                  </a:moveTo>
                  <a:cubicBezTo>
                    <a:pt x="14388" y="1505"/>
                    <a:pt x="16884" y="5991"/>
                    <a:pt x="15645" y="10287"/>
                  </a:cubicBezTo>
                  <a:cubicBezTo>
                    <a:pt x="14417" y="14583"/>
                    <a:pt x="9940" y="17078"/>
                    <a:pt x="5635" y="15840"/>
                  </a:cubicBezTo>
                  <a:cubicBezTo>
                    <a:pt x="1339" y="14611"/>
                    <a:pt x="-1147" y="10135"/>
                    <a:pt x="82" y="5829"/>
                  </a:cubicBezTo>
                  <a:cubicBezTo>
                    <a:pt x="82" y="5820"/>
                    <a:pt x="91" y="5810"/>
                    <a:pt x="91" y="5801"/>
                  </a:cubicBezTo>
                  <a:cubicBezTo>
                    <a:pt x="1339" y="1524"/>
                    <a:pt x="5806" y="-953"/>
                    <a:pt x="10093" y="276"/>
                  </a:cubicBezTo>
                  <a:close/>
                </a:path>
              </a:pathLst>
            </a:custGeom>
            <a:solidFill>
              <a:srgbClr val="0079A9"/>
            </a:solidFill>
            <a:ln w="9525" cap="flat">
              <a:noFill/>
              <a:prstDash val="solid"/>
              <a:miter/>
            </a:ln>
          </p:spPr>
          <p:txBody>
            <a:bodyPr rtlCol="0" anchor="ctr"/>
            <a:lstStyle/>
            <a:p>
              <a:endParaRPr lang="en-IN"/>
            </a:p>
          </p:txBody>
        </p:sp>
        <p:sp>
          <p:nvSpPr>
            <p:cNvPr id="943" name="Freeform: Shape 942">
              <a:extLst>
                <a:ext uri="{FF2B5EF4-FFF2-40B4-BE49-F238E27FC236}">
                  <a16:creationId xmlns:a16="http://schemas.microsoft.com/office/drawing/2014/main" xmlns="" id="{D6693E59-84AB-A90F-F001-291E144260C6}"/>
                </a:ext>
              </a:extLst>
            </p:cNvPr>
            <p:cNvSpPr/>
            <p:nvPr/>
          </p:nvSpPr>
          <p:spPr>
            <a:xfrm>
              <a:off x="6270843" y="3053395"/>
              <a:ext cx="15812" cy="15795"/>
            </a:xfrm>
            <a:custGeom>
              <a:avLst/>
              <a:gdLst>
                <a:gd name="connsiteX0" fmla="*/ 9614 w 15812"/>
                <a:gd name="connsiteY0" fmla="*/ 185 h 15795"/>
                <a:gd name="connsiteX1" fmla="*/ 15339 w 15812"/>
                <a:gd name="connsiteY1" fmla="*/ 9787 h 15795"/>
                <a:gd name="connsiteX2" fmla="*/ 5728 w 15812"/>
                <a:gd name="connsiteY2" fmla="*/ 15511 h 15795"/>
                <a:gd name="connsiteX3" fmla="*/ 13 w 15812"/>
                <a:gd name="connsiteY3" fmla="*/ 5910 h 15795"/>
                <a:gd name="connsiteX4" fmla="*/ 89 w 15812"/>
                <a:gd name="connsiteY4" fmla="*/ 5615 h 15795"/>
                <a:gd name="connsiteX5" fmla="*/ 9614 w 15812"/>
                <a:gd name="connsiteY5" fmla="*/ 185 h 1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2" h="15795">
                  <a:moveTo>
                    <a:pt x="9614" y="185"/>
                  </a:moveTo>
                  <a:cubicBezTo>
                    <a:pt x="13843" y="1262"/>
                    <a:pt x="16405" y="5557"/>
                    <a:pt x="15339" y="9787"/>
                  </a:cubicBezTo>
                  <a:cubicBezTo>
                    <a:pt x="14263" y="14025"/>
                    <a:pt x="9967" y="16587"/>
                    <a:pt x="5728" y="15511"/>
                  </a:cubicBezTo>
                  <a:cubicBezTo>
                    <a:pt x="1499" y="14444"/>
                    <a:pt x="-1063" y="10139"/>
                    <a:pt x="13" y="5910"/>
                  </a:cubicBezTo>
                  <a:cubicBezTo>
                    <a:pt x="32" y="5805"/>
                    <a:pt x="61" y="5710"/>
                    <a:pt x="89" y="5615"/>
                  </a:cubicBezTo>
                  <a:cubicBezTo>
                    <a:pt x="1328" y="1576"/>
                    <a:pt x="5499" y="-805"/>
                    <a:pt x="9614" y="185"/>
                  </a:cubicBezTo>
                  <a:close/>
                </a:path>
              </a:pathLst>
            </a:custGeom>
            <a:solidFill>
              <a:srgbClr val="0079A9"/>
            </a:solidFill>
            <a:ln w="9525" cap="flat">
              <a:noFill/>
              <a:prstDash val="solid"/>
              <a:miter/>
            </a:ln>
          </p:spPr>
          <p:txBody>
            <a:bodyPr rtlCol="0" anchor="ctr"/>
            <a:lstStyle/>
            <a:p>
              <a:endParaRPr lang="en-IN"/>
            </a:p>
          </p:txBody>
        </p:sp>
        <p:sp>
          <p:nvSpPr>
            <p:cNvPr id="944" name="Freeform: Shape 943">
              <a:extLst>
                <a:ext uri="{FF2B5EF4-FFF2-40B4-BE49-F238E27FC236}">
                  <a16:creationId xmlns:a16="http://schemas.microsoft.com/office/drawing/2014/main" xmlns="" id="{902458EB-CE39-7E1F-178E-3F7ACA02CE36}"/>
                </a:ext>
              </a:extLst>
            </p:cNvPr>
            <p:cNvSpPr/>
            <p:nvPr/>
          </p:nvSpPr>
          <p:spPr>
            <a:xfrm>
              <a:off x="6291998" y="3060538"/>
              <a:ext cx="6094" cy="6121"/>
            </a:xfrm>
            <a:custGeom>
              <a:avLst/>
              <a:gdLst>
                <a:gd name="connsiteX0" fmla="*/ 3603 w 6094"/>
                <a:gd name="connsiteY0" fmla="*/ 91 h 6121"/>
                <a:gd name="connsiteX1" fmla="*/ 5756 w 6094"/>
                <a:gd name="connsiteY1" fmla="*/ 3825 h 6121"/>
                <a:gd name="connsiteX2" fmla="*/ 2032 w 6094"/>
                <a:gd name="connsiteY2" fmla="*/ 5977 h 6121"/>
                <a:gd name="connsiteX3" fmla="*/ -131 w 6094"/>
                <a:gd name="connsiteY3" fmla="*/ 2243 h 6121"/>
                <a:gd name="connsiteX4" fmla="*/ -112 w 6094"/>
                <a:gd name="connsiteY4" fmla="*/ 2186 h 6121"/>
                <a:gd name="connsiteX5" fmla="*/ 3479 w 6094"/>
                <a:gd name="connsiteY5" fmla="*/ 53 h 6121"/>
                <a:gd name="connsiteX6" fmla="*/ 3603 w 6094"/>
                <a:gd name="connsiteY6" fmla="*/ 91 h 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4" h="6121">
                  <a:moveTo>
                    <a:pt x="3603" y="91"/>
                  </a:moveTo>
                  <a:cubicBezTo>
                    <a:pt x="5232" y="529"/>
                    <a:pt x="6194" y="2196"/>
                    <a:pt x="5756" y="3825"/>
                  </a:cubicBezTo>
                  <a:cubicBezTo>
                    <a:pt x="5327" y="5453"/>
                    <a:pt x="3651" y="6415"/>
                    <a:pt x="2032" y="5977"/>
                  </a:cubicBezTo>
                  <a:cubicBezTo>
                    <a:pt x="403" y="5549"/>
                    <a:pt x="-559" y="3872"/>
                    <a:pt x="-131" y="2243"/>
                  </a:cubicBezTo>
                  <a:cubicBezTo>
                    <a:pt x="-121" y="2224"/>
                    <a:pt x="-121" y="2205"/>
                    <a:pt x="-112" y="2186"/>
                  </a:cubicBezTo>
                  <a:cubicBezTo>
                    <a:pt x="289" y="605"/>
                    <a:pt x="1898" y="-347"/>
                    <a:pt x="3479" y="53"/>
                  </a:cubicBezTo>
                  <a:cubicBezTo>
                    <a:pt x="3517" y="72"/>
                    <a:pt x="3565" y="81"/>
                    <a:pt x="3603" y="91"/>
                  </a:cubicBezTo>
                  <a:close/>
                </a:path>
              </a:pathLst>
            </a:custGeom>
            <a:solidFill>
              <a:srgbClr val="0079A9"/>
            </a:solidFill>
            <a:ln w="9525" cap="flat">
              <a:noFill/>
              <a:prstDash val="solid"/>
              <a:miter/>
            </a:ln>
          </p:spPr>
          <p:txBody>
            <a:bodyPr rtlCol="0" anchor="ctr"/>
            <a:lstStyle/>
            <a:p>
              <a:endParaRPr lang="en-IN"/>
            </a:p>
          </p:txBody>
        </p:sp>
        <p:sp>
          <p:nvSpPr>
            <p:cNvPr id="945" name="Freeform: Shape 944">
              <a:extLst>
                <a:ext uri="{FF2B5EF4-FFF2-40B4-BE49-F238E27FC236}">
                  <a16:creationId xmlns:a16="http://schemas.microsoft.com/office/drawing/2014/main" xmlns="" id="{A4508B0E-16C5-B26E-37F7-94F7D9C54AF7}"/>
                </a:ext>
              </a:extLst>
            </p:cNvPr>
            <p:cNvSpPr/>
            <p:nvPr/>
          </p:nvSpPr>
          <p:spPr>
            <a:xfrm>
              <a:off x="6198707" y="3002024"/>
              <a:ext cx="12577" cy="12600"/>
            </a:xfrm>
            <a:custGeom>
              <a:avLst/>
              <a:gdLst>
                <a:gd name="connsiteX0" fmla="*/ 7740 w 12577"/>
                <a:gd name="connsiteY0" fmla="*/ 217 h 12600"/>
                <a:gd name="connsiteX1" fmla="*/ 12112 w 12577"/>
                <a:gd name="connsiteY1" fmla="*/ 7961 h 12600"/>
                <a:gd name="connsiteX2" fmla="*/ 4378 w 12577"/>
                <a:gd name="connsiteY2" fmla="*/ 12333 h 12600"/>
                <a:gd name="connsiteX3" fmla="*/ -3 w 12577"/>
                <a:gd name="connsiteY3" fmla="*/ 4589 h 12600"/>
                <a:gd name="connsiteX4" fmla="*/ 25 w 12577"/>
                <a:gd name="connsiteY4" fmla="*/ 4503 h 12600"/>
                <a:gd name="connsiteX5" fmla="*/ 7645 w 12577"/>
                <a:gd name="connsiteY5" fmla="*/ 188 h 12600"/>
                <a:gd name="connsiteX6" fmla="*/ 7740 w 12577"/>
                <a:gd name="connsiteY6" fmla="*/ 217 h 1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77" h="12600">
                  <a:moveTo>
                    <a:pt x="7740" y="217"/>
                  </a:moveTo>
                  <a:cubicBezTo>
                    <a:pt x="11084" y="1150"/>
                    <a:pt x="13046" y="4608"/>
                    <a:pt x="12112" y="7961"/>
                  </a:cubicBezTo>
                  <a:cubicBezTo>
                    <a:pt x="11188" y="11304"/>
                    <a:pt x="7721" y="13256"/>
                    <a:pt x="4378" y="12333"/>
                  </a:cubicBezTo>
                  <a:cubicBezTo>
                    <a:pt x="1025" y="11399"/>
                    <a:pt x="-927" y="7932"/>
                    <a:pt x="-3" y="4589"/>
                  </a:cubicBezTo>
                  <a:cubicBezTo>
                    <a:pt x="6" y="4560"/>
                    <a:pt x="16" y="4532"/>
                    <a:pt x="25" y="4503"/>
                  </a:cubicBezTo>
                  <a:cubicBezTo>
                    <a:pt x="940" y="1207"/>
                    <a:pt x="4349" y="-726"/>
                    <a:pt x="7645" y="188"/>
                  </a:cubicBezTo>
                  <a:cubicBezTo>
                    <a:pt x="7674" y="198"/>
                    <a:pt x="7712" y="207"/>
                    <a:pt x="7740" y="217"/>
                  </a:cubicBezTo>
                  <a:close/>
                </a:path>
              </a:pathLst>
            </a:custGeom>
            <a:solidFill>
              <a:srgbClr val="0079A9"/>
            </a:solidFill>
            <a:ln w="9525" cap="flat">
              <a:noFill/>
              <a:prstDash val="solid"/>
              <a:miter/>
            </a:ln>
          </p:spPr>
          <p:txBody>
            <a:bodyPr rtlCol="0" anchor="ctr"/>
            <a:lstStyle/>
            <a:p>
              <a:endParaRPr lang="en-IN"/>
            </a:p>
          </p:txBody>
        </p:sp>
        <p:sp>
          <p:nvSpPr>
            <p:cNvPr id="946" name="Freeform: Shape 945">
              <a:extLst>
                <a:ext uri="{FF2B5EF4-FFF2-40B4-BE49-F238E27FC236}">
                  <a16:creationId xmlns:a16="http://schemas.microsoft.com/office/drawing/2014/main" xmlns="" id="{A409341E-A392-2067-B46B-8923A466F3D7}"/>
                </a:ext>
              </a:extLst>
            </p:cNvPr>
            <p:cNvSpPr/>
            <p:nvPr/>
          </p:nvSpPr>
          <p:spPr>
            <a:xfrm>
              <a:off x="6195950" y="3026758"/>
              <a:ext cx="15243" cy="15240"/>
            </a:xfrm>
            <a:custGeom>
              <a:avLst/>
              <a:gdLst>
                <a:gd name="connsiteX0" fmla="*/ 9450 w 15243"/>
                <a:gd name="connsiteY0" fmla="*/ 247 h 15240"/>
                <a:gd name="connsiteX1" fmla="*/ 14727 w 15243"/>
                <a:gd name="connsiteY1" fmla="*/ 9639 h 15240"/>
                <a:gd name="connsiteX2" fmla="*/ 14689 w 15243"/>
                <a:gd name="connsiteY2" fmla="*/ 9772 h 15240"/>
                <a:gd name="connsiteX3" fmla="*/ 5202 w 15243"/>
                <a:gd name="connsiteY3" fmla="*/ 14878 h 15240"/>
                <a:gd name="connsiteX4" fmla="*/ 87 w 15243"/>
                <a:gd name="connsiteY4" fmla="*/ 5391 h 15240"/>
                <a:gd name="connsiteX5" fmla="*/ 9450 w 15243"/>
                <a:gd name="connsiteY5" fmla="*/ 247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5240">
                  <a:moveTo>
                    <a:pt x="9450" y="247"/>
                  </a:moveTo>
                  <a:cubicBezTo>
                    <a:pt x="13498" y="1381"/>
                    <a:pt x="15860" y="5591"/>
                    <a:pt x="14727" y="9639"/>
                  </a:cubicBezTo>
                  <a:cubicBezTo>
                    <a:pt x="14717" y="9687"/>
                    <a:pt x="14698" y="9734"/>
                    <a:pt x="14689" y="9772"/>
                  </a:cubicBezTo>
                  <a:cubicBezTo>
                    <a:pt x="13479" y="13802"/>
                    <a:pt x="9231" y="16088"/>
                    <a:pt x="5202" y="14878"/>
                  </a:cubicBezTo>
                  <a:cubicBezTo>
                    <a:pt x="1173" y="13678"/>
                    <a:pt x="-1113" y="9430"/>
                    <a:pt x="87" y="5391"/>
                  </a:cubicBezTo>
                  <a:cubicBezTo>
                    <a:pt x="1287" y="1410"/>
                    <a:pt x="5449" y="-877"/>
                    <a:pt x="9450" y="247"/>
                  </a:cubicBezTo>
                  <a:close/>
                </a:path>
              </a:pathLst>
            </a:custGeom>
            <a:solidFill>
              <a:srgbClr val="0079A9"/>
            </a:solidFill>
            <a:ln w="9525" cap="flat">
              <a:noFill/>
              <a:prstDash val="solid"/>
              <a:miter/>
            </a:ln>
          </p:spPr>
          <p:txBody>
            <a:bodyPr rtlCol="0" anchor="ctr"/>
            <a:lstStyle/>
            <a:p>
              <a:endParaRPr lang="en-IN"/>
            </a:p>
          </p:txBody>
        </p:sp>
        <p:sp>
          <p:nvSpPr>
            <p:cNvPr id="947" name="Freeform: Shape 946">
              <a:extLst>
                <a:ext uri="{FF2B5EF4-FFF2-40B4-BE49-F238E27FC236}">
                  <a16:creationId xmlns:a16="http://schemas.microsoft.com/office/drawing/2014/main" xmlns="" id="{6EDF462C-9D62-8550-8A2C-D2F8BB10E51B}"/>
                </a:ext>
              </a:extLst>
            </p:cNvPr>
            <p:cNvSpPr/>
            <p:nvPr/>
          </p:nvSpPr>
          <p:spPr>
            <a:xfrm>
              <a:off x="6322681" y="3050865"/>
              <a:ext cx="11167" cy="10764"/>
            </a:xfrm>
            <a:custGeom>
              <a:avLst/>
              <a:gdLst>
                <a:gd name="connsiteX0" fmla="*/ 6544 w 11167"/>
                <a:gd name="connsiteY0" fmla="*/ 144 h 10764"/>
                <a:gd name="connsiteX1" fmla="*/ 10849 w 11167"/>
                <a:gd name="connsiteY1" fmla="*/ 6345 h 10764"/>
                <a:gd name="connsiteX2" fmla="*/ 4649 w 11167"/>
                <a:gd name="connsiteY2" fmla="*/ 10640 h 10764"/>
                <a:gd name="connsiteX3" fmla="*/ 3591 w 11167"/>
                <a:gd name="connsiteY3" fmla="*/ 10336 h 10764"/>
                <a:gd name="connsiteX4" fmla="*/ -28 w 11167"/>
                <a:gd name="connsiteY4" fmla="*/ 3763 h 10764"/>
                <a:gd name="connsiteX5" fmla="*/ 6544 w 11167"/>
                <a:gd name="connsiteY5" fmla="*/ 144 h 1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67" h="10764">
                  <a:moveTo>
                    <a:pt x="6544" y="144"/>
                  </a:moveTo>
                  <a:cubicBezTo>
                    <a:pt x="9440" y="668"/>
                    <a:pt x="11373" y="3439"/>
                    <a:pt x="10849" y="6345"/>
                  </a:cubicBezTo>
                  <a:cubicBezTo>
                    <a:pt x="10326" y="9240"/>
                    <a:pt x="7554" y="11164"/>
                    <a:pt x="4649" y="10640"/>
                  </a:cubicBezTo>
                  <a:cubicBezTo>
                    <a:pt x="4287" y="10574"/>
                    <a:pt x="3934" y="10478"/>
                    <a:pt x="3591" y="10336"/>
                  </a:cubicBezTo>
                  <a:cubicBezTo>
                    <a:pt x="791" y="9507"/>
                    <a:pt x="-828" y="6573"/>
                    <a:pt x="-28" y="3763"/>
                  </a:cubicBezTo>
                  <a:cubicBezTo>
                    <a:pt x="839" y="991"/>
                    <a:pt x="3734" y="-599"/>
                    <a:pt x="6544" y="144"/>
                  </a:cubicBezTo>
                  <a:close/>
                </a:path>
              </a:pathLst>
            </a:custGeom>
            <a:solidFill>
              <a:srgbClr val="0079A9"/>
            </a:solidFill>
            <a:ln w="9525" cap="flat">
              <a:noFill/>
              <a:prstDash val="solid"/>
              <a:miter/>
            </a:ln>
          </p:spPr>
          <p:txBody>
            <a:bodyPr rtlCol="0" anchor="ctr"/>
            <a:lstStyle/>
            <a:p>
              <a:endParaRPr lang="en-IN"/>
            </a:p>
          </p:txBody>
        </p:sp>
        <p:sp>
          <p:nvSpPr>
            <p:cNvPr id="948" name="Freeform: Shape 947">
              <a:extLst>
                <a:ext uri="{FF2B5EF4-FFF2-40B4-BE49-F238E27FC236}">
                  <a16:creationId xmlns:a16="http://schemas.microsoft.com/office/drawing/2014/main" xmlns="" id="{01B09A56-40FF-65D6-607C-8D2F32E0C252}"/>
                </a:ext>
              </a:extLst>
            </p:cNvPr>
            <p:cNvSpPr/>
            <p:nvPr/>
          </p:nvSpPr>
          <p:spPr>
            <a:xfrm>
              <a:off x="6302395" y="3048016"/>
              <a:ext cx="16208" cy="15640"/>
            </a:xfrm>
            <a:custGeom>
              <a:avLst/>
              <a:gdLst>
                <a:gd name="connsiteX0" fmla="*/ 10352 w 16208"/>
                <a:gd name="connsiteY0" fmla="*/ 516 h 15640"/>
                <a:gd name="connsiteX1" fmla="*/ 15686 w 16208"/>
                <a:gd name="connsiteY1" fmla="*/ 10031 h 15640"/>
                <a:gd name="connsiteX2" fmla="*/ 15686 w 16208"/>
                <a:gd name="connsiteY2" fmla="*/ 10041 h 15640"/>
                <a:gd name="connsiteX3" fmla="*/ 6294 w 16208"/>
                <a:gd name="connsiteY3" fmla="*/ 15318 h 15640"/>
                <a:gd name="connsiteX4" fmla="*/ 6161 w 16208"/>
                <a:gd name="connsiteY4" fmla="*/ 15280 h 15640"/>
                <a:gd name="connsiteX5" fmla="*/ -116 w 16208"/>
                <a:gd name="connsiteY5" fmla="*/ 6355 h 15640"/>
                <a:gd name="connsiteX6" fmla="*/ 8809 w 16208"/>
                <a:gd name="connsiteY6" fmla="*/ 78 h 15640"/>
                <a:gd name="connsiteX7" fmla="*/ 10352 w 16208"/>
                <a:gd name="connsiteY7" fmla="*/ 516 h 1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8" h="15640">
                  <a:moveTo>
                    <a:pt x="10352" y="516"/>
                  </a:moveTo>
                  <a:cubicBezTo>
                    <a:pt x="14457" y="1668"/>
                    <a:pt x="16838" y="5936"/>
                    <a:pt x="15686" y="10031"/>
                  </a:cubicBezTo>
                  <a:cubicBezTo>
                    <a:pt x="15686" y="10031"/>
                    <a:pt x="15686" y="10041"/>
                    <a:pt x="15686" y="10041"/>
                  </a:cubicBezTo>
                  <a:cubicBezTo>
                    <a:pt x="14552" y="14089"/>
                    <a:pt x="10343" y="16451"/>
                    <a:pt x="6294" y="15318"/>
                  </a:cubicBezTo>
                  <a:cubicBezTo>
                    <a:pt x="6247" y="15308"/>
                    <a:pt x="6208" y="15289"/>
                    <a:pt x="6161" y="15280"/>
                  </a:cubicBezTo>
                  <a:cubicBezTo>
                    <a:pt x="1960" y="14546"/>
                    <a:pt x="-850" y="10555"/>
                    <a:pt x="-116" y="6355"/>
                  </a:cubicBezTo>
                  <a:cubicBezTo>
                    <a:pt x="617" y="2154"/>
                    <a:pt x="4608" y="-656"/>
                    <a:pt x="8809" y="78"/>
                  </a:cubicBezTo>
                  <a:cubicBezTo>
                    <a:pt x="9342" y="173"/>
                    <a:pt x="9857" y="316"/>
                    <a:pt x="10352" y="516"/>
                  </a:cubicBezTo>
                  <a:close/>
                </a:path>
              </a:pathLst>
            </a:custGeom>
            <a:solidFill>
              <a:srgbClr val="0079A9"/>
            </a:solidFill>
            <a:ln w="9525" cap="flat">
              <a:noFill/>
              <a:prstDash val="solid"/>
              <a:miter/>
            </a:ln>
          </p:spPr>
          <p:txBody>
            <a:bodyPr rtlCol="0" anchor="ctr"/>
            <a:lstStyle/>
            <a:p>
              <a:endParaRPr lang="en-IN"/>
            </a:p>
          </p:txBody>
        </p:sp>
        <p:sp>
          <p:nvSpPr>
            <p:cNvPr id="949" name="Freeform: Shape 948">
              <a:extLst>
                <a:ext uri="{FF2B5EF4-FFF2-40B4-BE49-F238E27FC236}">
                  <a16:creationId xmlns:a16="http://schemas.microsoft.com/office/drawing/2014/main" xmlns="" id="{06570B0F-6CCA-AC79-8D1A-8626743477D2}"/>
                </a:ext>
              </a:extLst>
            </p:cNvPr>
            <p:cNvSpPr/>
            <p:nvPr/>
          </p:nvSpPr>
          <p:spPr>
            <a:xfrm>
              <a:off x="6306887" y="3066663"/>
              <a:ext cx="10087" cy="10773"/>
            </a:xfrm>
            <a:custGeom>
              <a:avLst/>
              <a:gdLst>
                <a:gd name="connsiteX0" fmla="*/ 6335 w 10087"/>
                <a:gd name="connsiteY0" fmla="*/ 62 h 10773"/>
                <a:gd name="connsiteX1" fmla="*/ 9478 w 10087"/>
                <a:gd name="connsiteY1" fmla="*/ 7215 h 10773"/>
                <a:gd name="connsiteX2" fmla="*/ 3287 w 10087"/>
                <a:gd name="connsiteY2" fmla="*/ 10635 h 10773"/>
                <a:gd name="connsiteX3" fmla="*/ 144 w 10087"/>
                <a:gd name="connsiteY3" fmla="*/ 3481 h 10773"/>
                <a:gd name="connsiteX4" fmla="*/ 6335 w 10087"/>
                <a:gd name="connsiteY4" fmla="*/ 62 h 10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7" h="10773">
                  <a:moveTo>
                    <a:pt x="6335" y="62"/>
                  </a:moveTo>
                  <a:cubicBezTo>
                    <a:pt x="9174" y="1167"/>
                    <a:pt x="10583" y="4377"/>
                    <a:pt x="9478" y="7215"/>
                  </a:cubicBezTo>
                  <a:cubicBezTo>
                    <a:pt x="8507" y="9701"/>
                    <a:pt x="5907" y="11139"/>
                    <a:pt x="3287" y="10635"/>
                  </a:cubicBezTo>
                  <a:cubicBezTo>
                    <a:pt x="449" y="9530"/>
                    <a:pt x="-961" y="6320"/>
                    <a:pt x="144" y="3481"/>
                  </a:cubicBezTo>
                  <a:cubicBezTo>
                    <a:pt x="1116" y="995"/>
                    <a:pt x="3716" y="-443"/>
                    <a:pt x="6335" y="62"/>
                  </a:cubicBezTo>
                  <a:close/>
                </a:path>
              </a:pathLst>
            </a:custGeom>
            <a:solidFill>
              <a:srgbClr val="0079A9"/>
            </a:solidFill>
            <a:ln w="9525" cap="flat">
              <a:noFill/>
              <a:prstDash val="solid"/>
              <a:miter/>
            </a:ln>
          </p:spPr>
          <p:txBody>
            <a:bodyPr rtlCol="0" anchor="ctr"/>
            <a:lstStyle/>
            <a:p>
              <a:endParaRPr lang="en-IN"/>
            </a:p>
          </p:txBody>
        </p:sp>
        <p:sp>
          <p:nvSpPr>
            <p:cNvPr id="950" name="Freeform: Shape 949">
              <a:extLst>
                <a:ext uri="{FF2B5EF4-FFF2-40B4-BE49-F238E27FC236}">
                  <a16:creationId xmlns:a16="http://schemas.microsoft.com/office/drawing/2014/main" xmlns="" id="{6B228B97-9853-9671-D3CB-623E38424D70}"/>
                </a:ext>
              </a:extLst>
            </p:cNvPr>
            <p:cNvSpPr/>
            <p:nvPr/>
          </p:nvSpPr>
          <p:spPr>
            <a:xfrm>
              <a:off x="6222650" y="2816732"/>
              <a:ext cx="420289" cy="233267"/>
            </a:xfrm>
            <a:custGeom>
              <a:avLst/>
              <a:gdLst>
                <a:gd name="connsiteX0" fmla="*/ 379275 w 420289"/>
                <a:gd name="connsiteY0" fmla="*/ 233229 h 233267"/>
                <a:gd name="connsiteX1" fmla="*/ 6086 w 420289"/>
                <a:gd name="connsiteY1" fmla="*/ 126834 h 233267"/>
                <a:gd name="connsiteX2" fmla="*/ 41899 w 420289"/>
                <a:gd name="connsiteY2" fmla="*/ -39 h 233267"/>
                <a:gd name="connsiteX3" fmla="*/ 419947 w 420289"/>
                <a:gd name="connsiteY3" fmla="*/ 104736 h 233267"/>
                <a:gd name="connsiteX4" fmla="*/ 379275 w 420289"/>
                <a:gd name="connsiteY4" fmla="*/ 233229 h 233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289" h="233267">
                  <a:moveTo>
                    <a:pt x="379275" y="233229"/>
                  </a:moveTo>
                  <a:lnTo>
                    <a:pt x="6086" y="126834"/>
                  </a:lnTo>
                  <a:cubicBezTo>
                    <a:pt x="6086" y="126834"/>
                    <a:pt x="-22489" y="44824"/>
                    <a:pt x="41899" y="-39"/>
                  </a:cubicBezTo>
                  <a:lnTo>
                    <a:pt x="419947" y="104736"/>
                  </a:lnTo>
                  <a:cubicBezTo>
                    <a:pt x="419947" y="104736"/>
                    <a:pt x="424233" y="186080"/>
                    <a:pt x="379275" y="233229"/>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951" name="Freeform: Shape 950">
              <a:extLst>
                <a:ext uri="{FF2B5EF4-FFF2-40B4-BE49-F238E27FC236}">
                  <a16:creationId xmlns:a16="http://schemas.microsoft.com/office/drawing/2014/main" xmlns="" id="{4C511778-5B76-8F8E-B4A5-CC10544E5AC2}"/>
                </a:ext>
              </a:extLst>
            </p:cNvPr>
            <p:cNvSpPr/>
            <p:nvPr/>
          </p:nvSpPr>
          <p:spPr>
            <a:xfrm>
              <a:off x="6444919" y="2919551"/>
              <a:ext cx="117590" cy="72138"/>
            </a:xfrm>
            <a:custGeom>
              <a:avLst/>
              <a:gdLst>
                <a:gd name="connsiteX0" fmla="*/ 416 w 117590"/>
                <a:gd name="connsiteY0" fmla="*/ 18967 h 72138"/>
                <a:gd name="connsiteX1" fmla="*/ 67091 w 117590"/>
                <a:gd name="connsiteY1" fmla="*/ 3918 h 72138"/>
                <a:gd name="connsiteX2" fmla="*/ 115859 w 117590"/>
                <a:gd name="connsiteY2" fmla="*/ 51543 h 72138"/>
                <a:gd name="connsiteX3" fmla="*/ 49184 w 117590"/>
                <a:gd name="connsiteY3" fmla="*/ 66592 h 72138"/>
                <a:gd name="connsiteX4" fmla="*/ 416 w 117590"/>
                <a:gd name="connsiteY4" fmla="*/ 18967 h 72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90" h="72138">
                  <a:moveTo>
                    <a:pt x="416" y="18967"/>
                  </a:moveTo>
                  <a:cubicBezTo>
                    <a:pt x="5274" y="1727"/>
                    <a:pt x="35087" y="-5036"/>
                    <a:pt x="67091" y="3918"/>
                  </a:cubicBezTo>
                  <a:cubicBezTo>
                    <a:pt x="116049" y="17634"/>
                    <a:pt x="120717" y="34112"/>
                    <a:pt x="115859" y="51543"/>
                  </a:cubicBezTo>
                  <a:cubicBezTo>
                    <a:pt x="111001" y="68973"/>
                    <a:pt x="93094" y="78975"/>
                    <a:pt x="49184" y="66592"/>
                  </a:cubicBezTo>
                  <a:cubicBezTo>
                    <a:pt x="17656" y="57448"/>
                    <a:pt x="-4347" y="36207"/>
                    <a:pt x="416" y="18967"/>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952" name="Freeform: Shape 951">
              <a:extLst>
                <a:ext uri="{FF2B5EF4-FFF2-40B4-BE49-F238E27FC236}">
                  <a16:creationId xmlns:a16="http://schemas.microsoft.com/office/drawing/2014/main" xmlns="" id="{8E167351-6D0C-818C-84DE-9219FBC72B07}"/>
                </a:ext>
              </a:extLst>
            </p:cNvPr>
            <p:cNvSpPr/>
            <p:nvPr/>
          </p:nvSpPr>
          <p:spPr>
            <a:xfrm>
              <a:off x="6241819" y="2843778"/>
              <a:ext cx="15470" cy="15439"/>
            </a:xfrm>
            <a:custGeom>
              <a:avLst/>
              <a:gdLst>
                <a:gd name="connsiteX0" fmla="*/ 9586 w 15470"/>
                <a:gd name="connsiteY0" fmla="*/ 252 h 15439"/>
                <a:gd name="connsiteX1" fmla="*/ 14977 w 15470"/>
                <a:gd name="connsiteY1" fmla="*/ 9586 h 15439"/>
                <a:gd name="connsiteX2" fmla="*/ 14920 w 15470"/>
                <a:gd name="connsiteY2" fmla="*/ 9777 h 15439"/>
                <a:gd name="connsiteX3" fmla="*/ 5405 w 15470"/>
                <a:gd name="connsiteY3" fmla="*/ 15111 h 15439"/>
                <a:gd name="connsiteX4" fmla="*/ 5395 w 15470"/>
                <a:gd name="connsiteY4" fmla="*/ 15111 h 15439"/>
                <a:gd name="connsiteX5" fmla="*/ 61 w 15470"/>
                <a:gd name="connsiteY5" fmla="*/ 5586 h 15439"/>
                <a:gd name="connsiteX6" fmla="*/ 9586 w 15470"/>
                <a:gd name="connsiteY6" fmla="*/ 252 h 1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0" h="15439">
                  <a:moveTo>
                    <a:pt x="9586" y="252"/>
                  </a:moveTo>
                  <a:cubicBezTo>
                    <a:pt x="13653" y="1338"/>
                    <a:pt x="16063" y="5519"/>
                    <a:pt x="14977" y="9586"/>
                  </a:cubicBezTo>
                  <a:cubicBezTo>
                    <a:pt x="14958" y="9653"/>
                    <a:pt x="14939" y="9710"/>
                    <a:pt x="14920" y="9777"/>
                  </a:cubicBezTo>
                  <a:cubicBezTo>
                    <a:pt x="13768" y="13882"/>
                    <a:pt x="9501" y="16263"/>
                    <a:pt x="5405" y="15111"/>
                  </a:cubicBezTo>
                  <a:cubicBezTo>
                    <a:pt x="5405" y="15111"/>
                    <a:pt x="5395" y="15111"/>
                    <a:pt x="5395" y="15111"/>
                  </a:cubicBezTo>
                  <a:cubicBezTo>
                    <a:pt x="1290" y="13958"/>
                    <a:pt x="-1101" y="9691"/>
                    <a:pt x="61" y="5586"/>
                  </a:cubicBezTo>
                  <a:cubicBezTo>
                    <a:pt x="1214" y="1480"/>
                    <a:pt x="5481" y="-901"/>
                    <a:pt x="9586" y="252"/>
                  </a:cubicBezTo>
                  <a:close/>
                </a:path>
              </a:pathLst>
            </a:custGeom>
            <a:solidFill>
              <a:srgbClr val="0079A9"/>
            </a:solidFill>
            <a:ln w="9525" cap="flat">
              <a:noFill/>
              <a:prstDash val="solid"/>
              <a:miter/>
            </a:ln>
          </p:spPr>
          <p:txBody>
            <a:bodyPr rtlCol="0" anchor="ctr"/>
            <a:lstStyle/>
            <a:p>
              <a:endParaRPr lang="en-IN"/>
            </a:p>
          </p:txBody>
        </p:sp>
        <p:sp>
          <p:nvSpPr>
            <p:cNvPr id="953" name="Freeform: Shape 952">
              <a:extLst>
                <a:ext uri="{FF2B5EF4-FFF2-40B4-BE49-F238E27FC236}">
                  <a16:creationId xmlns:a16="http://schemas.microsoft.com/office/drawing/2014/main" xmlns="" id="{977CE590-4AA1-6598-B344-6A6BC1202144}"/>
                </a:ext>
              </a:extLst>
            </p:cNvPr>
            <p:cNvSpPr/>
            <p:nvPr/>
          </p:nvSpPr>
          <p:spPr>
            <a:xfrm>
              <a:off x="6257498" y="2830031"/>
              <a:ext cx="15856" cy="15813"/>
            </a:xfrm>
            <a:custGeom>
              <a:avLst/>
              <a:gdLst>
                <a:gd name="connsiteX0" fmla="*/ 9910 w 15856"/>
                <a:gd name="connsiteY0" fmla="*/ 283 h 15813"/>
                <a:gd name="connsiteX1" fmla="*/ 15358 w 15856"/>
                <a:gd name="connsiteY1" fmla="*/ 9732 h 15813"/>
                <a:gd name="connsiteX2" fmla="*/ 15339 w 15856"/>
                <a:gd name="connsiteY2" fmla="*/ 9808 h 15813"/>
                <a:gd name="connsiteX3" fmla="*/ 5737 w 15856"/>
                <a:gd name="connsiteY3" fmla="*/ 15533 h 15813"/>
                <a:gd name="connsiteX4" fmla="*/ 13 w 15856"/>
                <a:gd name="connsiteY4" fmla="*/ 5922 h 15813"/>
                <a:gd name="connsiteX5" fmla="*/ 9614 w 15856"/>
                <a:gd name="connsiteY5" fmla="*/ 207 h 15813"/>
                <a:gd name="connsiteX6" fmla="*/ 9910 w 15856"/>
                <a:gd name="connsiteY6" fmla="*/ 283 h 1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56" h="15813">
                  <a:moveTo>
                    <a:pt x="9910" y="283"/>
                  </a:moveTo>
                  <a:cubicBezTo>
                    <a:pt x="14024" y="1388"/>
                    <a:pt x="16463" y="5617"/>
                    <a:pt x="15358" y="9732"/>
                  </a:cubicBezTo>
                  <a:cubicBezTo>
                    <a:pt x="15348" y="9760"/>
                    <a:pt x="15348" y="9780"/>
                    <a:pt x="15339" y="9808"/>
                  </a:cubicBezTo>
                  <a:cubicBezTo>
                    <a:pt x="14263" y="14037"/>
                    <a:pt x="9967" y="16599"/>
                    <a:pt x="5737" y="15533"/>
                  </a:cubicBezTo>
                  <a:cubicBezTo>
                    <a:pt x="1499" y="14456"/>
                    <a:pt x="-1063" y="10161"/>
                    <a:pt x="13" y="5922"/>
                  </a:cubicBezTo>
                  <a:cubicBezTo>
                    <a:pt x="1080" y="1693"/>
                    <a:pt x="5385" y="-869"/>
                    <a:pt x="9614" y="207"/>
                  </a:cubicBezTo>
                  <a:cubicBezTo>
                    <a:pt x="9719" y="226"/>
                    <a:pt x="9814" y="255"/>
                    <a:pt x="9910" y="283"/>
                  </a:cubicBezTo>
                  <a:close/>
                </a:path>
              </a:pathLst>
            </a:custGeom>
            <a:solidFill>
              <a:srgbClr val="0079A9"/>
            </a:solidFill>
            <a:ln w="9525" cap="flat">
              <a:noFill/>
              <a:prstDash val="solid"/>
              <a:miter/>
            </a:ln>
          </p:spPr>
          <p:txBody>
            <a:bodyPr rtlCol="0" anchor="ctr"/>
            <a:lstStyle/>
            <a:p>
              <a:endParaRPr lang="en-IN"/>
            </a:p>
          </p:txBody>
        </p:sp>
        <p:sp>
          <p:nvSpPr>
            <p:cNvPr id="954" name="Freeform: Shape 953">
              <a:extLst>
                <a:ext uri="{FF2B5EF4-FFF2-40B4-BE49-F238E27FC236}">
                  <a16:creationId xmlns:a16="http://schemas.microsoft.com/office/drawing/2014/main" xmlns="" id="{5F7EC93E-6B2B-6A67-C871-CEF3D7798FBB}"/>
                </a:ext>
              </a:extLst>
            </p:cNvPr>
            <p:cNvSpPr/>
            <p:nvPr/>
          </p:nvSpPr>
          <p:spPr>
            <a:xfrm>
              <a:off x="6264943" y="2848950"/>
              <a:ext cx="15341" cy="14999"/>
            </a:xfrm>
            <a:custGeom>
              <a:avLst/>
              <a:gdLst>
                <a:gd name="connsiteX0" fmla="*/ 9608 w 15341"/>
                <a:gd name="connsiteY0" fmla="*/ 414 h 14999"/>
                <a:gd name="connsiteX1" fmla="*/ 14875 w 15341"/>
                <a:gd name="connsiteY1" fmla="*/ 9349 h 14999"/>
                <a:gd name="connsiteX2" fmla="*/ 14847 w 15341"/>
                <a:gd name="connsiteY2" fmla="*/ 9463 h 14999"/>
                <a:gd name="connsiteX3" fmla="*/ 5569 w 15341"/>
                <a:gd name="connsiteY3" fmla="*/ 14683 h 14999"/>
                <a:gd name="connsiteX4" fmla="*/ 5322 w 15341"/>
                <a:gd name="connsiteY4" fmla="*/ 14606 h 14999"/>
                <a:gd name="connsiteX5" fmla="*/ -12 w 15341"/>
                <a:gd name="connsiteY5" fmla="*/ 5710 h 14999"/>
                <a:gd name="connsiteX6" fmla="*/ 178 w 15341"/>
                <a:gd name="connsiteY6" fmla="*/ 5081 h 14999"/>
                <a:gd name="connsiteX7" fmla="*/ 9217 w 15341"/>
                <a:gd name="connsiteY7" fmla="*/ 281 h 14999"/>
                <a:gd name="connsiteX8" fmla="*/ 9608 w 15341"/>
                <a:gd name="connsiteY8" fmla="*/ 414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41" h="14999">
                  <a:moveTo>
                    <a:pt x="9608" y="414"/>
                  </a:moveTo>
                  <a:cubicBezTo>
                    <a:pt x="13532" y="1424"/>
                    <a:pt x="15885" y="5424"/>
                    <a:pt x="14875" y="9349"/>
                  </a:cubicBezTo>
                  <a:cubicBezTo>
                    <a:pt x="14866" y="9387"/>
                    <a:pt x="14856" y="9425"/>
                    <a:pt x="14847" y="9463"/>
                  </a:cubicBezTo>
                  <a:cubicBezTo>
                    <a:pt x="13723" y="13463"/>
                    <a:pt x="9579" y="15797"/>
                    <a:pt x="5569" y="14683"/>
                  </a:cubicBezTo>
                  <a:cubicBezTo>
                    <a:pt x="5493" y="14654"/>
                    <a:pt x="5407" y="14635"/>
                    <a:pt x="5322" y="14606"/>
                  </a:cubicBezTo>
                  <a:cubicBezTo>
                    <a:pt x="1397" y="13625"/>
                    <a:pt x="-993" y="9634"/>
                    <a:pt x="-12" y="5710"/>
                  </a:cubicBezTo>
                  <a:cubicBezTo>
                    <a:pt x="45" y="5500"/>
                    <a:pt x="102" y="5291"/>
                    <a:pt x="178" y="5081"/>
                  </a:cubicBezTo>
                  <a:cubicBezTo>
                    <a:pt x="1350" y="1262"/>
                    <a:pt x="5398" y="-891"/>
                    <a:pt x="9217" y="281"/>
                  </a:cubicBezTo>
                  <a:cubicBezTo>
                    <a:pt x="9351" y="328"/>
                    <a:pt x="9484" y="366"/>
                    <a:pt x="9608" y="414"/>
                  </a:cubicBezTo>
                  <a:close/>
                </a:path>
              </a:pathLst>
            </a:custGeom>
            <a:solidFill>
              <a:srgbClr val="0079A9"/>
            </a:solidFill>
            <a:ln w="9525" cap="flat">
              <a:noFill/>
              <a:prstDash val="solid"/>
              <a:miter/>
            </a:ln>
          </p:spPr>
          <p:txBody>
            <a:bodyPr rtlCol="0" anchor="ctr"/>
            <a:lstStyle/>
            <a:p>
              <a:endParaRPr lang="en-IN"/>
            </a:p>
          </p:txBody>
        </p:sp>
        <p:sp>
          <p:nvSpPr>
            <p:cNvPr id="955" name="Freeform: Shape 954">
              <a:extLst>
                <a:ext uri="{FF2B5EF4-FFF2-40B4-BE49-F238E27FC236}">
                  <a16:creationId xmlns:a16="http://schemas.microsoft.com/office/drawing/2014/main" xmlns="" id="{74692E98-3955-E250-00DA-9898329EF47F}"/>
                </a:ext>
              </a:extLst>
            </p:cNvPr>
            <p:cNvSpPr/>
            <p:nvPr/>
          </p:nvSpPr>
          <p:spPr>
            <a:xfrm>
              <a:off x="6231584" y="2919498"/>
              <a:ext cx="14670" cy="14646"/>
            </a:xfrm>
            <a:custGeom>
              <a:avLst/>
              <a:gdLst>
                <a:gd name="connsiteX0" fmla="*/ 9535 w 14670"/>
                <a:gd name="connsiteY0" fmla="*/ 351 h 14646"/>
                <a:gd name="connsiteX1" fmla="*/ 14021 w 14670"/>
                <a:gd name="connsiteY1" fmla="*/ 9705 h 14646"/>
                <a:gd name="connsiteX2" fmla="*/ 4668 w 14670"/>
                <a:gd name="connsiteY2" fmla="*/ 14191 h 14646"/>
                <a:gd name="connsiteX3" fmla="*/ 10 w 14670"/>
                <a:gd name="connsiteY3" fmla="*/ 5400 h 14646"/>
                <a:gd name="connsiteX4" fmla="*/ 9163 w 14670"/>
                <a:gd name="connsiteY4" fmla="*/ 237 h 14646"/>
                <a:gd name="connsiteX5" fmla="*/ 9535 w 14670"/>
                <a:gd name="connsiteY5" fmla="*/ 351 h 14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70" h="14646">
                  <a:moveTo>
                    <a:pt x="9535" y="351"/>
                  </a:moveTo>
                  <a:cubicBezTo>
                    <a:pt x="13354" y="1694"/>
                    <a:pt x="15364" y="5885"/>
                    <a:pt x="14021" y="9705"/>
                  </a:cubicBezTo>
                  <a:cubicBezTo>
                    <a:pt x="12678" y="13525"/>
                    <a:pt x="8487" y="15534"/>
                    <a:pt x="4668" y="14191"/>
                  </a:cubicBezTo>
                  <a:cubicBezTo>
                    <a:pt x="1067" y="12924"/>
                    <a:pt x="-962" y="9095"/>
                    <a:pt x="10" y="5400"/>
                  </a:cubicBezTo>
                  <a:cubicBezTo>
                    <a:pt x="1115" y="1447"/>
                    <a:pt x="5210" y="-868"/>
                    <a:pt x="9163" y="237"/>
                  </a:cubicBezTo>
                  <a:cubicBezTo>
                    <a:pt x="9287" y="275"/>
                    <a:pt x="9411" y="313"/>
                    <a:pt x="9535" y="351"/>
                  </a:cubicBezTo>
                  <a:close/>
                </a:path>
              </a:pathLst>
            </a:custGeom>
            <a:solidFill>
              <a:srgbClr val="0079A9"/>
            </a:solidFill>
            <a:ln w="9525" cap="flat">
              <a:noFill/>
              <a:prstDash val="solid"/>
              <a:miter/>
            </a:ln>
          </p:spPr>
          <p:txBody>
            <a:bodyPr rtlCol="0" anchor="ctr"/>
            <a:lstStyle/>
            <a:p>
              <a:endParaRPr lang="en-IN"/>
            </a:p>
          </p:txBody>
        </p:sp>
        <p:sp>
          <p:nvSpPr>
            <p:cNvPr id="956" name="Freeform: Shape 955">
              <a:extLst>
                <a:ext uri="{FF2B5EF4-FFF2-40B4-BE49-F238E27FC236}">
                  <a16:creationId xmlns:a16="http://schemas.microsoft.com/office/drawing/2014/main" xmlns="" id="{1151289B-3563-600B-CDAD-B9D24F448FC2}"/>
                </a:ext>
              </a:extLst>
            </p:cNvPr>
            <p:cNvSpPr/>
            <p:nvPr/>
          </p:nvSpPr>
          <p:spPr>
            <a:xfrm>
              <a:off x="6252711" y="2870242"/>
              <a:ext cx="19819" cy="19760"/>
            </a:xfrm>
            <a:custGeom>
              <a:avLst/>
              <a:gdLst>
                <a:gd name="connsiteX0" fmla="*/ 12411 w 19819"/>
                <a:gd name="connsiteY0" fmla="*/ 458 h 19760"/>
                <a:gd name="connsiteX1" fmla="*/ 19288 w 19819"/>
                <a:gd name="connsiteY1" fmla="*/ 12040 h 19760"/>
                <a:gd name="connsiteX2" fmla="*/ 19174 w 19819"/>
                <a:gd name="connsiteY2" fmla="*/ 12460 h 19760"/>
                <a:gd name="connsiteX3" fmla="*/ 7029 w 19819"/>
                <a:gd name="connsiteY3" fmla="*/ 19365 h 19760"/>
                <a:gd name="connsiteX4" fmla="*/ 124 w 19819"/>
                <a:gd name="connsiteY4" fmla="*/ 7221 h 19760"/>
                <a:gd name="connsiteX5" fmla="*/ 11639 w 19819"/>
                <a:gd name="connsiteY5" fmla="*/ 239 h 19760"/>
                <a:gd name="connsiteX6" fmla="*/ 12411 w 19819"/>
                <a:gd name="connsiteY6" fmla="*/ 458 h 1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19" h="19760">
                  <a:moveTo>
                    <a:pt x="12411" y="458"/>
                  </a:moveTo>
                  <a:cubicBezTo>
                    <a:pt x="17507" y="1753"/>
                    <a:pt x="20593" y="6945"/>
                    <a:pt x="19288" y="12040"/>
                  </a:cubicBezTo>
                  <a:cubicBezTo>
                    <a:pt x="19260" y="12183"/>
                    <a:pt x="19212" y="12317"/>
                    <a:pt x="19174" y="12460"/>
                  </a:cubicBezTo>
                  <a:cubicBezTo>
                    <a:pt x="17726" y="17717"/>
                    <a:pt x="12287" y="20813"/>
                    <a:pt x="7029" y="19365"/>
                  </a:cubicBezTo>
                  <a:cubicBezTo>
                    <a:pt x="1772" y="17917"/>
                    <a:pt x="-1324" y="12479"/>
                    <a:pt x="124" y="7221"/>
                  </a:cubicBezTo>
                  <a:cubicBezTo>
                    <a:pt x="1371" y="2115"/>
                    <a:pt x="6534" y="-1018"/>
                    <a:pt x="11639" y="239"/>
                  </a:cubicBezTo>
                  <a:cubicBezTo>
                    <a:pt x="11897" y="296"/>
                    <a:pt x="12154" y="372"/>
                    <a:pt x="12411" y="458"/>
                  </a:cubicBezTo>
                  <a:close/>
                </a:path>
              </a:pathLst>
            </a:custGeom>
            <a:solidFill>
              <a:srgbClr val="0079A9"/>
            </a:solidFill>
            <a:ln w="9525" cap="flat">
              <a:noFill/>
              <a:prstDash val="solid"/>
              <a:miter/>
            </a:ln>
          </p:spPr>
          <p:txBody>
            <a:bodyPr rtlCol="0" anchor="ctr"/>
            <a:lstStyle/>
            <a:p>
              <a:endParaRPr lang="en-IN"/>
            </a:p>
          </p:txBody>
        </p:sp>
        <p:sp>
          <p:nvSpPr>
            <p:cNvPr id="957" name="Freeform: Shape 956">
              <a:extLst>
                <a:ext uri="{FF2B5EF4-FFF2-40B4-BE49-F238E27FC236}">
                  <a16:creationId xmlns:a16="http://schemas.microsoft.com/office/drawing/2014/main" xmlns="" id="{0462688B-585E-DE0A-7415-399B6C68005B}"/>
                </a:ext>
              </a:extLst>
            </p:cNvPr>
            <p:cNvSpPr/>
            <p:nvPr/>
          </p:nvSpPr>
          <p:spPr>
            <a:xfrm>
              <a:off x="6375685" y="2889321"/>
              <a:ext cx="7865" cy="7865"/>
            </a:xfrm>
            <a:custGeom>
              <a:avLst/>
              <a:gdLst>
                <a:gd name="connsiteX0" fmla="*/ 4784 w 7865"/>
                <a:gd name="connsiteY0" fmla="*/ 144 h 7865"/>
                <a:gd name="connsiteX1" fmla="*/ 7508 w 7865"/>
                <a:gd name="connsiteY1" fmla="*/ 4792 h 7865"/>
                <a:gd name="connsiteX2" fmla="*/ 7451 w 7865"/>
                <a:gd name="connsiteY2" fmla="*/ 5002 h 7865"/>
                <a:gd name="connsiteX3" fmla="*/ 2593 w 7865"/>
                <a:gd name="connsiteY3" fmla="*/ 7669 h 7865"/>
                <a:gd name="connsiteX4" fmla="*/ -74 w 7865"/>
                <a:gd name="connsiteY4" fmla="*/ 2811 h 7865"/>
                <a:gd name="connsiteX5" fmla="*/ 4575 w 7865"/>
                <a:gd name="connsiteY5" fmla="*/ 87 h 7865"/>
                <a:gd name="connsiteX6" fmla="*/ 4784 w 7865"/>
                <a:gd name="connsiteY6" fmla="*/ 144 h 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65" h="7865">
                  <a:moveTo>
                    <a:pt x="4784" y="144"/>
                  </a:moveTo>
                  <a:cubicBezTo>
                    <a:pt x="6822" y="677"/>
                    <a:pt x="8041" y="2754"/>
                    <a:pt x="7508" y="4792"/>
                  </a:cubicBezTo>
                  <a:cubicBezTo>
                    <a:pt x="7499" y="4859"/>
                    <a:pt x="7470" y="4935"/>
                    <a:pt x="7451" y="5002"/>
                  </a:cubicBezTo>
                  <a:cubicBezTo>
                    <a:pt x="6842" y="7078"/>
                    <a:pt x="4670" y="8278"/>
                    <a:pt x="2593" y="7669"/>
                  </a:cubicBezTo>
                  <a:cubicBezTo>
                    <a:pt x="517" y="7068"/>
                    <a:pt x="-683" y="4887"/>
                    <a:pt x="-74" y="2811"/>
                  </a:cubicBezTo>
                  <a:cubicBezTo>
                    <a:pt x="460" y="772"/>
                    <a:pt x="2536" y="-447"/>
                    <a:pt x="4575" y="87"/>
                  </a:cubicBezTo>
                  <a:cubicBezTo>
                    <a:pt x="4641" y="96"/>
                    <a:pt x="4717" y="125"/>
                    <a:pt x="4784" y="144"/>
                  </a:cubicBezTo>
                  <a:close/>
                </a:path>
              </a:pathLst>
            </a:custGeom>
            <a:solidFill>
              <a:srgbClr val="0079A9"/>
            </a:solidFill>
            <a:ln w="9525" cap="flat">
              <a:noFill/>
              <a:prstDash val="solid"/>
              <a:miter/>
            </a:ln>
          </p:spPr>
          <p:txBody>
            <a:bodyPr rtlCol="0" anchor="ctr"/>
            <a:lstStyle/>
            <a:p>
              <a:endParaRPr lang="en-IN"/>
            </a:p>
          </p:txBody>
        </p:sp>
        <p:sp>
          <p:nvSpPr>
            <p:cNvPr id="958" name="Freeform: Shape 957">
              <a:extLst>
                <a:ext uri="{FF2B5EF4-FFF2-40B4-BE49-F238E27FC236}">
                  <a16:creationId xmlns:a16="http://schemas.microsoft.com/office/drawing/2014/main" xmlns="" id="{6098EDE7-1BDD-BDE5-3077-04512923AC14}"/>
                </a:ext>
              </a:extLst>
            </p:cNvPr>
            <p:cNvSpPr/>
            <p:nvPr/>
          </p:nvSpPr>
          <p:spPr>
            <a:xfrm>
              <a:off x="6355492" y="2901746"/>
              <a:ext cx="7823" cy="7819"/>
            </a:xfrm>
            <a:custGeom>
              <a:avLst/>
              <a:gdLst>
                <a:gd name="connsiteX0" fmla="*/ 4784 w 7823"/>
                <a:gd name="connsiteY0" fmla="*/ 101 h 7819"/>
                <a:gd name="connsiteX1" fmla="*/ 7451 w 7823"/>
                <a:gd name="connsiteY1" fmla="*/ 4959 h 7819"/>
                <a:gd name="connsiteX2" fmla="*/ 2593 w 7823"/>
                <a:gd name="connsiteY2" fmla="*/ 7626 h 7819"/>
                <a:gd name="connsiteX3" fmla="*/ -74 w 7823"/>
                <a:gd name="connsiteY3" fmla="*/ 2768 h 7819"/>
                <a:gd name="connsiteX4" fmla="*/ 4784 w 7823"/>
                <a:gd name="connsiteY4" fmla="*/ 101 h 7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3" h="7819">
                  <a:moveTo>
                    <a:pt x="4784" y="101"/>
                  </a:moveTo>
                  <a:cubicBezTo>
                    <a:pt x="6832" y="739"/>
                    <a:pt x="8013" y="2883"/>
                    <a:pt x="7451" y="4959"/>
                  </a:cubicBezTo>
                  <a:cubicBezTo>
                    <a:pt x="6851" y="7035"/>
                    <a:pt x="4670" y="8226"/>
                    <a:pt x="2593" y="7626"/>
                  </a:cubicBezTo>
                  <a:cubicBezTo>
                    <a:pt x="517" y="7016"/>
                    <a:pt x="-683" y="4845"/>
                    <a:pt x="-74" y="2768"/>
                  </a:cubicBezTo>
                  <a:cubicBezTo>
                    <a:pt x="564" y="720"/>
                    <a:pt x="2707" y="-461"/>
                    <a:pt x="4784" y="101"/>
                  </a:cubicBezTo>
                  <a:close/>
                </a:path>
              </a:pathLst>
            </a:custGeom>
            <a:solidFill>
              <a:srgbClr val="0079A9"/>
            </a:solidFill>
            <a:ln w="9525" cap="flat">
              <a:noFill/>
              <a:prstDash val="solid"/>
              <a:miter/>
            </a:ln>
          </p:spPr>
          <p:txBody>
            <a:bodyPr rtlCol="0" anchor="ctr"/>
            <a:lstStyle/>
            <a:p>
              <a:endParaRPr lang="en-IN"/>
            </a:p>
          </p:txBody>
        </p:sp>
        <p:sp>
          <p:nvSpPr>
            <p:cNvPr id="959" name="Freeform: Shape 958">
              <a:extLst>
                <a:ext uri="{FF2B5EF4-FFF2-40B4-BE49-F238E27FC236}">
                  <a16:creationId xmlns:a16="http://schemas.microsoft.com/office/drawing/2014/main" xmlns="" id="{6F48703C-6113-8BFD-95A8-84EE81FE59D7}"/>
                </a:ext>
              </a:extLst>
            </p:cNvPr>
            <p:cNvSpPr/>
            <p:nvPr/>
          </p:nvSpPr>
          <p:spPr>
            <a:xfrm>
              <a:off x="6357959" y="2877238"/>
              <a:ext cx="8470" cy="8423"/>
            </a:xfrm>
            <a:custGeom>
              <a:avLst/>
              <a:gdLst>
                <a:gd name="connsiteX0" fmla="*/ 5174 w 8470"/>
                <a:gd name="connsiteY0" fmla="*/ 130 h 8423"/>
                <a:gd name="connsiteX1" fmla="*/ 8079 w 8470"/>
                <a:gd name="connsiteY1" fmla="*/ 5321 h 8423"/>
                <a:gd name="connsiteX2" fmla="*/ 2888 w 8470"/>
                <a:gd name="connsiteY2" fmla="*/ 8226 h 8423"/>
                <a:gd name="connsiteX3" fmla="*/ -112 w 8470"/>
                <a:gd name="connsiteY3" fmla="*/ 3273 h 8423"/>
                <a:gd name="connsiteX4" fmla="*/ -64 w 8470"/>
                <a:gd name="connsiteY4" fmla="*/ 3083 h 8423"/>
                <a:gd name="connsiteX5" fmla="*/ 5051 w 8470"/>
                <a:gd name="connsiteY5" fmla="*/ 101 h 8423"/>
                <a:gd name="connsiteX6" fmla="*/ 5174 w 8470"/>
                <a:gd name="connsiteY6" fmla="*/ 130 h 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0" h="8423">
                  <a:moveTo>
                    <a:pt x="5174" y="130"/>
                  </a:moveTo>
                  <a:cubicBezTo>
                    <a:pt x="7413" y="758"/>
                    <a:pt x="8708" y="3083"/>
                    <a:pt x="8079" y="5321"/>
                  </a:cubicBezTo>
                  <a:cubicBezTo>
                    <a:pt x="7451" y="7559"/>
                    <a:pt x="5127" y="8855"/>
                    <a:pt x="2888" y="8226"/>
                  </a:cubicBezTo>
                  <a:cubicBezTo>
                    <a:pt x="688" y="7693"/>
                    <a:pt x="-655" y="5473"/>
                    <a:pt x="-112" y="3273"/>
                  </a:cubicBezTo>
                  <a:cubicBezTo>
                    <a:pt x="-102" y="3206"/>
                    <a:pt x="-83" y="3149"/>
                    <a:pt x="-64" y="3083"/>
                  </a:cubicBezTo>
                  <a:cubicBezTo>
                    <a:pt x="526" y="844"/>
                    <a:pt x="2812" y="-489"/>
                    <a:pt x="5051" y="101"/>
                  </a:cubicBezTo>
                  <a:cubicBezTo>
                    <a:pt x="5098" y="111"/>
                    <a:pt x="5136" y="120"/>
                    <a:pt x="5174" y="130"/>
                  </a:cubicBezTo>
                  <a:close/>
                </a:path>
              </a:pathLst>
            </a:custGeom>
            <a:solidFill>
              <a:srgbClr val="0079A9"/>
            </a:solidFill>
            <a:ln w="9525" cap="flat">
              <a:noFill/>
              <a:prstDash val="solid"/>
              <a:miter/>
            </a:ln>
          </p:spPr>
          <p:txBody>
            <a:bodyPr rtlCol="0" anchor="ctr"/>
            <a:lstStyle/>
            <a:p>
              <a:endParaRPr lang="en-IN"/>
            </a:p>
          </p:txBody>
        </p:sp>
        <p:sp>
          <p:nvSpPr>
            <p:cNvPr id="960" name="Freeform: Shape 959">
              <a:extLst>
                <a:ext uri="{FF2B5EF4-FFF2-40B4-BE49-F238E27FC236}">
                  <a16:creationId xmlns:a16="http://schemas.microsoft.com/office/drawing/2014/main" xmlns="" id="{18B8AFC2-A2A8-133B-9023-7DC6B79B2139}"/>
                </a:ext>
              </a:extLst>
            </p:cNvPr>
            <p:cNvSpPr/>
            <p:nvPr/>
          </p:nvSpPr>
          <p:spPr>
            <a:xfrm>
              <a:off x="6255094" y="2901169"/>
              <a:ext cx="13738" cy="13654"/>
            </a:xfrm>
            <a:custGeom>
              <a:avLst/>
              <a:gdLst>
                <a:gd name="connsiteX0" fmla="*/ 8503 w 13738"/>
                <a:gd name="connsiteY0" fmla="*/ 201 h 13654"/>
                <a:gd name="connsiteX1" fmla="*/ 13266 w 13738"/>
                <a:gd name="connsiteY1" fmla="*/ 8679 h 13654"/>
                <a:gd name="connsiteX2" fmla="*/ 4789 w 13738"/>
                <a:gd name="connsiteY2" fmla="*/ 13346 h 13654"/>
                <a:gd name="connsiteX3" fmla="*/ -2 w 13738"/>
                <a:gd name="connsiteY3" fmla="*/ 5069 h 13654"/>
                <a:gd name="connsiteX4" fmla="*/ 26 w 13738"/>
                <a:gd name="connsiteY4" fmla="*/ 4964 h 13654"/>
                <a:gd name="connsiteX5" fmla="*/ 8503 w 13738"/>
                <a:gd name="connsiteY5" fmla="*/ 201 h 13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38" h="13654">
                  <a:moveTo>
                    <a:pt x="8503" y="201"/>
                  </a:moveTo>
                  <a:cubicBezTo>
                    <a:pt x="12132" y="1259"/>
                    <a:pt x="14247" y="5030"/>
                    <a:pt x="13266" y="8679"/>
                  </a:cubicBezTo>
                  <a:cubicBezTo>
                    <a:pt x="12208" y="12298"/>
                    <a:pt x="8418" y="14393"/>
                    <a:pt x="4789" y="13346"/>
                  </a:cubicBezTo>
                  <a:cubicBezTo>
                    <a:pt x="1179" y="12384"/>
                    <a:pt x="-965" y="8679"/>
                    <a:pt x="-2" y="5069"/>
                  </a:cubicBezTo>
                  <a:cubicBezTo>
                    <a:pt x="7" y="5030"/>
                    <a:pt x="16" y="5002"/>
                    <a:pt x="26" y="4964"/>
                  </a:cubicBezTo>
                  <a:cubicBezTo>
                    <a:pt x="1083" y="1335"/>
                    <a:pt x="4855" y="-780"/>
                    <a:pt x="8503" y="201"/>
                  </a:cubicBezTo>
                  <a:close/>
                </a:path>
              </a:pathLst>
            </a:custGeom>
            <a:solidFill>
              <a:srgbClr val="0079A9"/>
            </a:solidFill>
            <a:ln w="9525" cap="flat">
              <a:noFill/>
              <a:prstDash val="solid"/>
              <a:miter/>
            </a:ln>
          </p:spPr>
          <p:txBody>
            <a:bodyPr rtlCol="0" anchor="ctr"/>
            <a:lstStyle/>
            <a:p>
              <a:endParaRPr lang="en-IN"/>
            </a:p>
          </p:txBody>
        </p:sp>
        <p:sp>
          <p:nvSpPr>
            <p:cNvPr id="961" name="Freeform: Shape 960">
              <a:extLst>
                <a:ext uri="{FF2B5EF4-FFF2-40B4-BE49-F238E27FC236}">
                  <a16:creationId xmlns:a16="http://schemas.microsoft.com/office/drawing/2014/main" xmlns="" id="{2E1D388C-F1B1-DDD8-9FA2-2563042B6518}"/>
                </a:ext>
              </a:extLst>
            </p:cNvPr>
            <p:cNvSpPr/>
            <p:nvPr/>
          </p:nvSpPr>
          <p:spPr>
            <a:xfrm>
              <a:off x="6254450" y="2918884"/>
              <a:ext cx="13173" cy="13151"/>
            </a:xfrm>
            <a:custGeom>
              <a:avLst/>
              <a:gdLst>
                <a:gd name="connsiteX0" fmla="*/ 8100 w 13173"/>
                <a:gd name="connsiteY0" fmla="*/ 203 h 13151"/>
                <a:gd name="connsiteX1" fmla="*/ 12729 w 13173"/>
                <a:gd name="connsiteY1" fmla="*/ 8108 h 13151"/>
                <a:gd name="connsiteX2" fmla="*/ 12672 w 13173"/>
                <a:gd name="connsiteY2" fmla="*/ 8299 h 13151"/>
                <a:gd name="connsiteX3" fmla="*/ 4576 w 13173"/>
                <a:gd name="connsiteY3" fmla="*/ 12871 h 13151"/>
                <a:gd name="connsiteX4" fmla="*/ 13 w 13173"/>
                <a:gd name="connsiteY4" fmla="*/ 4775 h 13151"/>
                <a:gd name="connsiteX5" fmla="*/ 8100 w 13173"/>
                <a:gd name="connsiteY5" fmla="*/ 203 h 13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73" h="13151">
                  <a:moveTo>
                    <a:pt x="8100" y="203"/>
                  </a:moveTo>
                  <a:cubicBezTo>
                    <a:pt x="11557" y="1108"/>
                    <a:pt x="13634" y="4651"/>
                    <a:pt x="12729" y="8108"/>
                  </a:cubicBezTo>
                  <a:cubicBezTo>
                    <a:pt x="12710" y="8175"/>
                    <a:pt x="12691" y="8232"/>
                    <a:pt x="12672" y="8299"/>
                  </a:cubicBezTo>
                  <a:cubicBezTo>
                    <a:pt x="11700" y="11795"/>
                    <a:pt x="8071" y="13843"/>
                    <a:pt x="4576" y="12871"/>
                  </a:cubicBezTo>
                  <a:cubicBezTo>
                    <a:pt x="1080" y="11890"/>
                    <a:pt x="-968" y="8271"/>
                    <a:pt x="13" y="4775"/>
                  </a:cubicBezTo>
                  <a:cubicBezTo>
                    <a:pt x="984" y="1279"/>
                    <a:pt x="4604" y="-769"/>
                    <a:pt x="8100" y="203"/>
                  </a:cubicBezTo>
                  <a:close/>
                </a:path>
              </a:pathLst>
            </a:custGeom>
            <a:solidFill>
              <a:srgbClr val="0079A9"/>
            </a:solidFill>
            <a:ln w="9525" cap="flat">
              <a:noFill/>
              <a:prstDash val="solid"/>
              <a:miter/>
            </a:ln>
          </p:spPr>
          <p:txBody>
            <a:bodyPr rtlCol="0" anchor="ctr"/>
            <a:lstStyle/>
            <a:p>
              <a:endParaRPr lang="en-IN"/>
            </a:p>
          </p:txBody>
        </p:sp>
        <p:sp>
          <p:nvSpPr>
            <p:cNvPr id="962" name="Freeform: Shape 961">
              <a:extLst>
                <a:ext uri="{FF2B5EF4-FFF2-40B4-BE49-F238E27FC236}">
                  <a16:creationId xmlns:a16="http://schemas.microsoft.com/office/drawing/2014/main" xmlns="" id="{4273BE54-A34C-1F9A-FDFF-CE5D65C69F9B}"/>
                </a:ext>
              </a:extLst>
            </p:cNvPr>
            <p:cNvSpPr/>
            <p:nvPr/>
          </p:nvSpPr>
          <p:spPr>
            <a:xfrm>
              <a:off x="6285972" y="2834232"/>
              <a:ext cx="6535" cy="6323"/>
            </a:xfrm>
            <a:custGeom>
              <a:avLst/>
              <a:gdLst>
                <a:gd name="connsiteX0" fmla="*/ 3915 w 6535"/>
                <a:gd name="connsiteY0" fmla="*/ 82 h 6323"/>
                <a:gd name="connsiteX1" fmla="*/ 6201 w 6535"/>
                <a:gd name="connsiteY1" fmla="*/ 4178 h 6323"/>
                <a:gd name="connsiteX2" fmla="*/ 1876 w 6535"/>
                <a:gd name="connsiteY2" fmla="*/ 6045 h 6323"/>
                <a:gd name="connsiteX3" fmla="*/ -181 w 6535"/>
                <a:gd name="connsiteY3" fmla="*/ 2368 h 6323"/>
                <a:gd name="connsiteX4" fmla="*/ 3915 w 6535"/>
                <a:gd name="connsiteY4" fmla="*/ 82 h 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5" h="6323">
                  <a:moveTo>
                    <a:pt x="3915" y="82"/>
                  </a:moveTo>
                  <a:cubicBezTo>
                    <a:pt x="5639" y="635"/>
                    <a:pt x="6639" y="2426"/>
                    <a:pt x="6201" y="4178"/>
                  </a:cubicBezTo>
                  <a:cubicBezTo>
                    <a:pt x="5524" y="5893"/>
                    <a:pt x="3581" y="6731"/>
                    <a:pt x="1876" y="6045"/>
                  </a:cubicBezTo>
                  <a:cubicBezTo>
                    <a:pt x="400" y="5464"/>
                    <a:pt x="-457" y="3931"/>
                    <a:pt x="-181" y="2368"/>
                  </a:cubicBezTo>
                  <a:cubicBezTo>
                    <a:pt x="324" y="616"/>
                    <a:pt x="2153" y="-403"/>
                    <a:pt x="3915" y="82"/>
                  </a:cubicBezTo>
                  <a:close/>
                </a:path>
              </a:pathLst>
            </a:custGeom>
            <a:solidFill>
              <a:srgbClr val="0079A9"/>
            </a:solidFill>
            <a:ln w="9525" cap="flat">
              <a:noFill/>
              <a:prstDash val="solid"/>
              <a:miter/>
            </a:ln>
          </p:spPr>
          <p:txBody>
            <a:bodyPr rtlCol="0" anchor="ctr"/>
            <a:lstStyle/>
            <a:p>
              <a:endParaRPr lang="en-IN"/>
            </a:p>
          </p:txBody>
        </p:sp>
        <p:sp>
          <p:nvSpPr>
            <p:cNvPr id="963" name="Freeform: Shape 962">
              <a:extLst>
                <a:ext uri="{FF2B5EF4-FFF2-40B4-BE49-F238E27FC236}">
                  <a16:creationId xmlns:a16="http://schemas.microsoft.com/office/drawing/2014/main" xmlns="" id="{5B17F06F-6B88-2A2F-4053-F54BA2CD9C32}"/>
                </a:ext>
              </a:extLst>
            </p:cNvPr>
            <p:cNvSpPr/>
            <p:nvPr/>
          </p:nvSpPr>
          <p:spPr>
            <a:xfrm>
              <a:off x="6297446" y="2843275"/>
              <a:ext cx="19050" cy="19055"/>
            </a:xfrm>
            <a:custGeom>
              <a:avLst/>
              <a:gdLst>
                <a:gd name="connsiteX0" fmla="*/ 10061 w 19050"/>
                <a:gd name="connsiteY0" fmla="*/ -7 h 19055"/>
                <a:gd name="connsiteX1" fmla="*/ 18786 w 19050"/>
                <a:gd name="connsiteY1" fmla="*/ 10251 h 19055"/>
                <a:gd name="connsiteX2" fmla="*/ 8528 w 19050"/>
                <a:gd name="connsiteY2" fmla="*/ 18986 h 19055"/>
                <a:gd name="connsiteX3" fmla="*/ 5013 w 19050"/>
                <a:gd name="connsiteY3" fmla="*/ 17995 h 19055"/>
                <a:gd name="connsiteX4" fmla="*/ 784 w 19050"/>
                <a:gd name="connsiteY4" fmla="*/ 5203 h 19055"/>
                <a:gd name="connsiteX5" fmla="*/ 10061 w 19050"/>
                <a:gd name="connsiteY5" fmla="*/ -7 h 1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9055">
                  <a:moveTo>
                    <a:pt x="10061" y="-7"/>
                  </a:moveTo>
                  <a:cubicBezTo>
                    <a:pt x="15310" y="412"/>
                    <a:pt x="19215" y="5013"/>
                    <a:pt x="18786" y="10251"/>
                  </a:cubicBezTo>
                  <a:cubicBezTo>
                    <a:pt x="18367" y="15500"/>
                    <a:pt x="13776" y="19405"/>
                    <a:pt x="8528" y="18986"/>
                  </a:cubicBezTo>
                  <a:cubicBezTo>
                    <a:pt x="7309" y="18881"/>
                    <a:pt x="6108" y="18547"/>
                    <a:pt x="5013" y="17995"/>
                  </a:cubicBezTo>
                  <a:cubicBezTo>
                    <a:pt x="317" y="15633"/>
                    <a:pt x="-1578" y="9908"/>
                    <a:pt x="784" y="5203"/>
                  </a:cubicBezTo>
                  <a:cubicBezTo>
                    <a:pt x="2527" y="1745"/>
                    <a:pt x="6194" y="-322"/>
                    <a:pt x="10061" y="-7"/>
                  </a:cubicBezTo>
                  <a:close/>
                </a:path>
              </a:pathLst>
            </a:custGeom>
            <a:solidFill>
              <a:srgbClr val="0079A9"/>
            </a:solidFill>
            <a:ln w="9525" cap="flat">
              <a:noFill/>
              <a:prstDash val="solid"/>
              <a:miter/>
            </a:ln>
          </p:spPr>
          <p:txBody>
            <a:bodyPr rtlCol="0" anchor="ctr"/>
            <a:lstStyle/>
            <a:p>
              <a:endParaRPr lang="en-IN"/>
            </a:p>
          </p:txBody>
        </p:sp>
        <p:sp>
          <p:nvSpPr>
            <p:cNvPr id="964" name="Freeform: Shape 963">
              <a:extLst>
                <a:ext uri="{FF2B5EF4-FFF2-40B4-BE49-F238E27FC236}">
                  <a16:creationId xmlns:a16="http://schemas.microsoft.com/office/drawing/2014/main" xmlns="" id="{B373EF9F-A2E3-2333-B92E-FB3940C9B4C6}"/>
                </a:ext>
              </a:extLst>
            </p:cNvPr>
            <p:cNvSpPr/>
            <p:nvPr/>
          </p:nvSpPr>
          <p:spPr>
            <a:xfrm>
              <a:off x="6275453" y="2862786"/>
              <a:ext cx="27248" cy="27226"/>
            </a:xfrm>
            <a:custGeom>
              <a:avLst/>
              <a:gdLst>
                <a:gd name="connsiteX0" fmla="*/ 17196 w 27248"/>
                <a:gd name="connsiteY0" fmla="*/ 485 h 27226"/>
                <a:gd name="connsiteX1" fmla="*/ 26473 w 27248"/>
                <a:gd name="connsiteY1" fmla="*/ 17372 h 27226"/>
                <a:gd name="connsiteX2" fmla="*/ 9585 w 27248"/>
                <a:gd name="connsiteY2" fmla="*/ 26640 h 27226"/>
                <a:gd name="connsiteX3" fmla="*/ 242 w 27248"/>
                <a:gd name="connsiteY3" fmla="*/ 10010 h 27226"/>
                <a:gd name="connsiteX4" fmla="*/ 17129 w 27248"/>
                <a:gd name="connsiteY4" fmla="*/ 466 h 27226"/>
                <a:gd name="connsiteX5" fmla="*/ 17196 w 27248"/>
                <a:gd name="connsiteY5" fmla="*/ 485 h 27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248" h="27226">
                  <a:moveTo>
                    <a:pt x="17196" y="485"/>
                  </a:moveTo>
                  <a:cubicBezTo>
                    <a:pt x="24416" y="2590"/>
                    <a:pt x="28569" y="10143"/>
                    <a:pt x="26473" y="17372"/>
                  </a:cubicBezTo>
                  <a:cubicBezTo>
                    <a:pt x="24368" y="24592"/>
                    <a:pt x="16805" y="28745"/>
                    <a:pt x="9585" y="26640"/>
                  </a:cubicBezTo>
                  <a:cubicBezTo>
                    <a:pt x="2461" y="24564"/>
                    <a:pt x="-1692" y="17172"/>
                    <a:pt x="242" y="10010"/>
                  </a:cubicBezTo>
                  <a:cubicBezTo>
                    <a:pt x="2270" y="2713"/>
                    <a:pt x="9833" y="-1563"/>
                    <a:pt x="17129" y="466"/>
                  </a:cubicBezTo>
                  <a:cubicBezTo>
                    <a:pt x="17148" y="475"/>
                    <a:pt x="17177" y="475"/>
                    <a:pt x="17196" y="485"/>
                  </a:cubicBezTo>
                  <a:close/>
                </a:path>
              </a:pathLst>
            </a:custGeom>
            <a:solidFill>
              <a:srgbClr val="0079A9"/>
            </a:solidFill>
            <a:ln w="9525" cap="flat">
              <a:noFill/>
              <a:prstDash val="solid"/>
              <a:miter/>
            </a:ln>
          </p:spPr>
          <p:txBody>
            <a:bodyPr rtlCol="0" anchor="ctr"/>
            <a:lstStyle/>
            <a:p>
              <a:endParaRPr lang="en-IN"/>
            </a:p>
          </p:txBody>
        </p:sp>
        <p:sp>
          <p:nvSpPr>
            <p:cNvPr id="965" name="Freeform: Shape 964">
              <a:extLst>
                <a:ext uri="{FF2B5EF4-FFF2-40B4-BE49-F238E27FC236}">
                  <a16:creationId xmlns:a16="http://schemas.microsoft.com/office/drawing/2014/main" xmlns="" id="{1E672D03-4479-6D7C-6187-954868D4152D}"/>
                </a:ext>
              </a:extLst>
            </p:cNvPr>
            <p:cNvSpPr/>
            <p:nvPr/>
          </p:nvSpPr>
          <p:spPr>
            <a:xfrm>
              <a:off x="6273914" y="2892868"/>
              <a:ext cx="15412" cy="15435"/>
            </a:xfrm>
            <a:custGeom>
              <a:avLst/>
              <a:gdLst>
                <a:gd name="connsiteX0" fmla="*/ 9591 w 15412"/>
                <a:gd name="connsiteY0" fmla="*/ 311 h 15435"/>
                <a:gd name="connsiteX1" fmla="*/ 14925 w 15412"/>
                <a:gd name="connsiteY1" fmla="*/ 9522 h 15435"/>
                <a:gd name="connsiteX2" fmla="*/ 14830 w 15412"/>
                <a:gd name="connsiteY2" fmla="*/ 9836 h 15435"/>
                <a:gd name="connsiteX3" fmla="*/ 5438 w 15412"/>
                <a:gd name="connsiteY3" fmla="*/ 15113 h 15435"/>
                <a:gd name="connsiteX4" fmla="*/ 5305 w 15412"/>
                <a:gd name="connsiteY4" fmla="*/ 15075 h 15435"/>
                <a:gd name="connsiteX5" fmla="*/ 66 w 15412"/>
                <a:gd name="connsiteY5" fmla="*/ 5550 h 15435"/>
                <a:gd name="connsiteX6" fmla="*/ 9276 w 15412"/>
                <a:gd name="connsiteY6" fmla="*/ 216 h 15435"/>
                <a:gd name="connsiteX7" fmla="*/ 9591 w 15412"/>
                <a:gd name="connsiteY7" fmla="*/ 311 h 15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12" h="15435">
                  <a:moveTo>
                    <a:pt x="9591" y="311"/>
                  </a:moveTo>
                  <a:cubicBezTo>
                    <a:pt x="13610" y="1388"/>
                    <a:pt x="15992" y="5503"/>
                    <a:pt x="14925" y="9522"/>
                  </a:cubicBezTo>
                  <a:cubicBezTo>
                    <a:pt x="14896" y="9627"/>
                    <a:pt x="14858" y="9732"/>
                    <a:pt x="14830" y="9836"/>
                  </a:cubicBezTo>
                  <a:cubicBezTo>
                    <a:pt x="13696" y="13884"/>
                    <a:pt x="9486" y="16247"/>
                    <a:pt x="5438" y="15113"/>
                  </a:cubicBezTo>
                  <a:cubicBezTo>
                    <a:pt x="5390" y="15104"/>
                    <a:pt x="5352" y="15085"/>
                    <a:pt x="5305" y="15075"/>
                  </a:cubicBezTo>
                  <a:cubicBezTo>
                    <a:pt x="1237" y="13875"/>
                    <a:pt x="-1096" y="9627"/>
                    <a:pt x="66" y="5550"/>
                  </a:cubicBezTo>
                  <a:cubicBezTo>
                    <a:pt x="1133" y="1531"/>
                    <a:pt x="5257" y="-851"/>
                    <a:pt x="9276" y="216"/>
                  </a:cubicBezTo>
                  <a:cubicBezTo>
                    <a:pt x="9381" y="245"/>
                    <a:pt x="9486" y="283"/>
                    <a:pt x="9591" y="311"/>
                  </a:cubicBezTo>
                  <a:close/>
                </a:path>
              </a:pathLst>
            </a:custGeom>
            <a:solidFill>
              <a:srgbClr val="0079A9"/>
            </a:solidFill>
            <a:ln w="9525" cap="flat">
              <a:noFill/>
              <a:prstDash val="solid"/>
              <a:miter/>
            </a:ln>
          </p:spPr>
          <p:txBody>
            <a:bodyPr rtlCol="0" anchor="ctr"/>
            <a:lstStyle/>
            <a:p>
              <a:endParaRPr lang="en-IN"/>
            </a:p>
          </p:txBody>
        </p:sp>
        <p:sp>
          <p:nvSpPr>
            <p:cNvPr id="966" name="Freeform: Shape 965">
              <a:extLst>
                <a:ext uri="{FF2B5EF4-FFF2-40B4-BE49-F238E27FC236}">
                  <a16:creationId xmlns:a16="http://schemas.microsoft.com/office/drawing/2014/main" xmlns="" id="{2546B4B4-0848-256A-A10B-190CDF8CC579}"/>
                </a:ext>
              </a:extLst>
            </p:cNvPr>
            <p:cNvSpPr/>
            <p:nvPr/>
          </p:nvSpPr>
          <p:spPr>
            <a:xfrm>
              <a:off x="6276752" y="2915295"/>
              <a:ext cx="11813" cy="11812"/>
            </a:xfrm>
            <a:custGeom>
              <a:avLst/>
              <a:gdLst>
                <a:gd name="connsiteX0" fmla="*/ 7229 w 11813"/>
                <a:gd name="connsiteY0" fmla="*/ 173 h 11812"/>
                <a:gd name="connsiteX1" fmla="*/ 11372 w 11813"/>
                <a:gd name="connsiteY1" fmla="*/ 7421 h 11812"/>
                <a:gd name="connsiteX2" fmla="*/ 4124 w 11813"/>
                <a:gd name="connsiteY2" fmla="*/ 11564 h 11812"/>
                <a:gd name="connsiteX3" fmla="*/ -19 w 11813"/>
                <a:gd name="connsiteY3" fmla="*/ 4316 h 11812"/>
                <a:gd name="connsiteX4" fmla="*/ -10 w 11813"/>
                <a:gd name="connsiteY4" fmla="*/ 4268 h 11812"/>
                <a:gd name="connsiteX5" fmla="*/ 7229 w 11813"/>
                <a:gd name="connsiteY5" fmla="*/ 173 h 1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3" h="11812">
                  <a:moveTo>
                    <a:pt x="7229" y="173"/>
                  </a:moveTo>
                  <a:cubicBezTo>
                    <a:pt x="10372" y="1030"/>
                    <a:pt x="12229" y="4278"/>
                    <a:pt x="11372" y="7421"/>
                  </a:cubicBezTo>
                  <a:cubicBezTo>
                    <a:pt x="10515" y="10574"/>
                    <a:pt x="7267" y="12422"/>
                    <a:pt x="4124" y="11564"/>
                  </a:cubicBezTo>
                  <a:cubicBezTo>
                    <a:pt x="971" y="10707"/>
                    <a:pt x="-886" y="7459"/>
                    <a:pt x="-19" y="4316"/>
                  </a:cubicBezTo>
                  <a:cubicBezTo>
                    <a:pt x="-19" y="4297"/>
                    <a:pt x="-10" y="4287"/>
                    <a:pt x="-10" y="4268"/>
                  </a:cubicBezTo>
                  <a:cubicBezTo>
                    <a:pt x="866" y="1144"/>
                    <a:pt x="4105" y="-685"/>
                    <a:pt x="7229" y="173"/>
                  </a:cubicBezTo>
                  <a:close/>
                </a:path>
              </a:pathLst>
            </a:custGeom>
            <a:solidFill>
              <a:srgbClr val="0079A9"/>
            </a:solidFill>
            <a:ln w="9525" cap="flat">
              <a:noFill/>
              <a:prstDash val="solid"/>
              <a:miter/>
            </a:ln>
          </p:spPr>
          <p:txBody>
            <a:bodyPr rtlCol="0" anchor="ctr"/>
            <a:lstStyle/>
            <a:p>
              <a:endParaRPr lang="en-IN"/>
            </a:p>
          </p:txBody>
        </p:sp>
        <p:sp>
          <p:nvSpPr>
            <p:cNvPr id="967" name="Freeform: Shape 966">
              <a:extLst>
                <a:ext uri="{FF2B5EF4-FFF2-40B4-BE49-F238E27FC236}">
                  <a16:creationId xmlns:a16="http://schemas.microsoft.com/office/drawing/2014/main" xmlns="" id="{48D38C3A-BD57-7300-DC99-4EE1209181C4}"/>
                </a:ext>
              </a:extLst>
            </p:cNvPr>
            <p:cNvSpPr/>
            <p:nvPr/>
          </p:nvSpPr>
          <p:spPr>
            <a:xfrm>
              <a:off x="6289426" y="2932297"/>
              <a:ext cx="9676" cy="9861"/>
            </a:xfrm>
            <a:custGeom>
              <a:avLst/>
              <a:gdLst>
                <a:gd name="connsiteX0" fmla="*/ 5794 w 9676"/>
                <a:gd name="connsiteY0" fmla="*/ 125 h 9861"/>
                <a:gd name="connsiteX1" fmla="*/ 9271 w 9676"/>
                <a:gd name="connsiteY1" fmla="*/ 6174 h 9861"/>
                <a:gd name="connsiteX2" fmla="*/ 3223 w 9676"/>
                <a:gd name="connsiteY2" fmla="*/ 9650 h 9861"/>
                <a:gd name="connsiteX3" fmla="*/ -92 w 9676"/>
                <a:gd name="connsiteY3" fmla="*/ 4097 h 9861"/>
                <a:gd name="connsiteX4" fmla="*/ -16 w 9676"/>
                <a:gd name="connsiteY4" fmla="*/ 3840 h 9861"/>
                <a:gd name="connsiteX5" fmla="*/ 5375 w 9676"/>
                <a:gd name="connsiteY5" fmla="*/ 30 h 9861"/>
                <a:gd name="connsiteX6" fmla="*/ 5794 w 9676"/>
                <a:gd name="connsiteY6" fmla="*/ 125 h 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6" h="9861">
                  <a:moveTo>
                    <a:pt x="5794" y="125"/>
                  </a:moveTo>
                  <a:cubicBezTo>
                    <a:pt x="8423" y="840"/>
                    <a:pt x="9985" y="3545"/>
                    <a:pt x="9271" y="6174"/>
                  </a:cubicBezTo>
                  <a:cubicBezTo>
                    <a:pt x="8557" y="8802"/>
                    <a:pt x="5851" y="10365"/>
                    <a:pt x="3223" y="9650"/>
                  </a:cubicBezTo>
                  <a:cubicBezTo>
                    <a:pt x="775" y="9031"/>
                    <a:pt x="-711" y="6545"/>
                    <a:pt x="-92" y="4097"/>
                  </a:cubicBezTo>
                  <a:cubicBezTo>
                    <a:pt x="-64" y="4011"/>
                    <a:pt x="-45" y="3926"/>
                    <a:pt x="-16" y="3840"/>
                  </a:cubicBezTo>
                  <a:cubicBezTo>
                    <a:pt x="422" y="1297"/>
                    <a:pt x="2832" y="-408"/>
                    <a:pt x="5375" y="30"/>
                  </a:cubicBezTo>
                  <a:cubicBezTo>
                    <a:pt x="5518" y="59"/>
                    <a:pt x="5652" y="87"/>
                    <a:pt x="5794" y="125"/>
                  </a:cubicBezTo>
                  <a:close/>
                </a:path>
              </a:pathLst>
            </a:custGeom>
            <a:solidFill>
              <a:srgbClr val="0079A9"/>
            </a:solidFill>
            <a:ln w="9525" cap="flat">
              <a:noFill/>
              <a:prstDash val="solid"/>
              <a:miter/>
            </a:ln>
          </p:spPr>
          <p:txBody>
            <a:bodyPr rtlCol="0" anchor="ctr"/>
            <a:lstStyle/>
            <a:p>
              <a:endParaRPr lang="en-IN"/>
            </a:p>
          </p:txBody>
        </p:sp>
        <p:sp>
          <p:nvSpPr>
            <p:cNvPr id="968" name="Freeform: Shape 967">
              <a:extLst>
                <a:ext uri="{FF2B5EF4-FFF2-40B4-BE49-F238E27FC236}">
                  <a16:creationId xmlns:a16="http://schemas.microsoft.com/office/drawing/2014/main" xmlns="" id="{B30E8D26-902C-0323-F57A-6BE9D7B14EB7}"/>
                </a:ext>
              </a:extLst>
            </p:cNvPr>
            <p:cNvSpPr/>
            <p:nvPr/>
          </p:nvSpPr>
          <p:spPr>
            <a:xfrm>
              <a:off x="6292978" y="2915014"/>
              <a:ext cx="12004" cy="12003"/>
            </a:xfrm>
            <a:custGeom>
              <a:avLst/>
              <a:gdLst>
                <a:gd name="connsiteX0" fmla="*/ 11005 w 12004"/>
                <a:gd name="connsiteY0" fmla="*/ 3026 h 12003"/>
                <a:gd name="connsiteX1" fmla="*/ 8710 w 12004"/>
                <a:gd name="connsiteY1" fmla="*/ 11198 h 12003"/>
                <a:gd name="connsiteX2" fmla="*/ 537 w 12004"/>
                <a:gd name="connsiteY2" fmla="*/ 8893 h 12003"/>
                <a:gd name="connsiteX3" fmla="*/ 2814 w 12004"/>
                <a:gd name="connsiteY3" fmla="*/ 740 h 12003"/>
                <a:gd name="connsiteX4" fmla="*/ 10996 w 12004"/>
                <a:gd name="connsiteY4" fmla="*/ 3007 h 12003"/>
                <a:gd name="connsiteX5" fmla="*/ 11005 w 12004"/>
                <a:gd name="connsiteY5" fmla="*/ 3026 h 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4" h="12003">
                  <a:moveTo>
                    <a:pt x="11005" y="3026"/>
                  </a:moveTo>
                  <a:cubicBezTo>
                    <a:pt x="12624" y="5912"/>
                    <a:pt x="11596" y="9569"/>
                    <a:pt x="8710" y="11198"/>
                  </a:cubicBezTo>
                  <a:cubicBezTo>
                    <a:pt x="5814" y="12817"/>
                    <a:pt x="2156" y="11789"/>
                    <a:pt x="537" y="8893"/>
                  </a:cubicBezTo>
                  <a:cubicBezTo>
                    <a:pt x="-1082" y="6016"/>
                    <a:pt x="-63" y="2368"/>
                    <a:pt x="2814" y="740"/>
                  </a:cubicBezTo>
                  <a:cubicBezTo>
                    <a:pt x="5700" y="-889"/>
                    <a:pt x="9357" y="120"/>
                    <a:pt x="10996" y="3007"/>
                  </a:cubicBezTo>
                  <a:cubicBezTo>
                    <a:pt x="10996" y="3007"/>
                    <a:pt x="11005" y="3016"/>
                    <a:pt x="11005" y="3026"/>
                  </a:cubicBezTo>
                  <a:close/>
                </a:path>
              </a:pathLst>
            </a:custGeom>
            <a:solidFill>
              <a:srgbClr val="0079A9"/>
            </a:solidFill>
            <a:ln w="9525" cap="flat">
              <a:noFill/>
              <a:prstDash val="solid"/>
              <a:miter/>
            </a:ln>
          </p:spPr>
          <p:txBody>
            <a:bodyPr rtlCol="0" anchor="ctr"/>
            <a:lstStyle/>
            <a:p>
              <a:endParaRPr lang="en-IN"/>
            </a:p>
          </p:txBody>
        </p:sp>
        <p:sp>
          <p:nvSpPr>
            <p:cNvPr id="969" name="Freeform: Shape 968">
              <a:extLst>
                <a:ext uri="{FF2B5EF4-FFF2-40B4-BE49-F238E27FC236}">
                  <a16:creationId xmlns:a16="http://schemas.microsoft.com/office/drawing/2014/main" xmlns="" id="{420F29CE-FE58-B4E1-F2A4-7EF30B24F743}"/>
                </a:ext>
              </a:extLst>
            </p:cNvPr>
            <p:cNvSpPr/>
            <p:nvPr/>
          </p:nvSpPr>
          <p:spPr>
            <a:xfrm>
              <a:off x="6311178" y="2876394"/>
              <a:ext cx="14699" cy="14720"/>
            </a:xfrm>
            <a:custGeom>
              <a:avLst/>
              <a:gdLst>
                <a:gd name="connsiteX0" fmla="*/ 9093 w 14699"/>
                <a:gd name="connsiteY0" fmla="*/ 212 h 14720"/>
                <a:gd name="connsiteX1" fmla="*/ 14189 w 14699"/>
                <a:gd name="connsiteY1" fmla="*/ 9308 h 14720"/>
                <a:gd name="connsiteX2" fmla="*/ 5092 w 14699"/>
                <a:gd name="connsiteY2" fmla="*/ 14404 h 14720"/>
                <a:gd name="connsiteX3" fmla="*/ 44 w 14699"/>
                <a:gd name="connsiteY3" fmla="*/ 5355 h 14720"/>
                <a:gd name="connsiteX4" fmla="*/ 9093 w 14699"/>
                <a:gd name="connsiteY4" fmla="*/ 212 h 14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9" h="14720">
                  <a:moveTo>
                    <a:pt x="9093" y="212"/>
                  </a:moveTo>
                  <a:cubicBezTo>
                    <a:pt x="13008" y="1316"/>
                    <a:pt x="15294" y="5393"/>
                    <a:pt x="14189" y="9308"/>
                  </a:cubicBezTo>
                  <a:cubicBezTo>
                    <a:pt x="13084" y="13223"/>
                    <a:pt x="9007" y="15509"/>
                    <a:pt x="5092" y="14404"/>
                  </a:cubicBezTo>
                  <a:cubicBezTo>
                    <a:pt x="1206" y="13299"/>
                    <a:pt x="-1051" y="9251"/>
                    <a:pt x="44" y="5355"/>
                  </a:cubicBezTo>
                  <a:cubicBezTo>
                    <a:pt x="1158" y="1459"/>
                    <a:pt x="5178" y="-827"/>
                    <a:pt x="9093" y="212"/>
                  </a:cubicBezTo>
                  <a:close/>
                </a:path>
              </a:pathLst>
            </a:custGeom>
            <a:solidFill>
              <a:srgbClr val="0079A9"/>
            </a:solidFill>
            <a:ln w="9525" cap="flat">
              <a:noFill/>
              <a:prstDash val="solid"/>
              <a:miter/>
            </a:ln>
          </p:spPr>
          <p:txBody>
            <a:bodyPr rtlCol="0" anchor="ctr"/>
            <a:lstStyle/>
            <a:p>
              <a:endParaRPr lang="en-IN"/>
            </a:p>
          </p:txBody>
        </p:sp>
        <p:sp>
          <p:nvSpPr>
            <p:cNvPr id="970" name="Freeform: Shape 969">
              <a:extLst>
                <a:ext uri="{FF2B5EF4-FFF2-40B4-BE49-F238E27FC236}">
                  <a16:creationId xmlns:a16="http://schemas.microsoft.com/office/drawing/2014/main" xmlns="" id="{0B3141A7-FCEB-77E2-FF50-7DEE715E9F60}"/>
                </a:ext>
              </a:extLst>
            </p:cNvPr>
            <p:cNvSpPr/>
            <p:nvPr/>
          </p:nvSpPr>
          <p:spPr>
            <a:xfrm>
              <a:off x="6299411" y="2893968"/>
              <a:ext cx="22106" cy="22079"/>
            </a:xfrm>
            <a:custGeom>
              <a:avLst/>
              <a:gdLst>
                <a:gd name="connsiteX0" fmla="*/ 13812 w 22106"/>
                <a:gd name="connsiteY0" fmla="*/ 354 h 22079"/>
                <a:gd name="connsiteX1" fmla="*/ 21460 w 22106"/>
                <a:gd name="connsiteY1" fmla="*/ 13984 h 22079"/>
                <a:gd name="connsiteX2" fmla="*/ 7830 w 22106"/>
                <a:gd name="connsiteY2" fmla="*/ 21623 h 22079"/>
                <a:gd name="connsiteX3" fmla="*/ 181 w 22106"/>
                <a:gd name="connsiteY3" fmla="*/ 8003 h 22079"/>
                <a:gd name="connsiteX4" fmla="*/ 191 w 22106"/>
                <a:gd name="connsiteY4" fmla="*/ 7974 h 22079"/>
                <a:gd name="connsiteX5" fmla="*/ 13812 w 22106"/>
                <a:gd name="connsiteY5" fmla="*/ 354 h 22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06" h="22079">
                  <a:moveTo>
                    <a:pt x="13812" y="354"/>
                  </a:moveTo>
                  <a:cubicBezTo>
                    <a:pt x="19689" y="2002"/>
                    <a:pt x="23108" y="8107"/>
                    <a:pt x="21460" y="13984"/>
                  </a:cubicBezTo>
                  <a:cubicBezTo>
                    <a:pt x="19803" y="19852"/>
                    <a:pt x="13707" y="23281"/>
                    <a:pt x="7830" y="21623"/>
                  </a:cubicBezTo>
                  <a:cubicBezTo>
                    <a:pt x="1953" y="19976"/>
                    <a:pt x="-1466" y="13870"/>
                    <a:pt x="181" y="8003"/>
                  </a:cubicBezTo>
                  <a:cubicBezTo>
                    <a:pt x="191" y="7993"/>
                    <a:pt x="191" y="7984"/>
                    <a:pt x="191" y="7974"/>
                  </a:cubicBezTo>
                  <a:cubicBezTo>
                    <a:pt x="1896" y="2145"/>
                    <a:pt x="7954" y="-1237"/>
                    <a:pt x="13812" y="354"/>
                  </a:cubicBezTo>
                  <a:close/>
                </a:path>
              </a:pathLst>
            </a:custGeom>
            <a:solidFill>
              <a:srgbClr val="0079A9"/>
            </a:solidFill>
            <a:ln w="9525" cap="flat">
              <a:noFill/>
              <a:prstDash val="solid"/>
              <a:miter/>
            </a:ln>
          </p:spPr>
          <p:txBody>
            <a:bodyPr rtlCol="0" anchor="ctr"/>
            <a:lstStyle/>
            <a:p>
              <a:endParaRPr lang="en-IN"/>
            </a:p>
          </p:txBody>
        </p:sp>
        <p:sp>
          <p:nvSpPr>
            <p:cNvPr id="971" name="Freeform: Shape 970">
              <a:extLst>
                <a:ext uri="{FF2B5EF4-FFF2-40B4-BE49-F238E27FC236}">
                  <a16:creationId xmlns:a16="http://schemas.microsoft.com/office/drawing/2014/main" xmlns="" id="{B01BF328-4B9B-804E-6AC0-A7916C3FD6F0}"/>
                </a:ext>
              </a:extLst>
            </p:cNvPr>
            <p:cNvSpPr/>
            <p:nvPr/>
          </p:nvSpPr>
          <p:spPr>
            <a:xfrm>
              <a:off x="6315922" y="2861600"/>
              <a:ext cx="9725" cy="9739"/>
            </a:xfrm>
            <a:custGeom>
              <a:avLst/>
              <a:gdLst>
                <a:gd name="connsiteX0" fmla="*/ 5873 w 9725"/>
                <a:gd name="connsiteY0" fmla="*/ 147 h 9739"/>
                <a:gd name="connsiteX1" fmla="*/ 9331 w 9725"/>
                <a:gd name="connsiteY1" fmla="*/ 6081 h 9739"/>
                <a:gd name="connsiteX2" fmla="*/ 3387 w 9725"/>
                <a:gd name="connsiteY2" fmla="*/ 9538 h 9739"/>
                <a:gd name="connsiteX3" fmla="*/ -70 w 9725"/>
                <a:gd name="connsiteY3" fmla="*/ 3604 h 9739"/>
                <a:gd name="connsiteX4" fmla="*/ -32 w 9725"/>
                <a:gd name="connsiteY4" fmla="*/ 3481 h 9739"/>
                <a:gd name="connsiteX5" fmla="*/ 5807 w 9725"/>
                <a:gd name="connsiteY5" fmla="*/ 128 h 9739"/>
                <a:gd name="connsiteX6" fmla="*/ 5873 w 9725"/>
                <a:gd name="connsiteY6" fmla="*/ 147 h 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5" h="9739">
                  <a:moveTo>
                    <a:pt x="5873" y="147"/>
                  </a:moveTo>
                  <a:cubicBezTo>
                    <a:pt x="8464" y="833"/>
                    <a:pt x="10017" y="3490"/>
                    <a:pt x="9331" y="6081"/>
                  </a:cubicBezTo>
                  <a:cubicBezTo>
                    <a:pt x="8636" y="8681"/>
                    <a:pt x="5978" y="10224"/>
                    <a:pt x="3387" y="9538"/>
                  </a:cubicBezTo>
                  <a:cubicBezTo>
                    <a:pt x="797" y="8853"/>
                    <a:pt x="-756" y="6195"/>
                    <a:pt x="-70" y="3604"/>
                  </a:cubicBezTo>
                  <a:cubicBezTo>
                    <a:pt x="-51" y="3557"/>
                    <a:pt x="-42" y="3519"/>
                    <a:pt x="-32" y="3481"/>
                  </a:cubicBezTo>
                  <a:cubicBezTo>
                    <a:pt x="654" y="937"/>
                    <a:pt x="3273" y="-558"/>
                    <a:pt x="5807" y="128"/>
                  </a:cubicBezTo>
                  <a:cubicBezTo>
                    <a:pt x="5835" y="137"/>
                    <a:pt x="5854" y="137"/>
                    <a:pt x="5873" y="147"/>
                  </a:cubicBezTo>
                  <a:close/>
                </a:path>
              </a:pathLst>
            </a:custGeom>
            <a:solidFill>
              <a:srgbClr val="0079A9"/>
            </a:solidFill>
            <a:ln w="9525" cap="flat">
              <a:noFill/>
              <a:prstDash val="solid"/>
              <a:miter/>
            </a:ln>
          </p:spPr>
          <p:txBody>
            <a:bodyPr rtlCol="0" anchor="ctr"/>
            <a:lstStyle/>
            <a:p>
              <a:endParaRPr lang="en-IN"/>
            </a:p>
          </p:txBody>
        </p:sp>
        <p:sp>
          <p:nvSpPr>
            <p:cNvPr id="972" name="Freeform: Shape 971">
              <a:extLst>
                <a:ext uri="{FF2B5EF4-FFF2-40B4-BE49-F238E27FC236}">
                  <a16:creationId xmlns:a16="http://schemas.microsoft.com/office/drawing/2014/main" xmlns="" id="{1FF3B26D-A329-794F-CB34-EDD618A55C08}"/>
                </a:ext>
              </a:extLst>
            </p:cNvPr>
            <p:cNvSpPr/>
            <p:nvPr/>
          </p:nvSpPr>
          <p:spPr>
            <a:xfrm>
              <a:off x="6333013" y="2870209"/>
              <a:ext cx="8437" cy="8451"/>
            </a:xfrm>
            <a:custGeom>
              <a:avLst/>
              <a:gdLst>
                <a:gd name="connsiteX0" fmla="*/ 5165 w 8437"/>
                <a:gd name="connsiteY0" fmla="*/ 110 h 8451"/>
                <a:gd name="connsiteX1" fmla="*/ 8041 w 8437"/>
                <a:gd name="connsiteY1" fmla="*/ 5292 h 8451"/>
                <a:gd name="connsiteX2" fmla="*/ 8022 w 8437"/>
                <a:gd name="connsiteY2" fmla="*/ 5349 h 8451"/>
                <a:gd name="connsiteX3" fmla="*/ 2831 w 8437"/>
                <a:gd name="connsiteY3" fmla="*/ 8254 h 8451"/>
                <a:gd name="connsiteX4" fmla="*/ -74 w 8437"/>
                <a:gd name="connsiteY4" fmla="*/ 3063 h 8451"/>
                <a:gd name="connsiteX5" fmla="*/ 5165 w 8437"/>
                <a:gd name="connsiteY5" fmla="*/ 110 h 8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7" h="8451">
                  <a:moveTo>
                    <a:pt x="5165" y="110"/>
                  </a:moveTo>
                  <a:cubicBezTo>
                    <a:pt x="7394" y="749"/>
                    <a:pt x="8679" y="3073"/>
                    <a:pt x="8041" y="5292"/>
                  </a:cubicBezTo>
                  <a:cubicBezTo>
                    <a:pt x="8032" y="5311"/>
                    <a:pt x="8032" y="5330"/>
                    <a:pt x="8022" y="5349"/>
                  </a:cubicBezTo>
                  <a:cubicBezTo>
                    <a:pt x="7394" y="7588"/>
                    <a:pt x="5069" y="8883"/>
                    <a:pt x="2831" y="8254"/>
                  </a:cubicBezTo>
                  <a:cubicBezTo>
                    <a:pt x="593" y="7626"/>
                    <a:pt x="-703" y="5302"/>
                    <a:pt x="-74" y="3063"/>
                  </a:cubicBezTo>
                  <a:cubicBezTo>
                    <a:pt x="574" y="815"/>
                    <a:pt x="2907" y="-499"/>
                    <a:pt x="5165" y="110"/>
                  </a:cubicBezTo>
                  <a:close/>
                </a:path>
              </a:pathLst>
            </a:custGeom>
            <a:solidFill>
              <a:srgbClr val="0079A9"/>
            </a:solidFill>
            <a:ln w="9525" cap="flat">
              <a:noFill/>
              <a:prstDash val="solid"/>
              <a:miter/>
            </a:ln>
          </p:spPr>
          <p:txBody>
            <a:bodyPr rtlCol="0" anchor="ctr"/>
            <a:lstStyle/>
            <a:p>
              <a:endParaRPr lang="en-IN"/>
            </a:p>
          </p:txBody>
        </p:sp>
        <p:sp>
          <p:nvSpPr>
            <p:cNvPr id="973" name="Freeform: Shape 972">
              <a:extLst>
                <a:ext uri="{FF2B5EF4-FFF2-40B4-BE49-F238E27FC236}">
                  <a16:creationId xmlns:a16="http://schemas.microsoft.com/office/drawing/2014/main" xmlns="" id="{822E4BCA-F7D0-312B-42DD-0D98F157D171}"/>
                </a:ext>
              </a:extLst>
            </p:cNvPr>
            <p:cNvSpPr/>
            <p:nvPr/>
          </p:nvSpPr>
          <p:spPr>
            <a:xfrm>
              <a:off x="6340261" y="2881733"/>
              <a:ext cx="12958" cy="12953"/>
            </a:xfrm>
            <a:custGeom>
              <a:avLst/>
              <a:gdLst>
                <a:gd name="connsiteX0" fmla="*/ 8014 w 12958"/>
                <a:gd name="connsiteY0" fmla="*/ 207 h 12953"/>
                <a:gd name="connsiteX1" fmla="*/ 12481 w 12958"/>
                <a:gd name="connsiteY1" fmla="*/ 8208 h 12953"/>
                <a:gd name="connsiteX2" fmla="*/ 4480 w 12958"/>
                <a:gd name="connsiteY2" fmla="*/ 12665 h 12953"/>
                <a:gd name="connsiteX3" fmla="*/ 13 w 12958"/>
                <a:gd name="connsiteY3" fmla="*/ 4683 h 12953"/>
                <a:gd name="connsiteX4" fmla="*/ 8004 w 12958"/>
                <a:gd name="connsiteY4" fmla="*/ 207 h 12953"/>
                <a:gd name="connsiteX5" fmla="*/ 8014 w 12958"/>
                <a:gd name="connsiteY5" fmla="*/ 207 h 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8" h="12953">
                  <a:moveTo>
                    <a:pt x="8014" y="207"/>
                  </a:moveTo>
                  <a:cubicBezTo>
                    <a:pt x="11452" y="1178"/>
                    <a:pt x="13453" y="4760"/>
                    <a:pt x="12481" y="8208"/>
                  </a:cubicBezTo>
                  <a:cubicBezTo>
                    <a:pt x="11500" y="11646"/>
                    <a:pt x="7918" y="13646"/>
                    <a:pt x="4480" y="12665"/>
                  </a:cubicBezTo>
                  <a:cubicBezTo>
                    <a:pt x="1042" y="11694"/>
                    <a:pt x="-959" y="8122"/>
                    <a:pt x="13" y="4683"/>
                  </a:cubicBezTo>
                  <a:cubicBezTo>
                    <a:pt x="984" y="1235"/>
                    <a:pt x="4556" y="-765"/>
                    <a:pt x="8004" y="207"/>
                  </a:cubicBezTo>
                  <a:cubicBezTo>
                    <a:pt x="8004" y="207"/>
                    <a:pt x="8014" y="207"/>
                    <a:pt x="8014" y="207"/>
                  </a:cubicBezTo>
                  <a:close/>
                </a:path>
              </a:pathLst>
            </a:custGeom>
            <a:solidFill>
              <a:srgbClr val="0079A9"/>
            </a:solidFill>
            <a:ln w="9525" cap="flat">
              <a:noFill/>
              <a:prstDash val="solid"/>
              <a:miter/>
            </a:ln>
          </p:spPr>
          <p:txBody>
            <a:bodyPr rtlCol="0" anchor="ctr"/>
            <a:lstStyle/>
            <a:p>
              <a:endParaRPr lang="en-IN"/>
            </a:p>
          </p:txBody>
        </p:sp>
        <p:sp>
          <p:nvSpPr>
            <p:cNvPr id="974" name="Freeform: Shape 973">
              <a:extLst>
                <a:ext uri="{FF2B5EF4-FFF2-40B4-BE49-F238E27FC236}">
                  <a16:creationId xmlns:a16="http://schemas.microsoft.com/office/drawing/2014/main" xmlns="" id="{D3FCF486-88B2-4C2F-636E-1565BDB8EFAB}"/>
                </a:ext>
              </a:extLst>
            </p:cNvPr>
            <p:cNvSpPr/>
            <p:nvPr/>
          </p:nvSpPr>
          <p:spPr>
            <a:xfrm>
              <a:off x="6331744" y="2900428"/>
              <a:ext cx="15525" cy="15983"/>
            </a:xfrm>
            <a:custGeom>
              <a:avLst/>
              <a:gdLst>
                <a:gd name="connsiteX0" fmla="*/ 10054 w 15525"/>
                <a:gd name="connsiteY0" fmla="*/ 276 h 15983"/>
                <a:gd name="connsiteX1" fmla="*/ 14769 w 15525"/>
                <a:gd name="connsiteY1" fmla="*/ 10716 h 15983"/>
                <a:gd name="connsiteX2" fmla="*/ 5672 w 15525"/>
                <a:gd name="connsiteY2" fmla="*/ 15802 h 15983"/>
                <a:gd name="connsiteX3" fmla="*/ 52 w 15525"/>
                <a:gd name="connsiteY3" fmla="*/ 5801 h 15983"/>
                <a:gd name="connsiteX4" fmla="*/ 10054 w 15525"/>
                <a:gd name="connsiteY4" fmla="*/ 276 h 1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5" h="15983">
                  <a:moveTo>
                    <a:pt x="10054" y="276"/>
                  </a:moveTo>
                  <a:cubicBezTo>
                    <a:pt x="14235" y="1857"/>
                    <a:pt x="16350" y="6534"/>
                    <a:pt x="14769" y="10716"/>
                  </a:cubicBezTo>
                  <a:cubicBezTo>
                    <a:pt x="13368" y="14392"/>
                    <a:pt x="9539" y="16535"/>
                    <a:pt x="5672" y="15802"/>
                  </a:cubicBezTo>
                  <a:cubicBezTo>
                    <a:pt x="1386" y="14554"/>
                    <a:pt x="-1110" y="10106"/>
                    <a:pt x="52" y="5801"/>
                  </a:cubicBezTo>
                  <a:cubicBezTo>
                    <a:pt x="1300" y="1524"/>
                    <a:pt x="5767" y="-952"/>
                    <a:pt x="10054" y="276"/>
                  </a:cubicBezTo>
                  <a:close/>
                </a:path>
              </a:pathLst>
            </a:custGeom>
            <a:solidFill>
              <a:srgbClr val="0079A9"/>
            </a:solidFill>
            <a:ln w="9525" cap="flat">
              <a:noFill/>
              <a:prstDash val="solid"/>
              <a:miter/>
            </a:ln>
          </p:spPr>
          <p:txBody>
            <a:bodyPr rtlCol="0" anchor="ctr"/>
            <a:lstStyle/>
            <a:p>
              <a:endParaRPr lang="en-IN"/>
            </a:p>
          </p:txBody>
        </p:sp>
        <p:sp>
          <p:nvSpPr>
            <p:cNvPr id="975" name="Freeform: Shape 974">
              <a:extLst>
                <a:ext uri="{FF2B5EF4-FFF2-40B4-BE49-F238E27FC236}">
                  <a16:creationId xmlns:a16="http://schemas.microsoft.com/office/drawing/2014/main" xmlns="" id="{64F558C9-EDF9-2212-A344-F181276299F8}"/>
                </a:ext>
              </a:extLst>
            </p:cNvPr>
            <p:cNvSpPr/>
            <p:nvPr/>
          </p:nvSpPr>
          <p:spPr>
            <a:xfrm>
              <a:off x="6308371" y="2922024"/>
              <a:ext cx="15812" cy="15816"/>
            </a:xfrm>
            <a:custGeom>
              <a:avLst/>
              <a:gdLst>
                <a:gd name="connsiteX0" fmla="*/ 9614 w 15812"/>
                <a:gd name="connsiteY0" fmla="*/ 207 h 15816"/>
                <a:gd name="connsiteX1" fmla="*/ 15339 w 15812"/>
                <a:gd name="connsiteY1" fmla="*/ 9808 h 15816"/>
                <a:gd name="connsiteX2" fmla="*/ 5728 w 15812"/>
                <a:gd name="connsiteY2" fmla="*/ 15533 h 15816"/>
                <a:gd name="connsiteX3" fmla="*/ 13 w 15812"/>
                <a:gd name="connsiteY3" fmla="*/ 5931 h 15816"/>
                <a:gd name="connsiteX4" fmla="*/ 89 w 15812"/>
                <a:gd name="connsiteY4" fmla="*/ 5636 h 15816"/>
                <a:gd name="connsiteX5" fmla="*/ 9614 w 15812"/>
                <a:gd name="connsiteY5" fmla="*/ 207 h 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2" h="15816">
                  <a:moveTo>
                    <a:pt x="9614" y="207"/>
                  </a:moveTo>
                  <a:cubicBezTo>
                    <a:pt x="13843" y="1283"/>
                    <a:pt x="16405" y="5579"/>
                    <a:pt x="15339" y="9808"/>
                  </a:cubicBezTo>
                  <a:cubicBezTo>
                    <a:pt x="14263" y="14047"/>
                    <a:pt x="9967" y="16609"/>
                    <a:pt x="5728" y="15533"/>
                  </a:cubicBezTo>
                  <a:cubicBezTo>
                    <a:pt x="1499" y="14466"/>
                    <a:pt x="-1063" y="10160"/>
                    <a:pt x="13" y="5931"/>
                  </a:cubicBezTo>
                  <a:cubicBezTo>
                    <a:pt x="32" y="5827"/>
                    <a:pt x="61" y="5731"/>
                    <a:pt x="89" y="5636"/>
                  </a:cubicBezTo>
                  <a:cubicBezTo>
                    <a:pt x="1290" y="1559"/>
                    <a:pt x="5499" y="-841"/>
                    <a:pt x="9614" y="207"/>
                  </a:cubicBezTo>
                  <a:close/>
                </a:path>
              </a:pathLst>
            </a:custGeom>
            <a:solidFill>
              <a:srgbClr val="0079A9"/>
            </a:solidFill>
            <a:ln w="9525" cap="flat">
              <a:noFill/>
              <a:prstDash val="solid"/>
              <a:miter/>
            </a:ln>
          </p:spPr>
          <p:txBody>
            <a:bodyPr rtlCol="0" anchor="ctr"/>
            <a:lstStyle/>
            <a:p>
              <a:endParaRPr lang="en-IN"/>
            </a:p>
          </p:txBody>
        </p:sp>
        <p:sp>
          <p:nvSpPr>
            <p:cNvPr id="976" name="Freeform: Shape 975">
              <a:extLst>
                <a:ext uri="{FF2B5EF4-FFF2-40B4-BE49-F238E27FC236}">
                  <a16:creationId xmlns:a16="http://schemas.microsoft.com/office/drawing/2014/main" xmlns="" id="{A96407F8-A8CC-996B-5BB8-A90D69B2AF34}"/>
                </a:ext>
              </a:extLst>
            </p:cNvPr>
            <p:cNvSpPr/>
            <p:nvPr/>
          </p:nvSpPr>
          <p:spPr>
            <a:xfrm>
              <a:off x="6329524" y="2929099"/>
              <a:ext cx="6152" cy="6152"/>
            </a:xfrm>
            <a:custGeom>
              <a:avLst/>
              <a:gdLst>
                <a:gd name="connsiteX0" fmla="*/ 3701 w 6152"/>
                <a:gd name="connsiteY0" fmla="*/ 85 h 6152"/>
                <a:gd name="connsiteX1" fmla="*/ 5797 w 6152"/>
                <a:gd name="connsiteY1" fmla="*/ 3895 h 6152"/>
                <a:gd name="connsiteX2" fmla="*/ 1987 w 6152"/>
                <a:gd name="connsiteY2" fmla="*/ 5990 h 6152"/>
                <a:gd name="connsiteX3" fmla="*/ -109 w 6152"/>
                <a:gd name="connsiteY3" fmla="*/ 2180 h 6152"/>
                <a:gd name="connsiteX4" fmla="*/ 3701 w 6152"/>
                <a:gd name="connsiteY4" fmla="*/ 85 h 6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2" h="6152">
                  <a:moveTo>
                    <a:pt x="3701" y="85"/>
                  </a:moveTo>
                  <a:cubicBezTo>
                    <a:pt x="5330" y="561"/>
                    <a:pt x="6273" y="2266"/>
                    <a:pt x="5797" y="3895"/>
                  </a:cubicBezTo>
                  <a:cubicBezTo>
                    <a:pt x="5320" y="5524"/>
                    <a:pt x="3616" y="6467"/>
                    <a:pt x="1987" y="5990"/>
                  </a:cubicBezTo>
                  <a:cubicBezTo>
                    <a:pt x="358" y="5514"/>
                    <a:pt x="-585" y="3809"/>
                    <a:pt x="-109" y="2180"/>
                  </a:cubicBezTo>
                  <a:cubicBezTo>
                    <a:pt x="367" y="552"/>
                    <a:pt x="2072" y="-391"/>
                    <a:pt x="3701" y="85"/>
                  </a:cubicBezTo>
                  <a:close/>
                </a:path>
              </a:pathLst>
            </a:custGeom>
            <a:solidFill>
              <a:srgbClr val="0079A9"/>
            </a:solidFill>
            <a:ln w="9525" cap="flat">
              <a:noFill/>
              <a:prstDash val="solid"/>
              <a:miter/>
            </a:ln>
          </p:spPr>
          <p:txBody>
            <a:bodyPr rtlCol="0" anchor="ctr"/>
            <a:lstStyle/>
            <a:p>
              <a:endParaRPr lang="en-IN"/>
            </a:p>
          </p:txBody>
        </p:sp>
        <p:sp>
          <p:nvSpPr>
            <p:cNvPr id="977" name="Freeform: Shape 976">
              <a:extLst>
                <a:ext uri="{FF2B5EF4-FFF2-40B4-BE49-F238E27FC236}">
                  <a16:creationId xmlns:a16="http://schemas.microsoft.com/office/drawing/2014/main" xmlns="" id="{D55AF6A7-C3DD-88D5-96A0-7060FF72253A}"/>
                </a:ext>
              </a:extLst>
            </p:cNvPr>
            <p:cNvSpPr/>
            <p:nvPr/>
          </p:nvSpPr>
          <p:spPr>
            <a:xfrm>
              <a:off x="6235770" y="2871173"/>
              <a:ext cx="12813" cy="12468"/>
            </a:xfrm>
            <a:custGeom>
              <a:avLst/>
              <a:gdLst>
                <a:gd name="connsiteX0" fmla="*/ 7730 w 12813"/>
                <a:gd name="connsiteY0" fmla="*/ 194 h 12468"/>
                <a:gd name="connsiteX1" fmla="*/ 12435 w 12813"/>
                <a:gd name="connsiteY1" fmla="*/ 7576 h 12468"/>
                <a:gd name="connsiteX2" fmla="*/ 5044 w 12813"/>
                <a:gd name="connsiteY2" fmla="*/ 12281 h 12468"/>
                <a:gd name="connsiteX3" fmla="*/ 4396 w 12813"/>
                <a:gd name="connsiteY3" fmla="*/ 12100 h 12468"/>
                <a:gd name="connsiteX4" fmla="*/ -52 w 12813"/>
                <a:gd name="connsiteY4" fmla="*/ 4708 h 12468"/>
                <a:gd name="connsiteX5" fmla="*/ 15 w 12813"/>
                <a:gd name="connsiteY5" fmla="*/ 4480 h 12468"/>
                <a:gd name="connsiteX6" fmla="*/ 7730 w 12813"/>
                <a:gd name="connsiteY6" fmla="*/ 194 h 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3" h="12468">
                  <a:moveTo>
                    <a:pt x="7730" y="194"/>
                  </a:moveTo>
                  <a:cubicBezTo>
                    <a:pt x="11064" y="937"/>
                    <a:pt x="13169" y="4242"/>
                    <a:pt x="12435" y="7576"/>
                  </a:cubicBezTo>
                  <a:cubicBezTo>
                    <a:pt x="11692" y="10919"/>
                    <a:pt x="8387" y="13024"/>
                    <a:pt x="5044" y="12281"/>
                  </a:cubicBezTo>
                  <a:cubicBezTo>
                    <a:pt x="4825" y="12233"/>
                    <a:pt x="4606" y="12176"/>
                    <a:pt x="4396" y="12100"/>
                  </a:cubicBezTo>
                  <a:cubicBezTo>
                    <a:pt x="1129" y="11290"/>
                    <a:pt x="-862" y="7976"/>
                    <a:pt x="-52" y="4708"/>
                  </a:cubicBezTo>
                  <a:cubicBezTo>
                    <a:pt x="-33" y="4632"/>
                    <a:pt x="-5" y="4556"/>
                    <a:pt x="15" y="4480"/>
                  </a:cubicBezTo>
                  <a:cubicBezTo>
                    <a:pt x="986" y="1184"/>
                    <a:pt x="4415" y="-730"/>
                    <a:pt x="7730" y="194"/>
                  </a:cubicBezTo>
                  <a:close/>
                </a:path>
              </a:pathLst>
            </a:custGeom>
            <a:solidFill>
              <a:srgbClr val="0079A9"/>
            </a:solidFill>
            <a:ln w="9525" cap="flat">
              <a:noFill/>
              <a:prstDash val="solid"/>
              <a:miter/>
            </a:ln>
          </p:spPr>
          <p:txBody>
            <a:bodyPr rtlCol="0" anchor="ctr"/>
            <a:lstStyle/>
            <a:p>
              <a:endParaRPr lang="en-IN"/>
            </a:p>
          </p:txBody>
        </p:sp>
        <p:sp>
          <p:nvSpPr>
            <p:cNvPr id="978" name="Freeform: Shape 977">
              <a:extLst>
                <a:ext uri="{FF2B5EF4-FFF2-40B4-BE49-F238E27FC236}">
                  <a16:creationId xmlns:a16="http://schemas.microsoft.com/office/drawing/2014/main" xmlns="" id="{AA174CC5-29D7-6694-6A14-06A06C367227}"/>
                </a:ext>
              </a:extLst>
            </p:cNvPr>
            <p:cNvSpPr/>
            <p:nvPr/>
          </p:nvSpPr>
          <p:spPr>
            <a:xfrm>
              <a:off x="6233921" y="2895725"/>
              <a:ext cx="15240" cy="15271"/>
            </a:xfrm>
            <a:custGeom>
              <a:avLst/>
              <a:gdLst>
                <a:gd name="connsiteX0" fmla="*/ 9579 w 15240"/>
                <a:gd name="connsiteY0" fmla="*/ 311 h 15271"/>
                <a:gd name="connsiteX1" fmla="*/ 14684 w 15240"/>
                <a:gd name="connsiteY1" fmla="*/ 9798 h 15271"/>
                <a:gd name="connsiteX2" fmla="*/ 5197 w 15240"/>
                <a:gd name="connsiteY2" fmla="*/ 14913 h 15271"/>
                <a:gd name="connsiteX3" fmla="*/ 54 w 15240"/>
                <a:gd name="connsiteY3" fmla="*/ 5550 h 15271"/>
                <a:gd name="connsiteX4" fmla="*/ 9264 w 15240"/>
                <a:gd name="connsiteY4" fmla="*/ 216 h 15271"/>
                <a:gd name="connsiteX5" fmla="*/ 9579 w 15240"/>
                <a:gd name="connsiteY5" fmla="*/ 31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 h="15271">
                  <a:moveTo>
                    <a:pt x="9579" y="311"/>
                  </a:moveTo>
                  <a:cubicBezTo>
                    <a:pt x="13608" y="1521"/>
                    <a:pt x="15894" y="5769"/>
                    <a:pt x="14684" y="9798"/>
                  </a:cubicBezTo>
                  <a:cubicBezTo>
                    <a:pt x="13484" y="13827"/>
                    <a:pt x="9236" y="16113"/>
                    <a:pt x="5197" y="14913"/>
                  </a:cubicBezTo>
                  <a:cubicBezTo>
                    <a:pt x="1216" y="13713"/>
                    <a:pt x="-1070" y="9551"/>
                    <a:pt x="54" y="5550"/>
                  </a:cubicBezTo>
                  <a:cubicBezTo>
                    <a:pt x="1120" y="1531"/>
                    <a:pt x="5245" y="-851"/>
                    <a:pt x="9264" y="216"/>
                  </a:cubicBezTo>
                  <a:cubicBezTo>
                    <a:pt x="9369" y="245"/>
                    <a:pt x="9474" y="283"/>
                    <a:pt x="9579" y="311"/>
                  </a:cubicBezTo>
                  <a:close/>
                </a:path>
              </a:pathLst>
            </a:custGeom>
            <a:solidFill>
              <a:srgbClr val="0079A9"/>
            </a:solidFill>
            <a:ln w="9525" cap="flat">
              <a:noFill/>
              <a:prstDash val="solid"/>
              <a:miter/>
            </a:ln>
          </p:spPr>
          <p:txBody>
            <a:bodyPr rtlCol="0" anchor="ctr"/>
            <a:lstStyle/>
            <a:p>
              <a:endParaRPr lang="en-IN"/>
            </a:p>
          </p:txBody>
        </p:sp>
        <p:sp>
          <p:nvSpPr>
            <p:cNvPr id="979" name="Freeform: Shape 978">
              <a:extLst>
                <a:ext uri="{FF2B5EF4-FFF2-40B4-BE49-F238E27FC236}">
                  <a16:creationId xmlns:a16="http://schemas.microsoft.com/office/drawing/2014/main" xmlns="" id="{5201399B-36FE-5D7F-BF11-32CA64E02D37}"/>
                </a:ext>
              </a:extLst>
            </p:cNvPr>
            <p:cNvSpPr/>
            <p:nvPr/>
          </p:nvSpPr>
          <p:spPr>
            <a:xfrm>
              <a:off x="6359931" y="2919310"/>
              <a:ext cx="10679" cy="10679"/>
            </a:xfrm>
            <a:custGeom>
              <a:avLst/>
              <a:gdLst>
                <a:gd name="connsiteX0" fmla="*/ 6536 w 10679"/>
                <a:gd name="connsiteY0" fmla="*/ 158 h 10679"/>
                <a:gd name="connsiteX1" fmla="*/ 10251 w 10679"/>
                <a:gd name="connsiteY1" fmla="*/ 6730 h 10679"/>
                <a:gd name="connsiteX2" fmla="*/ 3679 w 10679"/>
                <a:gd name="connsiteY2" fmla="*/ 10445 h 10679"/>
                <a:gd name="connsiteX3" fmla="*/ -36 w 10679"/>
                <a:gd name="connsiteY3" fmla="*/ 3873 h 10679"/>
                <a:gd name="connsiteX4" fmla="*/ 6536 w 10679"/>
                <a:gd name="connsiteY4" fmla="*/ 158 h 10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9" h="10679">
                  <a:moveTo>
                    <a:pt x="6536" y="158"/>
                  </a:moveTo>
                  <a:cubicBezTo>
                    <a:pt x="9375" y="948"/>
                    <a:pt x="11042" y="3892"/>
                    <a:pt x="10251" y="6730"/>
                  </a:cubicBezTo>
                  <a:cubicBezTo>
                    <a:pt x="9461" y="9569"/>
                    <a:pt x="6517" y="11235"/>
                    <a:pt x="3679" y="10445"/>
                  </a:cubicBezTo>
                  <a:cubicBezTo>
                    <a:pt x="840" y="9654"/>
                    <a:pt x="-827" y="6711"/>
                    <a:pt x="-36" y="3873"/>
                  </a:cubicBezTo>
                  <a:cubicBezTo>
                    <a:pt x="755" y="1034"/>
                    <a:pt x="3698" y="-633"/>
                    <a:pt x="6536" y="158"/>
                  </a:cubicBezTo>
                  <a:close/>
                </a:path>
              </a:pathLst>
            </a:custGeom>
            <a:solidFill>
              <a:srgbClr val="0079A9"/>
            </a:solidFill>
            <a:ln w="9525" cap="flat">
              <a:noFill/>
              <a:prstDash val="solid"/>
              <a:miter/>
            </a:ln>
          </p:spPr>
          <p:txBody>
            <a:bodyPr rtlCol="0" anchor="ctr"/>
            <a:lstStyle/>
            <a:p>
              <a:endParaRPr lang="en-IN"/>
            </a:p>
          </p:txBody>
        </p:sp>
        <p:sp>
          <p:nvSpPr>
            <p:cNvPr id="980" name="Freeform: Shape 979">
              <a:extLst>
                <a:ext uri="{FF2B5EF4-FFF2-40B4-BE49-F238E27FC236}">
                  <a16:creationId xmlns:a16="http://schemas.microsoft.com/office/drawing/2014/main" xmlns="" id="{962E1DBC-1388-48A2-89F4-DFE65C8E491C}"/>
                </a:ext>
              </a:extLst>
            </p:cNvPr>
            <p:cNvSpPr/>
            <p:nvPr/>
          </p:nvSpPr>
          <p:spPr>
            <a:xfrm>
              <a:off x="6340692" y="2916855"/>
              <a:ext cx="15439" cy="15423"/>
            </a:xfrm>
            <a:custGeom>
              <a:avLst/>
              <a:gdLst>
                <a:gd name="connsiteX0" fmla="*/ 9583 w 15439"/>
                <a:gd name="connsiteY0" fmla="*/ 232 h 15423"/>
                <a:gd name="connsiteX1" fmla="*/ 14917 w 15439"/>
                <a:gd name="connsiteY1" fmla="*/ 9748 h 15423"/>
                <a:gd name="connsiteX2" fmla="*/ 14917 w 15439"/>
                <a:gd name="connsiteY2" fmla="*/ 9757 h 15423"/>
                <a:gd name="connsiteX3" fmla="*/ 5392 w 15439"/>
                <a:gd name="connsiteY3" fmla="*/ 15091 h 15423"/>
                <a:gd name="connsiteX4" fmla="*/ 58 w 15439"/>
                <a:gd name="connsiteY4" fmla="*/ 5566 h 15423"/>
                <a:gd name="connsiteX5" fmla="*/ 9583 w 15439"/>
                <a:gd name="connsiteY5" fmla="*/ 232 h 1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9" h="15423">
                  <a:moveTo>
                    <a:pt x="9583" y="232"/>
                  </a:moveTo>
                  <a:cubicBezTo>
                    <a:pt x="13688" y="1385"/>
                    <a:pt x="16069" y="5652"/>
                    <a:pt x="14917" y="9748"/>
                  </a:cubicBezTo>
                  <a:cubicBezTo>
                    <a:pt x="14917" y="9748"/>
                    <a:pt x="14917" y="9757"/>
                    <a:pt x="14917" y="9757"/>
                  </a:cubicBezTo>
                  <a:cubicBezTo>
                    <a:pt x="13755" y="13863"/>
                    <a:pt x="9497" y="16253"/>
                    <a:pt x="5392" y="15091"/>
                  </a:cubicBezTo>
                  <a:cubicBezTo>
                    <a:pt x="1287" y="13929"/>
                    <a:pt x="-1095" y="9672"/>
                    <a:pt x="58" y="5566"/>
                  </a:cubicBezTo>
                  <a:cubicBezTo>
                    <a:pt x="1258" y="1499"/>
                    <a:pt x="5487" y="-873"/>
                    <a:pt x="9583" y="232"/>
                  </a:cubicBezTo>
                  <a:close/>
                </a:path>
              </a:pathLst>
            </a:custGeom>
            <a:solidFill>
              <a:srgbClr val="0079A9"/>
            </a:solidFill>
            <a:ln w="9525" cap="flat">
              <a:noFill/>
              <a:prstDash val="solid"/>
              <a:miter/>
            </a:ln>
          </p:spPr>
          <p:txBody>
            <a:bodyPr rtlCol="0" anchor="ctr"/>
            <a:lstStyle/>
            <a:p>
              <a:endParaRPr lang="en-IN"/>
            </a:p>
          </p:txBody>
        </p:sp>
        <p:sp>
          <p:nvSpPr>
            <p:cNvPr id="981" name="Freeform: Shape 980">
              <a:extLst>
                <a:ext uri="{FF2B5EF4-FFF2-40B4-BE49-F238E27FC236}">
                  <a16:creationId xmlns:a16="http://schemas.microsoft.com/office/drawing/2014/main" xmlns="" id="{CD262B8C-9E88-2367-D0B3-BAE6D2539672}"/>
                </a:ext>
              </a:extLst>
            </p:cNvPr>
            <p:cNvSpPr/>
            <p:nvPr/>
          </p:nvSpPr>
          <p:spPr>
            <a:xfrm>
              <a:off x="6344102" y="2935102"/>
              <a:ext cx="11048" cy="11070"/>
            </a:xfrm>
            <a:custGeom>
              <a:avLst/>
              <a:gdLst>
                <a:gd name="connsiteX0" fmla="*/ 6744 w 11048"/>
                <a:gd name="connsiteY0" fmla="*/ 178 h 11070"/>
                <a:gd name="connsiteX1" fmla="*/ 10621 w 11048"/>
                <a:gd name="connsiteY1" fmla="*/ 6960 h 11070"/>
                <a:gd name="connsiteX2" fmla="*/ 3839 w 11048"/>
                <a:gd name="connsiteY2" fmla="*/ 10837 h 11070"/>
                <a:gd name="connsiteX3" fmla="*/ -37 w 11048"/>
                <a:gd name="connsiteY3" fmla="*/ 4055 h 11070"/>
                <a:gd name="connsiteX4" fmla="*/ -18 w 11048"/>
                <a:gd name="connsiteY4" fmla="*/ 3988 h 11070"/>
                <a:gd name="connsiteX5" fmla="*/ 6630 w 11048"/>
                <a:gd name="connsiteY5" fmla="*/ 149 h 11070"/>
                <a:gd name="connsiteX6" fmla="*/ 6744 w 11048"/>
                <a:gd name="connsiteY6" fmla="*/ 178 h 1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8" h="11070">
                  <a:moveTo>
                    <a:pt x="6744" y="178"/>
                  </a:moveTo>
                  <a:cubicBezTo>
                    <a:pt x="9688" y="978"/>
                    <a:pt x="11421" y="4017"/>
                    <a:pt x="10621" y="6960"/>
                  </a:cubicBezTo>
                  <a:cubicBezTo>
                    <a:pt x="9821" y="9903"/>
                    <a:pt x="6782" y="11637"/>
                    <a:pt x="3839" y="10837"/>
                  </a:cubicBezTo>
                  <a:cubicBezTo>
                    <a:pt x="896" y="10036"/>
                    <a:pt x="-838" y="6998"/>
                    <a:pt x="-37" y="4055"/>
                  </a:cubicBezTo>
                  <a:cubicBezTo>
                    <a:pt x="-28" y="4036"/>
                    <a:pt x="-28" y="4007"/>
                    <a:pt x="-18" y="3988"/>
                  </a:cubicBezTo>
                  <a:cubicBezTo>
                    <a:pt x="753" y="1092"/>
                    <a:pt x="3734" y="-632"/>
                    <a:pt x="6630" y="149"/>
                  </a:cubicBezTo>
                  <a:cubicBezTo>
                    <a:pt x="6668" y="159"/>
                    <a:pt x="6706" y="168"/>
                    <a:pt x="6744" y="178"/>
                  </a:cubicBezTo>
                  <a:close/>
                </a:path>
              </a:pathLst>
            </a:custGeom>
            <a:solidFill>
              <a:srgbClr val="0079A9"/>
            </a:solidFill>
            <a:ln w="9525" cap="flat">
              <a:noFill/>
              <a:prstDash val="solid"/>
              <a:miter/>
            </a:ln>
          </p:spPr>
          <p:txBody>
            <a:bodyPr rtlCol="0" anchor="ctr"/>
            <a:lstStyle/>
            <a:p>
              <a:endParaRPr lang="en-IN"/>
            </a:p>
          </p:txBody>
        </p:sp>
        <p:sp>
          <p:nvSpPr>
            <p:cNvPr id="982" name="Freeform: Shape 981">
              <a:extLst>
                <a:ext uri="{FF2B5EF4-FFF2-40B4-BE49-F238E27FC236}">
                  <a16:creationId xmlns:a16="http://schemas.microsoft.com/office/drawing/2014/main" xmlns="" id="{0CDF811A-A707-990A-47A2-F4D1BDE0689E}"/>
                </a:ext>
              </a:extLst>
            </p:cNvPr>
            <p:cNvSpPr/>
            <p:nvPr/>
          </p:nvSpPr>
          <p:spPr>
            <a:xfrm>
              <a:off x="6258944" y="2700717"/>
              <a:ext cx="422367" cy="216027"/>
            </a:xfrm>
            <a:custGeom>
              <a:avLst/>
              <a:gdLst>
                <a:gd name="connsiteX0" fmla="*/ 380510 w 422367"/>
                <a:gd name="connsiteY0" fmla="*/ 215988 h 216027"/>
                <a:gd name="connsiteX1" fmla="*/ 6559 w 422367"/>
                <a:gd name="connsiteY1" fmla="*/ 112356 h 216027"/>
                <a:gd name="connsiteX2" fmla="*/ -204 w 422367"/>
                <a:gd name="connsiteY2" fmla="*/ 66351 h 216027"/>
                <a:gd name="connsiteX3" fmla="*/ 7987 w 422367"/>
                <a:gd name="connsiteY3" fmla="*/ 26536 h 216027"/>
                <a:gd name="connsiteX4" fmla="*/ 19608 w 422367"/>
                <a:gd name="connsiteY4" fmla="*/ 8058 h 216027"/>
                <a:gd name="connsiteX5" fmla="*/ 26561 w 422367"/>
                <a:gd name="connsiteY5" fmla="*/ 5105 h 216027"/>
                <a:gd name="connsiteX6" fmla="*/ 36086 w 422367"/>
                <a:gd name="connsiteY6" fmla="*/ -39 h 216027"/>
                <a:gd name="connsiteX7" fmla="*/ 422135 w 422367"/>
                <a:gd name="connsiteY7" fmla="*/ 70446 h 216027"/>
                <a:gd name="connsiteX8" fmla="*/ 422135 w 422367"/>
                <a:gd name="connsiteY8" fmla="*/ 75399 h 216027"/>
                <a:gd name="connsiteX9" fmla="*/ 422135 w 422367"/>
                <a:gd name="connsiteY9" fmla="*/ 89306 h 216027"/>
                <a:gd name="connsiteX10" fmla="*/ 421182 w 422367"/>
                <a:gd name="connsiteY10" fmla="*/ 100164 h 216027"/>
                <a:gd name="connsiteX11" fmla="*/ 420229 w 422367"/>
                <a:gd name="connsiteY11" fmla="*/ 110928 h 216027"/>
                <a:gd name="connsiteX12" fmla="*/ 417658 w 422367"/>
                <a:gd name="connsiteY12" fmla="*/ 131121 h 216027"/>
                <a:gd name="connsiteX13" fmla="*/ 380510 w 422367"/>
                <a:gd name="connsiteY13" fmla="*/ 215988 h 21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2367" h="216027">
                  <a:moveTo>
                    <a:pt x="380510" y="215988"/>
                  </a:moveTo>
                  <a:lnTo>
                    <a:pt x="6559" y="112356"/>
                  </a:lnTo>
                  <a:cubicBezTo>
                    <a:pt x="1768" y="97507"/>
                    <a:pt x="-518" y="81953"/>
                    <a:pt x="-204" y="66351"/>
                  </a:cubicBezTo>
                  <a:cubicBezTo>
                    <a:pt x="-242" y="52654"/>
                    <a:pt x="2549" y="39100"/>
                    <a:pt x="7987" y="26536"/>
                  </a:cubicBezTo>
                  <a:cubicBezTo>
                    <a:pt x="10950" y="19850"/>
                    <a:pt x="14865" y="13630"/>
                    <a:pt x="19608" y="8058"/>
                  </a:cubicBezTo>
                  <a:cubicBezTo>
                    <a:pt x="21608" y="7105"/>
                    <a:pt x="23894" y="6153"/>
                    <a:pt x="26561" y="5105"/>
                  </a:cubicBezTo>
                  <a:cubicBezTo>
                    <a:pt x="29228" y="4057"/>
                    <a:pt x="32371" y="1676"/>
                    <a:pt x="36086" y="-39"/>
                  </a:cubicBezTo>
                  <a:lnTo>
                    <a:pt x="422135" y="70446"/>
                  </a:lnTo>
                  <a:lnTo>
                    <a:pt x="422135" y="75399"/>
                  </a:lnTo>
                  <a:cubicBezTo>
                    <a:pt x="422135" y="78733"/>
                    <a:pt x="422135" y="82734"/>
                    <a:pt x="422135" y="89306"/>
                  </a:cubicBezTo>
                  <a:cubicBezTo>
                    <a:pt x="422135" y="92640"/>
                    <a:pt x="421563" y="96259"/>
                    <a:pt x="421182" y="100164"/>
                  </a:cubicBezTo>
                  <a:cubicBezTo>
                    <a:pt x="420801" y="104070"/>
                    <a:pt x="420515" y="107118"/>
                    <a:pt x="420229" y="110928"/>
                  </a:cubicBezTo>
                  <a:cubicBezTo>
                    <a:pt x="419658" y="117024"/>
                    <a:pt x="418896" y="123882"/>
                    <a:pt x="417658" y="131121"/>
                  </a:cubicBezTo>
                  <a:cubicBezTo>
                    <a:pt x="413800" y="162420"/>
                    <a:pt x="400894" y="191919"/>
                    <a:pt x="380510" y="215988"/>
                  </a:cubicBezTo>
                  <a:close/>
                </a:path>
              </a:pathLst>
            </a:custGeom>
            <a:solidFill>
              <a:srgbClr val="E3F2FA"/>
            </a:solidFill>
            <a:ln w="3810" cap="flat">
              <a:solidFill>
                <a:srgbClr val="81525E"/>
              </a:solidFill>
              <a:prstDash val="solid"/>
              <a:miter/>
            </a:ln>
          </p:spPr>
          <p:txBody>
            <a:bodyPr rtlCol="0" anchor="ctr"/>
            <a:lstStyle/>
            <a:p>
              <a:endParaRPr lang="en-IN"/>
            </a:p>
          </p:txBody>
        </p:sp>
        <p:sp>
          <p:nvSpPr>
            <p:cNvPr id="983" name="Freeform: Shape 982">
              <a:extLst>
                <a:ext uri="{FF2B5EF4-FFF2-40B4-BE49-F238E27FC236}">
                  <a16:creationId xmlns:a16="http://schemas.microsoft.com/office/drawing/2014/main" xmlns="" id="{2199019A-8857-D5CE-9FC6-EFE181D41945}"/>
                </a:ext>
              </a:extLst>
            </p:cNvPr>
            <p:cNvSpPr/>
            <p:nvPr/>
          </p:nvSpPr>
          <p:spPr>
            <a:xfrm>
              <a:off x="6369988" y="2749723"/>
              <a:ext cx="191955" cy="97253"/>
            </a:xfrm>
            <a:custGeom>
              <a:avLst/>
              <a:gdLst>
                <a:gd name="connsiteX0" fmla="*/ 766 w 191955"/>
                <a:gd name="connsiteY0" fmla="*/ 26870 h 97253"/>
                <a:gd name="connsiteX1" fmla="*/ 108875 w 191955"/>
                <a:gd name="connsiteY1" fmla="*/ 4295 h 97253"/>
                <a:gd name="connsiteX2" fmla="*/ 189361 w 191955"/>
                <a:gd name="connsiteY2" fmla="*/ 68399 h 97253"/>
                <a:gd name="connsiteX3" fmla="*/ 81062 w 191955"/>
                <a:gd name="connsiteY3" fmla="*/ 90401 h 97253"/>
                <a:gd name="connsiteX4" fmla="*/ 766 w 191955"/>
                <a:gd name="connsiteY4" fmla="*/ 26870 h 97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55" h="97253">
                  <a:moveTo>
                    <a:pt x="766" y="26870"/>
                  </a:moveTo>
                  <a:cubicBezTo>
                    <a:pt x="8386" y="3724"/>
                    <a:pt x="56583" y="-6563"/>
                    <a:pt x="108875" y="4295"/>
                  </a:cubicBezTo>
                  <a:cubicBezTo>
                    <a:pt x="189266" y="20964"/>
                    <a:pt x="197172" y="44777"/>
                    <a:pt x="189361" y="68399"/>
                  </a:cubicBezTo>
                  <a:cubicBezTo>
                    <a:pt x="181550" y="92021"/>
                    <a:pt x="152594" y="106499"/>
                    <a:pt x="81062" y="90401"/>
                  </a:cubicBezTo>
                  <a:cubicBezTo>
                    <a:pt x="29055" y="78590"/>
                    <a:pt x="-6759" y="50206"/>
                    <a:pt x="766" y="26870"/>
                  </a:cubicBezTo>
                  <a:close/>
                </a:path>
              </a:pathLst>
            </a:custGeom>
            <a:solidFill>
              <a:srgbClr val="A4D7EF"/>
            </a:solidFill>
            <a:ln w="3810" cap="flat">
              <a:solidFill>
                <a:srgbClr val="004E74"/>
              </a:solidFill>
              <a:prstDash val="solid"/>
              <a:miter/>
            </a:ln>
          </p:spPr>
          <p:txBody>
            <a:bodyPr rtlCol="0" anchor="ctr"/>
            <a:lstStyle/>
            <a:p>
              <a:endParaRPr lang="en-IN"/>
            </a:p>
          </p:txBody>
        </p:sp>
        <p:sp>
          <p:nvSpPr>
            <p:cNvPr id="984" name="Freeform: Shape 983">
              <a:extLst>
                <a:ext uri="{FF2B5EF4-FFF2-40B4-BE49-F238E27FC236}">
                  <a16:creationId xmlns:a16="http://schemas.microsoft.com/office/drawing/2014/main" xmlns="" id="{8875EE9F-BE56-8BE2-3263-1FCEB87EFCE4}"/>
                </a:ext>
              </a:extLst>
            </p:cNvPr>
            <p:cNvSpPr/>
            <p:nvPr/>
          </p:nvSpPr>
          <p:spPr>
            <a:xfrm>
              <a:off x="6280980" y="2580036"/>
              <a:ext cx="424376" cy="185261"/>
            </a:xfrm>
            <a:custGeom>
              <a:avLst/>
              <a:gdLst>
                <a:gd name="connsiteX0" fmla="*/ 396574 w 424376"/>
                <a:gd name="connsiteY0" fmla="*/ 185223 h 185261"/>
                <a:gd name="connsiteX1" fmla="*/ 14336 w 424376"/>
                <a:gd name="connsiteY1" fmla="*/ 118548 h 185261"/>
                <a:gd name="connsiteX2" fmla="*/ 8811 w 424376"/>
                <a:gd name="connsiteY2" fmla="*/ 109023 h 185261"/>
                <a:gd name="connsiteX3" fmla="*/ 810 w 424376"/>
                <a:gd name="connsiteY3" fmla="*/ 81876 h 185261"/>
                <a:gd name="connsiteX4" fmla="*/ 29385 w 424376"/>
                <a:gd name="connsiteY4" fmla="*/ -39 h 185261"/>
                <a:gd name="connsiteX5" fmla="*/ 419910 w 424376"/>
                <a:gd name="connsiteY5" fmla="*/ 40347 h 185261"/>
                <a:gd name="connsiteX6" fmla="*/ 424101 w 424376"/>
                <a:gd name="connsiteY6" fmla="*/ 87972 h 185261"/>
                <a:gd name="connsiteX7" fmla="*/ 396574 w 424376"/>
                <a:gd name="connsiteY7" fmla="*/ 185223 h 185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376" h="185261">
                  <a:moveTo>
                    <a:pt x="396574" y="185223"/>
                  </a:moveTo>
                  <a:lnTo>
                    <a:pt x="14336" y="118548"/>
                  </a:lnTo>
                  <a:cubicBezTo>
                    <a:pt x="12297" y="115490"/>
                    <a:pt x="10450" y="112309"/>
                    <a:pt x="8811" y="109023"/>
                  </a:cubicBezTo>
                  <a:cubicBezTo>
                    <a:pt x="4887" y="100393"/>
                    <a:pt x="2191" y="91259"/>
                    <a:pt x="810" y="81876"/>
                  </a:cubicBezTo>
                  <a:cubicBezTo>
                    <a:pt x="-3771" y="51530"/>
                    <a:pt x="6925" y="20878"/>
                    <a:pt x="29385" y="-39"/>
                  </a:cubicBezTo>
                  <a:lnTo>
                    <a:pt x="419910" y="40347"/>
                  </a:lnTo>
                  <a:cubicBezTo>
                    <a:pt x="423006" y="56026"/>
                    <a:pt x="424416" y="71989"/>
                    <a:pt x="424101" y="87972"/>
                  </a:cubicBezTo>
                  <a:cubicBezTo>
                    <a:pt x="423796" y="122272"/>
                    <a:pt x="414290" y="155857"/>
                    <a:pt x="396574" y="185223"/>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985" name="Freeform: Shape 984">
              <a:extLst>
                <a:ext uri="{FF2B5EF4-FFF2-40B4-BE49-F238E27FC236}">
                  <a16:creationId xmlns:a16="http://schemas.microsoft.com/office/drawing/2014/main" xmlns="" id="{9218C272-FB9A-C3C0-39CC-1D79A136866F}"/>
                </a:ext>
              </a:extLst>
            </p:cNvPr>
            <p:cNvSpPr/>
            <p:nvPr/>
          </p:nvSpPr>
          <p:spPr>
            <a:xfrm>
              <a:off x="6508402" y="2642938"/>
              <a:ext cx="119334" cy="68760"/>
            </a:xfrm>
            <a:custGeom>
              <a:avLst/>
              <a:gdLst>
                <a:gd name="connsiteX0" fmla="*/ -108 w 119334"/>
                <a:gd name="connsiteY0" fmla="*/ 26499 h 68760"/>
                <a:gd name="connsiteX1" fmla="*/ 63043 w 119334"/>
                <a:gd name="connsiteY1" fmla="*/ 591 h 68760"/>
                <a:gd name="connsiteX2" fmla="*/ 118764 w 119334"/>
                <a:gd name="connsiteY2" fmla="*/ 40596 h 68760"/>
                <a:gd name="connsiteX3" fmla="*/ 55042 w 119334"/>
                <a:gd name="connsiteY3" fmla="*/ 67171 h 68760"/>
                <a:gd name="connsiteX4" fmla="*/ -108 w 119334"/>
                <a:gd name="connsiteY4" fmla="*/ 26499 h 68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34" h="68760">
                  <a:moveTo>
                    <a:pt x="-108" y="26499"/>
                  </a:moveTo>
                  <a:cubicBezTo>
                    <a:pt x="1988" y="8688"/>
                    <a:pt x="30182" y="-2933"/>
                    <a:pt x="63043" y="591"/>
                  </a:cubicBezTo>
                  <a:cubicBezTo>
                    <a:pt x="113621" y="6021"/>
                    <a:pt x="120955" y="21832"/>
                    <a:pt x="118764" y="40596"/>
                  </a:cubicBezTo>
                  <a:cubicBezTo>
                    <a:pt x="116573" y="59361"/>
                    <a:pt x="99714" y="73553"/>
                    <a:pt x="55042" y="67171"/>
                  </a:cubicBezTo>
                  <a:cubicBezTo>
                    <a:pt x="22371" y="62504"/>
                    <a:pt x="-2203" y="44311"/>
                    <a:pt x="-108" y="2649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986" name="Freeform: Shape 985">
              <a:extLst>
                <a:ext uri="{FF2B5EF4-FFF2-40B4-BE49-F238E27FC236}">
                  <a16:creationId xmlns:a16="http://schemas.microsoft.com/office/drawing/2014/main" xmlns="" id="{7887D936-E33E-0395-0CFC-8DF05D612F69}"/>
                </a:ext>
              </a:extLst>
            </p:cNvPr>
            <p:cNvSpPr/>
            <p:nvPr/>
          </p:nvSpPr>
          <p:spPr>
            <a:xfrm>
              <a:off x="6292538" y="2608420"/>
              <a:ext cx="16093" cy="15120"/>
            </a:xfrm>
            <a:custGeom>
              <a:avLst/>
              <a:gdLst>
                <a:gd name="connsiteX0" fmla="*/ 8969 w 16093"/>
                <a:gd name="connsiteY0" fmla="*/ 152 h 15120"/>
                <a:gd name="connsiteX1" fmla="*/ 15827 w 16093"/>
                <a:gd name="connsiteY1" fmla="*/ 8439 h 15120"/>
                <a:gd name="connsiteX2" fmla="*/ 7474 w 16093"/>
                <a:gd name="connsiteY2" fmla="*/ 15030 h 15120"/>
                <a:gd name="connsiteX3" fmla="*/ 7350 w 16093"/>
                <a:gd name="connsiteY3" fmla="*/ 15011 h 15120"/>
                <a:gd name="connsiteX4" fmla="*/ -232 w 16093"/>
                <a:gd name="connsiteY4" fmla="*/ 7553 h 15120"/>
                <a:gd name="connsiteX5" fmla="*/ 7226 w 16093"/>
                <a:gd name="connsiteY5" fmla="*/ -39 h 15120"/>
                <a:gd name="connsiteX6" fmla="*/ 8969 w 16093"/>
                <a:gd name="connsiteY6" fmla="*/ 152 h 15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93" h="15120">
                  <a:moveTo>
                    <a:pt x="8969" y="152"/>
                  </a:moveTo>
                  <a:cubicBezTo>
                    <a:pt x="13150" y="552"/>
                    <a:pt x="16218" y="4257"/>
                    <a:pt x="15827" y="8439"/>
                  </a:cubicBezTo>
                  <a:cubicBezTo>
                    <a:pt x="15341" y="12563"/>
                    <a:pt x="11598" y="15516"/>
                    <a:pt x="7474" y="15030"/>
                  </a:cubicBezTo>
                  <a:cubicBezTo>
                    <a:pt x="7426" y="15020"/>
                    <a:pt x="7388" y="15020"/>
                    <a:pt x="7350" y="15011"/>
                  </a:cubicBezTo>
                  <a:cubicBezTo>
                    <a:pt x="3197" y="15049"/>
                    <a:pt x="-203" y="11706"/>
                    <a:pt x="-232" y="7553"/>
                  </a:cubicBezTo>
                  <a:cubicBezTo>
                    <a:pt x="-270" y="3390"/>
                    <a:pt x="3073" y="-1"/>
                    <a:pt x="7226" y="-39"/>
                  </a:cubicBezTo>
                  <a:cubicBezTo>
                    <a:pt x="7816" y="-39"/>
                    <a:pt x="8398" y="18"/>
                    <a:pt x="8969" y="152"/>
                  </a:cubicBezTo>
                  <a:close/>
                </a:path>
              </a:pathLst>
            </a:custGeom>
            <a:solidFill>
              <a:srgbClr val="0079A9"/>
            </a:solidFill>
            <a:ln w="9525" cap="flat">
              <a:noFill/>
              <a:prstDash val="solid"/>
              <a:miter/>
            </a:ln>
          </p:spPr>
          <p:txBody>
            <a:bodyPr rtlCol="0" anchor="ctr"/>
            <a:lstStyle/>
            <a:p>
              <a:endParaRPr lang="en-IN"/>
            </a:p>
          </p:txBody>
        </p:sp>
        <p:sp>
          <p:nvSpPr>
            <p:cNvPr id="987" name="Freeform: Shape 986">
              <a:extLst>
                <a:ext uri="{FF2B5EF4-FFF2-40B4-BE49-F238E27FC236}">
                  <a16:creationId xmlns:a16="http://schemas.microsoft.com/office/drawing/2014/main" xmlns="" id="{B6B87841-B94E-96FB-D860-7E1936F2DF7A}"/>
                </a:ext>
              </a:extLst>
            </p:cNvPr>
            <p:cNvSpPr/>
            <p:nvPr/>
          </p:nvSpPr>
          <p:spPr>
            <a:xfrm>
              <a:off x="6306461" y="2592270"/>
              <a:ext cx="15432" cy="15423"/>
            </a:xfrm>
            <a:custGeom>
              <a:avLst/>
              <a:gdLst>
                <a:gd name="connsiteX0" fmla="*/ 8476 w 15432"/>
                <a:gd name="connsiteY0" fmla="*/ 14 h 15423"/>
                <a:gd name="connsiteX1" fmla="*/ 15135 w 15432"/>
                <a:gd name="connsiteY1" fmla="*/ 8663 h 15423"/>
                <a:gd name="connsiteX2" fmla="*/ 6486 w 15432"/>
                <a:gd name="connsiteY2" fmla="*/ 15321 h 15423"/>
                <a:gd name="connsiteX3" fmla="*/ -191 w 15432"/>
                <a:gd name="connsiteY3" fmla="*/ 6872 h 15423"/>
                <a:gd name="connsiteX4" fmla="*/ 8467 w 15432"/>
                <a:gd name="connsiteY4" fmla="*/ 14 h 15423"/>
                <a:gd name="connsiteX5" fmla="*/ 8476 w 15432"/>
                <a:gd name="connsiteY5" fmla="*/ 14 h 1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2" h="15423">
                  <a:moveTo>
                    <a:pt x="8476" y="14"/>
                  </a:moveTo>
                  <a:cubicBezTo>
                    <a:pt x="12706" y="566"/>
                    <a:pt x="15687" y="4433"/>
                    <a:pt x="15135" y="8663"/>
                  </a:cubicBezTo>
                  <a:cubicBezTo>
                    <a:pt x="14582" y="12882"/>
                    <a:pt x="10715" y="15863"/>
                    <a:pt x="6486" y="15321"/>
                  </a:cubicBezTo>
                  <a:cubicBezTo>
                    <a:pt x="2342" y="14778"/>
                    <a:pt x="-620" y="11034"/>
                    <a:pt x="-191" y="6872"/>
                  </a:cubicBezTo>
                  <a:cubicBezTo>
                    <a:pt x="304" y="2586"/>
                    <a:pt x="4181" y="-481"/>
                    <a:pt x="8467" y="14"/>
                  </a:cubicBezTo>
                  <a:cubicBezTo>
                    <a:pt x="8467" y="14"/>
                    <a:pt x="8476" y="14"/>
                    <a:pt x="8476" y="14"/>
                  </a:cubicBezTo>
                  <a:close/>
                </a:path>
              </a:pathLst>
            </a:custGeom>
            <a:solidFill>
              <a:srgbClr val="0079A9"/>
            </a:solidFill>
            <a:ln w="9525" cap="flat">
              <a:noFill/>
              <a:prstDash val="solid"/>
              <a:miter/>
            </a:ln>
          </p:spPr>
          <p:txBody>
            <a:bodyPr rtlCol="0" anchor="ctr"/>
            <a:lstStyle/>
            <a:p>
              <a:endParaRPr lang="en-IN"/>
            </a:p>
          </p:txBody>
        </p:sp>
        <p:sp>
          <p:nvSpPr>
            <p:cNvPr id="988" name="Freeform: Shape 987">
              <a:extLst>
                <a:ext uri="{FF2B5EF4-FFF2-40B4-BE49-F238E27FC236}">
                  <a16:creationId xmlns:a16="http://schemas.microsoft.com/office/drawing/2014/main" xmlns="" id="{ED020ACF-1CAB-FB59-043F-C8D8F9424790}"/>
                </a:ext>
              </a:extLst>
            </p:cNvPr>
            <p:cNvSpPr/>
            <p:nvPr/>
          </p:nvSpPr>
          <p:spPr>
            <a:xfrm>
              <a:off x="6317327" y="2609698"/>
              <a:ext cx="14285" cy="14278"/>
            </a:xfrm>
            <a:custGeom>
              <a:avLst/>
              <a:gdLst>
                <a:gd name="connsiteX0" fmla="*/ 7898 w 14285"/>
                <a:gd name="connsiteY0" fmla="*/ 17 h 14278"/>
                <a:gd name="connsiteX1" fmla="*/ 13984 w 14285"/>
                <a:gd name="connsiteY1" fmla="*/ 8075 h 14278"/>
                <a:gd name="connsiteX2" fmla="*/ 5926 w 14285"/>
                <a:gd name="connsiteY2" fmla="*/ 14171 h 14278"/>
                <a:gd name="connsiteX3" fmla="*/ -198 w 14285"/>
                <a:gd name="connsiteY3" fmla="*/ 6399 h 14278"/>
                <a:gd name="connsiteX4" fmla="*/ 7793 w 14285"/>
                <a:gd name="connsiteY4" fmla="*/ 7 h 14278"/>
                <a:gd name="connsiteX5" fmla="*/ 7898 w 14285"/>
                <a:gd name="connsiteY5" fmla="*/ 17 h 1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5" h="14278">
                  <a:moveTo>
                    <a:pt x="7898" y="17"/>
                  </a:moveTo>
                  <a:cubicBezTo>
                    <a:pt x="11803" y="560"/>
                    <a:pt x="14527" y="4170"/>
                    <a:pt x="13984" y="8075"/>
                  </a:cubicBezTo>
                  <a:cubicBezTo>
                    <a:pt x="13441" y="11990"/>
                    <a:pt x="9831" y="14714"/>
                    <a:pt x="5926" y="14171"/>
                  </a:cubicBezTo>
                  <a:cubicBezTo>
                    <a:pt x="2135" y="13638"/>
                    <a:pt x="-570" y="10209"/>
                    <a:pt x="-198" y="6399"/>
                  </a:cubicBezTo>
                  <a:cubicBezTo>
                    <a:pt x="240" y="2427"/>
                    <a:pt x="3821" y="-440"/>
                    <a:pt x="7793" y="7"/>
                  </a:cubicBezTo>
                  <a:cubicBezTo>
                    <a:pt x="7831" y="7"/>
                    <a:pt x="7860" y="17"/>
                    <a:pt x="7898" y="17"/>
                  </a:cubicBezTo>
                  <a:close/>
                </a:path>
              </a:pathLst>
            </a:custGeom>
            <a:solidFill>
              <a:srgbClr val="0079A9"/>
            </a:solidFill>
            <a:ln w="9525" cap="flat">
              <a:noFill/>
              <a:prstDash val="solid"/>
              <a:miter/>
            </a:ln>
          </p:spPr>
          <p:txBody>
            <a:bodyPr rtlCol="0" anchor="ctr"/>
            <a:lstStyle/>
            <a:p>
              <a:endParaRPr lang="en-IN"/>
            </a:p>
          </p:txBody>
        </p:sp>
        <p:sp>
          <p:nvSpPr>
            <p:cNvPr id="989" name="Freeform: Shape 988">
              <a:extLst>
                <a:ext uri="{FF2B5EF4-FFF2-40B4-BE49-F238E27FC236}">
                  <a16:creationId xmlns:a16="http://schemas.microsoft.com/office/drawing/2014/main" xmlns="" id="{3E722A7B-6D8E-0B98-E412-BD2C1D3B5415}"/>
                </a:ext>
              </a:extLst>
            </p:cNvPr>
            <p:cNvSpPr/>
            <p:nvPr/>
          </p:nvSpPr>
          <p:spPr>
            <a:xfrm>
              <a:off x="6295782" y="2678744"/>
              <a:ext cx="14726" cy="12322"/>
            </a:xfrm>
            <a:custGeom>
              <a:avLst/>
              <a:gdLst>
                <a:gd name="connsiteX0" fmla="*/ 8011 w 14726"/>
                <a:gd name="connsiteY0" fmla="*/ 123 h 12322"/>
                <a:gd name="connsiteX1" fmla="*/ 14488 w 14726"/>
                <a:gd name="connsiteY1" fmla="*/ 7267 h 12322"/>
                <a:gd name="connsiteX2" fmla="*/ 6544 w 14726"/>
                <a:gd name="connsiteY2" fmla="*/ 12096 h 12322"/>
                <a:gd name="connsiteX3" fmla="*/ 6296 w 14726"/>
                <a:gd name="connsiteY3" fmla="*/ 12029 h 12322"/>
                <a:gd name="connsiteX4" fmla="*/ -181 w 14726"/>
                <a:gd name="connsiteY4" fmla="*/ 5076 h 12322"/>
                <a:gd name="connsiteX5" fmla="*/ 8011 w 14726"/>
                <a:gd name="connsiteY5" fmla="*/ 123 h 12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26" h="12322">
                  <a:moveTo>
                    <a:pt x="8011" y="123"/>
                  </a:moveTo>
                  <a:cubicBezTo>
                    <a:pt x="11764" y="333"/>
                    <a:pt x="14650" y="3514"/>
                    <a:pt x="14488" y="7267"/>
                  </a:cubicBezTo>
                  <a:cubicBezTo>
                    <a:pt x="13631" y="10791"/>
                    <a:pt x="10068" y="12953"/>
                    <a:pt x="6544" y="12096"/>
                  </a:cubicBezTo>
                  <a:cubicBezTo>
                    <a:pt x="6458" y="12077"/>
                    <a:pt x="6382" y="12048"/>
                    <a:pt x="6296" y="12029"/>
                  </a:cubicBezTo>
                  <a:cubicBezTo>
                    <a:pt x="2201" y="11363"/>
                    <a:pt x="-657" y="8505"/>
                    <a:pt x="-181" y="5076"/>
                  </a:cubicBezTo>
                  <a:cubicBezTo>
                    <a:pt x="800" y="1514"/>
                    <a:pt x="4401" y="-668"/>
                    <a:pt x="8011" y="123"/>
                  </a:cubicBezTo>
                  <a:close/>
                </a:path>
              </a:pathLst>
            </a:custGeom>
            <a:solidFill>
              <a:srgbClr val="0079A9"/>
            </a:solidFill>
            <a:ln w="9525" cap="flat">
              <a:noFill/>
              <a:prstDash val="solid"/>
              <a:miter/>
            </a:ln>
          </p:spPr>
          <p:txBody>
            <a:bodyPr rtlCol="0" anchor="ctr"/>
            <a:lstStyle/>
            <a:p>
              <a:endParaRPr lang="en-IN"/>
            </a:p>
          </p:txBody>
        </p:sp>
        <p:sp>
          <p:nvSpPr>
            <p:cNvPr id="990" name="Freeform: Shape 989">
              <a:extLst>
                <a:ext uri="{FF2B5EF4-FFF2-40B4-BE49-F238E27FC236}">
                  <a16:creationId xmlns:a16="http://schemas.microsoft.com/office/drawing/2014/main" xmlns="" id="{31871A3C-6C58-8E1B-18DE-C3F7B3F428CF}"/>
                </a:ext>
              </a:extLst>
            </p:cNvPr>
            <p:cNvSpPr/>
            <p:nvPr/>
          </p:nvSpPr>
          <p:spPr>
            <a:xfrm>
              <a:off x="6309486" y="2631612"/>
              <a:ext cx="19148" cy="18830"/>
            </a:xfrm>
            <a:custGeom>
              <a:avLst/>
              <a:gdLst>
                <a:gd name="connsiteX0" fmla="*/ 10214 w 19148"/>
                <a:gd name="connsiteY0" fmla="*/ 11 h 18830"/>
                <a:gd name="connsiteX1" fmla="*/ 18882 w 19148"/>
                <a:gd name="connsiteY1" fmla="*/ 10298 h 18830"/>
                <a:gd name="connsiteX2" fmla="*/ 8262 w 19148"/>
                <a:gd name="connsiteY2" fmla="*/ 18727 h 18830"/>
                <a:gd name="connsiteX3" fmla="*/ -168 w 19148"/>
                <a:gd name="connsiteY3" fmla="*/ 8107 h 18830"/>
                <a:gd name="connsiteX4" fmla="*/ 10214 w 19148"/>
                <a:gd name="connsiteY4" fmla="*/ 11 h 1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8" h="18830">
                  <a:moveTo>
                    <a:pt x="10214" y="11"/>
                  </a:moveTo>
                  <a:cubicBezTo>
                    <a:pt x="15444" y="468"/>
                    <a:pt x="19320" y="5068"/>
                    <a:pt x="18882" y="10298"/>
                  </a:cubicBezTo>
                  <a:cubicBezTo>
                    <a:pt x="18272" y="15555"/>
                    <a:pt x="13519" y="19337"/>
                    <a:pt x="8262" y="18727"/>
                  </a:cubicBezTo>
                  <a:cubicBezTo>
                    <a:pt x="3004" y="18118"/>
                    <a:pt x="-778" y="13365"/>
                    <a:pt x="-168" y="8107"/>
                  </a:cubicBezTo>
                  <a:cubicBezTo>
                    <a:pt x="575" y="3068"/>
                    <a:pt x="5147" y="-504"/>
                    <a:pt x="10214" y="11"/>
                  </a:cubicBezTo>
                  <a:close/>
                </a:path>
              </a:pathLst>
            </a:custGeom>
            <a:solidFill>
              <a:srgbClr val="0079A9"/>
            </a:solidFill>
            <a:ln w="9525" cap="flat">
              <a:noFill/>
              <a:prstDash val="solid"/>
              <a:miter/>
            </a:ln>
          </p:spPr>
          <p:txBody>
            <a:bodyPr rtlCol="0" anchor="ctr"/>
            <a:lstStyle/>
            <a:p>
              <a:endParaRPr lang="en-IN"/>
            </a:p>
          </p:txBody>
        </p:sp>
        <p:sp>
          <p:nvSpPr>
            <p:cNvPr id="991" name="Freeform: Shape 990">
              <a:extLst>
                <a:ext uri="{FF2B5EF4-FFF2-40B4-BE49-F238E27FC236}">
                  <a16:creationId xmlns:a16="http://schemas.microsoft.com/office/drawing/2014/main" xmlns="" id="{4F006D9B-900C-C27D-D1F5-DEB2BB1ECF69}"/>
                </a:ext>
              </a:extLst>
            </p:cNvPr>
            <p:cNvSpPr/>
            <p:nvPr/>
          </p:nvSpPr>
          <p:spPr>
            <a:xfrm>
              <a:off x="6432041" y="2631639"/>
              <a:ext cx="8018" cy="8319"/>
            </a:xfrm>
            <a:custGeom>
              <a:avLst/>
              <a:gdLst>
                <a:gd name="connsiteX0" fmla="*/ 4244 w 8018"/>
                <a:gd name="connsiteY0" fmla="*/ -16 h 8319"/>
                <a:gd name="connsiteX1" fmla="*/ 7768 w 8018"/>
                <a:gd name="connsiteY1" fmla="*/ 4232 h 8319"/>
                <a:gd name="connsiteX2" fmla="*/ 7768 w 8018"/>
                <a:gd name="connsiteY2" fmla="*/ 4270 h 8319"/>
                <a:gd name="connsiteX3" fmla="*/ 3778 w 8018"/>
                <a:gd name="connsiteY3" fmla="*/ 8280 h 8319"/>
                <a:gd name="connsiteX4" fmla="*/ -232 w 8018"/>
                <a:gd name="connsiteY4" fmla="*/ 4289 h 8319"/>
                <a:gd name="connsiteX5" fmla="*/ -137 w 8018"/>
                <a:gd name="connsiteY5" fmla="*/ 3413 h 8319"/>
                <a:gd name="connsiteX6" fmla="*/ 4244 w 8018"/>
                <a:gd name="connsiteY6" fmla="*/ -16 h 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8" h="8319">
                  <a:moveTo>
                    <a:pt x="4244" y="-16"/>
                  </a:moveTo>
                  <a:cubicBezTo>
                    <a:pt x="6387" y="184"/>
                    <a:pt x="7969" y="2089"/>
                    <a:pt x="7768" y="4232"/>
                  </a:cubicBezTo>
                  <a:cubicBezTo>
                    <a:pt x="7768" y="4242"/>
                    <a:pt x="7768" y="4261"/>
                    <a:pt x="7768" y="4270"/>
                  </a:cubicBezTo>
                  <a:cubicBezTo>
                    <a:pt x="7778" y="6480"/>
                    <a:pt x="5987" y="8271"/>
                    <a:pt x="3778" y="8280"/>
                  </a:cubicBezTo>
                  <a:cubicBezTo>
                    <a:pt x="1568" y="8290"/>
                    <a:pt x="-223" y="6499"/>
                    <a:pt x="-232" y="4289"/>
                  </a:cubicBezTo>
                  <a:cubicBezTo>
                    <a:pt x="-232" y="3994"/>
                    <a:pt x="-204" y="3699"/>
                    <a:pt x="-137" y="3413"/>
                  </a:cubicBezTo>
                  <a:cubicBezTo>
                    <a:pt x="158" y="1279"/>
                    <a:pt x="2101" y="-245"/>
                    <a:pt x="4244" y="-16"/>
                  </a:cubicBezTo>
                  <a:close/>
                </a:path>
              </a:pathLst>
            </a:custGeom>
            <a:solidFill>
              <a:srgbClr val="0079A9"/>
            </a:solidFill>
            <a:ln w="9525" cap="flat">
              <a:noFill/>
              <a:prstDash val="solid"/>
              <a:miter/>
            </a:ln>
          </p:spPr>
          <p:txBody>
            <a:bodyPr rtlCol="0" anchor="ctr"/>
            <a:lstStyle/>
            <a:p>
              <a:endParaRPr lang="en-IN"/>
            </a:p>
          </p:txBody>
        </p:sp>
        <p:sp>
          <p:nvSpPr>
            <p:cNvPr id="992" name="Freeform: Shape 991">
              <a:extLst>
                <a:ext uri="{FF2B5EF4-FFF2-40B4-BE49-F238E27FC236}">
                  <a16:creationId xmlns:a16="http://schemas.microsoft.com/office/drawing/2014/main" xmlns="" id="{F5616F40-D08C-C27A-1DF9-A9E15EA77604}"/>
                </a:ext>
              </a:extLst>
            </p:cNvPr>
            <p:cNvSpPr/>
            <p:nvPr/>
          </p:nvSpPr>
          <p:spPr>
            <a:xfrm>
              <a:off x="6414318" y="2646676"/>
              <a:ext cx="7750" cy="7593"/>
            </a:xfrm>
            <a:custGeom>
              <a:avLst/>
              <a:gdLst>
                <a:gd name="connsiteX0" fmla="*/ 4061 w 7750"/>
                <a:gd name="connsiteY0" fmla="*/ -4 h 7593"/>
                <a:gd name="connsiteX1" fmla="*/ 7509 w 7750"/>
                <a:gd name="connsiteY1" fmla="*/ 3958 h 7593"/>
                <a:gd name="connsiteX2" fmla="*/ 7490 w 7750"/>
                <a:gd name="connsiteY2" fmla="*/ 4187 h 7593"/>
                <a:gd name="connsiteX3" fmla="*/ 3261 w 7750"/>
                <a:gd name="connsiteY3" fmla="*/ 7530 h 7593"/>
                <a:gd name="connsiteX4" fmla="*/ 3204 w 7750"/>
                <a:gd name="connsiteY4" fmla="*/ 7521 h 7593"/>
                <a:gd name="connsiteX5" fmla="*/ -225 w 7750"/>
                <a:gd name="connsiteY5" fmla="*/ 3330 h 7593"/>
                <a:gd name="connsiteX6" fmla="*/ 4004 w 7750"/>
                <a:gd name="connsiteY6" fmla="*/ -14 h 7593"/>
                <a:gd name="connsiteX7" fmla="*/ 4061 w 7750"/>
                <a:gd name="connsiteY7" fmla="*/ -4 h 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50" h="7593">
                  <a:moveTo>
                    <a:pt x="4061" y="-4"/>
                  </a:moveTo>
                  <a:cubicBezTo>
                    <a:pt x="6109" y="139"/>
                    <a:pt x="7652" y="1910"/>
                    <a:pt x="7509" y="3958"/>
                  </a:cubicBezTo>
                  <a:cubicBezTo>
                    <a:pt x="7509" y="4034"/>
                    <a:pt x="7499" y="4111"/>
                    <a:pt x="7490" y="4187"/>
                  </a:cubicBezTo>
                  <a:cubicBezTo>
                    <a:pt x="7242" y="6273"/>
                    <a:pt x="5356" y="7768"/>
                    <a:pt x="3261" y="7530"/>
                  </a:cubicBezTo>
                  <a:cubicBezTo>
                    <a:pt x="3242" y="7530"/>
                    <a:pt x="3223" y="7521"/>
                    <a:pt x="3204" y="7521"/>
                  </a:cubicBezTo>
                  <a:cubicBezTo>
                    <a:pt x="1146" y="7225"/>
                    <a:pt x="-349" y="5406"/>
                    <a:pt x="-225" y="3330"/>
                  </a:cubicBezTo>
                  <a:cubicBezTo>
                    <a:pt x="22" y="1244"/>
                    <a:pt x="1908" y="-252"/>
                    <a:pt x="4004" y="-14"/>
                  </a:cubicBezTo>
                  <a:cubicBezTo>
                    <a:pt x="4023" y="-14"/>
                    <a:pt x="4042" y="-4"/>
                    <a:pt x="4061" y="-4"/>
                  </a:cubicBezTo>
                  <a:close/>
                </a:path>
              </a:pathLst>
            </a:custGeom>
            <a:solidFill>
              <a:srgbClr val="0079A9"/>
            </a:solidFill>
            <a:ln w="9525" cap="flat">
              <a:noFill/>
              <a:prstDash val="solid"/>
              <a:miter/>
            </a:ln>
          </p:spPr>
          <p:txBody>
            <a:bodyPr rtlCol="0" anchor="ctr"/>
            <a:lstStyle/>
            <a:p>
              <a:endParaRPr lang="en-IN"/>
            </a:p>
          </p:txBody>
        </p:sp>
        <p:sp>
          <p:nvSpPr>
            <p:cNvPr id="993" name="Freeform: Shape 992">
              <a:extLst>
                <a:ext uri="{FF2B5EF4-FFF2-40B4-BE49-F238E27FC236}">
                  <a16:creationId xmlns:a16="http://schemas.microsoft.com/office/drawing/2014/main" xmlns="" id="{CF272581-6333-EEBF-824B-16917EF6A9BE}"/>
                </a:ext>
              </a:extLst>
            </p:cNvPr>
            <p:cNvSpPr/>
            <p:nvPr/>
          </p:nvSpPr>
          <p:spPr>
            <a:xfrm>
              <a:off x="6412780" y="2622666"/>
              <a:ext cx="8436" cy="8362"/>
            </a:xfrm>
            <a:custGeom>
              <a:avLst/>
              <a:gdLst>
                <a:gd name="connsiteX0" fmla="*/ 4456 w 8436"/>
                <a:gd name="connsiteY0" fmla="*/ 4 h 8362"/>
                <a:gd name="connsiteX1" fmla="*/ 8190 w 8436"/>
                <a:gd name="connsiteY1" fmla="*/ 4433 h 8362"/>
                <a:gd name="connsiteX2" fmla="*/ 8171 w 8436"/>
                <a:gd name="connsiteY2" fmla="*/ 4576 h 8362"/>
                <a:gd name="connsiteX3" fmla="*/ 3561 w 8436"/>
                <a:gd name="connsiteY3" fmla="*/ 8300 h 8362"/>
                <a:gd name="connsiteX4" fmla="*/ 3504 w 8436"/>
                <a:gd name="connsiteY4" fmla="*/ 8290 h 8362"/>
                <a:gd name="connsiteX5" fmla="*/ -211 w 8436"/>
                <a:gd name="connsiteY5" fmla="*/ 3623 h 8362"/>
                <a:gd name="connsiteX6" fmla="*/ 4294 w 8436"/>
                <a:gd name="connsiteY6" fmla="*/ -16 h 8362"/>
                <a:gd name="connsiteX7" fmla="*/ 4456 w 8436"/>
                <a:gd name="connsiteY7" fmla="*/ 4 h 8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6" h="8362">
                  <a:moveTo>
                    <a:pt x="4456" y="4"/>
                  </a:moveTo>
                  <a:cubicBezTo>
                    <a:pt x="6713" y="194"/>
                    <a:pt x="8380" y="2185"/>
                    <a:pt x="8190" y="4433"/>
                  </a:cubicBezTo>
                  <a:cubicBezTo>
                    <a:pt x="8180" y="4480"/>
                    <a:pt x="8180" y="4528"/>
                    <a:pt x="8171" y="4576"/>
                  </a:cubicBezTo>
                  <a:cubicBezTo>
                    <a:pt x="7923" y="6881"/>
                    <a:pt x="5856" y="8547"/>
                    <a:pt x="3561" y="8300"/>
                  </a:cubicBezTo>
                  <a:cubicBezTo>
                    <a:pt x="3542" y="8290"/>
                    <a:pt x="3522" y="8290"/>
                    <a:pt x="3504" y="8290"/>
                  </a:cubicBezTo>
                  <a:cubicBezTo>
                    <a:pt x="1208" y="7995"/>
                    <a:pt x="-440" y="5928"/>
                    <a:pt x="-211" y="3623"/>
                  </a:cubicBezTo>
                  <a:cubicBezTo>
                    <a:pt x="27" y="1375"/>
                    <a:pt x="2046" y="-254"/>
                    <a:pt x="4294" y="-16"/>
                  </a:cubicBezTo>
                  <a:cubicBezTo>
                    <a:pt x="4351" y="-16"/>
                    <a:pt x="4399" y="-6"/>
                    <a:pt x="4456" y="4"/>
                  </a:cubicBezTo>
                  <a:close/>
                </a:path>
              </a:pathLst>
            </a:custGeom>
            <a:solidFill>
              <a:srgbClr val="0079A9"/>
            </a:solidFill>
            <a:ln w="9525" cap="flat">
              <a:noFill/>
              <a:prstDash val="solid"/>
              <a:miter/>
            </a:ln>
          </p:spPr>
          <p:txBody>
            <a:bodyPr rtlCol="0" anchor="ctr"/>
            <a:lstStyle/>
            <a:p>
              <a:endParaRPr lang="en-IN"/>
            </a:p>
          </p:txBody>
        </p:sp>
        <p:sp>
          <p:nvSpPr>
            <p:cNvPr id="994" name="Freeform: Shape 993">
              <a:extLst>
                <a:ext uri="{FF2B5EF4-FFF2-40B4-BE49-F238E27FC236}">
                  <a16:creationId xmlns:a16="http://schemas.microsoft.com/office/drawing/2014/main" xmlns="" id="{9E1CAE21-FF07-4300-D9D8-834F5B54938D}"/>
                </a:ext>
              </a:extLst>
            </p:cNvPr>
            <p:cNvSpPr/>
            <p:nvPr/>
          </p:nvSpPr>
          <p:spPr>
            <a:xfrm>
              <a:off x="6315633" y="2660333"/>
              <a:ext cx="14047" cy="12471"/>
            </a:xfrm>
            <a:custGeom>
              <a:avLst/>
              <a:gdLst>
                <a:gd name="connsiteX0" fmla="*/ 7400 w 14047"/>
                <a:gd name="connsiteY0" fmla="*/ 55 h 12471"/>
                <a:gd name="connsiteX1" fmla="*/ 13811 w 14047"/>
                <a:gd name="connsiteY1" fmla="*/ 6017 h 12471"/>
                <a:gd name="connsiteX2" fmla="*/ 7857 w 14047"/>
                <a:gd name="connsiteY2" fmla="*/ 12428 h 12471"/>
                <a:gd name="connsiteX3" fmla="*/ 5781 w 14047"/>
                <a:gd name="connsiteY3" fmla="*/ 12152 h 12471"/>
                <a:gd name="connsiteX4" fmla="*/ -220 w 14047"/>
                <a:gd name="connsiteY4" fmla="*/ 5198 h 12471"/>
                <a:gd name="connsiteX5" fmla="*/ 7400 w 14047"/>
                <a:gd name="connsiteY5" fmla="*/ 55 h 1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47" h="12471">
                  <a:moveTo>
                    <a:pt x="7400" y="55"/>
                  </a:moveTo>
                  <a:cubicBezTo>
                    <a:pt x="10820" y="-69"/>
                    <a:pt x="13687" y="2598"/>
                    <a:pt x="13811" y="6017"/>
                  </a:cubicBezTo>
                  <a:cubicBezTo>
                    <a:pt x="13944" y="9437"/>
                    <a:pt x="11267" y="12304"/>
                    <a:pt x="7857" y="12428"/>
                  </a:cubicBezTo>
                  <a:cubicBezTo>
                    <a:pt x="7153" y="12456"/>
                    <a:pt x="6448" y="12361"/>
                    <a:pt x="5781" y="12152"/>
                  </a:cubicBezTo>
                  <a:cubicBezTo>
                    <a:pt x="2228" y="11847"/>
                    <a:pt x="-439" y="8761"/>
                    <a:pt x="-220" y="5198"/>
                  </a:cubicBezTo>
                  <a:cubicBezTo>
                    <a:pt x="542" y="1731"/>
                    <a:pt x="3895" y="-536"/>
                    <a:pt x="7400" y="55"/>
                  </a:cubicBezTo>
                  <a:close/>
                </a:path>
              </a:pathLst>
            </a:custGeom>
            <a:solidFill>
              <a:srgbClr val="0079A9"/>
            </a:solidFill>
            <a:ln w="9525" cap="flat">
              <a:noFill/>
              <a:prstDash val="solid"/>
              <a:miter/>
            </a:ln>
          </p:spPr>
          <p:txBody>
            <a:bodyPr rtlCol="0" anchor="ctr"/>
            <a:lstStyle/>
            <a:p>
              <a:endParaRPr lang="en-IN"/>
            </a:p>
          </p:txBody>
        </p:sp>
        <p:sp>
          <p:nvSpPr>
            <p:cNvPr id="995" name="Freeform: Shape 994">
              <a:extLst>
                <a:ext uri="{FF2B5EF4-FFF2-40B4-BE49-F238E27FC236}">
                  <a16:creationId xmlns:a16="http://schemas.microsoft.com/office/drawing/2014/main" xmlns="" id="{B61BCB7B-9AF0-0A8C-D048-41A2331ADE82}"/>
                </a:ext>
              </a:extLst>
            </p:cNvPr>
            <p:cNvSpPr/>
            <p:nvPr/>
          </p:nvSpPr>
          <p:spPr>
            <a:xfrm>
              <a:off x="6317685" y="2676131"/>
              <a:ext cx="11433" cy="11284"/>
            </a:xfrm>
            <a:custGeom>
              <a:avLst/>
              <a:gdLst>
                <a:gd name="connsiteX0" fmla="*/ 7158 w 11433"/>
                <a:gd name="connsiteY0" fmla="*/ 69 h 11284"/>
                <a:gd name="connsiteX1" fmla="*/ 10949 w 11433"/>
                <a:gd name="connsiteY1" fmla="*/ 7213 h 11284"/>
                <a:gd name="connsiteX2" fmla="*/ 3805 w 11433"/>
                <a:gd name="connsiteY2" fmla="*/ 10994 h 11284"/>
                <a:gd name="connsiteX3" fmla="*/ -177 w 11433"/>
                <a:gd name="connsiteY3" fmla="*/ 4736 h 11284"/>
                <a:gd name="connsiteX4" fmla="*/ 7158 w 11433"/>
                <a:gd name="connsiteY4" fmla="*/ 69 h 1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3" h="11284">
                  <a:moveTo>
                    <a:pt x="7158" y="69"/>
                  </a:moveTo>
                  <a:cubicBezTo>
                    <a:pt x="10177" y="993"/>
                    <a:pt x="11873" y="4193"/>
                    <a:pt x="10949" y="7213"/>
                  </a:cubicBezTo>
                  <a:cubicBezTo>
                    <a:pt x="10025" y="10223"/>
                    <a:pt x="6825" y="11918"/>
                    <a:pt x="3805" y="10994"/>
                  </a:cubicBezTo>
                  <a:cubicBezTo>
                    <a:pt x="1119" y="10175"/>
                    <a:pt x="-567" y="7518"/>
                    <a:pt x="-177" y="4736"/>
                  </a:cubicBezTo>
                  <a:cubicBezTo>
                    <a:pt x="671" y="1498"/>
                    <a:pt x="3872" y="-541"/>
                    <a:pt x="7158" y="69"/>
                  </a:cubicBezTo>
                  <a:close/>
                </a:path>
              </a:pathLst>
            </a:custGeom>
            <a:solidFill>
              <a:srgbClr val="0079A9"/>
            </a:solidFill>
            <a:ln w="9525" cap="flat">
              <a:noFill/>
              <a:prstDash val="solid"/>
              <a:miter/>
            </a:ln>
          </p:spPr>
          <p:txBody>
            <a:bodyPr rtlCol="0" anchor="ctr"/>
            <a:lstStyle/>
            <a:p>
              <a:endParaRPr lang="en-IN"/>
            </a:p>
          </p:txBody>
        </p:sp>
        <p:sp>
          <p:nvSpPr>
            <p:cNvPr id="996" name="Freeform: Shape 995">
              <a:extLst>
                <a:ext uri="{FF2B5EF4-FFF2-40B4-BE49-F238E27FC236}">
                  <a16:creationId xmlns:a16="http://schemas.microsoft.com/office/drawing/2014/main" xmlns="" id="{670019B0-D88F-A05D-DE17-70B361B67801}"/>
                </a:ext>
              </a:extLst>
            </p:cNvPr>
            <p:cNvSpPr/>
            <p:nvPr/>
          </p:nvSpPr>
          <p:spPr>
            <a:xfrm>
              <a:off x="6334318" y="2592592"/>
              <a:ext cx="6676" cy="6662"/>
            </a:xfrm>
            <a:custGeom>
              <a:avLst/>
              <a:gdLst>
                <a:gd name="connsiteX0" fmla="*/ 3479 w 6676"/>
                <a:gd name="connsiteY0" fmla="*/ -21 h 6662"/>
                <a:gd name="connsiteX1" fmla="*/ 6432 w 6676"/>
                <a:gd name="connsiteY1" fmla="*/ 3474 h 6662"/>
                <a:gd name="connsiteX2" fmla="*/ 6432 w 6676"/>
                <a:gd name="connsiteY2" fmla="*/ 3503 h 6662"/>
                <a:gd name="connsiteX3" fmla="*/ 2889 w 6676"/>
                <a:gd name="connsiteY3" fmla="*/ 6617 h 6662"/>
                <a:gd name="connsiteX4" fmla="*/ -226 w 6676"/>
                <a:gd name="connsiteY4" fmla="*/ 3084 h 6662"/>
                <a:gd name="connsiteX5" fmla="*/ 3317 w 6676"/>
                <a:gd name="connsiteY5" fmla="*/ -31 h 6662"/>
                <a:gd name="connsiteX6" fmla="*/ 3479 w 6676"/>
                <a:gd name="connsiteY6" fmla="*/ -21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6" h="6662">
                  <a:moveTo>
                    <a:pt x="3479" y="-21"/>
                  </a:moveTo>
                  <a:cubicBezTo>
                    <a:pt x="5261" y="131"/>
                    <a:pt x="6585" y="1693"/>
                    <a:pt x="6432" y="3474"/>
                  </a:cubicBezTo>
                  <a:cubicBezTo>
                    <a:pt x="6432" y="3484"/>
                    <a:pt x="6432" y="3493"/>
                    <a:pt x="6432" y="3503"/>
                  </a:cubicBezTo>
                  <a:cubicBezTo>
                    <a:pt x="6318" y="5341"/>
                    <a:pt x="4727" y="6732"/>
                    <a:pt x="2889" y="6617"/>
                  </a:cubicBezTo>
                  <a:cubicBezTo>
                    <a:pt x="1060" y="6503"/>
                    <a:pt x="-340" y="4922"/>
                    <a:pt x="-226" y="3084"/>
                  </a:cubicBezTo>
                  <a:cubicBezTo>
                    <a:pt x="-102" y="1245"/>
                    <a:pt x="1479" y="-155"/>
                    <a:pt x="3317" y="-31"/>
                  </a:cubicBezTo>
                  <a:cubicBezTo>
                    <a:pt x="3375" y="-31"/>
                    <a:pt x="3422" y="-31"/>
                    <a:pt x="3479" y="-21"/>
                  </a:cubicBezTo>
                  <a:close/>
                </a:path>
              </a:pathLst>
            </a:custGeom>
            <a:solidFill>
              <a:srgbClr val="0079A9"/>
            </a:solidFill>
            <a:ln w="9525" cap="flat">
              <a:noFill/>
              <a:prstDash val="solid"/>
              <a:miter/>
            </a:ln>
          </p:spPr>
          <p:txBody>
            <a:bodyPr rtlCol="0" anchor="ctr"/>
            <a:lstStyle/>
            <a:p>
              <a:endParaRPr lang="en-IN"/>
            </a:p>
          </p:txBody>
        </p:sp>
        <p:sp>
          <p:nvSpPr>
            <p:cNvPr id="997" name="Freeform: Shape 996">
              <a:extLst>
                <a:ext uri="{FF2B5EF4-FFF2-40B4-BE49-F238E27FC236}">
                  <a16:creationId xmlns:a16="http://schemas.microsoft.com/office/drawing/2014/main" xmlns="" id="{CE664A55-8A5C-13A3-6716-49BC83503CFE}"/>
                </a:ext>
              </a:extLst>
            </p:cNvPr>
            <p:cNvSpPr/>
            <p:nvPr/>
          </p:nvSpPr>
          <p:spPr>
            <a:xfrm>
              <a:off x="6346249" y="2598353"/>
              <a:ext cx="19050" cy="19050"/>
            </a:xfrm>
            <a:custGeom>
              <a:avLst/>
              <a:gdLst>
                <a:gd name="connsiteX0" fmla="*/ 10408 w 19050"/>
                <a:gd name="connsiteY0" fmla="*/ 28 h 19050"/>
                <a:gd name="connsiteX1" fmla="*/ 18790 w 19050"/>
                <a:gd name="connsiteY1" fmla="*/ 10219 h 19050"/>
                <a:gd name="connsiteX2" fmla="*/ 8560 w 19050"/>
                <a:gd name="connsiteY2" fmla="*/ 18982 h 19050"/>
                <a:gd name="connsiteX3" fmla="*/ -203 w 19050"/>
                <a:gd name="connsiteY3" fmla="*/ 8752 h 19050"/>
                <a:gd name="connsiteX4" fmla="*/ 10027 w 19050"/>
                <a:gd name="connsiteY4" fmla="*/ -11 h 19050"/>
                <a:gd name="connsiteX5" fmla="*/ 10408 w 19050"/>
                <a:gd name="connsiteY5" fmla="*/ 2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9050">
                  <a:moveTo>
                    <a:pt x="10408" y="28"/>
                  </a:moveTo>
                  <a:cubicBezTo>
                    <a:pt x="15485" y="628"/>
                    <a:pt x="19180" y="5123"/>
                    <a:pt x="18790" y="10219"/>
                  </a:cubicBezTo>
                  <a:cubicBezTo>
                    <a:pt x="18390" y="15468"/>
                    <a:pt x="13808" y="19392"/>
                    <a:pt x="8560" y="18982"/>
                  </a:cubicBezTo>
                  <a:cubicBezTo>
                    <a:pt x="3312" y="18582"/>
                    <a:pt x="-613" y="14001"/>
                    <a:pt x="-203" y="8752"/>
                  </a:cubicBezTo>
                  <a:cubicBezTo>
                    <a:pt x="197" y="3514"/>
                    <a:pt x="4779" y="-411"/>
                    <a:pt x="10027" y="-11"/>
                  </a:cubicBezTo>
                  <a:cubicBezTo>
                    <a:pt x="10151" y="-1"/>
                    <a:pt x="10284" y="8"/>
                    <a:pt x="10408" y="28"/>
                  </a:cubicBezTo>
                  <a:close/>
                </a:path>
              </a:pathLst>
            </a:custGeom>
            <a:solidFill>
              <a:srgbClr val="0079A9"/>
            </a:solidFill>
            <a:ln w="9525" cap="flat">
              <a:noFill/>
              <a:prstDash val="solid"/>
              <a:miter/>
            </a:ln>
          </p:spPr>
          <p:txBody>
            <a:bodyPr rtlCol="0" anchor="ctr"/>
            <a:lstStyle/>
            <a:p>
              <a:endParaRPr lang="en-IN"/>
            </a:p>
          </p:txBody>
        </p:sp>
        <p:sp>
          <p:nvSpPr>
            <p:cNvPr id="998" name="Freeform: Shape 997">
              <a:extLst>
                <a:ext uri="{FF2B5EF4-FFF2-40B4-BE49-F238E27FC236}">
                  <a16:creationId xmlns:a16="http://schemas.microsoft.com/office/drawing/2014/main" xmlns="" id="{6334B89A-10E1-8D58-4DAE-5A6A49ECDF91}"/>
                </a:ext>
              </a:extLst>
            </p:cNvPr>
            <p:cNvSpPr/>
            <p:nvPr/>
          </p:nvSpPr>
          <p:spPr>
            <a:xfrm>
              <a:off x="6330432" y="2620224"/>
              <a:ext cx="26292" cy="26246"/>
            </a:xfrm>
            <a:custGeom>
              <a:avLst/>
              <a:gdLst>
                <a:gd name="connsiteX0" fmla="*/ 14890 w 26292"/>
                <a:gd name="connsiteY0" fmla="*/ 64 h 26246"/>
                <a:gd name="connsiteX1" fmla="*/ 25910 w 26292"/>
                <a:gd name="connsiteY1" fmla="*/ 15037 h 26246"/>
                <a:gd name="connsiteX2" fmla="*/ 10937 w 26292"/>
                <a:gd name="connsiteY2" fmla="*/ 26058 h 26246"/>
                <a:gd name="connsiteX3" fmla="*/ -160 w 26292"/>
                <a:gd name="connsiteY3" fmla="*/ 11684 h 26246"/>
                <a:gd name="connsiteX4" fmla="*/ 14890 w 26292"/>
                <a:gd name="connsiteY4" fmla="*/ 64 h 26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2" h="26246">
                  <a:moveTo>
                    <a:pt x="14890" y="64"/>
                  </a:moveTo>
                  <a:cubicBezTo>
                    <a:pt x="22062" y="1159"/>
                    <a:pt x="26996" y="7855"/>
                    <a:pt x="25910" y="15037"/>
                  </a:cubicBezTo>
                  <a:cubicBezTo>
                    <a:pt x="24815" y="22210"/>
                    <a:pt x="18110" y="27144"/>
                    <a:pt x="10937" y="26058"/>
                  </a:cubicBezTo>
                  <a:cubicBezTo>
                    <a:pt x="3993" y="25001"/>
                    <a:pt x="-893" y="18666"/>
                    <a:pt x="-160" y="11684"/>
                  </a:cubicBezTo>
                  <a:cubicBezTo>
                    <a:pt x="831" y="4341"/>
                    <a:pt x="7537" y="-841"/>
                    <a:pt x="14890" y="64"/>
                  </a:cubicBezTo>
                  <a:close/>
                </a:path>
              </a:pathLst>
            </a:custGeom>
            <a:solidFill>
              <a:srgbClr val="0079A9"/>
            </a:solidFill>
            <a:ln w="9525" cap="flat">
              <a:noFill/>
              <a:prstDash val="solid"/>
              <a:miter/>
            </a:ln>
          </p:spPr>
          <p:txBody>
            <a:bodyPr rtlCol="0" anchor="ctr"/>
            <a:lstStyle/>
            <a:p>
              <a:endParaRPr lang="en-IN"/>
            </a:p>
          </p:txBody>
        </p:sp>
        <p:sp>
          <p:nvSpPr>
            <p:cNvPr id="999" name="Freeform: Shape 998">
              <a:extLst>
                <a:ext uri="{FF2B5EF4-FFF2-40B4-BE49-F238E27FC236}">
                  <a16:creationId xmlns:a16="http://schemas.microsoft.com/office/drawing/2014/main" xmlns="" id="{F8E555B2-C053-3293-D3A4-3EE058671B66}"/>
                </a:ext>
              </a:extLst>
            </p:cNvPr>
            <p:cNvSpPr/>
            <p:nvPr/>
          </p:nvSpPr>
          <p:spPr>
            <a:xfrm>
              <a:off x="6333217" y="2649969"/>
              <a:ext cx="14096" cy="14055"/>
            </a:xfrm>
            <a:custGeom>
              <a:avLst/>
              <a:gdLst>
                <a:gd name="connsiteX0" fmla="*/ 8104 w 14096"/>
                <a:gd name="connsiteY0" fmla="*/ 37 h 14055"/>
                <a:gd name="connsiteX1" fmla="*/ 13743 w 14096"/>
                <a:gd name="connsiteY1" fmla="*/ 8257 h 14055"/>
                <a:gd name="connsiteX2" fmla="*/ 5532 w 14096"/>
                <a:gd name="connsiteY2" fmla="*/ 13896 h 14055"/>
                <a:gd name="connsiteX3" fmla="*/ -183 w 14096"/>
                <a:gd name="connsiteY3" fmla="*/ 6133 h 14055"/>
                <a:gd name="connsiteX4" fmla="*/ 8104 w 14096"/>
                <a:gd name="connsiteY4" fmla="*/ 37 h 14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6" h="14055">
                  <a:moveTo>
                    <a:pt x="8104" y="37"/>
                  </a:moveTo>
                  <a:cubicBezTo>
                    <a:pt x="11933" y="752"/>
                    <a:pt x="14457" y="4428"/>
                    <a:pt x="13743" y="8257"/>
                  </a:cubicBezTo>
                  <a:cubicBezTo>
                    <a:pt x="13038" y="12086"/>
                    <a:pt x="9352" y="14611"/>
                    <a:pt x="5532" y="13896"/>
                  </a:cubicBezTo>
                  <a:cubicBezTo>
                    <a:pt x="1875" y="13220"/>
                    <a:pt x="-621" y="9819"/>
                    <a:pt x="-183" y="6133"/>
                  </a:cubicBezTo>
                  <a:cubicBezTo>
                    <a:pt x="456" y="2180"/>
                    <a:pt x="4142" y="-534"/>
                    <a:pt x="8104" y="37"/>
                  </a:cubicBezTo>
                  <a:close/>
                </a:path>
              </a:pathLst>
            </a:custGeom>
            <a:solidFill>
              <a:srgbClr val="0079A9"/>
            </a:solidFill>
            <a:ln w="9525" cap="flat">
              <a:noFill/>
              <a:prstDash val="solid"/>
              <a:miter/>
            </a:ln>
          </p:spPr>
          <p:txBody>
            <a:bodyPr rtlCol="0" anchor="ctr"/>
            <a:lstStyle/>
            <a:p>
              <a:endParaRPr lang="en-IN"/>
            </a:p>
          </p:txBody>
        </p:sp>
        <p:sp>
          <p:nvSpPr>
            <p:cNvPr id="1000" name="Freeform: Shape 999">
              <a:extLst>
                <a:ext uri="{FF2B5EF4-FFF2-40B4-BE49-F238E27FC236}">
                  <a16:creationId xmlns:a16="http://schemas.microsoft.com/office/drawing/2014/main" xmlns="" id="{F5D25AB8-9355-025B-1638-63819B0EED72}"/>
                </a:ext>
              </a:extLst>
            </p:cNvPr>
            <p:cNvSpPr/>
            <p:nvPr/>
          </p:nvSpPr>
          <p:spPr>
            <a:xfrm>
              <a:off x="6339032" y="2670423"/>
              <a:ext cx="10670" cy="10613"/>
            </a:xfrm>
            <a:custGeom>
              <a:avLst/>
              <a:gdLst>
                <a:gd name="connsiteX0" fmla="*/ 6385 w 10670"/>
                <a:gd name="connsiteY0" fmla="*/ 61 h 10613"/>
                <a:gd name="connsiteX1" fmla="*/ 10281 w 10670"/>
                <a:gd name="connsiteY1" fmla="*/ 6519 h 10613"/>
                <a:gd name="connsiteX2" fmla="*/ 3813 w 10670"/>
                <a:gd name="connsiteY2" fmla="*/ 10415 h 10613"/>
                <a:gd name="connsiteX3" fmla="*/ -187 w 10670"/>
                <a:gd name="connsiteY3" fmla="*/ 4538 h 10613"/>
                <a:gd name="connsiteX4" fmla="*/ 6376 w 10670"/>
                <a:gd name="connsiteY4" fmla="*/ 61 h 10613"/>
                <a:gd name="connsiteX5" fmla="*/ 6385 w 10670"/>
                <a:gd name="connsiteY5" fmla="*/ 61 h 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0" h="10613">
                  <a:moveTo>
                    <a:pt x="6385" y="61"/>
                  </a:moveTo>
                  <a:cubicBezTo>
                    <a:pt x="9243" y="766"/>
                    <a:pt x="10986" y="3662"/>
                    <a:pt x="10281" y="6519"/>
                  </a:cubicBezTo>
                  <a:cubicBezTo>
                    <a:pt x="9567" y="9386"/>
                    <a:pt x="6671" y="11129"/>
                    <a:pt x="3813" y="10415"/>
                  </a:cubicBezTo>
                  <a:cubicBezTo>
                    <a:pt x="1185" y="9758"/>
                    <a:pt x="-539" y="7234"/>
                    <a:pt x="-187" y="4538"/>
                  </a:cubicBezTo>
                  <a:cubicBezTo>
                    <a:pt x="394" y="1490"/>
                    <a:pt x="3328" y="-520"/>
                    <a:pt x="6376" y="61"/>
                  </a:cubicBezTo>
                  <a:cubicBezTo>
                    <a:pt x="6385" y="61"/>
                    <a:pt x="6385" y="61"/>
                    <a:pt x="6385" y="61"/>
                  </a:cubicBezTo>
                  <a:close/>
                </a:path>
              </a:pathLst>
            </a:custGeom>
            <a:solidFill>
              <a:srgbClr val="0079A9"/>
            </a:solidFill>
            <a:ln w="9525" cap="flat">
              <a:noFill/>
              <a:prstDash val="solid"/>
              <a:miter/>
            </a:ln>
          </p:spPr>
          <p:txBody>
            <a:bodyPr rtlCol="0" anchor="ctr"/>
            <a:lstStyle/>
            <a:p>
              <a:endParaRPr lang="en-IN"/>
            </a:p>
          </p:txBody>
        </p:sp>
        <p:sp>
          <p:nvSpPr>
            <p:cNvPr id="1001" name="Freeform: Shape 1000">
              <a:extLst>
                <a:ext uri="{FF2B5EF4-FFF2-40B4-BE49-F238E27FC236}">
                  <a16:creationId xmlns:a16="http://schemas.microsoft.com/office/drawing/2014/main" xmlns="" id="{4374F9E5-12D5-B4DA-F938-0B1AB0CDCB52}"/>
                </a:ext>
              </a:extLst>
            </p:cNvPr>
            <p:cNvSpPr/>
            <p:nvPr/>
          </p:nvSpPr>
          <p:spPr>
            <a:xfrm>
              <a:off x="6354016" y="2684174"/>
              <a:ext cx="9361" cy="8454"/>
            </a:xfrm>
            <a:custGeom>
              <a:avLst/>
              <a:gdLst>
                <a:gd name="connsiteX0" fmla="*/ 5022 w 9361"/>
                <a:gd name="connsiteY0" fmla="*/ 27 h 8454"/>
                <a:gd name="connsiteX1" fmla="*/ 9117 w 9361"/>
                <a:gd name="connsiteY1" fmla="*/ 4885 h 8454"/>
                <a:gd name="connsiteX2" fmla="*/ 3793 w 9361"/>
                <a:gd name="connsiteY2" fmla="*/ 8314 h 8454"/>
                <a:gd name="connsiteX3" fmla="*/ 3783 w 9361"/>
                <a:gd name="connsiteY3" fmla="*/ 8314 h 8454"/>
                <a:gd name="connsiteX4" fmla="*/ -217 w 9361"/>
                <a:gd name="connsiteY4" fmla="*/ 3580 h 8454"/>
                <a:gd name="connsiteX5" fmla="*/ -217 w 9361"/>
                <a:gd name="connsiteY5" fmla="*/ 3551 h 8454"/>
                <a:gd name="connsiteX6" fmla="*/ 5022 w 9361"/>
                <a:gd name="connsiteY6" fmla="*/ 27 h 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 h="8454">
                  <a:moveTo>
                    <a:pt x="5022" y="27"/>
                  </a:moveTo>
                  <a:cubicBezTo>
                    <a:pt x="7469" y="275"/>
                    <a:pt x="9289" y="2427"/>
                    <a:pt x="9117" y="4885"/>
                  </a:cubicBezTo>
                  <a:cubicBezTo>
                    <a:pt x="8594" y="7304"/>
                    <a:pt x="6212" y="8837"/>
                    <a:pt x="3793" y="8314"/>
                  </a:cubicBezTo>
                  <a:cubicBezTo>
                    <a:pt x="3793" y="8314"/>
                    <a:pt x="3783" y="8314"/>
                    <a:pt x="3783" y="8314"/>
                  </a:cubicBezTo>
                  <a:cubicBezTo>
                    <a:pt x="1374" y="8114"/>
                    <a:pt x="-417" y="5999"/>
                    <a:pt x="-217" y="3580"/>
                  </a:cubicBezTo>
                  <a:cubicBezTo>
                    <a:pt x="-217" y="3570"/>
                    <a:pt x="-217" y="3561"/>
                    <a:pt x="-217" y="3551"/>
                  </a:cubicBezTo>
                  <a:cubicBezTo>
                    <a:pt x="307" y="1170"/>
                    <a:pt x="2612" y="-383"/>
                    <a:pt x="5022" y="27"/>
                  </a:cubicBezTo>
                  <a:close/>
                </a:path>
              </a:pathLst>
            </a:custGeom>
            <a:solidFill>
              <a:srgbClr val="0079A9"/>
            </a:solidFill>
            <a:ln w="9525" cap="flat">
              <a:noFill/>
              <a:prstDash val="solid"/>
              <a:miter/>
            </a:ln>
          </p:spPr>
          <p:txBody>
            <a:bodyPr rtlCol="0" anchor="ctr"/>
            <a:lstStyle/>
            <a:p>
              <a:endParaRPr lang="en-IN"/>
            </a:p>
          </p:txBody>
        </p:sp>
        <p:sp>
          <p:nvSpPr>
            <p:cNvPr id="1002" name="Freeform: Shape 1001">
              <a:extLst>
                <a:ext uri="{FF2B5EF4-FFF2-40B4-BE49-F238E27FC236}">
                  <a16:creationId xmlns:a16="http://schemas.microsoft.com/office/drawing/2014/main" xmlns="" id="{48E12D12-88FD-DAB3-6C52-E92B23CB8E27}"/>
                </a:ext>
              </a:extLst>
            </p:cNvPr>
            <p:cNvSpPr/>
            <p:nvPr/>
          </p:nvSpPr>
          <p:spPr>
            <a:xfrm>
              <a:off x="6354981" y="2668177"/>
              <a:ext cx="11996" cy="10992"/>
            </a:xfrm>
            <a:custGeom>
              <a:avLst/>
              <a:gdLst>
                <a:gd name="connsiteX0" fmla="*/ 10439 w 11996"/>
                <a:gd name="connsiteY0" fmla="*/ 2117 h 10992"/>
                <a:gd name="connsiteX1" fmla="*/ 10067 w 11996"/>
                <a:gd name="connsiteY1" fmla="*/ 9385 h 10992"/>
                <a:gd name="connsiteX2" fmla="*/ 9486 w 11996"/>
                <a:gd name="connsiteY2" fmla="*/ 9832 h 10992"/>
                <a:gd name="connsiteX3" fmla="*/ 1009 w 11996"/>
                <a:gd name="connsiteY3" fmla="*/ 8785 h 10992"/>
                <a:gd name="connsiteX4" fmla="*/ 1619 w 11996"/>
                <a:gd name="connsiteY4" fmla="*/ 1403 h 10992"/>
                <a:gd name="connsiteX5" fmla="*/ 2057 w 11996"/>
                <a:gd name="connsiteY5" fmla="*/ 1069 h 10992"/>
                <a:gd name="connsiteX6" fmla="*/ 10439 w 11996"/>
                <a:gd name="connsiteY6" fmla="*/ 2117 h 1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6" h="10992">
                  <a:moveTo>
                    <a:pt x="10439" y="2117"/>
                  </a:moveTo>
                  <a:cubicBezTo>
                    <a:pt x="12344" y="4222"/>
                    <a:pt x="12172" y="7480"/>
                    <a:pt x="10067" y="9385"/>
                  </a:cubicBezTo>
                  <a:cubicBezTo>
                    <a:pt x="9886" y="9547"/>
                    <a:pt x="9686" y="9699"/>
                    <a:pt x="9486" y="9832"/>
                  </a:cubicBezTo>
                  <a:cubicBezTo>
                    <a:pt x="6800" y="11661"/>
                    <a:pt x="3171" y="11213"/>
                    <a:pt x="1009" y="8785"/>
                  </a:cubicBezTo>
                  <a:cubicBezTo>
                    <a:pt x="-858" y="6575"/>
                    <a:pt x="-591" y="3270"/>
                    <a:pt x="1619" y="1403"/>
                  </a:cubicBezTo>
                  <a:cubicBezTo>
                    <a:pt x="1762" y="1279"/>
                    <a:pt x="1904" y="1174"/>
                    <a:pt x="2057" y="1069"/>
                  </a:cubicBezTo>
                  <a:cubicBezTo>
                    <a:pt x="4714" y="-740"/>
                    <a:pt x="8305" y="-293"/>
                    <a:pt x="10439" y="2117"/>
                  </a:cubicBezTo>
                  <a:close/>
                </a:path>
              </a:pathLst>
            </a:custGeom>
            <a:solidFill>
              <a:srgbClr val="0079A9"/>
            </a:solidFill>
            <a:ln w="9525" cap="flat">
              <a:noFill/>
              <a:prstDash val="solid"/>
              <a:miter/>
            </a:ln>
          </p:spPr>
          <p:txBody>
            <a:bodyPr rtlCol="0" anchor="ctr"/>
            <a:lstStyle/>
            <a:p>
              <a:endParaRPr lang="en-IN"/>
            </a:p>
          </p:txBody>
        </p:sp>
        <p:sp>
          <p:nvSpPr>
            <p:cNvPr id="1003" name="Freeform: Shape 1002">
              <a:extLst>
                <a:ext uri="{FF2B5EF4-FFF2-40B4-BE49-F238E27FC236}">
                  <a16:creationId xmlns:a16="http://schemas.microsoft.com/office/drawing/2014/main" xmlns="" id="{C3B7F91E-A0DD-744A-0158-CE765E7AC19F}"/>
                </a:ext>
              </a:extLst>
            </p:cNvPr>
            <p:cNvSpPr/>
            <p:nvPr/>
          </p:nvSpPr>
          <p:spPr>
            <a:xfrm>
              <a:off x="6366941" y="2628827"/>
              <a:ext cx="14289" cy="14287"/>
            </a:xfrm>
            <a:custGeom>
              <a:avLst/>
              <a:gdLst>
                <a:gd name="connsiteX0" fmla="*/ 7908 w 14289"/>
                <a:gd name="connsiteY0" fmla="*/ 33 h 14287"/>
                <a:gd name="connsiteX1" fmla="*/ 13985 w 14289"/>
                <a:gd name="connsiteY1" fmla="*/ 8101 h 14287"/>
                <a:gd name="connsiteX2" fmla="*/ 5918 w 14289"/>
                <a:gd name="connsiteY2" fmla="*/ 14178 h 14287"/>
                <a:gd name="connsiteX3" fmla="*/ -188 w 14289"/>
                <a:gd name="connsiteY3" fmla="*/ 6319 h 14287"/>
                <a:gd name="connsiteX4" fmla="*/ 7699 w 14289"/>
                <a:gd name="connsiteY4" fmla="*/ 4 h 14287"/>
                <a:gd name="connsiteX5" fmla="*/ 7908 w 14289"/>
                <a:gd name="connsiteY5" fmla="*/ 33 h 1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9" h="14287">
                  <a:moveTo>
                    <a:pt x="7908" y="33"/>
                  </a:moveTo>
                  <a:cubicBezTo>
                    <a:pt x="11814" y="585"/>
                    <a:pt x="14538" y="4195"/>
                    <a:pt x="13985" y="8101"/>
                  </a:cubicBezTo>
                  <a:cubicBezTo>
                    <a:pt x="13433" y="12006"/>
                    <a:pt x="9823" y="14730"/>
                    <a:pt x="5918" y="14178"/>
                  </a:cubicBezTo>
                  <a:cubicBezTo>
                    <a:pt x="2088" y="13644"/>
                    <a:pt x="-617" y="10158"/>
                    <a:pt x="-188" y="6319"/>
                  </a:cubicBezTo>
                  <a:cubicBezTo>
                    <a:pt x="250" y="2395"/>
                    <a:pt x="3774" y="-424"/>
                    <a:pt x="7699" y="4"/>
                  </a:cubicBezTo>
                  <a:cubicBezTo>
                    <a:pt x="7765" y="14"/>
                    <a:pt x="7842" y="23"/>
                    <a:pt x="7908" y="33"/>
                  </a:cubicBezTo>
                  <a:close/>
                </a:path>
              </a:pathLst>
            </a:custGeom>
            <a:solidFill>
              <a:srgbClr val="0079A9"/>
            </a:solidFill>
            <a:ln w="9525" cap="flat">
              <a:noFill/>
              <a:prstDash val="solid"/>
              <a:miter/>
            </a:ln>
          </p:spPr>
          <p:txBody>
            <a:bodyPr rtlCol="0" anchor="ctr"/>
            <a:lstStyle/>
            <a:p>
              <a:endParaRPr lang="en-IN"/>
            </a:p>
          </p:txBody>
        </p:sp>
        <p:sp>
          <p:nvSpPr>
            <p:cNvPr id="1004" name="Freeform: Shape 1003">
              <a:extLst>
                <a:ext uri="{FF2B5EF4-FFF2-40B4-BE49-F238E27FC236}">
                  <a16:creationId xmlns:a16="http://schemas.microsoft.com/office/drawing/2014/main" xmlns="" id="{6B41D0D7-9E7C-3255-8FDE-077415D86D6E}"/>
                </a:ext>
              </a:extLst>
            </p:cNvPr>
            <p:cNvSpPr/>
            <p:nvPr/>
          </p:nvSpPr>
          <p:spPr>
            <a:xfrm>
              <a:off x="6358857" y="2646619"/>
              <a:ext cx="20958" cy="20913"/>
            </a:xfrm>
            <a:custGeom>
              <a:avLst/>
              <a:gdLst>
                <a:gd name="connsiteX0" fmla="*/ 11897 w 20958"/>
                <a:gd name="connsiteY0" fmla="*/ 53 h 20913"/>
                <a:gd name="connsiteX1" fmla="*/ 20593 w 20958"/>
                <a:gd name="connsiteY1" fmla="*/ 12055 h 20913"/>
                <a:gd name="connsiteX2" fmla="*/ 8592 w 20958"/>
                <a:gd name="connsiteY2" fmla="*/ 20741 h 20913"/>
                <a:gd name="connsiteX3" fmla="*/ -200 w 20958"/>
                <a:gd name="connsiteY3" fmla="*/ 9578 h 20913"/>
                <a:gd name="connsiteX4" fmla="*/ 11649 w 20958"/>
                <a:gd name="connsiteY4" fmla="*/ 24 h 20913"/>
                <a:gd name="connsiteX5" fmla="*/ 11897 w 20958"/>
                <a:gd name="connsiteY5" fmla="*/ 53 h 20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8" h="20913">
                  <a:moveTo>
                    <a:pt x="11897" y="53"/>
                  </a:moveTo>
                  <a:cubicBezTo>
                    <a:pt x="17612" y="967"/>
                    <a:pt x="21508" y="6340"/>
                    <a:pt x="20593" y="12055"/>
                  </a:cubicBezTo>
                  <a:cubicBezTo>
                    <a:pt x="19679" y="17770"/>
                    <a:pt x="14307" y="21656"/>
                    <a:pt x="8592" y="20741"/>
                  </a:cubicBezTo>
                  <a:cubicBezTo>
                    <a:pt x="3201" y="19884"/>
                    <a:pt x="-628" y="15026"/>
                    <a:pt x="-200" y="9578"/>
                  </a:cubicBezTo>
                  <a:cubicBezTo>
                    <a:pt x="439" y="3663"/>
                    <a:pt x="5744" y="-614"/>
                    <a:pt x="11649" y="24"/>
                  </a:cubicBezTo>
                  <a:cubicBezTo>
                    <a:pt x="11735" y="34"/>
                    <a:pt x="11811" y="43"/>
                    <a:pt x="11897" y="53"/>
                  </a:cubicBezTo>
                  <a:close/>
                </a:path>
              </a:pathLst>
            </a:custGeom>
            <a:solidFill>
              <a:srgbClr val="0079A9"/>
            </a:solidFill>
            <a:ln w="9525" cap="flat">
              <a:noFill/>
              <a:prstDash val="solid"/>
              <a:miter/>
            </a:ln>
          </p:spPr>
          <p:txBody>
            <a:bodyPr rtlCol="0" anchor="ctr"/>
            <a:lstStyle/>
            <a:p>
              <a:endParaRPr lang="en-IN"/>
            </a:p>
          </p:txBody>
        </p:sp>
        <p:sp>
          <p:nvSpPr>
            <p:cNvPr id="1005" name="Freeform: Shape 1004">
              <a:extLst>
                <a:ext uri="{FF2B5EF4-FFF2-40B4-BE49-F238E27FC236}">
                  <a16:creationId xmlns:a16="http://schemas.microsoft.com/office/drawing/2014/main" xmlns="" id="{B85E6EA0-A905-9A79-12B5-66567839E7EB}"/>
                </a:ext>
              </a:extLst>
            </p:cNvPr>
            <p:cNvSpPr/>
            <p:nvPr/>
          </p:nvSpPr>
          <p:spPr>
            <a:xfrm>
              <a:off x="6368772" y="2614191"/>
              <a:ext cx="9667" cy="9414"/>
            </a:xfrm>
            <a:custGeom>
              <a:avLst/>
              <a:gdLst>
                <a:gd name="connsiteX0" fmla="*/ 5125 w 9667"/>
                <a:gd name="connsiteY0" fmla="*/ 1 h 9414"/>
                <a:gd name="connsiteX1" fmla="*/ 9421 w 9667"/>
                <a:gd name="connsiteY1" fmla="*/ 5011 h 9414"/>
                <a:gd name="connsiteX2" fmla="*/ 9412 w 9667"/>
                <a:gd name="connsiteY2" fmla="*/ 5145 h 9414"/>
                <a:gd name="connsiteX3" fmla="*/ 4144 w 9667"/>
                <a:gd name="connsiteY3" fmla="*/ 9345 h 9414"/>
                <a:gd name="connsiteX4" fmla="*/ 4077 w 9667"/>
                <a:gd name="connsiteY4" fmla="*/ 9336 h 9414"/>
                <a:gd name="connsiteX5" fmla="*/ -218 w 9667"/>
                <a:gd name="connsiteY5" fmla="*/ 4326 h 9414"/>
                <a:gd name="connsiteX6" fmla="*/ -209 w 9667"/>
                <a:gd name="connsiteY6" fmla="*/ 4192 h 9414"/>
                <a:gd name="connsiteX7" fmla="*/ 5059 w 9667"/>
                <a:gd name="connsiteY7" fmla="*/ -8 h 9414"/>
                <a:gd name="connsiteX8" fmla="*/ 5125 w 9667"/>
                <a:gd name="connsiteY8" fmla="*/ 1 h 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7" h="9414">
                  <a:moveTo>
                    <a:pt x="5125" y="1"/>
                  </a:moveTo>
                  <a:cubicBezTo>
                    <a:pt x="7697" y="201"/>
                    <a:pt x="9621" y="2440"/>
                    <a:pt x="9421" y="5011"/>
                  </a:cubicBezTo>
                  <a:cubicBezTo>
                    <a:pt x="9421" y="5059"/>
                    <a:pt x="9421" y="5097"/>
                    <a:pt x="9412" y="5145"/>
                  </a:cubicBezTo>
                  <a:cubicBezTo>
                    <a:pt x="9116" y="7755"/>
                    <a:pt x="6764" y="9641"/>
                    <a:pt x="4144" y="9345"/>
                  </a:cubicBezTo>
                  <a:cubicBezTo>
                    <a:pt x="4125" y="9345"/>
                    <a:pt x="4097" y="9336"/>
                    <a:pt x="4077" y="9336"/>
                  </a:cubicBezTo>
                  <a:cubicBezTo>
                    <a:pt x="1506" y="9136"/>
                    <a:pt x="-418" y="6897"/>
                    <a:pt x="-218" y="4326"/>
                  </a:cubicBezTo>
                  <a:cubicBezTo>
                    <a:pt x="-218" y="4278"/>
                    <a:pt x="-209" y="4240"/>
                    <a:pt x="-209" y="4192"/>
                  </a:cubicBezTo>
                  <a:cubicBezTo>
                    <a:pt x="87" y="1582"/>
                    <a:pt x="2439" y="-304"/>
                    <a:pt x="5059" y="-8"/>
                  </a:cubicBezTo>
                  <a:cubicBezTo>
                    <a:pt x="5078" y="-8"/>
                    <a:pt x="5106" y="1"/>
                    <a:pt x="5125" y="1"/>
                  </a:cubicBezTo>
                  <a:close/>
                </a:path>
              </a:pathLst>
            </a:custGeom>
            <a:solidFill>
              <a:srgbClr val="0079A9"/>
            </a:solidFill>
            <a:ln w="9525" cap="flat">
              <a:noFill/>
              <a:prstDash val="solid"/>
              <a:miter/>
            </a:ln>
          </p:spPr>
          <p:txBody>
            <a:bodyPr rtlCol="0" anchor="ctr"/>
            <a:lstStyle/>
            <a:p>
              <a:endParaRPr lang="en-IN"/>
            </a:p>
          </p:txBody>
        </p:sp>
        <p:sp>
          <p:nvSpPr>
            <p:cNvPr id="1006" name="Freeform: Shape 1005">
              <a:extLst>
                <a:ext uri="{FF2B5EF4-FFF2-40B4-BE49-F238E27FC236}">
                  <a16:creationId xmlns:a16="http://schemas.microsoft.com/office/drawing/2014/main" xmlns="" id="{BA6CB447-FF9A-93C5-CB85-13143EBF1937}"/>
                </a:ext>
              </a:extLst>
            </p:cNvPr>
            <p:cNvSpPr/>
            <p:nvPr/>
          </p:nvSpPr>
          <p:spPr>
            <a:xfrm>
              <a:off x="6386960" y="2619816"/>
              <a:ext cx="8431" cy="8443"/>
            </a:xfrm>
            <a:custGeom>
              <a:avLst/>
              <a:gdLst>
                <a:gd name="connsiteX0" fmla="*/ 4463 w 8431"/>
                <a:gd name="connsiteY0" fmla="*/ -5 h 8443"/>
                <a:gd name="connsiteX1" fmla="*/ 8178 w 8431"/>
                <a:gd name="connsiteY1" fmla="*/ 4663 h 8443"/>
                <a:gd name="connsiteX2" fmla="*/ 3510 w 8431"/>
                <a:gd name="connsiteY2" fmla="*/ 8377 h 8443"/>
                <a:gd name="connsiteX3" fmla="*/ -204 w 8431"/>
                <a:gd name="connsiteY3" fmla="*/ 3710 h 8443"/>
                <a:gd name="connsiteX4" fmla="*/ 4405 w 8431"/>
                <a:gd name="connsiteY4" fmla="*/ -14 h 8443"/>
                <a:gd name="connsiteX5" fmla="*/ 4463 w 8431"/>
                <a:gd name="connsiteY5" fmla="*/ -5 h 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1" h="8443">
                  <a:moveTo>
                    <a:pt x="4463" y="-5"/>
                  </a:moveTo>
                  <a:cubicBezTo>
                    <a:pt x="6758" y="291"/>
                    <a:pt x="8406" y="2357"/>
                    <a:pt x="8178" y="4663"/>
                  </a:cubicBezTo>
                  <a:cubicBezTo>
                    <a:pt x="7911" y="6977"/>
                    <a:pt x="5825" y="8644"/>
                    <a:pt x="3510" y="8377"/>
                  </a:cubicBezTo>
                  <a:cubicBezTo>
                    <a:pt x="1196" y="8111"/>
                    <a:pt x="-471" y="6025"/>
                    <a:pt x="-204" y="3710"/>
                  </a:cubicBezTo>
                  <a:cubicBezTo>
                    <a:pt x="43" y="1405"/>
                    <a:pt x="2110" y="-262"/>
                    <a:pt x="4405" y="-14"/>
                  </a:cubicBezTo>
                  <a:cubicBezTo>
                    <a:pt x="4425" y="-5"/>
                    <a:pt x="4444" y="-5"/>
                    <a:pt x="4463" y="-5"/>
                  </a:cubicBezTo>
                  <a:close/>
                </a:path>
              </a:pathLst>
            </a:custGeom>
            <a:solidFill>
              <a:srgbClr val="0079A9"/>
            </a:solidFill>
            <a:ln w="9525" cap="flat">
              <a:noFill/>
              <a:prstDash val="solid"/>
              <a:miter/>
            </a:ln>
          </p:spPr>
          <p:txBody>
            <a:bodyPr rtlCol="0" anchor="ctr"/>
            <a:lstStyle/>
            <a:p>
              <a:endParaRPr lang="en-IN"/>
            </a:p>
          </p:txBody>
        </p:sp>
        <p:sp>
          <p:nvSpPr>
            <p:cNvPr id="1007" name="Freeform: Shape 1006">
              <a:extLst>
                <a:ext uri="{FF2B5EF4-FFF2-40B4-BE49-F238E27FC236}">
                  <a16:creationId xmlns:a16="http://schemas.microsoft.com/office/drawing/2014/main" xmlns="" id="{3E7DC378-42E3-8A53-0174-2CF579B69BAC}"/>
                </a:ext>
              </a:extLst>
            </p:cNvPr>
            <p:cNvSpPr/>
            <p:nvPr/>
          </p:nvSpPr>
          <p:spPr>
            <a:xfrm>
              <a:off x="6396302" y="2629525"/>
              <a:ext cx="13275" cy="12799"/>
            </a:xfrm>
            <a:custGeom>
              <a:avLst/>
              <a:gdLst>
                <a:gd name="connsiteX0" fmla="*/ 6932 w 13275"/>
                <a:gd name="connsiteY0" fmla="*/ 2 h 12799"/>
                <a:gd name="connsiteX1" fmla="*/ 13037 w 13275"/>
                <a:gd name="connsiteY1" fmla="*/ 6650 h 12799"/>
                <a:gd name="connsiteX2" fmla="*/ 6398 w 13275"/>
                <a:gd name="connsiteY2" fmla="*/ 12756 h 12799"/>
                <a:gd name="connsiteX3" fmla="*/ 5598 w 13275"/>
                <a:gd name="connsiteY3" fmla="*/ 12670 h 12799"/>
                <a:gd name="connsiteX4" fmla="*/ -212 w 13275"/>
                <a:gd name="connsiteY4" fmla="*/ 5621 h 12799"/>
                <a:gd name="connsiteX5" fmla="*/ 6932 w 13275"/>
                <a:gd name="connsiteY5" fmla="*/ 2 h 12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75" h="12799">
                  <a:moveTo>
                    <a:pt x="6932" y="2"/>
                  </a:moveTo>
                  <a:cubicBezTo>
                    <a:pt x="10456" y="154"/>
                    <a:pt x="13190" y="3126"/>
                    <a:pt x="13037" y="6650"/>
                  </a:cubicBezTo>
                  <a:cubicBezTo>
                    <a:pt x="12894" y="10165"/>
                    <a:pt x="9913" y="12898"/>
                    <a:pt x="6398" y="12756"/>
                  </a:cubicBezTo>
                  <a:cubicBezTo>
                    <a:pt x="6132" y="12746"/>
                    <a:pt x="5865" y="12718"/>
                    <a:pt x="5598" y="12670"/>
                  </a:cubicBezTo>
                  <a:cubicBezTo>
                    <a:pt x="2074" y="12270"/>
                    <a:pt x="-488" y="9155"/>
                    <a:pt x="-212" y="5621"/>
                  </a:cubicBezTo>
                  <a:cubicBezTo>
                    <a:pt x="236" y="2107"/>
                    <a:pt x="3417" y="-389"/>
                    <a:pt x="6932" y="2"/>
                  </a:cubicBezTo>
                  <a:close/>
                </a:path>
              </a:pathLst>
            </a:custGeom>
            <a:solidFill>
              <a:srgbClr val="0079A9"/>
            </a:solidFill>
            <a:ln w="9525" cap="flat">
              <a:noFill/>
              <a:prstDash val="solid"/>
              <a:miter/>
            </a:ln>
          </p:spPr>
          <p:txBody>
            <a:bodyPr rtlCol="0" anchor="ctr"/>
            <a:lstStyle/>
            <a:p>
              <a:endParaRPr lang="en-IN"/>
            </a:p>
          </p:txBody>
        </p:sp>
        <p:sp>
          <p:nvSpPr>
            <p:cNvPr id="1008" name="Freeform: Shape 1007">
              <a:extLst>
                <a:ext uri="{FF2B5EF4-FFF2-40B4-BE49-F238E27FC236}">
                  <a16:creationId xmlns:a16="http://schemas.microsoft.com/office/drawing/2014/main" xmlns="" id="{F30F809F-351A-ADEC-347F-31DCF2EDBA72}"/>
                </a:ext>
              </a:extLst>
            </p:cNvPr>
            <p:cNvSpPr/>
            <p:nvPr/>
          </p:nvSpPr>
          <p:spPr>
            <a:xfrm>
              <a:off x="6391328" y="2648561"/>
              <a:ext cx="15810" cy="15632"/>
            </a:xfrm>
            <a:custGeom>
              <a:avLst/>
              <a:gdLst>
                <a:gd name="connsiteX0" fmla="*/ 8668 w 15810"/>
                <a:gd name="connsiteY0" fmla="*/ 16 h 15632"/>
                <a:gd name="connsiteX1" fmla="*/ 15526 w 15810"/>
                <a:gd name="connsiteY1" fmla="*/ 8684 h 15632"/>
                <a:gd name="connsiteX2" fmla="*/ 6858 w 15810"/>
                <a:gd name="connsiteY2" fmla="*/ 15542 h 15632"/>
                <a:gd name="connsiteX3" fmla="*/ -190 w 15810"/>
                <a:gd name="connsiteY3" fmla="*/ 6874 h 15632"/>
                <a:gd name="connsiteX4" fmla="*/ 8668 w 15810"/>
                <a:gd name="connsiteY4" fmla="*/ 16 h 15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0" h="15632">
                  <a:moveTo>
                    <a:pt x="8668" y="16"/>
                  </a:moveTo>
                  <a:cubicBezTo>
                    <a:pt x="12954" y="511"/>
                    <a:pt x="16021" y="4398"/>
                    <a:pt x="15526" y="8684"/>
                  </a:cubicBezTo>
                  <a:cubicBezTo>
                    <a:pt x="15031" y="12970"/>
                    <a:pt x="11145" y="16037"/>
                    <a:pt x="6858" y="15542"/>
                  </a:cubicBezTo>
                  <a:cubicBezTo>
                    <a:pt x="2524" y="15094"/>
                    <a:pt x="-638" y="11218"/>
                    <a:pt x="-190" y="6874"/>
                  </a:cubicBezTo>
                  <a:cubicBezTo>
                    <a:pt x="400" y="2559"/>
                    <a:pt x="4344" y="-489"/>
                    <a:pt x="8668" y="16"/>
                  </a:cubicBezTo>
                  <a:close/>
                </a:path>
              </a:pathLst>
            </a:custGeom>
            <a:solidFill>
              <a:srgbClr val="0079A9"/>
            </a:solidFill>
            <a:ln w="9525" cap="flat">
              <a:noFill/>
              <a:prstDash val="solid"/>
              <a:miter/>
            </a:ln>
          </p:spPr>
          <p:txBody>
            <a:bodyPr rtlCol="0" anchor="ctr"/>
            <a:lstStyle/>
            <a:p>
              <a:endParaRPr lang="en-IN"/>
            </a:p>
          </p:txBody>
        </p:sp>
        <p:sp>
          <p:nvSpPr>
            <p:cNvPr id="1009" name="Freeform: Shape 1008">
              <a:extLst>
                <a:ext uri="{FF2B5EF4-FFF2-40B4-BE49-F238E27FC236}">
                  <a16:creationId xmlns:a16="http://schemas.microsoft.com/office/drawing/2014/main" xmlns="" id="{6DAAFB37-0493-6C88-F622-56B67F465670}"/>
                </a:ext>
              </a:extLst>
            </p:cNvPr>
            <p:cNvSpPr/>
            <p:nvPr/>
          </p:nvSpPr>
          <p:spPr>
            <a:xfrm>
              <a:off x="6371451" y="2672325"/>
              <a:ext cx="15666" cy="14714"/>
            </a:xfrm>
            <a:custGeom>
              <a:avLst/>
              <a:gdLst>
                <a:gd name="connsiteX0" fmla="*/ 8542 w 15666"/>
                <a:gd name="connsiteY0" fmla="*/ 64 h 14714"/>
                <a:gd name="connsiteX1" fmla="*/ 15400 w 15666"/>
                <a:gd name="connsiteY1" fmla="*/ 8446 h 14714"/>
                <a:gd name="connsiteX2" fmla="*/ 5999 w 15666"/>
                <a:gd name="connsiteY2" fmla="*/ 14494 h 14714"/>
                <a:gd name="connsiteX3" fmla="*/ -221 w 15666"/>
                <a:gd name="connsiteY3" fmla="*/ 6351 h 14714"/>
                <a:gd name="connsiteX4" fmla="*/ 8533 w 15666"/>
                <a:gd name="connsiteY4" fmla="*/ 64 h 14714"/>
                <a:gd name="connsiteX5" fmla="*/ 8542 w 15666"/>
                <a:gd name="connsiteY5" fmla="*/ 64 h 1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66" h="14714">
                  <a:moveTo>
                    <a:pt x="8542" y="64"/>
                  </a:moveTo>
                  <a:cubicBezTo>
                    <a:pt x="12733" y="512"/>
                    <a:pt x="15791" y="4246"/>
                    <a:pt x="15400" y="8446"/>
                  </a:cubicBezTo>
                  <a:cubicBezTo>
                    <a:pt x="14476" y="12713"/>
                    <a:pt x="10266" y="15418"/>
                    <a:pt x="5999" y="14494"/>
                  </a:cubicBezTo>
                  <a:cubicBezTo>
                    <a:pt x="2208" y="13675"/>
                    <a:pt x="-430" y="10227"/>
                    <a:pt x="-221" y="6351"/>
                  </a:cubicBezTo>
                  <a:cubicBezTo>
                    <a:pt x="455" y="2198"/>
                    <a:pt x="4380" y="-622"/>
                    <a:pt x="8533" y="64"/>
                  </a:cubicBezTo>
                  <a:cubicBezTo>
                    <a:pt x="8533" y="64"/>
                    <a:pt x="8542" y="64"/>
                    <a:pt x="8542" y="64"/>
                  </a:cubicBezTo>
                  <a:close/>
                </a:path>
              </a:pathLst>
            </a:custGeom>
            <a:solidFill>
              <a:srgbClr val="0079A9"/>
            </a:solidFill>
            <a:ln w="9525" cap="flat">
              <a:noFill/>
              <a:prstDash val="solid"/>
              <a:miter/>
            </a:ln>
          </p:spPr>
          <p:txBody>
            <a:bodyPr rtlCol="0" anchor="ctr"/>
            <a:lstStyle/>
            <a:p>
              <a:endParaRPr lang="en-IN"/>
            </a:p>
          </p:txBody>
        </p:sp>
        <p:sp>
          <p:nvSpPr>
            <p:cNvPr id="1010" name="Freeform: Shape 1009">
              <a:extLst>
                <a:ext uri="{FF2B5EF4-FFF2-40B4-BE49-F238E27FC236}">
                  <a16:creationId xmlns:a16="http://schemas.microsoft.com/office/drawing/2014/main" xmlns="" id="{B8739403-467B-572F-A4BF-A9D80D3DEB37}"/>
                </a:ext>
              </a:extLst>
            </p:cNvPr>
            <p:cNvSpPr/>
            <p:nvPr/>
          </p:nvSpPr>
          <p:spPr>
            <a:xfrm>
              <a:off x="6392696" y="2676863"/>
              <a:ext cx="5938" cy="5782"/>
            </a:xfrm>
            <a:custGeom>
              <a:avLst/>
              <a:gdLst>
                <a:gd name="connsiteX0" fmla="*/ 3204 w 5938"/>
                <a:gd name="connsiteY0" fmla="*/ 3 h 5782"/>
                <a:gd name="connsiteX1" fmla="*/ 5681 w 5938"/>
                <a:gd name="connsiteY1" fmla="*/ 3241 h 5782"/>
                <a:gd name="connsiteX2" fmla="*/ 2442 w 5938"/>
                <a:gd name="connsiteY2" fmla="*/ 5718 h 5782"/>
                <a:gd name="connsiteX3" fmla="*/ -225 w 5938"/>
                <a:gd name="connsiteY3" fmla="*/ 2479 h 5782"/>
                <a:gd name="connsiteX4" fmla="*/ 3128 w 5938"/>
                <a:gd name="connsiteY4" fmla="*/ -7 h 5782"/>
                <a:gd name="connsiteX5" fmla="*/ 3204 w 5938"/>
                <a:gd name="connsiteY5" fmla="*/ 3 h 5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8" h="5782">
                  <a:moveTo>
                    <a:pt x="3204" y="3"/>
                  </a:moveTo>
                  <a:cubicBezTo>
                    <a:pt x="4785" y="212"/>
                    <a:pt x="5890" y="1660"/>
                    <a:pt x="5681" y="3241"/>
                  </a:cubicBezTo>
                  <a:cubicBezTo>
                    <a:pt x="5471" y="4823"/>
                    <a:pt x="4023" y="5928"/>
                    <a:pt x="2442" y="5718"/>
                  </a:cubicBezTo>
                  <a:cubicBezTo>
                    <a:pt x="832" y="5518"/>
                    <a:pt x="-339" y="4099"/>
                    <a:pt x="-225" y="2479"/>
                  </a:cubicBezTo>
                  <a:cubicBezTo>
                    <a:pt x="13" y="870"/>
                    <a:pt x="1518" y="-245"/>
                    <a:pt x="3128" y="-7"/>
                  </a:cubicBezTo>
                  <a:cubicBezTo>
                    <a:pt x="3156" y="-7"/>
                    <a:pt x="3176" y="3"/>
                    <a:pt x="3204" y="3"/>
                  </a:cubicBezTo>
                  <a:close/>
                </a:path>
              </a:pathLst>
            </a:custGeom>
            <a:solidFill>
              <a:srgbClr val="0079A9"/>
            </a:solidFill>
            <a:ln w="9525" cap="flat">
              <a:noFill/>
              <a:prstDash val="solid"/>
              <a:miter/>
            </a:ln>
          </p:spPr>
          <p:txBody>
            <a:bodyPr rtlCol="0" anchor="ctr"/>
            <a:lstStyle/>
            <a:p>
              <a:endParaRPr lang="en-IN"/>
            </a:p>
          </p:txBody>
        </p:sp>
        <p:sp>
          <p:nvSpPr>
            <p:cNvPr id="1011" name="Freeform: Shape 1010">
              <a:extLst>
                <a:ext uri="{FF2B5EF4-FFF2-40B4-BE49-F238E27FC236}">
                  <a16:creationId xmlns:a16="http://schemas.microsoft.com/office/drawing/2014/main" xmlns="" id="{9530155D-E46F-C3B7-D240-D88FB9E7B432}"/>
                </a:ext>
              </a:extLst>
            </p:cNvPr>
            <p:cNvSpPr/>
            <p:nvPr/>
          </p:nvSpPr>
          <p:spPr>
            <a:xfrm>
              <a:off x="6291813" y="2635412"/>
              <a:ext cx="12424" cy="11578"/>
            </a:xfrm>
            <a:custGeom>
              <a:avLst/>
              <a:gdLst>
                <a:gd name="connsiteX0" fmla="*/ 6646 w 12424"/>
                <a:gd name="connsiteY0" fmla="*/ 21 h 11578"/>
                <a:gd name="connsiteX1" fmla="*/ 12171 w 12424"/>
                <a:gd name="connsiteY1" fmla="*/ 6593 h 11578"/>
                <a:gd name="connsiteX2" fmla="*/ 5389 w 12424"/>
                <a:gd name="connsiteY2" fmla="*/ 11460 h 11578"/>
                <a:gd name="connsiteX3" fmla="*/ 5313 w 12424"/>
                <a:gd name="connsiteY3" fmla="*/ 11451 h 11578"/>
                <a:gd name="connsiteX4" fmla="*/ -221 w 12424"/>
                <a:gd name="connsiteY4" fmla="*/ 5193 h 11578"/>
                <a:gd name="connsiteX5" fmla="*/ -212 w 12424"/>
                <a:gd name="connsiteY5" fmla="*/ 5069 h 11578"/>
                <a:gd name="connsiteX6" fmla="*/ 6646 w 12424"/>
                <a:gd name="connsiteY6" fmla="*/ 21 h 1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4" h="11578">
                  <a:moveTo>
                    <a:pt x="6646" y="21"/>
                  </a:moveTo>
                  <a:cubicBezTo>
                    <a:pt x="9980" y="325"/>
                    <a:pt x="12447" y="3259"/>
                    <a:pt x="12171" y="6593"/>
                  </a:cubicBezTo>
                  <a:cubicBezTo>
                    <a:pt x="11637" y="9812"/>
                    <a:pt x="8609" y="11993"/>
                    <a:pt x="5389" y="11460"/>
                  </a:cubicBezTo>
                  <a:cubicBezTo>
                    <a:pt x="5360" y="11460"/>
                    <a:pt x="5341" y="11451"/>
                    <a:pt x="5313" y="11451"/>
                  </a:cubicBezTo>
                  <a:cubicBezTo>
                    <a:pt x="2055" y="11250"/>
                    <a:pt x="-421" y="8450"/>
                    <a:pt x="-221" y="5193"/>
                  </a:cubicBezTo>
                  <a:cubicBezTo>
                    <a:pt x="-221" y="5154"/>
                    <a:pt x="-212" y="5107"/>
                    <a:pt x="-212" y="5069"/>
                  </a:cubicBezTo>
                  <a:cubicBezTo>
                    <a:pt x="322" y="1802"/>
                    <a:pt x="3370" y="-437"/>
                    <a:pt x="6646" y="21"/>
                  </a:cubicBezTo>
                  <a:close/>
                </a:path>
              </a:pathLst>
            </a:custGeom>
            <a:solidFill>
              <a:srgbClr val="0079A9"/>
            </a:solidFill>
            <a:ln w="9525" cap="flat">
              <a:noFill/>
              <a:prstDash val="solid"/>
              <a:miter/>
            </a:ln>
          </p:spPr>
          <p:txBody>
            <a:bodyPr rtlCol="0" anchor="ctr"/>
            <a:lstStyle/>
            <a:p>
              <a:endParaRPr lang="en-IN"/>
            </a:p>
          </p:txBody>
        </p:sp>
        <p:sp>
          <p:nvSpPr>
            <p:cNvPr id="1012" name="Freeform: Shape 1011">
              <a:extLst>
                <a:ext uri="{FF2B5EF4-FFF2-40B4-BE49-F238E27FC236}">
                  <a16:creationId xmlns:a16="http://schemas.microsoft.com/office/drawing/2014/main" xmlns="" id="{77F4C63B-9038-867D-E1AA-A40039FBB082}"/>
                </a:ext>
              </a:extLst>
            </p:cNvPr>
            <p:cNvSpPr/>
            <p:nvPr/>
          </p:nvSpPr>
          <p:spPr>
            <a:xfrm>
              <a:off x="6293828" y="2657928"/>
              <a:ext cx="15162" cy="13571"/>
            </a:xfrm>
            <a:custGeom>
              <a:avLst/>
              <a:gdLst>
                <a:gd name="connsiteX0" fmla="*/ 8251 w 15162"/>
                <a:gd name="connsiteY0" fmla="*/ 79 h 13571"/>
                <a:gd name="connsiteX1" fmla="*/ 14918 w 15162"/>
                <a:gd name="connsiteY1" fmla="*/ 7794 h 13571"/>
                <a:gd name="connsiteX2" fmla="*/ 6536 w 15162"/>
                <a:gd name="connsiteY2" fmla="*/ 13414 h 13571"/>
                <a:gd name="connsiteX3" fmla="*/ -226 w 15162"/>
                <a:gd name="connsiteY3" fmla="*/ 5794 h 13571"/>
                <a:gd name="connsiteX4" fmla="*/ 8251 w 15162"/>
                <a:gd name="connsiteY4" fmla="*/ 79 h 13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2" h="13571">
                  <a:moveTo>
                    <a:pt x="8251" y="79"/>
                  </a:moveTo>
                  <a:cubicBezTo>
                    <a:pt x="12194" y="431"/>
                    <a:pt x="15137" y="3841"/>
                    <a:pt x="14918" y="7794"/>
                  </a:cubicBezTo>
                  <a:cubicBezTo>
                    <a:pt x="14109" y="11623"/>
                    <a:pt x="10394" y="14119"/>
                    <a:pt x="6536" y="13414"/>
                  </a:cubicBezTo>
                  <a:cubicBezTo>
                    <a:pt x="2603" y="13109"/>
                    <a:pt x="-388" y="9737"/>
                    <a:pt x="-226" y="5794"/>
                  </a:cubicBezTo>
                  <a:cubicBezTo>
                    <a:pt x="583" y="1908"/>
                    <a:pt x="4346" y="-626"/>
                    <a:pt x="8251" y="79"/>
                  </a:cubicBezTo>
                  <a:close/>
                </a:path>
              </a:pathLst>
            </a:custGeom>
            <a:solidFill>
              <a:srgbClr val="0079A9"/>
            </a:solidFill>
            <a:ln w="9525" cap="flat">
              <a:noFill/>
              <a:prstDash val="solid"/>
              <a:miter/>
            </a:ln>
          </p:spPr>
          <p:txBody>
            <a:bodyPr rtlCol="0" anchor="ctr"/>
            <a:lstStyle/>
            <a:p>
              <a:endParaRPr lang="en-IN"/>
            </a:p>
          </p:txBody>
        </p:sp>
        <p:sp>
          <p:nvSpPr>
            <p:cNvPr id="1013" name="Freeform: Shape 1012">
              <a:extLst>
                <a:ext uri="{FF2B5EF4-FFF2-40B4-BE49-F238E27FC236}">
                  <a16:creationId xmlns:a16="http://schemas.microsoft.com/office/drawing/2014/main" xmlns="" id="{F536DC68-9B11-9770-A3C9-6AC6FFDE4CFF}"/>
                </a:ext>
              </a:extLst>
            </p:cNvPr>
            <p:cNvSpPr/>
            <p:nvPr/>
          </p:nvSpPr>
          <p:spPr>
            <a:xfrm>
              <a:off x="6421717" y="2662960"/>
              <a:ext cx="10550" cy="10373"/>
            </a:xfrm>
            <a:custGeom>
              <a:avLst/>
              <a:gdLst>
                <a:gd name="connsiteX0" fmla="*/ 5710 w 10550"/>
                <a:gd name="connsiteY0" fmla="*/ 0 h 10373"/>
                <a:gd name="connsiteX1" fmla="*/ 10282 w 10550"/>
                <a:gd name="connsiteY1" fmla="*/ 5810 h 10373"/>
                <a:gd name="connsiteX2" fmla="*/ 4558 w 10550"/>
                <a:gd name="connsiteY2" fmla="*/ 10296 h 10373"/>
                <a:gd name="connsiteX3" fmla="*/ 4472 w 10550"/>
                <a:gd name="connsiteY3" fmla="*/ 10287 h 10373"/>
                <a:gd name="connsiteX4" fmla="*/ -205 w 10550"/>
                <a:gd name="connsiteY4" fmla="*/ 4543 h 10373"/>
                <a:gd name="connsiteX5" fmla="*/ -195 w 10550"/>
                <a:gd name="connsiteY5" fmla="*/ 4477 h 10373"/>
                <a:gd name="connsiteX6" fmla="*/ 5710 w 10550"/>
                <a:gd name="connsiteY6" fmla="*/ 0 h 1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 h="10373">
                  <a:moveTo>
                    <a:pt x="5710" y="0"/>
                  </a:moveTo>
                  <a:cubicBezTo>
                    <a:pt x="8577" y="343"/>
                    <a:pt x="10616" y="2943"/>
                    <a:pt x="10282" y="5810"/>
                  </a:cubicBezTo>
                  <a:cubicBezTo>
                    <a:pt x="9939" y="8630"/>
                    <a:pt x="7377" y="10639"/>
                    <a:pt x="4558" y="10296"/>
                  </a:cubicBezTo>
                  <a:cubicBezTo>
                    <a:pt x="4529" y="10296"/>
                    <a:pt x="4501" y="10287"/>
                    <a:pt x="4472" y="10287"/>
                  </a:cubicBezTo>
                  <a:cubicBezTo>
                    <a:pt x="1595" y="9992"/>
                    <a:pt x="-500" y="7420"/>
                    <a:pt x="-205" y="4543"/>
                  </a:cubicBezTo>
                  <a:cubicBezTo>
                    <a:pt x="-205" y="4515"/>
                    <a:pt x="-195" y="4496"/>
                    <a:pt x="-195" y="4477"/>
                  </a:cubicBezTo>
                  <a:cubicBezTo>
                    <a:pt x="243" y="1638"/>
                    <a:pt x="2853" y="-343"/>
                    <a:pt x="5710" y="0"/>
                  </a:cubicBezTo>
                  <a:close/>
                </a:path>
              </a:pathLst>
            </a:custGeom>
            <a:solidFill>
              <a:srgbClr val="0079A9"/>
            </a:solidFill>
            <a:ln w="9525" cap="flat">
              <a:noFill/>
              <a:prstDash val="solid"/>
              <a:miter/>
            </a:ln>
          </p:spPr>
          <p:txBody>
            <a:bodyPr rtlCol="0" anchor="ctr"/>
            <a:lstStyle/>
            <a:p>
              <a:endParaRPr lang="en-IN"/>
            </a:p>
          </p:txBody>
        </p:sp>
        <p:sp>
          <p:nvSpPr>
            <p:cNvPr id="1014" name="Freeform: Shape 1013">
              <a:extLst>
                <a:ext uri="{FF2B5EF4-FFF2-40B4-BE49-F238E27FC236}">
                  <a16:creationId xmlns:a16="http://schemas.microsoft.com/office/drawing/2014/main" xmlns="" id="{095D2E3C-DD69-349B-6480-A6AF5E7E31A0}"/>
                </a:ext>
              </a:extLst>
            </p:cNvPr>
            <p:cNvSpPr/>
            <p:nvPr/>
          </p:nvSpPr>
          <p:spPr>
            <a:xfrm>
              <a:off x="6402642" y="2663009"/>
              <a:ext cx="14859" cy="14843"/>
            </a:xfrm>
            <a:custGeom>
              <a:avLst/>
              <a:gdLst>
                <a:gd name="connsiteX0" fmla="*/ 8402 w 14859"/>
                <a:gd name="connsiteY0" fmla="*/ 46 h 14843"/>
                <a:gd name="connsiteX1" fmla="*/ 14527 w 14859"/>
                <a:gd name="connsiteY1" fmla="*/ 8580 h 14843"/>
                <a:gd name="connsiteX2" fmla="*/ 5993 w 14859"/>
                <a:gd name="connsiteY2" fmla="*/ 14705 h 14843"/>
                <a:gd name="connsiteX3" fmla="*/ -170 w 14859"/>
                <a:gd name="connsiteY3" fmla="*/ 6428 h 14843"/>
                <a:gd name="connsiteX4" fmla="*/ 8336 w 14859"/>
                <a:gd name="connsiteY4" fmla="*/ 36 h 14843"/>
                <a:gd name="connsiteX5" fmla="*/ 8402 w 14859"/>
                <a:gd name="connsiteY5" fmla="*/ 46 h 1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59" h="14843">
                  <a:moveTo>
                    <a:pt x="8402" y="46"/>
                  </a:moveTo>
                  <a:cubicBezTo>
                    <a:pt x="12451" y="713"/>
                    <a:pt x="15194" y="4532"/>
                    <a:pt x="14527" y="8580"/>
                  </a:cubicBezTo>
                  <a:cubicBezTo>
                    <a:pt x="13860" y="12628"/>
                    <a:pt x="10041" y="15372"/>
                    <a:pt x="5993" y="14705"/>
                  </a:cubicBezTo>
                  <a:cubicBezTo>
                    <a:pt x="2040" y="14057"/>
                    <a:pt x="-685" y="10400"/>
                    <a:pt x="-170" y="6428"/>
                  </a:cubicBezTo>
                  <a:cubicBezTo>
                    <a:pt x="411" y="2313"/>
                    <a:pt x="4221" y="-545"/>
                    <a:pt x="8336" y="36"/>
                  </a:cubicBezTo>
                  <a:cubicBezTo>
                    <a:pt x="8364" y="36"/>
                    <a:pt x="8383" y="46"/>
                    <a:pt x="8402" y="46"/>
                  </a:cubicBezTo>
                  <a:close/>
                </a:path>
              </a:pathLst>
            </a:custGeom>
            <a:solidFill>
              <a:srgbClr val="0079A9"/>
            </a:solidFill>
            <a:ln w="9525" cap="flat">
              <a:noFill/>
              <a:prstDash val="solid"/>
              <a:miter/>
            </a:ln>
          </p:spPr>
          <p:txBody>
            <a:bodyPr rtlCol="0" anchor="ctr"/>
            <a:lstStyle/>
            <a:p>
              <a:endParaRPr lang="en-IN"/>
            </a:p>
          </p:txBody>
        </p:sp>
        <p:sp>
          <p:nvSpPr>
            <p:cNvPr id="1015" name="Freeform: Shape 1014">
              <a:extLst>
                <a:ext uri="{FF2B5EF4-FFF2-40B4-BE49-F238E27FC236}">
                  <a16:creationId xmlns:a16="http://schemas.microsoft.com/office/drawing/2014/main" xmlns="" id="{ED2D8419-BACE-38B1-730B-D9C669424223}"/>
                </a:ext>
              </a:extLst>
            </p:cNvPr>
            <p:cNvSpPr/>
            <p:nvPr/>
          </p:nvSpPr>
          <p:spPr>
            <a:xfrm>
              <a:off x="6408456" y="2680256"/>
              <a:ext cx="10476" cy="10474"/>
            </a:xfrm>
            <a:custGeom>
              <a:avLst/>
              <a:gdLst>
                <a:gd name="connsiteX0" fmla="*/ 5922 w 10476"/>
                <a:gd name="connsiteY0" fmla="*/ 39 h 10474"/>
                <a:gd name="connsiteX1" fmla="*/ 10161 w 10476"/>
                <a:gd name="connsiteY1" fmla="*/ 6116 h 10474"/>
                <a:gd name="connsiteX2" fmla="*/ 4093 w 10476"/>
                <a:gd name="connsiteY2" fmla="*/ 10355 h 10474"/>
                <a:gd name="connsiteX3" fmla="*/ -174 w 10476"/>
                <a:gd name="connsiteY3" fmla="*/ 4421 h 10474"/>
                <a:gd name="connsiteX4" fmla="*/ 5779 w 10476"/>
                <a:gd name="connsiteY4" fmla="*/ 20 h 10474"/>
                <a:gd name="connsiteX5" fmla="*/ 5922 w 10476"/>
                <a:gd name="connsiteY5" fmla="*/ 39 h 1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 h="10474">
                  <a:moveTo>
                    <a:pt x="5922" y="39"/>
                  </a:moveTo>
                  <a:cubicBezTo>
                    <a:pt x="8770" y="544"/>
                    <a:pt x="10675" y="3268"/>
                    <a:pt x="10161" y="6116"/>
                  </a:cubicBezTo>
                  <a:cubicBezTo>
                    <a:pt x="9656" y="8964"/>
                    <a:pt x="6941" y="10859"/>
                    <a:pt x="4093" y="10355"/>
                  </a:cubicBezTo>
                  <a:cubicBezTo>
                    <a:pt x="1293" y="9859"/>
                    <a:pt x="-593" y="7230"/>
                    <a:pt x="-174" y="4421"/>
                  </a:cubicBezTo>
                  <a:cubicBezTo>
                    <a:pt x="254" y="1563"/>
                    <a:pt x="2921" y="-409"/>
                    <a:pt x="5779" y="20"/>
                  </a:cubicBezTo>
                  <a:cubicBezTo>
                    <a:pt x="5826" y="20"/>
                    <a:pt x="5874" y="29"/>
                    <a:pt x="5922" y="39"/>
                  </a:cubicBezTo>
                  <a:close/>
                </a:path>
              </a:pathLst>
            </a:custGeom>
            <a:solidFill>
              <a:srgbClr val="0079A9"/>
            </a:solidFill>
            <a:ln w="9525" cap="flat">
              <a:noFill/>
              <a:prstDash val="solid"/>
              <a:miter/>
            </a:ln>
          </p:spPr>
          <p:txBody>
            <a:bodyPr rtlCol="0" anchor="ctr"/>
            <a:lstStyle/>
            <a:p>
              <a:endParaRPr lang="en-IN"/>
            </a:p>
          </p:txBody>
        </p:sp>
        <p:sp>
          <p:nvSpPr>
            <p:cNvPr id="1016" name="Freeform: Shape 1015">
              <a:extLst>
                <a:ext uri="{FF2B5EF4-FFF2-40B4-BE49-F238E27FC236}">
                  <a16:creationId xmlns:a16="http://schemas.microsoft.com/office/drawing/2014/main" xmlns="" id="{340C2B94-AEA2-F7B5-23D6-934EA54195C9}"/>
                </a:ext>
              </a:extLst>
            </p:cNvPr>
            <p:cNvSpPr/>
            <p:nvPr/>
          </p:nvSpPr>
          <p:spPr>
            <a:xfrm>
              <a:off x="6294848" y="2440018"/>
              <a:ext cx="423785" cy="175450"/>
            </a:xfrm>
            <a:custGeom>
              <a:avLst/>
              <a:gdLst>
                <a:gd name="connsiteX0" fmla="*/ 401375 w 423785"/>
                <a:gd name="connsiteY0" fmla="*/ 175412 h 175450"/>
                <a:gd name="connsiteX1" fmla="*/ 15326 w 423785"/>
                <a:gd name="connsiteY1" fmla="*/ 135597 h 175450"/>
                <a:gd name="connsiteX2" fmla="*/ 1134 w 423785"/>
                <a:gd name="connsiteY2" fmla="*/ 90163 h 175450"/>
                <a:gd name="connsiteX3" fmla="*/ 29709 w 423785"/>
                <a:gd name="connsiteY3" fmla="*/ -39 h 175450"/>
                <a:gd name="connsiteX4" fmla="*/ 419282 w 423785"/>
                <a:gd name="connsiteY4" fmla="*/ 46824 h 175450"/>
                <a:gd name="connsiteX5" fmla="*/ 423473 w 423785"/>
                <a:gd name="connsiteY5" fmla="*/ 90544 h 175450"/>
                <a:gd name="connsiteX6" fmla="*/ 401375 w 423785"/>
                <a:gd name="connsiteY6" fmla="*/ 175412 h 17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785" h="175450">
                  <a:moveTo>
                    <a:pt x="401375" y="175412"/>
                  </a:moveTo>
                  <a:lnTo>
                    <a:pt x="15326" y="135597"/>
                  </a:lnTo>
                  <a:cubicBezTo>
                    <a:pt x="8002" y="121386"/>
                    <a:pt x="3201" y="106013"/>
                    <a:pt x="1134" y="90163"/>
                  </a:cubicBezTo>
                  <a:cubicBezTo>
                    <a:pt x="-4228" y="57264"/>
                    <a:pt x="6373" y="23774"/>
                    <a:pt x="29709" y="-39"/>
                  </a:cubicBezTo>
                  <a:lnTo>
                    <a:pt x="419282" y="46824"/>
                  </a:lnTo>
                  <a:cubicBezTo>
                    <a:pt x="422196" y="61207"/>
                    <a:pt x="423606" y="75866"/>
                    <a:pt x="423473" y="90544"/>
                  </a:cubicBezTo>
                  <a:cubicBezTo>
                    <a:pt x="424435" y="120367"/>
                    <a:pt x="416767" y="149847"/>
                    <a:pt x="401375" y="175412"/>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017" name="Freeform: Shape 1016">
              <a:extLst>
                <a:ext uri="{FF2B5EF4-FFF2-40B4-BE49-F238E27FC236}">
                  <a16:creationId xmlns:a16="http://schemas.microsoft.com/office/drawing/2014/main" xmlns="" id="{0BC45608-D118-F68B-2A06-1FA3B624FF18}"/>
                </a:ext>
              </a:extLst>
            </p:cNvPr>
            <p:cNvSpPr/>
            <p:nvPr/>
          </p:nvSpPr>
          <p:spPr>
            <a:xfrm>
              <a:off x="6522913" y="2506850"/>
              <a:ext cx="119396" cy="65478"/>
            </a:xfrm>
            <a:custGeom>
              <a:avLst/>
              <a:gdLst>
                <a:gd name="connsiteX0" fmla="*/ -141 w 119396"/>
                <a:gd name="connsiteY0" fmla="*/ 26189 h 65478"/>
                <a:gd name="connsiteX1" fmla="*/ 62819 w 119396"/>
                <a:gd name="connsiteY1" fmla="*/ 662 h 65478"/>
                <a:gd name="connsiteX2" fmla="*/ 118922 w 119396"/>
                <a:gd name="connsiteY2" fmla="*/ 38762 h 65478"/>
                <a:gd name="connsiteX3" fmla="*/ 56057 w 119396"/>
                <a:gd name="connsiteY3" fmla="*/ 64479 h 65478"/>
                <a:gd name="connsiteX4" fmla="*/ -141 w 119396"/>
                <a:gd name="connsiteY4" fmla="*/ 26189 h 65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6" h="65478">
                  <a:moveTo>
                    <a:pt x="-141" y="26189"/>
                  </a:moveTo>
                  <a:cubicBezTo>
                    <a:pt x="1764" y="8377"/>
                    <a:pt x="30053" y="-3053"/>
                    <a:pt x="62819" y="662"/>
                  </a:cubicBezTo>
                  <a:cubicBezTo>
                    <a:pt x="113397" y="6377"/>
                    <a:pt x="120732" y="21331"/>
                    <a:pt x="118922" y="38762"/>
                  </a:cubicBezTo>
                  <a:cubicBezTo>
                    <a:pt x="117112" y="56193"/>
                    <a:pt x="101301" y="69147"/>
                    <a:pt x="56057" y="64479"/>
                  </a:cubicBezTo>
                  <a:cubicBezTo>
                    <a:pt x="23195" y="61146"/>
                    <a:pt x="-1950" y="43905"/>
                    <a:pt x="-141" y="2618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018" name="Freeform: Shape 1017">
              <a:extLst>
                <a:ext uri="{FF2B5EF4-FFF2-40B4-BE49-F238E27FC236}">
                  <a16:creationId xmlns:a16="http://schemas.microsoft.com/office/drawing/2014/main" xmlns="" id="{86D7DF39-D0B8-CDFD-E1C5-622B4B585611}"/>
                </a:ext>
              </a:extLst>
            </p:cNvPr>
            <p:cNvSpPr/>
            <p:nvPr/>
          </p:nvSpPr>
          <p:spPr>
            <a:xfrm>
              <a:off x="6307488" y="2470849"/>
              <a:ext cx="15924" cy="16178"/>
            </a:xfrm>
            <a:custGeom>
              <a:avLst/>
              <a:gdLst>
                <a:gd name="connsiteX0" fmla="*/ 8497 w 15924"/>
                <a:gd name="connsiteY0" fmla="*/ -8 h 16178"/>
                <a:gd name="connsiteX1" fmla="*/ 15641 w 15924"/>
                <a:gd name="connsiteY1" fmla="*/ 8945 h 16178"/>
                <a:gd name="connsiteX2" fmla="*/ 6688 w 15924"/>
                <a:gd name="connsiteY2" fmla="*/ 16089 h 16178"/>
                <a:gd name="connsiteX3" fmla="*/ -170 w 15924"/>
                <a:gd name="connsiteY3" fmla="*/ 7259 h 16178"/>
                <a:gd name="connsiteX4" fmla="*/ -170 w 15924"/>
                <a:gd name="connsiteY4" fmla="*/ 7231 h 16178"/>
                <a:gd name="connsiteX5" fmla="*/ 8497 w 15924"/>
                <a:gd name="connsiteY5" fmla="*/ -8 h 1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24" h="16178">
                  <a:moveTo>
                    <a:pt x="8497" y="-8"/>
                  </a:moveTo>
                  <a:cubicBezTo>
                    <a:pt x="12946" y="487"/>
                    <a:pt x="16136" y="4497"/>
                    <a:pt x="15641" y="8945"/>
                  </a:cubicBezTo>
                  <a:cubicBezTo>
                    <a:pt x="15146" y="13394"/>
                    <a:pt x="11136" y="16584"/>
                    <a:pt x="6688" y="16089"/>
                  </a:cubicBezTo>
                  <a:cubicBezTo>
                    <a:pt x="2354" y="15546"/>
                    <a:pt x="-713" y="11593"/>
                    <a:pt x="-170" y="7259"/>
                  </a:cubicBezTo>
                  <a:cubicBezTo>
                    <a:pt x="-170" y="7250"/>
                    <a:pt x="-170" y="7240"/>
                    <a:pt x="-170" y="7231"/>
                  </a:cubicBezTo>
                  <a:cubicBezTo>
                    <a:pt x="230" y="2840"/>
                    <a:pt x="4106" y="-389"/>
                    <a:pt x="8497" y="-8"/>
                  </a:cubicBezTo>
                  <a:close/>
                </a:path>
              </a:pathLst>
            </a:custGeom>
            <a:solidFill>
              <a:srgbClr val="0079A9"/>
            </a:solidFill>
            <a:ln w="9525" cap="flat">
              <a:noFill/>
              <a:prstDash val="solid"/>
              <a:miter/>
            </a:ln>
          </p:spPr>
          <p:txBody>
            <a:bodyPr rtlCol="0" anchor="ctr"/>
            <a:lstStyle/>
            <a:p>
              <a:endParaRPr lang="en-IN"/>
            </a:p>
          </p:txBody>
        </p:sp>
        <p:sp>
          <p:nvSpPr>
            <p:cNvPr id="1019" name="Freeform: Shape 1018">
              <a:extLst>
                <a:ext uri="{FF2B5EF4-FFF2-40B4-BE49-F238E27FC236}">
                  <a16:creationId xmlns:a16="http://schemas.microsoft.com/office/drawing/2014/main" xmlns="" id="{D75116ED-BB05-C9B0-C5D5-5D663F45372B}"/>
                </a:ext>
              </a:extLst>
            </p:cNvPr>
            <p:cNvSpPr/>
            <p:nvPr/>
          </p:nvSpPr>
          <p:spPr>
            <a:xfrm>
              <a:off x="6321417" y="2453733"/>
              <a:ext cx="15128" cy="16575"/>
            </a:xfrm>
            <a:custGeom>
              <a:avLst/>
              <a:gdLst>
                <a:gd name="connsiteX0" fmla="*/ 8284 w 15128"/>
                <a:gd name="connsiteY0" fmla="*/ -37 h 16575"/>
                <a:gd name="connsiteX1" fmla="*/ 14704 w 15128"/>
                <a:gd name="connsiteY1" fmla="*/ 9926 h 16575"/>
                <a:gd name="connsiteX2" fmla="*/ 6379 w 15128"/>
                <a:gd name="connsiteY2" fmla="*/ 16536 h 16575"/>
                <a:gd name="connsiteX3" fmla="*/ -41 w 15128"/>
                <a:gd name="connsiteY3" fmla="*/ 6573 h 16575"/>
                <a:gd name="connsiteX4" fmla="*/ 8284 w 15128"/>
                <a:gd name="connsiteY4" fmla="*/ -37 h 16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28" h="16575">
                  <a:moveTo>
                    <a:pt x="8284" y="-37"/>
                  </a:moveTo>
                  <a:cubicBezTo>
                    <a:pt x="12809" y="944"/>
                    <a:pt x="15685" y="5401"/>
                    <a:pt x="14704" y="9926"/>
                  </a:cubicBezTo>
                  <a:cubicBezTo>
                    <a:pt x="13857" y="13831"/>
                    <a:pt x="10380" y="16603"/>
                    <a:pt x="6379" y="16536"/>
                  </a:cubicBezTo>
                  <a:cubicBezTo>
                    <a:pt x="1855" y="15555"/>
                    <a:pt x="-1022" y="11097"/>
                    <a:pt x="-41" y="6573"/>
                  </a:cubicBezTo>
                  <a:cubicBezTo>
                    <a:pt x="807" y="2668"/>
                    <a:pt x="4284" y="-104"/>
                    <a:pt x="8284" y="-37"/>
                  </a:cubicBezTo>
                  <a:close/>
                </a:path>
              </a:pathLst>
            </a:custGeom>
            <a:solidFill>
              <a:srgbClr val="0079A9"/>
            </a:solidFill>
            <a:ln w="9525" cap="flat">
              <a:noFill/>
              <a:prstDash val="solid"/>
              <a:miter/>
            </a:ln>
          </p:spPr>
          <p:txBody>
            <a:bodyPr rtlCol="0" anchor="ctr"/>
            <a:lstStyle/>
            <a:p>
              <a:endParaRPr lang="en-IN"/>
            </a:p>
          </p:txBody>
        </p:sp>
        <p:sp>
          <p:nvSpPr>
            <p:cNvPr id="1020" name="Freeform: Shape 1019">
              <a:extLst>
                <a:ext uri="{FF2B5EF4-FFF2-40B4-BE49-F238E27FC236}">
                  <a16:creationId xmlns:a16="http://schemas.microsoft.com/office/drawing/2014/main" xmlns="" id="{39B1947C-AA77-31F7-E772-DDE5D9520A85}"/>
                </a:ext>
              </a:extLst>
            </p:cNvPr>
            <p:cNvSpPr/>
            <p:nvPr/>
          </p:nvSpPr>
          <p:spPr>
            <a:xfrm>
              <a:off x="6331697" y="2472368"/>
              <a:ext cx="15428" cy="15446"/>
            </a:xfrm>
            <a:custGeom>
              <a:avLst/>
              <a:gdLst>
                <a:gd name="connsiteX0" fmla="*/ 8005 w 15428"/>
                <a:gd name="connsiteY0" fmla="*/ -3 h 15446"/>
                <a:gd name="connsiteX1" fmla="*/ 15178 w 15428"/>
                <a:gd name="connsiteY1" fmla="*/ 8217 h 15446"/>
                <a:gd name="connsiteX2" fmla="*/ 6957 w 15428"/>
                <a:gd name="connsiteY2" fmla="*/ 15389 h 15446"/>
                <a:gd name="connsiteX3" fmla="*/ -215 w 15428"/>
                <a:gd name="connsiteY3" fmla="*/ 7169 h 15446"/>
                <a:gd name="connsiteX4" fmla="*/ -186 w 15428"/>
                <a:gd name="connsiteY4" fmla="*/ 6855 h 15446"/>
                <a:gd name="connsiteX5" fmla="*/ 7948 w 15428"/>
                <a:gd name="connsiteY5" fmla="*/ -12 h 15446"/>
                <a:gd name="connsiteX6" fmla="*/ 8005 w 15428"/>
                <a:gd name="connsiteY6" fmla="*/ -3 h 15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28" h="15446">
                  <a:moveTo>
                    <a:pt x="8005" y="-3"/>
                  </a:moveTo>
                  <a:cubicBezTo>
                    <a:pt x="12253" y="283"/>
                    <a:pt x="15473" y="3969"/>
                    <a:pt x="15178" y="8217"/>
                  </a:cubicBezTo>
                  <a:cubicBezTo>
                    <a:pt x="14892" y="12465"/>
                    <a:pt x="11215" y="15685"/>
                    <a:pt x="6957" y="15389"/>
                  </a:cubicBezTo>
                  <a:cubicBezTo>
                    <a:pt x="2709" y="15104"/>
                    <a:pt x="-501" y="11427"/>
                    <a:pt x="-215" y="7169"/>
                  </a:cubicBezTo>
                  <a:cubicBezTo>
                    <a:pt x="-205" y="7065"/>
                    <a:pt x="-196" y="6960"/>
                    <a:pt x="-186" y="6855"/>
                  </a:cubicBezTo>
                  <a:cubicBezTo>
                    <a:pt x="166" y="2712"/>
                    <a:pt x="3805" y="-355"/>
                    <a:pt x="7948" y="-12"/>
                  </a:cubicBezTo>
                  <a:cubicBezTo>
                    <a:pt x="7967" y="-3"/>
                    <a:pt x="7986" y="-3"/>
                    <a:pt x="8005" y="-3"/>
                  </a:cubicBezTo>
                  <a:close/>
                </a:path>
              </a:pathLst>
            </a:custGeom>
            <a:solidFill>
              <a:srgbClr val="0079A9"/>
            </a:solidFill>
            <a:ln w="9525" cap="flat">
              <a:noFill/>
              <a:prstDash val="solid"/>
              <a:miter/>
            </a:ln>
          </p:spPr>
          <p:txBody>
            <a:bodyPr rtlCol="0" anchor="ctr"/>
            <a:lstStyle/>
            <a:p>
              <a:endParaRPr lang="en-IN"/>
            </a:p>
          </p:txBody>
        </p:sp>
        <p:sp>
          <p:nvSpPr>
            <p:cNvPr id="1021" name="Freeform: Shape 1020">
              <a:extLst>
                <a:ext uri="{FF2B5EF4-FFF2-40B4-BE49-F238E27FC236}">
                  <a16:creationId xmlns:a16="http://schemas.microsoft.com/office/drawing/2014/main" xmlns="" id="{F1C34FD4-6AF2-37E6-A55F-42FC4B3E5F2D}"/>
                </a:ext>
              </a:extLst>
            </p:cNvPr>
            <p:cNvSpPr/>
            <p:nvPr/>
          </p:nvSpPr>
          <p:spPr>
            <a:xfrm>
              <a:off x="6310373" y="2549902"/>
              <a:ext cx="14860" cy="14850"/>
            </a:xfrm>
            <a:custGeom>
              <a:avLst/>
              <a:gdLst>
                <a:gd name="connsiteX0" fmla="*/ 7994 w 14860"/>
                <a:gd name="connsiteY0" fmla="*/ -4 h 14850"/>
                <a:gd name="connsiteX1" fmla="*/ 14585 w 14860"/>
                <a:gd name="connsiteY1" fmla="*/ 8178 h 14850"/>
                <a:gd name="connsiteX2" fmla="*/ 6403 w 14860"/>
                <a:gd name="connsiteY2" fmla="*/ 14769 h 14850"/>
                <a:gd name="connsiteX3" fmla="*/ -198 w 14860"/>
                <a:gd name="connsiteY3" fmla="*/ 6663 h 14850"/>
                <a:gd name="connsiteX4" fmla="*/ 7994 w 14860"/>
                <a:gd name="connsiteY4" fmla="*/ -4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0" h="14850">
                  <a:moveTo>
                    <a:pt x="7994" y="-4"/>
                  </a:moveTo>
                  <a:cubicBezTo>
                    <a:pt x="12070" y="434"/>
                    <a:pt x="15023" y="4101"/>
                    <a:pt x="14585" y="8178"/>
                  </a:cubicBezTo>
                  <a:cubicBezTo>
                    <a:pt x="14147" y="12255"/>
                    <a:pt x="10480" y="15207"/>
                    <a:pt x="6403" y="14769"/>
                  </a:cubicBezTo>
                  <a:cubicBezTo>
                    <a:pt x="2355" y="14331"/>
                    <a:pt x="-588" y="10721"/>
                    <a:pt x="-198" y="6663"/>
                  </a:cubicBezTo>
                  <a:cubicBezTo>
                    <a:pt x="250" y="2577"/>
                    <a:pt x="3898" y="-395"/>
                    <a:pt x="7994" y="-4"/>
                  </a:cubicBezTo>
                  <a:close/>
                </a:path>
              </a:pathLst>
            </a:custGeom>
            <a:solidFill>
              <a:srgbClr val="0079A9"/>
            </a:solidFill>
            <a:ln w="9525" cap="flat">
              <a:noFill/>
              <a:prstDash val="solid"/>
              <a:miter/>
            </a:ln>
          </p:spPr>
          <p:txBody>
            <a:bodyPr rtlCol="0" anchor="ctr"/>
            <a:lstStyle/>
            <a:p>
              <a:endParaRPr lang="en-IN"/>
            </a:p>
          </p:txBody>
        </p:sp>
        <p:sp>
          <p:nvSpPr>
            <p:cNvPr id="1022" name="Freeform: Shape 1021">
              <a:extLst>
                <a:ext uri="{FF2B5EF4-FFF2-40B4-BE49-F238E27FC236}">
                  <a16:creationId xmlns:a16="http://schemas.microsoft.com/office/drawing/2014/main" xmlns="" id="{1F92DF67-1942-C298-6590-BC4F9C2B79D2}"/>
                </a:ext>
              </a:extLst>
            </p:cNvPr>
            <p:cNvSpPr/>
            <p:nvPr/>
          </p:nvSpPr>
          <p:spPr>
            <a:xfrm>
              <a:off x="6323141" y="2496035"/>
              <a:ext cx="19850" cy="20048"/>
            </a:xfrm>
            <a:custGeom>
              <a:avLst/>
              <a:gdLst>
                <a:gd name="connsiteX0" fmla="*/ 10656 w 19850"/>
                <a:gd name="connsiteY0" fmla="*/ 46 h 20048"/>
                <a:gd name="connsiteX1" fmla="*/ 19561 w 19850"/>
                <a:gd name="connsiteY1" fmla="*/ 11048 h 20048"/>
                <a:gd name="connsiteX2" fmla="*/ 8560 w 19850"/>
                <a:gd name="connsiteY2" fmla="*/ 19954 h 20048"/>
                <a:gd name="connsiteX3" fmla="*/ -203 w 19850"/>
                <a:gd name="connsiteY3" fmla="*/ 9724 h 20048"/>
                <a:gd name="connsiteX4" fmla="*/ -108 w 19850"/>
                <a:gd name="connsiteY4" fmla="*/ 8905 h 20048"/>
                <a:gd name="connsiteX5" fmla="*/ 9979 w 19850"/>
                <a:gd name="connsiteY5" fmla="*/ -20 h 20048"/>
                <a:gd name="connsiteX6" fmla="*/ 10656 w 19850"/>
                <a:gd name="connsiteY6" fmla="*/ 46 h 2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50" h="20048">
                  <a:moveTo>
                    <a:pt x="10656" y="46"/>
                  </a:moveTo>
                  <a:cubicBezTo>
                    <a:pt x="16151" y="627"/>
                    <a:pt x="20142" y="5552"/>
                    <a:pt x="19561" y="11048"/>
                  </a:cubicBezTo>
                  <a:cubicBezTo>
                    <a:pt x="18980" y="16544"/>
                    <a:pt x="14056" y="20535"/>
                    <a:pt x="8560" y="19954"/>
                  </a:cubicBezTo>
                  <a:cubicBezTo>
                    <a:pt x="3312" y="19554"/>
                    <a:pt x="-613" y="14972"/>
                    <a:pt x="-203" y="9724"/>
                  </a:cubicBezTo>
                  <a:cubicBezTo>
                    <a:pt x="-184" y="9448"/>
                    <a:pt x="-155" y="9181"/>
                    <a:pt x="-108" y="8905"/>
                  </a:cubicBezTo>
                  <a:cubicBezTo>
                    <a:pt x="216" y="3656"/>
                    <a:pt x="4731" y="-344"/>
                    <a:pt x="9979" y="-20"/>
                  </a:cubicBezTo>
                  <a:cubicBezTo>
                    <a:pt x="10208" y="-1"/>
                    <a:pt x="10436" y="18"/>
                    <a:pt x="10656" y="46"/>
                  </a:cubicBezTo>
                  <a:close/>
                </a:path>
              </a:pathLst>
            </a:custGeom>
            <a:solidFill>
              <a:srgbClr val="0079A9"/>
            </a:solidFill>
            <a:ln w="9525" cap="flat">
              <a:noFill/>
              <a:prstDash val="solid"/>
              <a:miter/>
            </a:ln>
          </p:spPr>
          <p:txBody>
            <a:bodyPr rtlCol="0" anchor="ctr"/>
            <a:lstStyle/>
            <a:p>
              <a:endParaRPr lang="en-IN"/>
            </a:p>
          </p:txBody>
        </p:sp>
        <p:sp>
          <p:nvSpPr>
            <p:cNvPr id="1023" name="Freeform: Shape 1022">
              <a:extLst>
                <a:ext uri="{FF2B5EF4-FFF2-40B4-BE49-F238E27FC236}">
                  <a16:creationId xmlns:a16="http://schemas.microsoft.com/office/drawing/2014/main" xmlns="" id="{9985735F-EE67-8646-E551-786E945BB000}"/>
                </a:ext>
              </a:extLst>
            </p:cNvPr>
            <p:cNvSpPr/>
            <p:nvPr/>
          </p:nvSpPr>
          <p:spPr>
            <a:xfrm>
              <a:off x="6446496" y="2495243"/>
              <a:ext cx="7878" cy="7902"/>
            </a:xfrm>
            <a:custGeom>
              <a:avLst/>
              <a:gdLst>
                <a:gd name="connsiteX0" fmla="*/ 4173 w 7878"/>
                <a:gd name="connsiteY0" fmla="*/ -18 h 7902"/>
                <a:gd name="connsiteX1" fmla="*/ 7631 w 7878"/>
                <a:gd name="connsiteY1" fmla="*/ 4116 h 7902"/>
                <a:gd name="connsiteX2" fmla="*/ 7602 w 7878"/>
                <a:gd name="connsiteY2" fmla="*/ 4363 h 7902"/>
                <a:gd name="connsiteX3" fmla="*/ 3268 w 7878"/>
                <a:gd name="connsiteY3" fmla="*/ 7840 h 7902"/>
                <a:gd name="connsiteX4" fmla="*/ -209 w 7878"/>
                <a:gd name="connsiteY4" fmla="*/ 3506 h 7902"/>
                <a:gd name="connsiteX5" fmla="*/ 4173 w 7878"/>
                <a:gd name="connsiteY5" fmla="*/ -18 h 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7902">
                  <a:moveTo>
                    <a:pt x="4173" y="-18"/>
                  </a:moveTo>
                  <a:cubicBezTo>
                    <a:pt x="6268" y="163"/>
                    <a:pt x="7821" y="2020"/>
                    <a:pt x="7631" y="4116"/>
                  </a:cubicBezTo>
                  <a:cubicBezTo>
                    <a:pt x="7621" y="4192"/>
                    <a:pt x="7611" y="4278"/>
                    <a:pt x="7602" y="4363"/>
                  </a:cubicBezTo>
                  <a:cubicBezTo>
                    <a:pt x="7364" y="6516"/>
                    <a:pt x="5421" y="8078"/>
                    <a:pt x="3268" y="7840"/>
                  </a:cubicBezTo>
                  <a:cubicBezTo>
                    <a:pt x="1115" y="7602"/>
                    <a:pt x="-447" y="5659"/>
                    <a:pt x="-209" y="3506"/>
                  </a:cubicBezTo>
                  <a:cubicBezTo>
                    <a:pt x="39" y="1334"/>
                    <a:pt x="1992" y="-237"/>
                    <a:pt x="4173" y="-18"/>
                  </a:cubicBezTo>
                  <a:close/>
                </a:path>
              </a:pathLst>
            </a:custGeom>
            <a:solidFill>
              <a:srgbClr val="0079A9"/>
            </a:solidFill>
            <a:ln w="9525" cap="flat">
              <a:noFill/>
              <a:prstDash val="solid"/>
              <a:miter/>
            </a:ln>
          </p:spPr>
          <p:txBody>
            <a:bodyPr rtlCol="0" anchor="ctr"/>
            <a:lstStyle/>
            <a:p>
              <a:endParaRPr lang="en-IN"/>
            </a:p>
          </p:txBody>
        </p:sp>
        <p:sp>
          <p:nvSpPr>
            <p:cNvPr id="1024" name="Freeform: Shape 1023">
              <a:extLst>
                <a:ext uri="{FF2B5EF4-FFF2-40B4-BE49-F238E27FC236}">
                  <a16:creationId xmlns:a16="http://schemas.microsoft.com/office/drawing/2014/main" xmlns="" id="{556798D5-E69A-AD67-04CC-40AD12267ECE}"/>
                </a:ext>
              </a:extLst>
            </p:cNvPr>
            <p:cNvSpPr/>
            <p:nvPr/>
          </p:nvSpPr>
          <p:spPr>
            <a:xfrm>
              <a:off x="6428685" y="2511058"/>
              <a:ext cx="7442" cy="7922"/>
            </a:xfrm>
            <a:custGeom>
              <a:avLst/>
              <a:gdLst>
                <a:gd name="connsiteX0" fmla="*/ 4076 w 7442"/>
                <a:gd name="connsiteY0" fmla="*/ -22 h 7922"/>
                <a:gd name="connsiteX1" fmla="*/ 7115 w 7442"/>
                <a:gd name="connsiteY1" fmla="*/ 4750 h 7922"/>
                <a:gd name="connsiteX2" fmla="*/ 3219 w 7442"/>
                <a:gd name="connsiteY2" fmla="*/ 7884 h 7922"/>
                <a:gd name="connsiteX3" fmla="*/ -210 w 7442"/>
                <a:gd name="connsiteY3" fmla="*/ 3503 h 7922"/>
                <a:gd name="connsiteX4" fmla="*/ 4038 w 7442"/>
                <a:gd name="connsiteY4" fmla="*/ -22 h 7922"/>
                <a:gd name="connsiteX5" fmla="*/ 4076 w 7442"/>
                <a:gd name="connsiteY5" fmla="*/ -22 h 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42" h="7922">
                  <a:moveTo>
                    <a:pt x="4076" y="-22"/>
                  </a:moveTo>
                  <a:cubicBezTo>
                    <a:pt x="6229" y="455"/>
                    <a:pt x="7591" y="2598"/>
                    <a:pt x="7115" y="4750"/>
                  </a:cubicBezTo>
                  <a:cubicBezTo>
                    <a:pt x="6705" y="6579"/>
                    <a:pt x="5086" y="7875"/>
                    <a:pt x="3219" y="7884"/>
                  </a:cubicBezTo>
                  <a:cubicBezTo>
                    <a:pt x="1086" y="7589"/>
                    <a:pt x="-439" y="5646"/>
                    <a:pt x="-210" y="3503"/>
                  </a:cubicBezTo>
                  <a:cubicBezTo>
                    <a:pt x="-10" y="1360"/>
                    <a:pt x="1895" y="-222"/>
                    <a:pt x="4038" y="-22"/>
                  </a:cubicBezTo>
                  <a:cubicBezTo>
                    <a:pt x="4048" y="-22"/>
                    <a:pt x="4067" y="-22"/>
                    <a:pt x="4076" y="-22"/>
                  </a:cubicBezTo>
                  <a:close/>
                </a:path>
              </a:pathLst>
            </a:custGeom>
            <a:solidFill>
              <a:srgbClr val="0079A9"/>
            </a:solidFill>
            <a:ln w="9525" cap="flat">
              <a:noFill/>
              <a:prstDash val="solid"/>
              <a:miter/>
            </a:ln>
          </p:spPr>
          <p:txBody>
            <a:bodyPr rtlCol="0" anchor="ctr"/>
            <a:lstStyle/>
            <a:p>
              <a:endParaRPr lang="en-IN"/>
            </a:p>
          </p:txBody>
        </p:sp>
        <p:sp>
          <p:nvSpPr>
            <p:cNvPr id="1025" name="Freeform: Shape 1024">
              <a:extLst>
                <a:ext uri="{FF2B5EF4-FFF2-40B4-BE49-F238E27FC236}">
                  <a16:creationId xmlns:a16="http://schemas.microsoft.com/office/drawing/2014/main" xmlns="" id="{70630B0B-DBCA-AE59-FF03-5AD9E421CF5E}"/>
                </a:ext>
              </a:extLst>
            </p:cNvPr>
            <p:cNvSpPr/>
            <p:nvPr/>
          </p:nvSpPr>
          <p:spPr>
            <a:xfrm>
              <a:off x="6427156" y="2486005"/>
              <a:ext cx="8451" cy="8524"/>
            </a:xfrm>
            <a:custGeom>
              <a:avLst/>
              <a:gdLst>
                <a:gd name="connsiteX0" fmla="*/ 4463 w 8451"/>
                <a:gd name="connsiteY0" fmla="*/ -20 h 8524"/>
                <a:gd name="connsiteX1" fmla="*/ 8197 w 8451"/>
                <a:gd name="connsiteY1" fmla="*/ 4581 h 8524"/>
                <a:gd name="connsiteX2" fmla="*/ 8178 w 8451"/>
                <a:gd name="connsiteY2" fmla="*/ 4743 h 8524"/>
                <a:gd name="connsiteX3" fmla="*/ 3510 w 8451"/>
                <a:gd name="connsiteY3" fmla="*/ 8458 h 8524"/>
                <a:gd name="connsiteX4" fmla="*/ -204 w 8451"/>
                <a:gd name="connsiteY4" fmla="*/ 3790 h 8524"/>
                <a:gd name="connsiteX5" fmla="*/ 4463 w 8451"/>
                <a:gd name="connsiteY5" fmla="*/ -20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51" h="8524">
                  <a:moveTo>
                    <a:pt x="4463" y="-20"/>
                  </a:moveTo>
                  <a:cubicBezTo>
                    <a:pt x="6768" y="219"/>
                    <a:pt x="8435" y="2276"/>
                    <a:pt x="8197" y="4581"/>
                  </a:cubicBezTo>
                  <a:cubicBezTo>
                    <a:pt x="8197" y="4638"/>
                    <a:pt x="8187" y="4686"/>
                    <a:pt x="8178" y="4743"/>
                  </a:cubicBezTo>
                  <a:cubicBezTo>
                    <a:pt x="7911" y="7058"/>
                    <a:pt x="5825" y="8724"/>
                    <a:pt x="3510" y="8458"/>
                  </a:cubicBezTo>
                  <a:cubicBezTo>
                    <a:pt x="1196" y="8191"/>
                    <a:pt x="-471" y="6105"/>
                    <a:pt x="-204" y="3790"/>
                  </a:cubicBezTo>
                  <a:cubicBezTo>
                    <a:pt x="43" y="1457"/>
                    <a:pt x="2129" y="-239"/>
                    <a:pt x="4463" y="-20"/>
                  </a:cubicBezTo>
                  <a:close/>
                </a:path>
              </a:pathLst>
            </a:custGeom>
            <a:solidFill>
              <a:srgbClr val="0079A9"/>
            </a:solidFill>
            <a:ln w="9525" cap="flat">
              <a:noFill/>
              <a:prstDash val="solid"/>
              <a:miter/>
            </a:ln>
          </p:spPr>
          <p:txBody>
            <a:bodyPr rtlCol="0" anchor="ctr"/>
            <a:lstStyle/>
            <a:p>
              <a:endParaRPr lang="en-IN"/>
            </a:p>
          </p:txBody>
        </p:sp>
        <p:sp>
          <p:nvSpPr>
            <p:cNvPr id="1026" name="Freeform: Shape 1025">
              <a:extLst>
                <a:ext uri="{FF2B5EF4-FFF2-40B4-BE49-F238E27FC236}">
                  <a16:creationId xmlns:a16="http://schemas.microsoft.com/office/drawing/2014/main" xmlns="" id="{D8243627-27BC-5923-FCDF-652FECF3724B}"/>
                </a:ext>
              </a:extLst>
            </p:cNvPr>
            <p:cNvSpPr/>
            <p:nvPr/>
          </p:nvSpPr>
          <p:spPr>
            <a:xfrm>
              <a:off x="6330002" y="2527431"/>
              <a:ext cx="13902" cy="13910"/>
            </a:xfrm>
            <a:custGeom>
              <a:avLst/>
              <a:gdLst>
                <a:gd name="connsiteX0" fmla="*/ 7319 w 13902"/>
                <a:gd name="connsiteY0" fmla="*/ -12 h 13910"/>
                <a:gd name="connsiteX1" fmla="*/ 13644 w 13902"/>
                <a:gd name="connsiteY1" fmla="*/ 7513 h 13910"/>
                <a:gd name="connsiteX2" fmla="*/ 6119 w 13902"/>
                <a:gd name="connsiteY2" fmla="*/ 13847 h 13910"/>
                <a:gd name="connsiteX3" fmla="*/ -206 w 13902"/>
                <a:gd name="connsiteY3" fmla="*/ 6313 h 13910"/>
                <a:gd name="connsiteX4" fmla="*/ -206 w 13902"/>
                <a:gd name="connsiteY4" fmla="*/ 6275 h 13910"/>
                <a:gd name="connsiteX5" fmla="*/ 7319 w 13902"/>
                <a:gd name="connsiteY5" fmla="*/ -12 h 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2" h="13910">
                  <a:moveTo>
                    <a:pt x="7319" y="-12"/>
                  </a:moveTo>
                  <a:cubicBezTo>
                    <a:pt x="11148" y="322"/>
                    <a:pt x="13977" y="3693"/>
                    <a:pt x="13644" y="7513"/>
                  </a:cubicBezTo>
                  <a:cubicBezTo>
                    <a:pt x="13310" y="11342"/>
                    <a:pt x="9938" y="14171"/>
                    <a:pt x="6119" y="13847"/>
                  </a:cubicBezTo>
                  <a:cubicBezTo>
                    <a:pt x="2290" y="13514"/>
                    <a:pt x="-539" y="10142"/>
                    <a:pt x="-206" y="6313"/>
                  </a:cubicBezTo>
                  <a:cubicBezTo>
                    <a:pt x="-206" y="6303"/>
                    <a:pt x="-206" y="6284"/>
                    <a:pt x="-206" y="6275"/>
                  </a:cubicBezTo>
                  <a:cubicBezTo>
                    <a:pt x="147" y="2465"/>
                    <a:pt x="3509" y="-345"/>
                    <a:pt x="7319" y="-12"/>
                  </a:cubicBezTo>
                  <a:close/>
                </a:path>
              </a:pathLst>
            </a:custGeom>
            <a:solidFill>
              <a:srgbClr val="0079A9"/>
            </a:solidFill>
            <a:ln w="9525" cap="flat">
              <a:noFill/>
              <a:prstDash val="solid"/>
              <a:miter/>
            </a:ln>
          </p:spPr>
          <p:txBody>
            <a:bodyPr rtlCol="0" anchor="ctr"/>
            <a:lstStyle/>
            <a:p>
              <a:endParaRPr lang="en-IN"/>
            </a:p>
          </p:txBody>
        </p:sp>
        <p:sp>
          <p:nvSpPr>
            <p:cNvPr id="1027" name="Freeform: Shape 1026">
              <a:extLst>
                <a:ext uri="{FF2B5EF4-FFF2-40B4-BE49-F238E27FC236}">
                  <a16:creationId xmlns:a16="http://schemas.microsoft.com/office/drawing/2014/main" xmlns="" id="{EC640CE6-C7FE-3D7F-7F4A-2C3D3AB99BCF}"/>
                </a:ext>
              </a:extLst>
            </p:cNvPr>
            <p:cNvSpPr/>
            <p:nvPr/>
          </p:nvSpPr>
          <p:spPr>
            <a:xfrm>
              <a:off x="6332287" y="2545337"/>
              <a:ext cx="13333" cy="13333"/>
            </a:xfrm>
            <a:custGeom>
              <a:avLst/>
              <a:gdLst>
                <a:gd name="connsiteX0" fmla="*/ 7034 w 13333"/>
                <a:gd name="connsiteY0" fmla="*/ -11 h 13333"/>
                <a:gd name="connsiteX1" fmla="*/ 13073 w 13333"/>
                <a:gd name="connsiteY1" fmla="*/ 7228 h 13333"/>
                <a:gd name="connsiteX2" fmla="*/ 5834 w 13333"/>
                <a:gd name="connsiteY2" fmla="*/ 13267 h 13333"/>
                <a:gd name="connsiteX3" fmla="*/ -205 w 13333"/>
                <a:gd name="connsiteY3" fmla="*/ 6028 h 13333"/>
                <a:gd name="connsiteX4" fmla="*/ -205 w 13333"/>
                <a:gd name="connsiteY4" fmla="*/ 5990 h 13333"/>
                <a:gd name="connsiteX5" fmla="*/ 7034 w 13333"/>
                <a:gd name="connsiteY5" fmla="*/ -11 h 1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3" h="13333">
                  <a:moveTo>
                    <a:pt x="7034" y="-11"/>
                  </a:moveTo>
                  <a:cubicBezTo>
                    <a:pt x="10702" y="323"/>
                    <a:pt x="13407" y="3561"/>
                    <a:pt x="13073" y="7228"/>
                  </a:cubicBezTo>
                  <a:cubicBezTo>
                    <a:pt x="12740" y="10895"/>
                    <a:pt x="9501" y="13601"/>
                    <a:pt x="5834" y="13267"/>
                  </a:cubicBezTo>
                  <a:cubicBezTo>
                    <a:pt x="2167" y="12934"/>
                    <a:pt x="-538" y="9695"/>
                    <a:pt x="-205" y="6028"/>
                  </a:cubicBezTo>
                  <a:cubicBezTo>
                    <a:pt x="-205" y="6019"/>
                    <a:pt x="-205" y="6000"/>
                    <a:pt x="-205" y="5990"/>
                  </a:cubicBezTo>
                  <a:cubicBezTo>
                    <a:pt x="148" y="2342"/>
                    <a:pt x="3377" y="-344"/>
                    <a:pt x="7034" y="-11"/>
                  </a:cubicBezTo>
                  <a:close/>
                </a:path>
              </a:pathLst>
            </a:custGeom>
            <a:solidFill>
              <a:srgbClr val="0079A9"/>
            </a:solidFill>
            <a:ln w="9525" cap="flat">
              <a:noFill/>
              <a:prstDash val="solid"/>
              <a:miter/>
            </a:ln>
          </p:spPr>
          <p:txBody>
            <a:bodyPr rtlCol="0" anchor="ctr"/>
            <a:lstStyle/>
            <a:p>
              <a:endParaRPr lang="en-IN"/>
            </a:p>
          </p:txBody>
        </p:sp>
        <p:sp>
          <p:nvSpPr>
            <p:cNvPr id="1028" name="Freeform: Shape 1027">
              <a:extLst>
                <a:ext uri="{FF2B5EF4-FFF2-40B4-BE49-F238E27FC236}">
                  <a16:creationId xmlns:a16="http://schemas.microsoft.com/office/drawing/2014/main" xmlns="" id="{19822FC7-9310-DF58-A10A-E9598EBC381C}"/>
                </a:ext>
              </a:extLst>
            </p:cNvPr>
            <p:cNvSpPr/>
            <p:nvPr/>
          </p:nvSpPr>
          <p:spPr>
            <a:xfrm>
              <a:off x="6349136" y="2454197"/>
              <a:ext cx="6648" cy="6884"/>
            </a:xfrm>
            <a:custGeom>
              <a:avLst/>
              <a:gdLst>
                <a:gd name="connsiteX0" fmla="*/ 3520 w 6648"/>
                <a:gd name="connsiteY0" fmla="*/ -25 h 6884"/>
                <a:gd name="connsiteX1" fmla="*/ 6387 w 6648"/>
                <a:gd name="connsiteY1" fmla="*/ 3718 h 6884"/>
                <a:gd name="connsiteX2" fmla="*/ 6378 w 6648"/>
                <a:gd name="connsiteY2" fmla="*/ 3785 h 6884"/>
                <a:gd name="connsiteX3" fmla="*/ 2663 w 6648"/>
                <a:gd name="connsiteY3" fmla="*/ 6833 h 6884"/>
                <a:gd name="connsiteX4" fmla="*/ -204 w 6648"/>
                <a:gd name="connsiteY4" fmla="*/ 3089 h 6884"/>
                <a:gd name="connsiteX5" fmla="*/ -194 w 6648"/>
                <a:gd name="connsiteY5" fmla="*/ 3023 h 6884"/>
                <a:gd name="connsiteX6" fmla="*/ 3520 w 6648"/>
                <a:gd name="connsiteY6" fmla="*/ -25 h 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48" h="6884">
                  <a:moveTo>
                    <a:pt x="3520" y="-25"/>
                  </a:moveTo>
                  <a:cubicBezTo>
                    <a:pt x="5349" y="213"/>
                    <a:pt x="6626" y="1889"/>
                    <a:pt x="6387" y="3718"/>
                  </a:cubicBezTo>
                  <a:cubicBezTo>
                    <a:pt x="6387" y="3737"/>
                    <a:pt x="6378" y="3765"/>
                    <a:pt x="6378" y="3785"/>
                  </a:cubicBezTo>
                  <a:cubicBezTo>
                    <a:pt x="6178" y="5642"/>
                    <a:pt x="4530" y="6994"/>
                    <a:pt x="2663" y="6833"/>
                  </a:cubicBezTo>
                  <a:cubicBezTo>
                    <a:pt x="834" y="6594"/>
                    <a:pt x="-442" y="4918"/>
                    <a:pt x="-204" y="3089"/>
                  </a:cubicBezTo>
                  <a:cubicBezTo>
                    <a:pt x="-204" y="3070"/>
                    <a:pt x="-194" y="3042"/>
                    <a:pt x="-194" y="3023"/>
                  </a:cubicBezTo>
                  <a:cubicBezTo>
                    <a:pt x="6" y="1165"/>
                    <a:pt x="1654" y="-187"/>
                    <a:pt x="3520" y="-25"/>
                  </a:cubicBezTo>
                  <a:close/>
                </a:path>
              </a:pathLst>
            </a:custGeom>
            <a:solidFill>
              <a:srgbClr val="0079A9"/>
            </a:solidFill>
            <a:ln w="9525" cap="flat">
              <a:noFill/>
              <a:prstDash val="solid"/>
              <a:miter/>
            </a:ln>
          </p:spPr>
          <p:txBody>
            <a:bodyPr rtlCol="0" anchor="ctr"/>
            <a:lstStyle/>
            <a:p>
              <a:endParaRPr lang="en-IN"/>
            </a:p>
          </p:txBody>
        </p:sp>
        <p:sp>
          <p:nvSpPr>
            <p:cNvPr id="1029" name="Freeform: Shape 1028">
              <a:extLst>
                <a:ext uri="{FF2B5EF4-FFF2-40B4-BE49-F238E27FC236}">
                  <a16:creationId xmlns:a16="http://schemas.microsoft.com/office/drawing/2014/main" xmlns="" id="{7BD0E273-8A69-CE73-10D9-466F2E5B054B}"/>
                </a:ext>
              </a:extLst>
            </p:cNvPr>
            <p:cNvSpPr/>
            <p:nvPr/>
          </p:nvSpPr>
          <p:spPr>
            <a:xfrm>
              <a:off x="6361095" y="2460441"/>
              <a:ext cx="19008" cy="19174"/>
            </a:xfrm>
            <a:custGeom>
              <a:avLst/>
              <a:gdLst>
                <a:gd name="connsiteX0" fmla="*/ 10325 w 19008"/>
                <a:gd name="connsiteY0" fmla="*/ 17 h 19174"/>
                <a:gd name="connsiteX1" fmla="*/ 18707 w 19008"/>
                <a:gd name="connsiteY1" fmla="*/ 10685 h 19174"/>
                <a:gd name="connsiteX2" fmla="*/ 8039 w 19008"/>
                <a:gd name="connsiteY2" fmla="*/ 19067 h 19174"/>
                <a:gd name="connsiteX3" fmla="*/ -152 w 19008"/>
                <a:gd name="connsiteY3" fmla="*/ 8399 h 19174"/>
                <a:gd name="connsiteX4" fmla="*/ 10325 w 19008"/>
                <a:gd name="connsiteY4" fmla="*/ 17 h 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08" h="19174">
                  <a:moveTo>
                    <a:pt x="10325" y="17"/>
                  </a:moveTo>
                  <a:cubicBezTo>
                    <a:pt x="15583" y="646"/>
                    <a:pt x="19336" y="5427"/>
                    <a:pt x="18707" y="10685"/>
                  </a:cubicBezTo>
                  <a:cubicBezTo>
                    <a:pt x="18079" y="15943"/>
                    <a:pt x="13297" y="19696"/>
                    <a:pt x="8039" y="19067"/>
                  </a:cubicBezTo>
                  <a:cubicBezTo>
                    <a:pt x="2839" y="18372"/>
                    <a:pt x="-828" y="13609"/>
                    <a:pt x="-152" y="8399"/>
                  </a:cubicBezTo>
                  <a:cubicBezTo>
                    <a:pt x="448" y="3199"/>
                    <a:pt x="5125" y="-545"/>
                    <a:pt x="10325" y="17"/>
                  </a:cubicBezTo>
                  <a:close/>
                </a:path>
              </a:pathLst>
            </a:custGeom>
            <a:solidFill>
              <a:srgbClr val="0079A9"/>
            </a:solidFill>
            <a:ln w="9525" cap="flat">
              <a:noFill/>
              <a:prstDash val="solid"/>
              <a:miter/>
            </a:ln>
          </p:spPr>
          <p:txBody>
            <a:bodyPr rtlCol="0" anchor="ctr"/>
            <a:lstStyle/>
            <a:p>
              <a:endParaRPr lang="en-IN"/>
            </a:p>
          </p:txBody>
        </p:sp>
        <p:sp>
          <p:nvSpPr>
            <p:cNvPr id="1030" name="Freeform: Shape 1029">
              <a:extLst>
                <a:ext uri="{FF2B5EF4-FFF2-40B4-BE49-F238E27FC236}">
                  <a16:creationId xmlns:a16="http://schemas.microsoft.com/office/drawing/2014/main" xmlns="" id="{47E376BF-42B4-77F3-B742-F663BE429D20}"/>
                </a:ext>
              </a:extLst>
            </p:cNvPr>
            <p:cNvSpPr/>
            <p:nvPr/>
          </p:nvSpPr>
          <p:spPr>
            <a:xfrm>
              <a:off x="6344906" y="2483611"/>
              <a:ext cx="27013" cy="28066"/>
            </a:xfrm>
            <a:custGeom>
              <a:avLst/>
              <a:gdLst>
                <a:gd name="connsiteX0" fmla="*/ 14798 w 27013"/>
                <a:gd name="connsiteY0" fmla="*/ -7 h 28066"/>
                <a:gd name="connsiteX1" fmla="*/ 26619 w 27013"/>
                <a:gd name="connsiteY1" fmla="*/ 16043 h 28066"/>
                <a:gd name="connsiteX2" fmla="*/ 11750 w 27013"/>
                <a:gd name="connsiteY2" fmla="*/ 27996 h 28066"/>
                <a:gd name="connsiteX3" fmla="*/ -70 w 27013"/>
                <a:gd name="connsiteY3" fmla="*/ 11947 h 28066"/>
                <a:gd name="connsiteX4" fmla="*/ 14798 w 27013"/>
                <a:gd name="connsiteY4" fmla="*/ -7 h 28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3" h="28066">
                  <a:moveTo>
                    <a:pt x="14798" y="-7"/>
                  </a:moveTo>
                  <a:cubicBezTo>
                    <a:pt x="22494" y="1164"/>
                    <a:pt x="27790" y="8346"/>
                    <a:pt x="26619" y="16043"/>
                  </a:cubicBezTo>
                  <a:cubicBezTo>
                    <a:pt x="25523" y="23291"/>
                    <a:pt x="19056" y="28482"/>
                    <a:pt x="11750" y="27996"/>
                  </a:cubicBezTo>
                  <a:cubicBezTo>
                    <a:pt x="4054" y="26825"/>
                    <a:pt x="-1242" y="19643"/>
                    <a:pt x="-70" y="11947"/>
                  </a:cubicBezTo>
                  <a:cubicBezTo>
                    <a:pt x="1025" y="4698"/>
                    <a:pt x="7493" y="-493"/>
                    <a:pt x="14798" y="-7"/>
                  </a:cubicBezTo>
                  <a:close/>
                </a:path>
              </a:pathLst>
            </a:custGeom>
            <a:solidFill>
              <a:srgbClr val="0079A9"/>
            </a:solidFill>
            <a:ln w="9525" cap="flat">
              <a:noFill/>
              <a:prstDash val="solid"/>
              <a:miter/>
            </a:ln>
          </p:spPr>
          <p:txBody>
            <a:bodyPr rtlCol="0" anchor="ctr"/>
            <a:lstStyle/>
            <a:p>
              <a:endParaRPr lang="en-IN"/>
            </a:p>
          </p:txBody>
        </p:sp>
        <p:sp>
          <p:nvSpPr>
            <p:cNvPr id="1031" name="Freeform: Shape 1030">
              <a:extLst>
                <a:ext uri="{FF2B5EF4-FFF2-40B4-BE49-F238E27FC236}">
                  <a16:creationId xmlns:a16="http://schemas.microsoft.com/office/drawing/2014/main" xmlns="" id="{DDA57FD7-8266-8DB8-EDC9-1478B739BBA3}"/>
                </a:ext>
              </a:extLst>
            </p:cNvPr>
            <p:cNvSpPr/>
            <p:nvPr/>
          </p:nvSpPr>
          <p:spPr>
            <a:xfrm>
              <a:off x="6347510" y="2515602"/>
              <a:ext cx="15432" cy="15453"/>
            </a:xfrm>
            <a:custGeom>
              <a:avLst/>
              <a:gdLst>
                <a:gd name="connsiteX0" fmla="*/ 8099 w 15432"/>
                <a:gd name="connsiteY0" fmla="*/ 6 h 15453"/>
                <a:gd name="connsiteX1" fmla="*/ 15176 w 15432"/>
                <a:gd name="connsiteY1" fmla="*/ 8312 h 15453"/>
                <a:gd name="connsiteX2" fmla="*/ 6870 w 15432"/>
                <a:gd name="connsiteY2" fmla="*/ 15389 h 15453"/>
                <a:gd name="connsiteX3" fmla="*/ -207 w 15432"/>
                <a:gd name="connsiteY3" fmla="*/ 7084 h 15453"/>
                <a:gd name="connsiteX4" fmla="*/ -188 w 15432"/>
                <a:gd name="connsiteY4" fmla="*/ 6865 h 15453"/>
                <a:gd name="connsiteX5" fmla="*/ 7937 w 15432"/>
                <a:gd name="connsiteY5" fmla="*/ -13 h 15453"/>
                <a:gd name="connsiteX6" fmla="*/ 8099 w 15432"/>
                <a:gd name="connsiteY6" fmla="*/ 6 h 15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32" h="15453">
                  <a:moveTo>
                    <a:pt x="8099" y="6"/>
                  </a:moveTo>
                  <a:cubicBezTo>
                    <a:pt x="12347" y="349"/>
                    <a:pt x="15509" y="4064"/>
                    <a:pt x="15176" y="8312"/>
                  </a:cubicBezTo>
                  <a:cubicBezTo>
                    <a:pt x="14833" y="12560"/>
                    <a:pt x="11108" y="15732"/>
                    <a:pt x="6870" y="15389"/>
                  </a:cubicBezTo>
                  <a:cubicBezTo>
                    <a:pt x="2622" y="15046"/>
                    <a:pt x="-550" y="11332"/>
                    <a:pt x="-207" y="7084"/>
                  </a:cubicBezTo>
                  <a:cubicBezTo>
                    <a:pt x="-207" y="7007"/>
                    <a:pt x="-198" y="6941"/>
                    <a:pt x="-188" y="6865"/>
                  </a:cubicBezTo>
                  <a:cubicBezTo>
                    <a:pt x="155" y="2721"/>
                    <a:pt x="3793" y="-355"/>
                    <a:pt x="7937" y="-13"/>
                  </a:cubicBezTo>
                  <a:cubicBezTo>
                    <a:pt x="7994" y="-3"/>
                    <a:pt x="8042" y="-3"/>
                    <a:pt x="8099" y="6"/>
                  </a:cubicBezTo>
                  <a:close/>
                </a:path>
              </a:pathLst>
            </a:custGeom>
            <a:solidFill>
              <a:srgbClr val="0079A9"/>
            </a:solidFill>
            <a:ln w="9525" cap="flat">
              <a:noFill/>
              <a:prstDash val="solid"/>
              <a:miter/>
            </a:ln>
          </p:spPr>
          <p:txBody>
            <a:bodyPr rtlCol="0" anchor="ctr"/>
            <a:lstStyle/>
            <a:p>
              <a:endParaRPr lang="en-IN"/>
            </a:p>
          </p:txBody>
        </p:sp>
        <p:sp>
          <p:nvSpPr>
            <p:cNvPr id="1032" name="Freeform: Shape 1031">
              <a:extLst>
                <a:ext uri="{FF2B5EF4-FFF2-40B4-BE49-F238E27FC236}">
                  <a16:creationId xmlns:a16="http://schemas.microsoft.com/office/drawing/2014/main" xmlns="" id="{08AB04FF-DBF3-E547-503F-2AD37E7B2EA7}"/>
                </a:ext>
              </a:extLst>
            </p:cNvPr>
            <p:cNvSpPr/>
            <p:nvPr/>
          </p:nvSpPr>
          <p:spPr>
            <a:xfrm>
              <a:off x="6353534" y="2537996"/>
              <a:ext cx="11863" cy="11876"/>
            </a:xfrm>
            <a:custGeom>
              <a:avLst/>
              <a:gdLst>
                <a:gd name="connsiteX0" fmla="*/ 6266 w 11863"/>
                <a:gd name="connsiteY0" fmla="*/ -4 h 11876"/>
                <a:gd name="connsiteX1" fmla="*/ 11600 w 11863"/>
                <a:gd name="connsiteY1" fmla="*/ 6568 h 11876"/>
                <a:gd name="connsiteX2" fmla="*/ 5123 w 11863"/>
                <a:gd name="connsiteY2" fmla="*/ 11807 h 11876"/>
                <a:gd name="connsiteX3" fmla="*/ -211 w 11863"/>
                <a:gd name="connsiteY3" fmla="*/ 5330 h 11876"/>
                <a:gd name="connsiteX4" fmla="*/ 6209 w 11863"/>
                <a:gd name="connsiteY4" fmla="*/ -14 h 11876"/>
                <a:gd name="connsiteX5" fmla="*/ 6266 w 11863"/>
                <a:gd name="connsiteY5" fmla="*/ -4 h 1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63" h="11876">
                  <a:moveTo>
                    <a:pt x="6266" y="-4"/>
                  </a:moveTo>
                  <a:cubicBezTo>
                    <a:pt x="9552" y="348"/>
                    <a:pt x="11934" y="3282"/>
                    <a:pt x="11600" y="6568"/>
                  </a:cubicBezTo>
                  <a:cubicBezTo>
                    <a:pt x="11248" y="9797"/>
                    <a:pt x="8352" y="12140"/>
                    <a:pt x="5123" y="11807"/>
                  </a:cubicBezTo>
                  <a:cubicBezTo>
                    <a:pt x="1885" y="11454"/>
                    <a:pt x="-487" y="8578"/>
                    <a:pt x="-211" y="5330"/>
                  </a:cubicBezTo>
                  <a:cubicBezTo>
                    <a:pt x="85" y="2082"/>
                    <a:pt x="2961" y="-309"/>
                    <a:pt x="6209" y="-14"/>
                  </a:cubicBezTo>
                  <a:cubicBezTo>
                    <a:pt x="6228" y="-4"/>
                    <a:pt x="6247" y="-4"/>
                    <a:pt x="6266" y="-4"/>
                  </a:cubicBezTo>
                  <a:close/>
                </a:path>
              </a:pathLst>
            </a:custGeom>
            <a:solidFill>
              <a:srgbClr val="0079A9"/>
            </a:solidFill>
            <a:ln w="9525" cap="flat">
              <a:noFill/>
              <a:prstDash val="solid"/>
              <a:miter/>
            </a:ln>
          </p:spPr>
          <p:txBody>
            <a:bodyPr rtlCol="0" anchor="ctr"/>
            <a:lstStyle/>
            <a:p>
              <a:endParaRPr lang="en-IN"/>
            </a:p>
          </p:txBody>
        </p:sp>
        <p:sp>
          <p:nvSpPr>
            <p:cNvPr id="1033" name="Freeform: Shape 1032">
              <a:extLst>
                <a:ext uri="{FF2B5EF4-FFF2-40B4-BE49-F238E27FC236}">
                  <a16:creationId xmlns:a16="http://schemas.microsoft.com/office/drawing/2014/main" xmlns="" id="{2C9C6735-AA77-C783-CC9D-EC98978DAC22}"/>
                </a:ext>
              </a:extLst>
            </p:cNvPr>
            <p:cNvSpPr/>
            <p:nvPr/>
          </p:nvSpPr>
          <p:spPr>
            <a:xfrm>
              <a:off x="6368768" y="2552676"/>
              <a:ext cx="9483" cy="9579"/>
            </a:xfrm>
            <a:custGeom>
              <a:avLst/>
              <a:gdLst>
                <a:gd name="connsiteX0" fmla="*/ 5033 w 9483"/>
                <a:gd name="connsiteY0" fmla="*/ -16 h 9579"/>
                <a:gd name="connsiteX1" fmla="*/ 9224 w 9483"/>
                <a:gd name="connsiteY1" fmla="*/ 5223 h 9579"/>
                <a:gd name="connsiteX2" fmla="*/ 4033 w 9483"/>
                <a:gd name="connsiteY2" fmla="*/ 9519 h 9579"/>
                <a:gd name="connsiteX3" fmla="*/ 3986 w 9483"/>
                <a:gd name="connsiteY3" fmla="*/ 9509 h 9579"/>
                <a:gd name="connsiteX4" fmla="*/ -205 w 9483"/>
                <a:gd name="connsiteY4" fmla="*/ 4271 h 9579"/>
                <a:gd name="connsiteX5" fmla="*/ 4986 w 9483"/>
                <a:gd name="connsiteY5" fmla="*/ -16 h 9579"/>
                <a:gd name="connsiteX6" fmla="*/ 5033 w 9483"/>
                <a:gd name="connsiteY6" fmla="*/ -16 h 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83" h="9579">
                  <a:moveTo>
                    <a:pt x="5033" y="-16"/>
                  </a:moveTo>
                  <a:cubicBezTo>
                    <a:pt x="7634" y="280"/>
                    <a:pt x="9500" y="2623"/>
                    <a:pt x="9224" y="5223"/>
                  </a:cubicBezTo>
                  <a:cubicBezTo>
                    <a:pt x="8977" y="7843"/>
                    <a:pt x="6653" y="9767"/>
                    <a:pt x="4033" y="9519"/>
                  </a:cubicBezTo>
                  <a:cubicBezTo>
                    <a:pt x="4014" y="9509"/>
                    <a:pt x="4005" y="9509"/>
                    <a:pt x="3986" y="9509"/>
                  </a:cubicBezTo>
                  <a:cubicBezTo>
                    <a:pt x="1385" y="9214"/>
                    <a:pt x="-482" y="6871"/>
                    <a:pt x="-205" y="4271"/>
                  </a:cubicBezTo>
                  <a:cubicBezTo>
                    <a:pt x="42" y="1651"/>
                    <a:pt x="2366" y="-273"/>
                    <a:pt x="4986" y="-16"/>
                  </a:cubicBezTo>
                  <a:cubicBezTo>
                    <a:pt x="5005" y="-16"/>
                    <a:pt x="5014" y="-16"/>
                    <a:pt x="5033" y="-16"/>
                  </a:cubicBezTo>
                  <a:close/>
                </a:path>
              </a:pathLst>
            </a:custGeom>
            <a:solidFill>
              <a:srgbClr val="0079A9"/>
            </a:solidFill>
            <a:ln w="9525" cap="flat">
              <a:noFill/>
              <a:prstDash val="solid"/>
              <a:miter/>
            </a:ln>
          </p:spPr>
          <p:txBody>
            <a:bodyPr rtlCol="0" anchor="ctr"/>
            <a:lstStyle/>
            <a:p>
              <a:endParaRPr lang="en-IN"/>
            </a:p>
          </p:txBody>
        </p:sp>
        <p:sp>
          <p:nvSpPr>
            <p:cNvPr id="1034" name="Freeform: Shape 1033">
              <a:extLst>
                <a:ext uri="{FF2B5EF4-FFF2-40B4-BE49-F238E27FC236}">
                  <a16:creationId xmlns:a16="http://schemas.microsoft.com/office/drawing/2014/main" xmlns="" id="{F94922E1-42D1-95D7-9897-B819F701806B}"/>
                </a:ext>
              </a:extLst>
            </p:cNvPr>
            <p:cNvSpPr/>
            <p:nvPr/>
          </p:nvSpPr>
          <p:spPr>
            <a:xfrm>
              <a:off x="6369498" y="2534760"/>
              <a:ext cx="11970" cy="12219"/>
            </a:xfrm>
            <a:custGeom>
              <a:avLst/>
              <a:gdLst>
                <a:gd name="connsiteX0" fmla="*/ 10400 w 11970"/>
                <a:gd name="connsiteY0" fmla="*/ 2280 h 12219"/>
                <a:gd name="connsiteX1" fmla="*/ 9543 w 11970"/>
                <a:gd name="connsiteY1" fmla="*/ 10852 h 12219"/>
                <a:gd name="connsiteX2" fmla="*/ 1103 w 11970"/>
                <a:gd name="connsiteY2" fmla="*/ 9947 h 12219"/>
                <a:gd name="connsiteX3" fmla="*/ 1065 w 11970"/>
                <a:gd name="connsiteY3" fmla="*/ 9900 h 12219"/>
                <a:gd name="connsiteX4" fmla="*/ 2018 w 11970"/>
                <a:gd name="connsiteY4" fmla="*/ 1327 h 12219"/>
                <a:gd name="connsiteX5" fmla="*/ 10200 w 11970"/>
                <a:gd name="connsiteY5" fmla="*/ 2032 h 12219"/>
                <a:gd name="connsiteX6" fmla="*/ 10400 w 11970"/>
                <a:gd name="connsiteY6" fmla="*/ 2280 h 1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70" h="12219">
                  <a:moveTo>
                    <a:pt x="10400" y="2280"/>
                  </a:moveTo>
                  <a:cubicBezTo>
                    <a:pt x="12476" y="4899"/>
                    <a:pt x="12095" y="8690"/>
                    <a:pt x="9543" y="10852"/>
                  </a:cubicBezTo>
                  <a:cubicBezTo>
                    <a:pt x="6961" y="12929"/>
                    <a:pt x="3189" y="12528"/>
                    <a:pt x="1103" y="9947"/>
                  </a:cubicBezTo>
                  <a:cubicBezTo>
                    <a:pt x="1094" y="9928"/>
                    <a:pt x="1075" y="9919"/>
                    <a:pt x="1065" y="9900"/>
                  </a:cubicBezTo>
                  <a:cubicBezTo>
                    <a:pt x="-983" y="7252"/>
                    <a:pt x="-564" y="3461"/>
                    <a:pt x="2018" y="1327"/>
                  </a:cubicBezTo>
                  <a:cubicBezTo>
                    <a:pt x="4475" y="-740"/>
                    <a:pt x="8142" y="-426"/>
                    <a:pt x="10200" y="2032"/>
                  </a:cubicBezTo>
                  <a:cubicBezTo>
                    <a:pt x="10276" y="2118"/>
                    <a:pt x="10333" y="2194"/>
                    <a:pt x="10400" y="2280"/>
                  </a:cubicBezTo>
                  <a:close/>
                </a:path>
              </a:pathLst>
            </a:custGeom>
            <a:solidFill>
              <a:srgbClr val="0079A9"/>
            </a:solidFill>
            <a:ln w="9525" cap="flat">
              <a:noFill/>
              <a:prstDash val="solid"/>
              <a:miter/>
            </a:ln>
          </p:spPr>
          <p:txBody>
            <a:bodyPr rtlCol="0" anchor="ctr"/>
            <a:lstStyle/>
            <a:p>
              <a:endParaRPr lang="en-IN"/>
            </a:p>
          </p:txBody>
        </p:sp>
        <p:sp>
          <p:nvSpPr>
            <p:cNvPr id="1035" name="Freeform: Shape 1034">
              <a:extLst>
                <a:ext uri="{FF2B5EF4-FFF2-40B4-BE49-F238E27FC236}">
                  <a16:creationId xmlns:a16="http://schemas.microsoft.com/office/drawing/2014/main" xmlns="" id="{0819AA83-6E3B-DDCD-01F8-AE48764D2336}"/>
                </a:ext>
              </a:extLst>
            </p:cNvPr>
            <p:cNvSpPr/>
            <p:nvPr/>
          </p:nvSpPr>
          <p:spPr>
            <a:xfrm>
              <a:off x="6381239" y="2492465"/>
              <a:ext cx="15051" cy="15062"/>
            </a:xfrm>
            <a:custGeom>
              <a:avLst/>
              <a:gdLst>
                <a:gd name="connsiteX0" fmla="*/ 7898 w 15051"/>
                <a:gd name="connsiteY0" fmla="*/ -3 h 15062"/>
                <a:gd name="connsiteX1" fmla="*/ 14794 w 15051"/>
                <a:gd name="connsiteY1" fmla="*/ 8103 h 15062"/>
                <a:gd name="connsiteX2" fmla="*/ 6679 w 15051"/>
                <a:gd name="connsiteY2" fmla="*/ 14999 h 15062"/>
                <a:gd name="connsiteX3" fmla="*/ -208 w 15051"/>
                <a:gd name="connsiteY3" fmla="*/ 6893 h 15062"/>
                <a:gd name="connsiteX4" fmla="*/ -198 w 15051"/>
                <a:gd name="connsiteY4" fmla="*/ 6760 h 15062"/>
                <a:gd name="connsiteX5" fmla="*/ 7841 w 15051"/>
                <a:gd name="connsiteY5" fmla="*/ -12 h 15062"/>
                <a:gd name="connsiteX6" fmla="*/ 7898 w 15051"/>
                <a:gd name="connsiteY6" fmla="*/ -3 h 15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51" h="15062">
                  <a:moveTo>
                    <a:pt x="7898" y="-3"/>
                  </a:moveTo>
                  <a:cubicBezTo>
                    <a:pt x="12041" y="331"/>
                    <a:pt x="15128" y="3960"/>
                    <a:pt x="14794" y="8103"/>
                  </a:cubicBezTo>
                  <a:cubicBezTo>
                    <a:pt x="14451" y="12247"/>
                    <a:pt x="10822" y="15333"/>
                    <a:pt x="6679" y="14999"/>
                  </a:cubicBezTo>
                  <a:cubicBezTo>
                    <a:pt x="2545" y="14666"/>
                    <a:pt x="-541" y="11027"/>
                    <a:pt x="-208" y="6893"/>
                  </a:cubicBezTo>
                  <a:cubicBezTo>
                    <a:pt x="-208" y="6846"/>
                    <a:pt x="-198" y="6808"/>
                    <a:pt x="-198" y="6760"/>
                  </a:cubicBezTo>
                  <a:cubicBezTo>
                    <a:pt x="154" y="2674"/>
                    <a:pt x="3755" y="-355"/>
                    <a:pt x="7841" y="-12"/>
                  </a:cubicBezTo>
                  <a:cubicBezTo>
                    <a:pt x="7860" y="-3"/>
                    <a:pt x="7879" y="-3"/>
                    <a:pt x="7898" y="-3"/>
                  </a:cubicBezTo>
                  <a:close/>
                </a:path>
              </a:pathLst>
            </a:custGeom>
            <a:solidFill>
              <a:srgbClr val="0079A9"/>
            </a:solidFill>
            <a:ln w="9525" cap="flat">
              <a:noFill/>
              <a:prstDash val="solid"/>
              <a:miter/>
            </a:ln>
          </p:spPr>
          <p:txBody>
            <a:bodyPr rtlCol="0" anchor="ctr"/>
            <a:lstStyle/>
            <a:p>
              <a:endParaRPr lang="en-IN"/>
            </a:p>
          </p:txBody>
        </p:sp>
        <p:sp>
          <p:nvSpPr>
            <p:cNvPr id="1036" name="Freeform: Shape 1035">
              <a:extLst>
                <a:ext uri="{FF2B5EF4-FFF2-40B4-BE49-F238E27FC236}">
                  <a16:creationId xmlns:a16="http://schemas.microsoft.com/office/drawing/2014/main" xmlns="" id="{35ED7867-86DB-78C4-EF87-89266B3244FF}"/>
                </a:ext>
              </a:extLst>
            </p:cNvPr>
            <p:cNvSpPr/>
            <p:nvPr/>
          </p:nvSpPr>
          <p:spPr>
            <a:xfrm>
              <a:off x="6373780" y="2511641"/>
              <a:ext cx="20796" cy="22299"/>
            </a:xfrm>
            <a:custGeom>
              <a:avLst/>
              <a:gdLst>
                <a:gd name="connsiteX0" fmla="*/ 11357 w 20796"/>
                <a:gd name="connsiteY0" fmla="*/ -33 h 22299"/>
                <a:gd name="connsiteX1" fmla="*/ 20377 w 20796"/>
                <a:gd name="connsiteY1" fmla="*/ 13054 h 22299"/>
                <a:gd name="connsiteX2" fmla="*/ 8975 w 20796"/>
                <a:gd name="connsiteY2" fmla="*/ 22255 h 22299"/>
                <a:gd name="connsiteX3" fmla="*/ -45 w 20796"/>
                <a:gd name="connsiteY3" fmla="*/ 9168 h 22299"/>
                <a:gd name="connsiteX4" fmla="*/ 11357 w 20796"/>
                <a:gd name="connsiteY4" fmla="*/ -33 h 22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6" h="22299">
                  <a:moveTo>
                    <a:pt x="11357" y="-33"/>
                  </a:moveTo>
                  <a:cubicBezTo>
                    <a:pt x="17462" y="1091"/>
                    <a:pt x="21501" y="6949"/>
                    <a:pt x="20377" y="13054"/>
                  </a:cubicBezTo>
                  <a:cubicBezTo>
                    <a:pt x="19377" y="18521"/>
                    <a:pt x="14529" y="22427"/>
                    <a:pt x="8975" y="22255"/>
                  </a:cubicBezTo>
                  <a:cubicBezTo>
                    <a:pt x="2870" y="21131"/>
                    <a:pt x="-1169" y="15273"/>
                    <a:pt x="-45" y="9168"/>
                  </a:cubicBezTo>
                  <a:cubicBezTo>
                    <a:pt x="955" y="3701"/>
                    <a:pt x="5803" y="-205"/>
                    <a:pt x="11357" y="-33"/>
                  </a:cubicBezTo>
                  <a:close/>
                </a:path>
              </a:pathLst>
            </a:custGeom>
            <a:solidFill>
              <a:srgbClr val="0079A9"/>
            </a:solidFill>
            <a:ln w="9525" cap="flat">
              <a:noFill/>
              <a:prstDash val="solid"/>
              <a:miter/>
            </a:ln>
          </p:spPr>
          <p:txBody>
            <a:bodyPr rtlCol="0" anchor="ctr"/>
            <a:lstStyle/>
            <a:p>
              <a:endParaRPr lang="en-IN"/>
            </a:p>
          </p:txBody>
        </p:sp>
        <p:sp>
          <p:nvSpPr>
            <p:cNvPr id="1037" name="Freeform: Shape 1036">
              <a:extLst>
                <a:ext uri="{FF2B5EF4-FFF2-40B4-BE49-F238E27FC236}">
                  <a16:creationId xmlns:a16="http://schemas.microsoft.com/office/drawing/2014/main" xmlns="" id="{B85F4AC3-32B2-1203-1A3D-977A26862E21}"/>
                </a:ext>
              </a:extLst>
            </p:cNvPr>
            <p:cNvSpPr/>
            <p:nvPr/>
          </p:nvSpPr>
          <p:spPr>
            <a:xfrm>
              <a:off x="6383157" y="2477054"/>
              <a:ext cx="9904" cy="9900"/>
            </a:xfrm>
            <a:custGeom>
              <a:avLst/>
              <a:gdLst>
                <a:gd name="connsiteX0" fmla="*/ 5217 w 9904"/>
                <a:gd name="connsiteY0" fmla="*/ -22 h 9900"/>
                <a:gd name="connsiteX1" fmla="*/ 9647 w 9904"/>
                <a:gd name="connsiteY1" fmla="*/ 5407 h 9900"/>
                <a:gd name="connsiteX2" fmla="*/ 4227 w 9904"/>
                <a:gd name="connsiteY2" fmla="*/ 9836 h 9900"/>
                <a:gd name="connsiteX3" fmla="*/ -212 w 9904"/>
                <a:gd name="connsiteY3" fmla="*/ 4455 h 9900"/>
                <a:gd name="connsiteX4" fmla="*/ 5217 w 9904"/>
                <a:gd name="connsiteY4" fmla="*/ -22 h 9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4" h="9900">
                  <a:moveTo>
                    <a:pt x="5217" y="-22"/>
                  </a:moveTo>
                  <a:cubicBezTo>
                    <a:pt x="7942" y="254"/>
                    <a:pt x="9923" y="2683"/>
                    <a:pt x="9647" y="5407"/>
                  </a:cubicBezTo>
                  <a:cubicBezTo>
                    <a:pt x="9370" y="8122"/>
                    <a:pt x="6941" y="10112"/>
                    <a:pt x="4227" y="9836"/>
                  </a:cubicBezTo>
                  <a:cubicBezTo>
                    <a:pt x="1522" y="9560"/>
                    <a:pt x="-459" y="7160"/>
                    <a:pt x="-212" y="4455"/>
                  </a:cubicBezTo>
                  <a:cubicBezTo>
                    <a:pt x="93" y="1740"/>
                    <a:pt x="2493" y="-241"/>
                    <a:pt x="5217" y="-22"/>
                  </a:cubicBezTo>
                  <a:close/>
                </a:path>
              </a:pathLst>
            </a:custGeom>
            <a:solidFill>
              <a:srgbClr val="0079A9"/>
            </a:solidFill>
            <a:ln w="9525" cap="flat">
              <a:noFill/>
              <a:prstDash val="solid"/>
              <a:miter/>
            </a:ln>
          </p:spPr>
          <p:txBody>
            <a:bodyPr rtlCol="0" anchor="ctr"/>
            <a:lstStyle/>
            <a:p>
              <a:endParaRPr lang="en-IN"/>
            </a:p>
          </p:txBody>
        </p:sp>
        <p:sp>
          <p:nvSpPr>
            <p:cNvPr id="1038" name="Freeform: Shape 1037">
              <a:extLst>
                <a:ext uri="{FF2B5EF4-FFF2-40B4-BE49-F238E27FC236}">
                  <a16:creationId xmlns:a16="http://schemas.microsoft.com/office/drawing/2014/main" xmlns="" id="{33CB429D-79DD-770A-F1DC-1E56B631D32E}"/>
                </a:ext>
              </a:extLst>
            </p:cNvPr>
            <p:cNvSpPr/>
            <p:nvPr/>
          </p:nvSpPr>
          <p:spPr>
            <a:xfrm>
              <a:off x="6401229" y="2483071"/>
              <a:ext cx="7903" cy="8668"/>
            </a:xfrm>
            <a:custGeom>
              <a:avLst/>
              <a:gdLst>
                <a:gd name="connsiteX0" fmla="*/ 4196 w 7903"/>
                <a:gd name="connsiteY0" fmla="*/ -38 h 8668"/>
                <a:gd name="connsiteX1" fmla="*/ 7577 w 7903"/>
                <a:gd name="connsiteY1" fmla="*/ 5153 h 8668"/>
                <a:gd name="connsiteX2" fmla="*/ 3243 w 7903"/>
                <a:gd name="connsiteY2" fmla="*/ 8629 h 8668"/>
                <a:gd name="connsiteX3" fmla="*/ -138 w 7903"/>
                <a:gd name="connsiteY3" fmla="*/ 3438 h 8668"/>
                <a:gd name="connsiteX4" fmla="*/ 4196 w 7903"/>
                <a:gd name="connsiteY4" fmla="*/ -38 h 8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3" h="8668">
                  <a:moveTo>
                    <a:pt x="4196" y="-38"/>
                  </a:moveTo>
                  <a:cubicBezTo>
                    <a:pt x="6567" y="466"/>
                    <a:pt x="8072" y="2790"/>
                    <a:pt x="7577" y="5153"/>
                  </a:cubicBezTo>
                  <a:cubicBezTo>
                    <a:pt x="7139" y="7201"/>
                    <a:pt x="5329" y="8648"/>
                    <a:pt x="3243" y="8629"/>
                  </a:cubicBezTo>
                  <a:cubicBezTo>
                    <a:pt x="871" y="8125"/>
                    <a:pt x="-634" y="5800"/>
                    <a:pt x="-138" y="3438"/>
                  </a:cubicBezTo>
                  <a:cubicBezTo>
                    <a:pt x="300" y="1390"/>
                    <a:pt x="2110" y="-57"/>
                    <a:pt x="4196" y="-38"/>
                  </a:cubicBezTo>
                  <a:close/>
                </a:path>
              </a:pathLst>
            </a:custGeom>
            <a:solidFill>
              <a:srgbClr val="0079A9"/>
            </a:solidFill>
            <a:ln w="9525" cap="flat">
              <a:noFill/>
              <a:prstDash val="solid"/>
              <a:miter/>
            </a:ln>
          </p:spPr>
          <p:txBody>
            <a:bodyPr rtlCol="0" anchor="ctr"/>
            <a:lstStyle/>
            <a:p>
              <a:endParaRPr lang="en-IN"/>
            </a:p>
          </p:txBody>
        </p:sp>
        <p:sp>
          <p:nvSpPr>
            <p:cNvPr id="1039" name="Freeform: Shape 1038">
              <a:extLst>
                <a:ext uri="{FF2B5EF4-FFF2-40B4-BE49-F238E27FC236}">
                  <a16:creationId xmlns:a16="http://schemas.microsoft.com/office/drawing/2014/main" xmlns="" id="{57C05582-056D-DC18-047E-E986EFB7C13C}"/>
                </a:ext>
              </a:extLst>
            </p:cNvPr>
            <p:cNvSpPr/>
            <p:nvPr/>
          </p:nvSpPr>
          <p:spPr>
            <a:xfrm>
              <a:off x="6410656" y="2493128"/>
              <a:ext cx="12967" cy="12957"/>
            </a:xfrm>
            <a:custGeom>
              <a:avLst/>
              <a:gdLst>
                <a:gd name="connsiteX0" fmla="*/ 6961 w 12967"/>
                <a:gd name="connsiteY0" fmla="*/ 1 h 12957"/>
                <a:gd name="connsiteX1" fmla="*/ 12704 w 12967"/>
                <a:gd name="connsiteY1" fmla="*/ 6955 h 12957"/>
                <a:gd name="connsiteX2" fmla="*/ 12676 w 12967"/>
                <a:gd name="connsiteY2" fmla="*/ 7240 h 12957"/>
                <a:gd name="connsiteX3" fmla="*/ 5446 w 12967"/>
                <a:gd name="connsiteY3" fmla="*/ 12870 h 12957"/>
                <a:gd name="connsiteX4" fmla="*/ -183 w 12967"/>
                <a:gd name="connsiteY4" fmla="*/ 5640 h 12957"/>
                <a:gd name="connsiteX5" fmla="*/ 6961 w 12967"/>
                <a:gd name="connsiteY5" fmla="*/ 1 h 12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67" h="12957">
                  <a:moveTo>
                    <a:pt x="6961" y="1"/>
                  </a:moveTo>
                  <a:cubicBezTo>
                    <a:pt x="10466" y="335"/>
                    <a:pt x="13047" y="3449"/>
                    <a:pt x="12704" y="6955"/>
                  </a:cubicBezTo>
                  <a:cubicBezTo>
                    <a:pt x="12704" y="7050"/>
                    <a:pt x="12685" y="7145"/>
                    <a:pt x="12676" y="7240"/>
                  </a:cubicBezTo>
                  <a:cubicBezTo>
                    <a:pt x="12238" y="10793"/>
                    <a:pt x="8999" y="13308"/>
                    <a:pt x="5446" y="12870"/>
                  </a:cubicBezTo>
                  <a:cubicBezTo>
                    <a:pt x="1893" y="12422"/>
                    <a:pt x="-621" y="9183"/>
                    <a:pt x="-183" y="5640"/>
                  </a:cubicBezTo>
                  <a:cubicBezTo>
                    <a:pt x="255" y="2125"/>
                    <a:pt x="3437" y="-389"/>
                    <a:pt x="6961" y="1"/>
                  </a:cubicBezTo>
                  <a:close/>
                </a:path>
              </a:pathLst>
            </a:custGeom>
            <a:solidFill>
              <a:srgbClr val="0079A9"/>
            </a:solidFill>
            <a:ln w="9525" cap="flat">
              <a:noFill/>
              <a:prstDash val="solid"/>
              <a:miter/>
            </a:ln>
          </p:spPr>
          <p:txBody>
            <a:bodyPr rtlCol="0" anchor="ctr"/>
            <a:lstStyle/>
            <a:p>
              <a:endParaRPr lang="en-IN"/>
            </a:p>
          </p:txBody>
        </p:sp>
        <p:sp>
          <p:nvSpPr>
            <p:cNvPr id="1040" name="Freeform: Shape 1039">
              <a:extLst>
                <a:ext uri="{FF2B5EF4-FFF2-40B4-BE49-F238E27FC236}">
                  <a16:creationId xmlns:a16="http://schemas.microsoft.com/office/drawing/2014/main" xmlns="" id="{EA61E6FD-71DE-A11E-9E95-72FA85E27CE3}"/>
                </a:ext>
              </a:extLst>
            </p:cNvPr>
            <p:cNvSpPr/>
            <p:nvPr/>
          </p:nvSpPr>
          <p:spPr>
            <a:xfrm>
              <a:off x="6405693" y="2513318"/>
              <a:ext cx="16181" cy="16198"/>
            </a:xfrm>
            <a:custGeom>
              <a:avLst/>
              <a:gdLst>
                <a:gd name="connsiteX0" fmla="*/ 8685 w 16181"/>
                <a:gd name="connsiteY0" fmla="*/ 4 h 16198"/>
                <a:gd name="connsiteX1" fmla="*/ 15895 w 16181"/>
                <a:gd name="connsiteY1" fmla="*/ 9072 h 16198"/>
                <a:gd name="connsiteX2" fmla="*/ 15829 w 16181"/>
                <a:gd name="connsiteY2" fmla="*/ 9529 h 16198"/>
                <a:gd name="connsiteX3" fmla="*/ 6399 w 16181"/>
                <a:gd name="connsiteY3" fmla="*/ 16025 h 16198"/>
                <a:gd name="connsiteX4" fmla="*/ -97 w 16181"/>
                <a:gd name="connsiteY4" fmla="*/ 6586 h 16198"/>
                <a:gd name="connsiteX5" fmla="*/ 8685 w 16181"/>
                <a:gd name="connsiteY5" fmla="*/ 4 h 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1" h="16198">
                  <a:moveTo>
                    <a:pt x="8685" y="4"/>
                  </a:moveTo>
                  <a:cubicBezTo>
                    <a:pt x="13181" y="518"/>
                    <a:pt x="16410" y="4576"/>
                    <a:pt x="15895" y="9072"/>
                  </a:cubicBezTo>
                  <a:cubicBezTo>
                    <a:pt x="15876" y="9224"/>
                    <a:pt x="15857" y="9376"/>
                    <a:pt x="15829" y="9529"/>
                  </a:cubicBezTo>
                  <a:cubicBezTo>
                    <a:pt x="15019" y="13929"/>
                    <a:pt x="10790" y="16834"/>
                    <a:pt x="6399" y="16025"/>
                  </a:cubicBezTo>
                  <a:cubicBezTo>
                    <a:pt x="1998" y="15206"/>
                    <a:pt x="-907" y="10986"/>
                    <a:pt x="-97" y="6586"/>
                  </a:cubicBezTo>
                  <a:cubicBezTo>
                    <a:pt x="674" y="2442"/>
                    <a:pt x="4494" y="-425"/>
                    <a:pt x="8685" y="4"/>
                  </a:cubicBezTo>
                  <a:close/>
                </a:path>
              </a:pathLst>
            </a:custGeom>
            <a:solidFill>
              <a:srgbClr val="0079A9"/>
            </a:solidFill>
            <a:ln w="9525" cap="flat">
              <a:noFill/>
              <a:prstDash val="solid"/>
              <a:miter/>
            </a:ln>
          </p:spPr>
          <p:txBody>
            <a:bodyPr rtlCol="0" anchor="ctr"/>
            <a:lstStyle/>
            <a:p>
              <a:endParaRPr lang="en-IN"/>
            </a:p>
          </p:txBody>
        </p:sp>
        <p:sp>
          <p:nvSpPr>
            <p:cNvPr id="1041" name="Freeform: Shape 1040">
              <a:extLst>
                <a:ext uri="{FF2B5EF4-FFF2-40B4-BE49-F238E27FC236}">
                  <a16:creationId xmlns:a16="http://schemas.microsoft.com/office/drawing/2014/main" xmlns="" id="{CE9BA2D5-DB80-CB77-F1B5-4DF1118C7DCE}"/>
                </a:ext>
              </a:extLst>
            </p:cNvPr>
            <p:cNvSpPr/>
            <p:nvPr/>
          </p:nvSpPr>
          <p:spPr>
            <a:xfrm>
              <a:off x="6385994" y="2538760"/>
              <a:ext cx="15999" cy="16001"/>
            </a:xfrm>
            <a:custGeom>
              <a:avLst/>
              <a:gdLst>
                <a:gd name="connsiteX0" fmla="*/ 8477 w 15999"/>
                <a:gd name="connsiteY0" fmla="*/ -6 h 16001"/>
                <a:gd name="connsiteX1" fmla="*/ 15735 w 15999"/>
                <a:gd name="connsiteY1" fmla="*/ 8671 h 16001"/>
                <a:gd name="connsiteX2" fmla="*/ 7057 w 15999"/>
                <a:gd name="connsiteY2" fmla="*/ 15929 h 16001"/>
                <a:gd name="connsiteX3" fmla="*/ -201 w 15999"/>
                <a:gd name="connsiteY3" fmla="*/ 7252 h 16001"/>
                <a:gd name="connsiteX4" fmla="*/ -191 w 15999"/>
                <a:gd name="connsiteY4" fmla="*/ 7138 h 16001"/>
                <a:gd name="connsiteX5" fmla="*/ 8477 w 15999"/>
                <a:gd name="connsiteY5" fmla="*/ -6 h 1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99" h="16001">
                  <a:moveTo>
                    <a:pt x="8477" y="-6"/>
                  </a:moveTo>
                  <a:cubicBezTo>
                    <a:pt x="12877" y="384"/>
                    <a:pt x="16125" y="4271"/>
                    <a:pt x="15735" y="8671"/>
                  </a:cubicBezTo>
                  <a:cubicBezTo>
                    <a:pt x="15344" y="13072"/>
                    <a:pt x="11458" y="16329"/>
                    <a:pt x="7057" y="15929"/>
                  </a:cubicBezTo>
                  <a:cubicBezTo>
                    <a:pt x="2657" y="15539"/>
                    <a:pt x="-591" y="11652"/>
                    <a:pt x="-201" y="7252"/>
                  </a:cubicBezTo>
                  <a:cubicBezTo>
                    <a:pt x="-201" y="7214"/>
                    <a:pt x="-191" y="7176"/>
                    <a:pt x="-191" y="7138"/>
                  </a:cubicBezTo>
                  <a:cubicBezTo>
                    <a:pt x="257" y="2785"/>
                    <a:pt x="4124" y="-397"/>
                    <a:pt x="8477" y="-6"/>
                  </a:cubicBezTo>
                  <a:close/>
                </a:path>
              </a:pathLst>
            </a:custGeom>
            <a:solidFill>
              <a:srgbClr val="0079A9"/>
            </a:solidFill>
            <a:ln w="9525" cap="flat">
              <a:noFill/>
              <a:prstDash val="solid"/>
              <a:miter/>
            </a:ln>
          </p:spPr>
          <p:txBody>
            <a:bodyPr rtlCol="0" anchor="ctr"/>
            <a:lstStyle/>
            <a:p>
              <a:endParaRPr lang="en-IN"/>
            </a:p>
          </p:txBody>
        </p:sp>
        <p:sp>
          <p:nvSpPr>
            <p:cNvPr id="1042" name="Freeform: Shape 1041">
              <a:extLst>
                <a:ext uri="{FF2B5EF4-FFF2-40B4-BE49-F238E27FC236}">
                  <a16:creationId xmlns:a16="http://schemas.microsoft.com/office/drawing/2014/main" xmlns="" id="{EDD3D2A5-21AE-FBC6-1903-ED91D4AC23B8}"/>
                </a:ext>
              </a:extLst>
            </p:cNvPr>
            <p:cNvSpPr/>
            <p:nvPr/>
          </p:nvSpPr>
          <p:spPr>
            <a:xfrm>
              <a:off x="6407466" y="2543066"/>
              <a:ext cx="6126" cy="6576"/>
            </a:xfrm>
            <a:custGeom>
              <a:avLst/>
              <a:gdLst>
                <a:gd name="connsiteX0" fmla="*/ 3198 w 6126"/>
                <a:gd name="connsiteY0" fmla="*/ -26 h 6576"/>
                <a:gd name="connsiteX1" fmla="*/ 5874 w 6126"/>
                <a:gd name="connsiteY1" fmla="*/ 3355 h 6576"/>
                <a:gd name="connsiteX2" fmla="*/ 5865 w 6126"/>
                <a:gd name="connsiteY2" fmla="*/ 3403 h 6576"/>
                <a:gd name="connsiteX3" fmla="*/ 2903 w 6126"/>
                <a:gd name="connsiteY3" fmla="*/ 6537 h 6576"/>
                <a:gd name="connsiteX4" fmla="*/ -231 w 6126"/>
                <a:gd name="connsiteY4" fmla="*/ 3575 h 6576"/>
                <a:gd name="connsiteX5" fmla="*/ -136 w 6126"/>
                <a:gd name="connsiteY5" fmla="*/ 2736 h 6576"/>
                <a:gd name="connsiteX6" fmla="*/ 3169 w 6126"/>
                <a:gd name="connsiteY6" fmla="*/ -26 h 6576"/>
                <a:gd name="connsiteX7" fmla="*/ 3198 w 6126"/>
                <a:gd name="connsiteY7" fmla="*/ -26 h 6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26" h="6576">
                  <a:moveTo>
                    <a:pt x="3198" y="-26"/>
                  </a:moveTo>
                  <a:cubicBezTo>
                    <a:pt x="4874" y="174"/>
                    <a:pt x="6065" y="1689"/>
                    <a:pt x="5874" y="3355"/>
                  </a:cubicBezTo>
                  <a:cubicBezTo>
                    <a:pt x="5865" y="3374"/>
                    <a:pt x="5865" y="3384"/>
                    <a:pt x="5865" y="3403"/>
                  </a:cubicBezTo>
                  <a:cubicBezTo>
                    <a:pt x="5912" y="5089"/>
                    <a:pt x="4589" y="6489"/>
                    <a:pt x="2903" y="6537"/>
                  </a:cubicBezTo>
                  <a:cubicBezTo>
                    <a:pt x="1217" y="6584"/>
                    <a:pt x="-183" y="5251"/>
                    <a:pt x="-231" y="3575"/>
                  </a:cubicBezTo>
                  <a:cubicBezTo>
                    <a:pt x="-241" y="3289"/>
                    <a:pt x="-203" y="3013"/>
                    <a:pt x="-136" y="2736"/>
                  </a:cubicBezTo>
                  <a:cubicBezTo>
                    <a:pt x="17" y="1060"/>
                    <a:pt x="1493" y="-178"/>
                    <a:pt x="3169" y="-26"/>
                  </a:cubicBezTo>
                  <a:cubicBezTo>
                    <a:pt x="3179" y="-26"/>
                    <a:pt x="3189" y="-26"/>
                    <a:pt x="3198" y="-26"/>
                  </a:cubicBezTo>
                  <a:close/>
                </a:path>
              </a:pathLst>
            </a:custGeom>
            <a:solidFill>
              <a:srgbClr val="0079A9"/>
            </a:solidFill>
            <a:ln w="9525" cap="flat">
              <a:noFill/>
              <a:prstDash val="solid"/>
              <a:miter/>
            </a:ln>
          </p:spPr>
          <p:txBody>
            <a:bodyPr rtlCol="0" anchor="ctr"/>
            <a:lstStyle/>
            <a:p>
              <a:endParaRPr lang="en-IN"/>
            </a:p>
          </p:txBody>
        </p:sp>
        <p:sp>
          <p:nvSpPr>
            <p:cNvPr id="1043" name="Freeform: Shape 1042">
              <a:extLst>
                <a:ext uri="{FF2B5EF4-FFF2-40B4-BE49-F238E27FC236}">
                  <a16:creationId xmlns:a16="http://schemas.microsoft.com/office/drawing/2014/main" xmlns="" id="{606B43ED-8CEF-7671-1132-D6F70F11F165}"/>
                </a:ext>
              </a:extLst>
            </p:cNvPr>
            <p:cNvSpPr/>
            <p:nvPr/>
          </p:nvSpPr>
          <p:spPr>
            <a:xfrm>
              <a:off x="6305997" y="2500473"/>
              <a:ext cx="12764" cy="12764"/>
            </a:xfrm>
            <a:custGeom>
              <a:avLst/>
              <a:gdLst>
                <a:gd name="connsiteX0" fmla="*/ 6750 w 12764"/>
                <a:gd name="connsiteY0" fmla="*/ -9 h 12764"/>
                <a:gd name="connsiteX1" fmla="*/ 12503 w 12764"/>
                <a:gd name="connsiteY1" fmla="*/ 6944 h 12764"/>
                <a:gd name="connsiteX2" fmla="*/ 5540 w 12764"/>
                <a:gd name="connsiteY2" fmla="*/ 12697 h 12764"/>
                <a:gd name="connsiteX3" fmla="*/ -203 w 12764"/>
                <a:gd name="connsiteY3" fmla="*/ 5744 h 12764"/>
                <a:gd name="connsiteX4" fmla="*/ -203 w 12764"/>
                <a:gd name="connsiteY4" fmla="*/ 5706 h 12764"/>
                <a:gd name="connsiteX5" fmla="*/ 6750 w 12764"/>
                <a:gd name="connsiteY5" fmla="*/ -9 h 12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64" h="12764">
                  <a:moveTo>
                    <a:pt x="6750" y="-9"/>
                  </a:moveTo>
                  <a:cubicBezTo>
                    <a:pt x="10255" y="324"/>
                    <a:pt x="12836" y="3439"/>
                    <a:pt x="12503" y="6944"/>
                  </a:cubicBezTo>
                  <a:cubicBezTo>
                    <a:pt x="12169" y="10459"/>
                    <a:pt x="9055" y="13030"/>
                    <a:pt x="5540" y="12697"/>
                  </a:cubicBezTo>
                  <a:cubicBezTo>
                    <a:pt x="2035" y="12364"/>
                    <a:pt x="-537" y="9249"/>
                    <a:pt x="-203" y="5744"/>
                  </a:cubicBezTo>
                  <a:cubicBezTo>
                    <a:pt x="-203" y="5725"/>
                    <a:pt x="-203" y="5715"/>
                    <a:pt x="-203" y="5706"/>
                  </a:cubicBezTo>
                  <a:cubicBezTo>
                    <a:pt x="149" y="2210"/>
                    <a:pt x="3254" y="-343"/>
                    <a:pt x="6750" y="-9"/>
                  </a:cubicBezTo>
                  <a:close/>
                </a:path>
              </a:pathLst>
            </a:custGeom>
            <a:solidFill>
              <a:srgbClr val="0079A9"/>
            </a:solidFill>
            <a:ln w="9525" cap="flat">
              <a:noFill/>
              <a:prstDash val="solid"/>
              <a:miter/>
            </a:ln>
          </p:spPr>
          <p:txBody>
            <a:bodyPr rtlCol="0" anchor="ctr"/>
            <a:lstStyle/>
            <a:p>
              <a:endParaRPr lang="en-IN"/>
            </a:p>
          </p:txBody>
        </p:sp>
        <p:sp>
          <p:nvSpPr>
            <p:cNvPr id="1044" name="Freeform: Shape 1043">
              <a:extLst>
                <a:ext uri="{FF2B5EF4-FFF2-40B4-BE49-F238E27FC236}">
                  <a16:creationId xmlns:a16="http://schemas.microsoft.com/office/drawing/2014/main" xmlns="" id="{02276808-0A8B-9883-3AA6-DD687748F875}"/>
                </a:ext>
              </a:extLst>
            </p:cNvPr>
            <p:cNvSpPr/>
            <p:nvPr/>
          </p:nvSpPr>
          <p:spPr>
            <a:xfrm>
              <a:off x="6308031" y="2525605"/>
              <a:ext cx="15374" cy="15506"/>
            </a:xfrm>
            <a:custGeom>
              <a:avLst/>
              <a:gdLst>
                <a:gd name="connsiteX0" fmla="*/ 8335 w 15374"/>
                <a:gd name="connsiteY0" fmla="*/ 4 h 15506"/>
                <a:gd name="connsiteX1" fmla="*/ 15098 w 15374"/>
                <a:gd name="connsiteY1" fmla="*/ 8482 h 15506"/>
                <a:gd name="connsiteX2" fmla="*/ 6716 w 15374"/>
                <a:gd name="connsiteY2" fmla="*/ 15435 h 15506"/>
                <a:gd name="connsiteX3" fmla="*/ -189 w 15374"/>
                <a:gd name="connsiteY3" fmla="*/ 6910 h 15506"/>
                <a:gd name="connsiteX4" fmla="*/ 8335 w 15374"/>
                <a:gd name="connsiteY4" fmla="*/ 4 h 1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4" h="15506">
                  <a:moveTo>
                    <a:pt x="8335" y="4"/>
                  </a:moveTo>
                  <a:cubicBezTo>
                    <a:pt x="12526" y="500"/>
                    <a:pt x="15546" y="4281"/>
                    <a:pt x="15098" y="8482"/>
                  </a:cubicBezTo>
                  <a:cubicBezTo>
                    <a:pt x="14698" y="12711"/>
                    <a:pt x="10945" y="15825"/>
                    <a:pt x="6716" y="15435"/>
                  </a:cubicBezTo>
                  <a:cubicBezTo>
                    <a:pt x="2458" y="14987"/>
                    <a:pt x="-637" y="11168"/>
                    <a:pt x="-189" y="6910"/>
                  </a:cubicBezTo>
                  <a:cubicBezTo>
                    <a:pt x="258" y="2652"/>
                    <a:pt x="4078" y="-443"/>
                    <a:pt x="8335" y="4"/>
                  </a:cubicBezTo>
                  <a:close/>
                </a:path>
              </a:pathLst>
            </a:custGeom>
            <a:solidFill>
              <a:srgbClr val="0079A9"/>
            </a:solidFill>
            <a:ln w="9525" cap="flat">
              <a:noFill/>
              <a:prstDash val="solid"/>
              <a:miter/>
            </a:ln>
          </p:spPr>
          <p:txBody>
            <a:bodyPr rtlCol="0" anchor="ctr"/>
            <a:lstStyle/>
            <a:p>
              <a:endParaRPr lang="en-IN"/>
            </a:p>
          </p:txBody>
        </p:sp>
        <p:sp>
          <p:nvSpPr>
            <p:cNvPr id="1045" name="Freeform: Shape 1044">
              <a:extLst>
                <a:ext uri="{FF2B5EF4-FFF2-40B4-BE49-F238E27FC236}">
                  <a16:creationId xmlns:a16="http://schemas.microsoft.com/office/drawing/2014/main" xmlns="" id="{45FDFEE5-1B23-D998-FC64-87FF4AD5694A}"/>
                </a:ext>
              </a:extLst>
            </p:cNvPr>
            <p:cNvSpPr/>
            <p:nvPr/>
          </p:nvSpPr>
          <p:spPr>
            <a:xfrm>
              <a:off x="6436107" y="2527618"/>
              <a:ext cx="10729" cy="10729"/>
            </a:xfrm>
            <a:custGeom>
              <a:avLst/>
              <a:gdLst>
                <a:gd name="connsiteX0" fmla="*/ 5704 w 10729"/>
                <a:gd name="connsiteY0" fmla="*/ -8 h 10729"/>
                <a:gd name="connsiteX1" fmla="*/ 10466 w 10729"/>
                <a:gd name="connsiteY1" fmla="*/ 5898 h 10729"/>
                <a:gd name="connsiteX2" fmla="*/ 4561 w 10729"/>
                <a:gd name="connsiteY2" fmla="*/ 10660 h 10729"/>
                <a:gd name="connsiteX3" fmla="*/ -202 w 10729"/>
                <a:gd name="connsiteY3" fmla="*/ 4755 h 10729"/>
                <a:gd name="connsiteX4" fmla="*/ 5704 w 10729"/>
                <a:gd name="connsiteY4" fmla="*/ -8 h 10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9" h="10729">
                  <a:moveTo>
                    <a:pt x="5704" y="-8"/>
                  </a:moveTo>
                  <a:cubicBezTo>
                    <a:pt x="8647" y="306"/>
                    <a:pt x="10780" y="2954"/>
                    <a:pt x="10466" y="5898"/>
                  </a:cubicBezTo>
                  <a:cubicBezTo>
                    <a:pt x="10152" y="8841"/>
                    <a:pt x="7504" y="10974"/>
                    <a:pt x="4561" y="10660"/>
                  </a:cubicBezTo>
                  <a:cubicBezTo>
                    <a:pt x="1617" y="10346"/>
                    <a:pt x="-516" y="7698"/>
                    <a:pt x="-202" y="4755"/>
                  </a:cubicBezTo>
                  <a:cubicBezTo>
                    <a:pt x="112" y="1811"/>
                    <a:pt x="2760" y="-322"/>
                    <a:pt x="5704" y="-8"/>
                  </a:cubicBezTo>
                  <a:close/>
                </a:path>
              </a:pathLst>
            </a:custGeom>
            <a:solidFill>
              <a:srgbClr val="0079A9"/>
            </a:solidFill>
            <a:ln w="9525" cap="flat">
              <a:noFill/>
              <a:prstDash val="solid"/>
              <a:miter/>
            </a:ln>
          </p:spPr>
          <p:txBody>
            <a:bodyPr rtlCol="0" anchor="ctr"/>
            <a:lstStyle/>
            <a:p>
              <a:endParaRPr lang="en-IN"/>
            </a:p>
          </p:txBody>
        </p:sp>
        <p:sp>
          <p:nvSpPr>
            <p:cNvPr id="1046" name="Freeform: Shape 1045">
              <a:extLst>
                <a:ext uri="{FF2B5EF4-FFF2-40B4-BE49-F238E27FC236}">
                  <a16:creationId xmlns:a16="http://schemas.microsoft.com/office/drawing/2014/main" xmlns="" id="{3C361A43-B2A6-F8DE-6DA6-51E9373D3FAF}"/>
                </a:ext>
              </a:extLst>
            </p:cNvPr>
            <p:cNvSpPr/>
            <p:nvPr/>
          </p:nvSpPr>
          <p:spPr>
            <a:xfrm>
              <a:off x="6417147" y="2527985"/>
              <a:ext cx="15430" cy="15431"/>
            </a:xfrm>
            <a:custGeom>
              <a:avLst/>
              <a:gdLst>
                <a:gd name="connsiteX0" fmla="*/ 8280 w 15430"/>
                <a:gd name="connsiteY0" fmla="*/ 5 h 15431"/>
                <a:gd name="connsiteX1" fmla="*/ 15157 w 15430"/>
                <a:gd name="connsiteY1" fmla="*/ 8473 h 15431"/>
                <a:gd name="connsiteX2" fmla="*/ 6689 w 15430"/>
                <a:gd name="connsiteY2" fmla="*/ 15350 h 15431"/>
                <a:gd name="connsiteX3" fmla="*/ -198 w 15430"/>
                <a:gd name="connsiteY3" fmla="*/ 6959 h 15431"/>
                <a:gd name="connsiteX4" fmla="*/ 8204 w 15430"/>
                <a:gd name="connsiteY4" fmla="*/ -4 h 15431"/>
                <a:gd name="connsiteX5" fmla="*/ 8280 w 15430"/>
                <a:gd name="connsiteY5" fmla="*/ 5 h 1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0" h="15431">
                  <a:moveTo>
                    <a:pt x="8280" y="5"/>
                  </a:moveTo>
                  <a:cubicBezTo>
                    <a:pt x="12519" y="444"/>
                    <a:pt x="15595" y="4235"/>
                    <a:pt x="15157" y="8473"/>
                  </a:cubicBezTo>
                  <a:cubicBezTo>
                    <a:pt x="14719" y="12712"/>
                    <a:pt x="10928" y="15798"/>
                    <a:pt x="6689" y="15350"/>
                  </a:cubicBezTo>
                  <a:cubicBezTo>
                    <a:pt x="2479" y="14922"/>
                    <a:pt x="-597" y="11169"/>
                    <a:pt x="-198" y="6959"/>
                  </a:cubicBezTo>
                  <a:cubicBezTo>
                    <a:pt x="203" y="2720"/>
                    <a:pt x="3965" y="-404"/>
                    <a:pt x="8204" y="-4"/>
                  </a:cubicBezTo>
                  <a:cubicBezTo>
                    <a:pt x="8232" y="-4"/>
                    <a:pt x="8251" y="5"/>
                    <a:pt x="8280" y="5"/>
                  </a:cubicBezTo>
                  <a:close/>
                </a:path>
              </a:pathLst>
            </a:custGeom>
            <a:solidFill>
              <a:srgbClr val="0079A9"/>
            </a:solidFill>
            <a:ln w="9525" cap="flat">
              <a:noFill/>
              <a:prstDash val="solid"/>
              <a:miter/>
            </a:ln>
          </p:spPr>
          <p:txBody>
            <a:bodyPr rtlCol="0" anchor="ctr"/>
            <a:lstStyle/>
            <a:p>
              <a:endParaRPr lang="en-IN"/>
            </a:p>
          </p:txBody>
        </p:sp>
        <p:sp>
          <p:nvSpPr>
            <p:cNvPr id="1047" name="Freeform: Shape 1046">
              <a:extLst>
                <a:ext uri="{FF2B5EF4-FFF2-40B4-BE49-F238E27FC236}">
                  <a16:creationId xmlns:a16="http://schemas.microsoft.com/office/drawing/2014/main" xmlns="" id="{41F36EE0-DABB-F6E1-FD34-D07C56C7185C}"/>
                </a:ext>
              </a:extLst>
            </p:cNvPr>
            <p:cNvSpPr/>
            <p:nvPr/>
          </p:nvSpPr>
          <p:spPr>
            <a:xfrm>
              <a:off x="6423242" y="2546008"/>
              <a:ext cx="10940" cy="11023"/>
            </a:xfrm>
            <a:custGeom>
              <a:avLst/>
              <a:gdLst>
                <a:gd name="connsiteX0" fmla="*/ 5805 w 10940"/>
                <a:gd name="connsiteY0" fmla="*/ -15 h 11023"/>
                <a:gd name="connsiteX1" fmla="*/ 10681 w 10940"/>
                <a:gd name="connsiteY1" fmla="*/ 5919 h 11023"/>
                <a:gd name="connsiteX2" fmla="*/ 10662 w 10940"/>
                <a:gd name="connsiteY2" fmla="*/ 6081 h 11023"/>
                <a:gd name="connsiteX3" fmla="*/ 4909 w 10940"/>
                <a:gd name="connsiteY3" fmla="*/ 10967 h 11023"/>
                <a:gd name="connsiteX4" fmla="*/ 4661 w 10940"/>
                <a:gd name="connsiteY4" fmla="*/ 10938 h 11023"/>
                <a:gd name="connsiteX5" fmla="*/ -206 w 10940"/>
                <a:gd name="connsiteY5" fmla="*/ 4995 h 11023"/>
                <a:gd name="connsiteX6" fmla="*/ -196 w 10940"/>
                <a:gd name="connsiteY6" fmla="*/ 4938 h 11023"/>
                <a:gd name="connsiteX7" fmla="*/ 5805 w 10940"/>
                <a:gd name="connsiteY7" fmla="*/ -15 h 1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40" h="11023">
                  <a:moveTo>
                    <a:pt x="5805" y="-15"/>
                  </a:moveTo>
                  <a:cubicBezTo>
                    <a:pt x="8786" y="280"/>
                    <a:pt x="10977" y="2928"/>
                    <a:pt x="10681" y="5919"/>
                  </a:cubicBezTo>
                  <a:cubicBezTo>
                    <a:pt x="10672" y="5966"/>
                    <a:pt x="10672" y="6024"/>
                    <a:pt x="10662" y="6081"/>
                  </a:cubicBezTo>
                  <a:cubicBezTo>
                    <a:pt x="10424" y="9014"/>
                    <a:pt x="7853" y="11205"/>
                    <a:pt x="4909" y="10967"/>
                  </a:cubicBezTo>
                  <a:cubicBezTo>
                    <a:pt x="4833" y="10957"/>
                    <a:pt x="4747" y="10948"/>
                    <a:pt x="4661" y="10938"/>
                  </a:cubicBezTo>
                  <a:cubicBezTo>
                    <a:pt x="1680" y="10643"/>
                    <a:pt x="-501" y="7986"/>
                    <a:pt x="-206" y="4995"/>
                  </a:cubicBezTo>
                  <a:cubicBezTo>
                    <a:pt x="-196" y="4976"/>
                    <a:pt x="-196" y="4957"/>
                    <a:pt x="-196" y="4938"/>
                  </a:cubicBezTo>
                  <a:cubicBezTo>
                    <a:pt x="109" y="1918"/>
                    <a:pt x="2785" y="-292"/>
                    <a:pt x="5805" y="-15"/>
                  </a:cubicBezTo>
                  <a:close/>
                </a:path>
              </a:pathLst>
            </a:custGeom>
            <a:solidFill>
              <a:srgbClr val="0079A9"/>
            </a:solidFill>
            <a:ln w="9525" cap="flat">
              <a:noFill/>
              <a:prstDash val="solid"/>
              <a:miter/>
            </a:ln>
          </p:spPr>
          <p:txBody>
            <a:bodyPr rtlCol="0" anchor="ctr"/>
            <a:lstStyle/>
            <a:p>
              <a:endParaRPr lang="en-IN"/>
            </a:p>
          </p:txBody>
        </p:sp>
        <p:sp>
          <p:nvSpPr>
            <p:cNvPr id="1048" name="Freeform: Shape 1047">
              <a:extLst>
                <a:ext uri="{FF2B5EF4-FFF2-40B4-BE49-F238E27FC236}">
                  <a16:creationId xmlns:a16="http://schemas.microsoft.com/office/drawing/2014/main" xmlns="" id="{1E74143A-B1B5-F0F9-D632-95F6902BBE12}"/>
                </a:ext>
              </a:extLst>
            </p:cNvPr>
            <p:cNvSpPr/>
            <p:nvPr/>
          </p:nvSpPr>
          <p:spPr>
            <a:xfrm>
              <a:off x="6312291" y="2292190"/>
              <a:ext cx="423172" cy="190595"/>
            </a:xfrm>
            <a:custGeom>
              <a:avLst/>
              <a:gdLst>
                <a:gd name="connsiteX0" fmla="*/ 398410 w 423172"/>
                <a:gd name="connsiteY0" fmla="*/ 190557 h 190595"/>
                <a:gd name="connsiteX1" fmla="*/ 13124 w 423172"/>
                <a:gd name="connsiteY1" fmla="*/ 143694 h 190595"/>
                <a:gd name="connsiteX2" fmla="*/ 455 w 423172"/>
                <a:gd name="connsiteY2" fmla="*/ 95211 h 190595"/>
                <a:gd name="connsiteX3" fmla="*/ 34745 w 423172"/>
                <a:gd name="connsiteY3" fmla="*/ -39 h 190595"/>
                <a:gd name="connsiteX4" fmla="*/ 420412 w 423172"/>
                <a:gd name="connsiteY4" fmla="*/ 72351 h 190595"/>
                <a:gd name="connsiteX5" fmla="*/ 421936 w 423172"/>
                <a:gd name="connsiteY5" fmla="*/ 83781 h 190595"/>
                <a:gd name="connsiteX6" fmla="*/ 422794 w 423172"/>
                <a:gd name="connsiteY6" fmla="*/ 112356 h 190595"/>
                <a:gd name="connsiteX7" fmla="*/ 398410 w 423172"/>
                <a:gd name="connsiteY7" fmla="*/ 190557 h 190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3172" h="190595">
                  <a:moveTo>
                    <a:pt x="398410" y="190557"/>
                  </a:moveTo>
                  <a:lnTo>
                    <a:pt x="13124" y="143694"/>
                  </a:lnTo>
                  <a:cubicBezTo>
                    <a:pt x="6142" y="128377"/>
                    <a:pt x="1865" y="111975"/>
                    <a:pt x="455" y="95211"/>
                  </a:cubicBezTo>
                  <a:cubicBezTo>
                    <a:pt x="-3421" y="59874"/>
                    <a:pt x="9237" y="24726"/>
                    <a:pt x="34745" y="-39"/>
                  </a:cubicBezTo>
                  <a:lnTo>
                    <a:pt x="420412" y="72351"/>
                  </a:lnTo>
                  <a:cubicBezTo>
                    <a:pt x="420412" y="72351"/>
                    <a:pt x="421270" y="76733"/>
                    <a:pt x="421936" y="83781"/>
                  </a:cubicBezTo>
                  <a:cubicBezTo>
                    <a:pt x="422861" y="93278"/>
                    <a:pt x="423146" y="102822"/>
                    <a:pt x="422794" y="112356"/>
                  </a:cubicBezTo>
                  <a:cubicBezTo>
                    <a:pt x="422441" y="140236"/>
                    <a:pt x="413964" y="167411"/>
                    <a:pt x="398410" y="190557"/>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049" name="Freeform: Shape 1048">
              <a:extLst>
                <a:ext uri="{FF2B5EF4-FFF2-40B4-BE49-F238E27FC236}">
                  <a16:creationId xmlns:a16="http://schemas.microsoft.com/office/drawing/2014/main" xmlns="" id="{B91B6C57-AA67-856F-29E9-352A28B71152}"/>
                </a:ext>
              </a:extLst>
            </p:cNvPr>
            <p:cNvSpPr/>
            <p:nvPr/>
          </p:nvSpPr>
          <p:spPr>
            <a:xfrm>
              <a:off x="6539395" y="2374047"/>
              <a:ext cx="119093" cy="65003"/>
            </a:xfrm>
            <a:custGeom>
              <a:avLst/>
              <a:gdLst>
                <a:gd name="connsiteX0" fmla="*/ -48 w 119093"/>
                <a:gd name="connsiteY0" fmla="*/ 23546 h 65003"/>
                <a:gd name="connsiteX1" fmla="*/ 63960 w 119093"/>
                <a:gd name="connsiteY1" fmla="*/ 1448 h 65003"/>
                <a:gd name="connsiteX2" fmla="*/ 118347 w 119093"/>
                <a:gd name="connsiteY2" fmla="*/ 40882 h 65003"/>
                <a:gd name="connsiteX3" fmla="*/ 54911 w 119093"/>
                <a:gd name="connsiteY3" fmla="*/ 63361 h 65003"/>
                <a:gd name="connsiteX4" fmla="*/ -48 w 119093"/>
                <a:gd name="connsiteY4" fmla="*/ 23546 h 65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93" h="65003">
                  <a:moveTo>
                    <a:pt x="-48" y="23546"/>
                  </a:moveTo>
                  <a:cubicBezTo>
                    <a:pt x="2523" y="5925"/>
                    <a:pt x="31289" y="-3981"/>
                    <a:pt x="63960" y="1448"/>
                  </a:cubicBezTo>
                  <a:cubicBezTo>
                    <a:pt x="114061" y="9735"/>
                    <a:pt x="121110" y="24404"/>
                    <a:pt x="118347" y="40882"/>
                  </a:cubicBezTo>
                  <a:cubicBezTo>
                    <a:pt x="115585" y="57360"/>
                    <a:pt x="99869" y="69457"/>
                    <a:pt x="54911" y="63361"/>
                  </a:cubicBezTo>
                  <a:cubicBezTo>
                    <a:pt x="22050" y="59075"/>
                    <a:pt x="-2620" y="41263"/>
                    <a:pt x="-48" y="23546"/>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050" name="Freeform: Shape 1049">
              <a:extLst>
                <a:ext uri="{FF2B5EF4-FFF2-40B4-BE49-F238E27FC236}">
                  <a16:creationId xmlns:a16="http://schemas.microsoft.com/office/drawing/2014/main" xmlns="" id="{C38AE244-CC1D-AF05-ADFA-0F34DAB63C12}"/>
                </a:ext>
              </a:extLst>
            </p:cNvPr>
            <p:cNvSpPr/>
            <p:nvPr/>
          </p:nvSpPr>
          <p:spPr>
            <a:xfrm>
              <a:off x="6326571" y="2324573"/>
              <a:ext cx="15891" cy="17232"/>
            </a:xfrm>
            <a:custGeom>
              <a:avLst/>
              <a:gdLst>
                <a:gd name="connsiteX0" fmla="*/ 9226 w 15891"/>
                <a:gd name="connsiteY0" fmla="*/ 250 h 17232"/>
                <a:gd name="connsiteX1" fmla="*/ 15513 w 15891"/>
                <a:gd name="connsiteY1" fmla="*/ 9775 h 17232"/>
                <a:gd name="connsiteX2" fmla="*/ 6226 w 15891"/>
                <a:gd name="connsiteY2" fmla="*/ 17138 h 17232"/>
                <a:gd name="connsiteX3" fmla="*/ 5988 w 15891"/>
                <a:gd name="connsiteY3" fmla="*/ 17109 h 17232"/>
                <a:gd name="connsiteX4" fmla="*/ 149 w 15891"/>
                <a:gd name="connsiteY4" fmla="*/ 6174 h 17232"/>
                <a:gd name="connsiteX5" fmla="*/ 8750 w 15891"/>
                <a:gd name="connsiteY5" fmla="*/ -36 h 17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91" h="17232">
                  <a:moveTo>
                    <a:pt x="9226" y="250"/>
                  </a:moveTo>
                  <a:cubicBezTo>
                    <a:pt x="13551" y="1202"/>
                    <a:pt x="16342" y="5422"/>
                    <a:pt x="15513" y="9775"/>
                  </a:cubicBezTo>
                  <a:cubicBezTo>
                    <a:pt x="14980" y="14375"/>
                    <a:pt x="10827" y="17671"/>
                    <a:pt x="6226" y="17138"/>
                  </a:cubicBezTo>
                  <a:cubicBezTo>
                    <a:pt x="6150" y="17128"/>
                    <a:pt x="6064" y="17119"/>
                    <a:pt x="5988" y="17109"/>
                  </a:cubicBezTo>
                  <a:cubicBezTo>
                    <a:pt x="1359" y="15699"/>
                    <a:pt x="-1261" y="10803"/>
                    <a:pt x="149" y="6174"/>
                  </a:cubicBezTo>
                  <a:cubicBezTo>
                    <a:pt x="1292" y="2412"/>
                    <a:pt x="4816" y="-131"/>
                    <a:pt x="8750" y="-36"/>
                  </a:cubicBezTo>
                  <a:close/>
                </a:path>
              </a:pathLst>
            </a:custGeom>
            <a:solidFill>
              <a:srgbClr val="0079A9"/>
            </a:solidFill>
            <a:ln w="9525" cap="flat">
              <a:noFill/>
              <a:prstDash val="solid"/>
              <a:miter/>
            </a:ln>
          </p:spPr>
          <p:txBody>
            <a:bodyPr rtlCol="0" anchor="ctr"/>
            <a:lstStyle/>
            <a:p>
              <a:endParaRPr lang="en-IN"/>
            </a:p>
          </p:txBody>
        </p:sp>
        <p:sp>
          <p:nvSpPr>
            <p:cNvPr id="1051" name="Freeform: Shape 1050">
              <a:extLst>
                <a:ext uri="{FF2B5EF4-FFF2-40B4-BE49-F238E27FC236}">
                  <a16:creationId xmlns:a16="http://schemas.microsoft.com/office/drawing/2014/main" xmlns="" id="{42E97366-B96E-10B4-F051-D6C6D270D5D4}"/>
                </a:ext>
              </a:extLst>
            </p:cNvPr>
            <p:cNvSpPr/>
            <p:nvPr/>
          </p:nvSpPr>
          <p:spPr>
            <a:xfrm>
              <a:off x="6341335" y="2307059"/>
              <a:ext cx="17905" cy="17963"/>
            </a:xfrm>
            <a:custGeom>
              <a:avLst/>
              <a:gdLst>
                <a:gd name="connsiteX0" fmla="*/ 9416 w 17905"/>
                <a:gd name="connsiteY0" fmla="*/ 47 h 17963"/>
                <a:gd name="connsiteX1" fmla="*/ 17646 w 17905"/>
                <a:gd name="connsiteY1" fmla="*/ 9667 h 17963"/>
                <a:gd name="connsiteX2" fmla="*/ 8026 w 17905"/>
                <a:gd name="connsiteY2" fmla="*/ 17897 h 17963"/>
                <a:gd name="connsiteX3" fmla="*/ -204 w 17905"/>
                <a:gd name="connsiteY3" fmla="*/ 8277 h 17963"/>
                <a:gd name="connsiteX4" fmla="*/ -109 w 17905"/>
                <a:gd name="connsiteY4" fmla="*/ 7477 h 17963"/>
                <a:gd name="connsiteX5" fmla="*/ 9092 w 17905"/>
                <a:gd name="connsiteY5" fmla="*/ 7 h 17963"/>
                <a:gd name="connsiteX6" fmla="*/ 9416 w 17905"/>
                <a:gd name="connsiteY6" fmla="*/ 47 h 1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5" h="17963">
                  <a:moveTo>
                    <a:pt x="9416" y="47"/>
                  </a:moveTo>
                  <a:cubicBezTo>
                    <a:pt x="14350" y="432"/>
                    <a:pt x="18027" y="4741"/>
                    <a:pt x="17646" y="9667"/>
                  </a:cubicBezTo>
                  <a:cubicBezTo>
                    <a:pt x="17255" y="14601"/>
                    <a:pt x="12950" y="18287"/>
                    <a:pt x="8026" y="17897"/>
                  </a:cubicBezTo>
                  <a:cubicBezTo>
                    <a:pt x="3092" y="17516"/>
                    <a:pt x="-595" y="13201"/>
                    <a:pt x="-204" y="8277"/>
                  </a:cubicBezTo>
                  <a:cubicBezTo>
                    <a:pt x="-185" y="8010"/>
                    <a:pt x="-156" y="7743"/>
                    <a:pt x="-109" y="7477"/>
                  </a:cubicBezTo>
                  <a:cubicBezTo>
                    <a:pt x="367" y="2872"/>
                    <a:pt x="4492" y="-472"/>
                    <a:pt x="9092" y="7"/>
                  </a:cubicBezTo>
                  <a:cubicBezTo>
                    <a:pt x="9207" y="18"/>
                    <a:pt x="9311" y="32"/>
                    <a:pt x="9416" y="47"/>
                  </a:cubicBezTo>
                  <a:close/>
                </a:path>
              </a:pathLst>
            </a:custGeom>
            <a:solidFill>
              <a:srgbClr val="0079A9"/>
            </a:solidFill>
            <a:ln w="9525" cap="flat">
              <a:noFill/>
              <a:prstDash val="solid"/>
              <a:miter/>
            </a:ln>
          </p:spPr>
          <p:txBody>
            <a:bodyPr rtlCol="0" anchor="ctr"/>
            <a:lstStyle/>
            <a:p>
              <a:endParaRPr lang="en-IN"/>
            </a:p>
          </p:txBody>
        </p:sp>
        <p:sp>
          <p:nvSpPr>
            <p:cNvPr id="1052" name="Freeform: Shape 1051">
              <a:extLst>
                <a:ext uri="{FF2B5EF4-FFF2-40B4-BE49-F238E27FC236}">
                  <a16:creationId xmlns:a16="http://schemas.microsoft.com/office/drawing/2014/main" xmlns="" id="{C7B84CDC-BB05-D38A-7A4C-6E3DAECB1B53}"/>
                </a:ext>
              </a:extLst>
            </p:cNvPr>
            <p:cNvSpPr/>
            <p:nvPr/>
          </p:nvSpPr>
          <p:spPr>
            <a:xfrm>
              <a:off x="6351267" y="2327528"/>
              <a:ext cx="14693" cy="16511"/>
            </a:xfrm>
            <a:custGeom>
              <a:avLst/>
              <a:gdLst>
                <a:gd name="connsiteX0" fmla="*/ 8247 w 14693"/>
                <a:gd name="connsiteY0" fmla="*/ -39 h 16511"/>
                <a:gd name="connsiteX1" fmla="*/ 14276 w 14693"/>
                <a:gd name="connsiteY1" fmla="*/ 9382 h 16511"/>
                <a:gd name="connsiteX2" fmla="*/ 14247 w 14693"/>
                <a:gd name="connsiteY2" fmla="*/ 9486 h 16511"/>
                <a:gd name="connsiteX3" fmla="*/ 5580 w 14693"/>
                <a:gd name="connsiteY3" fmla="*/ 16440 h 16511"/>
                <a:gd name="connsiteX4" fmla="*/ 150 w 14693"/>
                <a:gd name="connsiteY4" fmla="*/ 6057 h 16511"/>
                <a:gd name="connsiteX5" fmla="*/ 8247 w 14693"/>
                <a:gd name="connsiteY5" fmla="*/ 247 h 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93" h="16511">
                  <a:moveTo>
                    <a:pt x="8247" y="-39"/>
                  </a:moveTo>
                  <a:cubicBezTo>
                    <a:pt x="12514" y="895"/>
                    <a:pt x="15210" y="5114"/>
                    <a:pt x="14276" y="9382"/>
                  </a:cubicBezTo>
                  <a:cubicBezTo>
                    <a:pt x="14267" y="9420"/>
                    <a:pt x="14257" y="9448"/>
                    <a:pt x="14247" y="9486"/>
                  </a:cubicBezTo>
                  <a:cubicBezTo>
                    <a:pt x="13705" y="13763"/>
                    <a:pt x="9866" y="16830"/>
                    <a:pt x="5580" y="16440"/>
                  </a:cubicBezTo>
                  <a:cubicBezTo>
                    <a:pt x="1208" y="15068"/>
                    <a:pt x="-1221" y="10420"/>
                    <a:pt x="150" y="6057"/>
                  </a:cubicBezTo>
                  <a:cubicBezTo>
                    <a:pt x="1256" y="2533"/>
                    <a:pt x="4551" y="161"/>
                    <a:pt x="8247" y="247"/>
                  </a:cubicBezTo>
                  <a:close/>
                </a:path>
              </a:pathLst>
            </a:custGeom>
            <a:solidFill>
              <a:srgbClr val="0079A9"/>
            </a:solidFill>
            <a:ln w="9525" cap="flat">
              <a:noFill/>
              <a:prstDash val="solid"/>
              <a:miter/>
            </a:ln>
          </p:spPr>
          <p:txBody>
            <a:bodyPr rtlCol="0" anchor="ctr"/>
            <a:lstStyle/>
            <a:p>
              <a:endParaRPr lang="en-IN"/>
            </a:p>
          </p:txBody>
        </p:sp>
        <p:sp>
          <p:nvSpPr>
            <p:cNvPr id="1053" name="Freeform: Shape 1052">
              <a:extLst>
                <a:ext uri="{FF2B5EF4-FFF2-40B4-BE49-F238E27FC236}">
                  <a16:creationId xmlns:a16="http://schemas.microsoft.com/office/drawing/2014/main" xmlns="" id="{32A922D8-5952-7AE3-5F40-37D82F85833F}"/>
                </a:ext>
              </a:extLst>
            </p:cNvPr>
            <p:cNvSpPr/>
            <p:nvPr/>
          </p:nvSpPr>
          <p:spPr>
            <a:xfrm>
              <a:off x="6326027" y="2408561"/>
              <a:ext cx="15400" cy="15805"/>
            </a:xfrm>
            <a:custGeom>
              <a:avLst/>
              <a:gdLst>
                <a:gd name="connsiteX0" fmla="*/ 8246 w 15400"/>
                <a:gd name="connsiteY0" fmla="*/ -14 h 15805"/>
                <a:gd name="connsiteX1" fmla="*/ 15104 w 15400"/>
                <a:gd name="connsiteY1" fmla="*/ 8844 h 15805"/>
                <a:gd name="connsiteX2" fmla="*/ 6246 w 15400"/>
                <a:gd name="connsiteY2" fmla="*/ 15702 h 15805"/>
                <a:gd name="connsiteX3" fmla="*/ -146 w 15400"/>
                <a:gd name="connsiteY3" fmla="*/ 7025 h 15805"/>
                <a:gd name="connsiteX4" fmla="*/ -136 w 15400"/>
                <a:gd name="connsiteY4" fmla="*/ 6939 h 15805"/>
                <a:gd name="connsiteX5" fmla="*/ 8246 w 15400"/>
                <a:gd name="connsiteY5" fmla="*/ -14 h 1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0" h="15805">
                  <a:moveTo>
                    <a:pt x="8246" y="-14"/>
                  </a:moveTo>
                  <a:cubicBezTo>
                    <a:pt x="12589" y="538"/>
                    <a:pt x="15656" y="4501"/>
                    <a:pt x="15104" y="8844"/>
                  </a:cubicBezTo>
                  <a:cubicBezTo>
                    <a:pt x="14551" y="13188"/>
                    <a:pt x="10589" y="16255"/>
                    <a:pt x="6246" y="15702"/>
                  </a:cubicBezTo>
                  <a:cubicBezTo>
                    <a:pt x="2083" y="15074"/>
                    <a:pt x="-774" y="11187"/>
                    <a:pt x="-146" y="7025"/>
                  </a:cubicBezTo>
                  <a:cubicBezTo>
                    <a:pt x="-146" y="6996"/>
                    <a:pt x="-136" y="6968"/>
                    <a:pt x="-136" y="6939"/>
                  </a:cubicBezTo>
                  <a:cubicBezTo>
                    <a:pt x="311" y="2739"/>
                    <a:pt x="4026" y="-347"/>
                    <a:pt x="8246" y="-14"/>
                  </a:cubicBezTo>
                  <a:close/>
                </a:path>
              </a:pathLst>
            </a:custGeom>
            <a:solidFill>
              <a:srgbClr val="0079A9"/>
            </a:solidFill>
            <a:ln w="9525" cap="flat">
              <a:noFill/>
              <a:prstDash val="solid"/>
              <a:miter/>
            </a:ln>
          </p:spPr>
          <p:txBody>
            <a:bodyPr rtlCol="0" anchor="ctr"/>
            <a:lstStyle/>
            <a:p>
              <a:endParaRPr lang="en-IN"/>
            </a:p>
          </p:txBody>
        </p:sp>
        <p:sp>
          <p:nvSpPr>
            <p:cNvPr id="1054" name="Freeform: Shape 1053">
              <a:extLst>
                <a:ext uri="{FF2B5EF4-FFF2-40B4-BE49-F238E27FC236}">
                  <a16:creationId xmlns:a16="http://schemas.microsoft.com/office/drawing/2014/main" xmlns="" id="{D4E218BB-9F57-491C-895D-AFBE0A0FAAA9}"/>
                </a:ext>
              </a:extLst>
            </p:cNvPr>
            <p:cNvSpPr/>
            <p:nvPr/>
          </p:nvSpPr>
          <p:spPr>
            <a:xfrm>
              <a:off x="6340961" y="2352245"/>
              <a:ext cx="19638" cy="21621"/>
            </a:xfrm>
            <a:custGeom>
              <a:avLst/>
              <a:gdLst>
                <a:gd name="connsiteX0" fmla="*/ 11219 w 19638"/>
                <a:gd name="connsiteY0" fmla="*/ 9 h 21621"/>
                <a:gd name="connsiteX1" fmla="*/ 19220 w 19638"/>
                <a:gd name="connsiteY1" fmla="*/ 12011 h 21621"/>
                <a:gd name="connsiteX2" fmla="*/ 8429 w 19638"/>
                <a:gd name="connsiteY2" fmla="*/ 21564 h 21621"/>
                <a:gd name="connsiteX3" fmla="*/ 8076 w 19638"/>
                <a:gd name="connsiteY3" fmla="*/ 21536 h 21621"/>
                <a:gd name="connsiteX4" fmla="*/ -87 w 19638"/>
                <a:gd name="connsiteY4" fmla="*/ 9982 h 21621"/>
                <a:gd name="connsiteX5" fmla="*/ -20 w 19638"/>
                <a:gd name="connsiteY5" fmla="*/ 9629 h 21621"/>
                <a:gd name="connsiteX6" fmla="*/ 10867 w 19638"/>
                <a:gd name="connsiteY6" fmla="*/ -20 h 21621"/>
                <a:gd name="connsiteX7" fmla="*/ 11219 w 19638"/>
                <a:gd name="connsiteY7" fmla="*/ 9 h 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38" h="21621">
                  <a:moveTo>
                    <a:pt x="11219" y="9"/>
                  </a:moveTo>
                  <a:cubicBezTo>
                    <a:pt x="16715" y="1152"/>
                    <a:pt x="20278" y="6496"/>
                    <a:pt x="19220" y="12011"/>
                  </a:cubicBezTo>
                  <a:cubicBezTo>
                    <a:pt x="18877" y="17630"/>
                    <a:pt x="14048" y="21907"/>
                    <a:pt x="8429" y="21564"/>
                  </a:cubicBezTo>
                  <a:cubicBezTo>
                    <a:pt x="8314" y="21555"/>
                    <a:pt x="8191" y="21545"/>
                    <a:pt x="8076" y="21536"/>
                  </a:cubicBezTo>
                  <a:cubicBezTo>
                    <a:pt x="2628" y="20602"/>
                    <a:pt x="-1020" y="15430"/>
                    <a:pt x="-87" y="9982"/>
                  </a:cubicBezTo>
                  <a:cubicBezTo>
                    <a:pt x="-68" y="9867"/>
                    <a:pt x="-49" y="9744"/>
                    <a:pt x="-20" y="9629"/>
                  </a:cubicBezTo>
                  <a:cubicBezTo>
                    <a:pt x="323" y="3962"/>
                    <a:pt x="5200" y="-362"/>
                    <a:pt x="10867" y="-20"/>
                  </a:cubicBezTo>
                  <a:cubicBezTo>
                    <a:pt x="10981" y="-10"/>
                    <a:pt x="11105" y="-1"/>
                    <a:pt x="11219" y="9"/>
                  </a:cubicBezTo>
                  <a:close/>
                </a:path>
              </a:pathLst>
            </a:custGeom>
            <a:solidFill>
              <a:srgbClr val="0079A9"/>
            </a:solidFill>
            <a:ln w="9525" cap="flat">
              <a:noFill/>
              <a:prstDash val="solid"/>
              <a:miter/>
            </a:ln>
          </p:spPr>
          <p:txBody>
            <a:bodyPr rtlCol="0" anchor="ctr"/>
            <a:lstStyle/>
            <a:p>
              <a:endParaRPr lang="en-IN"/>
            </a:p>
          </p:txBody>
        </p:sp>
        <p:sp>
          <p:nvSpPr>
            <p:cNvPr id="1055" name="Freeform: Shape 1054">
              <a:extLst>
                <a:ext uri="{FF2B5EF4-FFF2-40B4-BE49-F238E27FC236}">
                  <a16:creationId xmlns:a16="http://schemas.microsoft.com/office/drawing/2014/main" xmlns="" id="{37CD0A52-2209-678B-8E46-B9F426454F27}"/>
                </a:ext>
              </a:extLst>
            </p:cNvPr>
            <p:cNvSpPr/>
            <p:nvPr/>
          </p:nvSpPr>
          <p:spPr>
            <a:xfrm>
              <a:off x="6464427" y="2356450"/>
              <a:ext cx="8070" cy="8683"/>
            </a:xfrm>
            <a:custGeom>
              <a:avLst/>
              <a:gdLst>
                <a:gd name="connsiteX0" fmla="*/ 4530 w 8070"/>
                <a:gd name="connsiteY0" fmla="*/ -4 h 8683"/>
                <a:gd name="connsiteX1" fmla="*/ 7778 w 8070"/>
                <a:gd name="connsiteY1" fmla="*/ 4634 h 8683"/>
                <a:gd name="connsiteX2" fmla="*/ 7769 w 8070"/>
                <a:gd name="connsiteY2" fmla="*/ 4663 h 8683"/>
                <a:gd name="connsiteX3" fmla="*/ 3749 w 8070"/>
                <a:gd name="connsiteY3" fmla="*/ 8645 h 8683"/>
                <a:gd name="connsiteX4" fmla="*/ -232 w 8070"/>
                <a:gd name="connsiteY4" fmla="*/ 4625 h 8683"/>
                <a:gd name="connsiteX5" fmla="*/ -42 w 8070"/>
                <a:gd name="connsiteY5" fmla="*/ 3425 h 8683"/>
                <a:gd name="connsiteX6" fmla="*/ 4530 w 8070"/>
                <a:gd name="connsiteY6" fmla="*/ -4 h 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70" h="8683">
                  <a:moveTo>
                    <a:pt x="4530" y="-4"/>
                  </a:moveTo>
                  <a:cubicBezTo>
                    <a:pt x="6702" y="377"/>
                    <a:pt x="8159" y="2453"/>
                    <a:pt x="7778" y="4634"/>
                  </a:cubicBezTo>
                  <a:cubicBezTo>
                    <a:pt x="7769" y="4644"/>
                    <a:pt x="7769" y="4654"/>
                    <a:pt x="7769" y="4663"/>
                  </a:cubicBezTo>
                  <a:cubicBezTo>
                    <a:pt x="7759" y="6873"/>
                    <a:pt x="5959" y="8654"/>
                    <a:pt x="3749" y="8645"/>
                  </a:cubicBezTo>
                  <a:cubicBezTo>
                    <a:pt x="1539" y="8635"/>
                    <a:pt x="-242" y="6835"/>
                    <a:pt x="-232" y="4625"/>
                  </a:cubicBezTo>
                  <a:cubicBezTo>
                    <a:pt x="-232" y="4215"/>
                    <a:pt x="-166" y="3815"/>
                    <a:pt x="-42" y="3425"/>
                  </a:cubicBezTo>
                  <a:cubicBezTo>
                    <a:pt x="301" y="1234"/>
                    <a:pt x="2330" y="-290"/>
                    <a:pt x="4530" y="-4"/>
                  </a:cubicBezTo>
                  <a:close/>
                </a:path>
              </a:pathLst>
            </a:custGeom>
            <a:solidFill>
              <a:srgbClr val="0079A9"/>
            </a:solidFill>
            <a:ln w="9525" cap="flat">
              <a:noFill/>
              <a:prstDash val="solid"/>
              <a:miter/>
            </a:ln>
          </p:spPr>
          <p:txBody>
            <a:bodyPr rtlCol="0" anchor="ctr"/>
            <a:lstStyle/>
            <a:p>
              <a:endParaRPr lang="en-IN"/>
            </a:p>
          </p:txBody>
        </p:sp>
        <p:sp>
          <p:nvSpPr>
            <p:cNvPr id="1056" name="Freeform: Shape 1055">
              <a:extLst>
                <a:ext uri="{FF2B5EF4-FFF2-40B4-BE49-F238E27FC236}">
                  <a16:creationId xmlns:a16="http://schemas.microsoft.com/office/drawing/2014/main" xmlns="" id="{E4315159-8FA9-34F9-F7FA-CFF9D181FE13}"/>
                </a:ext>
              </a:extLst>
            </p:cNvPr>
            <p:cNvSpPr/>
            <p:nvPr/>
          </p:nvSpPr>
          <p:spPr>
            <a:xfrm>
              <a:off x="6446072" y="2371881"/>
              <a:ext cx="7753" cy="8068"/>
            </a:xfrm>
            <a:custGeom>
              <a:avLst/>
              <a:gdLst>
                <a:gd name="connsiteX0" fmla="*/ 4216 w 7753"/>
                <a:gd name="connsiteY0" fmla="*/ -5 h 8068"/>
                <a:gd name="connsiteX1" fmla="*/ 7473 w 7753"/>
                <a:gd name="connsiteY1" fmla="*/ 4453 h 8068"/>
                <a:gd name="connsiteX2" fmla="*/ 7454 w 7753"/>
                <a:gd name="connsiteY2" fmla="*/ 4567 h 8068"/>
                <a:gd name="connsiteX3" fmla="*/ 3130 w 7753"/>
                <a:gd name="connsiteY3" fmla="*/ 8006 h 8068"/>
                <a:gd name="connsiteX4" fmla="*/ 3073 w 7753"/>
                <a:gd name="connsiteY4" fmla="*/ 7996 h 8068"/>
                <a:gd name="connsiteX5" fmla="*/ -185 w 7753"/>
                <a:gd name="connsiteY5" fmla="*/ 3539 h 8068"/>
                <a:gd name="connsiteX6" fmla="*/ -166 w 7753"/>
                <a:gd name="connsiteY6" fmla="*/ 3424 h 8068"/>
                <a:gd name="connsiteX7" fmla="*/ 4159 w 7753"/>
                <a:gd name="connsiteY7" fmla="*/ -14 h 8068"/>
                <a:gd name="connsiteX8" fmla="*/ 4216 w 7753"/>
                <a:gd name="connsiteY8" fmla="*/ -5 h 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53" h="8068">
                  <a:moveTo>
                    <a:pt x="4216" y="-5"/>
                  </a:moveTo>
                  <a:cubicBezTo>
                    <a:pt x="6349" y="329"/>
                    <a:pt x="7807" y="2319"/>
                    <a:pt x="7473" y="4453"/>
                  </a:cubicBezTo>
                  <a:cubicBezTo>
                    <a:pt x="7464" y="4491"/>
                    <a:pt x="7464" y="4529"/>
                    <a:pt x="7454" y="4567"/>
                  </a:cubicBezTo>
                  <a:cubicBezTo>
                    <a:pt x="7206" y="6710"/>
                    <a:pt x="5273" y="8244"/>
                    <a:pt x="3130" y="8006"/>
                  </a:cubicBezTo>
                  <a:cubicBezTo>
                    <a:pt x="3111" y="8006"/>
                    <a:pt x="3092" y="7996"/>
                    <a:pt x="3073" y="7996"/>
                  </a:cubicBezTo>
                  <a:cubicBezTo>
                    <a:pt x="939" y="7663"/>
                    <a:pt x="-518" y="5672"/>
                    <a:pt x="-185" y="3539"/>
                  </a:cubicBezTo>
                  <a:cubicBezTo>
                    <a:pt x="-175" y="3500"/>
                    <a:pt x="-175" y="3462"/>
                    <a:pt x="-166" y="3424"/>
                  </a:cubicBezTo>
                  <a:cubicBezTo>
                    <a:pt x="82" y="1281"/>
                    <a:pt x="2015" y="-252"/>
                    <a:pt x="4159" y="-14"/>
                  </a:cubicBezTo>
                  <a:cubicBezTo>
                    <a:pt x="4177" y="-14"/>
                    <a:pt x="4197" y="-5"/>
                    <a:pt x="4216" y="-5"/>
                  </a:cubicBezTo>
                  <a:close/>
                </a:path>
              </a:pathLst>
            </a:custGeom>
            <a:solidFill>
              <a:srgbClr val="0079A9"/>
            </a:solidFill>
            <a:ln w="9525" cap="flat">
              <a:noFill/>
              <a:prstDash val="solid"/>
              <a:miter/>
            </a:ln>
          </p:spPr>
          <p:txBody>
            <a:bodyPr rtlCol="0" anchor="ctr"/>
            <a:lstStyle/>
            <a:p>
              <a:endParaRPr lang="en-IN"/>
            </a:p>
          </p:txBody>
        </p:sp>
        <p:sp>
          <p:nvSpPr>
            <p:cNvPr id="1057" name="Freeform: Shape 1056">
              <a:extLst>
                <a:ext uri="{FF2B5EF4-FFF2-40B4-BE49-F238E27FC236}">
                  <a16:creationId xmlns:a16="http://schemas.microsoft.com/office/drawing/2014/main" xmlns="" id="{CE1F59E9-E387-995E-D394-5B628A18AB01}"/>
                </a:ext>
              </a:extLst>
            </p:cNvPr>
            <p:cNvSpPr/>
            <p:nvPr/>
          </p:nvSpPr>
          <p:spPr>
            <a:xfrm>
              <a:off x="6445792" y="2346058"/>
              <a:ext cx="8951" cy="8972"/>
            </a:xfrm>
            <a:custGeom>
              <a:avLst/>
              <a:gdLst>
                <a:gd name="connsiteX0" fmla="*/ 4686 w 8951"/>
                <a:gd name="connsiteY0" fmla="*/ 5 h 8972"/>
                <a:gd name="connsiteX1" fmla="*/ 8696 w 8951"/>
                <a:gd name="connsiteY1" fmla="*/ 4901 h 8972"/>
                <a:gd name="connsiteX2" fmla="*/ 3800 w 8951"/>
                <a:gd name="connsiteY2" fmla="*/ 8911 h 8972"/>
                <a:gd name="connsiteX3" fmla="*/ -210 w 8951"/>
                <a:gd name="connsiteY3" fmla="*/ 4015 h 8972"/>
                <a:gd name="connsiteX4" fmla="*/ -172 w 8951"/>
                <a:gd name="connsiteY4" fmla="*/ 3720 h 8972"/>
                <a:gd name="connsiteX5" fmla="*/ 4610 w 8951"/>
                <a:gd name="connsiteY5" fmla="*/ -5 h 8972"/>
                <a:gd name="connsiteX6" fmla="*/ 4686 w 8951"/>
                <a:gd name="connsiteY6" fmla="*/ 5 h 8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1" h="8972">
                  <a:moveTo>
                    <a:pt x="4686" y="5"/>
                  </a:moveTo>
                  <a:cubicBezTo>
                    <a:pt x="7144" y="252"/>
                    <a:pt x="8944" y="2443"/>
                    <a:pt x="8696" y="4901"/>
                  </a:cubicBezTo>
                  <a:cubicBezTo>
                    <a:pt x="8458" y="7358"/>
                    <a:pt x="6258" y="9158"/>
                    <a:pt x="3800" y="8911"/>
                  </a:cubicBezTo>
                  <a:cubicBezTo>
                    <a:pt x="1343" y="8673"/>
                    <a:pt x="-457" y="6482"/>
                    <a:pt x="-210" y="4015"/>
                  </a:cubicBezTo>
                  <a:cubicBezTo>
                    <a:pt x="-200" y="3920"/>
                    <a:pt x="-191" y="3815"/>
                    <a:pt x="-172" y="3720"/>
                  </a:cubicBezTo>
                  <a:cubicBezTo>
                    <a:pt x="124" y="1367"/>
                    <a:pt x="2257" y="-300"/>
                    <a:pt x="4610" y="-5"/>
                  </a:cubicBezTo>
                  <a:cubicBezTo>
                    <a:pt x="4639" y="-5"/>
                    <a:pt x="4657" y="5"/>
                    <a:pt x="4686" y="5"/>
                  </a:cubicBezTo>
                  <a:close/>
                </a:path>
              </a:pathLst>
            </a:custGeom>
            <a:solidFill>
              <a:srgbClr val="0079A9"/>
            </a:solidFill>
            <a:ln w="9525" cap="flat">
              <a:noFill/>
              <a:prstDash val="solid"/>
              <a:miter/>
            </a:ln>
          </p:spPr>
          <p:txBody>
            <a:bodyPr rtlCol="0" anchor="ctr"/>
            <a:lstStyle/>
            <a:p>
              <a:endParaRPr lang="en-IN"/>
            </a:p>
          </p:txBody>
        </p:sp>
        <p:sp>
          <p:nvSpPr>
            <p:cNvPr id="1058" name="Freeform: Shape 1057">
              <a:extLst>
                <a:ext uri="{FF2B5EF4-FFF2-40B4-BE49-F238E27FC236}">
                  <a16:creationId xmlns:a16="http://schemas.microsoft.com/office/drawing/2014/main" xmlns="" id="{051ABBD6-96E4-7291-BC4C-44874C2D29EF}"/>
                </a:ext>
              </a:extLst>
            </p:cNvPr>
            <p:cNvSpPr/>
            <p:nvPr/>
          </p:nvSpPr>
          <p:spPr>
            <a:xfrm>
              <a:off x="6346558" y="2385558"/>
              <a:ext cx="13684" cy="13718"/>
            </a:xfrm>
            <a:custGeom>
              <a:avLst/>
              <a:gdLst>
                <a:gd name="connsiteX0" fmla="*/ 7622 w 13684"/>
                <a:gd name="connsiteY0" fmla="*/ 34 h 13718"/>
                <a:gd name="connsiteX1" fmla="*/ 13347 w 13684"/>
                <a:gd name="connsiteY1" fmla="*/ 8197 h 13718"/>
                <a:gd name="connsiteX2" fmla="*/ 13337 w 13684"/>
                <a:gd name="connsiteY2" fmla="*/ 8226 h 13718"/>
                <a:gd name="connsiteX3" fmla="*/ 5222 w 13684"/>
                <a:gd name="connsiteY3" fmla="*/ 13531 h 13718"/>
                <a:gd name="connsiteX4" fmla="*/ -84 w 13684"/>
                <a:gd name="connsiteY4" fmla="*/ 5416 h 13718"/>
                <a:gd name="connsiteX5" fmla="*/ 7622 w 13684"/>
                <a:gd name="connsiteY5" fmla="*/ 34 h 1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84" h="13718">
                  <a:moveTo>
                    <a:pt x="7622" y="34"/>
                  </a:moveTo>
                  <a:cubicBezTo>
                    <a:pt x="11451" y="711"/>
                    <a:pt x="14013" y="4368"/>
                    <a:pt x="13347" y="8197"/>
                  </a:cubicBezTo>
                  <a:cubicBezTo>
                    <a:pt x="13337" y="8207"/>
                    <a:pt x="13337" y="8216"/>
                    <a:pt x="13337" y="8226"/>
                  </a:cubicBezTo>
                  <a:cubicBezTo>
                    <a:pt x="12556" y="11931"/>
                    <a:pt x="8927" y="14312"/>
                    <a:pt x="5222" y="13531"/>
                  </a:cubicBezTo>
                  <a:cubicBezTo>
                    <a:pt x="1507" y="12750"/>
                    <a:pt x="-865" y="9121"/>
                    <a:pt x="-84" y="5416"/>
                  </a:cubicBezTo>
                  <a:cubicBezTo>
                    <a:pt x="659" y="1863"/>
                    <a:pt x="4031" y="-490"/>
                    <a:pt x="7622" y="34"/>
                  </a:cubicBezTo>
                  <a:close/>
                </a:path>
              </a:pathLst>
            </a:custGeom>
            <a:solidFill>
              <a:srgbClr val="0079A9"/>
            </a:solidFill>
            <a:ln w="9525" cap="flat">
              <a:noFill/>
              <a:prstDash val="solid"/>
              <a:miter/>
            </a:ln>
          </p:spPr>
          <p:txBody>
            <a:bodyPr rtlCol="0" anchor="ctr"/>
            <a:lstStyle/>
            <a:p>
              <a:endParaRPr lang="en-IN"/>
            </a:p>
          </p:txBody>
        </p:sp>
        <p:sp>
          <p:nvSpPr>
            <p:cNvPr id="1059" name="Freeform: Shape 1058">
              <a:extLst>
                <a:ext uri="{FF2B5EF4-FFF2-40B4-BE49-F238E27FC236}">
                  <a16:creationId xmlns:a16="http://schemas.microsoft.com/office/drawing/2014/main" xmlns="" id="{E590A08C-49D6-379C-847A-8849ADDA995A}"/>
                </a:ext>
              </a:extLst>
            </p:cNvPr>
            <p:cNvSpPr/>
            <p:nvPr/>
          </p:nvSpPr>
          <p:spPr>
            <a:xfrm>
              <a:off x="6348162" y="2404462"/>
              <a:ext cx="14093" cy="14107"/>
            </a:xfrm>
            <a:custGeom>
              <a:avLst/>
              <a:gdLst>
                <a:gd name="connsiteX0" fmla="*/ 7352 w 14093"/>
                <a:gd name="connsiteY0" fmla="*/ -11 h 14107"/>
                <a:gd name="connsiteX1" fmla="*/ 13839 w 14093"/>
                <a:gd name="connsiteY1" fmla="*/ 7552 h 14107"/>
                <a:gd name="connsiteX2" fmla="*/ 6276 w 14093"/>
                <a:gd name="connsiteY2" fmla="*/ 14048 h 14107"/>
                <a:gd name="connsiteX3" fmla="*/ -211 w 14093"/>
                <a:gd name="connsiteY3" fmla="*/ 6476 h 14107"/>
                <a:gd name="connsiteX4" fmla="*/ -173 w 14093"/>
                <a:gd name="connsiteY4" fmla="*/ 6085 h 14107"/>
                <a:gd name="connsiteX5" fmla="*/ 7352 w 14093"/>
                <a:gd name="connsiteY5" fmla="*/ -11 h 1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93" h="14107">
                  <a:moveTo>
                    <a:pt x="7352" y="-11"/>
                  </a:moveTo>
                  <a:cubicBezTo>
                    <a:pt x="11238" y="284"/>
                    <a:pt x="14143" y="3675"/>
                    <a:pt x="13839" y="7552"/>
                  </a:cubicBezTo>
                  <a:cubicBezTo>
                    <a:pt x="13544" y="11438"/>
                    <a:pt x="10162" y="14343"/>
                    <a:pt x="6276" y="14048"/>
                  </a:cubicBezTo>
                  <a:cubicBezTo>
                    <a:pt x="2399" y="13743"/>
                    <a:pt x="-516" y="10362"/>
                    <a:pt x="-211" y="6476"/>
                  </a:cubicBezTo>
                  <a:cubicBezTo>
                    <a:pt x="-201" y="6352"/>
                    <a:pt x="-192" y="6219"/>
                    <a:pt x="-173" y="6085"/>
                  </a:cubicBezTo>
                  <a:cubicBezTo>
                    <a:pt x="275" y="2351"/>
                    <a:pt x="3609" y="-344"/>
                    <a:pt x="7352" y="-11"/>
                  </a:cubicBezTo>
                  <a:close/>
                </a:path>
              </a:pathLst>
            </a:custGeom>
            <a:solidFill>
              <a:srgbClr val="0079A9"/>
            </a:solidFill>
            <a:ln w="9525" cap="flat">
              <a:noFill/>
              <a:prstDash val="solid"/>
              <a:miter/>
            </a:ln>
          </p:spPr>
          <p:txBody>
            <a:bodyPr rtlCol="0" anchor="ctr"/>
            <a:lstStyle/>
            <a:p>
              <a:endParaRPr lang="en-IN"/>
            </a:p>
          </p:txBody>
        </p:sp>
        <p:sp>
          <p:nvSpPr>
            <p:cNvPr id="1060" name="Freeform: Shape 1059">
              <a:extLst>
                <a:ext uri="{FF2B5EF4-FFF2-40B4-BE49-F238E27FC236}">
                  <a16:creationId xmlns:a16="http://schemas.microsoft.com/office/drawing/2014/main" xmlns="" id="{9C994DAA-74C4-69FD-9195-928E5B5A855C}"/>
                </a:ext>
              </a:extLst>
            </p:cNvPr>
            <p:cNvSpPr/>
            <p:nvPr/>
          </p:nvSpPr>
          <p:spPr>
            <a:xfrm>
              <a:off x="6369748" y="2308835"/>
              <a:ext cx="6772" cy="7520"/>
            </a:xfrm>
            <a:custGeom>
              <a:avLst/>
              <a:gdLst>
                <a:gd name="connsiteX0" fmla="*/ 3863 w 6772"/>
                <a:gd name="connsiteY0" fmla="*/ -14 h 7520"/>
                <a:gd name="connsiteX1" fmla="*/ 6454 w 6772"/>
                <a:gd name="connsiteY1" fmla="*/ 4082 h 7520"/>
                <a:gd name="connsiteX2" fmla="*/ 6435 w 6772"/>
                <a:gd name="connsiteY2" fmla="*/ 4177 h 7520"/>
                <a:gd name="connsiteX3" fmla="*/ 3073 w 6772"/>
                <a:gd name="connsiteY3" fmla="*/ 7482 h 7520"/>
                <a:gd name="connsiteX4" fmla="*/ -232 w 6772"/>
                <a:gd name="connsiteY4" fmla="*/ 4112 h 7520"/>
                <a:gd name="connsiteX5" fmla="*/ -42 w 6772"/>
                <a:gd name="connsiteY5" fmla="*/ 3034 h 7520"/>
                <a:gd name="connsiteX6" fmla="*/ 3863 w 6772"/>
                <a:gd name="connsiteY6" fmla="*/ -14 h 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2" h="7520">
                  <a:moveTo>
                    <a:pt x="3863" y="-14"/>
                  </a:moveTo>
                  <a:cubicBezTo>
                    <a:pt x="5711" y="401"/>
                    <a:pt x="6873" y="2235"/>
                    <a:pt x="6454" y="4082"/>
                  </a:cubicBezTo>
                  <a:cubicBezTo>
                    <a:pt x="6454" y="4114"/>
                    <a:pt x="6445" y="4145"/>
                    <a:pt x="6435" y="4177"/>
                  </a:cubicBezTo>
                  <a:cubicBezTo>
                    <a:pt x="6416" y="6015"/>
                    <a:pt x="4911" y="7491"/>
                    <a:pt x="3073" y="7482"/>
                  </a:cubicBezTo>
                  <a:cubicBezTo>
                    <a:pt x="1225" y="7463"/>
                    <a:pt x="-251" y="5948"/>
                    <a:pt x="-232" y="4112"/>
                  </a:cubicBezTo>
                  <a:cubicBezTo>
                    <a:pt x="-232" y="3744"/>
                    <a:pt x="-166" y="3380"/>
                    <a:pt x="-42" y="3034"/>
                  </a:cubicBezTo>
                  <a:cubicBezTo>
                    <a:pt x="206" y="1120"/>
                    <a:pt x="1949" y="-239"/>
                    <a:pt x="3863" y="-14"/>
                  </a:cubicBezTo>
                  <a:close/>
                </a:path>
              </a:pathLst>
            </a:custGeom>
            <a:solidFill>
              <a:srgbClr val="0079A9"/>
            </a:solidFill>
            <a:ln w="9525" cap="flat">
              <a:noFill/>
              <a:prstDash val="solid"/>
              <a:miter/>
            </a:ln>
          </p:spPr>
          <p:txBody>
            <a:bodyPr rtlCol="0" anchor="ctr"/>
            <a:lstStyle/>
            <a:p>
              <a:endParaRPr lang="en-IN"/>
            </a:p>
          </p:txBody>
        </p:sp>
        <p:sp>
          <p:nvSpPr>
            <p:cNvPr id="1061" name="Freeform: Shape 1060">
              <a:extLst>
                <a:ext uri="{FF2B5EF4-FFF2-40B4-BE49-F238E27FC236}">
                  <a16:creationId xmlns:a16="http://schemas.microsoft.com/office/drawing/2014/main" xmlns="" id="{502574A7-BAF0-97C1-8EAF-B26F77CDDD4F}"/>
                </a:ext>
              </a:extLst>
            </p:cNvPr>
            <p:cNvSpPr/>
            <p:nvPr/>
          </p:nvSpPr>
          <p:spPr>
            <a:xfrm>
              <a:off x="6380923" y="2316328"/>
              <a:ext cx="18950" cy="19052"/>
            </a:xfrm>
            <a:custGeom>
              <a:avLst/>
              <a:gdLst>
                <a:gd name="connsiteX0" fmla="*/ 10976 w 18950"/>
                <a:gd name="connsiteY0" fmla="*/ 112 h 19052"/>
                <a:gd name="connsiteX1" fmla="*/ 18501 w 18950"/>
                <a:gd name="connsiteY1" fmla="*/ 11923 h 19052"/>
                <a:gd name="connsiteX2" fmla="*/ 6861 w 18950"/>
                <a:gd name="connsiteY2" fmla="*/ 18696 h 19052"/>
                <a:gd name="connsiteX3" fmla="*/ 89 w 18950"/>
                <a:gd name="connsiteY3" fmla="*/ 7056 h 19052"/>
                <a:gd name="connsiteX4" fmla="*/ 10976 w 18950"/>
                <a:gd name="connsiteY4" fmla="*/ 112 h 19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50" h="19052">
                  <a:moveTo>
                    <a:pt x="10976" y="112"/>
                  </a:moveTo>
                  <a:cubicBezTo>
                    <a:pt x="16281" y="1341"/>
                    <a:pt x="19625" y="6599"/>
                    <a:pt x="18501" y="11923"/>
                  </a:cubicBezTo>
                  <a:cubicBezTo>
                    <a:pt x="17158" y="17010"/>
                    <a:pt x="11938" y="20039"/>
                    <a:pt x="6861" y="18696"/>
                  </a:cubicBezTo>
                  <a:cubicBezTo>
                    <a:pt x="1775" y="17353"/>
                    <a:pt x="-1263" y="12133"/>
                    <a:pt x="89" y="7056"/>
                  </a:cubicBezTo>
                  <a:cubicBezTo>
                    <a:pt x="1356" y="2255"/>
                    <a:pt x="6090" y="-764"/>
                    <a:pt x="10976" y="112"/>
                  </a:cubicBezTo>
                  <a:close/>
                </a:path>
              </a:pathLst>
            </a:custGeom>
            <a:solidFill>
              <a:srgbClr val="0079A9"/>
            </a:solidFill>
            <a:ln w="9525" cap="flat">
              <a:noFill/>
              <a:prstDash val="solid"/>
              <a:miter/>
            </a:ln>
          </p:spPr>
          <p:txBody>
            <a:bodyPr rtlCol="0" anchor="ctr"/>
            <a:lstStyle/>
            <a:p>
              <a:endParaRPr lang="en-IN"/>
            </a:p>
          </p:txBody>
        </p:sp>
        <p:sp>
          <p:nvSpPr>
            <p:cNvPr id="1062" name="Freeform: Shape 1061">
              <a:extLst>
                <a:ext uri="{FF2B5EF4-FFF2-40B4-BE49-F238E27FC236}">
                  <a16:creationId xmlns:a16="http://schemas.microsoft.com/office/drawing/2014/main" xmlns="" id="{99335DA3-7301-084D-CD80-C885A3A08DA8}"/>
                </a:ext>
              </a:extLst>
            </p:cNvPr>
            <p:cNvSpPr/>
            <p:nvPr/>
          </p:nvSpPr>
          <p:spPr>
            <a:xfrm>
              <a:off x="6362465" y="2340197"/>
              <a:ext cx="28472" cy="29527"/>
            </a:xfrm>
            <a:custGeom>
              <a:avLst/>
              <a:gdLst>
                <a:gd name="connsiteX0" fmla="*/ 16290 w 28472"/>
                <a:gd name="connsiteY0" fmla="*/ 56 h 29527"/>
                <a:gd name="connsiteX1" fmla="*/ 27948 w 28472"/>
                <a:gd name="connsiteY1" fmla="*/ 17535 h 29527"/>
                <a:gd name="connsiteX2" fmla="*/ 11718 w 28472"/>
                <a:gd name="connsiteY2" fmla="*/ 29393 h 29527"/>
                <a:gd name="connsiteX3" fmla="*/ 59 w 28472"/>
                <a:gd name="connsiteY3" fmla="*/ 11915 h 29527"/>
                <a:gd name="connsiteX4" fmla="*/ 16290 w 28472"/>
                <a:gd name="connsiteY4" fmla="*/ 56 h 2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72" h="29527">
                  <a:moveTo>
                    <a:pt x="16290" y="56"/>
                  </a:moveTo>
                  <a:cubicBezTo>
                    <a:pt x="24338" y="1666"/>
                    <a:pt x="29558" y="9486"/>
                    <a:pt x="27948" y="17535"/>
                  </a:cubicBezTo>
                  <a:cubicBezTo>
                    <a:pt x="26443" y="25107"/>
                    <a:pt x="19385" y="30260"/>
                    <a:pt x="11718" y="29393"/>
                  </a:cubicBezTo>
                  <a:cubicBezTo>
                    <a:pt x="3669" y="27784"/>
                    <a:pt x="-1551" y="19964"/>
                    <a:pt x="59" y="11915"/>
                  </a:cubicBezTo>
                  <a:cubicBezTo>
                    <a:pt x="1564" y="4343"/>
                    <a:pt x="8622" y="-810"/>
                    <a:pt x="16290" y="56"/>
                  </a:cubicBezTo>
                  <a:close/>
                </a:path>
              </a:pathLst>
            </a:custGeom>
            <a:solidFill>
              <a:srgbClr val="0079A9"/>
            </a:solidFill>
            <a:ln w="9525" cap="flat">
              <a:noFill/>
              <a:prstDash val="solid"/>
              <a:miter/>
            </a:ln>
          </p:spPr>
          <p:txBody>
            <a:bodyPr rtlCol="0" anchor="ctr"/>
            <a:lstStyle/>
            <a:p>
              <a:endParaRPr lang="en-IN"/>
            </a:p>
          </p:txBody>
        </p:sp>
        <p:sp>
          <p:nvSpPr>
            <p:cNvPr id="1063" name="Freeform: Shape 1062">
              <a:extLst>
                <a:ext uri="{FF2B5EF4-FFF2-40B4-BE49-F238E27FC236}">
                  <a16:creationId xmlns:a16="http://schemas.microsoft.com/office/drawing/2014/main" xmlns="" id="{B003CE9A-369F-6561-8F10-44C47780FD72}"/>
                </a:ext>
              </a:extLst>
            </p:cNvPr>
            <p:cNvSpPr/>
            <p:nvPr/>
          </p:nvSpPr>
          <p:spPr>
            <a:xfrm>
              <a:off x="6364555" y="2373724"/>
              <a:ext cx="15175" cy="16521"/>
            </a:xfrm>
            <a:custGeom>
              <a:avLst/>
              <a:gdLst>
                <a:gd name="connsiteX0" fmla="*/ 8389 w 15175"/>
                <a:gd name="connsiteY0" fmla="*/ -39 h 16521"/>
                <a:gd name="connsiteX1" fmla="*/ 14809 w 15175"/>
                <a:gd name="connsiteY1" fmla="*/ 9277 h 16521"/>
                <a:gd name="connsiteX2" fmla="*/ 14771 w 15175"/>
                <a:gd name="connsiteY2" fmla="*/ 9486 h 16521"/>
                <a:gd name="connsiteX3" fmla="*/ 6198 w 15175"/>
                <a:gd name="connsiteY3" fmla="*/ 16440 h 16521"/>
                <a:gd name="connsiteX4" fmla="*/ -59 w 15175"/>
                <a:gd name="connsiteY4" fmla="*/ 6848 h 16521"/>
                <a:gd name="connsiteX5" fmla="*/ 8389 w 15175"/>
                <a:gd name="connsiteY5" fmla="*/ 438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75" h="16521">
                  <a:moveTo>
                    <a:pt x="8389" y="-39"/>
                  </a:moveTo>
                  <a:cubicBezTo>
                    <a:pt x="12733" y="762"/>
                    <a:pt x="15609" y="4933"/>
                    <a:pt x="14809" y="9277"/>
                  </a:cubicBezTo>
                  <a:cubicBezTo>
                    <a:pt x="14800" y="9344"/>
                    <a:pt x="14790" y="9420"/>
                    <a:pt x="14771" y="9486"/>
                  </a:cubicBezTo>
                  <a:cubicBezTo>
                    <a:pt x="14323" y="13773"/>
                    <a:pt x="10485" y="16887"/>
                    <a:pt x="6198" y="16440"/>
                  </a:cubicBezTo>
                  <a:cubicBezTo>
                    <a:pt x="1827" y="15516"/>
                    <a:pt x="-974" y="11230"/>
                    <a:pt x="-59" y="6848"/>
                  </a:cubicBezTo>
                  <a:cubicBezTo>
                    <a:pt x="769" y="2914"/>
                    <a:pt x="4370" y="180"/>
                    <a:pt x="8389" y="438"/>
                  </a:cubicBezTo>
                  <a:close/>
                </a:path>
              </a:pathLst>
            </a:custGeom>
            <a:solidFill>
              <a:srgbClr val="0079A9"/>
            </a:solidFill>
            <a:ln w="9525" cap="flat">
              <a:noFill/>
              <a:prstDash val="solid"/>
              <a:miter/>
            </a:ln>
          </p:spPr>
          <p:txBody>
            <a:bodyPr rtlCol="0" anchor="ctr"/>
            <a:lstStyle/>
            <a:p>
              <a:endParaRPr lang="en-IN"/>
            </a:p>
          </p:txBody>
        </p:sp>
        <p:sp>
          <p:nvSpPr>
            <p:cNvPr id="1064" name="Freeform: Shape 1063">
              <a:extLst>
                <a:ext uri="{FF2B5EF4-FFF2-40B4-BE49-F238E27FC236}">
                  <a16:creationId xmlns:a16="http://schemas.microsoft.com/office/drawing/2014/main" xmlns="" id="{3752F9A8-B1E8-43CA-A614-78537D3E4ADA}"/>
                </a:ext>
              </a:extLst>
            </p:cNvPr>
            <p:cNvSpPr/>
            <p:nvPr/>
          </p:nvSpPr>
          <p:spPr>
            <a:xfrm>
              <a:off x="6369651" y="2397220"/>
              <a:ext cx="11902" cy="12843"/>
            </a:xfrm>
            <a:custGeom>
              <a:avLst/>
              <a:gdLst>
                <a:gd name="connsiteX0" fmla="*/ 6627 w 11902"/>
                <a:gd name="connsiteY0" fmla="*/ -8 h 12843"/>
                <a:gd name="connsiteX1" fmla="*/ 11580 w 11902"/>
                <a:gd name="connsiteY1" fmla="*/ 7041 h 12843"/>
                <a:gd name="connsiteX2" fmla="*/ 5541 w 11902"/>
                <a:gd name="connsiteY2" fmla="*/ 12803 h 12843"/>
                <a:gd name="connsiteX3" fmla="*/ -231 w 11902"/>
                <a:gd name="connsiteY3" fmla="*/ 6764 h 12843"/>
                <a:gd name="connsiteX4" fmla="*/ -40 w 11902"/>
                <a:gd name="connsiteY4" fmla="*/ 5421 h 12843"/>
                <a:gd name="connsiteX5" fmla="*/ 6627 w 11902"/>
                <a:gd name="connsiteY5" fmla="*/ -8 h 1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2" h="12843">
                  <a:moveTo>
                    <a:pt x="6627" y="-8"/>
                  </a:moveTo>
                  <a:cubicBezTo>
                    <a:pt x="9942" y="573"/>
                    <a:pt x="12152" y="3726"/>
                    <a:pt x="11580" y="7041"/>
                  </a:cubicBezTo>
                  <a:cubicBezTo>
                    <a:pt x="11504" y="10298"/>
                    <a:pt x="8799" y="12879"/>
                    <a:pt x="5541" y="12803"/>
                  </a:cubicBezTo>
                  <a:cubicBezTo>
                    <a:pt x="2274" y="12727"/>
                    <a:pt x="-307" y="10022"/>
                    <a:pt x="-231" y="6764"/>
                  </a:cubicBezTo>
                  <a:cubicBezTo>
                    <a:pt x="-221" y="6307"/>
                    <a:pt x="-155" y="5859"/>
                    <a:pt x="-40" y="5421"/>
                  </a:cubicBezTo>
                  <a:cubicBezTo>
                    <a:pt x="312" y="2087"/>
                    <a:pt x="3293" y="-341"/>
                    <a:pt x="6627" y="-8"/>
                  </a:cubicBezTo>
                  <a:close/>
                </a:path>
              </a:pathLst>
            </a:custGeom>
            <a:solidFill>
              <a:srgbClr val="0079A9"/>
            </a:solidFill>
            <a:ln w="9525" cap="flat">
              <a:noFill/>
              <a:prstDash val="solid"/>
              <a:miter/>
            </a:ln>
          </p:spPr>
          <p:txBody>
            <a:bodyPr rtlCol="0" anchor="ctr"/>
            <a:lstStyle/>
            <a:p>
              <a:endParaRPr lang="en-IN"/>
            </a:p>
          </p:txBody>
        </p:sp>
        <p:sp>
          <p:nvSpPr>
            <p:cNvPr id="1065" name="Freeform: Shape 1064">
              <a:extLst>
                <a:ext uri="{FF2B5EF4-FFF2-40B4-BE49-F238E27FC236}">
                  <a16:creationId xmlns:a16="http://schemas.microsoft.com/office/drawing/2014/main" xmlns="" id="{DB2AF723-DC97-A1CD-0F0B-01789B30C53A}"/>
                </a:ext>
              </a:extLst>
            </p:cNvPr>
            <p:cNvSpPr/>
            <p:nvPr/>
          </p:nvSpPr>
          <p:spPr>
            <a:xfrm>
              <a:off x="6384470" y="2412950"/>
              <a:ext cx="9523" cy="9939"/>
            </a:xfrm>
            <a:custGeom>
              <a:avLst/>
              <a:gdLst>
                <a:gd name="connsiteX0" fmla="*/ 5143 w 9523"/>
                <a:gd name="connsiteY0" fmla="*/ -22 h 9939"/>
                <a:gd name="connsiteX1" fmla="*/ 9239 w 9523"/>
                <a:gd name="connsiteY1" fmla="*/ 5493 h 9939"/>
                <a:gd name="connsiteX2" fmla="*/ 9239 w 9523"/>
                <a:gd name="connsiteY2" fmla="*/ 5503 h 9939"/>
                <a:gd name="connsiteX3" fmla="*/ 3905 w 9523"/>
                <a:gd name="connsiteY3" fmla="*/ 9884 h 9939"/>
                <a:gd name="connsiteX4" fmla="*/ -191 w 9523"/>
                <a:gd name="connsiteY4" fmla="*/ 4360 h 9939"/>
                <a:gd name="connsiteX5" fmla="*/ 5143 w 9523"/>
                <a:gd name="connsiteY5" fmla="*/ -22 h 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3" h="9939">
                  <a:moveTo>
                    <a:pt x="5143" y="-22"/>
                  </a:moveTo>
                  <a:cubicBezTo>
                    <a:pt x="7801" y="369"/>
                    <a:pt x="9630" y="2836"/>
                    <a:pt x="9239" y="5493"/>
                  </a:cubicBezTo>
                  <a:cubicBezTo>
                    <a:pt x="9239" y="5493"/>
                    <a:pt x="9239" y="5503"/>
                    <a:pt x="9239" y="5503"/>
                  </a:cubicBezTo>
                  <a:cubicBezTo>
                    <a:pt x="8934" y="8170"/>
                    <a:pt x="6572" y="10103"/>
                    <a:pt x="3905" y="9884"/>
                  </a:cubicBezTo>
                  <a:cubicBezTo>
                    <a:pt x="1276" y="9446"/>
                    <a:pt x="-534" y="7008"/>
                    <a:pt x="-191" y="4360"/>
                  </a:cubicBezTo>
                  <a:cubicBezTo>
                    <a:pt x="105" y="1693"/>
                    <a:pt x="2476" y="-241"/>
                    <a:pt x="5143" y="-22"/>
                  </a:cubicBezTo>
                  <a:close/>
                </a:path>
              </a:pathLst>
            </a:custGeom>
            <a:solidFill>
              <a:srgbClr val="0079A9"/>
            </a:solidFill>
            <a:ln w="9525" cap="flat">
              <a:noFill/>
              <a:prstDash val="solid"/>
              <a:miter/>
            </a:ln>
          </p:spPr>
          <p:txBody>
            <a:bodyPr rtlCol="0" anchor="ctr"/>
            <a:lstStyle/>
            <a:p>
              <a:endParaRPr lang="en-IN"/>
            </a:p>
          </p:txBody>
        </p:sp>
        <p:sp>
          <p:nvSpPr>
            <p:cNvPr id="1066" name="Freeform: Shape 1065">
              <a:extLst>
                <a:ext uri="{FF2B5EF4-FFF2-40B4-BE49-F238E27FC236}">
                  <a16:creationId xmlns:a16="http://schemas.microsoft.com/office/drawing/2014/main" xmlns="" id="{A09EA141-BB6F-C8DE-2974-87CC20FE6B26}"/>
                </a:ext>
              </a:extLst>
            </p:cNvPr>
            <p:cNvSpPr/>
            <p:nvPr/>
          </p:nvSpPr>
          <p:spPr>
            <a:xfrm>
              <a:off x="6385804" y="2394390"/>
              <a:ext cx="11988" cy="12631"/>
            </a:xfrm>
            <a:custGeom>
              <a:avLst/>
              <a:gdLst>
                <a:gd name="connsiteX0" fmla="*/ 10572 w 11988"/>
                <a:gd name="connsiteY0" fmla="*/ 2442 h 12631"/>
                <a:gd name="connsiteX1" fmla="*/ 9334 w 11988"/>
                <a:gd name="connsiteY1" fmla="*/ 11300 h 12631"/>
                <a:gd name="connsiteX2" fmla="*/ 1161 w 11988"/>
                <a:gd name="connsiteY2" fmla="*/ 10433 h 12631"/>
                <a:gd name="connsiteX3" fmla="*/ 952 w 11988"/>
                <a:gd name="connsiteY3" fmla="*/ 10157 h 12631"/>
                <a:gd name="connsiteX4" fmla="*/ 2190 w 11988"/>
                <a:gd name="connsiteY4" fmla="*/ 1299 h 12631"/>
                <a:gd name="connsiteX5" fmla="*/ 10239 w 11988"/>
                <a:gd name="connsiteY5" fmla="*/ 2004 h 12631"/>
                <a:gd name="connsiteX6" fmla="*/ 10572 w 11988"/>
                <a:gd name="connsiteY6" fmla="*/ 2442 h 1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88" h="12631">
                  <a:moveTo>
                    <a:pt x="10572" y="2442"/>
                  </a:moveTo>
                  <a:cubicBezTo>
                    <a:pt x="12543" y="5261"/>
                    <a:pt x="12001" y="9128"/>
                    <a:pt x="9334" y="11300"/>
                  </a:cubicBezTo>
                  <a:cubicBezTo>
                    <a:pt x="6838" y="13319"/>
                    <a:pt x="3180" y="12929"/>
                    <a:pt x="1161" y="10433"/>
                  </a:cubicBezTo>
                  <a:cubicBezTo>
                    <a:pt x="1085" y="10348"/>
                    <a:pt x="1018" y="10252"/>
                    <a:pt x="952" y="10157"/>
                  </a:cubicBezTo>
                  <a:cubicBezTo>
                    <a:pt x="-1020" y="7338"/>
                    <a:pt x="-477" y="3471"/>
                    <a:pt x="2190" y="1299"/>
                  </a:cubicBezTo>
                  <a:cubicBezTo>
                    <a:pt x="4609" y="-730"/>
                    <a:pt x="8210" y="-416"/>
                    <a:pt x="10239" y="2004"/>
                  </a:cubicBezTo>
                  <a:cubicBezTo>
                    <a:pt x="10362" y="2147"/>
                    <a:pt x="10467" y="2289"/>
                    <a:pt x="10572" y="2442"/>
                  </a:cubicBezTo>
                  <a:close/>
                </a:path>
              </a:pathLst>
            </a:custGeom>
            <a:solidFill>
              <a:srgbClr val="0079A9"/>
            </a:solidFill>
            <a:ln w="9525" cap="flat">
              <a:noFill/>
              <a:prstDash val="solid"/>
              <a:miter/>
            </a:ln>
          </p:spPr>
          <p:txBody>
            <a:bodyPr rtlCol="0" anchor="ctr"/>
            <a:lstStyle/>
            <a:p>
              <a:endParaRPr lang="en-IN"/>
            </a:p>
          </p:txBody>
        </p:sp>
        <p:sp>
          <p:nvSpPr>
            <p:cNvPr id="1067" name="Freeform: Shape 1066">
              <a:extLst>
                <a:ext uri="{FF2B5EF4-FFF2-40B4-BE49-F238E27FC236}">
                  <a16:creationId xmlns:a16="http://schemas.microsoft.com/office/drawing/2014/main" xmlns="" id="{5988BBB9-842A-3067-53CD-970CBB9814EA}"/>
                </a:ext>
              </a:extLst>
            </p:cNvPr>
            <p:cNvSpPr/>
            <p:nvPr/>
          </p:nvSpPr>
          <p:spPr>
            <a:xfrm>
              <a:off x="6399329" y="2350810"/>
              <a:ext cx="14745" cy="15478"/>
            </a:xfrm>
            <a:custGeom>
              <a:avLst/>
              <a:gdLst>
                <a:gd name="connsiteX0" fmla="*/ 8382 w 14745"/>
                <a:gd name="connsiteY0" fmla="*/ 15 h 15478"/>
                <a:gd name="connsiteX1" fmla="*/ 14383 w 14745"/>
                <a:gd name="connsiteY1" fmla="*/ 8969 h 15478"/>
                <a:gd name="connsiteX2" fmla="*/ 6239 w 14745"/>
                <a:gd name="connsiteY2" fmla="*/ 15388 h 15478"/>
                <a:gd name="connsiteX3" fmla="*/ -181 w 14745"/>
                <a:gd name="connsiteY3" fmla="*/ 7245 h 15478"/>
                <a:gd name="connsiteX4" fmla="*/ -95 w 14745"/>
                <a:gd name="connsiteY4" fmla="*/ 6683 h 15478"/>
                <a:gd name="connsiteX5" fmla="*/ 8373 w 14745"/>
                <a:gd name="connsiteY5" fmla="*/ 15 h 15478"/>
                <a:gd name="connsiteX6" fmla="*/ 8382 w 14745"/>
                <a:gd name="connsiteY6" fmla="*/ 15 h 15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45" h="15478">
                  <a:moveTo>
                    <a:pt x="8382" y="15"/>
                  </a:moveTo>
                  <a:cubicBezTo>
                    <a:pt x="12478" y="872"/>
                    <a:pt x="15145" y="4854"/>
                    <a:pt x="14383" y="8969"/>
                  </a:cubicBezTo>
                  <a:cubicBezTo>
                    <a:pt x="13907" y="12988"/>
                    <a:pt x="10259" y="15865"/>
                    <a:pt x="6239" y="15388"/>
                  </a:cubicBezTo>
                  <a:cubicBezTo>
                    <a:pt x="2219" y="14912"/>
                    <a:pt x="-657" y="11274"/>
                    <a:pt x="-181" y="7245"/>
                  </a:cubicBezTo>
                  <a:cubicBezTo>
                    <a:pt x="-162" y="7054"/>
                    <a:pt x="-133" y="6873"/>
                    <a:pt x="-95" y="6683"/>
                  </a:cubicBezTo>
                  <a:cubicBezTo>
                    <a:pt x="400" y="2501"/>
                    <a:pt x="4191" y="-480"/>
                    <a:pt x="8373" y="15"/>
                  </a:cubicBezTo>
                  <a:cubicBezTo>
                    <a:pt x="8373" y="15"/>
                    <a:pt x="8382" y="15"/>
                    <a:pt x="8382" y="15"/>
                  </a:cubicBezTo>
                  <a:close/>
                </a:path>
              </a:pathLst>
            </a:custGeom>
            <a:solidFill>
              <a:srgbClr val="0079A9"/>
            </a:solidFill>
            <a:ln w="9525" cap="flat">
              <a:noFill/>
              <a:prstDash val="solid"/>
              <a:miter/>
            </a:ln>
          </p:spPr>
          <p:txBody>
            <a:bodyPr rtlCol="0" anchor="ctr"/>
            <a:lstStyle/>
            <a:p>
              <a:endParaRPr lang="en-IN"/>
            </a:p>
          </p:txBody>
        </p:sp>
        <p:sp>
          <p:nvSpPr>
            <p:cNvPr id="1068" name="Freeform: Shape 1067">
              <a:extLst>
                <a:ext uri="{FF2B5EF4-FFF2-40B4-BE49-F238E27FC236}">
                  <a16:creationId xmlns:a16="http://schemas.microsoft.com/office/drawing/2014/main" xmlns="" id="{2EC250AC-0E7B-972A-C712-BA67996556BF}"/>
                </a:ext>
              </a:extLst>
            </p:cNvPr>
            <p:cNvSpPr/>
            <p:nvPr/>
          </p:nvSpPr>
          <p:spPr>
            <a:xfrm>
              <a:off x="6390279" y="2370440"/>
              <a:ext cx="22295" cy="22798"/>
            </a:xfrm>
            <a:custGeom>
              <a:avLst/>
              <a:gdLst>
                <a:gd name="connsiteX0" fmla="*/ 12383 w 22295"/>
                <a:gd name="connsiteY0" fmla="*/ 7 h 22798"/>
                <a:gd name="connsiteX1" fmla="*/ 21927 w 22295"/>
                <a:gd name="connsiteY1" fmla="*/ 13056 h 22798"/>
                <a:gd name="connsiteX2" fmla="*/ 21908 w 22295"/>
                <a:gd name="connsiteY2" fmla="*/ 13152 h 22798"/>
                <a:gd name="connsiteX3" fmla="*/ 9430 w 22295"/>
                <a:gd name="connsiteY3" fmla="*/ 22677 h 22798"/>
                <a:gd name="connsiteX4" fmla="*/ -95 w 22295"/>
                <a:gd name="connsiteY4" fmla="*/ 9627 h 22798"/>
                <a:gd name="connsiteX5" fmla="*/ 12383 w 22295"/>
                <a:gd name="connsiteY5" fmla="*/ 7 h 2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95" h="22798">
                  <a:moveTo>
                    <a:pt x="12383" y="7"/>
                  </a:moveTo>
                  <a:cubicBezTo>
                    <a:pt x="18622" y="979"/>
                    <a:pt x="22889" y="6818"/>
                    <a:pt x="21927" y="13056"/>
                  </a:cubicBezTo>
                  <a:cubicBezTo>
                    <a:pt x="21918" y="13085"/>
                    <a:pt x="21918" y="13123"/>
                    <a:pt x="21908" y="13152"/>
                  </a:cubicBezTo>
                  <a:cubicBezTo>
                    <a:pt x="21022" y="19191"/>
                    <a:pt x="15488" y="23410"/>
                    <a:pt x="9430" y="22677"/>
                  </a:cubicBezTo>
                  <a:cubicBezTo>
                    <a:pt x="3201" y="21696"/>
                    <a:pt x="-1066" y="15857"/>
                    <a:pt x="-95" y="9627"/>
                  </a:cubicBezTo>
                  <a:cubicBezTo>
                    <a:pt x="924" y="3655"/>
                    <a:pt x="6354" y="-526"/>
                    <a:pt x="12383" y="7"/>
                  </a:cubicBezTo>
                  <a:close/>
                </a:path>
              </a:pathLst>
            </a:custGeom>
            <a:solidFill>
              <a:srgbClr val="0079A9"/>
            </a:solidFill>
            <a:ln w="9525" cap="flat">
              <a:noFill/>
              <a:prstDash val="solid"/>
              <a:miter/>
            </a:ln>
          </p:spPr>
          <p:txBody>
            <a:bodyPr rtlCol="0" anchor="ctr"/>
            <a:lstStyle/>
            <a:p>
              <a:endParaRPr lang="en-IN"/>
            </a:p>
          </p:txBody>
        </p:sp>
        <p:sp>
          <p:nvSpPr>
            <p:cNvPr id="1069" name="Freeform: Shape 1068">
              <a:extLst>
                <a:ext uri="{FF2B5EF4-FFF2-40B4-BE49-F238E27FC236}">
                  <a16:creationId xmlns:a16="http://schemas.microsoft.com/office/drawing/2014/main" xmlns="" id="{96551CC7-7BE6-3178-DA86-A83F4BEF669D}"/>
                </a:ext>
              </a:extLst>
            </p:cNvPr>
            <p:cNvSpPr/>
            <p:nvPr/>
          </p:nvSpPr>
          <p:spPr>
            <a:xfrm>
              <a:off x="6402438" y="2334755"/>
              <a:ext cx="9486" cy="10311"/>
            </a:xfrm>
            <a:custGeom>
              <a:avLst/>
              <a:gdLst>
                <a:gd name="connsiteX0" fmla="*/ 5368 w 9486"/>
                <a:gd name="connsiteY0" fmla="*/ -26 h 10311"/>
                <a:gd name="connsiteX1" fmla="*/ 9073 w 9486"/>
                <a:gd name="connsiteY1" fmla="*/ 6384 h 10311"/>
                <a:gd name="connsiteX2" fmla="*/ 3654 w 9486"/>
                <a:gd name="connsiteY2" fmla="*/ 10261 h 10311"/>
                <a:gd name="connsiteX3" fmla="*/ -52 w 9486"/>
                <a:gd name="connsiteY3" fmla="*/ 3850 h 10311"/>
                <a:gd name="connsiteX4" fmla="*/ 5368 w 9486"/>
                <a:gd name="connsiteY4" fmla="*/ -26 h 10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6" h="10311">
                  <a:moveTo>
                    <a:pt x="5368" y="-26"/>
                  </a:moveTo>
                  <a:cubicBezTo>
                    <a:pt x="8159" y="726"/>
                    <a:pt x="9826" y="3593"/>
                    <a:pt x="9073" y="6384"/>
                  </a:cubicBezTo>
                  <a:cubicBezTo>
                    <a:pt x="8426" y="8813"/>
                    <a:pt x="6159" y="10432"/>
                    <a:pt x="3654" y="10261"/>
                  </a:cubicBezTo>
                  <a:cubicBezTo>
                    <a:pt x="863" y="9508"/>
                    <a:pt x="-804" y="6641"/>
                    <a:pt x="-52" y="3850"/>
                  </a:cubicBezTo>
                  <a:cubicBezTo>
                    <a:pt x="596" y="1422"/>
                    <a:pt x="2863" y="-198"/>
                    <a:pt x="5368" y="-26"/>
                  </a:cubicBezTo>
                  <a:close/>
                </a:path>
              </a:pathLst>
            </a:custGeom>
            <a:solidFill>
              <a:srgbClr val="0079A9"/>
            </a:solidFill>
            <a:ln w="9525" cap="flat">
              <a:noFill/>
              <a:prstDash val="solid"/>
              <a:miter/>
            </a:ln>
          </p:spPr>
          <p:txBody>
            <a:bodyPr rtlCol="0" anchor="ctr"/>
            <a:lstStyle/>
            <a:p>
              <a:endParaRPr lang="en-IN"/>
            </a:p>
          </p:txBody>
        </p:sp>
        <p:sp>
          <p:nvSpPr>
            <p:cNvPr id="1070" name="Freeform: Shape 1069">
              <a:extLst>
                <a:ext uri="{FF2B5EF4-FFF2-40B4-BE49-F238E27FC236}">
                  <a16:creationId xmlns:a16="http://schemas.microsoft.com/office/drawing/2014/main" xmlns="" id="{F3809B1E-F3E0-AECA-C216-5A9AABD5AE32}"/>
                </a:ext>
              </a:extLst>
            </p:cNvPr>
            <p:cNvSpPr/>
            <p:nvPr/>
          </p:nvSpPr>
          <p:spPr>
            <a:xfrm>
              <a:off x="6419766" y="2341881"/>
              <a:ext cx="8530" cy="9014"/>
            </a:xfrm>
            <a:custGeom>
              <a:avLst/>
              <a:gdLst>
                <a:gd name="connsiteX0" fmla="*/ 4709 w 8530"/>
                <a:gd name="connsiteY0" fmla="*/ -9 h 9014"/>
                <a:gd name="connsiteX1" fmla="*/ 8233 w 8530"/>
                <a:gd name="connsiteY1" fmla="*/ 5134 h 9014"/>
                <a:gd name="connsiteX2" fmla="*/ 3280 w 8530"/>
                <a:gd name="connsiteY2" fmla="*/ 8944 h 9014"/>
                <a:gd name="connsiteX3" fmla="*/ -149 w 8530"/>
                <a:gd name="connsiteY3" fmla="*/ 3801 h 9014"/>
                <a:gd name="connsiteX4" fmla="*/ 4709 w 8530"/>
                <a:gd name="connsiteY4" fmla="*/ -9 h 9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0" h="9014">
                  <a:moveTo>
                    <a:pt x="4709" y="-9"/>
                  </a:moveTo>
                  <a:cubicBezTo>
                    <a:pt x="7081" y="467"/>
                    <a:pt x="8643" y="2753"/>
                    <a:pt x="8233" y="5134"/>
                  </a:cubicBezTo>
                  <a:cubicBezTo>
                    <a:pt x="7890" y="7535"/>
                    <a:pt x="5690" y="9230"/>
                    <a:pt x="3280" y="8944"/>
                  </a:cubicBezTo>
                  <a:cubicBezTo>
                    <a:pt x="918" y="8468"/>
                    <a:pt x="-615" y="6163"/>
                    <a:pt x="-149" y="3801"/>
                  </a:cubicBezTo>
                  <a:cubicBezTo>
                    <a:pt x="146" y="1410"/>
                    <a:pt x="2318" y="-285"/>
                    <a:pt x="4709" y="-9"/>
                  </a:cubicBezTo>
                  <a:close/>
                </a:path>
              </a:pathLst>
            </a:custGeom>
            <a:solidFill>
              <a:srgbClr val="0079A9"/>
            </a:solidFill>
            <a:ln w="9525" cap="flat">
              <a:noFill/>
              <a:prstDash val="solid"/>
              <a:miter/>
            </a:ln>
          </p:spPr>
          <p:txBody>
            <a:bodyPr rtlCol="0" anchor="ctr"/>
            <a:lstStyle/>
            <a:p>
              <a:endParaRPr lang="en-IN"/>
            </a:p>
          </p:txBody>
        </p:sp>
        <p:sp>
          <p:nvSpPr>
            <p:cNvPr id="1071" name="Freeform: Shape 1070">
              <a:extLst>
                <a:ext uri="{FF2B5EF4-FFF2-40B4-BE49-F238E27FC236}">
                  <a16:creationId xmlns:a16="http://schemas.microsoft.com/office/drawing/2014/main" xmlns="" id="{F5DF7513-2029-9A70-CAD2-528C41717392}"/>
                </a:ext>
              </a:extLst>
            </p:cNvPr>
            <p:cNvSpPr/>
            <p:nvPr/>
          </p:nvSpPr>
          <p:spPr>
            <a:xfrm>
              <a:off x="6428725" y="2352719"/>
              <a:ext cx="13041" cy="13368"/>
            </a:xfrm>
            <a:custGeom>
              <a:avLst/>
              <a:gdLst>
                <a:gd name="connsiteX0" fmla="*/ 7371 w 13041"/>
                <a:gd name="connsiteY0" fmla="*/ 12 h 13368"/>
                <a:gd name="connsiteX1" fmla="*/ 12705 w 13041"/>
                <a:gd name="connsiteY1" fmla="*/ 7822 h 13368"/>
                <a:gd name="connsiteX2" fmla="*/ 5275 w 13041"/>
                <a:gd name="connsiteY2" fmla="*/ 13251 h 13368"/>
                <a:gd name="connsiteX3" fmla="*/ -154 w 13041"/>
                <a:gd name="connsiteY3" fmla="*/ 5822 h 13368"/>
                <a:gd name="connsiteX4" fmla="*/ 7371 w 13041"/>
                <a:gd name="connsiteY4" fmla="*/ 12 h 13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1" h="13368">
                  <a:moveTo>
                    <a:pt x="7371" y="12"/>
                  </a:moveTo>
                  <a:cubicBezTo>
                    <a:pt x="10981" y="736"/>
                    <a:pt x="13343" y="4203"/>
                    <a:pt x="12705" y="7822"/>
                  </a:cubicBezTo>
                  <a:cubicBezTo>
                    <a:pt x="12152" y="11375"/>
                    <a:pt x="8828" y="13804"/>
                    <a:pt x="5275" y="13251"/>
                  </a:cubicBezTo>
                  <a:cubicBezTo>
                    <a:pt x="1722" y="12699"/>
                    <a:pt x="-707" y="9375"/>
                    <a:pt x="-154" y="5822"/>
                  </a:cubicBezTo>
                  <a:cubicBezTo>
                    <a:pt x="341" y="2155"/>
                    <a:pt x="3694" y="-436"/>
                    <a:pt x="7371" y="12"/>
                  </a:cubicBezTo>
                  <a:close/>
                </a:path>
              </a:pathLst>
            </a:custGeom>
            <a:solidFill>
              <a:srgbClr val="0079A9"/>
            </a:solidFill>
            <a:ln w="9525" cap="flat">
              <a:noFill/>
              <a:prstDash val="solid"/>
              <a:miter/>
            </a:ln>
          </p:spPr>
          <p:txBody>
            <a:bodyPr rtlCol="0" anchor="ctr"/>
            <a:lstStyle/>
            <a:p>
              <a:endParaRPr lang="en-IN"/>
            </a:p>
          </p:txBody>
        </p:sp>
        <p:sp>
          <p:nvSpPr>
            <p:cNvPr id="1072" name="Freeform: Shape 1071">
              <a:extLst>
                <a:ext uri="{FF2B5EF4-FFF2-40B4-BE49-F238E27FC236}">
                  <a16:creationId xmlns:a16="http://schemas.microsoft.com/office/drawing/2014/main" xmlns="" id="{4BF5C1D1-3B0F-790F-EB96-051717E5187E}"/>
                </a:ext>
              </a:extLst>
            </p:cNvPr>
            <p:cNvSpPr/>
            <p:nvPr/>
          </p:nvSpPr>
          <p:spPr>
            <a:xfrm>
              <a:off x="6422753" y="2373159"/>
              <a:ext cx="16164" cy="16197"/>
            </a:xfrm>
            <a:custGeom>
              <a:avLst/>
              <a:gdLst>
                <a:gd name="connsiteX0" fmla="*/ 9056 w 16164"/>
                <a:gd name="connsiteY0" fmla="*/ 50 h 16197"/>
                <a:gd name="connsiteX1" fmla="*/ 15819 w 16164"/>
                <a:gd name="connsiteY1" fmla="*/ 9575 h 16197"/>
                <a:gd name="connsiteX2" fmla="*/ 6351 w 16164"/>
                <a:gd name="connsiteY2" fmla="*/ 16014 h 16197"/>
                <a:gd name="connsiteX3" fmla="*/ -88 w 16164"/>
                <a:gd name="connsiteY3" fmla="*/ 6546 h 16197"/>
                <a:gd name="connsiteX4" fmla="*/ 9056 w 16164"/>
                <a:gd name="connsiteY4" fmla="*/ 50 h 16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64" h="16197">
                  <a:moveTo>
                    <a:pt x="9056" y="50"/>
                  </a:moveTo>
                  <a:cubicBezTo>
                    <a:pt x="13543" y="822"/>
                    <a:pt x="16562" y="5079"/>
                    <a:pt x="15819" y="9575"/>
                  </a:cubicBezTo>
                  <a:cubicBezTo>
                    <a:pt x="14981" y="13966"/>
                    <a:pt x="10742" y="16852"/>
                    <a:pt x="6351" y="16014"/>
                  </a:cubicBezTo>
                  <a:cubicBezTo>
                    <a:pt x="1960" y="15176"/>
                    <a:pt x="-926" y="10937"/>
                    <a:pt x="-88" y="6546"/>
                  </a:cubicBezTo>
                  <a:cubicBezTo>
                    <a:pt x="732" y="2279"/>
                    <a:pt x="4761" y="-588"/>
                    <a:pt x="9056" y="50"/>
                  </a:cubicBezTo>
                  <a:close/>
                </a:path>
              </a:pathLst>
            </a:custGeom>
            <a:solidFill>
              <a:srgbClr val="0079A9"/>
            </a:solidFill>
            <a:ln w="9525" cap="flat">
              <a:noFill/>
              <a:prstDash val="solid"/>
              <a:miter/>
            </a:ln>
          </p:spPr>
          <p:txBody>
            <a:bodyPr rtlCol="0" anchor="ctr"/>
            <a:lstStyle/>
            <a:p>
              <a:endParaRPr lang="en-IN"/>
            </a:p>
          </p:txBody>
        </p:sp>
        <p:sp>
          <p:nvSpPr>
            <p:cNvPr id="1073" name="Freeform: Shape 1072">
              <a:extLst>
                <a:ext uri="{FF2B5EF4-FFF2-40B4-BE49-F238E27FC236}">
                  <a16:creationId xmlns:a16="http://schemas.microsoft.com/office/drawing/2014/main" xmlns="" id="{9E8DEC71-C80F-96B7-9094-066FEB8475C2}"/>
                </a:ext>
              </a:extLst>
            </p:cNvPr>
            <p:cNvSpPr/>
            <p:nvPr/>
          </p:nvSpPr>
          <p:spPr>
            <a:xfrm>
              <a:off x="6402071" y="2399002"/>
              <a:ext cx="16382" cy="16399"/>
            </a:xfrm>
            <a:custGeom>
              <a:avLst/>
              <a:gdLst>
                <a:gd name="connsiteX0" fmla="*/ 8783 w 16382"/>
                <a:gd name="connsiteY0" fmla="*/ 21 h 16399"/>
                <a:gd name="connsiteX1" fmla="*/ 16107 w 16382"/>
                <a:gd name="connsiteY1" fmla="*/ 8993 h 16399"/>
                <a:gd name="connsiteX2" fmla="*/ 7135 w 16382"/>
                <a:gd name="connsiteY2" fmla="*/ 16318 h 16399"/>
                <a:gd name="connsiteX3" fmla="*/ -190 w 16382"/>
                <a:gd name="connsiteY3" fmla="*/ 7345 h 16399"/>
                <a:gd name="connsiteX4" fmla="*/ -171 w 16382"/>
                <a:gd name="connsiteY4" fmla="*/ 7164 h 16399"/>
                <a:gd name="connsiteX5" fmla="*/ 8583 w 16382"/>
                <a:gd name="connsiteY5" fmla="*/ 1 h 16399"/>
                <a:gd name="connsiteX6" fmla="*/ 8783 w 16382"/>
                <a:gd name="connsiteY6" fmla="*/ 21 h 1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82" h="16399">
                  <a:moveTo>
                    <a:pt x="8783" y="21"/>
                  </a:moveTo>
                  <a:cubicBezTo>
                    <a:pt x="13288" y="478"/>
                    <a:pt x="16565" y="4497"/>
                    <a:pt x="16107" y="8993"/>
                  </a:cubicBezTo>
                  <a:cubicBezTo>
                    <a:pt x="15650" y="13498"/>
                    <a:pt x="11640" y="16775"/>
                    <a:pt x="7135" y="16318"/>
                  </a:cubicBezTo>
                  <a:cubicBezTo>
                    <a:pt x="2630" y="15861"/>
                    <a:pt x="-647" y="11851"/>
                    <a:pt x="-190" y="7345"/>
                  </a:cubicBezTo>
                  <a:cubicBezTo>
                    <a:pt x="-180" y="7288"/>
                    <a:pt x="-180" y="7221"/>
                    <a:pt x="-171" y="7164"/>
                  </a:cubicBezTo>
                  <a:cubicBezTo>
                    <a:pt x="267" y="2764"/>
                    <a:pt x="4192" y="-437"/>
                    <a:pt x="8583" y="1"/>
                  </a:cubicBezTo>
                  <a:cubicBezTo>
                    <a:pt x="8649" y="1"/>
                    <a:pt x="8716" y="11"/>
                    <a:pt x="8783" y="21"/>
                  </a:cubicBezTo>
                  <a:close/>
                </a:path>
              </a:pathLst>
            </a:custGeom>
            <a:solidFill>
              <a:srgbClr val="0079A9"/>
            </a:solidFill>
            <a:ln w="9525" cap="flat">
              <a:noFill/>
              <a:prstDash val="solid"/>
              <a:miter/>
            </a:ln>
          </p:spPr>
          <p:txBody>
            <a:bodyPr rtlCol="0" anchor="ctr"/>
            <a:lstStyle/>
            <a:p>
              <a:endParaRPr lang="en-IN"/>
            </a:p>
          </p:txBody>
        </p:sp>
        <p:sp>
          <p:nvSpPr>
            <p:cNvPr id="1074" name="Freeform: Shape 1073">
              <a:extLst>
                <a:ext uri="{FF2B5EF4-FFF2-40B4-BE49-F238E27FC236}">
                  <a16:creationId xmlns:a16="http://schemas.microsoft.com/office/drawing/2014/main" xmlns="" id="{03F1BC37-1250-49B4-9A26-92DE443413BF}"/>
                </a:ext>
              </a:extLst>
            </p:cNvPr>
            <p:cNvSpPr/>
            <p:nvPr/>
          </p:nvSpPr>
          <p:spPr>
            <a:xfrm>
              <a:off x="6423630" y="2403992"/>
              <a:ext cx="6086" cy="6324"/>
            </a:xfrm>
            <a:custGeom>
              <a:avLst/>
              <a:gdLst>
                <a:gd name="connsiteX0" fmla="*/ 3226 w 6086"/>
                <a:gd name="connsiteY0" fmla="*/ -17 h 6324"/>
                <a:gd name="connsiteX1" fmla="*/ 5835 w 6086"/>
                <a:gd name="connsiteY1" fmla="*/ 3241 h 6324"/>
                <a:gd name="connsiteX2" fmla="*/ 5797 w 6086"/>
                <a:gd name="connsiteY2" fmla="*/ 3508 h 6324"/>
                <a:gd name="connsiteX3" fmla="*/ 2368 w 6086"/>
                <a:gd name="connsiteY3" fmla="*/ 6270 h 6324"/>
                <a:gd name="connsiteX4" fmla="*/ -203 w 6086"/>
                <a:gd name="connsiteY4" fmla="*/ 2746 h 6324"/>
                <a:gd name="connsiteX5" fmla="*/ 3092 w 6086"/>
                <a:gd name="connsiteY5" fmla="*/ -26 h 6324"/>
                <a:gd name="connsiteX6" fmla="*/ 3226 w 6086"/>
                <a:gd name="connsiteY6" fmla="*/ -17 h 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6" h="6324">
                  <a:moveTo>
                    <a:pt x="3226" y="-17"/>
                  </a:moveTo>
                  <a:cubicBezTo>
                    <a:pt x="4845" y="165"/>
                    <a:pt x="6017" y="1622"/>
                    <a:pt x="5835" y="3241"/>
                  </a:cubicBezTo>
                  <a:cubicBezTo>
                    <a:pt x="5826" y="3327"/>
                    <a:pt x="5817" y="3422"/>
                    <a:pt x="5797" y="3508"/>
                  </a:cubicBezTo>
                  <a:cubicBezTo>
                    <a:pt x="5597" y="5213"/>
                    <a:pt x="4073" y="6441"/>
                    <a:pt x="2368" y="6270"/>
                  </a:cubicBezTo>
                  <a:cubicBezTo>
                    <a:pt x="701" y="5975"/>
                    <a:pt x="-432" y="4422"/>
                    <a:pt x="-203" y="2746"/>
                  </a:cubicBezTo>
                  <a:cubicBezTo>
                    <a:pt x="-60" y="1069"/>
                    <a:pt x="1416" y="-178"/>
                    <a:pt x="3092" y="-26"/>
                  </a:cubicBezTo>
                  <a:cubicBezTo>
                    <a:pt x="3140" y="-26"/>
                    <a:pt x="3178" y="-26"/>
                    <a:pt x="3226" y="-17"/>
                  </a:cubicBezTo>
                  <a:close/>
                </a:path>
              </a:pathLst>
            </a:custGeom>
            <a:solidFill>
              <a:srgbClr val="0079A9"/>
            </a:solidFill>
            <a:ln w="9525" cap="flat">
              <a:noFill/>
              <a:prstDash val="solid"/>
              <a:miter/>
            </a:ln>
          </p:spPr>
          <p:txBody>
            <a:bodyPr rtlCol="0" anchor="ctr"/>
            <a:lstStyle/>
            <a:p>
              <a:endParaRPr lang="en-IN"/>
            </a:p>
          </p:txBody>
        </p:sp>
        <p:sp>
          <p:nvSpPr>
            <p:cNvPr id="1075" name="Freeform: Shape 1074">
              <a:extLst>
                <a:ext uri="{FF2B5EF4-FFF2-40B4-BE49-F238E27FC236}">
                  <a16:creationId xmlns:a16="http://schemas.microsoft.com/office/drawing/2014/main" xmlns="" id="{7275A2F4-8E26-A786-336F-3A0FDD8F9A0E}"/>
                </a:ext>
              </a:extLst>
            </p:cNvPr>
            <p:cNvSpPr/>
            <p:nvPr/>
          </p:nvSpPr>
          <p:spPr>
            <a:xfrm>
              <a:off x="6323826" y="2356220"/>
              <a:ext cx="12534" cy="12573"/>
            </a:xfrm>
            <a:custGeom>
              <a:avLst/>
              <a:gdLst>
                <a:gd name="connsiteX0" fmla="*/ 7019 w 12534"/>
                <a:gd name="connsiteY0" fmla="*/ 35 h 12573"/>
                <a:gd name="connsiteX1" fmla="*/ 12191 w 12534"/>
                <a:gd name="connsiteY1" fmla="*/ 7589 h 12573"/>
                <a:gd name="connsiteX2" fmla="*/ 12162 w 12534"/>
                <a:gd name="connsiteY2" fmla="*/ 7751 h 12573"/>
                <a:gd name="connsiteX3" fmla="*/ 4552 w 12534"/>
                <a:gd name="connsiteY3" fmla="*/ 12351 h 12573"/>
                <a:gd name="connsiteX4" fmla="*/ -49 w 12534"/>
                <a:gd name="connsiteY4" fmla="*/ 4741 h 12573"/>
                <a:gd name="connsiteX5" fmla="*/ 7019 w 12534"/>
                <a:gd name="connsiteY5" fmla="*/ 35 h 12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34" h="12573">
                  <a:moveTo>
                    <a:pt x="7019" y="35"/>
                  </a:moveTo>
                  <a:cubicBezTo>
                    <a:pt x="10533" y="693"/>
                    <a:pt x="12848" y="4074"/>
                    <a:pt x="12191" y="7589"/>
                  </a:cubicBezTo>
                  <a:cubicBezTo>
                    <a:pt x="12181" y="7646"/>
                    <a:pt x="12171" y="7703"/>
                    <a:pt x="12162" y="7751"/>
                  </a:cubicBezTo>
                  <a:cubicBezTo>
                    <a:pt x="11333" y="11122"/>
                    <a:pt x="7923" y="13180"/>
                    <a:pt x="4552" y="12351"/>
                  </a:cubicBezTo>
                  <a:cubicBezTo>
                    <a:pt x="1180" y="11523"/>
                    <a:pt x="-878" y="8113"/>
                    <a:pt x="-49" y="4741"/>
                  </a:cubicBezTo>
                  <a:cubicBezTo>
                    <a:pt x="732" y="1578"/>
                    <a:pt x="3799" y="-460"/>
                    <a:pt x="7019" y="35"/>
                  </a:cubicBezTo>
                  <a:close/>
                </a:path>
              </a:pathLst>
            </a:custGeom>
            <a:solidFill>
              <a:srgbClr val="0079A9"/>
            </a:solidFill>
            <a:ln w="9525" cap="flat">
              <a:noFill/>
              <a:prstDash val="solid"/>
              <a:miter/>
            </a:ln>
          </p:spPr>
          <p:txBody>
            <a:bodyPr rtlCol="0" anchor="ctr"/>
            <a:lstStyle/>
            <a:p>
              <a:endParaRPr lang="en-IN"/>
            </a:p>
          </p:txBody>
        </p:sp>
        <p:sp>
          <p:nvSpPr>
            <p:cNvPr id="1076" name="Freeform: Shape 1075">
              <a:extLst>
                <a:ext uri="{FF2B5EF4-FFF2-40B4-BE49-F238E27FC236}">
                  <a16:creationId xmlns:a16="http://schemas.microsoft.com/office/drawing/2014/main" xmlns="" id="{5132E029-0DF4-FB43-3349-044E49D76D67}"/>
                </a:ext>
              </a:extLst>
            </p:cNvPr>
            <p:cNvSpPr/>
            <p:nvPr/>
          </p:nvSpPr>
          <p:spPr>
            <a:xfrm>
              <a:off x="6324614" y="2383018"/>
              <a:ext cx="15418" cy="16723"/>
            </a:xfrm>
            <a:custGeom>
              <a:avLst/>
              <a:gdLst>
                <a:gd name="connsiteX0" fmla="*/ 8612 w 15418"/>
                <a:gd name="connsiteY0" fmla="*/ 2 h 16723"/>
                <a:gd name="connsiteX1" fmla="*/ 15069 w 15418"/>
                <a:gd name="connsiteY1" fmla="*/ 9127 h 16723"/>
                <a:gd name="connsiteX2" fmla="*/ 14993 w 15418"/>
                <a:gd name="connsiteY2" fmla="*/ 9527 h 16723"/>
                <a:gd name="connsiteX3" fmla="*/ 6926 w 15418"/>
                <a:gd name="connsiteY3" fmla="*/ 16671 h 16723"/>
                <a:gd name="connsiteX4" fmla="*/ -218 w 15418"/>
                <a:gd name="connsiteY4" fmla="*/ 8593 h 16723"/>
                <a:gd name="connsiteX5" fmla="*/ -56 w 15418"/>
                <a:gd name="connsiteY5" fmla="*/ 7431 h 16723"/>
                <a:gd name="connsiteX6" fmla="*/ 8278 w 15418"/>
                <a:gd name="connsiteY6" fmla="*/ -27 h 16723"/>
                <a:gd name="connsiteX7" fmla="*/ 8612 w 15418"/>
                <a:gd name="connsiteY7" fmla="*/ 2 h 1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18" h="16723">
                  <a:moveTo>
                    <a:pt x="8612" y="2"/>
                  </a:moveTo>
                  <a:cubicBezTo>
                    <a:pt x="12917" y="735"/>
                    <a:pt x="15812" y="4822"/>
                    <a:pt x="15069" y="9127"/>
                  </a:cubicBezTo>
                  <a:cubicBezTo>
                    <a:pt x="15051" y="9260"/>
                    <a:pt x="15022" y="9394"/>
                    <a:pt x="14993" y="9527"/>
                  </a:cubicBezTo>
                  <a:cubicBezTo>
                    <a:pt x="14736" y="13727"/>
                    <a:pt x="11126" y="16928"/>
                    <a:pt x="6926" y="16671"/>
                  </a:cubicBezTo>
                  <a:cubicBezTo>
                    <a:pt x="2725" y="16414"/>
                    <a:pt x="-475" y="12794"/>
                    <a:pt x="-218" y="8593"/>
                  </a:cubicBezTo>
                  <a:cubicBezTo>
                    <a:pt x="-190" y="8203"/>
                    <a:pt x="-142" y="7812"/>
                    <a:pt x="-56" y="7431"/>
                  </a:cubicBezTo>
                  <a:cubicBezTo>
                    <a:pt x="182" y="3069"/>
                    <a:pt x="3916" y="-265"/>
                    <a:pt x="8278" y="-27"/>
                  </a:cubicBezTo>
                  <a:cubicBezTo>
                    <a:pt x="8393" y="-17"/>
                    <a:pt x="8497" y="-8"/>
                    <a:pt x="8612" y="2"/>
                  </a:cubicBezTo>
                  <a:close/>
                </a:path>
              </a:pathLst>
            </a:custGeom>
            <a:solidFill>
              <a:srgbClr val="0079A9"/>
            </a:solidFill>
            <a:ln w="9525" cap="flat">
              <a:noFill/>
              <a:prstDash val="solid"/>
              <a:miter/>
            </a:ln>
          </p:spPr>
          <p:txBody>
            <a:bodyPr rtlCol="0" anchor="ctr"/>
            <a:lstStyle/>
            <a:p>
              <a:endParaRPr lang="en-IN"/>
            </a:p>
          </p:txBody>
        </p:sp>
        <p:sp>
          <p:nvSpPr>
            <p:cNvPr id="1077" name="Freeform: Shape 1076">
              <a:extLst>
                <a:ext uri="{FF2B5EF4-FFF2-40B4-BE49-F238E27FC236}">
                  <a16:creationId xmlns:a16="http://schemas.microsoft.com/office/drawing/2014/main" xmlns="" id="{DC8B6F02-60F2-C443-1D9D-E4A08E8A3B18}"/>
                </a:ext>
              </a:extLst>
            </p:cNvPr>
            <p:cNvSpPr/>
            <p:nvPr/>
          </p:nvSpPr>
          <p:spPr>
            <a:xfrm>
              <a:off x="6452793" y="2389479"/>
              <a:ext cx="10639" cy="10671"/>
            </a:xfrm>
            <a:custGeom>
              <a:avLst/>
              <a:gdLst>
                <a:gd name="connsiteX0" fmla="*/ 5877 w 10639"/>
                <a:gd name="connsiteY0" fmla="*/ 18 h 10671"/>
                <a:gd name="connsiteX1" fmla="*/ 10353 w 10639"/>
                <a:gd name="connsiteY1" fmla="*/ 6210 h 10671"/>
                <a:gd name="connsiteX2" fmla="*/ 4181 w 10639"/>
                <a:gd name="connsiteY2" fmla="*/ 10553 h 10671"/>
                <a:gd name="connsiteX3" fmla="*/ -153 w 10639"/>
                <a:gd name="connsiteY3" fmla="*/ 4381 h 10671"/>
                <a:gd name="connsiteX4" fmla="*/ 5877 w 10639"/>
                <a:gd name="connsiteY4" fmla="*/ 18 h 10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9" h="10671">
                  <a:moveTo>
                    <a:pt x="5877" y="18"/>
                  </a:moveTo>
                  <a:cubicBezTo>
                    <a:pt x="8782" y="552"/>
                    <a:pt x="10763" y="3276"/>
                    <a:pt x="10353" y="6210"/>
                  </a:cubicBezTo>
                  <a:cubicBezTo>
                    <a:pt x="9848" y="9115"/>
                    <a:pt x="7086" y="11058"/>
                    <a:pt x="4181" y="10553"/>
                  </a:cubicBezTo>
                  <a:cubicBezTo>
                    <a:pt x="1286" y="10048"/>
                    <a:pt x="-658" y="7286"/>
                    <a:pt x="-153" y="4381"/>
                  </a:cubicBezTo>
                  <a:cubicBezTo>
                    <a:pt x="343" y="1533"/>
                    <a:pt x="3019" y="-401"/>
                    <a:pt x="5877" y="18"/>
                  </a:cubicBezTo>
                  <a:close/>
                </a:path>
              </a:pathLst>
            </a:custGeom>
            <a:solidFill>
              <a:srgbClr val="0079A9"/>
            </a:solidFill>
            <a:ln w="9525" cap="flat">
              <a:noFill/>
              <a:prstDash val="solid"/>
              <a:miter/>
            </a:ln>
          </p:spPr>
          <p:txBody>
            <a:bodyPr rtlCol="0" anchor="ctr"/>
            <a:lstStyle/>
            <a:p>
              <a:endParaRPr lang="en-IN"/>
            </a:p>
          </p:txBody>
        </p:sp>
        <p:sp>
          <p:nvSpPr>
            <p:cNvPr id="1078" name="Freeform: Shape 1077">
              <a:extLst>
                <a:ext uri="{FF2B5EF4-FFF2-40B4-BE49-F238E27FC236}">
                  <a16:creationId xmlns:a16="http://schemas.microsoft.com/office/drawing/2014/main" xmlns="" id="{E0FA6FEA-5854-87E3-A74E-A49DF637A7C9}"/>
                </a:ext>
              </a:extLst>
            </p:cNvPr>
            <p:cNvSpPr/>
            <p:nvPr/>
          </p:nvSpPr>
          <p:spPr>
            <a:xfrm>
              <a:off x="6433682" y="2388910"/>
              <a:ext cx="15997" cy="16014"/>
            </a:xfrm>
            <a:custGeom>
              <a:avLst/>
              <a:gdLst>
                <a:gd name="connsiteX0" fmla="*/ 8604 w 15997"/>
                <a:gd name="connsiteY0" fmla="*/ 16 h 16014"/>
                <a:gd name="connsiteX1" fmla="*/ 15720 w 15997"/>
                <a:gd name="connsiteY1" fmla="*/ 8807 h 16014"/>
                <a:gd name="connsiteX2" fmla="*/ 6928 w 15997"/>
                <a:gd name="connsiteY2" fmla="*/ 15932 h 16014"/>
                <a:gd name="connsiteX3" fmla="*/ -187 w 15997"/>
                <a:gd name="connsiteY3" fmla="*/ 7131 h 16014"/>
                <a:gd name="connsiteX4" fmla="*/ -158 w 15997"/>
                <a:gd name="connsiteY4" fmla="*/ 6874 h 16014"/>
                <a:gd name="connsiteX5" fmla="*/ 8604 w 15997"/>
                <a:gd name="connsiteY5" fmla="*/ 16 h 16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97" h="16014">
                  <a:moveTo>
                    <a:pt x="8604" y="16"/>
                  </a:moveTo>
                  <a:cubicBezTo>
                    <a:pt x="12995" y="483"/>
                    <a:pt x="16186" y="4416"/>
                    <a:pt x="15720" y="8807"/>
                  </a:cubicBezTo>
                  <a:cubicBezTo>
                    <a:pt x="15262" y="13208"/>
                    <a:pt x="11319" y="16389"/>
                    <a:pt x="6928" y="15932"/>
                  </a:cubicBezTo>
                  <a:cubicBezTo>
                    <a:pt x="2537" y="15465"/>
                    <a:pt x="-654" y="11532"/>
                    <a:pt x="-187" y="7131"/>
                  </a:cubicBezTo>
                  <a:cubicBezTo>
                    <a:pt x="-178" y="7045"/>
                    <a:pt x="-168" y="6960"/>
                    <a:pt x="-158" y="6874"/>
                  </a:cubicBezTo>
                  <a:cubicBezTo>
                    <a:pt x="384" y="2569"/>
                    <a:pt x="4299" y="-489"/>
                    <a:pt x="8604" y="16"/>
                  </a:cubicBezTo>
                  <a:close/>
                </a:path>
              </a:pathLst>
            </a:custGeom>
            <a:solidFill>
              <a:srgbClr val="0079A9"/>
            </a:solidFill>
            <a:ln w="9525" cap="flat">
              <a:noFill/>
              <a:prstDash val="solid"/>
              <a:miter/>
            </a:ln>
          </p:spPr>
          <p:txBody>
            <a:bodyPr rtlCol="0" anchor="ctr"/>
            <a:lstStyle/>
            <a:p>
              <a:endParaRPr lang="en-IN"/>
            </a:p>
          </p:txBody>
        </p:sp>
        <p:sp>
          <p:nvSpPr>
            <p:cNvPr id="1079" name="Freeform: Shape 1078">
              <a:extLst>
                <a:ext uri="{FF2B5EF4-FFF2-40B4-BE49-F238E27FC236}">
                  <a16:creationId xmlns:a16="http://schemas.microsoft.com/office/drawing/2014/main" xmlns="" id="{0AEBE0D0-425E-2592-F3EA-567A6B85C662}"/>
                </a:ext>
              </a:extLst>
            </p:cNvPr>
            <p:cNvSpPr/>
            <p:nvPr/>
          </p:nvSpPr>
          <p:spPr>
            <a:xfrm>
              <a:off x="6438997" y="2407493"/>
              <a:ext cx="10629" cy="11284"/>
            </a:xfrm>
            <a:custGeom>
              <a:avLst/>
              <a:gdLst>
                <a:gd name="connsiteX0" fmla="*/ 6147 w 10629"/>
                <a:gd name="connsiteY0" fmla="*/ 6 h 11284"/>
                <a:gd name="connsiteX1" fmla="*/ 10204 w 10629"/>
                <a:gd name="connsiteY1" fmla="*/ 6998 h 11284"/>
                <a:gd name="connsiteX2" fmla="*/ 4718 w 10629"/>
                <a:gd name="connsiteY2" fmla="*/ 11246 h 11284"/>
                <a:gd name="connsiteX3" fmla="*/ -187 w 10629"/>
                <a:gd name="connsiteY3" fmla="*/ 4912 h 11284"/>
                <a:gd name="connsiteX4" fmla="*/ 6147 w 10629"/>
                <a:gd name="connsiteY4" fmla="*/ 6 h 1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9" h="11284">
                  <a:moveTo>
                    <a:pt x="6147" y="6"/>
                  </a:moveTo>
                  <a:cubicBezTo>
                    <a:pt x="9195" y="816"/>
                    <a:pt x="11014" y="3940"/>
                    <a:pt x="10204" y="6998"/>
                  </a:cubicBezTo>
                  <a:cubicBezTo>
                    <a:pt x="9547" y="9484"/>
                    <a:pt x="7299" y="11227"/>
                    <a:pt x="4718" y="11246"/>
                  </a:cubicBezTo>
                  <a:cubicBezTo>
                    <a:pt x="1613" y="10855"/>
                    <a:pt x="-578" y="8017"/>
                    <a:pt x="-187" y="4912"/>
                  </a:cubicBezTo>
                  <a:cubicBezTo>
                    <a:pt x="203" y="1807"/>
                    <a:pt x="3041" y="-384"/>
                    <a:pt x="6147" y="6"/>
                  </a:cubicBezTo>
                  <a:close/>
                </a:path>
              </a:pathLst>
            </a:custGeom>
            <a:solidFill>
              <a:srgbClr val="0079A9"/>
            </a:solidFill>
            <a:ln w="9525" cap="flat">
              <a:noFill/>
              <a:prstDash val="solid"/>
              <a:miter/>
            </a:ln>
          </p:spPr>
          <p:txBody>
            <a:bodyPr rtlCol="0" anchor="ctr"/>
            <a:lstStyle/>
            <a:p>
              <a:endParaRPr lang="en-IN"/>
            </a:p>
          </p:txBody>
        </p:sp>
        <p:sp>
          <p:nvSpPr>
            <p:cNvPr id="1080" name="Freeform: Shape 1079">
              <a:extLst>
                <a:ext uri="{FF2B5EF4-FFF2-40B4-BE49-F238E27FC236}">
                  <a16:creationId xmlns:a16="http://schemas.microsoft.com/office/drawing/2014/main" xmlns="" id="{AA4FBF51-EB6D-EC4A-0721-0DE747FECA62}"/>
                </a:ext>
              </a:extLst>
            </p:cNvPr>
            <p:cNvSpPr/>
            <p:nvPr/>
          </p:nvSpPr>
          <p:spPr>
            <a:xfrm>
              <a:off x="6340591" y="2126360"/>
              <a:ext cx="418867" cy="234600"/>
            </a:xfrm>
            <a:custGeom>
              <a:avLst/>
              <a:gdLst>
                <a:gd name="connsiteX0" fmla="*/ 388684 w 418867"/>
                <a:gd name="connsiteY0" fmla="*/ 234562 h 234600"/>
                <a:gd name="connsiteX1" fmla="*/ 7684 w 418867"/>
                <a:gd name="connsiteY1" fmla="*/ 161791 h 234600"/>
                <a:gd name="connsiteX2" fmla="*/ -127 w 418867"/>
                <a:gd name="connsiteY2" fmla="*/ 107784 h 234600"/>
                <a:gd name="connsiteX3" fmla="*/ 2731 w 418867"/>
                <a:gd name="connsiteY3" fmla="*/ 82353 h 234600"/>
                <a:gd name="connsiteX4" fmla="*/ 11113 w 418867"/>
                <a:gd name="connsiteY4" fmla="*/ 54730 h 234600"/>
                <a:gd name="connsiteX5" fmla="*/ 51785 w 418867"/>
                <a:gd name="connsiteY5" fmla="*/ -39 h 234600"/>
                <a:gd name="connsiteX6" fmla="*/ 417449 w 418867"/>
                <a:gd name="connsiteY6" fmla="*/ 142836 h 234600"/>
                <a:gd name="connsiteX7" fmla="*/ 417449 w 418867"/>
                <a:gd name="connsiteY7" fmla="*/ 171411 h 234600"/>
                <a:gd name="connsiteX8" fmla="*/ 388684 w 418867"/>
                <a:gd name="connsiteY8" fmla="*/ 234562 h 23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867" h="234600">
                  <a:moveTo>
                    <a:pt x="388684" y="234562"/>
                  </a:moveTo>
                  <a:lnTo>
                    <a:pt x="7684" y="161791"/>
                  </a:lnTo>
                  <a:cubicBezTo>
                    <a:pt x="1836" y="144409"/>
                    <a:pt x="-812" y="126110"/>
                    <a:pt x="-127" y="107784"/>
                  </a:cubicBezTo>
                  <a:cubicBezTo>
                    <a:pt x="169" y="99246"/>
                    <a:pt x="1121" y="90743"/>
                    <a:pt x="2731" y="82353"/>
                  </a:cubicBezTo>
                  <a:cubicBezTo>
                    <a:pt x="4646" y="72901"/>
                    <a:pt x="7456" y="63651"/>
                    <a:pt x="11113" y="54730"/>
                  </a:cubicBezTo>
                  <a:cubicBezTo>
                    <a:pt x="20048" y="33458"/>
                    <a:pt x="34002" y="14666"/>
                    <a:pt x="51785" y="-39"/>
                  </a:cubicBezTo>
                  <a:lnTo>
                    <a:pt x="417449" y="142836"/>
                  </a:lnTo>
                  <a:cubicBezTo>
                    <a:pt x="419031" y="152296"/>
                    <a:pt x="419031" y="161952"/>
                    <a:pt x="417449" y="171411"/>
                  </a:cubicBezTo>
                  <a:cubicBezTo>
                    <a:pt x="414468" y="194890"/>
                    <a:pt x="404438" y="216903"/>
                    <a:pt x="388684" y="234562"/>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081" name="Freeform: Shape 1080">
              <a:extLst>
                <a:ext uri="{FF2B5EF4-FFF2-40B4-BE49-F238E27FC236}">
                  <a16:creationId xmlns:a16="http://schemas.microsoft.com/office/drawing/2014/main" xmlns="" id="{DBB3E6BC-1A4D-ACF8-262C-21006584F206}"/>
                </a:ext>
              </a:extLst>
            </p:cNvPr>
            <p:cNvSpPr/>
            <p:nvPr/>
          </p:nvSpPr>
          <p:spPr>
            <a:xfrm>
              <a:off x="6564498" y="2247182"/>
              <a:ext cx="117380" cy="65360"/>
            </a:xfrm>
            <a:custGeom>
              <a:avLst/>
              <a:gdLst>
                <a:gd name="connsiteX0" fmla="*/ 281 w 117380"/>
                <a:gd name="connsiteY0" fmla="*/ 17633 h 65360"/>
                <a:gd name="connsiteX1" fmla="*/ 23045 w 117380"/>
                <a:gd name="connsiteY1" fmla="*/ 964 h 65360"/>
                <a:gd name="connsiteX2" fmla="*/ 66098 w 117380"/>
                <a:gd name="connsiteY2" fmla="*/ 4774 h 65360"/>
                <a:gd name="connsiteX3" fmla="*/ 116200 w 117380"/>
                <a:gd name="connsiteY3" fmla="*/ 47351 h 65360"/>
                <a:gd name="connsiteX4" fmla="*/ 99150 w 117380"/>
                <a:gd name="connsiteY4" fmla="*/ 63353 h 65360"/>
                <a:gd name="connsiteX5" fmla="*/ 51525 w 117380"/>
                <a:gd name="connsiteY5" fmla="*/ 61448 h 65360"/>
                <a:gd name="connsiteX6" fmla="*/ 281 w 117380"/>
                <a:gd name="connsiteY6" fmla="*/ 17633 h 6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80" h="65360">
                  <a:moveTo>
                    <a:pt x="281" y="17633"/>
                  </a:moveTo>
                  <a:cubicBezTo>
                    <a:pt x="4071" y="8189"/>
                    <a:pt x="12901" y="1723"/>
                    <a:pt x="23045" y="964"/>
                  </a:cubicBezTo>
                  <a:cubicBezTo>
                    <a:pt x="37495" y="-1180"/>
                    <a:pt x="52249" y="125"/>
                    <a:pt x="66098" y="4774"/>
                  </a:cubicBezTo>
                  <a:cubicBezTo>
                    <a:pt x="114581" y="19919"/>
                    <a:pt x="119915" y="33349"/>
                    <a:pt x="116200" y="47351"/>
                  </a:cubicBezTo>
                  <a:cubicBezTo>
                    <a:pt x="114142" y="55563"/>
                    <a:pt x="107475" y="61817"/>
                    <a:pt x="99150" y="63353"/>
                  </a:cubicBezTo>
                  <a:cubicBezTo>
                    <a:pt x="83348" y="66515"/>
                    <a:pt x="67022" y="65860"/>
                    <a:pt x="51525" y="61448"/>
                  </a:cubicBezTo>
                  <a:cubicBezTo>
                    <a:pt x="19045" y="54590"/>
                    <a:pt x="-4006" y="34873"/>
                    <a:pt x="281" y="1763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082" name="Freeform: Shape 1081">
              <a:extLst>
                <a:ext uri="{FF2B5EF4-FFF2-40B4-BE49-F238E27FC236}">
                  <a16:creationId xmlns:a16="http://schemas.microsoft.com/office/drawing/2014/main" xmlns="" id="{7DD28171-A78A-F25A-AFF2-29DED750F185}"/>
                </a:ext>
              </a:extLst>
            </p:cNvPr>
            <p:cNvSpPr/>
            <p:nvPr/>
          </p:nvSpPr>
          <p:spPr>
            <a:xfrm>
              <a:off x="6362068" y="2164012"/>
              <a:ext cx="21332" cy="21591"/>
            </a:xfrm>
            <a:custGeom>
              <a:avLst/>
              <a:gdLst>
                <a:gd name="connsiteX0" fmla="*/ 10686 w 21332"/>
                <a:gd name="connsiteY0" fmla="*/ 219 h 21591"/>
                <a:gd name="connsiteX1" fmla="*/ 21097 w 21332"/>
                <a:gd name="connsiteY1" fmla="*/ 11138 h 21591"/>
                <a:gd name="connsiteX2" fmla="*/ 10181 w 21332"/>
                <a:gd name="connsiteY2" fmla="*/ 21549 h 21591"/>
                <a:gd name="connsiteX3" fmla="*/ -229 w 21332"/>
                <a:gd name="connsiteY3" fmla="*/ 10631 h 21591"/>
                <a:gd name="connsiteX4" fmla="*/ 209 w 21332"/>
                <a:gd name="connsiteY4" fmla="*/ 7839 h 21591"/>
                <a:gd name="connsiteX5" fmla="*/ 10686 w 21332"/>
                <a:gd name="connsiteY5" fmla="*/ 219 h 2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32" h="21591">
                  <a:moveTo>
                    <a:pt x="10686" y="219"/>
                  </a:moveTo>
                  <a:cubicBezTo>
                    <a:pt x="16573" y="359"/>
                    <a:pt x="21240" y="5247"/>
                    <a:pt x="21097" y="11138"/>
                  </a:cubicBezTo>
                  <a:cubicBezTo>
                    <a:pt x="20954" y="17028"/>
                    <a:pt x="16068" y="21689"/>
                    <a:pt x="10181" y="21549"/>
                  </a:cubicBezTo>
                  <a:cubicBezTo>
                    <a:pt x="4286" y="21409"/>
                    <a:pt x="-372" y="16521"/>
                    <a:pt x="-229" y="10631"/>
                  </a:cubicBezTo>
                  <a:cubicBezTo>
                    <a:pt x="-210" y="9685"/>
                    <a:pt x="-58" y="8746"/>
                    <a:pt x="209" y="7839"/>
                  </a:cubicBezTo>
                  <a:cubicBezTo>
                    <a:pt x="1923" y="2315"/>
                    <a:pt x="6591" y="-1019"/>
                    <a:pt x="10686" y="219"/>
                  </a:cubicBezTo>
                  <a:close/>
                </a:path>
              </a:pathLst>
            </a:custGeom>
            <a:solidFill>
              <a:srgbClr val="0079A9"/>
            </a:solidFill>
            <a:ln w="9525" cap="flat">
              <a:noFill/>
              <a:prstDash val="solid"/>
              <a:miter/>
            </a:ln>
          </p:spPr>
          <p:txBody>
            <a:bodyPr rtlCol="0" anchor="ctr"/>
            <a:lstStyle/>
            <a:p>
              <a:endParaRPr lang="en-IN"/>
            </a:p>
          </p:txBody>
        </p:sp>
        <p:sp>
          <p:nvSpPr>
            <p:cNvPr id="1083" name="Freeform: Shape 1082">
              <a:extLst>
                <a:ext uri="{FF2B5EF4-FFF2-40B4-BE49-F238E27FC236}">
                  <a16:creationId xmlns:a16="http://schemas.microsoft.com/office/drawing/2014/main" xmlns="" id="{A8777AB2-6E3E-A8E1-8877-71FC886D4FF1}"/>
                </a:ext>
              </a:extLst>
            </p:cNvPr>
            <p:cNvSpPr/>
            <p:nvPr/>
          </p:nvSpPr>
          <p:spPr>
            <a:xfrm>
              <a:off x="6380077" y="2144661"/>
              <a:ext cx="16825" cy="21287"/>
            </a:xfrm>
            <a:custGeom>
              <a:avLst/>
              <a:gdLst>
                <a:gd name="connsiteX0" fmla="*/ 11537 w 16825"/>
                <a:gd name="connsiteY0" fmla="*/ 330 h 21287"/>
                <a:gd name="connsiteX1" fmla="*/ 15537 w 16825"/>
                <a:gd name="connsiteY1" fmla="*/ 13093 h 21287"/>
                <a:gd name="connsiteX2" fmla="*/ 4584 w 16825"/>
                <a:gd name="connsiteY2" fmla="*/ 20809 h 21287"/>
                <a:gd name="connsiteX3" fmla="*/ 583 w 16825"/>
                <a:gd name="connsiteY3" fmla="*/ 7950 h 21287"/>
                <a:gd name="connsiteX4" fmla="*/ 11537 w 16825"/>
                <a:gd name="connsiteY4" fmla="*/ 330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5" h="21287">
                  <a:moveTo>
                    <a:pt x="11537" y="330"/>
                  </a:moveTo>
                  <a:cubicBezTo>
                    <a:pt x="16137" y="2775"/>
                    <a:pt x="17919" y="8460"/>
                    <a:pt x="15537" y="13093"/>
                  </a:cubicBezTo>
                  <a:cubicBezTo>
                    <a:pt x="13632" y="18618"/>
                    <a:pt x="8775" y="22618"/>
                    <a:pt x="4584" y="20809"/>
                  </a:cubicBezTo>
                  <a:cubicBezTo>
                    <a:pt x="393" y="18999"/>
                    <a:pt x="-1417" y="13760"/>
                    <a:pt x="583" y="7950"/>
                  </a:cubicBezTo>
                  <a:cubicBezTo>
                    <a:pt x="2583" y="2139"/>
                    <a:pt x="7441" y="-1194"/>
                    <a:pt x="11537" y="330"/>
                  </a:cubicBezTo>
                  <a:close/>
                </a:path>
              </a:pathLst>
            </a:custGeom>
            <a:solidFill>
              <a:srgbClr val="0079A9"/>
            </a:solidFill>
            <a:ln w="9525" cap="flat">
              <a:noFill/>
              <a:prstDash val="solid"/>
              <a:miter/>
            </a:ln>
          </p:spPr>
          <p:txBody>
            <a:bodyPr rtlCol="0" anchor="ctr"/>
            <a:lstStyle/>
            <a:p>
              <a:endParaRPr lang="en-IN"/>
            </a:p>
          </p:txBody>
        </p:sp>
        <p:sp>
          <p:nvSpPr>
            <p:cNvPr id="1084" name="Freeform: Shape 1083">
              <a:extLst>
                <a:ext uri="{FF2B5EF4-FFF2-40B4-BE49-F238E27FC236}">
                  <a16:creationId xmlns:a16="http://schemas.microsoft.com/office/drawing/2014/main" xmlns="" id="{6324EE04-D117-BBAE-849A-D2374F69CBDB}"/>
                </a:ext>
              </a:extLst>
            </p:cNvPr>
            <p:cNvSpPr/>
            <p:nvPr/>
          </p:nvSpPr>
          <p:spPr>
            <a:xfrm>
              <a:off x="6385594" y="2170316"/>
              <a:ext cx="16732" cy="18595"/>
            </a:xfrm>
            <a:custGeom>
              <a:avLst/>
              <a:gdLst>
                <a:gd name="connsiteX0" fmla="*/ 10306 w 16732"/>
                <a:gd name="connsiteY0" fmla="*/ 106 h 18595"/>
                <a:gd name="connsiteX1" fmla="*/ 15897 w 16732"/>
                <a:gd name="connsiteY1" fmla="*/ 12360 h 18595"/>
                <a:gd name="connsiteX2" fmla="*/ 4781 w 16732"/>
                <a:gd name="connsiteY2" fmla="*/ 18299 h 18595"/>
                <a:gd name="connsiteX3" fmla="*/ 495 w 16732"/>
                <a:gd name="connsiteY3" fmla="*/ 6964 h 18595"/>
                <a:gd name="connsiteX4" fmla="*/ 10144 w 16732"/>
                <a:gd name="connsiteY4" fmla="*/ 77 h 18595"/>
                <a:gd name="connsiteX5" fmla="*/ 10306 w 16732"/>
                <a:gd name="connsiteY5" fmla="*/ 106 h 18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32" h="18595">
                  <a:moveTo>
                    <a:pt x="10306" y="106"/>
                  </a:moveTo>
                  <a:cubicBezTo>
                    <a:pt x="15230" y="1945"/>
                    <a:pt x="17735" y="7431"/>
                    <a:pt x="15897" y="12360"/>
                  </a:cubicBezTo>
                  <a:cubicBezTo>
                    <a:pt x="14221" y="16859"/>
                    <a:pt x="9458" y="19405"/>
                    <a:pt x="4781" y="18299"/>
                  </a:cubicBezTo>
                  <a:cubicBezTo>
                    <a:pt x="514" y="16313"/>
                    <a:pt x="-1391" y="11279"/>
                    <a:pt x="495" y="6964"/>
                  </a:cubicBezTo>
                  <a:cubicBezTo>
                    <a:pt x="1257" y="2398"/>
                    <a:pt x="5581" y="-686"/>
                    <a:pt x="10144" y="77"/>
                  </a:cubicBezTo>
                  <a:cubicBezTo>
                    <a:pt x="10201" y="86"/>
                    <a:pt x="10248" y="95"/>
                    <a:pt x="10306" y="106"/>
                  </a:cubicBezTo>
                  <a:close/>
                </a:path>
              </a:pathLst>
            </a:custGeom>
            <a:solidFill>
              <a:srgbClr val="0079A9"/>
            </a:solidFill>
            <a:ln w="9525" cap="flat">
              <a:noFill/>
              <a:prstDash val="solid"/>
              <a:miter/>
            </a:ln>
          </p:spPr>
          <p:txBody>
            <a:bodyPr rtlCol="0" anchor="ctr"/>
            <a:lstStyle/>
            <a:p>
              <a:endParaRPr lang="en-IN"/>
            </a:p>
          </p:txBody>
        </p:sp>
        <p:sp>
          <p:nvSpPr>
            <p:cNvPr id="1085" name="Freeform: Shape 1084">
              <a:extLst>
                <a:ext uri="{FF2B5EF4-FFF2-40B4-BE49-F238E27FC236}">
                  <a16:creationId xmlns:a16="http://schemas.microsoft.com/office/drawing/2014/main" xmlns="" id="{6DB3D1F5-3B0D-85C9-BC38-3EF5042EE3D0}"/>
                </a:ext>
              </a:extLst>
            </p:cNvPr>
            <p:cNvSpPr/>
            <p:nvPr/>
          </p:nvSpPr>
          <p:spPr>
            <a:xfrm>
              <a:off x="6350257" y="2258365"/>
              <a:ext cx="14823" cy="17020"/>
            </a:xfrm>
            <a:custGeom>
              <a:avLst/>
              <a:gdLst>
                <a:gd name="connsiteX0" fmla="*/ 8971 w 14823"/>
                <a:gd name="connsiteY0" fmla="*/ 449 h 17020"/>
                <a:gd name="connsiteX1" fmla="*/ 14401 w 14823"/>
                <a:gd name="connsiteY1" fmla="*/ 9974 h 17020"/>
                <a:gd name="connsiteX2" fmla="*/ 5447 w 14823"/>
                <a:gd name="connsiteY2" fmla="*/ 16927 h 17020"/>
                <a:gd name="connsiteX3" fmla="*/ 332 w 14823"/>
                <a:gd name="connsiteY3" fmla="*/ 5641 h 17020"/>
                <a:gd name="connsiteX4" fmla="*/ 8971 w 14823"/>
                <a:gd name="connsiteY4" fmla="*/ -27 h 17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7020">
                  <a:moveTo>
                    <a:pt x="8971" y="449"/>
                  </a:moveTo>
                  <a:cubicBezTo>
                    <a:pt x="12953" y="1766"/>
                    <a:pt x="15296" y="5877"/>
                    <a:pt x="14401" y="9974"/>
                  </a:cubicBezTo>
                  <a:cubicBezTo>
                    <a:pt x="13810" y="14343"/>
                    <a:pt x="9828" y="17434"/>
                    <a:pt x="5447" y="16927"/>
                  </a:cubicBezTo>
                  <a:cubicBezTo>
                    <a:pt x="913" y="15224"/>
                    <a:pt x="-1373" y="10171"/>
                    <a:pt x="332" y="5641"/>
                  </a:cubicBezTo>
                  <a:cubicBezTo>
                    <a:pt x="1666" y="2073"/>
                    <a:pt x="5161" y="-219"/>
                    <a:pt x="8971" y="-27"/>
                  </a:cubicBezTo>
                  <a:close/>
                </a:path>
              </a:pathLst>
            </a:custGeom>
            <a:solidFill>
              <a:srgbClr val="0079A9"/>
            </a:solidFill>
            <a:ln w="9525" cap="flat">
              <a:noFill/>
              <a:prstDash val="solid"/>
              <a:miter/>
            </a:ln>
          </p:spPr>
          <p:txBody>
            <a:bodyPr rtlCol="0" anchor="ctr"/>
            <a:lstStyle/>
            <a:p>
              <a:endParaRPr lang="en-IN"/>
            </a:p>
          </p:txBody>
        </p:sp>
        <p:sp>
          <p:nvSpPr>
            <p:cNvPr id="1086" name="Freeform: Shape 1085">
              <a:extLst>
                <a:ext uri="{FF2B5EF4-FFF2-40B4-BE49-F238E27FC236}">
                  <a16:creationId xmlns:a16="http://schemas.microsoft.com/office/drawing/2014/main" xmlns="" id="{2087965A-2DC3-10B3-2E9C-B967F0068060}"/>
                </a:ext>
              </a:extLst>
            </p:cNvPr>
            <p:cNvSpPr/>
            <p:nvPr/>
          </p:nvSpPr>
          <p:spPr>
            <a:xfrm>
              <a:off x="6371113" y="2197584"/>
              <a:ext cx="20175" cy="23929"/>
            </a:xfrm>
            <a:custGeom>
              <a:avLst/>
              <a:gdLst>
                <a:gd name="connsiteX0" fmla="*/ 13071 w 20175"/>
                <a:gd name="connsiteY0" fmla="*/ 80 h 23929"/>
                <a:gd name="connsiteX1" fmla="*/ 19263 w 20175"/>
                <a:gd name="connsiteY1" fmla="*/ 14272 h 23929"/>
                <a:gd name="connsiteX2" fmla="*/ 6880 w 20175"/>
                <a:gd name="connsiteY2" fmla="*/ 23797 h 23929"/>
                <a:gd name="connsiteX3" fmla="*/ 441 w 20175"/>
                <a:gd name="connsiteY3" fmla="*/ 9857 h 23929"/>
                <a:gd name="connsiteX4" fmla="*/ 498 w 20175"/>
                <a:gd name="connsiteY4" fmla="*/ 9700 h 23929"/>
                <a:gd name="connsiteX5" fmla="*/ 12785 w 20175"/>
                <a:gd name="connsiteY5" fmla="*/ 40 h 23929"/>
                <a:gd name="connsiteX6" fmla="*/ 13071 w 20175"/>
                <a:gd name="connsiteY6" fmla="*/ 80 h 2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75" h="23929">
                  <a:moveTo>
                    <a:pt x="13071" y="80"/>
                  </a:moveTo>
                  <a:cubicBezTo>
                    <a:pt x="18586" y="2407"/>
                    <a:pt x="21310" y="8647"/>
                    <a:pt x="19263" y="14272"/>
                  </a:cubicBezTo>
                  <a:cubicBezTo>
                    <a:pt x="18472" y="20320"/>
                    <a:pt x="12928" y="24584"/>
                    <a:pt x="6880" y="23797"/>
                  </a:cubicBezTo>
                  <a:cubicBezTo>
                    <a:pt x="1251" y="21726"/>
                    <a:pt x="-1635" y="15484"/>
                    <a:pt x="441" y="9857"/>
                  </a:cubicBezTo>
                  <a:cubicBezTo>
                    <a:pt x="460" y="9805"/>
                    <a:pt x="479" y="9752"/>
                    <a:pt x="498" y="9700"/>
                  </a:cubicBezTo>
                  <a:cubicBezTo>
                    <a:pt x="1222" y="3641"/>
                    <a:pt x="6718" y="-683"/>
                    <a:pt x="12785" y="40"/>
                  </a:cubicBezTo>
                  <a:cubicBezTo>
                    <a:pt x="12881" y="53"/>
                    <a:pt x="12976" y="65"/>
                    <a:pt x="13071" y="80"/>
                  </a:cubicBezTo>
                  <a:close/>
                </a:path>
              </a:pathLst>
            </a:custGeom>
            <a:solidFill>
              <a:srgbClr val="0079A9"/>
            </a:solidFill>
            <a:ln w="9525" cap="flat">
              <a:noFill/>
              <a:prstDash val="solid"/>
              <a:miter/>
            </a:ln>
          </p:spPr>
          <p:txBody>
            <a:bodyPr rtlCol="0" anchor="ctr"/>
            <a:lstStyle/>
            <a:p>
              <a:endParaRPr lang="en-IN"/>
            </a:p>
          </p:txBody>
        </p:sp>
        <p:sp>
          <p:nvSpPr>
            <p:cNvPr id="1087" name="Freeform: Shape 1086">
              <a:extLst>
                <a:ext uri="{FF2B5EF4-FFF2-40B4-BE49-F238E27FC236}">
                  <a16:creationId xmlns:a16="http://schemas.microsoft.com/office/drawing/2014/main" xmlns="" id="{07CFF0E5-1771-89F0-EC4B-139F5658215E}"/>
                </a:ext>
              </a:extLst>
            </p:cNvPr>
            <p:cNvSpPr/>
            <p:nvPr/>
          </p:nvSpPr>
          <p:spPr>
            <a:xfrm>
              <a:off x="6495293" y="2215097"/>
              <a:ext cx="7748" cy="8422"/>
            </a:xfrm>
            <a:custGeom>
              <a:avLst/>
              <a:gdLst>
                <a:gd name="connsiteX0" fmla="*/ 4714 w 7748"/>
                <a:gd name="connsiteY0" fmla="*/ -2 h 8422"/>
                <a:gd name="connsiteX1" fmla="*/ 7305 w 7748"/>
                <a:gd name="connsiteY1" fmla="*/ 5178 h 8422"/>
                <a:gd name="connsiteX2" fmla="*/ 7286 w 7748"/>
                <a:gd name="connsiteY2" fmla="*/ 5237 h 8422"/>
                <a:gd name="connsiteX3" fmla="*/ 2238 w 7748"/>
                <a:gd name="connsiteY3" fmla="*/ 8285 h 8422"/>
                <a:gd name="connsiteX4" fmla="*/ 209 w 7748"/>
                <a:gd name="connsiteY4" fmla="*/ 2430 h 8422"/>
                <a:gd name="connsiteX5" fmla="*/ 4714 w 7748"/>
                <a:gd name="connsiteY5" fmla="*/ -2 h 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48" h="8422">
                  <a:moveTo>
                    <a:pt x="4714" y="-2"/>
                  </a:moveTo>
                  <a:cubicBezTo>
                    <a:pt x="6858" y="712"/>
                    <a:pt x="8020" y="3032"/>
                    <a:pt x="7305" y="5178"/>
                  </a:cubicBezTo>
                  <a:cubicBezTo>
                    <a:pt x="7296" y="5198"/>
                    <a:pt x="7296" y="5218"/>
                    <a:pt x="7286" y="5237"/>
                  </a:cubicBezTo>
                  <a:cubicBezTo>
                    <a:pt x="6677" y="7433"/>
                    <a:pt x="4467" y="8771"/>
                    <a:pt x="2238" y="8285"/>
                  </a:cubicBezTo>
                  <a:cubicBezTo>
                    <a:pt x="57" y="7228"/>
                    <a:pt x="-848" y="4606"/>
                    <a:pt x="209" y="2430"/>
                  </a:cubicBezTo>
                  <a:cubicBezTo>
                    <a:pt x="1028" y="735"/>
                    <a:pt x="2848" y="-244"/>
                    <a:pt x="4714" y="-2"/>
                  </a:cubicBezTo>
                  <a:close/>
                </a:path>
              </a:pathLst>
            </a:custGeom>
            <a:solidFill>
              <a:srgbClr val="0079A9"/>
            </a:solidFill>
            <a:ln w="9525" cap="flat">
              <a:noFill/>
              <a:prstDash val="solid"/>
              <a:miter/>
            </a:ln>
          </p:spPr>
          <p:txBody>
            <a:bodyPr rtlCol="0" anchor="ctr"/>
            <a:lstStyle/>
            <a:p>
              <a:endParaRPr lang="en-IN"/>
            </a:p>
          </p:txBody>
        </p:sp>
        <p:sp>
          <p:nvSpPr>
            <p:cNvPr id="1088" name="Freeform: Shape 1087">
              <a:extLst>
                <a:ext uri="{FF2B5EF4-FFF2-40B4-BE49-F238E27FC236}">
                  <a16:creationId xmlns:a16="http://schemas.microsoft.com/office/drawing/2014/main" xmlns="" id="{4667A3E3-018C-69CB-23FD-9527F4C67631}"/>
                </a:ext>
              </a:extLst>
            </p:cNvPr>
            <p:cNvSpPr/>
            <p:nvPr/>
          </p:nvSpPr>
          <p:spPr>
            <a:xfrm>
              <a:off x="6474159" y="2229008"/>
              <a:ext cx="8442" cy="8539"/>
            </a:xfrm>
            <a:custGeom>
              <a:avLst/>
              <a:gdLst>
                <a:gd name="connsiteX0" fmla="*/ 5084 w 8442"/>
                <a:gd name="connsiteY0" fmla="*/ 88 h 8539"/>
                <a:gd name="connsiteX1" fmla="*/ 8046 w 8442"/>
                <a:gd name="connsiteY1" fmla="*/ 5374 h 8539"/>
                <a:gd name="connsiteX2" fmla="*/ 2893 w 8442"/>
                <a:gd name="connsiteY2" fmla="*/ 8375 h 8539"/>
                <a:gd name="connsiteX3" fmla="*/ -69 w 8442"/>
                <a:gd name="connsiteY3" fmla="*/ 3088 h 8539"/>
                <a:gd name="connsiteX4" fmla="*/ 5084 w 8442"/>
                <a:gd name="connsiteY4" fmla="*/ 88 h 8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2" h="8539">
                  <a:moveTo>
                    <a:pt x="5084" y="88"/>
                  </a:moveTo>
                  <a:cubicBezTo>
                    <a:pt x="7361" y="729"/>
                    <a:pt x="8694" y="3096"/>
                    <a:pt x="8046" y="5374"/>
                  </a:cubicBezTo>
                  <a:cubicBezTo>
                    <a:pt x="7427" y="7603"/>
                    <a:pt x="5141" y="8931"/>
                    <a:pt x="2893" y="8375"/>
                  </a:cubicBezTo>
                  <a:cubicBezTo>
                    <a:pt x="617" y="7734"/>
                    <a:pt x="-717" y="5367"/>
                    <a:pt x="-69" y="3088"/>
                  </a:cubicBezTo>
                  <a:cubicBezTo>
                    <a:pt x="550" y="859"/>
                    <a:pt x="2836" y="-468"/>
                    <a:pt x="5084" y="88"/>
                  </a:cubicBezTo>
                  <a:close/>
                </a:path>
              </a:pathLst>
            </a:custGeom>
            <a:solidFill>
              <a:srgbClr val="0079A9"/>
            </a:solidFill>
            <a:ln w="9525" cap="flat">
              <a:noFill/>
              <a:prstDash val="solid"/>
              <a:miter/>
            </a:ln>
          </p:spPr>
          <p:txBody>
            <a:bodyPr rtlCol="0" anchor="ctr"/>
            <a:lstStyle/>
            <a:p>
              <a:endParaRPr lang="en-IN"/>
            </a:p>
          </p:txBody>
        </p:sp>
        <p:sp>
          <p:nvSpPr>
            <p:cNvPr id="1089" name="Freeform: Shape 1088">
              <a:extLst>
                <a:ext uri="{FF2B5EF4-FFF2-40B4-BE49-F238E27FC236}">
                  <a16:creationId xmlns:a16="http://schemas.microsoft.com/office/drawing/2014/main" xmlns="" id="{64E5DBC5-8DEA-9F09-2F44-B849E45199B7}"/>
                </a:ext>
              </a:extLst>
            </p:cNvPr>
            <p:cNvSpPr/>
            <p:nvPr/>
          </p:nvSpPr>
          <p:spPr>
            <a:xfrm>
              <a:off x="6477734" y="2201666"/>
              <a:ext cx="9712" cy="9767"/>
            </a:xfrm>
            <a:custGeom>
              <a:avLst/>
              <a:gdLst>
                <a:gd name="connsiteX0" fmla="*/ 5510 w 9712"/>
                <a:gd name="connsiteY0" fmla="*/ 94 h 9767"/>
                <a:gd name="connsiteX1" fmla="*/ 9396 w 9712"/>
                <a:gd name="connsiteY1" fmla="*/ 5756 h 9767"/>
                <a:gd name="connsiteX2" fmla="*/ 3738 w 9712"/>
                <a:gd name="connsiteY2" fmla="*/ 9646 h 9767"/>
                <a:gd name="connsiteX3" fmla="*/ -148 w 9712"/>
                <a:gd name="connsiteY3" fmla="*/ 3984 h 9767"/>
                <a:gd name="connsiteX4" fmla="*/ -15 w 9712"/>
                <a:gd name="connsiteY4" fmla="*/ 3428 h 9767"/>
                <a:gd name="connsiteX5" fmla="*/ 5510 w 9712"/>
                <a:gd name="connsiteY5" fmla="*/ 94 h 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2" h="9767">
                  <a:moveTo>
                    <a:pt x="5510" y="94"/>
                  </a:moveTo>
                  <a:cubicBezTo>
                    <a:pt x="8148" y="583"/>
                    <a:pt x="9891" y="3118"/>
                    <a:pt x="9396" y="5756"/>
                  </a:cubicBezTo>
                  <a:cubicBezTo>
                    <a:pt x="8910" y="8394"/>
                    <a:pt x="6376" y="10136"/>
                    <a:pt x="3738" y="9646"/>
                  </a:cubicBezTo>
                  <a:cubicBezTo>
                    <a:pt x="1100" y="9157"/>
                    <a:pt x="-644" y="6622"/>
                    <a:pt x="-148" y="3984"/>
                  </a:cubicBezTo>
                  <a:cubicBezTo>
                    <a:pt x="-120" y="3796"/>
                    <a:pt x="-72" y="3610"/>
                    <a:pt x="-15" y="3428"/>
                  </a:cubicBezTo>
                  <a:cubicBezTo>
                    <a:pt x="595" y="984"/>
                    <a:pt x="3062" y="-505"/>
                    <a:pt x="5510" y="94"/>
                  </a:cubicBezTo>
                  <a:close/>
                </a:path>
              </a:pathLst>
            </a:custGeom>
            <a:solidFill>
              <a:srgbClr val="0079A9"/>
            </a:solidFill>
            <a:ln w="9525" cap="flat">
              <a:noFill/>
              <a:prstDash val="solid"/>
              <a:miter/>
            </a:ln>
          </p:spPr>
          <p:txBody>
            <a:bodyPr rtlCol="0" anchor="ctr"/>
            <a:lstStyle/>
            <a:p>
              <a:endParaRPr lang="en-IN"/>
            </a:p>
          </p:txBody>
        </p:sp>
        <p:sp>
          <p:nvSpPr>
            <p:cNvPr id="1090" name="Freeform: Shape 1089">
              <a:extLst>
                <a:ext uri="{FF2B5EF4-FFF2-40B4-BE49-F238E27FC236}">
                  <a16:creationId xmlns:a16="http://schemas.microsoft.com/office/drawing/2014/main" xmlns="" id="{B6807903-1690-6E7C-F9CF-B2856B9F1F3F}"/>
                </a:ext>
              </a:extLst>
            </p:cNvPr>
            <p:cNvSpPr/>
            <p:nvPr/>
          </p:nvSpPr>
          <p:spPr>
            <a:xfrm>
              <a:off x="6373071" y="2234884"/>
              <a:ext cx="16386" cy="16423"/>
            </a:xfrm>
            <a:custGeom>
              <a:avLst/>
              <a:gdLst>
                <a:gd name="connsiteX0" fmla="*/ 8541 w 16386"/>
                <a:gd name="connsiteY0" fmla="*/ 22 h 16423"/>
                <a:gd name="connsiteX1" fmla="*/ 16133 w 16386"/>
                <a:gd name="connsiteY1" fmla="*/ 8772 h 16423"/>
                <a:gd name="connsiteX2" fmla="*/ 7379 w 16386"/>
                <a:gd name="connsiteY2" fmla="*/ 16364 h 16423"/>
                <a:gd name="connsiteX3" fmla="*/ -212 w 16386"/>
                <a:gd name="connsiteY3" fmla="*/ 7615 h 16423"/>
                <a:gd name="connsiteX4" fmla="*/ -31 w 16386"/>
                <a:gd name="connsiteY4" fmla="*/ 6404 h 16423"/>
                <a:gd name="connsiteX5" fmla="*/ 8541 w 16386"/>
                <a:gd name="connsiteY5" fmla="*/ 22 h 1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86" h="16423">
                  <a:moveTo>
                    <a:pt x="8541" y="22"/>
                  </a:moveTo>
                  <a:cubicBezTo>
                    <a:pt x="13056" y="342"/>
                    <a:pt x="16456" y="4259"/>
                    <a:pt x="16133" y="8772"/>
                  </a:cubicBezTo>
                  <a:cubicBezTo>
                    <a:pt x="15818" y="13285"/>
                    <a:pt x="11894" y="16684"/>
                    <a:pt x="7379" y="16364"/>
                  </a:cubicBezTo>
                  <a:cubicBezTo>
                    <a:pt x="2874" y="16044"/>
                    <a:pt x="-527" y="12128"/>
                    <a:pt x="-212" y="7615"/>
                  </a:cubicBezTo>
                  <a:cubicBezTo>
                    <a:pt x="-184" y="7207"/>
                    <a:pt x="-117" y="6802"/>
                    <a:pt x="-31" y="6404"/>
                  </a:cubicBezTo>
                  <a:cubicBezTo>
                    <a:pt x="654" y="2322"/>
                    <a:pt x="4436" y="-494"/>
                    <a:pt x="8541" y="22"/>
                  </a:cubicBezTo>
                  <a:close/>
                </a:path>
              </a:pathLst>
            </a:custGeom>
            <a:solidFill>
              <a:srgbClr val="0079A9"/>
            </a:solidFill>
            <a:ln w="9525" cap="flat">
              <a:noFill/>
              <a:prstDash val="solid"/>
              <a:miter/>
            </a:ln>
          </p:spPr>
          <p:txBody>
            <a:bodyPr rtlCol="0" anchor="ctr"/>
            <a:lstStyle/>
            <a:p>
              <a:endParaRPr lang="en-IN"/>
            </a:p>
          </p:txBody>
        </p:sp>
        <p:sp>
          <p:nvSpPr>
            <p:cNvPr id="1091" name="Freeform: Shape 1090">
              <a:extLst>
                <a:ext uri="{FF2B5EF4-FFF2-40B4-BE49-F238E27FC236}">
                  <a16:creationId xmlns:a16="http://schemas.microsoft.com/office/drawing/2014/main" xmlns="" id="{8D5C6109-494A-ABB9-6452-E253CCE60773}"/>
                </a:ext>
              </a:extLst>
            </p:cNvPr>
            <p:cNvSpPr/>
            <p:nvPr/>
          </p:nvSpPr>
          <p:spPr>
            <a:xfrm>
              <a:off x="6372699" y="2255554"/>
              <a:ext cx="13283" cy="15116"/>
            </a:xfrm>
            <a:custGeom>
              <a:avLst/>
              <a:gdLst>
                <a:gd name="connsiteX0" fmla="*/ 8152 w 13283"/>
                <a:gd name="connsiteY0" fmla="*/ 21 h 15116"/>
                <a:gd name="connsiteX1" fmla="*/ 12485 w 13283"/>
                <a:gd name="connsiteY1" fmla="*/ 10184 h 15116"/>
                <a:gd name="connsiteX2" fmla="*/ 4913 w 13283"/>
                <a:gd name="connsiteY2" fmla="*/ 15071 h 15116"/>
                <a:gd name="connsiteX3" fmla="*/ 55 w 13283"/>
                <a:gd name="connsiteY3" fmla="*/ 6213 h 15116"/>
                <a:gd name="connsiteX4" fmla="*/ 8152 w 13283"/>
                <a:gd name="connsiteY4" fmla="*/ 21 h 1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83" h="15116">
                  <a:moveTo>
                    <a:pt x="8152" y="21"/>
                  </a:moveTo>
                  <a:cubicBezTo>
                    <a:pt x="12152" y="1632"/>
                    <a:pt x="14095" y="6181"/>
                    <a:pt x="12485" y="10184"/>
                  </a:cubicBezTo>
                  <a:cubicBezTo>
                    <a:pt x="11247" y="13250"/>
                    <a:pt x="8218" y="15207"/>
                    <a:pt x="4913" y="15071"/>
                  </a:cubicBezTo>
                  <a:cubicBezTo>
                    <a:pt x="1122" y="13966"/>
                    <a:pt x="-1049" y="10000"/>
                    <a:pt x="55" y="6213"/>
                  </a:cubicBezTo>
                  <a:cubicBezTo>
                    <a:pt x="598" y="2277"/>
                    <a:pt x="4208" y="-486"/>
                    <a:pt x="8152" y="21"/>
                  </a:cubicBezTo>
                  <a:close/>
                </a:path>
              </a:pathLst>
            </a:custGeom>
            <a:solidFill>
              <a:srgbClr val="0079A9"/>
            </a:solidFill>
            <a:ln w="9525" cap="flat">
              <a:noFill/>
              <a:prstDash val="solid"/>
              <a:miter/>
            </a:ln>
          </p:spPr>
          <p:txBody>
            <a:bodyPr rtlCol="0" anchor="ctr"/>
            <a:lstStyle/>
            <a:p>
              <a:endParaRPr lang="en-IN"/>
            </a:p>
          </p:txBody>
        </p:sp>
        <p:sp>
          <p:nvSpPr>
            <p:cNvPr id="1092" name="Freeform: Shape 1091">
              <a:extLst>
                <a:ext uri="{FF2B5EF4-FFF2-40B4-BE49-F238E27FC236}">
                  <a16:creationId xmlns:a16="http://schemas.microsoft.com/office/drawing/2014/main" xmlns="" id="{FAB3CD2A-1ED0-09D8-2A6D-93AB4436B564}"/>
                </a:ext>
              </a:extLst>
            </p:cNvPr>
            <p:cNvSpPr/>
            <p:nvPr/>
          </p:nvSpPr>
          <p:spPr>
            <a:xfrm>
              <a:off x="6409321" y="2149818"/>
              <a:ext cx="6909" cy="8372"/>
            </a:xfrm>
            <a:custGeom>
              <a:avLst/>
              <a:gdLst>
                <a:gd name="connsiteX0" fmla="*/ 4676 w 6909"/>
                <a:gd name="connsiteY0" fmla="*/ 126 h 8372"/>
                <a:gd name="connsiteX1" fmla="*/ 5933 w 6909"/>
                <a:gd name="connsiteY1" fmla="*/ 6330 h 8372"/>
                <a:gd name="connsiteX2" fmla="*/ 1818 w 6909"/>
                <a:gd name="connsiteY2" fmla="*/ 8317 h 8372"/>
                <a:gd name="connsiteX3" fmla="*/ 199 w 6909"/>
                <a:gd name="connsiteY3" fmla="*/ 3180 h 8372"/>
                <a:gd name="connsiteX4" fmla="*/ 199 w 6909"/>
                <a:gd name="connsiteY4" fmla="*/ 3174 h 8372"/>
                <a:gd name="connsiteX5" fmla="*/ 4676 w 6909"/>
                <a:gd name="connsiteY5" fmla="*/ 126 h 8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09" h="8372">
                  <a:moveTo>
                    <a:pt x="4676" y="126"/>
                  </a:moveTo>
                  <a:cubicBezTo>
                    <a:pt x="6733" y="1492"/>
                    <a:pt x="7295" y="4270"/>
                    <a:pt x="5933" y="6330"/>
                  </a:cubicBezTo>
                  <a:cubicBezTo>
                    <a:pt x="5028" y="7696"/>
                    <a:pt x="3447" y="8457"/>
                    <a:pt x="1818" y="8317"/>
                  </a:cubicBezTo>
                  <a:cubicBezTo>
                    <a:pt x="-49" y="7347"/>
                    <a:pt x="-772" y="5046"/>
                    <a:pt x="199" y="3180"/>
                  </a:cubicBezTo>
                  <a:cubicBezTo>
                    <a:pt x="199" y="3178"/>
                    <a:pt x="199" y="3176"/>
                    <a:pt x="199" y="3174"/>
                  </a:cubicBezTo>
                  <a:cubicBezTo>
                    <a:pt x="961" y="888"/>
                    <a:pt x="2961" y="-541"/>
                    <a:pt x="4676" y="126"/>
                  </a:cubicBezTo>
                  <a:close/>
                </a:path>
              </a:pathLst>
            </a:custGeom>
            <a:solidFill>
              <a:srgbClr val="0079A9"/>
            </a:solidFill>
            <a:ln w="9525" cap="flat">
              <a:noFill/>
              <a:prstDash val="solid"/>
              <a:miter/>
            </a:ln>
          </p:spPr>
          <p:txBody>
            <a:bodyPr rtlCol="0" anchor="ctr"/>
            <a:lstStyle/>
            <a:p>
              <a:endParaRPr lang="en-IN"/>
            </a:p>
          </p:txBody>
        </p:sp>
        <p:sp>
          <p:nvSpPr>
            <p:cNvPr id="1093" name="Freeform: Shape 1092">
              <a:extLst>
                <a:ext uri="{FF2B5EF4-FFF2-40B4-BE49-F238E27FC236}">
                  <a16:creationId xmlns:a16="http://schemas.microsoft.com/office/drawing/2014/main" xmlns="" id="{E6A73EEC-C2AA-867E-3586-7DB723ADE3E0}"/>
                </a:ext>
              </a:extLst>
            </p:cNvPr>
            <p:cNvSpPr/>
            <p:nvPr/>
          </p:nvSpPr>
          <p:spPr>
            <a:xfrm>
              <a:off x="6416976" y="2160720"/>
              <a:ext cx="19852" cy="23054"/>
            </a:xfrm>
            <a:custGeom>
              <a:avLst/>
              <a:gdLst>
                <a:gd name="connsiteX0" fmla="*/ 13594 w 19852"/>
                <a:gd name="connsiteY0" fmla="*/ 177 h 23054"/>
                <a:gd name="connsiteX1" fmla="*/ 18643 w 19852"/>
                <a:gd name="connsiteY1" fmla="*/ 14560 h 23054"/>
                <a:gd name="connsiteX2" fmla="*/ 6070 w 19852"/>
                <a:gd name="connsiteY2" fmla="*/ 22847 h 23054"/>
                <a:gd name="connsiteX3" fmla="*/ 669 w 19852"/>
                <a:gd name="connsiteY3" fmla="*/ 8903 h 23054"/>
                <a:gd name="connsiteX4" fmla="*/ 831 w 19852"/>
                <a:gd name="connsiteY4" fmla="*/ 8559 h 23054"/>
                <a:gd name="connsiteX5" fmla="*/ 13594 w 19852"/>
                <a:gd name="connsiteY5" fmla="*/ 177 h 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2" h="23054">
                  <a:moveTo>
                    <a:pt x="13594" y="177"/>
                  </a:moveTo>
                  <a:cubicBezTo>
                    <a:pt x="18843" y="2857"/>
                    <a:pt x="21062" y="9187"/>
                    <a:pt x="18643" y="14560"/>
                  </a:cubicBezTo>
                  <a:cubicBezTo>
                    <a:pt x="17319" y="20221"/>
                    <a:pt x="11794" y="23860"/>
                    <a:pt x="6070" y="22847"/>
                  </a:cubicBezTo>
                  <a:cubicBezTo>
                    <a:pt x="726" y="20487"/>
                    <a:pt x="-1684" y="14244"/>
                    <a:pt x="669" y="8903"/>
                  </a:cubicBezTo>
                  <a:cubicBezTo>
                    <a:pt x="726" y="8788"/>
                    <a:pt x="774" y="8672"/>
                    <a:pt x="831" y="8559"/>
                  </a:cubicBezTo>
                  <a:cubicBezTo>
                    <a:pt x="2069" y="2740"/>
                    <a:pt x="7765" y="-997"/>
                    <a:pt x="13594" y="177"/>
                  </a:cubicBezTo>
                  <a:close/>
                </a:path>
              </a:pathLst>
            </a:custGeom>
            <a:solidFill>
              <a:srgbClr val="0079A9"/>
            </a:solidFill>
            <a:ln w="9525" cap="flat">
              <a:noFill/>
              <a:prstDash val="solid"/>
              <a:miter/>
            </a:ln>
          </p:spPr>
          <p:txBody>
            <a:bodyPr rtlCol="0" anchor="ctr"/>
            <a:lstStyle/>
            <a:p>
              <a:endParaRPr lang="en-IN"/>
            </a:p>
          </p:txBody>
        </p:sp>
        <p:sp>
          <p:nvSpPr>
            <p:cNvPr id="1094" name="Freeform: Shape 1093">
              <a:extLst>
                <a:ext uri="{FF2B5EF4-FFF2-40B4-BE49-F238E27FC236}">
                  <a16:creationId xmlns:a16="http://schemas.microsoft.com/office/drawing/2014/main" xmlns="" id="{D2DB71CC-DC56-4B85-0995-78B843A8905E}"/>
                </a:ext>
              </a:extLst>
            </p:cNvPr>
            <p:cNvSpPr/>
            <p:nvPr/>
          </p:nvSpPr>
          <p:spPr>
            <a:xfrm>
              <a:off x="6393612" y="2186602"/>
              <a:ext cx="28811" cy="32948"/>
            </a:xfrm>
            <a:custGeom>
              <a:avLst/>
              <a:gdLst>
                <a:gd name="connsiteX0" fmla="*/ 19242 w 28811"/>
                <a:gd name="connsiteY0" fmla="*/ 203 h 32948"/>
                <a:gd name="connsiteX1" fmla="*/ 27529 w 28811"/>
                <a:gd name="connsiteY1" fmla="*/ 20206 h 32948"/>
                <a:gd name="connsiteX2" fmla="*/ 12470 w 28811"/>
                <a:gd name="connsiteY2" fmla="*/ 32857 h 32948"/>
                <a:gd name="connsiteX3" fmla="*/ -179 w 28811"/>
                <a:gd name="connsiteY3" fmla="*/ 17800 h 32948"/>
                <a:gd name="connsiteX4" fmla="*/ 1240 w 28811"/>
                <a:gd name="connsiteY4" fmla="*/ 12776 h 32948"/>
                <a:gd name="connsiteX5" fmla="*/ 19242 w 28811"/>
                <a:gd name="connsiteY5" fmla="*/ 203 h 32948"/>
                <a:gd name="connsiteX6" fmla="*/ 19242 w 28811"/>
                <a:gd name="connsiteY6" fmla="*/ 203 h 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11" h="32948">
                  <a:moveTo>
                    <a:pt x="19242" y="203"/>
                  </a:moveTo>
                  <a:cubicBezTo>
                    <a:pt x="26891" y="3602"/>
                    <a:pt x="30529" y="12395"/>
                    <a:pt x="27529" y="20206"/>
                  </a:cubicBezTo>
                  <a:cubicBezTo>
                    <a:pt x="26862" y="27857"/>
                    <a:pt x="20119" y="33522"/>
                    <a:pt x="12470" y="32857"/>
                  </a:cubicBezTo>
                  <a:cubicBezTo>
                    <a:pt x="4821" y="32193"/>
                    <a:pt x="-846" y="25451"/>
                    <a:pt x="-179" y="17800"/>
                  </a:cubicBezTo>
                  <a:cubicBezTo>
                    <a:pt x="-27" y="16051"/>
                    <a:pt x="450" y="14346"/>
                    <a:pt x="1240" y="12776"/>
                  </a:cubicBezTo>
                  <a:cubicBezTo>
                    <a:pt x="2735" y="4333"/>
                    <a:pt x="10794" y="-1296"/>
                    <a:pt x="19242" y="203"/>
                  </a:cubicBezTo>
                  <a:cubicBezTo>
                    <a:pt x="19242" y="203"/>
                    <a:pt x="19242" y="203"/>
                    <a:pt x="19242" y="203"/>
                  </a:cubicBezTo>
                  <a:close/>
                </a:path>
              </a:pathLst>
            </a:custGeom>
            <a:solidFill>
              <a:srgbClr val="0079A9"/>
            </a:solidFill>
            <a:ln w="9525" cap="flat">
              <a:noFill/>
              <a:prstDash val="solid"/>
              <a:miter/>
            </a:ln>
          </p:spPr>
          <p:txBody>
            <a:bodyPr rtlCol="0" anchor="ctr"/>
            <a:lstStyle/>
            <a:p>
              <a:endParaRPr lang="en-IN"/>
            </a:p>
          </p:txBody>
        </p:sp>
        <p:sp>
          <p:nvSpPr>
            <p:cNvPr id="1095" name="Freeform: Shape 1094">
              <a:extLst>
                <a:ext uri="{FF2B5EF4-FFF2-40B4-BE49-F238E27FC236}">
                  <a16:creationId xmlns:a16="http://schemas.microsoft.com/office/drawing/2014/main" xmlns="" id="{74BA3BBF-E709-D144-89B3-E901666C240C}"/>
                </a:ext>
              </a:extLst>
            </p:cNvPr>
            <p:cNvSpPr/>
            <p:nvPr/>
          </p:nvSpPr>
          <p:spPr>
            <a:xfrm>
              <a:off x="6392253" y="2223482"/>
              <a:ext cx="17902" cy="17996"/>
            </a:xfrm>
            <a:custGeom>
              <a:avLst/>
              <a:gdLst>
                <a:gd name="connsiteX0" fmla="*/ 9552 w 17902"/>
                <a:gd name="connsiteY0" fmla="*/ 90 h 17996"/>
                <a:gd name="connsiteX1" fmla="*/ 17629 w 17902"/>
                <a:gd name="connsiteY1" fmla="*/ 9838 h 17996"/>
                <a:gd name="connsiteX2" fmla="*/ 7885 w 17902"/>
                <a:gd name="connsiteY2" fmla="*/ 17918 h 17996"/>
                <a:gd name="connsiteX3" fmla="*/ -192 w 17902"/>
                <a:gd name="connsiteY3" fmla="*/ 8171 h 17996"/>
                <a:gd name="connsiteX4" fmla="*/ 27 w 17902"/>
                <a:gd name="connsiteY4" fmla="*/ 6852 h 17996"/>
                <a:gd name="connsiteX5" fmla="*/ 9419 w 17902"/>
                <a:gd name="connsiteY5" fmla="*/ 67 h 17996"/>
                <a:gd name="connsiteX6" fmla="*/ 9552 w 17902"/>
                <a:gd name="connsiteY6" fmla="*/ 90 h 1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2" h="17996">
                  <a:moveTo>
                    <a:pt x="9552" y="90"/>
                  </a:moveTo>
                  <a:cubicBezTo>
                    <a:pt x="14477" y="551"/>
                    <a:pt x="18096" y="4915"/>
                    <a:pt x="17629" y="9838"/>
                  </a:cubicBezTo>
                  <a:cubicBezTo>
                    <a:pt x="17172" y="14762"/>
                    <a:pt x="12810" y="18379"/>
                    <a:pt x="7885" y="17918"/>
                  </a:cubicBezTo>
                  <a:cubicBezTo>
                    <a:pt x="2961" y="17458"/>
                    <a:pt x="-659" y="13094"/>
                    <a:pt x="-192" y="8171"/>
                  </a:cubicBezTo>
                  <a:cubicBezTo>
                    <a:pt x="-154" y="7726"/>
                    <a:pt x="-77" y="7286"/>
                    <a:pt x="27" y="6852"/>
                  </a:cubicBezTo>
                  <a:cubicBezTo>
                    <a:pt x="742" y="2386"/>
                    <a:pt x="4952" y="-652"/>
                    <a:pt x="9419" y="67"/>
                  </a:cubicBezTo>
                  <a:cubicBezTo>
                    <a:pt x="9457" y="74"/>
                    <a:pt x="9504" y="82"/>
                    <a:pt x="9552" y="90"/>
                  </a:cubicBezTo>
                  <a:close/>
                </a:path>
              </a:pathLst>
            </a:custGeom>
            <a:solidFill>
              <a:srgbClr val="0079A9"/>
            </a:solidFill>
            <a:ln w="9525" cap="flat">
              <a:noFill/>
              <a:prstDash val="solid"/>
              <a:miter/>
            </a:ln>
          </p:spPr>
          <p:txBody>
            <a:bodyPr rtlCol="0" anchor="ctr"/>
            <a:lstStyle/>
            <a:p>
              <a:endParaRPr lang="en-IN"/>
            </a:p>
          </p:txBody>
        </p:sp>
        <p:sp>
          <p:nvSpPr>
            <p:cNvPr id="1096" name="Freeform: Shape 1095">
              <a:extLst>
                <a:ext uri="{FF2B5EF4-FFF2-40B4-BE49-F238E27FC236}">
                  <a16:creationId xmlns:a16="http://schemas.microsoft.com/office/drawing/2014/main" xmlns="" id="{676800F9-A914-B908-CE1D-5E3BA8B2FBB3}"/>
                </a:ext>
              </a:extLst>
            </p:cNvPr>
            <p:cNvSpPr/>
            <p:nvPr/>
          </p:nvSpPr>
          <p:spPr>
            <a:xfrm>
              <a:off x="6395109" y="2249447"/>
              <a:ext cx="13523" cy="13567"/>
            </a:xfrm>
            <a:custGeom>
              <a:avLst/>
              <a:gdLst>
                <a:gd name="connsiteX0" fmla="*/ 7172 w 13523"/>
                <a:gd name="connsiteY0" fmla="*/ 33 h 13567"/>
                <a:gd name="connsiteX1" fmla="*/ 13258 w 13523"/>
                <a:gd name="connsiteY1" fmla="*/ 7408 h 13567"/>
                <a:gd name="connsiteX2" fmla="*/ 5886 w 13523"/>
                <a:gd name="connsiteY2" fmla="*/ 13498 h 13567"/>
                <a:gd name="connsiteX3" fmla="*/ -200 w 13523"/>
                <a:gd name="connsiteY3" fmla="*/ 6122 h 13567"/>
                <a:gd name="connsiteX4" fmla="*/ -67 w 13523"/>
                <a:gd name="connsiteY4" fmla="*/ 5272 h 13567"/>
                <a:gd name="connsiteX5" fmla="*/ 7172 w 13523"/>
                <a:gd name="connsiteY5" fmla="*/ 33 h 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23" h="13567">
                  <a:moveTo>
                    <a:pt x="7172" y="33"/>
                  </a:moveTo>
                  <a:cubicBezTo>
                    <a:pt x="10887" y="388"/>
                    <a:pt x="13620" y="3691"/>
                    <a:pt x="13258" y="7408"/>
                  </a:cubicBezTo>
                  <a:cubicBezTo>
                    <a:pt x="12906" y="11127"/>
                    <a:pt x="9601" y="13853"/>
                    <a:pt x="5886" y="13498"/>
                  </a:cubicBezTo>
                  <a:cubicBezTo>
                    <a:pt x="2171" y="13142"/>
                    <a:pt x="-562" y="9840"/>
                    <a:pt x="-200" y="6122"/>
                  </a:cubicBezTo>
                  <a:cubicBezTo>
                    <a:pt x="-172" y="5836"/>
                    <a:pt x="-133" y="5552"/>
                    <a:pt x="-67" y="5272"/>
                  </a:cubicBezTo>
                  <a:cubicBezTo>
                    <a:pt x="514" y="1846"/>
                    <a:pt x="3733" y="-483"/>
                    <a:pt x="7172" y="33"/>
                  </a:cubicBezTo>
                  <a:close/>
                </a:path>
              </a:pathLst>
            </a:custGeom>
            <a:solidFill>
              <a:srgbClr val="0079A9"/>
            </a:solidFill>
            <a:ln w="9525" cap="flat">
              <a:noFill/>
              <a:prstDash val="solid"/>
              <a:miter/>
            </a:ln>
          </p:spPr>
          <p:txBody>
            <a:bodyPr rtlCol="0" anchor="ctr"/>
            <a:lstStyle/>
            <a:p>
              <a:endParaRPr lang="en-IN"/>
            </a:p>
          </p:txBody>
        </p:sp>
        <p:sp>
          <p:nvSpPr>
            <p:cNvPr id="1097" name="Freeform: Shape 1096">
              <a:extLst>
                <a:ext uri="{FF2B5EF4-FFF2-40B4-BE49-F238E27FC236}">
                  <a16:creationId xmlns:a16="http://schemas.microsoft.com/office/drawing/2014/main" xmlns="" id="{52A598BE-0ECB-473A-4305-0A4E8803E08E}"/>
                </a:ext>
              </a:extLst>
            </p:cNvPr>
            <p:cNvSpPr/>
            <p:nvPr/>
          </p:nvSpPr>
          <p:spPr>
            <a:xfrm>
              <a:off x="6408335" y="2267275"/>
              <a:ext cx="9746" cy="10484"/>
            </a:xfrm>
            <a:custGeom>
              <a:avLst/>
              <a:gdLst>
                <a:gd name="connsiteX0" fmla="*/ 5757 w 9746"/>
                <a:gd name="connsiteY0" fmla="*/ 16 h 10484"/>
                <a:gd name="connsiteX1" fmla="*/ 9272 w 9746"/>
                <a:gd name="connsiteY1" fmla="*/ 6689 h 10484"/>
                <a:gd name="connsiteX2" fmla="*/ 3471 w 9746"/>
                <a:gd name="connsiteY2" fmla="*/ 10399 h 10484"/>
                <a:gd name="connsiteX3" fmla="*/ -53 w 9746"/>
                <a:gd name="connsiteY3" fmla="*/ 4207 h 10484"/>
                <a:gd name="connsiteX4" fmla="*/ 5757 w 9746"/>
                <a:gd name="connsiteY4" fmla="*/ 16 h 1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6" h="10484">
                  <a:moveTo>
                    <a:pt x="5757" y="16"/>
                  </a:moveTo>
                  <a:cubicBezTo>
                    <a:pt x="8567" y="887"/>
                    <a:pt x="10148" y="3875"/>
                    <a:pt x="9272" y="6689"/>
                  </a:cubicBezTo>
                  <a:cubicBezTo>
                    <a:pt x="8510" y="9176"/>
                    <a:pt x="6053" y="10744"/>
                    <a:pt x="3471" y="10399"/>
                  </a:cubicBezTo>
                  <a:cubicBezTo>
                    <a:pt x="795" y="9657"/>
                    <a:pt x="-786" y="6890"/>
                    <a:pt x="-53" y="4207"/>
                  </a:cubicBezTo>
                  <a:cubicBezTo>
                    <a:pt x="433" y="1470"/>
                    <a:pt x="3005" y="-387"/>
                    <a:pt x="5757" y="16"/>
                  </a:cubicBezTo>
                  <a:close/>
                </a:path>
              </a:pathLst>
            </a:custGeom>
            <a:solidFill>
              <a:srgbClr val="0079A9"/>
            </a:solidFill>
            <a:ln w="9525" cap="flat">
              <a:noFill/>
              <a:prstDash val="solid"/>
              <a:miter/>
            </a:ln>
          </p:spPr>
          <p:txBody>
            <a:bodyPr rtlCol="0" anchor="ctr"/>
            <a:lstStyle/>
            <a:p>
              <a:endParaRPr lang="en-IN"/>
            </a:p>
          </p:txBody>
        </p:sp>
        <p:sp>
          <p:nvSpPr>
            <p:cNvPr id="1098" name="Freeform: Shape 1097">
              <a:extLst>
                <a:ext uri="{FF2B5EF4-FFF2-40B4-BE49-F238E27FC236}">
                  <a16:creationId xmlns:a16="http://schemas.microsoft.com/office/drawing/2014/main" xmlns="" id="{6DFAD554-1D80-FACF-5A2B-9ED48211C9AD}"/>
                </a:ext>
              </a:extLst>
            </p:cNvPr>
            <p:cNvSpPr/>
            <p:nvPr/>
          </p:nvSpPr>
          <p:spPr>
            <a:xfrm>
              <a:off x="6411375" y="2247622"/>
              <a:ext cx="12186" cy="13698"/>
            </a:xfrm>
            <a:custGeom>
              <a:avLst/>
              <a:gdLst>
                <a:gd name="connsiteX0" fmla="*/ 11100 w 12186"/>
                <a:gd name="connsiteY0" fmla="*/ 3000 h 13698"/>
                <a:gd name="connsiteX1" fmla="*/ 8909 w 12186"/>
                <a:gd name="connsiteY1" fmla="*/ 12525 h 13698"/>
                <a:gd name="connsiteX2" fmla="*/ 1165 w 12186"/>
                <a:gd name="connsiteY2" fmla="*/ 11488 h 13698"/>
                <a:gd name="connsiteX3" fmla="*/ 622 w 12186"/>
                <a:gd name="connsiteY3" fmla="*/ 10620 h 13698"/>
                <a:gd name="connsiteX4" fmla="*/ 2813 w 12186"/>
                <a:gd name="connsiteY4" fmla="*/ 1095 h 13698"/>
                <a:gd name="connsiteX5" fmla="*/ 10557 w 12186"/>
                <a:gd name="connsiteY5" fmla="*/ 2133 h 13698"/>
                <a:gd name="connsiteX6" fmla="*/ 11100 w 12186"/>
                <a:gd name="connsiteY6" fmla="*/ 3000 h 13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6" h="13698">
                  <a:moveTo>
                    <a:pt x="11100" y="3000"/>
                  </a:moveTo>
                  <a:cubicBezTo>
                    <a:pt x="12814" y="6282"/>
                    <a:pt x="11881" y="10321"/>
                    <a:pt x="8909" y="12525"/>
                  </a:cubicBezTo>
                  <a:cubicBezTo>
                    <a:pt x="6480" y="14377"/>
                    <a:pt x="3013" y="13912"/>
                    <a:pt x="1165" y="11488"/>
                  </a:cubicBezTo>
                  <a:cubicBezTo>
                    <a:pt x="955" y="11216"/>
                    <a:pt x="774" y="10926"/>
                    <a:pt x="622" y="10620"/>
                  </a:cubicBezTo>
                  <a:cubicBezTo>
                    <a:pt x="-1092" y="7339"/>
                    <a:pt x="-159" y="3299"/>
                    <a:pt x="2813" y="1095"/>
                  </a:cubicBezTo>
                  <a:cubicBezTo>
                    <a:pt x="5241" y="-756"/>
                    <a:pt x="8709" y="-291"/>
                    <a:pt x="10557" y="2133"/>
                  </a:cubicBezTo>
                  <a:cubicBezTo>
                    <a:pt x="10766" y="2405"/>
                    <a:pt x="10947" y="2695"/>
                    <a:pt x="11100" y="3000"/>
                  </a:cubicBezTo>
                  <a:close/>
                </a:path>
              </a:pathLst>
            </a:custGeom>
            <a:solidFill>
              <a:srgbClr val="0079A9"/>
            </a:solidFill>
            <a:ln w="9525" cap="flat">
              <a:noFill/>
              <a:prstDash val="solid"/>
              <a:miter/>
            </a:ln>
          </p:spPr>
          <p:txBody>
            <a:bodyPr rtlCol="0" anchor="ctr"/>
            <a:lstStyle/>
            <a:p>
              <a:endParaRPr lang="en-IN"/>
            </a:p>
          </p:txBody>
        </p:sp>
        <p:sp>
          <p:nvSpPr>
            <p:cNvPr id="1099" name="Freeform: Shape 1098">
              <a:extLst>
                <a:ext uri="{FF2B5EF4-FFF2-40B4-BE49-F238E27FC236}">
                  <a16:creationId xmlns:a16="http://schemas.microsoft.com/office/drawing/2014/main" xmlns="" id="{1474E6D3-724E-C26D-0516-F8C53AE471F5}"/>
                </a:ext>
              </a:extLst>
            </p:cNvPr>
            <p:cNvSpPr/>
            <p:nvPr/>
          </p:nvSpPr>
          <p:spPr>
            <a:xfrm>
              <a:off x="6430077" y="2201834"/>
              <a:ext cx="15118" cy="16906"/>
            </a:xfrm>
            <a:custGeom>
              <a:avLst/>
              <a:gdLst>
                <a:gd name="connsiteX0" fmla="*/ 9732 w 15118"/>
                <a:gd name="connsiteY0" fmla="*/ 20 h 16906"/>
                <a:gd name="connsiteX1" fmla="*/ 14400 w 15118"/>
                <a:gd name="connsiteY1" fmla="*/ 10402 h 16906"/>
                <a:gd name="connsiteX2" fmla="*/ 5008 w 15118"/>
                <a:gd name="connsiteY2" fmla="*/ 16717 h 16906"/>
                <a:gd name="connsiteX3" fmla="*/ 4875 w 15118"/>
                <a:gd name="connsiteY3" fmla="*/ 16689 h 16906"/>
                <a:gd name="connsiteX4" fmla="*/ 570 w 15118"/>
                <a:gd name="connsiteY4" fmla="*/ 5069 h 16906"/>
                <a:gd name="connsiteX5" fmla="*/ 9542 w 15118"/>
                <a:gd name="connsiteY5" fmla="*/ 20 h 1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8" h="16906">
                  <a:moveTo>
                    <a:pt x="9732" y="20"/>
                  </a:moveTo>
                  <a:cubicBezTo>
                    <a:pt x="13828" y="1659"/>
                    <a:pt x="15895" y="6250"/>
                    <a:pt x="14400" y="10402"/>
                  </a:cubicBezTo>
                  <a:cubicBezTo>
                    <a:pt x="13552" y="14739"/>
                    <a:pt x="9342" y="17566"/>
                    <a:pt x="5008" y="16717"/>
                  </a:cubicBezTo>
                  <a:cubicBezTo>
                    <a:pt x="4961" y="16708"/>
                    <a:pt x="4923" y="16699"/>
                    <a:pt x="4875" y="16689"/>
                  </a:cubicBezTo>
                  <a:cubicBezTo>
                    <a:pt x="474" y="14671"/>
                    <a:pt x="-1450" y="9468"/>
                    <a:pt x="570" y="5069"/>
                  </a:cubicBezTo>
                  <a:cubicBezTo>
                    <a:pt x="2151" y="1620"/>
                    <a:pt x="5770" y="-418"/>
                    <a:pt x="9542" y="20"/>
                  </a:cubicBezTo>
                  <a:close/>
                </a:path>
              </a:pathLst>
            </a:custGeom>
            <a:solidFill>
              <a:srgbClr val="0079A9"/>
            </a:solidFill>
            <a:ln w="9525" cap="flat">
              <a:noFill/>
              <a:prstDash val="solid"/>
              <a:miter/>
            </a:ln>
          </p:spPr>
          <p:txBody>
            <a:bodyPr rtlCol="0" anchor="ctr"/>
            <a:lstStyle/>
            <a:p>
              <a:endParaRPr lang="en-IN"/>
            </a:p>
          </p:txBody>
        </p:sp>
        <p:sp>
          <p:nvSpPr>
            <p:cNvPr id="1100" name="Freeform: Shape 1099">
              <a:extLst>
                <a:ext uri="{FF2B5EF4-FFF2-40B4-BE49-F238E27FC236}">
                  <a16:creationId xmlns:a16="http://schemas.microsoft.com/office/drawing/2014/main" xmlns="" id="{EAB2BA66-B162-2051-ECBF-AF5DDE5EF3D3}"/>
                </a:ext>
              </a:extLst>
            </p:cNvPr>
            <p:cNvSpPr/>
            <p:nvPr/>
          </p:nvSpPr>
          <p:spPr>
            <a:xfrm>
              <a:off x="6417760" y="2222841"/>
              <a:ext cx="22378" cy="24849"/>
            </a:xfrm>
            <a:custGeom>
              <a:avLst/>
              <a:gdLst>
                <a:gd name="connsiteX0" fmla="*/ 14145 w 22378"/>
                <a:gd name="connsiteY0" fmla="*/ 64 h 24849"/>
                <a:gd name="connsiteX1" fmla="*/ 21574 w 22378"/>
                <a:gd name="connsiteY1" fmla="*/ 15113 h 24849"/>
                <a:gd name="connsiteX2" fmla="*/ 7953 w 22378"/>
                <a:gd name="connsiteY2" fmla="*/ 24638 h 24849"/>
                <a:gd name="connsiteX3" fmla="*/ 619 w 22378"/>
                <a:gd name="connsiteY3" fmla="*/ 8144 h 24849"/>
                <a:gd name="connsiteX4" fmla="*/ 14145 w 22378"/>
                <a:gd name="connsiteY4" fmla="*/ 64 h 2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8" h="24849">
                  <a:moveTo>
                    <a:pt x="14145" y="64"/>
                  </a:moveTo>
                  <a:cubicBezTo>
                    <a:pt x="20260" y="2267"/>
                    <a:pt x="23546" y="8915"/>
                    <a:pt x="21574" y="15113"/>
                  </a:cubicBezTo>
                  <a:cubicBezTo>
                    <a:pt x="20412" y="21487"/>
                    <a:pt x="14335" y="25736"/>
                    <a:pt x="7953" y="24638"/>
                  </a:cubicBezTo>
                  <a:cubicBezTo>
                    <a:pt x="1371" y="22109"/>
                    <a:pt x="-1905" y="14724"/>
                    <a:pt x="619" y="8144"/>
                  </a:cubicBezTo>
                  <a:cubicBezTo>
                    <a:pt x="2734" y="2659"/>
                    <a:pt x="8315" y="-677"/>
                    <a:pt x="14145" y="64"/>
                  </a:cubicBezTo>
                  <a:close/>
                </a:path>
              </a:pathLst>
            </a:custGeom>
            <a:solidFill>
              <a:srgbClr val="0079A9"/>
            </a:solidFill>
            <a:ln w="9525" cap="flat">
              <a:noFill/>
              <a:prstDash val="solid"/>
              <a:miter/>
            </a:ln>
          </p:spPr>
          <p:txBody>
            <a:bodyPr rtlCol="0" anchor="ctr"/>
            <a:lstStyle/>
            <a:p>
              <a:endParaRPr lang="en-IN"/>
            </a:p>
          </p:txBody>
        </p:sp>
        <p:sp>
          <p:nvSpPr>
            <p:cNvPr id="1101" name="Freeform: Shape 1100">
              <a:extLst>
                <a:ext uri="{FF2B5EF4-FFF2-40B4-BE49-F238E27FC236}">
                  <a16:creationId xmlns:a16="http://schemas.microsoft.com/office/drawing/2014/main" xmlns="" id="{341FF599-731D-2D1E-FFA5-9356BDDF897D}"/>
                </a:ext>
              </a:extLst>
            </p:cNvPr>
            <p:cNvSpPr/>
            <p:nvPr/>
          </p:nvSpPr>
          <p:spPr>
            <a:xfrm>
              <a:off x="6436423" y="2183870"/>
              <a:ext cx="9702" cy="9907"/>
            </a:xfrm>
            <a:custGeom>
              <a:avLst/>
              <a:gdLst>
                <a:gd name="connsiteX0" fmla="*/ 6149 w 9702"/>
                <a:gd name="connsiteY0" fmla="*/ 173 h 9907"/>
                <a:gd name="connsiteX1" fmla="*/ 9102 w 9702"/>
                <a:gd name="connsiteY1" fmla="*/ 7221 h 9907"/>
                <a:gd name="connsiteX2" fmla="*/ 2416 w 9702"/>
                <a:gd name="connsiteY2" fmla="*/ 9298 h 9907"/>
                <a:gd name="connsiteX3" fmla="*/ 339 w 9702"/>
                <a:gd name="connsiteY3" fmla="*/ 2608 h 9907"/>
                <a:gd name="connsiteX4" fmla="*/ 6149 w 9702"/>
                <a:gd name="connsiteY4" fmla="*/ 173 h 9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2" h="9907">
                  <a:moveTo>
                    <a:pt x="6149" y="173"/>
                  </a:moveTo>
                  <a:cubicBezTo>
                    <a:pt x="8864" y="1353"/>
                    <a:pt x="10160" y="4460"/>
                    <a:pt x="9102" y="7221"/>
                  </a:cubicBezTo>
                  <a:cubicBezTo>
                    <a:pt x="7826" y="9642"/>
                    <a:pt x="4835" y="10572"/>
                    <a:pt x="2416" y="9298"/>
                  </a:cubicBezTo>
                  <a:cubicBezTo>
                    <a:pt x="-4" y="8024"/>
                    <a:pt x="-937" y="5029"/>
                    <a:pt x="339" y="2608"/>
                  </a:cubicBezTo>
                  <a:cubicBezTo>
                    <a:pt x="1444" y="509"/>
                    <a:pt x="3882" y="-512"/>
                    <a:pt x="6149" y="173"/>
                  </a:cubicBezTo>
                  <a:close/>
                </a:path>
              </a:pathLst>
            </a:custGeom>
            <a:solidFill>
              <a:srgbClr val="0079A9"/>
            </a:solidFill>
            <a:ln w="9525" cap="flat">
              <a:noFill/>
              <a:prstDash val="solid"/>
              <a:miter/>
            </a:ln>
          </p:spPr>
          <p:txBody>
            <a:bodyPr rtlCol="0" anchor="ctr"/>
            <a:lstStyle/>
            <a:p>
              <a:endParaRPr lang="en-IN"/>
            </a:p>
          </p:txBody>
        </p:sp>
        <p:sp>
          <p:nvSpPr>
            <p:cNvPr id="1102" name="Freeform: Shape 1101">
              <a:extLst>
                <a:ext uri="{FF2B5EF4-FFF2-40B4-BE49-F238E27FC236}">
                  <a16:creationId xmlns:a16="http://schemas.microsoft.com/office/drawing/2014/main" xmlns="" id="{1D505E97-C3B2-941E-686C-01D41C71B751}"/>
                </a:ext>
              </a:extLst>
            </p:cNvPr>
            <p:cNvSpPr/>
            <p:nvPr/>
          </p:nvSpPr>
          <p:spPr>
            <a:xfrm>
              <a:off x="6452872" y="2193865"/>
              <a:ext cx="8701" cy="9769"/>
            </a:xfrm>
            <a:custGeom>
              <a:avLst/>
              <a:gdLst>
                <a:gd name="connsiteX0" fmla="*/ 5607 w 8701"/>
                <a:gd name="connsiteY0" fmla="*/ 84 h 9769"/>
                <a:gd name="connsiteX1" fmla="*/ 8179 w 8701"/>
                <a:gd name="connsiteY1" fmla="*/ 6084 h 9769"/>
                <a:gd name="connsiteX2" fmla="*/ 2778 w 8701"/>
                <a:gd name="connsiteY2" fmla="*/ 9635 h 9769"/>
                <a:gd name="connsiteX3" fmla="*/ 2654 w 8701"/>
                <a:gd name="connsiteY3" fmla="*/ 9609 h 9769"/>
                <a:gd name="connsiteX4" fmla="*/ 82 w 8701"/>
                <a:gd name="connsiteY4" fmla="*/ 3608 h 9769"/>
                <a:gd name="connsiteX5" fmla="*/ 5483 w 8701"/>
                <a:gd name="connsiteY5" fmla="*/ 57 h 9769"/>
                <a:gd name="connsiteX6" fmla="*/ 5607 w 8701"/>
                <a:gd name="connsiteY6" fmla="*/ 84 h 9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1" h="9769">
                  <a:moveTo>
                    <a:pt x="5607" y="84"/>
                  </a:moveTo>
                  <a:cubicBezTo>
                    <a:pt x="7912" y="1090"/>
                    <a:pt x="9045" y="3718"/>
                    <a:pt x="8179" y="6084"/>
                  </a:cubicBezTo>
                  <a:cubicBezTo>
                    <a:pt x="7664" y="8557"/>
                    <a:pt x="5245" y="10147"/>
                    <a:pt x="2778" y="9635"/>
                  </a:cubicBezTo>
                  <a:cubicBezTo>
                    <a:pt x="2730" y="9627"/>
                    <a:pt x="2692" y="9618"/>
                    <a:pt x="2654" y="9609"/>
                  </a:cubicBezTo>
                  <a:cubicBezTo>
                    <a:pt x="311" y="8641"/>
                    <a:pt x="-832" y="5975"/>
                    <a:pt x="82" y="3608"/>
                  </a:cubicBezTo>
                  <a:cubicBezTo>
                    <a:pt x="597" y="1135"/>
                    <a:pt x="3016" y="-454"/>
                    <a:pt x="5483" y="57"/>
                  </a:cubicBezTo>
                  <a:cubicBezTo>
                    <a:pt x="5531" y="66"/>
                    <a:pt x="5569" y="74"/>
                    <a:pt x="5607" y="84"/>
                  </a:cubicBezTo>
                  <a:close/>
                </a:path>
              </a:pathLst>
            </a:custGeom>
            <a:solidFill>
              <a:srgbClr val="0079A9"/>
            </a:solidFill>
            <a:ln w="9525" cap="flat">
              <a:noFill/>
              <a:prstDash val="solid"/>
              <a:miter/>
            </a:ln>
          </p:spPr>
          <p:txBody>
            <a:bodyPr rtlCol="0" anchor="ctr"/>
            <a:lstStyle/>
            <a:p>
              <a:endParaRPr lang="en-IN"/>
            </a:p>
          </p:txBody>
        </p:sp>
        <p:sp>
          <p:nvSpPr>
            <p:cNvPr id="1103" name="Freeform: Shape 1102">
              <a:extLst>
                <a:ext uri="{FF2B5EF4-FFF2-40B4-BE49-F238E27FC236}">
                  <a16:creationId xmlns:a16="http://schemas.microsoft.com/office/drawing/2014/main" xmlns="" id="{996C4E11-BFB2-0C5A-5CE9-367B03F697C2}"/>
                </a:ext>
              </a:extLst>
            </p:cNvPr>
            <p:cNvSpPr/>
            <p:nvPr/>
          </p:nvSpPr>
          <p:spPr>
            <a:xfrm>
              <a:off x="6459571" y="2207154"/>
              <a:ext cx="12950" cy="14433"/>
            </a:xfrm>
            <a:custGeom>
              <a:avLst/>
              <a:gdLst>
                <a:gd name="connsiteX0" fmla="*/ 8338 w 12950"/>
                <a:gd name="connsiteY0" fmla="*/ 35 h 14433"/>
                <a:gd name="connsiteX1" fmla="*/ 12024 w 12950"/>
                <a:gd name="connsiteY1" fmla="*/ 10016 h 14433"/>
                <a:gd name="connsiteX2" fmla="*/ 4147 w 12950"/>
                <a:gd name="connsiteY2" fmla="*/ 14322 h 14433"/>
                <a:gd name="connsiteX3" fmla="*/ 461 w 12950"/>
                <a:gd name="connsiteY3" fmla="*/ 4341 h 14433"/>
                <a:gd name="connsiteX4" fmla="*/ 8338 w 12950"/>
                <a:gd name="connsiteY4" fmla="*/ 35 h 14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0" h="14433">
                  <a:moveTo>
                    <a:pt x="8338" y="35"/>
                  </a:moveTo>
                  <a:cubicBezTo>
                    <a:pt x="12110" y="1772"/>
                    <a:pt x="13768" y="6241"/>
                    <a:pt x="12024" y="10016"/>
                  </a:cubicBezTo>
                  <a:cubicBezTo>
                    <a:pt x="10643" y="13033"/>
                    <a:pt x="7433" y="14783"/>
                    <a:pt x="4147" y="14322"/>
                  </a:cubicBezTo>
                  <a:cubicBezTo>
                    <a:pt x="375" y="12585"/>
                    <a:pt x="-1282" y="8117"/>
                    <a:pt x="461" y="4341"/>
                  </a:cubicBezTo>
                  <a:cubicBezTo>
                    <a:pt x="1842" y="1323"/>
                    <a:pt x="5052" y="-426"/>
                    <a:pt x="8338" y="35"/>
                  </a:cubicBezTo>
                  <a:close/>
                </a:path>
              </a:pathLst>
            </a:custGeom>
            <a:solidFill>
              <a:srgbClr val="0079A9"/>
            </a:solidFill>
            <a:ln w="9525" cap="flat">
              <a:noFill/>
              <a:prstDash val="solid"/>
              <a:miter/>
            </a:ln>
          </p:spPr>
          <p:txBody>
            <a:bodyPr rtlCol="0" anchor="ctr"/>
            <a:lstStyle/>
            <a:p>
              <a:endParaRPr lang="en-IN"/>
            </a:p>
          </p:txBody>
        </p:sp>
        <p:sp>
          <p:nvSpPr>
            <p:cNvPr id="1104" name="Freeform: Shape 1103">
              <a:extLst>
                <a:ext uri="{FF2B5EF4-FFF2-40B4-BE49-F238E27FC236}">
                  <a16:creationId xmlns:a16="http://schemas.microsoft.com/office/drawing/2014/main" xmlns="" id="{8A91087F-BEB1-FD4D-FD59-6BFBE7E41B35}"/>
                </a:ext>
              </a:extLst>
            </p:cNvPr>
            <p:cNvSpPr/>
            <p:nvPr/>
          </p:nvSpPr>
          <p:spPr>
            <a:xfrm>
              <a:off x="6450446" y="2228471"/>
              <a:ext cx="18100" cy="18175"/>
            </a:xfrm>
            <a:custGeom>
              <a:avLst/>
              <a:gdLst>
                <a:gd name="connsiteX0" fmla="*/ 10224 w 18100"/>
                <a:gd name="connsiteY0" fmla="*/ 149 h 18175"/>
                <a:gd name="connsiteX1" fmla="*/ 17758 w 18100"/>
                <a:gd name="connsiteY1" fmla="*/ 10496 h 18175"/>
                <a:gd name="connsiteX2" fmla="*/ 7405 w 18100"/>
                <a:gd name="connsiteY2" fmla="*/ 18025 h 18175"/>
                <a:gd name="connsiteX3" fmla="*/ -120 w 18100"/>
                <a:gd name="connsiteY3" fmla="*/ 7679 h 18175"/>
                <a:gd name="connsiteX4" fmla="*/ 33 w 18100"/>
                <a:gd name="connsiteY4" fmla="*/ 6912 h 18175"/>
                <a:gd name="connsiteX5" fmla="*/ 10072 w 18100"/>
                <a:gd name="connsiteY5" fmla="*/ 118 h 18175"/>
                <a:gd name="connsiteX6" fmla="*/ 10224 w 18100"/>
                <a:gd name="connsiteY6" fmla="*/ 149 h 1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00" h="18175">
                  <a:moveTo>
                    <a:pt x="10224" y="149"/>
                  </a:moveTo>
                  <a:cubicBezTo>
                    <a:pt x="15158" y="927"/>
                    <a:pt x="18530" y="5559"/>
                    <a:pt x="17758" y="10496"/>
                  </a:cubicBezTo>
                  <a:cubicBezTo>
                    <a:pt x="16977" y="15433"/>
                    <a:pt x="12348" y="18803"/>
                    <a:pt x="7405" y="18025"/>
                  </a:cubicBezTo>
                  <a:cubicBezTo>
                    <a:pt x="2471" y="17248"/>
                    <a:pt x="-901" y="12615"/>
                    <a:pt x="-120" y="7679"/>
                  </a:cubicBezTo>
                  <a:cubicBezTo>
                    <a:pt x="-82" y="7421"/>
                    <a:pt x="-34" y="7165"/>
                    <a:pt x="33" y="6912"/>
                  </a:cubicBezTo>
                  <a:cubicBezTo>
                    <a:pt x="928" y="2262"/>
                    <a:pt x="5423" y="-779"/>
                    <a:pt x="10072" y="118"/>
                  </a:cubicBezTo>
                  <a:cubicBezTo>
                    <a:pt x="10119" y="128"/>
                    <a:pt x="10177" y="138"/>
                    <a:pt x="10224" y="149"/>
                  </a:cubicBezTo>
                  <a:close/>
                </a:path>
              </a:pathLst>
            </a:custGeom>
            <a:solidFill>
              <a:srgbClr val="0079A9"/>
            </a:solidFill>
            <a:ln w="9525" cap="flat">
              <a:noFill/>
              <a:prstDash val="solid"/>
              <a:miter/>
            </a:ln>
          </p:spPr>
          <p:txBody>
            <a:bodyPr rtlCol="0" anchor="ctr"/>
            <a:lstStyle/>
            <a:p>
              <a:endParaRPr lang="en-IN"/>
            </a:p>
          </p:txBody>
        </p:sp>
        <p:sp>
          <p:nvSpPr>
            <p:cNvPr id="1105" name="Freeform: Shape 1104">
              <a:extLst>
                <a:ext uri="{FF2B5EF4-FFF2-40B4-BE49-F238E27FC236}">
                  <a16:creationId xmlns:a16="http://schemas.microsoft.com/office/drawing/2014/main" xmlns="" id="{AA2A259C-7744-0A85-2E61-644139C747FE}"/>
                </a:ext>
              </a:extLst>
            </p:cNvPr>
            <p:cNvSpPr/>
            <p:nvPr/>
          </p:nvSpPr>
          <p:spPr>
            <a:xfrm>
              <a:off x="6426915" y="2254194"/>
              <a:ext cx="16008" cy="17249"/>
            </a:xfrm>
            <a:custGeom>
              <a:avLst/>
              <a:gdLst>
                <a:gd name="connsiteX0" fmla="*/ 9752 w 16008"/>
                <a:gd name="connsiteY0" fmla="*/ 48 h 17249"/>
                <a:gd name="connsiteX1" fmla="*/ 15467 w 16008"/>
                <a:gd name="connsiteY1" fmla="*/ 10335 h 17249"/>
                <a:gd name="connsiteX2" fmla="*/ 5942 w 16008"/>
                <a:gd name="connsiteY2" fmla="*/ 17098 h 17249"/>
                <a:gd name="connsiteX3" fmla="*/ 160 w 16008"/>
                <a:gd name="connsiteY3" fmla="*/ 6138 h 17249"/>
                <a:gd name="connsiteX4" fmla="*/ 9752 w 16008"/>
                <a:gd name="connsiteY4" fmla="*/ 48 h 17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8" h="17249">
                  <a:moveTo>
                    <a:pt x="9752" y="48"/>
                  </a:moveTo>
                  <a:cubicBezTo>
                    <a:pt x="14153" y="1339"/>
                    <a:pt x="16696" y="5920"/>
                    <a:pt x="15467" y="10335"/>
                  </a:cubicBezTo>
                  <a:cubicBezTo>
                    <a:pt x="14696" y="14824"/>
                    <a:pt x="10438" y="17845"/>
                    <a:pt x="5942" y="17098"/>
                  </a:cubicBezTo>
                  <a:cubicBezTo>
                    <a:pt x="1322" y="15669"/>
                    <a:pt x="-1268" y="10763"/>
                    <a:pt x="160" y="6138"/>
                  </a:cubicBezTo>
                  <a:cubicBezTo>
                    <a:pt x="1427" y="2028"/>
                    <a:pt x="5494" y="-553"/>
                    <a:pt x="9752" y="48"/>
                  </a:cubicBezTo>
                  <a:close/>
                </a:path>
              </a:pathLst>
            </a:custGeom>
            <a:solidFill>
              <a:srgbClr val="0079A9"/>
            </a:solidFill>
            <a:ln w="9525" cap="flat">
              <a:noFill/>
              <a:prstDash val="solid"/>
              <a:miter/>
            </a:ln>
          </p:spPr>
          <p:txBody>
            <a:bodyPr rtlCol="0" anchor="ctr"/>
            <a:lstStyle/>
            <a:p>
              <a:endParaRPr lang="en-IN"/>
            </a:p>
          </p:txBody>
        </p:sp>
        <p:sp>
          <p:nvSpPr>
            <p:cNvPr id="1106" name="Freeform: Shape 1105">
              <a:extLst>
                <a:ext uri="{FF2B5EF4-FFF2-40B4-BE49-F238E27FC236}">
                  <a16:creationId xmlns:a16="http://schemas.microsoft.com/office/drawing/2014/main" xmlns="" id="{C1F64188-58CF-D511-D937-1A280863A731}"/>
                </a:ext>
              </a:extLst>
            </p:cNvPr>
            <p:cNvSpPr/>
            <p:nvPr/>
          </p:nvSpPr>
          <p:spPr>
            <a:xfrm>
              <a:off x="6448534" y="2260697"/>
              <a:ext cx="6666" cy="6696"/>
            </a:xfrm>
            <a:custGeom>
              <a:avLst/>
              <a:gdLst>
                <a:gd name="connsiteX0" fmla="*/ 3563 w 6666"/>
                <a:gd name="connsiteY0" fmla="*/ 22 h 6696"/>
                <a:gd name="connsiteX1" fmla="*/ 6401 w 6666"/>
                <a:gd name="connsiteY1" fmla="*/ 3785 h 6696"/>
                <a:gd name="connsiteX2" fmla="*/ 2639 w 6666"/>
                <a:gd name="connsiteY2" fmla="*/ 6626 h 6696"/>
                <a:gd name="connsiteX3" fmla="*/ -200 w 6666"/>
                <a:gd name="connsiteY3" fmla="*/ 2861 h 6696"/>
                <a:gd name="connsiteX4" fmla="*/ -152 w 6666"/>
                <a:gd name="connsiteY4" fmla="*/ 2594 h 6696"/>
                <a:gd name="connsiteX5" fmla="*/ 3458 w 6666"/>
                <a:gd name="connsiteY5" fmla="*/ 4 h 6696"/>
                <a:gd name="connsiteX6" fmla="*/ 3563 w 6666"/>
                <a:gd name="connsiteY6" fmla="*/ 22 h 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6" h="6696">
                  <a:moveTo>
                    <a:pt x="3563" y="22"/>
                  </a:moveTo>
                  <a:cubicBezTo>
                    <a:pt x="5382" y="277"/>
                    <a:pt x="6658" y="1962"/>
                    <a:pt x="6401" y="3785"/>
                  </a:cubicBezTo>
                  <a:cubicBezTo>
                    <a:pt x="6144" y="5609"/>
                    <a:pt x="4458" y="6880"/>
                    <a:pt x="2639" y="6626"/>
                  </a:cubicBezTo>
                  <a:cubicBezTo>
                    <a:pt x="820" y="6370"/>
                    <a:pt x="-457" y="4685"/>
                    <a:pt x="-200" y="2861"/>
                  </a:cubicBezTo>
                  <a:cubicBezTo>
                    <a:pt x="-190" y="2772"/>
                    <a:pt x="-171" y="2682"/>
                    <a:pt x="-152" y="2594"/>
                  </a:cubicBezTo>
                  <a:cubicBezTo>
                    <a:pt x="134" y="881"/>
                    <a:pt x="1744" y="-279"/>
                    <a:pt x="3458" y="4"/>
                  </a:cubicBezTo>
                  <a:cubicBezTo>
                    <a:pt x="3496" y="9"/>
                    <a:pt x="3525" y="15"/>
                    <a:pt x="3563" y="22"/>
                  </a:cubicBezTo>
                  <a:close/>
                </a:path>
              </a:pathLst>
            </a:custGeom>
            <a:solidFill>
              <a:srgbClr val="0079A9"/>
            </a:solidFill>
            <a:ln w="9525" cap="flat">
              <a:noFill/>
              <a:prstDash val="solid"/>
              <a:miter/>
            </a:ln>
          </p:spPr>
          <p:txBody>
            <a:bodyPr rtlCol="0" anchor="ctr"/>
            <a:lstStyle/>
            <a:p>
              <a:endParaRPr lang="en-IN"/>
            </a:p>
          </p:txBody>
        </p:sp>
        <p:sp>
          <p:nvSpPr>
            <p:cNvPr id="1107" name="Freeform: Shape 1106">
              <a:extLst>
                <a:ext uri="{FF2B5EF4-FFF2-40B4-BE49-F238E27FC236}">
                  <a16:creationId xmlns:a16="http://schemas.microsoft.com/office/drawing/2014/main" xmlns="" id="{E0B206B7-75ED-D917-EE2B-DBECBA21C969}"/>
                </a:ext>
              </a:extLst>
            </p:cNvPr>
            <p:cNvSpPr/>
            <p:nvPr/>
          </p:nvSpPr>
          <p:spPr>
            <a:xfrm>
              <a:off x="6354157" y="2200115"/>
              <a:ext cx="16007" cy="16058"/>
            </a:xfrm>
            <a:custGeom>
              <a:avLst/>
              <a:gdLst>
                <a:gd name="connsiteX0" fmla="*/ 8119 w 16007"/>
                <a:gd name="connsiteY0" fmla="*/ 25 h 16058"/>
                <a:gd name="connsiteX1" fmla="*/ 15768 w 16007"/>
                <a:gd name="connsiteY1" fmla="*/ 8366 h 16058"/>
                <a:gd name="connsiteX2" fmla="*/ 7424 w 16007"/>
                <a:gd name="connsiteY2" fmla="*/ 16012 h 16058"/>
                <a:gd name="connsiteX3" fmla="*/ -225 w 16007"/>
                <a:gd name="connsiteY3" fmla="*/ 7671 h 16058"/>
                <a:gd name="connsiteX4" fmla="*/ 23 w 16007"/>
                <a:gd name="connsiteY4" fmla="*/ 6026 h 16058"/>
                <a:gd name="connsiteX5" fmla="*/ 8119 w 16007"/>
                <a:gd name="connsiteY5" fmla="*/ 25 h 16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7" h="16058">
                  <a:moveTo>
                    <a:pt x="8119" y="25"/>
                  </a:moveTo>
                  <a:cubicBezTo>
                    <a:pt x="12529" y="217"/>
                    <a:pt x="15958" y="3951"/>
                    <a:pt x="15768" y="8366"/>
                  </a:cubicBezTo>
                  <a:cubicBezTo>
                    <a:pt x="15577" y="12781"/>
                    <a:pt x="11843" y="16204"/>
                    <a:pt x="7424" y="16012"/>
                  </a:cubicBezTo>
                  <a:cubicBezTo>
                    <a:pt x="3014" y="15820"/>
                    <a:pt x="-415" y="12086"/>
                    <a:pt x="-225" y="7671"/>
                  </a:cubicBezTo>
                  <a:cubicBezTo>
                    <a:pt x="-196" y="7116"/>
                    <a:pt x="-120" y="6564"/>
                    <a:pt x="23" y="6026"/>
                  </a:cubicBezTo>
                  <a:cubicBezTo>
                    <a:pt x="661" y="2167"/>
                    <a:pt x="4242" y="-490"/>
                    <a:pt x="8119" y="25"/>
                  </a:cubicBezTo>
                  <a:close/>
                </a:path>
              </a:pathLst>
            </a:custGeom>
            <a:solidFill>
              <a:srgbClr val="0079A9"/>
            </a:solidFill>
            <a:ln w="9525" cap="flat">
              <a:noFill/>
              <a:prstDash val="solid"/>
              <a:miter/>
            </a:ln>
          </p:spPr>
          <p:txBody>
            <a:bodyPr rtlCol="0" anchor="ctr"/>
            <a:lstStyle/>
            <a:p>
              <a:endParaRPr lang="en-IN"/>
            </a:p>
          </p:txBody>
        </p:sp>
        <p:sp>
          <p:nvSpPr>
            <p:cNvPr id="1108" name="Freeform: Shape 1107">
              <a:extLst>
                <a:ext uri="{FF2B5EF4-FFF2-40B4-BE49-F238E27FC236}">
                  <a16:creationId xmlns:a16="http://schemas.microsoft.com/office/drawing/2014/main" xmlns="" id="{E1951756-15B2-8C93-0AF8-D6CB9060D4A2}"/>
                </a:ext>
              </a:extLst>
            </p:cNvPr>
            <p:cNvSpPr/>
            <p:nvPr/>
          </p:nvSpPr>
          <p:spPr>
            <a:xfrm>
              <a:off x="6351097" y="2230404"/>
              <a:ext cx="15850" cy="17976"/>
            </a:xfrm>
            <a:custGeom>
              <a:avLst/>
              <a:gdLst>
                <a:gd name="connsiteX0" fmla="*/ 9941 w 15850"/>
                <a:gd name="connsiteY0" fmla="*/ 25 h 17976"/>
                <a:gd name="connsiteX1" fmla="*/ 15180 w 15850"/>
                <a:gd name="connsiteY1" fmla="*/ 10789 h 17976"/>
                <a:gd name="connsiteX2" fmla="*/ 6922 w 15850"/>
                <a:gd name="connsiteY2" fmla="*/ 17916 h 17976"/>
                <a:gd name="connsiteX3" fmla="*/ -212 w 15850"/>
                <a:gd name="connsiteY3" fmla="*/ 9656 h 17976"/>
                <a:gd name="connsiteX4" fmla="*/ 321 w 15850"/>
                <a:gd name="connsiteY4" fmla="*/ 7360 h 17976"/>
                <a:gd name="connsiteX5" fmla="*/ 9941 w 15850"/>
                <a:gd name="connsiteY5" fmla="*/ 25 h 1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50" h="17976">
                  <a:moveTo>
                    <a:pt x="9941" y="25"/>
                  </a:moveTo>
                  <a:cubicBezTo>
                    <a:pt x="14313" y="1598"/>
                    <a:pt x="16647" y="6374"/>
                    <a:pt x="15180" y="10789"/>
                  </a:cubicBezTo>
                  <a:cubicBezTo>
                    <a:pt x="14866" y="15038"/>
                    <a:pt x="11170" y="18230"/>
                    <a:pt x="6922" y="17916"/>
                  </a:cubicBezTo>
                  <a:cubicBezTo>
                    <a:pt x="2674" y="17604"/>
                    <a:pt x="-517" y="13905"/>
                    <a:pt x="-212" y="9656"/>
                  </a:cubicBezTo>
                  <a:cubicBezTo>
                    <a:pt x="-155" y="8868"/>
                    <a:pt x="26" y="8093"/>
                    <a:pt x="321" y="7360"/>
                  </a:cubicBezTo>
                  <a:cubicBezTo>
                    <a:pt x="1007" y="2711"/>
                    <a:pt x="5274" y="-541"/>
                    <a:pt x="9941" y="25"/>
                  </a:cubicBezTo>
                  <a:close/>
                </a:path>
              </a:pathLst>
            </a:custGeom>
            <a:solidFill>
              <a:srgbClr val="0079A9"/>
            </a:solidFill>
            <a:ln w="9525" cap="flat">
              <a:noFill/>
              <a:prstDash val="solid"/>
              <a:miter/>
            </a:ln>
          </p:spPr>
          <p:txBody>
            <a:bodyPr rtlCol="0" anchor="ctr"/>
            <a:lstStyle/>
            <a:p>
              <a:endParaRPr lang="en-IN"/>
            </a:p>
          </p:txBody>
        </p:sp>
        <p:sp>
          <p:nvSpPr>
            <p:cNvPr id="1109" name="Freeform: Shape 1108">
              <a:extLst>
                <a:ext uri="{FF2B5EF4-FFF2-40B4-BE49-F238E27FC236}">
                  <a16:creationId xmlns:a16="http://schemas.microsoft.com/office/drawing/2014/main" xmlns="" id="{05A1A53F-1BB0-D260-8FEA-E85E7AC5C5C6}"/>
                </a:ext>
              </a:extLst>
            </p:cNvPr>
            <p:cNvSpPr/>
            <p:nvPr/>
          </p:nvSpPr>
          <p:spPr>
            <a:xfrm>
              <a:off x="6478901" y="2247967"/>
              <a:ext cx="10469" cy="11221"/>
            </a:xfrm>
            <a:custGeom>
              <a:avLst/>
              <a:gdLst>
                <a:gd name="connsiteX0" fmla="*/ 6439 w 10469"/>
                <a:gd name="connsiteY0" fmla="*/ 84 h 11221"/>
                <a:gd name="connsiteX1" fmla="*/ 9906 w 10469"/>
                <a:gd name="connsiteY1" fmla="*/ 7386 h 11221"/>
                <a:gd name="connsiteX2" fmla="*/ 3771 w 10469"/>
                <a:gd name="connsiteY2" fmla="*/ 11133 h 11221"/>
                <a:gd name="connsiteX3" fmla="*/ -39 w 10469"/>
                <a:gd name="connsiteY3" fmla="*/ 4370 h 11221"/>
                <a:gd name="connsiteX4" fmla="*/ 6315 w 10469"/>
                <a:gd name="connsiteY4" fmla="*/ 59 h 11221"/>
                <a:gd name="connsiteX5" fmla="*/ 6439 w 10469"/>
                <a:gd name="connsiteY5" fmla="*/ 84 h 1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69" h="11221">
                  <a:moveTo>
                    <a:pt x="6439" y="84"/>
                  </a:moveTo>
                  <a:cubicBezTo>
                    <a:pt x="9410" y="1144"/>
                    <a:pt x="10963" y="4413"/>
                    <a:pt x="9906" y="7386"/>
                  </a:cubicBezTo>
                  <a:cubicBezTo>
                    <a:pt x="9001" y="9924"/>
                    <a:pt x="6439" y="11485"/>
                    <a:pt x="3771" y="11133"/>
                  </a:cubicBezTo>
                  <a:cubicBezTo>
                    <a:pt x="866" y="10301"/>
                    <a:pt x="-829" y="7287"/>
                    <a:pt x="-39" y="4370"/>
                  </a:cubicBezTo>
                  <a:cubicBezTo>
                    <a:pt x="524" y="1425"/>
                    <a:pt x="3371" y="-505"/>
                    <a:pt x="6315" y="59"/>
                  </a:cubicBezTo>
                  <a:cubicBezTo>
                    <a:pt x="6353" y="67"/>
                    <a:pt x="6400" y="75"/>
                    <a:pt x="6439" y="84"/>
                  </a:cubicBezTo>
                  <a:close/>
                </a:path>
              </a:pathLst>
            </a:custGeom>
            <a:solidFill>
              <a:srgbClr val="0079A9"/>
            </a:solidFill>
            <a:ln w="9525" cap="flat">
              <a:noFill/>
              <a:prstDash val="solid"/>
              <a:miter/>
            </a:ln>
          </p:spPr>
          <p:txBody>
            <a:bodyPr rtlCol="0" anchor="ctr"/>
            <a:lstStyle/>
            <a:p>
              <a:endParaRPr lang="en-IN"/>
            </a:p>
          </p:txBody>
        </p:sp>
        <p:sp>
          <p:nvSpPr>
            <p:cNvPr id="1110" name="Freeform: Shape 1109">
              <a:extLst>
                <a:ext uri="{FF2B5EF4-FFF2-40B4-BE49-F238E27FC236}">
                  <a16:creationId xmlns:a16="http://schemas.microsoft.com/office/drawing/2014/main" xmlns="" id="{14C0B064-AF90-29F6-70D1-BCEAA3545E70}"/>
                </a:ext>
              </a:extLst>
            </p:cNvPr>
            <p:cNvSpPr/>
            <p:nvPr/>
          </p:nvSpPr>
          <p:spPr>
            <a:xfrm>
              <a:off x="6459614" y="2246503"/>
              <a:ext cx="16960" cy="17015"/>
            </a:xfrm>
            <a:custGeom>
              <a:avLst/>
              <a:gdLst>
                <a:gd name="connsiteX0" fmla="*/ 9533 w 16960"/>
                <a:gd name="connsiteY0" fmla="*/ 119 h 17015"/>
                <a:gd name="connsiteX1" fmla="*/ 16630 w 16960"/>
                <a:gd name="connsiteY1" fmla="*/ 9784 h 17015"/>
                <a:gd name="connsiteX2" fmla="*/ 6962 w 16960"/>
                <a:gd name="connsiteY2" fmla="*/ 16877 h 17015"/>
                <a:gd name="connsiteX3" fmla="*/ -135 w 16960"/>
                <a:gd name="connsiteY3" fmla="*/ 7211 h 17015"/>
                <a:gd name="connsiteX4" fmla="*/ 8 w 16960"/>
                <a:gd name="connsiteY4" fmla="*/ 6501 h 17015"/>
                <a:gd name="connsiteX5" fmla="*/ 9514 w 16960"/>
                <a:gd name="connsiteY5" fmla="*/ 114 h 17015"/>
                <a:gd name="connsiteX6" fmla="*/ 9533 w 16960"/>
                <a:gd name="connsiteY6" fmla="*/ 119 h 17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0" h="17015">
                  <a:moveTo>
                    <a:pt x="9533" y="119"/>
                  </a:moveTo>
                  <a:cubicBezTo>
                    <a:pt x="14163" y="829"/>
                    <a:pt x="17334" y="5157"/>
                    <a:pt x="16630" y="9784"/>
                  </a:cubicBezTo>
                  <a:cubicBezTo>
                    <a:pt x="15915" y="14412"/>
                    <a:pt x="11591" y="17588"/>
                    <a:pt x="6962" y="16877"/>
                  </a:cubicBezTo>
                  <a:cubicBezTo>
                    <a:pt x="2332" y="16167"/>
                    <a:pt x="-839" y="11839"/>
                    <a:pt x="-135" y="7211"/>
                  </a:cubicBezTo>
                  <a:cubicBezTo>
                    <a:pt x="-96" y="6973"/>
                    <a:pt x="-49" y="6736"/>
                    <a:pt x="8" y="6501"/>
                  </a:cubicBezTo>
                  <a:cubicBezTo>
                    <a:pt x="866" y="2112"/>
                    <a:pt x="5123" y="-746"/>
                    <a:pt x="9514" y="114"/>
                  </a:cubicBezTo>
                  <a:cubicBezTo>
                    <a:pt x="9524" y="116"/>
                    <a:pt x="9524" y="117"/>
                    <a:pt x="9533" y="119"/>
                  </a:cubicBezTo>
                  <a:close/>
                </a:path>
              </a:pathLst>
            </a:custGeom>
            <a:solidFill>
              <a:srgbClr val="0079A9"/>
            </a:solidFill>
            <a:ln w="9525" cap="flat">
              <a:noFill/>
              <a:prstDash val="solid"/>
              <a:miter/>
            </a:ln>
          </p:spPr>
          <p:txBody>
            <a:bodyPr rtlCol="0" anchor="ctr"/>
            <a:lstStyle/>
            <a:p>
              <a:endParaRPr lang="en-IN"/>
            </a:p>
          </p:txBody>
        </p:sp>
        <p:sp>
          <p:nvSpPr>
            <p:cNvPr id="1111" name="Freeform: Shape 1110">
              <a:extLst>
                <a:ext uri="{FF2B5EF4-FFF2-40B4-BE49-F238E27FC236}">
                  <a16:creationId xmlns:a16="http://schemas.microsoft.com/office/drawing/2014/main" xmlns="" id="{D08C0CEB-1780-719D-143E-158A098DC8EE}"/>
                </a:ext>
              </a:extLst>
            </p:cNvPr>
            <p:cNvSpPr/>
            <p:nvPr/>
          </p:nvSpPr>
          <p:spPr>
            <a:xfrm>
              <a:off x="6463454" y="2265614"/>
              <a:ext cx="11040" cy="11691"/>
            </a:xfrm>
            <a:custGeom>
              <a:avLst/>
              <a:gdLst>
                <a:gd name="connsiteX0" fmla="*/ 6550 w 11040"/>
                <a:gd name="connsiteY0" fmla="*/ 58 h 11691"/>
                <a:gd name="connsiteX1" fmla="*/ 10646 w 11040"/>
                <a:gd name="connsiteY1" fmla="*/ 7011 h 11691"/>
                <a:gd name="connsiteX2" fmla="*/ 3978 w 11040"/>
                <a:gd name="connsiteY2" fmla="*/ 11583 h 11691"/>
                <a:gd name="connsiteX3" fmla="*/ -51 w 11040"/>
                <a:gd name="connsiteY3" fmla="*/ 4732 h 11691"/>
                <a:gd name="connsiteX4" fmla="*/ -22 w 11040"/>
                <a:gd name="connsiteY4" fmla="*/ 4630 h 11691"/>
                <a:gd name="connsiteX5" fmla="*/ 6464 w 11040"/>
                <a:gd name="connsiteY5" fmla="*/ 43 h 11691"/>
                <a:gd name="connsiteX6" fmla="*/ 6550 w 11040"/>
                <a:gd name="connsiteY6" fmla="*/ 58 h 11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0" h="11691">
                  <a:moveTo>
                    <a:pt x="6550" y="58"/>
                  </a:moveTo>
                  <a:cubicBezTo>
                    <a:pt x="9560" y="895"/>
                    <a:pt x="11379" y="3969"/>
                    <a:pt x="10646" y="7011"/>
                  </a:cubicBezTo>
                  <a:cubicBezTo>
                    <a:pt x="9979" y="10056"/>
                    <a:pt x="7055" y="12057"/>
                    <a:pt x="3978" y="11583"/>
                  </a:cubicBezTo>
                  <a:cubicBezTo>
                    <a:pt x="978" y="10804"/>
                    <a:pt x="-832" y="7736"/>
                    <a:pt x="-51" y="4732"/>
                  </a:cubicBezTo>
                  <a:cubicBezTo>
                    <a:pt x="-41" y="4697"/>
                    <a:pt x="-32" y="4664"/>
                    <a:pt x="-22" y="4630"/>
                  </a:cubicBezTo>
                  <a:cubicBezTo>
                    <a:pt x="502" y="1571"/>
                    <a:pt x="3407" y="-482"/>
                    <a:pt x="6464" y="43"/>
                  </a:cubicBezTo>
                  <a:cubicBezTo>
                    <a:pt x="6493" y="48"/>
                    <a:pt x="6521" y="53"/>
                    <a:pt x="6550" y="58"/>
                  </a:cubicBezTo>
                  <a:close/>
                </a:path>
              </a:pathLst>
            </a:custGeom>
            <a:solidFill>
              <a:srgbClr val="0079A9"/>
            </a:solidFill>
            <a:ln w="9525" cap="flat">
              <a:noFill/>
              <a:prstDash val="solid"/>
              <a:miter/>
            </a:ln>
          </p:spPr>
          <p:txBody>
            <a:bodyPr rtlCol="0" anchor="ctr"/>
            <a:lstStyle/>
            <a:p>
              <a:endParaRPr lang="en-IN"/>
            </a:p>
          </p:txBody>
        </p:sp>
        <p:sp>
          <p:nvSpPr>
            <p:cNvPr id="1112" name="Freeform: Shape 1111">
              <a:extLst>
                <a:ext uri="{FF2B5EF4-FFF2-40B4-BE49-F238E27FC236}">
                  <a16:creationId xmlns:a16="http://schemas.microsoft.com/office/drawing/2014/main" xmlns="" id="{AAB32A5F-83C6-1392-4F1D-8EBFEFA0504B}"/>
                </a:ext>
              </a:extLst>
            </p:cNvPr>
            <p:cNvSpPr/>
            <p:nvPr/>
          </p:nvSpPr>
          <p:spPr>
            <a:xfrm>
              <a:off x="6394220" y="1931193"/>
              <a:ext cx="376365" cy="333792"/>
            </a:xfrm>
            <a:custGeom>
              <a:avLst/>
              <a:gdLst>
                <a:gd name="connsiteX0" fmla="*/ 360010 w 376365"/>
                <a:gd name="connsiteY0" fmla="*/ 333717 h 333792"/>
                <a:gd name="connsiteX1" fmla="*/ -225 w 376365"/>
                <a:gd name="connsiteY1" fmla="*/ 189509 h 333792"/>
                <a:gd name="connsiteX2" fmla="*/ -225 w 376365"/>
                <a:gd name="connsiteY2" fmla="*/ 184365 h 333792"/>
                <a:gd name="connsiteX3" fmla="*/ 632 w 376365"/>
                <a:gd name="connsiteY3" fmla="*/ 169602 h 333792"/>
                <a:gd name="connsiteX4" fmla="*/ 17967 w 376365"/>
                <a:gd name="connsiteY4" fmla="*/ 110642 h 333792"/>
                <a:gd name="connsiteX5" fmla="*/ 67307 w 376365"/>
                <a:gd name="connsiteY5" fmla="*/ 41871 h 333792"/>
                <a:gd name="connsiteX6" fmla="*/ 150270 w 376365"/>
                <a:gd name="connsiteY6" fmla="*/ -39 h 333792"/>
                <a:gd name="connsiteX7" fmla="*/ 370773 w 376365"/>
                <a:gd name="connsiteY7" fmla="*/ 324954 h 333792"/>
                <a:gd name="connsiteX8" fmla="*/ 375441 w 376365"/>
                <a:gd name="connsiteY8" fmla="*/ 332860 h 333792"/>
                <a:gd name="connsiteX9" fmla="*/ 374965 w 376365"/>
                <a:gd name="connsiteY9" fmla="*/ 332860 h 333792"/>
                <a:gd name="connsiteX10" fmla="*/ 370678 w 376365"/>
                <a:gd name="connsiteY10" fmla="*/ 331146 h 333792"/>
                <a:gd name="connsiteX11" fmla="*/ 360010 w 376365"/>
                <a:gd name="connsiteY11" fmla="*/ 333717 h 33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365" h="333792">
                  <a:moveTo>
                    <a:pt x="360010" y="333717"/>
                  </a:moveTo>
                  <a:lnTo>
                    <a:pt x="-225" y="189509"/>
                  </a:lnTo>
                  <a:cubicBezTo>
                    <a:pt x="-225" y="189509"/>
                    <a:pt x="-225" y="187699"/>
                    <a:pt x="-225" y="184365"/>
                  </a:cubicBezTo>
                  <a:cubicBezTo>
                    <a:pt x="-282" y="179430"/>
                    <a:pt x="3" y="174497"/>
                    <a:pt x="632" y="169602"/>
                  </a:cubicBezTo>
                  <a:cubicBezTo>
                    <a:pt x="3623" y="149234"/>
                    <a:pt x="9462" y="129387"/>
                    <a:pt x="17967" y="110642"/>
                  </a:cubicBezTo>
                  <a:cubicBezTo>
                    <a:pt x="29398" y="84503"/>
                    <a:pt x="46209" y="61069"/>
                    <a:pt x="67307" y="41871"/>
                  </a:cubicBezTo>
                  <a:cubicBezTo>
                    <a:pt x="90615" y="20593"/>
                    <a:pt x="119314" y="6100"/>
                    <a:pt x="150270" y="-39"/>
                  </a:cubicBezTo>
                  <a:lnTo>
                    <a:pt x="370773" y="324954"/>
                  </a:lnTo>
                  <a:cubicBezTo>
                    <a:pt x="372021" y="327758"/>
                    <a:pt x="373593" y="330410"/>
                    <a:pt x="375441" y="332860"/>
                  </a:cubicBezTo>
                  <a:cubicBezTo>
                    <a:pt x="376298" y="334003"/>
                    <a:pt x="376584" y="334098"/>
                    <a:pt x="374965" y="332860"/>
                  </a:cubicBezTo>
                  <a:cubicBezTo>
                    <a:pt x="373345" y="331622"/>
                    <a:pt x="373059" y="332003"/>
                    <a:pt x="370678" y="331146"/>
                  </a:cubicBezTo>
                  <a:cubicBezTo>
                    <a:pt x="368297" y="330288"/>
                    <a:pt x="364773" y="331241"/>
                    <a:pt x="360010" y="333717"/>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113" name="Freeform: Shape 1112">
              <a:extLst>
                <a:ext uri="{FF2B5EF4-FFF2-40B4-BE49-F238E27FC236}">
                  <a16:creationId xmlns:a16="http://schemas.microsoft.com/office/drawing/2014/main" xmlns="" id="{EBC51AED-4279-AE05-487B-3FCF861AAFAD}"/>
                </a:ext>
              </a:extLst>
            </p:cNvPr>
            <p:cNvSpPr/>
            <p:nvPr/>
          </p:nvSpPr>
          <p:spPr>
            <a:xfrm>
              <a:off x="6611510" y="2139017"/>
              <a:ext cx="99761" cy="81105"/>
            </a:xfrm>
            <a:custGeom>
              <a:avLst/>
              <a:gdLst>
                <a:gd name="connsiteX0" fmla="*/ 2703 w 99761"/>
                <a:gd name="connsiteY0" fmla="*/ 6164 h 81105"/>
                <a:gd name="connsiteX1" fmla="*/ 13562 w 99761"/>
                <a:gd name="connsiteY1" fmla="*/ 163 h 81105"/>
                <a:gd name="connsiteX2" fmla="*/ 29183 w 99761"/>
                <a:gd name="connsiteY2" fmla="*/ 2163 h 81105"/>
                <a:gd name="connsiteX3" fmla="*/ 64330 w 99761"/>
                <a:gd name="connsiteY3" fmla="*/ 27214 h 81105"/>
                <a:gd name="connsiteX4" fmla="*/ 95667 w 99761"/>
                <a:gd name="connsiteY4" fmla="*/ 65314 h 81105"/>
                <a:gd name="connsiteX5" fmla="*/ 99382 w 99761"/>
                <a:gd name="connsiteY5" fmla="*/ 74077 h 81105"/>
                <a:gd name="connsiteX6" fmla="*/ 98715 w 99761"/>
                <a:gd name="connsiteY6" fmla="*/ 79030 h 81105"/>
                <a:gd name="connsiteX7" fmla="*/ 82999 w 99761"/>
                <a:gd name="connsiteY7" fmla="*/ 79030 h 81105"/>
                <a:gd name="connsiteX8" fmla="*/ 40041 w 99761"/>
                <a:gd name="connsiteY8" fmla="*/ 59980 h 81105"/>
                <a:gd name="connsiteX9" fmla="*/ 6608 w 99761"/>
                <a:gd name="connsiteY9" fmla="*/ 32548 h 81105"/>
                <a:gd name="connsiteX10" fmla="*/ 2703 w 99761"/>
                <a:gd name="connsiteY10" fmla="*/ 6164 h 81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761" h="81105">
                  <a:moveTo>
                    <a:pt x="2703" y="6164"/>
                  </a:moveTo>
                  <a:cubicBezTo>
                    <a:pt x="5256" y="2656"/>
                    <a:pt x="9237" y="459"/>
                    <a:pt x="13562" y="163"/>
                  </a:cubicBezTo>
                  <a:cubicBezTo>
                    <a:pt x="18858" y="-420"/>
                    <a:pt x="24211" y="266"/>
                    <a:pt x="29183" y="2163"/>
                  </a:cubicBezTo>
                  <a:cubicBezTo>
                    <a:pt x="42632" y="7770"/>
                    <a:pt x="54643" y="16332"/>
                    <a:pt x="64330" y="27214"/>
                  </a:cubicBezTo>
                  <a:cubicBezTo>
                    <a:pt x="76065" y="38794"/>
                    <a:pt x="86571" y="51564"/>
                    <a:pt x="95667" y="65314"/>
                  </a:cubicBezTo>
                  <a:cubicBezTo>
                    <a:pt x="97429" y="67985"/>
                    <a:pt x="98687" y="70955"/>
                    <a:pt x="99382" y="74077"/>
                  </a:cubicBezTo>
                  <a:cubicBezTo>
                    <a:pt x="99715" y="75756"/>
                    <a:pt x="99477" y="77498"/>
                    <a:pt x="98715" y="79030"/>
                  </a:cubicBezTo>
                  <a:cubicBezTo>
                    <a:pt x="96620" y="81602"/>
                    <a:pt x="92238" y="81887"/>
                    <a:pt x="82999" y="79030"/>
                  </a:cubicBezTo>
                  <a:cubicBezTo>
                    <a:pt x="68054" y="74198"/>
                    <a:pt x="53653" y="67813"/>
                    <a:pt x="40041" y="59980"/>
                  </a:cubicBezTo>
                  <a:cubicBezTo>
                    <a:pt x="26964" y="53489"/>
                    <a:pt x="15533" y="44108"/>
                    <a:pt x="6608" y="32548"/>
                  </a:cubicBezTo>
                  <a:cubicBezTo>
                    <a:pt x="-630" y="23118"/>
                    <a:pt x="-2440" y="12355"/>
                    <a:pt x="2703" y="6164"/>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114" name="Freeform: Shape 1113">
              <a:extLst>
                <a:ext uri="{FF2B5EF4-FFF2-40B4-BE49-F238E27FC236}">
                  <a16:creationId xmlns:a16="http://schemas.microsoft.com/office/drawing/2014/main" xmlns="" id="{DD5AD9DB-B98C-0798-6739-E1A07B664773}"/>
                </a:ext>
              </a:extLst>
            </p:cNvPr>
            <p:cNvSpPr/>
            <p:nvPr/>
          </p:nvSpPr>
          <p:spPr>
            <a:xfrm>
              <a:off x="6472944" y="1960645"/>
              <a:ext cx="23985" cy="23465"/>
            </a:xfrm>
            <a:custGeom>
              <a:avLst/>
              <a:gdLst>
                <a:gd name="connsiteX0" fmla="*/ 22587 w 23985"/>
                <a:gd name="connsiteY0" fmla="*/ 1466 h 23465"/>
                <a:gd name="connsiteX1" fmla="*/ 17063 w 23985"/>
                <a:gd name="connsiteY1" fmla="*/ 17087 h 23465"/>
                <a:gd name="connsiteX2" fmla="*/ 1156 w 23985"/>
                <a:gd name="connsiteY2" fmla="*/ 22040 h 23465"/>
                <a:gd name="connsiteX3" fmla="*/ 6204 w 23985"/>
                <a:gd name="connsiteY3" fmla="*/ 6038 h 23465"/>
                <a:gd name="connsiteX4" fmla="*/ 22587 w 23985"/>
                <a:gd name="connsiteY4" fmla="*/ 1466 h 23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5" h="23465">
                  <a:moveTo>
                    <a:pt x="22587" y="1466"/>
                  </a:moveTo>
                  <a:cubicBezTo>
                    <a:pt x="25540" y="4704"/>
                    <a:pt x="22587" y="10991"/>
                    <a:pt x="17063" y="17087"/>
                  </a:cubicBezTo>
                  <a:cubicBezTo>
                    <a:pt x="11538" y="23183"/>
                    <a:pt x="4204" y="24992"/>
                    <a:pt x="1156" y="22040"/>
                  </a:cubicBezTo>
                  <a:cubicBezTo>
                    <a:pt x="-1892" y="19087"/>
                    <a:pt x="204" y="11848"/>
                    <a:pt x="6204" y="6038"/>
                  </a:cubicBezTo>
                  <a:cubicBezTo>
                    <a:pt x="12205" y="227"/>
                    <a:pt x="19730" y="-1678"/>
                    <a:pt x="22587" y="1466"/>
                  </a:cubicBezTo>
                  <a:close/>
                </a:path>
              </a:pathLst>
            </a:custGeom>
            <a:solidFill>
              <a:srgbClr val="0079A9"/>
            </a:solidFill>
            <a:ln w="9525" cap="flat">
              <a:noFill/>
              <a:prstDash val="solid"/>
              <a:miter/>
            </a:ln>
          </p:spPr>
          <p:txBody>
            <a:bodyPr rtlCol="0" anchor="ctr"/>
            <a:lstStyle/>
            <a:p>
              <a:endParaRPr lang="en-IN"/>
            </a:p>
          </p:txBody>
        </p:sp>
        <p:sp>
          <p:nvSpPr>
            <p:cNvPr id="1115" name="Freeform: Shape 1114">
              <a:extLst>
                <a:ext uri="{FF2B5EF4-FFF2-40B4-BE49-F238E27FC236}">
                  <a16:creationId xmlns:a16="http://schemas.microsoft.com/office/drawing/2014/main" xmlns="" id="{6A42B350-A7D7-CD72-BA8B-006EE367E461}"/>
                </a:ext>
              </a:extLst>
            </p:cNvPr>
            <p:cNvSpPr/>
            <p:nvPr/>
          </p:nvSpPr>
          <p:spPr>
            <a:xfrm>
              <a:off x="6505469" y="1947903"/>
              <a:ext cx="25034" cy="22186"/>
            </a:xfrm>
            <a:custGeom>
              <a:avLst/>
              <a:gdLst>
                <a:gd name="connsiteX0" fmla="*/ 23780 w 25034"/>
                <a:gd name="connsiteY0" fmla="*/ 2015 h 22186"/>
                <a:gd name="connsiteX1" fmla="*/ 17113 w 25034"/>
                <a:gd name="connsiteY1" fmla="*/ 17065 h 22186"/>
                <a:gd name="connsiteX2" fmla="*/ 920 w 25034"/>
                <a:gd name="connsiteY2" fmla="*/ 20494 h 22186"/>
                <a:gd name="connsiteX3" fmla="*/ 7112 w 25034"/>
                <a:gd name="connsiteY3" fmla="*/ 4873 h 22186"/>
                <a:gd name="connsiteX4" fmla="*/ 23780 w 25034"/>
                <a:gd name="connsiteY4" fmla="*/ 2015 h 22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34" h="22186">
                  <a:moveTo>
                    <a:pt x="23780" y="2015"/>
                  </a:moveTo>
                  <a:cubicBezTo>
                    <a:pt x="26447" y="5444"/>
                    <a:pt x="23780" y="12112"/>
                    <a:pt x="17113" y="17065"/>
                  </a:cubicBezTo>
                  <a:cubicBezTo>
                    <a:pt x="10445" y="22018"/>
                    <a:pt x="3873" y="23732"/>
                    <a:pt x="920" y="20494"/>
                  </a:cubicBezTo>
                  <a:cubicBezTo>
                    <a:pt x="-2032" y="17256"/>
                    <a:pt x="920" y="10207"/>
                    <a:pt x="7112" y="4873"/>
                  </a:cubicBezTo>
                  <a:cubicBezTo>
                    <a:pt x="13303" y="-461"/>
                    <a:pt x="20923" y="-1509"/>
                    <a:pt x="23780" y="2015"/>
                  </a:cubicBezTo>
                  <a:close/>
                </a:path>
              </a:pathLst>
            </a:custGeom>
            <a:solidFill>
              <a:srgbClr val="0079A9"/>
            </a:solidFill>
            <a:ln w="9525" cap="flat">
              <a:noFill/>
              <a:prstDash val="solid"/>
              <a:miter/>
            </a:ln>
          </p:spPr>
          <p:txBody>
            <a:bodyPr rtlCol="0" anchor="ctr"/>
            <a:lstStyle/>
            <a:p>
              <a:endParaRPr lang="en-IN"/>
            </a:p>
          </p:txBody>
        </p:sp>
        <p:sp>
          <p:nvSpPr>
            <p:cNvPr id="1116" name="Freeform: Shape 1115">
              <a:extLst>
                <a:ext uri="{FF2B5EF4-FFF2-40B4-BE49-F238E27FC236}">
                  <a16:creationId xmlns:a16="http://schemas.microsoft.com/office/drawing/2014/main" xmlns="" id="{047DF529-50A0-1644-7FC0-B349B7055AC9}"/>
                </a:ext>
              </a:extLst>
            </p:cNvPr>
            <p:cNvSpPr/>
            <p:nvPr/>
          </p:nvSpPr>
          <p:spPr>
            <a:xfrm>
              <a:off x="6492473" y="1976875"/>
              <a:ext cx="21915" cy="21146"/>
            </a:xfrm>
            <a:custGeom>
              <a:avLst/>
              <a:gdLst>
                <a:gd name="connsiteX0" fmla="*/ 20584 w 21915"/>
                <a:gd name="connsiteY0" fmla="*/ 1523 h 21146"/>
                <a:gd name="connsiteX1" fmla="*/ 15822 w 21915"/>
                <a:gd name="connsiteY1" fmla="*/ 15810 h 21146"/>
                <a:gd name="connsiteX2" fmla="*/ 1154 w 21915"/>
                <a:gd name="connsiteY2" fmla="*/ 19811 h 21146"/>
                <a:gd name="connsiteX3" fmla="*/ 5535 w 21915"/>
                <a:gd name="connsiteY3" fmla="*/ 5142 h 21146"/>
                <a:gd name="connsiteX4" fmla="*/ 20584 w 21915"/>
                <a:gd name="connsiteY4" fmla="*/ 1523 h 21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15" h="21146">
                  <a:moveTo>
                    <a:pt x="20584" y="1523"/>
                  </a:moveTo>
                  <a:cubicBezTo>
                    <a:pt x="23347" y="4571"/>
                    <a:pt x="20584" y="11048"/>
                    <a:pt x="15822" y="15810"/>
                  </a:cubicBezTo>
                  <a:cubicBezTo>
                    <a:pt x="11059" y="20573"/>
                    <a:pt x="4106" y="22668"/>
                    <a:pt x="1154" y="19811"/>
                  </a:cubicBezTo>
                  <a:cubicBezTo>
                    <a:pt x="-1799" y="16953"/>
                    <a:pt x="106" y="10286"/>
                    <a:pt x="5535" y="5142"/>
                  </a:cubicBezTo>
                  <a:cubicBezTo>
                    <a:pt x="10964" y="-1"/>
                    <a:pt x="17727" y="-1525"/>
                    <a:pt x="20584" y="1523"/>
                  </a:cubicBezTo>
                  <a:close/>
                </a:path>
              </a:pathLst>
            </a:custGeom>
            <a:solidFill>
              <a:srgbClr val="0079A9"/>
            </a:solidFill>
            <a:ln w="9525" cap="flat">
              <a:noFill/>
              <a:prstDash val="solid"/>
              <a:miter/>
            </a:ln>
          </p:spPr>
          <p:txBody>
            <a:bodyPr rtlCol="0" anchor="ctr"/>
            <a:lstStyle/>
            <a:p>
              <a:endParaRPr lang="en-IN"/>
            </a:p>
          </p:txBody>
        </p:sp>
        <p:sp>
          <p:nvSpPr>
            <p:cNvPr id="1117" name="Freeform: Shape 1116">
              <a:extLst>
                <a:ext uri="{FF2B5EF4-FFF2-40B4-BE49-F238E27FC236}">
                  <a16:creationId xmlns:a16="http://schemas.microsoft.com/office/drawing/2014/main" xmlns="" id="{71F0F827-0309-A04D-6645-D9430D7602EC}"/>
                </a:ext>
              </a:extLst>
            </p:cNvPr>
            <p:cNvSpPr/>
            <p:nvPr/>
          </p:nvSpPr>
          <p:spPr>
            <a:xfrm>
              <a:off x="6402511" y="2081902"/>
              <a:ext cx="17686" cy="25138"/>
            </a:xfrm>
            <a:custGeom>
              <a:avLst/>
              <a:gdLst>
                <a:gd name="connsiteX0" fmla="*/ 14630 w 17686"/>
                <a:gd name="connsiteY0" fmla="*/ 414 h 25138"/>
                <a:gd name="connsiteX1" fmla="*/ 15201 w 17686"/>
                <a:gd name="connsiteY1" fmla="*/ 16035 h 25138"/>
                <a:gd name="connsiteX2" fmla="*/ 9391 w 17686"/>
                <a:gd name="connsiteY2" fmla="*/ 23750 h 25138"/>
                <a:gd name="connsiteX3" fmla="*/ 3200 w 17686"/>
                <a:gd name="connsiteY3" fmla="*/ 24703 h 25138"/>
                <a:gd name="connsiteX4" fmla="*/ -229 w 17686"/>
                <a:gd name="connsiteY4" fmla="*/ 19464 h 25138"/>
                <a:gd name="connsiteX5" fmla="*/ 1866 w 17686"/>
                <a:gd name="connsiteY5" fmla="*/ 9939 h 25138"/>
                <a:gd name="connsiteX6" fmla="*/ 14630 w 17686"/>
                <a:gd name="connsiteY6" fmla="*/ 414 h 25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6" h="25138">
                  <a:moveTo>
                    <a:pt x="14630" y="414"/>
                  </a:moveTo>
                  <a:cubicBezTo>
                    <a:pt x="18344" y="2319"/>
                    <a:pt x="18249" y="9177"/>
                    <a:pt x="15201" y="16035"/>
                  </a:cubicBezTo>
                  <a:cubicBezTo>
                    <a:pt x="13963" y="19063"/>
                    <a:pt x="11963" y="21720"/>
                    <a:pt x="9391" y="23750"/>
                  </a:cubicBezTo>
                  <a:cubicBezTo>
                    <a:pt x="7629" y="25110"/>
                    <a:pt x="5285" y="25470"/>
                    <a:pt x="3200" y="24703"/>
                  </a:cubicBezTo>
                  <a:cubicBezTo>
                    <a:pt x="1209" y="23690"/>
                    <a:pt x="-96" y="21696"/>
                    <a:pt x="-229" y="19464"/>
                  </a:cubicBezTo>
                  <a:cubicBezTo>
                    <a:pt x="-287" y="16168"/>
                    <a:pt x="428" y="12905"/>
                    <a:pt x="1866" y="9939"/>
                  </a:cubicBezTo>
                  <a:cubicBezTo>
                    <a:pt x="5009" y="2795"/>
                    <a:pt x="11105" y="-1491"/>
                    <a:pt x="14630" y="414"/>
                  </a:cubicBezTo>
                  <a:close/>
                </a:path>
              </a:pathLst>
            </a:custGeom>
            <a:solidFill>
              <a:srgbClr val="0079A9"/>
            </a:solidFill>
            <a:ln w="9525" cap="flat">
              <a:noFill/>
              <a:prstDash val="solid"/>
              <a:miter/>
            </a:ln>
          </p:spPr>
          <p:txBody>
            <a:bodyPr rtlCol="0" anchor="ctr"/>
            <a:lstStyle/>
            <a:p>
              <a:endParaRPr lang="en-IN"/>
            </a:p>
          </p:txBody>
        </p:sp>
        <p:sp>
          <p:nvSpPr>
            <p:cNvPr id="1118" name="Freeform: Shape 1117">
              <a:extLst>
                <a:ext uri="{FF2B5EF4-FFF2-40B4-BE49-F238E27FC236}">
                  <a16:creationId xmlns:a16="http://schemas.microsoft.com/office/drawing/2014/main" xmlns="" id="{C678E378-BE4B-6CBB-BCB9-A4A07595D364}"/>
                </a:ext>
              </a:extLst>
            </p:cNvPr>
            <p:cNvSpPr/>
            <p:nvPr/>
          </p:nvSpPr>
          <p:spPr>
            <a:xfrm>
              <a:off x="6456019" y="2004067"/>
              <a:ext cx="26985" cy="29738"/>
            </a:xfrm>
            <a:custGeom>
              <a:avLst/>
              <a:gdLst>
                <a:gd name="connsiteX0" fmla="*/ 24653 w 26985"/>
                <a:gd name="connsiteY0" fmla="*/ 1573 h 29738"/>
                <a:gd name="connsiteX1" fmla="*/ 20557 w 26985"/>
                <a:gd name="connsiteY1" fmla="*/ 20623 h 29738"/>
                <a:gd name="connsiteX2" fmla="*/ 2364 w 26985"/>
                <a:gd name="connsiteY2" fmla="*/ 28624 h 29738"/>
                <a:gd name="connsiteX3" fmla="*/ 5508 w 26985"/>
                <a:gd name="connsiteY3" fmla="*/ 8336 h 29738"/>
                <a:gd name="connsiteX4" fmla="*/ 24653 w 26985"/>
                <a:gd name="connsiteY4" fmla="*/ 1573 h 29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85" h="29738">
                  <a:moveTo>
                    <a:pt x="24653" y="1573"/>
                  </a:moveTo>
                  <a:cubicBezTo>
                    <a:pt x="28653" y="5193"/>
                    <a:pt x="26748" y="13860"/>
                    <a:pt x="20557" y="20623"/>
                  </a:cubicBezTo>
                  <a:cubicBezTo>
                    <a:pt x="14366" y="27386"/>
                    <a:pt x="6746" y="31863"/>
                    <a:pt x="2364" y="28624"/>
                  </a:cubicBezTo>
                  <a:cubicBezTo>
                    <a:pt x="-2017" y="25386"/>
                    <a:pt x="-779" y="16146"/>
                    <a:pt x="5508" y="8336"/>
                  </a:cubicBezTo>
                  <a:cubicBezTo>
                    <a:pt x="11794" y="525"/>
                    <a:pt x="20653" y="-2046"/>
                    <a:pt x="24653" y="1573"/>
                  </a:cubicBezTo>
                  <a:close/>
                </a:path>
              </a:pathLst>
            </a:custGeom>
            <a:solidFill>
              <a:srgbClr val="0079A9"/>
            </a:solidFill>
            <a:ln w="9525" cap="flat">
              <a:noFill/>
              <a:prstDash val="solid"/>
              <a:miter/>
            </a:ln>
          </p:spPr>
          <p:txBody>
            <a:bodyPr rtlCol="0" anchor="ctr"/>
            <a:lstStyle/>
            <a:p>
              <a:endParaRPr lang="en-IN"/>
            </a:p>
          </p:txBody>
        </p:sp>
        <p:sp>
          <p:nvSpPr>
            <p:cNvPr id="1119" name="Freeform: Shape 1118">
              <a:extLst>
                <a:ext uri="{FF2B5EF4-FFF2-40B4-BE49-F238E27FC236}">
                  <a16:creationId xmlns:a16="http://schemas.microsoft.com/office/drawing/2014/main" xmlns="" id="{3D675D9C-F52B-CA4D-F1C4-D81C17415035}"/>
                </a:ext>
              </a:extLst>
            </p:cNvPr>
            <p:cNvSpPr/>
            <p:nvPr/>
          </p:nvSpPr>
          <p:spPr>
            <a:xfrm>
              <a:off x="6571022" y="2069940"/>
              <a:ext cx="9132" cy="8923"/>
            </a:xfrm>
            <a:custGeom>
              <a:avLst/>
              <a:gdLst>
                <a:gd name="connsiteX0" fmla="*/ 7948 w 9132"/>
                <a:gd name="connsiteY0" fmla="*/ 851 h 8923"/>
                <a:gd name="connsiteX1" fmla="*/ 7187 w 9132"/>
                <a:gd name="connsiteY1" fmla="*/ 7137 h 8923"/>
                <a:gd name="connsiteX2" fmla="*/ 7187 w 9132"/>
                <a:gd name="connsiteY2" fmla="*/ 7138 h 8923"/>
                <a:gd name="connsiteX3" fmla="*/ 805 w 9132"/>
                <a:gd name="connsiteY3" fmla="*/ 7995 h 8923"/>
                <a:gd name="connsiteX4" fmla="*/ 1262 w 9132"/>
                <a:gd name="connsiteY4" fmla="*/ 1950 h 8923"/>
                <a:gd name="connsiteX5" fmla="*/ 1567 w 9132"/>
                <a:gd name="connsiteY5" fmla="*/ 1708 h 8923"/>
                <a:gd name="connsiteX6" fmla="*/ 7948 w 9132"/>
                <a:gd name="connsiteY6" fmla="*/ 851 h 8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32" h="8923">
                  <a:moveTo>
                    <a:pt x="7948" y="851"/>
                  </a:moveTo>
                  <a:cubicBezTo>
                    <a:pt x="9472" y="2797"/>
                    <a:pt x="9129" y="5611"/>
                    <a:pt x="7187" y="7137"/>
                  </a:cubicBezTo>
                  <a:cubicBezTo>
                    <a:pt x="7187" y="7137"/>
                    <a:pt x="7187" y="7138"/>
                    <a:pt x="7187" y="7138"/>
                  </a:cubicBezTo>
                  <a:cubicBezTo>
                    <a:pt x="5624" y="9080"/>
                    <a:pt x="2824" y="9457"/>
                    <a:pt x="805" y="7995"/>
                  </a:cubicBezTo>
                  <a:cubicBezTo>
                    <a:pt x="-738" y="6200"/>
                    <a:pt x="-538" y="3494"/>
                    <a:pt x="1262" y="1950"/>
                  </a:cubicBezTo>
                  <a:cubicBezTo>
                    <a:pt x="1357" y="1865"/>
                    <a:pt x="1462" y="1785"/>
                    <a:pt x="1567" y="1708"/>
                  </a:cubicBezTo>
                  <a:cubicBezTo>
                    <a:pt x="3129" y="-234"/>
                    <a:pt x="5929" y="-611"/>
                    <a:pt x="7948" y="851"/>
                  </a:cubicBezTo>
                  <a:close/>
                </a:path>
              </a:pathLst>
            </a:custGeom>
            <a:solidFill>
              <a:srgbClr val="0079A9"/>
            </a:solidFill>
            <a:ln w="9525" cap="flat">
              <a:noFill/>
              <a:prstDash val="solid"/>
              <a:miter/>
            </a:ln>
          </p:spPr>
          <p:txBody>
            <a:bodyPr rtlCol="0" anchor="ctr"/>
            <a:lstStyle/>
            <a:p>
              <a:endParaRPr lang="en-IN"/>
            </a:p>
          </p:txBody>
        </p:sp>
        <p:sp>
          <p:nvSpPr>
            <p:cNvPr id="1120" name="Freeform: Shape 1119">
              <a:extLst>
                <a:ext uri="{FF2B5EF4-FFF2-40B4-BE49-F238E27FC236}">
                  <a16:creationId xmlns:a16="http://schemas.microsoft.com/office/drawing/2014/main" xmlns="" id="{D3D614BD-3B38-7209-D0D3-13937A8485DE}"/>
                </a:ext>
              </a:extLst>
            </p:cNvPr>
            <p:cNvSpPr/>
            <p:nvPr/>
          </p:nvSpPr>
          <p:spPr>
            <a:xfrm>
              <a:off x="6543524" y="2075687"/>
              <a:ext cx="9236" cy="9431"/>
            </a:xfrm>
            <a:custGeom>
              <a:avLst/>
              <a:gdLst>
                <a:gd name="connsiteX0" fmla="*/ 7919 w 9236"/>
                <a:gd name="connsiteY0" fmla="*/ 818 h 9431"/>
                <a:gd name="connsiteX1" fmla="*/ 7442 w 9236"/>
                <a:gd name="connsiteY1" fmla="*/ 7295 h 9431"/>
                <a:gd name="connsiteX2" fmla="*/ 1156 w 9236"/>
                <a:gd name="connsiteY2" fmla="*/ 8819 h 9431"/>
                <a:gd name="connsiteX3" fmla="*/ 1004 w 9236"/>
                <a:gd name="connsiteY3" fmla="*/ 2490 h 9431"/>
                <a:gd name="connsiteX4" fmla="*/ 1156 w 9236"/>
                <a:gd name="connsiteY4" fmla="*/ 2342 h 9431"/>
                <a:gd name="connsiteX5" fmla="*/ 7509 w 9236"/>
                <a:gd name="connsiteY5" fmla="*/ 561 h 9431"/>
                <a:gd name="connsiteX6" fmla="*/ 7919 w 9236"/>
                <a:gd name="connsiteY6" fmla="*/ 818 h 9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36" h="9431">
                  <a:moveTo>
                    <a:pt x="7919" y="818"/>
                  </a:moveTo>
                  <a:cubicBezTo>
                    <a:pt x="9538" y="2752"/>
                    <a:pt x="9319" y="5619"/>
                    <a:pt x="7442" y="7295"/>
                  </a:cubicBezTo>
                  <a:cubicBezTo>
                    <a:pt x="6042" y="9327"/>
                    <a:pt x="3337" y="9983"/>
                    <a:pt x="1156" y="8819"/>
                  </a:cubicBezTo>
                  <a:cubicBezTo>
                    <a:pt x="-635" y="7112"/>
                    <a:pt x="-702" y="4279"/>
                    <a:pt x="1004" y="2490"/>
                  </a:cubicBezTo>
                  <a:cubicBezTo>
                    <a:pt x="1061" y="2439"/>
                    <a:pt x="1108" y="2391"/>
                    <a:pt x="1156" y="2342"/>
                  </a:cubicBezTo>
                  <a:cubicBezTo>
                    <a:pt x="2423" y="95"/>
                    <a:pt x="5261" y="-702"/>
                    <a:pt x="7509" y="561"/>
                  </a:cubicBezTo>
                  <a:cubicBezTo>
                    <a:pt x="7652" y="639"/>
                    <a:pt x="7785" y="726"/>
                    <a:pt x="7919" y="818"/>
                  </a:cubicBezTo>
                  <a:close/>
                </a:path>
              </a:pathLst>
            </a:custGeom>
            <a:solidFill>
              <a:srgbClr val="0079A9"/>
            </a:solidFill>
            <a:ln w="9525" cap="flat">
              <a:noFill/>
              <a:prstDash val="solid"/>
              <a:miter/>
            </a:ln>
          </p:spPr>
          <p:txBody>
            <a:bodyPr rtlCol="0" anchor="ctr"/>
            <a:lstStyle/>
            <a:p>
              <a:endParaRPr lang="en-IN"/>
            </a:p>
          </p:txBody>
        </p:sp>
        <p:sp>
          <p:nvSpPr>
            <p:cNvPr id="1121" name="Freeform: Shape 1120">
              <a:extLst>
                <a:ext uri="{FF2B5EF4-FFF2-40B4-BE49-F238E27FC236}">
                  <a16:creationId xmlns:a16="http://schemas.microsoft.com/office/drawing/2014/main" xmlns="" id="{7C368CF7-AC08-CF3E-0EDC-C9984191D772}"/>
                </a:ext>
              </a:extLst>
            </p:cNvPr>
            <p:cNvSpPr/>
            <p:nvPr/>
          </p:nvSpPr>
          <p:spPr>
            <a:xfrm>
              <a:off x="6562367" y="2049049"/>
              <a:ext cx="10654" cy="10486"/>
            </a:xfrm>
            <a:custGeom>
              <a:avLst/>
              <a:gdLst>
                <a:gd name="connsiteX0" fmla="*/ 9555 w 10654"/>
                <a:gd name="connsiteY0" fmla="*/ 1073 h 10486"/>
                <a:gd name="connsiteX1" fmla="*/ 8221 w 10654"/>
                <a:gd name="connsiteY1" fmla="*/ 8026 h 10486"/>
                <a:gd name="connsiteX2" fmla="*/ 2192 w 10654"/>
                <a:gd name="connsiteY2" fmla="*/ 9946 h 10486"/>
                <a:gd name="connsiteX3" fmla="*/ 268 w 10654"/>
                <a:gd name="connsiteY3" fmla="*/ 3914 h 10486"/>
                <a:gd name="connsiteX4" fmla="*/ 2316 w 10654"/>
                <a:gd name="connsiteY4" fmla="*/ 1930 h 10486"/>
                <a:gd name="connsiteX5" fmla="*/ 9535 w 10654"/>
                <a:gd name="connsiteY5" fmla="*/ 1059 h 10486"/>
                <a:gd name="connsiteX6" fmla="*/ 9555 w 10654"/>
                <a:gd name="connsiteY6" fmla="*/ 1073 h 10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54" h="10486">
                  <a:moveTo>
                    <a:pt x="9555" y="1073"/>
                  </a:moveTo>
                  <a:cubicBezTo>
                    <a:pt x="11174" y="2787"/>
                    <a:pt x="10412" y="5740"/>
                    <a:pt x="8221" y="8026"/>
                  </a:cubicBezTo>
                  <a:cubicBezTo>
                    <a:pt x="7088" y="10222"/>
                    <a:pt x="4383" y="11082"/>
                    <a:pt x="2192" y="9946"/>
                  </a:cubicBezTo>
                  <a:cubicBezTo>
                    <a:pt x="-8" y="8811"/>
                    <a:pt x="-866" y="6109"/>
                    <a:pt x="268" y="3914"/>
                  </a:cubicBezTo>
                  <a:cubicBezTo>
                    <a:pt x="715" y="3047"/>
                    <a:pt x="1439" y="2350"/>
                    <a:pt x="2316" y="1930"/>
                  </a:cubicBezTo>
                  <a:cubicBezTo>
                    <a:pt x="4068" y="-305"/>
                    <a:pt x="7307" y="-695"/>
                    <a:pt x="9535" y="1059"/>
                  </a:cubicBezTo>
                  <a:cubicBezTo>
                    <a:pt x="9545" y="1063"/>
                    <a:pt x="9545" y="1068"/>
                    <a:pt x="9555" y="1073"/>
                  </a:cubicBezTo>
                  <a:close/>
                </a:path>
              </a:pathLst>
            </a:custGeom>
            <a:solidFill>
              <a:srgbClr val="0079A9"/>
            </a:solidFill>
            <a:ln w="9525" cap="flat">
              <a:noFill/>
              <a:prstDash val="solid"/>
              <a:miter/>
            </a:ln>
          </p:spPr>
          <p:txBody>
            <a:bodyPr rtlCol="0" anchor="ctr"/>
            <a:lstStyle/>
            <a:p>
              <a:endParaRPr lang="en-IN"/>
            </a:p>
          </p:txBody>
        </p:sp>
        <p:sp>
          <p:nvSpPr>
            <p:cNvPr id="1122" name="Freeform: Shape 1121">
              <a:extLst>
                <a:ext uri="{FF2B5EF4-FFF2-40B4-BE49-F238E27FC236}">
                  <a16:creationId xmlns:a16="http://schemas.microsoft.com/office/drawing/2014/main" xmlns="" id="{1EC09E1D-ACD9-68BD-16B1-20E44963749B}"/>
                </a:ext>
              </a:extLst>
            </p:cNvPr>
            <p:cNvSpPr/>
            <p:nvPr/>
          </p:nvSpPr>
          <p:spPr>
            <a:xfrm>
              <a:off x="6438149" y="2052260"/>
              <a:ext cx="17279" cy="22129"/>
            </a:xfrm>
            <a:custGeom>
              <a:avLst/>
              <a:gdLst>
                <a:gd name="connsiteX0" fmla="*/ 14900 w 17279"/>
                <a:gd name="connsiteY0" fmla="*/ 623 h 22129"/>
                <a:gd name="connsiteX1" fmla="*/ 14234 w 17279"/>
                <a:gd name="connsiteY1" fmla="*/ 14625 h 22129"/>
                <a:gd name="connsiteX2" fmla="*/ 2232 w 17279"/>
                <a:gd name="connsiteY2" fmla="*/ 21578 h 22129"/>
                <a:gd name="connsiteX3" fmla="*/ 2232 w 17279"/>
                <a:gd name="connsiteY3" fmla="*/ 7386 h 22129"/>
                <a:gd name="connsiteX4" fmla="*/ 14900 w 17279"/>
                <a:gd name="connsiteY4" fmla="*/ 623 h 22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9" h="22129">
                  <a:moveTo>
                    <a:pt x="14900" y="623"/>
                  </a:moveTo>
                  <a:cubicBezTo>
                    <a:pt x="18044" y="2719"/>
                    <a:pt x="17663" y="9005"/>
                    <a:pt x="14234" y="14625"/>
                  </a:cubicBezTo>
                  <a:cubicBezTo>
                    <a:pt x="10805" y="20245"/>
                    <a:pt x="5471" y="23388"/>
                    <a:pt x="2232" y="21578"/>
                  </a:cubicBezTo>
                  <a:cubicBezTo>
                    <a:pt x="-1006" y="19769"/>
                    <a:pt x="-1101" y="13196"/>
                    <a:pt x="2232" y="7386"/>
                  </a:cubicBezTo>
                  <a:cubicBezTo>
                    <a:pt x="5566" y="1576"/>
                    <a:pt x="11852" y="-1472"/>
                    <a:pt x="14900" y="623"/>
                  </a:cubicBezTo>
                  <a:close/>
                </a:path>
              </a:pathLst>
            </a:custGeom>
            <a:solidFill>
              <a:srgbClr val="0079A9"/>
            </a:solidFill>
            <a:ln w="9525" cap="flat">
              <a:noFill/>
              <a:prstDash val="solid"/>
              <a:miter/>
            </a:ln>
          </p:spPr>
          <p:txBody>
            <a:bodyPr rtlCol="0" anchor="ctr"/>
            <a:lstStyle/>
            <a:p>
              <a:endParaRPr lang="en-IN"/>
            </a:p>
          </p:txBody>
        </p:sp>
        <p:sp>
          <p:nvSpPr>
            <p:cNvPr id="1123" name="Freeform: Shape 1122">
              <a:extLst>
                <a:ext uri="{FF2B5EF4-FFF2-40B4-BE49-F238E27FC236}">
                  <a16:creationId xmlns:a16="http://schemas.microsoft.com/office/drawing/2014/main" xmlns="" id="{DD739DB4-D976-07FA-214C-5DBAF4E9D1DE}"/>
                </a:ext>
              </a:extLst>
            </p:cNvPr>
            <p:cNvSpPr/>
            <p:nvPr/>
          </p:nvSpPr>
          <p:spPr>
            <a:xfrm>
              <a:off x="6427203" y="2080909"/>
              <a:ext cx="16220" cy="21831"/>
            </a:xfrm>
            <a:custGeom>
              <a:avLst/>
              <a:gdLst>
                <a:gd name="connsiteX0" fmla="*/ 13559 w 16220"/>
                <a:gd name="connsiteY0" fmla="*/ 455 h 21831"/>
                <a:gd name="connsiteX1" fmla="*/ 13559 w 16220"/>
                <a:gd name="connsiteY1" fmla="*/ 13790 h 21831"/>
                <a:gd name="connsiteX2" fmla="*/ 2510 w 16220"/>
                <a:gd name="connsiteY2" fmla="*/ 21219 h 21831"/>
                <a:gd name="connsiteX3" fmla="*/ 1843 w 16220"/>
                <a:gd name="connsiteY3" fmla="*/ 7789 h 21831"/>
                <a:gd name="connsiteX4" fmla="*/ 13559 w 16220"/>
                <a:gd name="connsiteY4" fmla="*/ 45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20" h="21831">
                  <a:moveTo>
                    <a:pt x="13559" y="455"/>
                  </a:moveTo>
                  <a:cubicBezTo>
                    <a:pt x="16702" y="2264"/>
                    <a:pt x="16893" y="8170"/>
                    <a:pt x="13559" y="13790"/>
                  </a:cubicBezTo>
                  <a:cubicBezTo>
                    <a:pt x="10225" y="19409"/>
                    <a:pt x="5844" y="23315"/>
                    <a:pt x="2510" y="21219"/>
                  </a:cubicBezTo>
                  <a:cubicBezTo>
                    <a:pt x="-824" y="19124"/>
                    <a:pt x="-1205" y="13599"/>
                    <a:pt x="1843" y="7789"/>
                  </a:cubicBezTo>
                  <a:cubicBezTo>
                    <a:pt x="4891" y="1979"/>
                    <a:pt x="10416" y="-1355"/>
                    <a:pt x="13559" y="455"/>
                  </a:cubicBezTo>
                  <a:close/>
                </a:path>
              </a:pathLst>
            </a:custGeom>
            <a:solidFill>
              <a:srgbClr val="0079A9"/>
            </a:solidFill>
            <a:ln w="9525" cap="flat">
              <a:noFill/>
              <a:prstDash val="solid"/>
              <a:miter/>
            </a:ln>
          </p:spPr>
          <p:txBody>
            <a:bodyPr rtlCol="0" anchor="ctr"/>
            <a:lstStyle/>
            <a:p>
              <a:endParaRPr lang="en-IN"/>
            </a:p>
          </p:txBody>
        </p:sp>
        <p:sp>
          <p:nvSpPr>
            <p:cNvPr id="1124" name="Freeform: Shape 1123">
              <a:extLst>
                <a:ext uri="{FF2B5EF4-FFF2-40B4-BE49-F238E27FC236}">
                  <a16:creationId xmlns:a16="http://schemas.microsoft.com/office/drawing/2014/main" xmlns="" id="{1682C164-22FE-A44F-557B-1C4084FD2683}"/>
                </a:ext>
              </a:extLst>
            </p:cNvPr>
            <p:cNvSpPr/>
            <p:nvPr/>
          </p:nvSpPr>
          <p:spPr>
            <a:xfrm>
              <a:off x="6536373" y="1964904"/>
              <a:ext cx="10084" cy="8648"/>
            </a:xfrm>
            <a:custGeom>
              <a:avLst/>
              <a:gdLst>
                <a:gd name="connsiteX0" fmla="*/ 9450 w 10084"/>
                <a:gd name="connsiteY0" fmla="*/ 826 h 8648"/>
                <a:gd name="connsiteX1" fmla="*/ 6878 w 10084"/>
                <a:gd name="connsiteY1" fmla="*/ 6827 h 8648"/>
                <a:gd name="connsiteX2" fmla="*/ 211 w 10084"/>
                <a:gd name="connsiteY2" fmla="*/ 7779 h 8648"/>
                <a:gd name="connsiteX3" fmla="*/ 2782 w 10084"/>
                <a:gd name="connsiteY3" fmla="*/ 1683 h 8648"/>
                <a:gd name="connsiteX4" fmla="*/ 9450 w 10084"/>
                <a:gd name="connsiteY4" fmla="*/ 826 h 8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4" h="8648">
                  <a:moveTo>
                    <a:pt x="9450" y="826"/>
                  </a:moveTo>
                  <a:cubicBezTo>
                    <a:pt x="10498" y="2255"/>
                    <a:pt x="9450" y="4922"/>
                    <a:pt x="6878" y="6827"/>
                  </a:cubicBezTo>
                  <a:cubicBezTo>
                    <a:pt x="4307" y="8732"/>
                    <a:pt x="1354" y="9208"/>
                    <a:pt x="211" y="7779"/>
                  </a:cubicBezTo>
                  <a:cubicBezTo>
                    <a:pt x="-932" y="6350"/>
                    <a:pt x="211" y="3588"/>
                    <a:pt x="2782" y="1683"/>
                  </a:cubicBezTo>
                  <a:cubicBezTo>
                    <a:pt x="5354" y="-222"/>
                    <a:pt x="8402" y="-603"/>
                    <a:pt x="9450" y="826"/>
                  </a:cubicBezTo>
                  <a:close/>
                </a:path>
              </a:pathLst>
            </a:custGeom>
            <a:solidFill>
              <a:srgbClr val="0079A9"/>
            </a:solidFill>
            <a:ln w="9525" cap="flat">
              <a:noFill/>
              <a:prstDash val="solid"/>
              <a:miter/>
            </a:ln>
          </p:spPr>
          <p:txBody>
            <a:bodyPr rtlCol="0" anchor="ctr"/>
            <a:lstStyle/>
            <a:p>
              <a:endParaRPr lang="en-IN"/>
            </a:p>
          </p:txBody>
        </p:sp>
        <p:sp>
          <p:nvSpPr>
            <p:cNvPr id="1125" name="Freeform: Shape 1124">
              <a:extLst>
                <a:ext uri="{FF2B5EF4-FFF2-40B4-BE49-F238E27FC236}">
                  <a16:creationId xmlns:a16="http://schemas.microsoft.com/office/drawing/2014/main" xmlns="" id="{F8388310-FE03-A91C-9C03-7B3EDB7129A1}"/>
                </a:ext>
              </a:extLst>
            </p:cNvPr>
            <p:cNvSpPr/>
            <p:nvPr/>
          </p:nvSpPr>
          <p:spPr>
            <a:xfrm>
              <a:off x="6526794" y="1982605"/>
              <a:ext cx="27017" cy="24596"/>
            </a:xfrm>
            <a:custGeom>
              <a:avLst/>
              <a:gdLst>
                <a:gd name="connsiteX0" fmla="*/ 25507 w 27017"/>
                <a:gd name="connsiteY0" fmla="*/ 2461 h 24596"/>
                <a:gd name="connsiteX1" fmla="*/ 19411 w 27017"/>
                <a:gd name="connsiteY1" fmla="*/ 19320 h 24596"/>
                <a:gd name="connsiteX2" fmla="*/ 1408 w 27017"/>
                <a:gd name="connsiteY2" fmla="*/ 22463 h 24596"/>
                <a:gd name="connsiteX3" fmla="*/ 7123 w 27017"/>
                <a:gd name="connsiteY3" fmla="*/ 5033 h 24596"/>
                <a:gd name="connsiteX4" fmla="*/ 25507 w 27017"/>
                <a:gd name="connsiteY4" fmla="*/ 2461 h 245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7" h="24596">
                  <a:moveTo>
                    <a:pt x="25507" y="2461"/>
                  </a:moveTo>
                  <a:cubicBezTo>
                    <a:pt x="28745" y="6652"/>
                    <a:pt x="25507" y="13796"/>
                    <a:pt x="19411" y="19320"/>
                  </a:cubicBezTo>
                  <a:cubicBezTo>
                    <a:pt x="13315" y="24845"/>
                    <a:pt x="5028" y="26178"/>
                    <a:pt x="1408" y="22463"/>
                  </a:cubicBezTo>
                  <a:cubicBezTo>
                    <a:pt x="-2211" y="18749"/>
                    <a:pt x="361" y="10843"/>
                    <a:pt x="7123" y="5033"/>
                  </a:cubicBezTo>
                  <a:cubicBezTo>
                    <a:pt x="13886" y="-778"/>
                    <a:pt x="22459" y="-1540"/>
                    <a:pt x="25507" y="2461"/>
                  </a:cubicBezTo>
                  <a:close/>
                </a:path>
              </a:pathLst>
            </a:custGeom>
            <a:solidFill>
              <a:srgbClr val="0079A9"/>
            </a:solidFill>
            <a:ln w="9525" cap="flat">
              <a:noFill/>
              <a:prstDash val="solid"/>
              <a:miter/>
            </a:ln>
          </p:spPr>
          <p:txBody>
            <a:bodyPr rtlCol="0" anchor="ctr"/>
            <a:lstStyle/>
            <a:p>
              <a:endParaRPr lang="en-IN"/>
            </a:p>
          </p:txBody>
        </p:sp>
        <p:sp>
          <p:nvSpPr>
            <p:cNvPr id="1126" name="Freeform: Shape 1125">
              <a:extLst>
                <a:ext uri="{FF2B5EF4-FFF2-40B4-BE49-F238E27FC236}">
                  <a16:creationId xmlns:a16="http://schemas.microsoft.com/office/drawing/2014/main" xmlns="" id="{47AB46FA-F577-BDD0-1753-694F18EF4AF6}"/>
                </a:ext>
              </a:extLst>
            </p:cNvPr>
            <p:cNvSpPr/>
            <p:nvPr/>
          </p:nvSpPr>
          <p:spPr>
            <a:xfrm>
              <a:off x="6481746" y="2001470"/>
              <a:ext cx="37414" cy="38832"/>
            </a:xfrm>
            <a:custGeom>
              <a:avLst/>
              <a:gdLst>
                <a:gd name="connsiteX0" fmla="*/ 34550 w 37414"/>
                <a:gd name="connsiteY0" fmla="*/ 2456 h 38832"/>
                <a:gd name="connsiteX1" fmla="*/ 28454 w 37414"/>
                <a:gd name="connsiteY1" fmla="*/ 28364 h 38832"/>
                <a:gd name="connsiteX2" fmla="*/ 3117 w 37414"/>
                <a:gd name="connsiteY2" fmla="*/ 36936 h 38832"/>
                <a:gd name="connsiteX3" fmla="*/ 8070 w 37414"/>
                <a:gd name="connsiteY3" fmla="*/ 9980 h 38832"/>
                <a:gd name="connsiteX4" fmla="*/ 34550 w 37414"/>
                <a:gd name="connsiteY4" fmla="*/ 2456 h 38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4" h="38832">
                  <a:moveTo>
                    <a:pt x="34550" y="2456"/>
                  </a:moveTo>
                  <a:cubicBezTo>
                    <a:pt x="39884" y="7980"/>
                    <a:pt x="36740" y="19220"/>
                    <a:pt x="28454" y="28364"/>
                  </a:cubicBezTo>
                  <a:cubicBezTo>
                    <a:pt x="20167" y="37508"/>
                    <a:pt x="8927" y="41413"/>
                    <a:pt x="3117" y="36936"/>
                  </a:cubicBezTo>
                  <a:cubicBezTo>
                    <a:pt x="-2693" y="32459"/>
                    <a:pt x="-883" y="20077"/>
                    <a:pt x="8070" y="9980"/>
                  </a:cubicBezTo>
                  <a:cubicBezTo>
                    <a:pt x="17023" y="-116"/>
                    <a:pt x="29406" y="-2497"/>
                    <a:pt x="34550" y="2456"/>
                  </a:cubicBezTo>
                  <a:close/>
                </a:path>
              </a:pathLst>
            </a:custGeom>
            <a:solidFill>
              <a:srgbClr val="0079A9"/>
            </a:solidFill>
            <a:ln w="9525" cap="flat">
              <a:noFill/>
              <a:prstDash val="solid"/>
              <a:miter/>
            </a:ln>
          </p:spPr>
          <p:txBody>
            <a:bodyPr rtlCol="0" anchor="ctr"/>
            <a:lstStyle/>
            <a:p>
              <a:endParaRPr lang="en-IN"/>
            </a:p>
          </p:txBody>
        </p:sp>
        <p:sp>
          <p:nvSpPr>
            <p:cNvPr id="1127" name="Freeform: Shape 1126">
              <a:extLst>
                <a:ext uri="{FF2B5EF4-FFF2-40B4-BE49-F238E27FC236}">
                  <a16:creationId xmlns:a16="http://schemas.microsoft.com/office/drawing/2014/main" xmlns="" id="{9ED50A4D-202A-5235-309B-D3C39A123016}"/>
                </a:ext>
              </a:extLst>
            </p:cNvPr>
            <p:cNvSpPr/>
            <p:nvPr/>
          </p:nvSpPr>
          <p:spPr>
            <a:xfrm>
              <a:off x="6463429" y="2042569"/>
              <a:ext cx="19229" cy="22895"/>
            </a:xfrm>
            <a:custGeom>
              <a:avLst/>
              <a:gdLst>
                <a:gd name="connsiteX0" fmla="*/ 16862 w 19229"/>
                <a:gd name="connsiteY0" fmla="*/ 884 h 22895"/>
                <a:gd name="connsiteX1" fmla="*/ 15529 w 19229"/>
                <a:gd name="connsiteY1" fmla="*/ 15743 h 22895"/>
                <a:gd name="connsiteX2" fmla="*/ 2289 w 19229"/>
                <a:gd name="connsiteY2" fmla="*/ 22125 h 22895"/>
                <a:gd name="connsiteX3" fmla="*/ 3147 w 19229"/>
                <a:gd name="connsiteY3" fmla="*/ 6980 h 22895"/>
                <a:gd name="connsiteX4" fmla="*/ 16862 w 19229"/>
                <a:gd name="connsiteY4" fmla="*/ 884 h 22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9" h="22895">
                  <a:moveTo>
                    <a:pt x="16862" y="884"/>
                  </a:moveTo>
                  <a:cubicBezTo>
                    <a:pt x="20196" y="3456"/>
                    <a:pt x="19530" y="10409"/>
                    <a:pt x="15529" y="15743"/>
                  </a:cubicBezTo>
                  <a:cubicBezTo>
                    <a:pt x="11528" y="21077"/>
                    <a:pt x="6004" y="24411"/>
                    <a:pt x="2289" y="22125"/>
                  </a:cubicBezTo>
                  <a:cubicBezTo>
                    <a:pt x="-1426" y="19839"/>
                    <a:pt x="-949" y="12600"/>
                    <a:pt x="3147" y="6980"/>
                  </a:cubicBezTo>
                  <a:cubicBezTo>
                    <a:pt x="7242" y="1361"/>
                    <a:pt x="13624" y="-1687"/>
                    <a:pt x="16862" y="884"/>
                  </a:cubicBezTo>
                  <a:close/>
                </a:path>
              </a:pathLst>
            </a:custGeom>
            <a:solidFill>
              <a:srgbClr val="0079A9"/>
            </a:solidFill>
            <a:ln w="9525" cap="flat">
              <a:noFill/>
              <a:prstDash val="solid"/>
              <a:miter/>
            </a:ln>
          </p:spPr>
          <p:txBody>
            <a:bodyPr rtlCol="0" anchor="ctr"/>
            <a:lstStyle/>
            <a:p>
              <a:endParaRPr lang="en-IN"/>
            </a:p>
          </p:txBody>
        </p:sp>
        <p:sp>
          <p:nvSpPr>
            <p:cNvPr id="1128" name="Freeform: Shape 1127">
              <a:extLst>
                <a:ext uri="{FF2B5EF4-FFF2-40B4-BE49-F238E27FC236}">
                  <a16:creationId xmlns:a16="http://schemas.microsoft.com/office/drawing/2014/main" xmlns="" id="{4CC3D063-2899-F002-2B5D-48F88260CF39}"/>
                </a:ext>
              </a:extLst>
            </p:cNvPr>
            <p:cNvSpPr/>
            <p:nvPr/>
          </p:nvSpPr>
          <p:spPr>
            <a:xfrm>
              <a:off x="6454089" y="2076610"/>
              <a:ext cx="13742" cy="18469"/>
            </a:xfrm>
            <a:custGeom>
              <a:avLst/>
              <a:gdLst>
                <a:gd name="connsiteX0" fmla="*/ 11438 w 13742"/>
                <a:gd name="connsiteY0" fmla="*/ 657 h 18469"/>
                <a:gd name="connsiteX1" fmla="*/ 11438 w 13742"/>
                <a:gd name="connsiteY1" fmla="*/ 12183 h 18469"/>
                <a:gd name="connsiteX2" fmla="*/ 1913 w 13742"/>
                <a:gd name="connsiteY2" fmla="*/ 17993 h 18469"/>
                <a:gd name="connsiteX3" fmla="*/ 1913 w 13742"/>
                <a:gd name="connsiteY3" fmla="*/ 6277 h 18469"/>
                <a:gd name="connsiteX4" fmla="*/ 11438 w 13742"/>
                <a:gd name="connsiteY4" fmla="*/ 657 h 18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2" h="18469">
                  <a:moveTo>
                    <a:pt x="11438" y="657"/>
                  </a:moveTo>
                  <a:cubicBezTo>
                    <a:pt x="14295" y="2372"/>
                    <a:pt x="14105" y="7420"/>
                    <a:pt x="11438" y="12183"/>
                  </a:cubicBezTo>
                  <a:cubicBezTo>
                    <a:pt x="8771" y="16945"/>
                    <a:pt x="4580" y="19517"/>
                    <a:pt x="1913" y="17993"/>
                  </a:cubicBezTo>
                  <a:cubicBezTo>
                    <a:pt x="-754" y="16469"/>
                    <a:pt x="-1135" y="11135"/>
                    <a:pt x="1913" y="6277"/>
                  </a:cubicBezTo>
                  <a:cubicBezTo>
                    <a:pt x="4961" y="1419"/>
                    <a:pt x="8485" y="-1438"/>
                    <a:pt x="11438" y="657"/>
                  </a:cubicBezTo>
                  <a:close/>
                </a:path>
              </a:pathLst>
            </a:custGeom>
            <a:solidFill>
              <a:srgbClr val="0079A9"/>
            </a:solidFill>
            <a:ln w="9525" cap="flat">
              <a:noFill/>
              <a:prstDash val="solid"/>
              <a:miter/>
            </a:ln>
          </p:spPr>
          <p:txBody>
            <a:bodyPr rtlCol="0" anchor="ctr"/>
            <a:lstStyle/>
            <a:p>
              <a:endParaRPr lang="en-IN"/>
            </a:p>
          </p:txBody>
        </p:sp>
        <p:sp>
          <p:nvSpPr>
            <p:cNvPr id="1129" name="Freeform: Shape 1128">
              <a:extLst>
                <a:ext uri="{FF2B5EF4-FFF2-40B4-BE49-F238E27FC236}">
                  <a16:creationId xmlns:a16="http://schemas.microsoft.com/office/drawing/2014/main" xmlns="" id="{2F052D9A-FCA7-C00A-9012-23DA243587F9}"/>
                </a:ext>
              </a:extLst>
            </p:cNvPr>
            <p:cNvSpPr/>
            <p:nvPr/>
          </p:nvSpPr>
          <p:spPr>
            <a:xfrm>
              <a:off x="6459810" y="2103393"/>
              <a:ext cx="10884" cy="14325"/>
            </a:xfrm>
            <a:custGeom>
              <a:avLst/>
              <a:gdLst>
                <a:gd name="connsiteX0" fmla="*/ 8670 w 10884"/>
                <a:gd name="connsiteY0" fmla="*/ 354 h 14325"/>
                <a:gd name="connsiteX1" fmla="*/ 9432 w 10884"/>
                <a:gd name="connsiteY1" fmla="*/ 9307 h 14325"/>
                <a:gd name="connsiteX2" fmla="*/ 1908 w 10884"/>
                <a:gd name="connsiteY2" fmla="*/ 13975 h 14325"/>
                <a:gd name="connsiteX3" fmla="*/ 955 w 10884"/>
                <a:gd name="connsiteY3" fmla="*/ 5021 h 14325"/>
                <a:gd name="connsiteX4" fmla="*/ 8670 w 10884"/>
                <a:gd name="connsiteY4" fmla="*/ 354 h 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4" h="14325">
                  <a:moveTo>
                    <a:pt x="8670" y="354"/>
                  </a:moveTo>
                  <a:cubicBezTo>
                    <a:pt x="10956" y="1592"/>
                    <a:pt x="11337" y="5593"/>
                    <a:pt x="9432" y="9307"/>
                  </a:cubicBezTo>
                  <a:cubicBezTo>
                    <a:pt x="7527" y="13022"/>
                    <a:pt x="4193" y="15118"/>
                    <a:pt x="1908" y="13975"/>
                  </a:cubicBezTo>
                  <a:cubicBezTo>
                    <a:pt x="-378" y="12832"/>
                    <a:pt x="-1045" y="8831"/>
                    <a:pt x="955" y="5021"/>
                  </a:cubicBezTo>
                  <a:cubicBezTo>
                    <a:pt x="2955" y="1211"/>
                    <a:pt x="6384" y="-980"/>
                    <a:pt x="8670" y="354"/>
                  </a:cubicBezTo>
                  <a:close/>
                </a:path>
              </a:pathLst>
            </a:custGeom>
            <a:solidFill>
              <a:srgbClr val="0079A9"/>
            </a:solidFill>
            <a:ln w="9525" cap="flat">
              <a:noFill/>
              <a:prstDash val="solid"/>
              <a:miter/>
            </a:ln>
          </p:spPr>
          <p:txBody>
            <a:bodyPr rtlCol="0" anchor="ctr"/>
            <a:lstStyle/>
            <a:p>
              <a:endParaRPr lang="en-IN"/>
            </a:p>
          </p:txBody>
        </p:sp>
        <p:sp>
          <p:nvSpPr>
            <p:cNvPr id="1130" name="Freeform: Shape 1129">
              <a:extLst>
                <a:ext uri="{FF2B5EF4-FFF2-40B4-BE49-F238E27FC236}">
                  <a16:creationId xmlns:a16="http://schemas.microsoft.com/office/drawing/2014/main" xmlns="" id="{6D930CF3-18CD-2E73-5A32-6C8BF5045C76}"/>
                </a:ext>
              </a:extLst>
            </p:cNvPr>
            <p:cNvSpPr/>
            <p:nvPr/>
          </p:nvSpPr>
          <p:spPr>
            <a:xfrm>
              <a:off x="6470999" y="2078269"/>
              <a:ext cx="14270" cy="17859"/>
            </a:xfrm>
            <a:custGeom>
              <a:avLst/>
              <a:gdLst>
                <a:gd name="connsiteX0" fmla="*/ 13960 w 14270"/>
                <a:gd name="connsiteY0" fmla="*/ 5381 h 17859"/>
                <a:gd name="connsiteX1" fmla="*/ 7102 w 14270"/>
                <a:gd name="connsiteY1" fmla="*/ 17001 h 17859"/>
                <a:gd name="connsiteX2" fmla="*/ -232 w 14270"/>
                <a:gd name="connsiteY2" fmla="*/ 12715 h 17859"/>
                <a:gd name="connsiteX3" fmla="*/ 6816 w 14270"/>
                <a:gd name="connsiteY3" fmla="*/ 809 h 17859"/>
                <a:gd name="connsiteX4" fmla="*/ 13188 w 14270"/>
                <a:gd name="connsiteY4" fmla="*/ 1883 h 17859"/>
                <a:gd name="connsiteX5" fmla="*/ 13960 w 14270"/>
                <a:gd name="connsiteY5" fmla="*/ 5381 h 1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70" h="17859">
                  <a:moveTo>
                    <a:pt x="13960" y="5381"/>
                  </a:moveTo>
                  <a:cubicBezTo>
                    <a:pt x="13731" y="10148"/>
                    <a:pt x="11160" y="14495"/>
                    <a:pt x="7102" y="17001"/>
                  </a:cubicBezTo>
                  <a:cubicBezTo>
                    <a:pt x="3292" y="19097"/>
                    <a:pt x="-42" y="17001"/>
                    <a:pt x="-232" y="12715"/>
                  </a:cubicBezTo>
                  <a:cubicBezTo>
                    <a:pt x="-204" y="7765"/>
                    <a:pt x="2492" y="3215"/>
                    <a:pt x="6816" y="809"/>
                  </a:cubicBezTo>
                  <a:cubicBezTo>
                    <a:pt x="8874" y="-655"/>
                    <a:pt x="11731" y="-174"/>
                    <a:pt x="13188" y="1883"/>
                  </a:cubicBezTo>
                  <a:cubicBezTo>
                    <a:pt x="13912" y="2895"/>
                    <a:pt x="14188" y="4159"/>
                    <a:pt x="13960" y="5381"/>
                  </a:cubicBezTo>
                  <a:close/>
                </a:path>
              </a:pathLst>
            </a:custGeom>
            <a:solidFill>
              <a:srgbClr val="0079A9"/>
            </a:solidFill>
            <a:ln w="9525" cap="flat">
              <a:noFill/>
              <a:prstDash val="solid"/>
              <a:miter/>
            </a:ln>
          </p:spPr>
          <p:txBody>
            <a:bodyPr rtlCol="0" anchor="ctr"/>
            <a:lstStyle/>
            <a:p>
              <a:endParaRPr lang="en-IN"/>
            </a:p>
          </p:txBody>
        </p:sp>
        <p:sp>
          <p:nvSpPr>
            <p:cNvPr id="1131" name="Freeform: Shape 1130">
              <a:extLst>
                <a:ext uri="{FF2B5EF4-FFF2-40B4-BE49-F238E27FC236}">
                  <a16:creationId xmlns:a16="http://schemas.microsoft.com/office/drawing/2014/main" xmlns="" id="{F5EFB5A0-D401-6C16-E189-48FB36E54D50}"/>
                </a:ext>
              </a:extLst>
            </p:cNvPr>
            <p:cNvSpPr/>
            <p:nvPr/>
          </p:nvSpPr>
          <p:spPr>
            <a:xfrm>
              <a:off x="6514032" y="2030097"/>
              <a:ext cx="19206" cy="19632"/>
            </a:xfrm>
            <a:custGeom>
              <a:avLst/>
              <a:gdLst>
                <a:gd name="connsiteX0" fmla="*/ 17409 w 19206"/>
                <a:gd name="connsiteY0" fmla="*/ 1450 h 19632"/>
                <a:gd name="connsiteX1" fmla="*/ 14837 w 19206"/>
                <a:gd name="connsiteY1" fmla="*/ 14690 h 19632"/>
                <a:gd name="connsiteX2" fmla="*/ 1787 w 19206"/>
                <a:gd name="connsiteY2" fmla="*/ 18309 h 19632"/>
                <a:gd name="connsiteX3" fmla="*/ 3883 w 19206"/>
                <a:gd name="connsiteY3" fmla="*/ 4784 h 19632"/>
                <a:gd name="connsiteX4" fmla="*/ 17409 w 19206"/>
                <a:gd name="connsiteY4" fmla="*/ 1450 h 1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06" h="19632">
                  <a:moveTo>
                    <a:pt x="17409" y="1450"/>
                  </a:moveTo>
                  <a:cubicBezTo>
                    <a:pt x="20361" y="4308"/>
                    <a:pt x="18933" y="10023"/>
                    <a:pt x="14837" y="14690"/>
                  </a:cubicBezTo>
                  <a:cubicBezTo>
                    <a:pt x="10741" y="19357"/>
                    <a:pt x="5312" y="20976"/>
                    <a:pt x="1787" y="18309"/>
                  </a:cubicBezTo>
                  <a:cubicBezTo>
                    <a:pt x="-1737" y="15642"/>
                    <a:pt x="-403" y="9642"/>
                    <a:pt x="3883" y="4784"/>
                  </a:cubicBezTo>
                  <a:cubicBezTo>
                    <a:pt x="8169" y="-74"/>
                    <a:pt x="14551" y="-1407"/>
                    <a:pt x="17409" y="1450"/>
                  </a:cubicBezTo>
                  <a:close/>
                </a:path>
              </a:pathLst>
            </a:custGeom>
            <a:solidFill>
              <a:srgbClr val="0079A9"/>
            </a:solidFill>
            <a:ln w="9525" cap="flat">
              <a:noFill/>
              <a:prstDash val="solid"/>
              <a:miter/>
            </a:ln>
          </p:spPr>
          <p:txBody>
            <a:bodyPr rtlCol="0" anchor="ctr"/>
            <a:lstStyle/>
            <a:p>
              <a:endParaRPr lang="en-IN"/>
            </a:p>
          </p:txBody>
        </p:sp>
        <p:sp>
          <p:nvSpPr>
            <p:cNvPr id="1132" name="Freeform: Shape 1131">
              <a:extLst>
                <a:ext uri="{FF2B5EF4-FFF2-40B4-BE49-F238E27FC236}">
                  <a16:creationId xmlns:a16="http://schemas.microsoft.com/office/drawing/2014/main" xmlns="" id="{4DD274CF-5BF4-7DC3-EC54-62D38EDACBF1}"/>
                </a:ext>
              </a:extLst>
            </p:cNvPr>
            <p:cNvSpPr/>
            <p:nvPr/>
          </p:nvSpPr>
          <p:spPr>
            <a:xfrm>
              <a:off x="6486625" y="2050656"/>
              <a:ext cx="26848" cy="31213"/>
            </a:xfrm>
            <a:custGeom>
              <a:avLst/>
              <a:gdLst>
                <a:gd name="connsiteX0" fmla="*/ 23574 w 26848"/>
                <a:gd name="connsiteY0" fmla="*/ 1657 h 31213"/>
                <a:gd name="connsiteX1" fmla="*/ 22146 w 26848"/>
                <a:gd name="connsiteY1" fmla="*/ 22040 h 31213"/>
                <a:gd name="connsiteX2" fmla="*/ 3572 w 26848"/>
                <a:gd name="connsiteY2" fmla="*/ 29946 h 31213"/>
                <a:gd name="connsiteX3" fmla="*/ 4334 w 26848"/>
                <a:gd name="connsiteY3" fmla="*/ 8991 h 31213"/>
                <a:gd name="connsiteX4" fmla="*/ 23574 w 26848"/>
                <a:gd name="connsiteY4" fmla="*/ 1657 h 3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8" h="31213">
                  <a:moveTo>
                    <a:pt x="23574" y="1657"/>
                  </a:moveTo>
                  <a:cubicBezTo>
                    <a:pt x="28146" y="5371"/>
                    <a:pt x="27480" y="14515"/>
                    <a:pt x="22146" y="22040"/>
                  </a:cubicBezTo>
                  <a:cubicBezTo>
                    <a:pt x="16812" y="29565"/>
                    <a:pt x="8811" y="33280"/>
                    <a:pt x="3572" y="29946"/>
                  </a:cubicBezTo>
                  <a:cubicBezTo>
                    <a:pt x="-1667" y="26612"/>
                    <a:pt x="-1572" y="16992"/>
                    <a:pt x="4334" y="8991"/>
                  </a:cubicBezTo>
                  <a:cubicBezTo>
                    <a:pt x="10239" y="990"/>
                    <a:pt x="18431" y="-2344"/>
                    <a:pt x="23574" y="1657"/>
                  </a:cubicBezTo>
                  <a:close/>
                </a:path>
              </a:pathLst>
            </a:custGeom>
            <a:solidFill>
              <a:srgbClr val="0079A9"/>
            </a:solidFill>
            <a:ln w="9525" cap="flat">
              <a:noFill/>
              <a:prstDash val="solid"/>
              <a:miter/>
            </a:ln>
          </p:spPr>
          <p:txBody>
            <a:bodyPr rtlCol="0" anchor="ctr"/>
            <a:lstStyle/>
            <a:p>
              <a:endParaRPr lang="en-IN"/>
            </a:p>
          </p:txBody>
        </p:sp>
        <p:sp>
          <p:nvSpPr>
            <p:cNvPr id="1133" name="Freeform: Shape 1132">
              <a:extLst>
                <a:ext uri="{FF2B5EF4-FFF2-40B4-BE49-F238E27FC236}">
                  <a16:creationId xmlns:a16="http://schemas.microsoft.com/office/drawing/2014/main" xmlns="" id="{5B4BEC29-021C-3809-5BC5-F37204848D03}"/>
                </a:ext>
              </a:extLst>
            </p:cNvPr>
            <p:cNvSpPr/>
            <p:nvPr/>
          </p:nvSpPr>
          <p:spPr>
            <a:xfrm>
              <a:off x="6534604" y="2012686"/>
              <a:ext cx="13128" cy="12494"/>
            </a:xfrm>
            <a:custGeom>
              <a:avLst/>
              <a:gdLst>
                <a:gd name="connsiteX0" fmla="*/ 12077 w 13128"/>
                <a:gd name="connsiteY0" fmla="*/ 1146 h 12494"/>
                <a:gd name="connsiteX1" fmla="*/ 9601 w 13128"/>
                <a:gd name="connsiteY1" fmla="*/ 9718 h 12494"/>
                <a:gd name="connsiteX2" fmla="*/ 742 w 13128"/>
                <a:gd name="connsiteY2" fmla="*/ 11433 h 12494"/>
                <a:gd name="connsiteX3" fmla="*/ 3028 w 13128"/>
                <a:gd name="connsiteY3" fmla="*/ 2574 h 12494"/>
                <a:gd name="connsiteX4" fmla="*/ 12077 w 13128"/>
                <a:gd name="connsiteY4" fmla="*/ 1146 h 12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 h="12494">
                  <a:moveTo>
                    <a:pt x="12077" y="1146"/>
                  </a:moveTo>
                  <a:cubicBezTo>
                    <a:pt x="13792" y="3146"/>
                    <a:pt x="12744" y="6956"/>
                    <a:pt x="9601" y="9718"/>
                  </a:cubicBezTo>
                  <a:cubicBezTo>
                    <a:pt x="6457" y="12480"/>
                    <a:pt x="2647" y="13338"/>
                    <a:pt x="742" y="11433"/>
                  </a:cubicBezTo>
                  <a:cubicBezTo>
                    <a:pt x="-1163" y="9528"/>
                    <a:pt x="-210" y="5432"/>
                    <a:pt x="3028" y="2574"/>
                  </a:cubicBezTo>
                  <a:cubicBezTo>
                    <a:pt x="6267" y="-283"/>
                    <a:pt x="10267" y="-855"/>
                    <a:pt x="12077" y="1146"/>
                  </a:cubicBezTo>
                  <a:close/>
                </a:path>
              </a:pathLst>
            </a:custGeom>
            <a:solidFill>
              <a:srgbClr val="0079A9"/>
            </a:solidFill>
            <a:ln w="9525" cap="flat">
              <a:noFill/>
              <a:prstDash val="solid"/>
              <a:miter/>
            </a:ln>
          </p:spPr>
          <p:txBody>
            <a:bodyPr rtlCol="0" anchor="ctr"/>
            <a:lstStyle/>
            <a:p>
              <a:endParaRPr lang="en-IN"/>
            </a:p>
          </p:txBody>
        </p:sp>
        <p:sp>
          <p:nvSpPr>
            <p:cNvPr id="1134" name="Freeform: Shape 1133">
              <a:extLst>
                <a:ext uri="{FF2B5EF4-FFF2-40B4-BE49-F238E27FC236}">
                  <a16:creationId xmlns:a16="http://schemas.microsoft.com/office/drawing/2014/main" xmlns="" id="{AA267B3F-4897-5336-40EB-443149C3B950}"/>
                </a:ext>
              </a:extLst>
            </p:cNvPr>
            <p:cNvSpPr/>
            <p:nvPr/>
          </p:nvSpPr>
          <p:spPr>
            <a:xfrm>
              <a:off x="6544482" y="2030092"/>
              <a:ext cx="10856" cy="10671"/>
            </a:xfrm>
            <a:custGeom>
              <a:avLst/>
              <a:gdLst>
                <a:gd name="connsiteX0" fmla="*/ 9819 w 10856"/>
                <a:gd name="connsiteY0" fmla="*/ 979 h 10671"/>
                <a:gd name="connsiteX1" fmla="*/ 8105 w 10856"/>
                <a:gd name="connsiteY1" fmla="*/ 8314 h 10671"/>
                <a:gd name="connsiteX2" fmla="*/ 675 w 10856"/>
                <a:gd name="connsiteY2" fmla="*/ 9647 h 10671"/>
                <a:gd name="connsiteX3" fmla="*/ 2199 w 10856"/>
                <a:gd name="connsiteY3" fmla="*/ 2218 h 10671"/>
                <a:gd name="connsiteX4" fmla="*/ 9819 w 10856"/>
                <a:gd name="connsiteY4" fmla="*/ 979 h 10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6" h="10671">
                  <a:moveTo>
                    <a:pt x="9819" y="979"/>
                  </a:moveTo>
                  <a:cubicBezTo>
                    <a:pt x="11438" y="2694"/>
                    <a:pt x="10486" y="5837"/>
                    <a:pt x="8105" y="8314"/>
                  </a:cubicBezTo>
                  <a:cubicBezTo>
                    <a:pt x="5723" y="10790"/>
                    <a:pt x="2294" y="11362"/>
                    <a:pt x="675" y="9647"/>
                  </a:cubicBezTo>
                  <a:cubicBezTo>
                    <a:pt x="-944" y="7933"/>
                    <a:pt x="-373" y="4694"/>
                    <a:pt x="2199" y="2218"/>
                  </a:cubicBezTo>
                  <a:cubicBezTo>
                    <a:pt x="4771" y="-259"/>
                    <a:pt x="8295" y="-735"/>
                    <a:pt x="9819" y="979"/>
                  </a:cubicBezTo>
                  <a:close/>
                </a:path>
              </a:pathLst>
            </a:custGeom>
            <a:solidFill>
              <a:srgbClr val="0079A9"/>
            </a:solidFill>
            <a:ln w="9525" cap="flat">
              <a:noFill/>
              <a:prstDash val="solid"/>
              <a:miter/>
            </a:ln>
          </p:spPr>
          <p:txBody>
            <a:bodyPr rtlCol="0" anchor="ctr"/>
            <a:lstStyle/>
            <a:p>
              <a:endParaRPr lang="en-IN"/>
            </a:p>
          </p:txBody>
        </p:sp>
        <p:sp>
          <p:nvSpPr>
            <p:cNvPr id="1135" name="Freeform: Shape 1134">
              <a:extLst>
                <a:ext uri="{FF2B5EF4-FFF2-40B4-BE49-F238E27FC236}">
                  <a16:creationId xmlns:a16="http://schemas.microsoft.com/office/drawing/2014/main" xmlns="" id="{A4924F2B-80E3-1E07-C488-0F810F956CD1}"/>
                </a:ext>
              </a:extLst>
            </p:cNvPr>
            <p:cNvSpPr/>
            <p:nvPr/>
          </p:nvSpPr>
          <p:spPr>
            <a:xfrm>
              <a:off x="6539925" y="2047600"/>
              <a:ext cx="16002" cy="15952"/>
            </a:xfrm>
            <a:custGeom>
              <a:avLst/>
              <a:gdLst>
                <a:gd name="connsiteX0" fmla="*/ 14280 w 16002"/>
                <a:gd name="connsiteY0" fmla="*/ 1283 h 15952"/>
                <a:gd name="connsiteX1" fmla="*/ 12471 w 16002"/>
                <a:gd name="connsiteY1" fmla="*/ 12237 h 15952"/>
                <a:gd name="connsiteX2" fmla="*/ 1421 w 16002"/>
                <a:gd name="connsiteY2" fmla="*/ 14714 h 15952"/>
                <a:gd name="connsiteX3" fmla="*/ 2946 w 16002"/>
                <a:gd name="connsiteY3" fmla="*/ 3379 h 15952"/>
                <a:gd name="connsiteX4" fmla="*/ 14280 w 16002"/>
                <a:gd name="connsiteY4" fmla="*/ 1283 h 15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2" h="15952">
                  <a:moveTo>
                    <a:pt x="14280" y="1283"/>
                  </a:moveTo>
                  <a:cubicBezTo>
                    <a:pt x="16852" y="3760"/>
                    <a:pt x="15995" y="8713"/>
                    <a:pt x="12471" y="12237"/>
                  </a:cubicBezTo>
                  <a:cubicBezTo>
                    <a:pt x="8946" y="15761"/>
                    <a:pt x="4184" y="17095"/>
                    <a:pt x="1421" y="14714"/>
                  </a:cubicBezTo>
                  <a:cubicBezTo>
                    <a:pt x="-1284" y="11162"/>
                    <a:pt x="-598" y="6091"/>
                    <a:pt x="2946" y="3379"/>
                  </a:cubicBezTo>
                  <a:cubicBezTo>
                    <a:pt x="6660" y="-336"/>
                    <a:pt x="11804" y="-1003"/>
                    <a:pt x="14280" y="1283"/>
                  </a:cubicBezTo>
                  <a:close/>
                </a:path>
              </a:pathLst>
            </a:custGeom>
            <a:solidFill>
              <a:srgbClr val="0079A9"/>
            </a:solidFill>
            <a:ln w="9525" cap="flat">
              <a:noFill/>
              <a:prstDash val="solid"/>
              <a:miter/>
            </a:ln>
          </p:spPr>
          <p:txBody>
            <a:bodyPr rtlCol="0" anchor="ctr"/>
            <a:lstStyle/>
            <a:p>
              <a:endParaRPr lang="en-IN"/>
            </a:p>
          </p:txBody>
        </p:sp>
        <p:sp>
          <p:nvSpPr>
            <p:cNvPr id="1136" name="Freeform: Shape 1135">
              <a:extLst>
                <a:ext uri="{FF2B5EF4-FFF2-40B4-BE49-F238E27FC236}">
                  <a16:creationId xmlns:a16="http://schemas.microsoft.com/office/drawing/2014/main" xmlns="" id="{CC5F6170-72EB-69C2-63C0-638962E2C995}"/>
                </a:ext>
              </a:extLst>
            </p:cNvPr>
            <p:cNvSpPr/>
            <p:nvPr/>
          </p:nvSpPr>
          <p:spPr>
            <a:xfrm>
              <a:off x="6517695" y="2067438"/>
              <a:ext cx="18892" cy="20987"/>
            </a:xfrm>
            <a:custGeom>
              <a:avLst/>
              <a:gdLst>
                <a:gd name="connsiteX0" fmla="*/ 16413 w 18892"/>
                <a:gd name="connsiteY0" fmla="*/ 1543 h 20987"/>
                <a:gd name="connsiteX1" fmla="*/ 15651 w 18892"/>
                <a:gd name="connsiteY1" fmla="*/ 15545 h 20987"/>
                <a:gd name="connsiteX2" fmla="*/ 2411 w 18892"/>
                <a:gd name="connsiteY2" fmla="*/ 20021 h 20987"/>
                <a:gd name="connsiteX3" fmla="*/ 2411 w 18892"/>
                <a:gd name="connsiteY3" fmla="*/ 5734 h 20987"/>
                <a:gd name="connsiteX4" fmla="*/ 16413 w 18892"/>
                <a:gd name="connsiteY4" fmla="*/ 1543 h 20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2" h="20987">
                  <a:moveTo>
                    <a:pt x="16413" y="1543"/>
                  </a:moveTo>
                  <a:cubicBezTo>
                    <a:pt x="19747" y="4305"/>
                    <a:pt x="19270" y="10496"/>
                    <a:pt x="15651" y="15545"/>
                  </a:cubicBezTo>
                  <a:cubicBezTo>
                    <a:pt x="13117" y="20304"/>
                    <a:pt x="7316" y="22267"/>
                    <a:pt x="2411" y="20021"/>
                  </a:cubicBezTo>
                  <a:cubicBezTo>
                    <a:pt x="-1208" y="17450"/>
                    <a:pt x="-1018" y="11068"/>
                    <a:pt x="2411" y="5734"/>
                  </a:cubicBezTo>
                  <a:cubicBezTo>
                    <a:pt x="5840" y="400"/>
                    <a:pt x="12889" y="-1791"/>
                    <a:pt x="16413" y="1543"/>
                  </a:cubicBezTo>
                  <a:close/>
                </a:path>
              </a:pathLst>
            </a:custGeom>
            <a:solidFill>
              <a:srgbClr val="0079A9"/>
            </a:solidFill>
            <a:ln w="9525" cap="flat">
              <a:noFill/>
              <a:prstDash val="solid"/>
              <a:miter/>
            </a:ln>
          </p:spPr>
          <p:txBody>
            <a:bodyPr rtlCol="0" anchor="ctr"/>
            <a:lstStyle/>
            <a:p>
              <a:endParaRPr lang="en-IN"/>
            </a:p>
          </p:txBody>
        </p:sp>
        <p:sp>
          <p:nvSpPr>
            <p:cNvPr id="1137" name="Freeform: Shape 1136">
              <a:extLst>
                <a:ext uri="{FF2B5EF4-FFF2-40B4-BE49-F238E27FC236}">
                  <a16:creationId xmlns:a16="http://schemas.microsoft.com/office/drawing/2014/main" xmlns="" id="{8AB012D2-B655-7362-7C9C-77EB7C8AF3F6}"/>
                </a:ext>
              </a:extLst>
            </p:cNvPr>
            <p:cNvSpPr/>
            <p:nvPr/>
          </p:nvSpPr>
          <p:spPr>
            <a:xfrm>
              <a:off x="6482357" y="2091053"/>
              <a:ext cx="17901" cy="22360"/>
            </a:xfrm>
            <a:custGeom>
              <a:avLst/>
              <a:gdLst>
                <a:gd name="connsiteX0" fmla="*/ 14794 w 17901"/>
                <a:gd name="connsiteY0" fmla="*/ 788 h 22360"/>
                <a:gd name="connsiteX1" fmla="*/ 15461 w 17901"/>
                <a:gd name="connsiteY1" fmla="*/ 15075 h 22360"/>
                <a:gd name="connsiteX2" fmla="*/ 3078 w 17901"/>
                <a:gd name="connsiteY2" fmla="*/ 21648 h 22360"/>
                <a:gd name="connsiteX3" fmla="*/ 1840 w 17901"/>
                <a:gd name="connsiteY3" fmla="*/ 7074 h 22360"/>
                <a:gd name="connsiteX4" fmla="*/ 14794 w 17901"/>
                <a:gd name="connsiteY4" fmla="*/ 788 h 22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01" h="22360">
                  <a:moveTo>
                    <a:pt x="14794" y="788"/>
                  </a:moveTo>
                  <a:cubicBezTo>
                    <a:pt x="18508" y="3169"/>
                    <a:pt x="18508" y="9360"/>
                    <a:pt x="15461" y="15075"/>
                  </a:cubicBezTo>
                  <a:cubicBezTo>
                    <a:pt x="12412" y="20790"/>
                    <a:pt x="6888" y="23743"/>
                    <a:pt x="3078" y="21648"/>
                  </a:cubicBezTo>
                  <a:cubicBezTo>
                    <a:pt x="-732" y="19552"/>
                    <a:pt x="-1399" y="13075"/>
                    <a:pt x="1840" y="7074"/>
                  </a:cubicBezTo>
                  <a:cubicBezTo>
                    <a:pt x="5078" y="1074"/>
                    <a:pt x="11174" y="-1498"/>
                    <a:pt x="14794" y="788"/>
                  </a:cubicBezTo>
                  <a:close/>
                </a:path>
              </a:pathLst>
            </a:custGeom>
            <a:solidFill>
              <a:srgbClr val="0079A9"/>
            </a:solidFill>
            <a:ln w="9525" cap="flat">
              <a:noFill/>
              <a:prstDash val="solid"/>
              <a:miter/>
            </a:ln>
          </p:spPr>
          <p:txBody>
            <a:bodyPr rtlCol="0" anchor="ctr"/>
            <a:lstStyle/>
            <a:p>
              <a:endParaRPr lang="en-IN"/>
            </a:p>
          </p:txBody>
        </p:sp>
        <p:sp>
          <p:nvSpPr>
            <p:cNvPr id="1138" name="Freeform: Shape 1137">
              <a:extLst>
                <a:ext uri="{FF2B5EF4-FFF2-40B4-BE49-F238E27FC236}">
                  <a16:creationId xmlns:a16="http://schemas.microsoft.com/office/drawing/2014/main" xmlns="" id="{9F5BB1CE-C9E2-EFAC-2654-E39A44426535}"/>
                </a:ext>
              </a:extLst>
            </p:cNvPr>
            <p:cNvSpPr/>
            <p:nvPr/>
          </p:nvSpPr>
          <p:spPr>
            <a:xfrm>
              <a:off x="6503440" y="2103442"/>
              <a:ext cx="6987" cy="8168"/>
            </a:xfrm>
            <a:custGeom>
              <a:avLst/>
              <a:gdLst>
                <a:gd name="connsiteX0" fmla="*/ 5712 w 6987"/>
                <a:gd name="connsiteY0" fmla="*/ 305 h 8168"/>
                <a:gd name="connsiteX1" fmla="*/ 5712 w 6987"/>
                <a:gd name="connsiteY1" fmla="*/ 5544 h 8168"/>
                <a:gd name="connsiteX2" fmla="*/ 1044 w 6987"/>
                <a:gd name="connsiteY2" fmla="*/ 7830 h 8168"/>
                <a:gd name="connsiteX3" fmla="*/ 473 w 6987"/>
                <a:gd name="connsiteY3" fmla="*/ 2401 h 8168"/>
                <a:gd name="connsiteX4" fmla="*/ 5712 w 6987"/>
                <a:gd name="connsiteY4" fmla="*/ 305 h 8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7" h="8168">
                  <a:moveTo>
                    <a:pt x="5712" y="305"/>
                  </a:moveTo>
                  <a:cubicBezTo>
                    <a:pt x="7102" y="1775"/>
                    <a:pt x="7102" y="4074"/>
                    <a:pt x="5712" y="5544"/>
                  </a:cubicBezTo>
                  <a:cubicBezTo>
                    <a:pt x="4568" y="7640"/>
                    <a:pt x="2473" y="8687"/>
                    <a:pt x="1044" y="7830"/>
                  </a:cubicBezTo>
                  <a:cubicBezTo>
                    <a:pt x="-384" y="6973"/>
                    <a:pt x="-670" y="4592"/>
                    <a:pt x="473" y="2401"/>
                  </a:cubicBezTo>
                  <a:cubicBezTo>
                    <a:pt x="1616" y="210"/>
                    <a:pt x="4283" y="-552"/>
                    <a:pt x="5712" y="305"/>
                  </a:cubicBezTo>
                  <a:close/>
                </a:path>
              </a:pathLst>
            </a:custGeom>
            <a:solidFill>
              <a:srgbClr val="0079A9"/>
            </a:solidFill>
            <a:ln w="9525" cap="flat">
              <a:noFill/>
              <a:prstDash val="solid"/>
              <a:miter/>
            </a:ln>
          </p:spPr>
          <p:txBody>
            <a:bodyPr rtlCol="0" anchor="ctr"/>
            <a:lstStyle/>
            <a:p>
              <a:endParaRPr lang="en-IN"/>
            </a:p>
          </p:txBody>
        </p:sp>
        <p:sp>
          <p:nvSpPr>
            <p:cNvPr id="1139" name="Freeform: Shape 1138">
              <a:extLst>
                <a:ext uri="{FF2B5EF4-FFF2-40B4-BE49-F238E27FC236}">
                  <a16:creationId xmlns:a16="http://schemas.microsoft.com/office/drawing/2014/main" xmlns="" id="{6A9B7387-DC96-31C4-765A-DB77CBA00C32}"/>
                </a:ext>
              </a:extLst>
            </p:cNvPr>
            <p:cNvSpPr/>
            <p:nvPr/>
          </p:nvSpPr>
          <p:spPr>
            <a:xfrm>
              <a:off x="6441353" y="2000469"/>
              <a:ext cx="17462" cy="20417"/>
            </a:xfrm>
            <a:custGeom>
              <a:avLst/>
              <a:gdLst>
                <a:gd name="connsiteX0" fmla="*/ 15888 w 17462"/>
                <a:gd name="connsiteY0" fmla="*/ 885 h 20417"/>
                <a:gd name="connsiteX1" fmla="*/ 13221 w 17462"/>
                <a:gd name="connsiteY1" fmla="*/ 13934 h 20417"/>
                <a:gd name="connsiteX2" fmla="*/ 1219 w 17462"/>
                <a:gd name="connsiteY2" fmla="*/ 19649 h 20417"/>
                <a:gd name="connsiteX3" fmla="*/ 3410 w 17462"/>
                <a:gd name="connsiteY3" fmla="*/ 6219 h 20417"/>
                <a:gd name="connsiteX4" fmla="*/ 15888 w 17462"/>
                <a:gd name="connsiteY4" fmla="*/ 885 h 20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62" h="20417">
                  <a:moveTo>
                    <a:pt x="15888" y="885"/>
                  </a:moveTo>
                  <a:cubicBezTo>
                    <a:pt x="18555" y="3171"/>
                    <a:pt x="17031" y="8695"/>
                    <a:pt x="13221" y="13934"/>
                  </a:cubicBezTo>
                  <a:cubicBezTo>
                    <a:pt x="9411" y="19173"/>
                    <a:pt x="3696" y="21745"/>
                    <a:pt x="1219" y="19649"/>
                  </a:cubicBezTo>
                  <a:cubicBezTo>
                    <a:pt x="-1257" y="17554"/>
                    <a:pt x="-590" y="11553"/>
                    <a:pt x="3410" y="6219"/>
                  </a:cubicBezTo>
                  <a:cubicBezTo>
                    <a:pt x="7411" y="885"/>
                    <a:pt x="13316" y="-1496"/>
                    <a:pt x="15888" y="885"/>
                  </a:cubicBezTo>
                  <a:close/>
                </a:path>
              </a:pathLst>
            </a:custGeom>
            <a:solidFill>
              <a:srgbClr val="0079A9"/>
            </a:solidFill>
            <a:ln w="9525" cap="flat">
              <a:noFill/>
              <a:prstDash val="solid"/>
              <a:miter/>
            </a:ln>
          </p:spPr>
          <p:txBody>
            <a:bodyPr rtlCol="0" anchor="ctr"/>
            <a:lstStyle/>
            <a:p>
              <a:endParaRPr lang="en-IN"/>
            </a:p>
          </p:txBody>
        </p:sp>
        <p:sp>
          <p:nvSpPr>
            <p:cNvPr id="1140" name="Freeform: Shape 1139">
              <a:extLst>
                <a:ext uri="{FF2B5EF4-FFF2-40B4-BE49-F238E27FC236}">
                  <a16:creationId xmlns:a16="http://schemas.microsoft.com/office/drawing/2014/main" xmlns="" id="{4AD21CF5-5F2B-B77B-58E4-C92F2C949E87}"/>
                </a:ext>
              </a:extLst>
            </p:cNvPr>
            <p:cNvSpPr/>
            <p:nvPr/>
          </p:nvSpPr>
          <p:spPr>
            <a:xfrm>
              <a:off x="6417849" y="2041047"/>
              <a:ext cx="19960" cy="25968"/>
            </a:xfrm>
            <a:custGeom>
              <a:avLst/>
              <a:gdLst>
                <a:gd name="connsiteX0" fmla="*/ 17484 w 19960"/>
                <a:gd name="connsiteY0" fmla="*/ 692 h 25968"/>
                <a:gd name="connsiteX1" fmla="*/ 16246 w 19960"/>
                <a:gd name="connsiteY1" fmla="*/ 16885 h 25968"/>
                <a:gd name="connsiteX2" fmla="*/ 2625 w 19960"/>
                <a:gd name="connsiteY2" fmla="*/ 25362 h 25968"/>
                <a:gd name="connsiteX3" fmla="*/ 3292 w 19960"/>
                <a:gd name="connsiteY3" fmla="*/ 8884 h 25968"/>
                <a:gd name="connsiteX4" fmla="*/ 17484 w 19960"/>
                <a:gd name="connsiteY4" fmla="*/ 692 h 25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60" h="25968">
                  <a:moveTo>
                    <a:pt x="17484" y="692"/>
                  </a:moveTo>
                  <a:cubicBezTo>
                    <a:pt x="20913" y="3074"/>
                    <a:pt x="20342" y="10217"/>
                    <a:pt x="16246" y="16885"/>
                  </a:cubicBezTo>
                  <a:cubicBezTo>
                    <a:pt x="12150" y="23552"/>
                    <a:pt x="6721" y="27458"/>
                    <a:pt x="2625" y="25362"/>
                  </a:cubicBezTo>
                  <a:cubicBezTo>
                    <a:pt x="-1471" y="23267"/>
                    <a:pt x="-1089" y="15837"/>
                    <a:pt x="3292" y="8884"/>
                  </a:cubicBezTo>
                  <a:cubicBezTo>
                    <a:pt x="7673" y="1931"/>
                    <a:pt x="13960" y="-1689"/>
                    <a:pt x="17484" y="692"/>
                  </a:cubicBezTo>
                  <a:close/>
                </a:path>
              </a:pathLst>
            </a:custGeom>
            <a:solidFill>
              <a:srgbClr val="0079A9"/>
            </a:solidFill>
            <a:ln w="9525" cap="flat">
              <a:noFill/>
              <a:prstDash val="solid"/>
              <a:miter/>
            </a:ln>
          </p:spPr>
          <p:txBody>
            <a:bodyPr rtlCol="0" anchor="ctr"/>
            <a:lstStyle/>
            <a:p>
              <a:endParaRPr lang="en-IN"/>
            </a:p>
          </p:txBody>
        </p:sp>
        <p:sp>
          <p:nvSpPr>
            <p:cNvPr id="1141" name="Freeform: Shape 1140">
              <a:extLst>
                <a:ext uri="{FF2B5EF4-FFF2-40B4-BE49-F238E27FC236}">
                  <a16:creationId xmlns:a16="http://schemas.microsoft.com/office/drawing/2014/main" xmlns="" id="{70EBCDDF-1CBC-7A06-C9F7-AD99CD7874FF}"/>
                </a:ext>
              </a:extLst>
            </p:cNvPr>
            <p:cNvSpPr/>
            <p:nvPr/>
          </p:nvSpPr>
          <p:spPr>
            <a:xfrm>
              <a:off x="6537420" y="2098345"/>
              <a:ext cx="11786" cy="12880"/>
            </a:xfrm>
            <a:custGeom>
              <a:avLst/>
              <a:gdLst>
                <a:gd name="connsiteX0" fmla="*/ 9832 w 11786"/>
                <a:gd name="connsiteY0" fmla="*/ 830 h 12880"/>
                <a:gd name="connsiteX1" fmla="*/ 9832 w 11786"/>
                <a:gd name="connsiteY1" fmla="*/ 9402 h 12880"/>
                <a:gd name="connsiteX2" fmla="*/ 1841 w 11786"/>
                <a:gd name="connsiteY2" fmla="*/ 12266 h 12880"/>
                <a:gd name="connsiteX3" fmla="*/ 1831 w 11786"/>
                <a:gd name="connsiteY3" fmla="*/ 12260 h 12880"/>
                <a:gd name="connsiteX4" fmla="*/ 1259 w 11786"/>
                <a:gd name="connsiteY4" fmla="*/ 3306 h 12880"/>
                <a:gd name="connsiteX5" fmla="*/ 9451 w 11786"/>
                <a:gd name="connsiteY5" fmla="*/ 619 h 12880"/>
                <a:gd name="connsiteX6" fmla="*/ 9832 w 11786"/>
                <a:gd name="connsiteY6" fmla="*/ 830 h 12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86" h="12880">
                  <a:moveTo>
                    <a:pt x="9832" y="830"/>
                  </a:moveTo>
                  <a:cubicBezTo>
                    <a:pt x="12128" y="3225"/>
                    <a:pt x="12128" y="7007"/>
                    <a:pt x="9832" y="9402"/>
                  </a:cubicBezTo>
                  <a:cubicBezTo>
                    <a:pt x="8413" y="12399"/>
                    <a:pt x="4841" y="13681"/>
                    <a:pt x="1841" y="12266"/>
                  </a:cubicBezTo>
                  <a:cubicBezTo>
                    <a:pt x="1841" y="12264"/>
                    <a:pt x="1831" y="12262"/>
                    <a:pt x="1831" y="12260"/>
                  </a:cubicBezTo>
                  <a:cubicBezTo>
                    <a:pt x="-683" y="9890"/>
                    <a:pt x="-931" y="5977"/>
                    <a:pt x="1259" y="3306"/>
                  </a:cubicBezTo>
                  <a:cubicBezTo>
                    <a:pt x="2784" y="302"/>
                    <a:pt x="6451" y="-901"/>
                    <a:pt x="9451" y="619"/>
                  </a:cubicBezTo>
                  <a:cubicBezTo>
                    <a:pt x="9585" y="685"/>
                    <a:pt x="9708" y="756"/>
                    <a:pt x="9832" y="830"/>
                  </a:cubicBezTo>
                  <a:close/>
                </a:path>
              </a:pathLst>
            </a:custGeom>
            <a:solidFill>
              <a:srgbClr val="0079A9"/>
            </a:solidFill>
            <a:ln w="9525" cap="flat">
              <a:noFill/>
              <a:prstDash val="solid"/>
              <a:miter/>
            </a:ln>
          </p:spPr>
          <p:txBody>
            <a:bodyPr rtlCol="0" anchor="ctr"/>
            <a:lstStyle/>
            <a:p>
              <a:endParaRPr lang="en-IN"/>
            </a:p>
          </p:txBody>
        </p:sp>
        <p:sp>
          <p:nvSpPr>
            <p:cNvPr id="1142" name="Freeform: Shape 1141">
              <a:extLst>
                <a:ext uri="{FF2B5EF4-FFF2-40B4-BE49-F238E27FC236}">
                  <a16:creationId xmlns:a16="http://schemas.microsoft.com/office/drawing/2014/main" xmlns="" id="{8A01F867-0F20-96E7-D5DC-88055B8F7D6A}"/>
                </a:ext>
              </a:extLst>
            </p:cNvPr>
            <p:cNvSpPr/>
            <p:nvPr/>
          </p:nvSpPr>
          <p:spPr>
            <a:xfrm>
              <a:off x="6517689" y="2090824"/>
              <a:ext cx="17527" cy="19422"/>
            </a:xfrm>
            <a:custGeom>
              <a:avLst/>
              <a:gdLst>
                <a:gd name="connsiteX0" fmla="*/ 14895 w 17527"/>
                <a:gd name="connsiteY0" fmla="*/ 921 h 19422"/>
                <a:gd name="connsiteX1" fmla="*/ 14895 w 17527"/>
                <a:gd name="connsiteY1" fmla="*/ 14066 h 19422"/>
                <a:gd name="connsiteX2" fmla="*/ 2893 w 17527"/>
                <a:gd name="connsiteY2" fmla="*/ 18733 h 19422"/>
                <a:gd name="connsiteX3" fmla="*/ 2131 w 17527"/>
                <a:gd name="connsiteY3" fmla="*/ 5398 h 19422"/>
                <a:gd name="connsiteX4" fmla="*/ 14828 w 17527"/>
                <a:gd name="connsiteY4" fmla="*/ 887 h 19422"/>
                <a:gd name="connsiteX5" fmla="*/ 14895 w 17527"/>
                <a:gd name="connsiteY5" fmla="*/ 921 h 19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27" h="19422">
                  <a:moveTo>
                    <a:pt x="14895" y="921"/>
                  </a:moveTo>
                  <a:cubicBezTo>
                    <a:pt x="18095" y="4717"/>
                    <a:pt x="18095" y="10270"/>
                    <a:pt x="14895" y="14066"/>
                  </a:cubicBezTo>
                  <a:cubicBezTo>
                    <a:pt x="12713" y="18500"/>
                    <a:pt x="7503" y="20527"/>
                    <a:pt x="2893" y="18733"/>
                  </a:cubicBezTo>
                  <a:cubicBezTo>
                    <a:pt x="-955" y="15240"/>
                    <a:pt x="-1298" y="9306"/>
                    <a:pt x="2131" y="5398"/>
                  </a:cubicBezTo>
                  <a:cubicBezTo>
                    <a:pt x="4389" y="647"/>
                    <a:pt x="10075" y="-1372"/>
                    <a:pt x="14828" y="887"/>
                  </a:cubicBezTo>
                  <a:cubicBezTo>
                    <a:pt x="14847" y="898"/>
                    <a:pt x="14876" y="910"/>
                    <a:pt x="14895" y="921"/>
                  </a:cubicBezTo>
                  <a:close/>
                </a:path>
              </a:pathLst>
            </a:custGeom>
            <a:solidFill>
              <a:srgbClr val="0079A9"/>
            </a:solidFill>
            <a:ln w="9525" cap="flat">
              <a:noFill/>
              <a:prstDash val="solid"/>
              <a:miter/>
            </a:ln>
          </p:spPr>
          <p:txBody>
            <a:bodyPr rtlCol="0" anchor="ctr"/>
            <a:lstStyle/>
            <a:p>
              <a:endParaRPr lang="en-IN"/>
            </a:p>
          </p:txBody>
        </p:sp>
        <p:sp>
          <p:nvSpPr>
            <p:cNvPr id="1143" name="Freeform: Shape 1142">
              <a:extLst>
                <a:ext uri="{FF2B5EF4-FFF2-40B4-BE49-F238E27FC236}">
                  <a16:creationId xmlns:a16="http://schemas.microsoft.com/office/drawing/2014/main" xmlns="" id="{43DD0376-152F-E70B-CA71-9B9DA04BACC4}"/>
                </a:ext>
              </a:extLst>
            </p:cNvPr>
            <p:cNvSpPr/>
            <p:nvPr/>
          </p:nvSpPr>
          <p:spPr>
            <a:xfrm>
              <a:off x="6514761" y="2114285"/>
              <a:ext cx="12261" cy="14154"/>
            </a:xfrm>
            <a:custGeom>
              <a:avLst/>
              <a:gdLst>
                <a:gd name="connsiteX0" fmla="*/ 9536 w 12261"/>
                <a:gd name="connsiteY0" fmla="*/ 416 h 14154"/>
                <a:gd name="connsiteX1" fmla="*/ 10679 w 12261"/>
                <a:gd name="connsiteY1" fmla="*/ 9941 h 14154"/>
                <a:gd name="connsiteX2" fmla="*/ 2487 w 12261"/>
                <a:gd name="connsiteY2" fmla="*/ 13751 h 14154"/>
                <a:gd name="connsiteX3" fmla="*/ 1106 w 12261"/>
                <a:gd name="connsiteY3" fmla="*/ 4287 h 14154"/>
                <a:gd name="connsiteX4" fmla="*/ 1154 w 12261"/>
                <a:gd name="connsiteY4" fmla="*/ 4226 h 14154"/>
                <a:gd name="connsiteX5" fmla="*/ 9288 w 12261"/>
                <a:gd name="connsiteY5" fmla="*/ 325 h 14154"/>
                <a:gd name="connsiteX6" fmla="*/ 9536 w 12261"/>
                <a:gd name="connsiteY6" fmla="*/ 416 h 1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61" h="14154">
                  <a:moveTo>
                    <a:pt x="9536" y="416"/>
                  </a:moveTo>
                  <a:cubicBezTo>
                    <a:pt x="12355" y="2802"/>
                    <a:pt x="12850" y="6957"/>
                    <a:pt x="10679" y="9941"/>
                  </a:cubicBezTo>
                  <a:cubicBezTo>
                    <a:pt x="9431" y="13220"/>
                    <a:pt x="5802" y="14909"/>
                    <a:pt x="2487" y="13751"/>
                  </a:cubicBezTo>
                  <a:cubicBezTo>
                    <a:pt x="-504" y="11519"/>
                    <a:pt x="-1123" y="7282"/>
                    <a:pt x="1106" y="4287"/>
                  </a:cubicBezTo>
                  <a:cubicBezTo>
                    <a:pt x="1125" y="4267"/>
                    <a:pt x="1134" y="4246"/>
                    <a:pt x="1154" y="4226"/>
                  </a:cubicBezTo>
                  <a:cubicBezTo>
                    <a:pt x="2325" y="902"/>
                    <a:pt x="5964" y="-845"/>
                    <a:pt x="9288" y="325"/>
                  </a:cubicBezTo>
                  <a:cubicBezTo>
                    <a:pt x="9374" y="353"/>
                    <a:pt x="9459" y="384"/>
                    <a:pt x="9536" y="416"/>
                  </a:cubicBezTo>
                  <a:close/>
                </a:path>
              </a:pathLst>
            </a:custGeom>
            <a:solidFill>
              <a:srgbClr val="0079A9"/>
            </a:solidFill>
            <a:ln w="9525" cap="flat">
              <a:noFill/>
              <a:prstDash val="solid"/>
              <a:miter/>
            </a:ln>
          </p:spPr>
          <p:txBody>
            <a:bodyPr rtlCol="0" anchor="ctr"/>
            <a:lstStyle/>
            <a:p>
              <a:endParaRPr lang="en-IN"/>
            </a:p>
          </p:txBody>
        </p:sp>
        <p:sp>
          <p:nvSpPr>
            <p:cNvPr id="1144" name="Freeform: Shape 1143">
              <a:extLst>
                <a:ext uri="{FF2B5EF4-FFF2-40B4-BE49-F238E27FC236}">
                  <a16:creationId xmlns:a16="http://schemas.microsoft.com/office/drawing/2014/main" xmlns="" id="{0986D36B-EDA1-10D6-8CD3-D85D58E05315}"/>
                </a:ext>
              </a:extLst>
            </p:cNvPr>
            <p:cNvSpPr/>
            <p:nvPr/>
          </p:nvSpPr>
          <p:spPr>
            <a:xfrm>
              <a:off x="6550532" y="1846412"/>
              <a:ext cx="276701" cy="411380"/>
            </a:xfrm>
            <a:custGeom>
              <a:avLst/>
              <a:gdLst>
                <a:gd name="connsiteX0" fmla="*/ 212270 w 276701"/>
                <a:gd name="connsiteY0" fmla="*/ 405544 h 411380"/>
                <a:gd name="connsiteX1" fmla="*/ -232 w 276701"/>
                <a:gd name="connsiteY1" fmla="*/ 80742 h 411380"/>
                <a:gd name="connsiteX2" fmla="*/ 3768 w 276701"/>
                <a:gd name="connsiteY2" fmla="*/ 75789 h 411380"/>
                <a:gd name="connsiteX3" fmla="*/ 8721 w 276701"/>
                <a:gd name="connsiteY3" fmla="*/ 69979 h 411380"/>
                <a:gd name="connsiteX4" fmla="*/ 15008 w 276701"/>
                <a:gd name="connsiteY4" fmla="*/ 63121 h 411380"/>
                <a:gd name="connsiteX5" fmla="*/ 54917 w 276701"/>
                <a:gd name="connsiteY5" fmla="*/ 29402 h 411380"/>
                <a:gd name="connsiteX6" fmla="*/ 113687 w 276701"/>
                <a:gd name="connsiteY6" fmla="*/ 3399 h 411380"/>
                <a:gd name="connsiteX7" fmla="*/ 180362 w 276701"/>
                <a:gd name="connsiteY7" fmla="*/ 5685 h 411380"/>
                <a:gd name="connsiteX8" fmla="*/ 276469 w 276701"/>
                <a:gd name="connsiteY8" fmla="*/ 386113 h 411380"/>
                <a:gd name="connsiteX9" fmla="*/ 269039 w 276701"/>
                <a:gd name="connsiteY9" fmla="*/ 391733 h 411380"/>
                <a:gd name="connsiteX10" fmla="*/ 251513 w 276701"/>
                <a:gd name="connsiteY10" fmla="*/ 402973 h 411380"/>
                <a:gd name="connsiteX11" fmla="*/ 231130 w 276701"/>
                <a:gd name="connsiteY11" fmla="*/ 410878 h 411380"/>
                <a:gd name="connsiteX12" fmla="*/ 221033 w 276701"/>
                <a:gd name="connsiteY12" fmla="*/ 410878 h 411380"/>
                <a:gd name="connsiteX13" fmla="*/ 212270 w 276701"/>
                <a:gd name="connsiteY13" fmla="*/ 405544 h 4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701" h="411380">
                  <a:moveTo>
                    <a:pt x="212270" y="405544"/>
                  </a:moveTo>
                  <a:lnTo>
                    <a:pt x="-232" y="80742"/>
                  </a:lnTo>
                  <a:lnTo>
                    <a:pt x="3768" y="75789"/>
                  </a:lnTo>
                  <a:lnTo>
                    <a:pt x="8721" y="69979"/>
                  </a:lnTo>
                  <a:lnTo>
                    <a:pt x="15008" y="63121"/>
                  </a:lnTo>
                  <a:cubicBezTo>
                    <a:pt x="26942" y="50350"/>
                    <a:pt x="40335" y="39033"/>
                    <a:pt x="54917" y="29402"/>
                  </a:cubicBezTo>
                  <a:cubicBezTo>
                    <a:pt x="72777" y="17254"/>
                    <a:pt x="92684" y="8443"/>
                    <a:pt x="113687" y="3399"/>
                  </a:cubicBezTo>
                  <a:cubicBezTo>
                    <a:pt x="135708" y="-1862"/>
                    <a:pt x="158749" y="-1072"/>
                    <a:pt x="180362" y="5685"/>
                  </a:cubicBezTo>
                  <a:lnTo>
                    <a:pt x="276469" y="386113"/>
                  </a:lnTo>
                  <a:cubicBezTo>
                    <a:pt x="274107" y="388132"/>
                    <a:pt x="271621" y="390009"/>
                    <a:pt x="269039" y="391733"/>
                  </a:cubicBezTo>
                  <a:cubicBezTo>
                    <a:pt x="263448" y="395862"/>
                    <a:pt x="257600" y="399617"/>
                    <a:pt x="251513" y="402973"/>
                  </a:cubicBezTo>
                  <a:cubicBezTo>
                    <a:pt x="245198" y="406711"/>
                    <a:pt x="238312" y="409383"/>
                    <a:pt x="231130" y="410878"/>
                  </a:cubicBezTo>
                  <a:cubicBezTo>
                    <a:pt x="227796" y="411496"/>
                    <a:pt x="224367" y="411496"/>
                    <a:pt x="221033" y="410878"/>
                  </a:cubicBezTo>
                  <a:cubicBezTo>
                    <a:pt x="217500" y="410404"/>
                    <a:pt x="214318" y="408469"/>
                    <a:pt x="212270" y="405544"/>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145" name="Freeform: Shape 1144">
              <a:extLst>
                <a:ext uri="{FF2B5EF4-FFF2-40B4-BE49-F238E27FC236}">
                  <a16:creationId xmlns:a16="http://schemas.microsoft.com/office/drawing/2014/main" xmlns="" id="{B2F9FCA8-B366-2D0D-5E08-E972CFB687AD}"/>
                </a:ext>
              </a:extLst>
            </p:cNvPr>
            <p:cNvSpPr/>
            <p:nvPr/>
          </p:nvSpPr>
          <p:spPr>
            <a:xfrm>
              <a:off x="6705175" y="2071928"/>
              <a:ext cx="68853" cy="113408"/>
            </a:xfrm>
            <a:custGeom>
              <a:avLst/>
              <a:gdLst>
                <a:gd name="connsiteX0" fmla="*/ 12765 w 68853"/>
                <a:gd name="connsiteY0" fmla="*/ 1149 h 113408"/>
                <a:gd name="connsiteX1" fmla="*/ 60390 w 68853"/>
                <a:gd name="connsiteY1" fmla="*/ 47631 h 113408"/>
                <a:gd name="connsiteX2" fmla="*/ 68486 w 68853"/>
                <a:gd name="connsiteY2" fmla="*/ 96494 h 113408"/>
                <a:gd name="connsiteX3" fmla="*/ 56961 w 68853"/>
                <a:gd name="connsiteY3" fmla="*/ 112401 h 113408"/>
                <a:gd name="connsiteX4" fmla="*/ 11240 w 68853"/>
                <a:gd name="connsiteY4" fmla="*/ 67252 h 113408"/>
                <a:gd name="connsiteX5" fmla="*/ -94 w 68853"/>
                <a:gd name="connsiteY5" fmla="*/ 25723 h 113408"/>
                <a:gd name="connsiteX6" fmla="*/ 12765 w 68853"/>
                <a:gd name="connsiteY6" fmla="*/ 1149 h 11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53" h="113408">
                  <a:moveTo>
                    <a:pt x="12765" y="1149"/>
                  </a:moveTo>
                  <a:cubicBezTo>
                    <a:pt x="29052" y="-5424"/>
                    <a:pt x="50865" y="16008"/>
                    <a:pt x="60390" y="47631"/>
                  </a:cubicBezTo>
                  <a:cubicBezTo>
                    <a:pt x="66524" y="63159"/>
                    <a:pt x="69286" y="79817"/>
                    <a:pt x="68486" y="96494"/>
                  </a:cubicBezTo>
                  <a:cubicBezTo>
                    <a:pt x="68152" y="103619"/>
                    <a:pt x="63628" y="109867"/>
                    <a:pt x="56961" y="112401"/>
                  </a:cubicBezTo>
                  <a:cubicBezTo>
                    <a:pt x="45721" y="116687"/>
                    <a:pt x="32005" y="107638"/>
                    <a:pt x="11240" y="67252"/>
                  </a:cubicBezTo>
                  <a:cubicBezTo>
                    <a:pt x="4240" y="54496"/>
                    <a:pt x="353" y="40266"/>
                    <a:pt x="-94" y="25723"/>
                  </a:cubicBezTo>
                  <a:cubicBezTo>
                    <a:pt x="-1151" y="15690"/>
                    <a:pt x="3925" y="6004"/>
                    <a:pt x="12765" y="1149"/>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146" name="Freeform: Shape 1145">
              <a:extLst>
                <a:ext uri="{FF2B5EF4-FFF2-40B4-BE49-F238E27FC236}">
                  <a16:creationId xmlns:a16="http://schemas.microsoft.com/office/drawing/2014/main" xmlns="" id="{3E6F8C49-69AF-242B-22E4-69A1951AFDF2}"/>
                </a:ext>
              </a:extLst>
            </p:cNvPr>
            <p:cNvSpPr/>
            <p:nvPr/>
          </p:nvSpPr>
          <p:spPr>
            <a:xfrm>
              <a:off x="6670706" y="1852958"/>
              <a:ext cx="20949" cy="16444"/>
            </a:xfrm>
            <a:custGeom>
              <a:avLst/>
              <a:gdLst>
                <a:gd name="connsiteX0" fmla="*/ 20469 w 20949"/>
                <a:gd name="connsiteY0" fmla="*/ 4758 h 16444"/>
                <a:gd name="connsiteX1" fmla="*/ 12658 w 20949"/>
                <a:gd name="connsiteY1" fmla="*/ 15426 h 16444"/>
                <a:gd name="connsiteX2" fmla="*/ 85 w 20949"/>
                <a:gd name="connsiteY2" fmla="*/ 11426 h 16444"/>
                <a:gd name="connsiteX3" fmla="*/ 7896 w 20949"/>
                <a:gd name="connsiteY3" fmla="*/ 662 h 16444"/>
                <a:gd name="connsiteX4" fmla="*/ 20469 w 20949"/>
                <a:gd name="connsiteY4" fmla="*/ 4758 h 16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49" h="16444">
                  <a:moveTo>
                    <a:pt x="20469" y="4758"/>
                  </a:moveTo>
                  <a:cubicBezTo>
                    <a:pt x="21707" y="8854"/>
                    <a:pt x="18183" y="13616"/>
                    <a:pt x="12658" y="15426"/>
                  </a:cubicBezTo>
                  <a:cubicBezTo>
                    <a:pt x="8077" y="17682"/>
                    <a:pt x="2524" y="15916"/>
                    <a:pt x="85" y="11426"/>
                  </a:cubicBezTo>
                  <a:cubicBezTo>
                    <a:pt x="-1343" y="7330"/>
                    <a:pt x="2181" y="2472"/>
                    <a:pt x="7896" y="662"/>
                  </a:cubicBezTo>
                  <a:cubicBezTo>
                    <a:pt x="13611" y="-1147"/>
                    <a:pt x="18755" y="662"/>
                    <a:pt x="20469" y="4758"/>
                  </a:cubicBezTo>
                  <a:close/>
                </a:path>
              </a:pathLst>
            </a:custGeom>
            <a:solidFill>
              <a:srgbClr val="0079A9"/>
            </a:solidFill>
            <a:ln w="9525" cap="flat">
              <a:noFill/>
              <a:prstDash val="solid"/>
              <a:miter/>
            </a:ln>
          </p:spPr>
          <p:txBody>
            <a:bodyPr rtlCol="0" anchor="ctr"/>
            <a:lstStyle/>
            <a:p>
              <a:endParaRPr lang="en-IN"/>
            </a:p>
          </p:txBody>
        </p:sp>
        <p:sp>
          <p:nvSpPr>
            <p:cNvPr id="1147" name="Freeform: Shape 1146">
              <a:extLst>
                <a:ext uri="{FF2B5EF4-FFF2-40B4-BE49-F238E27FC236}">
                  <a16:creationId xmlns:a16="http://schemas.microsoft.com/office/drawing/2014/main" xmlns="" id="{88D8AE9E-AAAC-45DD-7303-4903C09B41DB}"/>
                </a:ext>
              </a:extLst>
            </p:cNvPr>
            <p:cNvSpPr/>
            <p:nvPr/>
          </p:nvSpPr>
          <p:spPr>
            <a:xfrm>
              <a:off x="6696554" y="1856927"/>
              <a:ext cx="20441" cy="16687"/>
            </a:xfrm>
            <a:custGeom>
              <a:avLst/>
              <a:gdLst>
                <a:gd name="connsiteX0" fmla="*/ 20147 w 20441"/>
                <a:gd name="connsiteY0" fmla="*/ 5456 h 16687"/>
                <a:gd name="connsiteX1" fmla="*/ 12242 w 20441"/>
                <a:gd name="connsiteY1" fmla="*/ 15934 h 16687"/>
                <a:gd name="connsiteX2" fmla="*/ 50 w 20441"/>
                <a:gd name="connsiteY2" fmla="*/ 11267 h 16687"/>
                <a:gd name="connsiteX3" fmla="*/ 7860 w 20441"/>
                <a:gd name="connsiteY3" fmla="*/ 694 h 16687"/>
                <a:gd name="connsiteX4" fmla="*/ 20147 w 20441"/>
                <a:gd name="connsiteY4" fmla="*/ 5456 h 16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1" h="16687">
                  <a:moveTo>
                    <a:pt x="20147" y="5456"/>
                  </a:moveTo>
                  <a:cubicBezTo>
                    <a:pt x="20719" y="10497"/>
                    <a:pt x="17242" y="15104"/>
                    <a:pt x="12242" y="15934"/>
                  </a:cubicBezTo>
                  <a:cubicBezTo>
                    <a:pt x="7584" y="17846"/>
                    <a:pt x="2240" y="15800"/>
                    <a:pt x="50" y="11267"/>
                  </a:cubicBezTo>
                  <a:cubicBezTo>
                    <a:pt x="-1284" y="7076"/>
                    <a:pt x="2240" y="2408"/>
                    <a:pt x="7860" y="694"/>
                  </a:cubicBezTo>
                  <a:cubicBezTo>
                    <a:pt x="12575" y="-1265"/>
                    <a:pt x="17985" y="835"/>
                    <a:pt x="20147" y="5456"/>
                  </a:cubicBezTo>
                  <a:close/>
                </a:path>
              </a:pathLst>
            </a:custGeom>
            <a:solidFill>
              <a:srgbClr val="0079A9"/>
            </a:solidFill>
            <a:ln w="9525" cap="flat">
              <a:noFill/>
              <a:prstDash val="solid"/>
              <a:miter/>
            </a:ln>
          </p:spPr>
          <p:txBody>
            <a:bodyPr rtlCol="0" anchor="ctr"/>
            <a:lstStyle/>
            <a:p>
              <a:endParaRPr lang="en-IN"/>
            </a:p>
          </p:txBody>
        </p:sp>
        <p:sp>
          <p:nvSpPr>
            <p:cNvPr id="1148" name="Freeform: Shape 1147">
              <a:extLst>
                <a:ext uri="{FF2B5EF4-FFF2-40B4-BE49-F238E27FC236}">
                  <a16:creationId xmlns:a16="http://schemas.microsoft.com/office/drawing/2014/main" xmlns="" id="{1D11D9C0-5722-3B9A-3A20-D0087626E15C}"/>
                </a:ext>
              </a:extLst>
            </p:cNvPr>
            <p:cNvSpPr/>
            <p:nvPr/>
          </p:nvSpPr>
          <p:spPr>
            <a:xfrm>
              <a:off x="6679957" y="1875072"/>
              <a:ext cx="19384" cy="16012"/>
            </a:xfrm>
            <a:custGeom>
              <a:avLst/>
              <a:gdLst>
                <a:gd name="connsiteX0" fmla="*/ 19123 w 19384"/>
                <a:gd name="connsiteY0" fmla="*/ 4933 h 16012"/>
                <a:gd name="connsiteX1" fmla="*/ 9618 w 19384"/>
                <a:gd name="connsiteY1" fmla="*/ 15946 h 16012"/>
                <a:gd name="connsiteX2" fmla="*/ 73 w 19384"/>
                <a:gd name="connsiteY2" fmla="*/ 11029 h 16012"/>
                <a:gd name="connsiteX3" fmla="*/ 7217 w 19384"/>
                <a:gd name="connsiteY3" fmla="*/ 933 h 16012"/>
                <a:gd name="connsiteX4" fmla="*/ 19019 w 19384"/>
                <a:gd name="connsiteY4" fmla="*/ 4720 h 16012"/>
                <a:gd name="connsiteX5" fmla="*/ 19123 w 19384"/>
                <a:gd name="connsiteY5" fmla="*/ 4933 h 1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4" h="16012">
                  <a:moveTo>
                    <a:pt x="19123" y="4933"/>
                  </a:moveTo>
                  <a:cubicBezTo>
                    <a:pt x="19543" y="10600"/>
                    <a:pt x="15285" y="15530"/>
                    <a:pt x="9618" y="15946"/>
                  </a:cubicBezTo>
                  <a:cubicBezTo>
                    <a:pt x="5770" y="16228"/>
                    <a:pt x="2083" y="14330"/>
                    <a:pt x="73" y="11029"/>
                  </a:cubicBezTo>
                  <a:cubicBezTo>
                    <a:pt x="-1260" y="7124"/>
                    <a:pt x="1883" y="2647"/>
                    <a:pt x="7217" y="933"/>
                  </a:cubicBezTo>
                  <a:cubicBezTo>
                    <a:pt x="11523" y="-1280"/>
                    <a:pt x="16809" y="416"/>
                    <a:pt x="19019" y="4720"/>
                  </a:cubicBezTo>
                  <a:cubicBezTo>
                    <a:pt x="19057" y="4790"/>
                    <a:pt x="19085" y="4862"/>
                    <a:pt x="19123" y="4933"/>
                  </a:cubicBezTo>
                  <a:close/>
                </a:path>
              </a:pathLst>
            </a:custGeom>
            <a:solidFill>
              <a:srgbClr val="0079A9"/>
            </a:solidFill>
            <a:ln w="9525" cap="flat">
              <a:noFill/>
              <a:prstDash val="solid"/>
              <a:miter/>
            </a:ln>
          </p:spPr>
          <p:txBody>
            <a:bodyPr rtlCol="0" anchor="ctr"/>
            <a:lstStyle/>
            <a:p>
              <a:endParaRPr lang="en-IN"/>
            </a:p>
          </p:txBody>
        </p:sp>
        <p:sp>
          <p:nvSpPr>
            <p:cNvPr id="1149" name="Freeform: Shape 1148">
              <a:extLst>
                <a:ext uri="{FF2B5EF4-FFF2-40B4-BE49-F238E27FC236}">
                  <a16:creationId xmlns:a16="http://schemas.microsoft.com/office/drawing/2014/main" xmlns="" id="{9A9E4C91-41C3-E029-A6B2-6E80F645B06D}"/>
                </a:ext>
              </a:extLst>
            </p:cNvPr>
            <p:cNvSpPr/>
            <p:nvPr/>
          </p:nvSpPr>
          <p:spPr>
            <a:xfrm>
              <a:off x="6570552" y="1906354"/>
              <a:ext cx="22144" cy="17273"/>
            </a:xfrm>
            <a:custGeom>
              <a:avLst/>
              <a:gdLst>
                <a:gd name="connsiteX0" fmla="*/ 21372 w 22144"/>
                <a:gd name="connsiteY0" fmla="*/ 2892 h 17273"/>
                <a:gd name="connsiteX1" fmla="*/ 14514 w 22144"/>
                <a:gd name="connsiteY1" fmla="*/ 14894 h 17273"/>
                <a:gd name="connsiteX2" fmla="*/ 418 w 22144"/>
                <a:gd name="connsiteY2" fmla="*/ 14417 h 17273"/>
                <a:gd name="connsiteX3" fmla="*/ 7371 w 22144"/>
                <a:gd name="connsiteY3" fmla="*/ 1940 h 17273"/>
                <a:gd name="connsiteX4" fmla="*/ 21372 w 22144"/>
                <a:gd name="connsiteY4" fmla="*/ 2892 h 17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44" h="17273">
                  <a:moveTo>
                    <a:pt x="21372" y="2892"/>
                  </a:moveTo>
                  <a:cubicBezTo>
                    <a:pt x="23182" y="6607"/>
                    <a:pt x="20325" y="11560"/>
                    <a:pt x="14514" y="14894"/>
                  </a:cubicBezTo>
                  <a:cubicBezTo>
                    <a:pt x="8704" y="18227"/>
                    <a:pt x="2513" y="17942"/>
                    <a:pt x="418" y="14417"/>
                  </a:cubicBezTo>
                  <a:cubicBezTo>
                    <a:pt x="-1678" y="10893"/>
                    <a:pt x="1465" y="4892"/>
                    <a:pt x="7371" y="1940"/>
                  </a:cubicBezTo>
                  <a:cubicBezTo>
                    <a:pt x="13276" y="-1013"/>
                    <a:pt x="19372" y="-632"/>
                    <a:pt x="21372" y="2892"/>
                  </a:cubicBezTo>
                  <a:close/>
                </a:path>
              </a:pathLst>
            </a:custGeom>
            <a:solidFill>
              <a:srgbClr val="0079A9"/>
            </a:solidFill>
            <a:ln w="9525" cap="flat">
              <a:noFill/>
              <a:prstDash val="solid"/>
              <a:miter/>
            </a:ln>
          </p:spPr>
          <p:txBody>
            <a:bodyPr rtlCol="0" anchor="ctr"/>
            <a:lstStyle/>
            <a:p>
              <a:endParaRPr lang="en-IN"/>
            </a:p>
          </p:txBody>
        </p:sp>
        <p:sp>
          <p:nvSpPr>
            <p:cNvPr id="1150" name="Freeform: Shape 1149">
              <a:extLst>
                <a:ext uri="{FF2B5EF4-FFF2-40B4-BE49-F238E27FC236}">
                  <a16:creationId xmlns:a16="http://schemas.microsoft.com/office/drawing/2014/main" xmlns="" id="{0BC8A29A-93DC-4BFB-6B51-65DC200B2DA3}"/>
                </a:ext>
              </a:extLst>
            </p:cNvPr>
            <p:cNvSpPr/>
            <p:nvPr/>
          </p:nvSpPr>
          <p:spPr>
            <a:xfrm>
              <a:off x="6642203" y="1880820"/>
              <a:ext cx="26477" cy="21238"/>
            </a:xfrm>
            <a:custGeom>
              <a:avLst/>
              <a:gdLst>
                <a:gd name="connsiteX0" fmla="*/ 26112 w 26477"/>
                <a:gd name="connsiteY0" fmla="*/ 5948 h 21238"/>
                <a:gd name="connsiteX1" fmla="*/ 16587 w 26477"/>
                <a:gd name="connsiteY1" fmla="*/ 19664 h 21238"/>
                <a:gd name="connsiteX2" fmla="*/ 299 w 26477"/>
                <a:gd name="connsiteY2" fmla="*/ 15663 h 21238"/>
                <a:gd name="connsiteX3" fmla="*/ 9824 w 26477"/>
                <a:gd name="connsiteY3" fmla="*/ 1471 h 21238"/>
                <a:gd name="connsiteX4" fmla="*/ 26112 w 26477"/>
                <a:gd name="connsiteY4" fmla="*/ 5948 h 21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7" h="21238">
                  <a:moveTo>
                    <a:pt x="26112" y="5948"/>
                  </a:moveTo>
                  <a:cubicBezTo>
                    <a:pt x="27055" y="12318"/>
                    <a:pt x="22883" y="18325"/>
                    <a:pt x="16587" y="19664"/>
                  </a:cubicBezTo>
                  <a:cubicBezTo>
                    <a:pt x="10948" y="22770"/>
                    <a:pt x="3862" y="21031"/>
                    <a:pt x="299" y="15663"/>
                  </a:cubicBezTo>
                  <a:cubicBezTo>
                    <a:pt x="-1796" y="10710"/>
                    <a:pt x="2490" y="4233"/>
                    <a:pt x="9824" y="1471"/>
                  </a:cubicBezTo>
                  <a:cubicBezTo>
                    <a:pt x="15568" y="-1702"/>
                    <a:pt x="22797" y="284"/>
                    <a:pt x="26112" y="5948"/>
                  </a:cubicBezTo>
                  <a:close/>
                </a:path>
              </a:pathLst>
            </a:custGeom>
            <a:solidFill>
              <a:srgbClr val="0079A9"/>
            </a:solidFill>
            <a:ln w="9525" cap="flat">
              <a:noFill/>
              <a:prstDash val="solid"/>
              <a:miter/>
            </a:ln>
          </p:spPr>
          <p:txBody>
            <a:bodyPr rtlCol="0" anchor="ctr"/>
            <a:lstStyle/>
            <a:p>
              <a:endParaRPr lang="en-IN"/>
            </a:p>
          </p:txBody>
        </p:sp>
        <p:sp>
          <p:nvSpPr>
            <p:cNvPr id="1151" name="Freeform: Shape 1150">
              <a:extLst>
                <a:ext uri="{FF2B5EF4-FFF2-40B4-BE49-F238E27FC236}">
                  <a16:creationId xmlns:a16="http://schemas.microsoft.com/office/drawing/2014/main" xmlns="" id="{5CDD5C74-1C58-A5A0-C3FB-1FF8E4A59884}"/>
                </a:ext>
              </a:extLst>
            </p:cNvPr>
            <p:cNvSpPr/>
            <p:nvPr/>
          </p:nvSpPr>
          <p:spPr>
            <a:xfrm>
              <a:off x="6712976" y="1988717"/>
              <a:ext cx="8748" cy="8001"/>
            </a:xfrm>
            <a:custGeom>
              <a:avLst/>
              <a:gdLst>
                <a:gd name="connsiteX0" fmla="*/ 8393 w 8748"/>
                <a:gd name="connsiteY0" fmla="*/ 2635 h 8001"/>
                <a:gd name="connsiteX1" fmla="*/ 5440 w 8748"/>
                <a:gd name="connsiteY1" fmla="*/ 7683 h 8001"/>
                <a:gd name="connsiteX2" fmla="*/ -84 w 8748"/>
                <a:gd name="connsiteY2" fmla="*/ 5397 h 8001"/>
                <a:gd name="connsiteX3" fmla="*/ 2859 w 8748"/>
                <a:gd name="connsiteY3" fmla="*/ 255 h 8001"/>
                <a:gd name="connsiteX4" fmla="*/ 2869 w 8748"/>
                <a:gd name="connsiteY4" fmla="*/ 254 h 8001"/>
                <a:gd name="connsiteX5" fmla="*/ 8393 w 8748"/>
                <a:gd name="connsiteY5" fmla="*/ 2635 h 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48" h="8001">
                  <a:moveTo>
                    <a:pt x="8393" y="2635"/>
                  </a:moveTo>
                  <a:cubicBezTo>
                    <a:pt x="8936" y="4840"/>
                    <a:pt x="7631" y="7078"/>
                    <a:pt x="5440" y="7683"/>
                  </a:cubicBezTo>
                  <a:cubicBezTo>
                    <a:pt x="3288" y="8491"/>
                    <a:pt x="868" y="7493"/>
                    <a:pt x="-84" y="5397"/>
                  </a:cubicBezTo>
                  <a:cubicBezTo>
                    <a:pt x="-694" y="3164"/>
                    <a:pt x="630" y="862"/>
                    <a:pt x="2859" y="255"/>
                  </a:cubicBezTo>
                  <a:cubicBezTo>
                    <a:pt x="2869" y="255"/>
                    <a:pt x="2869" y="255"/>
                    <a:pt x="2869" y="254"/>
                  </a:cubicBezTo>
                  <a:cubicBezTo>
                    <a:pt x="5050" y="-595"/>
                    <a:pt x="7507" y="465"/>
                    <a:pt x="8393" y="2635"/>
                  </a:cubicBezTo>
                  <a:close/>
                </a:path>
              </a:pathLst>
            </a:custGeom>
            <a:solidFill>
              <a:srgbClr val="0079A9"/>
            </a:solidFill>
            <a:ln w="9525" cap="flat">
              <a:noFill/>
              <a:prstDash val="solid"/>
              <a:miter/>
            </a:ln>
          </p:spPr>
          <p:txBody>
            <a:bodyPr rtlCol="0" anchor="ctr"/>
            <a:lstStyle/>
            <a:p>
              <a:endParaRPr lang="en-IN"/>
            </a:p>
          </p:txBody>
        </p:sp>
        <p:sp>
          <p:nvSpPr>
            <p:cNvPr id="1152" name="Freeform: Shape 1151">
              <a:extLst>
                <a:ext uri="{FF2B5EF4-FFF2-40B4-BE49-F238E27FC236}">
                  <a16:creationId xmlns:a16="http://schemas.microsoft.com/office/drawing/2014/main" xmlns="" id="{F3D4AC1B-5D83-FB49-F380-63E80579966E}"/>
                </a:ext>
              </a:extLst>
            </p:cNvPr>
            <p:cNvSpPr/>
            <p:nvPr/>
          </p:nvSpPr>
          <p:spPr>
            <a:xfrm>
              <a:off x="6688884" y="1980538"/>
              <a:ext cx="8772" cy="7692"/>
            </a:xfrm>
            <a:custGeom>
              <a:avLst/>
              <a:gdLst>
                <a:gd name="connsiteX0" fmla="*/ 8387 w 8772"/>
                <a:gd name="connsiteY0" fmla="*/ 2146 h 7692"/>
                <a:gd name="connsiteX1" fmla="*/ 5529 w 8772"/>
                <a:gd name="connsiteY1" fmla="*/ 7289 h 7692"/>
                <a:gd name="connsiteX2" fmla="*/ -186 w 8772"/>
                <a:gd name="connsiteY2" fmla="*/ 5289 h 7692"/>
                <a:gd name="connsiteX3" fmla="*/ 3777 w 8772"/>
                <a:gd name="connsiteY3" fmla="*/ 9 h 7692"/>
                <a:gd name="connsiteX4" fmla="*/ 8387 w 8772"/>
                <a:gd name="connsiteY4" fmla="*/ 2146 h 7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2" h="7692">
                  <a:moveTo>
                    <a:pt x="8387" y="2146"/>
                  </a:moveTo>
                  <a:cubicBezTo>
                    <a:pt x="8997" y="4353"/>
                    <a:pt x="7730" y="6645"/>
                    <a:pt x="5529" y="7289"/>
                  </a:cubicBezTo>
                  <a:cubicBezTo>
                    <a:pt x="3396" y="8208"/>
                    <a:pt x="910" y="7339"/>
                    <a:pt x="-186" y="5289"/>
                  </a:cubicBezTo>
                  <a:cubicBezTo>
                    <a:pt x="-547" y="2737"/>
                    <a:pt x="1224" y="373"/>
                    <a:pt x="3777" y="9"/>
                  </a:cubicBezTo>
                  <a:cubicBezTo>
                    <a:pt x="5596" y="-252"/>
                    <a:pt x="7406" y="585"/>
                    <a:pt x="8387" y="2146"/>
                  </a:cubicBezTo>
                  <a:close/>
                </a:path>
              </a:pathLst>
            </a:custGeom>
            <a:solidFill>
              <a:srgbClr val="0079A9"/>
            </a:solidFill>
            <a:ln w="9525" cap="flat">
              <a:noFill/>
              <a:prstDash val="solid"/>
              <a:miter/>
            </a:ln>
          </p:spPr>
          <p:txBody>
            <a:bodyPr rtlCol="0" anchor="ctr"/>
            <a:lstStyle/>
            <a:p>
              <a:endParaRPr lang="en-IN"/>
            </a:p>
          </p:txBody>
        </p:sp>
        <p:sp>
          <p:nvSpPr>
            <p:cNvPr id="1153" name="Freeform: Shape 1152">
              <a:extLst>
                <a:ext uri="{FF2B5EF4-FFF2-40B4-BE49-F238E27FC236}">
                  <a16:creationId xmlns:a16="http://schemas.microsoft.com/office/drawing/2014/main" xmlns="" id="{8B54E619-B7DF-9806-274B-41D21E706027}"/>
                </a:ext>
              </a:extLst>
            </p:cNvPr>
            <p:cNvSpPr/>
            <p:nvPr/>
          </p:nvSpPr>
          <p:spPr>
            <a:xfrm>
              <a:off x="6713470" y="1966925"/>
              <a:ext cx="9751" cy="9325"/>
            </a:xfrm>
            <a:custGeom>
              <a:avLst/>
              <a:gdLst>
                <a:gd name="connsiteX0" fmla="*/ 9328 w 9751"/>
                <a:gd name="connsiteY0" fmla="*/ 3472 h 9325"/>
                <a:gd name="connsiteX1" fmla="*/ 5995 w 9751"/>
                <a:gd name="connsiteY1" fmla="*/ 8997 h 9325"/>
                <a:gd name="connsiteX2" fmla="*/ -6 w 9751"/>
                <a:gd name="connsiteY2" fmla="*/ 6425 h 9325"/>
                <a:gd name="connsiteX3" fmla="*/ 3280 w 9751"/>
                <a:gd name="connsiteY3" fmla="*/ 186 h 9325"/>
                <a:gd name="connsiteX4" fmla="*/ 9519 w 9751"/>
                <a:gd name="connsiteY4" fmla="*/ 3472 h 9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 h="9325">
                  <a:moveTo>
                    <a:pt x="9328" y="3472"/>
                  </a:moveTo>
                  <a:cubicBezTo>
                    <a:pt x="9824" y="5901"/>
                    <a:pt x="8376" y="8303"/>
                    <a:pt x="5995" y="8997"/>
                  </a:cubicBezTo>
                  <a:cubicBezTo>
                    <a:pt x="3632" y="9861"/>
                    <a:pt x="1004" y="8734"/>
                    <a:pt x="-6" y="6425"/>
                  </a:cubicBezTo>
                  <a:cubicBezTo>
                    <a:pt x="-825" y="3795"/>
                    <a:pt x="651" y="1002"/>
                    <a:pt x="3280" y="186"/>
                  </a:cubicBezTo>
                  <a:cubicBezTo>
                    <a:pt x="5909" y="-629"/>
                    <a:pt x="8700" y="843"/>
                    <a:pt x="9519" y="3472"/>
                  </a:cubicBezTo>
                  <a:close/>
                </a:path>
              </a:pathLst>
            </a:custGeom>
            <a:solidFill>
              <a:srgbClr val="0079A9"/>
            </a:solidFill>
            <a:ln w="9525" cap="flat">
              <a:noFill/>
              <a:prstDash val="solid"/>
              <a:miter/>
            </a:ln>
          </p:spPr>
          <p:txBody>
            <a:bodyPr rtlCol="0" anchor="ctr"/>
            <a:lstStyle/>
            <a:p>
              <a:endParaRPr lang="en-IN"/>
            </a:p>
          </p:txBody>
        </p:sp>
        <p:sp>
          <p:nvSpPr>
            <p:cNvPr id="1154" name="Freeform: Shape 1153">
              <a:extLst>
                <a:ext uri="{FF2B5EF4-FFF2-40B4-BE49-F238E27FC236}">
                  <a16:creationId xmlns:a16="http://schemas.microsoft.com/office/drawing/2014/main" xmlns="" id="{D310F7D6-EC3B-96D5-8A90-A886A76D704B}"/>
                </a:ext>
              </a:extLst>
            </p:cNvPr>
            <p:cNvSpPr/>
            <p:nvPr/>
          </p:nvSpPr>
          <p:spPr>
            <a:xfrm>
              <a:off x="6613089" y="1905372"/>
              <a:ext cx="19015" cy="15061"/>
            </a:xfrm>
            <a:custGeom>
              <a:avLst/>
              <a:gdLst>
                <a:gd name="connsiteX0" fmla="*/ 18364 w 19015"/>
                <a:gd name="connsiteY0" fmla="*/ 3303 h 15061"/>
                <a:gd name="connsiteX1" fmla="*/ 12173 w 19015"/>
                <a:gd name="connsiteY1" fmla="*/ 13590 h 15061"/>
                <a:gd name="connsiteX2" fmla="*/ 267 w 19015"/>
                <a:gd name="connsiteY2" fmla="*/ 11590 h 15061"/>
                <a:gd name="connsiteX3" fmla="*/ 6458 w 19015"/>
                <a:gd name="connsiteY3" fmla="*/ 1207 h 15061"/>
                <a:gd name="connsiteX4" fmla="*/ 18364 w 19015"/>
                <a:gd name="connsiteY4" fmla="*/ 3303 h 15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15" h="15061">
                  <a:moveTo>
                    <a:pt x="18364" y="3303"/>
                  </a:moveTo>
                  <a:cubicBezTo>
                    <a:pt x="19888" y="6732"/>
                    <a:pt x="17126" y="11399"/>
                    <a:pt x="12173" y="13590"/>
                  </a:cubicBezTo>
                  <a:cubicBezTo>
                    <a:pt x="8287" y="16102"/>
                    <a:pt x="3124" y="15234"/>
                    <a:pt x="267" y="11590"/>
                  </a:cubicBezTo>
                  <a:cubicBezTo>
                    <a:pt x="-1448" y="8161"/>
                    <a:pt x="1410" y="3493"/>
                    <a:pt x="6458" y="1207"/>
                  </a:cubicBezTo>
                  <a:cubicBezTo>
                    <a:pt x="11506" y="-1079"/>
                    <a:pt x="16935" y="-126"/>
                    <a:pt x="18364" y="3303"/>
                  </a:cubicBezTo>
                  <a:close/>
                </a:path>
              </a:pathLst>
            </a:custGeom>
            <a:solidFill>
              <a:srgbClr val="0079A9"/>
            </a:solidFill>
            <a:ln w="9525" cap="flat">
              <a:noFill/>
              <a:prstDash val="solid"/>
              <a:miter/>
            </a:ln>
          </p:spPr>
          <p:txBody>
            <a:bodyPr rtlCol="0" anchor="ctr"/>
            <a:lstStyle/>
            <a:p>
              <a:endParaRPr lang="en-IN"/>
            </a:p>
          </p:txBody>
        </p:sp>
        <p:sp>
          <p:nvSpPr>
            <p:cNvPr id="1155" name="Freeform: Shape 1154">
              <a:extLst>
                <a:ext uri="{FF2B5EF4-FFF2-40B4-BE49-F238E27FC236}">
                  <a16:creationId xmlns:a16="http://schemas.microsoft.com/office/drawing/2014/main" xmlns="" id="{AB876C09-CE84-8F1D-5009-DD6D9B05574F}"/>
                </a:ext>
              </a:extLst>
            </p:cNvPr>
            <p:cNvSpPr/>
            <p:nvPr/>
          </p:nvSpPr>
          <p:spPr>
            <a:xfrm>
              <a:off x="6592160" y="1920011"/>
              <a:ext cx="18723" cy="14754"/>
            </a:xfrm>
            <a:custGeom>
              <a:avLst/>
              <a:gdLst>
                <a:gd name="connsiteX0" fmla="*/ 18052 w 18723"/>
                <a:gd name="connsiteY0" fmla="*/ 2761 h 14754"/>
                <a:gd name="connsiteX1" fmla="*/ 12242 w 18723"/>
                <a:gd name="connsiteY1" fmla="*/ 13143 h 14754"/>
                <a:gd name="connsiteX2" fmla="*/ 336 w 18723"/>
                <a:gd name="connsiteY2" fmla="*/ 11905 h 14754"/>
                <a:gd name="connsiteX3" fmla="*/ 6146 w 18723"/>
                <a:gd name="connsiteY3" fmla="*/ 1428 h 14754"/>
                <a:gd name="connsiteX4" fmla="*/ 18052 w 18723"/>
                <a:gd name="connsiteY4" fmla="*/ 2761 h 14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3" h="14754">
                  <a:moveTo>
                    <a:pt x="18052" y="2761"/>
                  </a:moveTo>
                  <a:cubicBezTo>
                    <a:pt x="19576" y="6000"/>
                    <a:pt x="17005" y="10667"/>
                    <a:pt x="12242" y="13143"/>
                  </a:cubicBezTo>
                  <a:cubicBezTo>
                    <a:pt x="7480" y="15620"/>
                    <a:pt x="2145" y="15144"/>
                    <a:pt x="336" y="11905"/>
                  </a:cubicBezTo>
                  <a:cubicBezTo>
                    <a:pt x="-1474" y="8667"/>
                    <a:pt x="1193" y="3809"/>
                    <a:pt x="6146" y="1428"/>
                  </a:cubicBezTo>
                  <a:cubicBezTo>
                    <a:pt x="11099" y="-954"/>
                    <a:pt x="16433" y="-382"/>
                    <a:pt x="18052" y="2761"/>
                  </a:cubicBezTo>
                  <a:close/>
                </a:path>
              </a:pathLst>
            </a:custGeom>
            <a:solidFill>
              <a:srgbClr val="0079A9"/>
            </a:solidFill>
            <a:ln w="9525" cap="flat">
              <a:noFill/>
              <a:prstDash val="solid"/>
              <a:miter/>
            </a:ln>
          </p:spPr>
          <p:txBody>
            <a:bodyPr rtlCol="0" anchor="ctr"/>
            <a:lstStyle/>
            <a:p>
              <a:endParaRPr lang="en-IN"/>
            </a:p>
          </p:txBody>
        </p:sp>
        <p:sp>
          <p:nvSpPr>
            <p:cNvPr id="1156" name="Freeform: Shape 1155">
              <a:extLst>
                <a:ext uri="{FF2B5EF4-FFF2-40B4-BE49-F238E27FC236}">
                  <a16:creationId xmlns:a16="http://schemas.microsoft.com/office/drawing/2014/main" xmlns="" id="{4D439FD4-3F1A-5729-33E6-A8813F56F9D8}"/>
                </a:ext>
              </a:extLst>
            </p:cNvPr>
            <p:cNvSpPr/>
            <p:nvPr/>
          </p:nvSpPr>
          <p:spPr>
            <a:xfrm>
              <a:off x="6717385" y="1881322"/>
              <a:ext cx="8218" cy="6891"/>
            </a:xfrm>
            <a:custGeom>
              <a:avLst/>
              <a:gdLst>
                <a:gd name="connsiteX0" fmla="*/ 7890 w 8218"/>
                <a:gd name="connsiteY0" fmla="*/ 2302 h 6891"/>
                <a:gd name="connsiteX1" fmla="*/ 4747 w 8218"/>
                <a:gd name="connsiteY1" fmla="*/ 6588 h 6891"/>
                <a:gd name="connsiteX2" fmla="*/ -206 w 8218"/>
                <a:gd name="connsiteY2" fmla="*/ 4588 h 6891"/>
                <a:gd name="connsiteX3" fmla="*/ 3032 w 8218"/>
                <a:gd name="connsiteY3" fmla="*/ 207 h 6891"/>
                <a:gd name="connsiteX4" fmla="*/ 7890 w 8218"/>
                <a:gd name="connsiteY4" fmla="*/ 2302 h 6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18" h="6891">
                  <a:moveTo>
                    <a:pt x="7890" y="2302"/>
                  </a:moveTo>
                  <a:cubicBezTo>
                    <a:pt x="8366" y="4112"/>
                    <a:pt x="7032" y="5922"/>
                    <a:pt x="4747" y="6588"/>
                  </a:cubicBezTo>
                  <a:cubicBezTo>
                    <a:pt x="2822" y="7331"/>
                    <a:pt x="660" y="6456"/>
                    <a:pt x="-206" y="4588"/>
                  </a:cubicBezTo>
                  <a:cubicBezTo>
                    <a:pt x="-445" y="2505"/>
                    <a:pt x="975" y="592"/>
                    <a:pt x="3032" y="207"/>
                  </a:cubicBezTo>
                  <a:cubicBezTo>
                    <a:pt x="4956" y="-516"/>
                    <a:pt x="7099" y="411"/>
                    <a:pt x="7890" y="2302"/>
                  </a:cubicBezTo>
                  <a:close/>
                </a:path>
              </a:pathLst>
            </a:custGeom>
            <a:solidFill>
              <a:srgbClr val="0079A9"/>
            </a:solidFill>
            <a:ln w="9525" cap="flat">
              <a:noFill/>
              <a:prstDash val="solid"/>
              <a:miter/>
            </a:ln>
          </p:spPr>
          <p:txBody>
            <a:bodyPr rtlCol="0" anchor="ctr"/>
            <a:lstStyle/>
            <a:p>
              <a:endParaRPr lang="en-IN"/>
            </a:p>
          </p:txBody>
        </p:sp>
        <p:sp>
          <p:nvSpPr>
            <p:cNvPr id="1157" name="Freeform: Shape 1156">
              <a:extLst>
                <a:ext uri="{FF2B5EF4-FFF2-40B4-BE49-F238E27FC236}">
                  <a16:creationId xmlns:a16="http://schemas.microsoft.com/office/drawing/2014/main" xmlns="" id="{C17D9550-59B7-CEB3-5675-63DED30A42ED}"/>
                </a:ext>
              </a:extLst>
            </p:cNvPr>
            <p:cNvSpPr/>
            <p:nvPr/>
          </p:nvSpPr>
          <p:spPr>
            <a:xfrm>
              <a:off x="6703283" y="1897489"/>
              <a:ext cx="22810" cy="19308"/>
            </a:xfrm>
            <a:custGeom>
              <a:avLst/>
              <a:gdLst>
                <a:gd name="connsiteX0" fmla="*/ 22467 w 22810"/>
                <a:gd name="connsiteY0" fmla="*/ 6234 h 19308"/>
                <a:gd name="connsiteX1" fmla="*/ 13799 w 22810"/>
                <a:gd name="connsiteY1" fmla="*/ 18521 h 19308"/>
                <a:gd name="connsiteX2" fmla="*/ -202 w 22810"/>
                <a:gd name="connsiteY2" fmla="*/ 12901 h 19308"/>
                <a:gd name="connsiteX3" fmla="*/ 11018 w 22810"/>
                <a:gd name="connsiteY3" fmla="*/ -9 h 19308"/>
                <a:gd name="connsiteX4" fmla="*/ 22467 w 22810"/>
                <a:gd name="connsiteY4" fmla="*/ 6234 h 19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10" h="19308">
                  <a:moveTo>
                    <a:pt x="22467" y="6234"/>
                  </a:moveTo>
                  <a:cubicBezTo>
                    <a:pt x="23286" y="11979"/>
                    <a:pt x="19486" y="17368"/>
                    <a:pt x="13799" y="18521"/>
                  </a:cubicBezTo>
                  <a:cubicBezTo>
                    <a:pt x="8380" y="20622"/>
                    <a:pt x="2265" y="18166"/>
                    <a:pt x="-202" y="12901"/>
                  </a:cubicBezTo>
                  <a:cubicBezTo>
                    <a:pt x="-669" y="6236"/>
                    <a:pt x="4360" y="457"/>
                    <a:pt x="11018" y="-9"/>
                  </a:cubicBezTo>
                  <a:cubicBezTo>
                    <a:pt x="15723" y="-338"/>
                    <a:pt x="20200" y="2099"/>
                    <a:pt x="22467" y="6234"/>
                  </a:cubicBezTo>
                  <a:close/>
                </a:path>
              </a:pathLst>
            </a:custGeom>
            <a:solidFill>
              <a:srgbClr val="0079A9"/>
            </a:solidFill>
            <a:ln w="9525" cap="flat">
              <a:noFill/>
              <a:prstDash val="solid"/>
              <a:miter/>
            </a:ln>
          </p:spPr>
          <p:txBody>
            <a:bodyPr rtlCol="0" anchor="ctr"/>
            <a:lstStyle/>
            <a:p>
              <a:endParaRPr lang="en-IN"/>
            </a:p>
          </p:txBody>
        </p:sp>
        <p:sp>
          <p:nvSpPr>
            <p:cNvPr id="1158" name="Freeform: Shape 1157">
              <a:extLst>
                <a:ext uri="{FF2B5EF4-FFF2-40B4-BE49-F238E27FC236}">
                  <a16:creationId xmlns:a16="http://schemas.microsoft.com/office/drawing/2014/main" xmlns="" id="{8711B18C-2F93-2BA2-E2CA-B09C4DDB4B99}"/>
                </a:ext>
              </a:extLst>
            </p:cNvPr>
            <p:cNvSpPr/>
            <p:nvPr/>
          </p:nvSpPr>
          <p:spPr>
            <a:xfrm>
              <a:off x="6660129" y="1895276"/>
              <a:ext cx="35098" cy="29153"/>
            </a:xfrm>
            <a:custGeom>
              <a:avLst/>
              <a:gdLst>
                <a:gd name="connsiteX0" fmla="*/ 34570 w 35098"/>
                <a:gd name="connsiteY0" fmla="*/ 8447 h 29153"/>
                <a:gd name="connsiteX1" fmla="*/ 22188 w 35098"/>
                <a:gd name="connsiteY1" fmla="*/ 27497 h 29153"/>
                <a:gd name="connsiteX2" fmla="*/ 471 w 35098"/>
                <a:gd name="connsiteY2" fmla="*/ 20829 h 29153"/>
                <a:gd name="connsiteX3" fmla="*/ 13044 w 35098"/>
                <a:gd name="connsiteY3" fmla="*/ 1779 h 29153"/>
                <a:gd name="connsiteX4" fmla="*/ 34570 w 35098"/>
                <a:gd name="connsiteY4" fmla="*/ 8447 h 29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98" h="29153">
                  <a:moveTo>
                    <a:pt x="34570" y="8447"/>
                  </a:moveTo>
                  <a:cubicBezTo>
                    <a:pt x="36228" y="17092"/>
                    <a:pt x="30760" y="25505"/>
                    <a:pt x="22188" y="27497"/>
                  </a:cubicBezTo>
                  <a:cubicBezTo>
                    <a:pt x="14311" y="31217"/>
                    <a:pt x="4900" y="28327"/>
                    <a:pt x="471" y="20829"/>
                  </a:cubicBezTo>
                  <a:cubicBezTo>
                    <a:pt x="-2292" y="13781"/>
                    <a:pt x="3328" y="5113"/>
                    <a:pt x="13044" y="1779"/>
                  </a:cubicBezTo>
                  <a:cubicBezTo>
                    <a:pt x="20835" y="-2284"/>
                    <a:pt x="30446" y="691"/>
                    <a:pt x="34570" y="8447"/>
                  </a:cubicBezTo>
                  <a:close/>
                </a:path>
              </a:pathLst>
            </a:custGeom>
            <a:solidFill>
              <a:srgbClr val="0079A9"/>
            </a:solidFill>
            <a:ln w="9525" cap="flat">
              <a:noFill/>
              <a:prstDash val="solid"/>
              <a:miter/>
            </a:ln>
          </p:spPr>
          <p:txBody>
            <a:bodyPr rtlCol="0" anchor="ctr"/>
            <a:lstStyle/>
            <a:p>
              <a:endParaRPr lang="en-IN"/>
            </a:p>
          </p:txBody>
        </p:sp>
        <p:sp>
          <p:nvSpPr>
            <p:cNvPr id="1159" name="Freeform: Shape 1158">
              <a:extLst>
                <a:ext uri="{FF2B5EF4-FFF2-40B4-BE49-F238E27FC236}">
                  <a16:creationId xmlns:a16="http://schemas.microsoft.com/office/drawing/2014/main" xmlns="" id="{949F49BD-5870-1803-447C-5EA1EB2BF7E1}"/>
                </a:ext>
              </a:extLst>
            </p:cNvPr>
            <p:cNvSpPr/>
            <p:nvPr/>
          </p:nvSpPr>
          <p:spPr>
            <a:xfrm>
              <a:off x="6635883" y="1912879"/>
              <a:ext cx="19869" cy="16159"/>
            </a:xfrm>
            <a:custGeom>
              <a:avLst/>
              <a:gdLst>
                <a:gd name="connsiteX0" fmla="*/ 19478 w 19869"/>
                <a:gd name="connsiteY0" fmla="*/ 4178 h 16159"/>
                <a:gd name="connsiteX1" fmla="*/ 12810 w 19869"/>
                <a:gd name="connsiteY1" fmla="*/ 15037 h 16159"/>
                <a:gd name="connsiteX2" fmla="*/ 237 w 19869"/>
                <a:gd name="connsiteY2" fmla="*/ 12274 h 16159"/>
                <a:gd name="connsiteX3" fmla="*/ 7000 w 19869"/>
                <a:gd name="connsiteY3" fmla="*/ 1130 h 16159"/>
                <a:gd name="connsiteX4" fmla="*/ 19478 w 19869"/>
                <a:gd name="connsiteY4" fmla="*/ 4178 h 16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69" h="16159">
                  <a:moveTo>
                    <a:pt x="19478" y="4178"/>
                  </a:moveTo>
                  <a:cubicBezTo>
                    <a:pt x="20364" y="8970"/>
                    <a:pt x="17487" y="13656"/>
                    <a:pt x="12810" y="15037"/>
                  </a:cubicBezTo>
                  <a:cubicBezTo>
                    <a:pt x="7667" y="17132"/>
                    <a:pt x="1952" y="16180"/>
                    <a:pt x="237" y="12274"/>
                  </a:cubicBezTo>
                  <a:cubicBezTo>
                    <a:pt x="-1477" y="8369"/>
                    <a:pt x="1666" y="2749"/>
                    <a:pt x="7000" y="1130"/>
                  </a:cubicBezTo>
                  <a:cubicBezTo>
                    <a:pt x="11324" y="-1233"/>
                    <a:pt x="16734" y="89"/>
                    <a:pt x="19478" y="4178"/>
                  </a:cubicBezTo>
                  <a:close/>
                </a:path>
              </a:pathLst>
            </a:custGeom>
            <a:solidFill>
              <a:srgbClr val="0079A9"/>
            </a:solidFill>
            <a:ln w="9525" cap="flat">
              <a:noFill/>
              <a:prstDash val="solid"/>
              <a:miter/>
            </a:ln>
          </p:spPr>
          <p:txBody>
            <a:bodyPr rtlCol="0" anchor="ctr"/>
            <a:lstStyle/>
            <a:p>
              <a:endParaRPr lang="en-IN"/>
            </a:p>
          </p:txBody>
        </p:sp>
        <p:sp>
          <p:nvSpPr>
            <p:cNvPr id="1160" name="Freeform: Shape 1159">
              <a:extLst>
                <a:ext uri="{FF2B5EF4-FFF2-40B4-BE49-F238E27FC236}">
                  <a16:creationId xmlns:a16="http://schemas.microsoft.com/office/drawing/2014/main" xmlns="" id="{37B3F3BE-7BF2-6ED4-92C1-17C805491BDA}"/>
                </a:ext>
              </a:extLst>
            </p:cNvPr>
            <p:cNvSpPr/>
            <p:nvPr/>
          </p:nvSpPr>
          <p:spPr>
            <a:xfrm>
              <a:off x="6615533" y="1931418"/>
              <a:ext cx="15885" cy="13335"/>
            </a:xfrm>
            <a:custGeom>
              <a:avLst/>
              <a:gdLst>
                <a:gd name="connsiteX0" fmla="*/ 15253 w 15885"/>
                <a:gd name="connsiteY0" fmla="*/ 3356 h 13335"/>
                <a:gd name="connsiteX1" fmla="*/ 10301 w 15885"/>
                <a:gd name="connsiteY1" fmla="*/ 12119 h 13335"/>
                <a:gd name="connsiteX2" fmla="*/ 204 w 15885"/>
                <a:gd name="connsiteY2" fmla="*/ 10595 h 13335"/>
                <a:gd name="connsiteX3" fmla="*/ 5157 w 15885"/>
                <a:gd name="connsiteY3" fmla="*/ 1070 h 13335"/>
                <a:gd name="connsiteX4" fmla="*/ 15253 w 15885"/>
                <a:gd name="connsiteY4" fmla="*/ 3356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85" h="13335">
                  <a:moveTo>
                    <a:pt x="15253" y="3356"/>
                  </a:moveTo>
                  <a:cubicBezTo>
                    <a:pt x="16587" y="6309"/>
                    <a:pt x="14491" y="10119"/>
                    <a:pt x="10301" y="12119"/>
                  </a:cubicBezTo>
                  <a:cubicBezTo>
                    <a:pt x="6110" y="14119"/>
                    <a:pt x="1633" y="13548"/>
                    <a:pt x="204" y="10595"/>
                  </a:cubicBezTo>
                  <a:cubicBezTo>
                    <a:pt x="-1225" y="7642"/>
                    <a:pt x="966" y="3642"/>
                    <a:pt x="5157" y="1070"/>
                  </a:cubicBezTo>
                  <a:cubicBezTo>
                    <a:pt x="9348" y="-1502"/>
                    <a:pt x="13920" y="880"/>
                    <a:pt x="15253" y="3356"/>
                  </a:cubicBezTo>
                  <a:close/>
                </a:path>
              </a:pathLst>
            </a:custGeom>
            <a:solidFill>
              <a:srgbClr val="0079A9"/>
            </a:solidFill>
            <a:ln w="9525" cap="flat">
              <a:noFill/>
              <a:prstDash val="solid"/>
              <a:miter/>
            </a:ln>
          </p:spPr>
          <p:txBody>
            <a:bodyPr rtlCol="0" anchor="ctr"/>
            <a:lstStyle/>
            <a:p>
              <a:endParaRPr lang="en-IN"/>
            </a:p>
          </p:txBody>
        </p:sp>
        <p:sp>
          <p:nvSpPr>
            <p:cNvPr id="1161" name="Freeform: Shape 1160">
              <a:extLst>
                <a:ext uri="{FF2B5EF4-FFF2-40B4-BE49-F238E27FC236}">
                  <a16:creationId xmlns:a16="http://schemas.microsoft.com/office/drawing/2014/main" xmlns="" id="{E9A775D8-C114-6C13-A0C0-21F4F868E504}"/>
                </a:ext>
              </a:extLst>
            </p:cNvPr>
            <p:cNvSpPr/>
            <p:nvPr/>
          </p:nvSpPr>
          <p:spPr>
            <a:xfrm>
              <a:off x="6609088" y="1954437"/>
              <a:ext cx="12439" cy="10459"/>
            </a:xfrm>
            <a:custGeom>
              <a:avLst/>
              <a:gdLst>
                <a:gd name="connsiteX0" fmla="*/ 11982 w 12439"/>
                <a:gd name="connsiteY0" fmla="*/ 2149 h 10459"/>
                <a:gd name="connsiteX1" fmla="*/ 8363 w 12439"/>
                <a:gd name="connsiteY1" fmla="*/ 9293 h 10459"/>
                <a:gd name="connsiteX2" fmla="*/ 171 w 12439"/>
                <a:gd name="connsiteY2" fmla="*/ 8341 h 10459"/>
                <a:gd name="connsiteX3" fmla="*/ 3886 w 12439"/>
                <a:gd name="connsiteY3" fmla="*/ 911 h 10459"/>
                <a:gd name="connsiteX4" fmla="*/ 11982 w 12439"/>
                <a:gd name="connsiteY4" fmla="*/ 2149 h 10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 h="10459">
                  <a:moveTo>
                    <a:pt x="11982" y="2149"/>
                  </a:moveTo>
                  <a:cubicBezTo>
                    <a:pt x="12820" y="5110"/>
                    <a:pt x="11249" y="8219"/>
                    <a:pt x="8363" y="9293"/>
                  </a:cubicBezTo>
                  <a:cubicBezTo>
                    <a:pt x="5791" y="11105"/>
                    <a:pt x="2267" y="10695"/>
                    <a:pt x="171" y="8341"/>
                  </a:cubicBezTo>
                  <a:cubicBezTo>
                    <a:pt x="-1067" y="6055"/>
                    <a:pt x="648" y="2530"/>
                    <a:pt x="3886" y="911"/>
                  </a:cubicBezTo>
                  <a:cubicBezTo>
                    <a:pt x="7125" y="-708"/>
                    <a:pt x="10839" y="-232"/>
                    <a:pt x="11982" y="2149"/>
                  </a:cubicBezTo>
                  <a:close/>
                </a:path>
              </a:pathLst>
            </a:custGeom>
            <a:solidFill>
              <a:srgbClr val="0079A9"/>
            </a:solidFill>
            <a:ln w="9525" cap="flat">
              <a:noFill/>
              <a:prstDash val="solid"/>
              <a:miter/>
            </a:ln>
          </p:spPr>
          <p:txBody>
            <a:bodyPr rtlCol="0" anchor="ctr"/>
            <a:lstStyle/>
            <a:p>
              <a:endParaRPr lang="en-IN"/>
            </a:p>
          </p:txBody>
        </p:sp>
        <p:sp>
          <p:nvSpPr>
            <p:cNvPr id="1162" name="Freeform: Shape 1161">
              <a:extLst>
                <a:ext uri="{FF2B5EF4-FFF2-40B4-BE49-F238E27FC236}">
                  <a16:creationId xmlns:a16="http://schemas.microsoft.com/office/drawing/2014/main" xmlns="" id="{AB693EBC-D659-978F-03AF-4E83563146B5}"/>
                </a:ext>
              </a:extLst>
            </p:cNvPr>
            <p:cNvSpPr/>
            <p:nvPr/>
          </p:nvSpPr>
          <p:spPr>
            <a:xfrm>
              <a:off x="6628131" y="1943511"/>
              <a:ext cx="15750" cy="12757"/>
            </a:xfrm>
            <a:custGeom>
              <a:avLst/>
              <a:gdLst>
                <a:gd name="connsiteX0" fmla="*/ 14657 w 15750"/>
                <a:gd name="connsiteY0" fmla="*/ 7836 h 12757"/>
                <a:gd name="connsiteX1" fmla="*/ 4274 w 15750"/>
                <a:gd name="connsiteY1" fmla="*/ 12599 h 12757"/>
                <a:gd name="connsiteX2" fmla="*/ -212 w 15750"/>
                <a:gd name="connsiteY2" fmla="*/ 7220 h 12757"/>
                <a:gd name="connsiteX3" fmla="*/ 560 w 15750"/>
                <a:gd name="connsiteY3" fmla="*/ 4979 h 12757"/>
                <a:gd name="connsiteX4" fmla="*/ 11132 w 15750"/>
                <a:gd name="connsiteY4" fmla="*/ 121 h 12757"/>
                <a:gd name="connsiteX5" fmla="*/ 15485 w 15750"/>
                <a:gd name="connsiteY5" fmla="*/ 5606 h 12757"/>
                <a:gd name="connsiteX6" fmla="*/ 14657 w 15750"/>
                <a:gd name="connsiteY6" fmla="*/ 7836 h 12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50" h="12757">
                  <a:moveTo>
                    <a:pt x="14657" y="7836"/>
                  </a:moveTo>
                  <a:cubicBezTo>
                    <a:pt x="12456" y="11356"/>
                    <a:pt x="8379" y="13228"/>
                    <a:pt x="4274" y="12599"/>
                  </a:cubicBezTo>
                  <a:cubicBezTo>
                    <a:pt x="1550" y="12352"/>
                    <a:pt x="-460" y="9944"/>
                    <a:pt x="-212" y="7220"/>
                  </a:cubicBezTo>
                  <a:cubicBezTo>
                    <a:pt x="-136" y="6422"/>
                    <a:pt x="122" y="5652"/>
                    <a:pt x="560" y="4979"/>
                  </a:cubicBezTo>
                  <a:cubicBezTo>
                    <a:pt x="2722" y="1309"/>
                    <a:pt x="6941" y="-629"/>
                    <a:pt x="11132" y="121"/>
                  </a:cubicBezTo>
                  <a:cubicBezTo>
                    <a:pt x="13847" y="433"/>
                    <a:pt x="15800" y="2889"/>
                    <a:pt x="15485" y="5606"/>
                  </a:cubicBezTo>
                  <a:cubicBezTo>
                    <a:pt x="15399" y="6406"/>
                    <a:pt x="15114" y="7171"/>
                    <a:pt x="14657" y="7836"/>
                  </a:cubicBezTo>
                  <a:close/>
                </a:path>
              </a:pathLst>
            </a:custGeom>
            <a:solidFill>
              <a:srgbClr val="0079A9"/>
            </a:solidFill>
            <a:ln w="9525" cap="flat">
              <a:noFill/>
              <a:prstDash val="solid"/>
              <a:miter/>
            </a:ln>
          </p:spPr>
          <p:txBody>
            <a:bodyPr rtlCol="0" anchor="ctr"/>
            <a:lstStyle/>
            <a:p>
              <a:endParaRPr lang="en-IN"/>
            </a:p>
          </p:txBody>
        </p:sp>
        <p:sp>
          <p:nvSpPr>
            <p:cNvPr id="1163" name="Freeform: Shape 1162">
              <a:extLst>
                <a:ext uri="{FF2B5EF4-FFF2-40B4-BE49-F238E27FC236}">
                  <a16:creationId xmlns:a16="http://schemas.microsoft.com/office/drawing/2014/main" xmlns="" id="{CD9DB3F5-3AE7-15EC-2503-689E810DD856}"/>
                </a:ext>
              </a:extLst>
            </p:cNvPr>
            <p:cNvSpPr/>
            <p:nvPr/>
          </p:nvSpPr>
          <p:spPr>
            <a:xfrm>
              <a:off x="6680264" y="1929695"/>
              <a:ext cx="19052" cy="19380"/>
            </a:xfrm>
            <a:custGeom>
              <a:avLst/>
              <a:gdLst>
                <a:gd name="connsiteX0" fmla="*/ 17387 w 19052"/>
                <a:gd name="connsiteY0" fmla="*/ 4793 h 19380"/>
                <a:gd name="connsiteX1" fmla="*/ 14320 w 19052"/>
                <a:gd name="connsiteY1" fmla="*/ 17909 h 19380"/>
                <a:gd name="connsiteX2" fmla="*/ 1204 w 19052"/>
                <a:gd name="connsiteY2" fmla="*/ 14838 h 19380"/>
                <a:gd name="connsiteX3" fmla="*/ 4271 w 19052"/>
                <a:gd name="connsiteY3" fmla="*/ 1722 h 19380"/>
                <a:gd name="connsiteX4" fmla="*/ 6243 w 19052"/>
                <a:gd name="connsiteY4" fmla="*/ 792 h 19380"/>
                <a:gd name="connsiteX5" fmla="*/ 17311 w 19052"/>
                <a:gd name="connsiteY5" fmla="*/ 4637 h 19380"/>
                <a:gd name="connsiteX6" fmla="*/ 17387 w 19052"/>
                <a:gd name="connsiteY6" fmla="*/ 4793 h 19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2" h="19380">
                  <a:moveTo>
                    <a:pt x="17387" y="4793"/>
                  </a:moveTo>
                  <a:cubicBezTo>
                    <a:pt x="20159" y="9263"/>
                    <a:pt x="18787" y="15135"/>
                    <a:pt x="14320" y="17909"/>
                  </a:cubicBezTo>
                  <a:cubicBezTo>
                    <a:pt x="9844" y="20683"/>
                    <a:pt x="3976" y="19308"/>
                    <a:pt x="1204" y="14838"/>
                  </a:cubicBezTo>
                  <a:cubicBezTo>
                    <a:pt x="-1577" y="10369"/>
                    <a:pt x="-196" y="4497"/>
                    <a:pt x="4271" y="1722"/>
                  </a:cubicBezTo>
                  <a:cubicBezTo>
                    <a:pt x="4891" y="1338"/>
                    <a:pt x="5557" y="1026"/>
                    <a:pt x="6243" y="792"/>
                  </a:cubicBezTo>
                  <a:cubicBezTo>
                    <a:pt x="10358" y="-1203"/>
                    <a:pt x="15321" y="518"/>
                    <a:pt x="17311" y="4637"/>
                  </a:cubicBezTo>
                  <a:cubicBezTo>
                    <a:pt x="17340" y="4689"/>
                    <a:pt x="17359" y="4741"/>
                    <a:pt x="17387" y="4793"/>
                  </a:cubicBezTo>
                  <a:close/>
                </a:path>
              </a:pathLst>
            </a:custGeom>
            <a:solidFill>
              <a:srgbClr val="0079A9"/>
            </a:solidFill>
            <a:ln w="9525" cap="flat">
              <a:noFill/>
              <a:prstDash val="solid"/>
              <a:miter/>
            </a:ln>
          </p:spPr>
          <p:txBody>
            <a:bodyPr rtlCol="0" anchor="ctr"/>
            <a:lstStyle/>
            <a:p>
              <a:endParaRPr lang="en-IN"/>
            </a:p>
          </p:txBody>
        </p:sp>
        <p:sp>
          <p:nvSpPr>
            <p:cNvPr id="1164" name="Freeform: Shape 1163">
              <a:extLst>
                <a:ext uri="{FF2B5EF4-FFF2-40B4-BE49-F238E27FC236}">
                  <a16:creationId xmlns:a16="http://schemas.microsoft.com/office/drawing/2014/main" xmlns="" id="{8939CCA2-2D86-5D5D-D2B3-1C0C6B814A31}"/>
                </a:ext>
              </a:extLst>
            </p:cNvPr>
            <p:cNvSpPr/>
            <p:nvPr/>
          </p:nvSpPr>
          <p:spPr>
            <a:xfrm>
              <a:off x="6647934" y="1934538"/>
              <a:ext cx="26779" cy="22475"/>
            </a:xfrm>
            <a:custGeom>
              <a:avLst/>
              <a:gdLst>
                <a:gd name="connsiteX0" fmla="*/ 26477 w 26779"/>
                <a:gd name="connsiteY0" fmla="*/ 6045 h 22475"/>
                <a:gd name="connsiteX1" fmla="*/ 13028 w 26779"/>
                <a:gd name="connsiteY1" fmla="*/ 22367 h 22475"/>
                <a:gd name="connsiteX2" fmla="*/ -98 w 26779"/>
                <a:gd name="connsiteY2" fmla="*/ 16809 h 22475"/>
                <a:gd name="connsiteX3" fmla="*/ 12637 w 26779"/>
                <a:gd name="connsiteY3" fmla="*/ 95 h 22475"/>
                <a:gd name="connsiteX4" fmla="*/ 26477 w 26779"/>
                <a:gd name="connsiteY4" fmla="*/ 5855 h 22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79" h="22475">
                  <a:moveTo>
                    <a:pt x="26477" y="6045"/>
                  </a:moveTo>
                  <a:cubicBezTo>
                    <a:pt x="27268" y="14266"/>
                    <a:pt x="21248" y="21574"/>
                    <a:pt x="13028" y="22367"/>
                  </a:cubicBezTo>
                  <a:cubicBezTo>
                    <a:pt x="7998" y="22853"/>
                    <a:pt x="3055" y="20763"/>
                    <a:pt x="-98" y="16809"/>
                  </a:cubicBezTo>
                  <a:cubicBezTo>
                    <a:pt x="-1193" y="8676"/>
                    <a:pt x="4503" y="1193"/>
                    <a:pt x="12637" y="95"/>
                  </a:cubicBezTo>
                  <a:cubicBezTo>
                    <a:pt x="17952" y="-622"/>
                    <a:pt x="23239" y="1579"/>
                    <a:pt x="26477" y="5855"/>
                  </a:cubicBezTo>
                  <a:close/>
                </a:path>
              </a:pathLst>
            </a:custGeom>
            <a:solidFill>
              <a:srgbClr val="0079A9"/>
            </a:solidFill>
            <a:ln w="9525" cap="flat">
              <a:noFill/>
              <a:prstDash val="solid"/>
              <a:miter/>
            </a:ln>
          </p:spPr>
          <p:txBody>
            <a:bodyPr rtlCol="0" anchor="ctr"/>
            <a:lstStyle/>
            <a:p>
              <a:endParaRPr lang="en-IN"/>
            </a:p>
          </p:txBody>
        </p:sp>
        <p:sp>
          <p:nvSpPr>
            <p:cNvPr id="1165" name="Freeform: Shape 1164">
              <a:extLst>
                <a:ext uri="{FF2B5EF4-FFF2-40B4-BE49-F238E27FC236}">
                  <a16:creationId xmlns:a16="http://schemas.microsoft.com/office/drawing/2014/main" xmlns="" id="{181FDFF5-BA35-AA36-D643-F52AC2D47385}"/>
                </a:ext>
              </a:extLst>
            </p:cNvPr>
            <p:cNvSpPr/>
            <p:nvPr/>
          </p:nvSpPr>
          <p:spPr>
            <a:xfrm>
              <a:off x="6703016" y="1923223"/>
              <a:ext cx="11545" cy="9828"/>
            </a:xfrm>
            <a:custGeom>
              <a:avLst/>
              <a:gdLst>
                <a:gd name="connsiteX0" fmla="*/ 11304 w 11545"/>
                <a:gd name="connsiteY0" fmla="*/ 3264 h 9828"/>
                <a:gd name="connsiteX1" fmla="*/ 5456 w 11545"/>
                <a:gd name="connsiteY1" fmla="*/ 9781 h 9828"/>
                <a:gd name="connsiteX2" fmla="*/ -126 w 11545"/>
                <a:gd name="connsiteY2" fmla="*/ 6883 h 9828"/>
                <a:gd name="connsiteX3" fmla="*/ 4161 w 11545"/>
                <a:gd name="connsiteY3" fmla="*/ 406 h 9828"/>
                <a:gd name="connsiteX4" fmla="*/ 11295 w 11545"/>
                <a:gd name="connsiteY4" fmla="*/ 3243 h 9828"/>
                <a:gd name="connsiteX5" fmla="*/ 11304 w 11545"/>
                <a:gd name="connsiteY5" fmla="*/ 3264 h 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5" h="9828">
                  <a:moveTo>
                    <a:pt x="11304" y="3264"/>
                  </a:moveTo>
                  <a:cubicBezTo>
                    <a:pt x="11485" y="6678"/>
                    <a:pt x="8866" y="9596"/>
                    <a:pt x="5456" y="9781"/>
                  </a:cubicBezTo>
                  <a:cubicBezTo>
                    <a:pt x="3208" y="9902"/>
                    <a:pt x="1065" y="8792"/>
                    <a:pt x="-126" y="6883"/>
                  </a:cubicBezTo>
                  <a:cubicBezTo>
                    <a:pt x="-716" y="3914"/>
                    <a:pt x="1198" y="1027"/>
                    <a:pt x="4161" y="406"/>
                  </a:cubicBezTo>
                  <a:cubicBezTo>
                    <a:pt x="6913" y="-781"/>
                    <a:pt x="10104" y="489"/>
                    <a:pt x="11295" y="3243"/>
                  </a:cubicBezTo>
                  <a:cubicBezTo>
                    <a:pt x="11295" y="3249"/>
                    <a:pt x="11304" y="3257"/>
                    <a:pt x="11304" y="3264"/>
                  </a:cubicBezTo>
                  <a:close/>
                </a:path>
              </a:pathLst>
            </a:custGeom>
            <a:solidFill>
              <a:srgbClr val="0079A9"/>
            </a:solidFill>
            <a:ln w="9525" cap="flat">
              <a:noFill/>
              <a:prstDash val="solid"/>
              <a:miter/>
            </a:ln>
          </p:spPr>
          <p:txBody>
            <a:bodyPr rtlCol="0" anchor="ctr"/>
            <a:lstStyle/>
            <a:p>
              <a:endParaRPr lang="en-IN"/>
            </a:p>
          </p:txBody>
        </p:sp>
        <p:sp>
          <p:nvSpPr>
            <p:cNvPr id="1166" name="Freeform: Shape 1165">
              <a:extLst>
                <a:ext uri="{FF2B5EF4-FFF2-40B4-BE49-F238E27FC236}">
                  <a16:creationId xmlns:a16="http://schemas.microsoft.com/office/drawing/2014/main" xmlns="" id="{70538E1F-A9A7-BDC7-96A8-F6E4564C50EA}"/>
                </a:ext>
              </a:extLst>
            </p:cNvPr>
            <p:cNvSpPr/>
            <p:nvPr/>
          </p:nvSpPr>
          <p:spPr>
            <a:xfrm>
              <a:off x="6706966" y="1942170"/>
              <a:ext cx="8433" cy="8573"/>
            </a:xfrm>
            <a:custGeom>
              <a:avLst/>
              <a:gdLst>
                <a:gd name="connsiteX0" fmla="*/ 8116 w 8433"/>
                <a:gd name="connsiteY0" fmla="*/ 2891 h 8573"/>
                <a:gd name="connsiteX1" fmla="*/ 4497 w 8433"/>
                <a:gd name="connsiteY1" fmla="*/ 8511 h 8573"/>
                <a:gd name="connsiteX2" fmla="*/ -209 w 8433"/>
                <a:gd name="connsiteY2" fmla="*/ 4694 h 8573"/>
                <a:gd name="connsiteX3" fmla="*/ 3602 w 8433"/>
                <a:gd name="connsiteY3" fmla="*/ -15 h 8573"/>
                <a:gd name="connsiteX4" fmla="*/ 8116 w 8433"/>
                <a:gd name="connsiteY4" fmla="*/ 2891 h 8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3" h="8573">
                  <a:moveTo>
                    <a:pt x="8116" y="2891"/>
                  </a:moveTo>
                  <a:cubicBezTo>
                    <a:pt x="8593" y="5428"/>
                    <a:pt x="7002" y="7897"/>
                    <a:pt x="4497" y="8511"/>
                  </a:cubicBezTo>
                  <a:cubicBezTo>
                    <a:pt x="2144" y="8757"/>
                    <a:pt x="30" y="7049"/>
                    <a:pt x="-209" y="4694"/>
                  </a:cubicBezTo>
                  <a:cubicBezTo>
                    <a:pt x="-456" y="2339"/>
                    <a:pt x="1249" y="232"/>
                    <a:pt x="3602" y="-15"/>
                  </a:cubicBezTo>
                  <a:cubicBezTo>
                    <a:pt x="5602" y="-225"/>
                    <a:pt x="7478" y="984"/>
                    <a:pt x="8116" y="2891"/>
                  </a:cubicBezTo>
                  <a:close/>
                </a:path>
              </a:pathLst>
            </a:custGeom>
            <a:solidFill>
              <a:srgbClr val="0079A9"/>
            </a:solidFill>
            <a:ln w="9525" cap="flat">
              <a:noFill/>
              <a:prstDash val="solid"/>
              <a:miter/>
            </a:ln>
          </p:spPr>
          <p:txBody>
            <a:bodyPr rtlCol="0" anchor="ctr"/>
            <a:lstStyle/>
            <a:p>
              <a:endParaRPr lang="en-IN"/>
            </a:p>
          </p:txBody>
        </p:sp>
        <p:sp>
          <p:nvSpPr>
            <p:cNvPr id="1167" name="Freeform: Shape 1166">
              <a:extLst>
                <a:ext uri="{FF2B5EF4-FFF2-40B4-BE49-F238E27FC236}">
                  <a16:creationId xmlns:a16="http://schemas.microsoft.com/office/drawing/2014/main" xmlns="" id="{6C3AF6BA-A1C0-82D5-2BED-A3DCC2C8CCCF}"/>
                </a:ext>
              </a:extLst>
            </p:cNvPr>
            <p:cNvSpPr/>
            <p:nvPr/>
          </p:nvSpPr>
          <p:spPr>
            <a:xfrm>
              <a:off x="6694715" y="1956542"/>
              <a:ext cx="15079" cy="13503"/>
            </a:xfrm>
            <a:custGeom>
              <a:avLst/>
              <a:gdLst>
                <a:gd name="connsiteX0" fmla="*/ 14653 w 15079"/>
                <a:gd name="connsiteY0" fmla="*/ 4330 h 13503"/>
                <a:gd name="connsiteX1" fmla="*/ 9509 w 15079"/>
                <a:gd name="connsiteY1" fmla="*/ 12808 h 13503"/>
                <a:gd name="connsiteX2" fmla="*/ -16 w 15079"/>
                <a:gd name="connsiteY2" fmla="*/ 9379 h 13503"/>
                <a:gd name="connsiteX3" fmla="*/ 5223 w 15079"/>
                <a:gd name="connsiteY3" fmla="*/ 520 h 13503"/>
                <a:gd name="connsiteX4" fmla="*/ 14653 w 15079"/>
                <a:gd name="connsiteY4" fmla="*/ 433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9" h="13503">
                  <a:moveTo>
                    <a:pt x="14653" y="4330"/>
                  </a:moveTo>
                  <a:cubicBezTo>
                    <a:pt x="15548" y="8088"/>
                    <a:pt x="13262" y="11869"/>
                    <a:pt x="9509" y="12808"/>
                  </a:cubicBezTo>
                  <a:cubicBezTo>
                    <a:pt x="5928" y="14444"/>
                    <a:pt x="1699" y="12921"/>
                    <a:pt x="-16" y="9379"/>
                  </a:cubicBezTo>
                  <a:cubicBezTo>
                    <a:pt x="-977" y="5490"/>
                    <a:pt x="1347" y="1547"/>
                    <a:pt x="5223" y="520"/>
                  </a:cubicBezTo>
                  <a:cubicBezTo>
                    <a:pt x="8881" y="-1004"/>
                    <a:pt x="13081" y="695"/>
                    <a:pt x="14653" y="4330"/>
                  </a:cubicBezTo>
                  <a:close/>
                </a:path>
              </a:pathLst>
            </a:custGeom>
            <a:solidFill>
              <a:srgbClr val="0079A9"/>
            </a:solidFill>
            <a:ln w="9525" cap="flat">
              <a:noFill/>
              <a:prstDash val="solid"/>
              <a:miter/>
            </a:ln>
          </p:spPr>
          <p:txBody>
            <a:bodyPr rtlCol="0" anchor="ctr"/>
            <a:lstStyle/>
            <a:p>
              <a:endParaRPr lang="en-IN"/>
            </a:p>
          </p:txBody>
        </p:sp>
        <p:sp>
          <p:nvSpPr>
            <p:cNvPr id="1168" name="Freeform: Shape 1167">
              <a:extLst>
                <a:ext uri="{FF2B5EF4-FFF2-40B4-BE49-F238E27FC236}">
                  <a16:creationId xmlns:a16="http://schemas.microsoft.com/office/drawing/2014/main" xmlns="" id="{DEFF5D41-AEEB-C593-A694-32166FBE9C10}"/>
                </a:ext>
              </a:extLst>
            </p:cNvPr>
            <p:cNvSpPr/>
            <p:nvPr/>
          </p:nvSpPr>
          <p:spPr>
            <a:xfrm>
              <a:off x="6668412" y="1962316"/>
              <a:ext cx="20006" cy="20374"/>
            </a:xfrm>
            <a:custGeom>
              <a:avLst/>
              <a:gdLst>
                <a:gd name="connsiteX0" fmla="*/ 18191 w 20006"/>
                <a:gd name="connsiteY0" fmla="*/ 4938 h 20374"/>
                <a:gd name="connsiteX1" fmla="*/ 15162 w 20006"/>
                <a:gd name="connsiteY1" fmla="*/ 18754 h 20374"/>
                <a:gd name="connsiteX2" fmla="*/ 1351 w 20006"/>
                <a:gd name="connsiteY2" fmla="*/ 15729 h 20374"/>
                <a:gd name="connsiteX3" fmla="*/ 4370 w 20006"/>
                <a:gd name="connsiteY3" fmla="*/ 1912 h 20374"/>
                <a:gd name="connsiteX4" fmla="*/ 6094 w 20006"/>
                <a:gd name="connsiteY4" fmla="*/ 1032 h 20374"/>
                <a:gd name="connsiteX5" fmla="*/ 17981 w 20006"/>
                <a:gd name="connsiteY5" fmla="*/ 4531 h 20374"/>
                <a:gd name="connsiteX6" fmla="*/ 18191 w 20006"/>
                <a:gd name="connsiteY6" fmla="*/ 4938 h 20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6" h="20374">
                  <a:moveTo>
                    <a:pt x="18191" y="4938"/>
                  </a:moveTo>
                  <a:cubicBezTo>
                    <a:pt x="21172" y="9589"/>
                    <a:pt x="19820" y="15774"/>
                    <a:pt x="15162" y="18754"/>
                  </a:cubicBezTo>
                  <a:cubicBezTo>
                    <a:pt x="10514" y="21734"/>
                    <a:pt x="4332" y="20380"/>
                    <a:pt x="1351" y="15729"/>
                  </a:cubicBezTo>
                  <a:cubicBezTo>
                    <a:pt x="-1631" y="11078"/>
                    <a:pt x="-278" y="4893"/>
                    <a:pt x="4370" y="1912"/>
                  </a:cubicBezTo>
                  <a:cubicBezTo>
                    <a:pt x="4913" y="1565"/>
                    <a:pt x="5494" y="1269"/>
                    <a:pt x="6094" y="1032"/>
                  </a:cubicBezTo>
                  <a:cubicBezTo>
                    <a:pt x="10343" y="-1284"/>
                    <a:pt x="15667" y="282"/>
                    <a:pt x="17981" y="4531"/>
                  </a:cubicBezTo>
                  <a:cubicBezTo>
                    <a:pt x="18058" y="4664"/>
                    <a:pt x="18124" y="4800"/>
                    <a:pt x="18191" y="4938"/>
                  </a:cubicBezTo>
                  <a:close/>
                </a:path>
              </a:pathLst>
            </a:custGeom>
            <a:solidFill>
              <a:srgbClr val="0079A9"/>
            </a:solidFill>
            <a:ln w="9525" cap="flat">
              <a:noFill/>
              <a:prstDash val="solid"/>
              <a:miter/>
            </a:ln>
          </p:spPr>
          <p:txBody>
            <a:bodyPr rtlCol="0" anchor="ctr"/>
            <a:lstStyle/>
            <a:p>
              <a:endParaRPr lang="en-IN"/>
            </a:p>
          </p:txBody>
        </p:sp>
        <p:sp>
          <p:nvSpPr>
            <p:cNvPr id="1169" name="Freeform: Shape 1168">
              <a:extLst>
                <a:ext uri="{FF2B5EF4-FFF2-40B4-BE49-F238E27FC236}">
                  <a16:creationId xmlns:a16="http://schemas.microsoft.com/office/drawing/2014/main" xmlns="" id="{67F857A1-832E-1CC6-A916-14EEA99A72C9}"/>
                </a:ext>
              </a:extLst>
            </p:cNvPr>
            <p:cNvSpPr/>
            <p:nvPr/>
          </p:nvSpPr>
          <p:spPr>
            <a:xfrm>
              <a:off x="6629251" y="1960655"/>
              <a:ext cx="19871" cy="17694"/>
            </a:xfrm>
            <a:custGeom>
              <a:avLst/>
              <a:gdLst>
                <a:gd name="connsiteX0" fmla="*/ 19252 w 19871"/>
                <a:gd name="connsiteY0" fmla="*/ 3932 h 17694"/>
                <a:gd name="connsiteX1" fmla="*/ 11642 w 19871"/>
                <a:gd name="connsiteY1" fmla="*/ 17270 h 17694"/>
                <a:gd name="connsiteX2" fmla="*/ 202 w 19871"/>
                <a:gd name="connsiteY2" fmla="*/ 13457 h 17694"/>
                <a:gd name="connsiteX3" fmla="*/ 6108 w 19871"/>
                <a:gd name="connsiteY3" fmla="*/ 1646 h 17694"/>
                <a:gd name="connsiteX4" fmla="*/ 19252 w 19871"/>
                <a:gd name="connsiteY4" fmla="*/ 3932 h 17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1" h="17694">
                  <a:moveTo>
                    <a:pt x="19252" y="3932"/>
                  </a:moveTo>
                  <a:cubicBezTo>
                    <a:pt x="20833" y="9716"/>
                    <a:pt x="17423" y="15688"/>
                    <a:pt x="11642" y="17270"/>
                  </a:cubicBezTo>
                  <a:cubicBezTo>
                    <a:pt x="7412" y="18429"/>
                    <a:pt x="2898" y="16924"/>
                    <a:pt x="202" y="13457"/>
                  </a:cubicBezTo>
                  <a:cubicBezTo>
                    <a:pt x="-1322" y="8572"/>
                    <a:pt x="1288" y="3358"/>
                    <a:pt x="6108" y="1646"/>
                  </a:cubicBezTo>
                  <a:cubicBezTo>
                    <a:pt x="10384" y="-1300"/>
                    <a:pt x="16223" y="-284"/>
                    <a:pt x="19252" y="3932"/>
                  </a:cubicBezTo>
                  <a:close/>
                </a:path>
              </a:pathLst>
            </a:custGeom>
            <a:solidFill>
              <a:srgbClr val="0079A9"/>
            </a:solidFill>
            <a:ln w="9525" cap="flat">
              <a:noFill/>
              <a:prstDash val="solid"/>
              <a:miter/>
            </a:ln>
          </p:spPr>
          <p:txBody>
            <a:bodyPr rtlCol="0" anchor="ctr"/>
            <a:lstStyle/>
            <a:p>
              <a:endParaRPr lang="en-IN"/>
            </a:p>
          </p:txBody>
        </p:sp>
        <p:sp>
          <p:nvSpPr>
            <p:cNvPr id="1170" name="Freeform: Shape 1169">
              <a:extLst>
                <a:ext uri="{FF2B5EF4-FFF2-40B4-BE49-F238E27FC236}">
                  <a16:creationId xmlns:a16="http://schemas.microsoft.com/office/drawing/2014/main" xmlns="" id="{9FB6F5B6-C736-2264-7E72-13207B04620F}"/>
                </a:ext>
              </a:extLst>
            </p:cNvPr>
            <p:cNvSpPr/>
            <p:nvPr/>
          </p:nvSpPr>
          <p:spPr>
            <a:xfrm>
              <a:off x="6645593" y="1979377"/>
              <a:ext cx="7305" cy="6470"/>
            </a:xfrm>
            <a:custGeom>
              <a:avLst/>
              <a:gdLst>
                <a:gd name="connsiteX0" fmla="*/ 6910 w 7305"/>
                <a:gd name="connsiteY0" fmla="*/ 1593 h 6470"/>
                <a:gd name="connsiteX1" fmla="*/ 4719 w 7305"/>
                <a:gd name="connsiteY1" fmla="*/ 5975 h 6470"/>
                <a:gd name="connsiteX2" fmla="*/ -44 w 7305"/>
                <a:gd name="connsiteY2" fmla="*/ 4832 h 6470"/>
                <a:gd name="connsiteX3" fmla="*/ 2081 w 7305"/>
                <a:gd name="connsiteY3" fmla="*/ 472 h 6470"/>
                <a:gd name="connsiteX4" fmla="*/ 2147 w 7305"/>
                <a:gd name="connsiteY4" fmla="*/ 450 h 6470"/>
                <a:gd name="connsiteX5" fmla="*/ 6910 w 7305"/>
                <a:gd name="connsiteY5" fmla="*/ 1593 h 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05" h="6470">
                  <a:moveTo>
                    <a:pt x="6910" y="1593"/>
                  </a:moveTo>
                  <a:cubicBezTo>
                    <a:pt x="7481" y="3406"/>
                    <a:pt x="6510" y="5343"/>
                    <a:pt x="4719" y="5975"/>
                  </a:cubicBezTo>
                  <a:cubicBezTo>
                    <a:pt x="3071" y="6889"/>
                    <a:pt x="1004" y="6392"/>
                    <a:pt x="-44" y="4832"/>
                  </a:cubicBezTo>
                  <a:cubicBezTo>
                    <a:pt x="-663" y="3041"/>
                    <a:pt x="290" y="1089"/>
                    <a:pt x="2081" y="472"/>
                  </a:cubicBezTo>
                  <a:cubicBezTo>
                    <a:pt x="2100" y="465"/>
                    <a:pt x="2128" y="457"/>
                    <a:pt x="2147" y="450"/>
                  </a:cubicBezTo>
                  <a:cubicBezTo>
                    <a:pt x="3786" y="-515"/>
                    <a:pt x="5891" y="-9"/>
                    <a:pt x="6910" y="1593"/>
                  </a:cubicBezTo>
                  <a:close/>
                </a:path>
              </a:pathLst>
            </a:custGeom>
            <a:solidFill>
              <a:srgbClr val="0079A9"/>
            </a:solidFill>
            <a:ln w="9525" cap="flat">
              <a:noFill/>
              <a:prstDash val="solid"/>
              <a:miter/>
            </a:ln>
          </p:spPr>
          <p:txBody>
            <a:bodyPr rtlCol="0" anchor="ctr"/>
            <a:lstStyle/>
            <a:p>
              <a:endParaRPr lang="en-IN"/>
            </a:p>
          </p:txBody>
        </p:sp>
        <p:sp>
          <p:nvSpPr>
            <p:cNvPr id="1171" name="Freeform: Shape 1170">
              <a:extLst>
                <a:ext uri="{FF2B5EF4-FFF2-40B4-BE49-F238E27FC236}">
                  <a16:creationId xmlns:a16="http://schemas.microsoft.com/office/drawing/2014/main" xmlns="" id="{95D94BC6-BC0A-E48E-2DC8-CC42FDF584DA}"/>
                </a:ext>
              </a:extLst>
            </p:cNvPr>
            <p:cNvSpPr/>
            <p:nvPr/>
          </p:nvSpPr>
          <p:spPr>
            <a:xfrm>
              <a:off x="6636153" y="1866816"/>
              <a:ext cx="17457" cy="13774"/>
            </a:xfrm>
            <a:custGeom>
              <a:avLst/>
              <a:gdLst>
                <a:gd name="connsiteX0" fmla="*/ 16922 w 17457"/>
                <a:gd name="connsiteY0" fmla="*/ 3855 h 13774"/>
                <a:gd name="connsiteX1" fmla="*/ 10826 w 17457"/>
                <a:gd name="connsiteY1" fmla="*/ 12808 h 13774"/>
                <a:gd name="connsiteX2" fmla="*/ 63 w 17457"/>
                <a:gd name="connsiteY2" fmla="*/ 10427 h 13774"/>
                <a:gd name="connsiteX3" fmla="*/ 6349 w 17457"/>
                <a:gd name="connsiteY3" fmla="*/ 902 h 13774"/>
                <a:gd name="connsiteX4" fmla="*/ 16922 w 17457"/>
                <a:gd name="connsiteY4" fmla="*/ 3855 h 13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7" h="13774">
                  <a:moveTo>
                    <a:pt x="16922" y="3855"/>
                  </a:moveTo>
                  <a:cubicBezTo>
                    <a:pt x="18160" y="7093"/>
                    <a:pt x="15493" y="10903"/>
                    <a:pt x="10826" y="12808"/>
                  </a:cubicBezTo>
                  <a:cubicBezTo>
                    <a:pt x="6159" y="14713"/>
                    <a:pt x="1301" y="13570"/>
                    <a:pt x="63" y="10427"/>
                  </a:cubicBezTo>
                  <a:cubicBezTo>
                    <a:pt x="-1175" y="7284"/>
                    <a:pt x="1587" y="3093"/>
                    <a:pt x="6349" y="902"/>
                  </a:cubicBezTo>
                  <a:cubicBezTo>
                    <a:pt x="11112" y="-1289"/>
                    <a:pt x="15398" y="616"/>
                    <a:pt x="16922" y="3855"/>
                  </a:cubicBezTo>
                  <a:close/>
                </a:path>
              </a:pathLst>
            </a:custGeom>
            <a:solidFill>
              <a:srgbClr val="0079A9"/>
            </a:solidFill>
            <a:ln w="9525" cap="flat">
              <a:noFill/>
              <a:prstDash val="solid"/>
              <a:miter/>
            </a:ln>
          </p:spPr>
          <p:txBody>
            <a:bodyPr rtlCol="0" anchor="ctr"/>
            <a:lstStyle/>
            <a:p>
              <a:endParaRPr lang="en-IN"/>
            </a:p>
          </p:txBody>
        </p:sp>
        <p:sp>
          <p:nvSpPr>
            <p:cNvPr id="1172" name="Freeform: Shape 1171">
              <a:extLst>
                <a:ext uri="{FF2B5EF4-FFF2-40B4-BE49-F238E27FC236}">
                  <a16:creationId xmlns:a16="http://schemas.microsoft.com/office/drawing/2014/main" xmlns="" id="{D7356366-9BE2-885B-AACF-1FD9E9E9BAFB}"/>
                </a:ext>
              </a:extLst>
            </p:cNvPr>
            <p:cNvSpPr/>
            <p:nvPr/>
          </p:nvSpPr>
          <p:spPr>
            <a:xfrm>
              <a:off x="6601153" y="1886083"/>
              <a:ext cx="22037" cy="16574"/>
            </a:xfrm>
            <a:custGeom>
              <a:avLst/>
              <a:gdLst>
                <a:gd name="connsiteX0" fmla="*/ 21346 w 22037"/>
                <a:gd name="connsiteY0" fmla="*/ 3446 h 16574"/>
                <a:gd name="connsiteX1" fmla="*/ 14107 w 22037"/>
                <a:gd name="connsiteY1" fmla="*/ 15162 h 16574"/>
                <a:gd name="connsiteX2" fmla="*/ 296 w 22037"/>
                <a:gd name="connsiteY2" fmla="*/ 13257 h 16574"/>
                <a:gd name="connsiteX3" fmla="*/ 7630 w 22037"/>
                <a:gd name="connsiteY3" fmla="*/ 1351 h 16574"/>
                <a:gd name="connsiteX4" fmla="*/ 21346 w 22037"/>
                <a:gd name="connsiteY4" fmla="*/ 3446 h 16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37" h="16574">
                  <a:moveTo>
                    <a:pt x="21346" y="3446"/>
                  </a:moveTo>
                  <a:cubicBezTo>
                    <a:pt x="23061" y="7352"/>
                    <a:pt x="19822" y="12971"/>
                    <a:pt x="14107" y="15162"/>
                  </a:cubicBezTo>
                  <a:cubicBezTo>
                    <a:pt x="8392" y="17353"/>
                    <a:pt x="2201" y="17067"/>
                    <a:pt x="296" y="13257"/>
                  </a:cubicBezTo>
                  <a:cubicBezTo>
                    <a:pt x="-1609" y="9447"/>
                    <a:pt x="1820" y="3732"/>
                    <a:pt x="7630" y="1351"/>
                  </a:cubicBezTo>
                  <a:cubicBezTo>
                    <a:pt x="13440" y="-1030"/>
                    <a:pt x="19727" y="-363"/>
                    <a:pt x="21346" y="3446"/>
                  </a:cubicBezTo>
                  <a:close/>
                </a:path>
              </a:pathLst>
            </a:custGeom>
            <a:solidFill>
              <a:srgbClr val="0079A9"/>
            </a:solidFill>
            <a:ln w="9525" cap="flat">
              <a:noFill/>
              <a:prstDash val="solid"/>
              <a:miter/>
            </a:ln>
          </p:spPr>
          <p:txBody>
            <a:bodyPr rtlCol="0" anchor="ctr"/>
            <a:lstStyle/>
            <a:p>
              <a:endParaRPr lang="en-IN"/>
            </a:p>
          </p:txBody>
        </p:sp>
        <p:sp>
          <p:nvSpPr>
            <p:cNvPr id="1173" name="Freeform: Shape 1172">
              <a:extLst>
                <a:ext uri="{FF2B5EF4-FFF2-40B4-BE49-F238E27FC236}">
                  <a16:creationId xmlns:a16="http://schemas.microsoft.com/office/drawing/2014/main" xmlns="" id="{D85192A8-5826-0DA6-B6F8-8EDF7E40EF62}"/>
                </a:ext>
              </a:extLst>
            </p:cNvPr>
            <p:cNvSpPr/>
            <p:nvPr/>
          </p:nvSpPr>
          <p:spPr>
            <a:xfrm>
              <a:off x="6673164" y="1995879"/>
              <a:ext cx="11872" cy="10948"/>
            </a:xfrm>
            <a:custGeom>
              <a:avLst/>
              <a:gdLst>
                <a:gd name="connsiteX0" fmla="*/ 11344 w 11872"/>
                <a:gd name="connsiteY0" fmla="*/ 3093 h 10948"/>
                <a:gd name="connsiteX1" fmla="*/ 7743 w 11872"/>
                <a:gd name="connsiteY1" fmla="*/ 10327 h 10948"/>
                <a:gd name="connsiteX2" fmla="*/ 7724 w 11872"/>
                <a:gd name="connsiteY2" fmla="*/ 10332 h 10948"/>
                <a:gd name="connsiteX3" fmla="*/ 9 w 11872"/>
                <a:gd name="connsiteY3" fmla="*/ 7856 h 10948"/>
                <a:gd name="connsiteX4" fmla="*/ 4257 w 11872"/>
                <a:gd name="connsiteY4" fmla="*/ 200 h 10948"/>
                <a:gd name="connsiteX5" fmla="*/ 11344 w 11872"/>
                <a:gd name="connsiteY5" fmla="*/ 3093 h 1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72" h="10948">
                  <a:moveTo>
                    <a:pt x="11344" y="3093"/>
                  </a:moveTo>
                  <a:cubicBezTo>
                    <a:pt x="12344" y="6086"/>
                    <a:pt x="10734" y="9325"/>
                    <a:pt x="7743" y="10327"/>
                  </a:cubicBezTo>
                  <a:cubicBezTo>
                    <a:pt x="7734" y="10329"/>
                    <a:pt x="7734" y="10330"/>
                    <a:pt x="7724" y="10332"/>
                  </a:cubicBezTo>
                  <a:cubicBezTo>
                    <a:pt x="4905" y="11680"/>
                    <a:pt x="1524" y="10593"/>
                    <a:pt x="9" y="7856"/>
                  </a:cubicBezTo>
                  <a:cubicBezTo>
                    <a:pt x="-934" y="4569"/>
                    <a:pt x="971" y="1141"/>
                    <a:pt x="4257" y="200"/>
                  </a:cubicBezTo>
                  <a:cubicBezTo>
                    <a:pt x="7000" y="-584"/>
                    <a:pt x="9934" y="610"/>
                    <a:pt x="11344" y="3093"/>
                  </a:cubicBezTo>
                  <a:close/>
                </a:path>
              </a:pathLst>
            </a:custGeom>
            <a:solidFill>
              <a:srgbClr val="0079A9"/>
            </a:solidFill>
            <a:ln w="9525" cap="flat">
              <a:noFill/>
              <a:prstDash val="solid"/>
              <a:miter/>
            </a:ln>
          </p:spPr>
          <p:txBody>
            <a:bodyPr rtlCol="0" anchor="ctr"/>
            <a:lstStyle/>
            <a:p>
              <a:endParaRPr lang="en-IN"/>
            </a:p>
          </p:txBody>
        </p:sp>
        <p:sp>
          <p:nvSpPr>
            <p:cNvPr id="1174" name="Freeform: Shape 1173">
              <a:extLst>
                <a:ext uri="{FF2B5EF4-FFF2-40B4-BE49-F238E27FC236}">
                  <a16:creationId xmlns:a16="http://schemas.microsoft.com/office/drawing/2014/main" xmlns="" id="{1C5502EE-CE4C-007F-FDA7-95E1C3A9C5F5}"/>
                </a:ext>
              </a:extLst>
            </p:cNvPr>
            <p:cNvSpPr/>
            <p:nvPr/>
          </p:nvSpPr>
          <p:spPr>
            <a:xfrm>
              <a:off x="6658941" y="1980503"/>
              <a:ext cx="19049" cy="19367"/>
            </a:xfrm>
            <a:custGeom>
              <a:avLst/>
              <a:gdLst>
                <a:gd name="connsiteX0" fmla="*/ 17184 w 19049"/>
                <a:gd name="connsiteY0" fmla="*/ 4467 h 19367"/>
                <a:gd name="connsiteX1" fmla="*/ 14631 w 19049"/>
                <a:gd name="connsiteY1" fmla="*/ 17693 h 19367"/>
                <a:gd name="connsiteX2" fmla="*/ 1401 w 19049"/>
                <a:gd name="connsiteY2" fmla="*/ 15138 h 19367"/>
                <a:gd name="connsiteX3" fmla="*/ 3954 w 19049"/>
                <a:gd name="connsiteY3" fmla="*/ 1912 h 19367"/>
                <a:gd name="connsiteX4" fmla="*/ 5563 w 19049"/>
                <a:gd name="connsiteY4" fmla="*/ 1038 h 19367"/>
                <a:gd name="connsiteX5" fmla="*/ 17098 w 19049"/>
                <a:gd name="connsiteY5" fmla="*/ 4308 h 19367"/>
                <a:gd name="connsiteX6" fmla="*/ 17184 w 19049"/>
                <a:gd name="connsiteY6" fmla="*/ 4467 h 1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49" h="19367">
                  <a:moveTo>
                    <a:pt x="17184" y="4467"/>
                  </a:moveTo>
                  <a:cubicBezTo>
                    <a:pt x="20127" y="8825"/>
                    <a:pt x="18984" y="14747"/>
                    <a:pt x="14631" y="17693"/>
                  </a:cubicBezTo>
                  <a:cubicBezTo>
                    <a:pt x="10269" y="20640"/>
                    <a:pt x="4354" y="19496"/>
                    <a:pt x="1401" y="15138"/>
                  </a:cubicBezTo>
                  <a:cubicBezTo>
                    <a:pt x="-1542" y="10780"/>
                    <a:pt x="-399" y="4859"/>
                    <a:pt x="3954" y="1912"/>
                  </a:cubicBezTo>
                  <a:cubicBezTo>
                    <a:pt x="4468" y="1570"/>
                    <a:pt x="5001" y="1277"/>
                    <a:pt x="5563" y="1038"/>
                  </a:cubicBezTo>
                  <a:cubicBezTo>
                    <a:pt x="9650" y="-1244"/>
                    <a:pt x="14812" y="220"/>
                    <a:pt x="17098" y="4308"/>
                  </a:cubicBezTo>
                  <a:cubicBezTo>
                    <a:pt x="17127" y="4361"/>
                    <a:pt x="17155" y="4414"/>
                    <a:pt x="17184" y="4467"/>
                  </a:cubicBezTo>
                  <a:close/>
                </a:path>
              </a:pathLst>
            </a:custGeom>
            <a:solidFill>
              <a:srgbClr val="0079A9"/>
            </a:solidFill>
            <a:ln w="9525" cap="flat">
              <a:noFill/>
              <a:prstDash val="solid"/>
              <a:miter/>
            </a:ln>
          </p:spPr>
          <p:txBody>
            <a:bodyPr rtlCol="0" anchor="ctr"/>
            <a:lstStyle/>
            <a:p>
              <a:endParaRPr lang="en-IN"/>
            </a:p>
          </p:txBody>
        </p:sp>
        <p:sp>
          <p:nvSpPr>
            <p:cNvPr id="1175" name="Freeform: Shape 1174">
              <a:extLst>
                <a:ext uri="{FF2B5EF4-FFF2-40B4-BE49-F238E27FC236}">
                  <a16:creationId xmlns:a16="http://schemas.microsoft.com/office/drawing/2014/main" xmlns="" id="{411C9510-42CA-9C48-74B2-EEFD6C4A8108}"/>
                </a:ext>
              </a:extLst>
            </p:cNvPr>
            <p:cNvSpPr/>
            <p:nvPr/>
          </p:nvSpPr>
          <p:spPr>
            <a:xfrm>
              <a:off x="6647186" y="1995431"/>
              <a:ext cx="13528" cy="13771"/>
            </a:xfrm>
            <a:custGeom>
              <a:avLst/>
              <a:gdLst>
                <a:gd name="connsiteX0" fmla="*/ 11985 w 13528"/>
                <a:gd name="connsiteY0" fmla="*/ 2970 h 13771"/>
                <a:gd name="connsiteX1" fmla="*/ 10528 w 13528"/>
                <a:gd name="connsiteY1" fmla="*/ 12423 h 13771"/>
                <a:gd name="connsiteX2" fmla="*/ 1079 w 13528"/>
                <a:gd name="connsiteY2" fmla="*/ 10970 h 13771"/>
                <a:gd name="connsiteX3" fmla="*/ 2536 w 13528"/>
                <a:gd name="connsiteY3" fmla="*/ 1517 h 13771"/>
                <a:gd name="connsiteX4" fmla="*/ 3603 w 13528"/>
                <a:gd name="connsiteY4" fmla="*/ 874 h 13771"/>
                <a:gd name="connsiteX5" fmla="*/ 11871 w 13528"/>
                <a:gd name="connsiteY5" fmla="*/ 2782 h 13771"/>
                <a:gd name="connsiteX6" fmla="*/ 11985 w 13528"/>
                <a:gd name="connsiteY6" fmla="*/ 2970 h 1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8" h="13771">
                  <a:moveTo>
                    <a:pt x="11985" y="2970"/>
                  </a:moveTo>
                  <a:cubicBezTo>
                    <a:pt x="14195" y="5982"/>
                    <a:pt x="13547" y="10214"/>
                    <a:pt x="10528" y="12423"/>
                  </a:cubicBezTo>
                  <a:cubicBezTo>
                    <a:pt x="7518" y="14632"/>
                    <a:pt x="3288" y="13982"/>
                    <a:pt x="1079" y="10970"/>
                  </a:cubicBezTo>
                  <a:cubicBezTo>
                    <a:pt x="-1131" y="7958"/>
                    <a:pt x="-483" y="3726"/>
                    <a:pt x="2536" y="1517"/>
                  </a:cubicBezTo>
                  <a:cubicBezTo>
                    <a:pt x="2870" y="1271"/>
                    <a:pt x="3232" y="1055"/>
                    <a:pt x="3603" y="874"/>
                  </a:cubicBezTo>
                  <a:cubicBezTo>
                    <a:pt x="6413" y="-882"/>
                    <a:pt x="10118" y="-28"/>
                    <a:pt x="11871" y="2782"/>
                  </a:cubicBezTo>
                  <a:cubicBezTo>
                    <a:pt x="11909" y="2844"/>
                    <a:pt x="11947" y="2907"/>
                    <a:pt x="11985" y="2970"/>
                  </a:cubicBezTo>
                  <a:close/>
                </a:path>
              </a:pathLst>
            </a:custGeom>
            <a:solidFill>
              <a:srgbClr val="0079A9"/>
            </a:solidFill>
            <a:ln w="9525" cap="flat">
              <a:noFill/>
              <a:prstDash val="solid"/>
              <a:miter/>
            </a:ln>
          </p:spPr>
          <p:txBody>
            <a:bodyPr rtlCol="0" anchor="ctr"/>
            <a:lstStyle/>
            <a:p>
              <a:endParaRPr lang="en-IN"/>
            </a:p>
          </p:txBody>
        </p:sp>
        <p:sp>
          <p:nvSpPr>
            <p:cNvPr id="1176" name="Freeform: Shape 1175">
              <a:extLst>
                <a:ext uri="{FF2B5EF4-FFF2-40B4-BE49-F238E27FC236}">
                  <a16:creationId xmlns:a16="http://schemas.microsoft.com/office/drawing/2014/main" xmlns="" id="{41422D63-2124-F7F9-81A7-7192C6448AC9}"/>
                </a:ext>
              </a:extLst>
            </p:cNvPr>
            <p:cNvSpPr/>
            <p:nvPr/>
          </p:nvSpPr>
          <p:spPr>
            <a:xfrm>
              <a:off x="6735794" y="1810714"/>
              <a:ext cx="195643" cy="423385"/>
            </a:xfrm>
            <a:custGeom>
              <a:avLst/>
              <a:gdLst>
                <a:gd name="connsiteX0" fmla="*/ 92636 w 195643"/>
                <a:gd name="connsiteY0" fmla="*/ 416858 h 423385"/>
                <a:gd name="connsiteX1" fmla="*/ -232 w 195643"/>
                <a:gd name="connsiteY1" fmla="*/ 40049 h 423385"/>
                <a:gd name="connsiteX2" fmla="*/ 13293 w 195643"/>
                <a:gd name="connsiteY2" fmla="*/ 29666 h 423385"/>
                <a:gd name="connsiteX3" fmla="*/ 49774 w 195643"/>
                <a:gd name="connsiteY3" fmla="*/ 10616 h 423385"/>
                <a:gd name="connsiteX4" fmla="*/ 159121 w 195643"/>
                <a:gd name="connsiteY4" fmla="*/ 14617 h 423385"/>
                <a:gd name="connsiteX5" fmla="*/ 195411 w 195643"/>
                <a:gd name="connsiteY5" fmla="*/ 405142 h 423385"/>
                <a:gd name="connsiteX6" fmla="*/ 160168 w 195643"/>
                <a:gd name="connsiteY6" fmla="*/ 418382 h 423385"/>
                <a:gd name="connsiteX7" fmla="*/ 92636 w 195643"/>
                <a:gd name="connsiteY7" fmla="*/ 416858 h 42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643" h="423385">
                  <a:moveTo>
                    <a:pt x="92636" y="416858"/>
                  </a:moveTo>
                  <a:lnTo>
                    <a:pt x="-232" y="40049"/>
                  </a:lnTo>
                  <a:cubicBezTo>
                    <a:pt x="4044" y="36300"/>
                    <a:pt x="8569" y="32832"/>
                    <a:pt x="13293" y="29666"/>
                  </a:cubicBezTo>
                  <a:cubicBezTo>
                    <a:pt x="24704" y="21982"/>
                    <a:pt x="36943" y="15592"/>
                    <a:pt x="49774" y="10616"/>
                  </a:cubicBezTo>
                  <a:cubicBezTo>
                    <a:pt x="84911" y="-4883"/>
                    <a:pt x="125212" y="-3408"/>
                    <a:pt x="159121" y="14617"/>
                  </a:cubicBezTo>
                  <a:lnTo>
                    <a:pt x="195411" y="405142"/>
                  </a:lnTo>
                  <a:cubicBezTo>
                    <a:pt x="184105" y="410645"/>
                    <a:pt x="172303" y="415078"/>
                    <a:pt x="160168" y="418382"/>
                  </a:cubicBezTo>
                  <a:cubicBezTo>
                    <a:pt x="138128" y="425489"/>
                    <a:pt x="114334" y="424953"/>
                    <a:pt x="92636" y="416858"/>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177" name="Freeform: Shape 1176">
              <a:extLst>
                <a:ext uri="{FF2B5EF4-FFF2-40B4-BE49-F238E27FC236}">
                  <a16:creationId xmlns:a16="http://schemas.microsoft.com/office/drawing/2014/main" xmlns="" id="{B29B49EB-0EDF-F161-9529-B0CAA5D0D66C}"/>
                </a:ext>
              </a:extLst>
            </p:cNvPr>
            <p:cNvSpPr/>
            <p:nvPr/>
          </p:nvSpPr>
          <p:spPr>
            <a:xfrm>
              <a:off x="6825299" y="2039364"/>
              <a:ext cx="62430" cy="118736"/>
            </a:xfrm>
            <a:custGeom>
              <a:avLst/>
              <a:gdLst>
                <a:gd name="connsiteX0" fmla="*/ 21419 w 62430"/>
                <a:gd name="connsiteY0" fmla="*/ 185 h 118736"/>
                <a:gd name="connsiteX1" fmla="*/ 60471 w 62430"/>
                <a:gd name="connsiteY1" fmla="*/ 55049 h 118736"/>
                <a:gd name="connsiteX2" fmla="*/ 40374 w 62430"/>
                <a:gd name="connsiteY2" fmla="*/ 118390 h 118736"/>
                <a:gd name="connsiteX3" fmla="*/ 2274 w 62430"/>
                <a:gd name="connsiteY3" fmla="*/ 64479 h 118736"/>
                <a:gd name="connsiteX4" fmla="*/ 21419 w 62430"/>
                <a:gd name="connsiteY4" fmla="*/ 185 h 11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30" h="118736">
                  <a:moveTo>
                    <a:pt x="21419" y="185"/>
                  </a:moveTo>
                  <a:cubicBezTo>
                    <a:pt x="38945" y="-2672"/>
                    <a:pt x="56471" y="22188"/>
                    <a:pt x="60471" y="55049"/>
                  </a:cubicBezTo>
                  <a:cubicBezTo>
                    <a:pt x="66663" y="105532"/>
                    <a:pt x="55328" y="115914"/>
                    <a:pt x="40374" y="118390"/>
                  </a:cubicBezTo>
                  <a:cubicBezTo>
                    <a:pt x="25419" y="120867"/>
                    <a:pt x="11037" y="108865"/>
                    <a:pt x="2274" y="64479"/>
                  </a:cubicBezTo>
                  <a:cubicBezTo>
                    <a:pt x="-4870" y="32094"/>
                    <a:pt x="3798" y="2947"/>
                    <a:pt x="21419" y="185"/>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178" name="Freeform: Shape 1177">
              <a:extLst>
                <a:ext uri="{FF2B5EF4-FFF2-40B4-BE49-F238E27FC236}">
                  <a16:creationId xmlns:a16="http://schemas.microsoft.com/office/drawing/2014/main" xmlns="" id="{30328D80-D748-6C7A-708B-181AD015F495}"/>
                </a:ext>
              </a:extLst>
            </p:cNvPr>
            <p:cNvSpPr/>
            <p:nvPr/>
          </p:nvSpPr>
          <p:spPr>
            <a:xfrm>
              <a:off x="6840634" y="1816697"/>
              <a:ext cx="19052" cy="19182"/>
            </a:xfrm>
            <a:custGeom>
              <a:avLst/>
              <a:gdLst>
                <a:gd name="connsiteX0" fmla="*/ 18371 w 19052"/>
                <a:gd name="connsiteY0" fmla="*/ 6729 h 19182"/>
                <a:gd name="connsiteX1" fmla="*/ 12180 w 19052"/>
                <a:gd name="connsiteY1" fmla="*/ 18694 h 19182"/>
                <a:gd name="connsiteX2" fmla="*/ 216 w 19052"/>
                <a:gd name="connsiteY2" fmla="*/ 12504 h 19182"/>
                <a:gd name="connsiteX3" fmla="*/ 6408 w 19052"/>
                <a:gd name="connsiteY3" fmla="*/ 540 h 19182"/>
                <a:gd name="connsiteX4" fmla="*/ 8179 w 19052"/>
                <a:gd name="connsiteY4" fmla="*/ 157 h 19182"/>
                <a:gd name="connsiteX5" fmla="*/ 18371 w 19052"/>
                <a:gd name="connsiteY5" fmla="*/ 6724 h 19182"/>
                <a:gd name="connsiteX6" fmla="*/ 18371 w 19052"/>
                <a:gd name="connsiteY6" fmla="*/ 6729 h 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2" h="19182">
                  <a:moveTo>
                    <a:pt x="18371" y="6729"/>
                  </a:moveTo>
                  <a:cubicBezTo>
                    <a:pt x="19962" y="11742"/>
                    <a:pt x="17190" y="17099"/>
                    <a:pt x="12180" y="18694"/>
                  </a:cubicBezTo>
                  <a:cubicBezTo>
                    <a:pt x="7170" y="20288"/>
                    <a:pt x="1816" y="17517"/>
                    <a:pt x="216" y="12504"/>
                  </a:cubicBezTo>
                  <a:cubicBezTo>
                    <a:pt x="-1374" y="7491"/>
                    <a:pt x="1398" y="2134"/>
                    <a:pt x="6408" y="540"/>
                  </a:cubicBezTo>
                  <a:cubicBezTo>
                    <a:pt x="6989" y="356"/>
                    <a:pt x="7579" y="227"/>
                    <a:pt x="8179" y="157"/>
                  </a:cubicBezTo>
                  <a:cubicBezTo>
                    <a:pt x="12809" y="-844"/>
                    <a:pt x="17371" y="2096"/>
                    <a:pt x="18371" y="6724"/>
                  </a:cubicBezTo>
                  <a:cubicBezTo>
                    <a:pt x="18371" y="6725"/>
                    <a:pt x="18371" y="6727"/>
                    <a:pt x="18371" y="6729"/>
                  </a:cubicBezTo>
                  <a:close/>
                </a:path>
              </a:pathLst>
            </a:custGeom>
            <a:solidFill>
              <a:srgbClr val="0079A9"/>
            </a:solidFill>
            <a:ln w="9525" cap="flat">
              <a:noFill/>
              <a:prstDash val="solid"/>
              <a:miter/>
            </a:ln>
          </p:spPr>
          <p:txBody>
            <a:bodyPr rtlCol="0" anchor="ctr"/>
            <a:lstStyle/>
            <a:p>
              <a:endParaRPr lang="en-IN"/>
            </a:p>
          </p:txBody>
        </p:sp>
        <p:sp>
          <p:nvSpPr>
            <p:cNvPr id="1179" name="Freeform: Shape 1178">
              <a:extLst>
                <a:ext uri="{FF2B5EF4-FFF2-40B4-BE49-F238E27FC236}">
                  <a16:creationId xmlns:a16="http://schemas.microsoft.com/office/drawing/2014/main" xmlns="" id="{F11C1854-C23E-0BD9-FAAA-9C9A05D06C01}"/>
                </a:ext>
              </a:extLst>
            </p:cNvPr>
            <p:cNvSpPr/>
            <p:nvPr/>
          </p:nvSpPr>
          <p:spPr>
            <a:xfrm>
              <a:off x="6862559" y="1825794"/>
              <a:ext cx="19052" cy="19161"/>
            </a:xfrm>
            <a:custGeom>
              <a:avLst/>
              <a:gdLst>
                <a:gd name="connsiteX0" fmla="*/ 18449 w 19052"/>
                <a:gd name="connsiteY0" fmla="*/ 6966 h 19161"/>
                <a:gd name="connsiteX1" fmla="*/ 11924 w 19052"/>
                <a:gd name="connsiteY1" fmla="*/ 18751 h 19161"/>
                <a:gd name="connsiteX2" fmla="*/ 142 w 19052"/>
                <a:gd name="connsiteY2" fmla="*/ 12225 h 19161"/>
                <a:gd name="connsiteX3" fmla="*/ 6667 w 19052"/>
                <a:gd name="connsiteY3" fmla="*/ 441 h 19161"/>
                <a:gd name="connsiteX4" fmla="*/ 8448 w 19052"/>
                <a:gd name="connsiteY4" fmla="*/ 108 h 19161"/>
                <a:gd name="connsiteX5" fmla="*/ 18449 w 19052"/>
                <a:gd name="connsiteY5" fmla="*/ 6962 h 19161"/>
                <a:gd name="connsiteX6" fmla="*/ 18449 w 19052"/>
                <a:gd name="connsiteY6" fmla="*/ 6966 h 1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2" h="19161">
                  <a:moveTo>
                    <a:pt x="18449" y="6966"/>
                  </a:moveTo>
                  <a:cubicBezTo>
                    <a:pt x="19897" y="12022"/>
                    <a:pt x="16982" y="17298"/>
                    <a:pt x="11924" y="18751"/>
                  </a:cubicBezTo>
                  <a:cubicBezTo>
                    <a:pt x="6867" y="20202"/>
                    <a:pt x="1590" y="17281"/>
                    <a:pt x="142" y="12225"/>
                  </a:cubicBezTo>
                  <a:cubicBezTo>
                    <a:pt x="-1315" y="7169"/>
                    <a:pt x="1609" y="1893"/>
                    <a:pt x="6667" y="441"/>
                  </a:cubicBezTo>
                  <a:cubicBezTo>
                    <a:pt x="7248" y="273"/>
                    <a:pt x="7848" y="163"/>
                    <a:pt x="8448" y="108"/>
                  </a:cubicBezTo>
                  <a:cubicBezTo>
                    <a:pt x="13106" y="-760"/>
                    <a:pt x="17582" y="2308"/>
                    <a:pt x="18449" y="6962"/>
                  </a:cubicBezTo>
                  <a:cubicBezTo>
                    <a:pt x="18449" y="6964"/>
                    <a:pt x="18449" y="6965"/>
                    <a:pt x="18449" y="6966"/>
                  </a:cubicBezTo>
                  <a:close/>
                </a:path>
              </a:pathLst>
            </a:custGeom>
            <a:solidFill>
              <a:srgbClr val="0079A9"/>
            </a:solidFill>
            <a:ln w="9525" cap="flat">
              <a:noFill/>
              <a:prstDash val="solid"/>
              <a:miter/>
            </a:ln>
          </p:spPr>
          <p:txBody>
            <a:bodyPr rtlCol="0" anchor="ctr"/>
            <a:lstStyle/>
            <a:p>
              <a:endParaRPr lang="en-IN"/>
            </a:p>
          </p:txBody>
        </p:sp>
        <p:sp>
          <p:nvSpPr>
            <p:cNvPr id="1180" name="Freeform: Shape 1179">
              <a:extLst>
                <a:ext uri="{FF2B5EF4-FFF2-40B4-BE49-F238E27FC236}">
                  <a16:creationId xmlns:a16="http://schemas.microsoft.com/office/drawing/2014/main" xmlns="" id="{7AE35D7B-A569-7329-60B4-5897B0DE1A5B}"/>
                </a:ext>
              </a:extLst>
            </p:cNvPr>
            <p:cNvSpPr/>
            <p:nvPr/>
          </p:nvSpPr>
          <p:spPr>
            <a:xfrm>
              <a:off x="6846143" y="1840163"/>
              <a:ext cx="17531" cy="17619"/>
            </a:xfrm>
            <a:custGeom>
              <a:avLst/>
              <a:gdLst>
                <a:gd name="connsiteX0" fmla="*/ 16958 w 17531"/>
                <a:gd name="connsiteY0" fmla="*/ 6409 h 17619"/>
                <a:gd name="connsiteX1" fmla="*/ 10938 w 17531"/>
                <a:gd name="connsiteY1" fmla="*/ 17242 h 17619"/>
                <a:gd name="connsiteX2" fmla="*/ 109 w 17531"/>
                <a:gd name="connsiteY2" fmla="*/ 11224 h 17619"/>
                <a:gd name="connsiteX3" fmla="*/ 6128 w 17531"/>
                <a:gd name="connsiteY3" fmla="*/ 390 h 17619"/>
                <a:gd name="connsiteX4" fmla="*/ 7433 w 17531"/>
                <a:gd name="connsiteY4" fmla="*/ 122 h 17619"/>
                <a:gd name="connsiteX5" fmla="*/ 16958 w 17531"/>
                <a:gd name="connsiteY5" fmla="*/ 6409 h 1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31" h="17619">
                  <a:moveTo>
                    <a:pt x="16958" y="6409"/>
                  </a:moveTo>
                  <a:cubicBezTo>
                    <a:pt x="18292" y="11063"/>
                    <a:pt x="15596" y="15913"/>
                    <a:pt x="10938" y="17242"/>
                  </a:cubicBezTo>
                  <a:cubicBezTo>
                    <a:pt x="6290" y="18571"/>
                    <a:pt x="1433" y="15877"/>
                    <a:pt x="109" y="11224"/>
                  </a:cubicBezTo>
                  <a:cubicBezTo>
                    <a:pt x="-1225" y="6570"/>
                    <a:pt x="1471" y="1720"/>
                    <a:pt x="6128" y="390"/>
                  </a:cubicBezTo>
                  <a:cubicBezTo>
                    <a:pt x="6557" y="268"/>
                    <a:pt x="6995" y="179"/>
                    <a:pt x="7433" y="122"/>
                  </a:cubicBezTo>
                  <a:cubicBezTo>
                    <a:pt x="11796" y="-757"/>
                    <a:pt x="16053" y="2051"/>
                    <a:pt x="16958" y="6409"/>
                  </a:cubicBezTo>
                  <a:close/>
                </a:path>
              </a:pathLst>
            </a:custGeom>
            <a:solidFill>
              <a:srgbClr val="0079A9"/>
            </a:solidFill>
            <a:ln w="9525" cap="flat">
              <a:noFill/>
              <a:prstDash val="solid"/>
              <a:miter/>
            </a:ln>
          </p:spPr>
          <p:txBody>
            <a:bodyPr rtlCol="0" anchor="ctr"/>
            <a:lstStyle/>
            <a:p>
              <a:endParaRPr lang="en-IN"/>
            </a:p>
          </p:txBody>
        </p:sp>
        <p:sp>
          <p:nvSpPr>
            <p:cNvPr id="1181" name="Freeform: Shape 1180">
              <a:extLst>
                <a:ext uri="{FF2B5EF4-FFF2-40B4-BE49-F238E27FC236}">
                  <a16:creationId xmlns:a16="http://schemas.microsoft.com/office/drawing/2014/main" xmlns="" id="{D4DD57C1-1352-4EB7-9151-16E5B42CBAD8}"/>
                </a:ext>
              </a:extLst>
            </p:cNvPr>
            <p:cNvSpPr/>
            <p:nvPr/>
          </p:nvSpPr>
          <p:spPr>
            <a:xfrm>
              <a:off x="6751280" y="1843239"/>
              <a:ext cx="18398" cy="15535"/>
            </a:xfrm>
            <a:custGeom>
              <a:avLst/>
              <a:gdLst>
                <a:gd name="connsiteX0" fmla="*/ 18095 w 18398"/>
                <a:gd name="connsiteY0" fmla="*/ 5524 h 15535"/>
                <a:gd name="connsiteX1" fmla="*/ 10780 w 18398"/>
                <a:gd name="connsiteY1" fmla="*/ 15024 h 15535"/>
                <a:gd name="connsiteX2" fmla="*/ 10571 w 18398"/>
                <a:gd name="connsiteY2" fmla="*/ 15049 h 15535"/>
                <a:gd name="connsiteX3" fmla="*/ -193 w 18398"/>
                <a:gd name="connsiteY3" fmla="*/ 9906 h 15535"/>
                <a:gd name="connsiteX4" fmla="*/ 7427 w 18398"/>
                <a:gd name="connsiteY4" fmla="*/ 381 h 15535"/>
                <a:gd name="connsiteX5" fmla="*/ 18095 w 18398"/>
                <a:gd name="connsiteY5" fmla="*/ 5524 h 1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98" h="15535">
                  <a:moveTo>
                    <a:pt x="18095" y="5524"/>
                  </a:moveTo>
                  <a:cubicBezTo>
                    <a:pt x="18695" y="10167"/>
                    <a:pt x="15428" y="14421"/>
                    <a:pt x="10780" y="15024"/>
                  </a:cubicBezTo>
                  <a:cubicBezTo>
                    <a:pt x="10713" y="15034"/>
                    <a:pt x="10637" y="15042"/>
                    <a:pt x="10571" y="15049"/>
                  </a:cubicBezTo>
                  <a:cubicBezTo>
                    <a:pt x="6180" y="16522"/>
                    <a:pt x="1417" y="14244"/>
                    <a:pt x="-193" y="9906"/>
                  </a:cubicBezTo>
                  <a:cubicBezTo>
                    <a:pt x="-640" y="5194"/>
                    <a:pt x="2731" y="977"/>
                    <a:pt x="7427" y="381"/>
                  </a:cubicBezTo>
                  <a:cubicBezTo>
                    <a:pt x="11790" y="-1032"/>
                    <a:pt x="16485" y="1234"/>
                    <a:pt x="18095" y="5524"/>
                  </a:cubicBezTo>
                  <a:close/>
                </a:path>
              </a:pathLst>
            </a:custGeom>
            <a:solidFill>
              <a:srgbClr val="0079A9"/>
            </a:solidFill>
            <a:ln w="9525" cap="flat">
              <a:noFill/>
              <a:prstDash val="solid"/>
              <a:miter/>
            </a:ln>
          </p:spPr>
          <p:txBody>
            <a:bodyPr rtlCol="0" anchor="ctr"/>
            <a:lstStyle/>
            <a:p>
              <a:endParaRPr lang="en-IN"/>
            </a:p>
          </p:txBody>
        </p:sp>
        <p:sp>
          <p:nvSpPr>
            <p:cNvPr id="1182" name="Freeform: Shape 1181">
              <a:extLst>
                <a:ext uri="{FF2B5EF4-FFF2-40B4-BE49-F238E27FC236}">
                  <a16:creationId xmlns:a16="http://schemas.microsoft.com/office/drawing/2014/main" xmlns="" id="{88049B58-F0EA-B336-685A-C7C06A9B7A07}"/>
                </a:ext>
              </a:extLst>
            </p:cNvPr>
            <p:cNvSpPr/>
            <p:nvPr/>
          </p:nvSpPr>
          <p:spPr>
            <a:xfrm>
              <a:off x="6812800" y="1838980"/>
              <a:ext cx="23629" cy="23790"/>
            </a:xfrm>
            <a:custGeom>
              <a:avLst/>
              <a:gdLst>
                <a:gd name="connsiteX0" fmla="*/ 22774 w 23629"/>
                <a:gd name="connsiteY0" fmla="*/ 8164 h 23790"/>
                <a:gd name="connsiteX1" fmla="*/ 15354 w 23629"/>
                <a:gd name="connsiteY1" fmla="*/ 23130 h 23790"/>
                <a:gd name="connsiteX2" fmla="*/ 390 w 23629"/>
                <a:gd name="connsiteY2" fmla="*/ 15711 h 23790"/>
                <a:gd name="connsiteX3" fmla="*/ 7810 w 23629"/>
                <a:gd name="connsiteY3" fmla="*/ 745 h 23790"/>
                <a:gd name="connsiteX4" fmla="*/ 9820 w 23629"/>
                <a:gd name="connsiteY4" fmla="*/ 258 h 23790"/>
                <a:gd name="connsiteX5" fmla="*/ 22774 w 23629"/>
                <a:gd name="connsiteY5" fmla="*/ 8164 h 2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9" h="23790">
                  <a:moveTo>
                    <a:pt x="22774" y="8164"/>
                  </a:moveTo>
                  <a:cubicBezTo>
                    <a:pt x="24860" y="14346"/>
                    <a:pt x="21536" y="21046"/>
                    <a:pt x="15354" y="23130"/>
                  </a:cubicBezTo>
                  <a:cubicBezTo>
                    <a:pt x="9172" y="25213"/>
                    <a:pt x="2476" y="21892"/>
                    <a:pt x="390" y="15711"/>
                  </a:cubicBezTo>
                  <a:cubicBezTo>
                    <a:pt x="-1696" y="9529"/>
                    <a:pt x="1629" y="2829"/>
                    <a:pt x="7810" y="745"/>
                  </a:cubicBezTo>
                  <a:cubicBezTo>
                    <a:pt x="8467" y="524"/>
                    <a:pt x="9134" y="361"/>
                    <a:pt x="9820" y="258"/>
                  </a:cubicBezTo>
                  <a:cubicBezTo>
                    <a:pt x="15573" y="-1117"/>
                    <a:pt x="21364" y="2415"/>
                    <a:pt x="22774" y="8164"/>
                  </a:cubicBezTo>
                  <a:close/>
                </a:path>
              </a:pathLst>
            </a:custGeom>
            <a:solidFill>
              <a:srgbClr val="0079A9"/>
            </a:solidFill>
            <a:ln w="9525" cap="flat">
              <a:noFill/>
              <a:prstDash val="solid"/>
              <a:miter/>
            </a:ln>
          </p:spPr>
          <p:txBody>
            <a:bodyPr rtlCol="0" anchor="ctr"/>
            <a:lstStyle/>
            <a:p>
              <a:endParaRPr lang="en-IN"/>
            </a:p>
          </p:txBody>
        </p:sp>
        <p:sp>
          <p:nvSpPr>
            <p:cNvPr id="1183" name="Freeform: Shape 1182">
              <a:extLst>
                <a:ext uri="{FF2B5EF4-FFF2-40B4-BE49-F238E27FC236}">
                  <a16:creationId xmlns:a16="http://schemas.microsoft.com/office/drawing/2014/main" xmlns="" id="{EE0E7DA1-314D-6E89-54E7-D398329B6E67}"/>
                </a:ext>
              </a:extLst>
            </p:cNvPr>
            <p:cNvSpPr/>
            <p:nvPr/>
          </p:nvSpPr>
          <p:spPr>
            <a:xfrm>
              <a:off x="6858126" y="1956735"/>
              <a:ext cx="7989" cy="8001"/>
            </a:xfrm>
            <a:custGeom>
              <a:avLst/>
              <a:gdLst>
                <a:gd name="connsiteX0" fmla="*/ 7737 w 7989"/>
                <a:gd name="connsiteY0" fmla="*/ 3471 h 8001"/>
                <a:gd name="connsiteX1" fmla="*/ 4118 w 7989"/>
                <a:gd name="connsiteY1" fmla="*/ 7947 h 8001"/>
                <a:gd name="connsiteX2" fmla="*/ -216 w 7989"/>
                <a:gd name="connsiteY2" fmla="*/ 4313 h 8001"/>
                <a:gd name="connsiteX3" fmla="*/ 3413 w 7989"/>
                <a:gd name="connsiteY3" fmla="*/ -23 h 8001"/>
                <a:gd name="connsiteX4" fmla="*/ 7737 w 7989"/>
                <a:gd name="connsiteY4" fmla="*/ 3471 h 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89" h="8001">
                  <a:moveTo>
                    <a:pt x="7737" y="3471"/>
                  </a:moveTo>
                  <a:cubicBezTo>
                    <a:pt x="7957" y="5702"/>
                    <a:pt x="6347" y="7698"/>
                    <a:pt x="4118" y="7947"/>
                  </a:cubicBezTo>
                  <a:cubicBezTo>
                    <a:pt x="1918" y="8141"/>
                    <a:pt x="-25" y="6514"/>
                    <a:pt x="-216" y="4313"/>
                  </a:cubicBezTo>
                  <a:cubicBezTo>
                    <a:pt x="-416" y="2112"/>
                    <a:pt x="1213" y="171"/>
                    <a:pt x="3413" y="-23"/>
                  </a:cubicBezTo>
                  <a:cubicBezTo>
                    <a:pt x="5566" y="-212"/>
                    <a:pt x="7471" y="1332"/>
                    <a:pt x="7737" y="3471"/>
                  </a:cubicBezTo>
                  <a:close/>
                </a:path>
              </a:pathLst>
            </a:custGeom>
            <a:solidFill>
              <a:srgbClr val="0079A9"/>
            </a:solidFill>
            <a:ln w="9525" cap="flat">
              <a:noFill/>
              <a:prstDash val="solid"/>
              <a:miter/>
            </a:ln>
          </p:spPr>
          <p:txBody>
            <a:bodyPr rtlCol="0" anchor="ctr"/>
            <a:lstStyle/>
            <a:p>
              <a:endParaRPr lang="en-IN"/>
            </a:p>
          </p:txBody>
        </p:sp>
        <p:sp>
          <p:nvSpPr>
            <p:cNvPr id="1184" name="Freeform: Shape 1183">
              <a:extLst>
                <a:ext uri="{FF2B5EF4-FFF2-40B4-BE49-F238E27FC236}">
                  <a16:creationId xmlns:a16="http://schemas.microsoft.com/office/drawing/2014/main" xmlns="" id="{7540A0FC-830D-8703-F39D-11B762E7FB07}"/>
                </a:ext>
              </a:extLst>
            </p:cNvPr>
            <p:cNvSpPr/>
            <p:nvPr/>
          </p:nvSpPr>
          <p:spPr>
            <a:xfrm>
              <a:off x="6836972" y="1943585"/>
              <a:ext cx="8573" cy="8617"/>
            </a:xfrm>
            <a:custGeom>
              <a:avLst/>
              <a:gdLst>
                <a:gd name="connsiteX0" fmla="*/ 8222 w 8573"/>
                <a:gd name="connsiteY0" fmla="*/ 3285 h 8617"/>
                <a:gd name="connsiteX1" fmla="*/ 5059 w 8573"/>
                <a:gd name="connsiteY1" fmla="*/ 8459 h 8617"/>
                <a:gd name="connsiteX2" fmla="*/ -113 w 8573"/>
                <a:gd name="connsiteY2" fmla="*/ 5298 h 8617"/>
                <a:gd name="connsiteX3" fmla="*/ 3050 w 8573"/>
                <a:gd name="connsiteY3" fmla="*/ 125 h 8617"/>
                <a:gd name="connsiteX4" fmla="*/ 3459 w 8573"/>
                <a:gd name="connsiteY4" fmla="*/ 47 h 8617"/>
                <a:gd name="connsiteX5" fmla="*/ 8193 w 8573"/>
                <a:gd name="connsiteY5" fmla="*/ 3143 h 8617"/>
                <a:gd name="connsiteX6" fmla="*/ 8222 w 8573"/>
                <a:gd name="connsiteY6" fmla="*/ 3285 h 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3" h="8617">
                  <a:moveTo>
                    <a:pt x="8222" y="3285"/>
                  </a:moveTo>
                  <a:cubicBezTo>
                    <a:pt x="8774" y="5587"/>
                    <a:pt x="7364" y="7902"/>
                    <a:pt x="5059" y="8459"/>
                  </a:cubicBezTo>
                  <a:cubicBezTo>
                    <a:pt x="2764" y="9014"/>
                    <a:pt x="449" y="7598"/>
                    <a:pt x="-113" y="5298"/>
                  </a:cubicBezTo>
                  <a:cubicBezTo>
                    <a:pt x="-665" y="2997"/>
                    <a:pt x="745" y="680"/>
                    <a:pt x="3050" y="125"/>
                  </a:cubicBezTo>
                  <a:cubicBezTo>
                    <a:pt x="3183" y="93"/>
                    <a:pt x="3326" y="66"/>
                    <a:pt x="3459" y="47"/>
                  </a:cubicBezTo>
                  <a:cubicBezTo>
                    <a:pt x="5621" y="-405"/>
                    <a:pt x="7745" y="980"/>
                    <a:pt x="8193" y="3143"/>
                  </a:cubicBezTo>
                  <a:cubicBezTo>
                    <a:pt x="8203" y="3190"/>
                    <a:pt x="8212" y="3238"/>
                    <a:pt x="8222" y="3285"/>
                  </a:cubicBezTo>
                  <a:close/>
                </a:path>
              </a:pathLst>
            </a:custGeom>
            <a:solidFill>
              <a:srgbClr val="0079A9"/>
            </a:solidFill>
            <a:ln w="9525" cap="flat">
              <a:noFill/>
              <a:prstDash val="solid"/>
              <a:miter/>
            </a:ln>
          </p:spPr>
          <p:txBody>
            <a:bodyPr rtlCol="0" anchor="ctr"/>
            <a:lstStyle/>
            <a:p>
              <a:endParaRPr lang="en-IN"/>
            </a:p>
          </p:txBody>
        </p:sp>
        <p:sp>
          <p:nvSpPr>
            <p:cNvPr id="1185" name="Freeform: Shape 1184">
              <a:extLst>
                <a:ext uri="{FF2B5EF4-FFF2-40B4-BE49-F238E27FC236}">
                  <a16:creationId xmlns:a16="http://schemas.microsoft.com/office/drawing/2014/main" xmlns="" id="{BEEF5B3D-1BFB-977D-E35A-94CE4A2E1F90}"/>
                </a:ext>
              </a:extLst>
            </p:cNvPr>
            <p:cNvSpPr/>
            <p:nvPr/>
          </p:nvSpPr>
          <p:spPr>
            <a:xfrm>
              <a:off x="6861489" y="1935254"/>
              <a:ext cx="9593" cy="9594"/>
            </a:xfrm>
            <a:custGeom>
              <a:avLst/>
              <a:gdLst>
                <a:gd name="connsiteX0" fmla="*/ 9327 w 9593"/>
                <a:gd name="connsiteY0" fmla="*/ 4187 h 9594"/>
                <a:gd name="connsiteX1" fmla="*/ 5136 w 9593"/>
                <a:gd name="connsiteY1" fmla="*/ 9521 h 9594"/>
                <a:gd name="connsiteX2" fmla="*/ -198 w 9593"/>
                <a:gd name="connsiteY2" fmla="*/ 5330 h 9594"/>
                <a:gd name="connsiteX3" fmla="*/ 3993 w 9593"/>
                <a:gd name="connsiteY3" fmla="*/ -4 h 9594"/>
                <a:gd name="connsiteX4" fmla="*/ 9327 w 9593"/>
                <a:gd name="connsiteY4" fmla="*/ 4187 h 9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3" h="9594">
                  <a:moveTo>
                    <a:pt x="9327" y="4187"/>
                  </a:moveTo>
                  <a:cubicBezTo>
                    <a:pt x="9641" y="6817"/>
                    <a:pt x="7765" y="9206"/>
                    <a:pt x="5136" y="9521"/>
                  </a:cubicBezTo>
                  <a:cubicBezTo>
                    <a:pt x="2507" y="9836"/>
                    <a:pt x="116" y="7960"/>
                    <a:pt x="-198" y="5330"/>
                  </a:cubicBezTo>
                  <a:cubicBezTo>
                    <a:pt x="-512" y="2700"/>
                    <a:pt x="1364" y="311"/>
                    <a:pt x="3993" y="-4"/>
                  </a:cubicBezTo>
                  <a:cubicBezTo>
                    <a:pt x="6622" y="-319"/>
                    <a:pt x="9013" y="1557"/>
                    <a:pt x="9327" y="4187"/>
                  </a:cubicBezTo>
                  <a:close/>
                </a:path>
              </a:pathLst>
            </a:custGeom>
            <a:solidFill>
              <a:srgbClr val="0079A9"/>
            </a:solidFill>
            <a:ln w="9525" cap="flat">
              <a:noFill/>
              <a:prstDash val="solid"/>
              <a:miter/>
            </a:ln>
          </p:spPr>
          <p:txBody>
            <a:bodyPr rtlCol="0" anchor="ctr"/>
            <a:lstStyle/>
            <a:p>
              <a:endParaRPr lang="en-IN"/>
            </a:p>
          </p:txBody>
        </p:sp>
        <p:sp>
          <p:nvSpPr>
            <p:cNvPr id="1186" name="Freeform: Shape 1185">
              <a:extLst>
                <a:ext uri="{FF2B5EF4-FFF2-40B4-BE49-F238E27FC236}">
                  <a16:creationId xmlns:a16="http://schemas.microsoft.com/office/drawing/2014/main" xmlns="" id="{A7F1BF9C-5F24-CDB8-314B-A30B030F64A5}"/>
                </a:ext>
              </a:extLst>
            </p:cNvPr>
            <p:cNvSpPr/>
            <p:nvPr/>
          </p:nvSpPr>
          <p:spPr>
            <a:xfrm>
              <a:off x="6785038" y="1854375"/>
              <a:ext cx="16408" cy="13754"/>
            </a:xfrm>
            <a:custGeom>
              <a:avLst/>
              <a:gdLst>
                <a:gd name="connsiteX0" fmla="*/ 16151 w 16408"/>
                <a:gd name="connsiteY0" fmla="*/ 5151 h 13754"/>
                <a:gd name="connsiteX1" fmla="*/ 9293 w 16408"/>
                <a:gd name="connsiteY1" fmla="*/ 13438 h 13754"/>
                <a:gd name="connsiteX2" fmla="*/ -232 w 16408"/>
                <a:gd name="connsiteY2" fmla="*/ 8199 h 13754"/>
                <a:gd name="connsiteX3" fmla="*/ 8483 w 16408"/>
                <a:gd name="connsiteY3" fmla="*/ -35 h 13754"/>
                <a:gd name="connsiteX4" fmla="*/ 16055 w 16408"/>
                <a:gd name="connsiteY4" fmla="*/ 5151 h 13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08" h="13754">
                  <a:moveTo>
                    <a:pt x="16151" y="5151"/>
                  </a:moveTo>
                  <a:cubicBezTo>
                    <a:pt x="16484" y="9315"/>
                    <a:pt x="13445" y="12987"/>
                    <a:pt x="9293" y="13438"/>
                  </a:cubicBezTo>
                  <a:cubicBezTo>
                    <a:pt x="5226" y="14550"/>
                    <a:pt x="1006" y="12231"/>
                    <a:pt x="-232" y="8199"/>
                  </a:cubicBezTo>
                  <a:cubicBezTo>
                    <a:pt x="-99" y="3520"/>
                    <a:pt x="3797" y="-168"/>
                    <a:pt x="8483" y="-35"/>
                  </a:cubicBezTo>
                  <a:cubicBezTo>
                    <a:pt x="11807" y="58"/>
                    <a:pt x="14770" y="2087"/>
                    <a:pt x="16055" y="5151"/>
                  </a:cubicBezTo>
                  <a:close/>
                </a:path>
              </a:pathLst>
            </a:custGeom>
            <a:solidFill>
              <a:srgbClr val="0079A9"/>
            </a:solidFill>
            <a:ln w="9525" cap="flat">
              <a:noFill/>
              <a:prstDash val="solid"/>
              <a:miter/>
            </a:ln>
          </p:spPr>
          <p:txBody>
            <a:bodyPr rtlCol="0" anchor="ctr"/>
            <a:lstStyle/>
            <a:p>
              <a:endParaRPr lang="en-IN"/>
            </a:p>
          </p:txBody>
        </p:sp>
        <p:sp>
          <p:nvSpPr>
            <p:cNvPr id="1187" name="Freeform: Shape 1186">
              <a:extLst>
                <a:ext uri="{FF2B5EF4-FFF2-40B4-BE49-F238E27FC236}">
                  <a16:creationId xmlns:a16="http://schemas.microsoft.com/office/drawing/2014/main" xmlns="" id="{3AE10574-C852-FB31-0FF0-DCEC39709136}"/>
                </a:ext>
              </a:extLst>
            </p:cNvPr>
            <p:cNvSpPr/>
            <p:nvPr/>
          </p:nvSpPr>
          <p:spPr>
            <a:xfrm>
              <a:off x="6765721" y="1862006"/>
              <a:ext cx="16573" cy="16765"/>
            </a:xfrm>
            <a:custGeom>
              <a:avLst/>
              <a:gdLst>
                <a:gd name="connsiteX0" fmla="*/ 15655 w 16573"/>
                <a:gd name="connsiteY0" fmla="*/ 5140 h 16765"/>
                <a:gd name="connsiteX1" fmla="*/ 11350 w 16573"/>
                <a:gd name="connsiteY1" fmla="*/ 16040 h 16765"/>
                <a:gd name="connsiteX2" fmla="*/ 453 w 16573"/>
                <a:gd name="connsiteY2" fmla="*/ 11736 h 16765"/>
                <a:gd name="connsiteX3" fmla="*/ 4759 w 16573"/>
                <a:gd name="connsiteY3" fmla="*/ 836 h 16765"/>
                <a:gd name="connsiteX4" fmla="*/ 6130 w 16573"/>
                <a:gd name="connsiteY4" fmla="*/ 377 h 16765"/>
                <a:gd name="connsiteX5" fmla="*/ 15589 w 16573"/>
                <a:gd name="connsiteY5" fmla="*/ 4948 h 16765"/>
                <a:gd name="connsiteX6" fmla="*/ 15655 w 16573"/>
                <a:gd name="connsiteY6" fmla="*/ 5140 h 1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73" h="16765">
                  <a:moveTo>
                    <a:pt x="15655" y="5140"/>
                  </a:moveTo>
                  <a:cubicBezTo>
                    <a:pt x="17475" y="9339"/>
                    <a:pt x="15551" y="14219"/>
                    <a:pt x="11350" y="16040"/>
                  </a:cubicBezTo>
                  <a:cubicBezTo>
                    <a:pt x="7149" y="17862"/>
                    <a:pt x="2273" y="15935"/>
                    <a:pt x="453" y="11736"/>
                  </a:cubicBezTo>
                  <a:cubicBezTo>
                    <a:pt x="-1366" y="7537"/>
                    <a:pt x="558" y="2658"/>
                    <a:pt x="4759" y="836"/>
                  </a:cubicBezTo>
                  <a:cubicBezTo>
                    <a:pt x="5197" y="643"/>
                    <a:pt x="5663" y="490"/>
                    <a:pt x="6130" y="377"/>
                  </a:cubicBezTo>
                  <a:cubicBezTo>
                    <a:pt x="10007" y="-973"/>
                    <a:pt x="14236" y="1073"/>
                    <a:pt x="15589" y="4948"/>
                  </a:cubicBezTo>
                  <a:cubicBezTo>
                    <a:pt x="15617" y="5011"/>
                    <a:pt x="15636" y="5075"/>
                    <a:pt x="15655" y="5140"/>
                  </a:cubicBezTo>
                  <a:close/>
                </a:path>
              </a:pathLst>
            </a:custGeom>
            <a:solidFill>
              <a:srgbClr val="0079A9"/>
            </a:solidFill>
            <a:ln w="9525" cap="flat">
              <a:noFill/>
              <a:prstDash val="solid"/>
              <a:miter/>
            </a:ln>
          </p:spPr>
          <p:txBody>
            <a:bodyPr rtlCol="0" anchor="ctr"/>
            <a:lstStyle/>
            <a:p>
              <a:endParaRPr lang="en-IN"/>
            </a:p>
          </p:txBody>
        </p:sp>
        <p:sp>
          <p:nvSpPr>
            <p:cNvPr id="1188" name="Freeform: Shape 1187">
              <a:extLst>
                <a:ext uri="{FF2B5EF4-FFF2-40B4-BE49-F238E27FC236}">
                  <a16:creationId xmlns:a16="http://schemas.microsoft.com/office/drawing/2014/main" xmlns="" id="{35B64DC0-1DB3-D092-978B-9E5FC1856858}"/>
                </a:ext>
              </a:extLst>
            </p:cNvPr>
            <p:cNvSpPr/>
            <p:nvPr/>
          </p:nvSpPr>
          <p:spPr>
            <a:xfrm>
              <a:off x="6879345" y="1852135"/>
              <a:ext cx="6659" cy="6667"/>
            </a:xfrm>
            <a:custGeom>
              <a:avLst/>
              <a:gdLst>
                <a:gd name="connsiteX0" fmla="*/ 6426 w 6659"/>
                <a:gd name="connsiteY0" fmla="*/ 3009 h 6667"/>
                <a:gd name="connsiteX1" fmla="*/ 3092 w 6659"/>
                <a:gd name="connsiteY1" fmla="*/ 6629 h 6667"/>
                <a:gd name="connsiteX2" fmla="*/ -232 w 6659"/>
                <a:gd name="connsiteY2" fmla="*/ 3283 h 6667"/>
                <a:gd name="connsiteX3" fmla="*/ 3121 w 6659"/>
                <a:gd name="connsiteY3" fmla="*/ -39 h 6667"/>
                <a:gd name="connsiteX4" fmla="*/ 6426 w 6659"/>
                <a:gd name="connsiteY4" fmla="*/ 3009 h 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9" h="6667">
                  <a:moveTo>
                    <a:pt x="6426" y="3009"/>
                  </a:moveTo>
                  <a:cubicBezTo>
                    <a:pt x="6483" y="4920"/>
                    <a:pt x="4997" y="6526"/>
                    <a:pt x="3092" y="6629"/>
                  </a:cubicBezTo>
                  <a:cubicBezTo>
                    <a:pt x="1253" y="6622"/>
                    <a:pt x="-232" y="5124"/>
                    <a:pt x="-232" y="3283"/>
                  </a:cubicBezTo>
                  <a:cubicBezTo>
                    <a:pt x="-223" y="1442"/>
                    <a:pt x="1273" y="-45"/>
                    <a:pt x="3121" y="-39"/>
                  </a:cubicBezTo>
                  <a:cubicBezTo>
                    <a:pt x="4845" y="-32"/>
                    <a:pt x="6273" y="1290"/>
                    <a:pt x="6426" y="3009"/>
                  </a:cubicBezTo>
                  <a:close/>
                </a:path>
              </a:pathLst>
            </a:custGeom>
            <a:solidFill>
              <a:srgbClr val="0079A9"/>
            </a:solidFill>
            <a:ln w="9525" cap="flat">
              <a:noFill/>
              <a:prstDash val="solid"/>
              <a:miter/>
            </a:ln>
          </p:spPr>
          <p:txBody>
            <a:bodyPr rtlCol="0" anchor="ctr"/>
            <a:lstStyle/>
            <a:p>
              <a:endParaRPr lang="en-IN"/>
            </a:p>
          </p:txBody>
        </p:sp>
        <p:sp>
          <p:nvSpPr>
            <p:cNvPr id="1189" name="Freeform: Shape 1188">
              <a:extLst>
                <a:ext uri="{FF2B5EF4-FFF2-40B4-BE49-F238E27FC236}">
                  <a16:creationId xmlns:a16="http://schemas.microsoft.com/office/drawing/2014/main" xmlns="" id="{01CA9EB3-1C9B-5FA4-8ED7-672AD263805F}"/>
                </a:ext>
              </a:extLst>
            </p:cNvPr>
            <p:cNvSpPr/>
            <p:nvPr/>
          </p:nvSpPr>
          <p:spPr>
            <a:xfrm>
              <a:off x="6862476" y="1867241"/>
              <a:ext cx="21145" cy="18365"/>
            </a:xfrm>
            <a:custGeom>
              <a:avLst/>
              <a:gdLst>
                <a:gd name="connsiteX0" fmla="*/ 20913 w 21145"/>
                <a:gd name="connsiteY0" fmla="*/ 7906 h 18365"/>
                <a:gd name="connsiteX1" fmla="*/ 9817 w 21145"/>
                <a:gd name="connsiteY1" fmla="*/ 18322 h 18365"/>
                <a:gd name="connsiteX2" fmla="*/ -232 w 21145"/>
                <a:gd name="connsiteY2" fmla="*/ 10383 h 18365"/>
                <a:gd name="connsiteX3" fmla="*/ 10864 w 21145"/>
                <a:gd name="connsiteY3" fmla="*/ -33 h 18365"/>
                <a:gd name="connsiteX4" fmla="*/ 20913 w 21145"/>
                <a:gd name="connsiteY4" fmla="*/ 7906 h 18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 h="18365">
                  <a:moveTo>
                    <a:pt x="20913" y="7906"/>
                  </a:moveTo>
                  <a:cubicBezTo>
                    <a:pt x="20723" y="13848"/>
                    <a:pt x="15751" y="18511"/>
                    <a:pt x="9817" y="18322"/>
                  </a:cubicBezTo>
                  <a:cubicBezTo>
                    <a:pt x="5083" y="18171"/>
                    <a:pt x="1006" y="14950"/>
                    <a:pt x="-232" y="10383"/>
                  </a:cubicBezTo>
                  <a:cubicBezTo>
                    <a:pt x="-42" y="4441"/>
                    <a:pt x="4930" y="-223"/>
                    <a:pt x="10864" y="-33"/>
                  </a:cubicBezTo>
                  <a:cubicBezTo>
                    <a:pt x="15598" y="117"/>
                    <a:pt x="19675" y="3339"/>
                    <a:pt x="20913" y="7906"/>
                  </a:cubicBezTo>
                  <a:close/>
                </a:path>
              </a:pathLst>
            </a:custGeom>
            <a:solidFill>
              <a:srgbClr val="0079A9"/>
            </a:solidFill>
            <a:ln w="9525" cap="flat">
              <a:noFill/>
              <a:prstDash val="solid"/>
              <a:miter/>
            </a:ln>
          </p:spPr>
          <p:txBody>
            <a:bodyPr rtlCol="0" anchor="ctr"/>
            <a:lstStyle/>
            <a:p>
              <a:endParaRPr lang="en-IN"/>
            </a:p>
          </p:txBody>
        </p:sp>
        <p:sp>
          <p:nvSpPr>
            <p:cNvPr id="1190" name="Freeform: Shape 1189">
              <a:extLst>
                <a:ext uri="{FF2B5EF4-FFF2-40B4-BE49-F238E27FC236}">
                  <a16:creationId xmlns:a16="http://schemas.microsoft.com/office/drawing/2014/main" xmlns="" id="{71F87F3A-EE95-B76D-E126-49B9F94710D6}"/>
                </a:ext>
              </a:extLst>
            </p:cNvPr>
            <p:cNvSpPr/>
            <p:nvPr/>
          </p:nvSpPr>
          <p:spPr>
            <a:xfrm>
              <a:off x="6824613" y="1857351"/>
              <a:ext cx="32015" cy="32171"/>
            </a:xfrm>
            <a:custGeom>
              <a:avLst/>
              <a:gdLst>
                <a:gd name="connsiteX0" fmla="*/ 31153 w 32015"/>
                <a:gd name="connsiteY0" fmla="*/ 11700 h 32171"/>
                <a:gd name="connsiteX1" fmla="*/ 20200 w 32015"/>
                <a:gd name="connsiteY1" fmla="*/ 31504 h 32171"/>
                <a:gd name="connsiteX2" fmla="*/ 397 w 32015"/>
                <a:gd name="connsiteY2" fmla="*/ 20554 h 32171"/>
                <a:gd name="connsiteX3" fmla="*/ 11351 w 32015"/>
                <a:gd name="connsiteY3" fmla="*/ 750 h 32171"/>
                <a:gd name="connsiteX4" fmla="*/ 13628 w 32015"/>
                <a:gd name="connsiteY4" fmla="*/ 270 h 32171"/>
                <a:gd name="connsiteX5" fmla="*/ 31153 w 32015"/>
                <a:gd name="connsiteY5" fmla="*/ 11700 h 3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15" h="32171">
                  <a:moveTo>
                    <a:pt x="31153" y="11700"/>
                  </a:moveTo>
                  <a:cubicBezTo>
                    <a:pt x="33601" y="20192"/>
                    <a:pt x="28696" y="29059"/>
                    <a:pt x="20200" y="31504"/>
                  </a:cubicBezTo>
                  <a:cubicBezTo>
                    <a:pt x="11713" y="33949"/>
                    <a:pt x="2845" y="29047"/>
                    <a:pt x="397" y="20554"/>
                  </a:cubicBezTo>
                  <a:cubicBezTo>
                    <a:pt x="-2051" y="12061"/>
                    <a:pt x="2855" y="3195"/>
                    <a:pt x="11351" y="750"/>
                  </a:cubicBezTo>
                  <a:cubicBezTo>
                    <a:pt x="12094" y="535"/>
                    <a:pt x="12856" y="375"/>
                    <a:pt x="13628" y="270"/>
                  </a:cubicBezTo>
                  <a:cubicBezTo>
                    <a:pt x="21619" y="-1376"/>
                    <a:pt x="29439" y="3726"/>
                    <a:pt x="31153" y="11700"/>
                  </a:cubicBezTo>
                  <a:close/>
                </a:path>
              </a:pathLst>
            </a:custGeom>
            <a:solidFill>
              <a:srgbClr val="0079A9"/>
            </a:solidFill>
            <a:ln w="9525" cap="flat">
              <a:noFill/>
              <a:prstDash val="solid"/>
              <a:miter/>
            </a:ln>
          </p:spPr>
          <p:txBody>
            <a:bodyPr rtlCol="0" anchor="ctr"/>
            <a:lstStyle/>
            <a:p>
              <a:endParaRPr lang="en-IN"/>
            </a:p>
          </p:txBody>
        </p:sp>
        <p:sp>
          <p:nvSpPr>
            <p:cNvPr id="1191" name="Freeform: Shape 1190">
              <a:extLst>
                <a:ext uri="{FF2B5EF4-FFF2-40B4-BE49-F238E27FC236}">
                  <a16:creationId xmlns:a16="http://schemas.microsoft.com/office/drawing/2014/main" xmlns="" id="{0C7B4551-531B-B47D-FA2A-AAA5F0ABCA24}"/>
                </a:ext>
              </a:extLst>
            </p:cNvPr>
            <p:cNvSpPr/>
            <p:nvPr/>
          </p:nvSpPr>
          <p:spPr>
            <a:xfrm>
              <a:off x="6802365" y="1867262"/>
              <a:ext cx="17558" cy="15558"/>
            </a:xfrm>
            <a:custGeom>
              <a:avLst/>
              <a:gdLst>
                <a:gd name="connsiteX0" fmla="*/ 17302 w 17558"/>
                <a:gd name="connsiteY0" fmla="*/ 6361 h 15558"/>
                <a:gd name="connsiteX1" fmla="*/ 9873 w 17558"/>
                <a:gd name="connsiteY1" fmla="*/ 15314 h 15558"/>
                <a:gd name="connsiteX2" fmla="*/ -224 w 17558"/>
                <a:gd name="connsiteY2" fmla="*/ 9313 h 15558"/>
                <a:gd name="connsiteX3" fmla="*/ 8320 w 17558"/>
                <a:gd name="connsiteY3" fmla="*/ -30 h 15558"/>
                <a:gd name="connsiteX4" fmla="*/ 17302 w 17558"/>
                <a:gd name="connsiteY4" fmla="*/ 6361 h 15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8" h="15558">
                  <a:moveTo>
                    <a:pt x="17302" y="6361"/>
                  </a:moveTo>
                  <a:cubicBezTo>
                    <a:pt x="17636" y="10857"/>
                    <a:pt x="14359" y="14814"/>
                    <a:pt x="9873" y="15314"/>
                  </a:cubicBezTo>
                  <a:cubicBezTo>
                    <a:pt x="5453" y="16296"/>
                    <a:pt x="1024" y="13667"/>
                    <a:pt x="-224" y="9313"/>
                  </a:cubicBezTo>
                  <a:cubicBezTo>
                    <a:pt x="-442" y="4374"/>
                    <a:pt x="3386" y="190"/>
                    <a:pt x="8320" y="-30"/>
                  </a:cubicBezTo>
                  <a:cubicBezTo>
                    <a:pt x="12426" y="-213"/>
                    <a:pt x="16131" y="2422"/>
                    <a:pt x="17302" y="6361"/>
                  </a:cubicBezTo>
                  <a:close/>
                </a:path>
              </a:pathLst>
            </a:custGeom>
            <a:solidFill>
              <a:srgbClr val="0079A9"/>
            </a:solidFill>
            <a:ln w="9525" cap="flat">
              <a:noFill/>
              <a:prstDash val="solid"/>
              <a:miter/>
            </a:ln>
          </p:spPr>
          <p:txBody>
            <a:bodyPr rtlCol="0" anchor="ctr"/>
            <a:lstStyle/>
            <a:p>
              <a:endParaRPr lang="en-IN"/>
            </a:p>
          </p:txBody>
        </p:sp>
        <p:sp>
          <p:nvSpPr>
            <p:cNvPr id="1192" name="Freeform: Shape 1191">
              <a:extLst>
                <a:ext uri="{FF2B5EF4-FFF2-40B4-BE49-F238E27FC236}">
                  <a16:creationId xmlns:a16="http://schemas.microsoft.com/office/drawing/2014/main" xmlns="" id="{F00432B3-0D45-F781-285B-EF8A68875618}"/>
                </a:ext>
              </a:extLst>
            </p:cNvPr>
            <p:cNvSpPr/>
            <p:nvPr/>
          </p:nvSpPr>
          <p:spPr>
            <a:xfrm>
              <a:off x="6782517" y="1879987"/>
              <a:ext cx="14101" cy="14208"/>
            </a:xfrm>
            <a:custGeom>
              <a:avLst/>
              <a:gdLst>
                <a:gd name="connsiteX0" fmla="*/ 13433 w 14101"/>
                <a:gd name="connsiteY0" fmla="*/ 4685 h 14208"/>
                <a:gd name="connsiteX1" fmla="*/ 9252 w 14101"/>
                <a:gd name="connsiteY1" fmla="*/ 13734 h 14208"/>
                <a:gd name="connsiteX2" fmla="*/ 203 w 14101"/>
                <a:gd name="connsiteY2" fmla="*/ 9553 h 14208"/>
                <a:gd name="connsiteX3" fmla="*/ 4384 w 14101"/>
                <a:gd name="connsiteY3" fmla="*/ 505 h 14208"/>
                <a:gd name="connsiteX4" fmla="*/ 5432 w 14101"/>
                <a:gd name="connsiteY4" fmla="*/ 208 h 14208"/>
                <a:gd name="connsiteX5" fmla="*/ 13433 w 14101"/>
                <a:gd name="connsiteY5" fmla="*/ 4674 h 14208"/>
                <a:gd name="connsiteX6" fmla="*/ 13433 w 14101"/>
                <a:gd name="connsiteY6" fmla="*/ 4685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01" h="14208">
                  <a:moveTo>
                    <a:pt x="13433" y="4685"/>
                  </a:moveTo>
                  <a:cubicBezTo>
                    <a:pt x="14776" y="8338"/>
                    <a:pt x="12909" y="12390"/>
                    <a:pt x="9252" y="13734"/>
                  </a:cubicBezTo>
                  <a:cubicBezTo>
                    <a:pt x="5604" y="15079"/>
                    <a:pt x="1546" y="13206"/>
                    <a:pt x="203" y="9553"/>
                  </a:cubicBezTo>
                  <a:cubicBezTo>
                    <a:pt x="-1140" y="5901"/>
                    <a:pt x="727" y="1849"/>
                    <a:pt x="4384" y="505"/>
                  </a:cubicBezTo>
                  <a:cubicBezTo>
                    <a:pt x="4727" y="379"/>
                    <a:pt x="5080" y="280"/>
                    <a:pt x="5432" y="208"/>
                  </a:cubicBezTo>
                  <a:cubicBezTo>
                    <a:pt x="8871" y="-767"/>
                    <a:pt x="12452" y="1232"/>
                    <a:pt x="13433" y="4674"/>
                  </a:cubicBezTo>
                  <a:cubicBezTo>
                    <a:pt x="13433" y="4678"/>
                    <a:pt x="13433" y="4681"/>
                    <a:pt x="13433" y="4685"/>
                  </a:cubicBezTo>
                  <a:close/>
                </a:path>
              </a:pathLst>
            </a:custGeom>
            <a:solidFill>
              <a:srgbClr val="0079A9"/>
            </a:solidFill>
            <a:ln w="9525" cap="flat">
              <a:noFill/>
              <a:prstDash val="solid"/>
              <a:miter/>
            </a:ln>
          </p:spPr>
          <p:txBody>
            <a:bodyPr rtlCol="0" anchor="ctr"/>
            <a:lstStyle/>
            <a:p>
              <a:endParaRPr lang="en-IN"/>
            </a:p>
          </p:txBody>
        </p:sp>
        <p:sp>
          <p:nvSpPr>
            <p:cNvPr id="1193" name="Freeform: Shape 1192">
              <a:extLst>
                <a:ext uri="{FF2B5EF4-FFF2-40B4-BE49-F238E27FC236}">
                  <a16:creationId xmlns:a16="http://schemas.microsoft.com/office/drawing/2014/main" xmlns="" id="{FACE7E61-5EDD-16BB-4C0E-B00CB1FD98B0}"/>
                </a:ext>
              </a:extLst>
            </p:cNvPr>
            <p:cNvSpPr/>
            <p:nvPr/>
          </p:nvSpPr>
          <p:spPr>
            <a:xfrm>
              <a:off x="6773220" y="1898825"/>
              <a:ext cx="10913" cy="9530"/>
            </a:xfrm>
            <a:custGeom>
              <a:avLst/>
              <a:gdLst>
                <a:gd name="connsiteX0" fmla="*/ 10633 w 10913"/>
                <a:gd name="connsiteY0" fmla="*/ 3564 h 9530"/>
                <a:gd name="connsiteX1" fmla="*/ 6328 w 10913"/>
                <a:gd name="connsiteY1" fmla="*/ 9258 h 9530"/>
                <a:gd name="connsiteX2" fmla="*/ 6156 w 10913"/>
                <a:gd name="connsiteY2" fmla="*/ 9279 h 9530"/>
                <a:gd name="connsiteX3" fmla="*/ -226 w 10913"/>
                <a:gd name="connsiteY3" fmla="*/ 5850 h 9530"/>
                <a:gd name="connsiteX4" fmla="*/ 5118 w 10913"/>
                <a:gd name="connsiteY4" fmla="*/ -32 h 9530"/>
                <a:gd name="connsiteX5" fmla="*/ 10633 w 10913"/>
                <a:gd name="connsiteY5" fmla="*/ 3564 h 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3" h="9530">
                  <a:moveTo>
                    <a:pt x="10633" y="3564"/>
                  </a:moveTo>
                  <a:cubicBezTo>
                    <a:pt x="11014" y="6325"/>
                    <a:pt x="9090" y="8875"/>
                    <a:pt x="6328" y="9258"/>
                  </a:cubicBezTo>
                  <a:cubicBezTo>
                    <a:pt x="6270" y="9266"/>
                    <a:pt x="6213" y="9273"/>
                    <a:pt x="6156" y="9279"/>
                  </a:cubicBezTo>
                  <a:cubicBezTo>
                    <a:pt x="3451" y="10082"/>
                    <a:pt x="603" y="8551"/>
                    <a:pt x="-226" y="5850"/>
                  </a:cubicBezTo>
                  <a:cubicBezTo>
                    <a:pt x="-378" y="2749"/>
                    <a:pt x="2022" y="116"/>
                    <a:pt x="5118" y="-32"/>
                  </a:cubicBezTo>
                  <a:cubicBezTo>
                    <a:pt x="7537" y="-148"/>
                    <a:pt x="9766" y="1301"/>
                    <a:pt x="10633" y="3564"/>
                  </a:cubicBezTo>
                  <a:close/>
                </a:path>
              </a:pathLst>
            </a:custGeom>
            <a:solidFill>
              <a:srgbClr val="0079A9"/>
            </a:solidFill>
            <a:ln w="9525" cap="flat">
              <a:noFill/>
              <a:prstDash val="solid"/>
              <a:miter/>
            </a:ln>
          </p:spPr>
          <p:txBody>
            <a:bodyPr rtlCol="0" anchor="ctr"/>
            <a:lstStyle/>
            <a:p>
              <a:endParaRPr lang="en-IN"/>
            </a:p>
          </p:txBody>
        </p:sp>
        <p:sp>
          <p:nvSpPr>
            <p:cNvPr id="1194" name="Freeform: Shape 1193">
              <a:extLst>
                <a:ext uri="{FF2B5EF4-FFF2-40B4-BE49-F238E27FC236}">
                  <a16:creationId xmlns:a16="http://schemas.microsoft.com/office/drawing/2014/main" xmlns="" id="{44717F46-C258-0909-001A-AAB81169F541}"/>
                </a:ext>
              </a:extLst>
            </p:cNvPr>
            <p:cNvSpPr/>
            <p:nvPr/>
          </p:nvSpPr>
          <p:spPr>
            <a:xfrm>
              <a:off x="6790913" y="1894513"/>
              <a:ext cx="13685" cy="11882"/>
            </a:xfrm>
            <a:custGeom>
              <a:avLst/>
              <a:gdLst>
                <a:gd name="connsiteX0" fmla="*/ 12181 w 13685"/>
                <a:gd name="connsiteY0" fmla="*/ 9209 h 11882"/>
                <a:gd name="connsiteX1" fmla="*/ 2656 w 13685"/>
                <a:gd name="connsiteY1" fmla="*/ 10924 h 11882"/>
                <a:gd name="connsiteX2" fmla="*/ 398 w 13685"/>
                <a:gd name="connsiteY2" fmla="*/ 3585 h 11882"/>
                <a:gd name="connsiteX3" fmla="*/ 1036 w 13685"/>
                <a:gd name="connsiteY3" fmla="*/ 2637 h 11882"/>
                <a:gd name="connsiteX4" fmla="*/ 10561 w 13685"/>
                <a:gd name="connsiteY4" fmla="*/ 827 h 11882"/>
                <a:gd name="connsiteX5" fmla="*/ 12780 w 13685"/>
                <a:gd name="connsiteY5" fmla="*/ 8318 h 11882"/>
                <a:gd name="connsiteX6" fmla="*/ 12181 w 13685"/>
                <a:gd name="connsiteY6" fmla="*/ 9209 h 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85" h="11882">
                  <a:moveTo>
                    <a:pt x="12181" y="9209"/>
                  </a:moveTo>
                  <a:cubicBezTo>
                    <a:pt x="9780" y="11916"/>
                    <a:pt x="5846" y="12625"/>
                    <a:pt x="2656" y="10924"/>
                  </a:cubicBezTo>
                  <a:cubicBezTo>
                    <a:pt x="7" y="9521"/>
                    <a:pt x="-1002" y="6235"/>
                    <a:pt x="398" y="3585"/>
                  </a:cubicBezTo>
                  <a:cubicBezTo>
                    <a:pt x="579" y="3248"/>
                    <a:pt x="788" y="2930"/>
                    <a:pt x="1036" y="2637"/>
                  </a:cubicBezTo>
                  <a:cubicBezTo>
                    <a:pt x="3427" y="-71"/>
                    <a:pt x="7342" y="-816"/>
                    <a:pt x="10561" y="827"/>
                  </a:cubicBezTo>
                  <a:cubicBezTo>
                    <a:pt x="13247" y="2282"/>
                    <a:pt x="14238" y="5636"/>
                    <a:pt x="12780" y="8318"/>
                  </a:cubicBezTo>
                  <a:cubicBezTo>
                    <a:pt x="12609" y="8634"/>
                    <a:pt x="12409" y="8932"/>
                    <a:pt x="12181" y="9209"/>
                  </a:cubicBezTo>
                  <a:close/>
                </a:path>
              </a:pathLst>
            </a:custGeom>
            <a:solidFill>
              <a:srgbClr val="0079A9"/>
            </a:solidFill>
            <a:ln w="9525" cap="flat">
              <a:noFill/>
              <a:prstDash val="solid"/>
              <a:miter/>
            </a:ln>
          </p:spPr>
          <p:txBody>
            <a:bodyPr rtlCol="0" anchor="ctr"/>
            <a:lstStyle/>
            <a:p>
              <a:endParaRPr lang="en-IN"/>
            </a:p>
          </p:txBody>
        </p:sp>
        <p:sp>
          <p:nvSpPr>
            <p:cNvPr id="1195" name="Freeform: Shape 1194">
              <a:extLst>
                <a:ext uri="{FF2B5EF4-FFF2-40B4-BE49-F238E27FC236}">
                  <a16:creationId xmlns:a16="http://schemas.microsoft.com/office/drawing/2014/main" xmlns="" id="{449FCE13-59CD-2555-9731-6B2DAF619A41}"/>
                </a:ext>
              </a:extLst>
            </p:cNvPr>
            <p:cNvSpPr/>
            <p:nvPr/>
          </p:nvSpPr>
          <p:spPr>
            <a:xfrm>
              <a:off x="6837473" y="1893492"/>
              <a:ext cx="16574" cy="16710"/>
            </a:xfrm>
            <a:custGeom>
              <a:avLst/>
              <a:gdLst>
                <a:gd name="connsiteX0" fmla="*/ 16103 w 16574"/>
                <a:gd name="connsiteY0" fmla="*/ 6420 h 16710"/>
                <a:gd name="connsiteX1" fmla="*/ 10017 w 16574"/>
                <a:gd name="connsiteY1" fmla="*/ 16435 h 16710"/>
                <a:gd name="connsiteX2" fmla="*/ 6 w 16574"/>
                <a:gd name="connsiteY2" fmla="*/ 10346 h 16710"/>
                <a:gd name="connsiteX3" fmla="*/ 6093 w 16574"/>
                <a:gd name="connsiteY3" fmla="*/ 333 h 16710"/>
                <a:gd name="connsiteX4" fmla="*/ 6578 w 16574"/>
                <a:gd name="connsiteY4" fmla="*/ 229 h 16710"/>
                <a:gd name="connsiteX5" fmla="*/ 15922 w 16574"/>
                <a:gd name="connsiteY5" fmla="*/ 5588 h 16710"/>
                <a:gd name="connsiteX6" fmla="*/ 16103 w 16574"/>
                <a:gd name="connsiteY6" fmla="*/ 6420 h 1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74" h="16710">
                  <a:moveTo>
                    <a:pt x="16103" y="6420"/>
                  </a:moveTo>
                  <a:cubicBezTo>
                    <a:pt x="17189" y="10866"/>
                    <a:pt x="14465" y="15350"/>
                    <a:pt x="10017" y="16435"/>
                  </a:cubicBezTo>
                  <a:cubicBezTo>
                    <a:pt x="5569" y="17519"/>
                    <a:pt x="1082" y="14793"/>
                    <a:pt x="6" y="10346"/>
                  </a:cubicBezTo>
                  <a:cubicBezTo>
                    <a:pt x="-1080" y="5900"/>
                    <a:pt x="1645" y="1417"/>
                    <a:pt x="6093" y="333"/>
                  </a:cubicBezTo>
                  <a:cubicBezTo>
                    <a:pt x="6254" y="293"/>
                    <a:pt x="6416" y="258"/>
                    <a:pt x="6578" y="229"/>
                  </a:cubicBezTo>
                  <a:cubicBezTo>
                    <a:pt x="10636" y="-872"/>
                    <a:pt x="14827" y="1527"/>
                    <a:pt x="15922" y="5588"/>
                  </a:cubicBezTo>
                  <a:cubicBezTo>
                    <a:pt x="15999" y="5863"/>
                    <a:pt x="16056" y="6140"/>
                    <a:pt x="16103" y="6420"/>
                  </a:cubicBezTo>
                  <a:close/>
                </a:path>
              </a:pathLst>
            </a:custGeom>
            <a:solidFill>
              <a:srgbClr val="0079A9"/>
            </a:solidFill>
            <a:ln w="9525" cap="flat">
              <a:noFill/>
              <a:prstDash val="solid"/>
              <a:miter/>
            </a:ln>
          </p:spPr>
          <p:txBody>
            <a:bodyPr rtlCol="0" anchor="ctr"/>
            <a:lstStyle/>
            <a:p>
              <a:endParaRPr lang="en-IN"/>
            </a:p>
          </p:txBody>
        </p:sp>
        <p:sp>
          <p:nvSpPr>
            <p:cNvPr id="1196" name="Freeform: Shape 1195">
              <a:extLst>
                <a:ext uri="{FF2B5EF4-FFF2-40B4-BE49-F238E27FC236}">
                  <a16:creationId xmlns:a16="http://schemas.microsoft.com/office/drawing/2014/main" xmlns="" id="{F9AE78F2-868E-A57A-9B11-245261DD6918}"/>
                </a:ext>
              </a:extLst>
            </p:cNvPr>
            <p:cNvSpPr/>
            <p:nvPr/>
          </p:nvSpPr>
          <p:spPr>
            <a:xfrm>
              <a:off x="6807512" y="1892076"/>
              <a:ext cx="24774" cy="21940"/>
            </a:xfrm>
            <a:custGeom>
              <a:avLst/>
              <a:gdLst>
                <a:gd name="connsiteX0" fmla="*/ 24537 w 24774"/>
                <a:gd name="connsiteY0" fmla="*/ 8883 h 21940"/>
                <a:gd name="connsiteX1" fmla="*/ 12222 w 24774"/>
                <a:gd name="connsiteY1" fmla="*/ 21897 h 21940"/>
                <a:gd name="connsiteX2" fmla="*/ -228 w 24774"/>
                <a:gd name="connsiteY2" fmla="*/ 12979 h 21940"/>
                <a:gd name="connsiteX3" fmla="*/ 12088 w 24774"/>
                <a:gd name="connsiteY3" fmla="*/ -34 h 21940"/>
                <a:gd name="connsiteX4" fmla="*/ 24537 w 24774"/>
                <a:gd name="connsiteY4" fmla="*/ 8883 h 21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74" h="21940">
                  <a:moveTo>
                    <a:pt x="24537" y="8883"/>
                  </a:moveTo>
                  <a:cubicBezTo>
                    <a:pt x="24728" y="15878"/>
                    <a:pt x="19213" y="21703"/>
                    <a:pt x="12222" y="21897"/>
                  </a:cubicBezTo>
                  <a:cubicBezTo>
                    <a:pt x="6545" y="22053"/>
                    <a:pt x="1449" y="18408"/>
                    <a:pt x="-228" y="12979"/>
                  </a:cubicBezTo>
                  <a:cubicBezTo>
                    <a:pt x="-418" y="5985"/>
                    <a:pt x="5097" y="160"/>
                    <a:pt x="12088" y="-34"/>
                  </a:cubicBezTo>
                  <a:cubicBezTo>
                    <a:pt x="17765" y="-190"/>
                    <a:pt x="22861" y="3455"/>
                    <a:pt x="24537" y="8883"/>
                  </a:cubicBezTo>
                  <a:close/>
                </a:path>
              </a:pathLst>
            </a:custGeom>
            <a:solidFill>
              <a:srgbClr val="0079A9"/>
            </a:solidFill>
            <a:ln w="9525" cap="flat">
              <a:noFill/>
              <a:prstDash val="solid"/>
              <a:miter/>
            </a:ln>
          </p:spPr>
          <p:txBody>
            <a:bodyPr rtlCol="0" anchor="ctr"/>
            <a:lstStyle/>
            <a:p>
              <a:endParaRPr lang="en-IN"/>
            </a:p>
          </p:txBody>
        </p:sp>
        <p:sp>
          <p:nvSpPr>
            <p:cNvPr id="1197" name="Freeform: Shape 1196">
              <a:extLst>
                <a:ext uri="{FF2B5EF4-FFF2-40B4-BE49-F238E27FC236}">
                  <a16:creationId xmlns:a16="http://schemas.microsoft.com/office/drawing/2014/main" xmlns="" id="{43FFE39B-86D8-BE0B-062D-249C1752AB1C}"/>
                </a:ext>
              </a:extLst>
            </p:cNvPr>
            <p:cNvSpPr/>
            <p:nvPr/>
          </p:nvSpPr>
          <p:spPr>
            <a:xfrm>
              <a:off x="6859223" y="1890784"/>
              <a:ext cx="10792" cy="10332"/>
            </a:xfrm>
            <a:custGeom>
              <a:avLst/>
              <a:gdLst>
                <a:gd name="connsiteX0" fmla="*/ 10546 w 10792"/>
                <a:gd name="connsiteY0" fmla="*/ 4461 h 10332"/>
                <a:gd name="connsiteX1" fmla="*/ 5535 w 10792"/>
                <a:gd name="connsiteY1" fmla="*/ 10279 h 10332"/>
                <a:gd name="connsiteX2" fmla="*/ -218 w 10792"/>
                <a:gd name="connsiteY2" fmla="*/ 5794 h 10332"/>
                <a:gd name="connsiteX3" fmla="*/ 4792 w 10792"/>
                <a:gd name="connsiteY3" fmla="*/ -23 h 10332"/>
                <a:gd name="connsiteX4" fmla="*/ 10546 w 10792"/>
                <a:gd name="connsiteY4" fmla="*/ 4461 h 10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92" h="10332">
                  <a:moveTo>
                    <a:pt x="10546" y="4461"/>
                  </a:moveTo>
                  <a:cubicBezTo>
                    <a:pt x="10765" y="7451"/>
                    <a:pt x="8526" y="10056"/>
                    <a:pt x="5535" y="10279"/>
                  </a:cubicBezTo>
                  <a:cubicBezTo>
                    <a:pt x="2745" y="10486"/>
                    <a:pt x="259" y="8546"/>
                    <a:pt x="-218" y="5794"/>
                  </a:cubicBezTo>
                  <a:cubicBezTo>
                    <a:pt x="-437" y="2805"/>
                    <a:pt x="1802" y="199"/>
                    <a:pt x="4792" y="-23"/>
                  </a:cubicBezTo>
                  <a:cubicBezTo>
                    <a:pt x="7583" y="-231"/>
                    <a:pt x="10069" y="1709"/>
                    <a:pt x="10546" y="4461"/>
                  </a:cubicBezTo>
                  <a:close/>
                </a:path>
              </a:pathLst>
            </a:custGeom>
            <a:solidFill>
              <a:srgbClr val="0079A9"/>
            </a:solidFill>
            <a:ln w="9525" cap="flat">
              <a:noFill/>
              <a:prstDash val="solid"/>
              <a:miter/>
            </a:ln>
          </p:spPr>
          <p:txBody>
            <a:bodyPr rtlCol="0" anchor="ctr"/>
            <a:lstStyle/>
            <a:p>
              <a:endParaRPr lang="en-IN"/>
            </a:p>
          </p:txBody>
        </p:sp>
        <p:sp>
          <p:nvSpPr>
            <p:cNvPr id="1198" name="Freeform: Shape 1197">
              <a:extLst>
                <a:ext uri="{FF2B5EF4-FFF2-40B4-BE49-F238E27FC236}">
                  <a16:creationId xmlns:a16="http://schemas.microsoft.com/office/drawing/2014/main" xmlns="" id="{50B59BF9-4719-2B8F-2A7B-D89AB66F40CC}"/>
                </a:ext>
              </a:extLst>
            </p:cNvPr>
            <p:cNvSpPr/>
            <p:nvPr/>
          </p:nvSpPr>
          <p:spPr>
            <a:xfrm>
              <a:off x="6859359" y="1909955"/>
              <a:ext cx="8556" cy="8572"/>
            </a:xfrm>
            <a:custGeom>
              <a:avLst/>
              <a:gdLst>
                <a:gd name="connsiteX0" fmla="*/ 8314 w 8556"/>
                <a:gd name="connsiteY0" fmla="*/ 3768 h 8572"/>
                <a:gd name="connsiteX1" fmla="*/ 4219 w 8556"/>
                <a:gd name="connsiteY1" fmla="*/ 8530 h 8572"/>
                <a:gd name="connsiteX2" fmla="*/ -230 w 8556"/>
                <a:gd name="connsiteY2" fmla="*/ 4411 h 8572"/>
                <a:gd name="connsiteX3" fmla="*/ 3895 w 8556"/>
                <a:gd name="connsiteY3" fmla="*/ -35 h 8572"/>
                <a:gd name="connsiteX4" fmla="*/ 8314 w 8556"/>
                <a:gd name="connsiteY4" fmla="*/ 3768 h 8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6" h="8572">
                  <a:moveTo>
                    <a:pt x="8314" y="3768"/>
                  </a:moveTo>
                  <a:cubicBezTo>
                    <a:pt x="8476" y="6207"/>
                    <a:pt x="6657" y="8328"/>
                    <a:pt x="4219" y="8530"/>
                  </a:cubicBezTo>
                  <a:cubicBezTo>
                    <a:pt x="1856" y="8621"/>
                    <a:pt x="-134" y="6777"/>
                    <a:pt x="-230" y="4411"/>
                  </a:cubicBezTo>
                  <a:cubicBezTo>
                    <a:pt x="-315" y="2046"/>
                    <a:pt x="1523" y="54"/>
                    <a:pt x="3895" y="-35"/>
                  </a:cubicBezTo>
                  <a:cubicBezTo>
                    <a:pt x="6133" y="-121"/>
                    <a:pt x="8067" y="1537"/>
                    <a:pt x="8314" y="3768"/>
                  </a:cubicBezTo>
                  <a:close/>
                </a:path>
              </a:pathLst>
            </a:custGeom>
            <a:solidFill>
              <a:srgbClr val="0079A9"/>
            </a:solidFill>
            <a:ln w="9525" cap="flat">
              <a:noFill/>
              <a:prstDash val="solid"/>
              <a:miter/>
            </a:ln>
          </p:spPr>
          <p:txBody>
            <a:bodyPr rtlCol="0" anchor="ctr"/>
            <a:lstStyle/>
            <a:p>
              <a:endParaRPr lang="en-IN"/>
            </a:p>
          </p:txBody>
        </p:sp>
        <p:sp>
          <p:nvSpPr>
            <p:cNvPr id="1199" name="Freeform: Shape 1198">
              <a:extLst>
                <a:ext uri="{FF2B5EF4-FFF2-40B4-BE49-F238E27FC236}">
                  <a16:creationId xmlns:a16="http://schemas.microsoft.com/office/drawing/2014/main" xmlns="" id="{4087C748-CA5C-7938-81FA-C94C11FB574A}"/>
                </a:ext>
              </a:extLst>
            </p:cNvPr>
            <p:cNvSpPr/>
            <p:nvPr/>
          </p:nvSpPr>
          <p:spPr>
            <a:xfrm>
              <a:off x="6846074" y="1922043"/>
              <a:ext cx="14224" cy="13079"/>
            </a:xfrm>
            <a:custGeom>
              <a:avLst/>
              <a:gdLst>
                <a:gd name="connsiteX0" fmla="*/ 13979 w 14224"/>
                <a:gd name="connsiteY0" fmla="*/ 5587 h 13079"/>
                <a:gd name="connsiteX1" fmla="*/ 7788 w 14224"/>
                <a:gd name="connsiteY1" fmla="*/ 12921 h 13079"/>
                <a:gd name="connsiteX2" fmla="*/ -213 w 14224"/>
                <a:gd name="connsiteY2" fmla="*/ 7492 h 13079"/>
                <a:gd name="connsiteX3" fmla="*/ 5978 w 14224"/>
                <a:gd name="connsiteY3" fmla="*/ 63 h 13079"/>
                <a:gd name="connsiteX4" fmla="*/ 13979 w 14224"/>
                <a:gd name="connsiteY4" fmla="*/ 5587 h 13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24" h="13079">
                  <a:moveTo>
                    <a:pt x="13979" y="5587"/>
                  </a:moveTo>
                  <a:cubicBezTo>
                    <a:pt x="14208" y="9292"/>
                    <a:pt x="11474" y="12521"/>
                    <a:pt x="7788" y="12921"/>
                  </a:cubicBezTo>
                  <a:cubicBezTo>
                    <a:pt x="4083" y="13619"/>
                    <a:pt x="511" y="11193"/>
                    <a:pt x="-213" y="7492"/>
                  </a:cubicBezTo>
                  <a:cubicBezTo>
                    <a:pt x="-489" y="3751"/>
                    <a:pt x="2244" y="464"/>
                    <a:pt x="5978" y="63"/>
                  </a:cubicBezTo>
                  <a:cubicBezTo>
                    <a:pt x="9702" y="-577"/>
                    <a:pt x="13255" y="1877"/>
                    <a:pt x="13979" y="5587"/>
                  </a:cubicBezTo>
                  <a:close/>
                </a:path>
              </a:pathLst>
            </a:custGeom>
            <a:solidFill>
              <a:srgbClr val="0079A9"/>
            </a:solidFill>
            <a:ln w="9525" cap="flat">
              <a:noFill/>
              <a:prstDash val="solid"/>
              <a:miter/>
            </a:ln>
          </p:spPr>
          <p:txBody>
            <a:bodyPr rtlCol="0" anchor="ctr"/>
            <a:lstStyle/>
            <a:p>
              <a:endParaRPr lang="en-IN"/>
            </a:p>
          </p:txBody>
        </p:sp>
        <p:sp>
          <p:nvSpPr>
            <p:cNvPr id="1200" name="Freeform: Shape 1199">
              <a:extLst>
                <a:ext uri="{FF2B5EF4-FFF2-40B4-BE49-F238E27FC236}">
                  <a16:creationId xmlns:a16="http://schemas.microsoft.com/office/drawing/2014/main" xmlns="" id="{DCB1764F-0347-2BF0-C6C4-47F3B47F9782}"/>
                </a:ext>
              </a:extLst>
            </p:cNvPr>
            <p:cNvSpPr/>
            <p:nvPr/>
          </p:nvSpPr>
          <p:spPr>
            <a:xfrm>
              <a:off x="6820916" y="1922649"/>
              <a:ext cx="17713" cy="16635"/>
            </a:xfrm>
            <a:custGeom>
              <a:avLst/>
              <a:gdLst>
                <a:gd name="connsiteX0" fmla="*/ 17420 w 17713"/>
                <a:gd name="connsiteY0" fmla="*/ 6886 h 16635"/>
                <a:gd name="connsiteX1" fmla="*/ 9914 w 17713"/>
                <a:gd name="connsiteY1" fmla="*/ 16408 h 16635"/>
                <a:gd name="connsiteX2" fmla="*/ 9895 w 17713"/>
                <a:gd name="connsiteY2" fmla="*/ 16411 h 16635"/>
                <a:gd name="connsiteX3" fmla="*/ -154 w 17713"/>
                <a:gd name="connsiteY3" fmla="*/ 9877 h 16635"/>
                <a:gd name="connsiteX4" fmla="*/ -201 w 17713"/>
                <a:gd name="connsiteY4" fmla="*/ 9648 h 16635"/>
                <a:gd name="connsiteX5" fmla="*/ 7990 w 17713"/>
                <a:gd name="connsiteY5" fmla="*/ -8 h 16635"/>
                <a:gd name="connsiteX6" fmla="*/ 17420 w 17713"/>
                <a:gd name="connsiteY6" fmla="*/ 6791 h 1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3" h="16635">
                  <a:moveTo>
                    <a:pt x="17420" y="6886"/>
                  </a:moveTo>
                  <a:cubicBezTo>
                    <a:pt x="17982" y="11587"/>
                    <a:pt x="14620" y="15851"/>
                    <a:pt x="9914" y="16408"/>
                  </a:cubicBezTo>
                  <a:cubicBezTo>
                    <a:pt x="9905" y="16409"/>
                    <a:pt x="9905" y="16410"/>
                    <a:pt x="9895" y="16411"/>
                  </a:cubicBezTo>
                  <a:cubicBezTo>
                    <a:pt x="5314" y="17382"/>
                    <a:pt x="818" y="14456"/>
                    <a:pt x="-154" y="9877"/>
                  </a:cubicBezTo>
                  <a:cubicBezTo>
                    <a:pt x="-173" y="9801"/>
                    <a:pt x="-192" y="9724"/>
                    <a:pt x="-201" y="9648"/>
                  </a:cubicBezTo>
                  <a:cubicBezTo>
                    <a:pt x="-611" y="4720"/>
                    <a:pt x="3056" y="397"/>
                    <a:pt x="7990" y="-8"/>
                  </a:cubicBezTo>
                  <a:cubicBezTo>
                    <a:pt x="12381" y="-368"/>
                    <a:pt x="16372" y="2514"/>
                    <a:pt x="17420" y="6791"/>
                  </a:cubicBezTo>
                  <a:close/>
                </a:path>
              </a:pathLst>
            </a:custGeom>
            <a:solidFill>
              <a:srgbClr val="0079A9"/>
            </a:solidFill>
            <a:ln w="9525" cap="flat">
              <a:noFill/>
              <a:prstDash val="solid"/>
              <a:miter/>
            </a:ln>
          </p:spPr>
          <p:txBody>
            <a:bodyPr rtlCol="0" anchor="ctr"/>
            <a:lstStyle/>
            <a:p>
              <a:endParaRPr lang="en-IN"/>
            </a:p>
          </p:txBody>
        </p:sp>
        <p:sp>
          <p:nvSpPr>
            <p:cNvPr id="1201" name="Freeform: Shape 1200">
              <a:extLst>
                <a:ext uri="{FF2B5EF4-FFF2-40B4-BE49-F238E27FC236}">
                  <a16:creationId xmlns:a16="http://schemas.microsoft.com/office/drawing/2014/main" xmlns="" id="{8F25C568-1F41-1DFC-60F6-8273F8A0CE38}"/>
                </a:ext>
              </a:extLst>
            </p:cNvPr>
            <p:cNvSpPr/>
            <p:nvPr/>
          </p:nvSpPr>
          <p:spPr>
            <a:xfrm>
              <a:off x="6787991" y="1913215"/>
              <a:ext cx="17802" cy="14399"/>
            </a:xfrm>
            <a:custGeom>
              <a:avLst/>
              <a:gdLst>
                <a:gd name="connsiteX0" fmla="*/ 17484 w 17802"/>
                <a:gd name="connsiteY0" fmla="*/ 4604 h 14399"/>
                <a:gd name="connsiteX1" fmla="*/ 10388 w 17802"/>
                <a:gd name="connsiteY1" fmla="*/ 14099 h 14399"/>
                <a:gd name="connsiteX2" fmla="*/ 10150 w 17802"/>
                <a:gd name="connsiteY2" fmla="*/ 14129 h 14399"/>
                <a:gd name="connsiteX3" fmla="*/ -232 w 17802"/>
                <a:gd name="connsiteY3" fmla="*/ 8129 h 14399"/>
                <a:gd name="connsiteX4" fmla="*/ 10550 w 17802"/>
                <a:gd name="connsiteY4" fmla="*/ 60 h 14399"/>
                <a:gd name="connsiteX5" fmla="*/ 17484 w 17802"/>
                <a:gd name="connsiteY5" fmla="*/ 4795 h 1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02" h="14399">
                  <a:moveTo>
                    <a:pt x="17484" y="4604"/>
                  </a:moveTo>
                  <a:cubicBezTo>
                    <a:pt x="18141" y="9186"/>
                    <a:pt x="14969" y="13437"/>
                    <a:pt x="10388" y="14099"/>
                  </a:cubicBezTo>
                  <a:cubicBezTo>
                    <a:pt x="10312" y="14110"/>
                    <a:pt x="10226" y="14120"/>
                    <a:pt x="10150" y="14129"/>
                  </a:cubicBezTo>
                  <a:cubicBezTo>
                    <a:pt x="5644" y="15181"/>
                    <a:pt x="1101" y="12554"/>
                    <a:pt x="-232" y="8129"/>
                  </a:cubicBezTo>
                  <a:cubicBezTo>
                    <a:pt x="520" y="2922"/>
                    <a:pt x="5349" y="-691"/>
                    <a:pt x="10550" y="60"/>
                  </a:cubicBezTo>
                  <a:cubicBezTo>
                    <a:pt x="13474" y="480"/>
                    <a:pt x="16036" y="2229"/>
                    <a:pt x="17484" y="4795"/>
                  </a:cubicBezTo>
                  <a:close/>
                </a:path>
              </a:pathLst>
            </a:custGeom>
            <a:solidFill>
              <a:srgbClr val="0079A9"/>
            </a:solidFill>
            <a:ln w="9525" cap="flat">
              <a:noFill/>
              <a:prstDash val="solid"/>
              <a:miter/>
            </a:ln>
          </p:spPr>
          <p:txBody>
            <a:bodyPr rtlCol="0" anchor="ctr"/>
            <a:lstStyle/>
            <a:p>
              <a:endParaRPr lang="en-IN"/>
            </a:p>
          </p:txBody>
        </p:sp>
        <p:sp>
          <p:nvSpPr>
            <p:cNvPr id="1202" name="Freeform: Shape 1201">
              <a:extLst>
                <a:ext uri="{FF2B5EF4-FFF2-40B4-BE49-F238E27FC236}">
                  <a16:creationId xmlns:a16="http://schemas.microsoft.com/office/drawing/2014/main" xmlns="" id="{8FC91302-E3BC-D9A2-0B89-0BF718B3B190}"/>
                </a:ext>
              </a:extLst>
            </p:cNvPr>
            <p:cNvSpPr/>
            <p:nvPr/>
          </p:nvSpPr>
          <p:spPr>
            <a:xfrm>
              <a:off x="6798995" y="1932128"/>
              <a:ext cx="6857" cy="6914"/>
            </a:xfrm>
            <a:custGeom>
              <a:avLst/>
              <a:gdLst>
                <a:gd name="connsiteX0" fmla="*/ 6480 w 6857"/>
                <a:gd name="connsiteY0" fmla="*/ 2455 h 6914"/>
                <a:gd name="connsiteX1" fmla="*/ 4184 w 6857"/>
                <a:gd name="connsiteY1" fmla="*/ 6729 h 6914"/>
                <a:gd name="connsiteX2" fmla="*/ -83 w 6857"/>
                <a:gd name="connsiteY2" fmla="*/ 4436 h 6914"/>
                <a:gd name="connsiteX3" fmla="*/ 2203 w 6857"/>
                <a:gd name="connsiteY3" fmla="*/ 163 h 6914"/>
                <a:gd name="connsiteX4" fmla="*/ 2574 w 6857"/>
                <a:gd name="connsiteY4" fmla="*/ 74 h 6914"/>
                <a:gd name="connsiteX5" fmla="*/ 6432 w 6857"/>
                <a:gd name="connsiteY5" fmla="*/ 2275 h 6914"/>
                <a:gd name="connsiteX6" fmla="*/ 6480 w 6857"/>
                <a:gd name="connsiteY6" fmla="*/ 2455 h 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7" h="6914">
                  <a:moveTo>
                    <a:pt x="6480" y="2455"/>
                  </a:moveTo>
                  <a:cubicBezTo>
                    <a:pt x="7023" y="4267"/>
                    <a:pt x="6003" y="6181"/>
                    <a:pt x="4184" y="6729"/>
                  </a:cubicBezTo>
                  <a:cubicBezTo>
                    <a:pt x="2374" y="7275"/>
                    <a:pt x="460" y="6250"/>
                    <a:pt x="-83" y="4436"/>
                  </a:cubicBezTo>
                  <a:cubicBezTo>
                    <a:pt x="-636" y="2623"/>
                    <a:pt x="393" y="710"/>
                    <a:pt x="2203" y="163"/>
                  </a:cubicBezTo>
                  <a:cubicBezTo>
                    <a:pt x="2327" y="126"/>
                    <a:pt x="2450" y="96"/>
                    <a:pt x="2574" y="74"/>
                  </a:cubicBezTo>
                  <a:cubicBezTo>
                    <a:pt x="4251" y="-385"/>
                    <a:pt x="5975" y="601"/>
                    <a:pt x="6432" y="2275"/>
                  </a:cubicBezTo>
                  <a:cubicBezTo>
                    <a:pt x="6451" y="2335"/>
                    <a:pt x="6470" y="2395"/>
                    <a:pt x="6480" y="2455"/>
                  </a:cubicBezTo>
                  <a:close/>
                </a:path>
              </a:pathLst>
            </a:custGeom>
            <a:solidFill>
              <a:srgbClr val="0079A9"/>
            </a:solidFill>
            <a:ln w="9525" cap="flat">
              <a:noFill/>
              <a:prstDash val="solid"/>
              <a:miter/>
            </a:ln>
          </p:spPr>
          <p:txBody>
            <a:bodyPr rtlCol="0" anchor="ctr"/>
            <a:lstStyle/>
            <a:p>
              <a:endParaRPr lang="en-IN"/>
            </a:p>
          </p:txBody>
        </p:sp>
        <p:sp>
          <p:nvSpPr>
            <p:cNvPr id="1203" name="Freeform: Shape 1202">
              <a:extLst>
                <a:ext uri="{FF2B5EF4-FFF2-40B4-BE49-F238E27FC236}">
                  <a16:creationId xmlns:a16="http://schemas.microsoft.com/office/drawing/2014/main" xmlns="" id="{AC7FB93A-ACA4-DDF6-41C6-8964879ACB0C}"/>
                </a:ext>
              </a:extLst>
            </p:cNvPr>
            <p:cNvSpPr/>
            <p:nvPr/>
          </p:nvSpPr>
          <p:spPr>
            <a:xfrm>
              <a:off x="6809803" y="1822977"/>
              <a:ext cx="14954" cy="12501"/>
            </a:xfrm>
            <a:custGeom>
              <a:avLst/>
              <a:gdLst>
                <a:gd name="connsiteX0" fmla="*/ 14722 w 14954"/>
                <a:gd name="connsiteY0" fmla="*/ 5021 h 12501"/>
                <a:gd name="connsiteX1" fmla="*/ 6740 w 14954"/>
                <a:gd name="connsiteY1" fmla="*/ 12457 h 12501"/>
                <a:gd name="connsiteX2" fmla="*/ -232 w 14954"/>
                <a:gd name="connsiteY2" fmla="*/ 7403 h 12501"/>
                <a:gd name="connsiteX3" fmla="*/ 7750 w 14954"/>
                <a:gd name="connsiteY3" fmla="*/ -34 h 12501"/>
                <a:gd name="connsiteX4" fmla="*/ 14722 w 14954"/>
                <a:gd name="connsiteY4" fmla="*/ 5021 h 12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4" h="12501">
                  <a:moveTo>
                    <a:pt x="14722" y="5021"/>
                  </a:moveTo>
                  <a:cubicBezTo>
                    <a:pt x="14570" y="9280"/>
                    <a:pt x="10998" y="12609"/>
                    <a:pt x="6740" y="12457"/>
                  </a:cubicBezTo>
                  <a:cubicBezTo>
                    <a:pt x="3606" y="12346"/>
                    <a:pt x="844" y="10348"/>
                    <a:pt x="-232" y="7403"/>
                  </a:cubicBezTo>
                  <a:cubicBezTo>
                    <a:pt x="-80" y="3144"/>
                    <a:pt x="3492" y="-185"/>
                    <a:pt x="7750" y="-34"/>
                  </a:cubicBezTo>
                  <a:cubicBezTo>
                    <a:pt x="10883" y="78"/>
                    <a:pt x="13645" y="2076"/>
                    <a:pt x="14722" y="5021"/>
                  </a:cubicBezTo>
                  <a:close/>
                </a:path>
              </a:pathLst>
            </a:custGeom>
            <a:solidFill>
              <a:srgbClr val="0079A9"/>
            </a:solidFill>
            <a:ln w="9525" cap="flat">
              <a:noFill/>
              <a:prstDash val="solid"/>
              <a:miter/>
            </a:ln>
          </p:spPr>
          <p:txBody>
            <a:bodyPr rtlCol="0" anchor="ctr"/>
            <a:lstStyle/>
            <a:p>
              <a:endParaRPr lang="en-IN"/>
            </a:p>
          </p:txBody>
        </p:sp>
        <p:sp>
          <p:nvSpPr>
            <p:cNvPr id="1204" name="Freeform: Shape 1203">
              <a:extLst>
                <a:ext uri="{FF2B5EF4-FFF2-40B4-BE49-F238E27FC236}">
                  <a16:creationId xmlns:a16="http://schemas.microsoft.com/office/drawing/2014/main" xmlns="" id="{31084AF0-F81B-9BFD-83EE-69DE11E6E1D7}"/>
                </a:ext>
              </a:extLst>
            </p:cNvPr>
            <p:cNvSpPr/>
            <p:nvPr/>
          </p:nvSpPr>
          <p:spPr>
            <a:xfrm>
              <a:off x="6778845" y="1832615"/>
              <a:ext cx="18482" cy="15990"/>
            </a:xfrm>
            <a:custGeom>
              <a:avLst/>
              <a:gdLst>
                <a:gd name="connsiteX0" fmla="*/ 18248 w 18482"/>
                <a:gd name="connsiteY0" fmla="*/ 6242 h 15990"/>
                <a:gd name="connsiteX1" fmla="*/ 8914 w 18482"/>
                <a:gd name="connsiteY1" fmla="*/ 15950 h 15990"/>
                <a:gd name="connsiteX2" fmla="*/ -231 w 18482"/>
                <a:gd name="connsiteY2" fmla="*/ 9671 h 15990"/>
                <a:gd name="connsiteX3" fmla="*/ 9104 w 18482"/>
                <a:gd name="connsiteY3" fmla="*/ -37 h 15990"/>
                <a:gd name="connsiteX4" fmla="*/ 18248 w 18482"/>
                <a:gd name="connsiteY4" fmla="*/ 6242 h 15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2" h="15990">
                  <a:moveTo>
                    <a:pt x="18248" y="6242"/>
                  </a:moveTo>
                  <a:cubicBezTo>
                    <a:pt x="18353" y="11502"/>
                    <a:pt x="14171" y="15848"/>
                    <a:pt x="8914" y="15950"/>
                  </a:cubicBezTo>
                  <a:cubicBezTo>
                    <a:pt x="4837" y="16028"/>
                    <a:pt x="1160" y="13504"/>
                    <a:pt x="-231" y="9671"/>
                  </a:cubicBezTo>
                  <a:cubicBezTo>
                    <a:pt x="-335" y="4411"/>
                    <a:pt x="3846" y="65"/>
                    <a:pt x="9104" y="-37"/>
                  </a:cubicBezTo>
                  <a:cubicBezTo>
                    <a:pt x="13181" y="-115"/>
                    <a:pt x="16857" y="2409"/>
                    <a:pt x="18248" y="6242"/>
                  </a:cubicBezTo>
                  <a:close/>
                </a:path>
              </a:pathLst>
            </a:custGeom>
            <a:solidFill>
              <a:srgbClr val="0079A9"/>
            </a:solidFill>
            <a:ln w="9525" cap="flat">
              <a:noFill/>
              <a:prstDash val="solid"/>
              <a:miter/>
            </a:ln>
          </p:spPr>
          <p:txBody>
            <a:bodyPr rtlCol="0" anchor="ctr"/>
            <a:lstStyle/>
            <a:p>
              <a:endParaRPr lang="en-IN"/>
            </a:p>
          </p:txBody>
        </p:sp>
        <p:sp>
          <p:nvSpPr>
            <p:cNvPr id="1205" name="Freeform: Shape 1204">
              <a:extLst>
                <a:ext uri="{FF2B5EF4-FFF2-40B4-BE49-F238E27FC236}">
                  <a16:creationId xmlns:a16="http://schemas.microsoft.com/office/drawing/2014/main" xmlns="" id="{03D2B9F2-2E1E-6A3E-57EB-1F8E235355CE}"/>
                </a:ext>
              </a:extLst>
            </p:cNvPr>
            <p:cNvSpPr/>
            <p:nvPr/>
          </p:nvSpPr>
          <p:spPr>
            <a:xfrm>
              <a:off x="6819460" y="1955662"/>
              <a:ext cx="11324" cy="10650"/>
            </a:xfrm>
            <a:custGeom>
              <a:avLst/>
              <a:gdLst>
                <a:gd name="connsiteX0" fmla="*/ 11066 w 11324"/>
                <a:gd name="connsiteY0" fmla="*/ 4353 h 10650"/>
                <a:gd name="connsiteX1" fmla="*/ 5922 w 11324"/>
                <a:gd name="connsiteY1" fmla="*/ 10585 h 10650"/>
                <a:gd name="connsiteX2" fmla="*/ -173 w 11324"/>
                <a:gd name="connsiteY2" fmla="*/ 6258 h 10650"/>
                <a:gd name="connsiteX3" fmla="*/ 4398 w 11324"/>
                <a:gd name="connsiteY3" fmla="*/ 92 h 10650"/>
                <a:gd name="connsiteX4" fmla="*/ 4589 w 11324"/>
                <a:gd name="connsiteY4" fmla="*/ 67 h 10650"/>
                <a:gd name="connsiteX5" fmla="*/ 11066 w 11324"/>
                <a:gd name="connsiteY5" fmla="*/ 4353 h 1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24" h="10650">
                  <a:moveTo>
                    <a:pt x="11066" y="4353"/>
                  </a:moveTo>
                  <a:cubicBezTo>
                    <a:pt x="11361" y="7495"/>
                    <a:pt x="9066" y="10285"/>
                    <a:pt x="5922" y="10585"/>
                  </a:cubicBezTo>
                  <a:cubicBezTo>
                    <a:pt x="3094" y="10855"/>
                    <a:pt x="503" y="9013"/>
                    <a:pt x="-173" y="6258"/>
                  </a:cubicBezTo>
                  <a:cubicBezTo>
                    <a:pt x="-612" y="3292"/>
                    <a:pt x="1436" y="531"/>
                    <a:pt x="4398" y="92"/>
                  </a:cubicBezTo>
                  <a:cubicBezTo>
                    <a:pt x="4465" y="82"/>
                    <a:pt x="4522" y="74"/>
                    <a:pt x="4589" y="67"/>
                  </a:cubicBezTo>
                  <a:cubicBezTo>
                    <a:pt x="7561" y="-519"/>
                    <a:pt x="10447" y="1392"/>
                    <a:pt x="11066" y="4353"/>
                  </a:cubicBezTo>
                  <a:close/>
                </a:path>
              </a:pathLst>
            </a:custGeom>
            <a:solidFill>
              <a:srgbClr val="0079A9"/>
            </a:solidFill>
            <a:ln w="9525" cap="flat">
              <a:noFill/>
              <a:prstDash val="solid"/>
              <a:miter/>
            </a:ln>
          </p:spPr>
          <p:txBody>
            <a:bodyPr rtlCol="0" anchor="ctr"/>
            <a:lstStyle/>
            <a:p>
              <a:endParaRPr lang="en-IN"/>
            </a:p>
          </p:txBody>
        </p:sp>
        <p:sp>
          <p:nvSpPr>
            <p:cNvPr id="1206" name="Freeform: Shape 1205">
              <a:extLst>
                <a:ext uri="{FF2B5EF4-FFF2-40B4-BE49-F238E27FC236}">
                  <a16:creationId xmlns:a16="http://schemas.microsoft.com/office/drawing/2014/main" xmlns="" id="{36008190-5CC6-94AA-F0AB-760F115280DA}"/>
                </a:ext>
              </a:extLst>
            </p:cNvPr>
            <p:cNvSpPr/>
            <p:nvPr/>
          </p:nvSpPr>
          <p:spPr>
            <a:xfrm>
              <a:off x="6810575" y="1937983"/>
              <a:ext cx="15391" cy="15431"/>
            </a:xfrm>
            <a:custGeom>
              <a:avLst/>
              <a:gdLst>
                <a:gd name="connsiteX0" fmla="*/ 15093 w 15391"/>
                <a:gd name="connsiteY0" fmla="*/ 6411 h 15431"/>
                <a:gd name="connsiteX1" fmla="*/ 8168 w 15391"/>
                <a:gd name="connsiteY1" fmla="*/ 15360 h 15431"/>
                <a:gd name="connsiteX2" fmla="*/ 8140 w 15391"/>
                <a:gd name="connsiteY2" fmla="*/ 15364 h 15431"/>
                <a:gd name="connsiteX3" fmla="*/ -204 w 15391"/>
                <a:gd name="connsiteY3" fmla="*/ 8335 h 15431"/>
                <a:gd name="connsiteX4" fmla="*/ 6825 w 15391"/>
                <a:gd name="connsiteY4" fmla="*/ -10 h 15431"/>
                <a:gd name="connsiteX5" fmla="*/ 15093 w 15391"/>
                <a:gd name="connsiteY5" fmla="*/ 6411 h 1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91" h="15431">
                  <a:moveTo>
                    <a:pt x="15093" y="6411"/>
                  </a:moveTo>
                  <a:cubicBezTo>
                    <a:pt x="15655" y="10794"/>
                    <a:pt x="12550" y="14801"/>
                    <a:pt x="8168" y="15360"/>
                  </a:cubicBezTo>
                  <a:cubicBezTo>
                    <a:pt x="8159" y="15361"/>
                    <a:pt x="8149" y="15363"/>
                    <a:pt x="8140" y="15364"/>
                  </a:cubicBezTo>
                  <a:cubicBezTo>
                    <a:pt x="3892" y="15727"/>
                    <a:pt x="158" y="12580"/>
                    <a:pt x="-204" y="8335"/>
                  </a:cubicBezTo>
                  <a:cubicBezTo>
                    <a:pt x="-566" y="4088"/>
                    <a:pt x="2577" y="353"/>
                    <a:pt x="6825" y="-10"/>
                  </a:cubicBezTo>
                  <a:cubicBezTo>
                    <a:pt x="10835" y="-353"/>
                    <a:pt x="14436" y="2442"/>
                    <a:pt x="15093" y="6411"/>
                  </a:cubicBezTo>
                  <a:close/>
                </a:path>
              </a:pathLst>
            </a:custGeom>
            <a:solidFill>
              <a:srgbClr val="0079A9"/>
            </a:solidFill>
            <a:ln w="9525" cap="flat">
              <a:noFill/>
              <a:prstDash val="solid"/>
              <a:miter/>
            </a:ln>
          </p:spPr>
          <p:txBody>
            <a:bodyPr rtlCol="0" anchor="ctr"/>
            <a:lstStyle/>
            <a:p>
              <a:endParaRPr lang="en-IN"/>
            </a:p>
          </p:txBody>
        </p:sp>
        <p:sp>
          <p:nvSpPr>
            <p:cNvPr id="1207" name="Freeform: Shape 1206">
              <a:extLst>
                <a:ext uri="{FF2B5EF4-FFF2-40B4-BE49-F238E27FC236}">
                  <a16:creationId xmlns:a16="http://schemas.microsoft.com/office/drawing/2014/main" xmlns="" id="{50EDC3A9-307C-7BFE-214B-7C55BADC38D8}"/>
                </a:ext>
              </a:extLst>
            </p:cNvPr>
            <p:cNvSpPr/>
            <p:nvPr/>
          </p:nvSpPr>
          <p:spPr>
            <a:xfrm>
              <a:off x="6796310" y="1948666"/>
              <a:ext cx="12003" cy="12053"/>
            </a:xfrm>
            <a:custGeom>
              <a:avLst/>
              <a:gdLst>
                <a:gd name="connsiteX0" fmla="*/ 11546 w 12003"/>
                <a:gd name="connsiteY0" fmla="*/ 4396 h 12053"/>
                <a:gd name="connsiteX1" fmla="*/ 7384 w 12003"/>
                <a:gd name="connsiteY1" fmla="*/ 11791 h 12053"/>
                <a:gd name="connsiteX2" fmla="*/ -8 w 12003"/>
                <a:gd name="connsiteY2" fmla="*/ 7630 h 12053"/>
                <a:gd name="connsiteX3" fmla="*/ 4155 w 12003"/>
                <a:gd name="connsiteY3" fmla="*/ 234 h 12053"/>
                <a:gd name="connsiteX4" fmla="*/ 4688 w 12003"/>
                <a:gd name="connsiteY4" fmla="*/ 110 h 12053"/>
                <a:gd name="connsiteX5" fmla="*/ 11546 w 12003"/>
                <a:gd name="connsiteY5" fmla="*/ 4389 h 12053"/>
                <a:gd name="connsiteX6" fmla="*/ 11546 w 12003"/>
                <a:gd name="connsiteY6" fmla="*/ 4396 h 1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3" h="12053">
                  <a:moveTo>
                    <a:pt x="11546" y="4396"/>
                  </a:moveTo>
                  <a:cubicBezTo>
                    <a:pt x="12442" y="7588"/>
                    <a:pt x="10575" y="10899"/>
                    <a:pt x="7384" y="11791"/>
                  </a:cubicBezTo>
                  <a:cubicBezTo>
                    <a:pt x="4193" y="12685"/>
                    <a:pt x="878" y="10821"/>
                    <a:pt x="-8" y="7630"/>
                  </a:cubicBezTo>
                  <a:cubicBezTo>
                    <a:pt x="-903" y="4438"/>
                    <a:pt x="955" y="1127"/>
                    <a:pt x="4155" y="234"/>
                  </a:cubicBezTo>
                  <a:cubicBezTo>
                    <a:pt x="4326" y="184"/>
                    <a:pt x="4507" y="143"/>
                    <a:pt x="4688" y="110"/>
                  </a:cubicBezTo>
                  <a:cubicBezTo>
                    <a:pt x="7765" y="-602"/>
                    <a:pt x="10832" y="1314"/>
                    <a:pt x="11546" y="4389"/>
                  </a:cubicBezTo>
                  <a:cubicBezTo>
                    <a:pt x="11546" y="4391"/>
                    <a:pt x="11546" y="4394"/>
                    <a:pt x="11546" y="4396"/>
                  </a:cubicBezTo>
                  <a:close/>
                </a:path>
              </a:pathLst>
            </a:custGeom>
            <a:solidFill>
              <a:srgbClr val="0079A9"/>
            </a:solidFill>
            <a:ln w="9525" cap="flat">
              <a:noFill/>
              <a:prstDash val="solid"/>
              <a:miter/>
            </a:ln>
          </p:spPr>
          <p:txBody>
            <a:bodyPr rtlCol="0" anchor="ctr"/>
            <a:lstStyle/>
            <a:p>
              <a:endParaRPr lang="en-IN"/>
            </a:p>
          </p:txBody>
        </p:sp>
        <p:sp>
          <p:nvSpPr>
            <p:cNvPr id="1208" name="Freeform: Shape 1207">
              <a:extLst>
                <a:ext uri="{FF2B5EF4-FFF2-40B4-BE49-F238E27FC236}">
                  <a16:creationId xmlns:a16="http://schemas.microsoft.com/office/drawing/2014/main" xmlns="" id="{3D7212DE-44BF-F3B8-3ED3-7C9B9594E8AF}"/>
                </a:ext>
              </a:extLst>
            </p:cNvPr>
            <p:cNvSpPr/>
            <p:nvPr/>
          </p:nvSpPr>
          <p:spPr>
            <a:xfrm>
              <a:off x="6899529" y="1796930"/>
              <a:ext cx="149923" cy="425191"/>
            </a:xfrm>
            <a:custGeom>
              <a:avLst/>
              <a:gdLst>
                <a:gd name="connsiteX0" fmla="*/ 34438 w 149923"/>
                <a:gd name="connsiteY0" fmla="*/ 414163 h 425191"/>
                <a:gd name="connsiteX1" fmla="*/ -232 w 149923"/>
                <a:gd name="connsiteY1" fmla="*/ 27639 h 425191"/>
                <a:gd name="connsiteX2" fmla="*/ 48821 w 149923"/>
                <a:gd name="connsiteY2" fmla="*/ 5255 h 425191"/>
                <a:gd name="connsiteX3" fmla="*/ 149691 w 149923"/>
                <a:gd name="connsiteY3" fmla="*/ 21067 h 425191"/>
                <a:gd name="connsiteX4" fmla="*/ 149691 w 149923"/>
                <a:gd name="connsiteY4" fmla="*/ 413402 h 425191"/>
                <a:gd name="connsiteX5" fmla="*/ 109781 w 149923"/>
                <a:gd name="connsiteY5" fmla="*/ 422927 h 425191"/>
                <a:gd name="connsiteX6" fmla="*/ 34438 w 149923"/>
                <a:gd name="connsiteY6" fmla="*/ 414163 h 42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923" h="425191">
                  <a:moveTo>
                    <a:pt x="34438" y="414163"/>
                  </a:moveTo>
                  <a:lnTo>
                    <a:pt x="-232" y="27639"/>
                  </a:lnTo>
                  <a:cubicBezTo>
                    <a:pt x="14741" y="17471"/>
                    <a:pt x="31324" y="9903"/>
                    <a:pt x="48821" y="5255"/>
                  </a:cubicBezTo>
                  <a:cubicBezTo>
                    <a:pt x="83073" y="-5513"/>
                    <a:pt x="120383" y="337"/>
                    <a:pt x="149691" y="21067"/>
                  </a:cubicBezTo>
                  <a:lnTo>
                    <a:pt x="149691" y="413402"/>
                  </a:lnTo>
                  <a:cubicBezTo>
                    <a:pt x="136699" y="417771"/>
                    <a:pt x="123345" y="420959"/>
                    <a:pt x="109781" y="422927"/>
                  </a:cubicBezTo>
                  <a:cubicBezTo>
                    <a:pt x="84359" y="427751"/>
                    <a:pt x="58070" y="424693"/>
                    <a:pt x="34438" y="414163"/>
                  </a:cubicBezTo>
                  <a:close/>
                </a:path>
              </a:pathLst>
            </a:custGeom>
            <a:solidFill>
              <a:srgbClr val="81CBEB"/>
            </a:solidFill>
            <a:ln w="3810" cap="flat">
              <a:solidFill>
                <a:srgbClr val="004E74"/>
              </a:solidFill>
              <a:prstDash val="solid"/>
              <a:miter/>
            </a:ln>
          </p:spPr>
          <p:txBody>
            <a:bodyPr rtlCol="0" anchor="ctr"/>
            <a:lstStyle/>
            <a:p>
              <a:endParaRPr lang="en-IN"/>
            </a:p>
          </p:txBody>
        </p:sp>
        <p:sp>
          <p:nvSpPr>
            <p:cNvPr id="1209" name="Freeform: Shape 1208">
              <a:extLst>
                <a:ext uri="{FF2B5EF4-FFF2-40B4-BE49-F238E27FC236}">
                  <a16:creationId xmlns:a16="http://schemas.microsoft.com/office/drawing/2014/main" xmlns="" id="{D94B04A7-04F9-1ADD-BC5B-36CDCDDB1768}"/>
                </a:ext>
              </a:extLst>
            </p:cNvPr>
            <p:cNvSpPr/>
            <p:nvPr/>
          </p:nvSpPr>
          <p:spPr>
            <a:xfrm>
              <a:off x="6952736" y="2026713"/>
              <a:ext cx="61894" cy="119673"/>
            </a:xfrm>
            <a:custGeom>
              <a:avLst/>
              <a:gdLst>
                <a:gd name="connsiteX0" fmla="*/ 28380 w 61894"/>
                <a:gd name="connsiteY0" fmla="*/ -23 h 119673"/>
                <a:gd name="connsiteX1" fmla="*/ 61622 w 61894"/>
                <a:gd name="connsiteY1" fmla="*/ 58842 h 119673"/>
                <a:gd name="connsiteX2" fmla="*/ 33047 w 61894"/>
                <a:gd name="connsiteY2" fmla="*/ 119611 h 119673"/>
                <a:gd name="connsiteX3" fmla="*/ -4 w 61894"/>
                <a:gd name="connsiteY3" fmla="*/ 61414 h 119673"/>
                <a:gd name="connsiteX4" fmla="*/ 28380 w 61894"/>
                <a:gd name="connsiteY4" fmla="*/ -23 h 1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94" h="119673">
                  <a:moveTo>
                    <a:pt x="28380" y="-23"/>
                  </a:moveTo>
                  <a:cubicBezTo>
                    <a:pt x="46192" y="-785"/>
                    <a:pt x="61051" y="25790"/>
                    <a:pt x="61622" y="58842"/>
                  </a:cubicBezTo>
                  <a:cubicBezTo>
                    <a:pt x="62480" y="109705"/>
                    <a:pt x="49430" y="118945"/>
                    <a:pt x="33047" y="119611"/>
                  </a:cubicBezTo>
                  <a:cubicBezTo>
                    <a:pt x="16664" y="120278"/>
                    <a:pt x="3044" y="106753"/>
                    <a:pt x="-4" y="61414"/>
                  </a:cubicBezTo>
                  <a:cubicBezTo>
                    <a:pt x="-2100" y="28457"/>
                    <a:pt x="10473" y="835"/>
                    <a:pt x="28380" y="-23"/>
                  </a:cubicBezTo>
                  <a:close/>
                </a:path>
              </a:pathLst>
            </a:custGeom>
            <a:solidFill>
              <a:srgbClr val="0079A9"/>
            </a:solidFill>
            <a:ln w="3810" cap="flat">
              <a:solidFill>
                <a:srgbClr val="004E74"/>
              </a:solidFill>
              <a:prstDash val="solid"/>
              <a:miter/>
            </a:ln>
          </p:spPr>
          <p:txBody>
            <a:bodyPr rtlCol="0" anchor="ctr"/>
            <a:lstStyle/>
            <a:p>
              <a:endParaRPr lang="en-IN"/>
            </a:p>
          </p:txBody>
        </p:sp>
        <p:sp>
          <p:nvSpPr>
            <p:cNvPr id="1210" name="Freeform: Shape 1209">
              <a:extLst>
                <a:ext uri="{FF2B5EF4-FFF2-40B4-BE49-F238E27FC236}">
                  <a16:creationId xmlns:a16="http://schemas.microsoft.com/office/drawing/2014/main" xmlns="" id="{FAB3BA63-9454-61F6-5014-AFCE41C55405}"/>
                </a:ext>
              </a:extLst>
            </p:cNvPr>
            <p:cNvSpPr/>
            <p:nvPr/>
          </p:nvSpPr>
          <p:spPr>
            <a:xfrm>
              <a:off x="6998684" y="1805422"/>
              <a:ext cx="17430" cy="15702"/>
            </a:xfrm>
            <a:custGeom>
              <a:avLst/>
              <a:gdLst>
                <a:gd name="connsiteX0" fmla="*/ 17198 w 17430"/>
                <a:gd name="connsiteY0" fmla="*/ 7813 h 15702"/>
                <a:gd name="connsiteX1" fmla="*/ 7568 w 17430"/>
                <a:gd name="connsiteY1" fmla="*/ 15615 h 15702"/>
                <a:gd name="connsiteX2" fmla="*/ -232 w 17430"/>
                <a:gd name="connsiteY2" fmla="*/ 7813 h 15702"/>
                <a:gd name="connsiteX3" fmla="*/ 9397 w 17430"/>
                <a:gd name="connsiteY3" fmla="*/ 10 h 15702"/>
                <a:gd name="connsiteX4" fmla="*/ 17198 w 17430"/>
                <a:gd name="connsiteY4" fmla="*/ 7813 h 15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0" h="15702">
                  <a:moveTo>
                    <a:pt x="17198" y="7813"/>
                  </a:moveTo>
                  <a:cubicBezTo>
                    <a:pt x="16693" y="12626"/>
                    <a:pt x="12388" y="16119"/>
                    <a:pt x="7568" y="15615"/>
                  </a:cubicBezTo>
                  <a:cubicBezTo>
                    <a:pt x="3454" y="15185"/>
                    <a:pt x="196" y="11930"/>
                    <a:pt x="-232" y="7813"/>
                  </a:cubicBezTo>
                  <a:cubicBezTo>
                    <a:pt x="272" y="3000"/>
                    <a:pt x="4578" y="-494"/>
                    <a:pt x="9397" y="10"/>
                  </a:cubicBezTo>
                  <a:cubicBezTo>
                    <a:pt x="13512" y="440"/>
                    <a:pt x="16770" y="3695"/>
                    <a:pt x="17198" y="7813"/>
                  </a:cubicBezTo>
                  <a:close/>
                </a:path>
              </a:pathLst>
            </a:custGeom>
            <a:solidFill>
              <a:srgbClr val="0079A9"/>
            </a:solidFill>
            <a:ln w="9525" cap="flat">
              <a:noFill/>
              <a:prstDash val="solid"/>
              <a:miter/>
            </a:ln>
          </p:spPr>
          <p:txBody>
            <a:bodyPr rtlCol="0" anchor="ctr"/>
            <a:lstStyle/>
            <a:p>
              <a:endParaRPr lang="en-IN"/>
            </a:p>
          </p:txBody>
        </p:sp>
        <p:sp>
          <p:nvSpPr>
            <p:cNvPr id="1211" name="Freeform: Shape 1210">
              <a:extLst>
                <a:ext uri="{FF2B5EF4-FFF2-40B4-BE49-F238E27FC236}">
                  <a16:creationId xmlns:a16="http://schemas.microsoft.com/office/drawing/2014/main" xmlns="" id="{6BF3A518-F5A8-D909-A604-169969853593}"/>
                </a:ext>
              </a:extLst>
            </p:cNvPr>
            <p:cNvSpPr/>
            <p:nvPr/>
          </p:nvSpPr>
          <p:spPr>
            <a:xfrm>
              <a:off x="7018400" y="1816967"/>
              <a:ext cx="17526" cy="15842"/>
            </a:xfrm>
            <a:custGeom>
              <a:avLst/>
              <a:gdLst>
                <a:gd name="connsiteX0" fmla="*/ 17294 w 17526"/>
                <a:gd name="connsiteY0" fmla="*/ 7793 h 15842"/>
                <a:gd name="connsiteX1" fmla="*/ 8626 w 17526"/>
                <a:gd name="connsiteY1" fmla="*/ 15794 h 15842"/>
                <a:gd name="connsiteX2" fmla="*/ -232 w 17526"/>
                <a:gd name="connsiteY2" fmla="*/ 7983 h 15842"/>
                <a:gd name="connsiteX3" fmla="*/ 8435 w 17526"/>
                <a:gd name="connsiteY3" fmla="*/ -18 h 15842"/>
                <a:gd name="connsiteX4" fmla="*/ 17284 w 17526"/>
                <a:gd name="connsiteY4" fmla="*/ 7664 h 15842"/>
                <a:gd name="connsiteX5" fmla="*/ 17294 w 17526"/>
                <a:gd name="connsiteY5" fmla="*/ 7793 h 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26" h="15842">
                  <a:moveTo>
                    <a:pt x="17294" y="7793"/>
                  </a:moveTo>
                  <a:cubicBezTo>
                    <a:pt x="17084" y="12386"/>
                    <a:pt x="13217" y="15955"/>
                    <a:pt x="8626" y="15794"/>
                  </a:cubicBezTo>
                  <a:cubicBezTo>
                    <a:pt x="4044" y="16014"/>
                    <a:pt x="120" y="12553"/>
                    <a:pt x="-232" y="7983"/>
                  </a:cubicBezTo>
                  <a:cubicBezTo>
                    <a:pt x="-23" y="3390"/>
                    <a:pt x="3844" y="-179"/>
                    <a:pt x="8435" y="-18"/>
                  </a:cubicBezTo>
                  <a:cubicBezTo>
                    <a:pt x="12998" y="-341"/>
                    <a:pt x="16960" y="3099"/>
                    <a:pt x="17284" y="7664"/>
                  </a:cubicBezTo>
                  <a:cubicBezTo>
                    <a:pt x="17284" y="7707"/>
                    <a:pt x="17294" y="7750"/>
                    <a:pt x="17294" y="7793"/>
                  </a:cubicBezTo>
                  <a:close/>
                </a:path>
              </a:pathLst>
            </a:custGeom>
            <a:solidFill>
              <a:srgbClr val="0079A9"/>
            </a:solidFill>
            <a:ln w="9525" cap="flat">
              <a:noFill/>
              <a:prstDash val="solid"/>
              <a:miter/>
            </a:ln>
          </p:spPr>
          <p:txBody>
            <a:bodyPr rtlCol="0" anchor="ctr"/>
            <a:lstStyle/>
            <a:p>
              <a:endParaRPr lang="en-IN"/>
            </a:p>
          </p:txBody>
        </p:sp>
        <p:sp>
          <p:nvSpPr>
            <p:cNvPr id="1212" name="Freeform: Shape 1211">
              <a:extLst>
                <a:ext uri="{FF2B5EF4-FFF2-40B4-BE49-F238E27FC236}">
                  <a16:creationId xmlns:a16="http://schemas.microsoft.com/office/drawing/2014/main" xmlns="" id="{5B981D4D-A7EA-C90E-A8ED-47A69D00DED5}"/>
                </a:ext>
              </a:extLst>
            </p:cNvPr>
            <p:cNvSpPr/>
            <p:nvPr/>
          </p:nvSpPr>
          <p:spPr>
            <a:xfrm>
              <a:off x="7001226" y="1829824"/>
              <a:ext cx="16576" cy="16595"/>
            </a:xfrm>
            <a:custGeom>
              <a:avLst/>
              <a:gdLst>
                <a:gd name="connsiteX0" fmla="*/ 16276 w 16576"/>
                <a:gd name="connsiteY0" fmla="*/ 7223 h 16595"/>
                <a:gd name="connsiteX1" fmla="*/ 9103 w 16576"/>
                <a:gd name="connsiteY1" fmla="*/ 16490 h 16595"/>
                <a:gd name="connsiteX2" fmla="*/ -165 w 16576"/>
                <a:gd name="connsiteY2" fmla="*/ 9316 h 16595"/>
                <a:gd name="connsiteX3" fmla="*/ 7008 w 16576"/>
                <a:gd name="connsiteY3" fmla="*/ 49 h 16595"/>
                <a:gd name="connsiteX4" fmla="*/ 7894 w 16576"/>
                <a:gd name="connsiteY4" fmla="*/ -16 h 16595"/>
                <a:gd name="connsiteX5" fmla="*/ 16276 w 16576"/>
                <a:gd name="connsiteY5" fmla="*/ 7181 h 16595"/>
                <a:gd name="connsiteX6" fmla="*/ 16276 w 16576"/>
                <a:gd name="connsiteY6" fmla="*/ 7223 h 1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76" h="16595">
                  <a:moveTo>
                    <a:pt x="16276" y="7223"/>
                  </a:moveTo>
                  <a:cubicBezTo>
                    <a:pt x="16857" y="11763"/>
                    <a:pt x="13637" y="15912"/>
                    <a:pt x="9103" y="16490"/>
                  </a:cubicBezTo>
                  <a:cubicBezTo>
                    <a:pt x="4560" y="17067"/>
                    <a:pt x="417" y="13855"/>
                    <a:pt x="-165" y="9316"/>
                  </a:cubicBezTo>
                  <a:cubicBezTo>
                    <a:pt x="-746" y="4775"/>
                    <a:pt x="2464" y="627"/>
                    <a:pt x="7008" y="49"/>
                  </a:cubicBezTo>
                  <a:cubicBezTo>
                    <a:pt x="7303" y="12"/>
                    <a:pt x="7598" y="-10"/>
                    <a:pt x="7894" y="-16"/>
                  </a:cubicBezTo>
                  <a:cubicBezTo>
                    <a:pt x="12199" y="-343"/>
                    <a:pt x="15942" y="2880"/>
                    <a:pt x="16276" y="7181"/>
                  </a:cubicBezTo>
                  <a:cubicBezTo>
                    <a:pt x="16276" y="7196"/>
                    <a:pt x="16276" y="7209"/>
                    <a:pt x="16276" y="7223"/>
                  </a:cubicBezTo>
                  <a:close/>
                </a:path>
              </a:pathLst>
            </a:custGeom>
            <a:solidFill>
              <a:srgbClr val="0079A9"/>
            </a:solidFill>
            <a:ln w="9525" cap="flat">
              <a:noFill/>
              <a:prstDash val="solid"/>
              <a:miter/>
            </a:ln>
          </p:spPr>
          <p:txBody>
            <a:bodyPr rtlCol="0" anchor="ctr"/>
            <a:lstStyle/>
            <a:p>
              <a:endParaRPr lang="en-IN"/>
            </a:p>
          </p:txBody>
        </p:sp>
        <p:sp>
          <p:nvSpPr>
            <p:cNvPr id="1213" name="Freeform: Shape 1212">
              <a:extLst>
                <a:ext uri="{FF2B5EF4-FFF2-40B4-BE49-F238E27FC236}">
                  <a16:creationId xmlns:a16="http://schemas.microsoft.com/office/drawing/2014/main" xmlns="" id="{0F396219-D4F2-3E37-BBA0-4AF8EA9B962B}"/>
                </a:ext>
              </a:extLst>
            </p:cNvPr>
            <p:cNvSpPr/>
            <p:nvPr/>
          </p:nvSpPr>
          <p:spPr>
            <a:xfrm>
              <a:off x="6913166" y="1820739"/>
              <a:ext cx="17336" cy="17375"/>
            </a:xfrm>
            <a:custGeom>
              <a:avLst/>
              <a:gdLst>
                <a:gd name="connsiteX0" fmla="*/ 16896 w 17336"/>
                <a:gd name="connsiteY0" fmla="*/ 6783 h 17375"/>
                <a:gd name="connsiteX1" fmla="*/ 10324 w 17336"/>
                <a:gd name="connsiteY1" fmla="*/ 17128 h 17375"/>
                <a:gd name="connsiteX2" fmla="*/ -21 w 17336"/>
                <a:gd name="connsiteY2" fmla="*/ 10553 h 17375"/>
                <a:gd name="connsiteX3" fmla="*/ 6551 w 17336"/>
                <a:gd name="connsiteY3" fmla="*/ 208 h 17375"/>
                <a:gd name="connsiteX4" fmla="*/ 7847 w 17336"/>
                <a:gd name="connsiteY4" fmla="*/ 20 h 17375"/>
                <a:gd name="connsiteX5" fmla="*/ 16896 w 17336"/>
                <a:gd name="connsiteY5" fmla="*/ 6783 h 17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36" h="17375">
                  <a:moveTo>
                    <a:pt x="16896" y="6783"/>
                  </a:moveTo>
                  <a:cubicBezTo>
                    <a:pt x="17934" y="11456"/>
                    <a:pt x="14991" y="16087"/>
                    <a:pt x="10324" y="17128"/>
                  </a:cubicBezTo>
                  <a:cubicBezTo>
                    <a:pt x="5647" y="18169"/>
                    <a:pt x="1017" y="15226"/>
                    <a:pt x="-21" y="10553"/>
                  </a:cubicBezTo>
                  <a:cubicBezTo>
                    <a:pt x="-1068" y="5881"/>
                    <a:pt x="1875" y="1249"/>
                    <a:pt x="6551" y="208"/>
                  </a:cubicBezTo>
                  <a:cubicBezTo>
                    <a:pt x="6980" y="113"/>
                    <a:pt x="7409" y="50"/>
                    <a:pt x="7847" y="20"/>
                  </a:cubicBezTo>
                  <a:cubicBezTo>
                    <a:pt x="12181" y="-499"/>
                    <a:pt x="16162" y="2477"/>
                    <a:pt x="16896" y="6783"/>
                  </a:cubicBezTo>
                  <a:close/>
                </a:path>
              </a:pathLst>
            </a:custGeom>
            <a:solidFill>
              <a:srgbClr val="0079A9"/>
            </a:solidFill>
            <a:ln w="9525" cap="flat">
              <a:noFill/>
              <a:prstDash val="solid"/>
              <a:miter/>
            </a:ln>
          </p:spPr>
          <p:txBody>
            <a:bodyPr rtlCol="0" anchor="ctr"/>
            <a:lstStyle/>
            <a:p>
              <a:endParaRPr lang="en-IN"/>
            </a:p>
          </p:txBody>
        </p:sp>
        <p:sp>
          <p:nvSpPr>
            <p:cNvPr id="1214" name="Freeform: Shape 1213">
              <a:extLst>
                <a:ext uri="{FF2B5EF4-FFF2-40B4-BE49-F238E27FC236}">
                  <a16:creationId xmlns:a16="http://schemas.microsoft.com/office/drawing/2014/main" xmlns="" id="{9421C991-03A8-D773-31FF-E3D422D6CD15}"/>
                </a:ext>
              </a:extLst>
            </p:cNvPr>
            <p:cNvSpPr/>
            <p:nvPr/>
          </p:nvSpPr>
          <p:spPr>
            <a:xfrm>
              <a:off x="6969911" y="1824751"/>
              <a:ext cx="21912" cy="21949"/>
            </a:xfrm>
            <a:custGeom>
              <a:avLst/>
              <a:gdLst>
                <a:gd name="connsiteX0" fmla="*/ 21587 w 21912"/>
                <a:gd name="connsiteY0" fmla="*/ 9534 h 21949"/>
                <a:gd name="connsiteX1" fmla="*/ 12148 w 21912"/>
                <a:gd name="connsiteY1" fmla="*/ 21817 h 21949"/>
                <a:gd name="connsiteX2" fmla="*/ -140 w 21912"/>
                <a:gd name="connsiteY2" fmla="*/ 12378 h 21949"/>
                <a:gd name="connsiteX3" fmla="*/ 9300 w 21912"/>
                <a:gd name="connsiteY3" fmla="*/ 94 h 21949"/>
                <a:gd name="connsiteX4" fmla="*/ 10348 w 21912"/>
                <a:gd name="connsiteY4" fmla="*/ 9 h 21949"/>
                <a:gd name="connsiteX5" fmla="*/ 21568 w 21912"/>
                <a:gd name="connsiteY5" fmla="*/ 9272 h 21949"/>
                <a:gd name="connsiteX6" fmla="*/ 21587 w 21912"/>
                <a:gd name="connsiteY6" fmla="*/ 9534 h 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12" h="21949">
                  <a:moveTo>
                    <a:pt x="21587" y="9534"/>
                  </a:moveTo>
                  <a:cubicBezTo>
                    <a:pt x="22368" y="15533"/>
                    <a:pt x="18149" y="21031"/>
                    <a:pt x="12148" y="21817"/>
                  </a:cubicBezTo>
                  <a:cubicBezTo>
                    <a:pt x="6147" y="22602"/>
                    <a:pt x="651" y="18377"/>
                    <a:pt x="-140" y="12378"/>
                  </a:cubicBezTo>
                  <a:cubicBezTo>
                    <a:pt x="-921" y="6380"/>
                    <a:pt x="3308" y="880"/>
                    <a:pt x="9300" y="94"/>
                  </a:cubicBezTo>
                  <a:cubicBezTo>
                    <a:pt x="9652" y="50"/>
                    <a:pt x="9995" y="21"/>
                    <a:pt x="10348" y="9"/>
                  </a:cubicBezTo>
                  <a:cubicBezTo>
                    <a:pt x="16005" y="-531"/>
                    <a:pt x="21025" y="3616"/>
                    <a:pt x="21568" y="9272"/>
                  </a:cubicBezTo>
                  <a:cubicBezTo>
                    <a:pt x="21577" y="9359"/>
                    <a:pt x="21577" y="9446"/>
                    <a:pt x="21587" y="9534"/>
                  </a:cubicBezTo>
                  <a:close/>
                </a:path>
              </a:pathLst>
            </a:custGeom>
            <a:solidFill>
              <a:srgbClr val="0079A9"/>
            </a:solidFill>
            <a:ln w="9525" cap="flat">
              <a:noFill/>
              <a:prstDash val="solid"/>
              <a:miter/>
            </a:ln>
          </p:spPr>
          <p:txBody>
            <a:bodyPr rtlCol="0" anchor="ctr"/>
            <a:lstStyle/>
            <a:p>
              <a:endParaRPr lang="en-IN"/>
            </a:p>
          </p:txBody>
        </p:sp>
        <p:sp>
          <p:nvSpPr>
            <p:cNvPr id="1215" name="Freeform: Shape 1214">
              <a:extLst>
                <a:ext uri="{FF2B5EF4-FFF2-40B4-BE49-F238E27FC236}">
                  <a16:creationId xmlns:a16="http://schemas.microsoft.com/office/drawing/2014/main" xmlns="" id="{EEF3D513-DFF2-2B5B-96D4-7B4F6026C371}"/>
                </a:ext>
              </a:extLst>
            </p:cNvPr>
            <p:cNvSpPr/>
            <p:nvPr/>
          </p:nvSpPr>
          <p:spPr>
            <a:xfrm>
              <a:off x="7000778" y="1946146"/>
              <a:ext cx="8288" cy="7911"/>
            </a:xfrm>
            <a:custGeom>
              <a:avLst/>
              <a:gdLst>
                <a:gd name="connsiteX0" fmla="*/ 8056 w 8288"/>
                <a:gd name="connsiteY0" fmla="*/ 3868 h 7911"/>
                <a:gd name="connsiteX1" fmla="*/ 4055 w 8288"/>
                <a:gd name="connsiteY1" fmla="*/ 7869 h 7911"/>
                <a:gd name="connsiteX2" fmla="*/ 3960 w 8288"/>
                <a:gd name="connsiteY2" fmla="*/ 7868 h 7911"/>
                <a:gd name="connsiteX3" fmla="*/ -231 w 8288"/>
                <a:gd name="connsiteY3" fmla="*/ 4068 h 7911"/>
                <a:gd name="connsiteX4" fmla="*/ -231 w 8288"/>
                <a:gd name="connsiteY4" fmla="*/ 4058 h 7911"/>
                <a:gd name="connsiteX5" fmla="*/ 3674 w 8288"/>
                <a:gd name="connsiteY5" fmla="*/ -36 h 7911"/>
                <a:gd name="connsiteX6" fmla="*/ 3769 w 8288"/>
                <a:gd name="connsiteY6" fmla="*/ -37 h 7911"/>
                <a:gd name="connsiteX7" fmla="*/ 8056 w 8288"/>
                <a:gd name="connsiteY7" fmla="*/ 3868 h 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88" h="7911">
                  <a:moveTo>
                    <a:pt x="8056" y="3868"/>
                  </a:moveTo>
                  <a:cubicBezTo>
                    <a:pt x="8056" y="6078"/>
                    <a:pt x="6265" y="7869"/>
                    <a:pt x="4055" y="7869"/>
                  </a:cubicBezTo>
                  <a:cubicBezTo>
                    <a:pt x="4026" y="7869"/>
                    <a:pt x="3988" y="7869"/>
                    <a:pt x="3960" y="7868"/>
                  </a:cubicBezTo>
                  <a:cubicBezTo>
                    <a:pt x="1750" y="7976"/>
                    <a:pt x="-126" y="6274"/>
                    <a:pt x="-231" y="4068"/>
                  </a:cubicBezTo>
                  <a:cubicBezTo>
                    <a:pt x="-231" y="4064"/>
                    <a:pt x="-231" y="4061"/>
                    <a:pt x="-231" y="4058"/>
                  </a:cubicBezTo>
                  <a:cubicBezTo>
                    <a:pt x="-288" y="1850"/>
                    <a:pt x="1464" y="16"/>
                    <a:pt x="3674" y="-36"/>
                  </a:cubicBezTo>
                  <a:cubicBezTo>
                    <a:pt x="3703" y="-37"/>
                    <a:pt x="3741" y="-37"/>
                    <a:pt x="3769" y="-37"/>
                  </a:cubicBezTo>
                  <a:cubicBezTo>
                    <a:pt x="6017" y="-94"/>
                    <a:pt x="7903" y="1629"/>
                    <a:pt x="8056" y="3868"/>
                  </a:cubicBezTo>
                  <a:close/>
                </a:path>
              </a:pathLst>
            </a:custGeom>
            <a:solidFill>
              <a:srgbClr val="0079A9"/>
            </a:solidFill>
            <a:ln w="9525" cap="flat">
              <a:noFill/>
              <a:prstDash val="solid"/>
              <a:miter/>
            </a:ln>
          </p:spPr>
          <p:txBody>
            <a:bodyPr rtlCol="0" anchor="ctr"/>
            <a:lstStyle/>
            <a:p>
              <a:endParaRPr lang="en-IN"/>
            </a:p>
          </p:txBody>
        </p:sp>
        <p:sp>
          <p:nvSpPr>
            <p:cNvPr id="1216" name="Freeform: Shape 1215">
              <a:extLst>
                <a:ext uri="{FF2B5EF4-FFF2-40B4-BE49-F238E27FC236}">
                  <a16:creationId xmlns:a16="http://schemas.microsoft.com/office/drawing/2014/main" xmlns="" id="{E9675FCC-6DCB-A417-E480-92AD31F5F780}"/>
                </a:ext>
              </a:extLst>
            </p:cNvPr>
            <p:cNvSpPr/>
            <p:nvPr/>
          </p:nvSpPr>
          <p:spPr>
            <a:xfrm>
              <a:off x="6982110" y="1930706"/>
              <a:ext cx="8193" cy="7737"/>
            </a:xfrm>
            <a:custGeom>
              <a:avLst/>
              <a:gdLst>
                <a:gd name="connsiteX0" fmla="*/ 7959 w 8193"/>
                <a:gd name="connsiteY0" fmla="*/ 3687 h 7737"/>
                <a:gd name="connsiteX1" fmla="*/ 4149 w 8193"/>
                <a:gd name="connsiteY1" fmla="*/ 7687 h 7737"/>
                <a:gd name="connsiteX2" fmla="*/ 4054 w 8193"/>
                <a:gd name="connsiteY2" fmla="*/ 7688 h 7737"/>
                <a:gd name="connsiteX3" fmla="*/ -232 w 8193"/>
                <a:gd name="connsiteY3" fmla="*/ 3993 h 7737"/>
                <a:gd name="connsiteX4" fmla="*/ -232 w 8193"/>
                <a:gd name="connsiteY4" fmla="*/ 3973 h 7737"/>
                <a:gd name="connsiteX5" fmla="*/ 3768 w 8193"/>
                <a:gd name="connsiteY5" fmla="*/ -28 h 7737"/>
                <a:gd name="connsiteX6" fmla="*/ 7950 w 8193"/>
                <a:gd name="connsiteY6" fmla="*/ 3577 h 7737"/>
                <a:gd name="connsiteX7" fmla="*/ 7959 w 8193"/>
                <a:gd name="connsiteY7" fmla="*/ 3687 h 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3" h="7737">
                  <a:moveTo>
                    <a:pt x="7959" y="3687"/>
                  </a:moveTo>
                  <a:cubicBezTo>
                    <a:pt x="8016" y="5844"/>
                    <a:pt x="6302" y="7634"/>
                    <a:pt x="4149" y="7687"/>
                  </a:cubicBezTo>
                  <a:cubicBezTo>
                    <a:pt x="4120" y="7688"/>
                    <a:pt x="4082" y="7688"/>
                    <a:pt x="4054" y="7688"/>
                  </a:cubicBezTo>
                  <a:cubicBezTo>
                    <a:pt x="1854" y="7850"/>
                    <a:pt x="-71" y="6197"/>
                    <a:pt x="-232" y="3993"/>
                  </a:cubicBezTo>
                  <a:cubicBezTo>
                    <a:pt x="-232" y="3986"/>
                    <a:pt x="-232" y="3979"/>
                    <a:pt x="-232" y="3973"/>
                  </a:cubicBezTo>
                  <a:cubicBezTo>
                    <a:pt x="-185" y="1785"/>
                    <a:pt x="1577" y="23"/>
                    <a:pt x="3768" y="-28"/>
                  </a:cubicBezTo>
                  <a:cubicBezTo>
                    <a:pt x="5921" y="-188"/>
                    <a:pt x="7788" y="1426"/>
                    <a:pt x="7950" y="3577"/>
                  </a:cubicBezTo>
                  <a:cubicBezTo>
                    <a:pt x="7959" y="3614"/>
                    <a:pt x="7959" y="3650"/>
                    <a:pt x="7959" y="3687"/>
                  </a:cubicBezTo>
                  <a:close/>
                </a:path>
              </a:pathLst>
            </a:custGeom>
            <a:solidFill>
              <a:srgbClr val="0079A9"/>
            </a:solidFill>
            <a:ln w="9525" cap="flat">
              <a:noFill/>
              <a:prstDash val="solid"/>
              <a:miter/>
            </a:ln>
          </p:spPr>
          <p:txBody>
            <a:bodyPr rtlCol="0" anchor="ctr"/>
            <a:lstStyle/>
            <a:p>
              <a:endParaRPr lang="en-IN"/>
            </a:p>
          </p:txBody>
        </p:sp>
        <p:sp>
          <p:nvSpPr>
            <p:cNvPr id="1217" name="Freeform: Shape 1216">
              <a:extLst>
                <a:ext uri="{FF2B5EF4-FFF2-40B4-BE49-F238E27FC236}">
                  <a16:creationId xmlns:a16="http://schemas.microsoft.com/office/drawing/2014/main" xmlns="" id="{A693BADD-B53B-CE3B-95FC-D477A61FDFD8}"/>
                </a:ext>
              </a:extLst>
            </p:cNvPr>
            <p:cNvSpPr/>
            <p:nvPr/>
          </p:nvSpPr>
          <p:spPr>
            <a:xfrm>
              <a:off x="7006971" y="1925478"/>
              <a:ext cx="8953" cy="8953"/>
            </a:xfrm>
            <a:custGeom>
              <a:avLst/>
              <a:gdLst>
                <a:gd name="connsiteX0" fmla="*/ 8721 w 8953"/>
                <a:gd name="connsiteY0" fmla="*/ 4438 h 8953"/>
                <a:gd name="connsiteX1" fmla="*/ 4244 w 8953"/>
                <a:gd name="connsiteY1" fmla="*/ 8915 h 8953"/>
                <a:gd name="connsiteX2" fmla="*/ -232 w 8953"/>
                <a:gd name="connsiteY2" fmla="*/ 4438 h 8953"/>
                <a:gd name="connsiteX3" fmla="*/ 4244 w 8953"/>
                <a:gd name="connsiteY3" fmla="*/ -39 h 8953"/>
                <a:gd name="connsiteX4" fmla="*/ 8721 w 8953"/>
                <a:gd name="connsiteY4" fmla="*/ 4438 h 8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 h="8953">
                  <a:moveTo>
                    <a:pt x="8721" y="4438"/>
                  </a:moveTo>
                  <a:cubicBezTo>
                    <a:pt x="8721" y="6911"/>
                    <a:pt x="6721" y="8915"/>
                    <a:pt x="4244" y="8915"/>
                  </a:cubicBezTo>
                  <a:cubicBezTo>
                    <a:pt x="1768" y="8915"/>
                    <a:pt x="-232" y="6911"/>
                    <a:pt x="-232" y="4438"/>
                  </a:cubicBezTo>
                  <a:cubicBezTo>
                    <a:pt x="-232" y="1965"/>
                    <a:pt x="1768" y="-39"/>
                    <a:pt x="4244" y="-39"/>
                  </a:cubicBezTo>
                  <a:cubicBezTo>
                    <a:pt x="6721" y="-39"/>
                    <a:pt x="8721" y="1965"/>
                    <a:pt x="8721" y="4438"/>
                  </a:cubicBezTo>
                  <a:close/>
                </a:path>
              </a:pathLst>
            </a:custGeom>
            <a:solidFill>
              <a:srgbClr val="0079A9"/>
            </a:solidFill>
            <a:ln w="9525" cap="flat">
              <a:noFill/>
              <a:prstDash val="solid"/>
              <a:miter/>
            </a:ln>
          </p:spPr>
          <p:txBody>
            <a:bodyPr rtlCol="0" anchor="ctr"/>
            <a:lstStyle/>
            <a:p>
              <a:endParaRPr lang="en-IN"/>
            </a:p>
          </p:txBody>
        </p:sp>
        <p:sp>
          <p:nvSpPr>
            <p:cNvPr id="1218" name="Freeform: Shape 1217">
              <a:extLst>
                <a:ext uri="{FF2B5EF4-FFF2-40B4-BE49-F238E27FC236}">
                  <a16:creationId xmlns:a16="http://schemas.microsoft.com/office/drawing/2014/main" xmlns="" id="{5B9972C9-93F2-D00F-D90B-2474C3D1F1DB}"/>
                </a:ext>
              </a:extLst>
            </p:cNvPr>
            <p:cNvSpPr/>
            <p:nvPr/>
          </p:nvSpPr>
          <p:spPr>
            <a:xfrm>
              <a:off x="6944399" y="1836049"/>
              <a:ext cx="13708" cy="13705"/>
            </a:xfrm>
            <a:custGeom>
              <a:avLst/>
              <a:gdLst>
                <a:gd name="connsiteX0" fmla="*/ 13476 w 13708"/>
                <a:gd name="connsiteY0" fmla="*/ 6523 h 13705"/>
                <a:gd name="connsiteX1" fmla="*/ 6237 w 13708"/>
                <a:gd name="connsiteY1" fmla="*/ 13667 h 13705"/>
                <a:gd name="connsiteX2" fmla="*/ -221 w 13708"/>
                <a:gd name="connsiteY2" fmla="*/ 6432 h 13705"/>
                <a:gd name="connsiteX3" fmla="*/ 7009 w 13708"/>
                <a:gd name="connsiteY3" fmla="*/ -27 h 13705"/>
                <a:gd name="connsiteX4" fmla="*/ 13476 w 13708"/>
                <a:gd name="connsiteY4" fmla="*/ 6523 h 13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08" h="13705">
                  <a:moveTo>
                    <a:pt x="13476" y="6523"/>
                  </a:moveTo>
                  <a:cubicBezTo>
                    <a:pt x="13428" y="10483"/>
                    <a:pt x="10199" y="13667"/>
                    <a:pt x="6237" y="13667"/>
                  </a:cubicBezTo>
                  <a:cubicBezTo>
                    <a:pt x="2455" y="13452"/>
                    <a:pt x="-440" y="10214"/>
                    <a:pt x="-221" y="6432"/>
                  </a:cubicBezTo>
                  <a:cubicBezTo>
                    <a:pt x="-11" y="2651"/>
                    <a:pt x="3227" y="-242"/>
                    <a:pt x="7009" y="-27"/>
                  </a:cubicBezTo>
                  <a:cubicBezTo>
                    <a:pt x="10533" y="172"/>
                    <a:pt x="13324" y="3003"/>
                    <a:pt x="13476" y="6523"/>
                  </a:cubicBezTo>
                  <a:close/>
                </a:path>
              </a:pathLst>
            </a:custGeom>
            <a:solidFill>
              <a:srgbClr val="0079A9"/>
            </a:solidFill>
            <a:ln w="9525" cap="flat">
              <a:noFill/>
              <a:prstDash val="solid"/>
              <a:miter/>
            </a:ln>
          </p:spPr>
          <p:txBody>
            <a:bodyPr rtlCol="0" anchor="ctr"/>
            <a:lstStyle/>
            <a:p>
              <a:endParaRPr lang="en-IN"/>
            </a:p>
          </p:txBody>
        </p:sp>
        <p:sp>
          <p:nvSpPr>
            <p:cNvPr id="1219" name="Freeform: Shape 1218">
              <a:extLst>
                <a:ext uri="{FF2B5EF4-FFF2-40B4-BE49-F238E27FC236}">
                  <a16:creationId xmlns:a16="http://schemas.microsoft.com/office/drawing/2014/main" xmlns="" id="{AE49DC21-3799-68CE-9A6C-EF49CA4DD990}"/>
                </a:ext>
              </a:extLst>
            </p:cNvPr>
            <p:cNvSpPr/>
            <p:nvPr/>
          </p:nvSpPr>
          <p:spPr>
            <a:xfrm>
              <a:off x="6924336" y="1841312"/>
              <a:ext cx="14721" cy="13391"/>
            </a:xfrm>
            <a:custGeom>
              <a:avLst/>
              <a:gdLst>
                <a:gd name="connsiteX0" fmla="*/ 14488 w 14721"/>
                <a:gd name="connsiteY0" fmla="*/ 6117 h 13391"/>
                <a:gd name="connsiteX1" fmla="*/ 7535 w 14721"/>
                <a:gd name="connsiteY1" fmla="*/ 13261 h 13391"/>
                <a:gd name="connsiteX2" fmla="*/ 7535 w 14721"/>
                <a:gd name="connsiteY2" fmla="*/ 13261 h 13391"/>
                <a:gd name="connsiteX3" fmla="*/ -142 w 14721"/>
                <a:gd name="connsiteY3" fmla="*/ 7782 h 13391"/>
                <a:gd name="connsiteX4" fmla="*/ 5345 w 14721"/>
                <a:gd name="connsiteY4" fmla="*/ 108 h 13391"/>
                <a:gd name="connsiteX5" fmla="*/ 6678 w 14721"/>
                <a:gd name="connsiteY5" fmla="*/ 21 h 13391"/>
                <a:gd name="connsiteX6" fmla="*/ 14479 w 14721"/>
                <a:gd name="connsiteY6" fmla="*/ 6012 h 13391"/>
                <a:gd name="connsiteX7" fmla="*/ 14488 w 14721"/>
                <a:gd name="connsiteY7" fmla="*/ 6117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21" h="13391">
                  <a:moveTo>
                    <a:pt x="14488" y="6117"/>
                  </a:moveTo>
                  <a:cubicBezTo>
                    <a:pt x="14546" y="10010"/>
                    <a:pt x="11431" y="13208"/>
                    <a:pt x="7535" y="13261"/>
                  </a:cubicBezTo>
                  <a:cubicBezTo>
                    <a:pt x="7535" y="13261"/>
                    <a:pt x="7535" y="13261"/>
                    <a:pt x="7535" y="13261"/>
                  </a:cubicBezTo>
                  <a:cubicBezTo>
                    <a:pt x="3906" y="13867"/>
                    <a:pt x="468" y="11414"/>
                    <a:pt x="-142" y="7782"/>
                  </a:cubicBezTo>
                  <a:cubicBezTo>
                    <a:pt x="-742" y="4149"/>
                    <a:pt x="1706" y="714"/>
                    <a:pt x="5345" y="108"/>
                  </a:cubicBezTo>
                  <a:cubicBezTo>
                    <a:pt x="5783" y="34"/>
                    <a:pt x="6230" y="5"/>
                    <a:pt x="6678" y="21"/>
                  </a:cubicBezTo>
                  <a:cubicBezTo>
                    <a:pt x="10488" y="-478"/>
                    <a:pt x="13974" y="2204"/>
                    <a:pt x="14479" y="6012"/>
                  </a:cubicBezTo>
                  <a:cubicBezTo>
                    <a:pt x="14479" y="6048"/>
                    <a:pt x="14488" y="6082"/>
                    <a:pt x="14488" y="6117"/>
                  </a:cubicBezTo>
                  <a:close/>
                </a:path>
              </a:pathLst>
            </a:custGeom>
            <a:solidFill>
              <a:srgbClr val="0079A9"/>
            </a:solidFill>
            <a:ln w="9525" cap="flat">
              <a:noFill/>
              <a:prstDash val="solid"/>
              <a:miter/>
            </a:ln>
          </p:spPr>
          <p:txBody>
            <a:bodyPr rtlCol="0" anchor="ctr"/>
            <a:lstStyle/>
            <a:p>
              <a:endParaRPr lang="en-IN"/>
            </a:p>
          </p:txBody>
        </p:sp>
        <p:sp>
          <p:nvSpPr>
            <p:cNvPr id="1220" name="Freeform: Shape 1219">
              <a:extLst>
                <a:ext uri="{FF2B5EF4-FFF2-40B4-BE49-F238E27FC236}">
                  <a16:creationId xmlns:a16="http://schemas.microsoft.com/office/drawing/2014/main" xmlns="" id="{3F9468BF-1C8C-19F5-D9DC-A4DDF07C92B8}"/>
                </a:ext>
              </a:extLst>
            </p:cNvPr>
            <p:cNvSpPr/>
            <p:nvPr/>
          </p:nvSpPr>
          <p:spPr>
            <a:xfrm>
              <a:off x="7031259" y="1844224"/>
              <a:ext cx="7048" cy="6863"/>
            </a:xfrm>
            <a:custGeom>
              <a:avLst/>
              <a:gdLst>
                <a:gd name="connsiteX0" fmla="*/ 6816 w 7048"/>
                <a:gd name="connsiteY0" fmla="*/ 3301 h 6863"/>
                <a:gd name="connsiteX1" fmla="*/ 3292 w 7048"/>
                <a:gd name="connsiteY1" fmla="*/ 6825 h 6863"/>
                <a:gd name="connsiteX2" fmla="*/ -232 w 7048"/>
                <a:gd name="connsiteY2" fmla="*/ 3301 h 6863"/>
                <a:gd name="connsiteX3" fmla="*/ 3092 w 7048"/>
                <a:gd name="connsiteY3" fmla="*/ -39 h 6863"/>
                <a:gd name="connsiteX4" fmla="*/ 3292 w 7048"/>
                <a:gd name="connsiteY4" fmla="*/ -33 h 6863"/>
                <a:gd name="connsiteX5" fmla="*/ 6816 w 7048"/>
                <a:gd name="connsiteY5" fmla="*/ 3298 h 6863"/>
                <a:gd name="connsiteX6" fmla="*/ 6816 w 7048"/>
                <a:gd name="connsiteY6" fmla="*/ 3301 h 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8" h="6863">
                  <a:moveTo>
                    <a:pt x="6816" y="3301"/>
                  </a:moveTo>
                  <a:cubicBezTo>
                    <a:pt x="6816" y="5247"/>
                    <a:pt x="5235" y="6825"/>
                    <a:pt x="3292" y="6825"/>
                  </a:cubicBezTo>
                  <a:cubicBezTo>
                    <a:pt x="1349" y="6825"/>
                    <a:pt x="-232" y="5247"/>
                    <a:pt x="-232" y="3301"/>
                  </a:cubicBezTo>
                  <a:cubicBezTo>
                    <a:pt x="-232" y="1460"/>
                    <a:pt x="1253" y="-36"/>
                    <a:pt x="3092" y="-39"/>
                  </a:cubicBezTo>
                  <a:cubicBezTo>
                    <a:pt x="3159" y="-39"/>
                    <a:pt x="3225" y="-37"/>
                    <a:pt x="3292" y="-33"/>
                  </a:cubicBezTo>
                  <a:cubicBezTo>
                    <a:pt x="5187" y="-86"/>
                    <a:pt x="6759" y="1405"/>
                    <a:pt x="6816" y="3298"/>
                  </a:cubicBezTo>
                  <a:cubicBezTo>
                    <a:pt x="6816" y="3299"/>
                    <a:pt x="6816" y="3300"/>
                    <a:pt x="6816" y="3301"/>
                  </a:cubicBezTo>
                  <a:close/>
                </a:path>
              </a:pathLst>
            </a:custGeom>
            <a:solidFill>
              <a:srgbClr val="0079A9"/>
            </a:solidFill>
            <a:ln w="9525" cap="flat">
              <a:noFill/>
              <a:prstDash val="solid"/>
              <a:miter/>
            </a:ln>
          </p:spPr>
          <p:txBody>
            <a:bodyPr rtlCol="0" anchor="ctr"/>
            <a:lstStyle/>
            <a:p>
              <a:endParaRPr lang="en-IN"/>
            </a:p>
          </p:txBody>
        </p:sp>
        <p:sp>
          <p:nvSpPr>
            <p:cNvPr id="1221" name="Freeform: Shape 1220">
              <a:extLst>
                <a:ext uri="{FF2B5EF4-FFF2-40B4-BE49-F238E27FC236}">
                  <a16:creationId xmlns:a16="http://schemas.microsoft.com/office/drawing/2014/main" xmlns="" id="{41F73A39-14A6-0FF6-EFCD-C29EC1D66B88}"/>
                </a:ext>
              </a:extLst>
            </p:cNvPr>
            <p:cNvSpPr/>
            <p:nvPr/>
          </p:nvSpPr>
          <p:spPr>
            <a:xfrm>
              <a:off x="7013949" y="1857438"/>
              <a:ext cx="20381" cy="20413"/>
            </a:xfrm>
            <a:custGeom>
              <a:avLst/>
              <a:gdLst>
                <a:gd name="connsiteX0" fmla="*/ 20126 w 20381"/>
                <a:gd name="connsiteY0" fmla="*/ 9517 h 20413"/>
                <a:gd name="connsiteX1" fmla="*/ 10620 w 20381"/>
                <a:gd name="connsiteY1" fmla="*/ 20353 h 20413"/>
                <a:gd name="connsiteX2" fmla="*/ -210 w 20381"/>
                <a:gd name="connsiteY2" fmla="*/ 10850 h 20413"/>
                <a:gd name="connsiteX3" fmla="*/ 9287 w 20381"/>
                <a:gd name="connsiteY3" fmla="*/ 13 h 20413"/>
                <a:gd name="connsiteX4" fmla="*/ 9839 w 20381"/>
                <a:gd name="connsiteY4" fmla="*/ -8 h 20413"/>
                <a:gd name="connsiteX5" fmla="*/ 20098 w 20381"/>
                <a:gd name="connsiteY5" fmla="*/ 8725 h 20413"/>
                <a:gd name="connsiteX6" fmla="*/ 20126 w 20381"/>
                <a:gd name="connsiteY6" fmla="*/ 9517 h 20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81" h="20413">
                  <a:moveTo>
                    <a:pt x="20126" y="9517"/>
                  </a:moveTo>
                  <a:cubicBezTo>
                    <a:pt x="20498" y="15134"/>
                    <a:pt x="16240" y="19985"/>
                    <a:pt x="10620" y="20353"/>
                  </a:cubicBezTo>
                  <a:cubicBezTo>
                    <a:pt x="5010" y="20722"/>
                    <a:pt x="152" y="16466"/>
                    <a:pt x="-210" y="10850"/>
                  </a:cubicBezTo>
                  <a:cubicBezTo>
                    <a:pt x="-581" y="5233"/>
                    <a:pt x="3676" y="381"/>
                    <a:pt x="9287" y="13"/>
                  </a:cubicBezTo>
                  <a:cubicBezTo>
                    <a:pt x="9477" y="2"/>
                    <a:pt x="9658" y="-6"/>
                    <a:pt x="9839" y="-8"/>
                  </a:cubicBezTo>
                  <a:cubicBezTo>
                    <a:pt x="15087" y="-429"/>
                    <a:pt x="19678" y="3481"/>
                    <a:pt x="20098" y="8725"/>
                  </a:cubicBezTo>
                  <a:cubicBezTo>
                    <a:pt x="20116" y="8989"/>
                    <a:pt x="20126" y="9253"/>
                    <a:pt x="20126" y="9517"/>
                  </a:cubicBezTo>
                  <a:close/>
                </a:path>
              </a:pathLst>
            </a:custGeom>
            <a:solidFill>
              <a:srgbClr val="0079A9"/>
            </a:solidFill>
            <a:ln w="9525" cap="flat">
              <a:noFill/>
              <a:prstDash val="solid"/>
              <a:miter/>
            </a:ln>
          </p:spPr>
          <p:txBody>
            <a:bodyPr rtlCol="0" anchor="ctr"/>
            <a:lstStyle/>
            <a:p>
              <a:endParaRPr lang="en-IN"/>
            </a:p>
          </p:txBody>
        </p:sp>
        <p:sp>
          <p:nvSpPr>
            <p:cNvPr id="1222" name="Freeform: Shape 1221">
              <a:extLst>
                <a:ext uri="{FF2B5EF4-FFF2-40B4-BE49-F238E27FC236}">
                  <a16:creationId xmlns:a16="http://schemas.microsoft.com/office/drawing/2014/main" xmlns="" id="{45711414-BA4D-6C38-E735-F7BE873AE259}"/>
                </a:ext>
              </a:extLst>
            </p:cNvPr>
            <p:cNvSpPr/>
            <p:nvPr/>
          </p:nvSpPr>
          <p:spPr>
            <a:xfrm>
              <a:off x="6978491" y="1844758"/>
              <a:ext cx="30194" cy="28088"/>
            </a:xfrm>
            <a:custGeom>
              <a:avLst/>
              <a:gdLst>
                <a:gd name="connsiteX0" fmla="*/ 29962 w 30194"/>
                <a:gd name="connsiteY0" fmla="*/ 13530 h 28088"/>
                <a:gd name="connsiteX1" fmla="*/ 14207 w 30194"/>
                <a:gd name="connsiteY1" fmla="*/ 28037 h 28088"/>
                <a:gd name="connsiteX2" fmla="*/ -232 w 30194"/>
                <a:gd name="connsiteY2" fmla="*/ 14482 h 28088"/>
                <a:gd name="connsiteX3" fmla="*/ 15522 w 30194"/>
                <a:gd name="connsiteY3" fmla="*/ -26 h 28088"/>
                <a:gd name="connsiteX4" fmla="*/ 29962 w 30194"/>
                <a:gd name="connsiteY4" fmla="*/ 13530 h 28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94" h="28088">
                  <a:moveTo>
                    <a:pt x="29962" y="13530"/>
                  </a:moveTo>
                  <a:cubicBezTo>
                    <a:pt x="29619" y="21887"/>
                    <a:pt x="22561" y="28382"/>
                    <a:pt x="14207" y="28037"/>
                  </a:cubicBezTo>
                  <a:cubicBezTo>
                    <a:pt x="6692" y="27727"/>
                    <a:pt x="548" y="21956"/>
                    <a:pt x="-232" y="14482"/>
                  </a:cubicBezTo>
                  <a:cubicBezTo>
                    <a:pt x="110" y="6125"/>
                    <a:pt x="7168" y="-370"/>
                    <a:pt x="15522" y="-26"/>
                  </a:cubicBezTo>
                  <a:cubicBezTo>
                    <a:pt x="23037" y="285"/>
                    <a:pt x="29181" y="6055"/>
                    <a:pt x="29962" y="13530"/>
                  </a:cubicBezTo>
                  <a:close/>
                </a:path>
              </a:pathLst>
            </a:custGeom>
            <a:solidFill>
              <a:srgbClr val="0079A9"/>
            </a:solidFill>
            <a:ln w="9525" cap="flat">
              <a:noFill/>
              <a:prstDash val="solid"/>
              <a:miter/>
            </a:ln>
          </p:spPr>
          <p:txBody>
            <a:bodyPr rtlCol="0" anchor="ctr"/>
            <a:lstStyle/>
            <a:p>
              <a:endParaRPr lang="en-IN"/>
            </a:p>
          </p:txBody>
        </p:sp>
        <p:sp>
          <p:nvSpPr>
            <p:cNvPr id="1223" name="Freeform: Shape 1222">
              <a:extLst>
                <a:ext uri="{FF2B5EF4-FFF2-40B4-BE49-F238E27FC236}">
                  <a16:creationId xmlns:a16="http://schemas.microsoft.com/office/drawing/2014/main" xmlns="" id="{C0763DC2-E08B-CC51-405B-09A85ECF7B62}"/>
                </a:ext>
              </a:extLst>
            </p:cNvPr>
            <p:cNvSpPr/>
            <p:nvPr/>
          </p:nvSpPr>
          <p:spPr>
            <a:xfrm>
              <a:off x="6957324" y="1851524"/>
              <a:ext cx="16768" cy="16797"/>
            </a:xfrm>
            <a:custGeom>
              <a:avLst/>
              <a:gdLst>
                <a:gd name="connsiteX0" fmla="*/ 16458 w 16768"/>
                <a:gd name="connsiteY0" fmla="*/ 7240 h 16797"/>
                <a:gd name="connsiteX1" fmla="*/ 9285 w 16768"/>
                <a:gd name="connsiteY1" fmla="*/ 16680 h 16797"/>
                <a:gd name="connsiteX2" fmla="*/ -154 w 16768"/>
                <a:gd name="connsiteY2" fmla="*/ 9510 h 16797"/>
                <a:gd name="connsiteX3" fmla="*/ 7018 w 16768"/>
                <a:gd name="connsiteY3" fmla="*/ 71 h 16797"/>
                <a:gd name="connsiteX4" fmla="*/ 7790 w 16768"/>
                <a:gd name="connsiteY4" fmla="*/ 1 h 16797"/>
                <a:gd name="connsiteX5" fmla="*/ 16448 w 16768"/>
                <a:gd name="connsiteY5" fmla="*/ 7081 h 16797"/>
                <a:gd name="connsiteX6" fmla="*/ 16458 w 16768"/>
                <a:gd name="connsiteY6" fmla="*/ 7240 h 1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68" h="16797">
                  <a:moveTo>
                    <a:pt x="16458" y="7240"/>
                  </a:moveTo>
                  <a:cubicBezTo>
                    <a:pt x="17086" y="11826"/>
                    <a:pt x="13876" y="16053"/>
                    <a:pt x="9285" y="16680"/>
                  </a:cubicBezTo>
                  <a:cubicBezTo>
                    <a:pt x="4704" y="17307"/>
                    <a:pt x="475" y="14097"/>
                    <a:pt x="-154" y="9510"/>
                  </a:cubicBezTo>
                  <a:cubicBezTo>
                    <a:pt x="-783" y="4924"/>
                    <a:pt x="2427" y="697"/>
                    <a:pt x="7018" y="71"/>
                  </a:cubicBezTo>
                  <a:cubicBezTo>
                    <a:pt x="7276" y="35"/>
                    <a:pt x="7533" y="13"/>
                    <a:pt x="7790" y="1"/>
                  </a:cubicBezTo>
                  <a:cubicBezTo>
                    <a:pt x="12133" y="-433"/>
                    <a:pt x="16010" y="2736"/>
                    <a:pt x="16448" y="7081"/>
                  </a:cubicBezTo>
                  <a:cubicBezTo>
                    <a:pt x="16448" y="7133"/>
                    <a:pt x="16458" y="7187"/>
                    <a:pt x="16458" y="7240"/>
                  </a:cubicBezTo>
                  <a:close/>
                </a:path>
              </a:pathLst>
            </a:custGeom>
            <a:solidFill>
              <a:srgbClr val="0079A9"/>
            </a:solidFill>
            <a:ln w="9525" cap="flat">
              <a:noFill/>
              <a:prstDash val="solid"/>
              <a:miter/>
            </a:ln>
          </p:spPr>
          <p:txBody>
            <a:bodyPr rtlCol="0" anchor="ctr"/>
            <a:lstStyle/>
            <a:p>
              <a:endParaRPr lang="en-IN"/>
            </a:p>
          </p:txBody>
        </p:sp>
        <p:sp>
          <p:nvSpPr>
            <p:cNvPr id="1224" name="Freeform: Shape 1223">
              <a:extLst>
                <a:ext uri="{FF2B5EF4-FFF2-40B4-BE49-F238E27FC236}">
                  <a16:creationId xmlns:a16="http://schemas.microsoft.com/office/drawing/2014/main" xmlns="" id="{B2C75224-99DE-DBD1-96D7-370604ECDED2}"/>
                </a:ext>
              </a:extLst>
            </p:cNvPr>
            <p:cNvSpPr/>
            <p:nvPr/>
          </p:nvSpPr>
          <p:spPr>
            <a:xfrm>
              <a:off x="6937580" y="1860952"/>
              <a:ext cx="13098" cy="11843"/>
            </a:xfrm>
            <a:custGeom>
              <a:avLst/>
              <a:gdLst>
                <a:gd name="connsiteX0" fmla="*/ 12865 w 13098"/>
                <a:gd name="connsiteY0" fmla="*/ 5432 h 11843"/>
                <a:gd name="connsiteX1" fmla="*/ 6769 w 13098"/>
                <a:gd name="connsiteY1" fmla="*/ 11717 h 11843"/>
                <a:gd name="connsiteX2" fmla="*/ 6674 w 13098"/>
                <a:gd name="connsiteY2" fmla="*/ 11718 h 11843"/>
                <a:gd name="connsiteX3" fmla="*/ -146 w 13098"/>
                <a:gd name="connsiteY3" fmla="*/ 6901 h 11843"/>
                <a:gd name="connsiteX4" fmla="*/ 4673 w 13098"/>
                <a:gd name="connsiteY4" fmla="*/ 79 h 11843"/>
                <a:gd name="connsiteX5" fmla="*/ 6007 w 13098"/>
                <a:gd name="connsiteY5" fmla="*/ 3 h 11843"/>
                <a:gd name="connsiteX6" fmla="*/ 12865 w 13098"/>
                <a:gd name="connsiteY6" fmla="*/ 5432 h 11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8" h="11843">
                  <a:moveTo>
                    <a:pt x="12865" y="5432"/>
                  </a:moveTo>
                  <a:cubicBezTo>
                    <a:pt x="12922" y="8850"/>
                    <a:pt x="10189" y="11665"/>
                    <a:pt x="6769" y="11717"/>
                  </a:cubicBezTo>
                  <a:cubicBezTo>
                    <a:pt x="6740" y="11718"/>
                    <a:pt x="6702" y="11718"/>
                    <a:pt x="6674" y="11718"/>
                  </a:cubicBezTo>
                  <a:cubicBezTo>
                    <a:pt x="3464" y="12272"/>
                    <a:pt x="406" y="10115"/>
                    <a:pt x="-146" y="6901"/>
                  </a:cubicBezTo>
                  <a:cubicBezTo>
                    <a:pt x="-699" y="3687"/>
                    <a:pt x="1454" y="632"/>
                    <a:pt x="4673" y="79"/>
                  </a:cubicBezTo>
                  <a:cubicBezTo>
                    <a:pt x="5112" y="3"/>
                    <a:pt x="5559" y="-23"/>
                    <a:pt x="6007" y="3"/>
                  </a:cubicBezTo>
                  <a:cubicBezTo>
                    <a:pt x="9398" y="-388"/>
                    <a:pt x="12465" y="2041"/>
                    <a:pt x="12865" y="5432"/>
                  </a:cubicBezTo>
                  <a:close/>
                </a:path>
              </a:pathLst>
            </a:custGeom>
            <a:solidFill>
              <a:srgbClr val="0079A9"/>
            </a:solidFill>
            <a:ln w="9525" cap="flat">
              <a:noFill/>
              <a:prstDash val="solid"/>
              <a:miter/>
            </a:ln>
          </p:spPr>
          <p:txBody>
            <a:bodyPr rtlCol="0" anchor="ctr"/>
            <a:lstStyle/>
            <a:p>
              <a:endParaRPr lang="en-IN"/>
            </a:p>
          </p:txBody>
        </p:sp>
        <p:sp>
          <p:nvSpPr>
            <p:cNvPr id="1225" name="Freeform: Shape 1224">
              <a:extLst>
                <a:ext uri="{FF2B5EF4-FFF2-40B4-BE49-F238E27FC236}">
                  <a16:creationId xmlns:a16="http://schemas.microsoft.com/office/drawing/2014/main" xmlns="" id="{498CB114-7146-4F92-BE17-052C806BAA46}"/>
                </a:ext>
              </a:extLst>
            </p:cNvPr>
            <p:cNvSpPr/>
            <p:nvPr/>
          </p:nvSpPr>
          <p:spPr>
            <a:xfrm>
              <a:off x="6926739" y="1878280"/>
              <a:ext cx="10482" cy="10515"/>
            </a:xfrm>
            <a:custGeom>
              <a:avLst/>
              <a:gdLst>
                <a:gd name="connsiteX0" fmla="*/ 10181 w 10482"/>
                <a:gd name="connsiteY0" fmla="*/ 4392 h 10515"/>
                <a:gd name="connsiteX1" fmla="*/ 5857 w 10482"/>
                <a:gd name="connsiteY1" fmla="*/ 10407 h 10515"/>
                <a:gd name="connsiteX2" fmla="*/ -163 w 10482"/>
                <a:gd name="connsiteY2" fmla="*/ 6083 h 10515"/>
                <a:gd name="connsiteX3" fmla="*/ 4161 w 10482"/>
                <a:gd name="connsiteY3" fmla="*/ 67 h 10515"/>
                <a:gd name="connsiteX4" fmla="*/ 4656 w 10482"/>
                <a:gd name="connsiteY4" fmla="*/ 11 h 10515"/>
                <a:gd name="connsiteX5" fmla="*/ 10152 w 10482"/>
                <a:gd name="connsiteY5" fmla="*/ 4134 h 10515"/>
                <a:gd name="connsiteX6" fmla="*/ 10181 w 10482"/>
                <a:gd name="connsiteY6" fmla="*/ 4392 h 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2" h="10515">
                  <a:moveTo>
                    <a:pt x="10181" y="4392"/>
                  </a:moveTo>
                  <a:cubicBezTo>
                    <a:pt x="10648" y="7248"/>
                    <a:pt x="8714" y="9941"/>
                    <a:pt x="5857" y="10407"/>
                  </a:cubicBezTo>
                  <a:cubicBezTo>
                    <a:pt x="2999" y="10874"/>
                    <a:pt x="304" y="8938"/>
                    <a:pt x="-163" y="6083"/>
                  </a:cubicBezTo>
                  <a:cubicBezTo>
                    <a:pt x="-630" y="3227"/>
                    <a:pt x="1313" y="535"/>
                    <a:pt x="4161" y="67"/>
                  </a:cubicBezTo>
                  <a:cubicBezTo>
                    <a:pt x="4333" y="41"/>
                    <a:pt x="4495" y="22"/>
                    <a:pt x="4656" y="11"/>
                  </a:cubicBezTo>
                  <a:cubicBezTo>
                    <a:pt x="7314" y="-368"/>
                    <a:pt x="9771" y="1478"/>
                    <a:pt x="10152" y="4134"/>
                  </a:cubicBezTo>
                  <a:cubicBezTo>
                    <a:pt x="10162" y="4220"/>
                    <a:pt x="10172" y="4306"/>
                    <a:pt x="10181" y="4392"/>
                  </a:cubicBezTo>
                  <a:close/>
                </a:path>
              </a:pathLst>
            </a:custGeom>
            <a:solidFill>
              <a:srgbClr val="0079A9"/>
            </a:solidFill>
            <a:ln w="9525" cap="flat">
              <a:noFill/>
              <a:prstDash val="solid"/>
              <a:miter/>
            </a:ln>
          </p:spPr>
          <p:txBody>
            <a:bodyPr rtlCol="0" anchor="ctr"/>
            <a:lstStyle/>
            <a:p>
              <a:endParaRPr lang="en-IN"/>
            </a:p>
          </p:txBody>
        </p:sp>
        <p:sp>
          <p:nvSpPr>
            <p:cNvPr id="1226" name="Freeform: Shape 1225">
              <a:extLst>
                <a:ext uri="{FF2B5EF4-FFF2-40B4-BE49-F238E27FC236}">
                  <a16:creationId xmlns:a16="http://schemas.microsoft.com/office/drawing/2014/main" xmlns="" id="{4A073C2A-D2AF-60EF-F59C-D993954F2F28}"/>
                </a:ext>
              </a:extLst>
            </p:cNvPr>
            <p:cNvSpPr/>
            <p:nvPr/>
          </p:nvSpPr>
          <p:spPr>
            <a:xfrm>
              <a:off x="6943352" y="1876112"/>
              <a:ext cx="13362" cy="12149"/>
            </a:xfrm>
            <a:custGeom>
              <a:avLst/>
              <a:gdLst>
                <a:gd name="connsiteX0" fmla="*/ 11475 w 13362"/>
                <a:gd name="connsiteY0" fmla="*/ 9989 h 12149"/>
                <a:gd name="connsiteX1" fmla="*/ 1950 w 13362"/>
                <a:gd name="connsiteY1" fmla="*/ 10561 h 12149"/>
                <a:gd name="connsiteX2" fmla="*/ 941 w 13362"/>
                <a:gd name="connsiteY2" fmla="*/ 2677 h 12149"/>
                <a:gd name="connsiteX3" fmla="*/ 1474 w 13362"/>
                <a:gd name="connsiteY3" fmla="*/ 2083 h 12149"/>
                <a:gd name="connsiteX4" fmla="*/ 10999 w 13362"/>
                <a:gd name="connsiteY4" fmla="*/ 1512 h 12149"/>
                <a:gd name="connsiteX5" fmla="*/ 11866 w 13362"/>
                <a:gd name="connsiteY5" fmla="*/ 9547 h 12149"/>
                <a:gd name="connsiteX6" fmla="*/ 11475 w 13362"/>
                <a:gd name="connsiteY6" fmla="*/ 9989 h 1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62" h="12149">
                  <a:moveTo>
                    <a:pt x="11475" y="9989"/>
                  </a:moveTo>
                  <a:cubicBezTo>
                    <a:pt x="8913" y="12583"/>
                    <a:pt x="4808" y="12830"/>
                    <a:pt x="1950" y="10561"/>
                  </a:cubicBezTo>
                  <a:cubicBezTo>
                    <a:pt x="-507" y="8661"/>
                    <a:pt x="-955" y="5132"/>
                    <a:pt x="941" y="2677"/>
                  </a:cubicBezTo>
                  <a:cubicBezTo>
                    <a:pt x="1103" y="2467"/>
                    <a:pt x="1283" y="2268"/>
                    <a:pt x="1474" y="2083"/>
                  </a:cubicBezTo>
                  <a:cubicBezTo>
                    <a:pt x="4036" y="-510"/>
                    <a:pt x="8141" y="-757"/>
                    <a:pt x="10999" y="1512"/>
                  </a:cubicBezTo>
                  <a:cubicBezTo>
                    <a:pt x="13456" y="3490"/>
                    <a:pt x="13847" y="7088"/>
                    <a:pt x="11866" y="9547"/>
                  </a:cubicBezTo>
                  <a:cubicBezTo>
                    <a:pt x="11742" y="9702"/>
                    <a:pt x="11618" y="9849"/>
                    <a:pt x="11475" y="9989"/>
                  </a:cubicBezTo>
                  <a:close/>
                </a:path>
              </a:pathLst>
            </a:custGeom>
            <a:solidFill>
              <a:srgbClr val="0079A9"/>
            </a:solidFill>
            <a:ln w="9525" cap="flat">
              <a:noFill/>
              <a:prstDash val="solid"/>
              <a:miter/>
            </a:ln>
          </p:spPr>
          <p:txBody>
            <a:bodyPr rtlCol="0" anchor="ctr"/>
            <a:lstStyle/>
            <a:p>
              <a:endParaRPr lang="en-IN"/>
            </a:p>
          </p:txBody>
        </p:sp>
        <p:sp>
          <p:nvSpPr>
            <p:cNvPr id="1227" name="Freeform: Shape 1226">
              <a:extLst>
                <a:ext uri="{FF2B5EF4-FFF2-40B4-BE49-F238E27FC236}">
                  <a16:creationId xmlns:a16="http://schemas.microsoft.com/office/drawing/2014/main" xmlns="" id="{1BD5A2FF-0A12-87C6-5FD2-7BA068681D9A}"/>
                </a:ext>
              </a:extLst>
            </p:cNvPr>
            <p:cNvSpPr/>
            <p:nvPr/>
          </p:nvSpPr>
          <p:spPr>
            <a:xfrm>
              <a:off x="6987367" y="1881520"/>
              <a:ext cx="16079" cy="14859"/>
            </a:xfrm>
            <a:custGeom>
              <a:avLst/>
              <a:gdLst>
                <a:gd name="connsiteX0" fmla="*/ 15847 w 16079"/>
                <a:gd name="connsiteY0" fmla="*/ 7153 h 14859"/>
                <a:gd name="connsiteX1" fmla="*/ 8036 w 16079"/>
                <a:gd name="connsiteY1" fmla="*/ 14773 h 14859"/>
                <a:gd name="connsiteX2" fmla="*/ -184 w 16079"/>
                <a:gd name="connsiteY2" fmla="*/ 8231 h 14859"/>
                <a:gd name="connsiteX3" fmla="*/ 6360 w 16079"/>
                <a:gd name="connsiteY3" fmla="*/ 9 h 14859"/>
                <a:gd name="connsiteX4" fmla="*/ 8036 w 16079"/>
                <a:gd name="connsiteY4" fmla="*/ 9 h 14859"/>
                <a:gd name="connsiteX5" fmla="*/ 15847 w 16079"/>
                <a:gd name="connsiteY5" fmla="*/ 7153 h 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79" h="14859">
                  <a:moveTo>
                    <a:pt x="15847" y="7153"/>
                  </a:moveTo>
                  <a:cubicBezTo>
                    <a:pt x="15742" y="11392"/>
                    <a:pt x="12275" y="14774"/>
                    <a:pt x="8036" y="14773"/>
                  </a:cubicBezTo>
                  <a:cubicBezTo>
                    <a:pt x="3960" y="15237"/>
                    <a:pt x="283" y="12308"/>
                    <a:pt x="-184" y="8231"/>
                  </a:cubicBezTo>
                  <a:cubicBezTo>
                    <a:pt x="-650" y="4155"/>
                    <a:pt x="2283" y="473"/>
                    <a:pt x="6360" y="9"/>
                  </a:cubicBezTo>
                  <a:cubicBezTo>
                    <a:pt x="6912" y="-55"/>
                    <a:pt x="7475" y="-55"/>
                    <a:pt x="8036" y="9"/>
                  </a:cubicBezTo>
                  <a:cubicBezTo>
                    <a:pt x="12104" y="-6"/>
                    <a:pt x="15504" y="3102"/>
                    <a:pt x="15847" y="7153"/>
                  </a:cubicBezTo>
                  <a:close/>
                </a:path>
              </a:pathLst>
            </a:custGeom>
            <a:solidFill>
              <a:srgbClr val="0079A9"/>
            </a:solidFill>
            <a:ln w="9525" cap="flat">
              <a:noFill/>
              <a:prstDash val="solid"/>
              <a:miter/>
            </a:ln>
          </p:spPr>
          <p:txBody>
            <a:bodyPr rtlCol="0" anchor="ctr"/>
            <a:lstStyle/>
            <a:p>
              <a:endParaRPr lang="en-IN"/>
            </a:p>
          </p:txBody>
        </p:sp>
        <p:sp>
          <p:nvSpPr>
            <p:cNvPr id="1228" name="Freeform: Shape 1227">
              <a:extLst>
                <a:ext uri="{FF2B5EF4-FFF2-40B4-BE49-F238E27FC236}">
                  <a16:creationId xmlns:a16="http://schemas.microsoft.com/office/drawing/2014/main" xmlns="" id="{908E8114-41CE-0A23-A4D7-937076F34CED}"/>
                </a:ext>
              </a:extLst>
            </p:cNvPr>
            <p:cNvSpPr/>
            <p:nvPr/>
          </p:nvSpPr>
          <p:spPr>
            <a:xfrm>
              <a:off x="6958677" y="1876769"/>
              <a:ext cx="24196" cy="24220"/>
            </a:xfrm>
            <a:custGeom>
              <a:avLst/>
              <a:gdLst>
                <a:gd name="connsiteX0" fmla="*/ 23867 w 24196"/>
                <a:gd name="connsiteY0" fmla="*/ 10570 h 24220"/>
                <a:gd name="connsiteX1" fmla="*/ 13380 w 24196"/>
                <a:gd name="connsiteY1" fmla="*/ 24086 h 24220"/>
                <a:gd name="connsiteX2" fmla="*/ -136 w 24196"/>
                <a:gd name="connsiteY2" fmla="*/ 13599 h 24220"/>
                <a:gd name="connsiteX3" fmla="*/ 10351 w 24196"/>
                <a:gd name="connsiteY3" fmla="*/ 83 h 24220"/>
                <a:gd name="connsiteX4" fmla="*/ 11390 w 24196"/>
                <a:gd name="connsiteY4" fmla="*/ -3 h 24220"/>
                <a:gd name="connsiteX5" fmla="*/ 23867 w 24196"/>
                <a:gd name="connsiteY5" fmla="*/ 10570 h 2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96" h="24220">
                  <a:moveTo>
                    <a:pt x="23867" y="10570"/>
                  </a:moveTo>
                  <a:cubicBezTo>
                    <a:pt x="24706" y="17198"/>
                    <a:pt x="20010" y="23249"/>
                    <a:pt x="13380" y="24086"/>
                  </a:cubicBezTo>
                  <a:cubicBezTo>
                    <a:pt x="6751" y="24922"/>
                    <a:pt x="702" y="20227"/>
                    <a:pt x="-136" y="13599"/>
                  </a:cubicBezTo>
                  <a:cubicBezTo>
                    <a:pt x="-974" y="6970"/>
                    <a:pt x="3722" y="919"/>
                    <a:pt x="10351" y="83"/>
                  </a:cubicBezTo>
                  <a:cubicBezTo>
                    <a:pt x="10694" y="39"/>
                    <a:pt x="11047" y="10"/>
                    <a:pt x="11390" y="-3"/>
                  </a:cubicBezTo>
                  <a:cubicBezTo>
                    <a:pt x="17743" y="-497"/>
                    <a:pt x="23315" y="4219"/>
                    <a:pt x="23867" y="10570"/>
                  </a:cubicBezTo>
                  <a:close/>
                </a:path>
              </a:pathLst>
            </a:custGeom>
            <a:solidFill>
              <a:srgbClr val="0079A9"/>
            </a:solidFill>
            <a:ln w="9525" cap="flat">
              <a:noFill/>
              <a:prstDash val="solid"/>
              <a:miter/>
            </a:ln>
          </p:spPr>
          <p:txBody>
            <a:bodyPr rtlCol="0" anchor="ctr"/>
            <a:lstStyle/>
            <a:p>
              <a:endParaRPr lang="en-IN"/>
            </a:p>
          </p:txBody>
        </p:sp>
        <p:sp>
          <p:nvSpPr>
            <p:cNvPr id="1229" name="Freeform: Shape 1228">
              <a:extLst>
                <a:ext uri="{FF2B5EF4-FFF2-40B4-BE49-F238E27FC236}">
                  <a16:creationId xmlns:a16="http://schemas.microsoft.com/office/drawing/2014/main" xmlns="" id="{30DF7B91-B556-6572-C939-018ECBB6E701}"/>
                </a:ext>
              </a:extLst>
            </p:cNvPr>
            <p:cNvSpPr/>
            <p:nvPr/>
          </p:nvSpPr>
          <p:spPr>
            <a:xfrm>
              <a:off x="7008875" y="1880615"/>
              <a:ext cx="10477" cy="10477"/>
            </a:xfrm>
            <a:custGeom>
              <a:avLst/>
              <a:gdLst>
                <a:gd name="connsiteX0" fmla="*/ 10245 w 10477"/>
                <a:gd name="connsiteY0" fmla="*/ 5200 h 10477"/>
                <a:gd name="connsiteX1" fmla="*/ 5006 w 10477"/>
                <a:gd name="connsiteY1" fmla="*/ 10439 h 10477"/>
                <a:gd name="connsiteX2" fmla="*/ -232 w 10477"/>
                <a:gd name="connsiteY2" fmla="*/ 5200 h 10477"/>
                <a:gd name="connsiteX3" fmla="*/ 5006 w 10477"/>
                <a:gd name="connsiteY3" fmla="*/ -39 h 10477"/>
                <a:gd name="connsiteX4" fmla="*/ 10245 w 10477"/>
                <a:gd name="connsiteY4" fmla="*/ 5200 h 10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 h="10477">
                  <a:moveTo>
                    <a:pt x="10245" y="5200"/>
                  </a:moveTo>
                  <a:cubicBezTo>
                    <a:pt x="10245" y="8094"/>
                    <a:pt x="7902" y="10439"/>
                    <a:pt x="5006" y="10439"/>
                  </a:cubicBezTo>
                  <a:cubicBezTo>
                    <a:pt x="2111" y="10439"/>
                    <a:pt x="-232" y="8094"/>
                    <a:pt x="-232" y="5200"/>
                  </a:cubicBezTo>
                  <a:cubicBezTo>
                    <a:pt x="-232" y="2306"/>
                    <a:pt x="2111" y="-39"/>
                    <a:pt x="5006" y="-39"/>
                  </a:cubicBezTo>
                  <a:cubicBezTo>
                    <a:pt x="7902" y="-39"/>
                    <a:pt x="10245" y="2306"/>
                    <a:pt x="10245" y="5200"/>
                  </a:cubicBezTo>
                  <a:close/>
                </a:path>
              </a:pathLst>
            </a:custGeom>
            <a:solidFill>
              <a:srgbClr val="0079A9"/>
            </a:solidFill>
            <a:ln w="9525" cap="flat">
              <a:noFill/>
              <a:prstDash val="solid"/>
              <a:miter/>
            </a:ln>
          </p:spPr>
          <p:txBody>
            <a:bodyPr rtlCol="0" anchor="ctr"/>
            <a:lstStyle/>
            <a:p>
              <a:endParaRPr lang="en-IN"/>
            </a:p>
          </p:txBody>
        </p:sp>
        <p:sp>
          <p:nvSpPr>
            <p:cNvPr id="1230" name="Freeform: Shape 1229">
              <a:extLst>
                <a:ext uri="{FF2B5EF4-FFF2-40B4-BE49-F238E27FC236}">
                  <a16:creationId xmlns:a16="http://schemas.microsoft.com/office/drawing/2014/main" xmlns="" id="{7ABD264A-9E62-D4C7-D68D-A0A1D6757762}"/>
                </a:ext>
              </a:extLst>
            </p:cNvPr>
            <p:cNvSpPr/>
            <p:nvPr/>
          </p:nvSpPr>
          <p:spPr>
            <a:xfrm>
              <a:off x="7005951" y="1899617"/>
              <a:ext cx="9306" cy="8573"/>
            </a:xfrm>
            <a:custGeom>
              <a:avLst/>
              <a:gdLst>
                <a:gd name="connsiteX0" fmla="*/ 9074 w 9306"/>
                <a:gd name="connsiteY0" fmla="*/ 4105 h 8573"/>
                <a:gd name="connsiteX1" fmla="*/ 4693 w 9306"/>
                <a:gd name="connsiteY1" fmla="*/ 8486 h 8573"/>
                <a:gd name="connsiteX2" fmla="*/ -184 w 9306"/>
                <a:gd name="connsiteY2" fmla="*/ 4885 h 8573"/>
                <a:gd name="connsiteX3" fmla="*/ 3416 w 9306"/>
                <a:gd name="connsiteY3" fmla="*/ 9 h 8573"/>
                <a:gd name="connsiteX4" fmla="*/ 4693 w 9306"/>
                <a:gd name="connsiteY4" fmla="*/ 9 h 8573"/>
                <a:gd name="connsiteX5" fmla="*/ 9074 w 9306"/>
                <a:gd name="connsiteY5" fmla="*/ 4105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6" h="8573">
                  <a:moveTo>
                    <a:pt x="9074" y="4105"/>
                  </a:moveTo>
                  <a:cubicBezTo>
                    <a:pt x="9074" y="6525"/>
                    <a:pt x="7112" y="8486"/>
                    <a:pt x="4693" y="8486"/>
                  </a:cubicBezTo>
                  <a:cubicBezTo>
                    <a:pt x="2350" y="8838"/>
                    <a:pt x="168" y="7226"/>
                    <a:pt x="-184" y="4885"/>
                  </a:cubicBezTo>
                  <a:cubicBezTo>
                    <a:pt x="-537" y="2544"/>
                    <a:pt x="1073" y="361"/>
                    <a:pt x="3416" y="9"/>
                  </a:cubicBezTo>
                  <a:cubicBezTo>
                    <a:pt x="3845" y="-55"/>
                    <a:pt x="4274" y="-55"/>
                    <a:pt x="4693" y="9"/>
                  </a:cubicBezTo>
                  <a:cubicBezTo>
                    <a:pt x="7026" y="-45"/>
                    <a:pt x="8969" y="1775"/>
                    <a:pt x="9074" y="4105"/>
                  </a:cubicBezTo>
                  <a:close/>
                </a:path>
              </a:pathLst>
            </a:custGeom>
            <a:solidFill>
              <a:srgbClr val="0079A9"/>
            </a:solidFill>
            <a:ln w="9525" cap="flat">
              <a:noFill/>
              <a:prstDash val="solid"/>
              <a:miter/>
            </a:ln>
          </p:spPr>
          <p:txBody>
            <a:bodyPr rtlCol="0" anchor="ctr"/>
            <a:lstStyle/>
            <a:p>
              <a:endParaRPr lang="en-IN"/>
            </a:p>
          </p:txBody>
        </p:sp>
        <p:sp>
          <p:nvSpPr>
            <p:cNvPr id="1231" name="Freeform: Shape 1230">
              <a:extLst>
                <a:ext uri="{FF2B5EF4-FFF2-40B4-BE49-F238E27FC236}">
                  <a16:creationId xmlns:a16="http://schemas.microsoft.com/office/drawing/2014/main" xmlns="" id="{7D0B1ED2-8E1E-33D1-6480-17D3837B844B}"/>
                </a:ext>
              </a:extLst>
            </p:cNvPr>
            <p:cNvSpPr/>
            <p:nvPr/>
          </p:nvSpPr>
          <p:spPr>
            <a:xfrm>
              <a:off x="6992873" y="1910859"/>
              <a:ext cx="13811" cy="12282"/>
            </a:xfrm>
            <a:custGeom>
              <a:avLst/>
              <a:gdLst>
                <a:gd name="connsiteX0" fmla="*/ 13579 w 13811"/>
                <a:gd name="connsiteY0" fmla="*/ 6103 h 12282"/>
                <a:gd name="connsiteX1" fmla="*/ 5864 w 13811"/>
                <a:gd name="connsiteY1" fmla="*/ 12196 h 12282"/>
                <a:gd name="connsiteX2" fmla="*/ -232 w 13811"/>
                <a:gd name="connsiteY2" fmla="*/ 6103 h 12282"/>
                <a:gd name="connsiteX3" fmla="*/ 7483 w 13811"/>
                <a:gd name="connsiteY3" fmla="*/ 10 h 12282"/>
                <a:gd name="connsiteX4" fmla="*/ 13579 w 13811"/>
                <a:gd name="connsiteY4" fmla="*/ 6103 h 12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11" h="12282">
                  <a:moveTo>
                    <a:pt x="13579" y="6103"/>
                  </a:moveTo>
                  <a:cubicBezTo>
                    <a:pt x="13131" y="9917"/>
                    <a:pt x="9674" y="12645"/>
                    <a:pt x="5864" y="12196"/>
                  </a:cubicBezTo>
                  <a:cubicBezTo>
                    <a:pt x="2663" y="11820"/>
                    <a:pt x="139" y="9299"/>
                    <a:pt x="-232" y="6103"/>
                  </a:cubicBezTo>
                  <a:cubicBezTo>
                    <a:pt x="215" y="2289"/>
                    <a:pt x="3673" y="-439"/>
                    <a:pt x="7483" y="10"/>
                  </a:cubicBezTo>
                  <a:cubicBezTo>
                    <a:pt x="10683" y="386"/>
                    <a:pt x="13207" y="2906"/>
                    <a:pt x="13579" y="6103"/>
                  </a:cubicBezTo>
                  <a:close/>
                </a:path>
              </a:pathLst>
            </a:custGeom>
            <a:solidFill>
              <a:srgbClr val="0079A9"/>
            </a:solidFill>
            <a:ln w="9525" cap="flat">
              <a:noFill/>
              <a:prstDash val="solid"/>
              <a:miter/>
            </a:ln>
          </p:spPr>
          <p:txBody>
            <a:bodyPr rtlCol="0" anchor="ctr"/>
            <a:lstStyle/>
            <a:p>
              <a:endParaRPr lang="en-IN"/>
            </a:p>
          </p:txBody>
        </p:sp>
        <p:sp>
          <p:nvSpPr>
            <p:cNvPr id="1232" name="Freeform: Shape 1231">
              <a:extLst>
                <a:ext uri="{FF2B5EF4-FFF2-40B4-BE49-F238E27FC236}">
                  <a16:creationId xmlns:a16="http://schemas.microsoft.com/office/drawing/2014/main" xmlns="" id="{8A467747-CBBE-17AA-B897-39056BB67940}"/>
                </a:ext>
              </a:extLst>
            </p:cNvPr>
            <p:cNvSpPr/>
            <p:nvPr/>
          </p:nvSpPr>
          <p:spPr>
            <a:xfrm>
              <a:off x="6968394" y="1909033"/>
              <a:ext cx="17240" cy="15649"/>
            </a:xfrm>
            <a:custGeom>
              <a:avLst/>
              <a:gdLst>
                <a:gd name="connsiteX0" fmla="*/ 17008 w 17240"/>
                <a:gd name="connsiteY0" fmla="*/ 7453 h 15649"/>
                <a:gd name="connsiteX1" fmla="*/ 7845 w 17240"/>
                <a:gd name="connsiteY1" fmla="*/ 15596 h 15649"/>
                <a:gd name="connsiteX2" fmla="*/ -232 w 17240"/>
                <a:gd name="connsiteY2" fmla="*/ 8120 h 15649"/>
                <a:gd name="connsiteX3" fmla="*/ 8931 w 17240"/>
                <a:gd name="connsiteY3" fmla="*/ -23 h 15649"/>
                <a:gd name="connsiteX4" fmla="*/ 17008 w 17240"/>
                <a:gd name="connsiteY4" fmla="*/ 7453 h 1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40" h="15649">
                  <a:moveTo>
                    <a:pt x="17008" y="7453"/>
                  </a:moveTo>
                  <a:cubicBezTo>
                    <a:pt x="16722" y="12232"/>
                    <a:pt x="12626" y="15878"/>
                    <a:pt x="7845" y="15596"/>
                  </a:cubicBezTo>
                  <a:cubicBezTo>
                    <a:pt x="3711" y="15352"/>
                    <a:pt x="330" y="12221"/>
                    <a:pt x="-232" y="8120"/>
                  </a:cubicBezTo>
                  <a:cubicBezTo>
                    <a:pt x="53" y="3341"/>
                    <a:pt x="4149" y="-305"/>
                    <a:pt x="8931" y="-23"/>
                  </a:cubicBezTo>
                  <a:cubicBezTo>
                    <a:pt x="13065" y="221"/>
                    <a:pt x="16446" y="3351"/>
                    <a:pt x="17008" y="7453"/>
                  </a:cubicBezTo>
                  <a:close/>
                </a:path>
              </a:pathLst>
            </a:custGeom>
            <a:solidFill>
              <a:srgbClr val="0079A9"/>
            </a:solidFill>
            <a:ln w="9525" cap="flat">
              <a:noFill/>
              <a:prstDash val="solid"/>
              <a:miter/>
            </a:ln>
          </p:spPr>
          <p:txBody>
            <a:bodyPr rtlCol="0" anchor="ctr"/>
            <a:lstStyle/>
            <a:p>
              <a:endParaRPr lang="en-IN"/>
            </a:p>
          </p:txBody>
        </p:sp>
        <p:sp>
          <p:nvSpPr>
            <p:cNvPr id="1233" name="Freeform: Shape 1232">
              <a:extLst>
                <a:ext uri="{FF2B5EF4-FFF2-40B4-BE49-F238E27FC236}">
                  <a16:creationId xmlns:a16="http://schemas.microsoft.com/office/drawing/2014/main" xmlns="" id="{6AAE2839-258A-7ABD-8D9F-CAC77604967E}"/>
                </a:ext>
              </a:extLst>
            </p:cNvPr>
            <p:cNvSpPr/>
            <p:nvPr/>
          </p:nvSpPr>
          <p:spPr>
            <a:xfrm>
              <a:off x="6938485" y="1893339"/>
              <a:ext cx="17050" cy="15831"/>
            </a:xfrm>
            <a:custGeom>
              <a:avLst/>
              <a:gdLst>
                <a:gd name="connsiteX0" fmla="*/ 16818 w 17050"/>
                <a:gd name="connsiteY0" fmla="*/ 7430 h 15831"/>
                <a:gd name="connsiteX1" fmla="*/ 8036 w 17050"/>
                <a:gd name="connsiteY1" fmla="*/ 15790 h 15831"/>
                <a:gd name="connsiteX2" fmla="*/ -232 w 17050"/>
                <a:gd name="connsiteY2" fmla="*/ 8478 h 15831"/>
                <a:gd name="connsiteX3" fmla="*/ 7864 w 17050"/>
                <a:gd name="connsiteY3" fmla="*/ 0 h 15831"/>
                <a:gd name="connsiteX4" fmla="*/ 16808 w 17050"/>
                <a:gd name="connsiteY4" fmla="*/ 7359 h 15831"/>
                <a:gd name="connsiteX5" fmla="*/ 16818 w 17050"/>
                <a:gd name="connsiteY5" fmla="*/ 7430 h 1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50" h="15831">
                  <a:moveTo>
                    <a:pt x="16818" y="7430"/>
                  </a:moveTo>
                  <a:cubicBezTo>
                    <a:pt x="16703" y="12163"/>
                    <a:pt x="12770" y="15906"/>
                    <a:pt x="8036" y="15790"/>
                  </a:cubicBezTo>
                  <a:cubicBezTo>
                    <a:pt x="3873" y="15688"/>
                    <a:pt x="378" y="12602"/>
                    <a:pt x="-232" y="8478"/>
                  </a:cubicBezTo>
                  <a:cubicBezTo>
                    <a:pt x="-289" y="3921"/>
                    <a:pt x="3312" y="156"/>
                    <a:pt x="7864" y="0"/>
                  </a:cubicBezTo>
                  <a:cubicBezTo>
                    <a:pt x="12370" y="-438"/>
                    <a:pt x="16370" y="2857"/>
                    <a:pt x="16808" y="7359"/>
                  </a:cubicBezTo>
                  <a:cubicBezTo>
                    <a:pt x="16818" y="7383"/>
                    <a:pt x="16818" y="7406"/>
                    <a:pt x="16818" y="7430"/>
                  </a:cubicBezTo>
                  <a:close/>
                </a:path>
              </a:pathLst>
            </a:custGeom>
            <a:solidFill>
              <a:srgbClr val="0079A9"/>
            </a:solidFill>
            <a:ln w="9525" cap="flat">
              <a:noFill/>
              <a:prstDash val="solid"/>
              <a:miter/>
            </a:ln>
          </p:spPr>
          <p:txBody>
            <a:bodyPr rtlCol="0" anchor="ctr"/>
            <a:lstStyle/>
            <a:p>
              <a:endParaRPr lang="en-IN"/>
            </a:p>
          </p:txBody>
        </p:sp>
        <p:sp>
          <p:nvSpPr>
            <p:cNvPr id="1234" name="Freeform: Shape 1233">
              <a:extLst>
                <a:ext uri="{FF2B5EF4-FFF2-40B4-BE49-F238E27FC236}">
                  <a16:creationId xmlns:a16="http://schemas.microsoft.com/office/drawing/2014/main" xmlns="" id="{322E8080-9DFD-1F73-3161-A7CEB55C9042}"/>
                </a:ext>
              </a:extLst>
            </p:cNvPr>
            <p:cNvSpPr/>
            <p:nvPr/>
          </p:nvSpPr>
          <p:spPr>
            <a:xfrm>
              <a:off x="6947639" y="1914619"/>
              <a:ext cx="6086" cy="6095"/>
            </a:xfrm>
            <a:custGeom>
              <a:avLst/>
              <a:gdLst>
                <a:gd name="connsiteX0" fmla="*/ 5854 w 6086"/>
                <a:gd name="connsiteY0" fmla="*/ 2819 h 6095"/>
                <a:gd name="connsiteX1" fmla="*/ 2806 w 6086"/>
                <a:gd name="connsiteY1" fmla="*/ 6057 h 6095"/>
                <a:gd name="connsiteX2" fmla="*/ -232 w 6086"/>
                <a:gd name="connsiteY2" fmla="*/ 3004 h 6095"/>
                <a:gd name="connsiteX3" fmla="*/ 2816 w 6086"/>
                <a:gd name="connsiteY3" fmla="*/ -39 h 6095"/>
                <a:gd name="connsiteX4" fmla="*/ 5854 w 6086"/>
                <a:gd name="connsiteY4" fmla="*/ 2819 h 6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6" h="6095">
                  <a:moveTo>
                    <a:pt x="5854" y="2819"/>
                  </a:moveTo>
                  <a:cubicBezTo>
                    <a:pt x="5854" y="4535"/>
                    <a:pt x="4520" y="5956"/>
                    <a:pt x="2806" y="6057"/>
                  </a:cubicBezTo>
                  <a:cubicBezTo>
                    <a:pt x="1120" y="6055"/>
                    <a:pt x="-242" y="4687"/>
                    <a:pt x="-232" y="3004"/>
                  </a:cubicBezTo>
                  <a:cubicBezTo>
                    <a:pt x="-232" y="1320"/>
                    <a:pt x="1139" y="-41"/>
                    <a:pt x="2816" y="-39"/>
                  </a:cubicBezTo>
                  <a:cubicBezTo>
                    <a:pt x="4425" y="-36"/>
                    <a:pt x="5749" y="1215"/>
                    <a:pt x="5854" y="2819"/>
                  </a:cubicBezTo>
                  <a:close/>
                </a:path>
              </a:pathLst>
            </a:custGeom>
            <a:solidFill>
              <a:srgbClr val="0079A9"/>
            </a:solidFill>
            <a:ln w="9525" cap="flat">
              <a:noFill/>
              <a:prstDash val="solid"/>
              <a:miter/>
            </a:ln>
          </p:spPr>
          <p:txBody>
            <a:bodyPr rtlCol="0" anchor="ctr"/>
            <a:lstStyle/>
            <a:p>
              <a:endParaRPr lang="en-IN"/>
            </a:p>
          </p:txBody>
        </p:sp>
        <p:sp>
          <p:nvSpPr>
            <p:cNvPr id="1235" name="Freeform: Shape 1234">
              <a:extLst>
                <a:ext uri="{FF2B5EF4-FFF2-40B4-BE49-F238E27FC236}">
                  <a16:creationId xmlns:a16="http://schemas.microsoft.com/office/drawing/2014/main" xmlns="" id="{1F5A0959-B554-9195-85D3-E5F7C9C62B81}"/>
                </a:ext>
              </a:extLst>
            </p:cNvPr>
            <p:cNvSpPr/>
            <p:nvPr/>
          </p:nvSpPr>
          <p:spPr>
            <a:xfrm>
              <a:off x="6969632" y="1808093"/>
              <a:ext cx="14192" cy="12695"/>
            </a:xfrm>
            <a:custGeom>
              <a:avLst/>
              <a:gdLst>
                <a:gd name="connsiteX0" fmla="*/ 13960 w 14192"/>
                <a:gd name="connsiteY0" fmla="*/ 5999 h 12695"/>
                <a:gd name="connsiteX1" fmla="*/ 6349 w 14192"/>
                <a:gd name="connsiteY1" fmla="*/ 12640 h 12695"/>
                <a:gd name="connsiteX2" fmla="*/ -232 w 14192"/>
                <a:gd name="connsiteY2" fmla="*/ 6571 h 12695"/>
                <a:gd name="connsiteX3" fmla="*/ 6626 w 14192"/>
                <a:gd name="connsiteY3" fmla="*/ -2 h 12695"/>
                <a:gd name="connsiteX4" fmla="*/ 13950 w 14192"/>
                <a:gd name="connsiteY4" fmla="*/ 5932 h 12695"/>
                <a:gd name="connsiteX5" fmla="*/ 13960 w 14192"/>
                <a:gd name="connsiteY5" fmla="*/ 5999 h 1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92" h="12695">
                  <a:moveTo>
                    <a:pt x="13960" y="5999"/>
                  </a:moveTo>
                  <a:cubicBezTo>
                    <a:pt x="13693" y="9936"/>
                    <a:pt x="10283" y="12909"/>
                    <a:pt x="6349" y="12640"/>
                  </a:cubicBezTo>
                  <a:cubicBezTo>
                    <a:pt x="2997" y="12412"/>
                    <a:pt x="263" y="9887"/>
                    <a:pt x="-232" y="6571"/>
                  </a:cubicBezTo>
                  <a:cubicBezTo>
                    <a:pt x="-80" y="2895"/>
                    <a:pt x="2949" y="-4"/>
                    <a:pt x="6626" y="-2"/>
                  </a:cubicBezTo>
                  <a:cubicBezTo>
                    <a:pt x="10293" y="-386"/>
                    <a:pt x="13569" y="2271"/>
                    <a:pt x="13950" y="5932"/>
                  </a:cubicBezTo>
                  <a:cubicBezTo>
                    <a:pt x="13960" y="5955"/>
                    <a:pt x="13960" y="5977"/>
                    <a:pt x="13960" y="5999"/>
                  </a:cubicBezTo>
                  <a:close/>
                </a:path>
              </a:pathLst>
            </a:custGeom>
            <a:solidFill>
              <a:srgbClr val="0079A9"/>
            </a:solidFill>
            <a:ln w="9525" cap="flat">
              <a:noFill/>
              <a:prstDash val="solid"/>
              <a:miter/>
            </a:ln>
          </p:spPr>
          <p:txBody>
            <a:bodyPr rtlCol="0" anchor="ctr"/>
            <a:lstStyle/>
            <a:p>
              <a:endParaRPr lang="en-IN"/>
            </a:p>
          </p:txBody>
        </p:sp>
        <p:sp>
          <p:nvSpPr>
            <p:cNvPr id="1236" name="Freeform: Shape 1235">
              <a:extLst>
                <a:ext uri="{FF2B5EF4-FFF2-40B4-BE49-F238E27FC236}">
                  <a16:creationId xmlns:a16="http://schemas.microsoft.com/office/drawing/2014/main" xmlns="" id="{196F03E3-C7A6-6F62-0E1B-04A53C6ED11A}"/>
                </a:ext>
              </a:extLst>
            </p:cNvPr>
            <p:cNvSpPr/>
            <p:nvPr/>
          </p:nvSpPr>
          <p:spPr>
            <a:xfrm>
              <a:off x="6939438" y="1814050"/>
              <a:ext cx="17430" cy="15336"/>
            </a:xfrm>
            <a:custGeom>
              <a:avLst/>
              <a:gdLst>
                <a:gd name="connsiteX0" fmla="*/ 17198 w 17430"/>
                <a:gd name="connsiteY0" fmla="*/ 7471 h 15336"/>
                <a:gd name="connsiteX1" fmla="*/ 7368 w 17430"/>
                <a:gd name="connsiteY1" fmla="*/ 15236 h 15336"/>
                <a:gd name="connsiteX2" fmla="*/ -232 w 17430"/>
                <a:gd name="connsiteY2" fmla="*/ 8424 h 15336"/>
                <a:gd name="connsiteX3" fmla="*/ 8826 w 17430"/>
                <a:gd name="connsiteY3" fmla="*/ -33 h 15336"/>
                <a:gd name="connsiteX4" fmla="*/ 17198 w 17430"/>
                <a:gd name="connsiteY4" fmla="*/ 7471 h 15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0" h="15336">
                  <a:moveTo>
                    <a:pt x="17198" y="7471"/>
                  </a:moveTo>
                  <a:cubicBezTo>
                    <a:pt x="16627" y="12330"/>
                    <a:pt x="12226" y="15807"/>
                    <a:pt x="7368" y="15236"/>
                  </a:cubicBezTo>
                  <a:cubicBezTo>
                    <a:pt x="3654" y="14800"/>
                    <a:pt x="606" y="12073"/>
                    <a:pt x="-232" y="8424"/>
                  </a:cubicBezTo>
                  <a:cubicBezTo>
                    <a:pt x="-71" y="3587"/>
                    <a:pt x="3987" y="-199"/>
                    <a:pt x="8826" y="-33"/>
                  </a:cubicBezTo>
                  <a:cubicBezTo>
                    <a:pt x="13064" y="112"/>
                    <a:pt x="16589" y="3274"/>
                    <a:pt x="17198" y="7471"/>
                  </a:cubicBezTo>
                  <a:close/>
                </a:path>
              </a:pathLst>
            </a:custGeom>
            <a:solidFill>
              <a:srgbClr val="0079A9"/>
            </a:solidFill>
            <a:ln w="9525" cap="flat">
              <a:noFill/>
              <a:prstDash val="solid"/>
              <a:miter/>
            </a:ln>
          </p:spPr>
          <p:txBody>
            <a:bodyPr rtlCol="0" anchor="ctr"/>
            <a:lstStyle/>
            <a:p>
              <a:endParaRPr lang="en-IN"/>
            </a:p>
          </p:txBody>
        </p:sp>
        <p:sp>
          <p:nvSpPr>
            <p:cNvPr id="1237" name="Freeform: Shape 1236">
              <a:extLst>
                <a:ext uri="{FF2B5EF4-FFF2-40B4-BE49-F238E27FC236}">
                  <a16:creationId xmlns:a16="http://schemas.microsoft.com/office/drawing/2014/main" xmlns="" id="{57259588-2841-2B8F-65B7-32DAAA815CB5}"/>
                </a:ext>
              </a:extLst>
            </p:cNvPr>
            <p:cNvSpPr/>
            <p:nvPr/>
          </p:nvSpPr>
          <p:spPr>
            <a:xfrm>
              <a:off x="6963537" y="1940315"/>
              <a:ext cx="11147" cy="10436"/>
            </a:xfrm>
            <a:custGeom>
              <a:avLst/>
              <a:gdLst>
                <a:gd name="connsiteX0" fmla="*/ 10912 w 11147"/>
                <a:gd name="connsiteY0" fmla="*/ 5508 h 10436"/>
                <a:gd name="connsiteX1" fmla="*/ 4606 w 11147"/>
                <a:gd name="connsiteY1" fmla="*/ 10349 h 10436"/>
                <a:gd name="connsiteX2" fmla="*/ -232 w 11147"/>
                <a:gd name="connsiteY2" fmla="*/ 5508 h 10436"/>
                <a:gd name="connsiteX3" fmla="*/ 5101 w 11147"/>
                <a:gd name="connsiteY3" fmla="*/ -17 h 10436"/>
                <a:gd name="connsiteX4" fmla="*/ 10893 w 11147"/>
                <a:gd name="connsiteY4" fmla="*/ 4815 h 10436"/>
                <a:gd name="connsiteX5" fmla="*/ 10912 w 11147"/>
                <a:gd name="connsiteY5" fmla="*/ 5508 h 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7" h="10436">
                  <a:moveTo>
                    <a:pt x="10912" y="5508"/>
                  </a:moveTo>
                  <a:cubicBezTo>
                    <a:pt x="10512" y="8585"/>
                    <a:pt x="7683" y="10753"/>
                    <a:pt x="4606" y="10349"/>
                  </a:cubicBezTo>
                  <a:cubicBezTo>
                    <a:pt x="2082" y="10019"/>
                    <a:pt x="101" y="8032"/>
                    <a:pt x="-232" y="5508"/>
                  </a:cubicBezTo>
                  <a:cubicBezTo>
                    <a:pt x="-232" y="2529"/>
                    <a:pt x="2120" y="86"/>
                    <a:pt x="5101" y="-17"/>
                  </a:cubicBezTo>
                  <a:cubicBezTo>
                    <a:pt x="8035" y="-282"/>
                    <a:pt x="10626" y="1882"/>
                    <a:pt x="10893" y="4815"/>
                  </a:cubicBezTo>
                  <a:cubicBezTo>
                    <a:pt x="10912" y="5045"/>
                    <a:pt x="10921" y="5276"/>
                    <a:pt x="10912" y="5508"/>
                  </a:cubicBezTo>
                  <a:close/>
                </a:path>
              </a:pathLst>
            </a:custGeom>
            <a:solidFill>
              <a:srgbClr val="0079A9"/>
            </a:solidFill>
            <a:ln w="9525" cap="flat">
              <a:noFill/>
              <a:prstDash val="solid"/>
              <a:miter/>
            </a:ln>
          </p:spPr>
          <p:txBody>
            <a:bodyPr rtlCol="0" anchor="ctr"/>
            <a:lstStyle/>
            <a:p>
              <a:endParaRPr lang="en-IN"/>
            </a:p>
          </p:txBody>
        </p:sp>
        <p:sp>
          <p:nvSpPr>
            <p:cNvPr id="1238" name="Freeform: Shape 1237">
              <a:extLst>
                <a:ext uri="{FF2B5EF4-FFF2-40B4-BE49-F238E27FC236}">
                  <a16:creationId xmlns:a16="http://schemas.microsoft.com/office/drawing/2014/main" xmlns="" id="{CB6E6EC2-83A6-20B4-FAE8-6FCEA860CD60}"/>
                </a:ext>
              </a:extLst>
            </p:cNvPr>
            <p:cNvSpPr/>
            <p:nvPr/>
          </p:nvSpPr>
          <p:spPr>
            <a:xfrm>
              <a:off x="6956402" y="1922335"/>
              <a:ext cx="15422" cy="15430"/>
            </a:xfrm>
            <a:custGeom>
              <a:avLst/>
              <a:gdLst>
                <a:gd name="connsiteX0" fmla="*/ 15189 w 15422"/>
                <a:gd name="connsiteY0" fmla="*/ 7295 h 15430"/>
                <a:gd name="connsiteX1" fmla="*/ 7379 w 15422"/>
                <a:gd name="connsiteY1" fmla="*/ 15392 h 15430"/>
                <a:gd name="connsiteX2" fmla="*/ -232 w 15422"/>
                <a:gd name="connsiteY2" fmla="*/ 7573 h 15430"/>
                <a:gd name="connsiteX3" fmla="*/ 7588 w 15422"/>
                <a:gd name="connsiteY3" fmla="*/ -38 h 15430"/>
                <a:gd name="connsiteX4" fmla="*/ 15189 w 15422"/>
                <a:gd name="connsiteY4" fmla="*/ 7295 h 15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2" h="15430">
                  <a:moveTo>
                    <a:pt x="15189" y="7295"/>
                  </a:moveTo>
                  <a:cubicBezTo>
                    <a:pt x="15246" y="11678"/>
                    <a:pt x="11760" y="15288"/>
                    <a:pt x="7379" y="15392"/>
                  </a:cubicBezTo>
                  <a:cubicBezTo>
                    <a:pt x="3121" y="15334"/>
                    <a:pt x="-289" y="11833"/>
                    <a:pt x="-232" y="7573"/>
                  </a:cubicBezTo>
                  <a:cubicBezTo>
                    <a:pt x="-175" y="3312"/>
                    <a:pt x="3331" y="-95"/>
                    <a:pt x="7588" y="-38"/>
                  </a:cubicBezTo>
                  <a:cubicBezTo>
                    <a:pt x="11655" y="17"/>
                    <a:pt x="14989" y="3228"/>
                    <a:pt x="15189" y="7295"/>
                  </a:cubicBezTo>
                  <a:close/>
                </a:path>
              </a:pathLst>
            </a:custGeom>
            <a:solidFill>
              <a:srgbClr val="0079A9"/>
            </a:solidFill>
            <a:ln w="9525" cap="flat">
              <a:noFill/>
              <a:prstDash val="solid"/>
              <a:miter/>
            </a:ln>
          </p:spPr>
          <p:txBody>
            <a:bodyPr rtlCol="0" anchor="ctr"/>
            <a:lstStyle/>
            <a:p>
              <a:endParaRPr lang="en-IN"/>
            </a:p>
          </p:txBody>
        </p:sp>
        <p:sp>
          <p:nvSpPr>
            <p:cNvPr id="1239" name="Freeform: Shape 1238">
              <a:extLst>
                <a:ext uri="{FF2B5EF4-FFF2-40B4-BE49-F238E27FC236}">
                  <a16:creationId xmlns:a16="http://schemas.microsoft.com/office/drawing/2014/main" xmlns="" id="{DD274959-2620-A8B6-CBAE-74797C0E3EE7}"/>
                </a:ext>
              </a:extLst>
            </p:cNvPr>
            <p:cNvSpPr/>
            <p:nvPr/>
          </p:nvSpPr>
          <p:spPr>
            <a:xfrm>
              <a:off x="6942972" y="1930812"/>
              <a:ext cx="11039" cy="11049"/>
            </a:xfrm>
            <a:custGeom>
              <a:avLst/>
              <a:gdLst>
                <a:gd name="connsiteX0" fmla="*/ 10522 w 11039"/>
                <a:gd name="connsiteY0" fmla="*/ 5200 h 11049"/>
                <a:gd name="connsiteX1" fmla="*/ 5378 w 11039"/>
                <a:gd name="connsiteY1" fmla="*/ 11010 h 11049"/>
                <a:gd name="connsiteX2" fmla="*/ -232 w 11039"/>
                <a:gd name="connsiteY2" fmla="*/ 5568 h 11049"/>
                <a:gd name="connsiteX3" fmla="*/ 5216 w 11039"/>
                <a:gd name="connsiteY3" fmla="*/ -38 h 11049"/>
                <a:gd name="connsiteX4" fmla="*/ 10807 w 11039"/>
                <a:gd name="connsiteY4" fmla="*/ 5105 h 1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9" h="11049">
                  <a:moveTo>
                    <a:pt x="10522" y="5200"/>
                  </a:moveTo>
                  <a:cubicBezTo>
                    <a:pt x="10541" y="8165"/>
                    <a:pt x="8321" y="10670"/>
                    <a:pt x="5378" y="11010"/>
                  </a:cubicBezTo>
                  <a:cubicBezTo>
                    <a:pt x="2330" y="11056"/>
                    <a:pt x="-185" y="8619"/>
                    <a:pt x="-232" y="5568"/>
                  </a:cubicBezTo>
                  <a:cubicBezTo>
                    <a:pt x="-270" y="2518"/>
                    <a:pt x="2159" y="8"/>
                    <a:pt x="5216" y="-38"/>
                  </a:cubicBezTo>
                  <a:cubicBezTo>
                    <a:pt x="8150" y="-81"/>
                    <a:pt x="10607" y="2177"/>
                    <a:pt x="10807" y="5105"/>
                  </a:cubicBezTo>
                  <a:close/>
                </a:path>
              </a:pathLst>
            </a:custGeom>
            <a:solidFill>
              <a:srgbClr val="0079A9"/>
            </a:solidFill>
            <a:ln w="9525" cap="flat">
              <a:noFill/>
              <a:prstDash val="solid"/>
              <a:miter/>
            </a:ln>
          </p:spPr>
          <p:txBody>
            <a:bodyPr rtlCol="0" anchor="ctr"/>
            <a:lstStyle/>
            <a:p>
              <a:endParaRPr lang="en-IN"/>
            </a:p>
          </p:txBody>
        </p:sp>
        <p:sp>
          <p:nvSpPr>
            <p:cNvPr id="1240" name="Freeform: Shape 1239">
              <a:extLst>
                <a:ext uri="{FF2B5EF4-FFF2-40B4-BE49-F238E27FC236}">
                  <a16:creationId xmlns:a16="http://schemas.microsoft.com/office/drawing/2014/main" xmlns="" id="{FCD604CB-144D-2D1F-BEF2-9B16E6A8CBEA}"/>
                </a:ext>
              </a:extLst>
            </p:cNvPr>
            <p:cNvSpPr/>
            <p:nvPr/>
          </p:nvSpPr>
          <p:spPr>
            <a:xfrm>
              <a:off x="5747894" y="4043647"/>
              <a:ext cx="38135" cy="71040"/>
            </a:xfrm>
            <a:custGeom>
              <a:avLst/>
              <a:gdLst>
                <a:gd name="connsiteX0" fmla="*/ 5450 w 38135"/>
                <a:gd name="connsiteY0" fmla="*/ 23679 h 71040"/>
                <a:gd name="connsiteX1" fmla="*/ 14975 w 38135"/>
                <a:gd name="connsiteY1" fmla="*/ 14154 h 71040"/>
                <a:gd name="connsiteX2" fmla="*/ 32882 w 38135"/>
                <a:gd name="connsiteY2" fmla="*/ -39 h 71040"/>
                <a:gd name="connsiteX3" fmla="*/ 31929 w 38135"/>
                <a:gd name="connsiteY3" fmla="*/ 6724 h 71040"/>
                <a:gd name="connsiteX4" fmla="*/ 33644 w 38135"/>
                <a:gd name="connsiteY4" fmla="*/ 9582 h 71040"/>
                <a:gd name="connsiteX5" fmla="*/ 31577 w 38135"/>
                <a:gd name="connsiteY5" fmla="*/ 17811 h 71040"/>
                <a:gd name="connsiteX6" fmla="*/ 30119 w 38135"/>
                <a:gd name="connsiteY6" fmla="*/ 18440 h 71040"/>
                <a:gd name="connsiteX7" fmla="*/ 34882 w 38135"/>
                <a:gd name="connsiteY7" fmla="*/ 23297 h 71040"/>
                <a:gd name="connsiteX8" fmla="*/ 33548 w 38135"/>
                <a:gd name="connsiteY8" fmla="*/ 29489 h 71040"/>
                <a:gd name="connsiteX9" fmla="*/ 25833 w 38135"/>
                <a:gd name="connsiteY9" fmla="*/ 32537 h 71040"/>
                <a:gd name="connsiteX10" fmla="*/ 29453 w 38135"/>
                <a:gd name="connsiteY10" fmla="*/ 40252 h 71040"/>
                <a:gd name="connsiteX11" fmla="*/ 26309 w 38135"/>
                <a:gd name="connsiteY11" fmla="*/ 46348 h 71040"/>
                <a:gd name="connsiteX12" fmla="*/ 27928 w 38135"/>
                <a:gd name="connsiteY12" fmla="*/ 47682 h 71040"/>
                <a:gd name="connsiteX13" fmla="*/ 30691 w 38135"/>
                <a:gd name="connsiteY13" fmla="*/ 54349 h 71040"/>
                <a:gd name="connsiteX14" fmla="*/ 26214 w 38135"/>
                <a:gd name="connsiteY14" fmla="*/ 56349 h 71040"/>
                <a:gd name="connsiteX15" fmla="*/ 37549 w 38135"/>
                <a:gd name="connsiteY15" fmla="*/ 66827 h 71040"/>
                <a:gd name="connsiteX16" fmla="*/ 30595 w 38135"/>
                <a:gd name="connsiteY16" fmla="*/ 70922 h 71040"/>
                <a:gd name="connsiteX17" fmla="*/ 401 w 38135"/>
                <a:gd name="connsiteY17" fmla="*/ 47777 h 71040"/>
                <a:gd name="connsiteX18" fmla="*/ 5450 w 38135"/>
                <a:gd name="connsiteY18" fmla="*/ 23679 h 7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35" h="71040">
                  <a:moveTo>
                    <a:pt x="5450" y="23679"/>
                  </a:moveTo>
                  <a:cubicBezTo>
                    <a:pt x="8374" y="20259"/>
                    <a:pt x="11555" y="17078"/>
                    <a:pt x="14975" y="14154"/>
                  </a:cubicBezTo>
                  <a:cubicBezTo>
                    <a:pt x="19699" y="8038"/>
                    <a:pt x="25852" y="3171"/>
                    <a:pt x="32882" y="-39"/>
                  </a:cubicBezTo>
                  <a:cubicBezTo>
                    <a:pt x="34882" y="1390"/>
                    <a:pt x="31548" y="4343"/>
                    <a:pt x="31929" y="6724"/>
                  </a:cubicBezTo>
                  <a:cubicBezTo>
                    <a:pt x="32281" y="7791"/>
                    <a:pt x="32862" y="8772"/>
                    <a:pt x="33644" y="9582"/>
                  </a:cubicBezTo>
                  <a:cubicBezTo>
                    <a:pt x="35348" y="12430"/>
                    <a:pt x="34425" y="16106"/>
                    <a:pt x="31577" y="17811"/>
                  </a:cubicBezTo>
                  <a:cubicBezTo>
                    <a:pt x="31119" y="18087"/>
                    <a:pt x="30634" y="18297"/>
                    <a:pt x="30119" y="18440"/>
                  </a:cubicBezTo>
                  <a:cubicBezTo>
                    <a:pt x="32053" y="19687"/>
                    <a:pt x="33672" y="21345"/>
                    <a:pt x="34882" y="23297"/>
                  </a:cubicBezTo>
                  <a:cubicBezTo>
                    <a:pt x="35987" y="25412"/>
                    <a:pt x="35425" y="28013"/>
                    <a:pt x="33548" y="29489"/>
                  </a:cubicBezTo>
                  <a:cubicBezTo>
                    <a:pt x="31072" y="31013"/>
                    <a:pt x="26595" y="29489"/>
                    <a:pt x="25833" y="32537"/>
                  </a:cubicBezTo>
                  <a:cubicBezTo>
                    <a:pt x="25071" y="35585"/>
                    <a:pt x="29929" y="37299"/>
                    <a:pt x="29453" y="40252"/>
                  </a:cubicBezTo>
                  <a:cubicBezTo>
                    <a:pt x="28976" y="43205"/>
                    <a:pt x="25261" y="44157"/>
                    <a:pt x="26309" y="46348"/>
                  </a:cubicBezTo>
                  <a:cubicBezTo>
                    <a:pt x="26757" y="46891"/>
                    <a:pt x="27309" y="47348"/>
                    <a:pt x="27928" y="47682"/>
                  </a:cubicBezTo>
                  <a:cubicBezTo>
                    <a:pt x="30310" y="49015"/>
                    <a:pt x="32405" y="52158"/>
                    <a:pt x="30691" y="54349"/>
                  </a:cubicBezTo>
                  <a:cubicBezTo>
                    <a:pt x="28976" y="56540"/>
                    <a:pt x="27833" y="55873"/>
                    <a:pt x="26214" y="56349"/>
                  </a:cubicBezTo>
                  <a:cubicBezTo>
                    <a:pt x="14879" y="59778"/>
                    <a:pt x="36977" y="65874"/>
                    <a:pt x="37549" y="66827"/>
                  </a:cubicBezTo>
                  <a:cubicBezTo>
                    <a:pt x="39454" y="70351"/>
                    <a:pt x="33167" y="70732"/>
                    <a:pt x="30595" y="70922"/>
                  </a:cubicBezTo>
                  <a:cubicBezTo>
                    <a:pt x="16108" y="71999"/>
                    <a:pt x="3125" y="62045"/>
                    <a:pt x="401" y="47777"/>
                  </a:cubicBezTo>
                  <a:cubicBezTo>
                    <a:pt x="-1323" y="39395"/>
                    <a:pt x="506" y="30670"/>
                    <a:pt x="5450" y="23679"/>
                  </a:cubicBezTo>
                  <a:close/>
                </a:path>
              </a:pathLst>
            </a:custGeom>
            <a:solidFill>
              <a:srgbClr val="F7941D"/>
            </a:solidFill>
            <a:ln w="9525" cap="flat">
              <a:noFill/>
              <a:prstDash val="solid"/>
              <a:miter/>
            </a:ln>
          </p:spPr>
          <p:txBody>
            <a:bodyPr rtlCol="0" anchor="ctr"/>
            <a:lstStyle/>
            <a:p>
              <a:endParaRPr lang="en-IN"/>
            </a:p>
          </p:txBody>
        </p:sp>
        <p:sp>
          <p:nvSpPr>
            <p:cNvPr id="1241" name="Freeform: Shape 1240">
              <a:extLst>
                <a:ext uri="{FF2B5EF4-FFF2-40B4-BE49-F238E27FC236}">
                  <a16:creationId xmlns:a16="http://schemas.microsoft.com/office/drawing/2014/main" xmlns="" id="{7E66B92D-C4E8-82EA-E919-E690B0DF9323}"/>
                </a:ext>
              </a:extLst>
            </p:cNvPr>
            <p:cNvSpPr/>
            <p:nvPr/>
          </p:nvSpPr>
          <p:spPr>
            <a:xfrm>
              <a:off x="5801154" y="4046040"/>
              <a:ext cx="40203" cy="80188"/>
            </a:xfrm>
            <a:custGeom>
              <a:avLst/>
              <a:gdLst>
                <a:gd name="connsiteX0" fmla="*/ 27341 w 40203"/>
                <a:gd name="connsiteY0" fmla="*/ 64339 h 80188"/>
                <a:gd name="connsiteX1" fmla="*/ 19626 w 40203"/>
                <a:gd name="connsiteY1" fmla="*/ 73006 h 80188"/>
                <a:gd name="connsiteX2" fmla="*/ 2862 w 40203"/>
                <a:gd name="connsiteY2" fmla="*/ 80150 h 80188"/>
                <a:gd name="connsiteX3" fmla="*/ 6195 w 40203"/>
                <a:gd name="connsiteY3" fmla="*/ 68625 h 80188"/>
                <a:gd name="connsiteX4" fmla="*/ -186 w 40203"/>
                <a:gd name="connsiteY4" fmla="*/ 61862 h 80188"/>
                <a:gd name="connsiteX5" fmla="*/ 2386 w 40203"/>
                <a:gd name="connsiteY5" fmla="*/ 57290 h 80188"/>
                <a:gd name="connsiteX6" fmla="*/ 7910 w 40203"/>
                <a:gd name="connsiteY6" fmla="*/ 56147 h 80188"/>
                <a:gd name="connsiteX7" fmla="*/ 3148 w 40203"/>
                <a:gd name="connsiteY7" fmla="*/ 47194 h 80188"/>
                <a:gd name="connsiteX8" fmla="*/ 8767 w 40203"/>
                <a:gd name="connsiteY8" fmla="*/ 42241 h 80188"/>
                <a:gd name="connsiteX9" fmla="*/ 11625 w 40203"/>
                <a:gd name="connsiteY9" fmla="*/ 41193 h 80188"/>
                <a:gd name="connsiteX10" fmla="*/ 11625 w 40203"/>
                <a:gd name="connsiteY10" fmla="*/ 39478 h 80188"/>
                <a:gd name="connsiteX11" fmla="*/ 4862 w 40203"/>
                <a:gd name="connsiteY11" fmla="*/ 34049 h 80188"/>
                <a:gd name="connsiteX12" fmla="*/ 3148 w 40203"/>
                <a:gd name="connsiteY12" fmla="*/ 33477 h 80188"/>
                <a:gd name="connsiteX13" fmla="*/ 4195 w 40203"/>
                <a:gd name="connsiteY13" fmla="*/ 30239 h 80188"/>
                <a:gd name="connsiteX14" fmla="*/ 8291 w 40203"/>
                <a:gd name="connsiteY14" fmla="*/ 30239 h 80188"/>
                <a:gd name="connsiteX15" fmla="*/ 11720 w 40203"/>
                <a:gd name="connsiteY15" fmla="*/ 28429 h 80188"/>
                <a:gd name="connsiteX16" fmla="*/ 9434 w 40203"/>
                <a:gd name="connsiteY16" fmla="*/ 24524 h 80188"/>
                <a:gd name="connsiteX17" fmla="*/ 5719 w 40203"/>
                <a:gd name="connsiteY17" fmla="*/ 21762 h 80188"/>
                <a:gd name="connsiteX18" fmla="*/ 4195 w 40203"/>
                <a:gd name="connsiteY18" fmla="*/ 19857 h 80188"/>
                <a:gd name="connsiteX19" fmla="*/ 5624 w 40203"/>
                <a:gd name="connsiteY19" fmla="*/ 17094 h 80188"/>
                <a:gd name="connsiteX20" fmla="*/ 8958 w 40203"/>
                <a:gd name="connsiteY20" fmla="*/ 16523 h 80188"/>
                <a:gd name="connsiteX21" fmla="*/ 6195 w 40203"/>
                <a:gd name="connsiteY21" fmla="*/ 10808 h 80188"/>
                <a:gd name="connsiteX22" fmla="*/ 9148 w 40203"/>
                <a:gd name="connsiteY22" fmla="*/ 1283 h 80188"/>
                <a:gd name="connsiteX23" fmla="*/ 19911 w 40203"/>
                <a:gd name="connsiteY23" fmla="*/ 1283 h 80188"/>
                <a:gd name="connsiteX24" fmla="*/ 28389 w 40203"/>
                <a:gd name="connsiteY24" fmla="*/ 8332 h 80188"/>
                <a:gd name="connsiteX25" fmla="*/ 39914 w 40203"/>
                <a:gd name="connsiteY25" fmla="*/ 37573 h 80188"/>
                <a:gd name="connsiteX26" fmla="*/ 27341 w 40203"/>
                <a:gd name="connsiteY26" fmla="*/ 64339 h 80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203" h="80188">
                  <a:moveTo>
                    <a:pt x="27341" y="64339"/>
                  </a:moveTo>
                  <a:cubicBezTo>
                    <a:pt x="25103" y="67510"/>
                    <a:pt x="22521" y="70416"/>
                    <a:pt x="19626" y="73006"/>
                  </a:cubicBezTo>
                  <a:cubicBezTo>
                    <a:pt x="14577" y="76493"/>
                    <a:pt x="8872" y="78921"/>
                    <a:pt x="2862" y="80150"/>
                  </a:cubicBezTo>
                  <a:cubicBezTo>
                    <a:pt x="1147" y="76340"/>
                    <a:pt x="7434" y="72625"/>
                    <a:pt x="6195" y="68625"/>
                  </a:cubicBezTo>
                  <a:cubicBezTo>
                    <a:pt x="4957" y="64624"/>
                    <a:pt x="576" y="65005"/>
                    <a:pt x="-186" y="61862"/>
                  </a:cubicBezTo>
                  <a:cubicBezTo>
                    <a:pt x="-472" y="59928"/>
                    <a:pt x="585" y="58052"/>
                    <a:pt x="2386" y="57290"/>
                  </a:cubicBezTo>
                  <a:cubicBezTo>
                    <a:pt x="4110" y="56471"/>
                    <a:pt x="6005" y="56080"/>
                    <a:pt x="7910" y="56147"/>
                  </a:cubicBezTo>
                  <a:cubicBezTo>
                    <a:pt x="8577" y="52718"/>
                    <a:pt x="3433" y="50718"/>
                    <a:pt x="3148" y="47194"/>
                  </a:cubicBezTo>
                  <a:cubicBezTo>
                    <a:pt x="2862" y="43669"/>
                    <a:pt x="6005" y="42431"/>
                    <a:pt x="8767" y="42241"/>
                  </a:cubicBezTo>
                  <a:cubicBezTo>
                    <a:pt x="9815" y="42241"/>
                    <a:pt x="11149" y="42241"/>
                    <a:pt x="11625" y="41193"/>
                  </a:cubicBezTo>
                  <a:cubicBezTo>
                    <a:pt x="11853" y="40640"/>
                    <a:pt x="11853" y="40021"/>
                    <a:pt x="11625" y="39478"/>
                  </a:cubicBezTo>
                  <a:cubicBezTo>
                    <a:pt x="10539" y="36564"/>
                    <a:pt x="7939" y="34478"/>
                    <a:pt x="4862" y="34049"/>
                  </a:cubicBezTo>
                  <a:cubicBezTo>
                    <a:pt x="4253" y="34001"/>
                    <a:pt x="3662" y="33811"/>
                    <a:pt x="3148" y="33477"/>
                  </a:cubicBezTo>
                  <a:cubicBezTo>
                    <a:pt x="2100" y="32620"/>
                    <a:pt x="3148" y="30715"/>
                    <a:pt x="4195" y="30239"/>
                  </a:cubicBezTo>
                  <a:cubicBezTo>
                    <a:pt x="5548" y="29944"/>
                    <a:pt x="6938" y="29944"/>
                    <a:pt x="8291" y="30239"/>
                  </a:cubicBezTo>
                  <a:cubicBezTo>
                    <a:pt x="9720" y="30239"/>
                    <a:pt x="11339" y="29763"/>
                    <a:pt x="11720" y="28429"/>
                  </a:cubicBezTo>
                  <a:cubicBezTo>
                    <a:pt x="12101" y="27096"/>
                    <a:pt x="10768" y="25477"/>
                    <a:pt x="9434" y="24524"/>
                  </a:cubicBezTo>
                  <a:lnTo>
                    <a:pt x="5719" y="21762"/>
                  </a:lnTo>
                  <a:cubicBezTo>
                    <a:pt x="5014" y="21314"/>
                    <a:pt x="4471" y="20647"/>
                    <a:pt x="4195" y="19857"/>
                  </a:cubicBezTo>
                  <a:cubicBezTo>
                    <a:pt x="3919" y="18714"/>
                    <a:pt x="4529" y="17533"/>
                    <a:pt x="5624" y="17094"/>
                  </a:cubicBezTo>
                  <a:cubicBezTo>
                    <a:pt x="6662" y="16609"/>
                    <a:pt x="7815" y="16418"/>
                    <a:pt x="8958" y="16523"/>
                  </a:cubicBezTo>
                  <a:cubicBezTo>
                    <a:pt x="8958" y="14332"/>
                    <a:pt x="7148" y="12713"/>
                    <a:pt x="6195" y="10808"/>
                  </a:cubicBezTo>
                  <a:cubicBezTo>
                    <a:pt x="4681" y="7341"/>
                    <a:pt x="5938" y="3283"/>
                    <a:pt x="9148" y="1283"/>
                  </a:cubicBezTo>
                  <a:cubicBezTo>
                    <a:pt x="12520" y="-479"/>
                    <a:pt x="16540" y="-479"/>
                    <a:pt x="19911" y="1283"/>
                  </a:cubicBezTo>
                  <a:cubicBezTo>
                    <a:pt x="23255" y="2921"/>
                    <a:pt x="26160" y="5341"/>
                    <a:pt x="28389" y="8332"/>
                  </a:cubicBezTo>
                  <a:cubicBezTo>
                    <a:pt x="35123" y="16675"/>
                    <a:pt x="39152" y="26877"/>
                    <a:pt x="39914" y="37573"/>
                  </a:cubicBezTo>
                  <a:cubicBezTo>
                    <a:pt x="40676" y="48432"/>
                    <a:pt x="33723" y="55576"/>
                    <a:pt x="27341" y="64339"/>
                  </a:cubicBezTo>
                  <a:close/>
                </a:path>
              </a:pathLst>
            </a:custGeom>
            <a:solidFill>
              <a:srgbClr val="F7941D"/>
            </a:solidFill>
            <a:ln w="9525" cap="flat">
              <a:noFill/>
              <a:prstDash val="solid"/>
              <a:miter/>
            </a:ln>
          </p:spPr>
          <p:txBody>
            <a:bodyPr rtlCol="0" anchor="ctr"/>
            <a:lstStyle/>
            <a:p>
              <a:endParaRPr lang="en-IN"/>
            </a:p>
          </p:txBody>
        </p:sp>
        <p:sp>
          <p:nvSpPr>
            <p:cNvPr id="1242" name="Freeform: Shape 1241">
              <a:extLst>
                <a:ext uri="{FF2B5EF4-FFF2-40B4-BE49-F238E27FC236}">
                  <a16:creationId xmlns:a16="http://schemas.microsoft.com/office/drawing/2014/main" xmlns="" id="{DD5EA8A4-CFFD-B5C3-B05A-0193171CEC2D}"/>
                </a:ext>
              </a:extLst>
            </p:cNvPr>
            <p:cNvSpPr/>
            <p:nvPr/>
          </p:nvSpPr>
          <p:spPr>
            <a:xfrm>
              <a:off x="5764796" y="3639883"/>
              <a:ext cx="41511" cy="71390"/>
            </a:xfrm>
            <a:custGeom>
              <a:avLst/>
              <a:gdLst>
                <a:gd name="connsiteX0" fmla="*/ 3406 w 41511"/>
                <a:gd name="connsiteY0" fmla="*/ 27108 h 71390"/>
                <a:gd name="connsiteX1" fmla="*/ 11217 w 41511"/>
                <a:gd name="connsiteY1" fmla="*/ 16344 h 71390"/>
                <a:gd name="connsiteX2" fmla="*/ 27124 w 41511"/>
                <a:gd name="connsiteY2" fmla="*/ -39 h 71390"/>
                <a:gd name="connsiteX3" fmla="*/ 27124 w 41511"/>
                <a:gd name="connsiteY3" fmla="*/ 6724 h 71390"/>
                <a:gd name="connsiteX4" fmla="*/ 29219 w 41511"/>
                <a:gd name="connsiteY4" fmla="*/ 9296 h 71390"/>
                <a:gd name="connsiteX5" fmla="*/ 28657 w 41511"/>
                <a:gd name="connsiteY5" fmla="*/ 17764 h 71390"/>
                <a:gd name="connsiteX6" fmla="*/ 26933 w 41511"/>
                <a:gd name="connsiteY6" fmla="*/ 18821 h 71390"/>
                <a:gd name="connsiteX7" fmla="*/ 32267 w 41511"/>
                <a:gd name="connsiteY7" fmla="*/ 23012 h 71390"/>
                <a:gd name="connsiteX8" fmla="*/ 31791 w 41511"/>
                <a:gd name="connsiteY8" fmla="*/ 29298 h 71390"/>
                <a:gd name="connsiteX9" fmla="*/ 24552 w 41511"/>
                <a:gd name="connsiteY9" fmla="*/ 33394 h 71390"/>
                <a:gd name="connsiteX10" fmla="*/ 29219 w 41511"/>
                <a:gd name="connsiteY10" fmla="*/ 40443 h 71390"/>
                <a:gd name="connsiteX11" fmla="*/ 26933 w 41511"/>
                <a:gd name="connsiteY11" fmla="*/ 46920 h 71390"/>
                <a:gd name="connsiteX12" fmla="*/ 28648 w 41511"/>
                <a:gd name="connsiteY12" fmla="*/ 48063 h 71390"/>
                <a:gd name="connsiteX13" fmla="*/ 32362 w 41511"/>
                <a:gd name="connsiteY13" fmla="*/ 54349 h 71390"/>
                <a:gd name="connsiteX14" fmla="*/ 28171 w 41511"/>
                <a:gd name="connsiteY14" fmla="*/ 56921 h 71390"/>
                <a:gd name="connsiteX15" fmla="*/ 40744 w 41511"/>
                <a:gd name="connsiteY15" fmla="*/ 65779 h 71390"/>
                <a:gd name="connsiteX16" fmla="*/ 34458 w 41511"/>
                <a:gd name="connsiteY16" fmla="*/ 70732 h 71390"/>
                <a:gd name="connsiteX17" fmla="*/ 1406 w 41511"/>
                <a:gd name="connsiteY17" fmla="*/ 51682 h 71390"/>
                <a:gd name="connsiteX18" fmla="*/ 3406 w 41511"/>
                <a:gd name="connsiteY18" fmla="*/ 27108 h 7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511" h="71390">
                  <a:moveTo>
                    <a:pt x="3406" y="27108"/>
                  </a:moveTo>
                  <a:cubicBezTo>
                    <a:pt x="5759" y="23345"/>
                    <a:pt x="8369" y="19745"/>
                    <a:pt x="11217" y="16344"/>
                  </a:cubicBezTo>
                  <a:cubicBezTo>
                    <a:pt x="15141" y="9696"/>
                    <a:pt x="20599" y="4076"/>
                    <a:pt x="27124" y="-39"/>
                  </a:cubicBezTo>
                  <a:cubicBezTo>
                    <a:pt x="29314" y="1104"/>
                    <a:pt x="26362" y="4438"/>
                    <a:pt x="27124" y="6724"/>
                  </a:cubicBezTo>
                  <a:cubicBezTo>
                    <a:pt x="27886" y="9010"/>
                    <a:pt x="28457" y="8534"/>
                    <a:pt x="29219" y="9296"/>
                  </a:cubicBezTo>
                  <a:cubicBezTo>
                    <a:pt x="31400" y="11791"/>
                    <a:pt x="31153" y="15582"/>
                    <a:pt x="28657" y="17764"/>
                  </a:cubicBezTo>
                  <a:cubicBezTo>
                    <a:pt x="28143" y="18211"/>
                    <a:pt x="27562" y="18573"/>
                    <a:pt x="26933" y="18821"/>
                  </a:cubicBezTo>
                  <a:cubicBezTo>
                    <a:pt x="29019" y="19783"/>
                    <a:pt x="30848" y="21212"/>
                    <a:pt x="32267" y="23012"/>
                  </a:cubicBezTo>
                  <a:cubicBezTo>
                    <a:pt x="33677" y="24936"/>
                    <a:pt x="33477" y="27603"/>
                    <a:pt x="31791" y="29298"/>
                  </a:cubicBezTo>
                  <a:cubicBezTo>
                    <a:pt x="29600" y="31108"/>
                    <a:pt x="24933" y="30441"/>
                    <a:pt x="24552" y="33394"/>
                  </a:cubicBezTo>
                  <a:cubicBezTo>
                    <a:pt x="24171" y="36347"/>
                    <a:pt x="29314" y="37490"/>
                    <a:pt x="29219" y="40443"/>
                  </a:cubicBezTo>
                  <a:cubicBezTo>
                    <a:pt x="29124" y="43395"/>
                    <a:pt x="25504" y="45015"/>
                    <a:pt x="26933" y="46920"/>
                  </a:cubicBezTo>
                  <a:cubicBezTo>
                    <a:pt x="27400" y="47434"/>
                    <a:pt x="27990" y="47834"/>
                    <a:pt x="28648" y="48063"/>
                  </a:cubicBezTo>
                  <a:cubicBezTo>
                    <a:pt x="31219" y="49110"/>
                    <a:pt x="33696" y="51968"/>
                    <a:pt x="32362" y="54349"/>
                  </a:cubicBezTo>
                  <a:cubicBezTo>
                    <a:pt x="31029" y="56730"/>
                    <a:pt x="29695" y="56254"/>
                    <a:pt x="28171" y="56921"/>
                  </a:cubicBezTo>
                  <a:cubicBezTo>
                    <a:pt x="17408" y="61779"/>
                    <a:pt x="40173" y="64922"/>
                    <a:pt x="40744" y="65779"/>
                  </a:cubicBezTo>
                  <a:cubicBezTo>
                    <a:pt x="43125" y="69018"/>
                    <a:pt x="36934" y="70161"/>
                    <a:pt x="34458" y="70732"/>
                  </a:cubicBezTo>
                  <a:cubicBezTo>
                    <a:pt x="20189" y="73742"/>
                    <a:pt x="5950" y="65531"/>
                    <a:pt x="1406" y="51682"/>
                  </a:cubicBezTo>
                  <a:cubicBezTo>
                    <a:pt x="-1337" y="43567"/>
                    <a:pt x="-613" y="34680"/>
                    <a:pt x="3406" y="27108"/>
                  </a:cubicBezTo>
                  <a:close/>
                </a:path>
              </a:pathLst>
            </a:custGeom>
            <a:solidFill>
              <a:srgbClr val="F7941D"/>
            </a:solidFill>
            <a:ln w="9525" cap="flat">
              <a:noFill/>
              <a:prstDash val="solid"/>
              <a:miter/>
            </a:ln>
          </p:spPr>
          <p:txBody>
            <a:bodyPr rtlCol="0" anchor="ctr"/>
            <a:lstStyle/>
            <a:p>
              <a:endParaRPr lang="en-IN"/>
            </a:p>
          </p:txBody>
        </p:sp>
        <p:sp>
          <p:nvSpPr>
            <p:cNvPr id="1243" name="Freeform: Shape 1242">
              <a:extLst>
                <a:ext uri="{FF2B5EF4-FFF2-40B4-BE49-F238E27FC236}">
                  <a16:creationId xmlns:a16="http://schemas.microsoft.com/office/drawing/2014/main" xmlns="" id="{006592EA-1285-DBBA-750F-6157D3CC41AA}"/>
                </a:ext>
              </a:extLst>
            </p:cNvPr>
            <p:cNvSpPr/>
            <p:nvPr/>
          </p:nvSpPr>
          <p:spPr>
            <a:xfrm>
              <a:off x="5819847" y="3638090"/>
              <a:ext cx="38388" cy="80468"/>
            </a:xfrm>
            <a:custGeom>
              <a:avLst/>
              <a:gdLst>
                <a:gd name="connsiteX0" fmla="*/ 28556 w 38388"/>
                <a:gd name="connsiteY0" fmla="*/ 61380 h 80468"/>
                <a:gd name="connsiteX1" fmla="*/ 22079 w 38388"/>
                <a:gd name="connsiteY1" fmla="*/ 70905 h 80468"/>
                <a:gd name="connsiteX2" fmla="*/ 6458 w 38388"/>
                <a:gd name="connsiteY2" fmla="*/ 80430 h 80468"/>
                <a:gd name="connsiteX3" fmla="*/ 8268 w 38388"/>
                <a:gd name="connsiteY3" fmla="*/ 68714 h 80468"/>
                <a:gd name="connsiteX4" fmla="*/ 933 w 38388"/>
                <a:gd name="connsiteY4" fmla="*/ 62809 h 80468"/>
                <a:gd name="connsiteX5" fmla="*/ 2838 w 38388"/>
                <a:gd name="connsiteY5" fmla="*/ 57856 h 80468"/>
                <a:gd name="connsiteX6" fmla="*/ 8172 w 38388"/>
                <a:gd name="connsiteY6" fmla="*/ 56046 h 80468"/>
                <a:gd name="connsiteX7" fmla="*/ 2267 w 38388"/>
                <a:gd name="connsiteY7" fmla="*/ 47759 h 80468"/>
                <a:gd name="connsiteX8" fmla="*/ 7220 w 38388"/>
                <a:gd name="connsiteY8" fmla="*/ 42139 h 80468"/>
                <a:gd name="connsiteX9" fmla="*/ 9887 w 38388"/>
                <a:gd name="connsiteY9" fmla="*/ 40711 h 80468"/>
                <a:gd name="connsiteX10" fmla="*/ 9887 w 38388"/>
                <a:gd name="connsiteY10" fmla="*/ 38996 h 80468"/>
                <a:gd name="connsiteX11" fmla="*/ 2457 w 38388"/>
                <a:gd name="connsiteY11" fmla="*/ 34520 h 80468"/>
                <a:gd name="connsiteX12" fmla="*/ 648 w 38388"/>
                <a:gd name="connsiteY12" fmla="*/ 34520 h 80468"/>
                <a:gd name="connsiteX13" fmla="*/ 1314 w 38388"/>
                <a:gd name="connsiteY13" fmla="*/ 31186 h 80468"/>
                <a:gd name="connsiteX14" fmla="*/ 5315 w 38388"/>
                <a:gd name="connsiteY14" fmla="*/ 30519 h 80468"/>
                <a:gd name="connsiteX15" fmla="*/ 8458 w 38388"/>
                <a:gd name="connsiteY15" fmla="*/ 28328 h 80468"/>
                <a:gd name="connsiteX16" fmla="*/ 5696 w 38388"/>
                <a:gd name="connsiteY16" fmla="*/ 24709 h 80468"/>
                <a:gd name="connsiteX17" fmla="*/ 1600 w 38388"/>
                <a:gd name="connsiteY17" fmla="*/ 22518 h 80468"/>
                <a:gd name="connsiteX18" fmla="*/ -19 w 38388"/>
                <a:gd name="connsiteY18" fmla="*/ 21184 h 80468"/>
                <a:gd name="connsiteX19" fmla="*/ 1029 w 38388"/>
                <a:gd name="connsiteY19" fmla="*/ 18136 h 80468"/>
                <a:gd name="connsiteX20" fmla="*/ 4267 w 38388"/>
                <a:gd name="connsiteY20" fmla="*/ 17184 h 80468"/>
                <a:gd name="connsiteX21" fmla="*/ 743 w 38388"/>
                <a:gd name="connsiteY21" fmla="*/ 11850 h 80468"/>
                <a:gd name="connsiteX22" fmla="*/ 2362 w 38388"/>
                <a:gd name="connsiteY22" fmla="*/ 2325 h 80468"/>
                <a:gd name="connsiteX23" fmla="*/ 12935 w 38388"/>
                <a:gd name="connsiteY23" fmla="*/ 515 h 80468"/>
                <a:gd name="connsiteX24" fmla="*/ 22460 w 38388"/>
                <a:gd name="connsiteY24" fmla="*/ 6421 h 80468"/>
                <a:gd name="connsiteX25" fmla="*/ 37795 w 38388"/>
                <a:gd name="connsiteY25" fmla="*/ 33757 h 80468"/>
                <a:gd name="connsiteX26" fmla="*/ 28556 w 38388"/>
                <a:gd name="connsiteY26" fmla="*/ 61380 h 8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388" h="80468">
                  <a:moveTo>
                    <a:pt x="28556" y="61380"/>
                  </a:moveTo>
                  <a:cubicBezTo>
                    <a:pt x="26794" y="64809"/>
                    <a:pt x="24612" y="68000"/>
                    <a:pt x="22079" y="70905"/>
                  </a:cubicBezTo>
                  <a:cubicBezTo>
                    <a:pt x="17602" y="75144"/>
                    <a:pt x="12278" y="78392"/>
                    <a:pt x="6458" y="80430"/>
                  </a:cubicBezTo>
                  <a:cubicBezTo>
                    <a:pt x="4172" y="77001"/>
                    <a:pt x="9982" y="72429"/>
                    <a:pt x="8268" y="68714"/>
                  </a:cubicBezTo>
                  <a:cubicBezTo>
                    <a:pt x="6553" y="64999"/>
                    <a:pt x="2172" y="65761"/>
                    <a:pt x="933" y="62809"/>
                  </a:cubicBezTo>
                  <a:cubicBezTo>
                    <a:pt x="448" y="60923"/>
                    <a:pt x="1209" y="58932"/>
                    <a:pt x="2838" y="57856"/>
                  </a:cubicBezTo>
                  <a:cubicBezTo>
                    <a:pt x="4486" y="56913"/>
                    <a:pt x="6296" y="56303"/>
                    <a:pt x="8172" y="56046"/>
                  </a:cubicBezTo>
                  <a:cubicBezTo>
                    <a:pt x="8172" y="52617"/>
                    <a:pt x="3029" y="51188"/>
                    <a:pt x="2267" y="47759"/>
                  </a:cubicBezTo>
                  <a:cubicBezTo>
                    <a:pt x="1505" y="44330"/>
                    <a:pt x="4457" y="42711"/>
                    <a:pt x="7220" y="42139"/>
                  </a:cubicBezTo>
                  <a:cubicBezTo>
                    <a:pt x="8268" y="42139"/>
                    <a:pt x="9601" y="42139"/>
                    <a:pt x="9887" y="40711"/>
                  </a:cubicBezTo>
                  <a:cubicBezTo>
                    <a:pt x="10068" y="40158"/>
                    <a:pt x="10068" y="39549"/>
                    <a:pt x="9887" y="38996"/>
                  </a:cubicBezTo>
                  <a:cubicBezTo>
                    <a:pt x="8392" y="36282"/>
                    <a:pt x="5553" y="34577"/>
                    <a:pt x="2457" y="34520"/>
                  </a:cubicBezTo>
                  <a:cubicBezTo>
                    <a:pt x="1857" y="34662"/>
                    <a:pt x="1238" y="34662"/>
                    <a:pt x="648" y="34520"/>
                  </a:cubicBezTo>
                  <a:cubicBezTo>
                    <a:pt x="-495" y="33757"/>
                    <a:pt x="76" y="31852"/>
                    <a:pt x="1314" y="31186"/>
                  </a:cubicBezTo>
                  <a:cubicBezTo>
                    <a:pt x="2581" y="30681"/>
                    <a:pt x="3953" y="30452"/>
                    <a:pt x="5315" y="30519"/>
                  </a:cubicBezTo>
                  <a:cubicBezTo>
                    <a:pt x="6648" y="30519"/>
                    <a:pt x="8268" y="29662"/>
                    <a:pt x="8458" y="28328"/>
                  </a:cubicBezTo>
                  <a:cubicBezTo>
                    <a:pt x="8648" y="26995"/>
                    <a:pt x="7124" y="25471"/>
                    <a:pt x="5696" y="24709"/>
                  </a:cubicBezTo>
                  <a:lnTo>
                    <a:pt x="1600" y="22518"/>
                  </a:lnTo>
                  <a:cubicBezTo>
                    <a:pt x="981" y="22184"/>
                    <a:pt x="428" y="21727"/>
                    <a:pt x="-19" y="21184"/>
                  </a:cubicBezTo>
                  <a:cubicBezTo>
                    <a:pt x="-391" y="20051"/>
                    <a:pt x="38" y="18803"/>
                    <a:pt x="1029" y="18136"/>
                  </a:cubicBezTo>
                  <a:cubicBezTo>
                    <a:pt x="2019" y="17565"/>
                    <a:pt x="3124" y="17241"/>
                    <a:pt x="4267" y="17184"/>
                  </a:cubicBezTo>
                  <a:cubicBezTo>
                    <a:pt x="4267" y="14993"/>
                    <a:pt x="1981" y="13660"/>
                    <a:pt x="743" y="11850"/>
                  </a:cubicBezTo>
                  <a:cubicBezTo>
                    <a:pt x="-1019" y="8688"/>
                    <a:pt x="-343" y="4725"/>
                    <a:pt x="2362" y="2325"/>
                  </a:cubicBezTo>
                  <a:cubicBezTo>
                    <a:pt x="5382" y="29"/>
                    <a:pt x="9325" y="-637"/>
                    <a:pt x="12935" y="515"/>
                  </a:cubicBezTo>
                  <a:cubicBezTo>
                    <a:pt x="16545" y="1677"/>
                    <a:pt x="19812" y="3706"/>
                    <a:pt x="22460" y="6421"/>
                  </a:cubicBezTo>
                  <a:cubicBezTo>
                    <a:pt x="30261" y="13745"/>
                    <a:pt x="35614" y="23290"/>
                    <a:pt x="37795" y="33757"/>
                  </a:cubicBezTo>
                  <a:cubicBezTo>
                    <a:pt x="39700" y="43949"/>
                    <a:pt x="33699" y="51950"/>
                    <a:pt x="28556" y="61380"/>
                  </a:cubicBezTo>
                  <a:close/>
                </a:path>
              </a:pathLst>
            </a:custGeom>
            <a:solidFill>
              <a:srgbClr val="F7941D"/>
            </a:solidFill>
            <a:ln w="9525" cap="flat">
              <a:noFill/>
              <a:prstDash val="solid"/>
              <a:miter/>
            </a:ln>
          </p:spPr>
          <p:txBody>
            <a:bodyPr rtlCol="0" anchor="ctr"/>
            <a:lstStyle/>
            <a:p>
              <a:endParaRPr lang="en-IN"/>
            </a:p>
          </p:txBody>
        </p:sp>
        <p:sp>
          <p:nvSpPr>
            <p:cNvPr id="1244" name="Freeform: Shape 1243">
              <a:extLst>
                <a:ext uri="{FF2B5EF4-FFF2-40B4-BE49-F238E27FC236}">
                  <a16:creationId xmlns:a16="http://schemas.microsoft.com/office/drawing/2014/main" xmlns="" id="{BFA04C52-EA80-0FA7-BE01-B1021B0CDDC2}"/>
                </a:ext>
              </a:extLst>
            </p:cNvPr>
            <p:cNvSpPr/>
            <p:nvPr/>
          </p:nvSpPr>
          <p:spPr>
            <a:xfrm>
              <a:off x="6168506" y="3864768"/>
              <a:ext cx="48252" cy="69155"/>
            </a:xfrm>
            <a:custGeom>
              <a:avLst/>
              <a:gdLst>
                <a:gd name="connsiteX0" fmla="*/ 413 w 48252"/>
                <a:gd name="connsiteY0" fmla="*/ 32632 h 69155"/>
                <a:gd name="connsiteX1" fmla="*/ 4890 w 48252"/>
                <a:gd name="connsiteY1" fmla="*/ 20154 h 69155"/>
                <a:gd name="connsiteX2" fmla="*/ 15653 w 48252"/>
                <a:gd name="connsiteY2" fmla="*/ -39 h 69155"/>
                <a:gd name="connsiteX3" fmla="*/ 17463 w 48252"/>
                <a:gd name="connsiteY3" fmla="*/ 6629 h 69155"/>
                <a:gd name="connsiteX4" fmla="*/ 20225 w 48252"/>
                <a:gd name="connsiteY4" fmla="*/ 8438 h 69155"/>
                <a:gd name="connsiteX5" fmla="*/ 21340 w 48252"/>
                <a:gd name="connsiteY5" fmla="*/ 16849 h 69155"/>
                <a:gd name="connsiteX6" fmla="*/ 20225 w 48252"/>
                <a:gd name="connsiteY6" fmla="*/ 17963 h 69155"/>
                <a:gd name="connsiteX7" fmla="*/ 26512 w 48252"/>
                <a:gd name="connsiteY7" fmla="*/ 20440 h 69155"/>
                <a:gd name="connsiteX8" fmla="*/ 27845 w 48252"/>
                <a:gd name="connsiteY8" fmla="*/ 26631 h 69155"/>
                <a:gd name="connsiteX9" fmla="*/ 22035 w 48252"/>
                <a:gd name="connsiteY9" fmla="*/ 32632 h 69155"/>
                <a:gd name="connsiteX10" fmla="*/ 28512 w 48252"/>
                <a:gd name="connsiteY10" fmla="*/ 38157 h 69155"/>
                <a:gd name="connsiteX11" fmla="*/ 28512 w 48252"/>
                <a:gd name="connsiteY11" fmla="*/ 44919 h 69155"/>
                <a:gd name="connsiteX12" fmla="*/ 30512 w 48252"/>
                <a:gd name="connsiteY12" fmla="*/ 45491 h 69155"/>
                <a:gd name="connsiteX13" fmla="*/ 35846 w 48252"/>
                <a:gd name="connsiteY13" fmla="*/ 50539 h 69155"/>
                <a:gd name="connsiteX14" fmla="*/ 32513 w 48252"/>
                <a:gd name="connsiteY14" fmla="*/ 54159 h 69155"/>
                <a:gd name="connsiteX15" fmla="*/ 47086 w 48252"/>
                <a:gd name="connsiteY15" fmla="*/ 59207 h 69155"/>
                <a:gd name="connsiteX16" fmla="*/ 42418 w 48252"/>
                <a:gd name="connsiteY16" fmla="*/ 65684 h 69155"/>
                <a:gd name="connsiteX17" fmla="*/ 5366 w 48252"/>
                <a:gd name="connsiteY17" fmla="*/ 56826 h 69155"/>
                <a:gd name="connsiteX18" fmla="*/ 413 w 48252"/>
                <a:gd name="connsiteY18" fmla="*/ 32632 h 6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252" h="69155">
                  <a:moveTo>
                    <a:pt x="413" y="32632"/>
                  </a:moveTo>
                  <a:cubicBezTo>
                    <a:pt x="1595" y="28365"/>
                    <a:pt x="3090" y="24193"/>
                    <a:pt x="4890" y="20154"/>
                  </a:cubicBezTo>
                  <a:cubicBezTo>
                    <a:pt x="6862" y="12677"/>
                    <a:pt x="10548" y="5771"/>
                    <a:pt x="15653" y="-39"/>
                  </a:cubicBezTo>
                  <a:cubicBezTo>
                    <a:pt x="18034" y="533"/>
                    <a:pt x="16130" y="4533"/>
                    <a:pt x="17463" y="6629"/>
                  </a:cubicBezTo>
                  <a:cubicBezTo>
                    <a:pt x="18234" y="7439"/>
                    <a:pt x="19178" y="8058"/>
                    <a:pt x="20225" y="8438"/>
                  </a:cubicBezTo>
                  <a:cubicBezTo>
                    <a:pt x="22854" y="10458"/>
                    <a:pt x="23350" y="14220"/>
                    <a:pt x="21340" y="16849"/>
                  </a:cubicBezTo>
                  <a:cubicBezTo>
                    <a:pt x="21016" y="17268"/>
                    <a:pt x="20645" y="17640"/>
                    <a:pt x="20225" y="17963"/>
                  </a:cubicBezTo>
                  <a:cubicBezTo>
                    <a:pt x="22492" y="18268"/>
                    <a:pt x="24645" y="19116"/>
                    <a:pt x="26512" y="20440"/>
                  </a:cubicBezTo>
                  <a:cubicBezTo>
                    <a:pt x="28388" y="21916"/>
                    <a:pt x="28950" y="24517"/>
                    <a:pt x="27845" y="26631"/>
                  </a:cubicBezTo>
                  <a:cubicBezTo>
                    <a:pt x="26226" y="29013"/>
                    <a:pt x="21559" y="29679"/>
                    <a:pt x="22035" y="32632"/>
                  </a:cubicBezTo>
                  <a:cubicBezTo>
                    <a:pt x="22511" y="35585"/>
                    <a:pt x="27750" y="35299"/>
                    <a:pt x="28512" y="38157"/>
                  </a:cubicBezTo>
                  <a:cubicBezTo>
                    <a:pt x="29274" y="41014"/>
                    <a:pt x="26226" y="43491"/>
                    <a:pt x="28512" y="44919"/>
                  </a:cubicBezTo>
                  <a:cubicBezTo>
                    <a:pt x="29112" y="45300"/>
                    <a:pt x="29808" y="45491"/>
                    <a:pt x="30512" y="45491"/>
                  </a:cubicBezTo>
                  <a:cubicBezTo>
                    <a:pt x="33275" y="45491"/>
                    <a:pt x="36418" y="47872"/>
                    <a:pt x="35846" y="50539"/>
                  </a:cubicBezTo>
                  <a:cubicBezTo>
                    <a:pt x="35275" y="53206"/>
                    <a:pt x="33751" y="53111"/>
                    <a:pt x="32513" y="54159"/>
                  </a:cubicBezTo>
                  <a:cubicBezTo>
                    <a:pt x="23559" y="61874"/>
                    <a:pt x="46229" y="58540"/>
                    <a:pt x="47086" y="59207"/>
                  </a:cubicBezTo>
                  <a:cubicBezTo>
                    <a:pt x="50229" y="61683"/>
                    <a:pt x="44609" y="64446"/>
                    <a:pt x="42418" y="65684"/>
                  </a:cubicBezTo>
                  <a:cubicBezTo>
                    <a:pt x="29617" y="72599"/>
                    <a:pt x="13663" y="68780"/>
                    <a:pt x="5366" y="56826"/>
                  </a:cubicBezTo>
                  <a:cubicBezTo>
                    <a:pt x="470" y="49777"/>
                    <a:pt x="-1320" y="41033"/>
                    <a:pt x="413" y="32632"/>
                  </a:cubicBezTo>
                  <a:close/>
                </a:path>
              </a:pathLst>
            </a:custGeom>
            <a:solidFill>
              <a:srgbClr val="F7941D"/>
            </a:solidFill>
            <a:ln w="9525" cap="flat">
              <a:noFill/>
              <a:prstDash val="solid"/>
              <a:miter/>
            </a:ln>
          </p:spPr>
          <p:txBody>
            <a:bodyPr rtlCol="0" anchor="ctr"/>
            <a:lstStyle/>
            <a:p>
              <a:endParaRPr lang="en-IN"/>
            </a:p>
          </p:txBody>
        </p:sp>
        <p:sp>
          <p:nvSpPr>
            <p:cNvPr id="1245" name="Freeform: Shape 1244">
              <a:extLst>
                <a:ext uri="{FF2B5EF4-FFF2-40B4-BE49-F238E27FC236}">
                  <a16:creationId xmlns:a16="http://schemas.microsoft.com/office/drawing/2014/main" xmlns="" id="{06F70BB8-B0C9-66BB-6DE4-D794C46EE593}"/>
                </a:ext>
              </a:extLst>
            </p:cNvPr>
            <p:cNvSpPr/>
            <p:nvPr/>
          </p:nvSpPr>
          <p:spPr>
            <a:xfrm>
              <a:off x="6385233" y="3770465"/>
              <a:ext cx="46629" cy="79443"/>
            </a:xfrm>
            <a:custGeom>
              <a:avLst/>
              <a:gdLst>
                <a:gd name="connsiteX0" fmla="*/ 43242 w 46629"/>
                <a:gd name="connsiteY0" fmla="*/ 55021 h 79443"/>
                <a:gd name="connsiteX1" fmla="*/ 39718 w 46629"/>
                <a:gd name="connsiteY1" fmla="*/ 66070 h 79443"/>
                <a:gd name="connsiteX2" fmla="*/ 27335 w 46629"/>
                <a:gd name="connsiteY2" fmla="*/ 79405 h 79443"/>
                <a:gd name="connsiteX3" fmla="*/ 25716 w 46629"/>
                <a:gd name="connsiteY3" fmla="*/ 67594 h 79443"/>
                <a:gd name="connsiteX4" fmla="*/ 17144 w 46629"/>
                <a:gd name="connsiteY4" fmla="*/ 63975 h 79443"/>
                <a:gd name="connsiteX5" fmla="*/ 17144 w 46629"/>
                <a:gd name="connsiteY5" fmla="*/ 58736 h 79443"/>
                <a:gd name="connsiteX6" fmla="*/ 21811 w 46629"/>
                <a:gd name="connsiteY6" fmla="*/ 55497 h 79443"/>
                <a:gd name="connsiteX7" fmla="*/ 13905 w 46629"/>
                <a:gd name="connsiteY7" fmla="*/ 49211 h 79443"/>
                <a:gd name="connsiteX8" fmla="*/ 16953 w 46629"/>
                <a:gd name="connsiteY8" fmla="*/ 42448 h 79443"/>
                <a:gd name="connsiteX9" fmla="*/ 19144 w 46629"/>
                <a:gd name="connsiteY9" fmla="*/ 40257 h 79443"/>
                <a:gd name="connsiteX10" fmla="*/ 18382 w 46629"/>
                <a:gd name="connsiteY10" fmla="*/ 38733 h 79443"/>
                <a:gd name="connsiteX11" fmla="*/ 10095 w 46629"/>
                <a:gd name="connsiteY11" fmla="*/ 36447 h 79443"/>
                <a:gd name="connsiteX12" fmla="*/ 8285 w 46629"/>
                <a:gd name="connsiteY12" fmla="*/ 36447 h 79443"/>
                <a:gd name="connsiteX13" fmla="*/ 8285 w 46629"/>
                <a:gd name="connsiteY13" fmla="*/ 33114 h 79443"/>
                <a:gd name="connsiteX14" fmla="*/ 12000 w 46629"/>
                <a:gd name="connsiteY14" fmla="*/ 31304 h 79443"/>
                <a:gd name="connsiteX15" fmla="*/ 14382 w 46629"/>
                <a:gd name="connsiteY15" fmla="*/ 28351 h 79443"/>
                <a:gd name="connsiteX16" fmla="*/ 10762 w 46629"/>
                <a:gd name="connsiteY16" fmla="*/ 25684 h 79443"/>
                <a:gd name="connsiteX17" fmla="*/ 6190 w 46629"/>
                <a:gd name="connsiteY17" fmla="*/ 24637 h 79443"/>
                <a:gd name="connsiteX18" fmla="*/ 4285 w 46629"/>
                <a:gd name="connsiteY18" fmla="*/ 23875 h 79443"/>
                <a:gd name="connsiteX19" fmla="*/ 4285 w 46629"/>
                <a:gd name="connsiteY19" fmla="*/ 20731 h 79443"/>
                <a:gd name="connsiteX20" fmla="*/ 7142 w 46629"/>
                <a:gd name="connsiteY20" fmla="*/ 18826 h 79443"/>
                <a:gd name="connsiteX21" fmla="*/ 2285 w 46629"/>
                <a:gd name="connsiteY21" fmla="*/ 14730 h 79443"/>
                <a:gd name="connsiteX22" fmla="*/ 1142 w 46629"/>
                <a:gd name="connsiteY22" fmla="*/ 4634 h 79443"/>
                <a:gd name="connsiteX23" fmla="*/ 10667 w 46629"/>
                <a:gd name="connsiteY23" fmla="*/ -33 h 79443"/>
                <a:gd name="connsiteX24" fmla="*/ 21335 w 46629"/>
                <a:gd name="connsiteY24" fmla="*/ 2919 h 79443"/>
                <a:gd name="connsiteX25" fmla="*/ 43623 w 46629"/>
                <a:gd name="connsiteY25" fmla="*/ 25017 h 79443"/>
                <a:gd name="connsiteX26" fmla="*/ 43242 w 46629"/>
                <a:gd name="connsiteY26" fmla="*/ 55021 h 7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629" h="79443">
                  <a:moveTo>
                    <a:pt x="43242" y="55021"/>
                  </a:moveTo>
                  <a:cubicBezTo>
                    <a:pt x="42556" y="58841"/>
                    <a:pt x="41375" y="62555"/>
                    <a:pt x="39718" y="66070"/>
                  </a:cubicBezTo>
                  <a:cubicBezTo>
                    <a:pt x="36575" y="71337"/>
                    <a:pt x="32355" y="75881"/>
                    <a:pt x="27335" y="79405"/>
                  </a:cubicBezTo>
                  <a:cubicBezTo>
                    <a:pt x="24192" y="76643"/>
                    <a:pt x="28478" y="70737"/>
                    <a:pt x="25716" y="67594"/>
                  </a:cubicBezTo>
                  <a:cubicBezTo>
                    <a:pt x="22954" y="64451"/>
                    <a:pt x="19049" y="66451"/>
                    <a:pt x="17144" y="63975"/>
                  </a:cubicBezTo>
                  <a:cubicBezTo>
                    <a:pt x="16020" y="62413"/>
                    <a:pt x="16020" y="60298"/>
                    <a:pt x="17144" y="58736"/>
                  </a:cubicBezTo>
                  <a:cubicBezTo>
                    <a:pt x="18448" y="57336"/>
                    <a:pt x="20039" y="56231"/>
                    <a:pt x="21811" y="55497"/>
                  </a:cubicBezTo>
                  <a:cubicBezTo>
                    <a:pt x="21144" y="52069"/>
                    <a:pt x="15524" y="52259"/>
                    <a:pt x="13905" y="49211"/>
                  </a:cubicBezTo>
                  <a:cubicBezTo>
                    <a:pt x="12286" y="46163"/>
                    <a:pt x="14572" y="43687"/>
                    <a:pt x="16953" y="42448"/>
                  </a:cubicBezTo>
                  <a:cubicBezTo>
                    <a:pt x="19334" y="41210"/>
                    <a:pt x="19144" y="41305"/>
                    <a:pt x="19144" y="40257"/>
                  </a:cubicBezTo>
                  <a:cubicBezTo>
                    <a:pt x="19087" y="39676"/>
                    <a:pt x="18811" y="39134"/>
                    <a:pt x="18382" y="38733"/>
                  </a:cubicBezTo>
                  <a:cubicBezTo>
                    <a:pt x="16220" y="36562"/>
                    <a:pt x="13067" y="35686"/>
                    <a:pt x="10095" y="36447"/>
                  </a:cubicBezTo>
                  <a:cubicBezTo>
                    <a:pt x="9504" y="36629"/>
                    <a:pt x="8876" y="36629"/>
                    <a:pt x="8285" y="36447"/>
                  </a:cubicBezTo>
                  <a:cubicBezTo>
                    <a:pt x="6952" y="36447"/>
                    <a:pt x="6952" y="34066"/>
                    <a:pt x="8285" y="33114"/>
                  </a:cubicBezTo>
                  <a:cubicBezTo>
                    <a:pt x="9400" y="32285"/>
                    <a:pt x="10657" y="31675"/>
                    <a:pt x="12000" y="31304"/>
                  </a:cubicBezTo>
                  <a:cubicBezTo>
                    <a:pt x="13238" y="30828"/>
                    <a:pt x="14572" y="29685"/>
                    <a:pt x="14382" y="28351"/>
                  </a:cubicBezTo>
                  <a:cubicBezTo>
                    <a:pt x="14191" y="27018"/>
                    <a:pt x="12286" y="26065"/>
                    <a:pt x="10762" y="25684"/>
                  </a:cubicBezTo>
                  <a:lnTo>
                    <a:pt x="6190" y="24637"/>
                  </a:lnTo>
                  <a:cubicBezTo>
                    <a:pt x="5495" y="24579"/>
                    <a:pt x="4828" y="24313"/>
                    <a:pt x="4285" y="23875"/>
                  </a:cubicBezTo>
                  <a:cubicBezTo>
                    <a:pt x="3571" y="22951"/>
                    <a:pt x="3571" y="21655"/>
                    <a:pt x="4285" y="20731"/>
                  </a:cubicBezTo>
                  <a:cubicBezTo>
                    <a:pt x="5066" y="19874"/>
                    <a:pt x="6047" y="19217"/>
                    <a:pt x="7142" y="18826"/>
                  </a:cubicBezTo>
                  <a:cubicBezTo>
                    <a:pt x="6571" y="16731"/>
                    <a:pt x="3999" y="16064"/>
                    <a:pt x="2285" y="14730"/>
                  </a:cubicBezTo>
                  <a:cubicBezTo>
                    <a:pt x="-573" y="12130"/>
                    <a:pt x="-1059" y="7815"/>
                    <a:pt x="1142" y="4634"/>
                  </a:cubicBezTo>
                  <a:cubicBezTo>
                    <a:pt x="3351" y="1595"/>
                    <a:pt x="6914" y="-148"/>
                    <a:pt x="10667" y="-33"/>
                  </a:cubicBezTo>
                  <a:cubicBezTo>
                    <a:pt x="14400" y="138"/>
                    <a:pt x="18048" y="1148"/>
                    <a:pt x="21335" y="2919"/>
                  </a:cubicBezTo>
                  <a:cubicBezTo>
                    <a:pt x="30841" y="7844"/>
                    <a:pt x="38622" y="15550"/>
                    <a:pt x="43623" y="25017"/>
                  </a:cubicBezTo>
                  <a:cubicBezTo>
                    <a:pt x="48767" y="35209"/>
                    <a:pt x="45623" y="44544"/>
                    <a:pt x="43242" y="55021"/>
                  </a:cubicBezTo>
                  <a:close/>
                </a:path>
              </a:pathLst>
            </a:custGeom>
            <a:solidFill>
              <a:srgbClr val="F7941D"/>
            </a:solidFill>
            <a:ln w="9525" cap="flat">
              <a:noFill/>
              <a:prstDash val="solid"/>
              <a:miter/>
            </a:ln>
          </p:spPr>
          <p:txBody>
            <a:bodyPr rtlCol="0" anchor="ctr"/>
            <a:lstStyle/>
            <a:p>
              <a:endParaRPr lang="en-IN"/>
            </a:p>
          </p:txBody>
        </p:sp>
      </p:grpSp>
      <p:grpSp>
        <p:nvGrpSpPr>
          <p:cNvPr id="1512" name="Group 1511">
            <a:extLst>
              <a:ext uri="{FF2B5EF4-FFF2-40B4-BE49-F238E27FC236}">
                <a16:creationId xmlns:a16="http://schemas.microsoft.com/office/drawing/2014/main" xmlns="" id="{0F84983E-84A5-4091-15F1-4B7B91D8DDC2}"/>
              </a:ext>
            </a:extLst>
          </p:cNvPr>
          <p:cNvGrpSpPr/>
          <p:nvPr/>
        </p:nvGrpSpPr>
        <p:grpSpPr>
          <a:xfrm>
            <a:off x="5486400" y="304800"/>
            <a:ext cx="2327863" cy="5320196"/>
            <a:chOff x="5402673" y="1840325"/>
            <a:chExt cx="1388758" cy="3173926"/>
          </a:xfrm>
        </p:grpSpPr>
        <p:sp>
          <p:nvSpPr>
            <p:cNvPr id="1250" name="Freeform: Shape 1249">
              <a:extLst>
                <a:ext uri="{FF2B5EF4-FFF2-40B4-BE49-F238E27FC236}">
                  <a16:creationId xmlns:a16="http://schemas.microsoft.com/office/drawing/2014/main" xmlns="" id="{E8F131E6-6D3B-03C1-CADB-222CA10DC76A}"/>
                </a:ext>
              </a:extLst>
            </p:cNvPr>
            <p:cNvSpPr/>
            <p:nvPr/>
          </p:nvSpPr>
          <p:spPr>
            <a:xfrm>
              <a:off x="5420480" y="1840325"/>
              <a:ext cx="425043" cy="165354"/>
            </a:xfrm>
            <a:custGeom>
              <a:avLst/>
              <a:gdLst>
                <a:gd name="connsiteX0" fmla="*/ 16637 w 425043"/>
                <a:gd name="connsiteY0" fmla="*/ -46 h 165354"/>
                <a:gd name="connsiteX1" fmla="*/ 404591 w 425043"/>
                <a:gd name="connsiteY1" fmla="*/ 9955 h 165354"/>
                <a:gd name="connsiteX2" fmla="*/ 422117 w 425043"/>
                <a:gd name="connsiteY2" fmla="*/ 61485 h 165354"/>
                <a:gd name="connsiteX3" fmla="*/ 400876 w 425043"/>
                <a:gd name="connsiteY3" fmla="*/ 165308 h 165354"/>
                <a:gd name="connsiteX4" fmla="*/ 8541 w 425043"/>
                <a:gd name="connsiteY4" fmla="*/ 156735 h 165354"/>
                <a:gd name="connsiteX5" fmla="*/ 16637 w 425043"/>
                <a:gd name="connsiteY5" fmla="*/ -46 h 16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5043" h="165354">
                  <a:moveTo>
                    <a:pt x="16637" y="-46"/>
                  </a:moveTo>
                  <a:lnTo>
                    <a:pt x="404591" y="9955"/>
                  </a:lnTo>
                  <a:cubicBezTo>
                    <a:pt x="412984" y="26156"/>
                    <a:pt x="418891" y="43527"/>
                    <a:pt x="422117" y="61485"/>
                  </a:cubicBezTo>
                  <a:cubicBezTo>
                    <a:pt x="429764" y="97541"/>
                    <a:pt x="422069" y="135152"/>
                    <a:pt x="400876" y="165308"/>
                  </a:cubicBezTo>
                  <a:lnTo>
                    <a:pt x="8541" y="156735"/>
                  </a:lnTo>
                  <a:cubicBezTo>
                    <a:pt x="8541" y="156735"/>
                    <a:pt x="-15367" y="66914"/>
                    <a:pt x="16637"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51" name="Freeform: Shape 1250">
              <a:extLst>
                <a:ext uri="{FF2B5EF4-FFF2-40B4-BE49-F238E27FC236}">
                  <a16:creationId xmlns:a16="http://schemas.microsoft.com/office/drawing/2014/main" xmlns="" id="{BC5955AA-56AA-4C86-10D6-4572FF845867}"/>
                </a:ext>
              </a:extLst>
            </p:cNvPr>
            <p:cNvSpPr/>
            <p:nvPr/>
          </p:nvSpPr>
          <p:spPr>
            <a:xfrm>
              <a:off x="5488756" y="1867580"/>
              <a:ext cx="169295" cy="104034"/>
            </a:xfrm>
            <a:custGeom>
              <a:avLst/>
              <a:gdLst>
                <a:gd name="connsiteX0" fmla="*/ 169246 w 169295"/>
                <a:gd name="connsiteY0" fmla="*/ 53947 h 104034"/>
                <a:gd name="connsiteX1" fmla="*/ 83521 w 169295"/>
                <a:gd name="connsiteY1" fmla="*/ 103953 h 104034"/>
                <a:gd name="connsiteX2" fmla="*/ -13 w 169295"/>
                <a:gd name="connsiteY2" fmla="*/ 49946 h 104034"/>
                <a:gd name="connsiteX3" fmla="*/ 85712 w 169295"/>
                <a:gd name="connsiteY3" fmla="*/ 35 h 104034"/>
                <a:gd name="connsiteX4" fmla="*/ 169246 w 169295"/>
                <a:gd name="connsiteY4" fmla="*/ 53947 h 10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95" h="104034">
                  <a:moveTo>
                    <a:pt x="169246" y="53947"/>
                  </a:moveTo>
                  <a:cubicBezTo>
                    <a:pt x="168579" y="82522"/>
                    <a:pt x="130098" y="105001"/>
                    <a:pt x="83521" y="103953"/>
                  </a:cubicBezTo>
                  <a:cubicBezTo>
                    <a:pt x="11512" y="102238"/>
                    <a:pt x="-680" y="78711"/>
                    <a:pt x="-13" y="49946"/>
                  </a:cubicBezTo>
                  <a:cubicBezTo>
                    <a:pt x="654" y="21181"/>
                    <a:pt x="21609" y="-1584"/>
                    <a:pt x="85712" y="35"/>
                  </a:cubicBezTo>
                  <a:cubicBezTo>
                    <a:pt x="132575" y="1178"/>
                    <a:pt x="170008" y="25371"/>
                    <a:pt x="169246" y="5394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52" name="Freeform: Shape 1251">
              <a:extLst>
                <a:ext uri="{FF2B5EF4-FFF2-40B4-BE49-F238E27FC236}">
                  <a16:creationId xmlns:a16="http://schemas.microsoft.com/office/drawing/2014/main" xmlns="" id="{43787CDC-7F96-0B48-CB3C-0A848B15B70D}"/>
                </a:ext>
              </a:extLst>
            </p:cNvPr>
            <p:cNvSpPr/>
            <p:nvPr/>
          </p:nvSpPr>
          <p:spPr>
            <a:xfrm>
              <a:off x="5416927" y="2000821"/>
              <a:ext cx="424837" cy="164306"/>
            </a:xfrm>
            <a:custGeom>
              <a:avLst/>
              <a:gdLst>
                <a:gd name="connsiteX0" fmla="*/ 16380 w 424837"/>
                <a:gd name="connsiteY0" fmla="*/ -46 h 164306"/>
                <a:gd name="connsiteX1" fmla="*/ 404333 w 424837"/>
                <a:gd name="connsiteY1" fmla="*/ 8621 h 164306"/>
                <a:gd name="connsiteX2" fmla="*/ 401000 w 424837"/>
                <a:gd name="connsiteY2" fmla="*/ 164260 h 164306"/>
                <a:gd name="connsiteX3" fmla="*/ 8665 w 424837"/>
                <a:gd name="connsiteY3" fmla="*/ 156259 h 164306"/>
                <a:gd name="connsiteX4" fmla="*/ 16380 w 424837"/>
                <a:gd name="connsiteY4" fmla="*/ -46 h 164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7" h="164306">
                  <a:moveTo>
                    <a:pt x="16380" y="-46"/>
                  </a:moveTo>
                  <a:lnTo>
                    <a:pt x="404333" y="8621"/>
                  </a:lnTo>
                  <a:cubicBezTo>
                    <a:pt x="404333" y="8621"/>
                    <a:pt x="452530" y="93299"/>
                    <a:pt x="401000" y="164260"/>
                  </a:cubicBezTo>
                  <a:lnTo>
                    <a:pt x="8665" y="156259"/>
                  </a:lnTo>
                  <a:cubicBezTo>
                    <a:pt x="8665" y="156259"/>
                    <a:pt x="-15338" y="66629"/>
                    <a:pt x="16380"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53" name="Freeform: Shape 1252">
              <a:extLst>
                <a:ext uri="{FF2B5EF4-FFF2-40B4-BE49-F238E27FC236}">
                  <a16:creationId xmlns:a16="http://schemas.microsoft.com/office/drawing/2014/main" xmlns="" id="{8F0E32A7-3599-C945-F54E-A03E06CE08CE}"/>
                </a:ext>
              </a:extLst>
            </p:cNvPr>
            <p:cNvSpPr/>
            <p:nvPr/>
          </p:nvSpPr>
          <p:spPr>
            <a:xfrm>
              <a:off x="5485517" y="2027523"/>
              <a:ext cx="169379" cy="104010"/>
            </a:xfrm>
            <a:custGeom>
              <a:avLst/>
              <a:gdLst>
                <a:gd name="connsiteX0" fmla="*/ 169341 w 169379"/>
                <a:gd name="connsiteY0" fmla="*/ 53833 h 104010"/>
                <a:gd name="connsiteX1" fmla="*/ 83616 w 169379"/>
                <a:gd name="connsiteY1" fmla="*/ 103935 h 104010"/>
                <a:gd name="connsiteX2" fmla="*/ -13 w 169379"/>
                <a:gd name="connsiteY2" fmla="*/ 50214 h 104010"/>
                <a:gd name="connsiteX3" fmla="*/ 85712 w 169379"/>
                <a:gd name="connsiteY3" fmla="*/ 17 h 104010"/>
                <a:gd name="connsiteX4" fmla="*/ 169341 w 169379"/>
                <a:gd name="connsiteY4" fmla="*/ 53833 h 104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79" h="104010">
                  <a:moveTo>
                    <a:pt x="169341" y="53833"/>
                  </a:moveTo>
                  <a:cubicBezTo>
                    <a:pt x="168674" y="82408"/>
                    <a:pt x="130289" y="104887"/>
                    <a:pt x="83616" y="103935"/>
                  </a:cubicBezTo>
                  <a:cubicBezTo>
                    <a:pt x="11607" y="102411"/>
                    <a:pt x="-680" y="78884"/>
                    <a:pt x="-13" y="50214"/>
                  </a:cubicBezTo>
                  <a:cubicBezTo>
                    <a:pt x="653" y="21543"/>
                    <a:pt x="21513" y="-1412"/>
                    <a:pt x="85712" y="17"/>
                  </a:cubicBezTo>
                  <a:cubicBezTo>
                    <a:pt x="132098" y="1065"/>
                    <a:pt x="169341" y="25163"/>
                    <a:pt x="169341" y="5383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54" name="Freeform: Shape 1253">
              <a:extLst>
                <a:ext uri="{FF2B5EF4-FFF2-40B4-BE49-F238E27FC236}">
                  <a16:creationId xmlns:a16="http://schemas.microsoft.com/office/drawing/2014/main" xmlns="" id="{8F389BD7-DF7B-DE6C-2051-8023D5E0FC10}"/>
                </a:ext>
              </a:extLst>
            </p:cNvPr>
            <p:cNvSpPr/>
            <p:nvPr/>
          </p:nvSpPr>
          <p:spPr>
            <a:xfrm>
              <a:off x="5413671" y="2161031"/>
              <a:ext cx="424812" cy="163163"/>
            </a:xfrm>
            <a:custGeom>
              <a:avLst/>
              <a:gdLst>
                <a:gd name="connsiteX0" fmla="*/ 16207 w 424812"/>
                <a:gd name="connsiteY0" fmla="*/ -46 h 163163"/>
                <a:gd name="connsiteX1" fmla="*/ 404160 w 424812"/>
                <a:gd name="connsiteY1" fmla="*/ 7478 h 163163"/>
                <a:gd name="connsiteX2" fmla="*/ 401207 w 424812"/>
                <a:gd name="connsiteY2" fmla="*/ 163117 h 163163"/>
                <a:gd name="connsiteX3" fmla="*/ 8873 w 424812"/>
                <a:gd name="connsiteY3" fmla="*/ 155878 h 163163"/>
                <a:gd name="connsiteX4" fmla="*/ 16207 w 424812"/>
                <a:gd name="connsiteY4" fmla="*/ -46 h 163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12" h="163163">
                  <a:moveTo>
                    <a:pt x="16207" y="-46"/>
                  </a:moveTo>
                  <a:lnTo>
                    <a:pt x="404160" y="7478"/>
                  </a:lnTo>
                  <a:cubicBezTo>
                    <a:pt x="404160" y="7478"/>
                    <a:pt x="452452" y="92060"/>
                    <a:pt x="401207" y="163117"/>
                  </a:cubicBezTo>
                  <a:lnTo>
                    <a:pt x="8873" y="155878"/>
                  </a:lnTo>
                  <a:cubicBezTo>
                    <a:pt x="8873" y="155878"/>
                    <a:pt x="-15416" y="66724"/>
                    <a:pt x="16207"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55" name="Freeform: Shape 1254">
              <a:extLst>
                <a:ext uri="{FF2B5EF4-FFF2-40B4-BE49-F238E27FC236}">
                  <a16:creationId xmlns:a16="http://schemas.microsoft.com/office/drawing/2014/main" xmlns="" id="{149C666A-53CC-DCA9-CB39-A6B163788F4D}"/>
                </a:ext>
              </a:extLst>
            </p:cNvPr>
            <p:cNvSpPr/>
            <p:nvPr/>
          </p:nvSpPr>
          <p:spPr>
            <a:xfrm>
              <a:off x="5481619" y="2187551"/>
              <a:ext cx="169569" cy="103901"/>
            </a:xfrm>
            <a:custGeom>
              <a:avLst/>
              <a:gdLst>
                <a:gd name="connsiteX0" fmla="*/ 169525 w 169569"/>
                <a:gd name="connsiteY0" fmla="*/ 53539 h 103901"/>
                <a:gd name="connsiteX1" fmla="*/ 83800 w 169569"/>
                <a:gd name="connsiteY1" fmla="*/ 103831 h 103901"/>
                <a:gd name="connsiteX2" fmla="*/ -20 w 169569"/>
                <a:gd name="connsiteY2" fmla="*/ 50301 h 103901"/>
                <a:gd name="connsiteX3" fmla="*/ 85705 w 169569"/>
                <a:gd name="connsiteY3" fmla="*/ 9 h 103901"/>
                <a:gd name="connsiteX4" fmla="*/ 169525 w 169569"/>
                <a:gd name="connsiteY4" fmla="*/ 53539 h 103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69" h="103901">
                  <a:moveTo>
                    <a:pt x="169525" y="53539"/>
                  </a:moveTo>
                  <a:cubicBezTo>
                    <a:pt x="168954" y="82114"/>
                    <a:pt x="130663" y="104689"/>
                    <a:pt x="83800" y="103831"/>
                  </a:cubicBezTo>
                  <a:cubicBezTo>
                    <a:pt x="11791" y="102498"/>
                    <a:pt x="-591" y="78971"/>
                    <a:pt x="-20" y="50301"/>
                  </a:cubicBezTo>
                  <a:cubicBezTo>
                    <a:pt x="552" y="21631"/>
                    <a:pt x="21507" y="-1325"/>
                    <a:pt x="85705" y="9"/>
                  </a:cubicBezTo>
                  <a:cubicBezTo>
                    <a:pt x="132663" y="961"/>
                    <a:pt x="170097" y="24964"/>
                    <a:pt x="169525" y="5353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56" name="Freeform: Shape 1255">
              <a:extLst>
                <a:ext uri="{FF2B5EF4-FFF2-40B4-BE49-F238E27FC236}">
                  <a16:creationId xmlns:a16="http://schemas.microsoft.com/office/drawing/2014/main" xmlns="" id="{F0128F1E-51BF-E8AA-4D2E-EDAE51840416}"/>
                </a:ext>
              </a:extLst>
            </p:cNvPr>
            <p:cNvSpPr/>
            <p:nvPr/>
          </p:nvSpPr>
          <p:spPr>
            <a:xfrm>
              <a:off x="5410762" y="2320956"/>
              <a:ext cx="424837" cy="258984"/>
            </a:xfrm>
            <a:custGeom>
              <a:avLst/>
              <a:gdLst>
                <a:gd name="connsiteX0" fmla="*/ 16068 w 424837"/>
                <a:gd name="connsiteY0" fmla="*/ -46 h 258984"/>
                <a:gd name="connsiteX1" fmla="*/ 404021 w 424837"/>
                <a:gd name="connsiteY1" fmla="*/ 11288 h 258984"/>
                <a:gd name="connsiteX2" fmla="*/ 401354 w 424837"/>
                <a:gd name="connsiteY2" fmla="*/ 258938 h 258984"/>
                <a:gd name="connsiteX3" fmla="*/ 9019 w 424837"/>
                <a:gd name="connsiteY3" fmla="*/ 248842 h 258984"/>
                <a:gd name="connsiteX4" fmla="*/ 16068 w 424837"/>
                <a:gd name="connsiteY4" fmla="*/ -46 h 258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7" h="258984">
                  <a:moveTo>
                    <a:pt x="16068" y="-46"/>
                  </a:moveTo>
                  <a:lnTo>
                    <a:pt x="404021" y="11288"/>
                  </a:lnTo>
                  <a:cubicBezTo>
                    <a:pt x="404021" y="11288"/>
                    <a:pt x="452503" y="145591"/>
                    <a:pt x="401354" y="258938"/>
                  </a:cubicBezTo>
                  <a:lnTo>
                    <a:pt x="9019" y="248842"/>
                  </a:lnTo>
                  <a:cubicBezTo>
                    <a:pt x="9019" y="248842"/>
                    <a:pt x="-15460" y="106538"/>
                    <a:pt x="16068"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57" name="Freeform: Shape 1256">
              <a:extLst>
                <a:ext uri="{FF2B5EF4-FFF2-40B4-BE49-F238E27FC236}">
                  <a16:creationId xmlns:a16="http://schemas.microsoft.com/office/drawing/2014/main" xmlns="" id="{0637A50D-9969-573A-7224-628DBFB46BF2}"/>
                </a:ext>
              </a:extLst>
            </p:cNvPr>
            <p:cNvSpPr/>
            <p:nvPr/>
          </p:nvSpPr>
          <p:spPr>
            <a:xfrm>
              <a:off x="5478666" y="2347490"/>
              <a:ext cx="169663" cy="103977"/>
            </a:xfrm>
            <a:custGeom>
              <a:avLst/>
              <a:gdLst>
                <a:gd name="connsiteX0" fmla="*/ 169620 w 169663"/>
                <a:gd name="connsiteY0" fmla="*/ 53430 h 103977"/>
                <a:gd name="connsiteX1" fmla="*/ 83895 w 169663"/>
                <a:gd name="connsiteY1" fmla="*/ 103912 h 103977"/>
                <a:gd name="connsiteX2" fmla="*/ -20 w 169663"/>
                <a:gd name="connsiteY2" fmla="*/ 50477 h 103977"/>
                <a:gd name="connsiteX3" fmla="*/ 85705 w 169663"/>
                <a:gd name="connsiteY3" fmla="*/ -5 h 103977"/>
                <a:gd name="connsiteX4" fmla="*/ 169620 w 169663"/>
                <a:gd name="connsiteY4" fmla="*/ 53430 h 103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63" h="103977">
                  <a:moveTo>
                    <a:pt x="169620" y="53430"/>
                  </a:moveTo>
                  <a:cubicBezTo>
                    <a:pt x="169049" y="82005"/>
                    <a:pt x="130758" y="104674"/>
                    <a:pt x="83895" y="103912"/>
                  </a:cubicBezTo>
                  <a:cubicBezTo>
                    <a:pt x="11886" y="102674"/>
                    <a:pt x="-592" y="79243"/>
                    <a:pt x="-20" y="50477"/>
                  </a:cubicBezTo>
                  <a:cubicBezTo>
                    <a:pt x="552" y="21712"/>
                    <a:pt x="21316" y="-1148"/>
                    <a:pt x="85705" y="-5"/>
                  </a:cubicBezTo>
                  <a:cubicBezTo>
                    <a:pt x="132568" y="852"/>
                    <a:pt x="170097" y="24760"/>
                    <a:pt x="169620" y="5343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58" name="Freeform: Shape 1257">
              <a:extLst>
                <a:ext uri="{FF2B5EF4-FFF2-40B4-BE49-F238E27FC236}">
                  <a16:creationId xmlns:a16="http://schemas.microsoft.com/office/drawing/2014/main" xmlns="" id="{9EA0FA79-1892-5164-C2C8-E304535A5332}"/>
                </a:ext>
              </a:extLst>
            </p:cNvPr>
            <p:cNvSpPr/>
            <p:nvPr/>
          </p:nvSpPr>
          <p:spPr>
            <a:xfrm>
              <a:off x="5406147" y="2565939"/>
              <a:ext cx="424694" cy="236315"/>
            </a:xfrm>
            <a:custGeom>
              <a:avLst/>
              <a:gdLst>
                <a:gd name="connsiteX0" fmla="*/ 15540 w 424694"/>
                <a:gd name="connsiteY0" fmla="*/ -46 h 236315"/>
                <a:gd name="connsiteX1" fmla="*/ 403493 w 424694"/>
                <a:gd name="connsiteY1" fmla="*/ 7669 h 236315"/>
                <a:gd name="connsiteX2" fmla="*/ 401588 w 424694"/>
                <a:gd name="connsiteY2" fmla="*/ 236269 h 236315"/>
                <a:gd name="connsiteX3" fmla="*/ 9253 w 424694"/>
                <a:gd name="connsiteY3" fmla="*/ 229982 h 236315"/>
                <a:gd name="connsiteX4" fmla="*/ 1062 w 424694"/>
                <a:gd name="connsiteY4" fmla="*/ 152163 h 236315"/>
                <a:gd name="connsiteX5" fmla="*/ 15540 w 424694"/>
                <a:gd name="connsiteY5" fmla="*/ -46 h 23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4" h="236315">
                  <a:moveTo>
                    <a:pt x="15540" y="-46"/>
                  </a:moveTo>
                  <a:lnTo>
                    <a:pt x="403493" y="7669"/>
                  </a:lnTo>
                  <a:cubicBezTo>
                    <a:pt x="403493" y="7669"/>
                    <a:pt x="452356" y="131494"/>
                    <a:pt x="401588" y="236269"/>
                  </a:cubicBezTo>
                  <a:lnTo>
                    <a:pt x="9253" y="229982"/>
                  </a:lnTo>
                  <a:cubicBezTo>
                    <a:pt x="4936" y="204236"/>
                    <a:pt x="2201" y="178243"/>
                    <a:pt x="1062" y="152163"/>
                  </a:cubicBezTo>
                  <a:cubicBezTo>
                    <a:pt x="-1701" y="107396"/>
                    <a:pt x="-81" y="49293"/>
                    <a:pt x="15540"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59" name="Freeform: Shape 1258">
              <a:extLst>
                <a:ext uri="{FF2B5EF4-FFF2-40B4-BE49-F238E27FC236}">
                  <a16:creationId xmlns:a16="http://schemas.microsoft.com/office/drawing/2014/main" xmlns="" id="{72C88573-11AB-F819-E0F6-09510ACAEDD3}"/>
                </a:ext>
              </a:extLst>
            </p:cNvPr>
            <p:cNvSpPr/>
            <p:nvPr/>
          </p:nvSpPr>
          <p:spPr>
            <a:xfrm>
              <a:off x="5473718" y="2668024"/>
              <a:ext cx="169846" cy="103856"/>
            </a:xfrm>
            <a:custGeom>
              <a:avLst/>
              <a:gdLst>
                <a:gd name="connsiteX0" fmla="*/ 169805 w 169846"/>
                <a:gd name="connsiteY0" fmla="*/ 52936 h 103856"/>
                <a:gd name="connsiteX1" fmla="*/ 84080 w 169846"/>
                <a:gd name="connsiteY1" fmla="*/ 103799 h 103856"/>
                <a:gd name="connsiteX2" fmla="*/ -26 w 169846"/>
                <a:gd name="connsiteY2" fmla="*/ 50840 h 103856"/>
                <a:gd name="connsiteX3" fmla="*/ 85699 w 169846"/>
                <a:gd name="connsiteY3" fmla="*/ -23 h 103856"/>
                <a:gd name="connsiteX4" fmla="*/ 169805 w 169846"/>
                <a:gd name="connsiteY4" fmla="*/ 52936 h 103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46" h="103856">
                  <a:moveTo>
                    <a:pt x="169805" y="52936"/>
                  </a:moveTo>
                  <a:cubicBezTo>
                    <a:pt x="169329" y="81511"/>
                    <a:pt x="131229" y="104371"/>
                    <a:pt x="84080" y="103799"/>
                  </a:cubicBezTo>
                  <a:cubicBezTo>
                    <a:pt x="12071" y="103037"/>
                    <a:pt x="-502" y="79606"/>
                    <a:pt x="-26" y="50840"/>
                  </a:cubicBezTo>
                  <a:cubicBezTo>
                    <a:pt x="451" y="22075"/>
                    <a:pt x="21025" y="-880"/>
                    <a:pt x="85699" y="-23"/>
                  </a:cubicBezTo>
                  <a:cubicBezTo>
                    <a:pt x="132562" y="72"/>
                    <a:pt x="170186" y="23789"/>
                    <a:pt x="169805" y="5293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60" name="Freeform: Shape 1259">
              <a:extLst>
                <a:ext uri="{FF2B5EF4-FFF2-40B4-BE49-F238E27FC236}">
                  <a16:creationId xmlns:a16="http://schemas.microsoft.com/office/drawing/2014/main" xmlns="" id="{06AE0443-B47B-B809-2355-8DC383718466}"/>
                </a:ext>
              </a:extLst>
            </p:cNvPr>
            <p:cNvSpPr/>
            <p:nvPr/>
          </p:nvSpPr>
          <p:spPr>
            <a:xfrm>
              <a:off x="5403917" y="2802350"/>
              <a:ext cx="425282" cy="159543"/>
            </a:xfrm>
            <a:custGeom>
              <a:avLst/>
              <a:gdLst>
                <a:gd name="connsiteX0" fmla="*/ 15769 w 425282"/>
                <a:gd name="connsiteY0" fmla="*/ -46 h 159543"/>
                <a:gd name="connsiteX1" fmla="*/ 403818 w 425282"/>
                <a:gd name="connsiteY1" fmla="*/ 4145 h 159543"/>
                <a:gd name="connsiteX2" fmla="*/ 402389 w 425282"/>
                <a:gd name="connsiteY2" fmla="*/ 159497 h 159543"/>
                <a:gd name="connsiteX3" fmla="*/ 9959 w 425282"/>
                <a:gd name="connsiteY3" fmla="*/ 156735 h 159543"/>
                <a:gd name="connsiteX4" fmla="*/ 1196 w 425282"/>
                <a:gd name="connsiteY4" fmla="*/ 103586 h 159543"/>
                <a:gd name="connsiteX5" fmla="*/ 15769 w 425282"/>
                <a:gd name="connsiteY5" fmla="*/ -46 h 15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5282" h="159543">
                  <a:moveTo>
                    <a:pt x="15769" y="-46"/>
                  </a:moveTo>
                  <a:lnTo>
                    <a:pt x="403818" y="4145"/>
                  </a:lnTo>
                  <a:cubicBezTo>
                    <a:pt x="403818" y="4145"/>
                    <a:pt x="452967" y="88155"/>
                    <a:pt x="402389" y="159497"/>
                  </a:cubicBezTo>
                  <a:lnTo>
                    <a:pt x="9959" y="156735"/>
                  </a:lnTo>
                  <a:cubicBezTo>
                    <a:pt x="5440" y="139324"/>
                    <a:pt x="2508" y="121531"/>
                    <a:pt x="1196" y="103586"/>
                  </a:cubicBezTo>
                  <a:cubicBezTo>
                    <a:pt x="-2604" y="68372"/>
                    <a:pt x="2403" y="32758"/>
                    <a:pt x="15769"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61" name="Freeform: Shape 1260">
              <a:extLst>
                <a:ext uri="{FF2B5EF4-FFF2-40B4-BE49-F238E27FC236}">
                  <a16:creationId xmlns:a16="http://schemas.microsoft.com/office/drawing/2014/main" xmlns="" id="{9FE38DC4-3845-DA86-31AD-DCFA784F874D}"/>
                </a:ext>
              </a:extLst>
            </p:cNvPr>
            <p:cNvSpPr/>
            <p:nvPr/>
          </p:nvSpPr>
          <p:spPr>
            <a:xfrm>
              <a:off x="5471913" y="2827577"/>
              <a:ext cx="169935" cy="103936"/>
            </a:xfrm>
            <a:custGeom>
              <a:avLst/>
              <a:gdLst>
                <a:gd name="connsiteX0" fmla="*/ 169896 w 169935"/>
                <a:gd name="connsiteY0" fmla="*/ 52641 h 103936"/>
                <a:gd name="connsiteX1" fmla="*/ 84171 w 169935"/>
                <a:gd name="connsiteY1" fmla="*/ 103886 h 103936"/>
                <a:gd name="connsiteX2" fmla="*/ -30 w 169935"/>
                <a:gd name="connsiteY2" fmla="*/ 51117 h 103936"/>
                <a:gd name="connsiteX3" fmla="*/ 85695 w 169935"/>
                <a:gd name="connsiteY3" fmla="*/ -32 h 103936"/>
                <a:gd name="connsiteX4" fmla="*/ 169896 w 169935"/>
                <a:gd name="connsiteY4" fmla="*/ 52641 h 10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935" h="103936">
                  <a:moveTo>
                    <a:pt x="169896" y="52641"/>
                  </a:moveTo>
                  <a:cubicBezTo>
                    <a:pt x="169896" y="81216"/>
                    <a:pt x="131796" y="104267"/>
                    <a:pt x="84171" y="103886"/>
                  </a:cubicBezTo>
                  <a:cubicBezTo>
                    <a:pt x="12162" y="103314"/>
                    <a:pt x="-411" y="79883"/>
                    <a:pt x="-30" y="51117"/>
                  </a:cubicBezTo>
                  <a:cubicBezTo>
                    <a:pt x="351" y="22351"/>
                    <a:pt x="20830" y="-699"/>
                    <a:pt x="85695" y="-32"/>
                  </a:cubicBezTo>
                  <a:cubicBezTo>
                    <a:pt x="132463" y="444"/>
                    <a:pt x="170182" y="24066"/>
                    <a:pt x="169896" y="5264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62" name="Freeform: Shape 1261">
              <a:extLst>
                <a:ext uri="{FF2B5EF4-FFF2-40B4-BE49-F238E27FC236}">
                  <a16:creationId xmlns:a16="http://schemas.microsoft.com/office/drawing/2014/main" xmlns="" id="{9E176273-3D51-2804-2453-8536A96669D0}"/>
                </a:ext>
              </a:extLst>
            </p:cNvPr>
            <p:cNvSpPr/>
            <p:nvPr/>
          </p:nvSpPr>
          <p:spPr>
            <a:xfrm>
              <a:off x="5403106" y="2962846"/>
              <a:ext cx="424904" cy="158115"/>
            </a:xfrm>
            <a:custGeom>
              <a:avLst/>
              <a:gdLst>
                <a:gd name="connsiteX0" fmla="*/ 15056 w 424904"/>
                <a:gd name="connsiteY0" fmla="*/ -46 h 158115"/>
                <a:gd name="connsiteX1" fmla="*/ 403104 w 424904"/>
                <a:gd name="connsiteY1" fmla="*/ 2811 h 158115"/>
                <a:gd name="connsiteX2" fmla="*/ 402247 w 424904"/>
                <a:gd name="connsiteY2" fmla="*/ 158069 h 158115"/>
                <a:gd name="connsiteX3" fmla="*/ 9817 w 424904"/>
                <a:gd name="connsiteY3" fmla="*/ 156735 h 158115"/>
                <a:gd name="connsiteX4" fmla="*/ 15056 w 424904"/>
                <a:gd name="connsiteY4" fmla="*/ -46 h 158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4" h="158115">
                  <a:moveTo>
                    <a:pt x="15056" y="-46"/>
                  </a:moveTo>
                  <a:lnTo>
                    <a:pt x="403104" y="2811"/>
                  </a:lnTo>
                  <a:cubicBezTo>
                    <a:pt x="403104" y="2811"/>
                    <a:pt x="452634" y="86536"/>
                    <a:pt x="402247" y="158069"/>
                  </a:cubicBezTo>
                  <a:lnTo>
                    <a:pt x="9817" y="156735"/>
                  </a:lnTo>
                  <a:cubicBezTo>
                    <a:pt x="9817" y="156735"/>
                    <a:pt x="-15519" y="67295"/>
                    <a:pt x="15056" y="-4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63" name="Freeform: Shape 1262">
              <a:extLst>
                <a:ext uri="{FF2B5EF4-FFF2-40B4-BE49-F238E27FC236}">
                  <a16:creationId xmlns:a16="http://schemas.microsoft.com/office/drawing/2014/main" xmlns="" id="{B82C3529-EE79-EB1F-0A39-DB780635F1F7}"/>
                </a:ext>
              </a:extLst>
            </p:cNvPr>
            <p:cNvSpPr/>
            <p:nvPr/>
          </p:nvSpPr>
          <p:spPr>
            <a:xfrm>
              <a:off x="5471062" y="2987604"/>
              <a:ext cx="169547" cy="104021"/>
            </a:xfrm>
            <a:custGeom>
              <a:avLst/>
              <a:gdLst>
                <a:gd name="connsiteX0" fmla="*/ 169509 w 169547"/>
                <a:gd name="connsiteY0" fmla="*/ 52444 h 104021"/>
                <a:gd name="connsiteX1" fmla="*/ 84451 w 169547"/>
                <a:gd name="connsiteY1" fmla="*/ 103974 h 104021"/>
                <a:gd name="connsiteX2" fmla="*/ -36 w 169547"/>
                <a:gd name="connsiteY2" fmla="*/ 51491 h 104021"/>
                <a:gd name="connsiteX3" fmla="*/ 85022 w 169547"/>
                <a:gd name="connsiteY3" fmla="*/ -39 h 104021"/>
                <a:gd name="connsiteX4" fmla="*/ 169509 w 169547"/>
                <a:gd name="connsiteY4" fmla="*/ 52444 h 10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7" h="104021">
                  <a:moveTo>
                    <a:pt x="169509" y="52444"/>
                  </a:moveTo>
                  <a:cubicBezTo>
                    <a:pt x="169509" y="81019"/>
                    <a:pt x="131409" y="104164"/>
                    <a:pt x="84451" y="103974"/>
                  </a:cubicBezTo>
                  <a:cubicBezTo>
                    <a:pt x="12442" y="103974"/>
                    <a:pt x="-227" y="80257"/>
                    <a:pt x="-36" y="51491"/>
                  </a:cubicBezTo>
                  <a:cubicBezTo>
                    <a:pt x="154" y="22726"/>
                    <a:pt x="20728" y="-515"/>
                    <a:pt x="85022" y="-39"/>
                  </a:cubicBezTo>
                  <a:cubicBezTo>
                    <a:pt x="131885" y="56"/>
                    <a:pt x="169699" y="23773"/>
                    <a:pt x="169509" y="5244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64" name="Freeform: Shape 1263">
              <a:extLst>
                <a:ext uri="{FF2B5EF4-FFF2-40B4-BE49-F238E27FC236}">
                  <a16:creationId xmlns:a16="http://schemas.microsoft.com/office/drawing/2014/main" xmlns="" id="{86E4DE53-C78F-2964-DF2F-221E9BD86C81}"/>
                </a:ext>
              </a:extLst>
            </p:cNvPr>
            <p:cNvSpPr/>
            <p:nvPr/>
          </p:nvSpPr>
          <p:spPr>
            <a:xfrm>
              <a:off x="5402673" y="3123533"/>
              <a:ext cx="424944" cy="157067"/>
            </a:xfrm>
            <a:custGeom>
              <a:avLst/>
              <a:gdLst>
                <a:gd name="connsiteX0" fmla="*/ 14632 w 424944"/>
                <a:gd name="connsiteY0" fmla="*/ -46 h 157067"/>
                <a:gd name="connsiteX1" fmla="*/ 402681 w 424944"/>
                <a:gd name="connsiteY1" fmla="*/ 1287 h 157067"/>
                <a:gd name="connsiteX2" fmla="*/ 402681 w 424944"/>
                <a:gd name="connsiteY2" fmla="*/ 156259 h 157067"/>
                <a:gd name="connsiteX3" fmla="*/ 10346 w 424944"/>
                <a:gd name="connsiteY3" fmla="*/ 157021 h 157067"/>
                <a:gd name="connsiteX4" fmla="*/ 14632 w 424944"/>
                <a:gd name="connsiteY4" fmla="*/ -46 h 157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44" h="157067">
                  <a:moveTo>
                    <a:pt x="14632" y="-46"/>
                  </a:moveTo>
                  <a:lnTo>
                    <a:pt x="402681" y="1287"/>
                  </a:lnTo>
                  <a:cubicBezTo>
                    <a:pt x="402681" y="1287"/>
                    <a:pt x="452687" y="84536"/>
                    <a:pt x="402681" y="156259"/>
                  </a:cubicBezTo>
                  <a:lnTo>
                    <a:pt x="10346" y="157021"/>
                  </a:lnTo>
                  <a:cubicBezTo>
                    <a:pt x="10346" y="157021"/>
                    <a:pt x="-15657" y="67486"/>
                    <a:pt x="14632" y="-46"/>
                  </a:cubicBezTo>
                  <a:close/>
                </a:path>
              </a:pathLst>
            </a:custGeom>
            <a:solidFill>
              <a:srgbClr val="B4B4DA"/>
            </a:solidFill>
            <a:ln w="3810" cap="flat">
              <a:solidFill>
                <a:srgbClr val="8B5F9E"/>
              </a:solidFill>
              <a:prstDash val="solid"/>
              <a:miter/>
            </a:ln>
          </p:spPr>
          <p:txBody>
            <a:bodyPr rtlCol="0" anchor="ctr"/>
            <a:lstStyle/>
            <a:p>
              <a:endParaRPr lang="en-IN"/>
            </a:p>
          </p:txBody>
        </p:sp>
        <p:sp>
          <p:nvSpPr>
            <p:cNvPr id="1265" name="Freeform: Shape 1264">
              <a:extLst>
                <a:ext uri="{FF2B5EF4-FFF2-40B4-BE49-F238E27FC236}">
                  <a16:creationId xmlns:a16="http://schemas.microsoft.com/office/drawing/2014/main" xmlns="" id="{72455187-BC67-871D-525D-A84C8E710337}"/>
                </a:ext>
              </a:extLst>
            </p:cNvPr>
            <p:cNvSpPr/>
            <p:nvPr/>
          </p:nvSpPr>
          <p:spPr>
            <a:xfrm>
              <a:off x="5595651" y="3149249"/>
              <a:ext cx="169640" cy="104014"/>
            </a:xfrm>
            <a:custGeom>
              <a:avLst/>
              <a:gdLst>
                <a:gd name="connsiteX0" fmla="*/ 169602 w 169640"/>
                <a:gd name="connsiteY0" fmla="*/ 51961 h 104014"/>
                <a:gd name="connsiteX1" fmla="*/ 84734 w 169640"/>
                <a:gd name="connsiteY1" fmla="*/ 103968 h 104014"/>
                <a:gd name="connsiteX2" fmla="*/ -38 w 169640"/>
                <a:gd name="connsiteY2" fmla="*/ 51866 h 104014"/>
                <a:gd name="connsiteX3" fmla="*/ 84829 w 169640"/>
                <a:gd name="connsiteY3" fmla="*/ -45 h 104014"/>
                <a:gd name="connsiteX4" fmla="*/ 169602 w 169640"/>
                <a:gd name="connsiteY4" fmla="*/ 51961 h 104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40" h="104014">
                  <a:moveTo>
                    <a:pt x="169602" y="51961"/>
                  </a:moveTo>
                  <a:cubicBezTo>
                    <a:pt x="169602" y="80536"/>
                    <a:pt x="131502" y="103872"/>
                    <a:pt x="84734" y="103968"/>
                  </a:cubicBezTo>
                  <a:cubicBezTo>
                    <a:pt x="12725" y="103968"/>
                    <a:pt x="-38" y="80631"/>
                    <a:pt x="-38" y="51866"/>
                  </a:cubicBezTo>
                  <a:cubicBezTo>
                    <a:pt x="-38" y="23101"/>
                    <a:pt x="20440" y="-236"/>
                    <a:pt x="84829" y="-45"/>
                  </a:cubicBezTo>
                  <a:cubicBezTo>
                    <a:pt x="131692" y="336"/>
                    <a:pt x="169602" y="23386"/>
                    <a:pt x="169602" y="51961"/>
                  </a:cubicBezTo>
                  <a:close/>
                </a:path>
              </a:pathLst>
            </a:custGeom>
            <a:solidFill>
              <a:srgbClr val="8871B3"/>
            </a:solidFill>
            <a:ln w="3810" cap="flat">
              <a:solidFill>
                <a:srgbClr val="5F4090"/>
              </a:solidFill>
              <a:prstDash val="solid"/>
              <a:miter/>
            </a:ln>
          </p:spPr>
          <p:txBody>
            <a:bodyPr rtlCol="0" anchor="ctr"/>
            <a:lstStyle/>
            <a:p>
              <a:endParaRPr lang="en-IN"/>
            </a:p>
          </p:txBody>
        </p:sp>
        <p:sp>
          <p:nvSpPr>
            <p:cNvPr id="1266" name="Freeform: Shape 1265">
              <a:extLst>
                <a:ext uri="{FF2B5EF4-FFF2-40B4-BE49-F238E27FC236}">
                  <a16:creationId xmlns:a16="http://schemas.microsoft.com/office/drawing/2014/main" xmlns="" id="{6F2CEFEE-BCFD-5024-0B5E-C8FD123AA4A2}"/>
                </a:ext>
              </a:extLst>
            </p:cNvPr>
            <p:cNvSpPr/>
            <p:nvPr/>
          </p:nvSpPr>
          <p:spPr>
            <a:xfrm>
              <a:off x="5402696" y="3283648"/>
              <a:ext cx="425084" cy="158305"/>
            </a:xfrm>
            <a:custGeom>
              <a:avLst/>
              <a:gdLst>
                <a:gd name="connsiteX0" fmla="*/ 14037 w 425084"/>
                <a:gd name="connsiteY0" fmla="*/ 716 h 158305"/>
                <a:gd name="connsiteX1" fmla="*/ 402086 w 425084"/>
                <a:gd name="connsiteY1" fmla="*/ -46 h 158305"/>
                <a:gd name="connsiteX2" fmla="*/ 421136 w 425084"/>
                <a:gd name="connsiteY2" fmla="*/ 50436 h 158305"/>
                <a:gd name="connsiteX3" fmla="*/ 402943 w 425084"/>
                <a:gd name="connsiteY3" fmla="*/ 154640 h 158305"/>
                <a:gd name="connsiteX4" fmla="*/ 10608 w 425084"/>
                <a:gd name="connsiteY4" fmla="*/ 158259 h 158305"/>
                <a:gd name="connsiteX5" fmla="*/ 14037 w 425084"/>
                <a:gd name="connsiteY5" fmla="*/ 716 h 15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5084" h="158305">
                  <a:moveTo>
                    <a:pt x="14037" y="716"/>
                  </a:moveTo>
                  <a:lnTo>
                    <a:pt x="402086" y="-46"/>
                  </a:lnTo>
                  <a:cubicBezTo>
                    <a:pt x="410958" y="15718"/>
                    <a:pt x="417382" y="32739"/>
                    <a:pt x="421136" y="50436"/>
                  </a:cubicBezTo>
                  <a:cubicBezTo>
                    <a:pt x="430101" y="86183"/>
                    <a:pt x="423490" y="124045"/>
                    <a:pt x="402943" y="154640"/>
                  </a:cubicBezTo>
                  <a:lnTo>
                    <a:pt x="10608" y="158259"/>
                  </a:lnTo>
                  <a:cubicBezTo>
                    <a:pt x="10608" y="158259"/>
                    <a:pt x="-15490" y="68629"/>
                    <a:pt x="14037" y="71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67" name="Freeform: Shape 1266">
              <a:extLst>
                <a:ext uri="{FF2B5EF4-FFF2-40B4-BE49-F238E27FC236}">
                  <a16:creationId xmlns:a16="http://schemas.microsoft.com/office/drawing/2014/main" xmlns="" id="{81F4CAD6-7B7A-B4DE-1EA3-AA5A17F338AD}"/>
                </a:ext>
              </a:extLst>
            </p:cNvPr>
            <p:cNvSpPr/>
            <p:nvPr/>
          </p:nvSpPr>
          <p:spPr>
            <a:xfrm>
              <a:off x="5470872" y="3307556"/>
              <a:ext cx="169546" cy="104118"/>
            </a:xfrm>
            <a:custGeom>
              <a:avLst/>
              <a:gdLst>
                <a:gd name="connsiteX0" fmla="*/ 169508 w 169546"/>
                <a:gd name="connsiteY0" fmla="*/ 51579 h 104118"/>
                <a:gd name="connsiteX1" fmla="*/ 85021 w 169546"/>
                <a:gd name="connsiteY1" fmla="*/ 104062 h 104118"/>
                <a:gd name="connsiteX2" fmla="*/ -37 w 169546"/>
                <a:gd name="connsiteY2" fmla="*/ 52532 h 104118"/>
                <a:gd name="connsiteX3" fmla="*/ 84450 w 169546"/>
                <a:gd name="connsiteY3" fmla="*/ -46 h 104118"/>
                <a:gd name="connsiteX4" fmla="*/ 169508 w 169546"/>
                <a:gd name="connsiteY4" fmla="*/ 51579 h 104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6" h="104118">
                  <a:moveTo>
                    <a:pt x="169508" y="51579"/>
                  </a:moveTo>
                  <a:cubicBezTo>
                    <a:pt x="169508" y="80154"/>
                    <a:pt x="131884" y="103681"/>
                    <a:pt x="85021" y="104062"/>
                  </a:cubicBezTo>
                  <a:cubicBezTo>
                    <a:pt x="13012" y="104633"/>
                    <a:pt x="154" y="81392"/>
                    <a:pt x="-37" y="52532"/>
                  </a:cubicBezTo>
                  <a:cubicBezTo>
                    <a:pt x="-227" y="23671"/>
                    <a:pt x="20061" y="144"/>
                    <a:pt x="84450" y="-46"/>
                  </a:cubicBezTo>
                  <a:cubicBezTo>
                    <a:pt x="131313" y="239"/>
                    <a:pt x="169318" y="23004"/>
                    <a:pt x="169508" y="51579"/>
                  </a:cubicBezTo>
                  <a:close/>
                </a:path>
              </a:pathLst>
            </a:custGeom>
            <a:solidFill>
              <a:srgbClr val="D58B94"/>
            </a:solidFill>
            <a:ln w="3810" cap="flat">
              <a:solidFill>
                <a:srgbClr val="8B5F9E"/>
              </a:solidFill>
              <a:prstDash val="solid"/>
              <a:miter/>
            </a:ln>
          </p:spPr>
          <p:txBody>
            <a:bodyPr rtlCol="0" anchor="ctr"/>
            <a:lstStyle/>
            <a:p>
              <a:endParaRPr lang="en-IN"/>
            </a:p>
          </p:txBody>
        </p:sp>
        <p:sp>
          <p:nvSpPr>
            <p:cNvPr id="1268" name="Freeform: Shape 1267">
              <a:extLst>
                <a:ext uri="{FF2B5EF4-FFF2-40B4-BE49-F238E27FC236}">
                  <a16:creationId xmlns:a16="http://schemas.microsoft.com/office/drawing/2014/main" xmlns="" id="{366D65B1-E3EB-3659-154D-DAC3460A130C}"/>
                </a:ext>
              </a:extLst>
            </p:cNvPr>
            <p:cNvSpPr/>
            <p:nvPr/>
          </p:nvSpPr>
          <p:spPr>
            <a:xfrm>
              <a:off x="5404336" y="3442144"/>
              <a:ext cx="425032" cy="161925"/>
            </a:xfrm>
            <a:custGeom>
              <a:avLst/>
              <a:gdLst>
                <a:gd name="connsiteX0" fmla="*/ 13731 w 425032"/>
                <a:gd name="connsiteY0" fmla="*/ 3573 h 161925"/>
                <a:gd name="connsiteX1" fmla="*/ 401780 w 425032"/>
                <a:gd name="connsiteY1" fmla="*/ -46 h 161925"/>
                <a:gd name="connsiteX2" fmla="*/ 420830 w 425032"/>
                <a:gd name="connsiteY2" fmla="*/ 49960 h 161925"/>
                <a:gd name="connsiteX3" fmla="*/ 403590 w 425032"/>
                <a:gd name="connsiteY3" fmla="*/ 153782 h 161925"/>
                <a:gd name="connsiteX4" fmla="*/ 11255 w 425032"/>
                <a:gd name="connsiteY4" fmla="*/ 161879 h 161925"/>
                <a:gd name="connsiteX5" fmla="*/ 1254 w 425032"/>
                <a:gd name="connsiteY5" fmla="*/ 108443 h 161925"/>
                <a:gd name="connsiteX6" fmla="*/ 13731 w 425032"/>
                <a:gd name="connsiteY6" fmla="*/ 357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032" h="161925">
                  <a:moveTo>
                    <a:pt x="13731" y="3573"/>
                  </a:moveTo>
                  <a:lnTo>
                    <a:pt x="401780" y="-46"/>
                  </a:lnTo>
                  <a:cubicBezTo>
                    <a:pt x="410546" y="15603"/>
                    <a:pt x="416965" y="32443"/>
                    <a:pt x="420830" y="49960"/>
                  </a:cubicBezTo>
                  <a:cubicBezTo>
                    <a:pt x="430059" y="85450"/>
                    <a:pt x="423792" y="123179"/>
                    <a:pt x="403590" y="153782"/>
                  </a:cubicBezTo>
                  <a:lnTo>
                    <a:pt x="11255" y="161879"/>
                  </a:lnTo>
                  <a:cubicBezTo>
                    <a:pt x="6404" y="144381"/>
                    <a:pt x="3058" y="126512"/>
                    <a:pt x="1254" y="108443"/>
                  </a:cubicBezTo>
                  <a:cubicBezTo>
                    <a:pt x="-1413" y="77487"/>
                    <a:pt x="-1128" y="37768"/>
                    <a:pt x="13731" y="357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69" name="Freeform: Shape 1268">
              <a:extLst>
                <a:ext uri="{FF2B5EF4-FFF2-40B4-BE49-F238E27FC236}">
                  <a16:creationId xmlns:a16="http://schemas.microsoft.com/office/drawing/2014/main" xmlns="" id="{D8F7ACBA-F63C-5C58-500C-7CE1680760E7}"/>
                </a:ext>
              </a:extLst>
            </p:cNvPr>
            <p:cNvSpPr/>
            <p:nvPr/>
          </p:nvSpPr>
          <p:spPr>
            <a:xfrm>
              <a:off x="5472291" y="3468327"/>
              <a:ext cx="169651" cy="104268"/>
            </a:xfrm>
            <a:custGeom>
              <a:avLst/>
              <a:gdLst>
                <a:gd name="connsiteX0" fmla="*/ 169614 w 169651"/>
                <a:gd name="connsiteY0" fmla="*/ 50828 h 104268"/>
                <a:gd name="connsiteX1" fmla="*/ 85698 w 169651"/>
                <a:gd name="connsiteY1" fmla="*/ 104168 h 104268"/>
                <a:gd name="connsiteX2" fmla="*/ -27 w 169651"/>
                <a:gd name="connsiteY2" fmla="*/ 53304 h 104268"/>
                <a:gd name="connsiteX3" fmla="*/ 83984 w 169651"/>
                <a:gd name="connsiteY3" fmla="*/ -36 h 104268"/>
                <a:gd name="connsiteX4" fmla="*/ 169614 w 169651"/>
                <a:gd name="connsiteY4" fmla="*/ 50828 h 104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51" h="104268">
                  <a:moveTo>
                    <a:pt x="169614" y="50828"/>
                  </a:moveTo>
                  <a:cubicBezTo>
                    <a:pt x="169614" y="79403"/>
                    <a:pt x="132466" y="103310"/>
                    <a:pt x="85698" y="104168"/>
                  </a:cubicBezTo>
                  <a:cubicBezTo>
                    <a:pt x="13594" y="105501"/>
                    <a:pt x="545" y="82260"/>
                    <a:pt x="-27" y="53304"/>
                  </a:cubicBezTo>
                  <a:cubicBezTo>
                    <a:pt x="-598" y="24348"/>
                    <a:pt x="19595" y="631"/>
                    <a:pt x="83984" y="-36"/>
                  </a:cubicBezTo>
                  <a:cubicBezTo>
                    <a:pt x="130942" y="-607"/>
                    <a:pt x="169233" y="22253"/>
                    <a:pt x="169614" y="5082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70" name="Freeform: Shape 1269">
              <a:extLst>
                <a:ext uri="{FF2B5EF4-FFF2-40B4-BE49-F238E27FC236}">
                  <a16:creationId xmlns:a16="http://schemas.microsoft.com/office/drawing/2014/main" xmlns="" id="{D70EF199-E6BC-FB67-8EAC-135742109879}"/>
                </a:ext>
              </a:extLst>
            </p:cNvPr>
            <p:cNvSpPr/>
            <p:nvPr/>
          </p:nvSpPr>
          <p:spPr>
            <a:xfrm>
              <a:off x="5407625" y="3599783"/>
              <a:ext cx="425361" cy="168973"/>
            </a:xfrm>
            <a:custGeom>
              <a:avLst/>
              <a:gdLst>
                <a:gd name="connsiteX0" fmla="*/ 12728 w 425361"/>
                <a:gd name="connsiteY0" fmla="*/ 8050 h 168973"/>
                <a:gd name="connsiteX1" fmla="*/ 400777 w 425361"/>
                <a:gd name="connsiteY1" fmla="*/ -46 h 168973"/>
                <a:gd name="connsiteX2" fmla="*/ 420875 w 425361"/>
                <a:gd name="connsiteY2" fmla="*/ 49103 h 168973"/>
                <a:gd name="connsiteX3" fmla="*/ 424685 w 425361"/>
                <a:gd name="connsiteY3" fmla="*/ 97966 h 168973"/>
                <a:gd name="connsiteX4" fmla="*/ 405635 w 425361"/>
                <a:gd name="connsiteY4" fmla="*/ 151496 h 168973"/>
                <a:gd name="connsiteX5" fmla="*/ 13490 w 425361"/>
                <a:gd name="connsiteY5" fmla="*/ 168927 h 168973"/>
                <a:gd name="connsiteX6" fmla="*/ 2251 w 425361"/>
                <a:gd name="connsiteY6" fmla="*/ 114539 h 168973"/>
                <a:gd name="connsiteX7" fmla="*/ 12728 w 425361"/>
                <a:gd name="connsiteY7" fmla="*/ 8050 h 16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361" h="168973">
                  <a:moveTo>
                    <a:pt x="12728" y="8050"/>
                  </a:moveTo>
                  <a:lnTo>
                    <a:pt x="400777" y="-46"/>
                  </a:lnTo>
                  <a:cubicBezTo>
                    <a:pt x="409918" y="15232"/>
                    <a:pt x="416694" y="31796"/>
                    <a:pt x="420875" y="49103"/>
                  </a:cubicBezTo>
                  <a:cubicBezTo>
                    <a:pt x="424949" y="65048"/>
                    <a:pt x="426239" y="81583"/>
                    <a:pt x="424685" y="97966"/>
                  </a:cubicBezTo>
                  <a:cubicBezTo>
                    <a:pt x="422725" y="117083"/>
                    <a:pt x="416191" y="135437"/>
                    <a:pt x="405635" y="151496"/>
                  </a:cubicBezTo>
                  <a:lnTo>
                    <a:pt x="13490" y="168927"/>
                  </a:lnTo>
                  <a:cubicBezTo>
                    <a:pt x="8013" y="151201"/>
                    <a:pt x="4249" y="132989"/>
                    <a:pt x="2251" y="114539"/>
                  </a:cubicBezTo>
                  <a:cubicBezTo>
                    <a:pt x="-2910" y="78716"/>
                    <a:pt x="686" y="42178"/>
                    <a:pt x="12728" y="805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271" name="Freeform: Shape 1270">
              <a:extLst>
                <a:ext uri="{FF2B5EF4-FFF2-40B4-BE49-F238E27FC236}">
                  <a16:creationId xmlns:a16="http://schemas.microsoft.com/office/drawing/2014/main" xmlns="" id="{544D374E-2931-DFA9-8CD6-E45E9241E12E}"/>
                </a:ext>
              </a:extLst>
            </p:cNvPr>
            <p:cNvSpPr/>
            <p:nvPr/>
          </p:nvSpPr>
          <p:spPr>
            <a:xfrm>
              <a:off x="5476398" y="3628894"/>
              <a:ext cx="168987" cy="104828"/>
            </a:xfrm>
            <a:custGeom>
              <a:avLst/>
              <a:gdLst>
                <a:gd name="connsiteX0" fmla="*/ 168935 w 168987"/>
                <a:gd name="connsiteY0" fmla="*/ 49614 h 104828"/>
                <a:gd name="connsiteX1" fmla="*/ 85687 w 168987"/>
                <a:gd name="connsiteY1" fmla="*/ 104574 h 104828"/>
                <a:gd name="connsiteX2" fmla="*/ -38 w 168987"/>
                <a:gd name="connsiteY2" fmla="*/ 54853 h 104828"/>
                <a:gd name="connsiteX3" fmla="*/ 83210 w 168987"/>
                <a:gd name="connsiteY3" fmla="*/ -11 h 104828"/>
                <a:gd name="connsiteX4" fmla="*/ 168935 w 168987"/>
                <a:gd name="connsiteY4" fmla="*/ 49614 h 104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987" h="104828">
                  <a:moveTo>
                    <a:pt x="168935" y="49614"/>
                  </a:moveTo>
                  <a:cubicBezTo>
                    <a:pt x="169792" y="78189"/>
                    <a:pt x="132454" y="102764"/>
                    <a:pt x="85687" y="104574"/>
                  </a:cubicBezTo>
                  <a:cubicBezTo>
                    <a:pt x="13678" y="107241"/>
                    <a:pt x="-38" y="84000"/>
                    <a:pt x="-38" y="54853"/>
                  </a:cubicBezTo>
                  <a:cubicBezTo>
                    <a:pt x="-38" y="25707"/>
                    <a:pt x="19012" y="1418"/>
                    <a:pt x="83210" y="-11"/>
                  </a:cubicBezTo>
                  <a:cubicBezTo>
                    <a:pt x="129502" y="-1058"/>
                    <a:pt x="168173" y="21135"/>
                    <a:pt x="168935" y="4961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272" name="Freeform: Shape 1271">
              <a:extLst>
                <a:ext uri="{FF2B5EF4-FFF2-40B4-BE49-F238E27FC236}">
                  <a16:creationId xmlns:a16="http://schemas.microsoft.com/office/drawing/2014/main" xmlns="" id="{FFC4C121-A65A-0453-A509-0371112E3F4B}"/>
                </a:ext>
              </a:extLst>
            </p:cNvPr>
            <p:cNvSpPr/>
            <p:nvPr/>
          </p:nvSpPr>
          <p:spPr>
            <a:xfrm>
              <a:off x="5414949" y="3755040"/>
              <a:ext cx="425100" cy="188785"/>
            </a:xfrm>
            <a:custGeom>
              <a:avLst/>
              <a:gdLst>
                <a:gd name="connsiteX0" fmla="*/ 10738 w 425100"/>
                <a:gd name="connsiteY0" fmla="*/ 17384 h 188785"/>
                <a:gd name="connsiteX1" fmla="*/ 398406 w 425100"/>
                <a:gd name="connsiteY1" fmla="*/ -46 h 188785"/>
                <a:gd name="connsiteX2" fmla="*/ 419551 w 425100"/>
                <a:gd name="connsiteY2" fmla="*/ 47102 h 188785"/>
                <a:gd name="connsiteX3" fmla="*/ 408026 w 425100"/>
                <a:gd name="connsiteY3" fmla="*/ 141114 h 188785"/>
                <a:gd name="connsiteX4" fmla="*/ 18454 w 425100"/>
                <a:gd name="connsiteY4" fmla="*/ 188739 h 188785"/>
                <a:gd name="connsiteX5" fmla="*/ 3785 w 425100"/>
                <a:gd name="connsiteY5" fmla="*/ 129017 h 188785"/>
                <a:gd name="connsiteX6" fmla="*/ 356 w 425100"/>
                <a:gd name="connsiteY6" fmla="*/ 101490 h 188785"/>
                <a:gd name="connsiteX7" fmla="*/ 356 w 425100"/>
                <a:gd name="connsiteY7" fmla="*/ 73868 h 188785"/>
                <a:gd name="connsiteX8" fmla="*/ 10738 w 425100"/>
                <a:gd name="connsiteY8" fmla="*/ 17384 h 18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0" h="188785">
                  <a:moveTo>
                    <a:pt x="10738" y="17384"/>
                  </a:moveTo>
                  <a:lnTo>
                    <a:pt x="398406" y="-46"/>
                  </a:lnTo>
                  <a:cubicBezTo>
                    <a:pt x="407871" y="14470"/>
                    <a:pt x="415005" y="30377"/>
                    <a:pt x="419551" y="47102"/>
                  </a:cubicBezTo>
                  <a:cubicBezTo>
                    <a:pt x="426695" y="76916"/>
                    <a:pt x="430410" y="106920"/>
                    <a:pt x="408026" y="141114"/>
                  </a:cubicBezTo>
                  <a:lnTo>
                    <a:pt x="18454" y="188739"/>
                  </a:lnTo>
                  <a:cubicBezTo>
                    <a:pt x="11935" y="169270"/>
                    <a:pt x="7028" y="149296"/>
                    <a:pt x="3785" y="129017"/>
                  </a:cubicBezTo>
                  <a:cubicBezTo>
                    <a:pt x="2145" y="119911"/>
                    <a:pt x="1000" y="110720"/>
                    <a:pt x="356" y="101490"/>
                  </a:cubicBezTo>
                  <a:cubicBezTo>
                    <a:pt x="-170" y="92289"/>
                    <a:pt x="-170" y="83069"/>
                    <a:pt x="356" y="73868"/>
                  </a:cubicBezTo>
                  <a:cubicBezTo>
                    <a:pt x="885" y="54618"/>
                    <a:pt x="4386" y="35568"/>
                    <a:pt x="10738" y="17384"/>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73" name="Freeform: Shape 1272">
              <a:extLst>
                <a:ext uri="{FF2B5EF4-FFF2-40B4-BE49-F238E27FC236}">
                  <a16:creationId xmlns:a16="http://schemas.microsoft.com/office/drawing/2014/main" xmlns="" id="{29179CCA-3890-7534-76C3-206BA9460326}"/>
                </a:ext>
              </a:extLst>
            </p:cNvPr>
            <p:cNvSpPr/>
            <p:nvPr/>
          </p:nvSpPr>
          <p:spPr>
            <a:xfrm>
              <a:off x="5482887" y="3790168"/>
              <a:ext cx="169247" cy="107820"/>
            </a:xfrm>
            <a:custGeom>
              <a:avLst/>
              <a:gdLst>
                <a:gd name="connsiteX0" fmla="*/ 169209 w 169247"/>
                <a:gd name="connsiteY0" fmla="*/ 47217 h 107820"/>
                <a:gd name="connsiteX1" fmla="*/ 147492 w 169247"/>
                <a:gd name="connsiteY1" fmla="*/ 85317 h 107820"/>
                <a:gd name="connsiteX2" fmla="*/ 89199 w 169247"/>
                <a:gd name="connsiteY2" fmla="*/ 106463 h 107820"/>
                <a:gd name="connsiteX3" fmla="*/ 18619 w 169247"/>
                <a:gd name="connsiteY3" fmla="*/ 96938 h 107820"/>
                <a:gd name="connsiteX4" fmla="*/ 4807 w 169247"/>
                <a:gd name="connsiteY4" fmla="*/ 79888 h 107820"/>
                <a:gd name="connsiteX5" fmla="*/ 45 w 169247"/>
                <a:gd name="connsiteY5" fmla="*/ 58362 h 107820"/>
                <a:gd name="connsiteX6" fmla="*/ 81960 w 169247"/>
                <a:gd name="connsiteY6" fmla="*/ 164 h 107820"/>
                <a:gd name="connsiteX7" fmla="*/ 169209 w 169247"/>
                <a:gd name="connsiteY7" fmla="*/ 47217 h 10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9247" h="107820">
                  <a:moveTo>
                    <a:pt x="169209" y="47217"/>
                  </a:moveTo>
                  <a:cubicBezTo>
                    <a:pt x="168948" y="62791"/>
                    <a:pt x="160760" y="77154"/>
                    <a:pt x="147492" y="85317"/>
                  </a:cubicBezTo>
                  <a:cubicBezTo>
                    <a:pt x="130247" y="97347"/>
                    <a:pt x="110145" y="104634"/>
                    <a:pt x="89199" y="106463"/>
                  </a:cubicBezTo>
                  <a:cubicBezTo>
                    <a:pt x="53385" y="110082"/>
                    <a:pt x="32049" y="105987"/>
                    <a:pt x="18619" y="96938"/>
                  </a:cubicBezTo>
                  <a:cubicBezTo>
                    <a:pt x="12476" y="92699"/>
                    <a:pt x="7683" y="86775"/>
                    <a:pt x="4807" y="79888"/>
                  </a:cubicBezTo>
                  <a:cubicBezTo>
                    <a:pt x="1837" y="73087"/>
                    <a:pt x="220" y="65782"/>
                    <a:pt x="45" y="58362"/>
                  </a:cubicBezTo>
                  <a:cubicBezTo>
                    <a:pt x="-1479" y="28548"/>
                    <a:pt x="17666" y="3402"/>
                    <a:pt x="81960" y="164"/>
                  </a:cubicBezTo>
                  <a:cubicBezTo>
                    <a:pt x="128728" y="-2408"/>
                    <a:pt x="167780" y="18928"/>
                    <a:pt x="169209" y="47217"/>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74" name="Freeform: Shape 1273">
              <a:extLst>
                <a:ext uri="{FF2B5EF4-FFF2-40B4-BE49-F238E27FC236}">
                  <a16:creationId xmlns:a16="http://schemas.microsoft.com/office/drawing/2014/main" xmlns="" id="{1FC16B98-5C9C-A4D3-6A2C-168523DF4730}"/>
                </a:ext>
              </a:extLst>
            </p:cNvPr>
            <p:cNvSpPr/>
            <p:nvPr/>
          </p:nvSpPr>
          <p:spPr>
            <a:xfrm>
              <a:off x="5430773" y="3899820"/>
              <a:ext cx="425325" cy="198310"/>
            </a:xfrm>
            <a:custGeom>
              <a:avLst/>
              <a:gdLst>
                <a:gd name="connsiteX0" fmla="*/ 7391 w 425325"/>
                <a:gd name="connsiteY0" fmla="*/ 47579 h 198310"/>
                <a:gd name="connsiteX1" fmla="*/ 392487 w 425325"/>
                <a:gd name="connsiteY1" fmla="*/ -46 h 198310"/>
                <a:gd name="connsiteX2" fmla="*/ 417252 w 425325"/>
                <a:gd name="connsiteY2" fmla="*/ 50912 h 198310"/>
                <a:gd name="connsiteX3" fmla="*/ 409632 w 425325"/>
                <a:gd name="connsiteY3" fmla="*/ 160164 h 198310"/>
                <a:gd name="connsiteX4" fmla="*/ 19107 w 425325"/>
                <a:gd name="connsiteY4" fmla="*/ 198264 h 198310"/>
                <a:gd name="connsiteX5" fmla="*/ 5010 w 425325"/>
                <a:gd name="connsiteY5" fmla="*/ 146924 h 198310"/>
                <a:gd name="connsiteX6" fmla="*/ -38 w 425325"/>
                <a:gd name="connsiteY6" fmla="*/ 98823 h 198310"/>
                <a:gd name="connsiteX7" fmla="*/ 1676 w 425325"/>
                <a:gd name="connsiteY7" fmla="*/ 73582 h 198310"/>
                <a:gd name="connsiteX8" fmla="*/ 4057 w 425325"/>
                <a:gd name="connsiteY8" fmla="*/ 61009 h 198310"/>
                <a:gd name="connsiteX9" fmla="*/ 7391 w 425325"/>
                <a:gd name="connsiteY9" fmla="*/ 47579 h 19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5325" h="198310">
                  <a:moveTo>
                    <a:pt x="7391" y="47579"/>
                  </a:moveTo>
                  <a:lnTo>
                    <a:pt x="392487" y="-46"/>
                  </a:lnTo>
                  <a:cubicBezTo>
                    <a:pt x="403479" y="15470"/>
                    <a:pt x="411846" y="32682"/>
                    <a:pt x="417252" y="50912"/>
                  </a:cubicBezTo>
                  <a:cubicBezTo>
                    <a:pt x="430180" y="86784"/>
                    <a:pt x="427415" y="126436"/>
                    <a:pt x="409632" y="160164"/>
                  </a:cubicBezTo>
                  <a:lnTo>
                    <a:pt x="19107" y="198264"/>
                  </a:lnTo>
                  <a:cubicBezTo>
                    <a:pt x="12940" y="181586"/>
                    <a:pt x="8223" y="164412"/>
                    <a:pt x="5010" y="146924"/>
                  </a:cubicBezTo>
                  <a:cubicBezTo>
                    <a:pt x="1850" y="131084"/>
                    <a:pt x="160" y="114977"/>
                    <a:pt x="-38" y="98823"/>
                  </a:cubicBezTo>
                  <a:cubicBezTo>
                    <a:pt x="-43" y="90384"/>
                    <a:pt x="530" y="81945"/>
                    <a:pt x="1676" y="73582"/>
                  </a:cubicBezTo>
                  <a:cubicBezTo>
                    <a:pt x="2239" y="69353"/>
                    <a:pt x="3034" y="65152"/>
                    <a:pt x="4057" y="61009"/>
                  </a:cubicBezTo>
                  <a:cubicBezTo>
                    <a:pt x="5010" y="56913"/>
                    <a:pt x="5962" y="53008"/>
                    <a:pt x="7391" y="47579"/>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75" name="Freeform: Shape 1274">
              <a:extLst>
                <a:ext uri="{FF2B5EF4-FFF2-40B4-BE49-F238E27FC236}">
                  <a16:creationId xmlns:a16="http://schemas.microsoft.com/office/drawing/2014/main" xmlns="" id="{0FC0188B-5AAF-E1F9-97FA-0F65141E06AF}"/>
                </a:ext>
              </a:extLst>
            </p:cNvPr>
            <p:cNvSpPr/>
            <p:nvPr/>
          </p:nvSpPr>
          <p:spPr>
            <a:xfrm>
              <a:off x="5499061" y="3952676"/>
              <a:ext cx="169056" cy="104313"/>
            </a:xfrm>
            <a:custGeom>
              <a:avLst/>
              <a:gdLst>
                <a:gd name="connsiteX0" fmla="*/ 168846 w 169056"/>
                <a:gd name="connsiteY0" fmla="*/ 42824 h 104313"/>
                <a:gd name="connsiteX1" fmla="*/ 89694 w 169056"/>
                <a:gd name="connsiteY1" fmla="*/ 102927 h 104313"/>
                <a:gd name="connsiteX2" fmla="*/ 254 w 169056"/>
                <a:gd name="connsiteY2" fmla="*/ 60541 h 104313"/>
                <a:gd name="connsiteX3" fmla="*/ 78835 w 169056"/>
                <a:gd name="connsiteY3" fmla="*/ 1009 h 104313"/>
                <a:gd name="connsiteX4" fmla="*/ 168846 w 169056"/>
                <a:gd name="connsiteY4" fmla="*/ 42824 h 104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56" h="104313">
                  <a:moveTo>
                    <a:pt x="168846" y="42824"/>
                  </a:moveTo>
                  <a:cubicBezTo>
                    <a:pt x="171799" y="71399"/>
                    <a:pt x="136366" y="98355"/>
                    <a:pt x="89694" y="102927"/>
                  </a:cubicBezTo>
                  <a:cubicBezTo>
                    <a:pt x="18066" y="109975"/>
                    <a:pt x="3111" y="88258"/>
                    <a:pt x="254" y="60541"/>
                  </a:cubicBezTo>
                  <a:cubicBezTo>
                    <a:pt x="-2604" y="32823"/>
                    <a:pt x="14922" y="8820"/>
                    <a:pt x="78835" y="1009"/>
                  </a:cubicBezTo>
                  <a:cubicBezTo>
                    <a:pt x="125317" y="-4801"/>
                    <a:pt x="165798" y="13963"/>
                    <a:pt x="168846" y="42824"/>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76" name="Freeform: Shape 1275">
              <a:extLst>
                <a:ext uri="{FF2B5EF4-FFF2-40B4-BE49-F238E27FC236}">
                  <a16:creationId xmlns:a16="http://schemas.microsoft.com/office/drawing/2014/main" xmlns="" id="{52903694-15B8-E104-9B23-58E22B6A9460}"/>
                </a:ext>
              </a:extLst>
            </p:cNvPr>
            <p:cNvSpPr/>
            <p:nvPr/>
          </p:nvSpPr>
          <p:spPr>
            <a:xfrm>
              <a:off x="5446381" y="4063079"/>
              <a:ext cx="425521" cy="198977"/>
            </a:xfrm>
            <a:custGeom>
              <a:avLst/>
              <a:gdLst>
                <a:gd name="connsiteX0" fmla="*/ 8452 w 425521"/>
                <a:gd name="connsiteY0" fmla="*/ 38054 h 198977"/>
                <a:gd name="connsiteX1" fmla="*/ 394596 w 425521"/>
                <a:gd name="connsiteY1" fmla="*/ -46 h 198977"/>
                <a:gd name="connsiteX2" fmla="*/ 418027 w 425521"/>
                <a:gd name="connsiteY2" fmla="*/ 48531 h 198977"/>
                <a:gd name="connsiteX3" fmla="*/ 410407 w 425521"/>
                <a:gd name="connsiteY3" fmla="*/ 150354 h 198977"/>
                <a:gd name="connsiteX4" fmla="*/ 21025 w 425521"/>
                <a:gd name="connsiteY4" fmla="*/ 198931 h 198977"/>
                <a:gd name="connsiteX5" fmla="*/ 5404 w 425521"/>
                <a:gd name="connsiteY5" fmla="*/ 144543 h 198977"/>
                <a:gd name="connsiteX6" fmla="*/ 8452 w 425521"/>
                <a:gd name="connsiteY6" fmla="*/ 38054 h 198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521" h="198977">
                  <a:moveTo>
                    <a:pt x="8452" y="38054"/>
                  </a:moveTo>
                  <a:lnTo>
                    <a:pt x="394596" y="-46"/>
                  </a:lnTo>
                  <a:cubicBezTo>
                    <a:pt x="404754" y="14908"/>
                    <a:pt x="412650" y="31272"/>
                    <a:pt x="418027" y="48531"/>
                  </a:cubicBezTo>
                  <a:cubicBezTo>
                    <a:pt x="430163" y="82002"/>
                    <a:pt x="427389" y="119064"/>
                    <a:pt x="410407" y="150354"/>
                  </a:cubicBezTo>
                  <a:lnTo>
                    <a:pt x="21025" y="198931"/>
                  </a:lnTo>
                  <a:cubicBezTo>
                    <a:pt x="14198" y="181310"/>
                    <a:pt x="8970" y="163107"/>
                    <a:pt x="5404" y="144543"/>
                  </a:cubicBezTo>
                  <a:cubicBezTo>
                    <a:pt x="-1073" y="113015"/>
                    <a:pt x="-3645" y="72915"/>
                    <a:pt x="8452" y="38054"/>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77" name="Freeform: Shape 1276">
              <a:extLst>
                <a:ext uri="{FF2B5EF4-FFF2-40B4-BE49-F238E27FC236}">
                  <a16:creationId xmlns:a16="http://schemas.microsoft.com/office/drawing/2014/main" xmlns="" id="{B98E5506-340E-F68A-FB1B-6B9F9F68EB39}"/>
                </a:ext>
              </a:extLst>
            </p:cNvPr>
            <p:cNvSpPr/>
            <p:nvPr/>
          </p:nvSpPr>
          <p:spPr>
            <a:xfrm>
              <a:off x="5514574" y="4110726"/>
              <a:ext cx="169071" cy="106735"/>
            </a:xfrm>
            <a:custGeom>
              <a:avLst/>
              <a:gdLst>
                <a:gd name="connsiteX0" fmla="*/ 168859 w 169071"/>
                <a:gd name="connsiteY0" fmla="*/ 43841 h 106735"/>
                <a:gd name="connsiteX1" fmla="*/ 90278 w 169071"/>
                <a:gd name="connsiteY1" fmla="*/ 104897 h 106735"/>
                <a:gd name="connsiteX2" fmla="*/ 267 w 169071"/>
                <a:gd name="connsiteY2" fmla="*/ 61462 h 106735"/>
                <a:gd name="connsiteX3" fmla="*/ 79324 w 169071"/>
                <a:gd name="connsiteY3" fmla="*/ 598 h 106735"/>
                <a:gd name="connsiteX4" fmla="*/ 168859 w 169071"/>
                <a:gd name="connsiteY4" fmla="*/ 43841 h 106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71" h="106735">
                  <a:moveTo>
                    <a:pt x="168859" y="43841"/>
                  </a:moveTo>
                  <a:cubicBezTo>
                    <a:pt x="171812" y="72416"/>
                    <a:pt x="136855" y="99372"/>
                    <a:pt x="90278" y="104897"/>
                  </a:cubicBezTo>
                  <a:cubicBezTo>
                    <a:pt x="18840" y="113374"/>
                    <a:pt x="3219" y="90609"/>
                    <a:pt x="267" y="61462"/>
                  </a:cubicBezTo>
                  <a:cubicBezTo>
                    <a:pt x="-2686" y="32316"/>
                    <a:pt x="15221" y="6980"/>
                    <a:pt x="79324" y="598"/>
                  </a:cubicBezTo>
                  <a:cubicBezTo>
                    <a:pt x="126282" y="-3879"/>
                    <a:pt x="166288" y="15457"/>
                    <a:pt x="168859" y="43841"/>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78" name="Freeform: Shape 1277">
              <a:extLst>
                <a:ext uri="{FF2B5EF4-FFF2-40B4-BE49-F238E27FC236}">
                  <a16:creationId xmlns:a16="http://schemas.microsoft.com/office/drawing/2014/main" xmlns="" id="{964F87E5-33A2-2037-BEBA-05F815B98A76}"/>
                </a:ext>
              </a:extLst>
            </p:cNvPr>
            <p:cNvSpPr/>
            <p:nvPr/>
          </p:nvSpPr>
          <p:spPr>
            <a:xfrm>
              <a:off x="5466297" y="4217098"/>
              <a:ext cx="425241" cy="219455"/>
            </a:xfrm>
            <a:custGeom>
              <a:avLst/>
              <a:gdLst>
                <a:gd name="connsiteX0" fmla="*/ 5872 w 425241"/>
                <a:gd name="connsiteY0" fmla="*/ 48531 h 219455"/>
                <a:gd name="connsiteX1" fmla="*/ 390968 w 425241"/>
                <a:gd name="connsiteY1" fmla="*/ -46 h 219455"/>
                <a:gd name="connsiteX2" fmla="*/ 399540 w 425241"/>
                <a:gd name="connsiteY2" fmla="*/ 12241 h 219455"/>
                <a:gd name="connsiteX3" fmla="*/ 415828 w 425241"/>
                <a:gd name="connsiteY3" fmla="*/ 43959 h 219455"/>
                <a:gd name="connsiteX4" fmla="*/ 413351 w 425241"/>
                <a:gd name="connsiteY4" fmla="*/ 138542 h 219455"/>
                <a:gd name="connsiteX5" fmla="*/ 29303 w 425241"/>
                <a:gd name="connsiteY5" fmla="*/ 219409 h 219455"/>
                <a:gd name="connsiteX6" fmla="*/ 22541 w 425241"/>
                <a:gd name="connsiteY6" fmla="*/ 203408 h 219455"/>
                <a:gd name="connsiteX7" fmla="*/ 9110 w 425241"/>
                <a:gd name="connsiteY7" fmla="*/ 162164 h 219455"/>
                <a:gd name="connsiteX8" fmla="*/ 5872 w 425241"/>
                <a:gd name="connsiteY8" fmla="*/ 48531 h 21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241" h="219455">
                  <a:moveTo>
                    <a:pt x="5872" y="48531"/>
                  </a:moveTo>
                  <a:lnTo>
                    <a:pt x="390968" y="-46"/>
                  </a:lnTo>
                  <a:cubicBezTo>
                    <a:pt x="390968" y="-46"/>
                    <a:pt x="394587" y="4525"/>
                    <a:pt x="399540" y="12241"/>
                  </a:cubicBezTo>
                  <a:cubicBezTo>
                    <a:pt x="406049" y="22223"/>
                    <a:pt x="411507" y="32853"/>
                    <a:pt x="415828" y="43959"/>
                  </a:cubicBezTo>
                  <a:cubicBezTo>
                    <a:pt x="429145" y="74277"/>
                    <a:pt x="428237" y="108958"/>
                    <a:pt x="413351" y="138542"/>
                  </a:cubicBezTo>
                  <a:lnTo>
                    <a:pt x="29303" y="219409"/>
                  </a:lnTo>
                  <a:cubicBezTo>
                    <a:pt x="29303" y="219409"/>
                    <a:pt x="26541" y="213504"/>
                    <a:pt x="22541" y="203408"/>
                  </a:cubicBezTo>
                  <a:cubicBezTo>
                    <a:pt x="17147" y="189977"/>
                    <a:pt x="12660" y="176195"/>
                    <a:pt x="9110" y="162164"/>
                  </a:cubicBezTo>
                  <a:cubicBezTo>
                    <a:pt x="347" y="128636"/>
                    <a:pt x="-4606" y="85964"/>
                    <a:pt x="5872" y="48531"/>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79" name="Freeform: Shape 1278">
              <a:extLst>
                <a:ext uri="{FF2B5EF4-FFF2-40B4-BE49-F238E27FC236}">
                  <a16:creationId xmlns:a16="http://schemas.microsoft.com/office/drawing/2014/main" xmlns="" id="{5C407E42-F299-142E-B4A5-5DC50DFFCF4D}"/>
                </a:ext>
              </a:extLst>
            </p:cNvPr>
            <p:cNvSpPr/>
            <p:nvPr/>
          </p:nvSpPr>
          <p:spPr>
            <a:xfrm>
              <a:off x="5535513" y="4271421"/>
              <a:ext cx="168748" cy="110970"/>
            </a:xfrm>
            <a:custGeom>
              <a:avLst/>
              <a:gdLst>
                <a:gd name="connsiteX0" fmla="*/ 168304 w 168748"/>
                <a:gd name="connsiteY0" fmla="*/ 40213 h 110970"/>
                <a:gd name="connsiteX1" fmla="*/ 93724 w 168748"/>
                <a:gd name="connsiteY1" fmla="*/ 106888 h 110970"/>
                <a:gd name="connsiteX2" fmla="*/ 760 w 168748"/>
                <a:gd name="connsiteY2" fmla="*/ 67264 h 110970"/>
                <a:gd name="connsiteX3" fmla="*/ 76960 w 168748"/>
                <a:gd name="connsiteY3" fmla="*/ 1256 h 110970"/>
                <a:gd name="connsiteX4" fmla="*/ 168304 w 168748"/>
                <a:gd name="connsiteY4" fmla="*/ 40213 h 11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48" h="110970">
                  <a:moveTo>
                    <a:pt x="168304" y="40213"/>
                  </a:moveTo>
                  <a:cubicBezTo>
                    <a:pt x="172781" y="67836"/>
                    <a:pt x="139729" y="97363"/>
                    <a:pt x="93724" y="106888"/>
                  </a:cubicBezTo>
                  <a:cubicBezTo>
                    <a:pt x="22858" y="120605"/>
                    <a:pt x="5713" y="97363"/>
                    <a:pt x="760" y="67264"/>
                  </a:cubicBezTo>
                  <a:cubicBezTo>
                    <a:pt x="-4193" y="37165"/>
                    <a:pt x="13047" y="10114"/>
                    <a:pt x="76960" y="1256"/>
                  </a:cubicBezTo>
                  <a:cubicBezTo>
                    <a:pt x="123251" y="-5126"/>
                    <a:pt x="163828" y="12591"/>
                    <a:pt x="168304" y="40213"/>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80" name="Freeform: Shape 1279">
              <a:extLst>
                <a:ext uri="{FF2B5EF4-FFF2-40B4-BE49-F238E27FC236}">
                  <a16:creationId xmlns:a16="http://schemas.microsoft.com/office/drawing/2014/main" xmlns="" id="{3B4C7C2D-F35E-309E-612E-0E486847E453}"/>
                </a:ext>
              </a:extLst>
            </p:cNvPr>
            <p:cNvSpPr/>
            <p:nvPr/>
          </p:nvSpPr>
          <p:spPr>
            <a:xfrm>
              <a:off x="5498821" y="4359306"/>
              <a:ext cx="423239" cy="263651"/>
            </a:xfrm>
            <a:custGeom>
              <a:avLst/>
              <a:gdLst>
                <a:gd name="connsiteX0" fmla="*/ 2018 w 423239"/>
                <a:gd name="connsiteY0" fmla="*/ 80630 h 263651"/>
                <a:gd name="connsiteX1" fmla="*/ 381494 w 423239"/>
                <a:gd name="connsiteY1" fmla="*/ -46 h 263651"/>
                <a:gd name="connsiteX2" fmla="*/ 391019 w 423239"/>
                <a:gd name="connsiteY2" fmla="*/ 10145 h 263651"/>
                <a:gd name="connsiteX3" fmla="*/ 409497 w 423239"/>
                <a:gd name="connsiteY3" fmla="*/ 36720 h 263651"/>
                <a:gd name="connsiteX4" fmla="*/ 422451 w 423239"/>
                <a:gd name="connsiteY4" fmla="*/ 73868 h 263651"/>
                <a:gd name="connsiteX5" fmla="*/ 416165 w 423239"/>
                <a:gd name="connsiteY5" fmla="*/ 118730 h 263651"/>
                <a:gd name="connsiteX6" fmla="*/ 51262 w 423239"/>
                <a:gd name="connsiteY6" fmla="*/ 263606 h 263651"/>
                <a:gd name="connsiteX7" fmla="*/ 40880 w 423239"/>
                <a:gd name="connsiteY7" fmla="*/ 246842 h 263651"/>
                <a:gd name="connsiteX8" fmla="*/ 19829 w 423239"/>
                <a:gd name="connsiteY8" fmla="*/ 203312 h 263651"/>
                <a:gd name="connsiteX9" fmla="*/ 2018 w 423239"/>
                <a:gd name="connsiteY9" fmla="*/ 80630 h 26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239" h="263651">
                  <a:moveTo>
                    <a:pt x="2018" y="80630"/>
                  </a:moveTo>
                  <a:lnTo>
                    <a:pt x="381494" y="-46"/>
                  </a:lnTo>
                  <a:cubicBezTo>
                    <a:pt x="384875" y="3154"/>
                    <a:pt x="388056" y="6554"/>
                    <a:pt x="391019" y="10145"/>
                  </a:cubicBezTo>
                  <a:cubicBezTo>
                    <a:pt x="397908" y="18470"/>
                    <a:pt x="404089" y="27367"/>
                    <a:pt x="409497" y="36720"/>
                  </a:cubicBezTo>
                  <a:cubicBezTo>
                    <a:pt x="416122" y="48169"/>
                    <a:pt x="420518" y="60780"/>
                    <a:pt x="422451" y="73868"/>
                  </a:cubicBezTo>
                  <a:cubicBezTo>
                    <a:pt x="424503" y="89117"/>
                    <a:pt x="422328" y="104633"/>
                    <a:pt x="416165" y="118730"/>
                  </a:cubicBezTo>
                  <a:lnTo>
                    <a:pt x="51262" y="263606"/>
                  </a:lnTo>
                  <a:cubicBezTo>
                    <a:pt x="51262" y="263606"/>
                    <a:pt x="47166" y="257510"/>
                    <a:pt x="40880" y="246842"/>
                  </a:cubicBezTo>
                  <a:cubicBezTo>
                    <a:pt x="32981" y="232773"/>
                    <a:pt x="25951" y="218238"/>
                    <a:pt x="19829" y="203312"/>
                  </a:cubicBezTo>
                  <a:cubicBezTo>
                    <a:pt x="6209" y="167879"/>
                    <a:pt x="-4745" y="121588"/>
                    <a:pt x="2018" y="80630"/>
                  </a:cubicBezTo>
                  <a:close/>
                </a:path>
              </a:pathLst>
            </a:custGeom>
            <a:solidFill>
              <a:srgbClr val="A7A9AC"/>
            </a:solidFill>
            <a:ln w="3810" cap="flat">
              <a:solidFill>
                <a:srgbClr val="58595B"/>
              </a:solidFill>
              <a:prstDash val="solid"/>
              <a:miter/>
            </a:ln>
          </p:spPr>
          <p:txBody>
            <a:bodyPr rtlCol="0" anchor="ctr"/>
            <a:lstStyle/>
            <a:p>
              <a:endParaRPr lang="en-IN"/>
            </a:p>
          </p:txBody>
        </p:sp>
        <p:sp>
          <p:nvSpPr>
            <p:cNvPr id="1281" name="Freeform: Shape 1280">
              <a:extLst>
                <a:ext uri="{FF2B5EF4-FFF2-40B4-BE49-F238E27FC236}">
                  <a16:creationId xmlns:a16="http://schemas.microsoft.com/office/drawing/2014/main" xmlns="" id="{91E01A14-32E7-C550-4504-C8A7D8743208}"/>
                </a:ext>
              </a:extLst>
            </p:cNvPr>
            <p:cNvSpPr/>
            <p:nvPr/>
          </p:nvSpPr>
          <p:spPr>
            <a:xfrm>
              <a:off x="5571058" y="4431964"/>
              <a:ext cx="166864" cy="119792"/>
            </a:xfrm>
            <a:custGeom>
              <a:avLst/>
              <a:gdLst>
                <a:gd name="connsiteX0" fmla="*/ 165525 w 166864"/>
                <a:gd name="connsiteY0" fmla="*/ 33118 h 119792"/>
                <a:gd name="connsiteX1" fmla="*/ 152476 w 166864"/>
                <a:gd name="connsiteY1" fmla="*/ 75028 h 119792"/>
                <a:gd name="connsiteX2" fmla="*/ 100850 w 166864"/>
                <a:gd name="connsiteY2" fmla="*/ 109318 h 119792"/>
                <a:gd name="connsiteX3" fmla="*/ 2457 w 166864"/>
                <a:gd name="connsiteY3" fmla="*/ 79696 h 119792"/>
                <a:gd name="connsiteX4" fmla="*/ 70275 w 166864"/>
                <a:gd name="connsiteY4" fmla="*/ 3496 h 119792"/>
                <a:gd name="connsiteX5" fmla="*/ 165525 w 166864"/>
                <a:gd name="connsiteY5" fmla="*/ 33118 h 1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864" h="119792">
                  <a:moveTo>
                    <a:pt x="165525" y="33118"/>
                  </a:moveTo>
                  <a:cubicBezTo>
                    <a:pt x="169621" y="46358"/>
                    <a:pt x="163715" y="61693"/>
                    <a:pt x="152476" y="75028"/>
                  </a:cubicBezTo>
                  <a:cubicBezTo>
                    <a:pt x="138528" y="90735"/>
                    <a:pt x="120739" y="102555"/>
                    <a:pt x="100850" y="109318"/>
                  </a:cubicBezTo>
                  <a:cubicBezTo>
                    <a:pt x="33223" y="133797"/>
                    <a:pt x="11506" y="111604"/>
                    <a:pt x="2457" y="79696"/>
                  </a:cubicBezTo>
                  <a:cubicBezTo>
                    <a:pt x="-6592" y="47787"/>
                    <a:pt x="7410" y="17688"/>
                    <a:pt x="70275" y="3496"/>
                  </a:cubicBezTo>
                  <a:cubicBezTo>
                    <a:pt x="115805" y="-6982"/>
                    <a:pt x="158096" y="6639"/>
                    <a:pt x="165525" y="33118"/>
                  </a:cubicBezTo>
                  <a:close/>
                </a:path>
              </a:pathLst>
            </a:custGeom>
            <a:solidFill>
              <a:srgbClr val="6D6E71"/>
            </a:solidFill>
            <a:ln w="3810" cap="flat">
              <a:solidFill>
                <a:srgbClr val="58595B"/>
              </a:solidFill>
              <a:prstDash val="solid"/>
              <a:miter/>
            </a:ln>
          </p:spPr>
          <p:txBody>
            <a:bodyPr rtlCol="0" anchor="ctr"/>
            <a:lstStyle/>
            <a:p>
              <a:endParaRPr lang="en-IN"/>
            </a:p>
          </p:txBody>
        </p:sp>
        <p:sp>
          <p:nvSpPr>
            <p:cNvPr id="1282" name="Freeform: Shape 1281">
              <a:extLst>
                <a:ext uri="{FF2B5EF4-FFF2-40B4-BE49-F238E27FC236}">
                  <a16:creationId xmlns:a16="http://schemas.microsoft.com/office/drawing/2014/main" xmlns="" id="{7E550518-EF17-5945-2675-5FF3699531A4}"/>
                </a:ext>
              </a:extLst>
            </p:cNvPr>
            <p:cNvSpPr/>
            <p:nvPr/>
          </p:nvSpPr>
          <p:spPr>
            <a:xfrm>
              <a:off x="5556408" y="4480274"/>
              <a:ext cx="409384" cy="336708"/>
            </a:xfrm>
            <a:custGeom>
              <a:avLst/>
              <a:gdLst>
                <a:gd name="connsiteX0" fmla="*/ -38 w 409384"/>
                <a:gd name="connsiteY0" fmla="*/ 145686 h 336708"/>
                <a:gd name="connsiteX1" fmla="*/ 359626 w 409384"/>
                <a:gd name="connsiteY1" fmla="*/ -46 h 336708"/>
                <a:gd name="connsiteX2" fmla="*/ 369817 w 409384"/>
                <a:gd name="connsiteY2" fmla="*/ 6526 h 336708"/>
                <a:gd name="connsiteX3" fmla="*/ 390677 w 409384"/>
                <a:gd name="connsiteY3" fmla="*/ 23195 h 336708"/>
                <a:gd name="connsiteX4" fmla="*/ 400202 w 409384"/>
                <a:gd name="connsiteY4" fmla="*/ 34339 h 336708"/>
                <a:gd name="connsiteX5" fmla="*/ 406870 w 409384"/>
                <a:gd name="connsiteY5" fmla="*/ 46912 h 336708"/>
                <a:gd name="connsiteX6" fmla="*/ 409346 w 409384"/>
                <a:gd name="connsiteY6" fmla="*/ 62247 h 336708"/>
                <a:gd name="connsiteX7" fmla="*/ 408489 w 409384"/>
                <a:gd name="connsiteY7" fmla="*/ 71772 h 336708"/>
                <a:gd name="connsiteX8" fmla="*/ 406489 w 409384"/>
                <a:gd name="connsiteY8" fmla="*/ 81964 h 336708"/>
                <a:gd name="connsiteX9" fmla="*/ 107975 w 409384"/>
                <a:gd name="connsiteY9" fmla="*/ 336662 h 336708"/>
                <a:gd name="connsiteX10" fmla="*/ 90354 w 409384"/>
                <a:gd name="connsiteY10" fmla="*/ 321232 h 336708"/>
                <a:gd name="connsiteX11" fmla="*/ 73018 w 409384"/>
                <a:gd name="connsiteY11" fmla="*/ 302849 h 336708"/>
                <a:gd name="connsiteX12" fmla="*/ 52921 w 409384"/>
                <a:gd name="connsiteY12" fmla="*/ 278274 h 336708"/>
                <a:gd name="connsiteX13" fmla="*/ -38 w 409384"/>
                <a:gd name="connsiteY13" fmla="*/ 145686 h 336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9384" h="336708">
                  <a:moveTo>
                    <a:pt x="-38" y="145686"/>
                  </a:moveTo>
                  <a:lnTo>
                    <a:pt x="359626" y="-46"/>
                  </a:lnTo>
                  <a:cubicBezTo>
                    <a:pt x="359626" y="-46"/>
                    <a:pt x="363817" y="2430"/>
                    <a:pt x="369817" y="6526"/>
                  </a:cubicBezTo>
                  <a:cubicBezTo>
                    <a:pt x="377326" y="11345"/>
                    <a:pt x="384316" y="16937"/>
                    <a:pt x="390677" y="23195"/>
                  </a:cubicBezTo>
                  <a:cubicBezTo>
                    <a:pt x="394318" y="26481"/>
                    <a:pt x="397519" y="30234"/>
                    <a:pt x="400202" y="34339"/>
                  </a:cubicBezTo>
                  <a:cubicBezTo>
                    <a:pt x="403126" y="38120"/>
                    <a:pt x="405382" y="42369"/>
                    <a:pt x="406870" y="46912"/>
                  </a:cubicBezTo>
                  <a:cubicBezTo>
                    <a:pt x="408494" y="51865"/>
                    <a:pt x="409329" y="57037"/>
                    <a:pt x="409346" y="62247"/>
                  </a:cubicBezTo>
                  <a:cubicBezTo>
                    <a:pt x="409293" y="65438"/>
                    <a:pt x="409006" y="68619"/>
                    <a:pt x="408489" y="71772"/>
                  </a:cubicBezTo>
                  <a:cubicBezTo>
                    <a:pt x="408036" y="75211"/>
                    <a:pt x="407368" y="78611"/>
                    <a:pt x="406489" y="81964"/>
                  </a:cubicBezTo>
                  <a:lnTo>
                    <a:pt x="107975" y="336662"/>
                  </a:lnTo>
                  <a:cubicBezTo>
                    <a:pt x="107975" y="336662"/>
                    <a:pt x="101117" y="331233"/>
                    <a:pt x="90354" y="321232"/>
                  </a:cubicBezTo>
                  <a:cubicBezTo>
                    <a:pt x="85306" y="316279"/>
                    <a:pt x="79495" y="309992"/>
                    <a:pt x="73018" y="302849"/>
                  </a:cubicBezTo>
                  <a:cubicBezTo>
                    <a:pt x="65853" y="295048"/>
                    <a:pt x="59142" y="286847"/>
                    <a:pt x="52921" y="278274"/>
                  </a:cubicBezTo>
                  <a:cubicBezTo>
                    <a:pt x="25489" y="241793"/>
                    <a:pt x="2248" y="191692"/>
                    <a:pt x="-38" y="145686"/>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83" name="Freeform: Shape 1282">
              <a:extLst>
                <a:ext uri="{FF2B5EF4-FFF2-40B4-BE49-F238E27FC236}">
                  <a16:creationId xmlns:a16="http://schemas.microsoft.com/office/drawing/2014/main" xmlns="" id="{0AFF4DF1-D6B4-1A0C-6283-859BADF5A016}"/>
                </a:ext>
              </a:extLst>
            </p:cNvPr>
            <p:cNvSpPr/>
            <p:nvPr/>
          </p:nvSpPr>
          <p:spPr>
            <a:xfrm>
              <a:off x="5638163" y="4586618"/>
              <a:ext cx="160330" cy="137725"/>
            </a:xfrm>
            <a:custGeom>
              <a:avLst/>
              <a:gdLst>
                <a:gd name="connsiteX0" fmla="*/ 155856 w 160330"/>
                <a:gd name="connsiteY0" fmla="*/ 20863 h 137725"/>
                <a:gd name="connsiteX1" fmla="*/ 153665 w 160330"/>
                <a:gd name="connsiteY1" fmla="*/ 64202 h 137725"/>
                <a:gd name="connsiteX2" fmla="*/ 114327 w 160330"/>
                <a:gd name="connsiteY2" fmla="*/ 111827 h 137725"/>
                <a:gd name="connsiteX3" fmla="*/ 46700 w 160330"/>
                <a:gd name="connsiteY3" fmla="*/ 136782 h 137725"/>
                <a:gd name="connsiteX4" fmla="*/ 8600 w 160330"/>
                <a:gd name="connsiteY4" fmla="*/ 104493 h 137725"/>
                <a:gd name="connsiteX5" fmla="*/ 3551 w 160330"/>
                <a:gd name="connsiteY5" fmla="*/ 55153 h 137725"/>
                <a:gd name="connsiteX6" fmla="*/ 56510 w 160330"/>
                <a:gd name="connsiteY6" fmla="*/ 11148 h 137725"/>
                <a:gd name="connsiteX7" fmla="*/ 117566 w 160330"/>
                <a:gd name="connsiteY7" fmla="*/ 384 h 137725"/>
                <a:gd name="connsiteX8" fmla="*/ 155856 w 160330"/>
                <a:gd name="connsiteY8" fmla="*/ 20863 h 13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330" h="137725">
                  <a:moveTo>
                    <a:pt x="155856" y="20863"/>
                  </a:moveTo>
                  <a:cubicBezTo>
                    <a:pt x="162905" y="32388"/>
                    <a:pt x="161095" y="47819"/>
                    <a:pt x="153665" y="64202"/>
                  </a:cubicBezTo>
                  <a:cubicBezTo>
                    <a:pt x="144748" y="83119"/>
                    <a:pt x="131222" y="99492"/>
                    <a:pt x="114327" y="111827"/>
                  </a:cubicBezTo>
                  <a:cubicBezTo>
                    <a:pt x="85752" y="133258"/>
                    <a:pt x="64035" y="140402"/>
                    <a:pt x="46700" y="136782"/>
                  </a:cubicBezTo>
                  <a:cubicBezTo>
                    <a:pt x="29364" y="133163"/>
                    <a:pt x="18125" y="120494"/>
                    <a:pt x="8600" y="104493"/>
                  </a:cubicBezTo>
                  <a:cubicBezTo>
                    <a:pt x="-757" y="89757"/>
                    <a:pt x="-2627" y="71479"/>
                    <a:pt x="3551" y="55153"/>
                  </a:cubicBezTo>
                  <a:cubicBezTo>
                    <a:pt x="10600" y="39056"/>
                    <a:pt x="27173" y="24292"/>
                    <a:pt x="56510" y="11148"/>
                  </a:cubicBezTo>
                  <a:cubicBezTo>
                    <a:pt x="75584" y="2328"/>
                    <a:pt x="96625" y="-1387"/>
                    <a:pt x="117566" y="384"/>
                  </a:cubicBezTo>
                  <a:cubicBezTo>
                    <a:pt x="134996" y="2575"/>
                    <a:pt x="150046" y="8766"/>
                    <a:pt x="155856" y="20863"/>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84" name="Freeform: Shape 1283">
              <a:extLst>
                <a:ext uri="{FF2B5EF4-FFF2-40B4-BE49-F238E27FC236}">
                  <a16:creationId xmlns:a16="http://schemas.microsoft.com/office/drawing/2014/main" xmlns="" id="{B0BDA59E-E4E1-29C1-6FFA-9A18DA6AEB7B}"/>
                </a:ext>
              </a:extLst>
            </p:cNvPr>
            <p:cNvSpPr/>
            <p:nvPr/>
          </p:nvSpPr>
          <p:spPr>
            <a:xfrm>
              <a:off x="5671756" y="4563379"/>
              <a:ext cx="346043" cy="402574"/>
            </a:xfrm>
            <a:custGeom>
              <a:avLst/>
              <a:gdLst>
                <a:gd name="connsiteX0" fmla="*/ -38 w 346043"/>
                <a:gd name="connsiteY0" fmla="*/ 255176 h 402574"/>
                <a:gd name="connsiteX1" fmla="*/ 292379 w 346043"/>
                <a:gd name="connsiteY1" fmla="*/ 96 h 402574"/>
                <a:gd name="connsiteX2" fmla="*/ 295046 w 346043"/>
                <a:gd name="connsiteY2" fmla="*/ 96 h 402574"/>
                <a:gd name="connsiteX3" fmla="*/ 301904 w 346043"/>
                <a:gd name="connsiteY3" fmla="*/ 96 h 402574"/>
                <a:gd name="connsiteX4" fmla="*/ 311429 w 346043"/>
                <a:gd name="connsiteY4" fmla="*/ 96 h 402574"/>
                <a:gd name="connsiteX5" fmla="*/ 320954 w 346043"/>
                <a:gd name="connsiteY5" fmla="*/ 1430 h 402574"/>
                <a:gd name="connsiteX6" fmla="*/ 329527 w 346043"/>
                <a:gd name="connsiteY6" fmla="*/ 4383 h 402574"/>
                <a:gd name="connsiteX7" fmla="*/ 336480 w 346043"/>
                <a:gd name="connsiteY7" fmla="*/ 10098 h 402574"/>
                <a:gd name="connsiteX8" fmla="*/ 346005 w 346043"/>
                <a:gd name="connsiteY8" fmla="*/ 38196 h 402574"/>
                <a:gd name="connsiteX9" fmla="*/ 198463 w 346043"/>
                <a:gd name="connsiteY9" fmla="*/ 402528 h 402574"/>
                <a:gd name="connsiteX10" fmla="*/ 174936 w 346043"/>
                <a:gd name="connsiteY10" fmla="*/ 396432 h 402574"/>
                <a:gd name="connsiteX11" fmla="*/ 149123 w 346043"/>
                <a:gd name="connsiteY11" fmla="*/ 386907 h 402574"/>
                <a:gd name="connsiteX12" fmla="*/ 117310 w 346043"/>
                <a:gd name="connsiteY12" fmla="*/ 372333 h 402574"/>
                <a:gd name="connsiteX13" fmla="*/ 83115 w 346043"/>
                <a:gd name="connsiteY13" fmla="*/ 350902 h 402574"/>
                <a:gd name="connsiteX14" fmla="*/ 49968 w 346043"/>
                <a:gd name="connsiteY14" fmla="*/ 323280 h 402574"/>
                <a:gd name="connsiteX15" fmla="*/ 21202 w 346043"/>
                <a:gd name="connsiteY15" fmla="*/ 291180 h 402574"/>
                <a:gd name="connsiteX16" fmla="*/ 9106 w 346043"/>
                <a:gd name="connsiteY16" fmla="*/ 273654 h 402574"/>
                <a:gd name="connsiteX17" fmla="*/ -38 w 346043"/>
                <a:gd name="connsiteY17" fmla="*/ 255176 h 40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6043" h="402574">
                  <a:moveTo>
                    <a:pt x="-38" y="255176"/>
                  </a:moveTo>
                  <a:lnTo>
                    <a:pt x="292379" y="96"/>
                  </a:lnTo>
                  <a:lnTo>
                    <a:pt x="295046" y="96"/>
                  </a:lnTo>
                  <a:cubicBezTo>
                    <a:pt x="296761" y="96"/>
                    <a:pt x="299047" y="573"/>
                    <a:pt x="301904" y="96"/>
                  </a:cubicBezTo>
                  <a:cubicBezTo>
                    <a:pt x="305076" y="-94"/>
                    <a:pt x="308257" y="-94"/>
                    <a:pt x="311429" y="96"/>
                  </a:cubicBezTo>
                  <a:cubicBezTo>
                    <a:pt x="314668" y="96"/>
                    <a:pt x="317811" y="1239"/>
                    <a:pt x="320954" y="1430"/>
                  </a:cubicBezTo>
                  <a:cubicBezTo>
                    <a:pt x="323983" y="1830"/>
                    <a:pt x="326898" y="2840"/>
                    <a:pt x="329527" y="4383"/>
                  </a:cubicBezTo>
                  <a:cubicBezTo>
                    <a:pt x="332432" y="5430"/>
                    <a:pt x="334889" y="7450"/>
                    <a:pt x="336480" y="10098"/>
                  </a:cubicBezTo>
                  <a:cubicBezTo>
                    <a:pt x="341814" y="18585"/>
                    <a:pt x="345072" y="28214"/>
                    <a:pt x="346005" y="38196"/>
                  </a:cubicBezTo>
                  <a:lnTo>
                    <a:pt x="198463" y="402528"/>
                  </a:lnTo>
                  <a:cubicBezTo>
                    <a:pt x="198463" y="402528"/>
                    <a:pt x="189604" y="400718"/>
                    <a:pt x="174936" y="396432"/>
                  </a:cubicBezTo>
                  <a:cubicBezTo>
                    <a:pt x="166106" y="393908"/>
                    <a:pt x="157478" y="390726"/>
                    <a:pt x="149123" y="386907"/>
                  </a:cubicBezTo>
                  <a:cubicBezTo>
                    <a:pt x="139598" y="382811"/>
                    <a:pt x="128549" y="378144"/>
                    <a:pt x="117310" y="372333"/>
                  </a:cubicBezTo>
                  <a:cubicBezTo>
                    <a:pt x="106070" y="366523"/>
                    <a:pt x="94735" y="358808"/>
                    <a:pt x="83115" y="350902"/>
                  </a:cubicBezTo>
                  <a:cubicBezTo>
                    <a:pt x="71372" y="342558"/>
                    <a:pt x="60290" y="333328"/>
                    <a:pt x="49968" y="323280"/>
                  </a:cubicBezTo>
                  <a:cubicBezTo>
                    <a:pt x="39302" y="313593"/>
                    <a:pt x="29663" y="302839"/>
                    <a:pt x="21202" y="291180"/>
                  </a:cubicBezTo>
                  <a:cubicBezTo>
                    <a:pt x="16916" y="285465"/>
                    <a:pt x="12916" y="279560"/>
                    <a:pt x="9106" y="273654"/>
                  </a:cubicBezTo>
                  <a:cubicBezTo>
                    <a:pt x="5709" y="267673"/>
                    <a:pt x="2656" y="261501"/>
                    <a:pt x="-38" y="255176"/>
                  </a:cubicBezTo>
                  <a:close/>
                </a:path>
              </a:pathLst>
            </a:custGeom>
            <a:solidFill>
              <a:srgbClr val="CBDF7D"/>
            </a:solidFill>
            <a:ln w="3810" cap="flat">
              <a:solidFill>
                <a:srgbClr val="81525E"/>
              </a:solidFill>
              <a:prstDash val="solid"/>
              <a:miter/>
            </a:ln>
          </p:spPr>
          <p:txBody>
            <a:bodyPr rtlCol="0" anchor="ctr"/>
            <a:lstStyle/>
            <a:p>
              <a:endParaRPr lang="en-IN"/>
            </a:p>
          </p:txBody>
        </p:sp>
        <p:sp>
          <p:nvSpPr>
            <p:cNvPr id="1285" name="Freeform: Shape 1284">
              <a:extLst>
                <a:ext uri="{FF2B5EF4-FFF2-40B4-BE49-F238E27FC236}">
                  <a16:creationId xmlns:a16="http://schemas.microsoft.com/office/drawing/2014/main" xmlns="" id="{935413B1-5491-47B5-0AAA-76B9681AD617}"/>
                </a:ext>
              </a:extLst>
            </p:cNvPr>
            <p:cNvSpPr/>
            <p:nvPr/>
          </p:nvSpPr>
          <p:spPr>
            <a:xfrm>
              <a:off x="5761863" y="4713232"/>
              <a:ext cx="144999" cy="160002"/>
            </a:xfrm>
            <a:custGeom>
              <a:avLst/>
              <a:gdLst>
                <a:gd name="connsiteX0" fmla="*/ 129025 w 144999"/>
                <a:gd name="connsiteY0" fmla="*/ 6454 h 160002"/>
                <a:gd name="connsiteX1" fmla="*/ 140646 w 144999"/>
                <a:gd name="connsiteY1" fmla="*/ 22456 h 160002"/>
                <a:gd name="connsiteX2" fmla="*/ 143503 w 144999"/>
                <a:gd name="connsiteY2" fmla="*/ 33696 h 160002"/>
                <a:gd name="connsiteX3" fmla="*/ 144932 w 144999"/>
                <a:gd name="connsiteY3" fmla="*/ 46269 h 160002"/>
                <a:gd name="connsiteX4" fmla="*/ 131121 w 144999"/>
                <a:gd name="connsiteY4" fmla="*/ 106848 h 160002"/>
                <a:gd name="connsiteX5" fmla="*/ 80829 w 144999"/>
                <a:gd name="connsiteY5" fmla="*/ 158569 h 160002"/>
                <a:gd name="connsiteX6" fmla="*/ 67589 w 144999"/>
                <a:gd name="connsiteY6" fmla="*/ 159902 h 160002"/>
                <a:gd name="connsiteX7" fmla="*/ 54540 w 144999"/>
                <a:gd name="connsiteY7" fmla="*/ 156950 h 160002"/>
                <a:gd name="connsiteX8" fmla="*/ 28537 w 144999"/>
                <a:gd name="connsiteY8" fmla="*/ 143234 h 160002"/>
                <a:gd name="connsiteX9" fmla="*/ -38 w 144999"/>
                <a:gd name="connsiteY9" fmla="*/ 96275 h 160002"/>
                <a:gd name="connsiteX10" fmla="*/ 32347 w 144999"/>
                <a:gd name="connsiteY10" fmla="*/ 34744 h 160002"/>
                <a:gd name="connsiteX11" fmla="*/ 85591 w 144999"/>
                <a:gd name="connsiteY11" fmla="*/ 3121 h 160002"/>
                <a:gd name="connsiteX12" fmla="*/ 129025 w 144999"/>
                <a:gd name="connsiteY12" fmla="*/ 6454 h 16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999" h="160002">
                  <a:moveTo>
                    <a:pt x="129025" y="6454"/>
                  </a:moveTo>
                  <a:cubicBezTo>
                    <a:pt x="134510" y="10407"/>
                    <a:pt x="138583" y="16017"/>
                    <a:pt x="140646" y="22456"/>
                  </a:cubicBezTo>
                  <a:cubicBezTo>
                    <a:pt x="141978" y="26095"/>
                    <a:pt x="142935" y="29867"/>
                    <a:pt x="143503" y="33696"/>
                  </a:cubicBezTo>
                  <a:cubicBezTo>
                    <a:pt x="144340" y="37839"/>
                    <a:pt x="144818" y="42040"/>
                    <a:pt x="144932" y="46269"/>
                  </a:cubicBezTo>
                  <a:cubicBezTo>
                    <a:pt x="145377" y="67290"/>
                    <a:pt x="140634" y="88093"/>
                    <a:pt x="131121" y="106848"/>
                  </a:cubicBezTo>
                  <a:cubicBezTo>
                    <a:pt x="114928" y="139042"/>
                    <a:pt x="98545" y="154473"/>
                    <a:pt x="80829" y="158569"/>
                  </a:cubicBezTo>
                  <a:cubicBezTo>
                    <a:pt x="76507" y="159673"/>
                    <a:pt x="72044" y="160121"/>
                    <a:pt x="67589" y="159902"/>
                  </a:cubicBezTo>
                  <a:cubicBezTo>
                    <a:pt x="63131" y="159474"/>
                    <a:pt x="58747" y="158483"/>
                    <a:pt x="54540" y="156950"/>
                  </a:cubicBezTo>
                  <a:cubicBezTo>
                    <a:pt x="45283" y="153597"/>
                    <a:pt x="36533" y="148977"/>
                    <a:pt x="28537" y="143234"/>
                  </a:cubicBezTo>
                  <a:cubicBezTo>
                    <a:pt x="12413" y="132699"/>
                    <a:pt x="1911" y="115440"/>
                    <a:pt x="-38" y="96275"/>
                  </a:cubicBezTo>
                  <a:cubicBezTo>
                    <a:pt x="-38" y="77225"/>
                    <a:pt x="9487" y="57413"/>
                    <a:pt x="32347" y="34744"/>
                  </a:cubicBezTo>
                  <a:cubicBezTo>
                    <a:pt x="47225" y="19989"/>
                    <a:pt x="65513" y="9121"/>
                    <a:pt x="85591" y="3121"/>
                  </a:cubicBezTo>
                  <a:cubicBezTo>
                    <a:pt x="103403" y="-1547"/>
                    <a:pt x="118643" y="-1547"/>
                    <a:pt x="129025" y="6454"/>
                  </a:cubicBezTo>
                  <a:close/>
                </a:path>
              </a:pathLst>
            </a:custGeom>
            <a:solidFill>
              <a:srgbClr val="98AF41"/>
            </a:solidFill>
            <a:ln w="3810" cap="flat">
              <a:solidFill>
                <a:srgbClr val="81525E"/>
              </a:solidFill>
              <a:prstDash val="solid"/>
              <a:miter/>
            </a:ln>
          </p:spPr>
          <p:txBody>
            <a:bodyPr rtlCol="0" anchor="ctr"/>
            <a:lstStyle/>
            <a:p>
              <a:endParaRPr lang="en-IN"/>
            </a:p>
          </p:txBody>
        </p:sp>
        <p:sp>
          <p:nvSpPr>
            <p:cNvPr id="1286" name="Freeform: Shape 1285">
              <a:extLst>
                <a:ext uri="{FF2B5EF4-FFF2-40B4-BE49-F238E27FC236}">
                  <a16:creationId xmlns:a16="http://schemas.microsoft.com/office/drawing/2014/main" xmlns="" id="{42B6FC35-810E-9D74-19C4-12D9E88695FB}"/>
                </a:ext>
              </a:extLst>
            </p:cNvPr>
            <p:cNvSpPr/>
            <p:nvPr/>
          </p:nvSpPr>
          <p:spPr>
            <a:xfrm>
              <a:off x="5877496" y="4590857"/>
              <a:ext cx="225075" cy="423394"/>
            </a:xfrm>
            <a:custGeom>
              <a:avLst/>
              <a:gdLst>
                <a:gd name="connsiteX0" fmla="*/ -38 w 225075"/>
                <a:gd name="connsiteY0" fmla="*/ 373336 h 423394"/>
                <a:gd name="connsiteX1" fmla="*/ 141789 w 225075"/>
                <a:gd name="connsiteY1" fmla="*/ 12148 h 423394"/>
                <a:gd name="connsiteX2" fmla="*/ 149980 w 225075"/>
                <a:gd name="connsiteY2" fmla="*/ 7767 h 423394"/>
                <a:gd name="connsiteX3" fmla="*/ 158743 w 225075"/>
                <a:gd name="connsiteY3" fmla="*/ 3957 h 423394"/>
                <a:gd name="connsiteX4" fmla="*/ 169030 w 225075"/>
                <a:gd name="connsiteY4" fmla="*/ 1004 h 423394"/>
                <a:gd name="connsiteX5" fmla="*/ 180651 w 225075"/>
                <a:gd name="connsiteY5" fmla="*/ 146 h 423394"/>
                <a:gd name="connsiteX6" fmla="*/ 193891 w 225075"/>
                <a:gd name="connsiteY6" fmla="*/ 2718 h 423394"/>
                <a:gd name="connsiteX7" fmla="*/ 200844 w 225075"/>
                <a:gd name="connsiteY7" fmla="*/ 6243 h 423394"/>
                <a:gd name="connsiteX8" fmla="*/ 208654 w 225075"/>
                <a:gd name="connsiteY8" fmla="*/ 10719 h 423394"/>
                <a:gd name="connsiteX9" fmla="*/ 225037 w 225075"/>
                <a:gd name="connsiteY9" fmla="*/ 25578 h 423394"/>
                <a:gd name="connsiteX10" fmla="*/ 225037 w 225075"/>
                <a:gd name="connsiteY10" fmla="*/ 418008 h 423394"/>
                <a:gd name="connsiteX11" fmla="*/ 204178 w 225075"/>
                <a:gd name="connsiteY11" fmla="*/ 420961 h 423394"/>
                <a:gd name="connsiteX12" fmla="*/ 149790 w 225075"/>
                <a:gd name="connsiteY12" fmla="*/ 422866 h 423394"/>
                <a:gd name="connsiteX13" fmla="*/ -38 w 225075"/>
                <a:gd name="connsiteY13" fmla="*/ 373336 h 423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075" h="423394">
                  <a:moveTo>
                    <a:pt x="-38" y="373336"/>
                  </a:moveTo>
                  <a:lnTo>
                    <a:pt x="141789" y="12148"/>
                  </a:lnTo>
                  <a:lnTo>
                    <a:pt x="149980" y="7767"/>
                  </a:lnTo>
                  <a:cubicBezTo>
                    <a:pt x="152828" y="6328"/>
                    <a:pt x="155753" y="5062"/>
                    <a:pt x="158743" y="3957"/>
                  </a:cubicBezTo>
                  <a:cubicBezTo>
                    <a:pt x="161887" y="2813"/>
                    <a:pt x="164935" y="2052"/>
                    <a:pt x="169030" y="1004"/>
                  </a:cubicBezTo>
                  <a:cubicBezTo>
                    <a:pt x="172821" y="4"/>
                    <a:pt x="176755" y="-282"/>
                    <a:pt x="180651" y="146"/>
                  </a:cubicBezTo>
                  <a:cubicBezTo>
                    <a:pt x="185175" y="308"/>
                    <a:pt x="189642" y="1175"/>
                    <a:pt x="193891" y="2718"/>
                  </a:cubicBezTo>
                  <a:cubicBezTo>
                    <a:pt x="196329" y="3642"/>
                    <a:pt x="198653" y="4823"/>
                    <a:pt x="200844" y="6243"/>
                  </a:cubicBezTo>
                  <a:cubicBezTo>
                    <a:pt x="203530" y="7576"/>
                    <a:pt x="206140" y="9071"/>
                    <a:pt x="208654" y="10719"/>
                  </a:cubicBezTo>
                  <a:cubicBezTo>
                    <a:pt x="214779" y="14891"/>
                    <a:pt x="220284" y="19892"/>
                    <a:pt x="225037" y="25578"/>
                  </a:cubicBezTo>
                  <a:lnTo>
                    <a:pt x="225037" y="418008"/>
                  </a:lnTo>
                  <a:cubicBezTo>
                    <a:pt x="225037" y="418008"/>
                    <a:pt x="217322" y="419437"/>
                    <a:pt x="204178" y="420961"/>
                  </a:cubicBezTo>
                  <a:cubicBezTo>
                    <a:pt x="186147" y="423266"/>
                    <a:pt x="167935" y="423904"/>
                    <a:pt x="149790" y="422866"/>
                  </a:cubicBezTo>
                  <a:cubicBezTo>
                    <a:pt x="96042" y="421571"/>
                    <a:pt x="43893" y="404331"/>
                    <a:pt x="-38" y="373336"/>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1287" name="Freeform: Shape 1286">
              <a:extLst>
                <a:ext uri="{FF2B5EF4-FFF2-40B4-BE49-F238E27FC236}">
                  <a16:creationId xmlns:a16="http://schemas.microsoft.com/office/drawing/2014/main" xmlns="" id="{02F0C7E3-EAB8-CB2E-A3E3-65BD35E99B3F}"/>
                </a:ext>
              </a:extLst>
            </p:cNvPr>
            <p:cNvSpPr/>
            <p:nvPr/>
          </p:nvSpPr>
          <p:spPr>
            <a:xfrm>
              <a:off x="5946895" y="4693680"/>
              <a:ext cx="123965" cy="250129"/>
            </a:xfrm>
            <a:custGeom>
              <a:avLst/>
              <a:gdLst>
                <a:gd name="connsiteX0" fmla="*/ 101631 w 123965"/>
                <a:gd name="connsiteY0" fmla="*/ 3 h 250129"/>
                <a:gd name="connsiteX1" fmla="*/ 123825 w 123965"/>
                <a:gd name="connsiteY1" fmla="*/ 171453 h 250129"/>
                <a:gd name="connsiteX2" fmla="*/ 100774 w 123965"/>
                <a:gd name="connsiteY2" fmla="*/ 239652 h 250129"/>
                <a:gd name="connsiteX3" fmla="*/ 6858 w 123965"/>
                <a:gd name="connsiteY3" fmla="*/ 220602 h 250129"/>
                <a:gd name="connsiteX4" fmla="*/ 6858 w 123965"/>
                <a:gd name="connsiteY4" fmla="*/ 151165 h 250129"/>
                <a:gd name="connsiteX5" fmla="*/ 101631 w 123965"/>
                <a:gd name="connsiteY5" fmla="*/ 3 h 25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965" h="250129">
                  <a:moveTo>
                    <a:pt x="101631" y="3"/>
                  </a:moveTo>
                  <a:cubicBezTo>
                    <a:pt x="114871" y="2003"/>
                    <a:pt x="125063" y="148212"/>
                    <a:pt x="123825" y="171453"/>
                  </a:cubicBezTo>
                  <a:cubicBezTo>
                    <a:pt x="121824" y="207267"/>
                    <a:pt x="114300" y="228603"/>
                    <a:pt x="100774" y="239652"/>
                  </a:cubicBezTo>
                  <a:cubicBezTo>
                    <a:pt x="69342" y="259025"/>
                    <a:pt x="28259" y="250701"/>
                    <a:pt x="6858" y="220602"/>
                  </a:cubicBezTo>
                  <a:cubicBezTo>
                    <a:pt x="-2001" y="204219"/>
                    <a:pt x="-2667" y="181835"/>
                    <a:pt x="6858" y="151165"/>
                  </a:cubicBezTo>
                  <a:cubicBezTo>
                    <a:pt x="14382" y="128876"/>
                    <a:pt x="88963" y="-2950"/>
                    <a:pt x="101631" y="3"/>
                  </a:cubicBezTo>
                  <a:close/>
                </a:path>
              </a:pathLst>
            </a:custGeom>
            <a:solidFill>
              <a:srgbClr val="F68D3D"/>
            </a:solidFill>
            <a:ln w="3810" cap="flat">
              <a:solidFill>
                <a:srgbClr val="81525E"/>
              </a:solidFill>
              <a:prstDash val="solid"/>
              <a:miter/>
            </a:ln>
          </p:spPr>
          <p:txBody>
            <a:bodyPr rtlCol="0" anchor="ctr"/>
            <a:lstStyle/>
            <a:p>
              <a:endParaRPr lang="en-IN"/>
            </a:p>
          </p:txBody>
        </p:sp>
        <p:sp>
          <p:nvSpPr>
            <p:cNvPr id="1288" name="Freeform: Shape 1287">
              <a:extLst>
                <a:ext uri="{FF2B5EF4-FFF2-40B4-BE49-F238E27FC236}">
                  <a16:creationId xmlns:a16="http://schemas.microsoft.com/office/drawing/2014/main" xmlns="" id="{24F0CA17-5E52-FA2D-7E2E-41D65186917B}"/>
                </a:ext>
              </a:extLst>
            </p:cNvPr>
            <p:cNvSpPr/>
            <p:nvPr/>
          </p:nvSpPr>
          <p:spPr>
            <a:xfrm>
              <a:off x="5954172" y="4693743"/>
              <a:ext cx="117923" cy="171626"/>
            </a:xfrm>
            <a:custGeom>
              <a:avLst/>
              <a:gdLst>
                <a:gd name="connsiteX0" fmla="*/ -38 w 117923"/>
                <a:gd name="connsiteY0" fmla="*/ 151292 h 171626"/>
                <a:gd name="connsiteX1" fmla="*/ 94354 w 117923"/>
                <a:gd name="connsiteY1" fmla="*/ 130 h 171626"/>
                <a:gd name="connsiteX2" fmla="*/ 116548 w 117923"/>
                <a:gd name="connsiteY2" fmla="*/ 171580 h 171626"/>
              </a:gdLst>
              <a:ahLst/>
              <a:cxnLst>
                <a:cxn ang="0">
                  <a:pos x="connsiteX0" y="connsiteY0"/>
                </a:cxn>
                <a:cxn ang="0">
                  <a:pos x="connsiteX1" y="connsiteY1"/>
                </a:cxn>
                <a:cxn ang="0">
                  <a:pos x="connsiteX2" y="connsiteY2"/>
                </a:cxn>
              </a:cxnLst>
              <a:rect l="l" t="t" r="r" b="b"/>
              <a:pathLst>
                <a:path w="117923" h="171626">
                  <a:moveTo>
                    <a:pt x="-38" y="151292"/>
                  </a:moveTo>
                  <a:cubicBezTo>
                    <a:pt x="7105" y="129004"/>
                    <a:pt x="65779" y="-5585"/>
                    <a:pt x="94354" y="130"/>
                  </a:cubicBezTo>
                  <a:cubicBezTo>
                    <a:pt x="123787" y="4036"/>
                    <a:pt x="117786" y="148339"/>
                    <a:pt x="116548" y="171580"/>
                  </a:cubicBezTo>
                </a:path>
              </a:pathLst>
            </a:custGeom>
            <a:solidFill>
              <a:srgbClr val="F68D3D"/>
            </a:solidFill>
            <a:ln w="3810" cap="flat">
              <a:solidFill>
                <a:srgbClr val="81525E"/>
              </a:solidFill>
              <a:prstDash val="solid"/>
              <a:miter/>
            </a:ln>
          </p:spPr>
          <p:txBody>
            <a:bodyPr rtlCol="0" anchor="ctr"/>
            <a:lstStyle/>
            <a:p>
              <a:endParaRPr lang="en-IN"/>
            </a:p>
          </p:txBody>
        </p:sp>
        <p:sp>
          <p:nvSpPr>
            <p:cNvPr id="1289" name="Freeform: Shape 1288">
              <a:extLst>
                <a:ext uri="{FF2B5EF4-FFF2-40B4-BE49-F238E27FC236}">
                  <a16:creationId xmlns:a16="http://schemas.microsoft.com/office/drawing/2014/main" xmlns="" id="{2AFA4FEE-AA4B-D1AE-3CC2-906BD30E8B7D}"/>
                </a:ext>
              </a:extLst>
            </p:cNvPr>
            <p:cNvSpPr/>
            <p:nvPr/>
          </p:nvSpPr>
          <p:spPr>
            <a:xfrm>
              <a:off x="6104763" y="4589142"/>
              <a:ext cx="234410" cy="424554"/>
            </a:xfrm>
            <a:custGeom>
              <a:avLst/>
              <a:gdLst>
                <a:gd name="connsiteX0" fmla="*/ 3295 w 234410"/>
                <a:gd name="connsiteY0" fmla="*/ 415437 h 424554"/>
                <a:gd name="connsiteX1" fmla="*/ -38 w 234410"/>
                <a:gd name="connsiteY1" fmla="*/ 27293 h 424554"/>
                <a:gd name="connsiteX2" fmla="*/ 7772 w 234410"/>
                <a:gd name="connsiteY2" fmla="*/ 19673 h 424554"/>
                <a:gd name="connsiteX3" fmla="*/ 16154 w 234410"/>
                <a:gd name="connsiteY3" fmla="*/ 13196 h 424554"/>
                <a:gd name="connsiteX4" fmla="*/ 21012 w 234410"/>
                <a:gd name="connsiteY4" fmla="*/ 10053 h 424554"/>
                <a:gd name="connsiteX5" fmla="*/ 25774 w 234410"/>
                <a:gd name="connsiteY5" fmla="*/ 6528 h 424554"/>
                <a:gd name="connsiteX6" fmla="*/ 36442 w 234410"/>
                <a:gd name="connsiteY6" fmla="*/ 1861 h 424554"/>
                <a:gd name="connsiteX7" fmla="*/ 47587 w 234410"/>
                <a:gd name="connsiteY7" fmla="*/ -44 h 424554"/>
                <a:gd name="connsiteX8" fmla="*/ 54064 w 234410"/>
                <a:gd name="connsiteY8" fmla="*/ 1194 h 424554"/>
                <a:gd name="connsiteX9" fmla="*/ 60731 w 234410"/>
                <a:gd name="connsiteY9" fmla="*/ 3099 h 424554"/>
                <a:gd name="connsiteX10" fmla="*/ 77400 w 234410"/>
                <a:gd name="connsiteY10" fmla="*/ 12624 h 424554"/>
                <a:gd name="connsiteX11" fmla="*/ 234372 w 234410"/>
                <a:gd name="connsiteY11" fmla="*/ 372193 h 424554"/>
                <a:gd name="connsiteX12" fmla="*/ 229038 w 234410"/>
                <a:gd name="connsiteY12" fmla="*/ 375717 h 424554"/>
                <a:gd name="connsiteX13" fmla="*/ 213798 w 234410"/>
                <a:gd name="connsiteY13" fmla="*/ 384195 h 424554"/>
                <a:gd name="connsiteX14" fmla="*/ 158743 w 234410"/>
                <a:gd name="connsiteY14" fmla="*/ 408293 h 424554"/>
                <a:gd name="connsiteX15" fmla="*/ 121882 w 234410"/>
                <a:gd name="connsiteY15" fmla="*/ 418580 h 424554"/>
                <a:gd name="connsiteX16" fmla="*/ 81972 w 234410"/>
                <a:gd name="connsiteY16" fmla="*/ 423533 h 424554"/>
                <a:gd name="connsiteX17" fmla="*/ 61493 w 234410"/>
                <a:gd name="connsiteY17" fmla="*/ 424485 h 424554"/>
                <a:gd name="connsiteX18" fmla="*/ 41586 w 234410"/>
                <a:gd name="connsiteY18" fmla="*/ 422961 h 424554"/>
                <a:gd name="connsiteX19" fmla="*/ 3295 w 234410"/>
                <a:gd name="connsiteY19" fmla="*/ 415437 h 42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4410" h="424554">
                  <a:moveTo>
                    <a:pt x="3295" y="415437"/>
                  </a:moveTo>
                  <a:lnTo>
                    <a:pt x="-38" y="27293"/>
                  </a:lnTo>
                  <a:cubicBezTo>
                    <a:pt x="2419" y="24607"/>
                    <a:pt x="5029" y="22063"/>
                    <a:pt x="7772" y="19673"/>
                  </a:cubicBezTo>
                  <a:cubicBezTo>
                    <a:pt x="10439" y="17358"/>
                    <a:pt x="13240" y="15196"/>
                    <a:pt x="16154" y="13196"/>
                  </a:cubicBezTo>
                  <a:cubicBezTo>
                    <a:pt x="17678" y="12148"/>
                    <a:pt x="19488" y="11291"/>
                    <a:pt x="21012" y="10053"/>
                  </a:cubicBezTo>
                  <a:cubicBezTo>
                    <a:pt x="22536" y="8795"/>
                    <a:pt x="24127" y="7614"/>
                    <a:pt x="25774" y="6528"/>
                  </a:cubicBezTo>
                  <a:cubicBezTo>
                    <a:pt x="29041" y="4376"/>
                    <a:pt x="32651" y="2795"/>
                    <a:pt x="36442" y="1861"/>
                  </a:cubicBezTo>
                  <a:cubicBezTo>
                    <a:pt x="40014" y="556"/>
                    <a:pt x="43786" y="-92"/>
                    <a:pt x="47587" y="-44"/>
                  </a:cubicBezTo>
                  <a:cubicBezTo>
                    <a:pt x="49796" y="70"/>
                    <a:pt x="51968" y="490"/>
                    <a:pt x="54064" y="1194"/>
                  </a:cubicBezTo>
                  <a:cubicBezTo>
                    <a:pt x="56340" y="1632"/>
                    <a:pt x="58569" y="2271"/>
                    <a:pt x="60731" y="3099"/>
                  </a:cubicBezTo>
                  <a:cubicBezTo>
                    <a:pt x="66608" y="5671"/>
                    <a:pt x="72199" y="8862"/>
                    <a:pt x="77400" y="12624"/>
                  </a:cubicBezTo>
                  <a:lnTo>
                    <a:pt x="234372" y="372193"/>
                  </a:lnTo>
                  <a:cubicBezTo>
                    <a:pt x="232696" y="373517"/>
                    <a:pt x="230914" y="374688"/>
                    <a:pt x="229038" y="375717"/>
                  </a:cubicBezTo>
                  <a:cubicBezTo>
                    <a:pt x="225514" y="377718"/>
                    <a:pt x="220370" y="380670"/>
                    <a:pt x="213798" y="384195"/>
                  </a:cubicBezTo>
                  <a:cubicBezTo>
                    <a:pt x="196310" y="394063"/>
                    <a:pt x="177860" y="402140"/>
                    <a:pt x="158743" y="408293"/>
                  </a:cubicBezTo>
                  <a:cubicBezTo>
                    <a:pt x="147313" y="411912"/>
                    <a:pt x="134836" y="415437"/>
                    <a:pt x="121882" y="418580"/>
                  </a:cubicBezTo>
                  <a:cubicBezTo>
                    <a:pt x="108928" y="421723"/>
                    <a:pt x="95593" y="422485"/>
                    <a:pt x="81972" y="423533"/>
                  </a:cubicBezTo>
                  <a:cubicBezTo>
                    <a:pt x="75209" y="424009"/>
                    <a:pt x="68351" y="424295"/>
                    <a:pt x="61493" y="424485"/>
                  </a:cubicBezTo>
                  <a:cubicBezTo>
                    <a:pt x="54635" y="424676"/>
                    <a:pt x="48158" y="423628"/>
                    <a:pt x="41586" y="422961"/>
                  </a:cubicBezTo>
                  <a:cubicBezTo>
                    <a:pt x="28651" y="421418"/>
                    <a:pt x="15849" y="418904"/>
                    <a:pt x="3295" y="415437"/>
                  </a:cubicBezTo>
                  <a:close/>
                </a:path>
              </a:pathLst>
            </a:custGeom>
            <a:solidFill>
              <a:srgbClr val="CBDF7D"/>
            </a:solidFill>
            <a:ln w="3810" cap="flat">
              <a:solidFill>
                <a:srgbClr val="81525E"/>
              </a:solidFill>
              <a:prstDash val="solid"/>
              <a:miter/>
            </a:ln>
          </p:spPr>
          <p:txBody>
            <a:bodyPr rtlCol="0" anchor="ctr"/>
            <a:lstStyle/>
            <a:p>
              <a:endParaRPr lang="en-IN"/>
            </a:p>
          </p:txBody>
        </p:sp>
        <p:sp>
          <p:nvSpPr>
            <p:cNvPr id="1290" name="Freeform: Shape 1289">
              <a:extLst>
                <a:ext uri="{FF2B5EF4-FFF2-40B4-BE49-F238E27FC236}">
                  <a16:creationId xmlns:a16="http://schemas.microsoft.com/office/drawing/2014/main" xmlns="" id="{4986360E-673D-54F2-838F-95AEA051C6A6}"/>
                </a:ext>
              </a:extLst>
            </p:cNvPr>
            <p:cNvSpPr/>
            <p:nvPr/>
          </p:nvSpPr>
          <p:spPr>
            <a:xfrm>
              <a:off x="6133524" y="4774308"/>
              <a:ext cx="126809" cy="168732"/>
            </a:xfrm>
            <a:custGeom>
              <a:avLst/>
              <a:gdLst>
                <a:gd name="connsiteX0" fmla="*/ 43304 w 126809"/>
                <a:gd name="connsiteY0" fmla="*/ 623 h 168732"/>
                <a:gd name="connsiteX1" fmla="*/ 83595 w 126809"/>
                <a:gd name="connsiteY1" fmla="*/ 16243 h 168732"/>
                <a:gd name="connsiteX2" fmla="*/ 117504 w 126809"/>
                <a:gd name="connsiteY2" fmla="*/ 68155 h 168732"/>
                <a:gd name="connsiteX3" fmla="*/ 120456 w 126809"/>
                <a:gd name="connsiteY3" fmla="*/ 140259 h 168732"/>
                <a:gd name="connsiteX4" fmla="*/ 75308 w 126809"/>
                <a:gd name="connsiteY4" fmla="*/ 167119 h 168732"/>
                <a:gd name="connsiteX5" fmla="*/ 23968 w 126809"/>
                <a:gd name="connsiteY5" fmla="*/ 156261 h 168732"/>
                <a:gd name="connsiteX6" fmla="*/ 251 w 126809"/>
                <a:gd name="connsiteY6" fmla="*/ 90919 h 168732"/>
                <a:gd name="connsiteX7" fmla="*/ 11681 w 126809"/>
                <a:gd name="connsiteY7" fmla="*/ 30341 h 168732"/>
                <a:gd name="connsiteX8" fmla="*/ 43304 w 126809"/>
                <a:gd name="connsiteY8" fmla="*/ 623 h 16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809" h="168732">
                  <a:moveTo>
                    <a:pt x="43304" y="623"/>
                  </a:moveTo>
                  <a:cubicBezTo>
                    <a:pt x="56353" y="-2140"/>
                    <a:pt x="70069" y="3766"/>
                    <a:pt x="83595" y="16243"/>
                  </a:cubicBezTo>
                  <a:cubicBezTo>
                    <a:pt x="98978" y="30503"/>
                    <a:pt x="110627" y="48333"/>
                    <a:pt x="117504" y="68155"/>
                  </a:cubicBezTo>
                  <a:cubicBezTo>
                    <a:pt x="129315" y="101969"/>
                    <a:pt x="129315" y="125305"/>
                    <a:pt x="120456" y="140259"/>
                  </a:cubicBezTo>
                  <a:cubicBezTo>
                    <a:pt x="111598" y="155213"/>
                    <a:pt x="94644" y="163119"/>
                    <a:pt x="75308" y="167119"/>
                  </a:cubicBezTo>
                  <a:cubicBezTo>
                    <a:pt x="57430" y="171196"/>
                    <a:pt x="38665" y="167224"/>
                    <a:pt x="23968" y="156261"/>
                  </a:cubicBezTo>
                  <a:cubicBezTo>
                    <a:pt x="10538" y="143974"/>
                    <a:pt x="2156" y="123019"/>
                    <a:pt x="251" y="90919"/>
                  </a:cubicBezTo>
                  <a:cubicBezTo>
                    <a:pt x="-1187" y="70079"/>
                    <a:pt x="2756" y="49219"/>
                    <a:pt x="11681" y="30341"/>
                  </a:cubicBezTo>
                  <a:cubicBezTo>
                    <a:pt x="19587" y="13577"/>
                    <a:pt x="30064" y="2527"/>
                    <a:pt x="43304" y="623"/>
                  </a:cubicBezTo>
                  <a:close/>
                </a:path>
              </a:pathLst>
            </a:custGeom>
            <a:solidFill>
              <a:srgbClr val="98AF41"/>
            </a:solidFill>
            <a:ln w="3810" cap="flat">
              <a:solidFill>
                <a:srgbClr val="81525E"/>
              </a:solidFill>
              <a:prstDash val="solid"/>
              <a:miter/>
            </a:ln>
          </p:spPr>
          <p:txBody>
            <a:bodyPr rtlCol="0" anchor="ctr"/>
            <a:lstStyle/>
            <a:p>
              <a:endParaRPr lang="en-IN"/>
            </a:p>
          </p:txBody>
        </p:sp>
        <p:sp>
          <p:nvSpPr>
            <p:cNvPr id="1291" name="Freeform: Shape 1290">
              <a:extLst>
                <a:ext uri="{FF2B5EF4-FFF2-40B4-BE49-F238E27FC236}">
                  <a16:creationId xmlns:a16="http://schemas.microsoft.com/office/drawing/2014/main" xmlns="" id="{3D0993DD-6BAC-3A6C-A506-353260B08568}"/>
                </a:ext>
              </a:extLst>
            </p:cNvPr>
            <p:cNvSpPr/>
            <p:nvPr/>
          </p:nvSpPr>
          <p:spPr>
            <a:xfrm>
              <a:off x="6183725" y="4554045"/>
              <a:ext cx="352234" cy="400669"/>
            </a:xfrm>
            <a:custGeom>
              <a:avLst/>
              <a:gdLst>
                <a:gd name="connsiteX0" fmla="*/ 159124 w 352234"/>
                <a:gd name="connsiteY0" fmla="*/ 400623 h 400669"/>
                <a:gd name="connsiteX1" fmla="*/ -38 w 352234"/>
                <a:gd name="connsiteY1" fmla="*/ 46674 h 400669"/>
                <a:gd name="connsiteX2" fmla="*/ 2629 w 352234"/>
                <a:gd name="connsiteY2" fmla="*/ 37149 h 400669"/>
                <a:gd name="connsiteX3" fmla="*/ 6058 w 352234"/>
                <a:gd name="connsiteY3" fmla="*/ 28767 h 400669"/>
                <a:gd name="connsiteX4" fmla="*/ 10534 w 352234"/>
                <a:gd name="connsiteY4" fmla="*/ 19242 h 400669"/>
                <a:gd name="connsiteX5" fmla="*/ 26822 w 352234"/>
                <a:gd name="connsiteY5" fmla="*/ 4669 h 400669"/>
                <a:gd name="connsiteX6" fmla="*/ 41014 w 352234"/>
                <a:gd name="connsiteY6" fmla="*/ 668 h 400669"/>
                <a:gd name="connsiteX7" fmla="*/ 45491 w 352234"/>
                <a:gd name="connsiteY7" fmla="*/ 668 h 400669"/>
                <a:gd name="connsiteX8" fmla="*/ 50349 w 352234"/>
                <a:gd name="connsiteY8" fmla="*/ 96 h 400669"/>
                <a:gd name="connsiteX9" fmla="*/ 61493 w 352234"/>
                <a:gd name="connsiteY9" fmla="*/ 96 h 400669"/>
                <a:gd name="connsiteX10" fmla="*/ 352196 w 352234"/>
                <a:gd name="connsiteY10" fmla="*/ 263749 h 400669"/>
                <a:gd name="connsiteX11" fmla="*/ 339909 w 352234"/>
                <a:gd name="connsiteY11" fmla="*/ 282227 h 400669"/>
                <a:gd name="connsiteX12" fmla="*/ 301809 w 352234"/>
                <a:gd name="connsiteY12" fmla="*/ 325566 h 400669"/>
                <a:gd name="connsiteX13" fmla="*/ 272758 w 352234"/>
                <a:gd name="connsiteY13" fmla="*/ 349950 h 400669"/>
                <a:gd name="connsiteX14" fmla="*/ 256375 w 352234"/>
                <a:gd name="connsiteY14" fmla="*/ 361951 h 400669"/>
                <a:gd name="connsiteX15" fmla="*/ 238182 w 352234"/>
                <a:gd name="connsiteY15" fmla="*/ 372524 h 400669"/>
                <a:gd name="connsiteX16" fmla="*/ 199510 w 352234"/>
                <a:gd name="connsiteY16" fmla="*/ 390336 h 400669"/>
                <a:gd name="connsiteX17" fmla="*/ 159124 w 352234"/>
                <a:gd name="connsiteY17" fmla="*/ 400623 h 4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2234" h="400669">
                  <a:moveTo>
                    <a:pt x="159124" y="400623"/>
                  </a:moveTo>
                  <a:lnTo>
                    <a:pt x="-38" y="46674"/>
                  </a:lnTo>
                  <a:cubicBezTo>
                    <a:pt x="657" y="43445"/>
                    <a:pt x="1543" y="40263"/>
                    <a:pt x="2629" y="37149"/>
                  </a:cubicBezTo>
                  <a:cubicBezTo>
                    <a:pt x="3572" y="34282"/>
                    <a:pt x="4724" y="31481"/>
                    <a:pt x="6058" y="28767"/>
                  </a:cubicBezTo>
                  <a:cubicBezTo>
                    <a:pt x="7144" y="25414"/>
                    <a:pt x="8649" y="22214"/>
                    <a:pt x="10534" y="19242"/>
                  </a:cubicBezTo>
                  <a:cubicBezTo>
                    <a:pt x="14192" y="12708"/>
                    <a:pt x="19926" y="7574"/>
                    <a:pt x="26822" y="4669"/>
                  </a:cubicBezTo>
                  <a:cubicBezTo>
                    <a:pt x="31204" y="2325"/>
                    <a:pt x="36052" y="954"/>
                    <a:pt x="41014" y="668"/>
                  </a:cubicBezTo>
                  <a:lnTo>
                    <a:pt x="45491" y="668"/>
                  </a:lnTo>
                  <a:cubicBezTo>
                    <a:pt x="47101" y="382"/>
                    <a:pt x="48720" y="192"/>
                    <a:pt x="50349" y="96"/>
                  </a:cubicBezTo>
                  <a:cubicBezTo>
                    <a:pt x="54064" y="-94"/>
                    <a:pt x="57778" y="-94"/>
                    <a:pt x="61493" y="96"/>
                  </a:cubicBezTo>
                  <a:lnTo>
                    <a:pt x="352196" y="263749"/>
                  </a:lnTo>
                  <a:cubicBezTo>
                    <a:pt x="352196" y="263749"/>
                    <a:pt x="347910" y="270797"/>
                    <a:pt x="339909" y="282227"/>
                  </a:cubicBezTo>
                  <a:cubicBezTo>
                    <a:pt x="328384" y="297667"/>
                    <a:pt x="315639" y="312154"/>
                    <a:pt x="301809" y="325566"/>
                  </a:cubicBezTo>
                  <a:cubicBezTo>
                    <a:pt x="292551" y="334186"/>
                    <a:pt x="282854" y="342320"/>
                    <a:pt x="272758" y="349950"/>
                  </a:cubicBezTo>
                  <a:cubicBezTo>
                    <a:pt x="267424" y="354046"/>
                    <a:pt x="261994" y="358046"/>
                    <a:pt x="256375" y="361951"/>
                  </a:cubicBezTo>
                  <a:cubicBezTo>
                    <a:pt x="250755" y="365856"/>
                    <a:pt x="244373" y="369095"/>
                    <a:pt x="238182" y="372524"/>
                  </a:cubicBezTo>
                  <a:cubicBezTo>
                    <a:pt x="225761" y="379439"/>
                    <a:pt x="212836" y="385392"/>
                    <a:pt x="199510" y="390336"/>
                  </a:cubicBezTo>
                  <a:cubicBezTo>
                    <a:pt x="186328" y="394784"/>
                    <a:pt x="172831" y="398222"/>
                    <a:pt x="159124" y="400623"/>
                  </a:cubicBezTo>
                  <a:close/>
                </a:path>
              </a:pathLst>
            </a:custGeom>
            <a:solidFill>
              <a:srgbClr val="FCBE85"/>
            </a:solidFill>
            <a:ln w="3810" cap="flat">
              <a:solidFill>
                <a:srgbClr val="81525E"/>
              </a:solidFill>
              <a:prstDash val="solid"/>
              <a:miter/>
            </a:ln>
          </p:spPr>
          <p:txBody>
            <a:bodyPr rtlCol="0" anchor="ctr"/>
            <a:lstStyle/>
            <a:p>
              <a:endParaRPr lang="en-IN"/>
            </a:p>
          </p:txBody>
        </p:sp>
        <p:sp>
          <p:nvSpPr>
            <p:cNvPr id="1292" name="Freeform: Shape 1291">
              <a:extLst>
                <a:ext uri="{FF2B5EF4-FFF2-40B4-BE49-F238E27FC236}">
                  <a16:creationId xmlns:a16="http://schemas.microsoft.com/office/drawing/2014/main" xmlns="" id="{02179B69-4FB2-8660-70E1-B1BF683BD917}"/>
                </a:ext>
              </a:extLst>
            </p:cNvPr>
            <p:cNvSpPr/>
            <p:nvPr/>
          </p:nvSpPr>
          <p:spPr>
            <a:xfrm>
              <a:off x="6266021" y="4664101"/>
              <a:ext cx="175432" cy="202435"/>
            </a:xfrm>
            <a:custGeom>
              <a:avLst/>
              <a:gdLst>
                <a:gd name="connsiteX0" fmla="*/ 11677 w 175432"/>
                <a:gd name="connsiteY0" fmla="*/ -41 h 202435"/>
                <a:gd name="connsiteX1" fmla="*/ 141884 w 175432"/>
                <a:gd name="connsiteY1" fmla="*/ 81302 h 202435"/>
                <a:gd name="connsiteX2" fmla="*/ 175317 w 175432"/>
                <a:gd name="connsiteY2" fmla="*/ 144834 h 202435"/>
                <a:gd name="connsiteX3" fmla="*/ 146742 w 175432"/>
                <a:gd name="connsiteY3" fmla="*/ 188173 h 202435"/>
                <a:gd name="connsiteX4" fmla="*/ 134549 w 175432"/>
                <a:gd name="connsiteY4" fmla="*/ 196078 h 202435"/>
                <a:gd name="connsiteX5" fmla="*/ 121310 w 175432"/>
                <a:gd name="connsiteY5" fmla="*/ 200746 h 202435"/>
                <a:gd name="connsiteX6" fmla="*/ 94735 w 175432"/>
                <a:gd name="connsiteY6" fmla="*/ 200746 h 202435"/>
                <a:gd name="connsiteX7" fmla="*/ 45491 w 175432"/>
                <a:gd name="connsiteY7" fmla="*/ 152168 h 202435"/>
                <a:gd name="connsiteX8" fmla="*/ 342 w 175432"/>
                <a:gd name="connsiteY8" fmla="*/ 16246 h 202435"/>
                <a:gd name="connsiteX9" fmla="*/ 10067 w 175432"/>
                <a:gd name="connsiteY9" fmla="*/ 244 h 202435"/>
                <a:gd name="connsiteX10" fmla="*/ 11677 w 175432"/>
                <a:gd name="connsiteY10" fmla="*/ -41 h 20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432" h="202435">
                  <a:moveTo>
                    <a:pt x="11677" y="-41"/>
                  </a:moveTo>
                  <a:cubicBezTo>
                    <a:pt x="32537" y="-708"/>
                    <a:pt x="125977" y="64443"/>
                    <a:pt x="141884" y="81302"/>
                  </a:cubicBezTo>
                  <a:cubicBezTo>
                    <a:pt x="166935" y="107115"/>
                    <a:pt x="176364" y="127308"/>
                    <a:pt x="175317" y="144834"/>
                  </a:cubicBezTo>
                  <a:cubicBezTo>
                    <a:pt x="174269" y="162360"/>
                    <a:pt x="162267" y="176171"/>
                    <a:pt x="146742" y="188173"/>
                  </a:cubicBezTo>
                  <a:cubicBezTo>
                    <a:pt x="142874" y="191106"/>
                    <a:pt x="138807" y="193745"/>
                    <a:pt x="134549" y="196078"/>
                  </a:cubicBezTo>
                  <a:cubicBezTo>
                    <a:pt x="130292" y="198041"/>
                    <a:pt x="125863" y="199603"/>
                    <a:pt x="121310" y="200746"/>
                  </a:cubicBezTo>
                  <a:cubicBezTo>
                    <a:pt x="112585" y="202936"/>
                    <a:pt x="103460" y="202936"/>
                    <a:pt x="94735" y="200746"/>
                  </a:cubicBezTo>
                  <a:cubicBezTo>
                    <a:pt x="77209" y="196269"/>
                    <a:pt x="60540" y="180648"/>
                    <a:pt x="45491" y="152168"/>
                  </a:cubicBezTo>
                  <a:cubicBezTo>
                    <a:pt x="34537" y="131499"/>
                    <a:pt x="-2134" y="22914"/>
                    <a:pt x="342" y="16246"/>
                  </a:cubicBezTo>
                  <a:cubicBezTo>
                    <a:pt x="-1391" y="9141"/>
                    <a:pt x="2962" y="1978"/>
                    <a:pt x="10067" y="244"/>
                  </a:cubicBezTo>
                  <a:cubicBezTo>
                    <a:pt x="10601" y="121"/>
                    <a:pt x="11134" y="25"/>
                    <a:pt x="11677" y="-41"/>
                  </a:cubicBezTo>
                  <a:close/>
                </a:path>
              </a:pathLst>
            </a:custGeom>
            <a:solidFill>
              <a:srgbClr val="F68D3D"/>
            </a:solidFill>
            <a:ln w="3810" cap="flat">
              <a:solidFill>
                <a:srgbClr val="81525E"/>
              </a:solidFill>
              <a:prstDash val="solid"/>
              <a:miter/>
            </a:ln>
          </p:spPr>
          <p:txBody>
            <a:bodyPr rtlCol="0" anchor="ctr"/>
            <a:lstStyle/>
            <a:p>
              <a:endParaRPr lang="en-IN"/>
            </a:p>
          </p:txBody>
        </p:sp>
        <p:sp>
          <p:nvSpPr>
            <p:cNvPr id="1293" name="Freeform: Shape 1292">
              <a:extLst>
                <a:ext uri="{FF2B5EF4-FFF2-40B4-BE49-F238E27FC236}">
                  <a16:creationId xmlns:a16="http://schemas.microsoft.com/office/drawing/2014/main" xmlns="" id="{CC2C6C9C-2A75-8EC9-B91B-FA57C8852A7A}"/>
                </a:ext>
              </a:extLst>
            </p:cNvPr>
            <p:cNvSpPr/>
            <p:nvPr/>
          </p:nvSpPr>
          <p:spPr>
            <a:xfrm>
              <a:off x="6246685" y="4466748"/>
              <a:ext cx="409193" cy="344138"/>
            </a:xfrm>
            <a:custGeom>
              <a:avLst/>
              <a:gdLst>
                <a:gd name="connsiteX0" fmla="*/ 289712 w 409193"/>
                <a:gd name="connsiteY0" fmla="*/ 344092 h 344138"/>
                <a:gd name="connsiteX1" fmla="*/ -38 w 409193"/>
                <a:gd name="connsiteY1" fmla="*/ 85964 h 344138"/>
                <a:gd name="connsiteX2" fmla="*/ -38 w 409193"/>
                <a:gd name="connsiteY2" fmla="*/ 83012 h 344138"/>
                <a:gd name="connsiteX3" fmla="*/ -38 w 409193"/>
                <a:gd name="connsiteY3" fmla="*/ 75296 h 344138"/>
                <a:gd name="connsiteX4" fmla="*/ 3772 w 409193"/>
                <a:gd name="connsiteY4" fmla="*/ 51103 h 344138"/>
                <a:gd name="connsiteX5" fmla="*/ 55302 w 409193"/>
                <a:gd name="connsiteY5" fmla="*/ -46 h 344138"/>
                <a:gd name="connsiteX6" fmla="*/ 409156 w 409193"/>
                <a:gd name="connsiteY6" fmla="*/ 169594 h 344138"/>
                <a:gd name="connsiteX7" fmla="*/ 407822 w 409193"/>
                <a:gd name="connsiteY7" fmla="*/ 174642 h 344138"/>
                <a:gd name="connsiteX8" fmla="*/ 403631 w 409193"/>
                <a:gd name="connsiteY8" fmla="*/ 188454 h 344138"/>
                <a:gd name="connsiteX9" fmla="*/ 384581 w 409193"/>
                <a:gd name="connsiteY9" fmla="*/ 235221 h 344138"/>
                <a:gd name="connsiteX10" fmla="*/ 289712 w 409193"/>
                <a:gd name="connsiteY10" fmla="*/ 344092 h 34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9193" h="344138">
                  <a:moveTo>
                    <a:pt x="289712" y="344092"/>
                  </a:moveTo>
                  <a:lnTo>
                    <a:pt x="-38" y="85964"/>
                  </a:lnTo>
                  <a:lnTo>
                    <a:pt x="-38" y="83012"/>
                  </a:lnTo>
                  <a:lnTo>
                    <a:pt x="-38" y="75296"/>
                  </a:lnTo>
                  <a:cubicBezTo>
                    <a:pt x="228" y="67105"/>
                    <a:pt x="1505" y="58980"/>
                    <a:pt x="3772" y="51103"/>
                  </a:cubicBezTo>
                  <a:cubicBezTo>
                    <a:pt x="9201" y="32815"/>
                    <a:pt x="21107" y="13003"/>
                    <a:pt x="55302" y="-46"/>
                  </a:cubicBezTo>
                  <a:lnTo>
                    <a:pt x="409156" y="169594"/>
                  </a:lnTo>
                  <a:cubicBezTo>
                    <a:pt x="408832" y="171308"/>
                    <a:pt x="408384" y="172994"/>
                    <a:pt x="407822" y="174642"/>
                  </a:cubicBezTo>
                  <a:cubicBezTo>
                    <a:pt x="406965" y="177881"/>
                    <a:pt x="405536" y="182643"/>
                    <a:pt x="403631" y="188454"/>
                  </a:cubicBezTo>
                  <a:cubicBezTo>
                    <a:pt x="398583" y="204541"/>
                    <a:pt x="392211" y="220181"/>
                    <a:pt x="384581" y="235221"/>
                  </a:cubicBezTo>
                  <a:cubicBezTo>
                    <a:pt x="363674" y="279608"/>
                    <a:pt x="330822" y="317308"/>
                    <a:pt x="289712" y="344092"/>
                  </a:cubicBezTo>
                  <a:close/>
                </a:path>
              </a:pathLst>
            </a:custGeom>
            <a:solidFill>
              <a:srgbClr val="CBDF7D"/>
            </a:solidFill>
            <a:ln w="3810" cap="flat">
              <a:solidFill>
                <a:srgbClr val="81525E"/>
              </a:solidFill>
              <a:prstDash val="solid"/>
              <a:miter/>
            </a:ln>
          </p:spPr>
          <p:txBody>
            <a:bodyPr rtlCol="0" anchor="ctr"/>
            <a:lstStyle/>
            <a:p>
              <a:endParaRPr lang="en-IN"/>
            </a:p>
          </p:txBody>
        </p:sp>
        <p:sp>
          <p:nvSpPr>
            <p:cNvPr id="1294" name="Freeform: Shape 1293">
              <a:extLst>
                <a:ext uri="{FF2B5EF4-FFF2-40B4-BE49-F238E27FC236}">
                  <a16:creationId xmlns:a16="http://schemas.microsoft.com/office/drawing/2014/main" xmlns="" id="{122810EE-DE9F-2BC9-C871-6D8FC88D4B4A}"/>
                </a:ext>
              </a:extLst>
            </p:cNvPr>
            <p:cNvSpPr/>
            <p:nvPr/>
          </p:nvSpPr>
          <p:spPr>
            <a:xfrm>
              <a:off x="6408176" y="4587528"/>
              <a:ext cx="158653" cy="137723"/>
            </a:xfrm>
            <a:custGeom>
              <a:avLst/>
              <a:gdLst>
                <a:gd name="connsiteX0" fmla="*/ 5254 w 158653"/>
                <a:gd name="connsiteY0" fmla="*/ 17953 h 137723"/>
                <a:gd name="connsiteX1" fmla="*/ 45068 w 158653"/>
                <a:gd name="connsiteY1" fmla="*/ 46 h 137723"/>
                <a:gd name="connsiteX2" fmla="*/ 105171 w 158653"/>
                <a:gd name="connsiteY2" fmla="*/ 14905 h 137723"/>
                <a:gd name="connsiteX3" fmla="*/ 157749 w 158653"/>
                <a:gd name="connsiteY3" fmla="*/ 63483 h 137723"/>
                <a:gd name="connsiteX4" fmla="*/ 106124 w 158653"/>
                <a:gd name="connsiteY4" fmla="*/ 137492 h 137723"/>
                <a:gd name="connsiteX5" fmla="*/ 42401 w 158653"/>
                <a:gd name="connsiteY5" fmla="*/ 111013 h 137723"/>
                <a:gd name="connsiteX6" fmla="*/ 5063 w 158653"/>
                <a:gd name="connsiteY6" fmla="*/ 61483 h 137723"/>
                <a:gd name="connsiteX7" fmla="*/ 5254 w 158653"/>
                <a:gd name="connsiteY7" fmla="*/ 17953 h 13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653" h="137723">
                  <a:moveTo>
                    <a:pt x="5254" y="17953"/>
                  </a:moveTo>
                  <a:cubicBezTo>
                    <a:pt x="14750" y="5780"/>
                    <a:pt x="29657" y="-925"/>
                    <a:pt x="45068" y="46"/>
                  </a:cubicBezTo>
                  <a:cubicBezTo>
                    <a:pt x="66042" y="-230"/>
                    <a:pt x="86740" y="4885"/>
                    <a:pt x="105171" y="14905"/>
                  </a:cubicBezTo>
                  <a:cubicBezTo>
                    <a:pt x="136889" y="31670"/>
                    <a:pt x="152796" y="47671"/>
                    <a:pt x="157749" y="63483"/>
                  </a:cubicBezTo>
                  <a:cubicBezTo>
                    <a:pt x="163435" y="98068"/>
                    <a:pt x="140547" y="130882"/>
                    <a:pt x="106124" y="137492"/>
                  </a:cubicBezTo>
                  <a:cubicBezTo>
                    <a:pt x="88312" y="139016"/>
                    <a:pt x="67452" y="131206"/>
                    <a:pt x="42401" y="111013"/>
                  </a:cubicBezTo>
                  <a:cubicBezTo>
                    <a:pt x="25952" y="97935"/>
                    <a:pt x="13102" y="80895"/>
                    <a:pt x="5063" y="61483"/>
                  </a:cubicBezTo>
                  <a:cubicBezTo>
                    <a:pt x="-842" y="45100"/>
                    <a:pt x="-2652" y="28907"/>
                    <a:pt x="5254" y="17953"/>
                  </a:cubicBezTo>
                  <a:close/>
                </a:path>
              </a:pathLst>
            </a:custGeom>
            <a:solidFill>
              <a:srgbClr val="98AF41"/>
            </a:solidFill>
            <a:ln w="3810" cap="flat">
              <a:solidFill>
                <a:srgbClr val="81525E"/>
              </a:solidFill>
              <a:prstDash val="solid"/>
              <a:miter/>
            </a:ln>
          </p:spPr>
          <p:txBody>
            <a:bodyPr rtlCol="0" anchor="ctr"/>
            <a:lstStyle/>
            <a:p>
              <a:endParaRPr lang="en-IN"/>
            </a:p>
          </p:txBody>
        </p:sp>
        <p:sp>
          <p:nvSpPr>
            <p:cNvPr id="1295" name="Freeform: Shape 1294">
              <a:extLst>
                <a:ext uri="{FF2B5EF4-FFF2-40B4-BE49-F238E27FC236}">
                  <a16:creationId xmlns:a16="http://schemas.microsoft.com/office/drawing/2014/main" xmlns="" id="{620730D5-D0D5-FF66-9E40-B6B5488CC21E}"/>
                </a:ext>
              </a:extLst>
            </p:cNvPr>
            <p:cNvSpPr/>
            <p:nvPr/>
          </p:nvSpPr>
          <p:spPr>
            <a:xfrm>
              <a:off x="6300411" y="4348638"/>
              <a:ext cx="422905" cy="281463"/>
            </a:xfrm>
            <a:custGeom>
              <a:avLst/>
              <a:gdLst>
                <a:gd name="connsiteX0" fmla="*/ 353620 w 422905"/>
                <a:gd name="connsiteY0" fmla="*/ 281417 h 281463"/>
                <a:gd name="connsiteX1" fmla="*/ 2815 w 422905"/>
                <a:gd name="connsiteY1" fmla="*/ 115397 h 281463"/>
                <a:gd name="connsiteX2" fmla="*/ 719 w 422905"/>
                <a:gd name="connsiteY2" fmla="*/ 102824 h 281463"/>
                <a:gd name="connsiteX3" fmla="*/ 52 w 422905"/>
                <a:gd name="connsiteY3" fmla="*/ 89584 h 281463"/>
                <a:gd name="connsiteX4" fmla="*/ 529 w 422905"/>
                <a:gd name="connsiteY4" fmla="*/ 73106 h 281463"/>
                <a:gd name="connsiteX5" fmla="*/ 44439 w 422905"/>
                <a:gd name="connsiteY5" fmla="*/ -46 h 281463"/>
                <a:gd name="connsiteX6" fmla="*/ 422867 w 422905"/>
                <a:gd name="connsiteY6" fmla="*/ 103681 h 281463"/>
                <a:gd name="connsiteX7" fmla="*/ 421629 w 422905"/>
                <a:gd name="connsiteY7" fmla="*/ 121683 h 281463"/>
                <a:gd name="connsiteX8" fmla="*/ 413533 w 422905"/>
                <a:gd name="connsiteY8" fmla="*/ 166927 h 281463"/>
                <a:gd name="connsiteX9" fmla="*/ 353620 w 422905"/>
                <a:gd name="connsiteY9" fmla="*/ 281417 h 28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905" h="281463">
                  <a:moveTo>
                    <a:pt x="353620" y="281417"/>
                  </a:moveTo>
                  <a:lnTo>
                    <a:pt x="2815" y="115397"/>
                  </a:lnTo>
                  <a:cubicBezTo>
                    <a:pt x="1862" y="111253"/>
                    <a:pt x="1167" y="107053"/>
                    <a:pt x="719" y="102824"/>
                  </a:cubicBezTo>
                  <a:cubicBezTo>
                    <a:pt x="719" y="99014"/>
                    <a:pt x="52" y="94537"/>
                    <a:pt x="52" y="89584"/>
                  </a:cubicBezTo>
                  <a:cubicBezTo>
                    <a:pt x="-157" y="84088"/>
                    <a:pt x="-5" y="78583"/>
                    <a:pt x="529" y="73106"/>
                  </a:cubicBezTo>
                  <a:cubicBezTo>
                    <a:pt x="3281" y="43311"/>
                    <a:pt x="19445" y="16394"/>
                    <a:pt x="44439" y="-46"/>
                  </a:cubicBezTo>
                  <a:lnTo>
                    <a:pt x="422867" y="103681"/>
                  </a:lnTo>
                  <a:cubicBezTo>
                    <a:pt x="422867" y="103681"/>
                    <a:pt x="422867" y="110444"/>
                    <a:pt x="421629" y="121683"/>
                  </a:cubicBezTo>
                  <a:cubicBezTo>
                    <a:pt x="419790" y="136904"/>
                    <a:pt x="417085" y="152011"/>
                    <a:pt x="413533" y="166927"/>
                  </a:cubicBezTo>
                  <a:cubicBezTo>
                    <a:pt x="404198" y="203217"/>
                    <a:pt x="385910" y="248747"/>
                    <a:pt x="353620" y="281417"/>
                  </a:cubicBezTo>
                  <a:close/>
                </a:path>
              </a:pathLst>
            </a:custGeom>
            <a:solidFill>
              <a:srgbClr val="A7A9AC"/>
            </a:solidFill>
            <a:ln w="3810" cap="flat">
              <a:solidFill>
                <a:srgbClr val="58595B"/>
              </a:solidFill>
              <a:prstDash val="solid"/>
              <a:miter/>
            </a:ln>
          </p:spPr>
          <p:txBody>
            <a:bodyPr rtlCol="0" anchor="ctr"/>
            <a:lstStyle/>
            <a:p>
              <a:endParaRPr lang="en-IN"/>
            </a:p>
          </p:txBody>
        </p:sp>
        <p:sp>
          <p:nvSpPr>
            <p:cNvPr id="1296" name="Freeform: Shape 1295">
              <a:extLst>
                <a:ext uri="{FF2B5EF4-FFF2-40B4-BE49-F238E27FC236}">
                  <a16:creationId xmlns:a16="http://schemas.microsoft.com/office/drawing/2014/main" xmlns="" id="{5AF3B4DB-CC6A-32C3-7E96-25B75BF166AF}"/>
                </a:ext>
              </a:extLst>
            </p:cNvPr>
            <p:cNvSpPr/>
            <p:nvPr/>
          </p:nvSpPr>
          <p:spPr>
            <a:xfrm>
              <a:off x="6479099" y="4438078"/>
              <a:ext cx="165742" cy="122360"/>
            </a:xfrm>
            <a:custGeom>
              <a:avLst/>
              <a:gdLst>
                <a:gd name="connsiteX0" fmla="*/ 1482 w 165742"/>
                <a:gd name="connsiteY0" fmla="*/ 29005 h 122360"/>
                <a:gd name="connsiteX1" fmla="*/ 98542 w 165742"/>
                <a:gd name="connsiteY1" fmla="*/ 5573 h 122360"/>
                <a:gd name="connsiteX2" fmla="*/ 160930 w 165742"/>
                <a:gd name="connsiteY2" fmla="*/ 86822 h 122360"/>
                <a:gd name="connsiteX3" fmla="*/ 60632 w 165742"/>
                <a:gd name="connsiteY3" fmla="*/ 109587 h 122360"/>
                <a:gd name="connsiteX4" fmla="*/ 11578 w 165742"/>
                <a:gd name="connsiteY4" fmla="*/ 71487 h 122360"/>
                <a:gd name="connsiteX5" fmla="*/ 1482 w 165742"/>
                <a:gd name="connsiteY5" fmla="*/ 29005 h 12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42" h="122360">
                  <a:moveTo>
                    <a:pt x="1482" y="29005"/>
                  </a:moveTo>
                  <a:cubicBezTo>
                    <a:pt x="11007" y="3192"/>
                    <a:pt x="53488" y="-7571"/>
                    <a:pt x="98542" y="5573"/>
                  </a:cubicBezTo>
                  <a:cubicBezTo>
                    <a:pt x="167503" y="26147"/>
                    <a:pt x="172360" y="55389"/>
                    <a:pt x="160930" y="86822"/>
                  </a:cubicBezTo>
                  <a:cubicBezTo>
                    <a:pt x="149500" y="118254"/>
                    <a:pt x="119687" y="135780"/>
                    <a:pt x="60632" y="109587"/>
                  </a:cubicBezTo>
                  <a:cubicBezTo>
                    <a:pt x="41296" y="101290"/>
                    <a:pt x="24409" y="88165"/>
                    <a:pt x="11578" y="71487"/>
                  </a:cubicBezTo>
                  <a:cubicBezTo>
                    <a:pt x="1339" y="59895"/>
                    <a:pt x="-2442" y="43959"/>
                    <a:pt x="1482" y="29005"/>
                  </a:cubicBezTo>
                  <a:close/>
                </a:path>
              </a:pathLst>
            </a:custGeom>
            <a:solidFill>
              <a:srgbClr val="6D6E71"/>
            </a:solidFill>
            <a:ln w="3810" cap="flat">
              <a:solidFill>
                <a:srgbClr val="58595B"/>
              </a:solidFill>
              <a:prstDash val="solid"/>
              <a:miter/>
            </a:ln>
          </p:spPr>
          <p:txBody>
            <a:bodyPr rtlCol="0" anchor="ctr"/>
            <a:lstStyle/>
            <a:p>
              <a:endParaRPr lang="en-IN"/>
            </a:p>
          </p:txBody>
        </p:sp>
        <p:sp>
          <p:nvSpPr>
            <p:cNvPr id="1297" name="Freeform: Shape 1296">
              <a:extLst>
                <a:ext uri="{FF2B5EF4-FFF2-40B4-BE49-F238E27FC236}">
                  <a16:creationId xmlns:a16="http://schemas.microsoft.com/office/drawing/2014/main" xmlns="" id="{78FBCAB0-C5DA-48C4-7E53-A1F7E8CBC0F0}"/>
                </a:ext>
              </a:extLst>
            </p:cNvPr>
            <p:cNvSpPr/>
            <p:nvPr/>
          </p:nvSpPr>
          <p:spPr>
            <a:xfrm>
              <a:off x="6337593" y="4214907"/>
              <a:ext cx="424211" cy="232029"/>
            </a:xfrm>
            <a:custGeom>
              <a:avLst/>
              <a:gdLst>
                <a:gd name="connsiteX0" fmla="*/ 382732 w 424211"/>
                <a:gd name="connsiteY0" fmla="*/ 231983 h 232029"/>
                <a:gd name="connsiteX1" fmla="*/ 8114 w 424211"/>
                <a:gd name="connsiteY1" fmla="*/ 130732 h 232029"/>
                <a:gd name="connsiteX2" fmla="*/ 4399 w 424211"/>
                <a:gd name="connsiteY2" fmla="*/ 117587 h 232029"/>
                <a:gd name="connsiteX3" fmla="*/ 113 w 424211"/>
                <a:gd name="connsiteY3" fmla="*/ 85107 h 232029"/>
                <a:gd name="connsiteX4" fmla="*/ 34879 w 424211"/>
                <a:gd name="connsiteY4" fmla="*/ -46 h 232029"/>
                <a:gd name="connsiteX5" fmla="*/ 423119 w 424211"/>
                <a:gd name="connsiteY5" fmla="*/ 57104 h 232029"/>
                <a:gd name="connsiteX6" fmla="*/ 424071 w 424211"/>
                <a:gd name="connsiteY6" fmla="*/ 74344 h 232029"/>
                <a:gd name="connsiteX7" fmla="*/ 422261 w 424211"/>
                <a:gd name="connsiteY7" fmla="*/ 118064 h 232029"/>
                <a:gd name="connsiteX8" fmla="*/ 410641 w 424211"/>
                <a:gd name="connsiteY8" fmla="*/ 175214 h 232029"/>
                <a:gd name="connsiteX9" fmla="*/ 382732 w 424211"/>
                <a:gd name="connsiteY9" fmla="*/ 231983 h 23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4211" h="232029">
                  <a:moveTo>
                    <a:pt x="382732" y="231983"/>
                  </a:moveTo>
                  <a:lnTo>
                    <a:pt x="8114" y="130732"/>
                  </a:lnTo>
                  <a:cubicBezTo>
                    <a:pt x="6600" y="126436"/>
                    <a:pt x="5361" y="122045"/>
                    <a:pt x="4399" y="117587"/>
                  </a:cubicBezTo>
                  <a:cubicBezTo>
                    <a:pt x="1742" y="106958"/>
                    <a:pt x="304" y="96061"/>
                    <a:pt x="113" y="85107"/>
                  </a:cubicBezTo>
                  <a:cubicBezTo>
                    <a:pt x="-1592" y="52960"/>
                    <a:pt x="11162" y="21728"/>
                    <a:pt x="34879" y="-46"/>
                  </a:cubicBezTo>
                  <a:lnTo>
                    <a:pt x="423119" y="57104"/>
                  </a:lnTo>
                  <a:cubicBezTo>
                    <a:pt x="423119" y="57104"/>
                    <a:pt x="423785" y="63581"/>
                    <a:pt x="424071" y="74344"/>
                  </a:cubicBezTo>
                  <a:cubicBezTo>
                    <a:pt x="424433" y="88946"/>
                    <a:pt x="423833" y="103548"/>
                    <a:pt x="422261" y="118064"/>
                  </a:cubicBezTo>
                  <a:cubicBezTo>
                    <a:pt x="420270" y="137447"/>
                    <a:pt x="416375" y="156592"/>
                    <a:pt x="410641" y="175214"/>
                  </a:cubicBezTo>
                  <a:cubicBezTo>
                    <a:pt x="404354" y="195473"/>
                    <a:pt x="394943" y="214628"/>
                    <a:pt x="382732" y="231983"/>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298" name="Freeform: Shape 1297">
              <a:extLst>
                <a:ext uri="{FF2B5EF4-FFF2-40B4-BE49-F238E27FC236}">
                  <a16:creationId xmlns:a16="http://schemas.microsoft.com/office/drawing/2014/main" xmlns="" id="{E24FA916-BF0E-55B7-81A6-76518AEBCA38}"/>
                </a:ext>
              </a:extLst>
            </p:cNvPr>
            <p:cNvSpPr/>
            <p:nvPr/>
          </p:nvSpPr>
          <p:spPr>
            <a:xfrm>
              <a:off x="6521628" y="4278744"/>
              <a:ext cx="168470" cy="113487"/>
            </a:xfrm>
            <a:custGeom>
              <a:avLst/>
              <a:gdLst>
                <a:gd name="connsiteX0" fmla="*/ 577 w 168470"/>
                <a:gd name="connsiteY0" fmla="*/ 37940 h 113487"/>
                <a:gd name="connsiteX1" fmla="*/ 93541 w 168470"/>
                <a:gd name="connsiteY1" fmla="*/ 1745 h 113487"/>
                <a:gd name="connsiteX2" fmla="*/ 166693 w 168470"/>
                <a:gd name="connsiteY2" fmla="*/ 71944 h 113487"/>
                <a:gd name="connsiteX3" fmla="*/ 71443 w 168470"/>
                <a:gd name="connsiteY3" fmla="*/ 107948 h 113487"/>
                <a:gd name="connsiteX4" fmla="*/ 577 w 168470"/>
                <a:gd name="connsiteY4" fmla="*/ 37940 h 113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70" h="113487">
                  <a:moveTo>
                    <a:pt x="577" y="37940"/>
                  </a:moveTo>
                  <a:cubicBezTo>
                    <a:pt x="6197" y="10698"/>
                    <a:pt x="47345" y="-5685"/>
                    <a:pt x="93541" y="1745"/>
                  </a:cubicBezTo>
                  <a:cubicBezTo>
                    <a:pt x="164693" y="13270"/>
                    <a:pt x="173075" y="40702"/>
                    <a:pt x="166693" y="71944"/>
                  </a:cubicBezTo>
                  <a:cubicBezTo>
                    <a:pt x="160311" y="103186"/>
                    <a:pt x="133927" y="123855"/>
                    <a:pt x="71443" y="107948"/>
                  </a:cubicBezTo>
                  <a:cubicBezTo>
                    <a:pt x="26199" y="96233"/>
                    <a:pt x="-4852" y="65181"/>
                    <a:pt x="577" y="37940"/>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299" name="Freeform: Shape 1298">
              <a:extLst>
                <a:ext uri="{FF2B5EF4-FFF2-40B4-BE49-F238E27FC236}">
                  <a16:creationId xmlns:a16="http://schemas.microsoft.com/office/drawing/2014/main" xmlns="" id="{12F900DB-CDB6-75A5-E529-56EC6E7C43A0}"/>
                </a:ext>
              </a:extLst>
            </p:cNvPr>
            <p:cNvSpPr/>
            <p:nvPr/>
          </p:nvSpPr>
          <p:spPr>
            <a:xfrm>
              <a:off x="6358695" y="4073652"/>
              <a:ext cx="424733" cy="193357"/>
            </a:xfrm>
            <a:custGeom>
              <a:avLst/>
              <a:gdLst>
                <a:gd name="connsiteX0" fmla="*/ 398301 w 424733"/>
                <a:gd name="connsiteY0" fmla="*/ 193311 h 193357"/>
                <a:gd name="connsiteX1" fmla="*/ 14253 w 424733"/>
                <a:gd name="connsiteY1" fmla="*/ 137875 h 193357"/>
                <a:gd name="connsiteX2" fmla="*/ 8919 w 424733"/>
                <a:gd name="connsiteY2" fmla="*/ 124541 h 193357"/>
                <a:gd name="connsiteX3" fmla="*/ 1299 w 424733"/>
                <a:gd name="connsiteY3" fmla="*/ 91203 h 193357"/>
                <a:gd name="connsiteX4" fmla="*/ 27588 w 424733"/>
                <a:gd name="connsiteY4" fmla="*/ -46 h 193357"/>
                <a:gd name="connsiteX5" fmla="*/ 419446 w 424733"/>
                <a:gd name="connsiteY5" fmla="*/ 20242 h 193357"/>
                <a:gd name="connsiteX6" fmla="*/ 424685 w 424733"/>
                <a:gd name="connsiteY6" fmla="*/ 79678 h 193357"/>
                <a:gd name="connsiteX7" fmla="*/ 398301 w 424733"/>
                <a:gd name="connsiteY7" fmla="*/ 193311 h 19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733" h="193357">
                  <a:moveTo>
                    <a:pt x="398301" y="193311"/>
                  </a:moveTo>
                  <a:lnTo>
                    <a:pt x="14253" y="137875"/>
                  </a:lnTo>
                  <a:cubicBezTo>
                    <a:pt x="12224" y="133532"/>
                    <a:pt x="10443" y="129084"/>
                    <a:pt x="8919" y="124541"/>
                  </a:cubicBezTo>
                  <a:cubicBezTo>
                    <a:pt x="5280" y="113711"/>
                    <a:pt x="2727" y="102538"/>
                    <a:pt x="1299" y="91203"/>
                  </a:cubicBezTo>
                  <a:cubicBezTo>
                    <a:pt x="-3797" y="58399"/>
                    <a:pt x="5823" y="25014"/>
                    <a:pt x="27588" y="-46"/>
                  </a:cubicBezTo>
                  <a:lnTo>
                    <a:pt x="419446" y="20242"/>
                  </a:lnTo>
                  <a:cubicBezTo>
                    <a:pt x="423094" y="39844"/>
                    <a:pt x="424847" y="59742"/>
                    <a:pt x="424685" y="79678"/>
                  </a:cubicBezTo>
                  <a:cubicBezTo>
                    <a:pt x="424590" y="114158"/>
                    <a:pt x="418875" y="157878"/>
                    <a:pt x="398301" y="193311"/>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300" name="Freeform: Shape 1299">
              <a:extLst>
                <a:ext uri="{FF2B5EF4-FFF2-40B4-BE49-F238E27FC236}">
                  <a16:creationId xmlns:a16="http://schemas.microsoft.com/office/drawing/2014/main" xmlns="" id="{5D4709DD-4083-5B5D-0C76-6F056423F14D}"/>
                </a:ext>
              </a:extLst>
            </p:cNvPr>
            <p:cNvSpPr/>
            <p:nvPr/>
          </p:nvSpPr>
          <p:spPr>
            <a:xfrm>
              <a:off x="6545244" y="4115674"/>
              <a:ext cx="169372" cy="109021"/>
            </a:xfrm>
            <a:custGeom>
              <a:avLst/>
              <a:gdLst>
                <a:gd name="connsiteX0" fmla="*/ 106 w 169372"/>
                <a:gd name="connsiteY0" fmla="*/ 45561 h 109021"/>
                <a:gd name="connsiteX1" fmla="*/ 88879 w 169372"/>
                <a:gd name="connsiteY1" fmla="*/ 222 h 109021"/>
                <a:gd name="connsiteX2" fmla="*/ 168889 w 169372"/>
                <a:gd name="connsiteY2" fmla="*/ 61944 h 109021"/>
                <a:gd name="connsiteX3" fmla="*/ 78497 w 169372"/>
                <a:gd name="connsiteY3" fmla="*/ 107188 h 109021"/>
                <a:gd name="connsiteX4" fmla="*/ 106 w 169372"/>
                <a:gd name="connsiteY4" fmla="*/ 45561 h 10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72" h="109021">
                  <a:moveTo>
                    <a:pt x="106" y="45561"/>
                  </a:moveTo>
                  <a:cubicBezTo>
                    <a:pt x="2869" y="17653"/>
                    <a:pt x="42112" y="-2636"/>
                    <a:pt x="88879" y="222"/>
                  </a:cubicBezTo>
                  <a:cubicBezTo>
                    <a:pt x="160793" y="4889"/>
                    <a:pt x="171937" y="30988"/>
                    <a:pt x="168889" y="61944"/>
                  </a:cubicBezTo>
                  <a:cubicBezTo>
                    <a:pt x="165841" y="92900"/>
                    <a:pt x="142219" y="115665"/>
                    <a:pt x="78497" y="107188"/>
                  </a:cubicBezTo>
                  <a:cubicBezTo>
                    <a:pt x="31920" y="100711"/>
                    <a:pt x="-2561" y="73374"/>
                    <a:pt x="106" y="45561"/>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301" name="Freeform: Shape 1300">
              <a:extLst>
                <a:ext uri="{FF2B5EF4-FFF2-40B4-BE49-F238E27FC236}">
                  <a16:creationId xmlns:a16="http://schemas.microsoft.com/office/drawing/2014/main" xmlns="" id="{05F29CAA-170F-9A60-87FC-A02B85E368DE}"/>
                </a:ext>
              </a:extLst>
            </p:cNvPr>
            <p:cNvSpPr/>
            <p:nvPr/>
          </p:nvSpPr>
          <p:spPr>
            <a:xfrm>
              <a:off x="6365729" y="3918680"/>
              <a:ext cx="425702" cy="170783"/>
            </a:xfrm>
            <a:custGeom>
              <a:avLst/>
              <a:gdLst>
                <a:gd name="connsiteX0" fmla="*/ 408317 w 425702"/>
                <a:gd name="connsiteY0" fmla="*/ 170737 h 170783"/>
                <a:gd name="connsiteX1" fmla="*/ 20744 w 425702"/>
                <a:gd name="connsiteY1" fmla="*/ 151687 h 170783"/>
                <a:gd name="connsiteX2" fmla="*/ 14267 w 425702"/>
                <a:gd name="connsiteY2" fmla="*/ 138638 h 170783"/>
                <a:gd name="connsiteX3" fmla="*/ 3599 w 425702"/>
                <a:gd name="connsiteY3" fmla="*/ 104729 h 170783"/>
                <a:gd name="connsiteX4" fmla="*/ 22649 w 425702"/>
                <a:gd name="connsiteY4" fmla="*/ -46 h 170783"/>
                <a:gd name="connsiteX5" fmla="*/ 414889 w 425702"/>
                <a:gd name="connsiteY5" fmla="*/ 9955 h 170783"/>
                <a:gd name="connsiteX6" fmla="*/ 424414 w 425702"/>
                <a:gd name="connsiteY6" fmla="*/ 63104 h 170783"/>
                <a:gd name="connsiteX7" fmla="*/ 424414 w 425702"/>
                <a:gd name="connsiteY7" fmla="*/ 113587 h 170783"/>
                <a:gd name="connsiteX8" fmla="*/ 408317 w 425702"/>
                <a:gd name="connsiteY8" fmla="*/ 170737 h 17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702" h="170783">
                  <a:moveTo>
                    <a:pt x="408317" y="170737"/>
                  </a:moveTo>
                  <a:lnTo>
                    <a:pt x="20744" y="151687"/>
                  </a:lnTo>
                  <a:cubicBezTo>
                    <a:pt x="18315" y="147477"/>
                    <a:pt x="16153" y="143124"/>
                    <a:pt x="14267" y="138638"/>
                  </a:cubicBezTo>
                  <a:cubicBezTo>
                    <a:pt x="9438" y="127770"/>
                    <a:pt x="5866" y="116397"/>
                    <a:pt x="3599" y="104729"/>
                  </a:cubicBezTo>
                  <a:cubicBezTo>
                    <a:pt x="-5040" y="68677"/>
                    <a:pt x="1866" y="30653"/>
                    <a:pt x="22649" y="-46"/>
                  </a:cubicBezTo>
                  <a:lnTo>
                    <a:pt x="414889" y="9955"/>
                  </a:lnTo>
                  <a:cubicBezTo>
                    <a:pt x="419623" y="27357"/>
                    <a:pt x="422804" y="45140"/>
                    <a:pt x="424414" y="63104"/>
                  </a:cubicBezTo>
                  <a:cubicBezTo>
                    <a:pt x="426081" y="79887"/>
                    <a:pt x="426081" y="96804"/>
                    <a:pt x="424414" y="113587"/>
                  </a:cubicBezTo>
                  <a:cubicBezTo>
                    <a:pt x="421975" y="133342"/>
                    <a:pt x="416556" y="152611"/>
                    <a:pt x="408317" y="170737"/>
                  </a:cubicBezTo>
                  <a:close/>
                </a:path>
              </a:pathLst>
            </a:custGeom>
            <a:solidFill>
              <a:srgbClr val="B4D9F3"/>
            </a:solidFill>
            <a:ln w="3810" cap="flat">
              <a:solidFill>
                <a:srgbClr val="32A4D5"/>
              </a:solidFill>
              <a:prstDash val="solid"/>
              <a:miter/>
            </a:ln>
          </p:spPr>
          <p:txBody>
            <a:bodyPr rtlCol="0" anchor="ctr"/>
            <a:lstStyle/>
            <a:p>
              <a:endParaRPr lang="en-IN"/>
            </a:p>
          </p:txBody>
        </p:sp>
        <p:sp>
          <p:nvSpPr>
            <p:cNvPr id="1302" name="Freeform: Shape 1301">
              <a:extLst>
                <a:ext uri="{FF2B5EF4-FFF2-40B4-BE49-F238E27FC236}">
                  <a16:creationId xmlns:a16="http://schemas.microsoft.com/office/drawing/2014/main" xmlns="" id="{09FDF4A0-70AE-4EF6-E55F-23F64F5C10B9}"/>
                </a:ext>
              </a:extLst>
            </p:cNvPr>
            <p:cNvSpPr/>
            <p:nvPr/>
          </p:nvSpPr>
          <p:spPr>
            <a:xfrm>
              <a:off x="6553485" y="3953683"/>
              <a:ext cx="169545" cy="104726"/>
            </a:xfrm>
            <a:custGeom>
              <a:avLst/>
              <a:gdLst>
                <a:gd name="connsiteX0" fmla="*/ -38 w 169545"/>
                <a:gd name="connsiteY0" fmla="*/ 49723 h 104726"/>
                <a:gd name="connsiteX1" fmla="*/ 84734 w 169545"/>
                <a:gd name="connsiteY1" fmla="*/ 3 h 104726"/>
                <a:gd name="connsiteX2" fmla="*/ 169507 w 169545"/>
                <a:gd name="connsiteY2" fmla="*/ 54200 h 104726"/>
                <a:gd name="connsiteX3" fmla="*/ 83782 w 169545"/>
                <a:gd name="connsiteY3" fmla="*/ 104492 h 104726"/>
                <a:gd name="connsiteX4" fmla="*/ -38 w 169545"/>
                <a:gd name="connsiteY4" fmla="*/ 49723 h 104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4726">
                  <a:moveTo>
                    <a:pt x="-38" y="49723"/>
                  </a:moveTo>
                  <a:cubicBezTo>
                    <a:pt x="-38" y="21148"/>
                    <a:pt x="38062" y="-1236"/>
                    <a:pt x="84734" y="3"/>
                  </a:cubicBezTo>
                  <a:cubicBezTo>
                    <a:pt x="156743" y="1812"/>
                    <a:pt x="169507" y="25434"/>
                    <a:pt x="169507" y="54200"/>
                  </a:cubicBezTo>
                  <a:cubicBezTo>
                    <a:pt x="169507" y="82965"/>
                    <a:pt x="147885" y="107064"/>
                    <a:pt x="83782" y="104492"/>
                  </a:cubicBezTo>
                  <a:cubicBezTo>
                    <a:pt x="36728" y="102491"/>
                    <a:pt x="152" y="78298"/>
                    <a:pt x="-38" y="49723"/>
                  </a:cubicBezTo>
                  <a:close/>
                </a:path>
              </a:pathLst>
            </a:custGeom>
            <a:solidFill>
              <a:srgbClr val="85BDE1"/>
            </a:solidFill>
            <a:ln w="3810" cap="flat">
              <a:solidFill>
                <a:srgbClr val="32A4D5"/>
              </a:solidFill>
              <a:prstDash val="solid"/>
              <a:miter/>
            </a:ln>
          </p:spPr>
          <p:txBody>
            <a:bodyPr rtlCol="0" anchor="ctr"/>
            <a:lstStyle/>
            <a:p>
              <a:endParaRPr lang="en-IN"/>
            </a:p>
          </p:txBody>
        </p:sp>
        <p:sp>
          <p:nvSpPr>
            <p:cNvPr id="1303" name="Freeform: Shape 1302">
              <a:extLst>
                <a:ext uri="{FF2B5EF4-FFF2-40B4-BE49-F238E27FC236}">
                  <a16:creationId xmlns:a16="http://schemas.microsoft.com/office/drawing/2014/main" xmlns="" id="{F47ABCA4-60BB-88B0-B7AD-C0EFBC7476B8}"/>
                </a:ext>
              </a:extLst>
            </p:cNvPr>
            <p:cNvSpPr/>
            <p:nvPr/>
          </p:nvSpPr>
          <p:spPr>
            <a:xfrm>
              <a:off x="6366150" y="3759708"/>
              <a:ext cx="424854" cy="165163"/>
            </a:xfrm>
            <a:custGeom>
              <a:avLst/>
              <a:gdLst>
                <a:gd name="connsiteX0" fmla="*/ 410087 w 424854"/>
                <a:gd name="connsiteY0" fmla="*/ 165117 h 165163"/>
                <a:gd name="connsiteX1" fmla="*/ 22229 w 424854"/>
                <a:gd name="connsiteY1" fmla="*/ 155592 h 165163"/>
                <a:gd name="connsiteX2" fmla="*/ 22229 w 424854"/>
                <a:gd name="connsiteY2" fmla="*/ -46 h 165163"/>
                <a:gd name="connsiteX3" fmla="*/ 414564 w 424854"/>
                <a:gd name="connsiteY3" fmla="*/ 9479 h 165163"/>
                <a:gd name="connsiteX4" fmla="*/ 410087 w 424854"/>
                <a:gd name="connsiteY4" fmla="*/ 165117 h 165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54" h="165163">
                  <a:moveTo>
                    <a:pt x="410087" y="165117"/>
                  </a:moveTo>
                  <a:lnTo>
                    <a:pt x="22229" y="155592"/>
                  </a:lnTo>
                  <a:cubicBezTo>
                    <a:pt x="22229" y="155592"/>
                    <a:pt x="-27872" y="70724"/>
                    <a:pt x="22229" y="-46"/>
                  </a:cubicBezTo>
                  <a:lnTo>
                    <a:pt x="414564" y="9479"/>
                  </a:lnTo>
                  <a:cubicBezTo>
                    <a:pt x="414564" y="9479"/>
                    <a:pt x="440377" y="98442"/>
                    <a:pt x="410087" y="16511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04" name="Freeform: Shape 1303">
              <a:extLst>
                <a:ext uri="{FF2B5EF4-FFF2-40B4-BE49-F238E27FC236}">
                  <a16:creationId xmlns:a16="http://schemas.microsoft.com/office/drawing/2014/main" xmlns="" id="{8D34131D-5EA7-1F3B-F864-5564584B61D7}"/>
                </a:ext>
              </a:extLst>
            </p:cNvPr>
            <p:cNvSpPr/>
            <p:nvPr/>
          </p:nvSpPr>
          <p:spPr>
            <a:xfrm>
              <a:off x="6553485" y="3793676"/>
              <a:ext cx="169545" cy="104034"/>
            </a:xfrm>
            <a:custGeom>
              <a:avLst/>
              <a:gdLst>
                <a:gd name="connsiteX0" fmla="*/ -38 w 169545"/>
                <a:gd name="connsiteY0" fmla="*/ 49900 h 104034"/>
                <a:gd name="connsiteX1" fmla="*/ 84734 w 169545"/>
                <a:gd name="connsiteY1" fmla="*/ -11 h 104034"/>
                <a:gd name="connsiteX2" fmla="*/ 169507 w 169545"/>
                <a:gd name="connsiteY2" fmla="*/ 53996 h 104034"/>
                <a:gd name="connsiteX3" fmla="*/ 84734 w 169545"/>
                <a:gd name="connsiteY3" fmla="*/ 103907 h 104034"/>
                <a:gd name="connsiteX4" fmla="*/ -38 w 169545"/>
                <a:gd name="connsiteY4" fmla="*/ 49900 h 10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4034">
                  <a:moveTo>
                    <a:pt x="-38" y="49900"/>
                  </a:moveTo>
                  <a:cubicBezTo>
                    <a:pt x="-38" y="21325"/>
                    <a:pt x="38062" y="-1059"/>
                    <a:pt x="84734" y="-11"/>
                  </a:cubicBezTo>
                  <a:cubicBezTo>
                    <a:pt x="156743" y="1704"/>
                    <a:pt x="169507" y="25326"/>
                    <a:pt x="169507" y="53996"/>
                  </a:cubicBezTo>
                  <a:cubicBezTo>
                    <a:pt x="169507" y="82666"/>
                    <a:pt x="149123" y="105526"/>
                    <a:pt x="84734" y="103907"/>
                  </a:cubicBezTo>
                  <a:cubicBezTo>
                    <a:pt x="37966" y="102668"/>
                    <a:pt x="-38" y="78570"/>
                    <a:pt x="-38" y="4990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05" name="Freeform: Shape 1304">
              <a:extLst>
                <a:ext uri="{FF2B5EF4-FFF2-40B4-BE49-F238E27FC236}">
                  <a16:creationId xmlns:a16="http://schemas.microsoft.com/office/drawing/2014/main" xmlns="" id="{30D30D3C-B9CF-6CE0-0B5F-0B5C2CFF4EA6}"/>
                </a:ext>
              </a:extLst>
            </p:cNvPr>
            <p:cNvSpPr/>
            <p:nvPr/>
          </p:nvSpPr>
          <p:spPr>
            <a:xfrm>
              <a:off x="6366097" y="3599878"/>
              <a:ext cx="424878" cy="164687"/>
            </a:xfrm>
            <a:custGeom>
              <a:avLst/>
              <a:gdLst>
                <a:gd name="connsiteX0" fmla="*/ 410140 w 424878"/>
                <a:gd name="connsiteY0" fmla="*/ 164641 h 164687"/>
                <a:gd name="connsiteX1" fmla="*/ 22187 w 424878"/>
                <a:gd name="connsiteY1" fmla="*/ 155592 h 164687"/>
                <a:gd name="connsiteX2" fmla="*/ 22187 w 424878"/>
                <a:gd name="connsiteY2" fmla="*/ -46 h 164687"/>
                <a:gd name="connsiteX3" fmla="*/ 414521 w 424878"/>
                <a:gd name="connsiteY3" fmla="*/ 8336 h 164687"/>
                <a:gd name="connsiteX4" fmla="*/ 410140 w 424878"/>
                <a:gd name="connsiteY4" fmla="*/ 164641 h 164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78" h="164687">
                  <a:moveTo>
                    <a:pt x="410140" y="164641"/>
                  </a:moveTo>
                  <a:lnTo>
                    <a:pt x="22187" y="155592"/>
                  </a:lnTo>
                  <a:cubicBezTo>
                    <a:pt x="22187" y="155592"/>
                    <a:pt x="-27820" y="70820"/>
                    <a:pt x="22187" y="-46"/>
                  </a:cubicBezTo>
                  <a:lnTo>
                    <a:pt x="414521" y="8336"/>
                  </a:lnTo>
                  <a:cubicBezTo>
                    <a:pt x="414521" y="8336"/>
                    <a:pt x="440429" y="97966"/>
                    <a:pt x="410140" y="16464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06" name="Freeform: Shape 1305">
              <a:extLst>
                <a:ext uri="{FF2B5EF4-FFF2-40B4-BE49-F238E27FC236}">
                  <a16:creationId xmlns:a16="http://schemas.microsoft.com/office/drawing/2014/main" xmlns="" id="{6C4F2D88-1A63-60AE-09E5-9C901A5DDF05}"/>
                </a:ext>
              </a:extLst>
            </p:cNvPr>
            <p:cNvSpPr/>
            <p:nvPr/>
          </p:nvSpPr>
          <p:spPr>
            <a:xfrm>
              <a:off x="6553485" y="3633663"/>
              <a:ext cx="169545" cy="104019"/>
            </a:xfrm>
            <a:custGeom>
              <a:avLst/>
              <a:gdLst>
                <a:gd name="connsiteX0" fmla="*/ -38 w 169545"/>
                <a:gd name="connsiteY0" fmla="*/ 50084 h 104019"/>
                <a:gd name="connsiteX1" fmla="*/ 84734 w 169545"/>
                <a:gd name="connsiteY1" fmla="*/ -17 h 104019"/>
                <a:gd name="connsiteX2" fmla="*/ 169507 w 169545"/>
                <a:gd name="connsiteY2" fmla="*/ 53894 h 104019"/>
                <a:gd name="connsiteX3" fmla="*/ 84734 w 169545"/>
                <a:gd name="connsiteY3" fmla="*/ 103901 h 104019"/>
                <a:gd name="connsiteX4" fmla="*/ -38 w 169545"/>
                <a:gd name="connsiteY4" fmla="*/ 50084 h 104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4019">
                  <a:moveTo>
                    <a:pt x="-38" y="50084"/>
                  </a:moveTo>
                  <a:cubicBezTo>
                    <a:pt x="-38" y="21509"/>
                    <a:pt x="38062" y="-970"/>
                    <a:pt x="84734" y="-17"/>
                  </a:cubicBezTo>
                  <a:cubicBezTo>
                    <a:pt x="156743" y="1602"/>
                    <a:pt x="169507" y="25129"/>
                    <a:pt x="169507" y="53894"/>
                  </a:cubicBezTo>
                  <a:cubicBezTo>
                    <a:pt x="169507" y="82660"/>
                    <a:pt x="149123" y="105425"/>
                    <a:pt x="84734" y="103901"/>
                  </a:cubicBezTo>
                  <a:cubicBezTo>
                    <a:pt x="37966" y="102853"/>
                    <a:pt x="-38" y="78755"/>
                    <a:pt x="-38" y="5008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07" name="Freeform: Shape 1306">
              <a:extLst>
                <a:ext uri="{FF2B5EF4-FFF2-40B4-BE49-F238E27FC236}">
                  <a16:creationId xmlns:a16="http://schemas.microsoft.com/office/drawing/2014/main" xmlns="" id="{4A28AFCB-8035-FB7E-ADD4-F1D6151DC773}"/>
                </a:ext>
              </a:extLst>
            </p:cNvPr>
            <p:cNvSpPr/>
            <p:nvPr/>
          </p:nvSpPr>
          <p:spPr>
            <a:xfrm>
              <a:off x="6366097" y="3440429"/>
              <a:ext cx="424902" cy="163925"/>
            </a:xfrm>
            <a:custGeom>
              <a:avLst/>
              <a:gdLst>
                <a:gd name="connsiteX0" fmla="*/ 410235 w 424902"/>
                <a:gd name="connsiteY0" fmla="*/ 163879 h 163925"/>
                <a:gd name="connsiteX1" fmla="*/ 22187 w 424902"/>
                <a:gd name="connsiteY1" fmla="*/ 155592 h 163925"/>
                <a:gd name="connsiteX2" fmla="*/ 22187 w 424902"/>
                <a:gd name="connsiteY2" fmla="*/ -46 h 163925"/>
                <a:gd name="connsiteX3" fmla="*/ 414521 w 424902"/>
                <a:gd name="connsiteY3" fmla="*/ 7479 h 163925"/>
                <a:gd name="connsiteX4" fmla="*/ 410235 w 424902"/>
                <a:gd name="connsiteY4" fmla="*/ 163879 h 163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2" h="163925">
                  <a:moveTo>
                    <a:pt x="410235" y="163879"/>
                  </a:moveTo>
                  <a:lnTo>
                    <a:pt x="22187" y="155592"/>
                  </a:lnTo>
                  <a:cubicBezTo>
                    <a:pt x="22187" y="155592"/>
                    <a:pt x="-27820" y="70915"/>
                    <a:pt x="22187" y="-46"/>
                  </a:cubicBezTo>
                  <a:lnTo>
                    <a:pt x="414521" y="7479"/>
                  </a:lnTo>
                  <a:cubicBezTo>
                    <a:pt x="414521" y="7479"/>
                    <a:pt x="440429" y="97109"/>
                    <a:pt x="410235" y="16387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08" name="Freeform: Shape 1307">
              <a:extLst>
                <a:ext uri="{FF2B5EF4-FFF2-40B4-BE49-F238E27FC236}">
                  <a16:creationId xmlns:a16="http://schemas.microsoft.com/office/drawing/2014/main" xmlns="" id="{ECFBFD79-0453-7A1C-9FE3-A1B9C9A07C8C}"/>
                </a:ext>
              </a:extLst>
            </p:cNvPr>
            <p:cNvSpPr/>
            <p:nvPr/>
          </p:nvSpPr>
          <p:spPr>
            <a:xfrm>
              <a:off x="6553485" y="3473738"/>
              <a:ext cx="169545" cy="103914"/>
            </a:xfrm>
            <a:custGeom>
              <a:avLst/>
              <a:gdLst>
                <a:gd name="connsiteX0" fmla="*/ -38 w 169545"/>
                <a:gd name="connsiteY0" fmla="*/ 50180 h 103914"/>
                <a:gd name="connsiteX1" fmla="*/ 84734 w 169545"/>
                <a:gd name="connsiteY1" fmla="*/ -17 h 103914"/>
                <a:gd name="connsiteX2" fmla="*/ 169507 w 169545"/>
                <a:gd name="connsiteY2" fmla="*/ 53609 h 103914"/>
                <a:gd name="connsiteX3" fmla="*/ 84734 w 169545"/>
                <a:gd name="connsiteY3" fmla="*/ 103805 h 103914"/>
                <a:gd name="connsiteX4" fmla="*/ -38 w 169545"/>
                <a:gd name="connsiteY4" fmla="*/ 50180 h 10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914">
                  <a:moveTo>
                    <a:pt x="-38" y="50180"/>
                  </a:moveTo>
                  <a:cubicBezTo>
                    <a:pt x="-38" y="21605"/>
                    <a:pt x="38062" y="-970"/>
                    <a:pt x="84734" y="-17"/>
                  </a:cubicBezTo>
                  <a:cubicBezTo>
                    <a:pt x="156743" y="1411"/>
                    <a:pt x="169507" y="24938"/>
                    <a:pt x="169507" y="53609"/>
                  </a:cubicBezTo>
                  <a:cubicBezTo>
                    <a:pt x="169507" y="82279"/>
                    <a:pt x="149123" y="105234"/>
                    <a:pt x="84734" y="103805"/>
                  </a:cubicBezTo>
                  <a:cubicBezTo>
                    <a:pt x="37966" y="102853"/>
                    <a:pt x="-38" y="78850"/>
                    <a:pt x="-38" y="5018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09" name="Freeform: Shape 1308">
              <a:extLst>
                <a:ext uri="{FF2B5EF4-FFF2-40B4-BE49-F238E27FC236}">
                  <a16:creationId xmlns:a16="http://schemas.microsoft.com/office/drawing/2014/main" xmlns="" id="{0E62E13B-FD60-99CB-65AF-8F5784AF4A72}"/>
                </a:ext>
              </a:extLst>
            </p:cNvPr>
            <p:cNvSpPr/>
            <p:nvPr/>
          </p:nvSpPr>
          <p:spPr>
            <a:xfrm>
              <a:off x="6366097" y="3280981"/>
              <a:ext cx="424902" cy="163068"/>
            </a:xfrm>
            <a:custGeom>
              <a:avLst/>
              <a:gdLst>
                <a:gd name="connsiteX0" fmla="*/ 410235 w 424902"/>
                <a:gd name="connsiteY0" fmla="*/ 163022 h 163068"/>
                <a:gd name="connsiteX1" fmla="*/ 22187 w 424902"/>
                <a:gd name="connsiteY1" fmla="*/ 155592 h 163068"/>
                <a:gd name="connsiteX2" fmla="*/ 22187 w 424902"/>
                <a:gd name="connsiteY2" fmla="*/ -46 h 163068"/>
                <a:gd name="connsiteX3" fmla="*/ 414521 w 424902"/>
                <a:gd name="connsiteY3" fmla="*/ 6716 h 163068"/>
                <a:gd name="connsiteX4" fmla="*/ 410235 w 424902"/>
                <a:gd name="connsiteY4" fmla="*/ 163022 h 16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2" h="163068">
                  <a:moveTo>
                    <a:pt x="410235" y="163022"/>
                  </a:moveTo>
                  <a:lnTo>
                    <a:pt x="22187" y="155592"/>
                  </a:lnTo>
                  <a:cubicBezTo>
                    <a:pt x="22187" y="155592"/>
                    <a:pt x="-27820" y="71010"/>
                    <a:pt x="22187" y="-46"/>
                  </a:cubicBezTo>
                  <a:lnTo>
                    <a:pt x="414521" y="6716"/>
                  </a:lnTo>
                  <a:cubicBezTo>
                    <a:pt x="414521" y="6716"/>
                    <a:pt x="440429" y="96156"/>
                    <a:pt x="410235" y="163022"/>
                  </a:cubicBezTo>
                  <a:close/>
                </a:path>
              </a:pathLst>
            </a:custGeom>
            <a:solidFill>
              <a:srgbClr val="B4B4DA"/>
            </a:solidFill>
            <a:ln w="3810" cap="flat">
              <a:solidFill>
                <a:srgbClr val="8B5F9E"/>
              </a:solidFill>
              <a:prstDash val="solid"/>
              <a:miter/>
            </a:ln>
          </p:spPr>
          <p:txBody>
            <a:bodyPr rtlCol="0" anchor="ctr"/>
            <a:lstStyle/>
            <a:p>
              <a:endParaRPr lang="en-IN"/>
            </a:p>
          </p:txBody>
        </p:sp>
        <p:sp>
          <p:nvSpPr>
            <p:cNvPr id="1310" name="Freeform: Shape 1309">
              <a:extLst>
                <a:ext uri="{FF2B5EF4-FFF2-40B4-BE49-F238E27FC236}">
                  <a16:creationId xmlns:a16="http://schemas.microsoft.com/office/drawing/2014/main" xmlns="" id="{DBB568ED-BAEB-0E7A-10F7-F16BE32B3A15}"/>
                </a:ext>
              </a:extLst>
            </p:cNvPr>
            <p:cNvSpPr/>
            <p:nvPr/>
          </p:nvSpPr>
          <p:spPr>
            <a:xfrm>
              <a:off x="6433375" y="3307151"/>
              <a:ext cx="169545" cy="103893"/>
            </a:xfrm>
            <a:custGeom>
              <a:avLst/>
              <a:gdLst>
                <a:gd name="connsiteX0" fmla="*/ -38 w 169545"/>
                <a:gd name="connsiteY0" fmla="*/ 50365 h 103893"/>
                <a:gd name="connsiteX1" fmla="*/ 84734 w 169545"/>
                <a:gd name="connsiteY1" fmla="*/ -23 h 103893"/>
                <a:gd name="connsiteX2" fmla="*/ 169507 w 169545"/>
                <a:gd name="connsiteY2" fmla="*/ 53412 h 103893"/>
                <a:gd name="connsiteX3" fmla="*/ 84734 w 169545"/>
                <a:gd name="connsiteY3" fmla="*/ 103800 h 103893"/>
                <a:gd name="connsiteX4" fmla="*/ -38 w 169545"/>
                <a:gd name="connsiteY4" fmla="*/ 50365 h 10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893">
                  <a:moveTo>
                    <a:pt x="-38" y="50365"/>
                  </a:moveTo>
                  <a:cubicBezTo>
                    <a:pt x="-38" y="21790"/>
                    <a:pt x="38062" y="-880"/>
                    <a:pt x="84734" y="-23"/>
                  </a:cubicBezTo>
                  <a:cubicBezTo>
                    <a:pt x="156743" y="1215"/>
                    <a:pt x="169507" y="24742"/>
                    <a:pt x="169507" y="53412"/>
                  </a:cubicBezTo>
                  <a:cubicBezTo>
                    <a:pt x="169507" y="82083"/>
                    <a:pt x="149123" y="105038"/>
                    <a:pt x="84734" y="103800"/>
                  </a:cubicBezTo>
                  <a:cubicBezTo>
                    <a:pt x="37871" y="102943"/>
                    <a:pt x="-38" y="79035"/>
                    <a:pt x="-38" y="50365"/>
                  </a:cubicBezTo>
                  <a:close/>
                </a:path>
              </a:pathLst>
            </a:custGeom>
            <a:solidFill>
              <a:srgbClr val="8871B3"/>
            </a:solidFill>
            <a:ln w="3810" cap="flat">
              <a:solidFill>
                <a:srgbClr val="5F4090"/>
              </a:solidFill>
              <a:prstDash val="solid"/>
              <a:miter/>
            </a:ln>
          </p:spPr>
          <p:txBody>
            <a:bodyPr rtlCol="0" anchor="ctr"/>
            <a:lstStyle/>
            <a:p>
              <a:endParaRPr lang="en-IN"/>
            </a:p>
          </p:txBody>
        </p:sp>
        <p:sp>
          <p:nvSpPr>
            <p:cNvPr id="1311" name="Freeform: Shape 1310">
              <a:extLst>
                <a:ext uri="{FF2B5EF4-FFF2-40B4-BE49-F238E27FC236}">
                  <a16:creationId xmlns:a16="http://schemas.microsoft.com/office/drawing/2014/main" xmlns="" id="{EB6403F7-52CA-4675-65B7-36AFEA069878}"/>
                </a:ext>
              </a:extLst>
            </p:cNvPr>
            <p:cNvSpPr/>
            <p:nvPr/>
          </p:nvSpPr>
          <p:spPr>
            <a:xfrm>
              <a:off x="6366097" y="3121437"/>
              <a:ext cx="424902" cy="162306"/>
            </a:xfrm>
            <a:custGeom>
              <a:avLst/>
              <a:gdLst>
                <a:gd name="connsiteX0" fmla="*/ 410235 w 424902"/>
                <a:gd name="connsiteY0" fmla="*/ 162260 h 162306"/>
                <a:gd name="connsiteX1" fmla="*/ 22187 w 424902"/>
                <a:gd name="connsiteY1" fmla="*/ 155592 h 162306"/>
                <a:gd name="connsiteX2" fmla="*/ 22187 w 424902"/>
                <a:gd name="connsiteY2" fmla="*/ -46 h 162306"/>
                <a:gd name="connsiteX3" fmla="*/ 414521 w 424902"/>
                <a:gd name="connsiteY3" fmla="*/ 5954 h 162306"/>
                <a:gd name="connsiteX4" fmla="*/ 410235 w 424902"/>
                <a:gd name="connsiteY4" fmla="*/ 162260 h 162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2" h="162306">
                  <a:moveTo>
                    <a:pt x="410235" y="162260"/>
                  </a:moveTo>
                  <a:lnTo>
                    <a:pt x="22187" y="155592"/>
                  </a:lnTo>
                  <a:cubicBezTo>
                    <a:pt x="22187" y="155592"/>
                    <a:pt x="-27820" y="71201"/>
                    <a:pt x="22187" y="-46"/>
                  </a:cubicBezTo>
                  <a:lnTo>
                    <a:pt x="414521" y="5954"/>
                  </a:lnTo>
                  <a:cubicBezTo>
                    <a:pt x="414521" y="5954"/>
                    <a:pt x="440429" y="95394"/>
                    <a:pt x="410235" y="16226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12" name="Freeform: Shape 1311">
              <a:extLst>
                <a:ext uri="{FF2B5EF4-FFF2-40B4-BE49-F238E27FC236}">
                  <a16:creationId xmlns:a16="http://schemas.microsoft.com/office/drawing/2014/main" xmlns="" id="{DB537026-BF84-C83D-47A4-018EA9745FFA}"/>
                </a:ext>
              </a:extLst>
            </p:cNvPr>
            <p:cNvSpPr/>
            <p:nvPr/>
          </p:nvSpPr>
          <p:spPr>
            <a:xfrm>
              <a:off x="6553485" y="3153713"/>
              <a:ext cx="169545" cy="103972"/>
            </a:xfrm>
            <a:custGeom>
              <a:avLst/>
              <a:gdLst>
                <a:gd name="connsiteX0" fmla="*/ -38 w 169545"/>
                <a:gd name="connsiteY0" fmla="*/ 50546 h 103972"/>
                <a:gd name="connsiteX1" fmla="*/ 84734 w 169545"/>
                <a:gd name="connsiteY1" fmla="*/ -32 h 103972"/>
                <a:gd name="connsiteX2" fmla="*/ 169507 w 169545"/>
                <a:gd name="connsiteY2" fmla="*/ 53308 h 103972"/>
                <a:gd name="connsiteX3" fmla="*/ 84734 w 169545"/>
                <a:gd name="connsiteY3" fmla="*/ 103886 h 103972"/>
                <a:gd name="connsiteX4" fmla="*/ -38 w 169545"/>
                <a:gd name="connsiteY4" fmla="*/ 50546 h 10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972">
                  <a:moveTo>
                    <a:pt x="-38" y="50546"/>
                  </a:moveTo>
                  <a:cubicBezTo>
                    <a:pt x="-38" y="21971"/>
                    <a:pt x="38062" y="-699"/>
                    <a:pt x="84734" y="-32"/>
                  </a:cubicBezTo>
                  <a:cubicBezTo>
                    <a:pt x="156743" y="1111"/>
                    <a:pt x="169507" y="24638"/>
                    <a:pt x="169507" y="53308"/>
                  </a:cubicBezTo>
                  <a:cubicBezTo>
                    <a:pt x="169507" y="81978"/>
                    <a:pt x="149123" y="105029"/>
                    <a:pt x="84734" y="103886"/>
                  </a:cubicBezTo>
                  <a:cubicBezTo>
                    <a:pt x="37966" y="103124"/>
                    <a:pt x="-38" y="79216"/>
                    <a:pt x="-38" y="5054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13" name="Freeform: Shape 1312">
              <a:extLst>
                <a:ext uri="{FF2B5EF4-FFF2-40B4-BE49-F238E27FC236}">
                  <a16:creationId xmlns:a16="http://schemas.microsoft.com/office/drawing/2014/main" xmlns="" id="{9495CA36-2402-B745-0999-50F92C6E0ED2}"/>
                </a:ext>
              </a:extLst>
            </p:cNvPr>
            <p:cNvSpPr/>
            <p:nvPr/>
          </p:nvSpPr>
          <p:spPr>
            <a:xfrm>
              <a:off x="6366097" y="2961989"/>
              <a:ext cx="424902" cy="161543"/>
            </a:xfrm>
            <a:custGeom>
              <a:avLst/>
              <a:gdLst>
                <a:gd name="connsiteX0" fmla="*/ 410235 w 424902"/>
                <a:gd name="connsiteY0" fmla="*/ 161498 h 161543"/>
                <a:gd name="connsiteX1" fmla="*/ 22187 w 424902"/>
                <a:gd name="connsiteY1" fmla="*/ 155592 h 161543"/>
                <a:gd name="connsiteX2" fmla="*/ 22187 w 424902"/>
                <a:gd name="connsiteY2" fmla="*/ -46 h 161543"/>
                <a:gd name="connsiteX3" fmla="*/ 414521 w 424902"/>
                <a:gd name="connsiteY3" fmla="*/ 5097 h 161543"/>
                <a:gd name="connsiteX4" fmla="*/ 410235 w 424902"/>
                <a:gd name="connsiteY4" fmla="*/ 161498 h 16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2" h="161543">
                  <a:moveTo>
                    <a:pt x="410235" y="161498"/>
                  </a:moveTo>
                  <a:lnTo>
                    <a:pt x="22187" y="155592"/>
                  </a:lnTo>
                  <a:cubicBezTo>
                    <a:pt x="22187" y="155592"/>
                    <a:pt x="-27820" y="71296"/>
                    <a:pt x="22187" y="-46"/>
                  </a:cubicBezTo>
                  <a:lnTo>
                    <a:pt x="414521" y="5097"/>
                  </a:lnTo>
                  <a:cubicBezTo>
                    <a:pt x="414521" y="5097"/>
                    <a:pt x="440429" y="94537"/>
                    <a:pt x="410235" y="16149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14" name="Freeform: Shape 1313">
              <a:extLst>
                <a:ext uri="{FF2B5EF4-FFF2-40B4-BE49-F238E27FC236}">
                  <a16:creationId xmlns:a16="http://schemas.microsoft.com/office/drawing/2014/main" xmlns="" id="{AD0E2074-4FA0-8FD1-AFFD-8C05AEEFDDD9}"/>
                </a:ext>
              </a:extLst>
            </p:cNvPr>
            <p:cNvSpPr/>
            <p:nvPr/>
          </p:nvSpPr>
          <p:spPr>
            <a:xfrm>
              <a:off x="6553485" y="2994169"/>
              <a:ext cx="169545" cy="103865"/>
            </a:xfrm>
            <a:custGeom>
              <a:avLst/>
              <a:gdLst>
                <a:gd name="connsiteX0" fmla="*/ -38 w 169545"/>
                <a:gd name="connsiteY0" fmla="*/ 50641 h 103865"/>
                <a:gd name="connsiteX1" fmla="*/ 84734 w 169545"/>
                <a:gd name="connsiteY1" fmla="*/ -32 h 103865"/>
                <a:gd name="connsiteX2" fmla="*/ 169507 w 169545"/>
                <a:gd name="connsiteY2" fmla="*/ 53117 h 103865"/>
                <a:gd name="connsiteX3" fmla="*/ 84734 w 169545"/>
                <a:gd name="connsiteY3" fmla="*/ 103791 h 103865"/>
                <a:gd name="connsiteX4" fmla="*/ -38 w 169545"/>
                <a:gd name="connsiteY4" fmla="*/ 50641 h 103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865">
                  <a:moveTo>
                    <a:pt x="-38" y="50641"/>
                  </a:moveTo>
                  <a:cubicBezTo>
                    <a:pt x="-38" y="22066"/>
                    <a:pt x="38062" y="-699"/>
                    <a:pt x="84734" y="-32"/>
                  </a:cubicBezTo>
                  <a:cubicBezTo>
                    <a:pt x="156743" y="921"/>
                    <a:pt x="169507" y="24352"/>
                    <a:pt x="169507" y="53117"/>
                  </a:cubicBezTo>
                  <a:cubicBezTo>
                    <a:pt x="169507" y="81883"/>
                    <a:pt x="149123" y="104743"/>
                    <a:pt x="84734" y="103791"/>
                  </a:cubicBezTo>
                  <a:cubicBezTo>
                    <a:pt x="37966" y="102743"/>
                    <a:pt x="-38" y="79216"/>
                    <a:pt x="-38" y="5064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15" name="Freeform: Shape 1314">
              <a:extLst>
                <a:ext uri="{FF2B5EF4-FFF2-40B4-BE49-F238E27FC236}">
                  <a16:creationId xmlns:a16="http://schemas.microsoft.com/office/drawing/2014/main" xmlns="" id="{DC5BB902-4B8C-4E7E-1CCD-FF14271DFF38}"/>
                </a:ext>
              </a:extLst>
            </p:cNvPr>
            <p:cNvSpPr/>
            <p:nvPr/>
          </p:nvSpPr>
          <p:spPr>
            <a:xfrm>
              <a:off x="6366097" y="2715101"/>
              <a:ext cx="424902" cy="248126"/>
            </a:xfrm>
            <a:custGeom>
              <a:avLst/>
              <a:gdLst>
                <a:gd name="connsiteX0" fmla="*/ 410235 w 424902"/>
                <a:gd name="connsiteY0" fmla="*/ 248080 h 248126"/>
                <a:gd name="connsiteX1" fmla="*/ 22187 w 424902"/>
                <a:gd name="connsiteY1" fmla="*/ 240269 h 248126"/>
                <a:gd name="connsiteX2" fmla="*/ 22187 w 424902"/>
                <a:gd name="connsiteY2" fmla="*/ -46 h 248126"/>
                <a:gd name="connsiteX3" fmla="*/ 414521 w 424902"/>
                <a:gd name="connsiteY3" fmla="*/ 6716 h 248126"/>
                <a:gd name="connsiteX4" fmla="*/ 410235 w 424902"/>
                <a:gd name="connsiteY4" fmla="*/ 248080 h 248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02" h="248126">
                  <a:moveTo>
                    <a:pt x="410235" y="248080"/>
                  </a:moveTo>
                  <a:lnTo>
                    <a:pt x="22187" y="240269"/>
                  </a:lnTo>
                  <a:cubicBezTo>
                    <a:pt x="22187" y="240269"/>
                    <a:pt x="-27820" y="110158"/>
                    <a:pt x="22187" y="-46"/>
                  </a:cubicBezTo>
                  <a:lnTo>
                    <a:pt x="414521" y="6716"/>
                  </a:lnTo>
                  <a:cubicBezTo>
                    <a:pt x="414521" y="6716"/>
                    <a:pt x="440429" y="144638"/>
                    <a:pt x="410235" y="24808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16" name="Freeform: Shape 1315">
              <a:extLst>
                <a:ext uri="{FF2B5EF4-FFF2-40B4-BE49-F238E27FC236}">
                  <a16:creationId xmlns:a16="http://schemas.microsoft.com/office/drawing/2014/main" xmlns="" id="{26209E45-B1FF-1A21-0703-C3F099BAA355}"/>
                </a:ext>
              </a:extLst>
            </p:cNvPr>
            <p:cNvSpPr/>
            <p:nvPr/>
          </p:nvSpPr>
          <p:spPr>
            <a:xfrm>
              <a:off x="6553485" y="2833772"/>
              <a:ext cx="169545" cy="103946"/>
            </a:xfrm>
            <a:custGeom>
              <a:avLst/>
              <a:gdLst>
                <a:gd name="connsiteX0" fmla="*/ -38 w 169545"/>
                <a:gd name="connsiteY0" fmla="*/ 50923 h 103946"/>
                <a:gd name="connsiteX1" fmla="*/ 84734 w 169545"/>
                <a:gd name="connsiteY1" fmla="*/ -36 h 103946"/>
                <a:gd name="connsiteX2" fmla="*/ 169507 w 169545"/>
                <a:gd name="connsiteY2" fmla="*/ 52923 h 103946"/>
                <a:gd name="connsiteX3" fmla="*/ 84734 w 169545"/>
                <a:gd name="connsiteY3" fmla="*/ 103882 h 103946"/>
                <a:gd name="connsiteX4" fmla="*/ -38 w 169545"/>
                <a:gd name="connsiteY4" fmla="*/ 50923 h 10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946">
                  <a:moveTo>
                    <a:pt x="-38" y="50923"/>
                  </a:moveTo>
                  <a:cubicBezTo>
                    <a:pt x="-38" y="22348"/>
                    <a:pt x="38062" y="-607"/>
                    <a:pt x="84734" y="-36"/>
                  </a:cubicBezTo>
                  <a:cubicBezTo>
                    <a:pt x="156838" y="821"/>
                    <a:pt x="169507" y="24253"/>
                    <a:pt x="169507" y="52923"/>
                  </a:cubicBezTo>
                  <a:cubicBezTo>
                    <a:pt x="169507" y="81593"/>
                    <a:pt x="149123" y="104644"/>
                    <a:pt x="84734" y="103882"/>
                  </a:cubicBezTo>
                  <a:cubicBezTo>
                    <a:pt x="37966" y="103215"/>
                    <a:pt x="-38" y="79498"/>
                    <a:pt x="-38" y="5092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17" name="Freeform: Shape 1316">
              <a:extLst>
                <a:ext uri="{FF2B5EF4-FFF2-40B4-BE49-F238E27FC236}">
                  <a16:creationId xmlns:a16="http://schemas.microsoft.com/office/drawing/2014/main" xmlns="" id="{EE6B198C-B739-F0CD-5162-AF61F6D77671}"/>
                </a:ext>
              </a:extLst>
            </p:cNvPr>
            <p:cNvSpPr/>
            <p:nvPr/>
          </p:nvSpPr>
          <p:spPr>
            <a:xfrm>
              <a:off x="6366054" y="2483548"/>
              <a:ext cx="424973" cy="238696"/>
            </a:xfrm>
            <a:custGeom>
              <a:avLst/>
              <a:gdLst>
                <a:gd name="connsiteX0" fmla="*/ 410278 w 424973"/>
                <a:gd name="connsiteY0" fmla="*/ 238650 h 238696"/>
                <a:gd name="connsiteX1" fmla="*/ 22229 w 424973"/>
                <a:gd name="connsiteY1" fmla="*/ 233411 h 238696"/>
                <a:gd name="connsiteX2" fmla="*/ 22229 w 424973"/>
                <a:gd name="connsiteY2" fmla="*/ -46 h 238696"/>
                <a:gd name="connsiteX3" fmla="*/ 414659 w 424973"/>
                <a:gd name="connsiteY3" fmla="*/ 4049 h 238696"/>
                <a:gd name="connsiteX4" fmla="*/ 410278 w 424973"/>
                <a:gd name="connsiteY4" fmla="*/ 238650 h 238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73" h="238696">
                  <a:moveTo>
                    <a:pt x="410278" y="238650"/>
                  </a:moveTo>
                  <a:lnTo>
                    <a:pt x="22229" y="233411"/>
                  </a:lnTo>
                  <a:cubicBezTo>
                    <a:pt x="22229" y="233411"/>
                    <a:pt x="-27872" y="107396"/>
                    <a:pt x="22229" y="-46"/>
                  </a:cubicBezTo>
                  <a:lnTo>
                    <a:pt x="414659" y="4049"/>
                  </a:lnTo>
                  <a:cubicBezTo>
                    <a:pt x="414659" y="4049"/>
                    <a:pt x="440472" y="137971"/>
                    <a:pt x="410278" y="23865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18" name="Freeform: Shape 1317">
              <a:extLst>
                <a:ext uri="{FF2B5EF4-FFF2-40B4-BE49-F238E27FC236}">
                  <a16:creationId xmlns:a16="http://schemas.microsoft.com/office/drawing/2014/main" xmlns="" id="{831C7C82-F16B-D74D-AA5F-D49294687B3D}"/>
                </a:ext>
              </a:extLst>
            </p:cNvPr>
            <p:cNvSpPr/>
            <p:nvPr/>
          </p:nvSpPr>
          <p:spPr>
            <a:xfrm>
              <a:off x="6553485" y="2513833"/>
              <a:ext cx="169545" cy="103837"/>
            </a:xfrm>
            <a:custGeom>
              <a:avLst/>
              <a:gdLst>
                <a:gd name="connsiteX0" fmla="*/ -38 w 169545"/>
                <a:gd name="connsiteY0" fmla="*/ 51203 h 103837"/>
                <a:gd name="connsiteX1" fmla="*/ 84734 w 169545"/>
                <a:gd name="connsiteY1" fmla="*/ -42 h 103837"/>
                <a:gd name="connsiteX2" fmla="*/ 169507 w 169545"/>
                <a:gd name="connsiteY2" fmla="*/ 52536 h 103837"/>
                <a:gd name="connsiteX3" fmla="*/ 84734 w 169545"/>
                <a:gd name="connsiteY3" fmla="*/ 103781 h 103837"/>
                <a:gd name="connsiteX4" fmla="*/ -38 w 169545"/>
                <a:gd name="connsiteY4" fmla="*/ 51203 h 103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837">
                  <a:moveTo>
                    <a:pt x="-38" y="51203"/>
                  </a:moveTo>
                  <a:cubicBezTo>
                    <a:pt x="-38" y="22628"/>
                    <a:pt x="38062" y="-423"/>
                    <a:pt x="84734" y="-42"/>
                  </a:cubicBezTo>
                  <a:cubicBezTo>
                    <a:pt x="156838" y="-42"/>
                    <a:pt x="169507" y="23866"/>
                    <a:pt x="169507" y="52536"/>
                  </a:cubicBezTo>
                  <a:cubicBezTo>
                    <a:pt x="169507" y="81207"/>
                    <a:pt x="149123" y="104352"/>
                    <a:pt x="84734" y="103781"/>
                  </a:cubicBezTo>
                  <a:cubicBezTo>
                    <a:pt x="37966" y="103400"/>
                    <a:pt x="-38" y="79873"/>
                    <a:pt x="-38" y="5120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19" name="Freeform: Shape 1318">
              <a:extLst>
                <a:ext uri="{FF2B5EF4-FFF2-40B4-BE49-F238E27FC236}">
                  <a16:creationId xmlns:a16="http://schemas.microsoft.com/office/drawing/2014/main" xmlns="" id="{4A26F8A3-6E20-4B2B-7B72-B4C218078A87}"/>
                </a:ext>
              </a:extLst>
            </p:cNvPr>
            <p:cNvSpPr/>
            <p:nvPr/>
          </p:nvSpPr>
          <p:spPr>
            <a:xfrm>
              <a:off x="6366054" y="2324100"/>
              <a:ext cx="424973" cy="158781"/>
            </a:xfrm>
            <a:custGeom>
              <a:avLst/>
              <a:gdLst>
                <a:gd name="connsiteX0" fmla="*/ 410278 w 424973"/>
                <a:gd name="connsiteY0" fmla="*/ 158735 h 158781"/>
                <a:gd name="connsiteX1" fmla="*/ 22229 w 424973"/>
                <a:gd name="connsiteY1" fmla="*/ 155592 h 158781"/>
                <a:gd name="connsiteX2" fmla="*/ 22229 w 424973"/>
                <a:gd name="connsiteY2" fmla="*/ -46 h 158781"/>
                <a:gd name="connsiteX3" fmla="*/ 414659 w 424973"/>
                <a:gd name="connsiteY3" fmla="*/ 1859 h 158781"/>
                <a:gd name="connsiteX4" fmla="*/ 410278 w 424973"/>
                <a:gd name="connsiteY4" fmla="*/ 158735 h 158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73" h="158781">
                  <a:moveTo>
                    <a:pt x="410278" y="158735"/>
                  </a:moveTo>
                  <a:lnTo>
                    <a:pt x="22229" y="155592"/>
                  </a:lnTo>
                  <a:cubicBezTo>
                    <a:pt x="22229" y="155592"/>
                    <a:pt x="-27872" y="71677"/>
                    <a:pt x="22229" y="-46"/>
                  </a:cubicBezTo>
                  <a:lnTo>
                    <a:pt x="414659" y="1859"/>
                  </a:lnTo>
                  <a:cubicBezTo>
                    <a:pt x="414659" y="1859"/>
                    <a:pt x="440472" y="91108"/>
                    <a:pt x="410278" y="15873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20" name="Freeform: Shape 1319">
              <a:extLst>
                <a:ext uri="{FF2B5EF4-FFF2-40B4-BE49-F238E27FC236}">
                  <a16:creationId xmlns:a16="http://schemas.microsoft.com/office/drawing/2014/main" xmlns="" id="{00E5D98D-5824-62E0-EC7D-7D549E4319C4}"/>
                </a:ext>
              </a:extLst>
            </p:cNvPr>
            <p:cNvSpPr/>
            <p:nvPr/>
          </p:nvSpPr>
          <p:spPr>
            <a:xfrm>
              <a:off x="6553485" y="2353815"/>
              <a:ext cx="169545" cy="103925"/>
            </a:xfrm>
            <a:custGeom>
              <a:avLst/>
              <a:gdLst>
                <a:gd name="connsiteX0" fmla="*/ -38 w 169545"/>
                <a:gd name="connsiteY0" fmla="*/ 51391 h 103925"/>
                <a:gd name="connsiteX1" fmla="*/ 84734 w 169545"/>
                <a:gd name="connsiteY1" fmla="*/ -44 h 103925"/>
                <a:gd name="connsiteX2" fmla="*/ 169507 w 169545"/>
                <a:gd name="connsiteY2" fmla="*/ 52439 h 103925"/>
                <a:gd name="connsiteX3" fmla="*/ 84734 w 169545"/>
                <a:gd name="connsiteY3" fmla="*/ 103874 h 103925"/>
                <a:gd name="connsiteX4" fmla="*/ -38 w 169545"/>
                <a:gd name="connsiteY4" fmla="*/ 51391 h 103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925">
                  <a:moveTo>
                    <a:pt x="-38" y="51391"/>
                  </a:moveTo>
                  <a:cubicBezTo>
                    <a:pt x="-38" y="22816"/>
                    <a:pt x="38062" y="-329"/>
                    <a:pt x="84734" y="-44"/>
                  </a:cubicBezTo>
                  <a:cubicBezTo>
                    <a:pt x="156838" y="-44"/>
                    <a:pt x="169507" y="23674"/>
                    <a:pt x="169507" y="52439"/>
                  </a:cubicBezTo>
                  <a:cubicBezTo>
                    <a:pt x="169507" y="81205"/>
                    <a:pt x="149123" y="104255"/>
                    <a:pt x="84734" y="103874"/>
                  </a:cubicBezTo>
                  <a:cubicBezTo>
                    <a:pt x="37966" y="103493"/>
                    <a:pt x="-38" y="80062"/>
                    <a:pt x="-38" y="5139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21" name="Freeform: Shape 1320">
              <a:extLst>
                <a:ext uri="{FF2B5EF4-FFF2-40B4-BE49-F238E27FC236}">
                  <a16:creationId xmlns:a16="http://schemas.microsoft.com/office/drawing/2014/main" xmlns="" id="{B7E1EE04-86B0-5DFE-15E4-C3F53B973B72}"/>
                </a:ext>
              </a:extLst>
            </p:cNvPr>
            <p:cNvSpPr/>
            <p:nvPr/>
          </p:nvSpPr>
          <p:spPr>
            <a:xfrm>
              <a:off x="6366054" y="2164556"/>
              <a:ext cx="424973" cy="157543"/>
            </a:xfrm>
            <a:custGeom>
              <a:avLst/>
              <a:gdLst>
                <a:gd name="connsiteX0" fmla="*/ 410278 w 424973"/>
                <a:gd name="connsiteY0" fmla="*/ 157497 h 157543"/>
                <a:gd name="connsiteX1" fmla="*/ 22229 w 424973"/>
                <a:gd name="connsiteY1" fmla="*/ 155592 h 157543"/>
                <a:gd name="connsiteX2" fmla="*/ 22229 w 424973"/>
                <a:gd name="connsiteY2" fmla="*/ -46 h 157543"/>
                <a:gd name="connsiteX3" fmla="*/ 414659 w 424973"/>
                <a:gd name="connsiteY3" fmla="*/ 1097 h 157543"/>
                <a:gd name="connsiteX4" fmla="*/ 410278 w 424973"/>
                <a:gd name="connsiteY4" fmla="*/ 157497 h 15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73" h="157543">
                  <a:moveTo>
                    <a:pt x="410278" y="157497"/>
                  </a:moveTo>
                  <a:lnTo>
                    <a:pt x="22229" y="155592"/>
                  </a:lnTo>
                  <a:cubicBezTo>
                    <a:pt x="22229" y="155592"/>
                    <a:pt x="-27872" y="71772"/>
                    <a:pt x="22229" y="-46"/>
                  </a:cubicBezTo>
                  <a:lnTo>
                    <a:pt x="414659" y="1097"/>
                  </a:lnTo>
                  <a:cubicBezTo>
                    <a:pt x="414659" y="1097"/>
                    <a:pt x="440472" y="90251"/>
                    <a:pt x="410278" y="15749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22" name="Freeform: Shape 1321">
              <a:extLst>
                <a:ext uri="{FF2B5EF4-FFF2-40B4-BE49-F238E27FC236}">
                  <a16:creationId xmlns:a16="http://schemas.microsoft.com/office/drawing/2014/main" xmlns="" id="{F20C2DCC-1C92-1A4C-FD85-A274FF5A0A72}"/>
                </a:ext>
              </a:extLst>
            </p:cNvPr>
            <p:cNvSpPr/>
            <p:nvPr/>
          </p:nvSpPr>
          <p:spPr>
            <a:xfrm>
              <a:off x="6553485" y="2193797"/>
              <a:ext cx="169545" cy="103920"/>
            </a:xfrm>
            <a:custGeom>
              <a:avLst/>
              <a:gdLst>
                <a:gd name="connsiteX0" fmla="*/ -38 w 169545"/>
                <a:gd name="connsiteY0" fmla="*/ 51579 h 103920"/>
                <a:gd name="connsiteX1" fmla="*/ 84734 w 169545"/>
                <a:gd name="connsiteY1" fmla="*/ -46 h 103920"/>
                <a:gd name="connsiteX2" fmla="*/ 169507 w 169545"/>
                <a:gd name="connsiteY2" fmla="*/ 52246 h 103920"/>
                <a:gd name="connsiteX3" fmla="*/ 84734 w 169545"/>
                <a:gd name="connsiteY3" fmla="*/ 103872 h 103920"/>
                <a:gd name="connsiteX4" fmla="*/ -38 w 169545"/>
                <a:gd name="connsiteY4" fmla="*/ 51579 h 103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920">
                  <a:moveTo>
                    <a:pt x="-38" y="51579"/>
                  </a:moveTo>
                  <a:cubicBezTo>
                    <a:pt x="-38" y="23004"/>
                    <a:pt x="38062" y="-141"/>
                    <a:pt x="84734" y="-46"/>
                  </a:cubicBezTo>
                  <a:cubicBezTo>
                    <a:pt x="156838" y="-46"/>
                    <a:pt x="169507" y="23576"/>
                    <a:pt x="169507" y="52246"/>
                  </a:cubicBezTo>
                  <a:cubicBezTo>
                    <a:pt x="169507" y="80916"/>
                    <a:pt x="149123" y="104157"/>
                    <a:pt x="84734" y="103872"/>
                  </a:cubicBezTo>
                  <a:cubicBezTo>
                    <a:pt x="37966" y="103681"/>
                    <a:pt x="-38" y="80250"/>
                    <a:pt x="-38" y="5157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23" name="Freeform: Shape 1322">
              <a:extLst>
                <a:ext uri="{FF2B5EF4-FFF2-40B4-BE49-F238E27FC236}">
                  <a16:creationId xmlns:a16="http://schemas.microsoft.com/office/drawing/2014/main" xmlns="" id="{A50D4696-2D97-E2C7-EEB9-B2B9E2329984}"/>
                </a:ext>
              </a:extLst>
            </p:cNvPr>
            <p:cNvSpPr/>
            <p:nvPr/>
          </p:nvSpPr>
          <p:spPr>
            <a:xfrm>
              <a:off x="6366054" y="2005107"/>
              <a:ext cx="424973" cy="156781"/>
            </a:xfrm>
            <a:custGeom>
              <a:avLst/>
              <a:gdLst>
                <a:gd name="connsiteX0" fmla="*/ 410278 w 424973"/>
                <a:gd name="connsiteY0" fmla="*/ 156735 h 156781"/>
                <a:gd name="connsiteX1" fmla="*/ 22229 w 424973"/>
                <a:gd name="connsiteY1" fmla="*/ 155592 h 156781"/>
                <a:gd name="connsiteX2" fmla="*/ 22229 w 424973"/>
                <a:gd name="connsiteY2" fmla="*/ -46 h 156781"/>
                <a:gd name="connsiteX3" fmla="*/ 414659 w 424973"/>
                <a:gd name="connsiteY3" fmla="*/ -46 h 156781"/>
                <a:gd name="connsiteX4" fmla="*/ 410278 w 424973"/>
                <a:gd name="connsiteY4" fmla="*/ 156735 h 156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73" h="156781">
                  <a:moveTo>
                    <a:pt x="410278" y="156735"/>
                  </a:moveTo>
                  <a:lnTo>
                    <a:pt x="22229" y="155592"/>
                  </a:lnTo>
                  <a:cubicBezTo>
                    <a:pt x="22229" y="155592"/>
                    <a:pt x="-27872" y="71867"/>
                    <a:pt x="22229" y="-46"/>
                  </a:cubicBezTo>
                  <a:lnTo>
                    <a:pt x="414659" y="-46"/>
                  </a:lnTo>
                  <a:cubicBezTo>
                    <a:pt x="414659" y="-46"/>
                    <a:pt x="440472" y="89393"/>
                    <a:pt x="410278" y="15673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24" name="Freeform: Shape 1323">
              <a:extLst>
                <a:ext uri="{FF2B5EF4-FFF2-40B4-BE49-F238E27FC236}">
                  <a16:creationId xmlns:a16="http://schemas.microsoft.com/office/drawing/2014/main" xmlns="" id="{A99A96AA-DE7A-0FA8-74F0-9EC769CDFF8B}"/>
                </a:ext>
              </a:extLst>
            </p:cNvPr>
            <p:cNvSpPr/>
            <p:nvPr/>
          </p:nvSpPr>
          <p:spPr>
            <a:xfrm>
              <a:off x="6553485" y="2033872"/>
              <a:ext cx="169545" cy="103823"/>
            </a:xfrm>
            <a:custGeom>
              <a:avLst/>
              <a:gdLst>
                <a:gd name="connsiteX0" fmla="*/ -38 w 169545"/>
                <a:gd name="connsiteY0" fmla="*/ 51675 h 103823"/>
                <a:gd name="connsiteX1" fmla="*/ 84734 w 169545"/>
                <a:gd name="connsiteY1" fmla="*/ -46 h 103823"/>
                <a:gd name="connsiteX2" fmla="*/ 169507 w 169545"/>
                <a:gd name="connsiteY2" fmla="*/ 52056 h 103823"/>
                <a:gd name="connsiteX3" fmla="*/ 84734 w 169545"/>
                <a:gd name="connsiteY3" fmla="*/ 103776 h 103823"/>
                <a:gd name="connsiteX4" fmla="*/ -38 w 169545"/>
                <a:gd name="connsiteY4" fmla="*/ 51675 h 10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3823">
                  <a:moveTo>
                    <a:pt x="-38" y="51675"/>
                  </a:moveTo>
                  <a:cubicBezTo>
                    <a:pt x="-38" y="23100"/>
                    <a:pt x="38062" y="-141"/>
                    <a:pt x="84734" y="-46"/>
                  </a:cubicBezTo>
                  <a:cubicBezTo>
                    <a:pt x="156838" y="-46"/>
                    <a:pt x="169507" y="23290"/>
                    <a:pt x="169507" y="52056"/>
                  </a:cubicBezTo>
                  <a:cubicBezTo>
                    <a:pt x="169507" y="80821"/>
                    <a:pt x="149123" y="103967"/>
                    <a:pt x="84734" y="103776"/>
                  </a:cubicBezTo>
                  <a:cubicBezTo>
                    <a:pt x="37966" y="103681"/>
                    <a:pt x="-38" y="80345"/>
                    <a:pt x="-38" y="5167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25" name="Freeform: Shape 1324">
              <a:extLst>
                <a:ext uri="{FF2B5EF4-FFF2-40B4-BE49-F238E27FC236}">
                  <a16:creationId xmlns:a16="http://schemas.microsoft.com/office/drawing/2014/main" xmlns="" id="{120E7BC6-8938-82A5-CCAE-30ED166299E7}"/>
                </a:ext>
              </a:extLst>
            </p:cNvPr>
            <p:cNvSpPr/>
            <p:nvPr/>
          </p:nvSpPr>
          <p:spPr>
            <a:xfrm>
              <a:off x="6366054" y="1845468"/>
              <a:ext cx="424973" cy="156114"/>
            </a:xfrm>
            <a:custGeom>
              <a:avLst/>
              <a:gdLst>
                <a:gd name="connsiteX0" fmla="*/ 410278 w 424973"/>
                <a:gd name="connsiteY0" fmla="*/ 156068 h 156114"/>
                <a:gd name="connsiteX1" fmla="*/ 22229 w 424973"/>
                <a:gd name="connsiteY1" fmla="*/ 156068 h 156114"/>
                <a:gd name="connsiteX2" fmla="*/ 22229 w 424973"/>
                <a:gd name="connsiteY2" fmla="*/ 430 h 156114"/>
                <a:gd name="connsiteX3" fmla="*/ 414659 w 424973"/>
                <a:gd name="connsiteY3" fmla="*/ -46 h 156114"/>
                <a:gd name="connsiteX4" fmla="*/ 410278 w 424973"/>
                <a:gd name="connsiteY4" fmla="*/ 156068 h 156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973" h="156114">
                  <a:moveTo>
                    <a:pt x="410278" y="156068"/>
                  </a:moveTo>
                  <a:lnTo>
                    <a:pt x="22229" y="156068"/>
                  </a:lnTo>
                  <a:cubicBezTo>
                    <a:pt x="22229" y="156068"/>
                    <a:pt x="-27872" y="72439"/>
                    <a:pt x="22229" y="430"/>
                  </a:cubicBezTo>
                  <a:lnTo>
                    <a:pt x="414659" y="-46"/>
                  </a:lnTo>
                  <a:cubicBezTo>
                    <a:pt x="414659" y="-46"/>
                    <a:pt x="440472" y="88727"/>
                    <a:pt x="410278" y="15606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326" name="Freeform: Shape 1325">
              <a:extLst>
                <a:ext uri="{FF2B5EF4-FFF2-40B4-BE49-F238E27FC236}">
                  <a16:creationId xmlns:a16="http://schemas.microsoft.com/office/drawing/2014/main" xmlns="" id="{A535333C-9DAA-CDF2-B1FF-CA6F211B065A}"/>
                </a:ext>
              </a:extLst>
            </p:cNvPr>
            <p:cNvSpPr/>
            <p:nvPr/>
          </p:nvSpPr>
          <p:spPr>
            <a:xfrm>
              <a:off x="6553485" y="1873853"/>
              <a:ext cx="169545" cy="104203"/>
            </a:xfrm>
            <a:custGeom>
              <a:avLst/>
              <a:gdLst>
                <a:gd name="connsiteX0" fmla="*/ -38 w 169545"/>
                <a:gd name="connsiteY0" fmla="*/ 51865 h 104203"/>
                <a:gd name="connsiteX1" fmla="*/ 84734 w 169545"/>
                <a:gd name="connsiteY1" fmla="*/ -46 h 104203"/>
                <a:gd name="connsiteX2" fmla="*/ 169507 w 169545"/>
                <a:gd name="connsiteY2" fmla="*/ 51865 h 104203"/>
                <a:gd name="connsiteX3" fmla="*/ 84734 w 169545"/>
                <a:gd name="connsiteY3" fmla="*/ 104157 h 104203"/>
                <a:gd name="connsiteX4" fmla="*/ -38 w 169545"/>
                <a:gd name="connsiteY4" fmla="*/ 51865 h 104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 h="104203">
                  <a:moveTo>
                    <a:pt x="-38" y="51865"/>
                  </a:moveTo>
                  <a:cubicBezTo>
                    <a:pt x="-38" y="23290"/>
                    <a:pt x="38062" y="-46"/>
                    <a:pt x="84734" y="-46"/>
                  </a:cubicBezTo>
                  <a:cubicBezTo>
                    <a:pt x="156838" y="-46"/>
                    <a:pt x="169507" y="23195"/>
                    <a:pt x="169507" y="51865"/>
                  </a:cubicBezTo>
                  <a:cubicBezTo>
                    <a:pt x="169507" y="80535"/>
                    <a:pt x="149123" y="104157"/>
                    <a:pt x="84734" y="104157"/>
                  </a:cubicBezTo>
                  <a:cubicBezTo>
                    <a:pt x="37966" y="104157"/>
                    <a:pt x="-38" y="80535"/>
                    <a:pt x="-38" y="5186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327" name="Freeform: Shape 1326">
              <a:extLst>
                <a:ext uri="{FF2B5EF4-FFF2-40B4-BE49-F238E27FC236}">
                  <a16:creationId xmlns:a16="http://schemas.microsoft.com/office/drawing/2014/main" xmlns="" id="{33B3BA12-28ED-F76D-1470-4907A0FA7273}"/>
                </a:ext>
              </a:extLst>
            </p:cNvPr>
            <p:cNvSpPr/>
            <p:nvPr/>
          </p:nvSpPr>
          <p:spPr>
            <a:xfrm>
              <a:off x="5422002" y="2443906"/>
              <a:ext cx="437812" cy="229197"/>
            </a:xfrm>
            <a:custGeom>
              <a:avLst/>
              <a:gdLst>
                <a:gd name="connsiteX0" fmla="*/ 8924 w 437812"/>
                <a:gd name="connsiteY0" fmla="*/ 151229 h 229197"/>
                <a:gd name="connsiteX1" fmla="*/ 52739 w 437812"/>
                <a:gd name="connsiteY1" fmla="*/ 155896 h 229197"/>
                <a:gd name="connsiteX2" fmla="*/ 84934 w 437812"/>
                <a:gd name="connsiteY2" fmla="*/ 166088 h 229197"/>
                <a:gd name="connsiteX3" fmla="*/ 118366 w 437812"/>
                <a:gd name="connsiteY3" fmla="*/ 176470 h 229197"/>
                <a:gd name="connsiteX4" fmla="*/ 166658 w 437812"/>
                <a:gd name="connsiteY4" fmla="*/ 205045 h 229197"/>
                <a:gd name="connsiteX5" fmla="*/ 206377 w 437812"/>
                <a:gd name="connsiteY5" fmla="*/ 224857 h 229197"/>
                <a:gd name="connsiteX6" fmla="*/ 250002 w 437812"/>
                <a:gd name="connsiteY6" fmla="*/ 229048 h 229197"/>
                <a:gd name="connsiteX7" fmla="*/ 333060 w 437812"/>
                <a:gd name="connsiteY7" fmla="*/ 223619 h 229197"/>
                <a:gd name="connsiteX8" fmla="*/ 366302 w 437812"/>
                <a:gd name="connsiteY8" fmla="*/ 215904 h 229197"/>
                <a:gd name="connsiteX9" fmla="*/ 389638 w 437812"/>
                <a:gd name="connsiteY9" fmla="*/ 201997 h 229197"/>
                <a:gd name="connsiteX10" fmla="*/ 420118 w 437812"/>
                <a:gd name="connsiteY10" fmla="*/ 171327 h 229197"/>
                <a:gd name="connsiteX11" fmla="*/ 433644 w 437812"/>
                <a:gd name="connsiteY11" fmla="*/ 143704 h 229197"/>
                <a:gd name="connsiteX12" fmla="*/ 406498 w 437812"/>
                <a:gd name="connsiteY12" fmla="*/ 45406 h 229197"/>
                <a:gd name="connsiteX13" fmla="*/ 337822 w 437812"/>
                <a:gd name="connsiteY13" fmla="*/ 10735 h 229197"/>
                <a:gd name="connsiteX14" fmla="*/ 256384 w 437812"/>
                <a:gd name="connsiteY14" fmla="*/ 2734 h 229197"/>
                <a:gd name="connsiteX15" fmla="*/ 217236 w 437812"/>
                <a:gd name="connsiteY15" fmla="*/ 20260 h 229197"/>
                <a:gd name="connsiteX16" fmla="*/ 170468 w 437812"/>
                <a:gd name="connsiteY16" fmla="*/ 55693 h 229197"/>
                <a:gd name="connsiteX17" fmla="*/ 144941 w 437812"/>
                <a:gd name="connsiteY17" fmla="*/ 72933 h 229197"/>
                <a:gd name="connsiteX18" fmla="*/ 39595 w 437812"/>
                <a:gd name="connsiteY18" fmla="*/ 90364 h 229197"/>
                <a:gd name="connsiteX19" fmla="*/ 1495 w 437812"/>
                <a:gd name="connsiteY19" fmla="*/ 101222 h 229197"/>
                <a:gd name="connsiteX20" fmla="*/ 256 w 437812"/>
                <a:gd name="connsiteY20" fmla="*/ 122082 h 229197"/>
                <a:gd name="connsiteX21" fmla="*/ 8924 w 437812"/>
                <a:gd name="connsiteY21" fmla="*/ 151229 h 22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7812" h="229197">
                  <a:moveTo>
                    <a:pt x="8924" y="151229"/>
                  </a:moveTo>
                  <a:cubicBezTo>
                    <a:pt x="23693" y="150010"/>
                    <a:pt x="38558" y="151591"/>
                    <a:pt x="52739" y="155896"/>
                  </a:cubicBezTo>
                  <a:cubicBezTo>
                    <a:pt x="63788" y="158944"/>
                    <a:pt x="73885" y="162944"/>
                    <a:pt x="84934" y="166088"/>
                  </a:cubicBezTo>
                  <a:cubicBezTo>
                    <a:pt x="97411" y="169612"/>
                    <a:pt x="106174" y="172184"/>
                    <a:pt x="118366" y="176470"/>
                  </a:cubicBezTo>
                  <a:cubicBezTo>
                    <a:pt x="135924" y="183280"/>
                    <a:pt x="152239" y="192929"/>
                    <a:pt x="166658" y="205045"/>
                  </a:cubicBezTo>
                  <a:cubicBezTo>
                    <a:pt x="178568" y="214037"/>
                    <a:pt x="192033" y="220752"/>
                    <a:pt x="206377" y="224857"/>
                  </a:cubicBezTo>
                  <a:cubicBezTo>
                    <a:pt x="220680" y="228115"/>
                    <a:pt x="235341" y="229524"/>
                    <a:pt x="250002" y="229048"/>
                  </a:cubicBezTo>
                  <a:cubicBezTo>
                    <a:pt x="277792" y="229620"/>
                    <a:pt x="305580" y="227810"/>
                    <a:pt x="333060" y="223619"/>
                  </a:cubicBezTo>
                  <a:cubicBezTo>
                    <a:pt x="337441" y="222952"/>
                    <a:pt x="362206" y="217618"/>
                    <a:pt x="366302" y="215904"/>
                  </a:cubicBezTo>
                  <a:cubicBezTo>
                    <a:pt x="374619" y="212236"/>
                    <a:pt x="382457" y="207569"/>
                    <a:pt x="389638" y="201997"/>
                  </a:cubicBezTo>
                  <a:cubicBezTo>
                    <a:pt x="400735" y="192748"/>
                    <a:pt x="410940" y="182480"/>
                    <a:pt x="420118" y="171327"/>
                  </a:cubicBezTo>
                  <a:cubicBezTo>
                    <a:pt x="426255" y="163011"/>
                    <a:pt x="430838" y="153648"/>
                    <a:pt x="433644" y="143704"/>
                  </a:cubicBezTo>
                  <a:cubicBezTo>
                    <a:pt x="444375" y="108442"/>
                    <a:pt x="433802" y="70161"/>
                    <a:pt x="406498" y="45406"/>
                  </a:cubicBezTo>
                  <a:cubicBezTo>
                    <a:pt x="387448" y="27785"/>
                    <a:pt x="362302" y="19022"/>
                    <a:pt x="337822" y="10735"/>
                  </a:cubicBezTo>
                  <a:cubicBezTo>
                    <a:pt x="313343" y="2448"/>
                    <a:pt x="282577" y="-3934"/>
                    <a:pt x="256384" y="2734"/>
                  </a:cubicBezTo>
                  <a:cubicBezTo>
                    <a:pt x="242721" y="7096"/>
                    <a:pt x="229591" y="12973"/>
                    <a:pt x="217236" y="20260"/>
                  </a:cubicBezTo>
                  <a:cubicBezTo>
                    <a:pt x="200647" y="30690"/>
                    <a:pt x="184999" y="42548"/>
                    <a:pt x="170468" y="55693"/>
                  </a:cubicBezTo>
                  <a:cubicBezTo>
                    <a:pt x="162291" y="61913"/>
                    <a:pt x="153769" y="67675"/>
                    <a:pt x="144941" y="72933"/>
                  </a:cubicBezTo>
                  <a:cubicBezTo>
                    <a:pt x="114271" y="91983"/>
                    <a:pt x="75599" y="94936"/>
                    <a:pt x="39595" y="90364"/>
                  </a:cubicBezTo>
                  <a:cubicBezTo>
                    <a:pt x="26831" y="88745"/>
                    <a:pt x="4543" y="83125"/>
                    <a:pt x="1495" y="101222"/>
                  </a:cubicBezTo>
                  <a:cubicBezTo>
                    <a:pt x="588" y="108138"/>
                    <a:pt x="174" y="115110"/>
                    <a:pt x="256" y="122082"/>
                  </a:cubicBezTo>
                  <a:cubicBezTo>
                    <a:pt x="447" y="132369"/>
                    <a:pt x="-2887" y="151514"/>
                    <a:pt x="8924" y="151229"/>
                  </a:cubicBezTo>
                  <a:close/>
                </a:path>
              </a:pathLst>
            </a:custGeom>
            <a:solidFill>
              <a:srgbClr val="FFE18B"/>
            </a:solidFill>
            <a:ln w="3810" cap="flat">
              <a:solidFill>
                <a:srgbClr val="A97C50"/>
              </a:solidFill>
              <a:prstDash val="solid"/>
              <a:miter/>
            </a:ln>
          </p:spPr>
          <p:txBody>
            <a:bodyPr rtlCol="0" anchor="ctr"/>
            <a:lstStyle/>
            <a:p>
              <a:endParaRPr lang="en-IN"/>
            </a:p>
          </p:txBody>
        </p:sp>
        <p:sp>
          <p:nvSpPr>
            <p:cNvPr id="1328" name="Freeform: Shape 1327">
              <a:extLst>
                <a:ext uri="{FF2B5EF4-FFF2-40B4-BE49-F238E27FC236}">
                  <a16:creationId xmlns:a16="http://schemas.microsoft.com/office/drawing/2014/main" xmlns="" id="{3D020628-BB54-504E-29D8-0841E8AA31A5}"/>
                </a:ext>
              </a:extLst>
            </p:cNvPr>
            <p:cNvSpPr/>
            <p:nvPr/>
          </p:nvSpPr>
          <p:spPr>
            <a:xfrm>
              <a:off x="5483637" y="2537230"/>
              <a:ext cx="128363" cy="71693"/>
            </a:xfrm>
            <a:custGeom>
              <a:avLst/>
              <a:gdLst>
                <a:gd name="connsiteX0" fmla="*/ 9963 w 128363"/>
                <a:gd name="connsiteY0" fmla="*/ 49522 h 71693"/>
                <a:gd name="connsiteX1" fmla="*/ 30823 w 128363"/>
                <a:gd name="connsiteY1" fmla="*/ 55904 h 71693"/>
                <a:gd name="connsiteX2" fmla="*/ 52730 w 128363"/>
                <a:gd name="connsiteY2" fmla="*/ 57809 h 71693"/>
                <a:gd name="connsiteX3" fmla="*/ 72352 w 128363"/>
                <a:gd name="connsiteY3" fmla="*/ 63905 h 71693"/>
                <a:gd name="connsiteX4" fmla="*/ 94259 w 128363"/>
                <a:gd name="connsiteY4" fmla="*/ 71144 h 71693"/>
                <a:gd name="connsiteX5" fmla="*/ 116071 w 128363"/>
                <a:gd name="connsiteY5" fmla="*/ 66000 h 71693"/>
                <a:gd name="connsiteX6" fmla="*/ 121501 w 128363"/>
                <a:gd name="connsiteY6" fmla="*/ 59238 h 71693"/>
                <a:gd name="connsiteX7" fmla="*/ 128263 w 128363"/>
                <a:gd name="connsiteY7" fmla="*/ 28377 h 71693"/>
                <a:gd name="connsiteX8" fmla="*/ 126644 w 128363"/>
                <a:gd name="connsiteY8" fmla="*/ 14375 h 71693"/>
                <a:gd name="connsiteX9" fmla="*/ 118643 w 128363"/>
                <a:gd name="connsiteY9" fmla="*/ 3136 h 71693"/>
                <a:gd name="connsiteX10" fmla="*/ 101689 w 128363"/>
                <a:gd name="connsiteY10" fmla="*/ 278 h 71693"/>
                <a:gd name="connsiteX11" fmla="*/ 88068 w 128363"/>
                <a:gd name="connsiteY11" fmla="*/ 2659 h 71693"/>
                <a:gd name="connsiteX12" fmla="*/ 79210 w 128363"/>
                <a:gd name="connsiteY12" fmla="*/ 6088 h 71693"/>
                <a:gd name="connsiteX13" fmla="*/ 35299 w 128363"/>
                <a:gd name="connsiteY13" fmla="*/ 15613 h 71693"/>
                <a:gd name="connsiteX14" fmla="*/ 15106 w 128363"/>
                <a:gd name="connsiteY14" fmla="*/ 19328 h 71693"/>
                <a:gd name="connsiteX15" fmla="*/ -38 w 128363"/>
                <a:gd name="connsiteY15" fmla="*/ 32187 h 71693"/>
                <a:gd name="connsiteX16" fmla="*/ 9963 w 128363"/>
                <a:gd name="connsiteY16" fmla="*/ 49522 h 7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363" h="71693">
                  <a:moveTo>
                    <a:pt x="9963" y="49522"/>
                  </a:moveTo>
                  <a:cubicBezTo>
                    <a:pt x="16280" y="53342"/>
                    <a:pt x="23448" y="55533"/>
                    <a:pt x="30823" y="55904"/>
                  </a:cubicBezTo>
                  <a:cubicBezTo>
                    <a:pt x="38157" y="56571"/>
                    <a:pt x="45491" y="56571"/>
                    <a:pt x="52730" y="57809"/>
                  </a:cubicBezTo>
                  <a:cubicBezTo>
                    <a:pt x="59460" y="59171"/>
                    <a:pt x="66034" y="61219"/>
                    <a:pt x="72352" y="63905"/>
                  </a:cubicBezTo>
                  <a:cubicBezTo>
                    <a:pt x="79351" y="67153"/>
                    <a:pt x="86702" y="69582"/>
                    <a:pt x="94259" y="71144"/>
                  </a:cubicBezTo>
                  <a:cubicBezTo>
                    <a:pt x="101932" y="72639"/>
                    <a:pt x="109875" y="70763"/>
                    <a:pt x="116071" y="66000"/>
                  </a:cubicBezTo>
                  <a:cubicBezTo>
                    <a:pt x="118235" y="64057"/>
                    <a:pt x="120068" y="61771"/>
                    <a:pt x="121501" y="59238"/>
                  </a:cubicBezTo>
                  <a:cubicBezTo>
                    <a:pt x="126411" y="49722"/>
                    <a:pt x="128743" y="39073"/>
                    <a:pt x="128263" y="28377"/>
                  </a:cubicBezTo>
                  <a:cubicBezTo>
                    <a:pt x="128447" y="23652"/>
                    <a:pt x="127901" y="18928"/>
                    <a:pt x="126644" y="14375"/>
                  </a:cubicBezTo>
                  <a:cubicBezTo>
                    <a:pt x="125329" y="9832"/>
                    <a:pt x="122507" y="5869"/>
                    <a:pt x="118643" y="3136"/>
                  </a:cubicBezTo>
                  <a:cubicBezTo>
                    <a:pt x="113448" y="373"/>
                    <a:pt x="107501" y="-627"/>
                    <a:pt x="101689" y="278"/>
                  </a:cubicBezTo>
                  <a:cubicBezTo>
                    <a:pt x="97066" y="497"/>
                    <a:pt x="92490" y="1297"/>
                    <a:pt x="88068" y="2659"/>
                  </a:cubicBezTo>
                  <a:cubicBezTo>
                    <a:pt x="85020" y="3612"/>
                    <a:pt x="82162" y="4945"/>
                    <a:pt x="79210" y="6088"/>
                  </a:cubicBezTo>
                  <a:cubicBezTo>
                    <a:pt x="65081" y="11270"/>
                    <a:pt x="50305" y="14470"/>
                    <a:pt x="35299" y="15613"/>
                  </a:cubicBezTo>
                  <a:cubicBezTo>
                    <a:pt x="28449" y="16080"/>
                    <a:pt x="21674" y="17318"/>
                    <a:pt x="15106" y="19328"/>
                  </a:cubicBezTo>
                  <a:cubicBezTo>
                    <a:pt x="9868" y="21233"/>
                    <a:pt x="914" y="25996"/>
                    <a:pt x="-38" y="32187"/>
                  </a:cubicBezTo>
                  <a:cubicBezTo>
                    <a:pt x="107" y="39292"/>
                    <a:pt x="3880" y="45836"/>
                    <a:pt x="9963" y="49522"/>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29" name="Freeform: Shape 1328">
              <a:extLst>
                <a:ext uri="{FF2B5EF4-FFF2-40B4-BE49-F238E27FC236}">
                  <a16:creationId xmlns:a16="http://schemas.microsoft.com/office/drawing/2014/main" xmlns="" id="{FDC48538-5565-C5A7-5A15-8596582C3D32}"/>
                </a:ext>
              </a:extLst>
            </p:cNvPr>
            <p:cNvSpPr/>
            <p:nvPr/>
          </p:nvSpPr>
          <p:spPr>
            <a:xfrm>
              <a:off x="5622076" y="2473436"/>
              <a:ext cx="234815" cy="179263"/>
            </a:xfrm>
            <a:custGeom>
              <a:avLst/>
              <a:gdLst>
                <a:gd name="connsiteX0" fmla="*/ 1350 w 234815"/>
                <a:gd name="connsiteY0" fmla="*/ 111221 h 179263"/>
                <a:gd name="connsiteX1" fmla="*/ 28306 w 234815"/>
                <a:gd name="connsiteY1" fmla="*/ 158847 h 179263"/>
                <a:gd name="connsiteX2" fmla="*/ 76883 w 234815"/>
                <a:gd name="connsiteY2" fmla="*/ 176754 h 179263"/>
                <a:gd name="connsiteX3" fmla="*/ 175657 w 234815"/>
                <a:gd name="connsiteY3" fmla="*/ 170086 h 179263"/>
                <a:gd name="connsiteX4" fmla="*/ 189659 w 234815"/>
                <a:gd name="connsiteY4" fmla="*/ 163895 h 179263"/>
                <a:gd name="connsiteX5" fmla="*/ 202708 w 234815"/>
                <a:gd name="connsiteY5" fmla="*/ 153417 h 179263"/>
                <a:gd name="connsiteX6" fmla="*/ 229093 w 234815"/>
                <a:gd name="connsiteY6" fmla="*/ 114365 h 179263"/>
                <a:gd name="connsiteX7" fmla="*/ 232712 w 234815"/>
                <a:gd name="connsiteY7" fmla="*/ 66740 h 179263"/>
                <a:gd name="connsiteX8" fmla="*/ 190897 w 234815"/>
                <a:gd name="connsiteY8" fmla="*/ 15876 h 179263"/>
                <a:gd name="connsiteX9" fmla="*/ 126604 w 234815"/>
                <a:gd name="connsiteY9" fmla="*/ 350 h 179263"/>
                <a:gd name="connsiteX10" fmla="*/ 57738 w 234815"/>
                <a:gd name="connsiteY10" fmla="*/ 10447 h 179263"/>
                <a:gd name="connsiteX11" fmla="*/ 19638 w 234815"/>
                <a:gd name="connsiteY11" fmla="*/ 37498 h 179263"/>
                <a:gd name="connsiteX12" fmla="*/ 6589 w 234815"/>
                <a:gd name="connsiteY12" fmla="*/ 56548 h 179263"/>
                <a:gd name="connsiteX13" fmla="*/ 683 w 234815"/>
                <a:gd name="connsiteY13" fmla="*/ 76646 h 179263"/>
                <a:gd name="connsiteX14" fmla="*/ 1350 w 234815"/>
                <a:gd name="connsiteY14" fmla="*/ 111221 h 17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15" h="179263">
                  <a:moveTo>
                    <a:pt x="1350" y="111221"/>
                  </a:moveTo>
                  <a:cubicBezTo>
                    <a:pt x="4197" y="129862"/>
                    <a:pt x="13789" y="146807"/>
                    <a:pt x="28306" y="158847"/>
                  </a:cubicBezTo>
                  <a:cubicBezTo>
                    <a:pt x="42362" y="169505"/>
                    <a:pt x="59272" y="175734"/>
                    <a:pt x="76883" y="176754"/>
                  </a:cubicBezTo>
                  <a:cubicBezTo>
                    <a:pt x="109907" y="181573"/>
                    <a:pt x="143581" y="179306"/>
                    <a:pt x="175657" y="170086"/>
                  </a:cubicBezTo>
                  <a:cubicBezTo>
                    <a:pt x="180543" y="168552"/>
                    <a:pt x="185239" y="166476"/>
                    <a:pt x="189659" y="163895"/>
                  </a:cubicBezTo>
                  <a:cubicBezTo>
                    <a:pt x="194400" y="160923"/>
                    <a:pt x="198778" y="157399"/>
                    <a:pt x="202708" y="153417"/>
                  </a:cubicBezTo>
                  <a:cubicBezTo>
                    <a:pt x="214214" y="142454"/>
                    <a:pt x="223214" y="129128"/>
                    <a:pt x="229093" y="114365"/>
                  </a:cubicBezTo>
                  <a:cubicBezTo>
                    <a:pt x="235131" y="99229"/>
                    <a:pt x="236394" y="82608"/>
                    <a:pt x="232712" y="66740"/>
                  </a:cubicBezTo>
                  <a:cubicBezTo>
                    <a:pt x="226439" y="44718"/>
                    <a:pt x="211291" y="26287"/>
                    <a:pt x="190897" y="15876"/>
                  </a:cubicBezTo>
                  <a:cubicBezTo>
                    <a:pt x="170908" y="5923"/>
                    <a:pt x="148930" y="617"/>
                    <a:pt x="126604" y="350"/>
                  </a:cubicBezTo>
                  <a:cubicBezTo>
                    <a:pt x="103189" y="-1288"/>
                    <a:pt x="79697" y="2160"/>
                    <a:pt x="57738" y="10447"/>
                  </a:cubicBezTo>
                  <a:cubicBezTo>
                    <a:pt x="43101" y="16372"/>
                    <a:pt x="30052" y="25630"/>
                    <a:pt x="19638" y="37498"/>
                  </a:cubicBezTo>
                  <a:cubicBezTo>
                    <a:pt x="14677" y="43403"/>
                    <a:pt x="10307" y="49785"/>
                    <a:pt x="6589" y="56548"/>
                  </a:cubicBezTo>
                  <a:cubicBezTo>
                    <a:pt x="3114" y="62711"/>
                    <a:pt x="1094" y="69588"/>
                    <a:pt x="683" y="76646"/>
                  </a:cubicBezTo>
                  <a:cubicBezTo>
                    <a:pt x="-466" y="88161"/>
                    <a:pt x="-242" y="99763"/>
                    <a:pt x="1350" y="111221"/>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30" name="Freeform: Shape 1329">
              <a:extLst>
                <a:ext uri="{FF2B5EF4-FFF2-40B4-BE49-F238E27FC236}">
                  <a16:creationId xmlns:a16="http://schemas.microsoft.com/office/drawing/2014/main" xmlns="" id="{9C62DB10-3B62-82DD-402D-018E86BBE865}"/>
                </a:ext>
              </a:extLst>
            </p:cNvPr>
            <p:cNvSpPr/>
            <p:nvPr/>
          </p:nvSpPr>
          <p:spPr>
            <a:xfrm>
              <a:off x="5748528" y="2524982"/>
              <a:ext cx="666" cy="666"/>
            </a:xfrm>
            <a:custGeom>
              <a:avLst/>
              <a:gdLst>
                <a:gd name="connsiteX0" fmla="*/ -38 w 666"/>
                <a:gd name="connsiteY0" fmla="*/ -46 h 666"/>
                <a:gd name="connsiteX1" fmla="*/ 628 w 666"/>
                <a:gd name="connsiteY1" fmla="*/ -46 h 666"/>
                <a:gd name="connsiteX2" fmla="*/ 628 w 666"/>
                <a:gd name="connsiteY2" fmla="*/ 620 h 666"/>
                <a:gd name="connsiteX3" fmla="*/ -38 w 666"/>
                <a:gd name="connsiteY3" fmla="*/ 620 h 666"/>
              </a:gdLst>
              <a:ahLst/>
              <a:cxnLst>
                <a:cxn ang="0">
                  <a:pos x="connsiteX0" y="connsiteY0"/>
                </a:cxn>
                <a:cxn ang="0">
                  <a:pos x="connsiteX1" y="connsiteY1"/>
                </a:cxn>
                <a:cxn ang="0">
                  <a:pos x="connsiteX2" y="connsiteY2"/>
                </a:cxn>
                <a:cxn ang="0">
                  <a:pos x="connsiteX3" y="connsiteY3"/>
                </a:cxn>
              </a:cxnLst>
              <a:rect l="l" t="t" r="r" b="b"/>
              <a:pathLst>
                <a:path w="666" h="666">
                  <a:moveTo>
                    <a:pt x="-38" y="-46"/>
                  </a:moveTo>
                  <a:lnTo>
                    <a:pt x="628" y="-46"/>
                  </a:lnTo>
                  <a:lnTo>
                    <a:pt x="628" y="620"/>
                  </a:lnTo>
                  <a:lnTo>
                    <a:pt x="-38" y="620"/>
                  </a:lnTo>
                  <a:close/>
                </a:path>
              </a:pathLst>
            </a:custGeom>
            <a:solidFill>
              <a:srgbClr val="F89A46"/>
            </a:solidFill>
            <a:ln w="9525" cap="flat">
              <a:noFill/>
              <a:prstDash val="solid"/>
              <a:miter/>
            </a:ln>
          </p:spPr>
          <p:txBody>
            <a:bodyPr rtlCol="0" anchor="ctr"/>
            <a:lstStyle/>
            <a:p>
              <a:endParaRPr lang="en-IN"/>
            </a:p>
          </p:txBody>
        </p:sp>
        <p:sp>
          <p:nvSpPr>
            <p:cNvPr id="1331" name="Freeform: Shape 1330">
              <a:extLst>
                <a:ext uri="{FF2B5EF4-FFF2-40B4-BE49-F238E27FC236}">
                  <a16:creationId xmlns:a16="http://schemas.microsoft.com/office/drawing/2014/main" xmlns="" id="{9BEACAE5-D13C-B0D6-9FBC-C3DE989DCC5A}"/>
                </a:ext>
              </a:extLst>
            </p:cNvPr>
            <p:cNvSpPr/>
            <p:nvPr/>
          </p:nvSpPr>
          <p:spPr>
            <a:xfrm>
              <a:off x="5821013" y="2541269"/>
              <a:ext cx="666" cy="1047"/>
            </a:xfrm>
            <a:custGeom>
              <a:avLst/>
              <a:gdLst>
                <a:gd name="connsiteX0" fmla="*/ 628 w 666"/>
                <a:gd name="connsiteY0" fmla="*/ -46 h 1047"/>
                <a:gd name="connsiteX1" fmla="*/ 628 w 666"/>
                <a:gd name="connsiteY1" fmla="*/ -46 h 1047"/>
                <a:gd name="connsiteX2" fmla="*/ -38 w 666"/>
                <a:gd name="connsiteY2" fmla="*/ 1001 h 1047"/>
                <a:gd name="connsiteX3" fmla="*/ 628 w 666"/>
                <a:gd name="connsiteY3" fmla="*/ -46 h 1047"/>
              </a:gdLst>
              <a:ahLst/>
              <a:cxnLst>
                <a:cxn ang="0">
                  <a:pos x="connsiteX0" y="connsiteY0"/>
                </a:cxn>
                <a:cxn ang="0">
                  <a:pos x="connsiteX1" y="connsiteY1"/>
                </a:cxn>
                <a:cxn ang="0">
                  <a:pos x="connsiteX2" y="connsiteY2"/>
                </a:cxn>
                <a:cxn ang="0">
                  <a:pos x="connsiteX3" y="connsiteY3"/>
                </a:cxn>
              </a:cxnLst>
              <a:rect l="l" t="t" r="r" b="b"/>
              <a:pathLst>
                <a:path w="666" h="1047">
                  <a:moveTo>
                    <a:pt x="628" y="-46"/>
                  </a:moveTo>
                  <a:lnTo>
                    <a:pt x="628" y="-46"/>
                  </a:lnTo>
                  <a:cubicBezTo>
                    <a:pt x="351" y="268"/>
                    <a:pt x="126" y="620"/>
                    <a:pt x="-38" y="1001"/>
                  </a:cubicBezTo>
                  <a:cubicBezTo>
                    <a:pt x="236" y="687"/>
                    <a:pt x="461" y="335"/>
                    <a:pt x="628" y="-46"/>
                  </a:cubicBezTo>
                  <a:close/>
                </a:path>
              </a:pathLst>
            </a:custGeom>
            <a:solidFill>
              <a:srgbClr val="F89A46"/>
            </a:solidFill>
            <a:ln w="9525" cap="flat">
              <a:noFill/>
              <a:prstDash val="solid"/>
              <a:miter/>
            </a:ln>
          </p:spPr>
          <p:txBody>
            <a:bodyPr rtlCol="0" anchor="ctr"/>
            <a:lstStyle/>
            <a:p>
              <a:endParaRPr lang="en-IN"/>
            </a:p>
          </p:txBody>
        </p:sp>
        <p:sp>
          <p:nvSpPr>
            <p:cNvPr id="1332" name="Freeform: Shape 1331">
              <a:extLst>
                <a:ext uri="{FF2B5EF4-FFF2-40B4-BE49-F238E27FC236}">
                  <a16:creationId xmlns:a16="http://schemas.microsoft.com/office/drawing/2014/main" xmlns="" id="{9390EBFB-9D5C-1F7C-D34A-90E97D5886CD}"/>
                </a:ext>
              </a:extLst>
            </p:cNvPr>
            <p:cNvSpPr/>
            <p:nvPr/>
          </p:nvSpPr>
          <p:spPr>
            <a:xfrm>
              <a:off x="5587001" y="2456271"/>
              <a:ext cx="292876" cy="227819"/>
            </a:xfrm>
            <a:custGeom>
              <a:avLst/>
              <a:gdLst>
                <a:gd name="connsiteX0" fmla="*/ 291123 w 292876"/>
                <a:gd name="connsiteY0" fmla="*/ 116290 h 227819"/>
                <a:gd name="connsiteX1" fmla="*/ 291981 w 292876"/>
                <a:gd name="connsiteY1" fmla="*/ 114575 h 227819"/>
                <a:gd name="connsiteX2" fmla="*/ 292838 w 292876"/>
                <a:gd name="connsiteY2" fmla="*/ 115337 h 227819"/>
                <a:gd name="connsiteX3" fmla="*/ 292838 w 292876"/>
                <a:gd name="connsiteY3" fmla="*/ 113623 h 227819"/>
                <a:gd name="connsiteX4" fmla="*/ 292362 w 292876"/>
                <a:gd name="connsiteY4" fmla="*/ 112861 h 227819"/>
                <a:gd name="connsiteX5" fmla="*/ 292362 w 292876"/>
                <a:gd name="connsiteY5" fmla="*/ 110861 h 227819"/>
                <a:gd name="connsiteX6" fmla="*/ 292362 w 292876"/>
                <a:gd name="connsiteY6" fmla="*/ 109718 h 227819"/>
                <a:gd name="connsiteX7" fmla="*/ 292362 w 292876"/>
                <a:gd name="connsiteY7" fmla="*/ 106765 h 227819"/>
                <a:gd name="connsiteX8" fmla="*/ 280455 w 292876"/>
                <a:gd name="connsiteY8" fmla="*/ 106765 h 227819"/>
                <a:gd name="connsiteX9" fmla="*/ 280455 w 292876"/>
                <a:gd name="connsiteY9" fmla="*/ 99145 h 227819"/>
                <a:gd name="connsiteX10" fmla="*/ 280455 w 292876"/>
                <a:gd name="connsiteY10" fmla="*/ 99145 h 227819"/>
                <a:gd name="connsiteX11" fmla="*/ 288837 w 292876"/>
                <a:gd name="connsiteY11" fmla="*/ 95430 h 227819"/>
                <a:gd name="connsiteX12" fmla="*/ 290933 w 292876"/>
                <a:gd name="connsiteY12" fmla="*/ 94192 h 227819"/>
                <a:gd name="connsiteX13" fmla="*/ 290933 w 292876"/>
                <a:gd name="connsiteY13" fmla="*/ 93049 h 227819"/>
                <a:gd name="connsiteX14" fmla="*/ 288933 w 292876"/>
                <a:gd name="connsiteY14" fmla="*/ 94382 h 227819"/>
                <a:gd name="connsiteX15" fmla="*/ 280551 w 292876"/>
                <a:gd name="connsiteY15" fmla="*/ 98288 h 227819"/>
                <a:gd name="connsiteX16" fmla="*/ 270359 w 292876"/>
                <a:gd name="connsiteY16" fmla="*/ 98288 h 227819"/>
                <a:gd name="connsiteX17" fmla="*/ 267216 w 292876"/>
                <a:gd name="connsiteY17" fmla="*/ 92382 h 227819"/>
                <a:gd name="connsiteX18" fmla="*/ 267216 w 292876"/>
                <a:gd name="connsiteY18" fmla="*/ 90096 h 227819"/>
                <a:gd name="connsiteX19" fmla="*/ 267216 w 292876"/>
                <a:gd name="connsiteY19" fmla="*/ 89525 h 227819"/>
                <a:gd name="connsiteX20" fmla="*/ 267216 w 292876"/>
                <a:gd name="connsiteY20" fmla="*/ 89525 h 227819"/>
                <a:gd name="connsiteX21" fmla="*/ 267216 w 292876"/>
                <a:gd name="connsiteY21" fmla="*/ 89525 h 227819"/>
                <a:gd name="connsiteX22" fmla="*/ 267216 w 292876"/>
                <a:gd name="connsiteY22" fmla="*/ 89525 h 227819"/>
                <a:gd name="connsiteX23" fmla="*/ 268549 w 292876"/>
                <a:gd name="connsiteY23" fmla="*/ 88953 h 227819"/>
                <a:gd name="connsiteX24" fmla="*/ 274836 w 292876"/>
                <a:gd name="connsiteY24" fmla="*/ 85715 h 227819"/>
                <a:gd name="connsiteX25" fmla="*/ 277788 w 292876"/>
                <a:gd name="connsiteY25" fmla="*/ 83048 h 227819"/>
                <a:gd name="connsiteX26" fmla="*/ 279027 w 292876"/>
                <a:gd name="connsiteY26" fmla="*/ 81047 h 227819"/>
                <a:gd name="connsiteX27" fmla="*/ 281694 w 292876"/>
                <a:gd name="connsiteY27" fmla="*/ 81619 h 227819"/>
                <a:gd name="connsiteX28" fmla="*/ 288647 w 292876"/>
                <a:gd name="connsiteY28" fmla="*/ 81619 h 227819"/>
                <a:gd name="connsiteX29" fmla="*/ 288647 w 292876"/>
                <a:gd name="connsiteY29" fmla="*/ 80666 h 227819"/>
                <a:gd name="connsiteX30" fmla="*/ 283122 w 292876"/>
                <a:gd name="connsiteY30" fmla="*/ 80666 h 227819"/>
                <a:gd name="connsiteX31" fmla="*/ 279312 w 292876"/>
                <a:gd name="connsiteY31" fmla="*/ 79904 h 227819"/>
                <a:gd name="connsiteX32" fmla="*/ 279312 w 292876"/>
                <a:gd name="connsiteY32" fmla="*/ 79904 h 227819"/>
                <a:gd name="connsiteX33" fmla="*/ 278455 w 292876"/>
                <a:gd name="connsiteY33" fmla="*/ 79047 h 227819"/>
                <a:gd name="connsiteX34" fmla="*/ 279027 w 292876"/>
                <a:gd name="connsiteY34" fmla="*/ 75713 h 227819"/>
                <a:gd name="connsiteX35" fmla="*/ 281789 w 292876"/>
                <a:gd name="connsiteY35" fmla="*/ 71808 h 227819"/>
                <a:gd name="connsiteX36" fmla="*/ 284265 w 292876"/>
                <a:gd name="connsiteY36" fmla="*/ 68284 h 227819"/>
                <a:gd name="connsiteX37" fmla="*/ 284265 w 292876"/>
                <a:gd name="connsiteY37" fmla="*/ 67331 h 227819"/>
                <a:gd name="connsiteX38" fmla="*/ 285313 w 292876"/>
                <a:gd name="connsiteY38" fmla="*/ 67331 h 227819"/>
                <a:gd name="connsiteX39" fmla="*/ 285313 w 292876"/>
                <a:gd name="connsiteY39" fmla="*/ 65998 h 227819"/>
                <a:gd name="connsiteX40" fmla="*/ 284742 w 292876"/>
                <a:gd name="connsiteY40" fmla="*/ 65998 h 227819"/>
                <a:gd name="connsiteX41" fmla="*/ 279884 w 292876"/>
                <a:gd name="connsiteY41" fmla="*/ 60759 h 227819"/>
                <a:gd name="connsiteX42" fmla="*/ 282646 w 292876"/>
                <a:gd name="connsiteY42" fmla="*/ 59807 h 227819"/>
                <a:gd name="connsiteX43" fmla="*/ 282646 w 292876"/>
                <a:gd name="connsiteY43" fmla="*/ 59140 h 227819"/>
                <a:gd name="connsiteX44" fmla="*/ 278455 w 292876"/>
                <a:gd name="connsiteY44" fmla="*/ 60188 h 227819"/>
                <a:gd name="connsiteX45" fmla="*/ 270168 w 292876"/>
                <a:gd name="connsiteY45" fmla="*/ 60759 h 227819"/>
                <a:gd name="connsiteX46" fmla="*/ 263025 w 292876"/>
                <a:gd name="connsiteY46" fmla="*/ 57425 h 227819"/>
                <a:gd name="connsiteX47" fmla="*/ 266073 w 292876"/>
                <a:gd name="connsiteY47" fmla="*/ 48662 h 227819"/>
                <a:gd name="connsiteX48" fmla="*/ 267882 w 292876"/>
                <a:gd name="connsiteY48" fmla="*/ 45614 h 227819"/>
                <a:gd name="connsiteX49" fmla="*/ 268454 w 292876"/>
                <a:gd name="connsiteY49" fmla="*/ 44567 h 227819"/>
                <a:gd name="connsiteX50" fmla="*/ 268454 w 292876"/>
                <a:gd name="connsiteY50" fmla="*/ 44567 h 227819"/>
                <a:gd name="connsiteX51" fmla="*/ 270549 w 292876"/>
                <a:gd name="connsiteY51" fmla="*/ 45710 h 227819"/>
                <a:gd name="connsiteX52" fmla="*/ 274455 w 292876"/>
                <a:gd name="connsiteY52" fmla="*/ 44948 h 227819"/>
                <a:gd name="connsiteX53" fmla="*/ 274455 w 292876"/>
                <a:gd name="connsiteY53" fmla="*/ 44186 h 227819"/>
                <a:gd name="connsiteX54" fmla="*/ 272645 w 292876"/>
                <a:gd name="connsiteY54" fmla="*/ 44852 h 227819"/>
                <a:gd name="connsiteX55" fmla="*/ 270168 w 292876"/>
                <a:gd name="connsiteY55" fmla="*/ 44852 h 227819"/>
                <a:gd name="connsiteX56" fmla="*/ 269025 w 292876"/>
                <a:gd name="connsiteY56" fmla="*/ 43614 h 227819"/>
                <a:gd name="connsiteX57" fmla="*/ 269025 w 292876"/>
                <a:gd name="connsiteY57" fmla="*/ 41233 h 227819"/>
                <a:gd name="connsiteX58" fmla="*/ 266549 w 292876"/>
                <a:gd name="connsiteY58" fmla="*/ 37709 h 227819"/>
                <a:gd name="connsiteX59" fmla="*/ 270168 w 292876"/>
                <a:gd name="connsiteY59" fmla="*/ 37042 h 227819"/>
                <a:gd name="connsiteX60" fmla="*/ 268835 w 292876"/>
                <a:gd name="connsiteY60" fmla="*/ 36089 h 227819"/>
                <a:gd name="connsiteX61" fmla="*/ 266073 w 292876"/>
                <a:gd name="connsiteY61" fmla="*/ 36089 h 227819"/>
                <a:gd name="connsiteX62" fmla="*/ 257214 w 292876"/>
                <a:gd name="connsiteY62" fmla="*/ 35518 h 227819"/>
                <a:gd name="connsiteX63" fmla="*/ 255500 w 292876"/>
                <a:gd name="connsiteY63" fmla="*/ 33803 h 227819"/>
                <a:gd name="connsiteX64" fmla="*/ 255500 w 292876"/>
                <a:gd name="connsiteY64" fmla="*/ 33137 h 227819"/>
                <a:gd name="connsiteX65" fmla="*/ 256833 w 292876"/>
                <a:gd name="connsiteY65" fmla="*/ 28946 h 227819"/>
                <a:gd name="connsiteX66" fmla="*/ 254166 w 292876"/>
                <a:gd name="connsiteY66" fmla="*/ 25326 h 227819"/>
                <a:gd name="connsiteX67" fmla="*/ 254166 w 292876"/>
                <a:gd name="connsiteY67" fmla="*/ 25326 h 227819"/>
                <a:gd name="connsiteX68" fmla="*/ 256167 w 292876"/>
                <a:gd name="connsiteY68" fmla="*/ 28374 h 227819"/>
                <a:gd name="connsiteX69" fmla="*/ 255214 w 292876"/>
                <a:gd name="connsiteY69" fmla="*/ 32089 h 227819"/>
                <a:gd name="connsiteX70" fmla="*/ 248832 w 292876"/>
                <a:gd name="connsiteY70" fmla="*/ 36089 h 227819"/>
                <a:gd name="connsiteX71" fmla="*/ 241498 w 292876"/>
                <a:gd name="connsiteY71" fmla="*/ 35232 h 227819"/>
                <a:gd name="connsiteX72" fmla="*/ 234545 w 292876"/>
                <a:gd name="connsiteY72" fmla="*/ 31898 h 227819"/>
                <a:gd name="connsiteX73" fmla="*/ 232545 w 292876"/>
                <a:gd name="connsiteY73" fmla="*/ 27993 h 227819"/>
                <a:gd name="connsiteX74" fmla="*/ 232545 w 292876"/>
                <a:gd name="connsiteY74" fmla="*/ 23231 h 227819"/>
                <a:gd name="connsiteX75" fmla="*/ 233116 w 292876"/>
                <a:gd name="connsiteY75" fmla="*/ 21707 h 227819"/>
                <a:gd name="connsiteX76" fmla="*/ 230926 w 292876"/>
                <a:gd name="connsiteY76" fmla="*/ 17535 h 227819"/>
                <a:gd name="connsiteX77" fmla="*/ 230449 w 292876"/>
                <a:gd name="connsiteY77" fmla="*/ 17420 h 227819"/>
                <a:gd name="connsiteX78" fmla="*/ 230449 w 292876"/>
                <a:gd name="connsiteY78" fmla="*/ 17992 h 227819"/>
                <a:gd name="connsiteX79" fmla="*/ 232830 w 292876"/>
                <a:gd name="connsiteY79" fmla="*/ 20087 h 227819"/>
                <a:gd name="connsiteX80" fmla="*/ 231783 w 292876"/>
                <a:gd name="connsiteY80" fmla="*/ 23802 h 227819"/>
                <a:gd name="connsiteX81" fmla="*/ 224448 w 292876"/>
                <a:gd name="connsiteY81" fmla="*/ 27803 h 227819"/>
                <a:gd name="connsiteX82" fmla="*/ 215590 w 292876"/>
                <a:gd name="connsiteY82" fmla="*/ 27803 h 227819"/>
                <a:gd name="connsiteX83" fmla="*/ 209780 w 292876"/>
                <a:gd name="connsiteY83" fmla="*/ 24659 h 227819"/>
                <a:gd name="connsiteX84" fmla="*/ 199302 w 292876"/>
                <a:gd name="connsiteY84" fmla="*/ 17516 h 227819"/>
                <a:gd name="connsiteX85" fmla="*/ 199302 w 292876"/>
                <a:gd name="connsiteY85" fmla="*/ 17516 h 227819"/>
                <a:gd name="connsiteX86" fmla="*/ 200160 w 292876"/>
                <a:gd name="connsiteY86" fmla="*/ 16277 h 227819"/>
                <a:gd name="connsiteX87" fmla="*/ 198037 w 292876"/>
                <a:gd name="connsiteY87" fmla="*/ 7371 h 227819"/>
                <a:gd name="connsiteX88" fmla="*/ 196731 w 292876"/>
                <a:gd name="connsiteY88" fmla="*/ 6752 h 227819"/>
                <a:gd name="connsiteX89" fmla="*/ 196731 w 292876"/>
                <a:gd name="connsiteY89" fmla="*/ 7419 h 227819"/>
                <a:gd name="connsiteX90" fmla="*/ 199271 w 292876"/>
                <a:gd name="connsiteY90" fmla="*/ 15515 h 227819"/>
                <a:gd name="connsiteX91" fmla="*/ 199112 w 292876"/>
                <a:gd name="connsiteY91" fmla="*/ 15801 h 227819"/>
                <a:gd name="connsiteX92" fmla="*/ 191587 w 292876"/>
                <a:gd name="connsiteY92" fmla="*/ 20754 h 227819"/>
                <a:gd name="connsiteX93" fmla="*/ 173871 w 292876"/>
                <a:gd name="connsiteY93" fmla="*/ 18278 h 227819"/>
                <a:gd name="connsiteX94" fmla="*/ 168632 w 292876"/>
                <a:gd name="connsiteY94" fmla="*/ 10753 h 227819"/>
                <a:gd name="connsiteX95" fmla="*/ 166822 w 292876"/>
                <a:gd name="connsiteY95" fmla="*/ 7514 h 227819"/>
                <a:gd name="connsiteX96" fmla="*/ 162726 w 292876"/>
                <a:gd name="connsiteY96" fmla="*/ 5895 h 227819"/>
                <a:gd name="connsiteX97" fmla="*/ 163584 w 292876"/>
                <a:gd name="connsiteY97" fmla="*/ 3038 h 227819"/>
                <a:gd name="connsiteX98" fmla="*/ 162536 w 292876"/>
                <a:gd name="connsiteY98" fmla="*/ -10 h 227819"/>
                <a:gd name="connsiteX99" fmla="*/ 162536 w 292876"/>
                <a:gd name="connsiteY99" fmla="*/ -10 h 227819"/>
                <a:gd name="connsiteX100" fmla="*/ 162536 w 292876"/>
                <a:gd name="connsiteY100" fmla="*/ 4181 h 227819"/>
                <a:gd name="connsiteX101" fmla="*/ 156916 w 292876"/>
                <a:gd name="connsiteY101" fmla="*/ 9419 h 227819"/>
                <a:gd name="connsiteX102" fmla="*/ 150058 w 292876"/>
                <a:gd name="connsiteY102" fmla="*/ 10753 h 227819"/>
                <a:gd name="connsiteX103" fmla="*/ 143391 w 292876"/>
                <a:gd name="connsiteY103" fmla="*/ 9610 h 227819"/>
                <a:gd name="connsiteX104" fmla="*/ 139771 w 292876"/>
                <a:gd name="connsiteY104" fmla="*/ 8657 h 227819"/>
                <a:gd name="connsiteX105" fmla="*/ 128817 w 292876"/>
                <a:gd name="connsiteY105" fmla="*/ 10467 h 227819"/>
                <a:gd name="connsiteX106" fmla="*/ 121864 w 292876"/>
                <a:gd name="connsiteY106" fmla="*/ 13039 h 227819"/>
                <a:gd name="connsiteX107" fmla="*/ 123293 w 292876"/>
                <a:gd name="connsiteY107" fmla="*/ 5228 h 227819"/>
                <a:gd name="connsiteX108" fmla="*/ 116721 w 292876"/>
                <a:gd name="connsiteY108" fmla="*/ 1990 h 227819"/>
                <a:gd name="connsiteX109" fmla="*/ 116721 w 292876"/>
                <a:gd name="connsiteY109" fmla="*/ 2752 h 227819"/>
                <a:gd name="connsiteX110" fmla="*/ 122245 w 292876"/>
                <a:gd name="connsiteY110" fmla="*/ 5609 h 227819"/>
                <a:gd name="connsiteX111" fmla="*/ 121197 w 292876"/>
                <a:gd name="connsiteY111" fmla="*/ 11991 h 227819"/>
                <a:gd name="connsiteX112" fmla="*/ 116530 w 292876"/>
                <a:gd name="connsiteY112" fmla="*/ 19516 h 227819"/>
                <a:gd name="connsiteX113" fmla="*/ 110053 w 292876"/>
                <a:gd name="connsiteY113" fmla="*/ 25421 h 227819"/>
                <a:gd name="connsiteX114" fmla="*/ 105100 w 292876"/>
                <a:gd name="connsiteY114" fmla="*/ 27231 h 227819"/>
                <a:gd name="connsiteX115" fmla="*/ 98623 w 292876"/>
                <a:gd name="connsiteY115" fmla="*/ 27898 h 227819"/>
                <a:gd name="connsiteX116" fmla="*/ 92432 w 292876"/>
                <a:gd name="connsiteY116" fmla="*/ 26564 h 227819"/>
                <a:gd name="connsiteX117" fmla="*/ 86907 w 292876"/>
                <a:gd name="connsiteY117" fmla="*/ 17992 h 227819"/>
                <a:gd name="connsiteX118" fmla="*/ 93575 w 292876"/>
                <a:gd name="connsiteY118" fmla="*/ 7514 h 227819"/>
                <a:gd name="connsiteX119" fmla="*/ 93575 w 292876"/>
                <a:gd name="connsiteY119" fmla="*/ 6848 h 227819"/>
                <a:gd name="connsiteX120" fmla="*/ 85860 w 292876"/>
                <a:gd name="connsiteY120" fmla="*/ 16373 h 227819"/>
                <a:gd name="connsiteX121" fmla="*/ 85383 w 292876"/>
                <a:gd name="connsiteY121" fmla="*/ 19992 h 227819"/>
                <a:gd name="connsiteX122" fmla="*/ 79764 w 292876"/>
                <a:gd name="connsiteY122" fmla="*/ 14944 h 227819"/>
                <a:gd name="connsiteX123" fmla="*/ 70239 w 292876"/>
                <a:gd name="connsiteY123" fmla="*/ 14944 h 227819"/>
                <a:gd name="connsiteX124" fmla="*/ 70239 w 292876"/>
                <a:gd name="connsiteY124" fmla="*/ 15515 h 227819"/>
                <a:gd name="connsiteX125" fmla="*/ 83383 w 292876"/>
                <a:gd name="connsiteY125" fmla="*/ 21326 h 227819"/>
                <a:gd name="connsiteX126" fmla="*/ 79097 w 292876"/>
                <a:gd name="connsiteY126" fmla="*/ 36566 h 227819"/>
                <a:gd name="connsiteX127" fmla="*/ 63952 w 292876"/>
                <a:gd name="connsiteY127" fmla="*/ 36566 h 227819"/>
                <a:gd name="connsiteX128" fmla="*/ 57761 w 292876"/>
                <a:gd name="connsiteY128" fmla="*/ 34089 h 227819"/>
                <a:gd name="connsiteX129" fmla="*/ 53094 w 292876"/>
                <a:gd name="connsiteY129" fmla="*/ 29898 h 227819"/>
                <a:gd name="connsiteX130" fmla="*/ 55189 w 292876"/>
                <a:gd name="connsiteY130" fmla="*/ 23612 h 227819"/>
                <a:gd name="connsiteX131" fmla="*/ 61761 w 292876"/>
                <a:gd name="connsiteY131" fmla="*/ 18849 h 227819"/>
                <a:gd name="connsiteX132" fmla="*/ 61761 w 292876"/>
                <a:gd name="connsiteY132" fmla="*/ 18849 h 227819"/>
                <a:gd name="connsiteX133" fmla="*/ 54999 w 292876"/>
                <a:gd name="connsiteY133" fmla="*/ 22754 h 227819"/>
                <a:gd name="connsiteX134" fmla="*/ 51284 w 292876"/>
                <a:gd name="connsiteY134" fmla="*/ 28946 h 227819"/>
                <a:gd name="connsiteX135" fmla="*/ 55189 w 292876"/>
                <a:gd name="connsiteY135" fmla="*/ 34184 h 227819"/>
                <a:gd name="connsiteX136" fmla="*/ 62142 w 292876"/>
                <a:gd name="connsiteY136" fmla="*/ 37423 h 227819"/>
                <a:gd name="connsiteX137" fmla="*/ 62142 w 292876"/>
                <a:gd name="connsiteY137" fmla="*/ 37423 h 227819"/>
                <a:gd name="connsiteX138" fmla="*/ 47379 w 292876"/>
                <a:gd name="connsiteY138" fmla="*/ 40661 h 227819"/>
                <a:gd name="connsiteX139" fmla="*/ 43950 w 292876"/>
                <a:gd name="connsiteY139" fmla="*/ 43043 h 227819"/>
                <a:gd name="connsiteX140" fmla="*/ 35377 w 292876"/>
                <a:gd name="connsiteY140" fmla="*/ 45995 h 227819"/>
                <a:gd name="connsiteX141" fmla="*/ 31662 w 292876"/>
                <a:gd name="connsiteY141" fmla="*/ 44567 h 227819"/>
                <a:gd name="connsiteX142" fmla="*/ 32424 w 292876"/>
                <a:gd name="connsiteY142" fmla="*/ 40852 h 227819"/>
                <a:gd name="connsiteX143" fmla="*/ 31567 w 292876"/>
                <a:gd name="connsiteY143" fmla="*/ 40852 h 227819"/>
                <a:gd name="connsiteX144" fmla="*/ 30329 w 292876"/>
                <a:gd name="connsiteY144" fmla="*/ 45043 h 227819"/>
                <a:gd name="connsiteX145" fmla="*/ 34139 w 292876"/>
                <a:gd name="connsiteY145" fmla="*/ 47138 h 227819"/>
                <a:gd name="connsiteX146" fmla="*/ 40235 w 292876"/>
                <a:gd name="connsiteY146" fmla="*/ 45900 h 227819"/>
                <a:gd name="connsiteX147" fmla="*/ 41949 w 292876"/>
                <a:gd name="connsiteY147" fmla="*/ 45043 h 227819"/>
                <a:gd name="connsiteX148" fmla="*/ 36996 w 292876"/>
                <a:gd name="connsiteY148" fmla="*/ 55901 h 227819"/>
                <a:gd name="connsiteX149" fmla="*/ 36996 w 292876"/>
                <a:gd name="connsiteY149" fmla="*/ 56663 h 227819"/>
                <a:gd name="connsiteX150" fmla="*/ 30615 w 292876"/>
                <a:gd name="connsiteY150" fmla="*/ 75713 h 227819"/>
                <a:gd name="connsiteX151" fmla="*/ 24138 w 292876"/>
                <a:gd name="connsiteY151" fmla="*/ 83524 h 227819"/>
                <a:gd name="connsiteX152" fmla="*/ 16041 w 292876"/>
                <a:gd name="connsiteY152" fmla="*/ 82381 h 227819"/>
                <a:gd name="connsiteX153" fmla="*/ 12803 w 292876"/>
                <a:gd name="connsiteY153" fmla="*/ 78190 h 227819"/>
                <a:gd name="connsiteX154" fmla="*/ 10993 w 292876"/>
                <a:gd name="connsiteY154" fmla="*/ 73332 h 227819"/>
                <a:gd name="connsiteX155" fmla="*/ 10517 w 292876"/>
                <a:gd name="connsiteY155" fmla="*/ 73332 h 227819"/>
                <a:gd name="connsiteX156" fmla="*/ 11755 w 292876"/>
                <a:gd name="connsiteY156" fmla="*/ 77904 h 227819"/>
                <a:gd name="connsiteX157" fmla="*/ 14136 w 292876"/>
                <a:gd name="connsiteY157" fmla="*/ 82286 h 227819"/>
                <a:gd name="connsiteX158" fmla="*/ 18994 w 292876"/>
                <a:gd name="connsiteY158" fmla="*/ 85429 h 227819"/>
                <a:gd name="connsiteX159" fmla="*/ 21756 w 292876"/>
                <a:gd name="connsiteY159" fmla="*/ 94954 h 227819"/>
                <a:gd name="connsiteX160" fmla="*/ 21090 w 292876"/>
                <a:gd name="connsiteY160" fmla="*/ 105527 h 227819"/>
                <a:gd name="connsiteX161" fmla="*/ 17851 w 292876"/>
                <a:gd name="connsiteY161" fmla="*/ 115052 h 227819"/>
                <a:gd name="connsiteX162" fmla="*/ 15565 w 292876"/>
                <a:gd name="connsiteY162" fmla="*/ 119624 h 227819"/>
                <a:gd name="connsiteX163" fmla="*/ 12708 w 292876"/>
                <a:gd name="connsiteY163" fmla="*/ 123053 h 227819"/>
                <a:gd name="connsiteX164" fmla="*/ 7945 w 292876"/>
                <a:gd name="connsiteY164" fmla="*/ 123053 h 227819"/>
                <a:gd name="connsiteX165" fmla="*/ 801 w 292876"/>
                <a:gd name="connsiteY165" fmla="*/ 119147 h 227819"/>
                <a:gd name="connsiteX166" fmla="*/ 39 w 292876"/>
                <a:gd name="connsiteY166" fmla="*/ 119719 h 227819"/>
                <a:gd name="connsiteX167" fmla="*/ 6231 w 292876"/>
                <a:gd name="connsiteY167" fmla="*/ 123719 h 227819"/>
                <a:gd name="connsiteX168" fmla="*/ 11374 w 292876"/>
                <a:gd name="connsiteY168" fmla="*/ 124291 h 227819"/>
                <a:gd name="connsiteX169" fmla="*/ 17565 w 292876"/>
                <a:gd name="connsiteY169" fmla="*/ 118004 h 227819"/>
                <a:gd name="connsiteX170" fmla="*/ 17565 w 292876"/>
                <a:gd name="connsiteY170" fmla="*/ 118004 h 227819"/>
                <a:gd name="connsiteX171" fmla="*/ 18423 w 292876"/>
                <a:gd name="connsiteY171" fmla="*/ 122957 h 227819"/>
                <a:gd name="connsiteX172" fmla="*/ 19089 w 292876"/>
                <a:gd name="connsiteY172" fmla="*/ 125053 h 227819"/>
                <a:gd name="connsiteX173" fmla="*/ 20423 w 292876"/>
                <a:gd name="connsiteY173" fmla="*/ 136007 h 227819"/>
                <a:gd name="connsiteX174" fmla="*/ 17280 w 292876"/>
                <a:gd name="connsiteY174" fmla="*/ 145532 h 227819"/>
                <a:gd name="connsiteX175" fmla="*/ 11565 w 292876"/>
                <a:gd name="connsiteY175" fmla="*/ 150675 h 227819"/>
                <a:gd name="connsiteX176" fmla="*/ 2040 w 292876"/>
                <a:gd name="connsiteY176" fmla="*/ 145055 h 227819"/>
                <a:gd name="connsiteX177" fmla="*/ 1468 w 292876"/>
                <a:gd name="connsiteY177" fmla="*/ 145055 h 227819"/>
                <a:gd name="connsiteX178" fmla="*/ 9850 w 292876"/>
                <a:gd name="connsiteY178" fmla="*/ 151151 h 227819"/>
                <a:gd name="connsiteX179" fmla="*/ 14708 w 292876"/>
                <a:gd name="connsiteY179" fmla="*/ 149723 h 227819"/>
                <a:gd name="connsiteX180" fmla="*/ 16613 w 292876"/>
                <a:gd name="connsiteY180" fmla="*/ 155628 h 227819"/>
                <a:gd name="connsiteX181" fmla="*/ 16613 w 292876"/>
                <a:gd name="connsiteY181" fmla="*/ 162105 h 227819"/>
                <a:gd name="connsiteX182" fmla="*/ 13851 w 292876"/>
                <a:gd name="connsiteY182" fmla="*/ 167249 h 227819"/>
                <a:gd name="connsiteX183" fmla="*/ 11660 w 292876"/>
                <a:gd name="connsiteY183" fmla="*/ 168201 h 227819"/>
                <a:gd name="connsiteX184" fmla="*/ 8898 w 292876"/>
                <a:gd name="connsiteY184" fmla="*/ 167153 h 227819"/>
                <a:gd name="connsiteX185" fmla="*/ 8326 w 292876"/>
                <a:gd name="connsiteY185" fmla="*/ 167630 h 227819"/>
                <a:gd name="connsiteX186" fmla="*/ 13565 w 292876"/>
                <a:gd name="connsiteY186" fmla="*/ 168487 h 227819"/>
                <a:gd name="connsiteX187" fmla="*/ 17280 w 292876"/>
                <a:gd name="connsiteY187" fmla="*/ 163534 h 227819"/>
                <a:gd name="connsiteX188" fmla="*/ 18042 w 292876"/>
                <a:gd name="connsiteY188" fmla="*/ 159914 h 227819"/>
                <a:gd name="connsiteX189" fmla="*/ 21661 w 292876"/>
                <a:gd name="connsiteY189" fmla="*/ 169439 h 227819"/>
                <a:gd name="connsiteX190" fmla="*/ 21661 w 292876"/>
                <a:gd name="connsiteY190" fmla="*/ 174678 h 227819"/>
                <a:gd name="connsiteX191" fmla="*/ 16327 w 292876"/>
                <a:gd name="connsiteY191" fmla="*/ 177155 h 227819"/>
                <a:gd name="connsiteX192" fmla="*/ 16327 w 292876"/>
                <a:gd name="connsiteY192" fmla="*/ 177917 h 227819"/>
                <a:gd name="connsiteX193" fmla="*/ 23090 w 292876"/>
                <a:gd name="connsiteY193" fmla="*/ 175154 h 227819"/>
                <a:gd name="connsiteX194" fmla="*/ 23090 w 292876"/>
                <a:gd name="connsiteY194" fmla="*/ 170011 h 227819"/>
                <a:gd name="connsiteX195" fmla="*/ 32615 w 292876"/>
                <a:gd name="connsiteY195" fmla="*/ 166963 h 227819"/>
                <a:gd name="connsiteX196" fmla="*/ 35282 w 292876"/>
                <a:gd name="connsiteY196" fmla="*/ 164486 h 227819"/>
                <a:gd name="connsiteX197" fmla="*/ 37724 w 292876"/>
                <a:gd name="connsiteY197" fmla="*/ 177736 h 227819"/>
                <a:gd name="connsiteX198" fmla="*/ 37663 w 292876"/>
                <a:gd name="connsiteY198" fmla="*/ 177821 h 227819"/>
                <a:gd name="connsiteX199" fmla="*/ 32615 w 292876"/>
                <a:gd name="connsiteY199" fmla="*/ 183251 h 227819"/>
                <a:gd name="connsiteX200" fmla="*/ 27757 w 292876"/>
                <a:gd name="connsiteY200" fmla="*/ 188204 h 227819"/>
                <a:gd name="connsiteX201" fmla="*/ 27757 w 292876"/>
                <a:gd name="connsiteY201" fmla="*/ 188204 h 227819"/>
                <a:gd name="connsiteX202" fmla="*/ 30805 w 292876"/>
                <a:gd name="connsiteY202" fmla="*/ 185441 h 227819"/>
                <a:gd name="connsiteX203" fmla="*/ 33948 w 292876"/>
                <a:gd name="connsiteY203" fmla="*/ 182870 h 227819"/>
                <a:gd name="connsiteX204" fmla="*/ 37092 w 292876"/>
                <a:gd name="connsiteY204" fmla="*/ 179631 h 227819"/>
                <a:gd name="connsiteX205" fmla="*/ 40806 w 292876"/>
                <a:gd name="connsiteY205" fmla="*/ 184013 h 227819"/>
                <a:gd name="connsiteX206" fmla="*/ 42711 w 292876"/>
                <a:gd name="connsiteY206" fmla="*/ 189918 h 227819"/>
                <a:gd name="connsiteX207" fmla="*/ 42711 w 292876"/>
                <a:gd name="connsiteY207" fmla="*/ 195157 h 227819"/>
                <a:gd name="connsiteX208" fmla="*/ 40806 w 292876"/>
                <a:gd name="connsiteY208" fmla="*/ 200205 h 227819"/>
                <a:gd name="connsiteX209" fmla="*/ 41283 w 292876"/>
                <a:gd name="connsiteY209" fmla="*/ 200205 h 227819"/>
                <a:gd name="connsiteX210" fmla="*/ 43854 w 292876"/>
                <a:gd name="connsiteY210" fmla="*/ 195919 h 227819"/>
                <a:gd name="connsiteX211" fmla="*/ 45378 w 292876"/>
                <a:gd name="connsiteY211" fmla="*/ 197633 h 227819"/>
                <a:gd name="connsiteX212" fmla="*/ 50522 w 292876"/>
                <a:gd name="connsiteY212" fmla="*/ 198300 h 227819"/>
                <a:gd name="connsiteX213" fmla="*/ 57189 w 292876"/>
                <a:gd name="connsiteY213" fmla="*/ 195633 h 227819"/>
                <a:gd name="connsiteX214" fmla="*/ 59856 w 292876"/>
                <a:gd name="connsiteY214" fmla="*/ 193633 h 227819"/>
                <a:gd name="connsiteX215" fmla="*/ 62238 w 292876"/>
                <a:gd name="connsiteY215" fmla="*/ 193633 h 227819"/>
                <a:gd name="connsiteX216" fmla="*/ 65762 w 292876"/>
                <a:gd name="connsiteY216" fmla="*/ 194395 h 227819"/>
                <a:gd name="connsiteX217" fmla="*/ 72525 w 292876"/>
                <a:gd name="connsiteY217" fmla="*/ 197348 h 227819"/>
                <a:gd name="connsiteX218" fmla="*/ 77478 w 292876"/>
                <a:gd name="connsiteY218" fmla="*/ 202301 h 227819"/>
                <a:gd name="connsiteX219" fmla="*/ 79192 w 292876"/>
                <a:gd name="connsiteY219" fmla="*/ 210016 h 227819"/>
                <a:gd name="connsiteX220" fmla="*/ 77478 w 292876"/>
                <a:gd name="connsiteY220" fmla="*/ 215255 h 227819"/>
                <a:gd name="connsiteX221" fmla="*/ 73668 w 292876"/>
                <a:gd name="connsiteY221" fmla="*/ 218207 h 227819"/>
                <a:gd name="connsiteX222" fmla="*/ 74334 w 292876"/>
                <a:gd name="connsiteY222" fmla="*/ 218779 h 227819"/>
                <a:gd name="connsiteX223" fmla="*/ 78049 w 292876"/>
                <a:gd name="connsiteY223" fmla="*/ 215921 h 227819"/>
                <a:gd name="connsiteX224" fmla="*/ 80240 w 292876"/>
                <a:gd name="connsiteY224" fmla="*/ 211921 h 227819"/>
                <a:gd name="connsiteX225" fmla="*/ 80240 w 292876"/>
                <a:gd name="connsiteY225" fmla="*/ 211159 h 227819"/>
                <a:gd name="connsiteX226" fmla="*/ 81383 w 292876"/>
                <a:gd name="connsiteY226" fmla="*/ 211730 h 227819"/>
                <a:gd name="connsiteX227" fmla="*/ 83383 w 292876"/>
                <a:gd name="connsiteY227" fmla="*/ 211730 h 227819"/>
                <a:gd name="connsiteX228" fmla="*/ 87479 w 292876"/>
                <a:gd name="connsiteY228" fmla="*/ 211730 h 227819"/>
                <a:gd name="connsiteX229" fmla="*/ 87479 w 292876"/>
                <a:gd name="connsiteY229" fmla="*/ 211730 h 227819"/>
                <a:gd name="connsiteX230" fmla="*/ 106529 w 292876"/>
                <a:gd name="connsiteY230" fmla="*/ 220208 h 227819"/>
                <a:gd name="connsiteX231" fmla="*/ 107196 w 292876"/>
                <a:gd name="connsiteY231" fmla="*/ 223732 h 227819"/>
                <a:gd name="connsiteX232" fmla="*/ 107196 w 292876"/>
                <a:gd name="connsiteY232" fmla="*/ 226685 h 227819"/>
                <a:gd name="connsiteX233" fmla="*/ 107767 w 292876"/>
                <a:gd name="connsiteY233" fmla="*/ 227256 h 227819"/>
                <a:gd name="connsiteX234" fmla="*/ 108815 w 292876"/>
                <a:gd name="connsiteY234" fmla="*/ 222684 h 227819"/>
                <a:gd name="connsiteX235" fmla="*/ 105862 w 292876"/>
                <a:gd name="connsiteY235" fmla="*/ 216779 h 227819"/>
                <a:gd name="connsiteX236" fmla="*/ 103767 w 292876"/>
                <a:gd name="connsiteY236" fmla="*/ 214874 h 227819"/>
                <a:gd name="connsiteX237" fmla="*/ 104719 w 292876"/>
                <a:gd name="connsiteY237" fmla="*/ 213540 h 227819"/>
                <a:gd name="connsiteX238" fmla="*/ 105957 w 292876"/>
                <a:gd name="connsiteY238" fmla="*/ 212207 h 227819"/>
                <a:gd name="connsiteX239" fmla="*/ 109101 w 292876"/>
                <a:gd name="connsiteY239" fmla="*/ 210111 h 227819"/>
                <a:gd name="connsiteX240" fmla="*/ 109101 w 292876"/>
                <a:gd name="connsiteY240" fmla="*/ 210111 h 227819"/>
                <a:gd name="connsiteX241" fmla="*/ 117197 w 292876"/>
                <a:gd name="connsiteY241" fmla="*/ 208682 h 227819"/>
                <a:gd name="connsiteX242" fmla="*/ 125484 w 292876"/>
                <a:gd name="connsiteY242" fmla="*/ 213635 h 227819"/>
                <a:gd name="connsiteX243" fmla="*/ 128055 w 292876"/>
                <a:gd name="connsiteY243" fmla="*/ 218017 h 227819"/>
                <a:gd name="connsiteX244" fmla="*/ 128055 w 292876"/>
                <a:gd name="connsiteY244" fmla="*/ 222113 h 227819"/>
                <a:gd name="connsiteX245" fmla="*/ 125674 w 292876"/>
                <a:gd name="connsiteY245" fmla="*/ 223732 h 227819"/>
                <a:gd name="connsiteX246" fmla="*/ 123388 w 292876"/>
                <a:gd name="connsiteY246" fmla="*/ 224970 h 227819"/>
                <a:gd name="connsiteX247" fmla="*/ 121007 w 292876"/>
                <a:gd name="connsiteY247" fmla="*/ 226018 h 227819"/>
                <a:gd name="connsiteX248" fmla="*/ 118816 w 292876"/>
                <a:gd name="connsiteY248" fmla="*/ 226875 h 227819"/>
                <a:gd name="connsiteX249" fmla="*/ 118149 w 292876"/>
                <a:gd name="connsiteY249" fmla="*/ 226875 h 227819"/>
                <a:gd name="connsiteX250" fmla="*/ 118149 w 292876"/>
                <a:gd name="connsiteY250" fmla="*/ 227637 h 227819"/>
                <a:gd name="connsiteX251" fmla="*/ 119864 w 292876"/>
                <a:gd name="connsiteY251" fmla="*/ 227637 h 227819"/>
                <a:gd name="connsiteX252" fmla="*/ 122150 w 292876"/>
                <a:gd name="connsiteY252" fmla="*/ 226685 h 227819"/>
                <a:gd name="connsiteX253" fmla="*/ 126531 w 292876"/>
                <a:gd name="connsiteY253" fmla="*/ 224494 h 227819"/>
                <a:gd name="connsiteX254" fmla="*/ 129008 w 292876"/>
                <a:gd name="connsiteY254" fmla="*/ 222779 h 227819"/>
                <a:gd name="connsiteX255" fmla="*/ 130818 w 292876"/>
                <a:gd name="connsiteY255" fmla="*/ 222779 h 227819"/>
                <a:gd name="connsiteX256" fmla="*/ 133485 w 292876"/>
                <a:gd name="connsiteY256" fmla="*/ 222779 h 227819"/>
                <a:gd name="connsiteX257" fmla="*/ 136437 w 292876"/>
                <a:gd name="connsiteY257" fmla="*/ 223541 h 227819"/>
                <a:gd name="connsiteX258" fmla="*/ 138342 w 292876"/>
                <a:gd name="connsiteY258" fmla="*/ 224399 h 227819"/>
                <a:gd name="connsiteX259" fmla="*/ 140057 w 292876"/>
                <a:gd name="connsiteY259" fmla="*/ 225446 h 227819"/>
                <a:gd name="connsiteX260" fmla="*/ 140819 w 292876"/>
                <a:gd name="connsiteY260" fmla="*/ 224875 h 227819"/>
                <a:gd name="connsiteX261" fmla="*/ 139009 w 292876"/>
                <a:gd name="connsiteY261" fmla="*/ 223541 h 227819"/>
                <a:gd name="connsiteX262" fmla="*/ 136818 w 292876"/>
                <a:gd name="connsiteY262" fmla="*/ 222589 h 227819"/>
                <a:gd name="connsiteX263" fmla="*/ 133389 w 292876"/>
                <a:gd name="connsiteY263" fmla="*/ 221827 h 227819"/>
                <a:gd name="connsiteX264" fmla="*/ 130151 w 292876"/>
                <a:gd name="connsiteY264" fmla="*/ 221827 h 227819"/>
                <a:gd name="connsiteX265" fmla="*/ 130151 w 292876"/>
                <a:gd name="connsiteY265" fmla="*/ 221827 h 227819"/>
                <a:gd name="connsiteX266" fmla="*/ 130151 w 292876"/>
                <a:gd name="connsiteY266" fmla="*/ 218303 h 227819"/>
                <a:gd name="connsiteX267" fmla="*/ 125007 w 292876"/>
                <a:gd name="connsiteY267" fmla="*/ 210778 h 227819"/>
                <a:gd name="connsiteX268" fmla="*/ 117387 w 292876"/>
                <a:gd name="connsiteY268" fmla="*/ 207825 h 227819"/>
                <a:gd name="connsiteX269" fmla="*/ 112815 w 292876"/>
                <a:gd name="connsiteY269" fmla="*/ 208397 h 227819"/>
                <a:gd name="connsiteX270" fmla="*/ 111482 w 292876"/>
                <a:gd name="connsiteY270" fmla="*/ 208397 h 227819"/>
                <a:gd name="connsiteX271" fmla="*/ 116149 w 292876"/>
                <a:gd name="connsiteY271" fmla="*/ 201634 h 227819"/>
                <a:gd name="connsiteX272" fmla="*/ 116149 w 292876"/>
                <a:gd name="connsiteY272" fmla="*/ 198872 h 227819"/>
                <a:gd name="connsiteX273" fmla="*/ 116149 w 292876"/>
                <a:gd name="connsiteY273" fmla="*/ 198872 h 227819"/>
                <a:gd name="connsiteX274" fmla="*/ 119197 w 292876"/>
                <a:gd name="connsiteY274" fmla="*/ 194585 h 227819"/>
                <a:gd name="connsiteX275" fmla="*/ 124722 w 292876"/>
                <a:gd name="connsiteY275" fmla="*/ 193633 h 227819"/>
                <a:gd name="connsiteX276" fmla="*/ 139104 w 292876"/>
                <a:gd name="connsiteY276" fmla="*/ 198205 h 227819"/>
                <a:gd name="connsiteX277" fmla="*/ 137676 w 292876"/>
                <a:gd name="connsiteY277" fmla="*/ 198872 h 227819"/>
                <a:gd name="connsiteX278" fmla="*/ 129008 w 292876"/>
                <a:gd name="connsiteY278" fmla="*/ 210111 h 227819"/>
                <a:gd name="connsiteX279" fmla="*/ 128436 w 292876"/>
                <a:gd name="connsiteY279" fmla="*/ 216112 h 227819"/>
                <a:gd name="connsiteX280" fmla="*/ 128436 w 292876"/>
                <a:gd name="connsiteY280" fmla="*/ 216112 h 227819"/>
                <a:gd name="connsiteX281" fmla="*/ 129675 w 292876"/>
                <a:gd name="connsiteY281" fmla="*/ 210778 h 227819"/>
                <a:gd name="connsiteX282" fmla="*/ 132437 w 292876"/>
                <a:gd name="connsiteY282" fmla="*/ 205444 h 227819"/>
                <a:gd name="connsiteX283" fmla="*/ 137390 w 292876"/>
                <a:gd name="connsiteY283" fmla="*/ 200396 h 227819"/>
                <a:gd name="connsiteX284" fmla="*/ 141581 w 292876"/>
                <a:gd name="connsiteY284" fmla="*/ 198967 h 227819"/>
                <a:gd name="connsiteX285" fmla="*/ 150439 w 292876"/>
                <a:gd name="connsiteY285" fmla="*/ 202205 h 227819"/>
                <a:gd name="connsiteX286" fmla="*/ 157678 w 292876"/>
                <a:gd name="connsiteY286" fmla="*/ 208873 h 227819"/>
                <a:gd name="connsiteX287" fmla="*/ 158726 w 292876"/>
                <a:gd name="connsiteY287" fmla="*/ 214969 h 227819"/>
                <a:gd name="connsiteX288" fmla="*/ 157202 w 292876"/>
                <a:gd name="connsiteY288" fmla="*/ 218684 h 227819"/>
                <a:gd name="connsiteX289" fmla="*/ 155392 w 292876"/>
                <a:gd name="connsiteY289" fmla="*/ 221922 h 227819"/>
                <a:gd name="connsiteX290" fmla="*/ 156154 w 292876"/>
                <a:gd name="connsiteY290" fmla="*/ 221922 h 227819"/>
                <a:gd name="connsiteX291" fmla="*/ 158440 w 292876"/>
                <a:gd name="connsiteY291" fmla="*/ 218588 h 227819"/>
                <a:gd name="connsiteX292" fmla="*/ 159869 w 292876"/>
                <a:gd name="connsiteY292" fmla="*/ 215255 h 227819"/>
                <a:gd name="connsiteX293" fmla="*/ 159869 w 292876"/>
                <a:gd name="connsiteY293" fmla="*/ 209444 h 227819"/>
                <a:gd name="connsiteX294" fmla="*/ 152439 w 292876"/>
                <a:gd name="connsiteY294" fmla="*/ 201348 h 227819"/>
                <a:gd name="connsiteX295" fmla="*/ 151392 w 292876"/>
                <a:gd name="connsiteY295" fmla="*/ 200777 h 227819"/>
                <a:gd name="connsiteX296" fmla="*/ 158535 w 292876"/>
                <a:gd name="connsiteY296" fmla="*/ 199538 h 227819"/>
                <a:gd name="connsiteX297" fmla="*/ 158535 w 292876"/>
                <a:gd name="connsiteY297" fmla="*/ 199538 h 227819"/>
                <a:gd name="connsiteX298" fmla="*/ 175204 w 292876"/>
                <a:gd name="connsiteY298" fmla="*/ 197062 h 227819"/>
                <a:gd name="connsiteX299" fmla="*/ 181776 w 292876"/>
                <a:gd name="connsiteY299" fmla="*/ 200015 h 227819"/>
                <a:gd name="connsiteX300" fmla="*/ 183681 w 292876"/>
                <a:gd name="connsiteY300" fmla="*/ 202586 h 227819"/>
                <a:gd name="connsiteX301" fmla="*/ 182634 w 292876"/>
                <a:gd name="connsiteY301" fmla="*/ 207063 h 227819"/>
                <a:gd name="connsiteX302" fmla="*/ 182634 w 292876"/>
                <a:gd name="connsiteY302" fmla="*/ 207063 h 227819"/>
                <a:gd name="connsiteX303" fmla="*/ 184824 w 292876"/>
                <a:gd name="connsiteY303" fmla="*/ 203634 h 227819"/>
                <a:gd name="connsiteX304" fmla="*/ 184253 w 292876"/>
                <a:gd name="connsiteY304" fmla="*/ 200967 h 227819"/>
                <a:gd name="connsiteX305" fmla="*/ 179776 w 292876"/>
                <a:gd name="connsiteY305" fmla="*/ 197348 h 227819"/>
                <a:gd name="connsiteX306" fmla="*/ 171870 w 292876"/>
                <a:gd name="connsiteY306" fmla="*/ 195443 h 227819"/>
                <a:gd name="connsiteX307" fmla="*/ 172442 w 292876"/>
                <a:gd name="connsiteY307" fmla="*/ 191728 h 227819"/>
                <a:gd name="connsiteX308" fmla="*/ 174442 w 292876"/>
                <a:gd name="connsiteY308" fmla="*/ 187442 h 227819"/>
                <a:gd name="connsiteX309" fmla="*/ 175014 w 292876"/>
                <a:gd name="connsiteY309" fmla="*/ 186680 h 227819"/>
                <a:gd name="connsiteX310" fmla="*/ 175014 w 292876"/>
                <a:gd name="connsiteY310" fmla="*/ 187156 h 227819"/>
                <a:gd name="connsiteX311" fmla="*/ 175014 w 292876"/>
                <a:gd name="connsiteY311" fmla="*/ 187156 h 227819"/>
                <a:gd name="connsiteX312" fmla="*/ 175014 w 292876"/>
                <a:gd name="connsiteY312" fmla="*/ 185537 h 227819"/>
                <a:gd name="connsiteX313" fmla="*/ 183872 w 292876"/>
                <a:gd name="connsiteY313" fmla="*/ 181250 h 227819"/>
                <a:gd name="connsiteX314" fmla="*/ 193397 w 292876"/>
                <a:gd name="connsiteY314" fmla="*/ 180679 h 227819"/>
                <a:gd name="connsiteX315" fmla="*/ 201874 w 292876"/>
                <a:gd name="connsiteY315" fmla="*/ 184108 h 227819"/>
                <a:gd name="connsiteX316" fmla="*/ 198159 w 292876"/>
                <a:gd name="connsiteY316" fmla="*/ 195919 h 227819"/>
                <a:gd name="connsiteX317" fmla="*/ 198159 w 292876"/>
                <a:gd name="connsiteY317" fmla="*/ 195919 h 227819"/>
                <a:gd name="connsiteX318" fmla="*/ 203493 w 292876"/>
                <a:gd name="connsiteY318" fmla="*/ 184394 h 227819"/>
                <a:gd name="connsiteX319" fmla="*/ 202160 w 292876"/>
                <a:gd name="connsiteY319" fmla="*/ 182298 h 227819"/>
                <a:gd name="connsiteX320" fmla="*/ 206351 w 292876"/>
                <a:gd name="connsiteY320" fmla="*/ 182298 h 227819"/>
                <a:gd name="connsiteX321" fmla="*/ 211590 w 292876"/>
                <a:gd name="connsiteY321" fmla="*/ 181250 h 227819"/>
                <a:gd name="connsiteX322" fmla="*/ 211590 w 292876"/>
                <a:gd name="connsiteY322" fmla="*/ 181250 h 227819"/>
                <a:gd name="connsiteX323" fmla="*/ 223496 w 292876"/>
                <a:gd name="connsiteY323" fmla="*/ 181250 h 227819"/>
                <a:gd name="connsiteX324" fmla="*/ 227877 w 292876"/>
                <a:gd name="connsiteY324" fmla="*/ 185822 h 227819"/>
                <a:gd name="connsiteX325" fmla="*/ 224544 w 292876"/>
                <a:gd name="connsiteY325" fmla="*/ 190871 h 227819"/>
                <a:gd name="connsiteX326" fmla="*/ 224544 w 292876"/>
                <a:gd name="connsiteY326" fmla="*/ 191347 h 227819"/>
                <a:gd name="connsiteX327" fmla="*/ 228639 w 292876"/>
                <a:gd name="connsiteY327" fmla="*/ 186584 h 227819"/>
                <a:gd name="connsiteX328" fmla="*/ 228639 w 292876"/>
                <a:gd name="connsiteY328" fmla="*/ 185346 h 227819"/>
                <a:gd name="connsiteX329" fmla="*/ 231592 w 292876"/>
                <a:gd name="connsiteY329" fmla="*/ 182108 h 227819"/>
                <a:gd name="connsiteX330" fmla="*/ 236545 w 292876"/>
                <a:gd name="connsiteY330" fmla="*/ 180488 h 227819"/>
                <a:gd name="connsiteX331" fmla="*/ 247880 w 292876"/>
                <a:gd name="connsiteY331" fmla="*/ 178774 h 227819"/>
                <a:gd name="connsiteX332" fmla="*/ 255786 w 292876"/>
                <a:gd name="connsiteY332" fmla="*/ 179536 h 227819"/>
                <a:gd name="connsiteX333" fmla="*/ 258548 w 292876"/>
                <a:gd name="connsiteY333" fmla="*/ 182298 h 227819"/>
                <a:gd name="connsiteX334" fmla="*/ 257881 w 292876"/>
                <a:gd name="connsiteY334" fmla="*/ 186680 h 227819"/>
                <a:gd name="connsiteX335" fmla="*/ 255309 w 292876"/>
                <a:gd name="connsiteY335" fmla="*/ 190966 h 227819"/>
                <a:gd name="connsiteX336" fmla="*/ 250737 w 292876"/>
                <a:gd name="connsiteY336" fmla="*/ 193538 h 227819"/>
                <a:gd name="connsiteX337" fmla="*/ 250737 w 292876"/>
                <a:gd name="connsiteY337" fmla="*/ 194490 h 227819"/>
                <a:gd name="connsiteX338" fmla="*/ 258167 w 292876"/>
                <a:gd name="connsiteY338" fmla="*/ 188966 h 227819"/>
                <a:gd name="connsiteX339" fmla="*/ 259977 w 292876"/>
                <a:gd name="connsiteY339" fmla="*/ 182774 h 227819"/>
                <a:gd name="connsiteX340" fmla="*/ 261024 w 292876"/>
                <a:gd name="connsiteY340" fmla="*/ 183536 h 227819"/>
                <a:gd name="connsiteX341" fmla="*/ 264739 w 292876"/>
                <a:gd name="connsiteY341" fmla="*/ 185346 h 227819"/>
                <a:gd name="connsiteX342" fmla="*/ 264739 w 292876"/>
                <a:gd name="connsiteY342" fmla="*/ 185346 h 227819"/>
                <a:gd name="connsiteX343" fmla="*/ 264739 w 292876"/>
                <a:gd name="connsiteY343" fmla="*/ 184489 h 227819"/>
                <a:gd name="connsiteX344" fmla="*/ 259024 w 292876"/>
                <a:gd name="connsiteY344" fmla="*/ 180679 h 227819"/>
                <a:gd name="connsiteX345" fmla="*/ 259024 w 292876"/>
                <a:gd name="connsiteY345" fmla="*/ 180679 h 227819"/>
                <a:gd name="connsiteX346" fmla="*/ 259024 w 292876"/>
                <a:gd name="connsiteY346" fmla="*/ 180107 h 227819"/>
                <a:gd name="connsiteX347" fmla="*/ 253023 w 292876"/>
                <a:gd name="connsiteY347" fmla="*/ 177917 h 227819"/>
                <a:gd name="connsiteX348" fmla="*/ 256548 w 292876"/>
                <a:gd name="connsiteY348" fmla="*/ 174488 h 227819"/>
                <a:gd name="connsiteX349" fmla="*/ 256548 w 292876"/>
                <a:gd name="connsiteY349" fmla="*/ 170963 h 227819"/>
                <a:gd name="connsiteX350" fmla="*/ 258453 w 292876"/>
                <a:gd name="connsiteY350" fmla="*/ 170963 h 227819"/>
                <a:gd name="connsiteX351" fmla="*/ 261691 w 292876"/>
                <a:gd name="connsiteY351" fmla="*/ 170963 h 227819"/>
                <a:gd name="connsiteX352" fmla="*/ 262548 w 292876"/>
                <a:gd name="connsiteY352" fmla="*/ 170963 h 227819"/>
                <a:gd name="connsiteX353" fmla="*/ 267787 w 292876"/>
                <a:gd name="connsiteY353" fmla="*/ 171916 h 227819"/>
                <a:gd name="connsiteX354" fmla="*/ 271026 w 292876"/>
                <a:gd name="connsiteY354" fmla="*/ 173726 h 227819"/>
                <a:gd name="connsiteX355" fmla="*/ 271597 w 292876"/>
                <a:gd name="connsiteY355" fmla="*/ 175059 h 227819"/>
                <a:gd name="connsiteX356" fmla="*/ 272359 w 292876"/>
                <a:gd name="connsiteY356" fmla="*/ 173726 h 227819"/>
                <a:gd name="connsiteX357" fmla="*/ 269597 w 292876"/>
                <a:gd name="connsiteY357" fmla="*/ 171440 h 227819"/>
                <a:gd name="connsiteX358" fmla="*/ 263215 w 292876"/>
                <a:gd name="connsiteY358" fmla="*/ 170392 h 227819"/>
                <a:gd name="connsiteX359" fmla="*/ 263215 w 292876"/>
                <a:gd name="connsiteY359" fmla="*/ 169916 h 227819"/>
                <a:gd name="connsiteX360" fmla="*/ 263215 w 292876"/>
                <a:gd name="connsiteY360" fmla="*/ 169916 h 227819"/>
                <a:gd name="connsiteX361" fmla="*/ 263215 w 292876"/>
                <a:gd name="connsiteY361" fmla="*/ 169916 h 227819"/>
                <a:gd name="connsiteX362" fmla="*/ 263215 w 292876"/>
                <a:gd name="connsiteY362" fmla="*/ 169344 h 227819"/>
                <a:gd name="connsiteX363" fmla="*/ 263215 w 292876"/>
                <a:gd name="connsiteY363" fmla="*/ 167249 h 227819"/>
                <a:gd name="connsiteX364" fmla="*/ 264263 w 292876"/>
                <a:gd name="connsiteY364" fmla="*/ 164201 h 227819"/>
                <a:gd name="connsiteX365" fmla="*/ 266739 w 292876"/>
                <a:gd name="connsiteY365" fmla="*/ 159152 h 227819"/>
                <a:gd name="connsiteX366" fmla="*/ 270835 w 292876"/>
                <a:gd name="connsiteY366" fmla="*/ 155914 h 227819"/>
                <a:gd name="connsiteX367" fmla="*/ 275502 w 292876"/>
                <a:gd name="connsiteY367" fmla="*/ 155247 h 227819"/>
                <a:gd name="connsiteX368" fmla="*/ 280074 w 292876"/>
                <a:gd name="connsiteY368" fmla="*/ 155819 h 227819"/>
                <a:gd name="connsiteX369" fmla="*/ 280074 w 292876"/>
                <a:gd name="connsiteY369" fmla="*/ 154866 h 227819"/>
                <a:gd name="connsiteX370" fmla="*/ 276074 w 292876"/>
                <a:gd name="connsiteY370" fmla="*/ 154199 h 227819"/>
                <a:gd name="connsiteX371" fmla="*/ 269406 w 292876"/>
                <a:gd name="connsiteY371" fmla="*/ 155152 h 227819"/>
                <a:gd name="connsiteX372" fmla="*/ 271502 w 292876"/>
                <a:gd name="connsiteY372" fmla="*/ 151437 h 227819"/>
                <a:gd name="connsiteX373" fmla="*/ 271502 w 292876"/>
                <a:gd name="connsiteY373" fmla="*/ 148865 h 227819"/>
                <a:gd name="connsiteX374" fmla="*/ 277026 w 292876"/>
                <a:gd name="connsiteY374" fmla="*/ 148865 h 227819"/>
                <a:gd name="connsiteX375" fmla="*/ 281503 w 292876"/>
                <a:gd name="connsiteY375" fmla="*/ 150199 h 227819"/>
                <a:gd name="connsiteX376" fmla="*/ 281503 w 292876"/>
                <a:gd name="connsiteY376" fmla="*/ 149151 h 227819"/>
                <a:gd name="connsiteX377" fmla="*/ 278741 w 292876"/>
                <a:gd name="connsiteY377" fmla="*/ 148199 h 227819"/>
                <a:gd name="connsiteX378" fmla="*/ 278741 w 292876"/>
                <a:gd name="connsiteY378" fmla="*/ 148199 h 227819"/>
                <a:gd name="connsiteX379" fmla="*/ 279312 w 292876"/>
                <a:gd name="connsiteY379" fmla="*/ 148199 h 227819"/>
                <a:gd name="connsiteX380" fmla="*/ 280646 w 292876"/>
                <a:gd name="connsiteY380" fmla="*/ 140007 h 227819"/>
                <a:gd name="connsiteX381" fmla="*/ 279693 w 292876"/>
                <a:gd name="connsiteY381" fmla="*/ 136959 h 227819"/>
                <a:gd name="connsiteX382" fmla="*/ 279693 w 292876"/>
                <a:gd name="connsiteY382" fmla="*/ 136959 h 227819"/>
                <a:gd name="connsiteX383" fmla="*/ 282837 w 292876"/>
                <a:gd name="connsiteY383" fmla="*/ 137531 h 227819"/>
                <a:gd name="connsiteX384" fmla="*/ 283980 w 292876"/>
                <a:gd name="connsiteY384" fmla="*/ 137531 h 227819"/>
                <a:gd name="connsiteX385" fmla="*/ 285408 w 292876"/>
                <a:gd name="connsiteY385" fmla="*/ 138007 h 227819"/>
                <a:gd name="connsiteX386" fmla="*/ 285408 w 292876"/>
                <a:gd name="connsiteY386" fmla="*/ 137150 h 227819"/>
                <a:gd name="connsiteX387" fmla="*/ 285408 w 292876"/>
                <a:gd name="connsiteY387" fmla="*/ 137150 h 227819"/>
                <a:gd name="connsiteX388" fmla="*/ 286075 w 292876"/>
                <a:gd name="connsiteY388" fmla="*/ 137150 h 227819"/>
                <a:gd name="connsiteX389" fmla="*/ 286075 w 292876"/>
                <a:gd name="connsiteY389" fmla="*/ 135816 h 227819"/>
                <a:gd name="connsiteX390" fmla="*/ 285123 w 292876"/>
                <a:gd name="connsiteY390" fmla="*/ 136673 h 227819"/>
                <a:gd name="connsiteX391" fmla="*/ 283884 w 292876"/>
                <a:gd name="connsiteY391" fmla="*/ 137435 h 227819"/>
                <a:gd name="connsiteX392" fmla="*/ 281884 w 292876"/>
                <a:gd name="connsiteY392" fmla="*/ 137435 h 227819"/>
                <a:gd name="connsiteX393" fmla="*/ 281217 w 292876"/>
                <a:gd name="connsiteY393" fmla="*/ 137435 h 227819"/>
                <a:gd name="connsiteX394" fmla="*/ 279503 w 292876"/>
                <a:gd name="connsiteY394" fmla="*/ 136864 h 227819"/>
                <a:gd name="connsiteX395" fmla="*/ 279503 w 292876"/>
                <a:gd name="connsiteY395" fmla="*/ 136864 h 227819"/>
                <a:gd name="connsiteX396" fmla="*/ 277122 w 292876"/>
                <a:gd name="connsiteY396" fmla="*/ 132197 h 227819"/>
                <a:gd name="connsiteX397" fmla="*/ 275026 w 292876"/>
                <a:gd name="connsiteY397" fmla="*/ 129339 h 227819"/>
                <a:gd name="connsiteX398" fmla="*/ 275788 w 292876"/>
                <a:gd name="connsiteY398" fmla="*/ 128768 h 227819"/>
                <a:gd name="connsiteX399" fmla="*/ 276455 w 292876"/>
                <a:gd name="connsiteY399" fmla="*/ 127244 h 227819"/>
                <a:gd name="connsiteX400" fmla="*/ 277788 w 292876"/>
                <a:gd name="connsiteY400" fmla="*/ 128387 h 227819"/>
                <a:gd name="connsiteX401" fmla="*/ 281598 w 292876"/>
                <a:gd name="connsiteY401" fmla="*/ 129434 h 227819"/>
                <a:gd name="connsiteX402" fmla="*/ 287885 w 292876"/>
                <a:gd name="connsiteY402" fmla="*/ 128482 h 227819"/>
                <a:gd name="connsiteX403" fmla="*/ 287885 w 292876"/>
                <a:gd name="connsiteY403" fmla="*/ 127339 h 227819"/>
                <a:gd name="connsiteX404" fmla="*/ 277693 w 292876"/>
                <a:gd name="connsiteY404" fmla="*/ 127339 h 227819"/>
                <a:gd name="connsiteX405" fmla="*/ 276550 w 292876"/>
                <a:gd name="connsiteY405" fmla="*/ 125624 h 227819"/>
                <a:gd name="connsiteX406" fmla="*/ 276550 w 292876"/>
                <a:gd name="connsiteY406" fmla="*/ 124481 h 227819"/>
                <a:gd name="connsiteX407" fmla="*/ 276550 w 292876"/>
                <a:gd name="connsiteY407" fmla="*/ 124481 h 227819"/>
                <a:gd name="connsiteX408" fmla="*/ 291123 w 292876"/>
                <a:gd name="connsiteY408" fmla="*/ 116290 h 227819"/>
                <a:gd name="connsiteX409" fmla="*/ 278931 w 292876"/>
                <a:gd name="connsiteY409" fmla="*/ 98859 h 227819"/>
                <a:gd name="connsiteX410" fmla="*/ 278931 w 292876"/>
                <a:gd name="connsiteY410" fmla="*/ 98859 h 227819"/>
                <a:gd name="connsiteX411" fmla="*/ 276074 w 292876"/>
                <a:gd name="connsiteY411" fmla="*/ 103717 h 227819"/>
                <a:gd name="connsiteX412" fmla="*/ 274455 w 292876"/>
                <a:gd name="connsiteY412" fmla="*/ 104479 h 227819"/>
                <a:gd name="connsiteX413" fmla="*/ 273121 w 292876"/>
                <a:gd name="connsiteY413" fmla="*/ 104479 h 227819"/>
                <a:gd name="connsiteX414" fmla="*/ 273121 w 292876"/>
                <a:gd name="connsiteY414" fmla="*/ 103907 h 227819"/>
                <a:gd name="connsiteX415" fmla="*/ 272073 w 292876"/>
                <a:gd name="connsiteY415" fmla="*/ 99431 h 227819"/>
                <a:gd name="connsiteX416" fmla="*/ 278931 w 292876"/>
                <a:gd name="connsiteY416" fmla="*/ 98859 h 227819"/>
                <a:gd name="connsiteX417" fmla="*/ 268740 w 292876"/>
                <a:gd name="connsiteY417" fmla="*/ 97526 h 227819"/>
                <a:gd name="connsiteX418" fmla="*/ 270835 w 292876"/>
                <a:gd name="connsiteY418" fmla="*/ 98764 h 227819"/>
                <a:gd name="connsiteX419" fmla="*/ 272169 w 292876"/>
                <a:gd name="connsiteY419" fmla="*/ 103241 h 227819"/>
                <a:gd name="connsiteX420" fmla="*/ 269978 w 292876"/>
                <a:gd name="connsiteY420" fmla="*/ 108860 h 227819"/>
                <a:gd name="connsiteX421" fmla="*/ 266168 w 292876"/>
                <a:gd name="connsiteY421" fmla="*/ 113623 h 227819"/>
                <a:gd name="connsiteX422" fmla="*/ 259786 w 292876"/>
                <a:gd name="connsiteY422" fmla="*/ 117242 h 227819"/>
                <a:gd name="connsiteX423" fmla="*/ 253881 w 292876"/>
                <a:gd name="connsiteY423" fmla="*/ 114385 h 227819"/>
                <a:gd name="connsiteX424" fmla="*/ 253309 w 292876"/>
                <a:gd name="connsiteY424" fmla="*/ 114385 h 227819"/>
                <a:gd name="connsiteX425" fmla="*/ 250547 w 292876"/>
                <a:gd name="connsiteY425" fmla="*/ 112766 h 227819"/>
                <a:gd name="connsiteX426" fmla="*/ 246832 w 292876"/>
                <a:gd name="connsiteY426" fmla="*/ 112766 h 227819"/>
                <a:gd name="connsiteX427" fmla="*/ 248261 w 292876"/>
                <a:gd name="connsiteY427" fmla="*/ 110670 h 227819"/>
                <a:gd name="connsiteX428" fmla="*/ 249975 w 292876"/>
                <a:gd name="connsiteY428" fmla="*/ 105622 h 227819"/>
                <a:gd name="connsiteX429" fmla="*/ 248832 w 292876"/>
                <a:gd name="connsiteY429" fmla="*/ 102764 h 227819"/>
                <a:gd name="connsiteX430" fmla="*/ 253881 w 292876"/>
                <a:gd name="connsiteY430" fmla="*/ 101621 h 227819"/>
                <a:gd name="connsiteX431" fmla="*/ 259310 w 292876"/>
                <a:gd name="connsiteY431" fmla="*/ 99050 h 227819"/>
                <a:gd name="connsiteX432" fmla="*/ 265977 w 292876"/>
                <a:gd name="connsiteY432" fmla="*/ 94478 h 227819"/>
                <a:gd name="connsiteX433" fmla="*/ 266930 w 292876"/>
                <a:gd name="connsiteY433" fmla="*/ 93144 h 227819"/>
                <a:gd name="connsiteX434" fmla="*/ 268740 w 292876"/>
                <a:gd name="connsiteY434" fmla="*/ 97526 h 227819"/>
                <a:gd name="connsiteX435" fmla="*/ 250642 w 292876"/>
                <a:gd name="connsiteY435" fmla="*/ 140864 h 227819"/>
                <a:gd name="connsiteX436" fmla="*/ 250642 w 292876"/>
                <a:gd name="connsiteY436" fmla="*/ 140864 h 227819"/>
                <a:gd name="connsiteX437" fmla="*/ 250642 w 292876"/>
                <a:gd name="connsiteY437" fmla="*/ 140293 h 227819"/>
                <a:gd name="connsiteX438" fmla="*/ 250642 w 292876"/>
                <a:gd name="connsiteY438" fmla="*/ 140293 h 227819"/>
                <a:gd name="connsiteX439" fmla="*/ 250071 w 292876"/>
                <a:gd name="connsiteY439" fmla="*/ 134197 h 227819"/>
                <a:gd name="connsiteX440" fmla="*/ 247975 w 292876"/>
                <a:gd name="connsiteY440" fmla="*/ 130673 h 227819"/>
                <a:gd name="connsiteX441" fmla="*/ 248832 w 292876"/>
                <a:gd name="connsiteY441" fmla="*/ 130673 h 227819"/>
                <a:gd name="connsiteX442" fmla="*/ 252261 w 292876"/>
                <a:gd name="connsiteY442" fmla="*/ 129720 h 227819"/>
                <a:gd name="connsiteX443" fmla="*/ 254738 w 292876"/>
                <a:gd name="connsiteY443" fmla="*/ 124291 h 227819"/>
                <a:gd name="connsiteX444" fmla="*/ 254738 w 292876"/>
                <a:gd name="connsiteY444" fmla="*/ 124291 h 227819"/>
                <a:gd name="connsiteX445" fmla="*/ 258072 w 292876"/>
                <a:gd name="connsiteY445" fmla="*/ 125339 h 227819"/>
                <a:gd name="connsiteX446" fmla="*/ 260453 w 292876"/>
                <a:gd name="connsiteY446" fmla="*/ 127434 h 227819"/>
                <a:gd name="connsiteX447" fmla="*/ 261024 w 292876"/>
                <a:gd name="connsiteY447" fmla="*/ 128387 h 227819"/>
                <a:gd name="connsiteX448" fmla="*/ 261024 w 292876"/>
                <a:gd name="connsiteY448" fmla="*/ 128387 h 227819"/>
                <a:gd name="connsiteX449" fmla="*/ 261691 w 292876"/>
                <a:gd name="connsiteY449" fmla="*/ 134673 h 227819"/>
                <a:gd name="connsiteX450" fmla="*/ 259310 w 292876"/>
                <a:gd name="connsiteY450" fmla="*/ 138197 h 227819"/>
                <a:gd name="connsiteX451" fmla="*/ 256357 w 292876"/>
                <a:gd name="connsiteY451" fmla="*/ 139531 h 227819"/>
                <a:gd name="connsiteX452" fmla="*/ 255690 w 292876"/>
                <a:gd name="connsiteY452" fmla="*/ 139531 h 227819"/>
                <a:gd name="connsiteX453" fmla="*/ 251404 w 292876"/>
                <a:gd name="connsiteY453" fmla="*/ 140483 h 227819"/>
                <a:gd name="connsiteX454" fmla="*/ 250166 w 292876"/>
                <a:gd name="connsiteY454" fmla="*/ 140483 h 227819"/>
                <a:gd name="connsiteX455" fmla="*/ 250166 w 292876"/>
                <a:gd name="connsiteY455" fmla="*/ 140483 h 227819"/>
                <a:gd name="connsiteX456" fmla="*/ 111958 w 292876"/>
                <a:gd name="connsiteY456" fmla="*/ 169439 h 227819"/>
                <a:gd name="connsiteX457" fmla="*/ 108624 w 292876"/>
                <a:gd name="connsiteY457" fmla="*/ 162010 h 227819"/>
                <a:gd name="connsiteX458" fmla="*/ 105386 w 292876"/>
                <a:gd name="connsiteY458" fmla="*/ 160867 h 227819"/>
                <a:gd name="connsiteX459" fmla="*/ 105386 w 292876"/>
                <a:gd name="connsiteY459" fmla="*/ 160867 h 227819"/>
                <a:gd name="connsiteX460" fmla="*/ 107672 w 292876"/>
                <a:gd name="connsiteY460" fmla="*/ 159057 h 227819"/>
                <a:gd name="connsiteX461" fmla="*/ 111863 w 292876"/>
                <a:gd name="connsiteY461" fmla="*/ 153533 h 227819"/>
                <a:gd name="connsiteX462" fmla="*/ 124436 w 292876"/>
                <a:gd name="connsiteY462" fmla="*/ 154485 h 227819"/>
                <a:gd name="connsiteX463" fmla="*/ 127293 w 292876"/>
                <a:gd name="connsiteY463" fmla="*/ 155914 h 227819"/>
                <a:gd name="connsiteX464" fmla="*/ 130056 w 292876"/>
                <a:gd name="connsiteY464" fmla="*/ 159248 h 227819"/>
                <a:gd name="connsiteX465" fmla="*/ 132056 w 292876"/>
                <a:gd name="connsiteY465" fmla="*/ 168011 h 227819"/>
                <a:gd name="connsiteX466" fmla="*/ 131103 w 292876"/>
                <a:gd name="connsiteY466" fmla="*/ 176202 h 227819"/>
                <a:gd name="connsiteX467" fmla="*/ 128436 w 292876"/>
                <a:gd name="connsiteY467" fmla="*/ 179631 h 227819"/>
                <a:gd name="connsiteX468" fmla="*/ 124531 w 292876"/>
                <a:gd name="connsiteY468" fmla="*/ 181250 h 227819"/>
                <a:gd name="connsiteX469" fmla="*/ 118530 w 292876"/>
                <a:gd name="connsiteY469" fmla="*/ 178869 h 227819"/>
                <a:gd name="connsiteX470" fmla="*/ 114244 w 292876"/>
                <a:gd name="connsiteY470" fmla="*/ 179917 h 227819"/>
                <a:gd name="connsiteX471" fmla="*/ 113292 w 292876"/>
                <a:gd name="connsiteY471" fmla="*/ 180869 h 227819"/>
                <a:gd name="connsiteX472" fmla="*/ 113292 w 292876"/>
                <a:gd name="connsiteY472" fmla="*/ 177345 h 227819"/>
                <a:gd name="connsiteX473" fmla="*/ 111958 w 292876"/>
                <a:gd name="connsiteY473" fmla="*/ 169439 h 227819"/>
                <a:gd name="connsiteX474" fmla="*/ 97385 w 292876"/>
                <a:gd name="connsiteY474" fmla="*/ 182870 h 227819"/>
                <a:gd name="connsiteX475" fmla="*/ 93670 w 292876"/>
                <a:gd name="connsiteY475" fmla="*/ 179250 h 227819"/>
                <a:gd name="connsiteX476" fmla="*/ 93670 w 292876"/>
                <a:gd name="connsiteY476" fmla="*/ 179250 h 227819"/>
                <a:gd name="connsiteX477" fmla="*/ 93670 w 292876"/>
                <a:gd name="connsiteY477" fmla="*/ 179250 h 227819"/>
                <a:gd name="connsiteX478" fmla="*/ 93670 w 292876"/>
                <a:gd name="connsiteY478" fmla="*/ 179250 h 227819"/>
                <a:gd name="connsiteX479" fmla="*/ 93194 w 292876"/>
                <a:gd name="connsiteY479" fmla="*/ 179250 h 227819"/>
                <a:gd name="connsiteX480" fmla="*/ 92241 w 292876"/>
                <a:gd name="connsiteY480" fmla="*/ 179250 h 227819"/>
                <a:gd name="connsiteX481" fmla="*/ 92241 w 292876"/>
                <a:gd name="connsiteY481" fmla="*/ 179250 h 227819"/>
                <a:gd name="connsiteX482" fmla="*/ 99385 w 292876"/>
                <a:gd name="connsiteY482" fmla="*/ 171916 h 227819"/>
                <a:gd name="connsiteX483" fmla="*/ 99385 w 292876"/>
                <a:gd name="connsiteY483" fmla="*/ 164582 h 227819"/>
                <a:gd name="connsiteX484" fmla="*/ 100147 w 292876"/>
                <a:gd name="connsiteY484" fmla="*/ 164582 h 227819"/>
                <a:gd name="connsiteX485" fmla="*/ 104624 w 292876"/>
                <a:gd name="connsiteY485" fmla="*/ 162677 h 227819"/>
                <a:gd name="connsiteX486" fmla="*/ 107005 w 292876"/>
                <a:gd name="connsiteY486" fmla="*/ 163248 h 227819"/>
                <a:gd name="connsiteX487" fmla="*/ 109863 w 292876"/>
                <a:gd name="connsiteY487" fmla="*/ 166582 h 227819"/>
                <a:gd name="connsiteX488" fmla="*/ 112053 w 292876"/>
                <a:gd name="connsiteY488" fmla="*/ 175631 h 227819"/>
                <a:gd name="connsiteX489" fmla="*/ 112053 w 292876"/>
                <a:gd name="connsiteY489" fmla="*/ 182203 h 227819"/>
                <a:gd name="connsiteX490" fmla="*/ 109482 w 292876"/>
                <a:gd name="connsiteY490" fmla="*/ 187823 h 227819"/>
                <a:gd name="connsiteX491" fmla="*/ 109482 w 292876"/>
                <a:gd name="connsiteY491" fmla="*/ 187823 h 227819"/>
                <a:gd name="connsiteX492" fmla="*/ 108624 w 292876"/>
                <a:gd name="connsiteY492" fmla="*/ 187823 h 227819"/>
                <a:gd name="connsiteX493" fmla="*/ 102243 w 292876"/>
                <a:gd name="connsiteY493" fmla="*/ 188870 h 227819"/>
                <a:gd name="connsiteX494" fmla="*/ 99671 w 292876"/>
                <a:gd name="connsiteY494" fmla="*/ 190585 h 227819"/>
                <a:gd name="connsiteX495" fmla="*/ 97766 w 292876"/>
                <a:gd name="connsiteY495" fmla="*/ 193252 h 227819"/>
                <a:gd name="connsiteX496" fmla="*/ 97385 w 292876"/>
                <a:gd name="connsiteY496" fmla="*/ 183155 h 227819"/>
                <a:gd name="connsiteX497" fmla="*/ 84431 w 292876"/>
                <a:gd name="connsiteY497" fmla="*/ 174392 h 227819"/>
                <a:gd name="connsiteX498" fmla="*/ 84431 w 292876"/>
                <a:gd name="connsiteY498" fmla="*/ 174392 h 227819"/>
                <a:gd name="connsiteX499" fmla="*/ 81192 w 292876"/>
                <a:gd name="connsiteY499" fmla="*/ 165725 h 227819"/>
                <a:gd name="connsiteX500" fmla="*/ 85288 w 292876"/>
                <a:gd name="connsiteY500" fmla="*/ 163439 h 227819"/>
                <a:gd name="connsiteX501" fmla="*/ 90813 w 292876"/>
                <a:gd name="connsiteY501" fmla="*/ 156962 h 227819"/>
                <a:gd name="connsiteX502" fmla="*/ 92432 w 292876"/>
                <a:gd name="connsiteY502" fmla="*/ 161915 h 227819"/>
                <a:gd name="connsiteX503" fmla="*/ 97766 w 292876"/>
                <a:gd name="connsiteY503" fmla="*/ 163534 h 227819"/>
                <a:gd name="connsiteX504" fmla="*/ 98242 w 292876"/>
                <a:gd name="connsiteY504" fmla="*/ 167249 h 227819"/>
                <a:gd name="connsiteX505" fmla="*/ 97385 w 292876"/>
                <a:gd name="connsiteY505" fmla="*/ 170678 h 227819"/>
                <a:gd name="connsiteX506" fmla="*/ 93099 w 292876"/>
                <a:gd name="connsiteY506" fmla="*/ 175631 h 227819"/>
                <a:gd name="connsiteX507" fmla="*/ 87765 w 292876"/>
                <a:gd name="connsiteY507" fmla="*/ 177821 h 227819"/>
                <a:gd name="connsiteX508" fmla="*/ 84717 w 292876"/>
                <a:gd name="connsiteY508" fmla="*/ 174202 h 227819"/>
                <a:gd name="connsiteX509" fmla="*/ 84431 w 292876"/>
                <a:gd name="connsiteY509" fmla="*/ 174678 h 227819"/>
                <a:gd name="connsiteX510" fmla="*/ 40711 w 292876"/>
                <a:gd name="connsiteY510" fmla="*/ 140864 h 227819"/>
                <a:gd name="connsiteX511" fmla="*/ 38616 w 292876"/>
                <a:gd name="connsiteY511" fmla="*/ 134197 h 227819"/>
                <a:gd name="connsiteX512" fmla="*/ 35091 w 292876"/>
                <a:gd name="connsiteY512" fmla="*/ 129530 h 227819"/>
                <a:gd name="connsiteX513" fmla="*/ 40616 w 292876"/>
                <a:gd name="connsiteY513" fmla="*/ 127434 h 227819"/>
                <a:gd name="connsiteX514" fmla="*/ 48236 w 292876"/>
                <a:gd name="connsiteY514" fmla="*/ 120957 h 227819"/>
                <a:gd name="connsiteX515" fmla="*/ 50141 w 292876"/>
                <a:gd name="connsiteY515" fmla="*/ 118862 h 227819"/>
                <a:gd name="connsiteX516" fmla="*/ 50141 w 292876"/>
                <a:gd name="connsiteY516" fmla="*/ 118862 h 227819"/>
                <a:gd name="connsiteX517" fmla="*/ 54808 w 292876"/>
                <a:gd name="connsiteY517" fmla="*/ 117814 h 227819"/>
                <a:gd name="connsiteX518" fmla="*/ 59094 w 292876"/>
                <a:gd name="connsiteY518" fmla="*/ 119624 h 227819"/>
                <a:gd name="connsiteX519" fmla="*/ 61666 w 292876"/>
                <a:gd name="connsiteY519" fmla="*/ 129149 h 227819"/>
                <a:gd name="connsiteX520" fmla="*/ 50141 w 292876"/>
                <a:gd name="connsiteY520" fmla="*/ 153152 h 227819"/>
                <a:gd name="connsiteX521" fmla="*/ 45569 w 292876"/>
                <a:gd name="connsiteY521" fmla="*/ 156581 h 227819"/>
                <a:gd name="connsiteX522" fmla="*/ 43092 w 292876"/>
                <a:gd name="connsiteY522" fmla="*/ 156581 h 227819"/>
                <a:gd name="connsiteX523" fmla="*/ 41092 w 292876"/>
                <a:gd name="connsiteY523" fmla="*/ 154295 h 227819"/>
                <a:gd name="connsiteX524" fmla="*/ 41092 w 292876"/>
                <a:gd name="connsiteY524" fmla="*/ 154295 h 227819"/>
                <a:gd name="connsiteX525" fmla="*/ 40711 w 292876"/>
                <a:gd name="connsiteY525" fmla="*/ 140864 h 227819"/>
                <a:gd name="connsiteX526" fmla="*/ 89765 w 292876"/>
                <a:gd name="connsiteY526" fmla="*/ 67617 h 227819"/>
                <a:gd name="connsiteX527" fmla="*/ 86050 w 292876"/>
                <a:gd name="connsiteY527" fmla="*/ 76285 h 227819"/>
                <a:gd name="connsiteX528" fmla="*/ 82431 w 292876"/>
                <a:gd name="connsiteY528" fmla="*/ 79047 h 227819"/>
                <a:gd name="connsiteX529" fmla="*/ 76716 w 292876"/>
                <a:gd name="connsiteY529" fmla="*/ 81333 h 227819"/>
                <a:gd name="connsiteX530" fmla="*/ 65286 w 292876"/>
                <a:gd name="connsiteY530" fmla="*/ 81333 h 227819"/>
                <a:gd name="connsiteX531" fmla="*/ 60999 w 292876"/>
                <a:gd name="connsiteY531" fmla="*/ 78285 h 227819"/>
                <a:gd name="connsiteX532" fmla="*/ 57951 w 292876"/>
                <a:gd name="connsiteY532" fmla="*/ 73808 h 227819"/>
                <a:gd name="connsiteX533" fmla="*/ 57951 w 292876"/>
                <a:gd name="connsiteY533" fmla="*/ 73808 h 227819"/>
                <a:gd name="connsiteX534" fmla="*/ 55761 w 292876"/>
                <a:gd name="connsiteY534" fmla="*/ 68570 h 227819"/>
                <a:gd name="connsiteX535" fmla="*/ 52427 w 292876"/>
                <a:gd name="connsiteY535" fmla="*/ 66379 h 227819"/>
                <a:gd name="connsiteX536" fmla="*/ 58713 w 292876"/>
                <a:gd name="connsiteY536" fmla="*/ 66379 h 227819"/>
                <a:gd name="connsiteX537" fmla="*/ 68238 w 292876"/>
                <a:gd name="connsiteY537" fmla="*/ 63426 h 227819"/>
                <a:gd name="connsiteX538" fmla="*/ 74811 w 292876"/>
                <a:gd name="connsiteY538" fmla="*/ 56378 h 227819"/>
                <a:gd name="connsiteX539" fmla="*/ 78240 w 292876"/>
                <a:gd name="connsiteY539" fmla="*/ 58473 h 227819"/>
                <a:gd name="connsiteX540" fmla="*/ 87765 w 292876"/>
                <a:gd name="connsiteY540" fmla="*/ 58473 h 227819"/>
                <a:gd name="connsiteX541" fmla="*/ 87765 w 292876"/>
                <a:gd name="connsiteY541" fmla="*/ 59140 h 227819"/>
                <a:gd name="connsiteX542" fmla="*/ 89765 w 292876"/>
                <a:gd name="connsiteY542" fmla="*/ 67522 h 227819"/>
                <a:gd name="connsiteX543" fmla="*/ 103957 w 292876"/>
                <a:gd name="connsiteY543" fmla="*/ 52091 h 227819"/>
                <a:gd name="connsiteX544" fmla="*/ 113482 w 292876"/>
                <a:gd name="connsiteY544" fmla="*/ 52091 h 227819"/>
                <a:gd name="connsiteX545" fmla="*/ 118245 w 292876"/>
                <a:gd name="connsiteY545" fmla="*/ 60569 h 227819"/>
                <a:gd name="connsiteX546" fmla="*/ 113387 w 292876"/>
                <a:gd name="connsiteY546" fmla="*/ 70094 h 227819"/>
                <a:gd name="connsiteX547" fmla="*/ 101766 w 292876"/>
                <a:gd name="connsiteY547" fmla="*/ 74189 h 227819"/>
                <a:gd name="connsiteX548" fmla="*/ 100052 w 292876"/>
                <a:gd name="connsiteY548" fmla="*/ 74189 h 227819"/>
                <a:gd name="connsiteX549" fmla="*/ 99195 w 292876"/>
                <a:gd name="connsiteY549" fmla="*/ 74189 h 227819"/>
                <a:gd name="connsiteX550" fmla="*/ 99195 w 292876"/>
                <a:gd name="connsiteY550" fmla="*/ 74189 h 227819"/>
                <a:gd name="connsiteX551" fmla="*/ 95575 w 292876"/>
                <a:gd name="connsiteY551" fmla="*/ 72475 h 227819"/>
                <a:gd name="connsiteX552" fmla="*/ 91575 w 292876"/>
                <a:gd name="connsiteY552" fmla="*/ 67427 h 227819"/>
                <a:gd name="connsiteX553" fmla="*/ 91575 w 292876"/>
                <a:gd name="connsiteY553" fmla="*/ 67427 h 227819"/>
                <a:gd name="connsiteX554" fmla="*/ 88336 w 292876"/>
                <a:gd name="connsiteY554" fmla="*/ 58759 h 227819"/>
                <a:gd name="connsiteX555" fmla="*/ 88336 w 292876"/>
                <a:gd name="connsiteY555" fmla="*/ 58759 h 227819"/>
                <a:gd name="connsiteX556" fmla="*/ 90051 w 292876"/>
                <a:gd name="connsiteY556" fmla="*/ 58759 h 227819"/>
                <a:gd name="connsiteX557" fmla="*/ 102624 w 292876"/>
                <a:gd name="connsiteY557" fmla="*/ 53330 h 227819"/>
                <a:gd name="connsiteX558" fmla="*/ 104243 w 292876"/>
                <a:gd name="connsiteY558" fmla="*/ 51996 h 227819"/>
                <a:gd name="connsiteX559" fmla="*/ 104814 w 292876"/>
                <a:gd name="connsiteY559" fmla="*/ 51996 h 227819"/>
                <a:gd name="connsiteX560" fmla="*/ 104052 w 292876"/>
                <a:gd name="connsiteY560" fmla="*/ 52568 h 227819"/>
                <a:gd name="connsiteX561" fmla="*/ 103957 w 292876"/>
                <a:gd name="connsiteY561" fmla="*/ 51996 h 227819"/>
                <a:gd name="connsiteX562" fmla="*/ 168441 w 292876"/>
                <a:gd name="connsiteY562" fmla="*/ 50853 h 227819"/>
                <a:gd name="connsiteX563" fmla="*/ 168441 w 292876"/>
                <a:gd name="connsiteY563" fmla="*/ 50853 h 227819"/>
                <a:gd name="connsiteX564" fmla="*/ 169870 w 292876"/>
                <a:gd name="connsiteY564" fmla="*/ 50091 h 227819"/>
                <a:gd name="connsiteX565" fmla="*/ 171680 w 292876"/>
                <a:gd name="connsiteY565" fmla="*/ 50091 h 227819"/>
                <a:gd name="connsiteX566" fmla="*/ 172442 w 292876"/>
                <a:gd name="connsiteY566" fmla="*/ 50091 h 227819"/>
                <a:gd name="connsiteX567" fmla="*/ 174061 w 292876"/>
                <a:gd name="connsiteY567" fmla="*/ 52282 h 227819"/>
                <a:gd name="connsiteX568" fmla="*/ 174061 w 292876"/>
                <a:gd name="connsiteY568" fmla="*/ 52282 h 227819"/>
                <a:gd name="connsiteX569" fmla="*/ 174061 w 292876"/>
                <a:gd name="connsiteY569" fmla="*/ 56473 h 227819"/>
                <a:gd name="connsiteX570" fmla="*/ 171966 w 292876"/>
                <a:gd name="connsiteY570" fmla="*/ 59997 h 227819"/>
                <a:gd name="connsiteX571" fmla="*/ 170442 w 292876"/>
                <a:gd name="connsiteY571" fmla="*/ 60759 h 227819"/>
                <a:gd name="connsiteX572" fmla="*/ 168632 w 292876"/>
                <a:gd name="connsiteY572" fmla="*/ 60092 h 227819"/>
                <a:gd name="connsiteX573" fmla="*/ 168632 w 292876"/>
                <a:gd name="connsiteY573" fmla="*/ 59045 h 227819"/>
                <a:gd name="connsiteX574" fmla="*/ 166060 w 292876"/>
                <a:gd name="connsiteY574" fmla="*/ 54854 h 227819"/>
                <a:gd name="connsiteX575" fmla="*/ 163584 w 292876"/>
                <a:gd name="connsiteY575" fmla="*/ 53330 h 227819"/>
                <a:gd name="connsiteX576" fmla="*/ 162060 w 292876"/>
                <a:gd name="connsiteY576" fmla="*/ 52663 h 227819"/>
                <a:gd name="connsiteX577" fmla="*/ 168346 w 292876"/>
                <a:gd name="connsiteY577" fmla="*/ 50663 h 227819"/>
                <a:gd name="connsiteX578" fmla="*/ 168346 w 292876"/>
                <a:gd name="connsiteY578" fmla="*/ 50663 h 227819"/>
                <a:gd name="connsiteX579" fmla="*/ 198540 w 292876"/>
                <a:gd name="connsiteY579" fmla="*/ 38375 h 227819"/>
                <a:gd name="connsiteX580" fmla="*/ 199207 w 292876"/>
                <a:gd name="connsiteY580" fmla="*/ 38375 h 227819"/>
                <a:gd name="connsiteX581" fmla="*/ 209494 w 292876"/>
                <a:gd name="connsiteY581" fmla="*/ 36185 h 227819"/>
                <a:gd name="connsiteX582" fmla="*/ 211399 w 292876"/>
                <a:gd name="connsiteY582" fmla="*/ 34565 h 227819"/>
                <a:gd name="connsiteX583" fmla="*/ 213399 w 292876"/>
                <a:gd name="connsiteY583" fmla="*/ 39423 h 227819"/>
                <a:gd name="connsiteX584" fmla="*/ 218733 w 292876"/>
                <a:gd name="connsiteY584" fmla="*/ 43805 h 227819"/>
                <a:gd name="connsiteX585" fmla="*/ 220543 w 292876"/>
                <a:gd name="connsiteY585" fmla="*/ 43805 h 227819"/>
                <a:gd name="connsiteX586" fmla="*/ 215876 w 292876"/>
                <a:gd name="connsiteY586" fmla="*/ 48186 h 227819"/>
                <a:gd name="connsiteX587" fmla="*/ 209208 w 292876"/>
                <a:gd name="connsiteY587" fmla="*/ 48186 h 227819"/>
                <a:gd name="connsiteX588" fmla="*/ 199112 w 292876"/>
                <a:gd name="connsiteY588" fmla="*/ 44281 h 227819"/>
                <a:gd name="connsiteX589" fmla="*/ 197969 w 292876"/>
                <a:gd name="connsiteY589" fmla="*/ 41709 h 227819"/>
                <a:gd name="connsiteX590" fmla="*/ 198540 w 292876"/>
                <a:gd name="connsiteY590" fmla="*/ 38280 h 227819"/>
                <a:gd name="connsiteX591" fmla="*/ 251404 w 292876"/>
                <a:gd name="connsiteY591" fmla="*/ 58568 h 227819"/>
                <a:gd name="connsiteX592" fmla="*/ 252166 w 292876"/>
                <a:gd name="connsiteY592" fmla="*/ 58568 h 227819"/>
                <a:gd name="connsiteX593" fmla="*/ 252166 w 292876"/>
                <a:gd name="connsiteY593" fmla="*/ 58568 h 227819"/>
                <a:gd name="connsiteX594" fmla="*/ 250356 w 292876"/>
                <a:gd name="connsiteY594" fmla="*/ 63140 h 227819"/>
                <a:gd name="connsiteX595" fmla="*/ 246165 w 292876"/>
                <a:gd name="connsiteY595" fmla="*/ 65141 h 227819"/>
                <a:gd name="connsiteX596" fmla="*/ 237688 w 292876"/>
                <a:gd name="connsiteY596" fmla="*/ 66665 h 227819"/>
                <a:gd name="connsiteX597" fmla="*/ 232830 w 292876"/>
                <a:gd name="connsiteY597" fmla="*/ 64760 h 227819"/>
                <a:gd name="connsiteX598" fmla="*/ 233307 w 292876"/>
                <a:gd name="connsiteY598" fmla="*/ 60092 h 227819"/>
                <a:gd name="connsiteX599" fmla="*/ 239403 w 292876"/>
                <a:gd name="connsiteY599" fmla="*/ 56092 h 227819"/>
                <a:gd name="connsiteX600" fmla="*/ 248261 w 292876"/>
                <a:gd name="connsiteY600" fmla="*/ 52663 h 227819"/>
                <a:gd name="connsiteX601" fmla="*/ 248261 w 292876"/>
                <a:gd name="connsiteY601" fmla="*/ 52663 h 227819"/>
                <a:gd name="connsiteX602" fmla="*/ 248261 w 292876"/>
                <a:gd name="connsiteY602" fmla="*/ 54473 h 227819"/>
                <a:gd name="connsiteX603" fmla="*/ 251404 w 292876"/>
                <a:gd name="connsiteY603" fmla="*/ 58473 h 227819"/>
                <a:gd name="connsiteX604" fmla="*/ 214352 w 292876"/>
                <a:gd name="connsiteY604" fmla="*/ 138578 h 227819"/>
                <a:gd name="connsiteX605" fmla="*/ 211780 w 292876"/>
                <a:gd name="connsiteY605" fmla="*/ 135245 h 227819"/>
                <a:gd name="connsiteX606" fmla="*/ 211780 w 292876"/>
                <a:gd name="connsiteY606" fmla="*/ 135245 h 227819"/>
                <a:gd name="connsiteX607" fmla="*/ 213495 w 292876"/>
                <a:gd name="connsiteY607" fmla="*/ 133721 h 227819"/>
                <a:gd name="connsiteX608" fmla="*/ 214923 w 292876"/>
                <a:gd name="connsiteY608" fmla="*/ 131149 h 227819"/>
                <a:gd name="connsiteX609" fmla="*/ 215685 w 292876"/>
                <a:gd name="connsiteY609" fmla="*/ 128006 h 227819"/>
                <a:gd name="connsiteX610" fmla="*/ 221591 w 292876"/>
                <a:gd name="connsiteY610" fmla="*/ 128006 h 227819"/>
                <a:gd name="connsiteX611" fmla="*/ 224925 w 292876"/>
                <a:gd name="connsiteY611" fmla="*/ 126767 h 227819"/>
                <a:gd name="connsiteX612" fmla="*/ 226925 w 292876"/>
                <a:gd name="connsiteY612" fmla="*/ 126767 h 227819"/>
                <a:gd name="connsiteX613" fmla="*/ 229782 w 292876"/>
                <a:gd name="connsiteY613" fmla="*/ 127910 h 227819"/>
                <a:gd name="connsiteX614" fmla="*/ 229782 w 292876"/>
                <a:gd name="connsiteY614" fmla="*/ 130482 h 227819"/>
                <a:gd name="connsiteX615" fmla="*/ 228163 w 292876"/>
                <a:gd name="connsiteY615" fmla="*/ 135911 h 227819"/>
                <a:gd name="connsiteX616" fmla="*/ 223496 w 292876"/>
                <a:gd name="connsiteY616" fmla="*/ 142674 h 227819"/>
                <a:gd name="connsiteX617" fmla="*/ 217781 w 292876"/>
                <a:gd name="connsiteY617" fmla="*/ 145246 h 227819"/>
                <a:gd name="connsiteX618" fmla="*/ 214352 w 292876"/>
                <a:gd name="connsiteY618" fmla="*/ 144770 h 227819"/>
                <a:gd name="connsiteX619" fmla="*/ 214352 w 292876"/>
                <a:gd name="connsiteY619" fmla="*/ 138483 h 227819"/>
                <a:gd name="connsiteX620" fmla="*/ 154630 w 292876"/>
                <a:gd name="connsiteY620" fmla="*/ 155438 h 227819"/>
                <a:gd name="connsiteX621" fmla="*/ 148915 w 292876"/>
                <a:gd name="connsiteY621" fmla="*/ 154104 h 227819"/>
                <a:gd name="connsiteX622" fmla="*/ 145486 w 292876"/>
                <a:gd name="connsiteY622" fmla="*/ 154104 h 227819"/>
                <a:gd name="connsiteX623" fmla="*/ 153106 w 292876"/>
                <a:gd name="connsiteY623" fmla="*/ 141817 h 227819"/>
                <a:gd name="connsiteX624" fmla="*/ 160155 w 292876"/>
                <a:gd name="connsiteY624" fmla="*/ 141817 h 227819"/>
                <a:gd name="connsiteX625" fmla="*/ 168822 w 292876"/>
                <a:gd name="connsiteY625" fmla="*/ 142579 h 227819"/>
                <a:gd name="connsiteX626" fmla="*/ 174918 w 292876"/>
                <a:gd name="connsiteY626" fmla="*/ 145913 h 227819"/>
                <a:gd name="connsiteX627" fmla="*/ 175395 w 292876"/>
                <a:gd name="connsiteY627" fmla="*/ 154485 h 227819"/>
                <a:gd name="connsiteX628" fmla="*/ 171775 w 292876"/>
                <a:gd name="connsiteY628" fmla="*/ 159819 h 227819"/>
                <a:gd name="connsiteX629" fmla="*/ 166822 w 292876"/>
                <a:gd name="connsiteY629" fmla="*/ 162200 h 227819"/>
                <a:gd name="connsiteX630" fmla="*/ 166822 w 292876"/>
                <a:gd name="connsiteY630" fmla="*/ 162200 h 227819"/>
                <a:gd name="connsiteX631" fmla="*/ 164822 w 292876"/>
                <a:gd name="connsiteY631" fmla="*/ 162200 h 227819"/>
                <a:gd name="connsiteX632" fmla="*/ 157392 w 292876"/>
                <a:gd name="connsiteY632" fmla="*/ 163248 h 227819"/>
                <a:gd name="connsiteX633" fmla="*/ 157392 w 292876"/>
                <a:gd name="connsiteY633" fmla="*/ 162391 h 227819"/>
                <a:gd name="connsiteX634" fmla="*/ 154630 w 292876"/>
                <a:gd name="connsiteY634" fmla="*/ 155342 h 227819"/>
                <a:gd name="connsiteX635" fmla="*/ 130056 w 292876"/>
                <a:gd name="connsiteY635" fmla="*/ 158295 h 227819"/>
                <a:gd name="connsiteX636" fmla="*/ 128722 w 292876"/>
                <a:gd name="connsiteY636" fmla="*/ 156771 h 227819"/>
                <a:gd name="connsiteX637" fmla="*/ 132627 w 292876"/>
                <a:gd name="connsiteY637" fmla="*/ 157914 h 227819"/>
                <a:gd name="connsiteX638" fmla="*/ 142819 w 292876"/>
                <a:gd name="connsiteY638" fmla="*/ 155914 h 227819"/>
                <a:gd name="connsiteX639" fmla="*/ 144248 w 292876"/>
                <a:gd name="connsiteY639" fmla="*/ 155057 h 227819"/>
                <a:gd name="connsiteX640" fmla="*/ 153011 w 292876"/>
                <a:gd name="connsiteY640" fmla="*/ 155914 h 227819"/>
                <a:gd name="connsiteX641" fmla="*/ 156334 w 292876"/>
                <a:gd name="connsiteY641" fmla="*/ 162534 h 227819"/>
                <a:gd name="connsiteX642" fmla="*/ 156249 w 292876"/>
                <a:gd name="connsiteY642" fmla="*/ 162772 h 227819"/>
                <a:gd name="connsiteX643" fmla="*/ 151296 w 292876"/>
                <a:gd name="connsiteY643" fmla="*/ 169820 h 227819"/>
                <a:gd name="connsiteX644" fmla="*/ 142533 w 292876"/>
                <a:gd name="connsiteY644" fmla="*/ 175631 h 227819"/>
                <a:gd name="connsiteX645" fmla="*/ 136247 w 292876"/>
                <a:gd name="connsiteY645" fmla="*/ 175631 h 227819"/>
                <a:gd name="connsiteX646" fmla="*/ 132151 w 292876"/>
                <a:gd name="connsiteY646" fmla="*/ 174964 h 227819"/>
                <a:gd name="connsiteX647" fmla="*/ 132723 w 292876"/>
                <a:gd name="connsiteY647" fmla="*/ 171821 h 227819"/>
                <a:gd name="connsiteX648" fmla="*/ 130056 w 292876"/>
                <a:gd name="connsiteY648" fmla="*/ 158200 h 227819"/>
                <a:gd name="connsiteX649" fmla="*/ 86907 w 292876"/>
                <a:gd name="connsiteY649" fmla="*/ 137721 h 227819"/>
                <a:gd name="connsiteX650" fmla="*/ 86907 w 292876"/>
                <a:gd name="connsiteY650" fmla="*/ 137721 h 227819"/>
                <a:gd name="connsiteX651" fmla="*/ 86907 w 292876"/>
                <a:gd name="connsiteY651" fmla="*/ 137721 h 227819"/>
                <a:gd name="connsiteX652" fmla="*/ 86907 w 292876"/>
                <a:gd name="connsiteY652" fmla="*/ 137721 h 227819"/>
                <a:gd name="connsiteX653" fmla="*/ 86907 w 292876"/>
                <a:gd name="connsiteY653" fmla="*/ 139150 h 227819"/>
                <a:gd name="connsiteX654" fmla="*/ 86241 w 292876"/>
                <a:gd name="connsiteY654" fmla="*/ 142484 h 227819"/>
                <a:gd name="connsiteX655" fmla="*/ 83383 w 292876"/>
                <a:gd name="connsiteY655" fmla="*/ 147341 h 227819"/>
                <a:gd name="connsiteX656" fmla="*/ 80621 w 292876"/>
                <a:gd name="connsiteY656" fmla="*/ 148103 h 227819"/>
                <a:gd name="connsiteX657" fmla="*/ 75287 w 292876"/>
                <a:gd name="connsiteY657" fmla="*/ 138578 h 227819"/>
                <a:gd name="connsiteX658" fmla="*/ 75287 w 292876"/>
                <a:gd name="connsiteY658" fmla="*/ 138578 h 227819"/>
                <a:gd name="connsiteX659" fmla="*/ 76525 w 292876"/>
                <a:gd name="connsiteY659" fmla="*/ 138578 h 227819"/>
                <a:gd name="connsiteX660" fmla="*/ 86050 w 292876"/>
                <a:gd name="connsiteY660" fmla="*/ 136388 h 227819"/>
                <a:gd name="connsiteX661" fmla="*/ 88241 w 292876"/>
                <a:gd name="connsiteY661" fmla="*/ 135435 h 227819"/>
                <a:gd name="connsiteX662" fmla="*/ 88241 w 292876"/>
                <a:gd name="connsiteY662" fmla="*/ 135435 h 227819"/>
                <a:gd name="connsiteX663" fmla="*/ 88241 w 292876"/>
                <a:gd name="connsiteY663" fmla="*/ 135435 h 227819"/>
                <a:gd name="connsiteX664" fmla="*/ 87669 w 292876"/>
                <a:gd name="connsiteY664" fmla="*/ 135435 h 227819"/>
                <a:gd name="connsiteX665" fmla="*/ 62809 w 292876"/>
                <a:gd name="connsiteY665" fmla="*/ 123529 h 227819"/>
                <a:gd name="connsiteX666" fmla="*/ 65381 w 292876"/>
                <a:gd name="connsiteY666" fmla="*/ 123529 h 227819"/>
                <a:gd name="connsiteX667" fmla="*/ 67857 w 292876"/>
                <a:gd name="connsiteY667" fmla="*/ 121814 h 227819"/>
                <a:gd name="connsiteX668" fmla="*/ 73953 w 292876"/>
                <a:gd name="connsiteY668" fmla="*/ 127625 h 227819"/>
                <a:gd name="connsiteX669" fmla="*/ 84336 w 292876"/>
                <a:gd name="connsiteY669" fmla="*/ 124196 h 227819"/>
                <a:gd name="connsiteX670" fmla="*/ 90717 w 292876"/>
                <a:gd name="connsiteY670" fmla="*/ 117909 h 227819"/>
                <a:gd name="connsiteX671" fmla="*/ 90717 w 292876"/>
                <a:gd name="connsiteY671" fmla="*/ 117909 h 227819"/>
                <a:gd name="connsiteX672" fmla="*/ 90717 w 292876"/>
                <a:gd name="connsiteY672" fmla="*/ 117909 h 227819"/>
                <a:gd name="connsiteX673" fmla="*/ 93861 w 292876"/>
                <a:gd name="connsiteY673" fmla="*/ 128387 h 227819"/>
                <a:gd name="connsiteX674" fmla="*/ 85955 w 292876"/>
                <a:gd name="connsiteY674" fmla="*/ 136292 h 227819"/>
                <a:gd name="connsiteX675" fmla="*/ 68905 w 292876"/>
                <a:gd name="connsiteY675" fmla="*/ 138293 h 227819"/>
                <a:gd name="connsiteX676" fmla="*/ 63000 w 292876"/>
                <a:gd name="connsiteY676" fmla="*/ 132768 h 227819"/>
                <a:gd name="connsiteX677" fmla="*/ 63000 w 292876"/>
                <a:gd name="connsiteY677" fmla="*/ 132768 h 227819"/>
                <a:gd name="connsiteX678" fmla="*/ 63000 w 292876"/>
                <a:gd name="connsiteY678" fmla="*/ 131911 h 227819"/>
                <a:gd name="connsiteX679" fmla="*/ 63000 w 292876"/>
                <a:gd name="connsiteY679" fmla="*/ 131911 h 227819"/>
                <a:gd name="connsiteX680" fmla="*/ 63000 w 292876"/>
                <a:gd name="connsiteY680" fmla="*/ 130482 h 227819"/>
                <a:gd name="connsiteX681" fmla="*/ 62809 w 292876"/>
                <a:gd name="connsiteY681" fmla="*/ 123529 h 227819"/>
                <a:gd name="connsiteX682" fmla="*/ 72334 w 292876"/>
                <a:gd name="connsiteY682" fmla="*/ 108765 h 227819"/>
                <a:gd name="connsiteX683" fmla="*/ 68810 w 292876"/>
                <a:gd name="connsiteY683" fmla="*/ 106479 h 227819"/>
                <a:gd name="connsiteX684" fmla="*/ 73858 w 292876"/>
                <a:gd name="connsiteY684" fmla="*/ 103907 h 227819"/>
                <a:gd name="connsiteX685" fmla="*/ 83383 w 292876"/>
                <a:gd name="connsiteY685" fmla="*/ 93239 h 227819"/>
                <a:gd name="connsiteX686" fmla="*/ 85955 w 292876"/>
                <a:gd name="connsiteY686" fmla="*/ 94287 h 227819"/>
                <a:gd name="connsiteX687" fmla="*/ 88527 w 292876"/>
                <a:gd name="connsiteY687" fmla="*/ 94287 h 227819"/>
                <a:gd name="connsiteX688" fmla="*/ 88527 w 292876"/>
                <a:gd name="connsiteY688" fmla="*/ 94287 h 227819"/>
                <a:gd name="connsiteX689" fmla="*/ 93099 w 292876"/>
                <a:gd name="connsiteY689" fmla="*/ 95716 h 227819"/>
                <a:gd name="connsiteX690" fmla="*/ 95194 w 292876"/>
                <a:gd name="connsiteY690" fmla="*/ 99907 h 227819"/>
                <a:gd name="connsiteX691" fmla="*/ 91956 w 292876"/>
                <a:gd name="connsiteY691" fmla="*/ 112861 h 227819"/>
                <a:gd name="connsiteX692" fmla="*/ 85002 w 292876"/>
                <a:gd name="connsiteY692" fmla="*/ 121243 h 227819"/>
                <a:gd name="connsiteX693" fmla="*/ 75477 w 292876"/>
                <a:gd name="connsiteY693" fmla="*/ 126005 h 227819"/>
                <a:gd name="connsiteX694" fmla="*/ 70620 w 292876"/>
                <a:gd name="connsiteY694" fmla="*/ 124862 h 227819"/>
                <a:gd name="connsiteX695" fmla="*/ 67953 w 292876"/>
                <a:gd name="connsiteY695" fmla="*/ 120671 h 227819"/>
                <a:gd name="connsiteX696" fmla="*/ 67953 w 292876"/>
                <a:gd name="connsiteY696" fmla="*/ 120671 h 227819"/>
                <a:gd name="connsiteX697" fmla="*/ 69096 w 292876"/>
                <a:gd name="connsiteY697" fmla="*/ 119243 h 227819"/>
                <a:gd name="connsiteX698" fmla="*/ 71858 w 292876"/>
                <a:gd name="connsiteY698" fmla="*/ 113623 h 227819"/>
                <a:gd name="connsiteX699" fmla="*/ 72048 w 292876"/>
                <a:gd name="connsiteY699" fmla="*/ 108765 h 227819"/>
                <a:gd name="connsiteX700" fmla="*/ 127008 w 292876"/>
                <a:gd name="connsiteY700" fmla="*/ 50663 h 227819"/>
                <a:gd name="connsiteX701" fmla="*/ 128722 w 292876"/>
                <a:gd name="connsiteY701" fmla="*/ 50663 h 227819"/>
                <a:gd name="connsiteX702" fmla="*/ 130627 w 292876"/>
                <a:gd name="connsiteY702" fmla="*/ 53330 h 227819"/>
                <a:gd name="connsiteX703" fmla="*/ 133008 w 292876"/>
                <a:gd name="connsiteY703" fmla="*/ 60664 h 227819"/>
                <a:gd name="connsiteX704" fmla="*/ 131675 w 292876"/>
                <a:gd name="connsiteY704" fmla="*/ 70951 h 227819"/>
                <a:gd name="connsiteX705" fmla="*/ 127103 w 292876"/>
                <a:gd name="connsiteY705" fmla="*/ 81047 h 227819"/>
                <a:gd name="connsiteX706" fmla="*/ 122912 w 292876"/>
                <a:gd name="connsiteY706" fmla="*/ 83238 h 227819"/>
                <a:gd name="connsiteX707" fmla="*/ 122055 w 292876"/>
                <a:gd name="connsiteY707" fmla="*/ 83238 h 227819"/>
                <a:gd name="connsiteX708" fmla="*/ 121483 w 292876"/>
                <a:gd name="connsiteY708" fmla="*/ 82381 h 227819"/>
                <a:gd name="connsiteX709" fmla="*/ 120150 w 292876"/>
                <a:gd name="connsiteY709" fmla="*/ 81047 h 227819"/>
                <a:gd name="connsiteX710" fmla="*/ 120150 w 292876"/>
                <a:gd name="connsiteY710" fmla="*/ 80000 h 227819"/>
                <a:gd name="connsiteX711" fmla="*/ 120150 w 292876"/>
                <a:gd name="connsiteY711" fmla="*/ 80000 h 227819"/>
                <a:gd name="connsiteX712" fmla="*/ 120150 w 292876"/>
                <a:gd name="connsiteY712" fmla="*/ 80000 h 227819"/>
                <a:gd name="connsiteX713" fmla="*/ 121197 w 292876"/>
                <a:gd name="connsiteY713" fmla="*/ 78571 h 227819"/>
                <a:gd name="connsiteX714" fmla="*/ 121197 w 292876"/>
                <a:gd name="connsiteY714" fmla="*/ 74761 h 227819"/>
                <a:gd name="connsiteX715" fmla="*/ 115863 w 292876"/>
                <a:gd name="connsiteY715" fmla="*/ 70284 h 227819"/>
                <a:gd name="connsiteX716" fmla="*/ 120054 w 292876"/>
                <a:gd name="connsiteY716" fmla="*/ 61807 h 227819"/>
                <a:gd name="connsiteX717" fmla="*/ 117292 w 292876"/>
                <a:gd name="connsiteY717" fmla="*/ 53234 h 227819"/>
                <a:gd name="connsiteX718" fmla="*/ 119578 w 292876"/>
                <a:gd name="connsiteY718" fmla="*/ 53234 h 227819"/>
                <a:gd name="connsiteX719" fmla="*/ 122340 w 292876"/>
                <a:gd name="connsiteY719" fmla="*/ 52472 h 227819"/>
                <a:gd name="connsiteX720" fmla="*/ 126341 w 292876"/>
                <a:gd name="connsiteY720" fmla="*/ 50758 h 227819"/>
                <a:gd name="connsiteX721" fmla="*/ 126341 w 292876"/>
                <a:gd name="connsiteY721" fmla="*/ 50758 h 227819"/>
                <a:gd name="connsiteX722" fmla="*/ 126722 w 292876"/>
                <a:gd name="connsiteY722" fmla="*/ 50663 h 227819"/>
                <a:gd name="connsiteX723" fmla="*/ 144057 w 292876"/>
                <a:gd name="connsiteY723" fmla="*/ 73618 h 227819"/>
                <a:gd name="connsiteX724" fmla="*/ 147391 w 292876"/>
                <a:gd name="connsiteY724" fmla="*/ 75047 h 227819"/>
                <a:gd name="connsiteX725" fmla="*/ 155392 w 292876"/>
                <a:gd name="connsiteY725" fmla="*/ 73046 h 227819"/>
                <a:gd name="connsiteX726" fmla="*/ 161298 w 292876"/>
                <a:gd name="connsiteY726" fmla="*/ 69141 h 227819"/>
                <a:gd name="connsiteX727" fmla="*/ 161298 w 292876"/>
                <a:gd name="connsiteY727" fmla="*/ 69141 h 227819"/>
                <a:gd name="connsiteX728" fmla="*/ 162631 w 292876"/>
                <a:gd name="connsiteY728" fmla="*/ 74094 h 227819"/>
                <a:gd name="connsiteX729" fmla="*/ 162631 w 292876"/>
                <a:gd name="connsiteY729" fmla="*/ 77523 h 227819"/>
                <a:gd name="connsiteX730" fmla="*/ 160726 w 292876"/>
                <a:gd name="connsiteY730" fmla="*/ 81524 h 227819"/>
                <a:gd name="connsiteX731" fmla="*/ 155202 w 292876"/>
                <a:gd name="connsiteY731" fmla="*/ 86286 h 227819"/>
                <a:gd name="connsiteX732" fmla="*/ 148439 w 292876"/>
                <a:gd name="connsiteY732" fmla="*/ 88953 h 227819"/>
                <a:gd name="connsiteX733" fmla="*/ 144819 w 292876"/>
                <a:gd name="connsiteY733" fmla="*/ 87905 h 227819"/>
                <a:gd name="connsiteX734" fmla="*/ 143010 w 292876"/>
                <a:gd name="connsiteY734" fmla="*/ 84476 h 227819"/>
                <a:gd name="connsiteX735" fmla="*/ 143010 w 292876"/>
                <a:gd name="connsiteY735" fmla="*/ 84476 h 227819"/>
                <a:gd name="connsiteX736" fmla="*/ 143010 w 292876"/>
                <a:gd name="connsiteY736" fmla="*/ 84476 h 227819"/>
                <a:gd name="connsiteX737" fmla="*/ 143010 w 292876"/>
                <a:gd name="connsiteY737" fmla="*/ 83714 h 227819"/>
                <a:gd name="connsiteX738" fmla="*/ 143867 w 292876"/>
                <a:gd name="connsiteY738" fmla="*/ 80952 h 227819"/>
                <a:gd name="connsiteX739" fmla="*/ 144057 w 292876"/>
                <a:gd name="connsiteY739" fmla="*/ 73618 h 227819"/>
                <a:gd name="connsiteX740" fmla="*/ 163679 w 292876"/>
                <a:gd name="connsiteY740" fmla="*/ 67331 h 227819"/>
                <a:gd name="connsiteX741" fmla="*/ 164631 w 292876"/>
                <a:gd name="connsiteY741" fmla="*/ 66569 h 227819"/>
                <a:gd name="connsiteX742" fmla="*/ 169013 w 292876"/>
                <a:gd name="connsiteY742" fmla="*/ 61140 h 227819"/>
                <a:gd name="connsiteX743" fmla="*/ 172537 w 292876"/>
                <a:gd name="connsiteY743" fmla="*/ 61140 h 227819"/>
                <a:gd name="connsiteX744" fmla="*/ 173966 w 292876"/>
                <a:gd name="connsiteY744" fmla="*/ 59807 h 227819"/>
                <a:gd name="connsiteX745" fmla="*/ 177395 w 292876"/>
                <a:gd name="connsiteY745" fmla="*/ 62664 h 227819"/>
                <a:gd name="connsiteX746" fmla="*/ 185491 w 292876"/>
                <a:gd name="connsiteY746" fmla="*/ 62664 h 227819"/>
                <a:gd name="connsiteX747" fmla="*/ 190825 w 292876"/>
                <a:gd name="connsiteY747" fmla="*/ 62093 h 227819"/>
                <a:gd name="connsiteX748" fmla="*/ 190825 w 292876"/>
                <a:gd name="connsiteY748" fmla="*/ 62093 h 227819"/>
                <a:gd name="connsiteX749" fmla="*/ 190825 w 292876"/>
                <a:gd name="connsiteY749" fmla="*/ 62093 h 227819"/>
                <a:gd name="connsiteX750" fmla="*/ 190825 w 292876"/>
                <a:gd name="connsiteY750" fmla="*/ 62093 h 227819"/>
                <a:gd name="connsiteX751" fmla="*/ 190825 w 292876"/>
                <a:gd name="connsiteY751" fmla="*/ 62093 h 227819"/>
                <a:gd name="connsiteX752" fmla="*/ 190825 w 292876"/>
                <a:gd name="connsiteY752" fmla="*/ 62093 h 227819"/>
                <a:gd name="connsiteX753" fmla="*/ 191492 w 292876"/>
                <a:gd name="connsiteY753" fmla="*/ 66093 h 227819"/>
                <a:gd name="connsiteX754" fmla="*/ 189111 w 292876"/>
                <a:gd name="connsiteY754" fmla="*/ 72189 h 227819"/>
                <a:gd name="connsiteX755" fmla="*/ 182919 w 292876"/>
                <a:gd name="connsiteY755" fmla="*/ 75047 h 227819"/>
                <a:gd name="connsiteX756" fmla="*/ 166822 w 292876"/>
                <a:gd name="connsiteY756" fmla="*/ 72761 h 227819"/>
                <a:gd name="connsiteX757" fmla="*/ 163298 w 292876"/>
                <a:gd name="connsiteY757" fmla="*/ 69998 h 227819"/>
                <a:gd name="connsiteX758" fmla="*/ 163298 w 292876"/>
                <a:gd name="connsiteY758" fmla="*/ 66188 h 227819"/>
                <a:gd name="connsiteX759" fmla="*/ 225591 w 292876"/>
                <a:gd name="connsiteY759" fmla="*/ 68855 h 227819"/>
                <a:gd name="connsiteX760" fmla="*/ 226544 w 292876"/>
                <a:gd name="connsiteY760" fmla="*/ 71618 h 227819"/>
                <a:gd name="connsiteX761" fmla="*/ 225687 w 292876"/>
                <a:gd name="connsiteY761" fmla="*/ 76856 h 227819"/>
                <a:gd name="connsiteX762" fmla="*/ 218162 w 292876"/>
                <a:gd name="connsiteY762" fmla="*/ 83143 h 227819"/>
                <a:gd name="connsiteX763" fmla="*/ 202350 w 292876"/>
                <a:gd name="connsiteY763" fmla="*/ 80095 h 227819"/>
                <a:gd name="connsiteX764" fmla="*/ 203017 w 292876"/>
                <a:gd name="connsiteY764" fmla="*/ 73808 h 227819"/>
                <a:gd name="connsiteX765" fmla="*/ 205684 w 292876"/>
                <a:gd name="connsiteY765" fmla="*/ 69713 h 227819"/>
                <a:gd name="connsiteX766" fmla="*/ 205684 w 292876"/>
                <a:gd name="connsiteY766" fmla="*/ 69713 h 227819"/>
                <a:gd name="connsiteX767" fmla="*/ 211780 w 292876"/>
                <a:gd name="connsiteY767" fmla="*/ 65998 h 227819"/>
                <a:gd name="connsiteX768" fmla="*/ 213685 w 292876"/>
                <a:gd name="connsiteY768" fmla="*/ 63331 h 227819"/>
                <a:gd name="connsiteX769" fmla="*/ 213685 w 292876"/>
                <a:gd name="connsiteY769" fmla="*/ 63902 h 227819"/>
                <a:gd name="connsiteX770" fmla="*/ 218448 w 292876"/>
                <a:gd name="connsiteY770" fmla="*/ 66569 h 227819"/>
                <a:gd name="connsiteX771" fmla="*/ 224734 w 292876"/>
                <a:gd name="connsiteY771" fmla="*/ 66569 h 227819"/>
                <a:gd name="connsiteX772" fmla="*/ 224734 w 292876"/>
                <a:gd name="connsiteY772" fmla="*/ 66569 h 227819"/>
                <a:gd name="connsiteX773" fmla="*/ 225210 w 292876"/>
                <a:gd name="connsiteY773" fmla="*/ 68855 h 227819"/>
                <a:gd name="connsiteX774" fmla="*/ 232068 w 292876"/>
                <a:gd name="connsiteY774" fmla="*/ 116480 h 227819"/>
                <a:gd name="connsiteX775" fmla="*/ 228735 w 292876"/>
                <a:gd name="connsiteY775" fmla="*/ 121910 h 227819"/>
                <a:gd name="connsiteX776" fmla="*/ 225306 w 292876"/>
                <a:gd name="connsiteY776" fmla="*/ 124862 h 227819"/>
                <a:gd name="connsiteX777" fmla="*/ 222353 w 292876"/>
                <a:gd name="connsiteY777" fmla="*/ 126005 h 227819"/>
                <a:gd name="connsiteX778" fmla="*/ 220067 w 292876"/>
                <a:gd name="connsiteY778" fmla="*/ 126672 h 227819"/>
                <a:gd name="connsiteX779" fmla="*/ 216733 w 292876"/>
                <a:gd name="connsiteY779" fmla="*/ 126672 h 227819"/>
                <a:gd name="connsiteX780" fmla="*/ 216733 w 292876"/>
                <a:gd name="connsiteY780" fmla="*/ 126672 h 227819"/>
                <a:gd name="connsiteX781" fmla="*/ 216733 w 292876"/>
                <a:gd name="connsiteY781" fmla="*/ 124958 h 227819"/>
                <a:gd name="connsiteX782" fmla="*/ 211304 w 292876"/>
                <a:gd name="connsiteY782" fmla="*/ 118766 h 227819"/>
                <a:gd name="connsiteX783" fmla="*/ 217971 w 292876"/>
                <a:gd name="connsiteY783" fmla="*/ 111432 h 227819"/>
                <a:gd name="connsiteX784" fmla="*/ 217971 w 292876"/>
                <a:gd name="connsiteY784" fmla="*/ 105812 h 227819"/>
                <a:gd name="connsiteX785" fmla="*/ 217971 w 292876"/>
                <a:gd name="connsiteY785" fmla="*/ 104860 h 227819"/>
                <a:gd name="connsiteX786" fmla="*/ 219210 w 292876"/>
                <a:gd name="connsiteY786" fmla="*/ 105431 h 227819"/>
                <a:gd name="connsiteX787" fmla="*/ 224544 w 292876"/>
                <a:gd name="connsiteY787" fmla="*/ 107146 h 227819"/>
                <a:gd name="connsiteX788" fmla="*/ 229211 w 292876"/>
                <a:gd name="connsiteY788" fmla="*/ 107146 h 227819"/>
                <a:gd name="connsiteX789" fmla="*/ 234545 w 292876"/>
                <a:gd name="connsiteY789" fmla="*/ 110480 h 227819"/>
                <a:gd name="connsiteX790" fmla="*/ 231687 w 292876"/>
                <a:gd name="connsiteY790" fmla="*/ 116861 h 227819"/>
                <a:gd name="connsiteX791" fmla="*/ 234450 w 292876"/>
                <a:gd name="connsiteY791" fmla="*/ 113718 h 227819"/>
                <a:gd name="connsiteX792" fmla="*/ 235021 w 292876"/>
                <a:gd name="connsiteY792" fmla="*/ 114766 h 227819"/>
                <a:gd name="connsiteX793" fmla="*/ 237498 w 292876"/>
                <a:gd name="connsiteY793" fmla="*/ 116385 h 227819"/>
                <a:gd name="connsiteX794" fmla="*/ 238069 w 292876"/>
                <a:gd name="connsiteY794" fmla="*/ 117719 h 227819"/>
                <a:gd name="connsiteX795" fmla="*/ 238069 w 292876"/>
                <a:gd name="connsiteY795" fmla="*/ 121624 h 227819"/>
                <a:gd name="connsiteX796" fmla="*/ 235402 w 292876"/>
                <a:gd name="connsiteY796" fmla="*/ 125148 h 227819"/>
                <a:gd name="connsiteX797" fmla="*/ 233116 w 292876"/>
                <a:gd name="connsiteY797" fmla="*/ 126291 h 227819"/>
                <a:gd name="connsiteX798" fmla="*/ 231687 w 292876"/>
                <a:gd name="connsiteY798" fmla="*/ 126291 h 227819"/>
                <a:gd name="connsiteX799" fmla="*/ 229211 w 292876"/>
                <a:gd name="connsiteY799" fmla="*/ 124481 h 227819"/>
                <a:gd name="connsiteX800" fmla="*/ 227401 w 292876"/>
                <a:gd name="connsiteY800" fmla="*/ 124481 h 227819"/>
                <a:gd name="connsiteX801" fmla="*/ 228544 w 292876"/>
                <a:gd name="connsiteY801" fmla="*/ 123529 h 227819"/>
                <a:gd name="connsiteX802" fmla="*/ 232640 w 292876"/>
                <a:gd name="connsiteY802" fmla="*/ 117338 h 227819"/>
                <a:gd name="connsiteX803" fmla="*/ 234069 w 292876"/>
                <a:gd name="connsiteY803" fmla="*/ 114099 h 227819"/>
                <a:gd name="connsiteX804" fmla="*/ 142248 w 292876"/>
                <a:gd name="connsiteY804" fmla="*/ 107051 h 227819"/>
                <a:gd name="connsiteX805" fmla="*/ 139866 w 292876"/>
                <a:gd name="connsiteY805" fmla="*/ 110099 h 227819"/>
                <a:gd name="connsiteX806" fmla="*/ 135771 w 292876"/>
                <a:gd name="connsiteY806" fmla="*/ 110099 h 227819"/>
                <a:gd name="connsiteX807" fmla="*/ 134247 w 292876"/>
                <a:gd name="connsiteY807" fmla="*/ 109051 h 227819"/>
                <a:gd name="connsiteX808" fmla="*/ 135199 w 292876"/>
                <a:gd name="connsiteY808" fmla="*/ 102764 h 227819"/>
                <a:gd name="connsiteX809" fmla="*/ 134151 w 292876"/>
                <a:gd name="connsiteY809" fmla="*/ 100002 h 227819"/>
                <a:gd name="connsiteX810" fmla="*/ 137485 w 292876"/>
                <a:gd name="connsiteY810" fmla="*/ 101621 h 227819"/>
                <a:gd name="connsiteX811" fmla="*/ 142248 w 292876"/>
                <a:gd name="connsiteY811" fmla="*/ 101050 h 227819"/>
                <a:gd name="connsiteX812" fmla="*/ 141867 w 292876"/>
                <a:gd name="connsiteY812" fmla="*/ 107432 h 227819"/>
                <a:gd name="connsiteX813" fmla="*/ 99671 w 292876"/>
                <a:gd name="connsiteY813" fmla="*/ 115242 h 227819"/>
                <a:gd name="connsiteX814" fmla="*/ 97290 w 292876"/>
                <a:gd name="connsiteY814" fmla="*/ 117052 h 227819"/>
                <a:gd name="connsiteX815" fmla="*/ 93194 w 292876"/>
                <a:gd name="connsiteY815" fmla="*/ 117052 h 227819"/>
                <a:gd name="connsiteX816" fmla="*/ 92337 w 292876"/>
                <a:gd name="connsiteY816" fmla="*/ 117052 h 227819"/>
                <a:gd name="connsiteX817" fmla="*/ 91479 w 292876"/>
                <a:gd name="connsiteY817" fmla="*/ 117052 h 227819"/>
                <a:gd name="connsiteX818" fmla="*/ 91479 w 292876"/>
                <a:gd name="connsiteY818" fmla="*/ 117052 h 227819"/>
                <a:gd name="connsiteX819" fmla="*/ 93003 w 292876"/>
                <a:gd name="connsiteY819" fmla="*/ 114956 h 227819"/>
                <a:gd name="connsiteX820" fmla="*/ 96242 w 292876"/>
                <a:gd name="connsiteY820" fmla="*/ 108479 h 227819"/>
                <a:gd name="connsiteX821" fmla="*/ 100433 w 292876"/>
                <a:gd name="connsiteY821" fmla="*/ 111337 h 227819"/>
                <a:gd name="connsiteX822" fmla="*/ 100433 w 292876"/>
                <a:gd name="connsiteY822" fmla="*/ 111337 h 227819"/>
                <a:gd name="connsiteX823" fmla="*/ 99290 w 292876"/>
                <a:gd name="connsiteY823" fmla="*/ 115623 h 227819"/>
                <a:gd name="connsiteX824" fmla="*/ 96528 w 292876"/>
                <a:gd name="connsiteY824" fmla="*/ 106574 h 227819"/>
                <a:gd name="connsiteX825" fmla="*/ 96528 w 292876"/>
                <a:gd name="connsiteY825" fmla="*/ 100478 h 227819"/>
                <a:gd name="connsiteX826" fmla="*/ 94051 w 292876"/>
                <a:gd name="connsiteY826" fmla="*/ 95049 h 227819"/>
                <a:gd name="connsiteX827" fmla="*/ 90622 w 292876"/>
                <a:gd name="connsiteY827" fmla="*/ 93716 h 227819"/>
                <a:gd name="connsiteX828" fmla="*/ 97480 w 292876"/>
                <a:gd name="connsiteY828" fmla="*/ 90668 h 227819"/>
                <a:gd name="connsiteX829" fmla="*/ 102528 w 292876"/>
                <a:gd name="connsiteY829" fmla="*/ 86667 h 227819"/>
                <a:gd name="connsiteX830" fmla="*/ 104338 w 292876"/>
                <a:gd name="connsiteY830" fmla="*/ 84572 h 227819"/>
                <a:gd name="connsiteX831" fmla="*/ 104338 w 292876"/>
                <a:gd name="connsiteY831" fmla="*/ 84000 h 227819"/>
                <a:gd name="connsiteX832" fmla="*/ 104338 w 292876"/>
                <a:gd name="connsiteY832" fmla="*/ 84000 h 227819"/>
                <a:gd name="connsiteX833" fmla="*/ 105957 w 292876"/>
                <a:gd name="connsiteY833" fmla="*/ 83714 h 227819"/>
                <a:gd name="connsiteX834" fmla="*/ 109863 w 292876"/>
                <a:gd name="connsiteY834" fmla="*/ 81047 h 227819"/>
                <a:gd name="connsiteX835" fmla="*/ 115101 w 292876"/>
                <a:gd name="connsiteY835" fmla="*/ 80381 h 227819"/>
                <a:gd name="connsiteX836" fmla="*/ 120245 w 292876"/>
                <a:gd name="connsiteY836" fmla="*/ 82571 h 227819"/>
                <a:gd name="connsiteX837" fmla="*/ 121007 w 292876"/>
                <a:gd name="connsiteY837" fmla="*/ 83524 h 227819"/>
                <a:gd name="connsiteX838" fmla="*/ 122245 w 292876"/>
                <a:gd name="connsiteY838" fmla="*/ 88096 h 227819"/>
                <a:gd name="connsiteX839" fmla="*/ 119102 w 292876"/>
                <a:gd name="connsiteY839" fmla="*/ 99431 h 227819"/>
                <a:gd name="connsiteX840" fmla="*/ 110625 w 292876"/>
                <a:gd name="connsiteY840" fmla="*/ 108956 h 227819"/>
                <a:gd name="connsiteX841" fmla="*/ 103290 w 292876"/>
                <a:gd name="connsiteY841" fmla="*/ 111051 h 227819"/>
                <a:gd name="connsiteX842" fmla="*/ 96432 w 292876"/>
                <a:gd name="connsiteY842" fmla="*/ 106955 h 227819"/>
                <a:gd name="connsiteX843" fmla="*/ 101100 w 292876"/>
                <a:gd name="connsiteY843" fmla="*/ 111242 h 227819"/>
                <a:gd name="connsiteX844" fmla="*/ 101100 w 292876"/>
                <a:gd name="connsiteY844" fmla="*/ 111242 h 227819"/>
                <a:gd name="connsiteX845" fmla="*/ 101100 w 292876"/>
                <a:gd name="connsiteY845" fmla="*/ 111242 h 227819"/>
                <a:gd name="connsiteX846" fmla="*/ 108243 w 292876"/>
                <a:gd name="connsiteY846" fmla="*/ 110384 h 227819"/>
                <a:gd name="connsiteX847" fmla="*/ 119007 w 292876"/>
                <a:gd name="connsiteY847" fmla="*/ 100859 h 227819"/>
                <a:gd name="connsiteX848" fmla="*/ 121102 w 292876"/>
                <a:gd name="connsiteY848" fmla="*/ 96573 h 227819"/>
                <a:gd name="connsiteX849" fmla="*/ 125007 w 292876"/>
                <a:gd name="connsiteY849" fmla="*/ 98478 h 227819"/>
                <a:gd name="connsiteX850" fmla="*/ 131199 w 292876"/>
                <a:gd name="connsiteY850" fmla="*/ 96954 h 227819"/>
                <a:gd name="connsiteX851" fmla="*/ 131199 w 292876"/>
                <a:gd name="connsiteY851" fmla="*/ 96954 h 227819"/>
                <a:gd name="connsiteX852" fmla="*/ 131199 w 292876"/>
                <a:gd name="connsiteY852" fmla="*/ 98669 h 227819"/>
                <a:gd name="connsiteX853" fmla="*/ 133104 w 292876"/>
                <a:gd name="connsiteY853" fmla="*/ 102098 h 227819"/>
                <a:gd name="connsiteX854" fmla="*/ 133104 w 292876"/>
                <a:gd name="connsiteY854" fmla="*/ 108098 h 227819"/>
                <a:gd name="connsiteX855" fmla="*/ 125293 w 292876"/>
                <a:gd name="connsiteY855" fmla="*/ 117623 h 227819"/>
                <a:gd name="connsiteX856" fmla="*/ 104624 w 292876"/>
                <a:gd name="connsiteY856" fmla="*/ 121624 h 227819"/>
                <a:gd name="connsiteX857" fmla="*/ 100623 w 292876"/>
                <a:gd name="connsiteY857" fmla="*/ 117528 h 227819"/>
                <a:gd name="connsiteX858" fmla="*/ 100719 w 292876"/>
                <a:gd name="connsiteY858" fmla="*/ 111623 h 227819"/>
                <a:gd name="connsiteX859" fmla="*/ 140628 w 292876"/>
                <a:gd name="connsiteY859" fmla="*/ 101717 h 227819"/>
                <a:gd name="connsiteX860" fmla="*/ 138342 w 292876"/>
                <a:gd name="connsiteY860" fmla="*/ 101717 h 227819"/>
                <a:gd name="connsiteX861" fmla="*/ 134628 w 292876"/>
                <a:gd name="connsiteY861" fmla="*/ 100002 h 227819"/>
                <a:gd name="connsiteX862" fmla="*/ 132818 w 292876"/>
                <a:gd name="connsiteY862" fmla="*/ 98573 h 227819"/>
                <a:gd name="connsiteX863" fmla="*/ 132818 w 292876"/>
                <a:gd name="connsiteY863" fmla="*/ 97621 h 227819"/>
                <a:gd name="connsiteX864" fmla="*/ 132818 w 292876"/>
                <a:gd name="connsiteY864" fmla="*/ 96573 h 227819"/>
                <a:gd name="connsiteX865" fmla="*/ 132818 w 292876"/>
                <a:gd name="connsiteY865" fmla="*/ 96573 h 227819"/>
                <a:gd name="connsiteX866" fmla="*/ 140438 w 292876"/>
                <a:gd name="connsiteY866" fmla="*/ 89334 h 227819"/>
                <a:gd name="connsiteX867" fmla="*/ 142629 w 292876"/>
                <a:gd name="connsiteY867" fmla="*/ 85238 h 227819"/>
                <a:gd name="connsiteX868" fmla="*/ 142629 w 292876"/>
                <a:gd name="connsiteY868" fmla="*/ 86000 h 227819"/>
                <a:gd name="connsiteX869" fmla="*/ 142629 w 292876"/>
                <a:gd name="connsiteY869" fmla="*/ 86477 h 227819"/>
                <a:gd name="connsiteX870" fmla="*/ 142629 w 292876"/>
                <a:gd name="connsiteY870" fmla="*/ 86477 h 227819"/>
                <a:gd name="connsiteX871" fmla="*/ 143581 w 292876"/>
                <a:gd name="connsiteY871" fmla="*/ 88096 h 227819"/>
                <a:gd name="connsiteX872" fmla="*/ 144438 w 292876"/>
                <a:gd name="connsiteY872" fmla="*/ 88858 h 227819"/>
                <a:gd name="connsiteX873" fmla="*/ 142533 w 292876"/>
                <a:gd name="connsiteY873" fmla="*/ 99812 h 227819"/>
                <a:gd name="connsiteX874" fmla="*/ 140247 w 292876"/>
                <a:gd name="connsiteY874" fmla="*/ 102002 h 227819"/>
                <a:gd name="connsiteX875" fmla="*/ 143010 w 292876"/>
                <a:gd name="connsiteY875" fmla="*/ 100764 h 227819"/>
                <a:gd name="connsiteX876" fmla="*/ 145486 w 292876"/>
                <a:gd name="connsiteY876" fmla="*/ 95716 h 227819"/>
                <a:gd name="connsiteX877" fmla="*/ 145486 w 292876"/>
                <a:gd name="connsiteY877" fmla="*/ 89334 h 227819"/>
                <a:gd name="connsiteX878" fmla="*/ 147201 w 292876"/>
                <a:gd name="connsiteY878" fmla="*/ 89334 h 227819"/>
                <a:gd name="connsiteX879" fmla="*/ 154821 w 292876"/>
                <a:gd name="connsiteY879" fmla="*/ 86953 h 227819"/>
                <a:gd name="connsiteX880" fmla="*/ 154821 w 292876"/>
                <a:gd name="connsiteY880" fmla="*/ 86953 h 227819"/>
                <a:gd name="connsiteX881" fmla="*/ 154821 w 292876"/>
                <a:gd name="connsiteY881" fmla="*/ 91144 h 227819"/>
                <a:gd name="connsiteX882" fmla="*/ 157964 w 292876"/>
                <a:gd name="connsiteY882" fmla="*/ 93811 h 227819"/>
                <a:gd name="connsiteX883" fmla="*/ 168537 w 292876"/>
                <a:gd name="connsiteY883" fmla="*/ 93811 h 227819"/>
                <a:gd name="connsiteX884" fmla="*/ 174918 w 292876"/>
                <a:gd name="connsiteY884" fmla="*/ 92287 h 227819"/>
                <a:gd name="connsiteX885" fmla="*/ 174252 w 292876"/>
                <a:gd name="connsiteY885" fmla="*/ 92954 h 227819"/>
                <a:gd name="connsiteX886" fmla="*/ 171775 w 292876"/>
                <a:gd name="connsiteY886" fmla="*/ 96764 h 227819"/>
                <a:gd name="connsiteX887" fmla="*/ 170632 w 292876"/>
                <a:gd name="connsiteY887" fmla="*/ 102288 h 227819"/>
                <a:gd name="connsiteX888" fmla="*/ 158250 w 292876"/>
                <a:gd name="connsiteY888" fmla="*/ 109241 h 227819"/>
                <a:gd name="connsiteX889" fmla="*/ 145296 w 292876"/>
                <a:gd name="connsiteY889" fmla="*/ 107146 h 227819"/>
                <a:gd name="connsiteX890" fmla="*/ 142629 w 292876"/>
                <a:gd name="connsiteY890" fmla="*/ 101050 h 227819"/>
                <a:gd name="connsiteX891" fmla="*/ 186920 w 292876"/>
                <a:gd name="connsiteY891" fmla="*/ 75904 h 227819"/>
                <a:gd name="connsiteX892" fmla="*/ 190254 w 292876"/>
                <a:gd name="connsiteY892" fmla="*/ 73904 h 227819"/>
                <a:gd name="connsiteX893" fmla="*/ 192921 w 292876"/>
                <a:gd name="connsiteY893" fmla="*/ 67712 h 227819"/>
                <a:gd name="connsiteX894" fmla="*/ 198636 w 292876"/>
                <a:gd name="connsiteY894" fmla="*/ 70189 h 227819"/>
                <a:gd name="connsiteX895" fmla="*/ 204541 w 292876"/>
                <a:gd name="connsiteY895" fmla="*/ 70189 h 227819"/>
                <a:gd name="connsiteX896" fmla="*/ 202827 w 292876"/>
                <a:gd name="connsiteY896" fmla="*/ 72761 h 227819"/>
                <a:gd name="connsiteX897" fmla="*/ 201207 w 292876"/>
                <a:gd name="connsiteY897" fmla="*/ 78190 h 227819"/>
                <a:gd name="connsiteX898" fmla="*/ 203684 w 292876"/>
                <a:gd name="connsiteY898" fmla="*/ 84191 h 227819"/>
                <a:gd name="connsiteX899" fmla="*/ 203684 w 292876"/>
                <a:gd name="connsiteY899" fmla="*/ 84191 h 227819"/>
                <a:gd name="connsiteX900" fmla="*/ 199493 w 292876"/>
                <a:gd name="connsiteY900" fmla="*/ 88858 h 227819"/>
                <a:gd name="connsiteX901" fmla="*/ 193968 w 292876"/>
                <a:gd name="connsiteY901" fmla="*/ 90668 h 227819"/>
                <a:gd name="connsiteX902" fmla="*/ 188920 w 292876"/>
                <a:gd name="connsiteY902" fmla="*/ 88763 h 227819"/>
                <a:gd name="connsiteX903" fmla="*/ 187587 w 292876"/>
                <a:gd name="connsiteY903" fmla="*/ 83810 h 227819"/>
                <a:gd name="connsiteX904" fmla="*/ 186539 w 292876"/>
                <a:gd name="connsiteY904" fmla="*/ 76190 h 227819"/>
                <a:gd name="connsiteX905" fmla="*/ 213876 w 292876"/>
                <a:gd name="connsiteY905" fmla="*/ 101240 h 227819"/>
                <a:gd name="connsiteX906" fmla="*/ 212923 w 292876"/>
                <a:gd name="connsiteY906" fmla="*/ 100478 h 227819"/>
                <a:gd name="connsiteX907" fmla="*/ 212923 w 292876"/>
                <a:gd name="connsiteY907" fmla="*/ 98573 h 227819"/>
                <a:gd name="connsiteX908" fmla="*/ 212923 w 292876"/>
                <a:gd name="connsiteY908" fmla="*/ 98573 h 227819"/>
                <a:gd name="connsiteX909" fmla="*/ 215685 w 292876"/>
                <a:gd name="connsiteY909" fmla="*/ 93049 h 227819"/>
                <a:gd name="connsiteX910" fmla="*/ 215685 w 292876"/>
                <a:gd name="connsiteY910" fmla="*/ 92192 h 227819"/>
                <a:gd name="connsiteX911" fmla="*/ 220162 w 292876"/>
                <a:gd name="connsiteY911" fmla="*/ 95621 h 227819"/>
                <a:gd name="connsiteX912" fmla="*/ 221210 w 292876"/>
                <a:gd name="connsiteY912" fmla="*/ 95621 h 227819"/>
                <a:gd name="connsiteX913" fmla="*/ 221210 w 292876"/>
                <a:gd name="connsiteY913" fmla="*/ 95621 h 227819"/>
                <a:gd name="connsiteX914" fmla="*/ 221210 w 292876"/>
                <a:gd name="connsiteY914" fmla="*/ 96383 h 227819"/>
                <a:gd name="connsiteX915" fmla="*/ 221210 w 292876"/>
                <a:gd name="connsiteY915" fmla="*/ 97907 h 227819"/>
                <a:gd name="connsiteX916" fmla="*/ 218829 w 292876"/>
                <a:gd name="connsiteY916" fmla="*/ 100478 h 227819"/>
                <a:gd name="connsiteX917" fmla="*/ 217495 w 292876"/>
                <a:gd name="connsiteY917" fmla="*/ 100478 h 227819"/>
                <a:gd name="connsiteX918" fmla="*/ 216066 w 292876"/>
                <a:gd name="connsiteY918" fmla="*/ 100478 h 227819"/>
                <a:gd name="connsiteX919" fmla="*/ 213495 w 292876"/>
                <a:gd name="connsiteY919" fmla="*/ 101526 h 227819"/>
                <a:gd name="connsiteX920" fmla="*/ 216828 w 292876"/>
                <a:gd name="connsiteY920" fmla="*/ 106193 h 227819"/>
                <a:gd name="connsiteX921" fmla="*/ 216828 w 292876"/>
                <a:gd name="connsiteY921" fmla="*/ 110956 h 227819"/>
                <a:gd name="connsiteX922" fmla="*/ 210351 w 292876"/>
                <a:gd name="connsiteY922" fmla="*/ 118004 h 227819"/>
                <a:gd name="connsiteX923" fmla="*/ 200350 w 292876"/>
                <a:gd name="connsiteY923" fmla="*/ 120100 h 227819"/>
                <a:gd name="connsiteX924" fmla="*/ 196159 w 292876"/>
                <a:gd name="connsiteY924" fmla="*/ 120100 h 227819"/>
                <a:gd name="connsiteX925" fmla="*/ 192254 w 292876"/>
                <a:gd name="connsiteY925" fmla="*/ 118957 h 227819"/>
                <a:gd name="connsiteX926" fmla="*/ 191016 w 292876"/>
                <a:gd name="connsiteY926" fmla="*/ 116671 h 227819"/>
                <a:gd name="connsiteX927" fmla="*/ 191016 w 292876"/>
                <a:gd name="connsiteY927" fmla="*/ 116671 h 227819"/>
                <a:gd name="connsiteX928" fmla="*/ 193968 w 292876"/>
                <a:gd name="connsiteY928" fmla="*/ 108670 h 227819"/>
                <a:gd name="connsiteX929" fmla="*/ 201303 w 292876"/>
                <a:gd name="connsiteY929" fmla="*/ 106860 h 227819"/>
                <a:gd name="connsiteX930" fmla="*/ 212066 w 292876"/>
                <a:gd name="connsiteY930" fmla="*/ 100193 h 227819"/>
                <a:gd name="connsiteX931" fmla="*/ 212923 w 292876"/>
                <a:gd name="connsiteY931" fmla="*/ 102098 h 227819"/>
                <a:gd name="connsiteX932" fmla="*/ 214066 w 292876"/>
                <a:gd name="connsiteY932" fmla="*/ 102098 h 227819"/>
                <a:gd name="connsiteX933" fmla="*/ 216447 w 292876"/>
                <a:gd name="connsiteY933" fmla="*/ 106479 h 227819"/>
                <a:gd name="connsiteX934" fmla="*/ 210161 w 292876"/>
                <a:gd name="connsiteY934" fmla="*/ 100193 h 227819"/>
                <a:gd name="connsiteX935" fmla="*/ 192540 w 292876"/>
                <a:gd name="connsiteY935" fmla="*/ 107717 h 227819"/>
                <a:gd name="connsiteX936" fmla="*/ 187110 w 292876"/>
                <a:gd name="connsiteY936" fmla="*/ 107717 h 227819"/>
                <a:gd name="connsiteX937" fmla="*/ 184634 w 292876"/>
                <a:gd name="connsiteY937" fmla="*/ 107717 h 227819"/>
                <a:gd name="connsiteX938" fmla="*/ 182348 w 292876"/>
                <a:gd name="connsiteY938" fmla="*/ 105908 h 227819"/>
                <a:gd name="connsiteX939" fmla="*/ 182348 w 292876"/>
                <a:gd name="connsiteY939" fmla="*/ 105908 h 227819"/>
                <a:gd name="connsiteX940" fmla="*/ 188825 w 292876"/>
                <a:gd name="connsiteY940" fmla="*/ 102479 h 227819"/>
                <a:gd name="connsiteX941" fmla="*/ 192730 w 292876"/>
                <a:gd name="connsiteY941" fmla="*/ 97621 h 227819"/>
                <a:gd name="connsiteX942" fmla="*/ 193397 w 292876"/>
                <a:gd name="connsiteY942" fmla="*/ 91430 h 227819"/>
                <a:gd name="connsiteX943" fmla="*/ 193397 w 292876"/>
                <a:gd name="connsiteY943" fmla="*/ 91430 h 227819"/>
                <a:gd name="connsiteX944" fmla="*/ 200160 w 292876"/>
                <a:gd name="connsiteY944" fmla="*/ 89429 h 227819"/>
                <a:gd name="connsiteX945" fmla="*/ 204541 w 292876"/>
                <a:gd name="connsiteY945" fmla="*/ 84286 h 227819"/>
                <a:gd name="connsiteX946" fmla="*/ 206637 w 292876"/>
                <a:gd name="connsiteY946" fmla="*/ 85143 h 227819"/>
                <a:gd name="connsiteX947" fmla="*/ 212066 w 292876"/>
                <a:gd name="connsiteY947" fmla="*/ 85143 h 227819"/>
                <a:gd name="connsiteX948" fmla="*/ 215019 w 292876"/>
                <a:gd name="connsiteY948" fmla="*/ 91715 h 227819"/>
                <a:gd name="connsiteX949" fmla="*/ 209780 w 292876"/>
                <a:gd name="connsiteY949" fmla="*/ 100478 h 227819"/>
                <a:gd name="connsiteX950" fmla="*/ 187682 w 292876"/>
                <a:gd name="connsiteY950" fmla="*/ 89048 h 227819"/>
                <a:gd name="connsiteX951" fmla="*/ 192254 w 292876"/>
                <a:gd name="connsiteY951" fmla="*/ 91334 h 227819"/>
                <a:gd name="connsiteX952" fmla="*/ 191587 w 292876"/>
                <a:gd name="connsiteY952" fmla="*/ 96478 h 227819"/>
                <a:gd name="connsiteX953" fmla="*/ 189015 w 292876"/>
                <a:gd name="connsiteY953" fmla="*/ 100764 h 227819"/>
                <a:gd name="connsiteX954" fmla="*/ 180252 w 292876"/>
                <a:gd name="connsiteY954" fmla="*/ 105431 h 227819"/>
                <a:gd name="connsiteX955" fmla="*/ 173013 w 292876"/>
                <a:gd name="connsiteY955" fmla="*/ 105431 h 227819"/>
                <a:gd name="connsiteX956" fmla="*/ 170823 w 292876"/>
                <a:gd name="connsiteY956" fmla="*/ 102764 h 227819"/>
                <a:gd name="connsiteX957" fmla="*/ 170823 w 292876"/>
                <a:gd name="connsiteY957" fmla="*/ 99526 h 227819"/>
                <a:gd name="connsiteX958" fmla="*/ 173013 w 292876"/>
                <a:gd name="connsiteY958" fmla="*/ 95525 h 227819"/>
                <a:gd name="connsiteX959" fmla="*/ 175014 w 292876"/>
                <a:gd name="connsiteY959" fmla="*/ 93239 h 227819"/>
                <a:gd name="connsiteX960" fmla="*/ 176823 w 292876"/>
                <a:gd name="connsiteY960" fmla="*/ 92573 h 227819"/>
                <a:gd name="connsiteX961" fmla="*/ 185682 w 292876"/>
                <a:gd name="connsiteY961" fmla="*/ 86286 h 227819"/>
                <a:gd name="connsiteX962" fmla="*/ 186158 w 292876"/>
                <a:gd name="connsiteY962" fmla="*/ 85524 h 227819"/>
                <a:gd name="connsiteX963" fmla="*/ 187301 w 292876"/>
                <a:gd name="connsiteY963" fmla="*/ 89334 h 227819"/>
                <a:gd name="connsiteX964" fmla="*/ 162726 w 292876"/>
                <a:gd name="connsiteY964" fmla="*/ 109337 h 227819"/>
                <a:gd name="connsiteX965" fmla="*/ 170251 w 292876"/>
                <a:gd name="connsiteY965" fmla="*/ 104098 h 227819"/>
                <a:gd name="connsiteX966" fmla="*/ 170918 w 292876"/>
                <a:gd name="connsiteY966" fmla="*/ 104955 h 227819"/>
                <a:gd name="connsiteX967" fmla="*/ 178919 w 292876"/>
                <a:gd name="connsiteY967" fmla="*/ 106574 h 227819"/>
                <a:gd name="connsiteX968" fmla="*/ 180919 w 292876"/>
                <a:gd name="connsiteY968" fmla="*/ 106574 h 227819"/>
                <a:gd name="connsiteX969" fmla="*/ 180919 w 292876"/>
                <a:gd name="connsiteY969" fmla="*/ 106574 h 227819"/>
                <a:gd name="connsiteX970" fmla="*/ 181491 w 292876"/>
                <a:gd name="connsiteY970" fmla="*/ 109241 h 227819"/>
                <a:gd name="connsiteX971" fmla="*/ 180824 w 292876"/>
                <a:gd name="connsiteY971" fmla="*/ 112194 h 227819"/>
                <a:gd name="connsiteX972" fmla="*/ 175204 w 292876"/>
                <a:gd name="connsiteY972" fmla="*/ 118195 h 227819"/>
                <a:gd name="connsiteX973" fmla="*/ 169203 w 292876"/>
                <a:gd name="connsiteY973" fmla="*/ 121529 h 227819"/>
                <a:gd name="connsiteX974" fmla="*/ 162345 w 292876"/>
                <a:gd name="connsiteY974" fmla="*/ 123053 h 227819"/>
                <a:gd name="connsiteX975" fmla="*/ 158327 w 292876"/>
                <a:gd name="connsiteY975" fmla="*/ 118157 h 227819"/>
                <a:gd name="connsiteX976" fmla="*/ 158345 w 292876"/>
                <a:gd name="connsiteY976" fmla="*/ 118004 h 227819"/>
                <a:gd name="connsiteX977" fmla="*/ 158345 w 292876"/>
                <a:gd name="connsiteY977" fmla="*/ 118004 h 227819"/>
                <a:gd name="connsiteX978" fmla="*/ 158345 w 292876"/>
                <a:gd name="connsiteY978" fmla="*/ 117052 h 227819"/>
                <a:gd name="connsiteX979" fmla="*/ 155487 w 292876"/>
                <a:gd name="connsiteY979" fmla="*/ 111908 h 227819"/>
                <a:gd name="connsiteX980" fmla="*/ 162345 w 292876"/>
                <a:gd name="connsiteY980" fmla="*/ 109622 h 227819"/>
                <a:gd name="connsiteX981" fmla="*/ 158059 w 292876"/>
                <a:gd name="connsiteY981" fmla="*/ 119528 h 227819"/>
                <a:gd name="connsiteX982" fmla="*/ 160440 w 292876"/>
                <a:gd name="connsiteY982" fmla="*/ 123243 h 227819"/>
                <a:gd name="connsiteX983" fmla="*/ 163869 w 292876"/>
                <a:gd name="connsiteY983" fmla="*/ 123910 h 227819"/>
                <a:gd name="connsiteX984" fmla="*/ 169394 w 292876"/>
                <a:gd name="connsiteY984" fmla="*/ 124672 h 227819"/>
                <a:gd name="connsiteX985" fmla="*/ 170632 w 292876"/>
                <a:gd name="connsiteY985" fmla="*/ 130768 h 227819"/>
                <a:gd name="connsiteX986" fmla="*/ 161774 w 292876"/>
                <a:gd name="connsiteY986" fmla="*/ 140293 h 227819"/>
                <a:gd name="connsiteX987" fmla="*/ 160440 w 292876"/>
                <a:gd name="connsiteY987" fmla="*/ 140293 h 227819"/>
                <a:gd name="connsiteX988" fmla="*/ 156630 w 292876"/>
                <a:gd name="connsiteY988" fmla="*/ 140293 h 227819"/>
                <a:gd name="connsiteX989" fmla="*/ 153582 w 292876"/>
                <a:gd name="connsiteY989" fmla="*/ 140864 h 227819"/>
                <a:gd name="connsiteX990" fmla="*/ 153582 w 292876"/>
                <a:gd name="connsiteY990" fmla="*/ 138293 h 227819"/>
                <a:gd name="connsiteX991" fmla="*/ 150820 w 292876"/>
                <a:gd name="connsiteY991" fmla="*/ 133911 h 227819"/>
                <a:gd name="connsiteX992" fmla="*/ 147010 w 292876"/>
                <a:gd name="connsiteY992" fmla="*/ 133149 h 227819"/>
                <a:gd name="connsiteX993" fmla="*/ 149106 w 292876"/>
                <a:gd name="connsiteY993" fmla="*/ 132101 h 227819"/>
                <a:gd name="connsiteX994" fmla="*/ 157678 w 292876"/>
                <a:gd name="connsiteY994" fmla="*/ 119814 h 227819"/>
                <a:gd name="connsiteX995" fmla="*/ 167584 w 292876"/>
                <a:gd name="connsiteY995" fmla="*/ 123529 h 227819"/>
                <a:gd name="connsiteX996" fmla="*/ 166251 w 292876"/>
                <a:gd name="connsiteY996" fmla="*/ 123529 h 227819"/>
                <a:gd name="connsiteX997" fmla="*/ 167584 w 292876"/>
                <a:gd name="connsiteY997" fmla="*/ 123529 h 227819"/>
                <a:gd name="connsiteX998" fmla="*/ 175014 w 292876"/>
                <a:gd name="connsiteY998" fmla="*/ 119528 h 227819"/>
                <a:gd name="connsiteX999" fmla="*/ 181300 w 292876"/>
                <a:gd name="connsiteY999" fmla="*/ 113337 h 227819"/>
                <a:gd name="connsiteX1000" fmla="*/ 182443 w 292876"/>
                <a:gd name="connsiteY1000" fmla="*/ 109241 h 227819"/>
                <a:gd name="connsiteX1001" fmla="*/ 182443 w 292876"/>
                <a:gd name="connsiteY1001" fmla="*/ 108479 h 227819"/>
                <a:gd name="connsiteX1002" fmla="*/ 189587 w 292876"/>
                <a:gd name="connsiteY1002" fmla="*/ 109146 h 227819"/>
                <a:gd name="connsiteX1003" fmla="*/ 192540 w 292876"/>
                <a:gd name="connsiteY1003" fmla="*/ 109146 h 227819"/>
                <a:gd name="connsiteX1004" fmla="*/ 189682 w 292876"/>
                <a:gd name="connsiteY1004" fmla="*/ 118671 h 227819"/>
                <a:gd name="connsiteX1005" fmla="*/ 188063 w 292876"/>
                <a:gd name="connsiteY1005" fmla="*/ 122576 h 227819"/>
                <a:gd name="connsiteX1006" fmla="*/ 182253 w 292876"/>
                <a:gd name="connsiteY1006" fmla="*/ 127815 h 227819"/>
                <a:gd name="connsiteX1007" fmla="*/ 175490 w 292876"/>
                <a:gd name="connsiteY1007" fmla="*/ 129911 h 227819"/>
                <a:gd name="connsiteX1008" fmla="*/ 172061 w 292876"/>
                <a:gd name="connsiteY1008" fmla="*/ 129053 h 227819"/>
                <a:gd name="connsiteX1009" fmla="*/ 172061 w 292876"/>
                <a:gd name="connsiteY1009" fmla="*/ 129053 h 227819"/>
                <a:gd name="connsiteX1010" fmla="*/ 171299 w 292876"/>
                <a:gd name="connsiteY1010" fmla="*/ 126291 h 227819"/>
                <a:gd name="connsiteX1011" fmla="*/ 167489 w 292876"/>
                <a:gd name="connsiteY1011" fmla="*/ 123815 h 227819"/>
                <a:gd name="connsiteX1012" fmla="*/ 181776 w 292876"/>
                <a:gd name="connsiteY1012" fmla="*/ 128482 h 227819"/>
                <a:gd name="connsiteX1013" fmla="*/ 188730 w 292876"/>
                <a:gd name="connsiteY1013" fmla="*/ 122672 h 227819"/>
                <a:gd name="connsiteX1014" fmla="*/ 190349 w 292876"/>
                <a:gd name="connsiteY1014" fmla="*/ 118862 h 227819"/>
                <a:gd name="connsiteX1015" fmla="*/ 193968 w 292876"/>
                <a:gd name="connsiteY1015" fmla="*/ 120576 h 227819"/>
                <a:gd name="connsiteX1016" fmla="*/ 198826 w 292876"/>
                <a:gd name="connsiteY1016" fmla="*/ 120576 h 227819"/>
                <a:gd name="connsiteX1017" fmla="*/ 210066 w 292876"/>
                <a:gd name="connsiteY1017" fmla="*/ 118576 h 227819"/>
                <a:gd name="connsiteX1018" fmla="*/ 210066 w 292876"/>
                <a:gd name="connsiteY1018" fmla="*/ 118576 h 227819"/>
                <a:gd name="connsiteX1019" fmla="*/ 215019 w 292876"/>
                <a:gd name="connsiteY1019" fmla="*/ 124862 h 227819"/>
                <a:gd name="connsiteX1020" fmla="*/ 214161 w 292876"/>
                <a:gd name="connsiteY1020" fmla="*/ 130482 h 227819"/>
                <a:gd name="connsiteX1021" fmla="*/ 212733 w 292876"/>
                <a:gd name="connsiteY1021" fmla="*/ 132863 h 227819"/>
                <a:gd name="connsiteX1022" fmla="*/ 211304 w 292876"/>
                <a:gd name="connsiteY1022" fmla="*/ 134292 h 227819"/>
                <a:gd name="connsiteX1023" fmla="*/ 211304 w 292876"/>
                <a:gd name="connsiteY1023" fmla="*/ 134292 h 227819"/>
                <a:gd name="connsiteX1024" fmla="*/ 209304 w 292876"/>
                <a:gd name="connsiteY1024" fmla="*/ 132959 h 227819"/>
                <a:gd name="connsiteX1025" fmla="*/ 197207 w 292876"/>
                <a:gd name="connsiteY1025" fmla="*/ 133721 h 227819"/>
                <a:gd name="connsiteX1026" fmla="*/ 194730 w 292876"/>
                <a:gd name="connsiteY1026" fmla="*/ 135816 h 227819"/>
                <a:gd name="connsiteX1027" fmla="*/ 194730 w 292876"/>
                <a:gd name="connsiteY1027" fmla="*/ 134768 h 227819"/>
                <a:gd name="connsiteX1028" fmla="*/ 187777 w 292876"/>
                <a:gd name="connsiteY1028" fmla="*/ 130673 h 227819"/>
                <a:gd name="connsiteX1029" fmla="*/ 181776 w 292876"/>
                <a:gd name="connsiteY1029" fmla="*/ 129720 h 227819"/>
                <a:gd name="connsiteX1030" fmla="*/ 178919 w 292876"/>
                <a:gd name="connsiteY1030" fmla="*/ 129720 h 227819"/>
                <a:gd name="connsiteX1031" fmla="*/ 182157 w 292876"/>
                <a:gd name="connsiteY1031" fmla="*/ 128768 h 227819"/>
                <a:gd name="connsiteX1032" fmla="*/ 225306 w 292876"/>
                <a:gd name="connsiteY1032" fmla="*/ 106289 h 227819"/>
                <a:gd name="connsiteX1033" fmla="*/ 219686 w 292876"/>
                <a:gd name="connsiteY1033" fmla="*/ 104765 h 227819"/>
                <a:gd name="connsiteX1034" fmla="*/ 216066 w 292876"/>
                <a:gd name="connsiteY1034" fmla="*/ 102574 h 227819"/>
                <a:gd name="connsiteX1035" fmla="*/ 216066 w 292876"/>
                <a:gd name="connsiteY1035" fmla="*/ 102574 h 227819"/>
                <a:gd name="connsiteX1036" fmla="*/ 219591 w 292876"/>
                <a:gd name="connsiteY1036" fmla="*/ 101812 h 227819"/>
                <a:gd name="connsiteX1037" fmla="*/ 222639 w 292876"/>
                <a:gd name="connsiteY1037" fmla="*/ 98859 h 227819"/>
                <a:gd name="connsiteX1038" fmla="*/ 222639 w 292876"/>
                <a:gd name="connsiteY1038" fmla="*/ 96764 h 227819"/>
                <a:gd name="connsiteX1039" fmla="*/ 222639 w 292876"/>
                <a:gd name="connsiteY1039" fmla="*/ 95811 h 227819"/>
                <a:gd name="connsiteX1040" fmla="*/ 227877 w 292876"/>
                <a:gd name="connsiteY1040" fmla="*/ 94097 h 227819"/>
                <a:gd name="connsiteX1041" fmla="*/ 234545 w 292876"/>
                <a:gd name="connsiteY1041" fmla="*/ 87239 h 227819"/>
                <a:gd name="connsiteX1042" fmla="*/ 235688 w 292876"/>
                <a:gd name="connsiteY1042" fmla="*/ 90382 h 227819"/>
                <a:gd name="connsiteX1043" fmla="*/ 239593 w 292876"/>
                <a:gd name="connsiteY1043" fmla="*/ 91811 h 227819"/>
                <a:gd name="connsiteX1044" fmla="*/ 244832 w 292876"/>
                <a:gd name="connsiteY1044" fmla="*/ 91811 h 227819"/>
                <a:gd name="connsiteX1045" fmla="*/ 244832 w 292876"/>
                <a:gd name="connsiteY1045" fmla="*/ 91811 h 227819"/>
                <a:gd name="connsiteX1046" fmla="*/ 245784 w 292876"/>
                <a:gd name="connsiteY1046" fmla="*/ 96002 h 227819"/>
                <a:gd name="connsiteX1047" fmla="*/ 243689 w 292876"/>
                <a:gd name="connsiteY1047" fmla="*/ 100764 h 227819"/>
                <a:gd name="connsiteX1048" fmla="*/ 235402 w 292876"/>
                <a:gd name="connsiteY1048" fmla="*/ 104765 h 227819"/>
                <a:gd name="connsiteX1049" fmla="*/ 225210 w 292876"/>
                <a:gd name="connsiteY1049" fmla="*/ 106574 h 227819"/>
                <a:gd name="connsiteX1050" fmla="*/ 232545 w 292876"/>
                <a:gd name="connsiteY1050" fmla="*/ 87239 h 227819"/>
                <a:gd name="connsiteX1051" fmla="*/ 221400 w 292876"/>
                <a:gd name="connsiteY1051" fmla="*/ 94382 h 227819"/>
                <a:gd name="connsiteX1052" fmla="*/ 215781 w 292876"/>
                <a:gd name="connsiteY1052" fmla="*/ 90477 h 227819"/>
                <a:gd name="connsiteX1053" fmla="*/ 215114 w 292876"/>
                <a:gd name="connsiteY1053" fmla="*/ 87905 h 227819"/>
                <a:gd name="connsiteX1054" fmla="*/ 212256 w 292876"/>
                <a:gd name="connsiteY1054" fmla="*/ 84857 h 227819"/>
                <a:gd name="connsiteX1055" fmla="*/ 215971 w 292876"/>
                <a:gd name="connsiteY1055" fmla="*/ 84000 h 227819"/>
                <a:gd name="connsiteX1056" fmla="*/ 225496 w 292876"/>
                <a:gd name="connsiteY1056" fmla="*/ 78285 h 227819"/>
                <a:gd name="connsiteX1057" fmla="*/ 226163 w 292876"/>
                <a:gd name="connsiteY1057" fmla="*/ 77047 h 227819"/>
                <a:gd name="connsiteX1058" fmla="*/ 232164 w 292876"/>
                <a:gd name="connsiteY1058" fmla="*/ 80571 h 227819"/>
                <a:gd name="connsiteX1059" fmla="*/ 232449 w 292876"/>
                <a:gd name="connsiteY1059" fmla="*/ 87905 h 227819"/>
                <a:gd name="connsiteX1060" fmla="*/ 212923 w 292876"/>
                <a:gd name="connsiteY1060" fmla="*/ 56949 h 227819"/>
                <a:gd name="connsiteX1061" fmla="*/ 207589 w 292876"/>
                <a:gd name="connsiteY1061" fmla="*/ 55806 h 227819"/>
                <a:gd name="connsiteX1062" fmla="*/ 204922 w 292876"/>
                <a:gd name="connsiteY1062" fmla="*/ 53234 h 227819"/>
                <a:gd name="connsiteX1063" fmla="*/ 204922 w 292876"/>
                <a:gd name="connsiteY1063" fmla="*/ 53234 h 227819"/>
                <a:gd name="connsiteX1064" fmla="*/ 204922 w 292876"/>
                <a:gd name="connsiteY1064" fmla="*/ 51901 h 227819"/>
                <a:gd name="connsiteX1065" fmla="*/ 204922 w 292876"/>
                <a:gd name="connsiteY1065" fmla="*/ 51901 h 227819"/>
                <a:gd name="connsiteX1066" fmla="*/ 203684 w 292876"/>
                <a:gd name="connsiteY1066" fmla="*/ 48472 h 227819"/>
                <a:gd name="connsiteX1067" fmla="*/ 209113 w 292876"/>
                <a:gd name="connsiteY1067" fmla="*/ 49710 h 227819"/>
                <a:gd name="connsiteX1068" fmla="*/ 216543 w 292876"/>
                <a:gd name="connsiteY1068" fmla="*/ 49710 h 227819"/>
                <a:gd name="connsiteX1069" fmla="*/ 218352 w 292876"/>
                <a:gd name="connsiteY1069" fmla="*/ 49043 h 227819"/>
                <a:gd name="connsiteX1070" fmla="*/ 218352 w 292876"/>
                <a:gd name="connsiteY1070" fmla="*/ 49043 h 227819"/>
                <a:gd name="connsiteX1071" fmla="*/ 221019 w 292876"/>
                <a:gd name="connsiteY1071" fmla="*/ 53901 h 227819"/>
                <a:gd name="connsiteX1072" fmla="*/ 218543 w 292876"/>
                <a:gd name="connsiteY1072" fmla="*/ 56759 h 227819"/>
                <a:gd name="connsiteX1073" fmla="*/ 212828 w 292876"/>
                <a:gd name="connsiteY1073" fmla="*/ 57616 h 227819"/>
                <a:gd name="connsiteX1074" fmla="*/ 203398 w 292876"/>
                <a:gd name="connsiteY1074" fmla="*/ 54758 h 227819"/>
                <a:gd name="connsiteX1075" fmla="*/ 204636 w 292876"/>
                <a:gd name="connsiteY1075" fmla="*/ 54758 h 227819"/>
                <a:gd name="connsiteX1076" fmla="*/ 211590 w 292876"/>
                <a:gd name="connsiteY1076" fmla="*/ 57711 h 227819"/>
                <a:gd name="connsiteX1077" fmla="*/ 212923 w 292876"/>
                <a:gd name="connsiteY1077" fmla="*/ 57711 h 227819"/>
                <a:gd name="connsiteX1078" fmla="*/ 212923 w 292876"/>
                <a:gd name="connsiteY1078" fmla="*/ 58283 h 227819"/>
                <a:gd name="connsiteX1079" fmla="*/ 203398 w 292876"/>
                <a:gd name="connsiteY1079" fmla="*/ 68570 h 227819"/>
                <a:gd name="connsiteX1080" fmla="*/ 195397 w 292876"/>
                <a:gd name="connsiteY1080" fmla="*/ 67998 h 227819"/>
                <a:gd name="connsiteX1081" fmla="*/ 192063 w 292876"/>
                <a:gd name="connsiteY1081" fmla="*/ 62474 h 227819"/>
                <a:gd name="connsiteX1082" fmla="*/ 192063 w 292876"/>
                <a:gd name="connsiteY1082" fmla="*/ 62474 h 227819"/>
                <a:gd name="connsiteX1083" fmla="*/ 192063 w 292876"/>
                <a:gd name="connsiteY1083" fmla="*/ 62474 h 227819"/>
                <a:gd name="connsiteX1084" fmla="*/ 192063 w 292876"/>
                <a:gd name="connsiteY1084" fmla="*/ 62474 h 227819"/>
                <a:gd name="connsiteX1085" fmla="*/ 192063 w 292876"/>
                <a:gd name="connsiteY1085" fmla="*/ 62474 h 227819"/>
                <a:gd name="connsiteX1086" fmla="*/ 191682 w 292876"/>
                <a:gd name="connsiteY1086" fmla="*/ 62474 h 227819"/>
                <a:gd name="connsiteX1087" fmla="*/ 201969 w 292876"/>
                <a:gd name="connsiteY1087" fmla="*/ 57521 h 227819"/>
                <a:gd name="connsiteX1088" fmla="*/ 203779 w 292876"/>
                <a:gd name="connsiteY1088" fmla="*/ 55425 h 227819"/>
                <a:gd name="connsiteX1089" fmla="*/ 163488 w 292876"/>
                <a:gd name="connsiteY1089" fmla="*/ 72189 h 227819"/>
                <a:gd name="connsiteX1090" fmla="*/ 164631 w 292876"/>
                <a:gd name="connsiteY1090" fmla="*/ 73142 h 227819"/>
                <a:gd name="connsiteX1091" fmla="*/ 174156 w 292876"/>
                <a:gd name="connsiteY1091" fmla="*/ 76761 h 227819"/>
                <a:gd name="connsiteX1092" fmla="*/ 182062 w 292876"/>
                <a:gd name="connsiteY1092" fmla="*/ 76761 h 227819"/>
                <a:gd name="connsiteX1093" fmla="*/ 185301 w 292876"/>
                <a:gd name="connsiteY1093" fmla="*/ 75904 h 227819"/>
                <a:gd name="connsiteX1094" fmla="*/ 184443 w 292876"/>
                <a:gd name="connsiteY1094" fmla="*/ 84762 h 227819"/>
                <a:gd name="connsiteX1095" fmla="*/ 176633 w 292876"/>
                <a:gd name="connsiteY1095" fmla="*/ 90763 h 227819"/>
                <a:gd name="connsiteX1096" fmla="*/ 168156 w 292876"/>
                <a:gd name="connsiteY1096" fmla="*/ 93335 h 227819"/>
                <a:gd name="connsiteX1097" fmla="*/ 158631 w 292876"/>
                <a:gd name="connsiteY1097" fmla="*/ 93335 h 227819"/>
                <a:gd name="connsiteX1098" fmla="*/ 154344 w 292876"/>
                <a:gd name="connsiteY1098" fmla="*/ 91239 h 227819"/>
                <a:gd name="connsiteX1099" fmla="*/ 154344 w 292876"/>
                <a:gd name="connsiteY1099" fmla="*/ 86858 h 227819"/>
                <a:gd name="connsiteX1100" fmla="*/ 154344 w 292876"/>
                <a:gd name="connsiteY1100" fmla="*/ 86858 h 227819"/>
                <a:gd name="connsiteX1101" fmla="*/ 160155 w 292876"/>
                <a:gd name="connsiteY1101" fmla="*/ 82190 h 227819"/>
                <a:gd name="connsiteX1102" fmla="*/ 163393 w 292876"/>
                <a:gd name="connsiteY1102" fmla="*/ 73904 h 227819"/>
                <a:gd name="connsiteX1103" fmla="*/ 142248 w 292876"/>
                <a:gd name="connsiteY1103" fmla="*/ 78666 h 227819"/>
                <a:gd name="connsiteX1104" fmla="*/ 133580 w 292876"/>
                <a:gd name="connsiteY1104" fmla="*/ 93716 h 227819"/>
                <a:gd name="connsiteX1105" fmla="*/ 127389 w 292876"/>
                <a:gd name="connsiteY1105" fmla="*/ 96859 h 227819"/>
                <a:gd name="connsiteX1106" fmla="*/ 123960 w 292876"/>
                <a:gd name="connsiteY1106" fmla="*/ 96859 h 227819"/>
                <a:gd name="connsiteX1107" fmla="*/ 121293 w 292876"/>
                <a:gd name="connsiteY1107" fmla="*/ 95049 h 227819"/>
                <a:gd name="connsiteX1108" fmla="*/ 121293 w 292876"/>
                <a:gd name="connsiteY1108" fmla="*/ 95049 h 227819"/>
                <a:gd name="connsiteX1109" fmla="*/ 122817 w 292876"/>
                <a:gd name="connsiteY1109" fmla="*/ 87524 h 227819"/>
                <a:gd name="connsiteX1110" fmla="*/ 122245 w 292876"/>
                <a:gd name="connsiteY1110" fmla="*/ 83714 h 227819"/>
                <a:gd name="connsiteX1111" fmla="*/ 125293 w 292876"/>
                <a:gd name="connsiteY1111" fmla="*/ 83714 h 227819"/>
                <a:gd name="connsiteX1112" fmla="*/ 129294 w 292876"/>
                <a:gd name="connsiteY1112" fmla="*/ 79333 h 227819"/>
                <a:gd name="connsiteX1113" fmla="*/ 131961 w 292876"/>
                <a:gd name="connsiteY1113" fmla="*/ 73332 h 227819"/>
                <a:gd name="connsiteX1114" fmla="*/ 133961 w 292876"/>
                <a:gd name="connsiteY1114" fmla="*/ 65141 h 227819"/>
                <a:gd name="connsiteX1115" fmla="*/ 137199 w 292876"/>
                <a:gd name="connsiteY1115" fmla="*/ 67046 h 227819"/>
                <a:gd name="connsiteX1116" fmla="*/ 141962 w 292876"/>
                <a:gd name="connsiteY1116" fmla="*/ 71237 h 227819"/>
                <a:gd name="connsiteX1117" fmla="*/ 142533 w 292876"/>
                <a:gd name="connsiteY1117" fmla="*/ 79333 h 227819"/>
                <a:gd name="connsiteX1118" fmla="*/ 119388 w 292876"/>
                <a:gd name="connsiteY1118" fmla="*/ 74285 h 227819"/>
                <a:gd name="connsiteX1119" fmla="*/ 119388 w 292876"/>
                <a:gd name="connsiteY1119" fmla="*/ 77523 h 227819"/>
                <a:gd name="connsiteX1120" fmla="*/ 118435 w 292876"/>
                <a:gd name="connsiteY1120" fmla="*/ 78571 h 227819"/>
                <a:gd name="connsiteX1121" fmla="*/ 117768 w 292876"/>
                <a:gd name="connsiteY1121" fmla="*/ 79428 h 227819"/>
                <a:gd name="connsiteX1122" fmla="*/ 115387 w 292876"/>
                <a:gd name="connsiteY1122" fmla="*/ 78761 h 227819"/>
                <a:gd name="connsiteX1123" fmla="*/ 108529 w 292876"/>
                <a:gd name="connsiteY1123" fmla="*/ 79714 h 227819"/>
                <a:gd name="connsiteX1124" fmla="*/ 105957 w 292876"/>
                <a:gd name="connsiteY1124" fmla="*/ 81143 h 227819"/>
                <a:gd name="connsiteX1125" fmla="*/ 105957 w 292876"/>
                <a:gd name="connsiteY1125" fmla="*/ 80571 h 227819"/>
                <a:gd name="connsiteX1126" fmla="*/ 102814 w 292876"/>
                <a:gd name="connsiteY1126" fmla="*/ 74570 h 227819"/>
                <a:gd name="connsiteX1127" fmla="*/ 113101 w 292876"/>
                <a:gd name="connsiteY1127" fmla="*/ 70951 h 227819"/>
                <a:gd name="connsiteX1128" fmla="*/ 114911 w 292876"/>
                <a:gd name="connsiteY1128" fmla="*/ 69522 h 227819"/>
                <a:gd name="connsiteX1129" fmla="*/ 119673 w 292876"/>
                <a:gd name="connsiteY1129" fmla="*/ 74951 h 227819"/>
                <a:gd name="connsiteX1130" fmla="*/ 104910 w 292876"/>
                <a:gd name="connsiteY1130" fmla="*/ 79428 h 227819"/>
                <a:gd name="connsiteX1131" fmla="*/ 102624 w 292876"/>
                <a:gd name="connsiteY1131" fmla="*/ 84476 h 227819"/>
                <a:gd name="connsiteX1132" fmla="*/ 98147 w 292876"/>
                <a:gd name="connsiteY1132" fmla="*/ 88572 h 227819"/>
                <a:gd name="connsiteX1133" fmla="*/ 87765 w 292876"/>
                <a:gd name="connsiteY1133" fmla="*/ 92763 h 227819"/>
                <a:gd name="connsiteX1134" fmla="*/ 80526 w 292876"/>
                <a:gd name="connsiteY1134" fmla="*/ 86286 h 227819"/>
                <a:gd name="connsiteX1135" fmla="*/ 83955 w 292876"/>
                <a:gd name="connsiteY1135" fmla="*/ 78666 h 227819"/>
                <a:gd name="connsiteX1136" fmla="*/ 85955 w 292876"/>
                <a:gd name="connsiteY1136" fmla="*/ 77237 h 227819"/>
                <a:gd name="connsiteX1137" fmla="*/ 90813 w 292876"/>
                <a:gd name="connsiteY1137" fmla="*/ 67712 h 227819"/>
                <a:gd name="connsiteX1138" fmla="*/ 90813 w 292876"/>
                <a:gd name="connsiteY1138" fmla="*/ 67046 h 227819"/>
                <a:gd name="connsiteX1139" fmla="*/ 94051 w 292876"/>
                <a:gd name="connsiteY1139" fmla="*/ 71808 h 227819"/>
                <a:gd name="connsiteX1140" fmla="*/ 99861 w 292876"/>
                <a:gd name="connsiteY1140" fmla="*/ 74189 h 227819"/>
                <a:gd name="connsiteX1141" fmla="*/ 100719 w 292876"/>
                <a:gd name="connsiteY1141" fmla="*/ 74189 h 227819"/>
                <a:gd name="connsiteX1142" fmla="*/ 105195 w 292876"/>
                <a:gd name="connsiteY1142" fmla="*/ 80095 h 227819"/>
                <a:gd name="connsiteX1143" fmla="*/ 87955 w 292876"/>
                <a:gd name="connsiteY1143" fmla="*/ 138578 h 227819"/>
                <a:gd name="connsiteX1144" fmla="*/ 87955 w 292876"/>
                <a:gd name="connsiteY1144" fmla="*/ 137245 h 227819"/>
                <a:gd name="connsiteX1145" fmla="*/ 87955 w 292876"/>
                <a:gd name="connsiteY1145" fmla="*/ 137245 h 227819"/>
                <a:gd name="connsiteX1146" fmla="*/ 87955 w 292876"/>
                <a:gd name="connsiteY1146" fmla="*/ 137245 h 227819"/>
                <a:gd name="connsiteX1147" fmla="*/ 87955 w 292876"/>
                <a:gd name="connsiteY1147" fmla="*/ 137245 h 227819"/>
                <a:gd name="connsiteX1148" fmla="*/ 87955 w 292876"/>
                <a:gd name="connsiteY1148" fmla="*/ 137245 h 227819"/>
                <a:gd name="connsiteX1149" fmla="*/ 87955 w 292876"/>
                <a:gd name="connsiteY1149" fmla="*/ 137245 h 227819"/>
                <a:gd name="connsiteX1150" fmla="*/ 94051 w 292876"/>
                <a:gd name="connsiteY1150" fmla="*/ 130577 h 227819"/>
                <a:gd name="connsiteX1151" fmla="*/ 91384 w 292876"/>
                <a:gd name="connsiteY1151" fmla="*/ 119528 h 227819"/>
                <a:gd name="connsiteX1152" fmla="*/ 91384 w 292876"/>
                <a:gd name="connsiteY1152" fmla="*/ 119528 h 227819"/>
                <a:gd name="connsiteX1153" fmla="*/ 93765 w 292876"/>
                <a:gd name="connsiteY1153" fmla="*/ 119528 h 227819"/>
                <a:gd name="connsiteX1154" fmla="*/ 98337 w 292876"/>
                <a:gd name="connsiteY1154" fmla="*/ 118100 h 227819"/>
                <a:gd name="connsiteX1155" fmla="*/ 98337 w 292876"/>
                <a:gd name="connsiteY1155" fmla="*/ 117433 h 227819"/>
                <a:gd name="connsiteX1156" fmla="*/ 100814 w 292876"/>
                <a:gd name="connsiteY1156" fmla="*/ 121433 h 227819"/>
                <a:gd name="connsiteX1157" fmla="*/ 111672 w 292876"/>
                <a:gd name="connsiteY1157" fmla="*/ 124386 h 227819"/>
                <a:gd name="connsiteX1158" fmla="*/ 112720 w 292876"/>
                <a:gd name="connsiteY1158" fmla="*/ 124386 h 227819"/>
                <a:gd name="connsiteX1159" fmla="*/ 110815 w 292876"/>
                <a:gd name="connsiteY1159" fmla="*/ 130958 h 227819"/>
                <a:gd name="connsiteX1160" fmla="*/ 110815 w 292876"/>
                <a:gd name="connsiteY1160" fmla="*/ 133625 h 227819"/>
                <a:gd name="connsiteX1161" fmla="*/ 102909 w 292876"/>
                <a:gd name="connsiteY1161" fmla="*/ 143817 h 227819"/>
                <a:gd name="connsiteX1162" fmla="*/ 94813 w 292876"/>
                <a:gd name="connsiteY1162" fmla="*/ 145817 h 227819"/>
                <a:gd name="connsiteX1163" fmla="*/ 90717 w 292876"/>
                <a:gd name="connsiteY1163" fmla="*/ 145817 h 227819"/>
                <a:gd name="connsiteX1164" fmla="*/ 86526 w 292876"/>
                <a:gd name="connsiteY1164" fmla="*/ 144579 h 227819"/>
                <a:gd name="connsiteX1165" fmla="*/ 88241 w 292876"/>
                <a:gd name="connsiteY1165" fmla="*/ 139245 h 227819"/>
                <a:gd name="connsiteX1166" fmla="*/ 112720 w 292876"/>
                <a:gd name="connsiteY1166" fmla="*/ 129053 h 227819"/>
                <a:gd name="connsiteX1167" fmla="*/ 114530 w 292876"/>
                <a:gd name="connsiteY1167" fmla="*/ 121910 h 227819"/>
                <a:gd name="connsiteX1168" fmla="*/ 124055 w 292876"/>
                <a:gd name="connsiteY1168" fmla="*/ 118004 h 227819"/>
                <a:gd name="connsiteX1169" fmla="*/ 133008 w 292876"/>
                <a:gd name="connsiteY1169" fmla="*/ 110003 h 227819"/>
                <a:gd name="connsiteX1170" fmla="*/ 135580 w 292876"/>
                <a:gd name="connsiteY1170" fmla="*/ 119528 h 227819"/>
                <a:gd name="connsiteX1171" fmla="*/ 131103 w 292876"/>
                <a:gd name="connsiteY1171" fmla="*/ 129053 h 227819"/>
                <a:gd name="connsiteX1172" fmla="*/ 123674 w 292876"/>
                <a:gd name="connsiteY1172" fmla="*/ 135340 h 227819"/>
                <a:gd name="connsiteX1173" fmla="*/ 114149 w 292876"/>
                <a:gd name="connsiteY1173" fmla="*/ 135340 h 227819"/>
                <a:gd name="connsiteX1174" fmla="*/ 113006 w 292876"/>
                <a:gd name="connsiteY1174" fmla="*/ 130196 h 227819"/>
                <a:gd name="connsiteX1175" fmla="*/ 136152 w 292876"/>
                <a:gd name="connsiteY1175" fmla="*/ 121243 h 227819"/>
                <a:gd name="connsiteX1176" fmla="*/ 133866 w 292876"/>
                <a:gd name="connsiteY1176" fmla="*/ 110480 h 227819"/>
                <a:gd name="connsiteX1177" fmla="*/ 136723 w 292876"/>
                <a:gd name="connsiteY1177" fmla="*/ 110480 h 227819"/>
                <a:gd name="connsiteX1178" fmla="*/ 141390 w 292876"/>
                <a:gd name="connsiteY1178" fmla="*/ 108098 h 227819"/>
                <a:gd name="connsiteX1179" fmla="*/ 141962 w 292876"/>
                <a:gd name="connsiteY1179" fmla="*/ 106860 h 227819"/>
                <a:gd name="connsiteX1180" fmla="*/ 147010 w 292876"/>
                <a:gd name="connsiteY1180" fmla="*/ 110384 h 227819"/>
                <a:gd name="connsiteX1181" fmla="*/ 153487 w 292876"/>
                <a:gd name="connsiteY1181" fmla="*/ 110384 h 227819"/>
                <a:gd name="connsiteX1182" fmla="*/ 153487 w 292876"/>
                <a:gd name="connsiteY1182" fmla="*/ 123529 h 227819"/>
                <a:gd name="connsiteX1183" fmla="*/ 140247 w 292876"/>
                <a:gd name="connsiteY1183" fmla="*/ 132292 h 227819"/>
                <a:gd name="connsiteX1184" fmla="*/ 135675 w 292876"/>
                <a:gd name="connsiteY1184" fmla="*/ 132292 h 227819"/>
                <a:gd name="connsiteX1185" fmla="*/ 133485 w 292876"/>
                <a:gd name="connsiteY1185" fmla="*/ 131530 h 227819"/>
                <a:gd name="connsiteX1186" fmla="*/ 131865 w 292876"/>
                <a:gd name="connsiteY1186" fmla="*/ 130292 h 227819"/>
                <a:gd name="connsiteX1187" fmla="*/ 131865 w 292876"/>
                <a:gd name="connsiteY1187" fmla="*/ 130292 h 227819"/>
                <a:gd name="connsiteX1188" fmla="*/ 131103 w 292876"/>
                <a:gd name="connsiteY1188" fmla="*/ 130292 h 227819"/>
                <a:gd name="connsiteX1189" fmla="*/ 136437 w 292876"/>
                <a:gd name="connsiteY1189" fmla="*/ 122386 h 227819"/>
                <a:gd name="connsiteX1190" fmla="*/ 135294 w 292876"/>
                <a:gd name="connsiteY1190" fmla="*/ 133911 h 227819"/>
                <a:gd name="connsiteX1191" fmla="*/ 137580 w 292876"/>
                <a:gd name="connsiteY1191" fmla="*/ 133911 h 227819"/>
                <a:gd name="connsiteX1192" fmla="*/ 138247 w 292876"/>
                <a:gd name="connsiteY1192" fmla="*/ 134768 h 227819"/>
                <a:gd name="connsiteX1193" fmla="*/ 138247 w 292876"/>
                <a:gd name="connsiteY1193" fmla="*/ 136007 h 227819"/>
                <a:gd name="connsiteX1194" fmla="*/ 135675 w 292876"/>
                <a:gd name="connsiteY1194" fmla="*/ 138293 h 227819"/>
                <a:gd name="connsiteX1195" fmla="*/ 134723 w 292876"/>
                <a:gd name="connsiteY1195" fmla="*/ 138293 h 227819"/>
                <a:gd name="connsiteX1196" fmla="*/ 134532 w 292876"/>
                <a:gd name="connsiteY1196" fmla="*/ 138293 h 227819"/>
                <a:gd name="connsiteX1197" fmla="*/ 134532 w 292876"/>
                <a:gd name="connsiteY1197" fmla="*/ 134959 h 227819"/>
                <a:gd name="connsiteX1198" fmla="*/ 133770 w 292876"/>
                <a:gd name="connsiteY1198" fmla="*/ 132006 h 227819"/>
                <a:gd name="connsiteX1199" fmla="*/ 135580 w 292876"/>
                <a:gd name="connsiteY1199" fmla="*/ 135054 h 227819"/>
                <a:gd name="connsiteX1200" fmla="*/ 133294 w 292876"/>
                <a:gd name="connsiteY1200" fmla="*/ 142674 h 227819"/>
                <a:gd name="connsiteX1201" fmla="*/ 133294 w 292876"/>
                <a:gd name="connsiteY1201" fmla="*/ 139150 h 227819"/>
                <a:gd name="connsiteX1202" fmla="*/ 134818 w 292876"/>
                <a:gd name="connsiteY1202" fmla="*/ 139150 h 227819"/>
                <a:gd name="connsiteX1203" fmla="*/ 136723 w 292876"/>
                <a:gd name="connsiteY1203" fmla="*/ 138197 h 227819"/>
                <a:gd name="connsiteX1204" fmla="*/ 138152 w 292876"/>
                <a:gd name="connsiteY1204" fmla="*/ 136578 h 227819"/>
                <a:gd name="connsiteX1205" fmla="*/ 138152 w 292876"/>
                <a:gd name="connsiteY1205" fmla="*/ 135054 h 227819"/>
                <a:gd name="connsiteX1206" fmla="*/ 137580 w 292876"/>
                <a:gd name="connsiteY1206" fmla="*/ 134292 h 227819"/>
                <a:gd name="connsiteX1207" fmla="*/ 138914 w 292876"/>
                <a:gd name="connsiteY1207" fmla="*/ 134292 h 227819"/>
                <a:gd name="connsiteX1208" fmla="*/ 144343 w 292876"/>
                <a:gd name="connsiteY1208" fmla="*/ 132959 h 227819"/>
                <a:gd name="connsiteX1209" fmla="*/ 148248 w 292876"/>
                <a:gd name="connsiteY1209" fmla="*/ 133816 h 227819"/>
                <a:gd name="connsiteX1210" fmla="*/ 150820 w 292876"/>
                <a:gd name="connsiteY1210" fmla="*/ 137626 h 227819"/>
                <a:gd name="connsiteX1211" fmla="*/ 148725 w 292876"/>
                <a:gd name="connsiteY1211" fmla="*/ 147151 h 227819"/>
                <a:gd name="connsiteX1212" fmla="*/ 133008 w 292876"/>
                <a:gd name="connsiteY1212" fmla="*/ 156676 h 227819"/>
                <a:gd name="connsiteX1213" fmla="*/ 128532 w 292876"/>
                <a:gd name="connsiteY1213" fmla="*/ 155628 h 227819"/>
                <a:gd name="connsiteX1214" fmla="*/ 125103 w 292876"/>
                <a:gd name="connsiteY1214" fmla="*/ 153342 h 227819"/>
                <a:gd name="connsiteX1215" fmla="*/ 126912 w 292876"/>
                <a:gd name="connsiteY1215" fmla="*/ 152009 h 227819"/>
                <a:gd name="connsiteX1216" fmla="*/ 133580 w 292876"/>
                <a:gd name="connsiteY1216" fmla="*/ 143817 h 227819"/>
                <a:gd name="connsiteX1217" fmla="*/ 162822 w 292876"/>
                <a:gd name="connsiteY1217" fmla="*/ 140293 h 227819"/>
                <a:gd name="connsiteX1218" fmla="*/ 161869 w 292876"/>
                <a:gd name="connsiteY1218" fmla="*/ 140293 h 227819"/>
                <a:gd name="connsiteX1219" fmla="*/ 166632 w 292876"/>
                <a:gd name="connsiteY1219" fmla="*/ 136959 h 227819"/>
                <a:gd name="connsiteX1220" fmla="*/ 170727 w 292876"/>
                <a:gd name="connsiteY1220" fmla="*/ 130958 h 227819"/>
                <a:gd name="connsiteX1221" fmla="*/ 171394 w 292876"/>
                <a:gd name="connsiteY1221" fmla="*/ 128768 h 227819"/>
                <a:gd name="connsiteX1222" fmla="*/ 174252 w 292876"/>
                <a:gd name="connsiteY1222" fmla="*/ 129339 h 227819"/>
                <a:gd name="connsiteX1223" fmla="*/ 176157 w 292876"/>
                <a:gd name="connsiteY1223" fmla="*/ 129339 h 227819"/>
                <a:gd name="connsiteX1224" fmla="*/ 178728 w 292876"/>
                <a:gd name="connsiteY1224" fmla="*/ 129339 h 227819"/>
                <a:gd name="connsiteX1225" fmla="*/ 183491 w 292876"/>
                <a:gd name="connsiteY1225" fmla="*/ 129911 h 227819"/>
                <a:gd name="connsiteX1226" fmla="*/ 191301 w 292876"/>
                <a:gd name="connsiteY1226" fmla="*/ 132578 h 227819"/>
                <a:gd name="connsiteX1227" fmla="*/ 193397 w 292876"/>
                <a:gd name="connsiteY1227" fmla="*/ 135721 h 227819"/>
                <a:gd name="connsiteX1228" fmla="*/ 192349 w 292876"/>
                <a:gd name="connsiteY1228" fmla="*/ 139436 h 227819"/>
                <a:gd name="connsiteX1229" fmla="*/ 185491 w 292876"/>
                <a:gd name="connsiteY1229" fmla="*/ 145246 h 227819"/>
                <a:gd name="connsiteX1230" fmla="*/ 181395 w 292876"/>
                <a:gd name="connsiteY1230" fmla="*/ 147532 h 227819"/>
                <a:gd name="connsiteX1231" fmla="*/ 176633 w 292876"/>
                <a:gd name="connsiteY1231" fmla="*/ 146579 h 227819"/>
                <a:gd name="connsiteX1232" fmla="*/ 176633 w 292876"/>
                <a:gd name="connsiteY1232" fmla="*/ 146579 h 227819"/>
                <a:gd name="connsiteX1233" fmla="*/ 176633 w 292876"/>
                <a:gd name="connsiteY1233" fmla="*/ 145817 h 227819"/>
                <a:gd name="connsiteX1234" fmla="*/ 163107 w 292876"/>
                <a:gd name="connsiteY1234" fmla="*/ 141436 h 227819"/>
                <a:gd name="connsiteX1235" fmla="*/ 184253 w 292876"/>
                <a:gd name="connsiteY1235" fmla="*/ 147437 h 227819"/>
                <a:gd name="connsiteX1236" fmla="*/ 192349 w 292876"/>
                <a:gd name="connsiteY1236" fmla="*/ 141341 h 227819"/>
                <a:gd name="connsiteX1237" fmla="*/ 194635 w 292876"/>
                <a:gd name="connsiteY1237" fmla="*/ 136388 h 227819"/>
                <a:gd name="connsiteX1238" fmla="*/ 195969 w 292876"/>
                <a:gd name="connsiteY1238" fmla="*/ 135054 h 227819"/>
                <a:gd name="connsiteX1239" fmla="*/ 198255 w 292876"/>
                <a:gd name="connsiteY1239" fmla="*/ 133435 h 227819"/>
                <a:gd name="connsiteX1240" fmla="*/ 204732 w 292876"/>
                <a:gd name="connsiteY1240" fmla="*/ 131911 h 227819"/>
                <a:gd name="connsiteX1241" fmla="*/ 211494 w 292876"/>
                <a:gd name="connsiteY1241" fmla="*/ 135721 h 227819"/>
                <a:gd name="connsiteX1242" fmla="*/ 213399 w 292876"/>
                <a:gd name="connsiteY1242" fmla="*/ 138959 h 227819"/>
                <a:gd name="connsiteX1243" fmla="*/ 213399 w 292876"/>
                <a:gd name="connsiteY1243" fmla="*/ 142769 h 227819"/>
                <a:gd name="connsiteX1244" fmla="*/ 213399 w 292876"/>
                <a:gd name="connsiteY1244" fmla="*/ 142769 h 227819"/>
                <a:gd name="connsiteX1245" fmla="*/ 205494 w 292876"/>
                <a:gd name="connsiteY1245" fmla="*/ 146008 h 227819"/>
                <a:gd name="connsiteX1246" fmla="*/ 200350 w 292876"/>
                <a:gd name="connsiteY1246" fmla="*/ 153437 h 227819"/>
                <a:gd name="connsiteX1247" fmla="*/ 196159 w 292876"/>
                <a:gd name="connsiteY1247" fmla="*/ 149246 h 227819"/>
                <a:gd name="connsiteX1248" fmla="*/ 182919 w 292876"/>
                <a:gd name="connsiteY1248" fmla="*/ 147913 h 227819"/>
                <a:gd name="connsiteX1249" fmla="*/ 222924 w 292876"/>
                <a:gd name="connsiteY1249" fmla="*/ 142579 h 227819"/>
                <a:gd name="connsiteX1250" fmla="*/ 226068 w 292876"/>
                <a:gd name="connsiteY1250" fmla="*/ 139912 h 227819"/>
                <a:gd name="connsiteX1251" fmla="*/ 226068 w 292876"/>
                <a:gd name="connsiteY1251" fmla="*/ 143436 h 227819"/>
                <a:gd name="connsiteX1252" fmla="*/ 226734 w 292876"/>
                <a:gd name="connsiteY1252" fmla="*/ 144579 h 227819"/>
                <a:gd name="connsiteX1253" fmla="*/ 226734 w 292876"/>
                <a:gd name="connsiteY1253" fmla="*/ 145436 h 227819"/>
                <a:gd name="connsiteX1254" fmla="*/ 226068 w 292876"/>
                <a:gd name="connsiteY1254" fmla="*/ 147151 h 227819"/>
                <a:gd name="connsiteX1255" fmla="*/ 225210 w 292876"/>
                <a:gd name="connsiteY1255" fmla="*/ 147913 h 227819"/>
                <a:gd name="connsiteX1256" fmla="*/ 223782 w 292876"/>
                <a:gd name="connsiteY1256" fmla="*/ 148865 h 227819"/>
                <a:gd name="connsiteX1257" fmla="*/ 221400 w 292876"/>
                <a:gd name="connsiteY1257" fmla="*/ 145532 h 227819"/>
                <a:gd name="connsiteX1258" fmla="*/ 219210 w 292876"/>
                <a:gd name="connsiteY1258" fmla="*/ 143817 h 227819"/>
                <a:gd name="connsiteX1259" fmla="*/ 223210 w 292876"/>
                <a:gd name="connsiteY1259" fmla="*/ 143722 h 227819"/>
                <a:gd name="connsiteX1260" fmla="*/ 227211 w 292876"/>
                <a:gd name="connsiteY1260" fmla="*/ 141245 h 227819"/>
                <a:gd name="connsiteX1261" fmla="*/ 227211 w 292876"/>
                <a:gd name="connsiteY1261" fmla="*/ 139245 h 227819"/>
                <a:gd name="connsiteX1262" fmla="*/ 227211 w 292876"/>
                <a:gd name="connsiteY1262" fmla="*/ 139245 h 227819"/>
                <a:gd name="connsiteX1263" fmla="*/ 229401 w 292876"/>
                <a:gd name="connsiteY1263" fmla="*/ 135816 h 227819"/>
                <a:gd name="connsiteX1264" fmla="*/ 231878 w 292876"/>
                <a:gd name="connsiteY1264" fmla="*/ 126958 h 227819"/>
                <a:gd name="connsiteX1265" fmla="*/ 233402 w 292876"/>
                <a:gd name="connsiteY1265" fmla="*/ 126101 h 227819"/>
                <a:gd name="connsiteX1266" fmla="*/ 233973 w 292876"/>
                <a:gd name="connsiteY1266" fmla="*/ 126101 h 227819"/>
                <a:gd name="connsiteX1267" fmla="*/ 233973 w 292876"/>
                <a:gd name="connsiteY1267" fmla="*/ 126101 h 227819"/>
                <a:gd name="connsiteX1268" fmla="*/ 235497 w 292876"/>
                <a:gd name="connsiteY1268" fmla="*/ 126101 h 227819"/>
                <a:gd name="connsiteX1269" fmla="*/ 238355 w 292876"/>
                <a:gd name="connsiteY1269" fmla="*/ 127529 h 227819"/>
                <a:gd name="connsiteX1270" fmla="*/ 236545 w 292876"/>
                <a:gd name="connsiteY1270" fmla="*/ 143436 h 227819"/>
                <a:gd name="connsiteX1271" fmla="*/ 230925 w 292876"/>
                <a:gd name="connsiteY1271" fmla="*/ 146484 h 227819"/>
                <a:gd name="connsiteX1272" fmla="*/ 227782 w 292876"/>
                <a:gd name="connsiteY1272" fmla="*/ 143817 h 227819"/>
                <a:gd name="connsiteX1273" fmla="*/ 227496 w 292876"/>
                <a:gd name="connsiteY1273" fmla="*/ 142388 h 227819"/>
                <a:gd name="connsiteX1274" fmla="*/ 236736 w 292876"/>
                <a:gd name="connsiteY1274" fmla="*/ 124196 h 227819"/>
                <a:gd name="connsiteX1275" fmla="*/ 237974 w 292876"/>
                <a:gd name="connsiteY1275" fmla="*/ 123053 h 227819"/>
                <a:gd name="connsiteX1276" fmla="*/ 238450 w 292876"/>
                <a:gd name="connsiteY1276" fmla="*/ 116004 h 227819"/>
                <a:gd name="connsiteX1277" fmla="*/ 238450 w 292876"/>
                <a:gd name="connsiteY1277" fmla="*/ 116004 h 227819"/>
                <a:gd name="connsiteX1278" fmla="*/ 245213 w 292876"/>
                <a:gd name="connsiteY1278" fmla="*/ 113718 h 227819"/>
                <a:gd name="connsiteX1279" fmla="*/ 245975 w 292876"/>
                <a:gd name="connsiteY1279" fmla="*/ 113051 h 227819"/>
                <a:gd name="connsiteX1280" fmla="*/ 249785 w 292876"/>
                <a:gd name="connsiteY1280" fmla="*/ 112480 h 227819"/>
                <a:gd name="connsiteX1281" fmla="*/ 253404 w 292876"/>
                <a:gd name="connsiteY1281" fmla="*/ 116004 h 227819"/>
                <a:gd name="connsiteX1282" fmla="*/ 253881 w 292876"/>
                <a:gd name="connsiteY1282" fmla="*/ 122005 h 227819"/>
                <a:gd name="connsiteX1283" fmla="*/ 252452 w 292876"/>
                <a:gd name="connsiteY1283" fmla="*/ 127244 h 227819"/>
                <a:gd name="connsiteX1284" fmla="*/ 246070 w 292876"/>
                <a:gd name="connsiteY1284" fmla="*/ 128482 h 227819"/>
                <a:gd name="connsiteX1285" fmla="*/ 242165 w 292876"/>
                <a:gd name="connsiteY1285" fmla="*/ 128482 h 227819"/>
                <a:gd name="connsiteX1286" fmla="*/ 240736 w 292876"/>
                <a:gd name="connsiteY1286" fmla="*/ 129720 h 227819"/>
                <a:gd name="connsiteX1287" fmla="*/ 239593 w 292876"/>
                <a:gd name="connsiteY1287" fmla="*/ 125529 h 227819"/>
                <a:gd name="connsiteX1288" fmla="*/ 236640 w 292876"/>
                <a:gd name="connsiteY1288" fmla="*/ 125339 h 227819"/>
                <a:gd name="connsiteX1289" fmla="*/ 240355 w 292876"/>
                <a:gd name="connsiteY1289" fmla="*/ 114671 h 227819"/>
                <a:gd name="connsiteX1290" fmla="*/ 236545 w 292876"/>
                <a:gd name="connsiteY1290" fmla="*/ 114004 h 227819"/>
                <a:gd name="connsiteX1291" fmla="*/ 235307 w 292876"/>
                <a:gd name="connsiteY1291" fmla="*/ 112766 h 227819"/>
                <a:gd name="connsiteX1292" fmla="*/ 235307 w 292876"/>
                <a:gd name="connsiteY1292" fmla="*/ 111051 h 227819"/>
                <a:gd name="connsiteX1293" fmla="*/ 235307 w 292876"/>
                <a:gd name="connsiteY1293" fmla="*/ 111051 h 227819"/>
                <a:gd name="connsiteX1294" fmla="*/ 235307 w 292876"/>
                <a:gd name="connsiteY1294" fmla="*/ 109813 h 227819"/>
                <a:gd name="connsiteX1295" fmla="*/ 231497 w 292876"/>
                <a:gd name="connsiteY1295" fmla="*/ 106289 h 227819"/>
                <a:gd name="connsiteX1296" fmla="*/ 235688 w 292876"/>
                <a:gd name="connsiteY1296" fmla="*/ 105050 h 227819"/>
                <a:gd name="connsiteX1297" fmla="*/ 240831 w 292876"/>
                <a:gd name="connsiteY1297" fmla="*/ 103050 h 227819"/>
                <a:gd name="connsiteX1298" fmla="*/ 245403 w 292876"/>
                <a:gd name="connsiteY1298" fmla="*/ 100478 h 227819"/>
                <a:gd name="connsiteX1299" fmla="*/ 246642 w 292876"/>
                <a:gd name="connsiteY1299" fmla="*/ 99050 h 227819"/>
                <a:gd name="connsiteX1300" fmla="*/ 246642 w 292876"/>
                <a:gd name="connsiteY1300" fmla="*/ 100669 h 227819"/>
                <a:gd name="connsiteX1301" fmla="*/ 247689 w 292876"/>
                <a:gd name="connsiteY1301" fmla="*/ 101431 h 227819"/>
                <a:gd name="connsiteX1302" fmla="*/ 249023 w 292876"/>
                <a:gd name="connsiteY1302" fmla="*/ 102669 h 227819"/>
                <a:gd name="connsiteX1303" fmla="*/ 249594 w 292876"/>
                <a:gd name="connsiteY1303" fmla="*/ 104479 h 227819"/>
                <a:gd name="connsiteX1304" fmla="*/ 248451 w 292876"/>
                <a:gd name="connsiteY1304" fmla="*/ 108575 h 227819"/>
                <a:gd name="connsiteX1305" fmla="*/ 240260 w 292876"/>
                <a:gd name="connsiteY1305" fmla="*/ 115814 h 227819"/>
                <a:gd name="connsiteX1306" fmla="*/ 247594 w 292876"/>
                <a:gd name="connsiteY1306" fmla="*/ 100383 h 227819"/>
                <a:gd name="connsiteX1307" fmla="*/ 246356 w 292876"/>
                <a:gd name="connsiteY1307" fmla="*/ 97526 h 227819"/>
                <a:gd name="connsiteX1308" fmla="*/ 246927 w 292876"/>
                <a:gd name="connsiteY1308" fmla="*/ 94859 h 227819"/>
                <a:gd name="connsiteX1309" fmla="*/ 245880 w 292876"/>
                <a:gd name="connsiteY1309" fmla="*/ 90382 h 227819"/>
                <a:gd name="connsiteX1310" fmla="*/ 253500 w 292876"/>
                <a:gd name="connsiteY1310" fmla="*/ 86572 h 227819"/>
                <a:gd name="connsiteX1311" fmla="*/ 256548 w 292876"/>
                <a:gd name="connsiteY1311" fmla="*/ 83429 h 227819"/>
                <a:gd name="connsiteX1312" fmla="*/ 258167 w 292876"/>
                <a:gd name="connsiteY1312" fmla="*/ 87048 h 227819"/>
                <a:gd name="connsiteX1313" fmla="*/ 263215 w 292876"/>
                <a:gd name="connsiteY1313" fmla="*/ 88382 h 227819"/>
                <a:gd name="connsiteX1314" fmla="*/ 266168 w 292876"/>
                <a:gd name="connsiteY1314" fmla="*/ 88382 h 227819"/>
                <a:gd name="connsiteX1315" fmla="*/ 266168 w 292876"/>
                <a:gd name="connsiteY1315" fmla="*/ 88382 h 227819"/>
                <a:gd name="connsiteX1316" fmla="*/ 266168 w 292876"/>
                <a:gd name="connsiteY1316" fmla="*/ 91334 h 227819"/>
                <a:gd name="connsiteX1317" fmla="*/ 263406 w 292876"/>
                <a:gd name="connsiteY1317" fmla="*/ 94573 h 227819"/>
                <a:gd name="connsiteX1318" fmla="*/ 256262 w 292876"/>
                <a:gd name="connsiteY1318" fmla="*/ 98669 h 227819"/>
                <a:gd name="connsiteX1319" fmla="*/ 250452 w 292876"/>
                <a:gd name="connsiteY1319" fmla="*/ 100859 h 227819"/>
                <a:gd name="connsiteX1320" fmla="*/ 247499 w 292876"/>
                <a:gd name="connsiteY1320" fmla="*/ 101526 h 227819"/>
                <a:gd name="connsiteX1321" fmla="*/ 252928 w 292876"/>
                <a:gd name="connsiteY1321" fmla="*/ 85715 h 227819"/>
                <a:gd name="connsiteX1322" fmla="*/ 236926 w 292876"/>
                <a:gd name="connsiteY1322" fmla="*/ 89239 h 227819"/>
                <a:gd name="connsiteX1323" fmla="*/ 235116 w 292876"/>
                <a:gd name="connsiteY1323" fmla="*/ 87143 h 227819"/>
                <a:gd name="connsiteX1324" fmla="*/ 235688 w 292876"/>
                <a:gd name="connsiteY1324" fmla="*/ 83714 h 227819"/>
                <a:gd name="connsiteX1325" fmla="*/ 236831 w 292876"/>
                <a:gd name="connsiteY1325" fmla="*/ 83714 h 227819"/>
                <a:gd name="connsiteX1326" fmla="*/ 238641 w 292876"/>
                <a:gd name="connsiteY1326" fmla="*/ 83714 h 227819"/>
                <a:gd name="connsiteX1327" fmla="*/ 242260 w 292876"/>
                <a:gd name="connsiteY1327" fmla="*/ 82286 h 227819"/>
                <a:gd name="connsiteX1328" fmla="*/ 247880 w 292876"/>
                <a:gd name="connsiteY1328" fmla="*/ 78285 h 227819"/>
                <a:gd name="connsiteX1329" fmla="*/ 247880 w 292876"/>
                <a:gd name="connsiteY1329" fmla="*/ 78285 h 227819"/>
                <a:gd name="connsiteX1330" fmla="*/ 254738 w 292876"/>
                <a:gd name="connsiteY1330" fmla="*/ 80666 h 227819"/>
                <a:gd name="connsiteX1331" fmla="*/ 252833 w 292876"/>
                <a:gd name="connsiteY1331" fmla="*/ 86858 h 227819"/>
                <a:gd name="connsiteX1332" fmla="*/ 253976 w 292876"/>
                <a:gd name="connsiteY1332" fmla="*/ 78095 h 227819"/>
                <a:gd name="connsiteX1333" fmla="*/ 253023 w 292876"/>
                <a:gd name="connsiteY1333" fmla="*/ 78095 h 227819"/>
                <a:gd name="connsiteX1334" fmla="*/ 248451 w 292876"/>
                <a:gd name="connsiteY1334" fmla="*/ 77523 h 227819"/>
                <a:gd name="connsiteX1335" fmla="*/ 248451 w 292876"/>
                <a:gd name="connsiteY1335" fmla="*/ 77523 h 227819"/>
                <a:gd name="connsiteX1336" fmla="*/ 250356 w 292876"/>
                <a:gd name="connsiteY1336" fmla="*/ 71522 h 227819"/>
                <a:gd name="connsiteX1337" fmla="*/ 251785 w 292876"/>
                <a:gd name="connsiteY1337" fmla="*/ 72951 h 227819"/>
                <a:gd name="connsiteX1338" fmla="*/ 256167 w 292876"/>
                <a:gd name="connsiteY1338" fmla="*/ 75332 h 227819"/>
                <a:gd name="connsiteX1339" fmla="*/ 258262 w 292876"/>
                <a:gd name="connsiteY1339" fmla="*/ 75904 h 227819"/>
                <a:gd name="connsiteX1340" fmla="*/ 257691 w 292876"/>
                <a:gd name="connsiteY1340" fmla="*/ 76475 h 227819"/>
                <a:gd name="connsiteX1341" fmla="*/ 257119 w 292876"/>
                <a:gd name="connsiteY1341" fmla="*/ 77047 h 227819"/>
                <a:gd name="connsiteX1342" fmla="*/ 255595 w 292876"/>
                <a:gd name="connsiteY1342" fmla="*/ 78095 h 227819"/>
                <a:gd name="connsiteX1343" fmla="*/ 253881 w 292876"/>
                <a:gd name="connsiteY1343" fmla="*/ 79238 h 227819"/>
                <a:gd name="connsiteX1344" fmla="*/ 247499 w 292876"/>
                <a:gd name="connsiteY1344" fmla="*/ 76952 h 227819"/>
                <a:gd name="connsiteX1345" fmla="*/ 241593 w 292876"/>
                <a:gd name="connsiteY1345" fmla="*/ 81619 h 227819"/>
                <a:gd name="connsiteX1346" fmla="*/ 237783 w 292876"/>
                <a:gd name="connsiteY1346" fmla="*/ 82762 h 227819"/>
                <a:gd name="connsiteX1347" fmla="*/ 234640 w 292876"/>
                <a:gd name="connsiteY1347" fmla="*/ 82762 h 227819"/>
                <a:gd name="connsiteX1348" fmla="*/ 233307 w 292876"/>
                <a:gd name="connsiteY1348" fmla="*/ 79809 h 227819"/>
                <a:gd name="connsiteX1349" fmla="*/ 229878 w 292876"/>
                <a:gd name="connsiteY1349" fmla="*/ 76952 h 227819"/>
                <a:gd name="connsiteX1350" fmla="*/ 226353 w 292876"/>
                <a:gd name="connsiteY1350" fmla="*/ 75809 h 227819"/>
                <a:gd name="connsiteX1351" fmla="*/ 227211 w 292876"/>
                <a:gd name="connsiteY1351" fmla="*/ 71713 h 227819"/>
                <a:gd name="connsiteX1352" fmla="*/ 226544 w 292876"/>
                <a:gd name="connsiteY1352" fmla="*/ 68951 h 227819"/>
                <a:gd name="connsiteX1353" fmla="*/ 225115 w 292876"/>
                <a:gd name="connsiteY1353" fmla="*/ 65522 h 227819"/>
                <a:gd name="connsiteX1354" fmla="*/ 225115 w 292876"/>
                <a:gd name="connsiteY1354" fmla="*/ 65522 h 227819"/>
                <a:gd name="connsiteX1355" fmla="*/ 231116 w 292876"/>
                <a:gd name="connsiteY1355" fmla="*/ 63521 h 227819"/>
                <a:gd name="connsiteX1356" fmla="*/ 231116 w 292876"/>
                <a:gd name="connsiteY1356" fmla="*/ 63521 h 227819"/>
                <a:gd name="connsiteX1357" fmla="*/ 236450 w 292876"/>
                <a:gd name="connsiteY1357" fmla="*/ 66188 h 227819"/>
                <a:gd name="connsiteX1358" fmla="*/ 245975 w 292876"/>
                <a:gd name="connsiteY1358" fmla="*/ 64855 h 227819"/>
                <a:gd name="connsiteX1359" fmla="*/ 247023 w 292876"/>
                <a:gd name="connsiteY1359" fmla="*/ 64855 h 227819"/>
                <a:gd name="connsiteX1360" fmla="*/ 247023 w 292876"/>
                <a:gd name="connsiteY1360" fmla="*/ 64855 h 227819"/>
                <a:gd name="connsiteX1361" fmla="*/ 247023 w 292876"/>
                <a:gd name="connsiteY1361" fmla="*/ 64855 h 227819"/>
                <a:gd name="connsiteX1362" fmla="*/ 247023 w 292876"/>
                <a:gd name="connsiteY1362" fmla="*/ 64855 h 227819"/>
                <a:gd name="connsiteX1363" fmla="*/ 248356 w 292876"/>
                <a:gd name="connsiteY1363" fmla="*/ 67141 h 227819"/>
                <a:gd name="connsiteX1364" fmla="*/ 248832 w 292876"/>
                <a:gd name="connsiteY1364" fmla="*/ 69998 h 227819"/>
                <a:gd name="connsiteX1365" fmla="*/ 247404 w 292876"/>
                <a:gd name="connsiteY1365" fmla="*/ 78095 h 227819"/>
                <a:gd name="connsiteX1366" fmla="*/ 233116 w 292876"/>
                <a:gd name="connsiteY1366" fmla="*/ 58568 h 227819"/>
                <a:gd name="connsiteX1367" fmla="*/ 230925 w 292876"/>
                <a:gd name="connsiteY1367" fmla="*/ 62855 h 227819"/>
                <a:gd name="connsiteX1368" fmla="*/ 225401 w 292876"/>
                <a:gd name="connsiteY1368" fmla="*/ 64950 h 227819"/>
                <a:gd name="connsiteX1369" fmla="*/ 219686 w 292876"/>
                <a:gd name="connsiteY1369" fmla="*/ 64950 h 227819"/>
                <a:gd name="connsiteX1370" fmla="*/ 215209 w 292876"/>
                <a:gd name="connsiteY1370" fmla="*/ 63140 h 227819"/>
                <a:gd name="connsiteX1371" fmla="*/ 213971 w 292876"/>
                <a:gd name="connsiteY1371" fmla="*/ 60950 h 227819"/>
                <a:gd name="connsiteX1372" fmla="*/ 213971 w 292876"/>
                <a:gd name="connsiteY1372" fmla="*/ 58473 h 227819"/>
                <a:gd name="connsiteX1373" fmla="*/ 214447 w 292876"/>
                <a:gd name="connsiteY1373" fmla="*/ 57806 h 227819"/>
                <a:gd name="connsiteX1374" fmla="*/ 214447 w 292876"/>
                <a:gd name="connsiteY1374" fmla="*/ 57806 h 227819"/>
                <a:gd name="connsiteX1375" fmla="*/ 214447 w 292876"/>
                <a:gd name="connsiteY1375" fmla="*/ 57806 h 227819"/>
                <a:gd name="connsiteX1376" fmla="*/ 214447 w 292876"/>
                <a:gd name="connsiteY1376" fmla="*/ 57806 h 227819"/>
                <a:gd name="connsiteX1377" fmla="*/ 214447 w 292876"/>
                <a:gd name="connsiteY1377" fmla="*/ 57806 h 227819"/>
                <a:gd name="connsiteX1378" fmla="*/ 218638 w 292876"/>
                <a:gd name="connsiteY1378" fmla="*/ 56854 h 227819"/>
                <a:gd name="connsiteX1379" fmla="*/ 222067 w 292876"/>
                <a:gd name="connsiteY1379" fmla="*/ 53520 h 227819"/>
                <a:gd name="connsiteX1380" fmla="*/ 222067 w 292876"/>
                <a:gd name="connsiteY1380" fmla="*/ 52758 h 227819"/>
                <a:gd name="connsiteX1381" fmla="*/ 223877 w 292876"/>
                <a:gd name="connsiteY1381" fmla="*/ 54187 h 227819"/>
                <a:gd name="connsiteX1382" fmla="*/ 226925 w 292876"/>
                <a:gd name="connsiteY1382" fmla="*/ 54187 h 227819"/>
                <a:gd name="connsiteX1383" fmla="*/ 231878 w 292876"/>
                <a:gd name="connsiteY1383" fmla="*/ 51425 h 227819"/>
                <a:gd name="connsiteX1384" fmla="*/ 233783 w 292876"/>
                <a:gd name="connsiteY1384" fmla="*/ 54758 h 227819"/>
                <a:gd name="connsiteX1385" fmla="*/ 238355 w 292876"/>
                <a:gd name="connsiteY1385" fmla="*/ 55901 h 227819"/>
                <a:gd name="connsiteX1386" fmla="*/ 233021 w 292876"/>
                <a:gd name="connsiteY1386" fmla="*/ 59711 h 227819"/>
                <a:gd name="connsiteX1387" fmla="*/ 231497 w 292876"/>
                <a:gd name="connsiteY1387" fmla="*/ 49043 h 227819"/>
                <a:gd name="connsiteX1388" fmla="*/ 228544 w 292876"/>
                <a:gd name="connsiteY1388" fmla="*/ 51520 h 227819"/>
                <a:gd name="connsiteX1389" fmla="*/ 225020 w 292876"/>
                <a:gd name="connsiteY1389" fmla="*/ 52758 h 227819"/>
                <a:gd name="connsiteX1390" fmla="*/ 221591 w 292876"/>
                <a:gd name="connsiteY1390" fmla="*/ 51425 h 227819"/>
                <a:gd name="connsiteX1391" fmla="*/ 218638 w 292876"/>
                <a:gd name="connsiteY1391" fmla="*/ 46853 h 227819"/>
                <a:gd name="connsiteX1392" fmla="*/ 221686 w 292876"/>
                <a:gd name="connsiteY1392" fmla="*/ 42852 h 227819"/>
                <a:gd name="connsiteX1393" fmla="*/ 229211 w 292876"/>
                <a:gd name="connsiteY1393" fmla="*/ 39995 h 227819"/>
                <a:gd name="connsiteX1394" fmla="*/ 229782 w 292876"/>
                <a:gd name="connsiteY1394" fmla="*/ 41804 h 227819"/>
                <a:gd name="connsiteX1395" fmla="*/ 231211 w 292876"/>
                <a:gd name="connsiteY1395" fmla="*/ 44090 h 227819"/>
                <a:gd name="connsiteX1396" fmla="*/ 233878 w 292876"/>
                <a:gd name="connsiteY1396" fmla="*/ 44948 h 227819"/>
                <a:gd name="connsiteX1397" fmla="*/ 233021 w 292876"/>
                <a:gd name="connsiteY1397" fmla="*/ 45805 h 227819"/>
                <a:gd name="connsiteX1398" fmla="*/ 233021 w 292876"/>
                <a:gd name="connsiteY1398" fmla="*/ 47234 h 227819"/>
                <a:gd name="connsiteX1399" fmla="*/ 231402 w 292876"/>
                <a:gd name="connsiteY1399" fmla="*/ 50472 h 227819"/>
                <a:gd name="connsiteX1400" fmla="*/ 201207 w 292876"/>
                <a:gd name="connsiteY1400" fmla="*/ 48186 h 227819"/>
                <a:gd name="connsiteX1401" fmla="*/ 202922 w 292876"/>
                <a:gd name="connsiteY1401" fmla="*/ 52377 h 227819"/>
                <a:gd name="connsiteX1402" fmla="*/ 200445 w 292876"/>
                <a:gd name="connsiteY1402" fmla="*/ 57044 h 227819"/>
                <a:gd name="connsiteX1403" fmla="*/ 190920 w 292876"/>
                <a:gd name="connsiteY1403" fmla="*/ 61712 h 227819"/>
                <a:gd name="connsiteX1404" fmla="*/ 185872 w 292876"/>
                <a:gd name="connsiteY1404" fmla="*/ 62378 h 227819"/>
                <a:gd name="connsiteX1405" fmla="*/ 178633 w 292876"/>
                <a:gd name="connsiteY1405" fmla="*/ 62378 h 227819"/>
                <a:gd name="connsiteX1406" fmla="*/ 174347 w 292876"/>
                <a:gd name="connsiteY1406" fmla="*/ 59426 h 227819"/>
                <a:gd name="connsiteX1407" fmla="*/ 174347 w 292876"/>
                <a:gd name="connsiteY1407" fmla="*/ 59426 h 227819"/>
                <a:gd name="connsiteX1408" fmla="*/ 175204 w 292876"/>
                <a:gd name="connsiteY1408" fmla="*/ 57806 h 227819"/>
                <a:gd name="connsiteX1409" fmla="*/ 175966 w 292876"/>
                <a:gd name="connsiteY1409" fmla="*/ 53425 h 227819"/>
                <a:gd name="connsiteX1410" fmla="*/ 183967 w 292876"/>
                <a:gd name="connsiteY1410" fmla="*/ 53425 h 227819"/>
                <a:gd name="connsiteX1411" fmla="*/ 196540 w 292876"/>
                <a:gd name="connsiteY1411" fmla="*/ 45805 h 227819"/>
                <a:gd name="connsiteX1412" fmla="*/ 197493 w 292876"/>
                <a:gd name="connsiteY1412" fmla="*/ 44567 h 227819"/>
                <a:gd name="connsiteX1413" fmla="*/ 198064 w 292876"/>
                <a:gd name="connsiteY1413" fmla="*/ 45995 h 227819"/>
                <a:gd name="connsiteX1414" fmla="*/ 201207 w 292876"/>
                <a:gd name="connsiteY1414" fmla="*/ 48186 h 227819"/>
                <a:gd name="connsiteX1415" fmla="*/ 196826 w 292876"/>
                <a:gd name="connsiteY1415" fmla="*/ 41138 h 227819"/>
                <a:gd name="connsiteX1416" fmla="*/ 195397 w 292876"/>
                <a:gd name="connsiteY1416" fmla="*/ 43900 h 227819"/>
                <a:gd name="connsiteX1417" fmla="*/ 190539 w 292876"/>
                <a:gd name="connsiteY1417" fmla="*/ 48091 h 227819"/>
                <a:gd name="connsiteX1418" fmla="*/ 185491 w 292876"/>
                <a:gd name="connsiteY1418" fmla="*/ 50758 h 227819"/>
                <a:gd name="connsiteX1419" fmla="*/ 178157 w 292876"/>
                <a:gd name="connsiteY1419" fmla="*/ 52758 h 227819"/>
                <a:gd name="connsiteX1420" fmla="*/ 175109 w 292876"/>
                <a:gd name="connsiteY1420" fmla="*/ 51806 h 227819"/>
                <a:gd name="connsiteX1421" fmla="*/ 173109 w 292876"/>
                <a:gd name="connsiteY1421" fmla="*/ 49234 h 227819"/>
                <a:gd name="connsiteX1422" fmla="*/ 173109 w 292876"/>
                <a:gd name="connsiteY1422" fmla="*/ 47329 h 227819"/>
                <a:gd name="connsiteX1423" fmla="*/ 173109 w 292876"/>
                <a:gd name="connsiteY1423" fmla="*/ 47329 h 227819"/>
                <a:gd name="connsiteX1424" fmla="*/ 178919 w 292876"/>
                <a:gd name="connsiteY1424" fmla="*/ 40090 h 227819"/>
                <a:gd name="connsiteX1425" fmla="*/ 181205 w 292876"/>
                <a:gd name="connsiteY1425" fmla="*/ 34470 h 227819"/>
                <a:gd name="connsiteX1426" fmla="*/ 184062 w 292876"/>
                <a:gd name="connsiteY1426" fmla="*/ 34470 h 227819"/>
                <a:gd name="connsiteX1427" fmla="*/ 186158 w 292876"/>
                <a:gd name="connsiteY1427" fmla="*/ 36089 h 227819"/>
                <a:gd name="connsiteX1428" fmla="*/ 196921 w 292876"/>
                <a:gd name="connsiteY1428" fmla="*/ 38566 h 227819"/>
                <a:gd name="connsiteX1429" fmla="*/ 197207 w 292876"/>
                <a:gd name="connsiteY1429" fmla="*/ 41138 h 227819"/>
                <a:gd name="connsiteX1430" fmla="*/ 161774 w 292876"/>
                <a:gd name="connsiteY1430" fmla="*/ 53711 h 227819"/>
                <a:gd name="connsiteX1431" fmla="*/ 163965 w 292876"/>
                <a:gd name="connsiteY1431" fmla="*/ 54758 h 227819"/>
                <a:gd name="connsiteX1432" fmla="*/ 166822 w 292876"/>
                <a:gd name="connsiteY1432" fmla="*/ 58283 h 227819"/>
                <a:gd name="connsiteX1433" fmla="*/ 163774 w 292876"/>
                <a:gd name="connsiteY1433" fmla="*/ 65331 h 227819"/>
                <a:gd name="connsiteX1434" fmla="*/ 159869 w 292876"/>
                <a:gd name="connsiteY1434" fmla="*/ 68284 h 227819"/>
                <a:gd name="connsiteX1435" fmla="*/ 156154 w 292876"/>
                <a:gd name="connsiteY1435" fmla="*/ 71046 h 227819"/>
                <a:gd name="connsiteX1436" fmla="*/ 148534 w 292876"/>
                <a:gd name="connsiteY1436" fmla="*/ 74285 h 227819"/>
                <a:gd name="connsiteX1437" fmla="*/ 144819 w 292876"/>
                <a:gd name="connsiteY1437" fmla="*/ 73618 h 227819"/>
                <a:gd name="connsiteX1438" fmla="*/ 142819 w 292876"/>
                <a:gd name="connsiteY1438" fmla="*/ 71903 h 227819"/>
                <a:gd name="connsiteX1439" fmla="*/ 138342 w 292876"/>
                <a:gd name="connsiteY1439" fmla="*/ 67236 h 227819"/>
                <a:gd name="connsiteX1440" fmla="*/ 138914 w 292876"/>
                <a:gd name="connsiteY1440" fmla="*/ 67236 h 227819"/>
                <a:gd name="connsiteX1441" fmla="*/ 144724 w 292876"/>
                <a:gd name="connsiteY1441" fmla="*/ 61997 h 227819"/>
                <a:gd name="connsiteX1442" fmla="*/ 148344 w 292876"/>
                <a:gd name="connsiteY1442" fmla="*/ 55425 h 227819"/>
                <a:gd name="connsiteX1443" fmla="*/ 150344 w 292876"/>
                <a:gd name="connsiteY1443" fmla="*/ 47996 h 227819"/>
                <a:gd name="connsiteX1444" fmla="*/ 153201 w 292876"/>
                <a:gd name="connsiteY1444" fmla="*/ 51520 h 227819"/>
                <a:gd name="connsiteX1445" fmla="*/ 158535 w 292876"/>
                <a:gd name="connsiteY1445" fmla="*/ 52949 h 227819"/>
                <a:gd name="connsiteX1446" fmla="*/ 160155 w 292876"/>
                <a:gd name="connsiteY1446" fmla="*/ 52949 h 227819"/>
                <a:gd name="connsiteX1447" fmla="*/ 162155 w 292876"/>
                <a:gd name="connsiteY1447" fmla="*/ 53711 h 227819"/>
                <a:gd name="connsiteX1448" fmla="*/ 147677 w 292876"/>
                <a:gd name="connsiteY1448" fmla="*/ 53711 h 227819"/>
                <a:gd name="connsiteX1449" fmla="*/ 139962 w 292876"/>
                <a:gd name="connsiteY1449" fmla="*/ 65331 h 227819"/>
                <a:gd name="connsiteX1450" fmla="*/ 136914 w 292876"/>
                <a:gd name="connsiteY1450" fmla="*/ 66284 h 227819"/>
                <a:gd name="connsiteX1451" fmla="*/ 133866 w 292876"/>
                <a:gd name="connsiteY1451" fmla="*/ 64093 h 227819"/>
                <a:gd name="connsiteX1452" fmla="*/ 133866 w 292876"/>
                <a:gd name="connsiteY1452" fmla="*/ 64093 h 227819"/>
                <a:gd name="connsiteX1453" fmla="*/ 133866 w 292876"/>
                <a:gd name="connsiteY1453" fmla="*/ 61140 h 227819"/>
                <a:gd name="connsiteX1454" fmla="*/ 130913 w 292876"/>
                <a:gd name="connsiteY1454" fmla="*/ 52377 h 227819"/>
                <a:gd name="connsiteX1455" fmla="*/ 128055 w 292876"/>
                <a:gd name="connsiteY1455" fmla="*/ 49329 h 227819"/>
                <a:gd name="connsiteX1456" fmla="*/ 128055 w 292876"/>
                <a:gd name="connsiteY1456" fmla="*/ 49329 h 227819"/>
                <a:gd name="connsiteX1457" fmla="*/ 128913 w 292876"/>
                <a:gd name="connsiteY1457" fmla="*/ 48758 h 227819"/>
                <a:gd name="connsiteX1458" fmla="*/ 133770 w 292876"/>
                <a:gd name="connsiteY1458" fmla="*/ 44186 h 227819"/>
                <a:gd name="connsiteX1459" fmla="*/ 132813 w 292876"/>
                <a:gd name="connsiteY1459" fmla="*/ 39985 h 227819"/>
                <a:gd name="connsiteX1460" fmla="*/ 131961 w 292876"/>
                <a:gd name="connsiteY1460" fmla="*/ 39614 h 227819"/>
                <a:gd name="connsiteX1461" fmla="*/ 139485 w 292876"/>
                <a:gd name="connsiteY1461" fmla="*/ 35708 h 227819"/>
                <a:gd name="connsiteX1462" fmla="*/ 145296 w 292876"/>
                <a:gd name="connsiteY1462" fmla="*/ 37994 h 227819"/>
                <a:gd name="connsiteX1463" fmla="*/ 147582 w 292876"/>
                <a:gd name="connsiteY1463" fmla="*/ 39423 h 227819"/>
                <a:gd name="connsiteX1464" fmla="*/ 149868 w 292876"/>
                <a:gd name="connsiteY1464" fmla="*/ 43995 h 227819"/>
                <a:gd name="connsiteX1465" fmla="*/ 148058 w 292876"/>
                <a:gd name="connsiteY1465" fmla="*/ 53901 h 227819"/>
                <a:gd name="connsiteX1466" fmla="*/ 132342 w 292876"/>
                <a:gd name="connsiteY1466" fmla="*/ 41900 h 227819"/>
                <a:gd name="connsiteX1467" fmla="*/ 132342 w 292876"/>
                <a:gd name="connsiteY1467" fmla="*/ 43900 h 227819"/>
                <a:gd name="connsiteX1468" fmla="*/ 127484 w 292876"/>
                <a:gd name="connsiteY1468" fmla="*/ 48186 h 227819"/>
                <a:gd name="connsiteX1469" fmla="*/ 121197 w 292876"/>
                <a:gd name="connsiteY1469" fmla="*/ 51234 h 227819"/>
                <a:gd name="connsiteX1470" fmla="*/ 118816 w 292876"/>
                <a:gd name="connsiteY1470" fmla="*/ 51901 h 227819"/>
                <a:gd name="connsiteX1471" fmla="*/ 113673 w 292876"/>
                <a:gd name="connsiteY1471" fmla="*/ 50186 h 227819"/>
                <a:gd name="connsiteX1472" fmla="*/ 107196 w 292876"/>
                <a:gd name="connsiteY1472" fmla="*/ 50186 h 227819"/>
                <a:gd name="connsiteX1473" fmla="*/ 105195 w 292876"/>
                <a:gd name="connsiteY1473" fmla="*/ 50186 h 227819"/>
                <a:gd name="connsiteX1474" fmla="*/ 109291 w 292876"/>
                <a:gd name="connsiteY1474" fmla="*/ 45233 h 227819"/>
                <a:gd name="connsiteX1475" fmla="*/ 112149 w 292876"/>
                <a:gd name="connsiteY1475" fmla="*/ 36851 h 227819"/>
                <a:gd name="connsiteX1476" fmla="*/ 121674 w 292876"/>
                <a:gd name="connsiteY1476" fmla="*/ 39899 h 227819"/>
                <a:gd name="connsiteX1477" fmla="*/ 129865 w 292876"/>
                <a:gd name="connsiteY1477" fmla="*/ 39899 h 227819"/>
                <a:gd name="connsiteX1478" fmla="*/ 131008 w 292876"/>
                <a:gd name="connsiteY1478" fmla="*/ 39899 h 227819"/>
                <a:gd name="connsiteX1479" fmla="*/ 131008 w 292876"/>
                <a:gd name="connsiteY1479" fmla="*/ 39899 h 227819"/>
                <a:gd name="connsiteX1480" fmla="*/ 132723 w 292876"/>
                <a:gd name="connsiteY1480" fmla="*/ 42090 h 227819"/>
                <a:gd name="connsiteX1481" fmla="*/ 62904 w 292876"/>
                <a:gd name="connsiteY1481" fmla="*/ 81619 h 227819"/>
                <a:gd name="connsiteX1482" fmla="*/ 74430 w 292876"/>
                <a:gd name="connsiteY1482" fmla="*/ 82762 h 227819"/>
                <a:gd name="connsiteX1483" fmla="*/ 81002 w 292876"/>
                <a:gd name="connsiteY1483" fmla="*/ 80571 h 227819"/>
                <a:gd name="connsiteX1484" fmla="*/ 81764 w 292876"/>
                <a:gd name="connsiteY1484" fmla="*/ 80571 h 227819"/>
                <a:gd name="connsiteX1485" fmla="*/ 81764 w 292876"/>
                <a:gd name="connsiteY1485" fmla="*/ 80571 h 227819"/>
                <a:gd name="connsiteX1486" fmla="*/ 79287 w 292876"/>
                <a:gd name="connsiteY1486" fmla="*/ 86000 h 227819"/>
                <a:gd name="connsiteX1487" fmla="*/ 81954 w 292876"/>
                <a:gd name="connsiteY1487" fmla="*/ 92763 h 227819"/>
                <a:gd name="connsiteX1488" fmla="*/ 74144 w 292876"/>
                <a:gd name="connsiteY1488" fmla="*/ 102288 h 227819"/>
                <a:gd name="connsiteX1489" fmla="*/ 63285 w 292876"/>
                <a:gd name="connsiteY1489" fmla="*/ 107241 h 227819"/>
                <a:gd name="connsiteX1490" fmla="*/ 53760 w 292876"/>
                <a:gd name="connsiteY1490" fmla="*/ 105622 h 227819"/>
                <a:gd name="connsiteX1491" fmla="*/ 46807 w 292876"/>
                <a:gd name="connsiteY1491" fmla="*/ 99145 h 227819"/>
                <a:gd name="connsiteX1492" fmla="*/ 48807 w 292876"/>
                <a:gd name="connsiteY1492" fmla="*/ 93239 h 227819"/>
                <a:gd name="connsiteX1493" fmla="*/ 51284 w 292876"/>
                <a:gd name="connsiteY1493" fmla="*/ 89715 h 227819"/>
                <a:gd name="connsiteX1494" fmla="*/ 53189 w 292876"/>
                <a:gd name="connsiteY1494" fmla="*/ 87429 h 227819"/>
                <a:gd name="connsiteX1495" fmla="*/ 58047 w 292876"/>
                <a:gd name="connsiteY1495" fmla="*/ 76475 h 227819"/>
                <a:gd name="connsiteX1496" fmla="*/ 63285 w 292876"/>
                <a:gd name="connsiteY1496" fmla="*/ 81809 h 227819"/>
                <a:gd name="connsiteX1497" fmla="*/ 54808 w 292876"/>
                <a:gd name="connsiteY1497" fmla="*/ 107146 h 227819"/>
                <a:gd name="connsiteX1498" fmla="*/ 54808 w 292876"/>
                <a:gd name="connsiteY1498" fmla="*/ 106384 h 227819"/>
                <a:gd name="connsiteX1499" fmla="*/ 61952 w 292876"/>
                <a:gd name="connsiteY1499" fmla="*/ 107527 h 227819"/>
                <a:gd name="connsiteX1500" fmla="*/ 67286 w 292876"/>
                <a:gd name="connsiteY1500" fmla="*/ 106765 h 227819"/>
                <a:gd name="connsiteX1501" fmla="*/ 70620 w 292876"/>
                <a:gd name="connsiteY1501" fmla="*/ 108765 h 227819"/>
                <a:gd name="connsiteX1502" fmla="*/ 70620 w 292876"/>
                <a:gd name="connsiteY1502" fmla="*/ 112956 h 227819"/>
                <a:gd name="connsiteX1503" fmla="*/ 68429 w 292876"/>
                <a:gd name="connsiteY1503" fmla="*/ 117909 h 227819"/>
                <a:gd name="connsiteX1504" fmla="*/ 65381 w 292876"/>
                <a:gd name="connsiteY1504" fmla="*/ 121814 h 227819"/>
                <a:gd name="connsiteX1505" fmla="*/ 62809 w 292876"/>
                <a:gd name="connsiteY1505" fmla="*/ 122481 h 227819"/>
                <a:gd name="connsiteX1506" fmla="*/ 62809 w 292876"/>
                <a:gd name="connsiteY1506" fmla="*/ 122481 h 227819"/>
                <a:gd name="connsiteX1507" fmla="*/ 60523 w 292876"/>
                <a:gd name="connsiteY1507" fmla="*/ 118862 h 227819"/>
                <a:gd name="connsiteX1508" fmla="*/ 55189 w 292876"/>
                <a:gd name="connsiteY1508" fmla="*/ 116861 h 227819"/>
                <a:gd name="connsiteX1509" fmla="*/ 51379 w 292876"/>
                <a:gd name="connsiteY1509" fmla="*/ 117528 h 227819"/>
                <a:gd name="connsiteX1510" fmla="*/ 54903 w 292876"/>
                <a:gd name="connsiteY1510" fmla="*/ 111718 h 227819"/>
                <a:gd name="connsiteX1511" fmla="*/ 55189 w 292876"/>
                <a:gd name="connsiteY1511" fmla="*/ 107336 h 227819"/>
                <a:gd name="connsiteX1512" fmla="*/ 52903 w 292876"/>
                <a:gd name="connsiteY1512" fmla="*/ 151056 h 227819"/>
                <a:gd name="connsiteX1513" fmla="*/ 57475 w 292876"/>
                <a:gd name="connsiteY1513" fmla="*/ 144103 h 227819"/>
                <a:gd name="connsiteX1514" fmla="*/ 61476 w 292876"/>
                <a:gd name="connsiteY1514" fmla="*/ 134578 h 227819"/>
                <a:gd name="connsiteX1515" fmla="*/ 74334 w 292876"/>
                <a:gd name="connsiteY1515" fmla="*/ 139721 h 227819"/>
                <a:gd name="connsiteX1516" fmla="*/ 74334 w 292876"/>
                <a:gd name="connsiteY1516" fmla="*/ 140293 h 227819"/>
                <a:gd name="connsiteX1517" fmla="*/ 77859 w 292876"/>
                <a:gd name="connsiteY1517" fmla="*/ 145627 h 227819"/>
                <a:gd name="connsiteX1518" fmla="*/ 79668 w 292876"/>
                <a:gd name="connsiteY1518" fmla="*/ 150485 h 227819"/>
                <a:gd name="connsiteX1519" fmla="*/ 75287 w 292876"/>
                <a:gd name="connsiteY1519" fmla="*/ 157343 h 227819"/>
                <a:gd name="connsiteX1520" fmla="*/ 67286 w 292876"/>
                <a:gd name="connsiteY1520" fmla="*/ 161629 h 227819"/>
                <a:gd name="connsiteX1521" fmla="*/ 57761 w 292876"/>
                <a:gd name="connsiteY1521" fmla="*/ 163915 h 227819"/>
                <a:gd name="connsiteX1522" fmla="*/ 51474 w 292876"/>
                <a:gd name="connsiteY1522" fmla="*/ 161248 h 227819"/>
                <a:gd name="connsiteX1523" fmla="*/ 50808 w 292876"/>
                <a:gd name="connsiteY1523" fmla="*/ 160105 h 227819"/>
                <a:gd name="connsiteX1524" fmla="*/ 49760 w 292876"/>
                <a:gd name="connsiteY1524" fmla="*/ 158295 h 227819"/>
                <a:gd name="connsiteX1525" fmla="*/ 48522 w 292876"/>
                <a:gd name="connsiteY1525" fmla="*/ 156009 h 227819"/>
                <a:gd name="connsiteX1526" fmla="*/ 53284 w 292876"/>
                <a:gd name="connsiteY1526" fmla="*/ 151247 h 227819"/>
                <a:gd name="connsiteX1527" fmla="*/ 66143 w 292876"/>
                <a:gd name="connsiteY1527" fmla="*/ 162677 h 227819"/>
                <a:gd name="connsiteX1528" fmla="*/ 74906 w 292876"/>
                <a:gd name="connsiteY1528" fmla="*/ 158390 h 227819"/>
                <a:gd name="connsiteX1529" fmla="*/ 80335 w 292876"/>
                <a:gd name="connsiteY1529" fmla="*/ 151342 h 227819"/>
                <a:gd name="connsiteX1530" fmla="*/ 80335 w 292876"/>
                <a:gd name="connsiteY1530" fmla="*/ 149246 h 227819"/>
                <a:gd name="connsiteX1531" fmla="*/ 82907 w 292876"/>
                <a:gd name="connsiteY1531" fmla="*/ 149246 h 227819"/>
                <a:gd name="connsiteX1532" fmla="*/ 85860 w 292876"/>
                <a:gd name="connsiteY1532" fmla="*/ 146008 h 227819"/>
                <a:gd name="connsiteX1533" fmla="*/ 86812 w 292876"/>
                <a:gd name="connsiteY1533" fmla="*/ 144198 h 227819"/>
                <a:gd name="connsiteX1534" fmla="*/ 92622 w 292876"/>
                <a:gd name="connsiteY1534" fmla="*/ 145436 h 227819"/>
                <a:gd name="connsiteX1535" fmla="*/ 99766 w 292876"/>
                <a:gd name="connsiteY1535" fmla="*/ 145436 h 227819"/>
                <a:gd name="connsiteX1536" fmla="*/ 110434 w 292876"/>
                <a:gd name="connsiteY1536" fmla="*/ 136864 h 227819"/>
                <a:gd name="connsiteX1537" fmla="*/ 111482 w 292876"/>
                <a:gd name="connsiteY1537" fmla="*/ 134578 h 227819"/>
                <a:gd name="connsiteX1538" fmla="*/ 112149 w 292876"/>
                <a:gd name="connsiteY1538" fmla="*/ 136578 h 227819"/>
                <a:gd name="connsiteX1539" fmla="*/ 121674 w 292876"/>
                <a:gd name="connsiteY1539" fmla="*/ 138769 h 227819"/>
                <a:gd name="connsiteX1540" fmla="*/ 130437 w 292876"/>
                <a:gd name="connsiteY1540" fmla="*/ 132959 h 227819"/>
                <a:gd name="connsiteX1541" fmla="*/ 130437 w 292876"/>
                <a:gd name="connsiteY1541" fmla="*/ 132959 h 227819"/>
                <a:gd name="connsiteX1542" fmla="*/ 132151 w 292876"/>
                <a:gd name="connsiteY1542" fmla="*/ 137245 h 227819"/>
                <a:gd name="connsiteX1543" fmla="*/ 132151 w 292876"/>
                <a:gd name="connsiteY1543" fmla="*/ 143246 h 227819"/>
                <a:gd name="connsiteX1544" fmla="*/ 122626 w 292876"/>
                <a:gd name="connsiteY1544" fmla="*/ 154390 h 227819"/>
                <a:gd name="connsiteX1545" fmla="*/ 122626 w 292876"/>
                <a:gd name="connsiteY1545" fmla="*/ 154390 h 227819"/>
                <a:gd name="connsiteX1546" fmla="*/ 122626 w 292876"/>
                <a:gd name="connsiteY1546" fmla="*/ 154390 h 227819"/>
                <a:gd name="connsiteX1547" fmla="*/ 120626 w 292876"/>
                <a:gd name="connsiteY1547" fmla="*/ 154961 h 227819"/>
                <a:gd name="connsiteX1548" fmla="*/ 116149 w 292876"/>
                <a:gd name="connsiteY1548" fmla="*/ 154961 h 227819"/>
                <a:gd name="connsiteX1549" fmla="*/ 111768 w 292876"/>
                <a:gd name="connsiteY1549" fmla="*/ 153152 h 227819"/>
                <a:gd name="connsiteX1550" fmla="*/ 111768 w 292876"/>
                <a:gd name="connsiteY1550" fmla="*/ 153152 h 227819"/>
                <a:gd name="connsiteX1551" fmla="*/ 113577 w 292876"/>
                <a:gd name="connsiteY1551" fmla="*/ 149532 h 227819"/>
                <a:gd name="connsiteX1552" fmla="*/ 115578 w 292876"/>
                <a:gd name="connsiteY1552" fmla="*/ 144389 h 227819"/>
                <a:gd name="connsiteX1553" fmla="*/ 116244 w 292876"/>
                <a:gd name="connsiteY1553" fmla="*/ 139626 h 227819"/>
                <a:gd name="connsiteX1554" fmla="*/ 115482 w 292876"/>
                <a:gd name="connsiteY1554" fmla="*/ 139626 h 227819"/>
                <a:gd name="connsiteX1555" fmla="*/ 114625 w 292876"/>
                <a:gd name="connsiteY1555" fmla="*/ 143722 h 227819"/>
                <a:gd name="connsiteX1556" fmla="*/ 112911 w 292876"/>
                <a:gd name="connsiteY1556" fmla="*/ 147437 h 227819"/>
                <a:gd name="connsiteX1557" fmla="*/ 107862 w 292876"/>
                <a:gd name="connsiteY1557" fmla="*/ 156962 h 227819"/>
                <a:gd name="connsiteX1558" fmla="*/ 101195 w 292876"/>
                <a:gd name="connsiteY1558" fmla="*/ 162010 h 227819"/>
                <a:gd name="connsiteX1559" fmla="*/ 93861 w 292876"/>
                <a:gd name="connsiteY1559" fmla="*/ 162486 h 227819"/>
                <a:gd name="connsiteX1560" fmla="*/ 91098 w 292876"/>
                <a:gd name="connsiteY1560" fmla="*/ 156009 h 227819"/>
                <a:gd name="connsiteX1561" fmla="*/ 91098 w 292876"/>
                <a:gd name="connsiteY1561" fmla="*/ 155152 h 227819"/>
                <a:gd name="connsiteX1562" fmla="*/ 86431 w 292876"/>
                <a:gd name="connsiteY1562" fmla="*/ 145627 h 227819"/>
                <a:gd name="connsiteX1563" fmla="*/ 86431 w 292876"/>
                <a:gd name="connsiteY1563" fmla="*/ 145627 h 227819"/>
                <a:gd name="connsiteX1564" fmla="*/ 90241 w 292876"/>
                <a:gd name="connsiteY1564" fmla="*/ 153437 h 227819"/>
                <a:gd name="connsiteX1565" fmla="*/ 85002 w 292876"/>
                <a:gd name="connsiteY1565" fmla="*/ 162962 h 227819"/>
                <a:gd name="connsiteX1566" fmla="*/ 70048 w 292876"/>
                <a:gd name="connsiteY1566" fmla="*/ 168106 h 227819"/>
                <a:gd name="connsiteX1567" fmla="*/ 63095 w 292876"/>
                <a:gd name="connsiteY1567" fmla="*/ 164105 h 227819"/>
                <a:gd name="connsiteX1568" fmla="*/ 129960 w 292876"/>
                <a:gd name="connsiteY1568" fmla="*/ 178583 h 227819"/>
                <a:gd name="connsiteX1569" fmla="*/ 131484 w 292876"/>
                <a:gd name="connsiteY1569" fmla="*/ 175821 h 227819"/>
                <a:gd name="connsiteX1570" fmla="*/ 131484 w 292876"/>
                <a:gd name="connsiteY1570" fmla="*/ 175821 h 227819"/>
                <a:gd name="connsiteX1571" fmla="*/ 133866 w 292876"/>
                <a:gd name="connsiteY1571" fmla="*/ 176393 h 227819"/>
                <a:gd name="connsiteX1572" fmla="*/ 135771 w 292876"/>
                <a:gd name="connsiteY1572" fmla="*/ 176393 h 227819"/>
                <a:gd name="connsiteX1573" fmla="*/ 135771 w 292876"/>
                <a:gd name="connsiteY1573" fmla="*/ 176393 h 227819"/>
                <a:gd name="connsiteX1574" fmla="*/ 140628 w 292876"/>
                <a:gd name="connsiteY1574" fmla="*/ 179441 h 227819"/>
                <a:gd name="connsiteX1575" fmla="*/ 140628 w 292876"/>
                <a:gd name="connsiteY1575" fmla="*/ 180584 h 227819"/>
                <a:gd name="connsiteX1576" fmla="*/ 140628 w 292876"/>
                <a:gd name="connsiteY1576" fmla="*/ 182012 h 227819"/>
                <a:gd name="connsiteX1577" fmla="*/ 140628 w 292876"/>
                <a:gd name="connsiteY1577" fmla="*/ 182012 h 227819"/>
                <a:gd name="connsiteX1578" fmla="*/ 134723 w 292876"/>
                <a:gd name="connsiteY1578" fmla="*/ 187251 h 227819"/>
                <a:gd name="connsiteX1579" fmla="*/ 132723 w 292876"/>
                <a:gd name="connsiteY1579" fmla="*/ 191061 h 227819"/>
                <a:gd name="connsiteX1580" fmla="*/ 128532 w 292876"/>
                <a:gd name="connsiteY1580" fmla="*/ 185251 h 227819"/>
                <a:gd name="connsiteX1581" fmla="*/ 124722 w 292876"/>
                <a:gd name="connsiteY1581" fmla="*/ 181822 h 227819"/>
                <a:gd name="connsiteX1582" fmla="*/ 123198 w 292876"/>
                <a:gd name="connsiteY1582" fmla="*/ 180774 h 227819"/>
                <a:gd name="connsiteX1583" fmla="*/ 130341 w 292876"/>
                <a:gd name="connsiteY1583" fmla="*/ 178964 h 227819"/>
                <a:gd name="connsiteX1584" fmla="*/ 140628 w 292876"/>
                <a:gd name="connsiteY1584" fmla="*/ 177917 h 227819"/>
                <a:gd name="connsiteX1585" fmla="*/ 138628 w 292876"/>
                <a:gd name="connsiteY1585" fmla="*/ 176869 h 227819"/>
                <a:gd name="connsiteX1586" fmla="*/ 142248 w 292876"/>
                <a:gd name="connsiteY1586" fmla="*/ 176297 h 227819"/>
                <a:gd name="connsiteX1587" fmla="*/ 151773 w 292876"/>
                <a:gd name="connsiteY1587" fmla="*/ 170011 h 227819"/>
                <a:gd name="connsiteX1588" fmla="*/ 156345 w 292876"/>
                <a:gd name="connsiteY1588" fmla="*/ 164010 h 227819"/>
                <a:gd name="connsiteX1589" fmla="*/ 156345 w 292876"/>
                <a:gd name="connsiteY1589" fmla="*/ 164010 h 227819"/>
                <a:gd name="connsiteX1590" fmla="*/ 163203 w 292876"/>
                <a:gd name="connsiteY1590" fmla="*/ 163248 h 227819"/>
                <a:gd name="connsiteX1591" fmla="*/ 169870 w 292876"/>
                <a:gd name="connsiteY1591" fmla="*/ 164582 h 227819"/>
                <a:gd name="connsiteX1592" fmla="*/ 176442 w 292876"/>
                <a:gd name="connsiteY1592" fmla="*/ 169058 h 227819"/>
                <a:gd name="connsiteX1593" fmla="*/ 176442 w 292876"/>
                <a:gd name="connsiteY1593" fmla="*/ 178583 h 227819"/>
                <a:gd name="connsiteX1594" fmla="*/ 172823 w 292876"/>
                <a:gd name="connsiteY1594" fmla="*/ 182679 h 227819"/>
                <a:gd name="connsiteX1595" fmla="*/ 168156 w 292876"/>
                <a:gd name="connsiteY1595" fmla="*/ 184775 h 227819"/>
                <a:gd name="connsiteX1596" fmla="*/ 168156 w 292876"/>
                <a:gd name="connsiteY1596" fmla="*/ 184775 h 227819"/>
                <a:gd name="connsiteX1597" fmla="*/ 168156 w 292876"/>
                <a:gd name="connsiteY1597" fmla="*/ 184775 h 227819"/>
                <a:gd name="connsiteX1598" fmla="*/ 167203 w 292876"/>
                <a:gd name="connsiteY1598" fmla="*/ 182489 h 227819"/>
                <a:gd name="connsiteX1599" fmla="*/ 160726 w 292876"/>
                <a:gd name="connsiteY1599" fmla="*/ 179155 h 227819"/>
                <a:gd name="connsiteX1600" fmla="*/ 142914 w 292876"/>
                <a:gd name="connsiteY1600" fmla="*/ 181631 h 227819"/>
                <a:gd name="connsiteX1601" fmla="*/ 142438 w 292876"/>
                <a:gd name="connsiteY1601" fmla="*/ 181631 h 227819"/>
                <a:gd name="connsiteX1602" fmla="*/ 142438 w 292876"/>
                <a:gd name="connsiteY1602" fmla="*/ 179726 h 227819"/>
                <a:gd name="connsiteX1603" fmla="*/ 141009 w 292876"/>
                <a:gd name="connsiteY1603" fmla="*/ 178107 h 227819"/>
                <a:gd name="connsiteX1604" fmla="*/ 178728 w 292876"/>
                <a:gd name="connsiteY1604" fmla="*/ 169535 h 227819"/>
                <a:gd name="connsiteX1605" fmla="*/ 167870 w 292876"/>
                <a:gd name="connsiteY1605" fmla="*/ 162772 h 227819"/>
                <a:gd name="connsiteX1606" fmla="*/ 175204 w 292876"/>
                <a:gd name="connsiteY1606" fmla="*/ 156771 h 227819"/>
                <a:gd name="connsiteX1607" fmla="*/ 176919 w 292876"/>
                <a:gd name="connsiteY1607" fmla="*/ 149151 h 227819"/>
                <a:gd name="connsiteX1608" fmla="*/ 180062 w 292876"/>
                <a:gd name="connsiteY1608" fmla="*/ 149818 h 227819"/>
                <a:gd name="connsiteX1609" fmla="*/ 182348 w 292876"/>
                <a:gd name="connsiteY1609" fmla="*/ 149818 h 227819"/>
                <a:gd name="connsiteX1610" fmla="*/ 193873 w 292876"/>
                <a:gd name="connsiteY1610" fmla="*/ 150866 h 227819"/>
                <a:gd name="connsiteX1611" fmla="*/ 200445 w 292876"/>
                <a:gd name="connsiteY1611" fmla="*/ 158581 h 227819"/>
                <a:gd name="connsiteX1612" fmla="*/ 198159 w 292876"/>
                <a:gd name="connsiteY1612" fmla="*/ 168106 h 227819"/>
                <a:gd name="connsiteX1613" fmla="*/ 190254 w 292876"/>
                <a:gd name="connsiteY1613" fmla="*/ 177059 h 227819"/>
                <a:gd name="connsiteX1614" fmla="*/ 184158 w 292876"/>
                <a:gd name="connsiteY1614" fmla="*/ 178107 h 227819"/>
                <a:gd name="connsiteX1615" fmla="*/ 178157 w 292876"/>
                <a:gd name="connsiteY1615" fmla="*/ 179060 h 227819"/>
                <a:gd name="connsiteX1616" fmla="*/ 179014 w 292876"/>
                <a:gd name="connsiteY1616" fmla="*/ 169439 h 227819"/>
                <a:gd name="connsiteX1617" fmla="*/ 201684 w 292876"/>
                <a:gd name="connsiteY1617" fmla="*/ 158581 h 227819"/>
                <a:gd name="connsiteX1618" fmla="*/ 200922 w 292876"/>
                <a:gd name="connsiteY1618" fmla="*/ 155057 h 227819"/>
                <a:gd name="connsiteX1619" fmla="*/ 205589 w 292876"/>
                <a:gd name="connsiteY1619" fmla="*/ 148389 h 227819"/>
                <a:gd name="connsiteX1620" fmla="*/ 212637 w 292876"/>
                <a:gd name="connsiteY1620" fmla="*/ 144960 h 227819"/>
                <a:gd name="connsiteX1621" fmla="*/ 216447 w 292876"/>
                <a:gd name="connsiteY1621" fmla="*/ 144960 h 227819"/>
                <a:gd name="connsiteX1622" fmla="*/ 217019 w 292876"/>
                <a:gd name="connsiteY1622" fmla="*/ 144960 h 227819"/>
                <a:gd name="connsiteX1623" fmla="*/ 220257 w 292876"/>
                <a:gd name="connsiteY1623" fmla="*/ 146579 h 227819"/>
                <a:gd name="connsiteX1624" fmla="*/ 224639 w 292876"/>
                <a:gd name="connsiteY1624" fmla="*/ 153723 h 227819"/>
                <a:gd name="connsiteX1625" fmla="*/ 225306 w 292876"/>
                <a:gd name="connsiteY1625" fmla="*/ 158295 h 227819"/>
                <a:gd name="connsiteX1626" fmla="*/ 222734 w 292876"/>
                <a:gd name="connsiteY1626" fmla="*/ 162867 h 227819"/>
                <a:gd name="connsiteX1627" fmla="*/ 222734 w 292876"/>
                <a:gd name="connsiteY1627" fmla="*/ 162867 h 227819"/>
                <a:gd name="connsiteX1628" fmla="*/ 218067 w 292876"/>
                <a:gd name="connsiteY1628" fmla="*/ 164391 h 227819"/>
                <a:gd name="connsiteX1629" fmla="*/ 216162 w 292876"/>
                <a:gd name="connsiteY1629" fmla="*/ 169154 h 227819"/>
                <a:gd name="connsiteX1630" fmla="*/ 215400 w 292876"/>
                <a:gd name="connsiteY1630" fmla="*/ 168392 h 227819"/>
                <a:gd name="connsiteX1631" fmla="*/ 207113 w 292876"/>
                <a:gd name="connsiteY1631" fmla="*/ 164963 h 227819"/>
                <a:gd name="connsiteX1632" fmla="*/ 201684 w 292876"/>
                <a:gd name="connsiteY1632" fmla="*/ 166868 h 227819"/>
                <a:gd name="connsiteX1633" fmla="*/ 198921 w 292876"/>
                <a:gd name="connsiteY1633" fmla="*/ 168677 h 227819"/>
                <a:gd name="connsiteX1634" fmla="*/ 201969 w 292876"/>
                <a:gd name="connsiteY1634" fmla="*/ 158771 h 227819"/>
                <a:gd name="connsiteX1635" fmla="*/ 226258 w 292876"/>
                <a:gd name="connsiteY1635" fmla="*/ 159438 h 227819"/>
                <a:gd name="connsiteX1636" fmla="*/ 226258 w 292876"/>
                <a:gd name="connsiteY1636" fmla="*/ 155057 h 227819"/>
                <a:gd name="connsiteX1637" fmla="*/ 224639 w 292876"/>
                <a:gd name="connsiteY1637" fmla="*/ 150389 h 227819"/>
                <a:gd name="connsiteX1638" fmla="*/ 224639 w 292876"/>
                <a:gd name="connsiteY1638" fmla="*/ 150389 h 227819"/>
                <a:gd name="connsiteX1639" fmla="*/ 225496 w 292876"/>
                <a:gd name="connsiteY1639" fmla="*/ 150389 h 227819"/>
                <a:gd name="connsiteX1640" fmla="*/ 226068 w 292876"/>
                <a:gd name="connsiteY1640" fmla="*/ 150389 h 227819"/>
                <a:gd name="connsiteX1641" fmla="*/ 227401 w 292876"/>
                <a:gd name="connsiteY1641" fmla="*/ 149151 h 227819"/>
                <a:gd name="connsiteX1642" fmla="*/ 227401 w 292876"/>
                <a:gd name="connsiteY1642" fmla="*/ 147246 h 227819"/>
                <a:gd name="connsiteX1643" fmla="*/ 228449 w 292876"/>
                <a:gd name="connsiteY1643" fmla="*/ 147913 h 227819"/>
                <a:gd name="connsiteX1644" fmla="*/ 233307 w 292876"/>
                <a:gd name="connsiteY1644" fmla="*/ 147913 h 227819"/>
                <a:gd name="connsiteX1645" fmla="*/ 234354 w 292876"/>
                <a:gd name="connsiteY1645" fmla="*/ 147913 h 227819"/>
                <a:gd name="connsiteX1646" fmla="*/ 238355 w 292876"/>
                <a:gd name="connsiteY1646" fmla="*/ 147341 h 227819"/>
                <a:gd name="connsiteX1647" fmla="*/ 245118 w 292876"/>
                <a:gd name="connsiteY1647" fmla="*/ 147341 h 227819"/>
                <a:gd name="connsiteX1648" fmla="*/ 247499 w 292876"/>
                <a:gd name="connsiteY1648" fmla="*/ 152580 h 227819"/>
                <a:gd name="connsiteX1649" fmla="*/ 246927 w 292876"/>
                <a:gd name="connsiteY1649" fmla="*/ 159914 h 227819"/>
                <a:gd name="connsiteX1650" fmla="*/ 239688 w 292876"/>
                <a:gd name="connsiteY1650" fmla="*/ 163915 h 227819"/>
                <a:gd name="connsiteX1651" fmla="*/ 223401 w 292876"/>
                <a:gd name="connsiteY1651" fmla="*/ 163439 h 227819"/>
                <a:gd name="connsiteX1652" fmla="*/ 223401 w 292876"/>
                <a:gd name="connsiteY1652" fmla="*/ 163439 h 227819"/>
                <a:gd name="connsiteX1653" fmla="*/ 226544 w 292876"/>
                <a:gd name="connsiteY1653" fmla="*/ 159914 h 227819"/>
                <a:gd name="connsiteX1654" fmla="*/ 247308 w 292876"/>
                <a:gd name="connsiteY1654" fmla="*/ 145817 h 227819"/>
                <a:gd name="connsiteX1655" fmla="*/ 247308 w 292876"/>
                <a:gd name="connsiteY1655" fmla="*/ 145817 h 227819"/>
                <a:gd name="connsiteX1656" fmla="*/ 247308 w 292876"/>
                <a:gd name="connsiteY1656" fmla="*/ 145817 h 227819"/>
                <a:gd name="connsiteX1657" fmla="*/ 247308 w 292876"/>
                <a:gd name="connsiteY1657" fmla="*/ 145817 h 227819"/>
                <a:gd name="connsiteX1658" fmla="*/ 246737 w 292876"/>
                <a:gd name="connsiteY1658" fmla="*/ 145817 h 227819"/>
                <a:gd name="connsiteX1659" fmla="*/ 240450 w 292876"/>
                <a:gd name="connsiteY1659" fmla="*/ 144579 h 227819"/>
                <a:gd name="connsiteX1660" fmla="*/ 235021 w 292876"/>
                <a:gd name="connsiteY1660" fmla="*/ 145532 h 227819"/>
                <a:gd name="connsiteX1661" fmla="*/ 235021 w 292876"/>
                <a:gd name="connsiteY1661" fmla="*/ 145532 h 227819"/>
                <a:gd name="connsiteX1662" fmla="*/ 235974 w 292876"/>
                <a:gd name="connsiteY1662" fmla="*/ 144770 h 227819"/>
                <a:gd name="connsiteX1663" fmla="*/ 239784 w 292876"/>
                <a:gd name="connsiteY1663" fmla="*/ 136102 h 227819"/>
                <a:gd name="connsiteX1664" fmla="*/ 239784 w 292876"/>
                <a:gd name="connsiteY1664" fmla="*/ 132197 h 227819"/>
                <a:gd name="connsiteX1665" fmla="*/ 242546 w 292876"/>
                <a:gd name="connsiteY1665" fmla="*/ 129625 h 227819"/>
                <a:gd name="connsiteX1666" fmla="*/ 246927 w 292876"/>
                <a:gd name="connsiteY1666" fmla="*/ 132578 h 227819"/>
                <a:gd name="connsiteX1667" fmla="*/ 248547 w 292876"/>
                <a:gd name="connsiteY1667" fmla="*/ 138864 h 227819"/>
                <a:gd name="connsiteX1668" fmla="*/ 247880 w 292876"/>
                <a:gd name="connsiteY1668" fmla="*/ 142198 h 227819"/>
                <a:gd name="connsiteX1669" fmla="*/ 247594 w 292876"/>
                <a:gd name="connsiteY1669" fmla="*/ 146008 h 227819"/>
                <a:gd name="connsiteX1670" fmla="*/ 260643 w 292876"/>
                <a:gd name="connsiteY1670" fmla="*/ 126005 h 227819"/>
                <a:gd name="connsiteX1671" fmla="*/ 254738 w 292876"/>
                <a:gd name="connsiteY1671" fmla="*/ 123338 h 227819"/>
                <a:gd name="connsiteX1672" fmla="*/ 254738 w 292876"/>
                <a:gd name="connsiteY1672" fmla="*/ 123338 h 227819"/>
                <a:gd name="connsiteX1673" fmla="*/ 254738 w 292876"/>
                <a:gd name="connsiteY1673" fmla="*/ 116766 h 227819"/>
                <a:gd name="connsiteX1674" fmla="*/ 258548 w 292876"/>
                <a:gd name="connsiteY1674" fmla="*/ 117909 h 227819"/>
                <a:gd name="connsiteX1675" fmla="*/ 266073 w 292876"/>
                <a:gd name="connsiteY1675" fmla="*/ 114956 h 227819"/>
                <a:gd name="connsiteX1676" fmla="*/ 267406 w 292876"/>
                <a:gd name="connsiteY1676" fmla="*/ 113718 h 227819"/>
                <a:gd name="connsiteX1677" fmla="*/ 268835 w 292876"/>
                <a:gd name="connsiteY1677" fmla="*/ 119147 h 227819"/>
                <a:gd name="connsiteX1678" fmla="*/ 267501 w 292876"/>
                <a:gd name="connsiteY1678" fmla="*/ 125148 h 227819"/>
                <a:gd name="connsiteX1679" fmla="*/ 265692 w 292876"/>
                <a:gd name="connsiteY1679" fmla="*/ 126386 h 227819"/>
                <a:gd name="connsiteX1680" fmla="*/ 263596 w 292876"/>
                <a:gd name="connsiteY1680" fmla="*/ 127529 h 227819"/>
                <a:gd name="connsiteX1681" fmla="*/ 262358 w 292876"/>
                <a:gd name="connsiteY1681" fmla="*/ 127529 h 227819"/>
                <a:gd name="connsiteX1682" fmla="*/ 260929 w 292876"/>
                <a:gd name="connsiteY1682" fmla="*/ 126196 h 227819"/>
                <a:gd name="connsiteX1683" fmla="*/ 277788 w 292876"/>
                <a:gd name="connsiteY1683" fmla="*/ 74094 h 227819"/>
                <a:gd name="connsiteX1684" fmla="*/ 276550 w 292876"/>
                <a:gd name="connsiteY1684" fmla="*/ 77714 h 227819"/>
                <a:gd name="connsiteX1685" fmla="*/ 277979 w 292876"/>
                <a:gd name="connsiteY1685" fmla="*/ 79619 h 227819"/>
                <a:gd name="connsiteX1686" fmla="*/ 277026 w 292876"/>
                <a:gd name="connsiteY1686" fmla="*/ 81333 h 227819"/>
                <a:gd name="connsiteX1687" fmla="*/ 274645 w 292876"/>
                <a:gd name="connsiteY1687" fmla="*/ 83524 h 227819"/>
                <a:gd name="connsiteX1688" fmla="*/ 269121 w 292876"/>
                <a:gd name="connsiteY1688" fmla="*/ 86477 h 227819"/>
                <a:gd name="connsiteX1689" fmla="*/ 259596 w 292876"/>
                <a:gd name="connsiteY1689" fmla="*/ 87715 h 227819"/>
                <a:gd name="connsiteX1690" fmla="*/ 256929 w 292876"/>
                <a:gd name="connsiteY1690" fmla="*/ 82667 h 227819"/>
                <a:gd name="connsiteX1691" fmla="*/ 256929 w 292876"/>
                <a:gd name="connsiteY1691" fmla="*/ 82667 h 227819"/>
                <a:gd name="connsiteX1692" fmla="*/ 256929 w 292876"/>
                <a:gd name="connsiteY1692" fmla="*/ 81524 h 227819"/>
                <a:gd name="connsiteX1693" fmla="*/ 255214 w 292876"/>
                <a:gd name="connsiteY1693" fmla="*/ 79809 h 227819"/>
                <a:gd name="connsiteX1694" fmla="*/ 256167 w 292876"/>
                <a:gd name="connsiteY1694" fmla="*/ 79809 h 227819"/>
                <a:gd name="connsiteX1695" fmla="*/ 258072 w 292876"/>
                <a:gd name="connsiteY1695" fmla="*/ 78666 h 227819"/>
                <a:gd name="connsiteX1696" fmla="*/ 258929 w 292876"/>
                <a:gd name="connsiteY1696" fmla="*/ 77904 h 227819"/>
                <a:gd name="connsiteX1697" fmla="*/ 259500 w 292876"/>
                <a:gd name="connsiteY1697" fmla="*/ 77047 h 227819"/>
                <a:gd name="connsiteX1698" fmla="*/ 266835 w 292876"/>
                <a:gd name="connsiteY1698" fmla="*/ 77047 h 227819"/>
                <a:gd name="connsiteX1699" fmla="*/ 276360 w 292876"/>
                <a:gd name="connsiteY1699" fmla="*/ 74285 h 227819"/>
                <a:gd name="connsiteX1700" fmla="*/ 279789 w 292876"/>
                <a:gd name="connsiteY1700" fmla="*/ 72570 h 227819"/>
                <a:gd name="connsiteX1701" fmla="*/ 278074 w 292876"/>
                <a:gd name="connsiteY1701" fmla="*/ 74189 h 227819"/>
                <a:gd name="connsiteX1702" fmla="*/ 262167 w 292876"/>
                <a:gd name="connsiteY1702" fmla="*/ 58854 h 227819"/>
                <a:gd name="connsiteX1703" fmla="*/ 267120 w 292876"/>
                <a:gd name="connsiteY1703" fmla="*/ 60664 h 227819"/>
                <a:gd name="connsiteX1704" fmla="*/ 276645 w 292876"/>
                <a:gd name="connsiteY1704" fmla="*/ 60664 h 227819"/>
                <a:gd name="connsiteX1705" fmla="*/ 277693 w 292876"/>
                <a:gd name="connsiteY1705" fmla="*/ 60664 h 227819"/>
                <a:gd name="connsiteX1706" fmla="*/ 277693 w 292876"/>
                <a:gd name="connsiteY1706" fmla="*/ 60664 h 227819"/>
                <a:gd name="connsiteX1707" fmla="*/ 281979 w 292876"/>
                <a:gd name="connsiteY1707" fmla="*/ 64664 h 227819"/>
                <a:gd name="connsiteX1708" fmla="*/ 281979 w 292876"/>
                <a:gd name="connsiteY1708" fmla="*/ 67046 h 227819"/>
                <a:gd name="connsiteX1709" fmla="*/ 274931 w 292876"/>
                <a:gd name="connsiteY1709" fmla="*/ 73046 h 227819"/>
                <a:gd name="connsiteX1710" fmla="*/ 257119 w 292876"/>
                <a:gd name="connsiteY1710" fmla="*/ 75428 h 227819"/>
                <a:gd name="connsiteX1711" fmla="*/ 252547 w 292876"/>
                <a:gd name="connsiteY1711" fmla="*/ 73332 h 227819"/>
                <a:gd name="connsiteX1712" fmla="*/ 250642 w 292876"/>
                <a:gd name="connsiteY1712" fmla="*/ 71522 h 227819"/>
                <a:gd name="connsiteX1713" fmla="*/ 249118 w 292876"/>
                <a:gd name="connsiteY1713" fmla="*/ 69332 h 227819"/>
                <a:gd name="connsiteX1714" fmla="*/ 249118 w 292876"/>
                <a:gd name="connsiteY1714" fmla="*/ 69332 h 227819"/>
                <a:gd name="connsiteX1715" fmla="*/ 247023 w 292876"/>
                <a:gd name="connsiteY1715" fmla="*/ 66284 h 227819"/>
                <a:gd name="connsiteX1716" fmla="*/ 247023 w 292876"/>
                <a:gd name="connsiteY1716" fmla="*/ 66284 h 227819"/>
                <a:gd name="connsiteX1717" fmla="*/ 253023 w 292876"/>
                <a:gd name="connsiteY1717" fmla="*/ 59521 h 227819"/>
                <a:gd name="connsiteX1718" fmla="*/ 262453 w 292876"/>
                <a:gd name="connsiteY1718" fmla="*/ 59045 h 227819"/>
                <a:gd name="connsiteX1719" fmla="*/ 260072 w 292876"/>
                <a:gd name="connsiteY1719" fmla="*/ 55616 h 227819"/>
                <a:gd name="connsiteX1720" fmla="*/ 261310 w 292876"/>
                <a:gd name="connsiteY1720" fmla="*/ 58092 h 227819"/>
                <a:gd name="connsiteX1721" fmla="*/ 251785 w 292876"/>
                <a:gd name="connsiteY1721" fmla="*/ 57521 h 227819"/>
                <a:gd name="connsiteX1722" fmla="*/ 249023 w 292876"/>
                <a:gd name="connsiteY1722" fmla="*/ 54282 h 227819"/>
                <a:gd name="connsiteX1723" fmla="*/ 249023 w 292876"/>
                <a:gd name="connsiteY1723" fmla="*/ 51806 h 227819"/>
                <a:gd name="connsiteX1724" fmla="*/ 250642 w 292876"/>
                <a:gd name="connsiteY1724" fmla="*/ 48662 h 227819"/>
                <a:gd name="connsiteX1725" fmla="*/ 251976 w 292876"/>
                <a:gd name="connsiteY1725" fmla="*/ 48662 h 227819"/>
                <a:gd name="connsiteX1726" fmla="*/ 259500 w 292876"/>
                <a:gd name="connsiteY1726" fmla="*/ 48662 h 227819"/>
                <a:gd name="connsiteX1727" fmla="*/ 262929 w 292876"/>
                <a:gd name="connsiteY1727" fmla="*/ 47805 h 227819"/>
                <a:gd name="connsiteX1728" fmla="*/ 260358 w 292876"/>
                <a:gd name="connsiteY1728" fmla="*/ 55806 h 227819"/>
                <a:gd name="connsiteX1729" fmla="*/ 245022 w 292876"/>
                <a:gd name="connsiteY1729" fmla="*/ 36566 h 227819"/>
                <a:gd name="connsiteX1730" fmla="*/ 248832 w 292876"/>
                <a:gd name="connsiteY1730" fmla="*/ 36566 h 227819"/>
                <a:gd name="connsiteX1731" fmla="*/ 255119 w 292876"/>
                <a:gd name="connsiteY1731" fmla="*/ 34470 h 227819"/>
                <a:gd name="connsiteX1732" fmla="*/ 260548 w 292876"/>
                <a:gd name="connsiteY1732" fmla="*/ 36947 h 227819"/>
                <a:gd name="connsiteX1733" fmla="*/ 265501 w 292876"/>
                <a:gd name="connsiteY1733" fmla="*/ 36947 h 227819"/>
                <a:gd name="connsiteX1734" fmla="*/ 267311 w 292876"/>
                <a:gd name="connsiteY1734" fmla="*/ 39804 h 227819"/>
                <a:gd name="connsiteX1735" fmla="*/ 267311 w 292876"/>
                <a:gd name="connsiteY1735" fmla="*/ 43900 h 227819"/>
                <a:gd name="connsiteX1736" fmla="*/ 260262 w 292876"/>
                <a:gd name="connsiteY1736" fmla="*/ 47710 h 227819"/>
                <a:gd name="connsiteX1737" fmla="*/ 248261 w 292876"/>
                <a:gd name="connsiteY1737" fmla="*/ 44757 h 227819"/>
                <a:gd name="connsiteX1738" fmla="*/ 245499 w 292876"/>
                <a:gd name="connsiteY1738" fmla="*/ 39233 h 227819"/>
                <a:gd name="connsiteX1739" fmla="*/ 245308 w 292876"/>
                <a:gd name="connsiteY1739" fmla="*/ 37137 h 227819"/>
                <a:gd name="connsiteX1740" fmla="*/ 246356 w 292876"/>
                <a:gd name="connsiteY1740" fmla="*/ 45043 h 227819"/>
                <a:gd name="connsiteX1741" fmla="*/ 249213 w 292876"/>
                <a:gd name="connsiteY1741" fmla="*/ 47519 h 227819"/>
                <a:gd name="connsiteX1742" fmla="*/ 249213 w 292876"/>
                <a:gd name="connsiteY1742" fmla="*/ 47519 h 227819"/>
                <a:gd name="connsiteX1743" fmla="*/ 247213 w 292876"/>
                <a:gd name="connsiteY1743" fmla="*/ 51329 h 227819"/>
                <a:gd name="connsiteX1744" fmla="*/ 243594 w 292876"/>
                <a:gd name="connsiteY1744" fmla="*/ 53711 h 227819"/>
                <a:gd name="connsiteX1745" fmla="*/ 239307 w 292876"/>
                <a:gd name="connsiteY1745" fmla="*/ 55139 h 227819"/>
                <a:gd name="connsiteX1746" fmla="*/ 234640 w 292876"/>
                <a:gd name="connsiteY1746" fmla="*/ 55139 h 227819"/>
                <a:gd name="connsiteX1747" fmla="*/ 232640 w 292876"/>
                <a:gd name="connsiteY1747" fmla="*/ 53711 h 227819"/>
                <a:gd name="connsiteX1748" fmla="*/ 231783 w 292876"/>
                <a:gd name="connsiteY1748" fmla="*/ 51520 h 227819"/>
                <a:gd name="connsiteX1749" fmla="*/ 232354 w 292876"/>
                <a:gd name="connsiteY1749" fmla="*/ 50853 h 227819"/>
                <a:gd name="connsiteX1750" fmla="*/ 233402 w 292876"/>
                <a:gd name="connsiteY1750" fmla="*/ 49234 h 227819"/>
                <a:gd name="connsiteX1751" fmla="*/ 233973 w 292876"/>
                <a:gd name="connsiteY1751" fmla="*/ 47710 h 227819"/>
                <a:gd name="connsiteX1752" fmla="*/ 233973 w 292876"/>
                <a:gd name="connsiteY1752" fmla="*/ 46567 h 227819"/>
                <a:gd name="connsiteX1753" fmla="*/ 233973 w 292876"/>
                <a:gd name="connsiteY1753" fmla="*/ 46567 h 227819"/>
                <a:gd name="connsiteX1754" fmla="*/ 239403 w 292876"/>
                <a:gd name="connsiteY1754" fmla="*/ 44852 h 227819"/>
                <a:gd name="connsiteX1755" fmla="*/ 243879 w 292876"/>
                <a:gd name="connsiteY1755" fmla="*/ 41804 h 227819"/>
                <a:gd name="connsiteX1756" fmla="*/ 244641 w 292876"/>
                <a:gd name="connsiteY1756" fmla="*/ 40947 h 227819"/>
                <a:gd name="connsiteX1757" fmla="*/ 244641 w 292876"/>
                <a:gd name="connsiteY1757" fmla="*/ 42662 h 227819"/>
                <a:gd name="connsiteX1758" fmla="*/ 246642 w 292876"/>
                <a:gd name="connsiteY1758" fmla="*/ 45614 h 227819"/>
                <a:gd name="connsiteX1759" fmla="*/ 239688 w 292876"/>
                <a:gd name="connsiteY1759" fmla="*/ 35518 h 227819"/>
                <a:gd name="connsiteX1760" fmla="*/ 244260 w 292876"/>
                <a:gd name="connsiteY1760" fmla="*/ 36375 h 227819"/>
                <a:gd name="connsiteX1761" fmla="*/ 244260 w 292876"/>
                <a:gd name="connsiteY1761" fmla="*/ 36375 h 227819"/>
                <a:gd name="connsiteX1762" fmla="*/ 244260 w 292876"/>
                <a:gd name="connsiteY1762" fmla="*/ 37613 h 227819"/>
                <a:gd name="connsiteX1763" fmla="*/ 244260 w 292876"/>
                <a:gd name="connsiteY1763" fmla="*/ 38280 h 227819"/>
                <a:gd name="connsiteX1764" fmla="*/ 243403 w 292876"/>
                <a:gd name="connsiteY1764" fmla="*/ 39995 h 227819"/>
                <a:gd name="connsiteX1765" fmla="*/ 239688 w 292876"/>
                <a:gd name="connsiteY1765" fmla="*/ 42757 h 227819"/>
                <a:gd name="connsiteX1766" fmla="*/ 235688 w 292876"/>
                <a:gd name="connsiteY1766" fmla="*/ 44376 h 227819"/>
                <a:gd name="connsiteX1767" fmla="*/ 232354 w 292876"/>
                <a:gd name="connsiteY1767" fmla="*/ 44376 h 227819"/>
                <a:gd name="connsiteX1768" fmla="*/ 230925 w 292876"/>
                <a:gd name="connsiteY1768" fmla="*/ 43138 h 227819"/>
                <a:gd name="connsiteX1769" fmla="*/ 229782 w 292876"/>
                <a:gd name="connsiteY1769" fmla="*/ 41042 h 227819"/>
                <a:gd name="connsiteX1770" fmla="*/ 229782 w 292876"/>
                <a:gd name="connsiteY1770" fmla="*/ 40280 h 227819"/>
                <a:gd name="connsiteX1771" fmla="*/ 229782 w 292876"/>
                <a:gd name="connsiteY1771" fmla="*/ 40280 h 227819"/>
                <a:gd name="connsiteX1772" fmla="*/ 229782 w 292876"/>
                <a:gd name="connsiteY1772" fmla="*/ 40280 h 227819"/>
                <a:gd name="connsiteX1773" fmla="*/ 231116 w 292876"/>
                <a:gd name="connsiteY1773" fmla="*/ 39042 h 227819"/>
                <a:gd name="connsiteX1774" fmla="*/ 233497 w 292876"/>
                <a:gd name="connsiteY1774" fmla="*/ 32660 h 227819"/>
                <a:gd name="connsiteX1775" fmla="*/ 239974 w 292876"/>
                <a:gd name="connsiteY1775" fmla="*/ 36089 h 227819"/>
                <a:gd name="connsiteX1776" fmla="*/ 212447 w 292876"/>
                <a:gd name="connsiteY1776" fmla="*/ 28184 h 227819"/>
                <a:gd name="connsiteX1777" fmla="*/ 220067 w 292876"/>
                <a:gd name="connsiteY1777" fmla="*/ 28946 h 227819"/>
                <a:gd name="connsiteX1778" fmla="*/ 230640 w 292876"/>
                <a:gd name="connsiteY1778" fmla="*/ 23993 h 227819"/>
                <a:gd name="connsiteX1779" fmla="*/ 232259 w 292876"/>
                <a:gd name="connsiteY1779" fmla="*/ 31327 h 227819"/>
                <a:gd name="connsiteX1780" fmla="*/ 232259 w 292876"/>
                <a:gd name="connsiteY1780" fmla="*/ 31803 h 227819"/>
                <a:gd name="connsiteX1781" fmla="*/ 231497 w 292876"/>
                <a:gd name="connsiteY1781" fmla="*/ 35518 h 227819"/>
                <a:gd name="connsiteX1782" fmla="*/ 228925 w 292876"/>
                <a:gd name="connsiteY1782" fmla="*/ 39137 h 227819"/>
                <a:gd name="connsiteX1783" fmla="*/ 221591 w 292876"/>
                <a:gd name="connsiteY1783" fmla="*/ 42662 h 227819"/>
                <a:gd name="connsiteX1784" fmla="*/ 214923 w 292876"/>
                <a:gd name="connsiteY1784" fmla="*/ 39423 h 227819"/>
                <a:gd name="connsiteX1785" fmla="*/ 211590 w 292876"/>
                <a:gd name="connsiteY1785" fmla="*/ 32279 h 227819"/>
                <a:gd name="connsiteX1786" fmla="*/ 211590 w 292876"/>
                <a:gd name="connsiteY1786" fmla="*/ 32279 h 227819"/>
                <a:gd name="connsiteX1787" fmla="*/ 209875 w 292876"/>
                <a:gd name="connsiteY1787" fmla="*/ 27326 h 227819"/>
                <a:gd name="connsiteX1788" fmla="*/ 209875 w 292876"/>
                <a:gd name="connsiteY1788" fmla="*/ 27326 h 227819"/>
                <a:gd name="connsiteX1789" fmla="*/ 189873 w 292876"/>
                <a:gd name="connsiteY1789" fmla="*/ 22088 h 227819"/>
                <a:gd name="connsiteX1790" fmla="*/ 197016 w 292876"/>
                <a:gd name="connsiteY1790" fmla="*/ 17897 h 227819"/>
                <a:gd name="connsiteX1791" fmla="*/ 197016 w 292876"/>
                <a:gd name="connsiteY1791" fmla="*/ 17897 h 227819"/>
                <a:gd name="connsiteX1792" fmla="*/ 207589 w 292876"/>
                <a:gd name="connsiteY1792" fmla="*/ 25517 h 227819"/>
                <a:gd name="connsiteX1793" fmla="*/ 210542 w 292876"/>
                <a:gd name="connsiteY1793" fmla="*/ 30089 h 227819"/>
                <a:gd name="connsiteX1794" fmla="*/ 209018 w 292876"/>
                <a:gd name="connsiteY1794" fmla="*/ 33803 h 227819"/>
                <a:gd name="connsiteX1795" fmla="*/ 199493 w 292876"/>
                <a:gd name="connsiteY1795" fmla="*/ 36185 h 227819"/>
                <a:gd name="connsiteX1796" fmla="*/ 188539 w 292876"/>
                <a:gd name="connsiteY1796" fmla="*/ 34851 h 227819"/>
                <a:gd name="connsiteX1797" fmla="*/ 183015 w 292876"/>
                <a:gd name="connsiteY1797" fmla="*/ 30755 h 227819"/>
                <a:gd name="connsiteX1798" fmla="*/ 181395 w 292876"/>
                <a:gd name="connsiteY1798" fmla="*/ 27803 h 227819"/>
                <a:gd name="connsiteX1799" fmla="*/ 180538 w 292876"/>
                <a:gd name="connsiteY1799" fmla="*/ 23612 h 227819"/>
                <a:gd name="connsiteX1800" fmla="*/ 180538 w 292876"/>
                <a:gd name="connsiteY1800" fmla="*/ 22754 h 227819"/>
                <a:gd name="connsiteX1801" fmla="*/ 180538 w 292876"/>
                <a:gd name="connsiteY1801" fmla="*/ 22754 h 227819"/>
                <a:gd name="connsiteX1802" fmla="*/ 180538 w 292876"/>
                <a:gd name="connsiteY1802" fmla="*/ 22754 h 227819"/>
                <a:gd name="connsiteX1803" fmla="*/ 180538 w 292876"/>
                <a:gd name="connsiteY1803" fmla="*/ 22183 h 227819"/>
                <a:gd name="connsiteX1804" fmla="*/ 190158 w 292876"/>
                <a:gd name="connsiteY1804" fmla="*/ 22754 h 227819"/>
                <a:gd name="connsiteX1805" fmla="*/ 166727 w 292876"/>
                <a:gd name="connsiteY1805" fmla="*/ 14277 h 227819"/>
                <a:gd name="connsiteX1806" fmla="*/ 170061 w 292876"/>
                <a:gd name="connsiteY1806" fmla="*/ 19040 h 227819"/>
                <a:gd name="connsiteX1807" fmla="*/ 178824 w 292876"/>
                <a:gd name="connsiteY1807" fmla="*/ 22754 h 227819"/>
                <a:gd name="connsiteX1808" fmla="*/ 180538 w 292876"/>
                <a:gd name="connsiteY1808" fmla="*/ 26374 h 227819"/>
                <a:gd name="connsiteX1809" fmla="*/ 180538 w 292876"/>
                <a:gd name="connsiteY1809" fmla="*/ 27041 h 227819"/>
                <a:gd name="connsiteX1810" fmla="*/ 180538 w 292876"/>
                <a:gd name="connsiteY1810" fmla="*/ 28469 h 227819"/>
                <a:gd name="connsiteX1811" fmla="*/ 178347 w 292876"/>
                <a:gd name="connsiteY1811" fmla="*/ 37994 h 227819"/>
                <a:gd name="connsiteX1812" fmla="*/ 160536 w 292876"/>
                <a:gd name="connsiteY1812" fmla="*/ 51615 h 227819"/>
                <a:gd name="connsiteX1813" fmla="*/ 154821 w 292876"/>
                <a:gd name="connsiteY1813" fmla="*/ 50853 h 227819"/>
                <a:gd name="connsiteX1814" fmla="*/ 150820 w 292876"/>
                <a:gd name="connsiteY1814" fmla="*/ 47329 h 227819"/>
                <a:gd name="connsiteX1815" fmla="*/ 150344 w 292876"/>
                <a:gd name="connsiteY1815" fmla="*/ 47329 h 227819"/>
                <a:gd name="connsiteX1816" fmla="*/ 150344 w 292876"/>
                <a:gd name="connsiteY1816" fmla="*/ 44186 h 227819"/>
                <a:gd name="connsiteX1817" fmla="*/ 148153 w 292876"/>
                <a:gd name="connsiteY1817" fmla="*/ 38947 h 227819"/>
                <a:gd name="connsiteX1818" fmla="*/ 146534 w 292876"/>
                <a:gd name="connsiteY1818" fmla="*/ 37709 h 227819"/>
                <a:gd name="connsiteX1819" fmla="*/ 148820 w 292876"/>
                <a:gd name="connsiteY1819" fmla="*/ 37709 h 227819"/>
                <a:gd name="connsiteX1820" fmla="*/ 156535 w 292876"/>
                <a:gd name="connsiteY1820" fmla="*/ 33232 h 227819"/>
                <a:gd name="connsiteX1821" fmla="*/ 167013 w 292876"/>
                <a:gd name="connsiteY1821" fmla="*/ 14944 h 227819"/>
                <a:gd name="connsiteX1822" fmla="*/ 146343 w 292876"/>
                <a:gd name="connsiteY1822" fmla="*/ 12277 h 227819"/>
                <a:gd name="connsiteX1823" fmla="*/ 153011 w 292876"/>
                <a:gd name="connsiteY1823" fmla="*/ 11705 h 227819"/>
                <a:gd name="connsiteX1824" fmla="*/ 160155 w 292876"/>
                <a:gd name="connsiteY1824" fmla="*/ 6657 h 227819"/>
                <a:gd name="connsiteX1825" fmla="*/ 163107 w 292876"/>
                <a:gd name="connsiteY1825" fmla="*/ 8276 h 227819"/>
                <a:gd name="connsiteX1826" fmla="*/ 165108 w 292876"/>
                <a:gd name="connsiteY1826" fmla="*/ 11705 h 227819"/>
                <a:gd name="connsiteX1827" fmla="*/ 163584 w 292876"/>
                <a:gd name="connsiteY1827" fmla="*/ 22373 h 227819"/>
                <a:gd name="connsiteX1828" fmla="*/ 157392 w 292876"/>
                <a:gd name="connsiteY1828" fmla="*/ 31136 h 227819"/>
                <a:gd name="connsiteX1829" fmla="*/ 150534 w 292876"/>
                <a:gd name="connsiteY1829" fmla="*/ 36280 h 227819"/>
                <a:gd name="connsiteX1830" fmla="*/ 139771 w 292876"/>
                <a:gd name="connsiteY1830" fmla="*/ 34470 h 227819"/>
                <a:gd name="connsiteX1831" fmla="*/ 141390 w 292876"/>
                <a:gd name="connsiteY1831" fmla="*/ 32660 h 227819"/>
                <a:gd name="connsiteX1832" fmla="*/ 146439 w 292876"/>
                <a:gd name="connsiteY1832" fmla="*/ 18468 h 227819"/>
                <a:gd name="connsiteX1833" fmla="*/ 144057 w 292876"/>
                <a:gd name="connsiteY1833" fmla="*/ 12563 h 227819"/>
                <a:gd name="connsiteX1834" fmla="*/ 143200 w 292876"/>
                <a:gd name="connsiteY1834" fmla="*/ 11801 h 227819"/>
                <a:gd name="connsiteX1835" fmla="*/ 106148 w 292876"/>
                <a:gd name="connsiteY1835" fmla="*/ 27803 h 227819"/>
                <a:gd name="connsiteX1836" fmla="*/ 118816 w 292876"/>
                <a:gd name="connsiteY1836" fmla="*/ 14849 h 227819"/>
                <a:gd name="connsiteX1837" fmla="*/ 125769 w 292876"/>
                <a:gd name="connsiteY1837" fmla="*/ 12372 h 227819"/>
                <a:gd name="connsiteX1838" fmla="*/ 134628 w 292876"/>
                <a:gd name="connsiteY1838" fmla="*/ 10467 h 227819"/>
                <a:gd name="connsiteX1839" fmla="*/ 145010 w 292876"/>
                <a:gd name="connsiteY1839" fmla="*/ 17706 h 227819"/>
                <a:gd name="connsiteX1840" fmla="*/ 141486 w 292876"/>
                <a:gd name="connsiteY1840" fmla="*/ 30755 h 227819"/>
                <a:gd name="connsiteX1841" fmla="*/ 130913 w 292876"/>
                <a:gd name="connsiteY1841" fmla="*/ 38185 h 227819"/>
                <a:gd name="connsiteX1842" fmla="*/ 122912 w 292876"/>
                <a:gd name="connsiteY1842" fmla="*/ 38185 h 227819"/>
                <a:gd name="connsiteX1843" fmla="*/ 117483 w 292876"/>
                <a:gd name="connsiteY1843" fmla="*/ 37328 h 227819"/>
                <a:gd name="connsiteX1844" fmla="*/ 111958 w 292876"/>
                <a:gd name="connsiteY1844" fmla="*/ 34946 h 227819"/>
                <a:gd name="connsiteX1845" fmla="*/ 111958 w 292876"/>
                <a:gd name="connsiteY1845" fmla="*/ 34946 h 227819"/>
                <a:gd name="connsiteX1846" fmla="*/ 104719 w 292876"/>
                <a:gd name="connsiteY1846" fmla="*/ 28184 h 227819"/>
                <a:gd name="connsiteX1847" fmla="*/ 96623 w 292876"/>
                <a:gd name="connsiteY1847" fmla="*/ 29612 h 227819"/>
                <a:gd name="connsiteX1848" fmla="*/ 102147 w 292876"/>
                <a:gd name="connsiteY1848" fmla="*/ 29041 h 227819"/>
                <a:gd name="connsiteX1849" fmla="*/ 110339 w 292876"/>
                <a:gd name="connsiteY1849" fmla="*/ 33994 h 227819"/>
                <a:gd name="connsiteX1850" fmla="*/ 109196 w 292876"/>
                <a:gd name="connsiteY1850" fmla="*/ 42757 h 227819"/>
                <a:gd name="connsiteX1851" fmla="*/ 103290 w 292876"/>
                <a:gd name="connsiteY1851" fmla="*/ 50091 h 227819"/>
                <a:gd name="connsiteX1852" fmla="*/ 102243 w 292876"/>
                <a:gd name="connsiteY1852" fmla="*/ 50948 h 227819"/>
                <a:gd name="connsiteX1853" fmla="*/ 101576 w 292876"/>
                <a:gd name="connsiteY1853" fmla="*/ 51425 h 227819"/>
                <a:gd name="connsiteX1854" fmla="*/ 101576 w 292876"/>
                <a:gd name="connsiteY1854" fmla="*/ 51425 h 227819"/>
                <a:gd name="connsiteX1855" fmla="*/ 92051 w 292876"/>
                <a:gd name="connsiteY1855" fmla="*/ 56282 h 227819"/>
                <a:gd name="connsiteX1856" fmla="*/ 81288 w 292876"/>
                <a:gd name="connsiteY1856" fmla="*/ 56854 h 227819"/>
                <a:gd name="connsiteX1857" fmla="*/ 75573 w 292876"/>
                <a:gd name="connsiteY1857" fmla="*/ 53806 h 227819"/>
                <a:gd name="connsiteX1858" fmla="*/ 75573 w 292876"/>
                <a:gd name="connsiteY1858" fmla="*/ 53806 h 227819"/>
                <a:gd name="connsiteX1859" fmla="*/ 75096 w 292876"/>
                <a:gd name="connsiteY1859" fmla="*/ 52472 h 227819"/>
                <a:gd name="connsiteX1860" fmla="*/ 76620 w 292876"/>
                <a:gd name="connsiteY1860" fmla="*/ 43900 h 227819"/>
                <a:gd name="connsiteX1861" fmla="*/ 84621 w 292876"/>
                <a:gd name="connsiteY1861" fmla="*/ 35327 h 227819"/>
                <a:gd name="connsiteX1862" fmla="*/ 90908 w 292876"/>
                <a:gd name="connsiteY1862" fmla="*/ 32279 h 227819"/>
                <a:gd name="connsiteX1863" fmla="*/ 96242 w 292876"/>
                <a:gd name="connsiteY1863" fmla="*/ 30184 h 227819"/>
                <a:gd name="connsiteX1864" fmla="*/ 86907 w 292876"/>
                <a:gd name="connsiteY1864" fmla="*/ 26564 h 227819"/>
                <a:gd name="connsiteX1865" fmla="*/ 88622 w 292876"/>
                <a:gd name="connsiteY1865" fmla="*/ 28565 h 227819"/>
                <a:gd name="connsiteX1866" fmla="*/ 93956 w 292876"/>
                <a:gd name="connsiteY1866" fmla="*/ 30565 h 227819"/>
                <a:gd name="connsiteX1867" fmla="*/ 91479 w 292876"/>
                <a:gd name="connsiteY1867" fmla="*/ 31422 h 227819"/>
                <a:gd name="connsiteX1868" fmla="*/ 88622 w 292876"/>
                <a:gd name="connsiteY1868" fmla="*/ 32660 h 227819"/>
                <a:gd name="connsiteX1869" fmla="*/ 88622 w 292876"/>
                <a:gd name="connsiteY1869" fmla="*/ 32660 h 227819"/>
                <a:gd name="connsiteX1870" fmla="*/ 84717 w 292876"/>
                <a:gd name="connsiteY1870" fmla="*/ 34470 h 227819"/>
                <a:gd name="connsiteX1871" fmla="*/ 82907 w 292876"/>
                <a:gd name="connsiteY1871" fmla="*/ 35518 h 227819"/>
                <a:gd name="connsiteX1872" fmla="*/ 86907 w 292876"/>
                <a:gd name="connsiteY1872" fmla="*/ 26564 h 227819"/>
                <a:gd name="connsiteX1873" fmla="*/ 41187 w 292876"/>
                <a:gd name="connsiteY1873" fmla="*/ 49043 h 227819"/>
                <a:gd name="connsiteX1874" fmla="*/ 47283 w 292876"/>
                <a:gd name="connsiteY1874" fmla="*/ 42281 h 227819"/>
                <a:gd name="connsiteX1875" fmla="*/ 67191 w 292876"/>
                <a:gd name="connsiteY1875" fmla="*/ 38566 h 227819"/>
                <a:gd name="connsiteX1876" fmla="*/ 67191 w 292876"/>
                <a:gd name="connsiteY1876" fmla="*/ 38566 h 227819"/>
                <a:gd name="connsiteX1877" fmla="*/ 79287 w 292876"/>
                <a:gd name="connsiteY1877" fmla="*/ 37994 h 227819"/>
                <a:gd name="connsiteX1878" fmla="*/ 80049 w 292876"/>
                <a:gd name="connsiteY1878" fmla="*/ 37994 h 227819"/>
                <a:gd name="connsiteX1879" fmla="*/ 75573 w 292876"/>
                <a:gd name="connsiteY1879" fmla="*/ 43233 h 227819"/>
                <a:gd name="connsiteX1880" fmla="*/ 73953 w 292876"/>
                <a:gd name="connsiteY1880" fmla="*/ 55997 h 227819"/>
                <a:gd name="connsiteX1881" fmla="*/ 68238 w 292876"/>
                <a:gd name="connsiteY1881" fmla="*/ 62855 h 227819"/>
                <a:gd name="connsiteX1882" fmla="*/ 59856 w 292876"/>
                <a:gd name="connsiteY1882" fmla="*/ 65807 h 227819"/>
                <a:gd name="connsiteX1883" fmla="*/ 46712 w 292876"/>
                <a:gd name="connsiteY1883" fmla="*/ 65331 h 227819"/>
                <a:gd name="connsiteX1884" fmla="*/ 38997 w 292876"/>
                <a:gd name="connsiteY1884" fmla="*/ 57711 h 227819"/>
                <a:gd name="connsiteX1885" fmla="*/ 40902 w 292876"/>
                <a:gd name="connsiteY1885" fmla="*/ 48662 h 227819"/>
                <a:gd name="connsiteX1886" fmla="*/ 20232 w 292876"/>
                <a:gd name="connsiteY1886" fmla="*/ 84762 h 227819"/>
                <a:gd name="connsiteX1887" fmla="*/ 23280 w 292876"/>
                <a:gd name="connsiteY1887" fmla="*/ 84762 h 227819"/>
                <a:gd name="connsiteX1888" fmla="*/ 31472 w 292876"/>
                <a:gd name="connsiteY1888" fmla="*/ 78190 h 227819"/>
                <a:gd name="connsiteX1889" fmla="*/ 35568 w 292876"/>
                <a:gd name="connsiteY1889" fmla="*/ 67808 h 227819"/>
                <a:gd name="connsiteX1890" fmla="*/ 38139 w 292876"/>
                <a:gd name="connsiteY1890" fmla="*/ 57425 h 227819"/>
                <a:gd name="connsiteX1891" fmla="*/ 49950 w 292876"/>
                <a:gd name="connsiteY1891" fmla="*/ 66093 h 227819"/>
                <a:gd name="connsiteX1892" fmla="*/ 56523 w 292876"/>
                <a:gd name="connsiteY1892" fmla="*/ 73618 h 227819"/>
                <a:gd name="connsiteX1893" fmla="*/ 52808 w 292876"/>
                <a:gd name="connsiteY1893" fmla="*/ 85429 h 227819"/>
                <a:gd name="connsiteX1894" fmla="*/ 44426 w 292876"/>
                <a:gd name="connsiteY1894" fmla="*/ 94192 h 227819"/>
                <a:gd name="connsiteX1895" fmla="*/ 34901 w 292876"/>
                <a:gd name="connsiteY1895" fmla="*/ 100574 h 227819"/>
                <a:gd name="connsiteX1896" fmla="*/ 28614 w 292876"/>
                <a:gd name="connsiteY1896" fmla="*/ 100574 h 227819"/>
                <a:gd name="connsiteX1897" fmla="*/ 24138 w 292876"/>
                <a:gd name="connsiteY1897" fmla="*/ 95716 h 227819"/>
                <a:gd name="connsiteX1898" fmla="*/ 24138 w 292876"/>
                <a:gd name="connsiteY1898" fmla="*/ 95716 h 227819"/>
                <a:gd name="connsiteX1899" fmla="*/ 20232 w 292876"/>
                <a:gd name="connsiteY1899" fmla="*/ 84762 h 227819"/>
                <a:gd name="connsiteX1900" fmla="*/ 20804 w 292876"/>
                <a:gd name="connsiteY1900" fmla="*/ 122862 h 227819"/>
                <a:gd name="connsiteX1901" fmla="*/ 20804 w 292876"/>
                <a:gd name="connsiteY1901" fmla="*/ 121814 h 227819"/>
                <a:gd name="connsiteX1902" fmla="*/ 20137 w 292876"/>
                <a:gd name="connsiteY1902" fmla="*/ 118576 h 227819"/>
                <a:gd name="connsiteX1903" fmla="*/ 20137 w 292876"/>
                <a:gd name="connsiteY1903" fmla="*/ 115242 h 227819"/>
                <a:gd name="connsiteX1904" fmla="*/ 20137 w 292876"/>
                <a:gd name="connsiteY1904" fmla="*/ 115242 h 227819"/>
                <a:gd name="connsiteX1905" fmla="*/ 24328 w 292876"/>
                <a:gd name="connsiteY1905" fmla="*/ 97526 h 227819"/>
                <a:gd name="connsiteX1906" fmla="*/ 33282 w 292876"/>
                <a:gd name="connsiteY1906" fmla="*/ 101812 h 227819"/>
                <a:gd name="connsiteX1907" fmla="*/ 43759 w 292876"/>
                <a:gd name="connsiteY1907" fmla="*/ 96002 h 227819"/>
                <a:gd name="connsiteX1908" fmla="*/ 47855 w 292876"/>
                <a:gd name="connsiteY1908" fmla="*/ 92477 h 227819"/>
                <a:gd name="connsiteX1909" fmla="*/ 46140 w 292876"/>
                <a:gd name="connsiteY1909" fmla="*/ 97049 h 227819"/>
                <a:gd name="connsiteX1910" fmla="*/ 51855 w 292876"/>
                <a:gd name="connsiteY1910" fmla="*/ 104860 h 227819"/>
                <a:gd name="connsiteX1911" fmla="*/ 53760 w 292876"/>
                <a:gd name="connsiteY1911" fmla="*/ 105812 h 227819"/>
                <a:gd name="connsiteX1912" fmla="*/ 48807 w 292876"/>
                <a:gd name="connsiteY1912" fmla="*/ 118957 h 227819"/>
                <a:gd name="connsiteX1913" fmla="*/ 41568 w 292876"/>
                <a:gd name="connsiteY1913" fmla="*/ 125624 h 227819"/>
                <a:gd name="connsiteX1914" fmla="*/ 30138 w 292876"/>
                <a:gd name="connsiteY1914" fmla="*/ 128672 h 227819"/>
                <a:gd name="connsiteX1915" fmla="*/ 22328 w 292876"/>
                <a:gd name="connsiteY1915" fmla="*/ 124672 h 227819"/>
                <a:gd name="connsiteX1916" fmla="*/ 33758 w 292876"/>
                <a:gd name="connsiteY1916" fmla="*/ 164963 h 227819"/>
                <a:gd name="connsiteX1917" fmla="*/ 24233 w 292876"/>
                <a:gd name="connsiteY1917" fmla="*/ 169439 h 227819"/>
                <a:gd name="connsiteX1918" fmla="*/ 18708 w 292876"/>
                <a:gd name="connsiteY1918" fmla="*/ 159152 h 227819"/>
                <a:gd name="connsiteX1919" fmla="*/ 18708 w 292876"/>
                <a:gd name="connsiteY1919" fmla="*/ 159152 h 227819"/>
                <a:gd name="connsiteX1920" fmla="*/ 18708 w 292876"/>
                <a:gd name="connsiteY1920" fmla="*/ 156390 h 227819"/>
                <a:gd name="connsiteX1921" fmla="*/ 17661 w 292876"/>
                <a:gd name="connsiteY1921" fmla="*/ 152485 h 227819"/>
                <a:gd name="connsiteX1922" fmla="*/ 16994 w 292876"/>
                <a:gd name="connsiteY1922" fmla="*/ 150961 h 227819"/>
                <a:gd name="connsiteX1923" fmla="*/ 16422 w 292876"/>
                <a:gd name="connsiteY1923" fmla="*/ 149532 h 227819"/>
                <a:gd name="connsiteX1924" fmla="*/ 17375 w 292876"/>
                <a:gd name="connsiteY1924" fmla="*/ 148580 h 227819"/>
                <a:gd name="connsiteX1925" fmla="*/ 21566 w 292876"/>
                <a:gd name="connsiteY1925" fmla="*/ 139721 h 227819"/>
                <a:gd name="connsiteX1926" fmla="*/ 22233 w 292876"/>
                <a:gd name="connsiteY1926" fmla="*/ 128006 h 227819"/>
                <a:gd name="connsiteX1927" fmla="*/ 21661 w 292876"/>
                <a:gd name="connsiteY1927" fmla="*/ 125910 h 227819"/>
                <a:gd name="connsiteX1928" fmla="*/ 26138 w 292876"/>
                <a:gd name="connsiteY1928" fmla="*/ 128768 h 227819"/>
                <a:gd name="connsiteX1929" fmla="*/ 33567 w 292876"/>
                <a:gd name="connsiteY1929" fmla="*/ 129339 h 227819"/>
                <a:gd name="connsiteX1930" fmla="*/ 33567 w 292876"/>
                <a:gd name="connsiteY1930" fmla="*/ 129339 h 227819"/>
                <a:gd name="connsiteX1931" fmla="*/ 36996 w 292876"/>
                <a:gd name="connsiteY1931" fmla="*/ 133721 h 227819"/>
                <a:gd name="connsiteX1932" fmla="*/ 38901 w 292876"/>
                <a:gd name="connsiteY1932" fmla="*/ 139340 h 227819"/>
                <a:gd name="connsiteX1933" fmla="*/ 39663 w 292876"/>
                <a:gd name="connsiteY1933" fmla="*/ 153533 h 227819"/>
                <a:gd name="connsiteX1934" fmla="*/ 37092 w 292876"/>
                <a:gd name="connsiteY1934" fmla="*/ 160772 h 227819"/>
                <a:gd name="connsiteX1935" fmla="*/ 33663 w 292876"/>
                <a:gd name="connsiteY1935" fmla="*/ 165344 h 227819"/>
                <a:gd name="connsiteX1936" fmla="*/ 36234 w 292876"/>
                <a:gd name="connsiteY1936" fmla="*/ 164105 h 227819"/>
                <a:gd name="connsiteX1937" fmla="*/ 40521 w 292876"/>
                <a:gd name="connsiteY1937" fmla="*/ 156676 h 227819"/>
                <a:gd name="connsiteX1938" fmla="*/ 40997 w 292876"/>
                <a:gd name="connsiteY1938" fmla="*/ 154676 h 227819"/>
                <a:gd name="connsiteX1939" fmla="*/ 43759 w 292876"/>
                <a:gd name="connsiteY1939" fmla="*/ 157343 h 227819"/>
                <a:gd name="connsiteX1940" fmla="*/ 47474 w 292876"/>
                <a:gd name="connsiteY1940" fmla="*/ 156485 h 227819"/>
                <a:gd name="connsiteX1941" fmla="*/ 47474 w 292876"/>
                <a:gd name="connsiteY1941" fmla="*/ 156485 h 227819"/>
                <a:gd name="connsiteX1942" fmla="*/ 49474 w 292876"/>
                <a:gd name="connsiteY1942" fmla="*/ 158771 h 227819"/>
                <a:gd name="connsiteX1943" fmla="*/ 50331 w 292876"/>
                <a:gd name="connsiteY1943" fmla="*/ 161248 h 227819"/>
                <a:gd name="connsiteX1944" fmla="*/ 48712 w 292876"/>
                <a:gd name="connsiteY1944" fmla="*/ 167058 h 227819"/>
                <a:gd name="connsiteX1945" fmla="*/ 45188 w 292876"/>
                <a:gd name="connsiteY1945" fmla="*/ 171630 h 227819"/>
                <a:gd name="connsiteX1946" fmla="*/ 42521 w 292876"/>
                <a:gd name="connsiteY1946" fmla="*/ 172297 h 227819"/>
                <a:gd name="connsiteX1947" fmla="*/ 40711 w 292876"/>
                <a:gd name="connsiteY1947" fmla="*/ 171249 h 227819"/>
                <a:gd name="connsiteX1948" fmla="*/ 36139 w 292876"/>
                <a:gd name="connsiteY1948" fmla="*/ 164486 h 227819"/>
                <a:gd name="connsiteX1949" fmla="*/ 42997 w 292876"/>
                <a:gd name="connsiteY1949" fmla="*/ 184775 h 227819"/>
                <a:gd name="connsiteX1950" fmla="*/ 42997 w 292876"/>
                <a:gd name="connsiteY1950" fmla="*/ 184775 h 227819"/>
                <a:gd name="connsiteX1951" fmla="*/ 38235 w 292876"/>
                <a:gd name="connsiteY1951" fmla="*/ 180012 h 227819"/>
                <a:gd name="connsiteX1952" fmla="*/ 39759 w 292876"/>
                <a:gd name="connsiteY1952" fmla="*/ 177631 h 227819"/>
                <a:gd name="connsiteX1953" fmla="*/ 40997 w 292876"/>
                <a:gd name="connsiteY1953" fmla="*/ 172297 h 227819"/>
                <a:gd name="connsiteX1954" fmla="*/ 43283 w 292876"/>
                <a:gd name="connsiteY1954" fmla="*/ 173249 h 227819"/>
                <a:gd name="connsiteX1955" fmla="*/ 47569 w 292876"/>
                <a:gd name="connsiteY1955" fmla="*/ 170868 h 227819"/>
                <a:gd name="connsiteX1956" fmla="*/ 51665 w 292876"/>
                <a:gd name="connsiteY1956" fmla="*/ 161819 h 227819"/>
                <a:gd name="connsiteX1957" fmla="*/ 55951 w 292876"/>
                <a:gd name="connsiteY1957" fmla="*/ 164296 h 227819"/>
                <a:gd name="connsiteX1958" fmla="*/ 62238 w 292876"/>
                <a:gd name="connsiteY1958" fmla="*/ 163820 h 227819"/>
                <a:gd name="connsiteX1959" fmla="*/ 62238 w 292876"/>
                <a:gd name="connsiteY1959" fmla="*/ 163820 h 227819"/>
                <a:gd name="connsiteX1960" fmla="*/ 67286 w 292876"/>
                <a:gd name="connsiteY1960" fmla="*/ 167725 h 227819"/>
                <a:gd name="connsiteX1961" fmla="*/ 67286 w 292876"/>
                <a:gd name="connsiteY1961" fmla="*/ 167725 h 227819"/>
                <a:gd name="connsiteX1962" fmla="*/ 67286 w 292876"/>
                <a:gd name="connsiteY1962" fmla="*/ 168868 h 227819"/>
                <a:gd name="connsiteX1963" fmla="*/ 66048 w 292876"/>
                <a:gd name="connsiteY1963" fmla="*/ 171059 h 227819"/>
                <a:gd name="connsiteX1964" fmla="*/ 63095 w 292876"/>
                <a:gd name="connsiteY1964" fmla="*/ 174488 h 227819"/>
                <a:gd name="connsiteX1965" fmla="*/ 57666 w 292876"/>
                <a:gd name="connsiteY1965" fmla="*/ 179822 h 227819"/>
                <a:gd name="connsiteX1966" fmla="*/ 48807 w 292876"/>
                <a:gd name="connsiteY1966" fmla="*/ 186203 h 227819"/>
                <a:gd name="connsiteX1967" fmla="*/ 42902 w 292876"/>
                <a:gd name="connsiteY1967" fmla="*/ 185156 h 227819"/>
                <a:gd name="connsiteX1968" fmla="*/ 60809 w 292876"/>
                <a:gd name="connsiteY1968" fmla="*/ 192680 h 227819"/>
                <a:gd name="connsiteX1969" fmla="*/ 58237 w 292876"/>
                <a:gd name="connsiteY1969" fmla="*/ 195157 h 227819"/>
                <a:gd name="connsiteX1970" fmla="*/ 52046 w 292876"/>
                <a:gd name="connsiteY1970" fmla="*/ 198205 h 227819"/>
                <a:gd name="connsiteX1971" fmla="*/ 47379 w 292876"/>
                <a:gd name="connsiteY1971" fmla="*/ 198205 h 227819"/>
                <a:gd name="connsiteX1972" fmla="*/ 44902 w 292876"/>
                <a:gd name="connsiteY1972" fmla="*/ 195252 h 227819"/>
                <a:gd name="connsiteX1973" fmla="*/ 44902 w 292876"/>
                <a:gd name="connsiteY1973" fmla="*/ 190680 h 227819"/>
                <a:gd name="connsiteX1974" fmla="*/ 43759 w 292876"/>
                <a:gd name="connsiteY1974" fmla="*/ 185918 h 227819"/>
                <a:gd name="connsiteX1975" fmla="*/ 44902 w 292876"/>
                <a:gd name="connsiteY1975" fmla="*/ 186965 h 227819"/>
                <a:gd name="connsiteX1976" fmla="*/ 47379 w 292876"/>
                <a:gd name="connsiteY1976" fmla="*/ 187537 h 227819"/>
                <a:gd name="connsiteX1977" fmla="*/ 52713 w 292876"/>
                <a:gd name="connsiteY1977" fmla="*/ 185537 h 227819"/>
                <a:gd name="connsiteX1978" fmla="*/ 52713 w 292876"/>
                <a:gd name="connsiteY1978" fmla="*/ 188585 h 227819"/>
                <a:gd name="connsiteX1979" fmla="*/ 55380 w 292876"/>
                <a:gd name="connsiteY1979" fmla="*/ 190680 h 227819"/>
                <a:gd name="connsiteX1980" fmla="*/ 61571 w 292876"/>
                <a:gd name="connsiteY1980" fmla="*/ 191537 h 227819"/>
                <a:gd name="connsiteX1981" fmla="*/ 60714 w 292876"/>
                <a:gd name="connsiteY1981" fmla="*/ 193061 h 227819"/>
                <a:gd name="connsiteX1982" fmla="*/ 66810 w 292876"/>
                <a:gd name="connsiteY1982" fmla="*/ 190394 h 227819"/>
                <a:gd name="connsiteX1983" fmla="*/ 57285 w 292876"/>
                <a:gd name="connsiteY1983" fmla="*/ 190394 h 227819"/>
                <a:gd name="connsiteX1984" fmla="*/ 53951 w 292876"/>
                <a:gd name="connsiteY1984" fmla="*/ 188489 h 227819"/>
                <a:gd name="connsiteX1985" fmla="*/ 53379 w 292876"/>
                <a:gd name="connsiteY1985" fmla="*/ 184679 h 227819"/>
                <a:gd name="connsiteX1986" fmla="*/ 57570 w 292876"/>
                <a:gd name="connsiteY1986" fmla="*/ 181155 h 227819"/>
                <a:gd name="connsiteX1987" fmla="*/ 63571 w 292876"/>
                <a:gd name="connsiteY1987" fmla="*/ 175440 h 227819"/>
                <a:gd name="connsiteX1988" fmla="*/ 67381 w 292876"/>
                <a:gd name="connsiteY1988" fmla="*/ 170868 h 227819"/>
                <a:gd name="connsiteX1989" fmla="*/ 68429 w 292876"/>
                <a:gd name="connsiteY1989" fmla="*/ 168106 h 227819"/>
                <a:gd name="connsiteX1990" fmla="*/ 80621 w 292876"/>
                <a:gd name="connsiteY1990" fmla="*/ 165915 h 227819"/>
                <a:gd name="connsiteX1991" fmla="*/ 82431 w 292876"/>
                <a:gd name="connsiteY1991" fmla="*/ 179250 h 227819"/>
                <a:gd name="connsiteX1992" fmla="*/ 74620 w 292876"/>
                <a:gd name="connsiteY1992" fmla="*/ 188204 h 227819"/>
                <a:gd name="connsiteX1993" fmla="*/ 66714 w 292876"/>
                <a:gd name="connsiteY1993" fmla="*/ 190775 h 227819"/>
                <a:gd name="connsiteX1994" fmla="*/ 81097 w 292876"/>
                <a:gd name="connsiteY1994" fmla="*/ 206777 h 227819"/>
                <a:gd name="connsiteX1995" fmla="*/ 80240 w 292876"/>
                <a:gd name="connsiteY1995" fmla="*/ 204110 h 227819"/>
                <a:gd name="connsiteX1996" fmla="*/ 73953 w 292876"/>
                <a:gd name="connsiteY1996" fmla="*/ 197348 h 227819"/>
                <a:gd name="connsiteX1997" fmla="*/ 75192 w 292876"/>
                <a:gd name="connsiteY1997" fmla="*/ 195728 h 227819"/>
                <a:gd name="connsiteX1998" fmla="*/ 76430 w 292876"/>
                <a:gd name="connsiteY1998" fmla="*/ 193442 h 227819"/>
                <a:gd name="connsiteX1999" fmla="*/ 76430 w 292876"/>
                <a:gd name="connsiteY1999" fmla="*/ 190680 h 227819"/>
                <a:gd name="connsiteX2000" fmla="*/ 76430 w 292876"/>
                <a:gd name="connsiteY2000" fmla="*/ 188204 h 227819"/>
                <a:gd name="connsiteX2001" fmla="*/ 76430 w 292876"/>
                <a:gd name="connsiteY2001" fmla="*/ 188204 h 227819"/>
                <a:gd name="connsiteX2002" fmla="*/ 82907 w 292876"/>
                <a:gd name="connsiteY2002" fmla="*/ 181536 h 227819"/>
                <a:gd name="connsiteX2003" fmla="*/ 84145 w 292876"/>
                <a:gd name="connsiteY2003" fmla="*/ 176869 h 227819"/>
                <a:gd name="connsiteX2004" fmla="*/ 85098 w 292876"/>
                <a:gd name="connsiteY2004" fmla="*/ 178012 h 227819"/>
                <a:gd name="connsiteX2005" fmla="*/ 89670 w 292876"/>
                <a:gd name="connsiteY2005" fmla="*/ 178869 h 227819"/>
                <a:gd name="connsiteX2006" fmla="*/ 89670 w 292876"/>
                <a:gd name="connsiteY2006" fmla="*/ 178869 h 227819"/>
                <a:gd name="connsiteX2007" fmla="*/ 89670 w 292876"/>
                <a:gd name="connsiteY2007" fmla="*/ 178869 h 227819"/>
                <a:gd name="connsiteX2008" fmla="*/ 90622 w 292876"/>
                <a:gd name="connsiteY2008" fmla="*/ 178869 h 227819"/>
                <a:gd name="connsiteX2009" fmla="*/ 91575 w 292876"/>
                <a:gd name="connsiteY2009" fmla="*/ 178869 h 227819"/>
                <a:gd name="connsiteX2010" fmla="*/ 92241 w 292876"/>
                <a:gd name="connsiteY2010" fmla="*/ 178869 h 227819"/>
                <a:gd name="connsiteX2011" fmla="*/ 95194 w 292876"/>
                <a:gd name="connsiteY2011" fmla="*/ 182108 h 227819"/>
                <a:gd name="connsiteX2012" fmla="*/ 95194 w 292876"/>
                <a:gd name="connsiteY2012" fmla="*/ 188299 h 227819"/>
                <a:gd name="connsiteX2013" fmla="*/ 92432 w 292876"/>
                <a:gd name="connsiteY2013" fmla="*/ 198300 h 227819"/>
                <a:gd name="connsiteX2014" fmla="*/ 86336 w 292876"/>
                <a:gd name="connsiteY2014" fmla="*/ 204777 h 227819"/>
                <a:gd name="connsiteX2015" fmla="*/ 82812 w 292876"/>
                <a:gd name="connsiteY2015" fmla="*/ 206301 h 227819"/>
                <a:gd name="connsiteX2016" fmla="*/ 81192 w 292876"/>
                <a:gd name="connsiteY2016" fmla="*/ 206301 h 227819"/>
                <a:gd name="connsiteX2017" fmla="*/ 81002 w 292876"/>
                <a:gd name="connsiteY2017" fmla="*/ 207539 h 227819"/>
                <a:gd name="connsiteX2018" fmla="*/ 88336 w 292876"/>
                <a:gd name="connsiteY2018" fmla="*/ 212302 h 227819"/>
                <a:gd name="connsiteX2019" fmla="*/ 84907 w 292876"/>
                <a:gd name="connsiteY2019" fmla="*/ 212873 h 227819"/>
                <a:gd name="connsiteX2020" fmla="*/ 82907 w 292876"/>
                <a:gd name="connsiteY2020" fmla="*/ 212873 h 227819"/>
                <a:gd name="connsiteX2021" fmla="*/ 81288 w 292876"/>
                <a:gd name="connsiteY2021" fmla="*/ 212111 h 227819"/>
                <a:gd name="connsiteX2022" fmla="*/ 81288 w 292876"/>
                <a:gd name="connsiteY2022" fmla="*/ 208397 h 227819"/>
                <a:gd name="connsiteX2023" fmla="*/ 82050 w 292876"/>
                <a:gd name="connsiteY2023" fmla="*/ 208397 h 227819"/>
                <a:gd name="connsiteX2024" fmla="*/ 85193 w 292876"/>
                <a:gd name="connsiteY2024" fmla="*/ 207920 h 227819"/>
                <a:gd name="connsiteX2025" fmla="*/ 88622 w 292876"/>
                <a:gd name="connsiteY2025" fmla="*/ 206206 h 227819"/>
                <a:gd name="connsiteX2026" fmla="*/ 91098 w 292876"/>
                <a:gd name="connsiteY2026" fmla="*/ 207254 h 227819"/>
                <a:gd name="connsiteX2027" fmla="*/ 90622 w 292876"/>
                <a:gd name="connsiteY2027" fmla="*/ 210492 h 227819"/>
                <a:gd name="connsiteX2028" fmla="*/ 88241 w 292876"/>
                <a:gd name="connsiteY2028" fmla="*/ 212683 h 227819"/>
                <a:gd name="connsiteX2029" fmla="*/ 115006 w 292876"/>
                <a:gd name="connsiteY2029" fmla="*/ 201634 h 227819"/>
                <a:gd name="connsiteX2030" fmla="*/ 108910 w 292876"/>
                <a:gd name="connsiteY2030" fmla="*/ 210016 h 227819"/>
                <a:gd name="connsiteX2031" fmla="*/ 103290 w 292876"/>
                <a:gd name="connsiteY2031" fmla="*/ 212111 h 227819"/>
                <a:gd name="connsiteX2032" fmla="*/ 100147 w 292876"/>
                <a:gd name="connsiteY2032" fmla="*/ 212111 h 227819"/>
                <a:gd name="connsiteX2033" fmla="*/ 96813 w 292876"/>
                <a:gd name="connsiteY2033" fmla="*/ 211635 h 227819"/>
                <a:gd name="connsiteX2034" fmla="*/ 96813 w 292876"/>
                <a:gd name="connsiteY2034" fmla="*/ 211635 h 227819"/>
                <a:gd name="connsiteX2035" fmla="*/ 95385 w 292876"/>
                <a:gd name="connsiteY2035" fmla="*/ 211635 h 227819"/>
                <a:gd name="connsiteX2036" fmla="*/ 90717 w 292876"/>
                <a:gd name="connsiteY2036" fmla="*/ 211635 h 227819"/>
                <a:gd name="connsiteX2037" fmla="*/ 91860 w 292876"/>
                <a:gd name="connsiteY2037" fmla="*/ 210397 h 227819"/>
                <a:gd name="connsiteX2038" fmla="*/ 92622 w 292876"/>
                <a:gd name="connsiteY2038" fmla="*/ 206492 h 227819"/>
                <a:gd name="connsiteX2039" fmla="*/ 89955 w 292876"/>
                <a:gd name="connsiteY2039" fmla="*/ 204872 h 227819"/>
                <a:gd name="connsiteX2040" fmla="*/ 93194 w 292876"/>
                <a:gd name="connsiteY2040" fmla="*/ 201634 h 227819"/>
                <a:gd name="connsiteX2041" fmla="*/ 97385 w 292876"/>
                <a:gd name="connsiteY2041" fmla="*/ 192109 h 227819"/>
                <a:gd name="connsiteX2042" fmla="*/ 101576 w 292876"/>
                <a:gd name="connsiteY2042" fmla="*/ 188680 h 227819"/>
                <a:gd name="connsiteX2043" fmla="*/ 106719 w 292876"/>
                <a:gd name="connsiteY2043" fmla="*/ 187442 h 227819"/>
                <a:gd name="connsiteX2044" fmla="*/ 113958 w 292876"/>
                <a:gd name="connsiteY2044" fmla="*/ 192490 h 227819"/>
                <a:gd name="connsiteX2045" fmla="*/ 114911 w 292876"/>
                <a:gd name="connsiteY2045" fmla="*/ 202015 h 227819"/>
                <a:gd name="connsiteX2046" fmla="*/ 132437 w 292876"/>
                <a:gd name="connsiteY2046" fmla="*/ 194204 h 227819"/>
                <a:gd name="connsiteX2047" fmla="*/ 128341 w 292876"/>
                <a:gd name="connsiteY2047" fmla="*/ 193538 h 227819"/>
                <a:gd name="connsiteX2048" fmla="*/ 117578 w 292876"/>
                <a:gd name="connsiteY2048" fmla="*/ 195538 h 227819"/>
                <a:gd name="connsiteX2049" fmla="*/ 116435 w 292876"/>
                <a:gd name="connsiteY2049" fmla="*/ 196681 h 227819"/>
                <a:gd name="connsiteX2050" fmla="*/ 109767 w 292876"/>
                <a:gd name="connsiteY2050" fmla="*/ 187156 h 227819"/>
                <a:gd name="connsiteX2051" fmla="*/ 112530 w 292876"/>
                <a:gd name="connsiteY2051" fmla="*/ 183251 h 227819"/>
                <a:gd name="connsiteX2052" fmla="*/ 114720 w 292876"/>
                <a:gd name="connsiteY2052" fmla="*/ 180679 h 227819"/>
                <a:gd name="connsiteX2053" fmla="*/ 118245 w 292876"/>
                <a:gd name="connsiteY2053" fmla="*/ 180107 h 227819"/>
                <a:gd name="connsiteX2054" fmla="*/ 125007 w 292876"/>
                <a:gd name="connsiteY2054" fmla="*/ 183346 h 227819"/>
                <a:gd name="connsiteX2055" fmla="*/ 131770 w 292876"/>
                <a:gd name="connsiteY2055" fmla="*/ 190394 h 227819"/>
                <a:gd name="connsiteX2056" fmla="*/ 132342 w 292876"/>
                <a:gd name="connsiteY2056" fmla="*/ 194585 h 227819"/>
                <a:gd name="connsiteX2057" fmla="*/ 159107 w 292876"/>
                <a:gd name="connsiteY2057" fmla="*/ 199824 h 227819"/>
                <a:gd name="connsiteX2058" fmla="*/ 151106 w 292876"/>
                <a:gd name="connsiteY2058" fmla="*/ 201348 h 227819"/>
                <a:gd name="connsiteX2059" fmla="*/ 151106 w 292876"/>
                <a:gd name="connsiteY2059" fmla="*/ 201348 h 227819"/>
                <a:gd name="connsiteX2060" fmla="*/ 143486 w 292876"/>
                <a:gd name="connsiteY2060" fmla="*/ 198776 h 227819"/>
                <a:gd name="connsiteX2061" fmla="*/ 141295 w 292876"/>
                <a:gd name="connsiteY2061" fmla="*/ 198776 h 227819"/>
                <a:gd name="connsiteX2062" fmla="*/ 141295 w 292876"/>
                <a:gd name="connsiteY2062" fmla="*/ 198776 h 227819"/>
                <a:gd name="connsiteX2063" fmla="*/ 135771 w 292876"/>
                <a:gd name="connsiteY2063" fmla="*/ 195347 h 227819"/>
                <a:gd name="connsiteX2064" fmla="*/ 133770 w 292876"/>
                <a:gd name="connsiteY2064" fmla="*/ 194681 h 227819"/>
                <a:gd name="connsiteX2065" fmla="*/ 134532 w 292876"/>
                <a:gd name="connsiteY2065" fmla="*/ 192776 h 227819"/>
                <a:gd name="connsiteX2066" fmla="*/ 134532 w 292876"/>
                <a:gd name="connsiteY2066" fmla="*/ 192776 h 227819"/>
                <a:gd name="connsiteX2067" fmla="*/ 134532 w 292876"/>
                <a:gd name="connsiteY2067" fmla="*/ 192776 h 227819"/>
                <a:gd name="connsiteX2068" fmla="*/ 135390 w 292876"/>
                <a:gd name="connsiteY2068" fmla="*/ 190299 h 227819"/>
                <a:gd name="connsiteX2069" fmla="*/ 137104 w 292876"/>
                <a:gd name="connsiteY2069" fmla="*/ 188013 h 227819"/>
                <a:gd name="connsiteX2070" fmla="*/ 143391 w 292876"/>
                <a:gd name="connsiteY2070" fmla="*/ 182965 h 227819"/>
                <a:gd name="connsiteX2071" fmla="*/ 151011 w 292876"/>
                <a:gd name="connsiteY2071" fmla="*/ 180488 h 227819"/>
                <a:gd name="connsiteX2072" fmla="*/ 159488 w 292876"/>
                <a:gd name="connsiteY2072" fmla="*/ 180488 h 227819"/>
                <a:gd name="connsiteX2073" fmla="*/ 166441 w 292876"/>
                <a:gd name="connsiteY2073" fmla="*/ 183251 h 227819"/>
                <a:gd name="connsiteX2074" fmla="*/ 167775 w 292876"/>
                <a:gd name="connsiteY2074" fmla="*/ 187061 h 227819"/>
                <a:gd name="connsiteX2075" fmla="*/ 159202 w 292876"/>
                <a:gd name="connsiteY2075" fmla="*/ 200300 h 227819"/>
                <a:gd name="connsiteX2076" fmla="*/ 174823 w 292876"/>
                <a:gd name="connsiteY2076" fmla="*/ 188489 h 227819"/>
                <a:gd name="connsiteX2077" fmla="*/ 172537 w 292876"/>
                <a:gd name="connsiteY2077" fmla="*/ 193919 h 227819"/>
                <a:gd name="connsiteX2078" fmla="*/ 172537 w 292876"/>
                <a:gd name="connsiteY2078" fmla="*/ 197157 h 227819"/>
                <a:gd name="connsiteX2079" fmla="*/ 166441 w 292876"/>
                <a:gd name="connsiteY2079" fmla="*/ 198014 h 227819"/>
                <a:gd name="connsiteX2080" fmla="*/ 165489 w 292876"/>
                <a:gd name="connsiteY2080" fmla="*/ 198014 h 227819"/>
                <a:gd name="connsiteX2081" fmla="*/ 165489 w 292876"/>
                <a:gd name="connsiteY2081" fmla="*/ 196967 h 227819"/>
                <a:gd name="connsiteX2082" fmla="*/ 165489 w 292876"/>
                <a:gd name="connsiteY2082" fmla="*/ 196109 h 227819"/>
                <a:gd name="connsiteX2083" fmla="*/ 165489 w 292876"/>
                <a:gd name="connsiteY2083" fmla="*/ 195157 h 227819"/>
                <a:gd name="connsiteX2084" fmla="*/ 168822 w 292876"/>
                <a:gd name="connsiteY2084" fmla="*/ 187346 h 227819"/>
                <a:gd name="connsiteX2085" fmla="*/ 168822 w 292876"/>
                <a:gd name="connsiteY2085" fmla="*/ 186489 h 227819"/>
                <a:gd name="connsiteX2086" fmla="*/ 168822 w 292876"/>
                <a:gd name="connsiteY2086" fmla="*/ 186489 h 227819"/>
                <a:gd name="connsiteX2087" fmla="*/ 169299 w 292876"/>
                <a:gd name="connsiteY2087" fmla="*/ 186489 h 227819"/>
                <a:gd name="connsiteX2088" fmla="*/ 169299 w 292876"/>
                <a:gd name="connsiteY2088" fmla="*/ 185727 h 227819"/>
                <a:gd name="connsiteX2089" fmla="*/ 169299 w 292876"/>
                <a:gd name="connsiteY2089" fmla="*/ 185727 h 227819"/>
                <a:gd name="connsiteX2090" fmla="*/ 169299 w 292876"/>
                <a:gd name="connsiteY2090" fmla="*/ 185727 h 227819"/>
                <a:gd name="connsiteX2091" fmla="*/ 172728 w 292876"/>
                <a:gd name="connsiteY2091" fmla="*/ 185727 h 227819"/>
                <a:gd name="connsiteX2092" fmla="*/ 174537 w 292876"/>
                <a:gd name="connsiteY2092" fmla="*/ 186965 h 227819"/>
                <a:gd name="connsiteX2093" fmla="*/ 175109 w 292876"/>
                <a:gd name="connsiteY2093" fmla="*/ 187727 h 227819"/>
                <a:gd name="connsiteX2094" fmla="*/ 176728 w 292876"/>
                <a:gd name="connsiteY2094" fmla="*/ 186394 h 227819"/>
                <a:gd name="connsiteX2095" fmla="*/ 176728 w 292876"/>
                <a:gd name="connsiteY2095" fmla="*/ 186394 h 227819"/>
                <a:gd name="connsiteX2096" fmla="*/ 174442 w 292876"/>
                <a:gd name="connsiteY2096" fmla="*/ 184489 h 227819"/>
                <a:gd name="connsiteX2097" fmla="*/ 172823 w 292876"/>
                <a:gd name="connsiteY2097" fmla="*/ 184489 h 227819"/>
                <a:gd name="connsiteX2098" fmla="*/ 174347 w 292876"/>
                <a:gd name="connsiteY2098" fmla="*/ 183822 h 227819"/>
                <a:gd name="connsiteX2099" fmla="*/ 177585 w 292876"/>
                <a:gd name="connsiteY2099" fmla="*/ 180869 h 227819"/>
                <a:gd name="connsiteX2100" fmla="*/ 179109 w 292876"/>
                <a:gd name="connsiteY2100" fmla="*/ 180107 h 227819"/>
                <a:gd name="connsiteX2101" fmla="*/ 181681 w 292876"/>
                <a:gd name="connsiteY2101" fmla="*/ 179536 h 227819"/>
                <a:gd name="connsiteX2102" fmla="*/ 183872 w 292876"/>
                <a:gd name="connsiteY2102" fmla="*/ 180584 h 227819"/>
                <a:gd name="connsiteX2103" fmla="*/ 184729 w 292876"/>
                <a:gd name="connsiteY2103" fmla="*/ 181822 h 227819"/>
                <a:gd name="connsiteX2104" fmla="*/ 184729 w 292876"/>
                <a:gd name="connsiteY2104" fmla="*/ 182679 h 227819"/>
                <a:gd name="connsiteX2105" fmla="*/ 176728 w 292876"/>
                <a:gd name="connsiteY2105" fmla="*/ 186203 h 227819"/>
                <a:gd name="connsiteX2106" fmla="*/ 214257 w 292876"/>
                <a:gd name="connsiteY2106" fmla="*/ 182203 h 227819"/>
                <a:gd name="connsiteX2107" fmla="*/ 209018 w 292876"/>
                <a:gd name="connsiteY2107" fmla="*/ 183251 h 227819"/>
                <a:gd name="connsiteX2108" fmla="*/ 203303 w 292876"/>
                <a:gd name="connsiteY2108" fmla="*/ 183251 h 227819"/>
                <a:gd name="connsiteX2109" fmla="*/ 203303 w 292876"/>
                <a:gd name="connsiteY2109" fmla="*/ 183251 h 227819"/>
                <a:gd name="connsiteX2110" fmla="*/ 197302 w 292876"/>
                <a:gd name="connsiteY2110" fmla="*/ 181346 h 227819"/>
                <a:gd name="connsiteX2111" fmla="*/ 186539 w 292876"/>
                <a:gd name="connsiteY2111" fmla="*/ 181822 h 227819"/>
                <a:gd name="connsiteX2112" fmla="*/ 186539 w 292876"/>
                <a:gd name="connsiteY2112" fmla="*/ 181822 h 227819"/>
                <a:gd name="connsiteX2113" fmla="*/ 186539 w 292876"/>
                <a:gd name="connsiteY2113" fmla="*/ 180774 h 227819"/>
                <a:gd name="connsiteX2114" fmla="*/ 185586 w 292876"/>
                <a:gd name="connsiteY2114" fmla="*/ 179155 h 227819"/>
                <a:gd name="connsiteX2115" fmla="*/ 185015 w 292876"/>
                <a:gd name="connsiteY2115" fmla="*/ 178679 h 227819"/>
                <a:gd name="connsiteX2116" fmla="*/ 185777 w 292876"/>
                <a:gd name="connsiteY2116" fmla="*/ 178679 h 227819"/>
                <a:gd name="connsiteX2117" fmla="*/ 191587 w 292876"/>
                <a:gd name="connsiteY2117" fmla="*/ 177726 h 227819"/>
                <a:gd name="connsiteX2118" fmla="*/ 199017 w 292876"/>
                <a:gd name="connsiteY2118" fmla="*/ 170773 h 227819"/>
                <a:gd name="connsiteX2119" fmla="*/ 206827 w 292876"/>
                <a:gd name="connsiteY2119" fmla="*/ 166677 h 227819"/>
                <a:gd name="connsiteX2120" fmla="*/ 214447 w 292876"/>
                <a:gd name="connsiteY2120" fmla="*/ 168677 h 227819"/>
                <a:gd name="connsiteX2121" fmla="*/ 219591 w 292876"/>
                <a:gd name="connsiteY2121" fmla="*/ 175059 h 227819"/>
                <a:gd name="connsiteX2122" fmla="*/ 219019 w 292876"/>
                <a:gd name="connsiteY2122" fmla="*/ 179822 h 227819"/>
                <a:gd name="connsiteX2123" fmla="*/ 214257 w 292876"/>
                <a:gd name="connsiteY2123" fmla="*/ 182012 h 227819"/>
                <a:gd name="connsiteX2124" fmla="*/ 254643 w 292876"/>
                <a:gd name="connsiteY2124" fmla="*/ 179250 h 227819"/>
                <a:gd name="connsiteX2125" fmla="*/ 252738 w 292876"/>
                <a:gd name="connsiteY2125" fmla="*/ 179250 h 227819"/>
                <a:gd name="connsiteX2126" fmla="*/ 239784 w 292876"/>
                <a:gd name="connsiteY2126" fmla="*/ 180869 h 227819"/>
                <a:gd name="connsiteX2127" fmla="*/ 231116 w 292876"/>
                <a:gd name="connsiteY2127" fmla="*/ 185537 h 227819"/>
                <a:gd name="connsiteX2128" fmla="*/ 227973 w 292876"/>
                <a:gd name="connsiteY2128" fmla="*/ 182489 h 227819"/>
                <a:gd name="connsiteX2129" fmla="*/ 221019 w 292876"/>
                <a:gd name="connsiteY2129" fmla="*/ 180869 h 227819"/>
                <a:gd name="connsiteX2130" fmla="*/ 217305 w 292876"/>
                <a:gd name="connsiteY2130" fmla="*/ 181631 h 227819"/>
                <a:gd name="connsiteX2131" fmla="*/ 220162 w 292876"/>
                <a:gd name="connsiteY2131" fmla="*/ 176964 h 227819"/>
                <a:gd name="connsiteX2132" fmla="*/ 217305 w 292876"/>
                <a:gd name="connsiteY2132" fmla="*/ 170582 h 227819"/>
                <a:gd name="connsiteX2133" fmla="*/ 217305 w 292876"/>
                <a:gd name="connsiteY2133" fmla="*/ 170582 h 227819"/>
                <a:gd name="connsiteX2134" fmla="*/ 219210 w 292876"/>
                <a:gd name="connsiteY2134" fmla="*/ 165344 h 227819"/>
                <a:gd name="connsiteX2135" fmla="*/ 224544 w 292876"/>
                <a:gd name="connsiteY2135" fmla="*/ 164105 h 227819"/>
                <a:gd name="connsiteX2136" fmla="*/ 237593 w 292876"/>
                <a:gd name="connsiteY2136" fmla="*/ 164105 h 227819"/>
                <a:gd name="connsiteX2137" fmla="*/ 248737 w 292876"/>
                <a:gd name="connsiteY2137" fmla="*/ 166677 h 227819"/>
                <a:gd name="connsiteX2138" fmla="*/ 256357 w 292876"/>
                <a:gd name="connsiteY2138" fmla="*/ 170582 h 227819"/>
                <a:gd name="connsiteX2139" fmla="*/ 257881 w 292876"/>
                <a:gd name="connsiteY2139" fmla="*/ 174583 h 227819"/>
                <a:gd name="connsiteX2140" fmla="*/ 254643 w 292876"/>
                <a:gd name="connsiteY2140" fmla="*/ 178964 h 227819"/>
                <a:gd name="connsiteX2141" fmla="*/ 264168 w 292876"/>
                <a:gd name="connsiteY2141" fmla="*/ 171249 h 227819"/>
                <a:gd name="connsiteX2142" fmla="*/ 264168 w 292876"/>
                <a:gd name="connsiteY2142" fmla="*/ 171249 h 227819"/>
                <a:gd name="connsiteX2143" fmla="*/ 263310 w 292876"/>
                <a:gd name="connsiteY2143" fmla="*/ 171249 h 227819"/>
                <a:gd name="connsiteX2144" fmla="*/ 259024 w 292876"/>
                <a:gd name="connsiteY2144" fmla="*/ 171249 h 227819"/>
                <a:gd name="connsiteX2145" fmla="*/ 251309 w 292876"/>
                <a:gd name="connsiteY2145" fmla="*/ 166296 h 227819"/>
                <a:gd name="connsiteX2146" fmla="*/ 247689 w 292876"/>
                <a:gd name="connsiteY2146" fmla="*/ 165153 h 227819"/>
                <a:gd name="connsiteX2147" fmla="*/ 247689 w 292876"/>
                <a:gd name="connsiteY2147" fmla="*/ 165153 h 227819"/>
                <a:gd name="connsiteX2148" fmla="*/ 247689 w 292876"/>
                <a:gd name="connsiteY2148" fmla="*/ 165153 h 227819"/>
                <a:gd name="connsiteX2149" fmla="*/ 247689 w 292876"/>
                <a:gd name="connsiteY2149" fmla="*/ 163724 h 227819"/>
                <a:gd name="connsiteX2150" fmla="*/ 248261 w 292876"/>
                <a:gd name="connsiteY2150" fmla="*/ 162391 h 227819"/>
                <a:gd name="connsiteX2151" fmla="*/ 253119 w 292876"/>
                <a:gd name="connsiteY2151" fmla="*/ 159819 h 227819"/>
                <a:gd name="connsiteX2152" fmla="*/ 260072 w 292876"/>
                <a:gd name="connsiteY2152" fmla="*/ 159819 h 227819"/>
                <a:gd name="connsiteX2153" fmla="*/ 264644 w 292876"/>
                <a:gd name="connsiteY2153" fmla="*/ 165725 h 227819"/>
                <a:gd name="connsiteX2154" fmla="*/ 263882 w 292876"/>
                <a:gd name="connsiteY2154" fmla="*/ 171059 h 227819"/>
                <a:gd name="connsiteX2155" fmla="*/ 266739 w 292876"/>
                <a:gd name="connsiteY2155" fmla="*/ 164296 h 227819"/>
                <a:gd name="connsiteX2156" fmla="*/ 266739 w 292876"/>
                <a:gd name="connsiteY2156" fmla="*/ 165725 h 227819"/>
                <a:gd name="connsiteX2157" fmla="*/ 264453 w 292876"/>
                <a:gd name="connsiteY2157" fmla="*/ 160962 h 227819"/>
                <a:gd name="connsiteX2158" fmla="*/ 267882 w 292876"/>
                <a:gd name="connsiteY2158" fmla="*/ 159914 h 227819"/>
                <a:gd name="connsiteX2159" fmla="*/ 268644 w 292876"/>
                <a:gd name="connsiteY2159" fmla="*/ 159914 h 227819"/>
                <a:gd name="connsiteX2160" fmla="*/ 266454 w 292876"/>
                <a:gd name="connsiteY2160" fmla="*/ 164105 h 227819"/>
                <a:gd name="connsiteX2161" fmla="*/ 268835 w 292876"/>
                <a:gd name="connsiteY2161" fmla="*/ 158867 h 227819"/>
                <a:gd name="connsiteX2162" fmla="*/ 265311 w 292876"/>
                <a:gd name="connsiteY2162" fmla="*/ 160010 h 227819"/>
                <a:gd name="connsiteX2163" fmla="*/ 263310 w 292876"/>
                <a:gd name="connsiteY2163" fmla="*/ 160010 h 227819"/>
                <a:gd name="connsiteX2164" fmla="*/ 261786 w 292876"/>
                <a:gd name="connsiteY2164" fmla="*/ 158771 h 227819"/>
                <a:gd name="connsiteX2165" fmla="*/ 253404 w 292876"/>
                <a:gd name="connsiteY2165" fmla="*/ 157914 h 227819"/>
                <a:gd name="connsiteX2166" fmla="*/ 248832 w 292876"/>
                <a:gd name="connsiteY2166" fmla="*/ 159914 h 227819"/>
                <a:gd name="connsiteX2167" fmla="*/ 249499 w 292876"/>
                <a:gd name="connsiteY2167" fmla="*/ 153533 h 227819"/>
                <a:gd name="connsiteX2168" fmla="*/ 248547 w 292876"/>
                <a:gd name="connsiteY2168" fmla="*/ 148865 h 227819"/>
                <a:gd name="connsiteX2169" fmla="*/ 248547 w 292876"/>
                <a:gd name="connsiteY2169" fmla="*/ 148865 h 227819"/>
                <a:gd name="connsiteX2170" fmla="*/ 248547 w 292876"/>
                <a:gd name="connsiteY2170" fmla="*/ 147341 h 227819"/>
                <a:gd name="connsiteX2171" fmla="*/ 248547 w 292876"/>
                <a:gd name="connsiteY2171" fmla="*/ 145055 h 227819"/>
                <a:gd name="connsiteX2172" fmla="*/ 248547 w 292876"/>
                <a:gd name="connsiteY2172" fmla="*/ 144103 h 227819"/>
                <a:gd name="connsiteX2173" fmla="*/ 249785 w 292876"/>
                <a:gd name="connsiteY2173" fmla="*/ 142960 h 227819"/>
                <a:gd name="connsiteX2174" fmla="*/ 250833 w 292876"/>
                <a:gd name="connsiteY2174" fmla="*/ 142198 h 227819"/>
                <a:gd name="connsiteX2175" fmla="*/ 253976 w 292876"/>
                <a:gd name="connsiteY2175" fmla="*/ 142198 h 227819"/>
                <a:gd name="connsiteX2176" fmla="*/ 255024 w 292876"/>
                <a:gd name="connsiteY2176" fmla="*/ 142198 h 227819"/>
                <a:gd name="connsiteX2177" fmla="*/ 266644 w 292876"/>
                <a:gd name="connsiteY2177" fmla="*/ 144865 h 227819"/>
                <a:gd name="connsiteX2178" fmla="*/ 271502 w 292876"/>
                <a:gd name="connsiteY2178" fmla="*/ 148008 h 227819"/>
                <a:gd name="connsiteX2179" fmla="*/ 273312 w 292876"/>
                <a:gd name="connsiteY2179" fmla="*/ 151818 h 227819"/>
                <a:gd name="connsiteX2180" fmla="*/ 268549 w 292876"/>
                <a:gd name="connsiteY2180" fmla="*/ 158676 h 227819"/>
                <a:gd name="connsiteX2181" fmla="*/ 279122 w 292876"/>
                <a:gd name="connsiteY2181" fmla="*/ 131339 h 227819"/>
                <a:gd name="connsiteX2182" fmla="*/ 281598 w 292876"/>
                <a:gd name="connsiteY2182" fmla="*/ 135816 h 227819"/>
                <a:gd name="connsiteX2183" fmla="*/ 281598 w 292876"/>
                <a:gd name="connsiteY2183" fmla="*/ 135816 h 227819"/>
                <a:gd name="connsiteX2184" fmla="*/ 282646 w 292876"/>
                <a:gd name="connsiteY2184" fmla="*/ 138674 h 227819"/>
                <a:gd name="connsiteX2185" fmla="*/ 282646 w 292876"/>
                <a:gd name="connsiteY2185" fmla="*/ 146484 h 227819"/>
                <a:gd name="connsiteX2186" fmla="*/ 274645 w 292876"/>
                <a:gd name="connsiteY2186" fmla="*/ 148294 h 227819"/>
                <a:gd name="connsiteX2187" fmla="*/ 274645 w 292876"/>
                <a:gd name="connsiteY2187" fmla="*/ 147532 h 227819"/>
                <a:gd name="connsiteX2188" fmla="*/ 269787 w 292876"/>
                <a:gd name="connsiteY2188" fmla="*/ 143341 h 227819"/>
                <a:gd name="connsiteX2189" fmla="*/ 257786 w 292876"/>
                <a:gd name="connsiteY2189" fmla="*/ 139817 h 227819"/>
                <a:gd name="connsiteX2190" fmla="*/ 260358 w 292876"/>
                <a:gd name="connsiteY2190" fmla="*/ 138483 h 227819"/>
                <a:gd name="connsiteX2191" fmla="*/ 262929 w 292876"/>
                <a:gd name="connsiteY2191" fmla="*/ 132292 h 227819"/>
                <a:gd name="connsiteX2192" fmla="*/ 262358 w 292876"/>
                <a:gd name="connsiteY2192" fmla="*/ 129053 h 227819"/>
                <a:gd name="connsiteX2193" fmla="*/ 262358 w 292876"/>
                <a:gd name="connsiteY2193" fmla="*/ 129053 h 227819"/>
                <a:gd name="connsiteX2194" fmla="*/ 263310 w 292876"/>
                <a:gd name="connsiteY2194" fmla="*/ 128387 h 227819"/>
                <a:gd name="connsiteX2195" fmla="*/ 265977 w 292876"/>
                <a:gd name="connsiteY2195" fmla="*/ 127148 h 227819"/>
                <a:gd name="connsiteX2196" fmla="*/ 265977 w 292876"/>
                <a:gd name="connsiteY2196" fmla="*/ 127148 h 227819"/>
                <a:gd name="connsiteX2197" fmla="*/ 270264 w 292876"/>
                <a:gd name="connsiteY2197" fmla="*/ 126101 h 227819"/>
                <a:gd name="connsiteX2198" fmla="*/ 279122 w 292876"/>
                <a:gd name="connsiteY2198" fmla="*/ 131339 h 227819"/>
                <a:gd name="connsiteX2199" fmla="*/ 279122 w 292876"/>
                <a:gd name="connsiteY2199" fmla="*/ 126482 h 227819"/>
                <a:gd name="connsiteX2200" fmla="*/ 279122 w 292876"/>
                <a:gd name="connsiteY2200" fmla="*/ 126482 h 227819"/>
                <a:gd name="connsiteX2201" fmla="*/ 279122 w 292876"/>
                <a:gd name="connsiteY2201" fmla="*/ 126482 h 227819"/>
                <a:gd name="connsiteX2202" fmla="*/ 279122 w 292876"/>
                <a:gd name="connsiteY2202" fmla="*/ 126482 h 227819"/>
                <a:gd name="connsiteX2203" fmla="*/ 279122 w 292876"/>
                <a:gd name="connsiteY2203" fmla="*/ 126482 h 227819"/>
                <a:gd name="connsiteX2204" fmla="*/ 279122 w 292876"/>
                <a:gd name="connsiteY2204" fmla="*/ 126482 h 227819"/>
                <a:gd name="connsiteX2205" fmla="*/ 272931 w 292876"/>
                <a:gd name="connsiteY2205" fmla="*/ 123624 h 227819"/>
                <a:gd name="connsiteX2206" fmla="*/ 269597 w 292876"/>
                <a:gd name="connsiteY2206" fmla="*/ 124100 h 227819"/>
                <a:gd name="connsiteX2207" fmla="*/ 271026 w 292876"/>
                <a:gd name="connsiteY2207" fmla="*/ 120481 h 227819"/>
                <a:gd name="connsiteX2208" fmla="*/ 271026 w 292876"/>
                <a:gd name="connsiteY2208" fmla="*/ 118957 h 227819"/>
                <a:gd name="connsiteX2209" fmla="*/ 271026 w 292876"/>
                <a:gd name="connsiteY2209" fmla="*/ 118957 h 227819"/>
                <a:gd name="connsiteX2210" fmla="*/ 278455 w 292876"/>
                <a:gd name="connsiteY2210" fmla="*/ 121433 h 227819"/>
                <a:gd name="connsiteX2211" fmla="*/ 278455 w 292876"/>
                <a:gd name="connsiteY2211" fmla="*/ 121433 h 227819"/>
                <a:gd name="connsiteX2212" fmla="*/ 278455 w 292876"/>
                <a:gd name="connsiteY2212" fmla="*/ 121433 h 227819"/>
                <a:gd name="connsiteX2213" fmla="*/ 279027 w 292876"/>
                <a:gd name="connsiteY2213" fmla="*/ 122100 h 227819"/>
                <a:gd name="connsiteX2214" fmla="*/ 279027 w 292876"/>
                <a:gd name="connsiteY2214" fmla="*/ 123624 h 227819"/>
                <a:gd name="connsiteX2215" fmla="*/ 278836 w 292876"/>
                <a:gd name="connsiteY2215" fmla="*/ 126577 h 227819"/>
                <a:gd name="connsiteX2216" fmla="*/ 272550 w 292876"/>
                <a:gd name="connsiteY2216" fmla="*/ 120386 h 227819"/>
                <a:gd name="connsiteX2217" fmla="*/ 269311 w 292876"/>
                <a:gd name="connsiteY2217" fmla="*/ 117242 h 227819"/>
                <a:gd name="connsiteX2218" fmla="*/ 268359 w 292876"/>
                <a:gd name="connsiteY2218" fmla="*/ 112956 h 227819"/>
                <a:gd name="connsiteX2219" fmla="*/ 273216 w 292876"/>
                <a:gd name="connsiteY2219" fmla="*/ 104669 h 227819"/>
                <a:gd name="connsiteX2220" fmla="*/ 274645 w 292876"/>
                <a:gd name="connsiteY2220" fmla="*/ 105241 h 227819"/>
                <a:gd name="connsiteX2221" fmla="*/ 279503 w 292876"/>
                <a:gd name="connsiteY2221" fmla="*/ 102288 h 227819"/>
                <a:gd name="connsiteX2222" fmla="*/ 279503 w 292876"/>
                <a:gd name="connsiteY2222" fmla="*/ 102288 h 227819"/>
                <a:gd name="connsiteX2223" fmla="*/ 279503 w 292876"/>
                <a:gd name="connsiteY2223" fmla="*/ 106289 h 227819"/>
                <a:gd name="connsiteX2224" fmla="*/ 286361 w 292876"/>
                <a:gd name="connsiteY2224" fmla="*/ 109908 h 227819"/>
                <a:gd name="connsiteX2225" fmla="*/ 291600 w 292876"/>
                <a:gd name="connsiteY2225" fmla="*/ 108289 h 227819"/>
                <a:gd name="connsiteX2226" fmla="*/ 291600 w 292876"/>
                <a:gd name="connsiteY2226" fmla="*/ 108289 h 227819"/>
                <a:gd name="connsiteX2227" fmla="*/ 291600 w 292876"/>
                <a:gd name="connsiteY2227" fmla="*/ 109241 h 227819"/>
                <a:gd name="connsiteX2228" fmla="*/ 291600 w 292876"/>
                <a:gd name="connsiteY2228" fmla="*/ 109241 h 227819"/>
                <a:gd name="connsiteX2229" fmla="*/ 291600 w 292876"/>
                <a:gd name="connsiteY2229" fmla="*/ 112861 h 227819"/>
                <a:gd name="connsiteX2230" fmla="*/ 291600 w 292876"/>
                <a:gd name="connsiteY2230" fmla="*/ 113718 h 227819"/>
                <a:gd name="connsiteX2231" fmla="*/ 290457 w 292876"/>
                <a:gd name="connsiteY2231" fmla="*/ 116385 h 227819"/>
                <a:gd name="connsiteX2232" fmla="*/ 287790 w 292876"/>
                <a:gd name="connsiteY2232" fmla="*/ 119052 h 227819"/>
                <a:gd name="connsiteX2233" fmla="*/ 272264 w 292876"/>
                <a:gd name="connsiteY2233" fmla="*/ 120481 h 22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Lst>
              <a:rect l="l" t="t" r="r" b="b"/>
              <a:pathLst>
                <a:path w="292876" h="227819">
                  <a:moveTo>
                    <a:pt x="291123" y="116290"/>
                  </a:moveTo>
                  <a:cubicBezTo>
                    <a:pt x="291484" y="115756"/>
                    <a:pt x="291772" y="115185"/>
                    <a:pt x="291981" y="114575"/>
                  </a:cubicBezTo>
                  <a:cubicBezTo>
                    <a:pt x="292245" y="114852"/>
                    <a:pt x="292531" y="115109"/>
                    <a:pt x="292838" y="115337"/>
                  </a:cubicBezTo>
                  <a:lnTo>
                    <a:pt x="292838" y="113623"/>
                  </a:lnTo>
                  <a:cubicBezTo>
                    <a:pt x="292646" y="113394"/>
                    <a:pt x="292486" y="113137"/>
                    <a:pt x="292362" y="112861"/>
                  </a:cubicBezTo>
                  <a:cubicBezTo>
                    <a:pt x="292408" y="112194"/>
                    <a:pt x="292408" y="111527"/>
                    <a:pt x="292362" y="110861"/>
                  </a:cubicBezTo>
                  <a:lnTo>
                    <a:pt x="292362" y="109718"/>
                  </a:lnTo>
                  <a:lnTo>
                    <a:pt x="292362" y="106765"/>
                  </a:lnTo>
                  <a:cubicBezTo>
                    <a:pt x="288361" y="108860"/>
                    <a:pt x="282837" y="110956"/>
                    <a:pt x="280455" y="106765"/>
                  </a:cubicBezTo>
                  <a:cubicBezTo>
                    <a:pt x="279122" y="104384"/>
                    <a:pt x="280455" y="101717"/>
                    <a:pt x="280455" y="99145"/>
                  </a:cubicBezTo>
                  <a:lnTo>
                    <a:pt x="280455" y="99145"/>
                  </a:lnTo>
                  <a:cubicBezTo>
                    <a:pt x="283386" y="98240"/>
                    <a:pt x="286200" y="96992"/>
                    <a:pt x="288837" y="95430"/>
                  </a:cubicBezTo>
                  <a:lnTo>
                    <a:pt x="290933" y="94192"/>
                  </a:lnTo>
                  <a:lnTo>
                    <a:pt x="290933" y="93049"/>
                  </a:lnTo>
                  <a:lnTo>
                    <a:pt x="288933" y="94382"/>
                  </a:lnTo>
                  <a:cubicBezTo>
                    <a:pt x="286302" y="96011"/>
                    <a:pt x="283488" y="97316"/>
                    <a:pt x="280551" y="98288"/>
                  </a:cubicBezTo>
                  <a:cubicBezTo>
                    <a:pt x="277257" y="99469"/>
                    <a:pt x="273653" y="99469"/>
                    <a:pt x="270359" y="98288"/>
                  </a:cubicBezTo>
                  <a:cubicBezTo>
                    <a:pt x="268148" y="97202"/>
                    <a:pt x="266881" y="94820"/>
                    <a:pt x="267216" y="92382"/>
                  </a:cubicBezTo>
                  <a:cubicBezTo>
                    <a:pt x="267390" y="91630"/>
                    <a:pt x="267390" y="90849"/>
                    <a:pt x="267216" y="90096"/>
                  </a:cubicBezTo>
                  <a:cubicBezTo>
                    <a:pt x="267175" y="89906"/>
                    <a:pt x="267175" y="89715"/>
                    <a:pt x="267216" y="89525"/>
                  </a:cubicBezTo>
                  <a:cubicBezTo>
                    <a:pt x="267216" y="89525"/>
                    <a:pt x="267216" y="89525"/>
                    <a:pt x="267216" y="89525"/>
                  </a:cubicBezTo>
                  <a:lnTo>
                    <a:pt x="267216" y="89525"/>
                  </a:lnTo>
                  <a:cubicBezTo>
                    <a:pt x="267216" y="89525"/>
                    <a:pt x="267216" y="89525"/>
                    <a:pt x="267216" y="89525"/>
                  </a:cubicBezTo>
                  <a:lnTo>
                    <a:pt x="268549" y="88953"/>
                  </a:lnTo>
                  <a:cubicBezTo>
                    <a:pt x="270755" y="88105"/>
                    <a:pt x="272863" y="87020"/>
                    <a:pt x="274836" y="85715"/>
                  </a:cubicBezTo>
                  <a:cubicBezTo>
                    <a:pt x="275929" y="84953"/>
                    <a:pt x="276922" y="84057"/>
                    <a:pt x="277788" y="83048"/>
                  </a:cubicBezTo>
                  <a:cubicBezTo>
                    <a:pt x="278297" y="82447"/>
                    <a:pt x="278715" y="81771"/>
                    <a:pt x="279027" y="81047"/>
                  </a:cubicBezTo>
                  <a:cubicBezTo>
                    <a:pt x="279887" y="81352"/>
                    <a:pt x="280783" y="81543"/>
                    <a:pt x="281694" y="81619"/>
                  </a:cubicBezTo>
                  <a:cubicBezTo>
                    <a:pt x="283992" y="82047"/>
                    <a:pt x="286349" y="82047"/>
                    <a:pt x="288647" y="81619"/>
                  </a:cubicBezTo>
                  <a:cubicBezTo>
                    <a:pt x="288611" y="81305"/>
                    <a:pt x="288611" y="80981"/>
                    <a:pt x="288647" y="80666"/>
                  </a:cubicBezTo>
                  <a:cubicBezTo>
                    <a:pt x="286816" y="80952"/>
                    <a:pt x="284953" y="80952"/>
                    <a:pt x="283122" y="80666"/>
                  </a:cubicBezTo>
                  <a:cubicBezTo>
                    <a:pt x="281818" y="80638"/>
                    <a:pt x="280529" y="80371"/>
                    <a:pt x="279312" y="79904"/>
                  </a:cubicBezTo>
                  <a:lnTo>
                    <a:pt x="279312" y="79904"/>
                  </a:lnTo>
                  <a:cubicBezTo>
                    <a:pt x="278941" y="79723"/>
                    <a:pt x="278640" y="79419"/>
                    <a:pt x="278455" y="79047"/>
                  </a:cubicBezTo>
                  <a:cubicBezTo>
                    <a:pt x="277693" y="77999"/>
                    <a:pt x="278455" y="76666"/>
                    <a:pt x="279027" y="75713"/>
                  </a:cubicBezTo>
                  <a:cubicBezTo>
                    <a:pt x="279836" y="74332"/>
                    <a:pt x="280760" y="73027"/>
                    <a:pt x="281789" y="71808"/>
                  </a:cubicBezTo>
                  <a:cubicBezTo>
                    <a:pt x="282892" y="70856"/>
                    <a:pt x="283743" y="69646"/>
                    <a:pt x="284265" y="68284"/>
                  </a:cubicBezTo>
                  <a:cubicBezTo>
                    <a:pt x="284265" y="68284"/>
                    <a:pt x="284265" y="67617"/>
                    <a:pt x="284265" y="67331"/>
                  </a:cubicBezTo>
                  <a:lnTo>
                    <a:pt x="285313" y="67331"/>
                  </a:lnTo>
                  <a:cubicBezTo>
                    <a:pt x="285313" y="67331"/>
                    <a:pt x="285313" y="66474"/>
                    <a:pt x="285313" y="65998"/>
                  </a:cubicBezTo>
                  <a:cubicBezTo>
                    <a:pt x="285313" y="65522"/>
                    <a:pt x="285313" y="65998"/>
                    <a:pt x="284742" y="65998"/>
                  </a:cubicBezTo>
                  <a:cubicBezTo>
                    <a:pt x="284175" y="63512"/>
                    <a:pt x="282322" y="61512"/>
                    <a:pt x="279884" y="60759"/>
                  </a:cubicBezTo>
                  <a:lnTo>
                    <a:pt x="282646" y="59807"/>
                  </a:lnTo>
                  <a:lnTo>
                    <a:pt x="282646" y="59140"/>
                  </a:lnTo>
                  <a:cubicBezTo>
                    <a:pt x="281270" y="59568"/>
                    <a:pt x="279871" y="59921"/>
                    <a:pt x="278455" y="60188"/>
                  </a:cubicBezTo>
                  <a:cubicBezTo>
                    <a:pt x="275726" y="60711"/>
                    <a:pt x="272944" y="60902"/>
                    <a:pt x="270168" y="60759"/>
                  </a:cubicBezTo>
                  <a:cubicBezTo>
                    <a:pt x="267692" y="60759"/>
                    <a:pt x="264263" y="59997"/>
                    <a:pt x="263025" y="57425"/>
                  </a:cubicBezTo>
                  <a:cubicBezTo>
                    <a:pt x="262129" y="54158"/>
                    <a:pt x="263341" y="50672"/>
                    <a:pt x="266073" y="48662"/>
                  </a:cubicBezTo>
                  <a:cubicBezTo>
                    <a:pt x="266886" y="47786"/>
                    <a:pt x="267503" y="46748"/>
                    <a:pt x="267882" y="45614"/>
                  </a:cubicBezTo>
                  <a:lnTo>
                    <a:pt x="268454" y="44567"/>
                  </a:lnTo>
                  <a:cubicBezTo>
                    <a:pt x="268454" y="44567"/>
                    <a:pt x="268454" y="44567"/>
                    <a:pt x="268454" y="44567"/>
                  </a:cubicBezTo>
                  <a:cubicBezTo>
                    <a:pt x="268987" y="45195"/>
                    <a:pt x="269734" y="45605"/>
                    <a:pt x="270549" y="45710"/>
                  </a:cubicBezTo>
                  <a:cubicBezTo>
                    <a:pt x="271901" y="45938"/>
                    <a:pt x="273290" y="45671"/>
                    <a:pt x="274455" y="44948"/>
                  </a:cubicBezTo>
                  <a:lnTo>
                    <a:pt x="274455" y="44186"/>
                  </a:lnTo>
                  <a:cubicBezTo>
                    <a:pt x="273892" y="44509"/>
                    <a:pt x="273280" y="44728"/>
                    <a:pt x="272645" y="44852"/>
                  </a:cubicBezTo>
                  <a:cubicBezTo>
                    <a:pt x="271842" y="45129"/>
                    <a:pt x="270970" y="45129"/>
                    <a:pt x="270168" y="44852"/>
                  </a:cubicBezTo>
                  <a:cubicBezTo>
                    <a:pt x="269693" y="44538"/>
                    <a:pt x="269301" y="44109"/>
                    <a:pt x="269025" y="43614"/>
                  </a:cubicBezTo>
                  <a:cubicBezTo>
                    <a:pt x="269262" y="42843"/>
                    <a:pt x="269262" y="42004"/>
                    <a:pt x="269025" y="41233"/>
                  </a:cubicBezTo>
                  <a:cubicBezTo>
                    <a:pt x="268343" y="39966"/>
                    <a:pt x="267512" y="38785"/>
                    <a:pt x="266549" y="37709"/>
                  </a:cubicBezTo>
                  <a:cubicBezTo>
                    <a:pt x="267772" y="37585"/>
                    <a:pt x="268983" y="37366"/>
                    <a:pt x="270168" y="37042"/>
                  </a:cubicBezTo>
                  <a:lnTo>
                    <a:pt x="268835" y="36089"/>
                  </a:lnTo>
                  <a:lnTo>
                    <a:pt x="266073" y="36089"/>
                  </a:lnTo>
                  <a:cubicBezTo>
                    <a:pt x="263110" y="36470"/>
                    <a:pt x="260102" y="36280"/>
                    <a:pt x="257214" y="35518"/>
                  </a:cubicBezTo>
                  <a:cubicBezTo>
                    <a:pt x="256262" y="35518"/>
                    <a:pt x="255405" y="34756"/>
                    <a:pt x="255500" y="33803"/>
                  </a:cubicBezTo>
                  <a:lnTo>
                    <a:pt x="255500" y="33137"/>
                  </a:lnTo>
                  <a:cubicBezTo>
                    <a:pt x="256459" y="31956"/>
                    <a:pt x="256935" y="30460"/>
                    <a:pt x="256833" y="28946"/>
                  </a:cubicBezTo>
                  <a:cubicBezTo>
                    <a:pt x="256533" y="27403"/>
                    <a:pt x="255554" y="26069"/>
                    <a:pt x="254166" y="25326"/>
                  </a:cubicBezTo>
                  <a:cubicBezTo>
                    <a:pt x="254166" y="25326"/>
                    <a:pt x="253500" y="25326"/>
                    <a:pt x="254166" y="25326"/>
                  </a:cubicBezTo>
                  <a:cubicBezTo>
                    <a:pt x="255076" y="26164"/>
                    <a:pt x="255764" y="27212"/>
                    <a:pt x="256167" y="28374"/>
                  </a:cubicBezTo>
                  <a:cubicBezTo>
                    <a:pt x="256384" y="29689"/>
                    <a:pt x="256038" y="31041"/>
                    <a:pt x="255214" y="32089"/>
                  </a:cubicBezTo>
                  <a:cubicBezTo>
                    <a:pt x="253926" y="34442"/>
                    <a:pt x="251510" y="35956"/>
                    <a:pt x="248832" y="36089"/>
                  </a:cubicBezTo>
                  <a:cubicBezTo>
                    <a:pt x="246363" y="36089"/>
                    <a:pt x="243902" y="35804"/>
                    <a:pt x="241498" y="35232"/>
                  </a:cubicBezTo>
                  <a:cubicBezTo>
                    <a:pt x="238926" y="34756"/>
                    <a:pt x="236526" y="33603"/>
                    <a:pt x="234545" y="31898"/>
                  </a:cubicBezTo>
                  <a:cubicBezTo>
                    <a:pt x="233547" y="30793"/>
                    <a:pt x="232857" y="29450"/>
                    <a:pt x="232545" y="27993"/>
                  </a:cubicBezTo>
                  <a:cubicBezTo>
                    <a:pt x="232356" y="26412"/>
                    <a:pt x="232356" y="24812"/>
                    <a:pt x="232545" y="23231"/>
                  </a:cubicBezTo>
                  <a:cubicBezTo>
                    <a:pt x="232833" y="22764"/>
                    <a:pt x="233028" y="22249"/>
                    <a:pt x="233116" y="21707"/>
                  </a:cubicBezTo>
                  <a:cubicBezTo>
                    <a:pt x="233665" y="19944"/>
                    <a:pt x="232684" y="18078"/>
                    <a:pt x="230926" y="17535"/>
                  </a:cubicBezTo>
                  <a:cubicBezTo>
                    <a:pt x="230770" y="17487"/>
                    <a:pt x="230611" y="17449"/>
                    <a:pt x="230449" y="17420"/>
                  </a:cubicBezTo>
                  <a:cubicBezTo>
                    <a:pt x="230449" y="17420"/>
                    <a:pt x="229592" y="17420"/>
                    <a:pt x="230449" y="17992"/>
                  </a:cubicBezTo>
                  <a:cubicBezTo>
                    <a:pt x="231538" y="18259"/>
                    <a:pt x="232427" y="19040"/>
                    <a:pt x="232830" y="20087"/>
                  </a:cubicBezTo>
                  <a:cubicBezTo>
                    <a:pt x="233010" y="21421"/>
                    <a:pt x="232630" y="22764"/>
                    <a:pt x="231783" y="23802"/>
                  </a:cubicBezTo>
                  <a:cubicBezTo>
                    <a:pt x="229829" y="25888"/>
                    <a:pt x="227258" y="27288"/>
                    <a:pt x="224448" y="27803"/>
                  </a:cubicBezTo>
                  <a:cubicBezTo>
                    <a:pt x="221564" y="28707"/>
                    <a:pt x="218474" y="28707"/>
                    <a:pt x="215590" y="27803"/>
                  </a:cubicBezTo>
                  <a:cubicBezTo>
                    <a:pt x="213531" y="27002"/>
                    <a:pt x="211579" y="25945"/>
                    <a:pt x="209780" y="24659"/>
                  </a:cubicBezTo>
                  <a:cubicBezTo>
                    <a:pt x="206734" y="21678"/>
                    <a:pt x="203187" y="19259"/>
                    <a:pt x="199302" y="17516"/>
                  </a:cubicBezTo>
                  <a:lnTo>
                    <a:pt x="199302" y="17516"/>
                  </a:lnTo>
                  <a:lnTo>
                    <a:pt x="200160" y="16277"/>
                  </a:lnTo>
                  <a:cubicBezTo>
                    <a:pt x="202034" y="13229"/>
                    <a:pt x="201084" y="9238"/>
                    <a:pt x="198037" y="7371"/>
                  </a:cubicBezTo>
                  <a:cubicBezTo>
                    <a:pt x="197625" y="7114"/>
                    <a:pt x="197188" y="6905"/>
                    <a:pt x="196731" y="6752"/>
                  </a:cubicBezTo>
                  <a:cubicBezTo>
                    <a:pt x="196731" y="6752"/>
                    <a:pt x="195873" y="6752"/>
                    <a:pt x="196731" y="7419"/>
                  </a:cubicBezTo>
                  <a:cubicBezTo>
                    <a:pt x="199668" y="8953"/>
                    <a:pt x="200806" y="12582"/>
                    <a:pt x="199271" y="15515"/>
                  </a:cubicBezTo>
                  <a:cubicBezTo>
                    <a:pt x="199221" y="15611"/>
                    <a:pt x="199167" y="15706"/>
                    <a:pt x="199112" y="15801"/>
                  </a:cubicBezTo>
                  <a:cubicBezTo>
                    <a:pt x="197349" y="18373"/>
                    <a:pt x="194648" y="20154"/>
                    <a:pt x="191587" y="20754"/>
                  </a:cubicBezTo>
                  <a:cubicBezTo>
                    <a:pt x="185609" y="22630"/>
                    <a:pt x="179105" y="21726"/>
                    <a:pt x="173871" y="18278"/>
                  </a:cubicBezTo>
                  <a:cubicBezTo>
                    <a:pt x="171514" y="16258"/>
                    <a:pt x="169711" y="13668"/>
                    <a:pt x="168632" y="10753"/>
                  </a:cubicBezTo>
                  <a:cubicBezTo>
                    <a:pt x="168399" y="9505"/>
                    <a:pt x="167763" y="8372"/>
                    <a:pt x="166822" y="7514"/>
                  </a:cubicBezTo>
                  <a:cubicBezTo>
                    <a:pt x="165633" y="6609"/>
                    <a:pt x="164215" y="6047"/>
                    <a:pt x="162726" y="5895"/>
                  </a:cubicBezTo>
                  <a:cubicBezTo>
                    <a:pt x="163210" y="5009"/>
                    <a:pt x="163502" y="4038"/>
                    <a:pt x="163584" y="3038"/>
                  </a:cubicBezTo>
                  <a:cubicBezTo>
                    <a:pt x="163584" y="2371"/>
                    <a:pt x="163584" y="-391"/>
                    <a:pt x="162536" y="-10"/>
                  </a:cubicBezTo>
                  <a:cubicBezTo>
                    <a:pt x="161488" y="371"/>
                    <a:pt x="162536" y="-10"/>
                    <a:pt x="162536" y="-10"/>
                  </a:cubicBezTo>
                  <a:cubicBezTo>
                    <a:pt x="162536" y="-10"/>
                    <a:pt x="162536" y="3609"/>
                    <a:pt x="162536" y="4181"/>
                  </a:cubicBezTo>
                  <a:cubicBezTo>
                    <a:pt x="161394" y="6571"/>
                    <a:pt x="159385" y="8448"/>
                    <a:pt x="156916" y="9419"/>
                  </a:cubicBezTo>
                  <a:cubicBezTo>
                    <a:pt x="154762" y="10381"/>
                    <a:pt x="152416" y="10839"/>
                    <a:pt x="150058" y="10753"/>
                  </a:cubicBezTo>
                  <a:cubicBezTo>
                    <a:pt x="147796" y="10658"/>
                    <a:pt x="145555" y="10277"/>
                    <a:pt x="143391" y="9610"/>
                  </a:cubicBezTo>
                  <a:cubicBezTo>
                    <a:pt x="142241" y="9105"/>
                    <a:pt x="141020" y="8781"/>
                    <a:pt x="139771" y="8657"/>
                  </a:cubicBezTo>
                  <a:cubicBezTo>
                    <a:pt x="136041" y="8600"/>
                    <a:pt x="132331" y="9210"/>
                    <a:pt x="128817" y="10467"/>
                  </a:cubicBezTo>
                  <a:cubicBezTo>
                    <a:pt x="126367" y="10915"/>
                    <a:pt x="124013" y="11782"/>
                    <a:pt x="121864" y="13039"/>
                  </a:cubicBezTo>
                  <a:cubicBezTo>
                    <a:pt x="123455" y="10772"/>
                    <a:pt x="123976" y="7914"/>
                    <a:pt x="123293" y="5228"/>
                  </a:cubicBezTo>
                  <a:cubicBezTo>
                    <a:pt x="122068" y="2809"/>
                    <a:pt x="119389" y="1485"/>
                    <a:pt x="116721" y="1990"/>
                  </a:cubicBezTo>
                  <a:cubicBezTo>
                    <a:pt x="116721" y="1990"/>
                    <a:pt x="115959" y="2752"/>
                    <a:pt x="116721" y="2752"/>
                  </a:cubicBezTo>
                  <a:cubicBezTo>
                    <a:pt x="118816" y="2752"/>
                    <a:pt x="121483" y="2752"/>
                    <a:pt x="122245" y="5609"/>
                  </a:cubicBezTo>
                  <a:cubicBezTo>
                    <a:pt x="122651" y="7791"/>
                    <a:pt x="122280" y="10048"/>
                    <a:pt x="121197" y="11991"/>
                  </a:cubicBezTo>
                  <a:cubicBezTo>
                    <a:pt x="119939" y="14668"/>
                    <a:pt x="118373" y="17201"/>
                    <a:pt x="116530" y="19516"/>
                  </a:cubicBezTo>
                  <a:cubicBezTo>
                    <a:pt x="114830" y="21935"/>
                    <a:pt x="112618" y="23954"/>
                    <a:pt x="110053" y="25421"/>
                  </a:cubicBezTo>
                  <a:cubicBezTo>
                    <a:pt x="108499" y="26260"/>
                    <a:pt x="106830" y="26869"/>
                    <a:pt x="105100" y="27231"/>
                  </a:cubicBezTo>
                  <a:cubicBezTo>
                    <a:pt x="102919" y="27079"/>
                    <a:pt x="100728" y="27307"/>
                    <a:pt x="98623" y="27898"/>
                  </a:cubicBezTo>
                  <a:cubicBezTo>
                    <a:pt x="96475" y="28041"/>
                    <a:pt x="94329" y="27584"/>
                    <a:pt x="92432" y="26564"/>
                  </a:cubicBezTo>
                  <a:cubicBezTo>
                    <a:pt x="89087" y="25012"/>
                    <a:pt x="86935" y="21678"/>
                    <a:pt x="86907" y="17992"/>
                  </a:cubicBezTo>
                  <a:cubicBezTo>
                    <a:pt x="87071" y="13553"/>
                    <a:pt x="89621" y="9543"/>
                    <a:pt x="93575" y="7514"/>
                  </a:cubicBezTo>
                  <a:cubicBezTo>
                    <a:pt x="94146" y="7514"/>
                    <a:pt x="93575" y="6752"/>
                    <a:pt x="93575" y="6848"/>
                  </a:cubicBezTo>
                  <a:cubicBezTo>
                    <a:pt x="89441" y="8353"/>
                    <a:pt x="86474" y="12020"/>
                    <a:pt x="85860" y="16373"/>
                  </a:cubicBezTo>
                  <a:cubicBezTo>
                    <a:pt x="85555" y="17554"/>
                    <a:pt x="85395" y="18773"/>
                    <a:pt x="85383" y="19992"/>
                  </a:cubicBezTo>
                  <a:cubicBezTo>
                    <a:pt x="84049" y="17792"/>
                    <a:pt x="82093" y="16039"/>
                    <a:pt x="79764" y="14944"/>
                  </a:cubicBezTo>
                  <a:cubicBezTo>
                    <a:pt x="76817" y="13239"/>
                    <a:pt x="73186" y="13239"/>
                    <a:pt x="70239" y="14944"/>
                  </a:cubicBezTo>
                  <a:cubicBezTo>
                    <a:pt x="70239" y="14944"/>
                    <a:pt x="70239" y="15706"/>
                    <a:pt x="70239" y="15515"/>
                  </a:cubicBezTo>
                  <a:cubicBezTo>
                    <a:pt x="75439" y="14153"/>
                    <a:pt x="80893" y="16563"/>
                    <a:pt x="83383" y="21326"/>
                  </a:cubicBezTo>
                  <a:cubicBezTo>
                    <a:pt x="85896" y="26764"/>
                    <a:pt x="84079" y="33232"/>
                    <a:pt x="79097" y="36566"/>
                  </a:cubicBezTo>
                  <a:cubicBezTo>
                    <a:pt x="74266" y="38661"/>
                    <a:pt x="68783" y="38661"/>
                    <a:pt x="63952" y="36566"/>
                  </a:cubicBezTo>
                  <a:cubicBezTo>
                    <a:pt x="61821" y="35918"/>
                    <a:pt x="59749" y="35089"/>
                    <a:pt x="57761" y="34089"/>
                  </a:cubicBezTo>
                  <a:cubicBezTo>
                    <a:pt x="55777" y="33260"/>
                    <a:pt x="54132" y="31784"/>
                    <a:pt x="53094" y="29898"/>
                  </a:cubicBezTo>
                  <a:cubicBezTo>
                    <a:pt x="51855" y="27517"/>
                    <a:pt x="53094" y="25231"/>
                    <a:pt x="55189" y="23612"/>
                  </a:cubicBezTo>
                  <a:cubicBezTo>
                    <a:pt x="57084" y="21649"/>
                    <a:pt x="59308" y="20040"/>
                    <a:pt x="61761" y="18849"/>
                  </a:cubicBezTo>
                  <a:cubicBezTo>
                    <a:pt x="61761" y="18849"/>
                    <a:pt x="61761" y="18849"/>
                    <a:pt x="61761" y="18849"/>
                  </a:cubicBezTo>
                  <a:cubicBezTo>
                    <a:pt x="59262" y="19668"/>
                    <a:pt x="56959" y="21002"/>
                    <a:pt x="54999" y="22754"/>
                  </a:cubicBezTo>
                  <a:cubicBezTo>
                    <a:pt x="52869" y="24135"/>
                    <a:pt x="51497" y="26421"/>
                    <a:pt x="51284" y="28946"/>
                  </a:cubicBezTo>
                  <a:cubicBezTo>
                    <a:pt x="51781" y="31165"/>
                    <a:pt x="53201" y="33070"/>
                    <a:pt x="55189" y="34184"/>
                  </a:cubicBezTo>
                  <a:cubicBezTo>
                    <a:pt x="57364" y="35546"/>
                    <a:pt x="59699" y="36632"/>
                    <a:pt x="62142" y="37423"/>
                  </a:cubicBezTo>
                  <a:lnTo>
                    <a:pt x="62142" y="37423"/>
                  </a:lnTo>
                  <a:cubicBezTo>
                    <a:pt x="57023" y="37194"/>
                    <a:pt x="51935" y="38318"/>
                    <a:pt x="47379" y="40661"/>
                  </a:cubicBezTo>
                  <a:cubicBezTo>
                    <a:pt x="46142" y="41309"/>
                    <a:pt x="44990" y="42109"/>
                    <a:pt x="43950" y="43043"/>
                  </a:cubicBezTo>
                  <a:cubicBezTo>
                    <a:pt x="41356" y="44671"/>
                    <a:pt x="38423" y="45681"/>
                    <a:pt x="35377" y="45995"/>
                  </a:cubicBezTo>
                  <a:cubicBezTo>
                    <a:pt x="34139" y="45995"/>
                    <a:pt x="32234" y="45995"/>
                    <a:pt x="31662" y="44567"/>
                  </a:cubicBezTo>
                  <a:cubicBezTo>
                    <a:pt x="31091" y="43138"/>
                    <a:pt x="31662" y="41995"/>
                    <a:pt x="32424" y="40852"/>
                  </a:cubicBezTo>
                  <a:cubicBezTo>
                    <a:pt x="33186" y="39709"/>
                    <a:pt x="31758" y="40852"/>
                    <a:pt x="31567" y="40852"/>
                  </a:cubicBezTo>
                  <a:cubicBezTo>
                    <a:pt x="30470" y="41947"/>
                    <a:pt x="30004" y="43528"/>
                    <a:pt x="30329" y="45043"/>
                  </a:cubicBezTo>
                  <a:cubicBezTo>
                    <a:pt x="30900" y="46662"/>
                    <a:pt x="32710" y="47043"/>
                    <a:pt x="34139" y="47138"/>
                  </a:cubicBezTo>
                  <a:cubicBezTo>
                    <a:pt x="36240" y="47205"/>
                    <a:pt x="38328" y="46786"/>
                    <a:pt x="40235" y="45900"/>
                  </a:cubicBezTo>
                  <a:lnTo>
                    <a:pt x="41949" y="45043"/>
                  </a:lnTo>
                  <a:cubicBezTo>
                    <a:pt x="39178" y="48034"/>
                    <a:pt x="37442" y="51844"/>
                    <a:pt x="36996" y="55901"/>
                  </a:cubicBezTo>
                  <a:lnTo>
                    <a:pt x="36996" y="56663"/>
                  </a:lnTo>
                  <a:cubicBezTo>
                    <a:pt x="33948" y="62569"/>
                    <a:pt x="33472" y="69522"/>
                    <a:pt x="30615" y="75713"/>
                  </a:cubicBezTo>
                  <a:cubicBezTo>
                    <a:pt x="29309" y="78923"/>
                    <a:pt x="27048" y="81647"/>
                    <a:pt x="24138" y="83524"/>
                  </a:cubicBezTo>
                  <a:cubicBezTo>
                    <a:pt x="21517" y="85153"/>
                    <a:pt x="18109" y="84667"/>
                    <a:pt x="16041" y="82381"/>
                  </a:cubicBezTo>
                  <a:cubicBezTo>
                    <a:pt x="14829" y="81095"/>
                    <a:pt x="13744" y="79685"/>
                    <a:pt x="12803" y="78190"/>
                  </a:cubicBezTo>
                  <a:cubicBezTo>
                    <a:pt x="12019" y="76647"/>
                    <a:pt x="11412" y="75018"/>
                    <a:pt x="10993" y="73332"/>
                  </a:cubicBezTo>
                  <a:cubicBezTo>
                    <a:pt x="10993" y="73332"/>
                    <a:pt x="10422" y="73332"/>
                    <a:pt x="10517" y="73332"/>
                  </a:cubicBezTo>
                  <a:cubicBezTo>
                    <a:pt x="10636" y="74923"/>
                    <a:pt x="11056" y="76475"/>
                    <a:pt x="11755" y="77904"/>
                  </a:cubicBezTo>
                  <a:cubicBezTo>
                    <a:pt x="12300" y="79485"/>
                    <a:pt x="13105" y="80971"/>
                    <a:pt x="14136" y="82286"/>
                  </a:cubicBezTo>
                  <a:cubicBezTo>
                    <a:pt x="15391" y="83810"/>
                    <a:pt x="17088" y="84914"/>
                    <a:pt x="18994" y="85429"/>
                  </a:cubicBezTo>
                  <a:cubicBezTo>
                    <a:pt x="20551" y="88382"/>
                    <a:pt x="21490" y="91620"/>
                    <a:pt x="21756" y="94954"/>
                  </a:cubicBezTo>
                  <a:cubicBezTo>
                    <a:pt x="22059" y="98488"/>
                    <a:pt x="21835" y="102060"/>
                    <a:pt x="21090" y="105527"/>
                  </a:cubicBezTo>
                  <a:cubicBezTo>
                    <a:pt x="20379" y="108813"/>
                    <a:pt x="19292" y="112013"/>
                    <a:pt x="17851" y="115052"/>
                  </a:cubicBezTo>
                  <a:cubicBezTo>
                    <a:pt x="17185" y="116623"/>
                    <a:pt x="16421" y="118147"/>
                    <a:pt x="15565" y="119624"/>
                  </a:cubicBezTo>
                  <a:cubicBezTo>
                    <a:pt x="14856" y="120948"/>
                    <a:pt x="13883" y="122119"/>
                    <a:pt x="12708" y="123053"/>
                  </a:cubicBezTo>
                  <a:cubicBezTo>
                    <a:pt x="11212" y="123815"/>
                    <a:pt x="9441" y="123815"/>
                    <a:pt x="7945" y="123053"/>
                  </a:cubicBezTo>
                  <a:cubicBezTo>
                    <a:pt x="5291" y="122329"/>
                    <a:pt x="2844" y="120995"/>
                    <a:pt x="801" y="119147"/>
                  </a:cubicBezTo>
                  <a:cubicBezTo>
                    <a:pt x="801" y="119147"/>
                    <a:pt x="-342" y="119147"/>
                    <a:pt x="39" y="119719"/>
                  </a:cubicBezTo>
                  <a:cubicBezTo>
                    <a:pt x="1705" y="121586"/>
                    <a:pt x="3845" y="122967"/>
                    <a:pt x="6231" y="123719"/>
                  </a:cubicBezTo>
                  <a:cubicBezTo>
                    <a:pt x="7859" y="124377"/>
                    <a:pt x="9640" y="124577"/>
                    <a:pt x="11374" y="124291"/>
                  </a:cubicBezTo>
                  <a:cubicBezTo>
                    <a:pt x="14422" y="123624"/>
                    <a:pt x="16137" y="120576"/>
                    <a:pt x="17565" y="118004"/>
                  </a:cubicBezTo>
                  <a:lnTo>
                    <a:pt x="17565" y="118004"/>
                  </a:lnTo>
                  <a:cubicBezTo>
                    <a:pt x="17319" y="119700"/>
                    <a:pt x="17619" y="121443"/>
                    <a:pt x="18423" y="122957"/>
                  </a:cubicBezTo>
                  <a:cubicBezTo>
                    <a:pt x="18423" y="123624"/>
                    <a:pt x="18423" y="124291"/>
                    <a:pt x="19089" y="125053"/>
                  </a:cubicBezTo>
                  <a:cubicBezTo>
                    <a:pt x="20389" y="128549"/>
                    <a:pt x="20846" y="132301"/>
                    <a:pt x="20423" y="136007"/>
                  </a:cubicBezTo>
                  <a:cubicBezTo>
                    <a:pt x="19921" y="139340"/>
                    <a:pt x="18858" y="142560"/>
                    <a:pt x="17280" y="145532"/>
                  </a:cubicBezTo>
                  <a:cubicBezTo>
                    <a:pt x="16041" y="147818"/>
                    <a:pt x="14232" y="150389"/>
                    <a:pt x="11565" y="150675"/>
                  </a:cubicBezTo>
                  <a:cubicBezTo>
                    <a:pt x="7374" y="150675"/>
                    <a:pt x="4992" y="147246"/>
                    <a:pt x="2040" y="145055"/>
                  </a:cubicBezTo>
                  <a:cubicBezTo>
                    <a:pt x="2040" y="145055"/>
                    <a:pt x="1278" y="145055"/>
                    <a:pt x="1468" y="145055"/>
                  </a:cubicBezTo>
                  <a:cubicBezTo>
                    <a:pt x="3309" y="148151"/>
                    <a:pt x="6339" y="150351"/>
                    <a:pt x="9850" y="151151"/>
                  </a:cubicBezTo>
                  <a:cubicBezTo>
                    <a:pt x="11598" y="151380"/>
                    <a:pt x="13360" y="150856"/>
                    <a:pt x="14708" y="149723"/>
                  </a:cubicBezTo>
                  <a:cubicBezTo>
                    <a:pt x="15626" y="151589"/>
                    <a:pt x="16268" y="153580"/>
                    <a:pt x="16613" y="155628"/>
                  </a:cubicBezTo>
                  <a:cubicBezTo>
                    <a:pt x="17042" y="157762"/>
                    <a:pt x="17042" y="159971"/>
                    <a:pt x="16613" y="162105"/>
                  </a:cubicBezTo>
                  <a:cubicBezTo>
                    <a:pt x="16253" y="164067"/>
                    <a:pt x="15287" y="165867"/>
                    <a:pt x="13851" y="167249"/>
                  </a:cubicBezTo>
                  <a:cubicBezTo>
                    <a:pt x="13274" y="167839"/>
                    <a:pt x="12487" y="168182"/>
                    <a:pt x="11660" y="168201"/>
                  </a:cubicBezTo>
                  <a:cubicBezTo>
                    <a:pt x="10668" y="168077"/>
                    <a:pt x="9721" y="167725"/>
                    <a:pt x="8898" y="167153"/>
                  </a:cubicBezTo>
                  <a:cubicBezTo>
                    <a:pt x="8898" y="167153"/>
                    <a:pt x="8136" y="167153"/>
                    <a:pt x="8326" y="167630"/>
                  </a:cubicBezTo>
                  <a:cubicBezTo>
                    <a:pt x="9664" y="169096"/>
                    <a:pt x="11830" y="169449"/>
                    <a:pt x="13565" y="168487"/>
                  </a:cubicBezTo>
                  <a:cubicBezTo>
                    <a:pt x="15403" y="167382"/>
                    <a:pt x="16737" y="165610"/>
                    <a:pt x="17280" y="163534"/>
                  </a:cubicBezTo>
                  <a:cubicBezTo>
                    <a:pt x="17634" y="162353"/>
                    <a:pt x="17889" y="161143"/>
                    <a:pt x="18042" y="159914"/>
                  </a:cubicBezTo>
                  <a:cubicBezTo>
                    <a:pt x="17305" y="163524"/>
                    <a:pt x="18715" y="167230"/>
                    <a:pt x="21661" y="169439"/>
                  </a:cubicBezTo>
                  <a:cubicBezTo>
                    <a:pt x="22423" y="171106"/>
                    <a:pt x="22423" y="173011"/>
                    <a:pt x="21661" y="174678"/>
                  </a:cubicBezTo>
                  <a:cubicBezTo>
                    <a:pt x="20619" y="176583"/>
                    <a:pt x="18456" y="177593"/>
                    <a:pt x="16327" y="177155"/>
                  </a:cubicBezTo>
                  <a:cubicBezTo>
                    <a:pt x="15756" y="177155"/>
                    <a:pt x="15279" y="177821"/>
                    <a:pt x="16327" y="177917"/>
                  </a:cubicBezTo>
                  <a:cubicBezTo>
                    <a:pt x="18943" y="178564"/>
                    <a:pt x="21677" y="177450"/>
                    <a:pt x="23090" y="175154"/>
                  </a:cubicBezTo>
                  <a:cubicBezTo>
                    <a:pt x="23800" y="173516"/>
                    <a:pt x="23800" y="171649"/>
                    <a:pt x="23090" y="170011"/>
                  </a:cubicBezTo>
                  <a:cubicBezTo>
                    <a:pt x="26570" y="170592"/>
                    <a:pt x="30117" y="169449"/>
                    <a:pt x="32615" y="166963"/>
                  </a:cubicBezTo>
                  <a:cubicBezTo>
                    <a:pt x="33549" y="166191"/>
                    <a:pt x="34439" y="165363"/>
                    <a:pt x="35282" y="164486"/>
                  </a:cubicBezTo>
                  <a:cubicBezTo>
                    <a:pt x="39615" y="167468"/>
                    <a:pt x="40708" y="173402"/>
                    <a:pt x="37724" y="177736"/>
                  </a:cubicBezTo>
                  <a:cubicBezTo>
                    <a:pt x="37704" y="177764"/>
                    <a:pt x="37684" y="177793"/>
                    <a:pt x="37663" y="177821"/>
                  </a:cubicBezTo>
                  <a:cubicBezTo>
                    <a:pt x="36260" y="179869"/>
                    <a:pt x="34559" y="181698"/>
                    <a:pt x="32615" y="183251"/>
                  </a:cubicBezTo>
                  <a:cubicBezTo>
                    <a:pt x="30741" y="184632"/>
                    <a:pt x="29102" y="186308"/>
                    <a:pt x="27757" y="188204"/>
                  </a:cubicBezTo>
                  <a:cubicBezTo>
                    <a:pt x="27757" y="188204"/>
                    <a:pt x="27757" y="188204"/>
                    <a:pt x="27757" y="188204"/>
                  </a:cubicBezTo>
                  <a:lnTo>
                    <a:pt x="30805" y="185441"/>
                  </a:lnTo>
                  <a:lnTo>
                    <a:pt x="33948" y="182870"/>
                  </a:lnTo>
                  <a:cubicBezTo>
                    <a:pt x="35090" y="181889"/>
                    <a:pt x="36143" y="180803"/>
                    <a:pt x="37092" y="179631"/>
                  </a:cubicBezTo>
                  <a:cubicBezTo>
                    <a:pt x="38458" y="180974"/>
                    <a:pt x="39701" y="182441"/>
                    <a:pt x="40806" y="184013"/>
                  </a:cubicBezTo>
                  <a:cubicBezTo>
                    <a:pt x="41864" y="185822"/>
                    <a:pt x="42513" y="187832"/>
                    <a:pt x="42711" y="189918"/>
                  </a:cubicBezTo>
                  <a:cubicBezTo>
                    <a:pt x="42854" y="191661"/>
                    <a:pt x="42854" y="193414"/>
                    <a:pt x="42711" y="195157"/>
                  </a:cubicBezTo>
                  <a:cubicBezTo>
                    <a:pt x="42711" y="196871"/>
                    <a:pt x="42711" y="199253"/>
                    <a:pt x="40806" y="200205"/>
                  </a:cubicBezTo>
                  <a:cubicBezTo>
                    <a:pt x="38901" y="201158"/>
                    <a:pt x="40806" y="200872"/>
                    <a:pt x="41283" y="200205"/>
                  </a:cubicBezTo>
                  <a:cubicBezTo>
                    <a:pt x="42663" y="199167"/>
                    <a:pt x="43586" y="197624"/>
                    <a:pt x="43854" y="195919"/>
                  </a:cubicBezTo>
                  <a:cubicBezTo>
                    <a:pt x="44174" y="196633"/>
                    <a:pt x="44706" y="197233"/>
                    <a:pt x="45378" y="197633"/>
                  </a:cubicBezTo>
                  <a:cubicBezTo>
                    <a:pt x="46984" y="198376"/>
                    <a:pt x="48780" y="198605"/>
                    <a:pt x="50522" y="198300"/>
                  </a:cubicBezTo>
                  <a:cubicBezTo>
                    <a:pt x="52887" y="197824"/>
                    <a:pt x="55146" y="196919"/>
                    <a:pt x="57189" y="195633"/>
                  </a:cubicBezTo>
                  <a:cubicBezTo>
                    <a:pt x="58155" y="195071"/>
                    <a:pt x="59051" y="194404"/>
                    <a:pt x="59856" y="193633"/>
                  </a:cubicBezTo>
                  <a:lnTo>
                    <a:pt x="62238" y="193633"/>
                  </a:lnTo>
                  <a:cubicBezTo>
                    <a:pt x="63432" y="193785"/>
                    <a:pt x="64611" y="194042"/>
                    <a:pt x="65762" y="194395"/>
                  </a:cubicBezTo>
                  <a:cubicBezTo>
                    <a:pt x="68163" y="195004"/>
                    <a:pt x="70448" y="195995"/>
                    <a:pt x="72525" y="197348"/>
                  </a:cubicBezTo>
                  <a:cubicBezTo>
                    <a:pt x="74535" y="198595"/>
                    <a:pt x="76231" y="200291"/>
                    <a:pt x="77478" y="202301"/>
                  </a:cubicBezTo>
                  <a:cubicBezTo>
                    <a:pt x="78759" y="204663"/>
                    <a:pt x="79352" y="207330"/>
                    <a:pt x="79192" y="210016"/>
                  </a:cubicBezTo>
                  <a:cubicBezTo>
                    <a:pt x="79235" y="211902"/>
                    <a:pt x="78630" y="213759"/>
                    <a:pt x="77478" y="215255"/>
                  </a:cubicBezTo>
                  <a:cubicBezTo>
                    <a:pt x="76335" y="216398"/>
                    <a:pt x="74906" y="217160"/>
                    <a:pt x="73668" y="218207"/>
                  </a:cubicBezTo>
                  <a:cubicBezTo>
                    <a:pt x="72429" y="219255"/>
                    <a:pt x="73668" y="219160"/>
                    <a:pt x="74334" y="218779"/>
                  </a:cubicBezTo>
                  <a:cubicBezTo>
                    <a:pt x="75001" y="218398"/>
                    <a:pt x="76906" y="216969"/>
                    <a:pt x="78049" y="215921"/>
                  </a:cubicBezTo>
                  <a:cubicBezTo>
                    <a:pt x="79241" y="214902"/>
                    <a:pt x="80019" y="213473"/>
                    <a:pt x="80240" y="211921"/>
                  </a:cubicBezTo>
                  <a:cubicBezTo>
                    <a:pt x="80240" y="211921"/>
                    <a:pt x="80240" y="211921"/>
                    <a:pt x="80240" y="211159"/>
                  </a:cubicBezTo>
                  <a:cubicBezTo>
                    <a:pt x="80567" y="211445"/>
                    <a:pt x="80960" y="211635"/>
                    <a:pt x="81383" y="211730"/>
                  </a:cubicBezTo>
                  <a:cubicBezTo>
                    <a:pt x="82043" y="211864"/>
                    <a:pt x="82723" y="211864"/>
                    <a:pt x="83383" y="211730"/>
                  </a:cubicBezTo>
                  <a:cubicBezTo>
                    <a:pt x="84727" y="212073"/>
                    <a:pt x="86135" y="212073"/>
                    <a:pt x="87479" y="211730"/>
                  </a:cubicBezTo>
                  <a:lnTo>
                    <a:pt x="87479" y="211730"/>
                  </a:lnTo>
                  <a:cubicBezTo>
                    <a:pt x="94966" y="210387"/>
                    <a:pt x="102513" y="213750"/>
                    <a:pt x="106529" y="220208"/>
                  </a:cubicBezTo>
                  <a:cubicBezTo>
                    <a:pt x="106986" y="221322"/>
                    <a:pt x="107214" y="222522"/>
                    <a:pt x="107196" y="223732"/>
                  </a:cubicBezTo>
                  <a:cubicBezTo>
                    <a:pt x="107196" y="224399"/>
                    <a:pt x="107196" y="226208"/>
                    <a:pt x="107196" y="226685"/>
                  </a:cubicBezTo>
                  <a:cubicBezTo>
                    <a:pt x="107196" y="227161"/>
                    <a:pt x="107196" y="227542"/>
                    <a:pt x="107767" y="227256"/>
                  </a:cubicBezTo>
                  <a:cubicBezTo>
                    <a:pt x="108339" y="226970"/>
                    <a:pt x="108910" y="224018"/>
                    <a:pt x="108815" y="222684"/>
                  </a:cubicBezTo>
                  <a:cubicBezTo>
                    <a:pt x="108566" y="220427"/>
                    <a:pt x="107519" y="218331"/>
                    <a:pt x="105862" y="216779"/>
                  </a:cubicBezTo>
                  <a:cubicBezTo>
                    <a:pt x="105210" y="216093"/>
                    <a:pt x="104510" y="215455"/>
                    <a:pt x="103767" y="214874"/>
                  </a:cubicBezTo>
                  <a:lnTo>
                    <a:pt x="104719" y="213540"/>
                  </a:lnTo>
                  <a:cubicBezTo>
                    <a:pt x="105081" y="213054"/>
                    <a:pt x="105496" y="212607"/>
                    <a:pt x="105957" y="212207"/>
                  </a:cubicBezTo>
                  <a:cubicBezTo>
                    <a:pt x="106921" y="211388"/>
                    <a:pt x="107976" y="210683"/>
                    <a:pt x="109101" y="210111"/>
                  </a:cubicBezTo>
                  <a:cubicBezTo>
                    <a:pt x="109101" y="210111"/>
                    <a:pt x="109101" y="210111"/>
                    <a:pt x="109101" y="210111"/>
                  </a:cubicBezTo>
                  <a:cubicBezTo>
                    <a:pt x="111669" y="209073"/>
                    <a:pt x="114428" y="208578"/>
                    <a:pt x="117197" y="208682"/>
                  </a:cubicBezTo>
                  <a:cubicBezTo>
                    <a:pt x="120564" y="209006"/>
                    <a:pt x="123607" y="210825"/>
                    <a:pt x="125484" y="213635"/>
                  </a:cubicBezTo>
                  <a:cubicBezTo>
                    <a:pt x="126521" y="214978"/>
                    <a:pt x="127385" y="216455"/>
                    <a:pt x="128055" y="218017"/>
                  </a:cubicBezTo>
                  <a:cubicBezTo>
                    <a:pt x="128807" y="219274"/>
                    <a:pt x="128807" y="220855"/>
                    <a:pt x="128055" y="222113"/>
                  </a:cubicBezTo>
                  <a:cubicBezTo>
                    <a:pt x="127356" y="222779"/>
                    <a:pt x="126551" y="223332"/>
                    <a:pt x="125674" y="223732"/>
                  </a:cubicBezTo>
                  <a:lnTo>
                    <a:pt x="123388" y="224970"/>
                  </a:lnTo>
                  <a:lnTo>
                    <a:pt x="121007" y="226018"/>
                  </a:lnTo>
                  <a:cubicBezTo>
                    <a:pt x="120326" y="226418"/>
                    <a:pt x="119587" y="226704"/>
                    <a:pt x="118816" y="226875"/>
                  </a:cubicBezTo>
                  <a:lnTo>
                    <a:pt x="118149" y="226875"/>
                  </a:lnTo>
                  <a:cubicBezTo>
                    <a:pt x="118149" y="226875"/>
                    <a:pt x="118149" y="227542"/>
                    <a:pt x="118149" y="227637"/>
                  </a:cubicBezTo>
                  <a:cubicBezTo>
                    <a:pt x="118707" y="227818"/>
                    <a:pt x="119307" y="227818"/>
                    <a:pt x="119864" y="227637"/>
                  </a:cubicBezTo>
                  <a:lnTo>
                    <a:pt x="122150" y="226685"/>
                  </a:lnTo>
                  <a:cubicBezTo>
                    <a:pt x="123674" y="226085"/>
                    <a:pt x="125141" y="225361"/>
                    <a:pt x="126531" y="224494"/>
                  </a:cubicBezTo>
                  <a:cubicBezTo>
                    <a:pt x="127449" y="224065"/>
                    <a:pt x="128286" y="223484"/>
                    <a:pt x="129008" y="222779"/>
                  </a:cubicBezTo>
                  <a:cubicBezTo>
                    <a:pt x="129609" y="222703"/>
                    <a:pt x="130217" y="222703"/>
                    <a:pt x="130818" y="222779"/>
                  </a:cubicBezTo>
                  <a:cubicBezTo>
                    <a:pt x="131704" y="222684"/>
                    <a:pt x="132598" y="222684"/>
                    <a:pt x="133485" y="222779"/>
                  </a:cubicBezTo>
                  <a:cubicBezTo>
                    <a:pt x="134501" y="222884"/>
                    <a:pt x="135496" y="223141"/>
                    <a:pt x="136437" y="223541"/>
                  </a:cubicBezTo>
                  <a:cubicBezTo>
                    <a:pt x="137113" y="223732"/>
                    <a:pt x="137755" y="224018"/>
                    <a:pt x="138342" y="224399"/>
                  </a:cubicBezTo>
                  <a:lnTo>
                    <a:pt x="140057" y="225446"/>
                  </a:lnTo>
                  <a:cubicBezTo>
                    <a:pt x="140057" y="225446"/>
                    <a:pt x="141009" y="225446"/>
                    <a:pt x="140819" y="224875"/>
                  </a:cubicBezTo>
                  <a:cubicBezTo>
                    <a:pt x="140352" y="224275"/>
                    <a:pt x="139725" y="223808"/>
                    <a:pt x="139009" y="223541"/>
                  </a:cubicBezTo>
                  <a:cubicBezTo>
                    <a:pt x="138324" y="223132"/>
                    <a:pt x="137588" y="222808"/>
                    <a:pt x="136818" y="222589"/>
                  </a:cubicBezTo>
                  <a:cubicBezTo>
                    <a:pt x="135710" y="222198"/>
                    <a:pt x="134559" y="221941"/>
                    <a:pt x="133389" y="221827"/>
                  </a:cubicBezTo>
                  <a:cubicBezTo>
                    <a:pt x="132315" y="221684"/>
                    <a:pt x="131225" y="221684"/>
                    <a:pt x="130151" y="221827"/>
                  </a:cubicBezTo>
                  <a:lnTo>
                    <a:pt x="130151" y="221827"/>
                  </a:lnTo>
                  <a:cubicBezTo>
                    <a:pt x="130583" y="220693"/>
                    <a:pt x="130583" y="219436"/>
                    <a:pt x="130151" y="218303"/>
                  </a:cubicBezTo>
                  <a:cubicBezTo>
                    <a:pt x="129071" y="215416"/>
                    <a:pt x="127306" y="212835"/>
                    <a:pt x="125007" y="210778"/>
                  </a:cubicBezTo>
                  <a:cubicBezTo>
                    <a:pt x="122943" y="208844"/>
                    <a:pt x="120213" y="207787"/>
                    <a:pt x="117387" y="207825"/>
                  </a:cubicBezTo>
                  <a:cubicBezTo>
                    <a:pt x="115846" y="207835"/>
                    <a:pt x="114311" y="208025"/>
                    <a:pt x="112815" y="208397"/>
                  </a:cubicBezTo>
                  <a:lnTo>
                    <a:pt x="111482" y="208397"/>
                  </a:lnTo>
                  <a:cubicBezTo>
                    <a:pt x="113646" y="206625"/>
                    <a:pt x="115264" y="204282"/>
                    <a:pt x="116149" y="201634"/>
                  </a:cubicBezTo>
                  <a:cubicBezTo>
                    <a:pt x="116294" y="200719"/>
                    <a:pt x="116294" y="199786"/>
                    <a:pt x="116149" y="198872"/>
                  </a:cubicBezTo>
                  <a:cubicBezTo>
                    <a:pt x="116149" y="198872"/>
                    <a:pt x="116149" y="198872"/>
                    <a:pt x="116149" y="198872"/>
                  </a:cubicBezTo>
                  <a:cubicBezTo>
                    <a:pt x="116149" y="196586"/>
                    <a:pt x="117387" y="195347"/>
                    <a:pt x="119197" y="194585"/>
                  </a:cubicBezTo>
                  <a:cubicBezTo>
                    <a:pt x="120955" y="193890"/>
                    <a:pt x="122835" y="193566"/>
                    <a:pt x="124722" y="193633"/>
                  </a:cubicBezTo>
                  <a:cubicBezTo>
                    <a:pt x="129894" y="193490"/>
                    <a:pt x="134963" y="195100"/>
                    <a:pt x="139104" y="198205"/>
                  </a:cubicBezTo>
                  <a:lnTo>
                    <a:pt x="137676" y="198872"/>
                  </a:lnTo>
                  <a:cubicBezTo>
                    <a:pt x="133539" y="201462"/>
                    <a:pt x="130465" y="205453"/>
                    <a:pt x="129008" y="210111"/>
                  </a:cubicBezTo>
                  <a:cubicBezTo>
                    <a:pt x="128436" y="211826"/>
                    <a:pt x="127484" y="214397"/>
                    <a:pt x="128436" y="216112"/>
                  </a:cubicBezTo>
                  <a:lnTo>
                    <a:pt x="128436" y="216112"/>
                  </a:lnTo>
                  <a:cubicBezTo>
                    <a:pt x="128554" y="214274"/>
                    <a:pt x="128973" y="212473"/>
                    <a:pt x="129675" y="210778"/>
                  </a:cubicBezTo>
                  <a:cubicBezTo>
                    <a:pt x="130384" y="208901"/>
                    <a:pt x="131311" y="207111"/>
                    <a:pt x="132437" y="205444"/>
                  </a:cubicBezTo>
                  <a:cubicBezTo>
                    <a:pt x="133865" y="203558"/>
                    <a:pt x="135530" y="201863"/>
                    <a:pt x="137390" y="200396"/>
                  </a:cubicBezTo>
                  <a:cubicBezTo>
                    <a:pt x="138580" y="199453"/>
                    <a:pt x="140061" y="198948"/>
                    <a:pt x="141581" y="198967"/>
                  </a:cubicBezTo>
                  <a:cubicBezTo>
                    <a:pt x="144770" y="199234"/>
                    <a:pt x="147829" y="200358"/>
                    <a:pt x="150439" y="202205"/>
                  </a:cubicBezTo>
                  <a:cubicBezTo>
                    <a:pt x="153442" y="203682"/>
                    <a:pt x="155956" y="206006"/>
                    <a:pt x="157678" y="208873"/>
                  </a:cubicBezTo>
                  <a:cubicBezTo>
                    <a:pt x="158645" y="210749"/>
                    <a:pt x="159011" y="212873"/>
                    <a:pt x="158726" y="214969"/>
                  </a:cubicBezTo>
                  <a:cubicBezTo>
                    <a:pt x="158488" y="216302"/>
                    <a:pt x="157968" y="217569"/>
                    <a:pt x="157202" y="218684"/>
                  </a:cubicBezTo>
                  <a:cubicBezTo>
                    <a:pt x="156471" y="219684"/>
                    <a:pt x="155864" y="220770"/>
                    <a:pt x="155392" y="221922"/>
                  </a:cubicBezTo>
                  <a:cubicBezTo>
                    <a:pt x="155392" y="222494"/>
                    <a:pt x="155964" y="221922"/>
                    <a:pt x="156154" y="221922"/>
                  </a:cubicBezTo>
                  <a:cubicBezTo>
                    <a:pt x="157055" y="220913"/>
                    <a:pt x="157823" y="219788"/>
                    <a:pt x="158440" y="218588"/>
                  </a:cubicBezTo>
                  <a:cubicBezTo>
                    <a:pt x="159093" y="217560"/>
                    <a:pt x="159575" y="216436"/>
                    <a:pt x="159869" y="215255"/>
                  </a:cubicBezTo>
                  <a:cubicBezTo>
                    <a:pt x="160392" y="213350"/>
                    <a:pt x="160392" y="211349"/>
                    <a:pt x="159869" y="209444"/>
                  </a:cubicBezTo>
                  <a:cubicBezTo>
                    <a:pt x="158412" y="205958"/>
                    <a:pt x="155784" y="203101"/>
                    <a:pt x="152439" y="201348"/>
                  </a:cubicBezTo>
                  <a:lnTo>
                    <a:pt x="151392" y="200777"/>
                  </a:lnTo>
                  <a:cubicBezTo>
                    <a:pt x="153828" y="200796"/>
                    <a:pt x="156248" y="200377"/>
                    <a:pt x="158535" y="199538"/>
                  </a:cubicBezTo>
                  <a:lnTo>
                    <a:pt x="158535" y="199538"/>
                  </a:lnTo>
                  <a:cubicBezTo>
                    <a:pt x="163763" y="197214"/>
                    <a:pt x="169526" y="196357"/>
                    <a:pt x="175204" y="197062"/>
                  </a:cubicBezTo>
                  <a:cubicBezTo>
                    <a:pt x="177593" y="197529"/>
                    <a:pt x="179842" y="198538"/>
                    <a:pt x="181776" y="200015"/>
                  </a:cubicBezTo>
                  <a:cubicBezTo>
                    <a:pt x="182669" y="200643"/>
                    <a:pt x="183336" y="201548"/>
                    <a:pt x="183681" y="202586"/>
                  </a:cubicBezTo>
                  <a:cubicBezTo>
                    <a:pt x="183801" y="204148"/>
                    <a:pt x="183436" y="205711"/>
                    <a:pt x="182634" y="207063"/>
                  </a:cubicBezTo>
                  <a:cubicBezTo>
                    <a:pt x="182634" y="207063"/>
                    <a:pt x="182634" y="207063"/>
                    <a:pt x="182634" y="207063"/>
                  </a:cubicBezTo>
                  <a:cubicBezTo>
                    <a:pt x="183685" y="206158"/>
                    <a:pt x="184447" y="204968"/>
                    <a:pt x="184824" y="203634"/>
                  </a:cubicBezTo>
                  <a:cubicBezTo>
                    <a:pt x="184929" y="202710"/>
                    <a:pt x="184729" y="201767"/>
                    <a:pt x="184253" y="200967"/>
                  </a:cubicBezTo>
                  <a:cubicBezTo>
                    <a:pt x="183132" y="199367"/>
                    <a:pt x="181580" y="198110"/>
                    <a:pt x="179776" y="197348"/>
                  </a:cubicBezTo>
                  <a:cubicBezTo>
                    <a:pt x="177309" y="196147"/>
                    <a:pt x="174612" y="195500"/>
                    <a:pt x="171870" y="195443"/>
                  </a:cubicBezTo>
                  <a:cubicBezTo>
                    <a:pt x="171870" y="194490"/>
                    <a:pt x="171870" y="192395"/>
                    <a:pt x="172442" y="191728"/>
                  </a:cubicBezTo>
                  <a:cubicBezTo>
                    <a:pt x="172894" y="190204"/>
                    <a:pt x="173568" y="188766"/>
                    <a:pt x="174442" y="187442"/>
                  </a:cubicBezTo>
                  <a:lnTo>
                    <a:pt x="175014" y="186680"/>
                  </a:lnTo>
                  <a:cubicBezTo>
                    <a:pt x="175014" y="186680"/>
                    <a:pt x="175014" y="186680"/>
                    <a:pt x="175014" y="187156"/>
                  </a:cubicBezTo>
                  <a:lnTo>
                    <a:pt x="175014" y="187156"/>
                  </a:lnTo>
                  <a:cubicBezTo>
                    <a:pt x="175324" y="186661"/>
                    <a:pt x="175324" y="186032"/>
                    <a:pt x="175014" y="185537"/>
                  </a:cubicBezTo>
                  <a:cubicBezTo>
                    <a:pt x="177522" y="183327"/>
                    <a:pt x="180585" y="181850"/>
                    <a:pt x="183872" y="181250"/>
                  </a:cubicBezTo>
                  <a:cubicBezTo>
                    <a:pt x="186998" y="180565"/>
                    <a:pt x="190212" y="180374"/>
                    <a:pt x="193397" y="180679"/>
                  </a:cubicBezTo>
                  <a:cubicBezTo>
                    <a:pt x="196590" y="180517"/>
                    <a:pt x="199691" y="181774"/>
                    <a:pt x="201874" y="184108"/>
                  </a:cubicBezTo>
                  <a:cubicBezTo>
                    <a:pt x="204541" y="188013"/>
                    <a:pt x="200350" y="192871"/>
                    <a:pt x="198159" y="195919"/>
                  </a:cubicBezTo>
                  <a:cubicBezTo>
                    <a:pt x="198159" y="195919"/>
                    <a:pt x="198159" y="195919"/>
                    <a:pt x="198159" y="195919"/>
                  </a:cubicBezTo>
                  <a:cubicBezTo>
                    <a:pt x="201112" y="193347"/>
                    <a:pt x="205113" y="188775"/>
                    <a:pt x="203493" y="184394"/>
                  </a:cubicBezTo>
                  <a:cubicBezTo>
                    <a:pt x="203197" y="183613"/>
                    <a:pt x="202744" y="182898"/>
                    <a:pt x="202160" y="182298"/>
                  </a:cubicBezTo>
                  <a:cubicBezTo>
                    <a:pt x="203551" y="182489"/>
                    <a:pt x="204960" y="182489"/>
                    <a:pt x="206351" y="182298"/>
                  </a:cubicBezTo>
                  <a:cubicBezTo>
                    <a:pt x="208114" y="182041"/>
                    <a:pt x="209863" y="181688"/>
                    <a:pt x="211590" y="181250"/>
                  </a:cubicBezTo>
                  <a:lnTo>
                    <a:pt x="211590" y="181250"/>
                  </a:lnTo>
                  <a:cubicBezTo>
                    <a:pt x="215477" y="180107"/>
                    <a:pt x="219609" y="180107"/>
                    <a:pt x="223496" y="181250"/>
                  </a:cubicBezTo>
                  <a:cubicBezTo>
                    <a:pt x="225210" y="182108"/>
                    <a:pt x="227496" y="183727"/>
                    <a:pt x="227877" y="185822"/>
                  </a:cubicBezTo>
                  <a:cubicBezTo>
                    <a:pt x="228258" y="187918"/>
                    <a:pt x="226163" y="189918"/>
                    <a:pt x="224544" y="190871"/>
                  </a:cubicBezTo>
                  <a:cubicBezTo>
                    <a:pt x="222924" y="191823"/>
                    <a:pt x="224544" y="191537"/>
                    <a:pt x="224544" y="191347"/>
                  </a:cubicBezTo>
                  <a:cubicBezTo>
                    <a:pt x="226598" y="190518"/>
                    <a:pt x="228124" y="188737"/>
                    <a:pt x="228639" y="186584"/>
                  </a:cubicBezTo>
                  <a:cubicBezTo>
                    <a:pt x="228733" y="186175"/>
                    <a:pt x="228733" y="185756"/>
                    <a:pt x="228639" y="185346"/>
                  </a:cubicBezTo>
                  <a:cubicBezTo>
                    <a:pt x="229163" y="183927"/>
                    <a:pt x="230223" y="182765"/>
                    <a:pt x="231592" y="182108"/>
                  </a:cubicBezTo>
                  <a:cubicBezTo>
                    <a:pt x="233155" y="181327"/>
                    <a:pt x="234824" y="180784"/>
                    <a:pt x="236545" y="180488"/>
                  </a:cubicBezTo>
                  <a:cubicBezTo>
                    <a:pt x="240266" y="179583"/>
                    <a:pt x="244059" y="179012"/>
                    <a:pt x="247880" y="178774"/>
                  </a:cubicBezTo>
                  <a:cubicBezTo>
                    <a:pt x="250539" y="178498"/>
                    <a:pt x="253226" y="178764"/>
                    <a:pt x="255786" y="179536"/>
                  </a:cubicBezTo>
                  <a:cubicBezTo>
                    <a:pt x="257089" y="179974"/>
                    <a:pt x="258112" y="180993"/>
                    <a:pt x="258548" y="182298"/>
                  </a:cubicBezTo>
                  <a:cubicBezTo>
                    <a:pt x="258810" y="183794"/>
                    <a:pt x="258576" y="185327"/>
                    <a:pt x="257881" y="186680"/>
                  </a:cubicBezTo>
                  <a:cubicBezTo>
                    <a:pt x="257246" y="188232"/>
                    <a:pt x="256378" y="189680"/>
                    <a:pt x="255309" y="190966"/>
                  </a:cubicBezTo>
                  <a:cubicBezTo>
                    <a:pt x="254166" y="192395"/>
                    <a:pt x="252738" y="193919"/>
                    <a:pt x="250737" y="193538"/>
                  </a:cubicBezTo>
                  <a:cubicBezTo>
                    <a:pt x="248737" y="193157"/>
                    <a:pt x="249594" y="194395"/>
                    <a:pt x="250737" y="194490"/>
                  </a:cubicBezTo>
                  <a:cubicBezTo>
                    <a:pt x="254262" y="195062"/>
                    <a:pt x="256548" y="191633"/>
                    <a:pt x="258167" y="188966"/>
                  </a:cubicBezTo>
                  <a:cubicBezTo>
                    <a:pt x="259378" y="187127"/>
                    <a:pt x="260008" y="184975"/>
                    <a:pt x="259977" y="182774"/>
                  </a:cubicBezTo>
                  <a:lnTo>
                    <a:pt x="261024" y="183536"/>
                  </a:lnTo>
                  <a:cubicBezTo>
                    <a:pt x="262184" y="184289"/>
                    <a:pt x="263431" y="184898"/>
                    <a:pt x="264739" y="185346"/>
                  </a:cubicBezTo>
                  <a:lnTo>
                    <a:pt x="264739" y="185346"/>
                  </a:lnTo>
                  <a:lnTo>
                    <a:pt x="264739" y="184489"/>
                  </a:lnTo>
                  <a:cubicBezTo>
                    <a:pt x="262536" y="183736"/>
                    <a:pt x="260566" y="182422"/>
                    <a:pt x="259024" y="180679"/>
                  </a:cubicBezTo>
                  <a:lnTo>
                    <a:pt x="259024" y="180679"/>
                  </a:lnTo>
                  <a:lnTo>
                    <a:pt x="259024" y="180107"/>
                  </a:lnTo>
                  <a:cubicBezTo>
                    <a:pt x="257335" y="178707"/>
                    <a:pt x="255216" y="177936"/>
                    <a:pt x="253023" y="177917"/>
                  </a:cubicBezTo>
                  <a:cubicBezTo>
                    <a:pt x="254478" y="177097"/>
                    <a:pt x="255693" y="175916"/>
                    <a:pt x="256548" y="174488"/>
                  </a:cubicBezTo>
                  <a:cubicBezTo>
                    <a:pt x="256980" y="173354"/>
                    <a:pt x="256980" y="172097"/>
                    <a:pt x="256548" y="170963"/>
                  </a:cubicBezTo>
                  <a:lnTo>
                    <a:pt x="258453" y="170963"/>
                  </a:lnTo>
                  <a:cubicBezTo>
                    <a:pt x="259515" y="171240"/>
                    <a:pt x="260630" y="171240"/>
                    <a:pt x="261691" y="170963"/>
                  </a:cubicBezTo>
                  <a:cubicBezTo>
                    <a:pt x="261973" y="171030"/>
                    <a:pt x="262267" y="171030"/>
                    <a:pt x="262548" y="170963"/>
                  </a:cubicBezTo>
                  <a:cubicBezTo>
                    <a:pt x="264326" y="171078"/>
                    <a:pt x="266083" y="171401"/>
                    <a:pt x="267787" y="171916"/>
                  </a:cubicBezTo>
                  <a:cubicBezTo>
                    <a:pt x="268988" y="172268"/>
                    <a:pt x="270095" y="172887"/>
                    <a:pt x="271026" y="173726"/>
                  </a:cubicBezTo>
                  <a:cubicBezTo>
                    <a:pt x="271273" y="174145"/>
                    <a:pt x="271465" y="174592"/>
                    <a:pt x="271597" y="175059"/>
                  </a:cubicBezTo>
                  <a:cubicBezTo>
                    <a:pt x="271597" y="175059"/>
                    <a:pt x="271597" y="174107"/>
                    <a:pt x="272359" y="173726"/>
                  </a:cubicBezTo>
                  <a:cubicBezTo>
                    <a:pt x="271671" y="172716"/>
                    <a:pt x="270714" y="171925"/>
                    <a:pt x="269597" y="171440"/>
                  </a:cubicBezTo>
                  <a:cubicBezTo>
                    <a:pt x="267562" y="170659"/>
                    <a:pt x="265392" y="170306"/>
                    <a:pt x="263215" y="170392"/>
                  </a:cubicBezTo>
                  <a:lnTo>
                    <a:pt x="263215" y="169916"/>
                  </a:lnTo>
                  <a:lnTo>
                    <a:pt x="263215" y="169916"/>
                  </a:lnTo>
                  <a:cubicBezTo>
                    <a:pt x="263215" y="169916"/>
                    <a:pt x="263215" y="169916"/>
                    <a:pt x="263215" y="169916"/>
                  </a:cubicBezTo>
                  <a:cubicBezTo>
                    <a:pt x="263170" y="169725"/>
                    <a:pt x="263170" y="169535"/>
                    <a:pt x="263215" y="169344"/>
                  </a:cubicBezTo>
                  <a:cubicBezTo>
                    <a:pt x="263362" y="168649"/>
                    <a:pt x="263362" y="167944"/>
                    <a:pt x="263215" y="167249"/>
                  </a:cubicBezTo>
                  <a:cubicBezTo>
                    <a:pt x="263507" y="166210"/>
                    <a:pt x="263856" y="165201"/>
                    <a:pt x="264263" y="164201"/>
                  </a:cubicBezTo>
                  <a:cubicBezTo>
                    <a:pt x="264894" y="162429"/>
                    <a:pt x="265726" y="160733"/>
                    <a:pt x="266739" y="159152"/>
                  </a:cubicBezTo>
                  <a:cubicBezTo>
                    <a:pt x="267681" y="157628"/>
                    <a:pt x="269131" y="156476"/>
                    <a:pt x="270835" y="155914"/>
                  </a:cubicBezTo>
                  <a:cubicBezTo>
                    <a:pt x="272348" y="155457"/>
                    <a:pt x="273921" y="155228"/>
                    <a:pt x="275502" y="155247"/>
                  </a:cubicBezTo>
                  <a:cubicBezTo>
                    <a:pt x="277044" y="155257"/>
                    <a:pt x="278579" y="155447"/>
                    <a:pt x="280074" y="155819"/>
                  </a:cubicBezTo>
                  <a:cubicBezTo>
                    <a:pt x="280036" y="155504"/>
                    <a:pt x="280036" y="155180"/>
                    <a:pt x="280074" y="154866"/>
                  </a:cubicBezTo>
                  <a:cubicBezTo>
                    <a:pt x="278769" y="154504"/>
                    <a:pt x="277427" y="154276"/>
                    <a:pt x="276074" y="154199"/>
                  </a:cubicBezTo>
                  <a:cubicBezTo>
                    <a:pt x="273809" y="154037"/>
                    <a:pt x="271536" y="154361"/>
                    <a:pt x="269406" y="155152"/>
                  </a:cubicBezTo>
                  <a:cubicBezTo>
                    <a:pt x="270287" y="154028"/>
                    <a:pt x="270993" y="152771"/>
                    <a:pt x="271502" y="151437"/>
                  </a:cubicBezTo>
                  <a:cubicBezTo>
                    <a:pt x="271688" y="150589"/>
                    <a:pt x="271688" y="149713"/>
                    <a:pt x="271502" y="148865"/>
                  </a:cubicBezTo>
                  <a:cubicBezTo>
                    <a:pt x="273313" y="149342"/>
                    <a:pt x="275216" y="149342"/>
                    <a:pt x="277026" y="148865"/>
                  </a:cubicBezTo>
                  <a:cubicBezTo>
                    <a:pt x="278614" y="148884"/>
                    <a:pt x="280166" y="149342"/>
                    <a:pt x="281503" y="150199"/>
                  </a:cubicBezTo>
                  <a:cubicBezTo>
                    <a:pt x="281464" y="149846"/>
                    <a:pt x="281464" y="149503"/>
                    <a:pt x="281503" y="149151"/>
                  </a:cubicBezTo>
                  <a:cubicBezTo>
                    <a:pt x="280656" y="148656"/>
                    <a:pt x="279716" y="148332"/>
                    <a:pt x="278741" y="148199"/>
                  </a:cubicBezTo>
                  <a:lnTo>
                    <a:pt x="278741" y="148199"/>
                  </a:lnTo>
                  <a:lnTo>
                    <a:pt x="279312" y="148199"/>
                  </a:lnTo>
                  <a:cubicBezTo>
                    <a:pt x="281173" y="145894"/>
                    <a:pt x="281679" y="142779"/>
                    <a:pt x="280646" y="140007"/>
                  </a:cubicBezTo>
                  <a:cubicBezTo>
                    <a:pt x="280386" y="138978"/>
                    <a:pt x="280068" y="137959"/>
                    <a:pt x="279693" y="136959"/>
                  </a:cubicBezTo>
                  <a:lnTo>
                    <a:pt x="279693" y="136959"/>
                  </a:lnTo>
                  <a:cubicBezTo>
                    <a:pt x="280685" y="137388"/>
                    <a:pt x="281759" y="137578"/>
                    <a:pt x="282837" y="137531"/>
                  </a:cubicBezTo>
                  <a:lnTo>
                    <a:pt x="283980" y="137531"/>
                  </a:lnTo>
                  <a:cubicBezTo>
                    <a:pt x="284473" y="137635"/>
                    <a:pt x="284953" y="137788"/>
                    <a:pt x="285408" y="138007"/>
                  </a:cubicBezTo>
                  <a:cubicBezTo>
                    <a:pt x="285453" y="137721"/>
                    <a:pt x="285453" y="137435"/>
                    <a:pt x="285408" y="137150"/>
                  </a:cubicBezTo>
                  <a:lnTo>
                    <a:pt x="285408" y="137150"/>
                  </a:lnTo>
                  <a:lnTo>
                    <a:pt x="286075" y="137150"/>
                  </a:lnTo>
                  <a:lnTo>
                    <a:pt x="286075" y="135816"/>
                  </a:lnTo>
                  <a:lnTo>
                    <a:pt x="285123" y="136673"/>
                  </a:lnTo>
                  <a:lnTo>
                    <a:pt x="283884" y="137435"/>
                  </a:lnTo>
                  <a:cubicBezTo>
                    <a:pt x="283229" y="137264"/>
                    <a:pt x="282540" y="137264"/>
                    <a:pt x="281884" y="137435"/>
                  </a:cubicBezTo>
                  <a:lnTo>
                    <a:pt x="281217" y="137435"/>
                  </a:lnTo>
                  <a:lnTo>
                    <a:pt x="279503" y="136864"/>
                  </a:lnTo>
                  <a:lnTo>
                    <a:pt x="279503" y="136864"/>
                  </a:lnTo>
                  <a:cubicBezTo>
                    <a:pt x="278902" y="135216"/>
                    <a:pt x="278103" y="133654"/>
                    <a:pt x="277122" y="132197"/>
                  </a:cubicBezTo>
                  <a:cubicBezTo>
                    <a:pt x="276532" y="131168"/>
                    <a:pt x="275829" y="130206"/>
                    <a:pt x="275026" y="129339"/>
                  </a:cubicBezTo>
                  <a:lnTo>
                    <a:pt x="275788" y="128768"/>
                  </a:lnTo>
                  <a:cubicBezTo>
                    <a:pt x="276162" y="128339"/>
                    <a:pt x="276395" y="127806"/>
                    <a:pt x="276455" y="127244"/>
                  </a:cubicBezTo>
                  <a:cubicBezTo>
                    <a:pt x="276782" y="127739"/>
                    <a:pt x="277245" y="128139"/>
                    <a:pt x="277788" y="128387"/>
                  </a:cubicBezTo>
                  <a:cubicBezTo>
                    <a:pt x="278979" y="128977"/>
                    <a:pt x="280273" y="129339"/>
                    <a:pt x="281598" y="129434"/>
                  </a:cubicBezTo>
                  <a:cubicBezTo>
                    <a:pt x="283741" y="129644"/>
                    <a:pt x="285902" y="129320"/>
                    <a:pt x="287885" y="128482"/>
                  </a:cubicBezTo>
                  <a:cubicBezTo>
                    <a:pt x="287885" y="128482"/>
                    <a:pt x="287885" y="127720"/>
                    <a:pt x="287885" y="127339"/>
                  </a:cubicBezTo>
                  <a:cubicBezTo>
                    <a:pt x="284707" y="129063"/>
                    <a:pt x="280871" y="129063"/>
                    <a:pt x="277693" y="127339"/>
                  </a:cubicBezTo>
                  <a:cubicBezTo>
                    <a:pt x="277175" y="126872"/>
                    <a:pt x="276783" y="126282"/>
                    <a:pt x="276550" y="125624"/>
                  </a:cubicBezTo>
                  <a:cubicBezTo>
                    <a:pt x="276513" y="125243"/>
                    <a:pt x="276513" y="124862"/>
                    <a:pt x="276550" y="124481"/>
                  </a:cubicBezTo>
                  <a:lnTo>
                    <a:pt x="276550" y="124481"/>
                  </a:lnTo>
                  <a:cubicBezTo>
                    <a:pt x="282635" y="125034"/>
                    <a:pt x="288429" y="121776"/>
                    <a:pt x="291123" y="116290"/>
                  </a:cubicBezTo>
                  <a:close/>
                  <a:moveTo>
                    <a:pt x="278931" y="98859"/>
                  </a:moveTo>
                  <a:lnTo>
                    <a:pt x="278931" y="98859"/>
                  </a:lnTo>
                  <a:cubicBezTo>
                    <a:pt x="278830" y="100850"/>
                    <a:pt x="277763" y="102660"/>
                    <a:pt x="276074" y="103717"/>
                  </a:cubicBezTo>
                  <a:cubicBezTo>
                    <a:pt x="275606" y="104098"/>
                    <a:pt x="275050" y="104365"/>
                    <a:pt x="274455" y="104479"/>
                  </a:cubicBezTo>
                  <a:cubicBezTo>
                    <a:pt x="274028" y="104660"/>
                    <a:pt x="273548" y="104660"/>
                    <a:pt x="273121" y="104479"/>
                  </a:cubicBezTo>
                  <a:cubicBezTo>
                    <a:pt x="273094" y="104288"/>
                    <a:pt x="273094" y="104098"/>
                    <a:pt x="273121" y="103907"/>
                  </a:cubicBezTo>
                  <a:cubicBezTo>
                    <a:pt x="273370" y="102336"/>
                    <a:pt x="272994" y="100726"/>
                    <a:pt x="272073" y="99431"/>
                  </a:cubicBezTo>
                  <a:cubicBezTo>
                    <a:pt x="274375" y="99678"/>
                    <a:pt x="276703" y="99488"/>
                    <a:pt x="278931" y="98859"/>
                  </a:cubicBezTo>
                  <a:close/>
                  <a:moveTo>
                    <a:pt x="268740" y="97526"/>
                  </a:moveTo>
                  <a:cubicBezTo>
                    <a:pt x="269343" y="98078"/>
                    <a:pt x="270057" y="98507"/>
                    <a:pt x="270835" y="98764"/>
                  </a:cubicBezTo>
                  <a:cubicBezTo>
                    <a:pt x="271705" y="100097"/>
                    <a:pt x="272168" y="101650"/>
                    <a:pt x="272169" y="103241"/>
                  </a:cubicBezTo>
                  <a:cubicBezTo>
                    <a:pt x="271884" y="105260"/>
                    <a:pt x="271134" y="107184"/>
                    <a:pt x="269978" y="108860"/>
                  </a:cubicBezTo>
                  <a:cubicBezTo>
                    <a:pt x="268899" y="110594"/>
                    <a:pt x="267620" y="112194"/>
                    <a:pt x="266168" y="113623"/>
                  </a:cubicBezTo>
                  <a:cubicBezTo>
                    <a:pt x="264570" y="115585"/>
                    <a:pt x="262292" y="116880"/>
                    <a:pt x="259786" y="117242"/>
                  </a:cubicBezTo>
                  <a:cubicBezTo>
                    <a:pt x="257475" y="117290"/>
                    <a:pt x="255280" y="116223"/>
                    <a:pt x="253881" y="114385"/>
                  </a:cubicBezTo>
                  <a:cubicBezTo>
                    <a:pt x="253881" y="114385"/>
                    <a:pt x="253881" y="114385"/>
                    <a:pt x="253309" y="114385"/>
                  </a:cubicBezTo>
                  <a:cubicBezTo>
                    <a:pt x="252646" y="113489"/>
                    <a:pt x="251649" y="112908"/>
                    <a:pt x="250547" y="112766"/>
                  </a:cubicBezTo>
                  <a:cubicBezTo>
                    <a:pt x="249331" y="112442"/>
                    <a:pt x="248049" y="112442"/>
                    <a:pt x="246832" y="112766"/>
                  </a:cubicBezTo>
                  <a:cubicBezTo>
                    <a:pt x="247394" y="112127"/>
                    <a:pt x="247874" y="111423"/>
                    <a:pt x="248261" y="110670"/>
                  </a:cubicBezTo>
                  <a:cubicBezTo>
                    <a:pt x="249301" y="109184"/>
                    <a:pt x="249896" y="107432"/>
                    <a:pt x="249975" y="105622"/>
                  </a:cubicBezTo>
                  <a:cubicBezTo>
                    <a:pt x="249991" y="104555"/>
                    <a:pt x="249579" y="103526"/>
                    <a:pt x="248832" y="102764"/>
                  </a:cubicBezTo>
                  <a:cubicBezTo>
                    <a:pt x="250575" y="102726"/>
                    <a:pt x="252291" y="102336"/>
                    <a:pt x="253881" y="101621"/>
                  </a:cubicBezTo>
                  <a:cubicBezTo>
                    <a:pt x="255786" y="100859"/>
                    <a:pt x="257595" y="99907"/>
                    <a:pt x="259310" y="99050"/>
                  </a:cubicBezTo>
                  <a:cubicBezTo>
                    <a:pt x="261785" y="97926"/>
                    <a:pt x="264042" y="96383"/>
                    <a:pt x="265977" y="94478"/>
                  </a:cubicBezTo>
                  <a:lnTo>
                    <a:pt x="266930" y="93144"/>
                  </a:lnTo>
                  <a:cubicBezTo>
                    <a:pt x="266906" y="94792"/>
                    <a:pt x="267561" y="96373"/>
                    <a:pt x="268740" y="97526"/>
                  </a:cubicBezTo>
                  <a:close/>
                  <a:moveTo>
                    <a:pt x="250642" y="140864"/>
                  </a:moveTo>
                  <a:lnTo>
                    <a:pt x="250642" y="140864"/>
                  </a:lnTo>
                  <a:cubicBezTo>
                    <a:pt x="250604" y="140674"/>
                    <a:pt x="250604" y="140483"/>
                    <a:pt x="250642" y="140293"/>
                  </a:cubicBezTo>
                  <a:lnTo>
                    <a:pt x="250642" y="140293"/>
                  </a:lnTo>
                  <a:cubicBezTo>
                    <a:pt x="251024" y="138245"/>
                    <a:pt x="250827" y="136140"/>
                    <a:pt x="250071" y="134197"/>
                  </a:cubicBezTo>
                  <a:cubicBezTo>
                    <a:pt x="249618" y="132892"/>
                    <a:pt x="248905" y="131692"/>
                    <a:pt x="247975" y="130673"/>
                  </a:cubicBezTo>
                  <a:lnTo>
                    <a:pt x="248832" y="130673"/>
                  </a:lnTo>
                  <a:cubicBezTo>
                    <a:pt x="250045" y="130711"/>
                    <a:pt x="251241" y="130377"/>
                    <a:pt x="252261" y="129720"/>
                  </a:cubicBezTo>
                  <a:cubicBezTo>
                    <a:pt x="253872" y="128387"/>
                    <a:pt x="254785" y="126386"/>
                    <a:pt x="254738" y="124291"/>
                  </a:cubicBezTo>
                  <a:lnTo>
                    <a:pt x="254738" y="124291"/>
                  </a:lnTo>
                  <a:cubicBezTo>
                    <a:pt x="255935" y="124253"/>
                    <a:pt x="257110" y="124624"/>
                    <a:pt x="258072" y="125339"/>
                  </a:cubicBezTo>
                  <a:cubicBezTo>
                    <a:pt x="259011" y="125853"/>
                    <a:pt x="259824" y="126567"/>
                    <a:pt x="260453" y="127434"/>
                  </a:cubicBezTo>
                  <a:lnTo>
                    <a:pt x="261024" y="128387"/>
                  </a:lnTo>
                  <a:cubicBezTo>
                    <a:pt x="261024" y="128387"/>
                    <a:pt x="261024" y="128387"/>
                    <a:pt x="261024" y="128387"/>
                  </a:cubicBezTo>
                  <a:cubicBezTo>
                    <a:pt x="261860" y="130368"/>
                    <a:pt x="262091" y="132559"/>
                    <a:pt x="261691" y="134673"/>
                  </a:cubicBezTo>
                  <a:cubicBezTo>
                    <a:pt x="261354" y="136102"/>
                    <a:pt x="260507" y="137350"/>
                    <a:pt x="259310" y="138197"/>
                  </a:cubicBezTo>
                  <a:cubicBezTo>
                    <a:pt x="258372" y="138740"/>
                    <a:pt x="257383" y="139188"/>
                    <a:pt x="256357" y="139531"/>
                  </a:cubicBezTo>
                  <a:lnTo>
                    <a:pt x="255690" y="139531"/>
                  </a:lnTo>
                  <a:cubicBezTo>
                    <a:pt x="254212" y="139550"/>
                    <a:pt x="252753" y="139874"/>
                    <a:pt x="251404" y="140483"/>
                  </a:cubicBezTo>
                  <a:cubicBezTo>
                    <a:pt x="250997" y="140569"/>
                    <a:pt x="250575" y="140569"/>
                    <a:pt x="250166" y="140483"/>
                  </a:cubicBezTo>
                  <a:lnTo>
                    <a:pt x="250166" y="140483"/>
                  </a:lnTo>
                  <a:close/>
                  <a:moveTo>
                    <a:pt x="111958" y="169439"/>
                  </a:moveTo>
                  <a:cubicBezTo>
                    <a:pt x="111566" y="166696"/>
                    <a:pt x="110410" y="164124"/>
                    <a:pt x="108624" y="162010"/>
                  </a:cubicBezTo>
                  <a:cubicBezTo>
                    <a:pt x="107694" y="161296"/>
                    <a:pt x="106559" y="160895"/>
                    <a:pt x="105386" y="160867"/>
                  </a:cubicBezTo>
                  <a:lnTo>
                    <a:pt x="105386" y="160867"/>
                  </a:lnTo>
                  <a:cubicBezTo>
                    <a:pt x="106193" y="160324"/>
                    <a:pt x="106958" y="159714"/>
                    <a:pt x="107672" y="159057"/>
                  </a:cubicBezTo>
                  <a:cubicBezTo>
                    <a:pt x="109305" y="157409"/>
                    <a:pt x="110715" y="155552"/>
                    <a:pt x="111863" y="153533"/>
                  </a:cubicBezTo>
                  <a:cubicBezTo>
                    <a:pt x="115646" y="155885"/>
                    <a:pt x="120341" y="156247"/>
                    <a:pt x="124436" y="154485"/>
                  </a:cubicBezTo>
                  <a:cubicBezTo>
                    <a:pt x="125443" y="154847"/>
                    <a:pt x="126402" y="155323"/>
                    <a:pt x="127293" y="155914"/>
                  </a:cubicBezTo>
                  <a:cubicBezTo>
                    <a:pt x="128537" y="156714"/>
                    <a:pt x="129502" y="157876"/>
                    <a:pt x="130056" y="159248"/>
                  </a:cubicBezTo>
                  <a:cubicBezTo>
                    <a:pt x="131291" y="162010"/>
                    <a:pt x="131971" y="164991"/>
                    <a:pt x="132056" y="168011"/>
                  </a:cubicBezTo>
                  <a:cubicBezTo>
                    <a:pt x="132258" y="170773"/>
                    <a:pt x="131934" y="173554"/>
                    <a:pt x="131103" y="176202"/>
                  </a:cubicBezTo>
                  <a:cubicBezTo>
                    <a:pt x="130581" y="177593"/>
                    <a:pt x="129651" y="178783"/>
                    <a:pt x="128436" y="179631"/>
                  </a:cubicBezTo>
                  <a:cubicBezTo>
                    <a:pt x="127204" y="180326"/>
                    <a:pt x="125893" y="180869"/>
                    <a:pt x="124531" y="181250"/>
                  </a:cubicBezTo>
                  <a:cubicBezTo>
                    <a:pt x="122770" y="179955"/>
                    <a:pt x="120703" y="179136"/>
                    <a:pt x="118530" y="178869"/>
                  </a:cubicBezTo>
                  <a:cubicBezTo>
                    <a:pt x="117026" y="178755"/>
                    <a:pt x="115524" y="179117"/>
                    <a:pt x="114244" y="179917"/>
                  </a:cubicBezTo>
                  <a:lnTo>
                    <a:pt x="113292" y="180869"/>
                  </a:lnTo>
                  <a:cubicBezTo>
                    <a:pt x="113292" y="179536"/>
                    <a:pt x="113292" y="178298"/>
                    <a:pt x="113292" y="177345"/>
                  </a:cubicBezTo>
                  <a:cubicBezTo>
                    <a:pt x="113199" y="174659"/>
                    <a:pt x="112751" y="172002"/>
                    <a:pt x="111958" y="169439"/>
                  </a:cubicBezTo>
                  <a:close/>
                  <a:moveTo>
                    <a:pt x="97385" y="182870"/>
                  </a:moveTo>
                  <a:cubicBezTo>
                    <a:pt x="96811" y="181127"/>
                    <a:pt x="95425" y="179783"/>
                    <a:pt x="93670" y="179250"/>
                  </a:cubicBezTo>
                  <a:lnTo>
                    <a:pt x="93670" y="179250"/>
                  </a:lnTo>
                  <a:lnTo>
                    <a:pt x="93670" y="179250"/>
                  </a:lnTo>
                  <a:lnTo>
                    <a:pt x="93670" y="179250"/>
                  </a:lnTo>
                  <a:lnTo>
                    <a:pt x="93194" y="179250"/>
                  </a:lnTo>
                  <a:lnTo>
                    <a:pt x="92241" y="179250"/>
                  </a:lnTo>
                  <a:lnTo>
                    <a:pt x="92241" y="179250"/>
                  </a:lnTo>
                  <a:cubicBezTo>
                    <a:pt x="95248" y="177507"/>
                    <a:pt x="97717" y="174964"/>
                    <a:pt x="99385" y="171916"/>
                  </a:cubicBezTo>
                  <a:cubicBezTo>
                    <a:pt x="100364" y="169573"/>
                    <a:pt x="100364" y="166925"/>
                    <a:pt x="99385" y="164582"/>
                  </a:cubicBezTo>
                  <a:lnTo>
                    <a:pt x="100147" y="164582"/>
                  </a:lnTo>
                  <a:cubicBezTo>
                    <a:pt x="101730" y="164182"/>
                    <a:pt x="103241" y="163543"/>
                    <a:pt x="104624" y="162677"/>
                  </a:cubicBezTo>
                  <a:cubicBezTo>
                    <a:pt x="105448" y="162705"/>
                    <a:pt x="106257" y="162905"/>
                    <a:pt x="107005" y="163248"/>
                  </a:cubicBezTo>
                  <a:cubicBezTo>
                    <a:pt x="108351" y="163953"/>
                    <a:pt x="109374" y="165144"/>
                    <a:pt x="109863" y="166582"/>
                  </a:cubicBezTo>
                  <a:cubicBezTo>
                    <a:pt x="111027" y="169477"/>
                    <a:pt x="111764" y="172525"/>
                    <a:pt x="112053" y="175631"/>
                  </a:cubicBezTo>
                  <a:cubicBezTo>
                    <a:pt x="112292" y="177812"/>
                    <a:pt x="112292" y="180022"/>
                    <a:pt x="112053" y="182203"/>
                  </a:cubicBezTo>
                  <a:cubicBezTo>
                    <a:pt x="112053" y="184108"/>
                    <a:pt x="111482" y="187156"/>
                    <a:pt x="109482" y="187823"/>
                  </a:cubicBezTo>
                  <a:lnTo>
                    <a:pt x="109482" y="187823"/>
                  </a:lnTo>
                  <a:lnTo>
                    <a:pt x="108624" y="187823"/>
                  </a:lnTo>
                  <a:cubicBezTo>
                    <a:pt x="106441" y="187594"/>
                    <a:pt x="104238" y="187956"/>
                    <a:pt x="102243" y="188870"/>
                  </a:cubicBezTo>
                  <a:cubicBezTo>
                    <a:pt x="101264" y="189232"/>
                    <a:pt x="100384" y="189823"/>
                    <a:pt x="99671" y="190585"/>
                  </a:cubicBezTo>
                  <a:cubicBezTo>
                    <a:pt x="98909" y="191347"/>
                    <a:pt x="98528" y="192395"/>
                    <a:pt x="97766" y="193252"/>
                  </a:cubicBezTo>
                  <a:cubicBezTo>
                    <a:pt x="98505" y="189909"/>
                    <a:pt x="98374" y="186432"/>
                    <a:pt x="97385" y="183155"/>
                  </a:cubicBezTo>
                  <a:close/>
                  <a:moveTo>
                    <a:pt x="84431" y="174392"/>
                  </a:moveTo>
                  <a:lnTo>
                    <a:pt x="84431" y="174392"/>
                  </a:lnTo>
                  <a:cubicBezTo>
                    <a:pt x="84282" y="171240"/>
                    <a:pt x="83150" y="168201"/>
                    <a:pt x="81192" y="165725"/>
                  </a:cubicBezTo>
                  <a:cubicBezTo>
                    <a:pt x="82647" y="165134"/>
                    <a:pt x="84022" y="164362"/>
                    <a:pt x="85288" y="163439"/>
                  </a:cubicBezTo>
                  <a:cubicBezTo>
                    <a:pt x="87708" y="161848"/>
                    <a:pt x="89624" y="159600"/>
                    <a:pt x="90813" y="156962"/>
                  </a:cubicBezTo>
                  <a:cubicBezTo>
                    <a:pt x="90837" y="158743"/>
                    <a:pt x="91402" y="160467"/>
                    <a:pt x="92432" y="161915"/>
                  </a:cubicBezTo>
                  <a:cubicBezTo>
                    <a:pt x="93818" y="163324"/>
                    <a:pt x="95829" y="163934"/>
                    <a:pt x="97766" y="163534"/>
                  </a:cubicBezTo>
                  <a:cubicBezTo>
                    <a:pt x="98116" y="164744"/>
                    <a:pt x="98277" y="165991"/>
                    <a:pt x="98242" y="167249"/>
                  </a:cubicBezTo>
                  <a:cubicBezTo>
                    <a:pt x="98229" y="168439"/>
                    <a:pt x="97935" y="169620"/>
                    <a:pt x="97385" y="170678"/>
                  </a:cubicBezTo>
                  <a:cubicBezTo>
                    <a:pt x="96387" y="172659"/>
                    <a:pt x="94914" y="174354"/>
                    <a:pt x="93099" y="175631"/>
                  </a:cubicBezTo>
                  <a:cubicBezTo>
                    <a:pt x="91701" y="177069"/>
                    <a:pt x="89770" y="177859"/>
                    <a:pt x="87765" y="177821"/>
                  </a:cubicBezTo>
                  <a:cubicBezTo>
                    <a:pt x="86241" y="177821"/>
                    <a:pt x="84050" y="176012"/>
                    <a:pt x="84717" y="174202"/>
                  </a:cubicBezTo>
                  <a:cubicBezTo>
                    <a:pt x="84621" y="174583"/>
                    <a:pt x="84526" y="174583"/>
                    <a:pt x="84431" y="174678"/>
                  </a:cubicBezTo>
                  <a:close/>
                  <a:moveTo>
                    <a:pt x="40711" y="140864"/>
                  </a:moveTo>
                  <a:cubicBezTo>
                    <a:pt x="40303" y="138559"/>
                    <a:pt x="39599" y="136321"/>
                    <a:pt x="38616" y="134197"/>
                  </a:cubicBezTo>
                  <a:cubicBezTo>
                    <a:pt x="37861" y="132368"/>
                    <a:pt x="36648" y="130758"/>
                    <a:pt x="35091" y="129530"/>
                  </a:cubicBezTo>
                  <a:cubicBezTo>
                    <a:pt x="37031" y="129120"/>
                    <a:pt x="38895" y="128415"/>
                    <a:pt x="40616" y="127434"/>
                  </a:cubicBezTo>
                  <a:cubicBezTo>
                    <a:pt x="43392" y="125567"/>
                    <a:pt x="45949" y="123395"/>
                    <a:pt x="48236" y="120957"/>
                  </a:cubicBezTo>
                  <a:lnTo>
                    <a:pt x="50141" y="118862"/>
                  </a:lnTo>
                  <a:lnTo>
                    <a:pt x="50141" y="118862"/>
                  </a:lnTo>
                  <a:cubicBezTo>
                    <a:pt x="51502" y="117919"/>
                    <a:pt x="53176" y="117547"/>
                    <a:pt x="54808" y="117814"/>
                  </a:cubicBezTo>
                  <a:cubicBezTo>
                    <a:pt x="56386" y="117976"/>
                    <a:pt x="57880" y="118604"/>
                    <a:pt x="59094" y="119624"/>
                  </a:cubicBezTo>
                  <a:cubicBezTo>
                    <a:pt x="61518" y="122157"/>
                    <a:pt x="62486" y="125739"/>
                    <a:pt x="61666" y="129149"/>
                  </a:cubicBezTo>
                  <a:cubicBezTo>
                    <a:pt x="60185" y="138083"/>
                    <a:pt x="56186" y="146408"/>
                    <a:pt x="50141" y="153152"/>
                  </a:cubicBezTo>
                  <a:cubicBezTo>
                    <a:pt x="48927" y="154657"/>
                    <a:pt x="47355" y="155838"/>
                    <a:pt x="45569" y="156581"/>
                  </a:cubicBezTo>
                  <a:cubicBezTo>
                    <a:pt x="44776" y="156904"/>
                    <a:pt x="43885" y="156904"/>
                    <a:pt x="43092" y="156581"/>
                  </a:cubicBezTo>
                  <a:cubicBezTo>
                    <a:pt x="42151" y="156114"/>
                    <a:pt x="41432" y="155285"/>
                    <a:pt x="41092" y="154295"/>
                  </a:cubicBezTo>
                  <a:lnTo>
                    <a:pt x="41092" y="154295"/>
                  </a:lnTo>
                  <a:cubicBezTo>
                    <a:pt x="41718" y="149827"/>
                    <a:pt x="41589" y="145284"/>
                    <a:pt x="40711" y="140864"/>
                  </a:cubicBezTo>
                  <a:close/>
                  <a:moveTo>
                    <a:pt x="89765" y="67617"/>
                  </a:moveTo>
                  <a:cubicBezTo>
                    <a:pt x="89437" y="70818"/>
                    <a:pt x="88141" y="73837"/>
                    <a:pt x="86050" y="76285"/>
                  </a:cubicBezTo>
                  <a:cubicBezTo>
                    <a:pt x="85041" y="77437"/>
                    <a:pt x="83810" y="78380"/>
                    <a:pt x="82431" y="79047"/>
                  </a:cubicBezTo>
                  <a:cubicBezTo>
                    <a:pt x="80609" y="80000"/>
                    <a:pt x="78694" y="80771"/>
                    <a:pt x="76716" y="81333"/>
                  </a:cubicBezTo>
                  <a:cubicBezTo>
                    <a:pt x="73030" y="82714"/>
                    <a:pt x="68971" y="82714"/>
                    <a:pt x="65286" y="81333"/>
                  </a:cubicBezTo>
                  <a:cubicBezTo>
                    <a:pt x="63711" y="80543"/>
                    <a:pt x="62266" y="79514"/>
                    <a:pt x="60999" y="78285"/>
                  </a:cubicBezTo>
                  <a:cubicBezTo>
                    <a:pt x="59761" y="77142"/>
                    <a:pt x="58047" y="75618"/>
                    <a:pt x="57951" y="73808"/>
                  </a:cubicBezTo>
                  <a:cubicBezTo>
                    <a:pt x="57951" y="73808"/>
                    <a:pt x="57951" y="73808"/>
                    <a:pt x="57951" y="73808"/>
                  </a:cubicBezTo>
                  <a:cubicBezTo>
                    <a:pt x="57830" y="71865"/>
                    <a:pt x="57058" y="70017"/>
                    <a:pt x="55761" y="68570"/>
                  </a:cubicBezTo>
                  <a:cubicBezTo>
                    <a:pt x="54817" y="67608"/>
                    <a:pt x="53680" y="66865"/>
                    <a:pt x="52427" y="66379"/>
                  </a:cubicBezTo>
                  <a:cubicBezTo>
                    <a:pt x="54520" y="66531"/>
                    <a:pt x="56621" y="66531"/>
                    <a:pt x="58713" y="66379"/>
                  </a:cubicBezTo>
                  <a:cubicBezTo>
                    <a:pt x="62059" y="66065"/>
                    <a:pt x="65303" y="65064"/>
                    <a:pt x="68238" y="63426"/>
                  </a:cubicBezTo>
                  <a:cubicBezTo>
                    <a:pt x="71029" y="61721"/>
                    <a:pt x="73301" y="59283"/>
                    <a:pt x="74811" y="56378"/>
                  </a:cubicBezTo>
                  <a:cubicBezTo>
                    <a:pt x="75689" y="57435"/>
                    <a:pt x="76896" y="58178"/>
                    <a:pt x="78240" y="58473"/>
                  </a:cubicBezTo>
                  <a:cubicBezTo>
                    <a:pt x="81384" y="59092"/>
                    <a:pt x="84621" y="59092"/>
                    <a:pt x="87765" y="58473"/>
                  </a:cubicBezTo>
                  <a:cubicBezTo>
                    <a:pt x="87765" y="58473"/>
                    <a:pt x="87765" y="58473"/>
                    <a:pt x="87765" y="59140"/>
                  </a:cubicBezTo>
                  <a:cubicBezTo>
                    <a:pt x="89730" y="61454"/>
                    <a:pt x="90473" y="64569"/>
                    <a:pt x="89765" y="67522"/>
                  </a:cubicBezTo>
                  <a:close/>
                  <a:moveTo>
                    <a:pt x="103957" y="52091"/>
                  </a:moveTo>
                  <a:cubicBezTo>
                    <a:pt x="106981" y="50701"/>
                    <a:pt x="110458" y="50701"/>
                    <a:pt x="113482" y="52091"/>
                  </a:cubicBezTo>
                  <a:cubicBezTo>
                    <a:pt x="116654" y="53672"/>
                    <a:pt x="118541" y="57035"/>
                    <a:pt x="118245" y="60569"/>
                  </a:cubicBezTo>
                  <a:cubicBezTo>
                    <a:pt x="118164" y="64321"/>
                    <a:pt x="116375" y="67827"/>
                    <a:pt x="113387" y="70094"/>
                  </a:cubicBezTo>
                  <a:cubicBezTo>
                    <a:pt x="110074" y="72713"/>
                    <a:pt x="105987" y="74151"/>
                    <a:pt x="101766" y="74189"/>
                  </a:cubicBezTo>
                  <a:lnTo>
                    <a:pt x="100052" y="74189"/>
                  </a:lnTo>
                  <a:lnTo>
                    <a:pt x="99195" y="74189"/>
                  </a:lnTo>
                  <a:lnTo>
                    <a:pt x="99195" y="74189"/>
                  </a:lnTo>
                  <a:cubicBezTo>
                    <a:pt x="97855" y="73951"/>
                    <a:pt x="96605" y="73361"/>
                    <a:pt x="95575" y="72475"/>
                  </a:cubicBezTo>
                  <a:cubicBezTo>
                    <a:pt x="94109" y="70903"/>
                    <a:pt x="92772" y="69217"/>
                    <a:pt x="91575" y="67427"/>
                  </a:cubicBezTo>
                  <a:lnTo>
                    <a:pt x="91575" y="67427"/>
                  </a:lnTo>
                  <a:cubicBezTo>
                    <a:pt x="92065" y="64169"/>
                    <a:pt x="90840" y="60892"/>
                    <a:pt x="88336" y="58759"/>
                  </a:cubicBezTo>
                  <a:lnTo>
                    <a:pt x="88336" y="58759"/>
                  </a:lnTo>
                  <a:lnTo>
                    <a:pt x="90051" y="58759"/>
                  </a:lnTo>
                  <a:cubicBezTo>
                    <a:pt x="94620" y="57997"/>
                    <a:pt x="98935" y="56130"/>
                    <a:pt x="102624" y="53330"/>
                  </a:cubicBezTo>
                  <a:lnTo>
                    <a:pt x="104243" y="51996"/>
                  </a:lnTo>
                  <a:lnTo>
                    <a:pt x="104814" y="51996"/>
                  </a:lnTo>
                  <a:lnTo>
                    <a:pt x="104052" y="52568"/>
                  </a:lnTo>
                  <a:cubicBezTo>
                    <a:pt x="104052" y="52568"/>
                    <a:pt x="103767" y="52091"/>
                    <a:pt x="103957" y="51996"/>
                  </a:cubicBezTo>
                  <a:close/>
                  <a:moveTo>
                    <a:pt x="168441" y="50853"/>
                  </a:moveTo>
                  <a:lnTo>
                    <a:pt x="168441" y="50853"/>
                  </a:lnTo>
                  <a:lnTo>
                    <a:pt x="169870" y="50091"/>
                  </a:lnTo>
                  <a:cubicBezTo>
                    <a:pt x="170450" y="49853"/>
                    <a:pt x="171100" y="49853"/>
                    <a:pt x="171680" y="50091"/>
                  </a:cubicBezTo>
                  <a:lnTo>
                    <a:pt x="172442" y="50091"/>
                  </a:lnTo>
                  <a:cubicBezTo>
                    <a:pt x="172747" y="50967"/>
                    <a:pt x="173312" y="51729"/>
                    <a:pt x="174061" y="52282"/>
                  </a:cubicBezTo>
                  <a:lnTo>
                    <a:pt x="174061" y="52282"/>
                  </a:lnTo>
                  <a:cubicBezTo>
                    <a:pt x="174540" y="53634"/>
                    <a:pt x="174540" y="55120"/>
                    <a:pt x="174061" y="56473"/>
                  </a:cubicBezTo>
                  <a:cubicBezTo>
                    <a:pt x="173645" y="57797"/>
                    <a:pt x="172928" y="58997"/>
                    <a:pt x="171966" y="59997"/>
                  </a:cubicBezTo>
                  <a:cubicBezTo>
                    <a:pt x="171547" y="60397"/>
                    <a:pt x="171015" y="60664"/>
                    <a:pt x="170442" y="60759"/>
                  </a:cubicBezTo>
                  <a:cubicBezTo>
                    <a:pt x="169788" y="60711"/>
                    <a:pt x="169162" y="60483"/>
                    <a:pt x="168632" y="60092"/>
                  </a:cubicBezTo>
                  <a:cubicBezTo>
                    <a:pt x="168730" y="59749"/>
                    <a:pt x="168730" y="59387"/>
                    <a:pt x="168632" y="59045"/>
                  </a:cubicBezTo>
                  <a:cubicBezTo>
                    <a:pt x="168298" y="57387"/>
                    <a:pt x="167386" y="55901"/>
                    <a:pt x="166060" y="54854"/>
                  </a:cubicBezTo>
                  <a:cubicBezTo>
                    <a:pt x="165317" y="54225"/>
                    <a:pt x="164482" y="53711"/>
                    <a:pt x="163584" y="53330"/>
                  </a:cubicBezTo>
                  <a:lnTo>
                    <a:pt x="162060" y="52663"/>
                  </a:lnTo>
                  <a:cubicBezTo>
                    <a:pt x="164255" y="52368"/>
                    <a:pt x="166383" y="51691"/>
                    <a:pt x="168346" y="50663"/>
                  </a:cubicBezTo>
                  <a:lnTo>
                    <a:pt x="168346" y="50663"/>
                  </a:lnTo>
                  <a:close/>
                  <a:moveTo>
                    <a:pt x="198540" y="38375"/>
                  </a:moveTo>
                  <a:lnTo>
                    <a:pt x="199207" y="38375"/>
                  </a:lnTo>
                  <a:cubicBezTo>
                    <a:pt x="202766" y="38518"/>
                    <a:pt x="206301" y="37766"/>
                    <a:pt x="209494" y="36185"/>
                  </a:cubicBezTo>
                  <a:cubicBezTo>
                    <a:pt x="210215" y="35756"/>
                    <a:pt x="210859" y="35203"/>
                    <a:pt x="211399" y="34565"/>
                  </a:cubicBezTo>
                  <a:cubicBezTo>
                    <a:pt x="211597" y="36337"/>
                    <a:pt x="212291" y="38023"/>
                    <a:pt x="213399" y="39423"/>
                  </a:cubicBezTo>
                  <a:cubicBezTo>
                    <a:pt x="214856" y="41233"/>
                    <a:pt x="216672" y="42728"/>
                    <a:pt x="218733" y="43805"/>
                  </a:cubicBezTo>
                  <a:lnTo>
                    <a:pt x="220543" y="43805"/>
                  </a:lnTo>
                  <a:cubicBezTo>
                    <a:pt x="219706" y="45881"/>
                    <a:pt x="217999" y="47481"/>
                    <a:pt x="215876" y="48186"/>
                  </a:cubicBezTo>
                  <a:cubicBezTo>
                    <a:pt x="213674" y="48615"/>
                    <a:pt x="211411" y="48615"/>
                    <a:pt x="209208" y="48186"/>
                  </a:cubicBezTo>
                  <a:cubicBezTo>
                    <a:pt x="205466" y="48224"/>
                    <a:pt x="201851" y="46834"/>
                    <a:pt x="199112" y="44281"/>
                  </a:cubicBezTo>
                  <a:cubicBezTo>
                    <a:pt x="198541" y="43519"/>
                    <a:pt x="198151" y="42643"/>
                    <a:pt x="197969" y="41709"/>
                  </a:cubicBezTo>
                  <a:cubicBezTo>
                    <a:pt x="198488" y="40642"/>
                    <a:pt x="198687" y="39452"/>
                    <a:pt x="198540" y="38280"/>
                  </a:cubicBezTo>
                  <a:close/>
                  <a:moveTo>
                    <a:pt x="251404" y="58568"/>
                  </a:moveTo>
                  <a:lnTo>
                    <a:pt x="252166" y="58568"/>
                  </a:lnTo>
                  <a:lnTo>
                    <a:pt x="252166" y="58568"/>
                  </a:lnTo>
                  <a:cubicBezTo>
                    <a:pt x="252378" y="60302"/>
                    <a:pt x="251697" y="62026"/>
                    <a:pt x="250356" y="63140"/>
                  </a:cubicBezTo>
                  <a:cubicBezTo>
                    <a:pt x="249079" y="64036"/>
                    <a:pt x="247664" y="64712"/>
                    <a:pt x="246165" y="65141"/>
                  </a:cubicBezTo>
                  <a:cubicBezTo>
                    <a:pt x="243493" y="66293"/>
                    <a:pt x="240593" y="66807"/>
                    <a:pt x="237688" y="66665"/>
                  </a:cubicBezTo>
                  <a:cubicBezTo>
                    <a:pt x="235923" y="66493"/>
                    <a:pt x="234241" y="65836"/>
                    <a:pt x="232830" y="64760"/>
                  </a:cubicBezTo>
                  <a:cubicBezTo>
                    <a:pt x="231021" y="63331"/>
                    <a:pt x="231973" y="61521"/>
                    <a:pt x="233307" y="60092"/>
                  </a:cubicBezTo>
                  <a:cubicBezTo>
                    <a:pt x="235016" y="58321"/>
                    <a:pt x="237099" y="56959"/>
                    <a:pt x="239403" y="56092"/>
                  </a:cubicBezTo>
                  <a:cubicBezTo>
                    <a:pt x="242645" y="55920"/>
                    <a:pt x="245749" y="54720"/>
                    <a:pt x="248261" y="52663"/>
                  </a:cubicBezTo>
                  <a:lnTo>
                    <a:pt x="248261" y="52663"/>
                  </a:lnTo>
                  <a:cubicBezTo>
                    <a:pt x="248167" y="53263"/>
                    <a:pt x="248167" y="53872"/>
                    <a:pt x="248261" y="54473"/>
                  </a:cubicBezTo>
                  <a:cubicBezTo>
                    <a:pt x="248730" y="56178"/>
                    <a:pt x="249862" y="57616"/>
                    <a:pt x="251404" y="58473"/>
                  </a:cubicBezTo>
                  <a:close/>
                  <a:moveTo>
                    <a:pt x="214352" y="138578"/>
                  </a:moveTo>
                  <a:cubicBezTo>
                    <a:pt x="213690" y="137331"/>
                    <a:pt x="212820" y="136207"/>
                    <a:pt x="211780" y="135245"/>
                  </a:cubicBezTo>
                  <a:lnTo>
                    <a:pt x="211780" y="135245"/>
                  </a:lnTo>
                  <a:cubicBezTo>
                    <a:pt x="212395" y="134787"/>
                    <a:pt x="212969" y="134283"/>
                    <a:pt x="213495" y="133721"/>
                  </a:cubicBezTo>
                  <a:cubicBezTo>
                    <a:pt x="214118" y="132949"/>
                    <a:pt x="214601" y="132082"/>
                    <a:pt x="214923" y="131149"/>
                  </a:cubicBezTo>
                  <a:cubicBezTo>
                    <a:pt x="215289" y="130130"/>
                    <a:pt x="215545" y="129082"/>
                    <a:pt x="215685" y="128006"/>
                  </a:cubicBezTo>
                  <a:cubicBezTo>
                    <a:pt x="217305" y="128958"/>
                    <a:pt x="219972" y="128006"/>
                    <a:pt x="221591" y="128006"/>
                  </a:cubicBezTo>
                  <a:lnTo>
                    <a:pt x="224925" y="126767"/>
                  </a:lnTo>
                  <a:cubicBezTo>
                    <a:pt x="225584" y="126624"/>
                    <a:pt x="226266" y="126624"/>
                    <a:pt x="226925" y="126767"/>
                  </a:cubicBezTo>
                  <a:cubicBezTo>
                    <a:pt x="228012" y="126624"/>
                    <a:pt x="229095" y="127053"/>
                    <a:pt x="229782" y="127910"/>
                  </a:cubicBezTo>
                  <a:cubicBezTo>
                    <a:pt x="230073" y="128739"/>
                    <a:pt x="230073" y="129653"/>
                    <a:pt x="229782" y="130482"/>
                  </a:cubicBezTo>
                  <a:cubicBezTo>
                    <a:pt x="229534" y="132368"/>
                    <a:pt x="228988" y="134197"/>
                    <a:pt x="228163" y="135911"/>
                  </a:cubicBezTo>
                  <a:cubicBezTo>
                    <a:pt x="227137" y="138493"/>
                    <a:pt x="225542" y="140798"/>
                    <a:pt x="223496" y="142674"/>
                  </a:cubicBezTo>
                  <a:cubicBezTo>
                    <a:pt x="221936" y="144150"/>
                    <a:pt x="219921" y="145055"/>
                    <a:pt x="217781" y="145246"/>
                  </a:cubicBezTo>
                  <a:cubicBezTo>
                    <a:pt x="216677" y="144874"/>
                    <a:pt x="215515" y="144722"/>
                    <a:pt x="214352" y="144770"/>
                  </a:cubicBezTo>
                  <a:cubicBezTo>
                    <a:pt x="216066" y="142293"/>
                    <a:pt x="215114" y="140007"/>
                    <a:pt x="214352" y="138483"/>
                  </a:cubicBezTo>
                  <a:close/>
                  <a:moveTo>
                    <a:pt x="154630" y="155438"/>
                  </a:moveTo>
                  <a:cubicBezTo>
                    <a:pt x="152852" y="154561"/>
                    <a:pt x="150897" y="154104"/>
                    <a:pt x="148915" y="154104"/>
                  </a:cubicBezTo>
                  <a:cubicBezTo>
                    <a:pt x="147777" y="153961"/>
                    <a:pt x="146624" y="153961"/>
                    <a:pt x="145486" y="154104"/>
                  </a:cubicBezTo>
                  <a:cubicBezTo>
                    <a:pt x="149542" y="151170"/>
                    <a:pt x="152279" y="146751"/>
                    <a:pt x="153106" y="141817"/>
                  </a:cubicBezTo>
                  <a:cubicBezTo>
                    <a:pt x="155394" y="142579"/>
                    <a:pt x="157867" y="142579"/>
                    <a:pt x="160155" y="141817"/>
                  </a:cubicBezTo>
                  <a:cubicBezTo>
                    <a:pt x="163066" y="141645"/>
                    <a:pt x="165986" y="141903"/>
                    <a:pt x="168822" y="142579"/>
                  </a:cubicBezTo>
                  <a:cubicBezTo>
                    <a:pt x="171174" y="142960"/>
                    <a:pt x="173325" y="144141"/>
                    <a:pt x="174918" y="145913"/>
                  </a:cubicBezTo>
                  <a:cubicBezTo>
                    <a:pt x="176429" y="148532"/>
                    <a:pt x="176606" y="151713"/>
                    <a:pt x="175395" y="154485"/>
                  </a:cubicBezTo>
                  <a:cubicBezTo>
                    <a:pt x="174596" y="156504"/>
                    <a:pt x="173360" y="158333"/>
                    <a:pt x="171775" y="159819"/>
                  </a:cubicBezTo>
                  <a:cubicBezTo>
                    <a:pt x="170222" y="160800"/>
                    <a:pt x="168560" y="161600"/>
                    <a:pt x="166822" y="162200"/>
                  </a:cubicBezTo>
                  <a:lnTo>
                    <a:pt x="166822" y="162200"/>
                  </a:lnTo>
                  <a:lnTo>
                    <a:pt x="164822" y="162200"/>
                  </a:lnTo>
                  <a:cubicBezTo>
                    <a:pt x="162303" y="161581"/>
                    <a:pt x="159642" y="161962"/>
                    <a:pt x="157392" y="163248"/>
                  </a:cubicBezTo>
                  <a:lnTo>
                    <a:pt x="157392" y="162391"/>
                  </a:lnTo>
                  <a:cubicBezTo>
                    <a:pt x="158296" y="159686"/>
                    <a:pt x="157133" y="156714"/>
                    <a:pt x="154630" y="155342"/>
                  </a:cubicBezTo>
                  <a:close/>
                  <a:moveTo>
                    <a:pt x="130056" y="158295"/>
                  </a:moveTo>
                  <a:cubicBezTo>
                    <a:pt x="129717" y="157705"/>
                    <a:pt x="129263" y="157190"/>
                    <a:pt x="128722" y="156771"/>
                  </a:cubicBezTo>
                  <a:cubicBezTo>
                    <a:pt x="129978" y="157295"/>
                    <a:pt x="131287" y="157676"/>
                    <a:pt x="132627" y="157914"/>
                  </a:cubicBezTo>
                  <a:cubicBezTo>
                    <a:pt x="136153" y="158390"/>
                    <a:pt x="139736" y="157685"/>
                    <a:pt x="142819" y="155914"/>
                  </a:cubicBezTo>
                  <a:cubicBezTo>
                    <a:pt x="143315" y="155666"/>
                    <a:pt x="143794" y="155380"/>
                    <a:pt x="144248" y="155057"/>
                  </a:cubicBezTo>
                  <a:cubicBezTo>
                    <a:pt x="147197" y="154723"/>
                    <a:pt x="150183" y="155009"/>
                    <a:pt x="153011" y="155914"/>
                  </a:cubicBezTo>
                  <a:cubicBezTo>
                    <a:pt x="155757" y="156828"/>
                    <a:pt x="157245" y="159791"/>
                    <a:pt x="156334" y="162534"/>
                  </a:cubicBezTo>
                  <a:cubicBezTo>
                    <a:pt x="156308" y="162619"/>
                    <a:pt x="156280" y="162696"/>
                    <a:pt x="156249" y="162772"/>
                  </a:cubicBezTo>
                  <a:cubicBezTo>
                    <a:pt x="155125" y="165448"/>
                    <a:pt x="153436" y="167858"/>
                    <a:pt x="151296" y="169820"/>
                  </a:cubicBezTo>
                  <a:cubicBezTo>
                    <a:pt x="148876" y="172421"/>
                    <a:pt x="145873" y="174411"/>
                    <a:pt x="142533" y="175631"/>
                  </a:cubicBezTo>
                  <a:cubicBezTo>
                    <a:pt x="140470" y="176154"/>
                    <a:pt x="138310" y="176154"/>
                    <a:pt x="136247" y="175631"/>
                  </a:cubicBezTo>
                  <a:cubicBezTo>
                    <a:pt x="134930" y="175173"/>
                    <a:pt x="133545" y="174954"/>
                    <a:pt x="132151" y="174964"/>
                  </a:cubicBezTo>
                  <a:cubicBezTo>
                    <a:pt x="132426" y="173935"/>
                    <a:pt x="132616" y="172878"/>
                    <a:pt x="132723" y="171821"/>
                  </a:cubicBezTo>
                  <a:cubicBezTo>
                    <a:pt x="133224" y="167115"/>
                    <a:pt x="132294" y="162372"/>
                    <a:pt x="130056" y="158200"/>
                  </a:cubicBezTo>
                  <a:close/>
                  <a:moveTo>
                    <a:pt x="86907" y="137721"/>
                  </a:moveTo>
                  <a:lnTo>
                    <a:pt x="86907" y="137721"/>
                  </a:lnTo>
                  <a:lnTo>
                    <a:pt x="86907" y="137721"/>
                  </a:lnTo>
                  <a:lnTo>
                    <a:pt x="86907" y="137721"/>
                  </a:lnTo>
                  <a:cubicBezTo>
                    <a:pt x="86954" y="138197"/>
                    <a:pt x="86954" y="138674"/>
                    <a:pt x="86907" y="139150"/>
                  </a:cubicBezTo>
                  <a:cubicBezTo>
                    <a:pt x="86777" y="140274"/>
                    <a:pt x="86554" y="141388"/>
                    <a:pt x="86241" y="142484"/>
                  </a:cubicBezTo>
                  <a:cubicBezTo>
                    <a:pt x="85668" y="144303"/>
                    <a:pt x="84691" y="145960"/>
                    <a:pt x="83383" y="147341"/>
                  </a:cubicBezTo>
                  <a:cubicBezTo>
                    <a:pt x="82756" y="148208"/>
                    <a:pt x="81607" y="148532"/>
                    <a:pt x="80621" y="148103"/>
                  </a:cubicBezTo>
                  <a:cubicBezTo>
                    <a:pt x="79443" y="144627"/>
                    <a:pt x="77634" y="141398"/>
                    <a:pt x="75287" y="138578"/>
                  </a:cubicBezTo>
                  <a:lnTo>
                    <a:pt x="75287" y="138578"/>
                  </a:lnTo>
                  <a:lnTo>
                    <a:pt x="76525" y="138578"/>
                  </a:lnTo>
                  <a:cubicBezTo>
                    <a:pt x="79805" y="138416"/>
                    <a:pt x="83029" y="137673"/>
                    <a:pt x="86050" y="136388"/>
                  </a:cubicBezTo>
                  <a:lnTo>
                    <a:pt x="88241" y="135435"/>
                  </a:lnTo>
                  <a:cubicBezTo>
                    <a:pt x="88241" y="135435"/>
                    <a:pt x="88241" y="135435"/>
                    <a:pt x="88241" y="135435"/>
                  </a:cubicBezTo>
                  <a:lnTo>
                    <a:pt x="88241" y="135435"/>
                  </a:lnTo>
                  <a:cubicBezTo>
                    <a:pt x="88060" y="135349"/>
                    <a:pt x="87850" y="135349"/>
                    <a:pt x="87669" y="135435"/>
                  </a:cubicBezTo>
                  <a:close/>
                  <a:moveTo>
                    <a:pt x="62809" y="123529"/>
                  </a:moveTo>
                  <a:cubicBezTo>
                    <a:pt x="63614" y="123948"/>
                    <a:pt x="64576" y="123948"/>
                    <a:pt x="65381" y="123529"/>
                  </a:cubicBezTo>
                  <a:cubicBezTo>
                    <a:pt x="66273" y="123062"/>
                    <a:pt x="67105" y="122481"/>
                    <a:pt x="67857" y="121814"/>
                  </a:cubicBezTo>
                  <a:cubicBezTo>
                    <a:pt x="67286" y="125148"/>
                    <a:pt x="71191" y="127244"/>
                    <a:pt x="73953" y="127625"/>
                  </a:cubicBezTo>
                  <a:cubicBezTo>
                    <a:pt x="77729" y="127882"/>
                    <a:pt x="81456" y="126653"/>
                    <a:pt x="84336" y="124196"/>
                  </a:cubicBezTo>
                  <a:cubicBezTo>
                    <a:pt x="86737" y="122395"/>
                    <a:pt x="88884" y="120281"/>
                    <a:pt x="90717" y="117909"/>
                  </a:cubicBezTo>
                  <a:lnTo>
                    <a:pt x="90717" y="117909"/>
                  </a:lnTo>
                  <a:cubicBezTo>
                    <a:pt x="90717" y="117909"/>
                    <a:pt x="90717" y="117909"/>
                    <a:pt x="90717" y="117909"/>
                  </a:cubicBezTo>
                  <a:cubicBezTo>
                    <a:pt x="93388" y="120690"/>
                    <a:pt x="94558" y="124596"/>
                    <a:pt x="93861" y="128387"/>
                  </a:cubicBezTo>
                  <a:cubicBezTo>
                    <a:pt x="92582" y="132101"/>
                    <a:pt x="89666" y="135016"/>
                    <a:pt x="85955" y="136292"/>
                  </a:cubicBezTo>
                  <a:cubicBezTo>
                    <a:pt x="80640" y="138788"/>
                    <a:pt x="74654" y="139493"/>
                    <a:pt x="68905" y="138293"/>
                  </a:cubicBezTo>
                  <a:cubicBezTo>
                    <a:pt x="66143" y="137721"/>
                    <a:pt x="63095" y="136102"/>
                    <a:pt x="63000" y="132768"/>
                  </a:cubicBezTo>
                  <a:lnTo>
                    <a:pt x="63000" y="132768"/>
                  </a:lnTo>
                  <a:cubicBezTo>
                    <a:pt x="62955" y="132482"/>
                    <a:pt x="62955" y="132197"/>
                    <a:pt x="63000" y="131911"/>
                  </a:cubicBezTo>
                  <a:cubicBezTo>
                    <a:pt x="63000" y="131911"/>
                    <a:pt x="63000" y="131911"/>
                    <a:pt x="63000" y="131911"/>
                  </a:cubicBezTo>
                  <a:cubicBezTo>
                    <a:pt x="63046" y="131435"/>
                    <a:pt x="63046" y="130958"/>
                    <a:pt x="63000" y="130482"/>
                  </a:cubicBezTo>
                  <a:cubicBezTo>
                    <a:pt x="63389" y="128177"/>
                    <a:pt x="63325" y="125815"/>
                    <a:pt x="62809" y="123529"/>
                  </a:cubicBezTo>
                  <a:close/>
                  <a:moveTo>
                    <a:pt x="72334" y="108765"/>
                  </a:moveTo>
                  <a:cubicBezTo>
                    <a:pt x="71724" y="107365"/>
                    <a:pt x="70337" y="106470"/>
                    <a:pt x="68810" y="106479"/>
                  </a:cubicBezTo>
                  <a:cubicBezTo>
                    <a:pt x="70593" y="105831"/>
                    <a:pt x="72288" y="104974"/>
                    <a:pt x="73858" y="103907"/>
                  </a:cubicBezTo>
                  <a:cubicBezTo>
                    <a:pt x="77717" y="101021"/>
                    <a:pt x="80955" y="97402"/>
                    <a:pt x="83383" y="93239"/>
                  </a:cubicBezTo>
                  <a:cubicBezTo>
                    <a:pt x="84184" y="93716"/>
                    <a:pt x="85051" y="94068"/>
                    <a:pt x="85955" y="94287"/>
                  </a:cubicBezTo>
                  <a:cubicBezTo>
                    <a:pt x="86809" y="94382"/>
                    <a:pt x="87672" y="94382"/>
                    <a:pt x="88527" y="94287"/>
                  </a:cubicBezTo>
                  <a:cubicBezTo>
                    <a:pt x="88527" y="94287"/>
                    <a:pt x="88527" y="94287"/>
                    <a:pt x="88527" y="94287"/>
                  </a:cubicBezTo>
                  <a:cubicBezTo>
                    <a:pt x="90148" y="94363"/>
                    <a:pt x="91721" y="94859"/>
                    <a:pt x="93099" y="95716"/>
                  </a:cubicBezTo>
                  <a:cubicBezTo>
                    <a:pt x="94288" y="96811"/>
                    <a:pt x="95034" y="98297"/>
                    <a:pt x="95194" y="99907"/>
                  </a:cubicBezTo>
                  <a:cubicBezTo>
                    <a:pt x="95713" y="104479"/>
                    <a:pt x="94563" y="109079"/>
                    <a:pt x="91956" y="112861"/>
                  </a:cubicBezTo>
                  <a:cubicBezTo>
                    <a:pt x="90094" y="116004"/>
                    <a:pt x="87748" y="118833"/>
                    <a:pt x="85002" y="121243"/>
                  </a:cubicBezTo>
                  <a:cubicBezTo>
                    <a:pt x="82434" y="123834"/>
                    <a:pt x="79087" y="125501"/>
                    <a:pt x="75477" y="126005"/>
                  </a:cubicBezTo>
                  <a:cubicBezTo>
                    <a:pt x="73778" y="126148"/>
                    <a:pt x="72076" y="125748"/>
                    <a:pt x="70620" y="124862"/>
                  </a:cubicBezTo>
                  <a:cubicBezTo>
                    <a:pt x="69043" y="124043"/>
                    <a:pt x="68026" y="122443"/>
                    <a:pt x="67953" y="120671"/>
                  </a:cubicBezTo>
                  <a:cubicBezTo>
                    <a:pt x="67953" y="120671"/>
                    <a:pt x="67953" y="120671"/>
                    <a:pt x="67953" y="120671"/>
                  </a:cubicBezTo>
                  <a:lnTo>
                    <a:pt x="69096" y="119243"/>
                  </a:lnTo>
                  <a:cubicBezTo>
                    <a:pt x="70261" y="117499"/>
                    <a:pt x="71189" y="115614"/>
                    <a:pt x="71858" y="113623"/>
                  </a:cubicBezTo>
                  <a:cubicBezTo>
                    <a:pt x="72450" y="112070"/>
                    <a:pt x="72517" y="110365"/>
                    <a:pt x="72048" y="108765"/>
                  </a:cubicBezTo>
                  <a:close/>
                  <a:moveTo>
                    <a:pt x="127008" y="50663"/>
                  </a:moveTo>
                  <a:cubicBezTo>
                    <a:pt x="127579" y="49805"/>
                    <a:pt x="128151" y="50663"/>
                    <a:pt x="128722" y="50663"/>
                  </a:cubicBezTo>
                  <a:cubicBezTo>
                    <a:pt x="129463" y="51472"/>
                    <a:pt x="130102" y="52368"/>
                    <a:pt x="130627" y="53330"/>
                  </a:cubicBezTo>
                  <a:cubicBezTo>
                    <a:pt x="132065" y="55520"/>
                    <a:pt x="132887" y="58054"/>
                    <a:pt x="133008" y="60664"/>
                  </a:cubicBezTo>
                  <a:cubicBezTo>
                    <a:pt x="133195" y="64150"/>
                    <a:pt x="132744" y="67636"/>
                    <a:pt x="131675" y="70951"/>
                  </a:cubicBezTo>
                  <a:cubicBezTo>
                    <a:pt x="130846" y="74589"/>
                    <a:pt x="129291" y="78028"/>
                    <a:pt x="127103" y="81047"/>
                  </a:cubicBezTo>
                  <a:cubicBezTo>
                    <a:pt x="126055" y="82286"/>
                    <a:pt x="124722" y="83619"/>
                    <a:pt x="122912" y="83238"/>
                  </a:cubicBezTo>
                  <a:cubicBezTo>
                    <a:pt x="122632" y="83324"/>
                    <a:pt x="122335" y="83324"/>
                    <a:pt x="122055" y="83238"/>
                  </a:cubicBezTo>
                  <a:lnTo>
                    <a:pt x="121483" y="82381"/>
                  </a:lnTo>
                  <a:cubicBezTo>
                    <a:pt x="121113" y="81866"/>
                    <a:pt x="120663" y="81419"/>
                    <a:pt x="120150" y="81047"/>
                  </a:cubicBezTo>
                  <a:lnTo>
                    <a:pt x="120150" y="80000"/>
                  </a:lnTo>
                  <a:cubicBezTo>
                    <a:pt x="120150" y="80000"/>
                    <a:pt x="120150" y="80000"/>
                    <a:pt x="120150" y="80000"/>
                  </a:cubicBezTo>
                  <a:lnTo>
                    <a:pt x="120150" y="80000"/>
                  </a:lnTo>
                  <a:cubicBezTo>
                    <a:pt x="120609" y="79619"/>
                    <a:pt x="120969" y="79123"/>
                    <a:pt x="121197" y="78571"/>
                  </a:cubicBezTo>
                  <a:cubicBezTo>
                    <a:pt x="121676" y="77342"/>
                    <a:pt x="121676" y="75990"/>
                    <a:pt x="121197" y="74761"/>
                  </a:cubicBezTo>
                  <a:cubicBezTo>
                    <a:pt x="120435" y="72380"/>
                    <a:pt x="118435" y="69998"/>
                    <a:pt x="115863" y="70284"/>
                  </a:cubicBezTo>
                  <a:cubicBezTo>
                    <a:pt x="118294" y="68103"/>
                    <a:pt x="119794" y="65064"/>
                    <a:pt x="120054" y="61807"/>
                  </a:cubicBezTo>
                  <a:cubicBezTo>
                    <a:pt x="120457" y="58683"/>
                    <a:pt x="119445" y="55539"/>
                    <a:pt x="117292" y="53234"/>
                  </a:cubicBezTo>
                  <a:cubicBezTo>
                    <a:pt x="118043" y="53425"/>
                    <a:pt x="118828" y="53425"/>
                    <a:pt x="119578" y="53234"/>
                  </a:cubicBezTo>
                  <a:cubicBezTo>
                    <a:pt x="120533" y="53120"/>
                    <a:pt x="121463" y="52863"/>
                    <a:pt x="122340" y="52472"/>
                  </a:cubicBezTo>
                  <a:lnTo>
                    <a:pt x="126341" y="50758"/>
                  </a:lnTo>
                  <a:lnTo>
                    <a:pt x="126341" y="50758"/>
                  </a:lnTo>
                  <a:cubicBezTo>
                    <a:pt x="126341" y="50758"/>
                    <a:pt x="126531" y="50948"/>
                    <a:pt x="126722" y="50663"/>
                  </a:cubicBezTo>
                  <a:close/>
                  <a:moveTo>
                    <a:pt x="144057" y="73618"/>
                  </a:moveTo>
                  <a:cubicBezTo>
                    <a:pt x="145034" y="74361"/>
                    <a:pt x="146179" y="74856"/>
                    <a:pt x="147391" y="75047"/>
                  </a:cubicBezTo>
                  <a:cubicBezTo>
                    <a:pt x="150203" y="75247"/>
                    <a:pt x="153006" y="74551"/>
                    <a:pt x="155392" y="73046"/>
                  </a:cubicBezTo>
                  <a:cubicBezTo>
                    <a:pt x="157431" y="71856"/>
                    <a:pt x="159403" y="70551"/>
                    <a:pt x="161298" y="69141"/>
                  </a:cubicBezTo>
                  <a:cubicBezTo>
                    <a:pt x="161298" y="69141"/>
                    <a:pt x="161298" y="69141"/>
                    <a:pt x="161298" y="69141"/>
                  </a:cubicBezTo>
                  <a:cubicBezTo>
                    <a:pt x="161298" y="69141"/>
                    <a:pt x="162631" y="72951"/>
                    <a:pt x="162631" y="74094"/>
                  </a:cubicBezTo>
                  <a:cubicBezTo>
                    <a:pt x="162773" y="75237"/>
                    <a:pt x="162773" y="76380"/>
                    <a:pt x="162631" y="77523"/>
                  </a:cubicBezTo>
                  <a:cubicBezTo>
                    <a:pt x="162291" y="78980"/>
                    <a:pt x="161642" y="80343"/>
                    <a:pt x="160726" y="81524"/>
                  </a:cubicBezTo>
                  <a:cubicBezTo>
                    <a:pt x="159235" y="83476"/>
                    <a:pt x="157353" y="85095"/>
                    <a:pt x="155202" y="86286"/>
                  </a:cubicBezTo>
                  <a:cubicBezTo>
                    <a:pt x="153152" y="87629"/>
                    <a:pt x="150851" y="88534"/>
                    <a:pt x="148439" y="88953"/>
                  </a:cubicBezTo>
                  <a:cubicBezTo>
                    <a:pt x="147133" y="89229"/>
                    <a:pt x="145776" y="88839"/>
                    <a:pt x="144819" y="87905"/>
                  </a:cubicBezTo>
                  <a:cubicBezTo>
                    <a:pt x="144068" y="86848"/>
                    <a:pt x="143459" y="85696"/>
                    <a:pt x="143010" y="84476"/>
                  </a:cubicBezTo>
                  <a:lnTo>
                    <a:pt x="143010" y="84476"/>
                  </a:lnTo>
                  <a:cubicBezTo>
                    <a:pt x="143010" y="84476"/>
                    <a:pt x="143010" y="84476"/>
                    <a:pt x="143010" y="84476"/>
                  </a:cubicBezTo>
                  <a:lnTo>
                    <a:pt x="143010" y="83714"/>
                  </a:lnTo>
                  <a:lnTo>
                    <a:pt x="143867" y="80952"/>
                  </a:lnTo>
                  <a:cubicBezTo>
                    <a:pt x="144420" y="78542"/>
                    <a:pt x="144485" y="76047"/>
                    <a:pt x="144057" y="73618"/>
                  </a:cubicBezTo>
                  <a:close/>
                  <a:moveTo>
                    <a:pt x="163679" y="67331"/>
                  </a:moveTo>
                  <a:lnTo>
                    <a:pt x="164631" y="66569"/>
                  </a:lnTo>
                  <a:cubicBezTo>
                    <a:pt x="166659" y="65303"/>
                    <a:pt x="168202" y="63388"/>
                    <a:pt x="169013" y="61140"/>
                  </a:cubicBezTo>
                  <a:cubicBezTo>
                    <a:pt x="170108" y="61750"/>
                    <a:pt x="171442" y="61750"/>
                    <a:pt x="172537" y="61140"/>
                  </a:cubicBezTo>
                  <a:cubicBezTo>
                    <a:pt x="173079" y="60769"/>
                    <a:pt x="173561" y="60321"/>
                    <a:pt x="173966" y="59807"/>
                  </a:cubicBezTo>
                  <a:cubicBezTo>
                    <a:pt x="173966" y="61521"/>
                    <a:pt x="176061" y="62283"/>
                    <a:pt x="177395" y="62664"/>
                  </a:cubicBezTo>
                  <a:cubicBezTo>
                    <a:pt x="180076" y="63093"/>
                    <a:pt x="182810" y="63093"/>
                    <a:pt x="185491" y="62664"/>
                  </a:cubicBezTo>
                  <a:cubicBezTo>
                    <a:pt x="187282" y="62616"/>
                    <a:pt x="189066" y="62426"/>
                    <a:pt x="190825" y="62093"/>
                  </a:cubicBezTo>
                  <a:lnTo>
                    <a:pt x="190825" y="62093"/>
                  </a:lnTo>
                  <a:lnTo>
                    <a:pt x="190825" y="62093"/>
                  </a:lnTo>
                  <a:lnTo>
                    <a:pt x="190825" y="62093"/>
                  </a:lnTo>
                  <a:cubicBezTo>
                    <a:pt x="190825" y="62093"/>
                    <a:pt x="190825" y="62093"/>
                    <a:pt x="190825" y="62093"/>
                  </a:cubicBezTo>
                  <a:lnTo>
                    <a:pt x="190825" y="62093"/>
                  </a:lnTo>
                  <a:cubicBezTo>
                    <a:pt x="190344" y="63455"/>
                    <a:pt x="190597" y="64960"/>
                    <a:pt x="191492" y="66093"/>
                  </a:cubicBezTo>
                  <a:cubicBezTo>
                    <a:pt x="191629" y="68379"/>
                    <a:pt x="190759" y="70608"/>
                    <a:pt x="189111" y="72189"/>
                  </a:cubicBezTo>
                  <a:cubicBezTo>
                    <a:pt x="187320" y="73646"/>
                    <a:pt x="185191" y="74627"/>
                    <a:pt x="182919" y="75047"/>
                  </a:cubicBezTo>
                  <a:cubicBezTo>
                    <a:pt x="177452" y="76209"/>
                    <a:pt x="171751" y="75399"/>
                    <a:pt x="166822" y="72761"/>
                  </a:cubicBezTo>
                  <a:cubicBezTo>
                    <a:pt x="165433" y="72151"/>
                    <a:pt x="164220" y="71198"/>
                    <a:pt x="163298" y="69998"/>
                  </a:cubicBezTo>
                  <a:cubicBezTo>
                    <a:pt x="162916" y="68760"/>
                    <a:pt x="162916" y="67427"/>
                    <a:pt x="163298" y="66188"/>
                  </a:cubicBezTo>
                  <a:close/>
                  <a:moveTo>
                    <a:pt x="225591" y="68855"/>
                  </a:moveTo>
                  <a:cubicBezTo>
                    <a:pt x="226022" y="69732"/>
                    <a:pt x="226342" y="70665"/>
                    <a:pt x="226544" y="71618"/>
                  </a:cubicBezTo>
                  <a:cubicBezTo>
                    <a:pt x="226735" y="73408"/>
                    <a:pt x="226439" y="75218"/>
                    <a:pt x="225687" y="76856"/>
                  </a:cubicBezTo>
                  <a:cubicBezTo>
                    <a:pt x="224046" y="79809"/>
                    <a:pt x="221363" y="82057"/>
                    <a:pt x="218162" y="83143"/>
                  </a:cubicBezTo>
                  <a:cubicBezTo>
                    <a:pt x="213304" y="84953"/>
                    <a:pt x="204351" y="87143"/>
                    <a:pt x="202350" y="80095"/>
                  </a:cubicBezTo>
                  <a:cubicBezTo>
                    <a:pt x="201850" y="77980"/>
                    <a:pt x="202086" y="75770"/>
                    <a:pt x="203017" y="73808"/>
                  </a:cubicBezTo>
                  <a:cubicBezTo>
                    <a:pt x="203589" y="72475"/>
                    <a:pt x="204255" y="70379"/>
                    <a:pt x="205684" y="69713"/>
                  </a:cubicBezTo>
                  <a:lnTo>
                    <a:pt x="205684" y="69713"/>
                  </a:lnTo>
                  <a:cubicBezTo>
                    <a:pt x="207977" y="68960"/>
                    <a:pt x="210065" y="67693"/>
                    <a:pt x="211780" y="65998"/>
                  </a:cubicBezTo>
                  <a:cubicBezTo>
                    <a:pt x="212551" y="65217"/>
                    <a:pt x="213194" y="64312"/>
                    <a:pt x="213685" y="63331"/>
                  </a:cubicBezTo>
                  <a:cubicBezTo>
                    <a:pt x="213685" y="63331"/>
                    <a:pt x="213685" y="63331"/>
                    <a:pt x="213685" y="63902"/>
                  </a:cubicBezTo>
                  <a:cubicBezTo>
                    <a:pt x="214895" y="65341"/>
                    <a:pt x="216588" y="66293"/>
                    <a:pt x="218448" y="66569"/>
                  </a:cubicBezTo>
                  <a:cubicBezTo>
                    <a:pt x="220521" y="66998"/>
                    <a:pt x="222661" y="66998"/>
                    <a:pt x="224734" y="66569"/>
                  </a:cubicBezTo>
                  <a:lnTo>
                    <a:pt x="224734" y="66569"/>
                  </a:lnTo>
                  <a:cubicBezTo>
                    <a:pt x="224603" y="67360"/>
                    <a:pt x="224773" y="68179"/>
                    <a:pt x="225210" y="68855"/>
                  </a:cubicBezTo>
                  <a:close/>
                  <a:moveTo>
                    <a:pt x="232068" y="116480"/>
                  </a:moveTo>
                  <a:cubicBezTo>
                    <a:pt x="231021" y="118290"/>
                    <a:pt x="229973" y="120195"/>
                    <a:pt x="228735" y="121910"/>
                  </a:cubicBezTo>
                  <a:cubicBezTo>
                    <a:pt x="227802" y="123110"/>
                    <a:pt x="226635" y="124119"/>
                    <a:pt x="225306" y="124862"/>
                  </a:cubicBezTo>
                  <a:cubicBezTo>
                    <a:pt x="224286" y="125148"/>
                    <a:pt x="223297" y="125529"/>
                    <a:pt x="222353" y="126005"/>
                  </a:cubicBezTo>
                  <a:cubicBezTo>
                    <a:pt x="221620" y="126310"/>
                    <a:pt x="220852" y="126539"/>
                    <a:pt x="220067" y="126672"/>
                  </a:cubicBezTo>
                  <a:cubicBezTo>
                    <a:pt x="219018" y="127196"/>
                    <a:pt x="217782" y="127196"/>
                    <a:pt x="216733" y="126672"/>
                  </a:cubicBezTo>
                  <a:lnTo>
                    <a:pt x="216733" y="126672"/>
                  </a:lnTo>
                  <a:cubicBezTo>
                    <a:pt x="216781" y="126101"/>
                    <a:pt x="216781" y="125529"/>
                    <a:pt x="216733" y="124958"/>
                  </a:cubicBezTo>
                  <a:cubicBezTo>
                    <a:pt x="216290" y="122005"/>
                    <a:pt x="214169" y="119595"/>
                    <a:pt x="211304" y="118766"/>
                  </a:cubicBezTo>
                  <a:cubicBezTo>
                    <a:pt x="214242" y="117080"/>
                    <a:pt x="216576" y="114518"/>
                    <a:pt x="217971" y="111432"/>
                  </a:cubicBezTo>
                  <a:cubicBezTo>
                    <a:pt x="218827" y="109660"/>
                    <a:pt x="218827" y="107584"/>
                    <a:pt x="217971" y="105812"/>
                  </a:cubicBezTo>
                  <a:lnTo>
                    <a:pt x="217971" y="104860"/>
                  </a:lnTo>
                  <a:lnTo>
                    <a:pt x="219210" y="105431"/>
                  </a:lnTo>
                  <a:cubicBezTo>
                    <a:pt x="220943" y="106136"/>
                    <a:pt x="222726" y="106708"/>
                    <a:pt x="224544" y="107146"/>
                  </a:cubicBezTo>
                  <a:cubicBezTo>
                    <a:pt x="226087" y="107432"/>
                    <a:pt x="227668" y="107432"/>
                    <a:pt x="229211" y="107146"/>
                  </a:cubicBezTo>
                  <a:cubicBezTo>
                    <a:pt x="231402" y="107146"/>
                    <a:pt x="233973" y="107146"/>
                    <a:pt x="234545" y="110480"/>
                  </a:cubicBezTo>
                  <a:cubicBezTo>
                    <a:pt x="234352" y="112870"/>
                    <a:pt x="233343" y="115128"/>
                    <a:pt x="231687" y="116861"/>
                  </a:cubicBezTo>
                  <a:close/>
                  <a:moveTo>
                    <a:pt x="234450" y="113718"/>
                  </a:moveTo>
                  <a:cubicBezTo>
                    <a:pt x="234544" y="114109"/>
                    <a:pt x="234741" y="114471"/>
                    <a:pt x="235021" y="114766"/>
                  </a:cubicBezTo>
                  <a:cubicBezTo>
                    <a:pt x="235677" y="115528"/>
                    <a:pt x="236536" y="116090"/>
                    <a:pt x="237498" y="116385"/>
                  </a:cubicBezTo>
                  <a:cubicBezTo>
                    <a:pt x="237745" y="116804"/>
                    <a:pt x="237937" y="117252"/>
                    <a:pt x="238069" y="117719"/>
                  </a:cubicBezTo>
                  <a:cubicBezTo>
                    <a:pt x="238307" y="119014"/>
                    <a:pt x="238307" y="120328"/>
                    <a:pt x="238069" y="121624"/>
                  </a:cubicBezTo>
                  <a:cubicBezTo>
                    <a:pt x="237743" y="123138"/>
                    <a:pt x="236767" y="124424"/>
                    <a:pt x="235402" y="125148"/>
                  </a:cubicBezTo>
                  <a:cubicBezTo>
                    <a:pt x="234587" y="125415"/>
                    <a:pt x="233817" y="125796"/>
                    <a:pt x="233116" y="126291"/>
                  </a:cubicBezTo>
                  <a:lnTo>
                    <a:pt x="231687" y="126291"/>
                  </a:lnTo>
                  <a:cubicBezTo>
                    <a:pt x="231171" y="125348"/>
                    <a:pt x="230263" y="124691"/>
                    <a:pt x="229211" y="124481"/>
                  </a:cubicBezTo>
                  <a:cubicBezTo>
                    <a:pt x="228611" y="124386"/>
                    <a:pt x="228001" y="124386"/>
                    <a:pt x="227401" y="124481"/>
                  </a:cubicBezTo>
                  <a:lnTo>
                    <a:pt x="228544" y="123529"/>
                  </a:lnTo>
                  <a:cubicBezTo>
                    <a:pt x="230158" y="121643"/>
                    <a:pt x="231533" y="119557"/>
                    <a:pt x="232640" y="117338"/>
                  </a:cubicBezTo>
                  <a:cubicBezTo>
                    <a:pt x="233191" y="116290"/>
                    <a:pt x="233670" y="115214"/>
                    <a:pt x="234069" y="114099"/>
                  </a:cubicBezTo>
                  <a:close/>
                  <a:moveTo>
                    <a:pt x="142248" y="107051"/>
                  </a:moveTo>
                  <a:cubicBezTo>
                    <a:pt x="141944" y="108365"/>
                    <a:pt x="141072" y="109489"/>
                    <a:pt x="139866" y="110099"/>
                  </a:cubicBezTo>
                  <a:cubicBezTo>
                    <a:pt x="138542" y="110575"/>
                    <a:pt x="137095" y="110575"/>
                    <a:pt x="135771" y="110099"/>
                  </a:cubicBezTo>
                  <a:cubicBezTo>
                    <a:pt x="135122" y="110022"/>
                    <a:pt x="134553" y="109632"/>
                    <a:pt x="134247" y="109051"/>
                  </a:cubicBezTo>
                  <a:cubicBezTo>
                    <a:pt x="135133" y="107079"/>
                    <a:pt x="135462" y="104907"/>
                    <a:pt x="135199" y="102764"/>
                  </a:cubicBezTo>
                  <a:cubicBezTo>
                    <a:pt x="134995" y="101793"/>
                    <a:pt x="134642" y="100859"/>
                    <a:pt x="134151" y="100002"/>
                  </a:cubicBezTo>
                  <a:cubicBezTo>
                    <a:pt x="135214" y="100640"/>
                    <a:pt x="136330" y="101174"/>
                    <a:pt x="137485" y="101621"/>
                  </a:cubicBezTo>
                  <a:cubicBezTo>
                    <a:pt x="139036" y="102450"/>
                    <a:pt x="140937" y="102221"/>
                    <a:pt x="142248" y="101050"/>
                  </a:cubicBezTo>
                  <a:cubicBezTo>
                    <a:pt x="141092" y="102993"/>
                    <a:pt x="140950" y="105365"/>
                    <a:pt x="141867" y="107432"/>
                  </a:cubicBezTo>
                  <a:close/>
                  <a:moveTo>
                    <a:pt x="99671" y="115242"/>
                  </a:moveTo>
                  <a:cubicBezTo>
                    <a:pt x="99264" y="116233"/>
                    <a:pt x="98353" y="116928"/>
                    <a:pt x="97290" y="117052"/>
                  </a:cubicBezTo>
                  <a:cubicBezTo>
                    <a:pt x="95941" y="117347"/>
                    <a:pt x="94543" y="117347"/>
                    <a:pt x="93194" y="117052"/>
                  </a:cubicBezTo>
                  <a:lnTo>
                    <a:pt x="92337" y="117052"/>
                  </a:lnTo>
                  <a:lnTo>
                    <a:pt x="91479" y="117052"/>
                  </a:lnTo>
                  <a:lnTo>
                    <a:pt x="91479" y="117052"/>
                  </a:lnTo>
                  <a:cubicBezTo>
                    <a:pt x="92051" y="116385"/>
                    <a:pt x="92527" y="115623"/>
                    <a:pt x="93003" y="114956"/>
                  </a:cubicBezTo>
                  <a:cubicBezTo>
                    <a:pt x="94289" y="112908"/>
                    <a:pt x="95374" y="110737"/>
                    <a:pt x="96242" y="108479"/>
                  </a:cubicBezTo>
                  <a:cubicBezTo>
                    <a:pt x="97354" y="109794"/>
                    <a:pt x="98803" y="110784"/>
                    <a:pt x="100433" y="111337"/>
                  </a:cubicBezTo>
                  <a:lnTo>
                    <a:pt x="100433" y="111337"/>
                  </a:lnTo>
                  <a:cubicBezTo>
                    <a:pt x="99448" y="112527"/>
                    <a:pt x="99031" y="114099"/>
                    <a:pt x="99290" y="115623"/>
                  </a:cubicBezTo>
                  <a:close/>
                  <a:moveTo>
                    <a:pt x="96528" y="106574"/>
                  </a:moveTo>
                  <a:cubicBezTo>
                    <a:pt x="96957" y="104565"/>
                    <a:pt x="96957" y="102488"/>
                    <a:pt x="96528" y="100478"/>
                  </a:cubicBezTo>
                  <a:cubicBezTo>
                    <a:pt x="96474" y="98411"/>
                    <a:pt x="95581" y="96449"/>
                    <a:pt x="94051" y="95049"/>
                  </a:cubicBezTo>
                  <a:cubicBezTo>
                    <a:pt x="93063" y="94278"/>
                    <a:pt x="91871" y="93811"/>
                    <a:pt x="90622" y="93716"/>
                  </a:cubicBezTo>
                  <a:cubicBezTo>
                    <a:pt x="93057" y="93077"/>
                    <a:pt x="95372" y="92049"/>
                    <a:pt x="97480" y="90668"/>
                  </a:cubicBezTo>
                  <a:cubicBezTo>
                    <a:pt x="99288" y="89496"/>
                    <a:pt x="100979" y="88163"/>
                    <a:pt x="102528" y="86667"/>
                  </a:cubicBezTo>
                  <a:cubicBezTo>
                    <a:pt x="103080" y="85924"/>
                    <a:pt x="103685" y="85229"/>
                    <a:pt x="104338" y="84572"/>
                  </a:cubicBezTo>
                  <a:lnTo>
                    <a:pt x="104338" y="84000"/>
                  </a:lnTo>
                  <a:lnTo>
                    <a:pt x="104338" y="84000"/>
                  </a:lnTo>
                  <a:cubicBezTo>
                    <a:pt x="104894" y="84114"/>
                    <a:pt x="105475" y="84019"/>
                    <a:pt x="105957" y="83714"/>
                  </a:cubicBezTo>
                  <a:cubicBezTo>
                    <a:pt x="106952" y="82447"/>
                    <a:pt x="108317" y="81514"/>
                    <a:pt x="109863" y="81047"/>
                  </a:cubicBezTo>
                  <a:cubicBezTo>
                    <a:pt x="111529" y="80400"/>
                    <a:pt x="113327" y="80171"/>
                    <a:pt x="115101" y="80381"/>
                  </a:cubicBezTo>
                  <a:cubicBezTo>
                    <a:pt x="117016" y="80504"/>
                    <a:pt x="118831" y="81276"/>
                    <a:pt x="120245" y="82571"/>
                  </a:cubicBezTo>
                  <a:cubicBezTo>
                    <a:pt x="120445" y="82933"/>
                    <a:pt x="120702" y="83248"/>
                    <a:pt x="121007" y="83524"/>
                  </a:cubicBezTo>
                  <a:cubicBezTo>
                    <a:pt x="121889" y="84876"/>
                    <a:pt x="122322" y="86477"/>
                    <a:pt x="122245" y="88096"/>
                  </a:cubicBezTo>
                  <a:cubicBezTo>
                    <a:pt x="122080" y="92068"/>
                    <a:pt x="121005" y="95944"/>
                    <a:pt x="119102" y="99431"/>
                  </a:cubicBezTo>
                  <a:cubicBezTo>
                    <a:pt x="117255" y="103355"/>
                    <a:pt x="114311" y="106670"/>
                    <a:pt x="110625" y="108956"/>
                  </a:cubicBezTo>
                  <a:cubicBezTo>
                    <a:pt x="108473" y="110432"/>
                    <a:pt x="105898" y="111165"/>
                    <a:pt x="103290" y="111051"/>
                  </a:cubicBezTo>
                  <a:cubicBezTo>
                    <a:pt x="100515" y="110756"/>
                    <a:pt x="98008" y="109260"/>
                    <a:pt x="96432" y="106955"/>
                  </a:cubicBezTo>
                  <a:close/>
                  <a:moveTo>
                    <a:pt x="101100" y="111242"/>
                  </a:moveTo>
                  <a:cubicBezTo>
                    <a:pt x="101100" y="111242"/>
                    <a:pt x="101100" y="111242"/>
                    <a:pt x="101100" y="111242"/>
                  </a:cubicBezTo>
                  <a:lnTo>
                    <a:pt x="101100" y="111242"/>
                  </a:lnTo>
                  <a:cubicBezTo>
                    <a:pt x="103509" y="111775"/>
                    <a:pt x="106029" y="111470"/>
                    <a:pt x="108243" y="110384"/>
                  </a:cubicBezTo>
                  <a:cubicBezTo>
                    <a:pt x="112744" y="108422"/>
                    <a:pt x="116510" y="105088"/>
                    <a:pt x="119007" y="100859"/>
                  </a:cubicBezTo>
                  <a:cubicBezTo>
                    <a:pt x="119781" y="99469"/>
                    <a:pt x="120480" y="98040"/>
                    <a:pt x="121102" y="96573"/>
                  </a:cubicBezTo>
                  <a:cubicBezTo>
                    <a:pt x="121102" y="98192"/>
                    <a:pt x="123579" y="98478"/>
                    <a:pt x="125007" y="98478"/>
                  </a:cubicBezTo>
                  <a:cubicBezTo>
                    <a:pt x="127162" y="98459"/>
                    <a:pt x="129282" y="97935"/>
                    <a:pt x="131199" y="96954"/>
                  </a:cubicBezTo>
                  <a:lnTo>
                    <a:pt x="131199" y="96954"/>
                  </a:lnTo>
                  <a:cubicBezTo>
                    <a:pt x="130818" y="97459"/>
                    <a:pt x="130818" y="98164"/>
                    <a:pt x="131199" y="98669"/>
                  </a:cubicBezTo>
                  <a:cubicBezTo>
                    <a:pt x="131199" y="99907"/>
                    <a:pt x="132627" y="100859"/>
                    <a:pt x="133104" y="102098"/>
                  </a:cubicBezTo>
                  <a:cubicBezTo>
                    <a:pt x="133750" y="104050"/>
                    <a:pt x="133750" y="106146"/>
                    <a:pt x="133104" y="108098"/>
                  </a:cubicBezTo>
                  <a:cubicBezTo>
                    <a:pt x="131778" y="112137"/>
                    <a:pt x="128993" y="115528"/>
                    <a:pt x="125293" y="117623"/>
                  </a:cubicBezTo>
                  <a:cubicBezTo>
                    <a:pt x="119537" y="122395"/>
                    <a:pt x="111745" y="123910"/>
                    <a:pt x="104624" y="121624"/>
                  </a:cubicBezTo>
                  <a:cubicBezTo>
                    <a:pt x="102869" y="120748"/>
                    <a:pt x="101461" y="119300"/>
                    <a:pt x="100623" y="117528"/>
                  </a:cubicBezTo>
                  <a:cubicBezTo>
                    <a:pt x="99703" y="115661"/>
                    <a:pt x="99740" y="113461"/>
                    <a:pt x="100719" y="111623"/>
                  </a:cubicBezTo>
                  <a:close/>
                  <a:moveTo>
                    <a:pt x="140628" y="101717"/>
                  </a:moveTo>
                  <a:cubicBezTo>
                    <a:pt x="139903" y="102050"/>
                    <a:pt x="139068" y="102050"/>
                    <a:pt x="138342" y="101717"/>
                  </a:cubicBezTo>
                  <a:cubicBezTo>
                    <a:pt x="137022" y="101345"/>
                    <a:pt x="135769" y="100764"/>
                    <a:pt x="134628" y="100002"/>
                  </a:cubicBezTo>
                  <a:cubicBezTo>
                    <a:pt x="133946" y="99631"/>
                    <a:pt x="133333" y="99154"/>
                    <a:pt x="132818" y="98573"/>
                  </a:cubicBezTo>
                  <a:cubicBezTo>
                    <a:pt x="132728" y="98259"/>
                    <a:pt x="132728" y="97935"/>
                    <a:pt x="132818" y="97621"/>
                  </a:cubicBezTo>
                  <a:cubicBezTo>
                    <a:pt x="132771" y="97278"/>
                    <a:pt x="132771" y="96916"/>
                    <a:pt x="132818" y="96573"/>
                  </a:cubicBezTo>
                  <a:cubicBezTo>
                    <a:pt x="132818" y="96573"/>
                    <a:pt x="132818" y="96573"/>
                    <a:pt x="132818" y="96573"/>
                  </a:cubicBezTo>
                  <a:cubicBezTo>
                    <a:pt x="135901" y="94801"/>
                    <a:pt x="138514" y="92325"/>
                    <a:pt x="140438" y="89334"/>
                  </a:cubicBezTo>
                  <a:cubicBezTo>
                    <a:pt x="141297" y="88039"/>
                    <a:pt x="142031" y="86667"/>
                    <a:pt x="142629" y="85238"/>
                  </a:cubicBezTo>
                  <a:cubicBezTo>
                    <a:pt x="142629" y="85238"/>
                    <a:pt x="142629" y="85810"/>
                    <a:pt x="142629" y="86000"/>
                  </a:cubicBezTo>
                  <a:lnTo>
                    <a:pt x="142629" y="86477"/>
                  </a:lnTo>
                  <a:cubicBezTo>
                    <a:pt x="142629" y="86477"/>
                    <a:pt x="142629" y="86477"/>
                    <a:pt x="142629" y="86477"/>
                  </a:cubicBezTo>
                  <a:cubicBezTo>
                    <a:pt x="142892" y="87048"/>
                    <a:pt x="143211" y="87591"/>
                    <a:pt x="143581" y="88096"/>
                  </a:cubicBezTo>
                  <a:lnTo>
                    <a:pt x="144438" y="88858"/>
                  </a:lnTo>
                  <a:cubicBezTo>
                    <a:pt x="145555" y="92601"/>
                    <a:pt x="144850" y="96659"/>
                    <a:pt x="142533" y="99812"/>
                  </a:cubicBezTo>
                  <a:cubicBezTo>
                    <a:pt x="142044" y="100783"/>
                    <a:pt x="141237" y="101555"/>
                    <a:pt x="140247" y="102002"/>
                  </a:cubicBezTo>
                  <a:close/>
                  <a:moveTo>
                    <a:pt x="143010" y="100764"/>
                  </a:moveTo>
                  <a:cubicBezTo>
                    <a:pt x="144206" y="99288"/>
                    <a:pt x="145053" y="97564"/>
                    <a:pt x="145486" y="95716"/>
                  </a:cubicBezTo>
                  <a:cubicBezTo>
                    <a:pt x="146298" y="93668"/>
                    <a:pt x="146298" y="91382"/>
                    <a:pt x="145486" y="89334"/>
                  </a:cubicBezTo>
                  <a:cubicBezTo>
                    <a:pt x="146053" y="89439"/>
                    <a:pt x="146634" y="89439"/>
                    <a:pt x="147201" y="89334"/>
                  </a:cubicBezTo>
                  <a:cubicBezTo>
                    <a:pt x="149920" y="89305"/>
                    <a:pt x="152571" y="88477"/>
                    <a:pt x="154821" y="86953"/>
                  </a:cubicBezTo>
                  <a:lnTo>
                    <a:pt x="154821" y="86953"/>
                  </a:lnTo>
                  <a:cubicBezTo>
                    <a:pt x="154536" y="88334"/>
                    <a:pt x="154536" y="89763"/>
                    <a:pt x="154821" y="91144"/>
                  </a:cubicBezTo>
                  <a:cubicBezTo>
                    <a:pt x="155345" y="92515"/>
                    <a:pt x="156530" y="93516"/>
                    <a:pt x="157964" y="93811"/>
                  </a:cubicBezTo>
                  <a:cubicBezTo>
                    <a:pt x="161442" y="94620"/>
                    <a:pt x="165059" y="94620"/>
                    <a:pt x="168537" y="93811"/>
                  </a:cubicBezTo>
                  <a:cubicBezTo>
                    <a:pt x="170696" y="93449"/>
                    <a:pt x="172829" y="92944"/>
                    <a:pt x="174918" y="92287"/>
                  </a:cubicBezTo>
                  <a:lnTo>
                    <a:pt x="174252" y="92954"/>
                  </a:lnTo>
                  <a:cubicBezTo>
                    <a:pt x="173285" y="94125"/>
                    <a:pt x="172454" y="95401"/>
                    <a:pt x="171775" y="96764"/>
                  </a:cubicBezTo>
                  <a:cubicBezTo>
                    <a:pt x="170760" y="98411"/>
                    <a:pt x="170355" y="100374"/>
                    <a:pt x="170632" y="102288"/>
                  </a:cubicBezTo>
                  <a:cubicBezTo>
                    <a:pt x="167025" y="105431"/>
                    <a:pt x="162810" y="107794"/>
                    <a:pt x="158250" y="109241"/>
                  </a:cubicBezTo>
                  <a:cubicBezTo>
                    <a:pt x="154249" y="110194"/>
                    <a:pt x="148725" y="110765"/>
                    <a:pt x="145296" y="107146"/>
                  </a:cubicBezTo>
                  <a:cubicBezTo>
                    <a:pt x="143542" y="105612"/>
                    <a:pt x="142564" y="103374"/>
                    <a:pt x="142629" y="101050"/>
                  </a:cubicBezTo>
                  <a:close/>
                  <a:moveTo>
                    <a:pt x="186920" y="75904"/>
                  </a:moveTo>
                  <a:cubicBezTo>
                    <a:pt x="188133" y="75428"/>
                    <a:pt x="189259" y="74751"/>
                    <a:pt x="190254" y="73904"/>
                  </a:cubicBezTo>
                  <a:cubicBezTo>
                    <a:pt x="192165" y="72446"/>
                    <a:pt x="193177" y="70103"/>
                    <a:pt x="192921" y="67712"/>
                  </a:cubicBezTo>
                  <a:cubicBezTo>
                    <a:pt x="194443" y="69236"/>
                    <a:pt x="196485" y="70122"/>
                    <a:pt x="198636" y="70189"/>
                  </a:cubicBezTo>
                  <a:cubicBezTo>
                    <a:pt x="200590" y="70513"/>
                    <a:pt x="202587" y="70513"/>
                    <a:pt x="204541" y="70189"/>
                  </a:cubicBezTo>
                  <a:cubicBezTo>
                    <a:pt x="203852" y="70960"/>
                    <a:pt x="203274" y="71827"/>
                    <a:pt x="202827" y="72761"/>
                  </a:cubicBezTo>
                  <a:cubicBezTo>
                    <a:pt x="201918" y="74437"/>
                    <a:pt x="201367" y="76285"/>
                    <a:pt x="201207" y="78190"/>
                  </a:cubicBezTo>
                  <a:cubicBezTo>
                    <a:pt x="201069" y="80466"/>
                    <a:pt x="201982" y="82676"/>
                    <a:pt x="203684" y="84191"/>
                  </a:cubicBezTo>
                  <a:lnTo>
                    <a:pt x="203684" y="84191"/>
                  </a:lnTo>
                  <a:cubicBezTo>
                    <a:pt x="202684" y="86058"/>
                    <a:pt x="201246" y="87667"/>
                    <a:pt x="199493" y="88858"/>
                  </a:cubicBezTo>
                  <a:cubicBezTo>
                    <a:pt x="197817" y="89877"/>
                    <a:pt x="195925" y="90496"/>
                    <a:pt x="193968" y="90668"/>
                  </a:cubicBezTo>
                  <a:cubicBezTo>
                    <a:pt x="192071" y="90934"/>
                    <a:pt x="190168" y="90220"/>
                    <a:pt x="188920" y="88763"/>
                  </a:cubicBezTo>
                  <a:cubicBezTo>
                    <a:pt x="187910" y="87315"/>
                    <a:pt x="187437" y="85562"/>
                    <a:pt x="187587" y="83810"/>
                  </a:cubicBezTo>
                  <a:cubicBezTo>
                    <a:pt x="188752" y="81285"/>
                    <a:pt x="188343" y="78304"/>
                    <a:pt x="186539" y="76190"/>
                  </a:cubicBezTo>
                  <a:close/>
                  <a:moveTo>
                    <a:pt x="213876" y="101240"/>
                  </a:moveTo>
                  <a:cubicBezTo>
                    <a:pt x="213466" y="101126"/>
                    <a:pt x="213120" y="100850"/>
                    <a:pt x="212923" y="100478"/>
                  </a:cubicBezTo>
                  <a:cubicBezTo>
                    <a:pt x="212733" y="99859"/>
                    <a:pt x="212733" y="99192"/>
                    <a:pt x="212923" y="98573"/>
                  </a:cubicBezTo>
                  <a:cubicBezTo>
                    <a:pt x="212923" y="98573"/>
                    <a:pt x="212923" y="98573"/>
                    <a:pt x="212923" y="98573"/>
                  </a:cubicBezTo>
                  <a:cubicBezTo>
                    <a:pt x="214196" y="96926"/>
                    <a:pt x="215135" y="95049"/>
                    <a:pt x="215685" y="93049"/>
                  </a:cubicBezTo>
                  <a:cubicBezTo>
                    <a:pt x="215685" y="93049"/>
                    <a:pt x="215685" y="92477"/>
                    <a:pt x="215685" y="92192"/>
                  </a:cubicBezTo>
                  <a:cubicBezTo>
                    <a:pt x="216552" y="93973"/>
                    <a:pt x="218212" y="95249"/>
                    <a:pt x="220162" y="95621"/>
                  </a:cubicBezTo>
                  <a:lnTo>
                    <a:pt x="221210" y="95621"/>
                  </a:lnTo>
                  <a:lnTo>
                    <a:pt x="221210" y="95621"/>
                  </a:lnTo>
                  <a:cubicBezTo>
                    <a:pt x="221227" y="95878"/>
                    <a:pt x="221227" y="96125"/>
                    <a:pt x="221210" y="96383"/>
                  </a:cubicBezTo>
                  <a:cubicBezTo>
                    <a:pt x="221401" y="96868"/>
                    <a:pt x="221401" y="97421"/>
                    <a:pt x="221210" y="97907"/>
                  </a:cubicBezTo>
                  <a:cubicBezTo>
                    <a:pt x="220764" y="99031"/>
                    <a:pt x="219915" y="99945"/>
                    <a:pt x="218829" y="100478"/>
                  </a:cubicBezTo>
                  <a:lnTo>
                    <a:pt x="217495" y="100478"/>
                  </a:lnTo>
                  <a:lnTo>
                    <a:pt x="216066" y="100478"/>
                  </a:lnTo>
                  <a:cubicBezTo>
                    <a:pt x="215294" y="101002"/>
                    <a:pt x="214417" y="101364"/>
                    <a:pt x="213495" y="101526"/>
                  </a:cubicBezTo>
                  <a:close/>
                  <a:moveTo>
                    <a:pt x="216828" y="106193"/>
                  </a:moveTo>
                  <a:cubicBezTo>
                    <a:pt x="217443" y="107717"/>
                    <a:pt x="217443" y="109432"/>
                    <a:pt x="216828" y="110956"/>
                  </a:cubicBezTo>
                  <a:cubicBezTo>
                    <a:pt x="215551" y="113985"/>
                    <a:pt x="213261" y="116480"/>
                    <a:pt x="210351" y="118004"/>
                  </a:cubicBezTo>
                  <a:cubicBezTo>
                    <a:pt x="207271" y="119605"/>
                    <a:pt x="203813" y="120328"/>
                    <a:pt x="200350" y="120100"/>
                  </a:cubicBezTo>
                  <a:cubicBezTo>
                    <a:pt x="198955" y="120195"/>
                    <a:pt x="197555" y="120195"/>
                    <a:pt x="196159" y="120100"/>
                  </a:cubicBezTo>
                  <a:cubicBezTo>
                    <a:pt x="194774" y="120109"/>
                    <a:pt x="193417" y="119709"/>
                    <a:pt x="192254" y="118957"/>
                  </a:cubicBezTo>
                  <a:cubicBezTo>
                    <a:pt x="191473" y="118462"/>
                    <a:pt x="191004" y="117595"/>
                    <a:pt x="191016" y="116671"/>
                  </a:cubicBezTo>
                  <a:lnTo>
                    <a:pt x="191016" y="116671"/>
                  </a:lnTo>
                  <a:cubicBezTo>
                    <a:pt x="191016" y="114099"/>
                    <a:pt x="193302" y="110861"/>
                    <a:pt x="193968" y="108670"/>
                  </a:cubicBezTo>
                  <a:cubicBezTo>
                    <a:pt x="196474" y="108346"/>
                    <a:pt x="198935" y="107746"/>
                    <a:pt x="201303" y="106860"/>
                  </a:cubicBezTo>
                  <a:cubicBezTo>
                    <a:pt x="205330" y="105441"/>
                    <a:pt x="209003" y="103164"/>
                    <a:pt x="212066" y="100193"/>
                  </a:cubicBezTo>
                  <a:cubicBezTo>
                    <a:pt x="211993" y="100936"/>
                    <a:pt x="212318" y="101659"/>
                    <a:pt x="212923" y="102098"/>
                  </a:cubicBezTo>
                  <a:cubicBezTo>
                    <a:pt x="213301" y="102164"/>
                    <a:pt x="213688" y="102164"/>
                    <a:pt x="214066" y="102098"/>
                  </a:cubicBezTo>
                  <a:cubicBezTo>
                    <a:pt x="215382" y="103212"/>
                    <a:pt x="216231" y="104774"/>
                    <a:pt x="216447" y="106479"/>
                  </a:cubicBezTo>
                  <a:close/>
                  <a:moveTo>
                    <a:pt x="210161" y="100193"/>
                  </a:moveTo>
                  <a:cubicBezTo>
                    <a:pt x="205197" y="104450"/>
                    <a:pt x="199045" y="107070"/>
                    <a:pt x="192540" y="107717"/>
                  </a:cubicBezTo>
                  <a:lnTo>
                    <a:pt x="187110" y="107717"/>
                  </a:lnTo>
                  <a:cubicBezTo>
                    <a:pt x="186291" y="107860"/>
                    <a:pt x="185453" y="107860"/>
                    <a:pt x="184634" y="107717"/>
                  </a:cubicBezTo>
                  <a:cubicBezTo>
                    <a:pt x="183701" y="107365"/>
                    <a:pt x="182902" y="106736"/>
                    <a:pt x="182348" y="105908"/>
                  </a:cubicBezTo>
                  <a:cubicBezTo>
                    <a:pt x="182348" y="105908"/>
                    <a:pt x="182348" y="105908"/>
                    <a:pt x="182348" y="105908"/>
                  </a:cubicBezTo>
                  <a:cubicBezTo>
                    <a:pt x="184714" y="105212"/>
                    <a:pt x="186916" y="104041"/>
                    <a:pt x="188825" y="102479"/>
                  </a:cubicBezTo>
                  <a:cubicBezTo>
                    <a:pt x="190502" y="101202"/>
                    <a:pt x="191843" y="99535"/>
                    <a:pt x="192730" y="97621"/>
                  </a:cubicBezTo>
                  <a:cubicBezTo>
                    <a:pt x="193640" y="95687"/>
                    <a:pt x="193874" y="93506"/>
                    <a:pt x="193397" y="91430"/>
                  </a:cubicBezTo>
                  <a:lnTo>
                    <a:pt x="193397" y="91430"/>
                  </a:lnTo>
                  <a:cubicBezTo>
                    <a:pt x="195793" y="91391"/>
                    <a:pt x="198132" y="90706"/>
                    <a:pt x="200160" y="89429"/>
                  </a:cubicBezTo>
                  <a:cubicBezTo>
                    <a:pt x="202172" y="88277"/>
                    <a:pt x="203722" y="86458"/>
                    <a:pt x="204541" y="84286"/>
                  </a:cubicBezTo>
                  <a:cubicBezTo>
                    <a:pt x="205197" y="84667"/>
                    <a:pt x="205901" y="84953"/>
                    <a:pt x="206637" y="85143"/>
                  </a:cubicBezTo>
                  <a:cubicBezTo>
                    <a:pt x="208431" y="85476"/>
                    <a:pt x="210271" y="85476"/>
                    <a:pt x="212066" y="85143"/>
                  </a:cubicBezTo>
                  <a:cubicBezTo>
                    <a:pt x="214089" y="86705"/>
                    <a:pt x="215198" y="89172"/>
                    <a:pt x="215019" y="91715"/>
                  </a:cubicBezTo>
                  <a:cubicBezTo>
                    <a:pt x="214355" y="95163"/>
                    <a:pt x="212500" y="98259"/>
                    <a:pt x="209780" y="100478"/>
                  </a:cubicBezTo>
                  <a:close/>
                  <a:moveTo>
                    <a:pt x="187682" y="89048"/>
                  </a:moveTo>
                  <a:cubicBezTo>
                    <a:pt x="188771" y="90477"/>
                    <a:pt x="190458" y="91315"/>
                    <a:pt x="192254" y="91334"/>
                  </a:cubicBezTo>
                  <a:cubicBezTo>
                    <a:pt x="192226" y="93068"/>
                    <a:pt x="192002" y="94792"/>
                    <a:pt x="191587" y="96478"/>
                  </a:cubicBezTo>
                  <a:cubicBezTo>
                    <a:pt x="191033" y="98069"/>
                    <a:pt x="190157" y="99526"/>
                    <a:pt x="189015" y="100764"/>
                  </a:cubicBezTo>
                  <a:cubicBezTo>
                    <a:pt x="186644" y="103183"/>
                    <a:pt x="183584" y="104812"/>
                    <a:pt x="180252" y="105431"/>
                  </a:cubicBezTo>
                  <a:cubicBezTo>
                    <a:pt x="177900" y="106193"/>
                    <a:pt x="175366" y="106193"/>
                    <a:pt x="173013" y="105431"/>
                  </a:cubicBezTo>
                  <a:cubicBezTo>
                    <a:pt x="171889" y="104955"/>
                    <a:pt x="171070" y="103955"/>
                    <a:pt x="170823" y="102764"/>
                  </a:cubicBezTo>
                  <a:cubicBezTo>
                    <a:pt x="170540" y="101707"/>
                    <a:pt x="170540" y="100583"/>
                    <a:pt x="170823" y="99526"/>
                  </a:cubicBezTo>
                  <a:cubicBezTo>
                    <a:pt x="171421" y="98126"/>
                    <a:pt x="172155" y="96783"/>
                    <a:pt x="173013" y="95525"/>
                  </a:cubicBezTo>
                  <a:cubicBezTo>
                    <a:pt x="173518" y="94640"/>
                    <a:pt x="174198" y="93858"/>
                    <a:pt x="175014" y="93239"/>
                  </a:cubicBezTo>
                  <a:lnTo>
                    <a:pt x="176823" y="92573"/>
                  </a:lnTo>
                  <a:cubicBezTo>
                    <a:pt x="180263" y="91268"/>
                    <a:pt x="183312" y="89106"/>
                    <a:pt x="185682" y="86286"/>
                  </a:cubicBezTo>
                  <a:cubicBezTo>
                    <a:pt x="185784" y="86000"/>
                    <a:pt x="185946" y="85743"/>
                    <a:pt x="186158" y="85524"/>
                  </a:cubicBezTo>
                  <a:cubicBezTo>
                    <a:pt x="186086" y="86886"/>
                    <a:pt x="186491" y="88239"/>
                    <a:pt x="187301" y="89334"/>
                  </a:cubicBezTo>
                  <a:close/>
                  <a:moveTo>
                    <a:pt x="162726" y="109337"/>
                  </a:moveTo>
                  <a:cubicBezTo>
                    <a:pt x="165352" y="107765"/>
                    <a:pt x="167866" y="106012"/>
                    <a:pt x="170251" y="104098"/>
                  </a:cubicBezTo>
                  <a:lnTo>
                    <a:pt x="170918" y="104955"/>
                  </a:lnTo>
                  <a:cubicBezTo>
                    <a:pt x="173207" y="106670"/>
                    <a:pt x="176144" y="107260"/>
                    <a:pt x="178919" y="106574"/>
                  </a:cubicBezTo>
                  <a:lnTo>
                    <a:pt x="180919" y="106574"/>
                  </a:lnTo>
                  <a:cubicBezTo>
                    <a:pt x="180919" y="106574"/>
                    <a:pt x="180919" y="106574"/>
                    <a:pt x="180919" y="106574"/>
                  </a:cubicBezTo>
                  <a:cubicBezTo>
                    <a:pt x="180919" y="106574"/>
                    <a:pt x="181586" y="108384"/>
                    <a:pt x="181491" y="109241"/>
                  </a:cubicBezTo>
                  <a:cubicBezTo>
                    <a:pt x="181415" y="110251"/>
                    <a:pt x="181191" y="111251"/>
                    <a:pt x="180824" y="112194"/>
                  </a:cubicBezTo>
                  <a:cubicBezTo>
                    <a:pt x="179579" y="114699"/>
                    <a:pt x="177625" y="116785"/>
                    <a:pt x="175204" y="118195"/>
                  </a:cubicBezTo>
                  <a:cubicBezTo>
                    <a:pt x="173278" y="119433"/>
                    <a:pt x="171273" y="120547"/>
                    <a:pt x="169203" y="121529"/>
                  </a:cubicBezTo>
                  <a:cubicBezTo>
                    <a:pt x="167127" y="122729"/>
                    <a:pt x="164733" y="123262"/>
                    <a:pt x="162345" y="123053"/>
                  </a:cubicBezTo>
                  <a:cubicBezTo>
                    <a:pt x="159885" y="122814"/>
                    <a:pt x="158086" y="120624"/>
                    <a:pt x="158327" y="118157"/>
                  </a:cubicBezTo>
                  <a:cubicBezTo>
                    <a:pt x="158332" y="118109"/>
                    <a:pt x="158338" y="118052"/>
                    <a:pt x="158345" y="118004"/>
                  </a:cubicBezTo>
                  <a:cubicBezTo>
                    <a:pt x="158345" y="118004"/>
                    <a:pt x="158345" y="118004"/>
                    <a:pt x="158345" y="118004"/>
                  </a:cubicBezTo>
                  <a:lnTo>
                    <a:pt x="158345" y="117052"/>
                  </a:lnTo>
                  <a:cubicBezTo>
                    <a:pt x="158460" y="114928"/>
                    <a:pt x="157350" y="112928"/>
                    <a:pt x="155487" y="111908"/>
                  </a:cubicBezTo>
                  <a:cubicBezTo>
                    <a:pt x="157879" y="111508"/>
                    <a:pt x="160193" y="110737"/>
                    <a:pt x="162345" y="109622"/>
                  </a:cubicBezTo>
                  <a:close/>
                  <a:moveTo>
                    <a:pt x="158059" y="119528"/>
                  </a:moveTo>
                  <a:cubicBezTo>
                    <a:pt x="158145" y="121100"/>
                    <a:pt x="159049" y="122510"/>
                    <a:pt x="160440" y="123243"/>
                  </a:cubicBezTo>
                  <a:cubicBezTo>
                    <a:pt x="161523" y="123710"/>
                    <a:pt x="162692" y="123938"/>
                    <a:pt x="163869" y="123910"/>
                  </a:cubicBezTo>
                  <a:cubicBezTo>
                    <a:pt x="165584" y="123910"/>
                    <a:pt x="167679" y="123910"/>
                    <a:pt x="169394" y="124672"/>
                  </a:cubicBezTo>
                  <a:cubicBezTo>
                    <a:pt x="171108" y="125434"/>
                    <a:pt x="171394" y="128768"/>
                    <a:pt x="170632" y="130768"/>
                  </a:cubicBezTo>
                  <a:cubicBezTo>
                    <a:pt x="169011" y="134959"/>
                    <a:pt x="165839" y="138369"/>
                    <a:pt x="161774" y="140293"/>
                  </a:cubicBezTo>
                  <a:lnTo>
                    <a:pt x="160440" y="140293"/>
                  </a:lnTo>
                  <a:cubicBezTo>
                    <a:pt x="159173" y="140198"/>
                    <a:pt x="157898" y="140198"/>
                    <a:pt x="156630" y="140293"/>
                  </a:cubicBezTo>
                  <a:lnTo>
                    <a:pt x="153582" y="140864"/>
                  </a:lnTo>
                  <a:cubicBezTo>
                    <a:pt x="153724" y="140017"/>
                    <a:pt x="153724" y="139140"/>
                    <a:pt x="153582" y="138293"/>
                  </a:cubicBezTo>
                  <a:cubicBezTo>
                    <a:pt x="153462" y="136454"/>
                    <a:pt x="152423" y="134806"/>
                    <a:pt x="150820" y="133911"/>
                  </a:cubicBezTo>
                  <a:cubicBezTo>
                    <a:pt x="149637" y="133330"/>
                    <a:pt x="148325" y="133073"/>
                    <a:pt x="147010" y="133149"/>
                  </a:cubicBezTo>
                  <a:lnTo>
                    <a:pt x="149106" y="132101"/>
                  </a:lnTo>
                  <a:cubicBezTo>
                    <a:pt x="153521" y="129349"/>
                    <a:pt x="156619" y="124910"/>
                    <a:pt x="157678" y="119814"/>
                  </a:cubicBezTo>
                  <a:close/>
                  <a:moveTo>
                    <a:pt x="167584" y="123529"/>
                  </a:moveTo>
                  <a:lnTo>
                    <a:pt x="166251" y="123529"/>
                  </a:lnTo>
                  <a:lnTo>
                    <a:pt x="167584" y="123529"/>
                  </a:lnTo>
                  <a:cubicBezTo>
                    <a:pt x="170158" y="122386"/>
                    <a:pt x="172642" y="121043"/>
                    <a:pt x="175014" y="119528"/>
                  </a:cubicBezTo>
                  <a:cubicBezTo>
                    <a:pt x="177616" y="118052"/>
                    <a:pt x="179784" y="115918"/>
                    <a:pt x="181300" y="113337"/>
                  </a:cubicBezTo>
                  <a:cubicBezTo>
                    <a:pt x="182053" y="112108"/>
                    <a:pt x="182448" y="110689"/>
                    <a:pt x="182443" y="109241"/>
                  </a:cubicBezTo>
                  <a:cubicBezTo>
                    <a:pt x="182490" y="108994"/>
                    <a:pt x="182490" y="108727"/>
                    <a:pt x="182443" y="108479"/>
                  </a:cubicBezTo>
                  <a:cubicBezTo>
                    <a:pt x="184253" y="109813"/>
                    <a:pt x="187682" y="109241"/>
                    <a:pt x="189587" y="109146"/>
                  </a:cubicBezTo>
                  <a:lnTo>
                    <a:pt x="192540" y="109146"/>
                  </a:lnTo>
                  <a:cubicBezTo>
                    <a:pt x="191397" y="112004"/>
                    <a:pt x="187968" y="115528"/>
                    <a:pt x="189682" y="118671"/>
                  </a:cubicBezTo>
                  <a:cubicBezTo>
                    <a:pt x="189317" y="120043"/>
                    <a:pt x="188773" y="121348"/>
                    <a:pt x="188063" y="122576"/>
                  </a:cubicBezTo>
                  <a:cubicBezTo>
                    <a:pt x="186561" y="124748"/>
                    <a:pt x="184571" y="126548"/>
                    <a:pt x="182253" y="127815"/>
                  </a:cubicBezTo>
                  <a:cubicBezTo>
                    <a:pt x="180246" y="129149"/>
                    <a:pt x="177899" y="129872"/>
                    <a:pt x="175490" y="129911"/>
                  </a:cubicBezTo>
                  <a:cubicBezTo>
                    <a:pt x="174918" y="129911"/>
                    <a:pt x="171966" y="129911"/>
                    <a:pt x="172061" y="129053"/>
                  </a:cubicBezTo>
                  <a:cubicBezTo>
                    <a:pt x="172156" y="128196"/>
                    <a:pt x="172061" y="129053"/>
                    <a:pt x="172061" y="129053"/>
                  </a:cubicBezTo>
                  <a:cubicBezTo>
                    <a:pt x="172103" y="128072"/>
                    <a:pt x="171836" y="127110"/>
                    <a:pt x="171299" y="126291"/>
                  </a:cubicBezTo>
                  <a:cubicBezTo>
                    <a:pt x="170589" y="124824"/>
                    <a:pt x="169122" y="123862"/>
                    <a:pt x="167489" y="123815"/>
                  </a:cubicBezTo>
                  <a:close/>
                  <a:moveTo>
                    <a:pt x="181776" y="128482"/>
                  </a:moveTo>
                  <a:cubicBezTo>
                    <a:pt x="184528" y="127129"/>
                    <a:pt x="186913" y="125139"/>
                    <a:pt x="188730" y="122672"/>
                  </a:cubicBezTo>
                  <a:cubicBezTo>
                    <a:pt x="189439" y="121481"/>
                    <a:pt x="189984" y="120195"/>
                    <a:pt x="190349" y="118862"/>
                  </a:cubicBezTo>
                  <a:cubicBezTo>
                    <a:pt x="191332" y="119814"/>
                    <a:pt x="192605" y="120424"/>
                    <a:pt x="193968" y="120576"/>
                  </a:cubicBezTo>
                  <a:lnTo>
                    <a:pt x="198826" y="120576"/>
                  </a:lnTo>
                  <a:cubicBezTo>
                    <a:pt x="202682" y="120871"/>
                    <a:pt x="206550" y="120186"/>
                    <a:pt x="210066" y="118576"/>
                  </a:cubicBezTo>
                  <a:lnTo>
                    <a:pt x="210066" y="118576"/>
                  </a:lnTo>
                  <a:cubicBezTo>
                    <a:pt x="212654" y="119728"/>
                    <a:pt x="214507" y="122081"/>
                    <a:pt x="215019" y="124862"/>
                  </a:cubicBezTo>
                  <a:cubicBezTo>
                    <a:pt x="215169" y="126777"/>
                    <a:pt x="214876" y="128701"/>
                    <a:pt x="214161" y="130482"/>
                  </a:cubicBezTo>
                  <a:cubicBezTo>
                    <a:pt x="213932" y="131396"/>
                    <a:pt x="213435" y="132225"/>
                    <a:pt x="212733" y="132863"/>
                  </a:cubicBezTo>
                  <a:cubicBezTo>
                    <a:pt x="212145" y="133216"/>
                    <a:pt x="211654" y="133702"/>
                    <a:pt x="211304" y="134292"/>
                  </a:cubicBezTo>
                  <a:lnTo>
                    <a:pt x="211304" y="134292"/>
                  </a:lnTo>
                  <a:cubicBezTo>
                    <a:pt x="210691" y="133768"/>
                    <a:pt x="210019" y="133321"/>
                    <a:pt x="209304" y="132959"/>
                  </a:cubicBezTo>
                  <a:cubicBezTo>
                    <a:pt x="205526" y="130587"/>
                    <a:pt x="200657" y="130892"/>
                    <a:pt x="197207" y="133721"/>
                  </a:cubicBezTo>
                  <a:cubicBezTo>
                    <a:pt x="196310" y="134330"/>
                    <a:pt x="195479" y="135035"/>
                    <a:pt x="194730" y="135816"/>
                  </a:cubicBezTo>
                  <a:cubicBezTo>
                    <a:pt x="194769" y="135464"/>
                    <a:pt x="194769" y="135121"/>
                    <a:pt x="194730" y="134768"/>
                  </a:cubicBezTo>
                  <a:cubicBezTo>
                    <a:pt x="193045" y="132539"/>
                    <a:pt x="190545" y="131063"/>
                    <a:pt x="187777" y="130673"/>
                  </a:cubicBezTo>
                  <a:cubicBezTo>
                    <a:pt x="185823" y="130120"/>
                    <a:pt x="183807" y="129796"/>
                    <a:pt x="181776" y="129720"/>
                  </a:cubicBezTo>
                  <a:lnTo>
                    <a:pt x="178919" y="129720"/>
                  </a:lnTo>
                  <a:cubicBezTo>
                    <a:pt x="180030" y="129520"/>
                    <a:pt x="181116" y="129206"/>
                    <a:pt x="182157" y="128768"/>
                  </a:cubicBezTo>
                  <a:close/>
                  <a:moveTo>
                    <a:pt x="225306" y="106289"/>
                  </a:moveTo>
                  <a:cubicBezTo>
                    <a:pt x="223374" y="106031"/>
                    <a:pt x="221484" y="105517"/>
                    <a:pt x="219686" y="104765"/>
                  </a:cubicBezTo>
                  <a:cubicBezTo>
                    <a:pt x="218448" y="104193"/>
                    <a:pt x="216638" y="103907"/>
                    <a:pt x="216066" y="102574"/>
                  </a:cubicBezTo>
                  <a:lnTo>
                    <a:pt x="216066" y="102574"/>
                  </a:lnTo>
                  <a:cubicBezTo>
                    <a:pt x="217275" y="102517"/>
                    <a:pt x="218465" y="102259"/>
                    <a:pt x="219591" y="101812"/>
                  </a:cubicBezTo>
                  <a:cubicBezTo>
                    <a:pt x="220905" y="101193"/>
                    <a:pt x="221977" y="100154"/>
                    <a:pt x="222639" y="98859"/>
                  </a:cubicBezTo>
                  <a:cubicBezTo>
                    <a:pt x="222924" y="98192"/>
                    <a:pt x="222924" y="97430"/>
                    <a:pt x="222639" y="96764"/>
                  </a:cubicBezTo>
                  <a:cubicBezTo>
                    <a:pt x="222690" y="96449"/>
                    <a:pt x="222690" y="96125"/>
                    <a:pt x="222639" y="95811"/>
                  </a:cubicBezTo>
                  <a:cubicBezTo>
                    <a:pt x="224487" y="95621"/>
                    <a:pt x="226273" y="95030"/>
                    <a:pt x="227877" y="94097"/>
                  </a:cubicBezTo>
                  <a:cubicBezTo>
                    <a:pt x="230725" y="92515"/>
                    <a:pt x="233045" y="90134"/>
                    <a:pt x="234545" y="87239"/>
                  </a:cubicBezTo>
                  <a:cubicBezTo>
                    <a:pt x="234209" y="88420"/>
                    <a:pt x="234670" y="89686"/>
                    <a:pt x="235688" y="90382"/>
                  </a:cubicBezTo>
                  <a:cubicBezTo>
                    <a:pt x="236822" y="91230"/>
                    <a:pt x="238180" y="91725"/>
                    <a:pt x="239593" y="91811"/>
                  </a:cubicBezTo>
                  <a:cubicBezTo>
                    <a:pt x="241328" y="92096"/>
                    <a:pt x="243097" y="92096"/>
                    <a:pt x="244832" y="91811"/>
                  </a:cubicBezTo>
                  <a:lnTo>
                    <a:pt x="244832" y="91811"/>
                  </a:lnTo>
                  <a:cubicBezTo>
                    <a:pt x="246451" y="91811"/>
                    <a:pt x="245975" y="94954"/>
                    <a:pt x="245784" y="96002"/>
                  </a:cubicBezTo>
                  <a:cubicBezTo>
                    <a:pt x="245728" y="97802"/>
                    <a:pt x="244978" y="99507"/>
                    <a:pt x="243689" y="100764"/>
                  </a:cubicBezTo>
                  <a:cubicBezTo>
                    <a:pt x="241179" y="102564"/>
                    <a:pt x="238375" y="103917"/>
                    <a:pt x="235402" y="104765"/>
                  </a:cubicBezTo>
                  <a:cubicBezTo>
                    <a:pt x="232208" y="106203"/>
                    <a:pt x="228705" y="106832"/>
                    <a:pt x="225210" y="106574"/>
                  </a:cubicBezTo>
                  <a:close/>
                  <a:moveTo>
                    <a:pt x="232545" y="87239"/>
                  </a:moveTo>
                  <a:cubicBezTo>
                    <a:pt x="230328" y="91401"/>
                    <a:pt x="226107" y="94106"/>
                    <a:pt x="221400" y="94382"/>
                  </a:cubicBezTo>
                  <a:cubicBezTo>
                    <a:pt x="218944" y="94239"/>
                    <a:pt x="216775" y="92725"/>
                    <a:pt x="215781" y="90477"/>
                  </a:cubicBezTo>
                  <a:cubicBezTo>
                    <a:pt x="215750" y="89582"/>
                    <a:pt x="215523" y="88705"/>
                    <a:pt x="215114" y="87905"/>
                  </a:cubicBezTo>
                  <a:cubicBezTo>
                    <a:pt x="214507" y="86610"/>
                    <a:pt x="213507" y="85543"/>
                    <a:pt x="212256" y="84857"/>
                  </a:cubicBezTo>
                  <a:cubicBezTo>
                    <a:pt x="213509" y="84638"/>
                    <a:pt x="214749" y="84353"/>
                    <a:pt x="215971" y="84000"/>
                  </a:cubicBezTo>
                  <a:cubicBezTo>
                    <a:pt x="219687" y="83190"/>
                    <a:pt x="223034" y="81181"/>
                    <a:pt x="225496" y="78285"/>
                  </a:cubicBezTo>
                  <a:lnTo>
                    <a:pt x="226163" y="77047"/>
                  </a:lnTo>
                  <a:cubicBezTo>
                    <a:pt x="228564" y="77342"/>
                    <a:pt x="230736" y="78618"/>
                    <a:pt x="232164" y="80571"/>
                  </a:cubicBezTo>
                  <a:cubicBezTo>
                    <a:pt x="234024" y="82619"/>
                    <a:pt x="234144" y="85715"/>
                    <a:pt x="232449" y="87905"/>
                  </a:cubicBezTo>
                  <a:close/>
                  <a:moveTo>
                    <a:pt x="212923" y="56949"/>
                  </a:moveTo>
                  <a:cubicBezTo>
                    <a:pt x="211084" y="56959"/>
                    <a:pt x="209264" y="56568"/>
                    <a:pt x="207589" y="55806"/>
                  </a:cubicBezTo>
                  <a:cubicBezTo>
                    <a:pt x="206443" y="55263"/>
                    <a:pt x="205507" y="54358"/>
                    <a:pt x="204922" y="53234"/>
                  </a:cubicBezTo>
                  <a:lnTo>
                    <a:pt x="204922" y="53234"/>
                  </a:lnTo>
                  <a:cubicBezTo>
                    <a:pt x="204867" y="52796"/>
                    <a:pt x="204867" y="52339"/>
                    <a:pt x="204922" y="51901"/>
                  </a:cubicBezTo>
                  <a:lnTo>
                    <a:pt x="204922" y="51901"/>
                  </a:lnTo>
                  <a:cubicBezTo>
                    <a:pt x="204917" y="50653"/>
                    <a:pt x="204479" y="49434"/>
                    <a:pt x="203684" y="48472"/>
                  </a:cubicBezTo>
                  <a:cubicBezTo>
                    <a:pt x="205429" y="49129"/>
                    <a:pt x="207256" y="49548"/>
                    <a:pt x="209113" y="49710"/>
                  </a:cubicBezTo>
                  <a:cubicBezTo>
                    <a:pt x="211566" y="50196"/>
                    <a:pt x="214090" y="50196"/>
                    <a:pt x="216543" y="49710"/>
                  </a:cubicBezTo>
                  <a:lnTo>
                    <a:pt x="218352" y="49043"/>
                  </a:lnTo>
                  <a:lnTo>
                    <a:pt x="218352" y="49043"/>
                  </a:lnTo>
                  <a:cubicBezTo>
                    <a:pt x="219495" y="50377"/>
                    <a:pt x="221210" y="51806"/>
                    <a:pt x="221019" y="53901"/>
                  </a:cubicBezTo>
                  <a:cubicBezTo>
                    <a:pt x="220724" y="55206"/>
                    <a:pt x="219795" y="56282"/>
                    <a:pt x="218543" y="56759"/>
                  </a:cubicBezTo>
                  <a:cubicBezTo>
                    <a:pt x="216735" y="57502"/>
                    <a:pt x="214774" y="57797"/>
                    <a:pt x="212828" y="57616"/>
                  </a:cubicBezTo>
                  <a:close/>
                  <a:moveTo>
                    <a:pt x="203398" y="54758"/>
                  </a:moveTo>
                  <a:lnTo>
                    <a:pt x="204636" y="54758"/>
                  </a:lnTo>
                  <a:cubicBezTo>
                    <a:pt x="206448" y="56663"/>
                    <a:pt x="208964" y="57730"/>
                    <a:pt x="211590" y="57711"/>
                  </a:cubicBezTo>
                  <a:lnTo>
                    <a:pt x="212923" y="57711"/>
                  </a:lnTo>
                  <a:cubicBezTo>
                    <a:pt x="212796" y="57883"/>
                    <a:pt x="212796" y="58111"/>
                    <a:pt x="212923" y="58283"/>
                  </a:cubicBezTo>
                  <a:cubicBezTo>
                    <a:pt x="213590" y="63998"/>
                    <a:pt x="208065" y="67808"/>
                    <a:pt x="203398" y="68570"/>
                  </a:cubicBezTo>
                  <a:cubicBezTo>
                    <a:pt x="200739" y="69236"/>
                    <a:pt x="197935" y="69036"/>
                    <a:pt x="195397" y="67998"/>
                  </a:cubicBezTo>
                  <a:cubicBezTo>
                    <a:pt x="193492" y="67141"/>
                    <a:pt x="191301" y="64664"/>
                    <a:pt x="192063" y="62474"/>
                  </a:cubicBezTo>
                  <a:lnTo>
                    <a:pt x="192063" y="62474"/>
                  </a:lnTo>
                  <a:lnTo>
                    <a:pt x="192063" y="62474"/>
                  </a:lnTo>
                  <a:lnTo>
                    <a:pt x="192063" y="62474"/>
                  </a:lnTo>
                  <a:cubicBezTo>
                    <a:pt x="192063" y="62474"/>
                    <a:pt x="192063" y="62474"/>
                    <a:pt x="192063" y="62474"/>
                  </a:cubicBezTo>
                  <a:lnTo>
                    <a:pt x="191682" y="62474"/>
                  </a:lnTo>
                  <a:cubicBezTo>
                    <a:pt x="195431" y="61588"/>
                    <a:pt x="198941" y="59902"/>
                    <a:pt x="201969" y="57521"/>
                  </a:cubicBezTo>
                  <a:cubicBezTo>
                    <a:pt x="202671" y="56911"/>
                    <a:pt x="203281" y="56206"/>
                    <a:pt x="203779" y="55425"/>
                  </a:cubicBezTo>
                  <a:close/>
                  <a:moveTo>
                    <a:pt x="163488" y="72189"/>
                  </a:moveTo>
                  <a:cubicBezTo>
                    <a:pt x="163803" y="72580"/>
                    <a:pt x="164191" y="72903"/>
                    <a:pt x="164631" y="73142"/>
                  </a:cubicBezTo>
                  <a:cubicBezTo>
                    <a:pt x="167546" y="74942"/>
                    <a:pt x="170780" y="76171"/>
                    <a:pt x="174156" y="76761"/>
                  </a:cubicBezTo>
                  <a:cubicBezTo>
                    <a:pt x="176765" y="77285"/>
                    <a:pt x="179453" y="77285"/>
                    <a:pt x="182062" y="76761"/>
                  </a:cubicBezTo>
                  <a:cubicBezTo>
                    <a:pt x="183166" y="76580"/>
                    <a:pt x="184250" y="76285"/>
                    <a:pt x="185301" y="75904"/>
                  </a:cubicBezTo>
                  <a:cubicBezTo>
                    <a:pt x="186648" y="78790"/>
                    <a:pt x="186319" y="82181"/>
                    <a:pt x="184443" y="84762"/>
                  </a:cubicBezTo>
                  <a:cubicBezTo>
                    <a:pt x="182411" y="87410"/>
                    <a:pt x="179717" y="89487"/>
                    <a:pt x="176633" y="90763"/>
                  </a:cubicBezTo>
                  <a:cubicBezTo>
                    <a:pt x="173922" y="91963"/>
                    <a:pt x="171076" y="92830"/>
                    <a:pt x="168156" y="93335"/>
                  </a:cubicBezTo>
                  <a:cubicBezTo>
                    <a:pt x="165002" y="93858"/>
                    <a:pt x="161784" y="93858"/>
                    <a:pt x="158631" y="93335"/>
                  </a:cubicBezTo>
                  <a:cubicBezTo>
                    <a:pt x="157202" y="93335"/>
                    <a:pt x="155106" y="92668"/>
                    <a:pt x="154344" y="91239"/>
                  </a:cubicBezTo>
                  <a:cubicBezTo>
                    <a:pt x="153582" y="89810"/>
                    <a:pt x="154344" y="88191"/>
                    <a:pt x="154344" y="86858"/>
                  </a:cubicBezTo>
                  <a:cubicBezTo>
                    <a:pt x="154344" y="85524"/>
                    <a:pt x="154344" y="86858"/>
                    <a:pt x="154344" y="86858"/>
                  </a:cubicBezTo>
                  <a:cubicBezTo>
                    <a:pt x="156525" y="85629"/>
                    <a:pt x="158488" y="84057"/>
                    <a:pt x="160155" y="82190"/>
                  </a:cubicBezTo>
                  <a:cubicBezTo>
                    <a:pt x="162106" y="79857"/>
                    <a:pt x="163244" y="76942"/>
                    <a:pt x="163393" y="73904"/>
                  </a:cubicBezTo>
                  <a:close/>
                  <a:moveTo>
                    <a:pt x="142248" y="78666"/>
                  </a:moveTo>
                  <a:cubicBezTo>
                    <a:pt x="141126" y="84514"/>
                    <a:pt x="138073" y="89810"/>
                    <a:pt x="133580" y="93716"/>
                  </a:cubicBezTo>
                  <a:cubicBezTo>
                    <a:pt x="131808" y="95259"/>
                    <a:pt x="129680" y="96344"/>
                    <a:pt x="127389" y="96859"/>
                  </a:cubicBezTo>
                  <a:cubicBezTo>
                    <a:pt x="126258" y="97097"/>
                    <a:pt x="125090" y="97097"/>
                    <a:pt x="123960" y="96859"/>
                  </a:cubicBezTo>
                  <a:cubicBezTo>
                    <a:pt x="122825" y="96735"/>
                    <a:pt x="121825" y="96059"/>
                    <a:pt x="121293" y="95049"/>
                  </a:cubicBezTo>
                  <a:lnTo>
                    <a:pt x="121293" y="95049"/>
                  </a:lnTo>
                  <a:cubicBezTo>
                    <a:pt x="122163" y="92630"/>
                    <a:pt x="122677" y="90096"/>
                    <a:pt x="122817" y="87524"/>
                  </a:cubicBezTo>
                  <a:cubicBezTo>
                    <a:pt x="122821" y="86229"/>
                    <a:pt x="122627" y="84953"/>
                    <a:pt x="122245" y="83714"/>
                  </a:cubicBezTo>
                  <a:cubicBezTo>
                    <a:pt x="123220" y="84124"/>
                    <a:pt x="124319" y="84124"/>
                    <a:pt x="125293" y="83714"/>
                  </a:cubicBezTo>
                  <a:cubicBezTo>
                    <a:pt x="127021" y="82667"/>
                    <a:pt x="128411" y="81152"/>
                    <a:pt x="129294" y="79333"/>
                  </a:cubicBezTo>
                  <a:cubicBezTo>
                    <a:pt x="130410" y="77437"/>
                    <a:pt x="131305" y="75428"/>
                    <a:pt x="131961" y="73332"/>
                  </a:cubicBezTo>
                  <a:cubicBezTo>
                    <a:pt x="132907" y="70675"/>
                    <a:pt x="133576" y="67931"/>
                    <a:pt x="133961" y="65141"/>
                  </a:cubicBezTo>
                  <a:cubicBezTo>
                    <a:pt x="134709" y="66217"/>
                    <a:pt x="135893" y="66912"/>
                    <a:pt x="137199" y="67046"/>
                  </a:cubicBezTo>
                  <a:cubicBezTo>
                    <a:pt x="139314" y="67693"/>
                    <a:pt x="141048" y="69217"/>
                    <a:pt x="141962" y="71237"/>
                  </a:cubicBezTo>
                  <a:cubicBezTo>
                    <a:pt x="142942" y="73818"/>
                    <a:pt x="143141" y="76637"/>
                    <a:pt x="142533" y="79333"/>
                  </a:cubicBezTo>
                  <a:close/>
                  <a:moveTo>
                    <a:pt x="119388" y="74285"/>
                  </a:moveTo>
                  <a:cubicBezTo>
                    <a:pt x="119822" y="75323"/>
                    <a:pt x="119822" y="76485"/>
                    <a:pt x="119388" y="77523"/>
                  </a:cubicBezTo>
                  <a:lnTo>
                    <a:pt x="118435" y="78571"/>
                  </a:lnTo>
                  <a:lnTo>
                    <a:pt x="117768" y="79428"/>
                  </a:lnTo>
                  <a:lnTo>
                    <a:pt x="115387" y="78761"/>
                  </a:lnTo>
                  <a:cubicBezTo>
                    <a:pt x="113057" y="78447"/>
                    <a:pt x="110687" y="78780"/>
                    <a:pt x="108529" y="79714"/>
                  </a:cubicBezTo>
                  <a:cubicBezTo>
                    <a:pt x="107597" y="80038"/>
                    <a:pt x="106727" y="80523"/>
                    <a:pt x="105957" y="81143"/>
                  </a:cubicBezTo>
                  <a:cubicBezTo>
                    <a:pt x="105916" y="80952"/>
                    <a:pt x="105916" y="80762"/>
                    <a:pt x="105957" y="80571"/>
                  </a:cubicBezTo>
                  <a:cubicBezTo>
                    <a:pt x="106560" y="78066"/>
                    <a:pt x="105217" y="75504"/>
                    <a:pt x="102814" y="74570"/>
                  </a:cubicBezTo>
                  <a:cubicBezTo>
                    <a:pt x="106509" y="74323"/>
                    <a:pt x="110066" y="73075"/>
                    <a:pt x="113101" y="70951"/>
                  </a:cubicBezTo>
                  <a:cubicBezTo>
                    <a:pt x="113745" y="70532"/>
                    <a:pt x="114350" y="70046"/>
                    <a:pt x="114911" y="69522"/>
                  </a:cubicBezTo>
                  <a:cubicBezTo>
                    <a:pt x="117673" y="70189"/>
                    <a:pt x="119102" y="72856"/>
                    <a:pt x="119673" y="74951"/>
                  </a:cubicBezTo>
                  <a:close/>
                  <a:moveTo>
                    <a:pt x="104910" y="79428"/>
                  </a:moveTo>
                  <a:cubicBezTo>
                    <a:pt x="104629" y="81285"/>
                    <a:pt x="103837" y="83038"/>
                    <a:pt x="102624" y="84476"/>
                  </a:cubicBezTo>
                  <a:cubicBezTo>
                    <a:pt x="101322" y="86038"/>
                    <a:pt x="99816" y="87410"/>
                    <a:pt x="98147" y="88572"/>
                  </a:cubicBezTo>
                  <a:cubicBezTo>
                    <a:pt x="95184" y="90982"/>
                    <a:pt x="91567" y="92439"/>
                    <a:pt x="87765" y="92763"/>
                  </a:cubicBezTo>
                  <a:cubicBezTo>
                    <a:pt x="84012" y="92877"/>
                    <a:pt x="80829" y="90029"/>
                    <a:pt x="80526" y="86286"/>
                  </a:cubicBezTo>
                  <a:cubicBezTo>
                    <a:pt x="80527" y="83371"/>
                    <a:pt x="81775" y="80600"/>
                    <a:pt x="83955" y="78666"/>
                  </a:cubicBezTo>
                  <a:lnTo>
                    <a:pt x="85955" y="77237"/>
                  </a:lnTo>
                  <a:cubicBezTo>
                    <a:pt x="88588" y="74694"/>
                    <a:pt x="90297" y="71341"/>
                    <a:pt x="90813" y="67712"/>
                  </a:cubicBezTo>
                  <a:cubicBezTo>
                    <a:pt x="90813" y="67712"/>
                    <a:pt x="90813" y="67236"/>
                    <a:pt x="90813" y="67046"/>
                  </a:cubicBezTo>
                  <a:cubicBezTo>
                    <a:pt x="91715" y="68751"/>
                    <a:pt x="92801" y="70341"/>
                    <a:pt x="94051" y="71808"/>
                  </a:cubicBezTo>
                  <a:cubicBezTo>
                    <a:pt x="95663" y="73237"/>
                    <a:pt x="97712" y="74075"/>
                    <a:pt x="99861" y="74189"/>
                  </a:cubicBezTo>
                  <a:lnTo>
                    <a:pt x="100719" y="74189"/>
                  </a:lnTo>
                  <a:cubicBezTo>
                    <a:pt x="103195" y="76285"/>
                    <a:pt x="105291" y="77618"/>
                    <a:pt x="105195" y="80095"/>
                  </a:cubicBezTo>
                  <a:close/>
                  <a:moveTo>
                    <a:pt x="87955" y="138578"/>
                  </a:moveTo>
                  <a:cubicBezTo>
                    <a:pt x="88007" y="138131"/>
                    <a:pt x="88007" y="137693"/>
                    <a:pt x="87955" y="137245"/>
                  </a:cubicBezTo>
                  <a:lnTo>
                    <a:pt x="87955" y="137245"/>
                  </a:lnTo>
                  <a:lnTo>
                    <a:pt x="87955" y="137245"/>
                  </a:lnTo>
                  <a:lnTo>
                    <a:pt x="87955" y="137245"/>
                  </a:lnTo>
                  <a:cubicBezTo>
                    <a:pt x="87955" y="137245"/>
                    <a:pt x="87955" y="137245"/>
                    <a:pt x="87955" y="137245"/>
                  </a:cubicBezTo>
                  <a:lnTo>
                    <a:pt x="87955" y="137245"/>
                  </a:lnTo>
                  <a:cubicBezTo>
                    <a:pt x="90760" y="135873"/>
                    <a:pt x="92940" y="133492"/>
                    <a:pt x="94051" y="130577"/>
                  </a:cubicBezTo>
                  <a:cubicBezTo>
                    <a:pt x="95410" y="126691"/>
                    <a:pt x="94367" y="122367"/>
                    <a:pt x="91384" y="119528"/>
                  </a:cubicBezTo>
                  <a:lnTo>
                    <a:pt x="91384" y="119528"/>
                  </a:lnTo>
                  <a:cubicBezTo>
                    <a:pt x="92175" y="119624"/>
                    <a:pt x="92975" y="119624"/>
                    <a:pt x="93765" y="119528"/>
                  </a:cubicBezTo>
                  <a:cubicBezTo>
                    <a:pt x="95415" y="119643"/>
                    <a:pt x="97048" y="119138"/>
                    <a:pt x="98337" y="118100"/>
                  </a:cubicBezTo>
                  <a:lnTo>
                    <a:pt x="98337" y="117433"/>
                  </a:lnTo>
                  <a:cubicBezTo>
                    <a:pt x="98816" y="118957"/>
                    <a:pt x="99667" y="120328"/>
                    <a:pt x="100814" y="121433"/>
                  </a:cubicBezTo>
                  <a:cubicBezTo>
                    <a:pt x="103839" y="123938"/>
                    <a:pt x="107797" y="125015"/>
                    <a:pt x="111672" y="124386"/>
                  </a:cubicBezTo>
                  <a:lnTo>
                    <a:pt x="112720" y="124386"/>
                  </a:lnTo>
                  <a:cubicBezTo>
                    <a:pt x="111798" y="126482"/>
                    <a:pt x="111158" y="128691"/>
                    <a:pt x="110815" y="130958"/>
                  </a:cubicBezTo>
                  <a:cubicBezTo>
                    <a:pt x="110765" y="131844"/>
                    <a:pt x="110765" y="132740"/>
                    <a:pt x="110815" y="133625"/>
                  </a:cubicBezTo>
                  <a:cubicBezTo>
                    <a:pt x="109410" y="137816"/>
                    <a:pt x="106623" y="141417"/>
                    <a:pt x="102909" y="143817"/>
                  </a:cubicBezTo>
                  <a:cubicBezTo>
                    <a:pt x="100435" y="145189"/>
                    <a:pt x="97641" y="145874"/>
                    <a:pt x="94813" y="145817"/>
                  </a:cubicBezTo>
                  <a:lnTo>
                    <a:pt x="90717" y="145817"/>
                  </a:lnTo>
                  <a:cubicBezTo>
                    <a:pt x="89243" y="145732"/>
                    <a:pt x="87808" y="145313"/>
                    <a:pt x="86526" y="144579"/>
                  </a:cubicBezTo>
                  <a:cubicBezTo>
                    <a:pt x="87431" y="142922"/>
                    <a:pt x="88013" y="141112"/>
                    <a:pt x="88241" y="139245"/>
                  </a:cubicBezTo>
                  <a:close/>
                  <a:moveTo>
                    <a:pt x="112720" y="129053"/>
                  </a:moveTo>
                  <a:cubicBezTo>
                    <a:pt x="112720" y="126577"/>
                    <a:pt x="114054" y="124291"/>
                    <a:pt x="114530" y="121910"/>
                  </a:cubicBezTo>
                  <a:cubicBezTo>
                    <a:pt x="117885" y="121100"/>
                    <a:pt x="121096" y="119786"/>
                    <a:pt x="124055" y="118004"/>
                  </a:cubicBezTo>
                  <a:cubicBezTo>
                    <a:pt x="127704" y="116195"/>
                    <a:pt x="130798" y="113423"/>
                    <a:pt x="133008" y="110003"/>
                  </a:cubicBezTo>
                  <a:cubicBezTo>
                    <a:pt x="135159" y="112680"/>
                    <a:pt x="136092" y="116137"/>
                    <a:pt x="135580" y="119528"/>
                  </a:cubicBezTo>
                  <a:cubicBezTo>
                    <a:pt x="134833" y="123005"/>
                    <a:pt x="133302" y="126263"/>
                    <a:pt x="131103" y="129053"/>
                  </a:cubicBezTo>
                  <a:cubicBezTo>
                    <a:pt x="129244" y="131787"/>
                    <a:pt x="126675" y="133959"/>
                    <a:pt x="123674" y="135340"/>
                  </a:cubicBezTo>
                  <a:cubicBezTo>
                    <a:pt x="120816" y="136578"/>
                    <a:pt x="116054" y="137816"/>
                    <a:pt x="114149" y="135340"/>
                  </a:cubicBezTo>
                  <a:cubicBezTo>
                    <a:pt x="113205" y="133797"/>
                    <a:pt x="112803" y="131987"/>
                    <a:pt x="113006" y="130196"/>
                  </a:cubicBezTo>
                  <a:close/>
                  <a:moveTo>
                    <a:pt x="136152" y="121243"/>
                  </a:moveTo>
                  <a:cubicBezTo>
                    <a:pt x="137280" y="117499"/>
                    <a:pt x="136418" y="113442"/>
                    <a:pt x="133866" y="110480"/>
                  </a:cubicBezTo>
                  <a:cubicBezTo>
                    <a:pt x="134803" y="110718"/>
                    <a:pt x="135786" y="110718"/>
                    <a:pt x="136723" y="110480"/>
                  </a:cubicBezTo>
                  <a:cubicBezTo>
                    <a:pt x="138530" y="110327"/>
                    <a:pt x="140205" y="109470"/>
                    <a:pt x="141390" y="108098"/>
                  </a:cubicBezTo>
                  <a:cubicBezTo>
                    <a:pt x="141675" y="107736"/>
                    <a:pt x="141871" y="107308"/>
                    <a:pt x="141962" y="106860"/>
                  </a:cubicBezTo>
                  <a:cubicBezTo>
                    <a:pt x="143107" y="108660"/>
                    <a:pt x="144924" y="109927"/>
                    <a:pt x="147010" y="110384"/>
                  </a:cubicBezTo>
                  <a:cubicBezTo>
                    <a:pt x="149152" y="110765"/>
                    <a:pt x="151345" y="110765"/>
                    <a:pt x="153487" y="110384"/>
                  </a:cubicBezTo>
                  <a:cubicBezTo>
                    <a:pt x="158535" y="112194"/>
                    <a:pt x="156059" y="119909"/>
                    <a:pt x="153487" y="123529"/>
                  </a:cubicBezTo>
                  <a:cubicBezTo>
                    <a:pt x="150559" y="128234"/>
                    <a:pt x="145725" y="131435"/>
                    <a:pt x="140247" y="132292"/>
                  </a:cubicBezTo>
                  <a:cubicBezTo>
                    <a:pt x="138733" y="132530"/>
                    <a:pt x="137190" y="132530"/>
                    <a:pt x="135675" y="132292"/>
                  </a:cubicBezTo>
                  <a:cubicBezTo>
                    <a:pt x="134881" y="132282"/>
                    <a:pt x="134111" y="132016"/>
                    <a:pt x="133485" y="131530"/>
                  </a:cubicBezTo>
                  <a:cubicBezTo>
                    <a:pt x="132990" y="131063"/>
                    <a:pt x="132447" y="130644"/>
                    <a:pt x="131865" y="130292"/>
                  </a:cubicBezTo>
                  <a:lnTo>
                    <a:pt x="131865" y="130292"/>
                  </a:lnTo>
                  <a:cubicBezTo>
                    <a:pt x="131618" y="130215"/>
                    <a:pt x="131351" y="130215"/>
                    <a:pt x="131103" y="130292"/>
                  </a:cubicBezTo>
                  <a:cubicBezTo>
                    <a:pt x="133373" y="128025"/>
                    <a:pt x="135184" y="125339"/>
                    <a:pt x="136437" y="122386"/>
                  </a:cubicBezTo>
                  <a:close/>
                  <a:moveTo>
                    <a:pt x="135294" y="133911"/>
                  </a:moveTo>
                  <a:lnTo>
                    <a:pt x="137580" y="133911"/>
                  </a:lnTo>
                  <a:cubicBezTo>
                    <a:pt x="137900" y="134102"/>
                    <a:pt x="138138" y="134406"/>
                    <a:pt x="138247" y="134768"/>
                  </a:cubicBezTo>
                  <a:cubicBezTo>
                    <a:pt x="138378" y="135168"/>
                    <a:pt x="138378" y="135607"/>
                    <a:pt x="138247" y="136007"/>
                  </a:cubicBezTo>
                  <a:cubicBezTo>
                    <a:pt x="137608" y="136988"/>
                    <a:pt x="136720" y="137769"/>
                    <a:pt x="135675" y="138293"/>
                  </a:cubicBezTo>
                  <a:cubicBezTo>
                    <a:pt x="135364" y="138378"/>
                    <a:pt x="135034" y="138378"/>
                    <a:pt x="134723" y="138293"/>
                  </a:cubicBezTo>
                  <a:lnTo>
                    <a:pt x="134532" y="138293"/>
                  </a:lnTo>
                  <a:cubicBezTo>
                    <a:pt x="134627" y="137188"/>
                    <a:pt x="134627" y="136064"/>
                    <a:pt x="134532" y="134959"/>
                  </a:cubicBezTo>
                  <a:cubicBezTo>
                    <a:pt x="134391" y="133949"/>
                    <a:pt x="134135" y="132959"/>
                    <a:pt x="133770" y="132006"/>
                  </a:cubicBezTo>
                  <a:cubicBezTo>
                    <a:pt x="134029" y="133187"/>
                    <a:pt x="134664" y="134264"/>
                    <a:pt x="135580" y="135054"/>
                  </a:cubicBezTo>
                  <a:close/>
                  <a:moveTo>
                    <a:pt x="133294" y="142674"/>
                  </a:moveTo>
                  <a:cubicBezTo>
                    <a:pt x="133387" y="141503"/>
                    <a:pt x="133387" y="140321"/>
                    <a:pt x="133294" y="139150"/>
                  </a:cubicBezTo>
                  <a:cubicBezTo>
                    <a:pt x="133793" y="139283"/>
                    <a:pt x="134320" y="139283"/>
                    <a:pt x="134818" y="139150"/>
                  </a:cubicBezTo>
                  <a:cubicBezTo>
                    <a:pt x="135513" y="138969"/>
                    <a:pt x="136161" y="138645"/>
                    <a:pt x="136723" y="138197"/>
                  </a:cubicBezTo>
                  <a:cubicBezTo>
                    <a:pt x="137319" y="137778"/>
                    <a:pt x="137809" y="137226"/>
                    <a:pt x="138152" y="136578"/>
                  </a:cubicBezTo>
                  <a:cubicBezTo>
                    <a:pt x="138390" y="136102"/>
                    <a:pt x="138390" y="135530"/>
                    <a:pt x="138152" y="135054"/>
                  </a:cubicBezTo>
                  <a:cubicBezTo>
                    <a:pt x="138081" y="134730"/>
                    <a:pt x="137873" y="134454"/>
                    <a:pt x="137580" y="134292"/>
                  </a:cubicBezTo>
                  <a:lnTo>
                    <a:pt x="138914" y="134292"/>
                  </a:lnTo>
                  <a:cubicBezTo>
                    <a:pt x="140772" y="134073"/>
                    <a:pt x="142595" y="133625"/>
                    <a:pt x="144343" y="132959"/>
                  </a:cubicBezTo>
                  <a:cubicBezTo>
                    <a:pt x="145687" y="132997"/>
                    <a:pt x="147012" y="133282"/>
                    <a:pt x="148248" y="133816"/>
                  </a:cubicBezTo>
                  <a:cubicBezTo>
                    <a:pt x="149703" y="134559"/>
                    <a:pt x="150674" y="135997"/>
                    <a:pt x="150820" y="137626"/>
                  </a:cubicBezTo>
                  <a:cubicBezTo>
                    <a:pt x="151198" y="140950"/>
                    <a:pt x="150461" y="144293"/>
                    <a:pt x="148725" y="147151"/>
                  </a:cubicBezTo>
                  <a:cubicBezTo>
                    <a:pt x="145687" y="153018"/>
                    <a:pt x="139619" y="156704"/>
                    <a:pt x="133008" y="156676"/>
                  </a:cubicBezTo>
                  <a:cubicBezTo>
                    <a:pt x="131470" y="156562"/>
                    <a:pt x="129959" y="156209"/>
                    <a:pt x="128532" y="155628"/>
                  </a:cubicBezTo>
                  <a:cubicBezTo>
                    <a:pt x="127187" y="155228"/>
                    <a:pt x="125992" y="154428"/>
                    <a:pt x="125103" y="153342"/>
                  </a:cubicBezTo>
                  <a:cubicBezTo>
                    <a:pt x="125745" y="152952"/>
                    <a:pt x="126350" y="152504"/>
                    <a:pt x="126912" y="152009"/>
                  </a:cubicBezTo>
                  <a:cubicBezTo>
                    <a:pt x="129912" y="150018"/>
                    <a:pt x="132237" y="147160"/>
                    <a:pt x="133580" y="143817"/>
                  </a:cubicBezTo>
                  <a:close/>
                  <a:moveTo>
                    <a:pt x="162822" y="140293"/>
                  </a:moveTo>
                  <a:lnTo>
                    <a:pt x="161869" y="140293"/>
                  </a:lnTo>
                  <a:cubicBezTo>
                    <a:pt x="163635" y="139464"/>
                    <a:pt x="165246" y="138331"/>
                    <a:pt x="166632" y="136959"/>
                  </a:cubicBezTo>
                  <a:cubicBezTo>
                    <a:pt x="168347" y="135226"/>
                    <a:pt x="169734" y="133187"/>
                    <a:pt x="170727" y="130958"/>
                  </a:cubicBezTo>
                  <a:cubicBezTo>
                    <a:pt x="171048" y="130263"/>
                    <a:pt x="171273" y="129530"/>
                    <a:pt x="171394" y="128768"/>
                  </a:cubicBezTo>
                  <a:cubicBezTo>
                    <a:pt x="172311" y="129101"/>
                    <a:pt x="173275" y="129301"/>
                    <a:pt x="174252" y="129339"/>
                  </a:cubicBezTo>
                  <a:lnTo>
                    <a:pt x="176157" y="129339"/>
                  </a:lnTo>
                  <a:lnTo>
                    <a:pt x="178728" y="129339"/>
                  </a:lnTo>
                  <a:cubicBezTo>
                    <a:pt x="180348" y="129339"/>
                    <a:pt x="181967" y="129339"/>
                    <a:pt x="183491" y="129911"/>
                  </a:cubicBezTo>
                  <a:cubicBezTo>
                    <a:pt x="186247" y="130263"/>
                    <a:pt x="188905" y="131168"/>
                    <a:pt x="191301" y="132578"/>
                  </a:cubicBezTo>
                  <a:cubicBezTo>
                    <a:pt x="192396" y="133302"/>
                    <a:pt x="193151" y="134435"/>
                    <a:pt x="193397" y="135721"/>
                  </a:cubicBezTo>
                  <a:cubicBezTo>
                    <a:pt x="193489" y="137045"/>
                    <a:pt x="193119" y="138359"/>
                    <a:pt x="192349" y="139436"/>
                  </a:cubicBezTo>
                  <a:cubicBezTo>
                    <a:pt x="190559" y="141893"/>
                    <a:pt x="188208" y="143884"/>
                    <a:pt x="185491" y="145246"/>
                  </a:cubicBezTo>
                  <a:cubicBezTo>
                    <a:pt x="184249" y="146208"/>
                    <a:pt x="182868" y="146979"/>
                    <a:pt x="181395" y="147532"/>
                  </a:cubicBezTo>
                  <a:cubicBezTo>
                    <a:pt x="179745" y="147846"/>
                    <a:pt x="178037" y="147503"/>
                    <a:pt x="176633" y="146579"/>
                  </a:cubicBezTo>
                  <a:lnTo>
                    <a:pt x="176633" y="146579"/>
                  </a:lnTo>
                  <a:lnTo>
                    <a:pt x="176633" y="145817"/>
                  </a:lnTo>
                  <a:cubicBezTo>
                    <a:pt x="174442" y="142293"/>
                    <a:pt x="167679" y="141531"/>
                    <a:pt x="163107" y="141436"/>
                  </a:cubicBezTo>
                  <a:close/>
                  <a:moveTo>
                    <a:pt x="184253" y="147437"/>
                  </a:moveTo>
                  <a:cubicBezTo>
                    <a:pt x="187225" y="145798"/>
                    <a:pt x="189951" y="143741"/>
                    <a:pt x="192349" y="141341"/>
                  </a:cubicBezTo>
                  <a:cubicBezTo>
                    <a:pt x="193613" y="139969"/>
                    <a:pt x="194413" y="138235"/>
                    <a:pt x="194635" y="136388"/>
                  </a:cubicBezTo>
                  <a:cubicBezTo>
                    <a:pt x="195006" y="135873"/>
                    <a:pt x="195455" y="135426"/>
                    <a:pt x="195969" y="135054"/>
                  </a:cubicBezTo>
                  <a:cubicBezTo>
                    <a:pt x="196692" y="134464"/>
                    <a:pt x="197456" y="133921"/>
                    <a:pt x="198255" y="133435"/>
                  </a:cubicBezTo>
                  <a:cubicBezTo>
                    <a:pt x="200134" y="132101"/>
                    <a:pt x="202456" y="131558"/>
                    <a:pt x="204732" y="131911"/>
                  </a:cubicBezTo>
                  <a:cubicBezTo>
                    <a:pt x="207334" y="132425"/>
                    <a:pt x="209703" y="133768"/>
                    <a:pt x="211494" y="135721"/>
                  </a:cubicBezTo>
                  <a:cubicBezTo>
                    <a:pt x="212274" y="136711"/>
                    <a:pt x="212915" y="137797"/>
                    <a:pt x="213399" y="138959"/>
                  </a:cubicBezTo>
                  <a:cubicBezTo>
                    <a:pt x="213399" y="140102"/>
                    <a:pt x="214542" y="141722"/>
                    <a:pt x="213399" y="142769"/>
                  </a:cubicBezTo>
                  <a:lnTo>
                    <a:pt x="213399" y="142769"/>
                  </a:lnTo>
                  <a:cubicBezTo>
                    <a:pt x="210544" y="143198"/>
                    <a:pt x="207833" y="144312"/>
                    <a:pt x="205494" y="146008"/>
                  </a:cubicBezTo>
                  <a:cubicBezTo>
                    <a:pt x="202815" y="147656"/>
                    <a:pt x="200950" y="150351"/>
                    <a:pt x="200350" y="153437"/>
                  </a:cubicBezTo>
                  <a:cubicBezTo>
                    <a:pt x="199361" y="151685"/>
                    <a:pt x="197912" y="150237"/>
                    <a:pt x="196159" y="149246"/>
                  </a:cubicBezTo>
                  <a:cubicBezTo>
                    <a:pt x="191960" y="147560"/>
                    <a:pt x="187371" y="147103"/>
                    <a:pt x="182919" y="147913"/>
                  </a:cubicBezTo>
                  <a:close/>
                  <a:moveTo>
                    <a:pt x="222924" y="142579"/>
                  </a:moveTo>
                  <a:cubicBezTo>
                    <a:pt x="224101" y="141855"/>
                    <a:pt x="225160" y="140950"/>
                    <a:pt x="226068" y="139912"/>
                  </a:cubicBezTo>
                  <a:cubicBezTo>
                    <a:pt x="225737" y="141064"/>
                    <a:pt x="225737" y="142284"/>
                    <a:pt x="226068" y="143436"/>
                  </a:cubicBezTo>
                  <a:cubicBezTo>
                    <a:pt x="226254" y="143836"/>
                    <a:pt x="226477" y="144217"/>
                    <a:pt x="226734" y="144579"/>
                  </a:cubicBezTo>
                  <a:cubicBezTo>
                    <a:pt x="226781" y="144865"/>
                    <a:pt x="226781" y="145151"/>
                    <a:pt x="226734" y="145436"/>
                  </a:cubicBezTo>
                  <a:cubicBezTo>
                    <a:pt x="226655" y="146055"/>
                    <a:pt x="226427" y="146646"/>
                    <a:pt x="226068" y="147151"/>
                  </a:cubicBezTo>
                  <a:cubicBezTo>
                    <a:pt x="225854" y="147475"/>
                    <a:pt x="225559" y="147741"/>
                    <a:pt x="225210" y="147913"/>
                  </a:cubicBezTo>
                  <a:cubicBezTo>
                    <a:pt x="224679" y="148141"/>
                    <a:pt x="224195" y="148465"/>
                    <a:pt x="223782" y="148865"/>
                  </a:cubicBezTo>
                  <a:cubicBezTo>
                    <a:pt x="223122" y="147665"/>
                    <a:pt x="222322" y="146541"/>
                    <a:pt x="221400" y="145532"/>
                  </a:cubicBezTo>
                  <a:cubicBezTo>
                    <a:pt x="220758" y="144855"/>
                    <a:pt x="220020" y="144274"/>
                    <a:pt x="219210" y="143817"/>
                  </a:cubicBezTo>
                  <a:cubicBezTo>
                    <a:pt x="220533" y="144093"/>
                    <a:pt x="221901" y="144055"/>
                    <a:pt x="223210" y="143722"/>
                  </a:cubicBezTo>
                  <a:close/>
                  <a:moveTo>
                    <a:pt x="227211" y="141245"/>
                  </a:moveTo>
                  <a:cubicBezTo>
                    <a:pt x="227257" y="140579"/>
                    <a:pt x="227257" y="139912"/>
                    <a:pt x="227211" y="139245"/>
                  </a:cubicBezTo>
                  <a:cubicBezTo>
                    <a:pt x="227211" y="139245"/>
                    <a:pt x="227211" y="139245"/>
                    <a:pt x="227211" y="139245"/>
                  </a:cubicBezTo>
                  <a:cubicBezTo>
                    <a:pt x="228061" y="138188"/>
                    <a:pt x="228796" y="137035"/>
                    <a:pt x="229401" y="135816"/>
                  </a:cubicBezTo>
                  <a:cubicBezTo>
                    <a:pt x="231005" y="133140"/>
                    <a:pt x="231861" y="130082"/>
                    <a:pt x="231878" y="126958"/>
                  </a:cubicBezTo>
                  <a:cubicBezTo>
                    <a:pt x="232330" y="126586"/>
                    <a:pt x="232847" y="126291"/>
                    <a:pt x="233402" y="126101"/>
                  </a:cubicBezTo>
                  <a:lnTo>
                    <a:pt x="233973" y="126101"/>
                  </a:lnTo>
                  <a:lnTo>
                    <a:pt x="233973" y="126101"/>
                  </a:lnTo>
                  <a:lnTo>
                    <a:pt x="235497" y="126101"/>
                  </a:lnTo>
                  <a:cubicBezTo>
                    <a:pt x="236831" y="126101"/>
                    <a:pt x="237879" y="126101"/>
                    <a:pt x="238355" y="127529"/>
                  </a:cubicBezTo>
                  <a:cubicBezTo>
                    <a:pt x="240243" y="132825"/>
                    <a:pt x="239574" y="138702"/>
                    <a:pt x="236545" y="143436"/>
                  </a:cubicBezTo>
                  <a:cubicBezTo>
                    <a:pt x="235432" y="145465"/>
                    <a:pt x="233234" y="146656"/>
                    <a:pt x="230925" y="146484"/>
                  </a:cubicBezTo>
                  <a:cubicBezTo>
                    <a:pt x="229482" y="146208"/>
                    <a:pt x="228290" y="145198"/>
                    <a:pt x="227782" y="143817"/>
                  </a:cubicBezTo>
                  <a:cubicBezTo>
                    <a:pt x="227624" y="143360"/>
                    <a:pt x="227528" y="142874"/>
                    <a:pt x="227496" y="142388"/>
                  </a:cubicBezTo>
                  <a:close/>
                  <a:moveTo>
                    <a:pt x="236736" y="124196"/>
                  </a:moveTo>
                  <a:lnTo>
                    <a:pt x="237974" y="123053"/>
                  </a:lnTo>
                  <a:cubicBezTo>
                    <a:pt x="239365" y="120948"/>
                    <a:pt x="239546" y="118271"/>
                    <a:pt x="238450" y="116004"/>
                  </a:cubicBezTo>
                  <a:lnTo>
                    <a:pt x="238450" y="116004"/>
                  </a:lnTo>
                  <a:cubicBezTo>
                    <a:pt x="240907" y="116080"/>
                    <a:pt x="243308" y="115271"/>
                    <a:pt x="245213" y="113718"/>
                  </a:cubicBezTo>
                  <a:lnTo>
                    <a:pt x="245975" y="113051"/>
                  </a:lnTo>
                  <a:cubicBezTo>
                    <a:pt x="247187" y="112585"/>
                    <a:pt x="248489" y="112385"/>
                    <a:pt x="249785" y="112480"/>
                  </a:cubicBezTo>
                  <a:cubicBezTo>
                    <a:pt x="251643" y="112718"/>
                    <a:pt x="253121" y="114156"/>
                    <a:pt x="253404" y="116004"/>
                  </a:cubicBezTo>
                  <a:cubicBezTo>
                    <a:pt x="253850" y="117976"/>
                    <a:pt x="254010" y="119995"/>
                    <a:pt x="253881" y="122005"/>
                  </a:cubicBezTo>
                  <a:cubicBezTo>
                    <a:pt x="253860" y="123843"/>
                    <a:pt x="253368" y="125653"/>
                    <a:pt x="252452" y="127244"/>
                  </a:cubicBezTo>
                  <a:cubicBezTo>
                    <a:pt x="250833" y="129244"/>
                    <a:pt x="248261" y="128482"/>
                    <a:pt x="246070" y="128482"/>
                  </a:cubicBezTo>
                  <a:cubicBezTo>
                    <a:pt x="244867" y="127767"/>
                    <a:pt x="243368" y="127767"/>
                    <a:pt x="242165" y="128482"/>
                  </a:cubicBezTo>
                  <a:lnTo>
                    <a:pt x="240736" y="129720"/>
                  </a:lnTo>
                  <a:cubicBezTo>
                    <a:pt x="240683" y="128253"/>
                    <a:pt x="240292" y="126815"/>
                    <a:pt x="239593" y="125529"/>
                  </a:cubicBezTo>
                  <a:cubicBezTo>
                    <a:pt x="238721" y="124919"/>
                    <a:pt x="237583" y="124843"/>
                    <a:pt x="236640" y="125339"/>
                  </a:cubicBezTo>
                  <a:close/>
                  <a:moveTo>
                    <a:pt x="240355" y="114671"/>
                  </a:moveTo>
                  <a:cubicBezTo>
                    <a:pt x="239049" y="115033"/>
                    <a:pt x="237649" y="114794"/>
                    <a:pt x="236545" y="114004"/>
                  </a:cubicBezTo>
                  <a:cubicBezTo>
                    <a:pt x="236042" y="113690"/>
                    <a:pt x="235617" y="113270"/>
                    <a:pt x="235307" y="112766"/>
                  </a:cubicBezTo>
                  <a:cubicBezTo>
                    <a:pt x="235262" y="112194"/>
                    <a:pt x="235262" y="111623"/>
                    <a:pt x="235307" y="111051"/>
                  </a:cubicBezTo>
                  <a:lnTo>
                    <a:pt x="235307" y="111051"/>
                  </a:lnTo>
                  <a:cubicBezTo>
                    <a:pt x="235351" y="110642"/>
                    <a:pt x="235351" y="110222"/>
                    <a:pt x="235307" y="109813"/>
                  </a:cubicBezTo>
                  <a:cubicBezTo>
                    <a:pt x="235075" y="107860"/>
                    <a:pt x="233460" y="106365"/>
                    <a:pt x="231497" y="106289"/>
                  </a:cubicBezTo>
                  <a:cubicBezTo>
                    <a:pt x="232918" y="105965"/>
                    <a:pt x="234318" y="105546"/>
                    <a:pt x="235688" y="105050"/>
                  </a:cubicBezTo>
                  <a:cubicBezTo>
                    <a:pt x="237402" y="104479"/>
                    <a:pt x="239117" y="103812"/>
                    <a:pt x="240831" y="103050"/>
                  </a:cubicBezTo>
                  <a:cubicBezTo>
                    <a:pt x="242482" y="102441"/>
                    <a:pt x="244025" y="101574"/>
                    <a:pt x="245403" y="100478"/>
                  </a:cubicBezTo>
                  <a:cubicBezTo>
                    <a:pt x="245869" y="100050"/>
                    <a:pt x="246284" y="99573"/>
                    <a:pt x="246642" y="99050"/>
                  </a:cubicBezTo>
                  <a:cubicBezTo>
                    <a:pt x="246496" y="99583"/>
                    <a:pt x="246496" y="100135"/>
                    <a:pt x="246642" y="100669"/>
                  </a:cubicBezTo>
                  <a:cubicBezTo>
                    <a:pt x="246923" y="101002"/>
                    <a:pt x="247283" y="101269"/>
                    <a:pt x="247689" y="101431"/>
                  </a:cubicBezTo>
                  <a:cubicBezTo>
                    <a:pt x="248179" y="101793"/>
                    <a:pt x="248626" y="102212"/>
                    <a:pt x="249023" y="102669"/>
                  </a:cubicBezTo>
                  <a:cubicBezTo>
                    <a:pt x="249395" y="103202"/>
                    <a:pt x="249595" y="103831"/>
                    <a:pt x="249594" y="104479"/>
                  </a:cubicBezTo>
                  <a:cubicBezTo>
                    <a:pt x="249599" y="105927"/>
                    <a:pt x="249204" y="107346"/>
                    <a:pt x="248451" y="108575"/>
                  </a:cubicBezTo>
                  <a:cubicBezTo>
                    <a:pt x="247157" y="112242"/>
                    <a:pt x="244059" y="114985"/>
                    <a:pt x="240260" y="115814"/>
                  </a:cubicBezTo>
                  <a:close/>
                  <a:moveTo>
                    <a:pt x="247594" y="100383"/>
                  </a:moveTo>
                  <a:cubicBezTo>
                    <a:pt x="246546" y="99907"/>
                    <a:pt x="246546" y="98573"/>
                    <a:pt x="246356" y="97526"/>
                  </a:cubicBezTo>
                  <a:cubicBezTo>
                    <a:pt x="246637" y="96659"/>
                    <a:pt x="246828" y="95763"/>
                    <a:pt x="246927" y="94859"/>
                  </a:cubicBezTo>
                  <a:cubicBezTo>
                    <a:pt x="246927" y="93525"/>
                    <a:pt x="246927" y="90858"/>
                    <a:pt x="245880" y="90382"/>
                  </a:cubicBezTo>
                  <a:cubicBezTo>
                    <a:pt x="248635" y="89601"/>
                    <a:pt x="251219" y="88305"/>
                    <a:pt x="253500" y="86572"/>
                  </a:cubicBezTo>
                  <a:cubicBezTo>
                    <a:pt x="254700" y="85724"/>
                    <a:pt x="255733" y="84657"/>
                    <a:pt x="256548" y="83429"/>
                  </a:cubicBezTo>
                  <a:cubicBezTo>
                    <a:pt x="256582" y="84800"/>
                    <a:pt x="257165" y="86105"/>
                    <a:pt x="258167" y="87048"/>
                  </a:cubicBezTo>
                  <a:cubicBezTo>
                    <a:pt x="259633" y="88086"/>
                    <a:pt x="261426" y="88563"/>
                    <a:pt x="263215" y="88382"/>
                  </a:cubicBezTo>
                  <a:cubicBezTo>
                    <a:pt x="264194" y="88524"/>
                    <a:pt x="265189" y="88524"/>
                    <a:pt x="266168" y="88382"/>
                  </a:cubicBezTo>
                  <a:lnTo>
                    <a:pt x="266168" y="88382"/>
                  </a:lnTo>
                  <a:cubicBezTo>
                    <a:pt x="266930" y="88953"/>
                    <a:pt x="266168" y="90668"/>
                    <a:pt x="266168" y="91334"/>
                  </a:cubicBezTo>
                  <a:cubicBezTo>
                    <a:pt x="265545" y="92639"/>
                    <a:pt x="264593" y="93754"/>
                    <a:pt x="263406" y="94573"/>
                  </a:cubicBezTo>
                  <a:cubicBezTo>
                    <a:pt x="261169" y="96173"/>
                    <a:pt x="258776" y="97545"/>
                    <a:pt x="256262" y="98669"/>
                  </a:cubicBezTo>
                  <a:cubicBezTo>
                    <a:pt x="254430" y="99650"/>
                    <a:pt x="252477" y="100393"/>
                    <a:pt x="250452" y="100859"/>
                  </a:cubicBezTo>
                  <a:cubicBezTo>
                    <a:pt x="249572" y="101412"/>
                    <a:pt x="248531" y="101650"/>
                    <a:pt x="247499" y="101526"/>
                  </a:cubicBezTo>
                  <a:close/>
                  <a:moveTo>
                    <a:pt x="252928" y="85715"/>
                  </a:moveTo>
                  <a:cubicBezTo>
                    <a:pt x="248597" y="89648"/>
                    <a:pt x="242508" y="90991"/>
                    <a:pt x="236926" y="89239"/>
                  </a:cubicBezTo>
                  <a:cubicBezTo>
                    <a:pt x="236002" y="88896"/>
                    <a:pt x="235318" y="88105"/>
                    <a:pt x="235116" y="87143"/>
                  </a:cubicBezTo>
                  <a:cubicBezTo>
                    <a:pt x="234981" y="85972"/>
                    <a:pt x="235179" y="84781"/>
                    <a:pt x="235688" y="83714"/>
                  </a:cubicBezTo>
                  <a:lnTo>
                    <a:pt x="236831" y="83714"/>
                  </a:lnTo>
                  <a:lnTo>
                    <a:pt x="238641" y="83714"/>
                  </a:lnTo>
                  <a:cubicBezTo>
                    <a:pt x="239898" y="83381"/>
                    <a:pt x="241112" y="82895"/>
                    <a:pt x="242260" y="82286"/>
                  </a:cubicBezTo>
                  <a:cubicBezTo>
                    <a:pt x="244361" y="81305"/>
                    <a:pt x="246265" y="79952"/>
                    <a:pt x="247880" y="78285"/>
                  </a:cubicBezTo>
                  <a:lnTo>
                    <a:pt x="247880" y="78285"/>
                  </a:lnTo>
                  <a:cubicBezTo>
                    <a:pt x="250399" y="78076"/>
                    <a:pt x="252891" y="78942"/>
                    <a:pt x="254738" y="80666"/>
                  </a:cubicBezTo>
                  <a:cubicBezTo>
                    <a:pt x="256738" y="83714"/>
                    <a:pt x="254357" y="85619"/>
                    <a:pt x="252833" y="86858"/>
                  </a:cubicBezTo>
                  <a:close/>
                  <a:moveTo>
                    <a:pt x="253976" y="78095"/>
                  </a:moveTo>
                  <a:lnTo>
                    <a:pt x="253023" y="78095"/>
                  </a:lnTo>
                  <a:cubicBezTo>
                    <a:pt x="251569" y="77533"/>
                    <a:pt x="249999" y="77333"/>
                    <a:pt x="248451" y="77523"/>
                  </a:cubicBezTo>
                  <a:lnTo>
                    <a:pt x="248451" y="77523"/>
                  </a:lnTo>
                  <a:cubicBezTo>
                    <a:pt x="249704" y="75770"/>
                    <a:pt x="250371" y="73675"/>
                    <a:pt x="250356" y="71522"/>
                  </a:cubicBezTo>
                  <a:cubicBezTo>
                    <a:pt x="250758" y="72065"/>
                    <a:pt x="251240" y="72551"/>
                    <a:pt x="251785" y="72951"/>
                  </a:cubicBezTo>
                  <a:cubicBezTo>
                    <a:pt x="253043" y="74075"/>
                    <a:pt x="254543" y="74885"/>
                    <a:pt x="256167" y="75332"/>
                  </a:cubicBezTo>
                  <a:cubicBezTo>
                    <a:pt x="256838" y="75609"/>
                    <a:pt x="257542" y="75799"/>
                    <a:pt x="258262" y="75904"/>
                  </a:cubicBezTo>
                  <a:lnTo>
                    <a:pt x="257691" y="76475"/>
                  </a:lnTo>
                  <a:lnTo>
                    <a:pt x="257119" y="77047"/>
                  </a:lnTo>
                  <a:cubicBezTo>
                    <a:pt x="256650" y="77447"/>
                    <a:pt x="256139" y="77799"/>
                    <a:pt x="255595" y="78095"/>
                  </a:cubicBezTo>
                  <a:cubicBezTo>
                    <a:pt x="255096" y="78571"/>
                    <a:pt x="254516" y="78961"/>
                    <a:pt x="253881" y="79238"/>
                  </a:cubicBezTo>
                  <a:close/>
                  <a:moveTo>
                    <a:pt x="247499" y="76952"/>
                  </a:moveTo>
                  <a:cubicBezTo>
                    <a:pt x="246087" y="79104"/>
                    <a:pt x="244015" y="80743"/>
                    <a:pt x="241593" y="81619"/>
                  </a:cubicBezTo>
                  <a:cubicBezTo>
                    <a:pt x="240404" y="82228"/>
                    <a:pt x="239112" y="82619"/>
                    <a:pt x="237783" y="82762"/>
                  </a:cubicBezTo>
                  <a:cubicBezTo>
                    <a:pt x="236744" y="82571"/>
                    <a:pt x="235679" y="82571"/>
                    <a:pt x="234640" y="82762"/>
                  </a:cubicBezTo>
                  <a:cubicBezTo>
                    <a:pt x="234525" y="81657"/>
                    <a:pt x="234057" y="80628"/>
                    <a:pt x="233307" y="79809"/>
                  </a:cubicBezTo>
                  <a:cubicBezTo>
                    <a:pt x="232323" y="78685"/>
                    <a:pt x="231166" y="77714"/>
                    <a:pt x="229878" y="76952"/>
                  </a:cubicBezTo>
                  <a:cubicBezTo>
                    <a:pt x="228832" y="76247"/>
                    <a:pt x="227612" y="75856"/>
                    <a:pt x="226353" y="75809"/>
                  </a:cubicBezTo>
                  <a:cubicBezTo>
                    <a:pt x="226919" y="74513"/>
                    <a:pt x="227212" y="73123"/>
                    <a:pt x="227211" y="71713"/>
                  </a:cubicBezTo>
                  <a:cubicBezTo>
                    <a:pt x="227237" y="70751"/>
                    <a:pt x="227008" y="69798"/>
                    <a:pt x="226544" y="68951"/>
                  </a:cubicBezTo>
                  <a:cubicBezTo>
                    <a:pt x="225891" y="67893"/>
                    <a:pt x="225409" y="66731"/>
                    <a:pt x="225115" y="65522"/>
                  </a:cubicBezTo>
                  <a:lnTo>
                    <a:pt x="225115" y="65522"/>
                  </a:lnTo>
                  <a:cubicBezTo>
                    <a:pt x="227222" y="65236"/>
                    <a:pt x="229257" y="64550"/>
                    <a:pt x="231116" y="63521"/>
                  </a:cubicBezTo>
                  <a:lnTo>
                    <a:pt x="231116" y="63521"/>
                  </a:lnTo>
                  <a:cubicBezTo>
                    <a:pt x="232537" y="64998"/>
                    <a:pt x="234419" y="65931"/>
                    <a:pt x="236450" y="66188"/>
                  </a:cubicBezTo>
                  <a:cubicBezTo>
                    <a:pt x="239687" y="66569"/>
                    <a:pt x="242966" y="66103"/>
                    <a:pt x="245975" y="64855"/>
                  </a:cubicBezTo>
                  <a:lnTo>
                    <a:pt x="247023" y="64855"/>
                  </a:lnTo>
                  <a:cubicBezTo>
                    <a:pt x="247023" y="64855"/>
                    <a:pt x="247023" y="64855"/>
                    <a:pt x="247023" y="64855"/>
                  </a:cubicBezTo>
                  <a:lnTo>
                    <a:pt x="247023" y="64855"/>
                  </a:lnTo>
                  <a:lnTo>
                    <a:pt x="247023" y="64855"/>
                  </a:lnTo>
                  <a:cubicBezTo>
                    <a:pt x="247523" y="65579"/>
                    <a:pt x="247969" y="66350"/>
                    <a:pt x="248356" y="67141"/>
                  </a:cubicBezTo>
                  <a:cubicBezTo>
                    <a:pt x="248660" y="68065"/>
                    <a:pt x="248820" y="69027"/>
                    <a:pt x="248832" y="69998"/>
                  </a:cubicBezTo>
                  <a:cubicBezTo>
                    <a:pt x="249446" y="72780"/>
                    <a:pt x="248932" y="75694"/>
                    <a:pt x="247404" y="78095"/>
                  </a:cubicBezTo>
                  <a:close/>
                  <a:moveTo>
                    <a:pt x="233116" y="58568"/>
                  </a:moveTo>
                  <a:cubicBezTo>
                    <a:pt x="231746" y="59568"/>
                    <a:pt x="230933" y="61159"/>
                    <a:pt x="230925" y="62855"/>
                  </a:cubicBezTo>
                  <a:cubicBezTo>
                    <a:pt x="229255" y="63940"/>
                    <a:pt x="227372" y="64655"/>
                    <a:pt x="225401" y="64950"/>
                  </a:cubicBezTo>
                  <a:cubicBezTo>
                    <a:pt x="223506" y="65236"/>
                    <a:pt x="221580" y="65236"/>
                    <a:pt x="219686" y="64950"/>
                  </a:cubicBezTo>
                  <a:cubicBezTo>
                    <a:pt x="218063" y="64741"/>
                    <a:pt x="216521" y="64121"/>
                    <a:pt x="215209" y="63140"/>
                  </a:cubicBezTo>
                  <a:cubicBezTo>
                    <a:pt x="214600" y="62540"/>
                    <a:pt x="214171" y="61778"/>
                    <a:pt x="213971" y="60950"/>
                  </a:cubicBezTo>
                  <a:cubicBezTo>
                    <a:pt x="214117" y="60130"/>
                    <a:pt x="214117" y="59292"/>
                    <a:pt x="213971" y="58473"/>
                  </a:cubicBezTo>
                  <a:lnTo>
                    <a:pt x="214447" y="57806"/>
                  </a:lnTo>
                  <a:cubicBezTo>
                    <a:pt x="214447" y="57806"/>
                    <a:pt x="214447" y="57806"/>
                    <a:pt x="214447" y="57806"/>
                  </a:cubicBezTo>
                  <a:cubicBezTo>
                    <a:pt x="214447" y="57806"/>
                    <a:pt x="214447" y="57806"/>
                    <a:pt x="214447" y="57806"/>
                  </a:cubicBezTo>
                  <a:lnTo>
                    <a:pt x="214447" y="57806"/>
                  </a:lnTo>
                  <a:lnTo>
                    <a:pt x="214447" y="57806"/>
                  </a:lnTo>
                  <a:cubicBezTo>
                    <a:pt x="215888" y="57730"/>
                    <a:pt x="217305" y="57406"/>
                    <a:pt x="218638" y="56854"/>
                  </a:cubicBezTo>
                  <a:cubicBezTo>
                    <a:pt x="220269" y="56387"/>
                    <a:pt x="221557" y="55139"/>
                    <a:pt x="222067" y="53520"/>
                  </a:cubicBezTo>
                  <a:cubicBezTo>
                    <a:pt x="222101" y="53263"/>
                    <a:pt x="222101" y="53015"/>
                    <a:pt x="222067" y="52758"/>
                  </a:cubicBezTo>
                  <a:cubicBezTo>
                    <a:pt x="222536" y="53387"/>
                    <a:pt x="223160" y="53872"/>
                    <a:pt x="223877" y="54187"/>
                  </a:cubicBezTo>
                  <a:cubicBezTo>
                    <a:pt x="224866" y="54520"/>
                    <a:pt x="225936" y="54520"/>
                    <a:pt x="226925" y="54187"/>
                  </a:cubicBezTo>
                  <a:cubicBezTo>
                    <a:pt x="228754" y="53625"/>
                    <a:pt x="230443" y="52691"/>
                    <a:pt x="231878" y="51425"/>
                  </a:cubicBezTo>
                  <a:cubicBezTo>
                    <a:pt x="231921" y="52787"/>
                    <a:pt x="232634" y="54034"/>
                    <a:pt x="233783" y="54758"/>
                  </a:cubicBezTo>
                  <a:cubicBezTo>
                    <a:pt x="235166" y="55568"/>
                    <a:pt x="236753" y="55968"/>
                    <a:pt x="238355" y="55901"/>
                  </a:cubicBezTo>
                  <a:cubicBezTo>
                    <a:pt x="236321" y="56768"/>
                    <a:pt x="234501" y="58073"/>
                    <a:pt x="233021" y="59711"/>
                  </a:cubicBezTo>
                  <a:close/>
                  <a:moveTo>
                    <a:pt x="231497" y="49043"/>
                  </a:moveTo>
                  <a:cubicBezTo>
                    <a:pt x="230626" y="49996"/>
                    <a:pt x="229634" y="50824"/>
                    <a:pt x="228544" y="51520"/>
                  </a:cubicBezTo>
                  <a:cubicBezTo>
                    <a:pt x="227487" y="52215"/>
                    <a:pt x="226277" y="52634"/>
                    <a:pt x="225020" y="52758"/>
                  </a:cubicBezTo>
                  <a:cubicBezTo>
                    <a:pt x="223735" y="52853"/>
                    <a:pt x="222475" y="52358"/>
                    <a:pt x="221591" y="51425"/>
                  </a:cubicBezTo>
                  <a:cubicBezTo>
                    <a:pt x="221220" y="49586"/>
                    <a:pt x="220165" y="47948"/>
                    <a:pt x="218638" y="46853"/>
                  </a:cubicBezTo>
                  <a:cubicBezTo>
                    <a:pt x="220077" y="45900"/>
                    <a:pt x="221152" y="44490"/>
                    <a:pt x="221686" y="42852"/>
                  </a:cubicBezTo>
                  <a:cubicBezTo>
                    <a:pt x="224441" y="42757"/>
                    <a:pt x="227087" y="41757"/>
                    <a:pt x="229211" y="39995"/>
                  </a:cubicBezTo>
                  <a:cubicBezTo>
                    <a:pt x="229211" y="40566"/>
                    <a:pt x="229211" y="41328"/>
                    <a:pt x="229782" y="41804"/>
                  </a:cubicBezTo>
                  <a:cubicBezTo>
                    <a:pt x="230148" y="42633"/>
                    <a:pt x="230629" y="43405"/>
                    <a:pt x="231211" y="44090"/>
                  </a:cubicBezTo>
                  <a:cubicBezTo>
                    <a:pt x="231964" y="44700"/>
                    <a:pt x="232914" y="45005"/>
                    <a:pt x="233878" y="44948"/>
                  </a:cubicBezTo>
                  <a:cubicBezTo>
                    <a:pt x="233878" y="44948"/>
                    <a:pt x="233211" y="45519"/>
                    <a:pt x="233021" y="45805"/>
                  </a:cubicBezTo>
                  <a:cubicBezTo>
                    <a:pt x="232978" y="46281"/>
                    <a:pt x="232978" y="46757"/>
                    <a:pt x="233021" y="47234"/>
                  </a:cubicBezTo>
                  <a:cubicBezTo>
                    <a:pt x="232764" y="48434"/>
                    <a:pt x="232207" y="49548"/>
                    <a:pt x="231402" y="50472"/>
                  </a:cubicBezTo>
                  <a:close/>
                  <a:moveTo>
                    <a:pt x="201207" y="48186"/>
                  </a:moveTo>
                  <a:cubicBezTo>
                    <a:pt x="202362" y="49262"/>
                    <a:pt x="202988" y="50796"/>
                    <a:pt x="202922" y="52377"/>
                  </a:cubicBezTo>
                  <a:cubicBezTo>
                    <a:pt x="202732" y="54196"/>
                    <a:pt x="201845" y="55873"/>
                    <a:pt x="200445" y="57044"/>
                  </a:cubicBezTo>
                  <a:cubicBezTo>
                    <a:pt x="197638" y="59264"/>
                    <a:pt x="194391" y="60854"/>
                    <a:pt x="190920" y="61712"/>
                  </a:cubicBezTo>
                  <a:cubicBezTo>
                    <a:pt x="189269" y="62131"/>
                    <a:pt x="187575" y="62350"/>
                    <a:pt x="185872" y="62378"/>
                  </a:cubicBezTo>
                  <a:cubicBezTo>
                    <a:pt x="183463" y="62569"/>
                    <a:pt x="181042" y="62569"/>
                    <a:pt x="178633" y="62378"/>
                  </a:cubicBezTo>
                  <a:cubicBezTo>
                    <a:pt x="177109" y="62378"/>
                    <a:pt x="174156" y="61712"/>
                    <a:pt x="174347" y="59426"/>
                  </a:cubicBezTo>
                  <a:cubicBezTo>
                    <a:pt x="174347" y="59426"/>
                    <a:pt x="174347" y="59426"/>
                    <a:pt x="174347" y="59426"/>
                  </a:cubicBezTo>
                  <a:cubicBezTo>
                    <a:pt x="174706" y="58930"/>
                    <a:pt x="174995" y="58387"/>
                    <a:pt x="175204" y="57806"/>
                  </a:cubicBezTo>
                  <a:cubicBezTo>
                    <a:pt x="175878" y="56454"/>
                    <a:pt x="176142" y="54930"/>
                    <a:pt x="175966" y="53425"/>
                  </a:cubicBezTo>
                  <a:cubicBezTo>
                    <a:pt x="178530" y="54473"/>
                    <a:pt x="181403" y="54473"/>
                    <a:pt x="183967" y="53425"/>
                  </a:cubicBezTo>
                  <a:cubicBezTo>
                    <a:pt x="188697" y="51901"/>
                    <a:pt x="193004" y="49291"/>
                    <a:pt x="196540" y="45805"/>
                  </a:cubicBezTo>
                  <a:cubicBezTo>
                    <a:pt x="196880" y="45414"/>
                    <a:pt x="197198" y="44995"/>
                    <a:pt x="197493" y="44567"/>
                  </a:cubicBezTo>
                  <a:cubicBezTo>
                    <a:pt x="197599" y="45071"/>
                    <a:pt x="197793" y="45557"/>
                    <a:pt x="198064" y="45995"/>
                  </a:cubicBezTo>
                  <a:cubicBezTo>
                    <a:pt x="198917" y="46976"/>
                    <a:pt x="199996" y="47729"/>
                    <a:pt x="201207" y="48186"/>
                  </a:cubicBezTo>
                  <a:close/>
                  <a:moveTo>
                    <a:pt x="196826" y="41138"/>
                  </a:moveTo>
                  <a:cubicBezTo>
                    <a:pt x="196545" y="42147"/>
                    <a:pt x="196058" y="43090"/>
                    <a:pt x="195397" y="43900"/>
                  </a:cubicBezTo>
                  <a:cubicBezTo>
                    <a:pt x="194056" y="45586"/>
                    <a:pt x="192408" y="47015"/>
                    <a:pt x="190539" y="48091"/>
                  </a:cubicBezTo>
                  <a:cubicBezTo>
                    <a:pt x="188929" y="49110"/>
                    <a:pt x="187241" y="50005"/>
                    <a:pt x="185491" y="50758"/>
                  </a:cubicBezTo>
                  <a:cubicBezTo>
                    <a:pt x="183229" y="51968"/>
                    <a:pt x="180722" y="52653"/>
                    <a:pt x="178157" y="52758"/>
                  </a:cubicBezTo>
                  <a:cubicBezTo>
                    <a:pt x="177083" y="52672"/>
                    <a:pt x="176041" y="52349"/>
                    <a:pt x="175109" y="51806"/>
                  </a:cubicBezTo>
                  <a:cubicBezTo>
                    <a:pt x="174758" y="50748"/>
                    <a:pt x="174052" y="49834"/>
                    <a:pt x="173109" y="49234"/>
                  </a:cubicBezTo>
                  <a:cubicBezTo>
                    <a:pt x="172969" y="48605"/>
                    <a:pt x="172969" y="47958"/>
                    <a:pt x="173109" y="47329"/>
                  </a:cubicBezTo>
                  <a:lnTo>
                    <a:pt x="173109" y="47329"/>
                  </a:lnTo>
                  <a:cubicBezTo>
                    <a:pt x="175427" y="45252"/>
                    <a:pt x="177390" y="42804"/>
                    <a:pt x="178919" y="40090"/>
                  </a:cubicBezTo>
                  <a:cubicBezTo>
                    <a:pt x="179915" y="38318"/>
                    <a:pt x="180684" y="36432"/>
                    <a:pt x="181205" y="34470"/>
                  </a:cubicBezTo>
                  <a:lnTo>
                    <a:pt x="184062" y="34470"/>
                  </a:lnTo>
                  <a:cubicBezTo>
                    <a:pt x="184719" y="35061"/>
                    <a:pt x="185420" y="35604"/>
                    <a:pt x="186158" y="36089"/>
                  </a:cubicBezTo>
                  <a:cubicBezTo>
                    <a:pt x="189525" y="37680"/>
                    <a:pt x="193197" y="38528"/>
                    <a:pt x="196921" y="38566"/>
                  </a:cubicBezTo>
                  <a:cubicBezTo>
                    <a:pt x="197170" y="39395"/>
                    <a:pt x="197267" y="40271"/>
                    <a:pt x="197207" y="41138"/>
                  </a:cubicBezTo>
                  <a:close/>
                  <a:moveTo>
                    <a:pt x="161774" y="53711"/>
                  </a:moveTo>
                  <a:lnTo>
                    <a:pt x="163965" y="54758"/>
                  </a:lnTo>
                  <a:cubicBezTo>
                    <a:pt x="165237" y="55635"/>
                    <a:pt x="166230" y="56854"/>
                    <a:pt x="166822" y="58283"/>
                  </a:cubicBezTo>
                  <a:cubicBezTo>
                    <a:pt x="167965" y="61235"/>
                    <a:pt x="165870" y="63617"/>
                    <a:pt x="163774" y="65331"/>
                  </a:cubicBezTo>
                  <a:cubicBezTo>
                    <a:pt x="161679" y="67046"/>
                    <a:pt x="161202" y="67331"/>
                    <a:pt x="159869" y="68284"/>
                  </a:cubicBezTo>
                  <a:cubicBezTo>
                    <a:pt x="158535" y="69236"/>
                    <a:pt x="157488" y="70189"/>
                    <a:pt x="156154" y="71046"/>
                  </a:cubicBezTo>
                  <a:cubicBezTo>
                    <a:pt x="153901" y="72703"/>
                    <a:pt x="151292" y="73808"/>
                    <a:pt x="148534" y="74285"/>
                  </a:cubicBezTo>
                  <a:cubicBezTo>
                    <a:pt x="147258" y="74408"/>
                    <a:pt x="145974" y="74170"/>
                    <a:pt x="144819" y="73618"/>
                  </a:cubicBezTo>
                  <a:cubicBezTo>
                    <a:pt x="143993" y="73265"/>
                    <a:pt x="143294" y="72665"/>
                    <a:pt x="142819" y="71903"/>
                  </a:cubicBezTo>
                  <a:cubicBezTo>
                    <a:pt x="142082" y="69770"/>
                    <a:pt x="140447" y="68065"/>
                    <a:pt x="138342" y="67236"/>
                  </a:cubicBezTo>
                  <a:lnTo>
                    <a:pt x="138914" y="67236"/>
                  </a:lnTo>
                  <a:cubicBezTo>
                    <a:pt x="141292" y="66055"/>
                    <a:pt x="143301" y="64236"/>
                    <a:pt x="144724" y="61997"/>
                  </a:cubicBezTo>
                  <a:cubicBezTo>
                    <a:pt x="146225" y="59978"/>
                    <a:pt x="147443" y="57768"/>
                    <a:pt x="148344" y="55425"/>
                  </a:cubicBezTo>
                  <a:cubicBezTo>
                    <a:pt x="149287" y="53034"/>
                    <a:pt x="149958" y="50539"/>
                    <a:pt x="150344" y="47996"/>
                  </a:cubicBezTo>
                  <a:cubicBezTo>
                    <a:pt x="150344" y="49615"/>
                    <a:pt x="151963" y="50853"/>
                    <a:pt x="153201" y="51520"/>
                  </a:cubicBezTo>
                  <a:cubicBezTo>
                    <a:pt x="154874" y="52329"/>
                    <a:pt x="156684" y="52815"/>
                    <a:pt x="158535" y="52949"/>
                  </a:cubicBezTo>
                  <a:lnTo>
                    <a:pt x="160155" y="52949"/>
                  </a:lnTo>
                  <a:cubicBezTo>
                    <a:pt x="160763" y="53339"/>
                    <a:pt x="161443" y="53596"/>
                    <a:pt x="162155" y="53711"/>
                  </a:cubicBezTo>
                  <a:close/>
                  <a:moveTo>
                    <a:pt x="147677" y="53711"/>
                  </a:moveTo>
                  <a:cubicBezTo>
                    <a:pt x="146292" y="58254"/>
                    <a:pt x="143610" y="62293"/>
                    <a:pt x="139962" y="65331"/>
                  </a:cubicBezTo>
                  <a:cubicBezTo>
                    <a:pt x="139102" y="66017"/>
                    <a:pt x="138013" y="66360"/>
                    <a:pt x="136914" y="66284"/>
                  </a:cubicBezTo>
                  <a:cubicBezTo>
                    <a:pt x="135580" y="66284"/>
                    <a:pt x="134723" y="64950"/>
                    <a:pt x="133866" y="64093"/>
                  </a:cubicBezTo>
                  <a:lnTo>
                    <a:pt x="133866" y="64093"/>
                  </a:lnTo>
                  <a:cubicBezTo>
                    <a:pt x="133866" y="63045"/>
                    <a:pt x="133866" y="62093"/>
                    <a:pt x="133866" y="61140"/>
                  </a:cubicBezTo>
                  <a:cubicBezTo>
                    <a:pt x="133728" y="57997"/>
                    <a:pt x="132704" y="54958"/>
                    <a:pt x="130913" y="52377"/>
                  </a:cubicBezTo>
                  <a:cubicBezTo>
                    <a:pt x="130247" y="51129"/>
                    <a:pt x="129261" y="50072"/>
                    <a:pt x="128055" y="49329"/>
                  </a:cubicBezTo>
                  <a:lnTo>
                    <a:pt x="128055" y="49329"/>
                  </a:lnTo>
                  <a:lnTo>
                    <a:pt x="128913" y="48758"/>
                  </a:lnTo>
                  <a:cubicBezTo>
                    <a:pt x="130899" y="47681"/>
                    <a:pt x="132571" y="46100"/>
                    <a:pt x="133770" y="44186"/>
                  </a:cubicBezTo>
                  <a:cubicBezTo>
                    <a:pt x="134667" y="42757"/>
                    <a:pt x="134238" y="40880"/>
                    <a:pt x="132813" y="39985"/>
                  </a:cubicBezTo>
                  <a:cubicBezTo>
                    <a:pt x="132549" y="39814"/>
                    <a:pt x="132263" y="39690"/>
                    <a:pt x="131961" y="39614"/>
                  </a:cubicBezTo>
                  <a:cubicBezTo>
                    <a:pt x="134762" y="38975"/>
                    <a:pt x="137354" y="37632"/>
                    <a:pt x="139485" y="35708"/>
                  </a:cubicBezTo>
                  <a:cubicBezTo>
                    <a:pt x="141154" y="37032"/>
                    <a:pt x="143175" y="37823"/>
                    <a:pt x="145296" y="37994"/>
                  </a:cubicBezTo>
                  <a:cubicBezTo>
                    <a:pt x="146104" y="38394"/>
                    <a:pt x="146870" y="38871"/>
                    <a:pt x="147582" y="39423"/>
                  </a:cubicBezTo>
                  <a:cubicBezTo>
                    <a:pt x="148905" y="40595"/>
                    <a:pt x="149723" y="42233"/>
                    <a:pt x="149868" y="43995"/>
                  </a:cubicBezTo>
                  <a:cubicBezTo>
                    <a:pt x="149990" y="47386"/>
                    <a:pt x="149372" y="50767"/>
                    <a:pt x="148058" y="53901"/>
                  </a:cubicBezTo>
                  <a:close/>
                  <a:moveTo>
                    <a:pt x="132342" y="41900"/>
                  </a:moveTo>
                  <a:cubicBezTo>
                    <a:pt x="132623" y="42538"/>
                    <a:pt x="132623" y="43262"/>
                    <a:pt x="132342" y="43900"/>
                  </a:cubicBezTo>
                  <a:cubicBezTo>
                    <a:pt x="131077" y="45691"/>
                    <a:pt x="129414" y="47157"/>
                    <a:pt x="127484" y="48186"/>
                  </a:cubicBezTo>
                  <a:cubicBezTo>
                    <a:pt x="125516" y="49443"/>
                    <a:pt x="123406" y="50472"/>
                    <a:pt x="121197" y="51234"/>
                  </a:cubicBezTo>
                  <a:cubicBezTo>
                    <a:pt x="120436" y="51558"/>
                    <a:pt x="119635" y="51787"/>
                    <a:pt x="118816" y="51901"/>
                  </a:cubicBezTo>
                  <a:cubicBezTo>
                    <a:pt x="116988" y="51758"/>
                    <a:pt x="115223" y="51167"/>
                    <a:pt x="113673" y="50186"/>
                  </a:cubicBezTo>
                  <a:cubicBezTo>
                    <a:pt x="111540" y="49710"/>
                    <a:pt x="109328" y="49710"/>
                    <a:pt x="107196" y="50186"/>
                  </a:cubicBezTo>
                  <a:lnTo>
                    <a:pt x="105195" y="50186"/>
                  </a:lnTo>
                  <a:cubicBezTo>
                    <a:pt x="106742" y="48691"/>
                    <a:pt x="108117" y="47034"/>
                    <a:pt x="109291" y="45233"/>
                  </a:cubicBezTo>
                  <a:cubicBezTo>
                    <a:pt x="111063" y="42785"/>
                    <a:pt x="112058" y="39871"/>
                    <a:pt x="112149" y="36851"/>
                  </a:cubicBezTo>
                  <a:cubicBezTo>
                    <a:pt x="114996" y="38699"/>
                    <a:pt x="118284" y="39747"/>
                    <a:pt x="121674" y="39899"/>
                  </a:cubicBezTo>
                  <a:cubicBezTo>
                    <a:pt x="124397" y="40185"/>
                    <a:pt x="127142" y="40185"/>
                    <a:pt x="129865" y="39899"/>
                  </a:cubicBezTo>
                  <a:lnTo>
                    <a:pt x="131008" y="39899"/>
                  </a:lnTo>
                  <a:lnTo>
                    <a:pt x="131008" y="39899"/>
                  </a:lnTo>
                  <a:cubicBezTo>
                    <a:pt x="131580" y="40852"/>
                    <a:pt x="132437" y="41233"/>
                    <a:pt x="132723" y="42090"/>
                  </a:cubicBezTo>
                  <a:close/>
                  <a:moveTo>
                    <a:pt x="62904" y="81619"/>
                  </a:moveTo>
                  <a:cubicBezTo>
                    <a:pt x="66458" y="83467"/>
                    <a:pt x="70584" y="83876"/>
                    <a:pt x="74430" y="82762"/>
                  </a:cubicBezTo>
                  <a:cubicBezTo>
                    <a:pt x="76695" y="82276"/>
                    <a:pt x="78899" y="81543"/>
                    <a:pt x="81002" y="80571"/>
                  </a:cubicBezTo>
                  <a:cubicBezTo>
                    <a:pt x="81253" y="80619"/>
                    <a:pt x="81512" y="80619"/>
                    <a:pt x="81764" y="80571"/>
                  </a:cubicBezTo>
                  <a:lnTo>
                    <a:pt x="81764" y="80571"/>
                  </a:lnTo>
                  <a:cubicBezTo>
                    <a:pt x="80524" y="82162"/>
                    <a:pt x="79676" y="84019"/>
                    <a:pt x="79287" y="86000"/>
                  </a:cubicBezTo>
                  <a:cubicBezTo>
                    <a:pt x="78898" y="88572"/>
                    <a:pt x="79916" y="91153"/>
                    <a:pt x="81954" y="92763"/>
                  </a:cubicBezTo>
                  <a:cubicBezTo>
                    <a:pt x="79829" y="96306"/>
                    <a:pt x="77199" y="99507"/>
                    <a:pt x="74144" y="102288"/>
                  </a:cubicBezTo>
                  <a:cubicBezTo>
                    <a:pt x="71090" y="104974"/>
                    <a:pt x="67314" y="106698"/>
                    <a:pt x="63285" y="107241"/>
                  </a:cubicBezTo>
                  <a:cubicBezTo>
                    <a:pt x="60027" y="107470"/>
                    <a:pt x="56760" y="106917"/>
                    <a:pt x="53760" y="105622"/>
                  </a:cubicBezTo>
                  <a:cubicBezTo>
                    <a:pt x="50998" y="104479"/>
                    <a:pt x="47379" y="102479"/>
                    <a:pt x="46807" y="99145"/>
                  </a:cubicBezTo>
                  <a:cubicBezTo>
                    <a:pt x="46700" y="96992"/>
                    <a:pt x="47415" y="94878"/>
                    <a:pt x="48807" y="93239"/>
                  </a:cubicBezTo>
                  <a:cubicBezTo>
                    <a:pt x="49569" y="92001"/>
                    <a:pt x="50427" y="90858"/>
                    <a:pt x="51284" y="89715"/>
                  </a:cubicBezTo>
                  <a:lnTo>
                    <a:pt x="53189" y="87429"/>
                  </a:lnTo>
                  <a:cubicBezTo>
                    <a:pt x="55825" y="84324"/>
                    <a:pt x="57512" y="80514"/>
                    <a:pt x="58047" y="76475"/>
                  </a:cubicBezTo>
                  <a:cubicBezTo>
                    <a:pt x="59192" y="78761"/>
                    <a:pt x="61023" y="80628"/>
                    <a:pt x="63285" y="81809"/>
                  </a:cubicBezTo>
                  <a:close/>
                  <a:moveTo>
                    <a:pt x="54808" y="107146"/>
                  </a:moveTo>
                  <a:cubicBezTo>
                    <a:pt x="54903" y="106898"/>
                    <a:pt x="54903" y="106631"/>
                    <a:pt x="54808" y="106384"/>
                  </a:cubicBezTo>
                  <a:cubicBezTo>
                    <a:pt x="57113" y="107146"/>
                    <a:pt x="59525" y="107527"/>
                    <a:pt x="61952" y="107527"/>
                  </a:cubicBezTo>
                  <a:cubicBezTo>
                    <a:pt x="63756" y="107517"/>
                    <a:pt x="65550" y="107260"/>
                    <a:pt x="67286" y="106765"/>
                  </a:cubicBezTo>
                  <a:cubicBezTo>
                    <a:pt x="68674" y="106793"/>
                    <a:pt x="69942" y="107555"/>
                    <a:pt x="70620" y="108765"/>
                  </a:cubicBezTo>
                  <a:cubicBezTo>
                    <a:pt x="71141" y="110118"/>
                    <a:pt x="71141" y="111604"/>
                    <a:pt x="70620" y="112956"/>
                  </a:cubicBezTo>
                  <a:cubicBezTo>
                    <a:pt x="70146" y="114709"/>
                    <a:pt x="69407" y="116376"/>
                    <a:pt x="68429" y="117909"/>
                  </a:cubicBezTo>
                  <a:cubicBezTo>
                    <a:pt x="67606" y="119347"/>
                    <a:pt x="66579" y="120662"/>
                    <a:pt x="65381" y="121814"/>
                  </a:cubicBezTo>
                  <a:cubicBezTo>
                    <a:pt x="64619" y="122481"/>
                    <a:pt x="63666" y="123338"/>
                    <a:pt x="62809" y="122481"/>
                  </a:cubicBezTo>
                  <a:lnTo>
                    <a:pt x="62809" y="122481"/>
                  </a:lnTo>
                  <a:cubicBezTo>
                    <a:pt x="62447" y="121062"/>
                    <a:pt x="61647" y="119795"/>
                    <a:pt x="60523" y="118862"/>
                  </a:cubicBezTo>
                  <a:cubicBezTo>
                    <a:pt x="59025" y="117604"/>
                    <a:pt x="57144" y="116899"/>
                    <a:pt x="55189" y="116861"/>
                  </a:cubicBezTo>
                  <a:cubicBezTo>
                    <a:pt x="53881" y="116699"/>
                    <a:pt x="52556" y="116938"/>
                    <a:pt x="51379" y="117528"/>
                  </a:cubicBezTo>
                  <a:cubicBezTo>
                    <a:pt x="52820" y="115766"/>
                    <a:pt x="54007" y="113813"/>
                    <a:pt x="54903" y="111718"/>
                  </a:cubicBezTo>
                  <a:cubicBezTo>
                    <a:pt x="55469" y="110327"/>
                    <a:pt x="55569" y="108794"/>
                    <a:pt x="55189" y="107336"/>
                  </a:cubicBezTo>
                  <a:close/>
                  <a:moveTo>
                    <a:pt x="52903" y="151056"/>
                  </a:moveTo>
                  <a:cubicBezTo>
                    <a:pt x="54622" y="148875"/>
                    <a:pt x="56152" y="146551"/>
                    <a:pt x="57475" y="144103"/>
                  </a:cubicBezTo>
                  <a:cubicBezTo>
                    <a:pt x="59176" y="141093"/>
                    <a:pt x="60519" y="137902"/>
                    <a:pt x="61476" y="134578"/>
                  </a:cubicBezTo>
                  <a:cubicBezTo>
                    <a:pt x="63000" y="139245"/>
                    <a:pt x="69667" y="139817"/>
                    <a:pt x="74334" y="139721"/>
                  </a:cubicBezTo>
                  <a:cubicBezTo>
                    <a:pt x="74334" y="139721"/>
                    <a:pt x="73763" y="139721"/>
                    <a:pt x="74334" y="140293"/>
                  </a:cubicBezTo>
                  <a:cubicBezTo>
                    <a:pt x="75382" y="142198"/>
                    <a:pt x="76716" y="143817"/>
                    <a:pt x="77859" y="145627"/>
                  </a:cubicBezTo>
                  <a:cubicBezTo>
                    <a:pt x="78900" y="147046"/>
                    <a:pt x="79526" y="148732"/>
                    <a:pt x="79668" y="150485"/>
                  </a:cubicBezTo>
                  <a:cubicBezTo>
                    <a:pt x="79307" y="153314"/>
                    <a:pt x="77700" y="155828"/>
                    <a:pt x="75287" y="157343"/>
                  </a:cubicBezTo>
                  <a:cubicBezTo>
                    <a:pt x="72812" y="159105"/>
                    <a:pt x="70123" y="160543"/>
                    <a:pt x="67286" y="161629"/>
                  </a:cubicBezTo>
                  <a:cubicBezTo>
                    <a:pt x="64267" y="162934"/>
                    <a:pt x="61044" y="163705"/>
                    <a:pt x="57761" y="163915"/>
                  </a:cubicBezTo>
                  <a:cubicBezTo>
                    <a:pt x="55349" y="164153"/>
                    <a:pt x="52982" y="163143"/>
                    <a:pt x="51474" y="161248"/>
                  </a:cubicBezTo>
                  <a:lnTo>
                    <a:pt x="50808" y="160105"/>
                  </a:lnTo>
                  <a:cubicBezTo>
                    <a:pt x="50574" y="159438"/>
                    <a:pt x="50219" y="158829"/>
                    <a:pt x="49760" y="158295"/>
                  </a:cubicBezTo>
                  <a:cubicBezTo>
                    <a:pt x="49760" y="157533"/>
                    <a:pt x="48998" y="156771"/>
                    <a:pt x="48522" y="156009"/>
                  </a:cubicBezTo>
                  <a:cubicBezTo>
                    <a:pt x="50333" y="154666"/>
                    <a:pt x="51937" y="153056"/>
                    <a:pt x="53284" y="151247"/>
                  </a:cubicBezTo>
                  <a:close/>
                  <a:moveTo>
                    <a:pt x="66143" y="162677"/>
                  </a:moveTo>
                  <a:cubicBezTo>
                    <a:pt x="69222" y="161600"/>
                    <a:pt x="72164" y="160162"/>
                    <a:pt x="74906" y="158390"/>
                  </a:cubicBezTo>
                  <a:cubicBezTo>
                    <a:pt x="77565" y="156838"/>
                    <a:pt x="79513" y="154314"/>
                    <a:pt x="80335" y="151342"/>
                  </a:cubicBezTo>
                  <a:cubicBezTo>
                    <a:pt x="80430" y="150647"/>
                    <a:pt x="80430" y="149942"/>
                    <a:pt x="80335" y="149246"/>
                  </a:cubicBezTo>
                  <a:cubicBezTo>
                    <a:pt x="81112" y="149770"/>
                    <a:pt x="82131" y="149770"/>
                    <a:pt x="82907" y="149246"/>
                  </a:cubicBezTo>
                  <a:cubicBezTo>
                    <a:pt x="84130" y="148408"/>
                    <a:pt x="85141" y="147303"/>
                    <a:pt x="85860" y="146008"/>
                  </a:cubicBezTo>
                  <a:cubicBezTo>
                    <a:pt x="86214" y="145427"/>
                    <a:pt x="86532" y="144817"/>
                    <a:pt x="86812" y="144198"/>
                  </a:cubicBezTo>
                  <a:cubicBezTo>
                    <a:pt x="88631" y="145046"/>
                    <a:pt x="90616" y="145465"/>
                    <a:pt x="92622" y="145436"/>
                  </a:cubicBezTo>
                  <a:cubicBezTo>
                    <a:pt x="94985" y="145865"/>
                    <a:pt x="97404" y="145865"/>
                    <a:pt x="99766" y="145436"/>
                  </a:cubicBezTo>
                  <a:cubicBezTo>
                    <a:pt x="104391" y="144246"/>
                    <a:pt x="108279" y="141122"/>
                    <a:pt x="110434" y="136864"/>
                  </a:cubicBezTo>
                  <a:cubicBezTo>
                    <a:pt x="110861" y="136140"/>
                    <a:pt x="111212" y="135378"/>
                    <a:pt x="111482" y="134578"/>
                  </a:cubicBezTo>
                  <a:cubicBezTo>
                    <a:pt x="111573" y="135283"/>
                    <a:pt x="111800" y="135959"/>
                    <a:pt x="112149" y="136578"/>
                  </a:cubicBezTo>
                  <a:cubicBezTo>
                    <a:pt x="113958" y="140007"/>
                    <a:pt x="118530" y="139626"/>
                    <a:pt x="121674" y="138769"/>
                  </a:cubicBezTo>
                  <a:cubicBezTo>
                    <a:pt x="125101" y="137731"/>
                    <a:pt x="128148" y="135711"/>
                    <a:pt x="130437" y="132959"/>
                  </a:cubicBezTo>
                  <a:lnTo>
                    <a:pt x="130437" y="132959"/>
                  </a:lnTo>
                  <a:cubicBezTo>
                    <a:pt x="131675" y="133435"/>
                    <a:pt x="131961" y="136197"/>
                    <a:pt x="132151" y="137245"/>
                  </a:cubicBezTo>
                  <a:cubicBezTo>
                    <a:pt x="132486" y="139236"/>
                    <a:pt x="132486" y="141255"/>
                    <a:pt x="132151" y="143246"/>
                  </a:cubicBezTo>
                  <a:cubicBezTo>
                    <a:pt x="130964" y="148284"/>
                    <a:pt x="127416" y="152437"/>
                    <a:pt x="122626" y="154390"/>
                  </a:cubicBezTo>
                  <a:lnTo>
                    <a:pt x="122626" y="154390"/>
                  </a:lnTo>
                  <a:cubicBezTo>
                    <a:pt x="122626" y="154390"/>
                    <a:pt x="122626" y="154390"/>
                    <a:pt x="122626" y="154390"/>
                  </a:cubicBezTo>
                  <a:cubicBezTo>
                    <a:pt x="121987" y="154666"/>
                    <a:pt x="121315" y="154857"/>
                    <a:pt x="120626" y="154961"/>
                  </a:cubicBezTo>
                  <a:cubicBezTo>
                    <a:pt x="119148" y="155247"/>
                    <a:pt x="117627" y="155247"/>
                    <a:pt x="116149" y="154961"/>
                  </a:cubicBezTo>
                  <a:cubicBezTo>
                    <a:pt x="114600" y="154599"/>
                    <a:pt x="113120" y="153990"/>
                    <a:pt x="111768" y="153152"/>
                  </a:cubicBezTo>
                  <a:lnTo>
                    <a:pt x="111768" y="153152"/>
                  </a:lnTo>
                  <a:cubicBezTo>
                    <a:pt x="112434" y="152009"/>
                    <a:pt x="113006" y="150770"/>
                    <a:pt x="113577" y="149532"/>
                  </a:cubicBezTo>
                  <a:lnTo>
                    <a:pt x="115578" y="144389"/>
                  </a:lnTo>
                  <a:cubicBezTo>
                    <a:pt x="116315" y="142912"/>
                    <a:pt x="116549" y="141245"/>
                    <a:pt x="116244" y="139626"/>
                  </a:cubicBezTo>
                  <a:cubicBezTo>
                    <a:pt x="116244" y="139626"/>
                    <a:pt x="115387" y="139626"/>
                    <a:pt x="115482" y="139626"/>
                  </a:cubicBezTo>
                  <a:cubicBezTo>
                    <a:pt x="115630" y="141045"/>
                    <a:pt x="115331" y="142484"/>
                    <a:pt x="114625" y="143722"/>
                  </a:cubicBezTo>
                  <a:lnTo>
                    <a:pt x="112911" y="147437"/>
                  </a:lnTo>
                  <a:cubicBezTo>
                    <a:pt x="111767" y="150866"/>
                    <a:pt x="110061" y="154085"/>
                    <a:pt x="107862" y="156962"/>
                  </a:cubicBezTo>
                  <a:cubicBezTo>
                    <a:pt x="106114" y="159190"/>
                    <a:pt x="103817" y="160933"/>
                    <a:pt x="101195" y="162010"/>
                  </a:cubicBezTo>
                  <a:cubicBezTo>
                    <a:pt x="99099" y="162867"/>
                    <a:pt x="95956" y="164010"/>
                    <a:pt x="93861" y="162486"/>
                  </a:cubicBezTo>
                  <a:cubicBezTo>
                    <a:pt x="92146" y="160762"/>
                    <a:pt x="91158" y="158438"/>
                    <a:pt x="91098" y="156009"/>
                  </a:cubicBezTo>
                  <a:cubicBezTo>
                    <a:pt x="91145" y="155723"/>
                    <a:pt x="91145" y="155438"/>
                    <a:pt x="91098" y="155152"/>
                  </a:cubicBezTo>
                  <a:cubicBezTo>
                    <a:pt x="91618" y="151323"/>
                    <a:pt x="89774" y="147560"/>
                    <a:pt x="86431" y="145627"/>
                  </a:cubicBezTo>
                  <a:cubicBezTo>
                    <a:pt x="86431" y="145627"/>
                    <a:pt x="86431" y="145627"/>
                    <a:pt x="86431" y="145627"/>
                  </a:cubicBezTo>
                  <a:cubicBezTo>
                    <a:pt x="88582" y="147703"/>
                    <a:pt x="89932" y="150466"/>
                    <a:pt x="90241" y="153437"/>
                  </a:cubicBezTo>
                  <a:cubicBezTo>
                    <a:pt x="90214" y="157295"/>
                    <a:pt x="88244" y="160876"/>
                    <a:pt x="85002" y="162962"/>
                  </a:cubicBezTo>
                  <a:cubicBezTo>
                    <a:pt x="80746" y="166325"/>
                    <a:pt x="75472" y="168134"/>
                    <a:pt x="70048" y="168106"/>
                  </a:cubicBezTo>
                  <a:cubicBezTo>
                    <a:pt x="67192" y="168077"/>
                    <a:pt x="64556" y="166563"/>
                    <a:pt x="63095" y="164105"/>
                  </a:cubicBezTo>
                  <a:close/>
                  <a:moveTo>
                    <a:pt x="129960" y="178583"/>
                  </a:moveTo>
                  <a:cubicBezTo>
                    <a:pt x="130668" y="177783"/>
                    <a:pt x="131188" y="176840"/>
                    <a:pt x="131484" y="175821"/>
                  </a:cubicBezTo>
                  <a:lnTo>
                    <a:pt x="131484" y="175821"/>
                  </a:lnTo>
                  <a:cubicBezTo>
                    <a:pt x="132305" y="175878"/>
                    <a:pt x="133110" y="176069"/>
                    <a:pt x="133866" y="176393"/>
                  </a:cubicBezTo>
                  <a:lnTo>
                    <a:pt x="135771" y="176393"/>
                  </a:lnTo>
                  <a:lnTo>
                    <a:pt x="135771" y="176393"/>
                  </a:lnTo>
                  <a:cubicBezTo>
                    <a:pt x="137664" y="176888"/>
                    <a:pt x="139361" y="177945"/>
                    <a:pt x="140628" y="179441"/>
                  </a:cubicBezTo>
                  <a:cubicBezTo>
                    <a:pt x="140721" y="179812"/>
                    <a:pt x="140721" y="180212"/>
                    <a:pt x="140628" y="180584"/>
                  </a:cubicBezTo>
                  <a:cubicBezTo>
                    <a:pt x="140673" y="181060"/>
                    <a:pt x="140673" y="181536"/>
                    <a:pt x="140628" y="182012"/>
                  </a:cubicBezTo>
                  <a:lnTo>
                    <a:pt x="140628" y="182012"/>
                  </a:lnTo>
                  <a:cubicBezTo>
                    <a:pt x="138302" y="183308"/>
                    <a:pt x="136287" y="185098"/>
                    <a:pt x="134723" y="187251"/>
                  </a:cubicBezTo>
                  <a:cubicBezTo>
                    <a:pt x="133884" y="188423"/>
                    <a:pt x="133210" y="189709"/>
                    <a:pt x="132723" y="191061"/>
                  </a:cubicBezTo>
                  <a:cubicBezTo>
                    <a:pt x="131723" y="188870"/>
                    <a:pt x="130298" y="186889"/>
                    <a:pt x="128532" y="185251"/>
                  </a:cubicBezTo>
                  <a:cubicBezTo>
                    <a:pt x="127401" y="183965"/>
                    <a:pt x="126122" y="182813"/>
                    <a:pt x="124722" y="181822"/>
                  </a:cubicBezTo>
                  <a:lnTo>
                    <a:pt x="123198" y="180774"/>
                  </a:lnTo>
                  <a:cubicBezTo>
                    <a:pt x="126246" y="180584"/>
                    <a:pt x="128817" y="180488"/>
                    <a:pt x="130341" y="178964"/>
                  </a:cubicBezTo>
                  <a:close/>
                  <a:moveTo>
                    <a:pt x="140628" y="177917"/>
                  </a:moveTo>
                  <a:lnTo>
                    <a:pt x="138628" y="176869"/>
                  </a:lnTo>
                  <a:cubicBezTo>
                    <a:pt x="139858" y="176869"/>
                    <a:pt x="141079" y="176678"/>
                    <a:pt x="142248" y="176297"/>
                  </a:cubicBezTo>
                  <a:cubicBezTo>
                    <a:pt x="145874" y="174983"/>
                    <a:pt x="149137" y="172830"/>
                    <a:pt x="151773" y="170011"/>
                  </a:cubicBezTo>
                  <a:cubicBezTo>
                    <a:pt x="153634" y="168287"/>
                    <a:pt x="155181" y="166258"/>
                    <a:pt x="156345" y="164010"/>
                  </a:cubicBezTo>
                  <a:lnTo>
                    <a:pt x="156345" y="164010"/>
                  </a:lnTo>
                  <a:cubicBezTo>
                    <a:pt x="158481" y="163000"/>
                    <a:pt x="160896" y="162724"/>
                    <a:pt x="163203" y="163248"/>
                  </a:cubicBezTo>
                  <a:cubicBezTo>
                    <a:pt x="165458" y="163505"/>
                    <a:pt x="167688" y="163953"/>
                    <a:pt x="169870" y="164582"/>
                  </a:cubicBezTo>
                  <a:cubicBezTo>
                    <a:pt x="172503" y="165286"/>
                    <a:pt x="174818" y="166868"/>
                    <a:pt x="176442" y="169058"/>
                  </a:cubicBezTo>
                  <a:cubicBezTo>
                    <a:pt x="178144" y="172002"/>
                    <a:pt x="178144" y="175640"/>
                    <a:pt x="176442" y="178583"/>
                  </a:cubicBezTo>
                  <a:cubicBezTo>
                    <a:pt x="175698" y="180298"/>
                    <a:pt x="174431" y="181727"/>
                    <a:pt x="172823" y="182679"/>
                  </a:cubicBezTo>
                  <a:cubicBezTo>
                    <a:pt x="171202" y="183222"/>
                    <a:pt x="169638" y="183927"/>
                    <a:pt x="168156" y="184775"/>
                  </a:cubicBezTo>
                  <a:lnTo>
                    <a:pt x="168156" y="184775"/>
                  </a:lnTo>
                  <a:cubicBezTo>
                    <a:pt x="168156" y="184775"/>
                    <a:pt x="168156" y="184775"/>
                    <a:pt x="168156" y="184775"/>
                  </a:cubicBezTo>
                  <a:cubicBezTo>
                    <a:pt x="167998" y="183955"/>
                    <a:pt x="167674" y="183174"/>
                    <a:pt x="167203" y="182489"/>
                  </a:cubicBezTo>
                  <a:cubicBezTo>
                    <a:pt x="165488" y="180669"/>
                    <a:pt x="163203" y="179498"/>
                    <a:pt x="160726" y="179155"/>
                  </a:cubicBezTo>
                  <a:cubicBezTo>
                    <a:pt x="154676" y="178117"/>
                    <a:pt x="148451" y="178983"/>
                    <a:pt x="142914" y="181631"/>
                  </a:cubicBezTo>
                  <a:lnTo>
                    <a:pt x="142438" y="181631"/>
                  </a:lnTo>
                  <a:cubicBezTo>
                    <a:pt x="142682" y="181022"/>
                    <a:pt x="142682" y="180336"/>
                    <a:pt x="142438" y="179726"/>
                  </a:cubicBezTo>
                  <a:cubicBezTo>
                    <a:pt x="142082" y="179088"/>
                    <a:pt x="141595" y="178536"/>
                    <a:pt x="141009" y="178107"/>
                  </a:cubicBezTo>
                  <a:close/>
                  <a:moveTo>
                    <a:pt x="178728" y="169535"/>
                  </a:moveTo>
                  <a:cubicBezTo>
                    <a:pt x="176422" y="165648"/>
                    <a:pt x="172373" y="163124"/>
                    <a:pt x="167870" y="162772"/>
                  </a:cubicBezTo>
                  <a:cubicBezTo>
                    <a:pt x="171080" y="161953"/>
                    <a:pt x="173763" y="159752"/>
                    <a:pt x="175204" y="156771"/>
                  </a:cubicBezTo>
                  <a:cubicBezTo>
                    <a:pt x="176582" y="154485"/>
                    <a:pt x="177184" y="151809"/>
                    <a:pt x="176919" y="149151"/>
                  </a:cubicBezTo>
                  <a:cubicBezTo>
                    <a:pt x="177903" y="149608"/>
                    <a:pt x="178977" y="149837"/>
                    <a:pt x="180062" y="149818"/>
                  </a:cubicBezTo>
                  <a:cubicBezTo>
                    <a:pt x="180817" y="149961"/>
                    <a:pt x="181593" y="149961"/>
                    <a:pt x="182348" y="149818"/>
                  </a:cubicBezTo>
                  <a:cubicBezTo>
                    <a:pt x="186218" y="149685"/>
                    <a:pt x="190090" y="150037"/>
                    <a:pt x="193873" y="150866"/>
                  </a:cubicBezTo>
                  <a:cubicBezTo>
                    <a:pt x="197364" y="151961"/>
                    <a:pt x="199919" y="154961"/>
                    <a:pt x="200445" y="158581"/>
                  </a:cubicBezTo>
                  <a:cubicBezTo>
                    <a:pt x="200526" y="161905"/>
                    <a:pt x="199739" y="165182"/>
                    <a:pt x="198159" y="168106"/>
                  </a:cubicBezTo>
                  <a:cubicBezTo>
                    <a:pt x="196872" y="172049"/>
                    <a:pt x="194011" y="175297"/>
                    <a:pt x="190254" y="177059"/>
                  </a:cubicBezTo>
                  <a:cubicBezTo>
                    <a:pt x="188281" y="177688"/>
                    <a:pt x="186228" y="178050"/>
                    <a:pt x="184158" y="178107"/>
                  </a:cubicBezTo>
                  <a:cubicBezTo>
                    <a:pt x="182117" y="178078"/>
                    <a:pt x="180089" y="178402"/>
                    <a:pt x="178157" y="179060"/>
                  </a:cubicBezTo>
                  <a:cubicBezTo>
                    <a:pt x="179976" y="176183"/>
                    <a:pt x="180295" y="172592"/>
                    <a:pt x="179014" y="169439"/>
                  </a:cubicBezTo>
                  <a:close/>
                  <a:moveTo>
                    <a:pt x="201684" y="158581"/>
                  </a:moveTo>
                  <a:cubicBezTo>
                    <a:pt x="201680" y="157362"/>
                    <a:pt x="201420" y="156162"/>
                    <a:pt x="200922" y="155057"/>
                  </a:cubicBezTo>
                  <a:cubicBezTo>
                    <a:pt x="201615" y="152342"/>
                    <a:pt x="203274" y="149970"/>
                    <a:pt x="205589" y="148389"/>
                  </a:cubicBezTo>
                  <a:cubicBezTo>
                    <a:pt x="207635" y="146703"/>
                    <a:pt x="210050" y="145532"/>
                    <a:pt x="212637" y="144960"/>
                  </a:cubicBezTo>
                  <a:cubicBezTo>
                    <a:pt x="213891" y="144674"/>
                    <a:pt x="215194" y="144674"/>
                    <a:pt x="216447" y="144960"/>
                  </a:cubicBezTo>
                  <a:lnTo>
                    <a:pt x="217019" y="144960"/>
                  </a:lnTo>
                  <a:cubicBezTo>
                    <a:pt x="218200" y="145265"/>
                    <a:pt x="219304" y="145817"/>
                    <a:pt x="220257" y="146579"/>
                  </a:cubicBezTo>
                  <a:cubicBezTo>
                    <a:pt x="222281" y="148570"/>
                    <a:pt x="223785" y="151018"/>
                    <a:pt x="224639" y="153723"/>
                  </a:cubicBezTo>
                  <a:cubicBezTo>
                    <a:pt x="225140" y="155190"/>
                    <a:pt x="225366" y="156743"/>
                    <a:pt x="225306" y="158295"/>
                  </a:cubicBezTo>
                  <a:cubicBezTo>
                    <a:pt x="225033" y="160086"/>
                    <a:pt x="224119" y="161705"/>
                    <a:pt x="222734" y="162867"/>
                  </a:cubicBezTo>
                  <a:lnTo>
                    <a:pt x="222734" y="162867"/>
                  </a:lnTo>
                  <a:cubicBezTo>
                    <a:pt x="221076" y="162981"/>
                    <a:pt x="219472" y="163505"/>
                    <a:pt x="218067" y="164391"/>
                  </a:cubicBezTo>
                  <a:cubicBezTo>
                    <a:pt x="216645" y="165534"/>
                    <a:pt x="215923" y="167344"/>
                    <a:pt x="216162" y="169154"/>
                  </a:cubicBezTo>
                  <a:lnTo>
                    <a:pt x="215400" y="168392"/>
                  </a:lnTo>
                  <a:cubicBezTo>
                    <a:pt x="213246" y="166125"/>
                    <a:pt x="210235" y="164886"/>
                    <a:pt x="207113" y="164963"/>
                  </a:cubicBezTo>
                  <a:cubicBezTo>
                    <a:pt x="205189" y="165210"/>
                    <a:pt x="203338" y="165858"/>
                    <a:pt x="201684" y="166868"/>
                  </a:cubicBezTo>
                  <a:cubicBezTo>
                    <a:pt x="200687" y="167344"/>
                    <a:pt x="199759" y="167953"/>
                    <a:pt x="198921" y="168677"/>
                  </a:cubicBezTo>
                  <a:cubicBezTo>
                    <a:pt x="200695" y="165658"/>
                    <a:pt x="201739" y="162267"/>
                    <a:pt x="201969" y="158771"/>
                  </a:cubicBezTo>
                  <a:close/>
                  <a:moveTo>
                    <a:pt x="226258" y="159438"/>
                  </a:moveTo>
                  <a:cubicBezTo>
                    <a:pt x="226687" y="158009"/>
                    <a:pt x="226687" y="156485"/>
                    <a:pt x="226258" y="155057"/>
                  </a:cubicBezTo>
                  <a:cubicBezTo>
                    <a:pt x="225933" y="153437"/>
                    <a:pt x="225389" y="151866"/>
                    <a:pt x="224639" y="150389"/>
                  </a:cubicBezTo>
                  <a:lnTo>
                    <a:pt x="224639" y="150389"/>
                  </a:lnTo>
                  <a:lnTo>
                    <a:pt x="225496" y="150389"/>
                  </a:lnTo>
                  <a:lnTo>
                    <a:pt x="226068" y="150389"/>
                  </a:lnTo>
                  <a:cubicBezTo>
                    <a:pt x="226618" y="150104"/>
                    <a:pt x="227080" y="149675"/>
                    <a:pt x="227401" y="149151"/>
                  </a:cubicBezTo>
                  <a:cubicBezTo>
                    <a:pt x="227541" y="148522"/>
                    <a:pt x="227541" y="147875"/>
                    <a:pt x="227401" y="147246"/>
                  </a:cubicBezTo>
                  <a:lnTo>
                    <a:pt x="228449" y="147913"/>
                  </a:lnTo>
                  <a:cubicBezTo>
                    <a:pt x="230001" y="148570"/>
                    <a:pt x="231755" y="148570"/>
                    <a:pt x="233307" y="147913"/>
                  </a:cubicBezTo>
                  <a:lnTo>
                    <a:pt x="234354" y="147913"/>
                  </a:lnTo>
                  <a:lnTo>
                    <a:pt x="238355" y="147341"/>
                  </a:lnTo>
                  <a:cubicBezTo>
                    <a:pt x="240533" y="146513"/>
                    <a:pt x="242939" y="146513"/>
                    <a:pt x="245118" y="147341"/>
                  </a:cubicBezTo>
                  <a:cubicBezTo>
                    <a:pt x="246611" y="148675"/>
                    <a:pt x="247475" y="150580"/>
                    <a:pt x="247499" y="152580"/>
                  </a:cubicBezTo>
                  <a:cubicBezTo>
                    <a:pt x="247934" y="155038"/>
                    <a:pt x="247738" y="157562"/>
                    <a:pt x="246927" y="159914"/>
                  </a:cubicBezTo>
                  <a:cubicBezTo>
                    <a:pt x="245594" y="162867"/>
                    <a:pt x="242355" y="163153"/>
                    <a:pt x="239688" y="163915"/>
                  </a:cubicBezTo>
                  <a:cubicBezTo>
                    <a:pt x="234304" y="163039"/>
                    <a:pt x="228827" y="162877"/>
                    <a:pt x="223401" y="163439"/>
                  </a:cubicBezTo>
                  <a:lnTo>
                    <a:pt x="223401" y="163439"/>
                  </a:lnTo>
                  <a:cubicBezTo>
                    <a:pt x="224818" y="162657"/>
                    <a:pt x="225926" y="161410"/>
                    <a:pt x="226544" y="159914"/>
                  </a:cubicBezTo>
                  <a:close/>
                  <a:moveTo>
                    <a:pt x="247308" y="145817"/>
                  </a:moveTo>
                  <a:cubicBezTo>
                    <a:pt x="247308" y="145817"/>
                    <a:pt x="247308" y="145817"/>
                    <a:pt x="247308" y="145817"/>
                  </a:cubicBezTo>
                  <a:lnTo>
                    <a:pt x="247308" y="145817"/>
                  </a:lnTo>
                  <a:lnTo>
                    <a:pt x="247308" y="145817"/>
                  </a:lnTo>
                  <a:cubicBezTo>
                    <a:pt x="247308" y="145817"/>
                    <a:pt x="247308" y="145817"/>
                    <a:pt x="246737" y="145817"/>
                  </a:cubicBezTo>
                  <a:cubicBezTo>
                    <a:pt x="244920" y="144512"/>
                    <a:pt x="242626" y="144065"/>
                    <a:pt x="240450" y="144579"/>
                  </a:cubicBezTo>
                  <a:cubicBezTo>
                    <a:pt x="238625" y="144808"/>
                    <a:pt x="236814" y="145122"/>
                    <a:pt x="235021" y="145532"/>
                  </a:cubicBezTo>
                  <a:lnTo>
                    <a:pt x="235021" y="145532"/>
                  </a:lnTo>
                  <a:cubicBezTo>
                    <a:pt x="235378" y="145332"/>
                    <a:pt x="235700" y="145074"/>
                    <a:pt x="235974" y="144770"/>
                  </a:cubicBezTo>
                  <a:cubicBezTo>
                    <a:pt x="238110" y="142341"/>
                    <a:pt x="239441" y="139312"/>
                    <a:pt x="239784" y="136102"/>
                  </a:cubicBezTo>
                  <a:cubicBezTo>
                    <a:pt x="239977" y="134806"/>
                    <a:pt x="239977" y="133492"/>
                    <a:pt x="239784" y="132197"/>
                  </a:cubicBezTo>
                  <a:cubicBezTo>
                    <a:pt x="240320" y="131006"/>
                    <a:pt x="241316" y="130072"/>
                    <a:pt x="242546" y="129625"/>
                  </a:cubicBezTo>
                  <a:cubicBezTo>
                    <a:pt x="244356" y="129053"/>
                    <a:pt x="246070" y="131244"/>
                    <a:pt x="246927" y="132578"/>
                  </a:cubicBezTo>
                  <a:cubicBezTo>
                    <a:pt x="248069" y="134473"/>
                    <a:pt x="248631" y="136654"/>
                    <a:pt x="248547" y="138864"/>
                  </a:cubicBezTo>
                  <a:cubicBezTo>
                    <a:pt x="248471" y="139998"/>
                    <a:pt x="248248" y="141122"/>
                    <a:pt x="247880" y="142198"/>
                  </a:cubicBezTo>
                  <a:cubicBezTo>
                    <a:pt x="248832" y="143912"/>
                    <a:pt x="247880" y="144865"/>
                    <a:pt x="247594" y="146008"/>
                  </a:cubicBezTo>
                  <a:close/>
                  <a:moveTo>
                    <a:pt x="260643" y="126005"/>
                  </a:moveTo>
                  <a:cubicBezTo>
                    <a:pt x="259132" y="124329"/>
                    <a:pt x="256992" y="123367"/>
                    <a:pt x="254738" y="123338"/>
                  </a:cubicBezTo>
                  <a:lnTo>
                    <a:pt x="254738" y="123338"/>
                  </a:lnTo>
                  <a:cubicBezTo>
                    <a:pt x="255119" y="121167"/>
                    <a:pt x="255119" y="118938"/>
                    <a:pt x="254738" y="116766"/>
                  </a:cubicBezTo>
                  <a:cubicBezTo>
                    <a:pt x="255926" y="117385"/>
                    <a:pt x="257218" y="117766"/>
                    <a:pt x="258548" y="117909"/>
                  </a:cubicBezTo>
                  <a:cubicBezTo>
                    <a:pt x="261370" y="118090"/>
                    <a:pt x="264128" y="117004"/>
                    <a:pt x="266073" y="114956"/>
                  </a:cubicBezTo>
                  <a:lnTo>
                    <a:pt x="267406" y="113718"/>
                  </a:lnTo>
                  <a:cubicBezTo>
                    <a:pt x="267228" y="115642"/>
                    <a:pt x="267734" y="117566"/>
                    <a:pt x="268835" y="119147"/>
                  </a:cubicBezTo>
                  <a:cubicBezTo>
                    <a:pt x="269596" y="121233"/>
                    <a:pt x="269075" y="123576"/>
                    <a:pt x="267501" y="125148"/>
                  </a:cubicBezTo>
                  <a:lnTo>
                    <a:pt x="265692" y="126386"/>
                  </a:lnTo>
                  <a:cubicBezTo>
                    <a:pt x="264936" y="126653"/>
                    <a:pt x="264229" y="127034"/>
                    <a:pt x="263596" y="127529"/>
                  </a:cubicBezTo>
                  <a:cubicBezTo>
                    <a:pt x="263188" y="127615"/>
                    <a:pt x="262766" y="127615"/>
                    <a:pt x="262358" y="127529"/>
                  </a:cubicBezTo>
                  <a:cubicBezTo>
                    <a:pt x="261937" y="127034"/>
                    <a:pt x="261457" y="126586"/>
                    <a:pt x="260929" y="126196"/>
                  </a:cubicBezTo>
                  <a:close/>
                  <a:moveTo>
                    <a:pt x="277788" y="74094"/>
                  </a:moveTo>
                  <a:cubicBezTo>
                    <a:pt x="277122" y="75142"/>
                    <a:pt x="276169" y="76475"/>
                    <a:pt x="276550" y="77714"/>
                  </a:cubicBezTo>
                  <a:cubicBezTo>
                    <a:pt x="276767" y="78504"/>
                    <a:pt x="277278" y="79190"/>
                    <a:pt x="277979" y="79619"/>
                  </a:cubicBezTo>
                  <a:cubicBezTo>
                    <a:pt x="277736" y="80228"/>
                    <a:pt x="277416" y="80800"/>
                    <a:pt x="277026" y="81333"/>
                  </a:cubicBezTo>
                  <a:cubicBezTo>
                    <a:pt x="276326" y="82162"/>
                    <a:pt x="275527" y="82895"/>
                    <a:pt x="274645" y="83524"/>
                  </a:cubicBezTo>
                  <a:cubicBezTo>
                    <a:pt x="272909" y="84695"/>
                    <a:pt x="271058" y="85686"/>
                    <a:pt x="269121" y="86477"/>
                  </a:cubicBezTo>
                  <a:cubicBezTo>
                    <a:pt x="266253" y="88182"/>
                    <a:pt x="262806" y="88639"/>
                    <a:pt x="259596" y="87715"/>
                  </a:cubicBezTo>
                  <a:cubicBezTo>
                    <a:pt x="257729" y="86762"/>
                    <a:pt x="256661" y="84743"/>
                    <a:pt x="256929" y="82667"/>
                  </a:cubicBezTo>
                  <a:lnTo>
                    <a:pt x="256929" y="82667"/>
                  </a:lnTo>
                  <a:cubicBezTo>
                    <a:pt x="257014" y="82295"/>
                    <a:pt x="257014" y="81895"/>
                    <a:pt x="256929" y="81524"/>
                  </a:cubicBezTo>
                  <a:cubicBezTo>
                    <a:pt x="256534" y="80800"/>
                    <a:pt x="255939" y="80200"/>
                    <a:pt x="255214" y="79809"/>
                  </a:cubicBezTo>
                  <a:lnTo>
                    <a:pt x="256167" y="79809"/>
                  </a:lnTo>
                  <a:cubicBezTo>
                    <a:pt x="256853" y="79523"/>
                    <a:pt x="257494" y="79133"/>
                    <a:pt x="258072" y="78666"/>
                  </a:cubicBezTo>
                  <a:cubicBezTo>
                    <a:pt x="258417" y="78485"/>
                    <a:pt x="258713" y="78228"/>
                    <a:pt x="258929" y="77904"/>
                  </a:cubicBezTo>
                  <a:cubicBezTo>
                    <a:pt x="258929" y="77904"/>
                    <a:pt x="259596" y="77333"/>
                    <a:pt x="259500" y="77047"/>
                  </a:cubicBezTo>
                  <a:cubicBezTo>
                    <a:pt x="261934" y="77380"/>
                    <a:pt x="264401" y="77380"/>
                    <a:pt x="266835" y="77047"/>
                  </a:cubicBezTo>
                  <a:cubicBezTo>
                    <a:pt x="270095" y="76447"/>
                    <a:pt x="273286" y="75523"/>
                    <a:pt x="276360" y="74285"/>
                  </a:cubicBezTo>
                  <a:cubicBezTo>
                    <a:pt x="277530" y="73770"/>
                    <a:pt x="278675" y="73199"/>
                    <a:pt x="279789" y="72570"/>
                  </a:cubicBezTo>
                  <a:cubicBezTo>
                    <a:pt x="279181" y="73075"/>
                    <a:pt x="278609" y="73608"/>
                    <a:pt x="278074" y="74189"/>
                  </a:cubicBezTo>
                  <a:close/>
                  <a:moveTo>
                    <a:pt x="262167" y="58854"/>
                  </a:moveTo>
                  <a:cubicBezTo>
                    <a:pt x="263629" y="59883"/>
                    <a:pt x="265338" y="60511"/>
                    <a:pt x="267120" y="60664"/>
                  </a:cubicBezTo>
                  <a:cubicBezTo>
                    <a:pt x="270280" y="61111"/>
                    <a:pt x="273486" y="61111"/>
                    <a:pt x="276645" y="60664"/>
                  </a:cubicBezTo>
                  <a:lnTo>
                    <a:pt x="277693" y="60664"/>
                  </a:lnTo>
                  <a:lnTo>
                    <a:pt x="277693" y="60664"/>
                  </a:lnTo>
                  <a:cubicBezTo>
                    <a:pt x="279507" y="61512"/>
                    <a:pt x="281007" y="62912"/>
                    <a:pt x="281979" y="64664"/>
                  </a:cubicBezTo>
                  <a:cubicBezTo>
                    <a:pt x="282221" y="65436"/>
                    <a:pt x="282221" y="66274"/>
                    <a:pt x="281979" y="67046"/>
                  </a:cubicBezTo>
                  <a:cubicBezTo>
                    <a:pt x="280562" y="69932"/>
                    <a:pt x="278010" y="72113"/>
                    <a:pt x="274931" y="73046"/>
                  </a:cubicBezTo>
                  <a:cubicBezTo>
                    <a:pt x="269371" y="75628"/>
                    <a:pt x="263161" y="76456"/>
                    <a:pt x="257119" y="75428"/>
                  </a:cubicBezTo>
                  <a:cubicBezTo>
                    <a:pt x="255462" y="75066"/>
                    <a:pt x="253902" y="74351"/>
                    <a:pt x="252547" y="73332"/>
                  </a:cubicBezTo>
                  <a:cubicBezTo>
                    <a:pt x="251823" y="72827"/>
                    <a:pt x="251180" y="72218"/>
                    <a:pt x="250642" y="71522"/>
                  </a:cubicBezTo>
                  <a:cubicBezTo>
                    <a:pt x="250071" y="70760"/>
                    <a:pt x="249690" y="69998"/>
                    <a:pt x="249118" y="69332"/>
                  </a:cubicBezTo>
                  <a:lnTo>
                    <a:pt x="249118" y="69332"/>
                  </a:lnTo>
                  <a:cubicBezTo>
                    <a:pt x="248798" y="68103"/>
                    <a:pt x="248056" y="67027"/>
                    <a:pt x="247023" y="66284"/>
                  </a:cubicBezTo>
                  <a:lnTo>
                    <a:pt x="247023" y="66284"/>
                  </a:lnTo>
                  <a:cubicBezTo>
                    <a:pt x="250071" y="65236"/>
                    <a:pt x="253690" y="63236"/>
                    <a:pt x="253023" y="59521"/>
                  </a:cubicBezTo>
                  <a:cubicBezTo>
                    <a:pt x="256087" y="60740"/>
                    <a:pt x="259529" y="60569"/>
                    <a:pt x="262453" y="59045"/>
                  </a:cubicBezTo>
                  <a:close/>
                  <a:moveTo>
                    <a:pt x="260072" y="55616"/>
                  </a:moveTo>
                  <a:cubicBezTo>
                    <a:pt x="260246" y="56540"/>
                    <a:pt x="260675" y="57397"/>
                    <a:pt x="261310" y="58092"/>
                  </a:cubicBezTo>
                  <a:cubicBezTo>
                    <a:pt x="258262" y="59616"/>
                    <a:pt x="254629" y="59407"/>
                    <a:pt x="251785" y="57521"/>
                  </a:cubicBezTo>
                  <a:cubicBezTo>
                    <a:pt x="250511" y="56806"/>
                    <a:pt x="249532" y="55654"/>
                    <a:pt x="249023" y="54282"/>
                  </a:cubicBezTo>
                  <a:cubicBezTo>
                    <a:pt x="248785" y="53472"/>
                    <a:pt x="248785" y="52615"/>
                    <a:pt x="249023" y="51806"/>
                  </a:cubicBezTo>
                  <a:cubicBezTo>
                    <a:pt x="249924" y="50986"/>
                    <a:pt x="250499" y="49872"/>
                    <a:pt x="250642" y="48662"/>
                  </a:cubicBezTo>
                  <a:lnTo>
                    <a:pt x="251976" y="48662"/>
                  </a:lnTo>
                  <a:cubicBezTo>
                    <a:pt x="254457" y="49186"/>
                    <a:pt x="257019" y="49186"/>
                    <a:pt x="259500" y="48662"/>
                  </a:cubicBezTo>
                  <a:cubicBezTo>
                    <a:pt x="260662" y="48453"/>
                    <a:pt x="261807" y="48167"/>
                    <a:pt x="262929" y="47805"/>
                  </a:cubicBezTo>
                  <a:cubicBezTo>
                    <a:pt x="260718" y="49834"/>
                    <a:pt x="259740" y="52872"/>
                    <a:pt x="260358" y="55806"/>
                  </a:cubicBezTo>
                  <a:close/>
                  <a:moveTo>
                    <a:pt x="245022" y="36566"/>
                  </a:moveTo>
                  <a:lnTo>
                    <a:pt x="248832" y="36566"/>
                  </a:lnTo>
                  <a:cubicBezTo>
                    <a:pt x="251103" y="36585"/>
                    <a:pt x="253315" y="35851"/>
                    <a:pt x="255119" y="34470"/>
                  </a:cubicBezTo>
                  <a:cubicBezTo>
                    <a:pt x="255119" y="36280"/>
                    <a:pt x="259119" y="36851"/>
                    <a:pt x="260548" y="36947"/>
                  </a:cubicBezTo>
                  <a:cubicBezTo>
                    <a:pt x="262196" y="37089"/>
                    <a:pt x="263853" y="37089"/>
                    <a:pt x="265501" y="36947"/>
                  </a:cubicBezTo>
                  <a:cubicBezTo>
                    <a:pt x="266160" y="37861"/>
                    <a:pt x="266764" y="38814"/>
                    <a:pt x="267311" y="39804"/>
                  </a:cubicBezTo>
                  <a:cubicBezTo>
                    <a:pt x="267928" y="41099"/>
                    <a:pt x="267928" y="42604"/>
                    <a:pt x="267311" y="43900"/>
                  </a:cubicBezTo>
                  <a:cubicBezTo>
                    <a:pt x="265635" y="46148"/>
                    <a:pt x="263058" y="47538"/>
                    <a:pt x="260262" y="47710"/>
                  </a:cubicBezTo>
                  <a:cubicBezTo>
                    <a:pt x="256020" y="48739"/>
                    <a:pt x="251544" y="47634"/>
                    <a:pt x="248261" y="44757"/>
                  </a:cubicBezTo>
                  <a:cubicBezTo>
                    <a:pt x="246863" y="43195"/>
                    <a:pt x="245908" y="41290"/>
                    <a:pt x="245499" y="39233"/>
                  </a:cubicBezTo>
                  <a:cubicBezTo>
                    <a:pt x="245695" y="38537"/>
                    <a:pt x="245627" y="37785"/>
                    <a:pt x="245308" y="37137"/>
                  </a:cubicBezTo>
                  <a:close/>
                  <a:moveTo>
                    <a:pt x="246356" y="45043"/>
                  </a:moveTo>
                  <a:cubicBezTo>
                    <a:pt x="247119" y="46062"/>
                    <a:pt x="248093" y="46910"/>
                    <a:pt x="249213" y="47519"/>
                  </a:cubicBezTo>
                  <a:lnTo>
                    <a:pt x="249213" y="47519"/>
                  </a:lnTo>
                  <a:cubicBezTo>
                    <a:pt x="249785" y="49043"/>
                    <a:pt x="248261" y="50472"/>
                    <a:pt x="247213" y="51329"/>
                  </a:cubicBezTo>
                  <a:cubicBezTo>
                    <a:pt x="246171" y="52349"/>
                    <a:pt x="244942" y="53158"/>
                    <a:pt x="243594" y="53711"/>
                  </a:cubicBezTo>
                  <a:cubicBezTo>
                    <a:pt x="242238" y="54387"/>
                    <a:pt x="240795" y="54863"/>
                    <a:pt x="239307" y="55139"/>
                  </a:cubicBezTo>
                  <a:cubicBezTo>
                    <a:pt x="237776" y="55530"/>
                    <a:pt x="236172" y="55530"/>
                    <a:pt x="234640" y="55139"/>
                  </a:cubicBezTo>
                  <a:cubicBezTo>
                    <a:pt x="233849" y="54873"/>
                    <a:pt x="233153" y="54368"/>
                    <a:pt x="232640" y="53711"/>
                  </a:cubicBezTo>
                  <a:cubicBezTo>
                    <a:pt x="232217" y="53044"/>
                    <a:pt x="231926" y="52301"/>
                    <a:pt x="231783" y="51520"/>
                  </a:cubicBezTo>
                  <a:lnTo>
                    <a:pt x="232354" y="50853"/>
                  </a:lnTo>
                  <a:cubicBezTo>
                    <a:pt x="232822" y="50396"/>
                    <a:pt x="233180" y="49843"/>
                    <a:pt x="233402" y="49234"/>
                  </a:cubicBezTo>
                  <a:cubicBezTo>
                    <a:pt x="233635" y="48739"/>
                    <a:pt x="233827" y="48234"/>
                    <a:pt x="233973" y="47710"/>
                  </a:cubicBezTo>
                  <a:cubicBezTo>
                    <a:pt x="233973" y="47710"/>
                    <a:pt x="234545" y="46757"/>
                    <a:pt x="233973" y="46567"/>
                  </a:cubicBezTo>
                  <a:lnTo>
                    <a:pt x="233973" y="46567"/>
                  </a:lnTo>
                  <a:cubicBezTo>
                    <a:pt x="235891" y="46424"/>
                    <a:pt x="237749" y="45833"/>
                    <a:pt x="239403" y="44852"/>
                  </a:cubicBezTo>
                  <a:cubicBezTo>
                    <a:pt x="241074" y="44128"/>
                    <a:pt x="242594" y="43090"/>
                    <a:pt x="243879" y="41804"/>
                  </a:cubicBezTo>
                  <a:cubicBezTo>
                    <a:pt x="244182" y="41566"/>
                    <a:pt x="244440" y="41280"/>
                    <a:pt x="244641" y="40947"/>
                  </a:cubicBezTo>
                  <a:cubicBezTo>
                    <a:pt x="244595" y="41519"/>
                    <a:pt x="244595" y="42090"/>
                    <a:pt x="244641" y="42662"/>
                  </a:cubicBezTo>
                  <a:cubicBezTo>
                    <a:pt x="245065" y="43786"/>
                    <a:pt x="245751" y="44805"/>
                    <a:pt x="246642" y="45614"/>
                  </a:cubicBezTo>
                  <a:close/>
                  <a:moveTo>
                    <a:pt x="239688" y="35518"/>
                  </a:moveTo>
                  <a:cubicBezTo>
                    <a:pt x="241193" y="35899"/>
                    <a:pt x="242720" y="36185"/>
                    <a:pt x="244260" y="36375"/>
                  </a:cubicBezTo>
                  <a:lnTo>
                    <a:pt x="244260" y="36375"/>
                  </a:lnTo>
                  <a:cubicBezTo>
                    <a:pt x="244315" y="36785"/>
                    <a:pt x="244315" y="37204"/>
                    <a:pt x="244260" y="37613"/>
                  </a:cubicBezTo>
                  <a:lnTo>
                    <a:pt x="244260" y="38280"/>
                  </a:lnTo>
                  <a:cubicBezTo>
                    <a:pt x="244134" y="38918"/>
                    <a:pt x="243838" y="39509"/>
                    <a:pt x="243403" y="39995"/>
                  </a:cubicBezTo>
                  <a:cubicBezTo>
                    <a:pt x="242314" y="41099"/>
                    <a:pt x="241062" y="42033"/>
                    <a:pt x="239688" y="42757"/>
                  </a:cubicBezTo>
                  <a:cubicBezTo>
                    <a:pt x="238423" y="43452"/>
                    <a:pt x="237080" y="43995"/>
                    <a:pt x="235688" y="44376"/>
                  </a:cubicBezTo>
                  <a:cubicBezTo>
                    <a:pt x="234595" y="44662"/>
                    <a:pt x="233447" y="44662"/>
                    <a:pt x="232354" y="44376"/>
                  </a:cubicBezTo>
                  <a:cubicBezTo>
                    <a:pt x="231755" y="44128"/>
                    <a:pt x="231253" y="43700"/>
                    <a:pt x="230925" y="43138"/>
                  </a:cubicBezTo>
                  <a:cubicBezTo>
                    <a:pt x="230472" y="42481"/>
                    <a:pt x="230089" y="41776"/>
                    <a:pt x="229782" y="41042"/>
                  </a:cubicBezTo>
                  <a:cubicBezTo>
                    <a:pt x="229782" y="41042"/>
                    <a:pt x="229782" y="41042"/>
                    <a:pt x="229782" y="40280"/>
                  </a:cubicBezTo>
                  <a:cubicBezTo>
                    <a:pt x="229782" y="39518"/>
                    <a:pt x="229782" y="40280"/>
                    <a:pt x="229782" y="40280"/>
                  </a:cubicBezTo>
                  <a:lnTo>
                    <a:pt x="229782" y="40280"/>
                  </a:lnTo>
                  <a:lnTo>
                    <a:pt x="231116" y="39042"/>
                  </a:lnTo>
                  <a:cubicBezTo>
                    <a:pt x="232669" y="37280"/>
                    <a:pt x="233517" y="35013"/>
                    <a:pt x="233497" y="32660"/>
                  </a:cubicBezTo>
                  <a:cubicBezTo>
                    <a:pt x="235372" y="34280"/>
                    <a:pt x="237585" y="35451"/>
                    <a:pt x="239974" y="36089"/>
                  </a:cubicBezTo>
                  <a:close/>
                  <a:moveTo>
                    <a:pt x="212447" y="28184"/>
                  </a:moveTo>
                  <a:cubicBezTo>
                    <a:pt x="214843" y="29241"/>
                    <a:pt x="217510" y="29508"/>
                    <a:pt x="220067" y="28946"/>
                  </a:cubicBezTo>
                  <a:cubicBezTo>
                    <a:pt x="224051" y="28546"/>
                    <a:pt x="227780" y="26793"/>
                    <a:pt x="230640" y="23993"/>
                  </a:cubicBezTo>
                  <a:cubicBezTo>
                    <a:pt x="230152" y="26555"/>
                    <a:pt x="230738" y="29203"/>
                    <a:pt x="232259" y="31327"/>
                  </a:cubicBezTo>
                  <a:lnTo>
                    <a:pt x="232259" y="31803"/>
                  </a:lnTo>
                  <a:cubicBezTo>
                    <a:pt x="232152" y="33070"/>
                    <a:pt x="231896" y="34318"/>
                    <a:pt x="231497" y="35518"/>
                  </a:cubicBezTo>
                  <a:cubicBezTo>
                    <a:pt x="230896" y="36889"/>
                    <a:pt x="230021" y="38118"/>
                    <a:pt x="228925" y="39137"/>
                  </a:cubicBezTo>
                  <a:cubicBezTo>
                    <a:pt x="226911" y="41052"/>
                    <a:pt x="224345" y="42290"/>
                    <a:pt x="221591" y="42662"/>
                  </a:cubicBezTo>
                  <a:cubicBezTo>
                    <a:pt x="219022" y="42528"/>
                    <a:pt x="216618" y="41357"/>
                    <a:pt x="214923" y="39423"/>
                  </a:cubicBezTo>
                  <a:cubicBezTo>
                    <a:pt x="212890" y="37594"/>
                    <a:pt x="211687" y="35013"/>
                    <a:pt x="211590" y="32279"/>
                  </a:cubicBezTo>
                  <a:cubicBezTo>
                    <a:pt x="211590" y="32279"/>
                    <a:pt x="211590" y="32279"/>
                    <a:pt x="211590" y="32279"/>
                  </a:cubicBezTo>
                  <a:cubicBezTo>
                    <a:pt x="211794" y="30451"/>
                    <a:pt x="211163" y="28631"/>
                    <a:pt x="209875" y="27326"/>
                  </a:cubicBezTo>
                  <a:lnTo>
                    <a:pt x="209875" y="27326"/>
                  </a:lnTo>
                  <a:close/>
                  <a:moveTo>
                    <a:pt x="189873" y="22088"/>
                  </a:moveTo>
                  <a:cubicBezTo>
                    <a:pt x="192611" y="21411"/>
                    <a:pt x="195094" y="19963"/>
                    <a:pt x="197016" y="17897"/>
                  </a:cubicBezTo>
                  <a:lnTo>
                    <a:pt x="197016" y="17897"/>
                  </a:lnTo>
                  <a:cubicBezTo>
                    <a:pt x="201007" y="19716"/>
                    <a:pt x="204600" y="22307"/>
                    <a:pt x="207589" y="25517"/>
                  </a:cubicBezTo>
                  <a:cubicBezTo>
                    <a:pt x="208997" y="26717"/>
                    <a:pt x="210024" y="28307"/>
                    <a:pt x="210542" y="30089"/>
                  </a:cubicBezTo>
                  <a:cubicBezTo>
                    <a:pt x="210858" y="31527"/>
                    <a:pt x="210250" y="33003"/>
                    <a:pt x="209018" y="33803"/>
                  </a:cubicBezTo>
                  <a:cubicBezTo>
                    <a:pt x="206157" y="35537"/>
                    <a:pt x="202835" y="36375"/>
                    <a:pt x="199493" y="36185"/>
                  </a:cubicBezTo>
                  <a:cubicBezTo>
                    <a:pt x="195791" y="36413"/>
                    <a:pt x="192079" y="35956"/>
                    <a:pt x="188539" y="34851"/>
                  </a:cubicBezTo>
                  <a:cubicBezTo>
                    <a:pt x="186299" y="34127"/>
                    <a:pt x="184359" y="32689"/>
                    <a:pt x="183015" y="30755"/>
                  </a:cubicBezTo>
                  <a:cubicBezTo>
                    <a:pt x="182399" y="29812"/>
                    <a:pt x="181857" y="28831"/>
                    <a:pt x="181395" y="27803"/>
                  </a:cubicBezTo>
                  <a:cubicBezTo>
                    <a:pt x="181407" y="26364"/>
                    <a:pt x="181114" y="24936"/>
                    <a:pt x="180538" y="23612"/>
                  </a:cubicBezTo>
                  <a:cubicBezTo>
                    <a:pt x="180492" y="23326"/>
                    <a:pt x="180492" y="23040"/>
                    <a:pt x="180538" y="22754"/>
                  </a:cubicBezTo>
                  <a:lnTo>
                    <a:pt x="180538" y="22754"/>
                  </a:lnTo>
                  <a:lnTo>
                    <a:pt x="180538" y="22754"/>
                  </a:lnTo>
                  <a:lnTo>
                    <a:pt x="180538" y="22183"/>
                  </a:lnTo>
                  <a:cubicBezTo>
                    <a:pt x="183682" y="22964"/>
                    <a:pt x="186944" y="23154"/>
                    <a:pt x="190158" y="22754"/>
                  </a:cubicBezTo>
                  <a:close/>
                  <a:moveTo>
                    <a:pt x="166727" y="14277"/>
                  </a:moveTo>
                  <a:cubicBezTo>
                    <a:pt x="167420" y="16115"/>
                    <a:pt x="168567" y="17754"/>
                    <a:pt x="170061" y="19040"/>
                  </a:cubicBezTo>
                  <a:cubicBezTo>
                    <a:pt x="172583" y="21059"/>
                    <a:pt x="175616" y="22345"/>
                    <a:pt x="178824" y="22754"/>
                  </a:cubicBezTo>
                  <a:cubicBezTo>
                    <a:pt x="179852" y="23688"/>
                    <a:pt x="180469" y="24983"/>
                    <a:pt x="180538" y="26374"/>
                  </a:cubicBezTo>
                  <a:cubicBezTo>
                    <a:pt x="180538" y="26374"/>
                    <a:pt x="180538" y="26374"/>
                    <a:pt x="180538" y="27041"/>
                  </a:cubicBezTo>
                  <a:cubicBezTo>
                    <a:pt x="180580" y="27517"/>
                    <a:pt x="180580" y="27993"/>
                    <a:pt x="180538" y="28469"/>
                  </a:cubicBezTo>
                  <a:cubicBezTo>
                    <a:pt x="180649" y="31784"/>
                    <a:pt x="179893" y="35061"/>
                    <a:pt x="178347" y="37994"/>
                  </a:cubicBezTo>
                  <a:cubicBezTo>
                    <a:pt x="175244" y="45367"/>
                    <a:pt x="168467" y="50548"/>
                    <a:pt x="160536" y="51615"/>
                  </a:cubicBezTo>
                  <a:cubicBezTo>
                    <a:pt x="158597" y="51787"/>
                    <a:pt x="156645" y="51529"/>
                    <a:pt x="154821" y="50853"/>
                  </a:cubicBezTo>
                  <a:cubicBezTo>
                    <a:pt x="153106" y="50196"/>
                    <a:pt x="151686" y="48948"/>
                    <a:pt x="150820" y="47329"/>
                  </a:cubicBezTo>
                  <a:cubicBezTo>
                    <a:pt x="150820" y="47329"/>
                    <a:pt x="150820" y="47329"/>
                    <a:pt x="150344" y="47329"/>
                  </a:cubicBezTo>
                  <a:cubicBezTo>
                    <a:pt x="150439" y="46281"/>
                    <a:pt x="150439" y="45233"/>
                    <a:pt x="150344" y="44186"/>
                  </a:cubicBezTo>
                  <a:cubicBezTo>
                    <a:pt x="150369" y="42214"/>
                    <a:pt x="149576" y="40318"/>
                    <a:pt x="148153" y="38947"/>
                  </a:cubicBezTo>
                  <a:cubicBezTo>
                    <a:pt x="147706" y="38423"/>
                    <a:pt x="147154" y="38004"/>
                    <a:pt x="146534" y="37709"/>
                  </a:cubicBezTo>
                  <a:lnTo>
                    <a:pt x="148820" y="37709"/>
                  </a:lnTo>
                  <a:cubicBezTo>
                    <a:pt x="151814" y="37109"/>
                    <a:pt x="154524" y="35527"/>
                    <a:pt x="156535" y="33232"/>
                  </a:cubicBezTo>
                  <a:cubicBezTo>
                    <a:pt x="162364" y="28812"/>
                    <a:pt x="166147" y="22211"/>
                    <a:pt x="167013" y="14944"/>
                  </a:cubicBezTo>
                  <a:close/>
                  <a:moveTo>
                    <a:pt x="146343" y="12277"/>
                  </a:moveTo>
                  <a:cubicBezTo>
                    <a:pt x="148582" y="12515"/>
                    <a:pt x="150845" y="12324"/>
                    <a:pt x="153011" y="11705"/>
                  </a:cubicBezTo>
                  <a:cubicBezTo>
                    <a:pt x="155883" y="10858"/>
                    <a:pt x="158393" y="9076"/>
                    <a:pt x="160155" y="6657"/>
                  </a:cubicBezTo>
                  <a:cubicBezTo>
                    <a:pt x="161188" y="7105"/>
                    <a:pt x="162177" y="7648"/>
                    <a:pt x="163107" y="8276"/>
                  </a:cubicBezTo>
                  <a:cubicBezTo>
                    <a:pt x="164111" y="9181"/>
                    <a:pt x="164811" y="10381"/>
                    <a:pt x="165108" y="11705"/>
                  </a:cubicBezTo>
                  <a:cubicBezTo>
                    <a:pt x="165840" y="15334"/>
                    <a:pt x="165302" y="19097"/>
                    <a:pt x="163584" y="22373"/>
                  </a:cubicBezTo>
                  <a:cubicBezTo>
                    <a:pt x="161918" y="25555"/>
                    <a:pt x="159836" y="28507"/>
                    <a:pt x="157392" y="31136"/>
                  </a:cubicBezTo>
                  <a:cubicBezTo>
                    <a:pt x="155570" y="33394"/>
                    <a:pt x="153213" y="35165"/>
                    <a:pt x="150534" y="36280"/>
                  </a:cubicBezTo>
                  <a:cubicBezTo>
                    <a:pt x="146860" y="37375"/>
                    <a:pt x="142885" y="36708"/>
                    <a:pt x="139771" y="34470"/>
                  </a:cubicBezTo>
                  <a:cubicBezTo>
                    <a:pt x="140360" y="33908"/>
                    <a:pt x="140902" y="33308"/>
                    <a:pt x="141390" y="32660"/>
                  </a:cubicBezTo>
                  <a:cubicBezTo>
                    <a:pt x="144719" y="28688"/>
                    <a:pt x="146511" y="23650"/>
                    <a:pt x="146439" y="18468"/>
                  </a:cubicBezTo>
                  <a:cubicBezTo>
                    <a:pt x="146296" y="16296"/>
                    <a:pt x="145461" y="14229"/>
                    <a:pt x="144057" y="12563"/>
                  </a:cubicBezTo>
                  <a:lnTo>
                    <a:pt x="143200" y="11801"/>
                  </a:lnTo>
                  <a:close/>
                  <a:moveTo>
                    <a:pt x="106148" y="27803"/>
                  </a:moveTo>
                  <a:cubicBezTo>
                    <a:pt x="111734" y="25069"/>
                    <a:pt x="116208" y="20497"/>
                    <a:pt x="118816" y="14849"/>
                  </a:cubicBezTo>
                  <a:cubicBezTo>
                    <a:pt x="120944" y="13563"/>
                    <a:pt x="123309" y="12724"/>
                    <a:pt x="125769" y="12372"/>
                  </a:cubicBezTo>
                  <a:cubicBezTo>
                    <a:pt x="128655" y="11458"/>
                    <a:pt x="131622" y="10820"/>
                    <a:pt x="134628" y="10467"/>
                  </a:cubicBezTo>
                  <a:cubicBezTo>
                    <a:pt x="139423" y="9896"/>
                    <a:pt x="143884" y="13010"/>
                    <a:pt x="145010" y="17706"/>
                  </a:cubicBezTo>
                  <a:cubicBezTo>
                    <a:pt x="145470" y="22345"/>
                    <a:pt x="144216" y="26983"/>
                    <a:pt x="141486" y="30755"/>
                  </a:cubicBezTo>
                  <a:cubicBezTo>
                    <a:pt x="139088" y="34537"/>
                    <a:pt x="135284" y="37213"/>
                    <a:pt x="130913" y="38185"/>
                  </a:cubicBezTo>
                  <a:cubicBezTo>
                    <a:pt x="128256" y="38518"/>
                    <a:pt x="125568" y="38518"/>
                    <a:pt x="122912" y="38185"/>
                  </a:cubicBezTo>
                  <a:cubicBezTo>
                    <a:pt x="121089" y="37994"/>
                    <a:pt x="119276" y="37709"/>
                    <a:pt x="117483" y="37328"/>
                  </a:cubicBezTo>
                  <a:cubicBezTo>
                    <a:pt x="115562" y="36728"/>
                    <a:pt x="113711" y="35937"/>
                    <a:pt x="111958" y="34946"/>
                  </a:cubicBezTo>
                  <a:lnTo>
                    <a:pt x="111958" y="34946"/>
                  </a:lnTo>
                  <a:cubicBezTo>
                    <a:pt x="110999" y="31517"/>
                    <a:pt x="108207" y="28908"/>
                    <a:pt x="104719" y="28184"/>
                  </a:cubicBezTo>
                  <a:close/>
                  <a:moveTo>
                    <a:pt x="96623" y="29612"/>
                  </a:moveTo>
                  <a:cubicBezTo>
                    <a:pt x="98479" y="29612"/>
                    <a:pt x="100330" y="29422"/>
                    <a:pt x="102147" y="29041"/>
                  </a:cubicBezTo>
                  <a:cubicBezTo>
                    <a:pt x="105570" y="29098"/>
                    <a:pt x="108697" y="30993"/>
                    <a:pt x="110339" y="33994"/>
                  </a:cubicBezTo>
                  <a:cubicBezTo>
                    <a:pt x="111310" y="36937"/>
                    <a:pt x="110889" y="40166"/>
                    <a:pt x="109196" y="42757"/>
                  </a:cubicBezTo>
                  <a:cubicBezTo>
                    <a:pt x="107634" y="45500"/>
                    <a:pt x="105639" y="47977"/>
                    <a:pt x="103290" y="50091"/>
                  </a:cubicBezTo>
                  <a:lnTo>
                    <a:pt x="102243" y="50948"/>
                  </a:lnTo>
                  <a:lnTo>
                    <a:pt x="101576" y="51425"/>
                  </a:lnTo>
                  <a:lnTo>
                    <a:pt x="101576" y="51425"/>
                  </a:lnTo>
                  <a:cubicBezTo>
                    <a:pt x="98830" y="53777"/>
                    <a:pt x="95566" y="55435"/>
                    <a:pt x="92051" y="56282"/>
                  </a:cubicBezTo>
                  <a:cubicBezTo>
                    <a:pt x="88504" y="56949"/>
                    <a:pt x="84885" y="57140"/>
                    <a:pt x="81288" y="56854"/>
                  </a:cubicBezTo>
                  <a:cubicBezTo>
                    <a:pt x="78993" y="56854"/>
                    <a:pt x="76848" y="55711"/>
                    <a:pt x="75573" y="53806"/>
                  </a:cubicBezTo>
                  <a:cubicBezTo>
                    <a:pt x="75573" y="53806"/>
                    <a:pt x="75573" y="53806"/>
                    <a:pt x="75573" y="53806"/>
                  </a:cubicBezTo>
                  <a:cubicBezTo>
                    <a:pt x="75357" y="53387"/>
                    <a:pt x="75197" y="52939"/>
                    <a:pt x="75096" y="52472"/>
                  </a:cubicBezTo>
                  <a:cubicBezTo>
                    <a:pt x="74737" y="49529"/>
                    <a:pt x="75268" y="46538"/>
                    <a:pt x="76620" y="43900"/>
                  </a:cubicBezTo>
                  <a:cubicBezTo>
                    <a:pt x="78390" y="40318"/>
                    <a:pt x="81172" y="37337"/>
                    <a:pt x="84621" y="35327"/>
                  </a:cubicBezTo>
                  <a:cubicBezTo>
                    <a:pt x="86619" y="34118"/>
                    <a:pt x="88724" y="33098"/>
                    <a:pt x="90908" y="32279"/>
                  </a:cubicBezTo>
                  <a:lnTo>
                    <a:pt x="96242" y="30184"/>
                  </a:lnTo>
                  <a:close/>
                  <a:moveTo>
                    <a:pt x="86907" y="26564"/>
                  </a:moveTo>
                  <a:cubicBezTo>
                    <a:pt x="87374" y="27317"/>
                    <a:pt x="87951" y="27993"/>
                    <a:pt x="88622" y="28565"/>
                  </a:cubicBezTo>
                  <a:cubicBezTo>
                    <a:pt x="90188" y="29698"/>
                    <a:pt x="92031" y="30393"/>
                    <a:pt x="93956" y="30565"/>
                  </a:cubicBezTo>
                  <a:lnTo>
                    <a:pt x="91479" y="31422"/>
                  </a:lnTo>
                  <a:lnTo>
                    <a:pt x="88622" y="32660"/>
                  </a:lnTo>
                  <a:cubicBezTo>
                    <a:pt x="88622" y="32660"/>
                    <a:pt x="88622" y="32660"/>
                    <a:pt x="88622" y="32660"/>
                  </a:cubicBezTo>
                  <a:cubicBezTo>
                    <a:pt x="87276" y="33165"/>
                    <a:pt x="85971" y="33765"/>
                    <a:pt x="84717" y="34470"/>
                  </a:cubicBezTo>
                  <a:lnTo>
                    <a:pt x="82907" y="35518"/>
                  </a:lnTo>
                  <a:cubicBezTo>
                    <a:pt x="85329" y="33146"/>
                    <a:pt x="86760" y="29946"/>
                    <a:pt x="86907" y="26564"/>
                  </a:cubicBezTo>
                  <a:close/>
                  <a:moveTo>
                    <a:pt x="41187" y="49043"/>
                  </a:moveTo>
                  <a:cubicBezTo>
                    <a:pt x="42643" y="46329"/>
                    <a:pt x="44735" y="44005"/>
                    <a:pt x="47283" y="42281"/>
                  </a:cubicBezTo>
                  <a:cubicBezTo>
                    <a:pt x="53243" y="38652"/>
                    <a:pt x="60324" y="37337"/>
                    <a:pt x="67191" y="38566"/>
                  </a:cubicBezTo>
                  <a:lnTo>
                    <a:pt x="67191" y="38566"/>
                  </a:lnTo>
                  <a:cubicBezTo>
                    <a:pt x="71178" y="39699"/>
                    <a:pt x="75425" y="39499"/>
                    <a:pt x="79287" y="37994"/>
                  </a:cubicBezTo>
                  <a:cubicBezTo>
                    <a:pt x="79539" y="38042"/>
                    <a:pt x="79798" y="38042"/>
                    <a:pt x="80049" y="37994"/>
                  </a:cubicBezTo>
                  <a:cubicBezTo>
                    <a:pt x="78265" y="39471"/>
                    <a:pt x="76751" y="41242"/>
                    <a:pt x="75573" y="43233"/>
                  </a:cubicBezTo>
                  <a:cubicBezTo>
                    <a:pt x="73175" y="47043"/>
                    <a:pt x="72583" y="51710"/>
                    <a:pt x="73953" y="55997"/>
                  </a:cubicBezTo>
                  <a:cubicBezTo>
                    <a:pt x="72676" y="58740"/>
                    <a:pt x="70706" y="61102"/>
                    <a:pt x="68238" y="62855"/>
                  </a:cubicBezTo>
                  <a:cubicBezTo>
                    <a:pt x="65716" y="64483"/>
                    <a:pt x="62844" y="65493"/>
                    <a:pt x="59856" y="65807"/>
                  </a:cubicBezTo>
                  <a:cubicBezTo>
                    <a:pt x="55486" y="66512"/>
                    <a:pt x="51020" y="66350"/>
                    <a:pt x="46712" y="65331"/>
                  </a:cubicBezTo>
                  <a:cubicBezTo>
                    <a:pt x="42804" y="64645"/>
                    <a:pt x="39730" y="61607"/>
                    <a:pt x="38997" y="57711"/>
                  </a:cubicBezTo>
                  <a:cubicBezTo>
                    <a:pt x="38704" y="54568"/>
                    <a:pt x="39368" y="51415"/>
                    <a:pt x="40902" y="48662"/>
                  </a:cubicBezTo>
                  <a:close/>
                  <a:moveTo>
                    <a:pt x="20232" y="84762"/>
                  </a:moveTo>
                  <a:cubicBezTo>
                    <a:pt x="21239" y="84953"/>
                    <a:pt x="22274" y="84953"/>
                    <a:pt x="23280" y="84762"/>
                  </a:cubicBezTo>
                  <a:cubicBezTo>
                    <a:pt x="26747" y="83695"/>
                    <a:pt x="29675" y="81343"/>
                    <a:pt x="31472" y="78190"/>
                  </a:cubicBezTo>
                  <a:cubicBezTo>
                    <a:pt x="33363" y="74961"/>
                    <a:pt x="34745" y="71456"/>
                    <a:pt x="35568" y="67808"/>
                  </a:cubicBezTo>
                  <a:cubicBezTo>
                    <a:pt x="36425" y="64379"/>
                    <a:pt x="37187" y="60854"/>
                    <a:pt x="38139" y="57425"/>
                  </a:cubicBezTo>
                  <a:cubicBezTo>
                    <a:pt x="38806" y="63140"/>
                    <a:pt x="44331" y="65426"/>
                    <a:pt x="49950" y="66093"/>
                  </a:cubicBezTo>
                  <a:cubicBezTo>
                    <a:pt x="53386" y="67160"/>
                    <a:pt x="55928" y="70065"/>
                    <a:pt x="56523" y="73618"/>
                  </a:cubicBezTo>
                  <a:cubicBezTo>
                    <a:pt x="56746" y="77876"/>
                    <a:pt x="55426" y="82067"/>
                    <a:pt x="52808" y="85429"/>
                  </a:cubicBezTo>
                  <a:cubicBezTo>
                    <a:pt x="50390" y="88686"/>
                    <a:pt x="47574" y="91630"/>
                    <a:pt x="44426" y="94192"/>
                  </a:cubicBezTo>
                  <a:cubicBezTo>
                    <a:pt x="41665" y="96878"/>
                    <a:pt x="38438" y="99040"/>
                    <a:pt x="34901" y="100574"/>
                  </a:cubicBezTo>
                  <a:cubicBezTo>
                    <a:pt x="32893" y="101431"/>
                    <a:pt x="30622" y="101431"/>
                    <a:pt x="28614" y="100574"/>
                  </a:cubicBezTo>
                  <a:cubicBezTo>
                    <a:pt x="26590" y="99545"/>
                    <a:pt x="25003" y="97821"/>
                    <a:pt x="24138" y="95716"/>
                  </a:cubicBezTo>
                  <a:lnTo>
                    <a:pt x="24138" y="95716"/>
                  </a:lnTo>
                  <a:cubicBezTo>
                    <a:pt x="24009" y="91744"/>
                    <a:pt x="22644" y="87915"/>
                    <a:pt x="20232" y="84762"/>
                  </a:cubicBezTo>
                  <a:close/>
                  <a:moveTo>
                    <a:pt x="20804" y="122862"/>
                  </a:moveTo>
                  <a:lnTo>
                    <a:pt x="20804" y="121814"/>
                  </a:lnTo>
                  <a:cubicBezTo>
                    <a:pt x="20435" y="120767"/>
                    <a:pt x="20211" y="119681"/>
                    <a:pt x="20137" y="118576"/>
                  </a:cubicBezTo>
                  <a:cubicBezTo>
                    <a:pt x="19994" y="117471"/>
                    <a:pt x="19994" y="116347"/>
                    <a:pt x="20137" y="115242"/>
                  </a:cubicBezTo>
                  <a:cubicBezTo>
                    <a:pt x="20137" y="115242"/>
                    <a:pt x="20137" y="115242"/>
                    <a:pt x="20137" y="115242"/>
                  </a:cubicBezTo>
                  <a:cubicBezTo>
                    <a:pt x="22790" y="109708"/>
                    <a:pt x="24219" y="103660"/>
                    <a:pt x="24328" y="97526"/>
                  </a:cubicBezTo>
                  <a:cubicBezTo>
                    <a:pt x="26273" y="100516"/>
                    <a:pt x="29730" y="102174"/>
                    <a:pt x="33282" y="101812"/>
                  </a:cubicBezTo>
                  <a:cubicBezTo>
                    <a:pt x="37242" y="100878"/>
                    <a:pt x="40868" y="98869"/>
                    <a:pt x="43759" y="96002"/>
                  </a:cubicBezTo>
                  <a:lnTo>
                    <a:pt x="47855" y="92477"/>
                  </a:lnTo>
                  <a:cubicBezTo>
                    <a:pt x="46966" y="93858"/>
                    <a:pt x="46381" y="95421"/>
                    <a:pt x="46140" y="97049"/>
                  </a:cubicBezTo>
                  <a:cubicBezTo>
                    <a:pt x="46140" y="100764"/>
                    <a:pt x="48998" y="103431"/>
                    <a:pt x="51855" y="104860"/>
                  </a:cubicBezTo>
                  <a:cubicBezTo>
                    <a:pt x="52460" y="105231"/>
                    <a:pt x="53098" y="105555"/>
                    <a:pt x="53760" y="105812"/>
                  </a:cubicBezTo>
                  <a:cubicBezTo>
                    <a:pt x="56808" y="109622"/>
                    <a:pt x="51474" y="116004"/>
                    <a:pt x="48807" y="118957"/>
                  </a:cubicBezTo>
                  <a:cubicBezTo>
                    <a:pt x="46654" y="121443"/>
                    <a:pt x="44225" y="123681"/>
                    <a:pt x="41568" y="125624"/>
                  </a:cubicBezTo>
                  <a:cubicBezTo>
                    <a:pt x="38227" y="127939"/>
                    <a:pt x="34187" y="129015"/>
                    <a:pt x="30138" y="128672"/>
                  </a:cubicBezTo>
                  <a:cubicBezTo>
                    <a:pt x="27123" y="128377"/>
                    <a:pt x="24333" y="126939"/>
                    <a:pt x="22328" y="124672"/>
                  </a:cubicBezTo>
                  <a:close/>
                  <a:moveTo>
                    <a:pt x="33758" y="164963"/>
                  </a:moveTo>
                  <a:cubicBezTo>
                    <a:pt x="31532" y="167953"/>
                    <a:pt x="27957" y="169639"/>
                    <a:pt x="24233" y="169439"/>
                  </a:cubicBezTo>
                  <a:cubicBezTo>
                    <a:pt x="19756" y="168582"/>
                    <a:pt x="19375" y="162962"/>
                    <a:pt x="18708" y="159152"/>
                  </a:cubicBezTo>
                  <a:lnTo>
                    <a:pt x="18708" y="159152"/>
                  </a:lnTo>
                  <a:cubicBezTo>
                    <a:pt x="18804" y="158238"/>
                    <a:pt x="18804" y="157304"/>
                    <a:pt x="18708" y="156390"/>
                  </a:cubicBezTo>
                  <a:cubicBezTo>
                    <a:pt x="18551" y="155047"/>
                    <a:pt x="18198" y="153733"/>
                    <a:pt x="17661" y="152485"/>
                  </a:cubicBezTo>
                  <a:cubicBezTo>
                    <a:pt x="17479" y="151961"/>
                    <a:pt x="17256" y="151447"/>
                    <a:pt x="16994" y="150961"/>
                  </a:cubicBezTo>
                  <a:cubicBezTo>
                    <a:pt x="16994" y="150961"/>
                    <a:pt x="16327" y="150199"/>
                    <a:pt x="16422" y="149532"/>
                  </a:cubicBezTo>
                  <a:cubicBezTo>
                    <a:pt x="16786" y="149265"/>
                    <a:pt x="17107" y="148942"/>
                    <a:pt x="17375" y="148580"/>
                  </a:cubicBezTo>
                  <a:cubicBezTo>
                    <a:pt x="19319" y="145922"/>
                    <a:pt x="20741" y="142912"/>
                    <a:pt x="21566" y="139721"/>
                  </a:cubicBezTo>
                  <a:cubicBezTo>
                    <a:pt x="22688" y="135921"/>
                    <a:pt x="22917" y="131911"/>
                    <a:pt x="22233" y="128006"/>
                  </a:cubicBezTo>
                  <a:lnTo>
                    <a:pt x="21661" y="125910"/>
                  </a:lnTo>
                  <a:cubicBezTo>
                    <a:pt x="22911" y="127196"/>
                    <a:pt x="24443" y="128177"/>
                    <a:pt x="26138" y="128768"/>
                  </a:cubicBezTo>
                  <a:cubicBezTo>
                    <a:pt x="28537" y="129530"/>
                    <a:pt x="31080" y="129720"/>
                    <a:pt x="33567" y="129339"/>
                  </a:cubicBezTo>
                  <a:lnTo>
                    <a:pt x="33567" y="129339"/>
                  </a:lnTo>
                  <a:cubicBezTo>
                    <a:pt x="35156" y="130387"/>
                    <a:pt x="36360" y="131930"/>
                    <a:pt x="36996" y="133721"/>
                  </a:cubicBezTo>
                  <a:cubicBezTo>
                    <a:pt x="37829" y="135521"/>
                    <a:pt x="38468" y="137407"/>
                    <a:pt x="38901" y="139340"/>
                  </a:cubicBezTo>
                  <a:cubicBezTo>
                    <a:pt x="40043" y="143979"/>
                    <a:pt x="40302" y="148799"/>
                    <a:pt x="39663" y="153533"/>
                  </a:cubicBezTo>
                  <a:cubicBezTo>
                    <a:pt x="39306" y="156095"/>
                    <a:pt x="38432" y="158562"/>
                    <a:pt x="37092" y="160772"/>
                  </a:cubicBezTo>
                  <a:cubicBezTo>
                    <a:pt x="36129" y="162419"/>
                    <a:pt x="34978" y="163953"/>
                    <a:pt x="33663" y="165344"/>
                  </a:cubicBezTo>
                  <a:close/>
                  <a:moveTo>
                    <a:pt x="36234" y="164105"/>
                  </a:moveTo>
                  <a:cubicBezTo>
                    <a:pt x="38164" y="161953"/>
                    <a:pt x="39624" y="159419"/>
                    <a:pt x="40521" y="156676"/>
                  </a:cubicBezTo>
                  <a:cubicBezTo>
                    <a:pt x="40725" y="156019"/>
                    <a:pt x="40884" y="155352"/>
                    <a:pt x="40997" y="154676"/>
                  </a:cubicBezTo>
                  <a:cubicBezTo>
                    <a:pt x="41171" y="156104"/>
                    <a:pt x="42324" y="157219"/>
                    <a:pt x="43759" y="157343"/>
                  </a:cubicBezTo>
                  <a:cubicBezTo>
                    <a:pt x="45056" y="157438"/>
                    <a:pt x="46350" y="157133"/>
                    <a:pt x="47474" y="156485"/>
                  </a:cubicBezTo>
                  <a:lnTo>
                    <a:pt x="47474" y="156485"/>
                  </a:lnTo>
                  <a:cubicBezTo>
                    <a:pt x="48213" y="157181"/>
                    <a:pt x="48884" y="157943"/>
                    <a:pt x="49474" y="158771"/>
                  </a:cubicBezTo>
                  <a:cubicBezTo>
                    <a:pt x="49942" y="159524"/>
                    <a:pt x="50235" y="160372"/>
                    <a:pt x="50331" y="161248"/>
                  </a:cubicBezTo>
                  <a:cubicBezTo>
                    <a:pt x="50385" y="163305"/>
                    <a:pt x="49820" y="165324"/>
                    <a:pt x="48712" y="167058"/>
                  </a:cubicBezTo>
                  <a:cubicBezTo>
                    <a:pt x="47867" y="168811"/>
                    <a:pt x="46667" y="170363"/>
                    <a:pt x="45188" y="171630"/>
                  </a:cubicBezTo>
                  <a:cubicBezTo>
                    <a:pt x="44449" y="172249"/>
                    <a:pt x="43465" y="172497"/>
                    <a:pt x="42521" y="172297"/>
                  </a:cubicBezTo>
                  <a:cubicBezTo>
                    <a:pt x="41860" y="172059"/>
                    <a:pt x="41247" y="171706"/>
                    <a:pt x="40711" y="171249"/>
                  </a:cubicBezTo>
                  <a:cubicBezTo>
                    <a:pt x="40394" y="168382"/>
                    <a:pt x="38684" y="165848"/>
                    <a:pt x="36139" y="164486"/>
                  </a:cubicBezTo>
                  <a:close/>
                  <a:moveTo>
                    <a:pt x="42997" y="184775"/>
                  </a:moveTo>
                  <a:lnTo>
                    <a:pt x="42997" y="184775"/>
                  </a:lnTo>
                  <a:cubicBezTo>
                    <a:pt x="42002" y="182689"/>
                    <a:pt x="40321" y="181012"/>
                    <a:pt x="38235" y="180012"/>
                  </a:cubicBezTo>
                  <a:cubicBezTo>
                    <a:pt x="38798" y="179250"/>
                    <a:pt x="39306" y="178460"/>
                    <a:pt x="39759" y="177631"/>
                  </a:cubicBezTo>
                  <a:cubicBezTo>
                    <a:pt x="40594" y="175974"/>
                    <a:pt x="41019" y="174145"/>
                    <a:pt x="40997" y="172297"/>
                  </a:cubicBezTo>
                  <a:cubicBezTo>
                    <a:pt x="41651" y="172830"/>
                    <a:pt x="42446" y="173154"/>
                    <a:pt x="43283" y="173249"/>
                  </a:cubicBezTo>
                  <a:cubicBezTo>
                    <a:pt x="45001" y="173154"/>
                    <a:pt x="46581" y="172278"/>
                    <a:pt x="47569" y="170868"/>
                  </a:cubicBezTo>
                  <a:cubicBezTo>
                    <a:pt x="49939" y="168420"/>
                    <a:pt x="51386" y="165220"/>
                    <a:pt x="51665" y="161819"/>
                  </a:cubicBezTo>
                  <a:cubicBezTo>
                    <a:pt x="52758" y="163124"/>
                    <a:pt x="54276" y="164001"/>
                    <a:pt x="55951" y="164296"/>
                  </a:cubicBezTo>
                  <a:cubicBezTo>
                    <a:pt x="58057" y="164563"/>
                    <a:pt x="60196" y="164401"/>
                    <a:pt x="62238" y="163820"/>
                  </a:cubicBezTo>
                  <a:cubicBezTo>
                    <a:pt x="62238" y="163820"/>
                    <a:pt x="62238" y="163820"/>
                    <a:pt x="62238" y="163820"/>
                  </a:cubicBezTo>
                  <a:cubicBezTo>
                    <a:pt x="63268" y="165801"/>
                    <a:pt x="65113" y="167220"/>
                    <a:pt x="67286" y="167725"/>
                  </a:cubicBezTo>
                  <a:lnTo>
                    <a:pt x="67286" y="167725"/>
                  </a:lnTo>
                  <a:cubicBezTo>
                    <a:pt x="67329" y="168106"/>
                    <a:pt x="67329" y="168487"/>
                    <a:pt x="67286" y="168868"/>
                  </a:cubicBezTo>
                  <a:cubicBezTo>
                    <a:pt x="67004" y="169668"/>
                    <a:pt x="66585" y="170411"/>
                    <a:pt x="66048" y="171059"/>
                  </a:cubicBezTo>
                  <a:cubicBezTo>
                    <a:pt x="65168" y="172287"/>
                    <a:pt x="64179" y="173430"/>
                    <a:pt x="63095" y="174488"/>
                  </a:cubicBezTo>
                  <a:cubicBezTo>
                    <a:pt x="61380" y="176393"/>
                    <a:pt x="59475" y="178107"/>
                    <a:pt x="57666" y="179822"/>
                  </a:cubicBezTo>
                  <a:cubicBezTo>
                    <a:pt x="55210" y="182565"/>
                    <a:pt x="52187" y="184746"/>
                    <a:pt x="48807" y="186203"/>
                  </a:cubicBezTo>
                  <a:cubicBezTo>
                    <a:pt x="46810" y="187099"/>
                    <a:pt x="44469" y="186680"/>
                    <a:pt x="42902" y="185156"/>
                  </a:cubicBezTo>
                  <a:close/>
                  <a:moveTo>
                    <a:pt x="60809" y="192680"/>
                  </a:moveTo>
                  <a:cubicBezTo>
                    <a:pt x="60175" y="193709"/>
                    <a:pt x="59291" y="194566"/>
                    <a:pt x="58237" y="195157"/>
                  </a:cubicBezTo>
                  <a:cubicBezTo>
                    <a:pt x="56368" y="196528"/>
                    <a:pt x="54273" y="197557"/>
                    <a:pt x="52046" y="198205"/>
                  </a:cubicBezTo>
                  <a:cubicBezTo>
                    <a:pt x="50519" y="198633"/>
                    <a:pt x="48906" y="198633"/>
                    <a:pt x="47379" y="198205"/>
                  </a:cubicBezTo>
                  <a:cubicBezTo>
                    <a:pt x="46055" y="197776"/>
                    <a:pt x="45092" y="196633"/>
                    <a:pt x="44902" y="195252"/>
                  </a:cubicBezTo>
                  <a:cubicBezTo>
                    <a:pt x="45051" y="193728"/>
                    <a:pt x="45051" y="192204"/>
                    <a:pt x="44902" y="190680"/>
                  </a:cubicBezTo>
                  <a:cubicBezTo>
                    <a:pt x="44771" y="189042"/>
                    <a:pt x="44385" y="187432"/>
                    <a:pt x="43759" y="185918"/>
                  </a:cubicBezTo>
                  <a:cubicBezTo>
                    <a:pt x="44070" y="186337"/>
                    <a:pt x="44458" y="186689"/>
                    <a:pt x="44902" y="186965"/>
                  </a:cubicBezTo>
                  <a:cubicBezTo>
                    <a:pt x="45672" y="187346"/>
                    <a:pt x="46520" y="187537"/>
                    <a:pt x="47379" y="187537"/>
                  </a:cubicBezTo>
                  <a:cubicBezTo>
                    <a:pt x="49289" y="187299"/>
                    <a:pt x="51117" y="186613"/>
                    <a:pt x="52713" y="185537"/>
                  </a:cubicBezTo>
                  <a:cubicBezTo>
                    <a:pt x="52289" y="186508"/>
                    <a:pt x="52289" y="187613"/>
                    <a:pt x="52713" y="188585"/>
                  </a:cubicBezTo>
                  <a:cubicBezTo>
                    <a:pt x="53321" y="189585"/>
                    <a:pt x="54268" y="190328"/>
                    <a:pt x="55380" y="190680"/>
                  </a:cubicBezTo>
                  <a:cubicBezTo>
                    <a:pt x="57373" y="191347"/>
                    <a:pt x="59472" y="191633"/>
                    <a:pt x="61571" y="191537"/>
                  </a:cubicBezTo>
                  <a:cubicBezTo>
                    <a:pt x="61165" y="191966"/>
                    <a:pt x="60871" y="192490"/>
                    <a:pt x="60714" y="193061"/>
                  </a:cubicBezTo>
                  <a:close/>
                  <a:moveTo>
                    <a:pt x="66810" y="190394"/>
                  </a:moveTo>
                  <a:cubicBezTo>
                    <a:pt x="63663" y="190985"/>
                    <a:pt x="60432" y="190985"/>
                    <a:pt x="57285" y="190394"/>
                  </a:cubicBezTo>
                  <a:cubicBezTo>
                    <a:pt x="55972" y="190204"/>
                    <a:pt x="54782" y="189528"/>
                    <a:pt x="53951" y="188489"/>
                  </a:cubicBezTo>
                  <a:cubicBezTo>
                    <a:pt x="53283" y="187337"/>
                    <a:pt x="53079" y="185975"/>
                    <a:pt x="53379" y="184679"/>
                  </a:cubicBezTo>
                  <a:cubicBezTo>
                    <a:pt x="54861" y="183613"/>
                    <a:pt x="56262" y="182431"/>
                    <a:pt x="57570" y="181155"/>
                  </a:cubicBezTo>
                  <a:cubicBezTo>
                    <a:pt x="59571" y="179345"/>
                    <a:pt x="61666" y="177440"/>
                    <a:pt x="63571" y="175440"/>
                  </a:cubicBezTo>
                  <a:cubicBezTo>
                    <a:pt x="64992" y="174049"/>
                    <a:pt x="66269" y="172516"/>
                    <a:pt x="67381" y="170868"/>
                  </a:cubicBezTo>
                  <a:cubicBezTo>
                    <a:pt x="67872" y="170011"/>
                    <a:pt x="68225" y="169077"/>
                    <a:pt x="68429" y="168106"/>
                  </a:cubicBezTo>
                  <a:cubicBezTo>
                    <a:pt x="72612" y="168401"/>
                    <a:pt x="76803" y="167649"/>
                    <a:pt x="80621" y="165915"/>
                  </a:cubicBezTo>
                  <a:cubicBezTo>
                    <a:pt x="82826" y="169992"/>
                    <a:pt x="83470" y="174735"/>
                    <a:pt x="82431" y="179250"/>
                  </a:cubicBezTo>
                  <a:cubicBezTo>
                    <a:pt x="81273" y="183241"/>
                    <a:pt x="78416" y="186518"/>
                    <a:pt x="74620" y="188204"/>
                  </a:cubicBezTo>
                  <a:cubicBezTo>
                    <a:pt x="72083" y="189337"/>
                    <a:pt x="69433" y="190194"/>
                    <a:pt x="66714" y="190775"/>
                  </a:cubicBezTo>
                  <a:close/>
                  <a:moveTo>
                    <a:pt x="81097" y="206777"/>
                  </a:moveTo>
                  <a:cubicBezTo>
                    <a:pt x="80912" y="205863"/>
                    <a:pt x="80625" y="204968"/>
                    <a:pt x="80240" y="204110"/>
                  </a:cubicBezTo>
                  <a:cubicBezTo>
                    <a:pt x="78854" y="201291"/>
                    <a:pt x="76668" y="198938"/>
                    <a:pt x="73953" y="197348"/>
                  </a:cubicBezTo>
                  <a:lnTo>
                    <a:pt x="75192" y="195728"/>
                  </a:lnTo>
                  <a:cubicBezTo>
                    <a:pt x="75677" y="195004"/>
                    <a:pt x="76092" y="194242"/>
                    <a:pt x="76430" y="193442"/>
                  </a:cubicBezTo>
                  <a:cubicBezTo>
                    <a:pt x="76521" y="192528"/>
                    <a:pt x="76521" y="191595"/>
                    <a:pt x="76430" y="190680"/>
                  </a:cubicBezTo>
                  <a:cubicBezTo>
                    <a:pt x="76620" y="189861"/>
                    <a:pt x="76620" y="189023"/>
                    <a:pt x="76430" y="188204"/>
                  </a:cubicBezTo>
                  <a:lnTo>
                    <a:pt x="76430" y="188204"/>
                  </a:lnTo>
                  <a:cubicBezTo>
                    <a:pt x="79255" y="186746"/>
                    <a:pt x="81528" y="184403"/>
                    <a:pt x="82907" y="181536"/>
                  </a:cubicBezTo>
                  <a:cubicBezTo>
                    <a:pt x="83552" y="180050"/>
                    <a:pt x="83970" y="178479"/>
                    <a:pt x="84145" y="176869"/>
                  </a:cubicBezTo>
                  <a:cubicBezTo>
                    <a:pt x="84380" y="177307"/>
                    <a:pt x="84704" y="177698"/>
                    <a:pt x="85098" y="178012"/>
                  </a:cubicBezTo>
                  <a:cubicBezTo>
                    <a:pt x="86361" y="179088"/>
                    <a:pt x="88102" y="179422"/>
                    <a:pt x="89670" y="178869"/>
                  </a:cubicBezTo>
                  <a:lnTo>
                    <a:pt x="89670" y="178869"/>
                  </a:lnTo>
                  <a:lnTo>
                    <a:pt x="89670" y="178869"/>
                  </a:lnTo>
                  <a:lnTo>
                    <a:pt x="90622" y="178869"/>
                  </a:lnTo>
                  <a:lnTo>
                    <a:pt x="91575" y="178869"/>
                  </a:lnTo>
                  <a:lnTo>
                    <a:pt x="92241" y="178869"/>
                  </a:lnTo>
                  <a:cubicBezTo>
                    <a:pt x="93651" y="179469"/>
                    <a:pt x="94730" y="180650"/>
                    <a:pt x="95194" y="182108"/>
                  </a:cubicBezTo>
                  <a:cubicBezTo>
                    <a:pt x="95669" y="184146"/>
                    <a:pt x="95669" y="186261"/>
                    <a:pt x="95194" y="188299"/>
                  </a:cubicBezTo>
                  <a:cubicBezTo>
                    <a:pt x="94907" y="191775"/>
                    <a:pt x="93969" y="195166"/>
                    <a:pt x="92432" y="198300"/>
                  </a:cubicBezTo>
                  <a:cubicBezTo>
                    <a:pt x="90939" y="200910"/>
                    <a:pt x="88851" y="203129"/>
                    <a:pt x="86336" y="204777"/>
                  </a:cubicBezTo>
                  <a:cubicBezTo>
                    <a:pt x="85265" y="205501"/>
                    <a:pt x="84070" y="206015"/>
                    <a:pt x="82812" y="206301"/>
                  </a:cubicBezTo>
                  <a:lnTo>
                    <a:pt x="81192" y="206301"/>
                  </a:lnTo>
                  <a:cubicBezTo>
                    <a:pt x="81192" y="206301"/>
                    <a:pt x="81097" y="207539"/>
                    <a:pt x="81002" y="207539"/>
                  </a:cubicBezTo>
                  <a:close/>
                  <a:moveTo>
                    <a:pt x="88336" y="212302"/>
                  </a:moveTo>
                  <a:cubicBezTo>
                    <a:pt x="87259" y="212778"/>
                    <a:pt x="86080" y="212969"/>
                    <a:pt x="84907" y="212873"/>
                  </a:cubicBezTo>
                  <a:cubicBezTo>
                    <a:pt x="84243" y="212959"/>
                    <a:pt x="83571" y="212959"/>
                    <a:pt x="82907" y="212873"/>
                  </a:cubicBezTo>
                  <a:lnTo>
                    <a:pt x="81288" y="212111"/>
                  </a:lnTo>
                  <a:cubicBezTo>
                    <a:pt x="81383" y="210873"/>
                    <a:pt x="81383" y="209635"/>
                    <a:pt x="81288" y="208397"/>
                  </a:cubicBezTo>
                  <a:lnTo>
                    <a:pt x="82050" y="208397"/>
                  </a:lnTo>
                  <a:cubicBezTo>
                    <a:pt x="83114" y="208378"/>
                    <a:pt x="84171" y="208216"/>
                    <a:pt x="85193" y="207920"/>
                  </a:cubicBezTo>
                  <a:cubicBezTo>
                    <a:pt x="86407" y="207501"/>
                    <a:pt x="87561" y="206930"/>
                    <a:pt x="88622" y="206206"/>
                  </a:cubicBezTo>
                  <a:cubicBezTo>
                    <a:pt x="89574" y="206206"/>
                    <a:pt x="90622" y="206206"/>
                    <a:pt x="91098" y="207254"/>
                  </a:cubicBezTo>
                  <a:cubicBezTo>
                    <a:pt x="91538" y="208339"/>
                    <a:pt x="91355" y="209578"/>
                    <a:pt x="90622" y="210492"/>
                  </a:cubicBezTo>
                  <a:cubicBezTo>
                    <a:pt x="90034" y="211416"/>
                    <a:pt x="89212" y="212168"/>
                    <a:pt x="88241" y="212683"/>
                  </a:cubicBezTo>
                  <a:close/>
                  <a:moveTo>
                    <a:pt x="115006" y="201634"/>
                  </a:moveTo>
                  <a:cubicBezTo>
                    <a:pt x="114240" y="205158"/>
                    <a:pt x="112028" y="208197"/>
                    <a:pt x="108910" y="210016"/>
                  </a:cubicBezTo>
                  <a:cubicBezTo>
                    <a:pt x="107153" y="210997"/>
                    <a:pt x="105258" y="211702"/>
                    <a:pt x="103290" y="212111"/>
                  </a:cubicBezTo>
                  <a:lnTo>
                    <a:pt x="100147" y="212111"/>
                  </a:lnTo>
                  <a:cubicBezTo>
                    <a:pt x="99004" y="212111"/>
                    <a:pt x="97956" y="211540"/>
                    <a:pt x="96813" y="211635"/>
                  </a:cubicBezTo>
                  <a:lnTo>
                    <a:pt x="96813" y="211635"/>
                  </a:lnTo>
                  <a:lnTo>
                    <a:pt x="95385" y="211635"/>
                  </a:lnTo>
                  <a:cubicBezTo>
                    <a:pt x="93846" y="211302"/>
                    <a:pt x="92256" y="211302"/>
                    <a:pt x="90717" y="211635"/>
                  </a:cubicBezTo>
                  <a:cubicBezTo>
                    <a:pt x="91149" y="211273"/>
                    <a:pt x="91533" y="210854"/>
                    <a:pt x="91860" y="210397"/>
                  </a:cubicBezTo>
                  <a:cubicBezTo>
                    <a:pt x="92711" y="209282"/>
                    <a:pt x="92993" y="207844"/>
                    <a:pt x="92622" y="206492"/>
                  </a:cubicBezTo>
                  <a:cubicBezTo>
                    <a:pt x="92153" y="205453"/>
                    <a:pt x="91094" y="204806"/>
                    <a:pt x="89955" y="204872"/>
                  </a:cubicBezTo>
                  <a:cubicBezTo>
                    <a:pt x="91128" y="203891"/>
                    <a:pt x="92212" y="202805"/>
                    <a:pt x="93194" y="201634"/>
                  </a:cubicBezTo>
                  <a:cubicBezTo>
                    <a:pt x="95359" y="198853"/>
                    <a:pt x="96799" y="195585"/>
                    <a:pt x="97385" y="192109"/>
                  </a:cubicBezTo>
                  <a:cubicBezTo>
                    <a:pt x="98670" y="190833"/>
                    <a:pt x="100074" y="189690"/>
                    <a:pt x="101576" y="188680"/>
                  </a:cubicBezTo>
                  <a:cubicBezTo>
                    <a:pt x="103149" y="187813"/>
                    <a:pt x="104925" y="187384"/>
                    <a:pt x="106719" y="187442"/>
                  </a:cubicBezTo>
                  <a:cubicBezTo>
                    <a:pt x="109887" y="187632"/>
                    <a:pt x="112681" y="189585"/>
                    <a:pt x="113958" y="192490"/>
                  </a:cubicBezTo>
                  <a:cubicBezTo>
                    <a:pt x="115347" y="195462"/>
                    <a:pt x="115683" y="198824"/>
                    <a:pt x="114911" y="202015"/>
                  </a:cubicBezTo>
                  <a:close/>
                  <a:moveTo>
                    <a:pt x="132437" y="194204"/>
                  </a:moveTo>
                  <a:lnTo>
                    <a:pt x="128341" y="193538"/>
                  </a:lnTo>
                  <a:cubicBezTo>
                    <a:pt x="124629" y="192899"/>
                    <a:pt x="120813" y="193614"/>
                    <a:pt x="117578" y="195538"/>
                  </a:cubicBezTo>
                  <a:lnTo>
                    <a:pt x="116435" y="196681"/>
                  </a:lnTo>
                  <a:cubicBezTo>
                    <a:pt x="116019" y="192566"/>
                    <a:pt x="113495" y="188956"/>
                    <a:pt x="109767" y="187156"/>
                  </a:cubicBezTo>
                  <a:cubicBezTo>
                    <a:pt x="111190" y="186289"/>
                    <a:pt x="112190" y="184879"/>
                    <a:pt x="112530" y="183251"/>
                  </a:cubicBezTo>
                  <a:cubicBezTo>
                    <a:pt x="112955" y="182174"/>
                    <a:pt x="113726" y="181269"/>
                    <a:pt x="114720" y="180679"/>
                  </a:cubicBezTo>
                  <a:cubicBezTo>
                    <a:pt x="115806" y="180126"/>
                    <a:pt x="117039" y="179926"/>
                    <a:pt x="118245" y="180107"/>
                  </a:cubicBezTo>
                  <a:cubicBezTo>
                    <a:pt x="120718" y="180650"/>
                    <a:pt x="123032" y="181765"/>
                    <a:pt x="125007" y="183346"/>
                  </a:cubicBezTo>
                  <a:cubicBezTo>
                    <a:pt x="127679" y="185251"/>
                    <a:pt x="129973" y="187642"/>
                    <a:pt x="131770" y="190394"/>
                  </a:cubicBezTo>
                  <a:cubicBezTo>
                    <a:pt x="132437" y="191633"/>
                    <a:pt x="133389" y="193347"/>
                    <a:pt x="132342" y="194585"/>
                  </a:cubicBezTo>
                  <a:close/>
                  <a:moveTo>
                    <a:pt x="159107" y="199824"/>
                  </a:moveTo>
                  <a:cubicBezTo>
                    <a:pt x="156595" y="200948"/>
                    <a:pt x="153856" y="201472"/>
                    <a:pt x="151106" y="201348"/>
                  </a:cubicBezTo>
                  <a:lnTo>
                    <a:pt x="151106" y="201348"/>
                  </a:lnTo>
                  <a:cubicBezTo>
                    <a:pt x="148791" y="199929"/>
                    <a:pt x="146186" y="199053"/>
                    <a:pt x="143486" y="198776"/>
                  </a:cubicBezTo>
                  <a:cubicBezTo>
                    <a:pt x="142758" y="198681"/>
                    <a:pt x="142023" y="198681"/>
                    <a:pt x="141295" y="198776"/>
                  </a:cubicBezTo>
                  <a:lnTo>
                    <a:pt x="141295" y="198776"/>
                  </a:lnTo>
                  <a:cubicBezTo>
                    <a:pt x="139818" y="197128"/>
                    <a:pt x="137901" y="195938"/>
                    <a:pt x="135771" y="195347"/>
                  </a:cubicBezTo>
                  <a:lnTo>
                    <a:pt x="133770" y="194681"/>
                  </a:lnTo>
                  <a:cubicBezTo>
                    <a:pt x="134311" y="194204"/>
                    <a:pt x="134593" y="193499"/>
                    <a:pt x="134532" y="192776"/>
                  </a:cubicBezTo>
                  <a:lnTo>
                    <a:pt x="134532" y="192776"/>
                  </a:lnTo>
                  <a:lnTo>
                    <a:pt x="134532" y="192776"/>
                  </a:lnTo>
                  <a:cubicBezTo>
                    <a:pt x="134532" y="192014"/>
                    <a:pt x="134532" y="190871"/>
                    <a:pt x="135390" y="190299"/>
                  </a:cubicBezTo>
                  <a:lnTo>
                    <a:pt x="137104" y="188013"/>
                  </a:lnTo>
                  <a:cubicBezTo>
                    <a:pt x="138743" y="185832"/>
                    <a:pt x="140906" y="184098"/>
                    <a:pt x="143391" y="182965"/>
                  </a:cubicBezTo>
                  <a:cubicBezTo>
                    <a:pt x="145829" y="181860"/>
                    <a:pt x="148386" y="181022"/>
                    <a:pt x="151011" y="180488"/>
                  </a:cubicBezTo>
                  <a:cubicBezTo>
                    <a:pt x="153821" y="180069"/>
                    <a:pt x="156678" y="180069"/>
                    <a:pt x="159488" y="180488"/>
                  </a:cubicBezTo>
                  <a:cubicBezTo>
                    <a:pt x="162035" y="180669"/>
                    <a:pt x="164464" y="181631"/>
                    <a:pt x="166441" y="183251"/>
                  </a:cubicBezTo>
                  <a:cubicBezTo>
                    <a:pt x="167440" y="184251"/>
                    <a:pt x="167931" y="185651"/>
                    <a:pt x="167775" y="187061"/>
                  </a:cubicBezTo>
                  <a:cubicBezTo>
                    <a:pt x="166696" y="192404"/>
                    <a:pt x="163632" y="197128"/>
                    <a:pt x="159202" y="200300"/>
                  </a:cubicBezTo>
                  <a:close/>
                  <a:moveTo>
                    <a:pt x="174823" y="188489"/>
                  </a:moveTo>
                  <a:cubicBezTo>
                    <a:pt x="173784" y="190166"/>
                    <a:pt x="173013" y="192004"/>
                    <a:pt x="172537" y="193919"/>
                  </a:cubicBezTo>
                  <a:cubicBezTo>
                    <a:pt x="172292" y="194985"/>
                    <a:pt x="172292" y="196090"/>
                    <a:pt x="172537" y="197157"/>
                  </a:cubicBezTo>
                  <a:cubicBezTo>
                    <a:pt x="170475" y="197157"/>
                    <a:pt x="168424" y="197452"/>
                    <a:pt x="166441" y="198014"/>
                  </a:cubicBezTo>
                  <a:lnTo>
                    <a:pt x="165489" y="198014"/>
                  </a:lnTo>
                  <a:cubicBezTo>
                    <a:pt x="165535" y="197671"/>
                    <a:pt x="165535" y="197309"/>
                    <a:pt x="165489" y="196967"/>
                  </a:cubicBezTo>
                  <a:cubicBezTo>
                    <a:pt x="165535" y="196681"/>
                    <a:pt x="165535" y="196395"/>
                    <a:pt x="165489" y="196109"/>
                  </a:cubicBezTo>
                  <a:cubicBezTo>
                    <a:pt x="165437" y="195795"/>
                    <a:pt x="165437" y="195471"/>
                    <a:pt x="165489" y="195157"/>
                  </a:cubicBezTo>
                  <a:cubicBezTo>
                    <a:pt x="167216" y="192861"/>
                    <a:pt x="168360" y="190185"/>
                    <a:pt x="168822" y="187346"/>
                  </a:cubicBezTo>
                  <a:cubicBezTo>
                    <a:pt x="168869" y="187061"/>
                    <a:pt x="168869" y="186775"/>
                    <a:pt x="168822" y="186489"/>
                  </a:cubicBezTo>
                  <a:lnTo>
                    <a:pt x="168822" y="186489"/>
                  </a:lnTo>
                  <a:cubicBezTo>
                    <a:pt x="168822" y="186489"/>
                    <a:pt x="169299" y="186489"/>
                    <a:pt x="169299" y="186489"/>
                  </a:cubicBezTo>
                  <a:cubicBezTo>
                    <a:pt x="169244" y="186242"/>
                    <a:pt x="169244" y="185975"/>
                    <a:pt x="169299" y="185727"/>
                  </a:cubicBezTo>
                  <a:lnTo>
                    <a:pt x="169299" y="185727"/>
                  </a:lnTo>
                  <a:lnTo>
                    <a:pt x="169299" y="185727"/>
                  </a:lnTo>
                  <a:lnTo>
                    <a:pt x="172728" y="185727"/>
                  </a:lnTo>
                  <a:cubicBezTo>
                    <a:pt x="173401" y="186032"/>
                    <a:pt x="174015" y="186451"/>
                    <a:pt x="174537" y="186965"/>
                  </a:cubicBezTo>
                  <a:lnTo>
                    <a:pt x="175109" y="187727"/>
                  </a:lnTo>
                  <a:close/>
                  <a:moveTo>
                    <a:pt x="176728" y="186394"/>
                  </a:moveTo>
                  <a:lnTo>
                    <a:pt x="176728" y="186394"/>
                  </a:lnTo>
                  <a:cubicBezTo>
                    <a:pt x="176102" y="185613"/>
                    <a:pt x="175325" y="184965"/>
                    <a:pt x="174442" y="184489"/>
                  </a:cubicBezTo>
                  <a:cubicBezTo>
                    <a:pt x="173906" y="184394"/>
                    <a:pt x="173359" y="184394"/>
                    <a:pt x="172823" y="184489"/>
                  </a:cubicBezTo>
                  <a:lnTo>
                    <a:pt x="174347" y="183822"/>
                  </a:lnTo>
                  <a:cubicBezTo>
                    <a:pt x="175641" y="183098"/>
                    <a:pt x="176750" y="182089"/>
                    <a:pt x="177585" y="180869"/>
                  </a:cubicBezTo>
                  <a:lnTo>
                    <a:pt x="179109" y="180107"/>
                  </a:lnTo>
                  <a:cubicBezTo>
                    <a:pt x="179925" y="179764"/>
                    <a:pt x="180796" y="179564"/>
                    <a:pt x="181681" y="179536"/>
                  </a:cubicBezTo>
                  <a:cubicBezTo>
                    <a:pt x="182540" y="179498"/>
                    <a:pt x="183363" y="179888"/>
                    <a:pt x="183872" y="180584"/>
                  </a:cubicBezTo>
                  <a:cubicBezTo>
                    <a:pt x="184242" y="180936"/>
                    <a:pt x="184534" y="181355"/>
                    <a:pt x="184729" y="181822"/>
                  </a:cubicBezTo>
                  <a:lnTo>
                    <a:pt x="184729" y="182679"/>
                  </a:lnTo>
                  <a:cubicBezTo>
                    <a:pt x="181825" y="183222"/>
                    <a:pt x="179086" y="184422"/>
                    <a:pt x="176728" y="186203"/>
                  </a:cubicBezTo>
                  <a:close/>
                  <a:moveTo>
                    <a:pt x="214257" y="182203"/>
                  </a:moveTo>
                  <a:cubicBezTo>
                    <a:pt x="212530" y="182641"/>
                    <a:pt x="210781" y="182993"/>
                    <a:pt x="209018" y="183251"/>
                  </a:cubicBezTo>
                  <a:cubicBezTo>
                    <a:pt x="207123" y="183536"/>
                    <a:pt x="205197" y="183536"/>
                    <a:pt x="203303" y="183251"/>
                  </a:cubicBezTo>
                  <a:lnTo>
                    <a:pt x="203303" y="183251"/>
                  </a:lnTo>
                  <a:cubicBezTo>
                    <a:pt x="201457" y="182203"/>
                    <a:pt x="199413" y="181555"/>
                    <a:pt x="197302" y="181346"/>
                  </a:cubicBezTo>
                  <a:cubicBezTo>
                    <a:pt x="193714" y="180888"/>
                    <a:pt x="190073" y="181050"/>
                    <a:pt x="186539" y="181822"/>
                  </a:cubicBezTo>
                  <a:lnTo>
                    <a:pt x="186539" y="181822"/>
                  </a:lnTo>
                  <a:cubicBezTo>
                    <a:pt x="186592" y="181479"/>
                    <a:pt x="186592" y="181117"/>
                    <a:pt x="186539" y="180774"/>
                  </a:cubicBezTo>
                  <a:cubicBezTo>
                    <a:pt x="186314" y="180184"/>
                    <a:pt x="185992" y="179641"/>
                    <a:pt x="185586" y="179155"/>
                  </a:cubicBezTo>
                  <a:lnTo>
                    <a:pt x="185015" y="178679"/>
                  </a:lnTo>
                  <a:lnTo>
                    <a:pt x="185777" y="178679"/>
                  </a:lnTo>
                  <a:cubicBezTo>
                    <a:pt x="187746" y="178602"/>
                    <a:pt x="189697" y="178278"/>
                    <a:pt x="191587" y="177726"/>
                  </a:cubicBezTo>
                  <a:cubicBezTo>
                    <a:pt x="194833" y="176402"/>
                    <a:pt x="197477" y="173926"/>
                    <a:pt x="199017" y="170773"/>
                  </a:cubicBezTo>
                  <a:cubicBezTo>
                    <a:pt x="201328" y="168916"/>
                    <a:pt x="203981" y="167525"/>
                    <a:pt x="206827" y="166677"/>
                  </a:cubicBezTo>
                  <a:cubicBezTo>
                    <a:pt x="209540" y="166134"/>
                    <a:pt x="212353" y="166868"/>
                    <a:pt x="214447" y="168677"/>
                  </a:cubicBezTo>
                  <a:cubicBezTo>
                    <a:pt x="216827" y="170173"/>
                    <a:pt x="218637" y="172421"/>
                    <a:pt x="219591" y="175059"/>
                  </a:cubicBezTo>
                  <a:cubicBezTo>
                    <a:pt x="220272" y="176631"/>
                    <a:pt x="220054" y="178450"/>
                    <a:pt x="219019" y="179822"/>
                  </a:cubicBezTo>
                  <a:cubicBezTo>
                    <a:pt x="217703" y="181041"/>
                    <a:pt x="216036" y="181803"/>
                    <a:pt x="214257" y="182012"/>
                  </a:cubicBezTo>
                  <a:close/>
                  <a:moveTo>
                    <a:pt x="254643" y="179250"/>
                  </a:moveTo>
                  <a:lnTo>
                    <a:pt x="252738" y="179250"/>
                  </a:lnTo>
                  <a:cubicBezTo>
                    <a:pt x="248373" y="179317"/>
                    <a:pt x="244029" y="179860"/>
                    <a:pt x="239784" y="180869"/>
                  </a:cubicBezTo>
                  <a:cubicBezTo>
                    <a:pt x="236926" y="181441"/>
                    <a:pt x="232354" y="182489"/>
                    <a:pt x="231116" y="185537"/>
                  </a:cubicBezTo>
                  <a:cubicBezTo>
                    <a:pt x="230343" y="184270"/>
                    <a:pt x="229261" y="183222"/>
                    <a:pt x="227973" y="182489"/>
                  </a:cubicBezTo>
                  <a:cubicBezTo>
                    <a:pt x="225933" y="181108"/>
                    <a:pt x="223458" y="180536"/>
                    <a:pt x="221019" y="180869"/>
                  </a:cubicBezTo>
                  <a:cubicBezTo>
                    <a:pt x="219756" y="180984"/>
                    <a:pt x="218511" y="181241"/>
                    <a:pt x="217305" y="181631"/>
                  </a:cubicBezTo>
                  <a:cubicBezTo>
                    <a:pt x="219029" y="180707"/>
                    <a:pt x="220120" y="178917"/>
                    <a:pt x="220162" y="176964"/>
                  </a:cubicBezTo>
                  <a:cubicBezTo>
                    <a:pt x="219939" y="174583"/>
                    <a:pt x="218934" y="172335"/>
                    <a:pt x="217305" y="170582"/>
                  </a:cubicBezTo>
                  <a:lnTo>
                    <a:pt x="217305" y="170582"/>
                  </a:lnTo>
                  <a:cubicBezTo>
                    <a:pt x="217305" y="168582"/>
                    <a:pt x="217305" y="166391"/>
                    <a:pt x="219210" y="165344"/>
                  </a:cubicBezTo>
                  <a:cubicBezTo>
                    <a:pt x="220894" y="164601"/>
                    <a:pt x="222703" y="164182"/>
                    <a:pt x="224544" y="164105"/>
                  </a:cubicBezTo>
                  <a:cubicBezTo>
                    <a:pt x="228883" y="163677"/>
                    <a:pt x="233253" y="163677"/>
                    <a:pt x="237593" y="164105"/>
                  </a:cubicBezTo>
                  <a:cubicBezTo>
                    <a:pt x="241378" y="164620"/>
                    <a:pt x="245108" y="165487"/>
                    <a:pt x="248737" y="166677"/>
                  </a:cubicBezTo>
                  <a:cubicBezTo>
                    <a:pt x="251540" y="167382"/>
                    <a:pt x="254146" y="168715"/>
                    <a:pt x="256357" y="170582"/>
                  </a:cubicBezTo>
                  <a:cubicBezTo>
                    <a:pt x="257457" y="171611"/>
                    <a:pt x="258020" y="173087"/>
                    <a:pt x="257881" y="174583"/>
                  </a:cubicBezTo>
                  <a:cubicBezTo>
                    <a:pt x="257691" y="176488"/>
                    <a:pt x="255786" y="177631"/>
                    <a:pt x="254643" y="178964"/>
                  </a:cubicBezTo>
                  <a:close/>
                  <a:moveTo>
                    <a:pt x="264168" y="171249"/>
                  </a:moveTo>
                  <a:lnTo>
                    <a:pt x="264168" y="171249"/>
                  </a:lnTo>
                  <a:lnTo>
                    <a:pt x="263310" y="171249"/>
                  </a:lnTo>
                  <a:cubicBezTo>
                    <a:pt x="261884" y="171344"/>
                    <a:pt x="260451" y="171344"/>
                    <a:pt x="259024" y="171249"/>
                  </a:cubicBezTo>
                  <a:cubicBezTo>
                    <a:pt x="257081" y="168782"/>
                    <a:pt x="254364" y="167039"/>
                    <a:pt x="251309" y="166296"/>
                  </a:cubicBezTo>
                  <a:cubicBezTo>
                    <a:pt x="250136" y="165820"/>
                    <a:pt x="248926" y="165429"/>
                    <a:pt x="247689" y="165153"/>
                  </a:cubicBezTo>
                  <a:lnTo>
                    <a:pt x="247689" y="165153"/>
                  </a:lnTo>
                  <a:lnTo>
                    <a:pt x="247689" y="165153"/>
                  </a:lnTo>
                  <a:cubicBezTo>
                    <a:pt x="247604" y="164677"/>
                    <a:pt x="247604" y="164201"/>
                    <a:pt x="247689" y="163724"/>
                  </a:cubicBezTo>
                  <a:lnTo>
                    <a:pt x="248261" y="162391"/>
                  </a:lnTo>
                  <a:cubicBezTo>
                    <a:pt x="249635" y="161134"/>
                    <a:pt x="251307" y="160248"/>
                    <a:pt x="253119" y="159819"/>
                  </a:cubicBezTo>
                  <a:cubicBezTo>
                    <a:pt x="255353" y="158943"/>
                    <a:pt x="257837" y="158943"/>
                    <a:pt x="260072" y="159819"/>
                  </a:cubicBezTo>
                  <a:cubicBezTo>
                    <a:pt x="262235" y="161200"/>
                    <a:pt x="263851" y="163286"/>
                    <a:pt x="264644" y="165725"/>
                  </a:cubicBezTo>
                  <a:cubicBezTo>
                    <a:pt x="265025" y="166677"/>
                    <a:pt x="265977" y="170106"/>
                    <a:pt x="263882" y="171059"/>
                  </a:cubicBezTo>
                  <a:close/>
                  <a:moveTo>
                    <a:pt x="266739" y="164296"/>
                  </a:moveTo>
                  <a:lnTo>
                    <a:pt x="266739" y="165725"/>
                  </a:lnTo>
                  <a:cubicBezTo>
                    <a:pt x="266252" y="164020"/>
                    <a:pt x="265478" y="162410"/>
                    <a:pt x="264453" y="160962"/>
                  </a:cubicBezTo>
                  <a:cubicBezTo>
                    <a:pt x="265637" y="160762"/>
                    <a:pt x="266791" y="160410"/>
                    <a:pt x="267882" y="159914"/>
                  </a:cubicBezTo>
                  <a:lnTo>
                    <a:pt x="268644" y="159914"/>
                  </a:lnTo>
                  <a:cubicBezTo>
                    <a:pt x="267820" y="161257"/>
                    <a:pt x="267087" y="162657"/>
                    <a:pt x="266454" y="164105"/>
                  </a:cubicBezTo>
                  <a:close/>
                  <a:moveTo>
                    <a:pt x="268835" y="158867"/>
                  </a:moveTo>
                  <a:cubicBezTo>
                    <a:pt x="267770" y="159524"/>
                    <a:pt x="266560" y="159924"/>
                    <a:pt x="265311" y="160010"/>
                  </a:cubicBezTo>
                  <a:cubicBezTo>
                    <a:pt x="264648" y="160105"/>
                    <a:pt x="263973" y="160105"/>
                    <a:pt x="263310" y="160010"/>
                  </a:cubicBezTo>
                  <a:cubicBezTo>
                    <a:pt x="262871" y="159514"/>
                    <a:pt x="262357" y="159105"/>
                    <a:pt x="261786" y="158771"/>
                  </a:cubicBezTo>
                  <a:cubicBezTo>
                    <a:pt x="259243" y="157304"/>
                    <a:pt x="256192" y="156990"/>
                    <a:pt x="253404" y="157914"/>
                  </a:cubicBezTo>
                  <a:cubicBezTo>
                    <a:pt x="251778" y="158314"/>
                    <a:pt x="250232" y="158990"/>
                    <a:pt x="248832" y="159914"/>
                  </a:cubicBezTo>
                  <a:cubicBezTo>
                    <a:pt x="249578" y="157876"/>
                    <a:pt x="249808" y="155685"/>
                    <a:pt x="249499" y="153533"/>
                  </a:cubicBezTo>
                  <a:cubicBezTo>
                    <a:pt x="249515" y="151923"/>
                    <a:pt x="249192" y="150332"/>
                    <a:pt x="248547" y="148865"/>
                  </a:cubicBezTo>
                  <a:lnTo>
                    <a:pt x="248547" y="148865"/>
                  </a:lnTo>
                  <a:cubicBezTo>
                    <a:pt x="248547" y="148294"/>
                    <a:pt x="248547" y="147818"/>
                    <a:pt x="248547" y="147341"/>
                  </a:cubicBezTo>
                  <a:cubicBezTo>
                    <a:pt x="248455" y="146579"/>
                    <a:pt x="248455" y="145817"/>
                    <a:pt x="248547" y="145055"/>
                  </a:cubicBezTo>
                  <a:cubicBezTo>
                    <a:pt x="248502" y="144741"/>
                    <a:pt x="248502" y="144417"/>
                    <a:pt x="248547" y="144103"/>
                  </a:cubicBezTo>
                  <a:cubicBezTo>
                    <a:pt x="248887" y="143646"/>
                    <a:pt x="249306" y="143265"/>
                    <a:pt x="249785" y="142960"/>
                  </a:cubicBezTo>
                  <a:lnTo>
                    <a:pt x="250833" y="142198"/>
                  </a:lnTo>
                  <a:cubicBezTo>
                    <a:pt x="251875" y="142360"/>
                    <a:pt x="252934" y="142360"/>
                    <a:pt x="253976" y="142198"/>
                  </a:cubicBezTo>
                  <a:lnTo>
                    <a:pt x="255024" y="142198"/>
                  </a:lnTo>
                  <a:cubicBezTo>
                    <a:pt x="259052" y="142179"/>
                    <a:pt x="263029" y="143084"/>
                    <a:pt x="266644" y="144865"/>
                  </a:cubicBezTo>
                  <a:cubicBezTo>
                    <a:pt x="268424" y="145636"/>
                    <a:pt x="270066" y="146703"/>
                    <a:pt x="271502" y="148008"/>
                  </a:cubicBezTo>
                  <a:cubicBezTo>
                    <a:pt x="272690" y="148903"/>
                    <a:pt x="273365" y="150332"/>
                    <a:pt x="273312" y="151818"/>
                  </a:cubicBezTo>
                  <a:cubicBezTo>
                    <a:pt x="272518" y="154561"/>
                    <a:pt x="270845" y="156971"/>
                    <a:pt x="268549" y="158676"/>
                  </a:cubicBezTo>
                  <a:close/>
                  <a:moveTo>
                    <a:pt x="279122" y="131339"/>
                  </a:moveTo>
                  <a:cubicBezTo>
                    <a:pt x="280145" y="132711"/>
                    <a:pt x="280978" y="134216"/>
                    <a:pt x="281598" y="135816"/>
                  </a:cubicBezTo>
                  <a:lnTo>
                    <a:pt x="281598" y="135816"/>
                  </a:lnTo>
                  <a:cubicBezTo>
                    <a:pt x="281598" y="136769"/>
                    <a:pt x="282360" y="137721"/>
                    <a:pt x="282646" y="138674"/>
                  </a:cubicBezTo>
                  <a:cubicBezTo>
                    <a:pt x="283547" y="141198"/>
                    <a:pt x="283547" y="143960"/>
                    <a:pt x="282646" y="146484"/>
                  </a:cubicBezTo>
                  <a:cubicBezTo>
                    <a:pt x="281122" y="149723"/>
                    <a:pt x="277312" y="148484"/>
                    <a:pt x="274645" y="148294"/>
                  </a:cubicBezTo>
                  <a:lnTo>
                    <a:pt x="274645" y="147532"/>
                  </a:lnTo>
                  <a:cubicBezTo>
                    <a:pt x="273403" y="145751"/>
                    <a:pt x="271732" y="144312"/>
                    <a:pt x="269787" y="143341"/>
                  </a:cubicBezTo>
                  <a:cubicBezTo>
                    <a:pt x="266124" y="141226"/>
                    <a:pt x="262010" y="140017"/>
                    <a:pt x="257786" y="139817"/>
                  </a:cubicBezTo>
                  <a:cubicBezTo>
                    <a:pt x="258690" y="139464"/>
                    <a:pt x="259552" y="139016"/>
                    <a:pt x="260358" y="138483"/>
                  </a:cubicBezTo>
                  <a:cubicBezTo>
                    <a:pt x="262205" y="136988"/>
                    <a:pt x="263171" y="134654"/>
                    <a:pt x="262929" y="132292"/>
                  </a:cubicBezTo>
                  <a:cubicBezTo>
                    <a:pt x="262886" y="131187"/>
                    <a:pt x="262694" y="130101"/>
                    <a:pt x="262358" y="129053"/>
                  </a:cubicBezTo>
                  <a:cubicBezTo>
                    <a:pt x="262358" y="129053"/>
                    <a:pt x="262358" y="129053"/>
                    <a:pt x="262358" y="129053"/>
                  </a:cubicBezTo>
                  <a:lnTo>
                    <a:pt x="263310" y="128387"/>
                  </a:lnTo>
                  <a:cubicBezTo>
                    <a:pt x="264241" y="128072"/>
                    <a:pt x="265135" y="127653"/>
                    <a:pt x="265977" y="127148"/>
                  </a:cubicBezTo>
                  <a:lnTo>
                    <a:pt x="265977" y="127148"/>
                  </a:lnTo>
                  <a:cubicBezTo>
                    <a:pt x="267342" y="126577"/>
                    <a:pt x="268789" y="126224"/>
                    <a:pt x="270264" y="126101"/>
                  </a:cubicBezTo>
                  <a:cubicBezTo>
                    <a:pt x="273940" y="126139"/>
                    <a:pt x="277318" y="128139"/>
                    <a:pt x="279122" y="131339"/>
                  </a:cubicBezTo>
                  <a:close/>
                  <a:moveTo>
                    <a:pt x="279122" y="126482"/>
                  </a:moveTo>
                  <a:lnTo>
                    <a:pt x="279122" y="126482"/>
                  </a:lnTo>
                  <a:lnTo>
                    <a:pt x="279122" y="126482"/>
                  </a:lnTo>
                  <a:lnTo>
                    <a:pt x="279122" y="126482"/>
                  </a:lnTo>
                  <a:lnTo>
                    <a:pt x="279122" y="126482"/>
                  </a:lnTo>
                  <a:lnTo>
                    <a:pt x="279122" y="126482"/>
                  </a:lnTo>
                  <a:cubicBezTo>
                    <a:pt x="277482" y="124796"/>
                    <a:pt x="275277" y="123776"/>
                    <a:pt x="272931" y="123624"/>
                  </a:cubicBezTo>
                  <a:cubicBezTo>
                    <a:pt x="271800" y="123586"/>
                    <a:pt x="270671" y="123748"/>
                    <a:pt x="269597" y="124100"/>
                  </a:cubicBezTo>
                  <a:cubicBezTo>
                    <a:pt x="270547" y="123138"/>
                    <a:pt x="271063" y="121833"/>
                    <a:pt x="271026" y="120481"/>
                  </a:cubicBezTo>
                  <a:cubicBezTo>
                    <a:pt x="271072" y="119976"/>
                    <a:pt x="271072" y="119462"/>
                    <a:pt x="271026" y="118957"/>
                  </a:cubicBezTo>
                  <a:lnTo>
                    <a:pt x="271026" y="118957"/>
                  </a:lnTo>
                  <a:cubicBezTo>
                    <a:pt x="273162" y="120576"/>
                    <a:pt x="275774" y="121443"/>
                    <a:pt x="278455" y="121433"/>
                  </a:cubicBezTo>
                  <a:lnTo>
                    <a:pt x="278455" y="121433"/>
                  </a:lnTo>
                  <a:cubicBezTo>
                    <a:pt x="278455" y="121433"/>
                    <a:pt x="278455" y="121433"/>
                    <a:pt x="278455" y="121433"/>
                  </a:cubicBezTo>
                  <a:lnTo>
                    <a:pt x="279027" y="122100"/>
                  </a:lnTo>
                  <a:cubicBezTo>
                    <a:pt x="279151" y="122605"/>
                    <a:pt x="279151" y="123119"/>
                    <a:pt x="279027" y="123624"/>
                  </a:cubicBezTo>
                  <a:cubicBezTo>
                    <a:pt x="279565" y="124558"/>
                    <a:pt x="279490" y="125720"/>
                    <a:pt x="278836" y="126577"/>
                  </a:cubicBezTo>
                  <a:close/>
                  <a:moveTo>
                    <a:pt x="272550" y="120386"/>
                  </a:moveTo>
                  <a:cubicBezTo>
                    <a:pt x="271188" y="119671"/>
                    <a:pt x="270063" y="118585"/>
                    <a:pt x="269311" y="117242"/>
                  </a:cubicBezTo>
                  <a:cubicBezTo>
                    <a:pt x="268804" y="115861"/>
                    <a:pt x="268484" y="114423"/>
                    <a:pt x="268359" y="112956"/>
                  </a:cubicBezTo>
                  <a:cubicBezTo>
                    <a:pt x="270703" y="110689"/>
                    <a:pt x="272382" y="107822"/>
                    <a:pt x="273216" y="104669"/>
                  </a:cubicBezTo>
                  <a:cubicBezTo>
                    <a:pt x="273626" y="104993"/>
                    <a:pt x="274123" y="105193"/>
                    <a:pt x="274645" y="105241"/>
                  </a:cubicBezTo>
                  <a:cubicBezTo>
                    <a:pt x="276633" y="105060"/>
                    <a:pt x="278426" y="103964"/>
                    <a:pt x="279503" y="102288"/>
                  </a:cubicBezTo>
                  <a:lnTo>
                    <a:pt x="279503" y="102288"/>
                  </a:lnTo>
                  <a:cubicBezTo>
                    <a:pt x="279074" y="103583"/>
                    <a:pt x="279074" y="104993"/>
                    <a:pt x="279503" y="106289"/>
                  </a:cubicBezTo>
                  <a:cubicBezTo>
                    <a:pt x="280684" y="108927"/>
                    <a:pt x="283515" y="110422"/>
                    <a:pt x="286361" y="109908"/>
                  </a:cubicBezTo>
                  <a:cubicBezTo>
                    <a:pt x="288168" y="109584"/>
                    <a:pt x="289927" y="109041"/>
                    <a:pt x="291600" y="108289"/>
                  </a:cubicBezTo>
                  <a:lnTo>
                    <a:pt x="291600" y="108289"/>
                  </a:lnTo>
                  <a:cubicBezTo>
                    <a:pt x="291548" y="108603"/>
                    <a:pt x="291548" y="108927"/>
                    <a:pt x="291600" y="109241"/>
                  </a:cubicBezTo>
                  <a:lnTo>
                    <a:pt x="291600" y="109241"/>
                  </a:lnTo>
                  <a:cubicBezTo>
                    <a:pt x="291133" y="110403"/>
                    <a:pt x="291133" y="111699"/>
                    <a:pt x="291600" y="112861"/>
                  </a:cubicBezTo>
                  <a:lnTo>
                    <a:pt x="291600" y="113718"/>
                  </a:lnTo>
                  <a:cubicBezTo>
                    <a:pt x="291383" y="114671"/>
                    <a:pt x="290995" y="115575"/>
                    <a:pt x="290457" y="116385"/>
                  </a:cubicBezTo>
                  <a:cubicBezTo>
                    <a:pt x="289717" y="117414"/>
                    <a:pt x="288816" y="118309"/>
                    <a:pt x="287790" y="119052"/>
                  </a:cubicBezTo>
                  <a:cubicBezTo>
                    <a:pt x="283276" y="122357"/>
                    <a:pt x="277306" y="122910"/>
                    <a:pt x="272264" y="120481"/>
                  </a:cubicBezTo>
                  <a:close/>
                </a:path>
              </a:pathLst>
            </a:custGeom>
            <a:solidFill>
              <a:srgbClr val="F89A46"/>
            </a:solidFill>
            <a:ln w="9525" cap="flat">
              <a:noFill/>
              <a:prstDash val="solid"/>
              <a:miter/>
            </a:ln>
          </p:spPr>
          <p:txBody>
            <a:bodyPr rtlCol="0" anchor="ctr"/>
            <a:lstStyle/>
            <a:p>
              <a:endParaRPr lang="en-IN"/>
            </a:p>
          </p:txBody>
        </p:sp>
        <p:sp>
          <p:nvSpPr>
            <p:cNvPr id="1333" name="Freeform: Shape 1332">
              <a:extLst>
                <a:ext uri="{FF2B5EF4-FFF2-40B4-BE49-F238E27FC236}">
                  <a16:creationId xmlns:a16="http://schemas.microsoft.com/office/drawing/2014/main" xmlns="" id="{68245E6B-A213-6542-2064-AB0C6D7BB901}"/>
                </a:ext>
              </a:extLst>
            </p:cNvPr>
            <p:cNvSpPr/>
            <p:nvPr/>
          </p:nvSpPr>
          <p:spPr>
            <a:xfrm>
              <a:off x="5622076" y="2473436"/>
              <a:ext cx="234815" cy="179263"/>
            </a:xfrm>
            <a:custGeom>
              <a:avLst/>
              <a:gdLst>
                <a:gd name="connsiteX0" fmla="*/ 1350 w 234815"/>
                <a:gd name="connsiteY0" fmla="*/ 111221 h 179263"/>
                <a:gd name="connsiteX1" fmla="*/ 28306 w 234815"/>
                <a:gd name="connsiteY1" fmla="*/ 158847 h 179263"/>
                <a:gd name="connsiteX2" fmla="*/ 76883 w 234815"/>
                <a:gd name="connsiteY2" fmla="*/ 176754 h 179263"/>
                <a:gd name="connsiteX3" fmla="*/ 175657 w 234815"/>
                <a:gd name="connsiteY3" fmla="*/ 170086 h 179263"/>
                <a:gd name="connsiteX4" fmla="*/ 189659 w 234815"/>
                <a:gd name="connsiteY4" fmla="*/ 163895 h 179263"/>
                <a:gd name="connsiteX5" fmla="*/ 202708 w 234815"/>
                <a:gd name="connsiteY5" fmla="*/ 153417 h 179263"/>
                <a:gd name="connsiteX6" fmla="*/ 229093 w 234815"/>
                <a:gd name="connsiteY6" fmla="*/ 114365 h 179263"/>
                <a:gd name="connsiteX7" fmla="*/ 232712 w 234815"/>
                <a:gd name="connsiteY7" fmla="*/ 66740 h 179263"/>
                <a:gd name="connsiteX8" fmla="*/ 190897 w 234815"/>
                <a:gd name="connsiteY8" fmla="*/ 15876 h 179263"/>
                <a:gd name="connsiteX9" fmla="*/ 126604 w 234815"/>
                <a:gd name="connsiteY9" fmla="*/ 350 h 179263"/>
                <a:gd name="connsiteX10" fmla="*/ 57738 w 234815"/>
                <a:gd name="connsiteY10" fmla="*/ 10447 h 179263"/>
                <a:gd name="connsiteX11" fmla="*/ 19638 w 234815"/>
                <a:gd name="connsiteY11" fmla="*/ 37498 h 179263"/>
                <a:gd name="connsiteX12" fmla="*/ 6589 w 234815"/>
                <a:gd name="connsiteY12" fmla="*/ 56548 h 179263"/>
                <a:gd name="connsiteX13" fmla="*/ 683 w 234815"/>
                <a:gd name="connsiteY13" fmla="*/ 76646 h 179263"/>
                <a:gd name="connsiteX14" fmla="*/ 1350 w 234815"/>
                <a:gd name="connsiteY14" fmla="*/ 111221 h 17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15" h="179263">
                  <a:moveTo>
                    <a:pt x="1350" y="111221"/>
                  </a:moveTo>
                  <a:cubicBezTo>
                    <a:pt x="4197" y="129862"/>
                    <a:pt x="13789" y="146807"/>
                    <a:pt x="28306" y="158847"/>
                  </a:cubicBezTo>
                  <a:cubicBezTo>
                    <a:pt x="42362" y="169505"/>
                    <a:pt x="59272" y="175734"/>
                    <a:pt x="76883" y="176754"/>
                  </a:cubicBezTo>
                  <a:cubicBezTo>
                    <a:pt x="109907" y="181573"/>
                    <a:pt x="143581" y="179306"/>
                    <a:pt x="175657" y="170086"/>
                  </a:cubicBezTo>
                  <a:cubicBezTo>
                    <a:pt x="180543" y="168552"/>
                    <a:pt x="185239" y="166476"/>
                    <a:pt x="189659" y="163895"/>
                  </a:cubicBezTo>
                  <a:cubicBezTo>
                    <a:pt x="194400" y="160923"/>
                    <a:pt x="198778" y="157399"/>
                    <a:pt x="202708" y="153417"/>
                  </a:cubicBezTo>
                  <a:cubicBezTo>
                    <a:pt x="214214" y="142454"/>
                    <a:pt x="223214" y="129128"/>
                    <a:pt x="229093" y="114365"/>
                  </a:cubicBezTo>
                  <a:cubicBezTo>
                    <a:pt x="235131" y="99229"/>
                    <a:pt x="236394" y="82608"/>
                    <a:pt x="232712" y="66740"/>
                  </a:cubicBezTo>
                  <a:cubicBezTo>
                    <a:pt x="226439" y="44718"/>
                    <a:pt x="211291" y="26287"/>
                    <a:pt x="190897" y="15876"/>
                  </a:cubicBezTo>
                  <a:cubicBezTo>
                    <a:pt x="170908" y="5923"/>
                    <a:pt x="148930" y="617"/>
                    <a:pt x="126604" y="350"/>
                  </a:cubicBezTo>
                  <a:cubicBezTo>
                    <a:pt x="103189" y="-1288"/>
                    <a:pt x="79697" y="2160"/>
                    <a:pt x="57738" y="10447"/>
                  </a:cubicBezTo>
                  <a:cubicBezTo>
                    <a:pt x="43101" y="16372"/>
                    <a:pt x="30052" y="25630"/>
                    <a:pt x="19638" y="37498"/>
                  </a:cubicBezTo>
                  <a:cubicBezTo>
                    <a:pt x="14677" y="43403"/>
                    <a:pt x="10307" y="49785"/>
                    <a:pt x="6589" y="56548"/>
                  </a:cubicBezTo>
                  <a:cubicBezTo>
                    <a:pt x="3114" y="62711"/>
                    <a:pt x="1094" y="69588"/>
                    <a:pt x="683" y="76646"/>
                  </a:cubicBezTo>
                  <a:cubicBezTo>
                    <a:pt x="-466" y="88161"/>
                    <a:pt x="-242" y="99763"/>
                    <a:pt x="1350" y="111221"/>
                  </a:cubicBezTo>
                  <a:close/>
                </a:path>
              </a:pathLst>
            </a:custGeom>
            <a:noFill/>
            <a:ln w="4763" cap="flat">
              <a:solidFill>
                <a:srgbClr val="F7941D"/>
              </a:solidFill>
              <a:prstDash val="solid"/>
              <a:miter/>
            </a:ln>
          </p:spPr>
          <p:txBody>
            <a:bodyPr rtlCol="0" anchor="ctr"/>
            <a:lstStyle/>
            <a:p>
              <a:endParaRPr lang="en-IN"/>
            </a:p>
          </p:txBody>
        </p:sp>
        <p:sp>
          <p:nvSpPr>
            <p:cNvPr id="1334" name="Freeform: Shape 1333">
              <a:extLst>
                <a:ext uri="{FF2B5EF4-FFF2-40B4-BE49-F238E27FC236}">
                  <a16:creationId xmlns:a16="http://schemas.microsoft.com/office/drawing/2014/main" xmlns="" id="{3E851F22-2A42-C7F6-D024-48D4618C6FC5}"/>
                </a:ext>
              </a:extLst>
            </p:cNvPr>
            <p:cNvSpPr/>
            <p:nvPr/>
          </p:nvSpPr>
          <p:spPr>
            <a:xfrm>
              <a:off x="6343373" y="2054735"/>
              <a:ext cx="437768" cy="228962"/>
            </a:xfrm>
            <a:custGeom>
              <a:avLst/>
              <a:gdLst>
                <a:gd name="connsiteX0" fmla="*/ 428768 w 437768"/>
                <a:gd name="connsiteY0" fmla="*/ 77866 h 228962"/>
                <a:gd name="connsiteX1" fmla="*/ 384953 w 437768"/>
                <a:gd name="connsiteY1" fmla="*/ 73103 h 228962"/>
                <a:gd name="connsiteX2" fmla="*/ 352759 w 437768"/>
                <a:gd name="connsiteY2" fmla="*/ 62911 h 228962"/>
                <a:gd name="connsiteX3" fmla="*/ 319326 w 437768"/>
                <a:gd name="connsiteY3" fmla="*/ 52624 h 228962"/>
                <a:gd name="connsiteX4" fmla="*/ 271034 w 437768"/>
                <a:gd name="connsiteY4" fmla="*/ 24049 h 228962"/>
                <a:gd name="connsiteX5" fmla="*/ 231315 w 437768"/>
                <a:gd name="connsiteY5" fmla="*/ 4333 h 228962"/>
                <a:gd name="connsiteX6" fmla="*/ 187690 w 437768"/>
                <a:gd name="connsiteY6" fmla="*/ 46 h 228962"/>
                <a:gd name="connsiteX7" fmla="*/ 104632 w 437768"/>
                <a:gd name="connsiteY7" fmla="*/ 5571 h 228962"/>
                <a:gd name="connsiteX8" fmla="*/ 71390 w 437768"/>
                <a:gd name="connsiteY8" fmla="*/ 13191 h 228962"/>
                <a:gd name="connsiteX9" fmla="*/ 48054 w 437768"/>
                <a:gd name="connsiteY9" fmla="*/ 27193 h 228962"/>
                <a:gd name="connsiteX10" fmla="*/ 17574 w 437768"/>
                <a:gd name="connsiteY10" fmla="*/ 57863 h 228962"/>
                <a:gd name="connsiteX11" fmla="*/ 4048 w 437768"/>
                <a:gd name="connsiteY11" fmla="*/ 85200 h 228962"/>
                <a:gd name="connsiteX12" fmla="*/ 31290 w 437768"/>
                <a:gd name="connsiteY12" fmla="*/ 183402 h 228962"/>
                <a:gd name="connsiteX13" fmla="*/ 99870 w 437768"/>
                <a:gd name="connsiteY13" fmla="*/ 218169 h 228962"/>
                <a:gd name="connsiteX14" fmla="*/ 181309 w 437768"/>
                <a:gd name="connsiteY14" fmla="*/ 226075 h 228962"/>
                <a:gd name="connsiteX15" fmla="*/ 220456 w 437768"/>
                <a:gd name="connsiteY15" fmla="*/ 209025 h 228962"/>
                <a:gd name="connsiteX16" fmla="*/ 267224 w 437768"/>
                <a:gd name="connsiteY16" fmla="*/ 173496 h 228962"/>
                <a:gd name="connsiteX17" fmla="*/ 292751 w 437768"/>
                <a:gd name="connsiteY17" fmla="*/ 156352 h 228962"/>
                <a:gd name="connsiteX18" fmla="*/ 398098 w 437768"/>
                <a:gd name="connsiteY18" fmla="*/ 138921 h 228962"/>
                <a:gd name="connsiteX19" fmla="*/ 436198 w 437768"/>
                <a:gd name="connsiteY19" fmla="*/ 127967 h 228962"/>
                <a:gd name="connsiteX20" fmla="*/ 437436 w 437768"/>
                <a:gd name="connsiteY20" fmla="*/ 107202 h 228962"/>
                <a:gd name="connsiteX21" fmla="*/ 428768 w 437768"/>
                <a:gd name="connsiteY21" fmla="*/ 77866 h 2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7768" h="228962">
                  <a:moveTo>
                    <a:pt x="428768" y="77866"/>
                  </a:moveTo>
                  <a:cubicBezTo>
                    <a:pt x="413995" y="79057"/>
                    <a:pt x="399126" y="77442"/>
                    <a:pt x="384953" y="73103"/>
                  </a:cubicBezTo>
                  <a:cubicBezTo>
                    <a:pt x="373904" y="70055"/>
                    <a:pt x="363808" y="66054"/>
                    <a:pt x="352759" y="62911"/>
                  </a:cubicBezTo>
                  <a:cubicBezTo>
                    <a:pt x="340281" y="59387"/>
                    <a:pt x="331518" y="56910"/>
                    <a:pt x="319326" y="52624"/>
                  </a:cubicBezTo>
                  <a:cubicBezTo>
                    <a:pt x="301752" y="45847"/>
                    <a:pt x="285436" y="36191"/>
                    <a:pt x="271034" y="24049"/>
                  </a:cubicBezTo>
                  <a:cubicBezTo>
                    <a:pt x="259128" y="15073"/>
                    <a:pt x="245660" y="8386"/>
                    <a:pt x="231315" y="4333"/>
                  </a:cubicBezTo>
                  <a:cubicBezTo>
                    <a:pt x="217027" y="1000"/>
                    <a:pt x="202359" y="-441"/>
                    <a:pt x="187690" y="46"/>
                  </a:cubicBezTo>
                  <a:cubicBezTo>
                    <a:pt x="159896" y="-446"/>
                    <a:pt x="132112" y="1402"/>
                    <a:pt x="104632" y="5571"/>
                  </a:cubicBezTo>
                  <a:cubicBezTo>
                    <a:pt x="100251" y="6142"/>
                    <a:pt x="75486" y="11571"/>
                    <a:pt x="71390" y="13191"/>
                  </a:cubicBezTo>
                  <a:cubicBezTo>
                    <a:pt x="63065" y="16886"/>
                    <a:pt x="55226" y="21588"/>
                    <a:pt x="48054" y="27193"/>
                  </a:cubicBezTo>
                  <a:cubicBezTo>
                    <a:pt x="36957" y="36440"/>
                    <a:pt x="26756" y="46709"/>
                    <a:pt x="17574" y="57863"/>
                  </a:cubicBezTo>
                  <a:cubicBezTo>
                    <a:pt x="11468" y="66094"/>
                    <a:pt x="6887" y="75352"/>
                    <a:pt x="4048" y="85200"/>
                  </a:cubicBezTo>
                  <a:cubicBezTo>
                    <a:pt x="-6620" y="120448"/>
                    <a:pt x="3991" y="158687"/>
                    <a:pt x="31290" y="183402"/>
                  </a:cubicBezTo>
                  <a:cubicBezTo>
                    <a:pt x="50340" y="201119"/>
                    <a:pt x="75391" y="209882"/>
                    <a:pt x="99870" y="218169"/>
                  </a:cubicBezTo>
                  <a:cubicBezTo>
                    <a:pt x="124349" y="226456"/>
                    <a:pt x="155115" y="232837"/>
                    <a:pt x="181309" y="226075"/>
                  </a:cubicBezTo>
                  <a:cubicBezTo>
                    <a:pt x="194967" y="221906"/>
                    <a:pt x="208102" y="216186"/>
                    <a:pt x="220456" y="209025"/>
                  </a:cubicBezTo>
                  <a:cubicBezTo>
                    <a:pt x="237068" y="198593"/>
                    <a:pt x="252718" y="186704"/>
                    <a:pt x="267224" y="173496"/>
                  </a:cubicBezTo>
                  <a:cubicBezTo>
                    <a:pt x="275406" y="167303"/>
                    <a:pt x="283921" y="161580"/>
                    <a:pt x="292751" y="156352"/>
                  </a:cubicBezTo>
                  <a:cubicBezTo>
                    <a:pt x="323422" y="137302"/>
                    <a:pt x="362093" y="134349"/>
                    <a:pt x="398098" y="138921"/>
                  </a:cubicBezTo>
                  <a:cubicBezTo>
                    <a:pt x="410861" y="140540"/>
                    <a:pt x="433150" y="146160"/>
                    <a:pt x="436198" y="127967"/>
                  </a:cubicBezTo>
                  <a:cubicBezTo>
                    <a:pt x="437112" y="121084"/>
                    <a:pt x="437522" y="114144"/>
                    <a:pt x="437436" y="107202"/>
                  </a:cubicBezTo>
                  <a:cubicBezTo>
                    <a:pt x="437245" y="96630"/>
                    <a:pt x="440579" y="77485"/>
                    <a:pt x="428768" y="77866"/>
                  </a:cubicBezTo>
                  <a:close/>
                </a:path>
              </a:pathLst>
            </a:custGeom>
            <a:solidFill>
              <a:srgbClr val="FFE18B"/>
            </a:solidFill>
            <a:ln w="3810" cap="flat">
              <a:solidFill>
                <a:srgbClr val="A97C50"/>
              </a:solidFill>
              <a:prstDash val="solid"/>
              <a:miter/>
            </a:ln>
          </p:spPr>
          <p:txBody>
            <a:bodyPr rtlCol="0" anchor="ctr"/>
            <a:lstStyle/>
            <a:p>
              <a:endParaRPr lang="en-IN"/>
            </a:p>
          </p:txBody>
        </p:sp>
        <p:sp>
          <p:nvSpPr>
            <p:cNvPr id="1335" name="Freeform: Shape 1334">
              <a:extLst>
                <a:ext uri="{FF2B5EF4-FFF2-40B4-BE49-F238E27FC236}">
                  <a16:creationId xmlns:a16="http://schemas.microsoft.com/office/drawing/2014/main" xmlns="" id="{B2D191CD-6725-72CD-1536-25EF95A3F991}"/>
                </a:ext>
              </a:extLst>
            </p:cNvPr>
            <p:cNvSpPr/>
            <p:nvPr/>
          </p:nvSpPr>
          <p:spPr>
            <a:xfrm>
              <a:off x="6591144" y="2118879"/>
              <a:ext cx="128362" cy="71671"/>
            </a:xfrm>
            <a:custGeom>
              <a:avLst/>
              <a:gdLst>
                <a:gd name="connsiteX0" fmla="*/ 118323 w 128362"/>
                <a:gd name="connsiteY0" fmla="*/ 22009 h 71671"/>
                <a:gd name="connsiteX1" fmla="*/ 97463 w 128362"/>
                <a:gd name="connsiteY1" fmla="*/ 15722 h 71671"/>
                <a:gd name="connsiteX2" fmla="*/ 75556 w 128362"/>
                <a:gd name="connsiteY2" fmla="*/ 13722 h 71671"/>
                <a:gd name="connsiteX3" fmla="*/ 55934 w 128362"/>
                <a:gd name="connsiteY3" fmla="*/ 7721 h 71671"/>
                <a:gd name="connsiteX4" fmla="*/ 34027 w 128362"/>
                <a:gd name="connsiteY4" fmla="*/ 482 h 71671"/>
                <a:gd name="connsiteX5" fmla="*/ 12214 w 128362"/>
                <a:gd name="connsiteY5" fmla="*/ 5531 h 71671"/>
                <a:gd name="connsiteX6" fmla="*/ 6785 w 128362"/>
                <a:gd name="connsiteY6" fmla="*/ 12293 h 71671"/>
                <a:gd name="connsiteX7" fmla="*/ 22 w 128362"/>
                <a:gd name="connsiteY7" fmla="*/ 43250 h 71671"/>
                <a:gd name="connsiteX8" fmla="*/ 1642 w 128362"/>
                <a:gd name="connsiteY8" fmla="*/ 57156 h 71671"/>
                <a:gd name="connsiteX9" fmla="*/ 9643 w 128362"/>
                <a:gd name="connsiteY9" fmla="*/ 68396 h 71671"/>
                <a:gd name="connsiteX10" fmla="*/ 26597 w 128362"/>
                <a:gd name="connsiteY10" fmla="*/ 71348 h 71671"/>
                <a:gd name="connsiteX11" fmla="*/ 40218 w 128362"/>
                <a:gd name="connsiteY11" fmla="*/ 68872 h 71671"/>
                <a:gd name="connsiteX12" fmla="*/ 49076 w 128362"/>
                <a:gd name="connsiteY12" fmla="*/ 65443 h 71671"/>
                <a:gd name="connsiteX13" fmla="*/ 92986 w 128362"/>
                <a:gd name="connsiteY13" fmla="*/ 55918 h 71671"/>
                <a:gd name="connsiteX14" fmla="*/ 113179 w 128362"/>
                <a:gd name="connsiteY14" fmla="*/ 52108 h 71671"/>
                <a:gd name="connsiteX15" fmla="*/ 128324 w 128362"/>
                <a:gd name="connsiteY15" fmla="*/ 39344 h 71671"/>
                <a:gd name="connsiteX16" fmla="*/ 118323 w 128362"/>
                <a:gd name="connsiteY16" fmla="*/ 22009 h 7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362" h="71671">
                  <a:moveTo>
                    <a:pt x="118323" y="22009"/>
                  </a:moveTo>
                  <a:cubicBezTo>
                    <a:pt x="112008" y="18202"/>
                    <a:pt x="104835" y="16040"/>
                    <a:pt x="97463" y="15722"/>
                  </a:cubicBezTo>
                  <a:cubicBezTo>
                    <a:pt x="90129" y="14960"/>
                    <a:pt x="82795" y="15056"/>
                    <a:pt x="75556" y="13722"/>
                  </a:cubicBezTo>
                  <a:cubicBezTo>
                    <a:pt x="68831" y="12390"/>
                    <a:pt x="62259" y="10380"/>
                    <a:pt x="55934" y="7721"/>
                  </a:cubicBezTo>
                  <a:cubicBezTo>
                    <a:pt x="48952" y="4429"/>
                    <a:pt x="41599" y="1999"/>
                    <a:pt x="34027" y="482"/>
                  </a:cubicBezTo>
                  <a:cubicBezTo>
                    <a:pt x="26368" y="-1051"/>
                    <a:pt x="18425" y="788"/>
                    <a:pt x="12214" y="5531"/>
                  </a:cubicBezTo>
                  <a:cubicBezTo>
                    <a:pt x="10071" y="7496"/>
                    <a:pt x="8242" y="9776"/>
                    <a:pt x="6785" y="12293"/>
                  </a:cubicBezTo>
                  <a:cubicBezTo>
                    <a:pt x="1880" y="21848"/>
                    <a:pt x="-454" y="32518"/>
                    <a:pt x="22" y="43250"/>
                  </a:cubicBezTo>
                  <a:cubicBezTo>
                    <a:pt x="-159" y="47941"/>
                    <a:pt x="394" y="52632"/>
                    <a:pt x="1642" y="57156"/>
                  </a:cubicBezTo>
                  <a:cubicBezTo>
                    <a:pt x="2937" y="61712"/>
                    <a:pt x="5766" y="65682"/>
                    <a:pt x="9643" y="68396"/>
                  </a:cubicBezTo>
                  <a:cubicBezTo>
                    <a:pt x="14843" y="71142"/>
                    <a:pt x="20777" y="72175"/>
                    <a:pt x="26597" y="71348"/>
                  </a:cubicBezTo>
                  <a:cubicBezTo>
                    <a:pt x="31217" y="71049"/>
                    <a:pt x="35789" y="70219"/>
                    <a:pt x="40218" y="68872"/>
                  </a:cubicBezTo>
                  <a:cubicBezTo>
                    <a:pt x="43266" y="67919"/>
                    <a:pt x="46123" y="66586"/>
                    <a:pt x="49076" y="65443"/>
                  </a:cubicBezTo>
                  <a:cubicBezTo>
                    <a:pt x="63221" y="60306"/>
                    <a:pt x="77984" y="57103"/>
                    <a:pt x="92986" y="55918"/>
                  </a:cubicBezTo>
                  <a:cubicBezTo>
                    <a:pt x="99844" y="55478"/>
                    <a:pt x="106626" y="54199"/>
                    <a:pt x="113179" y="52108"/>
                  </a:cubicBezTo>
                  <a:cubicBezTo>
                    <a:pt x="118418" y="50203"/>
                    <a:pt x="127372" y="45536"/>
                    <a:pt x="128324" y="39344"/>
                  </a:cubicBezTo>
                  <a:cubicBezTo>
                    <a:pt x="128162" y="32240"/>
                    <a:pt x="124390" y="25706"/>
                    <a:pt x="118323" y="22009"/>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36" name="Freeform: Shape 1335">
              <a:extLst>
                <a:ext uri="{FF2B5EF4-FFF2-40B4-BE49-F238E27FC236}">
                  <a16:creationId xmlns:a16="http://schemas.microsoft.com/office/drawing/2014/main" xmlns="" id="{C1B01537-2FCF-73C2-EE99-593FD3B83AD6}"/>
                </a:ext>
              </a:extLst>
            </p:cNvPr>
            <p:cNvSpPr/>
            <p:nvPr/>
          </p:nvSpPr>
          <p:spPr>
            <a:xfrm>
              <a:off x="6346328" y="2075317"/>
              <a:ext cx="234733" cy="178597"/>
            </a:xfrm>
            <a:custGeom>
              <a:avLst/>
              <a:gdLst>
                <a:gd name="connsiteX0" fmla="*/ 233313 w 234733"/>
                <a:gd name="connsiteY0" fmla="*/ 67762 h 178597"/>
                <a:gd name="connsiteX1" fmla="*/ 206357 w 234733"/>
                <a:gd name="connsiteY1" fmla="*/ 20137 h 178597"/>
                <a:gd name="connsiteX2" fmla="*/ 157780 w 234733"/>
                <a:gd name="connsiteY2" fmla="*/ 2230 h 178597"/>
                <a:gd name="connsiteX3" fmla="*/ 59006 w 234733"/>
                <a:gd name="connsiteY3" fmla="*/ 9373 h 178597"/>
                <a:gd name="connsiteX4" fmla="*/ 45004 w 234733"/>
                <a:gd name="connsiteY4" fmla="*/ 15565 h 178597"/>
                <a:gd name="connsiteX5" fmla="*/ 32431 w 234733"/>
                <a:gd name="connsiteY5" fmla="*/ 25471 h 178597"/>
                <a:gd name="connsiteX6" fmla="*/ 5570 w 234733"/>
                <a:gd name="connsiteY6" fmla="*/ 64618 h 178597"/>
                <a:gd name="connsiteX7" fmla="*/ 1951 w 234733"/>
                <a:gd name="connsiteY7" fmla="*/ 111672 h 178597"/>
                <a:gd name="connsiteX8" fmla="*/ 43766 w 234733"/>
                <a:gd name="connsiteY8" fmla="*/ 162631 h 178597"/>
                <a:gd name="connsiteX9" fmla="*/ 108059 w 234733"/>
                <a:gd name="connsiteY9" fmla="*/ 178061 h 178597"/>
                <a:gd name="connsiteX10" fmla="*/ 177020 w 234733"/>
                <a:gd name="connsiteY10" fmla="*/ 168536 h 178597"/>
                <a:gd name="connsiteX11" fmla="*/ 215120 w 234733"/>
                <a:gd name="connsiteY11" fmla="*/ 141390 h 178597"/>
                <a:gd name="connsiteX12" fmla="*/ 228074 w 234733"/>
                <a:gd name="connsiteY12" fmla="*/ 122340 h 178597"/>
                <a:gd name="connsiteX13" fmla="*/ 233980 w 234733"/>
                <a:gd name="connsiteY13" fmla="*/ 102242 h 178597"/>
                <a:gd name="connsiteX14" fmla="*/ 233313 w 234733"/>
                <a:gd name="connsiteY14" fmla="*/ 67762 h 17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33" h="178597">
                  <a:moveTo>
                    <a:pt x="233313" y="67762"/>
                  </a:moveTo>
                  <a:cubicBezTo>
                    <a:pt x="230446" y="49126"/>
                    <a:pt x="220864" y="32185"/>
                    <a:pt x="206357" y="20137"/>
                  </a:cubicBezTo>
                  <a:cubicBezTo>
                    <a:pt x="192279" y="9519"/>
                    <a:pt x="175382" y="3291"/>
                    <a:pt x="157780" y="2230"/>
                  </a:cubicBezTo>
                  <a:cubicBezTo>
                    <a:pt x="124719" y="-2392"/>
                    <a:pt x="91057" y="43"/>
                    <a:pt x="59006" y="9373"/>
                  </a:cubicBezTo>
                  <a:cubicBezTo>
                    <a:pt x="54119" y="10904"/>
                    <a:pt x="49423" y="12981"/>
                    <a:pt x="45004" y="15565"/>
                  </a:cubicBezTo>
                  <a:cubicBezTo>
                    <a:pt x="40460" y="18388"/>
                    <a:pt x="36241" y="21710"/>
                    <a:pt x="32431" y="25471"/>
                  </a:cubicBezTo>
                  <a:cubicBezTo>
                    <a:pt x="20734" y="36405"/>
                    <a:pt x="11562" y="49767"/>
                    <a:pt x="5570" y="64618"/>
                  </a:cubicBezTo>
                  <a:cubicBezTo>
                    <a:pt x="-364" y="79576"/>
                    <a:pt x="-1621" y="95982"/>
                    <a:pt x="1951" y="111672"/>
                  </a:cubicBezTo>
                  <a:cubicBezTo>
                    <a:pt x="8218" y="133720"/>
                    <a:pt x="23363" y="152176"/>
                    <a:pt x="43766" y="162631"/>
                  </a:cubicBezTo>
                  <a:cubicBezTo>
                    <a:pt x="63759" y="172550"/>
                    <a:pt x="85742" y="177825"/>
                    <a:pt x="108059" y="178061"/>
                  </a:cubicBezTo>
                  <a:cubicBezTo>
                    <a:pt x="131462" y="179878"/>
                    <a:pt x="154989" y="176629"/>
                    <a:pt x="177020" y="168536"/>
                  </a:cubicBezTo>
                  <a:cubicBezTo>
                    <a:pt x="191632" y="162533"/>
                    <a:pt x="204671" y="153245"/>
                    <a:pt x="215120" y="141390"/>
                  </a:cubicBezTo>
                  <a:cubicBezTo>
                    <a:pt x="220045" y="135474"/>
                    <a:pt x="224379" y="129094"/>
                    <a:pt x="228074" y="122340"/>
                  </a:cubicBezTo>
                  <a:cubicBezTo>
                    <a:pt x="231542" y="116173"/>
                    <a:pt x="233561" y="109302"/>
                    <a:pt x="233980" y="102242"/>
                  </a:cubicBezTo>
                  <a:cubicBezTo>
                    <a:pt x="235123" y="90763"/>
                    <a:pt x="234894" y="79189"/>
                    <a:pt x="233313" y="67762"/>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37" name="Freeform: Shape 1336">
              <a:extLst>
                <a:ext uri="{FF2B5EF4-FFF2-40B4-BE49-F238E27FC236}">
                  <a16:creationId xmlns:a16="http://schemas.microsoft.com/office/drawing/2014/main" xmlns="" id="{30BD6DBA-2E1C-6582-C78B-04919AC905B7}"/>
                </a:ext>
              </a:extLst>
            </p:cNvPr>
            <p:cNvSpPr/>
            <p:nvPr/>
          </p:nvSpPr>
          <p:spPr>
            <a:xfrm>
              <a:off x="6454294" y="2202179"/>
              <a:ext cx="702" cy="571"/>
            </a:xfrm>
            <a:custGeom>
              <a:avLst/>
              <a:gdLst>
                <a:gd name="connsiteX0" fmla="*/ 664 w 702"/>
                <a:gd name="connsiteY0" fmla="*/ 525 h 571"/>
                <a:gd name="connsiteX1" fmla="*/ -3 w 702"/>
                <a:gd name="connsiteY1" fmla="*/ 525 h 571"/>
                <a:gd name="connsiteX2" fmla="*/ -3 w 702"/>
                <a:gd name="connsiteY2" fmla="*/ -46 h 571"/>
              </a:gdLst>
              <a:ahLst/>
              <a:cxnLst>
                <a:cxn ang="0">
                  <a:pos x="connsiteX0" y="connsiteY0"/>
                </a:cxn>
                <a:cxn ang="0">
                  <a:pos x="connsiteX1" y="connsiteY1"/>
                </a:cxn>
                <a:cxn ang="0">
                  <a:pos x="connsiteX2" y="connsiteY2"/>
                </a:cxn>
              </a:cxnLst>
              <a:rect l="l" t="t" r="r" b="b"/>
              <a:pathLst>
                <a:path w="702" h="571">
                  <a:moveTo>
                    <a:pt x="664" y="525"/>
                  </a:moveTo>
                  <a:lnTo>
                    <a:pt x="-3" y="525"/>
                  </a:lnTo>
                  <a:cubicBezTo>
                    <a:pt x="-50" y="338"/>
                    <a:pt x="-50" y="141"/>
                    <a:pt x="-3" y="-46"/>
                  </a:cubicBezTo>
                  <a:close/>
                </a:path>
              </a:pathLst>
            </a:custGeom>
            <a:solidFill>
              <a:srgbClr val="F89A46"/>
            </a:solidFill>
            <a:ln w="9525" cap="flat">
              <a:noFill/>
              <a:prstDash val="solid"/>
              <a:miter/>
            </a:ln>
          </p:spPr>
          <p:txBody>
            <a:bodyPr rtlCol="0" anchor="ctr"/>
            <a:lstStyle/>
            <a:p>
              <a:endParaRPr lang="en-IN"/>
            </a:p>
          </p:txBody>
        </p:sp>
        <p:sp>
          <p:nvSpPr>
            <p:cNvPr id="1338" name="Freeform: Shape 1337">
              <a:extLst>
                <a:ext uri="{FF2B5EF4-FFF2-40B4-BE49-F238E27FC236}">
                  <a16:creationId xmlns:a16="http://schemas.microsoft.com/office/drawing/2014/main" xmlns="" id="{1FB0B1B4-7CBC-0AD6-14CA-6B967429344F}"/>
                </a:ext>
              </a:extLst>
            </p:cNvPr>
            <p:cNvSpPr/>
            <p:nvPr/>
          </p:nvSpPr>
          <p:spPr>
            <a:xfrm>
              <a:off x="6381464" y="2185415"/>
              <a:ext cx="571" cy="1047"/>
            </a:xfrm>
            <a:custGeom>
              <a:avLst/>
              <a:gdLst>
                <a:gd name="connsiteX0" fmla="*/ -38 w 571"/>
                <a:gd name="connsiteY0" fmla="*/ 1001 h 1047"/>
                <a:gd name="connsiteX1" fmla="*/ -38 w 571"/>
                <a:gd name="connsiteY1" fmla="*/ 1001 h 1047"/>
                <a:gd name="connsiteX2" fmla="*/ 533 w 571"/>
                <a:gd name="connsiteY2" fmla="*/ -46 h 1047"/>
                <a:gd name="connsiteX3" fmla="*/ -38 w 571"/>
                <a:gd name="connsiteY3" fmla="*/ 1001 h 1047"/>
              </a:gdLst>
              <a:ahLst/>
              <a:cxnLst>
                <a:cxn ang="0">
                  <a:pos x="connsiteX0" y="connsiteY0"/>
                </a:cxn>
                <a:cxn ang="0">
                  <a:pos x="connsiteX1" y="connsiteY1"/>
                </a:cxn>
                <a:cxn ang="0">
                  <a:pos x="connsiteX2" y="connsiteY2"/>
                </a:cxn>
                <a:cxn ang="0">
                  <a:pos x="connsiteX3" y="connsiteY3"/>
                </a:cxn>
              </a:cxnLst>
              <a:rect l="l" t="t" r="r" b="b"/>
              <a:pathLst>
                <a:path w="571" h="1047">
                  <a:moveTo>
                    <a:pt x="-38" y="1001"/>
                  </a:moveTo>
                  <a:lnTo>
                    <a:pt x="-38" y="1001"/>
                  </a:lnTo>
                  <a:lnTo>
                    <a:pt x="533" y="-46"/>
                  </a:lnTo>
                  <a:cubicBezTo>
                    <a:pt x="286" y="267"/>
                    <a:pt x="86" y="621"/>
                    <a:pt x="-38" y="1001"/>
                  </a:cubicBezTo>
                  <a:close/>
                </a:path>
              </a:pathLst>
            </a:custGeom>
            <a:solidFill>
              <a:srgbClr val="F89A46"/>
            </a:solidFill>
            <a:ln w="9525" cap="flat">
              <a:noFill/>
              <a:prstDash val="solid"/>
              <a:miter/>
            </a:ln>
          </p:spPr>
          <p:txBody>
            <a:bodyPr rtlCol="0" anchor="ctr"/>
            <a:lstStyle/>
            <a:p>
              <a:endParaRPr lang="en-IN"/>
            </a:p>
          </p:txBody>
        </p:sp>
        <p:sp>
          <p:nvSpPr>
            <p:cNvPr id="1339" name="Freeform: Shape 1338">
              <a:extLst>
                <a:ext uri="{FF2B5EF4-FFF2-40B4-BE49-F238E27FC236}">
                  <a16:creationId xmlns:a16="http://schemas.microsoft.com/office/drawing/2014/main" xmlns="" id="{175FC02C-3477-C8AB-9224-AEB023F79EAB}"/>
                </a:ext>
              </a:extLst>
            </p:cNvPr>
            <p:cNvSpPr/>
            <p:nvPr/>
          </p:nvSpPr>
          <p:spPr>
            <a:xfrm>
              <a:off x="6323266" y="2043928"/>
              <a:ext cx="289161" cy="226314"/>
            </a:xfrm>
            <a:custGeom>
              <a:avLst/>
              <a:gdLst>
                <a:gd name="connsiteX0" fmla="*/ 1676 w 289161"/>
                <a:gd name="connsiteY0" fmla="*/ 111152 h 226314"/>
                <a:gd name="connsiteX1" fmla="*/ 819 w 289161"/>
                <a:gd name="connsiteY1" fmla="*/ 112961 h 226314"/>
                <a:gd name="connsiteX2" fmla="*/ -38 w 289161"/>
                <a:gd name="connsiteY2" fmla="*/ 112199 h 226314"/>
                <a:gd name="connsiteX3" fmla="*/ -38 w 289161"/>
                <a:gd name="connsiteY3" fmla="*/ 113914 h 226314"/>
                <a:gd name="connsiteX4" fmla="*/ 438 w 289161"/>
                <a:gd name="connsiteY4" fmla="*/ 114581 h 226314"/>
                <a:gd name="connsiteX5" fmla="*/ 438 w 289161"/>
                <a:gd name="connsiteY5" fmla="*/ 116581 h 226314"/>
                <a:gd name="connsiteX6" fmla="*/ 438 w 289161"/>
                <a:gd name="connsiteY6" fmla="*/ 117819 h 226314"/>
                <a:gd name="connsiteX7" fmla="*/ 438 w 289161"/>
                <a:gd name="connsiteY7" fmla="*/ 117819 h 226314"/>
                <a:gd name="connsiteX8" fmla="*/ 438 w 289161"/>
                <a:gd name="connsiteY8" fmla="*/ 120772 h 226314"/>
                <a:gd name="connsiteX9" fmla="*/ 12439 w 289161"/>
                <a:gd name="connsiteY9" fmla="*/ 120772 h 226314"/>
                <a:gd name="connsiteX10" fmla="*/ 12439 w 289161"/>
                <a:gd name="connsiteY10" fmla="*/ 128392 h 226314"/>
                <a:gd name="connsiteX11" fmla="*/ 12439 w 289161"/>
                <a:gd name="connsiteY11" fmla="*/ 128392 h 226314"/>
                <a:gd name="connsiteX12" fmla="*/ 4058 w 289161"/>
                <a:gd name="connsiteY12" fmla="*/ 132107 h 226314"/>
                <a:gd name="connsiteX13" fmla="*/ 1962 w 289161"/>
                <a:gd name="connsiteY13" fmla="*/ 133345 h 226314"/>
                <a:gd name="connsiteX14" fmla="*/ 1962 w 289161"/>
                <a:gd name="connsiteY14" fmla="*/ 134393 h 226314"/>
                <a:gd name="connsiteX15" fmla="*/ 3962 w 289161"/>
                <a:gd name="connsiteY15" fmla="*/ 133154 h 226314"/>
                <a:gd name="connsiteX16" fmla="*/ 12344 w 289161"/>
                <a:gd name="connsiteY16" fmla="*/ 129249 h 226314"/>
                <a:gd name="connsiteX17" fmla="*/ 22536 w 289161"/>
                <a:gd name="connsiteY17" fmla="*/ 129249 h 226314"/>
                <a:gd name="connsiteX18" fmla="*/ 25679 w 289161"/>
                <a:gd name="connsiteY18" fmla="*/ 135250 h 226314"/>
                <a:gd name="connsiteX19" fmla="*/ 25679 w 289161"/>
                <a:gd name="connsiteY19" fmla="*/ 137536 h 226314"/>
                <a:gd name="connsiteX20" fmla="*/ 25679 w 289161"/>
                <a:gd name="connsiteY20" fmla="*/ 138107 h 226314"/>
                <a:gd name="connsiteX21" fmla="*/ 25679 w 289161"/>
                <a:gd name="connsiteY21" fmla="*/ 138107 h 226314"/>
                <a:gd name="connsiteX22" fmla="*/ 25679 w 289161"/>
                <a:gd name="connsiteY22" fmla="*/ 138107 h 226314"/>
                <a:gd name="connsiteX23" fmla="*/ 25679 w 289161"/>
                <a:gd name="connsiteY23" fmla="*/ 138107 h 226314"/>
                <a:gd name="connsiteX24" fmla="*/ 24346 w 289161"/>
                <a:gd name="connsiteY24" fmla="*/ 138107 h 226314"/>
                <a:gd name="connsiteX25" fmla="*/ 18059 w 289161"/>
                <a:gd name="connsiteY25" fmla="*/ 141346 h 226314"/>
                <a:gd name="connsiteX26" fmla="*/ 15106 w 289161"/>
                <a:gd name="connsiteY26" fmla="*/ 144108 h 226314"/>
                <a:gd name="connsiteX27" fmla="*/ 13868 w 289161"/>
                <a:gd name="connsiteY27" fmla="*/ 146013 h 226314"/>
                <a:gd name="connsiteX28" fmla="*/ 11201 w 289161"/>
                <a:gd name="connsiteY28" fmla="*/ 145442 h 226314"/>
                <a:gd name="connsiteX29" fmla="*/ 4248 w 289161"/>
                <a:gd name="connsiteY29" fmla="*/ 145442 h 226314"/>
                <a:gd name="connsiteX30" fmla="*/ 4248 w 289161"/>
                <a:gd name="connsiteY30" fmla="*/ 146394 h 226314"/>
                <a:gd name="connsiteX31" fmla="*/ 9772 w 289161"/>
                <a:gd name="connsiteY31" fmla="*/ 146394 h 226314"/>
                <a:gd name="connsiteX32" fmla="*/ 13583 w 289161"/>
                <a:gd name="connsiteY32" fmla="*/ 147156 h 226314"/>
                <a:gd name="connsiteX33" fmla="*/ 13583 w 289161"/>
                <a:gd name="connsiteY33" fmla="*/ 147156 h 226314"/>
                <a:gd name="connsiteX34" fmla="*/ 14535 w 289161"/>
                <a:gd name="connsiteY34" fmla="*/ 148013 h 226314"/>
                <a:gd name="connsiteX35" fmla="*/ 13868 w 289161"/>
                <a:gd name="connsiteY35" fmla="*/ 151347 h 226314"/>
                <a:gd name="connsiteX36" fmla="*/ 11106 w 289161"/>
                <a:gd name="connsiteY36" fmla="*/ 155348 h 226314"/>
                <a:gd name="connsiteX37" fmla="*/ 8629 w 289161"/>
                <a:gd name="connsiteY37" fmla="*/ 158872 h 226314"/>
                <a:gd name="connsiteX38" fmla="*/ 8629 w 289161"/>
                <a:gd name="connsiteY38" fmla="*/ 159824 h 226314"/>
                <a:gd name="connsiteX39" fmla="*/ 7582 w 289161"/>
                <a:gd name="connsiteY39" fmla="*/ 159253 h 226314"/>
                <a:gd name="connsiteX40" fmla="*/ 8058 w 289161"/>
                <a:gd name="connsiteY40" fmla="*/ 160682 h 226314"/>
                <a:gd name="connsiteX41" fmla="*/ 8629 w 289161"/>
                <a:gd name="connsiteY41" fmla="*/ 160682 h 226314"/>
                <a:gd name="connsiteX42" fmla="*/ 13487 w 289161"/>
                <a:gd name="connsiteY42" fmla="*/ 165920 h 226314"/>
                <a:gd name="connsiteX43" fmla="*/ 10725 w 289161"/>
                <a:gd name="connsiteY43" fmla="*/ 166778 h 226314"/>
                <a:gd name="connsiteX44" fmla="*/ 10725 w 289161"/>
                <a:gd name="connsiteY44" fmla="*/ 167540 h 226314"/>
                <a:gd name="connsiteX45" fmla="*/ 14916 w 289161"/>
                <a:gd name="connsiteY45" fmla="*/ 166492 h 226314"/>
                <a:gd name="connsiteX46" fmla="*/ 23203 w 289161"/>
                <a:gd name="connsiteY46" fmla="*/ 165920 h 226314"/>
                <a:gd name="connsiteX47" fmla="*/ 30346 w 289161"/>
                <a:gd name="connsiteY47" fmla="*/ 169254 h 226314"/>
                <a:gd name="connsiteX48" fmla="*/ 27298 w 289161"/>
                <a:gd name="connsiteY48" fmla="*/ 178017 h 226314"/>
                <a:gd name="connsiteX49" fmla="*/ 24917 w 289161"/>
                <a:gd name="connsiteY49" fmla="*/ 180017 h 226314"/>
                <a:gd name="connsiteX50" fmla="*/ 24346 w 289161"/>
                <a:gd name="connsiteY50" fmla="*/ 181160 h 226314"/>
                <a:gd name="connsiteX51" fmla="*/ 24346 w 289161"/>
                <a:gd name="connsiteY51" fmla="*/ 181160 h 226314"/>
                <a:gd name="connsiteX52" fmla="*/ 22250 w 289161"/>
                <a:gd name="connsiteY52" fmla="*/ 179922 h 226314"/>
                <a:gd name="connsiteX53" fmla="*/ 18345 w 289161"/>
                <a:gd name="connsiteY53" fmla="*/ 180779 h 226314"/>
                <a:gd name="connsiteX54" fmla="*/ 18345 w 289161"/>
                <a:gd name="connsiteY54" fmla="*/ 181541 h 226314"/>
                <a:gd name="connsiteX55" fmla="*/ 22631 w 289161"/>
                <a:gd name="connsiteY55" fmla="*/ 181541 h 226314"/>
                <a:gd name="connsiteX56" fmla="*/ 23774 w 289161"/>
                <a:gd name="connsiteY56" fmla="*/ 182684 h 226314"/>
                <a:gd name="connsiteX57" fmla="*/ 23774 w 289161"/>
                <a:gd name="connsiteY57" fmla="*/ 185161 h 226314"/>
                <a:gd name="connsiteX58" fmla="*/ 26251 w 289161"/>
                <a:gd name="connsiteY58" fmla="*/ 188685 h 226314"/>
                <a:gd name="connsiteX59" fmla="*/ 22631 w 289161"/>
                <a:gd name="connsiteY59" fmla="*/ 189257 h 226314"/>
                <a:gd name="connsiteX60" fmla="*/ 23108 w 289161"/>
                <a:gd name="connsiteY60" fmla="*/ 190114 h 226314"/>
                <a:gd name="connsiteX61" fmla="*/ 25870 w 289161"/>
                <a:gd name="connsiteY61" fmla="*/ 190114 h 226314"/>
                <a:gd name="connsiteX62" fmla="*/ 34728 w 289161"/>
                <a:gd name="connsiteY62" fmla="*/ 190114 h 226314"/>
                <a:gd name="connsiteX63" fmla="*/ 36442 w 289161"/>
                <a:gd name="connsiteY63" fmla="*/ 191924 h 226314"/>
                <a:gd name="connsiteX64" fmla="*/ 35966 w 289161"/>
                <a:gd name="connsiteY64" fmla="*/ 192495 h 226314"/>
                <a:gd name="connsiteX65" fmla="*/ 34633 w 289161"/>
                <a:gd name="connsiteY65" fmla="*/ 196781 h 226314"/>
                <a:gd name="connsiteX66" fmla="*/ 37300 w 289161"/>
                <a:gd name="connsiteY66" fmla="*/ 200306 h 226314"/>
                <a:gd name="connsiteX67" fmla="*/ 37300 w 289161"/>
                <a:gd name="connsiteY67" fmla="*/ 200306 h 226314"/>
                <a:gd name="connsiteX68" fmla="*/ 35300 w 289161"/>
                <a:gd name="connsiteY68" fmla="*/ 197258 h 226314"/>
                <a:gd name="connsiteX69" fmla="*/ 36252 w 289161"/>
                <a:gd name="connsiteY69" fmla="*/ 193448 h 226314"/>
                <a:gd name="connsiteX70" fmla="*/ 43110 w 289161"/>
                <a:gd name="connsiteY70" fmla="*/ 190495 h 226314"/>
                <a:gd name="connsiteX71" fmla="*/ 50444 w 289161"/>
                <a:gd name="connsiteY71" fmla="*/ 191257 h 226314"/>
                <a:gd name="connsiteX72" fmla="*/ 57397 w 289161"/>
                <a:gd name="connsiteY72" fmla="*/ 194686 h 226314"/>
                <a:gd name="connsiteX73" fmla="*/ 59398 w 289161"/>
                <a:gd name="connsiteY73" fmla="*/ 198591 h 226314"/>
                <a:gd name="connsiteX74" fmla="*/ 59398 w 289161"/>
                <a:gd name="connsiteY74" fmla="*/ 203354 h 226314"/>
                <a:gd name="connsiteX75" fmla="*/ 58826 w 289161"/>
                <a:gd name="connsiteY75" fmla="*/ 204878 h 226314"/>
                <a:gd name="connsiteX76" fmla="*/ 61017 w 289161"/>
                <a:gd name="connsiteY76" fmla="*/ 209052 h 226314"/>
                <a:gd name="connsiteX77" fmla="*/ 61493 w 289161"/>
                <a:gd name="connsiteY77" fmla="*/ 209164 h 226314"/>
                <a:gd name="connsiteX78" fmla="*/ 61493 w 289161"/>
                <a:gd name="connsiteY78" fmla="*/ 208497 h 226314"/>
                <a:gd name="connsiteX79" fmla="*/ 59112 w 289161"/>
                <a:gd name="connsiteY79" fmla="*/ 206497 h 226314"/>
                <a:gd name="connsiteX80" fmla="*/ 60160 w 289161"/>
                <a:gd name="connsiteY80" fmla="*/ 202782 h 226314"/>
                <a:gd name="connsiteX81" fmla="*/ 67494 w 289161"/>
                <a:gd name="connsiteY81" fmla="*/ 198686 h 226314"/>
                <a:gd name="connsiteX82" fmla="*/ 76352 w 289161"/>
                <a:gd name="connsiteY82" fmla="*/ 198686 h 226314"/>
                <a:gd name="connsiteX83" fmla="*/ 82162 w 289161"/>
                <a:gd name="connsiteY83" fmla="*/ 201734 h 226314"/>
                <a:gd name="connsiteX84" fmla="*/ 84734 w 289161"/>
                <a:gd name="connsiteY84" fmla="*/ 204116 h 226314"/>
                <a:gd name="connsiteX85" fmla="*/ 92640 w 289161"/>
                <a:gd name="connsiteY85" fmla="*/ 208878 h 226314"/>
                <a:gd name="connsiteX86" fmla="*/ 92640 w 289161"/>
                <a:gd name="connsiteY86" fmla="*/ 208878 h 226314"/>
                <a:gd name="connsiteX87" fmla="*/ 91878 w 289161"/>
                <a:gd name="connsiteY87" fmla="*/ 210021 h 226314"/>
                <a:gd name="connsiteX88" fmla="*/ 93954 w 289161"/>
                <a:gd name="connsiteY88" fmla="*/ 218942 h 226314"/>
                <a:gd name="connsiteX89" fmla="*/ 95212 w 289161"/>
                <a:gd name="connsiteY89" fmla="*/ 219546 h 226314"/>
                <a:gd name="connsiteX90" fmla="*/ 95212 w 289161"/>
                <a:gd name="connsiteY90" fmla="*/ 218879 h 226314"/>
                <a:gd name="connsiteX91" fmla="*/ 92697 w 289161"/>
                <a:gd name="connsiteY91" fmla="*/ 210632 h 226314"/>
                <a:gd name="connsiteX92" fmla="*/ 92830 w 289161"/>
                <a:gd name="connsiteY92" fmla="*/ 210402 h 226314"/>
                <a:gd name="connsiteX93" fmla="*/ 100355 w 289161"/>
                <a:gd name="connsiteY93" fmla="*/ 205449 h 226314"/>
                <a:gd name="connsiteX94" fmla="*/ 118072 w 289161"/>
                <a:gd name="connsiteY94" fmla="*/ 207926 h 226314"/>
                <a:gd name="connsiteX95" fmla="*/ 123310 w 289161"/>
                <a:gd name="connsiteY95" fmla="*/ 215546 h 226314"/>
                <a:gd name="connsiteX96" fmla="*/ 125120 w 289161"/>
                <a:gd name="connsiteY96" fmla="*/ 218784 h 226314"/>
                <a:gd name="connsiteX97" fmla="*/ 129216 w 289161"/>
                <a:gd name="connsiteY97" fmla="*/ 220403 h 226314"/>
                <a:gd name="connsiteX98" fmla="*/ 128359 w 289161"/>
                <a:gd name="connsiteY98" fmla="*/ 223166 h 226314"/>
                <a:gd name="connsiteX99" fmla="*/ 129406 w 289161"/>
                <a:gd name="connsiteY99" fmla="*/ 226214 h 226314"/>
                <a:gd name="connsiteX100" fmla="*/ 129406 w 289161"/>
                <a:gd name="connsiteY100" fmla="*/ 226214 h 226314"/>
                <a:gd name="connsiteX101" fmla="*/ 129406 w 289161"/>
                <a:gd name="connsiteY101" fmla="*/ 222023 h 226314"/>
                <a:gd name="connsiteX102" fmla="*/ 135026 w 289161"/>
                <a:gd name="connsiteY102" fmla="*/ 216784 h 226314"/>
                <a:gd name="connsiteX103" fmla="*/ 141884 w 289161"/>
                <a:gd name="connsiteY103" fmla="*/ 215355 h 226314"/>
                <a:gd name="connsiteX104" fmla="*/ 148552 w 289161"/>
                <a:gd name="connsiteY104" fmla="*/ 216498 h 226314"/>
                <a:gd name="connsiteX105" fmla="*/ 152267 w 289161"/>
                <a:gd name="connsiteY105" fmla="*/ 217451 h 226314"/>
                <a:gd name="connsiteX106" fmla="*/ 163125 w 289161"/>
                <a:gd name="connsiteY106" fmla="*/ 215736 h 226314"/>
                <a:gd name="connsiteX107" fmla="*/ 170078 w 289161"/>
                <a:gd name="connsiteY107" fmla="*/ 213164 h 226314"/>
                <a:gd name="connsiteX108" fmla="*/ 168650 w 289161"/>
                <a:gd name="connsiteY108" fmla="*/ 220880 h 226314"/>
                <a:gd name="connsiteX109" fmla="*/ 175222 w 289161"/>
                <a:gd name="connsiteY109" fmla="*/ 224118 h 226314"/>
                <a:gd name="connsiteX110" fmla="*/ 175222 w 289161"/>
                <a:gd name="connsiteY110" fmla="*/ 223356 h 226314"/>
                <a:gd name="connsiteX111" fmla="*/ 169697 w 289161"/>
                <a:gd name="connsiteY111" fmla="*/ 220499 h 226314"/>
                <a:gd name="connsiteX112" fmla="*/ 170745 w 289161"/>
                <a:gd name="connsiteY112" fmla="*/ 214117 h 226314"/>
                <a:gd name="connsiteX113" fmla="*/ 175412 w 289161"/>
                <a:gd name="connsiteY113" fmla="*/ 206592 h 226314"/>
                <a:gd name="connsiteX114" fmla="*/ 181889 w 289161"/>
                <a:gd name="connsiteY114" fmla="*/ 200687 h 226314"/>
                <a:gd name="connsiteX115" fmla="*/ 186842 w 289161"/>
                <a:gd name="connsiteY115" fmla="*/ 198972 h 226314"/>
                <a:gd name="connsiteX116" fmla="*/ 193319 w 289161"/>
                <a:gd name="connsiteY116" fmla="*/ 198210 h 226314"/>
                <a:gd name="connsiteX117" fmla="*/ 199510 w 289161"/>
                <a:gd name="connsiteY117" fmla="*/ 199639 h 226314"/>
                <a:gd name="connsiteX118" fmla="*/ 203035 w 289161"/>
                <a:gd name="connsiteY118" fmla="*/ 209164 h 226314"/>
                <a:gd name="connsiteX119" fmla="*/ 195986 w 289161"/>
                <a:gd name="connsiteY119" fmla="*/ 219260 h 226314"/>
                <a:gd name="connsiteX120" fmla="*/ 195986 w 289161"/>
                <a:gd name="connsiteY120" fmla="*/ 219927 h 226314"/>
                <a:gd name="connsiteX121" fmla="*/ 203701 w 289161"/>
                <a:gd name="connsiteY121" fmla="*/ 210402 h 226314"/>
                <a:gd name="connsiteX122" fmla="*/ 204178 w 289161"/>
                <a:gd name="connsiteY122" fmla="*/ 206783 h 226314"/>
                <a:gd name="connsiteX123" fmla="*/ 209797 w 289161"/>
                <a:gd name="connsiteY123" fmla="*/ 211831 h 226314"/>
                <a:gd name="connsiteX124" fmla="*/ 218846 w 289161"/>
                <a:gd name="connsiteY124" fmla="*/ 211831 h 226314"/>
                <a:gd name="connsiteX125" fmla="*/ 218846 w 289161"/>
                <a:gd name="connsiteY125" fmla="*/ 211259 h 226314"/>
                <a:gd name="connsiteX126" fmla="*/ 205702 w 289161"/>
                <a:gd name="connsiteY126" fmla="*/ 205449 h 226314"/>
                <a:gd name="connsiteX127" fmla="*/ 209988 w 289161"/>
                <a:gd name="connsiteY127" fmla="*/ 190209 h 226314"/>
                <a:gd name="connsiteX128" fmla="*/ 225133 w 289161"/>
                <a:gd name="connsiteY128" fmla="*/ 190209 h 226314"/>
                <a:gd name="connsiteX129" fmla="*/ 231324 w 289161"/>
                <a:gd name="connsiteY129" fmla="*/ 192686 h 226314"/>
                <a:gd name="connsiteX130" fmla="*/ 235991 w 289161"/>
                <a:gd name="connsiteY130" fmla="*/ 196781 h 226314"/>
                <a:gd name="connsiteX131" fmla="*/ 233896 w 289161"/>
                <a:gd name="connsiteY131" fmla="*/ 203068 h 226314"/>
                <a:gd name="connsiteX132" fmla="*/ 227323 w 289161"/>
                <a:gd name="connsiteY132" fmla="*/ 207830 h 226314"/>
                <a:gd name="connsiteX133" fmla="*/ 227323 w 289161"/>
                <a:gd name="connsiteY133" fmla="*/ 207830 h 226314"/>
                <a:gd name="connsiteX134" fmla="*/ 234086 w 289161"/>
                <a:gd name="connsiteY134" fmla="*/ 203925 h 226314"/>
                <a:gd name="connsiteX135" fmla="*/ 237801 w 289161"/>
                <a:gd name="connsiteY135" fmla="*/ 197734 h 226314"/>
                <a:gd name="connsiteX136" fmla="*/ 233896 w 289161"/>
                <a:gd name="connsiteY136" fmla="*/ 192495 h 226314"/>
                <a:gd name="connsiteX137" fmla="*/ 226942 w 289161"/>
                <a:gd name="connsiteY137" fmla="*/ 189257 h 226314"/>
                <a:gd name="connsiteX138" fmla="*/ 226942 w 289161"/>
                <a:gd name="connsiteY138" fmla="*/ 189257 h 226314"/>
                <a:gd name="connsiteX139" fmla="*/ 241706 w 289161"/>
                <a:gd name="connsiteY139" fmla="*/ 186018 h 226314"/>
                <a:gd name="connsiteX140" fmla="*/ 245135 w 289161"/>
                <a:gd name="connsiteY140" fmla="*/ 183732 h 226314"/>
                <a:gd name="connsiteX141" fmla="*/ 253708 w 289161"/>
                <a:gd name="connsiteY141" fmla="*/ 180779 h 226314"/>
                <a:gd name="connsiteX142" fmla="*/ 257422 w 289161"/>
                <a:gd name="connsiteY142" fmla="*/ 182113 h 226314"/>
                <a:gd name="connsiteX143" fmla="*/ 256756 w 289161"/>
                <a:gd name="connsiteY143" fmla="*/ 185828 h 226314"/>
                <a:gd name="connsiteX144" fmla="*/ 257518 w 289161"/>
                <a:gd name="connsiteY144" fmla="*/ 185828 h 226314"/>
                <a:gd name="connsiteX145" fmla="*/ 258756 w 289161"/>
                <a:gd name="connsiteY145" fmla="*/ 181637 h 226314"/>
                <a:gd name="connsiteX146" fmla="*/ 254946 w 289161"/>
                <a:gd name="connsiteY146" fmla="*/ 179636 h 226314"/>
                <a:gd name="connsiteX147" fmla="*/ 248850 w 289161"/>
                <a:gd name="connsiteY147" fmla="*/ 180779 h 226314"/>
                <a:gd name="connsiteX148" fmla="*/ 247135 w 289161"/>
                <a:gd name="connsiteY148" fmla="*/ 181637 h 226314"/>
                <a:gd name="connsiteX149" fmla="*/ 252088 w 289161"/>
                <a:gd name="connsiteY149" fmla="*/ 170873 h 226314"/>
                <a:gd name="connsiteX150" fmla="*/ 252088 w 289161"/>
                <a:gd name="connsiteY150" fmla="*/ 170111 h 226314"/>
                <a:gd name="connsiteX151" fmla="*/ 258470 w 289161"/>
                <a:gd name="connsiteY151" fmla="*/ 151061 h 226314"/>
                <a:gd name="connsiteX152" fmla="*/ 264947 w 289161"/>
                <a:gd name="connsiteY152" fmla="*/ 143251 h 226314"/>
                <a:gd name="connsiteX153" fmla="*/ 273043 w 289161"/>
                <a:gd name="connsiteY153" fmla="*/ 144489 h 226314"/>
                <a:gd name="connsiteX154" fmla="*/ 276282 w 289161"/>
                <a:gd name="connsiteY154" fmla="*/ 148680 h 226314"/>
                <a:gd name="connsiteX155" fmla="*/ 278092 w 289161"/>
                <a:gd name="connsiteY155" fmla="*/ 153538 h 226314"/>
                <a:gd name="connsiteX156" fmla="*/ 278663 w 289161"/>
                <a:gd name="connsiteY156" fmla="*/ 153538 h 226314"/>
                <a:gd name="connsiteX157" fmla="*/ 277330 w 289161"/>
                <a:gd name="connsiteY157" fmla="*/ 148871 h 226314"/>
                <a:gd name="connsiteX158" fmla="*/ 274948 w 289161"/>
                <a:gd name="connsiteY158" fmla="*/ 144584 h 226314"/>
                <a:gd name="connsiteX159" fmla="*/ 270091 w 289161"/>
                <a:gd name="connsiteY159" fmla="*/ 141346 h 226314"/>
                <a:gd name="connsiteX160" fmla="*/ 267424 w 289161"/>
                <a:gd name="connsiteY160" fmla="*/ 131821 h 226314"/>
                <a:gd name="connsiteX161" fmla="*/ 267995 w 289161"/>
                <a:gd name="connsiteY161" fmla="*/ 121153 h 226314"/>
                <a:gd name="connsiteX162" fmla="*/ 271234 w 289161"/>
                <a:gd name="connsiteY162" fmla="*/ 111628 h 226314"/>
                <a:gd name="connsiteX163" fmla="*/ 273520 w 289161"/>
                <a:gd name="connsiteY163" fmla="*/ 107151 h 226314"/>
                <a:gd name="connsiteX164" fmla="*/ 276377 w 289161"/>
                <a:gd name="connsiteY164" fmla="*/ 103722 h 226314"/>
                <a:gd name="connsiteX165" fmla="*/ 281140 w 289161"/>
                <a:gd name="connsiteY165" fmla="*/ 103722 h 226314"/>
                <a:gd name="connsiteX166" fmla="*/ 288283 w 289161"/>
                <a:gd name="connsiteY166" fmla="*/ 107532 h 226314"/>
                <a:gd name="connsiteX167" fmla="*/ 289046 w 289161"/>
                <a:gd name="connsiteY167" fmla="*/ 107056 h 226314"/>
                <a:gd name="connsiteX168" fmla="*/ 282854 w 289161"/>
                <a:gd name="connsiteY168" fmla="*/ 102960 h 226314"/>
                <a:gd name="connsiteX169" fmla="*/ 277711 w 289161"/>
                <a:gd name="connsiteY169" fmla="*/ 102960 h 226314"/>
                <a:gd name="connsiteX170" fmla="*/ 271519 w 289161"/>
                <a:gd name="connsiteY170" fmla="*/ 109247 h 226314"/>
                <a:gd name="connsiteX171" fmla="*/ 271519 w 289161"/>
                <a:gd name="connsiteY171" fmla="*/ 109247 h 226314"/>
                <a:gd name="connsiteX172" fmla="*/ 270662 w 289161"/>
                <a:gd name="connsiteY172" fmla="*/ 104294 h 226314"/>
                <a:gd name="connsiteX173" fmla="*/ 269996 w 289161"/>
                <a:gd name="connsiteY173" fmla="*/ 102198 h 226314"/>
                <a:gd name="connsiteX174" fmla="*/ 268662 w 289161"/>
                <a:gd name="connsiteY174" fmla="*/ 91244 h 226314"/>
                <a:gd name="connsiteX175" fmla="*/ 271805 w 289161"/>
                <a:gd name="connsiteY175" fmla="*/ 81719 h 226314"/>
                <a:gd name="connsiteX176" fmla="*/ 277520 w 289161"/>
                <a:gd name="connsiteY176" fmla="*/ 76481 h 226314"/>
                <a:gd name="connsiteX177" fmla="*/ 287045 w 289161"/>
                <a:gd name="connsiteY177" fmla="*/ 82196 h 226314"/>
                <a:gd name="connsiteX178" fmla="*/ 287617 w 289161"/>
                <a:gd name="connsiteY178" fmla="*/ 82196 h 226314"/>
                <a:gd name="connsiteX179" fmla="*/ 279235 w 289161"/>
                <a:gd name="connsiteY179" fmla="*/ 76100 h 226314"/>
                <a:gd name="connsiteX180" fmla="*/ 274377 w 289161"/>
                <a:gd name="connsiteY180" fmla="*/ 77528 h 226314"/>
                <a:gd name="connsiteX181" fmla="*/ 272472 w 289161"/>
                <a:gd name="connsiteY181" fmla="*/ 71718 h 226314"/>
                <a:gd name="connsiteX182" fmla="*/ 272472 w 289161"/>
                <a:gd name="connsiteY182" fmla="*/ 65241 h 226314"/>
                <a:gd name="connsiteX183" fmla="*/ 275234 w 289161"/>
                <a:gd name="connsiteY183" fmla="*/ 60002 h 226314"/>
                <a:gd name="connsiteX184" fmla="*/ 277425 w 289161"/>
                <a:gd name="connsiteY184" fmla="*/ 59145 h 226314"/>
                <a:gd name="connsiteX185" fmla="*/ 280187 w 289161"/>
                <a:gd name="connsiteY185" fmla="*/ 60193 h 226314"/>
                <a:gd name="connsiteX186" fmla="*/ 280759 w 289161"/>
                <a:gd name="connsiteY186" fmla="*/ 60193 h 226314"/>
                <a:gd name="connsiteX187" fmla="*/ 275520 w 289161"/>
                <a:gd name="connsiteY187" fmla="*/ 59336 h 226314"/>
                <a:gd name="connsiteX188" fmla="*/ 271805 w 289161"/>
                <a:gd name="connsiteY188" fmla="*/ 64289 h 226314"/>
                <a:gd name="connsiteX189" fmla="*/ 271138 w 289161"/>
                <a:gd name="connsiteY189" fmla="*/ 67813 h 226314"/>
                <a:gd name="connsiteX190" fmla="*/ 267424 w 289161"/>
                <a:gd name="connsiteY190" fmla="*/ 58288 h 226314"/>
                <a:gd name="connsiteX191" fmla="*/ 267424 w 289161"/>
                <a:gd name="connsiteY191" fmla="*/ 52954 h 226314"/>
                <a:gd name="connsiteX192" fmla="*/ 272758 w 289161"/>
                <a:gd name="connsiteY192" fmla="*/ 50573 h 226314"/>
                <a:gd name="connsiteX193" fmla="*/ 272758 w 289161"/>
                <a:gd name="connsiteY193" fmla="*/ 49811 h 226314"/>
                <a:gd name="connsiteX194" fmla="*/ 265995 w 289161"/>
                <a:gd name="connsiteY194" fmla="*/ 52573 h 226314"/>
                <a:gd name="connsiteX195" fmla="*/ 265995 w 289161"/>
                <a:gd name="connsiteY195" fmla="*/ 57716 h 226314"/>
                <a:gd name="connsiteX196" fmla="*/ 256946 w 289161"/>
                <a:gd name="connsiteY196" fmla="*/ 60764 h 226314"/>
                <a:gd name="connsiteX197" fmla="*/ 254279 w 289161"/>
                <a:gd name="connsiteY197" fmla="*/ 63241 h 226314"/>
                <a:gd name="connsiteX198" fmla="*/ 251755 w 289161"/>
                <a:gd name="connsiteY198" fmla="*/ 50008 h 226314"/>
                <a:gd name="connsiteX199" fmla="*/ 251898 w 289161"/>
                <a:gd name="connsiteY199" fmla="*/ 49811 h 226314"/>
                <a:gd name="connsiteX200" fmla="*/ 256946 w 289161"/>
                <a:gd name="connsiteY200" fmla="*/ 44477 h 226314"/>
                <a:gd name="connsiteX201" fmla="*/ 265042 w 289161"/>
                <a:gd name="connsiteY201" fmla="*/ 38857 h 226314"/>
                <a:gd name="connsiteX202" fmla="*/ 264566 w 289161"/>
                <a:gd name="connsiteY202" fmla="*/ 38857 h 226314"/>
                <a:gd name="connsiteX203" fmla="*/ 261613 w 289161"/>
                <a:gd name="connsiteY203" fmla="*/ 41524 h 226314"/>
                <a:gd name="connsiteX204" fmla="*/ 258375 w 289161"/>
                <a:gd name="connsiteY204" fmla="*/ 44191 h 226314"/>
                <a:gd name="connsiteX205" fmla="*/ 255232 w 289161"/>
                <a:gd name="connsiteY205" fmla="*/ 47334 h 226314"/>
                <a:gd name="connsiteX206" fmla="*/ 251517 w 289161"/>
                <a:gd name="connsiteY206" fmla="*/ 43048 h 226314"/>
                <a:gd name="connsiteX207" fmla="*/ 249612 w 289161"/>
                <a:gd name="connsiteY207" fmla="*/ 37142 h 226314"/>
                <a:gd name="connsiteX208" fmla="*/ 249612 w 289161"/>
                <a:gd name="connsiteY208" fmla="*/ 31904 h 226314"/>
                <a:gd name="connsiteX209" fmla="*/ 251517 w 289161"/>
                <a:gd name="connsiteY209" fmla="*/ 26760 h 226314"/>
                <a:gd name="connsiteX210" fmla="*/ 251041 w 289161"/>
                <a:gd name="connsiteY210" fmla="*/ 26760 h 226314"/>
                <a:gd name="connsiteX211" fmla="*/ 248469 w 289161"/>
                <a:gd name="connsiteY211" fmla="*/ 31046 h 226314"/>
                <a:gd name="connsiteX212" fmla="*/ 246945 w 289161"/>
                <a:gd name="connsiteY212" fmla="*/ 29332 h 226314"/>
                <a:gd name="connsiteX213" fmla="*/ 241801 w 289161"/>
                <a:gd name="connsiteY213" fmla="*/ 28665 h 226314"/>
                <a:gd name="connsiteX214" fmla="*/ 235134 w 289161"/>
                <a:gd name="connsiteY214" fmla="*/ 31237 h 226314"/>
                <a:gd name="connsiteX215" fmla="*/ 232467 w 289161"/>
                <a:gd name="connsiteY215" fmla="*/ 33332 h 226314"/>
                <a:gd name="connsiteX216" fmla="*/ 230086 w 289161"/>
                <a:gd name="connsiteY216" fmla="*/ 33332 h 226314"/>
                <a:gd name="connsiteX217" fmla="*/ 226562 w 289161"/>
                <a:gd name="connsiteY217" fmla="*/ 32666 h 226314"/>
                <a:gd name="connsiteX218" fmla="*/ 219799 w 289161"/>
                <a:gd name="connsiteY218" fmla="*/ 29713 h 226314"/>
                <a:gd name="connsiteX219" fmla="*/ 214846 w 289161"/>
                <a:gd name="connsiteY219" fmla="*/ 24760 h 226314"/>
                <a:gd name="connsiteX220" fmla="*/ 213131 w 289161"/>
                <a:gd name="connsiteY220" fmla="*/ 16949 h 226314"/>
                <a:gd name="connsiteX221" fmla="*/ 214846 w 289161"/>
                <a:gd name="connsiteY221" fmla="*/ 11806 h 226314"/>
                <a:gd name="connsiteX222" fmla="*/ 218656 w 289161"/>
                <a:gd name="connsiteY222" fmla="*/ 8758 h 226314"/>
                <a:gd name="connsiteX223" fmla="*/ 217989 w 289161"/>
                <a:gd name="connsiteY223" fmla="*/ 8758 h 226314"/>
                <a:gd name="connsiteX224" fmla="*/ 214274 w 289161"/>
                <a:gd name="connsiteY224" fmla="*/ 11520 h 226314"/>
                <a:gd name="connsiteX225" fmla="*/ 212083 w 289161"/>
                <a:gd name="connsiteY225" fmla="*/ 15521 h 226314"/>
                <a:gd name="connsiteX226" fmla="*/ 212083 w 289161"/>
                <a:gd name="connsiteY226" fmla="*/ 16378 h 226314"/>
                <a:gd name="connsiteX227" fmla="*/ 210941 w 289161"/>
                <a:gd name="connsiteY227" fmla="*/ 15711 h 226314"/>
                <a:gd name="connsiteX228" fmla="*/ 208940 w 289161"/>
                <a:gd name="connsiteY228" fmla="*/ 15235 h 226314"/>
                <a:gd name="connsiteX229" fmla="*/ 204844 w 289161"/>
                <a:gd name="connsiteY229" fmla="*/ 15711 h 226314"/>
                <a:gd name="connsiteX230" fmla="*/ 204844 w 289161"/>
                <a:gd name="connsiteY230" fmla="*/ 15711 h 226314"/>
                <a:gd name="connsiteX231" fmla="*/ 191224 w 289161"/>
                <a:gd name="connsiteY231" fmla="*/ 12473 h 226314"/>
                <a:gd name="connsiteX232" fmla="*/ 186175 w 289161"/>
                <a:gd name="connsiteY232" fmla="*/ 7139 h 226314"/>
                <a:gd name="connsiteX233" fmla="*/ 185509 w 289161"/>
                <a:gd name="connsiteY233" fmla="*/ 3710 h 226314"/>
                <a:gd name="connsiteX234" fmla="*/ 185509 w 289161"/>
                <a:gd name="connsiteY234" fmla="*/ 757 h 226314"/>
                <a:gd name="connsiteX235" fmla="*/ 184937 w 289161"/>
                <a:gd name="connsiteY235" fmla="*/ 185 h 226314"/>
                <a:gd name="connsiteX236" fmla="*/ 183889 w 289161"/>
                <a:gd name="connsiteY236" fmla="*/ 4757 h 226314"/>
                <a:gd name="connsiteX237" fmla="*/ 186842 w 289161"/>
                <a:gd name="connsiteY237" fmla="*/ 10663 h 226314"/>
                <a:gd name="connsiteX238" fmla="*/ 188938 w 289161"/>
                <a:gd name="connsiteY238" fmla="*/ 12568 h 226314"/>
                <a:gd name="connsiteX239" fmla="*/ 187985 w 289161"/>
                <a:gd name="connsiteY239" fmla="*/ 13901 h 226314"/>
                <a:gd name="connsiteX240" fmla="*/ 186747 w 289161"/>
                <a:gd name="connsiteY240" fmla="*/ 15235 h 226314"/>
                <a:gd name="connsiteX241" fmla="*/ 183604 w 289161"/>
                <a:gd name="connsiteY241" fmla="*/ 17235 h 226314"/>
                <a:gd name="connsiteX242" fmla="*/ 183604 w 289161"/>
                <a:gd name="connsiteY242" fmla="*/ 17711 h 226314"/>
                <a:gd name="connsiteX243" fmla="*/ 175508 w 289161"/>
                <a:gd name="connsiteY243" fmla="*/ 19045 h 226314"/>
                <a:gd name="connsiteX244" fmla="*/ 167221 w 289161"/>
                <a:gd name="connsiteY244" fmla="*/ 14187 h 226314"/>
                <a:gd name="connsiteX245" fmla="*/ 164649 w 289161"/>
                <a:gd name="connsiteY245" fmla="*/ 9710 h 226314"/>
                <a:gd name="connsiteX246" fmla="*/ 164649 w 289161"/>
                <a:gd name="connsiteY246" fmla="*/ 5710 h 226314"/>
                <a:gd name="connsiteX247" fmla="*/ 167030 w 289161"/>
                <a:gd name="connsiteY247" fmla="*/ 4091 h 226314"/>
                <a:gd name="connsiteX248" fmla="*/ 169316 w 289161"/>
                <a:gd name="connsiteY248" fmla="*/ 2852 h 226314"/>
                <a:gd name="connsiteX249" fmla="*/ 171697 w 289161"/>
                <a:gd name="connsiteY249" fmla="*/ 1805 h 226314"/>
                <a:gd name="connsiteX250" fmla="*/ 173888 w 289161"/>
                <a:gd name="connsiteY250" fmla="*/ 852 h 226314"/>
                <a:gd name="connsiteX251" fmla="*/ 174555 w 289161"/>
                <a:gd name="connsiteY251" fmla="*/ 852 h 226314"/>
                <a:gd name="connsiteX252" fmla="*/ 174555 w 289161"/>
                <a:gd name="connsiteY252" fmla="*/ 90 h 226314"/>
                <a:gd name="connsiteX253" fmla="*/ 172841 w 289161"/>
                <a:gd name="connsiteY253" fmla="*/ 90 h 226314"/>
                <a:gd name="connsiteX254" fmla="*/ 170554 w 289161"/>
                <a:gd name="connsiteY254" fmla="*/ 947 h 226314"/>
                <a:gd name="connsiteX255" fmla="*/ 166173 w 289161"/>
                <a:gd name="connsiteY255" fmla="*/ 3138 h 226314"/>
                <a:gd name="connsiteX256" fmla="*/ 163696 w 289161"/>
                <a:gd name="connsiteY256" fmla="*/ 4948 h 226314"/>
                <a:gd name="connsiteX257" fmla="*/ 161982 w 289161"/>
                <a:gd name="connsiteY257" fmla="*/ 4948 h 226314"/>
                <a:gd name="connsiteX258" fmla="*/ 159220 w 289161"/>
                <a:gd name="connsiteY258" fmla="*/ 4948 h 226314"/>
                <a:gd name="connsiteX259" fmla="*/ 156267 w 289161"/>
                <a:gd name="connsiteY259" fmla="*/ 4186 h 226314"/>
                <a:gd name="connsiteX260" fmla="*/ 154362 w 289161"/>
                <a:gd name="connsiteY260" fmla="*/ 3329 h 226314"/>
                <a:gd name="connsiteX261" fmla="*/ 152647 w 289161"/>
                <a:gd name="connsiteY261" fmla="*/ 2186 h 226314"/>
                <a:gd name="connsiteX262" fmla="*/ 151885 w 289161"/>
                <a:gd name="connsiteY262" fmla="*/ 2852 h 226314"/>
                <a:gd name="connsiteX263" fmla="*/ 153695 w 289161"/>
                <a:gd name="connsiteY263" fmla="*/ 4186 h 226314"/>
                <a:gd name="connsiteX264" fmla="*/ 155886 w 289161"/>
                <a:gd name="connsiteY264" fmla="*/ 5138 h 226314"/>
                <a:gd name="connsiteX265" fmla="*/ 159315 w 289161"/>
                <a:gd name="connsiteY265" fmla="*/ 5805 h 226314"/>
                <a:gd name="connsiteX266" fmla="*/ 162554 w 289161"/>
                <a:gd name="connsiteY266" fmla="*/ 5805 h 226314"/>
                <a:gd name="connsiteX267" fmla="*/ 163125 w 289161"/>
                <a:gd name="connsiteY267" fmla="*/ 5805 h 226314"/>
                <a:gd name="connsiteX268" fmla="*/ 163125 w 289161"/>
                <a:gd name="connsiteY268" fmla="*/ 5805 h 226314"/>
                <a:gd name="connsiteX269" fmla="*/ 163125 w 289161"/>
                <a:gd name="connsiteY269" fmla="*/ 9329 h 226314"/>
                <a:gd name="connsiteX270" fmla="*/ 168268 w 289161"/>
                <a:gd name="connsiteY270" fmla="*/ 16949 h 226314"/>
                <a:gd name="connsiteX271" fmla="*/ 175888 w 289161"/>
                <a:gd name="connsiteY271" fmla="*/ 19807 h 226314"/>
                <a:gd name="connsiteX272" fmla="*/ 180460 w 289161"/>
                <a:gd name="connsiteY272" fmla="*/ 19807 h 226314"/>
                <a:gd name="connsiteX273" fmla="*/ 181794 w 289161"/>
                <a:gd name="connsiteY273" fmla="*/ 19807 h 226314"/>
                <a:gd name="connsiteX274" fmla="*/ 177127 w 289161"/>
                <a:gd name="connsiteY274" fmla="*/ 26474 h 226314"/>
                <a:gd name="connsiteX275" fmla="*/ 176650 w 289161"/>
                <a:gd name="connsiteY275" fmla="*/ 29332 h 226314"/>
                <a:gd name="connsiteX276" fmla="*/ 176650 w 289161"/>
                <a:gd name="connsiteY276" fmla="*/ 29332 h 226314"/>
                <a:gd name="connsiteX277" fmla="*/ 173602 w 289161"/>
                <a:gd name="connsiteY277" fmla="*/ 33523 h 226314"/>
                <a:gd name="connsiteX278" fmla="*/ 168078 w 289161"/>
                <a:gd name="connsiteY278" fmla="*/ 34475 h 226314"/>
                <a:gd name="connsiteX279" fmla="*/ 153695 w 289161"/>
                <a:gd name="connsiteY279" fmla="*/ 29903 h 226314"/>
                <a:gd name="connsiteX280" fmla="*/ 155124 w 289161"/>
                <a:gd name="connsiteY280" fmla="*/ 29332 h 226314"/>
                <a:gd name="connsiteX281" fmla="*/ 160172 w 289161"/>
                <a:gd name="connsiteY281" fmla="*/ 24760 h 226314"/>
                <a:gd name="connsiteX282" fmla="*/ 163792 w 289161"/>
                <a:gd name="connsiteY282" fmla="*/ 18092 h 226314"/>
                <a:gd name="connsiteX283" fmla="*/ 164363 w 289161"/>
                <a:gd name="connsiteY283" fmla="*/ 11996 h 226314"/>
                <a:gd name="connsiteX284" fmla="*/ 164363 w 289161"/>
                <a:gd name="connsiteY284" fmla="*/ 11996 h 226314"/>
                <a:gd name="connsiteX285" fmla="*/ 163125 w 289161"/>
                <a:gd name="connsiteY285" fmla="*/ 17330 h 226314"/>
                <a:gd name="connsiteX286" fmla="*/ 160363 w 289161"/>
                <a:gd name="connsiteY286" fmla="*/ 22664 h 226314"/>
                <a:gd name="connsiteX287" fmla="*/ 155410 w 289161"/>
                <a:gd name="connsiteY287" fmla="*/ 27617 h 226314"/>
                <a:gd name="connsiteX288" fmla="*/ 151219 w 289161"/>
                <a:gd name="connsiteY288" fmla="*/ 29141 h 226314"/>
                <a:gd name="connsiteX289" fmla="*/ 142360 w 289161"/>
                <a:gd name="connsiteY289" fmla="*/ 25903 h 226314"/>
                <a:gd name="connsiteX290" fmla="*/ 135121 w 289161"/>
                <a:gd name="connsiteY290" fmla="*/ 19235 h 226314"/>
                <a:gd name="connsiteX291" fmla="*/ 135121 w 289161"/>
                <a:gd name="connsiteY291" fmla="*/ 9710 h 226314"/>
                <a:gd name="connsiteX292" fmla="*/ 136931 w 289161"/>
                <a:gd name="connsiteY292" fmla="*/ 6472 h 226314"/>
                <a:gd name="connsiteX293" fmla="*/ 136169 w 289161"/>
                <a:gd name="connsiteY293" fmla="*/ 6472 h 226314"/>
                <a:gd name="connsiteX294" fmla="*/ 133883 w 289161"/>
                <a:gd name="connsiteY294" fmla="*/ 9806 h 226314"/>
                <a:gd name="connsiteX295" fmla="*/ 132550 w 289161"/>
                <a:gd name="connsiteY295" fmla="*/ 13139 h 226314"/>
                <a:gd name="connsiteX296" fmla="*/ 132550 w 289161"/>
                <a:gd name="connsiteY296" fmla="*/ 18950 h 226314"/>
                <a:gd name="connsiteX297" fmla="*/ 139979 w 289161"/>
                <a:gd name="connsiteY297" fmla="*/ 26951 h 226314"/>
                <a:gd name="connsiteX298" fmla="*/ 141027 w 289161"/>
                <a:gd name="connsiteY298" fmla="*/ 27617 h 226314"/>
                <a:gd name="connsiteX299" fmla="*/ 133883 w 289161"/>
                <a:gd name="connsiteY299" fmla="*/ 28856 h 226314"/>
                <a:gd name="connsiteX300" fmla="*/ 133883 w 289161"/>
                <a:gd name="connsiteY300" fmla="*/ 28856 h 226314"/>
                <a:gd name="connsiteX301" fmla="*/ 117310 w 289161"/>
                <a:gd name="connsiteY301" fmla="*/ 31427 h 226314"/>
                <a:gd name="connsiteX302" fmla="*/ 110642 w 289161"/>
                <a:gd name="connsiteY302" fmla="*/ 28379 h 226314"/>
                <a:gd name="connsiteX303" fmla="*/ 108737 w 289161"/>
                <a:gd name="connsiteY303" fmla="*/ 25808 h 226314"/>
                <a:gd name="connsiteX304" fmla="*/ 109785 w 289161"/>
                <a:gd name="connsiteY304" fmla="*/ 21426 h 226314"/>
                <a:gd name="connsiteX305" fmla="*/ 109785 w 289161"/>
                <a:gd name="connsiteY305" fmla="*/ 21426 h 226314"/>
                <a:gd name="connsiteX306" fmla="*/ 107594 w 289161"/>
                <a:gd name="connsiteY306" fmla="*/ 24855 h 226314"/>
                <a:gd name="connsiteX307" fmla="*/ 108166 w 289161"/>
                <a:gd name="connsiteY307" fmla="*/ 27522 h 226314"/>
                <a:gd name="connsiteX308" fmla="*/ 112642 w 289161"/>
                <a:gd name="connsiteY308" fmla="*/ 31142 h 226314"/>
                <a:gd name="connsiteX309" fmla="*/ 120548 w 289161"/>
                <a:gd name="connsiteY309" fmla="*/ 33047 h 226314"/>
                <a:gd name="connsiteX310" fmla="*/ 119977 w 289161"/>
                <a:gd name="connsiteY310" fmla="*/ 36761 h 226314"/>
                <a:gd name="connsiteX311" fmla="*/ 117976 w 289161"/>
                <a:gd name="connsiteY311" fmla="*/ 41048 h 226314"/>
                <a:gd name="connsiteX312" fmla="*/ 117405 w 289161"/>
                <a:gd name="connsiteY312" fmla="*/ 41714 h 226314"/>
                <a:gd name="connsiteX313" fmla="*/ 117405 w 289161"/>
                <a:gd name="connsiteY313" fmla="*/ 41238 h 226314"/>
                <a:gd name="connsiteX314" fmla="*/ 117405 w 289161"/>
                <a:gd name="connsiteY314" fmla="*/ 41238 h 226314"/>
                <a:gd name="connsiteX315" fmla="*/ 116929 w 289161"/>
                <a:gd name="connsiteY315" fmla="*/ 42857 h 226314"/>
                <a:gd name="connsiteX316" fmla="*/ 108071 w 289161"/>
                <a:gd name="connsiteY316" fmla="*/ 47048 h 226314"/>
                <a:gd name="connsiteX317" fmla="*/ 98546 w 289161"/>
                <a:gd name="connsiteY317" fmla="*/ 47715 h 226314"/>
                <a:gd name="connsiteX318" fmla="*/ 90068 w 289161"/>
                <a:gd name="connsiteY318" fmla="*/ 44191 h 226314"/>
                <a:gd name="connsiteX319" fmla="*/ 93783 w 289161"/>
                <a:gd name="connsiteY319" fmla="*/ 32475 h 226314"/>
                <a:gd name="connsiteX320" fmla="*/ 93783 w 289161"/>
                <a:gd name="connsiteY320" fmla="*/ 32475 h 226314"/>
                <a:gd name="connsiteX321" fmla="*/ 88449 w 289161"/>
                <a:gd name="connsiteY321" fmla="*/ 43905 h 226314"/>
                <a:gd name="connsiteX322" fmla="*/ 89783 w 289161"/>
                <a:gd name="connsiteY322" fmla="*/ 46001 h 226314"/>
                <a:gd name="connsiteX323" fmla="*/ 85591 w 289161"/>
                <a:gd name="connsiteY323" fmla="*/ 46001 h 226314"/>
                <a:gd name="connsiteX324" fmla="*/ 80353 w 289161"/>
                <a:gd name="connsiteY324" fmla="*/ 47048 h 226314"/>
                <a:gd name="connsiteX325" fmla="*/ 80353 w 289161"/>
                <a:gd name="connsiteY325" fmla="*/ 47048 h 226314"/>
                <a:gd name="connsiteX326" fmla="*/ 68446 w 289161"/>
                <a:gd name="connsiteY326" fmla="*/ 47048 h 226314"/>
                <a:gd name="connsiteX327" fmla="*/ 64065 w 289161"/>
                <a:gd name="connsiteY327" fmla="*/ 42476 h 226314"/>
                <a:gd name="connsiteX328" fmla="*/ 67399 w 289161"/>
                <a:gd name="connsiteY328" fmla="*/ 37428 h 226314"/>
                <a:gd name="connsiteX329" fmla="*/ 67399 w 289161"/>
                <a:gd name="connsiteY329" fmla="*/ 37428 h 226314"/>
                <a:gd name="connsiteX330" fmla="*/ 63208 w 289161"/>
                <a:gd name="connsiteY330" fmla="*/ 42095 h 226314"/>
                <a:gd name="connsiteX331" fmla="*/ 63208 w 289161"/>
                <a:gd name="connsiteY331" fmla="*/ 43429 h 226314"/>
                <a:gd name="connsiteX332" fmla="*/ 60255 w 289161"/>
                <a:gd name="connsiteY332" fmla="*/ 46667 h 226314"/>
                <a:gd name="connsiteX333" fmla="*/ 55302 w 289161"/>
                <a:gd name="connsiteY333" fmla="*/ 48287 h 226314"/>
                <a:gd name="connsiteX334" fmla="*/ 43967 w 289161"/>
                <a:gd name="connsiteY334" fmla="*/ 50001 h 226314"/>
                <a:gd name="connsiteX335" fmla="*/ 36062 w 289161"/>
                <a:gd name="connsiteY335" fmla="*/ 49239 h 226314"/>
                <a:gd name="connsiteX336" fmla="*/ 33299 w 289161"/>
                <a:gd name="connsiteY336" fmla="*/ 46382 h 226314"/>
                <a:gd name="connsiteX337" fmla="*/ 33966 w 289161"/>
                <a:gd name="connsiteY337" fmla="*/ 42095 h 226314"/>
                <a:gd name="connsiteX338" fmla="*/ 36538 w 289161"/>
                <a:gd name="connsiteY338" fmla="*/ 37809 h 226314"/>
                <a:gd name="connsiteX339" fmla="*/ 41110 w 289161"/>
                <a:gd name="connsiteY339" fmla="*/ 35142 h 226314"/>
                <a:gd name="connsiteX340" fmla="*/ 41110 w 289161"/>
                <a:gd name="connsiteY340" fmla="*/ 34190 h 226314"/>
                <a:gd name="connsiteX341" fmla="*/ 33680 w 289161"/>
                <a:gd name="connsiteY341" fmla="*/ 39809 h 226314"/>
                <a:gd name="connsiteX342" fmla="*/ 31870 w 289161"/>
                <a:gd name="connsiteY342" fmla="*/ 46001 h 226314"/>
                <a:gd name="connsiteX343" fmla="*/ 30823 w 289161"/>
                <a:gd name="connsiteY343" fmla="*/ 45239 h 226314"/>
                <a:gd name="connsiteX344" fmla="*/ 27108 w 289161"/>
                <a:gd name="connsiteY344" fmla="*/ 43429 h 226314"/>
                <a:gd name="connsiteX345" fmla="*/ 27108 w 289161"/>
                <a:gd name="connsiteY345" fmla="*/ 43429 h 226314"/>
                <a:gd name="connsiteX346" fmla="*/ 26537 w 289161"/>
                <a:gd name="connsiteY346" fmla="*/ 44381 h 226314"/>
                <a:gd name="connsiteX347" fmla="*/ 32251 w 289161"/>
                <a:gd name="connsiteY347" fmla="*/ 48096 h 226314"/>
                <a:gd name="connsiteX348" fmla="*/ 32251 w 289161"/>
                <a:gd name="connsiteY348" fmla="*/ 48096 h 226314"/>
                <a:gd name="connsiteX349" fmla="*/ 32251 w 289161"/>
                <a:gd name="connsiteY349" fmla="*/ 48096 h 226314"/>
                <a:gd name="connsiteX350" fmla="*/ 38252 w 289161"/>
                <a:gd name="connsiteY350" fmla="*/ 50287 h 226314"/>
                <a:gd name="connsiteX351" fmla="*/ 34728 w 289161"/>
                <a:gd name="connsiteY351" fmla="*/ 53811 h 226314"/>
                <a:gd name="connsiteX352" fmla="*/ 34728 w 289161"/>
                <a:gd name="connsiteY352" fmla="*/ 57335 h 226314"/>
                <a:gd name="connsiteX353" fmla="*/ 32823 w 289161"/>
                <a:gd name="connsiteY353" fmla="*/ 57335 h 226314"/>
                <a:gd name="connsiteX354" fmla="*/ 29584 w 289161"/>
                <a:gd name="connsiteY354" fmla="*/ 57335 h 226314"/>
                <a:gd name="connsiteX355" fmla="*/ 28727 w 289161"/>
                <a:gd name="connsiteY355" fmla="*/ 57335 h 226314"/>
                <a:gd name="connsiteX356" fmla="*/ 23488 w 289161"/>
                <a:gd name="connsiteY356" fmla="*/ 56383 h 226314"/>
                <a:gd name="connsiteX357" fmla="*/ 20250 w 289161"/>
                <a:gd name="connsiteY357" fmla="*/ 54573 h 226314"/>
                <a:gd name="connsiteX358" fmla="*/ 19679 w 289161"/>
                <a:gd name="connsiteY358" fmla="*/ 53335 h 226314"/>
                <a:gd name="connsiteX359" fmla="*/ 18916 w 289161"/>
                <a:gd name="connsiteY359" fmla="*/ 54668 h 226314"/>
                <a:gd name="connsiteX360" fmla="*/ 21679 w 289161"/>
                <a:gd name="connsiteY360" fmla="*/ 56859 h 226314"/>
                <a:gd name="connsiteX361" fmla="*/ 28060 w 289161"/>
                <a:gd name="connsiteY361" fmla="*/ 58002 h 226314"/>
                <a:gd name="connsiteX362" fmla="*/ 28060 w 289161"/>
                <a:gd name="connsiteY362" fmla="*/ 58002 h 226314"/>
                <a:gd name="connsiteX363" fmla="*/ 28060 w 289161"/>
                <a:gd name="connsiteY363" fmla="*/ 58002 h 226314"/>
                <a:gd name="connsiteX364" fmla="*/ 28060 w 289161"/>
                <a:gd name="connsiteY364" fmla="*/ 58002 h 226314"/>
                <a:gd name="connsiteX365" fmla="*/ 28060 w 289161"/>
                <a:gd name="connsiteY365" fmla="*/ 58669 h 226314"/>
                <a:gd name="connsiteX366" fmla="*/ 28060 w 289161"/>
                <a:gd name="connsiteY366" fmla="*/ 60764 h 226314"/>
                <a:gd name="connsiteX367" fmla="*/ 27013 w 289161"/>
                <a:gd name="connsiteY367" fmla="*/ 63812 h 226314"/>
                <a:gd name="connsiteX368" fmla="*/ 24536 w 289161"/>
                <a:gd name="connsiteY368" fmla="*/ 68861 h 226314"/>
                <a:gd name="connsiteX369" fmla="*/ 20441 w 289161"/>
                <a:gd name="connsiteY369" fmla="*/ 72099 h 226314"/>
                <a:gd name="connsiteX370" fmla="*/ 15773 w 289161"/>
                <a:gd name="connsiteY370" fmla="*/ 72766 h 226314"/>
                <a:gd name="connsiteX371" fmla="*/ 11201 w 289161"/>
                <a:gd name="connsiteY371" fmla="*/ 72099 h 226314"/>
                <a:gd name="connsiteX372" fmla="*/ 11201 w 289161"/>
                <a:gd name="connsiteY372" fmla="*/ 73147 h 226314"/>
                <a:gd name="connsiteX373" fmla="*/ 15202 w 289161"/>
                <a:gd name="connsiteY373" fmla="*/ 73718 h 226314"/>
                <a:gd name="connsiteX374" fmla="*/ 21869 w 289161"/>
                <a:gd name="connsiteY374" fmla="*/ 72766 h 226314"/>
                <a:gd name="connsiteX375" fmla="*/ 19774 w 289161"/>
                <a:gd name="connsiteY375" fmla="*/ 76576 h 226314"/>
                <a:gd name="connsiteX376" fmla="*/ 19774 w 289161"/>
                <a:gd name="connsiteY376" fmla="*/ 79148 h 226314"/>
                <a:gd name="connsiteX377" fmla="*/ 14249 w 289161"/>
                <a:gd name="connsiteY377" fmla="*/ 79148 h 226314"/>
                <a:gd name="connsiteX378" fmla="*/ 7867 w 289161"/>
                <a:gd name="connsiteY378" fmla="*/ 76957 h 226314"/>
                <a:gd name="connsiteX379" fmla="*/ 7391 w 289161"/>
                <a:gd name="connsiteY379" fmla="*/ 78100 h 226314"/>
                <a:gd name="connsiteX380" fmla="*/ 10154 w 289161"/>
                <a:gd name="connsiteY380" fmla="*/ 79052 h 226314"/>
                <a:gd name="connsiteX381" fmla="*/ 10154 w 289161"/>
                <a:gd name="connsiteY381" fmla="*/ 79052 h 226314"/>
                <a:gd name="connsiteX382" fmla="*/ 9582 w 289161"/>
                <a:gd name="connsiteY382" fmla="*/ 79052 h 226314"/>
                <a:gd name="connsiteX383" fmla="*/ 8344 w 289161"/>
                <a:gd name="connsiteY383" fmla="*/ 87149 h 226314"/>
                <a:gd name="connsiteX384" fmla="*/ 9201 w 289161"/>
                <a:gd name="connsiteY384" fmla="*/ 90292 h 226314"/>
                <a:gd name="connsiteX385" fmla="*/ 9201 w 289161"/>
                <a:gd name="connsiteY385" fmla="*/ 90292 h 226314"/>
                <a:gd name="connsiteX386" fmla="*/ 6058 w 289161"/>
                <a:gd name="connsiteY386" fmla="*/ 89816 h 226314"/>
                <a:gd name="connsiteX387" fmla="*/ 4915 w 289161"/>
                <a:gd name="connsiteY387" fmla="*/ 89816 h 226314"/>
                <a:gd name="connsiteX388" fmla="*/ 3486 w 289161"/>
                <a:gd name="connsiteY388" fmla="*/ 89816 h 226314"/>
                <a:gd name="connsiteX389" fmla="*/ 3486 w 289161"/>
                <a:gd name="connsiteY389" fmla="*/ 90673 h 226314"/>
                <a:gd name="connsiteX390" fmla="*/ 3486 w 289161"/>
                <a:gd name="connsiteY390" fmla="*/ 90673 h 226314"/>
                <a:gd name="connsiteX391" fmla="*/ 2819 w 289161"/>
                <a:gd name="connsiteY391" fmla="*/ 90673 h 226314"/>
                <a:gd name="connsiteX392" fmla="*/ 2819 w 289161"/>
                <a:gd name="connsiteY392" fmla="*/ 92006 h 226314"/>
                <a:gd name="connsiteX393" fmla="*/ 3772 w 289161"/>
                <a:gd name="connsiteY393" fmla="*/ 91244 h 226314"/>
                <a:gd name="connsiteX394" fmla="*/ 5010 w 289161"/>
                <a:gd name="connsiteY394" fmla="*/ 90387 h 226314"/>
                <a:gd name="connsiteX395" fmla="*/ 7010 w 289161"/>
                <a:gd name="connsiteY395" fmla="*/ 90387 h 226314"/>
                <a:gd name="connsiteX396" fmla="*/ 7867 w 289161"/>
                <a:gd name="connsiteY396" fmla="*/ 90387 h 226314"/>
                <a:gd name="connsiteX397" fmla="*/ 9582 w 289161"/>
                <a:gd name="connsiteY397" fmla="*/ 90959 h 226314"/>
                <a:gd name="connsiteX398" fmla="*/ 9582 w 289161"/>
                <a:gd name="connsiteY398" fmla="*/ 90959 h 226314"/>
                <a:gd name="connsiteX399" fmla="*/ 11963 w 289161"/>
                <a:gd name="connsiteY399" fmla="*/ 95721 h 226314"/>
                <a:gd name="connsiteX400" fmla="*/ 14059 w 289161"/>
                <a:gd name="connsiteY400" fmla="*/ 98483 h 226314"/>
                <a:gd name="connsiteX401" fmla="*/ 13297 w 289161"/>
                <a:gd name="connsiteY401" fmla="*/ 99150 h 226314"/>
                <a:gd name="connsiteX402" fmla="*/ 12630 w 289161"/>
                <a:gd name="connsiteY402" fmla="*/ 100579 h 226314"/>
                <a:gd name="connsiteX403" fmla="*/ 11296 w 289161"/>
                <a:gd name="connsiteY403" fmla="*/ 99436 h 226314"/>
                <a:gd name="connsiteX404" fmla="*/ 7487 w 289161"/>
                <a:gd name="connsiteY404" fmla="*/ 98483 h 226314"/>
                <a:gd name="connsiteX405" fmla="*/ 1200 w 289161"/>
                <a:gd name="connsiteY405" fmla="*/ 99436 h 226314"/>
                <a:gd name="connsiteX406" fmla="*/ 1200 w 289161"/>
                <a:gd name="connsiteY406" fmla="*/ 100484 h 226314"/>
                <a:gd name="connsiteX407" fmla="*/ 5200 w 289161"/>
                <a:gd name="connsiteY407" fmla="*/ 99341 h 226314"/>
                <a:gd name="connsiteX408" fmla="*/ 11392 w 289161"/>
                <a:gd name="connsiteY408" fmla="*/ 100579 h 226314"/>
                <a:gd name="connsiteX409" fmla="*/ 12535 w 289161"/>
                <a:gd name="connsiteY409" fmla="*/ 102198 h 226314"/>
                <a:gd name="connsiteX410" fmla="*/ 13011 w 289161"/>
                <a:gd name="connsiteY410" fmla="*/ 103341 h 226314"/>
                <a:gd name="connsiteX411" fmla="*/ 13011 w 289161"/>
                <a:gd name="connsiteY411" fmla="*/ 103341 h 226314"/>
                <a:gd name="connsiteX412" fmla="*/ 1676 w 289161"/>
                <a:gd name="connsiteY412" fmla="*/ 111152 h 226314"/>
                <a:gd name="connsiteX413" fmla="*/ 13868 w 289161"/>
                <a:gd name="connsiteY413" fmla="*/ 128678 h 226314"/>
                <a:gd name="connsiteX414" fmla="*/ 13868 w 289161"/>
                <a:gd name="connsiteY414" fmla="*/ 128678 h 226314"/>
                <a:gd name="connsiteX415" fmla="*/ 16726 w 289161"/>
                <a:gd name="connsiteY415" fmla="*/ 123725 h 226314"/>
                <a:gd name="connsiteX416" fmla="*/ 18345 w 289161"/>
                <a:gd name="connsiteY416" fmla="*/ 122963 h 226314"/>
                <a:gd name="connsiteX417" fmla="*/ 19679 w 289161"/>
                <a:gd name="connsiteY417" fmla="*/ 122963 h 226314"/>
                <a:gd name="connsiteX418" fmla="*/ 19679 w 289161"/>
                <a:gd name="connsiteY418" fmla="*/ 123534 h 226314"/>
                <a:gd name="connsiteX419" fmla="*/ 20726 w 289161"/>
                <a:gd name="connsiteY419" fmla="*/ 128011 h 226314"/>
                <a:gd name="connsiteX420" fmla="*/ 13868 w 289161"/>
                <a:gd name="connsiteY420" fmla="*/ 128678 h 226314"/>
                <a:gd name="connsiteX421" fmla="*/ 24060 w 289161"/>
                <a:gd name="connsiteY421" fmla="*/ 129916 h 226314"/>
                <a:gd name="connsiteX422" fmla="*/ 21964 w 289161"/>
                <a:gd name="connsiteY422" fmla="*/ 128773 h 226314"/>
                <a:gd name="connsiteX423" fmla="*/ 20631 w 289161"/>
                <a:gd name="connsiteY423" fmla="*/ 124201 h 226314"/>
                <a:gd name="connsiteX424" fmla="*/ 22822 w 289161"/>
                <a:gd name="connsiteY424" fmla="*/ 118676 h 226314"/>
                <a:gd name="connsiteX425" fmla="*/ 26632 w 289161"/>
                <a:gd name="connsiteY425" fmla="*/ 113914 h 226314"/>
                <a:gd name="connsiteX426" fmla="*/ 33013 w 289161"/>
                <a:gd name="connsiteY426" fmla="*/ 110294 h 226314"/>
                <a:gd name="connsiteX427" fmla="*/ 38919 w 289161"/>
                <a:gd name="connsiteY427" fmla="*/ 113057 h 226314"/>
                <a:gd name="connsiteX428" fmla="*/ 39491 w 289161"/>
                <a:gd name="connsiteY428" fmla="*/ 113057 h 226314"/>
                <a:gd name="connsiteX429" fmla="*/ 42253 w 289161"/>
                <a:gd name="connsiteY429" fmla="*/ 114771 h 226314"/>
                <a:gd name="connsiteX430" fmla="*/ 45967 w 289161"/>
                <a:gd name="connsiteY430" fmla="*/ 114771 h 226314"/>
                <a:gd name="connsiteX431" fmla="*/ 44539 w 289161"/>
                <a:gd name="connsiteY431" fmla="*/ 116771 h 226314"/>
                <a:gd name="connsiteX432" fmla="*/ 42824 w 289161"/>
                <a:gd name="connsiteY432" fmla="*/ 121820 h 226314"/>
                <a:gd name="connsiteX433" fmla="*/ 44158 w 289161"/>
                <a:gd name="connsiteY433" fmla="*/ 124868 h 226314"/>
                <a:gd name="connsiteX434" fmla="*/ 39014 w 289161"/>
                <a:gd name="connsiteY434" fmla="*/ 126011 h 226314"/>
                <a:gd name="connsiteX435" fmla="*/ 33585 w 289161"/>
                <a:gd name="connsiteY435" fmla="*/ 128582 h 226314"/>
                <a:gd name="connsiteX436" fmla="*/ 26917 w 289161"/>
                <a:gd name="connsiteY436" fmla="*/ 133154 h 226314"/>
                <a:gd name="connsiteX437" fmla="*/ 25965 w 289161"/>
                <a:gd name="connsiteY437" fmla="*/ 134393 h 226314"/>
                <a:gd name="connsiteX438" fmla="*/ 24060 w 289161"/>
                <a:gd name="connsiteY438" fmla="*/ 129916 h 226314"/>
                <a:gd name="connsiteX439" fmla="*/ 42158 w 289161"/>
                <a:gd name="connsiteY439" fmla="*/ 86482 h 226314"/>
                <a:gd name="connsiteX440" fmla="*/ 42158 w 289161"/>
                <a:gd name="connsiteY440" fmla="*/ 86482 h 226314"/>
                <a:gd name="connsiteX441" fmla="*/ 42158 w 289161"/>
                <a:gd name="connsiteY441" fmla="*/ 87053 h 226314"/>
                <a:gd name="connsiteX442" fmla="*/ 42158 w 289161"/>
                <a:gd name="connsiteY442" fmla="*/ 87053 h 226314"/>
                <a:gd name="connsiteX443" fmla="*/ 42729 w 289161"/>
                <a:gd name="connsiteY443" fmla="*/ 93245 h 226314"/>
                <a:gd name="connsiteX444" fmla="*/ 44825 w 289161"/>
                <a:gd name="connsiteY444" fmla="*/ 96769 h 226314"/>
                <a:gd name="connsiteX445" fmla="*/ 43300 w 289161"/>
                <a:gd name="connsiteY445" fmla="*/ 96769 h 226314"/>
                <a:gd name="connsiteX446" fmla="*/ 39871 w 289161"/>
                <a:gd name="connsiteY446" fmla="*/ 97817 h 226314"/>
                <a:gd name="connsiteX447" fmla="*/ 37395 w 289161"/>
                <a:gd name="connsiteY447" fmla="*/ 103151 h 226314"/>
                <a:gd name="connsiteX448" fmla="*/ 37395 w 289161"/>
                <a:gd name="connsiteY448" fmla="*/ 103151 h 226314"/>
                <a:gd name="connsiteX449" fmla="*/ 34061 w 289161"/>
                <a:gd name="connsiteY449" fmla="*/ 102008 h 226314"/>
                <a:gd name="connsiteX450" fmla="*/ 31680 w 289161"/>
                <a:gd name="connsiteY450" fmla="*/ 99912 h 226314"/>
                <a:gd name="connsiteX451" fmla="*/ 31108 w 289161"/>
                <a:gd name="connsiteY451" fmla="*/ 98960 h 226314"/>
                <a:gd name="connsiteX452" fmla="*/ 31108 w 289161"/>
                <a:gd name="connsiteY452" fmla="*/ 98960 h 226314"/>
                <a:gd name="connsiteX453" fmla="*/ 30442 w 289161"/>
                <a:gd name="connsiteY453" fmla="*/ 92673 h 226314"/>
                <a:gd name="connsiteX454" fmla="*/ 32823 w 289161"/>
                <a:gd name="connsiteY454" fmla="*/ 89244 h 226314"/>
                <a:gd name="connsiteX455" fmla="*/ 35776 w 289161"/>
                <a:gd name="connsiteY455" fmla="*/ 87815 h 226314"/>
                <a:gd name="connsiteX456" fmla="*/ 36442 w 289161"/>
                <a:gd name="connsiteY456" fmla="*/ 87815 h 226314"/>
                <a:gd name="connsiteX457" fmla="*/ 40729 w 289161"/>
                <a:gd name="connsiteY457" fmla="*/ 86863 h 226314"/>
                <a:gd name="connsiteX458" fmla="*/ 41967 w 289161"/>
                <a:gd name="connsiteY458" fmla="*/ 86863 h 226314"/>
                <a:gd name="connsiteX459" fmla="*/ 41967 w 289161"/>
                <a:gd name="connsiteY459" fmla="*/ 86863 h 226314"/>
                <a:gd name="connsiteX460" fmla="*/ 180842 w 289161"/>
                <a:gd name="connsiteY460" fmla="*/ 57907 h 226314"/>
                <a:gd name="connsiteX461" fmla="*/ 184175 w 289161"/>
                <a:gd name="connsiteY461" fmla="*/ 65241 h 226314"/>
                <a:gd name="connsiteX462" fmla="*/ 187414 w 289161"/>
                <a:gd name="connsiteY462" fmla="*/ 66479 h 226314"/>
                <a:gd name="connsiteX463" fmla="*/ 187890 w 289161"/>
                <a:gd name="connsiteY463" fmla="*/ 66479 h 226314"/>
                <a:gd name="connsiteX464" fmla="*/ 185604 w 289161"/>
                <a:gd name="connsiteY464" fmla="*/ 68384 h 226314"/>
                <a:gd name="connsiteX465" fmla="*/ 181413 w 289161"/>
                <a:gd name="connsiteY465" fmla="*/ 73814 h 226314"/>
                <a:gd name="connsiteX466" fmla="*/ 173031 w 289161"/>
                <a:gd name="connsiteY466" fmla="*/ 71813 h 226314"/>
                <a:gd name="connsiteX467" fmla="*/ 168840 w 289161"/>
                <a:gd name="connsiteY467" fmla="*/ 72861 h 226314"/>
                <a:gd name="connsiteX468" fmla="*/ 165983 w 289161"/>
                <a:gd name="connsiteY468" fmla="*/ 71432 h 226314"/>
                <a:gd name="connsiteX469" fmla="*/ 163220 w 289161"/>
                <a:gd name="connsiteY469" fmla="*/ 68099 h 226314"/>
                <a:gd name="connsiteX470" fmla="*/ 161220 w 289161"/>
                <a:gd name="connsiteY470" fmla="*/ 59431 h 226314"/>
                <a:gd name="connsiteX471" fmla="*/ 162172 w 289161"/>
                <a:gd name="connsiteY471" fmla="*/ 51239 h 226314"/>
                <a:gd name="connsiteX472" fmla="*/ 164839 w 289161"/>
                <a:gd name="connsiteY472" fmla="*/ 47715 h 226314"/>
                <a:gd name="connsiteX473" fmla="*/ 168745 w 289161"/>
                <a:gd name="connsiteY473" fmla="*/ 46191 h 226314"/>
                <a:gd name="connsiteX474" fmla="*/ 174746 w 289161"/>
                <a:gd name="connsiteY474" fmla="*/ 48477 h 226314"/>
                <a:gd name="connsiteX475" fmla="*/ 179032 w 289161"/>
                <a:gd name="connsiteY475" fmla="*/ 47429 h 226314"/>
                <a:gd name="connsiteX476" fmla="*/ 179984 w 289161"/>
                <a:gd name="connsiteY476" fmla="*/ 46572 h 226314"/>
                <a:gd name="connsiteX477" fmla="*/ 179984 w 289161"/>
                <a:gd name="connsiteY477" fmla="*/ 50096 h 226314"/>
                <a:gd name="connsiteX478" fmla="*/ 180842 w 289161"/>
                <a:gd name="connsiteY478" fmla="*/ 57907 h 226314"/>
                <a:gd name="connsiteX479" fmla="*/ 195510 w 289161"/>
                <a:gd name="connsiteY479" fmla="*/ 44381 h 226314"/>
                <a:gd name="connsiteX480" fmla="*/ 199129 w 289161"/>
                <a:gd name="connsiteY480" fmla="*/ 48001 h 226314"/>
                <a:gd name="connsiteX481" fmla="*/ 199129 w 289161"/>
                <a:gd name="connsiteY481" fmla="*/ 48001 h 226314"/>
                <a:gd name="connsiteX482" fmla="*/ 199129 w 289161"/>
                <a:gd name="connsiteY482" fmla="*/ 48001 h 226314"/>
                <a:gd name="connsiteX483" fmla="*/ 199892 w 289161"/>
                <a:gd name="connsiteY483" fmla="*/ 48001 h 226314"/>
                <a:gd name="connsiteX484" fmla="*/ 200844 w 289161"/>
                <a:gd name="connsiteY484" fmla="*/ 48001 h 226314"/>
                <a:gd name="connsiteX485" fmla="*/ 200844 w 289161"/>
                <a:gd name="connsiteY485" fmla="*/ 48001 h 226314"/>
                <a:gd name="connsiteX486" fmla="*/ 197701 w 289161"/>
                <a:gd name="connsiteY486" fmla="*/ 50287 h 226314"/>
                <a:gd name="connsiteX487" fmla="*/ 193700 w 289161"/>
                <a:gd name="connsiteY487" fmla="*/ 55335 h 226314"/>
                <a:gd name="connsiteX488" fmla="*/ 193700 w 289161"/>
                <a:gd name="connsiteY488" fmla="*/ 62574 h 226314"/>
                <a:gd name="connsiteX489" fmla="*/ 192938 w 289161"/>
                <a:gd name="connsiteY489" fmla="*/ 62574 h 226314"/>
                <a:gd name="connsiteX490" fmla="*/ 188462 w 289161"/>
                <a:gd name="connsiteY490" fmla="*/ 64479 h 226314"/>
                <a:gd name="connsiteX491" fmla="*/ 186080 w 289161"/>
                <a:gd name="connsiteY491" fmla="*/ 64479 h 226314"/>
                <a:gd name="connsiteX492" fmla="*/ 183223 w 289161"/>
                <a:gd name="connsiteY492" fmla="*/ 61050 h 226314"/>
                <a:gd name="connsiteX493" fmla="*/ 181032 w 289161"/>
                <a:gd name="connsiteY493" fmla="*/ 52097 h 226314"/>
                <a:gd name="connsiteX494" fmla="*/ 181032 w 289161"/>
                <a:gd name="connsiteY494" fmla="*/ 45429 h 226314"/>
                <a:gd name="connsiteX495" fmla="*/ 183604 w 289161"/>
                <a:gd name="connsiteY495" fmla="*/ 39809 h 226314"/>
                <a:gd name="connsiteX496" fmla="*/ 183604 w 289161"/>
                <a:gd name="connsiteY496" fmla="*/ 39809 h 226314"/>
                <a:gd name="connsiteX497" fmla="*/ 184461 w 289161"/>
                <a:gd name="connsiteY497" fmla="*/ 39809 h 226314"/>
                <a:gd name="connsiteX498" fmla="*/ 190843 w 289161"/>
                <a:gd name="connsiteY498" fmla="*/ 38762 h 226314"/>
                <a:gd name="connsiteX499" fmla="*/ 193414 w 289161"/>
                <a:gd name="connsiteY499" fmla="*/ 37047 h 226314"/>
                <a:gd name="connsiteX500" fmla="*/ 195319 w 289161"/>
                <a:gd name="connsiteY500" fmla="*/ 34380 h 226314"/>
                <a:gd name="connsiteX501" fmla="*/ 195319 w 289161"/>
                <a:gd name="connsiteY501" fmla="*/ 34856 h 226314"/>
                <a:gd name="connsiteX502" fmla="*/ 195510 w 289161"/>
                <a:gd name="connsiteY502" fmla="*/ 44286 h 226314"/>
                <a:gd name="connsiteX503" fmla="*/ 208369 w 289161"/>
                <a:gd name="connsiteY503" fmla="*/ 52954 h 226314"/>
                <a:gd name="connsiteX504" fmla="*/ 208369 w 289161"/>
                <a:gd name="connsiteY504" fmla="*/ 52954 h 226314"/>
                <a:gd name="connsiteX505" fmla="*/ 211607 w 289161"/>
                <a:gd name="connsiteY505" fmla="*/ 61622 h 226314"/>
                <a:gd name="connsiteX506" fmla="*/ 207607 w 289161"/>
                <a:gd name="connsiteY506" fmla="*/ 63908 h 226314"/>
                <a:gd name="connsiteX507" fmla="*/ 201987 w 289161"/>
                <a:gd name="connsiteY507" fmla="*/ 70385 h 226314"/>
                <a:gd name="connsiteX508" fmla="*/ 200368 w 289161"/>
                <a:gd name="connsiteY508" fmla="*/ 65527 h 226314"/>
                <a:gd name="connsiteX509" fmla="*/ 195034 w 289161"/>
                <a:gd name="connsiteY509" fmla="*/ 63908 h 226314"/>
                <a:gd name="connsiteX510" fmla="*/ 195034 w 289161"/>
                <a:gd name="connsiteY510" fmla="*/ 60193 h 226314"/>
                <a:gd name="connsiteX511" fmla="*/ 195891 w 289161"/>
                <a:gd name="connsiteY511" fmla="*/ 56764 h 226314"/>
                <a:gd name="connsiteX512" fmla="*/ 200177 w 289161"/>
                <a:gd name="connsiteY512" fmla="*/ 51716 h 226314"/>
                <a:gd name="connsiteX513" fmla="*/ 205511 w 289161"/>
                <a:gd name="connsiteY513" fmla="*/ 49525 h 226314"/>
                <a:gd name="connsiteX514" fmla="*/ 208559 w 289161"/>
                <a:gd name="connsiteY514" fmla="*/ 53144 h 226314"/>
                <a:gd name="connsiteX515" fmla="*/ 208369 w 289161"/>
                <a:gd name="connsiteY515" fmla="*/ 52859 h 226314"/>
                <a:gd name="connsiteX516" fmla="*/ 252088 w 289161"/>
                <a:gd name="connsiteY516" fmla="*/ 86482 h 226314"/>
                <a:gd name="connsiteX517" fmla="*/ 254184 w 289161"/>
                <a:gd name="connsiteY517" fmla="*/ 93054 h 226314"/>
                <a:gd name="connsiteX518" fmla="*/ 257708 w 289161"/>
                <a:gd name="connsiteY518" fmla="*/ 97817 h 226314"/>
                <a:gd name="connsiteX519" fmla="*/ 252184 w 289161"/>
                <a:gd name="connsiteY519" fmla="*/ 99912 h 226314"/>
                <a:gd name="connsiteX520" fmla="*/ 244564 w 289161"/>
                <a:gd name="connsiteY520" fmla="*/ 106294 h 226314"/>
                <a:gd name="connsiteX521" fmla="*/ 242659 w 289161"/>
                <a:gd name="connsiteY521" fmla="*/ 108389 h 226314"/>
                <a:gd name="connsiteX522" fmla="*/ 242659 w 289161"/>
                <a:gd name="connsiteY522" fmla="*/ 108389 h 226314"/>
                <a:gd name="connsiteX523" fmla="*/ 237992 w 289161"/>
                <a:gd name="connsiteY523" fmla="*/ 109532 h 226314"/>
                <a:gd name="connsiteX524" fmla="*/ 233705 w 289161"/>
                <a:gd name="connsiteY524" fmla="*/ 107723 h 226314"/>
                <a:gd name="connsiteX525" fmla="*/ 231133 w 289161"/>
                <a:gd name="connsiteY525" fmla="*/ 98198 h 226314"/>
                <a:gd name="connsiteX526" fmla="*/ 242659 w 289161"/>
                <a:gd name="connsiteY526" fmla="*/ 74195 h 226314"/>
                <a:gd name="connsiteX527" fmla="*/ 247231 w 289161"/>
                <a:gd name="connsiteY527" fmla="*/ 70766 h 226314"/>
                <a:gd name="connsiteX528" fmla="*/ 249802 w 289161"/>
                <a:gd name="connsiteY528" fmla="*/ 70766 h 226314"/>
                <a:gd name="connsiteX529" fmla="*/ 251708 w 289161"/>
                <a:gd name="connsiteY529" fmla="*/ 73147 h 226314"/>
                <a:gd name="connsiteX530" fmla="*/ 251708 w 289161"/>
                <a:gd name="connsiteY530" fmla="*/ 73147 h 226314"/>
                <a:gd name="connsiteX531" fmla="*/ 252088 w 289161"/>
                <a:gd name="connsiteY531" fmla="*/ 86482 h 226314"/>
                <a:gd name="connsiteX532" fmla="*/ 203035 w 289161"/>
                <a:gd name="connsiteY532" fmla="*/ 159634 h 226314"/>
                <a:gd name="connsiteX533" fmla="*/ 206750 w 289161"/>
                <a:gd name="connsiteY533" fmla="*/ 150966 h 226314"/>
                <a:gd name="connsiteX534" fmla="*/ 210369 w 289161"/>
                <a:gd name="connsiteY534" fmla="*/ 148299 h 226314"/>
                <a:gd name="connsiteX535" fmla="*/ 216084 w 289161"/>
                <a:gd name="connsiteY535" fmla="*/ 146013 h 226314"/>
                <a:gd name="connsiteX536" fmla="*/ 227514 w 289161"/>
                <a:gd name="connsiteY536" fmla="*/ 146013 h 226314"/>
                <a:gd name="connsiteX537" fmla="*/ 231896 w 289161"/>
                <a:gd name="connsiteY537" fmla="*/ 149061 h 226314"/>
                <a:gd name="connsiteX538" fmla="*/ 234848 w 289161"/>
                <a:gd name="connsiteY538" fmla="*/ 153443 h 226314"/>
                <a:gd name="connsiteX539" fmla="*/ 234848 w 289161"/>
                <a:gd name="connsiteY539" fmla="*/ 153443 h 226314"/>
                <a:gd name="connsiteX540" fmla="*/ 237134 w 289161"/>
                <a:gd name="connsiteY540" fmla="*/ 158586 h 226314"/>
                <a:gd name="connsiteX541" fmla="*/ 240373 w 289161"/>
                <a:gd name="connsiteY541" fmla="*/ 160872 h 226314"/>
                <a:gd name="connsiteX542" fmla="*/ 234086 w 289161"/>
                <a:gd name="connsiteY542" fmla="*/ 160872 h 226314"/>
                <a:gd name="connsiteX543" fmla="*/ 224561 w 289161"/>
                <a:gd name="connsiteY543" fmla="*/ 163825 h 226314"/>
                <a:gd name="connsiteX544" fmla="*/ 218084 w 289161"/>
                <a:gd name="connsiteY544" fmla="*/ 170873 h 226314"/>
                <a:gd name="connsiteX545" fmla="*/ 214560 w 289161"/>
                <a:gd name="connsiteY545" fmla="*/ 168778 h 226314"/>
                <a:gd name="connsiteX546" fmla="*/ 205035 w 289161"/>
                <a:gd name="connsiteY546" fmla="*/ 168778 h 226314"/>
                <a:gd name="connsiteX547" fmla="*/ 205035 w 289161"/>
                <a:gd name="connsiteY547" fmla="*/ 168206 h 226314"/>
                <a:gd name="connsiteX548" fmla="*/ 203035 w 289161"/>
                <a:gd name="connsiteY548" fmla="*/ 159920 h 226314"/>
                <a:gd name="connsiteX549" fmla="*/ 188842 w 289161"/>
                <a:gd name="connsiteY549" fmla="*/ 175445 h 226314"/>
                <a:gd name="connsiteX550" fmla="*/ 179317 w 289161"/>
                <a:gd name="connsiteY550" fmla="*/ 175445 h 226314"/>
                <a:gd name="connsiteX551" fmla="*/ 174555 w 289161"/>
                <a:gd name="connsiteY551" fmla="*/ 166873 h 226314"/>
                <a:gd name="connsiteX552" fmla="*/ 179413 w 289161"/>
                <a:gd name="connsiteY552" fmla="*/ 157348 h 226314"/>
                <a:gd name="connsiteX553" fmla="*/ 191129 w 289161"/>
                <a:gd name="connsiteY553" fmla="*/ 153157 h 226314"/>
                <a:gd name="connsiteX554" fmla="*/ 192748 w 289161"/>
                <a:gd name="connsiteY554" fmla="*/ 153157 h 226314"/>
                <a:gd name="connsiteX555" fmla="*/ 193605 w 289161"/>
                <a:gd name="connsiteY555" fmla="*/ 153157 h 226314"/>
                <a:gd name="connsiteX556" fmla="*/ 193605 w 289161"/>
                <a:gd name="connsiteY556" fmla="*/ 153157 h 226314"/>
                <a:gd name="connsiteX557" fmla="*/ 197225 w 289161"/>
                <a:gd name="connsiteY557" fmla="*/ 154967 h 226314"/>
                <a:gd name="connsiteX558" fmla="*/ 201320 w 289161"/>
                <a:gd name="connsiteY558" fmla="*/ 159920 h 226314"/>
                <a:gd name="connsiteX559" fmla="*/ 201320 w 289161"/>
                <a:gd name="connsiteY559" fmla="*/ 159920 h 226314"/>
                <a:gd name="connsiteX560" fmla="*/ 204559 w 289161"/>
                <a:gd name="connsiteY560" fmla="*/ 168492 h 226314"/>
                <a:gd name="connsiteX561" fmla="*/ 204559 w 289161"/>
                <a:gd name="connsiteY561" fmla="*/ 168492 h 226314"/>
                <a:gd name="connsiteX562" fmla="*/ 202844 w 289161"/>
                <a:gd name="connsiteY562" fmla="*/ 168492 h 226314"/>
                <a:gd name="connsiteX563" fmla="*/ 190271 w 289161"/>
                <a:gd name="connsiteY563" fmla="*/ 173921 h 226314"/>
                <a:gd name="connsiteX564" fmla="*/ 188652 w 289161"/>
                <a:gd name="connsiteY564" fmla="*/ 175160 h 226314"/>
                <a:gd name="connsiteX565" fmla="*/ 188080 w 289161"/>
                <a:gd name="connsiteY565" fmla="*/ 175160 h 226314"/>
                <a:gd name="connsiteX566" fmla="*/ 188842 w 289161"/>
                <a:gd name="connsiteY566" fmla="*/ 175160 h 226314"/>
                <a:gd name="connsiteX567" fmla="*/ 188842 w 289161"/>
                <a:gd name="connsiteY567" fmla="*/ 175445 h 226314"/>
                <a:gd name="connsiteX568" fmla="*/ 124263 w 289161"/>
                <a:gd name="connsiteY568" fmla="*/ 176684 h 226314"/>
                <a:gd name="connsiteX569" fmla="*/ 122834 w 289161"/>
                <a:gd name="connsiteY569" fmla="*/ 177446 h 226314"/>
                <a:gd name="connsiteX570" fmla="*/ 121025 w 289161"/>
                <a:gd name="connsiteY570" fmla="*/ 177446 h 226314"/>
                <a:gd name="connsiteX571" fmla="*/ 120262 w 289161"/>
                <a:gd name="connsiteY571" fmla="*/ 177446 h 226314"/>
                <a:gd name="connsiteX572" fmla="*/ 118738 w 289161"/>
                <a:gd name="connsiteY572" fmla="*/ 175350 h 226314"/>
                <a:gd name="connsiteX573" fmla="*/ 118738 w 289161"/>
                <a:gd name="connsiteY573" fmla="*/ 175350 h 226314"/>
                <a:gd name="connsiteX574" fmla="*/ 118738 w 289161"/>
                <a:gd name="connsiteY574" fmla="*/ 171254 h 226314"/>
                <a:gd name="connsiteX575" fmla="*/ 120834 w 289161"/>
                <a:gd name="connsiteY575" fmla="*/ 167730 h 226314"/>
                <a:gd name="connsiteX576" fmla="*/ 122358 w 289161"/>
                <a:gd name="connsiteY576" fmla="*/ 166968 h 226314"/>
                <a:gd name="connsiteX577" fmla="*/ 124168 w 289161"/>
                <a:gd name="connsiteY577" fmla="*/ 167540 h 226314"/>
                <a:gd name="connsiteX578" fmla="*/ 124168 w 289161"/>
                <a:gd name="connsiteY578" fmla="*/ 168587 h 226314"/>
                <a:gd name="connsiteX579" fmla="*/ 126739 w 289161"/>
                <a:gd name="connsiteY579" fmla="*/ 172874 h 226314"/>
                <a:gd name="connsiteX580" fmla="*/ 129216 w 289161"/>
                <a:gd name="connsiteY580" fmla="*/ 174398 h 226314"/>
                <a:gd name="connsiteX581" fmla="*/ 130835 w 289161"/>
                <a:gd name="connsiteY581" fmla="*/ 174969 h 226314"/>
                <a:gd name="connsiteX582" fmla="*/ 124454 w 289161"/>
                <a:gd name="connsiteY582" fmla="*/ 176969 h 226314"/>
                <a:gd name="connsiteX583" fmla="*/ 124454 w 289161"/>
                <a:gd name="connsiteY583" fmla="*/ 176969 h 226314"/>
                <a:gd name="connsiteX584" fmla="*/ 124358 w 289161"/>
                <a:gd name="connsiteY584" fmla="*/ 176684 h 226314"/>
                <a:gd name="connsiteX585" fmla="*/ 94164 w 289161"/>
                <a:gd name="connsiteY585" fmla="*/ 189257 h 226314"/>
                <a:gd name="connsiteX586" fmla="*/ 93592 w 289161"/>
                <a:gd name="connsiteY586" fmla="*/ 189257 h 226314"/>
                <a:gd name="connsiteX587" fmla="*/ 83305 w 289161"/>
                <a:gd name="connsiteY587" fmla="*/ 191447 h 226314"/>
                <a:gd name="connsiteX588" fmla="*/ 81400 w 289161"/>
                <a:gd name="connsiteY588" fmla="*/ 192971 h 226314"/>
                <a:gd name="connsiteX589" fmla="*/ 79400 w 289161"/>
                <a:gd name="connsiteY589" fmla="*/ 188209 h 226314"/>
                <a:gd name="connsiteX590" fmla="*/ 74066 w 289161"/>
                <a:gd name="connsiteY590" fmla="*/ 183827 h 226314"/>
                <a:gd name="connsiteX591" fmla="*/ 72352 w 289161"/>
                <a:gd name="connsiteY591" fmla="*/ 183256 h 226314"/>
                <a:gd name="connsiteX592" fmla="*/ 76924 w 289161"/>
                <a:gd name="connsiteY592" fmla="*/ 178874 h 226314"/>
                <a:gd name="connsiteX593" fmla="*/ 83591 w 289161"/>
                <a:gd name="connsiteY593" fmla="*/ 178874 h 226314"/>
                <a:gd name="connsiteX594" fmla="*/ 93688 w 289161"/>
                <a:gd name="connsiteY594" fmla="*/ 182684 h 226314"/>
                <a:gd name="connsiteX595" fmla="*/ 94831 w 289161"/>
                <a:gd name="connsiteY595" fmla="*/ 185351 h 226314"/>
                <a:gd name="connsiteX596" fmla="*/ 94259 w 289161"/>
                <a:gd name="connsiteY596" fmla="*/ 189257 h 226314"/>
                <a:gd name="connsiteX597" fmla="*/ 41300 w 289161"/>
                <a:gd name="connsiteY597" fmla="*/ 169064 h 226314"/>
                <a:gd name="connsiteX598" fmla="*/ 40538 w 289161"/>
                <a:gd name="connsiteY598" fmla="*/ 169064 h 226314"/>
                <a:gd name="connsiteX599" fmla="*/ 40538 w 289161"/>
                <a:gd name="connsiteY599" fmla="*/ 169064 h 226314"/>
                <a:gd name="connsiteX600" fmla="*/ 42348 w 289161"/>
                <a:gd name="connsiteY600" fmla="*/ 164396 h 226314"/>
                <a:gd name="connsiteX601" fmla="*/ 46539 w 289161"/>
                <a:gd name="connsiteY601" fmla="*/ 162491 h 226314"/>
                <a:gd name="connsiteX602" fmla="*/ 55016 w 289161"/>
                <a:gd name="connsiteY602" fmla="*/ 160967 h 226314"/>
                <a:gd name="connsiteX603" fmla="*/ 59874 w 289161"/>
                <a:gd name="connsiteY603" fmla="*/ 162777 h 226314"/>
                <a:gd name="connsiteX604" fmla="*/ 59398 w 289161"/>
                <a:gd name="connsiteY604" fmla="*/ 167540 h 226314"/>
                <a:gd name="connsiteX605" fmla="*/ 53302 w 289161"/>
                <a:gd name="connsiteY605" fmla="*/ 171540 h 226314"/>
                <a:gd name="connsiteX606" fmla="*/ 44443 w 289161"/>
                <a:gd name="connsiteY606" fmla="*/ 174969 h 226314"/>
                <a:gd name="connsiteX607" fmla="*/ 44443 w 289161"/>
                <a:gd name="connsiteY607" fmla="*/ 174969 h 226314"/>
                <a:gd name="connsiteX608" fmla="*/ 44443 w 289161"/>
                <a:gd name="connsiteY608" fmla="*/ 173255 h 226314"/>
                <a:gd name="connsiteX609" fmla="*/ 41396 w 289161"/>
                <a:gd name="connsiteY609" fmla="*/ 169064 h 226314"/>
                <a:gd name="connsiteX610" fmla="*/ 78352 w 289161"/>
                <a:gd name="connsiteY610" fmla="*/ 88958 h 226314"/>
                <a:gd name="connsiteX611" fmla="*/ 80924 w 289161"/>
                <a:gd name="connsiteY611" fmla="*/ 92387 h 226314"/>
                <a:gd name="connsiteX612" fmla="*/ 80924 w 289161"/>
                <a:gd name="connsiteY612" fmla="*/ 92387 h 226314"/>
                <a:gd name="connsiteX613" fmla="*/ 79210 w 289161"/>
                <a:gd name="connsiteY613" fmla="*/ 93911 h 226314"/>
                <a:gd name="connsiteX614" fmla="*/ 77781 w 289161"/>
                <a:gd name="connsiteY614" fmla="*/ 96388 h 226314"/>
                <a:gd name="connsiteX615" fmla="*/ 77019 w 289161"/>
                <a:gd name="connsiteY615" fmla="*/ 99531 h 226314"/>
                <a:gd name="connsiteX616" fmla="*/ 71113 w 289161"/>
                <a:gd name="connsiteY616" fmla="*/ 100007 h 226314"/>
                <a:gd name="connsiteX617" fmla="*/ 67780 w 289161"/>
                <a:gd name="connsiteY617" fmla="*/ 101341 h 226314"/>
                <a:gd name="connsiteX618" fmla="*/ 65779 w 289161"/>
                <a:gd name="connsiteY618" fmla="*/ 101341 h 226314"/>
                <a:gd name="connsiteX619" fmla="*/ 62922 w 289161"/>
                <a:gd name="connsiteY619" fmla="*/ 100198 h 226314"/>
                <a:gd name="connsiteX620" fmla="*/ 62922 w 289161"/>
                <a:gd name="connsiteY620" fmla="*/ 97626 h 226314"/>
                <a:gd name="connsiteX621" fmla="*/ 64541 w 289161"/>
                <a:gd name="connsiteY621" fmla="*/ 92197 h 226314"/>
                <a:gd name="connsiteX622" fmla="*/ 69208 w 289161"/>
                <a:gd name="connsiteY622" fmla="*/ 85339 h 226314"/>
                <a:gd name="connsiteX623" fmla="*/ 74923 w 289161"/>
                <a:gd name="connsiteY623" fmla="*/ 82862 h 226314"/>
                <a:gd name="connsiteX624" fmla="*/ 78352 w 289161"/>
                <a:gd name="connsiteY624" fmla="*/ 82862 h 226314"/>
                <a:gd name="connsiteX625" fmla="*/ 78448 w 289161"/>
                <a:gd name="connsiteY625" fmla="*/ 88958 h 226314"/>
                <a:gd name="connsiteX626" fmla="*/ 138074 w 289161"/>
                <a:gd name="connsiteY626" fmla="*/ 72099 h 226314"/>
                <a:gd name="connsiteX627" fmla="*/ 143789 w 289161"/>
                <a:gd name="connsiteY627" fmla="*/ 73528 h 226314"/>
                <a:gd name="connsiteX628" fmla="*/ 147218 w 289161"/>
                <a:gd name="connsiteY628" fmla="*/ 73528 h 226314"/>
                <a:gd name="connsiteX629" fmla="*/ 142265 w 289161"/>
                <a:gd name="connsiteY629" fmla="*/ 78862 h 226314"/>
                <a:gd name="connsiteX630" fmla="*/ 139598 w 289161"/>
                <a:gd name="connsiteY630" fmla="*/ 85910 h 226314"/>
                <a:gd name="connsiteX631" fmla="*/ 132645 w 289161"/>
                <a:gd name="connsiteY631" fmla="*/ 85910 h 226314"/>
                <a:gd name="connsiteX632" fmla="*/ 123882 w 289161"/>
                <a:gd name="connsiteY632" fmla="*/ 85148 h 226314"/>
                <a:gd name="connsiteX633" fmla="*/ 117786 w 289161"/>
                <a:gd name="connsiteY633" fmla="*/ 81719 h 226314"/>
                <a:gd name="connsiteX634" fmla="*/ 117310 w 289161"/>
                <a:gd name="connsiteY634" fmla="*/ 73147 h 226314"/>
                <a:gd name="connsiteX635" fmla="*/ 120929 w 289161"/>
                <a:gd name="connsiteY635" fmla="*/ 67908 h 226314"/>
                <a:gd name="connsiteX636" fmla="*/ 125882 w 289161"/>
                <a:gd name="connsiteY636" fmla="*/ 65527 h 226314"/>
                <a:gd name="connsiteX637" fmla="*/ 125882 w 289161"/>
                <a:gd name="connsiteY637" fmla="*/ 65527 h 226314"/>
                <a:gd name="connsiteX638" fmla="*/ 127883 w 289161"/>
                <a:gd name="connsiteY638" fmla="*/ 65527 h 226314"/>
                <a:gd name="connsiteX639" fmla="*/ 135312 w 289161"/>
                <a:gd name="connsiteY639" fmla="*/ 64574 h 226314"/>
                <a:gd name="connsiteX640" fmla="*/ 135312 w 289161"/>
                <a:gd name="connsiteY640" fmla="*/ 65336 h 226314"/>
                <a:gd name="connsiteX641" fmla="*/ 138169 w 289161"/>
                <a:gd name="connsiteY641" fmla="*/ 72099 h 226314"/>
                <a:gd name="connsiteX642" fmla="*/ 162649 w 289161"/>
                <a:gd name="connsiteY642" fmla="*/ 69242 h 226314"/>
                <a:gd name="connsiteX643" fmla="*/ 163982 w 289161"/>
                <a:gd name="connsiteY643" fmla="*/ 70861 h 226314"/>
                <a:gd name="connsiteX644" fmla="*/ 160172 w 289161"/>
                <a:gd name="connsiteY644" fmla="*/ 69718 h 226314"/>
                <a:gd name="connsiteX645" fmla="*/ 149885 w 289161"/>
                <a:gd name="connsiteY645" fmla="*/ 71623 h 226314"/>
                <a:gd name="connsiteX646" fmla="*/ 148456 w 289161"/>
                <a:gd name="connsiteY646" fmla="*/ 72480 h 226314"/>
                <a:gd name="connsiteX647" fmla="*/ 139789 w 289161"/>
                <a:gd name="connsiteY647" fmla="*/ 71623 h 226314"/>
                <a:gd name="connsiteX648" fmla="*/ 136331 w 289161"/>
                <a:gd name="connsiteY648" fmla="*/ 65223 h 226314"/>
                <a:gd name="connsiteX649" fmla="*/ 136455 w 289161"/>
                <a:gd name="connsiteY649" fmla="*/ 64860 h 226314"/>
                <a:gd name="connsiteX650" fmla="*/ 141217 w 289161"/>
                <a:gd name="connsiteY650" fmla="*/ 57907 h 226314"/>
                <a:gd name="connsiteX651" fmla="*/ 149980 w 289161"/>
                <a:gd name="connsiteY651" fmla="*/ 52097 h 226314"/>
                <a:gd name="connsiteX652" fmla="*/ 156267 w 289161"/>
                <a:gd name="connsiteY652" fmla="*/ 52097 h 226314"/>
                <a:gd name="connsiteX653" fmla="*/ 160363 w 289161"/>
                <a:gd name="connsiteY653" fmla="*/ 52859 h 226314"/>
                <a:gd name="connsiteX654" fmla="*/ 160363 w 289161"/>
                <a:gd name="connsiteY654" fmla="*/ 56002 h 226314"/>
                <a:gd name="connsiteX655" fmla="*/ 162744 w 289161"/>
                <a:gd name="connsiteY655" fmla="*/ 69242 h 226314"/>
                <a:gd name="connsiteX656" fmla="*/ 205797 w 289161"/>
                <a:gd name="connsiteY656" fmla="*/ 89816 h 226314"/>
                <a:gd name="connsiteX657" fmla="*/ 205797 w 289161"/>
                <a:gd name="connsiteY657" fmla="*/ 89816 h 226314"/>
                <a:gd name="connsiteX658" fmla="*/ 205797 w 289161"/>
                <a:gd name="connsiteY658" fmla="*/ 89816 h 226314"/>
                <a:gd name="connsiteX659" fmla="*/ 205797 w 289161"/>
                <a:gd name="connsiteY659" fmla="*/ 88387 h 226314"/>
                <a:gd name="connsiteX660" fmla="*/ 206464 w 289161"/>
                <a:gd name="connsiteY660" fmla="*/ 85053 h 226314"/>
                <a:gd name="connsiteX661" fmla="*/ 209321 w 289161"/>
                <a:gd name="connsiteY661" fmla="*/ 80195 h 226314"/>
                <a:gd name="connsiteX662" fmla="*/ 212083 w 289161"/>
                <a:gd name="connsiteY662" fmla="*/ 79338 h 226314"/>
                <a:gd name="connsiteX663" fmla="*/ 217417 w 289161"/>
                <a:gd name="connsiteY663" fmla="*/ 88863 h 226314"/>
                <a:gd name="connsiteX664" fmla="*/ 216465 w 289161"/>
                <a:gd name="connsiteY664" fmla="*/ 88863 h 226314"/>
                <a:gd name="connsiteX665" fmla="*/ 206940 w 289161"/>
                <a:gd name="connsiteY665" fmla="*/ 90959 h 226314"/>
                <a:gd name="connsiteX666" fmla="*/ 204749 w 289161"/>
                <a:gd name="connsiteY666" fmla="*/ 92006 h 226314"/>
                <a:gd name="connsiteX667" fmla="*/ 204749 w 289161"/>
                <a:gd name="connsiteY667" fmla="*/ 92006 h 226314"/>
                <a:gd name="connsiteX668" fmla="*/ 204749 w 289161"/>
                <a:gd name="connsiteY668" fmla="*/ 92006 h 226314"/>
                <a:gd name="connsiteX669" fmla="*/ 205321 w 289161"/>
                <a:gd name="connsiteY669" fmla="*/ 92006 h 226314"/>
                <a:gd name="connsiteX670" fmla="*/ 229895 w 289161"/>
                <a:gd name="connsiteY670" fmla="*/ 104008 h 226314"/>
                <a:gd name="connsiteX671" fmla="*/ 227323 w 289161"/>
                <a:gd name="connsiteY671" fmla="*/ 104008 h 226314"/>
                <a:gd name="connsiteX672" fmla="*/ 225133 w 289161"/>
                <a:gd name="connsiteY672" fmla="*/ 105818 h 226314"/>
                <a:gd name="connsiteX673" fmla="*/ 219037 w 289161"/>
                <a:gd name="connsiteY673" fmla="*/ 99912 h 226314"/>
                <a:gd name="connsiteX674" fmla="*/ 208654 w 289161"/>
                <a:gd name="connsiteY674" fmla="*/ 103436 h 226314"/>
                <a:gd name="connsiteX675" fmla="*/ 202273 w 289161"/>
                <a:gd name="connsiteY675" fmla="*/ 109723 h 226314"/>
                <a:gd name="connsiteX676" fmla="*/ 202273 w 289161"/>
                <a:gd name="connsiteY676" fmla="*/ 109723 h 226314"/>
                <a:gd name="connsiteX677" fmla="*/ 202273 w 289161"/>
                <a:gd name="connsiteY677" fmla="*/ 109723 h 226314"/>
                <a:gd name="connsiteX678" fmla="*/ 199129 w 289161"/>
                <a:gd name="connsiteY678" fmla="*/ 99245 h 226314"/>
                <a:gd name="connsiteX679" fmla="*/ 207035 w 289161"/>
                <a:gd name="connsiteY679" fmla="*/ 91244 h 226314"/>
                <a:gd name="connsiteX680" fmla="*/ 224085 w 289161"/>
                <a:gd name="connsiteY680" fmla="*/ 89244 h 226314"/>
                <a:gd name="connsiteX681" fmla="*/ 229991 w 289161"/>
                <a:gd name="connsiteY681" fmla="*/ 94769 h 226314"/>
                <a:gd name="connsiteX682" fmla="*/ 229991 w 289161"/>
                <a:gd name="connsiteY682" fmla="*/ 94769 h 226314"/>
                <a:gd name="connsiteX683" fmla="*/ 229991 w 289161"/>
                <a:gd name="connsiteY683" fmla="*/ 95626 h 226314"/>
                <a:gd name="connsiteX684" fmla="*/ 229991 w 289161"/>
                <a:gd name="connsiteY684" fmla="*/ 95626 h 226314"/>
                <a:gd name="connsiteX685" fmla="*/ 229991 w 289161"/>
                <a:gd name="connsiteY685" fmla="*/ 97055 h 226314"/>
                <a:gd name="connsiteX686" fmla="*/ 229991 w 289161"/>
                <a:gd name="connsiteY686" fmla="*/ 104008 h 226314"/>
                <a:gd name="connsiteX687" fmla="*/ 220370 w 289161"/>
                <a:gd name="connsiteY687" fmla="*/ 118772 h 226314"/>
                <a:gd name="connsiteX688" fmla="*/ 223894 w 289161"/>
                <a:gd name="connsiteY688" fmla="*/ 120962 h 226314"/>
                <a:gd name="connsiteX689" fmla="*/ 218846 w 289161"/>
                <a:gd name="connsiteY689" fmla="*/ 123629 h 226314"/>
                <a:gd name="connsiteX690" fmla="*/ 209321 w 289161"/>
                <a:gd name="connsiteY690" fmla="*/ 134202 h 226314"/>
                <a:gd name="connsiteX691" fmla="*/ 206750 w 289161"/>
                <a:gd name="connsiteY691" fmla="*/ 133250 h 226314"/>
                <a:gd name="connsiteX692" fmla="*/ 204178 w 289161"/>
                <a:gd name="connsiteY692" fmla="*/ 133250 h 226314"/>
                <a:gd name="connsiteX693" fmla="*/ 204178 w 289161"/>
                <a:gd name="connsiteY693" fmla="*/ 133250 h 226314"/>
                <a:gd name="connsiteX694" fmla="*/ 199606 w 289161"/>
                <a:gd name="connsiteY694" fmla="*/ 131916 h 226314"/>
                <a:gd name="connsiteX695" fmla="*/ 197510 w 289161"/>
                <a:gd name="connsiteY695" fmla="*/ 127725 h 226314"/>
                <a:gd name="connsiteX696" fmla="*/ 200749 w 289161"/>
                <a:gd name="connsiteY696" fmla="*/ 114771 h 226314"/>
                <a:gd name="connsiteX697" fmla="*/ 207892 w 289161"/>
                <a:gd name="connsiteY697" fmla="*/ 105532 h 226314"/>
                <a:gd name="connsiteX698" fmla="*/ 217417 w 289161"/>
                <a:gd name="connsiteY698" fmla="*/ 100769 h 226314"/>
                <a:gd name="connsiteX699" fmla="*/ 222275 w 289161"/>
                <a:gd name="connsiteY699" fmla="*/ 101912 h 226314"/>
                <a:gd name="connsiteX700" fmla="*/ 224942 w 289161"/>
                <a:gd name="connsiteY700" fmla="*/ 106103 h 226314"/>
                <a:gd name="connsiteX701" fmla="*/ 224942 w 289161"/>
                <a:gd name="connsiteY701" fmla="*/ 106103 h 226314"/>
                <a:gd name="connsiteX702" fmla="*/ 223799 w 289161"/>
                <a:gd name="connsiteY702" fmla="*/ 107627 h 226314"/>
                <a:gd name="connsiteX703" fmla="*/ 221132 w 289161"/>
                <a:gd name="connsiteY703" fmla="*/ 113152 h 226314"/>
                <a:gd name="connsiteX704" fmla="*/ 220751 w 289161"/>
                <a:gd name="connsiteY704" fmla="*/ 118772 h 226314"/>
                <a:gd name="connsiteX705" fmla="*/ 165697 w 289161"/>
                <a:gd name="connsiteY705" fmla="*/ 176874 h 226314"/>
                <a:gd name="connsiteX706" fmla="*/ 163982 w 289161"/>
                <a:gd name="connsiteY706" fmla="*/ 176874 h 226314"/>
                <a:gd name="connsiteX707" fmla="*/ 162077 w 289161"/>
                <a:gd name="connsiteY707" fmla="*/ 174207 h 226314"/>
                <a:gd name="connsiteX708" fmla="*/ 159696 w 289161"/>
                <a:gd name="connsiteY708" fmla="*/ 166778 h 226314"/>
                <a:gd name="connsiteX709" fmla="*/ 161029 w 289161"/>
                <a:gd name="connsiteY709" fmla="*/ 156491 h 226314"/>
                <a:gd name="connsiteX710" fmla="*/ 165601 w 289161"/>
                <a:gd name="connsiteY710" fmla="*/ 146966 h 226314"/>
                <a:gd name="connsiteX711" fmla="*/ 169792 w 289161"/>
                <a:gd name="connsiteY711" fmla="*/ 144680 h 226314"/>
                <a:gd name="connsiteX712" fmla="*/ 170650 w 289161"/>
                <a:gd name="connsiteY712" fmla="*/ 144680 h 226314"/>
                <a:gd name="connsiteX713" fmla="*/ 171221 w 289161"/>
                <a:gd name="connsiteY713" fmla="*/ 145632 h 226314"/>
                <a:gd name="connsiteX714" fmla="*/ 172555 w 289161"/>
                <a:gd name="connsiteY714" fmla="*/ 146870 h 226314"/>
                <a:gd name="connsiteX715" fmla="*/ 172555 w 289161"/>
                <a:gd name="connsiteY715" fmla="*/ 148013 h 226314"/>
                <a:gd name="connsiteX716" fmla="*/ 172555 w 289161"/>
                <a:gd name="connsiteY716" fmla="*/ 148013 h 226314"/>
                <a:gd name="connsiteX717" fmla="*/ 172079 w 289161"/>
                <a:gd name="connsiteY717" fmla="*/ 148013 h 226314"/>
                <a:gd name="connsiteX718" fmla="*/ 171031 w 289161"/>
                <a:gd name="connsiteY718" fmla="*/ 149347 h 226314"/>
                <a:gd name="connsiteX719" fmla="*/ 171031 w 289161"/>
                <a:gd name="connsiteY719" fmla="*/ 153252 h 226314"/>
                <a:gd name="connsiteX720" fmla="*/ 176269 w 289161"/>
                <a:gd name="connsiteY720" fmla="*/ 157729 h 226314"/>
                <a:gd name="connsiteX721" fmla="*/ 172079 w 289161"/>
                <a:gd name="connsiteY721" fmla="*/ 166206 h 226314"/>
                <a:gd name="connsiteX722" fmla="*/ 174841 w 289161"/>
                <a:gd name="connsiteY722" fmla="*/ 174779 h 226314"/>
                <a:gd name="connsiteX723" fmla="*/ 172555 w 289161"/>
                <a:gd name="connsiteY723" fmla="*/ 174779 h 226314"/>
                <a:gd name="connsiteX724" fmla="*/ 169792 w 289161"/>
                <a:gd name="connsiteY724" fmla="*/ 175541 h 226314"/>
                <a:gd name="connsiteX725" fmla="*/ 165792 w 289161"/>
                <a:gd name="connsiteY725" fmla="*/ 177350 h 226314"/>
                <a:gd name="connsiteX726" fmla="*/ 165792 w 289161"/>
                <a:gd name="connsiteY726" fmla="*/ 177350 h 226314"/>
                <a:gd name="connsiteX727" fmla="*/ 166078 w 289161"/>
                <a:gd name="connsiteY727" fmla="*/ 176874 h 226314"/>
                <a:gd name="connsiteX728" fmla="*/ 148742 w 289161"/>
                <a:gd name="connsiteY728" fmla="*/ 153919 h 226314"/>
                <a:gd name="connsiteX729" fmla="*/ 145408 w 289161"/>
                <a:gd name="connsiteY729" fmla="*/ 152490 h 226314"/>
                <a:gd name="connsiteX730" fmla="*/ 137408 w 289161"/>
                <a:gd name="connsiteY730" fmla="*/ 154490 h 226314"/>
                <a:gd name="connsiteX731" fmla="*/ 131502 w 289161"/>
                <a:gd name="connsiteY731" fmla="*/ 158396 h 226314"/>
                <a:gd name="connsiteX732" fmla="*/ 131502 w 289161"/>
                <a:gd name="connsiteY732" fmla="*/ 158396 h 226314"/>
                <a:gd name="connsiteX733" fmla="*/ 130168 w 289161"/>
                <a:gd name="connsiteY733" fmla="*/ 153538 h 226314"/>
                <a:gd name="connsiteX734" fmla="*/ 130168 w 289161"/>
                <a:gd name="connsiteY734" fmla="*/ 150014 h 226314"/>
                <a:gd name="connsiteX735" fmla="*/ 132073 w 289161"/>
                <a:gd name="connsiteY735" fmla="*/ 146108 h 226314"/>
                <a:gd name="connsiteX736" fmla="*/ 137598 w 289161"/>
                <a:gd name="connsiteY736" fmla="*/ 141251 h 226314"/>
                <a:gd name="connsiteX737" fmla="*/ 144361 w 289161"/>
                <a:gd name="connsiteY737" fmla="*/ 138584 h 226314"/>
                <a:gd name="connsiteX738" fmla="*/ 147980 w 289161"/>
                <a:gd name="connsiteY738" fmla="*/ 139631 h 226314"/>
                <a:gd name="connsiteX739" fmla="*/ 149790 w 289161"/>
                <a:gd name="connsiteY739" fmla="*/ 143156 h 226314"/>
                <a:gd name="connsiteX740" fmla="*/ 149790 w 289161"/>
                <a:gd name="connsiteY740" fmla="*/ 143156 h 226314"/>
                <a:gd name="connsiteX741" fmla="*/ 149790 w 289161"/>
                <a:gd name="connsiteY741" fmla="*/ 143156 h 226314"/>
                <a:gd name="connsiteX742" fmla="*/ 149790 w 289161"/>
                <a:gd name="connsiteY742" fmla="*/ 143632 h 226314"/>
                <a:gd name="connsiteX743" fmla="*/ 148933 w 289161"/>
                <a:gd name="connsiteY743" fmla="*/ 146299 h 226314"/>
                <a:gd name="connsiteX744" fmla="*/ 149123 w 289161"/>
                <a:gd name="connsiteY744" fmla="*/ 153919 h 226314"/>
                <a:gd name="connsiteX745" fmla="*/ 129121 w 289161"/>
                <a:gd name="connsiteY745" fmla="*/ 160205 h 226314"/>
                <a:gd name="connsiteX746" fmla="*/ 128168 w 289161"/>
                <a:gd name="connsiteY746" fmla="*/ 160872 h 226314"/>
                <a:gd name="connsiteX747" fmla="*/ 123787 w 289161"/>
                <a:gd name="connsiteY747" fmla="*/ 166301 h 226314"/>
                <a:gd name="connsiteX748" fmla="*/ 120262 w 289161"/>
                <a:gd name="connsiteY748" fmla="*/ 166301 h 226314"/>
                <a:gd name="connsiteX749" fmla="*/ 118834 w 289161"/>
                <a:gd name="connsiteY749" fmla="*/ 167635 h 226314"/>
                <a:gd name="connsiteX750" fmla="*/ 115405 w 289161"/>
                <a:gd name="connsiteY750" fmla="*/ 164777 h 226314"/>
                <a:gd name="connsiteX751" fmla="*/ 107308 w 289161"/>
                <a:gd name="connsiteY751" fmla="*/ 164206 h 226314"/>
                <a:gd name="connsiteX752" fmla="*/ 101975 w 289161"/>
                <a:gd name="connsiteY752" fmla="*/ 164873 h 226314"/>
                <a:gd name="connsiteX753" fmla="*/ 101975 w 289161"/>
                <a:gd name="connsiteY753" fmla="*/ 164873 h 226314"/>
                <a:gd name="connsiteX754" fmla="*/ 101975 w 289161"/>
                <a:gd name="connsiteY754" fmla="*/ 164873 h 226314"/>
                <a:gd name="connsiteX755" fmla="*/ 101975 w 289161"/>
                <a:gd name="connsiteY755" fmla="*/ 164873 h 226314"/>
                <a:gd name="connsiteX756" fmla="*/ 101975 w 289161"/>
                <a:gd name="connsiteY756" fmla="*/ 164873 h 226314"/>
                <a:gd name="connsiteX757" fmla="*/ 101975 w 289161"/>
                <a:gd name="connsiteY757" fmla="*/ 164873 h 226314"/>
                <a:gd name="connsiteX758" fmla="*/ 101308 w 289161"/>
                <a:gd name="connsiteY758" fmla="*/ 160967 h 226314"/>
                <a:gd name="connsiteX759" fmla="*/ 103689 w 289161"/>
                <a:gd name="connsiteY759" fmla="*/ 154871 h 226314"/>
                <a:gd name="connsiteX760" fmla="*/ 109880 w 289161"/>
                <a:gd name="connsiteY760" fmla="*/ 151919 h 226314"/>
                <a:gd name="connsiteX761" fmla="*/ 125977 w 289161"/>
                <a:gd name="connsiteY761" fmla="*/ 154300 h 226314"/>
                <a:gd name="connsiteX762" fmla="*/ 129502 w 289161"/>
                <a:gd name="connsiteY762" fmla="*/ 156967 h 226314"/>
                <a:gd name="connsiteX763" fmla="*/ 129978 w 289161"/>
                <a:gd name="connsiteY763" fmla="*/ 160872 h 226314"/>
                <a:gd name="connsiteX764" fmla="*/ 67208 w 289161"/>
                <a:gd name="connsiteY764" fmla="*/ 158586 h 226314"/>
                <a:gd name="connsiteX765" fmla="*/ 66351 w 289161"/>
                <a:gd name="connsiteY765" fmla="*/ 155919 h 226314"/>
                <a:gd name="connsiteX766" fmla="*/ 67113 w 289161"/>
                <a:gd name="connsiteY766" fmla="*/ 150585 h 226314"/>
                <a:gd name="connsiteX767" fmla="*/ 74638 w 289161"/>
                <a:gd name="connsiteY767" fmla="*/ 144394 h 226314"/>
                <a:gd name="connsiteX768" fmla="*/ 90449 w 289161"/>
                <a:gd name="connsiteY768" fmla="*/ 147347 h 226314"/>
                <a:gd name="connsiteX769" fmla="*/ 89783 w 289161"/>
                <a:gd name="connsiteY769" fmla="*/ 153633 h 226314"/>
                <a:gd name="connsiteX770" fmla="*/ 87116 w 289161"/>
                <a:gd name="connsiteY770" fmla="*/ 157824 h 226314"/>
                <a:gd name="connsiteX771" fmla="*/ 87116 w 289161"/>
                <a:gd name="connsiteY771" fmla="*/ 157824 h 226314"/>
                <a:gd name="connsiteX772" fmla="*/ 81019 w 289161"/>
                <a:gd name="connsiteY772" fmla="*/ 161539 h 226314"/>
                <a:gd name="connsiteX773" fmla="*/ 79210 w 289161"/>
                <a:gd name="connsiteY773" fmla="*/ 164206 h 226314"/>
                <a:gd name="connsiteX774" fmla="*/ 79210 w 289161"/>
                <a:gd name="connsiteY774" fmla="*/ 163634 h 226314"/>
                <a:gd name="connsiteX775" fmla="*/ 74447 w 289161"/>
                <a:gd name="connsiteY775" fmla="*/ 160872 h 226314"/>
                <a:gd name="connsiteX776" fmla="*/ 68161 w 289161"/>
                <a:gd name="connsiteY776" fmla="*/ 160872 h 226314"/>
                <a:gd name="connsiteX777" fmla="*/ 68161 w 289161"/>
                <a:gd name="connsiteY777" fmla="*/ 160872 h 226314"/>
                <a:gd name="connsiteX778" fmla="*/ 67589 w 289161"/>
                <a:gd name="connsiteY778" fmla="*/ 158586 h 226314"/>
                <a:gd name="connsiteX779" fmla="*/ 60731 w 289161"/>
                <a:gd name="connsiteY779" fmla="*/ 110961 h 226314"/>
                <a:gd name="connsiteX780" fmla="*/ 64065 w 289161"/>
                <a:gd name="connsiteY780" fmla="*/ 105532 h 226314"/>
                <a:gd name="connsiteX781" fmla="*/ 67494 w 289161"/>
                <a:gd name="connsiteY781" fmla="*/ 102579 h 226314"/>
                <a:gd name="connsiteX782" fmla="*/ 70447 w 289161"/>
                <a:gd name="connsiteY782" fmla="*/ 101341 h 226314"/>
                <a:gd name="connsiteX783" fmla="*/ 72733 w 289161"/>
                <a:gd name="connsiteY783" fmla="*/ 100674 h 226314"/>
                <a:gd name="connsiteX784" fmla="*/ 76066 w 289161"/>
                <a:gd name="connsiteY784" fmla="*/ 100674 h 226314"/>
                <a:gd name="connsiteX785" fmla="*/ 76066 w 289161"/>
                <a:gd name="connsiteY785" fmla="*/ 100674 h 226314"/>
                <a:gd name="connsiteX786" fmla="*/ 76066 w 289161"/>
                <a:gd name="connsiteY786" fmla="*/ 102484 h 226314"/>
                <a:gd name="connsiteX787" fmla="*/ 81496 w 289161"/>
                <a:gd name="connsiteY787" fmla="*/ 108675 h 226314"/>
                <a:gd name="connsiteX788" fmla="*/ 74828 w 289161"/>
                <a:gd name="connsiteY788" fmla="*/ 116009 h 226314"/>
                <a:gd name="connsiteX789" fmla="*/ 74828 w 289161"/>
                <a:gd name="connsiteY789" fmla="*/ 121534 h 226314"/>
                <a:gd name="connsiteX790" fmla="*/ 74828 w 289161"/>
                <a:gd name="connsiteY790" fmla="*/ 122486 h 226314"/>
                <a:gd name="connsiteX791" fmla="*/ 73590 w 289161"/>
                <a:gd name="connsiteY791" fmla="*/ 122486 h 226314"/>
                <a:gd name="connsiteX792" fmla="*/ 68256 w 289161"/>
                <a:gd name="connsiteY792" fmla="*/ 120677 h 226314"/>
                <a:gd name="connsiteX793" fmla="*/ 63589 w 289161"/>
                <a:gd name="connsiteY793" fmla="*/ 120677 h 226314"/>
                <a:gd name="connsiteX794" fmla="*/ 58255 w 289161"/>
                <a:gd name="connsiteY794" fmla="*/ 117438 h 226314"/>
                <a:gd name="connsiteX795" fmla="*/ 61112 w 289161"/>
                <a:gd name="connsiteY795" fmla="*/ 110675 h 226314"/>
                <a:gd name="connsiteX796" fmla="*/ 58445 w 289161"/>
                <a:gd name="connsiteY796" fmla="*/ 113723 h 226314"/>
                <a:gd name="connsiteX797" fmla="*/ 57779 w 289161"/>
                <a:gd name="connsiteY797" fmla="*/ 112676 h 226314"/>
                <a:gd name="connsiteX798" fmla="*/ 55302 w 289161"/>
                <a:gd name="connsiteY798" fmla="*/ 111056 h 226314"/>
                <a:gd name="connsiteX799" fmla="*/ 54730 w 289161"/>
                <a:gd name="connsiteY799" fmla="*/ 109723 h 226314"/>
                <a:gd name="connsiteX800" fmla="*/ 54730 w 289161"/>
                <a:gd name="connsiteY800" fmla="*/ 105818 h 226314"/>
                <a:gd name="connsiteX801" fmla="*/ 57397 w 289161"/>
                <a:gd name="connsiteY801" fmla="*/ 102198 h 226314"/>
                <a:gd name="connsiteX802" fmla="*/ 59683 w 289161"/>
                <a:gd name="connsiteY802" fmla="*/ 101150 h 226314"/>
                <a:gd name="connsiteX803" fmla="*/ 61112 w 289161"/>
                <a:gd name="connsiteY803" fmla="*/ 101150 h 226314"/>
                <a:gd name="connsiteX804" fmla="*/ 63589 w 289161"/>
                <a:gd name="connsiteY804" fmla="*/ 102960 h 226314"/>
                <a:gd name="connsiteX805" fmla="*/ 65398 w 289161"/>
                <a:gd name="connsiteY805" fmla="*/ 102960 h 226314"/>
                <a:gd name="connsiteX806" fmla="*/ 64255 w 289161"/>
                <a:gd name="connsiteY806" fmla="*/ 103913 h 226314"/>
                <a:gd name="connsiteX807" fmla="*/ 60160 w 289161"/>
                <a:gd name="connsiteY807" fmla="*/ 110199 h 226314"/>
                <a:gd name="connsiteX808" fmla="*/ 58826 w 289161"/>
                <a:gd name="connsiteY808" fmla="*/ 113438 h 226314"/>
                <a:gd name="connsiteX809" fmla="*/ 150647 w 289161"/>
                <a:gd name="connsiteY809" fmla="*/ 120296 h 226314"/>
                <a:gd name="connsiteX810" fmla="*/ 152933 w 289161"/>
                <a:gd name="connsiteY810" fmla="*/ 117343 h 226314"/>
                <a:gd name="connsiteX811" fmla="*/ 157029 w 289161"/>
                <a:gd name="connsiteY811" fmla="*/ 116771 h 226314"/>
                <a:gd name="connsiteX812" fmla="*/ 158553 w 289161"/>
                <a:gd name="connsiteY812" fmla="*/ 117914 h 226314"/>
                <a:gd name="connsiteX813" fmla="*/ 157600 w 289161"/>
                <a:gd name="connsiteY813" fmla="*/ 124201 h 226314"/>
                <a:gd name="connsiteX814" fmla="*/ 158648 w 289161"/>
                <a:gd name="connsiteY814" fmla="*/ 126868 h 226314"/>
                <a:gd name="connsiteX815" fmla="*/ 155314 w 289161"/>
                <a:gd name="connsiteY815" fmla="*/ 125344 h 226314"/>
                <a:gd name="connsiteX816" fmla="*/ 150552 w 289161"/>
                <a:gd name="connsiteY816" fmla="*/ 125344 h 226314"/>
                <a:gd name="connsiteX817" fmla="*/ 150742 w 289161"/>
                <a:gd name="connsiteY817" fmla="*/ 120010 h 226314"/>
                <a:gd name="connsiteX818" fmla="*/ 193129 w 289161"/>
                <a:gd name="connsiteY818" fmla="*/ 112199 h 226314"/>
                <a:gd name="connsiteX819" fmla="*/ 195510 w 289161"/>
                <a:gd name="connsiteY819" fmla="*/ 110390 h 226314"/>
                <a:gd name="connsiteX820" fmla="*/ 199606 w 289161"/>
                <a:gd name="connsiteY820" fmla="*/ 110390 h 226314"/>
                <a:gd name="connsiteX821" fmla="*/ 200463 w 289161"/>
                <a:gd name="connsiteY821" fmla="*/ 110390 h 226314"/>
                <a:gd name="connsiteX822" fmla="*/ 201320 w 289161"/>
                <a:gd name="connsiteY822" fmla="*/ 110390 h 226314"/>
                <a:gd name="connsiteX823" fmla="*/ 201320 w 289161"/>
                <a:gd name="connsiteY823" fmla="*/ 110390 h 226314"/>
                <a:gd name="connsiteX824" fmla="*/ 199796 w 289161"/>
                <a:gd name="connsiteY824" fmla="*/ 112580 h 226314"/>
                <a:gd name="connsiteX825" fmla="*/ 196558 w 289161"/>
                <a:gd name="connsiteY825" fmla="*/ 119057 h 226314"/>
                <a:gd name="connsiteX826" fmla="*/ 192367 w 289161"/>
                <a:gd name="connsiteY826" fmla="*/ 116105 h 226314"/>
                <a:gd name="connsiteX827" fmla="*/ 192367 w 289161"/>
                <a:gd name="connsiteY827" fmla="*/ 116105 h 226314"/>
                <a:gd name="connsiteX828" fmla="*/ 193510 w 289161"/>
                <a:gd name="connsiteY828" fmla="*/ 111914 h 226314"/>
                <a:gd name="connsiteX829" fmla="*/ 196272 w 289161"/>
                <a:gd name="connsiteY829" fmla="*/ 120867 h 226314"/>
                <a:gd name="connsiteX830" fmla="*/ 196272 w 289161"/>
                <a:gd name="connsiteY830" fmla="*/ 126868 h 226314"/>
                <a:gd name="connsiteX831" fmla="*/ 198748 w 289161"/>
                <a:gd name="connsiteY831" fmla="*/ 132392 h 226314"/>
                <a:gd name="connsiteX832" fmla="*/ 202177 w 289161"/>
                <a:gd name="connsiteY832" fmla="*/ 133726 h 226314"/>
                <a:gd name="connsiteX833" fmla="*/ 195319 w 289161"/>
                <a:gd name="connsiteY833" fmla="*/ 136774 h 226314"/>
                <a:gd name="connsiteX834" fmla="*/ 190271 w 289161"/>
                <a:gd name="connsiteY834" fmla="*/ 140774 h 226314"/>
                <a:gd name="connsiteX835" fmla="*/ 188462 w 289161"/>
                <a:gd name="connsiteY835" fmla="*/ 142870 h 226314"/>
                <a:gd name="connsiteX836" fmla="*/ 188462 w 289161"/>
                <a:gd name="connsiteY836" fmla="*/ 143441 h 226314"/>
                <a:gd name="connsiteX837" fmla="*/ 188462 w 289161"/>
                <a:gd name="connsiteY837" fmla="*/ 143441 h 226314"/>
                <a:gd name="connsiteX838" fmla="*/ 187795 w 289161"/>
                <a:gd name="connsiteY838" fmla="*/ 144108 h 226314"/>
                <a:gd name="connsiteX839" fmla="*/ 183889 w 289161"/>
                <a:gd name="connsiteY839" fmla="*/ 146870 h 226314"/>
                <a:gd name="connsiteX840" fmla="*/ 178651 w 289161"/>
                <a:gd name="connsiteY840" fmla="*/ 147537 h 226314"/>
                <a:gd name="connsiteX841" fmla="*/ 173507 w 289161"/>
                <a:gd name="connsiteY841" fmla="*/ 145346 h 226314"/>
                <a:gd name="connsiteX842" fmla="*/ 172745 w 289161"/>
                <a:gd name="connsiteY842" fmla="*/ 144394 h 226314"/>
                <a:gd name="connsiteX843" fmla="*/ 171507 w 289161"/>
                <a:gd name="connsiteY843" fmla="*/ 139727 h 226314"/>
                <a:gd name="connsiteX844" fmla="*/ 174650 w 289161"/>
                <a:gd name="connsiteY844" fmla="*/ 128392 h 226314"/>
                <a:gd name="connsiteX845" fmla="*/ 183127 w 289161"/>
                <a:gd name="connsiteY845" fmla="*/ 118867 h 226314"/>
                <a:gd name="connsiteX846" fmla="*/ 190462 w 289161"/>
                <a:gd name="connsiteY846" fmla="*/ 116771 h 226314"/>
                <a:gd name="connsiteX847" fmla="*/ 196653 w 289161"/>
                <a:gd name="connsiteY847" fmla="*/ 120581 h 226314"/>
                <a:gd name="connsiteX848" fmla="*/ 191700 w 289161"/>
                <a:gd name="connsiteY848" fmla="*/ 116105 h 226314"/>
                <a:gd name="connsiteX849" fmla="*/ 191700 w 289161"/>
                <a:gd name="connsiteY849" fmla="*/ 116105 h 226314"/>
                <a:gd name="connsiteX850" fmla="*/ 191700 w 289161"/>
                <a:gd name="connsiteY850" fmla="*/ 116105 h 226314"/>
                <a:gd name="connsiteX851" fmla="*/ 184556 w 289161"/>
                <a:gd name="connsiteY851" fmla="*/ 116962 h 226314"/>
                <a:gd name="connsiteX852" fmla="*/ 173888 w 289161"/>
                <a:gd name="connsiteY852" fmla="*/ 126487 h 226314"/>
                <a:gd name="connsiteX853" fmla="*/ 171697 w 289161"/>
                <a:gd name="connsiteY853" fmla="*/ 130678 h 226314"/>
                <a:gd name="connsiteX854" fmla="*/ 167792 w 289161"/>
                <a:gd name="connsiteY854" fmla="*/ 128773 h 226314"/>
                <a:gd name="connsiteX855" fmla="*/ 161601 w 289161"/>
                <a:gd name="connsiteY855" fmla="*/ 130297 h 226314"/>
                <a:gd name="connsiteX856" fmla="*/ 161601 w 289161"/>
                <a:gd name="connsiteY856" fmla="*/ 130297 h 226314"/>
                <a:gd name="connsiteX857" fmla="*/ 161601 w 289161"/>
                <a:gd name="connsiteY857" fmla="*/ 128487 h 226314"/>
                <a:gd name="connsiteX858" fmla="*/ 159696 w 289161"/>
                <a:gd name="connsiteY858" fmla="*/ 125153 h 226314"/>
                <a:gd name="connsiteX859" fmla="*/ 159696 w 289161"/>
                <a:gd name="connsiteY859" fmla="*/ 119153 h 226314"/>
                <a:gd name="connsiteX860" fmla="*/ 167411 w 289161"/>
                <a:gd name="connsiteY860" fmla="*/ 109628 h 226314"/>
                <a:gd name="connsiteX861" fmla="*/ 188080 w 289161"/>
                <a:gd name="connsiteY861" fmla="*/ 105722 h 226314"/>
                <a:gd name="connsiteX862" fmla="*/ 192081 w 289161"/>
                <a:gd name="connsiteY862" fmla="*/ 109818 h 226314"/>
                <a:gd name="connsiteX863" fmla="*/ 192081 w 289161"/>
                <a:gd name="connsiteY863" fmla="*/ 115819 h 226314"/>
                <a:gd name="connsiteX864" fmla="*/ 152171 w 289161"/>
                <a:gd name="connsiteY864" fmla="*/ 125630 h 226314"/>
                <a:gd name="connsiteX865" fmla="*/ 154457 w 289161"/>
                <a:gd name="connsiteY865" fmla="*/ 125630 h 226314"/>
                <a:gd name="connsiteX866" fmla="*/ 158172 w 289161"/>
                <a:gd name="connsiteY866" fmla="*/ 127249 h 226314"/>
                <a:gd name="connsiteX867" fmla="*/ 159982 w 289161"/>
                <a:gd name="connsiteY867" fmla="*/ 128773 h 226314"/>
                <a:gd name="connsiteX868" fmla="*/ 159982 w 289161"/>
                <a:gd name="connsiteY868" fmla="*/ 129725 h 226314"/>
                <a:gd name="connsiteX869" fmla="*/ 159982 w 289161"/>
                <a:gd name="connsiteY869" fmla="*/ 130773 h 226314"/>
                <a:gd name="connsiteX870" fmla="*/ 159982 w 289161"/>
                <a:gd name="connsiteY870" fmla="*/ 130773 h 226314"/>
                <a:gd name="connsiteX871" fmla="*/ 152362 w 289161"/>
                <a:gd name="connsiteY871" fmla="*/ 138107 h 226314"/>
                <a:gd name="connsiteX872" fmla="*/ 150171 w 289161"/>
                <a:gd name="connsiteY872" fmla="*/ 142203 h 226314"/>
                <a:gd name="connsiteX873" fmla="*/ 150171 w 289161"/>
                <a:gd name="connsiteY873" fmla="*/ 141346 h 226314"/>
                <a:gd name="connsiteX874" fmla="*/ 150171 w 289161"/>
                <a:gd name="connsiteY874" fmla="*/ 141346 h 226314"/>
                <a:gd name="connsiteX875" fmla="*/ 150171 w 289161"/>
                <a:gd name="connsiteY875" fmla="*/ 141346 h 226314"/>
                <a:gd name="connsiteX876" fmla="*/ 149218 w 289161"/>
                <a:gd name="connsiteY876" fmla="*/ 139727 h 226314"/>
                <a:gd name="connsiteX877" fmla="*/ 148361 w 289161"/>
                <a:gd name="connsiteY877" fmla="*/ 138869 h 226314"/>
                <a:gd name="connsiteX878" fmla="*/ 150266 w 289161"/>
                <a:gd name="connsiteY878" fmla="*/ 128011 h 226314"/>
                <a:gd name="connsiteX879" fmla="*/ 152552 w 289161"/>
                <a:gd name="connsiteY879" fmla="*/ 125439 h 226314"/>
                <a:gd name="connsiteX880" fmla="*/ 149790 w 289161"/>
                <a:gd name="connsiteY880" fmla="*/ 126582 h 226314"/>
                <a:gd name="connsiteX881" fmla="*/ 147313 w 289161"/>
                <a:gd name="connsiteY881" fmla="*/ 131630 h 226314"/>
                <a:gd name="connsiteX882" fmla="*/ 147313 w 289161"/>
                <a:gd name="connsiteY882" fmla="*/ 138107 h 226314"/>
                <a:gd name="connsiteX883" fmla="*/ 145599 w 289161"/>
                <a:gd name="connsiteY883" fmla="*/ 137631 h 226314"/>
                <a:gd name="connsiteX884" fmla="*/ 137979 w 289161"/>
                <a:gd name="connsiteY884" fmla="*/ 139917 h 226314"/>
                <a:gd name="connsiteX885" fmla="*/ 137979 w 289161"/>
                <a:gd name="connsiteY885" fmla="*/ 139917 h 226314"/>
                <a:gd name="connsiteX886" fmla="*/ 137979 w 289161"/>
                <a:gd name="connsiteY886" fmla="*/ 135631 h 226314"/>
                <a:gd name="connsiteX887" fmla="*/ 134836 w 289161"/>
                <a:gd name="connsiteY887" fmla="*/ 133059 h 226314"/>
                <a:gd name="connsiteX888" fmla="*/ 124263 w 289161"/>
                <a:gd name="connsiteY888" fmla="*/ 133059 h 226314"/>
                <a:gd name="connsiteX889" fmla="*/ 117881 w 289161"/>
                <a:gd name="connsiteY889" fmla="*/ 134488 h 226314"/>
                <a:gd name="connsiteX890" fmla="*/ 118548 w 289161"/>
                <a:gd name="connsiteY890" fmla="*/ 133821 h 226314"/>
                <a:gd name="connsiteX891" fmla="*/ 121120 w 289161"/>
                <a:gd name="connsiteY891" fmla="*/ 130011 h 226314"/>
                <a:gd name="connsiteX892" fmla="*/ 122167 w 289161"/>
                <a:gd name="connsiteY892" fmla="*/ 124582 h 226314"/>
                <a:gd name="connsiteX893" fmla="*/ 122167 w 289161"/>
                <a:gd name="connsiteY893" fmla="*/ 124582 h 226314"/>
                <a:gd name="connsiteX894" fmla="*/ 134645 w 289161"/>
                <a:gd name="connsiteY894" fmla="*/ 117533 h 226314"/>
                <a:gd name="connsiteX895" fmla="*/ 147504 w 289161"/>
                <a:gd name="connsiteY895" fmla="*/ 119724 h 226314"/>
                <a:gd name="connsiteX896" fmla="*/ 150171 w 289161"/>
                <a:gd name="connsiteY896" fmla="*/ 126392 h 226314"/>
                <a:gd name="connsiteX897" fmla="*/ 105880 w 289161"/>
                <a:gd name="connsiteY897" fmla="*/ 151538 h 226314"/>
                <a:gd name="connsiteX898" fmla="*/ 102546 w 289161"/>
                <a:gd name="connsiteY898" fmla="*/ 153443 h 226314"/>
                <a:gd name="connsiteX899" fmla="*/ 99879 w 289161"/>
                <a:gd name="connsiteY899" fmla="*/ 159729 h 226314"/>
                <a:gd name="connsiteX900" fmla="*/ 94164 w 289161"/>
                <a:gd name="connsiteY900" fmla="*/ 157157 h 226314"/>
                <a:gd name="connsiteX901" fmla="*/ 88258 w 289161"/>
                <a:gd name="connsiteY901" fmla="*/ 157157 h 226314"/>
                <a:gd name="connsiteX902" fmla="*/ 89973 w 289161"/>
                <a:gd name="connsiteY902" fmla="*/ 154586 h 226314"/>
                <a:gd name="connsiteX903" fmla="*/ 91592 w 289161"/>
                <a:gd name="connsiteY903" fmla="*/ 149156 h 226314"/>
                <a:gd name="connsiteX904" fmla="*/ 89116 w 289161"/>
                <a:gd name="connsiteY904" fmla="*/ 143251 h 226314"/>
                <a:gd name="connsiteX905" fmla="*/ 89116 w 289161"/>
                <a:gd name="connsiteY905" fmla="*/ 143251 h 226314"/>
                <a:gd name="connsiteX906" fmla="*/ 93307 w 289161"/>
                <a:gd name="connsiteY906" fmla="*/ 138584 h 226314"/>
                <a:gd name="connsiteX907" fmla="*/ 98831 w 289161"/>
                <a:gd name="connsiteY907" fmla="*/ 136774 h 226314"/>
                <a:gd name="connsiteX908" fmla="*/ 103879 w 289161"/>
                <a:gd name="connsiteY908" fmla="*/ 138584 h 226314"/>
                <a:gd name="connsiteX909" fmla="*/ 105213 w 289161"/>
                <a:gd name="connsiteY909" fmla="*/ 143632 h 226314"/>
                <a:gd name="connsiteX910" fmla="*/ 106261 w 289161"/>
                <a:gd name="connsiteY910" fmla="*/ 151347 h 226314"/>
                <a:gd name="connsiteX911" fmla="*/ 78924 w 289161"/>
                <a:gd name="connsiteY911" fmla="*/ 126106 h 226314"/>
                <a:gd name="connsiteX912" fmla="*/ 79876 w 289161"/>
                <a:gd name="connsiteY912" fmla="*/ 126963 h 226314"/>
                <a:gd name="connsiteX913" fmla="*/ 79876 w 289161"/>
                <a:gd name="connsiteY913" fmla="*/ 128868 h 226314"/>
                <a:gd name="connsiteX914" fmla="*/ 79876 w 289161"/>
                <a:gd name="connsiteY914" fmla="*/ 128868 h 226314"/>
                <a:gd name="connsiteX915" fmla="*/ 77114 w 289161"/>
                <a:gd name="connsiteY915" fmla="*/ 134297 h 226314"/>
                <a:gd name="connsiteX916" fmla="*/ 77114 w 289161"/>
                <a:gd name="connsiteY916" fmla="*/ 135250 h 226314"/>
                <a:gd name="connsiteX917" fmla="*/ 72637 w 289161"/>
                <a:gd name="connsiteY917" fmla="*/ 131726 h 226314"/>
                <a:gd name="connsiteX918" fmla="*/ 71590 w 289161"/>
                <a:gd name="connsiteY918" fmla="*/ 131726 h 226314"/>
                <a:gd name="connsiteX919" fmla="*/ 71590 w 289161"/>
                <a:gd name="connsiteY919" fmla="*/ 131726 h 226314"/>
                <a:gd name="connsiteX920" fmla="*/ 71113 w 289161"/>
                <a:gd name="connsiteY920" fmla="*/ 130964 h 226314"/>
                <a:gd name="connsiteX921" fmla="*/ 71113 w 289161"/>
                <a:gd name="connsiteY921" fmla="*/ 129344 h 226314"/>
                <a:gd name="connsiteX922" fmla="*/ 73495 w 289161"/>
                <a:gd name="connsiteY922" fmla="*/ 126868 h 226314"/>
                <a:gd name="connsiteX923" fmla="*/ 74828 w 289161"/>
                <a:gd name="connsiteY923" fmla="*/ 126868 h 226314"/>
                <a:gd name="connsiteX924" fmla="*/ 76257 w 289161"/>
                <a:gd name="connsiteY924" fmla="*/ 126868 h 226314"/>
                <a:gd name="connsiteX925" fmla="*/ 79305 w 289161"/>
                <a:gd name="connsiteY925" fmla="*/ 125915 h 226314"/>
                <a:gd name="connsiteX926" fmla="*/ 75971 w 289161"/>
                <a:gd name="connsiteY926" fmla="*/ 121248 h 226314"/>
                <a:gd name="connsiteX927" fmla="*/ 75971 w 289161"/>
                <a:gd name="connsiteY927" fmla="*/ 116486 h 226314"/>
                <a:gd name="connsiteX928" fmla="*/ 82448 w 289161"/>
                <a:gd name="connsiteY928" fmla="*/ 109342 h 226314"/>
                <a:gd name="connsiteX929" fmla="*/ 92450 w 289161"/>
                <a:gd name="connsiteY929" fmla="*/ 107246 h 226314"/>
                <a:gd name="connsiteX930" fmla="*/ 96641 w 289161"/>
                <a:gd name="connsiteY930" fmla="*/ 107246 h 226314"/>
                <a:gd name="connsiteX931" fmla="*/ 100546 w 289161"/>
                <a:gd name="connsiteY931" fmla="*/ 108389 h 226314"/>
                <a:gd name="connsiteX932" fmla="*/ 101879 w 289161"/>
                <a:gd name="connsiteY932" fmla="*/ 110675 h 226314"/>
                <a:gd name="connsiteX933" fmla="*/ 101879 w 289161"/>
                <a:gd name="connsiteY933" fmla="*/ 110675 h 226314"/>
                <a:gd name="connsiteX934" fmla="*/ 98831 w 289161"/>
                <a:gd name="connsiteY934" fmla="*/ 118676 h 226314"/>
                <a:gd name="connsiteX935" fmla="*/ 91497 w 289161"/>
                <a:gd name="connsiteY935" fmla="*/ 120581 h 226314"/>
                <a:gd name="connsiteX936" fmla="*/ 80734 w 289161"/>
                <a:gd name="connsiteY936" fmla="*/ 127249 h 226314"/>
                <a:gd name="connsiteX937" fmla="*/ 79876 w 289161"/>
                <a:gd name="connsiteY937" fmla="*/ 125344 h 226314"/>
                <a:gd name="connsiteX938" fmla="*/ 78829 w 289161"/>
                <a:gd name="connsiteY938" fmla="*/ 125344 h 226314"/>
                <a:gd name="connsiteX939" fmla="*/ 76352 w 289161"/>
                <a:gd name="connsiteY939" fmla="*/ 121058 h 226314"/>
                <a:gd name="connsiteX940" fmla="*/ 82639 w 289161"/>
                <a:gd name="connsiteY940" fmla="*/ 127249 h 226314"/>
                <a:gd name="connsiteX941" fmla="*/ 100260 w 289161"/>
                <a:gd name="connsiteY941" fmla="*/ 119724 h 226314"/>
                <a:gd name="connsiteX942" fmla="*/ 105689 w 289161"/>
                <a:gd name="connsiteY942" fmla="*/ 119724 h 226314"/>
                <a:gd name="connsiteX943" fmla="*/ 108261 w 289161"/>
                <a:gd name="connsiteY943" fmla="*/ 119724 h 226314"/>
                <a:gd name="connsiteX944" fmla="*/ 110452 w 289161"/>
                <a:gd name="connsiteY944" fmla="*/ 121534 h 226314"/>
                <a:gd name="connsiteX945" fmla="*/ 110452 w 289161"/>
                <a:gd name="connsiteY945" fmla="*/ 121534 h 226314"/>
                <a:gd name="connsiteX946" fmla="*/ 103975 w 289161"/>
                <a:gd name="connsiteY946" fmla="*/ 124868 h 226314"/>
                <a:gd name="connsiteX947" fmla="*/ 100069 w 289161"/>
                <a:gd name="connsiteY947" fmla="*/ 129725 h 226314"/>
                <a:gd name="connsiteX948" fmla="*/ 99403 w 289161"/>
                <a:gd name="connsiteY948" fmla="*/ 136012 h 226314"/>
                <a:gd name="connsiteX949" fmla="*/ 99403 w 289161"/>
                <a:gd name="connsiteY949" fmla="*/ 136012 h 226314"/>
                <a:gd name="connsiteX950" fmla="*/ 92640 w 289161"/>
                <a:gd name="connsiteY950" fmla="*/ 138012 h 226314"/>
                <a:gd name="connsiteX951" fmla="*/ 88258 w 289161"/>
                <a:gd name="connsiteY951" fmla="*/ 143156 h 226314"/>
                <a:gd name="connsiteX952" fmla="*/ 86258 w 289161"/>
                <a:gd name="connsiteY952" fmla="*/ 142298 h 226314"/>
                <a:gd name="connsiteX953" fmla="*/ 80734 w 289161"/>
                <a:gd name="connsiteY953" fmla="*/ 142298 h 226314"/>
                <a:gd name="connsiteX954" fmla="*/ 77781 w 289161"/>
                <a:gd name="connsiteY954" fmla="*/ 135726 h 226314"/>
                <a:gd name="connsiteX955" fmla="*/ 83020 w 289161"/>
                <a:gd name="connsiteY955" fmla="*/ 127058 h 226314"/>
                <a:gd name="connsiteX956" fmla="*/ 105118 w 289161"/>
                <a:gd name="connsiteY956" fmla="*/ 138393 h 226314"/>
                <a:gd name="connsiteX957" fmla="*/ 100546 w 289161"/>
                <a:gd name="connsiteY957" fmla="*/ 136012 h 226314"/>
                <a:gd name="connsiteX958" fmla="*/ 101212 w 289161"/>
                <a:gd name="connsiteY958" fmla="*/ 130868 h 226314"/>
                <a:gd name="connsiteX959" fmla="*/ 103784 w 289161"/>
                <a:gd name="connsiteY959" fmla="*/ 126677 h 226314"/>
                <a:gd name="connsiteX960" fmla="*/ 112547 w 289161"/>
                <a:gd name="connsiteY960" fmla="*/ 122010 h 226314"/>
                <a:gd name="connsiteX961" fmla="*/ 119786 w 289161"/>
                <a:gd name="connsiteY961" fmla="*/ 122010 h 226314"/>
                <a:gd name="connsiteX962" fmla="*/ 122167 w 289161"/>
                <a:gd name="connsiteY962" fmla="*/ 124582 h 226314"/>
                <a:gd name="connsiteX963" fmla="*/ 121691 w 289161"/>
                <a:gd name="connsiteY963" fmla="*/ 127820 h 226314"/>
                <a:gd name="connsiteX964" fmla="*/ 119500 w 289161"/>
                <a:gd name="connsiteY964" fmla="*/ 131821 h 226314"/>
                <a:gd name="connsiteX965" fmla="*/ 117500 w 289161"/>
                <a:gd name="connsiteY965" fmla="*/ 134202 h 226314"/>
                <a:gd name="connsiteX966" fmla="*/ 115691 w 289161"/>
                <a:gd name="connsiteY966" fmla="*/ 134869 h 226314"/>
                <a:gd name="connsiteX967" fmla="*/ 106927 w 289161"/>
                <a:gd name="connsiteY967" fmla="*/ 141155 h 226314"/>
                <a:gd name="connsiteX968" fmla="*/ 106356 w 289161"/>
                <a:gd name="connsiteY968" fmla="*/ 141917 h 226314"/>
                <a:gd name="connsiteX969" fmla="*/ 105499 w 289161"/>
                <a:gd name="connsiteY969" fmla="*/ 138203 h 226314"/>
                <a:gd name="connsiteX970" fmla="*/ 130168 w 289161"/>
                <a:gd name="connsiteY970" fmla="*/ 118105 h 226314"/>
                <a:gd name="connsiteX971" fmla="*/ 122548 w 289161"/>
                <a:gd name="connsiteY971" fmla="*/ 123248 h 226314"/>
                <a:gd name="connsiteX972" fmla="*/ 121882 w 289161"/>
                <a:gd name="connsiteY972" fmla="*/ 122486 h 226314"/>
                <a:gd name="connsiteX973" fmla="*/ 113881 w 289161"/>
                <a:gd name="connsiteY973" fmla="*/ 120867 h 226314"/>
                <a:gd name="connsiteX974" fmla="*/ 111880 w 289161"/>
                <a:gd name="connsiteY974" fmla="*/ 120867 h 226314"/>
                <a:gd name="connsiteX975" fmla="*/ 111880 w 289161"/>
                <a:gd name="connsiteY975" fmla="*/ 120867 h 226314"/>
                <a:gd name="connsiteX976" fmla="*/ 111309 w 289161"/>
                <a:gd name="connsiteY976" fmla="*/ 118200 h 226314"/>
                <a:gd name="connsiteX977" fmla="*/ 112642 w 289161"/>
                <a:gd name="connsiteY977" fmla="*/ 115057 h 226314"/>
                <a:gd name="connsiteX978" fmla="*/ 118262 w 289161"/>
                <a:gd name="connsiteY978" fmla="*/ 109151 h 226314"/>
                <a:gd name="connsiteX979" fmla="*/ 124263 w 289161"/>
                <a:gd name="connsiteY979" fmla="*/ 105722 h 226314"/>
                <a:gd name="connsiteX980" fmla="*/ 131121 w 289161"/>
                <a:gd name="connsiteY980" fmla="*/ 104294 h 226314"/>
                <a:gd name="connsiteX981" fmla="*/ 135160 w 289161"/>
                <a:gd name="connsiteY981" fmla="*/ 108990 h 226314"/>
                <a:gd name="connsiteX982" fmla="*/ 135121 w 289161"/>
                <a:gd name="connsiteY982" fmla="*/ 109342 h 226314"/>
                <a:gd name="connsiteX983" fmla="*/ 135121 w 289161"/>
                <a:gd name="connsiteY983" fmla="*/ 109342 h 226314"/>
                <a:gd name="connsiteX984" fmla="*/ 135121 w 289161"/>
                <a:gd name="connsiteY984" fmla="*/ 110390 h 226314"/>
                <a:gd name="connsiteX985" fmla="*/ 137979 w 289161"/>
                <a:gd name="connsiteY985" fmla="*/ 115438 h 226314"/>
                <a:gd name="connsiteX986" fmla="*/ 130550 w 289161"/>
                <a:gd name="connsiteY986" fmla="*/ 117914 h 226314"/>
                <a:gd name="connsiteX987" fmla="*/ 134741 w 289161"/>
                <a:gd name="connsiteY987" fmla="*/ 107818 h 226314"/>
                <a:gd name="connsiteX988" fmla="*/ 132359 w 289161"/>
                <a:gd name="connsiteY988" fmla="*/ 104198 h 226314"/>
                <a:gd name="connsiteX989" fmla="*/ 128930 w 289161"/>
                <a:gd name="connsiteY989" fmla="*/ 103436 h 226314"/>
                <a:gd name="connsiteX990" fmla="*/ 123406 w 289161"/>
                <a:gd name="connsiteY990" fmla="*/ 102674 h 226314"/>
                <a:gd name="connsiteX991" fmla="*/ 122167 w 289161"/>
                <a:gd name="connsiteY991" fmla="*/ 96007 h 226314"/>
                <a:gd name="connsiteX992" fmla="*/ 131026 w 289161"/>
                <a:gd name="connsiteY992" fmla="*/ 86482 h 226314"/>
                <a:gd name="connsiteX993" fmla="*/ 132359 w 289161"/>
                <a:gd name="connsiteY993" fmla="*/ 86006 h 226314"/>
                <a:gd name="connsiteX994" fmla="*/ 136169 w 289161"/>
                <a:gd name="connsiteY994" fmla="*/ 86006 h 226314"/>
                <a:gd name="connsiteX995" fmla="*/ 139217 w 289161"/>
                <a:gd name="connsiteY995" fmla="*/ 86768 h 226314"/>
                <a:gd name="connsiteX996" fmla="*/ 139217 w 289161"/>
                <a:gd name="connsiteY996" fmla="*/ 89339 h 226314"/>
                <a:gd name="connsiteX997" fmla="*/ 141979 w 289161"/>
                <a:gd name="connsiteY997" fmla="*/ 93626 h 226314"/>
                <a:gd name="connsiteX998" fmla="*/ 145789 w 289161"/>
                <a:gd name="connsiteY998" fmla="*/ 94388 h 226314"/>
                <a:gd name="connsiteX999" fmla="*/ 143694 w 289161"/>
                <a:gd name="connsiteY999" fmla="*/ 95435 h 226314"/>
                <a:gd name="connsiteX1000" fmla="*/ 135121 w 289161"/>
                <a:gd name="connsiteY1000" fmla="*/ 107627 h 226314"/>
                <a:gd name="connsiteX1001" fmla="*/ 125216 w 289161"/>
                <a:gd name="connsiteY1001" fmla="*/ 103817 h 226314"/>
                <a:gd name="connsiteX1002" fmla="*/ 126549 w 289161"/>
                <a:gd name="connsiteY1002" fmla="*/ 103817 h 226314"/>
                <a:gd name="connsiteX1003" fmla="*/ 125216 w 289161"/>
                <a:gd name="connsiteY1003" fmla="*/ 103817 h 226314"/>
                <a:gd name="connsiteX1004" fmla="*/ 117786 w 289161"/>
                <a:gd name="connsiteY1004" fmla="*/ 107818 h 226314"/>
                <a:gd name="connsiteX1005" fmla="*/ 111500 w 289161"/>
                <a:gd name="connsiteY1005" fmla="*/ 114009 h 226314"/>
                <a:gd name="connsiteX1006" fmla="*/ 110356 w 289161"/>
                <a:gd name="connsiteY1006" fmla="*/ 118105 h 226314"/>
                <a:gd name="connsiteX1007" fmla="*/ 110356 w 289161"/>
                <a:gd name="connsiteY1007" fmla="*/ 118772 h 226314"/>
                <a:gd name="connsiteX1008" fmla="*/ 103213 w 289161"/>
                <a:gd name="connsiteY1008" fmla="*/ 118105 h 226314"/>
                <a:gd name="connsiteX1009" fmla="*/ 100260 w 289161"/>
                <a:gd name="connsiteY1009" fmla="*/ 118105 h 226314"/>
                <a:gd name="connsiteX1010" fmla="*/ 103117 w 289161"/>
                <a:gd name="connsiteY1010" fmla="*/ 108580 h 226314"/>
                <a:gd name="connsiteX1011" fmla="*/ 104737 w 289161"/>
                <a:gd name="connsiteY1011" fmla="*/ 104770 h 226314"/>
                <a:gd name="connsiteX1012" fmla="*/ 110547 w 289161"/>
                <a:gd name="connsiteY1012" fmla="*/ 99436 h 226314"/>
                <a:gd name="connsiteX1013" fmla="*/ 117310 w 289161"/>
                <a:gd name="connsiteY1013" fmla="*/ 97340 h 226314"/>
                <a:gd name="connsiteX1014" fmla="*/ 120739 w 289161"/>
                <a:gd name="connsiteY1014" fmla="*/ 98293 h 226314"/>
                <a:gd name="connsiteX1015" fmla="*/ 120739 w 289161"/>
                <a:gd name="connsiteY1015" fmla="*/ 98293 h 226314"/>
                <a:gd name="connsiteX1016" fmla="*/ 121501 w 289161"/>
                <a:gd name="connsiteY1016" fmla="*/ 101055 h 226314"/>
                <a:gd name="connsiteX1017" fmla="*/ 125311 w 289161"/>
                <a:gd name="connsiteY1017" fmla="*/ 103627 h 226314"/>
                <a:gd name="connsiteX1018" fmla="*/ 111023 w 289161"/>
                <a:gd name="connsiteY1018" fmla="*/ 98960 h 226314"/>
                <a:gd name="connsiteX1019" fmla="*/ 104070 w 289161"/>
                <a:gd name="connsiteY1019" fmla="*/ 104770 h 226314"/>
                <a:gd name="connsiteX1020" fmla="*/ 102546 w 289161"/>
                <a:gd name="connsiteY1020" fmla="*/ 108580 h 226314"/>
                <a:gd name="connsiteX1021" fmla="*/ 98831 w 289161"/>
                <a:gd name="connsiteY1021" fmla="*/ 106865 h 226314"/>
                <a:gd name="connsiteX1022" fmla="*/ 93973 w 289161"/>
                <a:gd name="connsiteY1022" fmla="*/ 106865 h 226314"/>
                <a:gd name="connsiteX1023" fmla="*/ 82829 w 289161"/>
                <a:gd name="connsiteY1023" fmla="*/ 108866 h 226314"/>
                <a:gd name="connsiteX1024" fmla="*/ 82829 w 289161"/>
                <a:gd name="connsiteY1024" fmla="*/ 108866 h 226314"/>
                <a:gd name="connsiteX1025" fmla="*/ 77876 w 289161"/>
                <a:gd name="connsiteY1025" fmla="*/ 102674 h 226314"/>
                <a:gd name="connsiteX1026" fmla="*/ 78733 w 289161"/>
                <a:gd name="connsiteY1026" fmla="*/ 97055 h 226314"/>
                <a:gd name="connsiteX1027" fmla="*/ 80162 w 289161"/>
                <a:gd name="connsiteY1027" fmla="*/ 94673 h 226314"/>
                <a:gd name="connsiteX1028" fmla="*/ 81591 w 289161"/>
                <a:gd name="connsiteY1028" fmla="*/ 93245 h 226314"/>
                <a:gd name="connsiteX1029" fmla="*/ 81591 w 289161"/>
                <a:gd name="connsiteY1029" fmla="*/ 93245 h 226314"/>
                <a:gd name="connsiteX1030" fmla="*/ 83591 w 289161"/>
                <a:gd name="connsiteY1030" fmla="*/ 94673 h 226314"/>
                <a:gd name="connsiteX1031" fmla="*/ 95783 w 289161"/>
                <a:gd name="connsiteY1031" fmla="*/ 93816 h 226314"/>
                <a:gd name="connsiteX1032" fmla="*/ 98164 w 289161"/>
                <a:gd name="connsiteY1032" fmla="*/ 91816 h 226314"/>
                <a:gd name="connsiteX1033" fmla="*/ 98164 w 289161"/>
                <a:gd name="connsiteY1033" fmla="*/ 92768 h 226314"/>
                <a:gd name="connsiteX1034" fmla="*/ 105118 w 289161"/>
                <a:gd name="connsiteY1034" fmla="*/ 96959 h 226314"/>
                <a:gd name="connsiteX1035" fmla="*/ 111118 w 289161"/>
                <a:gd name="connsiteY1035" fmla="*/ 97912 h 226314"/>
                <a:gd name="connsiteX1036" fmla="*/ 113976 w 289161"/>
                <a:gd name="connsiteY1036" fmla="*/ 97912 h 226314"/>
                <a:gd name="connsiteX1037" fmla="*/ 111118 w 289161"/>
                <a:gd name="connsiteY1037" fmla="*/ 98769 h 226314"/>
                <a:gd name="connsiteX1038" fmla="*/ 67494 w 289161"/>
                <a:gd name="connsiteY1038" fmla="*/ 121153 h 226314"/>
                <a:gd name="connsiteX1039" fmla="*/ 73114 w 289161"/>
                <a:gd name="connsiteY1039" fmla="*/ 122677 h 226314"/>
                <a:gd name="connsiteX1040" fmla="*/ 76733 w 289161"/>
                <a:gd name="connsiteY1040" fmla="*/ 124868 h 226314"/>
                <a:gd name="connsiteX1041" fmla="*/ 76733 w 289161"/>
                <a:gd name="connsiteY1041" fmla="*/ 124868 h 226314"/>
                <a:gd name="connsiteX1042" fmla="*/ 73209 w 289161"/>
                <a:gd name="connsiteY1042" fmla="*/ 125630 h 226314"/>
                <a:gd name="connsiteX1043" fmla="*/ 70256 w 289161"/>
                <a:gd name="connsiteY1043" fmla="*/ 128582 h 226314"/>
                <a:gd name="connsiteX1044" fmla="*/ 70256 w 289161"/>
                <a:gd name="connsiteY1044" fmla="*/ 130678 h 226314"/>
                <a:gd name="connsiteX1045" fmla="*/ 70733 w 289161"/>
                <a:gd name="connsiteY1045" fmla="*/ 131630 h 226314"/>
                <a:gd name="connsiteX1046" fmla="*/ 65494 w 289161"/>
                <a:gd name="connsiteY1046" fmla="*/ 133345 h 226314"/>
                <a:gd name="connsiteX1047" fmla="*/ 58826 w 289161"/>
                <a:gd name="connsiteY1047" fmla="*/ 140203 h 226314"/>
                <a:gd name="connsiteX1048" fmla="*/ 57683 w 289161"/>
                <a:gd name="connsiteY1048" fmla="*/ 136964 h 226314"/>
                <a:gd name="connsiteX1049" fmla="*/ 53778 w 289161"/>
                <a:gd name="connsiteY1049" fmla="*/ 135536 h 226314"/>
                <a:gd name="connsiteX1050" fmla="*/ 48539 w 289161"/>
                <a:gd name="connsiteY1050" fmla="*/ 135536 h 226314"/>
                <a:gd name="connsiteX1051" fmla="*/ 48539 w 289161"/>
                <a:gd name="connsiteY1051" fmla="*/ 135536 h 226314"/>
                <a:gd name="connsiteX1052" fmla="*/ 47587 w 289161"/>
                <a:gd name="connsiteY1052" fmla="*/ 131345 h 226314"/>
                <a:gd name="connsiteX1053" fmla="*/ 49682 w 289161"/>
                <a:gd name="connsiteY1053" fmla="*/ 126582 h 226314"/>
                <a:gd name="connsiteX1054" fmla="*/ 57969 w 289161"/>
                <a:gd name="connsiteY1054" fmla="*/ 122582 h 226314"/>
                <a:gd name="connsiteX1055" fmla="*/ 67589 w 289161"/>
                <a:gd name="connsiteY1055" fmla="*/ 120962 h 226314"/>
                <a:gd name="connsiteX1056" fmla="*/ 60255 w 289161"/>
                <a:gd name="connsiteY1056" fmla="*/ 140203 h 226314"/>
                <a:gd name="connsiteX1057" fmla="*/ 71399 w 289161"/>
                <a:gd name="connsiteY1057" fmla="*/ 132964 h 226314"/>
                <a:gd name="connsiteX1058" fmla="*/ 77019 w 289161"/>
                <a:gd name="connsiteY1058" fmla="*/ 136869 h 226314"/>
                <a:gd name="connsiteX1059" fmla="*/ 77686 w 289161"/>
                <a:gd name="connsiteY1059" fmla="*/ 139536 h 226314"/>
                <a:gd name="connsiteX1060" fmla="*/ 80543 w 289161"/>
                <a:gd name="connsiteY1060" fmla="*/ 142584 h 226314"/>
                <a:gd name="connsiteX1061" fmla="*/ 76829 w 289161"/>
                <a:gd name="connsiteY1061" fmla="*/ 143441 h 226314"/>
                <a:gd name="connsiteX1062" fmla="*/ 67304 w 289161"/>
                <a:gd name="connsiteY1062" fmla="*/ 149156 h 226314"/>
                <a:gd name="connsiteX1063" fmla="*/ 66637 w 289161"/>
                <a:gd name="connsiteY1063" fmla="*/ 150395 h 226314"/>
                <a:gd name="connsiteX1064" fmla="*/ 60636 w 289161"/>
                <a:gd name="connsiteY1064" fmla="*/ 146870 h 226314"/>
                <a:gd name="connsiteX1065" fmla="*/ 60350 w 289161"/>
                <a:gd name="connsiteY1065" fmla="*/ 139631 h 226314"/>
                <a:gd name="connsiteX1066" fmla="*/ 79972 w 289161"/>
                <a:gd name="connsiteY1066" fmla="*/ 170492 h 226314"/>
                <a:gd name="connsiteX1067" fmla="*/ 85210 w 289161"/>
                <a:gd name="connsiteY1067" fmla="*/ 171635 h 226314"/>
                <a:gd name="connsiteX1068" fmla="*/ 87877 w 289161"/>
                <a:gd name="connsiteY1068" fmla="*/ 174207 h 226314"/>
                <a:gd name="connsiteX1069" fmla="*/ 87877 w 289161"/>
                <a:gd name="connsiteY1069" fmla="*/ 174207 h 226314"/>
                <a:gd name="connsiteX1070" fmla="*/ 87877 w 289161"/>
                <a:gd name="connsiteY1070" fmla="*/ 175636 h 226314"/>
                <a:gd name="connsiteX1071" fmla="*/ 87877 w 289161"/>
                <a:gd name="connsiteY1071" fmla="*/ 175636 h 226314"/>
                <a:gd name="connsiteX1072" fmla="*/ 89211 w 289161"/>
                <a:gd name="connsiteY1072" fmla="*/ 179065 h 226314"/>
                <a:gd name="connsiteX1073" fmla="*/ 83782 w 289161"/>
                <a:gd name="connsiteY1073" fmla="*/ 177922 h 226314"/>
                <a:gd name="connsiteX1074" fmla="*/ 76257 w 289161"/>
                <a:gd name="connsiteY1074" fmla="*/ 177922 h 226314"/>
                <a:gd name="connsiteX1075" fmla="*/ 74447 w 289161"/>
                <a:gd name="connsiteY1075" fmla="*/ 178684 h 226314"/>
                <a:gd name="connsiteX1076" fmla="*/ 74447 w 289161"/>
                <a:gd name="connsiteY1076" fmla="*/ 178684 h 226314"/>
                <a:gd name="connsiteX1077" fmla="*/ 71780 w 289161"/>
                <a:gd name="connsiteY1077" fmla="*/ 173826 h 226314"/>
                <a:gd name="connsiteX1078" fmla="*/ 74257 w 289161"/>
                <a:gd name="connsiteY1078" fmla="*/ 170969 h 226314"/>
                <a:gd name="connsiteX1079" fmla="*/ 80067 w 289161"/>
                <a:gd name="connsiteY1079" fmla="*/ 169921 h 226314"/>
                <a:gd name="connsiteX1080" fmla="*/ 89021 w 289161"/>
                <a:gd name="connsiteY1080" fmla="*/ 172683 h 226314"/>
                <a:gd name="connsiteX1081" fmla="*/ 87782 w 289161"/>
                <a:gd name="connsiteY1081" fmla="*/ 172683 h 226314"/>
                <a:gd name="connsiteX1082" fmla="*/ 80829 w 289161"/>
                <a:gd name="connsiteY1082" fmla="*/ 169635 h 226314"/>
                <a:gd name="connsiteX1083" fmla="*/ 79591 w 289161"/>
                <a:gd name="connsiteY1083" fmla="*/ 169635 h 226314"/>
                <a:gd name="connsiteX1084" fmla="*/ 89116 w 289161"/>
                <a:gd name="connsiteY1084" fmla="*/ 159348 h 226314"/>
                <a:gd name="connsiteX1085" fmla="*/ 97117 w 289161"/>
                <a:gd name="connsiteY1085" fmla="*/ 159348 h 226314"/>
                <a:gd name="connsiteX1086" fmla="*/ 100450 w 289161"/>
                <a:gd name="connsiteY1086" fmla="*/ 164968 h 226314"/>
                <a:gd name="connsiteX1087" fmla="*/ 100450 w 289161"/>
                <a:gd name="connsiteY1087" fmla="*/ 164968 h 226314"/>
                <a:gd name="connsiteX1088" fmla="*/ 100450 w 289161"/>
                <a:gd name="connsiteY1088" fmla="*/ 164968 h 226314"/>
                <a:gd name="connsiteX1089" fmla="*/ 100450 w 289161"/>
                <a:gd name="connsiteY1089" fmla="*/ 164968 h 226314"/>
                <a:gd name="connsiteX1090" fmla="*/ 100450 w 289161"/>
                <a:gd name="connsiteY1090" fmla="*/ 164968 h 226314"/>
                <a:gd name="connsiteX1091" fmla="*/ 101308 w 289161"/>
                <a:gd name="connsiteY1091" fmla="*/ 164968 h 226314"/>
                <a:gd name="connsiteX1092" fmla="*/ 91021 w 289161"/>
                <a:gd name="connsiteY1092" fmla="*/ 169921 h 226314"/>
                <a:gd name="connsiteX1093" fmla="*/ 89211 w 289161"/>
                <a:gd name="connsiteY1093" fmla="*/ 171921 h 226314"/>
                <a:gd name="connsiteX1094" fmla="*/ 128930 w 289161"/>
                <a:gd name="connsiteY1094" fmla="*/ 155157 h 226314"/>
                <a:gd name="connsiteX1095" fmla="*/ 127787 w 289161"/>
                <a:gd name="connsiteY1095" fmla="*/ 154300 h 226314"/>
                <a:gd name="connsiteX1096" fmla="*/ 118262 w 289161"/>
                <a:gd name="connsiteY1096" fmla="*/ 150585 h 226314"/>
                <a:gd name="connsiteX1097" fmla="*/ 110261 w 289161"/>
                <a:gd name="connsiteY1097" fmla="*/ 150585 h 226314"/>
                <a:gd name="connsiteX1098" fmla="*/ 107023 w 289161"/>
                <a:gd name="connsiteY1098" fmla="*/ 151538 h 226314"/>
                <a:gd name="connsiteX1099" fmla="*/ 107975 w 289161"/>
                <a:gd name="connsiteY1099" fmla="*/ 142679 h 226314"/>
                <a:gd name="connsiteX1100" fmla="*/ 115691 w 289161"/>
                <a:gd name="connsiteY1100" fmla="*/ 136679 h 226314"/>
                <a:gd name="connsiteX1101" fmla="*/ 124168 w 289161"/>
                <a:gd name="connsiteY1101" fmla="*/ 134107 h 226314"/>
                <a:gd name="connsiteX1102" fmla="*/ 133693 w 289161"/>
                <a:gd name="connsiteY1102" fmla="*/ 134107 h 226314"/>
                <a:gd name="connsiteX1103" fmla="*/ 137979 w 289161"/>
                <a:gd name="connsiteY1103" fmla="*/ 136202 h 226314"/>
                <a:gd name="connsiteX1104" fmla="*/ 137979 w 289161"/>
                <a:gd name="connsiteY1104" fmla="*/ 140584 h 226314"/>
                <a:gd name="connsiteX1105" fmla="*/ 137979 w 289161"/>
                <a:gd name="connsiteY1105" fmla="*/ 140584 h 226314"/>
                <a:gd name="connsiteX1106" fmla="*/ 132169 w 289161"/>
                <a:gd name="connsiteY1106" fmla="*/ 145346 h 226314"/>
                <a:gd name="connsiteX1107" fmla="*/ 128930 w 289161"/>
                <a:gd name="connsiteY1107" fmla="*/ 153633 h 226314"/>
                <a:gd name="connsiteX1108" fmla="*/ 150266 w 289161"/>
                <a:gd name="connsiteY1108" fmla="*/ 148775 h 226314"/>
                <a:gd name="connsiteX1109" fmla="*/ 158839 w 289161"/>
                <a:gd name="connsiteY1109" fmla="*/ 133631 h 226314"/>
                <a:gd name="connsiteX1110" fmla="*/ 165030 w 289161"/>
                <a:gd name="connsiteY1110" fmla="*/ 130487 h 226314"/>
                <a:gd name="connsiteX1111" fmla="*/ 168459 w 289161"/>
                <a:gd name="connsiteY1111" fmla="*/ 130487 h 226314"/>
                <a:gd name="connsiteX1112" fmla="*/ 171126 w 289161"/>
                <a:gd name="connsiteY1112" fmla="*/ 132297 h 226314"/>
                <a:gd name="connsiteX1113" fmla="*/ 171126 w 289161"/>
                <a:gd name="connsiteY1113" fmla="*/ 132297 h 226314"/>
                <a:gd name="connsiteX1114" fmla="*/ 169602 w 289161"/>
                <a:gd name="connsiteY1114" fmla="*/ 139822 h 226314"/>
                <a:gd name="connsiteX1115" fmla="*/ 170173 w 289161"/>
                <a:gd name="connsiteY1115" fmla="*/ 143537 h 226314"/>
                <a:gd name="connsiteX1116" fmla="*/ 167125 w 289161"/>
                <a:gd name="connsiteY1116" fmla="*/ 143537 h 226314"/>
                <a:gd name="connsiteX1117" fmla="*/ 163125 w 289161"/>
                <a:gd name="connsiteY1117" fmla="*/ 147918 h 226314"/>
                <a:gd name="connsiteX1118" fmla="*/ 160458 w 289161"/>
                <a:gd name="connsiteY1118" fmla="*/ 154014 h 226314"/>
                <a:gd name="connsiteX1119" fmla="*/ 158458 w 289161"/>
                <a:gd name="connsiteY1119" fmla="*/ 162206 h 226314"/>
                <a:gd name="connsiteX1120" fmla="*/ 155219 w 289161"/>
                <a:gd name="connsiteY1120" fmla="*/ 160301 h 226314"/>
                <a:gd name="connsiteX1121" fmla="*/ 150457 w 289161"/>
                <a:gd name="connsiteY1121" fmla="*/ 156014 h 226314"/>
                <a:gd name="connsiteX1122" fmla="*/ 150742 w 289161"/>
                <a:gd name="connsiteY1122" fmla="*/ 148204 h 226314"/>
                <a:gd name="connsiteX1123" fmla="*/ 173031 w 289161"/>
                <a:gd name="connsiteY1123" fmla="*/ 153062 h 226314"/>
                <a:gd name="connsiteX1124" fmla="*/ 173031 w 289161"/>
                <a:gd name="connsiteY1124" fmla="*/ 149918 h 226314"/>
                <a:gd name="connsiteX1125" fmla="*/ 173983 w 289161"/>
                <a:gd name="connsiteY1125" fmla="*/ 148871 h 226314"/>
                <a:gd name="connsiteX1126" fmla="*/ 174650 w 289161"/>
                <a:gd name="connsiteY1126" fmla="*/ 148013 h 226314"/>
                <a:gd name="connsiteX1127" fmla="*/ 177031 w 289161"/>
                <a:gd name="connsiteY1127" fmla="*/ 148585 h 226314"/>
                <a:gd name="connsiteX1128" fmla="*/ 183889 w 289161"/>
                <a:gd name="connsiteY1128" fmla="*/ 147728 h 226314"/>
                <a:gd name="connsiteX1129" fmla="*/ 186461 w 289161"/>
                <a:gd name="connsiteY1129" fmla="*/ 146204 h 226314"/>
                <a:gd name="connsiteX1130" fmla="*/ 186461 w 289161"/>
                <a:gd name="connsiteY1130" fmla="*/ 146870 h 226314"/>
                <a:gd name="connsiteX1131" fmla="*/ 189604 w 289161"/>
                <a:gd name="connsiteY1131" fmla="*/ 152776 h 226314"/>
                <a:gd name="connsiteX1132" fmla="*/ 179317 w 289161"/>
                <a:gd name="connsiteY1132" fmla="*/ 156395 h 226314"/>
                <a:gd name="connsiteX1133" fmla="*/ 177508 w 289161"/>
                <a:gd name="connsiteY1133" fmla="*/ 157919 h 226314"/>
                <a:gd name="connsiteX1134" fmla="*/ 173126 w 289161"/>
                <a:gd name="connsiteY1134" fmla="*/ 152490 h 226314"/>
                <a:gd name="connsiteX1135" fmla="*/ 187509 w 289161"/>
                <a:gd name="connsiteY1135" fmla="*/ 148013 h 226314"/>
                <a:gd name="connsiteX1136" fmla="*/ 189795 w 289161"/>
                <a:gd name="connsiteY1136" fmla="*/ 142965 h 226314"/>
                <a:gd name="connsiteX1137" fmla="*/ 194272 w 289161"/>
                <a:gd name="connsiteY1137" fmla="*/ 138774 h 226314"/>
                <a:gd name="connsiteX1138" fmla="*/ 204654 w 289161"/>
                <a:gd name="connsiteY1138" fmla="*/ 134678 h 226314"/>
                <a:gd name="connsiteX1139" fmla="*/ 211893 w 289161"/>
                <a:gd name="connsiteY1139" fmla="*/ 141155 h 226314"/>
                <a:gd name="connsiteX1140" fmla="*/ 208464 w 289161"/>
                <a:gd name="connsiteY1140" fmla="*/ 148775 h 226314"/>
                <a:gd name="connsiteX1141" fmla="*/ 206464 w 289161"/>
                <a:gd name="connsiteY1141" fmla="*/ 150204 h 226314"/>
                <a:gd name="connsiteX1142" fmla="*/ 201606 w 289161"/>
                <a:gd name="connsiteY1142" fmla="*/ 159729 h 226314"/>
                <a:gd name="connsiteX1143" fmla="*/ 201606 w 289161"/>
                <a:gd name="connsiteY1143" fmla="*/ 160491 h 226314"/>
                <a:gd name="connsiteX1144" fmla="*/ 198367 w 289161"/>
                <a:gd name="connsiteY1144" fmla="*/ 155729 h 226314"/>
                <a:gd name="connsiteX1145" fmla="*/ 192557 w 289161"/>
                <a:gd name="connsiteY1145" fmla="*/ 153252 h 226314"/>
                <a:gd name="connsiteX1146" fmla="*/ 191700 w 289161"/>
                <a:gd name="connsiteY1146" fmla="*/ 153252 h 226314"/>
                <a:gd name="connsiteX1147" fmla="*/ 187604 w 289161"/>
                <a:gd name="connsiteY1147" fmla="*/ 147442 h 226314"/>
                <a:gd name="connsiteX1148" fmla="*/ 204463 w 289161"/>
                <a:gd name="connsiteY1148" fmla="*/ 88863 h 226314"/>
                <a:gd name="connsiteX1149" fmla="*/ 204463 w 289161"/>
                <a:gd name="connsiteY1149" fmla="*/ 90197 h 226314"/>
                <a:gd name="connsiteX1150" fmla="*/ 204463 w 289161"/>
                <a:gd name="connsiteY1150" fmla="*/ 90197 h 226314"/>
                <a:gd name="connsiteX1151" fmla="*/ 204463 w 289161"/>
                <a:gd name="connsiteY1151" fmla="*/ 90197 h 226314"/>
                <a:gd name="connsiteX1152" fmla="*/ 204463 w 289161"/>
                <a:gd name="connsiteY1152" fmla="*/ 90197 h 226314"/>
                <a:gd name="connsiteX1153" fmla="*/ 204463 w 289161"/>
                <a:gd name="connsiteY1153" fmla="*/ 90197 h 226314"/>
                <a:gd name="connsiteX1154" fmla="*/ 204463 w 289161"/>
                <a:gd name="connsiteY1154" fmla="*/ 90197 h 226314"/>
                <a:gd name="connsiteX1155" fmla="*/ 204463 w 289161"/>
                <a:gd name="connsiteY1155" fmla="*/ 90197 h 226314"/>
                <a:gd name="connsiteX1156" fmla="*/ 198367 w 289161"/>
                <a:gd name="connsiteY1156" fmla="*/ 96864 h 226314"/>
                <a:gd name="connsiteX1157" fmla="*/ 201034 w 289161"/>
                <a:gd name="connsiteY1157" fmla="*/ 107818 h 226314"/>
                <a:gd name="connsiteX1158" fmla="*/ 201034 w 289161"/>
                <a:gd name="connsiteY1158" fmla="*/ 107818 h 226314"/>
                <a:gd name="connsiteX1159" fmla="*/ 198653 w 289161"/>
                <a:gd name="connsiteY1159" fmla="*/ 107818 h 226314"/>
                <a:gd name="connsiteX1160" fmla="*/ 194176 w 289161"/>
                <a:gd name="connsiteY1160" fmla="*/ 109342 h 226314"/>
                <a:gd name="connsiteX1161" fmla="*/ 193700 w 289161"/>
                <a:gd name="connsiteY1161" fmla="*/ 110009 h 226314"/>
                <a:gd name="connsiteX1162" fmla="*/ 191224 w 289161"/>
                <a:gd name="connsiteY1162" fmla="*/ 106008 h 226314"/>
                <a:gd name="connsiteX1163" fmla="*/ 180365 w 289161"/>
                <a:gd name="connsiteY1163" fmla="*/ 103055 h 226314"/>
                <a:gd name="connsiteX1164" fmla="*/ 179317 w 289161"/>
                <a:gd name="connsiteY1164" fmla="*/ 103055 h 226314"/>
                <a:gd name="connsiteX1165" fmla="*/ 181222 w 289161"/>
                <a:gd name="connsiteY1165" fmla="*/ 96388 h 226314"/>
                <a:gd name="connsiteX1166" fmla="*/ 181222 w 289161"/>
                <a:gd name="connsiteY1166" fmla="*/ 93816 h 226314"/>
                <a:gd name="connsiteX1167" fmla="*/ 189033 w 289161"/>
                <a:gd name="connsiteY1167" fmla="*/ 83624 h 226314"/>
                <a:gd name="connsiteX1168" fmla="*/ 197129 w 289161"/>
                <a:gd name="connsiteY1168" fmla="*/ 81529 h 226314"/>
                <a:gd name="connsiteX1169" fmla="*/ 201225 w 289161"/>
                <a:gd name="connsiteY1169" fmla="*/ 81529 h 226314"/>
                <a:gd name="connsiteX1170" fmla="*/ 205416 w 289161"/>
                <a:gd name="connsiteY1170" fmla="*/ 82767 h 226314"/>
                <a:gd name="connsiteX1171" fmla="*/ 204559 w 289161"/>
                <a:gd name="connsiteY1171" fmla="*/ 88292 h 226314"/>
                <a:gd name="connsiteX1172" fmla="*/ 179698 w 289161"/>
                <a:gd name="connsiteY1172" fmla="*/ 98388 h 226314"/>
                <a:gd name="connsiteX1173" fmla="*/ 177889 w 289161"/>
                <a:gd name="connsiteY1173" fmla="*/ 105532 h 226314"/>
                <a:gd name="connsiteX1174" fmla="*/ 168364 w 289161"/>
                <a:gd name="connsiteY1174" fmla="*/ 109342 h 226314"/>
                <a:gd name="connsiteX1175" fmla="*/ 159410 w 289161"/>
                <a:gd name="connsiteY1175" fmla="*/ 117438 h 226314"/>
                <a:gd name="connsiteX1176" fmla="*/ 156838 w 289161"/>
                <a:gd name="connsiteY1176" fmla="*/ 107913 h 226314"/>
                <a:gd name="connsiteX1177" fmla="*/ 161410 w 289161"/>
                <a:gd name="connsiteY1177" fmla="*/ 98388 h 226314"/>
                <a:gd name="connsiteX1178" fmla="*/ 168745 w 289161"/>
                <a:gd name="connsiteY1178" fmla="*/ 92006 h 226314"/>
                <a:gd name="connsiteX1179" fmla="*/ 178746 w 289161"/>
                <a:gd name="connsiteY1179" fmla="*/ 92006 h 226314"/>
                <a:gd name="connsiteX1180" fmla="*/ 179794 w 289161"/>
                <a:gd name="connsiteY1180" fmla="*/ 97340 h 226314"/>
                <a:gd name="connsiteX1181" fmla="*/ 156267 w 289161"/>
                <a:gd name="connsiteY1181" fmla="*/ 106199 h 226314"/>
                <a:gd name="connsiteX1182" fmla="*/ 158553 w 289161"/>
                <a:gd name="connsiteY1182" fmla="*/ 116962 h 226314"/>
                <a:gd name="connsiteX1183" fmla="*/ 155696 w 289161"/>
                <a:gd name="connsiteY1183" fmla="*/ 116962 h 226314"/>
                <a:gd name="connsiteX1184" fmla="*/ 151028 w 289161"/>
                <a:gd name="connsiteY1184" fmla="*/ 119248 h 226314"/>
                <a:gd name="connsiteX1185" fmla="*/ 150457 w 289161"/>
                <a:gd name="connsiteY1185" fmla="*/ 120581 h 226314"/>
                <a:gd name="connsiteX1186" fmla="*/ 145408 w 289161"/>
                <a:gd name="connsiteY1186" fmla="*/ 117057 h 226314"/>
                <a:gd name="connsiteX1187" fmla="*/ 138931 w 289161"/>
                <a:gd name="connsiteY1187" fmla="*/ 117057 h 226314"/>
                <a:gd name="connsiteX1188" fmla="*/ 138455 w 289161"/>
                <a:gd name="connsiteY1188" fmla="*/ 103913 h 226314"/>
                <a:gd name="connsiteX1189" fmla="*/ 151695 w 289161"/>
                <a:gd name="connsiteY1189" fmla="*/ 95150 h 226314"/>
                <a:gd name="connsiteX1190" fmla="*/ 156267 w 289161"/>
                <a:gd name="connsiteY1190" fmla="*/ 95150 h 226314"/>
                <a:gd name="connsiteX1191" fmla="*/ 158458 w 289161"/>
                <a:gd name="connsiteY1191" fmla="*/ 96007 h 226314"/>
                <a:gd name="connsiteX1192" fmla="*/ 160077 w 289161"/>
                <a:gd name="connsiteY1192" fmla="*/ 97245 h 226314"/>
                <a:gd name="connsiteX1193" fmla="*/ 160077 w 289161"/>
                <a:gd name="connsiteY1193" fmla="*/ 97245 h 226314"/>
                <a:gd name="connsiteX1194" fmla="*/ 160839 w 289161"/>
                <a:gd name="connsiteY1194" fmla="*/ 97245 h 226314"/>
                <a:gd name="connsiteX1195" fmla="*/ 156362 w 289161"/>
                <a:gd name="connsiteY1195" fmla="*/ 105532 h 226314"/>
                <a:gd name="connsiteX1196" fmla="*/ 157124 w 289161"/>
                <a:gd name="connsiteY1196" fmla="*/ 93530 h 226314"/>
                <a:gd name="connsiteX1197" fmla="*/ 154838 w 289161"/>
                <a:gd name="connsiteY1197" fmla="*/ 93530 h 226314"/>
                <a:gd name="connsiteX1198" fmla="*/ 154171 w 289161"/>
                <a:gd name="connsiteY1198" fmla="*/ 92768 h 226314"/>
                <a:gd name="connsiteX1199" fmla="*/ 154171 w 289161"/>
                <a:gd name="connsiteY1199" fmla="*/ 91530 h 226314"/>
                <a:gd name="connsiteX1200" fmla="*/ 156743 w 289161"/>
                <a:gd name="connsiteY1200" fmla="*/ 89149 h 226314"/>
                <a:gd name="connsiteX1201" fmla="*/ 157696 w 289161"/>
                <a:gd name="connsiteY1201" fmla="*/ 89149 h 226314"/>
                <a:gd name="connsiteX1202" fmla="*/ 158362 w 289161"/>
                <a:gd name="connsiteY1202" fmla="*/ 89149 h 226314"/>
                <a:gd name="connsiteX1203" fmla="*/ 158362 w 289161"/>
                <a:gd name="connsiteY1203" fmla="*/ 92483 h 226314"/>
                <a:gd name="connsiteX1204" fmla="*/ 159125 w 289161"/>
                <a:gd name="connsiteY1204" fmla="*/ 95435 h 226314"/>
                <a:gd name="connsiteX1205" fmla="*/ 157219 w 289161"/>
                <a:gd name="connsiteY1205" fmla="*/ 92483 h 226314"/>
                <a:gd name="connsiteX1206" fmla="*/ 159125 w 289161"/>
                <a:gd name="connsiteY1206" fmla="*/ 84767 h 226314"/>
                <a:gd name="connsiteX1207" fmla="*/ 159125 w 289161"/>
                <a:gd name="connsiteY1207" fmla="*/ 88196 h 226314"/>
                <a:gd name="connsiteX1208" fmla="*/ 157696 w 289161"/>
                <a:gd name="connsiteY1208" fmla="*/ 88196 h 226314"/>
                <a:gd name="connsiteX1209" fmla="*/ 155696 w 289161"/>
                <a:gd name="connsiteY1209" fmla="*/ 89244 h 226314"/>
                <a:gd name="connsiteX1210" fmla="*/ 154267 w 289161"/>
                <a:gd name="connsiteY1210" fmla="*/ 90768 h 226314"/>
                <a:gd name="connsiteX1211" fmla="*/ 154267 w 289161"/>
                <a:gd name="connsiteY1211" fmla="*/ 92387 h 226314"/>
                <a:gd name="connsiteX1212" fmla="*/ 154838 w 289161"/>
                <a:gd name="connsiteY1212" fmla="*/ 93149 h 226314"/>
                <a:gd name="connsiteX1213" fmla="*/ 153505 w 289161"/>
                <a:gd name="connsiteY1213" fmla="*/ 93149 h 226314"/>
                <a:gd name="connsiteX1214" fmla="*/ 148075 w 289161"/>
                <a:gd name="connsiteY1214" fmla="*/ 94388 h 226314"/>
                <a:gd name="connsiteX1215" fmla="*/ 144170 w 289161"/>
                <a:gd name="connsiteY1215" fmla="*/ 93530 h 226314"/>
                <a:gd name="connsiteX1216" fmla="*/ 141598 w 289161"/>
                <a:gd name="connsiteY1216" fmla="*/ 89816 h 226314"/>
                <a:gd name="connsiteX1217" fmla="*/ 143694 w 289161"/>
                <a:gd name="connsiteY1217" fmla="*/ 80291 h 226314"/>
                <a:gd name="connsiteX1218" fmla="*/ 159410 w 289161"/>
                <a:gd name="connsiteY1218" fmla="*/ 70766 h 226314"/>
                <a:gd name="connsiteX1219" fmla="*/ 163887 w 289161"/>
                <a:gd name="connsiteY1219" fmla="*/ 71909 h 226314"/>
                <a:gd name="connsiteX1220" fmla="*/ 167316 w 289161"/>
                <a:gd name="connsiteY1220" fmla="*/ 74195 h 226314"/>
                <a:gd name="connsiteX1221" fmla="*/ 165506 w 289161"/>
                <a:gd name="connsiteY1221" fmla="*/ 75528 h 226314"/>
                <a:gd name="connsiteX1222" fmla="*/ 159220 w 289161"/>
                <a:gd name="connsiteY1222" fmla="*/ 83720 h 226314"/>
                <a:gd name="connsiteX1223" fmla="*/ 129597 w 289161"/>
                <a:gd name="connsiteY1223" fmla="*/ 87149 h 226314"/>
                <a:gd name="connsiteX1224" fmla="*/ 130550 w 289161"/>
                <a:gd name="connsiteY1224" fmla="*/ 87149 h 226314"/>
                <a:gd name="connsiteX1225" fmla="*/ 125882 w 289161"/>
                <a:gd name="connsiteY1225" fmla="*/ 90387 h 226314"/>
                <a:gd name="connsiteX1226" fmla="*/ 121691 w 289161"/>
                <a:gd name="connsiteY1226" fmla="*/ 96388 h 226314"/>
                <a:gd name="connsiteX1227" fmla="*/ 121025 w 289161"/>
                <a:gd name="connsiteY1227" fmla="*/ 98579 h 226314"/>
                <a:gd name="connsiteX1228" fmla="*/ 118167 w 289161"/>
                <a:gd name="connsiteY1228" fmla="*/ 98579 h 226314"/>
                <a:gd name="connsiteX1229" fmla="*/ 116262 w 289161"/>
                <a:gd name="connsiteY1229" fmla="*/ 98579 h 226314"/>
                <a:gd name="connsiteX1230" fmla="*/ 113690 w 289161"/>
                <a:gd name="connsiteY1230" fmla="*/ 98579 h 226314"/>
                <a:gd name="connsiteX1231" fmla="*/ 108928 w 289161"/>
                <a:gd name="connsiteY1231" fmla="*/ 97912 h 226314"/>
                <a:gd name="connsiteX1232" fmla="*/ 101117 w 289161"/>
                <a:gd name="connsiteY1232" fmla="*/ 95245 h 226314"/>
                <a:gd name="connsiteX1233" fmla="*/ 99022 w 289161"/>
                <a:gd name="connsiteY1233" fmla="*/ 92102 h 226314"/>
                <a:gd name="connsiteX1234" fmla="*/ 100069 w 289161"/>
                <a:gd name="connsiteY1234" fmla="*/ 88387 h 226314"/>
                <a:gd name="connsiteX1235" fmla="*/ 106927 w 289161"/>
                <a:gd name="connsiteY1235" fmla="*/ 82577 h 226314"/>
                <a:gd name="connsiteX1236" fmla="*/ 111023 w 289161"/>
                <a:gd name="connsiteY1236" fmla="*/ 80386 h 226314"/>
                <a:gd name="connsiteX1237" fmla="*/ 115786 w 289161"/>
                <a:gd name="connsiteY1237" fmla="*/ 81338 h 226314"/>
                <a:gd name="connsiteX1238" fmla="*/ 115786 w 289161"/>
                <a:gd name="connsiteY1238" fmla="*/ 81338 h 226314"/>
                <a:gd name="connsiteX1239" fmla="*/ 115786 w 289161"/>
                <a:gd name="connsiteY1239" fmla="*/ 82005 h 226314"/>
                <a:gd name="connsiteX1240" fmla="*/ 129692 w 289161"/>
                <a:gd name="connsiteY1240" fmla="*/ 86482 h 226314"/>
                <a:gd name="connsiteX1241" fmla="*/ 108166 w 289161"/>
                <a:gd name="connsiteY1241" fmla="*/ 80005 h 226314"/>
                <a:gd name="connsiteX1242" fmla="*/ 100069 w 289161"/>
                <a:gd name="connsiteY1242" fmla="*/ 86101 h 226314"/>
                <a:gd name="connsiteX1243" fmla="*/ 97879 w 289161"/>
                <a:gd name="connsiteY1243" fmla="*/ 90959 h 226314"/>
                <a:gd name="connsiteX1244" fmla="*/ 96450 w 289161"/>
                <a:gd name="connsiteY1244" fmla="*/ 92292 h 226314"/>
                <a:gd name="connsiteX1245" fmla="*/ 94164 w 289161"/>
                <a:gd name="connsiteY1245" fmla="*/ 94007 h 226314"/>
                <a:gd name="connsiteX1246" fmla="*/ 87687 w 289161"/>
                <a:gd name="connsiteY1246" fmla="*/ 95435 h 226314"/>
                <a:gd name="connsiteX1247" fmla="*/ 81019 w 289161"/>
                <a:gd name="connsiteY1247" fmla="*/ 91625 h 226314"/>
                <a:gd name="connsiteX1248" fmla="*/ 79019 w 289161"/>
                <a:gd name="connsiteY1248" fmla="*/ 88387 h 226314"/>
                <a:gd name="connsiteX1249" fmla="*/ 79019 w 289161"/>
                <a:gd name="connsiteY1249" fmla="*/ 84672 h 226314"/>
                <a:gd name="connsiteX1250" fmla="*/ 79019 w 289161"/>
                <a:gd name="connsiteY1250" fmla="*/ 84672 h 226314"/>
                <a:gd name="connsiteX1251" fmla="*/ 86925 w 289161"/>
                <a:gd name="connsiteY1251" fmla="*/ 81434 h 226314"/>
                <a:gd name="connsiteX1252" fmla="*/ 92068 w 289161"/>
                <a:gd name="connsiteY1252" fmla="*/ 74004 h 226314"/>
                <a:gd name="connsiteX1253" fmla="*/ 96259 w 289161"/>
                <a:gd name="connsiteY1253" fmla="*/ 78100 h 226314"/>
                <a:gd name="connsiteX1254" fmla="*/ 109499 w 289161"/>
                <a:gd name="connsiteY1254" fmla="*/ 79529 h 226314"/>
                <a:gd name="connsiteX1255" fmla="*/ 69494 w 289161"/>
                <a:gd name="connsiteY1255" fmla="*/ 84767 h 226314"/>
                <a:gd name="connsiteX1256" fmla="*/ 66351 w 289161"/>
                <a:gd name="connsiteY1256" fmla="*/ 87530 h 226314"/>
                <a:gd name="connsiteX1257" fmla="*/ 65875 w 289161"/>
                <a:gd name="connsiteY1257" fmla="*/ 84005 h 226314"/>
                <a:gd name="connsiteX1258" fmla="*/ 65208 w 289161"/>
                <a:gd name="connsiteY1258" fmla="*/ 82767 h 226314"/>
                <a:gd name="connsiteX1259" fmla="*/ 65208 w 289161"/>
                <a:gd name="connsiteY1259" fmla="*/ 82005 h 226314"/>
                <a:gd name="connsiteX1260" fmla="*/ 65875 w 289161"/>
                <a:gd name="connsiteY1260" fmla="*/ 80195 h 226314"/>
                <a:gd name="connsiteX1261" fmla="*/ 66827 w 289161"/>
                <a:gd name="connsiteY1261" fmla="*/ 79433 h 226314"/>
                <a:gd name="connsiteX1262" fmla="*/ 68161 w 289161"/>
                <a:gd name="connsiteY1262" fmla="*/ 78576 h 226314"/>
                <a:gd name="connsiteX1263" fmla="*/ 70542 w 289161"/>
                <a:gd name="connsiteY1263" fmla="*/ 81910 h 226314"/>
                <a:gd name="connsiteX1264" fmla="*/ 72733 w 289161"/>
                <a:gd name="connsiteY1264" fmla="*/ 83529 h 226314"/>
                <a:gd name="connsiteX1265" fmla="*/ 69589 w 289161"/>
                <a:gd name="connsiteY1265" fmla="*/ 83720 h 226314"/>
                <a:gd name="connsiteX1266" fmla="*/ 65208 w 289161"/>
                <a:gd name="connsiteY1266" fmla="*/ 86101 h 226314"/>
                <a:gd name="connsiteX1267" fmla="*/ 65208 w 289161"/>
                <a:gd name="connsiteY1267" fmla="*/ 88101 h 226314"/>
                <a:gd name="connsiteX1268" fmla="*/ 65208 w 289161"/>
                <a:gd name="connsiteY1268" fmla="*/ 88101 h 226314"/>
                <a:gd name="connsiteX1269" fmla="*/ 63017 w 289161"/>
                <a:gd name="connsiteY1269" fmla="*/ 91625 h 226314"/>
                <a:gd name="connsiteX1270" fmla="*/ 60541 w 289161"/>
                <a:gd name="connsiteY1270" fmla="*/ 100484 h 226314"/>
                <a:gd name="connsiteX1271" fmla="*/ 59017 w 289161"/>
                <a:gd name="connsiteY1271" fmla="*/ 101341 h 226314"/>
                <a:gd name="connsiteX1272" fmla="*/ 58445 w 289161"/>
                <a:gd name="connsiteY1272" fmla="*/ 101341 h 226314"/>
                <a:gd name="connsiteX1273" fmla="*/ 58445 w 289161"/>
                <a:gd name="connsiteY1273" fmla="*/ 101341 h 226314"/>
                <a:gd name="connsiteX1274" fmla="*/ 56921 w 289161"/>
                <a:gd name="connsiteY1274" fmla="*/ 101341 h 226314"/>
                <a:gd name="connsiteX1275" fmla="*/ 54064 w 289161"/>
                <a:gd name="connsiteY1275" fmla="*/ 99825 h 226314"/>
                <a:gd name="connsiteX1276" fmla="*/ 54064 w 289161"/>
                <a:gd name="connsiteY1276" fmla="*/ 99817 h 226314"/>
                <a:gd name="connsiteX1277" fmla="*/ 53111 w 289161"/>
                <a:gd name="connsiteY1277" fmla="*/ 91816 h 226314"/>
                <a:gd name="connsiteX1278" fmla="*/ 55873 w 289161"/>
                <a:gd name="connsiteY1278" fmla="*/ 83910 h 226314"/>
                <a:gd name="connsiteX1279" fmla="*/ 61493 w 289161"/>
                <a:gd name="connsiteY1279" fmla="*/ 80957 h 226314"/>
                <a:gd name="connsiteX1280" fmla="*/ 64637 w 289161"/>
                <a:gd name="connsiteY1280" fmla="*/ 83529 h 226314"/>
                <a:gd name="connsiteX1281" fmla="*/ 65017 w 289161"/>
                <a:gd name="connsiteY1281" fmla="*/ 85053 h 226314"/>
                <a:gd name="connsiteX1282" fmla="*/ 55683 w 289161"/>
                <a:gd name="connsiteY1282" fmla="*/ 103246 h 226314"/>
                <a:gd name="connsiteX1283" fmla="*/ 54445 w 289161"/>
                <a:gd name="connsiteY1283" fmla="*/ 104389 h 226314"/>
                <a:gd name="connsiteX1284" fmla="*/ 53968 w 289161"/>
                <a:gd name="connsiteY1284" fmla="*/ 111342 h 226314"/>
                <a:gd name="connsiteX1285" fmla="*/ 53968 w 289161"/>
                <a:gd name="connsiteY1285" fmla="*/ 111342 h 226314"/>
                <a:gd name="connsiteX1286" fmla="*/ 47206 w 289161"/>
                <a:gd name="connsiteY1286" fmla="*/ 113723 h 226314"/>
                <a:gd name="connsiteX1287" fmla="*/ 46444 w 289161"/>
                <a:gd name="connsiteY1287" fmla="*/ 114390 h 226314"/>
                <a:gd name="connsiteX1288" fmla="*/ 42634 w 289161"/>
                <a:gd name="connsiteY1288" fmla="*/ 114962 h 226314"/>
                <a:gd name="connsiteX1289" fmla="*/ 39109 w 289161"/>
                <a:gd name="connsiteY1289" fmla="*/ 111437 h 226314"/>
                <a:gd name="connsiteX1290" fmla="*/ 38538 w 289161"/>
                <a:gd name="connsiteY1290" fmla="*/ 105437 h 226314"/>
                <a:gd name="connsiteX1291" fmla="*/ 39967 w 289161"/>
                <a:gd name="connsiteY1291" fmla="*/ 100103 h 226314"/>
                <a:gd name="connsiteX1292" fmla="*/ 46348 w 289161"/>
                <a:gd name="connsiteY1292" fmla="*/ 98864 h 226314"/>
                <a:gd name="connsiteX1293" fmla="*/ 50254 w 289161"/>
                <a:gd name="connsiteY1293" fmla="*/ 98864 h 226314"/>
                <a:gd name="connsiteX1294" fmla="*/ 51683 w 289161"/>
                <a:gd name="connsiteY1294" fmla="*/ 97531 h 226314"/>
                <a:gd name="connsiteX1295" fmla="*/ 52825 w 289161"/>
                <a:gd name="connsiteY1295" fmla="*/ 101817 h 226314"/>
                <a:gd name="connsiteX1296" fmla="*/ 56159 w 289161"/>
                <a:gd name="connsiteY1296" fmla="*/ 102198 h 226314"/>
                <a:gd name="connsiteX1297" fmla="*/ 52063 w 289161"/>
                <a:gd name="connsiteY1297" fmla="*/ 112771 h 226314"/>
                <a:gd name="connsiteX1298" fmla="*/ 55873 w 289161"/>
                <a:gd name="connsiteY1298" fmla="*/ 113438 h 226314"/>
                <a:gd name="connsiteX1299" fmla="*/ 57112 w 289161"/>
                <a:gd name="connsiteY1299" fmla="*/ 114676 h 226314"/>
                <a:gd name="connsiteX1300" fmla="*/ 57112 w 289161"/>
                <a:gd name="connsiteY1300" fmla="*/ 116486 h 226314"/>
                <a:gd name="connsiteX1301" fmla="*/ 57112 w 289161"/>
                <a:gd name="connsiteY1301" fmla="*/ 116486 h 226314"/>
                <a:gd name="connsiteX1302" fmla="*/ 57112 w 289161"/>
                <a:gd name="connsiteY1302" fmla="*/ 117724 h 226314"/>
                <a:gd name="connsiteX1303" fmla="*/ 61017 w 289161"/>
                <a:gd name="connsiteY1303" fmla="*/ 121343 h 226314"/>
                <a:gd name="connsiteX1304" fmla="*/ 56731 w 289161"/>
                <a:gd name="connsiteY1304" fmla="*/ 122582 h 226314"/>
                <a:gd name="connsiteX1305" fmla="*/ 51587 w 289161"/>
                <a:gd name="connsiteY1305" fmla="*/ 124487 h 226314"/>
                <a:gd name="connsiteX1306" fmla="*/ 47015 w 289161"/>
                <a:gd name="connsiteY1306" fmla="*/ 127154 h 226314"/>
                <a:gd name="connsiteX1307" fmla="*/ 45777 w 289161"/>
                <a:gd name="connsiteY1307" fmla="*/ 128582 h 226314"/>
                <a:gd name="connsiteX1308" fmla="*/ 45777 w 289161"/>
                <a:gd name="connsiteY1308" fmla="*/ 126963 h 226314"/>
                <a:gd name="connsiteX1309" fmla="*/ 44729 w 289161"/>
                <a:gd name="connsiteY1309" fmla="*/ 126106 h 226314"/>
                <a:gd name="connsiteX1310" fmla="*/ 43396 w 289161"/>
                <a:gd name="connsiteY1310" fmla="*/ 124868 h 226314"/>
                <a:gd name="connsiteX1311" fmla="*/ 42824 w 289161"/>
                <a:gd name="connsiteY1311" fmla="*/ 123153 h 226314"/>
                <a:gd name="connsiteX1312" fmla="*/ 43967 w 289161"/>
                <a:gd name="connsiteY1312" fmla="*/ 118962 h 226314"/>
                <a:gd name="connsiteX1313" fmla="*/ 52540 w 289161"/>
                <a:gd name="connsiteY1313" fmla="*/ 111628 h 226314"/>
                <a:gd name="connsiteX1314" fmla="*/ 44825 w 289161"/>
                <a:gd name="connsiteY1314" fmla="*/ 127154 h 226314"/>
                <a:gd name="connsiteX1315" fmla="*/ 46063 w 289161"/>
                <a:gd name="connsiteY1315" fmla="*/ 129916 h 226314"/>
                <a:gd name="connsiteX1316" fmla="*/ 45491 w 289161"/>
                <a:gd name="connsiteY1316" fmla="*/ 132678 h 226314"/>
                <a:gd name="connsiteX1317" fmla="*/ 46539 w 289161"/>
                <a:gd name="connsiteY1317" fmla="*/ 137060 h 226314"/>
                <a:gd name="connsiteX1318" fmla="*/ 38919 w 289161"/>
                <a:gd name="connsiteY1318" fmla="*/ 140965 h 226314"/>
                <a:gd name="connsiteX1319" fmla="*/ 35871 w 289161"/>
                <a:gd name="connsiteY1319" fmla="*/ 144013 h 226314"/>
                <a:gd name="connsiteX1320" fmla="*/ 34252 w 289161"/>
                <a:gd name="connsiteY1320" fmla="*/ 140489 h 226314"/>
                <a:gd name="connsiteX1321" fmla="*/ 29204 w 289161"/>
                <a:gd name="connsiteY1321" fmla="*/ 139060 h 226314"/>
                <a:gd name="connsiteX1322" fmla="*/ 26251 w 289161"/>
                <a:gd name="connsiteY1322" fmla="*/ 139060 h 226314"/>
                <a:gd name="connsiteX1323" fmla="*/ 26251 w 289161"/>
                <a:gd name="connsiteY1323" fmla="*/ 139060 h 226314"/>
                <a:gd name="connsiteX1324" fmla="*/ 26251 w 289161"/>
                <a:gd name="connsiteY1324" fmla="*/ 136012 h 226314"/>
                <a:gd name="connsiteX1325" fmla="*/ 29013 w 289161"/>
                <a:gd name="connsiteY1325" fmla="*/ 132773 h 226314"/>
                <a:gd name="connsiteX1326" fmla="*/ 36157 w 289161"/>
                <a:gd name="connsiteY1326" fmla="*/ 128773 h 226314"/>
                <a:gd name="connsiteX1327" fmla="*/ 41967 w 289161"/>
                <a:gd name="connsiteY1327" fmla="*/ 126582 h 226314"/>
                <a:gd name="connsiteX1328" fmla="*/ 45301 w 289161"/>
                <a:gd name="connsiteY1328" fmla="*/ 126011 h 226314"/>
                <a:gd name="connsiteX1329" fmla="*/ 39491 w 289161"/>
                <a:gd name="connsiteY1329" fmla="*/ 141822 h 226314"/>
                <a:gd name="connsiteX1330" fmla="*/ 55492 w 289161"/>
                <a:gd name="connsiteY1330" fmla="*/ 138203 h 226314"/>
                <a:gd name="connsiteX1331" fmla="*/ 57302 w 289161"/>
                <a:gd name="connsiteY1331" fmla="*/ 140298 h 226314"/>
                <a:gd name="connsiteX1332" fmla="*/ 56731 w 289161"/>
                <a:gd name="connsiteY1332" fmla="*/ 143822 h 226314"/>
                <a:gd name="connsiteX1333" fmla="*/ 55588 w 289161"/>
                <a:gd name="connsiteY1333" fmla="*/ 143822 h 226314"/>
                <a:gd name="connsiteX1334" fmla="*/ 53778 w 289161"/>
                <a:gd name="connsiteY1334" fmla="*/ 143822 h 226314"/>
                <a:gd name="connsiteX1335" fmla="*/ 50158 w 289161"/>
                <a:gd name="connsiteY1335" fmla="*/ 145346 h 226314"/>
                <a:gd name="connsiteX1336" fmla="*/ 44539 w 289161"/>
                <a:gd name="connsiteY1336" fmla="*/ 149252 h 226314"/>
                <a:gd name="connsiteX1337" fmla="*/ 44539 w 289161"/>
                <a:gd name="connsiteY1337" fmla="*/ 149252 h 226314"/>
                <a:gd name="connsiteX1338" fmla="*/ 37681 w 289161"/>
                <a:gd name="connsiteY1338" fmla="*/ 146966 h 226314"/>
                <a:gd name="connsiteX1339" fmla="*/ 39967 w 289161"/>
                <a:gd name="connsiteY1339" fmla="*/ 140679 h 226314"/>
                <a:gd name="connsiteX1340" fmla="*/ 38443 w 289161"/>
                <a:gd name="connsiteY1340" fmla="*/ 149347 h 226314"/>
                <a:gd name="connsiteX1341" fmla="*/ 39395 w 289161"/>
                <a:gd name="connsiteY1341" fmla="*/ 149347 h 226314"/>
                <a:gd name="connsiteX1342" fmla="*/ 43967 w 289161"/>
                <a:gd name="connsiteY1342" fmla="*/ 149918 h 226314"/>
                <a:gd name="connsiteX1343" fmla="*/ 43967 w 289161"/>
                <a:gd name="connsiteY1343" fmla="*/ 149918 h 226314"/>
                <a:gd name="connsiteX1344" fmla="*/ 42062 w 289161"/>
                <a:gd name="connsiteY1344" fmla="*/ 155824 h 226314"/>
                <a:gd name="connsiteX1345" fmla="*/ 40633 w 289161"/>
                <a:gd name="connsiteY1345" fmla="*/ 154395 h 226314"/>
                <a:gd name="connsiteX1346" fmla="*/ 36252 w 289161"/>
                <a:gd name="connsiteY1346" fmla="*/ 152014 h 226314"/>
                <a:gd name="connsiteX1347" fmla="*/ 34156 w 289161"/>
                <a:gd name="connsiteY1347" fmla="*/ 152014 h 226314"/>
                <a:gd name="connsiteX1348" fmla="*/ 34728 w 289161"/>
                <a:gd name="connsiteY1348" fmla="*/ 151442 h 226314"/>
                <a:gd name="connsiteX1349" fmla="*/ 35300 w 289161"/>
                <a:gd name="connsiteY1349" fmla="*/ 150776 h 226314"/>
                <a:gd name="connsiteX1350" fmla="*/ 36823 w 289161"/>
                <a:gd name="connsiteY1350" fmla="*/ 149823 h 226314"/>
                <a:gd name="connsiteX1351" fmla="*/ 38919 w 289161"/>
                <a:gd name="connsiteY1351" fmla="*/ 148204 h 226314"/>
                <a:gd name="connsiteX1352" fmla="*/ 44920 w 289161"/>
                <a:gd name="connsiteY1352" fmla="*/ 150490 h 226314"/>
                <a:gd name="connsiteX1353" fmla="*/ 50825 w 289161"/>
                <a:gd name="connsiteY1353" fmla="*/ 145823 h 226314"/>
                <a:gd name="connsiteX1354" fmla="*/ 55492 w 289161"/>
                <a:gd name="connsiteY1354" fmla="*/ 143632 h 226314"/>
                <a:gd name="connsiteX1355" fmla="*/ 58636 w 289161"/>
                <a:gd name="connsiteY1355" fmla="*/ 143632 h 226314"/>
                <a:gd name="connsiteX1356" fmla="*/ 59969 w 289161"/>
                <a:gd name="connsiteY1356" fmla="*/ 146680 h 226314"/>
                <a:gd name="connsiteX1357" fmla="*/ 63398 w 289161"/>
                <a:gd name="connsiteY1357" fmla="*/ 149442 h 226314"/>
                <a:gd name="connsiteX1358" fmla="*/ 66922 w 289161"/>
                <a:gd name="connsiteY1358" fmla="*/ 150680 h 226314"/>
                <a:gd name="connsiteX1359" fmla="*/ 66065 w 289161"/>
                <a:gd name="connsiteY1359" fmla="*/ 154776 h 226314"/>
                <a:gd name="connsiteX1360" fmla="*/ 66732 w 289161"/>
                <a:gd name="connsiteY1360" fmla="*/ 157538 h 226314"/>
                <a:gd name="connsiteX1361" fmla="*/ 68161 w 289161"/>
                <a:gd name="connsiteY1361" fmla="*/ 160967 h 226314"/>
                <a:gd name="connsiteX1362" fmla="*/ 68161 w 289161"/>
                <a:gd name="connsiteY1362" fmla="*/ 160967 h 226314"/>
                <a:gd name="connsiteX1363" fmla="*/ 62160 w 289161"/>
                <a:gd name="connsiteY1363" fmla="*/ 162968 h 226314"/>
                <a:gd name="connsiteX1364" fmla="*/ 62160 w 289161"/>
                <a:gd name="connsiteY1364" fmla="*/ 162968 h 226314"/>
                <a:gd name="connsiteX1365" fmla="*/ 56826 w 289161"/>
                <a:gd name="connsiteY1365" fmla="*/ 160396 h 226314"/>
                <a:gd name="connsiteX1366" fmla="*/ 47301 w 289161"/>
                <a:gd name="connsiteY1366" fmla="*/ 161729 h 226314"/>
                <a:gd name="connsiteX1367" fmla="*/ 46253 w 289161"/>
                <a:gd name="connsiteY1367" fmla="*/ 161729 h 226314"/>
                <a:gd name="connsiteX1368" fmla="*/ 46253 w 289161"/>
                <a:gd name="connsiteY1368" fmla="*/ 161729 h 226314"/>
                <a:gd name="connsiteX1369" fmla="*/ 46253 w 289161"/>
                <a:gd name="connsiteY1369" fmla="*/ 161729 h 226314"/>
                <a:gd name="connsiteX1370" fmla="*/ 46253 w 289161"/>
                <a:gd name="connsiteY1370" fmla="*/ 161729 h 226314"/>
                <a:gd name="connsiteX1371" fmla="*/ 44920 w 289161"/>
                <a:gd name="connsiteY1371" fmla="*/ 159348 h 226314"/>
                <a:gd name="connsiteX1372" fmla="*/ 44443 w 289161"/>
                <a:gd name="connsiteY1372" fmla="*/ 156491 h 226314"/>
                <a:gd name="connsiteX1373" fmla="*/ 45396 w 289161"/>
                <a:gd name="connsiteY1373" fmla="*/ 149347 h 226314"/>
                <a:gd name="connsiteX1374" fmla="*/ 59398 w 289161"/>
                <a:gd name="connsiteY1374" fmla="*/ 168873 h 226314"/>
                <a:gd name="connsiteX1375" fmla="*/ 61493 w 289161"/>
                <a:gd name="connsiteY1375" fmla="*/ 164587 h 226314"/>
                <a:gd name="connsiteX1376" fmla="*/ 67018 w 289161"/>
                <a:gd name="connsiteY1376" fmla="*/ 162587 h 226314"/>
                <a:gd name="connsiteX1377" fmla="*/ 72733 w 289161"/>
                <a:gd name="connsiteY1377" fmla="*/ 162587 h 226314"/>
                <a:gd name="connsiteX1378" fmla="*/ 77209 w 289161"/>
                <a:gd name="connsiteY1378" fmla="*/ 164396 h 226314"/>
                <a:gd name="connsiteX1379" fmla="*/ 78448 w 289161"/>
                <a:gd name="connsiteY1379" fmla="*/ 166587 h 226314"/>
                <a:gd name="connsiteX1380" fmla="*/ 78448 w 289161"/>
                <a:gd name="connsiteY1380" fmla="*/ 169064 h 226314"/>
                <a:gd name="connsiteX1381" fmla="*/ 77971 w 289161"/>
                <a:gd name="connsiteY1381" fmla="*/ 169730 h 226314"/>
                <a:gd name="connsiteX1382" fmla="*/ 77971 w 289161"/>
                <a:gd name="connsiteY1382" fmla="*/ 169730 h 226314"/>
                <a:gd name="connsiteX1383" fmla="*/ 77971 w 289161"/>
                <a:gd name="connsiteY1383" fmla="*/ 169730 h 226314"/>
                <a:gd name="connsiteX1384" fmla="*/ 77971 w 289161"/>
                <a:gd name="connsiteY1384" fmla="*/ 169730 h 226314"/>
                <a:gd name="connsiteX1385" fmla="*/ 77971 w 289161"/>
                <a:gd name="connsiteY1385" fmla="*/ 169730 h 226314"/>
                <a:gd name="connsiteX1386" fmla="*/ 73780 w 289161"/>
                <a:gd name="connsiteY1386" fmla="*/ 170588 h 226314"/>
                <a:gd name="connsiteX1387" fmla="*/ 70351 w 289161"/>
                <a:gd name="connsiteY1387" fmla="*/ 173921 h 226314"/>
                <a:gd name="connsiteX1388" fmla="*/ 70351 w 289161"/>
                <a:gd name="connsiteY1388" fmla="*/ 174779 h 226314"/>
                <a:gd name="connsiteX1389" fmla="*/ 68542 w 289161"/>
                <a:gd name="connsiteY1389" fmla="*/ 173350 h 226314"/>
                <a:gd name="connsiteX1390" fmla="*/ 65494 w 289161"/>
                <a:gd name="connsiteY1390" fmla="*/ 173350 h 226314"/>
                <a:gd name="connsiteX1391" fmla="*/ 60541 w 289161"/>
                <a:gd name="connsiteY1391" fmla="*/ 176207 h 226314"/>
                <a:gd name="connsiteX1392" fmla="*/ 58636 w 289161"/>
                <a:gd name="connsiteY1392" fmla="*/ 172874 h 226314"/>
                <a:gd name="connsiteX1393" fmla="*/ 54159 w 289161"/>
                <a:gd name="connsiteY1393" fmla="*/ 171635 h 226314"/>
                <a:gd name="connsiteX1394" fmla="*/ 59874 w 289161"/>
                <a:gd name="connsiteY1394" fmla="*/ 167730 h 226314"/>
                <a:gd name="connsiteX1395" fmla="*/ 60922 w 289161"/>
                <a:gd name="connsiteY1395" fmla="*/ 178398 h 226314"/>
                <a:gd name="connsiteX1396" fmla="*/ 63875 w 289161"/>
                <a:gd name="connsiteY1396" fmla="*/ 175922 h 226314"/>
                <a:gd name="connsiteX1397" fmla="*/ 67399 w 289161"/>
                <a:gd name="connsiteY1397" fmla="*/ 174588 h 226314"/>
                <a:gd name="connsiteX1398" fmla="*/ 70828 w 289161"/>
                <a:gd name="connsiteY1398" fmla="*/ 175922 h 226314"/>
                <a:gd name="connsiteX1399" fmla="*/ 73780 w 289161"/>
                <a:gd name="connsiteY1399" fmla="*/ 180494 h 226314"/>
                <a:gd name="connsiteX1400" fmla="*/ 70733 w 289161"/>
                <a:gd name="connsiteY1400" fmla="*/ 184494 h 226314"/>
                <a:gd name="connsiteX1401" fmla="*/ 63208 w 289161"/>
                <a:gd name="connsiteY1401" fmla="*/ 187447 h 226314"/>
                <a:gd name="connsiteX1402" fmla="*/ 62636 w 289161"/>
                <a:gd name="connsiteY1402" fmla="*/ 185542 h 226314"/>
                <a:gd name="connsiteX1403" fmla="*/ 61208 w 289161"/>
                <a:gd name="connsiteY1403" fmla="*/ 183351 h 226314"/>
                <a:gd name="connsiteX1404" fmla="*/ 58541 w 289161"/>
                <a:gd name="connsiteY1404" fmla="*/ 182399 h 226314"/>
                <a:gd name="connsiteX1405" fmla="*/ 59398 w 289161"/>
                <a:gd name="connsiteY1405" fmla="*/ 181541 h 226314"/>
                <a:gd name="connsiteX1406" fmla="*/ 59398 w 289161"/>
                <a:gd name="connsiteY1406" fmla="*/ 180113 h 226314"/>
                <a:gd name="connsiteX1407" fmla="*/ 61398 w 289161"/>
                <a:gd name="connsiteY1407" fmla="*/ 177065 h 226314"/>
                <a:gd name="connsiteX1408" fmla="*/ 90735 w 289161"/>
                <a:gd name="connsiteY1408" fmla="*/ 180589 h 226314"/>
                <a:gd name="connsiteX1409" fmla="*/ 89021 w 289161"/>
                <a:gd name="connsiteY1409" fmla="*/ 176398 h 226314"/>
                <a:gd name="connsiteX1410" fmla="*/ 91497 w 289161"/>
                <a:gd name="connsiteY1410" fmla="*/ 171826 h 226314"/>
                <a:gd name="connsiteX1411" fmla="*/ 101022 w 289161"/>
                <a:gd name="connsiteY1411" fmla="*/ 167159 h 226314"/>
                <a:gd name="connsiteX1412" fmla="*/ 106070 w 289161"/>
                <a:gd name="connsiteY1412" fmla="*/ 166397 h 226314"/>
                <a:gd name="connsiteX1413" fmla="*/ 113309 w 289161"/>
                <a:gd name="connsiteY1413" fmla="*/ 166397 h 226314"/>
                <a:gd name="connsiteX1414" fmla="*/ 117596 w 289161"/>
                <a:gd name="connsiteY1414" fmla="*/ 169254 h 226314"/>
                <a:gd name="connsiteX1415" fmla="*/ 117596 w 289161"/>
                <a:gd name="connsiteY1415" fmla="*/ 169254 h 226314"/>
                <a:gd name="connsiteX1416" fmla="*/ 116738 w 289161"/>
                <a:gd name="connsiteY1416" fmla="*/ 170873 h 226314"/>
                <a:gd name="connsiteX1417" fmla="*/ 115976 w 289161"/>
                <a:gd name="connsiteY1417" fmla="*/ 175160 h 226314"/>
                <a:gd name="connsiteX1418" fmla="*/ 107975 w 289161"/>
                <a:gd name="connsiteY1418" fmla="*/ 175731 h 226314"/>
                <a:gd name="connsiteX1419" fmla="*/ 95402 w 289161"/>
                <a:gd name="connsiteY1419" fmla="*/ 183256 h 226314"/>
                <a:gd name="connsiteX1420" fmla="*/ 94450 w 289161"/>
                <a:gd name="connsiteY1420" fmla="*/ 184589 h 226314"/>
                <a:gd name="connsiteX1421" fmla="*/ 93878 w 289161"/>
                <a:gd name="connsiteY1421" fmla="*/ 183161 h 226314"/>
                <a:gd name="connsiteX1422" fmla="*/ 91211 w 289161"/>
                <a:gd name="connsiteY1422" fmla="*/ 179255 h 226314"/>
                <a:gd name="connsiteX1423" fmla="*/ 95116 w 289161"/>
                <a:gd name="connsiteY1423" fmla="*/ 187637 h 226314"/>
                <a:gd name="connsiteX1424" fmla="*/ 96545 w 289161"/>
                <a:gd name="connsiteY1424" fmla="*/ 184970 h 226314"/>
                <a:gd name="connsiteX1425" fmla="*/ 101403 w 289161"/>
                <a:gd name="connsiteY1425" fmla="*/ 180684 h 226314"/>
                <a:gd name="connsiteX1426" fmla="*/ 106451 w 289161"/>
                <a:gd name="connsiteY1426" fmla="*/ 178017 h 226314"/>
                <a:gd name="connsiteX1427" fmla="*/ 113785 w 289161"/>
                <a:gd name="connsiteY1427" fmla="*/ 176112 h 226314"/>
                <a:gd name="connsiteX1428" fmla="*/ 116833 w 289161"/>
                <a:gd name="connsiteY1428" fmla="*/ 176969 h 226314"/>
                <a:gd name="connsiteX1429" fmla="*/ 118834 w 289161"/>
                <a:gd name="connsiteY1429" fmla="*/ 179541 h 226314"/>
                <a:gd name="connsiteX1430" fmla="*/ 118834 w 289161"/>
                <a:gd name="connsiteY1430" fmla="*/ 181446 h 226314"/>
                <a:gd name="connsiteX1431" fmla="*/ 118834 w 289161"/>
                <a:gd name="connsiteY1431" fmla="*/ 181446 h 226314"/>
                <a:gd name="connsiteX1432" fmla="*/ 113023 w 289161"/>
                <a:gd name="connsiteY1432" fmla="*/ 188780 h 226314"/>
                <a:gd name="connsiteX1433" fmla="*/ 110737 w 289161"/>
                <a:gd name="connsiteY1433" fmla="*/ 194400 h 226314"/>
                <a:gd name="connsiteX1434" fmla="*/ 108547 w 289161"/>
                <a:gd name="connsiteY1434" fmla="*/ 194400 h 226314"/>
                <a:gd name="connsiteX1435" fmla="*/ 107880 w 289161"/>
                <a:gd name="connsiteY1435" fmla="*/ 194400 h 226314"/>
                <a:gd name="connsiteX1436" fmla="*/ 105784 w 289161"/>
                <a:gd name="connsiteY1436" fmla="*/ 192781 h 226314"/>
                <a:gd name="connsiteX1437" fmla="*/ 95021 w 289161"/>
                <a:gd name="connsiteY1437" fmla="*/ 190304 h 226314"/>
                <a:gd name="connsiteX1438" fmla="*/ 95593 w 289161"/>
                <a:gd name="connsiteY1438" fmla="*/ 186304 h 226314"/>
                <a:gd name="connsiteX1439" fmla="*/ 130168 w 289161"/>
                <a:gd name="connsiteY1439" fmla="*/ 175160 h 226314"/>
                <a:gd name="connsiteX1440" fmla="*/ 127978 w 289161"/>
                <a:gd name="connsiteY1440" fmla="*/ 174017 h 226314"/>
                <a:gd name="connsiteX1441" fmla="*/ 125120 w 289161"/>
                <a:gd name="connsiteY1441" fmla="*/ 170588 h 226314"/>
                <a:gd name="connsiteX1442" fmla="*/ 128168 w 289161"/>
                <a:gd name="connsiteY1442" fmla="*/ 163444 h 226314"/>
                <a:gd name="connsiteX1443" fmla="*/ 132073 w 289161"/>
                <a:gd name="connsiteY1443" fmla="*/ 160586 h 226314"/>
                <a:gd name="connsiteX1444" fmla="*/ 135788 w 289161"/>
                <a:gd name="connsiteY1444" fmla="*/ 157824 h 226314"/>
                <a:gd name="connsiteX1445" fmla="*/ 143408 w 289161"/>
                <a:gd name="connsiteY1445" fmla="*/ 154586 h 226314"/>
                <a:gd name="connsiteX1446" fmla="*/ 147123 w 289161"/>
                <a:gd name="connsiteY1446" fmla="*/ 155157 h 226314"/>
                <a:gd name="connsiteX1447" fmla="*/ 149123 w 289161"/>
                <a:gd name="connsiteY1447" fmla="*/ 156872 h 226314"/>
                <a:gd name="connsiteX1448" fmla="*/ 153600 w 289161"/>
                <a:gd name="connsiteY1448" fmla="*/ 161539 h 226314"/>
                <a:gd name="connsiteX1449" fmla="*/ 153600 w 289161"/>
                <a:gd name="connsiteY1449" fmla="*/ 161539 h 226314"/>
                <a:gd name="connsiteX1450" fmla="*/ 147694 w 289161"/>
                <a:gd name="connsiteY1450" fmla="*/ 166778 h 226314"/>
                <a:gd name="connsiteX1451" fmla="*/ 144075 w 289161"/>
                <a:gd name="connsiteY1451" fmla="*/ 173350 h 226314"/>
                <a:gd name="connsiteX1452" fmla="*/ 142075 w 289161"/>
                <a:gd name="connsiteY1452" fmla="*/ 180779 h 226314"/>
                <a:gd name="connsiteX1453" fmla="*/ 139217 w 289161"/>
                <a:gd name="connsiteY1453" fmla="*/ 177160 h 226314"/>
                <a:gd name="connsiteX1454" fmla="*/ 133979 w 289161"/>
                <a:gd name="connsiteY1454" fmla="*/ 175826 h 226314"/>
                <a:gd name="connsiteX1455" fmla="*/ 132264 w 289161"/>
                <a:gd name="connsiteY1455" fmla="*/ 175826 h 226314"/>
                <a:gd name="connsiteX1456" fmla="*/ 130645 w 289161"/>
                <a:gd name="connsiteY1456" fmla="*/ 173826 h 226314"/>
                <a:gd name="connsiteX1457" fmla="*/ 144266 w 289161"/>
                <a:gd name="connsiteY1457" fmla="*/ 175160 h 226314"/>
                <a:gd name="connsiteX1458" fmla="*/ 151981 w 289161"/>
                <a:gd name="connsiteY1458" fmla="*/ 163539 h 226314"/>
                <a:gd name="connsiteX1459" fmla="*/ 155029 w 289161"/>
                <a:gd name="connsiteY1459" fmla="*/ 162491 h 226314"/>
                <a:gd name="connsiteX1460" fmla="*/ 158077 w 289161"/>
                <a:gd name="connsiteY1460" fmla="*/ 164682 h 226314"/>
                <a:gd name="connsiteX1461" fmla="*/ 158077 w 289161"/>
                <a:gd name="connsiteY1461" fmla="*/ 164682 h 226314"/>
                <a:gd name="connsiteX1462" fmla="*/ 158077 w 289161"/>
                <a:gd name="connsiteY1462" fmla="*/ 167635 h 226314"/>
                <a:gd name="connsiteX1463" fmla="*/ 160934 w 289161"/>
                <a:gd name="connsiteY1463" fmla="*/ 176398 h 226314"/>
                <a:gd name="connsiteX1464" fmla="*/ 163792 w 289161"/>
                <a:gd name="connsiteY1464" fmla="*/ 179446 h 226314"/>
                <a:gd name="connsiteX1465" fmla="*/ 163792 w 289161"/>
                <a:gd name="connsiteY1465" fmla="*/ 179446 h 226314"/>
                <a:gd name="connsiteX1466" fmla="*/ 162934 w 289161"/>
                <a:gd name="connsiteY1466" fmla="*/ 179922 h 226314"/>
                <a:gd name="connsiteX1467" fmla="*/ 158077 w 289161"/>
                <a:gd name="connsiteY1467" fmla="*/ 184494 h 226314"/>
                <a:gd name="connsiteX1468" fmla="*/ 159239 w 289161"/>
                <a:gd name="connsiteY1468" fmla="*/ 188785 h 226314"/>
                <a:gd name="connsiteX1469" fmla="*/ 159887 w 289161"/>
                <a:gd name="connsiteY1469" fmla="*/ 189066 h 226314"/>
                <a:gd name="connsiteX1470" fmla="*/ 152362 w 289161"/>
                <a:gd name="connsiteY1470" fmla="*/ 192971 h 226314"/>
                <a:gd name="connsiteX1471" fmla="*/ 146551 w 289161"/>
                <a:gd name="connsiteY1471" fmla="*/ 190685 h 226314"/>
                <a:gd name="connsiteX1472" fmla="*/ 144266 w 289161"/>
                <a:gd name="connsiteY1472" fmla="*/ 189257 h 226314"/>
                <a:gd name="connsiteX1473" fmla="*/ 141979 w 289161"/>
                <a:gd name="connsiteY1473" fmla="*/ 184780 h 226314"/>
                <a:gd name="connsiteX1474" fmla="*/ 144742 w 289161"/>
                <a:gd name="connsiteY1474" fmla="*/ 173636 h 226314"/>
                <a:gd name="connsiteX1475" fmla="*/ 160267 w 289161"/>
                <a:gd name="connsiteY1475" fmla="*/ 185447 h 226314"/>
                <a:gd name="connsiteX1476" fmla="*/ 160267 w 289161"/>
                <a:gd name="connsiteY1476" fmla="*/ 183446 h 226314"/>
                <a:gd name="connsiteX1477" fmla="*/ 165125 w 289161"/>
                <a:gd name="connsiteY1477" fmla="*/ 179160 h 226314"/>
                <a:gd name="connsiteX1478" fmla="*/ 171412 w 289161"/>
                <a:gd name="connsiteY1478" fmla="*/ 176017 h 226314"/>
                <a:gd name="connsiteX1479" fmla="*/ 173793 w 289161"/>
                <a:gd name="connsiteY1479" fmla="*/ 175445 h 226314"/>
                <a:gd name="connsiteX1480" fmla="*/ 178937 w 289161"/>
                <a:gd name="connsiteY1480" fmla="*/ 177065 h 226314"/>
                <a:gd name="connsiteX1481" fmla="*/ 185413 w 289161"/>
                <a:gd name="connsiteY1481" fmla="*/ 177065 h 226314"/>
                <a:gd name="connsiteX1482" fmla="*/ 187414 w 289161"/>
                <a:gd name="connsiteY1482" fmla="*/ 177065 h 226314"/>
                <a:gd name="connsiteX1483" fmla="*/ 183318 w 289161"/>
                <a:gd name="connsiteY1483" fmla="*/ 182113 h 226314"/>
                <a:gd name="connsiteX1484" fmla="*/ 180460 w 289161"/>
                <a:gd name="connsiteY1484" fmla="*/ 190495 h 226314"/>
                <a:gd name="connsiteX1485" fmla="*/ 170935 w 289161"/>
                <a:gd name="connsiteY1485" fmla="*/ 187447 h 226314"/>
                <a:gd name="connsiteX1486" fmla="*/ 162744 w 289161"/>
                <a:gd name="connsiteY1486" fmla="*/ 187447 h 226314"/>
                <a:gd name="connsiteX1487" fmla="*/ 161601 w 289161"/>
                <a:gd name="connsiteY1487" fmla="*/ 187447 h 226314"/>
                <a:gd name="connsiteX1488" fmla="*/ 161601 w 289161"/>
                <a:gd name="connsiteY1488" fmla="*/ 186971 h 226314"/>
                <a:gd name="connsiteX1489" fmla="*/ 160267 w 289161"/>
                <a:gd name="connsiteY1489" fmla="*/ 185447 h 226314"/>
                <a:gd name="connsiteX1490" fmla="*/ 229705 w 289161"/>
                <a:gd name="connsiteY1490" fmla="*/ 145727 h 226314"/>
                <a:gd name="connsiteX1491" fmla="*/ 218179 w 289161"/>
                <a:gd name="connsiteY1491" fmla="*/ 144489 h 226314"/>
                <a:gd name="connsiteX1492" fmla="*/ 211607 w 289161"/>
                <a:gd name="connsiteY1492" fmla="*/ 146775 h 226314"/>
                <a:gd name="connsiteX1493" fmla="*/ 210845 w 289161"/>
                <a:gd name="connsiteY1493" fmla="*/ 146775 h 226314"/>
                <a:gd name="connsiteX1494" fmla="*/ 210845 w 289161"/>
                <a:gd name="connsiteY1494" fmla="*/ 146775 h 226314"/>
                <a:gd name="connsiteX1495" fmla="*/ 213322 w 289161"/>
                <a:gd name="connsiteY1495" fmla="*/ 141441 h 226314"/>
                <a:gd name="connsiteX1496" fmla="*/ 210655 w 289161"/>
                <a:gd name="connsiteY1496" fmla="*/ 134678 h 226314"/>
                <a:gd name="connsiteX1497" fmla="*/ 218465 w 289161"/>
                <a:gd name="connsiteY1497" fmla="*/ 125153 h 226314"/>
                <a:gd name="connsiteX1498" fmla="*/ 229324 w 289161"/>
                <a:gd name="connsiteY1498" fmla="*/ 120296 h 226314"/>
                <a:gd name="connsiteX1499" fmla="*/ 238849 w 289161"/>
                <a:gd name="connsiteY1499" fmla="*/ 121915 h 226314"/>
                <a:gd name="connsiteX1500" fmla="*/ 245802 w 289161"/>
                <a:gd name="connsiteY1500" fmla="*/ 128392 h 226314"/>
                <a:gd name="connsiteX1501" fmla="*/ 244183 w 289161"/>
                <a:gd name="connsiteY1501" fmla="*/ 134202 h 226314"/>
                <a:gd name="connsiteX1502" fmla="*/ 241706 w 289161"/>
                <a:gd name="connsiteY1502" fmla="*/ 137726 h 226314"/>
                <a:gd name="connsiteX1503" fmla="*/ 239801 w 289161"/>
                <a:gd name="connsiteY1503" fmla="*/ 140012 h 226314"/>
                <a:gd name="connsiteX1504" fmla="*/ 234943 w 289161"/>
                <a:gd name="connsiteY1504" fmla="*/ 150871 h 226314"/>
                <a:gd name="connsiteX1505" fmla="*/ 229514 w 289161"/>
                <a:gd name="connsiteY1505" fmla="*/ 145727 h 226314"/>
                <a:gd name="connsiteX1506" fmla="*/ 237801 w 289161"/>
                <a:gd name="connsiteY1506" fmla="*/ 120200 h 226314"/>
                <a:gd name="connsiteX1507" fmla="*/ 237801 w 289161"/>
                <a:gd name="connsiteY1507" fmla="*/ 120962 h 226314"/>
                <a:gd name="connsiteX1508" fmla="*/ 230752 w 289161"/>
                <a:gd name="connsiteY1508" fmla="*/ 119724 h 226314"/>
                <a:gd name="connsiteX1509" fmla="*/ 225323 w 289161"/>
                <a:gd name="connsiteY1509" fmla="*/ 120581 h 226314"/>
                <a:gd name="connsiteX1510" fmla="*/ 221989 w 289161"/>
                <a:gd name="connsiteY1510" fmla="*/ 118581 h 226314"/>
                <a:gd name="connsiteX1511" fmla="*/ 221989 w 289161"/>
                <a:gd name="connsiteY1511" fmla="*/ 114295 h 226314"/>
                <a:gd name="connsiteX1512" fmla="*/ 224180 w 289161"/>
                <a:gd name="connsiteY1512" fmla="*/ 109342 h 226314"/>
                <a:gd name="connsiteX1513" fmla="*/ 226942 w 289161"/>
                <a:gd name="connsiteY1513" fmla="*/ 105532 h 226314"/>
                <a:gd name="connsiteX1514" fmla="*/ 229514 w 289161"/>
                <a:gd name="connsiteY1514" fmla="*/ 104770 h 226314"/>
                <a:gd name="connsiteX1515" fmla="*/ 229514 w 289161"/>
                <a:gd name="connsiteY1515" fmla="*/ 104770 h 226314"/>
                <a:gd name="connsiteX1516" fmla="*/ 231800 w 289161"/>
                <a:gd name="connsiteY1516" fmla="*/ 108389 h 226314"/>
                <a:gd name="connsiteX1517" fmla="*/ 237134 w 289161"/>
                <a:gd name="connsiteY1517" fmla="*/ 110390 h 226314"/>
                <a:gd name="connsiteX1518" fmla="*/ 240944 w 289161"/>
                <a:gd name="connsiteY1518" fmla="*/ 109723 h 226314"/>
                <a:gd name="connsiteX1519" fmla="*/ 237420 w 289161"/>
                <a:gd name="connsiteY1519" fmla="*/ 115533 h 226314"/>
                <a:gd name="connsiteX1520" fmla="*/ 237610 w 289161"/>
                <a:gd name="connsiteY1520" fmla="*/ 120200 h 226314"/>
                <a:gd name="connsiteX1521" fmla="*/ 239706 w 289161"/>
                <a:gd name="connsiteY1521" fmla="*/ 76290 h 226314"/>
                <a:gd name="connsiteX1522" fmla="*/ 235134 w 289161"/>
                <a:gd name="connsiteY1522" fmla="*/ 83148 h 226314"/>
                <a:gd name="connsiteX1523" fmla="*/ 231133 w 289161"/>
                <a:gd name="connsiteY1523" fmla="*/ 92673 h 226314"/>
                <a:gd name="connsiteX1524" fmla="*/ 218275 w 289161"/>
                <a:gd name="connsiteY1524" fmla="*/ 87530 h 226314"/>
                <a:gd name="connsiteX1525" fmla="*/ 218275 w 289161"/>
                <a:gd name="connsiteY1525" fmla="*/ 86863 h 226314"/>
                <a:gd name="connsiteX1526" fmla="*/ 214750 w 289161"/>
                <a:gd name="connsiteY1526" fmla="*/ 81624 h 226314"/>
                <a:gd name="connsiteX1527" fmla="*/ 212941 w 289161"/>
                <a:gd name="connsiteY1527" fmla="*/ 76766 h 226314"/>
                <a:gd name="connsiteX1528" fmla="*/ 217322 w 289161"/>
                <a:gd name="connsiteY1528" fmla="*/ 69908 h 226314"/>
                <a:gd name="connsiteX1529" fmla="*/ 225323 w 289161"/>
                <a:gd name="connsiteY1529" fmla="*/ 65622 h 226314"/>
                <a:gd name="connsiteX1530" fmla="*/ 234848 w 289161"/>
                <a:gd name="connsiteY1530" fmla="*/ 63241 h 226314"/>
                <a:gd name="connsiteX1531" fmla="*/ 241135 w 289161"/>
                <a:gd name="connsiteY1531" fmla="*/ 66003 h 226314"/>
                <a:gd name="connsiteX1532" fmla="*/ 241801 w 289161"/>
                <a:gd name="connsiteY1532" fmla="*/ 67146 h 226314"/>
                <a:gd name="connsiteX1533" fmla="*/ 242849 w 289161"/>
                <a:gd name="connsiteY1533" fmla="*/ 68956 h 226314"/>
                <a:gd name="connsiteX1534" fmla="*/ 244087 w 289161"/>
                <a:gd name="connsiteY1534" fmla="*/ 71147 h 226314"/>
                <a:gd name="connsiteX1535" fmla="*/ 239516 w 289161"/>
                <a:gd name="connsiteY1535" fmla="*/ 76290 h 226314"/>
                <a:gd name="connsiteX1536" fmla="*/ 226466 w 289161"/>
                <a:gd name="connsiteY1536" fmla="*/ 64670 h 226314"/>
                <a:gd name="connsiteX1537" fmla="*/ 217703 w 289161"/>
                <a:gd name="connsiteY1537" fmla="*/ 68956 h 226314"/>
                <a:gd name="connsiteX1538" fmla="*/ 212274 w 289161"/>
                <a:gd name="connsiteY1538" fmla="*/ 76004 h 226314"/>
                <a:gd name="connsiteX1539" fmla="*/ 212274 w 289161"/>
                <a:gd name="connsiteY1539" fmla="*/ 78100 h 226314"/>
                <a:gd name="connsiteX1540" fmla="*/ 209702 w 289161"/>
                <a:gd name="connsiteY1540" fmla="*/ 78100 h 226314"/>
                <a:gd name="connsiteX1541" fmla="*/ 206750 w 289161"/>
                <a:gd name="connsiteY1541" fmla="*/ 81243 h 226314"/>
                <a:gd name="connsiteX1542" fmla="*/ 205797 w 289161"/>
                <a:gd name="connsiteY1542" fmla="*/ 83148 h 226314"/>
                <a:gd name="connsiteX1543" fmla="*/ 199987 w 289161"/>
                <a:gd name="connsiteY1543" fmla="*/ 81815 h 226314"/>
                <a:gd name="connsiteX1544" fmla="*/ 192843 w 289161"/>
                <a:gd name="connsiteY1544" fmla="*/ 81815 h 226314"/>
                <a:gd name="connsiteX1545" fmla="*/ 182175 w 289161"/>
                <a:gd name="connsiteY1545" fmla="*/ 90292 h 226314"/>
                <a:gd name="connsiteX1546" fmla="*/ 181127 w 289161"/>
                <a:gd name="connsiteY1546" fmla="*/ 92673 h 226314"/>
                <a:gd name="connsiteX1547" fmla="*/ 180460 w 289161"/>
                <a:gd name="connsiteY1547" fmla="*/ 90578 h 226314"/>
                <a:gd name="connsiteX1548" fmla="*/ 170935 w 289161"/>
                <a:gd name="connsiteY1548" fmla="*/ 88482 h 226314"/>
                <a:gd name="connsiteX1549" fmla="*/ 162172 w 289161"/>
                <a:gd name="connsiteY1549" fmla="*/ 94197 h 226314"/>
                <a:gd name="connsiteX1550" fmla="*/ 162172 w 289161"/>
                <a:gd name="connsiteY1550" fmla="*/ 94197 h 226314"/>
                <a:gd name="connsiteX1551" fmla="*/ 160458 w 289161"/>
                <a:gd name="connsiteY1551" fmla="*/ 89911 h 226314"/>
                <a:gd name="connsiteX1552" fmla="*/ 160458 w 289161"/>
                <a:gd name="connsiteY1552" fmla="*/ 84005 h 226314"/>
                <a:gd name="connsiteX1553" fmla="*/ 169983 w 289161"/>
                <a:gd name="connsiteY1553" fmla="*/ 72861 h 226314"/>
                <a:gd name="connsiteX1554" fmla="*/ 169983 w 289161"/>
                <a:gd name="connsiteY1554" fmla="*/ 72861 h 226314"/>
                <a:gd name="connsiteX1555" fmla="*/ 169983 w 289161"/>
                <a:gd name="connsiteY1555" fmla="*/ 72861 h 226314"/>
                <a:gd name="connsiteX1556" fmla="*/ 171983 w 289161"/>
                <a:gd name="connsiteY1556" fmla="*/ 72290 h 226314"/>
                <a:gd name="connsiteX1557" fmla="*/ 176460 w 289161"/>
                <a:gd name="connsiteY1557" fmla="*/ 72290 h 226314"/>
                <a:gd name="connsiteX1558" fmla="*/ 180937 w 289161"/>
                <a:gd name="connsiteY1558" fmla="*/ 74004 h 226314"/>
                <a:gd name="connsiteX1559" fmla="*/ 180937 w 289161"/>
                <a:gd name="connsiteY1559" fmla="*/ 74004 h 226314"/>
                <a:gd name="connsiteX1560" fmla="*/ 179127 w 289161"/>
                <a:gd name="connsiteY1560" fmla="*/ 77719 h 226314"/>
                <a:gd name="connsiteX1561" fmla="*/ 177127 w 289161"/>
                <a:gd name="connsiteY1561" fmla="*/ 82767 h 226314"/>
                <a:gd name="connsiteX1562" fmla="*/ 176460 w 289161"/>
                <a:gd name="connsiteY1562" fmla="*/ 87625 h 226314"/>
                <a:gd name="connsiteX1563" fmla="*/ 177317 w 289161"/>
                <a:gd name="connsiteY1563" fmla="*/ 87625 h 226314"/>
                <a:gd name="connsiteX1564" fmla="*/ 178079 w 289161"/>
                <a:gd name="connsiteY1564" fmla="*/ 83624 h 226314"/>
                <a:gd name="connsiteX1565" fmla="*/ 179794 w 289161"/>
                <a:gd name="connsiteY1565" fmla="*/ 79814 h 226314"/>
                <a:gd name="connsiteX1566" fmla="*/ 184937 w 289161"/>
                <a:gd name="connsiteY1566" fmla="*/ 70289 h 226314"/>
                <a:gd name="connsiteX1567" fmla="*/ 191509 w 289161"/>
                <a:gd name="connsiteY1567" fmla="*/ 65241 h 226314"/>
                <a:gd name="connsiteX1568" fmla="*/ 198844 w 289161"/>
                <a:gd name="connsiteY1568" fmla="*/ 65241 h 226314"/>
                <a:gd name="connsiteX1569" fmla="*/ 201606 w 289161"/>
                <a:gd name="connsiteY1569" fmla="*/ 71813 h 226314"/>
                <a:gd name="connsiteX1570" fmla="*/ 201606 w 289161"/>
                <a:gd name="connsiteY1570" fmla="*/ 72671 h 226314"/>
                <a:gd name="connsiteX1571" fmla="*/ 206273 w 289161"/>
                <a:gd name="connsiteY1571" fmla="*/ 82196 h 226314"/>
                <a:gd name="connsiteX1572" fmla="*/ 206273 w 289161"/>
                <a:gd name="connsiteY1572" fmla="*/ 82196 h 226314"/>
                <a:gd name="connsiteX1573" fmla="*/ 202463 w 289161"/>
                <a:gd name="connsiteY1573" fmla="*/ 74385 h 226314"/>
                <a:gd name="connsiteX1574" fmla="*/ 207702 w 289161"/>
                <a:gd name="connsiteY1574" fmla="*/ 64860 h 226314"/>
                <a:gd name="connsiteX1575" fmla="*/ 222656 w 289161"/>
                <a:gd name="connsiteY1575" fmla="*/ 59812 h 226314"/>
                <a:gd name="connsiteX1576" fmla="*/ 229609 w 289161"/>
                <a:gd name="connsiteY1576" fmla="*/ 63717 h 226314"/>
                <a:gd name="connsiteX1577" fmla="*/ 162458 w 289161"/>
                <a:gd name="connsiteY1577" fmla="*/ 48382 h 226314"/>
                <a:gd name="connsiteX1578" fmla="*/ 160934 w 289161"/>
                <a:gd name="connsiteY1578" fmla="*/ 51049 h 226314"/>
                <a:gd name="connsiteX1579" fmla="*/ 160934 w 289161"/>
                <a:gd name="connsiteY1579" fmla="*/ 51049 h 226314"/>
                <a:gd name="connsiteX1580" fmla="*/ 158553 w 289161"/>
                <a:gd name="connsiteY1580" fmla="*/ 51049 h 226314"/>
                <a:gd name="connsiteX1581" fmla="*/ 156648 w 289161"/>
                <a:gd name="connsiteY1581" fmla="*/ 51049 h 226314"/>
                <a:gd name="connsiteX1582" fmla="*/ 156172 w 289161"/>
                <a:gd name="connsiteY1582" fmla="*/ 51049 h 226314"/>
                <a:gd name="connsiteX1583" fmla="*/ 151314 w 289161"/>
                <a:gd name="connsiteY1583" fmla="*/ 48001 h 226314"/>
                <a:gd name="connsiteX1584" fmla="*/ 151314 w 289161"/>
                <a:gd name="connsiteY1584" fmla="*/ 46763 h 226314"/>
                <a:gd name="connsiteX1585" fmla="*/ 151314 w 289161"/>
                <a:gd name="connsiteY1585" fmla="*/ 45334 h 226314"/>
                <a:gd name="connsiteX1586" fmla="*/ 151314 w 289161"/>
                <a:gd name="connsiteY1586" fmla="*/ 45334 h 226314"/>
                <a:gd name="connsiteX1587" fmla="*/ 157219 w 289161"/>
                <a:gd name="connsiteY1587" fmla="*/ 40095 h 226314"/>
                <a:gd name="connsiteX1588" fmla="*/ 159220 w 289161"/>
                <a:gd name="connsiteY1588" fmla="*/ 36380 h 226314"/>
                <a:gd name="connsiteX1589" fmla="*/ 163411 w 289161"/>
                <a:gd name="connsiteY1589" fmla="*/ 42191 h 226314"/>
                <a:gd name="connsiteX1590" fmla="*/ 167221 w 289161"/>
                <a:gd name="connsiteY1590" fmla="*/ 45620 h 226314"/>
                <a:gd name="connsiteX1591" fmla="*/ 168745 w 289161"/>
                <a:gd name="connsiteY1591" fmla="*/ 46667 h 226314"/>
                <a:gd name="connsiteX1592" fmla="*/ 162458 w 289161"/>
                <a:gd name="connsiteY1592" fmla="*/ 48382 h 226314"/>
                <a:gd name="connsiteX1593" fmla="*/ 151885 w 289161"/>
                <a:gd name="connsiteY1593" fmla="*/ 48953 h 226314"/>
                <a:gd name="connsiteX1594" fmla="*/ 153791 w 289161"/>
                <a:gd name="connsiteY1594" fmla="*/ 50001 h 226314"/>
                <a:gd name="connsiteX1595" fmla="*/ 150171 w 289161"/>
                <a:gd name="connsiteY1595" fmla="*/ 50668 h 226314"/>
                <a:gd name="connsiteX1596" fmla="*/ 140646 w 289161"/>
                <a:gd name="connsiteY1596" fmla="*/ 56954 h 226314"/>
                <a:gd name="connsiteX1597" fmla="*/ 136074 w 289161"/>
                <a:gd name="connsiteY1597" fmla="*/ 62955 h 226314"/>
                <a:gd name="connsiteX1598" fmla="*/ 136074 w 289161"/>
                <a:gd name="connsiteY1598" fmla="*/ 62955 h 226314"/>
                <a:gd name="connsiteX1599" fmla="*/ 129216 w 289161"/>
                <a:gd name="connsiteY1599" fmla="*/ 63717 h 226314"/>
                <a:gd name="connsiteX1600" fmla="*/ 122548 w 289161"/>
                <a:gd name="connsiteY1600" fmla="*/ 62384 h 226314"/>
                <a:gd name="connsiteX1601" fmla="*/ 115976 w 289161"/>
                <a:gd name="connsiteY1601" fmla="*/ 57907 h 226314"/>
                <a:gd name="connsiteX1602" fmla="*/ 115976 w 289161"/>
                <a:gd name="connsiteY1602" fmla="*/ 48382 h 226314"/>
                <a:gd name="connsiteX1603" fmla="*/ 119691 w 289161"/>
                <a:gd name="connsiteY1603" fmla="*/ 44286 h 226314"/>
                <a:gd name="connsiteX1604" fmla="*/ 124263 w 289161"/>
                <a:gd name="connsiteY1604" fmla="*/ 42095 h 226314"/>
                <a:gd name="connsiteX1605" fmla="*/ 124263 w 289161"/>
                <a:gd name="connsiteY1605" fmla="*/ 42095 h 226314"/>
                <a:gd name="connsiteX1606" fmla="*/ 124263 w 289161"/>
                <a:gd name="connsiteY1606" fmla="*/ 42095 h 226314"/>
                <a:gd name="connsiteX1607" fmla="*/ 125216 w 289161"/>
                <a:gd name="connsiteY1607" fmla="*/ 44286 h 226314"/>
                <a:gd name="connsiteX1608" fmla="*/ 131692 w 289161"/>
                <a:gd name="connsiteY1608" fmla="*/ 48382 h 226314"/>
                <a:gd name="connsiteX1609" fmla="*/ 149600 w 289161"/>
                <a:gd name="connsiteY1609" fmla="*/ 45905 h 226314"/>
                <a:gd name="connsiteX1610" fmla="*/ 149600 w 289161"/>
                <a:gd name="connsiteY1610" fmla="*/ 45905 h 226314"/>
                <a:gd name="connsiteX1611" fmla="*/ 149600 w 289161"/>
                <a:gd name="connsiteY1611" fmla="*/ 47810 h 226314"/>
                <a:gd name="connsiteX1612" fmla="*/ 151885 w 289161"/>
                <a:gd name="connsiteY1612" fmla="*/ 49334 h 226314"/>
                <a:gd name="connsiteX1613" fmla="*/ 113785 w 289161"/>
                <a:gd name="connsiteY1613" fmla="*/ 57431 h 226314"/>
                <a:gd name="connsiteX1614" fmla="*/ 124644 w 289161"/>
                <a:gd name="connsiteY1614" fmla="*/ 64193 h 226314"/>
                <a:gd name="connsiteX1615" fmla="*/ 121025 w 289161"/>
                <a:gd name="connsiteY1615" fmla="*/ 65908 h 226314"/>
                <a:gd name="connsiteX1616" fmla="*/ 117310 w 289161"/>
                <a:gd name="connsiteY1616" fmla="*/ 70099 h 226314"/>
                <a:gd name="connsiteX1617" fmla="*/ 115595 w 289161"/>
                <a:gd name="connsiteY1617" fmla="*/ 77719 h 226314"/>
                <a:gd name="connsiteX1618" fmla="*/ 112547 w 289161"/>
                <a:gd name="connsiteY1618" fmla="*/ 77052 h 226314"/>
                <a:gd name="connsiteX1619" fmla="*/ 110166 w 289161"/>
                <a:gd name="connsiteY1619" fmla="*/ 77624 h 226314"/>
                <a:gd name="connsiteX1620" fmla="*/ 98641 w 289161"/>
                <a:gd name="connsiteY1620" fmla="*/ 76576 h 226314"/>
                <a:gd name="connsiteX1621" fmla="*/ 92164 w 289161"/>
                <a:gd name="connsiteY1621" fmla="*/ 68765 h 226314"/>
                <a:gd name="connsiteX1622" fmla="*/ 94354 w 289161"/>
                <a:gd name="connsiteY1622" fmla="*/ 59240 h 226314"/>
                <a:gd name="connsiteX1623" fmla="*/ 102260 w 289161"/>
                <a:gd name="connsiteY1623" fmla="*/ 50382 h 226314"/>
                <a:gd name="connsiteX1624" fmla="*/ 108451 w 289161"/>
                <a:gd name="connsiteY1624" fmla="*/ 49239 h 226314"/>
                <a:gd name="connsiteX1625" fmla="*/ 114357 w 289161"/>
                <a:gd name="connsiteY1625" fmla="*/ 48382 h 226314"/>
                <a:gd name="connsiteX1626" fmla="*/ 113785 w 289161"/>
                <a:gd name="connsiteY1626" fmla="*/ 57907 h 226314"/>
                <a:gd name="connsiteX1627" fmla="*/ 90830 w 289161"/>
                <a:gd name="connsiteY1627" fmla="*/ 68384 h 226314"/>
                <a:gd name="connsiteX1628" fmla="*/ 91592 w 289161"/>
                <a:gd name="connsiteY1628" fmla="*/ 71909 h 226314"/>
                <a:gd name="connsiteX1629" fmla="*/ 86925 w 289161"/>
                <a:gd name="connsiteY1629" fmla="*/ 78481 h 226314"/>
                <a:gd name="connsiteX1630" fmla="*/ 79876 w 289161"/>
                <a:gd name="connsiteY1630" fmla="*/ 82005 h 226314"/>
                <a:gd name="connsiteX1631" fmla="*/ 76066 w 289161"/>
                <a:gd name="connsiteY1631" fmla="*/ 82005 h 226314"/>
                <a:gd name="connsiteX1632" fmla="*/ 75495 w 289161"/>
                <a:gd name="connsiteY1632" fmla="*/ 82005 h 226314"/>
                <a:gd name="connsiteX1633" fmla="*/ 72256 w 289161"/>
                <a:gd name="connsiteY1633" fmla="*/ 80386 h 226314"/>
                <a:gd name="connsiteX1634" fmla="*/ 67875 w 289161"/>
                <a:gd name="connsiteY1634" fmla="*/ 73242 h 226314"/>
                <a:gd name="connsiteX1635" fmla="*/ 67208 w 289161"/>
                <a:gd name="connsiteY1635" fmla="*/ 68765 h 226314"/>
                <a:gd name="connsiteX1636" fmla="*/ 69780 w 289161"/>
                <a:gd name="connsiteY1636" fmla="*/ 64193 h 226314"/>
                <a:gd name="connsiteX1637" fmla="*/ 69780 w 289161"/>
                <a:gd name="connsiteY1637" fmla="*/ 64193 h 226314"/>
                <a:gd name="connsiteX1638" fmla="*/ 74447 w 289161"/>
                <a:gd name="connsiteY1638" fmla="*/ 62574 h 226314"/>
                <a:gd name="connsiteX1639" fmla="*/ 76352 w 289161"/>
                <a:gd name="connsiteY1639" fmla="*/ 57907 h 226314"/>
                <a:gd name="connsiteX1640" fmla="*/ 77114 w 289161"/>
                <a:gd name="connsiteY1640" fmla="*/ 58574 h 226314"/>
                <a:gd name="connsiteX1641" fmla="*/ 85401 w 289161"/>
                <a:gd name="connsiteY1641" fmla="*/ 62003 h 226314"/>
                <a:gd name="connsiteX1642" fmla="*/ 90830 w 289161"/>
                <a:gd name="connsiteY1642" fmla="*/ 60193 h 226314"/>
                <a:gd name="connsiteX1643" fmla="*/ 93592 w 289161"/>
                <a:gd name="connsiteY1643" fmla="*/ 58383 h 226314"/>
                <a:gd name="connsiteX1644" fmla="*/ 90830 w 289161"/>
                <a:gd name="connsiteY1644" fmla="*/ 68765 h 226314"/>
                <a:gd name="connsiteX1645" fmla="*/ 66256 w 289161"/>
                <a:gd name="connsiteY1645" fmla="*/ 67432 h 226314"/>
                <a:gd name="connsiteX1646" fmla="*/ 66256 w 289161"/>
                <a:gd name="connsiteY1646" fmla="*/ 71909 h 226314"/>
                <a:gd name="connsiteX1647" fmla="*/ 67875 w 289161"/>
                <a:gd name="connsiteY1647" fmla="*/ 76481 h 226314"/>
                <a:gd name="connsiteX1648" fmla="*/ 67875 w 289161"/>
                <a:gd name="connsiteY1648" fmla="*/ 76481 h 226314"/>
                <a:gd name="connsiteX1649" fmla="*/ 67018 w 289161"/>
                <a:gd name="connsiteY1649" fmla="*/ 76481 h 226314"/>
                <a:gd name="connsiteX1650" fmla="*/ 66446 w 289161"/>
                <a:gd name="connsiteY1650" fmla="*/ 76481 h 226314"/>
                <a:gd name="connsiteX1651" fmla="*/ 65208 w 289161"/>
                <a:gd name="connsiteY1651" fmla="*/ 77814 h 226314"/>
                <a:gd name="connsiteX1652" fmla="*/ 64637 w 289161"/>
                <a:gd name="connsiteY1652" fmla="*/ 79719 h 226314"/>
                <a:gd name="connsiteX1653" fmla="*/ 63589 w 289161"/>
                <a:gd name="connsiteY1653" fmla="*/ 79052 h 226314"/>
                <a:gd name="connsiteX1654" fmla="*/ 58731 w 289161"/>
                <a:gd name="connsiteY1654" fmla="*/ 79052 h 226314"/>
                <a:gd name="connsiteX1655" fmla="*/ 57683 w 289161"/>
                <a:gd name="connsiteY1655" fmla="*/ 79052 h 226314"/>
                <a:gd name="connsiteX1656" fmla="*/ 53683 w 289161"/>
                <a:gd name="connsiteY1656" fmla="*/ 79624 h 226314"/>
                <a:gd name="connsiteX1657" fmla="*/ 46920 w 289161"/>
                <a:gd name="connsiteY1657" fmla="*/ 79624 h 226314"/>
                <a:gd name="connsiteX1658" fmla="*/ 44539 w 289161"/>
                <a:gd name="connsiteY1658" fmla="*/ 74385 h 226314"/>
                <a:gd name="connsiteX1659" fmla="*/ 45110 w 289161"/>
                <a:gd name="connsiteY1659" fmla="*/ 67051 h 226314"/>
                <a:gd name="connsiteX1660" fmla="*/ 52349 w 289161"/>
                <a:gd name="connsiteY1660" fmla="*/ 62955 h 226314"/>
                <a:gd name="connsiteX1661" fmla="*/ 68637 w 289161"/>
                <a:gd name="connsiteY1661" fmla="*/ 62955 h 226314"/>
                <a:gd name="connsiteX1662" fmla="*/ 68637 w 289161"/>
                <a:gd name="connsiteY1662" fmla="*/ 62955 h 226314"/>
                <a:gd name="connsiteX1663" fmla="*/ 66256 w 289161"/>
                <a:gd name="connsiteY1663" fmla="*/ 67432 h 226314"/>
                <a:gd name="connsiteX1664" fmla="*/ 45205 w 289161"/>
                <a:gd name="connsiteY1664" fmla="*/ 81148 h 226314"/>
                <a:gd name="connsiteX1665" fmla="*/ 45205 w 289161"/>
                <a:gd name="connsiteY1665" fmla="*/ 81148 h 226314"/>
                <a:gd name="connsiteX1666" fmla="*/ 45205 w 289161"/>
                <a:gd name="connsiteY1666" fmla="*/ 81148 h 226314"/>
                <a:gd name="connsiteX1667" fmla="*/ 45205 w 289161"/>
                <a:gd name="connsiteY1667" fmla="*/ 81148 h 226314"/>
                <a:gd name="connsiteX1668" fmla="*/ 45777 w 289161"/>
                <a:gd name="connsiteY1668" fmla="*/ 81148 h 226314"/>
                <a:gd name="connsiteX1669" fmla="*/ 52063 w 289161"/>
                <a:gd name="connsiteY1669" fmla="*/ 82386 h 226314"/>
                <a:gd name="connsiteX1670" fmla="*/ 57493 w 289161"/>
                <a:gd name="connsiteY1670" fmla="*/ 81338 h 226314"/>
                <a:gd name="connsiteX1671" fmla="*/ 57493 w 289161"/>
                <a:gd name="connsiteY1671" fmla="*/ 81338 h 226314"/>
                <a:gd name="connsiteX1672" fmla="*/ 56635 w 289161"/>
                <a:gd name="connsiteY1672" fmla="*/ 82100 h 226314"/>
                <a:gd name="connsiteX1673" fmla="*/ 52730 w 289161"/>
                <a:gd name="connsiteY1673" fmla="*/ 90768 h 226314"/>
                <a:gd name="connsiteX1674" fmla="*/ 52730 w 289161"/>
                <a:gd name="connsiteY1674" fmla="*/ 94769 h 226314"/>
                <a:gd name="connsiteX1675" fmla="*/ 49968 w 289161"/>
                <a:gd name="connsiteY1675" fmla="*/ 97340 h 226314"/>
                <a:gd name="connsiteX1676" fmla="*/ 45587 w 289161"/>
                <a:gd name="connsiteY1676" fmla="*/ 94292 h 226314"/>
                <a:gd name="connsiteX1677" fmla="*/ 44062 w 289161"/>
                <a:gd name="connsiteY1677" fmla="*/ 88101 h 226314"/>
                <a:gd name="connsiteX1678" fmla="*/ 44634 w 289161"/>
                <a:gd name="connsiteY1678" fmla="*/ 84672 h 226314"/>
                <a:gd name="connsiteX1679" fmla="*/ 45205 w 289161"/>
                <a:gd name="connsiteY1679" fmla="*/ 81529 h 226314"/>
                <a:gd name="connsiteX1680" fmla="*/ 31966 w 289161"/>
                <a:gd name="connsiteY1680" fmla="*/ 100960 h 226314"/>
                <a:gd name="connsiteX1681" fmla="*/ 37776 w 289161"/>
                <a:gd name="connsiteY1681" fmla="*/ 103532 h 226314"/>
                <a:gd name="connsiteX1682" fmla="*/ 37776 w 289161"/>
                <a:gd name="connsiteY1682" fmla="*/ 103532 h 226314"/>
                <a:gd name="connsiteX1683" fmla="*/ 37776 w 289161"/>
                <a:gd name="connsiteY1683" fmla="*/ 110199 h 226314"/>
                <a:gd name="connsiteX1684" fmla="*/ 33966 w 289161"/>
                <a:gd name="connsiteY1684" fmla="*/ 108961 h 226314"/>
                <a:gd name="connsiteX1685" fmla="*/ 26441 w 289161"/>
                <a:gd name="connsiteY1685" fmla="*/ 112009 h 226314"/>
                <a:gd name="connsiteX1686" fmla="*/ 25108 w 289161"/>
                <a:gd name="connsiteY1686" fmla="*/ 113247 h 226314"/>
                <a:gd name="connsiteX1687" fmla="*/ 23679 w 289161"/>
                <a:gd name="connsiteY1687" fmla="*/ 107723 h 226314"/>
                <a:gd name="connsiteX1688" fmla="*/ 25012 w 289161"/>
                <a:gd name="connsiteY1688" fmla="*/ 101817 h 226314"/>
                <a:gd name="connsiteX1689" fmla="*/ 26822 w 289161"/>
                <a:gd name="connsiteY1689" fmla="*/ 100484 h 226314"/>
                <a:gd name="connsiteX1690" fmla="*/ 28918 w 289161"/>
                <a:gd name="connsiteY1690" fmla="*/ 99341 h 226314"/>
                <a:gd name="connsiteX1691" fmla="*/ 30156 w 289161"/>
                <a:gd name="connsiteY1691" fmla="*/ 99341 h 226314"/>
                <a:gd name="connsiteX1692" fmla="*/ 31966 w 289161"/>
                <a:gd name="connsiteY1692" fmla="*/ 101341 h 226314"/>
                <a:gd name="connsiteX1693" fmla="*/ 14725 w 289161"/>
                <a:gd name="connsiteY1693" fmla="*/ 153157 h 226314"/>
                <a:gd name="connsiteX1694" fmla="*/ 15964 w 289161"/>
                <a:gd name="connsiteY1694" fmla="*/ 149442 h 226314"/>
                <a:gd name="connsiteX1695" fmla="*/ 14535 w 289161"/>
                <a:gd name="connsiteY1695" fmla="*/ 147632 h 226314"/>
                <a:gd name="connsiteX1696" fmla="*/ 15487 w 289161"/>
                <a:gd name="connsiteY1696" fmla="*/ 145823 h 226314"/>
                <a:gd name="connsiteX1697" fmla="*/ 17869 w 289161"/>
                <a:gd name="connsiteY1697" fmla="*/ 143727 h 226314"/>
                <a:gd name="connsiteX1698" fmla="*/ 23393 w 289161"/>
                <a:gd name="connsiteY1698" fmla="*/ 140679 h 226314"/>
                <a:gd name="connsiteX1699" fmla="*/ 32918 w 289161"/>
                <a:gd name="connsiteY1699" fmla="*/ 139441 h 226314"/>
                <a:gd name="connsiteX1700" fmla="*/ 35585 w 289161"/>
                <a:gd name="connsiteY1700" fmla="*/ 144584 h 226314"/>
                <a:gd name="connsiteX1701" fmla="*/ 35585 w 289161"/>
                <a:gd name="connsiteY1701" fmla="*/ 144584 h 226314"/>
                <a:gd name="connsiteX1702" fmla="*/ 35585 w 289161"/>
                <a:gd name="connsiteY1702" fmla="*/ 145823 h 226314"/>
                <a:gd name="connsiteX1703" fmla="*/ 37300 w 289161"/>
                <a:gd name="connsiteY1703" fmla="*/ 147442 h 226314"/>
                <a:gd name="connsiteX1704" fmla="*/ 36442 w 289161"/>
                <a:gd name="connsiteY1704" fmla="*/ 147442 h 226314"/>
                <a:gd name="connsiteX1705" fmla="*/ 34442 w 289161"/>
                <a:gd name="connsiteY1705" fmla="*/ 148585 h 226314"/>
                <a:gd name="connsiteX1706" fmla="*/ 33585 w 289161"/>
                <a:gd name="connsiteY1706" fmla="*/ 149347 h 226314"/>
                <a:gd name="connsiteX1707" fmla="*/ 33013 w 289161"/>
                <a:gd name="connsiteY1707" fmla="*/ 150299 h 226314"/>
                <a:gd name="connsiteX1708" fmla="*/ 25679 w 289161"/>
                <a:gd name="connsiteY1708" fmla="*/ 150299 h 226314"/>
                <a:gd name="connsiteX1709" fmla="*/ 16154 w 289161"/>
                <a:gd name="connsiteY1709" fmla="*/ 153062 h 226314"/>
                <a:gd name="connsiteX1710" fmla="*/ 12725 w 289161"/>
                <a:gd name="connsiteY1710" fmla="*/ 154776 h 226314"/>
                <a:gd name="connsiteX1711" fmla="*/ 14725 w 289161"/>
                <a:gd name="connsiteY1711" fmla="*/ 153157 h 226314"/>
                <a:gd name="connsiteX1712" fmla="*/ 30346 w 289161"/>
                <a:gd name="connsiteY1712" fmla="*/ 168302 h 226314"/>
                <a:gd name="connsiteX1713" fmla="*/ 25393 w 289161"/>
                <a:gd name="connsiteY1713" fmla="*/ 166587 h 226314"/>
                <a:gd name="connsiteX1714" fmla="*/ 15868 w 289161"/>
                <a:gd name="connsiteY1714" fmla="*/ 166587 h 226314"/>
                <a:gd name="connsiteX1715" fmla="*/ 14725 w 289161"/>
                <a:gd name="connsiteY1715" fmla="*/ 166587 h 226314"/>
                <a:gd name="connsiteX1716" fmla="*/ 14725 w 289161"/>
                <a:gd name="connsiteY1716" fmla="*/ 166587 h 226314"/>
                <a:gd name="connsiteX1717" fmla="*/ 10534 w 289161"/>
                <a:gd name="connsiteY1717" fmla="*/ 162682 h 226314"/>
                <a:gd name="connsiteX1718" fmla="*/ 10534 w 289161"/>
                <a:gd name="connsiteY1718" fmla="*/ 162682 h 226314"/>
                <a:gd name="connsiteX1719" fmla="*/ 10534 w 289161"/>
                <a:gd name="connsiteY1719" fmla="*/ 160301 h 226314"/>
                <a:gd name="connsiteX1720" fmla="*/ 17488 w 289161"/>
                <a:gd name="connsiteY1720" fmla="*/ 154300 h 226314"/>
                <a:gd name="connsiteX1721" fmla="*/ 35300 w 289161"/>
                <a:gd name="connsiteY1721" fmla="*/ 151919 h 226314"/>
                <a:gd name="connsiteX1722" fmla="*/ 39967 w 289161"/>
                <a:gd name="connsiteY1722" fmla="*/ 153919 h 226314"/>
                <a:gd name="connsiteX1723" fmla="*/ 41776 w 289161"/>
                <a:gd name="connsiteY1723" fmla="*/ 155824 h 226314"/>
                <a:gd name="connsiteX1724" fmla="*/ 43300 w 289161"/>
                <a:gd name="connsiteY1724" fmla="*/ 158015 h 226314"/>
                <a:gd name="connsiteX1725" fmla="*/ 43300 w 289161"/>
                <a:gd name="connsiteY1725" fmla="*/ 158015 h 226314"/>
                <a:gd name="connsiteX1726" fmla="*/ 45396 w 289161"/>
                <a:gd name="connsiteY1726" fmla="*/ 160967 h 226314"/>
                <a:gd name="connsiteX1727" fmla="*/ 45396 w 289161"/>
                <a:gd name="connsiteY1727" fmla="*/ 160967 h 226314"/>
                <a:gd name="connsiteX1728" fmla="*/ 39395 w 289161"/>
                <a:gd name="connsiteY1728" fmla="*/ 167825 h 226314"/>
                <a:gd name="connsiteX1729" fmla="*/ 30346 w 289161"/>
                <a:gd name="connsiteY1729" fmla="*/ 168397 h 226314"/>
                <a:gd name="connsiteX1730" fmla="*/ 32442 w 289161"/>
                <a:gd name="connsiteY1730" fmla="*/ 171635 h 226314"/>
                <a:gd name="connsiteX1731" fmla="*/ 31204 w 289161"/>
                <a:gd name="connsiteY1731" fmla="*/ 169064 h 226314"/>
                <a:gd name="connsiteX1732" fmla="*/ 40729 w 289161"/>
                <a:gd name="connsiteY1732" fmla="*/ 169730 h 226314"/>
                <a:gd name="connsiteX1733" fmla="*/ 43491 w 289161"/>
                <a:gd name="connsiteY1733" fmla="*/ 172874 h 226314"/>
                <a:gd name="connsiteX1734" fmla="*/ 43491 w 289161"/>
                <a:gd name="connsiteY1734" fmla="*/ 175445 h 226314"/>
                <a:gd name="connsiteX1735" fmla="*/ 41872 w 289161"/>
                <a:gd name="connsiteY1735" fmla="*/ 178589 h 226314"/>
                <a:gd name="connsiteX1736" fmla="*/ 40538 w 289161"/>
                <a:gd name="connsiteY1736" fmla="*/ 178112 h 226314"/>
                <a:gd name="connsiteX1737" fmla="*/ 33013 w 289161"/>
                <a:gd name="connsiteY1737" fmla="*/ 178112 h 226314"/>
                <a:gd name="connsiteX1738" fmla="*/ 29584 w 289161"/>
                <a:gd name="connsiteY1738" fmla="*/ 178874 h 226314"/>
                <a:gd name="connsiteX1739" fmla="*/ 32442 w 289161"/>
                <a:gd name="connsiteY1739" fmla="*/ 172207 h 226314"/>
                <a:gd name="connsiteX1740" fmla="*/ 47491 w 289161"/>
                <a:gd name="connsiteY1740" fmla="*/ 190685 h 226314"/>
                <a:gd name="connsiteX1741" fmla="*/ 44253 w 289161"/>
                <a:gd name="connsiteY1741" fmla="*/ 190685 h 226314"/>
                <a:gd name="connsiteX1742" fmla="*/ 37966 w 289161"/>
                <a:gd name="connsiteY1742" fmla="*/ 192781 h 226314"/>
                <a:gd name="connsiteX1743" fmla="*/ 32537 w 289161"/>
                <a:gd name="connsiteY1743" fmla="*/ 190209 h 226314"/>
                <a:gd name="connsiteX1744" fmla="*/ 27584 w 289161"/>
                <a:gd name="connsiteY1744" fmla="*/ 190209 h 226314"/>
                <a:gd name="connsiteX1745" fmla="*/ 25775 w 289161"/>
                <a:gd name="connsiteY1745" fmla="*/ 187256 h 226314"/>
                <a:gd name="connsiteX1746" fmla="*/ 25775 w 289161"/>
                <a:gd name="connsiteY1746" fmla="*/ 183256 h 226314"/>
                <a:gd name="connsiteX1747" fmla="*/ 32823 w 289161"/>
                <a:gd name="connsiteY1747" fmla="*/ 179446 h 226314"/>
                <a:gd name="connsiteX1748" fmla="*/ 44825 w 289161"/>
                <a:gd name="connsiteY1748" fmla="*/ 182399 h 226314"/>
                <a:gd name="connsiteX1749" fmla="*/ 47587 w 289161"/>
                <a:gd name="connsiteY1749" fmla="*/ 187923 h 226314"/>
                <a:gd name="connsiteX1750" fmla="*/ 47491 w 289161"/>
                <a:gd name="connsiteY1750" fmla="*/ 190400 h 226314"/>
                <a:gd name="connsiteX1751" fmla="*/ 45967 w 289161"/>
                <a:gd name="connsiteY1751" fmla="*/ 181732 h 226314"/>
                <a:gd name="connsiteX1752" fmla="*/ 43015 w 289161"/>
                <a:gd name="connsiteY1752" fmla="*/ 179255 h 226314"/>
                <a:gd name="connsiteX1753" fmla="*/ 43015 w 289161"/>
                <a:gd name="connsiteY1753" fmla="*/ 179255 h 226314"/>
                <a:gd name="connsiteX1754" fmla="*/ 45015 w 289161"/>
                <a:gd name="connsiteY1754" fmla="*/ 175541 h 226314"/>
                <a:gd name="connsiteX1755" fmla="*/ 48634 w 289161"/>
                <a:gd name="connsiteY1755" fmla="*/ 173064 h 226314"/>
                <a:gd name="connsiteX1756" fmla="*/ 52921 w 289161"/>
                <a:gd name="connsiteY1756" fmla="*/ 172207 h 226314"/>
                <a:gd name="connsiteX1757" fmla="*/ 57588 w 289161"/>
                <a:gd name="connsiteY1757" fmla="*/ 172207 h 226314"/>
                <a:gd name="connsiteX1758" fmla="*/ 59588 w 289161"/>
                <a:gd name="connsiteY1758" fmla="*/ 173636 h 226314"/>
                <a:gd name="connsiteX1759" fmla="*/ 60446 w 289161"/>
                <a:gd name="connsiteY1759" fmla="*/ 175731 h 226314"/>
                <a:gd name="connsiteX1760" fmla="*/ 59874 w 289161"/>
                <a:gd name="connsiteY1760" fmla="*/ 176398 h 226314"/>
                <a:gd name="connsiteX1761" fmla="*/ 58826 w 289161"/>
                <a:gd name="connsiteY1761" fmla="*/ 178017 h 226314"/>
                <a:gd name="connsiteX1762" fmla="*/ 58255 w 289161"/>
                <a:gd name="connsiteY1762" fmla="*/ 179636 h 226314"/>
                <a:gd name="connsiteX1763" fmla="*/ 58255 w 289161"/>
                <a:gd name="connsiteY1763" fmla="*/ 180779 h 226314"/>
                <a:gd name="connsiteX1764" fmla="*/ 58255 w 289161"/>
                <a:gd name="connsiteY1764" fmla="*/ 180779 h 226314"/>
                <a:gd name="connsiteX1765" fmla="*/ 52825 w 289161"/>
                <a:gd name="connsiteY1765" fmla="*/ 182589 h 226314"/>
                <a:gd name="connsiteX1766" fmla="*/ 48349 w 289161"/>
                <a:gd name="connsiteY1766" fmla="*/ 185542 h 226314"/>
                <a:gd name="connsiteX1767" fmla="*/ 47587 w 289161"/>
                <a:gd name="connsiteY1767" fmla="*/ 186494 h 226314"/>
                <a:gd name="connsiteX1768" fmla="*/ 47587 w 289161"/>
                <a:gd name="connsiteY1768" fmla="*/ 184780 h 226314"/>
                <a:gd name="connsiteX1769" fmla="*/ 45967 w 289161"/>
                <a:gd name="connsiteY1769" fmla="*/ 181732 h 226314"/>
                <a:gd name="connsiteX1770" fmla="*/ 52540 w 289161"/>
                <a:gd name="connsiteY1770" fmla="*/ 191257 h 226314"/>
                <a:gd name="connsiteX1771" fmla="*/ 47968 w 289161"/>
                <a:gd name="connsiteY1771" fmla="*/ 190495 h 226314"/>
                <a:gd name="connsiteX1772" fmla="*/ 47968 w 289161"/>
                <a:gd name="connsiteY1772" fmla="*/ 190495 h 226314"/>
                <a:gd name="connsiteX1773" fmla="*/ 47491 w 289161"/>
                <a:gd name="connsiteY1773" fmla="*/ 189161 h 226314"/>
                <a:gd name="connsiteX1774" fmla="*/ 47491 w 289161"/>
                <a:gd name="connsiteY1774" fmla="*/ 188495 h 226314"/>
                <a:gd name="connsiteX1775" fmla="*/ 48349 w 289161"/>
                <a:gd name="connsiteY1775" fmla="*/ 186780 h 226314"/>
                <a:gd name="connsiteX1776" fmla="*/ 52063 w 289161"/>
                <a:gd name="connsiteY1776" fmla="*/ 184113 h 226314"/>
                <a:gd name="connsiteX1777" fmla="*/ 56064 w 289161"/>
                <a:gd name="connsiteY1777" fmla="*/ 182494 h 226314"/>
                <a:gd name="connsiteX1778" fmla="*/ 59398 w 289161"/>
                <a:gd name="connsiteY1778" fmla="*/ 182494 h 226314"/>
                <a:gd name="connsiteX1779" fmla="*/ 60826 w 289161"/>
                <a:gd name="connsiteY1779" fmla="*/ 183827 h 226314"/>
                <a:gd name="connsiteX1780" fmla="*/ 61969 w 289161"/>
                <a:gd name="connsiteY1780" fmla="*/ 185923 h 226314"/>
                <a:gd name="connsiteX1781" fmla="*/ 61969 w 289161"/>
                <a:gd name="connsiteY1781" fmla="*/ 186590 h 226314"/>
                <a:gd name="connsiteX1782" fmla="*/ 61969 w 289161"/>
                <a:gd name="connsiteY1782" fmla="*/ 186590 h 226314"/>
                <a:gd name="connsiteX1783" fmla="*/ 61969 w 289161"/>
                <a:gd name="connsiteY1783" fmla="*/ 186590 h 226314"/>
                <a:gd name="connsiteX1784" fmla="*/ 60636 w 289161"/>
                <a:gd name="connsiteY1784" fmla="*/ 187923 h 226314"/>
                <a:gd name="connsiteX1785" fmla="*/ 58255 w 289161"/>
                <a:gd name="connsiteY1785" fmla="*/ 194305 h 226314"/>
                <a:gd name="connsiteX1786" fmla="*/ 52825 w 289161"/>
                <a:gd name="connsiteY1786" fmla="*/ 191257 h 226314"/>
                <a:gd name="connsiteX1787" fmla="*/ 79781 w 289161"/>
                <a:gd name="connsiteY1787" fmla="*/ 198686 h 226314"/>
                <a:gd name="connsiteX1788" fmla="*/ 72161 w 289161"/>
                <a:gd name="connsiteY1788" fmla="*/ 197829 h 226314"/>
                <a:gd name="connsiteX1789" fmla="*/ 61684 w 289161"/>
                <a:gd name="connsiteY1789" fmla="*/ 202782 h 226314"/>
                <a:gd name="connsiteX1790" fmla="*/ 59969 w 289161"/>
                <a:gd name="connsiteY1790" fmla="*/ 195448 h 226314"/>
                <a:gd name="connsiteX1791" fmla="*/ 59969 w 289161"/>
                <a:gd name="connsiteY1791" fmla="*/ 195448 h 226314"/>
                <a:gd name="connsiteX1792" fmla="*/ 60731 w 289161"/>
                <a:gd name="connsiteY1792" fmla="*/ 191638 h 226314"/>
                <a:gd name="connsiteX1793" fmla="*/ 63398 w 289161"/>
                <a:gd name="connsiteY1793" fmla="*/ 188114 h 226314"/>
                <a:gd name="connsiteX1794" fmla="*/ 70637 w 289161"/>
                <a:gd name="connsiteY1794" fmla="*/ 184589 h 226314"/>
                <a:gd name="connsiteX1795" fmla="*/ 77305 w 289161"/>
                <a:gd name="connsiteY1795" fmla="*/ 187828 h 226314"/>
                <a:gd name="connsiteX1796" fmla="*/ 80638 w 289161"/>
                <a:gd name="connsiteY1796" fmla="*/ 194972 h 226314"/>
                <a:gd name="connsiteX1797" fmla="*/ 80638 w 289161"/>
                <a:gd name="connsiteY1797" fmla="*/ 194972 h 226314"/>
                <a:gd name="connsiteX1798" fmla="*/ 82353 w 289161"/>
                <a:gd name="connsiteY1798" fmla="*/ 199925 h 226314"/>
                <a:gd name="connsiteX1799" fmla="*/ 82353 w 289161"/>
                <a:gd name="connsiteY1799" fmla="*/ 199925 h 226314"/>
                <a:gd name="connsiteX1800" fmla="*/ 102355 w 289161"/>
                <a:gd name="connsiteY1800" fmla="*/ 204687 h 226314"/>
                <a:gd name="connsiteX1801" fmla="*/ 95212 w 289161"/>
                <a:gd name="connsiteY1801" fmla="*/ 208878 h 226314"/>
                <a:gd name="connsiteX1802" fmla="*/ 95212 w 289161"/>
                <a:gd name="connsiteY1802" fmla="*/ 208878 h 226314"/>
                <a:gd name="connsiteX1803" fmla="*/ 84639 w 289161"/>
                <a:gd name="connsiteY1803" fmla="*/ 201163 h 226314"/>
                <a:gd name="connsiteX1804" fmla="*/ 81686 w 289161"/>
                <a:gd name="connsiteY1804" fmla="*/ 196686 h 226314"/>
                <a:gd name="connsiteX1805" fmla="*/ 83210 w 289161"/>
                <a:gd name="connsiteY1805" fmla="*/ 192876 h 226314"/>
                <a:gd name="connsiteX1806" fmla="*/ 92735 w 289161"/>
                <a:gd name="connsiteY1806" fmla="*/ 190495 h 226314"/>
                <a:gd name="connsiteX1807" fmla="*/ 103117 w 289161"/>
                <a:gd name="connsiteY1807" fmla="*/ 191257 h 226314"/>
                <a:gd name="connsiteX1808" fmla="*/ 108642 w 289161"/>
                <a:gd name="connsiteY1808" fmla="*/ 195257 h 226314"/>
                <a:gd name="connsiteX1809" fmla="*/ 110261 w 289161"/>
                <a:gd name="connsiteY1809" fmla="*/ 198305 h 226314"/>
                <a:gd name="connsiteX1810" fmla="*/ 111118 w 289161"/>
                <a:gd name="connsiteY1810" fmla="*/ 202401 h 226314"/>
                <a:gd name="connsiteX1811" fmla="*/ 111118 w 289161"/>
                <a:gd name="connsiteY1811" fmla="*/ 203258 h 226314"/>
                <a:gd name="connsiteX1812" fmla="*/ 111118 w 289161"/>
                <a:gd name="connsiteY1812" fmla="*/ 203258 h 226314"/>
                <a:gd name="connsiteX1813" fmla="*/ 111118 w 289161"/>
                <a:gd name="connsiteY1813" fmla="*/ 203258 h 226314"/>
                <a:gd name="connsiteX1814" fmla="*/ 111118 w 289161"/>
                <a:gd name="connsiteY1814" fmla="*/ 203258 h 226314"/>
                <a:gd name="connsiteX1815" fmla="*/ 103117 w 289161"/>
                <a:gd name="connsiteY1815" fmla="*/ 204687 h 226314"/>
                <a:gd name="connsiteX1816" fmla="*/ 125501 w 289161"/>
                <a:gd name="connsiteY1816" fmla="*/ 212593 h 226314"/>
                <a:gd name="connsiteX1817" fmla="*/ 122167 w 289161"/>
                <a:gd name="connsiteY1817" fmla="*/ 207735 h 226314"/>
                <a:gd name="connsiteX1818" fmla="*/ 113404 w 289161"/>
                <a:gd name="connsiteY1818" fmla="*/ 204020 h 226314"/>
                <a:gd name="connsiteX1819" fmla="*/ 111690 w 289161"/>
                <a:gd name="connsiteY1819" fmla="*/ 200401 h 226314"/>
                <a:gd name="connsiteX1820" fmla="*/ 111690 w 289161"/>
                <a:gd name="connsiteY1820" fmla="*/ 199734 h 226314"/>
                <a:gd name="connsiteX1821" fmla="*/ 111690 w 289161"/>
                <a:gd name="connsiteY1821" fmla="*/ 198305 h 226314"/>
                <a:gd name="connsiteX1822" fmla="*/ 113881 w 289161"/>
                <a:gd name="connsiteY1822" fmla="*/ 188780 h 226314"/>
                <a:gd name="connsiteX1823" fmla="*/ 131692 w 289161"/>
                <a:gd name="connsiteY1823" fmla="*/ 175541 h 226314"/>
                <a:gd name="connsiteX1824" fmla="*/ 137408 w 289161"/>
                <a:gd name="connsiteY1824" fmla="*/ 176398 h 226314"/>
                <a:gd name="connsiteX1825" fmla="*/ 141408 w 289161"/>
                <a:gd name="connsiteY1825" fmla="*/ 179827 h 226314"/>
                <a:gd name="connsiteX1826" fmla="*/ 141884 w 289161"/>
                <a:gd name="connsiteY1826" fmla="*/ 179827 h 226314"/>
                <a:gd name="connsiteX1827" fmla="*/ 141884 w 289161"/>
                <a:gd name="connsiteY1827" fmla="*/ 182875 h 226314"/>
                <a:gd name="connsiteX1828" fmla="*/ 144075 w 289161"/>
                <a:gd name="connsiteY1828" fmla="*/ 188209 h 226314"/>
                <a:gd name="connsiteX1829" fmla="*/ 145694 w 289161"/>
                <a:gd name="connsiteY1829" fmla="*/ 189352 h 226314"/>
                <a:gd name="connsiteX1830" fmla="*/ 143408 w 289161"/>
                <a:gd name="connsiteY1830" fmla="*/ 189352 h 226314"/>
                <a:gd name="connsiteX1831" fmla="*/ 135693 w 289161"/>
                <a:gd name="connsiteY1831" fmla="*/ 193829 h 226314"/>
                <a:gd name="connsiteX1832" fmla="*/ 125787 w 289161"/>
                <a:gd name="connsiteY1832" fmla="*/ 212593 h 226314"/>
                <a:gd name="connsiteX1833" fmla="*/ 145885 w 289161"/>
                <a:gd name="connsiteY1833" fmla="*/ 214593 h 226314"/>
                <a:gd name="connsiteX1834" fmla="*/ 139217 w 289161"/>
                <a:gd name="connsiteY1834" fmla="*/ 215165 h 226314"/>
                <a:gd name="connsiteX1835" fmla="*/ 132073 w 289161"/>
                <a:gd name="connsiteY1835" fmla="*/ 220213 h 226314"/>
                <a:gd name="connsiteX1836" fmla="*/ 129121 w 289161"/>
                <a:gd name="connsiteY1836" fmla="*/ 218498 h 226314"/>
                <a:gd name="connsiteX1837" fmla="*/ 127121 w 289161"/>
                <a:gd name="connsiteY1837" fmla="*/ 215165 h 226314"/>
                <a:gd name="connsiteX1838" fmla="*/ 128740 w 289161"/>
                <a:gd name="connsiteY1838" fmla="*/ 204497 h 226314"/>
                <a:gd name="connsiteX1839" fmla="*/ 134836 w 289161"/>
                <a:gd name="connsiteY1839" fmla="*/ 195734 h 226314"/>
                <a:gd name="connsiteX1840" fmla="*/ 141694 w 289161"/>
                <a:gd name="connsiteY1840" fmla="*/ 190590 h 226314"/>
                <a:gd name="connsiteX1841" fmla="*/ 152457 w 289161"/>
                <a:gd name="connsiteY1841" fmla="*/ 192400 h 226314"/>
                <a:gd name="connsiteX1842" fmla="*/ 150838 w 289161"/>
                <a:gd name="connsiteY1842" fmla="*/ 194210 h 226314"/>
                <a:gd name="connsiteX1843" fmla="*/ 145789 w 289161"/>
                <a:gd name="connsiteY1843" fmla="*/ 208402 h 226314"/>
                <a:gd name="connsiteX1844" fmla="*/ 148171 w 289161"/>
                <a:gd name="connsiteY1844" fmla="*/ 214307 h 226314"/>
                <a:gd name="connsiteX1845" fmla="*/ 149028 w 289161"/>
                <a:gd name="connsiteY1845" fmla="*/ 215069 h 226314"/>
                <a:gd name="connsiteX1846" fmla="*/ 146171 w 289161"/>
                <a:gd name="connsiteY1846" fmla="*/ 214593 h 226314"/>
                <a:gd name="connsiteX1847" fmla="*/ 186080 w 289161"/>
                <a:gd name="connsiteY1847" fmla="*/ 198972 h 226314"/>
                <a:gd name="connsiteX1848" fmla="*/ 173412 w 289161"/>
                <a:gd name="connsiteY1848" fmla="*/ 212021 h 226314"/>
                <a:gd name="connsiteX1849" fmla="*/ 166459 w 289161"/>
                <a:gd name="connsiteY1849" fmla="*/ 214498 h 226314"/>
                <a:gd name="connsiteX1850" fmla="*/ 157600 w 289161"/>
                <a:gd name="connsiteY1850" fmla="*/ 216403 h 226314"/>
                <a:gd name="connsiteX1851" fmla="*/ 147218 w 289161"/>
                <a:gd name="connsiteY1851" fmla="*/ 209164 h 226314"/>
                <a:gd name="connsiteX1852" fmla="*/ 150742 w 289161"/>
                <a:gd name="connsiteY1852" fmla="*/ 196115 h 226314"/>
                <a:gd name="connsiteX1853" fmla="*/ 161315 w 289161"/>
                <a:gd name="connsiteY1853" fmla="*/ 188685 h 226314"/>
                <a:gd name="connsiteX1854" fmla="*/ 169316 w 289161"/>
                <a:gd name="connsiteY1854" fmla="*/ 188685 h 226314"/>
                <a:gd name="connsiteX1855" fmla="*/ 174746 w 289161"/>
                <a:gd name="connsiteY1855" fmla="*/ 189542 h 226314"/>
                <a:gd name="connsiteX1856" fmla="*/ 180270 w 289161"/>
                <a:gd name="connsiteY1856" fmla="*/ 191924 h 226314"/>
                <a:gd name="connsiteX1857" fmla="*/ 180270 w 289161"/>
                <a:gd name="connsiteY1857" fmla="*/ 191924 h 226314"/>
                <a:gd name="connsiteX1858" fmla="*/ 187509 w 289161"/>
                <a:gd name="connsiteY1858" fmla="*/ 198782 h 226314"/>
                <a:gd name="connsiteX1859" fmla="*/ 195605 w 289161"/>
                <a:gd name="connsiteY1859" fmla="*/ 197162 h 226314"/>
                <a:gd name="connsiteX1860" fmla="*/ 190081 w 289161"/>
                <a:gd name="connsiteY1860" fmla="*/ 197734 h 226314"/>
                <a:gd name="connsiteX1861" fmla="*/ 181889 w 289161"/>
                <a:gd name="connsiteY1861" fmla="*/ 192876 h 226314"/>
                <a:gd name="connsiteX1862" fmla="*/ 183032 w 289161"/>
                <a:gd name="connsiteY1862" fmla="*/ 184113 h 226314"/>
                <a:gd name="connsiteX1863" fmla="*/ 188938 w 289161"/>
                <a:gd name="connsiteY1863" fmla="*/ 176779 h 226314"/>
                <a:gd name="connsiteX1864" fmla="*/ 189985 w 289161"/>
                <a:gd name="connsiteY1864" fmla="*/ 175826 h 226314"/>
                <a:gd name="connsiteX1865" fmla="*/ 190652 w 289161"/>
                <a:gd name="connsiteY1865" fmla="*/ 175826 h 226314"/>
                <a:gd name="connsiteX1866" fmla="*/ 190652 w 289161"/>
                <a:gd name="connsiteY1866" fmla="*/ 175826 h 226314"/>
                <a:gd name="connsiteX1867" fmla="*/ 200177 w 289161"/>
                <a:gd name="connsiteY1867" fmla="*/ 171064 h 226314"/>
                <a:gd name="connsiteX1868" fmla="*/ 210941 w 289161"/>
                <a:gd name="connsiteY1868" fmla="*/ 170492 h 226314"/>
                <a:gd name="connsiteX1869" fmla="*/ 216655 w 289161"/>
                <a:gd name="connsiteY1869" fmla="*/ 173445 h 226314"/>
                <a:gd name="connsiteX1870" fmla="*/ 216655 w 289161"/>
                <a:gd name="connsiteY1870" fmla="*/ 173445 h 226314"/>
                <a:gd name="connsiteX1871" fmla="*/ 217132 w 289161"/>
                <a:gd name="connsiteY1871" fmla="*/ 174779 h 226314"/>
                <a:gd name="connsiteX1872" fmla="*/ 215608 w 289161"/>
                <a:gd name="connsiteY1872" fmla="*/ 183351 h 226314"/>
                <a:gd name="connsiteX1873" fmla="*/ 207607 w 289161"/>
                <a:gd name="connsiteY1873" fmla="*/ 191924 h 226314"/>
                <a:gd name="connsiteX1874" fmla="*/ 201320 w 289161"/>
                <a:gd name="connsiteY1874" fmla="*/ 195067 h 226314"/>
                <a:gd name="connsiteX1875" fmla="*/ 195986 w 289161"/>
                <a:gd name="connsiteY1875" fmla="*/ 197162 h 226314"/>
                <a:gd name="connsiteX1876" fmla="*/ 205130 w 289161"/>
                <a:gd name="connsiteY1876" fmla="*/ 201353 h 226314"/>
                <a:gd name="connsiteX1877" fmla="*/ 203416 w 289161"/>
                <a:gd name="connsiteY1877" fmla="*/ 199353 h 226314"/>
                <a:gd name="connsiteX1878" fmla="*/ 198082 w 289161"/>
                <a:gd name="connsiteY1878" fmla="*/ 197353 h 226314"/>
                <a:gd name="connsiteX1879" fmla="*/ 200558 w 289161"/>
                <a:gd name="connsiteY1879" fmla="*/ 196400 h 226314"/>
                <a:gd name="connsiteX1880" fmla="*/ 203416 w 289161"/>
                <a:gd name="connsiteY1880" fmla="*/ 195257 h 226314"/>
                <a:gd name="connsiteX1881" fmla="*/ 203416 w 289161"/>
                <a:gd name="connsiteY1881" fmla="*/ 195257 h 226314"/>
                <a:gd name="connsiteX1882" fmla="*/ 207321 w 289161"/>
                <a:gd name="connsiteY1882" fmla="*/ 193448 h 226314"/>
                <a:gd name="connsiteX1883" fmla="*/ 209131 w 289161"/>
                <a:gd name="connsiteY1883" fmla="*/ 192400 h 226314"/>
                <a:gd name="connsiteX1884" fmla="*/ 206178 w 289161"/>
                <a:gd name="connsiteY1884" fmla="*/ 201353 h 226314"/>
                <a:gd name="connsiteX1885" fmla="*/ 250850 w 289161"/>
                <a:gd name="connsiteY1885" fmla="*/ 178779 h 226314"/>
                <a:gd name="connsiteX1886" fmla="*/ 244754 w 289161"/>
                <a:gd name="connsiteY1886" fmla="*/ 185542 h 226314"/>
                <a:gd name="connsiteX1887" fmla="*/ 224847 w 289161"/>
                <a:gd name="connsiteY1887" fmla="*/ 189352 h 226314"/>
                <a:gd name="connsiteX1888" fmla="*/ 224847 w 289161"/>
                <a:gd name="connsiteY1888" fmla="*/ 189352 h 226314"/>
                <a:gd name="connsiteX1889" fmla="*/ 212750 w 289161"/>
                <a:gd name="connsiteY1889" fmla="*/ 189352 h 226314"/>
                <a:gd name="connsiteX1890" fmla="*/ 211988 w 289161"/>
                <a:gd name="connsiteY1890" fmla="*/ 189828 h 226314"/>
                <a:gd name="connsiteX1891" fmla="*/ 216465 w 289161"/>
                <a:gd name="connsiteY1891" fmla="*/ 184589 h 226314"/>
                <a:gd name="connsiteX1892" fmla="*/ 218084 w 289161"/>
                <a:gd name="connsiteY1892" fmla="*/ 171826 h 226314"/>
                <a:gd name="connsiteX1893" fmla="*/ 223799 w 289161"/>
                <a:gd name="connsiteY1893" fmla="*/ 164873 h 226314"/>
                <a:gd name="connsiteX1894" fmla="*/ 232276 w 289161"/>
                <a:gd name="connsiteY1894" fmla="*/ 161920 h 226314"/>
                <a:gd name="connsiteX1895" fmla="*/ 245992 w 289161"/>
                <a:gd name="connsiteY1895" fmla="*/ 162682 h 226314"/>
                <a:gd name="connsiteX1896" fmla="*/ 253612 w 289161"/>
                <a:gd name="connsiteY1896" fmla="*/ 170397 h 226314"/>
                <a:gd name="connsiteX1897" fmla="*/ 251898 w 289161"/>
                <a:gd name="connsiteY1897" fmla="*/ 178779 h 226314"/>
                <a:gd name="connsiteX1898" fmla="*/ 271615 w 289161"/>
                <a:gd name="connsiteY1898" fmla="*/ 142775 h 226314"/>
                <a:gd name="connsiteX1899" fmla="*/ 268567 w 289161"/>
                <a:gd name="connsiteY1899" fmla="*/ 142775 h 226314"/>
                <a:gd name="connsiteX1900" fmla="*/ 260375 w 289161"/>
                <a:gd name="connsiteY1900" fmla="*/ 149252 h 226314"/>
                <a:gd name="connsiteX1901" fmla="*/ 256279 w 289161"/>
                <a:gd name="connsiteY1901" fmla="*/ 159634 h 226314"/>
                <a:gd name="connsiteX1902" fmla="*/ 253708 w 289161"/>
                <a:gd name="connsiteY1902" fmla="*/ 170016 h 226314"/>
                <a:gd name="connsiteX1903" fmla="*/ 241897 w 289161"/>
                <a:gd name="connsiteY1903" fmla="*/ 161348 h 226314"/>
                <a:gd name="connsiteX1904" fmla="*/ 235325 w 289161"/>
                <a:gd name="connsiteY1904" fmla="*/ 153919 h 226314"/>
                <a:gd name="connsiteX1905" fmla="*/ 239039 w 289161"/>
                <a:gd name="connsiteY1905" fmla="*/ 142108 h 226314"/>
                <a:gd name="connsiteX1906" fmla="*/ 247421 w 289161"/>
                <a:gd name="connsiteY1906" fmla="*/ 133250 h 226314"/>
                <a:gd name="connsiteX1907" fmla="*/ 256946 w 289161"/>
                <a:gd name="connsiteY1907" fmla="*/ 126868 h 226314"/>
                <a:gd name="connsiteX1908" fmla="*/ 263233 w 289161"/>
                <a:gd name="connsiteY1908" fmla="*/ 126868 h 226314"/>
                <a:gd name="connsiteX1909" fmla="*/ 267709 w 289161"/>
                <a:gd name="connsiteY1909" fmla="*/ 131726 h 226314"/>
                <a:gd name="connsiteX1910" fmla="*/ 267709 w 289161"/>
                <a:gd name="connsiteY1910" fmla="*/ 131726 h 226314"/>
                <a:gd name="connsiteX1911" fmla="*/ 272663 w 289161"/>
                <a:gd name="connsiteY1911" fmla="*/ 142775 h 226314"/>
                <a:gd name="connsiteX1912" fmla="*/ 271043 w 289161"/>
                <a:gd name="connsiteY1912" fmla="*/ 104675 h 226314"/>
                <a:gd name="connsiteX1913" fmla="*/ 271043 w 289161"/>
                <a:gd name="connsiteY1913" fmla="*/ 105627 h 226314"/>
                <a:gd name="connsiteX1914" fmla="*/ 271805 w 289161"/>
                <a:gd name="connsiteY1914" fmla="*/ 108866 h 226314"/>
                <a:gd name="connsiteX1915" fmla="*/ 271805 w 289161"/>
                <a:gd name="connsiteY1915" fmla="*/ 112199 h 226314"/>
                <a:gd name="connsiteX1916" fmla="*/ 271805 w 289161"/>
                <a:gd name="connsiteY1916" fmla="*/ 112199 h 226314"/>
                <a:gd name="connsiteX1917" fmla="*/ 267614 w 289161"/>
                <a:gd name="connsiteY1917" fmla="*/ 129916 h 226314"/>
                <a:gd name="connsiteX1918" fmla="*/ 258661 w 289161"/>
                <a:gd name="connsiteY1918" fmla="*/ 125630 h 226314"/>
                <a:gd name="connsiteX1919" fmla="*/ 248183 w 289161"/>
                <a:gd name="connsiteY1919" fmla="*/ 131345 h 226314"/>
                <a:gd name="connsiteX1920" fmla="*/ 244087 w 289161"/>
                <a:gd name="connsiteY1920" fmla="*/ 134869 h 226314"/>
                <a:gd name="connsiteX1921" fmla="*/ 245802 w 289161"/>
                <a:gd name="connsiteY1921" fmla="*/ 130392 h 226314"/>
                <a:gd name="connsiteX1922" fmla="*/ 240087 w 289161"/>
                <a:gd name="connsiteY1922" fmla="*/ 122486 h 226314"/>
                <a:gd name="connsiteX1923" fmla="*/ 238182 w 289161"/>
                <a:gd name="connsiteY1923" fmla="*/ 121629 h 226314"/>
                <a:gd name="connsiteX1924" fmla="*/ 243135 w 289161"/>
                <a:gd name="connsiteY1924" fmla="*/ 108389 h 226314"/>
                <a:gd name="connsiteX1925" fmla="*/ 250374 w 289161"/>
                <a:gd name="connsiteY1925" fmla="*/ 101817 h 226314"/>
                <a:gd name="connsiteX1926" fmla="*/ 261804 w 289161"/>
                <a:gd name="connsiteY1926" fmla="*/ 98769 h 226314"/>
                <a:gd name="connsiteX1927" fmla="*/ 269614 w 289161"/>
                <a:gd name="connsiteY1927" fmla="*/ 102770 h 226314"/>
                <a:gd name="connsiteX1928" fmla="*/ 258089 w 289161"/>
                <a:gd name="connsiteY1928" fmla="*/ 62479 h 226314"/>
                <a:gd name="connsiteX1929" fmla="*/ 267614 w 289161"/>
                <a:gd name="connsiteY1929" fmla="*/ 58002 h 226314"/>
                <a:gd name="connsiteX1930" fmla="*/ 273139 w 289161"/>
                <a:gd name="connsiteY1930" fmla="*/ 68289 h 226314"/>
                <a:gd name="connsiteX1931" fmla="*/ 273139 w 289161"/>
                <a:gd name="connsiteY1931" fmla="*/ 68289 h 226314"/>
                <a:gd name="connsiteX1932" fmla="*/ 273139 w 289161"/>
                <a:gd name="connsiteY1932" fmla="*/ 71147 h 226314"/>
                <a:gd name="connsiteX1933" fmla="*/ 274187 w 289161"/>
                <a:gd name="connsiteY1933" fmla="*/ 74957 h 226314"/>
                <a:gd name="connsiteX1934" fmla="*/ 274853 w 289161"/>
                <a:gd name="connsiteY1934" fmla="*/ 76481 h 226314"/>
                <a:gd name="connsiteX1935" fmla="*/ 275425 w 289161"/>
                <a:gd name="connsiteY1935" fmla="*/ 77909 h 226314"/>
                <a:gd name="connsiteX1936" fmla="*/ 274472 w 289161"/>
                <a:gd name="connsiteY1936" fmla="*/ 78957 h 226314"/>
                <a:gd name="connsiteX1937" fmla="*/ 270281 w 289161"/>
                <a:gd name="connsiteY1937" fmla="*/ 87815 h 226314"/>
                <a:gd name="connsiteX1938" fmla="*/ 269710 w 289161"/>
                <a:gd name="connsiteY1938" fmla="*/ 99531 h 226314"/>
                <a:gd name="connsiteX1939" fmla="*/ 269710 w 289161"/>
                <a:gd name="connsiteY1939" fmla="*/ 101627 h 226314"/>
                <a:gd name="connsiteX1940" fmla="*/ 265233 w 289161"/>
                <a:gd name="connsiteY1940" fmla="*/ 98674 h 226314"/>
                <a:gd name="connsiteX1941" fmla="*/ 257804 w 289161"/>
                <a:gd name="connsiteY1941" fmla="*/ 98674 h 226314"/>
                <a:gd name="connsiteX1942" fmla="*/ 257804 w 289161"/>
                <a:gd name="connsiteY1942" fmla="*/ 98674 h 226314"/>
                <a:gd name="connsiteX1943" fmla="*/ 254375 w 289161"/>
                <a:gd name="connsiteY1943" fmla="*/ 94388 h 226314"/>
                <a:gd name="connsiteX1944" fmla="*/ 252469 w 289161"/>
                <a:gd name="connsiteY1944" fmla="*/ 88673 h 226314"/>
                <a:gd name="connsiteX1945" fmla="*/ 251708 w 289161"/>
                <a:gd name="connsiteY1945" fmla="*/ 74480 h 226314"/>
                <a:gd name="connsiteX1946" fmla="*/ 254279 w 289161"/>
                <a:gd name="connsiteY1946" fmla="*/ 67337 h 226314"/>
                <a:gd name="connsiteX1947" fmla="*/ 259137 w 289161"/>
                <a:gd name="connsiteY1947" fmla="*/ 62098 h 226314"/>
                <a:gd name="connsiteX1948" fmla="*/ 255613 w 289161"/>
                <a:gd name="connsiteY1948" fmla="*/ 63431 h 226314"/>
                <a:gd name="connsiteX1949" fmla="*/ 251326 w 289161"/>
                <a:gd name="connsiteY1949" fmla="*/ 70861 h 226314"/>
                <a:gd name="connsiteX1950" fmla="*/ 251326 w 289161"/>
                <a:gd name="connsiteY1950" fmla="*/ 72766 h 226314"/>
                <a:gd name="connsiteX1951" fmla="*/ 248564 w 289161"/>
                <a:gd name="connsiteY1951" fmla="*/ 70099 h 226314"/>
                <a:gd name="connsiteX1952" fmla="*/ 244850 w 289161"/>
                <a:gd name="connsiteY1952" fmla="*/ 71051 h 226314"/>
                <a:gd name="connsiteX1953" fmla="*/ 244850 w 289161"/>
                <a:gd name="connsiteY1953" fmla="*/ 71051 h 226314"/>
                <a:gd name="connsiteX1954" fmla="*/ 242849 w 289161"/>
                <a:gd name="connsiteY1954" fmla="*/ 68765 h 226314"/>
                <a:gd name="connsiteX1955" fmla="*/ 241992 w 289161"/>
                <a:gd name="connsiteY1955" fmla="*/ 66194 h 226314"/>
                <a:gd name="connsiteX1956" fmla="*/ 243611 w 289161"/>
                <a:gd name="connsiteY1956" fmla="*/ 60383 h 226314"/>
                <a:gd name="connsiteX1957" fmla="*/ 247135 w 289161"/>
                <a:gd name="connsiteY1957" fmla="*/ 55907 h 226314"/>
                <a:gd name="connsiteX1958" fmla="*/ 249802 w 289161"/>
                <a:gd name="connsiteY1958" fmla="*/ 55240 h 226314"/>
                <a:gd name="connsiteX1959" fmla="*/ 251612 w 289161"/>
                <a:gd name="connsiteY1959" fmla="*/ 56288 h 226314"/>
                <a:gd name="connsiteX1960" fmla="*/ 256660 w 289161"/>
                <a:gd name="connsiteY1960" fmla="*/ 63050 h 226314"/>
                <a:gd name="connsiteX1961" fmla="*/ 248850 w 289161"/>
                <a:gd name="connsiteY1961" fmla="*/ 42762 h 226314"/>
                <a:gd name="connsiteX1962" fmla="*/ 248850 w 289161"/>
                <a:gd name="connsiteY1962" fmla="*/ 42762 h 226314"/>
                <a:gd name="connsiteX1963" fmla="*/ 253708 w 289161"/>
                <a:gd name="connsiteY1963" fmla="*/ 47525 h 226314"/>
                <a:gd name="connsiteX1964" fmla="*/ 252088 w 289161"/>
                <a:gd name="connsiteY1964" fmla="*/ 49906 h 226314"/>
                <a:gd name="connsiteX1965" fmla="*/ 250850 w 289161"/>
                <a:gd name="connsiteY1965" fmla="*/ 55145 h 226314"/>
                <a:gd name="connsiteX1966" fmla="*/ 248564 w 289161"/>
                <a:gd name="connsiteY1966" fmla="*/ 54287 h 226314"/>
                <a:gd name="connsiteX1967" fmla="*/ 244278 w 289161"/>
                <a:gd name="connsiteY1967" fmla="*/ 56669 h 226314"/>
                <a:gd name="connsiteX1968" fmla="*/ 240182 w 289161"/>
                <a:gd name="connsiteY1968" fmla="*/ 65622 h 226314"/>
                <a:gd name="connsiteX1969" fmla="*/ 235896 w 289161"/>
                <a:gd name="connsiteY1969" fmla="*/ 63241 h 226314"/>
                <a:gd name="connsiteX1970" fmla="*/ 229609 w 289161"/>
                <a:gd name="connsiteY1970" fmla="*/ 63241 h 226314"/>
                <a:gd name="connsiteX1971" fmla="*/ 229609 w 289161"/>
                <a:gd name="connsiteY1971" fmla="*/ 63241 h 226314"/>
                <a:gd name="connsiteX1972" fmla="*/ 224466 w 289161"/>
                <a:gd name="connsiteY1972" fmla="*/ 59336 h 226314"/>
                <a:gd name="connsiteX1973" fmla="*/ 224466 w 289161"/>
                <a:gd name="connsiteY1973" fmla="*/ 59336 h 226314"/>
                <a:gd name="connsiteX1974" fmla="*/ 224466 w 289161"/>
                <a:gd name="connsiteY1974" fmla="*/ 58193 h 226314"/>
                <a:gd name="connsiteX1975" fmla="*/ 225704 w 289161"/>
                <a:gd name="connsiteY1975" fmla="*/ 56002 h 226314"/>
                <a:gd name="connsiteX1976" fmla="*/ 228657 w 289161"/>
                <a:gd name="connsiteY1976" fmla="*/ 52478 h 226314"/>
                <a:gd name="connsiteX1977" fmla="*/ 234086 w 289161"/>
                <a:gd name="connsiteY1977" fmla="*/ 47239 h 226314"/>
                <a:gd name="connsiteX1978" fmla="*/ 242944 w 289161"/>
                <a:gd name="connsiteY1978" fmla="*/ 40857 h 226314"/>
                <a:gd name="connsiteX1979" fmla="*/ 249898 w 289161"/>
                <a:gd name="connsiteY1979" fmla="*/ 42381 h 226314"/>
                <a:gd name="connsiteX1980" fmla="*/ 231038 w 289161"/>
                <a:gd name="connsiteY1980" fmla="*/ 34856 h 226314"/>
                <a:gd name="connsiteX1981" fmla="*/ 233610 w 289161"/>
                <a:gd name="connsiteY1981" fmla="*/ 32285 h 226314"/>
                <a:gd name="connsiteX1982" fmla="*/ 239896 w 289161"/>
                <a:gd name="connsiteY1982" fmla="*/ 29332 h 226314"/>
                <a:gd name="connsiteX1983" fmla="*/ 244468 w 289161"/>
                <a:gd name="connsiteY1983" fmla="*/ 29332 h 226314"/>
                <a:gd name="connsiteX1984" fmla="*/ 247040 w 289161"/>
                <a:gd name="connsiteY1984" fmla="*/ 32189 h 226314"/>
                <a:gd name="connsiteX1985" fmla="*/ 247040 w 289161"/>
                <a:gd name="connsiteY1985" fmla="*/ 36857 h 226314"/>
                <a:gd name="connsiteX1986" fmla="*/ 248279 w 289161"/>
                <a:gd name="connsiteY1986" fmla="*/ 41619 h 226314"/>
                <a:gd name="connsiteX1987" fmla="*/ 247040 w 289161"/>
                <a:gd name="connsiteY1987" fmla="*/ 40571 h 226314"/>
                <a:gd name="connsiteX1988" fmla="*/ 244564 w 289161"/>
                <a:gd name="connsiteY1988" fmla="*/ 40000 h 226314"/>
                <a:gd name="connsiteX1989" fmla="*/ 239230 w 289161"/>
                <a:gd name="connsiteY1989" fmla="*/ 42000 h 226314"/>
                <a:gd name="connsiteX1990" fmla="*/ 239230 w 289161"/>
                <a:gd name="connsiteY1990" fmla="*/ 38952 h 226314"/>
                <a:gd name="connsiteX1991" fmla="*/ 236563 w 289161"/>
                <a:gd name="connsiteY1991" fmla="*/ 36761 h 226314"/>
                <a:gd name="connsiteX1992" fmla="*/ 230371 w 289161"/>
                <a:gd name="connsiteY1992" fmla="*/ 35999 h 226314"/>
                <a:gd name="connsiteX1993" fmla="*/ 232086 w 289161"/>
                <a:gd name="connsiteY1993" fmla="*/ 34475 h 226314"/>
                <a:gd name="connsiteX1994" fmla="*/ 225037 w 289161"/>
                <a:gd name="connsiteY1994" fmla="*/ 37142 h 226314"/>
                <a:gd name="connsiteX1995" fmla="*/ 234562 w 289161"/>
                <a:gd name="connsiteY1995" fmla="*/ 37142 h 226314"/>
                <a:gd name="connsiteX1996" fmla="*/ 237896 w 289161"/>
                <a:gd name="connsiteY1996" fmla="*/ 39047 h 226314"/>
                <a:gd name="connsiteX1997" fmla="*/ 238468 w 289161"/>
                <a:gd name="connsiteY1997" fmla="*/ 42857 h 226314"/>
                <a:gd name="connsiteX1998" fmla="*/ 234277 w 289161"/>
                <a:gd name="connsiteY1998" fmla="*/ 46382 h 226314"/>
                <a:gd name="connsiteX1999" fmla="*/ 228276 w 289161"/>
                <a:gd name="connsiteY1999" fmla="*/ 52192 h 226314"/>
                <a:gd name="connsiteX2000" fmla="*/ 224466 w 289161"/>
                <a:gd name="connsiteY2000" fmla="*/ 56764 h 226314"/>
                <a:gd name="connsiteX2001" fmla="*/ 223418 w 289161"/>
                <a:gd name="connsiteY2001" fmla="*/ 59431 h 226314"/>
                <a:gd name="connsiteX2002" fmla="*/ 214560 w 289161"/>
                <a:gd name="connsiteY2002" fmla="*/ 60383 h 226314"/>
                <a:gd name="connsiteX2003" fmla="*/ 211226 w 289161"/>
                <a:gd name="connsiteY2003" fmla="*/ 61717 h 226314"/>
                <a:gd name="connsiteX2004" fmla="*/ 209417 w 289161"/>
                <a:gd name="connsiteY2004" fmla="*/ 48287 h 226314"/>
                <a:gd name="connsiteX2005" fmla="*/ 217227 w 289161"/>
                <a:gd name="connsiteY2005" fmla="*/ 39333 h 226314"/>
                <a:gd name="connsiteX2006" fmla="*/ 226085 w 289161"/>
                <a:gd name="connsiteY2006" fmla="*/ 36761 h 226314"/>
                <a:gd name="connsiteX2007" fmla="*/ 210750 w 289161"/>
                <a:gd name="connsiteY2007" fmla="*/ 20759 h 226314"/>
                <a:gd name="connsiteX2008" fmla="*/ 211607 w 289161"/>
                <a:gd name="connsiteY2008" fmla="*/ 23426 h 226314"/>
                <a:gd name="connsiteX2009" fmla="*/ 217894 w 289161"/>
                <a:gd name="connsiteY2009" fmla="*/ 30094 h 226314"/>
                <a:gd name="connsiteX2010" fmla="*/ 216655 w 289161"/>
                <a:gd name="connsiteY2010" fmla="*/ 31808 h 226314"/>
                <a:gd name="connsiteX2011" fmla="*/ 215417 w 289161"/>
                <a:gd name="connsiteY2011" fmla="*/ 34094 h 226314"/>
                <a:gd name="connsiteX2012" fmla="*/ 214941 w 289161"/>
                <a:gd name="connsiteY2012" fmla="*/ 36761 h 226314"/>
                <a:gd name="connsiteX2013" fmla="*/ 214941 w 289161"/>
                <a:gd name="connsiteY2013" fmla="*/ 39333 h 226314"/>
                <a:gd name="connsiteX2014" fmla="*/ 214941 w 289161"/>
                <a:gd name="connsiteY2014" fmla="*/ 39333 h 226314"/>
                <a:gd name="connsiteX2015" fmla="*/ 207226 w 289161"/>
                <a:gd name="connsiteY2015" fmla="*/ 50763 h 226314"/>
                <a:gd name="connsiteX2016" fmla="*/ 206273 w 289161"/>
                <a:gd name="connsiteY2016" fmla="*/ 49525 h 226314"/>
                <a:gd name="connsiteX2017" fmla="*/ 201701 w 289161"/>
                <a:gd name="connsiteY2017" fmla="*/ 48763 h 226314"/>
                <a:gd name="connsiteX2018" fmla="*/ 201034 w 289161"/>
                <a:gd name="connsiteY2018" fmla="*/ 48763 h 226314"/>
                <a:gd name="connsiteX2019" fmla="*/ 200082 w 289161"/>
                <a:gd name="connsiteY2019" fmla="*/ 48763 h 226314"/>
                <a:gd name="connsiteX2020" fmla="*/ 199129 w 289161"/>
                <a:gd name="connsiteY2020" fmla="*/ 48763 h 226314"/>
                <a:gd name="connsiteX2021" fmla="*/ 198558 w 289161"/>
                <a:gd name="connsiteY2021" fmla="*/ 48763 h 226314"/>
                <a:gd name="connsiteX2022" fmla="*/ 195510 w 289161"/>
                <a:gd name="connsiteY2022" fmla="*/ 45429 h 226314"/>
                <a:gd name="connsiteX2023" fmla="*/ 195510 w 289161"/>
                <a:gd name="connsiteY2023" fmla="*/ 39238 h 226314"/>
                <a:gd name="connsiteX2024" fmla="*/ 198272 w 289161"/>
                <a:gd name="connsiteY2024" fmla="*/ 29713 h 226314"/>
                <a:gd name="connsiteX2025" fmla="*/ 204368 w 289161"/>
                <a:gd name="connsiteY2025" fmla="*/ 23141 h 226314"/>
                <a:gd name="connsiteX2026" fmla="*/ 207892 w 289161"/>
                <a:gd name="connsiteY2026" fmla="*/ 21617 h 226314"/>
                <a:gd name="connsiteX2027" fmla="*/ 209512 w 289161"/>
                <a:gd name="connsiteY2027" fmla="*/ 21617 h 226314"/>
                <a:gd name="connsiteX2028" fmla="*/ 211798 w 289161"/>
                <a:gd name="connsiteY2028" fmla="*/ 20378 h 226314"/>
                <a:gd name="connsiteX2029" fmla="*/ 203606 w 289161"/>
                <a:gd name="connsiteY2029" fmla="*/ 15235 h 226314"/>
                <a:gd name="connsiteX2030" fmla="*/ 206940 w 289161"/>
                <a:gd name="connsiteY2030" fmla="*/ 14663 h 226314"/>
                <a:gd name="connsiteX2031" fmla="*/ 208940 w 289161"/>
                <a:gd name="connsiteY2031" fmla="*/ 14663 h 226314"/>
                <a:gd name="connsiteX2032" fmla="*/ 210559 w 289161"/>
                <a:gd name="connsiteY2032" fmla="*/ 15425 h 226314"/>
                <a:gd name="connsiteX2033" fmla="*/ 210559 w 289161"/>
                <a:gd name="connsiteY2033" fmla="*/ 19045 h 226314"/>
                <a:gd name="connsiteX2034" fmla="*/ 209797 w 289161"/>
                <a:gd name="connsiteY2034" fmla="*/ 19045 h 226314"/>
                <a:gd name="connsiteX2035" fmla="*/ 206750 w 289161"/>
                <a:gd name="connsiteY2035" fmla="*/ 19045 h 226314"/>
                <a:gd name="connsiteX2036" fmla="*/ 203225 w 289161"/>
                <a:gd name="connsiteY2036" fmla="*/ 20855 h 226314"/>
                <a:gd name="connsiteX2037" fmla="*/ 200749 w 289161"/>
                <a:gd name="connsiteY2037" fmla="*/ 19712 h 226314"/>
                <a:gd name="connsiteX2038" fmla="*/ 201320 w 289161"/>
                <a:gd name="connsiteY2038" fmla="*/ 16473 h 226314"/>
                <a:gd name="connsiteX2039" fmla="*/ 204654 w 289161"/>
                <a:gd name="connsiteY2039" fmla="*/ 14854 h 226314"/>
                <a:gd name="connsiteX2040" fmla="*/ 176841 w 289161"/>
                <a:gd name="connsiteY2040" fmla="*/ 25903 h 226314"/>
                <a:gd name="connsiteX2041" fmla="*/ 182937 w 289161"/>
                <a:gd name="connsiteY2041" fmla="*/ 17426 h 226314"/>
                <a:gd name="connsiteX2042" fmla="*/ 188557 w 289161"/>
                <a:gd name="connsiteY2042" fmla="*/ 15425 h 226314"/>
                <a:gd name="connsiteX2043" fmla="*/ 191795 w 289161"/>
                <a:gd name="connsiteY2043" fmla="*/ 15425 h 226314"/>
                <a:gd name="connsiteX2044" fmla="*/ 195034 w 289161"/>
                <a:gd name="connsiteY2044" fmla="*/ 15902 h 226314"/>
                <a:gd name="connsiteX2045" fmla="*/ 195034 w 289161"/>
                <a:gd name="connsiteY2045" fmla="*/ 15902 h 226314"/>
                <a:gd name="connsiteX2046" fmla="*/ 196462 w 289161"/>
                <a:gd name="connsiteY2046" fmla="*/ 15902 h 226314"/>
                <a:gd name="connsiteX2047" fmla="*/ 201130 w 289161"/>
                <a:gd name="connsiteY2047" fmla="*/ 15902 h 226314"/>
                <a:gd name="connsiteX2048" fmla="*/ 199987 w 289161"/>
                <a:gd name="connsiteY2048" fmla="*/ 17140 h 226314"/>
                <a:gd name="connsiteX2049" fmla="*/ 199225 w 289161"/>
                <a:gd name="connsiteY2049" fmla="*/ 21045 h 226314"/>
                <a:gd name="connsiteX2050" fmla="*/ 201987 w 289161"/>
                <a:gd name="connsiteY2050" fmla="*/ 22664 h 226314"/>
                <a:gd name="connsiteX2051" fmla="*/ 198653 w 289161"/>
                <a:gd name="connsiteY2051" fmla="*/ 25903 h 226314"/>
                <a:gd name="connsiteX2052" fmla="*/ 194462 w 289161"/>
                <a:gd name="connsiteY2052" fmla="*/ 35428 h 226314"/>
                <a:gd name="connsiteX2053" fmla="*/ 190271 w 289161"/>
                <a:gd name="connsiteY2053" fmla="*/ 38857 h 226314"/>
                <a:gd name="connsiteX2054" fmla="*/ 185128 w 289161"/>
                <a:gd name="connsiteY2054" fmla="*/ 40095 h 226314"/>
                <a:gd name="connsiteX2055" fmla="*/ 177889 w 289161"/>
                <a:gd name="connsiteY2055" fmla="*/ 34952 h 226314"/>
                <a:gd name="connsiteX2056" fmla="*/ 177889 w 289161"/>
                <a:gd name="connsiteY2056" fmla="*/ 25522 h 226314"/>
                <a:gd name="connsiteX2057" fmla="*/ 159410 w 289161"/>
                <a:gd name="connsiteY2057" fmla="*/ 33237 h 226314"/>
                <a:gd name="connsiteX2058" fmla="*/ 163506 w 289161"/>
                <a:gd name="connsiteY2058" fmla="*/ 33904 h 226314"/>
                <a:gd name="connsiteX2059" fmla="*/ 174269 w 289161"/>
                <a:gd name="connsiteY2059" fmla="*/ 31904 h 226314"/>
                <a:gd name="connsiteX2060" fmla="*/ 175412 w 289161"/>
                <a:gd name="connsiteY2060" fmla="*/ 30761 h 226314"/>
                <a:gd name="connsiteX2061" fmla="*/ 182080 w 289161"/>
                <a:gd name="connsiteY2061" fmla="*/ 40286 h 226314"/>
                <a:gd name="connsiteX2062" fmla="*/ 179413 w 289161"/>
                <a:gd name="connsiteY2062" fmla="*/ 44096 h 226314"/>
                <a:gd name="connsiteX2063" fmla="*/ 177127 w 289161"/>
                <a:gd name="connsiteY2063" fmla="*/ 46667 h 226314"/>
                <a:gd name="connsiteX2064" fmla="*/ 173602 w 289161"/>
                <a:gd name="connsiteY2064" fmla="*/ 47239 h 226314"/>
                <a:gd name="connsiteX2065" fmla="*/ 166840 w 289161"/>
                <a:gd name="connsiteY2065" fmla="*/ 44096 h 226314"/>
                <a:gd name="connsiteX2066" fmla="*/ 160077 w 289161"/>
                <a:gd name="connsiteY2066" fmla="*/ 37047 h 226314"/>
                <a:gd name="connsiteX2067" fmla="*/ 160267 w 289161"/>
                <a:gd name="connsiteY2067" fmla="*/ 32856 h 226314"/>
                <a:gd name="connsiteX2068" fmla="*/ 132740 w 289161"/>
                <a:gd name="connsiteY2068" fmla="*/ 27713 h 226314"/>
                <a:gd name="connsiteX2069" fmla="*/ 140741 w 289161"/>
                <a:gd name="connsiteY2069" fmla="*/ 26189 h 226314"/>
                <a:gd name="connsiteX2070" fmla="*/ 140741 w 289161"/>
                <a:gd name="connsiteY2070" fmla="*/ 26189 h 226314"/>
                <a:gd name="connsiteX2071" fmla="*/ 148361 w 289161"/>
                <a:gd name="connsiteY2071" fmla="*/ 28856 h 226314"/>
                <a:gd name="connsiteX2072" fmla="*/ 150552 w 289161"/>
                <a:gd name="connsiteY2072" fmla="*/ 28856 h 226314"/>
                <a:gd name="connsiteX2073" fmla="*/ 150552 w 289161"/>
                <a:gd name="connsiteY2073" fmla="*/ 28856 h 226314"/>
                <a:gd name="connsiteX2074" fmla="*/ 156076 w 289161"/>
                <a:gd name="connsiteY2074" fmla="*/ 32380 h 226314"/>
                <a:gd name="connsiteX2075" fmla="*/ 158077 w 289161"/>
                <a:gd name="connsiteY2075" fmla="*/ 33047 h 226314"/>
                <a:gd name="connsiteX2076" fmla="*/ 157315 w 289161"/>
                <a:gd name="connsiteY2076" fmla="*/ 34856 h 226314"/>
                <a:gd name="connsiteX2077" fmla="*/ 157315 w 289161"/>
                <a:gd name="connsiteY2077" fmla="*/ 34856 h 226314"/>
                <a:gd name="connsiteX2078" fmla="*/ 156458 w 289161"/>
                <a:gd name="connsiteY2078" fmla="*/ 37428 h 226314"/>
                <a:gd name="connsiteX2079" fmla="*/ 154743 w 289161"/>
                <a:gd name="connsiteY2079" fmla="*/ 39619 h 226314"/>
                <a:gd name="connsiteX2080" fmla="*/ 148456 w 289161"/>
                <a:gd name="connsiteY2080" fmla="*/ 44762 h 226314"/>
                <a:gd name="connsiteX2081" fmla="*/ 140837 w 289161"/>
                <a:gd name="connsiteY2081" fmla="*/ 47144 h 226314"/>
                <a:gd name="connsiteX2082" fmla="*/ 132359 w 289161"/>
                <a:gd name="connsiteY2082" fmla="*/ 47620 h 226314"/>
                <a:gd name="connsiteX2083" fmla="*/ 125406 w 289161"/>
                <a:gd name="connsiteY2083" fmla="*/ 44858 h 226314"/>
                <a:gd name="connsiteX2084" fmla="*/ 124168 w 289161"/>
                <a:gd name="connsiteY2084" fmla="*/ 40952 h 226314"/>
                <a:gd name="connsiteX2085" fmla="*/ 128644 w 289161"/>
                <a:gd name="connsiteY2085" fmla="*/ 31427 h 226314"/>
                <a:gd name="connsiteX2086" fmla="*/ 133788 w 289161"/>
                <a:gd name="connsiteY2086" fmla="*/ 27332 h 226314"/>
                <a:gd name="connsiteX2087" fmla="*/ 117976 w 289161"/>
                <a:gd name="connsiteY2087" fmla="*/ 38857 h 226314"/>
                <a:gd name="connsiteX2088" fmla="*/ 120262 w 289161"/>
                <a:gd name="connsiteY2088" fmla="*/ 33332 h 226314"/>
                <a:gd name="connsiteX2089" fmla="*/ 120262 w 289161"/>
                <a:gd name="connsiteY2089" fmla="*/ 30189 h 226314"/>
                <a:gd name="connsiteX2090" fmla="*/ 126358 w 289161"/>
                <a:gd name="connsiteY2090" fmla="*/ 29332 h 226314"/>
                <a:gd name="connsiteX2091" fmla="*/ 127311 w 289161"/>
                <a:gd name="connsiteY2091" fmla="*/ 29332 h 226314"/>
                <a:gd name="connsiteX2092" fmla="*/ 127311 w 289161"/>
                <a:gd name="connsiteY2092" fmla="*/ 30284 h 226314"/>
                <a:gd name="connsiteX2093" fmla="*/ 127311 w 289161"/>
                <a:gd name="connsiteY2093" fmla="*/ 31237 h 226314"/>
                <a:gd name="connsiteX2094" fmla="*/ 127311 w 289161"/>
                <a:gd name="connsiteY2094" fmla="*/ 32189 h 226314"/>
                <a:gd name="connsiteX2095" fmla="*/ 123977 w 289161"/>
                <a:gd name="connsiteY2095" fmla="*/ 40000 h 226314"/>
                <a:gd name="connsiteX2096" fmla="*/ 123977 w 289161"/>
                <a:gd name="connsiteY2096" fmla="*/ 40857 h 226314"/>
                <a:gd name="connsiteX2097" fmla="*/ 123977 w 289161"/>
                <a:gd name="connsiteY2097" fmla="*/ 40857 h 226314"/>
                <a:gd name="connsiteX2098" fmla="*/ 123501 w 289161"/>
                <a:gd name="connsiteY2098" fmla="*/ 40857 h 226314"/>
                <a:gd name="connsiteX2099" fmla="*/ 123501 w 289161"/>
                <a:gd name="connsiteY2099" fmla="*/ 41619 h 226314"/>
                <a:gd name="connsiteX2100" fmla="*/ 123501 w 289161"/>
                <a:gd name="connsiteY2100" fmla="*/ 41619 h 226314"/>
                <a:gd name="connsiteX2101" fmla="*/ 123501 w 289161"/>
                <a:gd name="connsiteY2101" fmla="*/ 41619 h 226314"/>
                <a:gd name="connsiteX2102" fmla="*/ 123501 w 289161"/>
                <a:gd name="connsiteY2102" fmla="*/ 41619 h 226314"/>
                <a:gd name="connsiteX2103" fmla="*/ 122929 w 289161"/>
                <a:gd name="connsiteY2103" fmla="*/ 41619 h 226314"/>
                <a:gd name="connsiteX2104" fmla="*/ 122929 w 289161"/>
                <a:gd name="connsiteY2104" fmla="*/ 41619 h 226314"/>
                <a:gd name="connsiteX2105" fmla="*/ 120548 w 289161"/>
                <a:gd name="connsiteY2105" fmla="*/ 41619 h 226314"/>
                <a:gd name="connsiteX2106" fmla="*/ 118738 w 289161"/>
                <a:gd name="connsiteY2106" fmla="*/ 40381 h 226314"/>
                <a:gd name="connsiteX2107" fmla="*/ 118167 w 289161"/>
                <a:gd name="connsiteY2107" fmla="*/ 39714 h 226314"/>
                <a:gd name="connsiteX2108" fmla="*/ 116071 w 289161"/>
                <a:gd name="connsiteY2108" fmla="*/ 40952 h 226314"/>
                <a:gd name="connsiteX2109" fmla="*/ 116071 w 289161"/>
                <a:gd name="connsiteY2109" fmla="*/ 40952 h 226314"/>
                <a:gd name="connsiteX2110" fmla="*/ 118358 w 289161"/>
                <a:gd name="connsiteY2110" fmla="*/ 42857 h 226314"/>
                <a:gd name="connsiteX2111" fmla="*/ 119977 w 289161"/>
                <a:gd name="connsiteY2111" fmla="*/ 42857 h 226314"/>
                <a:gd name="connsiteX2112" fmla="*/ 118453 w 289161"/>
                <a:gd name="connsiteY2112" fmla="*/ 43524 h 226314"/>
                <a:gd name="connsiteX2113" fmla="*/ 115214 w 289161"/>
                <a:gd name="connsiteY2113" fmla="*/ 46477 h 226314"/>
                <a:gd name="connsiteX2114" fmla="*/ 113690 w 289161"/>
                <a:gd name="connsiteY2114" fmla="*/ 47239 h 226314"/>
                <a:gd name="connsiteX2115" fmla="*/ 111118 w 289161"/>
                <a:gd name="connsiteY2115" fmla="*/ 47810 h 226314"/>
                <a:gd name="connsiteX2116" fmla="*/ 108928 w 289161"/>
                <a:gd name="connsiteY2116" fmla="*/ 46763 h 226314"/>
                <a:gd name="connsiteX2117" fmla="*/ 108071 w 289161"/>
                <a:gd name="connsiteY2117" fmla="*/ 45524 h 226314"/>
                <a:gd name="connsiteX2118" fmla="*/ 108071 w 289161"/>
                <a:gd name="connsiteY2118" fmla="*/ 44572 h 226314"/>
                <a:gd name="connsiteX2119" fmla="*/ 116071 w 289161"/>
                <a:gd name="connsiteY2119" fmla="*/ 41333 h 226314"/>
                <a:gd name="connsiteX2120" fmla="*/ 78543 w 289161"/>
                <a:gd name="connsiteY2120" fmla="*/ 45143 h 226314"/>
                <a:gd name="connsiteX2121" fmla="*/ 83782 w 289161"/>
                <a:gd name="connsiteY2121" fmla="*/ 44096 h 226314"/>
                <a:gd name="connsiteX2122" fmla="*/ 89497 w 289161"/>
                <a:gd name="connsiteY2122" fmla="*/ 44096 h 226314"/>
                <a:gd name="connsiteX2123" fmla="*/ 89497 w 289161"/>
                <a:gd name="connsiteY2123" fmla="*/ 44096 h 226314"/>
                <a:gd name="connsiteX2124" fmla="*/ 95497 w 289161"/>
                <a:gd name="connsiteY2124" fmla="*/ 46001 h 226314"/>
                <a:gd name="connsiteX2125" fmla="*/ 106261 w 289161"/>
                <a:gd name="connsiteY2125" fmla="*/ 46001 h 226314"/>
                <a:gd name="connsiteX2126" fmla="*/ 106261 w 289161"/>
                <a:gd name="connsiteY2126" fmla="*/ 46001 h 226314"/>
                <a:gd name="connsiteX2127" fmla="*/ 106261 w 289161"/>
                <a:gd name="connsiteY2127" fmla="*/ 47144 h 226314"/>
                <a:gd name="connsiteX2128" fmla="*/ 107213 w 289161"/>
                <a:gd name="connsiteY2128" fmla="*/ 48668 h 226314"/>
                <a:gd name="connsiteX2129" fmla="*/ 107880 w 289161"/>
                <a:gd name="connsiteY2129" fmla="*/ 49239 h 226314"/>
                <a:gd name="connsiteX2130" fmla="*/ 107023 w 289161"/>
                <a:gd name="connsiteY2130" fmla="*/ 49239 h 226314"/>
                <a:gd name="connsiteX2131" fmla="*/ 101212 w 289161"/>
                <a:gd name="connsiteY2131" fmla="*/ 50287 h 226314"/>
                <a:gd name="connsiteX2132" fmla="*/ 93783 w 289161"/>
                <a:gd name="connsiteY2132" fmla="*/ 57240 h 226314"/>
                <a:gd name="connsiteX2133" fmla="*/ 85972 w 289161"/>
                <a:gd name="connsiteY2133" fmla="*/ 61336 h 226314"/>
                <a:gd name="connsiteX2134" fmla="*/ 78352 w 289161"/>
                <a:gd name="connsiteY2134" fmla="*/ 59240 h 226314"/>
                <a:gd name="connsiteX2135" fmla="*/ 73209 w 289161"/>
                <a:gd name="connsiteY2135" fmla="*/ 52954 h 226314"/>
                <a:gd name="connsiteX2136" fmla="*/ 73780 w 289161"/>
                <a:gd name="connsiteY2136" fmla="*/ 48191 h 226314"/>
                <a:gd name="connsiteX2137" fmla="*/ 78543 w 289161"/>
                <a:gd name="connsiteY2137" fmla="*/ 45524 h 226314"/>
                <a:gd name="connsiteX2138" fmla="*/ 38252 w 289161"/>
                <a:gd name="connsiteY2138" fmla="*/ 48096 h 226314"/>
                <a:gd name="connsiteX2139" fmla="*/ 40062 w 289161"/>
                <a:gd name="connsiteY2139" fmla="*/ 48096 h 226314"/>
                <a:gd name="connsiteX2140" fmla="*/ 53016 w 289161"/>
                <a:gd name="connsiteY2140" fmla="*/ 46477 h 226314"/>
                <a:gd name="connsiteX2141" fmla="*/ 61684 w 289161"/>
                <a:gd name="connsiteY2141" fmla="*/ 41810 h 226314"/>
                <a:gd name="connsiteX2142" fmla="*/ 64827 w 289161"/>
                <a:gd name="connsiteY2142" fmla="*/ 44858 h 226314"/>
                <a:gd name="connsiteX2143" fmla="*/ 71780 w 289161"/>
                <a:gd name="connsiteY2143" fmla="*/ 46477 h 226314"/>
                <a:gd name="connsiteX2144" fmla="*/ 75495 w 289161"/>
                <a:gd name="connsiteY2144" fmla="*/ 45715 h 226314"/>
                <a:gd name="connsiteX2145" fmla="*/ 72733 w 289161"/>
                <a:gd name="connsiteY2145" fmla="*/ 50287 h 226314"/>
                <a:gd name="connsiteX2146" fmla="*/ 75495 w 289161"/>
                <a:gd name="connsiteY2146" fmla="*/ 56764 h 226314"/>
                <a:gd name="connsiteX2147" fmla="*/ 75495 w 289161"/>
                <a:gd name="connsiteY2147" fmla="*/ 56764 h 226314"/>
                <a:gd name="connsiteX2148" fmla="*/ 73590 w 289161"/>
                <a:gd name="connsiteY2148" fmla="*/ 62003 h 226314"/>
                <a:gd name="connsiteX2149" fmla="*/ 68351 w 289161"/>
                <a:gd name="connsiteY2149" fmla="*/ 63146 h 226314"/>
                <a:gd name="connsiteX2150" fmla="*/ 55207 w 289161"/>
                <a:gd name="connsiteY2150" fmla="*/ 63146 h 226314"/>
                <a:gd name="connsiteX2151" fmla="*/ 44062 w 289161"/>
                <a:gd name="connsiteY2151" fmla="*/ 60669 h 226314"/>
                <a:gd name="connsiteX2152" fmla="*/ 36538 w 289161"/>
                <a:gd name="connsiteY2152" fmla="*/ 56764 h 226314"/>
                <a:gd name="connsiteX2153" fmla="*/ 34918 w 289161"/>
                <a:gd name="connsiteY2153" fmla="*/ 52668 h 226314"/>
                <a:gd name="connsiteX2154" fmla="*/ 38252 w 289161"/>
                <a:gd name="connsiteY2154" fmla="*/ 48382 h 226314"/>
                <a:gd name="connsiteX2155" fmla="*/ 28727 w 289161"/>
                <a:gd name="connsiteY2155" fmla="*/ 56097 h 226314"/>
                <a:gd name="connsiteX2156" fmla="*/ 28727 w 289161"/>
                <a:gd name="connsiteY2156" fmla="*/ 56097 h 226314"/>
                <a:gd name="connsiteX2157" fmla="*/ 29584 w 289161"/>
                <a:gd name="connsiteY2157" fmla="*/ 56097 h 226314"/>
                <a:gd name="connsiteX2158" fmla="*/ 33871 w 289161"/>
                <a:gd name="connsiteY2158" fmla="*/ 56097 h 226314"/>
                <a:gd name="connsiteX2159" fmla="*/ 41586 w 289161"/>
                <a:gd name="connsiteY2159" fmla="*/ 61145 h 226314"/>
                <a:gd name="connsiteX2160" fmla="*/ 45205 w 289161"/>
                <a:gd name="connsiteY2160" fmla="*/ 62288 h 226314"/>
                <a:gd name="connsiteX2161" fmla="*/ 45205 w 289161"/>
                <a:gd name="connsiteY2161" fmla="*/ 62288 h 226314"/>
                <a:gd name="connsiteX2162" fmla="*/ 45205 w 289161"/>
                <a:gd name="connsiteY2162" fmla="*/ 62860 h 226314"/>
                <a:gd name="connsiteX2163" fmla="*/ 45205 w 289161"/>
                <a:gd name="connsiteY2163" fmla="*/ 64289 h 226314"/>
                <a:gd name="connsiteX2164" fmla="*/ 44634 w 289161"/>
                <a:gd name="connsiteY2164" fmla="*/ 65622 h 226314"/>
                <a:gd name="connsiteX2165" fmla="*/ 39776 w 289161"/>
                <a:gd name="connsiteY2165" fmla="*/ 68099 h 226314"/>
                <a:gd name="connsiteX2166" fmla="*/ 32823 w 289161"/>
                <a:gd name="connsiteY2166" fmla="*/ 68099 h 226314"/>
                <a:gd name="connsiteX2167" fmla="*/ 28251 w 289161"/>
                <a:gd name="connsiteY2167" fmla="*/ 62193 h 226314"/>
                <a:gd name="connsiteX2168" fmla="*/ 28918 w 289161"/>
                <a:gd name="connsiteY2168" fmla="*/ 56478 h 226314"/>
                <a:gd name="connsiteX2169" fmla="*/ 26155 w 289161"/>
                <a:gd name="connsiteY2169" fmla="*/ 62955 h 226314"/>
                <a:gd name="connsiteX2170" fmla="*/ 26632 w 289161"/>
                <a:gd name="connsiteY2170" fmla="*/ 61526 h 226314"/>
                <a:gd name="connsiteX2171" fmla="*/ 28918 w 289161"/>
                <a:gd name="connsiteY2171" fmla="*/ 66384 h 226314"/>
                <a:gd name="connsiteX2172" fmla="*/ 25012 w 289161"/>
                <a:gd name="connsiteY2172" fmla="*/ 66956 h 226314"/>
                <a:gd name="connsiteX2173" fmla="*/ 24250 w 289161"/>
                <a:gd name="connsiteY2173" fmla="*/ 66956 h 226314"/>
                <a:gd name="connsiteX2174" fmla="*/ 26346 w 289161"/>
                <a:gd name="connsiteY2174" fmla="*/ 63336 h 226314"/>
                <a:gd name="connsiteX2175" fmla="*/ 24060 w 289161"/>
                <a:gd name="connsiteY2175" fmla="*/ 68480 h 226314"/>
                <a:gd name="connsiteX2176" fmla="*/ 27584 w 289161"/>
                <a:gd name="connsiteY2176" fmla="*/ 67241 h 226314"/>
                <a:gd name="connsiteX2177" fmla="*/ 29680 w 289161"/>
                <a:gd name="connsiteY2177" fmla="*/ 67241 h 226314"/>
                <a:gd name="connsiteX2178" fmla="*/ 31108 w 289161"/>
                <a:gd name="connsiteY2178" fmla="*/ 68575 h 226314"/>
                <a:gd name="connsiteX2179" fmla="*/ 39491 w 289161"/>
                <a:gd name="connsiteY2179" fmla="*/ 69432 h 226314"/>
                <a:gd name="connsiteX2180" fmla="*/ 43396 w 289161"/>
                <a:gd name="connsiteY2180" fmla="*/ 67718 h 226314"/>
                <a:gd name="connsiteX2181" fmla="*/ 42729 w 289161"/>
                <a:gd name="connsiteY2181" fmla="*/ 74099 h 226314"/>
                <a:gd name="connsiteX2182" fmla="*/ 43681 w 289161"/>
                <a:gd name="connsiteY2182" fmla="*/ 78862 h 226314"/>
                <a:gd name="connsiteX2183" fmla="*/ 43681 w 289161"/>
                <a:gd name="connsiteY2183" fmla="*/ 78862 h 226314"/>
                <a:gd name="connsiteX2184" fmla="*/ 43681 w 289161"/>
                <a:gd name="connsiteY2184" fmla="*/ 80386 h 226314"/>
                <a:gd name="connsiteX2185" fmla="*/ 43681 w 289161"/>
                <a:gd name="connsiteY2185" fmla="*/ 82577 h 226314"/>
                <a:gd name="connsiteX2186" fmla="*/ 43681 w 289161"/>
                <a:gd name="connsiteY2186" fmla="*/ 83529 h 226314"/>
                <a:gd name="connsiteX2187" fmla="*/ 42538 w 289161"/>
                <a:gd name="connsiteY2187" fmla="*/ 84767 h 226314"/>
                <a:gd name="connsiteX2188" fmla="*/ 41396 w 289161"/>
                <a:gd name="connsiteY2188" fmla="*/ 85529 h 226314"/>
                <a:gd name="connsiteX2189" fmla="*/ 38252 w 289161"/>
                <a:gd name="connsiteY2189" fmla="*/ 85529 h 226314"/>
                <a:gd name="connsiteX2190" fmla="*/ 36442 w 289161"/>
                <a:gd name="connsiteY2190" fmla="*/ 86482 h 226314"/>
                <a:gd name="connsiteX2191" fmla="*/ 24822 w 289161"/>
                <a:gd name="connsiteY2191" fmla="*/ 83815 h 226314"/>
                <a:gd name="connsiteX2192" fmla="*/ 19964 w 289161"/>
                <a:gd name="connsiteY2192" fmla="*/ 80576 h 226314"/>
                <a:gd name="connsiteX2193" fmla="*/ 18154 w 289161"/>
                <a:gd name="connsiteY2193" fmla="*/ 76862 h 226314"/>
                <a:gd name="connsiteX2194" fmla="*/ 24250 w 289161"/>
                <a:gd name="connsiteY2194" fmla="*/ 68861 h 226314"/>
                <a:gd name="connsiteX2195" fmla="*/ 13678 w 289161"/>
                <a:gd name="connsiteY2195" fmla="*/ 96007 h 226314"/>
                <a:gd name="connsiteX2196" fmla="*/ 11201 w 289161"/>
                <a:gd name="connsiteY2196" fmla="*/ 91530 h 226314"/>
                <a:gd name="connsiteX2197" fmla="*/ 11201 w 289161"/>
                <a:gd name="connsiteY2197" fmla="*/ 91530 h 226314"/>
                <a:gd name="connsiteX2198" fmla="*/ 10058 w 289161"/>
                <a:gd name="connsiteY2198" fmla="*/ 88673 h 226314"/>
                <a:gd name="connsiteX2199" fmla="*/ 10058 w 289161"/>
                <a:gd name="connsiteY2199" fmla="*/ 80767 h 226314"/>
                <a:gd name="connsiteX2200" fmla="*/ 18059 w 289161"/>
                <a:gd name="connsiteY2200" fmla="*/ 79052 h 226314"/>
                <a:gd name="connsiteX2201" fmla="*/ 18059 w 289161"/>
                <a:gd name="connsiteY2201" fmla="*/ 79719 h 226314"/>
                <a:gd name="connsiteX2202" fmla="*/ 22917 w 289161"/>
                <a:gd name="connsiteY2202" fmla="*/ 83910 h 226314"/>
                <a:gd name="connsiteX2203" fmla="*/ 34918 w 289161"/>
                <a:gd name="connsiteY2203" fmla="*/ 87530 h 226314"/>
                <a:gd name="connsiteX2204" fmla="*/ 32347 w 289161"/>
                <a:gd name="connsiteY2204" fmla="*/ 88863 h 226314"/>
                <a:gd name="connsiteX2205" fmla="*/ 29775 w 289161"/>
                <a:gd name="connsiteY2205" fmla="*/ 95054 h 226314"/>
                <a:gd name="connsiteX2206" fmla="*/ 30346 w 289161"/>
                <a:gd name="connsiteY2206" fmla="*/ 98293 h 226314"/>
                <a:gd name="connsiteX2207" fmla="*/ 30346 w 289161"/>
                <a:gd name="connsiteY2207" fmla="*/ 98293 h 226314"/>
                <a:gd name="connsiteX2208" fmla="*/ 29394 w 289161"/>
                <a:gd name="connsiteY2208" fmla="*/ 99055 h 226314"/>
                <a:gd name="connsiteX2209" fmla="*/ 26727 w 289161"/>
                <a:gd name="connsiteY2209" fmla="*/ 100293 h 226314"/>
                <a:gd name="connsiteX2210" fmla="*/ 26727 w 289161"/>
                <a:gd name="connsiteY2210" fmla="*/ 100293 h 226314"/>
                <a:gd name="connsiteX2211" fmla="*/ 22441 w 289161"/>
                <a:gd name="connsiteY2211" fmla="*/ 101341 h 226314"/>
                <a:gd name="connsiteX2212" fmla="*/ 13678 w 289161"/>
                <a:gd name="connsiteY2212" fmla="*/ 96007 h 226314"/>
                <a:gd name="connsiteX2213" fmla="*/ 13678 w 289161"/>
                <a:gd name="connsiteY2213" fmla="*/ 100769 h 226314"/>
                <a:gd name="connsiteX2214" fmla="*/ 13678 w 289161"/>
                <a:gd name="connsiteY2214" fmla="*/ 100769 h 226314"/>
                <a:gd name="connsiteX2215" fmla="*/ 13678 w 289161"/>
                <a:gd name="connsiteY2215" fmla="*/ 100769 h 226314"/>
                <a:gd name="connsiteX2216" fmla="*/ 13678 w 289161"/>
                <a:gd name="connsiteY2216" fmla="*/ 100769 h 226314"/>
                <a:gd name="connsiteX2217" fmla="*/ 13678 w 289161"/>
                <a:gd name="connsiteY2217" fmla="*/ 100769 h 226314"/>
                <a:gd name="connsiteX2218" fmla="*/ 13678 w 289161"/>
                <a:gd name="connsiteY2218" fmla="*/ 100769 h 226314"/>
                <a:gd name="connsiteX2219" fmla="*/ 13678 w 289161"/>
                <a:gd name="connsiteY2219" fmla="*/ 100769 h 226314"/>
                <a:gd name="connsiteX2220" fmla="*/ 19869 w 289161"/>
                <a:gd name="connsiteY2220" fmla="*/ 103722 h 226314"/>
                <a:gd name="connsiteX2221" fmla="*/ 23203 w 289161"/>
                <a:gd name="connsiteY2221" fmla="*/ 103151 h 226314"/>
                <a:gd name="connsiteX2222" fmla="*/ 21774 w 289161"/>
                <a:gd name="connsiteY2222" fmla="*/ 106865 h 226314"/>
                <a:gd name="connsiteX2223" fmla="*/ 21774 w 289161"/>
                <a:gd name="connsiteY2223" fmla="*/ 108294 h 226314"/>
                <a:gd name="connsiteX2224" fmla="*/ 21774 w 289161"/>
                <a:gd name="connsiteY2224" fmla="*/ 108294 h 226314"/>
                <a:gd name="connsiteX2225" fmla="*/ 14344 w 289161"/>
                <a:gd name="connsiteY2225" fmla="*/ 105818 h 226314"/>
                <a:gd name="connsiteX2226" fmla="*/ 14344 w 289161"/>
                <a:gd name="connsiteY2226" fmla="*/ 105818 h 226314"/>
                <a:gd name="connsiteX2227" fmla="*/ 14344 w 289161"/>
                <a:gd name="connsiteY2227" fmla="*/ 105818 h 226314"/>
                <a:gd name="connsiteX2228" fmla="*/ 13773 w 289161"/>
                <a:gd name="connsiteY2228" fmla="*/ 105151 h 226314"/>
                <a:gd name="connsiteX2229" fmla="*/ 13297 w 289161"/>
                <a:gd name="connsiteY2229" fmla="*/ 103532 h 226314"/>
                <a:gd name="connsiteX2230" fmla="*/ 13963 w 289161"/>
                <a:gd name="connsiteY2230" fmla="*/ 100865 h 226314"/>
                <a:gd name="connsiteX2231" fmla="*/ 20250 w 289161"/>
                <a:gd name="connsiteY2231" fmla="*/ 106865 h 226314"/>
                <a:gd name="connsiteX2232" fmla="*/ 23488 w 289161"/>
                <a:gd name="connsiteY2232" fmla="*/ 110104 h 226314"/>
                <a:gd name="connsiteX2233" fmla="*/ 24441 w 289161"/>
                <a:gd name="connsiteY2233" fmla="*/ 114295 h 226314"/>
                <a:gd name="connsiteX2234" fmla="*/ 19583 w 289161"/>
                <a:gd name="connsiteY2234" fmla="*/ 122582 h 226314"/>
                <a:gd name="connsiteX2235" fmla="*/ 18154 w 289161"/>
                <a:gd name="connsiteY2235" fmla="*/ 122582 h 226314"/>
                <a:gd name="connsiteX2236" fmla="*/ 13297 w 289161"/>
                <a:gd name="connsiteY2236" fmla="*/ 125534 h 226314"/>
                <a:gd name="connsiteX2237" fmla="*/ 13297 w 289161"/>
                <a:gd name="connsiteY2237" fmla="*/ 125534 h 226314"/>
                <a:gd name="connsiteX2238" fmla="*/ 13297 w 289161"/>
                <a:gd name="connsiteY2238" fmla="*/ 121629 h 226314"/>
                <a:gd name="connsiteX2239" fmla="*/ 6534 w 289161"/>
                <a:gd name="connsiteY2239" fmla="*/ 118010 h 226314"/>
                <a:gd name="connsiteX2240" fmla="*/ 1200 w 289161"/>
                <a:gd name="connsiteY2240" fmla="*/ 119629 h 226314"/>
                <a:gd name="connsiteX2241" fmla="*/ 1200 w 289161"/>
                <a:gd name="connsiteY2241" fmla="*/ 119629 h 226314"/>
                <a:gd name="connsiteX2242" fmla="*/ 1200 w 289161"/>
                <a:gd name="connsiteY2242" fmla="*/ 118676 h 226314"/>
                <a:gd name="connsiteX2243" fmla="*/ 1200 w 289161"/>
                <a:gd name="connsiteY2243" fmla="*/ 118676 h 226314"/>
                <a:gd name="connsiteX2244" fmla="*/ 1200 w 289161"/>
                <a:gd name="connsiteY2244" fmla="*/ 115152 h 226314"/>
                <a:gd name="connsiteX2245" fmla="*/ 1200 w 289161"/>
                <a:gd name="connsiteY2245" fmla="*/ 114295 h 226314"/>
                <a:gd name="connsiteX2246" fmla="*/ 2343 w 289161"/>
                <a:gd name="connsiteY2246" fmla="*/ 111628 h 226314"/>
                <a:gd name="connsiteX2247" fmla="*/ 5010 w 289161"/>
                <a:gd name="connsiteY2247" fmla="*/ 108961 h 226314"/>
                <a:gd name="connsiteX2248" fmla="*/ 20536 w 289161"/>
                <a:gd name="connsiteY2248" fmla="*/ 106961 h 226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Lst>
              <a:rect l="l" t="t" r="r" b="b"/>
              <a:pathLst>
                <a:path w="289161" h="226314">
                  <a:moveTo>
                    <a:pt x="1676" y="111152"/>
                  </a:moveTo>
                  <a:cubicBezTo>
                    <a:pt x="1295" y="111705"/>
                    <a:pt x="1009" y="112317"/>
                    <a:pt x="819" y="112961"/>
                  </a:cubicBezTo>
                  <a:cubicBezTo>
                    <a:pt x="552" y="112684"/>
                    <a:pt x="266" y="112429"/>
                    <a:pt x="-38" y="112199"/>
                  </a:cubicBezTo>
                  <a:lnTo>
                    <a:pt x="-38" y="113914"/>
                  </a:lnTo>
                  <a:lnTo>
                    <a:pt x="438" y="114581"/>
                  </a:lnTo>
                  <a:cubicBezTo>
                    <a:pt x="390" y="115246"/>
                    <a:pt x="390" y="115915"/>
                    <a:pt x="438" y="116581"/>
                  </a:cubicBezTo>
                  <a:cubicBezTo>
                    <a:pt x="400" y="116992"/>
                    <a:pt x="400" y="117408"/>
                    <a:pt x="438" y="117819"/>
                  </a:cubicBezTo>
                  <a:lnTo>
                    <a:pt x="438" y="117819"/>
                  </a:lnTo>
                  <a:lnTo>
                    <a:pt x="438" y="120772"/>
                  </a:lnTo>
                  <a:cubicBezTo>
                    <a:pt x="4438" y="118581"/>
                    <a:pt x="9963" y="116581"/>
                    <a:pt x="12439" y="120772"/>
                  </a:cubicBezTo>
                  <a:cubicBezTo>
                    <a:pt x="13678" y="123248"/>
                    <a:pt x="12439" y="125820"/>
                    <a:pt x="12439" y="128392"/>
                  </a:cubicBezTo>
                  <a:lnTo>
                    <a:pt x="12439" y="128392"/>
                  </a:lnTo>
                  <a:cubicBezTo>
                    <a:pt x="9515" y="129313"/>
                    <a:pt x="6705" y="130559"/>
                    <a:pt x="4058" y="132107"/>
                  </a:cubicBezTo>
                  <a:lnTo>
                    <a:pt x="1962" y="133345"/>
                  </a:lnTo>
                  <a:lnTo>
                    <a:pt x="1962" y="134393"/>
                  </a:lnTo>
                  <a:lnTo>
                    <a:pt x="3962" y="133154"/>
                  </a:lnTo>
                  <a:cubicBezTo>
                    <a:pt x="6572" y="131490"/>
                    <a:pt x="9391" y="130177"/>
                    <a:pt x="12344" y="129249"/>
                  </a:cubicBezTo>
                  <a:cubicBezTo>
                    <a:pt x="15640" y="128064"/>
                    <a:pt x="19240" y="128064"/>
                    <a:pt x="22536" y="129249"/>
                  </a:cubicBezTo>
                  <a:cubicBezTo>
                    <a:pt x="24736" y="130390"/>
                    <a:pt x="25994" y="132788"/>
                    <a:pt x="25679" y="135250"/>
                  </a:cubicBezTo>
                  <a:cubicBezTo>
                    <a:pt x="25498" y="136001"/>
                    <a:pt x="25498" y="136784"/>
                    <a:pt x="25679" y="137536"/>
                  </a:cubicBezTo>
                  <a:cubicBezTo>
                    <a:pt x="25717" y="137724"/>
                    <a:pt x="25717" y="137919"/>
                    <a:pt x="25679" y="138107"/>
                  </a:cubicBezTo>
                  <a:cubicBezTo>
                    <a:pt x="25679" y="138107"/>
                    <a:pt x="25679" y="138107"/>
                    <a:pt x="25679" y="138107"/>
                  </a:cubicBezTo>
                  <a:lnTo>
                    <a:pt x="25679" y="138107"/>
                  </a:lnTo>
                  <a:cubicBezTo>
                    <a:pt x="25679" y="138107"/>
                    <a:pt x="25679" y="138107"/>
                    <a:pt x="25679" y="138107"/>
                  </a:cubicBezTo>
                  <a:lnTo>
                    <a:pt x="24346" y="138107"/>
                  </a:lnTo>
                  <a:cubicBezTo>
                    <a:pt x="22155" y="138995"/>
                    <a:pt x="20050" y="140079"/>
                    <a:pt x="18059" y="141346"/>
                  </a:cubicBezTo>
                  <a:cubicBezTo>
                    <a:pt x="16964" y="142139"/>
                    <a:pt x="15973" y="143068"/>
                    <a:pt x="15106" y="144108"/>
                  </a:cubicBezTo>
                  <a:cubicBezTo>
                    <a:pt x="14621" y="144691"/>
                    <a:pt x="14202" y="145331"/>
                    <a:pt x="13868" y="146013"/>
                  </a:cubicBezTo>
                  <a:cubicBezTo>
                    <a:pt x="13001" y="145742"/>
                    <a:pt x="12106" y="145550"/>
                    <a:pt x="11201" y="145442"/>
                  </a:cubicBezTo>
                  <a:cubicBezTo>
                    <a:pt x="8896" y="145060"/>
                    <a:pt x="6553" y="145060"/>
                    <a:pt x="4248" y="145442"/>
                  </a:cubicBezTo>
                  <a:cubicBezTo>
                    <a:pt x="4296" y="145758"/>
                    <a:pt x="4296" y="146078"/>
                    <a:pt x="4248" y="146394"/>
                  </a:cubicBezTo>
                  <a:cubicBezTo>
                    <a:pt x="6077" y="146111"/>
                    <a:pt x="7944" y="146111"/>
                    <a:pt x="9772" y="146394"/>
                  </a:cubicBezTo>
                  <a:cubicBezTo>
                    <a:pt x="11077" y="146427"/>
                    <a:pt x="12363" y="146685"/>
                    <a:pt x="13583" y="147156"/>
                  </a:cubicBezTo>
                  <a:cubicBezTo>
                    <a:pt x="13583" y="147156"/>
                    <a:pt x="13583" y="147156"/>
                    <a:pt x="13583" y="147156"/>
                  </a:cubicBezTo>
                  <a:lnTo>
                    <a:pt x="14535" y="148013"/>
                  </a:lnTo>
                  <a:cubicBezTo>
                    <a:pt x="15202" y="149156"/>
                    <a:pt x="14535" y="150395"/>
                    <a:pt x="13868" y="151347"/>
                  </a:cubicBezTo>
                  <a:cubicBezTo>
                    <a:pt x="13040" y="152739"/>
                    <a:pt x="12116" y="154075"/>
                    <a:pt x="11106" y="155348"/>
                  </a:cubicBezTo>
                  <a:cubicBezTo>
                    <a:pt x="9963" y="156263"/>
                    <a:pt x="9106" y="157486"/>
                    <a:pt x="8629" y="158872"/>
                  </a:cubicBezTo>
                  <a:cubicBezTo>
                    <a:pt x="8629" y="158872"/>
                    <a:pt x="8629" y="159443"/>
                    <a:pt x="8629" y="159824"/>
                  </a:cubicBezTo>
                  <a:cubicBezTo>
                    <a:pt x="8315" y="159579"/>
                    <a:pt x="7963" y="159385"/>
                    <a:pt x="7582" y="159253"/>
                  </a:cubicBezTo>
                  <a:cubicBezTo>
                    <a:pt x="7582" y="159253"/>
                    <a:pt x="7582" y="160205"/>
                    <a:pt x="8058" y="160682"/>
                  </a:cubicBezTo>
                  <a:cubicBezTo>
                    <a:pt x="8534" y="161158"/>
                    <a:pt x="8058" y="160682"/>
                    <a:pt x="8629" y="160682"/>
                  </a:cubicBezTo>
                  <a:cubicBezTo>
                    <a:pt x="9249" y="163143"/>
                    <a:pt x="11077" y="165118"/>
                    <a:pt x="13487" y="165920"/>
                  </a:cubicBezTo>
                  <a:cubicBezTo>
                    <a:pt x="12535" y="165920"/>
                    <a:pt x="11677" y="166492"/>
                    <a:pt x="10725" y="166778"/>
                  </a:cubicBezTo>
                  <a:cubicBezTo>
                    <a:pt x="9772" y="167063"/>
                    <a:pt x="10725" y="167254"/>
                    <a:pt x="10725" y="167540"/>
                  </a:cubicBezTo>
                  <a:cubicBezTo>
                    <a:pt x="12087" y="167067"/>
                    <a:pt x="13487" y="166717"/>
                    <a:pt x="14916" y="166492"/>
                  </a:cubicBezTo>
                  <a:cubicBezTo>
                    <a:pt x="17650" y="165970"/>
                    <a:pt x="20431" y="165779"/>
                    <a:pt x="23203" y="165920"/>
                  </a:cubicBezTo>
                  <a:cubicBezTo>
                    <a:pt x="25679" y="165920"/>
                    <a:pt x="29108" y="166587"/>
                    <a:pt x="30346" y="169254"/>
                  </a:cubicBezTo>
                  <a:cubicBezTo>
                    <a:pt x="31585" y="171921"/>
                    <a:pt x="29680" y="175541"/>
                    <a:pt x="27298" y="178017"/>
                  </a:cubicBezTo>
                  <a:cubicBezTo>
                    <a:pt x="26365" y="178492"/>
                    <a:pt x="25546" y="179177"/>
                    <a:pt x="24917" y="180017"/>
                  </a:cubicBezTo>
                  <a:lnTo>
                    <a:pt x="24346" y="181160"/>
                  </a:lnTo>
                  <a:cubicBezTo>
                    <a:pt x="24346" y="181160"/>
                    <a:pt x="24346" y="181160"/>
                    <a:pt x="24346" y="181160"/>
                  </a:cubicBezTo>
                  <a:cubicBezTo>
                    <a:pt x="23793" y="180540"/>
                    <a:pt x="23060" y="180107"/>
                    <a:pt x="22250" y="179922"/>
                  </a:cubicBezTo>
                  <a:cubicBezTo>
                    <a:pt x="20888" y="179768"/>
                    <a:pt x="19517" y="180070"/>
                    <a:pt x="18345" y="180779"/>
                  </a:cubicBezTo>
                  <a:lnTo>
                    <a:pt x="18345" y="181541"/>
                  </a:lnTo>
                  <a:cubicBezTo>
                    <a:pt x="19669" y="180756"/>
                    <a:pt x="21307" y="180756"/>
                    <a:pt x="22631" y="181541"/>
                  </a:cubicBezTo>
                  <a:cubicBezTo>
                    <a:pt x="23108" y="181820"/>
                    <a:pt x="23498" y="182213"/>
                    <a:pt x="23774" y="182684"/>
                  </a:cubicBezTo>
                  <a:cubicBezTo>
                    <a:pt x="23536" y="183493"/>
                    <a:pt x="23536" y="184352"/>
                    <a:pt x="23774" y="185161"/>
                  </a:cubicBezTo>
                  <a:cubicBezTo>
                    <a:pt x="24460" y="186431"/>
                    <a:pt x="25289" y="187614"/>
                    <a:pt x="26251" y="188685"/>
                  </a:cubicBezTo>
                  <a:cubicBezTo>
                    <a:pt x="25012" y="188685"/>
                    <a:pt x="23774" y="188685"/>
                    <a:pt x="22631" y="189257"/>
                  </a:cubicBezTo>
                  <a:lnTo>
                    <a:pt x="23108" y="190114"/>
                  </a:lnTo>
                  <a:lnTo>
                    <a:pt x="25870" y="190114"/>
                  </a:lnTo>
                  <a:cubicBezTo>
                    <a:pt x="28794" y="189541"/>
                    <a:pt x="31804" y="189541"/>
                    <a:pt x="34728" y="190114"/>
                  </a:cubicBezTo>
                  <a:cubicBezTo>
                    <a:pt x="35680" y="190114"/>
                    <a:pt x="36538" y="190971"/>
                    <a:pt x="36442" y="191924"/>
                  </a:cubicBezTo>
                  <a:lnTo>
                    <a:pt x="35966" y="192495"/>
                  </a:lnTo>
                  <a:cubicBezTo>
                    <a:pt x="35014" y="193715"/>
                    <a:pt x="34547" y="195238"/>
                    <a:pt x="34633" y="196781"/>
                  </a:cubicBezTo>
                  <a:cubicBezTo>
                    <a:pt x="34957" y="198292"/>
                    <a:pt x="35938" y="199582"/>
                    <a:pt x="37300" y="200306"/>
                  </a:cubicBezTo>
                  <a:cubicBezTo>
                    <a:pt x="37300" y="200306"/>
                    <a:pt x="37966" y="200306"/>
                    <a:pt x="37300" y="200306"/>
                  </a:cubicBezTo>
                  <a:cubicBezTo>
                    <a:pt x="36395" y="199471"/>
                    <a:pt x="35699" y="198424"/>
                    <a:pt x="35300" y="197258"/>
                  </a:cubicBezTo>
                  <a:cubicBezTo>
                    <a:pt x="35090" y="195911"/>
                    <a:pt x="35433" y="194537"/>
                    <a:pt x="36252" y="193448"/>
                  </a:cubicBezTo>
                  <a:cubicBezTo>
                    <a:pt x="37900" y="191378"/>
                    <a:pt x="40472" y="190269"/>
                    <a:pt x="43110" y="190495"/>
                  </a:cubicBezTo>
                  <a:cubicBezTo>
                    <a:pt x="45577" y="190511"/>
                    <a:pt x="48034" y="190766"/>
                    <a:pt x="50444" y="191257"/>
                  </a:cubicBezTo>
                  <a:cubicBezTo>
                    <a:pt x="53035" y="191727"/>
                    <a:pt x="55445" y="192915"/>
                    <a:pt x="57397" y="194686"/>
                  </a:cubicBezTo>
                  <a:cubicBezTo>
                    <a:pt x="58445" y="195753"/>
                    <a:pt x="59140" y="197116"/>
                    <a:pt x="59398" y="198591"/>
                  </a:cubicBezTo>
                  <a:cubicBezTo>
                    <a:pt x="59645" y="200169"/>
                    <a:pt x="59645" y="201775"/>
                    <a:pt x="59398" y="203354"/>
                  </a:cubicBezTo>
                  <a:cubicBezTo>
                    <a:pt x="59112" y="203819"/>
                    <a:pt x="58912" y="204338"/>
                    <a:pt x="58826" y="204878"/>
                  </a:cubicBezTo>
                  <a:cubicBezTo>
                    <a:pt x="58274" y="206635"/>
                    <a:pt x="59255" y="208505"/>
                    <a:pt x="61017" y="209052"/>
                  </a:cubicBezTo>
                  <a:cubicBezTo>
                    <a:pt x="61169" y="209102"/>
                    <a:pt x="61331" y="209139"/>
                    <a:pt x="61493" y="209164"/>
                  </a:cubicBezTo>
                  <a:cubicBezTo>
                    <a:pt x="61493" y="209164"/>
                    <a:pt x="62350" y="209164"/>
                    <a:pt x="61493" y="208497"/>
                  </a:cubicBezTo>
                  <a:cubicBezTo>
                    <a:pt x="60436" y="208235"/>
                    <a:pt x="59550" y="207497"/>
                    <a:pt x="59112" y="206497"/>
                  </a:cubicBezTo>
                  <a:cubicBezTo>
                    <a:pt x="58921" y="205166"/>
                    <a:pt x="59302" y="203817"/>
                    <a:pt x="60160" y="202782"/>
                  </a:cubicBezTo>
                  <a:cubicBezTo>
                    <a:pt x="62074" y="200634"/>
                    <a:pt x="64656" y="199192"/>
                    <a:pt x="67494" y="198686"/>
                  </a:cubicBezTo>
                  <a:cubicBezTo>
                    <a:pt x="70390" y="197832"/>
                    <a:pt x="73466" y="197832"/>
                    <a:pt x="76352" y="198686"/>
                  </a:cubicBezTo>
                  <a:cubicBezTo>
                    <a:pt x="78410" y="199455"/>
                    <a:pt x="80362" y="200479"/>
                    <a:pt x="82162" y="201734"/>
                  </a:cubicBezTo>
                  <a:cubicBezTo>
                    <a:pt x="82972" y="202576"/>
                    <a:pt x="83829" y="203372"/>
                    <a:pt x="84734" y="204116"/>
                  </a:cubicBezTo>
                  <a:cubicBezTo>
                    <a:pt x="87135" y="206059"/>
                    <a:pt x="89802" y="207662"/>
                    <a:pt x="92640" y="208878"/>
                  </a:cubicBezTo>
                  <a:lnTo>
                    <a:pt x="92640" y="208878"/>
                  </a:lnTo>
                  <a:lnTo>
                    <a:pt x="91878" y="210021"/>
                  </a:lnTo>
                  <a:cubicBezTo>
                    <a:pt x="89992" y="213059"/>
                    <a:pt x="90916" y="217052"/>
                    <a:pt x="93954" y="218942"/>
                  </a:cubicBezTo>
                  <a:cubicBezTo>
                    <a:pt x="94354" y="219188"/>
                    <a:pt x="94773" y="219391"/>
                    <a:pt x="95212" y="219546"/>
                  </a:cubicBezTo>
                  <a:cubicBezTo>
                    <a:pt x="95212" y="219546"/>
                    <a:pt x="96069" y="219546"/>
                    <a:pt x="95212" y="218879"/>
                  </a:cubicBezTo>
                  <a:cubicBezTo>
                    <a:pt x="92240" y="217295"/>
                    <a:pt x="91116" y="213603"/>
                    <a:pt x="92697" y="210632"/>
                  </a:cubicBezTo>
                  <a:cubicBezTo>
                    <a:pt x="92745" y="210555"/>
                    <a:pt x="92783" y="210477"/>
                    <a:pt x="92830" y="210402"/>
                  </a:cubicBezTo>
                  <a:cubicBezTo>
                    <a:pt x="94650" y="207891"/>
                    <a:pt x="97326" y="206131"/>
                    <a:pt x="100355" y="205449"/>
                  </a:cubicBezTo>
                  <a:cubicBezTo>
                    <a:pt x="106337" y="203666"/>
                    <a:pt x="112804" y="204569"/>
                    <a:pt x="118072" y="207926"/>
                  </a:cubicBezTo>
                  <a:cubicBezTo>
                    <a:pt x="120415" y="209997"/>
                    <a:pt x="122215" y="212614"/>
                    <a:pt x="123310" y="215546"/>
                  </a:cubicBezTo>
                  <a:cubicBezTo>
                    <a:pt x="123558" y="216787"/>
                    <a:pt x="124196" y="217919"/>
                    <a:pt x="125120" y="218784"/>
                  </a:cubicBezTo>
                  <a:cubicBezTo>
                    <a:pt x="126311" y="219692"/>
                    <a:pt x="127730" y="220253"/>
                    <a:pt x="129216" y="220403"/>
                  </a:cubicBezTo>
                  <a:cubicBezTo>
                    <a:pt x="128730" y="221250"/>
                    <a:pt x="128435" y="222193"/>
                    <a:pt x="128359" y="223166"/>
                  </a:cubicBezTo>
                  <a:cubicBezTo>
                    <a:pt x="128359" y="223928"/>
                    <a:pt x="128359" y="226690"/>
                    <a:pt x="129406" y="226214"/>
                  </a:cubicBezTo>
                  <a:cubicBezTo>
                    <a:pt x="130454" y="225737"/>
                    <a:pt x="129406" y="226214"/>
                    <a:pt x="129406" y="226214"/>
                  </a:cubicBezTo>
                  <a:cubicBezTo>
                    <a:pt x="129406" y="226214"/>
                    <a:pt x="129406" y="222499"/>
                    <a:pt x="129406" y="222023"/>
                  </a:cubicBezTo>
                  <a:cubicBezTo>
                    <a:pt x="130511" y="219604"/>
                    <a:pt x="132540" y="217721"/>
                    <a:pt x="135026" y="216784"/>
                  </a:cubicBezTo>
                  <a:cubicBezTo>
                    <a:pt x="137169" y="215791"/>
                    <a:pt x="139522" y="215303"/>
                    <a:pt x="141884" y="215355"/>
                  </a:cubicBezTo>
                  <a:cubicBezTo>
                    <a:pt x="144142" y="215496"/>
                    <a:pt x="146380" y="215879"/>
                    <a:pt x="148552" y="216498"/>
                  </a:cubicBezTo>
                  <a:cubicBezTo>
                    <a:pt x="149714" y="217064"/>
                    <a:pt x="150981" y="217389"/>
                    <a:pt x="152267" y="217451"/>
                  </a:cubicBezTo>
                  <a:cubicBezTo>
                    <a:pt x="155953" y="217494"/>
                    <a:pt x="159629" y="216915"/>
                    <a:pt x="163125" y="215736"/>
                  </a:cubicBezTo>
                  <a:cubicBezTo>
                    <a:pt x="165563" y="215250"/>
                    <a:pt x="167907" y="214383"/>
                    <a:pt x="170078" y="213164"/>
                  </a:cubicBezTo>
                  <a:cubicBezTo>
                    <a:pt x="168516" y="215411"/>
                    <a:pt x="167992" y="218222"/>
                    <a:pt x="168650" y="220880"/>
                  </a:cubicBezTo>
                  <a:cubicBezTo>
                    <a:pt x="169802" y="223378"/>
                    <a:pt x="172545" y="224730"/>
                    <a:pt x="175222" y="224118"/>
                  </a:cubicBezTo>
                  <a:cubicBezTo>
                    <a:pt x="175222" y="224118"/>
                    <a:pt x="175984" y="223451"/>
                    <a:pt x="175222" y="223356"/>
                  </a:cubicBezTo>
                  <a:cubicBezTo>
                    <a:pt x="173126" y="223356"/>
                    <a:pt x="170459" y="223356"/>
                    <a:pt x="169697" y="220499"/>
                  </a:cubicBezTo>
                  <a:cubicBezTo>
                    <a:pt x="169288" y="218315"/>
                    <a:pt x="169659" y="216057"/>
                    <a:pt x="170745" y="214117"/>
                  </a:cubicBezTo>
                  <a:cubicBezTo>
                    <a:pt x="172021" y="211448"/>
                    <a:pt x="173593" y="208925"/>
                    <a:pt x="175412" y="206592"/>
                  </a:cubicBezTo>
                  <a:cubicBezTo>
                    <a:pt x="177165" y="204219"/>
                    <a:pt x="179365" y="202213"/>
                    <a:pt x="181889" y="200687"/>
                  </a:cubicBezTo>
                  <a:cubicBezTo>
                    <a:pt x="183451" y="199877"/>
                    <a:pt x="185118" y="199299"/>
                    <a:pt x="186842" y="198972"/>
                  </a:cubicBezTo>
                  <a:cubicBezTo>
                    <a:pt x="189033" y="199092"/>
                    <a:pt x="191224" y="198835"/>
                    <a:pt x="193319" y="198210"/>
                  </a:cubicBezTo>
                  <a:cubicBezTo>
                    <a:pt x="195472" y="198092"/>
                    <a:pt x="197624" y="198587"/>
                    <a:pt x="199510" y="199639"/>
                  </a:cubicBezTo>
                  <a:cubicBezTo>
                    <a:pt x="202425" y="201871"/>
                    <a:pt x="203787" y="205575"/>
                    <a:pt x="203035" y="209164"/>
                  </a:cubicBezTo>
                  <a:cubicBezTo>
                    <a:pt x="202701" y="213563"/>
                    <a:pt x="199996" y="217432"/>
                    <a:pt x="195986" y="219260"/>
                  </a:cubicBezTo>
                  <a:cubicBezTo>
                    <a:pt x="195415" y="219260"/>
                    <a:pt x="195986" y="220118"/>
                    <a:pt x="195986" y="219927"/>
                  </a:cubicBezTo>
                  <a:cubicBezTo>
                    <a:pt x="200158" y="218476"/>
                    <a:pt x="203149" y="214786"/>
                    <a:pt x="203701" y="210402"/>
                  </a:cubicBezTo>
                  <a:cubicBezTo>
                    <a:pt x="204006" y="209219"/>
                    <a:pt x="204168" y="208004"/>
                    <a:pt x="204178" y="206783"/>
                  </a:cubicBezTo>
                  <a:cubicBezTo>
                    <a:pt x="205540" y="208958"/>
                    <a:pt x="207492" y="210707"/>
                    <a:pt x="209797" y="211831"/>
                  </a:cubicBezTo>
                  <a:cubicBezTo>
                    <a:pt x="212617" y="213355"/>
                    <a:pt x="216027" y="213355"/>
                    <a:pt x="218846" y="211831"/>
                  </a:cubicBezTo>
                  <a:cubicBezTo>
                    <a:pt x="219322" y="211831"/>
                    <a:pt x="218846" y="211069"/>
                    <a:pt x="218846" y="211259"/>
                  </a:cubicBezTo>
                  <a:cubicBezTo>
                    <a:pt x="213646" y="212626"/>
                    <a:pt x="208188" y="210215"/>
                    <a:pt x="205702" y="205449"/>
                  </a:cubicBezTo>
                  <a:cubicBezTo>
                    <a:pt x="203187" y="200007"/>
                    <a:pt x="205006" y="193545"/>
                    <a:pt x="209988" y="190209"/>
                  </a:cubicBezTo>
                  <a:cubicBezTo>
                    <a:pt x="214817" y="188117"/>
                    <a:pt x="220303" y="188117"/>
                    <a:pt x="225133" y="190209"/>
                  </a:cubicBezTo>
                  <a:cubicBezTo>
                    <a:pt x="227266" y="190852"/>
                    <a:pt x="229333" y="191681"/>
                    <a:pt x="231324" y="192686"/>
                  </a:cubicBezTo>
                  <a:cubicBezTo>
                    <a:pt x="233267" y="193537"/>
                    <a:pt x="234896" y="194968"/>
                    <a:pt x="235991" y="196781"/>
                  </a:cubicBezTo>
                  <a:cubicBezTo>
                    <a:pt x="237229" y="199163"/>
                    <a:pt x="235991" y="201449"/>
                    <a:pt x="233896" y="203068"/>
                  </a:cubicBezTo>
                  <a:cubicBezTo>
                    <a:pt x="232048" y="205078"/>
                    <a:pt x="229809" y="206697"/>
                    <a:pt x="227323" y="207830"/>
                  </a:cubicBezTo>
                  <a:lnTo>
                    <a:pt x="227323" y="207830"/>
                  </a:lnTo>
                  <a:cubicBezTo>
                    <a:pt x="229800" y="206964"/>
                    <a:pt x="232095" y="205639"/>
                    <a:pt x="234086" y="203925"/>
                  </a:cubicBezTo>
                  <a:cubicBezTo>
                    <a:pt x="235801" y="202401"/>
                    <a:pt x="237992" y="200306"/>
                    <a:pt x="237801" y="197734"/>
                  </a:cubicBezTo>
                  <a:cubicBezTo>
                    <a:pt x="237353" y="195490"/>
                    <a:pt x="235915" y="193567"/>
                    <a:pt x="233896" y="192495"/>
                  </a:cubicBezTo>
                  <a:cubicBezTo>
                    <a:pt x="231753" y="191075"/>
                    <a:pt x="229409" y="189983"/>
                    <a:pt x="226942" y="189257"/>
                  </a:cubicBezTo>
                  <a:lnTo>
                    <a:pt x="226942" y="189257"/>
                  </a:lnTo>
                  <a:cubicBezTo>
                    <a:pt x="232067" y="189576"/>
                    <a:pt x="237182" y="188454"/>
                    <a:pt x="241706" y="186018"/>
                  </a:cubicBezTo>
                  <a:cubicBezTo>
                    <a:pt x="242916" y="185369"/>
                    <a:pt x="244068" y="184603"/>
                    <a:pt x="245135" y="183732"/>
                  </a:cubicBezTo>
                  <a:cubicBezTo>
                    <a:pt x="247716" y="182072"/>
                    <a:pt x="250650" y="181059"/>
                    <a:pt x="253708" y="180779"/>
                  </a:cubicBezTo>
                  <a:cubicBezTo>
                    <a:pt x="254946" y="180779"/>
                    <a:pt x="256851" y="180779"/>
                    <a:pt x="257422" y="182113"/>
                  </a:cubicBezTo>
                  <a:cubicBezTo>
                    <a:pt x="257994" y="183446"/>
                    <a:pt x="257422" y="184780"/>
                    <a:pt x="256756" y="185828"/>
                  </a:cubicBezTo>
                  <a:cubicBezTo>
                    <a:pt x="256089" y="186875"/>
                    <a:pt x="257327" y="185828"/>
                    <a:pt x="257518" y="185828"/>
                  </a:cubicBezTo>
                  <a:cubicBezTo>
                    <a:pt x="258632" y="184741"/>
                    <a:pt x="259099" y="183154"/>
                    <a:pt x="258756" y="181637"/>
                  </a:cubicBezTo>
                  <a:cubicBezTo>
                    <a:pt x="258004" y="180267"/>
                    <a:pt x="256499" y="179480"/>
                    <a:pt x="254946" y="179636"/>
                  </a:cubicBezTo>
                  <a:cubicBezTo>
                    <a:pt x="252850" y="179490"/>
                    <a:pt x="250755" y="179883"/>
                    <a:pt x="248850" y="180779"/>
                  </a:cubicBezTo>
                  <a:lnTo>
                    <a:pt x="247135" y="181637"/>
                  </a:lnTo>
                  <a:cubicBezTo>
                    <a:pt x="249926" y="178690"/>
                    <a:pt x="251660" y="174907"/>
                    <a:pt x="252088" y="170873"/>
                  </a:cubicBezTo>
                  <a:lnTo>
                    <a:pt x="252088" y="170111"/>
                  </a:lnTo>
                  <a:cubicBezTo>
                    <a:pt x="255137" y="164206"/>
                    <a:pt x="255613" y="157253"/>
                    <a:pt x="258470" y="151061"/>
                  </a:cubicBezTo>
                  <a:cubicBezTo>
                    <a:pt x="259804" y="147871"/>
                    <a:pt x="262061" y="145150"/>
                    <a:pt x="264947" y="143251"/>
                  </a:cubicBezTo>
                  <a:cubicBezTo>
                    <a:pt x="267605" y="141726"/>
                    <a:pt x="270967" y="142239"/>
                    <a:pt x="273043" y="144489"/>
                  </a:cubicBezTo>
                  <a:cubicBezTo>
                    <a:pt x="274301" y="145740"/>
                    <a:pt x="275387" y="147149"/>
                    <a:pt x="276282" y="148680"/>
                  </a:cubicBezTo>
                  <a:cubicBezTo>
                    <a:pt x="277082" y="150219"/>
                    <a:pt x="277692" y="151851"/>
                    <a:pt x="278092" y="153538"/>
                  </a:cubicBezTo>
                  <a:cubicBezTo>
                    <a:pt x="278092" y="153538"/>
                    <a:pt x="278663" y="153538"/>
                    <a:pt x="278663" y="153538"/>
                  </a:cubicBezTo>
                  <a:cubicBezTo>
                    <a:pt x="278454" y="151924"/>
                    <a:pt x="278006" y="150351"/>
                    <a:pt x="277330" y="148871"/>
                  </a:cubicBezTo>
                  <a:cubicBezTo>
                    <a:pt x="276825" y="147301"/>
                    <a:pt x="276015" y="145845"/>
                    <a:pt x="274948" y="144584"/>
                  </a:cubicBezTo>
                  <a:cubicBezTo>
                    <a:pt x="273682" y="143055"/>
                    <a:pt x="271996" y="141929"/>
                    <a:pt x="270091" y="141346"/>
                  </a:cubicBezTo>
                  <a:cubicBezTo>
                    <a:pt x="268510" y="138408"/>
                    <a:pt x="267595" y="135155"/>
                    <a:pt x="267424" y="131821"/>
                  </a:cubicBezTo>
                  <a:cubicBezTo>
                    <a:pt x="267043" y="128258"/>
                    <a:pt x="267233" y="124655"/>
                    <a:pt x="267995" y="121153"/>
                  </a:cubicBezTo>
                  <a:cubicBezTo>
                    <a:pt x="268738" y="117872"/>
                    <a:pt x="269824" y="114680"/>
                    <a:pt x="271234" y="111628"/>
                  </a:cubicBezTo>
                  <a:cubicBezTo>
                    <a:pt x="271900" y="110089"/>
                    <a:pt x="272663" y="108593"/>
                    <a:pt x="273520" y="107151"/>
                  </a:cubicBezTo>
                  <a:cubicBezTo>
                    <a:pt x="274225" y="105825"/>
                    <a:pt x="275206" y="104658"/>
                    <a:pt x="276377" y="103722"/>
                  </a:cubicBezTo>
                  <a:cubicBezTo>
                    <a:pt x="277873" y="102959"/>
                    <a:pt x="279644" y="102959"/>
                    <a:pt x="281140" y="103722"/>
                  </a:cubicBezTo>
                  <a:cubicBezTo>
                    <a:pt x="283788" y="104411"/>
                    <a:pt x="286236" y="105716"/>
                    <a:pt x="288283" y="107532"/>
                  </a:cubicBezTo>
                  <a:cubicBezTo>
                    <a:pt x="288283" y="107532"/>
                    <a:pt x="289426" y="107532"/>
                    <a:pt x="289046" y="107056"/>
                  </a:cubicBezTo>
                  <a:cubicBezTo>
                    <a:pt x="287379" y="105165"/>
                    <a:pt x="285245" y="103752"/>
                    <a:pt x="282854" y="102960"/>
                  </a:cubicBezTo>
                  <a:cubicBezTo>
                    <a:pt x="281168" y="102489"/>
                    <a:pt x="279397" y="102489"/>
                    <a:pt x="277711" y="102960"/>
                  </a:cubicBezTo>
                  <a:cubicBezTo>
                    <a:pt x="274663" y="103627"/>
                    <a:pt x="272948" y="106675"/>
                    <a:pt x="271519" y="109247"/>
                  </a:cubicBezTo>
                  <a:lnTo>
                    <a:pt x="271519" y="109247"/>
                  </a:lnTo>
                  <a:cubicBezTo>
                    <a:pt x="271767" y="107546"/>
                    <a:pt x="271462" y="105812"/>
                    <a:pt x="270662" y="104294"/>
                  </a:cubicBezTo>
                  <a:cubicBezTo>
                    <a:pt x="270481" y="103582"/>
                    <a:pt x="270262" y="102882"/>
                    <a:pt x="269996" y="102198"/>
                  </a:cubicBezTo>
                  <a:cubicBezTo>
                    <a:pt x="268748" y="98690"/>
                    <a:pt x="268291" y="94950"/>
                    <a:pt x="268662" y="91244"/>
                  </a:cubicBezTo>
                  <a:cubicBezTo>
                    <a:pt x="269148" y="87912"/>
                    <a:pt x="270215" y="84688"/>
                    <a:pt x="271805" y="81719"/>
                  </a:cubicBezTo>
                  <a:cubicBezTo>
                    <a:pt x="273043" y="79433"/>
                    <a:pt x="274853" y="76862"/>
                    <a:pt x="277520" y="76481"/>
                  </a:cubicBezTo>
                  <a:cubicBezTo>
                    <a:pt x="281711" y="76481"/>
                    <a:pt x="284092" y="80005"/>
                    <a:pt x="287045" y="82196"/>
                  </a:cubicBezTo>
                  <a:cubicBezTo>
                    <a:pt x="287045" y="82196"/>
                    <a:pt x="287807" y="82196"/>
                    <a:pt x="287617" y="82196"/>
                  </a:cubicBezTo>
                  <a:cubicBezTo>
                    <a:pt x="285721" y="79152"/>
                    <a:pt x="282711" y="76966"/>
                    <a:pt x="279235" y="76100"/>
                  </a:cubicBezTo>
                  <a:cubicBezTo>
                    <a:pt x="277492" y="75919"/>
                    <a:pt x="275749" y="76432"/>
                    <a:pt x="274377" y="77528"/>
                  </a:cubicBezTo>
                  <a:cubicBezTo>
                    <a:pt x="273463" y="75697"/>
                    <a:pt x="272815" y="73738"/>
                    <a:pt x="272472" y="71718"/>
                  </a:cubicBezTo>
                  <a:cubicBezTo>
                    <a:pt x="272043" y="69581"/>
                    <a:pt x="272043" y="67379"/>
                    <a:pt x="272472" y="65241"/>
                  </a:cubicBezTo>
                  <a:cubicBezTo>
                    <a:pt x="272843" y="63256"/>
                    <a:pt x="273805" y="61430"/>
                    <a:pt x="275234" y="60002"/>
                  </a:cubicBezTo>
                  <a:cubicBezTo>
                    <a:pt x="275853" y="59487"/>
                    <a:pt x="276625" y="59186"/>
                    <a:pt x="277425" y="59145"/>
                  </a:cubicBezTo>
                  <a:cubicBezTo>
                    <a:pt x="278473" y="59145"/>
                    <a:pt x="279235" y="59717"/>
                    <a:pt x="280187" y="60193"/>
                  </a:cubicBezTo>
                  <a:cubicBezTo>
                    <a:pt x="281140" y="60669"/>
                    <a:pt x="281044" y="60193"/>
                    <a:pt x="280759" y="60193"/>
                  </a:cubicBezTo>
                  <a:cubicBezTo>
                    <a:pt x="279435" y="58697"/>
                    <a:pt x="277244" y="58338"/>
                    <a:pt x="275520" y="59336"/>
                  </a:cubicBezTo>
                  <a:cubicBezTo>
                    <a:pt x="273682" y="60437"/>
                    <a:pt x="272348" y="62215"/>
                    <a:pt x="271805" y="64289"/>
                  </a:cubicBezTo>
                  <a:cubicBezTo>
                    <a:pt x="271443" y="65434"/>
                    <a:pt x="271224" y="66617"/>
                    <a:pt x="271138" y="67813"/>
                  </a:cubicBezTo>
                  <a:cubicBezTo>
                    <a:pt x="271138" y="64289"/>
                    <a:pt x="271138" y="60193"/>
                    <a:pt x="267424" y="58288"/>
                  </a:cubicBezTo>
                  <a:cubicBezTo>
                    <a:pt x="266719" y="56581"/>
                    <a:pt x="266719" y="54661"/>
                    <a:pt x="267424" y="52954"/>
                  </a:cubicBezTo>
                  <a:cubicBezTo>
                    <a:pt x="268452" y="51035"/>
                    <a:pt x="270643" y="50054"/>
                    <a:pt x="272758" y="50573"/>
                  </a:cubicBezTo>
                  <a:cubicBezTo>
                    <a:pt x="273329" y="50573"/>
                    <a:pt x="273805" y="49906"/>
                    <a:pt x="272758" y="49811"/>
                  </a:cubicBezTo>
                  <a:cubicBezTo>
                    <a:pt x="270138" y="49162"/>
                    <a:pt x="267405" y="50278"/>
                    <a:pt x="265995" y="52573"/>
                  </a:cubicBezTo>
                  <a:cubicBezTo>
                    <a:pt x="265328" y="54223"/>
                    <a:pt x="265328" y="56067"/>
                    <a:pt x="265995" y="57716"/>
                  </a:cubicBezTo>
                  <a:cubicBezTo>
                    <a:pt x="262671" y="57295"/>
                    <a:pt x="259337" y="58418"/>
                    <a:pt x="256946" y="60764"/>
                  </a:cubicBezTo>
                  <a:cubicBezTo>
                    <a:pt x="255994" y="61513"/>
                    <a:pt x="255098" y="62342"/>
                    <a:pt x="254279" y="63241"/>
                  </a:cubicBezTo>
                  <a:cubicBezTo>
                    <a:pt x="249926" y="60282"/>
                    <a:pt x="248802" y="54358"/>
                    <a:pt x="251755" y="50008"/>
                  </a:cubicBezTo>
                  <a:cubicBezTo>
                    <a:pt x="251803" y="49942"/>
                    <a:pt x="251850" y="49876"/>
                    <a:pt x="251898" y="49811"/>
                  </a:cubicBezTo>
                  <a:cubicBezTo>
                    <a:pt x="253327" y="47810"/>
                    <a:pt x="255032" y="46015"/>
                    <a:pt x="256946" y="44477"/>
                  </a:cubicBezTo>
                  <a:cubicBezTo>
                    <a:pt x="259956" y="43104"/>
                    <a:pt x="262699" y="41200"/>
                    <a:pt x="265042" y="38857"/>
                  </a:cubicBezTo>
                  <a:cubicBezTo>
                    <a:pt x="265042" y="38857"/>
                    <a:pt x="265042" y="38857"/>
                    <a:pt x="264566" y="38857"/>
                  </a:cubicBezTo>
                  <a:lnTo>
                    <a:pt x="261613" y="41524"/>
                  </a:lnTo>
                  <a:lnTo>
                    <a:pt x="258375" y="44191"/>
                  </a:lnTo>
                  <a:cubicBezTo>
                    <a:pt x="257261" y="45166"/>
                    <a:pt x="256203" y="46216"/>
                    <a:pt x="255232" y="47334"/>
                  </a:cubicBezTo>
                  <a:cubicBezTo>
                    <a:pt x="253841" y="46042"/>
                    <a:pt x="252603" y="44604"/>
                    <a:pt x="251517" y="43048"/>
                  </a:cubicBezTo>
                  <a:cubicBezTo>
                    <a:pt x="250460" y="41242"/>
                    <a:pt x="249812" y="39226"/>
                    <a:pt x="249612" y="37142"/>
                  </a:cubicBezTo>
                  <a:cubicBezTo>
                    <a:pt x="249469" y="35399"/>
                    <a:pt x="249469" y="33647"/>
                    <a:pt x="249612" y="31904"/>
                  </a:cubicBezTo>
                  <a:cubicBezTo>
                    <a:pt x="249479" y="29995"/>
                    <a:pt x="250174" y="28122"/>
                    <a:pt x="251517" y="26760"/>
                  </a:cubicBezTo>
                  <a:cubicBezTo>
                    <a:pt x="251517" y="26760"/>
                    <a:pt x="251517" y="26189"/>
                    <a:pt x="251041" y="26760"/>
                  </a:cubicBezTo>
                  <a:cubicBezTo>
                    <a:pt x="249640" y="27787"/>
                    <a:pt x="248717" y="29331"/>
                    <a:pt x="248469" y="31046"/>
                  </a:cubicBezTo>
                  <a:cubicBezTo>
                    <a:pt x="248183" y="30313"/>
                    <a:pt x="247640" y="29705"/>
                    <a:pt x="246945" y="29332"/>
                  </a:cubicBezTo>
                  <a:cubicBezTo>
                    <a:pt x="245354" y="28545"/>
                    <a:pt x="243545" y="28310"/>
                    <a:pt x="241801" y="28665"/>
                  </a:cubicBezTo>
                  <a:cubicBezTo>
                    <a:pt x="239458" y="29154"/>
                    <a:pt x="237201" y="30022"/>
                    <a:pt x="235134" y="31237"/>
                  </a:cubicBezTo>
                  <a:cubicBezTo>
                    <a:pt x="234143" y="31796"/>
                    <a:pt x="233248" y="32503"/>
                    <a:pt x="232467" y="33332"/>
                  </a:cubicBezTo>
                  <a:lnTo>
                    <a:pt x="230086" y="33332"/>
                  </a:lnTo>
                  <a:cubicBezTo>
                    <a:pt x="228895" y="33211"/>
                    <a:pt x="227714" y="32989"/>
                    <a:pt x="226562" y="32666"/>
                  </a:cubicBezTo>
                  <a:cubicBezTo>
                    <a:pt x="224171" y="32019"/>
                    <a:pt x="221894" y="31024"/>
                    <a:pt x="219799" y="29713"/>
                  </a:cubicBezTo>
                  <a:cubicBezTo>
                    <a:pt x="217808" y="28438"/>
                    <a:pt x="216122" y="26749"/>
                    <a:pt x="214846" y="24760"/>
                  </a:cubicBezTo>
                  <a:cubicBezTo>
                    <a:pt x="213569" y="22362"/>
                    <a:pt x="212979" y="19660"/>
                    <a:pt x="213131" y="16949"/>
                  </a:cubicBezTo>
                  <a:cubicBezTo>
                    <a:pt x="213103" y="15090"/>
                    <a:pt x="213703" y="13277"/>
                    <a:pt x="214846" y="11806"/>
                  </a:cubicBezTo>
                  <a:cubicBezTo>
                    <a:pt x="215989" y="10568"/>
                    <a:pt x="217417" y="9901"/>
                    <a:pt x="218656" y="8758"/>
                  </a:cubicBezTo>
                  <a:cubicBezTo>
                    <a:pt x="219894" y="7615"/>
                    <a:pt x="218656" y="7901"/>
                    <a:pt x="217989" y="8758"/>
                  </a:cubicBezTo>
                  <a:cubicBezTo>
                    <a:pt x="217322" y="9615"/>
                    <a:pt x="215417" y="10472"/>
                    <a:pt x="214274" y="11520"/>
                  </a:cubicBezTo>
                  <a:cubicBezTo>
                    <a:pt x="213103" y="12559"/>
                    <a:pt x="212331" y="13974"/>
                    <a:pt x="212083" y="15521"/>
                  </a:cubicBezTo>
                  <a:cubicBezTo>
                    <a:pt x="212083" y="15521"/>
                    <a:pt x="212083" y="16092"/>
                    <a:pt x="212083" y="16378"/>
                  </a:cubicBezTo>
                  <a:cubicBezTo>
                    <a:pt x="211741" y="16100"/>
                    <a:pt x="211350" y="15876"/>
                    <a:pt x="210941" y="15711"/>
                  </a:cubicBezTo>
                  <a:lnTo>
                    <a:pt x="208940" y="15235"/>
                  </a:lnTo>
                  <a:cubicBezTo>
                    <a:pt x="207559" y="15093"/>
                    <a:pt x="206159" y="15255"/>
                    <a:pt x="204844" y="15711"/>
                  </a:cubicBezTo>
                  <a:lnTo>
                    <a:pt x="204844" y="15711"/>
                  </a:lnTo>
                  <a:cubicBezTo>
                    <a:pt x="200044" y="16856"/>
                    <a:pt x="194996" y="15654"/>
                    <a:pt x="191224" y="12473"/>
                  </a:cubicBezTo>
                  <a:cubicBezTo>
                    <a:pt x="189128" y="11135"/>
                    <a:pt x="187395" y="9304"/>
                    <a:pt x="186175" y="7139"/>
                  </a:cubicBezTo>
                  <a:cubicBezTo>
                    <a:pt x="185718" y="6055"/>
                    <a:pt x="185490" y="4887"/>
                    <a:pt x="185509" y="3710"/>
                  </a:cubicBezTo>
                  <a:cubicBezTo>
                    <a:pt x="185509" y="3043"/>
                    <a:pt x="185509" y="1233"/>
                    <a:pt x="185509" y="757"/>
                  </a:cubicBezTo>
                  <a:cubicBezTo>
                    <a:pt x="185509" y="281"/>
                    <a:pt x="185509" y="-100"/>
                    <a:pt x="184937" y="185"/>
                  </a:cubicBezTo>
                  <a:cubicBezTo>
                    <a:pt x="184366" y="471"/>
                    <a:pt x="183794" y="3424"/>
                    <a:pt x="183889" y="4757"/>
                  </a:cubicBezTo>
                  <a:cubicBezTo>
                    <a:pt x="184137" y="7015"/>
                    <a:pt x="185185" y="9109"/>
                    <a:pt x="186842" y="10663"/>
                  </a:cubicBezTo>
                  <a:lnTo>
                    <a:pt x="188938" y="12568"/>
                  </a:lnTo>
                  <a:lnTo>
                    <a:pt x="187985" y="13901"/>
                  </a:lnTo>
                  <a:cubicBezTo>
                    <a:pt x="187623" y="14391"/>
                    <a:pt x="187204" y="14838"/>
                    <a:pt x="186747" y="15235"/>
                  </a:cubicBezTo>
                  <a:cubicBezTo>
                    <a:pt x="185785" y="16023"/>
                    <a:pt x="184728" y="16694"/>
                    <a:pt x="183604" y="17235"/>
                  </a:cubicBezTo>
                  <a:cubicBezTo>
                    <a:pt x="183604" y="17235"/>
                    <a:pt x="183604" y="17711"/>
                    <a:pt x="183604" y="17711"/>
                  </a:cubicBezTo>
                  <a:cubicBezTo>
                    <a:pt x="181041" y="18767"/>
                    <a:pt x="178270" y="19223"/>
                    <a:pt x="175508" y="19045"/>
                  </a:cubicBezTo>
                  <a:cubicBezTo>
                    <a:pt x="172155" y="18760"/>
                    <a:pt x="169107" y="16975"/>
                    <a:pt x="167221" y="14187"/>
                  </a:cubicBezTo>
                  <a:cubicBezTo>
                    <a:pt x="166163" y="12818"/>
                    <a:pt x="165297" y="11312"/>
                    <a:pt x="164649" y="9710"/>
                  </a:cubicBezTo>
                  <a:cubicBezTo>
                    <a:pt x="163896" y="8485"/>
                    <a:pt x="163896" y="6936"/>
                    <a:pt x="164649" y="5710"/>
                  </a:cubicBezTo>
                  <a:cubicBezTo>
                    <a:pt x="165325" y="5012"/>
                    <a:pt x="166135" y="4461"/>
                    <a:pt x="167030" y="4091"/>
                  </a:cubicBezTo>
                  <a:lnTo>
                    <a:pt x="169316" y="2852"/>
                  </a:lnTo>
                  <a:lnTo>
                    <a:pt x="171697" y="1805"/>
                  </a:lnTo>
                  <a:cubicBezTo>
                    <a:pt x="172393" y="1413"/>
                    <a:pt x="173126" y="1093"/>
                    <a:pt x="173888" y="852"/>
                  </a:cubicBezTo>
                  <a:lnTo>
                    <a:pt x="174555" y="852"/>
                  </a:lnTo>
                  <a:cubicBezTo>
                    <a:pt x="174555" y="852"/>
                    <a:pt x="174555" y="185"/>
                    <a:pt x="174555" y="90"/>
                  </a:cubicBezTo>
                  <a:cubicBezTo>
                    <a:pt x="174003" y="-92"/>
                    <a:pt x="173393" y="-92"/>
                    <a:pt x="172841" y="90"/>
                  </a:cubicBezTo>
                  <a:lnTo>
                    <a:pt x="170554" y="947"/>
                  </a:lnTo>
                  <a:cubicBezTo>
                    <a:pt x="169030" y="1614"/>
                    <a:pt x="167602" y="2376"/>
                    <a:pt x="166173" y="3138"/>
                  </a:cubicBezTo>
                  <a:cubicBezTo>
                    <a:pt x="165259" y="3604"/>
                    <a:pt x="164420" y="4214"/>
                    <a:pt x="163696" y="4948"/>
                  </a:cubicBezTo>
                  <a:lnTo>
                    <a:pt x="161982" y="4948"/>
                  </a:lnTo>
                  <a:cubicBezTo>
                    <a:pt x="161068" y="5043"/>
                    <a:pt x="160134" y="5043"/>
                    <a:pt x="159220" y="4948"/>
                  </a:cubicBezTo>
                  <a:lnTo>
                    <a:pt x="156267" y="4186"/>
                  </a:lnTo>
                  <a:lnTo>
                    <a:pt x="154362" y="3329"/>
                  </a:lnTo>
                  <a:lnTo>
                    <a:pt x="152647" y="2186"/>
                  </a:lnTo>
                  <a:cubicBezTo>
                    <a:pt x="152647" y="2186"/>
                    <a:pt x="151695" y="2186"/>
                    <a:pt x="151885" y="2852"/>
                  </a:cubicBezTo>
                  <a:cubicBezTo>
                    <a:pt x="152381" y="3430"/>
                    <a:pt x="153000" y="3886"/>
                    <a:pt x="153695" y="4186"/>
                  </a:cubicBezTo>
                  <a:lnTo>
                    <a:pt x="155886" y="5138"/>
                  </a:lnTo>
                  <a:cubicBezTo>
                    <a:pt x="156981" y="5542"/>
                    <a:pt x="158143" y="5768"/>
                    <a:pt x="159315" y="5805"/>
                  </a:cubicBezTo>
                  <a:cubicBezTo>
                    <a:pt x="160391" y="5949"/>
                    <a:pt x="161477" y="5949"/>
                    <a:pt x="162554" y="5805"/>
                  </a:cubicBezTo>
                  <a:lnTo>
                    <a:pt x="163125" y="5805"/>
                  </a:lnTo>
                  <a:lnTo>
                    <a:pt x="163125" y="5805"/>
                  </a:lnTo>
                  <a:cubicBezTo>
                    <a:pt x="162696" y="6941"/>
                    <a:pt x="162696" y="8194"/>
                    <a:pt x="163125" y="9329"/>
                  </a:cubicBezTo>
                  <a:cubicBezTo>
                    <a:pt x="164220" y="12235"/>
                    <a:pt x="165983" y="14843"/>
                    <a:pt x="168268" y="16949"/>
                  </a:cubicBezTo>
                  <a:cubicBezTo>
                    <a:pt x="170345" y="18853"/>
                    <a:pt x="173079" y="19878"/>
                    <a:pt x="175888" y="19807"/>
                  </a:cubicBezTo>
                  <a:cubicBezTo>
                    <a:pt x="177412" y="19948"/>
                    <a:pt x="178937" y="19948"/>
                    <a:pt x="180460" y="19807"/>
                  </a:cubicBezTo>
                  <a:lnTo>
                    <a:pt x="181794" y="19807"/>
                  </a:lnTo>
                  <a:cubicBezTo>
                    <a:pt x="179632" y="21538"/>
                    <a:pt x="178013" y="23851"/>
                    <a:pt x="177127" y="26474"/>
                  </a:cubicBezTo>
                  <a:cubicBezTo>
                    <a:pt x="176870" y="27408"/>
                    <a:pt x="176708" y="28365"/>
                    <a:pt x="176650" y="29332"/>
                  </a:cubicBezTo>
                  <a:cubicBezTo>
                    <a:pt x="176650" y="29332"/>
                    <a:pt x="176650" y="29332"/>
                    <a:pt x="176650" y="29332"/>
                  </a:cubicBezTo>
                  <a:cubicBezTo>
                    <a:pt x="177222" y="31523"/>
                    <a:pt x="175412" y="32761"/>
                    <a:pt x="173602" y="33523"/>
                  </a:cubicBezTo>
                  <a:cubicBezTo>
                    <a:pt x="171859" y="34262"/>
                    <a:pt x="169964" y="34588"/>
                    <a:pt x="168078" y="34475"/>
                  </a:cubicBezTo>
                  <a:cubicBezTo>
                    <a:pt x="162906" y="34601"/>
                    <a:pt x="157848" y="32991"/>
                    <a:pt x="153695" y="29903"/>
                  </a:cubicBezTo>
                  <a:cubicBezTo>
                    <a:pt x="154200" y="29797"/>
                    <a:pt x="154686" y="29603"/>
                    <a:pt x="155124" y="29332"/>
                  </a:cubicBezTo>
                  <a:cubicBezTo>
                    <a:pt x="157048" y="28094"/>
                    <a:pt x="158753" y="26549"/>
                    <a:pt x="160172" y="24760"/>
                  </a:cubicBezTo>
                  <a:cubicBezTo>
                    <a:pt x="161811" y="22802"/>
                    <a:pt x="163049" y="20535"/>
                    <a:pt x="163792" y="18092"/>
                  </a:cubicBezTo>
                  <a:cubicBezTo>
                    <a:pt x="164363" y="16283"/>
                    <a:pt x="165316" y="13711"/>
                    <a:pt x="164363" y="11996"/>
                  </a:cubicBezTo>
                  <a:cubicBezTo>
                    <a:pt x="164363" y="11996"/>
                    <a:pt x="164363" y="11996"/>
                    <a:pt x="164363" y="11996"/>
                  </a:cubicBezTo>
                  <a:cubicBezTo>
                    <a:pt x="164249" y="13830"/>
                    <a:pt x="163830" y="15632"/>
                    <a:pt x="163125" y="17330"/>
                  </a:cubicBezTo>
                  <a:cubicBezTo>
                    <a:pt x="162420" y="19211"/>
                    <a:pt x="161487" y="21000"/>
                    <a:pt x="160363" y="22664"/>
                  </a:cubicBezTo>
                  <a:cubicBezTo>
                    <a:pt x="158934" y="24523"/>
                    <a:pt x="157267" y="26188"/>
                    <a:pt x="155410" y="27617"/>
                  </a:cubicBezTo>
                  <a:cubicBezTo>
                    <a:pt x="154229" y="28591"/>
                    <a:pt x="152752" y="29129"/>
                    <a:pt x="151219" y="29141"/>
                  </a:cubicBezTo>
                  <a:cubicBezTo>
                    <a:pt x="148037" y="28821"/>
                    <a:pt x="144999" y="27708"/>
                    <a:pt x="142360" y="25903"/>
                  </a:cubicBezTo>
                  <a:cubicBezTo>
                    <a:pt x="139379" y="24392"/>
                    <a:pt x="136874" y="22084"/>
                    <a:pt x="135121" y="19235"/>
                  </a:cubicBezTo>
                  <a:cubicBezTo>
                    <a:pt x="133416" y="16288"/>
                    <a:pt x="133416" y="12657"/>
                    <a:pt x="135121" y="9710"/>
                  </a:cubicBezTo>
                  <a:cubicBezTo>
                    <a:pt x="135874" y="8720"/>
                    <a:pt x="136484" y="7630"/>
                    <a:pt x="136931" y="6472"/>
                  </a:cubicBezTo>
                  <a:cubicBezTo>
                    <a:pt x="136931" y="5900"/>
                    <a:pt x="136360" y="6472"/>
                    <a:pt x="136169" y="6472"/>
                  </a:cubicBezTo>
                  <a:cubicBezTo>
                    <a:pt x="135264" y="7482"/>
                    <a:pt x="134502" y="8602"/>
                    <a:pt x="133883" y="9806"/>
                  </a:cubicBezTo>
                  <a:cubicBezTo>
                    <a:pt x="133207" y="10809"/>
                    <a:pt x="132750" y="11946"/>
                    <a:pt x="132550" y="13139"/>
                  </a:cubicBezTo>
                  <a:cubicBezTo>
                    <a:pt x="131978" y="15034"/>
                    <a:pt x="131978" y="17055"/>
                    <a:pt x="132550" y="18950"/>
                  </a:cubicBezTo>
                  <a:cubicBezTo>
                    <a:pt x="134007" y="22405"/>
                    <a:pt x="136646" y="25237"/>
                    <a:pt x="139979" y="26951"/>
                  </a:cubicBezTo>
                  <a:lnTo>
                    <a:pt x="141027" y="27617"/>
                  </a:lnTo>
                  <a:cubicBezTo>
                    <a:pt x="138589" y="27547"/>
                    <a:pt x="136160" y="27968"/>
                    <a:pt x="133883" y="28856"/>
                  </a:cubicBezTo>
                  <a:lnTo>
                    <a:pt x="133883" y="28856"/>
                  </a:lnTo>
                  <a:cubicBezTo>
                    <a:pt x="128702" y="31212"/>
                    <a:pt x="122968" y="32102"/>
                    <a:pt x="117310" y="31427"/>
                  </a:cubicBezTo>
                  <a:cubicBezTo>
                    <a:pt x="114881" y="30947"/>
                    <a:pt x="112595" y="29903"/>
                    <a:pt x="110642" y="28379"/>
                  </a:cubicBezTo>
                  <a:cubicBezTo>
                    <a:pt x="109709" y="27793"/>
                    <a:pt x="109023" y="26874"/>
                    <a:pt x="108737" y="25808"/>
                  </a:cubicBezTo>
                  <a:cubicBezTo>
                    <a:pt x="108613" y="24273"/>
                    <a:pt x="108985" y="22741"/>
                    <a:pt x="109785" y="21426"/>
                  </a:cubicBezTo>
                  <a:cubicBezTo>
                    <a:pt x="109785" y="21426"/>
                    <a:pt x="109785" y="21426"/>
                    <a:pt x="109785" y="21426"/>
                  </a:cubicBezTo>
                  <a:cubicBezTo>
                    <a:pt x="108699" y="22295"/>
                    <a:pt x="107928" y="23501"/>
                    <a:pt x="107594" y="24855"/>
                  </a:cubicBezTo>
                  <a:cubicBezTo>
                    <a:pt x="107499" y="25782"/>
                    <a:pt x="107699" y="26716"/>
                    <a:pt x="108166" y="27522"/>
                  </a:cubicBezTo>
                  <a:cubicBezTo>
                    <a:pt x="109290" y="29126"/>
                    <a:pt x="110842" y="30382"/>
                    <a:pt x="112642" y="31142"/>
                  </a:cubicBezTo>
                  <a:cubicBezTo>
                    <a:pt x="115109" y="32338"/>
                    <a:pt x="117805" y="32988"/>
                    <a:pt x="120548" y="33047"/>
                  </a:cubicBezTo>
                  <a:cubicBezTo>
                    <a:pt x="121025" y="33999"/>
                    <a:pt x="120548" y="35999"/>
                    <a:pt x="119977" y="36761"/>
                  </a:cubicBezTo>
                  <a:cubicBezTo>
                    <a:pt x="119491" y="38267"/>
                    <a:pt x="118815" y="39707"/>
                    <a:pt x="117976" y="41048"/>
                  </a:cubicBezTo>
                  <a:lnTo>
                    <a:pt x="117405" y="41714"/>
                  </a:lnTo>
                  <a:cubicBezTo>
                    <a:pt x="117443" y="41558"/>
                    <a:pt x="117443" y="41394"/>
                    <a:pt x="117405" y="41238"/>
                  </a:cubicBezTo>
                  <a:cubicBezTo>
                    <a:pt x="117405" y="41238"/>
                    <a:pt x="117405" y="41238"/>
                    <a:pt x="117405" y="41238"/>
                  </a:cubicBezTo>
                  <a:cubicBezTo>
                    <a:pt x="116938" y="41632"/>
                    <a:pt x="116748" y="42271"/>
                    <a:pt x="116929" y="42857"/>
                  </a:cubicBezTo>
                  <a:cubicBezTo>
                    <a:pt x="114414" y="45039"/>
                    <a:pt x="111347" y="46488"/>
                    <a:pt x="108071" y="47048"/>
                  </a:cubicBezTo>
                  <a:cubicBezTo>
                    <a:pt x="104946" y="47767"/>
                    <a:pt x="101736" y="47991"/>
                    <a:pt x="98546" y="47715"/>
                  </a:cubicBezTo>
                  <a:cubicBezTo>
                    <a:pt x="95345" y="47788"/>
                    <a:pt x="92268" y="46508"/>
                    <a:pt x="90068" y="44191"/>
                  </a:cubicBezTo>
                  <a:cubicBezTo>
                    <a:pt x="87401" y="40286"/>
                    <a:pt x="91687" y="35523"/>
                    <a:pt x="93783" y="32475"/>
                  </a:cubicBezTo>
                  <a:cubicBezTo>
                    <a:pt x="93783" y="32475"/>
                    <a:pt x="93783" y="32475"/>
                    <a:pt x="93783" y="32475"/>
                  </a:cubicBezTo>
                  <a:cubicBezTo>
                    <a:pt x="90830" y="34952"/>
                    <a:pt x="86830" y="39619"/>
                    <a:pt x="88449" y="43905"/>
                  </a:cubicBezTo>
                  <a:cubicBezTo>
                    <a:pt x="88716" y="44701"/>
                    <a:pt x="89173" y="45419"/>
                    <a:pt x="89783" y="46001"/>
                  </a:cubicBezTo>
                  <a:cubicBezTo>
                    <a:pt x="88392" y="45855"/>
                    <a:pt x="86982" y="45855"/>
                    <a:pt x="85591" y="46001"/>
                  </a:cubicBezTo>
                  <a:lnTo>
                    <a:pt x="80353" y="47048"/>
                  </a:lnTo>
                  <a:lnTo>
                    <a:pt x="80353" y="47048"/>
                  </a:lnTo>
                  <a:cubicBezTo>
                    <a:pt x="76476" y="48239"/>
                    <a:pt x="72323" y="48239"/>
                    <a:pt x="68446" y="47048"/>
                  </a:cubicBezTo>
                  <a:cubicBezTo>
                    <a:pt x="66732" y="46191"/>
                    <a:pt x="64446" y="44572"/>
                    <a:pt x="64065" y="42476"/>
                  </a:cubicBezTo>
                  <a:cubicBezTo>
                    <a:pt x="63684" y="40381"/>
                    <a:pt x="65779" y="38381"/>
                    <a:pt x="67399" y="37428"/>
                  </a:cubicBezTo>
                  <a:cubicBezTo>
                    <a:pt x="69018" y="36476"/>
                    <a:pt x="67399" y="36857"/>
                    <a:pt x="67399" y="37428"/>
                  </a:cubicBezTo>
                  <a:cubicBezTo>
                    <a:pt x="65332" y="38217"/>
                    <a:pt x="63770" y="39954"/>
                    <a:pt x="63208" y="42095"/>
                  </a:cubicBezTo>
                  <a:cubicBezTo>
                    <a:pt x="63112" y="42535"/>
                    <a:pt x="63112" y="42990"/>
                    <a:pt x="63208" y="43429"/>
                  </a:cubicBezTo>
                  <a:cubicBezTo>
                    <a:pt x="62684" y="44852"/>
                    <a:pt x="61627" y="46015"/>
                    <a:pt x="60255" y="46667"/>
                  </a:cubicBezTo>
                  <a:cubicBezTo>
                    <a:pt x="58674" y="47406"/>
                    <a:pt x="57016" y="47949"/>
                    <a:pt x="55302" y="48287"/>
                  </a:cubicBezTo>
                  <a:cubicBezTo>
                    <a:pt x="51568" y="49142"/>
                    <a:pt x="47787" y="49715"/>
                    <a:pt x="43967" y="50001"/>
                  </a:cubicBezTo>
                  <a:cubicBezTo>
                    <a:pt x="41310" y="50273"/>
                    <a:pt x="38624" y="50014"/>
                    <a:pt x="36062" y="49239"/>
                  </a:cubicBezTo>
                  <a:cubicBezTo>
                    <a:pt x="34757" y="48757"/>
                    <a:pt x="33737" y="47706"/>
                    <a:pt x="33299" y="46382"/>
                  </a:cubicBezTo>
                  <a:cubicBezTo>
                    <a:pt x="33042" y="44919"/>
                    <a:pt x="33280" y="43412"/>
                    <a:pt x="33966" y="42095"/>
                  </a:cubicBezTo>
                  <a:cubicBezTo>
                    <a:pt x="34614" y="40552"/>
                    <a:pt x="35480" y="39109"/>
                    <a:pt x="36538" y="37809"/>
                  </a:cubicBezTo>
                  <a:cubicBezTo>
                    <a:pt x="37433" y="36128"/>
                    <a:pt x="39205" y="35096"/>
                    <a:pt x="41110" y="35142"/>
                  </a:cubicBezTo>
                  <a:cubicBezTo>
                    <a:pt x="41681" y="35142"/>
                    <a:pt x="42253" y="34380"/>
                    <a:pt x="41110" y="34190"/>
                  </a:cubicBezTo>
                  <a:cubicBezTo>
                    <a:pt x="37585" y="34190"/>
                    <a:pt x="35300" y="37047"/>
                    <a:pt x="33680" y="39809"/>
                  </a:cubicBezTo>
                  <a:cubicBezTo>
                    <a:pt x="32509" y="41663"/>
                    <a:pt x="31880" y="43808"/>
                    <a:pt x="31870" y="46001"/>
                  </a:cubicBezTo>
                  <a:lnTo>
                    <a:pt x="30823" y="45239"/>
                  </a:lnTo>
                  <a:cubicBezTo>
                    <a:pt x="29661" y="44484"/>
                    <a:pt x="28413" y="43877"/>
                    <a:pt x="27108" y="43429"/>
                  </a:cubicBezTo>
                  <a:lnTo>
                    <a:pt x="27108" y="43429"/>
                  </a:lnTo>
                  <a:lnTo>
                    <a:pt x="26537" y="44381"/>
                  </a:lnTo>
                  <a:cubicBezTo>
                    <a:pt x="28718" y="45137"/>
                    <a:pt x="30680" y="46412"/>
                    <a:pt x="32251" y="48096"/>
                  </a:cubicBezTo>
                  <a:lnTo>
                    <a:pt x="32251" y="48096"/>
                  </a:lnTo>
                  <a:lnTo>
                    <a:pt x="32251" y="48096"/>
                  </a:lnTo>
                  <a:cubicBezTo>
                    <a:pt x="33918" y="49539"/>
                    <a:pt x="36052" y="50319"/>
                    <a:pt x="38252" y="50287"/>
                  </a:cubicBezTo>
                  <a:cubicBezTo>
                    <a:pt x="36804" y="51158"/>
                    <a:pt x="35595" y="52368"/>
                    <a:pt x="34728" y="53811"/>
                  </a:cubicBezTo>
                  <a:cubicBezTo>
                    <a:pt x="34299" y="54947"/>
                    <a:pt x="34299" y="56200"/>
                    <a:pt x="34728" y="57335"/>
                  </a:cubicBezTo>
                  <a:lnTo>
                    <a:pt x="32823" y="57335"/>
                  </a:lnTo>
                  <a:cubicBezTo>
                    <a:pt x="31756" y="57100"/>
                    <a:pt x="30651" y="57100"/>
                    <a:pt x="29584" y="57335"/>
                  </a:cubicBezTo>
                  <a:cubicBezTo>
                    <a:pt x="29299" y="57267"/>
                    <a:pt x="29013" y="57267"/>
                    <a:pt x="28727" y="57335"/>
                  </a:cubicBezTo>
                  <a:cubicBezTo>
                    <a:pt x="26936" y="57313"/>
                    <a:pt x="25165" y="56991"/>
                    <a:pt x="23488" y="56383"/>
                  </a:cubicBezTo>
                  <a:cubicBezTo>
                    <a:pt x="22269" y="56068"/>
                    <a:pt x="21155" y="55444"/>
                    <a:pt x="20250" y="54573"/>
                  </a:cubicBezTo>
                  <a:cubicBezTo>
                    <a:pt x="20021" y="54180"/>
                    <a:pt x="19831" y="53764"/>
                    <a:pt x="19679" y="53335"/>
                  </a:cubicBezTo>
                  <a:cubicBezTo>
                    <a:pt x="19679" y="53335"/>
                    <a:pt x="19202" y="54192"/>
                    <a:pt x="18916" y="54668"/>
                  </a:cubicBezTo>
                  <a:cubicBezTo>
                    <a:pt x="19659" y="55600"/>
                    <a:pt x="20602" y="56349"/>
                    <a:pt x="21679" y="56859"/>
                  </a:cubicBezTo>
                  <a:cubicBezTo>
                    <a:pt x="23688" y="57714"/>
                    <a:pt x="25870" y="58105"/>
                    <a:pt x="28060" y="58002"/>
                  </a:cubicBezTo>
                  <a:lnTo>
                    <a:pt x="28060" y="58002"/>
                  </a:lnTo>
                  <a:lnTo>
                    <a:pt x="28060" y="58002"/>
                  </a:lnTo>
                  <a:cubicBezTo>
                    <a:pt x="28060" y="58002"/>
                    <a:pt x="28060" y="58002"/>
                    <a:pt x="28060" y="58002"/>
                  </a:cubicBezTo>
                  <a:cubicBezTo>
                    <a:pt x="28118" y="58221"/>
                    <a:pt x="28118" y="58450"/>
                    <a:pt x="28060" y="58669"/>
                  </a:cubicBezTo>
                  <a:cubicBezTo>
                    <a:pt x="27908" y="59359"/>
                    <a:pt x="27908" y="60074"/>
                    <a:pt x="28060" y="60764"/>
                  </a:cubicBezTo>
                  <a:cubicBezTo>
                    <a:pt x="27765" y="61800"/>
                    <a:pt x="27422" y="62817"/>
                    <a:pt x="27013" y="63812"/>
                  </a:cubicBezTo>
                  <a:cubicBezTo>
                    <a:pt x="26365" y="65575"/>
                    <a:pt x="25536" y="67267"/>
                    <a:pt x="24536" y="68861"/>
                  </a:cubicBezTo>
                  <a:cubicBezTo>
                    <a:pt x="23612" y="70406"/>
                    <a:pt x="22155" y="71559"/>
                    <a:pt x="20441" y="72099"/>
                  </a:cubicBezTo>
                  <a:cubicBezTo>
                    <a:pt x="18926" y="72561"/>
                    <a:pt x="17354" y="72786"/>
                    <a:pt x="15773" y="72766"/>
                  </a:cubicBezTo>
                  <a:cubicBezTo>
                    <a:pt x="14230" y="72730"/>
                    <a:pt x="12697" y="72506"/>
                    <a:pt x="11201" y="72099"/>
                  </a:cubicBezTo>
                  <a:cubicBezTo>
                    <a:pt x="11239" y="72448"/>
                    <a:pt x="11239" y="72798"/>
                    <a:pt x="11201" y="73147"/>
                  </a:cubicBezTo>
                  <a:cubicBezTo>
                    <a:pt x="12506" y="73478"/>
                    <a:pt x="13849" y="73670"/>
                    <a:pt x="15202" y="73718"/>
                  </a:cubicBezTo>
                  <a:cubicBezTo>
                    <a:pt x="17469" y="73973"/>
                    <a:pt x="19764" y="73644"/>
                    <a:pt x="21869" y="72766"/>
                  </a:cubicBezTo>
                  <a:cubicBezTo>
                    <a:pt x="20964" y="73914"/>
                    <a:pt x="20259" y="75200"/>
                    <a:pt x="19774" y="76576"/>
                  </a:cubicBezTo>
                  <a:cubicBezTo>
                    <a:pt x="19583" y="77423"/>
                    <a:pt x="19583" y="78301"/>
                    <a:pt x="19774" y="79148"/>
                  </a:cubicBezTo>
                  <a:cubicBezTo>
                    <a:pt x="17964" y="78671"/>
                    <a:pt x="16059" y="78671"/>
                    <a:pt x="14249" y="79148"/>
                  </a:cubicBezTo>
                  <a:cubicBezTo>
                    <a:pt x="11916" y="79288"/>
                    <a:pt x="9620" y="78500"/>
                    <a:pt x="7867" y="76957"/>
                  </a:cubicBezTo>
                  <a:lnTo>
                    <a:pt x="7391" y="78100"/>
                  </a:lnTo>
                  <a:cubicBezTo>
                    <a:pt x="8239" y="78599"/>
                    <a:pt x="9182" y="78924"/>
                    <a:pt x="10154" y="79052"/>
                  </a:cubicBezTo>
                  <a:lnTo>
                    <a:pt x="10154" y="79052"/>
                  </a:lnTo>
                  <a:lnTo>
                    <a:pt x="9582" y="79052"/>
                  </a:lnTo>
                  <a:cubicBezTo>
                    <a:pt x="7715" y="81319"/>
                    <a:pt x="7239" y="84427"/>
                    <a:pt x="8344" y="87149"/>
                  </a:cubicBezTo>
                  <a:cubicBezTo>
                    <a:pt x="8544" y="88219"/>
                    <a:pt x="8829" y="89271"/>
                    <a:pt x="9201" y="90292"/>
                  </a:cubicBezTo>
                  <a:lnTo>
                    <a:pt x="9201" y="90292"/>
                  </a:lnTo>
                  <a:cubicBezTo>
                    <a:pt x="8201" y="89896"/>
                    <a:pt x="7124" y="89733"/>
                    <a:pt x="6058" y="89816"/>
                  </a:cubicBezTo>
                  <a:lnTo>
                    <a:pt x="4915" y="89816"/>
                  </a:lnTo>
                  <a:lnTo>
                    <a:pt x="3486" y="89816"/>
                  </a:lnTo>
                  <a:cubicBezTo>
                    <a:pt x="3438" y="90099"/>
                    <a:pt x="3438" y="90389"/>
                    <a:pt x="3486" y="90673"/>
                  </a:cubicBezTo>
                  <a:lnTo>
                    <a:pt x="3486" y="90673"/>
                  </a:lnTo>
                  <a:cubicBezTo>
                    <a:pt x="3267" y="90717"/>
                    <a:pt x="3038" y="90717"/>
                    <a:pt x="2819" y="90673"/>
                  </a:cubicBezTo>
                  <a:lnTo>
                    <a:pt x="2819" y="92006"/>
                  </a:lnTo>
                  <a:cubicBezTo>
                    <a:pt x="3115" y="91724"/>
                    <a:pt x="3429" y="91469"/>
                    <a:pt x="3772" y="91244"/>
                  </a:cubicBezTo>
                  <a:cubicBezTo>
                    <a:pt x="4134" y="90896"/>
                    <a:pt x="4553" y="90607"/>
                    <a:pt x="5010" y="90387"/>
                  </a:cubicBezTo>
                  <a:cubicBezTo>
                    <a:pt x="5667" y="90575"/>
                    <a:pt x="6353" y="90575"/>
                    <a:pt x="7010" y="90387"/>
                  </a:cubicBezTo>
                  <a:lnTo>
                    <a:pt x="7867" y="90387"/>
                  </a:lnTo>
                  <a:cubicBezTo>
                    <a:pt x="8468" y="90492"/>
                    <a:pt x="9039" y="90684"/>
                    <a:pt x="9582" y="90959"/>
                  </a:cubicBezTo>
                  <a:lnTo>
                    <a:pt x="9582" y="90959"/>
                  </a:lnTo>
                  <a:cubicBezTo>
                    <a:pt x="10201" y="92627"/>
                    <a:pt x="11001" y="94224"/>
                    <a:pt x="11963" y="95721"/>
                  </a:cubicBezTo>
                  <a:cubicBezTo>
                    <a:pt x="12573" y="96704"/>
                    <a:pt x="13278" y="97628"/>
                    <a:pt x="14059" y="98483"/>
                  </a:cubicBezTo>
                  <a:lnTo>
                    <a:pt x="13297" y="99150"/>
                  </a:lnTo>
                  <a:cubicBezTo>
                    <a:pt x="12925" y="99541"/>
                    <a:pt x="12687" y="100043"/>
                    <a:pt x="12630" y="100579"/>
                  </a:cubicBezTo>
                  <a:cubicBezTo>
                    <a:pt x="12278" y="100104"/>
                    <a:pt x="11820" y="99713"/>
                    <a:pt x="11296" y="99436"/>
                  </a:cubicBezTo>
                  <a:cubicBezTo>
                    <a:pt x="10096" y="98874"/>
                    <a:pt x="8810" y="98551"/>
                    <a:pt x="7487" y="98483"/>
                  </a:cubicBezTo>
                  <a:cubicBezTo>
                    <a:pt x="5343" y="98220"/>
                    <a:pt x="3172" y="98550"/>
                    <a:pt x="1200" y="99436"/>
                  </a:cubicBezTo>
                  <a:cubicBezTo>
                    <a:pt x="1200" y="99436"/>
                    <a:pt x="1200" y="100198"/>
                    <a:pt x="1200" y="100484"/>
                  </a:cubicBezTo>
                  <a:cubicBezTo>
                    <a:pt x="2448" y="99861"/>
                    <a:pt x="3810" y="99474"/>
                    <a:pt x="5200" y="99341"/>
                  </a:cubicBezTo>
                  <a:cubicBezTo>
                    <a:pt x="7344" y="99038"/>
                    <a:pt x="9525" y="99474"/>
                    <a:pt x="11392" y="100579"/>
                  </a:cubicBezTo>
                  <a:cubicBezTo>
                    <a:pt x="11906" y="101011"/>
                    <a:pt x="12297" y="101569"/>
                    <a:pt x="12535" y="102198"/>
                  </a:cubicBezTo>
                  <a:cubicBezTo>
                    <a:pt x="12735" y="102561"/>
                    <a:pt x="12897" y="102944"/>
                    <a:pt x="13011" y="103341"/>
                  </a:cubicBezTo>
                  <a:lnTo>
                    <a:pt x="13011" y="103341"/>
                  </a:lnTo>
                  <a:cubicBezTo>
                    <a:pt x="8172" y="103900"/>
                    <a:pt x="3924" y="106827"/>
                    <a:pt x="1676" y="111152"/>
                  </a:cubicBezTo>
                  <a:close/>
                  <a:moveTo>
                    <a:pt x="13868" y="128678"/>
                  </a:moveTo>
                  <a:lnTo>
                    <a:pt x="13868" y="128678"/>
                  </a:lnTo>
                  <a:cubicBezTo>
                    <a:pt x="13973" y="126664"/>
                    <a:pt x="15030" y="124822"/>
                    <a:pt x="16726" y="123725"/>
                  </a:cubicBezTo>
                  <a:cubicBezTo>
                    <a:pt x="17192" y="123339"/>
                    <a:pt x="17754" y="123077"/>
                    <a:pt x="18345" y="122963"/>
                  </a:cubicBezTo>
                  <a:cubicBezTo>
                    <a:pt x="18345" y="122963"/>
                    <a:pt x="19297" y="122963"/>
                    <a:pt x="19679" y="122963"/>
                  </a:cubicBezTo>
                  <a:cubicBezTo>
                    <a:pt x="20059" y="122963"/>
                    <a:pt x="19679" y="122963"/>
                    <a:pt x="19679" y="123534"/>
                  </a:cubicBezTo>
                  <a:cubicBezTo>
                    <a:pt x="19440" y="125106"/>
                    <a:pt x="19812" y="126709"/>
                    <a:pt x="20726" y="128011"/>
                  </a:cubicBezTo>
                  <a:cubicBezTo>
                    <a:pt x="18421" y="127747"/>
                    <a:pt x="16078" y="127975"/>
                    <a:pt x="13868" y="128678"/>
                  </a:cubicBezTo>
                  <a:close/>
                  <a:moveTo>
                    <a:pt x="24060" y="129916"/>
                  </a:moveTo>
                  <a:cubicBezTo>
                    <a:pt x="23431" y="129424"/>
                    <a:pt x="22717" y="129039"/>
                    <a:pt x="21964" y="128773"/>
                  </a:cubicBezTo>
                  <a:cubicBezTo>
                    <a:pt x="21079" y="127412"/>
                    <a:pt x="20621" y="125822"/>
                    <a:pt x="20631" y="124201"/>
                  </a:cubicBezTo>
                  <a:cubicBezTo>
                    <a:pt x="20917" y="122213"/>
                    <a:pt x="21669" y="120319"/>
                    <a:pt x="22822" y="118676"/>
                  </a:cubicBezTo>
                  <a:cubicBezTo>
                    <a:pt x="23879" y="116929"/>
                    <a:pt x="25155" y="115327"/>
                    <a:pt x="26632" y="113914"/>
                  </a:cubicBezTo>
                  <a:cubicBezTo>
                    <a:pt x="28194" y="111903"/>
                    <a:pt x="30489" y="110600"/>
                    <a:pt x="33013" y="110294"/>
                  </a:cubicBezTo>
                  <a:cubicBezTo>
                    <a:pt x="35319" y="110194"/>
                    <a:pt x="37519" y="111226"/>
                    <a:pt x="38919" y="113057"/>
                  </a:cubicBezTo>
                  <a:lnTo>
                    <a:pt x="39491" y="113057"/>
                  </a:lnTo>
                  <a:cubicBezTo>
                    <a:pt x="40148" y="113977"/>
                    <a:pt x="41138" y="114595"/>
                    <a:pt x="42253" y="114771"/>
                  </a:cubicBezTo>
                  <a:cubicBezTo>
                    <a:pt x="43472" y="115052"/>
                    <a:pt x="44748" y="115052"/>
                    <a:pt x="45967" y="114771"/>
                  </a:cubicBezTo>
                  <a:cubicBezTo>
                    <a:pt x="45424" y="115391"/>
                    <a:pt x="44948" y="116061"/>
                    <a:pt x="44539" y="116771"/>
                  </a:cubicBezTo>
                  <a:cubicBezTo>
                    <a:pt x="43500" y="118256"/>
                    <a:pt x="42900" y="120008"/>
                    <a:pt x="42824" y="121820"/>
                  </a:cubicBezTo>
                  <a:cubicBezTo>
                    <a:pt x="42815" y="122979"/>
                    <a:pt x="43300" y="124086"/>
                    <a:pt x="44158" y="124868"/>
                  </a:cubicBezTo>
                  <a:cubicBezTo>
                    <a:pt x="42386" y="124897"/>
                    <a:pt x="40633" y="125287"/>
                    <a:pt x="39014" y="126011"/>
                  </a:cubicBezTo>
                  <a:cubicBezTo>
                    <a:pt x="37157" y="126771"/>
                    <a:pt x="35347" y="127630"/>
                    <a:pt x="33585" y="128582"/>
                  </a:cubicBezTo>
                  <a:cubicBezTo>
                    <a:pt x="31070" y="129632"/>
                    <a:pt x="28803" y="131188"/>
                    <a:pt x="26917" y="133154"/>
                  </a:cubicBezTo>
                  <a:lnTo>
                    <a:pt x="25965" y="134393"/>
                  </a:lnTo>
                  <a:cubicBezTo>
                    <a:pt x="25946" y="132708"/>
                    <a:pt x="25260" y="131098"/>
                    <a:pt x="24060" y="129916"/>
                  </a:cubicBezTo>
                  <a:close/>
                  <a:moveTo>
                    <a:pt x="42158" y="86482"/>
                  </a:moveTo>
                  <a:lnTo>
                    <a:pt x="42158" y="86482"/>
                  </a:lnTo>
                  <a:cubicBezTo>
                    <a:pt x="42196" y="86670"/>
                    <a:pt x="42196" y="86865"/>
                    <a:pt x="42158" y="87053"/>
                  </a:cubicBezTo>
                  <a:lnTo>
                    <a:pt x="42158" y="87053"/>
                  </a:lnTo>
                  <a:cubicBezTo>
                    <a:pt x="41776" y="89130"/>
                    <a:pt x="41967" y="91273"/>
                    <a:pt x="42729" y="93245"/>
                  </a:cubicBezTo>
                  <a:cubicBezTo>
                    <a:pt x="43186" y="94550"/>
                    <a:pt x="43891" y="95748"/>
                    <a:pt x="44825" y="96769"/>
                  </a:cubicBezTo>
                  <a:lnTo>
                    <a:pt x="43300" y="96769"/>
                  </a:lnTo>
                  <a:cubicBezTo>
                    <a:pt x="42081" y="96813"/>
                    <a:pt x="40900" y="97174"/>
                    <a:pt x="39871" y="97817"/>
                  </a:cubicBezTo>
                  <a:cubicBezTo>
                    <a:pt x="38328" y="99164"/>
                    <a:pt x="37433" y="101103"/>
                    <a:pt x="37395" y="103151"/>
                  </a:cubicBezTo>
                  <a:lnTo>
                    <a:pt x="37395" y="103151"/>
                  </a:lnTo>
                  <a:cubicBezTo>
                    <a:pt x="36185" y="103192"/>
                    <a:pt x="34995" y="102785"/>
                    <a:pt x="34061" y="102008"/>
                  </a:cubicBezTo>
                  <a:cubicBezTo>
                    <a:pt x="33080" y="101552"/>
                    <a:pt x="32251" y="100825"/>
                    <a:pt x="31680" y="99912"/>
                  </a:cubicBezTo>
                  <a:lnTo>
                    <a:pt x="31108" y="98960"/>
                  </a:lnTo>
                  <a:cubicBezTo>
                    <a:pt x="31108" y="98960"/>
                    <a:pt x="31108" y="98960"/>
                    <a:pt x="31108" y="98960"/>
                  </a:cubicBezTo>
                  <a:cubicBezTo>
                    <a:pt x="30270" y="96976"/>
                    <a:pt x="30042" y="94789"/>
                    <a:pt x="30442" y="92673"/>
                  </a:cubicBezTo>
                  <a:cubicBezTo>
                    <a:pt x="30756" y="91262"/>
                    <a:pt x="31613" y="90032"/>
                    <a:pt x="32823" y="89244"/>
                  </a:cubicBezTo>
                  <a:cubicBezTo>
                    <a:pt x="33756" y="88673"/>
                    <a:pt x="34747" y="88195"/>
                    <a:pt x="35776" y="87815"/>
                  </a:cubicBezTo>
                  <a:lnTo>
                    <a:pt x="36442" y="87815"/>
                  </a:lnTo>
                  <a:cubicBezTo>
                    <a:pt x="37928" y="87836"/>
                    <a:pt x="39395" y="87510"/>
                    <a:pt x="40729" y="86863"/>
                  </a:cubicBezTo>
                  <a:lnTo>
                    <a:pt x="41967" y="86863"/>
                  </a:lnTo>
                  <a:lnTo>
                    <a:pt x="41967" y="86863"/>
                  </a:lnTo>
                  <a:close/>
                  <a:moveTo>
                    <a:pt x="180842" y="57907"/>
                  </a:moveTo>
                  <a:cubicBezTo>
                    <a:pt x="181232" y="60618"/>
                    <a:pt x="182394" y="63161"/>
                    <a:pt x="184175" y="65241"/>
                  </a:cubicBezTo>
                  <a:cubicBezTo>
                    <a:pt x="185071" y="66023"/>
                    <a:pt x="186223" y="66462"/>
                    <a:pt x="187414" y="66479"/>
                  </a:cubicBezTo>
                  <a:lnTo>
                    <a:pt x="187890" y="66479"/>
                  </a:lnTo>
                  <a:cubicBezTo>
                    <a:pt x="187080" y="67058"/>
                    <a:pt x="186318" y="67694"/>
                    <a:pt x="185604" y="68384"/>
                  </a:cubicBezTo>
                  <a:cubicBezTo>
                    <a:pt x="183975" y="70000"/>
                    <a:pt x="182566" y="71826"/>
                    <a:pt x="181413" y="73814"/>
                  </a:cubicBezTo>
                  <a:cubicBezTo>
                    <a:pt x="178946" y="72165"/>
                    <a:pt x="175974" y="71455"/>
                    <a:pt x="173031" y="71813"/>
                  </a:cubicBezTo>
                  <a:cubicBezTo>
                    <a:pt x="171602" y="72016"/>
                    <a:pt x="170193" y="72367"/>
                    <a:pt x="168840" y="72861"/>
                  </a:cubicBezTo>
                  <a:cubicBezTo>
                    <a:pt x="167821" y="72541"/>
                    <a:pt x="166849" y="72058"/>
                    <a:pt x="165983" y="71432"/>
                  </a:cubicBezTo>
                  <a:cubicBezTo>
                    <a:pt x="164725" y="70648"/>
                    <a:pt x="163754" y="69479"/>
                    <a:pt x="163220" y="68099"/>
                  </a:cubicBezTo>
                  <a:cubicBezTo>
                    <a:pt x="161982" y="65371"/>
                    <a:pt x="161306" y="62425"/>
                    <a:pt x="161220" y="59431"/>
                  </a:cubicBezTo>
                  <a:cubicBezTo>
                    <a:pt x="161010" y="56665"/>
                    <a:pt x="161334" y="53883"/>
                    <a:pt x="162172" y="51239"/>
                  </a:cubicBezTo>
                  <a:cubicBezTo>
                    <a:pt x="162696" y="49827"/>
                    <a:pt x="163620" y="48601"/>
                    <a:pt x="164839" y="47715"/>
                  </a:cubicBezTo>
                  <a:cubicBezTo>
                    <a:pt x="166078" y="47053"/>
                    <a:pt x="167383" y="46541"/>
                    <a:pt x="168745" y="46191"/>
                  </a:cubicBezTo>
                  <a:cubicBezTo>
                    <a:pt x="170535" y="47421"/>
                    <a:pt x="172593" y="48204"/>
                    <a:pt x="174746" y="48477"/>
                  </a:cubicBezTo>
                  <a:cubicBezTo>
                    <a:pt x="176250" y="48610"/>
                    <a:pt x="177755" y="48241"/>
                    <a:pt x="179032" y="47429"/>
                  </a:cubicBezTo>
                  <a:cubicBezTo>
                    <a:pt x="179394" y="47195"/>
                    <a:pt x="179718" y="46906"/>
                    <a:pt x="179984" y="46572"/>
                  </a:cubicBezTo>
                  <a:cubicBezTo>
                    <a:pt x="179984" y="47810"/>
                    <a:pt x="179984" y="49049"/>
                    <a:pt x="179984" y="50096"/>
                  </a:cubicBezTo>
                  <a:cubicBezTo>
                    <a:pt x="179937" y="52725"/>
                    <a:pt x="180232" y="55349"/>
                    <a:pt x="180842" y="57907"/>
                  </a:cubicBezTo>
                  <a:close/>
                  <a:moveTo>
                    <a:pt x="195510" y="44381"/>
                  </a:moveTo>
                  <a:cubicBezTo>
                    <a:pt x="195986" y="46145"/>
                    <a:pt x="197367" y="47523"/>
                    <a:pt x="199129" y="48001"/>
                  </a:cubicBezTo>
                  <a:cubicBezTo>
                    <a:pt x="199129" y="48001"/>
                    <a:pt x="199129" y="48001"/>
                    <a:pt x="199129" y="48001"/>
                  </a:cubicBezTo>
                  <a:lnTo>
                    <a:pt x="199129" y="48001"/>
                  </a:lnTo>
                  <a:lnTo>
                    <a:pt x="199892" y="48001"/>
                  </a:lnTo>
                  <a:lnTo>
                    <a:pt x="200844" y="48001"/>
                  </a:lnTo>
                  <a:lnTo>
                    <a:pt x="200844" y="48001"/>
                  </a:lnTo>
                  <a:cubicBezTo>
                    <a:pt x="199701" y="48621"/>
                    <a:pt x="198644" y="49390"/>
                    <a:pt x="197701" y="50287"/>
                  </a:cubicBezTo>
                  <a:cubicBezTo>
                    <a:pt x="195986" y="51634"/>
                    <a:pt x="194624" y="53363"/>
                    <a:pt x="193700" y="55335"/>
                  </a:cubicBezTo>
                  <a:cubicBezTo>
                    <a:pt x="192748" y="57655"/>
                    <a:pt x="192748" y="60255"/>
                    <a:pt x="193700" y="62574"/>
                  </a:cubicBezTo>
                  <a:lnTo>
                    <a:pt x="192938" y="62574"/>
                  </a:lnTo>
                  <a:cubicBezTo>
                    <a:pt x="191367" y="63015"/>
                    <a:pt x="189862" y="63655"/>
                    <a:pt x="188462" y="64479"/>
                  </a:cubicBezTo>
                  <a:cubicBezTo>
                    <a:pt x="187671" y="64588"/>
                    <a:pt x="186871" y="64588"/>
                    <a:pt x="186080" y="64479"/>
                  </a:cubicBezTo>
                  <a:cubicBezTo>
                    <a:pt x="184747" y="63717"/>
                    <a:pt x="183728" y="62500"/>
                    <a:pt x="183223" y="61050"/>
                  </a:cubicBezTo>
                  <a:cubicBezTo>
                    <a:pt x="182070" y="58185"/>
                    <a:pt x="181327" y="55170"/>
                    <a:pt x="181032" y="52097"/>
                  </a:cubicBezTo>
                  <a:cubicBezTo>
                    <a:pt x="180794" y="49880"/>
                    <a:pt x="180794" y="47646"/>
                    <a:pt x="181032" y="45429"/>
                  </a:cubicBezTo>
                  <a:cubicBezTo>
                    <a:pt x="181032" y="43524"/>
                    <a:pt x="181604" y="40476"/>
                    <a:pt x="183604" y="39809"/>
                  </a:cubicBezTo>
                  <a:lnTo>
                    <a:pt x="183604" y="39809"/>
                  </a:lnTo>
                  <a:lnTo>
                    <a:pt x="184461" y="39809"/>
                  </a:lnTo>
                  <a:cubicBezTo>
                    <a:pt x="186642" y="40036"/>
                    <a:pt x="188842" y="39674"/>
                    <a:pt x="190843" y="38762"/>
                  </a:cubicBezTo>
                  <a:cubicBezTo>
                    <a:pt x="191805" y="38361"/>
                    <a:pt x="192671" y="37779"/>
                    <a:pt x="193414" y="37047"/>
                  </a:cubicBezTo>
                  <a:cubicBezTo>
                    <a:pt x="194176" y="36190"/>
                    <a:pt x="194653" y="35237"/>
                    <a:pt x="195319" y="34380"/>
                  </a:cubicBezTo>
                  <a:cubicBezTo>
                    <a:pt x="195986" y="33523"/>
                    <a:pt x="195319" y="34380"/>
                    <a:pt x="195319" y="34856"/>
                  </a:cubicBezTo>
                  <a:cubicBezTo>
                    <a:pt x="194558" y="37962"/>
                    <a:pt x="194615" y="41214"/>
                    <a:pt x="195510" y="44286"/>
                  </a:cubicBezTo>
                  <a:close/>
                  <a:moveTo>
                    <a:pt x="208369" y="52954"/>
                  </a:moveTo>
                  <a:lnTo>
                    <a:pt x="208369" y="52954"/>
                  </a:lnTo>
                  <a:cubicBezTo>
                    <a:pt x="208502" y="56113"/>
                    <a:pt x="209636" y="59147"/>
                    <a:pt x="211607" y="61622"/>
                  </a:cubicBezTo>
                  <a:cubicBezTo>
                    <a:pt x="210207" y="62269"/>
                    <a:pt x="208874" y="63034"/>
                    <a:pt x="207607" y="63908"/>
                  </a:cubicBezTo>
                  <a:cubicBezTo>
                    <a:pt x="205178" y="65519"/>
                    <a:pt x="203244" y="67758"/>
                    <a:pt x="201987" y="70385"/>
                  </a:cubicBezTo>
                  <a:cubicBezTo>
                    <a:pt x="201939" y="68641"/>
                    <a:pt x="201377" y="66949"/>
                    <a:pt x="200368" y="65527"/>
                  </a:cubicBezTo>
                  <a:cubicBezTo>
                    <a:pt x="199034" y="64027"/>
                    <a:pt x="196977" y="63402"/>
                    <a:pt x="195034" y="63908"/>
                  </a:cubicBezTo>
                  <a:cubicBezTo>
                    <a:pt x="194843" y="62677"/>
                    <a:pt x="194843" y="61424"/>
                    <a:pt x="195034" y="60193"/>
                  </a:cubicBezTo>
                  <a:cubicBezTo>
                    <a:pt x="195119" y="59008"/>
                    <a:pt x="195405" y="57848"/>
                    <a:pt x="195891" y="56764"/>
                  </a:cubicBezTo>
                  <a:cubicBezTo>
                    <a:pt x="196920" y="54776"/>
                    <a:pt x="198387" y="53050"/>
                    <a:pt x="200177" y="51716"/>
                  </a:cubicBezTo>
                  <a:cubicBezTo>
                    <a:pt x="201635" y="50371"/>
                    <a:pt x="203530" y="49593"/>
                    <a:pt x="205511" y="49525"/>
                  </a:cubicBezTo>
                  <a:cubicBezTo>
                    <a:pt x="207035" y="49525"/>
                    <a:pt x="209226" y="51430"/>
                    <a:pt x="208559" y="53144"/>
                  </a:cubicBezTo>
                  <a:cubicBezTo>
                    <a:pt x="207892" y="52859"/>
                    <a:pt x="207892" y="52859"/>
                    <a:pt x="208369" y="52859"/>
                  </a:cubicBezTo>
                  <a:close/>
                  <a:moveTo>
                    <a:pt x="252088" y="86482"/>
                  </a:moveTo>
                  <a:cubicBezTo>
                    <a:pt x="252498" y="88755"/>
                    <a:pt x="253203" y="90964"/>
                    <a:pt x="254184" y="93054"/>
                  </a:cubicBezTo>
                  <a:cubicBezTo>
                    <a:pt x="254936" y="94915"/>
                    <a:pt x="256146" y="96555"/>
                    <a:pt x="257708" y="97817"/>
                  </a:cubicBezTo>
                  <a:cubicBezTo>
                    <a:pt x="255756" y="98186"/>
                    <a:pt x="253889" y="98896"/>
                    <a:pt x="252184" y="99912"/>
                  </a:cubicBezTo>
                  <a:cubicBezTo>
                    <a:pt x="249412" y="101743"/>
                    <a:pt x="246850" y="103884"/>
                    <a:pt x="244564" y="106294"/>
                  </a:cubicBezTo>
                  <a:lnTo>
                    <a:pt x="242659" y="108389"/>
                  </a:lnTo>
                  <a:lnTo>
                    <a:pt x="242659" y="108389"/>
                  </a:lnTo>
                  <a:cubicBezTo>
                    <a:pt x="241287" y="109321"/>
                    <a:pt x="239630" y="109727"/>
                    <a:pt x="237992" y="109532"/>
                  </a:cubicBezTo>
                  <a:cubicBezTo>
                    <a:pt x="236420" y="109356"/>
                    <a:pt x="234924" y="108728"/>
                    <a:pt x="233705" y="107723"/>
                  </a:cubicBezTo>
                  <a:cubicBezTo>
                    <a:pt x="231295" y="105184"/>
                    <a:pt x="230333" y="101603"/>
                    <a:pt x="231133" y="98198"/>
                  </a:cubicBezTo>
                  <a:cubicBezTo>
                    <a:pt x="232619" y="89263"/>
                    <a:pt x="236610" y="80937"/>
                    <a:pt x="242659" y="74195"/>
                  </a:cubicBezTo>
                  <a:cubicBezTo>
                    <a:pt x="243849" y="72660"/>
                    <a:pt x="245421" y="71476"/>
                    <a:pt x="247231" y="70766"/>
                  </a:cubicBezTo>
                  <a:cubicBezTo>
                    <a:pt x="248059" y="70432"/>
                    <a:pt x="248974" y="70432"/>
                    <a:pt x="249802" y="70766"/>
                  </a:cubicBezTo>
                  <a:cubicBezTo>
                    <a:pt x="250679" y="71330"/>
                    <a:pt x="251355" y="72166"/>
                    <a:pt x="251708" y="73147"/>
                  </a:cubicBezTo>
                  <a:lnTo>
                    <a:pt x="251708" y="73147"/>
                  </a:lnTo>
                  <a:cubicBezTo>
                    <a:pt x="251098" y="77583"/>
                    <a:pt x="251222" y="82089"/>
                    <a:pt x="252088" y="86482"/>
                  </a:cubicBezTo>
                  <a:close/>
                  <a:moveTo>
                    <a:pt x="203035" y="159634"/>
                  </a:moveTo>
                  <a:cubicBezTo>
                    <a:pt x="203387" y="156440"/>
                    <a:pt x="204682" y="153423"/>
                    <a:pt x="206750" y="150966"/>
                  </a:cubicBezTo>
                  <a:cubicBezTo>
                    <a:pt x="207759" y="149840"/>
                    <a:pt x="208997" y="148933"/>
                    <a:pt x="210369" y="148299"/>
                  </a:cubicBezTo>
                  <a:cubicBezTo>
                    <a:pt x="212188" y="147342"/>
                    <a:pt x="214103" y="146576"/>
                    <a:pt x="216084" y="146013"/>
                  </a:cubicBezTo>
                  <a:cubicBezTo>
                    <a:pt x="219761" y="144588"/>
                    <a:pt x="223837" y="144588"/>
                    <a:pt x="227514" y="146013"/>
                  </a:cubicBezTo>
                  <a:cubicBezTo>
                    <a:pt x="229105" y="146829"/>
                    <a:pt x="230581" y="147854"/>
                    <a:pt x="231896" y="149061"/>
                  </a:cubicBezTo>
                  <a:cubicBezTo>
                    <a:pt x="233038" y="150204"/>
                    <a:pt x="234753" y="151633"/>
                    <a:pt x="234848" y="153443"/>
                  </a:cubicBezTo>
                  <a:cubicBezTo>
                    <a:pt x="234848" y="153443"/>
                    <a:pt x="234848" y="153443"/>
                    <a:pt x="234848" y="153443"/>
                  </a:cubicBezTo>
                  <a:cubicBezTo>
                    <a:pt x="234982" y="155373"/>
                    <a:pt x="235791" y="157196"/>
                    <a:pt x="237134" y="158586"/>
                  </a:cubicBezTo>
                  <a:cubicBezTo>
                    <a:pt x="238039" y="159567"/>
                    <a:pt x="239144" y="160345"/>
                    <a:pt x="240373" y="160872"/>
                  </a:cubicBezTo>
                  <a:cubicBezTo>
                    <a:pt x="238277" y="160722"/>
                    <a:pt x="236182" y="160722"/>
                    <a:pt x="234086" y="160872"/>
                  </a:cubicBezTo>
                  <a:cubicBezTo>
                    <a:pt x="230733" y="161137"/>
                    <a:pt x="227476" y="162146"/>
                    <a:pt x="224561" y="163825"/>
                  </a:cubicBezTo>
                  <a:cubicBezTo>
                    <a:pt x="221780" y="165512"/>
                    <a:pt x="219532" y="167957"/>
                    <a:pt x="218084" y="170873"/>
                  </a:cubicBezTo>
                  <a:cubicBezTo>
                    <a:pt x="217170" y="169811"/>
                    <a:pt x="215932" y="169076"/>
                    <a:pt x="214560" y="168778"/>
                  </a:cubicBezTo>
                  <a:cubicBezTo>
                    <a:pt x="211417" y="168104"/>
                    <a:pt x="208178" y="168104"/>
                    <a:pt x="205035" y="168778"/>
                  </a:cubicBezTo>
                  <a:cubicBezTo>
                    <a:pt x="205035" y="168778"/>
                    <a:pt x="205035" y="168778"/>
                    <a:pt x="205035" y="168206"/>
                  </a:cubicBezTo>
                  <a:cubicBezTo>
                    <a:pt x="203101" y="165914"/>
                    <a:pt x="202359" y="162843"/>
                    <a:pt x="203035" y="159920"/>
                  </a:cubicBezTo>
                  <a:close/>
                  <a:moveTo>
                    <a:pt x="188842" y="175445"/>
                  </a:moveTo>
                  <a:cubicBezTo>
                    <a:pt x="185814" y="176807"/>
                    <a:pt x="182346" y="176807"/>
                    <a:pt x="179317" y="175445"/>
                  </a:cubicBezTo>
                  <a:cubicBezTo>
                    <a:pt x="176146" y="173807"/>
                    <a:pt x="174269" y="170429"/>
                    <a:pt x="174555" y="166873"/>
                  </a:cubicBezTo>
                  <a:cubicBezTo>
                    <a:pt x="174650" y="163127"/>
                    <a:pt x="176431" y="159624"/>
                    <a:pt x="179413" y="157348"/>
                  </a:cubicBezTo>
                  <a:cubicBezTo>
                    <a:pt x="182737" y="154679"/>
                    <a:pt x="186861" y="153204"/>
                    <a:pt x="191129" y="153157"/>
                  </a:cubicBezTo>
                  <a:lnTo>
                    <a:pt x="192748" y="153157"/>
                  </a:lnTo>
                  <a:lnTo>
                    <a:pt x="193605" y="153157"/>
                  </a:lnTo>
                  <a:lnTo>
                    <a:pt x="193605" y="153157"/>
                  </a:lnTo>
                  <a:cubicBezTo>
                    <a:pt x="194948" y="153427"/>
                    <a:pt x="196196" y="154052"/>
                    <a:pt x="197225" y="154967"/>
                  </a:cubicBezTo>
                  <a:cubicBezTo>
                    <a:pt x="198710" y="156511"/>
                    <a:pt x="200082" y="158166"/>
                    <a:pt x="201320" y="159920"/>
                  </a:cubicBezTo>
                  <a:cubicBezTo>
                    <a:pt x="201320" y="159920"/>
                    <a:pt x="201320" y="159920"/>
                    <a:pt x="201320" y="159920"/>
                  </a:cubicBezTo>
                  <a:cubicBezTo>
                    <a:pt x="200863" y="163143"/>
                    <a:pt x="202082" y="166376"/>
                    <a:pt x="204559" y="168492"/>
                  </a:cubicBezTo>
                  <a:lnTo>
                    <a:pt x="204559" y="168492"/>
                  </a:lnTo>
                  <a:lnTo>
                    <a:pt x="202844" y="168492"/>
                  </a:lnTo>
                  <a:cubicBezTo>
                    <a:pt x="198263" y="169218"/>
                    <a:pt x="193938" y="171085"/>
                    <a:pt x="190271" y="173921"/>
                  </a:cubicBezTo>
                  <a:lnTo>
                    <a:pt x="188652" y="175160"/>
                  </a:lnTo>
                  <a:lnTo>
                    <a:pt x="188080" y="175160"/>
                  </a:lnTo>
                  <a:lnTo>
                    <a:pt x="188842" y="175160"/>
                  </a:lnTo>
                  <a:cubicBezTo>
                    <a:pt x="188842" y="175160"/>
                    <a:pt x="188842" y="175445"/>
                    <a:pt x="188842" y="175445"/>
                  </a:cubicBezTo>
                  <a:close/>
                  <a:moveTo>
                    <a:pt x="124263" y="176684"/>
                  </a:moveTo>
                  <a:lnTo>
                    <a:pt x="122834" y="177446"/>
                  </a:lnTo>
                  <a:cubicBezTo>
                    <a:pt x="122253" y="177684"/>
                    <a:pt x="121605" y="177684"/>
                    <a:pt x="121025" y="177446"/>
                  </a:cubicBezTo>
                  <a:cubicBezTo>
                    <a:pt x="120777" y="177497"/>
                    <a:pt x="120510" y="177497"/>
                    <a:pt x="120262" y="177446"/>
                  </a:cubicBezTo>
                  <a:cubicBezTo>
                    <a:pt x="119958" y="176620"/>
                    <a:pt x="119434" y="175894"/>
                    <a:pt x="118738" y="175350"/>
                  </a:cubicBezTo>
                  <a:lnTo>
                    <a:pt x="118738" y="175350"/>
                  </a:lnTo>
                  <a:cubicBezTo>
                    <a:pt x="118262" y="174026"/>
                    <a:pt x="118262" y="172578"/>
                    <a:pt x="118738" y="171254"/>
                  </a:cubicBezTo>
                  <a:cubicBezTo>
                    <a:pt x="119110" y="169912"/>
                    <a:pt x="119834" y="168694"/>
                    <a:pt x="120834" y="167730"/>
                  </a:cubicBezTo>
                  <a:cubicBezTo>
                    <a:pt x="121205" y="167261"/>
                    <a:pt x="121758" y="166982"/>
                    <a:pt x="122358" y="166968"/>
                  </a:cubicBezTo>
                  <a:cubicBezTo>
                    <a:pt x="123015" y="166921"/>
                    <a:pt x="123663" y="167125"/>
                    <a:pt x="124168" y="167540"/>
                  </a:cubicBezTo>
                  <a:cubicBezTo>
                    <a:pt x="124120" y="167887"/>
                    <a:pt x="124120" y="168240"/>
                    <a:pt x="124168" y="168587"/>
                  </a:cubicBezTo>
                  <a:cubicBezTo>
                    <a:pt x="124501" y="170270"/>
                    <a:pt x="125416" y="171785"/>
                    <a:pt x="126739" y="172874"/>
                  </a:cubicBezTo>
                  <a:cubicBezTo>
                    <a:pt x="127482" y="173505"/>
                    <a:pt x="128321" y="174020"/>
                    <a:pt x="129216" y="174398"/>
                  </a:cubicBezTo>
                  <a:lnTo>
                    <a:pt x="130835" y="174969"/>
                  </a:lnTo>
                  <a:cubicBezTo>
                    <a:pt x="128606" y="175254"/>
                    <a:pt x="126444" y="175931"/>
                    <a:pt x="124454" y="176969"/>
                  </a:cubicBezTo>
                  <a:lnTo>
                    <a:pt x="124454" y="176969"/>
                  </a:lnTo>
                  <a:lnTo>
                    <a:pt x="124358" y="176684"/>
                  </a:lnTo>
                  <a:close/>
                  <a:moveTo>
                    <a:pt x="94164" y="189257"/>
                  </a:moveTo>
                  <a:lnTo>
                    <a:pt x="93592" y="189257"/>
                  </a:lnTo>
                  <a:cubicBezTo>
                    <a:pt x="90030" y="189007"/>
                    <a:pt x="86458" y="189766"/>
                    <a:pt x="83305" y="191447"/>
                  </a:cubicBezTo>
                  <a:cubicBezTo>
                    <a:pt x="82591" y="191841"/>
                    <a:pt x="81943" y="192356"/>
                    <a:pt x="81400" y="192971"/>
                  </a:cubicBezTo>
                  <a:cubicBezTo>
                    <a:pt x="81181" y="191230"/>
                    <a:pt x="80496" y="189582"/>
                    <a:pt x="79400" y="188209"/>
                  </a:cubicBezTo>
                  <a:cubicBezTo>
                    <a:pt x="77991" y="186350"/>
                    <a:pt x="76162" y="184849"/>
                    <a:pt x="74066" y="183827"/>
                  </a:cubicBezTo>
                  <a:cubicBezTo>
                    <a:pt x="73523" y="183553"/>
                    <a:pt x="72952" y="183361"/>
                    <a:pt x="72352" y="183256"/>
                  </a:cubicBezTo>
                  <a:cubicBezTo>
                    <a:pt x="73142" y="181187"/>
                    <a:pt x="74819" y="179580"/>
                    <a:pt x="76924" y="178874"/>
                  </a:cubicBezTo>
                  <a:cubicBezTo>
                    <a:pt x="79124" y="178448"/>
                    <a:pt x="81391" y="178448"/>
                    <a:pt x="83591" y="178874"/>
                  </a:cubicBezTo>
                  <a:cubicBezTo>
                    <a:pt x="87325" y="178796"/>
                    <a:pt x="90935" y="180161"/>
                    <a:pt x="93688" y="182684"/>
                  </a:cubicBezTo>
                  <a:cubicBezTo>
                    <a:pt x="94297" y="183456"/>
                    <a:pt x="94697" y="184377"/>
                    <a:pt x="94831" y="185351"/>
                  </a:cubicBezTo>
                  <a:cubicBezTo>
                    <a:pt x="94212" y="186553"/>
                    <a:pt x="94012" y="187928"/>
                    <a:pt x="94259" y="189257"/>
                  </a:cubicBezTo>
                  <a:close/>
                  <a:moveTo>
                    <a:pt x="41300" y="169064"/>
                  </a:moveTo>
                  <a:lnTo>
                    <a:pt x="40538" y="169064"/>
                  </a:lnTo>
                  <a:lnTo>
                    <a:pt x="40538" y="169064"/>
                  </a:lnTo>
                  <a:cubicBezTo>
                    <a:pt x="40329" y="167303"/>
                    <a:pt x="41005" y="165555"/>
                    <a:pt x="42348" y="164396"/>
                  </a:cubicBezTo>
                  <a:cubicBezTo>
                    <a:pt x="43634" y="163533"/>
                    <a:pt x="45044" y="162890"/>
                    <a:pt x="46539" y="162491"/>
                  </a:cubicBezTo>
                  <a:cubicBezTo>
                    <a:pt x="49216" y="161343"/>
                    <a:pt x="52111" y="160822"/>
                    <a:pt x="55016" y="160967"/>
                  </a:cubicBezTo>
                  <a:cubicBezTo>
                    <a:pt x="56759" y="161165"/>
                    <a:pt x="58426" y="161787"/>
                    <a:pt x="59874" y="162777"/>
                  </a:cubicBezTo>
                  <a:cubicBezTo>
                    <a:pt x="61684" y="164301"/>
                    <a:pt x="60731" y="166111"/>
                    <a:pt x="59398" y="167540"/>
                  </a:cubicBezTo>
                  <a:cubicBezTo>
                    <a:pt x="57683" y="169309"/>
                    <a:pt x="55607" y="170675"/>
                    <a:pt x="53302" y="171540"/>
                  </a:cubicBezTo>
                  <a:cubicBezTo>
                    <a:pt x="50054" y="171669"/>
                    <a:pt x="46939" y="172876"/>
                    <a:pt x="44443" y="174969"/>
                  </a:cubicBezTo>
                  <a:lnTo>
                    <a:pt x="44443" y="174969"/>
                  </a:lnTo>
                  <a:cubicBezTo>
                    <a:pt x="44539" y="174401"/>
                    <a:pt x="44539" y="173822"/>
                    <a:pt x="44443" y="173255"/>
                  </a:cubicBezTo>
                  <a:cubicBezTo>
                    <a:pt x="44043" y="171499"/>
                    <a:pt x="42939" y="169984"/>
                    <a:pt x="41396" y="169064"/>
                  </a:cubicBezTo>
                  <a:close/>
                  <a:moveTo>
                    <a:pt x="78352" y="88958"/>
                  </a:moveTo>
                  <a:cubicBezTo>
                    <a:pt x="78991" y="90251"/>
                    <a:pt x="79857" y="91414"/>
                    <a:pt x="80924" y="92387"/>
                  </a:cubicBezTo>
                  <a:lnTo>
                    <a:pt x="80924" y="92387"/>
                  </a:lnTo>
                  <a:cubicBezTo>
                    <a:pt x="80305" y="92844"/>
                    <a:pt x="79734" y="93354"/>
                    <a:pt x="79210" y="93911"/>
                  </a:cubicBezTo>
                  <a:cubicBezTo>
                    <a:pt x="78591" y="94645"/>
                    <a:pt x="78105" y="95483"/>
                    <a:pt x="77781" y="96388"/>
                  </a:cubicBezTo>
                  <a:cubicBezTo>
                    <a:pt x="77438" y="97412"/>
                    <a:pt x="77181" y="98463"/>
                    <a:pt x="77019" y="99531"/>
                  </a:cubicBezTo>
                  <a:cubicBezTo>
                    <a:pt x="75400" y="98579"/>
                    <a:pt x="72733" y="99531"/>
                    <a:pt x="71113" y="100007"/>
                  </a:cubicBezTo>
                  <a:cubicBezTo>
                    <a:pt x="69961" y="100352"/>
                    <a:pt x="68846" y="100799"/>
                    <a:pt x="67780" y="101341"/>
                  </a:cubicBezTo>
                  <a:lnTo>
                    <a:pt x="65779" y="101341"/>
                  </a:lnTo>
                  <a:cubicBezTo>
                    <a:pt x="64694" y="101484"/>
                    <a:pt x="63608" y="101051"/>
                    <a:pt x="62922" y="100198"/>
                  </a:cubicBezTo>
                  <a:cubicBezTo>
                    <a:pt x="62636" y="99364"/>
                    <a:pt x="62636" y="98460"/>
                    <a:pt x="62922" y="97626"/>
                  </a:cubicBezTo>
                  <a:cubicBezTo>
                    <a:pt x="63170" y="95742"/>
                    <a:pt x="63713" y="93909"/>
                    <a:pt x="64541" y="92197"/>
                  </a:cubicBezTo>
                  <a:cubicBezTo>
                    <a:pt x="65570" y="89596"/>
                    <a:pt x="67170" y="87254"/>
                    <a:pt x="69208" y="85339"/>
                  </a:cubicBezTo>
                  <a:cubicBezTo>
                    <a:pt x="70780" y="83896"/>
                    <a:pt x="72799" y="83024"/>
                    <a:pt x="74923" y="82862"/>
                  </a:cubicBezTo>
                  <a:cubicBezTo>
                    <a:pt x="76057" y="83070"/>
                    <a:pt x="77219" y="83070"/>
                    <a:pt x="78352" y="82862"/>
                  </a:cubicBezTo>
                  <a:cubicBezTo>
                    <a:pt x="76733" y="85148"/>
                    <a:pt x="77686" y="87434"/>
                    <a:pt x="78448" y="88958"/>
                  </a:cubicBezTo>
                  <a:close/>
                  <a:moveTo>
                    <a:pt x="138074" y="72099"/>
                  </a:moveTo>
                  <a:cubicBezTo>
                    <a:pt x="139827" y="73051"/>
                    <a:pt x="141799" y="73542"/>
                    <a:pt x="143789" y="73528"/>
                  </a:cubicBezTo>
                  <a:cubicBezTo>
                    <a:pt x="144932" y="73623"/>
                    <a:pt x="146075" y="73623"/>
                    <a:pt x="147218" y="73528"/>
                  </a:cubicBezTo>
                  <a:cubicBezTo>
                    <a:pt x="145285" y="75018"/>
                    <a:pt x="143608" y="76820"/>
                    <a:pt x="142265" y="78862"/>
                  </a:cubicBezTo>
                  <a:cubicBezTo>
                    <a:pt x="140913" y="81011"/>
                    <a:pt x="140008" y="83406"/>
                    <a:pt x="139598" y="85910"/>
                  </a:cubicBezTo>
                  <a:cubicBezTo>
                    <a:pt x="137360" y="85034"/>
                    <a:pt x="134883" y="85034"/>
                    <a:pt x="132645" y="85910"/>
                  </a:cubicBezTo>
                  <a:cubicBezTo>
                    <a:pt x="129702" y="85995"/>
                    <a:pt x="126768" y="85740"/>
                    <a:pt x="123882" y="85148"/>
                  </a:cubicBezTo>
                  <a:cubicBezTo>
                    <a:pt x="121529" y="84709"/>
                    <a:pt x="119386" y="83503"/>
                    <a:pt x="117786" y="81719"/>
                  </a:cubicBezTo>
                  <a:cubicBezTo>
                    <a:pt x="116271" y="79099"/>
                    <a:pt x="116100" y="75918"/>
                    <a:pt x="117310" y="73147"/>
                  </a:cubicBezTo>
                  <a:cubicBezTo>
                    <a:pt x="118119" y="71158"/>
                    <a:pt x="119358" y="69370"/>
                    <a:pt x="120929" y="67908"/>
                  </a:cubicBezTo>
                  <a:cubicBezTo>
                    <a:pt x="122463" y="66888"/>
                    <a:pt x="124130" y="66087"/>
                    <a:pt x="125882" y="65527"/>
                  </a:cubicBezTo>
                  <a:cubicBezTo>
                    <a:pt x="125882" y="65527"/>
                    <a:pt x="125882" y="65527"/>
                    <a:pt x="125882" y="65527"/>
                  </a:cubicBezTo>
                  <a:cubicBezTo>
                    <a:pt x="126549" y="65619"/>
                    <a:pt x="127216" y="65619"/>
                    <a:pt x="127883" y="65527"/>
                  </a:cubicBezTo>
                  <a:cubicBezTo>
                    <a:pt x="130388" y="66127"/>
                    <a:pt x="133036" y="65788"/>
                    <a:pt x="135312" y="64574"/>
                  </a:cubicBezTo>
                  <a:cubicBezTo>
                    <a:pt x="135312" y="64574"/>
                    <a:pt x="135312" y="64574"/>
                    <a:pt x="135312" y="65336"/>
                  </a:cubicBezTo>
                  <a:cubicBezTo>
                    <a:pt x="134455" y="67987"/>
                    <a:pt x="135674" y="70865"/>
                    <a:pt x="138169" y="72099"/>
                  </a:cubicBezTo>
                  <a:close/>
                  <a:moveTo>
                    <a:pt x="162649" y="69242"/>
                  </a:moveTo>
                  <a:cubicBezTo>
                    <a:pt x="163011" y="69841"/>
                    <a:pt x="163468" y="70387"/>
                    <a:pt x="163982" y="70861"/>
                  </a:cubicBezTo>
                  <a:cubicBezTo>
                    <a:pt x="162773" y="70307"/>
                    <a:pt x="161487" y="69922"/>
                    <a:pt x="160172" y="69718"/>
                  </a:cubicBezTo>
                  <a:cubicBezTo>
                    <a:pt x="156629" y="69246"/>
                    <a:pt x="153029" y="69913"/>
                    <a:pt x="149885" y="71623"/>
                  </a:cubicBezTo>
                  <a:lnTo>
                    <a:pt x="148456" y="72480"/>
                  </a:lnTo>
                  <a:cubicBezTo>
                    <a:pt x="145542" y="72916"/>
                    <a:pt x="142561" y="72621"/>
                    <a:pt x="139789" y="71623"/>
                  </a:cubicBezTo>
                  <a:cubicBezTo>
                    <a:pt x="137065" y="70810"/>
                    <a:pt x="135521" y="67944"/>
                    <a:pt x="136331" y="65223"/>
                  </a:cubicBezTo>
                  <a:cubicBezTo>
                    <a:pt x="136369" y="65100"/>
                    <a:pt x="136407" y="64979"/>
                    <a:pt x="136455" y="64860"/>
                  </a:cubicBezTo>
                  <a:cubicBezTo>
                    <a:pt x="137531" y="62233"/>
                    <a:pt x="139160" y="59864"/>
                    <a:pt x="141217" y="57907"/>
                  </a:cubicBezTo>
                  <a:cubicBezTo>
                    <a:pt x="143608" y="55272"/>
                    <a:pt x="146618" y="53276"/>
                    <a:pt x="149980" y="52097"/>
                  </a:cubicBezTo>
                  <a:cubicBezTo>
                    <a:pt x="152047" y="51623"/>
                    <a:pt x="154200" y="51623"/>
                    <a:pt x="156267" y="52097"/>
                  </a:cubicBezTo>
                  <a:cubicBezTo>
                    <a:pt x="157600" y="52097"/>
                    <a:pt x="159029" y="53144"/>
                    <a:pt x="160363" y="52859"/>
                  </a:cubicBezTo>
                  <a:cubicBezTo>
                    <a:pt x="160229" y="53902"/>
                    <a:pt x="160229" y="54959"/>
                    <a:pt x="160363" y="56002"/>
                  </a:cubicBezTo>
                  <a:cubicBezTo>
                    <a:pt x="159820" y="60554"/>
                    <a:pt x="160648" y="65165"/>
                    <a:pt x="162744" y="69242"/>
                  </a:cubicBezTo>
                  <a:close/>
                  <a:moveTo>
                    <a:pt x="205797" y="89816"/>
                  </a:moveTo>
                  <a:lnTo>
                    <a:pt x="205797" y="89816"/>
                  </a:lnTo>
                  <a:lnTo>
                    <a:pt x="205797" y="89816"/>
                  </a:lnTo>
                  <a:cubicBezTo>
                    <a:pt x="205749" y="89340"/>
                    <a:pt x="205749" y="88862"/>
                    <a:pt x="205797" y="88387"/>
                  </a:cubicBezTo>
                  <a:cubicBezTo>
                    <a:pt x="205921" y="87258"/>
                    <a:pt x="206140" y="86142"/>
                    <a:pt x="206464" y="85053"/>
                  </a:cubicBezTo>
                  <a:cubicBezTo>
                    <a:pt x="206988" y="83220"/>
                    <a:pt x="207978" y="81548"/>
                    <a:pt x="209321" y="80195"/>
                  </a:cubicBezTo>
                  <a:cubicBezTo>
                    <a:pt x="209921" y="79290"/>
                    <a:pt x="211074" y="78931"/>
                    <a:pt x="212083" y="79338"/>
                  </a:cubicBezTo>
                  <a:cubicBezTo>
                    <a:pt x="213245" y="82820"/>
                    <a:pt x="215055" y="86051"/>
                    <a:pt x="217417" y="88863"/>
                  </a:cubicBezTo>
                  <a:lnTo>
                    <a:pt x="216465" y="88863"/>
                  </a:lnTo>
                  <a:cubicBezTo>
                    <a:pt x="213198" y="89044"/>
                    <a:pt x="209978" y="89752"/>
                    <a:pt x="206940" y="90959"/>
                  </a:cubicBezTo>
                  <a:lnTo>
                    <a:pt x="204749" y="92006"/>
                  </a:lnTo>
                  <a:lnTo>
                    <a:pt x="204749" y="92006"/>
                  </a:lnTo>
                  <a:lnTo>
                    <a:pt x="204749" y="92006"/>
                  </a:lnTo>
                  <a:cubicBezTo>
                    <a:pt x="204921" y="92133"/>
                    <a:pt x="205149" y="92133"/>
                    <a:pt x="205321" y="92006"/>
                  </a:cubicBezTo>
                  <a:close/>
                  <a:moveTo>
                    <a:pt x="229895" y="104008"/>
                  </a:moveTo>
                  <a:cubicBezTo>
                    <a:pt x="229105" y="103528"/>
                    <a:pt x="228114" y="103528"/>
                    <a:pt x="227323" y="104008"/>
                  </a:cubicBezTo>
                  <a:cubicBezTo>
                    <a:pt x="226533" y="104530"/>
                    <a:pt x="225800" y="105137"/>
                    <a:pt x="225133" y="105818"/>
                  </a:cubicBezTo>
                  <a:cubicBezTo>
                    <a:pt x="225704" y="102389"/>
                    <a:pt x="221799" y="100388"/>
                    <a:pt x="219037" y="99912"/>
                  </a:cubicBezTo>
                  <a:cubicBezTo>
                    <a:pt x="215246" y="99690"/>
                    <a:pt x="211521" y="100955"/>
                    <a:pt x="208654" y="103436"/>
                  </a:cubicBezTo>
                  <a:cubicBezTo>
                    <a:pt x="206235" y="105208"/>
                    <a:pt x="204083" y="107326"/>
                    <a:pt x="202273" y="109723"/>
                  </a:cubicBezTo>
                  <a:lnTo>
                    <a:pt x="202273" y="109723"/>
                  </a:lnTo>
                  <a:cubicBezTo>
                    <a:pt x="202273" y="109723"/>
                    <a:pt x="202273" y="109723"/>
                    <a:pt x="202273" y="109723"/>
                  </a:cubicBezTo>
                  <a:cubicBezTo>
                    <a:pt x="199615" y="106931"/>
                    <a:pt x="198444" y="103039"/>
                    <a:pt x="199129" y="99245"/>
                  </a:cubicBezTo>
                  <a:cubicBezTo>
                    <a:pt x="200368" y="95491"/>
                    <a:pt x="203292" y="92531"/>
                    <a:pt x="207035" y="91244"/>
                  </a:cubicBezTo>
                  <a:cubicBezTo>
                    <a:pt x="212350" y="88744"/>
                    <a:pt x="218332" y="88042"/>
                    <a:pt x="224085" y="89244"/>
                  </a:cubicBezTo>
                  <a:cubicBezTo>
                    <a:pt x="226847" y="89911"/>
                    <a:pt x="229895" y="91435"/>
                    <a:pt x="229991" y="94769"/>
                  </a:cubicBezTo>
                  <a:lnTo>
                    <a:pt x="229991" y="94769"/>
                  </a:lnTo>
                  <a:cubicBezTo>
                    <a:pt x="229991" y="94769"/>
                    <a:pt x="229991" y="95340"/>
                    <a:pt x="229991" y="95626"/>
                  </a:cubicBezTo>
                  <a:cubicBezTo>
                    <a:pt x="229991" y="95912"/>
                    <a:pt x="229991" y="95626"/>
                    <a:pt x="229991" y="95626"/>
                  </a:cubicBezTo>
                  <a:cubicBezTo>
                    <a:pt x="229943" y="96101"/>
                    <a:pt x="229943" y="96579"/>
                    <a:pt x="229991" y="97055"/>
                  </a:cubicBezTo>
                  <a:cubicBezTo>
                    <a:pt x="229543" y="99350"/>
                    <a:pt x="229543" y="101712"/>
                    <a:pt x="229991" y="104008"/>
                  </a:cubicBezTo>
                  <a:close/>
                  <a:moveTo>
                    <a:pt x="220370" y="118772"/>
                  </a:moveTo>
                  <a:cubicBezTo>
                    <a:pt x="221008" y="120134"/>
                    <a:pt x="222390" y="120992"/>
                    <a:pt x="223894" y="120962"/>
                  </a:cubicBezTo>
                  <a:cubicBezTo>
                    <a:pt x="222104" y="121640"/>
                    <a:pt x="220408" y="122536"/>
                    <a:pt x="218846" y="123629"/>
                  </a:cubicBezTo>
                  <a:cubicBezTo>
                    <a:pt x="215017" y="126501"/>
                    <a:pt x="211779" y="130093"/>
                    <a:pt x="209321" y="134202"/>
                  </a:cubicBezTo>
                  <a:cubicBezTo>
                    <a:pt x="208512" y="133762"/>
                    <a:pt x="207645" y="133441"/>
                    <a:pt x="206750" y="133250"/>
                  </a:cubicBezTo>
                  <a:cubicBezTo>
                    <a:pt x="205892" y="133155"/>
                    <a:pt x="205035" y="133155"/>
                    <a:pt x="204178" y="133250"/>
                  </a:cubicBezTo>
                  <a:cubicBezTo>
                    <a:pt x="204178" y="133250"/>
                    <a:pt x="204178" y="133250"/>
                    <a:pt x="204178" y="133250"/>
                  </a:cubicBezTo>
                  <a:cubicBezTo>
                    <a:pt x="202568" y="133155"/>
                    <a:pt x="201006" y="132699"/>
                    <a:pt x="199606" y="131916"/>
                  </a:cubicBezTo>
                  <a:cubicBezTo>
                    <a:pt x="198453" y="130799"/>
                    <a:pt x="197710" y="129321"/>
                    <a:pt x="197510" y="127725"/>
                  </a:cubicBezTo>
                  <a:cubicBezTo>
                    <a:pt x="196996" y="123158"/>
                    <a:pt x="198139" y="118557"/>
                    <a:pt x="200749" y="114771"/>
                  </a:cubicBezTo>
                  <a:cubicBezTo>
                    <a:pt x="202606" y="111319"/>
                    <a:pt x="205016" y="108198"/>
                    <a:pt x="207892" y="105532"/>
                  </a:cubicBezTo>
                  <a:cubicBezTo>
                    <a:pt x="210502" y="103000"/>
                    <a:pt x="213827" y="101336"/>
                    <a:pt x="217417" y="100769"/>
                  </a:cubicBezTo>
                  <a:cubicBezTo>
                    <a:pt x="219113" y="100712"/>
                    <a:pt x="220789" y="101107"/>
                    <a:pt x="222275" y="101912"/>
                  </a:cubicBezTo>
                  <a:cubicBezTo>
                    <a:pt x="223809" y="102772"/>
                    <a:pt x="224818" y="104347"/>
                    <a:pt x="224942" y="106103"/>
                  </a:cubicBezTo>
                  <a:lnTo>
                    <a:pt x="224942" y="106103"/>
                  </a:lnTo>
                  <a:lnTo>
                    <a:pt x="223799" y="107627"/>
                  </a:lnTo>
                  <a:cubicBezTo>
                    <a:pt x="222618" y="109312"/>
                    <a:pt x="221713" y="111178"/>
                    <a:pt x="221132" y="113152"/>
                  </a:cubicBezTo>
                  <a:cubicBezTo>
                    <a:pt x="220265" y="114900"/>
                    <a:pt x="220123" y="116923"/>
                    <a:pt x="220751" y="118772"/>
                  </a:cubicBezTo>
                  <a:close/>
                  <a:moveTo>
                    <a:pt x="165697" y="176874"/>
                  </a:moveTo>
                  <a:cubicBezTo>
                    <a:pt x="165125" y="177731"/>
                    <a:pt x="164554" y="176874"/>
                    <a:pt x="163982" y="176874"/>
                  </a:cubicBezTo>
                  <a:cubicBezTo>
                    <a:pt x="163287" y="176031"/>
                    <a:pt x="162649" y="175140"/>
                    <a:pt x="162077" y="174207"/>
                  </a:cubicBezTo>
                  <a:cubicBezTo>
                    <a:pt x="160620" y="171994"/>
                    <a:pt x="159801" y="169425"/>
                    <a:pt x="159696" y="166778"/>
                  </a:cubicBezTo>
                  <a:cubicBezTo>
                    <a:pt x="159524" y="163296"/>
                    <a:pt x="159972" y="159812"/>
                    <a:pt x="161029" y="156491"/>
                  </a:cubicBezTo>
                  <a:cubicBezTo>
                    <a:pt x="161915" y="153048"/>
                    <a:pt x="163477" y="149813"/>
                    <a:pt x="165601" y="146966"/>
                  </a:cubicBezTo>
                  <a:cubicBezTo>
                    <a:pt x="166649" y="145632"/>
                    <a:pt x="167983" y="144299"/>
                    <a:pt x="169792" y="144680"/>
                  </a:cubicBezTo>
                  <a:lnTo>
                    <a:pt x="170650" y="144680"/>
                  </a:lnTo>
                  <a:lnTo>
                    <a:pt x="171221" y="145632"/>
                  </a:lnTo>
                  <a:cubicBezTo>
                    <a:pt x="171621" y="146093"/>
                    <a:pt x="172069" y="146508"/>
                    <a:pt x="172555" y="146870"/>
                  </a:cubicBezTo>
                  <a:lnTo>
                    <a:pt x="172555" y="148013"/>
                  </a:lnTo>
                  <a:lnTo>
                    <a:pt x="172555" y="148013"/>
                  </a:lnTo>
                  <a:lnTo>
                    <a:pt x="172079" y="148013"/>
                  </a:lnTo>
                  <a:cubicBezTo>
                    <a:pt x="171678" y="148415"/>
                    <a:pt x="171326" y="148863"/>
                    <a:pt x="171031" y="149347"/>
                  </a:cubicBezTo>
                  <a:cubicBezTo>
                    <a:pt x="170507" y="150596"/>
                    <a:pt x="170507" y="152003"/>
                    <a:pt x="171031" y="153252"/>
                  </a:cubicBezTo>
                  <a:cubicBezTo>
                    <a:pt x="171697" y="155633"/>
                    <a:pt x="173698" y="158015"/>
                    <a:pt x="176269" y="157729"/>
                  </a:cubicBezTo>
                  <a:cubicBezTo>
                    <a:pt x="173841" y="159914"/>
                    <a:pt x="172336" y="162948"/>
                    <a:pt x="172079" y="166206"/>
                  </a:cubicBezTo>
                  <a:cubicBezTo>
                    <a:pt x="171688" y="169331"/>
                    <a:pt x="172698" y="172469"/>
                    <a:pt x="174841" y="174779"/>
                  </a:cubicBezTo>
                  <a:cubicBezTo>
                    <a:pt x="174088" y="174637"/>
                    <a:pt x="173307" y="174637"/>
                    <a:pt x="172555" y="174779"/>
                  </a:cubicBezTo>
                  <a:lnTo>
                    <a:pt x="169792" y="175541"/>
                  </a:lnTo>
                  <a:cubicBezTo>
                    <a:pt x="168421" y="176065"/>
                    <a:pt x="167087" y="176668"/>
                    <a:pt x="165792" y="177350"/>
                  </a:cubicBezTo>
                  <a:lnTo>
                    <a:pt x="165792" y="177350"/>
                  </a:lnTo>
                  <a:cubicBezTo>
                    <a:pt x="167030" y="176398"/>
                    <a:pt x="166268" y="176493"/>
                    <a:pt x="166078" y="176874"/>
                  </a:cubicBezTo>
                  <a:close/>
                  <a:moveTo>
                    <a:pt x="148742" y="153919"/>
                  </a:moveTo>
                  <a:cubicBezTo>
                    <a:pt x="147790" y="153135"/>
                    <a:pt x="146637" y="152639"/>
                    <a:pt x="145408" y="152490"/>
                  </a:cubicBezTo>
                  <a:cubicBezTo>
                    <a:pt x="142589" y="152191"/>
                    <a:pt x="139751" y="152900"/>
                    <a:pt x="137408" y="154490"/>
                  </a:cubicBezTo>
                  <a:cubicBezTo>
                    <a:pt x="135350" y="155647"/>
                    <a:pt x="133369" y="156953"/>
                    <a:pt x="131502" y="158396"/>
                  </a:cubicBezTo>
                  <a:lnTo>
                    <a:pt x="131502" y="158396"/>
                  </a:lnTo>
                  <a:cubicBezTo>
                    <a:pt x="130073" y="158396"/>
                    <a:pt x="130168" y="154586"/>
                    <a:pt x="130168" y="153538"/>
                  </a:cubicBezTo>
                  <a:cubicBezTo>
                    <a:pt x="130026" y="152367"/>
                    <a:pt x="130026" y="151184"/>
                    <a:pt x="130168" y="150014"/>
                  </a:cubicBezTo>
                  <a:cubicBezTo>
                    <a:pt x="130492" y="148582"/>
                    <a:pt x="131149" y="147246"/>
                    <a:pt x="132073" y="146108"/>
                  </a:cubicBezTo>
                  <a:cubicBezTo>
                    <a:pt x="133531" y="144102"/>
                    <a:pt x="135417" y="142443"/>
                    <a:pt x="137598" y="141251"/>
                  </a:cubicBezTo>
                  <a:cubicBezTo>
                    <a:pt x="139646" y="139910"/>
                    <a:pt x="141951" y="139004"/>
                    <a:pt x="144361" y="138584"/>
                  </a:cubicBezTo>
                  <a:cubicBezTo>
                    <a:pt x="145666" y="138384"/>
                    <a:pt x="146990" y="138766"/>
                    <a:pt x="147980" y="139631"/>
                  </a:cubicBezTo>
                  <a:cubicBezTo>
                    <a:pt x="148714" y="140734"/>
                    <a:pt x="149323" y="141916"/>
                    <a:pt x="149790" y="143156"/>
                  </a:cubicBezTo>
                  <a:lnTo>
                    <a:pt x="149790" y="143156"/>
                  </a:lnTo>
                  <a:cubicBezTo>
                    <a:pt x="149790" y="143156"/>
                    <a:pt x="149790" y="143156"/>
                    <a:pt x="149790" y="143156"/>
                  </a:cubicBezTo>
                  <a:lnTo>
                    <a:pt x="149790" y="143632"/>
                  </a:lnTo>
                  <a:lnTo>
                    <a:pt x="148933" y="146299"/>
                  </a:lnTo>
                  <a:cubicBezTo>
                    <a:pt x="148485" y="148826"/>
                    <a:pt x="148552" y="151418"/>
                    <a:pt x="149123" y="153919"/>
                  </a:cubicBezTo>
                  <a:close/>
                  <a:moveTo>
                    <a:pt x="129121" y="160205"/>
                  </a:moveTo>
                  <a:lnTo>
                    <a:pt x="128168" y="160872"/>
                  </a:lnTo>
                  <a:cubicBezTo>
                    <a:pt x="126158" y="162161"/>
                    <a:pt x="124625" y="164066"/>
                    <a:pt x="123787" y="166301"/>
                  </a:cubicBezTo>
                  <a:cubicBezTo>
                    <a:pt x="122691" y="165691"/>
                    <a:pt x="121358" y="165691"/>
                    <a:pt x="120262" y="166301"/>
                  </a:cubicBezTo>
                  <a:cubicBezTo>
                    <a:pt x="119700" y="166642"/>
                    <a:pt x="119215" y="167097"/>
                    <a:pt x="118834" y="167635"/>
                  </a:cubicBezTo>
                  <a:cubicBezTo>
                    <a:pt x="118834" y="165920"/>
                    <a:pt x="116738" y="165063"/>
                    <a:pt x="115405" y="164777"/>
                  </a:cubicBezTo>
                  <a:cubicBezTo>
                    <a:pt x="112747" y="164203"/>
                    <a:pt x="110023" y="164011"/>
                    <a:pt x="107308" y="164206"/>
                  </a:cubicBezTo>
                  <a:cubicBezTo>
                    <a:pt x="105508" y="164234"/>
                    <a:pt x="103727" y="164457"/>
                    <a:pt x="101975" y="164873"/>
                  </a:cubicBezTo>
                  <a:lnTo>
                    <a:pt x="101975" y="164873"/>
                  </a:lnTo>
                  <a:cubicBezTo>
                    <a:pt x="101975" y="164873"/>
                    <a:pt x="101975" y="164873"/>
                    <a:pt x="101975" y="164873"/>
                  </a:cubicBezTo>
                  <a:lnTo>
                    <a:pt x="101975" y="164873"/>
                  </a:lnTo>
                  <a:lnTo>
                    <a:pt x="101975" y="164873"/>
                  </a:lnTo>
                  <a:lnTo>
                    <a:pt x="101975" y="164873"/>
                  </a:lnTo>
                  <a:cubicBezTo>
                    <a:pt x="102460" y="163545"/>
                    <a:pt x="102203" y="162060"/>
                    <a:pt x="101308" y="160967"/>
                  </a:cubicBezTo>
                  <a:cubicBezTo>
                    <a:pt x="101193" y="158689"/>
                    <a:pt x="102060" y="156471"/>
                    <a:pt x="103689" y="154871"/>
                  </a:cubicBezTo>
                  <a:cubicBezTo>
                    <a:pt x="105470" y="153383"/>
                    <a:pt x="107604" y="152366"/>
                    <a:pt x="109880" y="151919"/>
                  </a:cubicBezTo>
                  <a:cubicBezTo>
                    <a:pt x="115357" y="150789"/>
                    <a:pt x="121063" y="151633"/>
                    <a:pt x="125977" y="154300"/>
                  </a:cubicBezTo>
                  <a:cubicBezTo>
                    <a:pt x="127378" y="154845"/>
                    <a:pt x="128597" y="155769"/>
                    <a:pt x="129502" y="156967"/>
                  </a:cubicBezTo>
                  <a:cubicBezTo>
                    <a:pt x="130035" y="158195"/>
                    <a:pt x="130207" y="159552"/>
                    <a:pt x="129978" y="160872"/>
                  </a:cubicBezTo>
                  <a:close/>
                  <a:moveTo>
                    <a:pt x="67208" y="158586"/>
                  </a:moveTo>
                  <a:cubicBezTo>
                    <a:pt x="66780" y="157749"/>
                    <a:pt x="66494" y="156849"/>
                    <a:pt x="66351" y="155919"/>
                  </a:cubicBezTo>
                  <a:cubicBezTo>
                    <a:pt x="66122" y="154105"/>
                    <a:pt x="66389" y="152262"/>
                    <a:pt x="67113" y="150585"/>
                  </a:cubicBezTo>
                  <a:cubicBezTo>
                    <a:pt x="68732" y="147628"/>
                    <a:pt x="71428" y="145408"/>
                    <a:pt x="74638" y="144394"/>
                  </a:cubicBezTo>
                  <a:cubicBezTo>
                    <a:pt x="79496" y="142584"/>
                    <a:pt x="88449" y="140393"/>
                    <a:pt x="90449" y="147347"/>
                  </a:cubicBezTo>
                  <a:cubicBezTo>
                    <a:pt x="90945" y="149456"/>
                    <a:pt x="90716" y="151675"/>
                    <a:pt x="89783" y="153633"/>
                  </a:cubicBezTo>
                  <a:cubicBezTo>
                    <a:pt x="89211" y="154967"/>
                    <a:pt x="88544" y="157157"/>
                    <a:pt x="87116" y="157824"/>
                  </a:cubicBezTo>
                  <a:lnTo>
                    <a:pt x="87116" y="157824"/>
                  </a:lnTo>
                  <a:cubicBezTo>
                    <a:pt x="84820" y="158572"/>
                    <a:pt x="82734" y="159843"/>
                    <a:pt x="81019" y="161539"/>
                  </a:cubicBezTo>
                  <a:cubicBezTo>
                    <a:pt x="80258" y="162309"/>
                    <a:pt x="79638" y="163212"/>
                    <a:pt x="79210" y="164206"/>
                  </a:cubicBezTo>
                  <a:lnTo>
                    <a:pt x="79210" y="163634"/>
                  </a:lnTo>
                  <a:cubicBezTo>
                    <a:pt x="78000" y="162172"/>
                    <a:pt x="76314" y="161192"/>
                    <a:pt x="74447" y="160872"/>
                  </a:cubicBezTo>
                  <a:cubicBezTo>
                    <a:pt x="72371" y="160491"/>
                    <a:pt x="70237" y="160491"/>
                    <a:pt x="68161" y="160872"/>
                  </a:cubicBezTo>
                  <a:lnTo>
                    <a:pt x="68161" y="160872"/>
                  </a:lnTo>
                  <a:cubicBezTo>
                    <a:pt x="68227" y="160068"/>
                    <a:pt x="68027" y="159266"/>
                    <a:pt x="67589" y="158586"/>
                  </a:cubicBezTo>
                  <a:close/>
                  <a:moveTo>
                    <a:pt x="60731" y="110961"/>
                  </a:moveTo>
                  <a:cubicBezTo>
                    <a:pt x="61779" y="109151"/>
                    <a:pt x="62827" y="107246"/>
                    <a:pt x="64065" y="105532"/>
                  </a:cubicBezTo>
                  <a:cubicBezTo>
                    <a:pt x="64951" y="104286"/>
                    <a:pt x="66132" y="103274"/>
                    <a:pt x="67494" y="102579"/>
                  </a:cubicBezTo>
                  <a:cubicBezTo>
                    <a:pt x="68513" y="102266"/>
                    <a:pt x="69504" y="101851"/>
                    <a:pt x="70447" y="101341"/>
                  </a:cubicBezTo>
                  <a:lnTo>
                    <a:pt x="72733" y="100674"/>
                  </a:lnTo>
                  <a:cubicBezTo>
                    <a:pt x="73780" y="100674"/>
                    <a:pt x="75114" y="100103"/>
                    <a:pt x="76066" y="100674"/>
                  </a:cubicBezTo>
                  <a:lnTo>
                    <a:pt x="76066" y="100674"/>
                  </a:lnTo>
                  <a:cubicBezTo>
                    <a:pt x="76019" y="101276"/>
                    <a:pt x="76019" y="101882"/>
                    <a:pt x="76066" y="102484"/>
                  </a:cubicBezTo>
                  <a:cubicBezTo>
                    <a:pt x="76505" y="105432"/>
                    <a:pt x="78629" y="107851"/>
                    <a:pt x="81496" y="108675"/>
                  </a:cubicBezTo>
                  <a:cubicBezTo>
                    <a:pt x="78533" y="110332"/>
                    <a:pt x="76200" y="112905"/>
                    <a:pt x="74828" y="116009"/>
                  </a:cubicBezTo>
                  <a:cubicBezTo>
                    <a:pt x="74019" y="117761"/>
                    <a:pt x="74019" y="119782"/>
                    <a:pt x="74828" y="121534"/>
                  </a:cubicBezTo>
                  <a:cubicBezTo>
                    <a:pt x="74781" y="121849"/>
                    <a:pt x="74781" y="122171"/>
                    <a:pt x="74828" y="122486"/>
                  </a:cubicBezTo>
                  <a:lnTo>
                    <a:pt x="73590" y="122486"/>
                  </a:lnTo>
                  <a:cubicBezTo>
                    <a:pt x="71866" y="121742"/>
                    <a:pt x="70075" y="121137"/>
                    <a:pt x="68256" y="120677"/>
                  </a:cubicBezTo>
                  <a:cubicBezTo>
                    <a:pt x="66703" y="120485"/>
                    <a:pt x="65141" y="120485"/>
                    <a:pt x="63589" y="120677"/>
                  </a:cubicBezTo>
                  <a:cubicBezTo>
                    <a:pt x="61398" y="120677"/>
                    <a:pt x="58826" y="120200"/>
                    <a:pt x="58255" y="117438"/>
                  </a:cubicBezTo>
                  <a:cubicBezTo>
                    <a:pt x="58321" y="114905"/>
                    <a:pt x="59341" y="112491"/>
                    <a:pt x="61112" y="110675"/>
                  </a:cubicBezTo>
                  <a:close/>
                  <a:moveTo>
                    <a:pt x="58445" y="113723"/>
                  </a:moveTo>
                  <a:cubicBezTo>
                    <a:pt x="58283" y="113341"/>
                    <a:pt x="58055" y="112987"/>
                    <a:pt x="57779" y="112676"/>
                  </a:cubicBezTo>
                  <a:cubicBezTo>
                    <a:pt x="57150" y="111887"/>
                    <a:pt x="56283" y="111319"/>
                    <a:pt x="55302" y="111056"/>
                  </a:cubicBezTo>
                  <a:lnTo>
                    <a:pt x="54730" y="109723"/>
                  </a:lnTo>
                  <a:cubicBezTo>
                    <a:pt x="54492" y="108432"/>
                    <a:pt x="54492" y="107108"/>
                    <a:pt x="54730" y="105818"/>
                  </a:cubicBezTo>
                  <a:cubicBezTo>
                    <a:pt x="55054" y="104282"/>
                    <a:pt x="56026" y="102963"/>
                    <a:pt x="57397" y="102198"/>
                  </a:cubicBezTo>
                  <a:cubicBezTo>
                    <a:pt x="58226" y="102007"/>
                    <a:pt x="58998" y="101650"/>
                    <a:pt x="59683" y="101150"/>
                  </a:cubicBezTo>
                  <a:cubicBezTo>
                    <a:pt x="60150" y="101010"/>
                    <a:pt x="60645" y="101010"/>
                    <a:pt x="61112" y="101150"/>
                  </a:cubicBezTo>
                  <a:cubicBezTo>
                    <a:pt x="61627" y="102091"/>
                    <a:pt x="62531" y="102753"/>
                    <a:pt x="63589" y="102960"/>
                  </a:cubicBezTo>
                  <a:lnTo>
                    <a:pt x="65398" y="102960"/>
                  </a:lnTo>
                  <a:lnTo>
                    <a:pt x="64255" y="103913"/>
                  </a:lnTo>
                  <a:cubicBezTo>
                    <a:pt x="62646" y="105835"/>
                    <a:pt x="61265" y="107946"/>
                    <a:pt x="60160" y="110199"/>
                  </a:cubicBezTo>
                  <a:cubicBezTo>
                    <a:pt x="59579" y="111218"/>
                    <a:pt x="59131" y="112306"/>
                    <a:pt x="58826" y="113438"/>
                  </a:cubicBezTo>
                  <a:close/>
                  <a:moveTo>
                    <a:pt x="150647" y="120296"/>
                  </a:moveTo>
                  <a:cubicBezTo>
                    <a:pt x="150876" y="118995"/>
                    <a:pt x="151733" y="117890"/>
                    <a:pt x="152933" y="117343"/>
                  </a:cubicBezTo>
                  <a:cubicBezTo>
                    <a:pt x="154191" y="116689"/>
                    <a:pt x="155638" y="116487"/>
                    <a:pt x="157029" y="116771"/>
                  </a:cubicBezTo>
                  <a:cubicBezTo>
                    <a:pt x="157677" y="116924"/>
                    <a:pt x="158229" y="117338"/>
                    <a:pt x="158553" y="117914"/>
                  </a:cubicBezTo>
                  <a:cubicBezTo>
                    <a:pt x="157658" y="119882"/>
                    <a:pt x="157334" y="122058"/>
                    <a:pt x="157600" y="124201"/>
                  </a:cubicBezTo>
                  <a:cubicBezTo>
                    <a:pt x="157791" y="125145"/>
                    <a:pt x="158143" y="126048"/>
                    <a:pt x="158648" y="126868"/>
                  </a:cubicBezTo>
                  <a:lnTo>
                    <a:pt x="155314" y="125344"/>
                  </a:lnTo>
                  <a:cubicBezTo>
                    <a:pt x="153886" y="124354"/>
                    <a:pt x="151981" y="124354"/>
                    <a:pt x="150552" y="125344"/>
                  </a:cubicBezTo>
                  <a:cubicBezTo>
                    <a:pt x="151276" y="123651"/>
                    <a:pt x="151343" y="121750"/>
                    <a:pt x="150742" y="120010"/>
                  </a:cubicBezTo>
                  <a:close/>
                  <a:moveTo>
                    <a:pt x="193129" y="112199"/>
                  </a:moveTo>
                  <a:cubicBezTo>
                    <a:pt x="193500" y="111181"/>
                    <a:pt x="194434" y="110473"/>
                    <a:pt x="195510" y="110390"/>
                  </a:cubicBezTo>
                  <a:cubicBezTo>
                    <a:pt x="196862" y="110152"/>
                    <a:pt x="198253" y="110152"/>
                    <a:pt x="199606" y="110390"/>
                  </a:cubicBezTo>
                  <a:lnTo>
                    <a:pt x="200463" y="110390"/>
                  </a:lnTo>
                  <a:cubicBezTo>
                    <a:pt x="200463" y="110390"/>
                    <a:pt x="200939" y="110390"/>
                    <a:pt x="201320" y="110390"/>
                  </a:cubicBezTo>
                  <a:lnTo>
                    <a:pt x="201320" y="110390"/>
                  </a:lnTo>
                  <a:lnTo>
                    <a:pt x="199796" y="112580"/>
                  </a:lnTo>
                  <a:cubicBezTo>
                    <a:pt x="198510" y="114629"/>
                    <a:pt x="197424" y="116799"/>
                    <a:pt x="196558" y="119057"/>
                  </a:cubicBezTo>
                  <a:cubicBezTo>
                    <a:pt x="195491" y="117673"/>
                    <a:pt x="194034" y="116644"/>
                    <a:pt x="192367" y="116105"/>
                  </a:cubicBezTo>
                  <a:lnTo>
                    <a:pt x="192367" y="116105"/>
                  </a:lnTo>
                  <a:cubicBezTo>
                    <a:pt x="193348" y="114945"/>
                    <a:pt x="193767" y="113411"/>
                    <a:pt x="193510" y="111914"/>
                  </a:cubicBezTo>
                  <a:close/>
                  <a:moveTo>
                    <a:pt x="196272" y="120867"/>
                  </a:moveTo>
                  <a:cubicBezTo>
                    <a:pt x="195843" y="122845"/>
                    <a:pt x="195843" y="124891"/>
                    <a:pt x="196272" y="126868"/>
                  </a:cubicBezTo>
                  <a:cubicBezTo>
                    <a:pt x="196329" y="128965"/>
                    <a:pt x="197225" y="130952"/>
                    <a:pt x="198748" y="132392"/>
                  </a:cubicBezTo>
                  <a:cubicBezTo>
                    <a:pt x="199758" y="133125"/>
                    <a:pt x="200939" y="133584"/>
                    <a:pt x="202177" y="133726"/>
                  </a:cubicBezTo>
                  <a:cubicBezTo>
                    <a:pt x="199739" y="134345"/>
                    <a:pt x="197415" y="135376"/>
                    <a:pt x="195319" y="136774"/>
                  </a:cubicBezTo>
                  <a:cubicBezTo>
                    <a:pt x="193472" y="137879"/>
                    <a:pt x="191767" y="139225"/>
                    <a:pt x="190271" y="140774"/>
                  </a:cubicBezTo>
                  <a:cubicBezTo>
                    <a:pt x="189700" y="141441"/>
                    <a:pt x="189128" y="142203"/>
                    <a:pt x="188462" y="142870"/>
                  </a:cubicBezTo>
                  <a:lnTo>
                    <a:pt x="188462" y="143441"/>
                  </a:lnTo>
                  <a:lnTo>
                    <a:pt x="188462" y="143441"/>
                  </a:lnTo>
                  <a:lnTo>
                    <a:pt x="187795" y="144108"/>
                  </a:lnTo>
                  <a:cubicBezTo>
                    <a:pt x="186795" y="145397"/>
                    <a:pt x="185432" y="146359"/>
                    <a:pt x="183889" y="146870"/>
                  </a:cubicBezTo>
                  <a:cubicBezTo>
                    <a:pt x="182213" y="147470"/>
                    <a:pt x="180422" y="147697"/>
                    <a:pt x="178651" y="147537"/>
                  </a:cubicBezTo>
                  <a:cubicBezTo>
                    <a:pt x="176736" y="147417"/>
                    <a:pt x="174917" y="146644"/>
                    <a:pt x="173507" y="145346"/>
                  </a:cubicBezTo>
                  <a:cubicBezTo>
                    <a:pt x="173336" y="144972"/>
                    <a:pt x="173069" y="144645"/>
                    <a:pt x="172745" y="144394"/>
                  </a:cubicBezTo>
                  <a:cubicBezTo>
                    <a:pt x="171907" y="142985"/>
                    <a:pt x="171478" y="141368"/>
                    <a:pt x="171507" y="139727"/>
                  </a:cubicBezTo>
                  <a:cubicBezTo>
                    <a:pt x="171688" y="135759"/>
                    <a:pt x="172764" y="131885"/>
                    <a:pt x="174650" y="128392"/>
                  </a:cubicBezTo>
                  <a:cubicBezTo>
                    <a:pt x="176555" y="124503"/>
                    <a:pt x="179489" y="121208"/>
                    <a:pt x="183127" y="118867"/>
                  </a:cubicBezTo>
                  <a:cubicBezTo>
                    <a:pt x="185318" y="117474"/>
                    <a:pt x="187861" y="116747"/>
                    <a:pt x="190462" y="116771"/>
                  </a:cubicBezTo>
                  <a:cubicBezTo>
                    <a:pt x="192948" y="117173"/>
                    <a:pt x="195177" y="118543"/>
                    <a:pt x="196653" y="120581"/>
                  </a:cubicBezTo>
                  <a:close/>
                  <a:moveTo>
                    <a:pt x="191700" y="116105"/>
                  </a:moveTo>
                  <a:lnTo>
                    <a:pt x="191700" y="116105"/>
                  </a:lnTo>
                  <a:lnTo>
                    <a:pt x="191700" y="116105"/>
                  </a:lnTo>
                  <a:cubicBezTo>
                    <a:pt x="189290" y="115621"/>
                    <a:pt x="186785" y="115921"/>
                    <a:pt x="184556" y="116962"/>
                  </a:cubicBezTo>
                  <a:cubicBezTo>
                    <a:pt x="180099" y="118948"/>
                    <a:pt x="176365" y="122278"/>
                    <a:pt x="173888" y="126487"/>
                  </a:cubicBezTo>
                  <a:cubicBezTo>
                    <a:pt x="173069" y="127833"/>
                    <a:pt x="172336" y="129233"/>
                    <a:pt x="171697" y="130678"/>
                  </a:cubicBezTo>
                  <a:cubicBezTo>
                    <a:pt x="171697" y="129154"/>
                    <a:pt x="169221" y="128773"/>
                    <a:pt x="167792" y="128773"/>
                  </a:cubicBezTo>
                  <a:cubicBezTo>
                    <a:pt x="165640" y="128791"/>
                    <a:pt x="163516" y="129313"/>
                    <a:pt x="161601" y="130297"/>
                  </a:cubicBezTo>
                  <a:lnTo>
                    <a:pt x="161601" y="130297"/>
                  </a:lnTo>
                  <a:cubicBezTo>
                    <a:pt x="161972" y="129750"/>
                    <a:pt x="161972" y="129034"/>
                    <a:pt x="161601" y="128487"/>
                  </a:cubicBezTo>
                  <a:cubicBezTo>
                    <a:pt x="161039" y="127336"/>
                    <a:pt x="160401" y="126222"/>
                    <a:pt x="159696" y="125153"/>
                  </a:cubicBezTo>
                  <a:cubicBezTo>
                    <a:pt x="159048" y="123206"/>
                    <a:pt x="159048" y="121100"/>
                    <a:pt x="159696" y="119153"/>
                  </a:cubicBezTo>
                  <a:cubicBezTo>
                    <a:pt x="160991" y="115126"/>
                    <a:pt x="163744" y="111730"/>
                    <a:pt x="167411" y="109628"/>
                  </a:cubicBezTo>
                  <a:cubicBezTo>
                    <a:pt x="173183" y="104887"/>
                    <a:pt x="180975" y="103415"/>
                    <a:pt x="188080" y="105722"/>
                  </a:cubicBezTo>
                  <a:cubicBezTo>
                    <a:pt x="189852" y="106576"/>
                    <a:pt x="191271" y="108026"/>
                    <a:pt x="192081" y="109818"/>
                  </a:cubicBezTo>
                  <a:cubicBezTo>
                    <a:pt x="193100" y="111689"/>
                    <a:pt x="193100" y="113948"/>
                    <a:pt x="192081" y="115819"/>
                  </a:cubicBezTo>
                  <a:close/>
                  <a:moveTo>
                    <a:pt x="152171" y="125630"/>
                  </a:moveTo>
                  <a:cubicBezTo>
                    <a:pt x="152905" y="125343"/>
                    <a:pt x="153724" y="125343"/>
                    <a:pt x="154457" y="125630"/>
                  </a:cubicBezTo>
                  <a:cubicBezTo>
                    <a:pt x="155762" y="126013"/>
                    <a:pt x="157010" y="126556"/>
                    <a:pt x="158172" y="127249"/>
                  </a:cubicBezTo>
                  <a:cubicBezTo>
                    <a:pt x="158877" y="127620"/>
                    <a:pt x="159496" y="128140"/>
                    <a:pt x="159982" y="128773"/>
                  </a:cubicBezTo>
                  <a:cubicBezTo>
                    <a:pt x="160067" y="129084"/>
                    <a:pt x="160067" y="129414"/>
                    <a:pt x="159982" y="129725"/>
                  </a:cubicBezTo>
                  <a:cubicBezTo>
                    <a:pt x="160029" y="130073"/>
                    <a:pt x="160029" y="130426"/>
                    <a:pt x="159982" y="130773"/>
                  </a:cubicBezTo>
                  <a:lnTo>
                    <a:pt x="159982" y="130773"/>
                  </a:lnTo>
                  <a:cubicBezTo>
                    <a:pt x="156877" y="132550"/>
                    <a:pt x="154257" y="135070"/>
                    <a:pt x="152362" y="138107"/>
                  </a:cubicBezTo>
                  <a:cubicBezTo>
                    <a:pt x="151485" y="139388"/>
                    <a:pt x="150752" y="140762"/>
                    <a:pt x="150171" y="142203"/>
                  </a:cubicBezTo>
                  <a:cubicBezTo>
                    <a:pt x="150171" y="142203"/>
                    <a:pt x="150171" y="141632"/>
                    <a:pt x="150171" y="141346"/>
                  </a:cubicBezTo>
                  <a:lnTo>
                    <a:pt x="150171" y="141346"/>
                  </a:lnTo>
                  <a:cubicBezTo>
                    <a:pt x="150171" y="141346"/>
                    <a:pt x="150171" y="141346"/>
                    <a:pt x="150171" y="141346"/>
                  </a:cubicBezTo>
                  <a:cubicBezTo>
                    <a:pt x="149904" y="140776"/>
                    <a:pt x="149590" y="140233"/>
                    <a:pt x="149218" y="139727"/>
                  </a:cubicBezTo>
                  <a:lnTo>
                    <a:pt x="148361" y="138869"/>
                  </a:lnTo>
                  <a:cubicBezTo>
                    <a:pt x="147247" y="135152"/>
                    <a:pt x="147952" y="131127"/>
                    <a:pt x="150266" y="128011"/>
                  </a:cubicBezTo>
                  <a:cubicBezTo>
                    <a:pt x="150695" y="126908"/>
                    <a:pt x="151504" y="125995"/>
                    <a:pt x="152552" y="125439"/>
                  </a:cubicBezTo>
                  <a:close/>
                  <a:moveTo>
                    <a:pt x="149790" y="126582"/>
                  </a:moveTo>
                  <a:cubicBezTo>
                    <a:pt x="148666" y="128100"/>
                    <a:pt x="147828" y="129811"/>
                    <a:pt x="147313" y="131630"/>
                  </a:cubicBezTo>
                  <a:cubicBezTo>
                    <a:pt x="146504" y="133714"/>
                    <a:pt x="146504" y="136024"/>
                    <a:pt x="147313" y="138107"/>
                  </a:cubicBezTo>
                  <a:cubicBezTo>
                    <a:pt x="146799" y="137796"/>
                    <a:pt x="146199" y="137631"/>
                    <a:pt x="145599" y="137631"/>
                  </a:cubicBezTo>
                  <a:cubicBezTo>
                    <a:pt x="142894" y="137686"/>
                    <a:pt x="140265" y="138477"/>
                    <a:pt x="137979" y="139917"/>
                  </a:cubicBezTo>
                  <a:lnTo>
                    <a:pt x="137979" y="139917"/>
                  </a:lnTo>
                  <a:cubicBezTo>
                    <a:pt x="138303" y="138507"/>
                    <a:pt x="138303" y="137042"/>
                    <a:pt x="137979" y="135631"/>
                  </a:cubicBezTo>
                  <a:cubicBezTo>
                    <a:pt x="137446" y="134290"/>
                    <a:pt x="136255" y="133317"/>
                    <a:pt x="134836" y="133059"/>
                  </a:cubicBezTo>
                  <a:cubicBezTo>
                    <a:pt x="131359" y="132204"/>
                    <a:pt x="127740" y="132204"/>
                    <a:pt x="124263" y="133059"/>
                  </a:cubicBezTo>
                  <a:cubicBezTo>
                    <a:pt x="122101" y="133343"/>
                    <a:pt x="119958" y="133821"/>
                    <a:pt x="117881" y="134488"/>
                  </a:cubicBezTo>
                  <a:lnTo>
                    <a:pt x="118548" y="133821"/>
                  </a:lnTo>
                  <a:cubicBezTo>
                    <a:pt x="119558" y="132660"/>
                    <a:pt x="120415" y="131380"/>
                    <a:pt x="121120" y="130011"/>
                  </a:cubicBezTo>
                  <a:cubicBezTo>
                    <a:pt x="122063" y="128369"/>
                    <a:pt x="122434" y="126458"/>
                    <a:pt x="122167" y="124582"/>
                  </a:cubicBezTo>
                  <a:lnTo>
                    <a:pt x="122167" y="124582"/>
                  </a:lnTo>
                  <a:cubicBezTo>
                    <a:pt x="125815" y="121422"/>
                    <a:pt x="130054" y="119025"/>
                    <a:pt x="134645" y="117533"/>
                  </a:cubicBezTo>
                  <a:cubicBezTo>
                    <a:pt x="138550" y="116676"/>
                    <a:pt x="144170" y="116009"/>
                    <a:pt x="147504" y="119724"/>
                  </a:cubicBezTo>
                  <a:cubicBezTo>
                    <a:pt x="149438" y="121372"/>
                    <a:pt x="150438" y="123866"/>
                    <a:pt x="150171" y="126392"/>
                  </a:cubicBezTo>
                  <a:close/>
                  <a:moveTo>
                    <a:pt x="105880" y="151538"/>
                  </a:moveTo>
                  <a:cubicBezTo>
                    <a:pt x="104689" y="152021"/>
                    <a:pt x="103565" y="152662"/>
                    <a:pt x="102546" y="153443"/>
                  </a:cubicBezTo>
                  <a:cubicBezTo>
                    <a:pt x="100631" y="154939"/>
                    <a:pt x="99622" y="157315"/>
                    <a:pt x="99879" y="159729"/>
                  </a:cubicBezTo>
                  <a:cubicBezTo>
                    <a:pt x="98365" y="158181"/>
                    <a:pt x="96326" y="157263"/>
                    <a:pt x="94164" y="157157"/>
                  </a:cubicBezTo>
                  <a:cubicBezTo>
                    <a:pt x="92211" y="156831"/>
                    <a:pt x="90211" y="156831"/>
                    <a:pt x="88258" y="157157"/>
                  </a:cubicBezTo>
                  <a:cubicBezTo>
                    <a:pt x="88992" y="156418"/>
                    <a:pt x="89573" y="155545"/>
                    <a:pt x="89973" y="154586"/>
                  </a:cubicBezTo>
                  <a:cubicBezTo>
                    <a:pt x="90897" y="152913"/>
                    <a:pt x="91449" y="151061"/>
                    <a:pt x="91592" y="149156"/>
                  </a:cubicBezTo>
                  <a:cubicBezTo>
                    <a:pt x="91773" y="146903"/>
                    <a:pt x="90849" y="144700"/>
                    <a:pt x="89116" y="143251"/>
                  </a:cubicBezTo>
                  <a:lnTo>
                    <a:pt x="89116" y="143251"/>
                  </a:lnTo>
                  <a:cubicBezTo>
                    <a:pt x="90087" y="141361"/>
                    <a:pt x="91535" y="139754"/>
                    <a:pt x="93307" y="138584"/>
                  </a:cubicBezTo>
                  <a:cubicBezTo>
                    <a:pt x="94964" y="137518"/>
                    <a:pt x="96869" y="136895"/>
                    <a:pt x="98831" y="136774"/>
                  </a:cubicBezTo>
                  <a:cubicBezTo>
                    <a:pt x="100708" y="136518"/>
                    <a:pt x="102594" y="137193"/>
                    <a:pt x="103879" y="138584"/>
                  </a:cubicBezTo>
                  <a:cubicBezTo>
                    <a:pt x="104908" y="140057"/>
                    <a:pt x="105375" y="141845"/>
                    <a:pt x="105213" y="143632"/>
                  </a:cubicBezTo>
                  <a:cubicBezTo>
                    <a:pt x="104051" y="146192"/>
                    <a:pt x="104461" y="149189"/>
                    <a:pt x="106261" y="151347"/>
                  </a:cubicBezTo>
                  <a:close/>
                  <a:moveTo>
                    <a:pt x="78924" y="126106"/>
                  </a:moveTo>
                  <a:cubicBezTo>
                    <a:pt x="79343" y="126257"/>
                    <a:pt x="79686" y="126565"/>
                    <a:pt x="79876" y="126963"/>
                  </a:cubicBezTo>
                  <a:cubicBezTo>
                    <a:pt x="80010" y="127591"/>
                    <a:pt x="80010" y="128240"/>
                    <a:pt x="79876" y="128868"/>
                  </a:cubicBezTo>
                  <a:cubicBezTo>
                    <a:pt x="79876" y="128868"/>
                    <a:pt x="79876" y="128868"/>
                    <a:pt x="79876" y="128868"/>
                  </a:cubicBezTo>
                  <a:cubicBezTo>
                    <a:pt x="78619" y="130488"/>
                    <a:pt x="77686" y="132330"/>
                    <a:pt x="77114" y="134297"/>
                  </a:cubicBezTo>
                  <a:cubicBezTo>
                    <a:pt x="77114" y="134297"/>
                    <a:pt x="77114" y="134964"/>
                    <a:pt x="77114" y="135250"/>
                  </a:cubicBezTo>
                  <a:cubicBezTo>
                    <a:pt x="76247" y="133447"/>
                    <a:pt x="74590" y="132146"/>
                    <a:pt x="72637" y="131726"/>
                  </a:cubicBezTo>
                  <a:lnTo>
                    <a:pt x="71590" y="131726"/>
                  </a:lnTo>
                  <a:lnTo>
                    <a:pt x="71590" y="131726"/>
                  </a:lnTo>
                  <a:cubicBezTo>
                    <a:pt x="71399" y="131494"/>
                    <a:pt x="71237" y="131238"/>
                    <a:pt x="71113" y="130964"/>
                  </a:cubicBezTo>
                  <a:cubicBezTo>
                    <a:pt x="70923" y="130441"/>
                    <a:pt x="70923" y="129867"/>
                    <a:pt x="71113" y="129344"/>
                  </a:cubicBezTo>
                  <a:cubicBezTo>
                    <a:pt x="71561" y="128246"/>
                    <a:pt x="72418" y="127360"/>
                    <a:pt x="73495" y="126868"/>
                  </a:cubicBezTo>
                  <a:cubicBezTo>
                    <a:pt x="73933" y="126776"/>
                    <a:pt x="74390" y="126776"/>
                    <a:pt x="74828" y="126868"/>
                  </a:cubicBezTo>
                  <a:lnTo>
                    <a:pt x="76257" y="126868"/>
                  </a:lnTo>
                  <a:cubicBezTo>
                    <a:pt x="77181" y="126305"/>
                    <a:pt x="78229" y="125977"/>
                    <a:pt x="79305" y="125915"/>
                  </a:cubicBezTo>
                  <a:close/>
                  <a:moveTo>
                    <a:pt x="75971" y="121248"/>
                  </a:moveTo>
                  <a:cubicBezTo>
                    <a:pt x="75343" y="119722"/>
                    <a:pt x="75343" y="118012"/>
                    <a:pt x="75971" y="116486"/>
                  </a:cubicBezTo>
                  <a:cubicBezTo>
                    <a:pt x="77305" y="113466"/>
                    <a:pt x="79572" y="110959"/>
                    <a:pt x="82448" y="109342"/>
                  </a:cubicBezTo>
                  <a:cubicBezTo>
                    <a:pt x="85563" y="107840"/>
                    <a:pt x="88992" y="107121"/>
                    <a:pt x="92450" y="107246"/>
                  </a:cubicBezTo>
                  <a:lnTo>
                    <a:pt x="96641" y="107246"/>
                  </a:lnTo>
                  <a:cubicBezTo>
                    <a:pt x="98022" y="107288"/>
                    <a:pt x="99365" y="107682"/>
                    <a:pt x="100546" y="108389"/>
                  </a:cubicBezTo>
                  <a:cubicBezTo>
                    <a:pt x="101298" y="108927"/>
                    <a:pt x="101784" y="109758"/>
                    <a:pt x="101879" y="110675"/>
                  </a:cubicBezTo>
                  <a:lnTo>
                    <a:pt x="101879" y="110675"/>
                  </a:lnTo>
                  <a:cubicBezTo>
                    <a:pt x="101879" y="113342"/>
                    <a:pt x="99498" y="116486"/>
                    <a:pt x="98831" y="118676"/>
                  </a:cubicBezTo>
                  <a:cubicBezTo>
                    <a:pt x="96326" y="119030"/>
                    <a:pt x="93859" y="119669"/>
                    <a:pt x="91497" y="120581"/>
                  </a:cubicBezTo>
                  <a:cubicBezTo>
                    <a:pt x="87458" y="121971"/>
                    <a:pt x="83782" y="124250"/>
                    <a:pt x="80734" y="127249"/>
                  </a:cubicBezTo>
                  <a:cubicBezTo>
                    <a:pt x="80829" y="126503"/>
                    <a:pt x="80496" y="125768"/>
                    <a:pt x="79876" y="125344"/>
                  </a:cubicBezTo>
                  <a:cubicBezTo>
                    <a:pt x="79534" y="125255"/>
                    <a:pt x="79172" y="125255"/>
                    <a:pt x="78829" y="125344"/>
                  </a:cubicBezTo>
                  <a:cubicBezTo>
                    <a:pt x="77533" y="124246"/>
                    <a:pt x="76657" y="122730"/>
                    <a:pt x="76352" y="121058"/>
                  </a:cubicBezTo>
                  <a:close/>
                  <a:moveTo>
                    <a:pt x="82639" y="127249"/>
                  </a:moveTo>
                  <a:cubicBezTo>
                    <a:pt x="87554" y="122917"/>
                    <a:pt x="93735" y="120279"/>
                    <a:pt x="100260" y="119724"/>
                  </a:cubicBezTo>
                  <a:cubicBezTo>
                    <a:pt x="102070" y="119630"/>
                    <a:pt x="103879" y="119630"/>
                    <a:pt x="105689" y="119724"/>
                  </a:cubicBezTo>
                  <a:cubicBezTo>
                    <a:pt x="106537" y="119584"/>
                    <a:pt x="107413" y="119584"/>
                    <a:pt x="108261" y="119724"/>
                  </a:cubicBezTo>
                  <a:cubicBezTo>
                    <a:pt x="109147" y="120105"/>
                    <a:pt x="109909" y="120733"/>
                    <a:pt x="110452" y="121534"/>
                  </a:cubicBezTo>
                  <a:lnTo>
                    <a:pt x="110452" y="121534"/>
                  </a:lnTo>
                  <a:cubicBezTo>
                    <a:pt x="108090" y="122197"/>
                    <a:pt x="105889" y="123331"/>
                    <a:pt x="103975" y="124868"/>
                  </a:cubicBezTo>
                  <a:cubicBezTo>
                    <a:pt x="102317" y="126168"/>
                    <a:pt x="100984" y="127830"/>
                    <a:pt x="100069" y="129725"/>
                  </a:cubicBezTo>
                  <a:cubicBezTo>
                    <a:pt x="99136" y="131684"/>
                    <a:pt x="98907" y="133901"/>
                    <a:pt x="99403" y="136012"/>
                  </a:cubicBezTo>
                  <a:lnTo>
                    <a:pt x="99403" y="136012"/>
                  </a:lnTo>
                  <a:cubicBezTo>
                    <a:pt x="97002" y="135998"/>
                    <a:pt x="94650" y="136694"/>
                    <a:pt x="92640" y="138012"/>
                  </a:cubicBezTo>
                  <a:cubicBezTo>
                    <a:pt x="90630" y="139167"/>
                    <a:pt x="89078" y="140985"/>
                    <a:pt x="88258" y="143156"/>
                  </a:cubicBezTo>
                  <a:cubicBezTo>
                    <a:pt x="87630" y="142795"/>
                    <a:pt x="86953" y="142507"/>
                    <a:pt x="86258" y="142298"/>
                  </a:cubicBezTo>
                  <a:cubicBezTo>
                    <a:pt x="84439" y="141918"/>
                    <a:pt x="82553" y="141918"/>
                    <a:pt x="80734" y="142298"/>
                  </a:cubicBezTo>
                  <a:cubicBezTo>
                    <a:pt x="78733" y="140719"/>
                    <a:pt x="77638" y="138267"/>
                    <a:pt x="77781" y="135726"/>
                  </a:cubicBezTo>
                  <a:cubicBezTo>
                    <a:pt x="78438" y="132307"/>
                    <a:pt x="80296" y="129234"/>
                    <a:pt x="83020" y="127058"/>
                  </a:cubicBezTo>
                  <a:close/>
                  <a:moveTo>
                    <a:pt x="105118" y="138393"/>
                  </a:moveTo>
                  <a:cubicBezTo>
                    <a:pt x="104041" y="136941"/>
                    <a:pt x="102355" y="136063"/>
                    <a:pt x="100546" y="136012"/>
                  </a:cubicBezTo>
                  <a:cubicBezTo>
                    <a:pt x="100584" y="134278"/>
                    <a:pt x="100803" y="132553"/>
                    <a:pt x="101212" y="130868"/>
                  </a:cubicBezTo>
                  <a:cubicBezTo>
                    <a:pt x="101793" y="129318"/>
                    <a:pt x="102660" y="127895"/>
                    <a:pt x="103784" y="126677"/>
                  </a:cubicBezTo>
                  <a:cubicBezTo>
                    <a:pt x="106156" y="124258"/>
                    <a:pt x="109213" y="122628"/>
                    <a:pt x="112547" y="122010"/>
                  </a:cubicBezTo>
                  <a:cubicBezTo>
                    <a:pt x="114909" y="121295"/>
                    <a:pt x="117424" y="121295"/>
                    <a:pt x="119786" y="122010"/>
                  </a:cubicBezTo>
                  <a:cubicBezTo>
                    <a:pt x="120939" y="122443"/>
                    <a:pt x="121825" y="123397"/>
                    <a:pt x="122167" y="124582"/>
                  </a:cubicBezTo>
                  <a:cubicBezTo>
                    <a:pt x="122301" y="125685"/>
                    <a:pt x="122129" y="126802"/>
                    <a:pt x="121691" y="127820"/>
                  </a:cubicBezTo>
                  <a:cubicBezTo>
                    <a:pt x="121110" y="129232"/>
                    <a:pt x="120377" y="130574"/>
                    <a:pt x="119500" y="131821"/>
                  </a:cubicBezTo>
                  <a:cubicBezTo>
                    <a:pt x="119024" y="132757"/>
                    <a:pt x="118338" y="133572"/>
                    <a:pt x="117500" y="134202"/>
                  </a:cubicBezTo>
                  <a:lnTo>
                    <a:pt x="115691" y="134869"/>
                  </a:lnTo>
                  <a:cubicBezTo>
                    <a:pt x="112242" y="136119"/>
                    <a:pt x="109213" y="138293"/>
                    <a:pt x="106927" y="141155"/>
                  </a:cubicBezTo>
                  <a:lnTo>
                    <a:pt x="106356" y="141917"/>
                  </a:lnTo>
                  <a:cubicBezTo>
                    <a:pt x="106499" y="140618"/>
                    <a:pt x="106194" y="139309"/>
                    <a:pt x="105499" y="138203"/>
                  </a:cubicBezTo>
                  <a:close/>
                  <a:moveTo>
                    <a:pt x="130168" y="118105"/>
                  </a:moveTo>
                  <a:cubicBezTo>
                    <a:pt x="127501" y="119619"/>
                    <a:pt x="124949" y="121340"/>
                    <a:pt x="122548" y="123248"/>
                  </a:cubicBezTo>
                  <a:cubicBezTo>
                    <a:pt x="122377" y="122953"/>
                    <a:pt x="122148" y="122694"/>
                    <a:pt x="121882" y="122486"/>
                  </a:cubicBezTo>
                  <a:cubicBezTo>
                    <a:pt x="119596" y="120773"/>
                    <a:pt x="116653" y="120178"/>
                    <a:pt x="113881" y="120867"/>
                  </a:cubicBezTo>
                  <a:lnTo>
                    <a:pt x="111880" y="120867"/>
                  </a:lnTo>
                  <a:cubicBezTo>
                    <a:pt x="111880" y="120867"/>
                    <a:pt x="111880" y="120867"/>
                    <a:pt x="111880" y="120867"/>
                  </a:cubicBezTo>
                  <a:cubicBezTo>
                    <a:pt x="111880" y="120867"/>
                    <a:pt x="111214" y="118962"/>
                    <a:pt x="111309" y="118200"/>
                  </a:cubicBezTo>
                  <a:cubicBezTo>
                    <a:pt x="111585" y="117089"/>
                    <a:pt x="112033" y="116027"/>
                    <a:pt x="112642" y="115057"/>
                  </a:cubicBezTo>
                  <a:cubicBezTo>
                    <a:pt x="113919" y="112594"/>
                    <a:pt x="115862" y="110545"/>
                    <a:pt x="118262" y="109151"/>
                  </a:cubicBezTo>
                  <a:cubicBezTo>
                    <a:pt x="120167" y="107913"/>
                    <a:pt x="122263" y="106770"/>
                    <a:pt x="124263" y="105722"/>
                  </a:cubicBezTo>
                  <a:cubicBezTo>
                    <a:pt x="126368" y="104596"/>
                    <a:pt x="128749" y="104099"/>
                    <a:pt x="131121" y="104294"/>
                  </a:cubicBezTo>
                  <a:cubicBezTo>
                    <a:pt x="133531" y="104475"/>
                    <a:pt x="135340" y="106578"/>
                    <a:pt x="135160" y="108990"/>
                  </a:cubicBezTo>
                  <a:cubicBezTo>
                    <a:pt x="135150" y="109109"/>
                    <a:pt x="135141" y="109226"/>
                    <a:pt x="135121" y="109342"/>
                  </a:cubicBezTo>
                  <a:lnTo>
                    <a:pt x="135121" y="109342"/>
                  </a:lnTo>
                  <a:lnTo>
                    <a:pt x="135121" y="110390"/>
                  </a:lnTo>
                  <a:cubicBezTo>
                    <a:pt x="134969" y="112495"/>
                    <a:pt x="136093" y="114484"/>
                    <a:pt x="137979" y="115438"/>
                  </a:cubicBezTo>
                  <a:cubicBezTo>
                    <a:pt x="135388" y="115858"/>
                    <a:pt x="132873" y="116694"/>
                    <a:pt x="130550" y="117914"/>
                  </a:cubicBezTo>
                  <a:close/>
                  <a:moveTo>
                    <a:pt x="134741" y="107818"/>
                  </a:moveTo>
                  <a:cubicBezTo>
                    <a:pt x="134683" y="106262"/>
                    <a:pt x="133759" y="104869"/>
                    <a:pt x="132359" y="104198"/>
                  </a:cubicBezTo>
                  <a:cubicBezTo>
                    <a:pt x="131302" y="103655"/>
                    <a:pt x="130121" y="103393"/>
                    <a:pt x="128930" y="103436"/>
                  </a:cubicBezTo>
                  <a:cubicBezTo>
                    <a:pt x="127216" y="102960"/>
                    <a:pt x="125120" y="103436"/>
                    <a:pt x="123406" y="102674"/>
                  </a:cubicBezTo>
                  <a:cubicBezTo>
                    <a:pt x="121691" y="101912"/>
                    <a:pt x="122167" y="98483"/>
                    <a:pt x="122167" y="96007"/>
                  </a:cubicBezTo>
                  <a:cubicBezTo>
                    <a:pt x="123768" y="91803"/>
                    <a:pt x="126949" y="88387"/>
                    <a:pt x="131026" y="86482"/>
                  </a:cubicBezTo>
                  <a:lnTo>
                    <a:pt x="132359" y="86006"/>
                  </a:lnTo>
                  <a:cubicBezTo>
                    <a:pt x="133626" y="86100"/>
                    <a:pt x="134902" y="86100"/>
                    <a:pt x="136169" y="86006"/>
                  </a:cubicBezTo>
                  <a:cubicBezTo>
                    <a:pt x="137217" y="86124"/>
                    <a:pt x="138236" y="86380"/>
                    <a:pt x="139217" y="86768"/>
                  </a:cubicBezTo>
                  <a:cubicBezTo>
                    <a:pt x="139074" y="87619"/>
                    <a:pt x="139074" y="88488"/>
                    <a:pt x="139217" y="89339"/>
                  </a:cubicBezTo>
                  <a:cubicBezTo>
                    <a:pt x="139351" y="91144"/>
                    <a:pt x="140389" y="92758"/>
                    <a:pt x="141979" y="93626"/>
                  </a:cubicBezTo>
                  <a:cubicBezTo>
                    <a:pt x="143151" y="94242"/>
                    <a:pt x="144475" y="94506"/>
                    <a:pt x="145789" y="94388"/>
                  </a:cubicBezTo>
                  <a:lnTo>
                    <a:pt x="143694" y="95435"/>
                  </a:lnTo>
                  <a:cubicBezTo>
                    <a:pt x="139303" y="98166"/>
                    <a:pt x="136207" y="102568"/>
                    <a:pt x="135121" y="107627"/>
                  </a:cubicBezTo>
                  <a:close/>
                  <a:moveTo>
                    <a:pt x="125216" y="103817"/>
                  </a:moveTo>
                  <a:lnTo>
                    <a:pt x="126549" y="103817"/>
                  </a:lnTo>
                  <a:lnTo>
                    <a:pt x="125216" y="103817"/>
                  </a:lnTo>
                  <a:cubicBezTo>
                    <a:pt x="122615" y="104906"/>
                    <a:pt x="120129" y="106246"/>
                    <a:pt x="117786" y="107818"/>
                  </a:cubicBezTo>
                  <a:cubicBezTo>
                    <a:pt x="115186" y="109294"/>
                    <a:pt x="113014" y="111430"/>
                    <a:pt x="111500" y="114009"/>
                  </a:cubicBezTo>
                  <a:cubicBezTo>
                    <a:pt x="110747" y="115243"/>
                    <a:pt x="110347" y="116660"/>
                    <a:pt x="110356" y="118105"/>
                  </a:cubicBezTo>
                  <a:cubicBezTo>
                    <a:pt x="110309" y="118325"/>
                    <a:pt x="110309" y="118552"/>
                    <a:pt x="110356" y="118772"/>
                  </a:cubicBezTo>
                  <a:cubicBezTo>
                    <a:pt x="108080" y="117886"/>
                    <a:pt x="105613" y="117655"/>
                    <a:pt x="103213" y="118105"/>
                  </a:cubicBezTo>
                  <a:lnTo>
                    <a:pt x="100260" y="118105"/>
                  </a:lnTo>
                  <a:cubicBezTo>
                    <a:pt x="101403" y="115247"/>
                    <a:pt x="104832" y="111723"/>
                    <a:pt x="103117" y="108580"/>
                  </a:cubicBezTo>
                  <a:cubicBezTo>
                    <a:pt x="103479" y="107243"/>
                    <a:pt x="104032" y="105961"/>
                    <a:pt x="104737" y="104770"/>
                  </a:cubicBezTo>
                  <a:cubicBezTo>
                    <a:pt x="106261" y="102591"/>
                    <a:pt x="108242" y="100770"/>
                    <a:pt x="110547" y="99436"/>
                  </a:cubicBezTo>
                  <a:cubicBezTo>
                    <a:pt x="112595" y="98185"/>
                    <a:pt x="114919" y="97464"/>
                    <a:pt x="117310" y="97340"/>
                  </a:cubicBezTo>
                  <a:cubicBezTo>
                    <a:pt x="117881" y="97340"/>
                    <a:pt x="120834" y="97340"/>
                    <a:pt x="120739" y="98293"/>
                  </a:cubicBezTo>
                  <a:cubicBezTo>
                    <a:pt x="120643" y="99245"/>
                    <a:pt x="120739" y="98293"/>
                    <a:pt x="120739" y="98293"/>
                  </a:cubicBezTo>
                  <a:cubicBezTo>
                    <a:pt x="120710" y="99269"/>
                    <a:pt x="120977" y="100232"/>
                    <a:pt x="121501" y="101055"/>
                  </a:cubicBezTo>
                  <a:cubicBezTo>
                    <a:pt x="122167" y="102578"/>
                    <a:pt x="123653" y="103581"/>
                    <a:pt x="125311" y="103627"/>
                  </a:cubicBezTo>
                  <a:close/>
                  <a:moveTo>
                    <a:pt x="111023" y="98960"/>
                  </a:moveTo>
                  <a:cubicBezTo>
                    <a:pt x="108223" y="100238"/>
                    <a:pt x="105823" y="102245"/>
                    <a:pt x="104070" y="104770"/>
                  </a:cubicBezTo>
                  <a:cubicBezTo>
                    <a:pt x="103336" y="105938"/>
                    <a:pt x="102822" y="107228"/>
                    <a:pt x="102546" y="108580"/>
                  </a:cubicBezTo>
                  <a:cubicBezTo>
                    <a:pt x="101546" y="107598"/>
                    <a:pt x="100231" y="106992"/>
                    <a:pt x="98831" y="106865"/>
                  </a:cubicBezTo>
                  <a:cubicBezTo>
                    <a:pt x="97212" y="106771"/>
                    <a:pt x="95593" y="106771"/>
                    <a:pt x="93973" y="106865"/>
                  </a:cubicBezTo>
                  <a:cubicBezTo>
                    <a:pt x="90144" y="106566"/>
                    <a:pt x="86315" y="107255"/>
                    <a:pt x="82829" y="108866"/>
                  </a:cubicBezTo>
                  <a:lnTo>
                    <a:pt x="82829" y="108866"/>
                  </a:lnTo>
                  <a:cubicBezTo>
                    <a:pt x="80267" y="107735"/>
                    <a:pt x="78419" y="105423"/>
                    <a:pt x="77876" y="102674"/>
                  </a:cubicBezTo>
                  <a:cubicBezTo>
                    <a:pt x="77724" y="100760"/>
                    <a:pt x="78019" y="98837"/>
                    <a:pt x="78733" y="97055"/>
                  </a:cubicBezTo>
                  <a:cubicBezTo>
                    <a:pt x="78962" y="96136"/>
                    <a:pt x="79457" y="95308"/>
                    <a:pt x="80162" y="94673"/>
                  </a:cubicBezTo>
                  <a:cubicBezTo>
                    <a:pt x="80162" y="94673"/>
                    <a:pt x="81305" y="93911"/>
                    <a:pt x="81591" y="93245"/>
                  </a:cubicBezTo>
                  <a:lnTo>
                    <a:pt x="81591" y="93245"/>
                  </a:lnTo>
                  <a:cubicBezTo>
                    <a:pt x="82172" y="93826"/>
                    <a:pt x="82848" y="94309"/>
                    <a:pt x="83591" y="94673"/>
                  </a:cubicBezTo>
                  <a:cubicBezTo>
                    <a:pt x="87411" y="97063"/>
                    <a:pt x="92335" y="96717"/>
                    <a:pt x="95783" y="93816"/>
                  </a:cubicBezTo>
                  <a:cubicBezTo>
                    <a:pt x="96650" y="93246"/>
                    <a:pt x="97450" y="92574"/>
                    <a:pt x="98164" y="91816"/>
                  </a:cubicBezTo>
                  <a:cubicBezTo>
                    <a:pt x="98126" y="92132"/>
                    <a:pt x="98126" y="92452"/>
                    <a:pt x="98164" y="92768"/>
                  </a:cubicBezTo>
                  <a:cubicBezTo>
                    <a:pt x="99841" y="95027"/>
                    <a:pt x="102336" y="96534"/>
                    <a:pt x="105118" y="96959"/>
                  </a:cubicBezTo>
                  <a:cubicBezTo>
                    <a:pt x="107080" y="97469"/>
                    <a:pt x="109090" y="97788"/>
                    <a:pt x="111118" y="97912"/>
                  </a:cubicBezTo>
                  <a:lnTo>
                    <a:pt x="113976" y="97912"/>
                  </a:lnTo>
                  <a:cubicBezTo>
                    <a:pt x="112985" y="98072"/>
                    <a:pt x="112033" y="98360"/>
                    <a:pt x="111118" y="98769"/>
                  </a:cubicBezTo>
                  <a:close/>
                  <a:moveTo>
                    <a:pt x="67494" y="121153"/>
                  </a:moveTo>
                  <a:cubicBezTo>
                    <a:pt x="69437" y="121370"/>
                    <a:pt x="71332" y="121884"/>
                    <a:pt x="73114" y="122677"/>
                  </a:cubicBezTo>
                  <a:cubicBezTo>
                    <a:pt x="74352" y="122677"/>
                    <a:pt x="76162" y="123534"/>
                    <a:pt x="76733" y="124868"/>
                  </a:cubicBezTo>
                  <a:lnTo>
                    <a:pt x="76733" y="124868"/>
                  </a:lnTo>
                  <a:cubicBezTo>
                    <a:pt x="75524" y="124895"/>
                    <a:pt x="74323" y="125153"/>
                    <a:pt x="73209" y="125630"/>
                  </a:cubicBezTo>
                  <a:cubicBezTo>
                    <a:pt x="71885" y="126198"/>
                    <a:pt x="70828" y="127256"/>
                    <a:pt x="70256" y="128582"/>
                  </a:cubicBezTo>
                  <a:cubicBezTo>
                    <a:pt x="69913" y="129240"/>
                    <a:pt x="69913" y="130021"/>
                    <a:pt x="70256" y="130678"/>
                  </a:cubicBezTo>
                  <a:cubicBezTo>
                    <a:pt x="70380" y="131013"/>
                    <a:pt x="70532" y="131333"/>
                    <a:pt x="70733" y="131630"/>
                  </a:cubicBezTo>
                  <a:cubicBezTo>
                    <a:pt x="68875" y="131777"/>
                    <a:pt x="67075" y="132365"/>
                    <a:pt x="65494" y="133345"/>
                  </a:cubicBezTo>
                  <a:cubicBezTo>
                    <a:pt x="62646" y="134926"/>
                    <a:pt x="60331" y="137311"/>
                    <a:pt x="58826" y="140203"/>
                  </a:cubicBezTo>
                  <a:cubicBezTo>
                    <a:pt x="59179" y="138990"/>
                    <a:pt x="58721" y="137688"/>
                    <a:pt x="57683" y="136964"/>
                  </a:cubicBezTo>
                  <a:cubicBezTo>
                    <a:pt x="56531" y="136157"/>
                    <a:pt x="55178" y="135664"/>
                    <a:pt x="53778" y="135536"/>
                  </a:cubicBezTo>
                  <a:cubicBezTo>
                    <a:pt x="52044" y="135204"/>
                    <a:pt x="50273" y="135204"/>
                    <a:pt x="48539" y="135536"/>
                  </a:cubicBezTo>
                  <a:lnTo>
                    <a:pt x="48539" y="135536"/>
                  </a:lnTo>
                  <a:cubicBezTo>
                    <a:pt x="46920" y="135536"/>
                    <a:pt x="47396" y="132488"/>
                    <a:pt x="47587" y="131345"/>
                  </a:cubicBezTo>
                  <a:cubicBezTo>
                    <a:pt x="47682" y="129554"/>
                    <a:pt x="48425" y="127860"/>
                    <a:pt x="49682" y="126582"/>
                  </a:cubicBezTo>
                  <a:cubicBezTo>
                    <a:pt x="52187" y="124779"/>
                    <a:pt x="54997" y="123425"/>
                    <a:pt x="57969" y="122582"/>
                  </a:cubicBezTo>
                  <a:cubicBezTo>
                    <a:pt x="61017" y="121335"/>
                    <a:pt x="64303" y="120782"/>
                    <a:pt x="67589" y="120962"/>
                  </a:cubicBezTo>
                  <a:close/>
                  <a:moveTo>
                    <a:pt x="60255" y="140203"/>
                  </a:moveTo>
                  <a:cubicBezTo>
                    <a:pt x="62465" y="136019"/>
                    <a:pt x="66675" y="133278"/>
                    <a:pt x="71399" y="132964"/>
                  </a:cubicBezTo>
                  <a:cubicBezTo>
                    <a:pt x="73828" y="133190"/>
                    <a:pt x="75962" y="134672"/>
                    <a:pt x="77019" y="136869"/>
                  </a:cubicBezTo>
                  <a:cubicBezTo>
                    <a:pt x="77095" y="137788"/>
                    <a:pt x="77324" y="138689"/>
                    <a:pt x="77686" y="139536"/>
                  </a:cubicBezTo>
                  <a:cubicBezTo>
                    <a:pt x="78295" y="140829"/>
                    <a:pt x="79295" y="141896"/>
                    <a:pt x="80543" y="142584"/>
                  </a:cubicBezTo>
                  <a:cubicBezTo>
                    <a:pt x="79286" y="142758"/>
                    <a:pt x="78038" y="143045"/>
                    <a:pt x="76829" y="143441"/>
                  </a:cubicBezTo>
                  <a:cubicBezTo>
                    <a:pt x="73095" y="144208"/>
                    <a:pt x="69732" y="146225"/>
                    <a:pt x="67304" y="149156"/>
                  </a:cubicBezTo>
                  <a:cubicBezTo>
                    <a:pt x="67027" y="149536"/>
                    <a:pt x="66799" y="149954"/>
                    <a:pt x="66637" y="150395"/>
                  </a:cubicBezTo>
                  <a:cubicBezTo>
                    <a:pt x="64236" y="150098"/>
                    <a:pt x="62065" y="148823"/>
                    <a:pt x="60636" y="146870"/>
                  </a:cubicBezTo>
                  <a:cubicBezTo>
                    <a:pt x="58826" y="144834"/>
                    <a:pt x="58712" y="141804"/>
                    <a:pt x="60350" y="139631"/>
                  </a:cubicBezTo>
                  <a:close/>
                  <a:moveTo>
                    <a:pt x="79972" y="170492"/>
                  </a:moveTo>
                  <a:cubicBezTo>
                    <a:pt x="81781" y="170449"/>
                    <a:pt x="83582" y="170841"/>
                    <a:pt x="85210" y="171635"/>
                  </a:cubicBezTo>
                  <a:cubicBezTo>
                    <a:pt x="86373" y="172154"/>
                    <a:pt x="87316" y="173064"/>
                    <a:pt x="87877" y="174207"/>
                  </a:cubicBezTo>
                  <a:lnTo>
                    <a:pt x="87877" y="174207"/>
                  </a:lnTo>
                  <a:cubicBezTo>
                    <a:pt x="87935" y="174682"/>
                    <a:pt x="87935" y="175162"/>
                    <a:pt x="87877" y="175636"/>
                  </a:cubicBezTo>
                  <a:lnTo>
                    <a:pt x="87877" y="175636"/>
                  </a:lnTo>
                  <a:cubicBezTo>
                    <a:pt x="87858" y="176909"/>
                    <a:pt x="88335" y="178141"/>
                    <a:pt x="89211" y="179065"/>
                  </a:cubicBezTo>
                  <a:cubicBezTo>
                    <a:pt x="87449" y="178503"/>
                    <a:pt x="85630" y="178120"/>
                    <a:pt x="83782" y="177922"/>
                  </a:cubicBezTo>
                  <a:cubicBezTo>
                    <a:pt x="81296" y="177446"/>
                    <a:pt x="78743" y="177446"/>
                    <a:pt x="76257" y="177922"/>
                  </a:cubicBezTo>
                  <a:lnTo>
                    <a:pt x="74447" y="178684"/>
                  </a:lnTo>
                  <a:lnTo>
                    <a:pt x="74447" y="178684"/>
                  </a:lnTo>
                  <a:cubicBezTo>
                    <a:pt x="73304" y="177255"/>
                    <a:pt x="71590" y="175826"/>
                    <a:pt x="71780" y="173826"/>
                  </a:cubicBezTo>
                  <a:cubicBezTo>
                    <a:pt x="72037" y="172502"/>
                    <a:pt x="72980" y="171415"/>
                    <a:pt x="74257" y="170969"/>
                  </a:cubicBezTo>
                  <a:cubicBezTo>
                    <a:pt x="76076" y="170152"/>
                    <a:pt x="78076" y="169792"/>
                    <a:pt x="80067" y="169921"/>
                  </a:cubicBezTo>
                  <a:close/>
                  <a:moveTo>
                    <a:pt x="89021" y="172683"/>
                  </a:moveTo>
                  <a:lnTo>
                    <a:pt x="87782" y="172683"/>
                  </a:lnTo>
                  <a:cubicBezTo>
                    <a:pt x="85991" y="170748"/>
                    <a:pt x="83467" y="169644"/>
                    <a:pt x="80829" y="169635"/>
                  </a:cubicBezTo>
                  <a:lnTo>
                    <a:pt x="79591" y="169635"/>
                  </a:lnTo>
                  <a:cubicBezTo>
                    <a:pt x="78924" y="163825"/>
                    <a:pt x="84448" y="160110"/>
                    <a:pt x="89116" y="159348"/>
                  </a:cubicBezTo>
                  <a:cubicBezTo>
                    <a:pt x="91716" y="158491"/>
                    <a:pt x="94516" y="158491"/>
                    <a:pt x="97117" y="159348"/>
                  </a:cubicBezTo>
                  <a:cubicBezTo>
                    <a:pt x="99022" y="160205"/>
                    <a:pt x="101212" y="162682"/>
                    <a:pt x="100450" y="164968"/>
                  </a:cubicBezTo>
                  <a:lnTo>
                    <a:pt x="100450" y="164968"/>
                  </a:lnTo>
                  <a:cubicBezTo>
                    <a:pt x="100450" y="164968"/>
                    <a:pt x="100450" y="164968"/>
                    <a:pt x="100450" y="164968"/>
                  </a:cubicBezTo>
                  <a:lnTo>
                    <a:pt x="100450" y="164968"/>
                  </a:lnTo>
                  <a:cubicBezTo>
                    <a:pt x="100450" y="164968"/>
                    <a:pt x="100450" y="164968"/>
                    <a:pt x="100450" y="164968"/>
                  </a:cubicBezTo>
                  <a:lnTo>
                    <a:pt x="101308" y="164968"/>
                  </a:lnTo>
                  <a:cubicBezTo>
                    <a:pt x="97555" y="165851"/>
                    <a:pt x="94050" y="167542"/>
                    <a:pt x="91021" y="169921"/>
                  </a:cubicBezTo>
                  <a:cubicBezTo>
                    <a:pt x="90325" y="170498"/>
                    <a:pt x="89716" y="171171"/>
                    <a:pt x="89211" y="171921"/>
                  </a:cubicBezTo>
                  <a:close/>
                  <a:moveTo>
                    <a:pt x="128930" y="155157"/>
                  </a:moveTo>
                  <a:cubicBezTo>
                    <a:pt x="128606" y="154798"/>
                    <a:pt x="128225" y="154507"/>
                    <a:pt x="127787" y="154300"/>
                  </a:cubicBezTo>
                  <a:cubicBezTo>
                    <a:pt x="124873" y="152472"/>
                    <a:pt x="121644" y="151211"/>
                    <a:pt x="118262" y="150585"/>
                  </a:cubicBezTo>
                  <a:cubicBezTo>
                    <a:pt x="115614" y="150157"/>
                    <a:pt x="112909" y="150157"/>
                    <a:pt x="110261" y="150585"/>
                  </a:cubicBezTo>
                  <a:lnTo>
                    <a:pt x="107023" y="151538"/>
                  </a:lnTo>
                  <a:cubicBezTo>
                    <a:pt x="105642" y="148643"/>
                    <a:pt x="106003" y="145214"/>
                    <a:pt x="107975" y="142679"/>
                  </a:cubicBezTo>
                  <a:cubicBezTo>
                    <a:pt x="109909" y="139969"/>
                    <a:pt x="112585" y="137884"/>
                    <a:pt x="115691" y="136679"/>
                  </a:cubicBezTo>
                  <a:cubicBezTo>
                    <a:pt x="118405" y="135479"/>
                    <a:pt x="121244" y="134616"/>
                    <a:pt x="124168" y="134107"/>
                  </a:cubicBezTo>
                  <a:cubicBezTo>
                    <a:pt x="127320" y="133537"/>
                    <a:pt x="130540" y="133537"/>
                    <a:pt x="133693" y="134107"/>
                  </a:cubicBezTo>
                  <a:cubicBezTo>
                    <a:pt x="135360" y="134135"/>
                    <a:pt x="136931" y="134902"/>
                    <a:pt x="137979" y="136202"/>
                  </a:cubicBezTo>
                  <a:cubicBezTo>
                    <a:pt x="138646" y="137441"/>
                    <a:pt x="137979" y="139250"/>
                    <a:pt x="137979" y="140584"/>
                  </a:cubicBezTo>
                  <a:lnTo>
                    <a:pt x="137979" y="140584"/>
                  </a:lnTo>
                  <a:cubicBezTo>
                    <a:pt x="135779" y="141814"/>
                    <a:pt x="133807" y="143426"/>
                    <a:pt x="132169" y="145346"/>
                  </a:cubicBezTo>
                  <a:cubicBezTo>
                    <a:pt x="130187" y="147669"/>
                    <a:pt x="129054" y="150586"/>
                    <a:pt x="128930" y="153633"/>
                  </a:cubicBezTo>
                  <a:close/>
                  <a:moveTo>
                    <a:pt x="150266" y="148775"/>
                  </a:moveTo>
                  <a:cubicBezTo>
                    <a:pt x="151295" y="142890"/>
                    <a:pt x="154324" y="137540"/>
                    <a:pt x="158839" y="133631"/>
                  </a:cubicBezTo>
                  <a:cubicBezTo>
                    <a:pt x="160658" y="132157"/>
                    <a:pt x="162763" y="131087"/>
                    <a:pt x="165030" y="130487"/>
                  </a:cubicBezTo>
                  <a:cubicBezTo>
                    <a:pt x="166173" y="130345"/>
                    <a:pt x="167316" y="130345"/>
                    <a:pt x="168459" y="130487"/>
                  </a:cubicBezTo>
                  <a:cubicBezTo>
                    <a:pt x="169573" y="130653"/>
                    <a:pt x="170554" y="131320"/>
                    <a:pt x="171126" y="132297"/>
                  </a:cubicBezTo>
                  <a:lnTo>
                    <a:pt x="171126" y="132297"/>
                  </a:lnTo>
                  <a:cubicBezTo>
                    <a:pt x="170240" y="134713"/>
                    <a:pt x="169726" y="137250"/>
                    <a:pt x="169602" y="139822"/>
                  </a:cubicBezTo>
                  <a:cubicBezTo>
                    <a:pt x="169602" y="141082"/>
                    <a:pt x="169792" y="142336"/>
                    <a:pt x="170173" y="143537"/>
                  </a:cubicBezTo>
                  <a:cubicBezTo>
                    <a:pt x="169183" y="143217"/>
                    <a:pt x="168116" y="143217"/>
                    <a:pt x="167125" y="143537"/>
                  </a:cubicBezTo>
                  <a:cubicBezTo>
                    <a:pt x="165468" y="144660"/>
                    <a:pt x="164096" y="146162"/>
                    <a:pt x="163125" y="147918"/>
                  </a:cubicBezTo>
                  <a:cubicBezTo>
                    <a:pt x="162001" y="149839"/>
                    <a:pt x="161106" y="151885"/>
                    <a:pt x="160458" y="154014"/>
                  </a:cubicBezTo>
                  <a:cubicBezTo>
                    <a:pt x="159515" y="156669"/>
                    <a:pt x="158839" y="159414"/>
                    <a:pt x="158458" y="162206"/>
                  </a:cubicBezTo>
                  <a:cubicBezTo>
                    <a:pt x="157762" y="161071"/>
                    <a:pt x="156553" y="160358"/>
                    <a:pt x="155219" y="160301"/>
                  </a:cubicBezTo>
                  <a:cubicBezTo>
                    <a:pt x="153095" y="159608"/>
                    <a:pt x="151371" y="158051"/>
                    <a:pt x="150457" y="156014"/>
                  </a:cubicBezTo>
                  <a:cubicBezTo>
                    <a:pt x="149752" y="153443"/>
                    <a:pt x="149847" y="150718"/>
                    <a:pt x="150742" y="148204"/>
                  </a:cubicBezTo>
                  <a:close/>
                  <a:moveTo>
                    <a:pt x="173031" y="153062"/>
                  </a:moveTo>
                  <a:cubicBezTo>
                    <a:pt x="172602" y="152058"/>
                    <a:pt x="172602" y="150922"/>
                    <a:pt x="173031" y="149918"/>
                  </a:cubicBezTo>
                  <a:cubicBezTo>
                    <a:pt x="173298" y="149528"/>
                    <a:pt x="173621" y="149175"/>
                    <a:pt x="173983" y="148871"/>
                  </a:cubicBezTo>
                  <a:lnTo>
                    <a:pt x="174650" y="148013"/>
                  </a:lnTo>
                  <a:cubicBezTo>
                    <a:pt x="175422" y="148293"/>
                    <a:pt x="176222" y="148485"/>
                    <a:pt x="177031" y="148585"/>
                  </a:cubicBezTo>
                  <a:cubicBezTo>
                    <a:pt x="179356" y="148973"/>
                    <a:pt x="181737" y="148674"/>
                    <a:pt x="183889" y="147728"/>
                  </a:cubicBezTo>
                  <a:cubicBezTo>
                    <a:pt x="184823" y="147358"/>
                    <a:pt x="185690" y="146844"/>
                    <a:pt x="186461" y="146204"/>
                  </a:cubicBezTo>
                  <a:cubicBezTo>
                    <a:pt x="186518" y="146423"/>
                    <a:pt x="186518" y="146651"/>
                    <a:pt x="186461" y="146870"/>
                  </a:cubicBezTo>
                  <a:cubicBezTo>
                    <a:pt x="185871" y="149350"/>
                    <a:pt x="187214" y="151883"/>
                    <a:pt x="189604" y="152776"/>
                  </a:cubicBezTo>
                  <a:cubicBezTo>
                    <a:pt x="185928" y="153112"/>
                    <a:pt x="182394" y="154356"/>
                    <a:pt x="179317" y="156395"/>
                  </a:cubicBezTo>
                  <a:lnTo>
                    <a:pt x="177508" y="157919"/>
                  </a:lnTo>
                  <a:cubicBezTo>
                    <a:pt x="175126" y="157348"/>
                    <a:pt x="173698" y="154681"/>
                    <a:pt x="173126" y="152490"/>
                  </a:cubicBezTo>
                  <a:close/>
                  <a:moveTo>
                    <a:pt x="187509" y="148013"/>
                  </a:moveTo>
                  <a:cubicBezTo>
                    <a:pt x="187757" y="146142"/>
                    <a:pt x="188547" y="144384"/>
                    <a:pt x="189795" y="142965"/>
                  </a:cubicBezTo>
                  <a:cubicBezTo>
                    <a:pt x="191119" y="141400"/>
                    <a:pt x="192624" y="139993"/>
                    <a:pt x="194272" y="138774"/>
                  </a:cubicBezTo>
                  <a:cubicBezTo>
                    <a:pt x="197244" y="136403"/>
                    <a:pt x="200863" y="134977"/>
                    <a:pt x="204654" y="134678"/>
                  </a:cubicBezTo>
                  <a:cubicBezTo>
                    <a:pt x="208407" y="134565"/>
                    <a:pt x="211588" y="137413"/>
                    <a:pt x="211893" y="141155"/>
                  </a:cubicBezTo>
                  <a:cubicBezTo>
                    <a:pt x="211893" y="144069"/>
                    <a:pt x="210645" y="146842"/>
                    <a:pt x="208464" y="148775"/>
                  </a:cubicBezTo>
                  <a:cubicBezTo>
                    <a:pt x="207721" y="149140"/>
                    <a:pt x="207045" y="149623"/>
                    <a:pt x="206464" y="150204"/>
                  </a:cubicBezTo>
                  <a:cubicBezTo>
                    <a:pt x="203835" y="152755"/>
                    <a:pt x="202130" y="156105"/>
                    <a:pt x="201606" y="159729"/>
                  </a:cubicBezTo>
                  <a:cubicBezTo>
                    <a:pt x="201654" y="159981"/>
                    <a:pt x="201654" y="160240"/>
                    <a:pt x="201606" y="160491"/>
                  </a:cubicBezTo>
                  <a:cubicBezTo>
                    <a:pt x="200787" y="158742"/>
                    <a:pt x="199692" y="157136"/>
                    <a:pt x="198367" y="155729"/>
                  </a:cubicBezTo>
                  <a:cubicBezTo>
                    <a:pt x="196748" y="154297"/>
                    <a:pt x="194710" y="153428"/>
                    <a:pt x="192557" y="153252"/>
                  </a:cubicBezTo>
                  <a:lnTo>
                    <a:pt x="191700" y="153252"/>
                  </a:lnTo>
                  <a:cubicBezTo>
                    <a:pt x="189604" y="151252"/>
                    <a:pt x="187509" y="149823"/>
                    <a:pt x="187604" y="147442"/>
                  </a:cubicBezTo>
                  <a:close/>
                  <a:moveTo>
                    <a:pt x="204463" y="88863"/>
                  </a:moveTo>
                  <a:cubicBezTo>
                    <a:pt x="204416" y="89306"/>
                    <a:pt x="204416" y="89754"/>
                    <a:pt x="204463" y="90197"/>
                  </a:cubicBezTo>
                  <a:lnTo>
                    <a:pt x="204463" y="90197"/>
                  </a:lnTo>
                  <a:lnTo>
                    <a:pt x="204463" y="90197"/>
                  </a:lnTo>
                  <a:lnTo>
                    <a:pt x="204463" y="90197"/>
                  </a:lnTo>
                  <a:lnTo>
                    <a:pt x="204463" y="90197"/>
                  </a:lnTo>
                  <a:lnTo>
                    <a:pt x="204463" y="90197"/>
                  </a:lnTo>
                  <a:cubicBezTo>
                    <a:pt x="204463" y="90197"/>
                    <a:pt x="204463" y="90197"/>
                    <a:pt x="204463" y="90197"/>
                  </a:cubicBezTo>
                  <a:cubicBezTo>
                    <a:pt x="201663" y="91564"/>
                    <a:pt x="199482" y="93949"/>
                    <a:pt x="198367" y="96864"/>
                  </a:cubicBezTo>
                  <a:cubicBezTo>
                    <a:pt x="197024" y="100722"/>
                    <a:pt x="198072" y="105009"/>
                    <a:pt x="201034" y="107818"/>
                  </a:cubicBezTo>
                  <a:lnTo>
                    <a:pt x="201034" y="107818"/>
                  </a:lnTo>
                  <a:cubicBezTo>
                    <a:pt x="200244" y="107724"/>
                    <a:pt x="199444" y="107724"/>
                    <a:pt x="198653" y="107818"/>
                  </a:cubicBezTo>
                  <a:cubicBezTo>
                    <a:pt x="197024" y="107770"/>
                    <a:pt x="195434" y="108311"/>
                    <a:pt x="194176" y="109342"/>
                  </a:cubicBezTo>
                  <a:cubicBezTo>
                    <a:pt x="193967" y="109523"/>
                    <a:pt x="193805" y="109751"/>
                    <a:pt x="193700" y="110009"/>
                  </a:cubicBezTo>
                  <a:cubicBezTo>
                    <a:pt x="193243" y="108478"/>
                    <a:pt x="192395" y="107097"/>
                    <a:pt x="191224" y="106008"/>
                  </a:cubicBezTo>
                  <a:cubicBezTo>
                    <a:pt x="188195" y="103505"/>
                    <a:pt x="184242" y="102429"/>
                    <a:pt x="180365" y="103055"/>
                  </a:cubicBezTo>
                  <a:lnTo>
                    <a:pt x="179317" y="103055"/>
                  </a:lnTo>
                  <a:cubicBezTo>
                    <a:pt x="180232" y="100921"/>
                    <a:pt x="180870" y="98681"/>
                    <a:pt x="181222" y="96388"/>
                  </a:cubicBezTo>
                  <a:lnTo>
                    <a:pt x="181222" y="93816"/>
                  </a:lnTo>
                  <a:cubicBezTo>
                    <a:pt x="182566" y="89618"/>
                    <a:pt x="185328" y="86015"/>
                    <a:pt x="189033" y="83624"/>
                  </a:cubicBezTo>
                  <a:cubicBezTo>
                    <a:pt x="191500" y="82220"/>
                    <a:pt x="194291" y="81497"/>
                    <a:pt x="197129" y="81529"/>
                  </a:cubicBezTo>
                  <a:lnTo>
                    <a:pt x="201225" y="81529"/>
                  </a:lnTo>
                  <a:cubicBezTo>
                    <a:pt x="202711" y="81512"/>
                    <a:pt x="204178" y="81943"/>
                    <a:pt x="205416" y="82767"/>
                  </a:cubicBezTo>
                  <a:cubicBezTo>
                    <a:pt x="204768" y="84534"/>
                    <a:pt x="204473" y="86411"/>
                    <a:pt x="204559" y="88292"/>
                  </a:cubicBezTo>
                  <a:close/>
                  <a:moveTo>
                    <a:pt x="179698" y="98388"/>
                  </a:moveTo>
                  <a:cubicBezTo>
                    <a:pt x="179698" y="100769"/>
                    <a:pt x="178365" y="103055"/>
                    <a:pt x="177889" y="105532"/>
                  </a:cubicBezTo>
                  <a:cubicBezTo>
                    <a:pt x="174555" y="106353"/>
                    <a:pt x="171345" y="107635"/>
                    <a:pt x="168364" y="109342"/>
                  </a:cubicBezTo>
                  <a:cubicBezTo>
                    <a:pt x="164687" y="111161"/>
                    <a:pt x="161592" y="113964"/>
                    <a:pt x="159410" y="117438"/>
                  </a:cubicBezTo>
                  <a:cubicBezTo>
                    <a:pt x="157267" y="114757"/>
                    <a:pt x="156343" y="111307"/>
                    <a:pt x="156838" y="107913"/>
                  </a:cubicBezTo>
                  <a:cubicBezTo>
                    <a:pt x="157581" y="104420"/>
                    <a:pt x="159153" y="101155"/>
                    <a:pt x="161410" y="98388"/>
                  </a:cubicBezTo>
                  <a:cubicBezTo>
                    <a:pt x="163258" y="95662"/>
                    <a:pt x="165792" y="93464"/>
                    <a:pt x="168745" y="92006"/>
                  </a:cubicBezTo>
                  <a:cubicBezTo>
                    <a:pt x="171602" y="90863"/>
                    <a:pt x="176365" y="89625"/>
                    <a:pt x="178746" y="92006"/>
                  </a:cubicBezTo>
                  <a:cubicBezTo>
                    <a:pt x="179689" y="93616"/>
                    <a:pt x="180051" y="95495"/>
                    <a:pt x="179794" y="97340"/>
                  </a:cubicBezTo>
                  <a:close/>
                  <a:moveTo>
                    <a:pt x="156267" y="106199"/>
                  </a:moveTo>
                  <a:cubicBezTo>
                    <a:pt x="155143" y="109941"/>
                    <a:pt x="156000" y="114002"/>
                    <a:pt x="158553" y="116962"/>
                  </a:cubicBezTo>
                  <a:cubicBezTo>
                    <a:pt x="157620" y="116724"/>
                    <a:pt x="156629" y="116724"/>
                    <a:pt x="155696" y="116962"/>
                  </a:cubicBezTo>
                  <a:cubicBezTo>
                    <a:pt x="153905" y="117082"/>
                    <a:pt x="152228" y="117903"/>
                    <a:pt x="151028" y="119248"/>
                  </a:cubicBezTo>
                  <a:cubicBezTo>
                    <a:pt x="150742" y="119645"/>
                    <a:pt x="150542" y="120100"/>
                    <a:pt x="150457" y="120581"/>
                  </a:cubicBezTo>
                  <a:cubicBezTo>
                    <a:pt x="149361" y="118732"/>
                    <a:pt x="147523" y="117447"/>
                    <a:pt x="145408" y="117057"/>
                  </a:cubicBezTo>
                  <a:cubicBezTo>
                    <a:pt x="143265" y="116720"/>
                    <a:pt x="141075" y="116720"/>
                    <a:pt x="138931" y="117057"/>
                  </a:cubicBezTo>
                  <a:cubicBezTo>
                    <a:pt x="133883" y="115247"/>
                    <a:pt x="136360" y="107532"/>
                    <a:pt x="138455" y="103913"/>
                  </a:cubicBezTo>
                  <a:cubicBezTo>
                    <a:pt x="141379" y="99204"/>
                    <a:pt x="146218" y="96005"/>
                    <a:pt x="151695" y="95150"/>
                  </a:cubicBezTo>
                  <a:cubicBezTo>
                    <a:pt x="153219" y="95006"/>
                    <a:pt x="154743" y="95006"/>
                    <a:pt x="156267" y="95150"/>
                  </a:cubicBezTo>
                  <a:cubicBezTo>
                    <a:pt x="157067" y="95191"/>
                    <a:pt x="157839" y="95492"/>
                    <a:pt x="158458" y="96007"/>
                  </a:cubicBezTo>
                  <a:lnTo>
                    <a:pt x="160077" y="97245"/>
                  </a:lnTo>
                  <a:lnTo>
                    <a:pt x="160077" y="97245"/>
                  </a:lnTo>
                  <a:cubicBezTo>
                    <a:pt x="160077" y="97245"/>
                    <a:pt x="160553" y="97245"/>
                    <a:pt x="160839" y="97245"/>
                  </a:cubicBezTo>
                  <a:cubicBezTo>
                    <a:pt x="158820" y="99690"/>
                    <a:pt x="157305" y="102505"/>
                    <a:pt x="156362" y="105532"/>
                  </a:cubicBezTo>
                  <a:close/>
                  <a:moveTo>
                    <a:pt x="157124" y="93530"/>
                  </a:moveTo>
                  <a:cubicBezTo>
                    <a:pt x="156362" y="93428"/>
                    <a:pt x="155600" y="93428"/>
                    <a:pt x="154838" y="93530"/>
                  </a:cubicBezTo>
                  <a:cubicBezTo>
                    <a:pt x="154543" y="93349"/>
                    <a:pt x="154314" y="93084"/>
                    <a:pt x="154171" y="92768"/>
                  </a:cubicBezTo>
                  <a:cubicBezTo>
                    <a:pt x="154029" y="92368"/>
                    <a:pt x="154029" y="91930"/>
                    <a:pt x="154171" y="91530"/>
                  </a:cubicBezTo>
                  <a:cubicBezTo>
                    <a:pt x="154810" y="90527"/>
                    <a:pt x="155696" y="89706"/>
                    <a:pt x="156743" y="89149"/>
                  </a:cubicBezTo>
                  <a:lnTo>
                    <a:pt x="157696" y="89149"/>
                  </a:lnTo>
                  <a:lnTo>
                    <a:pt x="158362" y="89149"/>
                  </a:lnTo>
                  <a:cubicBezTo>
                    <a:pt x="158362" y="90197"/>
                    <a:pt x="158362" y="91340"/>
                    <a:pt x="158362" y="92483"/>
                  </a:cubicBezTo>
                  <a:cubicBezTo>
                    <a:pt x="158524" y="93487"/>
                    <a:pt x="158782" y="94476"/>
                    <a:pt x="159125" y="95435"/>
                  </a:cubicBezTo>
                  <a:cubicBezTo>
                    <a:pt x="158867" y="94251"/>
                    <a:pt x="158191" y="93201"/>
                    <a:pt x="157219" y="92483"/>
                  </a:cubicBezTo>
                  <a:close/>
                  <a:moveTo>
                    <a:pt x="159125" y="84767"/>
                  </a:moveTo>
                  <a:cubicBezTo>
                    <a:pt x="159029" y="85908"/>
                    <a:pt x="159029" y="87055"/>
                    <a:pt x="159125" y="88196"/>
                  </a:cubicBezTo>
                  <a:cubicBezTo>
                    <a:pt x="158658" y="88050"/>
                    <a:pt x="158163" y="88050"/>
                    <a:pt x="157696" y="88196"/>
                  </a:cubicBezTo>
                  <a:cubicBezTo>
                    <a:pt x="156972" y="88430"/>
                    <a:pt x="156295" y="88784"/>
                    <a:pt x="155696" y="89244"/>
                  </a:cubicBezTo>
                  <a:cubicBezTo>
                    <a:pt x="155086" y="89605"/>
                    <a:pt x="154591" y="90134"/>
                    <a:pt x="154267" y="90768"/>
                  </a:cubicBezTo>
                  <a:cubicBezTo>
                    <a:pt x="154029" y="91282"/>
                    <a:pt x="154029" y="91875"/>
                    <a:pt x="154267" y="92387"/>
                  </a:cubicBezTo>
                  <a:cubicBezTo>
                    <a:pt x="154400" y="92679"/>
                    <a:pt x="154600" y="92938"/>
                    <a:pt x="154838" y="93149"/>
                  </a:cubicBezTo>
                  <a:lnTo>
                    <a:pt x="153505" y="93149"/>
                  </a:lnTo>
                  <a:cubicBezTo>
                    <a:pt x="151647" y="93334"/>
                    <a:pt x="149828" y="93750"/>
                    <a:pt x="148075" y="94388"/>
                  </a:cubicBezTo>
                  <a:cubicBezTo>
                    <a:pt x="146723" y="94381"/>
                    <a:pt x="145399" y="94089"/>
                    <a:pt x="144170" y="93530"/>
                  </a:cubicBezTo>
                  <a:cubicBezTo>
                    <a:pt x="142732" y="92817"/>
                    <a:pt x="141760" y="91414"/>
                    <a:pt x="141598" y="89816"/>
                  </a:cubicBezTo>
                  <a:cubicBezTo>
                    <a:pt x="141208" y="86495"/>
                    <a:pt x="141941" y="83140"/>
                    <a:pt x="143694" y="80291"/>
                  </a:cubicBezTo>
                  <a:cubicBezTo>
                    <a:pt x="146780" y="74464"/>
                    <a:pt x="152819" y="70806"/>
                    <a:pt x="159410" y="70766"/>
                  </a:cubicBezTo>
                  <a:cubicBezTo>
                    <a:pt x="160944" y="70955"/>
                    <a:pt x="162449" y="71339"/>
                    <a:pt x="163887" y="71909"/>
                  </a:cubicBezTo>
                  <a:cubicBezTo>
                    <a:pt x="165249" y="72277"/>
                    <a:pt x="166449" y="73079"/>
                    <a:pt x="167316" y="74195"/>
                  </a:cubicBezTo>
                  <a:cubicBezTo>
                    <a:pt x="166668" y="74576"/>
                    <a:pt x="166059" y="75022"/>
                    <a:pt x="165506" y="75528"/>
                  </a:cubicBezTo>
                  <a:cubicBezTo>
                    <a:pt x="162630" y="77557"/>
                    <a:pt x="160439" y="80414"/>
                    <a:pt x="159220" y="83720"/>
                  </a:cubicBezTo>
                  <a:close/>
                  <a:moveTo>
                    <a:pt x="129597" y="87149"/>
                  </a:moveTo>
                  <a:lnTo>
                    <a:pt x="130550" y="87149"/>
                  </a:lnTo>
                  <a:cubicBezTo>
                    <a:pt x="128825" y="87958"/>
                    <a:pt x="127244" y="89053"/>
                    <a:pt x="125882" y="90387"/>
                  </a:cubicBezTo>
                  <a:cubicBezTo>
                    <a:pt x="124130" y="92114"/>
                    <a:pt x="122710" y="94148"/>
                    <a:pt x="121691" y="96388"/>
                  </a:cubicBezTo>
                  <a:cubicBezTo>
                    <a:pt x="121377" y="97089"/>
                    <a:pt x="121158" y="97824"/>
                    <a:pt x="121025" y="98579"/>
                  </a:cubicBezTo>
                  <a:cubicBezTo>
                    <a:pt x="120082" y="98435"/>
                    <a:pt x="119110" y="98435"/>
                    <a:pt x="118167" y="98579"/>
                  </a:cubicBezTo>
                  <a:cubicBezTo>
                    <a:pt x="117529" y="98531"/>
                    <a:pt x="116900" y="98531"/>
                    <a:pt x="116262" y="98579"/>
                  </a:cubicBezTo>
                  <a:lnTo>
                    <a:pt x="113690" y="98579"/>
                  </a:lnTo>
                  <a:lnTo>
                    <a:pt x="108928" y="97912"/>
                  </a:lnTo>
                  <a:cubicBezTo>
                    <a:pt x="106156" y="97633"/>
                    <a:pt x="103479" y="96720"/>
                    <a:pt x="101117" y="95245"/>
                  </a:cubicBezTo>
                  <a:cubicBezTo>
                    <a:pt x="100003" y="94549"/>
                    <a:pt x="99231" y="93403"/>
                    <a:pt x="99022" y="92102"/>
                  </a:cubicBezTo>
                  <a:cubicBezTo>
                    <a:pt x="98974" y="90784"/>
                    <a:pt x="99336" y="89484"/>
                    <a:pt x="100069" y="88387"/>
                  </a:cubicBezTo>
                  <a:cubicBezTo>
                    <a:pt x="101917" y="85983"/>
                    <a:pt x="104251" y="84002"/>
                    <a:pt x="106927" y="82577"/>
                  </a:cubicBezTo>
                  <a:cubicBezTo>
                    <a:pt x="108175" y="81642"/>
                    <a:pt x="109556" y="80904"/>
                    <a:pt x="111023" y="80386"/>
                  </a:cubicBezTo>
                  <a:cubicBezTo>
                    <a:pt x="112671" y="80030"/>
                    <a:pt x="114395" y="80374"/>
                    <a:pt x="115786" y="81338"/>
                  </a:cubicBezTo>
                  <a:lnTo>
                    <a:pt x="115786" y="81338"/>
                  </a:lnTo>
                  <a:lnTo>
                    <a:pt x="115786" y="82005"/>
                  </a:lnTo>
                  <a:cubicBezTo>
                    <a:pt x="118453" y="85244"/>
                    <a:pt x="125120" y="85910"/>
                    <a:pt x="129692" y="86482"/>
                  </a:cubicBezTo>
                  <a:close/>
                  <a:moveTo>
                    <a:pt x="108166" y="80005"/>
                  </a:moveTo>
                  <a:cubicBezTo>
                    <a:pt x="105175" y="81614"/>
                    <a:pt x="102441" y="83669"/>
                    <a:pt x="100069" y="86101"/>
                  </a:cubicBezTo>
                  <a:cubicBezTo>
                    <a:pt x="98774" y="87404"/>
                    <a:pt x="98003" y="89129"/>
                    <a:pt x="97879" y="90959"/>
                  </a:cubicBezTo>
                  <a:cubicBezTo>
                    <a:pt x="97479" y="91475"/>
                    <a:pt x="96993" y="91925"/>
                    <a:pt x="96450" y="92292"/>
                  </a:cubicBezTo>
                  <a:cubicBezTo>
                    <a:pt x="95726" y="92916"/>
                    <a:pt x="94964" y="93489"/>
                    <a:pt x="94164" y="94007"/>
                  </a:cubicBezTo>
                  <a:cubicBezTo>
                    <a:pt x="92249" y="95244"/>
                    <a:pt x="89944" y="95751"/>
                    <a:pt x="87687" y="95435"/>
                  </a:cubicBezTo>
                  <a:cubicBezTo>
                    <a:pt x="85106" y="94936"/>
                    <a:pt x="82763" y="93597"/>
                    <a:pt x="81019" y="91625"/>
                  </a:cubicBezTo>
                  <a:cubicBezTo>
                    <a:pt x="80153" y="90680"/>
                    <a:pt x="79476" y="89581"/>
                    <a:pt x="79019" y="88387"/>
                  </a:cubicBezTo>
                  <a:cubicBezTo>
                    <a:pt x="79019" y="87339"/>
                    <a:pt x="77876" y="85720"/>
                    <a:pt x="79019" y="84672"/>
                  </a:cubicBezTo>
                  <a:lnTo>
                    <a:pt x="79019" y="84672"/>
                  </a:lnTo>
                  <a:cubicBezTo>
                    <a:pt x="81877" y="84239"/>
                    <a:pt x="84582" y="83128"/>
                    <a:pt x="86925" y="81434"/>
                  </a:cubicBezTo>
                  <a:cubicBezTo>
                    <a:pt x="89640" y="79822"/>
                    <a:pt x="91516" y="77110"/>
                    <a:pt x="92068" y="74004"/>
                  </a:cubicBezTo>
                  <a:cubicBezTo>
                    <a:pt x="93030" y="75750"/>
                    <a:pt x="94488" y="77174"/>
                    <a:pt x="96259" y="78100"/>
                  </a:cubicBezTo>
                  <a:cubicBezTo>
                    <a:pt x="100450" y="79815"/>
                    <a:pt x="105041" y="80311"/>
                    <a:pt x="109499" y="79529"/>
                  </a:cubicBezTo>
                  <a:close/>
                  <a:moveTo>
                    <a:pt x="69494" y="84767"/>
                  </a:moveTo>
                  <a:cubicBezTo>
                    <a:pt x="68342" y="85557"/>
                    <a:pt x="67284" y="86485"/>
                    <a:pt x="66351" y="87530"/>
                  </a:cubicBezTo>
                  <a:cubicBezTo>
                    <a:pt x="66532" y="86333"/>
                    <a:pt x="66370" y="85109"/>
                    <a:pt x="65875" y="84005"/>
                  </a:cubicBezTo>
                  <a:cubicBezTo>
                    <a:pt x="65713" y="83564"/>
                    <a:pt x="65484" y="83147"/>
                    <a:pt x="65208" y="82767"/>
                  </a:cubicBezTo>
                  <a:cubicBezTo>
                    <a:pt x="65170" y="82515"/>
                    <a:pt x="65170" y="82258"/>
                    <a:pt x="65208" y="82005"/>
                  </a:cubicBezTo>
                  <a:cubicBezTo>
                    <a:pt x="65303" y="81362"/>
                    <a:pt x="65532" y="80746"/>
                    <a:pt x="65875" y="80195"/>
                  </a:cubicBezTo>
                  <a:cubicBezTo>
                    <a:pt x="66103" y="79844"/>
                    <a:pt x="66437" y="79576"/>
                    <a:pt x="66827" y="79433"/>
                  </a:cubicBezTo>
                  <a:cubicBezTo>
                    <a:pt x="67313" y="79217"/>
                    <a:pt x="67761" y="78928"/>
                    <a:pt x="68161" y="78576"/>
                  </a:cubicBezTo>
                  <a:cubicBezTo>
                    <a:pt x="68818" y="79777"/>
                    <a:pt x="69618" y="80896"/>
                    <a:pt x="70542" y="81910"/>
                  </a:cubicBezTo>
                  <a:cubicBezTo>
                    <a:pt x="71180" y="82561"/>
                    <a:pt x="71923" y="83108"/>
                    <a:pt x="72733" y="83529"/>
                  </a:cubicBezTo>
                  <a:cubicBezTo>
                    <a:pt x="71685" y="83475"/>
                    <a:pt x="70628" y="83539"/>
                    <a:pt x="69589" y="83720"/>
                  </a:cubicBezTo>
                  <a:close/>
                  <a:moveTo>
                    <a:pt x="65208" y="86101"/>
                  </a:moveTo>
                  <a:cubicBezTo>
                    <a:pt x="65160" y="86767"/>
                    <a:pt x="65160" y="87435"/>
                    <a:pt x="65208" y="88101"/>
                  </a:cubicBezTo>
                  <a:cubicBezTo>
                    <a:pt x="65208" y="88101"/>
                    <a:pt x="65208" y="88101"/>
                    <a:pt x="65208" y="88101"/>
                  </a:cubicBezTo>
                  <a:cubicBezTo>
                    <a:pt x="64351" y="89196"/>
                    <a:pt x="63617" y="90377"/>
                    <a:pt x="63017" y="91625"/>
                  </a:cubicBezTo>
                  <a:cubicBezTo>
                    <a:pt x="61388" y="94291"/>
                    <a:pt x="60531" y="97358"/>
                    <a:pt x="60541" y="100484"/>
                  </a:cubicBezTo>
                  <a:lnTo>
                    <a:pt x="59017" y="101341"/>
                  </a:lnTo>
                  <a:lnTo>
                    <a:pt x="58445" y="101341"/>
                  </a:lnTo>
                  <a:lnTo>
                    <a:pt x="58445" y="101341"/>
                  </a:lnTo>
                  <a:lnTo>
                    <a:pt x="56921" y="101341"/>
                  </a:lnTo>
                  <a:cubicBezTo>
                    <a:pt x="55711" y="101710"/>
                    <a:pt x="54435" y="101031"/>
                    <a:pt x="54064" y="99825"/>
                  </a:cubicBezTo>
                  <a:cubicBezTo>
                    <a:pt x="54064" y="99822"/>
                    <a:pt x="54064" y="99820"/>
                    <a:pt x="54064" y="99817"/>
                  </a:cubicBezTo>
                  <a:cubicBezTo>
                    <a:pt x="53083" y="97272"/>
                    <a:pt x="52749" y="94521"/>
                    <a:pt x="53111" y="91816"/>
                  </a:cubicBezTo>
                  <a:cubicBezTo>
                    <a:pt x="53368" y="88993"/>
                    <a:pt x="54311" y="86276"/>
                    <a:pt x="55873" y="83910"/>
                  </a:cubicBezTo>
                  <a:cubicBezTo>
                    <a:pt x="57026" y="81935"/>
                    <a:pt x="59207" y="80789"/>
                    <a:pt x="61493" y="80957"/>
                  </a:cubicBezTo>
                  <a:cubicBezTo>
                    <a:pt x="62903" y="81233"/>
                    <a:pt x="64084" y="82199"/>
                    <a:pt x="64637" y="83529"/>
                  </a:cubicBezTo>
                  <a:cubicBezTo>
                    <a:pt x="64837" y="84017"/>
                    <a:pt x="64960" y="84529"/>
                    <a:pt x="65017" y="85053"/>
                  </a:cubicBezTo>
                  <a:close/>
                  <a:moveTo>
                    <a:pt x="55683" y="103246"/>
                  </a:moveTo>
                  <a:cubicBezTo>
                    <a:pt x="55226" y="103574"/>
                    <a:pt x="54807" y="103957"/>
                    <a:pt x="54445" y="104389"/>
                  </a:cubicBezTo>
                  <a:cubicBezTo>
                    <a:pt x="53054" y="106454"/>
                    <a:pt x="52873" y="109107"/>
                    <a:pt x="53968" y="111342"/>
                  </a:cubicBezTo>
                  <a:lnTo>
                    <a:pt x="53968" y="111342"/>
                  </a:lnTo>
                  <a:cubicBezTo>
                    <a:pt x="51501" y="111299"/>
                    <a:pt x="49101" y="112144"/>
                    <a:pt x="47206" y="113723"/>
                  </a:cubicBezTo>
                  <a:lnTo>
                    <a:pt x="46444" y="114390"/>
                  </a:lnTo>
                  <a:cubicBezTo>
                    <a:pt x="45234" y="114858"/>
                    <a:pt x="43929" y="115053"/>
                    <a:pt x="42634" y="114962"/>
                  </a:cubicBezTo>
                  <a:cubicBezTo>
                    <a:pt x="40795" y="114719"/>
                    <a:pt x="39348" y="113274"/>
                    <a:pt x="39109" y="111437"/>
                  </a:cubicBezTo>
                  <a:cubicBezTo>
                    <a:pt x="38586" y="109482"/>
                    <a:pt x="38395" y="107455"/>
                    <a:pt x="38538" y="105437"/>
                  </a:cubicBezTo>
                  <a:cubicBezTo>
                    <a:pt x="38567" y="103569"/>
                    <a:pt x="39062" y="101737"/>
                    <a:pt x="39967" y="100103"/>
                  </a:cubicBezTo>
                  <a:cubicBezTo>
                    <a:pt x="41586" y="98198"/>
                    <a:pt x="44158" y="98960"/>
                    <a:pt x="46348" y="98864"/>
                  </a:cubicBezTo>
                  <a:cubicBezTo>
                    <a:pt x="47539" y="99627"/>
                    <a:pt x="49063" y="99627"/>
                    <a:pt x="50254" y="98864"/>
                  </a:cubicBezTo>
                  <a:cubicBezTo>
                    <a:pt x="50778" y="98475"/>
                    <a:pt x="51254" y="98027"/>
                    <a:pt x="51683" y="97531"/>
                  </a:cubicBezTo>
                  <a:cubicBezTo>
                    <a:pt x="51721" y="99030"/>
                    <a:pt x="52111" y="100498"/>
                    <a:pt x="52825" y="101817"/>
                  </a:cubicBezTo>
                  <a:cubicBezTo>
                    <a:pt x="53740" y="102652"/>
                    <a:pt x="55083" y="102806"/>
                    <a:pt x="56159" y="102198"/>
                  </a:cubicBezTo>
                  <a:close/>
                  <a:moveTo>
                    <a:pt x="52063" y="112771"/>
                  </a:moveTo>
                  <a:cubicBezTo>
                    <a:pt x="53368" y="112457"/>
                    <a:pt x="54749" y="112698"/>
                    <a:pt x="55873" y="113438"/>
                  </a:cubicBezTo>
                  <a:cubicBezTo>
                    <a:pt x="56359" y="113775"/>
                    <a:pt x="56778" y="114194"/>
                    <a:pt x="57112" y="114676"/>
                  </a:cubicBezTo>
                  <a:cubicBezTo>
                    <a:pt x="57159" y="115278"/>
                    <a:pt x="57159" y="115884"/>
                    <a:pt x="57112" y="116486"/>
                  </a:cubicBezTo>
                  <a:lnTo>
                    <a:pt x="57112" y="116486"/>
                  </a:lnTo>
                  <a:cubicBezTo>
                    <a:pt x="57064" y="116897"/>
                    <a:pt x="57064" y="117312"/>
                    <a:pt x="57112" y="117724"/>
                  </a:cubicBezTo>
                  <a:cubicBezTo>
                    <a:pt x="57340" y="119727"/>
                    <a:pt x="58998" y="121263"/>
                    <a:pt x="61017" y="121343"/>
                  </a:cubicBezTo>
                  <a:cubicBezTo>
                    <a:pt x="59550" y="121623"/>
                    <a:pt x="58121" y="122038"/>
                    <a:pt x="56731" y="122582"/>
                  </a:cubicBezTo>
                  <a:lnTo>
                    <a:pt x="51587" y="124487"/>
                  </a:lnTo>
                  <a:cubicBezTo>
                    <a:pt x="49930" y="125131"/>
                    <a:pt x="48387" y="126031"/>
                    <a:pt x="47015" y="127154"/>
                  </a:cubicBezTo>
                  <a:cubicBezTo>
                    <a:pt x="46501" y="127537"/>
                    <a:pt x="46082" y="128023"/>
                    <a:pt x="45777" y="128582"/>
                  </a:cubicBezTo>
                  <a:cubicBezTo>
                    <a:pt x="45920" y="128053"/>
                    <a:pt x="45920" y="127493"/>
                    <a:pt x="45777" y="126963"/>
                  </a:cubicBezTo>
                  <a:cubicBezTo>
                    <a:pt x="45501" y="126600"/>
                    <a:pt x="45139" y="126307"/>
                    <a:pt x="44729" y="126106"/>
                  </a:cubicBezTo>
                  <a:cubicBezTo>
                    <a:pt x="44215" y="125772"/>
                    <a:pt x="43767" y="125352"/>
                    <a:pt x="43396" y="124868"/>
                  </a:cubicBezTo>
                  <a:cubicBezTo>
                    <a:pt x="43024" y="124373"/>
                    <a:pt x="42824" y="123771"/>
                    <a:pt x="42824" y="123153"/>
                  </a:cubicBezTo>
                  <a:cubicBezTo>
                    <a:pt x="42824" y="121679"/>
                    <a:pt x="43215" y="120231"/>
                    <a:pt x="43967" y="118962"/>
                  </a:cubicBezTo>
                  <a:cubicBezTo>
                    <a:pt x="45396" y="115223"/>
                    <a:pt x="48625" y="112461"/>
                    <a:pt x="52540" y="111628"/>
                  </a:cubicBezTo>
                  <a:close/>
                  <a:moveTo>
                    <a:pt x="44825" y="127154"/>
                  </a:moveTo>
                  <a:cubicBezTo>
                    <a:pt x="45872" y="127154"/>
                    <a:pt x="45872" y="128868"/>
                    <a:pt x="46063" y="129916"/>
                  </a:cubicBezTo>
                  <a:cubicBezTo>
                    <a:pt x="45777" y="130815"/>
                    <a:pt x="45587" y="131741"/>
                    <a:pt x="45491" y="132678"/>
                  </a:cubicBezTo>
                  <a:cubicBezTo>
                    <a:pt x="45491" y="133916"/>
                    <a:pt x="45491" y="136583"/>
                    <a:pt x="46539" y="137060"/>
                  </a:cubicBezTo>
                  <a:cubicBezTo>
                    <a:pt x="43777" y="137876"/>
                    <a:pt x="41195" y="139201"/>
                    <a:pt x="38919" y="140965"/>
                  </a:cubicBezTo>
                  <a:cubicBezTo>
                    <a:pt x="37719" y="141780"/>
                    <a:pt x="36690" y="142815"/>
                    <a:pt x="35871" y="144013"/>
                  </a:cubicBezTo>
                  <a:cubicBezTo>
                    <a:pt x="35852" y="142661"/>
                    <a:pt x="35271" y="141380"/>
                    <a:pt x="34252" y="140489"/>
                  </a:cubicBezTo>
                  <a:cubicBezTo>
                    <a:pt x="32775" y="139459"/>
                    <a:pt x="30994" y="138955"/>
                    <a:pt x="29204" y="139060"/>
                  </a:cubicBezTo>
                  <a:lnTo>
                    <a:pt x="26251" y="139060"/>
                  </a:lnTo>
                  <a:lnTo>
                    <a:pt x="26251" y="139060"/>
                  </a:lnTo>
                  <a:cubicBezTo>
                    <a:pt x="25489" y="138393"/>
                    <a:pt x="26251" y="136774"/>
                    <a:pt x="26251" y="136012"/>
                  </a:cubicBezTo>
                  <a:cubicBezTo>
                    <a:pt x="26870" y="134710"/>
                    <a:pt x="27822" y="133593"/>
                    <a:pt x="29013" y="132773"/>
                  </a:cubicBezTo>
                  <a:cubicBezTo>
                    <a:pt x="31232" y="131167"/>
                    <a:pt x="33623" y="129824"/>
                    <a:pt x="36157" y="128773"/>
                  </a:cubicBezTo>
                  <a:cubicBezTo>
                    <a:pt x="37966" y="127750"/>
                    <a:pt x="39929" y="127012"/>
                    <a:pt x="41967" y="126582"/>
                  </a:cubicBezTo>
                  <a:cubicBezTo>
                    <a:pt x="42929" y="125895"/>
                    <a:pt x="44158" y="125685"/>
                    <a:pt x="45301" y="126011"/>
                  </a:cubicBezTo>
                  <a:close/>
                  <a:moveTo>
                    <a:pt x="39491" y="141822"/>
                  </a:moveTo>
                  <a:cubicBezTo>
                    <a:pt x="43786" y="137822"/>
                    <a:pt x="49892" y="136439"/>
                    <a:pt x="55492" y="138203"/>
                  </a:cubicBezTo>
                  <a:cubicBezTo>
                    <a:pt x="56416" y="138543"/>
                    <a:pt x="57102" y="139334"/>
                    <a:pt x="57302" y="140298"/>
                  </a:cubicBezTo>
                  <a:cubicBezTo>
                    <a:pt x="57445" y="141503"/>
                    <a:pt x="57245" y="142724"/>
                    <a:pt x="56731" y="143822"/>
                  </a:cubicBezTo>
                  <a:lnTo>
                    <a:pt x="55588" y="143822"/>
                  </a:lnTo>
                  <a:lnTo>
                    <a:pt x="53778" y="143822"/>
                  </a:lnTo>
                  <a:cubicBezTo>
                    <a:pt x="52521" y="144190"/>
                    <a:pt x="51301" y="144702"/>
                    <a:pt x="50158" y="145346"/>
                  </a:cubicBezTo>
                  <a:cubicBezTo>
                    <a:pt x="48082" y="146336"/>
                    <a:pt x="46186" y="147654"/>
                    <a:pt x="44539" y="149252"/>
                  </a:cubicBezTo>
                  <a:lnTo>
                    <a:pt x="44539" y="149252"/>
                  </a:lnTo>
                  <a:cubicBezTo>
                    <a:pt x="42034" y="149499"/>
                    <a:pt x="39538" y="148668"/>
                    <a:pt x="37681" y="146966"/>
                  </a:cubicBezTo>
                  <a:cubicBezTo>
                    <a:pt x="36442" y="143632"/>
                    <a:pt x="38443" y="141822"/>
                    <a:pt x="39967" y="140679"/>
                  </a:cubicBezTo>
                  <a:close/>
                  <a:moveTo>
                    <a:pt x="38443" y="149347"/>
                  </a:moveTo>
                  <a:lnTo>
                    <a:pt x="39395" y="149347"/>
                  </a:lnTo>
                  <a:cubicBezTo>
                    <a:pt x="40853" y="149909"/>
                    <a:pt x="42424" y="150105"/>
                    <a:pt x="43967" y="149918"/>
                  </a:cubicBezTo>
                  <a:lnTo>
                    <a:pt x="43967" y="149918"/>
                  </a:lnTo>
                  <a:cubicBezTo>
                    <a:pt x="42738" y="151641"/>
                    <a:pt x="42072" y="153706"/>
                    <a:pt x="42062" y="155824"/>
                  </a:cubicBezTo>
                  <a:cubicBezTo>
                    <a:pt x="41634" y="155301"/>
                    <a:pt x="41157" y="154823"/>
                    <a:pt x="40633" y="154395"/>
                  </a:cubicBezTo>
                  <a:cubicBezTo>
                    <a:pt x="39376" y="153275"/>
                    <a:pt x="37881" y="152461"/>
                    <a:pt x="36252" y="152014"/>
                  </a:cubicBezTo>
                  <a:lnTo>
                    <a:pt x="34156" y="152014"/>
                  </a:lnTo>
                  <a:lnTo>
                    <a:pt x="34728" y="151442"/>
                  </a:lnTo>
                  <a:lnTo>
                    <a:pt x="35300" y="150776"/>
                  </a:lnTo>
                  <a:cubicBezTo>
                    <a:pt x="35747" y="150371"/>
                    <a:pt x="36262" y="150049"/>
                    <a:pt x="36823" y="149823"/>
                  </a:cubicBezTo>
                  <a:cubicBezTo>
                    <a:pt x="37395" y="149136"/>
                    <a:pt x="38109" y="148584"/>
                    <a:pt x="38919" y="148204"/>
                  </a:cubicBezTo>
                  <a:close/>
                  <a:moveTo>
                    <a:pt x="44920" y="150490"/>
                  </a:moveTo>
                  <a:cubicBezTo>
                    <a:pt x="46329" y="148336"/>
                    <a:pt x="48406" y="146699"/>
                    <a:pt x="50825" y="145823"/>
                  </a:cubicBezTo>
                  <a:cubicBezTo>
                    <a:pt x="52178" y="144728"/>
                    <a:pt x="53787" y="143977"/>
                    <a:pt x="55492" y="143632"/>
                  </a:cubicBezTo>
                  <a:cubicBezTo>
                    <a:pt x="56531" y="143823"/>
                    <a:pt x="57597" y="143823"/>
                    <a:pt x="58636" y="143632"/>
                  </a:cubicBezTo>
                  <a:cubicBezTo>
                    <a:pt x="58731" y="144767"/>
                    <a:pt x="59198" y="145840"/>
                    <a:pt x="59969" y="146680"/>
                  </a:cubicBezTo>
                  <a:cubicBezTo>
                    <a:pt x="60950" y="147781"/>
                    <a:pt x="62112" y="148713"/>
                    <a:pt x="63398" y="149442"/>
                  </a:cubicBezTo>
                  <a:cubicBezTo>
                    <a:pt x="64417" y="150214"/>
                    <a:pt x="65646" y="150647"/>
                    <a:pt x="66922" y="150680"/>
                  </a:cubicBezTo>
                  <a:cubicBezTo>
                    <a:pt x="66389" y="151982"/>
                    <a:pt x="66103" y="153370"/>
                    <a:pt x="66065" y="154776"/>
                  </a:cubicBezTo>
                  <a:cubicBezTo>
                    <a:pt x="66094" y="155733"/>
                    <a:pt x="66322" y="156674"/>
                    <a:pt x="66732" y="157538"/>
                  </a:cubicBezTo>
                  <a:cubicBezTo>
                    <a:pt x="67389" y="158600"/>
                    <a:pt x="67865" y="159757"/>
                    <a:pt x="68161" y="160967"/>
                  </a:cubicBezTo>
                  <a:lnTo>
                    <a:pt x="68161" y="160967"/>
                  </a:lnTo>
                  <a:cubicBezTo>
                    <a:pt x="66046" y="161212"/>
                    <a:pt x="63998" y="161893"/>
                    <a:pt x="62160" y="162968"/>
                  </a:cubicBezTo>
                  <a:lnTo>
                    <a:pt x="62160" y="162968"/>
                  </a:lnTo>
                  <a:cubicBezTo>
                    <a:pt x="60703" y="161566"/>
                    <a:pt x="58836" y="160665"/>
                    <a:pt x="56826" y="160396"/>
                  </a:cubicBezTo>
                  <a:cubicBezTo>
                    <a:pt x="53587" y="159987"/>
                    <a:pt x="50301" y="160447"/>
                    <a:pt x="47301" y="161729"/>
                  </a:cubicBezTo>
                  <a:lnTo>
                    <a:pt x="46253" y="161729"/>
                  </a:lnTo>
                  <a:cubicBezTo>
                    <a:pt x="46253" y="161729"/>
                    <a:pt x="46253" y="161729"/>
                    <a:pt x="46253" y="161729"/>
                  </a:cubicBezTo>
                  <a:lnTo>
                    <a:pt x="46253" y="161729"/>
                  </a:lnTo>
                  <a:lnTo>
                    <a:pt x="46253" y="161729"/>
                  </a:lnTo>
                  <a:cubicBezTo>
                    <a:pt x="45748" y="160968"/>
                    <a:pt x="45310" y="160173"/>
                    <a:pt x="44920" y="159348"/>
                  </a:cubicBezTo>
                  <a:cubicBezTo>
                    <a:pt x="44605" y="158428"/>
                    <a:pt x="44443" y="157462"/>
                    <a:pt x="44443" y="156491"/>
                  </a:cubicBezTo>
                  <a:cubicBezTo>
                    <a:pt x="43958" y="154069"/>
                    <a:pt x="44291" y="151555"/>
                    <a:pt x="45396" y="149347"/>
                  </a:cubicBezTo>
                  <a:close/>
                  <a:moveTo>
                    <a:pt x="59398" y="168873"/>
                  </a:moveTo>
                  <a:cubicBezTo>
                    <a:pt x="60741" y="167863"/>
                    <a:pt x="61522" y="166269"/>
                    <a:pt x="61493" y="164587"/>
                  </a:cubicBezTo>
                  <a:cubicBezTo>
                    <a:pt x="63151" y="163490"/>
                    <a:pt x="65046" y="162804"/>
                    <a:pt x="67018" y="162587"/>
                  </a:cubicBezTo>
                  <a:cubicBezTo>
                    <a:pt x="68904" y="162254"/>
                    <a:pt x="70847" y="162254"/>
                    <a:pt x="72733" y="162587"/>
                  </a:cubicBezTo>
                  <a:cubicBezTo>
                    <a:pt x="74362" y="162759"/>
                    <a:pt x="75914" y="163386"/>
                    <a:pt x="77209" y="164396"/>
                  </a:cubicBezTo>
                  <a:cubicBezTo>
                    <a:pt x="77867" y="164956"/>
                    <a:pt x="78314" y="165733"/>
                    <a:pt x="78448" y="166587"/>
                  </a:cubicBezTo>
                  <a:cubicBezTo>
                    <a:pt x="78305" y="167406"/>
                    <a:pt x="78305" y="168244"/>
                    <a:pt x="78448" y="169064"/>
                  </a:cubicBezTo>
                  <a:lnTo>
                    <a:pt x="77971" y="169730"/>
                  </a:lnTo>
                  <a:cubicBezTo>
                    <a:pt x="77971" y="169730"/>
                    <a:pt x="77971" y="169730"/>
                    <a:pt x="77971" y="169730"/>
                  </a:cubicBezTo>
                  <a:lnTo>
                    <a:pt x="77971" y="169730"/>
                  </a:lnTo>
                  <a:lnTo>
                    <a:pt x="77971" y="169730"/>
                  </a:lnTo>
                  <a:cubicBezTo>
                    <a:pt x="77971" y="169730"/>
                    <a:pt x="77971" y="169730"/>
                    <a:pt x="77971" y="169730"/>
                  </a:cubicBezTo>
                  <a:cubicBezTo>
                    <a:pt x="76543" y="169823"/>
                    <a:pt x="75133" y="170111"/>
                    <a:pt x="73780" y="170588"/>
                  </a:cubicBezTo>
                  <a:cubicBezTo>
                    <a:pt x="72180" y="171109"/>
                    <a:pt x="70913" y="172339"/>
                    <a:pt x="70351" y="173921"/>
                  </a:cubicBezTo>
                  <a:cubicBezTo>
                    <a:pt x="70304" y="174205"/>
                    <a:pt x="70304" y="174495"/>
                    <a:pt x="70351" y="174779"/>
                  </a:cubicBezTo>
                  <a:cubicBezTo>
                    <a:pt x="69913" y="174127"/>
                    <a:pt x="69275" y="173628"/>
                    <a:pt x="68542" y="173350"/>
                  </a:cubicBezTo>
                  <a:cubicBezTo>
                    <a:pt x="67542" y="173064"/>
                    <a:pt x="66494" y="173064"/>
                    <a:pt x="65494" y="173350"/>
                  </a:cubicBezTo>
                  <a:cubicBezTo>
                    <a:pt x="63646" y="173906"/>
                    <a:pt x="61950" y="174884"/>
                    <a:pt x="60541" y="176207"/>
                  </a:cubicBezTo>
                  <a:cubicBezTo>
                    <a:pt x="60503" y="174849"/>
                    <a:pt x="59788" y="173599"/>
                    <a:pt x="58636" y="172874"/>
                  </a:cubicBezTo>
                  <a:cubicBezTo>
                    <a:pt x="57264" y="172097"/>
                    <a:pt x="55731" y="171673"/>
                    <a:pt x="54159" y="171635"/>
                  </a:cubicBezTo>
                  <a:cubicBezTo>
                    <a:pt x="56302" y="170722"/>
                    <a:pt x="58245" y="169395"/>
                    <a:pt x="59874" y="167730"/>
                  </a:cubicBezTo>
                  <a:close/>
                  <a:moveTo>
                    <a:pt x="60922" y="178398"/>
                  </a:moveTo>
                  <a:cubicBezTo>
                    <a:pt x="61769" y="177419"/>
                    <a:pt x="62760" y="176583"/>
                    <a:pt x="63875" y="175922"/>
                  </a:cubicBezTo>
                  <a:cubicBezTo>
                    <a:pt x="64922" y="175203"/>
                    <a:pt x="66132" y="174745"/>
                    <a:pt x="67399" y="174588"/>
                  </a:cubicBezTo>
                  <a:cubicBezTo>
                    <a:pt x="68675" y="174533"/>
                    <a:pt x="69923" y="175017"/>
                    <a:pt x="70828" y="175922"/>
                  </a:cubicBezTo>
                  <a:cubicBezTo>
                    <a:pt x="71180" y="177771"/>
                    <a:pt x="72237" y="179412"/>
                    <a:pt x="73780" y="180494"/>
                  </a:cubicBezTo>
                  <a:cubicBezTo>
                    <a:pt x="72342" y="181443"/>
                    <a:pt x="71266" y="182854"/>
                    <a:pt x="70733" y="184494"/>
                  </a:cubicBezTo>
                  <a:cubicBezTo>
                    <a:pt x="67970" y="184630"/>
                    <a:pt x="65322" y="185668"/>
                    <a:pt x="63208" y="187447"/>
                  </a:cubicBezTo>
                  <a:cubicBezTo>
                    <a:pt x="63160" y="186777"/>
                    <a:pt x="62970" y="186126"/>
                    <a:pt x="62636" y="185542"/>
                  </a:cubicBezTo>
                  <a:cubicBezTo>
                    <a:pt x="62274" y="184744"/>
                    <a:pt x="61788" y="184005"/>
                    <a:pt x="61208" y="183351"/>
                  </a:cubicBezTo>
                  <a:cubicBezTo>
                    <a:pt x="60446" y="182760"/>
                    <a:pt x="59512" y="182426"/>
                    <a:pt x="58541" y="182399"/>
                  </a:cubicBezTo>
                  <a:cubicBezTo>
                    <a:pt x="58931" y="182243"/>
                    <a:pt x="59245" y="181934"/>
                    <a:pt x="59398" y="181541"/>
                  </a:cubicBezTo>
                  <a:lnTo>
                    <a:pt x="59398" y="180113"/>
                  </a:lnTo>
                  <a:cubicBezTo>
                    <a:pt x="59541" y="178834"/>
                    <a:pt x="60284" y="177700"/>
                    <a:pt x="61398" y="177065"/>
                  </a:cubicBezTo>
                  <a:close/>
                  <a:moveTo>
                    <a:pt x="90735" y="180589"/>
                  </a:moveTo>
                  <a:cubicBezTo>
                    <a:pt x="89544" y="179533"/>
                    <a:pt x="88916" y="177985"/>
                    <a:pt x="89021" y="176398"/>
                  </a:cubicBezTo>
                  <a:cubicBezTo>
                    <a:pt x="89192" y="174602"/>
                    <a:pt x="90087" y="172952"/>
                    <a:pt x="91497" y="171826"/>
                  </a:cubicBezTo>
                  <a:cubicBezTo>
                    <a:pt x="94259" y="169539"/>
                    <a:pt x="97526" y="167939"/>
                    <a:pt x="101022" y="167159"/>
                  </a:cubicBezTo>
                  <a:cubicBezTo>
                    <a:pt x="102670" y="166712"/>
                    <a:pt x="104365" y="166457"/>
                    <a:pt x="106070" y="166397"/>
                  </a:cubicBezTo>
                  <a:cubicBezTo>
                    <a:pt x="108480" y="166159"/>
                    <a:pt x="110899" y="166159"/>
                    <a:pt x="113309" y="166397"/>
                  </a:cubicBezTo>
                  <a:cubicBezTo>
                    <a:pt x="114929" y="166397"/>
                    <a:pt x="117786" y="167063"/>
                    <a:pt x="117596" y="169254"/>
                  </a:cubicBezTo>
                  <a:cubicBezTo>
                    <a:pt x="117596" y="169254"/>
                    <a:pt x="117596" y="169254"/>
                    <a:pt x="117596" y="169254"/>
                  </a:cubicBezTo>
                  <a:cubicBezTo>
                    <a:pt x="117214" y="169741"/>
                    <a:pt x="116929" y="170289"/>
                    <a:pt x="116738" y="170873"/>
                  </a:cubicBezTo>
                  <a:cubicBezTo>
                    <a:pt x="116110" y="172210"/>
                    <a:pt x="115852" y="173689"/>
                    <a:pt x="115976" y="175160"/>
                  </a:cubicBezTo>
                  <a:cubicBezTo>
                    <a:pt x="113328" y="174341"/>
                    <a:pt x="110480" y="174545"/>
                    <a:pt x="107975" y="175731"/>
                  </a:cubicBezTo>
                  <a:cubicBezTo>
                    <a:pt x="103270" y="177255"/>
                    <a:pt x="98974" y="179828"/>
                    <a:pt x="95402" y="183256"/>
                  </a:cubicBezTo>
                  <a:lnTo>
                    <a:pt x="94450" y="184589"/>
                  </a:lnTo>
                  <a:cubicBezTo>
                    <a:pt x="94364" y="184079"/>
                    <a:pt x="94164" y="183592"/>
                    <a:pt x="93878" y="183161"/>
                  </a:cubicBezTo>
                  <a:cubicBezTo>
                    <a:pt x="93450" y="181597"/>
                    <a:pt x="92516" y="180222"/>
                    <a:pt x="91211" y="179255"/>
                  </a:cubicBezTo>
                  <a:close/>
                  <a:moveTo>
                    <a:pt x="95116" y="187637"/>
                  </a:moveTo>
                  <a:cubicBezTo>
                    <a:pt x="95402" y="186657"/>
                    <a:pt x="95888" y="185749"/>
                    <a:pt x="96545" y="184970"/>
                  </a:cubicBezTo>
                  <a:cubicBezTo>
                    <a:pt x="97888" y="183252"/>
                    <a:pt x="99536" y="181799"/>
                    <a:pt x="101403" y="180684"/>
                  </a:cubicBezTo>
                  <a:cubicBezTo>
                    <a:pt x="103032" y="179702"/>
                    <a:pt x="104718" y="178812"/>
                    <a:pt x="106451" y="178017"/>
                  </a:cubicBezTo>
                  <a:cubicBezTo>
                    <a:pt x="108718" y="176830"/>
                    <a:pt x="111223" y="176179"/>
                    <a:pt x="113785" y="176112"/>
                  </a:cubicBezTo>
                  <a:cubicBezTo>
                    <a:pt x="114843" y="176206"/>
                    <a:pt x="115881" y="176497"/>
                    <a:pt x="116833" y="176969"/>
                  </a:cubicBezTo>
                  <a:cubicBezTo>
                    <a:pt x="117186" y="178031"/>
                    <a:pt x="117891" y="178940"/>
                    <a:pt x="118834" y="179541"/>
                  </a:cubicBezTo>
                  <a:cubicBezTo>
                    <a:pt x="118977" y="180169"/>
                    <a:pt x="118977" y="180818"/>
                    <a:pt x="118834" y="181446"/>
                  </a:cubicBezTo>
                  <a:cubicBezTo>
                    <a:pt x="118834" y="181446"/>
                    <a:pt x="118834" y="181446"/>
                    <a:pt x="118834" y="181446"/>
                  </a:cubicBezTo>
                  <a:cubicBezTo>
                    <a:pt x="116510" y="183555"/>
                    <a:pt x="114547" y="186033"/>
                    <a:pt x="113023" y="188780"/>
                  </a:cubicBezTo>
                  <a:cubicBezTo>
                    <a:pt x="112014" y="190542"/>
                    <a:pt x="111242" y="192432"/>
                    <a:pt x="110737" y="194400"/>
                  </a:cubicBezTo>
                  <a:lnTo>
                    <a:pt x="108547" y="194400"/>
                  </a:lnTo>
                  <a:lnTo>
                    <a:pt x="107880" y="194400"/>
                  </a:lnTo>
                  <a:cubicBezTo>
                    <a:pt x="107270" y="193752"/>
                    <a:pt x="106566" y="193205"/>
                    <a:pt x="105784" y="192781"/>
                  </a:cubicBezTo>
                  <a:cubicBezTo>
                    <a:pt x="102432" y="191146"/>
                    <a:pt x="98755" y="190300"/>
                    <a:pt x="95021" y="190304"/>
                  </a:cubicBezTo>
                  <a:cubicBezTo>
                    <a:pt x="94850" y="188944"/>
                    <a:pt x="95050" y="187563"/>
                    <a:pt x="95593" y="186304"/>
                  </a:cubicBezTo>
                  <a:close/>
                  <a:moveTo>
                    <a:pt x="130168" y="175160"/>
                  </a:moveTo>
                  <a:cubicBezTo>
                    <a:pt x="129406" y="174836"/>
                    <a:pt x="128673" y="174454"/>
                    <a:pt x="127978" y="174017"/>
                  </a:cubicBezTo>
                  <a:cubicBezTo>
                    <a:pt x="126730" y="173153"/>
                    <a:pt x="125749" y="171968"/>
                    <a:pt x="125120" y="170588"/>
                  </a:cubicBezTo>
                  <a:cubicBezTo>
                    <a:pt x="123977" y="167635"/>
                    <a:pt x="126073" y="165254"/>
                    <a:pt x="128168" y="163444"/>
                  </a:cubicBezTo>
                  <a:cubicBezTo>
                    <a:pt x="130264" y="161634"/>
                    <a:pt x="130740" y="161539"/>
                    <a:pt x="132073" y="160586"/>
                  </a:cubicBezTo>
                  <a:lnTo>
                    <a:pt x="135788" y="157824"/>
                  </a:lnTo>
                  <a:cubicBezTo>
                    <a:pt x="137998" y="156091"/>
                    <a:pt x="140627" y="154973"/>
                    <a:pt x="143408" y="154586"/>
                  </a:cubicBezTo>
                  <a:cubicBezTo>
                    <a:pt x="144675" y="154478"/>
                    <a:pt x="145951" y="154674"/>
                    <a:pt x="147123" y="155157"/>
                  </a:cubicBezTo>
                  <a:cubicBezTo>
                    <a:pt x="147933" y="155542"/>
                    <a:pt x="148618" y="156133"/>
                    <a:pt x="149123" y="156872"/>
                  </a:cubicBezTo>
                  <a:cubicBezTo>
                    <a:pt x="149799" y="159044"/>
                    <a:pt x="151457" y="160773"/>
                    <a:pt x="153600" y="161539"/>
                  </a:cubicBezTo>
                  <a:lnTo>
                    <a:pt x="153600" y="161539"/>
                  </a:lnTo>
                  <a:cubicBezTo>
                    <a:pt x="151162" y="162664"/>
                    <a:pt x="149104" y="164487"/>
                    <a:pt x="147694" y="166778"/>
                  </a:cubicBezTo>
                  <a:cubicBezTo>
                    <a:pt x="146190" y="168793"/>
                    <a:pt x="144980" y="171004"/>
                    <a:pt x="144075" y="173350"/>
                  </a:cubicBezTo>
                  <a:cubicBezTo>
                    <a:pt x="143122" y="175740"/>
                    <a:pt x="142446" y="178233"/>
                    <a:pt x="142075" y="180779"/>
                  </a:cubicBezTo>
                  <a:cubicBezTo>
                    <a:pt x="142075" y="179065"/>
                    <a:pt x="140551" y="177922"/>
                    <a:pt x="139217" y="177160"/>
                  </a:cubicBezTo>
                  <a:cubicBezTo>
                    <a:pt x="137569" y="176384"/>
                    <a:pt x="135798" y="175931"/>
                    <a:pt x="133979" y="175826"/>
                  </a:cubicBezTo>
                  <a:lnTo>
                    <a:pt x="132264" y="175826"/>
                  </a:lnTo>
                  <a:cubicBezTo>
                    <a:pt x="131902" y="175031"/>
                    <a:pt x="131350" y="174341"/>
                    <a:pt x="130645" y="173826"/>
                  </a:cubicBezTo>
                  <a:close/>
                  <a:moveTo>
                    <a:pt x="144266" y="175160"/>
                  </a:moveTo>
                  <a:cubicBezTo>
                    <a:pt x="145628" y="170606"/>
                    <a:pt x="148314" y="166559"/>
                    <a:pt x="151981" y="163539"/>
                  </a:cubicBezTo>
                  <a:cubicBezTo>
                    <a:pt x="152828" y="162815"/>
                    <a:pt x="153914" y="162441"/>
                    <a:pt x="155029" y="162491"/>
                  </a:cubicBezTo>
                  <a:cubicBezTo>
                    <a:pt x="156362" y="162491"/>
                    <a:pt x="157219" y="163825"/>
                    <a:pt x="158077" y="164682"/>
                  </a:cubicBezTo>
                  <a:lnTo>
                    <a:pt x="158077" y="164682"/>
                  </a:lnTo>
                  <a:cubicBezTo>
                    <a:pt x="157981" y="165664"/>
                    <a:pt x="157981" y="166653"/>
                    <a:pt x="158077" y="167635"/>
                  </a:cubicBezTo>
                  <a:cubicBezTo>
                    <a:pt x="158201" y="170765"/>
                    <a:pt x="159182" y="173799"/>
                    <a:pt x="160934" y="176398"/>
                  </a:cubicBezTo>
                  <a:cubicBezTo>
                    <a:pt x="161649" y="177613"/>
                    <a:pt x="162630" y="178653"/>
                    <a:pt x="163792" y="179446"/>
                  </a:cubicBezTo>
                  <a:lnTo>
                    <a:pt x="163792" y="179446"/>
                  </a:lnTo>
                  <a:lnTo>
                    <a:pt x="162934" y="179922"/>
                  </a:lnTo>
                  <a:cubicBezTo>
                    <a:pt x="160972" y="181033"/>
                    <a:pt x="159305" y="182601"/>
                    <a:pt x="158077" y="184494"/>
                  </a:cubicBezTo>
                  <a:cubicBezTo>
                    <a:pt x="157210" y="186000"/>
                    <a:pt x="157734" y="187920"/>
                    <a:pt x="159239" y="188785"/>
                  </a:cubicBezTo>
                  <a:cubicBezTo>
                    <a:pt x="159439" y="188903"/>
                    <a:pt x="159658" y="188998"/>
                    <a:pt x="159887" y="189066"/>
                  </a:cubicBezTo>
                  <a:cubicBezTo>
                    <a:pt x="157086" y="189701"/>
                    <a:pt x="154495" y="191046"/>
                    <a:pt x="152362" y="192971"/>
                  </a:cubicBezTo>
                  <a:cubicBezTo>
                    <a:pt x="150676" y="191689"/>
                    <a:pt x="148666" y="190898"/>
                    <a:pt x="146551" y="190685"/>
                  </a:cubicBezTo>
                  <a:cubicBezTo>
                    <a:pt x="145723" y="190320"/>
                    <a:pt x="144961" y="189839"/>
                    <a:pt x="144266" y="189257"/>
                  </a:cubicBezTo>
                  <a:cubicBezTo>
                    <a:pt x="142961" y="188108"/>
                    <a:pt x="142151" y="186508"/>
                    <a:pt x="141979" y="184780"/>
                  </a:cubicBezTo>
                  <a:cubicBezTo>
                    <a:pt x="141960" y="180894"/>
                    <a:pt x="142913" y="177064"/>
                    <a:pt x="144742" y="173636"/>
                  </a:cubicBezTo>
                  <a:close/>
                  <a:moveTo>
                    <a:pt x="160267" y="185447"/>
                  </a:moveTo>
                  <a:cubicBezTo>
                    <a:pt x="159982" y="184809"/>
                    <a:pt x="159982" y="184084"/>
                    <a:pt x="160267" y="183446"/>
                  </a:cubicBezTo>
                  <a:cubicBezTo>
                    <a:pt x="161477" y="181612"/>
                    <a:pt x="163153" y="180133"/>
                    <a:pt x="165125" y="179160"/>
                  </a:cubicBezTo>
                  <a:cubicBezTo>
                    <a:pt x="167097" y="177887"/>
                    <a:pt x="169211" y="176833"/>
                    <a:pt x="171412" y="176017"/>
                  </a:cubicBezTo>
                  <a:cubicBezTo>
                    <a:pt x="172164" y="175684"/>
                    <a:pt x="172974" y="175489"/>
                    <a:pt x="173793" y="175445"/>
                  </a:cubicBezTo>
                  <a:cubicBezTo>
                    <a:pt x="175603" y="175603"/>
                    <a:pt x="177365" y="176157"/>
                    <a:pt x="178937" y="177065"/>
                  </a:cubicBezTo>
                  <a:cubicBezTo>
                    <a:pt x="181061" y="177589"/>
                    <a:pt x="183289" y="177589"/>
                    <a:pt x="185413" y="177065"/>
                  </a:cubicBezTo>
                  <a:cubicBezTo>
                    <a:pt x="186080" y="177155"/>
                    <a:pt x="186747" y="177155"/>
                    <a:pt x="187414" y="177065"/>
                  </a:cubicBezTo>
                  <a:cubicBezTo>
                    <a:pt x="185871" y="178592"/>
                    <a:pt x="184499" y="180285"/>
                    <a:pt x="183318" y="182113"/>
                  </a:cubicBezTo>
                  <a:cubicBezTo>
                    <a:pt x="181556" y="184563"/>
                    <a:pt x="180565" y="187479"/>
                    <a:pt x="180460" y="190495"/>
                  </a:cubicBezTo>
                  <a:cubicBezTo>
                    <a:pt x="177632" y="188604"/>
                    <a:pt x="174336" y="187548"/>
                    <a:pt x="170935" y="187447"/>
                  </a:cubicBezTo>
                  <a:cubicBezTo>
                    <a:pt x="168211" y="187161"/>
                    <a:pt x="165468" y="187161"/>
                    <a:pt x="162744" y="187447"/>
                  </a:cubicBezTo>
                  <a:lnTo>
                    <a:pt x="161601" y="187447"/>
                  </a:lnTo>
                  <a:cubicBezTo>
                    <a:pt x="161601" y="187447"/>
                    <a:pt x="161601" y="187447"/>
                    <a:pt x="161601" y="186971"/>
                  </a:cubicBezTo>
                  <a:cubicBezTo>
                    <a:pt x="161601" y="186494"/>
                    <a:pt x="160267" y="186304"/>
                    <a:pt x="160267" y="185447"/>
                  </a:cubicBezTo>
                  <a:close/>
                  <a:moveTo>
                    <a:pt x="229705" y="145727"/>
                  </a:moveTo>
                  <a:cubicBezTo>
                    <a:pt x="226161" y="143852"/>
                    <a:pt x="222037" y="143408"/>
                    <a:pt x="218179" y="144489"/>
                  </a:cubicBezTo>
                  <a:cubicBezTo>
                    <a:pt x="215912" y="145022"/>
                    <a:pt x="213712" y="145788"/>
                    <a:pt x="211607" y="146775"/>
                  </a:cubicBezTo>
                  <a:lnTo>
                    <a:pt x="210845" y="146775"/>
                  </a:lnTo>
                  <a:lnTo>
                    <a:pt x="210845" y="146775"/>
                  </a:lnTo>
                  <a:cubicBezTo>
                    <a:pt x="212083" y="145220"/>
                    <a:pt x="212931" y="143391"/>
                    <a:pt x="213322" y="141441"/>
                  </a:cubicBezTo>
                  <a:cubicBezTo>
                    <a:pt x="213750" y="138867"/>
                    <a:pt x="212731" y="136265"/>
                    <a:pt x="210655" y="134678"/>
                  </a:cubicBezTo>
                  <a:cubicBezTo>
                    <a:pt x="212807" y="131162"/>
                    <a:pt x="215436" y="127957"/>
                    <a:pt x="218465" y="125153"/>
                  </a:cubicBezTo>
                  <a:cubicBezTo>
                    <a:pt x="221504" y="122460"/>
                    <a:pt x="225295" y="120764"/>
                    <a:pt x="229324" y="120296"/>
                  </a:cubicBezTo>
                  <a:cubicBezTo>
                    <a:pt x="232581" y="120064"/>
                    <a:pt x="235848" y="120619"/>
                    <a:pt x="238849" y="121915"/>
                  </a:cubicBezTo>
                  <a:cubicBezTo>
                    <a:pt x="241611" y="123058"/>
                    <a:pt x="245230" y="125058"/>
                    <a:pt x="245802" y="128392"/>
                  </a:cubicBezTo>
                  <a:cubicBezTo>
                    <a:pt x="245983" y="130461"/>
                    <a:pt x="245411" y="132526"/>
                    <a:pt x="244183" y="134202"/>
                  </a:cubicBezTo>
                  <a:cubicBezTo>
                    <a:pt x="243440" y="135436"/>
                    <a:pt x="242621" y="136614"/>
                    <a:pt x="241706" y="137726"/>
                  </a:cubicBezTo>
                  <a:lnTo>
                    <a:pt x="239801" y="140012"/>
                  </a:lnTo>
                  <a:cubicBezTo>
                    <a:pt x="237182" y="143096"/>
                    <a:pt x="235496" y="146863"/>
                    <a:pt x="234943" y="150871"/>
                  </a:cubicBezTo>
                  <a:cubicBezTo>
                    <a:pt x="233705" y="148638"/>
                    <a:pt x="231810" y="146842"/>
                    <a:pt x="229514" y="145727"/>
                  </a:cubicBezTo>
                  <a:close/>
                  <a:moveTo>
                    <a:pt x="237801" y="120200"/>
                  </a:moveTo>
                  <a:cubicBezTo>
                    <a:pt x="237725" y="120448"/>
                    <a:pt x="237725" y="120715"/>
                    <a:pt x="237801" y="120962"/>
                  </a:cubicBezTo>
                  <a:cubicBezTo>
                    <a:pt x="235534" y="120182"/>
                    <a:pt x="233153" y="119764"/>
                    <a:pt x="230752" y="119724"/>
                  </a:cubicBezTo>
                  <a:cubicBezTo>
                    <a:pt x="228905" y="119715"/>
                    <a:pt x="227076" y="120004"/>
                    <a:pt x="225323" y="120581"/>
                  </a:cubicBezTo>
                  <a:cubicBezTo>
                    <a:pt x="223933" y="120555"/>
                    <a:pt x="222666" y="119793"/>
                    <a:pt x="221989" y="118581"/>
                  </a:cubicBezTo>
                  <a:cubicBezTo>
                    <a:pt x="221513" y="117192"/>
                    <a:pt x="221513" y="115684"/>
                    <a:pt x="221989" y="114295"/>
                  </a:cubicBezTo>
                  <a:cubicBezTo>
                    <a:pt x="222475" y="112548"/>
                    <a:pt x="223218" y="110880"/>
                    <a:pt x="224180" y="109342"/>
                  </a:cubicBezTo>
                  <a:cubicBezTo>
                    <a:pt x="224914" y="107948"/>
                    <a:pt x="225847" y="106665"/>
                    <a:pt x="226942" y="105532"/>
                  </a:cubicBezTo>
                  <a:cubicBezTo>
                    <a:pt x="227704" y="104865"/>
                    <a:pt x="228657" y="104008"/>
                    <a:pt x="229514" y="104770"/>
                  </a:cubicBezTo>
                  <a:lnTo>
                    <a:pt x="229514" y="104770"/>
                  </a:lnTo>
                  <a:cubicBezTo>
                    <a:pt x="229924" y="106165"/>
                    <a:pt x="230714" y="107420"/>
                    <a:pt x="231800" y="108389"/>
                  </a:cubicBezTo>
                  <a:cubicBezTo>
                    <a:pt x="233334" y="109585"/>
                    <a:pt x="235191" y="110283"/>
                    <a:pt x="237134" y="110390"/>
                  </a:cubicBezTo>
                  <a:cubicBezTo>
                    <a:pt x="238439" y="110453"/>
                    <a:pt x="239744" y="110226"/>
                    <a:pt x="240944" y="109723"/>
                  </a:cubicBezTo>
                  <a:cubicBezTo>
                    <a:pt x="239487" y="111471"/>
                    <a:pt x="238296" y="113430"/>
                    <a:pt x="237420" y="115533"/>
                  </a:cubicBezTo>
                  <a:cubicBezTo>
                    <a:pt x="236944" y="117064"/>
                    <a:pt x="237010" y="118714"/>
                    <a:pt x="237610" y="120200"/>
                  </a:cubicBezTo>
                  <a:close/>
                  <a:moveTo>
                    <a:pt x="239706" y="76290"/>
                  </a:moveTo>
                  <a:cubicBezTo>
                    <a:pt x="238011" y="78455"/>
                    <a:pt x="236477" y="80748"/>
                    <a:pt x="235134" y="83148"/>
                  </a:cubicBezTo>
                  <a:cubicBezTo>
                    <a:pt x="233496" y="86184"/>
                    <a:pt x="232153" y="89375"/>
                    <a:pt x="231133" y="92673"/>
                  </a:cubicBezTo>
                  <a:cubicBezTo>
                    <a:pt x="229609" y="87911"/>
                    <a:pt x="222942" y="87339"/>
                    <a:pt x="218275" y="87530"/>
                  </a:cubicBezTo>
                  <a:cubicBezTo>
                    <a:pt x="218275" y="87530"/>
                    <a:pt x="218846" y="87530"/>
                    <a:pt x="218275" y="86863"/>
                  </a:cubicBezTo>
                  <a:cubicBezTo>
                    <a:pt x="217227" y="85053"/>
                    <a:pt x="215893" y="83434"/>
                    <a:pt x="214750" y="81624"/>
                  </a:cubicBezTo>
                  <a:cubicBezTo>
                    <a:pt x="213731" y="80190"/>
                    <a:pt x="213112" y="78515"/>
                    <a:pt x="212941" y="76766"/>
                  </a:cubicBezTo>
                  <a:cubicBezTo>
                    <a:pt x="213303" y="73940"/>
                    <a:pt x="214912" y="71424"/>
                    <a:pt x="217322" y="69908"/>
                  </a:cubicBezTo>
                  <a:cubicBezTo>
                    <a:pt x="219751" y="68076"/>
                    <a:pt x="222447" y="66630"/>
                    <a:pt x="225323" y="65622"/>
                  </a:cubicBezTo>
                  <a:cubicBezTo>
                    <a:pt x="228333" y="64285"/>
                    <a:pt x="231562" y="63479"/>
                    <a:pt x="234848" y="63241"/>
                  </a:cubicBezTo>
                  <a:cubicBezTo>
                    <a:pt x="237277" y="63046"/>
                    <a:pt x="239639" y="64084"/>
                    <a:pt x="241135" y="66003"/>
                  </a:cubicBezTo>
                  <a:cubicBezTo>
                    <a:pt x="241392" y="66362"/>
                    <a:pt x="241611" y="66745"/>
                    <a:pt x="241801" y="67146"/>
                  </a:cubicBezTo>
                  <a:cubicBezTo>
                    <a:pt x="242059" y="67800"/>
                    <a:pt x="242411" y="68410"/>
                    <a:pt x="242849" y="68956"/>
                  </a:cubicBezTo>
                  <a:cubicBezTo>
                    <a:pt x="243202" y="69717"/>
                    <a:pt x="243621" y="70449"/>
                    <a:pt x="244087" y="71147"/>
                  </a:cubicBezTo>
                  <a:cubicBezTo>
                    <a:pt x="242344" y="72655"/>
                    <a:pt x="240811" y="74385"/>
                    <a:pt x="239516" y="76290"/>
                  </a:cubicBezTo>
                  <a:close/>
                  <a:moveTo>
                    <a:pt x="226466" y="64670"/>
                  </a:moveTo>
                  <a:cubicBezTo>
                    <a:pt x="223352" y="65670"/>
                    <a:pt x="220399" y="67114"/>
                    <a:pt x="217703" y="68956"/>
                  </a:cubicBezTo>
                  <a:cubicBezTo>
                    <a:pt x="215027" y="70492"/>
                    <a:pt x="213074" y="73028"/>
                    <a:pt x="212274" y="76004"/>
                  </a:cubicBezTo>
                  <a:cubicBezTo>
                    <a:pt x="212179" y="76700"/>
                    <a:pt x="212179" y="77405"/>
                    <a:pt x="212274" y="78100"/>
                  </a:cubicBezTo>
                  <a:cubicBezTo>
                    <a:pt x="211531" y="77476"/>
                    <a:pt x="210445" y="77476"/>
                    <a:pt x="209702" y="78100"/>
                  </a:cubicBezTo>
                  <a:cubicBezTo>
                    <a:pt x="208502" y="78928"/>
                    <a:pt x="207502" y="79998"/>
                    <a:pt x="206750" y="81243"/>
                  </a:cubicBezTo>
                  <a:cubicBezTo>
                    <a:pt x="206397" y="81858"/>
                    <a:pt x="206073" y="82495"/>
                    <a:pt x="205797" y="83148"/>
                  </a:cubicBezTo>
                  <a:cubicBezTo>
                    <a:pt x="204006" y="82226"/>
                    <a:pt x="202006" y="81767"/>
                    <a:pt x="199987" y="81815"/>
                  </a:cubicBezTo>
                  <a:cubicBezTo>
                    <a:pt x="197624" y="81388"/>
                    <a:pt x="195205" y="81388"/>
                    <a:pt x="192843" y="81815"/>
                  </a:cubicBezTo>
                  <a:cubicBezTo>
                    <a:pt x="188214" y="82934"/>
                    <a:pt x="184309" y="86034"/>
                    <a:pt x="182175" y="90292"/>
                  </a:cubicBezTo>
                  <a:cubicBezTo>
                    <a:pt x="181765" y="91060"/>
                    <a:pt x="181422" y="91855"/>
                    <a:pt x="181127" y="92673"/>
                  </a:cubicBezTo>
                  <a:cubicBezTo>
                    <a:pt x="181051" y="91937"/>
                    <a:pt x="180822" y="91223"/>
                    <a:pt x="180460" y="90578"/>
                  </a:cubicBezTo>
                  <a:cubicBezTo>
                    <a:pt x="178651" y="87149"/>
                    <a:pt x="174079" y="87530"/>
                    <a:pt x="170935" y="88482"/>
                  </a:cubicBezTo>
                  <a:cubicBezTo>
                    <a:pt x="167497" y="89445"/>
                    <a:pt x="164439" y="91440"/>
                    <a:pt x="162172" y="94197"/>
                  </a:cubicBezTo>
                  <a:lnTo>
                    <a:pt x="162172" y="94197"/>
                  </a:lnTo>
                  <a:cubicBezTo>
                    <a:pt x="160934" y="94197"/>
                    <a:pt x="160648" y="91054"/>
                    <a:pt x="160458" y="89911"/>
                  </a:cubicBezTo>
                  <a:cubicBezTo>
                    <a:pt x="160172" y="87953"/>
                    <a:pt x="160172" y="85964"/>
                    <a:pt x="160458" y="84005"/>
                  </a:cubicBezTo>
                  <a:cubicBezTo>
                    <a:pt x="161611" y="78954"/>
                    <a:pt x="165173" y="74791"/>
                    <a:pt x="169983" y="72861"/>
                  </a:cubicBezTo>
                  <a:lnTo>
                    <a:pt x="169983" y="72861"/>
                  </a:lnTo>
                  <a:cubicBezTo>
                    <a:pt x="169983" y="72861"/>
                    <a:pt x="169983" y="72861"/>
                    <a:pt x="169983" y="72861"/>
                  </a:cubicBezTo>
                  <a:lnTo>
                    <a:pt x="171983" y="72290"/>
                  </a:lnTo>
                  <a:cubicBezTo>
                    <a:pt x="173460" y="72002"/>
                    <a:pt x="174984" y="72002"/>
                    <a:pt x="176460" y="72290"/>
                  </a:cubicBezTo>
                  <a:cubicBezTo>
                    <a:pt x="178032" y="72634"/>
                    <a:pt x="179536" y="73213"/>
                    <a:pt x="180937" y="74004"/>
                  </a:cubicBezTo>
                  <a:lnTo>
                    <a:pt x="180937" y="74004"/>
                  </a:lnTo>
                  <a:cubicBezTo>
                    <a:pt x="180270" y="75242"/>
                    <a:pt x="179698" y="76481"/>
                    <a:pt x="179127" y="77719"/>
                  </a:cubicBezTo>
                  <a:cubicBezTo>
                    <a:pt x="178555" y="78957"/>
                    <a:pt x="177889" y="81148"/>
                    <a:pt x="177127" y="82767"/>
                  </a:cubicBezTo>
                  <a:cubicBezTo>
                    <a:pt x="176441" y="84287"/>
                    <a:pt x="176203" y="85975"/>
                    <a:pt x="176460" y="87625"/>
                  </a:cubicBezTo>
                  <a:cubicBezTo>
                    <a:pt x="176460" y="87625"/>
                    <a:pt x="177412" y="87625"/>
                    <a:pt x="177317" y="87625"/>
                  </a:cubicBezTo>
                  <a:cubicBezTo>
                    <a:pt x="177098" y="86244"/>
                    <a:pt x="177365" y="84828"/>
                    <a:pt x="178079" y="83624"/>
                  </a:cubicBezTo>
                  <a:cubicBezTo>
                    <a:pt x="178651" y="82386"/>
                    <a:pt x="179317" y="81148"/>
                    <a:pt x="179794" y="79814"/>
                  </a:cubicBezTo>
                  <a:cubicBezTo>
                    <a:pt x="180956" y="76369"/>
                    <a:pt x="182689" y="73149"/>
                    <a:pt x="184937" y="70289"/>
                  </a:cubicBezTo>
                  <a:cubicBezTo>
                    <a:pt x="186680" y="68095"/>
                    <a:pt x="188938" y="66361"/>
                    <a:pt x="191509" y="65241"/>
                  </a:cubicBezTo>
                  <a:cubicBezTo>
                    <a:pt x="193824" y="64100"/>
                    <a:pt x="196529" y="64100"/>
                    <a:pt x="198844" y="65241"/>
                  </a:cubicBezTo>
                  <a:cubicBezTo>
                    <a:pt x="200577" y="66992"/>
                    <a:pt x="201568" y="69347"/>
                    <a:pt x="201606" y="71813"/>
                  </a:cubicBezTo>
                  <a:cubicBezTo>
                    <a:pt x="201606" y="71813"/>
                    <a:pt x="201606" y="72385"/>
                    <a:pt x="201606" y="72671"/>
                  </a:cubicBezTo>
                  <a:cubicBezTo>
                    <a:pt x="201082" y="76499"/>
                    <a:pt x="202930" y="80261"/>
                    <a:pt x="206273" y="82196"/>
                  </a:cubicBezTo>
                  <a:cubicBezTo>
                    <a:pt x="206273" y="82196"/>
                    <a:pt x="206273" y="82196"/>
                    <a:pt x="206273" y="82196"/>
                  </a:cubicBezTo>
                  <a:cubicBezTo>
                    <a:pt x="204140" y="80109"/>
                    <a:pt x="202797" y="77349"/>
                    <a:pt x="202463" y="74385"/>
                  </a:cubicBezTo>
                  <a:cubicBezTo>
                    <a:pt x="202511" y="70534"/>
                    <a:pt x="204473" y="66960"/>
                    <a:pt x="207702" y="64860"/>
                  </a:cubicBezTo>
                  <a:cubicBezTo>
                    <a:pt x="211969" y="61526"/>
                    <a:pt x="217246" y="59746"/>
                    <a:pt x="222656" y="59812"/>
                  </a:cubicBezTo>
                  <a:cubicBezTo>
                    <a:pt x="225495" y="59821"/>
                    <a:pt x="228123" y="61299"/>
                    <a:pt x="229609" y="63717"/>
                  </a:cubicBezTo>
                  <a:close/>
                  <a:moveTo>
                    <a:pt x="162458" y="48382"/>
                  </a:moveTo>
                  <a:cubicBezTo>
                    <a:pt x="161772" y="49155"/>
                    <a:pt x="161249" y="50063"/>
                    <a:pt x="160934" y="51049"/>
                  </a:cubicBezTo>
                  <a:lnTo>
                    <a:pt x="160934" y="51049"/>
                  </a:lnTo>
                  <a:cubicBezTo>
                    <a:pt x="160153" y="51228"/>
                    <a:pt x="159334" y="51228"/>
                    <a:pt x="158553" y="51049"/>
                  </a:cubicBezTo>
                  <a:lnTo>
                    <a:pt x="156648" y="51049"/>
                  </a:lnTo>
                  <a:lnTo>
                    <a:pt x="156172" y="51049"/>
                  </a:lnTo>
                  <a:cubicBezTo>
                    <a:pt x="154276" y="50556"/>
                    <a:pt x="152581" y="49492"/>
                    <a:pt x="151314" y="48001"/>
                  </a:cubicBezTo>
                  <a:cubicBezTo>
                    <a:pt x="151257" y="47589"/>
                    <a:pt x="151257" y="47173"/>
                    <a:pt x="151314" y="46763"/>
                  </a:cubicBezTo>
                  <a:cubicBezTo>
                    <a:pt x="151276" y="46287"/>
                    <a:pt x="151276" y="45809"/>
                    <a:pt x="151314" y="45334"/>
                  </a:cubicBezTo>
                  <a:lnTo>
                    <a:pt x="151314" y="45334"/>
                  </a:lnTo>
                  <a:cubicBezTo>
                    <a:pt x="153676" y="44095"/>
                    <a:pt x="155705" y="42296"/>
                    <a:pt x="157219" y="40095"/>
                  </a:cubicBezTo>
                  <a:cubicBezTo>
                    <a:pt x="158077" y="38972"/>
                    <a:pt x="158753" y="37718"/>
                    <a:pt x="159220" y="36380"/>
                  </a:cubicBezTo>
                  <a:cubicBezTo>
                    <a:pt x="160258" y="38555"/>
                    <a:pt x="161677" y="40523"/>
                    <a:pt x="163411" y="42191"/>
                  </a:cubicBezTo>
                  <a:cubicBezTo>
                    <a:pt x="164544" y="43479"/>
                    <a:pt x="165820" y="44630"/>
                    <a:pt x="167221" y="45620"/>
                  </a:cubicBezTo>
                  <a:lnTo>
                    <a:pt x="168745" y="46667"/>
                  </a:lnTo>
                  <a:cubicBezTo>
                    <a:pt x="166554" y="46858"/>
                    <a:pt x="163982" y="47048"/>
                    <a:pt x="162458" y="48382"/>
                  </a:cubicBezTo>
                  <a:close/>
                  <a:moveTo>
                    <a:pt x="151885" y="48953"/>
                  </a:moveTo>
                  <a:cubicBezTo>
                    <a:pt x="152466" y="49394"/>
                    <a:pt x="153105" y="49747"/>
                    <a:pt x="153791" y="50001"/>
                  </a:cubicBezTo>
                  <a:cubicBezTo>
                    <a:pt x="152562" y="50084"/>
                    <a:pt x="151352" y="50308"/>
                    <a:pt x="150171" y="50668"/>
                  </a:cubicBezTo>
                  <a:cubicBezTo>
                    <a:pt x="146542" y="51983"/>
                    <a:pt x="143284" y="54138"/>
                    <a:pt x="140646" y="56954"/>
                  </a:cubicBezTo>
                  <a:cubicBezTo>
                    <a:pt x="138817" y="58699"/>
                    <a:pt x="137265" y="60724"/>
                    <a:pt x="136074" y="62955"/>
                  </a:cubicBezTo>
                  <a:lnTo>
                    <a:pt x="136074" y="62955"/>
                  </a:lnTo>
                  <a:cubicBezTo>
                    <a:pt x="133959" y="64057"/>
                    <a:pt x="131521" y="64330"/>
                    <a:pt x="129216" y="63717"/>
                  </a:cubicBezTo>
                  <a:cubicBezTo>
                    <a:pt x="126959" y="63456"/>
                    <a:pt x="124730" y="63010"/>
                    <a:pt x="122548" y="62384"/>
                  </a:cubicBezTo>
                  <a:cubicBezTo>
                    <a:pt x="119900" y="61711"/>
                    <a:pt x="117576" y="60125"/>
                    <a:pt x="115976" y="57907"/>
                  </a:cubicBezTo>
                  <a:cubicBezTo>
                    <a:pt x="114271" y="54960"/>
                    <a:pt x="114271" y="51329"/>
                    <a:pt x="115976" y="48382"/>
                  </a:cubicBezTo>
                  <a:cubicBezTo>
                    <a:pt x="116700" y="46627"/>
                    <a:pt x="118015" y="45180"/>
                    <a:pt x="119691" y="44286"/>
                  </a:cubicBezTo>
                  <a:cubicBezTo>
                    <a:pt x="121282" y="43693"/>
                    <a:pt x="122806" y="42959"/>
                    <a:pt x="124263" y="42095"/>
                  </a:cubicBezTo>
                  <a:lnTo>
                    <a:pt x="124263" y="42095"/>
                  </a:lnTo>
                  <a:lnTo>
                    <a:pt x="124263" y="42095"/>
                  </a:lnTo>
                  <a:cubicBezTo>
                    <a:pt x="124444" y="42879"/>
                    <a:pt x="124758" y="43622"/>
                    <a:pt x="125216" y="44286"/>
                  </a:cubicBezTo>
                  <a:cubicBezTo>
                    <a:pt x="126835" y="46362"/>
                    <a:pt x="129121" y="47810"/>
                    <a:pt x="131692" y="48382"/>
                  </a:cubicBezTo>
                  <a:cubicBezTo>
                    <a:pt x="137769" y="49417"/>
                    <a:pt x="144027" y="48552"/>
                    <a:pt x="149600" y="45905"/>
                  </a:cubicBezTo>
                  <a:lnTo>
                    <a:pt x="149600" y="45905"/>
                  </a:lnTo>
                  <a:cubicBezTo>
                    <a:pt x="149361" y="46519"/>
                    <a:pt x="149361" y="47197"/>
                    <a:pt x="149600" y="47810"/>
                  </a:cubicBezTo>
                  <a:cubicBezTo>
                    <a:pt x="150180" y="48546"/>
                    <a:pt x="150981" y="49078"/>
                    <a:pt x="151885" y="49334"/>
                  </a:cubicBezTo>
                  <a:close/>
                  <a:moveTo>
                    <a:pt x="113785" y="57431"/>
                  </a:moveTo>
                  <a:cubicBezTo>
                    <a:pt x="116119" y="61292"/>
                    <a:pt x="120148" y="63806"/>
                    <a:pt x="124644" y="64193"/>
                  </a:cubicBezTo>
                  <a:cubicBezTo>
                    <a:pt x="123358" y="64570"/>
                    <a:pt x="122129" y="65148"/>
                    <a:pt x="121025" y="65908"/>
                  </a:cubicBezTo>
                  <a:cubicBezTo>
                    <a:pt x="119500" y="67021"/>
                    <a:pt x="118234" y="68451"/>
                    <a:pt x="117310" y="70099"/>
                  </a:cubicBezTo>
                  <a:cubicBezTo>
                    <a:pt x="115948" y="72392"/>
                    <a:pt x="115348" y="75061"/>
                    <a:pt x="115595" y="77719"/>
                  </a:cubicBezTo>
                  <a:cubicBezTo>
                    <a:pt x="114624" y="77316"/>
                    <a:pt x="113595" y="77090"/>
                    <a:pt x="112547" y="77052"/>
                  </a:cubicBezTo>
                  <a:cubicBezTo>
                    <a:pt x="111719" y="77048"/>
                    <a:pt x="110899" y="77245"/>
                    <a:pt x="110166" y="77624"/>
                  </a:cubicBezTo>
                  <a:cubicBezTo>
                    <a:pt x="106299" y="77757"/>
                    <a:pt x="102422" y="77405"/>
                    <a:pt x="98641" y="76576"/>
                  </a:cubicBezTo>
                  <a:cubicBezTo>
                    <a:pt x="95155" y="75435"/>
                    <a:pt x="92640" y="72398"/>
                    <a:pt x="92164" y="68765"/>
                  </a:cubicBezTo>
                  <a:cubicBezTo>
                    <a:pt x="92049" y="65454"/>
                    <a:pt x="92811" y="62171"/>
                    <a:pt x="94354" y="59240"/>
                  </a:cubicBezTo>
                  <a:cubicBezTo>
                    <a:pt x="95640" y="55317"/>
                    <a:pt x="98507" y="52108"/>
                    <a:pt x="102260" y="50382"/>
                  </a:cubicBezTo>
                  <a:cubicBezTo>
                    <a:pt x="104260" y="49710"/>
                    <a:pt x="106346" y="49325"/>
                    <a:pt x="108451" y="49239"/>
                  </a:cubicBezTo>
                  <a:cubicBezTo>
                    <a:pt x="110452" y="49290"/>
                    <a:pt x="112452" y="48999"/>
                    <a:pt x="114357" y="48382"/>
                  </a:cubicBezTo>
                  <a:cubicBezTo>
                    <a:pt x="112662" y="51285"/>
                    <a:pt x="112452" y="54822"/>
                    <a:pt x="113785" y="57907"/>
                  </a:cubicBezTo>
                  <a:close/>
                  <a:moveTo>
                    <a:pt x="90830" y="68384"/>
                  </a:moveTo>
                  <a:cubicBezTo>
                    <a:pt x="90830" y="69600"/>
                    <a:pt x="91097" y="70800"/>
                    <a:pt x="91592" y="71909"/>
                  </a:cubicBezTo>
                  <a:cubicBezTo>
                    <a:pt x="90916" y="74609"/>
                    <a:pt x="89249" y="76956"/>
                    <a:pt x="86925" y="78481"/>
                  </a:cubicBezTo>
                  <a:cubicBezTo>
                    <a:pt x="84887" y="80193"/>
                    <a:pt x="82467" y="81400"/>
                    <a:pt x="79876" y="82005"/>
                  </a:cubicBezTo>
                  <a:cubicBezTo>
                    <a:pt x="78619" y="82242"/>
                    <a:pt x="77324" y="82242"/>
                    <a:pt x="76066" y="82005"/>
                  </a:cubicBezTo>
                  <a:lnTo>
                    <a:pt x="75495" y="82005"/>
                  </a:lnTo>
                  <a:cubicBezTo>
                    <a:pt x="74295" y="81740"/>
                    <a:pt x="73190" y="81184"/>
                    <a:pt x="72256" y="80386"/>
                  </a:cubicBezTo>
                  <a:cubicBezTo>
                    <a:pt x="70218" y="78414"/>
                    <a:pt x="68704" y="75956"/>
                    <a:pt x="67875" y="73242"/>
                  </a:cubicBezTo>
                  <a:cubicBezTo>
                    <a:pt x="67370" y="71807"/>
                    <a:pt x="67142" y="70287"/>
                    <a:pt x="67208" y="68765"/>
                  </a:cubicBezTo>
                  <a:cubicBezTo>
                    <a:pt x="67456" y="66970"/>
                    <a:pt x="68370" y="65336"/>
                    <a:pt x="69780" y="64193"/>
                  </a:cubicBezTo>
                  <a:lnTo>
                    <a:pt x="69780" y="64193"/>
                  </a:lnTo>
                  <a:cubicBezTo>
                    <a:pt x="71437" y="64004"/>
                    <a:pt x="73028" y="63450"/>
                    <a:pt x="74447" y="62574"/>
                  </a:cubicBezTo>
                  <a:cubicBezTo>
                    <a:pt x="75867" y="61469"/>
                    <a:pt x="76590" y="59691"/>
                    <a:pt x="76352" y="57907"/>
                  </a:cubicBezTo>
                  <a:lnTo>
                    <a:pt x="77114" y="58574"/>
                  </a:lnTo>
                  <a:cubicBezTo>
                    <a:pt x="79248" y="60868"/>
                    <a:pt x="82267" y="62120"/>
                    <a:pt x="85401" y="62003"/>
                  </a:cubicBezTo>
                  <a:cubicBezTo>
                    <a:pt x="87316" y="61790"/>
                    <a:pt x="89173" y="61174"/>
                    <a:pt x="90830" y="60193"/>
                  </a:cubicBezTo>
                  <a:cubicBezTo>
                    <a:pt x="91783" y="59645"/>
                    <a:pt x="92707" y="59041"/>
                    <a:pt x="93592" y="58383"/>
                  </a:cubicBezTo>
                  <a:cubicBezTo>
                    <a:pt x="91849" y="61570"/>
                    <a:pt x="90897" y="65133"/>
                    <a:pt x="90830" y="68765"/>
                  </a:cubicBezTo>
                  <a:close/>
                  <a:moveTo>
                    <a:pt x="66256" y="67432"/>
                  </a:moveTo>
                  <a:cubicBezTo>
                    <a:pt x="65827" y="68894"/>
                    <a:pt x="65827" y="70447"/>
                    <a:pt x="66256" y="71909"/>
                  </a:cubicBezTo>
                  <a:cubicBezTo>
                    <a:pt x="66570" y="73505"/>
                    <a:pt x="67113" y="75045"/>
                    <a:pt x="67875" y="76481"/>
                  </a:cubicBezTo>
                  <a:lnTo>
                    <a:pt x="67875" y="76481"/>
                  </a:lnTo>
                  <a:lnTo>
                    <a:pt x="67018" y="76481"/>
                  </a:lnTo>
                  <a:lnTo>
                    <a:pt x="66446" y="76481"/>
                  </a:lnTo>
                  <a:cubicBezTo>
                    <a:pt x="65922" y="76802"/>
                    <a:pt x="65484" y="77264"/>
                    <a:pt x="65208" y="77814"/>
                  </a:cubicBezTo>
                  <a:cubicBezTo>
                    <a:pt x="64837" y="78379"/>
                    <a:pt x="64637" y="79042"/>
                    <a:pt x="64637" y="79719"/>
                  </a:cubicBezTo>
                  <a:cubicBezTo>
                    <a:pt x="64322" y="79442"/>
                    <a:pt x="63970" y="79217"/>
                    <a:pt x="63589" y="79052"/>
                  </a:cubicBezTo>
                  <a:cubicBezTo>
                    <a:pt x="62036" y="78390"/>
                    <a:pt x="60284" y="78390"/>
                    <a:pt x="58731" y="79052"/>
                  </a:cubicBezTo>
                  <a:lnTo>
                    <a:pt x="57683" y="79052"/>
                  </a:lnTo>
                  <a:lnTo>
                    <a:pt x="53683" y="79624"/>
                  </a:lnTo>
                  <a:cubicBezTo>
                    <a:pt x="51501" y="80451"/>
                    <a:pt x="49101" y="80451"/>
                    <a:pt x="46920" y="79624"/>
                  </a:cubicBezTo>
                  <a:cubicBezTo>
                    <a:pt x="45424" y="78288"/>
                    <a:pt x="44567" y="76388"/>
                    <a:pt x="44539" y="74385"/>
                  </a:cubicBezTo>
                  <a:cubicBezTo>
                    <a:pt x="44101" y="71931"/>
                    <a:pt x="44301" y="69407"/>
                    <a:pt x="45110" y="67051"/>
                  </a:cubicBezTo>
                  <a:cubicBezTo>
                    <a:pt x="46444" y="64003"/>
                    <a:pt x="49682" y="63717"/>
                    <a:pt x="52349" y="62955"/>
                  </a:cubicBezTo>
                  <a:cubicBezTo>
                    <a:pt x="57750" y="63717"/>
                    <a:pt x="63236" y="63717"/>
                    <a:pt x="68637" y="62955"/>
                  </a:cubicBezTo>
                  <a:lnTo>
                    <a:pt x="68637" y="62955"/>
                  </a:lnTo>
                  <a:cubicBezTo>
                    <a:pt x="67304" y="64089"/>
                    <a:pt x="66446" y="65690"/>
                    <a:pt x="66256" y="67432"/>
                  </a:cubicBezTo>
                  <a:close/>
                  <a:moveTo>
                    <a:pt x="45205" y="81148"/>
                  </a:moveTo>
                  <a:cubicBezTo>
                    <a:pt x="45205" y="81148"/>
                    <a:pt x="45205" y="81148"/>
                    <a:pt x="45205" y="81148"/>
                  </a:cubicBezTo>
                  <a:lnTo>
                    <a:pt x="45205" y="81148"/>
                  </a:lnTo>
                  <a:lnTo>
                    <a:pt x="45205" y="81148"/>
                  </a:lnTo>
                  <a:cubicBezTo>
                    <a:pt x="45205" y="81148"/>
                    <a:pt x="45205" y="81148"/>
                    <a:pt x="45777" y="81148"/>
                  </a:cubicBezTo>
                  <a:cubicBezTo>
                    <a:pt x="47615" y="82408"/>
                    <a:pt x="49882" y="82856"/>
                    <a:pt x="52063" y="82386"/>
                  </a:cubicBezTo>
                  <a:cubicBezTo>
                    <a:pt x="53892" y="82129"/>
                    <a:pt x="55702" y="81779"/>
                    <a:pt x="57493" y="81338"/>
                  </a:cubicBezTo>
                  <a:lnTo>
                    <a:pt x="57493" y="81338"/>
                  </a:lnTo>
                  <a:cubicBezTo>
                    <a:pt x="57169" y="81542"/>
                    <a:pt x="56874" y="81800"/>
                    <a:pt x="56635" y="82100"/>
                  </a:cubicBezTo>
                  <a:cubicBezTo>
                    <a:pt x="54454" y="84506"/>
                    <a:pt x="53083" y="87540"/>
                    <a:pt x="52730" y="90768"/>
                  </a:cubicBezTo>
                  <a:cubicBezTo>
                    <a:pt x="52587" y="92098"/>
                    <a:pt x="52587" y="93439"/>
                    <a:pt x="52730" y="94769"/>
                  </a:cubicBezTo>
                  <a:cubicBezTo>
                    <a:pt x="52197" y="95963"/>
                    <a:pt x="51197" y="96891"/>
                    <a:pt x="49968" y="97340"/>
                  </a:cubicBezTo>
                  <a:cubicBezTo>
                    <a:pt x="48158" y="97340"/>
                    <a:pt x="46444" y="95721"/>
                    <a:pt x="45587" y="94292"/>
                  </a:cubicBezTo>
                  <a:cubicBezTo>
                    <a:pt x="44415" y="92450"/>
                    <a:pt x="43882" y="90276"/>
                    <a:pt x="44062" y="88101"/>
                  </a:cubicBezTo>
                  <a:cubicBezTo>
                    <a:pt x="44110" y="86939"/>
                    <a:pt x="44310" y="85788"/>
                    <a:pt x="44634" y="84672"/>
                  </a:cubicBezTo>
                  <a:cubicBezTo>
                    <a:pt x="44348" y="83624"/>
                    <a:pt x="44920" y="82577"/>
                    <a:pt x="45205" y="81529"/>
                  </a:cubicBezTo>
                  <a:close/>
                  <a:moveTo>
                    <a:pt x="31966" y="100960"/>
                  </a:moveTo>
                  <a:cubicBezTo>
                    <a:pt x="33461" y="102582"/>
                    <a:pt x="35566" y="103514"/>
                    <a:pt x="37776" y="103532"/>
                  </a:cubicBezTo>
                  <a:cubicBezTo>
                    <a:pt x="37776" y="103532"/>
                    <a:pt x="37776" y="103532"/>
                    <a:pt x="37776" y="103532"/>
                  </a:cubicBezTo>
                  <a:cubicBezTo>
                    <a:pt x="37404" y="105739"/>
                    <a:pt x="37404" y="107992"/>
                    <a:pt x="37776" y="110199"/>
                  </a:cubicBezTo>
                  <a:cubicBezTo>
                    <a:pt x="36576" y="109601"/>
                    <a:pt x="35290" y="109184"/>
                    <a:pt x="33966" y="108961"/>
                  </a:cubicBezTo>
                  <a:cubicBezTo>
                    <a:pt x="31128" y="108804"/>
                    <a:pt x="28365" y="109921"/>
                    <a:pt x="26441" y="112009"/>
                  </a:cubicBezTo>
                  <a:lnTo>
                    <a:pt x="25108" y="113247"/>
                  </a:lnTo>
                  <a:cubicBezTo>
                    <a:pt x="25327" y="111293"/>
                    <a:pt x="24822" y="109326"/>
                    <a:pt x="23679" y="107723"/>
                  </a:cubicBezTo>
                  <a:cubicBezTo>
                    <a:pt x="22936" y="105662"/>
                    <a:pt x="23450" y="103357"/>
                    <a:pt x="25012" y="101817"/>
                  </a:cubicBezTo>
                  <a:lnTo>
                    <a:pt x="26822" y="100484"/>
                  </a:lnTo>
                  <a:cubicBezTo>
                    <a:pt x="27575" y="100218"/>
                    <a:pt x="28289" y="99832"/>
                    <a:pt x="28918" y="99341"/>
                  </a:cubicBezTo>
                  <a:lnTo>
                    <a:pt x="30156" y="99341"/>
                  </a:lnTo>
                  <a:cubicBezTo>
                    <a:pt x="30594" y="100143"/>
                    <a:pt x="31213" y="100828"/>
                    <a:pt x="31966" y="101341"/>
                  </a:cubicBezTo>
                  <a:close/>
                  <a:moveTo>
                    <a:pt x="14725" y="153157"/>
                  </a:moveTo>
                  <a:cubicBezTo>
                    <a:pt x="15392" y="152109"/>
                    <a:pt x="16345" y="150776"/>
                    <a:pt x="15964" y="149442"/>
                  </a:cubicBezTo>
                  <a:cubicBezTo>
                    <a:pt x="15773" y="148659"/>
                    <a:pt x="15249" y="147998"/>
                    <a:pt x="14535" y="147632"/>
                  </a:cubicBezTo>
                  <a:cubicBezTo>
                    <a:pt x="14773" y="146992"/>
                    <a:pt x="15097" y="146385"/>
                    <a:pt x="15487" y="145823"/>
                  </a:cubicBezTo>
                  <a:cubicBezTo>
                    <a:pt x="16154" y="144996"/>
                    <a:pt x="16964" y="144287"/>
                    <a:pt x="17869" y="143727"/>
                  </a:cubicBezTo>
                  <a:cubicBezTo>
                    <a:pt x="19602" y="142527"/>
                    <a:pt x="21450" y="141506"/>
                    <a:pt x="23393" y="140679"/>
                  </a:cubicBezTo>
                  <a:cubicBezTo>
                    <a:pt x="26260" y="138969"/>
                    <a:pt x="29708" y="138522"/>
                    <a:pt x="32918" y="139441"/>
                  </a:cubicBezTo>
                  <a:cubicBezTo>
                    <a:pt x="34785" y="140444"/>
                    <a:pt x="35842" y="142484"/>
                    <a:pt x="35585" y="144584"/>
                  </a:cubicBezTo>
                  <a:cubicBezTo>
                    <a:pt x="35585" y="144584"/>
                    <a:pt x="35585" y="144584"/>
                    <a:pt x="35585" y="144584"/>
                  </a:cubicBezTo>
                  <a:cubicBezTo>
                    <a:pt x="35499" y="144992"/>
                    <a:pt x="35499" y="145414"/>
                    <a:pt x="35585" y="145823"/>
                  </a:cubicBezTo>
                  <a:cubicBezTo>
                    <a:pt x="35985" y="146523"/>
                    <a:pt x="36576" y="147087"/>
                    <a:pt x="37300" y="147442"/>
                  </a:cubicBezTo>
                  <a:lnTo>
                    <a:pt x="36442" y="147442"/>
                  </a:lnTo>
                  <a:cubicBezTo>
                    <a:pt x="35719" y="147708"/>
                    <a:pt x="35042" y="148093"/>
                    <a:pt x="34442" y="148585"/>
                  </a:cubicBezTo>
                  <a:cubicBezTo>
                    <a:pt x="34137" y="148814"/>
                    <a:pt x="33852" y="149070"/>
                    <a:pt x="33585" y="149347"/>
                  </a:cubicBezTo>
                  <a:cubicBezTo>
                    <a:pt x="33585" y="149347"/>
                    <a:pt x="32918" y="149918"/>
                    <a:pt x="33013" y="150299"/>
                  </a:cubicBezTo>
                  <a:cubicBezTo>
                    <a:pt x="30585" y="149919"/>
                    <a:pt x="28108" y="149919"/>
                    <a:pt x="25679" y="150299"/>
                  </a:cubicBezTo>
                  <a:cubicBezTo>
                    <a:pt x="22412" y="150854"/>
                    <a:pt x="19212" y="151781"/>
                    <a:pt x="16154" y="153062"/>
                  </a:cubicBezTo>
                  <a:cubicBezTo>
                    <a:pt x="14964" y="153537"/>
                    <a:pt x="13821" y="154110"/>
                    <a:pt x="12725" y="154776"/>
                  </a:cubicBezTo>
                  <a:cubicBezTo>
                    <a:pt x="13430" y="154287"/>
                    <a:pt x="14097" y="153745"/>
                    <a:pt x="14725" y="153157"/>
                  </a:cubicBezTo>
                  <a:close/>
                  <a:moveTo>
                    <a:pt x="30346" y="168302"/>
                  </a:moveTo>
                  <a:cubicBezTo>
                    <a:pt x="28889" y="167279"/>
                    <a:pt x="27175" y="166684"/>
                    <a:pt x="25393" y="166587"/>
                  </a:cubicBezTo>
                  <a:cubicBezTo>
                    <a:pt x="22241" y="166083"/>
                    <a:pt x="19021" y="166083"/>
                    <a:pt x="15868" y="166587"/>
                  </a:cubicBezTo>
                  <a:lnTo>
                    <a:pt x="14725" y="166587"/>
                  </a:lnTo>
                  <a:lnTo>
                    <a:pt x="14725" y="166587"/>
                  </a:lnTo>
                  <a:cubicBezTo>
                    <a:pt x="12935" y="165792"/>
                    <a:pt x="11458" y="164416"/>
                    <a:pt x="10534" y="162682"/>
                  </a:cubicBezTo>
                  <a:cubicBezTo>
                    <a:pt x="10534" y="162682"/>
                    <a:pt x="10534" y="162682"/>
                    <a:pt x="10534" y="162682"/>
                  </a:cubicBezTo>
                  <a:cubicBezTo>
                    <a:pt x="10249" y="161913"/>
                    <a:pt x="10249" y="161069"/>
                    <a:pt x="10534" y="160301"/>
                  </a:cubicBezTo>
                  <a:cubicBezTo>
                    <a:pt x="11878" y="157394"/>
                    <a:pt x="14411" y="155208"/>
                    <a:pt x="17488" y="154300"/>
                  </a:cubicBezTo>
                  <a:cubicBezTo>
                    <a:pt x="23031" y="151675"/>
                    <a:pt x="29261" y="150842"/>
                    <a:pt x="35300" y="151919"/>
                  </a:cubicBezTo>
                  <a:cubicBezTo>
                    <a:pt x="36957" y="152303"/>
                    <a:pt x="38538" y="152981"/>
                    <a:pt x="39967" y="153919"/>
                  </a:cubicBezTo>
                  <a:cubicBezTo>
                    <a:pt x="40643" y="154483"/>
                    <a:pt x="41243" y="155122"/>
                    <a:pt x="41776" y="155824"/>
                  </a:cubicBezTo>
                  <a:cubicBezTo>
                    <a:pt x="42348" y="156491"/>
                    <a:pt x="42729" y="157348"/>
                    <a:pt x="43300" y="158015"/>
                  </a:cubicBezTo>
                  <a:lnTo>
                    <a:pt x="43300" y="158015"/>
                  </a:lnTo>
                  <a:cubicBezTo>
                    <a:pt x="43615" y="159220"/>
                    <a:pt x="44367" y="160269"/>
                    <a:pt x="45396" y="160967"/>
                  </a:cubicBezTo>
                  <a:lnTo>
                    <a:pt x="45396" y="160967"/>
                  </a:lnTo>
                  <a:cubicBezTo>
                    <a:pt x="42348" y="162015"/>
                    <a:pt x="38729" y="164015"/>
                    <a:pt x="39395" y="167825"/>
                  </a:cubicBezTo>
                  <a:cubicBezTo>
                    <a:pt x="36423" y="166794"/>
                    <a:pt x="33166" y="167000"/>
                    <a:pt x="30346" y="168397"/>
                  </a:cubicBezTo>
                  <a:close/>
                  <a:moveTo>
                    <a:pt x="32442" y="171635"/>
                  </a:moveTo>
                  <a:cubicBezTo>
                    <a:pt x="32270" y="170683"/>
                    <a:pt x="31842" y="169795"/>
                    <a:pt x="31204" y="169064"/>
                  </a:cubicBezTo>
                  <a:cubicBezTo>
                    <a:pt x="34271" y="167563"/>
                    <a:pt x="37900" y="167818"/>
                    <a:pt x="40729" y="169730"/>
                  </a:cubicBezTo>
                  <a:cubicBezTo>
                    <a:pt x="42024" y="170384"/>
                    <a:pt x="43005" y="171510"/>
                    <a:pt x="43491" y="172874"/>
                  </a:cubicBezTo>
                  <a:cubicBezTo>
                    <a:pt x="43729" y="173715"/>
                    <a:pt x="43729" y="174604"/>
                    <a:pt x="43491" y="175445"/>
                  </a:cubicBezTo>
                  <a:cubicBezTo>
                    <a:pt x="42577" y="176252"/>
                    <a:pt x="41995" y="177375"/>
                    <a:pt x="41872" y="178589"/>
                  </a:cubicBezTo>
                  <a:lnTo>
                    <a:pt x="40538" y="178112"/>
                  </a:lnTo>
                  <a:cubicBezTo>
                    <a:pt x="38062" y="177542"/>
                    <a:pt x="35490" y="177542"/>
                    <a:pt x="33013" y="178112"/>
                  </a:cubicBezTo>
                  <a:cubicBezTo>
                    <a:pt x="31851" y="178285"/>
                    <a:pt x="30708" y="178540"/>
                    <a:pt x="29584" y="178874"/>
                  </a:cubicBezTo>
                  <a:cubicBezTo>
                    <a:pt x="31518" y="177218"/>
                    <a:pt x="32575" y="174753"/>
                    <a:pt x="32442" y="172207"/>
                  </a:cubicBezTo>
                  <a:close/>
                  <a:moveTo>
                    <a:pt x="47491" y="190685"/>
                  </a:moveTo>
                  <a:cubicBezTo>
                    <a:pt x="46415" y="190588"/>
                    <a:pt x="45329" y="190588"/>
                    <a:pt x="44253" y="190685"/>
                  </a:cubicBezTo>
                  <a:cubicBezTo>
                    <a:pt x="41976" y="190609"/>
                    <a:pt x="39748" y="191352"/>
                    <a:pt x="37966" y="192781"/>
                  </a:cubicBezTo>
                  <a:cubicBezTo>
                    <a:pt x="37966" y="190876"/>
                    <a:pt x="33966" y="190400"/>
                    <a:pt x="32537" y="190209"/>
                  </a:cubicBezTo>
                  <a:cubicBezTo>
                    <a:pt x="30889" y="190114"/>
                    <a:pt x="29232" y="190114"/>
                    <a:pt x="27584" y="190209"/>
                  </a:cubicBezTo>
                  <a:cubicBezTo>
                    <a:pt x="27013" y="189161"/>
                    <a:pt x="26251" y="188304"/>
                    <a:pt x="25775" y="187256"/>
                  </a:cubicBezTo>
                  <a:cubicBezTo>
                    <a:pt x="25165" y="185993"/>
                    <a:pt x="25165" y="184519"/>
                    <a:pt x="25775" y="183256"/>
                  </a:cubicBezTo>
                  <a:cubicBezTo>
                    <a:pt x="27394" y="180947"/>
                    <a:pt x="30004" y="179535"/>
                    <a:pt x="32823" y="179446"/>
                  </a:cubicBezTo>
                  <a:cubicBezTo>
                    <a:pt x="37062" y="178371"/>
                    <a:pt x="41567" y="179477"/>
                    <a:pt x="44825" y="182399"/>
                  </a:cubicBezTo>
                  <a:cubicBezTo>
                    <a:pt x="46244" y="183946"/>
                    <a:pt x="47196" y="185860"/>
                    <a:pt x="47587" y="187923"/>
                  </a:cubicBezTo>
                  <a:cubicBezTo>
                    <a:pt x="47196" y="188695"/>
                    <a:pt x="47158" y="189601"/>
                    <a:pt x="47491" y="190400"/>
                  </a:cubicBezTo>
                  <a:close/>
                  <a:moveTo>
                    <a:pt x="45967" y="181732"/>
                  </a:moveTo>
                  <a:cubicBezTo>
                    <a:pt x="45120" y="180753"/>
                    <a:pt x="44129" y="179916"/>
                    <a:pt x="43015" y="179255"/>
                  </a:cubicBezTo>
                  <a:lnTo>
                    <a:pt x="43015" y="179255"/>
                  </a:lnTo>
                  <a:cubicBezTo>
                    <a:pt x="42443" y="177827"/>
                    <a:pt x="43967" y="176303"/>
                    <a:pt x="45015" y="175541"/>
                  </a:cubicBezTo>
                  <a:cubicBezTo>
                    <a:pt x="46082" y="174523"/>
                    <a:pt x="47301" y="173687"/>
                    <a:pt x="48634" y="173064"/>
                  </a:cubicBezTo>
                  <a:cubicBezTo>
                    <a:pt x="50016" y="172587"/>
                    <a:pt x="51463" y="172298"/>
                    <a:pt x="52921" y="172207"/>
                  </a:cubicBezTo>
                  <a:cubicBezTo>
                    <a:pt x="54454" y="171875"/>
                    <a:pt x="56054" y="171875"/>
                    <a:pt x="57588" y="172207"/>
                  </a:cubicBezTo>
                  <a:cubicBezTo>
                    <a:pt x="58398" y="172442"/>
                    <a:pt x="59102" y="172946"/>
                    <a:pt x="59588" y="173636"/>
                  </a:cubicBezTo>
                  <a:cubicBezTo>
                    <a:pt x="60026" y="174261"/>
                    <a:pt x="60322" y="174978"/>
                    <a:pt x="60446" y="175731"/>
                  </a:cubicBezTo>
                  <a:lnTo>
                    <a:pt x="59874" y="176398"/>
                  </a:lnTo>
                  <a:cubicBezTo>
                    <a:pt x="59426" y="176868"/>
                    <a:pt x="59074" y="177417"/>
                    <a:pt x="58826" y="178017"/>
                  </a:cubicBezTo>
                  <a:cubicBezTo>
                    <a:pt x="58598" y="178541"/>
                    <a:pt x="58407" y="179082"/>
                    <a:pt x="58255" y="179636"/>
                  </a:cubicBezTo>
                  <a:cubicBezTo>
                    <a:pt x="58255" y="179636"/>
                    <a:pt x="58255" y="180494"/>
                    <a:pt x="58255" y="180779"/>
                  </a:cubicBezTo>
                  <a:lnTo>
                    <a:pt x="58255" y="180779"/>
                  </a:lnTo>
                  <a:cubicBezTo>
                    <a:pt x="56331" y="180960"/>
                    <a:pt x="54473" y="181580"/>
                    <a:pt x="52825" y="182589"/>
                  </a:cubicBezTo>
                  <a:cubicBezTo>
                    <a:pt x="51178" y="183313"/>
                    <a:pt x="49663" y="184311"/>
                    <a:pt x="48349" y="185542"/>
                  </a:cubicBezTo>
                  <a:cubicBezTo>
                    <a:pt x="48044" y="185815"/>
                    <a:pt x="47787" y="186137"/>
                    <a:pt x="47587" y="186494"/>
                  </a:cubicBezTo>
                  <a:cubicBezTo>
                    <a:pt x="47634" y="185924"/>
                    <a:pt x="47634" y="185350"/>
                    <a:pt x="47587" y="184780"/>
                  </a:cubicBezTo>
                  <a:cubicBezTo>
                    <a:pt x="47234" y="183674"/>
                    <a:pt x="46691" y="182641"/>
                    <a:pt x="45967" y="181732"/>
                  </a:cubicBezTo>
                  <a:close/>
                  <a:moveTo>
                    <a:pt x="52540" y="191257"/>
                  </a:moveTo>
                  <a:cubicBezTo>
                    <a:pt x="51044" y="190864"/>
                    <a:pt x="49511" y="190609"/>
                    <a:pt x="47968" y="190495"/>
                  </a:cubicBezTo>
                  <a:lnTo>
                    <a:pt x="47968" y="190495"/>
                  </a:lnTo>
                  <a:cubicBezTo>
                    <a:pt x="47768" y="190066"/>
                    <a:pt x="47606" y="189620"/>
                    <a:pt x="47491" y="189161"/>
                  </a:cubicBezTo>
                  <a:lnTo>
                    <a:pt x="47491" y="188495"/>
                  </a:lnTo>
                  <a:cubicBezTo>
                    <a:pt x="47615" y="187856"/>
                    <a:pt x="47911" y="187264"/>
                    <a:pt x="48349" y="186780"/>
                  </a:cubicBezTo>
                  <a:cubicBezTo>
                    <a:pt x="49416" y="185673"/>
                    <a:pt x="50673" y="184769"/>
                    <a:pt x="52063" y="184113"/>
                  </a:cubicBezTo>
                  <a:cubicBezTo>
                    <a:pt x="53292" y="183340"/>
                    <a:pt x="54645" y="182791"/>
                    <a:pt x="56064" y="182494"/>
                  </a:cubicBezTo>
                  <a:cubicBezTo>
                    <a:pt x="57150" y="182162"/>
                    <a:pt x="58312" y="182162"/>
                    <a:pt x="59398" y="182494"/>
                  </a:cubicBezTo>
                  <a:cubicBezTo>
                    <a:pt x="60017" y="182749"/>
                    <a:pt x="60531" y="183224"/>
                    <a:pt x="60826" y="183827"/>
                  </a:cubicBezTo>
                  <a:cubicBezTo>
                    <a:pt x="61322" y="184460"/>
                    <a:pt x="61703" y="185168"/>
                    <a:pt x="61969" y="185923"/>
                  </a:cubicBezTo>
                  <a:cubicBezTo>
                    <a:pt x="61969" y="185923"/>
                    <a:pt x="61969" y="185923"/>
                    <a:pt x="61969" y="186590"/>
                  </a:cubicBezTo>
                  <a:cubicBezTo>
                    <a:pt x="61969" y="187256"/>
                    <a:pt x="61969" y="186590"/>
                    <a:pt x="61969" y="186590"/>
                  </a:cubicBezTo>
                  <a:lnTo>
                    <a:pt x="61969" y="186590"/>
                  </a:lnTo>
                  <a:lnTo>
                    <a:pt x="60636" y="187923"/>
                  </a:lnTo>
                  <a:cubicBezTo>
                    <a:pt x="59026" y="189648"/>
                    <a:pt x="58169" y="191946"/>
                    <a:pt x="58255" y="194305"/>
                  </a:cubicBezTo>
                  <a:cubicBezTo>
                    <a:pt x="56654" y="192957"/>
                    <a:pt x="54807" y="191923"/>
                    <a:pt x="52825" y="191257"/>
                  </a:cubicBezTo>
                  <a:close/>
                  <a:moveTo>
                    <a:pt x="79781" y="198686"/>
                  </a:moveTo>
                  <a:cubicBezTo>
                    <a:pt x="77381" y="197644"/>
                    <a:pt x="74733" y="197345"/>
                    <a:pt x="72161" y="197829"/>
                  </a:cubicBezTo>
                  <a:cubicBezTo>
                    <a:pt x="68227" y="198301"/>
                    <a:pt x="64551" y="200039"/>
                    <a:pt x="61684" y="202782"/>
                  </a:cubicBezTo>
                  <a:cubicBezTo>
                    <a:pt x="62141" y="200206"/>
                    <a:pt x="61522" y="197553"/>
                    <a:pt x="59969" y="195448"/>
                  </a:cubicBezTo>
                  <a:lnTo>
                    <a:pt x="59969" y="195448"/>
                  </a:lnTo>
                  <a:cubicBezTo>
                    <a:pt x="60074" y="194153"/>
                    <a:pt x="60331" y="192874"/>
                    <a:pt x="60731" y="191638"/>
                  </a:cubicBezTo>
                  <a:cubicBezTo>
                    <a:pt x="61369" y="190291"/>
                    <a:pt x="62274" y="189091"/>
                    <a:pt x="63398" y="188114"/>
                  </a:cubicBezTo>
                  <a:cubicBezTo>
                    <a:pt x="65313" y="186113"/>
                    <a:pt x="67884" y="184864"/>
                    <a:pt x="70637" y="184589"/>
                  </a:cubicBezTo>
                  <a:cubicBezTo>
                    <a:pt x="73209" y="184725"/>
                    <a:pt x="75609" y="185892"/>
                    <a:pt x="77305" y="187828"/>
                  </a:cubicBezTo>
                  <a:cubicBezTo>
                    <a:pt x="79334" y="189659"/>
                    <a:pt x="80543" y="192237"/>
                    <a:pt x="80638" y="194972"/>
                  </a:cubicBezTo>
                  <a:cubicBezTo>
                    <a:pt x="80638" y="194972"/>
                    <a:pt x="80638" y="194972"/>
                    <a:pt x="80638" y="194972"/>
                  </a:cubicBezTo>
                  <a:cubicBezTo>
                    <a:pt x="80458" y="196794"/>
                    <a:pt x="81086" y="198602"/>
                    <a:pt x="82353" y="199925"/>
                  </a:cubicBezTo>
                  <a:lnTo>
                    <a:pt x="82353" y="199925"/>
                  </a:lnTo>
                  <a:close/>
                  <a:moveTo>
                    <a:pt x="102355" y="204687"/>
                  </a:moveTo>
                  <a:cubicBezTo>
                    <a:pt x="99631" y="205393"/>
                    <a:pt x="97155" y="206845"/>
                    <a:pt x="95212" y="208878"/>
                  </a:cubicBezTo>
                  <a:cubicBezTo>
                    <a:pt x="95212" y="208878"/>
                    <a:pt x="95212" y="208878"/>
                    <a:pt x="95212" y="208878"/>
                  </a:cubicBezTo>
                  <a:cubicBezTo>
                    <a:pt x="91221" y="207024"/>
                    <a:pt x="87620" y="204402"/>
                    <a:pt x="84639" y="201163"/>
                  </a:cubicBezTo>
                  <a:cubicBezTo>
                    <a:pt x="83248" y="199985"/>
                    <a:pt x="82220" y="198430"/>
                    <a:pt x="81686" y="196686"/>
                  </a:cubicBezTo>
                  <a:cubicBezTo>
                    <a:pt x="81353" y="195223"/>
                    <a:pt x="81963" y="193708"/>
                    <a:pt x="83210" y="192876"/>
                  </a:cubicBezTo>
                  <a:cubicBezTo>
                    <a:pt x="86068" y="191139"/>
                    <a:pt x="89392" y="190308"/>
                    <a:pt x="92735" y="190495"/>
                  </a:cubicBezTo>
                  <a:cubicBezTo>
                    <a:pt x="96212" y="190152"/>
                    <a:pt x="99727" y="190409"/>
                    <a:pt x="103117" y="191257"/>
                  </a:cubicBezTo>
                  <a:cubicBezTo>
                    <a:pt x="105346" y="191944"/>
                    <a:pt x="107289" y="193351"/>
                    <a:pt x="108642" y="195257"/>
                  </a:cubicBezTo>
                  <a:cubicBezTo>
                    <a:pt x="109242" y="196242"/>
                    <a:pt x="109775" y="197260"/>
                    <a:pt x="110261" y="198305"/>
                  </a:cubicBezTo>
                  <a:cubicBezTo>
                    <a:pt x="110261" y="199715"/>
                    <a:pt x="110557" y="201110"/>
                    <a:pt x="111118" y="202401"/>
                  </a:cubicBezTo>
                  <a:cubicBezTo>
                    <a:pt x="111166" y="202685"/>
                    <a:pt x="111166" y="202975"/>
                    <a:pt x="111118" y="203258"/>
                  </a:cubicBezTo>
                  <a:cubicBezTo>
                    <a:pt x="111118" y="203258"/>
                    <a:pt x="111118" y="203258"/>
                    <a:pt x="111118" y="203258"/>
                  </a:cubicBezTo>
                  <a:lnTo>
                    <a:pt x="111118" y="203258"/>
                  </a:lnTo>
                  <a:lnTo>
                    <a:pt x="111118" y="203258"/>
                  </a:lnTo>
                  <a:cubicBezTo>
                    <a:pt x="108394" y="203317"/>
                    <a:pt x="105699" y="203799"/>
                    <a:pt x="103117" y="204687"/>
                  </a:cubicBezTo>
                  <a:close/>
                  <a:moveTo>
                    <a:pt x="125501" y="212593"/>
                  </a:moveTo>
                  <a:cubicBezTo>
                    <a:pt x="124787" y="210735"/>
                    <a:pt x="123644" y="209070"/>
                    <a:pt x="122167" y="207735"/>
                  </a:cubicBezTo>
                  <a:cubicBezTo>
                    <a:pt x="119643" y="205712"/>
                    <a:pt x="116614" y="204426"/>
                    <a:pt x="113404" y="204020"/>
                  </a:cubicBezTo>
                  <a:cubicBezTo>
                    <a:pt x="112376" y="203089"/>
                    <a:pt x="111757" y="201787"/>
                    <a:pt x="111690" y="200401"/>
                  </a:cubicBezTo>
                  <a:cubicBezTo>
                    <a:pt x="111690" y="200401"/>
                    <a:pt x="111690" y="200401"/>
                    <a:pt x="111690" y="199734"/>
                  </a:cubicBezTo>
                  <a:cubicBezTo>
                    <a:pt x="111642" y="199259"/>
                    <a:pt x="111642" y="198781"/>
                    <a:pt x="111690" y="198305"/>
                  </a:cubicBezTo>
                  <a:cubicBezTo>
                    <a:pt x="111633" y="194999"/>
                    <a:pt x="112385" y="191728"/>
                    <a:pt x="113881" y="188780"/>
                  </a:cubicBezTo>
                  <a:cubicBezTo>
                    <a:pt x="117091" y="181552"/>
                    <a:pt x="123844" y="176529"/>
                    <a:pt x="131692" y="175541"/>
                  </a:cubicBezTo>
                  <a:cubicBezTo>
                    <a:pt x="133636" y="175396"/>
                    <a:pt x="135588" y="175688"/>
                    <a:pt x="137408" y="176398"/>
                  </a:cubicBezTo>
                  <a:cubicBezTo>
                    <a:pt x="139151" y="176953"/>
                    <a:pt x="140589" y="178190"/>
                    <a:pt x="141408" y="179827"/>
                  </a:cubicBezTo>
                  <a:lnTo>
                    <a:pt x="141884" y="179827"/>
                  </a:lnTo>
                  <a:cubicBezTo>
                    <a:pt x="141789" y="180840"/>
                    <a:pt x="141789" y="181861"/>
                    <a:pt x="141884" y="182875"/>
                  </a:cubicBezTo>
                  <a:cubicBezTo>
                    <a:pt x="141875" y="184873"/>
                    <a:pt x="142665" y="186793"/>
                    <a:pt x="144075" y="188209"/>
                  </a:cubicBezTo>
                  <a:cubicBezTo>
                    <a:pt x="144551" y="188673"/>
                    <a:pt x="145094" y="189059"/>
                    <a:pt x="145694" y="189352"/>
                  </a:cubicBezTo>
                  <a:lnTo>
                    <a:pt x="143408" y="189352"/>
                  </a:lnTo>
                  <a:cubicBezTo>
                    <a:pt x="140427" y="189995"/>
                    <a:pt x="137731" y="191562"/>
                    <a:pt x="135693" y="193829"/>
                  </a:cubicBezTo>
                  <a:cubicBezTo>
                    <a:pt x="129997" y="198495"/>
                    <a:pt x="126425" y="205260"/>
                    <a:pt x="125787" y="212593"/>
                  </a:cubicBezTo>
                  <a:close/>
                  <a:moveTo>
                    <a:pt x="145885" y="214593"/>
                  </a:moveTo>
                  <a:cubicBezTo>
                    <a:pt x="143646" y="214356"/>
                    <a:pt x="141379" y="214550"/>
                    <a:pt x="139217" y="215165"/>
                  </a:cubicBezTo>
                  <a:cubicBezTo>
                    <a:pt x="136322" y="215975"/>
                    <a:pt x="133807" y="217758"/>
                    <a:pt x="132073" y="220213"/>
                  </a:cubicBezTo>
                  <a:cubicBezTo>
                    <a:pt x="131054" y="219698"/>
                    <a:pt x="130073" y="219125"/>
                    <a:pt x="129121" y="218498"/>
                  </a:cubicBezTo>
                  <a:cubicBezTo>
                    <a:pt x="128102" y="217640"/>
                    <a:pt x="127397" y="216467"/>
                    <a:pt x="127121" y="215165"/>
                  </a:cubicBezTo>
                  <a:cubicBezTo>
                    <a:pt x="126358" y="211530"/>
                    <a:pt x="126930" y="207742"/>
                    <a:pt x="128740" y="204497"/>
                  </a:cubicBezTo>
                  <a:cubicBezTo>
                    <a:pt x="130340" y="201296"/>
                    <a:pt x="132388" y="198345"/>
                    <a:pt x="134836" y="195734"/>
                  </a:cubicBezTo>
                  <a:cubicBezTo>
                    <a:pt x="136607" y="193420"/>
                    <a:pt x="138979" y="191641"/>
                    <a:pt x="141694" y="190590"/>
                  </a:cubicBezTo>
                  <a:cubicBezTo>
                    <a:pt x="145361" y="189449"/>
                    <a:pt x="149361" y="190121"/>
                    <a:pt x="152457" y="192400"/>
                  </a:cubicBezTo>
                  <a:cubicBezTo>
                    <a:pt x="151866" y="192957"/>
                    <a:pt x="151324" y="193563"/>
                    <a:pt x="150838" y="194210"/>
                  </a:cubicBezTo>
                  <a:cubicBezTo>
                    <a:pt x="147513" y="198186"/>
                    <a:pt x="145723" y="203220"/>
                    <a:pt x="145789" y="208402"/>
                  </a:cubicBezTo>
                  <a:cubicBezTo>
                    <a:pt x="145932" y="210575"/>
                    <a:pt x="146770" y="212643"/>
                    <a:pt x="148171" y="214307"/>
                  </a:cubicBezTo>
                  <a:lnTo>
                    <a:pt x="149028" y="215069"/>
                  </a:lnTo>
                  <a:cubicBezTo>
                    <a:pt x="148095" y="214834"/>
                    <a:pt x="147133" y="214674"/>
                    <a:pt x="146171" y="214593"/>
                  </a:cubicBezTo>
                  <a:close/>
                  <a:moveTo>
                    <a:pt x="186080" y="198972"/>
                  </a:moveTo>
                  <a:cubicBezTo>
                    <a:pt x="180489" y="201742"/>
                    <a:pt x="176012" y="206349"/>
                    <a:pt x="173412" y="212021"/>
                  </a:cubicBezTo>
                  <a:cubicBezTo>
                    <a:pt x="171269" y="213280"/>
                    <a:pt x="168916" y="214120"/>
                    <a:pt x="166459" y="214498"/>
                  </a:cubicBezTo>
                  <a:cubicBezTo>
                    <a:pt x="163554" y="215333"/>
                    <a:pt x="160591" y="215969"/>
                    <a:pt x="157600" y="216403"/>
                  </a:cubicBezTo>
                  <a:cubicBezTo>
                    <a:pt x="152809" y="216971"/>
                    <a:pt x="148342" y="213860"/>
                    <a:pt x="147218" y="209164"/>
                  </a:cubicBezTo>
                  <a:cubicBezTo>
                    <a:pt x="146761" y="204530"/>
                    <a:pt x="148009" y="199887"/>
                    <a:pt x="150742" y="196115"/>
                  </a:cubicBezTo>
                  <a:cubicBezTo>
                    <a:pt x="153086" y="192278"/>
                    <a:pt x="156915" y="189587"/>
                    <a:pt x="161315" y="188685"/>
                  </a:cubicBezTo>
                  <a:cubicBezTo>
                    <a:pt x="163973" y="188310"/>
                    <a:pt x="166659" y="188310"/>
                    <a:pt x="169316" y="188685"/>
                  </a:cubicBezTo>
                  <a:cubicBezTo>
                    <a:pt x="171145" y="188831"/>
                    <a:pt x="172964" y="189118"/>
                    <a:pt x="174746" y="189542"/>
                  </a:cubicBezTo>
                  <a:cubicBezTo>
                    <a:pt x="176698" y="190056"/>
                    <a:pt x="178555" y="190859"/>
                    <a:pt x="180270" y="191924"/>
                  </a:cubicBezTo>
                  <a:lnTo>
                    <a:pt x="180270" y="191924"/>
                  </a:lnTo>
                  <a:cubicBezTo>
                    <a:pt x="181194" y="195391"/>
                    <a:pt x="183994" y="198043"/>
                    <a:pt x="187509" y="198782"/>
                  </a:cubicBezTo>
                  <a:close/>
                  <a:moveTo>
                    <a:pt x="195605" y="197162"/>
                  </a:moveTo>
                  <a:cubicBezTo>
                    <a:pt x="193748" y="197164"/>
                    <a:pt x="191900" y="197356"/>
                    <a:pt x="190081" y="197734"/>
                  </a:cubicBezTo>
                  <a:cubicBezTo>
                    <a:pt x="186680" y="197694"/>
                    <a:pt x="183556" y="195842"/>
                    <a:pt x="181889" y="192876"/>
                  </a:cubicBezTo>
                  <a:cubicBezTo>
                    <a:pt x="180918" y="189933"/>
                    <a:pt x="181337" y="186709"/>
                    <a:pt x="183032" y="184113"/>
                  </a:cubicBezTo>
                  <a:cubicBezTo>
                    <a:pt x="184566" y="181351"/>
                    <a:pt x="186566" y="178871"/>
                    <a:pt x="188938" y="176779"/>
                  </a:cubicBezTo>
                  <a:lnTo>
                    <a:pt x="189985" y="175826"/>
                  </a:lnTo>
                  <a:lnTo>
                    <a:pt x="190652" y="175826"/>
                  </a:lnTo>
                  <a:lnTo>
                    <a:pt x="190652" y="175826"/>
                  </a:lnTo>
                  <a:cubicBezTo>
                    <a:pt x="193376" y="173470"/>
                    <a:pt x="196653" y="171833"/>
                    <a:pt x="200177" y="171064"/>
                  </a:cubicBezTo>
                  <a:cubicBezTo>
                    <a:pt x="203720" y="170352"/>
                    <a:pt x="207340" y="170160"/>
                    <a:pt x="210941" y="170492"/>
                  </a:cubicBezTo>
                  <a:cubicBezTo>
                    <a:pt x="213217" y="170450"/>
                    <a:pt x="215370" y="171560"/>
                    <a:pt x="216655" y="173445"/>
                  </a:cubicBezTo>
                  <a:lnTo>
                    <a:pt x="216655" y="173445"/>
                  </a:lnTo>
                  <a:cubicBezTo>
                    <a:pt x="216855" y="173874"/>
                    <a:pt x="217017" y="174320"/>
                    <a:pt x="217132" y="174779"/>
                  </a:cubicBezTo>
                  <a:cubicBezTo>
                    <a:pt x="217494" y="177724"/>
                    <a:pt x="216960" y="180710"/>
                    <a:pt x="215608" y="183351"/>
                  </a:cubicBezTo>
                  <a:cubicBezTo>
                    <a:pt x="213912" y="186979"/>
                    <a:pt x="211112" y="189979"/>
                    <a:pt x="207607" y="191924"/>
                  </a:cubicBezTo>
                  <a:cubicBezTo>
                    <a:pt x="205606" y="193160"/>
                    <a:pt x="203511" y="194212"/>
                    <a:pt x="201320" y="195067"/>
                  </a:cubicBezTo>
                  <a:lnTo>
                    <a:pt x="195986" y="197162"/>
                  </a:lnTo>
                  <a:close/>
                  <a:moveTo>
                    <a:pt x="205130" y="201353"/>
                  </a:moveTo>
                  <a:cubicBezTo>
                    <a:pt x="204663" y="200603"/>
                    <a:pt x="204083" y="199928"/>
                    <a:pt x="203416" y="199353"/>
                  </a:cubicBezTo>
                  <a:cubicBezTo>
                    <a:pt x="201882" y="198158"/>
                    <a:pt x="200025" y="197460"/>
                    <a:pt x="198082" y="197353"/>
                  </a:cubicBezTo>
                  <a:lnTo>
                    <a:pt x="200558" y="196400"/>
                  </a:lnTo>
                  <a:lnTo>
                    <a:pt x="203416" y="195257"/>
                  </a:lnTo>
                  <a:cubicBezTo>
                    <a:pt x="203416" y="195257"/>
                    <a:pt x="203416" y="195257"/>
                    <a:pt x="203416" y="195257"/>
                  </a:cubicBezTo>
                  <a:lnTo>
                    <a:pt x="207321" y="193448"/>
                  </a:lnTo>
                  <a:lnTo>
                    <a:pt x="209131" y="192400"/>
                  </a:lnTo>
                  <a:cubicBezTo>
                    <a:pt x="207073" y="194916"/>
                    <a:pt x="206026" y="198106"/>
                    <a:pt x="206178" y="201353"/>
                  </a:cubicBezTo>
                  <a:close/>
                  <a:moveTo>
                    <a:pt x="250850" y="178779"/>
                  </a:moveTo>
                  <a:cubicBezTo>
                    <a:pt x="249393" y="181493"/>
                    <a:pt x="247307" y="183813"/>
                    <a:pt x="244754" y="185542"/>
                  </a:cubicBezTo>
                  <a:cubicBezTo>
                    <a:pt x="238811" y="189201"/>
                    <a:pt x="231724" y="190557"/>
                    <a:pt x="224847" y="189352"/>
                  </a:cubicBezTo>
                  <a:lnTo>
                    <a:pt x="224847" y="189352"/>
                  </a:lnTo>
                  <a:cubicBezTo>
                    <a:pt x="220923" y="188037"/>
                    <a:pt x="216674" y="188037"/>
                    <a:pt x="212750" y="189352"/>
                  </a:cubicBezTo>
                  <a:lnTo>
                    <a:pt x="211988" y="189828"/>
                  </a:lnTo>
                  <a:cubicBezTo>
                    <a:pt x="213731" y="188309"/>
                    <a:pt x="215236" y="186544"/>
                    <a:pt x="216465" y="184589"/>
                  </a:cubicBezTo>
                  <a:cubicBezTo>
                    <a:pt x="218903" y="180797"/>
                    <a:pt x="219494" y="176107"/>
                    <a:pt x="218084" y="171826"/>
                  </a:cubicBezTo>
                  <a:cubicBezTo>
                    <a:pt x="219361" y="169055"/>
                    <a:pt x="221323" y="166660"/>
                    <a:pt x="223799" y="164873"/>
                  </a:cubicBezTo>
                  <a:cubicBezTo>
                    <a:pt x="226371" y="163273"/>
                    <a:pt x="229267" y="162265"/>
                    <a:pt x="232276" y="161920"/>
                  </a:cubicBezTo>
                  <a:cubicBezTo>
                    <a:pt x="236848" y="161238"/>
                    <a:pt x="241516" y="161497"/>
                    <a:pt x="245992" y="162682"/>
                  </a:cubicBezTo>
                  <a:cubicBezTo>
                    <a:pt x="249888" y="163415"/>
                    <a:pt x="252927" y="166489"/>
                    <a:pt x="253612" y="170397"/>
                  </a:cubicBezTo>
                  <a:cubicBezTo>
                    <a:pt x="253841" y="173297"/>
                    <a:pt x="253241" y="176201"/>
                    <a:pt x="251898" y="178779"/>
                  </a:cubicBezTo>
                  <a:close/>
                  <a:moveTo>
                    <a:pt x="271615" y="142775"/>
                  </a:moveTo>
                  <a:cubicBezTo>
                    <a:pt x="270615" y="142489"/>
                    <a:pt x="269567" y="142489"/>
                    <a:pt x="268567" y="142775"/>
                  </a:cubicBezTo>
                  <a:cubicBezTo>
                    <a:pt x="265109" y="143805"/>
                    <a:pt x="262175" y="146124"/>
                    <a:pt x="260375" y="149252"/>
                  </a:cubicBezTo>
                  <a:cubicBezTo>
                    <a:pt x="258480" y="152482"/>
                    <a:pt x="257099" y="155983"/>
                    <a:pt x="256279" y="159634"/>
                  </a:cubicBezTo>
                  <a:cubicBezTo>
                    <a:pt x="255422" y="163063"/>
                    <a:pt x="254660" y="166587"/>
                    <a:pt x="253708" y="170016"/>
                  </a:cubicBezTo>
                  <a:cubicBezTo>
                    <a:pt x="253041" y="164301"/>
                    <a:pt x="247517" y="162015"/>
                    <a:pt x="241897" y="161348"/>
                  </a:cubicBezTo>
                  <a:cubicBezTo>
                    <a:pt x="238487" y="160298"/>
                    <a:pt x="235953" y="157431"/>
                    <a:pt x="235325" y="153919"/>
                  </a:cubicBezTo>
                  <a:cubicBezTo>
                    <a:pt x="235067" y="149659"/>
                    <a:pt x="236391" y="145453"/>
                    <a:pt x="239039" y="142108"/>
                  </a:cubicBezTo>
                  <a:cubicBezTo>
                    <a:pt x="241459" y="138820"/>
                    <a:pt x="244268" y="135844"/>
                    <a:pt x="247421" y="133250"/>
                  </a:cubicBezTo>
                  <a:cubicBezTo>
                    <a:pt x="250222" y="130614"/>
                    <a:pt x="253441" y="128458"/>
                    <a:pt x="256946" y="126868"/>
                  </a:cubicBezTo>
                  <a:cubicBezTo>
                    <a:pt x="258975" y="126108"/>
                    <a:pt x="261204" y="126108"/>
                    <a:pt x="263233" y="126868"/>
                  </a:cubicBezTo>
                  <a:cubicBezTo>
                    <a:pt x="265223" y="127939"/>
                    <a:pt x="266805" y="129650"/>
                    <a:pt x="267709" y="131726"/>
                  </a:cubicBezTo>
                  <a:lnTo>
                    <a:pt x="267709" y="131726"/>
                  </a:lnTo>
                  <a:cubicBezTo>
                    <a:pt x="268119" y="135849"/>
                    <a:pt x="269853" y="139729"/>
                    <a:pt x="272663" y="142775"/>
                  </a:cubicBezTo>
                  <a:close/>
                  <a:moveTo>
                    <a:pt x="271043" y="104675"/>
                  </a:moveTo>
                  <a:lnTo>
                    <a:pt x="271043" y="105627"/>
                  </a:lnTo>
                  <a:cubicBezTo>
                    <a:pt x="271386" y="106683"/>
                    <a:pt x="271643" y="107766"/>
                    <a:pt x="271805" y="108866"/>
                  </a:cubicBezTo>
                  <a:cubicBezTo>
                    <a:pt x="271900" y="109974"/>
                    <a:pt x="271900" y="111091"/>
                    <a:pt x="271805" y="112199"/>
                  </a:cubicBezTo>
                  <a:lnTo>
                    <a:pt x="271805" y="112199"/>
                  </a:lnTo>
                  <a:cubicBezTo>
                    <a:pt x="269129" y="117729"/>
                    <a:pt x="267700" y="123775"/>
                    <a:pt x="267614" y="129916"/>
                  </a:cubicBezTo>
                  <a:cubicBezTo>
                    <a:pt x="265766" y="126812"/>
                    <a:pt x="262233" y="125122"/>
                    <a:pt x="258661" y="125630"/>
                  </a:cubicBezTo>
                  <a:cubicBezTo>
                    <a:pt x="254717" y="126547"/>
                    <a:pt x="251088" y="128522"/>
                    <a:pt x="248183" y="131345"/>
                  </a:cubicBezTo>
                  <a:lnTo>
                    <a:pt x="244087" y="134869"/>
                  </a:lnTo>
                  <a:cubicBezTo>
                    <a:pt x="244954" y="133510"/>
                    <a:pt x="245545" y="131986"/>
                    <a:pt x="245802" y="130392"/>
                  </a:cubicBezTo>
                  <a:cubicBezTo>
                    <a:pt x="245802" y="126677"/>
                    <a:pt x="242944" y="124010"/>
                    <a:pt x="240087" y="122486"/>
                  </a:cubicBezTo>
                  <a:lnTo>
                    <a:pt x="238182" y="121629"/>
                  </a:lnTo>
                  <a:cubicBezTo>
                    <a:pt x="235134" y="117724"/>
                    <a:pt x="240468" y="111342"/>
                    <a:pt x="243135" y="108389"/>
                  </a:cubicBezTo>
                  <a:cubicBezTo>
                    <a:pt x="245335" y="105979"/>
                    <a:pt x="247764" y="103777"/>
                    <a:pt x="250374" y="101817"/>
                  </a:cubicBezTo>
                  <a:cubicBezTo>
                    <a:pt x="253717" y="99507"/>
                    <a:pt x="257756" y="98430"/>
                    <a:pt x="261804" y="98769"/>
                  </a:cubicBezTo>
                  <a:cubicBezTo>
                    <a:pt x="264823" y="99069"/>
                    <a:pt x="267605" y="100498"/>
                    <a:pt x="269614" y="102770"/>
                  </a:cubicBezTo>
                  <a:close/>
                  <a:moveTo>
                    <a:pt x="258089" y="62479"/>
                  </a:moveTo>
                  <a:cubicBezTo>
                    <a:pt x="260375" y="59564"/>
                    <a:pt x="263909" y="57904"/>
                    <a:pt x="267614" y="58002"/>
                  </a:cubicBezTo>
                  <a:cubicBezTo>
                    <a:pt x="272091" y="58859"/>
                    <a:pt x="272472" y="64479"/>
                    <a:pt x="273139" y="68289"/>
                  </a:cubicBezTo>
                  <a:cubicBezTo>
                    <a:pt x="273139" y="68289"/>
                    <a:pt x="273139" y="68289"/>
                    <a:pt x="273139" y="68289"/>
                  </a:cubicBezTo>
                  <a:cubicBezTo>
                    <a:pt x="273043" y="69240"/>
                    <a:pt x="273043" y="70196"/>
                    <a:pt x="273139" y="71147"/>
                  </a:cubicBezTo>
                  <a:cubicBezTo>
                    <a:pt x="273339" y="72453"/>
                    <a:pt x="273691" y="73731"/>
                    <a:pt x="274187" y="74957"/>
                  </a:cubicBezTo>
                  <a:cubicBezTo>
                    <a:pt x="274348" y="75488"/>
                    <a:pt x="274577" y="76000"/>
                    <a:pt x="274853" y="76481"/>
                  </a:cubicBezTo>
                  <a:cubicBezTo>
                    <a:pt x="274853" y="77052"/>
                    <a:pt x="275520" y="77338"/>
                    <a:pt x="275425" y="77909"/>
                  </a:cubicBezTo>
                  <a:lnTo>
                    <a:pt x="274472" y="78957"/>
                  </a:lnTo>
                  <a:cubicBezTo>
                    <a:pt x="272510" y="81609"/>
                    <a:pt x="271091" y="84618"/>
                    <a:pt x="270281" y="87815"/>
                  </a:cubicBezTo>
                  <a:cubicBezTo>
                    <a:pt x="269138" y="91616"/>
                    <a:pt x="268948" y="95637"/>
                    <a:pt x="269710" y="99531"/>
                  </a:cubicBezTo>
                  <a:cubicBezTo>
                    <a:pt x="269672" y="100229"/>
                    <a:pt x="269672" y="100928"/>
                    <a:pt x="269710" y="101627"/>
                  </a:cubicBezTo>
                  <a:cubicBezTo>
                    <a:pt x="268433" y="100343"/>
                    <a:pt x="266909" y="99338"/>
                    <a:pt x="265233" y="98674"/>
                  </a:cubicBezTo>
                  <a:cubicBezTo>
                    <a:pt x="262785" y="98101"/>
                    <a:pt x="260251" y="98101"/>
                    <a:pt x="257804" y="98674"/>
                  </a:cubicBezTo>
                  <a:lnTo>
                    <a:pt x="257804" y="98674"/>
                  </a:lnTo>
                  <a:cubicBezTo>
                    <a:pt x="256222" y="97659"/>
                    <a:pt x="255013" y="96154"/>
                    <a:pt x="254375" y="94388"/>
                  </a:cubicBezTo>
                  <a:cubicBezTo>
                    <a:pt x="253536" y="92555"/>
                    <a:pt x="252898" y="90640"/>
                    <a:pt x="252469" y="88673"/>
                  </a:cubicBezTo>
                  <a:cubicBezTo>
                    <a:pt x="251307" y="84034"/>
                    <a:pt x="251050" y="79216"/>
                    <a:pt x="251708" y="74480"/>
                  </a:cubicBezTo>
                  <a:cubicBezTo>
                    <a:pt x="252079" y="71951"/>
                    <a:pt x="252955" y="69522"/>
                    <a:pt x="254279" y="67337"/>
                  </a:cubicBezTo>
                  <a:cubicBezTo>
                    <a:pt x="255689" y="65404"/>
                    <a:pt x="257318" y="63645"/>
                    <a:pt x="259137" y="62098"/>
                  </a:cubicBezTo>
                  <a:close/>
                  <a:moveTo>
                    <a:pt x="255613" y="63431"/>
                  </a:moveTo>
                  <a:cubicBezTo>
                    <a:pt x="253641" y="65550"/>
                    <a:pt x="252174" y="68091"/>
                    <a:pt x="251326" y="70861"/>
                  </a:cubicBezTo>
                  <a:cubicBezTo>
                    <a:pt x="251269" y="71494"/>
                    <a:pt x="251269" y="72132"/>
                    <a:pt x="251326" y="72766"/>
                  </a:cubicBezTo>
                  <a:cubicBezTo>
                    <a:pt x="251117" y="71352"/>
                    <a:pt x="249984" y="70257"/>
                    <a:pt x="248564" y="70099"/>
                  </a:cubicBezTo>
                  <a:cubicBezTo>
                    <a:pt x="247259" y="70040"/>
                    <a:pt x="245964" y="70371"/>
                    <a:pt x="244850" y="71051"/>
                  </a:cubicBezTo>
                  <a:lnTo>
                    <a:pt x="244850" y="71051"/>
                  </a:lnTo>
                  <a:cubicBezTo>
                    <a:pt x="244107" y="70356"/>
                    <a:pt x="243440" y="69590"/>
                    <a:pt x="242849" y="68765"/>
                  </a:cubicBezTo>
                  <a:cubicBezTo>
                    <a:pt x="242363" y="67986"/>
                    <a:pt x="242078" y="67106"/>
                    <a:pt x="241992" y="66194"/>
                  </a:cubicBezTo>
                  <a:cubicBezTo>
                    <a:pt x="241954" y="64140"/>
                    <a:pt x="242516" y="62120"/>
                    <a:pt x="243611" y="60383"/>
                  </a:cubicBezTo>
                  <a:cubicBezTo>
                    <a:pt x="244478" y="58676"/>
                    <a:pt x="245678" y="57154"/>
                    <a:pt x="247135" y="55907"/>
                  </a:cubicBezTo>
                  <a:cubicBezTo>
                    <a:pt x="247878" y="55287"/>
                    <a:pt x="248859" y="55041"/>
                    <a:pt x="249802" y="55240"/>
                  </a:cubicBezTo>
                  <a:cubicBezTo>
                    <a:pt x="250488" y="55418"/>
                    <a:pt x="251117" y="55780"/>
                    <a:pt x="251612" y="56288"/>
                  </a:cubicBezTo>
                  <a:cubicBezTo>
                    <a:pt x="252031" y="59258"/>
                    <a:pt x="253927" y="61808"/>
                    <a:pt x="256660" y="63050"/>
                  </a:cubicBezTo>
                  <a:close/>
                  <a:moveTo>
                    <a:pt x="248850" y="42762"/>
                  </a:moveTo>
                  <a:lnTo>
                    <a:pt x="248850" y="42762"/>
                  </a:lnTo>
                  <a:cubicBezTo>
                    <a:pt x="249907" y="44838"/>
                    <a:pt x="251612" y="46510"/>
                    <a:pt x="253708" y="47525"/>
                  </a:cubicBezTo>
                  <a:cubicBezTo>
                    <a:pt x="253079" y="48257"/>
                    <a:pt x="252536" y="49055"/>
                    <a:pt x="252088" y="49906"/>
                  </a:cubicBezTo>
                  <a:cubicBezTo>
                    <a:pt x="251250" y="51525"/>
                    <a:pt x="250831" y="53323"/>
                    <a:pt x="250850" y="55145"/>
                  </a:cubicBezTo>
                  <a:cubicBezTo>
                    <a:pt x="250193" y="54639"/>
                    <a:pt x="249393" y="54340"/>
                    <a:pt x="248564" y="54287"/>
                  </a:cubicBezTo>
                  <a:cubicBezTo>
                    <a:pt x="246840" y="54354"/>
                    <a:pt x="245249" y="55238"/>
                    <a:pt x="244278" y="56669"/>
                  </a:cubicBezTo>
                  <a:cubicBezTo>
                    <a:pt x="241887" y="59069"/>
                    <a:pt x="240439" y="62245"/>
                    <a:pt x="240182" y="65622"/>
                  </a:cubicBezTo>
                  <a:cubicBezTo>
                    <a:pt x="239106" y="64312"/>
                    <a:pt x="237572" y="63462"/>
                    <a:pt x="235896" y="63241"/>
                  </a:cubicBezTo>
                  <a:cubicBezTo>
                    <a:pt x="233820" y="62815"/>
                    <a:pt x="231686" y="62815"/>
                    <a:pt x="229609" y="63241"/>
                  </a:cubicBezTo>
                  <a:lnTo>
                    <a:pt x="229609" y="63241"/>
                  </a:lnTo>
                  <a:cubicBezTo>
                    <a:pt x="228486" y="61304"/>
                    <a:pt x="226638" y="59899"/>
                    <a:pt x="224466" y="59336"/>
                  </a:cubicBezTo>
                  <a:lnTo>
                    <a:pt x="224466" y="59336"/>
                  </a:lnTo>
                  <a:cubicBezTo>
                    <a:pt x="224466" y="59336"/>
                    <a:pt x="224466" y="58383"/>
                    <a:pt x="224466" y="58193"/>
                  </a:cubicBezTo>
                  <a:cubicBezTo>
                    <a:pt x="224780" y="57411"/>
                    <a:pt x="225199" y="56674"/>
                    <a:pt x="225704" y="56002"/>
                  </a:cubicBezTo>
                  <a:cubicBezTo>
                    <a:pt x="226609" y="54762"/>
                    <a:pt x="227590" y="53584"/>
                    <a:pt x="228657" y="52478"/>
                  </a:cubicBezTo>
                  <a:lnTo>
                    <a:pt x="234086" y="47239"/>
                  </a:lnTo>
                  <a:cubicBezTo>
                    <a:pt x="236487" y="44436"/>
                    <a:pt x="239525" y="42248"/>
                    <a:pt x="242944" y="40857"/>
                  </a:cubicBezTo>
                  <a:cubicBezTo>
                    <a:pt x="245297" y="39421"/>
                    <a:pt x="248364" y="40092"/>
                    <a:pt x="249898" y="42381"/>
                  </a:cubicBezTo>
                  <a:close/>
                  <a:moveTo>
                    <a:pt x="231038" y="34856"/>
                  </a:moveTo>
                  <a:cubicBezTo>
                    <a:pt x="231667" y="33799"/>
                    <a:pt x="232553" y="32915"/>
                    <a:pt x="233610" y="32285"/>
                  </a:cubicBezTo>
                  <a:cubicBezTo>
                    <a:pt x="235505" y="30924"/>
                    <a:pt x="237639" y="29922"/>
                    <a:pt x="239896" y="29332"/>
                  </a:cubicBezTo>
                  <a:cubicBezTo>
                    <a:pt x="241392" y="28903"/>
                    <a:pt x="242973" y="28903"/>
                    <a:pt x="244468" y="29332"/>
                  </a:cubicBezTo>
                  <a:cubicBezTo>
                    <a:pt x="245764" y="29767"/>
                    <a:pt x="246745" y="30852"/>
                    <a:pt x="247040" y="32189"/>
                  </a:cubicBezTo>
                  <a:cubicBezTo>
                    <a:pt x="246850" y="33739"/>
                    <a:pt x="246850" y="35307"/>
                    <a:pt x="247040" y="36857"/>
                  </a:cubicBezTo>
                  <a:cubicBezTo>
                    <a:pt x="247173" y="38504"/>
                    <a:pt x="247593" y="40117"/>
                    <a:pt x="248279" y="41619"/>
                  </a:cubicBezTo>
                  <a:cubicBezTo>
                    <a:pt x="247936" y="41194"/>
                    <a:pt x="247517" y="40839"/>
                    <a:pt x="247040" y="40571"/>
                  </a:cubicBezTo>
                  <a:cubicBezTo>
                    <a:pt x="246288" y="40150"/>
                    <a:pt x="245430" y="39952"/>
                    <a:pt x="244564" y="40000"/>
                  </a:cubicBezTo>
                  <a:cubicBezTo>
                    <a:pt x="242630" y="40147"/>
                    <a:pt x="240782" y="40840"/>
                    <a:pt x="239230" y="42000"/>
                  </a:cubicBezTo>
                  <a:cubicBezTo>
                    <a:pt x="239658" y="41029"/>
                    <a:pt x="239658" y="39924"/>
                    <a:pt x="239230" y="38952"/>
                  </a:cubicBezTo>
                  <a:cubicBezTo>
                    <a:pt x="238601" y="37956"/>
                    <a:pt x="237668" y="37188"/>
                    <a:pt x="236563" y="36761"/>
                  </a:cubicBezTo>
                  <a:cubicBezTo>
                    <a:pt x="234562" y="36122"/>
                    <a:pt x="232467" y="35864"/>
                    <a:pt x="230371" y="35999"/>
                  </a:cubicBezTo>
                  <a:cubicBezTo>
                    <a:pt x="231048" y="35627"/>
                    <a:pt x="231638" y="35106"/>
                    <a:pt x="232086" y="34475"/>
                  </a:cubicBezTo>
                  <a:close/>
                  <a:moveTo>
                    <a:pt x="225037" y="37142"/>
                  </a:moveTo>
                  <a:cubicBezTo>
                    <a:pt x="228181" y="36549"/>
                    <a:pt x="231419" y="36549"/>
                    <a:pt x="234562" y="37142"/>
                  </a:cubicBezTo>
                  <a:cubicBezTo>
                    <a:pt x="235867" y="37366"/>
                    <a:pt x="237039" y="38041"/>
                    <a:pt x="237896" y="39047"/>
                  </a:cubicBezTo>
                  <a:cubicBezTo>
                    <a:pt x="238563" y="40199"/>
                    <a:pt x="238773" y="41561"/>
                    <a:pt x="238468" y="42857"/>
                  </a:cubicBezTo>
                  <a:cubicBezTo>
                    <a:pt x="237039" y="44000"/>
                    <a:pt x="235610" y="45143"/>
                    <a:pt x="234277" y="46382"/>
                  </a:cubicBezTo>
                  <a:cubicBezTo>
                    <a:pt x="232943" y="47620"/>
                    <a:pt x="230181" y="50192"/>
                    <a:pt x="228276" y="52192"/>
                  </a:cubicBezTo>
                  <a:cubicBezTo>
                    <a:pt x="226857" y="53583"/>
                    <a:pt x="225580" y="55115"/>
                    <a:pt x="224466" y="56764"/>
                  </a:cubicBezTo>
                  <a:cubicBezTo>
                    <a:pt x="223999" y="57600"/>
                    <a:pt x="223647" y="58497"/>
                    <a:pt x="223418" y="59431"/>
                  </a:cubicBezTo>
                  <a:cubicBezTo>
                    <a:pt x="220427" y="59164"/>
                    <a:pt x="217417" y="59488"/>
                    <a:pt x="214560" y="60383"/>
                  </a:cubicBezTo>
                  <a:cubicBezTo>
                    <a:pt x="213407" y="60728"/>
                    <a:pt x="212293" y="61175"/>
                    <a:pt x="211226" y="61717"/>
                  </a:cubicBezTo>
                  <a:cubicBezTo>
                    <a:pt x="208997" y="57614"/>
                    <a:pt x="208350" y="52834"/>
                    <a:pt x="209417" y="48287"/>
                  </a:cubicBezTo>
                  <a:cubicBezTo>
                    <a:pt x="210598" y="44310"/>
                    <a:pt x="213445" y="41042"/>
                    <a:pt x="217227" y="39333"/>
                  </a:cubicBezTo>
                  <a:cubicBezTo>
                    <a:pt x="220046" y="38078"/>
                    <a:pt x="223028" y="37212"/>
                    <a:pt x="226085" y="36761"/>
                  </a:cubicBezTo>
                  <a:close/>
                  <a:moveTo>
                    <a:pt x="210750" y="20759"/>
                  </a:moveTo>
                  <a:cubicBezTo>
                    <a:pt x="210950" y="21674"/>
                    <a:pt x="211236" y="22567"/>
                    <a:pt x="211607" y="23426"/>
                  </a:cubicBezTo>
                  <a:cubicBezTo>
                    <a:pt x="212998" y="26224"/>
                    <a:pt x="215179" y="28545"/>
                    <a:pt x="217894" y="30094"/>
                  </a:cubicBezTo>
                  <a:lnTo>
                    <a:pt x="216655" y="31808"/>
                  </a:lnTo>
                  <a:cubicBezTo>
                    <a:pt x="216132" y="32505"/>
                    <a:pt x="215712" y="33275"/>
                    <a:pt x="215417" y="34094"/>
                  </a:cubicBezTo>
                  <a:cubicBezTo>
                    <a:pt x="215170" y="34964"/>
                    <a:pt x="215008" y="35858"/>
                    <a:pt x="214941" y="36761"/>
                  </a:cubicBezTo>
                  <a:cubicBezTo>
                    <a:pt x="214798" y="37613"/>
                    <a:pt x="214798" y="38482"/>
                    <a:pt x="214941" y="39333"/>
                  </a:cubicBezTo>
                  <a:lnTo>
                    <a:pt x="214941" y="39333"/>
                  </a:lnTo>
                  <a:cubicBezTo>
                    <a:pt x="210578" y="41568"/>
                    <a:pt x="207664" y="45882"/>
                    <a:pt x="207226" y="50763"/>
                  </a:cubicBezTo>
                  <a:cubicBezTo>
                    <a:pt x="206997" y="50291"/>
                    <a:pt x="206673" y="49870"/>
                    <a:pt x="206273" y="49525"/>
                  </a:cubicBezTo>
                  <a:cubicBezTo>
                    <a:pt x="204968" y="48530"/>
                    <a:pt x="203254" y="48244"/>
                    <a:pt x="201701" y="48763"/>
                  </a:cubicBezTo>
                  <a:lnTo>
                    <a:pt x="201034" y="48763"/>
                  </a:lnTo>
                  <a:lnTo>
                    <a:pt x="200082" y="48763"/>
                  </a:lnTo>
                  <a:lnTo>
                    <a:pt x="199129" y="48763"/>
                  </a:lnTo>
                  <a:lnTo>
                    <a:pt x="198558" y="48763"/>
                  </a:lnTo>
                  <a:cubicBezTo>
                    <a:pt x="197101" y="48158"/>
                    <a:pt x="195986" y="46937"/>
                    <a:pt x="195510" y="45429"/>
                  </a:cubicBezTo>
                  <a:cubicBezTo>
                    <a:pt x="195081" y="43388"/>
                    <a:pt x="195081" y="41279"/>
                    <a:pt x="195510" y="39238"/>
                  </a:cubicBezTo>
                  <a:cubicBezTo>
                    <a:pt x="195843" y="35921"/>
                    <a:pt x="196777" y="32693"/>
                    <a:pt x="198272" y="29713"/>
                  </a:cubicBezTo>
                  <a:cubicBezTo>
                    <a:pt x="199730" y="27053"/>
                    <a:pt x="201825" y="24795"/>
                    <a:pt x="204368" y="23141"/>
                  </a:cubicBezTo>
                  <a:cubicBezTo>
                    <a:pt x="205464" y="22458"/>
                    <a:pt x="206645" y="21944"/>
                    <a:pt x="207892" y="21617"/>
                  </a:cubicBezTo>
                  <a:lnTo>
                    <a:pt x="209512" y="21617"/>
                  </a:lnTo>
                  <a:cubicBezTo>
                    <a:pt x="209512" y="21617"/>
                    <a:pt x="211702" y="19807"/>
                    <a:pt x="211798" y="20378"/>
                  </a:cubicBezTo>
                  <a:close/>
                  <a:moveTo>
                    <a:pt x="203606" y="15235"/>
                  </a:moveTo>
                  <a:cubicBezTo>
                    <a:pt x="204654" y="14761"/>
                    <a:pt x="205797" y="14564"/>
                    <a:pt x="206940" y="14663"/>
                  </a:cubicBezTo>
                  <a:cubicBezTo>
                    <a:pt x="207607" y="14576"/>
                    <a:pt x="208273" y="14576"/>
                    <a:pt x="208940" y="14663"/>
                  </a:cubicBezTo>
                  <a:lnTo>
                    <a:pt x="210559" y="15425"/>
                  </a:lnTo>
                  <a:cubicBezTo>
                    <a:pt x="210464" y="16630"/>
                    <a:pt x="210464" y="17840"/>
                    <a:pt x="210559" y="19045"/>
                  </a:cubicBezTo>
                  <a:lnTo>
                    <a:pt x="209797" y="19045"/>
                  </a:lnTo>
                  <a:cubicBezTo>
                    <a:pt x="208788" y="18899"/>
                    <a:pt x="207759" y="18899"/>
                    <a:pt x="206750" y="19045"/>
                  </a:cubicBezTo>
                  <a:cubicBezTo>
                    <a:pt x="205511" y="19514"/>
                    <a:pt x="204330" y="20121"/>
                    <a:pt x="203225" y="20855"/>
                  </a:cubicBezTo>
                  <a:cubicBezTo>
                    <a:pt x="202273" y="20855"/>
                    <a:pt x="201225" y="20855"/>
                    <a:pt x="200749" y="19712"/>
                  </a:cubicBezTo>
                  <a:cubicBezTo>
                    <a:pt x="200311" y="18611"/>
                    <a:pt x="200539" y="17359"/>
                    <a:pt x="201320" y="16473"/>
                  </a:cubicBezTo>
                  <a:cubicBezTo>
                    <a:pt x="202206" y="15559"/>
                    <a:pt x="203387" y="14986"/>
                    <a:pt x="204654" y="14854"/>
                  </a:cubicBezTo>
                  <a:close/>
                  <a:moveTo>
                    <a:pt x="176841" y="25903"/>
                  </a:moveTo>
                  <a:cubicBezTo>
                    <a:pt x="177603" y="22352"/>
                    <a:pt x="179813" y="19280"/>
                    <a:pt x="182937" y="17426"/>
                  </a:cubicBezTo>
                  <a:cubicBezTo>
                    <a:pt x="184699" y="16479"/>
                    <a:pt x="186595" y="15805"/>
                    <a:pt x="188557" y="15425"/>
                  </a:cubicBezTo>
                  <a:cubicBezTo>
                    <a:pt x="189633" y="15326"/>
                    <a:pt x="190719" y="15326"/>
                    <a:pt x="191795" y="15425"/>
                  </a:cubicBezTo>
                  <a:cubicBezTo>
                    <a:pt x="192843" y="15425"/>
                    <a:pt x="193891" y="15997"/>
                    <a:pt x="195034" y="15902"/>
                  </a:cubicBezTo>
                  <a:lnTo>
                    <a:pt x="195034" y="15902"/>
                  </a:lnTo>
                  <a:lnTo>
                    <a:pt x="196462" y="15902"/>
                  </a:lnTo>
                  <a:cubicBezTo>
                    <a:pt x="197996" y="16234"/>
                    <a:pt x="199596" y="16234"/>
                    <a:pt x="201130" y="15902"/>
                  </a:cubicBezTo>
                  <a:cubicBezTo>
                    <a:pt x="200673" y="16242"/>
                    <a:pt x="200291" y="16661"/>
                    <a:pt x="199987" y="17140"/>
                  </a:cubicBezTo>
                  <a:cubicBezTo>
                    <a:pt x="199139" y="18251"/>
                    <a:pt x="198853" y="19695"/>
                    <a:pt x="199225" y="21045"/>
                  </a:cubicBezTo>
                  <a:cubicBezTo>
                    <a:pt x="199749" y="22081"/>
                    <a:pt x="200825" y="22714"/>
                    <a:pt x="201987" y="22664"/>
                  </a:cubicBezTo>
                  <a:cubicBezTo>
                    <a:pt x="200758" y="23621"/>
                    <a:pt x="199644" y="24707"/>
                    <a:pt x="198653" y="25903"/>
                  </a:cubicBezTo>
                  <a:cubicBezTo>
                    <a:pt x="196472" y="28671"/>
                    <a:pt x="195024" y="31948"/>
                    <a:pt x="194462" y="35428"/>
                  </a:cubicBezTo>
                  <a:cubicBezTo>
                    <a:pt x="193176" y="36696"/>
                    <a:pt x="191767" y="37843"/>
                    <a:pt x="190271" y="38857"/>
                  </a:cubicBezTo>
                  <a:cubicBezTo>
                    <a:pt x="188671" y="39647"/>
                    <a:pt x="186909" y="40070"/>
                    <a:pt x="185128" y="40095"/>
                  </a:cubicBezTo>
                  <a:cubicBezTo>
                    <a:pt x="181956" y="39841"/>
                    <a:pt x="179175" y="37866"/>
                    <a:pt x="177889" y="34952"/>
                  </a:cubicBezTo>
                  <a:cubicBezTo>
                    <a:pt x="176803" y="31902"/>
                    <a:pt x="176803" y="28572"/>
                    <a:pt x="177889" y="25522"/>
                  </a:cubicBezTo>
                  <a:close/>
                  <a:moveTo>
                    <a:pt x="159410" y="33237"/>
                  </a:moveTo>
                  <a:cubicBezTo>
                    <a:pt x="160763" y="33551"/>
                    <a:pt x="162125" y="33774"/>
                    <a:pt x="163506" y="33904"/>
                  </a:cubicBezTo>
                  <a:cubicBezTo>
                    <a:pt x="167221" y="34540"/>
                    <a:pt x="171031" y="33831"/>
                    <a:pt x="174269" y="31904"/>
                  </a:cubicBezTo>
                  <a:cubicBezTo>
                    <a:pt x="174717" y="31597"/>
                    <a:pt x="175107" y="31209"/>
                    <a:pt x="175412" y="30761"/>
                  </a:cubicBezTo>
                  <a:cubicBezTo>
                    <a:pt x="175850" y="34872"/>
                    <a:pt x="178365" y="38471"/>
                    <a:pt x="182080" y="40286"/>
                  </a:cubicBezTo>
                  <a:cubicBezTo>
                    <a:pt x="180661" y="41091"/>
                    <a:pt x="179689" y="42490"/>
                    <a:pt x="179413" y="44096"/>
                  </a:cubicBezTo>
                  <a:cubicBezTo>
                    <a:pt x="178946" y="45175"/>
                    <a:pt x="178146" y="46075"/>
                    <a:pt x="177127" y="46667"/>
                  </a:cubicBezTo>
                  <a:cubicBezTo>
                    <a:pt x="176060" y="47281"/>
                    <a:pt x="174812" y="47484"/>
                    <a:pt x="173602" y="47239"/>
                  </a:cubicBezTo>
                  <a:cubicBezTo>
                    <a:pt x="171155" y="46685"/>
                    <a:pt x="168840" y="45614"/>
                    <a:pt x="166840" y="44096"/>
                  </a:cubicBezTo>
                  <a:cubicBezTo>
                    <a:pt x="164192" y="42160"/>
                    <a:pt x="161896" y="39775"/>
                    <a:pt x="160077" y="37047"/>
                  </a:cubicBezTo>
                  <a:cubicBezTo>
                    <a:pt x="160267" y="35809"/>
                    <a:pt x="159410" y="34094"/>
                    <a:pt x="160267" y="32856"/>
                  </a:cubicBezTo>
                  <a:close/>
                  <a:moveTo>
                    <a:pt x="132740" y="27713"/>
                  </a:moveTo>
                  <a:cubicBezTo>
                    <a:pt x="135236" y="26543"/>
                    <a:pt x="137988" y="26019"/>
                    <a:pt x="140741" y="26189"/>
                  </a:cubicBezTo>
                  <a:lnTo>
                    <a:pt x="140741" y="26189"/>
                  </a:lnTo>
                  <a:cubicBezTo>
                    <a:pt x="143065" y="27612"/>
                    <a:pt x="145656" y="28521"/>
                    <a:pt x="148361" y="28856"/>
                  </a:cubicBezTo>
                  <a:cubicBezTo>
                    <a:pt x="149085" y="28946"/>
                    <a:pt x="149828" y="28946"/>
                    <a:pt x="150552" y="28856"/>
                  </a:cubicBezTo>
                  <a:lnTo>
                    <a:pt x="150552" y="28856"/>
                  </a:lnTo>
                  <a:cubicBezTo>
                    <a:pt x="152047" y="30498"/>
                    <a:pt x="153952" y="31714"/>
                    <a:pt x="156076" y="32380"/>
                  </a:cubicBezTo>
                  <a:lnTo>
                    <a:pt x="158077" y="33047"/>
                  </a:lnTo>
                  <a:cubicBezTo>
                    <a:pt x="157562" y="33505"/>
                    <a:pt x="157286" y="34170"/>
                    <a:pt x="157315" y="34856"/>
                  </a:cubicBezTo>
                  <a:lnTo>
                    <a:pt x="157315" y="34856"/>
                  </a:lnTo>
                  <a:cubicBezTo>
                    <a:pt x="157315" y="35618"/>
                    <a:pt x="156838" y="36857"/>
                    <a:pt x="156458" y="37428"/>
                  </a:cubicBezTo>
                  <a:lnTo>
                    <a:pt x="154743" y="39619"/>
                  </a:lnTo>
                  <a:cubicBezTo>
                    <a:pt x="153086" y="41805"/>
                    <a:pt x="150923" y="43567"/>
                    <a:pt x="148456" y="44762"/>
                  </a:cubicBezTo>
                  <a:cubicBezTo>
                    <a:pt x="146028" y="45883"/>
                    <a:pt x="143465" y="46685"/>
                    <a:pt x="140837" y="47144"/>
                  </a:cubicBezTo>
                  <a:cubicBezTo>
                    <a:pt x="138046" y="47724"/>
                    <a:pt x="135188" y="47884"/>
                    <a:pt x="132359" y="47620"/>
                  </a:cubicBezTo>
                  <a:cubicBezTo>
                    <a:pt x="129826" y="47392"/>
                    <a:pt x="127406" y="46432"/>
                    <a:pt x="125406" y="44858"/>
                  </a:cubicBezTo>
                  <a:cubicBezTo>
                    <a:pt x="124396" y="43824"/>
                    <a:pt x="123939" y="42376"/>
                    <a:pt x="124168" y="40952"/>
                  </a:cubicBezTo>
                  <a:cubicBezTo>
                    <a:pt x="124644" y="37392"/>
                    <a:pt x="126206" y="34065"/>
                    <a:pt x="128644" y="31427"/>
                  </a:cubicBezTo>
                  <a:cubicBezTo>
                    <a:pt x="130064" y="29730"/>
                    <a:pt x="131816" y="28337"/>
                    <a:pt x="133788" y="27332"/>
                  </a:cubicBezTo>
                  <a:close/>
                  <a:moveTo>
                    <a:pt x="117976" y="38857"/>
                  </a:moveTo>
                  <a:cubicBezTo>
                    <a:pt x="119024" y="37147"/>
                    <a:pt x="119796" y="35283"/>
                    <a:pt x="120262" y="33332"/>
                  </a:cubicBezTo>
                  <a:cubicBezTo>
                    <a:pt x="120501" y="32298"/>
                    <a:pt x="120501" y="31224"/>
                    <a:pt x="120262" y="30189"/>
                  </a:cubicBezTo>
                  <a:cubicBezTo>
                    <a:pt x="122320" y="30185"/>
                    <a:pt x="124377" y="29897"/>
                    <a:pt x="126358" y="29332"/>
                  </a:cubicBezTo>
                  <a:lnTo>
                    <a:pt x="127311" y="29332"/>
                  </a:lnTo>
                  <a:cubicBezTo>
                    <a:pt x="127263" y="29647"/>
                    <a:pt x="127263" y="29968"/>
                    <a:pt x="127311" y="30284"/>
                  </a:cubicBezTo>
                  <a:cubicBezTo>
                    <a:pt x="127311" y="30284"/>
                    <a:pt x="127311" y="30951"/>
                    <a:pt x="127311" y="31237"/>
                  </a:cubicBezTo>
                  <a:cubicBezTo>
                    <a:pt x="127359" y="31552"/>
                    <a:pt x="127359" y="31873"/>
                    <a:pt x="127311" y="32189"/>
                  </a:cubicBezTo>
                  <a:cubicBezTo>
                    <a:pt x="125568" y="34474"/>
                    <a:pt x="124415" y="37160"/>
                    <a:pt x="123977" y="40000"/>
                  </a:cubicBezTo>
                  <a:cubicBezTo>
                    <a:pt x="123930" y="40284"/>
                    <a:pt x="123930" y="40573"/>
                    <a:pt x="123977" y="40857"/>
                  </a:cubicBezTo>
                  <a:lnTo>
                    <a:pt x="123977" y="40857"/>
                  </a:lnTo>
                  <a:cubicBezTo>
                    <a:pt x="123977" y="40857"/>
                    <a:pt x="123501" y="40857"/>
                    <a:pt x="123501" y="40857"/>
                  </a:cubicBezTo>
                  <a:cubicBezTo>
                    <a:pt x="123596" y="41102"/>
                    <a:pt x="123596" y="41374"/>
                    <a:pt x="123501" y="41619"/>
                  </a:cubicBezTo>
                  <a:lnTo>
                    <a:pt x="123501" y="41619"/>
                  </a:lnTo>
                  <a:cubicBezTo>
                    <a:pt x="123501" y="41619"/>
                    <a:pt x="123501" y="41619"/>
                    <a:pt x="123501" y="41619"/>
                  </a:cubicBezTo>
                  <a:lnTo>
                    <a:pt x="123501" y="41619"/>
                  </a:lnTo>
                  <a:lnTo>
                    <a:pt x="122929" y="41619"/>
                  </a:lnTo>
                  <a:cubicBezTo>
                    <a:pt x="122929" y="41619"/>
                    <a:pt x="122929" y="41619"/>
                    <a:pt x="122929" y="41619"/>
                  </a:cubicBezTo>
                  <a:lnTo>
                    <a:pt x="120548" y="41619"/>
                  </a:lnTo>
                  <a:cubicBezTo>
                    <a:pt x="119872" y="41330"/>
                    <a:pt x="119253" y="40909"/>
                    <a:pt x="118738" y="40381"/>
                  </a:cubicBezTo>
                  <a:lnTo>
                    <a:pt x="118167" y="39714"/>
                  </a:lnTo>
                  <a:close/>
                  <a:moveTo>
                    <a:pt x="116071" y="40952"/>
                  </a:moveTo>
                  <a:lnTo>
                    <a:pt x="116071" y="40952"/>
                  </a:lnTo>
                  <a:cubicBezTo>
                    <a:pt x="116643" y="41785"/>
                    <a:pt x="117434" y="42443"/>
                    <a:pt x="118358" y="42857"/>
                  </a:cubicBezTo>
                  <a:cubicBezTo>
                    <a:pt x="118891" y="42979"/>
                    <a:pt x="119443" y="42979"/>
                    <a:pt x="119977" y="42857"/>
                  </a:cubicBezTo>
                  <a:lnTo>
                    <a:pt x="118453" y="43524"/>
                  </a:lnTo>
                  <a:cubicBezTo>
                    <a:pt x="117138" y="44218"/>
                    <a:pt x="116024" y="45234"/>
                    <a:pt x="115214" y="46477"/>
                  </a:cubicBezTo>
                  <a:cubicBezTo>
                    <a:pt x="114738" y="46787"/>
                    <a:pt x="114224" y="47043"/>
                    <a:pt x="113690" y="47239"/>
                  </a:cubicBezTo>
                  <a:cubicBezTo>
                    <a:pt x="112861" y="47540"/>
                    <a:pt x="111995" y="47732"/>
                    <a:pt x="111118" y="47810"/>
                  </a:cubicBezTo>
                  <a:cubicBezTo>
                    <a:pt x="110271" y="47804"/>
                    <a:pt x="109461" y="47420"/>
                    <a:pt x="108928" y="46763"/>
                  </a:cubicBezTo>
                  <a:cubicBezTo>
                    <a:pt x="108575" y="46397"/>
                    <a:pt x="108290" y="45979"/>
                    <a:pt x="108071" y="45524"/>
                  </a:cubicBezTo>
                  <a:cubicBezTo>
                    <a:pt x="108023" y="45208"/>
                    <a:pt x="108023" y="44888"/>
                    <a:pt x="108071" y="44572"/>
                  </a:cubicBezTo>
                  <a:cubicBezTo>
                    <a:pt x="110937" y="44081"/>
                    <a:pt x="113671" y="42976"/>
                    <a:pt x="116071" y="41333"/>
                  </a:cubicBezTo>
                  <a:close/>
                  <a:moveTo>
                    <a:pt x="78543" y="45143"/>
                  </a:moveTo>
                  <a:cubicBezTo>
                    <a:pt x="80267" y="44702"/>
                    <a:pt x="82020" y="44353"/>
                    <a:pt x="83782" y="44096"/>
                  </a:cubicBezTo>
                  <a:cubicBezTo>
                    <a:pt x="85668" y="43763"/>
                    <a:pt x="87611" y="43763"/>
                    <a:pt x="89497" y="44096"/>
                  </a:cubicBezTo>
                  <a:lnTo>
                    <a:pt x="89497" y="44096"/>
                  </a:lnTo>
                  <a:cubicBezTo>
                    <a:pt x="91345" y="45126"/>
                    <a:pt x="93392" y="45774"/>
                    <a:pt x="95497" y="46001"/>
                  </a:cubicBezTo>
                  <a:cubicBezTo>
                    <a:pt x="99060" y="46618"/>
                    <a:pt x="102698" y="46618"/>
                    <a:pt x="106261" y="46001"/>
                  </a:cubicBezTo>
                  <a:lnTo>
                    <a:pt x="106261" y="46001"/>
                  </a:lnTo>
                  <a:cubicBezTo>
                    <a:pt x="106223" y="46381"/>
                    <a:pt x="106223" y="46764"/>
                    <a:pt x="106261" y="47144"/>
                  </a:cubicBezTo>
                  <a:cubicBezTo>
                    <a:pt x="106489" y="47704"/>
                    <a:pt x="106813" y="48219"/>
                    <a:pt x="107213" y="48668"/>
                  </a:cubicBezTo>
                  <a:lnTo>
                    <a:pt x="107880" y="49239"/>
                  </a:lnTo>
                  <a:lnTo>
                    <a:pt x="107023" y="49239"/>
                  </a:lnTo>
                  <a:cubicBezTo>
                    <a:pt x="105051" y="49348"/>
                    <a:pt x="103098" y="49700"/>
                    <a:pt x="101212" y="50287"/>
                  </a:cubicBezTo>
                  <a:cubicBezTo>
                    <a:pt x="97926" y="51557"/>
                    <a:pt x="95269" y="54049"/>
                    <a:pt x="93783" y="57240"/>
                  </a:cubicBezTo>
                  <a:cubicBezTo>
                    <a:pt x="91468" y="59101"/>
                    <a:pt x="88820" y="60493"/>
                    <a:pt x="85972" y="61336"/>
                  </a:cubicBezTo>
                  <a:cubicBezTo>
                    <a:pt x="83248" y="61857"/>
                    <a:pt x="80429" y="61082"/>
                    <a:pt x="78352" y="59240"/>
                  </a:cubicBezTo>
                  <a:cubicBezTo>
                    <a:pt x="76047" y="57703"/>
                    <a:pt x="74257" y="55514"/>
                    <a:pt x="73209" y="52954"/>
                  </a:cubicBezTo>
                  <a:cubicBezTo>
                    <a:pt x="72523" y="51379"/>
                    <a:pt x="72742" y="49560"/>
                    <a:pt x="73780" y="48191"/>
                  </a:cubicBezTo>
                  <a:cubicBezTo>
                    <a:pt x="74990" y="46752"/>
                    <a:pt x="76686" y="45803"/>
                    <a:pt x="78543" y="45524"/>
                  </a:cubicBezTo>
                  <a:close/>
                  <a:moveTo>
                    <a:pt x="38252" y="48096"/>
                  </a:moveTo>
                  <a:lnTo>
                    <a:pt x="40062" y="48096"/>
                  </a:lnTo>
                  <a:cubicBezTo>
                    <a:pt x="44424" y="47986"/>
                    <a:pt x="48758" y="47444"/>
                    <a:pt x="53016" y="46477"/>
                  </a:cubicBezTo>
                  <a:cubicBezTo>
                    <a:pt x="55873" y="45810"/>
                    <a:pt x="60446" y="44858"/>
                    <a:pt x="61684" y="41810"/>
                  </a:cubicBezTo>
                  <a:cubicBezTo>
                    <a:pt x="62512" y="43032"/>
                    <a:pt x="63579" y="44070"/>
                    <a:pt x="64827" y="44858"/>
                  </a:cubicBezTo>
                  <a:cubicBezTo>
                    <a:pt x="66903" y="46139"/>
                    <a:pt x="69351" y="46707"/>
                    <a:pt x="71780" y="46477"/>
                  </a:cubicBezTo>
                  <a:lnTo>
                    <a:pt x="75495" y="45715"/>
                  </a:lnTo>
                  <a:cubicBezTo>
                    <a:pt x="73780" y="46587"/>
                    <a:pt x="72704" y="48361"/>
                    <a:pt x="72733" y="50287"/>
                  </a:cubicBezTo>
                  <a:cubicBezTo>
                    <a:pt x="72876" y="52700"/>
                    <a:pt x="73857" y="54988"/>
                    <a:pt x="75495" y="56764"/>
                  </a:cubicBezTo>
                  <a:lnTo>
                    <a:pt x="75495" y="56764"/>
                  </a:lnTo>
                  <a:cubicBezTo>
                    <a:pt x="75495" y="58764"/>
                    <a:pt x="75495" y="60955"/>
                    <a:pt x="73590" y="62003"/>
                  </a:cubicBezTo>
                  <a:cubicBezTo>
                    <a:pt x="71942" y="62753"/>
                    <a:pt x="70161" y="63143"/>
                    <a:pt x="68351" y="63146"/>
                  </a:cubicBezTo>
                  <a:cubicBezTo>
                    <a:pt x="63979" y="63622"/>
                    <a:pt x="59579" y="63622"/>
                    <a:pt x="55207" y="63146"/>
                  </a:cubicBezTo>
                  <a:cubicBezTo>
                    <a:pt x="51425" y="62660"/>
                    <a:pt x="47691" y="61831"/>
                    <a:pt x="44062" y="60669"/>
                  </a:cubicBezTo>
                  <a:cubicBezTo>
                    <a:pt x="41281" y="59972"/>
                    <a:pt x="38709" y="58634"/>
                    <a:pt x="36538" y="56764"/>
                  </a:cubicBezTo>
                  <a:cubicBezTo>
                    <a:pt x="35376" y="55736"/>
                    <a:pt x="34776" y="54214"/>
                    <a:pt x="34918" y="52668"/>
                  </a:cubicBezTo>
                  <a:cubicBezTo>
                    <a:pt x="35109" y="50954"/>
                    <a:pt x="37014" y="49906"/>
                    <a:pt x="38252" y="48382"/>
                  </a:cubicBezTo>
                  <a:close/>
                  <a:moveTo>
                    <a:pt x="28727" y="56097"/>
                  </a:moveTo>
                  <a:lnTo>
                    <a:pt x="28727" y="56097"/>
                  </a:lnTo>
                  <a:lnTo>
                    <a:pt x="29584" y="56097"/>
                  </a:lnTo>
                  <a:cubicBezTo>
                    <a:pt x="31013" y="56000"/>
                    <a:pt x="32442" y="56000"/>
                    <a:pt x="33871" y="56097"/>
                  </a:cubicBezTo>
                  <a:cubicBezTo>
                    <a:pt x="35804" y="58597"/>
                    <a:pt x="38519" y="60375"/>
                    <a:pt x="41586" y="61145"/>
                  </a:cubicBezTo>
                  <a:lnTo>
                    <a:pt x="45205" y="62288"/>
                  </a:lnTo>
                  <a:lnTo>
                    <a:pt x="45205" y="62288"/>
                  </a:lnTo>
                  <a:cubicBezTo>
                    <a:pt x="45310" y="62466"/>
                    <a:pt x="45310" y="62683"/>
                    <a:pt x="45205" y="62860"/>
                  </a:cubicBezTo>
                  <a:cubicBezTo>
                    <a:pt x="45291" y="63332"/>
                    <a:pt x="45291" y="63816"/>
                    <a:pt x="45205" y="64289"/>
                  </a:cubicBezTo>
                  <a:lnTo>
                    <a:pt x="44634" y="65622"/>
                  </a:lnTo>
                  <a:cubicBezTo>
                    <a:pt x="43253" y="66851"/>
                    <a:pt x="41586" y="67703"/>
                    <a:pt x="39776" y="68099"/>
                  </a:cubicBezTo>
                  <a:cubicBezTo>
                    <a:pt x="37538" y="68975"/>
                    <a:pt x="35061" y="68975"/>
                    <a:pt x="32823" y="68099"/>
                  </a:cubicBezTo>
                  <a:cubicBezTo>
                    <a:pt x="30680" y="66697"/>
                    <a:pt x="29070" y="64618"/>
                    <a:pt x="28251" y="62193"/>
                  </a:cubicBezTo>
                  <a:cubicBezTo>
                    <a:pt x="27775" y="60860"/>
                    <a:pt x="26917" y="57907"/>
                    <a:pt x="28918" y="56478"/>
                  </a:cubicBezTo>
                  <a:close/>
                  <a:moveTo>
                    <a:pt x="26155" y="62955"/>
                  </a:moveTo>
                  <a:cubicBezTo>
                    <a:pt x="26155" y="62955"/>
                    <a:pt x="26155" y="62003"/>
                    <a:pt x="26632" y="61526"/>
                  </a:cubicBezTo>
                  <a:cubicBezTo>
                    <a:pt x="27117" y="63262"/>
                    <a:pt x="27889" y="64903"/>
                    <a:pt x="28918" y="66384"/>
                  </a:cubicBezTo>
                  <a:cubicBezTo>
                    <a:pt x="27594" y="66337"/>
                    <a:pt x="26270" y="66530"/>
                    <a:pt x="25012" y="66956"/>
                  </a:cubicBezTo>
                  <a:lnTo>
                    <a:pt x="24250" y="66956"/>
                  </a:lnTo>
                  <a:cubicBezTo>
                    <a:pt x="25022" y="65791"/>
                    <a:pt x="25717" y="64582"/>
                    <a:pt x="26346" y="63336"/>
                  </a:cubicBezTo>
                  <a:close/>
                  <a:moveTo>
                    <a:pt x="24060" y="68480"/>
                  </a:moveTo>
                  <a:cubicBezTo>
                    <a:pt x="25117" y="67788"/>
                    <a:pt x="26327" y="67363"/>
                    <a:pt x="27584" y="67241"/>
                  </a:cubicBezTo>
                  <a:cubicBezTo>
                    <a:pt x="28280" y="67141"/>
                    <a:pt x="28984" y="67141"/>
                    <a:pt x="29680" y="67241"/>
                  </a:cubicBezTo>
                  <a:cubicBezTo>
                    <a:pt x="30061" y="67780"/>
                    <a:pt x="30546" y="68234"/>
                    <a:pt x="31108" y="68575"/>
                  </a:cubicBezTo>
                  <a:cubicBezTo>
                    <a:pt x="33652" y="70045"/>
                    <a:pt x="36700" y="70356"/>
                    <a:pt x="39491" y="69432"/>
                  </a:cubicBezTo>
                  <a:cubicBezTo>
                    <a:pt x="40862" y="69046"/>
                    <a:pt x="42177" y="68469"/>
                    <a:pt x="43396" y="67718"/>
                  </a:cubicBezTo>
                  <a:cubicBezTo>
                    <a:pt x="42653" y="69758"/>
                    <a:pt x="42424" y="71950"/>
                    <a:pt x="42729" y="74099"/>
                  </a:cubicBezTo>
                  <a:cubicBezTo>
                    <a:pt x="42700" y="75737"/>
                    <a:pt x="43034" y="77360"/>
                    <a:pt x="43681" y="78862"/>
                  </a:cubicBezTo>
                  <a:lnTo>
                    <a:pt x="43681" y="78862"/>
                  </a:lnTo>
                  <a:cubicBezTo>
                    <a:pt x="43681" y="79338"/>
                    <a:pt x="43681" y="79910"/>
                    <a:pt x="43681" y="80386"/>
                  </a:cubicBezTo>
                  <a:cubicBezTo>
                    <a:pt x="43777" y="81113"/>
                    <a:pt x="43777" y="81850"/>
                    <a:pt x="43681" y="82577"/>
                  </a:cubicBezTo>
                  <a:cubicBezTo>
                    <a:pt x="43739" y="82892"/>
                    <a:pt x="43739" y="83214"/>
                    <a:pt x="43681" y="83529"/>
                  </a:cubicBezTo>
                  <a:cubicBezTo>
                    <a:pt x="43348" y="83986"/>
                    <a:pt x="42967" y="84402"/>
                    <a:pt x="42538" y="84767"/>
                  </a:cubicBezTo>
                  <a:lnTo>
                    <a:pt x="41396" y="85529"/>
                  </a:lnTo>
                  <a:cubicBezTo>
                    <a:pt x="40367" y="85279"/>
                    <a:pt x="39281" y="85279"/>
                    <a:pt x="38252" y="85529"/>
                  </a:cubicBezTo>
                  <a:lnTo>
                    <a:pt x="36442" y="86482"/>
                  </a:lnTo>
                  <a:cubicBezTo>
                    <a:pt x="32423" y="86459"/>
                    <a:pt x="28451" y="85548"/>
                    <a:pt x="24822" y="83815"/>
                  </a:cubicBezTo>
                  <a:cubicBezTo>
                    <a:pt x="23060" y="82972"/>
                    <a:pt x="21422" y="81881"/>
                    <a:pt x="19964" y="80576"/>
                  </a:cubicBezTo>
                  <a:cubicBezTo>
                    <a:pt x="18812" y="79688"/>
                    <a:pt x="18145" y="78314"/>
                    <a:pt x="18154" y="76862"/>
                  </a:cubicBezTo>
                  <a:cubicBezTo>
                    <a:pt x="19040" y="73487"/>
                    <a:pt x="21231" y="70606"/>
                    <a:pt x="24250" y="68861"/>
                  </a:cubicBezTo>
                  <a:close/>
                  <a:moveTo>
                    <a:pt x="13678" y="96007"/>
                  </a:moveTo>
                  <a:cubicBezTo>
                    <a:pt x="12687" y="94611"/>
                    <a:pt x="11858" y="93109"/>
                    <a:pt x="11201" y="91530"/>
                  </a:cubicBezTo>
                  <a:lnTo>
                    <a:pt x="11201" y="91530"/>
                  </a:lnTo>
                  <a:cubicBezTo>
                    <a:pt x="11201" y="90578"/>
                    <a:pt x="10439" y="89625"/>
                    <a:pt x="10058" y="88673"/>
                  </a:cubicBezTo>
                  <a:cubicBezTo>
                    <a:pt x="9153" y="86114"/>
                    <a:pt x="9153" y="83325"/>
                    <a:pt x="10058" y="80767"/>
                  </a:cubicBezTo>
                  <a:cubicBezTo>
                    <a:pt x="11582" y="77528"/>
                    <a:pt x="15392" y="78862"/>
                    <a:pt x="18059" y="79052"/>
                  </a:cubicBezTo>
                  <a:lnTo>
                    <a:pt x="18059" y="79719"/>
                  </a:lnTo>
                  <a:cubicBezTo>
                    <a:pt x="19250" y="81548"/>
                    <a:pt x="20936" y="83001"/>
                    <a:pt x="22917" y="83910"/>
                  </a:cubicBezTo>
                  <a:cubicBezTo>
                    <a:pt x="26575" y="86053"/>
                    <a:pt x="30689" y="87293"/>
                    <a:pt x="34918" y="87530"/>
                  </a:cubicBezTo>
                  <a:cubicBezTo>
                    <a:pt x="34014" y="87878"/>
                    <a:pt x="33156" y="88325"/>
                    <a:pt x="32347" y="88863"/>
                  </a:cubicBezTo>
                  <a:cubicBezTo>
                    <a:pt x="30470" y="90339"/>
                    <a:pt x="29499" y="92684"/>
                    <a:pt x="29775" y="95054"/>
                  </a:cubicBezTo>
                  <a:cubicBezTo>
                    <a:pt x="29823" y="96154"/>
                    <a:pt x="30023" y="97242"/>
                    <a:pt x="30346" y="98293"/>
                  </a:cubicBezTo>
                  <a:lnTo>
                    <a:pt x="30346" y="98293"/>
                  </a:lnTo>
                  <a:cubicBezTo>
                    <a:pt x="30070" y="98598"/>
                    <a:pt x="29756" y="98855"/>
                    <a:pt x="29394" y="99055"/>
                  </a:cubicBezTo>
                  <a:cubicBezTo>
                    <a:pt x="28432" y="99288"/>
                    <a:pt x="27527" y="99709"/>
                    <a:pt x="26727" y="100293"/>
                  </a:cubicBezTo>
                  <a:lnTo>
                    <a:pt x="26727" y="100293"/>
                  </a:lnTo>
                  <a:cubicBezTo>
                    <a:pt x="25336" y="100776"/>
                    <a:pt x="23898" y="101128"/>
                    <a:pt x="22441" y="101341"/>
                  </a:cubicBezTo>
                  <a:cubicBezTo>
                    <a:pt x="18793" y="101212"/>
                    <a:pt x="15468" y="99191"/>
                    <a:pt x="13678" y="96007"/>
                  </a:cubicBezTo>
                  <a:close/>
                  <a:moveTo>
                    <a:pt x="13678" y="100769"/>
                  </a:moveTo>
                  <a:lnTo>
                    <a:pt x="13678" y="100769"/>
                  </a:lnTo>
                  <a:lnTo>
                    <a:pt x="13678" y="100769"/>
                  </a:lnTo>
                  <a:lnTo>
                    <a:pt x="13678" y="100769"/>
                  </a:lnTo>
                  <a:lnTo>
                    <a:pt x="13678" y="100769"/>
                  </a:lnTo>
                  <a:cubicBezTo>
                    <a:pt x="13678" y="100769"/>
                    <a:pt x="13678" y="100769"/>
                    <a:pt x="13678" y="100769"/>
                  </a:cubicBezTo>
                  <a:lnTo>
                    <a:pt x="13678" y="100769"/>
                  </a:lnTo>
                  <a:cubicBezTo>
                    <a:pt x="15307" y="102489"/>
                    <a:pt x="17507" y="103541"/>
                    <a:pt x="19869" y="103722"/>
                  </a:cubicBezTo>
                  <a:cubicBezTo>
                    <a:pt x="21002" y="103732"/>
                    <a:pt x="22136" y="103538"/>
                    <a:pt x="23203" y="103151"/>
                  </a:cubicBezTo>
                  <a:cubicBezTo>
                    <a:pt x="22250" y="104147"/>
                    <a:pt x="21736" y="105485"/>
                    <a:pt x="21774" y="106865"/>
                  </a:cubicBezTo>
                  <a:cubicBezTo>
                    <a:pt x="21726" y="107341"/>
                    <a:pt x="21726" y="107819"/>
                    <a:pt x="21774" y="108294"/>
                  </a:cubicBezTo>
                  <a:lnTo>
                    <a:pt x="21774" y="108294"/>
                  </a:lnTo>
                  <a:cubicBezTo>
                    <a:pt x="19659" y="106634"/>
                    <a:pt x="17031" y="105759"/>
                    <a:pt x="14344" y="105818"/>
                  </a:cubicBezTo>
                  <a:lnTo>
                    <a:pt x="14344" y="105818"/>
                  </a:lnTo>
                  <a:cubicBezTo>
                    <a:pt x="14344" y="105818"/>
                    <a:pt x="14344" y="105818"/>
                    <a:pt x="14344" y="105818"/>
                  </a:cubicBezTo>
                  <a:lnTo>
                    <a:pt x="13773" y="105151"/>
                  </a:lnTo>
                  <a:cubicBezTo>
                    <a:pt x="13478" y="104662"/>
                    <a:pt x="13306" y="104104"/>
                    <a:pt x="13297" y="103532"/>
                  </a:cubicBezTo>
                  <a:cubicBezTo>
                    <a:pt x="13011" y="102588"/>
                    <a:pt x="13268" y="101562"/>
                    <a:pt x="13963" y="100865"/>
                  </a:cubicBezTo>
                  <a:close/>
                  <a:moveTo>
                    <a:pt x="20250" y="106865"/>
                  </a:moveTo>
                  <a:cubicBezTo>
                    <a:pt x="21612" y="107615"/>
                    <a:pt x="22736" y="108738"/>
                    <a:pt x="23488" y="110104"/>
                  </a:cubicBezTo>
                  <a:cubicBezTo>
                    <a:pt x="23993" y="111451"/>
                    <a:pt x="24317" y="112860"/>
                    <a:pt x="24441" y="114295"/>
                  </a:cubicBezTo>
                  <a:cubicBezTo>
                    <a:pt x="22136" y="116597"/>
                    <a:pt x="20469" y="119450"/>
                    <a:pt x="19583" y="122582"/>
                  </a:cubicBezTo>
                  <a:cubicBezTo>
                    <a:pt x="19116" y="122446"/>
                    <a:pt x="18621" y="122446"/>
                    <a:pt x="18154" y="122582"/>
                  </a:cubicBezTo>
                  <a:cubicBezTo>
                    <a:pt x="16164" y="122764"/>
                    <a:pt x="14373" y="123854"/>
                    <a:pt x="13297" y="125534"/>
                  </a:cubicBezTo>
                  <a:lnTo>
                    <a:pt x="13297" y="125534"/>
                  </a:lnTo>
                  <a:cubicBezTo>
                    <a:pt x="13725" y="124268"/>
                    <a:pt x="13725" y="122896"/>
                    <a:pt x="13297" y="121629"/>
                  </a:cubicBezTo>
                  <a:cubicBezTo>
                    <a:pt x="12239" y="118924"/>
                    <a:pt x="9372" y="117389"/>
                    <a:pt x="6534" y="118010"/>
                  </a:cubicBezTo>
                  <a:cubicBezTo>
                    <a:pt x="4677" y="118227"/>
                    <a:pt x="2867" y="118775"/>
                    <a:pt x="1200" y="119629"/>
                  </a:cubicBezTo>
                  <a:lnTo>
                    <a:pt x="1200" y="119629"/>
                  </a:lnTo>
                  <a:cubicBezTo>
                    <a:pt x="1248" y="119314"/>
                    <a:pt x="1248" y="118993"/>
                    <a:pt x="1200" y="118676"/>
                  </a:cubicBezTo>
                  <a:lnTo>
                    <a:pt x="1200" y="118676"/>
                  </a:lnTo>
                  <a:cubicBezTo>
                    <a:pt x="1667" y="117549"/>
                    <a:pt x="1667" y="116280"/>
                    <a:pt x="1200" y="115152"/>
                  </a:cubicBezTo>
                  <a:cubicBezTo>
                    <a:pt x="1238" y="114867"/>
                    <a:pt x="1238" y="114579"/>
                    <a:pt x="1200" y="114295"/>
                  </a:cubicBezTo>
                  <a:cubicBezTo>
                    <a:pt x="1400" y="113339"/>
                    <a:pt x="1791" y="112432"/>
                    <a:pt x="2343" y="111628"/>
                  </a:cubicBezTo>
                  <a:cubicBezTo>
                    <a:pt x="3086" y="110602"/>
                    <a:pt x="3981" y="109701"/>
                    <a:pt x="5010" y="108961"/>
                  </a:cubicBezTo>
                  <a:cubicBezTo>
                    <a:pt x="9430" y="105504"/>
                    <a:pt x="15383" y="104737"/>
                    <a:pt x="20536" y="106961"/>
                  </a:cubicBezTo>
                  <a:close/>
                </a:path>
              </a:pathLst>
            </a:custGeom>
            <a:solidFill>
              <a:srgbClr val="F89A46"/>
            </a:solidFill>
            <a:ln w="9525" cap="flat">
              <a:noFill/>
              <a:prstDash val="solid"/>
              <a:miter/>
            </a:ln>
          </p:spPr>
          <p:txBody>
            <a:bodyPr rtlCol="0" anchor="ctr"/>
            <a:lstStyle/>
            <a:p>
              <a:endParaRPr lang="en-IN"/>
            </a:p>
          </p:txBody>
        </p:sp>
        <p:sp>
          <p:nvSpPr>
            <p:cNvPr id="1340" name="Freeform: Shape 1339">
              <a:extLst>
                <a:ext uri="{FF2B5EF4-FFF2-40B4-BE49-F238E27FC236}">
                  <a16:creationId xmlns:a16="http://schemas.microsoft.com/office/drawing/2014/main" xmlns="" id="{8F7CBBE3-6954-6827-84D7-CBE6D7B2AC97}"/>
                </a:ext>
              </a:extLst>
            </p:cNvPr>
            <p:cNvSpPr/>
            <p:nvPr/>
          </p:nvSpPr>
          <p:spPr>
            <a:xfrm>
              <a:off x="6346328" y="2075317"/>
              <a:ext cx="234733" cy="178597"/>
            </a:xfrm>
            <a:custGeom>
              <a:avLst/>
              <a:gdLst>
                <a:gd name="connsiteX0" fmla="*/ 233313 w 234733"/>
                <a:gd name="connsiteY0" fmla="*/ 67762 h 178597"/>
                <a:gd name="connsiteX1" fmla="*/ 206357 w 234733"/>
                <a:gd name="connsiteY1" fmla="*/ 20137 h 178597"/>
                <a:gd name="connsiteX2" fmla="*/ 157780 w 234733"/>
                <a:gd name="connsiteY2" fmla="*/ 2230 h 178597"/>
                <a:gd name="connsiteX3" fmla="*/ 59006 w 234733"/>
                <a:gd name="connsiteY3" fmla="*/ 9373 h 178597"/>
                <a:gd name="connsiteX4" fmla="*/ 45004 w 234733"/>
                <a:gd name="connsiteY4" fmla="*/ 15565 h 178597"/>
                <a:gd name="connsiteX5" fmla="*/ 32431 w 234733"/>
                <a:gd name="connsiteY5" fmla="*/ 25471 h 178597"/>
                <a:gd name="connsiteX6" fmla="*/ 5570 w 234733"/>
                <a:gd name="connsiteY6" fmla="*/ 64618 h 178597"/>
                <a:gd name="connsiteX7" fmla="*/ 1951 w 234733"/>
                <a:gd name="connsiteY7" fmla="*/ 111672 h 178597"/>
                <a:gd name="connsiteX8" fmla="*/ 43766 w 234733"/>
                <a:gd name="connsiteY8" fmla="*/ 162631 h 178597"/>
                <a:gd name="connsiteX9" fmla="*/ 108059 w 234733"/>
                <a:gd name="connsiteY9" fmla="*/ 178061 h 178597"/>
                <a:gd name="connsiteX10" fmla="*/ 177020 w 234733"/>
                <a:gd name="connsiteY10" fmla="*/ 168536 h 178597"/>
                <a:gd name="connsiteX11" fmla="*/ 215120 w 234733"/>
                <a:gd name="connsiteY11" fmla="*/ 141390 h 178597"/>
                <a:gd name="connsiteX12" fmla="*/ 228074 w 234733"/>
                <a:gd name="connsiteY12" fmla="*/ 122340 h 178597"/>
                <a:gd name="connsiteX13" fmla="*/ 233980 w 234733"/>
                <a:gd name="connsiteY13" fmla="*/ 102242 h 178597"/>
                <a:gd name="connsiteX14" fmla="*/ 233313 w 234733"/>
                <a:gd name="connsiteY14" fmla="*/ 67762 h 17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33" h="178597">
                  <a:moveTo>
                    <a:pt x="233313" y="67762"/>
                  </a:moveTo>
                  <a:cubicBezTo>
                    <a:pt x="230446" y="49126"/>
                    <a:pt x="220864" y="32185"/>
                    <a:pt x="206357" y="20137"/>
                  </a:cubicBezTo>
                  <a:cubicBezTo>
                    <a:pt x="192279" y="9519"/>
                    <a:pt x="175382" y="3291"/>
                    <a:pt x="157780" y="2230"/>
                  </a:cubicBezTo>
                  <a:cubicBezTo>
                    <a:pt x="124719" y="-2392"/>
                    <a:pt x="91057" y="43"/>
                    <a:pt x="59006" y="9373"/>
                  </a:cubicBezTo>
                  <a:cubicBezTo>
                    <a:pt x="54119" y="10904"/>
                    <a:pt x="49423" y="12981"/>
                    <a:pt x="45004" y="15565"/>
                  </a:cubicBezTo>
                  <a:cubicBezTo>
                    <a:pt x="40460" y="18388"/>
                    <a:pt x="36241" y="21710"/>
                    <a:pt x="32431" y="25471"/>
                  </a:cubicBezTo>
                  <a:cubicBezTo>
                    <a:pt x="20734" y="36405"/>
                    <a:pt x="11562" y="49767"/>
                    <a:pt x="5570" y="64618"/>
                  </a:cubicBezTo>
                  <a:cubicBezTo>
                    <a:pt x="-364" y="79576"/>
                    <a:pt x="-1621" y="95982"/>
                    <a:pt x="1951" y="111672"/>
                  </a:cubicBezTo>
                  <a:cubicBezTo>
                    <a:pt x="8218" y="133720"/>
                    <a:pt x="23363" y="152176"/>
                    <a:pt x="43766" y="162631"/>
                  </a:cubicBezTo>
                  <a:cubicBezTo>
                    <a:pt x="63759" y="172550"/>
                    <a:pt x="85742" y="177825"/>
                    <a:pt x="108059" y="178061"/>
                  </a:cubicBezTo>
                  <a:cubicBezTo>
                    <a:pt x="131462" y="179878"/>
                    <a:pt x="154989" y="176629"/>
                    <a:pt x="177020" y="168536"/>
                  </a:cubicBezTo>
                  <a:cubicBezTo>
                    <a:pt x="191632" y="162533"/>
                    <a:pt x="204671" y="153245"/>
                    <a:pt x="215120" y="141390"/>
                  </a:cubicBezTo>
                  <a:cubicBezTo>
                    <a:pt x="220045" y="135474"/>
                    <a:pt x="224379" y="129094"/>
                    <a:pt x="228074" y="122340"/>
                  </a:cubicBezTo>
                  <a:cubicBezTo>
                    <a:pt x="231542" y="116173"/>
                    <a:pt x="233561" y="109302"/>
                    <a:pt x="233980" y="102242"/>
                  </a:cubicBezTo>
                  <a:cubicBezTo>
                    <a:pt x="235123" y="90763"/>
                    <a:pt x="234894" y="79189"/>
                    <a:pt x="233313" y="67762"/>
                  </a:cubicBezTo>
                  <a:close/>
                </a:path>
              </a:pathLst>
            </a:custGeom>
            <a:noFill/>
            <a:ln w="4763" cap="flat">
              <a:solidFill>
                <a:srgbClr val="F7941D"/>
              </a:solidFill>
              <a:prstDash val="solid"/>
              <a:miter/>
            </a:ln>
          </p:spPr>
          <p:txBody>
            <a:bodyPr rtlCol="0" anchor="ctr"/>
            <a:lstStyle/>
            <a:p>
              <a:endParaRPr lang="en-IN"/>
            </a:p>
          </p:txBody>
        </p:sp>
        <p:sp>
          <p:nvSpPr>
            <p:cNvPr id="1341" name="Freeform: Shape 1340">
              <a:extLst>
                <a:ext uri="{FF2B5EF4-FFF2-40B4-BE49-F238E27FC236}">
                  <a16:creationId xmlns:a16="http://schemas.microsoft.com/office/drawing/2014/main" xmlns="" id="{C2175099-F973-CD8E-5C0E-0343EEB79700}"/>
                </a:ext>
              </a:extLst>
            </p:cNvPr>
            <p:cNvSpPr/>
            <p:nvPr/>
          </p:nvSpPr>
          <p:spPr>
            <a:xfrm>
              <a:off x="6353328" y="2622222"/>
              <a:ext cx="437719" cy="228723"/>
            </a:xfrm>
            <a:custGeom>
              <a:avLst/>
              <a:gdLst>
                <a:gd name="connsiteX0" fmla="*/ 428719 w 437719"/>
                <a:gd name="connsiteY0" fmla="*/ 77878 h 228723"/>
                <a:gd name="connsiteX1" fmla="*/ 384999 w 437719"/>
                <a:gd name="connsiteY1" fmla="*/ 73211 h 228723"/>
                <a:gd name="connsiteX2" fmla="*/ 352709 w 437719"/>
                <a:gd name="connsiteY2" fmla="*/ 63019 h 228723"/>
                <a:gd name="connsiteX3" fmla="*/ 319276 w 437719"/>
                <a:gd name="connsiteY3" fmla="*/ 52637 h 228723"/>
                <a:gd name="connsiteX4" fmla="*/ 270985 w 437719"/>
                <a:gd name="connsiteY4" fmla="*/ 24062 h 228723"/>
                <a:gd name="connsiteX5" fmla="*/ 231265 w 437719"/>
                <a:gd name="connsiteY5" fmla="*/ 4250 h 228723"/>
                <a:gd name="connsiteX6" fmla="*/ 187641 w 437719"/>
                <a:gd name="connsiteY6" fmla="*/ 59 h 228723"/>
                <a:gd name="connsiteX7" fmla="*/ 104678 w 437719"/>
                <a:gd name="connsiteY7" fmla="*/ 5489 h 228723"/>
                <a:gd name="connsiteX8" fmla="*/ 71341 w 437719"/>
                <a:gd name="connsiteY8" fmla="*/ 13204 h 228723"/>
                <a:gd name="connsiteX9" fmla="*/ 48004 w 437719"/>
                <a:gd name="connsiteY9" fmla="*/ 27110 h 228723"/>
                <a:gd name="connsiteX10" fmla="*/ 17524 w 437719"/>
                <a:gd name="connsiteY10" fmla="*/ 57781 h 228723"/>
                <a:gd name="connsiteX11" fmla="*/ 4094 w 437719"/>
                <a:gd name="connsiteY11" fmla="*/ 84927 h 228723"/>
                <a:gd name="connsiteX12" fmla="*/ 31240 w 437719"/>
                <a:gd name="connsiteY12" fmla="*/ 183225 h 228723"/>
                <a:gd name="connsiteX13" fmla="*/ 99820 w 437719"/>
                <a:gd name="connsiteY13" fmla="*/ 217896 h 228723"/>
                <a:gd name="connsiteX14" fmla="*/ 181259 w 437719"/>
                <a:gd name="connsiteY14" fmla="*/ 225897 h 228723"/>
                <a:gd name="connsiteX15" fmla="*/ 220407 w 437719"/>
                <a:gd name="connsiteY15" fmla="*/ 208371 h 228723"/>
                <a:gd name="connsiteX16" fmla="*/ 267175 w 437719"/>
                <a:gd name="connsiteY16" fmla="*/ 172938 h 228723"/>
                <a:gd name="connsiteX17" fmla="*/ 292702 w 437719"/>
                <a:gd name="connsiteY17" fmla="*/ 155698 h 228723"/>
                <a:gd name="connsiteX18" fmla="*/ 398048 w 437719"/>
                <a:gd name="connsiteY18" fmla="*/ 138267 h 228723"/>
                <a:gd name="connsiteX19" fmla="*/ 436148 w 437719"/>
                <a:gd name="connsiteY19" fmla="*/ 127408 h 228723"/>
                <a:gd name="connsiteX20" fmla="*/ 437386 w 437719"/>
                <a:gd name="connsiteY20" fmla="*/ 106549 h 228723"/>
                <a:gd name="connsiteX21" fmla="*/ 428719 w 437719"/>
                <a:gd name="connsiteY21" fmla="*/ 77878 h 22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7719" h="228723">
                  <a:moveTo>
                    <a:pt x="428719" y="77878"/>
                  </a:moveTo>
                  <a:cubicBezTo>
                    <a:pt x="413983" y="79107"/>
                    <a:pt x="399143" y="77517"/>
                    <a:pt x="384999" y="73211"/>
                  </a:cubicBezTo>
                  <a:cubicBezTo>
                    <a:pt x="373950" y="70163"/>
                    <a:pt x="363758" y="66163"/>
                    <a:pt x="352709" y="63019"/>
                  </a:cubicBezTo>
                  <a:cubicBezTo>
                    <a:pt x="340231" y="59495"/>
                    <a:pt x="331468" y="56923"/>
                    <a:pt x="319276" y="52637"/>
                  </a:cubicBezTo>
                  <a:cubicBezTo>
                    <a:pt x="301722" y="45827"/>
                    <a:pt x="285405" y="36178"/>
                    <a:pt x="270985" y="24062"/>
                  </a:cubicBezTo>
                  <a:cubicBezTo>
                    <a:pt x="259088" y="15052"/>
                    <a:pt x="245620" y="8336"/>
                    <a:pt x="231265" y="4250"/>
                  </a:cubicBezTo>
                  <a:cubicBezTo>
                    <a:pt x="216959" y="993"/>
                    <a:pt x="202300" y="-417"/>
                    <a:pt x="187641" y="59"/>
                  </a:cubicBezTo>
                  <a:cubicBezTo>
                    <a:pt x="159885" y="-522"/>
                    <a:pt x="132129" y="1298"/>
                    <a:pt x="104678" y="5489"/>
                  </a:cubicBezTo>
                  <a:cubicBezTo>
                    <a:pt x="100201" y="6155"/>
                    <a:pt x="75436" y="11489"/>
                    <a:pt x="71341" y="13204"/>
                  </a:cubicBezTo>
                  <a:cubicBezTo>
                    <a:pt x="63025" y="16871"/>
                    <a:pt x="55186" y="21538"/>
                    <a:pt x="48004" y="27110"/>
                  </a:cubicBezTo>
                  <a:cubicBezTo>
                    <a:pt x="36908" y="36359"/>
                    <a:pt x="26706" y="46627"/>
                    <a:pt x="17524" y="57781"/>
                  </a:cubicBezTo>
                  <a:cubicBezTo>
                    <a:pt x="11457" y="65953"/>
                    <a:pt x="6913" y="75145"/>
                    <a:pt x="4094" y="84927"/>
                  </a:cubicBezTo>
                  <a:cubicBezTo>
                    <a:pt x="-6641" y="120189"/>
                    <a:pt x="3932" y="158469"/>
                    <a:pt x="31240" y="183225"/>
                  </a:cubicBezTo>
                  <a:cubicBezTo>
                    <a:pt x="50290" y="200846"/>
                    <a:pt x="75341" y="209609"/>
                    <a:pt x="99820" y="217896"/>
                  </a:cubicBezTo>
                  <a:cubicBezTo>
                    <a:pt x="124300" y="226183"/>
                    <a:pt x="155065" y="232565"/>
                    <a:pt x="181259" y="225897"/>
                  </a:cubicBezTo>
                  <a:cubicBezTo>
                    <a:pt x="194918" y="221535"/>
                    <a:pt x="208053" y="215658"/>
                    <a:pt x="220407" y="208371"/>
                  </a:cubicBezTo>
                  <a:cubicBezTo>
                    <a:pt x="236999" y="197941"/>
                    <a:pt x="252649" y="186082"/>
                    <a:pt x="267175" y="172938"/>
                  </a:cubicBezTo>
                  <a:cubicBezTo>
                    <a:pt x="275328" y="166680"/>
                    <a:pt x="283853" y="160927"/>
                    <a:pt x="292702" y="155698"/>
                  </a:cubicBezTo>
                  <a:cubicBezTo>
                    <a:pt x="323372" y="136648"/>
                    <a:pt x="362044" y="133695"/>
                    <a:pt x="398048" y="138267"/>
                  </a:cubicBezTo>
                  <a:cubicBezTo>
                    <a:pt x="410812" y="139886"/>
                    <a:pt x="433195" y="145506"/>
                    <a:pt x="436148" y="127408"/>
                  </a:cubicBezTo>
                  <a:cubicBezTo>
                    <a:pt x="437053" y="120493"/>
                    <a:pt x="437472" y="113521"/>
                    <a:pt x="437386" y="106549"/>
                  </a:cubicBezTo>
                  <a:cubicBezTo>
                    <a:pt x="437196" y="96738"/>
                    <a:pt x="440530" y="77593"/>
                    <a:pt x="428719" y="77878"/>
                  </a:cubicBezTo>
                  <a:close/>
                </a:path>
              </a:pathLst>
            </a:custGeom>
            <a:solidFill>
              <a:srgbClr val="FFE18B"/>
            </a:solidFill>
            <a:ln w="3810" cap="flat">
              <a:solidFill>
                <a:srgbClr val="A97C50"/>
              </a:solidFill>
              <a:prstDash val="solid"/>
              <a:miter/>
            </a:ln>
          </p:spPr>
          <p:txBody>
            <a:bodyPr rtlCol="0" anchor="ctr"/>
            <a:lstStyle/>
            <a:p>
              <a:endParaRPr lang="en-IN"/>
            </a:p>
          </p:txBody>
        </p:sp>
        <p:sp>
          <p:nvSpPr>
            <p:cNvPr id="1342" name="Freeform: Shape 1341">
              <a:extLst>
                <a:ext uri="{FF2B5EF4-FFF2-40B4-BE49-F238E27FC236}">
                  <a16:creationId xmlns:a16="http://schemas.microsoft.com/office/drawing/2014/main" xmlns="" id="{CCED5D28-78D4-B3E2-E76D-CE020208D5AA}"/>
                </a:ext>
              </a:extLst>
            </p:cNvPr>
            <p:cNvSpPr/>
            <p:nvPr/>
          </p:nvSpPr>
          <p:spPr>
            <a:xfrm>
              <a:off x="6601046" y="2686404"/>
              <a:ext cx="128366" cy="71693"/>
            </a:xfrm>
            <a:custGeom>
              <a:avLst/>
              <a:gdLst>
                <a:gd name="connsiteX0" fmla="*/ 118327 w 128366"/>
                <a:gd name="connsiteY0" fmla="*/ 22078 h 71693"/>
                <a:gd name="connsiteX1" fmla="*/ 97467 w 128366"/>
                <a:gd name="connsiteY1" fmla="*/ 15697 h 71693"/>
                <a:gd name="connsiteX2" fmla="*/ 75559 w 128366"/>
                <a:gd name="connsiteY2" fmla="*/ 13792 h 71693"/>
                <a:gd name="connsiteX3" fmla="*/ 55938 w 128366"/>
                <a:gd name="connsiteY3" fmla="*/ 7695 h 71693"/>
                <a:gd name="connsiteX4" fmla="*/ 34030 w 128366"/>
                <a:gd name="connsiteY4" fmla="*/ 456 h 71693"/>
                <a:gd name="connsiteX5" fmla="*/ 12218 w 128366"/>
                <a:gd name="connsiteY5" fmla="*/ 5600 h 71693"/>
                <a:gd name="connsiteX6" fmla="*/ 6884 w 128366"/>
                <a:gd name="connsiteY6" fmla="*/ 12363 h 71693"/>
                <a:gd name="connsiteX7" fmla="*/ 26 w 128366"/>
                <a:gd name="connsiteY7" fmla="*/ 43224 h 71693"/>
                <a:gd name="connsiteX8" fmla="*/ 1645 w 128366"/>
                <a:gd name="connsiteY8" fmla="*/ 57226 h 71693"/>
                <a:gd name="connsiteX9" fmla="*/ 9742 w 128366"/>
                <a:gd name="connsiteY9" fmla="*/ 68465 h 71693"/>
                <a:gd name="connsiteX10" fmla="*/ 26601 w 128366"/>
                <a:gd name="connsiteY10" fmla="*/ 71323 h 71693"/>
                <a:gd name="connsiteX11" fmla="*/ 40222 w 128366"/>
                <a:gd name="connsiteY11" fmla="*/ 68941 h 71693"/>
                <a:gd name="connsiteX12" fmla="*/ 49080 w 128366"/>
                <a:gd name="connsiteY12" fmla="*/ 65512 h 71693"/>
                <a:gd name="connsiteX13" fmla="*/ 92990 w 128366"/>
                <a:gd name="connsiteY13" fmla="*/ 55987 h 71693"/>
                <a:gd name="connsiteX14" fmla="*/ 113183 w 128366"/>
                <a:gd name="connsiteY14" fmla="*/ 52273 h 71693"/>
                <a:gd name="connsiteX15" fmla="*/ 128328 w 128366"/>
                <a:gd name="connsiteY15" fmla="*/ 39414 h 71693"/>
                <a:gd name="connsiteX16" fmla="*/ 118327 w 128366"/>
                <a:gd name="connsiteY16" fmla="*/ 22078 h 7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366" h="71693">
                  <a:moveTo>
                    <a:pt x="118327" y="22078"/>
                  </a:moveTo>
                  <a:cubicBezTo>
                    <a:pt x="112011" y="18240"/>
                    <a:pt x="104849" y="16049"/>
                    <a:pt x="97467" y="15697"/>
                  </a:cubicBezTo>
                  <a:cubicBezTo>
                    <a:pt x="90133" y="15030"/>
                    <a:pt x="82798" y="15030"/>
                    <a:pt x="75559" y="13792"/>
                  </a:cubicBezTo>
                  <a:cubicBezTo>
                    <a:pt x="68825" y="12429"/>
                    <a:pt x="62253" y="10382"/>
                    <a:pt x="55938" y="7695"/>
                  </a:cubicBezTo>
                  <a:cubicBezTo>
                    <a:pt x="48937" y="4448"/>
                    <a:pt x="41584" y="2019"/>
                    <a:pt x="34030" y="456"/>
                  </a:cubicBezTo>
                  <a:cubicBezTo>
                    <a:pt x="26363" y="-1039"/>
                    <a:pt x="18419" y="838"/>
                    <a:pt x="12218" y="5600"/>
                  </a:cubicBezTo>
                  <a:cubicBezTo>
                    <a:pt x="10037" y="7505"/>
                    <a:pt x="8227" y="9801"/>
                    <a:pt x="6884" y="12363"/>
                  </a:cubicBezTo>
                  <a:cubicBezTo>
                    <a:pt x="1903" y="21859"/>
                    <a:pt x="-469" y="32508"/>
                    <a:pt x="26" y="43224"/>
                  </a:cubicBezTo>
                  <a:cubicBezTo>
                    <a:pt x="-155" y="47948"/>
                    <a:pt x="388" y="52672"/>
                    <a:pt x="1645" y="57226"/>
                  </a:cubicBezTo>
                  <a:cubicBezTo>
                    <a:pt x="2960" y="61798"/>
                    <a:pt x="5827" y="65769"/>
                    <a:pt x="9742" y="68465"/>
                  </a:cubicBezTo>
                  <a:cubicBezTo>
                    <a:pt x="14904" y="71227"/>
                    <a:pt x="20819" y="72227"/>
                    <a:pt x="26601" y="71323"/>
                  </a:cubicBezTo>
                  <a:cubicBezTo>
                    <a:pt x="31220" y="71113"/>
                    <a:pt x="35802" y="70313"/>
                    <a:pt x="40222" y="68941"/>
                  </a:cubicBezTo>
                  <a:cubicBezTo>
                    <a:pt x="43270" y="67989"/>
                    <a:pt x="46127" y="66655"/>
                    <a:pt x="49080" y="65512"/>
                  </a:cubicBezTo>
                  <a:cubicBezTo>
                    <a:pt x="63205" y="60331"/>
                    <a:pt x="77988" y="57130"/>
                    <a:pt x="92990" y="55987"/>
                  </a:cubicBezTo>
                  <a:cubicBezTo>
                    <a:pt x="99839" y="55530"/>
                    <a:pt x="106620" y="54282"/>
                    <a:pt x="113183" y="52273"/>
                  </a:cubicBezTo>
                  <a:cubicBezTo>
                    <a:pt x="118422" y="50368"/>
                    <a:pt x="127375" y="45605"/>
                    <a:pt x="128328" y="39414"/>
                  </a:cubicBezTo>
                  <a:cubicBezTo>
                    <a:pt x="128185" y="32308"/>
                    <a:pt x="124413" y="25764"/>
                    <a:pt x="118327" y="22078"/>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43" name="Freeform: Shape 1342">
              <a:extLst>
                <a:ext uri="{FF2B5EF4-FFF2-40B4-BE49-F238E27FC236}">
                  <a16:creationId xmlns:a16="http://schemas.microsoft.com/office/drawing/2014/main" xmlns="" id="{499EC2EA-C32F-0933-0716-0F585CF587BF}"/>
                </a:ext>
              </a:extLst>
            </p:cNvPr>
            <p:cNvSpPr/>
            <p:nvPr/>
          </p:nvSpPr>
          <p:spPr>
            <a:xfrm>
              <a:off x="6356227" y="2642756"/>
              <a:ext cx="234832" cy="178656"/>
            </a:xfrm>
            <a:custGeom>
              <a:avLst/>
              <a:gdLst>
                <a:gd name="connsiteX0" fmla="*/ 233320 w 234832"/>
                <a:gd name="connsiteY0" fmla="*/ 67822 h 178656"/>
                <a:gd name="connsiteX1" fmla="*/ 206364 w 234832"/>
                <a:gd name="connsiteY1" fmla="*/ 20197 h 178656"/>
                <a:gd name="connsiteX2" fmla="*/ 157787 w 234832"/>
                <a:gd name="connsiteY2" fmla="*/ 2290 h 178656"/>
                <a:gd name="connsiteX3" fmla="*/ 59012 w 234832"/>
                <a:gd name="connsiteY3" fmla="*/ 9338 h 178656"/>
                <a:gd name="connsiteX4" fmla="*/ 45011 w 234832"/>
                <a:gd name="connsiteY4" fmla="*/ 15530 h 178656"/>
                <a:gd name="connsiteX5" fmla="*/ 31961 w 234832"/>
                <a:gd name="connsiteY5" fmla="*/ 26007 h 178656"/>
                <a:gd name="connsiteX6" fmla="*/ 5577 w 234832"/>
                <a:gd name="connsiteY6" fmla="*/ 65059 h 178656"/>
                <a:gd name="connsiteX7" fmla="*/ 1958 w 234832"/>
                <a:gd name="connsiteY7" fmla="*/ 112208 h 178656"/>
                <a:gd name="connsiteX8" fmla="*/ 43772 w 234832"/>
                <a:gd name="connsiteY8" fmla="*/ 163072 h 178656"/>
                <a:gd name="connsiteX9" fmla="*/ 108257 w 234832"/>
                <a:gd name="connsiteY9" fmla="*/ 178217 h 178656"/>
                <a:gd name="connsiteX10" fmla="*/ 177218 w 234832"/>
                <a:gd name="connsiteY10" fmla="*/ 168120 h 178656"/>
                <a:gd name="connsiteX11" fmla="*/ 215318 w 234832"/>
                <a:gd name="connsiteY11" fmla="*/ 141069 h 178656"/>
                <a:gd name="connsiteX12" fmla="*/ 228272 w 234832"/>
                <a:gd name="connsiteY12" fmla="*/ 122019 h 178656"/>
                <a:gd name="connsiteX13" fmla="*/ 234177 w 234832"/>
                <a:gd name="connsiteY13" fmla="*/ 101921 h 178656"/>
                <a:gd name="connsiteX14" fmla="*/ 233320 w 234832"/>
                <a:gd name="connsiteY14" fmla="*/ 67822 h 17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32" h="178656">
                  <a:moveTo>
                    <a:pt x="233320" y="67822"/>
                  </a:moveTo>
                  <a:cubicBezTo>
                    <a:pt x="230539" y="49153"/>
                    <a:pt x="220937" y="32189"/>
                    <a:pt x="206364" y="20197"/>
                  </a:cubicBezTo>
                  <a:cubicBezTo>
                    <a:pt x="192305" y="9538"/>
                    <a:pt x="175398" y="3309"/>
                    <a:pt x="157787" y="2290"/>
                  </a:cubicBezTo>
                  <a:cubicBezTo>
                    <a:pt x="124735" y="-2406"/>
                    <a:pt x="91064" y="-6"/>
                    <a:pt x="59012" y="9338"/>
                  </a:cubicBezTo>
                  <a:cubicBezTo>
                    <a:pt x="54126" y="10872"/>
                    <a:pt x="49430" y="12948"/>
                    <a:pt x="45011" y="15530"/>
                  </a:cubicBezTo>
                  <a:cubicBezTo>
                    <a:pt x="40267" y="18501"/>
                    <a:pt x="35895" y="22026"/>
                    <a:pt x="31961" y="26007"/>
                  </a:cubicBezTo>
                  <a:cubicBezTo>
                    <a:pt x="20484" y="36999"/>
                    <a:pt x="11492" y="50315"/>
                    <a:pt x="5577" y="65059"/>
                  </a:cubicBezTo>
                  <a:cubicBezTo>
                    <a:pt x="-367" y="80052"/>
                    <a:pt x="-1624" y="96492"/>
                    <a:pt x="1958" y="112208"/>
                  </a:cubicBezTo>
                  <a:cubicBezTo>
                    <a:pt x="8234" y="134230"/>
                    <a:pt x="23379" y="152661"/>
                    <a:pt x="43772" y="163072"/>
                  </a:cubicBezTo>
                  <a:cubicBezTo>
                    <a:pt x="63851" y="172921"/>
                    <a:pt x="85892" y="178093"/>
                    <a:pt x="108257" y="178217"/>
                  </a:cubicBezTo>
                  <a:cubicBezTo>
                    <a:pt x="131698" y="179845"/>
                    <a:pt x="155224" y="176407"/>
                    <a:pt x="177218" y="168120"/>
                  </a:cubicBezTo>
                  <a:cubicBezTo>
                    <a:pt x="191838" y="162176"/>
                    <a:pt x="204888" y="152918"/>
                    <a:pt x="215318" y="141069"/>
                  </a:cubicBezTo>
                  <a:cubicBezTo>
                    <a:pt x="220252" y="135154"/>
                    <a:pt x="224585" y="128782"/>
                    <a:pt x="228272" y="122019"/>
                  </a:cubicBezTo>
                  <a:cubicBezTo>
                    <a:pt x="231748" y="115856"/>
                    <a:pt x="233768" y="108979"/>
                    <a:pt x="234177" y="101921"/>
                  </a:cubicBezTo>
                  <a:cubicBezTo>
                    <a:pt x="235225" y="90558"/>
                    <a:pt x="234939" y="79118"/>
                    <a:pt x="233320" y="67822"/>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44" name="Freeform: Shape 1343">
              <a:extLst>
                <a:ext uri="{FF2B5EF4-FFF2-40B4-BE49-F238E27FC236}">
                  <a16:creationId xmlns:a16="http://schemas.microsoft.com/office/drawing/2014/main" xmlns="" id="{A8114F07-6BD0-DCE6-2307-A29032F8A9D9}"/>
                </a:ext>
              </a:extLst>
            </p:cNvPr>
            <p:cNvSpPr/>
            <p:nvPr/>
          </p:nvSpPr>
          <p:spPr>
            <a:xfrm>
              <a:off x="6463855" y="2769679"/>
              <a:ext cx="666" cy="666"/>
            </a:xfrm>
            <a:custGeom>
              <a:avLst/>
              <a:gdLst>
                <a:gd name="connsiteX0" fmla="*/ 629 w 666"/>
                <a:gd name="connsiteY0" fmla="*/ 620 h 666"/>
                <a:gd name="connsiteX1" fmla="*/ -38 w 666"/>
                <a:gd name="connsiteY1" fmla="*/ 620 h 666"/>
                <a:gd name="connsiteX2" fmla="*/ -38 w 666"/>
                <a:gd name="connsiteY2" fmla="*/ -46 h 666"/>
                <a:gd name="connsiteX3" fmla="*/ 533 w 666"/>
                <a:gd name="connsiteY3" fmla="*/ -46 h 666"/>
              </a:gdLst>
              <a:ahLst/>
              <a:cxnLst>
                <a:cxn ang="0">
                  <a:pos x="connsiteX0" y="connsiteY0"/>
                </a:cxn>
                <a:cxn ang="0">
                  <a:pos x="connsiteX1" y="connsiteY1"/>
                </a:cxn>
                <a:cxn ang="0">
                  <a:pos x="connsiteX2" y="connsiteY2"/>
                </a:cxn>
                <a:cxn ang="0">
                  <a:pos x="connsiteX3" y="connsiteY3"/>
                </a:cxn>
              </a:cxnLst>
              <a:rect l="l" t="t" r="r" b="b"/>
              <a:pathLst>
                <a:path w="666" h="666">
                  <a:moveTo>
                    <a:pt x="629" y="620"/>
                  </a:moveTo>
                  <a:lnTo>
                    <a:pt x="-38" y="620"/>
                  </a:lnTo>
                  <a:cubicBezTo>
                    <a:pt x="9" y="401"/>
                    <a:pt x="9" y="173"/>
                    <a:pt x="-38" y="-46"/>
                  </a:cubicBezTo>
                  <a:lnTo>
                    <a:pt x="533" y="-46"/>
                  </a:lnTo>
                  <a:close/>
                </a:path>
              </a:pathLst>
            </a:custGeom>
            <a:solidFill>
              <a:srgbClr val="F89A46"/>
            </a:solidFill>
            <a:ln w="9525" cap="flat">
              <a:noFill/>
              <a:prstDash val="solid"/>
              <a:miter/>
            </a:ln>
          </p:spPr>
          <p:txBody>
            <a:bodyPr rtlCol="0" anchor="ctr"/>
            <a:lstStyle/>
            <a:p>
              <a:endParaRPr lang="en-IN"/>
            </a:p>
          </p:txBody>
        </p:sp>
        <p:sp>
          <p:nvSpPr>
            <p:cNvPr id="1345" name="Freeform: Shape 1344">
              <a:extLst>
                <a:ext uri="{FF2B5EF4-FFF2-40B4-BE49-F238E27FC236}">
                  <a16:creationId xmlns:a16="http://schemas.microsoft.com/office/drawing/2014/main" xmlns="" id="{6FF6FF85-7593-098C-1F69-25B60D1CAD4D}"/>
                </a:ext>
              </a:extLst>
            </p:cNvPr>
            <p:cNvSpPr/>
            <p:nvPr/>
          </p:nvSpPr>
          <p:spPr>
            <a:xfrm>
              <a:off x="6391370" y="2753010"/>
              <a:ext cx="571" cy="1047"/>
            </a:xfrm>
            <a:custGeom>
              <a:avLst/>
              <a:gdLst>
                <a:gd name="connsiteX0" fmla="*/ -38 w 571"/>
                <a:gd name="connsiteY0" fmla="*/ 1001 h 1047"/>
                <a:gd name="connsiteX1" fmla="*/ -38 w 571"/>
                <a:gd name="connsiteY1" fmla="*/ 1001 h 1047"/>
                <a:gd name="connsiteX2" fmla="*/ 533 w 571"/>
                <a:gd name="connsiteY2" fmla="*/ -46 h 1047"/>
                <a:gd name="connsiteX3" fmla="*/ -38 w 571"/>
                <a:gd name="connsiteY3" fmla="*/ 1001 h 1047"/>
              </a:gdLst>
              <a:ahLst/>
              <a:cxnLst>
                <a:cxn ang="0">
                  <a:pos x="connsiteX0" y="connsiteY0"/>
                </a:cxn>
                <a:cxn ang="0">
                  <a:pos x="connsiteX1" y="connsiteY1"/>
                </a:cxn>
                <a:cxn ang="0">
                  <a:pos x="connsiteX2" y="connsiteY2"/>
                </a:cxn>
                <a:cxn ang="0">
                  <a:pos x="connsiteX3" y="connsiteY3"/>
                </a:cxn>
              </a:cxnLst>
              <a:rect l="l" t="t" r="r" b="b"/>
              <a:pathLst>
                <a:path w="571" h="1047">
                  <a:moveTo>
                    <a:pt x="-38" y="1001"/>
                  </a:moveTo>
                  <a:lnTo>
                    <a:pt x="-38" y="1001"/>
                  </a:lnTo>
                  <a:lnTo>
                    <a:pt x="533" y="-46"/>
                  </a:lnTo>
                  <a:cubicBezTo>
                    <a:pt x="533" y="-46"/>
                    <a:pt x="57" y="620"/>
                    <a:pt x="-38" y="1001"/>
                  </a:cubicBezTo>
                  <a:close/>
                </a:path>
              </a:pathLst>
            </a:custGeom>
            <a:solidFill>
              <a:srgbClr val="F89A46"/>
            </a:solidFill>
            <a:ln w="9525" cap="flat">
              <a:noFill/>
              <a:prstDash val="solid"/>
              <a:miter/>
            </a:ln>
          </p:spPr>
          <p:txBody>
            <a:bodyPr rtlCol="0" anchor="ctr"/>
            <a:lstStyle/>
            <a:p>
              <a:endParaRPr lang="en-IN"/>
            </a:p>
          </p:txBody>
        </p:sp>
        <p:sp>
          <p:nvSpPr>
            <p:cNvPr id="1346" name="Freeform: Shape 1345">
              <a:extLst>
                <a:ext uri="{FF2B5EF4-FFF2-40B4-BE49-F238E27FC236}">
                  <a16:creationId xmlns:a16="http://schemas.microsoft.com/office/drawing/2014/main" xmlns="" id="{958350A4-4F3B-2460-A485-FFD406172EAA}"/>
                </a:ext>
              </a:extLst>
            </p:cNvPr>
            <p:cNvSpPr/>
            <p:nvPr/>
          </p:nvSpPr>
          <p:spPr>
            <a:xfrm>
              <a:off x="6333136" y="2611238"/>
              <a:ext cx="289101" cy="227628"/>
            </a:xfrm>
            <a:custGeom>
              <a:avLst/>
              <a:gdLst>
                <a:gd name="connsiteX0" fmla="*/ 1712 w 289101"/>
                <a:gd name="connsiteY0" fmla="*/ 111437 h 227628"/>
                <a:gd name="connsiteX1" fmla="*/ 855 w 289101"/>
                <a:gd name="connsiteY1" fmla="*/ 113151 h 227628"/>
                <a:gd name="connsiteX2" fmla="*/ -3 w 289101"/>
                <a:gd name="connsiteY2" fmla="*/ 112389 h 227628"/>
                <a:gd name="connsiteX3" fmla="*/ -3 w 289101"/>
                <a:gd name="connsiteY3" fmla="*/ 114104 h 227628"/>
                <a:gd name="connsiteX4" fmla="*/ -3 w 289101"/>
                <a:gd name="connsiteY4" fmla="*/ 114866 h 227628"/>
                <a:gd name="connsiteX5" fmla="*/ -3 w 289101"/>
                <a:gd name="connsiteY5" fmla="*/ 116866 h 227628"/>
                <a:gd name="connsiteX6" fmla="*/ -3 w 289101"/>
                <a:gd name="connsiteY6" fmla="*/ 118009 h 227628"/>
                <a:gd name="connsiteX7" fmla="*/ -3 w 289101"/>
                <a:gd name="connsiteY7" fmla="*/ 118009 h 227628"/>
                <a:gd name="connsiteX8" fmla="*/ -3 w 289101"/>
                <a:gd name="connsiteY8" fmla="*/ 120962 h 227628"/>
                <a:gd name="connsiteX9" fmla="*/ 11999 w 289101"/>
                <a:gd name="connsiteY9" fmla="*/ 120962 h 227628"/>
                <a:gd name="connsiteX10" fmla="*/ 11999 w 289101"/>
                <a:gd name="connsiteY10" fmla="*/ 128582 h 227628"/>
                <a:gd name="connsiteX11" fmla="*/ 11999 w 289101"/>
                <a:gd name="connsiteY11" fmla="*/ 128582 h 227628"/>
                <a:gd name="connsiteX12" fmla="*/ 3617 w 289101"/>
                <a:gd name="connsiteY12" fmla="*/ 132296 h 227628"/>
                <a:gd name="connsiteX13" fmla="*/ 1617 w 289101"/>
                <a:gd name="connsiteY13" fmla="*/ 133535 h 227628"/>
                <a:gd name="connsiteX14" fmla="*/ 1617 w 289101"/>
                <a:gd name="connsiteY14" fmla="*/ 134678 h 227628"/>
                <a:gd name="connsiteX15" fmla="*/ 3617 w 289101"/>
                <a:gd name="connsiteY15" fmla="*/ 133344 h 227628"/>
                <a:gd name="connsiteX16" fmla="*/ 11999 w 289101"/>
                <a:gd name="connsiteY16" fmla="*/ 129439 h 227628"/>
                <a:gd name="connsiteX17" fmla="*/ 22191 w 289101"/>
                <a:gd name="connsiteY17" fmla="*/ 129439 h 227628"/>
                <a:gd name="connsiteX18" fmla="*/ 25334 w 289101"/>
                <a:gd name="connsiteY18" fmla="*/ 135344 h 227628"/>
                <a:gd name="connsiteX19" fmla="*/ 25334 w 289101"/>
                <a:gd name="connsiteY19" fmla="*/ 137630 h 227628"/>
                <a:gd name="connsiteX20" fmla="*/ 25334 w 289101"/>
                <a:gd name="connsiteY20" fmla="*/ 138202 h 227628"/>
                <a:gd name="connsiteX21" fmla="*/ 25334 w 289101"/>
                <a:gd name="connsiteY21" fmla="*/ 138202 h 227628"/>
                <a:gd name="connsiteX22" fmla="*/ 25334 w 289101"/>
                <a:gd name="connsiteY22" fmla="*/ 138202 h 227628"/>
                <a:gd name="connsiteX23" fmla="*/ 25334 w 289101"/>
                <a:gd name="connsiteY23" fmla="*/ 138202 h 227628"/>
                <a:gd name="connsiteX24" fmla="*/ 23905 w 289101"/>
                <a:gd name="connsiteY24" fmla="*/ 138773 h 227628"/>
                <a:gd name="connsiteX25" fmla="*/ 17714 w 289101"/>
                <a:gd name="connsiteY25" fmla="*/ 142012 h 227628"/>
                <a:gd name="connsiteX26" fmla="*/ 14666 w 289101"/>
                <a:gd name="connsiteY26" fmla="*/ 144679 h 227628"/>
                <a:gd name="connsiteX27" fmla="*/ 13428 w 289101"/>
                <a:gd name="connsiteY27" fmla="*/ 146679 h 227628"/>
                <a:gd name="connsiteX28" fmla="*/ 10761 w 289101"/>
                <a:gd name="connsiteY28" fmla="*/ 146108 h 227628"/>
                <a:gd name="connsiteX29" fmla="*/ 3807 w 289101"/>
                <a:gd name="connsiteY29" fmla="*/ 146108 h 227628"/>
                <a:gd name="connsiteX30" fmla="*/ 3807 w 289101"/>
                <a:gd name="connsiteY30" fmla="*/ 147060 h 227628"/>
                <a:gd name="connsiteX31" fmla="*/ 9332 w 289101"/>
                <a:gd name="connsiteY31" fmla="*/ 147060 h 227628"/>
                <a:gd name="connsiteX32" fmla="*/ 13142 w 289101"/>
                <a:gd name="connsiteY32" fmla="*/ 147822 h 227628"/>
                <a:gd name="connsiteX33" fmla="*/ 13142 w 289101"/>
                <a:gd name="connsiteY33" fmla="*/ 147822 h 227628"/>
                <a:gd name="connsiteX34" fmla="*/ 14094 w 289101"/>
                <a:gd name="connsiteY34" fmla="*/ 148679 h 227628"/>
                <a:gd name="connsiteX35" fmla="*/ 13428 w 289101"/>
                <a:gd name="connsiteY35" fmla="*/ 152013 h 227628"/>
                <a:gd name="connsiteX36" fmla="*/ 10665 w 289101"/>
                <a:gd name="connsiteY36" fmla="*/ 155918 h 227628"/>
                <a:gd name="connsiteX37" fmla="*/ 8189 w 289101"/>
                <a:gd name="connsiteY37" fmla="*/ 159443 h 227628"/>
                <a:gd name="connsiteX38" fmla="*/ 8189 w 289101"/>
                <a:gd name="connsiteY38" fmla="*/ 160395 h 227628"/>
                <a:gd name="connsiteX39" fmla="*/ 7141 w 289101"/>
                <a:gd name="connsiteY39" fmla="*/ 160395 h 227628"/>
                <a:gd name="connsiteX40" fmla="*/ 7617 w 289101"/>
                <a:gd name="connsiteY40" fmla="*/ 161729 h 227628"/>
                <a:gd name="connsiteX41" fmla="*/ 8189 w 289101"/>
                <a:gd name="connsiteY41" fmla="*/ 161729 h 227628"/>
                <a:gd name="connsiteX42" fmla="*/ 13142 w 289101"/>
                <a:gd name="connsiteY42" fmla="*/ 166967 h 227628"/>
                <a:gd name="connsiteX43" fmla="*/ 10284 w 289101"/>
                <a:gd name="connsiteY43" fmla="*/ 167920 h 227628"/>
                <a:gd name="connsiteX44" fmla="*/ 10284 w 289101"/>
                <a:gd name="connsiteY44" fmla="*/ 168587 h 227628"/>
                <a:gd name="connsiteX45" fmla="*/ 14571 w 289101"/>
                <a:gd name="connsiteY45" fmla="*/ 167539 h 227628"/>
                <a:gd name="connsiteX46" fmla="*/ 22762 w 289101"/>
                <a:gd name="connsiteY46" fmla="*/ 166967 h 227628"/>
                <a:gd name="connsiteX47" fmla="*/ 29906 w 289101"/>
                <a:gd name="connsiteY47" fmla="*/ 170301 h 227628"/>
                <a:gd name="connsiteX48" fmla="*/ 26858 w 289101"/>
                <a:gd name="connsiteY48" fmla="*/ 179064 h 227628"/>
                <a:gd name="connsiteX49" fmla="*/ 24477 w 289101"/>
                <a:gd name="connsiteY49" fmla="*/ 181160 h 227628"/>
                <a:gd name="connsiteX50" fmla="*/ 23905 w 289101"/>
                <a:gd name="connsiteY50" fmla="*/ 182207 h 227628"/>
                <a:gd name="connsiteX51" fmla="*/ 23905 w 289101"/>
                <a:gd name="connsiteY51" fmla="*/ 182207 h 227628"/>
                <a:gd name="connsiteX52" fmla="*/ 21810 w 289101"/>
                <a:gd name="connsiteY52" fmla="*/ 181064 h 227628"/>
                <a:gd name="connsiteX53" fmla="*/ 17904 w 289101"/>
                <a:gd name="connsiteY53" fmla="*/ 181826 h 227628"/>
                <a:gd name="connsiteX54" fmla="*/ 18381 w 289101"/>
                <a:gd name="connsiteY54" fmla="*/ 182588 h 227628"/>
                <a:gd name="connsiteX55" fmla="*/ 20190 w 289101"/>
                <a:gd name="connsiteY55" fmla="*/ 181922 h 227628"/>
                <a:gd name="connsiteX56" fmla="*/ 22667 w 289101"/>
                <a:gd name="connsiteY56" fmla="*/ 181922 h 227628"/>
                <a:gd name="connsiteX57" fmla="*/ 23810 w 289101"/>
                <a:gd name="connsiteY57" fmla="*/ 183160 h 227628"/>
                <a:gd name="connsiteX58" fmla="*/ 23810 w 289101"/>
                <a:gd name="connsiteY58" fmla="*/ 185541 h 227628"/>
                <a:gd name="connsiteX59" fmla="*/ 26191 w 289101"/>
                <a:gd name="connsiteY59" fmla="*/ 189065 h 227628"/>
                <a:gd name="connsiteX60" fmla="*/ 22572 w 289101"/>
                <a:gd name="connsiteY60" fmla="*/ 189732 h 227628"/>
                <a:gd name="connsiteX61" fmla="*/ 22572 w 289101"/>
                <a:gd name="connsiteY61" fmla="*/ 190494 h 227628"/>
                <a:gd name="connsiteX62" fmla="*/ 25334 w 289101"/>
                <a:gd name="connsiteY62" fmla="*/ 190494 h 227628"/>
                <a:gd name="connsiteX63" fmla="*/ 34192 w 289101"/>
                <a:gd name="connsiteY63" fmla="*/ 191066 h 227628"/>
                <a:gd name="connsiteX64" fmla="*/ 36002 w 289101"/>
                <a:gd name="connsiteY64" fmla="*/ 192780 h 227628"/>
                <a:gd name="connsiteX65" fmla="*/ 35430 w 289101"/>
                <a:gd name="connsiteY65" fmla="*/ 193447 h 227628"/>
                <a:gd name="connsiteX66" fmla="*/ 34097 w 289101"/>
                <a:gd name="connsiteY66" fmla="*/ 197638 h 227628"/>
                <a:gd name="connsiteX67" fmla="*/ 36764 w 289101"/>
                <a:gd name="connsiteY67" fmla="*/ 201257 h 227628"/>
                <a:gd name="connsiteX68" fmla="*/ 37240 w 289101"/>
                <a:gd name="connsiteY68" fmla="*/ 201257 h 227628"/>
                <a:gd name="connsiteX69" fmla="*/ 35240 w 289101"/>
                <a:gd name="connsiteY69" fmla="*/ 198209 h 227628"/>
                <a:gd name="connsiteX70" fmla="*/ 36192 w 289101"/>
                <a:gd name="connsiteY70" fmla="*/ 194495 h 227628"/>
                <a:gd name="connsiteX71" fmla="*/ 43050 w 289101"/>
                <a:gd name="connsiteY71" fmla="*/ 191447 h 227628"/>
                <a:gd name="connsiteX72" fmla="*/ 50385 w 289101"/>
                <a:gd name="connsiteY72" fmla="*/ 192304 h 227628"/>
                <a:gd name="connsiteX73" fmla="*/ 57338 w 289101"/>
                <a:gd name="connsiteY73" fmla="*/ 195638 h 227628"/>
                <a:gd name="connsiteX74" fmla="*/ 59338 w 289101"/>
                <a:gd name="connsiteY74" fmla="*/ 199543 h 227628"/>
                <a:gd name="connsiteX75" fmla="*/ 59338 w 289101"/>
                <a:gd name="connsiteY75" fmla="*/ 204305 h 227628"/>
                <a:gd name="connsiteX76" fmla="*/ 58767 w 289101"/>
                <a:gd name="connsiteY76" fmla="*/ 205829 h 227628"/>
                <a:gd name="connsiteX77" fmla="*/ 60976 w 289101"/>
                <a:gd name="connsiteY77" fmla="*/ 209992 h 227628"/>
                <a:gd name="connsiteX78" fmla="*/ 61529 w 289101"/>
                <a:gd name="connsiteY78" fmla="*/ 210116 h 227628"/>
                <a:gd name="connsiteX79" fmla="*/ 61529 w 289101"/>
                <a:gd name="connsiteY79" fmla="*/ 209544 h 227628"/>
                <a:gd name="connsiteX80" fmla="*/ 59243 w 289101"/>
                <a:gd name="connsiteY80" fmla="*/ 207449 h 227628"/>
                <a:gd name="connsiteX81" fmla="*/ 60195 w 289101"/>
                <a:gd name="connsiteY81" fmla="*/ 203734 h 227628"/>
                <a:gd name="connsiteX82" fmla="*/ 67530 w 289101"/>
                <a:gd name="connsiteY82" fmla="*/ 199733 h 227628"/>
                <a:gd name="connsiteX83" fmla="*/ 76388 w 289101"/>
                <a:gd name="connsiteY83" fmla="*/ 199733 h 227628"/>
                <a:gd name="connsiteX84" fmla="*/ 82198 w 289101"/>
                <a:gd name="connsiteY84" fmla="*/ 202877 h 227628"/>
                <a:gd name="connsiteX85" fmla="*/ 84770 w 289101"/>
                <a:gd name="connsiteY85" fmla="*/ 205163 h 227628"/>
                <a:gd name="connsiteX86" fmla="*/ 92676 w 289101"/>
                <a:gd name="connsiteY86" fmla="*/ 210020 h 227628"/>
                <a:gd name="connsiteX87" fmla="*/ 93152 w 289101"/>
                <a:gd name="connsiteY87" fmla="*/ 210020 h 227628"/>
                <a:gd name="connsiteX88" fmla="*/ 92390 w 289101"/>
                <a:gd name="connsiteY88" fmla="*/ 211259 h 227628"/>
                <a:gd name="connsiteX89" fmla="*/ 94276 w 289101"/>
                <a:gd name="connsiteY89" fmla="*/ 220088 h 227628"/>
                <a:gd name="connsiteX90" fmla="*/ 95724 w 289101"/>
                <a:gd name="connsiteY90" fmla="*/ 220784 h 227628"/>
                <a:gd name="connsiteX91" fmla="*/ 95724 w 289101"/>
                <a:gd name="connsiteY91" fmla="*/ 220117 h 227628"/>
                <a:gd name="connsiteX92" fmla="*/ 93180 w 289101"/>
                <a:gd name="connsiteY92" fmla="*/ 212021 h 227628"/>
                <a:gd name="connsiteX93" fmla="*/ 93342 w 289101"/>
                <a:gd name="connsiteY93" fmla="*/ 211735 h 227628"/>
                <a:gd name="connsiteX94" fmla="*/ 100867 w 289101"/>
                <a:gd name="connsiteY94" fmla="*/ 206782 h 227628"/>
                <a:gd name="connsiteX95" fmla="*/ 118584 w 289101"/>
                <a:gd name="connsiteY95" fmla="*/ 209258 h 227628"/>
                <a:gd name="connsiteX96" fmla="*/ 123822 w 289101"/>
                <a:gd name="connsiteY96" fmla="*/ 216783 h 227628"/>
                <a:gd name="connsiteX97" fmla="*/ 125632 w 289101"/>
                <a:gd name="connsiteY97" fmla="*/ 220022 h 227628"/>
                <a:gd name="connsiteX98" fmla="*/ 129728 w 289101"/>
                <a:gd name="connsiteY98" fmla="*/ 221641 h 227628"/>
                <a:gd name="connsiteX99" fmla="*/ 128871 w 289101"/>
                <a:gd name="connsiteY99" fmla="*/ 224498 h 227628"/>
                <a:gd name="connsiteX100" fmla="*/ 129918 w 289101"/>
                <a:gd name="connsiteY100" fmla="*/ 227546 h 227628"/>
                <a:gd name="connsiteX101" fmla="*/ 129918 w 289101"/>
                <a:gd name="connsiteY101" fmla="*/ 227546 h 227628"/>
                <a:gd name="connsiteX102" fmla="*/ 129918 w 289101"/>
                <a:gd name="connsiteY102" fmla="*/ 223355 h 227628"/>
                <a:gd name="connsiteX103" fmla="*/ 135443 w 289101"/>
                <a:gd name="connsiteY103" fmla="*/ 218117 h 227628"/>
                <a:gd name="connsiteX104" fmla="*/ 142301 w 289101"/>
                <a:gd name="connsiteY104" fmla="*/ 216783 h 227628"/>
                <a:gd name="connsiteX105" fmla="*/ 148968 w 289101"/>
                <a:gd name="connsiteY105" fmla="*/ 217926 h 227628"/>
                <a:gd name="connsiteX106" fmla="*/ 152683 w 289101"/>
                <a:gd name="connsiteY106" fmla="*/ 218879 h 227628"/>
                <a:gd name="connsiteX107" fmla="*/ 163542 w 289101"/>
                <a:gd name="connsiteY107" fmla="*/ 217069 h 227628"/>
                <a:gd name="connsiteX108" fmla="*/ 170495 w 289101"/>
                <a:gd name="connsiteY108" fmla="*/ 214497 h 227628"/>
                <a:gd name="connsiteX109" fmla="*/ 169066 w 289101"/>
                <a:gd name="connsiteY109" fmla="*/ 222308 h 227628"/>
                <a:gd name="connsiteX110" fmla="*/ 175638 w 289101"/>
                <a:gd name="connsiteY110" fmla="*/ 225546 h 227628"/>
                <a:gd name="connsiteX111" fmla="*/ 175638 w 289101"/>
                <a:gd name="connsiteY111" fmla="*/ 224784 h 227628"/>
                <a:gd name="connsiteX112" fmla="*/ 170114 w 289101"/>
                <a:gd name="connsiteY112" fmla="*/ 221927 h 227628"/>
                <a:gd name="connsiteX113" fmla="*/ 171162 w 289101"/>
                <a:gd name="connsiteY113" fmla="*/ 215450 h 227628"/>
                <a:gd name="connsiteX114" fmla="*/ 175829 w 289101"/>
                <a:gd name="connsiteY114" fmla="*/ 208020 h 227628"/>
                <a:gd name="connsiteX115" fmla="*/ 182306 w 289101"/>
                <a:gd name="connsiteY115" fmla="*/ 202115 h 227628"/>
                <a:gd name="connsiteX116" fmla="*/ 187259 w 289101"/>
                <a:gd name="connsiteY116" fmla="*/ 200305 h 227628"/>
                <a:gd name="connsiteX117" fmla="*/ 193736 w 289101"/>
                <a:gd name="connsiteY117" fmla="*/ 199638 h 227628"/>
                <a:gd name="connsiteX118" fmla="*/ 199927 w 289101"/>
                <a:gd name="connsiteY118" fmla="*/ 200972 h 227628"/>
                <a:gd name="connsiteX119" fmla="*/ 203451 w 289101"/>
                <a:gd name="connsiteY119" fmla="*/ 210973 h 227628"/>
                <a:gd name="connsiteX120" fmla="*/ 196403 w 289101"/>
                <a:gd name="connsiteY120" fmla="*/ 221069 h 227628"/>
                <a:gd name="connsiteX121" fmla="*/ 196403 w 289101"/>
                <a:gd name="connsiteY121" fmla="*/ 221736 h 227628"/>
                <a:gd name="connsiteX122" fmla="*/ 204118 w 289101"/>
                <a:gd name="connsiteY122" fmla="*/ 212211 h 227628"/>
                <a:gd name="connsiteX123" fmla="*/ 204118 w 289101"/>
                <a:gd name="connsiteY123" fmla="*/ 208592 h 227628"/>
                <a:gd name="connsiteX124" fmla="*/ 209738 w 289101"/>
                <a:gd name="connsiteY124" fmla="*/ 213640 h 227628"/>
                <a:gd name="connsiteX125" fmla="*/ 219263 w 289101"/>
                <a:gd name="connsiteY125" fmla="*/ 213640 h 227628"/>
                <a:gd name="connsiteX126" fmla="*/ 219263 w 289101"/>
                <a:gd name="connsiteY126" fmla="*/ 213068 h 227628"/>
                <a:gd name="connsiteX127" fmla="*/ 206118 w 289101"/>
                <a:gd name="connsiteY127" fmla="*/ 207258 h 227628"/>
                <a:gd name="connsiteX128" fmla="*/ 210405 w 289101"/>
                <a:gd name="connsiteY128" fmla="*/ 192018 h 227628"/>
                <a:gd name="connsiteX129" fmla="*/ 225549 w 289101"/>
                <a:gd name="connsiteY129" fmla="*/ 192018 h 227628"/>
                <a:gd name="connsiteX130" fmla="*/ 231741 w 289101"/>
                <a:gd name="connsiteY130" fmla="*/ 194495 h 227628"/>
                <a:gd name="connsiteX131" fmla="*/ 236408 w 289101"/>
                <a:gd name="connsiteY131" fmla="*/ 198686 h 227628"/>
                <a:gd name="connsiteX132" fmla="*/ 234312 w 289101"/>
                <a:gd name="connsiteY132" fmla="*/ 204972 h 227628"/>
                <a:gd name="connsiteX133" fmla="*/ 227835 w 289101"/>
                <a:gd name="connsiteY133" fmla="*/ 209735 h 227628"/>
                <a:gd name="connsiteX134" fmla="*/ 227835 w 289101"/>
                <a:gd name="connsiteY134" fmla="*/ 209735 h 227628"/>
                <a:gd name="connsiteX135" fmla="*/ 234503 w 289101"/>
                <a:gd name="connsiteY135" fmla="*/ 205829 h 227628"/>
                <a:gd name="connsiteX136" fmla="*/ 238218 w 289101"/>
                <a:gd name="connsiteY136" fmla="*/ 199638 h 227628"/>
                <a:gd name="connsiteX137" fmla="*/ 234408 w 289101"/>
                <a:gd name="connsiteY137" fmla="*/ 194399 h 227628"/>
                <a:gd name="connsiteX138" fmla="*/ 227359 w 289101"/>
                <a:gd name="connsiteY138" fmla="*/ 191161 h 227628"/>
                <a:gd name="connsiteX139" fmla="*/ 227359 w 289101"/>
                <a:gd name="connsiteY139" fmla="*/ 191161 h 227628"/>
                <a:gd name="connsiteX140" fmla="*/ 242123 w 289101"/>
                <a:gd name="connsiteY140" fmla="*/ 187922 h 227628"/>
                <a:gd name="connsiteX141" fmla="*/ 245552 w 289101"/>
                <a:gd name="connsiteY141" fmla="*/ 185541 h 227628"/>
                <a:gd name="connsiteX142" fmla="*/ 254124 w 289101"/>
                <a:gd name="connsiteY142" fmla="*/ 182588 h 227628"/>
                <a:gd name="connsiteX143" fmla="*/ 257934 w 289101"/>
                <a:gd name="connsiteY143" fmla="*/ 184017 h 227628"/>
                <a:gd name="connsiteX144" fmla="*/ 257172 w 289101"/>
                <a:gd name="connsiteY144" fmla="*/ 187732 h 227628"/>
                <a:gd name="connsiteX145" fmla="*/ 257934 w 289101"/>
                <a:gd name="connsiteY145" fmla="*/ 187732 h 227628"/>
                <a:gd name="connsiteX146" fmla="*/ 259173 w 289101"/>
                <a:gd name="connsiteY146" fmla="*/ 183541 h 227628"/>
                <a:gd name="connsiteX147" fmla="*/ 255363 w 289101"/>
                <a:gd name="connsiteY147" fmla="*/ 181445 h 227628"/>
                <a:gd name="connsiteX148" fmla="*/ 249267 w 289101"/>
                <a:gd name="connsiteY148" fmla="*/ 182684 h 227628"/>
                <a:gd name="connsiteX149" fmla="*/ 247552 w 289101"/>
                <a:gd name="connsiteY149" fmla="*/ 183541 h 227628"/>
                <a:gd name="connsiteX150" fmla="*/ 252505 w 289101"/>
                <a:gd name="connsiteY150" fmla="*/ 172682 h 227628"/>
                <a:gd name="connsiteX151" fmla="*/ 252505 w 289101"/>
                <a:gd name="connsiteY151" fmla="*/ 171920 h 227628"/>
                <a:gd name="connsiteX152" fmla="*/ 258887 w 289101"/>
                <a:gd name="connsiteY152" fmla="*/ 152870 h 227628"/>
                <a:gd name="connsiteX153" fmla="*/ 265364 w 289101"/>
                <a:gd name="connsiteY153" fmla="*/ 145060 h 227628"/>
                <a:gd name="connsiteX154" fmla="*/ 273460 w 289101"/>
                <a:gd name="connsiteY154" fmla="*/ 146203 h 227628"/>
                <a:gd name="connsiteX155" fmla="*/ 276699 w 289101"/>
                <a:gd name="connsiteY155" fmla="*/ 150394 h 227628"/>
                <a:gd name="connsiteX156" fmla="*/ 278604 w 289101"/>
                <a:gd name="connsiteY156" fmla="*/ 155252 h 227628"/>
                <a:gd name="connsiteX157" fmla="*/ 278604 w 289101"/>
                <a:gd name="connsiteY157" fmla="*/ 155252 h 227628"/>
                <a:gd name="connsiteX158" fmla="*/ 277270 w 289101"/>
                <a:gd name="connsiteY158" fmla="*/ 150680 h 227628"/>
                <a:gd name="connsiteX159" fmla="*/ 274889 w 289101"/>
                <a:gd name="connsiteY159" fmla="*/ 146298 h 227628"/>
                <a:gd name="connsiteX160" fmla="*/ 270031 w 289101"/>
                <a:gd name="connsiteY160" fmla="*/ 143155 h 227628"/>
                <a:gd name="connsiteX161" fmla="*/ 267364 w 289101"/>
                <a:gd name="connsiteY161" fmla="*/ 133630 h 227628"/>
                <a:gd name="connsiteX162" fmla="*/ 267936 w 289101"/>
                <a:gd name="connsiteY162" fmla="*/ 123057 h 227628"/>
                <a:gd name="connsiteX163" fmla="*/ 271174 w 289101"/>
                <a:gd name="connsiteY163" fmla="*/ 113532 h 227628"/>
                <a:gd name="connsiteX164" fmla="*/ 273460 w 289101"/>
                <a:gd name="connsiteY164" fmla="*/ 108960 h 227628"/>
                <a:gd name="connsiteX165" fmla="*/ 276318 w 289101"/>
                <a:gd name="connsiteY165" fmla="*/ 105531 h 227628"/>
                <a:gd name="connsiteX166" fmla="*/ 281175 w 289101"/>
                <a:gd name="connsiteY166" fmla="*/ 105055 h 227628"/>
                <a:gd name="connsiteX167" fmla="*/ 288224 w 289101"/>
                <a:gd name="connsiteY167" fmla="*/ 108960 h 227628"/>
                <a:gd name="connsiteX168" fmla="*/ 288986 w 289101"/>
                <a:gd name="connsiteY168" fmla="*/ 108389 h 227628"/>
                <a:gd name="connsiteX169" fmla="*/ 282795 w 289101"/>
                <a:gd name="connsiteY169" fmla="*/ 104388 h 227628"/>
                <a:gd name="connsiteX170" fmla="*/ 277651 w 289101"/>
                <a:gd name="connsiteY170" fmla="*/ 103817 h 227628"/>
                <a:gd name="connsiteX171" fmla="*/ 271460 w 289101"/>
                <a:gd name="connsiteY171" fmla="*/ 110103 h 227628"/>
                <a:gd name="connsiteX172" fmla="*/ 271460 w 289101"/>
                <a:gd name="connsiteY172" fmla="*/ 110103 h 227628"/>
                <a:gd name="connsiteX173" fmla="*/ 270603 w 289101"/>
                <a:gd name="connsiteY173" fmla="*/ 105150 h 227628"/>
                <a:gd name="connsiteX174" fmla="*/ 270031 w 289101"/>
                <a:gd name="connsiteY174" fmla="*/ 103055 h 227628"/>
                <a:gd name="connsiteX175" fmla="*/ 268602 w 289101"/>
                <a:gd name="connsiteY175" fmla="*/ 92101 h 227628"/>
                <a:gd name="connsiteX176" fmla="*/ 271746 w 289101"/>
                <a:gd name="connsiteY176" fmla="*/ 82576 h 227628"/>
                <a:gd name="connsiteX177" fmla="*/ 277461 w 289101"/>
                <a:gd name="connsiteY177" fmla="*/ 77432 h 227628"/>
                <a:gd name="connsiteX178" fmla="*/ 286986 w 289101"/>
                <a:gd name="connsiteY178" fmla="*/ 83052 h 227628"/>
                <a:gd name="connsiteX179" fmla="*/ 287557 w 289101"/>
                <a:gd name="connsiteY179" fmla="*/ 83052 h 227628"/>
                <a:gd name="connsiteX180" fmla="*/ 279175 w 289101"/>
                <a:gd name="connsiteY180" fmla="*/ 76956 h 227628"/>
                <a:gd name="connsiteX181" fmla="*/ 274317 w 289101"/>
                <a:gd name="connsiteY181" fmla="*/ 78385 h 227628"/>
                <a:gd name="connsiteX182" fmla="*/ 272412 w 289101"/>
                <a:gd name="connsiteY182" fmla="*/ 72479 h 227628"/>
                <a:gd name="connsiteX183" fmla="*/ 272412 w 289101"/>
                <a:gd name="connsiteY183" fmla="*/ 66002 h 227628"/>
                <a:gd name="connsiteX184" fmla="*/ 275175 w 289101"/>
                <a:gd name="connsiteY184" fmla="*/ 60859 h 227628"/>
                <a:gd name="connsiteX185" fmla="*/ 277365 w 289101"/>
                <a:gd name="connsiteY185" fmla="*/ 59906 h 227628"/>
                <a:gd name="connsiteX186" fmla="*/ 280128 w 289101"/>
                <a:gd name="connsiteY186" fmla="*/ 60954 h 227628"/>
                <a:gd name="connsiteX187" fmla="*/ 280699 w 289101"/>
                <a:gd name="connsiteY187" fmla="*/ 60478 h 227628"/>
                <a:gd name="connsiteX188" fmla="*/ 275460 w 289101"/>
                <a:gd name="connsiteY188" fmla="*/ 59621 h 227628"/>
                <a:gd name="connsiteX189" fmla="*/ 271746 w 289101"/>
                <a:gd name="connsiteY189" fmla="*/ 64574 h 227628"/>
                <a:gd name="connsiteX190" fmla="*/ 271079 w 289101"/>
                <a:gd name="connsiteY190" fmla="*/ 68193 h 227628"/>
                <a:gd name="connsiteX191" fmla="*/ 267459 w 289101"/>
                <a:gd name="connsiteY191" fmla="*/ 58668 h 227628"/>
                <a:gd name="connsiteX192" fmla="*/ 267459 w 289101"/>
                <a:gd name="connsiteY192" fmla="*/ 53429 h 227628"/>
                <a:gd name="connsiteX193" fmla="*/ 272698 w 289101"/>
                <a:gd name="connsiteY193" fmla="*/ 50953 h 227628"/>
                <a:gd name="connsiteX194" fmla="*/ 272698 w 289101"/>
                <a:gd name="connsiteY194" fmla="*/ 50191 h 227628"/>
                <a:gd name="connsiteX195" fmla="*/ 265935 w 289101"/>
                <a:gd name="connsiteY195" fmla="*/ 52953 h 227628"/>
                <a:gd name="connsiteX196" fmla="*/ 265935 w 289101"/>
                <a:gd name="connsiteY196" fmla="*/ 58097 h 227628"/>
                <a:gd name="connsiteX197" fmla="*/ 256410 w 289101"/>
                <a:gd name="connsiteY197" fmla="*/ 61145 h 227628"/>
                <a:gd name="connsiteX198" fmla="*/ 253743 w 289101"/>
                <a:gd name="connsiteY198" fmla="*/ 63621 h 227628"/>
                <a:gd name="connsiteX199" fmla="*/ 251410 w 289101"/>
                <a:gd name="connsiteY199" fmla="*/ 50353 h 227628"/>
                <a:gd name="connsiteX200" fmla="*/ 251457 w 289101"/>
                <a:gd name="connsiteY200" fmla="*/ 50286 h 227628"/>
                <a:gd name="connsiteX201" fmla="*/ 256410 w 289101"/>
                <a:gd name="connsiteY201" fmla="*/ 44857 h 227628"/>
                <a:gd name="connsiteX202" fmla="*/ 261363 w 289101"/>
                <a:gd name="connsiteY202" fmla="*/ 39904 h 227628"/>
                <a:gd name="connsiteX203" fmla="*/ 260887 w 289101"/>
                <a:gd name="connsiteY203" fmla="*/ 39904 h 227628"/>
                <a:gd name="connsiteX204" fmla="*/ 257934 w 289101"/>
                <a:gd name="connsiteY204" fmla="*/ 42666 h 227628"/>
                <a:gd name="connsiteX205" fmla="*/ 254791 w 289101"/>
                <a:gd name="connsiteY205" fmla="*/ 45238 h 227628"/>
                <a:gd name="connsiteX206" fmla="*/ 251553 w 289101"/>
                <a:gd name="connsiteY206" fmla="*/ 48476 h 227628"/>
                <a:gd name="connsiteX207" fmla="*/ 247933 w 289101"/>
                <a:gd name="connsiteY207" fmla="*/ 44095 h 227628"/>
                <a:gd name="connsiteX208" fmla="*/ 245933 w 289101"/>
                <a:gd name="connsiteY208" fmla="*/ 38189 h 227628"/>
                <a:gd name="connsiteX209" fmla="*/ 245933 w 289101"/>
                <a:gd name="connsiteY209" fmla="*/ 32951 h 227628"/>
                <a:gd name="connsiteX210" fmla="*/ 247838 w 289101"/>
                <a:gd name="connsiteY210" fmla="*/ 27902 h 227628"/>
                <a:gd name="connsiteX211" fmla="*/ 247838 w 289101"/>
                <a:gd name="connsiteY211" fmla="*/ 27902 h 227628"/>
                <a:gd name="connsiteX212" fmla="*/ 245171 w 289101"/>
                <a:gd name="connsiteY212" fmla="*/ 32189 h 227628"/>
                <a:gd name="connsiteX213" fmla="*/ 243647 w 289101"/>
                <a:gd name="connsiteY213" fmla="*/ 30474 h 227628"/>
                <a:gd name="connsiteX214" fmla="*/ 238503 w 289101"/>
                <a:gd name="connsiteY214" fmla="*/ 29807 h 227628"/>
                <a:gd name="connsiteX215" fmla="*/ 231836 w 289101"/>
                <a:gd name="connsiteY215" fmla="*/ 32474 h 227628"/>
                <a:gd name="connsiteX216" fmla="*/ 229169 w 289101"/>
                <a:gd name="connsiteY216" fmla="*/ 34475 h 227628"/>
                <a:gd name="connsiteX217" fmla="*/ 226788 w 289101"/>
                <a:gd name="connsiteY217" fmla="*/ 34475 h 227628"/>
                <a:gd name="connsiteX218" fmla="*/ 223263 w 289101"/>
                <a:gd name="connsiteY218" fmla="*/ 33808 h 227628"/>
                <a:gd name="connsiteX219" fmla="*/ 216501 w 289101"/>
                <a:gd name="connsiteY219" fmla="*/ 30855 h 227628"/>
                <a:gd name="connsiteX220" fmla="*/ 211548 w 289101"/>
                <a:gd name="connsiteY220" fmla="*/ 25902 h 227628"/>
                <a:gd name="connsiteX221" fmla="*/ 209833 w 289101"/>
                <a:gd name="connsiteY221" fmla="*/ 18187 h 227628"/>
                <a:gd name="connsiteX222" fmla="*/ 211548 w 289101"/>
                <a:gd name="connsiteY222" fmla="*/ 12948 h 227628"/>
                <a:gd name="connsiteX223" fmla="*/ 215358 w 289101"/>
                <a:gd name="connsiteY223" fmla="*/ 9995 h 227628"/>
                <a:gd name="connsiteX224" fmla="*/ 214691 w 289101"/>
                <a:gd name="connsiteY224" fmla="*/ 9424 h 227628"/>
                <a:gd name="connsiteX225" fmla="*/ 210976 w 289101"/>
                <a:gd name="connsiteY225" fmla="*/ 12281 h 227628"/>
                <a:gd name="connsiteX226" fmla="*/ 208785 w 289101"/>
                <a:gd name="connsiteY226" fmla="*/ 16282 h 227628"/>
                <a:gd name="connsiteX227" fmla="*/ 208785 w 289101"/>
                <a:gd name="connsiteY227" fmla="*/ 17044 h 227628"/>
                <a:gd name="connsiteX228" fmla="*/ 207642 w 289101"/>
                <a:gd name="connsiteY228" fmla="*/ 16472 h 227628"/>
                <a:gd name="connsiteX229" fmla="*/ 205642 w 289101"/>
                <a:gd name="connsiteY229" fmla="*/ 15996 h 227628"/>
                <a:gd name="connsiteX230" fmla="*/ 201546 w 289101"/>
                <a:gd name="connsiteY230" fmla="*/ 15996 h 227628"/>
                <a:gd name="connsiteX231" fmla="*/ 201546 w 289101"/>
                <a:gd name="connsiteY231" fmla="*/ 15996 h 227628"/>
                <a:gd name="connsiteX232" fmla="*/ 187926 w 289101"/>
                <a:gd name="connsiteY232" fmla="*/ 12853 h 227628"/>
                <a:gd name="connsiteX233" fmla="*/ 182877 w 289101"/>
                <a:gd name="connsiteY233" fmla="*/ 7519 h 227628"/>
                <a:gd name="connsiteX234" fmla="*/ 182211 w 289101"/>
                <a:gd name="connsiteY234" fmla="*/ 3995 h 227628"/>
                <a:gd name="connsiteX235" fmla="*/ 182211 w 289101"/>
                <a:gd name="connsiteY235" fmla="*/ 1042 h 227628"/>
                <a:gd name="connsiteX236" fmla="*/ 181639 w 289101"/>
                <a:gd name="connsiteY236" fmla="*/ 470 h 227628"/>
                <a:gd name="connsiteX237" fmla="*/ 180591 w 289101"/>
                <a:gd name="connsiteY237" fmla="*/ 5042 h 227628"/>
                <a:gd name="connsiteX238" fmla="*/ 183544 w 289101"/>
                <a:gd name="connsiteY238" fmla="*/ 10948 h 227628"/>
                <a:gd name="connsiteX239" fmla="*/ 185640 w 289101"/>
                <a:gd name="connsiteY239" fmla="*/ 12853 h 227628"/>
                <a:gd name="connsiteX240" fmla="*/ 184687 w 289101"/>
                <a:gd name="connsiteY240" fmla="*/ 14186 h 227628"/>
                <a:gd name="connsiteX241" fmla="*/ 183449 w 289101"/>
                <a:gd name="connsiteY241" fmla="*/ 15520 h 227628"/>
                <a:gd name="connsiteX242" fmla="*/ 180306 w 289101"/>
                <a:gd name="connsiteY242" fmla="*/ 17615 h 227628"/>
                <a:gd name="connsiteX243" fmla="*/ 180306 w 289101"/>
                <a:gd name="connsiteY243" fmla="*/ 17615 h 227628"/>
                <a:gd name="connsiteX244" fmla="*/ 172114 w 289101"/>
                <a:gd name="connsiteY244" fmla="*/ 19044 h 227628"/>
                <a:gd name="connsiteX245" fmla="*/ 163827 w 289101"/>
                <a:gd name="connsiteY245" fmla="*/ 14091 h 227628"/>
                <a:gd name="connsiteX246" fmla="*/ 161256 w 289101"/>
                <a:gd name="connsiteY246" fmla="*/ 9710 h 227628"/>
                <a:gd name="connsiteX247" fmla="*/ 161256 w 289101"/>
                <a:gd name="connsiteY247" fmla="*/ 5614 h 227628"/>
                <a:gd name="connsiteX248" fmla="*/ 163637 w 289101"/>
                <a:gd name="connsiteY248" fmla="*/ 3995 h 227628"/>
                <a:gd name="connsiteX249" fmla="*/ 165923 w 289101"/>
                <a:gd name="connsiteY249" fmla="*/ 2756 h 227628"/>
                <a:gd name="connsiteX250" fmla="*/ 168304 w 289101"/>
                <a:gd name="connsiteY250" fmla="*/ 1709 h 227628"/>
                <a:gd name="connsiteX251" fmla="*/ 170495 w 289101"/>
                <a:gd name="connsiteY251" fmla="*/ 851 h 227628"/>
                <a:gd name="connsiteX252" fmla="*/ 171162 w 289101"/>
                <a:gd name="connsiteY252" fmla="*/ 851 h 227628"/>
                <a:gd name="connsiteX253" fmla="*/ 171162 w 289101"/>
                <a:gd name="connsiteY253" fmla="*/ 89 h 227628"/>
                <a:gd name="connsiteX254" fmla="*/ 169447 w 289101"/>
                <a:gd name="connsiteY254" fmla="*/ 89 h 227628"/>
                <a:gd name="connsiteX255" fmla="*/ 167161 w 289101"/>
                <a:gd name="connsiteY255" fmla="*/ 1042 h 227628"/>
                <a:gd name="connsiteX256" fmla="*/ 162780 w 289101"/>
                <a:gd name="connsiteY256" fmla="*/ 3233 h 227628"/>
                <a:gd name="connsiteX257" fmla="*/ 160303 w 289101"/>
                <a:gd name="connsiteY257" fmla="*/ 4947 h 227628"/>
                <a:gd name="connsiteX258" fmla="*/ 158589 w 289101"/>
                <a:gd name="connsiteY258" fmla="*/ 4947 h 227628"/>
                <a:gd name="connsiteX259" fmla="*/ 155826 w 289101"/>
                <a:gd name="connsiteY259" fmla="*/ 4947 h 227628"/>
                <a:gd name="connsiteX260" fmla="*/ 152874 w 289101"/>
                <a:gd name="connsiteY260" fmla="*/ 4185 h 227628"/>
                <a:gd name="connsiteX261" fmla="*/ 150969 w 289101"/>
                <a:gd name="connsiteY261" fmla="*/ 3328 h 227628"/>
                <a:gd name="connsiteX262" fmla="*/ 149349 w 289101"/>
                <a:gd name="connsiteY262" fmla="*/ 2280 h 227628"/>
                <a:gd name="connsiteX263" fmla="*/ 148492 w 289101"/>
                <a:gd name="connsiteY263" fmla="*/ 2852 h 227628"/>
                <a:gd name="connsiteX264" fmla="*/ 150302 w 289101"/>
                <a:gd name="connsiteY264" fmla="*/ 4185 h 227628"/>
                <a:gd name="connsiteX265" fmla="*/ 152493 w 289101"/>
                <a:gd name="connsiteY265" fmla="*/ 5138 h 227628"/>
                <a:gd name="connsiteX266" fmla="*/ 155922 w 289101"/>
                <a:gd name="connsiteY266" fmla="*/ 5900 h 227628"/>
                <a:gd name="connsiteX267" fmla="*/ 159160 w 289101"/>
                <a:gd name="connsiteY267" fmla="*/ 5900 h 227628"/>
                <a:gd name="connsiteX268" fmla="*/ 159636 w 289101"/>
                <a:gd name="connsiteY268" fmla="*/ 5900 h 227628"/>
                <a:gd name="connsiteX269" fmla="*/ 159636 w 289101"/>
                <a:gd name="connsiteY269" fmla="*/ 9424 h 227628"/>
                <a:gd name="connsiteX270" fmla="*/ 164780 w 289101"/>
                <a:gd name="connsiteY270" fmla="*/ 16949 h 227628"/>
                <a:gd name="connsiteX271" fmla="*/ 172400 w 289101"/>
                <a:gd name="connsiteY271" fmla="*/ 19901 h 227628"/>
                <a:gd name="connsiteX272" fmla="*/ 176972 w 289101"/>
                <a:gd name="connsiteY272" fmla="*/ 19330 h 227628"/>
                <a:gd name="connsiteX273" fmla="*/ 178305 w 289101"/>
                <a:gd name="connsiteY273" fmla="*/ 19330 h 227628"/>
                <a:gd name="connsiteX274" fmla="*/ 173638 w 289101"/>
                <a:gd name="connsiteY274" fmla="*/ 26093 h 227628"/>
                <a:gd name="connsiteX275" fmla="*/ 173162 w 289101"/>
                <a:gd name="connsiteY275" fmla="*/ 28855 h 227628"/>
                <a:gd name="connsiteX276" fmla="*/ 173162 w 289101"/>
                <a:gd name="connsiteY276" fmla="*/ 28855 h 227628"/>
                <a:gd name="connsiteX277" fmla="*/ 170114 w 289101"/>
                <a:gd name="connsiteY277" fmla="*/ 33141 h 227628"/>
                <a:gd name="connsiteX278" fmla="*/ 164589 w 289101"/>
                <a:gd name="connsiteY278" fmla="*/ 34094 h 227628"/>
                <a:gd name="connsiteX279" fmla="*/ 150207 w 289101"/>
                <a:gd name="connsiteY279" fmla="*/ 29522 h 227628"/>
                <a:gd name="connsiteX280" fmla="*/ 151635 w 289101"/>
                <a:gd name="connsiteY280" fmla="*/ 28855 h 227628"/>
                <a:gd name="connsiteX281" fmla="*/ 160303 w 289101"/>
                <a:gd name="connsiteY281" fmla="*/ 17615 h 227628"/>
                <a:gd name="connsiteX282" fmla="*/ 160875 w 289101"/>
                <a:gd name="connsiteY282" fmla="*/ 11615 h 227628"/>
                <a:gd name="connsiteX283" fmla="*/ 160875 w 289101"/>
                <a:gd name="connsiteY283" fmla="*/ 11615 h 227628"/>
                <a:gd name="connsiteX284" fmla="*/ 159636 w 289101"/>
                <a:gd name="connsiteY284" fmla="*/ 16949 h 227628"/>
                <a:gd name="connsiteX285" fmla="*/ 156874 w 289101"/>
                <a:gd name="connsiteY285" fmla="*/ 22283 h 227628"/>
                <a:gd name="connsiteX286" fmla="*/ 151921 w 289101"/>
                <a:gd name="connsiteY286" fmla="*/ 27331 h 227628"/>
                <a:gd name="connsiteX287" fmla="*/ 147730 w 289101"/>
                <a:gd name="connsiteY287" fmla="*/ 28760 h 227628"/>
                <a:gd name="connsiteX288" fmla="*/ 138872 w 289101"/>
                <a:gd name="connsiteY288" fmla="*/ 25521 h 227628"/>
                <a:gd name="connsiteX289" fmla="*/ 131633 w 289101"/>
                <a:gd name="connsiteY289" fmla="*/ 18854 h 227628"/>
                <a:gd name="connsiteX290" fmla="*/ 130680 w 289101"/>
                <a:gd name="connsiteY290" fmla="*/ 12758 h 227628"/>
                <a:gd name="connsiteX291" fmla="*/ 132109 w 289101"/>
                <a:gd name="connsiteY291" fmla="*/ 9043 h 227628"/>
                <a:gd name="connsiteX292" fmla="*/ 134014 w 289101"/>
                <a:gd name="connsiteY292" fmla="*/ 5804 h 227628"/>
                <a:gd name="connsiteX293" fmla="*/ 133157 w 289101"/>
                <a:gd name="connsiteY293" fmla="*/ 5804 h 227628"/>
                <a:gd name="connsiteX294" fmla="*/ 130871 w 289101"/>
                <a:gd name="connsiteY294" fmla="*/ 9138 h 227628"/>
                <a:gd name="connsiteX295" fmla="*/ 129537 w 289101"/>
                <a:gd name="connsiteY295" fmla="*/ 12472 h 227628"/>
                <a:gd name="connsiteX296" fmla="*/ 129537 w 289101"/>
                <a:gd name="connsiteY296" fmla="*/ 18282 h 227628"/>
                <a:gd name="connsiteX297" fmla="*/ 136967 w 289101"/>
                <a:gd name="connsiteY297" fmla="*/ 26378 h 227628"/>
                <a:gd name="connsiteX298" fmla="*/ 138015 w 289101"/>
                <a:gd name="connsiteY298" fmla="*/ 26950 h 227628"/>
                <a:gd name="connsiteX299" fmla="*/ 130871 w 289101"/>
                <a:gd name="connsiteY299" fmla="*/ 28188 h 227628"/>
                <a:gd name="connsiteX300" fmla="*/ 130871 w 289101"/>
                <a:gd name="connsiteY300" fmla="*/ 28188 h 227628"/>
                <a:gd name="connsiteX301" fmla="*/ 114297 w 289101"/>
                <a:gd name="connsiteY301" fmla="*/ 30665 h 227628"/>
                <a:gd name="connsiteX302" fmla="*/ 107630 w 289101"/>
                <a:gd name="connsiteY302" fmla="*/ 27712 h 227628"/>
                <a:gd name="connsiteX303" fmla="*/ 105725 w 289101"/>
                <a:gd name="connsiteY303" fmla="*/ 25140 h 227628"/>
                <a:gd name="connsiteX304" fmla="*/ 106773 w 289101"/>
                <a:gd name="connsiteY304" fmla="*/ 20663 h 227628"/>
                <a:gd name="connsiteX305" fmla="*/ 106773 w 289101"/>
                <a:gd name="connsiteY305" fmla="*/ 20663 h 227628"/>
                <a:gd name="connsiteX306" fmla="*/ 104582 w 289101"/>
                <a:gd name="connsiteY306" fmla="*/ 24092 h 227628"/>
                <a:gd name="connsiteX307" fmla="*/ 105153 w 289101"/>
                <a:gd name="connsiteY307" fmla="*/ 26759 h 227628"/>
                <a:gd name="connsiteX308" fmla="*/ 109630 w 289101"/>
                <a:gd name="connsiteY308" fmla="*/ 30379 h 227628"/>
                <a:gd name="connsiteX309" fmla="*/ 117536 w 289101"/>
                <a:gd name="connsiteY309" fmla="*/ 32284 h 227628"/>
                <a:gd name="connsiteX310" fmla="*/ 116964 w 289101"/>
                <a:gd name="connsiteY310" fmla="*/ 35999 h 227628"/>
                <a:gd name="connsiteX311" fmla="*/ 114964 w 289101"/>
                <a:gd name="connsiteY311" fmla="*/ 40285 h 227628"/>
                <a:gd name="connsiteX312" fmla="*/ 114393 w 289101"/>
                <a:gd name="connsiteY312" fmla="*/ 41047 h 227628"/>
                <a:gd name="connsiteX313" fmla="*/ 113916 w 289101"/>
                <a:gd name="connsiteY313" fmla="*/ 41047 h 227628"/>
                <a:gd name="connsiteX314" fmla="*/ 113916 w 289101"/>
                <a:gd name="connsiteY314" fmla="*/ 42666 h 227628"/>
                <a:gd name="connsiteX315" fmla="*/ 105058 w 289101"/>
                <a:gd name="connsiteY315" fmla="*/ 46952 h 227628"/>
                <a:gd name="connsiteX316" fmla="*/ 95533 w 289101"/>
                <a:gd name="connsiteY316" fmla="*/ 47524 h 227628"/>
                <a:gd name="connsiteX317" fmla="*/ 86961 w 289101"/>
                <a:gd name="connsiteY317" fmla="*/ 44095 h 227628"/>
                <a:gd name="connsiteX318" fmla="*/ 90675 w 289101"/>
                <a:gd name="connsiteY318" fmla="*/ 32284 h 227628"/>
                <a:gd name="connsiteX319" fmla="*/ 90675 w 289101"/>
                <a:gd name="connsiteY319" fmla="*/ 32284 h 227628"/>
                <a:gd name="connsiteX320" fmla="*/ 85341 w 289101"/>
                <a:gd name="connsiteY320" fmla="*/ 43809 h 227628"/>
                <a:gd name="connsiteX321" fmla="*/ 86675 w 289101"/>
                <a:gd name="connsiteY321" fmla="*/ 45809 h 227628"/>
                <a:gd name="connsiteX322" fmla="*/ 82484 w 289101"/>
                <a:gd name="connsiteY322" fmla="*/ 45809 h 227628"/>
                <a:gd name="connsiteX323" fmla="*/ 77245 w 289101"/>
                <a:gd name="connsiteY323" fmla="*/ 46857 h 227628"/>
                <a:gd name="connsiteX324" fmla="*/ 77245 w 289101"/>
                <a:gd name="connsiteY324" fmla="*/ 46857 h 227628"/>
                <a:gd name="connsiteX325" fmla="*/ 65339 w 289101"/>
                <a:gd name="connsiteY325" fmla="*/ 46857 h 227628"/>
                <a:gd name="connsiteX326" fmla="*/ 60957 w 289101"/>
                <a:gd name="connsiteY326" fmla="*/ 42285 h 227628"/>
                <a:gd name="connsiteX327" fmla="*/ 64291 w 289101"/>
                <a:gd name="connsiteY327" fmla="*/ 37237 h 227628"/>
                <a:gd name="connsiteX328" fmla="*/ 64291 w 289101"/>
                <a:gd name="connsiteY328" fmla="*/ 36761 h 227628"/>
                <a:gd name="connsiteX329" fmla="*/ 60100 w 289101"/>
                <a:gd name="connsiteY329" fmla="*/ 41523 h 227628"/>
                <a:gd name="connsiteX330" fmla="*/ 60100 w 289101"/>
                <a:gd name="connsiteY330" fmla="*/ 42761 h 227628"/>
                <a:gd name="connsiteX331" fmla="*/ 57243 w 289101"/>
                <a:gd name="connsiteY331" fmla="*/ 46000 h 227628"/>
                <a:gd name="connsiteX332" fmla="*/ 52290 w 289101"/>
                <a:gd name="connsiteY332" fmla="*/ 47619 h 227628"/>
                <a:gd name="connsiteX333" fmla="*/ 40860 w 289101"/>
                <a:gd name="connsiteY333" fmla="*/ 49334 h 227628"/>
                <a:gd name="connsiteX334" fmla="*/ 32954 w 289101"/>
                <a:gd name="connsiteY334" fmla="*/ 48572 h 227628"/>
                <a:gd name="connsiteX335" fmla="*/ 30287 w 289101"/>
                <a:gd name="connsiteY335" fmla="*/ 45809 h 227628"/>
                <a:gd name="connsiteX336" fmla="*/ 30858 w 289101"/>
                <a:gd name="connsiteY336" fmla="*/ 41428 h 227628"/>
                <a:gd name="connsiteX337" fmla="*/ 33430 w 289101"/>
                <a:gd name="connsiteY337" fmla="*/ 37142 h 227628"/>
                <a:gd name="connsiteX338" fmla="*/ 38002 w 289101"/>
                <a:gd name="connsiteY338" fmla="*/ 34570 h 227628"/>
                <a:gd name="connsiteX339" fmla="*/ 38002 w 289101"/>
                <a:gd name="connsiteY339" fmla="*/ 33617 h 227628"/>
                <a:gd name="connsiteX340" fmla="*/ 30573 w 289101"/>
                <a:gd name="connsiteY340" fmla="*/ 39142 h 227628"/>
                <a:gd name="connsiteX341" fmla="*/ 28763 w 289101"/>
                <a:gd name="connsiteY341" fmla="*/ 45333 h 227628"/>
                <a:gd name="connsiteX342" fmla="*/ 27715 w 289101"/>
                <a:gd name="connsiteY342" fmla="*/ 44571 h 227628"/>
                <a:gd name="connsiteX343" fmla="*/ 24000 w 289101"/>
                <a:gd name="connsiteY343" fmla="*/ 42761 h 227628"/>
                <a:gd name="connsiteX344" fmla="*/ 24000 w 289101"/>
                <a:gd name="connsiteY344" fmla="*/ 42761 h 227628"/>
                <a:gd name="connsiteX345" fmla="*/ 23429 w 289101"/>
                <a:gd name="connsiteY345" fmla="*/ 43619 h 227628"/>
                <a:gd name="connsiteX346" fmla="*/ 29144 w 289101"/>
                <a:gd name="connsiteY346" fmla="*/ 47429 h 227628"/>
                <a:gd name="connsiteX347" fmla="*/ 29144 w 289101"/>
                <a:gd name="connsiteY347" fmla="*/ 47429 h 227628"/>
                <a:gd name="connsiteX348" fmla="*/ 29620 w 289101"/>
                <a:gd name="connsiteY348" fmla="*/ 48000 h 227628"/>
                <a:gd name="connsiteX349" fmla="*/ 35621 w 289101"/>
                <a:gd name="connsiteY349" fmla="*/ 50191 h 227628"/>
                <a:gd name="connsiteX350" fmla="*/ 32192 w 289101"/>
                <a:gd name="connsiteY350" fmla="*/ 53620 h 227628"/>
                <a:gd name="connsiteX351" fmla="*/ 32192 w 289101"/>
                <a:gd name="connsiteY351" fmla="*/ 57144 h 227628"/>
                <a:gd name="connsiteX352" fmla="*/ 30287 w 289101"/>
                <a:gd name="connsiteY352" fmla="*/ 57144 h 227628"/>
                <a:gd name="connsiteX353" fmla="*/ 26953 w 289101"/>
                <a:gd name="connsiteY353" fmla="*/ 57144 h 227628"/>
                <a:gd name="connsiteX354" fmla="*/ 26096 w 289101"/>
                <a:gd name="connsiteY354" fmla="*/ 57144 h 227628"/>
                <a:gd name="connsiteX355" fmla="*/ 20857 w 289101"/>
                <a:gd name="connsiteY355" fmla="*/ 56192 h 227628"/>
                <a:gd name="connsiteX356" fmla="*/ 17619 w 289101"/>
                <a:gd name="connsiteY356" fmla="*/ 54382 h 227628"/>
                <a:gd name="connsiteX357" fmla="*/ 17047 w 289101"/>
                <a:gd name="connsiteY357" fmla="*/ 53048 h 227628"/>
                <a:gd name="connsiteX358" fmla="*/ 16380 w 289101"/>
                <a:gd name="connsiteY358" fmla="*/ 54382 h 227628"/>
                <a:gd name="connsiteX359" fmla="*/ 19047 w 289101"/>
                <a:gd name="connsiteY359" fmla="*/ 56668 h 227628"/>
                <a:gd name="connsiteX360" fmla="*/ 25429 w 289101"/>
                <a:gd name="connsiteY360" fmla="*/ 57716 h 227628"/>
                <a:gd name="connsiteX361" fmla="*/ 25429 w 289101"/>
                <a:gd name="connsiteY361" fmla="*/ 58192 h 227628"/>
                <a:gd name="connsiteX362" fmla="*/ 25429 w 289101"/>
                <a:gd name="connsiteY362" fmla="*/ 58192 h 227628"/>
                <a:gd name="connsiteX363" fmla="*/ 25429 w 289101"/>
                <a:gd name="connsiteY363" fmla="*/ 58192 h 227628"/>
                <a:gd name="connsiteX364" fmla="*/ 25429 w 289101"/>
                <a:gd name="connsiteY364" fmla="*/ 58763 h 227628"/>
                <a:gd name="connsiteX365" fmla="*/ 25429 w 289101"/>
                <a:gd name="connsiteY365" fmla="*/ 60859 h 227628"/>
                <a:gd name="connsiteX366" fmla="*/ 24381 w 289101"/>
                <a:gd name="connsiteY366" fmla="*/ 63907 h 227628"/>
                <a:gd name="connsiteX367" fmla="*/ 22000 w 289101"/>
                <a:gd name="connsiteY367" fmla="*/ 68955 h 227628"/>
                <a:gd name="connsiteX368" fmla="*/ 17809 w 289101"/>
                <a:gd name="connsiteY368" fmla="*/ 72194 h 227628"/>
                <a:gd name="connsiteX369" fmla="*/ 13142 w 289101"/>
                <a:gd name="connsiteY369" fmla="*/ 72860 h 227628"/>
                <a:gd name="connsiteX370" fmla="*/ 8570 w 289101"/>
                <a:gd name="connsiteY370" fmla="*/ 72289 h 227628"/>
                <a:gd name="connsiteX371" fmla="*/ 8570 w 289101"/>
                <a:gd name="connsiteY371" fmla="*/ 73241 h 227628"/>
                <a:gd name="connsiteX372" fmla="*/ 12475 w 289101"/>
                <a:gd name="connsiteY372" fmla="*/ 73908 h 227628"/>
                <a:gd name="connsiteX373" fmla="*/ 19143 w 289101"/>
                <a:gd name="connsiteY373" fmla="*/ 72956 h 227628"/>
                <a:gd name="connsiteX374" fmla="*/ 17047 w 289101"/>
                <a:gd name="connsiteY374" fmla="*/ 76670 h 227628"/>
                <a:gd name="connsiteX375" fmla="*/ 17047 w 289101"/>
                <a:gd name="connsiteY375" fmla="*/ 79242 h 227628"/>
                <a:gd name="connsiteX376" fmla="*/ 11523 w 289101"/>
                <a:gd name="connsiteY376" fmla="*/ 79242 h 227628"/>
                <a:gd name="connsiteX377" fmla="*/ 7141 w 289101"/>
                <a:gd name="connsiteY377" fmla="*/ 77909 h 227628"/>
                <a:gd name="connsiteX378" fmla="*/ 7141 w 289101"/>
                <a:gd name="connsiteY378" fmla="*/ 78956 h 227628"/>
                <a:gd name="connsiteX379" fmla="*/ 9999 w 289101"/>
                <a:gd name="connsiteY379" fmla="*/ 79909 h 227628"/>
                <a:gd name="connsiteX380" fmla="*/ 9999 w 289101"/>
                <a:gd name="connsiteY380" fmla="*/ 79909 h 227628"/>
                <a:gd name="connsiteX381" fmla="*/ 9427 w 289101"/>
                <a:gd name="connsiteY381" fmla="*/ 79909 h 227628"/>
                <a:gd name="connsiteX382" fmla="*/ 8189 w 289101"/>
                <a:gd name="connsiteY382" fmla="*/ 88100 h 227628"/>
                <a:gd name="connsiteX383" fmla="*/ 9046 w 289101"/>
                <a:gd name="connsiteY383" fmla="*/ 91148 h 227628"/>
                <a:gd name="connsiteX384" fmla="*/ 9046 w 289101"/>
                <a:gd name="connsiteY384" fmla="*/ 91148 h 227628"/>
                <a:gd name="connsiteX385" fmla="*/ 5903 w 289101"/>
                <a:gd name="connsiteY385" fmla="*/ 90577 h 227628"/>
                <a:gd name="connsiteX386" fmla="*/ 4760 w 289101"/>
                <a:gd name="connsiteY386" fmla="*/ 90577 h 227628"/>
                <a:gd name="connsiteX387" fmla="*/ 3331 w 289101"/>
                <a:gd name="connsiteY387" fmla="*/ 90101 h 227628"/>
                <a:gd name="connsiteX388" fmla="*/ 3331 w 289101"/>
                <a:gd name="connsiteY388" fmla="*/ 90958 h 227628"/>
                <a:gd name="connsiteX389" fmla="*/ 3807 w 289101"/>
                <a:gd name="connsiteY389" fmla="*/ 90958 h 227628"/>
                <a:gd name="connsiteX390" fmla="*/ 3141 w 289101"/>
                <a:gd name="connsiteY390" fmla="*/ 91434 h 227628"/>
                <a:gd name="connsiteX391" fmla="*/ 3141 w 289101"/>
                <a:gd name="connsiteY391" fmla="*/ 92768 h 227628"/>
                <a:gd name="connsiteX392" fmla="*/ 3998 w 289101"/>
                <a:gd name="connsiteY392" fmla="*/ 91910 h 227628"/>
                <a:gd name="connsiteX393" fmla="*/ 5331 w 289101"/>
                <a:gd name="connsiteY393" fmla="*/ 91148 h 227628"/>
                <a:gd name="connsiteX394" fmla="*/ 7236 w 289101"/>
                <a:gd name="connsiteY394" fmla="*/ 90672 h 227628"/>
                <a:gd name="connsiteX395" fmla="*/ 7522 w 289101"/>
                <a:gd name="connsiteY395" fmla="*/ 90672 h 227628"/>
                <a:gd name="connsiteX396" fmla="*/ 9237 w 289101"/>
                <a:gd name="connsiteY396" fmla="*/ 91244 h 227628"/>
                <a:gd name="connsiteX397" fmla="*/ 9237 w 289101"/>
                <a:gd name="connsiteY397" fmla="*/ 91244 h 227628"/>
                <a:gd name="connsiteX398" fmla="*/ 11618 w 289101"/>
                <a:gd name="connsiteY398" fmla="*/ 95911 h 227628"/>
                <a:gd name="connsiteX399" fmla="*/ 13713 w 289101"/>
                <a:gd name="connsiteY399" fmla="*/ 98768 h 227628"/>
                <a:gd name="connsiteX400" fmla="*/ 13047 w 289101"/>
                <a:gd name="connsiteY400" fmla="*/ 99340 h 227628"/>
                <a:gd name="connsiteX401" fmla="*/ 12285 w 289101"/>
                <a:gd name="connsiteY401" fmla="*/ 100864 h 227628"/>
                <a:gd name="connsiteX402" fmla="*/ 12285 w 289101"/>
                <a:gd name="connsiteY402" fmla="*/ 100864 h 227628"/>
                <a:gd name="connsiteX403" fmla="*/ 10951 w 289101"/>
                <a:gd name="connsiteY403" fmla="*/ 99721 h 227628"/>
                <a:gd name="connsiteX404" fmla="*/ 7141 w 289101"/>
                <a:gd name="connsiteY404" fmla="*/ 98673 h 227628"/>
                <a:gd name="connsiteX405" fmla="*/ 855 w 289101"/>
                <a:gd name="connsiteY405" fmla="*/ 99626 h 227628"/>
                <a:gd name="connsiteX406" fmla="*/ 855 w 289101"/>
                <a:gd name="connsiteY406" fmla="*/ 100769 h 227628"/>
                <a:gd name="connsiteX407" fmla="*/ 4950 w 289101"/>
                <a:gd name="connsiteY407" fmla="*/ 99530 h 227628"/>
                <a:gd name="connsiteX408" fmla="*/ 11046 w 289101"/>
                <a:gd name="connsiteY408" fmla="*/ 100769 h 227628"/>
                <a:gd name="connsiteX409" fmla="*/ 12285 w 289101"/>
                <a:gd name="connsiteY409" fmla="*/ 102483 h 227628"/>
                <a:gd name="connsiteX410" fmla="*/ 12285 w 289101"/>
                <a:gd name="connsiteY410" fmla="*/ 103626 h 227628"/>
                <a:gd name="connsiteX411" fmla="*/ 12285 w 289101"/>
                <a:gd name="connsiteY411" fmla="*/ 103626 h 227628"/>
                <a:gd name="connsiteX412" fmla="*/ 1712 w 289101"/>
                <a:gd name="connsiteY412" fmla="*/ 111437 h 227628"/>
                <a:gd name="connsiteX413" fmla="*/ 13904 w 289101"/>
                <a:gd name="connsiteY413" fmla="*/ 128867 h 227628"/>
                <a:gd name="connsiteX414" fmla="*/ 13904 w 289101"/>
                <a:gd name="connsiteY414" fmla="*/ 128867 h 227628"/>
                <a:gd name="connsiteX415" fmla="*/ 16761 w 289101"/>
                <a:gd name="connsiteY415" fmla="*/ 124010 h 227628"/>
                <a:gd name="connsiteX416" fmla="*/ 18381 w 289101"/>
                <a:gd name="connsiteY416" fmla="*/ 123248 h 227628"/>
                <a:gd name="connsiteX417" fmla="*/ 19714 w 289101"/>
                <a:gd name="connsiteY417" fmla="*/ 123248 h 227628"/>
                <a:gd name="connsiteX418" fmla="*/ 19714 w 289101"/>
                <a:gd name="connsiteY418" fmla="*/ 123819 h 227628"/>
                <a:gd name="connsiteX419" fmla="*/ 20762 w 289101"/>
                <a:gd name="connsiteY419" fmla="*/ 128296 h 227628"/>
                <a:gd name="connsiteX420" fmla="*/ 13904 w 289101"/>
                <a:gd name="connsiteY420" fmla="*/ 128772 h 227628"/>
                <a:gd name="connsiteX421" fmla="*/ 24096 w 289101"/>
                <a:gd name="connsiteY421" fmla="*/ 130201 h 227628"/>
                <a:gd name="connsiteX422" fmla="*/ 22000 w 289101"/>
                <a:gd name="connsiteY422" fmla="*/ 128963 h 227628"/>
                <a:gd name="connsiteX423" fmla="*/ 20667 w 289101"/>
                <a:gd name="connsiteY423" fmla="*/ 124486 h 227628"/>
                <a:gd name="connsiteX424" fmla="*/ 22857 w 289101"/>
                <a:gd name="connsiteY424" fmla="*/ 118866 h 227628"/>
                <a:gd name="connsiteX425" fmla="*/ 26667 w 289101"/>
                <a:gd name="connsiteY425" fmla="*/ 114104 h 227628"/>
                <a:gd name="connsiteX426" fmla="*/ 33049 w 289101"/>
                <a:gd name="connsiteY426" fmla="*/ 110484 h 227628"/>
                <a:gd name="connsiteX427" fmla="*/ 38955 w 289101"/>
                <a:gd name="connsiteY427" fmla="*/ 113342 h 227628"/>
                <a:gd name="connsiteX428" fmla="*/ 39526 w 289101"/>
                <a:gd name="connsiteY428" fmla="*/ 113342 h 227628"/>
                <a:gd name="connsiteX429" fmla="*/ 42288 w 289101"/>
                <a:gd name="connsiteY429" fmla="*/ 114961 h 227628"/>
                <a:gd name="connsiteX430" fmla="*/ 46003 w 289101"/>
                <a:gd name="connsiteY430" fmla="*/ 114961 h 227628"/>
                <a:gd name="connsiteX431" fmla="*/ 44574 w 289101"/>
                <a:gd name="connsiteY431" fmla="*/ 117056 h 227628"/>
                <a:gd name="connsiteX432" fmla="*/ 42860 w 289101"/>
                <a:gd name="connsiteY432" fmla="*/ 122105 h 227628"/>
                <a:gd name="connsiteX433" fmla="*/ 44193 w 289101"/>
                <a:gd name="connsiteY433" fmla="*/ 125057 h 227628"/>
                <a:gd name="connsiteX434" fmla="*/ 39050 w 289101"/>
                <a:gd name="connsiteY434" fmla="*/ 126200 h 227628"/>
                <a:gd name="connsiteX435" fmla="*/ 33621 w 289101"/>
                <a:gd name="connsiteY435" fmla="*/ 128772 h 227628"/>
                <a:gd name="connsiteX436" fmla="*/ 26953 w 289101"/>
                <a:gd name="connsiteY436" fmla="*/ 133344 h 227628"/>
                <a:gd name="connsiteX437" fmla="*/ 26096 w 289101"/>
                <a:gd name="connsiteY437" fmla="*/ 134678 h 227628"/>
                <a:gd name="connsiteX438" fmla="*/ 24096 w 289101"/>
                <a:gd name="connsiteY438" fmla="*/ 130201 h 227628"/>
                <a:gd name="connsiteX439" fmla="*/ 42193 w 289101"/>
                <a:gd name="connsiteY439" fmla="*/ 86767 h 227628"/>
                <a:gd name="connsiteX440" fmla="*/ 42193 w 289101"/>
                <a:gd name="connsiteY440" fmla="*/ 86767 h 227628"/>
                <a:gd name="connsiteX441" fmla="*/ 42669 w 289101"/>
                <a:gd name="connsiteY441" fmla="*/ 87338 h 227628"/>
                <a:gd name="connsiteX442" fmla="*/ 42669 w 289101"/>
                <a:gd name="connsiteY442" fmla="*/ 87338 h 227628"/>
                <a:gd name="connsiteX443" fmla="*/ 43241 w 289101"/>
                <a:gd name="connsiteY443" fmla="*/ 93434 h 227628"/>
                <a:gd name="connsiteX444" fmla="*/ 45336 w 289101"/>
                <a:gd name="connsiteY444" fmla="*/ 96959 h 227628"/>
                <a:gd name="connsiteX445" fmla="*/ 43812 w 289101"/>
                <a:gd name="connsiteY445" fmla="*/ 96959 h 227628"/>
                <a:gd name="connsiteX446" fmla="*/ 40383 w 289101"/>
                <a:gd name="connsiteY446" fmla="*/ 98006 h 227628"/>
                <a:gd name="connsiteX447" fmla="*/ 37907 w 289101"/>
                <a:gd name="connsiteY447" fmla="*/ 103436 h 227628"/>
                <a:gd name="connsiteX448" fmla="*/ 37907 w 289101"/>
                <a:gd name="connsiteY448" fmla="*/ 103436 h 227628"/>
                <a:gd name="connsiteX449" fmla="*/ 34478 w 289101"/>
                <a:gd name="connsiteY449" fmla="*/ 102388 h 227628"/>
                <a:gd name="connsiteX450" fmla="*/ 32097 w 289101"/>
                <a:gd name="connsiteY450" fmla="*/ 100292 h 227628"/>
                <a:gd name="connsiteX451" fmla="*/ 31620 w 289101"/>
                <a:gd name="connsiteY451" fmla="*/ 99340 h 227628"/>
                <a:gd name="connsiteX452" fmla="*/ 31620 w 289101"/>
                <a:gd name="connsiteY452" fmla="*/ 99340 h 227628"/>
                <a:gd name="connsiteX453" fmla="*/ 31049 w 289101"/>
                <a:gd name="connsiteY453" fmla="*/ 92958 h 227628"/>
                <a:gd name="connsiteX454" fmla="*/ 33335 w 289101"/>
                <a:gd name="connsiteY454" fmla="*/ 89529 h 227628"/>
                <a:gd name="connsiteX455" fmla="*/ 36288 w 289101"/>
                <a:gd name="connsiteY455" fmla="*/ 88196 h 227628"/>
                <a:gd name="connsiteX456" fmla="*/ 36954 w 289101"/>
                <a:gd name="connsiteY456" fmla="*/ 88196 h 227628"/>
                <a:gd name="connsiteX457" fmla="*/ 41241 w 289101"/>
                <a:gd name="connsiteY457" fmla="*/ 87243 h 227628"/>
                <a:gd name="connsiteX458" fmla="*/ 42479 w 289101"/>
                <a:gd name="connsiteY458" fmla="*/ 87243 h 227628"/>
                <a:gd name="connsiteX459" fmla="*/ 42479 w 289101"/>
                <a:gd name="connsiteY459" fmla="*/ 87243 h 227628"/>
                <a:gd name="connsiteX460" fmla="*/ 180877 w 289101"/>
                <a:gd name="connsiteY460" fmla="*/ 58192 h 227628"/>
                <a:gd name="connsiteX461" fmla="*/ 184211 w 289101"/>
                <a:gd name="connsiteY461" fmla="*/ 65621 h 227628"/>
                <a:gd name="connsiteX462" fmla="*/ 187449 w 289101"/>
                <a:gd name="connsiteY462" fmla="*/ 66764 h 227628"/>
                <a:gd name="connsiteX463" fmla="*/ 187926 w 289101"/>
                <a:gd name="connsiteY463" fmla="*/ 66764 h 227628"/>
                <a:gd name="connsiteX464" fmla="*/ 185640 w 289101"/>
                <a:gd name="connsiteY464" fmla="*/ 68574 h 227628"/>
                <a:gd name="connsiteX465" fmla="*/ 181449 w 289101"/>
                <a:gd name="connsiteY465" fmla="*/ 74099 h 227628"/>
                <a:gd name="connsiteX466" fmla="*/ 173067 w 289101"/>
                <a:gd name="connsiteY466" fmla="*/ 72098 h 227628"/>
                <a:gd name="connsiteX467" fmla="*/ 168876 w 289101"/>
                <a:gd name="connsiteY467" fmla="*/ 73146 h 227628"/>
                <a:gd name="connsiteX468" fmla="*/ 166018 w 289101"/>
                <a:gd name="connsiteY468" fmla="*/ 71717 h 227628"/>
                <a:gd name="connsiteX469" fmla="*/ 163256 w 289101"/>
                <a:gd name="connsiteY469" fmla="*/ 68384 h 227628"/>
                <a:gd name="connsiteX470" fmla="*/ 161256 w 289101"/>
                <a:gd name="connsiteY470" fmla="*/ 59621 h 227628"/>
                <a:gd name="connsiteX471" fmla="*/ 162208 w 289101"/>
                <a:gd name="connsiteY471" fmla="*/ 51429 h 227628"/>
                <a:gd name="connsiteX472" fmla="*/ 164875 w 289101"/>
                <a:gd name="connsiteY472" fmla="*/ 47905 h 227628"/>
                <a:gd name="connsiteX473" fmla="*/ 168780 w 289101"/>
                <a:gd name="connsiteY473" fmla="*/ 46381 h 227628"/>
                <a:gd name="connsiteX474" fmla="*/ 174781 w 289101"/>
                <a:gd name="connsiteY474" fmla="*/ 48762 h 227628"/>
                <a:gd name="connsiteX475" fmla="*/ 179067 w 289101"/>
                <a:gd name="connsiteY475" fmla="*/ 47714 h 227628"/>
                <a:gd name="connsiteX476" fmla="*/ 180020 w 289101"/>
                <a:gd name="connsiteY476" fmla="*/ 46762 h 227628"/>
                <a:gd name="connsiteX477" fmla="*/ 180020 w 289101"/>
                <a:gd name="connsiteY477" fmla="*/ 50286 h 227628"/>
                <a:gd name="connsiteX478" fmla="*/ 180877 w 289101"/>
                <a:gd name="connsiteY478" fmla="*/ 58001 h 227628"/>
                <a:gd name="connsiteX479" fmla="*/ 195546 w 289101"/>
                <a:gd name="connsiteY479" fmla="*/ 44762 h 227628"/>
                <a:gd name="connsiteX480" fmla="*/ 199165 w 289101"/>
                <a:gd name="connsiteY480" fmla="*/ 48381 h 227628"/>
                <a:gd name="connsiteX481" fmla="*/ 199165 w 289101"/>
                <a:gd name="connsiteY481" fmla="*/ 48381 h 227628"/>
                <a:gd name="connsiteX482" fmla="*/ 199165 w 289101"/>
                <a:gd name="connsiteY482" fmla="*/ 48857 h 227628"/>
                <a:gd name="connsiteX483" fmla="*/ 199165 w 289101"/>
                <a:gd name="connsiteY483" fmla="*/ 48857 h 227628"/>
                <a:gd name="connsiteX484" fmla="*/ 199165 w 289101"/>
                <a:gd name="connsiteY484" fmla="*/ 48857 h 227628"/>
                <a:gd name="connsiteX485" fmla="*/ 200213 w 289101"/>
                <a:gd name="connsiteY485" fmla="*/ 48857 h 227628"/>
                <a:gd name="connsiteX486" fmla="*/ 200213 w 289101"/>
                <a:gd name="connsiteY486" fmla="*/ 48857 h 227628"/>
                <a:gd name="connsiteX487" fmla="*/ 193069 w 289101"/>
                <a:gd name="connsiteY487" fmla="*/ 56192 h 227628"/>
                <a:gd name="connsiteX488" fmla="*/ 193069 w 289101"/>
                <a:gd name="connsiteY488" fmla="*/ 63526 h 227628"/>
                <a:gd name="connsiteX489" fmla="*/ 192307 w 289101"/>
                <a:gd name="connsiteY489" fmla="*/ 63526 h 227628"/>
                <a:gd name="connsiteX490" fmla="*/ 187926 w 289101"/>
                <a:gd name="connsiteY490" fmla="*/ 65431 h 227628"/>
                <a:gd name="connsiteX491" fmla="*/ 185449 w 289101"/>
                <a:gd name="connsiteY491" fmla="*/ 64859 h 227628"/>
                <a:gd name="connsiteX492" fmla="*/ 182592 w 289101"/>
                <a:gd name="connsiteY492" fmla="*/ 61526 h 227628"/>
                <a:gd name="connsiteX493" fmla="*/ 180401 w 289101"/>
                <a:gd name="connsiteY493" fmla="*/ 52477 h 227628"/>
                <a:gd name="connsiteX494" fmla="*/ 180401 w 289101"/>
                <a:gd name="connsiteY494" fmla="*/ 45905 h 227628"/>
                <a:gd name="connsiteX495" fmla="*/ 183068 w 289101"/>
                <a:gd name="connsiteY495" fmla="*/ 40285 h 227628"/>
                <a:gd name="connsiteX496" fmla="*/ 183068 w 289101"/>
                <a:gd name="connsiteY496" fmla="*/ 40285 h 227628"/>
                <a:gd name="connsiteX497" fmla="*/ 183925 w 289101"/>
                <a:gd name="connsiteY497" fmla="*/ 40285 h 227628"/>
                <a:gd name="connsiteX498" fmla="*/ 190307 w 289101"/>
                <a:gd name="connsiteY498" fmla="*/ 39237 h 227628"/>
                <a:gd name="connsiteX499" fmla="*/ 192879 w 289101"/>
                <a:gd name="connsiteY499" fmla="*/ 37523 h 227628"/>
                <a:gd name="connsiteX500" fmla="*/ 194784 w 289101"/>
                <a:gd name="connsiteY500" fmla="*/ 34856 h 227628"/>
                <a:gd name="connsiteX501" fmla="*/ 195546 w 289101"/>
                <a:gd name="connsiteY501" fmla="*/ 44571 h 227628"/>
                <a:gd name="connsiteX502" fmla="*/ 208404 w 289101"/>
                <a:gd name="connsiteY502" fmla="*/ 53239 h 227628"/>
                <a:gd name="connsiteX503" fmla="*/ 208404 w 289101"/>
                <a:gd name="connsiteY503" fmla="*/ 53239 h 227628"/>
                <a:gd name="connsiteX504" fmla="*/ 211643 w 289101"/>
                <a:gd name="connsiteY504" fmla="*/ 61907 h 227628"/>
                <a:gd name="connsiteX505" fmla="*/ 207642 w 289101"/>
                <a:gd name="connsiteY505" fmla="*/ 64193 h 227628"/>
                <a:gd name="connsiteX506" fmla="*/ 202023 w 289101"/>
                <a:gd name="connsiteY506" fmla="*/ 70670 h 227628"/>
                <a:gd name="connsiteX507" fmla="*/ 200403 w 289101"/>
                <a:gd name="connsiteY507" fmla="*/ 65717 h 227628"/>
                <a:gd name="connsiteX508" fmla="*/ 195069 w 289101"/>
                <a:gd name="connsiteY508" fmla="*/ 64097 h 227628"/>
                <a:gd name="connsiteX509" fmla="*/ 195069 w 289101"/>
                <a:gd name="connsiteY509" fmla="*/ 60383 h 227628"/>
                <a:gd name="connsiteX510" fmla="*/ 195927 w 289101"/>
                <a:gd name="connsiteY510" fmla="*/ 56954 h 227628"/>
                <a:gd name="connsiteX511" fmla="*/ 200213 w 289101"/>
                <a:gd name="connsiteY511" fmla="*/ 52001 h 227628"/>
                <a:gd name="connsiteX512" fmla="*/ 205547 w 289101"/>
                <a:gd name="connsiteY512" fmla="*/ 49810 h 227628"/>
                <a:gd name="connsiteX513" fmla="*/ 208595 w 289101"/>
                <a:gd name="connsiteY513" fmla="*/ 53429 h 227628"/>
                <a:gd name="connsiteX514" fmla="*/ 252124 w 289101"/>
                <a:gd name="connsiteY514" fmla="*/ 87148 h 227628"/>
                <a:gd name="connsiteX515" fmla="*/ 254220 w 289101"/>
                <a:gd name="connsiteY515" fmla="*/ 93815 h 227628"/>
                <a:gd name="connsiteX516" fmla="*/ 257744 w 289101"/>
                <a:gd name="connsiteY516" fmla="*/ 98483 h 227628"/>
                <a:gd name="connsiteX517" fmla="*/ 252315 w 289101"/>
                <a:gd name="connsiteY517" fmla="*/ 100578 h 227628"/>
                <a:gd name="connsiteX518" fmla="*/ 244695 w 289101"/>
                <a:gd name="connsiteY518" fmla="*/ 107055 h 227628"/>
                <a:gd name="connsiteX519" fmla="*/ 242694 w 289101"/>
                <a:gd name="connsiteY519" fmla="*/ 109151 h 227628"/>
                <a:gd name="connsiteX520" fmla="*/ 242694 w 289101"/>
                <a:gd name="connsiteY520" fmla="*/ 109151 h 227628"/>
                <a:gd name="connsiteX521" fmla="*/ 238027 w 289101"/>
                <a:gd name="connsiteY521" fmla="*/ 110198 h 227628"/>
                <a:gd name="connsiteX522" fmla="*/ 233741 w 289101"/>
                <a:gd name="connsiteY522" fmla="*/ 108389 h 227628"/>
                <a:gd name="connsiteX523" fmla="*/ 231169 w 289101"/>
                <a:gd name="connsiteY523" fmla="*/ 98864 h 227628"/>
                <a:gd name="connsiteX524" fmla="*/ 242694 w 289101"/>
                <a:gd name="connsiteY524" fmla="*/ 74861 h 227628"/>
                <a:gd name="connsiteX525" fmla="*/ 247266 w 289101"/>
                <a:gd name="connsiteY525" fmla="*/ 71432 h 227628"/>
                <a:gd name="connsiteX526" fmla="*/ 249838 w 289101"/>
                <a:gd name="connsiteY526" fmla="*/ 71432 h 227628"/>
                <a:gd name="connsiteX527" fmla="*/ 251743 w 289101"/>
                <a:gd name="connsiteY527" fmla="*/ 73718 h 227628"/>
                <a:gd name="connsiteX528" fmla="*/ 251743 w 289101"/>
                <a:gd name="connsiteY528" fmla="*/ 73718 h 227628"/>
                <a:gd name="connsiteX529" fmla="*/ 252124 w 289101"/>
                <a:gd name="connsiteY529" fmla="*/ 86957 h 227628"/>
                <a:gd name="connsiteX530" fmla="*/ 203070 w 289101"/>
                <a:gd name="connsiteY530" fmla="*/ 160395 h 227628"/>
                <a:gd name="connsiteX531" fmla="*/ 206785 w 289101"/>
                <a:gd name="connsiteY531" fmla="*/ 151727 h 227628"/>
                <a:gd name="connsiteX532" fmla="*/ 210405 w 289101"/>
                <a:gd name="connsiteY532" fmla="*/ 148965 h 227628"/>
                <a:gd name="connsiteX533" fmla="*/ 216120 w 289101"/>
                <a:gd name="connsiteY533" fmla="*/ 146679 h 227628"/>
                <a:gd name="connsiteX534" fmla="*/ 227550 w 289101"/>
                <a:gd name="connsiteY534" fmla="*/ 146679 h 227628"/>
                <a:gd name="connsiteX535" fmla="*/ 231931 w 289101"/>
                <a:gd name="connsiteY535" fmla="*/ 149727 h 227628"/>
                <a:gd name="connsiteX536" fmla="*/ 234884 w 289101"/>
                <a:gd name="connsiteY536" fmla="*/ 154204 h 227628"/>
                <a:gd name="connsiteX537" fmla="*/ 234884 w 289101"/>
                <a:gd name="connsiteY537" fmla="*/ 154204 h 227628"/>
                <a:gd name="connsiteX538" fmla="*/ 237170 w 289101"/>
                <a:gd name="connsiteY538" fmla="*/ 159443 h 227628"/>
                <a:gd name="connsiteX539" fmla="*/ 240504 w 289101"/>
                <a:gd name="connsiteY539" fmla="*/ 161633 h 227628"/>
                <a:gd name="connsiteX540" fmla="*/ 234122 w 289101"/>
                <a:gd name="connsiteY540" fmla="*/ 161633 h 227628"/>
                <a:gd name="connsiteX541" fmla="*/ 224597 w 289101"/>
                <a:gd name="connsiteY541" fmla="*/ 164586 h 227628"/>
                <a:gd name="connsiteX542" fmla="*/ 218120 w 289101"/>
                <a:gd name="connsiteY542" fmla="*/ 171635 h 227628"/>
                <a:gd name="connsiteX543" fmla="*/ 214596 w 289101"/>
                <a:gd name="connsiteY543" fmla="*/ 169539 h 227628"/>
                <a:gd name="connsiteX544" fmla="*/ 205071 w 289101"/>
                <a:gd name="connsiteY544" fmla="*/ 169539 h 227628"/>
                <a:gd name="connsiteX545" fmla="*/ 205071 w 289101"/>
                <a:gd name="connsiteY545" fmla="*/ 168872 h 227628"/>
                <a:gd name="connsiteX546" fmla="*/ 203070 w 289101"/>
                <a:gd name="connsiteY546" fmla="*/ 160205 h 227628"/>
                <a:gd name="connsiteX547" fmla="*/ 188973 w 289101"/>
                <a:gd name="connsiteY547" fmla="*/ 175921 h 227628"/>
                <a:gd name="connsiteX548" fmla="*/ 179448 w 289101"/>
                <a:gd name="connsiteY548" fmla="*/ 175921 h 227628"/>
                <a:gd name="connsiteX549" fmla="*/ 174686 w 289101"/>
                <a:gd name="connsiteY549" fmla="*/ 167444 h 227628"/>
                <a:gd name="connsiteX550" fmla="*/ 179544 w 289101"/>
                <a:gd name="connsiteY550" fmla="*/ 157919 h 227628"/>
                <a:gd name="connsiteX551" fmla="*/ 191259 w 289101"/>
                <a:gd name="connsiteY551" fmla="*/ 153823 h 227628"/>
                <a:gd name="connsiteX552" fmla="*/ 192879 w 289101"/>
                <a:gd name="connsiteY552" fmla="*/ 153823 h 227628"/>
                <a:gd name="connsiteX553" fmla="*/ 193736 w 289101"/>
                <a:gd name="connsiteY553" fmla="*/ 153823 h 227628"/>
                <a:gd name="connsiteX554" fmla="*/ 193736 w 289101"/>
                <a:gd name="connsiteY554" fmla="*/ 153823 h 227628"/>
                <a:gd name="connsiteX555" fmla="*/ 197355 w 289101"/>
                <a:gd name="connsiteY555" fmla="*/ 155537 h 227628"/>
                <a:gd name="connsiteX556" fmla="*/ 201451 w 289101"/>
                <a:gd name="connsiteY556" fmla="*/ 160586 h 227628"/>
                <a:gd name="connsiteX557" fmla="*/ 201451 w 289101"/>
                <a:gd name="connsiteY557" fmla="*/ 160586 h 227628"/>
                <a:gd name="connsiteX558" fmla="*/ 204690 w 289101"/>
                <a:gd name="connsiteY558" fmla="*/ 169253 h 227628"/>
                <a:gd name="connsiteX559" fmla="*/ 204690 w 289101"/>
                <a:gd name="connsiteY559" fmla="*/ 169253 h 227628"/>
                <a:gd name="connsiteX560" fmla="*/ 202975 w 289101"/>
                <a:gd name="connsiteY560" fmla="*/ 169253 h 227628"/>
                <a:gd name="connsiteX561" fmla="*/ 190402 w 289101"/>
                <a:gd name="connsiteY561" fmla="*/ 174683 h 227628"/>
                <a:gd name="connsiteX562" fmla="*/ 188497 w 289101"/>
                <a:gd name="connsiteY562" fmla="*/ 176397 h 227628"/>
                <a:gd name="connsiteX563" fmla="*/ 187926 w 289101"/>
                <a:gd name="connsiteY563" fmla="*/ 176397 h 227628"/>
                <a:gd name="connsiteX564" fmla="*/ 188688 w 289101"/>
                <a:gd name="connsiteY564" fmla="*/ 175826 h 227628"/>
                <a:gd name="connsiteX565" fmla="*/ 188973 w 289101"/>
                <a:gd name="connsiteY565" fmla="*/ 175730 h 227628"/>
                <a:gd name="connsiteX566" fmla="*/ 124394 w 289101"/>
                <a:gd name="connsiteY566" fmla="*/ 177159 h 227628"/>
                <a:gd name="connsiteX567" fmla="*/ 124394 w 289101"/>
                <a:gd name="connsiteY567" fmla="*/ 177159 h 227628"/>
                <a:gd name="connsiteX568" fmla="*/ 123060 w 289101"/>
                <a:gd name="connsiteY568" fmla="*/ 177921 h 227628"/>
                <a:gd name="connsiteX569" fmla="*/ 121155 w 289101"/>
                <a:gd name="connsiteY569" fmla="*/ 177921 h 227628"/>
                <a:gd name="connsiteX570" fmla="*/ 120393 w 289101"/>
                <a:gd name="connsiteY570" fmla="*/ 177921 h 227628"/>
                <a:gd name="connsiteX571" fmla="*/ 118869 w 289101"/>
                <a:gd name="connsiteY571" fmla="*/ 175730 h 227628"/>
                <a:gd name="connsiteX572" fmla="*/ 118869 w 289101"/>
                <a:gd name="connsiteY572" fmla="*/ 175730 h 227628"/>
                <a:gd name="connsiteX573" fmla="*/ 118869 w 289101"/>
                <a:gd name="connsiteY573" fmla="*/ 171539 h 227628"/>
                <a:gd name="connsiteX574" fmla="*/ 120965 w 289101"/>
                <a:gd name="connsiteY574" fmla="*/ 168015 h 227628"/>
                <a:gd name="connsiteX575" fmla="*/ 122489 w 289101"/>
                <a:gd name="connsiteY575" fmla="*/ 167253 h 227628"/>
                <a:gd name="connsiteX576" fmla="*/ 124299 w 289101"/>
                <a:gd name="connsiteY576" fmla="*/ 167920 h 227628"/>
                <a:gd name="connsiteX577" fmla="*/ 124299 w 289101"/>
                <a:gd name="connsiteY577" fmla="*/ 168968 h 227628"/>
                <a:gd name="connsiteX578" fmla="*/ 126966 w 289101"/>
                <a:gd name="connsiteY578" fmla="*/ 173159 h 227628"/>
                <a:gd name="connsiteX579" fmla="*/ 129347 w 289101"/>
                <a:gd name="connsiteY579" fmla="*/ 174683 h 227628"/>
                <a:gd name="connsiteX580" fmla="*/ 130966 w 289101"/>
                <a:gd name="connsiteY580" fmla="*/ 175349 h 227628"/>
                <a:gd name="connsiteX581" fmla="*/ 124680 w 289101"/>
                <a:gd name="connsiteY581" fmla="*/ 177254 h 227628"/>
                <a:gd name="connsiteX582" fmla="*/ 124680 w 289101"/>
                <a:gd name="connsiteY582" fmla="*/ 177254 h 227628"/>
                <a:gd name="connsiteX583" fmla="*/ 94295 w 289101"/>
                <a:gd name="connsiteY583" fmla="*/ 189637 h 227628"/>
                <a:gd name="connsiteX584" fmla="*/ 93247 w 289101"/>
                <a:gd name="connsiteY584" fmla="*/ 189637 h 227628"/>
                <a:gd name="connsiteX585" fmla="*/ 83055 w 289101"/>
                <a:gd name="connsiteY585" fmla="*/ 191828 h 227628"/>
                <a:gd name="connsiteX586" fmla="*/ 81055 w 289101"/>
                <a:gd name="connsiteY586" fmla="*/ 193447 h 227628"/>
                <a:gd name="connsiteX587" fmla="*/ 79055 w 289101"/>
                <a:gd name="connsiteY587" fmla="*/ 188589 h 227628"/>
                <a:gd name="connsiteX588" fmla="*/ 73721 w 289101"/>
                <a:gd name="connsiteY588" fmla="*/ 184208 h 227628"/>
                <a:gd name="connsiteX589" fmla="*/ 72006 w 289101"/>
                <a:gd name="connsiteY589" fmla="*/ 183731 h 227628"/>
                <a:gd name="connsiteX590" fmla="*/ 76578 w 289101"/>
                <a:gd name="connsiteY590" fmla="*/ 179350 h 227628"/>
                <a:gd name="connsiteX591" fmla="*/ 83246 w 289101"/>
                <a:gd name="connsiteY591" fmla="*/ 179350 h 227628"/>
                <a:gd name="connsiteX592" fmla="*/ 93342 w 289101"/>
                <a:gd name="connsiteY592" fmla="*/ 183255 h 227628"/>
                <a:gd name="connsiteX593" fmla="*/ 94485 w 289101"/>
                <a:gd name="connsiteY593" fmla="*/ 185827 h 227628"/>
                <a:gd name="connsiteX594" fmla="*/ 94295 w 289101"/>
                <a:gd name="connsiteY594" fmla="*/ 189446 h 227628"/>
                <a:gd name="connsiteX595" fmla="*/ 41431 w 289101"/>
                <a:gd name="connsiteY595" fmla="*/ 169444 h 227628"/>
                <a:gd name="connsiteX596" fmla="*/ 40669 w 289101"/>
                <a:gd name="connsiteY596" fmla="*/ 169444 h 227628"/>
                <a:gd name="connsiteX597" fmla="*/ 40669 w 289101"/>
                <a:gd name="connsiteY597" fmla="*/ 169444 h 227628"/>
                <a:gd name="connsiteX598" fmla="*/ 42479 w 289101"/>
                <a:gd name="connsiteY598" fmla="*/ 164872 h 227628"/>
                <a:gd name="connsiteX599" fmla="*/ 46670 w 289101"/>
                <a:gd name="connsiteY599" fmla="*/ 162872 h 227628"/>
                <a:gd name="connsiteX600" fmla="*/ 55147 w 289101"/>
                <a:gd name="connsiteY600" fmla="*/ 161348 h 227628"/>
                <a:gd name="connsiteX601" fmla="*/ 60005 w 289101"/>
                <a:gd name="connsiteY601" fmla="*/ 163253 h 227628"/>
                <a:gd name="connsiteX602" fmla="*/ 60005 w 289101"/>
                <a:gd name="connsiteY602" fmla="*/ 167920 h 227628"/>
                <a:gd name="connsiteX603" fmla="*/ 54004 w 289101"/>
                <a:gd name="connsiteY603" fmla="*/ 171920 h 227628"/>
                <a:gd name="connsiteX604" fmla="*/ 45051 w 289101"/>
                <a:gd name="connsiteY604" fmla="*/ 175349 h 227628"/>
                <a:gd name="connsiteX605" fmla="*/ 45051 w 289101"/>
                <a:gd name="connsiteY605" fmla="*/ 175349 h 227628"/>
                <a:gd name="connsiteX606" fmla="*/ 45051 w 289101"/>
                <a:gd name="connsiteY606" fmla="*/ 173540 h 227628"/>
                <a:gd name="connsiteX607" fmla="*/ 41431 w 289101"/>
                <a:gd name="connsiteY607" fmla="*/ 169253 h 227628"/>
                <a:gd name="connsiteX608" fmla="*/ 78579 w 289101"/>
                <a:gd name="connsiteY608" fmla="*/ 89434 h 227628"/>
                <a:gd name="connsiteX609" fmla="*/ 81055 w 289101"/>
                <a:gd name="connsiteY609" fmla="*/ 92768 h 227628"/>
                <a:gd name="connsiteX610" fmla="*/ 81055 w 289101"/>
                <a:gd name="connsiteY610" fmla="*/ 92768 h 227628"/>
                <a:gd name="connsiteX611" fmla="*/ 79341 w 289101"/>
                <a:gd name="connsiteY611" fmla="*/ 94292 h 227628"/>
                <a:gd name="connsiteX612" fmla="*/ 77912 w 289101"/>
                <a:gd name="connsiteY612" fmla="*/ 96863 h 227628"/>
                <a:gd name="connsiteX613" fmla="*/ 77150 w 289101"/>
                <a:gd name="connsiteY613" fmla="*/ 100007 h 227628"/>
                <a:gd name="connsiteX614" fmla="*/ 71244 w 289101"/>
                <a:gd name="connsiteY614" fmla="*/ 100483 h 227628"/>
                <a:gd name="connsiteX615" fmla="*/ 67911 w 289101"/>
                <a:gd name="connsiteY615" fmla="*/ 101721 h 227628"/>
                <a:gd name="connsiteX616" fmla="*/ 65910 w 289101"/>
                <a:gd name="connsiteY616" fmla="*/ 101721 h 227628"/>
                <a:gd name="connsiteX617" fmla="*/ 63053 w 289101"/>
                <a:gd name="connsiteY617" fmla="*/ 100578 h 227628"/>
                <a:gd name="connsiteX618" fmla="*/ 63053 w 289101"/>
                <a:gd name="connsiteY618" fmla="*/ 98006 h 227628"/>
                <a:gd name="connsiteX619" fmla="*/ 64672 w 289101"/>
                <a:gd name="connsiteY619" fmla="*/ 92577 h 227628"/>
                <a:gd name="connsiteX620" fmla="*/ 69339 w 289101"/>
                <a:gd name="connsiteY620" fmla="*/ 85814 h 227628"/>
                <a:gd name="connsiteX621" fmla="*/ 75054 w 289101"/>
                <a:gd name="connsiteY621" fmla="*/ 83243 h 227628"/>
                <a:gd name="connsiteX622" fmla="*/ 78483 w 289101"/>
                <a:gd name="connsiteY622" fmla="*/ 83719 h 227628"/>
                <a:gd name="connsiteX623" fmla="*/ 78579 w 289101"/>
                <a:gd name="connsiteY623" fmla="*/ 89243 h 227628"/>
                <a:gd name="connsiteX624" fmla="*/ 138205 w 289101"/>
                <a:gd name="connsiteY624" fmla="*/ 72575 h 227628"/>
                <a:gd name="connsiteX625" fmla="*/ 143920 w 289101"/>
                <a:gd name="connsiteY625" fmla="*/ 73908 h 227628"/>
                <a:gd name="connsiteX626" fmla="*/ 147349 w 289101"/>
                <a:gd name="connsiteY626" fmla="*/ 73908 h 227628"/>
                <a:gd name="connsiteX627" fmla="*/ 142396 w 289101"/>
                <a:gd name="connsiteY627" fmla="*/ 79242 h 227628"/>
                <a:gd name="connsiteX628" fmla="*/ 139729 w 289101"/>
                <a:gd name="connsiteY628" fmla="*/ 86195 h 227628"/>
                <a:gd name="connsiteX629" fmla="*/ 132776 w 289101"/>
                <a:gd name="connsiteY629" fmla="*/ 86195 h 227628"/>
                <a:gd name="connsiteX630" fmla="*/ 124013 w 289101"/>
                <a:gd name="connsiteY630" fmla="*/ 85433 h 227628"/>
                <a:gd name="connsiteX631" fmla="*/ 117917 w 289101"/>
                <a:gd name="connsiteY631" fmla="*/ 82100 h 227628"/>
                <a:gd name="connsiteX632" fmla="*/ 117441 w 289101"/>
                <a:gd name="connsiteY632" fmla="*/ 73527 h 227628"/>
                <a:gd name="connsiteX633" fmla="*/ 121060 w 289101"/>
                <a:gd name="connsiteY633" fmla="*/ 68193 h 227628"/>
                <a:gd name="connsiteX634" fmla="*/ 126013 w 289101"/>
                <a:gd name="connsiteY634" fmla="*/ 65812 h 227628"/>
                <a:gd name="connsiteX635" fmla="*/ 126013 w 289101"/>
                <a:gd name="connsiteY635" fmla="*/ 65812 h 227628"/>
                <a:gd name="connsiteX636" fmla="*/ 128013 w 289101"/>
                <a:gd name="connsiteY636" fmla="*/ 65812 h 227628"/>
                <a:gd name="connsiteX637" fmla="*/ 135443 w 289101"/>
                <a:gd name="connsiteY637" fmla="*/ 64764 h 227628"/>
                <a:gd name="connsiteX638" fmla="*/ 135443 w 289101"/>
                <a:gd name="connsiteY638" fmla="*/ 65621 h 227628"/>
                <a:gd name="connsiteX639" fmla="*/ 138205 w 289101"/>
                <a:gd name="connsiteY639" fmla="*/ 72384 h 227628"/>
                <a:gd name="connsiteX640" fmla="*/ 162780 w 289101"/>
                <a:gd name="connsiteY640" fmla="*/ 69717 h 227628"/>
                <a:gd name="connsiteX641" fmla="*/ 164113 w 289101"/>
                <a:gd name="connsiteY641" fmla="*/ 71241 h 227628"/>
                <a:gd name="connsiteX642" fmla="*/ 160303 w 289101"/>
                <a:gd name="connsiteY642" fmla="*/ 70098 h 227628"/>
                <a:gd name="connsiteX643" fmla="*/ 150397 w 289101"/>
                <a:gd name="connsiteY643" fmla="*/ 71622 h 227628"/>
                <a:gd name="connsiteX644" fmla="*/ 148968 w 289101"/>
                <a:gd name="connsiteY644" fmla="*/ 72479 h 227628"/>
                <a:gd name="connsiteX645" fmla="*/ 140301 w 289101"/>
                <a:gd name="connsiteY645" fmla="*/ 71622 h 227628"/>
                <a:gd name="connsiteX646" fmla="*/ 136862 w 289101"/>
                <a:gd name="connsiteY646" fmla="*/ 65059 h 227628"/>
                <a:gd name="connsiteX647" fmla="*/ 136967 w 289101"/>
                <a:gd name="connsiteY647" fmla="*/ 64764 h 227628"/>
                <a:gd name="connsiteX648" fmla="*/ 141920 w 289101"/>
                <a:gd name="connsiteY648" fmla="*/ 57716 h 227628"/>
                <a:gd name="connsiteX649" fmla="*/ 150397 w 289101"/>
                <a:gd name="connsiteY649" fmla="*/ 52572 h 227628"/>
                <a:gd name="connsiteX650" fmla="*/ 156779 w 289101"/>
                <a:gd name="connsiteY650" fmla="*/ 52572 h 227628"/>
                <a:gd name="connsiteX651" fmla="*/ 160779 w 289101"/>
                <a:gd name="connsiteY651" fmla="*/ 53239 h 227628"/>
                <a:gd name="connsiteX652" fmla="*/ 160303 w 289101"/>
                <a:gd name="connsiteY652" fmla="*/ 56382 h 227628"/>
                <a:gd name="connsiteX653" fmla="*/ 162780 w 289101"/>
                <a:gd name="connsiteY653" fmla="*/ 69527 h 227628"/>
                <a:gd name="connsiteX654" fmla="*/ 205928 w 289101"/>
                <a:gd name="connsiteY654" fmla="*/ 90196 h 227628"/>
                <a:gd name="connsiteX655" fmla="*/ 205928 w 289101"/>
                <a:gd name="connsiteY655" fmla="*/ 90196 h 227628"/>
                <a:gd name="connsiteX656" fmla="*/ 205928 w 289101"/>
                <a:gd name="connsiteY656" fmla="*/ 90196 h 227628"/>
                <a:gd name="connsiteX657" fmla="*/ 205928 w 289101"/>
                <a:gd name="connsiteY657" fmla="*/ 90196 h 227628"/>
                <a:gd name="connsiteX658" fmla="*/ 205928 w 289101"/>
                <a:gd name="connsiteY658" fmla="*/ 88767 h 227628"/>
                <a:gd name="connsiteX659" fmla="*/ 206595 w 289101"/>
                <a:gd name="connsiteY659" fmla="*/ 85433 h 227628"/>
                <a:gd name="connsiteX660" fmla="*/ 209452 w 289101"/>
                <a:gd name="connsiteY660" fmla="*/ 80576 h 227628"/>
                <a:gd name="connsiteX661" fmla="*/ 212214 w 289101"/>
                <a:gd name="connsiteY661" fmla="*/ 79814 h 227628"/>
                <a:gd name="connsiteX662" fmla="*/ 217548 w 289101"/>
                <a:gd name="connsiteY662" fmla="*/ 88862 h 227628"/>
                <a:gd name="connsiteX663" fmla="*/ 217548 w 289101"/>
                <a:gd name="connsiteY663" fmla="*/ 88862 h 227628"/>
                <a:gd name="connsiteX664" fmla="*/ 217072 w 289101"/>
                <a:gd name="connsiteY664" fmla="*/ 88862 h 227628"/>
                <a:gd name="connsiteX665" fmla="*/ 207547 w 289101"/>
                <a:gd name="connsiteY665" fmla="*/ 91053 h 227628"/>
                <a:gd name="connsiteX666" fmla="*/ 205356 w 289101"/>
                <a:gd name="connsiteY666" fmla="*/ 92006 h 227628"/>
                <a:gd name="connsiteX667" fmla="*/ 205356 w 289101"/>
                <a:gd name="connsiteY667" fmla="*/ 92006 h 227628"/>
                <a:gd name="connsiteX668" fmla="*/ 205356 w 289101"/>
                <a:gd name="connsiteY668" fmla="*/ 92006 h 227628"/>
                <a:gd name="connsiteX669" fmla="*/ 205833 w 289101"/>
                <a:gd name="connsiteY669" fmla="*/ 92006 h 227628"/>
                <a:gd name="connsiteX670" fmla="*/ 205928 w 289101"/>
                <a:gd name="connsiteY670" fmla="*/ 90005 h 227628"/>
                <a:gd name="connsiteX671" fmla="*/ 230026 w 289101"/>
                <a:gd name="connsiteY671" fmla="*/ 104388 h 227628"/>
                <a:gd name="connsiteX672" fmla="*/ 227454 w 289101"/>
                <a:gd name="connsiteY672" fmla="*/ 104388 h 227628"/>
                <a:gd name="connsiteX673" fmla="*/ 225264 w 289101"/>
                <a:gd name="connsiteY673" fmla="*/ 106103 h 227628"/>
                <a:gd name="connsiteX674" fmla="*/ 219168 w 289101"/>
                <a:gd name="connsiteY674" fmla="*/ 100292 h 227628"/>
                <a:gd name="connsiteX675" fmla="*/ 208785 w 289101"/>
                <a:gd name="connsiteY675" fmla="*/ 103721 h 227628"/>
                <a:gd name="connsiteX676" fmla="*/ 202404 w 289101"/>
                <a:gd name="connsiteY676" fmla="*/ 110008 h 227628"/>
                <a:gd name="connsiteX677" fmla="*/ 202404 w 289101"/>
                <a:gd name="connsiteY677" fmla="*/ 110008 h 227628"/>
                <a:gd name="connsiteX678" fmla="*/ 202404 w 289101"/>
                <a:gd name="connsiteY678" fmla="*/ 110008 h 227628"/>
                <a:gd name="connsiteX679" fmla="*/ 199260 w 289101"/>
                <a:gd name="connsiteY679" fmla="*/ 99530 h 227628"/>
                <a:gd name="connsiteX680" fmla="*/ 207166 w 289101"/>
                <a:gd name="connsiteY680" fmla="*/ 91625 h 227628"/>
                <a:gd name="connsiteX681" fmla="*/ 224216 w 289101"/>
                <a:gd name="connsiteY681" fmla="*/ 89624 h 227628"/>
                <a:gd name="connsiteX682" fmla="*/ 230121 w 289101"/>
                <a:gd name="connsiteY682" fmla="*/ 95149 h 227628"/>
                <a:gd name="connsiteX683" fmla="*/ 230121 w 289101"/>
                <a:gd name="connsiteY683" fmla="*/ 95149 h 227628"/>
                <a:gd name="connsiteX684" fmla="*/ 230121 w 289101"/>
                <a:gd name="connsiteY684" fmla="*/ 96006 h 227628"/>
                <a:gd name="connsiteX685" fmla="*/ 230121 w 289101"/>
                <a:gd name="connsiteY685" fmla="*/ 96006 h 227628"/>
                <a:gd name="connsiteX686" fmla="*/ 230121 w 289101"/>
                <a:gd name="connsiteY686" fmla="*/ 97435 h 227628"/>
                <a:gd name="connsiteX687" fmla="*/ 230026 w 289101"/>
                <a:gd name="connsiteY687" fmla="*/ 104198 h 227628"/>
                <a:gd name="connsiteX688" fmla="*/ 220501 w 289101"/>
                <a:gd name="connsiteY688" fmla="*/ 119152 h 227628"/>
                <a:gd name="connsiteX689" fmla="*/ 224025 w 289101"/>
                <a:gd name="connsiteY689" fmla="*/ 121438 h 227628"/>
                <a:gd name="connsiteX690" fmla="*/ 218977 w 289101"/>
                <a:gd name="connsiteY690" fmla="*/ 124010 h 227628"/>
                <a:gd name="connsiteX691" fmla="*/ 209452 w 289101"/>
                <a:gd name="connsiteY691" fmla="*/ 134678 h 227628"/>
                <a:gd name="connsiteX692" fmla="*/ 206880 w 289101"/>
                <a:gd name="connsiteY692" fmla="*/ 133630 h 227628"/>
                <a:gd name="connsiteX693" fmla="*/ 204309 w 289101"/>
                <a:gd name="connsiteY693" fmla="*/ 133630 h 227628"/>
                <a:gd name="connsiteX694" fmla="*/ 204309 w 289101"/>
                <a:gd name="connsiteY694" fmla="*/ 133630 h 227628"/>
                <a:gd name="connsiteX695" fmla="*/ 199737 w 289101"/>
                <a:gd name="connsiteY695" fmla="*/ 132201 h 227628"/>
                <a:gd name="connsiteX696" fmla="*/ 197641 w 289101"/>
                <a:gd name="connsiteY696" fmla="*/ 128010 h 227628"/>
                <a:gd name="connsiteX697" fmla="*/ 200880 w 289101"/>
                <a:gd name="connsiteY697" fmla="*/ 115056 h 227628"/>
                <a:gd name="connsiteX698" fmla="*/ 207928 w 289101"/>
                <a:gd name="connsiteY698" fmla="*/ 106674 h 227628"/>
                <a:gd name="connsiteX699" fmla="*/ 217453 w 289101"/>
                <a:gd name="connsiteY699" fmla="*/ 101912 h 227628"/>
                <a:gd name="connsiteX700" fmla="*/ 222311 w 289101"/>
                <a:gd name="connsiteY700" fmla="*/ 103055 h 227628"/>
                <a:gd name="connsiteX701" fmla="*/ 224978 w 289101"/>
                <a:gd name="connsiteY701" fmla="*/ 107246 h 227628"/>
                <a:gd name="connsiteX702" fmla="*/ 224978 w 289101"/>
                <a:gd name="connsiteY702" fmla="*/ 107246 h 227628"/>
                <a:gd name="connsiteX703" fmla="*/ 223835 w 289101"/>
                <a:gd name="connsiteY703" fmla="*/ 108674 h 227628"/>
                <a:gd name="connsiteX704" fmla="*/ 221168 w 289101"/>
                <a:gd name="connsiteY704" fmla="*/ 114294 h 227628"/>
                <a:gd name="connsiteX705" fmla="*/ 220787 w 289101"/>
                <a:gd name="connsiteY705" fmla="*/ 119247 h 227628"/>
                <a:gd name="connsiteX706" fmla="*/ 165828 w 289101"/>
                <a:gd name="connsiteY706" fmla="*/ 177254 h 227628"/>
                <a:gd name="connsiteX707" fmla="*/ 164113 w 289101"/>
                <a:gd name="connsiteY707" fmla="*/ 177254 h 227628"/>
                <a:gd name="connsiteX708" fmla="*/ 162208 w 289101"/>
                <a:gd name="connsiteY708" fmla="*/ 174587 h 227628"/>
                <a:gd name="connsiteX709" fmla="*/ 159922 w 289101"/>
                <a:gd name="connsiteY709" fmla="*/ 166872 h 227628"/>
                <a:gd name="connsiteX710" fmla="*/ 161256 w 289101"/>
                <a:gd name="connsiteY710" fmla="*/ 156680 h 227628"/>
                <a:gd name="connsiteX711" fmla="*/ 165828 w 289101"/>
                <a:gd name="connsiteY711" fmla="*/ 146584 h 227628"/>
                <a:gd name="connsiteX712" fmla="*/ 170019 w 289101"/>
                <a:gd name="connsiteY712" fmla="*/ 144298 h 227628"/>
                <a:gd name="connsiteX713" fmla="*/ 170876 w 289101"/>
                <a:gd name="connsiteY713" fmla="*/ 144298 h 227628"/>
                <a:gd name="connsiteX714" fmla="*/ 171447 w 289101"/>
                <a:gd name="connsiteY714" fmla="*/ 145155 h 227628"/>
                <a:gd name="connsiteX715" fmla="*/ 172781 w 289101"/>
                <a:gd name="connsiteY715" fmla="*/ 146489 h 227628"/>
                <a:gd name="connsiteX716" fmla="*/ 172781 w 289101"/>
                <a:gd name="connsiteY716" fmla="*/ 147536 h 227628"/>
                <a:gd name="connsiteX717" fmla="*/ 172781 w 289101"/>
                <a:gd name="connsiteY717" fmla="*/ 147536 h 227628"/>
                <a:gd name="connsiteX718" fmla="*/ 172305 w 289101"/>
                <a:gd name="connsiteY718" fmla="*/ 147536 h 227628"/>
                <a:gd name="connsiteX719" fmla="*/ 171257 w 289101"/>
                <a:gd name="connsiteY719" fmla="*/ 148965 h 227628"/>
                <a:gd name="connsiteX720" fmla="*/ 171257 w 289101"/>
                <a:gd name="connsiteY720" fmla="*/ 152775 h 227628"/>
                <a:gd name="connsiteX721" fmla="*/ 176496 w 289101"/>
                <a:gd name="connsiteY721" fmla="*/ 157252 h 227628"/>
                <a:gd name="connsiteX722" fmla="*/ 172305 w 289101"/>
                <a:gd name="connsiteY722" fmla="*/ 165729 h 227628"/>
                <a:gd name="connsiteX723" fmla="*/ 175067 w 289101"/>
                <a:gd name="connsiteY723" fmla="*/ 174302 h 227628"/>
                <a:gd name="connsiteX724" fmla="*/ 172781 w 289101"/>
                <a:gd name="connsiteY724" fmla="*/ 174302 h 227628"/>
                <a:gd name="connsiteX725" fmla="*/ 170019 w 289101"/>
                <a:gd name="connsiteY725" fmla="*/ 175159 h 227628"/>
                <a:gd name="connsiteX726" fmla="*/ 166018 w 289101"/>
                <a:gd name="connsiteY726" fmla="*/ 176873 h 227628"/>
                <a:gd name="connsiteX727" fmla="*/ 166018 w 289101"/>
                <a:gd name="connsiteY727" fmla="*/ 176873 h 227628"/>
                <a:gd name="connsiteX728" fmla="*/ 166113 w 289101"/>
                <a:gd name="connsiteY728" fmla="*/ 177064 h 227628"/>
                <a:gd name="connsiteX729" fmla="*/ 148873 w 289101"/>
                <a:gd name="connsiteY729" fmla="*/ 154299 h 227628"/>
                <a:gd name="connsiteX730" fmla="*/ 145635 w 289101"/>
                <a:gd name="connsiteY730" fmla="*/ 152870 h 227628"/>
                <a:gd name="connsiteX731" fmla="*/ 137538 w 289101"/>
                <a:gd name="connsiteY731" fmla="*/ 154871 h 227628"/>
                <a:gd name="connsiteX732" fmla="*/ 131633 w 289101"/>
                <a:gd name="connsiteY732" fmla="*/ 158776 h 227628"/>
                <a:gd name="connsiteX733" fmla="*/ 131633 w 289101"/>
                <a:gd name="connsiteY733" fmla="*/ 158776 h 227628"/>
                <a:gd name="connsiteX734" fmla="*/ 130299 w 289101"/>
                <a:gd name="connsiteY734" fmla="*/ 153823 h 227628"/>
                <a:gd name="connsiteX735" fmla="*/ 130299 w 289101"/>
                <a:gd name="connsiteY735" fmla="*/ 150394 h 227628"/>
                <a:gd name="connsiteX736" fmla="*/ 132204 w 289101"/>
                <a:gd name="connsiteY736" fmla="*/ 146393 h 227628"/>
                <a:gd name="connsiteX737" fmla="*/ 137729 w 289101"/>
                <a:gd name="connsiteY737" fmla="*/ 141631 h 227628"/>
                <a:gd name="connsiteX738" fmla="*/ 144492 w 289101"/>
                <a:gd name="connsiteY738" fmla="*/ 138964 h 227628"/>
                <a:gd name="connsiteX739" fmla="*/ 148111 w 289101"/>
                <a:gd name="connsiteY739" fmla="*/ 139916 h 227628"/>
                <a:gd name="connsiteX740" fmla="*/ 149921 w 289101"/>
                <a:gd name="connsiteY740" fmla="*/ 143441 h 227628"/>
                <a:gd name="connsiteX741" fmla="*/ 149921 w 289101"/>
                <a:gd name="connsiteY741" fmla="*/ 143441 h 227628"/>
                <a:gd name="connsiteX742" fmla="*/ 149921 w 289101"/>
                <a:gd name="connsiteY742" fmla="*/ 143441 h 227628"/>
                <a:gd name="connsiteX743" fmla="*/ 149921 w 289101"/>
                <a:gd name="connsiteY743" fmla="*/ 144012 h 227628"/>
                <a:gd name="connsiteX744" fmla="*/ 149064 w 289101"/>
                <a:gd name="connsiteY744" fmla="*/ 146774 h 227628"/>
                <a:gd name="connsiteX745" fmla="*/ 149159 w 289101"/>
                <a:gd name="connsiteY745" fmla="*/ 154109 h 227628"/>
                <a:gd name="connsiteX746" fmla="*/ 129252 w 289101"/>
                <a:gd name="connsiteY746" fmla="*/ 160586 h 227628"/>
                <a:gd name="connsiteX747" fmla="*/ 128299 w 289101"/>
                <a:gd name="connsiteY747" fmla="*/ 161348 h 227628"/>
                <a:gd name="connsiteX748" fmla="*/ 123918 w 289101"/>
                <a:gd name="connsiteY748" fmla="*/ 166777 h 227628"/>
                <a:gd name="connsiteX749" fmla="*/ 120393 w 289101"/>
                <a:gd name="connsiteY749" fmla="*/ 166777 h 227628"/>
                <a:gd name="connsiteX750" fmla="*/ 118965 w 289101"/>
                <a:gd name="connsiteY750" fmla="*/ 168110 h 227628"/>
                <a:gd name="connsiteX751" fmla="*/ 115631 w 289101"/>
                <a:gd name="connsiteY751" fmla="*/ 165253 h 227628"/>
                <a:gd name="connsiteX752" fmla="*/ 107439 w 289101"/>
                <a:gd name="connsiteY752" fmla="*/ 164777 h 227628"/>
                <a:gd name="connsiteX753" fmla="*/ 102105 w 289101"/>
                <a:gd name="connsiteY753" fmla="*/ 165348 h 227628"/>
                <a:gd name="connsiteX754" fmla="*/ 102105 w 289101"/>
                <a:gd name="connsiteY754" fmla="*/ 165348 h 227628"/>
                <a:gd name="connsiteX755" fmla="*/ 102105 w 289101"/>
                <a:gd name="connsiteY755" fmla="*/ 165348 h 227628"/>
                <a:gd name="connsiteX756" fmla="*/ 102105 w 289101"/>
                <a:gd name="connsiteY756" fmla="*/ 165348 h 227628"/>
                <a:gd name="connsiteX757" fmla="*/ 102105 w 289101"/>
                <a:gd name="connsiteY757" fmla="*/ 165348 h 227628"/>
                <a:gd name="connsiteX758" fmla="*/ 102105 w 289101"/>
                <a:gd name="connsiteY758" fmla="*/ 165348 h 227628"/>
                <a:gd name="connsiteX759" fmla="*/ 101439 w 289101"/>
                <a:gd name="connsiteY759" fmla="*/ 161348 h 227628"/>
                <a:gd name="connsiteX760" fmla="*/ 103820 w 289101"/>
                <a:gd name="connsiteY760" fmla="*/ 155252 h 227628"/>
                <a:gd name="connsiteX761" fmla="*/ 110011 w 289101"/>
                <a:gd name="connsiteY761" fmla="*/ 152394 h 227628"/>
                <a:gd name="connsiteX762" fmla="*/ 126108 w 289101"/>
                <a:gd name="connsiteY762" fmla="*/ 154680 h 227628"/>
                <a:gd name="connsiteX763" fmla="*/ 129633 w 289101"/>
                <a:gd name="connsiteY763" fmla="*/ 157442 h 227628"/>
                <a:gd name="connsiteX764" fmla="*/ 130109 w 289101"/>
                <a:gd name="connsiteY764" fmla="*/ 161252 h 227628"/>
                <a:gd name="connsiteX765" fmla="*/ 67434 w 289101"/>
                <a:gd name="connsiteY765" fmla="*/ 159062 h 227628"/>
                <a:gd name="connsiteX766" fmla="*/ 66482 w 289101"/>
                <a:gd name="connsiteY766" fmla="*/ 156299 h 227628"/>
                <a:gd name="connsiteX767" fmla="*/ 67244 w 289101"/>
                <a:gd name="connsiteY767" fmla="*/ 151061 h 227628"/>
                <a:gd name="connsiteX768" fmla="*/ 74864 w 289101"/>
                <a:gd name="connsiteY768" fmla="*/ 144774 h 227628"/>
                <a:gd name="connsiteX769" fmla="*/ 90580 w 289101"/>
                <a:gd name="connsiteY769" fmla="*/ 147822 h 227628"/>
                <a:gd name="connsiteX770" fmla="*/ 89913 w 289101"/>
                <a:gd name="connsiteY770" fmla="*/ 154109 h 227628"/>
                <a:gd name="connsiteX771" fmla="*/ 87246 w 289101"/>
                <a:gd name="connsiteY771" fmla="*/ 158204 h 227628"/>
                <a:gd name="connsiteX772" fmla="*/ 87246 w 289101"/>
                <a:gd name="connsiteY772" fmla="*/ 158204 h 227628"/>
                <a:gd name="connsiteX773" fmla="*/ 81150 w 289101"/>
                <a:gd name="connsiteY773" fmla="*/ 161919 h 227628"/>
                <a:gd name="connsiteX774" fmla="*/ 79341 w 289101"/>
                <a:gd name="connsiteY774" fmla="*/ 164586 h 227628"/>
                <a:gd name="connsiteX775" fmla="*/ 79341 w 289101"/>
                <a:gd name="connsiteY775" fmla="*/ 164015 h 227628"/>
                <a:gd name="connsiteX776" fmla="*/ 74578 w 289101"/>
                <a:gd name="connsiteY776" fmla="*/ 161348 h 227628"/>
                <a:gd name="connsiteX777" fmla="*/ 68387 w 289101"/>
                <a:gd name="connsiteY777" fmla="*/ 161348 h 227628"/>
                <a:gd name="connsiteX778" fmla="*/ 68387 w 289101"/>
                <a:gd name="connsiteY778" fmla="*/ 161348 h 227628"/>
                <a:gd name="connsiteX779" fmla="*/ 67720 w 289101"/>
                <a:gd name="connsiteY779" fmla="*/ 158871 h 227628"/>
                <a:gd name="connsiteX780" fmla="*/ 60957 w 289101"/>
                <a:gd name="connsiteY780" fmla="*/ 111437 h 227628"/>
                <a:gd name="connsiteX781" fmla="*/ 64196 w 289101"/>
                <a:gd name="connsiteY781" fmla="*/ 106007 h 227628"/>
                <a:gd name="connsiteX782" fmla="*/ 67625 w 289101"/>
                <a:gd name="connsiteY782" fmla="*/ 103055 h 227628"/>
                <a:gd name="connsiteX783" fmla="*/ 70578 w 289101"/>
                <a:gd name="connsiteY783" fmla="*/ 101816 h 227628"/>
                <a:gd name="connsiteX784" fmla="*/ 72864 w 289101"/>
                <a:gd name="connsiteY784" fmla="*/ 101245 h 227628"/>
                <a:gd name="connsiteX785" fmla="*/ 76197 w 289101"/>
                <a:gd name="connsiteY785" fmla="*/ 101245 h 227628"/>
                <a:gd name="connsiteX786" fmla="*/ 76197 w 289101"/>
                <a:gd name="connsiteY786" fmla="*/ 101245 h 227628"/>
                <a:gd name="connsiteX787" fmla="*/ 76197 w 289101"/>
                <a:gd name="connsiteY787" fmla="*/ 102959 h 227628"/>
                <a:gd name="connsiteX788" fmla="*/ 81627 w 289101"/>
                <a:gd name="connsiteY788" fmla="*/ 109151 h 227628"/>
                <a:gd name="connsiteX789" fmla="*/ 74959 w 289101"/>
                <a:gd name="connsiteY789" fmla="*/ 116485 h 227628"/>
                <a:gd name="connsiteX790" fmla="*/ 74959 w 289101"/>
                <a:gd name="connsiteY790" fmla="*/ 122105 h 227628"/>
                <a:gd name="connsiteX791" fmla="*/ 75435 w 289101"/>
                <a:gd name="connsiteY791" fmla="*/ 123057 h 227628"/>
                <a:gd name="connsiteX792" fmla="*/ 74197 w 289101"/>
                <a:gd name="connsiteY792" fmla="*/ 122486 h 227628"/>
                <a:gd name="connsiteX793" fmla="*/ 68863 w 289101"/>
                <a:gd name="connsiteY793" fmla="*/ 120771 h 227628"/>
                <a:gd name="connsiteX794" fmla="*/ 64196 w 289101"/>
                <a:gd name="connsiteY794" fmla="*/ 120771 h 227628"/>
                <a:gd name="connsiteX795" fmla="*/ 58862 w 289101"/>
                <a:gd name="connsiteY795" fmla="*/ 117437 h 227628"/>
                <a:gd name="connsiteX796" fmla="*/ 61243 w 289101"/>
                <a:gd name="connsiteY796" fmla="*/ 110865 h 227628"/>
                <a:gd name="connsiteX797" fmla="*/ 58576 w 289101"/>
                <a:gd name="connsiteY797" fmla="*/ 114199 h 227628"/>
                <a:gd name="connsiteX798" fmla="*/ 57909 w 289101"/>
                <a:gd name="connsiteY798" fmla="*/ 113151 h 227628"/>
                <a:gd name="connsiteX799" fmla="*/ 55433 w 289101"/>
                <a:gd name="connsiteY799" fmla="*/ 111532 h 227628"/>
                <a:gd name="connsiteX800" fmla="*/ 55147 w 289101"/>
                <a:gd name="connsiteY800" fmla="*/ 109722 h 227628"/>
                <a:gd name="connsiteX801" fmla="*/ 55147 w 289101"/>
                <a:gd name="connsiteY801" fmla="*/ 105817 h 227628"/>
                <a:gd name="connsiteX802" fmla="*/ 57814 w 289101"/>
                <a:gd name="connsiteY802" fmla="*/ 102293 h 227628"/>
                <a:gd name="connsiteX803" fmla="*/ 60195 w 289101"/>
                <a:gd name="connsiteY803" fmla="*/ 101150 h 227628"/>
                <a:gd name="connsiteX804" fmla="*/ 61529 w 289101"/>
                <a:gd name="connsiteY804" fmla="*/ 101150 h 227628"/>
                <a:gd name="connsiteX805" fmla="*/ 64101 w 289101"/>
                <a:gd name="connsiteY805" fmla="*/ 102959 h 227628"/>
                <a:gd name="connsiteX806" fmla="*/ 65815 w 289101"/>
                <a:gd name="connsiteY806" fmla="*/ 102959 h 227628"/>
                <a:gd name="connsiteX807" fmla="*/ 64767 w 289101"/>
                <a:gd name="connsiteY807" fmla="*/ 103912 h 227628"/>
                <a:gd name="connsiteX808" fmla="*/ 60576 w 289101"/>
                <a:gd name="connsiteY808" fmla="*/ 110103 h 227628"/>
                <a:gd name="connsiteX809" fmla="*/ 58862 w 289101"/>
                <a:gd name="connsiteY809" fmla="*/ 113627 h 227628"/>
                <a:gd name="connsiteX810" fmla="*/ 150778 w 289101"/>
                <a:gd name="connsiteY810" fmla="*/ 120866 h 227628"/>
                <a:gd name="connsiteX811" fmla="*/ 153159 w 289101"/>
                <a:gd name="connsiteY811" fmla="*/ 117818 h 227628"/>
                <a:gd name="connsiteX812" fmla="*/ 157160 w 289101"/>
                <a:gd name="connsiteY812" fmla="*/ 117818 h 227628"/>
                <a:gd name="connsiteX813" fmla="*/ 158779 w 289101"/>
                <a:gd name="connsiteY813" fmla="*/ 118866 h 227628"/>
                <a:gd name="connsiteX814" fmla="*/ 157731 w 289101"/>
                <a:gd name="connsiteY814" fmla="*/ 125153 h 227628"/>
                <a:gd name="connsiteX815" fmla="*/ 158779 w 289101"/>
                <a:gd name="connsiteY815" fmla="*/ 127915 h 227628"/>
                <a:gd name="connsiteX816" fmla="*/ 155445 w 289101"/>
                <a:gd name="connsiteY816" fmla="*/ 126296 h 227628"/>
                <a:gd name="connsiteX817" fmla="*/ 150683 w 289101"/>
                <a:gd name="connsiteY817" fmla="*/ 126867 h 227628"/>
                <a:gd name="connsiteX818" fmla="*/ 151064 w 289101"/>
                <a:gd name="connsiteY818" fmla="*/ 120295 h 227628"/>
                <a:gd name="connsiteX819" fmla="*/ 193260 w 289101"/>
                <a:gd name="connsiteY819" fmla="*/ 112675 h 227628"/>
                <a:gd name="connsiteX820" fmla="*/ 195641 w 289101"/>
                <a:gd name="connsiteY820" fmla="*/ 110865 h 227628"/>
                <a:gd name="connsiteX821" fmla="*/ 199737 w 289101"/>
                <a:gd name="connsiteY821" fmla="*/ 110865 h 227628"/>
                <a:gd name="connsiteX822" fmla="*/ 200594 w 289101"/>
                <a:gd name="connsiteY822" fmla="*/ 110865 h 227628"/>
                <a:gd name="connsiteX823" fmla="*/ 201451 w 289101"/>
                <a:gd name="connsiteY823" fmla="*/ 110865 h 227628"/>
                <a:gd name="connsiteX824" fmla="*/ 201451 w 289101"/>
                <a:gd name="connsiteY824" fmla="*/ 110865 h 227628"/>
                <a:gd name="connsiteX825" fmla="*/ 199927 w 289101"/>
                <a:gd name="connsiteY825" fmla="*/ 112961 h 227628"/>
                <a:gd name="connsiteX826" fmla="*/ 196689 w 289101"/>
                <a:gd name="connsiteY826" fmla="*/ 119438 h 227628"/>
                <a:gd name="connsiteX827" fmla="*/ 192498 w 289101"/>
                <a:gd name="connsiteY827" fmla="*/ 116580 h 227628"/>
                <a:gd name="connsiteX828" fmla="*/ 192498 w 289101"/>
                <a:gd name="connsiteY828" fmla="*/ 116580 h 227628"/>
                <a:gd name="connsiteX829" fmla="*/ 193545 w 289101"/>
                <a:gd name="connsiteY829" fmla="*/ 112103 h 227628"/>
                <a:gd name="connsiteX830" fmla="*/ 196403 w 289101"/>
                <a:gd name="connsiteY830" fmla="*/ 121343 h 227628"/>
                <a:gd name="connsiteX831" fmla="*/ 195927 w 289101"/>
                <a:gd name="connsiteY831" fmla="*/ 127439 h 227628"/>
                <a:gd name="connsiteX832" fmla="*/ 198403 w 289101"/>
                <a:gd name="connsiteY832" fmla="*/ 132868 h 227628"/>
                <a:gd name="connsiteX833" fmla="*/ 201832 w 289101"/>
                <a:gd name="connsiteY833" fmla="*/ 134201 h 227628"/>
                <a:gd name="connsiteX834" fmla="*/ 194974 w 289101"/>
                <a:gd name="connsiteY834" fmla="*/ 137249 h 227628"/>
                <a:gd name="connsiteX835" fmla="*/ 189926 w 289101"/>
                <a:gd name="connsiteY835" fmla="*/ 141250 h 227628"/>
                <a:gd name="connsiteX836" fmla="*/ 188116 w 289101"/>
                <a:gd name="connsiteY836" fmla="*/ 143345 h 227628"/>
                <a:gd name="connsiteX837" fmla="*/ 188116 w 289101"/>
                <a:gd name="connsiteY837" fmla="*/ 143917 h 227628"/>
                <a:gd name="connsiteX838" fmla="*/ 188116 w 289101"/>
                <a:gd name="connsiteY838" fmla="*/ 143917 h 227628"/>
                <a:gd name="connsiteX839" fmla="*/ 187449 w 289101"/>
                <a:gd name="connsiteY839" fmla="*/ 144584 h 227628"/>
                <a:gd name="connsiteX840" fmla="*/ 183544 w 289101"/>
                <a:gd name="connsiteY840" fmla="*/ 147251 h 227628"/>
                <a:gd name="connsiteX841" fmla="*/ 178305 w 289101"/>
                <a:gd name="connsiteY841" fmla="*/ 147917 h 227628"/>
                <a:gd name="connsiteX842" fmla="*/ 173162 w 289101"/>
                <a:gd name="connsiteY842" fmla="*/ 145727 h 227628"/>
                <a:gd name="connsiteX843" fmla="*/ 172400 w 289101"/>
                <a:gd name="connsiteY843" fmla="*/ 144774 h 227628"/>
                <a:gd name="connsiteX844" fmla="*/ 171162 w 289101"/>
                <a:gd name="connsiteY844" fmla="*/ 140202 h 227628"/>
                <a:gd name="connsiteX845" fmla="*/ 174400 w 289101"/>
                <a:gd name="connsiteY845" fmla="*/ 128867 h 227628"/>
                <a:gd name="connsiteX846" fmla="*/ 182782 w 289101"/>
                <a:gd name="connsiteY846" fmla="*/ 119342 h 227628"/>
                <a:gd name="connsiteX847" fmla="*/ 190116 w 289101"/>
                <a:gd name="connsiteY847" fmla="*/ 117152 h 227628"/>
                <a:gd name="connsiteX848" fmla="*/ 196689 w 289101"/>
                <a:gd name="connsiteY848" fmla="*/ 120771 h 227628"/>
                <a:gd name="connsiteX849" fmla="*/ 191831 w 289101"/>
                <a:gd name="connsiteY849" fmla="*/ 116675 h 227628"/>
                <a:gd name="connsiteX850" fmla="*/ 191831 w 289101"/>
                <a:gd name="connsiteY850" fmla="*/ 116675 h 227628"/>
                <a:gd name="connsiteX851" fmla="*/ 191831 w 289101"/>
                <a:gd name="connsiteY851" fmla="*/ 116675 h 227628"/>
                <a:gd name="connsiteX852" fmla="*/ 184687 w 289101"/>
                <a:gd name="connsiteY852" fmla="*/ 117533 h 227628"/>
                <a:gd name="connsiteX853" fmla="*/ 174019 w 289101"/>
                <a:gd name="connsiteY853" fmla="*/ 127058 h 227628"/>
                <a:gd name="connsiteX854" fmla="*/ 171828 w 289101"/>
                <a:gd name="connsiteY854" fmla="*/ 131344 h 227628"/>
                <a:gd name="connsiteX855" fmla="*/ 167923 w 289101"/>
                <a:gd name="connsiteY855" fmla="*/ 129439 h 227628"/>
                <a:gd name="connsiteX856" fmla="*/ 161732 w 289101"/>
                <a:gd name="connsiteY856" fmla="*/ 130963 h 227628"/>
                <a:gd name="connsiteX857" fmla="*/ 161732 w 289101"/>
                <a:gd name="connsiteY857" fmla="*/ 130963 h 227628"/>
                <a:gd name="connsiteX858" fmla="*/ 161732 w 289101"/>
                <a:gd name="connsiteY858" fmla="*/ 129248 h 227628"/>
                <a:gd name="connsiteX859" fmla="*/ 159827 w 289101"/>
                <a:gd name="connsiteY859" fmla="*/ 125819 h 227628"/>
                <a:gd name="connsiteX860" fmla="*/ 159827 w 289101"/>
                <a:gd name="connsiteY860" fmla="*/ 119819 h 227628"/>
                <a:gd name="connsiteX861" fmla="*/ 167542 w 289101"/>
                <a:gd name="connsiteY861" fmla="*/ 110294 h 227628"/>
                <a:gd name="connsiteX862" fmla="*/ 188211 w 289101"/>
                <a:gd name="connsiteY862" fmla="*/ 106293 h 227628"/>
                <a:gd name="connsiteX863" fmla="*/ 192212 w 289101"/>
                <a:gd name="connsiteY863" fmla="*/ 110389 h 227628"/>
                <a:gd name="connsiteX864" fmla="*/ 192117 w 289101"/>
                <a:gd name="connsiteY864" fmla="*/ 116104 h 227628"/>
                <a:gd name="connsiteX865" fmla="*/ 152397 w 289101"/>
                <a:gd name="connsiteY865" fmla="*/ 126200 h 227628"/>
                <a:gd name="connsiteX866" fmla="*/ 154588 w 289101"/>
                <a:gd name="connsiteY866" fmla="*/ 126200 h 227628"/>
                <a:gd name="connsiteX867" fmla="*/ 158398 w 289101"/>
                <a:gd name="connsiteY867" fmla="*/ 127915 h 227628"/>
                <a:gd name="connsiteX868" fmla="*/ 160113 w 289101"/>
                <a:gd name="connsiteY868" fmla="*/ 129344 h 227628"/>
                <a:gd name="connsiteX869" fmla="*/ 160113 w 289101"/>
                <a:gd name="connsiteY869" fmla="*/ 130296 h 227628"/>
                <a:gd name="connsiteX870" fmla="*/ 160113 w 289101"/>
                <a:gd name="connsiteY870" fmla="*/ 131344 h 227628"/>
                <a:gd name="connsiteX871" fmla="*/ 160113 w 289101"/>
                <a:gd name="connsiteY871" fmla="*/ 131344 h 227628"/>
                <a:gd name="connsiteX872" fmla="*/ 152493 w 289101"/>
                <a:gd name="connsiteY872" fmla="*/ 138583 h 227628"/>
                <a:gd name="connsiteX873" fmla="*/ 150302 w 289101"/>
                <a:gd name="connsiteY873" fmla="*/ 142679 h 227628"/>
                <a:gd name="connsiteX874" fmla="*/ 150302 w 289101"/>
                <a:gd name="connsiteY874" fmla="*/ 141917 h 227628"/>
                <a:gd name="connsiteX875" fmla="*/ 150302 w 289101"/>
                <a:gd name="connsiteY875" fmla="*/ 141440 h 227628"/>
                <a:gd name="connsiteX876" fmla="*/ 150302 w 289101"/>
                <a:gd name="connsiteY876" fmla="*/ 141440 h 227628"/>
                <a:gd name="connsiteX877" fmla="*/ 149349 w 289101"/>
                <a:gd name="connsiteY877" fmla="*/ 139821 h 227628"/>
                <a:gd name="connsiteX878" fmla="*/ 148492 w 289101"/>
                <a:gd name="connsiteY878" fmla="*/ 139059 h 227628"/>
                <a:gd name="connsiteX879" fmla="*/ 150397 w 289101"/>
                <a:gd name="connsiteY879" fmla="*/ 128105 h 227628"/>
                <a:gd name="connsiteX880" fmla="*/ 152683 w 289101"/>
                <a:gd name="connsiteY880" fmla="*/ 125724 h 227628"/>
                <a:gd name="connsiteX881" fmla="*/ 149921 w 289101"/>
                <a:gd name="connsiteY881" fmla="*/ 127153 h 227628"/>
                <a:gd name="connsiteX882" fmla="*/ 147444 w 289101"/>
                <a:gd name="connsiteY882" fmla="*/ 132201 h 227628"/>
                <a:gd name="connsiteX883" fmla="*/ 148016 w 289101"/>
                <a:gd name="connsiteY883" fmla="*/ 138583 h 227628"/>
                <a:gd name="connsiteX884" fmla="*/ 146206 w 289101"/>
                <a:gd name="connsiteY884" fmla="*/ 138583 h 227628"/>
                <a:gd name="connsiteX885" fmla="*/ 138586 w 289101"/>
                <a:gd name="connsiteY885" fmla="*/ 140964 h 227628"/>
                <a:gd name="connsiteX886" fmla="*/ 138586 w 289101"/>
                <a:gd name="connsiteY886" fmla="*/ 140964 h 227628"/>
                <a:gd name="connsiteX887" fmla="*/ 138586 w 289101"/>
                <a:gd name="connsiteY887" fmla="*/ 136773 h 227628"/>
                <a:gd name="connsiteX888" fmla="*/ 135443 w 289101"/>
                <a:gd name="connsiteY888" fmla="*/ 134106 h 227628"/>
                <a:gd name="connsiteX889" fmla="*/ 124870 w 289101"/>
                <a:gd name="connsiteY889" fmla="*/ 134106 h 227628"/>
                <a:gd name="connsiteX890" fmla="*/ 118488 w 289101"/>
                <a:gd name="connsiteY890" fmla="*/ 135630 h 227628"/>
                <a:gd name="connsiteX891" fmla="*/ 119155 w 289101"/>
                <a:gd name="connsiteY891" fmla="*/ 134963 h 227628"/>
                <a:gd name="connsiteX892" fmla="*/ 121727 w 289101"/>
                <a:gd name="connsiteY892" fmla="*/ 131153 h 227628"/>
                <a:gd name="connsiteX893" fmla="*/ 122775 w 289101"/>
                <a:gd name="connsiteY893" fmla="*/ 125629 h 227628"/>
                <a:gd name="connsiteX894" fmla="*/ 123251 w 289101"/>
                <a:gd name="connsiteY894" fmla="*/ 125629 h 227628"/>
                <a:gd name="connsiteX895" fmla="*/ 135729 w 289101"/>
                <a:gd name="connsiteY895" fmla="*/ 118676 h 227628"/>
                <a:gd name="connsiteX896" fmla="*/ 148587 w 289101"/>
                <a:gd name="connsiteY896" fmla="*/ 120771 h 227628"/>
                <a:gd name="connsiteX897" fmla="*/ 150397 w 289101"/>
                <a:gd name="connsiteY897" fmla="*/ 126677 h 227628"/>
                <a:gd name="connsiteX898" fmla="*/ 106011 w 289101"/>
                <a:gd name="connsiteY898" fmla="*/ 152013 h 227628"/>
                <a:gd name="connsiteX899" fmla="*/ 102677 w 289101"/>
                <a:gd name="connsiteY899" fmla="*/ 154013 h 227628"/>
                <a:gd name="connsiteX900" fmla="*/ 100010 w 289101"/>
                <a:gd name="connsiteY900" fmla="*/ 160205 h 227628"/>
                <a:gd name="connsiteX901" fmla="*/ 94295 w 289101"/>
                <a:gd name="connsiteY901" fmla="*/ 157728 h 227628"/>
                <a:gd name="connsiteX902" fmla="*/ 88485 w 289101"/>
                <a:gd name="connsiteY902" fmla="*/ 157728 h 227628"/>
                <a:gd name="connsiteX903" fmla="*/ 90104 w 289101"/>
                <a:gd name="connsiteY903" fmla="*/ 155156 h 227628"/>
                <a:gd name="connsiteX904" fmla="*/ 91723 w 289101"/>
                <a:gd name="connsiteY904" fmla="*/ 149727 h 227628"/>
                <a:gd name="connsiteX905" fmla="*/ 89247 w 289101"/>
                <a:gd name="connsiteY905" fmla="*/ 143726 h 227628"/>
                <a:gd name="connsiteX906" fmla="*/ 89247 w 289101"/>
                <a:gd name="connsiteY906" fmla="*/ 143726 h 227628"/>
                <a:gd name="connsiteX907" fmla="*/ 98772 w 289101"/>
                <a:gd name="connsiteY907" fmla="*/ 137249 h 227628"/>
                <a:gd name="connsiteX908" fmla="*/ 103915 w 289101"/>
                <a:gd name="connsiteY908" fmla="*/ 139154 h 227628"/>
                <a:gd name="connsiteX909" fmla="*/ 105153 w 289101"/>
                <a:gd name="connsiteY909" fmla="*/ 144107 h 227628"/>
                <a:gd name="connsiteX910" fmla="*/ 106296 w 289101"/>
                <a:gd name="connsiteY910" fmla="*/ 151537 h 227628"/>
                <a:gd name="connsiteX911" fmla="*/ 79150 w 289101"/>
                <a:gd name="connsiteY911" fmla="*/ 126677 h 227628"/>
                <a:gd name="connsiteX912" fmla="*/ 80007 w 289101"/>
                <a:gd name="connsiteY912" fmla="*/ 127439 h 227628"/>
                <a:gd name="connsiteX913" fmla="*/ 80007 w 289101"/>
                <a:gd name="connsiteY913" fmla="*/ 129344 h 227628"/>
                <a:gd name="connsiteX914" fmla="*/ 80007 w 289101"/>
                <a:gd name="connsiteY914" fmla="*/ 129344 h 227628"/>
                <a:gd name="connsiteX915" fmla="*/ 77245 w 289101"/>
                <a:gd name="connsiteY915" fmla="*/ 134868 h 227628"/>
                <a:gd name="connsiteX916" fmla="*/ 77245 w 289101"/>
                <a:gd name="connsiteY916" fmla="*/ 135725 h 227628"/>
                <a:gd name="connsiteX917" fmla="*/ 72768 w 289101"/>
                <a:gd name="connsiteY917" fmla="*/ 132296 h 227628"/>
                <a:gd name="connsiteX918" fmla="*/ 71721 w 289101"/>
                <a:gd name="connsiteY918" fmla="*/ 132296 h 227628"/>
                <a:gd name="connsiteX919" fmla="*/ 71721 w 289101"/>
                <a:gd name="connsiteY919" fmla="*/ 132296 h 227628"/>
                <a:gd name="connsiteX920" fmla="*/ 71244 w 289101"/>
                <a:gd name="connsiteY920" fmla="*/ 131534 h 227628"/>
                <a:gd name="connsiteX921" fmla="*/ 71244 w 289101"/>
                <a:gd name="connsiteY921" fmla="*/ 130010 h 227628"/>
                <a:gd name="connsiteX922" fmla="*/ 73626 w 289101"/>
                <a:gd name="connsiteY922" fmla="*/ 127439 h 227628"/>
                <a:gd name="connsiteX923" fmla="*/ 74959 w 289101"/>
                <a:gd name="connsiteY923" fmla="*/ 127439 h 227628"/>
                <a:gd name="connsiteX924" fmla="*/ 76388 w 289101"/>
                <a:gd name="connsiteY924" fmla="*/ 127439 h 227628"/>
                <a:gd name="connsiteX925" fmla="*/ 79436 w 289101"/>
                <a:gd name="connsiteY925" fmla="*/ 126200 h 227628"/>
                <a:gd name="connsiteX926" fmla="*/ 76197 w 289101"/>
                <a:gd name="connsiteY926" fmla="*/ 121724 h 227628"/>
                <a:gd name="connsiteX927" fmla="*/ 76197 w 289101"/>
                <a:gd name="connsiteY927" fmla="*/ 116961 h 227628"/>
                <a:gd name="connsiteX928" fmla="*/ 82674 w 289101"/>
                <a:gd name="connsiteY928" fmla="*/ 109913 h 227628"/>
                <a:gd name="connsiteX929" fmla="*/ 92199 w 289101"/>
                <a:gd name="connsiteY929" fmla="*/ 107817 h 227628"/>
                <a:gd name="connsiteX930" fmla="*/ 96390 w 289101"/>
                <a:gd name="connsiteY930" fmla="*/ 107817 h 227628"/>
                <a:gd name="connsiteX931" fmla="*/ 100296 w 289101"/>
                <a:gd name="connsiteY931" fmla="*/ 108960 h 227628"/>
                <a:gd name="connsiteX932" fmla="*/ 101629 w 289101"/>
                <a:gd name="connsiteY932" fmla="*/ 111246 h 227628"/>
                <a:gd name="connsiteX933" fmla="*/ 101629 w 289101"/>
                <a:gd name="connsiteY933" fmla="*/ 111246 h 227628"/>
                <a:gd name="connsiteX934" fmla="*/ 98581 w 289101"/>
                <a:gd name="connsiteY934" fmla="*/ 119247 h 227628"/>
                <a:gd name="connsiteX935" fmla="*/ 91247 w 289101"/>
                <a:gd name="connsiteY935" fmla="*/ 121057 h 227628"/>
                <a:gd name="connsiteX936" fmla="*/ 80484 w 289101"/>
                <a:gd name="connsiteY936" fmla="*/ 127724 h 227628"/>
                <a:gd name="connsiteX937" fmla="*/ 79626 w 289101"/>
                <a:gd name="connsiteY937" fmla="*/ 125819 h 227628"/>
                <a:gd name="connsiteX938" fmla="*/ 78579 w 289101"/>
                <a:gd name="connsiteY938" fmla="*/ 125819 h 227628"/>
                <a:gd name="connsiteX939" fmla="*/ 76483 w 289101"/>
                <a:gd name="connsiteY939" fmla="*/ 121247 h 227628"/>
                <a:gd name="connsiteX940" fmla="*/ 82770 w 289101"/>
                <a:gd name="connsiteY940" fmla="*/ 127724 h 227628"/>
                <a:gd name="connsiteX941" fmla="*/ 100391 w 289101"/>
                <a:gd name="connsiteY941" fmla="*/ 120200 h 227628"/>
                <a:gd name="connsiteX942" fmla="*/ 105820 w 289101"/>
                <a:gd name="connsiteY942" fmla="*/ 120200 h 227628"/>
                <a:gd name="connsiteX943" fmla="*/ 108392 w 289101"/>
                <a:gd name="connsiteY943" fmla="*/ 120200 h 227628"/>
                <a:gd name="connsiteX944" fmla="*/ 110583 w 289101"/>
                <a:gd name="connsiteY944" fmla="*/ 122009 h 227628"/>
                <a:gd name="connsiteX945" fmla="*/ 110583 w 289101"/>
                <a:gd name="connsiteY945" fmla="*/ 122009 h 227628"/>
                <a:gd name="connsiteX946" fmla="*/ 104106 w 289101"/>
                <a:gd name="connsiteY946" fmla="*/ 125438 h 227628"/>
                <a:gd name="connsiteX947" fmla="*/ 100200 w 289101"/>
                <a:gd name="connsiteY947" fmla="*/ 130296 h 227628"/>
                <a:gd name="connsiteX948" fmla="*/ 99534 w 289101"/>
                <a:gd name="connsiteY948" fmla="*/ 136487 h 227628"/>
                <a:gd name="connsiteX949" fmla="*/ 99534 w 289101"/>
                <a:gd name="connsiteY949" fmla="*/ 136487 h 227628"/>
                <a:gd name="connsiteX950" fmla="*/ 92771 w 289101"/>
                <a:gd name="connsiteY950" fmla="*/ 138488 h 227628"/>
                <a:gd name="connsiteX951" fmla="*/ 88389 w 289101"/>
                <a:gd name="connsiteY951" fmla="*/ 143631 h 227628"/>
                <a:gd name="connsiteX952" fmla="*/ 86389 w 289101"/>
                <a:gd name="connsiteY952" fmla="*/ 142774 h 227628"/>
                <a:gd name="connsiteX953" fmla="*/ 80865 w 289101"/>
                <a:gd name="connsiteY953" fmla="*/ 142774 h 227628"/>
                <a:gd name="connsiteX954" fmla="*/ 78007 w 289101"/>
                <a:gd name="connsiteY954" fmla="*/ 136202 h 227628"/>
                <a:gd name="connsiteX955" fmla="*/ 83055 w 289101"/>
                <a:gd name="connsiteY955" fmla="*/ 127248 h 227628"/>
                <a:gd name="connsiteX956" fmla="*/ 105249 w 289101"/>
                <a:gd name="connsiteY956" fmla="*/ 138869 h 227628"/>
                <a:gd name="connsiteX957" fmla="*/ 100677 w 289101"/>
                <a:gd name="connsiteY957" fmla="*/ 136583 h 227628"/>
                <a:gd name="connsiteX958" fmla="*/ 101343 w 289101"/>
                <a:gd name="connsiteY958" fmla="*/ 131439 h 227628"/>
                <a:gd name="connsiteX959" fmla="*/ 103915 w 289101"/>
                <a:gd name="connsiteY959" fmla="*/ 127153 h 227628"/>
                <a:gd name="connsiteX960" fmla="*/ 112678 w 289101"/>
                <a:gd name="connsiteY960" fmla="*/ 122486 h 227628"/>
                <a:gd name="connsiteX961" fmla="*/ 120012 w 289101"/>
                <a:gd name="connsiteY961" fmla="*/ 122486 h 227628"/>
                <a:gd name="connsiteX962" fmla="*/ 122108 w 289101"/>
                <a:gd name="connsiteY962" fmla="*/ 125153 h 227628"/>
                <a:gd name="connsiteX963" fmla="*/ 121632 w 289101"/>
                <a:gd name="connsiteY963" fmla="*/ 128391 h 227628"/>
                <a:gd name="connsiteX964" fmla="*/ 119536 w 289101"/>
                <a:gd name="connsiteY964" fmla="*/ 132392 h 227628"/>
                <a:gd name="connsiteX965" fmla="*/ 117441 w 289101"/>
                <a:gd name="connsiteY965" fmla="*/ 134678 h 227628"/>
                <a:gd name="connsiteX966" fmla="*/ 115631 w 289101"/>
                <a:gd name="connsiteY966" fmla="*/ 135344 h 227628"/>
                <a:gd name="connsiteX967" fmla="*/ 106868 w 289101"/>
                <a:gd name="connsiteY967" fmla="*/ 141631 h 227628"/>
                <a:gd name="connsiteX968" fmla="*/ 106296 w 289101"/>
                <a:gd name="connsiteY968" fmla="*/ 142393 h 227628"/>
                <a:gd name="connsiteX969" fmla="*/ 105534 w 289101"/>
                <a:gd name="connsiteY969" fmla="*/ 138297 h 227628"/>
                <a:gd name="connsiteX970" fmla="*/ 130299 w 289101"/>
                <a:gd name="connsiteY970" fmla="*/ 118580 h 227628"/>
                <a:gd name="connsiteX971" fmla="*/ 122679 w 289101"/>
                <a:gd name="connsiteY971" fmla="*/ 123819 h 227628"/>
                <a:gd name="connsiteX972" fmla="*/ 122013 w 289101"/>
                <a:gd name="connsiteY972" fmla="*/ 122962 h 227628"/>
                <a:gd name="connsiteX973" fmla="*/ 114012 w 289101"/>
                <a:gd name="connsiteY973" fmla="*/ 121343 h 227628"/>
                <a:gd name="connsiteX974" fmla="*/ 112011 w 289101"/>
                <a:gd name="connsiteY974" fmla="*/ 121343 h 227628"/>
                <a:gd name="connsiteX975" fmla="*/ 112011 w 289101"/>
                <a:gd name="connsiteY975" fmla="*/ 121343 h 227628"/>
                <a:gd name="connsiteX976" fmla="*/ 111345 w 289101"/>
                <a:gd name="connsiteY976" fmla="*/ 118676 h 227628"/>
                <a:gd name="connsiteX977" fmla="*/ 112107 w 289101"/>
                <a:gd name="connsiteY977" fmla="*/ 115723 h 227628"/>
                <a:gd name="connsiteX978" fmla="*/ 117631 w 289101"/>
                <a:gd name="connsiteY978" fmla="*/ 109722 h 227628"/>
                <a:gd name="connsiteX979" fmla="*/ 123727 w 289101"/>
                <a:gd name="connsiteY979" fmla="*/ 106388 h 227628"/>
                <a:gd name="connsiteX980" fmla="*/ 130490 w 289101"/>
                <a:gd name="connsiteY980" fmla="*/ 104864 h 227628"/>
                <a:gd name="connsiteX981" fmla="*/ 134528 w 289101"/>
                <a:gd name="connsiteY981" fmla="*/ 109560 h 227628"/>
                <a:gd name="connsiteX982" fmla="*/ 134490 w 289101"/>
                <a:gd name="connsiteY982" fmla="*/ 109913 h 227628"/>
                <a:gd name="connsiteX983" fmla="*/ 134490 w 289101"/>
                <a:gd name="connsiteY983" fmla="*/ 109913 h 227628"/>
                <a:gd name="connsiteX984" fmla="*/ 134490 w 289101"/>
                <a:gd name="connsiteY984" fmla="*/ 110865 h 227628"/>
                <a:gd name="connsiteX985" fmla="*/ 137348 w 289101"/>
                <a:gd name="connsiteY985" fmla="*/ 115913 h 227628"/>
                <a:gd name="connsiteX986" fmla="*/ 130585 w 289101"/>
                <a:gd name="connsiteY986" fmla="*/ 118104 h 227628"/>
                <a:gd name="connsiteX987" fmla="*/ 134871 w 289101"/>
                <a:gd name="connsiteY987" fmla="*/ 108389 h 227628"/>
                <a:gd name="connsiteX988" fmla="*/ 132490 w 289101"/>
                <a:gd name="connsiteY988" fmla="*/ 104674 h 227628"/>
                <a:gd name="connsiteX989" fmla="*/ 129061 w 289101"/>
                <a:gd name="connsiteY989" fmla="*/ 104007 h 227628"/>
                <a:gd name="connsiteX990" fmla="*/ 123537 w 289101"/>
                <a:gd name="connsiteY990" fmla="*/ 103245 h 227628"/>
                <a:gd name="connsiteX991" fmla="*/ 122298 w 289101"/>
                <a:gd name="connsiteY991" fmla="*/ 97149 h 227628"/>
                <a:gd name="connsiteX992" fmla="*/ 131157 w 289101"/>
                <a:gd name="connsiteY992" fmla="*/ 87624 h 227628"/>
                <a:gd name="connsiteX993" fmla="*/ 132490 w 289101"/>
                <a:gd name="connsiteY993" fmla="*/ 87148 h 227628"/>
                <a:gd name="connsiteX994" fmla="*/ 136300 w 289101"/>
                <a:gd name="connsiteY994" fmla="*/ 87148 h 227628"/>
                <a:gd name="connsiteX995" fmla="*/ 139348 w 289101"/>
                <a:gd name="connsiteY995" fmla="*/ 87910 h 227628"/>
                <a:gd name="connsiteX996" fmla="*/ 139348 w 289101"/>
                <a:gd name="connsiteY996" fmla="*/ 90482 h 227628"/>
                <a:gd name="connsiteX997" fmla="*/ 142110 w 289101"/>
                <a:gd name="connsiteY997" fmla="*/ 94863 h 227628"/>
                <a:gd name="connsiteX998" fmla="*/ 145920 w 289101"/>
                <a:gd name="connsiteY998" fmla="*/ 95625 h 227628"/>
                <a:gd name="connsiteX999" fmla="*/ 143825 w 289101"/>
                <a:gd name="connsiteY999" fmla="*/ 96673 h 227628"/>
                <a:gd name="connsiteX1000" fmla="*/ 135157 w 289101"/>
                <a:gd name="connsiteY1000" fmla="*/ 107912 h 227628"/>
                <a:gd name="connsiteX1001" fmla="*/ 125346 w 289101"/>
                <a:gd name="connsiteY1001" fmla="*/ 104388 h 227628"/>
                <a:gd name="connsiteX1002" fmla="*/ 126775 w 289101"/>
                <a:gd name="connsiteY1002" fmla="*/ 104388 h 227628"/>
                <a:gd name="connsiteX1003" fmla="*/ 125442 w 289101"/>
                <a:gd name="connsiteY1003" fmla="*/ 104388 h 227628"/>
                <a:gd name="connsiteX1004" fmla="*/ 117917 w 289101"/>
                <a:gd name="connsiteY1004" fmla="*/ 108389 h 227628"/>
                <a:gd name="connsiteX1005" fmla="*/ 111630 w 289101"/>
                <a:gd name="connsiteY1005" fmla="*/ 114580 h 227628"/>
                <a:gd name="connsiteX1006" fmla="*/ 110487 w 289101"/>
                <a:gd name="connsiteY1006" fmla="*/ 118676 h 227628"/>
                <a:gd name="connsiteX1007" fmla="*/ 110487 w 289101"/>
                <a:gd name="connsiteY1007" fmla="*/ 119247 h 227628"/>
                <a:gd name="connsiteX1008" fmla="*/ 103248 w 289101"/>
                <a:gd name="connsiteY1008" fmla="*/ 118580 h 227628"/>
                <a:gd name="connsiteX1009" fmla="*/ 100391 w 289101"/>
                <a:gd name="connsiteY1009" fmla="*/ 118580 h 227628"/>
                <a:gd name="connsiteX1010" fmla="*/ 103153 w 289101"/>
                <a:gd name="connsiteY1010" fmla="*/ 109055 h 227628"/>
                <a:gd name="connsiteX1011" fmla="*/ 104772 w 289101"/>
                <a:gd name="connsiteY1011" fmla="*/ 105150 h 227628"/>
                <a:gd name="connsiteX1012" fmla="*/ 110678 w 289101"/>
                <a:gd name="connsiteY1012" fmla="*/ 99911 h 227628"/>
                <a:gd name="connsiteX1013" fmla="*/ 117441 w 289101"/>
                <a:gd name="connsiteY1013" fmla="*/ 97816 h 227628"/>
                <a:gd name="connsiteX1014" fmla="*/ 120870 w 289101"/>
                <a:gd name="connsiteY1014" fmla="*/ 98673 h 227628"/>
                <a:gd name="connsiteX1015" fmla="*/ 120870 w 289101"/>
                <a:gd name="connsiteY1015" fmla="*/ 98673 h 227628"/>
                <a:gd name="connsiteX1016" fmla="*/ 124861 w 289101"/>
                <a:gd name="connsiteY1016" fmla="*/ 103236 h 227628"/>
                <a:gd name="connsiteX1017" fmla="*/ 125251 w 289101"/>
                <a:gd name="connsiteY1017" fmla="*/ 103245 h 227628"/>
                <a:gd name="connsiteX1018" fmla="*/ 111154 w 289101"/>
                <a:gd name="connsiteY1018" fmla="*/ 99435 h 227628"/>
                <a:gd name="connsiteX1019" fmla="*/ 104201 w 289101"/>
                <a:gd name="connsiteY1019" fmla="*/ 105245 h 227628"/>
                <a:gd name="connsiteX1020" fmla="*/ 102677 w 289101"/>
                <a:gd name="connsiteY1020" fmla="*/ 109055 h 227628"/>
                <a:gd name="connsiteX1021" fmla="*/ 98962 w 289101"/>
                <a:gd name="connsiteY1021" fmla="*/ 107341 h 227628"/>
                <a:gd name="connsiteX1022" fmla="*/ 94104 w 289101"/>
                <a:gd name="connsiteY1022" fmla="*/ 107341 h 227628"/>
                <a:gd name="connsiteX1023" fmla="*/ 82960 w 289101"/>
                <a:gd name="connsiteY1023" fmla="*/ 109341 h 227628"/>
                <a:gd name="connsiteX1024" fmla="*/ 82960 w 289101"/>
                <a:gd name="connsiteY1024" fmla="*/ 109341 h 227628"/>
                <a:gd name="connsiteX1025" fmla="*/ 78102 w 289101"/>
                <a:gd name="connsiteY1025" fmla="*/ 103150 h 227628"/>
                <a:gd name="connsiteX1026" fmla="*/ 78864 w 289101"/>
                <a:gd name="connsiteY1026" fmla="*/ 97530 h 227628"/>
                <a:gd name="connsiteX1027" fmla="*/ 80293 w 289101"/>
                <a:gd name="connsiteY1027" fmla="*/ 95149 h 227628"/>
                <a:gd name="connsiteX1028" fmla="*/ 81722 w 289101"/>
                <a:gd name="connsiteY1028" fmla="*/ 93720 h 227628"/>
                <a:gd name="connsiteX1029" fmla="*/ 81722 w 289101"/>
                <a:gd name="connsiteY1029" fmla="*/ 93720 h 227628"/>
                <a:gd name="connsiteX1030" fmla="*/ 83722 w 289101"/>
                <a:gd name="connsiteY1030" fmla="*/ 95054 h 227628"/>
                <a:gd name="connsiteX1031" fmla="*/ 90294 w 289101"/>
                <a:gd name="connsiteY1031" fmla="*/ 96578 h 227628"/>
                <a:gd name="connsiteX1032" fmla="*/ 95914 w 289101"/>
                <a:gd name="connsiteY1032" fmla="*/ 94292 h 227628"/>
                <a:gd name="connsiteX1033" fmla="*/ 98295 w 289101"/>
                <a:gd name="connsiteY1033" fmla="*/ 92196 h 227628"/>
                <a:gd name="connsiteX1034" fmla="*/ 98295 w 289101"/>
                <a:gd name="connsiteY1034" fmla="*/ 93244 h 227628"/>
                <a:gd name="connsiteX1035" fmla="*/ 105249 w 289101"/>
                <a:gd name="connsiteY1035" fmla="*/ 97340 h 227628"/>
                <a:gd name="connsiteX1036" fmla="*/ 111249 w 289101"/>
                <a:gd name="connsiteY1036" fmla="*/ 98292 h 227628"/>
                <a:gd name="connsiteX1037" fmla="*/ 114107 w 289101"/>
                <a:gd name="connsiteY1037" fmla="*/ 98292 h 227628"/>
                <a:gd name="connsiteX1038" fmla="*/ 111154 w 289101"/>
                <a:gd name="connsiteY1038" fmla="*/ 98959 h 227628"/>
                <a:gd name="connsiteX1039" fmla="*/ 67720 w 289101"/>
                <a:gd name="connsiteY1039" fmla="*/ 121628 h 227628"/>
                <a:gd name="connsiteX1040" fmla="*/ 73245 w 289101"/>
                <a:gd name="connsiteY1040" fmla="*/ 123152 h 227628"/>
                <a:gd name="connsiteX1041" fmla="*/ 76864 w 289101"/>
                <a:gd name="connsiteY1041" fmla="*/ 125343 h 227628"/>
                <a:gd name="connsiteX1042" fmla="*/ 76864 w 289101"/>
                <a:gd name="connsiteY1042" fmla="*/ 125343 h 227628"/>
                <a:gd name="connsiteX1043" fmla="*/ 73340 w 289101"/>
                <a:gd name="connsiteY1043" fmla="*/ 126105 h 227628"/>
                <a:gd name="connsiteX1044" fmla="*/ 70387 w 289101"/>
                <a:gd name="connsiteY1044" fmla="*/ 129058 h 227628"/>
                <a:gd name="connsiteX1045" fmla="*/ 70387 w 289101"/>
                <a:gd name="connsiteY1045" fmla="*/ 131153 h 227628"/>
                <a:gd name="connsiteX1046" fmla="*/ 70959 w 289101"/>
                <a:gd name="connsiteY1046" fmla="*/ 132106 h 227628"/>
                <a:gd name="connsiteX1047" fmla="*/ 65625 w 289101"/>
                <a:gd name="connsiteY1047" fmla="*/ 133820 h 227628"/>
                <a:gd name="connsiteX1048" fmla="*/ 59052 w 289101"/>
                <a:gd name="connsiteY1048" fmla="*/ 140678 h 227628"/>
                <a:gd name="connsiteX1049" fmla="*/ 57814 w 289101"/>
                <a:gd name="connsiteY1049" fmla="*/ 137535 h 227628"/>
                <a:gd name="connsiteX1050" fmla="*/ 53909 w 289101"/>
                <a:gd name="connsiteY1050" fmla="*/ 136106 h 227628"/>
                <a:gd name="connsiteX1051" fmla="*/ 48670 w 289101"/>
                <a:gd name="connsiteY1051" fmla="*/ 136106 h 227628"/>
                <a:gd name="connsiteX1052" fmla="*/ 48194 w 289101"/>
                <a:gd name="connsiteY1052" fmla="*/ 136106 h 227628"/>
                <a:gd name="connsiteX1053" fmla="*/ 47241 w 289101"/>
                <a:gd name="connsiteY1053" fmla="*/ 131915 h 227628"/>
                <a:gd name="connsiteX1054" fmla="*/ 49337 w 289101"/>
                <a:gd name="connsiteY1054" fmla="*/ 127153 h 227628"/>
                <a:gd name="connsiteX1055" fmla="*/ 57624 w 289101"/>
                <a:gd name="connsiteY1055" fmla="*/ 123152 h 227628"/>
                <a:gd name="connsiteX1056" fmla="*/ 67720 w 289101"/>
                <a:gd name="connsiteY1056" fmla="*/ 121152 h 227628"/>
                <a:gd name="connsiteX1057" fmla="*/ 60386 w 289101"/>
                <a:gd name="connsiteY1057" fmla="*/ 140678 h 227628"/>
                <a:gd name="connsiteX1058" fmla="*/ 71530 w 289101"/>
                <a:gd name="connsiteY1058" fmla="*/ 133535 h 227628"/>
                <a:gd name="connsiteX1059" fmla="*/ 77150 w 289101"/>
                <a:gd name="connsiteY1059" fmla="*/ 137440 h 227628"/>
                <a:gd name="connsiteX1060" fmla="*/ 77817 w 289101"/>
                <a:gd name="connsiteY1060" fmla="*/ 140012 h 227628"/>
                <a:gd name="connsiteX1061" fmla="*/ 80674 w 289101"/>
                <a:gd name="connsiteY1061" fmla="*/ 143060 h 227628"/>
                <a:gd name="connsiteX1062" fmla="*/ 76959 w 289101"/>
                <a:gd name="connsiteY1062" fmla="*/ 143917 h 227628"/>
                <a:gd name="connsiteX1063" fmla="*/ 67434 w 289101"/>
                <a:gd name="connsiteY1063" fmla="*/ 149632 h 227628"/>
                <a:gd name="connsiteX1064" fmla="*/ 66768 w 289101"/>
                <a:gd name="connsiteY1064" fmla="*/ 150870 h 227628"/>
                <a:gd name="connsiteX1065" fmla="*/ 60767 w 289101"/>
                <a:gd name="connsiteY1065" fmla="*/ 147346 h 227628"/>
                <a:gd name="connsiteX1066" fmla="*/ 60386 w 289101"/>
                <a:gd name="connsiteY1066" fmla="*/ 139821 h 227628"/>
                <a:gd name="connsiteX1067" fmla="*/ 80103 w 289101"/>
                <a:gd name="connsiteY1067" fmla="*/ 170968 h 227628"/>
                <a:gd name="connsiteX1068" fmla="*/ 85341 w 289101"/>
                <a:gd name="connsiteY1068" fmla="*/ 172111 h 227628"/>
                <a:gd name="connsiteX1069" fmla="*/ 88008 w 289101"/>
                <a:gd name="connsiteY1069" fmla="*/ 174683 h 227628"/>
                <a:gd name="connsiteX1070" fmla="*/ 88008 w 289101"/>
                <a:gd name="connsiteY1070" fmla="*/ 174683 h 227628"/>
                <a:gd name="connsiteX1071" fmla="*/ 88008 w 289101"/>
                <a:gd name="connsiteY1071" fmla="*/ 176016 h 227628"/>
                <a:gd name="connsiteX1072" fmla="*/ 88008 w 289101"/>
                <a:gd name="connsiteY1072" fmla="*/ 176016 h 227628"/>
                <a:gd name="connsiteX1073" fmla="*/ 89342 w 289101"/>
                <a:gd name="connsiteY1073" fmla="*/ 179445 h 227628"/>
                <a:gd name="connsiteX1074" fmla="*/ 83913 w 289101"/>
                <a:gd name="connsiteY1074" fmla="*/ 178207 h 227628"/>
                <a:gd name="connsiteX1075" fmla="*/ 76388 w 289101"/>
                <a:gd name="connsiteY1075" fmla="*/ 178683 h 227628"/>
                <a:gd name="connsiteX1076" fmla="*/ 74673 w 289101"/>
                <a:gd name="connsiteY1076" fmla="*/ 179350 h 227628"/>
                <a:gd name="connsiteX1077" fmla="*/ 74673 w 289101"/>
                <a:gd name="connsiteY1077" fmla="*/ 179350 h 227628"/>
                <a:gd name="connsiteX1078" fmla="*/ 72006 w 289101"/>
                <a:gd name="connsiteY1078" fmla="*/ 174492 h 227628"/>
                <a:gd name="connsiteX1079" fmla="*/ 74578 w 289101"/>
                <a:gd name="connsiteY1079" fmla="*/ 171635 h 227628"/>
                <a:gd name="connsiteX1080" fmla="*/ 80103 w 289101"/>
                <a:gd name="connsiteY1080" fmla="*/ 170111 h 227628"/>
                <a:gd name="connsiteX1081" fmla="*/ 89151 w 289101"/>
                <a:gd name="connsiteY1081" fmla="*/ 173159 h 227628"/>
                <a:gd name="connsiteX1082" fmla="*/ 87913 w 289101"/>
                <a:gd name="connsiteY1082" fmla="*/ 173159 h 227628"/>
                <a:gd name="connsiteX1083" fmla="*/ 80960 w 289101"/>
                <a:gd name="connsiteY1083" fmla="*/ 170206 h 227628"/>
                <a:gd name="connsiteX1084" fmla="*/ 79722 w 289101"/>
                <a:gd name="connsiteY1084" fmla="*/ 170206 h 227628"/>
                <a:gd name="connsiteX1085" fmla="*/ 79722 w 289101"/>
                <a:gd name="connsiteY1085" fmla="*/ 169634 h 227628"/>
                <a:gd name="connsiteX1086" fmla="*/ 89247 w 289101"/>
                <a:gd name="connsiteY1086" fmla="*/ 159347 h 227628"/>
                <a:gd name="connsiteX1087" fmla="*/ 97248 w 289101"/>
                <a:gd name="connsiteY1087" fmla="*/ 159919 h 227628"/>
                <a:gd name="connsiteX1088" fmla="*/ 100677 w 289101"/>
                <a:gd name="connsiteY1088" fmla="*/ 165443 h 227628"/>
                <a:gd name="connsiteX1089" fmla="*/ 100677 w 289101"/>
                <a:gd name="connsiteY1089" fmla="*/ 165443 h 227628"/>
                <a:gd name="connsiteX1090" fmla="*/ 100200 w 289101"/>
                <a:gd name="connsiteY1090" fmla="*/ 165443 h 227628"/>
                <a:gd name="connsiteX1091" fmla="*/ 100200 w 289101"/>
                <a:gd name="connsiteY1091" fmla="*/ 165443 h 227628"/>
                <a:gd name="connsiteX1092" fmla="*/ 100200 w 289101"/>
                <a:gd name="connsiteY1092" fmla="*/ 165443 h 227628"/>
                <a:gd name="connsiteX1093" fmla="*/ 100200 w 289101"/>
                <a:gd name="connsiteY1093" fmla="*/ 165443 h 227628"/>
                <a:gd name="connsiteX1094" fmla="*/ 101153 w 289101"/>
                <a:gd name="connsiteY1094" fmla="*/ 165443 h 227628"/>
                <a:gd name="connsiteX1095" fmla="*/ 90771 w 289101"/>
                <a:gd name="connsiteY1095" fmla="*/ 170396 h 227628"/>
                <a:gd name="connsiteX1096" fmla="*/ 88961 w 289101"/>
                <a:gd name="connsiteY1096" fmla="*/ 172492 h 227628"/>
                <a:gd name="connsiteX1097" fmla="*/ 129061 w 289101"/>
                <a:gd name="connsiteY1097" fmla="*/ 155728 h 227628"/>
                <a:gd name="connsiteX1098" fmla="*/ 127918 w 289101"/>
                <a:gd name="connsiteY1098" fmla="*/ 154775 h 227628"/>
                <a:gd name="connsiteX1099" fmla="*/ 118393 w 289101"/>
                <a:gd name="connsiteY1099" fmla="*/ 151156 h 227628"/>
                <a:gd name="connsiteX1100" fmla="*/ 110392 w 289101"/>
                <a:gd name="connsiteY1100" fmla="*/ 151156 h 227628"/>
                <a:gd name="connsiteX1101" fmla="*/ 107154 w 289101"/>
                <a:gd name="connsiteY1101" fmla="*/ 152013 h 227628"/>
                <a:gd name="connsiteX1102" fmla="*/ 108106 w 289101"/>
                <a:gd name="connsiteY1102" fmla="*/ 143155 h 227628"/>
                <a:gd name="connsiteX1103" fmla="*/ 115821 w 289101"/>
                <a:gd name="connsiteY1103" fmla="*/ 137154 h 227628"/>
                <a:gd name="connsiteX1104" fmla="*/ 124299 w 289101"/>
                <a:gd name="connsiteY1104" fmla="*/ 134582 h 227628"/>
                <a:gd name="connsiteX1105" fmla="*/ 133824 w 289101"/>
                <a:gd name="connsiteY1105" fmla="*/ 134582 h 227628"/>
                <a:gd name="connsiteX1106" fmla="*/ 138110 w 289101"/>
                <a:gd name="connsiteY1106" fmla="*/ 136678 h 227628"/>
                <a:gd name="connsiteX1107" fmla="*/ 138110 w 289101"/>
                <a:gd name="connsiteY1107" fmla="*/ 141059 h 227628"/>
                <a:gd name="connsiteX1108" fmla="*/ 138110 w 289101"/>
                <a:gd name="connsiteY1108" fmla="*/ 141059 h 227628"/>
                <a:gd name="connsiteX1109" fmla="*/ 132300 w 289101"/>
                <a:gd name="connsiteY1109" fmla="*/ 145727 h 227628"/>
                <a:gd name="connsiteX1110" fmla="*/ 129061 w 289101"/>
                <a:gd name="connsiteY1110" fmla="*/ 154013 h 227628"/>
                <a:gd name="connsiteX1111" fmla="*/ 150397 w 289101"/>
                <a:gd name="connsiteY1111" fmla="*/ 149251 h 227628"/>
                <a:gd name="connsiteX1112" fmla="*/ 158970 w 289101"/>
                <a:gd name="connsiteY1112" fmla="*/ 134201 h 227628"/>
                <a:gd name="connsiteX1113" fmla="*/ 165161 w 289101"/>
                <a:gd name="connsiteY1113" fmla="*/ 131058 h 227628"/>
                <a:gd name="connsiteX1114" fmla="*/ 168590 w 289101"/>
                <a:gd name="connsiteY1114" fmla="*/ 131058 h 227628"/>
                <a:gd name="connsiteX1115" fmla="*/ 171257 w 289101"/>
                <a:gd name="connsiteY1115" fmla="*/ 132868 h 227628"/>
                <a:gd name="connsiteX1116" fmla="*/ 171257 w 289101"/>
                <a:gd name="connsiteY1116" fmla="*/ 132868 h 227628"/>
                <a:gd name="connsiteX1117" fmla="*/ 169638 w 289101"/>
                <a:gd name="connsiteY1117" fmla="*/ 140393 h 227628"/>
                <a:gd name="connsiteX1118" fmla="*/ 170209 w 289101"/>
                <a:gd name="connsiteY1118" fmla="*/ 144203 h 227628"/>
                <a:gd name="connsiteX1119" fmla="*/ 167161 w 289101"/>
                <a:gd name="connsiteY1119" fmla="*/ 144203 h 227628"/>
                <a:gd name="connsiteX1120" fmla="*/ 163161 w 289101"/>
                <a:gd name="connsiteY1120" fmla="*/ 148584 h 227628"/>
                <a:gd name="connsiteX1121" fmla="*/ 160494 w 289101"/>
                <a:gd name="connsiteY1121" fmla="*/ 154585 h 227628"/>
                <a:gd name="connsiteX1122" fmla="*/ 158493 w 289101"/>
                <a:gd name="connsiteY1122" fmla="*/ 162776 h 227628"/>
                <a:gd name="connsiteX1123" fmla="*/ 155255 w 289101"/>
                <a:gd name="connsiteY1123" fmla="*/ 160871 h 227628"/>
                <a:gd name="connsiteX1124" fmla="*/ 150492 w 289101"/>
                <a:gd name="connsiteY1124" fmla="*/ 156680 h 227628"/>
                <a:gd name="connsiteX1125" fmla="*/ 150397 w 289101"/>
                <a:gd name="connsiteY1125" fmla="*/ 148394 h 227628"/>
                <a:gd name="connsiteX1126" fmla="*/ 173162 w 289101"/>
                <a:gd name="connsiteY1126" fmla="*/ 153632 h 227628"/>
                <a:gd name="connsiteX1127" fmla="*/ 173162 w 289101"/>
                <a:gd name="connsiteY1127" fmla="*/ 150394 h 227628"/>
                <a:gd name="connsiteX1128" fmla="*/ 174114 w 289101"/>
                <a:gd name="connsiteY1128" fmla="*/ 149346 h 227628"/>
                <a:gd name="connsiteX1129" fmla="*/ 174781 w 289101"/>
                <a:gd name="connsiteY1129" fmla="*/ 148489 h 227628"/>
                <a:gd name="connsiteX1130" fmla="*/ 177162 w 289101"/>
                <a:gd name="connsiteY1130" fmla="*/ 149156 h 227628"/>
                <a:gd name="connsiteX1131" fmla="*/ 184020 w 289101"/>
                <a:gd name="connsiteY1131" fmla="*/ 148203 h 227628"/>
                <a:gd name="connsiteX1132" fmla="*/ 186687 w 289101"/>
                <a:gd name="connsiteY1132" fmla="*/ 146774 h 227628"/>
                <a:gd name="connsiteX1133" fmla="*/ 186687 w 289101"/>
                <a:gd name="connsiteY1133" fmla="*/ 147346 h 227628"/>
                <a:gd name="connsiteX1134" fmla="*/ 189831 w 289101"/>
                <a:gd name="connsiteY1134" fmla="*/ 153347 h 227628"/>
                <a:gd name="connsiteX1135" fmla="*/ 179544 w 289101"/>
                <a:gd name="connsiteY1135" fmla="*/ 156966 h 227628"/>
                <a:gd name="connsiteX1136" fmla="*/ 177734 w 289101"/>
                <a:gd name="connsiteY1136" fmla="*/ 158395 h 227628"/>
                <a:gd name="connsiteX1137" fmla="*/ 173162 w 289101"/>
                <a:gd name="connsiteY1137" fmla="*/ 152775 h 227628"/>
                <a:gd name="connsiteX1138" fmla="*/ 187640 w 289101"/>
                <a:gd name="connsiteY1138" fmla="*/ 148489 h 227628"/>
                <a:gd name="connsiteX1139" fmla="*/ 189926 w 289101"/>
                <a:gd name="connsiteY1139" fmla="*/ 143441 h 227628"/>
                <a:gd name="connsiteX1140" fmla="*/ 194403 w 289101"/>
                <a:gd name="connsiteY1140" fmla="*/ 139345 h 227628"/>
                <a:gd name="connsiteX1141" fmla="*/ 204880 w 289101"/>
                <a:gd name="connsiteY1141" fmla="*/ 135154 h 227628"/>
                <a:gd name="connsiteX1142" fmla="*/ 212024 w 289101"/>
                <a:gd name="connsiteY1142" fmla="*/ 141631 h 227628"/>
                <a:gd name="connsiteX1143" fmla="*/ 208595 w 289101"/>
                <a:gd name="connsiteY1143" fmla="*/ 149251 h 227628"/>
                <a:gd name="connsiteX1144" fmla="*/ 206595 w 289101"/>
                <a:gd name="connsiteY1144" fmla="*/ 150680 h 227628"/>
                <a:gd name="connsiteX1145" fmla="*/ 201832 w 289101"/>
                <a:gd name="connsiteY1145" fmla="*/ 160205 h 227628"/>
                <a:gd name="connsiteX1146" fmla="*/ 201832 w 289101"/>
                <a:gd name="connsiteY1146" fmla="*/ 160871 h 227628"/>
                <a:gd name="connsiteX1147" fmla="*/ 198594 w 289101"/>
                <a:gd name="connsiteY1147" fmla="*/ 156109 h 227628"/>
                <a:gd name="connsiteX1148" fmla="*/ 192783 w 289101"/>
                <a:gd name="connsiteY1148" fmla="*/ 153728 h 227628"/>
                <a:gd name="connsiteX1149" fmla="*/ 191926 w 289101"/>
                <a:gd name="connsiteY1149" fmla="*/ 153728 h 227628"/>
                <a:gd name="connsiteX1150" fmla="*/ 187640 w 289101"/>
                <a:gd name="connsiteY1150" fmla="*/ 147822 h 227628"/>
                <a:gd name="connsiteX1151" fmla="*/ 204594 w 289101"/>
                <a:gd name="connsiteY1151" fmla="*/ 89339 h 227628"/>
                <a:gd name="connsiteX1152" fmla="*/ 204594 w 289101"/>
                <a:gd name="connsiteY1152" fmla="*/ 90672 h 227628"/>
                <a:gd name="connsiteX1153" fmla="*/ 204594 w 289101"/>
                <a:gd name="connsiteY1153" fmla="*/ 90672 h 227628"/>
                <a:gd name="connsiteX1154" fmla="*/ 204594 w 289101"/>
                <a:gd name="connsiteY1154" fmla="*/ 90672 h 227628"/>
                <a:gd name="connsiteX1155" fmla="*/ 204594 w 289101"/>
                <a:gd name="connsiteY1155" fmla="*/ 90672 h 227628"/>
                <a:gd name="connsiteX1156" fmla="*/ 204594 w 289101"/>
                <a:gd name="connsiteY1156" fmla="*/ 90672 h 227628"/>
                <a:gd name="connsiteX1157" fmla="*/ 204594 w 289101"/>
                <a:gd name="connsiteY1157" fmla="*/ 90672 h 227628"/>
                <a:gd name="connsiteX1158" fmla="*/ 204594 w 289101"/>
                <a:gd name="connsiteY1158" fmla="*/ 90672 h 227628"/>
                <a:gd name="connsiteX1159" fmla="*/ 198498 w 289101"/>
                <a:gd name="connsiteY1159" fmla="*/ 97340 h 227628"/>
                <a:gd name="connsiteX1160" fmla="*/ 201165 w 289101"/>
                <a:gd name="connsiteY1160" fmla="*/ 108293 h 227628"/>
                <a:gd name="connsiteX1161" fmla="*/ 201165 w 289101"/>
                <a:gd name="connsiteY1161" fmla="*/ 108293 h 227628"/>
                <a:gd name="connsiteX1162" fmla="*/ 198784 w 289101"/>
                <a:gd name="connsiteY1162" fmla="*/ 108293 h 227628"/>
                <a:gd name="connsiteX1163" fmla="*/ 194307 w 289101"/>
                <a:gd name="connsiteY1163" fmla="*/ 109722 h 227628"/>
                <a:gd name="connsiteX1164" fmla="*/ 193831 w 289101"/>
                <a:gd name="connsiteY1164" fmla="*/ 110389 h 227628"/>
                <a:gd name="connsiteX1165" fmla="*/ 191355 w 289101"/>
                <a:gd name="connsiteY1165" fmla="*/ 106388 h 227628"/>
                <a:gd name="connsiteX1166" fmla="*/ 180496 w 289101"/>
                <a:gd name="connsiteY1166" fmla="*/ 103436 h 227628"/>
                <a:gd name="connsiteX1167" fmla="*/ 179544 w 289101"/>
                <a:gd name="connsiteY1167" fmla="*/ 103436 h 227628"/>
                <a:gd name="connsiteX1168" fmla="*/ 181353 w 289101"/>
                <a:gd name="connsiteY1168" fmla="*/ 96863 h 227628"/>
                <a:gd name="connsiteX1169" fmla="*/ 181353 w 289101"/>
                <a:gd name="connsiteY1169" fmla="*/ 94196 h 227628"/>
                <a:gd name="connsiteX1170" fmla="*/ 189164 w 289101"/>
                <a:gd name="connsiteY1170" fmla="*/ 84005 h 227628"/>
                <a:gd name="connsiteX1171" fmla="*/ 197260 w 289101"/>
                <a:gd name="connsiteY1171" fmla="*/ 82004 h 227628"/>
                <a:gd name="connsiteX1172" fmla="*/ 201356 w 289101"/>
                <a:gd name="connsiteY1172" fmla="*/ 82004 h 227628"/>
                <a:gd name="connsiteX1173" fmla="*/ 205547 w 289101"/>
                <a:gd name="connsiteY1173" fmla="*/ 83243 h 227628"/>
                <a:gd name="connsiteX1174" fmla="*/ 204594 w 289101"/>
                <a:gd name="connsiteY1174" fmla="*/ 88481 h 227628"/>
                <a:gd name="connsiteX1175" fmla="*/ 179829 w 289101"/>
                <a:gd name="connsiteY1175" fmla="*/ 98387 h 227628"/>
                <a:gd name="connsiteX1176" fmla="*/ 178020 w 289101"/>
                <a:gd name="connsiteY1176" fmla="*/ 105531 h 227628"/>
                <a:gd name="connsiteX1177" fmla="*/ 168495 w 289101"/>
                <a:gd name="connsiteY1177" fmla="*/ 109436 h 227628"/>
                <a:gd name="connsiteX1178" fmla="*/ 159541 w 289101"/>
                <a:gd name="connsiteY1178" fmla="*/ 117437 h 227628"/>
                <a:gd name="connsiteX1179" fmla="*/ 156969 w 289101"/>
                <a:gd name="connsiteY1179" fmla="*/ 107912 h 227628"/>
                <a:gd name="connsiteX1180" fmla="*/ 161541 w 289101"/>
                <a:gd name="connsiteY1180" fmla="*/ 98387 h 227628"/>
                <a:gd name="connsiteX1181" fmla="*/ 169447 w 289101"/>
                <a:gd name="connsiteY1181" fmla="*/ 90672 h 227628"/>
                <a:gd name="connsiteX1182" fmla="*/ 179448 w 289101"/>
                <a:gd name="connsiteY1182" fmla="*/ 90672 h 227628"/>
                <a:gd name="connsiteX1183" fmla="*/ 179829 w 289101"/>
                <a:gd name="connsiteY1183" fmla="*/ 97530 h 227628"/>
                <a:gd name="connsiteX1184" fmla="*/ 156398 w 289101"/>
                <a:gd name="connsiteY1184" fmla="*/ 106198 h 227628"/>
                <a:gd name="connsiteX1185" fmla="*/ 158684 w 289101"/>
                <a:gd name="connsiteY1185" fmla="*/ 116961 h 227628"/>
                <a:gd name="connsiteX1186" fmla="*/ 155826 w 289101"/>
                <a:gd name="connsiteY1186" fmla="*/ 116961 h 227628"/>
                <a:gd name="connsiteX1187" fmla="*/ 151254 w 289101"/>
                <a:gd name="connsiteY1187" fmla="*/ 119342 h 227628"/>
                <a:gd name="connsiteX1188" fmla="*/ 150588 w 289101"/>
                <a:gd name="connsiteY1188" fmla="*/ 120581 h 227628"/>
                <a:gd name="connsiteX1189" fmla="*/ 145635 w 289101"/>
                <a:gd name="connsiteY1189" fmla="*/ 117056 h 227628"/>
                <a:gd name="connsiteX1190" fmla="*/ 139062 w 289101"/>
                <a:gd name="connsiteY1190" fmla="*/ 117056 h 227628"/>
                <a:gd name="connsiteX1191" fmla="*/ 138586 w 289101"/>
                <a:gd name="connsiteY1191" fmla="*/ 104007 h 227628"/>
                <a:gd name="connsiteX1192" fmla="*/ 151826 w 289101"/>
                <a:gd name="connsiteY1192" fmla="*/ 95244 h 227628"/>
                <a:gd name="connsiteX1193" fmla="*/ 156398 w 289101"/>
                <a:gd name="connsiteY1193" fmla="*/ 95244 h 227628"/>
                <a:gd name="connsiteX1194" fmla="*/ 158589 w 289101"/>
                <a:gd name="connsiteY1194" fmla="*/ 96006 h 227628"/>
                <a:gd name="connsiteX1195" fmla="*/ 160303 w 289101"/>
                <a:gd name="connsiteY1195" fmla="*/ 97244 h 227628"/>
                <a:gd name="connsiteX1196" fmla="*/ 160779 w 289101"/>
                <a:gd name="connsiteY1196" fmla="*/ 97244 h 227628"/>
                <a:gd name="connsiteX1197" fmla="*/ 161446 w 289101"/>
                <a:gd name="connsiteY1197" fmla="*/ 97244 h 227628"/>
                <a:gd name="connsiteX1198" fmla="*/ 156398 w 289101"/>
                <a:gd name="connsiteY1198" fmla="*/ 105341 h 227628"/>
                <a:gd name="connsiteX1199" fmla="*/ 157350 w 289101"/>
                <a:gd name="connsiteY1199" fmla="*/ 93530 h 227628"/>
                <a:gd name="connsiteX1200" fmla="*/ 155064 w 289101"/>
                <a:gd name="connsiteY1200" fmla="*/ 93530 h 227628"/>
                <a:gd name="connsiteX1201" fmla="*/ 154302 w 289101"/>
                <a:gd name="connsiteY1201" fmla="*/ 92672 h 227628"/>
                <a:gd name="connsiteX1202" fmla="*/ 154302 w 289101"/>
                <a:gd name="connsiteY1202" fmla="*/ 91434 h 227628"/>
                <a:gd name="connsiteX1203" fmla="*/ 156969 w 289101"/>
                <a:gd name="connsiteY1203" fmla="*/ 89148 h 227628"/>
                <a:gd name="connsiteX1204" fmla="*/ 157827 w 289101"/>
                <a:gd name="connsiteY1204" fmla="*/ 89148 h 227628"/>
                <a:gd name="connsiteX1205" fmla="*/ 158589 w 289101"/>
                <a:gd name="connsiteY1205" fmla="*/ 89148 h 227628"/>
                <a:gd name="connsiteX1206" fmla="*/ 158589 w 289101"/>
                <a:gd name="connsiteY1206" fmla="*/ 92482 h 227628"/>
                <a:gd name="connsiteX1207" fmla="*/ 159446 w 289101"/>
                <a:gd name="connsiteY1207" fmla="*/ 95435 h 227628"/>
                <a:gd name="connsiteX1208" fmla="*/ 157350 w 289101"/>
                <a:gd name="connsiteY1208" fmla="*/ 92672 h 227628"/>
                <a:gd name="connsiteX1209" fmla="*/ 159351 w 289101"/>
                <a:gd name="connsiteY1209" fmla="*/ 84767 h 227628"/>
                <a:gd name="connsiteX1210" fmla="*/ 158874 w 289101"/>
                <a:gd name="connsiteY1210" fmla="*/ 88291 h 227628"/>
                <a:gd name="connsiteX1211" fmla="*/ 157350 w 289101"/>
                <a:gd name="connsiteY1211" fmla="*/ 88291 h 227628"/>
                <a:gd name="connsiteX1212" fmla="*/ 155350 w 289101"/>
                <a:gd name="connsiteY1212" fmla="*/ 89339 h 227628"/>
                <a:gd name="connsiteX1213" fmla="*/ 153921 w 289101"/>
                <a:gd name="connsiteY1213" fmla="*/ 90958 h 227628"/>
                <a:gd name="connsiteX1214" fmla="*/ 153921 w 289101"/>
                <a:gd name="connsiteY1214" fmla="*/ 92482 h 227628"/>
                <a:gd name="connsiteX1215" fmla="*/ 154588 w 289101"/>
                <a:gd name="connsiteY1215" fmla="*/ 93244 h 227628"/>
                <a:gd name="connsiteX1216" fmla="*/ 153159 w 289101"/>
                <a:gd name="connsiteY1216" fmla="*/ 93244 h 227628"/>
                <a:gd name="connsiteX1217" fmla="*/ 147730 w 289101"/>
                <a:gd name="connsiteY1217" fmla="*/ 94577 h 227628"/>
                <a:gd name="connsiteX1218" fmla="*/ 143825 w 289101"/>
                <a:gd name="connsiteY1218" fmla="*/ 93720 h 227628"/>
                <a:gd name="connsiteX1219" fmla="*/ 141253 w 289101"/>
                <a:gd name="connsiteY1219" fmla="*/ 89910 h 227628"/>
                <a:gd name="connsiteX1220" fmla="*/ 143349 w 289101"/>
                <a:gd name="connsiteY1220" fmla="*/ 80385 h 227628"/>
                <a:gd name="connsiteX1221" fmla="*/ 159160 w 289101"/>
                <a:gd name="connsiteY1221" fmla="*/ 70860 h 227628"/>
                <a:gd name="connsiteX1222" fmla="*/ 163542 w 289101"/>
                <a:gd name="connsiteY1222" fmla="*/ 71908 h 227628"/>
                <a:gd name="connsiteX1223" fmla="*/ 166971 w 289101"/>
                <a:gd name="connsiteY1223" fmla="*/ 74194 h 227628"/>
                <a:gd name="connsiteX1224" fmla="*/ 165161 w 289101"/>
                <a:gd name="connsiteY1224" fmla="*/ 75527 h 227628"/>
                <a:gd name="connsiteX1225" fmla="*/ 159351 w 289101"/>
                <a:gd name="connsiteY1225" fmla="*/ 83909 h 227628"/>
                <a:gd name="connsiteX1226" fmla="*/ 129728 w 289101"/>
                <a:gd name="connsiteY1226" fmla="*/ 87148 h 227628"/>
                <a:gd name="connsiteX1227" fmla="*/ 130680 w 289101"/>
                <a:gd name="connsiteY1227" fmla="*/ 87148 h 227628"/>
                <a:gd name="connsiteX1228" fmla="*/ 126013 w 289101"/>
                <a:gd name="connsiteY1228" fmla="*/ 90482 h 227628"/>
                <a:gd name="connsiteX1229" fmla="*/ 121822 w 289101"/>
                <a:gd name="connsiteY1229" fmla="*/ 96482 h 227628"/>
                <a:gd name="connsiteX1230" fmla="*/ 121155 w 289101"/>
                <a:gd name="connsiteY1230" fmla="*/ 98673 h 227628"/>
                <a:gd name="connsiteX1231" fmla="*/ 118298 w 289101"/>
                <a:gd name="connsiteY1231" fmla="*/ 98102 h 227628"/>
                <a:gd name="connsiteX1232" fmla="*/ 116393 w 289101"/>
                <a:gd name="connsiteY1232" fmla="*/ 98102 h 227628"/>
                <a:gd name="connsiteX1233" fmla="*/ 113821 w 289101"/>
                <a:gd name="connsiteY1233" fmla="*/ 98102 h 227628"/>
                <a:gd name="connsiteX1234" fmla="*/ 109059 w 289101"/>
                <a:gd name="connsiteY1234" fmla="*/ 97530 h 227628"/>
                <a:gd name="connsiteX1235" fmla="*/ 101248 w 289101"/>
                <a:gd name="connsiteY1235" fmla="*/ 94863 h 227628"/>
                <a:gd name="connsiteX1236" fmla="*/ 99153 w 289101"/>
                <a:gd name="connsiteY1236" fmla="*/ 91720 h 227628"/>
                <a:gd name="connsiteX1237" fmla="*/ 100200 w 289101"/>
                <a:gd name="connsiteY1237" fmla="*/ 87910 h 227628"/>
                <a:gd name="connsiteX1238" fmla="*/ 107058 w 289101"/>
                <a:gd name="connsiteY1238" fmla="*/ 82195 h 227628"/>
                <a:gd name="connsiteX1239" fmla="*/ 111154 w 289101"/>
                <a:gd name="connsiteY1239" fmla="*/ 79909 h 227628"/>
                <a:gd name="connsiteX1240" fmla="*/ 115917 w 289101"/>
                <a:gd name="connsiteY1240" fmla="*/ 80861 h 227628"/>
                <a:gd name="connsiteX1241" fmla="*/ 115917 w 289101"/>
                <a:gd name="connsiteY1241" fmla="*/ 80861 h 227628"/>
                <a:gd name="connsiteX1242" fmla="*/ 115917 w 289101"/>
                <a:gd name="connsiteY1242" fmla="*/ 81623 h 227628"/>
                <a:gd name="connsiteX1243" fmla="*/ 129728 w 289101"/>
                <a:gd name="connsiteY1243" fmla="*/ 86291 h 227628"/>
                <a:gd name="connsiteX1244" fmla="*/ 108392 w 289101"/>
                <a:gd name="connsiteY1244" fmla="*/ 80004 h 227628"/>
                <a:gd name="connsiteX1245" fmla="*/ 100200 w 289101"/>
                <a:gd name="connsiteY1245" fmla="*/ 86100 h 227628"/>
                <a:gd name="connsiteX1246" fmla="*/ 98010 w 289101"/>
                <a:gd name="connsiteY1246" fmla="*/ 90958 h 227628"/>
                <a:gd name="connsiteX1247" fmla="*/ 96676 w 289101"/>
                <a:gd name="connsiteY1247" fmla="*/ 92387 h 227628"/>
                <a:gd name="connsiteX1248" fmla="*/ 94295 w 289101"/>
                <a:gd name="connsiteY1248" fmla="*/ 94006 h 227628"/>
                <a:gd name="connsiteX1249" fmla="*/ 87818 w 289101"/>
                <a:gd name="connsiteY1249" fmla="*/ 95530 h 227628"/>
                <a:gd name="connsiteX1250" fmla="*/ 81150 w 289101"/>
                <a:gd name="connsiteY1250" fmla="*/ 91720 h 227628"/>
                <a:gd name="connsiteX1251" fmla="*/ 79150 w 289101"/>
                <a:gd name="connsiteY1251" fmla="*/ 88481 h 227628"/>
                <a:gd name="connsiteX1252" fmla="*/ 79150 w 289101"/>
                <a:gd name="connsiteY1252" fmla="*/ 84671 h 227628"/>
                <a:gd name="connsiteX1253" fmla="*/ 79150 w 289101"/>
                <a:gd name="connsiteY1253" fmla="*/ 84671 h 227628"/>
                <a:gd name="connsiteX1254" fmla="*/ 87056 w 289101"/>
                <a:gd name="connsiteY1254" fmla="*/ 81433 h 227628"/>
                <a:gd name="connsiteX1255" fmla="*/ 92199 w 289101"/>
                <a:gd name="connsiteY1255" fmla="*/ 74003 h 227628"/>
                <a:gd name="connsiteX1256" fmla="*/ 96390 w 289101"/>
                <a:gd name="connsiteY1256" fmla="*/ 78194 h 227628"/>
                <a:gd name="connsiteX1257" fmla="*/ 109630 w 289101"/>
                <a:gd name="connsiteY1257" fmla="*/ 79528 h 227628"/>
                <a:gd name="connsiteX1258" fmla="*/ 69625 w 289101"/>
                <a:gd name="connsiteY1258" fmla="*/ 84862 h 227628"/>
                <a:gd name="connsiteX1259" fmla="*/ 66482 w 289101"/>
                <a:gd name="connsiteY1259" fmla="*/ 87529 h 227628"/>
                <a:gd name="connsiteX1260" fmla="*/ 66006 w 289101"/>
                <a:gd name="connsiteY1260" fmla="*/ 84005 h 227628"/>
                <a:gd name="connsiteX1261" fmla="*/ 65339 w 289101"/>
                <a:gd name="connsiteY1261" fmla="*/ 82862 h 227628"/>
                <a:gd name="connsiteX1262" fmla="*/ 65339 w 289101"/>
                <a:gd name="connsiteY1262" fmla="*/ 82004 h 227628"/>
                <a:gd name="connsiteX1263" fmla="*/ 66006 w 289101"/>
                <a:gd name="connsiteY1263" fmla="*/ 80290 h 227628"/>
                <a:gd name="connsiteX1264" fmla="*/ 66958 w 289101"/>
                <a:gd name="connsiteY1264" fmla="*/ 79528 h 227628"/>
                <a:gd name="connsiteX1265" fmla="*/ 68292 w 289101"/>
                <a:gd name="connsiteY1265" fmla="*/ 78575 h 227628"/>
                <a:gd name="connsiteX1266" fmla="*/ 70768 w 289101"/>
                <a:gd name="connsiteY1266" fmla="*/ 81909 h 227628"/>
                <a:gd name="connsiteX1267" fmla="*/ 72864 w 289101"/>
                <a:gd name="connsiteY1267" fmla="*/ 83624 h 227628"/>
                <a:gd name="connsiteX1268" fmla="*/ 69625 w 289101"/>
                <a:gd name="connsiteY1268" fmla="*/ 84005 h 227628"/>
                <a:gd name="connsiteX1269" fmla="*/ 65434 w 289101"/>
                <a:gd name="connsiteY1269" fmla="*/ 86195 h 227628"/>
                <a:gd name="connsiteX1270" fmla="*/ 65434 w 289101"/>
                <a:gd name="connsiteY1270" fmla="*/ 88196 h 227628"/>
                <a:gd name="connsiteX1271" fmla="*/ 65434 w 289101"/>
                <a:gd name="connsiteY1271" fmla="*/ 88196 h 227628"/>
                <a:gd name="connsiteX1272" fmla="*/ 63243 w 289101"/>
                <a:gd name="connsiteY1272" fmla="*/ 91625 h 227628"/>
                <a:gd name="connsiteX1273" fmla="*/ 60767 w 289101"/>
                <a:gd name="connsiteY1273" fmla="*/ 100483 h 227628"/>
                <a:gd name="connsiteX1274" fmla="*/ 59243 w 289101"/>
                <a:gd name="connsiteY1274" fmla="*/ 101340 h 227628"/>
                <a:gd name="connsiteX1275" fmla="*/ 58671 w 289101"/>
                <a:gd name="connsiteY1275" fmla="*/ 101340 h 227628"/>
                <a:gd name="connsiteX1276" fmla="*/ 58671 w 289101"/>
                <a:gd name="connsiteY1276" fmla="*/ 101340 h 227628"/>
                <a:gd name="connsiteX1277" fmla="*/ 57052 w 289101"/>
                <a:gd name="connsiteY1277" fmla="*/ 101340 h 227628"/>
                <a:gd name="connsiteX1278" fmla="*/ 54195 w 289101"/>
                <a:gd name="connsiteY1278" fmla="*/ 99911 h 227628"/>
                <a:gd name="connsiteX1279" fmla="*/ 56004 w 289101"/>
                <a:gd name="connsiteY1279" fmla="*/ 84005 h 227628"/>
                <a:gd name="connsiteX1280" fmla="*/ 61624 w 289101"/>
                <a:gd name="connsiteY1280" fmla="*/ 80957 h 227628"/>
                <a:gd name="connsiteX1281" fmla="*/ 64767 w 289101"/>
                <a:gd name="connsiteY1281" fmla="*/ 83624 h 227628"/>
                <a:gd name="connsiteX1282" fmla="*/ 65434 w 289101"/>
                <a:gd name="connsiteY1282" fmla="*/ 85338 h 227628"/>
                <a:gd name="connsiteX1283" fmla="*/ 55909 w 289101"/>
                <a:gd name="connsiteY1283" fmla="*/ 103245 h 227628"/>
                <a:gd name="connsiteX1284" fmla="*/ 54766 w 289101"/>
                <a:gd name="connsiteY1284" fmla="*/ 104388 h 227628"/>
                <a:gd name="connsiteX1285" fmla="*/ 54195 w 289101"/>
                <a:gd name="connsiteY1285" fmla="*/ 111437 h 227628"/>
                <a:gd name="connsiteX1286" fmla="*/ 54195 w 289101"/>
                <a:gd name="connsiteY1286" fmla="*/ 111437 h 227628"/>
                <a:gd name="connsiteX1287" fmla="*/ 47432 w 289101"/>
                <a:gd name="connsiteY1287" fmla="*/ 113723 h 227628"/>
                <a:gd name="connsiteX1288" fmla="*/ 46670 w 289101"/>
                <a:gd name="connsiteY1288" fmla="*/ 114389 h 227628"/>
                <a:gd name="connsiteX1289" fmla="*/ 42860 w 289101"/>
                <a:gd name="connsiteY1289" fmla="*/ 114961 h 227628"/>
                <a:gd name="connsiteX1290" fmla="*/ 39336 w 289101"/>
                <a:gd name="connsiteY1290" fmla="*/ 111437 h 227628"/>
                <a:gd name="connsiteX1291" fmla="*/ 39336 w 289101"/>
                <a:gd name="connsiteY1291" fmla="*/ 105436 h 227628"/>
                <a:gd name="connsiteX1292" fmla="*/ 40669 w 289101"/>
                <a:gd name="connsiteY1292" fmla="*/ 100197 h 227628"/>
                <a:gd name="connsiteX1293" fmla="*/ 47051 w 289101"/>
                <a:gd name="connsiteY1293" fmla="*/ 98959 h 227628"/>
                <a:gd name="connsiteX1294" fmla="*/ 50956 w 289101"/>
                <a:gd name="connsiteY1294" fmla="*/ 98959 h 227628"/>
                <a:gd name="connsiteX1295" fmla="*/ 52385 w 289101"/>
                <a:gd name="connsiteY1295" fmla="*/ 97721 h 227628"/>
                <a:gd name="connsiteX1296" fmla="*/ 53528 w 289101"/>
                <a:gd name="connsiteY1296" fmla="*/ 101912 h 227628"/>
                <a:gd name="connsiteX1297" fmla="*/ 56195 w 289101"/>
                <a:gd name="connsiteY1297" fmla="*/ 102388 h 227628"/>
                <a:gd name="connsiteX1298" fmla="*/ 52290 w 289101"/>
                <a:gd name="connsiteY1298" fmla="*/ 112770 h 227628"/>
                <a:gd name="connsiteX1299" fmla="*/ 56100 w 289101"/>
                <a:gd name="connsiteY1299" fmla="*/ 113437 h 227628"/>
                <a:gd name="connsiteX1300" fmla="*/ 57338 w 289101"/>
                <a:gd name="connsiteY1300" fmla="*/ 114675 h 227628"/>
                <a:gd name="connsiteX1301" fmla="*/ 57338 w 289101"/>
                <a:gd name="connsiteY1301" fmla="*/ 116390 h 227628"/>
                <a:gd name="connsiteX1302" fmla="*/ 57338 w 289101"/>
                <a:gd name="connsiteY1302" fmla="*/ 116390 h 227628"/>
                <a:gd name="connsiteX1303" fmla="*/ 57338 w 289101"/>
                <a:gd name="connsiteY1303" fmla="*/ 117628 h 227628"/>
                <a:gd name="connsiteX1304" fmla="*/ 61243 w 289101"/>
                <a:gd name="connsiteY1304" fmla="*/ 121152 h 227628"/>
                <a:gd name="connsiteX1305" fmla="*/ 56957 w 289101"/>
                <a:gd name="connsiteY1305" fmla="*/ 122390 h 227628"/>
                <a:gd name="connsiteX1306" fmla="*/ 51813 w 289101"/>
                <a:gd name="connsiteY1306" fmla="*/ 124391 h 227628"/>
                <a:gd name="connsiteX1307" fmla="*/ 47241 w 289101"/>
                <a:gd name="connsiteY1307" fmla="*/ 126962 h 227628"/>
                <a:gd name="connsiteX1308" fmla="*/ 46003 w 289101"/>
                <a:gd name="connsiteY1308" fmla="*/ 128391 h 227628"/>
                <a:gd name="connsiteX1309" fmla="*/ 46003 w 289101"/>
                <a:gd name="connsiteY1309" fmla="*/ 126772 h 227628"/>
                <a:gd name="connsiteX1310" fmla="*/ 44955 w 289101"/>
                <a:gd name="connsiteY1310" fmla="*/ 126010 h 227628"/>
                <a:gd name="connsiteX1311" fmla="*/ 43622 w 289101"/>
                <a:gd name="connsiteY1311" fmla="*/ 124772 h 227628"/>
                <a:gd name="connsiteX1312" fmla="*/ 43050 w 289101"/>
                <a:gd name="connsiteY1312" fmla="*/ 122962 h 227628"/>
                <a:gd name="connsiteX1313" fmla="*/ 44193 w 289101"/>
                <a:gd name="connsiteY1313" fmla="*/ 118866 h 227628"/>
                <a:gd name="connsiteX1314" fmla="*/ 52575 w 289101"/>
                <a:gd name="connsiteY1314" fmla="*/ 111913 h 227628"/>
                <a:gd name="connsiteX1315" fmla="*/ 45051 w 289101"/>
                <a:gd name="connsiteY1315" fmla="*/ 127058 h 227628"/>
                <a:gd name="connsiteX1316" fmla="*/ 46289 w 289101"/>
                <a:gd name="connsiteY1316" fmla="*/ 129915 h 227628"/>
                <a:gd name="connsiteX1317" fmla="*/ 45717 w 289101"/>
                <a:gd name="connsiteY1317" fmla="*/ 132582 h 227628"/>
                <a:gd name="connsiteX1318" fmla="*/ 46860 w 289101"/>
                <a:gd name="connsiteY1318" fmla="*/ 137059 h 227628"/>
                <a:gd name="connsiteX1319" fmla="*/ 39240 w 289101"/>
                <a:gd name="connsiteY1319" fmla="*/ 140869 h 227628"/>
                <a:gd name="connsiteX1320" fmla="*/ 36097 w 289101"/>
                <a:gd name="connsiteY1320" fmla="*/ 144012 h 227628"/>
                <a:gd name="connsiteX1321" fmla="*/ 34478 w 289101"/>
                <a:gd name="connsiteY1321" fmla="*/ 140393 h 227628"/>
                <a:gd name="connsiteX1322" fmla="*/ 29430 w 289101"/>
                <a:gd name="connsiteY1322" fmla="*/ 139059 h 227628"/>
                <a:gd name="connsiteX1323" fmla="*/ 26477 w 289101"/>
                <a:gd name="connsiteY1323" fmla="*/ 139059 h 227628"/>
                <a:gd name="connsiteX1324" fmla="*/ 26477 w 289101"/>
                <a:gd name="connsiteY1324" fmla="*/ 139059 h 227628"/>
                <a:gd name="connsiteX1325" fmla="*/ 26477 w 289101"/>
                <a:gd name="connsiteY1325" fmla="*/ 136106 h 227628"/>
                <a:gd name="connsiteX1326" fmla="*/ 29239 w 289101"/>
                <a:gd name="connsiteY1326" fmla="*/ 132868 h 227628"/>
                <a:gd name="connsiteX1327" fmla="*/ 36383 w 289101"/>
                <a:gd name="connsiteY1327" fmla="*/ 128772 h 227628"/>
                <a:gd name="connsiteX1328" fmla="*/ 42193 w 289101"/>
                <a:gd name="connsiteY1328" fmla="*/ 126581 h 227628"/>
                <a:gd name="connsiteX1329" fmla="*/ 45622 w 289101"/>
                <a:gd name="connsiteY1329" fmla="*/ 126200 h 227628"/>
                <a:gd name="connsiteX1330" fmla="*/ 39717 w 289101"/>
                <a:gd name="connsiteY1330" fmla="*/ 141726 h 227628"/>
                <a:gd name="connsiteX1331" fmla="*/ 55719 w 289101"/>
                <a:gd name="connsiteY1331" fmla="*/ 138202 h 227628"/>
                <a:gd name="connsiteX1332" fmla="*/ 57528 w 289101"/>
                <a:gd name="connsiteY1332" fmla="*/ 140297 h 227628"/>
                <a:gd name="connsiteX1333" fmla="*/ 56957 w 289101"/>
                <a:gd name="connsiteY1333" fmla="*/ 143726 h 227628"/>
                <a:gd name="connsiteX1334" fmla="*/ 55814 w 289101"/>
                <a:gd name="connsiteY1334" fmla="*/ 143726 h 227628"/>
                <a:gd name="connsiteX1335" fmla="*/ 54004 w 289101"/>
                <a:gd name="connsiteY1335" fmla="*/ 143726 h 227628"/>
                <a:gd name="connsiteX1336" fmla="*/ 50385 w 289101"/>
                <a:gd name="connsiteY1336" fmla="*/ 145155 h 227628"/>
                <a:gd name="connsiteX1337" fmla="*/ 44765 w 289101"/>
                <a:gd name="connsiteY1337" fmla="*/ 149156 h 227628"/>
                <a:gd name="connsiteX1338" fmla="*/ 44765 w 289101"/>
                <a:gd name="connsiteY1338" fmla="*/ 149156 h 227628"/>
                <a:gd name="connsiteX1339" fmla="*/ 37907 w 289101"/>
                <a:gd name="connsiteY1339" fmla="*/ 146774 h 227628"/>
                <a:gd name="connsiteX1340" fmla="*/ 40002 w 289101"/>
                <a:gd name="connsiteY1340" fmla="*/ 140869 h 227628"/>
                <a:gd name="connsiteX1341" fmla="*/ 38764 w 289101"/>
                <a:gd name="connsiteY1341" fmla="*/ 149346 h 227628"/>
                <a:gd name="connsiteX1342" fmla="*/ 39717 w 289101"/>
                <a:gd name="connsiteY1342" fmla="*/ 149346 h 227628"/>
                <a:gd name="connsiteX1343" fmla="*/ 44289 w 289101"/>
                <a:gd name="connsiteY1343" fmla="*/ 149918 h 227628"/>
                <a:gd name="connsiteX1344" fmla="*/ 44289 w 289101"/>
                <a:gd name="connsiteY1344" fmla="*/ 149918 h 227628"/>
                <a:gd name="connsiteX1345" fmla="*/ 42384 w 289101"/>
                <a:gd name="connsiteY1345" fmla="*/ 155918 h 227628"/>
                <a:gd name="connsiteX1346" fmla="*/ 40955 w 289101"/>
                <a:gd name="connsiteY1346" fmla="*/ 154394 h 227628"/>
                <a:gd name="connsiteX1347" fmla="*/ 36573 w 289101"/>
                <a:gd name="connsiteY1347" fmla="*/ 152108 h 227628"/>
                <a:gd name="connsiteX1348" fmla="*/ 34478 w 289101"/>
                <a:gd name="connsiteY1348" fmla="*/ 151537 h 227628"/>
                <a:gd name="connsiteX1349" fmla="*/ 35049 w 289101"/>
                <a:gd name="connsiteY1349" fmla="*/ 150965 h 227628"/>
                <a:gd name="connsiteX1350" fmla="*/ 35621 w 289101"/>
                <a:gd name="connsiteY1350" fmla="*/ 150394 h 227628"/>
                <a:gd name="connsiteX1351" fmla="*/ 37145 w 289101"/>
                <a:gd name="connsiteY1351" fmla="*/ 149346 h 227628"/>
                <a:gd name="connsiteX1352" fmla="*/ 39050 w 289101"/>
                <a:gd name="connsiteY1352" fmla="*/ 148489 h 227628"/>
                <a:gd name="connsiteX1353" fmla="*/ 45146 w 289101"/>
                <a:gd name="connsiteY1353" fmla="*/ 150489 h 227628"/>
                <a:gd name="connsiteX1354" fmla="*/ 51051 w 289101"/>
                <a:gd name="connsiteY1354" fmla="*/ 145822 h 227628"/>
                <a:gd name="connsiteX1355" fmla="*/ 54957 w 289101"/>
                <a:gd name="connsiteY1355" fmla="*/ 144679 h 227628"/>
                <a:gd name="connsiteX1356" fmla="*/ 58005 w 289101"/>
                <a:gd name="connsiteY1356" fmla="*/ 144679 h 227628"/>
                <a:gd name="connsiteX1357" fmla="*/ 59338 w 289101"/>
                <a:gd name="connsiteY1357" fmla="*/ 147632 h 227628"/>
                <a:gd name="connsiteX1358" fmla="*/ 62767 w 289101"/>
                <a:gd name="connsiteY1358" fmla="*/ 150489 h 227628"/>
                <a:gd name="connsiteX1359" fmla="*/ 66387 w 289101"/>
                <a:gd name="connsiteY1359" fmla="*/ 151632 h 227628"/>
                <a:gd name="connsiteX1360" fmla="*/ 65529 w 289101"/>
                <a:gd name="connsiteY1360" fmla="*/ 155728 h 227628"/>
                <a:gd name="connsiteX1361" fmla="*/ 66101 w 289101"/>
                <a:gd name="connsiteY1361" fmla="*/ 158490 h 227628"/>
                <a:gd name="connsiteX1362" fmla="*/ 67625 w 289101"/>
                <a:gd name="connsiteY1362" fmla="*/ 161919 h 227628"/>
                <a:gd name="connsiteX1363" fmla="*/ 67625 w 289101"/>
                <a:gd name="connsiteY1363" fmla="*/ 161919 h 227628"/>
                <a:gd name="connsiteX1364" fmla="*/ 61624 w 289101"/>
                <a:gd name="connsiteY1364" fmla="*/ 163919 h 227628"/>
                <a:gd name="connsiteX1365" fmla="*/ 61624 w 289101"/>
                <a:gd name="connsiteY1365" fmla="*/ 163919 h 227628"/>
                <a:gd name="connsiteX1366" fmla="*/ 56290 w 289101"/>
                <a:gd name="connsiteY1366" fmla="*/ 161252 h 227628"/>
                <a:gd name="connsiteX1367" fmla="*/ 46765 w 289101"/>
                <a:gd name="connsiteY1367" fmla="*/ 162586 h 227628"/>
                <a:gd name="connsiteX1368" fmla="*/ 45717 w 289101"/>
                <a:gd name="connsiteY1368" fmla="*/ 162586 h 227628"/>
                <a:gd name="connsiteX1369" fmla="*/ 45717 w 289101"/>
                <a:gd name="connsiteY1369" fmla="*/ 162586 h 227628"/>
                <a:gd name="connsiteX1370" fmla="*/ 45717 w 289101"/>
                <a:gd name="connsiteY1370" fmla="*/ 162586 h 227628"/>
                <a:gd name="connsiteX1371" fmla="*/ 45717 w 289101"/>
                <a:gd name="connsiteY1371" fmla="*/ 162586 h 227628"/>
                <a:gd name="connsiteX1372" fmla="*/ 44479 w 289101"/>
                <a:gd name="connsiteY1372" fmla="*/ 160300 h 227628"/>
                <a:gd name="connsiteX1373" fmla="*/ 43908 w 289101"/>
                <a:gd name="connsiteY1373" fmla="*/ 157442 h 227628"/>
                <a:gd name="connsiteX1374" fmla="*/ 45622 w 289101"/>
                <a:gd name="connsiteY1374" fmla="*/ 149632 h 227628"/>
                <a:gd name="connsiteX1375" fmla="*/ 59624 w 289101"/>
                <a:gd name="connsiteY1375" fmla="*/ 168872 h 227628"/>
                <a:gd name="connsiteX1376" fmla="*/ 61719 w 289101"/>
                <a:gd name="connsiteY1376" fmla="*/ 164491 h 227628"/>
                <a:gd name="connsiteX1377" fmla="*/ 67244 w 289101"/>
                <a:gd name="connsiteY1377" fmla="*/ 162491 h 227628"/>
                <a:gd name="connsiteX1378" fmla="*/ 72959 w 289101"/>
                <a:gd name="connsiteY1378" fmla="*/ 162491 h 227628"/>
                <a:gd name="connsiteX1379" fmla="*/ 77436 w 289101"/>
                <a:gd name="connsiteY1379" fmla="*/ 164300 h 227628"/>
                <a:gd name="connsiteX1380" fmla="*/ 78674 w 289101"/>
                <a:gd name="connsiteY1380" fmla="*/ 166491 h 227628"/>
                <a:gd name="connsiteX1381" fmla="*/ 78674 w 289101"/>
                <a:gd name="connsiteY1381" fmla="*/ 168968 h 227628"/>
                <a:gd name="connsiteX1382" fmla="*/ 78674 w 289101"/>
                <a:gd name="connsiteY1382" fmla="*/ 169634 h 227628"/>
                <a:gd name="connsiteX1383" fmla="*/ 78674 w 289101"/>
                <a:gd name="connsiteY1383" fmla="*/ 169634 h 227628"/>
                <a:gd name="connsiteX1384" fmla="*/ 78674 w 289101"/>
                <a:gd name="connsiteY1384" fmla="*/ 169634 h 227628"/>
                <a:gd name="connsiteX1385" fmla="*/ 78674 w 289101"/>
                <a:gd name="connsiteY1385" fmla="*/ 169634 h 227628"/>
                <a:gd name="connsiteX1386" fmla="*/ 78674 w 289101"/>
                <a:gd name="connsiteY1386" fmla="*/ 169634 h 227628"/>
                <a:gd name="connsiteX1387" fmla="*/ 74483 w 289101"/>
                <a:gd name="connsiteY1387" fmla="*/ 170587 h 227628"/>
                <a:gd name="connsiteX1388" fmla="*/ 71054 w 289101"/>
                <a:gd name="connsiteY1388" fmla="*/ 173921 h 227628"/>
                <a:gd name="connsiteX1389" fmla="*/ 71054 w 289101"/>
                <a:gd name="connsiteY1389" fmla="*/ 174683 h 227628"/>
                <a:gd name="connsiteX1390" fmla="*/ 69149 w 289101"/>
                <a:gd name="connsiteY1390" fmla="*/ 173254 h 227628"/>
                <a:gd name="connsiteX1391" fmla="*/ 66101 w 289101"/>
                <a:gd name="connsiteY1391" fmla="*/ 173254 h 227628"/>
                <a:gd name="connsiteX1392" fmla="*/ 61148 w 289101"/>
                <a:gd name="connsiteY1392" fmla="*/ 176016 h 227628"/>
                <a:gd name="connsiteX1393" fmla="*/ 59243 w 289101"/>
                <a:gd name="connsiteY1393" fmla="*/ 172682 h 227628"/>
                <a:gd name="connsiteX1394" fmla="*/ 54766 w 289101"/>
                <a:gd name="connsiteY1394" fmla="*/ 171539 h 227628"/>
                <a:gd name="connsiteX1395" fmla="*/ 59910 w 289101"/>
                <a:gd name="connsiteY1395" fmla="*/ 168015 h 227628"/>
                <a:gd name="connsiteX1396" fmla="*/ 61148 w 289101"/>
                <a:gd name="connsiteY1396" fmla="*/ 178397 h 227628"/>
                <a:gd name="connsiteX1397" fmla="*/ 64101 w 289101"/>
                <a:gd name="connsiteY1397" fmla="*/ 175921 h 227628"/>
                <a:gd name="connsiteX1398" fmla="*/ 67625 w 289101"/>
                <a:gd name="connsiteY1398" fmla="*/ 174683 h 227628"/>
                <a:gd name="connsiteX1399" fmla="*/ 71054 w 289101"/>
                <a:gd name="connsiteY1399" fmla="*/ 176016 h 227628"/>
                <a:gd name="connsiteX1400" fmla="*/ 74007 w 289101"/>
                <a:gd name="connsiteY1400" fmla="*/ 180588 h 227628"/>
                <a:gd name="connsiteX1401" fmla="*/ 70959 w 289101"/>
                <a:gd name="connsiteY1401" fmla="*/ 184589 h 227628"/>
                <a:gd name="connsiteX1402" fmla="*/ 63434 w 289101"/>
                <a:gd name="connsiteY1402" fmla="*/ 187446 h 227628"/>
                <a:gd name="connsiteX1403" fmla="*/ 62862 w 289101"/>
                <a:gd name="connsiteY1403" fmla="*/ 185636 h 227628"/>
                <a:gd name="connsiteX1404" fmla="*/ 61434 w 289101"/>
                <a:gd name="connsiteY1404" fmla="*/ 183350 h 227628"/>
                <a:gd name="connsiteX1405" fmla="*/ 58767 w 289101"/>
                <a:gd name="connsiteY1405" fmla="*/ 182493 h 227628"/>
                <a:gd name="connsiteX1406" fmla="*/ 59624 w 289101"/>
                <a:gd name="connsiteY1406" fmla="*/ 181636 h 227628"/>
                <a:gd name="connsiteX1407" fmla="*/ 60100 w 289101"/>
                <a:gd name="connsiteY1407" fmla="*/ 180207 h 227628"/>
                <a:gd name="connsiteX1408" fmla="*/ 61434 w 289101"/>
                <a:gd name="connsiteY1408" fmla="*/ 177254 h 227628"/>
                <a:gd name="connsiteX1409" fmla="*/ 90961 w 289101"/>
                <a:gd name="connsiteY1409" fmla="*/ 180683 h 227628"/>
                <a:gd name="connsiteX1410" fmla="*/ 89247 w 289101"/>
                <a:gd name="connsiteY1410" fmla="*/ 176492 h 227628"/>
                <a:gd name="connsiteX1411" fmla="*/ 91723 w 289101"/>
                <a:gd name="connsiteY1411" fmla="*/ 171825 h 227628"/>
                <a:gd name="connsiteX1412" fmla="*/ 101248 w 289101"/>
                <a:gd name="connsiteY1412" fmla="*/ 167158 h 227628"/>
                <a:gd name="connsiteX1413" fmla="*/ 106296 w 289101"/>
                <a:gd name="connsiteY1413" fmla="*/ 166491 h 227628"/>
                <a:gd name="connsiteX1414" fmla="*/ 113535 w 289101"/>
                <a:gd name="connsiteY1414" fmla="*/ 166491 h 227628"/>
                <a:gd name="connsiteX1415" fmla="*/ 117822 w 289101"/>
                <a:gd name="connsiteY1415" fmla="*/ 169349 h 227628"/>
                <a:gd name="connsiteX1416" fmla="*/ 117822 w 289101"/>
                <a:gd name="connsiteY1416" fmla="*/ 169349 h 227628"/>
                <a:gd name="connsiteX1417" fmla="*/ 116964 w 289101"/>
                <a:gd name="connsiteY1417" fmla="*/ 170968 h 227628"/>
                <a:gd name="connsiteX1418" fmla="*/ 116202 w 289101"/>
                <a:gd name="connsiteY1418" fmla="*/ 175349 h 227628"/>
                <a:gd name="connsiteX1419" fmla="*/ 108201 w 289101"/>
                <a:gd name="connsiteY1419" fmla="*/ 175349 h 227628"/>
                <a:gd name="connsiteX1420" fmla="*/ 95628 w 289101"/>
                <a:gd name="connsiteY1420" fmla="*/ 182969 h 227628"/>
                <a:gd name="connsiteX1421" fmla="*/ 94676 w 289101"/>
                <a:gd name="connsiteY1421" fmla="*/ 184208 h 227628"/>
                <a:gd name="connsiteX1422" fmla="*/ 94104 w 289101"/>
                <a:gd name="connsiteY1422" fmla="*/ 182779 h 227628"/>
                <a:gd name="connsiteX1423" fmla="*/ 91247 w 289101"/>
                <a:gd name="connsiteY1423" fmla="*/ 179540 h 227628"/>
                <a:gd name="connsiteX1424" fmla="*/ 95343 w 289101"/>
                <a:gd name="connsiteY1424" fmla="*/ 187732 h 227628"/>
                <a:gd name="connsiteX1425" fmla="*/ 96771 w 289101"/>
                <a:gd name="connsiteY1425" fmla="*/ 184970 h 227628"/>
                <a:gd name="connsiteX1426" fmla="*/ 101629 w 289101"/>
                <a:gd name="connsiteY1426" fmla="*/ 180779 h 227628"/>
                <a:gd name="connsiteX1427" fmla="*/ 106773 w 289101"/>
                <a:gd name="connsiteY1427" fmla="*/ 178112 h 227628"/>
                <a:gd name="connsiteX1428" fmla="*/ 114107 w 289101"/>
                <a:gd name="connsiteY1428" fmla="*/ 176111 h 227628"/>
                <a:gd name="connsiteX1429" fmla="*/ 117060 w 289101"/>
                <a:gd name="connsiteY1429" fmla="*/ 177064 h 227628"/>
                <a:gd name="connsiteX1430" fmla="*/ 119060 w 289101"/>
                <a:gd name="connsiteY1430" fmla="*/ 179636 h 227628"/>
                <a:gd name="connsiteX1431" fmla="*/ 119060 w 289101"/>
                <a:gd name="connsiteY1431" fmla="*/ 181541 h 227628"/>
                <a:gd name="connsiteX1432" fmla="*/ 119060 w 289101"/>
                <a:gd name="connsiteY1432" fmla="*/ 181541 h 227628"/>
                <a:gd name="connsiteX1433" fmla="*/ 113250 w 289101"/>
                <a:gd name="connsiteY1433" fmla="*/ 188780 h 227628"/>
                <a:gd name="connsiteX1434" fmla="*/ 110964 w 289101"/>
                <a:gd name="connsiteY1434" fmla="*/ 194399 h 227628"/>
                <a:gd name="connsiteX1435" fmla="*/ 108106 w 289101"/>
                <a:gd name="connsiteY1435" fmla="*/ 194399 h 227628"/>
                <a:gd name="connsiteX1436" fmla="*/ 106011 w 289101"/>
                <a:gd name="connsiteY1436" fmla="*/ 192780 h 227628"/>
                <a:gd name="connsiteX1437" fmla="*/ 95247 w 289101"/>
                <a:gd name="connsiteY1437" fmla="*/ 190304 h 227628"/>
                <a:gd name="connsiteX1438" fmla="*/ 95628 w 289101"/>
                <a:gd name="connsiteY1438" fmla="*/ 186589 h 227628"/>
                <a:gd name="connsiteX1439" fmla="*/ 130395 w 289101"/>
                <a:gd name="connsiteY1439" fmla="*/ 175159 h 227628"/>
                <a:gd name="connsiteX1440" fmla="*/ 128299 w 289101"/>
                <a:gd name="connsiteY1440" fmla="*/ 174111 h 227628"/>
                <a:gd name="connsiteX1441" fmla="*/ 125346 w 289101"/>
                <a:gd name="connsiteY1441" fmla="*/ 170587 h 227628"/>
                <a:gd name="connsiteX1442" fmla="*/ 128394 w 289101"/>
                <a:gd name="connsiteY1442" fmla="*/ 163538 h 227628"/>
                <a:gd name="connsiteX1443" fmla="*/ 132300 w 289101"/>
                <a:gd name="connsiteY1443" fmla="*/ 160586 h 227628"/>
                <a:gd name="connsiteX1444" fmla="*/ 136014 w 289101"/>
                <a:gd name="connsiteY1444" fmla="*/ 157823 h 227628"/>
                <a:gd name="connsiteX1445" fmla="*/ 143634 w 289101"/>
                <a:gd name="connsiteY1445" fmla="*/ 154585 h 227628"/>
                <a:gd name="connsiteX1446" fmla="*/ 147444 w 289101"/>
                <a:gd name="connsiteY1446" fmla="*/ 155252 h 227628"/>
                <a:gd name="connsiteX1447" fmla="*/ 149349 w 289101"/>
                <a:gd name="connsiteY1447" fmla="*/ 156966 h 227628"/>
                <a:gd name="connsiteX1448" fmla="*/ 153826 w 289101"/>
                <a:gd name="connsiteY1448" fmla="*/ 161633 h 227628"/>
                <a:gd name="connsiteX1449" fmla="*/ 153826 w 289101"/>
                <a:gd name="connsiteY1449" fmla="*/ 161633 h 227628"/>
                <a:gd name="connsiteX1450" fmla="*/ 147921 w 289101"/>
                <a:gd name="connsiteY1450" fmla="*/ 166872 h 227628"/>
                <a:gd name="connsiteX1451" fmla="*/ 144396 w 289101"/>
                <a:gd name="connsiteY1451" fmla="*/ 173444 h 227628"/>
                <a:gd name="connsiteX1452" fmla="*/ 142301 w 289101"/>
                <a:gd name="connsiteY1452" fmla="*/ 180874 h 227628"/>
                <a:gd name="connsiteX1453" fmla="*/ 139443 w 289101"/>
                <a:gd name="connsiteY1453" fmla="*/ 177350 h 227628"/>
                <a:gd name="connsiteX1454" fmla="*/ 134205 w 289101"/>
                <a:gd name="connsiteY1454" fmla="*/ 175921 h 227628"/>
                <a:gd name="connsiteX1455" fmla="*/ 132490 w 289101"/>
                <a:gd name="connsiteY1455" fmla="*/ 175921 h 227628"/>
                <a:gd name="connsiteX1456" fmla="*/ 130680 w 289101"/>
                <a:gd name="connsiteY1456" fmla="*/ 174016 h 227628"/>
                <a:gd name="connsiteX1457" fmla="*/ 144587 w 289101"/>
                <a:gd name="connsiteY1457" fmla="*/ 175159 h 227628"/>
                <a:gd name="connsiteX1458" fmla="*/ 152207 w 289101"/>
                <a:gd name="connsiteY1458" fmla="*/ 163538 h 227628"/>
                <a:gd name="connsiteX1459" fmla="*/ 155255 w 289101"/>
                <a:gd name="connsiteY1459" fmla="*/ 162586 h 227628"/>
                <a:gd name="connsiteX1460" fmla="*/ 158303 w 289101"/>
                <a:gd name="connsiteY1460" fmla="*/ 164777 h 227628"/>
                <a:gd name="connsiteX1461" fmla="*/ 158303 w 289101"/>
                <a:gd name="connsiteY1461" fmla="*/ 164777 h 227628"/>
                <a:gd name="connsiteX1462" fmla="*/ 158303 w 289101"/>
                <a:gd name="connsiteY1462" fmla="*/ 167729 h 227628"/>
                <a:gd name="connsiteX1463" fmla="*/ 161160 w 289101"/>
                <a:gd name="connsiteY1463" fmla="*/ 176492 h 227628"/>
                <a:gd name="connsiteX1464" fmla="*/ 164018 w 289101"/>
                <a:gd name="connsiteY1464" fmla="*/ 179540 h 227628"/>
                <a:gd name="connsiteX1465" fmla="*/ 164494 w 289101"/>
                <a:gd name="connsiteY1465" fmla="*/ 179540 h 227628"/>
                <a:gd name="connsiteX1466" fmla="*/ 163542 w 289101"/>
                <a:gd name="connsiteY1466" fmla="*/ 180112 h 227628"/>
                <a:gd name="connsiteX1467" fmla="*/ 158684 w 289101"/>
                <a:gd name="connsiteY1467" fmla="*/ 184684 h 227628"/>
                <a:gd name="connsiteX1468" fmla="*/ 159846 w 289101"/>
                <a:gd name="connsiteY1468" fmla="*/ 188970 h 227628"/>
                <a:gd name="connsiteX1469" fmla="*/ 160494 w 289101"/>
                <a:gd name="connsiteY1469" fmla="*/ 189256 h 227628"/>
                <a:gd name="connsiteX1470" fmla="*/ 152969 w 289101"/>
                <a:gd name="connsiteY1470" fmla="*/ 193161 h 227628"/>
                <a:gd name="connsiteX1471" fmla="*/ 147159 w 289101"/>
                <a:gd name="connsiteY1471" fmla="*/ 190875 h 227628"/>
                <a:gd name="connsiteX1472" fmla="*/ 144873 w 289101"/>
                <a:gd name="connsiteY1472" fmla="*/ 189446 h 227628"/>
                <a:gd name="connsiteX1473" fmla="*/ 142587 w 289101"/>
                <a:gd name="connsiteY1473" fmla="*/ 184874 h 227628"/>
                <a:gd name="connsiteX1474" fmla="*/ 144873 w 289101"/>
                <a:gd name="connsiteY1474" fmla="*/ 173825 h 227628"/>
                <a:gd name="connsiteX1475" fmla="*/ 159922 w 289101"/>
                <a:gd name="connsiteY1475" fmla="*/ 185922 h 227628"/>
                <a:gd name="connsiteX1476" fmla="*/ 159922 w 289101"/>
                <a:gd name="connsiteY1476" fmla="*/ 183922 h 227628"/>
                <a:gd name="connsiteX1477" fmla="*/ 164780 w 289101"/>
                <a:gd name="connsiteY1477" fmla="*/ 179636 h 227628"/>
                <a:gd name="connsiteX1478" fmla="*/ 171066 w 289101"/>
                <a:gd name="connsiteY1478" fmla="*/ 176588 h 227628"/>
                <a:gd name="connsiteX1479" fmla="*/ 173448 w 289101"/>
                <a:gd name="connsiteY1479" fmla="*/ 175921 h 227628"/>
                <a:gd name="connsiteX1480" fmla="*/ 178591 w 289101"/>
                <a:gd name="connsiteY1480" fmla="*/ 177635 h 227628"/>
                <a:gd name="connsiteX1481" fmla="*/ 185068 w 289101"/>
                <a:gd name="connsiteY1481" fmla="*/ 178112 h 227628"/>
                <a:gd name="connsiteX1482" fmla="*/ 187068 w 289101"/>
                <a:gd name="connsiteY1482" fmla="*/ 178112 h 227628"/>
                <a:gd name="connsiteX1483" fmla="*/ 182973 w 289101"/>
                <a:gd name="connsiteY1483" fmla="*/ 183065 h 227628"/>
                <a:gd name="connsiteX1484" fmla="*/ 180115 w 289101"/>
                <a:gd name="connsiteY1484" fmla="*/ 191447 h 227628"/>
                <a:gd name="connsiteX1485" fmla="*/ 170590 w 289101"/>
                <a:gd name="connsiteY1485" fmla="*/ 188399 h 227628"/>
                <a:gd name="connsiteX1486" fmla="*/ 162399 w 289101"/>
                <a:gd name="connsiteY1486" fmla="*/ 188399 h 227628"/>
                <a:gd name="connsiteX1487" fmla="*/ 161256 w 289101"/>
                <a:gd name="connsiteY1487" fmla="*/ 188399 h 227628"/>
                <a:gd name="connsiteX1488" fmla="*/ 161256 w 289101"/>
                <a:gd name="connsiteY1488" fmla="*/ 188399 h 227628"/>
                <a:gd name="connsiteX1489" fmla="*/ 159922 w 289101"/>
                <a:gd name="connsiteY1489" fmla="*/ 185922 h 227628"/>
                <a:gd name="connsiteX1490" fmla="*/ 229359 w 289101"/>
                <a:gd name="connsiteY1490" fmla="*/ 146203 h 227628"/>
                <a:gd name="connsiteX1491" fmla="*/ 217929 w 289101"/>
                <a:gd name="connsiteY1491" fmla="*/ 145060 h 227628"/>
                <a:gd name="connsiteX1492" fmla="*/ 211262 w 289101"/>
                <a:gd name="connsiteY1492" fmla="*/ 147251 h 227628"/>
                <a:gd name="connsiteX1493" fmla="*/ 210500 w 289101"/>
                <a:gd name="connsiteY1493" fmla="*/ 147251 h 227628"/>
                <a:gd name="connsiteX1494" fmla="*/ 210500 w 289101"/>
                <a:gd name="connsiteY1494" fmla="*/ 147251 h 227628"/>
                <a:gd name="connsiteX1495" fmla="*/ 212976 w 289101"/>
                <a:gd name="connsiteY1495" fmla="*/ 141821 h 227628"/>
                <a:gd name="connsiteX1496" fmla="*/ 210309 w 289101"/>
                <a:gd name="connsiteY1496" fmla="*/ 135059 h 227628"/>
                <a:gd name="connsiteX1497" fmla="*/ 218120 w 289101"/>
                <a:gd name="connsiteY1497" fmla="*/ 125534 h 227628"/>
                <a:gd name="connsiteX1498" fmla="*/ 228978 w 289101"/>
                <a:gd name="connsiteY1498" fmla="*/ 120581 h 227628"/>
                <a:gd name="connsiteX1499" fmla="*/ 238503 w 289101"/>
                <a:gd name="connsiteY1499" fmla="*/ 122200 h 227628"/>
                <a:gd name="connsiteX1500" fmla="*/ 245457 w 289101"/>
                <a:gd name="connsiteY1500" fmla="*/ 128677 h 227628"/>
                <a:gd name="connsiteX1501" fmla="*/ 243742 w 289101"/>
                <a:gd name="connsiteY1501" fmla="*/ 134487 h 227628"/>
                <a:gd name="connsiteX1502" fmla="*/ 241266 w 289101"/>
                <a:gd name="connsiteY1502" fmla="*/ 138011 h 227628"/>
                <a:gd name="connsiteX1503" fmla="*/ 239361 w 289101"/>
                <a:gd name="connsiteY1503" fmla="*/ 140297 h 227628"/>
                <a:gd name="connsiteX1504" fmla="*/ 234503 w 289101"/>
                <a:gd name="connsiteY1504" fmla="*/ 151156 h 227628"/>
                <a:gd name="connsiteX1505" fmla="*/ 229550 w 289101"/>
                <a:gd name="connsiteY1505" fmla="*/ 145917 h 227628"/>
                <a:gd name="connsiteX1506" fmla="*/ 237456 w 289101"/>
                <a:gd name="connsiteY1506" fmla="*/ 120676 h 227628"/>
                <a:gd name="connsiteX1507" fmla="*/ 237456 w 289101"/>
                <a:gd name="connsiteY1507" fmla="*/ 121438 h 227628"/>
                <a:gd name="connsiteX1508" fmla="*/ 230407 w 289101"/>
                <a:gd name="connsiteY1508" fmla="*/ 120295 h 227628"/>
                <a:gd name="connsiteX1509" fmla="*/ 224978 w 289101"/>
                <a:gd name="connsiteY1509" fmla="*/ 121057 h 227628"/>
                <a:gd name="connsiteX1510" fmla="*/ 221644 w 289101"/>
                <a:gd name="connsiteY1510" fmla="*/ 119057 h 227628"/>
                <a:gd name="connsiteX1511" fmla="*/ 221644 w 289101"/>
                <a:gd name="connsiteY1511" fmla="*/ 114770 h 227628"/>
                <a:gd name="connsiteX1512" fmla="*/ 223835 w 289101"/>
                <a:gd name="connsiteY1512" fmla="*/ 109913 h 227628"/>
                <a:gd name="connsiteX1513" fmla="*/ 226883 w 289101"/>
                <a:gd name="connsiteY1513" fmla="*/ 106007 h 227628"/>
                <a:gd name="connsiteX1514" fmla="*/ 229550 w 289101"/>
                <a:gd name="connsiteY1514" fmla="*/ 105341 h 227628"/>
                <a:gd name="connsiteX1515" fmla="*/ 229550 w 289101"/>
                <a:gd name="connsiteY1515" fmla="*/ 105341 h 227628"/>
                <a:gd name="connsiteX1516" fmla="*/ 231836 w 289101"/>
                <a:gd name="connsiteY1516" fmla="*/ 108960 h 227628"/>
                <a:gd name="connsiteX1517" fmla="*/ 237265 w 289101"/>
                <a:gd name="connsiteY1517" fmla="*/ 110960 h 227628"/>
                <a:gd name="connsiteX1518" fmla="*/ 241075 w 289101"/>
                <a:gd name="connsiteY1518" fmla="*/ 110294 h 227628"/>
                <a:gd name="connsiteX1519" fmla="*/ 237456 w 289101"/>
                <a:gd name="connsiteY1519" fmla="*/ 116104 h 227628"/>
                <a:gd name="connsiteX1520" fmla="*/ 237646 w 289101"/>
                <a:gd name="connsiteY1520" fmla="*/ 120390 h 227628"/>
                <a:gd name="connsiteX1521" fmla="*/ 239361 w 289101"/>
                <a:gd name="connsiteY1521" fmla="*/ 76766 h 227628"/>
                <a:gd name="connsiteX1522" fmla="*/ 234789 w 289101"/>
                <a:gd name="connsiteY1522" fmla="*/ 83719 h 227628"/>
                <a:gd name="connsiteX1523" fmla="*/ 230788 w 289101"/>
                <a:gd name="connsiteY1523" fmla="*/ 93244 h 227628"/>
                <a:gd name="connsiteX1524" fmla="*/ 218025 w 289101"/>
                <a:gd name="connsiteY1524" fmla="*/ 88100 h 227628"/>
                <a:gd name="connsiteX1525" fmla="*/ 218025 w 289101"/>
                <a:gd name="connsiteY1525" fmla="*/ 87434 h 227628"/>
                <a:gd name="connsiteX1526" fmla="*/ 214500 w 289101"/>
                <a:gd name="connsiteY1526" fmla="*/ 82195 h 227628"/>
                <a:gd name="connsiteX1527" fmla="*/ 212691 w 289101"/>
                <a:gd name="connsiteY1527" fmla="*/ 77337 h 227628"/>
                <a:gd name="connsiteX1528" fmla="*/ 217072 w 289101"/>
                <a:gd name="connsiteY1528" fmla="*/ 70479 h 227628"/>
                <a:gd name="connsiteX1529" fmla="*/ 225073 w 289101"/>
                <a:gd name="connsiteY1529" fmla="*/ 66193 h 227628"/>
                <a:gd name="connsiteX1530" fmla="*/ 234598 w 289101"/>
                <a:gd name="connsiteY1530" fmla="*/ 63907 h 227628"/>
                <a:gd name="connsiteX1531" fmla="*/ 240885 w 289101"/>
                <a:gd name="connsiteY1531" fmla="*/ 66574 h 227628"/>
                <a:gd name="connsiteX1532" fmla="*/ 241647 w 289101"/>
                <a:gd name="connsiteY1532" fmla="*/ 67717 h 227628"/>
                <a:gd name="connsiteX1533" fmla="*/ 242599 w 289101"/>
                <a:gd name="connsiteY1533" fmla="*/ 69527 h 227628"/>
                <a:gd name="connsiteX1534" fmla="*/ 243837 w 289101"/>
                <a:gd name="connsiteY1534" fmla="*/ 71813 h 227628"/>
                <a:gd name="connsiteX1535" fmla="*/ 239551 w 289101"/>
                <a:gd name="connsiteY1535" fmla="*/ 76480 h 227628"/>
                <a:gd name="connsiteX1536" fmla="*/ 226597 w 289101"/>
                <a:gd name="connsiteY1536" fmla="*/ 64859 h 227628"/>
                <a:gd name="connsiteX1537" fmla="*/ 217834 w 289101"/>
                <a:gd name="connsiteY1537" fmla="*/ 69146 h 227628"/>
                <a:gd name="connsiteX1538" fmla="*/ 212405 w 289101"/>
                <a:gd name="connsiteY1538" fmla="*/ 76194 h 227628"/>
                <a:gd name="connsiteX1539" fmla="*/ 212405 w 289101"/>
                <a:gd name="connsiteY1539" fmla="*/ 78290 h 227628"/>
                <a:gd name="connsiteX1540" fmla="*/ 209833 w 289101"/>
                <a:gd name="connsiteY1540" fmla="*/ 78290 h 227628"/>
                <a:gd name="connsiteX1541" fmla="*/ 206880 w 289101"/>
                <a:gd name="connsiteY1541" fmla="*/ 81528 h 227628"/>
                <a:gd name="connsiteX1542" fmla="*/ 206023 w 289101"/>
                <a:gd name="connsiteY1542" fmla="*/ 83338 h 227628"/>
                <a:gd name="connsiteX1543" fmla="*/ 200118 w 289101"/>
                <a:gd name="connsiteY1543" fmla="*/ 82100 h 227628"/>
                <a:gd name="connsiteX1544" fmla="*/ 192974 w 289101"/>
                <a:gd name="connsiteY1544" fmla="*/ 82100 h 227628"/>
                <a:gd name="connsiteX1545" fmla="*/ 182306 w 289101"/>
                <a:gd name="connsiteY1545" fmla="*/ 90672 h 227628"/>
                <a:gd name="connsiteX1546" fmla="*/ 181258 w 289101"/>
                <a:gd name="connsiteY1546" fmla="*/ 92958 h 227628"/>
                <a:gd name="connsiteX1547" fmla="*/ 180591 w 289101"/>
                <a:gd name="connsiteY1547" fmla="*/ 90958 h 227628"/>
                <a:gd name="connsiteX1548" fmla="*/ 171066 w 289101"/>
                <a:gd name="connsiteY1548" fmla="*/ 88767 h 227628"/>
                <a:gd name="connsiteX1549" fmla="*/ 162303 w 289101"/>
                <a:gd name="connsiteY1549" fmla="*/ 94577 h 227628"/>
                <a:gd name="connsiteX1550" fmla="*/ 162303 w 289101"/>
                <a:gd name="connsiteY1550" fmla="*/ 94577 h 227628"/>
                <a:gd name="connsiteX1551" fmla="*/ 160684 w 289101"/>
                <a:gd name="connsiteY1551" fmla="*/ 90386 h 227628"/>
                <a:gd name="connsiteX1552" fmla="*/ 160684 w 289101"/>
                <a:gd name="connsiteY1552" fmla="*/ 84386 h 227628"/>
                <a:gd name="connsiteX1553" fmla="*/ 170209 w 289101"/>
                <a:gd name="connsiteY1553" fmla="*/ 73241 h 227628"/>
                <a:gd name="connsiteX1554" fmla="*/ 170209 w 289101"/>
                <a:gd name="connsiteY1554" fmla="*/ 73241 h 227628"/>
                <a:gd name="connsiteX1555" fmla="*/ 170209 w 289101"/>
                <a:gd name="connsiteY1555" fmla="*/ 73241 h 227628"/>
                <a:gd name="connsiteX1556" fmla="*/ 172209 w 289101"/>
                <a:gd name="connsiteY1556" fmla="*/ 72670 h 227628"/>
                <a:gd name="connsiteX1557" fmla="*/ 176686 w 289101"/>
                <a:gd name="connsiteY1557" fmla="*/ 72670 h 227628"/>
                <a:gd name="connsiteX1558" fmla="*/ 181163 w 289101"/>
                <a:gd name="connsiteY1558" fmla="*/ 74480 h 227628"/>
                <a:gd name="connsiteX1559" fmla="*/ 181163 w 289101"/>
                <a:gd name="connsiteY1559" fmla="*/ 74480 h 227628"/>
                <a:gd name="connsiteX1560" fmla="*/ 179353 w 289101"/>
                <a:gd name="connsiteY1560" fmla="*/ 78099 h 227628"/>
                <a:gd name="connsiteX1561" fmla="*/ 177448 w 289101"/>
                <a:gd name="connsiteY1561" fmla="*/ 83243 h 227628"/>
                <a:gd name="connsiteX1562" fmla="*/ 176686 w 289101"/>
                <a:gd name="connsiteY1562" fmla="*/ 88005 h 227628"/>
                <a:gd name="connsiteX1563" fmla="*/ 177543 w 289101"/>
                <a:gd name="connsiteY1563" fmla="*/ 88005 h 227628"/>
                <a:gd name="connsiteX1564" fmla="*/ 178305 w 289101"/>
                <a:gd name="connsiteY1564" fmla="*/ 83909 h 227628"/>
                <a:gd name="connsiteX1565" fmla="*/ 180020 w 289101"/>
                <a:gd name="connsiteY1565" fmla="*/ 80195 h 227628"/>
                <a:gd name="connsiteX1566" fmla="*/ 185163 w 289101"/>
                <a:gd name="connsiteY1566" fmla="*/ 70670 h 227628"/>
                <a:gd name="connsiteX1567" fmla="*/ 191736 w 289101"/>
                <a:gd name="connsiteY1567" fmla="*/ 65621 h 227628"/>
                <a:gd name="connsiteX1568" fmla="*/ 199070 w 289101"/>
                <a:gd name="connsiteY1568" fmla="*/ 65145 h 227628"/>
                <a:gd name="connsiteX1569" fmla="*/ 201832 w 289101"/>
                <a:gd name="connsiteY1569" fmla="*/ 71622 h 227628"/>
                <a:gd name="connsiteX1570" fmla="*/ 201832 w 289101"/>
                <a:gd name="connsiteY1570" fmla="*/ 72479 h 227628"/>
                <a:gd name="connsiteX1571" fmla="*/ 206499 w 289101"/>
                <a:gd name="connsiteY1571" fmla="*/ 82004 h 227628"/>
                <a:gd name="connsiteX1572" fmla="*/ 206499 w 289101"/>
                <a:gd name="connsiteY1572" fmla="*/ 82004 h 227628"/>
                <a:gd name="connsiteX1573" fmla="*/ 202689 w 289101"/>
                <a:gd name="connsiteY1573" fmla="*/ 74194 h 227628"/>
                <a:gd name="connsiteX1574" fmla="*/ 207833 w 289101"/>
                <a:gd name="connsiteY1574" fmla="*/ 65145 h 227628"/>
                <a:gd name="connsiteX1575" fmla="*/ 222787 w 289101"/>
                <a:gd name="connsiteY1575" fmla="*/ 60002 h 227628"/>
                <a:gd name="connsiteX1576" fmla="*/ 229740 w 289101"/>
                <a:gd name="connsiteY1576" fmla="*/ 64002 h 227628"/>
                <a:gd name="connsiteX1577" fmla="*/ 162780 w 289101"/>
                <a:gd name="connsiteY1577" fmla="*/ 48953 h 227628"/>
                <a:gd name="connsiteX1578" fmla="*/ 161256 w 289101"/>
                <a:gd name="connsiteY1578" fmla="*/ 51715 h 227628"/>
                <a:gd name="connsiteX1579" fmla="*/ 161256 w 289101"/>
                <a:gd name="connsiteY1579" fmla="*/ 51715 h 227628"/>
                <a:gd name="connsiteX1580" fmla="*/ 158779 w 289101"/>
                <a:gd name="connsiteY1580" fmla="*/ 51143 h 227628"/>
                <a:gd name="connsiteX1581" fmla="*/ 156874 w 289101"/>
                <a:gd name="connsiteY1581" fmla="*/ 51143 h 227628"/>
                <a:gd name="connsiteX1582" fmla="*/ 156398 w 289101"/>
                <a:gd name="connsiteY1582" fmla="*/ 51143 h 227628"/>
                <a:gd name="connsiteX1583" fmla="*/ 151635 w 289101"/>
                <a:gd name="connsiteY1583" fmla="*/ 48095 h 227628"/>
                <a:gd name="connsiteX1584" fmla="*/ 151635 w 289101"/>
                <a:gd name="connsiteY1584" fmla="*/ 46952 h 227628"/>
                <a:gd name="connsiteX1585" fmla="*/ 151635 w 289101"/>
                <a:gd name="connsiteY1585" fmla="*/ 45524 h 227628"/>
                <a:gd name="connsiteX1586" fmla="*/ 151635 w 289101"/>
                <a:gd name="connsiteY1586" fmla="*/ 45524 h 227628"/>
                <a:gd name="connsiteX1587" fmla="*/ 157541 w 289101"/>
                <a:gd name="connsiteY1587" fmla="*/ 40285 h 227628"/>
                <a:gd name="connsiteX1588" fmla="*/ 159541 w 289101"/>
                <a:gd name="connsiteY1588" fmla="*/ 36475 h 227628"/>
                <a:gd name="connsiteX1589" fmla="*/ 163732 w 289101"/>
                <a:gd name="connsiteY1589" fmla="*/ 42285 h 227628"/>
                <a:gd name="connsiteX1590" fmla="*/ 167542 w 289101"/>
                <a:gd name="connsiteY1590" fmla="*/ 45714 h 227628"/>
                <a:gd name="connsiteX1591" fmla="*/ 169066 w 289101"/>
                <a:gd name="connsiteY1591" fmla="*/ 46762 h 227628"/>
                <a:gd name="connsiteX1592" fmla="*/ 162494 w 289101"/>
                <a:gd name="connsiteY1592" fmla="*/ 48953 h 227628"/>
                <a:gd name="connsiteX1593" fmla="*/ 152207 w 289101"/>
                <a:gd name="connsiteY1593" fmla="*/ 49619 h 227628"/>
                <a:gd name="connsiteX1594" fmla="*/ 154112 w 289101"/>
                <a:gd name="connsiteY1594" fmla="*/ 50667 h 227628"/>
                <a:gd name="connsiteX1595" fmla="*/ 150492 w 289101"/>
                <a:gd name="connsiteY1595" fmla="*/ 51239 h 227628"/>
                <a:gd name="connsiteX1596" fmla="*/ 140967 w 289101"/>
                <a:gd name="connsiteY1596" fmla="*/ 57525 h 227628"/>
                <a:gd name="connsiteX1597" fmla="*/ 136395 w 289101"/>
                <a:gd name="connsiteY1597" fmla="*/ 63526 h 227628"/>
                <a:gd name="connsiteX1598" fmla="*/ 136395 w 289101"/>
                <a:gd name="connsiteY1598" fmla="*/ 63526 h 227628"/>
                <a:gd name="connsiteX1599" fmla="*/ 129442 w 289101"/>
                <a:gd name="connsiteY1599" fmla="*/ 64288 h 227628"/>
                <a:gd name="connsiteX1600" fmla="*/ 122775 w 289101"/>
                <a:gd name="connsiteY1600" fmla="*/ 63050 h 227628"/>
                <a:gd name="connsiteX1601" fmla="*/ 116202 w 289101"/>
                <a:gd name="connsiteY1601" fmla="*/ 58573 h 227628"/>
                <a:gd name="connsiteX1602" fmla="*/ 116202 w 289101"/>
                <a:gd name="connsiteY1602" fmla="*/ 49048 h 227628"/>
                <a:gd name="connsiteX1603" fmla="*/ 119917 w 289101"/>
                <a:gd name="connsiteY1603" fmla="*/ 44952 h 227628"/>
                <a:gd name="connsiteX1604" fmla="*/ 124489 w 289101"/>
                <a:gd name="connsiteY1604" fmla="*/ 42857 h 227628"/>
                <a:gd name="connsiteX1605" fmla="*/ 124489 w 289101"/>
                <a:gd name="connsiteY1605" fmla="*/ 42857 h 227628"/>
                <a:gd name="connsiteX1606" fmla="*/ 124489 w 289101"/>
                <a:gd name="connsiteY1606" fmla="*/ 42857 h 227628"/>
                <a:gd name="connsiteX1607" fmla="*/ 125442 w 289101"/>
                <a:gd name="connsiteY1607" fmla="*/ 45143 h 227628"/>
                <a:gd name="connsiteX1608" fmla="*/ 131919 w 289101"/>
                <a:gd name="connsiteY1608" fmla="*/ 48476 h 227628"/>
                <a:gd name="connsiteX1609" fmla="*/ 149826 w 289101"/>
                <a:gd name="connsiteY1609" fmla="*/ 46000 h 227628"/>
                <a:gd name="connsiteX1610" fmla="*/ 149826 w 289101"/>
                <a:gd name="connsiteY1610" fmla="*/ 46000 h 227628"/>
                <a:gd name="connsiteX1611" fmla="*/ 149826 w 289101"/>
                <a:gd name="connsiteY1611" fmla="*/ 47905 h 227628"/>
                <a:gd name="connsiteX1612" fmla="*/ 151921 w 289101"/>
                <a:gd name="connsiteY1612" fmla="*/ 49619 h 227628"/>
                <a:gd name="connsiteX1613" fmla="*/ 114107 w 289101"/>
                <a:gd name="connsiteY1613" fmla="*/ 58001 h 227628"/>
                <a:gd name="connsiteX1614" fmla="*/ 124965 w 289101"/>
                <a:gd name="connsiteY1614" fmla="*/ 64764 h 227628"/>
                <a:gd name="connsiteX1615" fmla="*/ 121346 w 289101"/>
                <a:gd name="connsiteY1615" fmla="*/ 66479 h 227628"/>
                <a:gd name="connsiteX1616" fmla="*/ 117631 w 289101"/>
                <a:gd name="connsiteY1616" fmla="*/ 70765 h 227628"/>
                <a:gd name="connsiteX1617" fmla="*/ 115917 w 289101"/>
                <a:gd name="connsiteY1617" fmla="*/ 78385 h 227628"/>
                <a:gd name="connsiteX1618" fmla="*/ 112869 w 289101"/>
                <a:gd name="connsiteY1618" fmla="*/ 77718 h 227628"/>
                <a:gd name="connsiteX1619" fmla="*/ 110487 w 289101"/>
                <a:gd name="connsiteY1619" fmla="*/ 78194 h 227628"/>
                <a:gd name="connsiteX1620" fmla="*/ 98962 w 289101"/>
                <a:gd name="connsiteY1620" fmla="*/ 77147 h 227628"/>
                <a:gd name="connsiteX1621" fmla="*/ 92485 w 289101"/>
                <a:gd name="connsiteY1621" fmla="*/ 69431 h 227628"/>
                <a:gd name="connsiteX1622" fmla="*/ 94771 w 289101"/>
                <a:gd name="connsiteY1622" fmla="*/ 59906 h 227628"/>
                <a:gd name="connsiteX1623" fmla="*/ 102582 w 289101"/>
                <a:gd name="connsiteY1623" fmla="*/ 50953 h 227628"/>
                <a:gd name="connsiteX1624" fmla="*/ 108773 w 289101"/>
                <a:gd name="connsiteY1624" fmla="*/ 49905 h 227628"/>
                <a:gd name="connsiteX1625" fmla="*/ 114774 w 289101"/>
                <a:gd name="connsiteY1625" fmla="*/ 48953 h 227628"/>
                <a:gd name="connsiteX1626" fmla="*/ 113821 w 289101"/>
                <a:gd name="connsiteY1626" fmla="*/ 58001 h 227628"/>
                <a:gd name="connsiteX1627" fmla="*/ 91152 w 289101"/>
                <a:gd name="connsiteY1627" fmla="*/ 68955 h 227628"/>
                <a:gd name="connsiteX1628" fmla="*/ 92009 w 289101"/>
                <a:gd name="connsiteY1628" fmla="*/ 72479 h 227628"/>
                <a:gd name="connsiteX1629" fmla="*/ 87246 w 289101"/>
                <a:gd name="connsiteY1629" fmla="*/ 79147 h 227628"/>
                <a:gd name="connsiteX1630" fmla="*/ 80198 w 289101"/>
                <a:gd name="connsiteY1630" fmla="*/ 82576 h 227628"/>
                <a:gd name="connsiteX1631" fmla="*/ 76388 w 289101"/>
                <a:gd name="connsiteY1631" fmla="*/ 82576 h 227628"/>
                <a:gd name="connsiteX1632" fmla="*/ 75816 w 289101"/>
                <a:gd name="connsiteY1632" fmla="*/ 82576 h 227628"/>
                <a:gd name="connsiteX1633" fmla="*/ 72673 w 289101"/>
                <a:gd name="connsiteY1633" fmla="*/ 80957 h 227628"/>
                <a:gd name="connsiteX1634" fmla="*/ 68196 w 289101"/>
                <a:gd name="connsiteY1634" fmla="*/ 73718 h 227628"/>
                <a:gd name="connsiteX1635" fmla="*/ 67530 w 289101"/>
                <a:gd name="connsiteY1635" fmla="*/ 69241 h 227628"/>
                <a:gd name="connsiteX1636" fmla="*/ 70101 w 289101"/>
                <a:gd name="connsiteY1636" fmla="*/ 64669 h 227628"/>
                <a:gd name="connsiteX1637" fmla="*/ 70101 w 289101"/>
                <a:gd name="connsiteY1637" fmla="*/ 64669 h 227628"/>
                <a:gd name="connsiteX1638" fmla="*/ 74769 w 289101"/>
                <a:gd name="connsiteY1638" fmla="*/ 63145 h 227628"/>
                <a:gd name="connsiteX1639" fmla="*/ 76674 w 289101"/>
                <a:gd name="connsiteY1639" fmla="*/ 58382 h 227628"/>
                <a:gd name="connsiteX1640" fmla="*/ 77436 w 289101"/>
                <a:gd name="connsiteY1640" fmla="*/ 59144 h 227628"/>
                <a:gd name="connsiteX1641" fmla="*/ 85722 w 289101"/>
                <a:gd name="connsiteY1641" fmla="*/ 62573 h 227628"/>
                <a:gd name="connsiteX1642" fmla="*/ 93914 w 289101"/>
                <a:gd name="connsiteY1642" fmla="*/ 58859 h 227628"/>
                <a:gd name="connsiteX1643" fmla="*/ 90866 w 289101"/>
                <a:gd name="connsiteY1643" fmla="*/ 68955 h 227628"/>
                <a:gd name="connsiteX1644" fmla="*/ 66577 w 289101"/>
                <a:gd name="connsiteY1644" fmla="*/ 68098 h 227628"/>
                <a:gd name="connsiteX1645" fmla="*/ 66577 w 289101"/>
                <a:gd name="connsiteY1645" fmla="*/ 72479 h 227628"/>
                <a:gd name="connsiteX1646" fmla="*/ 68196 w 289101"/>
                <a:gd name="connsiteY1646" fmla="*/ 77147 h 227628"/>
                <a:gd name="connsiteX1647" fmla="*/ 68196 w 289101"/>
                <a:gd name="connsiteY1647" fmla="*/ 77147 h 227628"/>
                <a:gd name="connsiteX1648" fmla="*/ 67434 w 289101"/>
                <a:gd name="connsiteY1648" fmla="*/ 77147 h 227628"/>
                <a:gd name="connsiteX1649" fmla="*/ 66768 w 289101"/>
                <a:gd name="connsiteY1649" fmla="*/ 77147 h 227628"/>
                <a:gd name="connsiteX1650" fmla="*/ 65529 w 289101"/>
                <a:gd name="connsiteY1650" fmla="*/ 78385 h 227628"/>
                <a:gd name="connsiteX1651" fmla="*/ 64958 w 289101"/>
                <a:gd name="connsiteY1651" fmla="*/ 80290 h 227628"/>
                <a:gd name="connsiteX1652" fmla="*/ 63910 w 289101"/>
                <a:gd name="connsiteY1652" fmla="*/ 79623 h 227628"/>
                <a:gd name="connsiteX1653" fmla="*/ 59052 w 289101"/>
                <a:gd name="connsiteY1653" fmla="*/ 79623 h 227628"/>
                <a:gd name="connsiteX1654" fmla="*/ 58005 w 289101"/>
                <a:gd name="connsiteY1654" fmla="*/ 79623 h 227628"/>
                <a:gd name="connsiteX1655" fmla="*/ 54004 w 289101"/>
                <a:gd name="connsiteY1655" fmla="*/ 80195 h 227628"/>
                <a:gd name="connsiteX1656" fmla="*/ 47241 w 289101"/>
                <a:gd name="connsiteY1656" fmla="*/ 79718 h 227628"/>
                <a:gd name="connsiteX1657" fmla="*/ 44860 w 289101"/>
                <a:gd name="connsiteY1657" fmla="*/ 74480 h 227628"/>
                <a:gd name="connsiteX1658" fmla="*/ 45432 w 289101"/>
                <a:gd name="connsiteY1658" fmla="*/ 67145 h 227628"/>
                <a:gd name="connsiteX1659" fmla="*/ 52671 w 289101"/>
                <a:gd name="connsiteY1659" fmla="*/ 63145 h 227628"/>
                <a:gd name="connsiteX1660" fmla="*/ 68958 w 289101"/>
                <a:gd name="connsiteY1660" fmla="*/ 63621 h 227628"/>
                <a:gd name="connsiteX1661" fmla="*/ 68958 w 289101"/>
                <a:gd name="connsiteY1661" fmla="*/ 63621 h 227628"/>
                <a:gd name="connsiteX1662" fmla="*/ 66291 w 289101"/>
                <a:gd name="connsiteY1662" fmla="*/ 68098 h 227628"/>
                <a:gd name="connsiteX1663" fmla="*/ 45622 w 289101"/>
                <a:gd name="connsiteY1663" fmla="*/ 81719 h 227628"/>
                <a:gd name="connsiteX1664" fmla="*/ 45622 w 289101"/>
                <a:gd name="connsiteY1664" fmla="*/ 81719 h 227628"/>
                <a:gd name="connsiteX1665" fmla="*/ 45622 w 289101"/>
                <a:gd name="connsiteY1665" fmla="*/ 81719 h 227628"/>
                <a:gd name="connsiteX1666" fmla="*/ 45622 w 289101"/>
                <a:gd name="connsiteY1666" fmla="*/ 81719 h 227628"/>
                <a:gd name="connsiteX1667" fmla="*/ 46194 w 289101"/>
                <a:gd name="connsiteY1667" fmla="*/ 81719 h 227628"/>
                <a:gd name="connsiteX1668" fmla="*/ 52480 w 289101"/>
                <a:gd name="connsiteY1668" fmla="*/ 82957 h 227628"/>
                <a:gd name="connsiteX1669" fmla="*/ 57909 w 289101"/>
                <a:gd name="connsiteY1669" fmla="*/ 82004 h 227628"/>
                <a:gd name="connsiteX1670" fmla="*/ 57909 w 289101"/>
                <a:gd name="connsiteY1670" fmla="*/ 82004 h 227628"/>
                <a:gd name="connsiteX1671" fmla="*/ 57052 w 289101"/>
                <a:gd name="connsiteY1671" fmla="*/ 82766 h 227628"/>
                <a:gd name="connsiteX1672" fmla="*/ 53147 w 289101"/>
                <a:gd name="connsiteY1672" fmla="*/ 91434 h 227628"/>
                <a:gd name="connsiteX1673" fmla="*/ 53147 w 289101"/>
                <a:gd name="connsiteY1673" fmla="*/ 95339 h 227628"/>
                <a:gd name="connsiteX1674" fmla="*/ 50385 w 289101"/>
                <a:gd name="connsiteY1674" fmla="*/ 97911 h 227628"/>
                <a:gd name="connsiteX1675" fmla="*/ 46003 w 289101"/>
                <a:gd name="connsiteY1675" fmla="*/ 94958 h 227628"/>
                <a:gd name="connsiteX1676" fmla="*/ 44479 w 289101"/>
                <a:gd name="connsiteY1676" fmla="*/ 88672 h 227628"/>
                <a:gd name="connsiteX1677" fmla="*/ 45051 w 289101"/>
                <a:gd name="connsiteY1677" fmla="*/ 85338 h 227628"/>
                <a:gd name="connsiteX1678" fmla="*/ 45622 w 289101"/>
                <a:gd name="connsiteY1678" fmla="*/ 81719 h 227628"/>
                <a:gd name="connsiteX1679" fmla="*/ 32382 w 289101"/>
                <a:gd name="connsiteY1679" fmla="*/ 101531 h 227628"/>
                <a:gd name="connsiteX1680" fmla="*/ 38193 w 289101"/>
                <a:gd name="connsiteY1680" fmla="*/ 104198 h 227628"/>
                <a:gd name="connsiteX1681" fmla="*/ 38193 w 289101"/>
                <a:gd name="connsiteY1681" fmla="*/ 104198 h 227628"/>
                <a:gd name="connsiteX1682" fmla="*/ 38193 w 289101"/>
                <a:gd name="connsiteY1682" fmla="*/ 110770 h 227628"/>
                <a:gd name="connsiteX1683" fmla="*/ 34383 w 289101"/>
                <a:gd name="connsiteY1683" fmla="*/ 109627 h 227628"/>
                <a:gd name="connsiteX1684" fmla="*/ 26858 w 289101"/>
                <a:gd name="connsiteY1684" fmla="*/ 112580 h 227628"/>
                <a:gd name="connsiteX1685" fmla="*/ 25620 w 289101"/>
                <a:gd name="connsiteY1685" fmla="*/ 113818 h 227628"/>
                <a:gd name="connsiteX1686" fmla="*/ 24096 w 289101"/>
                <a:gd name="connsiteY1686" fmla="*/ 108389 h 227628"/>
                <a:gd name="connsiteX1687" fmla="*/ 25429 w 289101"/>
                <a:gd name="connsiteY1687" fmla="*/ 102388 h 227628"/>
                <a:gd name="connsiteX1688" fmla="*/ 27239 w 289101"/>
                <a:gd name="connsiteY1688" fmla="*/ 101054 h 227628"/>
                <a:gd name="connsiteX1689" fmla="*/ 29334 w 289101"/>
                <a:gd name="connsiteY1689" fmla="*/ 100007 h 227628"/>
                <a:gd name="connsiteX1690" fmla="*/ 30573 w 289101"/>
                <a:gd name="connsiteY1690" fmla="*/ 100007 h 227628"/>
                <a:gd name="connsiteX1691" fmla="*/ 32001 w 289101"/>
                <a:gd name="connsiteY1691" fmla="*/ 101531 h 227628"/>
                <a:gd name="connsiteX1692" fmla="*/ 15142 w 289101"/>
                <a:gd name="connsiteY1692" fmla="*/ 153442 h 227628"/>
                <a:gd name="connsiteX1693" fmla="*/ 16476 w 289101"/>
                <a:gd name="connsiteY1693" fmla="*/ 149822 h 227628"/>
                <a:gd name="connsiteX1694" fmla="*/ 14952 w 289101"/>
                <a:gd name="connsiteY1694" fmla="*/ 147917 h 227628"/>
                <a:gd name="connsiteX1695" fmla="*/ 15904 w 289101"/>
                <a:gd name="connsiteY1695" fmla="*/ 146203 h 227628"/>
                <a:gd name="connsiteX1696" fmla="*/ 18285 w 289101"/>
                <a:gd name="connsiteY1696" fmla="*/ 144012 h 227628"/>
                <a:gd name="connsiteX1697" fmla="*/ 23810 w 289101"/>
                <a:gd name="connsiteY1697" fmla="*/ 141059 h 227628"/>
                <a:gd name="connsiteX1698" fmla="*/ 33335 w 289101"/>
                <a:gd name="connsiteY1698" fmla="*/ 139821 h 227628"/>
                <a:gd name="connsiteX1699" fmla="*/ 36002 w 289101"/>
                <a:gd name="connsiteY1699" fmla="*/ 144869 h 227628"/>
                <a:gd name="connsiteX1700" fmla="*/ 36002 w 289101"/>
                <a:gd name="connsiteY1700" fmla="*/ 144869 h 227628"/>
                <a:gd name="connsiteX1701" fmla="*/ 36002 w 289101"/>
                <a:gd name="connsiteY1701" fmla="*/ 146012 h 227628"/>
                <a:gd name="connsiteX1702" fmla="*/ 37716 w 289101"/>
                <a:gd name="connsiteY1702" fmla="*/ 147727 h 227628"/>
                <a:gd name="connsiteX1703" fmla="*/ 36859 w 289101"/>
                <a:gd name="connsiteY1703" fmla="*/ 147727 h 227628"/>
                <a:gd name="connsiteX1704" fmla="*/ 34859 w 289101"/>
                <a:gd name="connsiteY1704" fmla="*/ 148870 h 227628"/>
                <a:gd name="connsiteX1705" fmla="*/ 34002 w 289101"/>
                <a:gd name="connsiteY1705" fmla="*/ 149632 h 227628"/>
                <a:gd name="connsiteX1706" fmla="*/ 33525 w 289101"/>
                <a:gd name="connsiteY1706" fmla="*/ 150489 h 227628"/>
                <a:gd name="connsiteX1707" fmla="*/ 26096 w 289101"/>
                <a:gd name="connsiteY1707" fmla="*/ 150489 h 227628"/>
                <a:gd name="connsiteX1708" fmla="*/ 16571 w 289101"/>
                <a:gd name="connsiteY1708" fmla="*/ 153251 h 227628"/>
                <a:gd name="connsiteX1709" fmla="*/ 13047 w 289101"/>
                <a:gd name="connsiteY1709" fmla="*/ 154966 h 227628"/>
                <a:gd name="connsiteX1710" fmla="*/ 14761 w 289101"/>
                <a:gd name="connsiteY1710" fmla="*/ 153442 h 227628"/>
                <a:gd name="connsiteX1711" fmla="*/ 30858 w 289101"/>
                <a:gd name="connsiteY1711" fmla="*/ 168682 h 227628"/>
                <a:gd name="connsiteX1712" fmla="*/ 25810 w 289101"/>
                <a:gd name="connsiteY1712" fmla="*/ 166872 h 227628"/>
                <a:gd name="connsiteX1713" fmla="*/ 16285 w 289101"/>
                <a:gd name="connsiteY1713" fmla="*/ 167348 h 227628"/>
                <a:gd name="connsiteX1714" fmla="*/ 15142 w 289101"/>
                <a:gd name="connsiteY1714" fmla="*/ 167348 h 227628"/>
                <a:gd name="connsiteX1715" fmla="*/ 15142 w 289101"/>
                <a:gd name="connsiteY1715" fmla="*/ 167348 h 227628"/>
                <a:gd name="connsiteX1716" fmla="*/ 10951 w 289101"/>
                <a:gd name="connsiteY1716" fmla="*/ 163348 h 227628"/>
                <a:gd name="connsiteX1717" fmla="*/ 10951 w 289101"/>
                <a:gd name="connsiteY1717" fmla="*/ 162872 h 227628"/>
                <a:gd name="connsiteX1718" fmla="*/ 10951 w 289101"/>
                <a:gd name="connsiteY1718" fmla="*/ 160490 h 227628"/>
                <a:gd name="connsiteX1719" fmla="*/ 17904 w 289101"/>
                <a:gd name="connsiteY1719" fmla="*/ 154490 h 227628"/>
                <a:gd name="connsiteX1720" fmla="*/ 35716 w 289101"/>
                <a:gd name="connsiteY1720" fmla="*/ 152108 h 227628"/>
                <a:gd name="connsiteX1721" fmla="*/ 40383 w 289101"/>
                <a:gd name="connsiteY1721" fmla="*/ 154204 h 227628"/>
                <a:gd name="connsiteX1722" fmla="*/ 42193 w 289101"/>
                <a:gd name="connsiteY1722" fmla="*/ 156014 h 227628"/>
                <a:gd name="connsiteX1723" fmla="*/ 43717 w 289101"/>
                <a:gd name="connsiteY1723" fmla="*/ 158204 h 227628"/>
                <a:gd name="connsiteX1724" fmla="*/ 43717 w 289101"/>
                <a:gd name="connsiteY1724" fmla="*/ 158204 h 227628"/>
                <a:gd name="connsiteX1725" fmla="*/ 45813 w 289101"/>
                <a:gd name="connsiteY1725" fmla="*/ 161157 h 227628"/>
                <a:gd name="connsiteX1726" fmla="*/ 45813 w 289101"/>
                <a:gd name="connsiteY1726" fmla="*/ 161157 h 227628"/>
                <a:gd name="connsiteX1727" fmla="*/ 39812 w 289101"/>
                <a:gd name="connsiteY1727" fmla="*/ 167920 h 227628"/>
                <a:gd name="connsiteX1728" fmla="*/ 30477 w 289101"/>
                <a:gd name="connsiteY1728" fmla="*/ 168682 h 227628"/>
                <a:gd name="connsiteX1729" fmla="*/ 32859 w 289101"/>
                <a:gd name="connsiteY1729" fmla="*/ 171920 h 227628"/>
                <a:gd name="connsiteX1730" fmla="*/ 31620 w 289101"/>
                <a:gd name="connsiteY1730" fmla="*/ 169444 h 227628"/>
                <a:gd name="connsiteX1731" fmla="*/ 41145 w 289101"/>
                <a:gd name="connsiteY1731" fmla="*/ 170015 h 227628"/>
                <a:gd name="connsiteX1732" fmla="*/ 43908 w 289101"/>
                <a:gd name="connsiteY1732" fmla="*/ 173254 h 227628"/>
                <a:gd name="connsiteX1733" fmla="*/ 43908 w 289101"/>
                <a:gd name="connsiteY1733" fmla="*/ 175730 h 227628"/>
                <a:gd name="connsiteX1734" fmla="*/ 42288 w 289101"/>
                <a:gd name="connsiteY1734" fmla="*/ 178874 h 227628"/>
                <a:gd name="connsiteX1735" fmla="*/ 40955 w 289101"/>
                <a:gd name="connsiteY1735" fmla="*/ 178874 h 227628"/>
                <a:gd name="connsiteX1736" fmla="*/ 33430 w 289101"/>
                <a:gd name="connsiteY1736" fmla="*/ 178874 h 227628"/>
                <a:gd name="connsiteX1737" fmla="*/ 30096 w 289101"/>
                <a:gd name="connsiteY1737" fmla="*/ 179731 h 227628"/>
                <a:gd name="connsiteX1738" fmla="*/ 32478 w 289101"/>
                <a:gd name="connsiteY1738" fmla="*/ 171920 h 227628"/>
                <a:gd name="connsiteX1739" fmla="*/ 47908 w 289101"/>
                <a:gd name="connsiteY1739" fmla="*/ 190970 h 227628"/>
                <a:gd name="connsiteX1740" fmla="*/ 44765 w 289101"/>
                <a:gd name="connsiteY1740" fmla="*/ 190970 h 227628"/>
                <a:gd name="connsiteX1741" fmla="*/ 38478 w 289101"/>
                <a:gd name="connsiteY1741" fmla="*/ 193066 h 227628"/>
                <a:gd name="connsiteX1742" fmla="*/ 32954 w 289101"/>
                <a:gd name="connsiteY1742" fmla="*/ 190589 h 227628"/>
                <a:gd name="connsiteX1743" fmla="*/ 28001 w 289101"/>
                <a:gd name="connsiteY1743" fmla="*/ 190589 h 227628"/>
                <a:gd name="connsiteX1744" fmla="*/ 26191 w 289101"/>
                <a:gd name="connsiteY1744" fmla="*/ 187732 h 227628"/>
                <a:gd name="connsiteX1745" fmla="*/ 26191 w 289101"/>
                <a:gd name="connsiteY1745" fmla="*/ 183636 h 227628"/>
                <a:gd name="connsiteX1746" fmla="*/ 33240 w 289101"/>
                <a:gd name="connsiteY1746" fmla="*/ 179826 h 227628"/>
                <a:gd name="connsiteX1747" fmla="*/ 45241 w 289101"/>
                <a:gd name="connsiteY1747" fmla="*/ 182779 h 227628"/>
                <a:gd name="connsiteX1748" fmla="*/ 48003 w 289101"/>
                <a:gd name="connsiteY1748" fmla="*/ 188303 h 227628"/>
                <a:gd name="connsiteX1749" fmla="*/ 47527 w 289101"/>
                <a:gd name="connsiteY1749" fmla="*/ 190589 h 227628"/>
                <a:gd name="connsiteX1750" fmla="*/ 46670 w 289101"/>
                <a:gd name="connsiteY1750" fmla="*/ 182493 h 227628"/>
                <a:gd name="connsiteX1751" fmla="*/ 43717 w 289101"/>
                <a:gd name="connsiteY1751" fmla="*/ 180017 h 227628"/>
                <a:gd name="connsiteX1752" fmla="*/ 43717 w 289101"/>
                <a:gd name="connsiteY1752" fmla="*/ 180017 h 227628"/>
                <a:gd name="connsiteX1753" fmla="*/ 45717 w 289101"/>
                <a:gd name="connsiteY1753" fmla="*/ 176207 h 227628"/>
                <a:gd name="connsiteX1754" fmla="*/ 49337 w 289101"/>
                <a:gd name="connsiteY1754" fmla="*/ 173825 h 227628"/>
                <a:gd name="connsiteX1755" fmla="*/ 53623 w 289101"/>
                <a:gd name="connsiteY1755" fmla="*/ 172968 h 227628"/>
                <a:gd name="connsiteX1756" fmla="*/ 58290 w 289101"/>
                <a:gd name="connsiteY1756" fmla="*/ 172968 h 227628"/>
                <a:gd name="connsiteX1757" fmla="*/ 60291 w 289101"/>
                <a:gd name="connsiteY1757" fmla="*/ 174397 h 227628"/>
                <a:gd name="connsiteX1758" fmla="*/ 61148 w 289101"/>
                <a:gd name="connsiteY1758" fmla="*/ 176588 h 227628"/>
                <a:gd name="connsiteX1759" fmla="*/ 60576 w 289101"/>
                <a:gd name="connsiteY1759" fmla="*/ 177254 h 227628"/>
                <a:gd name="connsiteX1760" fmla="*/ 59529 w 289101"/>
                <a:gd name="connsiteY1760" fmla="*/ 178874 h 227628"/>
                <a:gd name="connsiteX1761" fmla="*/ 58957 w 289101"/>
                <a:gd name="connsiteY1761" fmla="*/ 180398 h 227628"/>
                <a:gd name="connsiteX1762" fmla="*/ 58957 w 289101"/>
                <a:gd name="connsiteY1762" fmla="*/ 181541 h 227628"/>
                <a:gd name="connsiteX1763" fmla="*/ 58957 w 289101"/>
                <a:gd name="connsiteY1763" fmla="*/ 181541 h 227628"/>
                <a:gd name="connsiteX1764" fmla="*/ 53528 w 289101"/>
                <a:gd name="connsiteY1764" fmla="*/ 183255 h 227628"/>
                <a:gd name="connsiteX1765" fmla="*/ 49051 w 289101"/>
                <a:gd name="connsiteY1765" fmla="*/ 186303 h 227628"/>
                <a:gd name="connsiteX1766" fmla="*/ 48289 w 289101"/>
                <a:gd name="connsiteY1766" fmla="*/ 187160 h 227628"/>
                <a:gd name="connsiteX1767" fmla="*/ 48289 w 289101"/>
                <a:gd name="connsiteY1767" fmla="*/ 185446 h 227628"/>
                <a:gd name="connsiteX1768" fmla="*/ 46289 w 289101"/>
                <a:gd name="connsiteY1768" fmla="*/ 182112 h 227628"/>
                <a:gd name="connsiteX1769" fmla="*/ 53242 w 289101"/>
                <a:gd name="connsiteY1769" fmla="*/ 192018 h 227628"/>
                <a:gd name="connsiteX1770" fmla="*/ 48670 w 289101"/>
                <a:gd name="connsiteY1770" fmla="*/ 191161 h 227628"/>
                <a:gd name="connsiteX1771" fmla="*/ 48670 w 289101"/>
                <a:gd name="connsiteY1771" fmla="*/ 191161 h 227628"/>
                <a:gd name="connsiteX1772" fmla="*/ 48670 w 289101"/>
                <a:gd name="connsiteY1772" fmla="*/ 189923 h 227628"/>
                <a:gd name="connsiteX1773" fmla="*/ 48670 w 289101"/>
                <a:gd name="connsiteY1773" fmla="*/ 189256 h 227628"/>
                <a:gd name="connsiteX1774" fmla="*/ 49527 w 289101"/>
                <a:gd name="connsiteY1774" fmla="*/ 187541 h 227628"/>
                <a:gd name="connsiteX1775" fmla="*/ 53242 w 289101"/>
                <a:gd name="connsiteY1775" fmla="*/ 184779 h 227628"/>
                <a:gd name="connsiteX1776" fmla="*/ 57243 w 289101"/>
                <a:gd name="connsiteY1776" fmla="*/ 183160 h 227628"/>
                <a:gd name="connsiteX1777" fmla="*/ 60576 w 289101"/>
                <a:gd name="connsiteY1777" fmla="*/ 183160 h 227628"/>
                <a:gd name="connsiteX1778" fmla="*/ 62005 w 289101"/>
                <a:gd name="connsiteY1778" fmla="*/ 184398 h 227628"/>
                <a:gd name="connsiteX1779" fmla="*/ 63148 w 289101"/>
                <a:gd name="connsiteY1779" fmla="*/ 186494 h 227628"/>
                <a:gd name="connsiteX1780" fmla="*/ 63148 w 289101"/>
                <a:gd name="connsiteY1780" fmla="*/ 187256 h 227628"/>
                <a:gd name="connsiteX1781" fmla="*/ 63148 w 289101"/>
                <a:gd name="connsiteY1781" fmla="*/ 187256 h 227628"/>
                <a:gd name="connsiteX1782" fmla="*/ 63148 w 289101"/>
                <a:gd name="connsiteY1782" fmla="*/ 187256 h 227628"/>
                <a:gd name="connsiteX1783" fmla="*/ 61815 w 289101"/>
                <a:gd name="connsiteY1783" fmla="*/ 188494 h 227628"/>
                <a:gd name="connsiteX1784" fmla="*/ 59338 w 289101"/>
                <a:gd name="connsiteY1784" fmla="*/ 194876 h 227628"/>
                <a:gd name="connsiteX1785" fmla="*/ 52861 w 289101"/>
                <a:gd name="connsiteY1785" fmla="*/ 191542 h 227628"/>
                <a:gd name="connsiteX1786" fmla="*/ 80484 w 289101"/>
                <a:gd name="connsiteY1786" fmla="*/ 199352 h 227628"/>
                <a:gd name="connsiteX1787" fmla="*/ 72864 w 289101"/>
                <a:gd name="connsiteY1787" fmla="*/ 198590 h 227628"/>
                <a:gd name="connsiteX1788" fmla="*/ 62386 w 289101"/>
                <a:gd name="connsiteY1788" fmla="*/ 203543 h 227628"/>
                <a:gd name="connsiteX1789" fmla="*/ 60672 w 289101"/>
                <a:gd name="connsiteY1789" fmla="*/ 196209 h 227628"/>
                <a:gd name="connsiteX1790" fmla="*/ 60672 w 289101"/>
                <a:gd name="connsiteY1790" fmla="*/ 195733 h 227628"/>
                <a:gd name="connsiteX1791" fmla="*/ 61434 w 289101"/>
                <a:gd name="connsiteY1791" fmla="*/ 191923 h 227628"/>
                <a:gd name="connsiteX1792" fmla="*/ 64101 w 289101"/>
                <a:gd name="connsiteY1792" fmla="*/ 188399 h 227628"/>
                <a:gd name="connsiteX1793" fmla="*/ 71340 w 289101"/>
                <a:gd name="connsiteY1793" fmla="*/ 184874 h 227628"/>
                <a:gd name="connsiteX1794" fmla="*/ 78007 w 289101"/>
                <a:gd name="connsiteY1794" fmla="*/ 188113 h 227628"/>
                <a:gd name="connsiteX1795" fmla="*/ 81341 w 289101"/>
                <a:gd name="connsiteY1795" fmla="*/ 195257 h 227628"/>
                <a:gd name="connsiteX1796" fmla="*/ 81341 w 289101"/>
                <a:gd name="connsiteY1796" fmla="*/ 195257 h 227628"/>
                <a:gd name="connsiteX1797" fmla="*/ 83055 w 289101"/>
                <a:gd name="connsiteY1797" fmla="*/ 200210 h 227628"/>
                <a:gd name="connsiteX1798" fmla="*/ 83055 w 289101"/>
                <a:gd name="connsiteY1798" fmla="*/ 200210 h 227628"/>
                <a:gd name="connsiteX1799" fmla="*/ 102772 w 289101"/>
                <a:gd name="connsiteY1799" fmla="*/ 204972 h 227628"/>
                <a:gd name="connsiteX1800" fmla="*/ 95533 w 289101"/>
                <a:gd name="connsiteY1800" fmla="*/ 209163 h 227628"/>
                <a:gd name="connsiteX1801" fmla="*/ 95533 w 289101"/>
                <a:gd name="connsiteY1801" fmla="*/ 209163 h 227628"/>
                <a:gd name="connsiteX1802" fmla="*/ 84960 w 289101"/>
                <a:gd name="connsiteY1802" fmla="*/ 201543 h 227628"/>
                <a:gd name="connsiteX1803" fmla="*/ 82008 w 289101"/>
                <a:gd name="connsiteY1803" fmla="*/ 196971 h 227628"/>
                <a:gd name="connsiteX1804" fmla="*/ 83627 w 289101"/>
                <a:gd name="connsiteY1804" fmla="*/ 193256 h 227628"/>
                <a:gd name="connsiteX1805" fmla="*/ 93152 w 289101"/>
                <a:gd name="connsiteY1805" fmla="*/ 190875 h 227628"/>
                <a:gd name="connsiteX1806" fmla="*/ 104106 w 289101"/>
                <a:gd name="connsiteY1806" fmla="*/ 192209 h 227628"/>
                <a:gd name="connsiteX1807" fmla="*/ 109630 w 289101"/>
                <a:gd name="connsiteY1807" fmla="*/ 196304 h 227628"/>
                <a:gd name="connsiteX1808" fmla="*/ 111249 w 289101"/>
                <a:gd name="connsiteY1808" fmla="*/ 199257 h 227628"/>
                <a:gd name="connsiteX1809" fmla="*/ 112107 w 289101"/>
                <a:gd name="connsiteY1809" fmla="*/ 203448 h 227628"/>
                <a:gd name="connsiteX1810" fmla="*/ 112107 w 289101"/>
                <a:gd name="connsiteY1810" fmla="*/ 204305 h 227628"/>
                <a:gd name="connsiteX1811" fmla="*/ 112107 w 289101"/>
                <a:gd name="connsiteY1811" fmla="*/ 204305 h 227628"/>
                <a:gd name="connsiteX1812" fmla="*/ 112107 w 289101"/>
                <a:gd name="connsiteY1812" fmla="*/ 204305 h 227628"/>
                <a:gd name="connsiteX1813" fmla="*/ 112107 w 289101"/>
                <a:gd name="connsiteY1813" fmla="*/ 204877 h 227628"/>
                <a:gd name="connsiteX1814" fmla="*/ 102772 w 289101"/>
                <a:gd name="connsiteY1814" fmla="*/ 204972 h 227628"/>
                <a:gd name="connsiteX1815" fmla="*/ 125823 w 289101"/>
                <a:gd name="connsiteY1815" fmla="*/ 212783 h 227628"/>
                <a:gd name="connsiteX1816" fmla="*/ 122489 w 289101"/>
                <a:gd name="connsiteY1816" fmla="*/ 208020 h 227628"/>
                <a:gd name="connsiteX1817" fmla="*/ 113726 w 289101"/>
                <a:gd name="connsiteY1817" fmla="*/ 204305 h 227628"/>
                <a:gd name="connsiteX1818" fmla="*/ 112011 w 289101"/>
                <a:gd name="connsiteY1818" fmla="*/ 200686 h 227628"/>
                <a:gd name="connsiteX1819" fmla="*/ 112011 w 289101"/>
                <a:gd name="connsiteY1819" fmla="*/ 200019 h 227628"/>
                <a:gd name="connsiteX1820" fmla="*/ 112011 w 289101"/>
                <a:gd name="connsiteY1820" fmla="*/ 198590 h 227628"/>
                <a:gd name="connsiteX1821" fmla="*/ 114202 w 289101"/>
                <a:gd name="connsiteY1821" fmla="*/ 189065 h 227628"/>
                <a:gd name="connsiteX1822" fmla="*/ 132014 w 289101"/>
                <a:gd name="connsiteY1822" fmla="*/ 175445 h 227628"/>
                <a:gd name="connsiteX1823" fmla="*/ 137729 w 289101"/>
                <a:gd name="connsiteY1823" fmla="*/ 176207 h 227628"/>
                <a:gd name="connsiteX1824" fmla="*/ 141729 w 289101"/>
                <a:gd name="connsiteY1824" fmla="*/ 179731 h 227628"/>
                <a:gd name="connsiteX1825" fmla="*/ 142301 w 289101"/>
                <a:gd name="connsiteY1825" fmla="*/ 179731 h 227628"/>
                <a:gd name="connsiteX1826" fmla="*/ 142301 w 289101"/>
                <a:gd name="connsiteY1826" fmla="*/ 182874 h 227628"/>
                <a:gd name="connsiteX1827" fmla="*/ 144492 w 289101"/>
                <a:gd name="connsiteY1827" fmla="*/ 188113 h 227628"/>
                <a:gd name="connsiteX1828" fmla="*/ 146111 w 289101"/>
                <a:gd name="connsiteY1828" fmla="*/ 189351 h 227628"/>
                <a:gd name="connsiteX1829" fmla="*/ 143825 w 289101"/>
                <a:gd name="connsiteY1829" fmla="*/ 189351 h 227628"/>
                <a:gd name="connsiteX1830" fmla="*/ 136110 w 289101"/>
                <a:gd name="connsiteY1830" fmla="*/ 193828 h 227628"/>
                <a:gd name="connsiteX1831" fmla="*/ 125823 w 289101"/>
                <a:gd name="connsiteY1831" fmla="*/ 212783 h 227628"/>
                <a:gd name="connsiteX1832" fmla="*/ 146206 w 289101"/>
                <a:gd name="connsiteY1832" fmla="*/ 214783 h 227628"/>
                <a:gd name="connsiteX1833" fmla="*/ 139634 w 289101"/>
                <a:gd name="connsiteY1833" fmla="*/ 215354 h 227628"/>
                <a:gd name="connsiteX1834" fmla="*/ 132395 w 289101"/>
                <a:gd name="connsiteY1834" fmla="*/ 220403 h 227628"/>
                <a:gd name="connsiteX1835" fmla="*/ 129442 w 289101"/>
                <a:gd name="connsiteY1835" fmla="*/ 218783 h 227628"/>
                <a:gd name="connsiteX1836" fmla="*/ 127537 w 289101"/>
                <a:gd name="connsiteY1836" fmla="*/ 215354 h 227628"/>
                <a:gd name="connsiteX1837" fmla="*/ 129061 w 289101"/>
                <a:gd name="connsiteY1837" fmla="*/ 204686 h 227628"/>
                <a:gd name="connsiteX1838" fmla="*/ 135157 w 289101"/>
                <a:gd name="connsiteY1838" fmla="*/ 195923 h 227628"/>
                <a:gd name="connsiteX1839" fmla="*/ 142015 w 289101"/>
                <a:gd name="connsiteY1839" fmla="*/ 190780 h 227628"/>
                <a:gd name="connsiteX1840" fmla="*/ 152778 w 289101"/>
                <a:gd name="connsiteY1840" fmla="*/ 192590 h 227628"/>
                <a:gd name="connsiteX1841" fmla="*/ 151159 w 289101"/>
                <a:gd name="connsiteY1841" fmla="*/ 194399 h 227628"/>
                <a:gd name="connsiteX1842" fmla="*/ 146206 w 289101"/>
                <a:gd name="connsiteY1842" fmla="*/ 208592 h 227628"/>
                <a:gd name="connsiteX1843" fmla="*/ 148492 w 289101"/>
                <a:gd name="connsiteY1843" fmla="*/ 214497 h 227628"/>
                <a:gd name="connsiteX1844" fmla="*/ 149349 w 289101"/>
                <a:gd name="connsiteY1844" fmla="*/ 215259 h 227628"/>
                <a:gd name="connsiteX1845" fmla="*/ 186402 w 289101"/>
                <a:gd name="connsiteY1845" fmla="*/ 199257 h 227628"/>
                <a:gd name="connsiteX1846" fmla="*/ 173733 w 289101"/>
                <a:gd name="connsiteY1846" fmla="*/ 212211 h 227628"/>
                <a:gd name="connsiteX1847" fmla="*/ 166780 w 289101"/>
                <a:gd name="connsiteY1847" fmla="*/ 214688 h 227628"/>
                <a:gd name="connsiteX1848" fmla="*/ 157922 w 289101"/>
                <a:gd name="connsiteY1848" fmla="*/ 216593 h 227628"/>
                <a:gd name="connsiteX1849" fmla="*/ 147540 w 289101"/>
                <a:gd name="connsiteY1849" fmla="*/ 209354 h 227628"/>
                <a:gd name="connsiteX1850" fmla="*/ 151064 w 289101"/>
                <a:gd name="connsiteY1850" fmla="*/ 196304 h 227628"/>
                <a:gd name="connsiteX1851" fmla="*/ 161637 w 289101"/>
                <a:gd name="connsiteY1851" fmla="*/ 188875 h 227628"/>
                <a:gd name="connsiteX1852" fmla="*/ 169638 w 289101"/>
                <a:gd name="connsiteY1852" fmla="*/ 188875 h 227628"/>
                <a:gd name="connsiteX1853" fmla="*/ 175067 w 289101"/>
                <a:gd name="connsiteY1853" fmla="*/ 189732 h 227628"/>
                <a:gd name="connsiteX1854" fmla="*/ 180591 w 289101"/>
                <a:gd name="connsiteY1854" fmla="*/ 192113 h 227628"/>
                <a:gd name="connsiteX1855" fmla="*/ 180591 w 289101"/>
                <a:gd name="connsiteY1855" fmla="*/ 192113 h 227628"/>
                <a:gd name="connsiteX1856" fmla="*/ 187830 w 289101"/>
                <a:gd name="connsiteY1856" fmla="*/ 198876 h 227628"/>
                <a:gd name="connsiteX1857" fmla="*/ 195927 w 289101"/>
                <a:gd name="connsiteY1857" fmla="*/ 197447 h 227628"/>
                <a:gd name="connsiteX1858" fmla="*/ 190402 w 289101"/>
                <a:gd name="connsiteY1858" fmla="*/ 198019 h 227628"/>
                <a:gd name="connsiteX1859" fmla="*/ 182211 w 289101"/>
                <a:gd name="connsiteY1859" fmla="*/ 193066 h 227628"/>
                <a:gd name="connsiteX1860" fmla="*/ 183354 w 289101"/>
                <a:gd name="connsiteY1860" fmla="*/ 184303 h 227628"/>
                <a:gd name="connsiteX1861" fmla="*/ 189259 w 289101"/>
                <a:gd name="connsiteY1861" fmla="*/ 176969 h 227628"/>
                <a:gd name="connsiteX1862" fmla="*/ 190307 w 289101"/>
                <a:gd name="connsiteY1862" fmla="*/ 176111 h 227628"/>
                <a:gd name="connsiteX1863" fmla="*/ 190974 w 289101"/>
                <a:gd name="connsiteY1863" fmla="*/ 175635 h 227628"/>
                <a:gd name="connsiteX1864" fmla="*/ 190974 w 289101"/>
                <a:gd name="connsiteY1864" fmla="*/ 175635 h 227628"/>
                <a:gd name="connsiteX1865" fmla="*/ 200499 w 289101"/>
                <a:gd name="connsiteY1865" fmla="*/ 170777 h 227628"/>
                <a:gd name="connsiteX1866" fmla="*/ 211357 w 289101"/>
                <a:gd name="connsiteY1866" fmla="*/ 170206 h 227628"/>
                <a:gd name="connsiteX1867" fmla="*/ 216977 w 289101"/>
                <a:gd name="connsiteY1867" fmla="*/ 173254 h 227628"/>
                <a:gd name="connsiteX1868" fmla="*/ 216977 w 289101"/>
                <a:gd name="connsiteY1868" fmla="*/ 173254 h 227628"/>
                <a:gd name="connsiteX1869" fmla="*/ 216977 w 289101"/>
                <a:gd name="connsiteY1869" fmla="*/ 174587 h 227628"/>
                <a:gd name="connsiteX1870" fmla="*/ 215453 w 289101"/>
                <a:gd name="connsiteY1870" fmla="*/ 183160 h 227628"/>
                <a:gd name="connsiteX1871" fmla="*/ 207547 w 289101"/>
                <a:gd name="connsiteY1871" fmla="*/ 191732 h 227628"/>
                <a:gd name="connsiteX1872" fmla="*/ 201165 w 289101"/>
                <a:gd name="connsiteY1872" fmla="*/ 194780 h 227628"/>
                <a:gd name="connsiteX1873" fmla="*/ 195831 w 289101"/>
                <a:gd name="connsiteY1873" fmla="*/ 196876 h 227628"/>
                <a:gd name="connsiteX1874" fmla="*/ 205928 w 289101"/>
                <a:gd name="connsiteY1874" fmla="*/ 201543 h 227628"/>
                <a:gd name="connsiteX1875" fmla="*/ 204213 w 289101"/>
                <a:gd name="connsiteY1875" fmla="*/ 199543 h 227628"/>
                <a:gd name="connsiteX1876" fmla="*/ 198975 w 289101"/>
                <a:gd name="connsiteY1876" fmla="*/ 197543 h 227628"/>
                <a:gd name="connsiteX1877" fmla="*/ 201356 w 289101"/>
                <a:gd name="connsiteY1877" fmla="*/ 196685 h 227628"/>
                <a:gd name="connsiteX1878" fmla="*/ 204309 w 289101"/>
                <a:gd name="connsiteY1878" fmla="*/ 195447 h 227628"/>
                <a:gd name="connsiteX1879" fmla="*/ 204309 w 289101"/>
                <a:gd name="connsiteY1879" fmla="*/ 195447 h 227628"/>
                <a:gd name="connsiteX1880" fmla="*/ 208214 w 289101"/>
                <a:gd name="connsiteY1880" fmla="*/ 193637 h 227628"/>
                <a:gd name="connsiteX1881" fmla="*/ 210024 w 289101"/>
                <a:gd name="connsiteY1881" fmla="*/ 192590 h 227628"/>
                <a:gd name="connsiteX1882" fmla="*/ 206214 w 289101"/>
                <a:gd name="connsiteY1882" fmla="*/ 201543 h 227628"/>
                <a:gd name="connsiteX1883" fmla="*/ 251648 w 289101"/>
                <a:gd name="connsiteY1883" fmla="*/ 179064 h 227628"/>
                <a:gd name="connsiteX1884" fmla="*/ 245552 w 289101"/>
                <a:gd name="connsiteY1884" fmla="*/ 185827 h 227628"/>
                <a:gd name="connsiteX1885" fmla="*/ 225645 w 289101"/>
                <a:gd name="connsiteY1885" fmla="*/ 189542 h 227628"/>
                <a:gd name="connsiteX1886" fmla="*/ 225645 w 289101"/>
                <a:gd name="connsiteY1886" fmla="*/ 189542 h 227628"/>
                <a:gd name="connsiteX1887" fmla="*/ 213453 w 289101"/>
                <a:gd name="connsiteY1887" fmla="*/ 190113 h 227628"/>
                <a:gd name="connsiteX1888" fmla="*/ 212691 w 289101"/>
                <a:gd name="connsiteY1888" fmla="*/ 190113 h 227628"/>
                <a:gd name="connsiteX1889" fmla="*/ 217167 w 289101"/>
                <a:gd name="connsiteY1889" fmla="*/ 184874 h 227628"/>
                <a:gd name="connsiteX1890" fmla="*/ 218787 w 289101"/>
                <a:gd name="connsiteY1890" fmla="*/ 172111 h 227628"/>
                <a:gd name="connsiteX1891" fmla="*/ 224502 w 289101"/>
                <a:gd name="connsiteY1891" fmla="*/ 165253 h 227628"/>
                <a:gd name="connsiteX1892" fmla="*/ 232979 w 289101"/>
                <a:gd name="connsiteY1892" fmla="*/ 162300 h 227628"/>
                <a:gd name="connsiteX1893" fmla="*/ 246123 w 289101"/>
                <a:gd name="connsiteY1893" fmla="*/ 162776 h 227628"/>
                <a:gd name="connsiteX1894" fmla="*/ 253839 w 289101"/>
                <a:gd name="connsiteY1894" fmla="*/ 170396 h 227628"/>
                <a:gd name="connsiteX1895" fmla="*/ 251934 w 289101"/>
                <a:gd name="connsiteY1895" fmla="*/ 179064 h 227628"/>
                <a:gd name="connsiteX1896" fmla="*/ 272508 w 289101"/>
                <a:gd name="connsiteY1896" fmla="*/ 142964 h 227628"/>
                <a:gd name="connsiteX1897" fmla="*/ 269364 w 289101"/>
                <a:gd name="connsiteY1897" fmla="*/ 142964 h 227628"/>
                <a:gd name="connsiteX1898" fmla="*/ 261173 w 289101"/>
                <a:gd name="connsiteY1898" fmla="*/ 149537 h 227628"/>
                <a:gd name="connsiteX1899" fmla="*/ 257077 w 289101"/>
                <a:gd name="connsiteY1899" fmla="*/ 159919 h 227628"/>
                <a:gd name="connsiteX1900" fmla="*/ 254601 w 289101"/>
                <a:gd name="connsiteY1900" fmla="*/ 170301 h 227628"/>
                <a:gd name="connsiteX1901" fmla="*/ 242694 w 289101"/>
                <a:gd name="connsiteY1901" fmla="*/ 161633 h 227628"/>
                <a:gd name="connsiteX1902" fmla="*/ 236122 w 289101"/>
                <a:gd name="connsiteY1902" fmla="*/ 154109 h 227628"/>
                <a:gd name="connsiteX1903" fmla="*/ 239837 w 289101"/>
                <a:gd name="connsiteY1903" fmla="*/ 142298 h 227628"/>
                <a:gd name="connsiteX1904" fmla="*/ 248219 w 289101"/>
                <a:gd name="connsiteY1904" fmla="*/ 133535 h 227628"/>
                <a:gd name="connsiteX1905" fmla="*/ 257744 w 289101"/>
                <a:gd name="connsiteY1905" fmla="*/ 127153 h 227628"/>
                <a:gd name="connsiteX1906" fmla="*/ 264030 w 289101"/>
                <a:gd name="connsiteY1906" fmla="*/ 127153 h 227628"/>
                <a:gd name="connsiteX1907" fmla="*/ 268507 w 289101"/>
                <a:gd name="connsiteY1907" fmla="*/ 132011 h 227628"/>
                <a:gd name="connsiteX1908" fmla="*/ 268507 w 289101"/>
                <a:gd name="connsiteY1908" fmla="*/ 132011 h 227628"/>
                <a:gd name="connsiteX1909" fmla="*/ 272793 w 289101"/>
                <a:gd name="connsiteY1909" fmla="*/ 142964 h 227628"/>
                <a:gd name="connsiteX1910" fmla="*/ 271841 w 289101"/>
                <a:gd name="connsiteY1910" fmla="*/ 104864 h 227628"/>
                <a:gd name="connsiteX1911" fmla="*/ 271841 w 289101"/>
                <a:gd name="connsiteY1911" fmla="*/ 105912 h 227628"/>
                <a:gd name="connsiteX1912" fmla="*/ 272508 w 289101"/>
                <a:gd name="connsiteY1912" fmla="*/ 109151 h 227628"/>
                <a:gd name="connsiteX1913" fmla="*/ 272508 w 289101"/>
                <a:gd name="connsiteY1913" fmla="*/ 112484 h 227628"/>
                <a:gd name="connsiteX1914" fmla="*/ 272508 w 289101"/>
                <a:gd name="connsiteY1914" fmla="*/ 112484 h 227628"/>
                <a:gd name="connsiteX1915" fmla="*/ 268317 w 289101"/>
                <a:gd name="connsiteY1915" fmla="*/ 130201 h 227628"/>
                <a:gd name="connsiteX1916" fmla="*/ 259458 w 289101"/>
                <a:gd name="connsiteY1916" fmla="*/ 125915 h 227628"/>
                <a:gd name="connsiteX1917" fmla="*/ 248886 w 289101"/>
                <a:gd name="connsiteY1917" fmla="*/ 131725 h 227628"/>
                <a:gd name="connsiteX1918" fmla="*/ 244790 w 289101"/>
                <a:gd name="connsiteY1918" fmla="*/ 135249 h 227628"/>
                <a:gd name="connsiteX1919" fmla="*/ 246504 w 289101"/>
                <a:gd name="connsiteY1919" fmla="*/ 130677 h 227628"/>
                <a:gd name="connsiteX1920" fmla="*/ 240885 w 289101"/>
                <a:gd name="connsiteY1920" fmla="*/ 122867 h 227628"/>
                <a:gd name="connsiteX1921" fmla="*/ 238980 w 289101"/>
                <a:gd name="connsiteY1921" fmla="*/ 121914 h 227628"/>
                <a:gd name="connsiteX1922" fmla="*/ 243837 w 289101"/>
                <a:gd name="connsiteY1922" fmla="*/ 108770 h 227628"/>
                <a:gd name="connsiteX1923" fmla="*/ 251172 w 289101"/>
                <a:gd name="connsiteY1923" fmla="*/ 102102 h 227628"/>
                <a:gd name="connsiteX1924" fmla="*/ 262602 w 289101"/>
                <a:gd name="connsiteY1924" fmla="*/ 99054 h 227628"/>
                <a:gd name="connsiteX1925" fmla="*/ 270317 w 289101"/>
                <a:gd name="connsiteY1925" fmla="*/ 103055 h 227628"/>
                <a:gd name="connsiteX1926" fmla="*/ 272127 w 289101"/>
                <a:gd name="connsiteY1926" fmla="*/ 104483 h 227628"/>
                <a:gd name="connsiteX1927" fmla="*/ 259173 w 289101"/>
                <a:gd name="connsiteY1927" fmla="*/ 62097 h 227628"/>
                <a:gd name="connsiteX1928" fmla="*/ 268698 w 289101"/>
                <a:gd name="connsiteY1928" fmla="*/ 57620 h 227628"/>
                <a:gd name="connsiteX1929" fmla="*/ 274222 w 289101"/>
                <a:gd name="connsiteY1929" fmla="*/ 67907 h 227628"/>
                <a:gd name="connsiteX1930" fmla="*/ 274222 w 289101"/>
                <a:gd name="connsiteY1930" fmla="*/ 67907 h 227628"/>
                <a:gd name="connsiteX1931" fmla="*/ 274222 w 289101"/>
                <a:gd name="connsiteY1931" fmla="*/ 70670 h 227628"/>
                <a:gd name="connsiteX1932" fmla="*/ 275270 w 289101"/>
                <a:gd name="connsiteY1932" fmla="*/ 74575 h 227628"/>
                <a:gd name="connsiteX1933" fmla="*/ 275937 w 289101"/>
                <a:gd name="connsiteY1933" fmla="*/ 76099 h 227628"/>
                <a:gd name="connsiteX1934" fmla="*/ 276508 w 289101"/>
                <a:gd name="connsiteY1934" fmla="*/ 77528 h 227628"/>
                <a:gd name="connsiteX1935" fmla="*/ 275556 w 289101"/>
                <a:gd name="connsiteY1935" fmla="*/ 78480 h 227628"/>
                <a:gd name="connsiteX1936" fmla="*/ 271365 w 289101"/>
                <a:gd name="connsiteY1936" fmla="*/ 87338 h 227628"/>
                <a:gd name="connsiteX1937" fmla="*/ 270793 w 289101"/>
                <a:gd name="connsiteY1937" fmla="*/ 99054 h 227628"/>
                <a:gd name="connsiteX1938" fmla="*/ 271269 w 289101"/>
                <a:gd name="connsiteY1938" fmla="*/ 101150 h 227628"/>
                <a:gd name="connsiteX1939" fmla="*/ 266793 w 289101"/>
                <a:gd name="connsiteY1939" fmla="*/ 98292 h 227628"/>
                <a:gd name="connsiteX1940" fmla="*/ 259363 w 289101"/>
                <a:gd name="connsiteY1940" fmla="*/ 97721 h 227628"/>
                <a:gd name="connsiteX1941" fmla="*/ 259363 w 289101"/>
                <a:gd name="connsiteY1941" fmla="*/ 97721 h 227628"/>
                <a:gd name="connsiteX1942" fmla="*/ 255839 w 289101"/>
                <a:gd name="connsiteY1942" fmla="*/ 93339 h 227628"/>
                <a:gd name="connsiteX1943" fmla="*/ 253934 w 289101"/>
                <a:gd name="connsiteY1943" fmla="*/ 87719 h 227628"/>
                <a:gd name="connsiteX1944" fmla="*/ 253172 w 289101"/>
                <a:gd name="connsiteY1944" fmla="*/ 73527 h 227628"/>
                <a:gd name="connsiteX1945" fmla="*/ 255839 w 289101"/>
                <a:gd name="connsiteY1945" fmla="*/ 66288 h 227628"/>
                <a:gd name="connsiteX1946" fmla="*/ 259173 w 289101"/>
                <a:gd name="connsiteY1946" fmla="*/ 62097 h 227628"/>
                <a:gd name="connsiteX1947" fmla="*/ 256696 w 289101"/>
                <a:gd name="connsiteY1947" fmla="*/ 62954 h 227628"/>
                <a:gd name="connsiteX1948" fmla="*/ 252410 w 289101"/>
                <a:gd name="connsiteY1948" fmla="*/ 70384 h 227628"/>
                <a:gd name="connsiteX1949" fmla="*/ 251934 w 289101"/>
                <a:gd name="connsiteY1949" fmla="*/ 72384 h 227628"/>
                <a:gd name="connsiteX1950" fmla="*/ 249171 w 289101"/>
                <a:gd name="connsiteY1950" fmla="*/ 69717 h 227628"/>
                <a:gd name="connsiteX1951" fmla="*/ 245457 w 289101"/>
                <a:gd name="connsiteY1951" fmla="*/ 70574 h 227628"/>
                <a:gd name="connsiteX1952" fmla="*/ 245457 w 289101"/>
                <a:gd name="connsiteY1952" fmla="*/ 70574 h 227628"/>
                <a:gd name="connsiteX1953" fmla="*/ 243361 w 289101"/>
                <a:gd name="connsiteY1953" fmla="*/ 68288 h 227628"/>
                <a:gd name="connsiteX1954" fmla="*/ 242599 w 289101"/>
                <a:gd name="connsiteY1954" fmla="*/ 65812 h 227628"/>
                <a:gd name="connsiteX1955" fmla="*/ 244123 w 289101"/>
                <a:gd name="connsiteY1955" fmla="*/ 59906 h 227628"/>
                <a:gd name="connsiteX1956" fmla="*/ 247743 w 289101"/>
                <a:gd name="connsiteY1956" fmla="*/ 55430 h 227628"/>
                <a:gd name="connsiteX1957" fmla="*/ 250314 w 289101"/>
                <a:gd name="connsiteY1957" fmla="*/ 54763 h 227628"/>
                <a:gd name="connsiteX1958" fmla="*/ 252124 w 289101"/>
                <a:gd name="connsiteY1958" fmla="*/ 55811 h 227628"/>
                <a:gd name="connsiteX1959" fmla="*/ 256696 w 289101"/>
                <a:gd name="connsiteY1959" fmla="*/ 63240 h 227628"/>
                <a:gd name="connsiteX1960" fmla="*/ 249933 w 289101"/>
                <a:gd name="connsiteY1960" fmla="*/ 42285 h 227628"/>
                <a:gd name="connsiteX1961" fmla="*/ 249933 w 289101"/>
                <a:gd name="connsiteY1961" fmla="*/ 42285 h 227628"/>
                <a:gd name="connsiteX1962" fmla="*/ 254791 w 289101"/>
                <a:gd name="connsiteY1962" fmla="*/ 47048 h 227628"/>
                <a:gd name="connsiteX1963" fmla="*/ 253172 w 289101"/>
                <a:gd name="connsiteY1963" fmla="*/ 49429 h 227628"/>
                <a:gd name="connsiteX1964" fmla="*/ 251934 w 289101"/>
                <a:gd name="connsiteY1964" fmla="*/ 54763 h 227628"/>
                <a:gd name="connsiteX1965" fmla="*/ 249648 w 289101"/>
                <a:gd name="connsiteY1965" fmla="*/ 53810 h 227628"/>
                <a:gd name="connsiteX1966" fmla="*/ 245361 w 289101"/>
                <a:gd name="connsiteY1966" fmla="*/ 56192 h 227628"/>
                <a:gd name="connsiteX1967" fmla="*/ 241361 w 289101"/>
                <a:gd name="connsiteY1967" fmla="*/ 65717 h 227628"/>
                <a:gd name="connsiteX1968" fmla="*/ 236979 w 289101"/>
                <a:gd name="connsiteY1968" fmla="*/ 63240 h 227628"/>
                <a:gd name="connsiteX1969" fmla="*/ 230693 w 289101"/>
                <a:gd name="connsiteY1969" fmla="*/ 63716 h 227628"/>
                <a:gd name="connsiteX1970" fmla="*/ 230693 w 289101"/>
                <a:gd name="connsiteY1970" fmla="*/ 63716 h 227628"/>
                <a:gd name="connsiteX1971" fmla="*/ 225549 w 289101"/>
                <a:gd name="connsiteY1971" fmla="*/ 59811 h 227628"/>
                <a:gd name="connsiteX1972" fmla="*/ 225549 w 289101"/>
                <a:gd name="connsiteY1972" fmla="*/ 59811 h 227628"/>
                <a:gd name="connsiteX1973" fmla="*/ 225549 w 289101"/>
                <a:gd name="connsiteY1973" fmla="*/ 58668 h 227628"/>
                <a:gd name="connsiteX1974" fmla="*/ 226788 w 289101"/>
                <a:gd name="connsiteY1974" fmla="*/ 56477 h 227628"/>
                <a:gd name="connsiteX1975" fmla="*/ 229740 w 289101"/>
                <a:gd name="connsiteY1975" fmla="*/ 53048 h 227628"/>
                <a:gd name="connsiteX1976" fmla="*/ 235170 w 289101"/>
                <a:gd name="connsiteY1976" fmla="*/ 47714 h 227628"/>
                <a:gd name="connsiteX1977" fmla="*/ 244028 w 289101"/>
                <a:gd name="connsiteY1977" fmla="*/ 41333 h 227628"/>
                <a:gd name="connsiteX1978" fmla="*/ 249933 w 289101"/>
                <a:gd name="connsiteY1978" fmla="*/ 43047 h 227628"/>
                <a:gd name="connsiteX1979" fmla="*/ 232122 w 289101"/>
                <a:gd name="connsiteY1979" fmla="*/ 34379 h 227628"/>
                <a:gd name="connsiteX1980" fmla="*/ 234693 w 289101"/>
                <a:gd name="connsiteY1980" fmla="*/ 31808 h 227628"/>
                <a:gd name="connsiteX1981" fmla="*/ 240980 w 289101"/>
                <a:gd name="connsiteY1981" fmla="*/ 28855 h 227628"/>
                <a:gd name="connsiteX1982" fmla="*/ 245552 w 289101"/>
                <a:gd name="connsiteY1982" fmla="*/ 28855 h 227628"/>
                <a:gd name="connsiteX1983" fmla="*/ 248124 w 289101"/>
                <a:gd name="connsiteY1983" fmla="*/ 31808 h 227628"/>
                <a:gd name="connsiteX1984" fmla="*/ 248124 w 289101"/>
                <a:gd name="connsiteY1984" fmla="*/ 36380 h 227628"/>
                <a:gd name="connsiteX1985" fmla="*/ 249362 w 289101"/>
                <a:gd name="connsiteY1985" fmla="*/ 41142 h 227628"/>
                <a:gd name="connsiteX1986" fmla="*/ 248124 w 289101"/>
                <a:gd name="connsiteY1986" fmla="*/ 40094 h 227628"/>
                <a:gd name="connsiteX1987" fmla="*/ 245647 w 289101"/>
                <a:gd name="connsiteY1987" fmla="*/ 39523 h 227628"/>
                <a:gd name="connsiteX1988" fmla="*/ 240313 w 289101"/>
                <a:gd name="connsiteY1988" fmla="*/ 41523 h 227628"/>
                <a:gd name="connsiteX1989" fmla="*/ 240313 w 289101"/>
                <a:gd name="connsiteY1989" fmla="*/ 38475 h 227628"/>
                <a:gd name="connsiteX1990" fmla="*/ 237646 w 289101"/>
                <a:gd name="connsiteY1990" fmla="*/ 36380 h 227628"/>
                <a:gd name="connsiteX1991" fmla="*/ 231550 w 289101"/>
                <a:gd name="connsiteY1991" fmla="*/ 35522 h 227628"/>
                <a:gd name="connsiteX1992" fmla="*/ 232122 w 289101"/>
                <a:gd name="connsiteY1992" fmla="*/ 34665 h 227628"/>
                <a:gd name="connsiteX1993" fmla="*/ 226216 w 289101"/>
                <a:gd name="connsiteY1993" fmla="*/ 36665 h 227628"/>
                <a:gd name="connsiteX1994" fmla="*/ 235741 w 289101"/>
                <a:gd name="connsiteY1994" fmla="*/ 36665 h 227628"/>
                <a:gd name="connsiteX1995" fmla="*/ 239075 w 289101"/>
                <a:gd name="connsiteY1995" fmla="*/ 38570 h 227628"/>
                <a:gd name="connsiteX1996" fmla="*/ 239646 w 289101"/>
                <a:gd name="connsiteY1996" fmla="*/ 42380 h 227628"/>
                <a:gd name="connsiteX1997" fmla="*/ 235455 w 289101"/>
                <a:gd name="connsiteY1997" fmla="*/ 45905 h 227628"/>
                <a:gd name="connsiteX1998" fmla="*/ 229550 w 289101"/>
                <a:gd name="connsiteY1998" fmla="*/ 51620 h 227628"/>
                <a:gd name="connsiteX1999" fmla="*/ 225740 w 289101"/>
                <a:gd name="connsiteY1999" fmla="*/ 56192 h 227628"/>
                <a:gd name="connsiteX2000" fmla="*/ 224597 w 289101"/>
                <a:gd name="connsiteY2000" fmla="*/ 58954 h 227628"/>
                <a:gd name="connsiteX2001" fmla="*/ 212405 w 289101"/>
                <a:gd name="connsiteY2001" fmla="*/ 61145 h 227628"/>
                <a:gd name="connsiteX2002" fmla="*/ 210595 w 289101"/>
                <a:gd name="connsiteY2002" fmla="*/ 47810 h 227628"/>
                <a:gd name="connsiteX2003" fmla="*/ 218406 w 289101"/>
                <a:gd name="connsiteY2003" fmla="*/ 38856 h 227628"/>
                <a:gd name="connsiteX2004" fmla="*/ 226597 w 289101"/>
                <a:gd name="connsiteY2004" fmla="*/ 36951 h 227628"/>
                <a:gd name="connsiteX2005" fmla="*/ 211929 w 289101"/>
                <a:gd name="connsiteY2005" fmla="*/ 20282 h 227628"/>
                <a:gd name="connsiteX2006" fmla="*/ 212691 w 289101"/>
                <a:gd name="connsiteY2006" fmla="*/ 22949 h 227628"/>
                <a:gd name="connsiteX2007" fmla="*/ 218977 w 289101"/>
                <a:gd name="connsiteY2007" fmla="*/ 29712 h 227628"/>
                <a:gd name="connsiteX2008" fmla="*/ 217739 w 289101"/>
                <a:gd name="connsiteY2008" fmla="*/ 31331 h 227628"/>
                <a:gd name="connsiteX2009" fmla="*/ 216596 w 289101"/>
                <a:gd name="connsiteY2009" fmla="*/ 33617 h 227628"/>
                <a:gd name="connsiteX2010" fmla="*/ 216024 w 289101"/>
                <a:gd name="connsiteY2010" fmla="*/ 36380 h 227628"/>
                <a:gd name="connsiteX2011" fmla="*/ 216024 w 289101"/>
                <a:gd name="connsiteY2011" fmla="*/ 38856 h 227628"/>
                <a:gd name="connsiteX2012" fmla="*/ 216024 w 289101"/>
                <a:gd name="connsiteY2012" fmla="*/ 38856 h 227628"/>
                <a:gd name="connsiteX2013" fmla="*/ 209547 w 289101"/>
                <a:gd name="connsiteY2013" fmla="*/ 45524 h 227628"/>
                <a:gd name="connsiteX2014" fmla="*/ 208404 w 289101"/>
                <a:gd name="connsiteY2014" fmla="*/ 50191 h 227628"/>
                <a:gd name="connsiteX2015" fmla="*/ 207357 w 289101"/>
                <a:gd name="connsiteY2015" fmla="*/ 48953 h 227628"/>
                <a:gd name="connsiteX2016" fmla="*/ 202880 w 289101"/>
                <a:gd name="connsiteY2016" fmla="*/ 48191 h 227628"/>
                <a:gd name="connsiteX2017" fmla="*/ 202880 w 289101"/>
                <a:gd name="connsiteY2017" fmla="*/ 48191 h 227628"/>
                <a:gd name="connsiteX2018" fmla="*/ 202404 w 289101"/>
                <a:gd name="connsiteY2018" fmla="*/ 48191 h 227628"/>
                <a:gd name="connsiteX2019" fmla="*/ 201451 w 289101"/>
                <a:gd name="connsiteY2019" fmla="*/ 48191 h 227628"/>
                <a:gd name="connsiteX2020" fmla="*/ 200499 w 289101"/>
                <a:gd name="connsiteY2020" fmla="*/ 48191 h 227628"/>
                <a:gd name="connsiteX2021" fmla="*/ 199927 w 289101"/>
                <a:gd name="connsiteY2021" fmla="*/ 48191 h 227628"/>
                <a:gd name="connsiteX2022" fmla="*/ 196879 w 289101"/>
                <a:gd name="connsiteY2022" fmla="*/ 44952 h 227628"/>
                <a:gd name="connsiteX2023" fmla="*/ 196879 w 289101"/>
                <a:gd name="connsiteY2023" fmla="*/ 38761 h 227628"/>
                <a:gd name="connsiteX2024" fmla="*/ 199641 w 289101"/>
                <a:gd name="connsiteY2024" fmla="*/ 28760 h 227628"/>
                <a:gd name="connsiteX2025" fmla="*/ 205737 w 289101"/>
                <a:gd name="connsiteY2025" fmla="*/ 22283 h 227628"/>
                <a:gd name="connsiteX2026" fmla="*/ 209262 w 289101"/>
                <a:gd name="connsiteY2026" fmla="*/ 20759 h 227628"/>
                <a:gd name="connsiteX2027" fmla="*/ 210976 w 289101"/>
                <a:gd name="connsiteY2027" fmla="*/ 20759 h 227628"/>
                <a:gd name="connsiteX2028" fmla="*/ 211929 w 289101"/>
                <a:gd name="connsiteY2028" fmla="*/ 20568 h 227628"/>
                <a:gd name="connsiteX2029" fmla="*/ 204690 w 289101"/>
                <a:gd name="connsiteY2029" fmla="*/ 14758 h 227628"/>
                <a:gd name="connsiteX2030" fmla="*/ 208119 w 289101"/>
                <a:gd name="connsiteY2030" fmla="*/ 14186 h 227628"/>
                <a:gd name="connsiteX2031" fmla="*/ 210024 w 289101"/>
                <a:gd name="connsiteY2031" fmla="*/ 14663 h 227628"/>
                <a:gd name="connsiteX2032" fmla="*/ 211643 w 289101"/>
                <a:gd name="connsiteY2032" fmla="*/ 15425 h 227628"/>
                <a:gd name="connsiteX2033" fmla="*/ 211643 w 289101"/>
                <a:gd name="connsiteY2033" fmla="*/ 19139 h 227628"/>
                <a:gd name="connsiteX2034" fmla="*/ 210786 w 289101"/>
                <a:gd name="connsiteY2034" fmla="*/ 19139 h 227628"/>
                <a:gd name="connsiteX2035" fmla="*/ 207738 w 289101"/>
                <a:gd name="connsiteY2035" fmla="*/ 19616 h 227628"/>
                <a:gd name="connsiteX2036" fmla="*/ 204213 w 289101"/>
                <a:gd name="connsiteY2036" fmla="*/ 21330 h 227628"/>
                <a:gd name="connsiteX2037" fmla="*/ 201737 w 289101"/>
                <a:gd name="connsiteY2037" fmla="*/ 20282 h 227628"/>
                <a:gd name="connsiteX2038" fmla="*/ 202308 w 289101"/>
                <a:gd name="connsiteY2038" fmla="*/ 17044 h 227628"/>
                <a:gd name="connsiteX2039" fmla="*/ 204690 w 289101"/>
                <a:gd name="connsiteY2039" fmla="*/ 15044 h 227628"/>
                <a:gd name="connsiteX2040" fmla="*/ 177924 w 289101"/>
                <a:gd name="connsiteY2040" fmla="*/ 25426 h 227628"/>
                <a:gd name="connsiteX2041" fmla="*/ 184020 w 289101"/>
                <a:gd name="connsiteY2041" fmla="*/ 17044 h 227628"/>
                <a:gd name="connsiteX2042" fmla="*/ 189640 w 289101"/>
                <a:gd name="connsiteY2042" fmla="*/ 14948 h 227628"/>
                <a:gd name="connsiteX2043" fmla="*/ 192879 w 289101"/>
                <a:gd name="connsiteY2043" fmla="*/ 14948 h 227628"/>
                <a:gd name="connsiteX2044" fmla="*/ 196117 w 289101"/>
                <a:gd name="connsiteY2044" fmla="*/ 14948 h 227628"/>
                <a:gd name="connsiteX2045" fmla="*/ 196117 w 289101"/>
                <a:gd name="connsiteY2045" fmla="*/ 14948 h 227628"/>
                <a:gd name="connsiteX2046" fmla="*/ 197546 w 289101"/>
                <a:gd name="connsiteY2046" fmla="*/ 14948 h 227628"/>
                <a:gd name="connsiteX2047" fmla="*/ 202213 w 289101"/>
                <a:gd name="connsiteY2047" fmla="*/ 14948 h 227628"/>
                <a:gd name="connsiteX2048" fmla="*/ 201070 w 289101"/>
                <a:gd name="connsiteY2048" fmla="*/ 16187 h 227628"/>
                <a:gd name="connsiteX2049" fmla="*/ 200403 w 289101"/>
                <a:gd name="connsiteY2049" fmla="*/ 20092 h 227628"/>
                <a:gd name="connsiteX2050" fmla="*/ 203070 w 289101"/>
                <a:gd name="connsiteY2050" fmla="*/ 21711 h 227628"/>
                <a:gd name="connsiteX2051" fmla="*/ 199832 w 289101"/>
                <a:gd name="connsiteY2051" fmla="*/ 24950 h 227628"/>
                <a:gd name="connsiteX2052" fmla="*/ 195641 w 289101"/>
                <a:gd name="connsiteY2052" fmla="*/ 34475 h 227628"/>
                <a:gd name="connsiteX2053" fmla="*/ 191355 w 289101"/>
                <a:gd name="connsiteY2053" fmla="*/ 37904 h 227628"/>
                <a:gd name="connsiteX2054" fmla="*/ 186211 w 289101"/>
                <a:gd name="connsiteY2054" fmla="*/ 39142 h 227628"/>
                <a:gd name="connsiteX2055" fmla="*/ 178972 w 289101"/>
                <a:gd name="connsiteY2055" fmla="*/ 34094 h 227628"/>
                <a:gd name="connsiteX2056" fmla="*/ 177924 w 289101"/>
                <a:gd name="connsiteY2056" fmla="*/ 25712 h 227628"/>
                <a:gd name="connsiteX2057" fmla="*/ 160494 w 289101"/>
                <a:gd name="connsiteY2057" fmla="*/ 32855 h 227628"/>
                <a:gd name="connsiteX2058" fmla="*/ 164589 w 289101"/>
                <a:gd name="connsiteY2058" fmla="*/ 33522 h 227628"/>
                <a:gd name="connsiteX2059" fmla="*/ 175353 w 289101"/>
                <a:gd name="connsiteY2059" fmla="*/ 31427 h 227628"/>
                <a:gd name="connsiteX2060" fmla="*/ 176496 w 289101"/>
                <a:gd name="connsiteY2060" fmla="*/ 30379 h 227628"/>
                <a:gd name="connsiteX2061" fmla="*/ 183163 w 289101"/>
                <a:gd name="connsiteY2061" fmla="*/ 39904 h 227628"/>
                <a:gd name="connsiteX2062" fmla="*/ 180496 w 289101"/>
                <a:gd name="connsiteY2062" fmla="*/ 43809 h 227628"/>
                <a:gd name="connsiteX2063" fmla="*/ 178210 w 289101"/>
                <a:gd name="connsiteY2063" fmla="*/ 46381 h 227628"/>
                <a:gd name="connsiteX2064" fmla="*/ 174686 w 289101"/>
                <a:gd name="connsiteY2064" fmla="*/ 46952 h 227628"/>
                <a:gd name="connsiteX2065" fmla="*/ 168018 w 289101"/>
                <a:gd name="connsiteY2065" fmla="*/ 43714 h 227628"/>
                <a:gd name="connsiteX2066" fmla="*/ 161160 w 289101"/>
                <a:gd name="connsiteY2066" fmla="*/ 36665 h 227628"/>
                <a:gd name="connsiteX2067" fmla="*/ 160494 w 289101"/>
                <a:gd name="connsiteY2067" fmla="*/ 33522 h 227628"/>
                <a:gd name="connsiteX2068" fmla="*/ 133824 w 289101"/>
                <a:gd name="connsiteY2068" fmla="*/ 27236 h 227628"/>
                <a:gd name="connsiteX2069" fmla="*/ 141825 w 289101"/>
                <a:gd name="connsiteY2069" fmla="*/ 25712 h 227628"/>
                <a:gd name="connsiteX2070" fmla="*/ 141825 w 289101"/>
                <a:gd name="connsiteY2070" fmla="*/ 25712 h 227628"/>
                <a:gd name="connsiteX2071" fmla="*/ 149445 w 289101"/>
                <a:gd name="connsiteY2071" fmla="*/ 28283 h 227628"/>
                <a:gd name="connsiteX2072" fmla="*/ 151635 w 289101"/>
                <a:gd name="connsiteY2072" fmla="*/ 28283 h 227628"/>
                <a:gd name="connsiteX2073" fmla="*/ 151635 w 289101"/>
                <a:gd name="connsiteY2073" fmla="*/ 28283 h 227628"/>
                <a:gd name="connsiteX2074" fmla="*/ 157160 w 289101"/>
                <a:gd name="connsiteY2074" fmla="*/ 31712 h 227628"/>
                <a:gd name="connsiteX2075" fmla="*/ 159160 w 289101"/>
                <a:gd name="connsiteY2075" fmla="*/ 32379 h 227628"/>
                <a:gd name="connsiteX2076" fmla="*/ 158398 w 289101"/>
                <a:gd name="connsiteY2076" fmla="*/ 34284 h 227628"/>
                <a:gd name="connsiteX2077" fmla="*/ 158398 w 289101"/>
                <a:gd name="connsiteY2077" fmla="*/ 34284 h 227628"/>
                <a:gd name="connsiteX2078" fmla="*/ 158398 w 289101"/>
                <a:gd name="connsiteY2078" fmla="*/ 34284 h 227628"/>
                <a:gd name="connsiteX2079" fmla="*/ 157541 w 289101"/>
                <a:gd name="connsiteY2079" fmla="*/ 36761 h 227628"/>
                <a:gd name="connsiteX2080" fmla="*/ 155922 w 289101"/>
                <a:gd name="connsiteY2080" fmla="*/ 39047 h 227628"/>
                <a:gd name="connsiteX2081" fmla="*/ 149540 w 289101"/>
                <a:gd name="connsiteY2081" fmla="*/ 44095 h 227628"/>
                <a:gd name="connsiteX2082" fmla="*/ 141920 w 289101"/>
                <a:gd name="connsiteY2082" fmla="*/ 46571 h 227628"/>
                <a:gd name="connsiteX2083" fmla="*/ 133443 w 289101"/>
                <a:gd name="connsiteY2083" fmla="*/ 46571 h 227628"/>
                <a:gd name="connsiteX2084" fmla="*/ 126489 w 289101"/>
                <a:gd name="connsiteY2084" fmla="*/ 43809 h 227628"/>
                <a:gd name="connsiteX2085" fmla="*/ 125251 w 289101"/>
                <a:gd name="connsiteY2085" fmla="*/ 39999 h 227628"/>
                <a:gd name="connsiteX2086" fmla="*/ 129728 w 289101"/>
                <a:gd name="connsiteY2086" fmla="*/ 30474 h 227628"/>
                <a:gd name="connsiteX2087" fmla="*/ 133824 w 289101"/>
                <a:gd name="connsiteY2087" fmla="*/ 27521 h 227628"/>
                <a:gd name="connsiteX2088" fmla="*/ 118012 w 289101"/>
                <a:gd name="connsiteY2088" fmla="*/ 39142 h 227628"/>
                <a:gd name="connsiteX2089" fmla="*/ 120298 w 289101"/>
                <a:gd name="connsiteY2089" fmla="*/ 33617 h 227628"/>
                <a:gd name="connsiteX2090" fmla="*/ 120298 w 289101"/>
                <a:gd name="connsiteY2090" fmla="*/ 30474 h 227628"/>
                <a:gd name="connsiteX2091" fmla="*/ 126394 w 289101"/>
                <a:gd name="connsiteY2091" fmla="*/ 29617 h 227628"/>
                <a:gd name="connsiteX2092" fmla="*/ 127347 w 289101"/>
                <a:gd name="connsiteY2092" fmla="*/ 29617 h 227628"/>
                <a:gd name="connsiteX2093" fmla="*/ 127347 w 289101"/>
                <a:gd name="connsiteY2093" fmla="*/ 30665 h 227628"/>
                <a:gd name="connsiteX2094" fmla="*/ 127347 w 289101"/>
                <a:gd name="connsiteY2094" fmla="*/ 31522 h 227628"/>
                <a:gd name="connsiteX2095" fmla="*/ 127347 w 289101"/>
                <a:gd name="connsiteY2095" fmla="*/ 32474 h 227628"/>
                <a:gd name="connsiteX2096" fmla="*/ 124013 w 289101"/>
                <a:gd name="connsiteY2096" fmla="*/ 40285 h 227628"/>
                <a:gd name="connsiteX2097" fmla="*/ 124013 w 289101"/>
                <a:gd name="connsiteY2097" fmla="*/ 41142 h 227628"/>
                <a:gd name="connsiteX2098" fmla="*/ 124013 w 289101"/>
                <a:gd name="connsiteY2098" fmla="*/ 41142 h 227628"/>
                <a:gd name="connsiteX2099" fmla="*/ 124013 w 289101"/>
                <a:gd name="connsiteY2099" fmla="*/ 41142 h 227628"/>
                <a:gd name="connsiteX2100" fmla="*/ 124013 w 289101"/>
                <a:gd name="connsiteY2100" fmla="*/ 41904 h 227628"/>
                <a:gd name="connsiteX2101" fmla="*/ 124013 w 289101"/>
                <a:gd name="connsiteY2101" fmla="*/ 41904 h 227628"/>
                <a:gd name="connsiteX2102" fmla="*/ 124013 w 289101"/>
                <a:gd name="connsiteY2102" fmla="*/ 41904 h 227628"/>
                <a:gd name="connsiteX2103" fmla="*/ 120584 w 289101"/>
                <a:gd name="connsiteY2103" fmla="*/ 41904 h 227628"/>
                <a:gd name="connsiteX2104" fmla="*/ 118774 w 289101"/>
                <a:gd name="connsiteY2104" fmla="*/ 40666 h 227628"/>
                <a:gd name="connsiteX2105" fmla="*/ 118203 w 289101"/>
                <a:gd name="connsiteY2105" fmla="*/ 39904 h 227628"/>
                <a:gd name="connsiteX2106" fmla="*/ 116202 w 289101"/>
                <a:gd name="connsiteY2106" fmla="*/ 41237 h 227628"/>
                <a:gd name="connsiteX2107" fmla="*/ 116202 w 289101"/>
                <a:gd name="connsiteY2107" fmla="*/ 41237 h 227628"/>
                <a:gd name="connsiteX2108" fmla="*/ 118584 w 289101"/>
                <a:gd name="connsiteY2108" fmla="*/ 43142 h 227628"/>
                <a:gd name="connsiteX2109" fmla="*/ 120108 w 289101"/>
                <a:gd name="connsiteY2109" fmla="*/ 43142 h 227628"/>
                <a:gd name="connsiteX2110" fmla="*/ 118584 w 289101"/>
                <a:gd name="connsiteY2110" fmla="*/ 43809 h 227628"/>
                <a:gd name="connsiteX2111" fmla="*/ 115345 w 289101"/>
                <a:gd name="connsiteY2111" fmla="*/ 46762 h 227628"/>
                <a:gd name="connsiteX2112" fmla="*/ 113821 w 289101"/>
                <a:gd name="connsiteY2112" fmla="*/ 47524 h 227628"/>
                <a:gd name="connsiteX2113" fmla="*/ 111249 w 289101"/>
                <a:gd name="connsiteY2113" fmla="*/ 48095 h 227628"/>
                <a:gd name="connsiteX2114" fmla="*/ 109059 w 289101"/>
                <a:gd name="connsiteY2114" fmla="*/ 47048 h 227628"/>
                <a:gd name="connsiteX2115" fmla="*/ 108201 w 289101"/>
                <a:gd name="connsiteY2115" fmla="*/ 45809 h 227628"/>
                <a:gd name="connsiteX2116" fmla="*/ 108201 w 289101"/>
                <a:gd name="connsiteY2116" fmla="*/ 44952 h 227628"/>
                <a:gd name="connsiteX2117" fmla="*/ 116202 w 289101"/>
                <a:gd name="connsiteY2117" fmla="*/ 41523 h 227628"/>
                <a:gd name="connsiteX2118" fmla="*/ 78674 w 289101"/>
                <a:gd name="connsiteY2118" fmla="*/ 45428 h 227628"/>
                <a:gd name="connsiteX2119" fmla="*/ 83817 w 289101"/>
                <a:gd name="connsiteY2119" fmla="*/ 44381 h 227628"/>
                <a:gd name="connsiteX2120" fmla="*/ 89532 w 289101"/>
                <a:gd name="connsiteY2120" fmla="*/ 44381 h 227628"/>
                <a:gd name="connsiteX2121" fmla="*/ 89532 w 289101"/>
                <a:gd name="connsiteY2121" fmla="*/ 44381 h 227628"/>
                <a:gd name="connsiteX2122" fmla="*/ 95533 w 289101"/>
                <a:gd name="connsiteY2122" fmla="*/ 46286 h 227628"/>
                <a:gd name="connsiteX2123" fmla="*/ 106296 w 289101"/>
                <a:gd name="connsiteY2123" fmla="*/ 46286 h 227628"/>
                <a:gd name="connsiteX2124" fmla="*/ 106296 w 289101"/>
                <a:gd name="connsiteY2124" fmla="*/ 46286 h 227628"/>
                <a:gd name="connsiteX2125" fmla="*/ 106296 w 289101"/>
                <a:gd name="connsiteY2125" fmla="*/ 47333 h 227628"/>
                <a:gd name="connsiteX2126" fmla="*/ 107249 w 289101"/>
                <a:gd name="connsiteY2126" fmla="*/ 48953 h 227628"/>
                <a:gd name="connsiteX2127" fmla="*/ 107916 w 289101"/>
                <a:gd name="connsiteY2127" fmla="*/ 48953 h 227628"/>
                <a:gd name="connsiteX2128" fmla="*/ 107058 w 289101"/>
                <a:gd name="connsiteY2128" fmla="*/ 48953 h 227628"/>
                <a:gd name="connsiteX2129" fmla="*/ 101248 w 289101"/>
                <a:gd name="connsiteY2129" fmla="*/ 49905 h 227628"/>
                <a:gd name="connsiteX2130" fmla="*/ 93819 w 289101"/>
                <a:gd name="connsiteY2130" fmla="*/ 56858 h 227628"/>
                <a:gd name="connsiteX2131" fmla="*/ 86008 w 289101"/>
                <a:gd name="connsiteY2131" fmla="*/ 60954 h 227628"/>
                <a:gd name="connsiteX2132" fmla="*/ 78388 w 289101"/>
                <a:gd name="connsiteY2132" fmla="*/ 58954 h 227628"/>
                <a:gd name="connsiteX2133" fmla="*/ 74197 w 289101"/>
                <a:gd name="connsiteY2133" fmla="*/ 52572 h 227628"/>
                <a:gd name="connsiteX2134" fmla="*/ 74769 w 289101"/>
                <a:gd name="connsiteY2134" fmla="*/ 47810 h 227628"/>
                <a:gd name="connsiteX2135" fmla="*/ 78674 w 289101"/>
                <a:gd name="connsiteY2135" fmla="*/ 45714 h 227628"/>
                <a:gd name="connsiteX2136" fmla="*/ 38288 w 289101"/>
                <a:gd name="connsiteY2136" fmla="*/ 48381 h 227628"/>
                <a:gd name="connsiteX2137" fmla="*/ 40098 w 289101"/>
                <a:gd name="connsiteY2137" fmla="*/ 48381 h 227628"/>
                <a:gd name="connsiteX2138" fmla="*/ 53052 w 289101"/>
                <a:gd name="connsiteY2138" fmla="*/ 46762 h 227628"/>
                <a:gd name="connsiteX2139" fmla="*/ 61719 w 289101"/>
                <a:gd name="connsiteY2139" fmla="*/ 42095 h 227628"/>
                <a:gd name="connsiteX2140" fmla="*/ 64863 w 289101"/>
                <a:gd name="connsiteY2140" fmla="*/ 45143 h 227628"/>
                <a:gd name="connsiteX2141" fmla="*/ 71816 w 289101"/>
                <a:gd name="connsiteY2141" fmla="*/ 46762 h 227628"/>
                <a:gd name="connsiteX2142" fmla="*/ 75531 w 289101"/>
                <a:gd name="connsiteY2142" fmla="*/ 46000 h 227628"/>
                <a:gd name="connsiteX2143" fmla="*/ 72768 w 289101"/>
                <a:gd name="connsiteY2143" fmla="*/ 50667 h 227628"/>
                <a:gd name="connsiteX2144" fmla="*/ 75626 w 289101"/>
                <a:gd name="connsiteY2144" fmla="*/ 57049 h 227628"/>
                <a:gd name="connsiteX2145" fmla="*/ 75626 w 289101"/>
                <a:gd name="connsiteY2145" fmla="*/ 57049 h 227628"/>
                <a:gd name="connsiteX2146" fmla="*/ 73721 w 289101"/>
                <a:gd name="connsiteY2146" fmla="*/ 62288 h 227628"/>
                <a:gd name="connsiteX2147" fmla="*/ 68482 w 289101"/>
                <a:gd name="connsiteY2147" fmla="*/ 63526 h 227628"/>
                <a:gd name="connsiteX2148" fmla="*/ 55338 w 289101"/>
                <a:gd name="connsiteY2148" fmla="*/ 63526 h 227628"/>
                <a:gd name="connsiteX2149" fmla="*/ 44193 w 289101"/>
                <a:gd name="connsiteY2149" fmla="*/ 60954 h 227628"/>
                <a:gd name="connsiteX2150" fmla="*/ 36669 w 289101"/>
                <a:gd name="connsiteY2150" fmla="*/ 57049 h 227628"/>
                <a:gd name="connsiteX2151" fmla="*/ 35049 w 289101"/>
                <a:gd name="connsiteY2151" fmla="*/ 53048 h 227628"/>
                <a:gd name="connsiteX2152" fmla="*/ 38288 w 289101"/>
                <a:gd name="connsiteY2152" fmla="*/ 48667 h 227628"/>
                <a:gd name="connsiteX2153" fmla="*/ 28763 w 289101"/>
                <a:gd name="connsiteY2153" fmla="*/ 56382 h 227628"/>
                <a:gd name="connsiteX2154" fmla="*/ 28763 w 289101"/>
                <a:gd name="connsiteY2154" fmla="*/ 56382 h 227628"/>
                <a:gd name="connsiteX2155" fmla="*/ 29715 w 289101"/>
                <a:gd name="connsiteY2155" fmla="*/ 56382 h 227628"/>
                <a:gd name="connsiteX2156" fmla="*/ 34002 w 289101"/>
                <a:gd name="connsiteY2156" fmla="*/ 56382 h 227628"/>
                <a:gd name="connsiteX2157" fmla="*/ 41622 w 289101"/>
                <a:gd name="connsiteY2157" fmla="*/ 61335 h 227628"/>
                <a:gd name="connsiteX2158" fmla="*/ 45241 w 289101"/>
                <a:gd name="connsiteY2158" fmla="*/ 62478 h 227628"/>
                <a:gd name="connsiteX2159" fmla="*/ 45241 w 289101"/>
                <a:gd name="connsiteY2159" fmla="*/ 62478 h 227628"/>
                <a:gd name="connsiteX2160" fmla="*/ 45241 w 289101"/>
                <a:gd name="connsiteY2160" fmla="*/ 62478 h 227628"/>
                <a:gd name="connsiteX2161" fmla="*/ 45241 w 289101"/>
                <a:gd name="connsiteY2161" fmla="*/ 63907 h 227628"/>
                <a:gd name="connsiteX2162" fmla="*/ 44765 w 289101"/>
                <a:gd name="connsiteY2162" fmla="*/ 65240 h 227628"/>
                <a:gd name="connsiteX2163" fmla="*/ 39812 w 289101"/>
                <a:gd name="connsiteY2163" fmla="*/ 67812 h 227628"/>
                <a:gd name="connsiteX2164" fmla="*/ 32954 w 289101"/>
                <a:gd name="connsiteY2164" fmla="*/ 67812 h 227628"/>
                <a:gd name="connsiteX2165" fmla="*/ 28382 w 289101"/>
                <a:gd name="connsiteY2165" fmla="*/ 61907 h 227628"/>
                <a:gd name="connsiteX2166" fmla="*/ 28953 w 289101"/>
                <a:gd name="connsiteY2166" fmla="*/ 56668 h 227628"/>
                <a:gd name="connsiteX2167" fmla="*/ 26191 w 289101"/>
                <a:gd name="connsiteY2167" fmla="*/ 63335 h 227628"/>
                <a:gd name="connsiteX2168" fmla="*/ 26667 w 289101"/>
                <a:gd name="connsiteY2168" fmla="*/ 61907 h 227628"/>
                <a:gd name="connsiteX2169" fmla="*/ 28953 w 289101"/>
                <a:gd name="connsiteY2169" fmla="*/ 66669 h 227628"/>
                <a:gd name="connsiteX2170" fmla="*/ 25143 w 289101"/>
                <a:gd name="connsiteY2170" fmla="*/ 67241 h 227628"/>
                <a:gd name="connsiteX2171" fmla="*/ 24286 w 289101"/>
                <a:gd name="connsiteY2171" fmla="*/ 67241 h 227628"/>
                <a:gd name="connsiteX2172" fmla="*/ 26572 w 289101"/>
                <a:gd name="connsiteY2172" fmla="*/ 63621 h 227628"/>
                <a:gd name="connsiteX2173" fmla="*/ 24096 w 289101"/>
                <a:gd name="connsiteY2173" fmla="*/ 68765 h 227628"/>
                <a:gd name="connsiteX2174" fmla="*/ 27620 w 289101"/>
                <a:gd name="connsiteY2174" fmla="*/ 67622 h 227628"/>
                <a:gd name="connsiteX2175" fmla="*/ 29715 w 289101"/>
                <a:gd name="connsiteY2175" fmla="*/ 67622 h 227628"/>
                <a:gd name="connsiteX2176" fmla="*/ 31144 w 289101"/>
                <a:gd name="connsiteY2176" fmla="*/ 68860 h 227628"/>
                <a:gd name="connsiteX2177" fmla="*/ 39526 w 289101"/>
                <a:gd name="connsiteY2177" fmla="*/ 69717 h 227628"/>
                <a:gd name="connsiteX2178" fmla="*/ 43431 w 289101"/>
                <a:gd name="connsiteY2178" fmla="*/ 68098 h 227628"/>
                <a:gd name="connsiteX2179" fmla="*/ 42765 w 289101"/>
                <a:gd name="connsiteY2179" fmla="*/ 74480 h 227628"/>
                <a:gd name="connsiteX2180" fmla="*/ 43717 w 289101"/>
                <a:gd name="connsiteY2180" fmla="*/ 79147 h 227628"/>
                <a:gd name="connsiteX2181" fmla="*/ 43717 w 289101"/>
                <a:gd name="connsiteY2181" fmla="*/ 79147 h 227628"/>
                <a:gd name="connsiteX2182" fmla="*/ 43717 w 289101"/>
                <a:gd name="connsiteY2182" fmla="*/ 80671 h 227628"/>
                <a:gd name="connsiteX2183" fmla="*/ 43717 w 289101"/>
                <a:gd name="connsiteY2183" fmla="*/ 82957 h 227628"/>
                <a:gd name="connsiteX2184" fmla="*/ 43717 w 289101"/>
                <a:gd name="connsiteY2184" fmla="*/ 83909 h 227628"/>
                <a:gd name="connsiteX2185" fmla="*/ 42574 w 289101"/>
                <a:gd name="connsiteY2185" fmla="*/ 85052 h 227628"/>
                <a:gd name="connsiteX2186" fmla="*/ 41431 w 289101"/>
                <a:gd name="connsiteY2186" fmla="*/ 85814 h 227628"/>
                <a:gd name="connsiteX2187" fmla="*/ 38288 w 289101"/>
                <a:gd name="connsiteY2187" fmla="*/ 85814 h 227628"/>
                <a:gd name="connsiteX2188" fmla="*/ 37240 w 289101"/>
                <a:gd name="connsiteY2188" fmla="*/ 85814 h 227628"/>
                <a:gd name="connsiteX2189" fmla="*/ 25715 w 289101"/>
                <a:gd name="connsiteY2189" fmla="*/ 83147 h 227628"/>
                <a:gd name="connsiteX2190" fmla="*/ 20762 w 289101"/>
                <a:gd name="connsiteY2190" fmla="*/ 80004 h 227628"/>
                <a:gd name="connsiteX2191" fmla="*/ 19047 w 289101"/>
                <a:gd name="connsiteY2191" fmla="*/ 76194 h 227628"/>
                <a:gd name="connsiteX2192" fmla="*/ 24286 w 289101"/>
                <a:gd name="connsiteY2192" fmla="*/ 69050 h 227628"/>
                <a:gd name="connsiteX2193" fmla="*/ 13523 w 289101"/>
                <a:gd name="connsiteY2193" fmla="*/ 96006 h 227628"/>
                <a:gd name="connsiteX2194" fmla="*/ 11046 w 289101"/>
                <a:gd name="connsiteY2194" fmla="*/ 91529 h 227628"/>
                <a:gd name="connsiteX2195" fmla="*/ 11046 w 289101"/>
                <a:gd name="connsiteY2195" fmla="*/ 91529 h 227628"/>
                <a:gd name="connsiteX2196" fmla="*/ 9999 w 289101"/>
                <a:gd name="connsiteY2196" fmla="*/ 88672 h 227628"/>
                <a:gd name="connsiteX2197" fmla="*/ 9522 w 289101"/>
                <a:gd name="connsiteY2197" fmla="*/ 80861 h 227628"/>
                <a:gd name="connsiteX2198" fmla="*/ 17523 w 289101"/>
                <a:gd name="connsiteY2198" fmla="*/ 79052 h 227628"/>
                <a:gd name="connsiteX2199" fmla="*/ 17523 w 289101"/>
                <a:gd name="connsiteY2199" fmla="*/ 79814 h 227628"/>
                <a:gd name="connsiteX2200" fmla="*/ 22381 w 289101"/>
                <a:gd name="connsiteY2200" fmla="*/ 84005 h 227628"/>
                <a:gd name="connsiteX2201" fmla="*/ 34383 w 289101"/>
                <a:gd name="connsiteY2201" fmla="*/ 87529 h 227628"/>
                <a:gd name="connsiteX2202" fmla="*/ 31811 w 289101"/>
                <a:gd name="connsiteY2202" fmla="*/ 88862 h 227628"/>
                <a:gd name="connsiteX2203" fmla="*/ 29239 w 289101"/>
                <a:gd name="connsiteY2203" fmla="*/ 95054 h 227628"/>
                <a:gd name="connsiteX2204" fmla="*/ 29811 w 289101"/>
                <a:gd name="connsiteY2204" fmla="*/ 98292 h 227628"/>
                <a:gd name="connsiteX2205" fmla="*/ 29811 w 289101"/>
                <a:gd name="connsiteY2205" fmla="*/ 98292 h 227628"/>
                <a:gd name="connsiteX2206" fmla="*/ 28858 w 289101"/>
                <a:gd name="connsiteY2206" fmla="*/ 98959 h 227628"/>
                <a:gd name="connsiteX2207" fmla="*/ 26191 w 289101"/>
                <a:gd name="connsiteY2207" fmla="*/ 100197 h 227628"/>
                <a:gd name="connsiteX2208" fmla="*/ 26191 w 289101"/>
                <a:gd name="connsiteY2208" fmla="*/ 100197 h 227628"/>
                <a:gd name="connsiteX2209" fmla="*/ 21905 w 289101"/>
                <a:gd name="connsiteY2209" fmla="*/ 101245 h 227628"/>
                <a:gd name="connsiteX2210" fmla="*/ 13713 w 289101"/>
                <a:gd name="connsiteY2210" fmla="*/ 96292 h 227628"/>
                <a:gd name="connsiteX2211" fmla="*/ 13523 w 289101"/>
                <a:gd name="connsiteY2211" fmla="*/ 100864 h 227628"/>
                <a:gd name="connsiteX2212" fmla="*/ 13523 w 289101"/>
                <a:gd name="connsiteY2212" fmla="*/ 100864 h 227628"/>
                <a:gd name="connsiteX2213" fmla="*/ 13523 w 289101"/>
                <a:gd name="connsiteY2213" fmla="*/ 100864 h 227628"/>
                <a:gd name="connsiteX2214" fmla="*/ 13523 w 289101"/>
                <a:gd name="connsiteY2214" fmla="*/ 100864 h 227628"/>
                <a:gd name="connsiteX2215" fmla="*/ 13523 w 289101"/>
                <a:gd name="connsiteY2215" fmla="*/ 100864 h 227628"/>
                <a:gd name="connsiteX2216" fmla="*/ 13523 w 289101"/>
                <a:gd name="connsiteY2216" fmla="*/ 100864 h 227628"/>
                <a:gd name="connsiteX2217" fmla="*/ 19714 w 289101"/>
                <a:gd name="connsiteY2217" fmla="*/ 103721 h 227628"/>
                <a:gd name="connsiteX2218" fmla="*/ 23048 w 289101"/>
                <a:gd name="connsiteY2218" fmla="*/ 103245 h 227628"/>
                <a:gd name="connsiteX2219" fmla="*/ 21619 w 289101"/>
                <a:gd name="connsiteY2219" fmla="*/ 106865 h 227628"/>
                <a:gd name="connsiteX2220" fmla="*/ 21619 w 289101"/>
                <a:gd name="connsiteY2220" fmla="*/ 108389 h 227628"/>
                <a:gd name="connsiteX2221" fmla="*/ 21619 w 289101"/>
                <a:gd name="connsiteY2221" fmla="*/ 108389 h 227628"/>
                <a:gd name="connsiteX2222" fmla="*/ 14094 w 289101"/>
                <a:gd name="connsiteY2222" fmla="*/ 105912 h 227628"/>
                <a:gd name="connsiteX2223" fmla="*/ 14094 w 289101"/>
                <a:gd name="connsiteY2223" fmla="*/ 105912 h 227628"/>
                <a:gd name="connsiteX2224" fmla="*/ 14094 w 289101"/>
                <a:gd name="connsiteY2224" fmla="*/ 105912 h 227628"/>
                <a:gd name="connsiteX2225" fmla="*/ 13523 w 289101"/>
                <a:gd name="connsiteY2225" fmla="*/ 105245 h 227628"/>
                <a:gd name="connsiteX2226" fmla="*/ 13047 w 289101"/>
                <a:gd name="connsiteY2226" fmla="*/ 103721 h 227628"/>
                <a:gd name="connsiteX2227" fmla="*/ 13999 w 289101"/>
                <a:gd name="connsiteY2227" fmla="*/ 101150 h 227628"/>
                <a:gd name="connsiteX2228" fmla="*/ 20095 w 289101"/>
                <a:gd name="connsiteY2228" fmla="*/ 106960 h 227628"/>
                <a:gd name="connsiteX2229" fmla="*/ 23334 w 289101"/>
                <a:gd name="connsiteY2229" fmla="*/ 110103 h 227628"/>
                <a:gd name="connsiteX2230" fmla="*/ 24286 w 289101"/>
                <a:gd name="connsiteY2230" fmla="*/ 114389 h 227628"/>
                <a:gd name="connsiteX2231" fmla="*/ 19428 w 289101"/>
                <a:gd name="connsiteY2231" fmla="*/ 122676 h 227628"/>
                <a:gd name="connsiteX2232" fmla="*/ 18000 w 289101"/>
                <a:gd name="connsiteY2232" fmla="*/ 122105 h 227628"/>
                <a:gd name="connsiteX2233" fmla="*/ 13142 w 289101"/>
                <a:gd name="connsiteY2233" fmla="*/ 125057 h 227628"/>
                <a:gd name="connsiteX2234" fmla="*/ 13142 w 289101"/>
                <a:gd name="connsiteY2234" fmla="*/ 125534 h 227628"/>
                <a:gd name="connsiteX2235" fmla="*/ 13142 w 289101"/>
                <a:gd name="connsiteY2235" fmla="*/ 121533 h 227628"/>
                <a:gd name="connsiteX2236" fmla="*/ 6379 w 289101"/>
                <a:gd name="connsiteY2236" fmla="*/ 117914 h 227628"/>
                <a:gd name="connsiteX2237" fmla="*/ 1045 w 289101"/>
                <a:gd name="connsiteY2237" fmla="*/ 119533 h 227628"/>
                <a:gd name="connsiteX2238" fmla="*/ 1045 w 289101"/>
                <a:gd name="connsiteY2238" fmla="*/ 119533 h 227628"/>
                <a:gd name="connsiteX2239" fmla="*/ 1045 w 289101"/>
                <a:gd name="connsiteY2239" fmla="*/ 118580 h 227628"/>
                <a:gd name="connsiteX2240" fmla="*/ 1045 w 289101"/>
                <a:gd name="connsiteY2240" fmla="*/ 118580 h 227628"/>
                <a:gd name="connsiteX2241" fmla="*/ 1617 w 289101"/>
                <a:gd name="connsiteY2241" fmla="*/ 114961 h 227628"/>
                <a:gd name="connsiteX2242" fmla="*/ 1617 w 289101"/>
                <a:gd name="connsiteY2242" fmla="*/ 114104 h 227628"/>
                <a:gd name="connsiteX2243" fmla="*/ 2760 w 289101"/>
                <a:gd name="connsiteY2243" fmla="*/ 111437 h 227628"/>
                <a:gd name="connsiteX2244" fmla="*/ 5427 w 289101"/>
                <a:gd name="connsiteY2244" fmla="*/ 108770 h 227628"/>
                <a:gd name="connsiteX2245" fmla="*/ 20571 w 289101"/>
                <a:gd name="connsiteY2245" fmla="*/ 107246 h 227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Lst>
              <a:rect l="l" t="t" r="r" b="b"/>
              <a:pathLst>
                <a:path w="289101" h="227628">
                  <a:moveTo>
                    <a:pt x="1712" y="111437"/>
                  </a:moveTo>
                  <a:cubicBezTo>
                    <a:pt x="1350" y="111970"/>
                    <a:pt x="1064" y="112542"/>
                    <a:pt x="855" y="113151"/>
                  </a:cubicBezTo>
                  <a:cubicBezTo>
                    <a:pt x="588" y="112875"/>
                    <a:pt x="302" y="112618"/>
                    <a:pt x="-3" y="112389"/>
                  </a:cubicBezTo>
                  <a:lnTo>
                    <a:pt x="-3" y="114104"/>
                  </a:lnTo>
                  <a:cubicBezTo>
                    <a:pt x="26" y="114361"/>
                    <a:pt x="26" y="114608"/>
                    <a:pt x="-3" y="114866"/>
                  </a:cubicBezTo>
                  <a:cubicBezTo>
                    <a:pt x="-50" y="115532"/>
                    <a:pt x="-50" y="116199"/>
                    <a:pt x="-3" y="116866"/>
                  </a:cubicBezTo>
                  <a:cubicBezTo>
                    <a:pt x="-3" y="116866"/>
                    <a:pt x="-3" y="117533"/>
                    <a:pt x="-3" y="118009"/>
                  </a:cubicBezTo>
                  <a:lnTo>
                    <a:pt x="-3" y="118009"/>
                  </a:lnTo>
                  <a:lnTo>
                    <a:pt x="-3" y="120962"/>
                  </a:lnTo>
                  <a:cubicBezTo>
                    <a:pt x="3998" y="118866"/>
                    <a:pt x="9522" y="116771"/>
                    <a:pt x="11999" y="120962"/>
                  </a:cubicBezTo>
                  <a:cubicBezTo>
                    <a:pt x="13237" y="123343"/>
                    <a:pt x="11999" y="126010"/>
                    <a:pt x="11999" y="128582"/>
                  </a:cubicBezTo>
                  <a:lnTo>
                    <a:pt x="11999" y="128582"/>
                  </a:lnTo>
                  <a:cubicBezTo>
                    <a:pt x="9075" y="129506"/>
                    <a:pt x="6265" y="130744"/>
                    <a:pt x="3617" y="132296"/>
                  </a:cubicBezTo>
                  <a:lnTo>
                    <a:pt x="1617" y="133535"/>
                  </a:lnTo>
                  <a:cubicBezTo>
                    <a:pt x="1569" y="133916"/>
                    <a:pt x="1569" y="134297"/>
                    <a:pt x="1617" y="134678"/>
                  </a:cubicBezTo>
                  <a:lnTo>
                    <a:pt x="3617" y="133344"/>
                  </a:lnTo>
                  <a:cubicBezTo>
                    <a:pt x="6246" y="131715"/>
                    <a:pt x="9065" y="130410"/>
                    <a:pt x="11999" y="129439"/>
                  </a:cubicBezTo>
                  <a:cubicBezTo>
                    <a:pt x="15294" y="128258"/>
                    <a:pt x="18895" y="128258"/>
                    <a:pt x="22191" y="129439"/>
                  </a:cubicBezTo>
                  <a:cubicBezTo>
                    <a:pt x="24400" y="130525"/>
                    <a:pt x="25667" y="132906"/>
                    <a:pt x="25334" y="135344"/>
                  </a:cubicBezTo>
                  <a:cubicBezTo>
                    <a:pt x="25162" y="136097"/>
                    <a:pt x="25162" y="136878"/>
                    <a:pt x="25334" y="137630"/>
                  </a:cubicBezTo>
                  <a:cubicBezTo>
                    <a:pt x="25372" y="137821"/>
                    <a:pt x="25372" y="138011"/>
                    <a:pt x="25334" y="138202"/>
                  </a:cubicBezTo>
                  <a:cubicBezTo>
                    <a:pt x="25334" y="138202"/>
                    <a:pt x="25334" y="138202"/>
                    <a:pt x="25334" y="138202"/>
                  </a:cubicBezTo>
                  <a:lnTo>
                    <a:pt x="25334" y="138202"/>
                  </a:lnTo>
                  <a:lnTo>
                    <a:pt x="25334" y="138202"/>
                  </a:lnTo>
                  <a:lnTo>
                    <a:pt x="23905" y="138773"/>
                  </a:lnTo>
                  <a:cubicBezTo>
                    <a:pt x="21724" y="139602"/>
                    <a:pt x="19638" y="140688"/>
                    <a:pt x="17714" y="142012"/>
                  </a:cubicBezTo>
                  <a:cubicBezTo>
                    <a:pt x="16571" y="142745"/>
                    <a:pt x="15542" y="143641"/>
                    <a:pt x="14666" y="144679"/>
                  </a:cubicBezTo>
                  <a:cubicBezTo>
                    <a:pt x="14161" y="145279"/>
                    <a:pt x="13742" y="145955"/>
                    <a:pt x="13428" y="146679"/>
                  </a:cubicBezTo>
                  <a:cubicBezTo>
                    <a:pt x="12570" y="146365"/>
                    <a:pt x="11675" y="146165"/>
                    <a:pt x="10761" y="146108"/>
                  </a:cubicBezTo>
                  <a:cubicBezTo>
                    <a:pt x="8465" y="145679"/>
                    <a:pt x="6103" y="145679"/>
                    <a:pt x="3807" y="146108"/>
                  </a:cubicBezTo>
                  <a:cubicBezTo>
                    <a:pt x="3845" y="146422"/>
                    <a:pt x="3845" y="146746"/>
                    <a:pt x="3807" y="147060"/>
                  </a:cubicBezTo>
                  <a:cubicBezTo>
                    <a:pt x="5636" y="146774"/>
                    <a:pt x="7503" y="146774"/>
                    <a:pt x="9332" y="147060"/>
                  </a:cubicBezTo>
                  <a:cubicBezTo>
                    <a:pt x="10637" y="147089"/>
                    <a:pt x="11923" y="147355"/>
                    <a:pt x="13142" y="147822"/>
                  </a:cubicBezTo>
                  <a:lnTo>
                    <a:pt x="13142" y="147822"/>
                  </a:lnTo>
                  <a:cubicBezTo>
                    <a:pt x="13523" y="148022"/>
                    <a:pt x="13847" y="148317"/>
                    <a:pt x="14094" y="148679"/>
                  </a:cubicBezTo>
                  <a:cubicBezTo>
                    <a:pt x="14761" y="149727"/>
                    <a:pt x="14094" y="151061"/>
                    <a:pt x="13428" y="152013"/>
                  </a:cubicBezTo>
                  <a:cubicBezTo>
                    <a:pt x="12618" y="153394"/>
                    <a:pt x="11694" y="154699"/>
                    <a:pt x="10665" y="155918"/>
                  </a:cubicBezTo>
                  <a:cubicBezTo>
                    <a:pt x="9580" y="156890"/>
                    <a:pt x="8732" y="158090"/>
                    <a:pt x="8189" y="159443"/>
                  </a:cubicBezTo>
                  <a:cubicBezTo>
                    <a:pt x="8189" y="159443"/>
                    <a:pt x="8189" y="160109"/>
                    <a:pt x="8189" y="160395"/>
                  </a:cubicBezTo>
                  <a:lnTo>
                    <a:pt x="7141" y="160395"/>
                  </a:lnTo>
                  <a:cubicBezTo>
                    <a:pt x="7141" y="160395"/>
                    <a:pt x="7141" y="161252"/>
                    <a:pt x="7617" y="161729"/>
                  </a:cubicBezTo>
                  <a:cubicBezTo>
                    <a:pt x="8094" y="162205"/>
                    <a:pt x="8094" y="161729"/>
                    <a:pt x="8189" y="161729"/>
                  </a:cubicBezTo>
                  <a:cubicBezTo>
                    <a:pt x="8789" y="164234"/>
                    <a:pt x="10675" y="166225"/>
                    <a:pt x="13142" y="166967"/>
                  </a:cubicBezTo>
                  <a:lnTo>
                    <a:pt x="10284" y="167920"/>
                  </a:lnTo>
                  <a:lnTo>
                    <a:pt x="10284" y="168587"/>
                  </a:lnTo>
                  <a:cubicBezTo>
                    <a:pt x="11694" y="168149"/>
                    <a:pt x="13123" y="167796"/>
                    <a:pt x="14571" y="167539"/>
                  </a:cubicBezTo>
                  <a:cubicBezTo>
                    <a:pt x="17266" y="167015"/>
                    <a:pt x="20019" y="166824"/>
                    <a:pt x="22762" y="166967"/>
                  </a:cubicBezTo>
                  <a:cubicBezTo>
                    <a:pt x="25239" y="166967"/>
                    <a:pt x="28668" y="167729"/>
                    <a:pt x="29906" y="170301"/>
                  </a:cubicBezTo>
                  <a:cubicBezTo>
                    <a:pt x="30801" y="173568"/>
                    <a:pt x="29592" y="177054"/>
                    <a:pt x="26858" y="179064"/>
                  </a:cubicBezTo>
                  <a:cubicBezTo>
                    <a:pt x="25953" y="179626"/>
                    <a:pt x="25143" y="180331"/>
                    <a:pt x="24477" y="181160"/>
                  </a:cubicBezTo>
                  <a:lnTo>
                    <a:pt x="23905" y="182207"/>
                  </a:lnTo>
                  <a:lnTo>
                    <a:pt x="23905" y="182207"/>
                  </a:lnTo>
                  <a:cubicBezTo>
                    <a:pt x="23372" y="181579"/>
                    <a:pt x="22629" y="181169"/>
                    <a:pt x="21810" y="181064"/>
                  </a:cubicBezTo>
                  <a:cubicBezTo>
                    <a:pt x="20457" y="180845"/>
                    <a:pt x="19076" y="181112"/>
                    <a:pt x="17904" y="181826"/>
                  </a:cubicBezTo>
                  <a:lnTo>
                    <a:pt x="18381" y="182588"/>
                  </a:lnTo>
                  <a:cubicBezTo>
                    <a:pt x="18943" y="182265"/>
                    <a:pt x="19552" y="182046"/>
                    <a:pt x="20190" y="181922"/>
                  </a:cubicBezTo>
                  <a:cubicBezTo>
                    <a:pt x="20990" y="181645"/>
                    <a:pt x="21867" y="181645"/>
                    <a:pt x="22667" y="181922"/>
                  </a:cubicBezTo>
                  <a:cubicBezTo>
                    <a:pt x="23143" y="182236"/>
                    <a:pt x="23534" y="182665"/>
                    <a:pt x="23810" y="183160"/>
                  </a:cubicBezTo>
                  <a:cubicBezTo>
                    <a:pt x="23572" y="183931"/>
                    <a:pt x="23572" y="184760"/>
                    <a:pt x="23810" y="185541"/>
                  </a:cubicBezTo>
                  <a:cubicBezTo>
                    <a:pt x="24429" y="186827"/>
                    <a:pt x="25229" y="188018"/>
                    <a:pt x="26191" y="189065"/>
                  </a:cubicBezTo>
                  <a:cubicBezTo>
                    <a:pt x="24972" y="189199"/>
                    <a:pt x="23762" y="189418"/>
                    <a:pt x="22572" y="189732"/>
                  </a:cubicBezTo>
                  <a:cubicBezTo>
                    <a:pt x="22600" y="189989"/>
                    <a:pt x="22600" y="190237"/>
                    <a:pt x="22572" y="190494"/>
                  </a:cubicBezTo>
                  <a:lnTo>
                    <a:pt x="25334" y="190494"/>
                  </a:lnTo>
                  <a:cubicBezTo>
                    <a:pt x="28296" y="190113"/>
                    <a:pt x="31306" y="190304"/>
                    <a:pt x="34192" y="191066"/>
                  </a:cubicBezTo>
                  <a:cubicBezTo>
                    <a:pt x="35145" y="191066"/>
                    <a:pt x="36002" y="191828"/>
                    <a:pt x="36002" y="192780"/>
                  </a:cubicBezTo>
                  <a:lnTo>
                    <a:pt x="35430" y="193447"/>
                  </a:lnTo>
                  <a:cubicBezTo>
                    <a:pt x="34468" y="194628"/>
                    <a:pt x="33992" y="196123"/>
                    <a:pt x="34097" y="197638"/>
                  </a:cubicBezTo>
                  <a:cubicBezTo>
                    <a:pt x="34430" y="199171"/>
                    <a:pt x="35402" y="200486"/>
                    <a:pt x="36764" y="201257"/>
                  </a:cubicBezTo>
                  <a:cubicBezTo>
                    <a:pt x="36764" y="201257"/>
                    <a:pt x="37431" y="201257"/>
                    <a:pt x="37240" y="201257"/>
                  </a:cubicBezTo>
                  <a:cubicBezTo>
                    <a:pt x="36335" y="200419"/>
                    <a:pt x="35640" y="199371"/>
                    <a:pt x="35240" y="198209"/>
                  </a:cubicBezTo>
                  <a:cubicBezTo>
                    <a:pt x="35021" y="196895"/>
                    <a:pt x="35364" y="195542"/>
                    <a:pt x="36192" y="194495"/>
                  </a:cubicBezTo>
                  <a:cubicBezTo>
                    <a:pt x="37793" y="192361"/>
                    <a:pt x="40393" y="191208"/>
                    <a:pt x="43050" y="191447"/>
                  </a:cubicBezTo>
                  <a:cubicBezTo>
                    <a:pt x="45517" y="191447"/>
                    <a:pt x="47984" y="191732"/>
                    <a:pt x="50385" y="192304"/>
                  </a:cubicBezTo>
                  <a:cubicBezTo>
                    <a:pt x="52956" y="192780"/>
                    <a:pt x="55357" y="193933"/>
                    <a:pt x="57338" y="195638"/>
                  </a:cubicBezTo>
                  <a:cubicBezTo>
                    <a:pt x="58367" y="196714"/>
                    <a:pt x="59062" y="198076"/>
                    <a:pt x="59338" y="199543"/>
                  </a:cubicBezTo>
                  <a:cubicBezTo>
                    <a:pt x="59576" y="201124"/>
                    <a:pt x="59576" y="202724"/>
                    <a:pt x="59338" y="204305"/>
                  </a:cubicBezTo>
                  <a:cubicBezTo>
                    <a:pt x="59052" y="204772"/>
                    <a:pt x="58852" y="205287"/>
                    <a:pt x="58767" y="205829"/>
                  </a:cubicBezTo>
                  <a:cubicBezTo>
                    <a:pt x="58224" y="207591"/>
                    <a:pt x="59214" y="209458"/>
                    <a:pt x="60976" y="209992"/>
                  </a:cubicBezTo>
                  <a:cubicBezTo>
                    <a:pt x="61157" y="210049"/>
                    <a:pt x="61338" y="210087"/>
                    <a:pt x="61529" y="210116"/>
                  </a:cubicBezTo>
                  <a:cubicBezTo>
                    <a:pt x="61529" y="210116"/>
                    <a:pt x="62291" y="210116"/>
                    <a:pt x="61529" y="209544"/>
                  </a:cubicBezTo>
                  <a:cubicBezTo>
                    <a:pt x="60767" y="208973"/>
                    <a:pt x="59529" y="208687"/>
                    <a:pt x="59243" y="207449"/>
                  </a:cubicBezTo>
                  <a:cubicBezTo>
                    <a:pt x="58986" y="206134"/>
                    <a:pt x="59338" y="204763"/>
                    <a:pt x="60195" y="203734"/>
                  </a:cubicBezTo>
                  <a:cubicBezTo>
                    <a:pt x="62177" y="201686"/>
                    <a:pt x="64739" y="200286"/>
                    <a:pt x="67530" y="199733"/>
                  </a:cubicBezTo>
                  <a:cubicBezTo>
                    <a:pt x="70416" y="198828"/>
                    <a:pt x="73502" y="198828"/>
                    <a:pt x="76388" y="199733"/>
                  </a:cubicBezTo>
                  <a:cubicBezTo>
                    <a:pt x="78474" y="200476"/>
                    <a:pt x="80436" y="201534"/>
                    <a:pt x="82198" y="202877"/>
                  </a:cubicBezTo>
                  <a:cubicBezTo>
                    <a:pt x="83055" y="203639"/>
                    <a:pt x="83913" y="204496"/>
                    <a:pt x="84770" y="205163"/>
                  </a:cubicBezTo>
                  <a:cubicBezTo>
                    <a:pt x="87151" y="207172"/>
                    <a:pt x="89809" y="208811"/>
                    <a:pt x="92676" y="210020"/>
                  </a:cubicBezTo>
                  <a:lnTo>
                    <a:pt x="93152" y="210020"/>
                  </a:lnTo>
                  <a:cubicBezTo>
                    <a:pt x="92847" y="210401"/>
                    <a:pt x="92590" y="210811"/>
                    <a:pt x="92390" y="211259"/>
                  </a:cubicBezTo>
                  <a:cubicBezTo>
                    <a:pt x="90475" y="214211"/>
                    <a:pt x="91314" y="218164"/>
                    <a:pt x="94276" y="220088"/>
                  </a:cubicBezTo>
                  <a:cubicBezTo>
                    <a:pt x="94723" y="220374"/>
                    <a:pt x="95209" y="220612"/>
                    <a:pt x="95724" y="220784"/>
                  </a:cubicBezTo>
                  <a:cubicBezTo>
                    <a:pt x="95724" y="220784"/>
                    <a:pt x="96581" y="220307"/>
                    <a:pt x="95724" y="220117"/>
                  </a:cubicBezTo>
                  <a:cubicBezTo>
                    <a:pt x="92790" y="218583"/>
                    <a:pt x="91647" y="214954"/>
                    <a:pt x="93180" y="212021"/>
                  </a:cubicBezTo>
                  <a:cubicBezTo>
                    <a:pt x="93238" y="211925"/>
                    <a:pt x="93285" y="211830"/>
                    <a:pt x="93342" y="211735"/>
                  </a:cubicBezTo>
                  <a:cubicBezTo>
                    <a:pt x="95105" y="209163"/>
                    <a:pt x="97810" y="207382"/>
                    <a:pt x="100867" y="206782"/>
                  </a:cubicBezTo>
                  <a:cubicBezTo>
                    <a:pt x="106839" y="204886"/>
                    <a:pt x="113354" y="205801"/>
                    <a:pt x="118584" y="209258"/>
                  </a:cubicBezTo>
                  <a:cubicBezTo>
                    <a:pt x="120936" y="211278"/>
                    <a:pt x="122746" y="213869"/>
                    <a:pt x="123822" y="216783"/>
                  </a:cubicBezTo>
                  <a:cubicBezTo>
                    <a:pt x="124051" y="218031"/>
                    <a:pt x="124689" y="219164"/>
                    <a:pt x="125632" y="220022"/>
                  </a:cubicBezTo>
                  <a:cubicBezTo>
                    <a:pt x="126823" y="220927"/>
                    <a:pt x="128242" y="221488"/>
                    <a:pt x="129728" y="221641"/>
                  </a:cubicBezTo>
                  <a:cubicBezTo>
                    <a:pt x="129242" y="222527"/>
                    <a:pt x="128956" y="223498"/>
                    <a:pt x="128871" y="224498"/>
                  </a:cubicBezTo>
                  <a:cubicBezTo>
                    <a:pt x="128871" y="225165"/>
                    <a:pt x="128871" y="227927"/>
                    <a:pt x="129918" y="227546"/>
                  </a:cubicBezTo>
                  <a:cubicBezTo>
                    <a:pt x="130966" y="227165"/>
                    <a:pt x="129918" y="227546"/>
                    <a:pt x="129918" y="227546"/>
                  </a:cubicBezTo>
                  <a:cubicBezTo>
                    <a:pt x="129918" y="227546"/>
                    <a:pt x="129918" y="223927"/>
                    <a:pt x="129918" y="223355"/>
                  </a:cubicBezTo>
                  <a:cubicBezTo>
                    <a:pt x="130947" y="220917"/>
                    <a:pt x="132957" y="219022"/>
                    <a:pt x="135443" y="218117"/>
                  </a:cubicBezTo>
                  <a:cubicBezTo>
                    <a:pt x="137596" y="217155"/>
                    <a:pt x="139939" y="216697"/>
                    <a:pt x="142301" y="216783"/>
                  </a:cubicBezTo>
                  <a:cubicBezTo>
                    <a:pt x="144568" y="216878"/>
                    <a:pt x="146806" y="217259"/>
                    <a:pt x="148968" y="217926"/>
                  </a:cubicBezTo>
                  <a:cubicBezTo>
                    <a:pt x="150159" y="218402"/>
                    <a:pt x="151407" y="218717"/>
                    <a:pt x="152683" y="218879"/>
                  </a:cubicBezTo>
                  <a:cubicBezTo>
                    <a:pt x="156379" y="218936"/>
                    <a:pt x="160065" y="218326"/>
                    <a:pt x="163542" y="217069"/>
                  </a:cubicBezTo>
                  <a:cubicBezTo>
                    <a:pt x="165999" y="216659"/>
                    <a:pt x="168361" y="215783"/>
                    <a:pt x="170495" y="214497"/>
                  </a:cubicBezTo>
                  <a:cubicBezTo>
                    <a:pt x="168904" y="216764"/>
                    <a:pt x="168380" y="219622"/>
                    <a:pt x="169066" y="222308"/>
                  </a:cubicBezTo>
                  <a:cubicBezTo>
                    <a:pt x="170295" y="224727"/>
                    <a:pt x="172971" y="226051"/>
                    <a:pt x="175638" y="225546"/>
                  </a:cubicBezTo>
                  <a:cubicBezTo>
                    <a:pt x="175638" y="225546"/>
                    <a:pt x="176400" y="224784"/>
                    <a:pt x="175638" y="224784"/>
                  </a:cubicBezTo>
                  <a:cubicBezTo>
                    <a:pt x="173543" y="224784"/>
                    <a:pt x="170971" y="224784"/>
                    <a:pt x="170114" y="221927"/>
                  </a:cubicBezTo>
                  <a:cubicBezTo>
                    <a:pt x="169685" y="219707"/>
                    <a:pt x="170057" y="217412"/>
                    <a:pt x="171162" y="215450"/>
                  </a:cubicBezTo>
                  <a:cubicBezTo>
                    <a:pt x="172448" y="212811"/>
                    <a:pt x="174010" y="210316"/>
                    <a:pt x="175829" y="208020"/>
                  </a:cubicBezTo>
                  <a:cubicBezTo>
                    <a:pt x="177553" y="205620"/>
                    <a:pt x="179763" y="203610"/>
                    <a:pt x="182306" y="202115"/>
                  </a:cubicBezTo>
                  <a:cubicBezTo>
                    <a:pt x="183858" y="201276"/>
                    <a:pt x="185525" y="200667"/>
                    <a:pt x="187259" y="200305"/>
                  </a:cubicBezTo>
                  <a:cubicBezTo>
                    <a:pt x="189440" y="200457"/>
                    <a:pt x="191631" y="200229"/>
                    <a:pt x="193736" y="199638"/>
                  </a:cubicBezTo>
                  <a:cubicBezTo>
                    <a:pt x="195889" y="199438"/>
                    <a:pt x="198051" y="199905"/>
                    <a:pt x="199927" y="200972"/>
                  </a:cubicBezTo>
                  <a:cubicBezTo>
                    <a:pt x="203023" y="203286"/>
                    <a:pt x="204413" y="207230"/>
                    <a:pt x="203451" y="210973"/>
                  </a:cubicBezTo>
                  <a:cubicBezTo>
                    <a:pt x="203080" y="215354"/>
                    <a:pt x="200394" y="219212"/>
                    <a:pt x="196403" y="221069"/>
                  </a:cubicBezTo>
                  <a:cubicBezTo>
                    <a:pt x="195831" y="221069"/>
                    <a:pt x="196403" y="221831"/>
                    <a:pt x="196403" y="221736"/>
                  </a:cubicBezTo>
                  <a:cubicBezTo>
                    <a:pt x="200537" y="220231"/>
                    <a:pt x="203509" y="216564"/>
                    <a:pt x="204118" y="212211"/>
                  </a:cubicBezTo>
                  <a:cubicBezTo>
                    <a:pt x="204261" y="211011"/>
                    <a:pt x="204261" y="209792"/>
                    <a:pt x="204118" y="208592"/>
                  </a:cubicBezTo>
                  <a:cubicBezTo>
                    <a:pt x="205452" y="210792"/>
                    <a:pt x="207404" y="212545"/>
                    <a:pt x="209738" y="213640"/>
                  </a:cubicBezTo>
                  <a:cubicBezTo>
                    <a:pt x="212681" y="215345"/>
                    <a:pt x="216320" y="215345"/>
                    <a:pt x="219263" y="213640"/>
                  </a:cubicBezTo>
                  <a:cubicBezTo>
                    <a:pt x="219263" y="213640"/>
                    <a:pt x="219263" y="212878"/>
                    <a:pt x="219263" y="213068"/>
                  </a:cubicBezTo>
                  <a:cubicBezTo>
                    <a:pt x="214062" y="214430"/>
                    <a:pt x="208604" y="212021"/>
                    <a:pt x="206118" y="207258"/>
                  </a:cubicBezTo>
                  <a:cubicBezTo>
                    <a:pt x="203604" y="201819"/>
                    <a:pt x="205423" y="195352"/>
                    <a:pt x="210405" y="192018"/>
                  </a:cubicBezTo>
                  <a:cubicBezTo>
                    <a:pt x="215234" y="189923"/>
                    <a:pt x="220720" y="189923"/>
                    <a:pt x="225549" y="192018"/>
                  </a:cubicBezTo>
                  <a:cubicBezTo>
                    <a:pt x="227683" y="192666"/>
                    <a:pt x="229750" y="193495"/>
                    <a:pt x="231741" y="194495"/>
                  </a:cubicBezTo>
                  <a:cubicBezTo>
                    <a:pt x="233722" y="195323"/>
                    <a:pt x="235370" y="196800"/>
                    <a:pt x="236408" y="198686"/>
                  </a:cubicBezTo>
                  <a:cubicBezTo>
                    <a:pt x="237646" y="201067"/>
                    <a:pt x="236408" y="203353"/>
                    <a:pt x="234312" y="204972"/>
                  </a:cubicBezTo>
                  <a:cubicBezTo>
                    <a:pt x="232455" y="206934"/>
                    <a:pt x="230264" y="208544"/>
                    <a:pt x="227835" y="209735"/>
                  </a:cubicBezTo>
                  <a:cubicBezTo>
                    <a:pt x="227835" y="209735"/>
                    <a:pt x="227835" y="209735"/>
                    <a:pt x="227835" y="209735"/>
                  </a:cubicBezTo>
                  <a:cubicBezTo>
                    <a:pt x="230293" y="208887"/>
                    <a:pt x="232560" y="207553"/>
                    <a:pt x="234503" y="205829"/>
                  </a:cubicBezTo>
                  <a:cubicBezTo>
                    <a:pt x="236636" y="204448"/>
                    <a:pt x="238008" y="202162"/>
                    <a:pt x="238218" y="199638"/>
                  </a:cubicBezTo>
                  <a:cubicBezTo>
                    <a:pt x="237751" y="197428"/>
                    <a:pt x="236370" y="195523"/>
                    <a:pt x="234408" y="194399"/>
                  </a:cubicBezTo>
                  <a:cubicBezTo>
                    <a:pt x="232198" y="193037"/>
                    <a:pt x="229836" y="191942"/>
                    <a:pt x="227359" y="191161"/>
                  </a:cubicBezTo>
                  <a:lnTo>
                    <a:pt x="227359" y="191161"/>
                  </a:lnTo>
                  <a:cubicBezTo>
                    <a:pt x="232474" y="191390"/>
                    <a:pt x="237570" y="190265"/>
                    <a:pt x="242123" y="187922"/>
                  </a:cubicBezTo>
                  <a:cubicBezTo>
                    <a:pt x="243361" y="187275"/>
                    <a:pt x="244514" y="186475"/>
                    <a:pt x="245552" y="185541"/>
                  </a:cubicBezTo>
                  <a:cubicBezTo>
                    <a:pt x="248152" y="183931"/>
                    <a:pt x="251086" y="182922"/>
                    <a:pt x="254124" y="182588"/>
                  </a:cubicBezTo>
                  <a:cubicBezTo>
                    <a:pt x="255363" y="182588"/>
                    <a:pt x="257268" y="182588"/>
                    <a:pt x="257934" y="184017"/>
                  </a:cubicBezTo>
                  <a:cubicBezTo>
                    <a:pt x="258601" y="185446"/>
                    <a:pt x="257934" y="186589"/>
                    <a:pt x="257172" y="187732"/>
                  </a:cubicBezTo>
                  <a:cubicBezTo>
                    <a:pt x="256410" y="188875"/>
                    <a:pt x="257744" y="187732"/>
                    <a:pt x="257934" y="187732"/>
                  </a:cubicBezTo>
                  <a:cubicBezTo>
                    <a:pt x="259030" y="186637"/>
                    <a:pt x="259496" y="185055"/>
                    <a:pt x="259173" y="183541"/>
                  </a:cubicBezTo>
                  <a:cubicBezTo>
                    <a:pt x="258601" y="181922"/>
                    <a:pt x="256791" y="181541"/>
                    <a:pt x="255363" y="181445"/>
                  </a:cubicBezTo>
                  <a:cubicBezTo>
                    <a:pt x="253258" y="181379"/>
                    <a:pt x="251172" y="181798"/>
                    <a:pt x="249267" y="182684"/>
                  </a:cubicBezTo>
                  <a:lnTo>
                    <a:pt x="247552" y="183541"/>
                  </a:lnTo>
                  <a:cubicBezTo>
                    <a:pt x="250410" y="180607"/>
                    <a:pt x="252162" y="176769"/>
                    <a:pt x="252505" y="172682"/>
                  </a:cubicBezTo>
                  <a:lnTo>
                    <a:pt x="252505" y="171920"/>
                  </a:lnTo>
                  <a:cubicBezTo>
                    <a:pt x="255553" y="166015"/>
                    <a:pt x="256029" y="159062"/>
                    <a:pt x="258887" y="152870"/>
                  </a:cubicBezTo>
                  <a:cubicBezTo>
                    <a:pt x="260192" y="149660"/>
                    <a:pt x="262459" y="146936"/>
                    <a:pt x="265364" y="145060"/>
                  </a:cubicBezTo>
                  <a:cubicBezTo>
                    <a:pt x="267983" y="143431"/>
                    <a:pt x="271393" y="143917"/>
                    <a:pt x="273460" y="146203"/>
                  </a:cubicBezTo>
                  <a:cubicBezTo>
                    <a:pt x="274670" y="147489"/>
                    <a:pt x="275756" y="148899"/>
                    <a:pt x="276699" y="150394"/>
                  </a:cubicBezTo>
                  <a:cubicBezTo>
                    <a:pt x="277470" y="151956"/>
                    <a:pt x="278108" y="153585"/>
                    <a:pt x="278604" y="155252"/>
                  </a:cubicBezTo>
                  <a:cubicBezTo>
                    <a:pt x="278604" y="155252"/>
                    <a:pt x="278604" y="155252"/>
                    <a:pt x="278604" y="155252"/>
                  </a:cubicBezTo>
                  <a:cubicBezTo>
                    <a:pt x="278404" y="153670"/>
                    <a:pt x="277956" y="152118"/>
                    <a:pt x="277270" y="150680"/>
                  </a:cubicBezTo>
                  <a:cubicBezTo>
                    <a:pt x="276765" y="149079"/>
                    <a:pt x="275956" y="147594"/>
                    <a:pt x="274889" y="146298"/>
                  </a:cubicBezTo>
                  <a:cubicBezTo>
                    <a:pt x="273632" y="144774"/>
                    <a:pt x="271936" y="143669"/>
                    <a:pt x="270031" y="143155"/>
                  </a:cubicBezTo>
                  <a:cubicBezTo>
                    <a:pt x="268460" y="140212"/>
                    <a:pt x="267555" y="136964"/>
                    <a:pt x="267364" y="133630"/>
                  </a:cubicBezTo>
                  <a:cubicBezTo>
                    <a:pt x="267031" y="130096"/>
                    <a:pt x="267221" y="126534"/>
                    <a:pt x="267936" y="123057"/>
                  </a:cubicBezTo>
                  <a:cubicBezTo>
                    <a:pt x="268688" y="119781"/>
                    <a:pt x="269774" y="116590"/>
                    <a:pt x="271174" y="113532"/>
                  </a:cubicBezTo>
                  <a:cubicBezTo>
                    <a:pt x="271841" y="111961"/>
                    <a:pt x="272603" y="110437"/>
                    <a:pt x="273460" y="108960"/>
                  </a:cubicBezTo>
                  <a:cubicBezTo>
                    <a:pt x="274165" y="107636"/>
                    <a:pt x="275146" y="106465"/>
                    <a:pt x="276318" y="105531"/>
                  </a:cubicBezTo>
                  <a:cubicBezTo>
                    <a:pt x="277775" y="104617"/>
                    <a:pt x="279575" y="104436"/>
                    <a:pt x="281175" y="105055"/>
                  </a:cubicBezTo>
                  <a:cubicBezTo>
                    <a:pt x="283804" y="105779"/>
                    <a:pt x="286214" y="107112"/>
                    <a:pt x="288224" y="108960"/>
                  </a:cubicBezTo>
                  <a:cubicBezTo>
                    <a:pt x="288224" y="108960"/>
                    <a:pt x="289367" y="108960"/>
                    <a:pt x="288986" y="108389"/>
                  </a:cubicBezTo>
                  <a:cubicBezTo>
                    <a:pt x="287338" y="106503"/>
                    <a:pt x="285195" y="105122"/>
                    <a:pt x="282795" y="104388"/>
                  </a:cubicBezTo>
                  <a:cubicBezTo>
                    <a:pt x="281166" y="103731"/>
                    <a:pt x="279385" y="103531"/>
                    <a:pt x="277651" y="103817"/>
                  </a:cubicBezTo>
                  <a:cubicBezTo>
                    <a:pt x="274698" y="104483"/>
                    <a:pt x="272889" y="107531"/>
                    <a:pt x="271460" y="110103"/>
                  </a:cubicBezTo>
                  <a:lnTo>
                    <a:pt x="271460" y="110103"/>
                  </a:lnTo>
                  <a:cubicBezTo>
                    <a:pt x="271803" y="108398"/>
                    <a:pt x="271498" y="106636"/>
                    <a:pt x="270603" y="105150"/>
                  </a:cubicBezTo>
                  <a:lnTo>
                    <a:pt x="270031" y="103055"/>
                  </a:lnTo>
                  <a:cubicBezTo>
                    <a:pt x="268745" y="99559"/>
                    <a:pt x="268259" y="95816"/>
                    <a:pt x="268602" y="92101"/>
                  </a:cubicBezTo>
                  <a:cubicBezTo>
                    <a:pt x="269145" y="88777"/>
                    <a:pt x="270203" y="85567"/>
                    <a:pt x="271746" y="82576"/>
                  </a:cubicBezTo>
                  <a:cubicBezTo>
                    <a:pt x="272984" y="80290"/>
                    <a:pt x="274794" y="77718"/>
                    <a:pt x="277461" y="77432"/>
                  </a:cubicBezTo>
                  <a:cubicBezTo>
                    <a:pt x="281652" y="77432"/>
                    <a:pt x="284033" y="80861"/>
                    <a:pt x="286986" y="83052"/>
                  </a:cubicBezTo>
                  <a:cubicBezTo>
                    <a:pt x="286986" y="83052"/>
                    <a:pt x="287748" y="83052"/>
                    <a:pt x="287557" y="83052"/>
                  </a:cubicBezTo>
                  <a:cubicBezTo>
                    <a:pt x="285738" y="79937"/>
                    <a:pt x="282699" y="77718"/>
                    <a:pt x="279175" y="76956"/>
                  </a:cubicBezTo>
                  <a:cubicBezTo>
                    <a:pt x="277423" y="76728"/>
                    <a:pt x="275660" y="77251"/>
                    <a:pt x="274317" y="78385"/>
                  </a:cubicBezTo>
                  <a:cubicBezTo>
                    <a:pt x="273403" y="76518"/>
                    <a:pt x="272755" y="74527"/>
                    <a:pt x="272412" y="72479"/>
                  </a:cubicBezTo>
                  <a:cubicBezTo>
                    <a:pt x="271984" y="70346"/>
                    <a:pt x="271984" y="68136"/>
                    <a:pt x="272412" y="66002"/>
                  </a:cubicBezTo>
                  <a:cubicBezTo>
                    <a:pt x="272774" y="64040"/>
                    <a:pt x="273736" y="62240"/>
                    <a:pt x="275175" y="60859"/>
                  </a:cubicBezTo>
                  <a:cubicBezTo>
                    <a:pt x="275775" y="60297"/>
                    <a:pt x="276546" y="59964"/>
                    <a:pt x="277365" y="59906"/>
                  </a:cubicBezTo>
                  <a:cubicBezTo>
                    <a:pt x="278365" y="60011"/>
                    <a:pt x="279308" y="60373"/>
                    <a:pt x="280128" y="60954"/>
                  </a:cubicBezTo>
                  <a:cubicBezTo>
                    <a:pt x="280128" y="60954"/>
                    <a:pt x="280985" y="60954"/>
                    <a:pt x="280699" y="60478"/>
                  </a:cubicBezTo>
                  <a:cubicBezTo>
                    <a:pt x="279366" y="59011"/>
                    <a:pt x="277194" y="58659"/>
                    <a:pt x="275460" y="59621"/>
                  </a:cubicBezTo>
                  <a:cubicBezTo>
                    <a:pt x="273622" y="60726"/>
                    <a:pt x="272289" y="62497"/>
                    <a:pt x="271746" y="64574"/>
                  </a:cubicBezTo>
                  <a:cubicBezTo>
                    <a:pt x="271374" y="65745"/>
                    <a:pt x="271155" y="66964"/>
                    <a:pt x="271079" y="68193"/>
                  </a:cubicBezTo>
                  <a:cubicBezTo>
                    <a:pt x="271079" y="64669"/>
                    <a:pt x="271079" y="60573"/>
                    <a:pt x="267459" y="58668"/>
                  </a:cubicBezTo>
                  <a:cubicBezTo>
                    <a:pt x="266697" y="57001"/>
                    <a:pt x="266697" y="55096"/>
                    <a:pt x="267459" y="53429"/>
                  </a:cubicBezTo>
                  <a:cubicBezTo>
                    <a:pt x="268441" y="51515"/>
                    <a:pt x="270593" y="50496"/>
                    <a:pt x="272698" y="50953"/>
                  </a:cubicBezTo>
                  <a:cubicBezTo>
                    <a:pt x="273270" y="50953"/>
                    <a:pt x="273746" y="50286"/>
                    <a:pt x="272698" y="50191"/>
                  </a:cubicBezTo>
                  <a:cubicBezTo>
                    <a:pt x="270079" y="49543"/>
                    <a:pt x="267345" y="50658"/>
                    <a:pt x="265935" y="52953"/>
                  </a:cubicBezTo>
                  <a:cubicBezTo>
                    <a:pt x="265269" y="54601"/>
                    <a:pt x="265269" y="56449"/>
                    <a:pt x="265935" y="58097"/>
                  </a:cubicBezTo>
                  <a:cubicBezTo>
                    <a:pt x="262459" y="57516"/>
                    <a:pt x="258906" y="58659"/>
                    <a:pt x="256410" y="61145"/>
                  </a:cubicBezTo>
                  <a:cubicBezTo>
                    <a:pt x="255477" y="61916"/>
                    <a:pt x="254582" y="62745"/>
                    <a:pt x="253743" y="63621"/>
                  </a:cubicBezTo>
                  <a:cubicBezTo>
                    <a:pt x="249438" y="60602"/>
                    <a:pt x="248390" y="54658"/>
                    <a:pt x="251410" y="50353"/>
                  </a:cubicBezTo>
                  <a:cubicBezTo>
                    <a:pt x="251429" y="50334"/>
                    <a:pt x="251438" y="50305"/>
                    <a:pt x="251457" y="50286"/>
                  </a:cubicBezTo>
                  <a:cubicBezTo>
                    <a:pt x="252800" y="48219"/>
                    <a:pt x="254477" y="46381"/>
                    <a:pt x="256410" y="44857"/>
                  </a:cubicBezTo>
                  <a:cubicBezTo>
                    <a:pt x="258287" y="43457"/>
                    <a:pt x="259963" y="41780"/>
                    <a:pt x="261363" y="39904"/>
                  </a:cubicBezTo>
                  <a:cubicBezTo>
                    <a:pt x="261363" y="39904"/>
                    <a:pt x="261363" y="39428"/>
                    <a:pt x="260887" y="39904"/>
                  </a:cubicBezTo>
                  <a:cubicBezTo>
                    <a:pt x="260411" y="40380"/>
                    <a:pt x="258887" y="41714"/>
                    <a:pt x="257934" y="42666"/>
                  </a:cubicBezTo>
                  <a:lnTo>
                    <a:pt x="254791" y="45238"/>
                  </a:lnTo>
                  <a:cubicBezTo>
                    <a:pt x="253601" y="46200"/>
                    <a:pt x="252515" y="47286"/>
                    <a:pt x="251553" y="48476"/>
                  </a:cubicBezTo>
                  <a:cubicBezTo>
                    <a:pt x="250191" y="47152"/>
                    <a:pt x="248971" y="45686"/>
                    <a:pt x="247933" y="44095"/>
                  </a:cubicBezTo>
                  <a:cubicBezTo>
                    <a:pt x="246809" y="42314"/>
                    <a:pt x="246123" y="40285"/>
                    <a:pt x="245933" y="38189"/>
                  </a:cubicBezTo>
                  <a:cubicBezTo>
                    <a:pt x="245790" y="36446"/>
                    <a:pt x="245790" y="34694"/>
                    <a:pt x="245933" y="32951"/>
                  </a:cubicBezTo>
                  <a:cubicBezTo>
                    <a:pt x="245828" y="31074"/>
                    <a:pt x="246523" y="29245"/>
                    <a:pt x="247838" y="27902"/>
                  </a:cubicBezTo>
                  <a:cubicBezTo>
                    <a:pt x="247838" y="27902"/>
                    <a:pt x="247838" y="27236"/>
                    <a:pt x="247838" y="27902"/>
                  </a:cubicBezTo>
                  <a:cubicBezTo>
                    <a:pt x="246409" y="28912"/>
                    <a:pt x="245447" y="30455"/>
                    <a:pt x="245171" y="32189"/>
                  </a:cubicBezTo>
                  <a:cubicBezTo>
                    <a:pt x="244885" y="31455"/>
                    <a:pt x="244342" y="30846"/>
                    <a:pt x="243647" y="30474"/>
                  </a:cubicBezTo>
                  <a:cubicBezTo>
                    <a:pt x="242037" y="29731"/>
                    <a:pt x="240246" y="29503"/>
                    <a:pt x="238503" y="29807"/>
                  </a:cubicBezTo>
                  <a:cubicBezTo>
                    <a:pt x="236141" y="30284"/>
                    <a:pt x="233884" y="31189"/>
                    <a:pt x="231836" y="32474"/>
                  </a:cubicBezTo>
                  <a:cubicBezTo>
                    <a:pt x="230883" y="33055"/>
                    <a:pt x="229998" y="33722"/>
                    <a:pt x="229169" y="34475"/>
                  </a:cubicBezTo>
                  <a:lnTo>
                    <a:pt x="226788" y="34475"/>
                  </a:lnTo>
                  <a:cubicBezTo>
                    <a:pt x="225587" y="34398"/>
                    <a:pt x="224406" y="34179"/>
                    <a:pt x="223263" y="33808"/>
                  </a:cubicBezTo>
                  <a:cubicBezTo>
                    <a:pt x="220863" y="33198"/>
                    <a:pt x="218577" y="32208"/>
                    <a:pt x="216501" y="30855"/>
                  </a:cubicBezTo>
                  <a:cubicBezTo>
                    <a:pt x="214510" y="29579"/>
                    <a:pt x="212824" y="27893"/>
                    <a:pt x="211548" y="25902"/>
                  </a:cubicBezTo>
                  <a:cubicBezTo>
                    <a:pt x="210271" y="23540"/>
                    <a:pt x="209671" y="20873"/>
                    <a:pt x="209833" y="18187"/>
                  </a:cubicBezTo>
                  <a:cubicBezTo>
                    <a:pt x="209786" y="16291"/>
                    <a:pt x="210395" y="14444"/>
                    <a:pt x="211548" y="12948"/>
                  </a:cubicBezTo>
                  <a:cubicBezTo>
                    <a:pt x="212691" y="11805"/>
                    <a:pt x="214215" y="11043"/>
                    <a:pt x="215358" y="9995"/>
                  </a:cubicBezTo>
                  <a:cubicBezTo>
                    <a:pt x="216501" y="8948"/>
                    <a:pt x="215358" y="9043"/>
                    <a:pt x="214691" y="9424"/>
                  </a:cubicBezTo>
                  <a:cubicBezTo>
                    <a:pt x="214024" y="9805"/>
                    <a:pt x="212119" y="11234"/>
                    <a:pt x="210976" y="12281"/>
                  </a:cubicBezTo>
                  <a:cubicBezTo>
                    <a:pt x="209786" y="13301"/>
                    <a:pt x="209004" y="14729"/>
                    <a:pt x="208785" y="16282"/>
                  </a:cubicBezTo>
                  <a:cubicBezTo>
                    <a:pt x="208785" y="16282"/>
                    <a:pt x="208785" y="16758"/>
                    <a:pt x="208785" y="17044"/>
                  </a:cubicBezTo>
                  <a:cubicBezTo>
                    <a:pt x="208461" y="16758"/>
                    <a:pt x="208061" y="16568"/>
                    <a:pt x="207642" y="16472"/>
                  </a:cubicBezTo>
                  <a:cubicBezTo>
                    <a:pt x="207014" y="16177"/>
                    <a:pt x="206337" y="16015"/>
                    <a:pt x="205642" y="15996"/>
                  </a:cubicBezTo>
                  <a:cubicBezTo>
                    <a:pt x="204299" y="15663"/>
                    <a:pt x="202889" y="15663"/>
                    <a:pt x="201546" y="15996"/>
                  </a:cubicBezTo>
                  <a:lnTo>
                    <a:pt x="201546" y="15996"/>
                  </a:lnTo>
                  <a:cubicBezTo>
                    <a:pt x="196765" y="17120"/>
                    <a:pt x="191736" y="15958"/>
                    <a:pt x="187926" y="12853"/>
                  </a:cubicBezTo>
                  <a:cubicBezTo>
                    <a:pt x="185868" y="11472"/>
                    <a:pt x="184144" y="9643"/>
                    <a:pt x="182877" y="7519"/>
                  </a:cubicBezTo>
                  <a:cubicBezTo>
                    <a:pt x="182420" y="6404"/>
                    <a:pt x="182192" y="5204"/>
                    <a:pt x="182211" y="3995"/>
                  </a:cubicBezTo>
                  <a:cubicBezTo>
                    <a:pt x="182211" y="3328"/>
                    <a:pt x="182211" y="1518"/>
                    <a:pt x="182211" y="1042"/>
                  </a:cubicBezTo>
                  <a:cubicBezTo>
                    <a:pt x="182211" y="566"/>
                    <a:pt x="182211" y="185"/>
                    <a:pt x="181639" y="470"/>
                  </a:cubicBezTo>
                  <a:cubicBezTo>
                    <a:pt x="181068" y="756"/>
                    <a:pt x="180591" y="3709"/>
                    <a:pt x="180591" y="5042"/>
                  </a:cubicBezTo>
                  <a:cubicBezTo>
                    <a:pt x="180839" y="7300"/>
                    <a:pt x="181887" y="9395"/>
                    <a:pt x="183544" y="10948"/>
                  </a:cubicBezTo>
                  <a:cubicBezTo>
                    <a:pt x="184192" y="11634"/>
                    <a:pt x="184897" y="12272"/>
                    <a:pt x="185640" y="12853"/>
                  </a:cubicBezTo>
                  <a:lnTo>
                    <a:pt x="184687" y="14186"/>
                  </a:lnTo>
                  <a:cubicBezTo>
                    <a:pt x="184325" y="14672"/>
                    <a:pt x="183906" y="15120"/>
                    <a:pt x="183449" y="15520"/>
                  </a:cubicBezTo>
                  <a:cubicBezTo>
                    <a:pt x="182506" y="16358"/>
                    <a:pt x="181439" y="17063"/>
                    <a:pt x="180306" y="17615"/>
                  </a:cubicBezTo>
                  <a:cubicBezTo>
                    <a:pt x="180306" y="17615"/>
                    <a:pt x="180306" y="17615"/>
                    <a:pt x="180306" y="17615"/>
                  </a:cubicBezTo>
                  <a:cubicBezTo>
                    <a:pt x="177705" y="18654"/>
                    <a:pt x="174915" y="19139"/>
                    <a:pt x="172114" y="19044"/>
                  </a:cubicBezTo>
                  <a:cubicBezTo>
                    <a:pt x="168761" y="18673"/>
                    <a:pt x="165742" y="16863"/>
                    <a:pt x="163827" y="14091"/>
                  </a:cubicBezTo>
                  <a:cubicBezTo>
                    <a:pt x="162789" y="12748"/>
                    <a:pt x="161922" y="11272"/>
                    <a:pt x="161256" y="9710"/>
                  </a:cubicBezTo>
                  <a:cubicBezTo>
                    <a:pt x="160503" y="8452"/>
                    <a:pt x="160503" y="6871"/>
                    <a:pt x="161256" y="5614"/>
                  </a:cubicBezTo>
                  <a:cubicBezTo>
                    <a:pt x="161970" y="4966"/>
                    <a:pt x="162770" y="4423"/>
                    <a:pt x="163637" y="3995"/>
                  </a:cubicBezTo>
                  <a:lnTo>
                    <a:pt x="165923" y="2756"/>
                  </a:lnTo>
                  <a:lnTo>
                    <a:pt x="168304" y="1709"/>
                  </a:lnTo>
                  <a:cubicBezTo>
                    <a:pt x="168980" y="1309"/>
                    <a:pt x="169723" y="1023"/>
                    <a:pt x="170495" y="851"/>
                  </a:cubicBezTo>
                  <a:lnTo>
                    <a:pt x="171162" y="851"/>
                  </a:lnTo>
                  <a:cubicBezTo>
                    <a:pt x="171162" y="851"/>
                    <a:pt x="171638" y="185"/>
                    <a:pt x="171162" y="89"/>
                  </a:cubicBezTo>
                  <a:cubicBezTo>
                    <a:pt x="170609" y="-92"/>
                    <a:pt x="170000" y="-92"/>
                    <a:pt x="169447" y="89"/>
                  </a:cubicBezTo>
                  <a:lnTo>
                    <a:pt x="167161" y="1042"/>
                  </a:lnTo>
                  <a:cubicBezTo>
                    <a:pt x="165647" y="1661"/>
                    <a:pt x="164180" y="2385"/>
                    <a:pt x="162780" y="3233"/>
                  </a:cubicBezTo>
                  <a:cubicBezTo>
                    <a:pt x="161865" y="3661"/>
                    <a:pt x="161027" y="4242"/>
                    <a:pt x="160303" y="4947"/>
                  </a:cubicBezTo>
                  <a:cubicBezTo>
                    <a:pt x="159732" y="5023"/>
                    <a:pt x="159160" y="5023"/>
                    <a:pt x="158589" y="4947"/>
                  </a:cubicBezTo>
                  <a:lnTo>
                    <a:pt x="155826" y="4947"/>
                  </a:lnTo>
                  <a:cubicBezTo>
                    <a:pt x="154817" y="4785"/>
                    <a:pt x="153836" y="4528"/>
                    <a:pt x="152874" y="4185"/>
                  </a:cubicBezTo>
                  <a:cubicBezTo>
                    <a:pt x="152197" y="3995"/>
                    <a:pt x="151559" y="3709"/>
                    <a:pt x="150969" y="3328"/>
                  </a:cubicBezTo>
                  <a:lnTo>
                    <a:pt x="149349" y="2280"/>
                  </a:lnTo>
                  <a:cubicBezTo>
                    <a:pt x="149349" y="2280"/>
                    <a:pt x="148302" y="2280"/>
                    <a:pt x="148492" y="2852"/>
                  </a:cubicBezTo>
                  <a:cubicBezTo>
                    <a:pt x="148959" y="3452"/>
                    <a:pt x="149587" y="3918"/>
                    <a:pt x="150302" y="4185"/>
                  </a:cubicBezTo>
                  <a:cubicBezTo>
                    <a:pt x="150988" y="4595"/>
                    <a:pt x="151721" y="4919"/>
                    <a:pt x="152493" y="5138"/>
                  </a:cubicBezTo>
                  <a:cubicBezTo>
                    <a:pt x="153598" y="5528"/>
                    <a:pt x="154750" y="5785"/>
                    <a:pt x="155922" y="5900"/>
                  </a:cubicBezTo>
                  <a:cubicBezTo>
                    <a:pt x="156998" y="5995"/>
                    <a:pt x="158084" y="5995"/>
                    <a:pt x="159160" y="5900"/>
                  </a:cubicBezTo>
                  <a:lnTo>
                    <a:pt x="159636" y="5900"/>
                  </a:lnTo>
                  <a:cubicBezTo>
                    <a:pt x="159208" y="7033"/>
                    <a:pt x="159208" y="8290"/>
                    <a:pt x="159636" y="9424"/>
                  </a:cubicBezTo>
                  <a:cubicBezTo>
                    <a:pt x="160760" y="12291"/>
                    <a:pt x="162522" y="14863"/>
                    <a:pt x="164780" y="16949"/>
                  </a:cubicBezTo>
                  <a:cubicBezTo>
                    <a:pt x="166847" y="18882"/>
                    <a:pt x="169571" y="19940"/>
                    <a:pt x="172400" y="19901"/>
                  </a:cubicBezTo>
                  <a:cubicBezTo>
                    <a:pt x="173943" y="19901"/>
                    <a:pt x="175476" y="19711"/>
                    <a:pt x="176972" y="19330"/>
                  </a:cubicBezTo>
                  <a:lnTo>
                    <a:pt x="178305" y="19330"/>
                  </a:lnTo>
                  <a:cubicBezTo>
                    <a:pt x="176143" y="21102"/>
                    <a:pt x="174524" y="23445"/>
                    <a:pt x="173638" y="26093"/>
                  </a:cubicBezTo>
                  <a:cubicBezTo>
                    <a:pt x="173381" y="26998"/>
                    <a:pt x="173219" y="27921"/>
                    <a:pt x="173162" y="28855"/>
                  </a:cubicBezTo>
                  <a:cubicBezTo>
                    <a:pt x="173162" y="28855"/>
                    <a:pt x="173162" y="28855"/>
                    <a:pt x="173162" y="28855"/>
                  </a:cubicBezTo>
                  <a:cubicBezTo>
                    <a:pt x="173733" y="31141"/>
                    <a:pt x="171924" y="32379"/>
                    <a:pt x="170114" y="33141"/>
                  </a:cubicBezTo>
                  <a:cubicBezTo>
                    <a:pt x="168361" y="33837"/>
                    <a:pt x="166475" y="34170"/>
                    <a:pt x="164589" y="34094"/>
                  </a:cubicBezTo>
                  <a:cubicBezTo>
                    <a:pt x="159417" y="34217"/>
                    <a:pt x="154360" y="32608"/>
                    <a:pt x="150207" y="29522"/>
                  </a:cubicBezTo>
                  <a:lnTo>
                    <a:pt x="151635" y="28855"/>
                  </a:lnTo>
                  <a:cubicBezTo>
                    <a:pt x="155769" y="26264"/>
                    <a:pt x="158846" y="22273"/>
                    <a:pt x="160303" y="17615"/>
                  </a:cubicBezTo>
                  <a:cubicBezTo>
                    <a:pt x="160875" y="15901"/>
                    <a:pt x="161827" y="13329"/>
                    <a:pt x="160875" y="11615"/>
                  </a:cubicBezTo>
                  <a:lnTo>
                    <a:pt x="160875" y="11615"/>
                  </a:lnTo>
                  <a:cubicBezTo>
                    <a:pt x="160760" y="13453"/>
                    <a:pt x="160341" y="15253"/>
                    <a:pt x="159636" y="16949"/>
                  </a:cubicBezTo>
                  <a:cubicBezTo>
                    <a:pt x="158932" y="18825"/>
                    <a:pt x="157998" y="20616"/>
                    <a:pt x="156874" y="22283"/>
                  </a:cubicBezTo>
                  <a:cubicBezTo>
                    <a:pt x="155474" y="24197"/>
                    <a:pt x="153807" y="25893"/>
                    <a:pt x="151921" y="27331"/>
                  </a:cubicBezTo>
                  <a:cubicBezTo>
                    <a:pt x="150731" y="28274"/>
                    <a:pt x="149254" y="28779"/>
                    <a:pt x="147730" y="28760"/>
                  </a:cubicBezTo>
                  <a:cubicBezTo>
                    <a:pt x="144539" y="28493"/>
                    <a:pt x="141482" y="27369"/>
                    <a:pt x="138872" y="25521"/>
                  </a:cubicBezTo>
                  <a:cubicBezTo>
                    <a:pt x="135872" y="24045"/>
                    <a:pt x="133357" y="21721"/>
                    <a:pt x="131633" y="18854"/>
                  </a:cubicBezTo>
                  <a:cubicBezTo>
                    <a:pt x="130699" y="16968"/>
                    <a:pt x="130366" y="14844"/>
                    <a:pt x="130680" y="12758"/>
                  </a:cubicBezTo>
                  <a:cubicBezTo>
                    <a:pt x="130871" y="11424"/>
                    <a:pt x="131357" y="10157"/>
                    <a:pt x="132109" y="9043"/>
                  </a:cubicBezTo>
                  <a:cubicBezTo>
                    <a:pt x="132833" y="8024"/>
                    <a:pt x="133471" y="6938"/>
                    <a:pt x="134014" y="5804"/>
                  </a:cubicBezTo>
                  <a:cubicBezTo>
                    <a:pt x="134014" y="5233"/>
                    <a:pt x="133347" y="5804"/>
                    <a:pt x="133157" y="5804"/>
                  </a:cubicBezTo>
                  <a:cubicBezTo>
                    <a:pt x="132252" y="6814"/>
                    <a:pt x="131490" y="7938"/>
                    <a:pt x="130871" y="9138"/>
                  </a:cubicBezTo>
                  <a:cubicBezTo>
                    <a:pt x="130252" y="10167"/>
                    <a:pt x="129795" y="11300"/>
                    <a:pt x="129537" y="12472"/>
                  </a:cubicBezTo>
                  <a:cubicBezTo>
                    <a:pt x="128966" y="14367"/>
                    <a:pt x="128966" y="16387"/>
                    <a:pt x="129537" y="18282"/>
                  </a:cubicBezTo>
                  <a:cubicBezTo>
                    <a:pt x="130995" y="21768"/>
                    <a:pt x="133624" y="24626"/>
                    <a:pt x="136967" y="26378"/>
                  </a:cubicBezTo>
                  <a:lnTo>
                    <a:pt x="138015" y="26950"/>
                  </a:lnTo>
                  <a:cubicBezTo>
                    <a:pt x="135576" y="26931"/>
                    <a:pt x="133157" y="27350"/>
                    <a:pt x="130871" y="28188"/>
                  </a:cubicBezTo>
                  <a:lnTo>
                    <a:pt x="130871" y="28188"/>
                  </a:lnTo>
                  <a:cubicBezTo>
                    <a:pt x="125680" y="30512"/>
                    <a:pt x="119946" y="31370"/>
                    <a:pt x="114297" y="30665"/>
                  </a:cubicBezTo>
                  <a:cubicBezTo>
                    <a:pt x="111869" y="30217"/>
                    <a:pt x="109592" y="29207"/>
                    <a:pt x="107630" y="27712"/>
                  </a:cubicBezTo>
                  <a:cubicBezTo>
                    <a:pt x="106735" y="27083"/>
                    <a:pt x="106068" y="26178"/>
                    <a:pt x="105725" y="25140"/>
                  </a:cubicBezTo>
                  <a:cubicBezTo>
                    <a:pt x="105601" y="23578"/>
                    <a:pt x="105973" y="22016"/>
                    <a:pt x="106773" y="20663"/>
                  </a:cubicBezTo>
                  <a:cubicBezTo>
                    <a:pt x="106773" y="20663"/>
                    <a:pt x="106773" y="20663"/>
                    <a:pt x="106773" y="20663"/>
                  </a:cubicBezTo>
                  <a:cubicBezTo>
                    <a:pt x="105725" y="21568"/>
                    <a:pt x="104963" y="22759"/>
                    <a:pt x="104582" y="24092"/>
                  </a:cubicBezTo>
                  <a:cubicBezTo>
                    <a:pt x="104515" y="25016"/>
                    <a:pt x="104715" y="25940"/>
                    <a:pt x="105153" y="26759"/>
                  </a:cubicBezTo>
                  <a:cubicBezTo>
                    <a:pt x="106296" y="28340"/>
                    <a:pt x="107839" y="29588"/>
                    <a:pt x="109630" y="30379"/>
                  </a:cubicBezTo>
                  <a:cubicBezTo>
                    <a:pt x="112097" y="31579"/>
                    <a:pt x="114793" y="32227"/>
                    <a:pt x="117536" y="32284"/>
                  </a:cubicBezTo>
                  <a:cubicBezTo>
                    <a:pt x="117536" y="33236"/>
                    <a:pt x="117536" y="35332"/>
                    <a:pt x="116964" y="35999"/>
                  </a:cubicBezTo>
                  <a:cubicBezTo>
                    <a:pt x="116517" y="37523"/>
                    <a:pt x="115840" y="38961"/>
                    <a:pt x="114964" y="40285"/>
                  </a:cubicBezTo>
                  <a:lnTo>
                    <a:pt x="114393" y="41047"/>
                  </a:lnTo>
                  <a:lnTo>
                    <a:pt x="113916" y="41047"/>
                  </a:lnTo>
                  <a:cubicBezTo>
                    <a:pt x="113650" y="41552"/>
                    <a:pt x="113650" y="42161"/>
                    <a:pt x="113916" y="42666"/>
                  </a:cubicBezTo>
                  <a:cubicBezTo>
                    <a:pt x="111421" y="44885"/>
                    <a:pt x="108354" y="46371"/>
                    <a:pt x="105058" y="46952"/>
                  </a:cubicBezTo>
                  <a:cubicBezTo>
                    <a:pt x="101934" y="47648"/>
                    <a:pt x="98715" y="47838"/>
                    <a:pt x="95533" y="47524"/>
                  </a:cubicBezTo>
                  <a:cubicBezTo>
                    <a:pt x="92314" y="47695"/>
                    <a:pt x="89170" y="46448"/>
                    <a:pt x="86961" y="44095"/>
                  </a:cubicBezTo>
                  <a:cubicBezTo>
                    <a:pt x="84294" y="40190"/>
                    <a:pt x="88580" y="35332"/>
                    <a:pt x="90675" y="32284"/>
                  </a:cubicBezTo>
                  <a:cubicBezTo>
                    <a:pt x="90675" y="32284"/>
                    <a:pt x="90675" y="32284"/>
                    <a:pt x="90675" y="32284"/>
                  </a:cubicBezTo>
                  <a:cubicBezTo>
                    <a:pt x="87723" y="34856"/>
                    <a:pt x="83722" y="39428"/>
                    <a:pt x="85341" y="43809"/>
                  </a:cubicBezTo>
                  <a:cubicBezTo>
                    <a:pt x="85618" y="44571"/>
                    <a:pt x="86075" y="45266"/>
                    <a:pt x="86675" y="45809"/>
                  </a:cubicBezTo>
                  <a:cubicBezTo>
                    <a:pt x="85284" y="45676"/>
                    <a:pt x="83875" y="45676"/>
                    <a:pt x="82484" y="45809"/>
                  </a:cubicBezTo>
                  <a:cubicBezTo>
                    <a:pt x="80722" y="46067"/>
                    <a:pt x="78969" y="46419"/>
                    <a:pt x="77245" y="46857"/>
                  </a:cubicBezTo>
                  <a:lnTo>
                    <a:pt x="77245" y="46857"/>
                  </a:lnTo>
                  <a:cubicBezTo>
                    <a:pt x="73359" y="48000"/>
                    <a:pt x="69225" y="48000"/>
                    <a:pt x="65339" y="46857"/>
                  </a:cubicBezTo>
                  <a:cubicBezTo>
                    <a:pt x="63624" y="46000"/>
                    <a:pt x="61338" y="44381"/>
                    <a:pt x="60957" y="42285"/>
                  </a:cubicBezTo>
                  <a:cubicBezTo>
                    <a:pt x="60576" y="40190"/>
                    <a:pt x="62672" y="38189"/>
                    <a:pt x="64291" y="37237"/>
                  </a:cubicBezTo>
                  <a:cubicBezTo>
                    <a:pt x="65910" y="36284"/>
                    <a:pt x="64291" y="36570"/>
                    <a:pt x="64291" y="36761"/>
                  </a:cubicBezTo>
                  <a:cubicBezTo>
                    <a:pt x="62481" y="37808"/>
                    <a:pt x="60386" y="39142"/>
                    <a:pt x="60100" y="41523"/>
                  </a:cubicBezTo>
                  <a:cubicBezTo>
                    <a:pt x="60005" y="41933"/>
                    <a:pt x="60005" y="42352"/>
                    <a:pt x="60100" y="42761"/>
                  </a:cubicBezTo>
                  <a:cubicBezTo>
                    <a:pt x="59614" y="44181"/>
                    <a:pt x="58586" y="45343"/>
                    <a:pt x="57243" y="46000"/>
                  </a:cubicBezTo>
                  <a:cubicBezTo>
                    <a:pt x="55671" y="46752"/>
                    <a:pt x="54004" y="47295"/>
                    <a:pt x="52290" y="47619"/>
                  </a:cubicBezTo>
                  <a:cubicBezTo>
                    <a:pt x="48537" y="48515"/>
                    <a:pt x="44708" y="49086"/>
                    <a:pt x="40860" y="49334"/>
                  </a:cubicBezTo>
                  <a:cubicBezTo>
                    <a:pt x="38202" y="49610"/>
                    <a:pt x="35516" y="49343"/>
                    <a:pt x="32954" y="48572"/>
                  </a:cubicBezTo>
                  <a:cubicBezTo>
                    <a:pt x="31658" y="48153"/>
                    <a:pt x="30658" y="47114"/>
                    <a:pt x="30287" y="45809"/>
                  </a:cubicBezTo>
                  <a:cubicBezTo>
                    <a:pt x="29944" y="44324"/>
                    <a:pt x="30144" y="42771"/>
                    <a:pt x="30858" y="41428"/>
                  </a:cubicBezTo>
                  <a:cubicBezTo>
                    <a:pt x="31535" y="39894"/>
                    <a:pt x="32392" y="38456"/>
                    <a:pt x="33430" y="37142"/>
                  </a:cubicBezTo>
                  <a:cubicBezTo>
                    <a:pt x="34573" y="35713"/>
                    <a:pt x="36002" y="34189"/>
                    <a:pt x="38002" y="34570"/>
                  </a:cubicBezTo>
                  <a:cubicBezTo>
                    <a:pt x="40002" y="34951"/>
                    <a:pt x="39145" y="33713"/>
                    <a:pt x="38002" y="33617"/>
                  </a:cubicBezTo>
                  <a:cubicBezTo>
                    <a:pt x="34478" y="33046"/>
                    <a:pt x="32192" y="36475"/>
                    <a:pt x="30573" y="39142"/>
                  </a:cubicBezTo>
                  <a:cubicBezTo>
                    <a:pt x="29401" y="40999"/>
                    <a:pt x="28772" y="43142"/>
                    <a:pt x="28763" y="45333"/>
                  </a:cubicBezTo>
                  <a:lnTo>
                    <a:pt x="27715" y="44571"/>
                  </a:lnTo>
                  <a:cubicBezTo>
                    <a:pt x="26553" y="43819"/>
                    <a:pt x="25305" y="43209"/>
                    <a:pt x="24000" y="42761"/>
                  </a:cubicBezTo>
                  <a:lnTo>
                    <a:pt x="24000" y="42761"/>
                  </a:lnTo>
                  <a:lnTo>
                    <a:pt x="23429" y="43619"/>
                  </a:lnTo>
                  <a:cubicBezTo>
                    <a:pt x="25648" y="44343"/>
                    <a:pt x="27620" y="45666"/>
                    <a:pt x="29144" y="47429"/>
                  </a:cubicBezTo>
                  <a:lnTo>
                    <a:pt x="29144" y="47429"/>
                  </a:lnTo>
                  <a:lnTo>
                    <a:pt x="29620" y="48000"/>
                  </a:lnTo>
                  <a:cubicBezTo>
                    <a:pt x="31306" y="49400"/>
                    <a:pt x="33430" y="50172"/>
                    <a:pt x="35621" y="50191"/>
                  </a:cubicBezTo>
                  <a:cubicBezTo>
                    <a:pt x="34202" y="51020"/>
                    <a:pt x="33021" y="52201"/>
                    <a:pt x="32192" y="53620"/>
                  </a:cubicBezTo>
                  <a:cubicBezTo>
                    <a:pt x="31677" y="54734"/>
                    <a:pt x="31677" y="56030"/>
                    <a:pt x="32192" y="57144"/>
                  </a:cubicBezTo>
                  <a:lnTo>
                    <a:pt x="30287" y="57144"/>
                  </a:lnTo>
                  <a:cubicBezTo>
                    <a:pt x="29191" y="56858"/>
                    <a:pt x="28048" y="56858"/>
                    <a:pt x="26953" y="57144"/>
                  </a:cubicBezTo>
                  <a:lnTo>
                    <a:pt x="26096" y="57144"/>
                  </a:lnTo>
                  <a:cubicBezTo>
                    <a:pt x="24324" y="57020"/>
                    <a:pt x="22562" y="56696"/>
                    <a:pt x="20857" y="56192"/>
                  </a:cubicBezTo>
                  <a:cubicBezTo>
                    <a:pt x="19657" y="55839"/>
                    <a:pt x="18552" y="55220"/>
                    <a:pt x="17619" y="54382"/>
                  </a:cubicBezTo>
                  <a:cubicBezTo>
                    <a:pt x="17371" y="53963"/>
                    <a:pt x="17181" y="53515"/>
                    <a:pt x="17047" y="53048"/>
                  </a:cubicBezTo>
                  <a:cubicBezTo>
                    <a:pt x="17047" y="53048"/>
                    <a:pt x="16571" y="54001"/>
                    <a:pt x="16380" y="54382"/>
                  </a:cubicBezTo>
                  <a:cubicBezTo>
                    <a:pt x="17038" y="55382"/>
                    <a:pt x="17961" y="56173"/>
                    <a:pt x="19047" y="56668"/>
                  </a:cubicBezTo>
                  <a:cubicBezTo>
                    <a:pt x="21086" y="57449"/>
                    <a:pt x="23257" y="57801"/>
                    <a:pt x="25429" y="57716"/>
                  </a:cubicBezTo>
                  <a:lnTo>
                    <a:pt x="25429" y="58192"/>
                  </a:lnTo>
                  <a:lnTo>
                    <a:pt x="25429" y="58192"/>
                  </a:lnTo>
                  <a:cubicBezTo>
                    <a:pt x="25429" y="58192"/>
                    <a:pt x="25429" y="58192"/>
                    <a:pt x="25429" y="58192"/>
                  </a:cubicBezTo>
                  <a:lnTo>
                    <a:pt x="25429" y="58763"/>
                  </a:lnTo>
                  <a:cubicBezTo>
                    <a:pt x="25334" y="59459"/>
                    <a:pt x="25334" y="60164"/>
                    <a:pt x="25429" y="60859"/>
                  </a:cubicBezTo>
                  <a:cubicBezTo>
                    <a:pt x="25134" y="61897"/>
                    <a:pt x="24791" y="62907"/>
                    <a:pt x="24381" y="63907"/>
                  </a:cubicBezTo>
                  <a:cubicBezTo>
                    <a:pt x="23743" y="65659"/>
                    <a:pt x="22943" y="67345"/>
                    <a:pt x="22000" y="68955"/>
                  </a:cubicBezTo>
                  <a:cubicBezTo>
                    <a:pt x="21048" y="70517"/>
                    <a:pt x="19552" y="71670"/>
                    <a:pt x="17809" y="72194"/>
                  </a:cubicBezTo>
                  <a:cubicBezTo>
                    <a:pt x="16295" y="72651"/>
                    <a:pt x="14723" y="72879"/>
                    <a:pt x="13142" y="72860"/>
                  </a:cubicBezTo>
                  <a:cubicBezTo>
                    <a:pt x="11599" y="72860"/>
                    <a:pt x="10065" y="72660"/>
                    <a:pt x="8570" y="72289"/>
                  </a:cubicBezTo>
                  <a:lnTo>
                    <a:pt x="8570" y="73241"/>
                  </a:lnTo>
                  <a:cubicBezTo>
                    <a:pt x="9846" y="73613"/>
                    <a:pt x="11151" y="73832"/>
                    <a:pt x="12475" y="73908"/>
                  </a:cubicBezTo>
                  <a:cubicBezTo>
                    <a:pt x="14742" y="74070"/>
                    <a:pt x="17009" y="73746"/>
                    <a:pt x="19143" y="72956"/>
                  </a:cubicBezTo>
                  <a:cubicBezTo>
                    <a:pt x="18266" y="74080"/>
                    <a:pt x="17552" y="75337"/>
                    <a:pt x="17047" y="76670"/>
                  </a:cubicBezTo>
                  <a:cubicBezTo>
                    <a:pt x="16857" y="77518"/>
                    <a:pt x="16857" y="78394"/>
                    <a:pt x="17047" y="79242"/>
                  </a:cubicBezTo>
                  <a:cubicBezTo>
                    <a:pt x="15237" y="78766"/>
                    <a:pt x="13332" y="78766"/>
                    <a:pt x="11523" y="79242"/>
                  </a:cubicBezTo>
                  <a:cubicBezTo>
                    <a:pt x="9960" y="79223"/>
                    <a:pt x="8446" y="78756"/>
                    <a:pt x="7141" y="77909"/>
                  </a:cubicBezTo>
                  <a:lnTo>
                    <a:pt x="7141" y="78956"/>
                  </a:lnTo>
                  <a:cubicBezTo>
                    <a:pt x="8017" y="79471"/>
                    <a:pt x="8989" y="79795"/>
                    <a:pt x="9999" y="79909"/>
                  </a:cubicBezTo>
                  <a:lnTo>
                    <a:pt x="9999" y="79909"/>
                  </a:lnTo>
                  <a:lnTo>
                    <a:pt x="9427" y="79909"/>
                  </a:lnTo>
                  <a:cubicBezTo>
                    <a:pt x="7541" y="82204"/>
                    <a:pt x="7065" y="85348"/>
                    <a:pt x="8189" y="88100"/>
                  </a:cubicBezTo>
                  <a:cubicBezTo>
                    <a:pt x="8370" y="89139"/>
                    <a:pt x="8656" y="90167"/>
                    <a:pt x="9046" y="91148"/>
                  </a:cubicBezTo>
                  <a:lnTo>
                    <a:pt x="9046" y="91148"/>
                  </a:lnTo>
                  <a:cubicBezTo>
                    <a:pt x="8056" y="90720"/>
                    <a:pt x="6979" y="90529"/>
                    <a:pt x="5903" y="90577"/>
                  </a:cubicBezTo>
                  <a:lnTo>
                    <a:pt x="4760" y="90577"/>
                  </a:lnTo>
                  <a:lnTo>
                    <a:pt x="3331" y="90101"/>
                  </a:lnTo>
                  <a:cubicBezTo>
                    <a:pt x="3331" y="90101"/>
                    <a:pt x="3331" y="90672"/>
                    <a:pt x="3331" y="90958"/>
                  </a:cubicBezTo>
                  <a:lnTo>
                    <a:pt x="3807" y="90958"/>
                  </a:lnTo>
                  <a:lnTo>
                    <a:pt x="3141" y="91434"/>
                  </a:lnTo>
                  <a:cubicBezTo>
                    <a:pt x="3141" y="91434"/>
                    <a:pt x="3141" y="92291"/>
                    <a:pt x="3141" y="92768"/>
                  </a:cubicBezTo>
                  <a:cubicBezTo>
                    <a:pt x="3398" y="92463"/>
                    <a:pt x="3693" y="92168"/>
                    <a:pt x="3998" y="91910"/>
                  </a:cubicBezTo>
                  <a:lnTo>
                    <a:pt x="5331" y="91148"/>
                  </a:lnTo>
                  <a:cubicBezTo>
                    <a:pt x="5998" y="91187"/>
                    <a:pt x="6665" y="91015"/>
                    <a:pt x="7236" y="90672"/>
                  </a:cubicBezTo>
                  <a:lnTo>
                    <a:pt x="7522" y="90672"/>
                  </a:lnTo>
                  <a:lnTo>
                    <a:pt x="9237" y="91244"/>
                  </a:lnTo>
                  <a:lnTo>
                    <a:pt x="9237" y="91244"/>
                  </a:lnTo>
                  <a:cubicBezTo>
                    <a:pt x="9875" y="92872"/>
                    <a:pt x="10675" y="94435"/>
                    <a:pt x="11618" y="95911"/>
                  </a:cubicBezTo>
                  <a:cubicBezTo>
                    <a:pt x="12208" y="96940"/>
                    <a:pt x="12913" y="97902"/>
                    <a:pt x="13713" y="98768"/>
                  </a:cubicBezTo>
                  <a:lnTo>
                    <a:pt x="13047" y="99340"/>
                  </a:lnTo>
                  <a:cubicBezTo>
                    <a:pt x="12618" y="99740"/>
                    <a:pt x="12342" y="100283"/>
                    <a:pt x="12285" y="100864"/>
                  </a:cubicBezTo>
                  <a:cubicBezTo>
                    <a:pt x="12285" y="100864"/>
                    <a:pt x="12285" y="100864"/>
                    <a:pt x="12285" y="100864"/>
                  </a:cubicBezTo>
                  <a:cubicBezTo>
                    <a:pt x="11961" y="100369"/>
                    <a:pt x="11494" y="99969"/>
                    <a:pt x="10951" y="99721"/>
                  </a:cubicBezTo>
                  <a:cubicBezTo>
                    <a:pt x="9761" y="99130"/>
                    <a:pt x="8465" y="98768"/>
                    <a:pt x="7141" y="98673"/>
                  </a:cubicBezTo>
                  <a:cubicBezTo>
                    <a:pt x="4998" y="98464"/>
                    <a:pt x="2836" y="98797"/>
                    <a:pt x="855" y="99626"/>
                  </a:cubicBezTo>
                  <a:cubicBezTo>
                    <a:pt x="855" y="99626"/>
                    <a:pt x="855" y="100388"/>
                    <a:pt x="855" y="100769"/>
                  </a:cubicBezTo>
                  <a:cubicBezTo>
                    <a:pt x="2121" y="100073"/>
                    <a:pt x="3512" y="99654"/>
                    <a:pt x="4950" y="99530"/>
                  </a:cubicBezTo>
                  <a:cubicBezTo>
                    <a:pt x="7065" y="99245"/>
                    <a:pt x="9208" y="99683"/>
                    <a:pt x="11046" y="100769"/>
                  </a:cubicBezTo>
                  <a:cubicBezTo>
                    <a:pt x="11561" y="101254"/>
                    <a:pt x="11980" y="101835"/>
                    <a:pt x="12285" y="102483"/>
                  </a:cubicBezTo>
                  <a:cubicBezTo>
                    <a:pt x="12285" y="102483"/>
                    <a:pt x="12285" y="103245"/>
                    <a:pt x="12285" y="103626"/>
                  </a:cubicBezTo>
                  <a:lnTo>
                    <a:pt x="12285" y="103626"/>
                  </a:lnTo>
                  <a:cubicBezTo>
                    <a:pt x="7732" y="104426"/>
                    <a:pt x="3817" y="107322"/>
                    <a:pt x="1712" y="111437"/>
                  </a:cubicBezTo>
                  <a:close/>
                  <a:moveTo>
                    <a:pt x="13904" y="128867"/>
                  </a:moveTo>
                  <a:lnTo>
                    <a:pt x="13904" y="128867"/>
                  </a:lnTo>
                  <a:cubicBezTo>
                    <a:pt x="14018" y="126886"/>
                    <a:pt x="15085" y="125076"/>
                    <a:pt x="16761" y="124010"/>
                  </a:cubicBezTo>
                  <a:cubicBezTo>
                    <a:pt x="17228" y="123629"/>
                    <a:pt x="17790" y="123362"/>
                    <a:pt x="18381" y="123248"/>
                  </a:cubicBezTo>
                  <a:cubicBezTo>
                    <a:pt x="18800" y="123057"/>
                    <a:pt x="19295" y="123057"/>
                    <a:pt x="19714" y="123248"/>
                  </a:cubicBezTo>
                  <a:lnTo>
                    <a:pt x="19714" y="123819"/>
                  </a:lnTo>
                  <a:cubicBezTo>
                    <a:pt x="19466" y="125391"/>
                    <a:pt x="19838" y="127000"/>
                    <a:pt x="20762" y="128296"/>
                  </a:cubicBezTo>
                  <a:cubicBezTo>
                    <a:pt x="18466" y="128020"/>
                    <a:pt x="16142" y="128182"/>
                    <a:pt x="13904" y="128772"/>
                  </a:cubicBezTo>
                  <a:close/>
                  <a:moveTo>
                    <a:pt x="24096" y="130201"/>
                  </a:moveTo>
                  <a:cubicBezTo>
                    <a:pt x="23496" y="129648"/>
                    <a:pt x="22781" y="129220"/>
                    <a:pt x="22000" y="128963"/>
                  </a:cubicBezTo>
                  <a:cubicBezTo>
                    <a:pt x="21133" y="127629"/>
                    <a:pt x="20667" y="126077"/>
                    <a:pt x="20667" y="124486"/>
                  </a:cubicBezTo>
                  <a:cubicBezTo>
                    <a:pt x="20952" y="122467"/>
                    <a:pt x="21705" y="120543"/>
                    <a:pt x="22857" y="118866"/>
                  </a:cubicBezTo>
                  <a:cubicBezTo>
                    <a:pt x="23934" y="117133"/>
                    <a:pt x="25220" y="115532"/>
                    <a:pt x="26667" y="114104"/>
                  </a:cubicBezTo>
                  <a:cubicBezTo>
                    <a:pt x="28296" y="112180"/>
                    <a:pt x="30563" y="110894"/>
                    <a:pt x="33049" y="110484"/>
                  </a:cubicBezTo>
                  <a:cubicBezTo>
                    <a:pt x="35364" y="110427"/>
                    <a:pt x="37564" y="111484"/>
                    <a:pt x="38955" y="113342"/>
                  </a:cubicBezTo>
                  <a:cubicBezTo>
                    <a:pt x="38955" y="113342"/>
                    <a:pt x="38955" y="113342"/>
                    <a:pt x="39526" y="113342"/>
                  </a:cubicBezTo>
                  <a:cubicBezTo>
                    <a:pt x="40193" y="114237"/>
                    <a:pt x="41183" y="114818"/>
                    <a:pt x="42288" y="114961"/>
                  </a:cubicBezTo>
                  <a:cubicBezTo>
                    <a:pt x="43508" y="115294"/>
                    <a:pt x="44784" y="115294"/>
                    <a:pt x="46003" y="114961"/>
                  </a:cubicBezTo>
                  <a:cubicBezTo>
                    <a:pt x="45441" y="115599"/>
                    <a:pt x="44965" y="116304"/>
                    <a:pt x="44574" y="117056"/>
                  </a:cubicBezTo>
                  <a:cubicBezTo>
                    <a:pt x="43536" y="118542"/>
                    <a:pt x="42936" y="120295"/>
                    <a:pt x="42860" y="122105"/>
                  </a:cubicBezTo>
                  <a:cubicBezTo>
                    <a:pt x="42841" y="123238"/>
                    <a:pt x="43336" y="124324"/>
                    <a:pt x="44193" y="125057"/>
                  </a:cubicBezTo>
                  <a:cubicBezTo>
                    <a:pt x="42422" y="125095"/>
                    <a:pt x="40669" y="125486"/>
                    <a:pt x="39050" y="126200"/>
                  </a:cubicBezTo>
                  <a:cubicBezTo>
                    <a:pt x="37145" y="126962"/>
                    <a:pt x="35430" y="127915"/>
                    <a:pt x="33621" y="128772"/>
                  </a:cubicBezTo>
                  <a:cubicBezTo>
                    <a:pt x="31144" y="129896"/>
                    <a:pt x="28887" y="131439"/>
                    <a:pt x="26953" y="133344"/>
                  </a:cubicBezTo>
                  <a:cubicBezTo>
                    <a:pt x="26629" y="133763"/>
                    <a:pt x="26334" y="134201"/>
                    <a:pt x="26096" y="134678"/>
                  </a:cubicBezTo>
                  <a:cubicBezTo>
                    <a:pt x="26039" y="132982"/>
                    <a:pt x="25324" y="131372"/>
                    <a:pt x="24096" y="130201"/>
                  </a:cubicBezTo>
                  <a:close/>
                  <a:moveTo>
                    <a:pt x="42193" y="86767"/>
                  </a:moveTo>
                  <a:lnTo>
                    <a:pt x="42193" y="86767"/>
                  </a:lnTo>
                  <a:cubicBezTo>
                    <a:pt x="42193" y="86767"/>
                    <a:pt x="42193" y="86767"/>
                    <a:pt x="42669" y="87338"/>
                  </a:cubicBezTo>
                  <a:lnTo>
                    <a:pt x="42669" y="87338"/>
                  </a:lnTo>
                  <a:cubicBezTo>
                    <a:pt x="42288" y="89386"/>
                    <a:pt x="42488" y="91491"/>
                    <a:pt x="43241" y="93434"/>
                  </a:cubicBezTo>
                  <a:cubicBezTo>
                    <a:pt x="43698" y="94739"/>
                    <a:pt x="44403" y="95939"/>
                    <a:pt x="45336" y="96959"/>
                  </a:cubicBezTo>
                  <a:lnTo>
                    <a:pt x="43812" y="96959"/>
                  </a:lnTo>
                  <a:cubicBezTo>
                    <a:pt x="42593" y="97006"/>
                    <a:pt x="41412" y="97359"/>
                    <a:pt x="40383" y="98006"/>
                  </a:cubicBezTo>
                  <a:cubicBezTo>
                    <a:pt x="38831" y="99387"/>
                    <a:pt x="37935" y="101359"/>
                    <a:pt x="37907" y="103436"/>
                  </a:cubicBezTo>
                  <a:lnTo>
                    <a:pt x="37907" y="103436"/>
                  </a:lnTo>
                  <a:cubicBezTo>
                    <a:pt x="36678" y="103483"/>
                    <a:pt x="35469" y="103112"/>
                    <a:pt x="34478" y="102388"/>
                  </a:cubicBezTo>
                  <a:cubicBezTo>
                    <a:pt x="33554" y="101845"/>
                    <a:pt x="32754" y="101140"/>
                    <a:pt x="32097" y="100292"/>
                  </a:cubicBezTo>
                  <a:cubicBezTo>
                    <a:pt x="31897" y="99997"/>
                    <a:pt x="31744" y="99673"/>
                    <a:pt x="31620" y="99340"/>
                  </a:cubicBezTo>
                  <a:cubicBezTo>
                    <a:pt x="31620" y="99340"/>
                    <a:pt x="31620" y="99340"/>
                    <a:pt x="31620" y="99340"/>
                  </a:cubicBezTo>
                  <a:cubicBezTo>
                    <a:pt x="30763" y="97330"/>
                    <a:pt x="30563" y="95092"/>
                    <a:pt x="31049" y="92958"/>
                  </a:cubicBezTo>
                  <a:cubicBezTo>
                    <a:pt x="31382" y="91577"/>
                    <a:pt x="32192" y="90367"/>
                    <a:pt x="33335" y="89529"/>
                  </a:cubicBezTo>
                  <a:cubicBezTo>
                    <a:pt x="34268" y="88986"/>
                    <a:pt x="35259" y="88539"/>
                    <a:pt x="36288" y="88196"/>
                  </a:cubicBezTo>
                  <a:lnTo>
                    <a:pt x="36954" y="88196"/>
                  </a:lnTo>
                  <a:cubicBezTo>
                    <a:pt x="38431" y="88177"/>
                    <a:pt x="39888" y="87853"/>
                    <a:pt x="41241" y="87243"/>
                  </a:cubicBezTo>
                  <a:cubicBezTo>
                    <a:pt x="41650" y="87148"/>
                    <a:pt x="42069" y="87148"/>
                    <a:pt x="42479" y="87243"/>
                  </a:cubicBezTo>
                  <a:lnTo>
                    <a:pt x="42479" y="87243"/>
                  </a:lnTo>
                  <a:close/>
                  <a:moveTo>
                    <a:pt x="180877" y="58192"/>
                  </a:moveTo>
                  <a:cubicBezTo>
                    <a:pt x="181268" y="60935"/>
                    <a:pt x="182430" y="63507"/>
                    <a:pt x="184211" y="65621"/>
                  </a:cubicBezTo>
                  <a:cubicBezTo>
                    <a:pt x="185154" y="66317"/>
                    <a:pt x="186278" y="66717"/>
                    <a:pt x="187449" y="66764"/>
                  </a:cubicBezTo>
                  <a:lnTo>
                    <a:pt x="187926" y="66764"/>
                  </a:lnTo>
                  <a:cubicBezTo>
                    <a:pt x="187116" y="67307"/>
                    <a:pt x="186354" y="67917"/>
                    <a:pt x="185640" y="68574"/>
                  </a:cubicBezTo>
                  <a:cubicBezTo>
                    <a:pt x="184001" y="70222"/>
                    <a:pt x="182601" y="72079"/>
                    <a:pt x="181449" y="74099"/>
                  </a:cubicBezTo>
                  <a:cubicBezTo>
                    <a:pt x="179001" y="72413"/>
                    <a:pt x="176010" y="71698"/>
                    <a:pt x="173067" y="72098"/>
                  </a:cubicBezTo>
                  <a:cubicBezTo>
                    <a:pt x="171619" y="72213"/>
                    <a:pt x="170200" y="72565"/>
                    <a:pt x="168876" y="73146"/>
                  </a:cubicBezTo>
                  <a:cubicBezTo>
                    <a:pt x="167866" y="72784"/>
                    <a:pt x="166913" y="72308"/>
                    <a:pt x="166018" y="71717"/>
                  </a:cubicBezTo>
                  <a:cubicBezTo>
                    <a:pt x="164799" y="70889"/>
                    <a:pt x="163846" y="69736"/>
                    <a:pt x="163256" y="68384"/>
                  </a:cubicBezTo>
                  <a:cubicBezTo>
                    <a:pt x="162065" y="65602"/>
                    <a:pt x="161389" y="62640"/>
                    <a:pt x="161256" y="59621"/>
                  </a:cubicBezTo>
                  <a:cubicBezTo>
                    <a:pt x="161046" y="56858"/>
                    <a:pt x="161370" y="54077"/>
                    <a:pt x="162208" y="51429"/>
                  </a:cubicBezTo>
                  <a:cubicBezTo>
                    <a:pt x="162751" y="50029"/>
                    <a:pt x="163675" y="48810"/>
                    <a:pt x="164875" y="47905"/>
                  </a:cubicBezTo>
                  <a:cubicBezTo>
                    <a:pt x="166132" y="47286"/>
                    <a:pt x="167437" y="46771"/>
                    <a:pt x="168780" y="46381"/>
                  </a:cubicBezTo>
                  <a:cubicBezTo>
                    <a:pt x="170543" y="47676"/>
                    <a:pt x="172609" y="48496"/>
                    <a:pt x="174781" y="48762"/>
                  </a:cubicBezTo>
                  <a:cubicBezTo>
                    <a:pt x="176286" y="48895"/>
                    <a:pt x="177791" y="48524"/>
                    <a:pt x="179067" y="47714"/>
                  </a:cubicBezTo>
                  <a:cubicBezTo>
                    <a:pt x="179429" y="47448"/>
                    <a:pt x="179753" y="47124"/>
                    <a:pt x="180020" y="46762"/>
                  </a:cubicBezTo>
                  <a:cubicBezTo>
                    <a:pt x="180020" y="48095"/>
                    <a:pt x="180020" y="49334"/>
                    <a:pt x="180020" y="50286"/>
                  </a:cubicBezTo>
                  <a:cubicBezTo>
                    <a:pt x="180020" y="52887"/>
                    <a:pt x="180306" y="55468"/>
                    <a:pt x="180877" y="58001"/>
                  </a:cubicBezTo>
                  <a:close/>
                  <a:moveTo>
                    <a:pt x="195546" y="44762"/>
                  </a:moveTo>
                  <a:cubicBezTo>
                    <a:pt x="196089" y="46486"/>
                    <a:pt x="197441" y="47838"/>
                    <a:pt x="199165" y="48381"/>
                  </a:cubicBezTo>
                  <a:lnTo>
                    <a:pt x="199165" y="48381"/>
                  </a:lnTo>
                  <a:lnTo>
                    <a:pt x="199165" y="48857"/>
                  </a:lnTo>
                  <a:lnTo>
                    <a:pt x="199165" y="48857"/>
                  </a:lnTo>
                  <a:lnTo>
                    <a:pt x="199165" y="48857"/>
                  </a:lnTo>
                  <a:lnTo>
                    <a:pt x="200213" y="48857"/>
                  </a:lnTo>
                  <a:lnTo>
                    <a:pt x="200213" y="48857"/>
                  </a:lnTo>
                  <a:cubicBezTo>
                    <a:pt x="197203" y="50600"/>
                    <a:pt x="194736" y="53144"/>
                    <a:pt x="193069" y="56192"/>
                  </a:cubicBezTo>
                  <a:cubicBezTo>
                    <a:pt x="192164" y="58554"/>
                    <a:pt x="192164" y="61164"/>
                    <a:pt x="193069" y="63526"/>
                  </a:cubicBezTo>
                  <a:lnTo>
                    <a:pt x="192307" y="63526"/>
                  </a:lnTo>
                  <a:cubicBezTo>
                    <a:pt x="190755" y="63926"/>
                    <a:pt x="189278" y="64564"/>
                    <a:pt x="187926" y="65431"/>
                  </a:cubicBezTo>
                  <a:cubicBezTo>
                    <a:pt x="187068" y="65402"/>
                    <a:pt x="186230" y="65202"/>
                    <a:pt x="185449" y="64859"/>
                  </a:cubicBezTo>
                  <a:cubicBezTo>
                    <a:pt x="184106" y="64155"/>
                    <a:pt x="183077" y="62964"/>
                    <a:pt x="182592" y="61526"/>
                  </a:cubicBezTo>
                  <a:cubicBezTo>
                    <a:pt x="181430" y="58630"/>
                    <a:pt x="180687" y="55582"/>
                    <a:pt x="180401" y="52477"/>
                  </a:cubicBezTo>
                  <a:cubicBezTo>
                    <a:pt x="180163" y="50296"/>
                    <a:pt x="180163" y="48086"/>
                    <a:pt x="180401" y="45905"/>
                  </a:cubicBezTo>
                  <a:cubicBezTo>
                    <a:pt x="180401" y="44000"/>
                    <a:pt x="180972" y="40952"/>
                    <a:pt x="183068" y="40285"/>
                  </a:cubicBezTo>
                  <a:lnTo>
                    <a:pt x="183068" y="40285"/>
                  </a:lnTo>
                  <a:lnTo>
                    <a:pt x="183925" y="40285"/>
                  </a:lnTo>
                  <a:cubicBezTo>
                    <a:pt x="186106" y="40523"/>
                    <a:pt x="188316" y="40161"/>
                    <a:pt x="190307" y="39237"/>
                  </a:cubicBezTo>
                  <a:cubicBezTo>
                    <a:pt x="191288" y="38875"/>
                    <a:pt x="192164" y="38285"/>
                    <a:pt x="192879" y="37523"/>
                  </a:cubicBezTo>
                  <a:cubicBezTo>
                    <a:pt x="193564" y="36675"/>
                    <a:pt x="194203" y="35780"/>
                    <a:pt x="194784" y="34856"/>
                  </a:cubicBezTo>
                  <a:cubicBezTo>
                    <a:pt x="194231" y="38104"/>
                    <a:pt x="194498" y="41447"/>
                    <a:pt x="195546" y="44571"/>
                  </a:cubicBezTo>
                  <a:close/>
                  <a:moveTo>
                    <a:pt x="208404" y="53239"/>
                  </a:moveTo>
                  <a:cubicBezTo>
                    <a:pt x="208404" y="53239"/>
                    <a:pt x="208404" y="53239"/>
                    <a:pt x="208404" y="53239"/>
                  </a:cubicBezTo>
                  <a:cubicBezTo>
                    <a:pt x="208604" y="56382"/>
                    <a:pt x="209728" y="59402"/>
                    <a:pt x="211643" y="61907"/>
                  </a:cubicBezTo>
                  <a:cubicBezTo>
                    <a:pt x="210214" y="62478"/>
                    <a:pt x="208862" y="63250"/>
                    <a:pt x="207642" y="64193"/>
                  </a:cubicBezTo>
                  <a:cubicBezTo>
                    <a:pt x="205214" y="65802"/>
                    <a:pt x="203280" y="68041"/>
                    <a:pt x="202023" y="70670"/>
                  </a:cubicBezTo>
                  <a:cubicBezTo>
                    <a:pt x="202042" y="68888"/>
                    <a:pt x="201470" y="67145"/>
                    <a:pt x="200403" y="65717"/>
                  </a:cubicBezTo>
                  <a:cubicBezTo>
                    <a:pt x="199013" y="64307"/>
                    <a:pt x="197003" y="63697"/>
                    <a:pt x="195069" y="64097"/>
                  </a:cubicBezTo>
                  <a:cubicBezTo>
                    <a:pt x="194927" y="62859"/>
                    <a:pt x="194927" y="61621"/>
                    <a:pt x="195069" y="60383"/>
                  </a:cubicBezTo>
                  <a:cubicBezTo>
                    <a:pt x="195174" y="59202"/>
                    <a:pt x="195460" y="58049"/>
                    <a:pt x="195927" y="56954"/>
                  </a:cubicBezTo>
                  <a:cubicBezTo>
                    <a:pt x="196955" y="54991"/>
                    <a:pt x="198422" y="53296"/>
                    <a:pt x="200213" y="52001"/>
                  </a:cubicBezTo>
                  <a:cubicBezTo>
                    <a:pt x="201623" y="50581"/>
                    <a:pt x="203547" y="49791"/>
                    <a:pt x="205547" y="49810"/>
                  </a:cubicBezTo>
                  <a:cubicBezTo>
                    <a:pt x="207071" y="49810"/>
                    <a:pt x="209262" y="51620"/>
                    <a:pt x="208595" y="53429"/>
                  </a:cubicBezTo>
                  <a:close/>
                  <a:moveTo>
                    <a:pt x="252124" y="87148"/>
                  </a:moveTo>
                  <a:cubicBezTo>
                    <a:pt x="252534" y="89453"/>
                    <a:pt x="253239" y="91691"/>
                    <a:pt x="254220" y="93815"/>
                  </a:cubicBezTo>
                  <a:cubicBezTo>
                    <a:pt x="254972" y="95644"/>
                    <a:pt x="256191" y="97254"/>
                    <a:pt x="257744" y="98483"/>
                  </a:cubicBezTo>
                  <a:cubicBezTo>
                    <a:pt x="255829" y="98883"/>
                    <a:pt x="254001" y="99588"/>
                    <a:pt x="252315" y="100578"/>
                  </a:cubicBezTo>
                  <a:cubicBezTo>
                    <a:pt x="249505" y="102397"/>
                    <a:pt x="246943" y="104569"/>
                    <a:pt x="244695" y="107055"/>
                  </a:cubicBezTo>
                  <a:lnTo>
                    <a:pt x="242694" y="109151"/>
                  </a:lnTo>
                  <a:lnTo>
                    <a:pt x="242694" y="109151"/>
                  </a:lnTo>
                  <a:cubicBezTo>
                    <a:pt x="241342" y="110103"/>
                    <a:pt x="239656" y="110475"/>
                    <a:pt x="238027" y="110198"/>
                  </a:cubicBezTo>
                  <a:cubicBezTo>
                    <a:pt x="236456" y="110017"/>
                    <a:pt x="234960" y="109389"/>
                    <a:pt x="233741" y="108389"/>
                  </a:cubicBezTo>
                  <a:cubicBezTo>
                    <a:pt x="231322" y="105855"/>
                    <a:pt x="230350" y="102274"/>
                    <a:pt x="231169" y="98864"/>
                  </a:cubicBezTo>
                  <a:cubicBezTo>
                    <a:pt x="232655" y="89929"/>
                    <a:pt x="236646" y="81604"/>
                    <a:pt x="242694" y="74861"/>
                  </a:cubicBezTo>
                  <a:cubicBezTo>
                    <a:pt x="243914" y="73356"/>
                    <a:pt x="245485" y="72175"/>
                    <a:pt x="247266" y="71432"/>
                  </a:cubicBezTo>
                  <a:cubicBezTo>
                    <a:pt x="248095" y="71098"/>
                    <a:pt x="249009" y="71098"/>
                    <a:pt x="249838" y="71432"/>
                  </a:cubicBezTo>
                  <a:cubicBezTo>
                    <a:pt x="250733" y="71937"/>
                    <a:pt x="251410" y="72746"/>
                    <a:pt x="251743" y="73718"/>
                  </a:cubicBezTo>
                  <a:lnTo>
                    <a:pt x="251743" y="73718"/>
                  </a:lnTo>
                  <a:cubicBezTo>
                    <a:pt x="251095" y="78118"/>
                    <a:pt x="251229" y="82604"/>
                    <a:pt x="252124" y="86957"/>
                  </a:cubicBezTo>
                  <a:close/>
                  <a:moveTo>
                    <a:pt x="203070" y="160395"/>
                  </a:moveTo>
                  <a:cubicBezTo>
                    <a:pt x="203394" y="157195"/>
                    <a:pt x="204690" y="154175"/>
                    <a:pt x="206785" y="151727"/>
                  </a:cubicBezTo>
                  <a:cubicBezTo>
                    <a:pt x="207795" y="150575"/>
                    <a:pt x="209024" y="149632"/>
                    <a:pt x="210405" y="148965"/>
                  </a:cubicBezTo>
                  <a:cubicBezTo>
                    <a:pt x="212224" y="148013"/>
                    <a:pt x="214138" y="147241"/>
                    <a:pt x="216120" y="146679"/>
                  </a:cubicBezTo>
                  <a:cubicBezTo>
                    <a:pt x="219806" y="145298"/>
                    <a:pt x="223863" y="145298"/>
                    <a:pt x="227550" y="146679"/>
                  </a:cubicBezTo>
                  <a:cubicBezTo>
                    <a:pt x="229140" y="147498"/>
                    <a:pt x="230617" y="148517"/>
                    <a:pt x="231931" y="149727"/>
                  </a:cubicBezTo>
                  <a:cubicBezTo>
                    <a:pt x="233074" y="150870"/>
                    <a:pt x="234789" y="152394"/>
                    <a:pt x="234884" y="154204"/>
                  </a:cubicBezTo>
                  <a:lnTo>
                    <a:pt x="234884" y="154204"/>
                  </a:lnTo>
                  <a:cubicBezTo>
                    <a:pt x="234998" y="156166"/>
                    <a:pt x="235808" y="158023"/>
                    <a:pt x="237170" y="159443"/>
                  </a:cubicBezTo>
                  <a:cubicBezTo>
                    <a:pt x="238113" y="160405"/>
                    <a:pt x="239246" y="161148"/>
                    <a:pt x="240504" y="161633"/>
                  </a:cubicBezTo>
                  <a:cubicBezTo>
                    <a:pt x="238380" y="161481"/>
                    <a:pt x="236246" y="161481"/>
                    <a:pt x="234122" y="161633"/>
                  </a:cubicBezTo>
                  <a:cubicBezTo>
                    <a:pt x="230779" y="161948"/>
                    <a:pt x="227531" y="162948"/>
                    <a:pt x="224597" y="164586"/>
                  </a:cubicBezTo>
                  <a:cubicBezTo>
                    <a:pt x="221835" y="166301"/>
                    <a:pt x="219587" y="168739"/>
                    <a:pt x="218120" y="171635"/>
                  </a:cubicBezTo>
                  <a:cubicBezTo>
                    <a:pt x="217206" y="170577"/>
                    <a:pt x="215967" y="169834"/>
                    <a:pt x="214596" y="169539"/>
                  </a:cubicBezTo>
                  <a:cubicBezTo>
                    <a:pt x="211452" y="168920"/>
                    <a:pt x="208214" y="168920"/>
                    <a:pt x="205071" y="169539"/>
                  </a:cubicBezTo>
                  <a:cubicBezTo>
                    <a:pt x="205071" y="169539"/>
                    <a:pt x="205071" y="169063"/>
                    <a:pt x="205071" y="168872"/>
                  </a:cubicBezTo>
                  <a:cubicBezTo>
                    <a:pt x="203013" y="166491"/>
                    <a:pt x="202261" y="163243"/>
                    <a:pt x="203070" y="160205"/>
                  </a:cubicBezTo>
                  <a:close/>
                  <a:moveTo>
                    <a:pt x="188973" y="175921"/>
                  </a:moveTo>
                  <a:cubicBezTo>
                    <a:pt x="185944" y="177283"/>
                    <a:pt x="182477" y="177283"/>
                    <a:pt x="179448" y="175921"/>
                  </a:cubicBezTo>
                  <a:cubicBezTo>
                    <a:pt x="176315" y="174292"/>
                    <a:pt x="174438" y="170968"/>
                    <a:pt x="174686" y="167444"/>
                  </a:cubicBezTo>
                  <a:cubicBezTo>
                    <a:pt x="174810" y="163700"/>
                    <a:pt x="176591" y="160214"/>
                    <a:pt x="179544" y="157919"/>
                  </a:cubicBezTo>
                  <a:cubicBezTo>
                    <a:pt x="182887" y="155280"/>
                    <a:pt x="187002" y="153842"/>
                    <a:pt x="191259" y="153823"/>
                  </a:cubicBezTo>
                  <a:lnTo>
                    <a:pt x="192879" y="153823"/>
                  </a:lnTo>
                  <a:lnTo>
                    <a:pt x="193736" y="153823"/>
                  </a:lnTo>
                  <a:lnTo>
                    <a:pt x="193736" y="153823"/>
                  </a:lnTo>
                  <a:cubicBezTo>
                    <a:pt x="195079" y="154061"/>
                    <a:pt x="196327" y="154652"/>
                    <a:pt x="197355" y="155537"/>
                  </a:cubicBezTo>
                  <a:cubicBezTo>
                    <a:pt x="198822" y="157138"/>
                    <a:pt x="200194" y="158824"/>
                    <a:pt x="201451" y="160586"/>
                  </a:cubicBezTo>
                  <a:lnTo>
                    <a:pt x="201451" y="160586"/>
                  </a:lnTo>
                  <a:cubicBezTo>
                    <a:pt x="200956" y="163843"/>
                    <a:pt x="202185" y="167120"/>
                    <a:pt x="204690" y="169253"/>
                  </a:cubicBezTo>
                  <a:lnTo>
                    <a:pt x="204690" y="169253"/>
                  </a:lnTo>
                  <a:lnTo>
                    <a:pt x="202975" y="169253"/>
                  </a:lnTo>
                  <a:cubicBezTo>
                    <a:pt x="198422" y="170054"/>
                    <a:pt x="194107" y="171911"/>
                    <a:pt x="190402" y="174683"/>
                  </a:cubicBezTo>
                  <a:lnTo>
                    <a:pt x="188497" y="176397"/>
                  </a:lnTo>
                  <a:lnTo>
                    <a:pt x="187926" y="176397"/>
                  </a:lnTo>
                  <a:lnTo>
                    <a:pt x="188688" y="175826"/>
                  </a:lnTo>
                  <a:cubicBezTo>
                    <a:pt x="188688" y="175826"/>
                    <a:pt x="189069" y="175635"/>
                    <a:pt x="188973" y="175730"/>
                  </a:cubicBezTo>
                  <a:close/>
                  <a:moveTo>
                    <a:pt x="124394" y="177159"/>
                  </a:moveTo>
                  <a:lnTo>
                    <a:pt x="124394" y="177159"/>
                  </a:lnTo>
                  <a:lnTo>
                    <a:pt x="123060" y="177921"/>
                  </a:lnTo>
                  <a:cubicBezTo>
                    <a:pt x="122451" y="178159"/>
                    <a:pt x="121765" y="178159"/>
                    <a:pt x="121155" y="177921"/>
                  </a:cubicBezTo>
                  <a:lnTo>
                    <a:pt x="120393" y="177921"/>
                  </a:lnTo>
                  <a:cubicBezTo>
                    <a:pt x="120155" y="177035"/>
                    <a:pt x="119622" y="176264"/>
                    <a:pt x="118869" y="175730"/>
                  </a:cubicBezTo>
                  <a:lnTo>
                    <a:pt x="118869" y="175730"/>
                  </a:lnTo>
                  <a:cubicBezTo>
                    <a:pt x="118393" y="174378"/>
                    <a:pt x="118393" y="172892"/>
                    <a:pt x="118869" y="171539"/>
                  </a:cubicBezTo>
                  <a:cubicBezTo>
                    <a:pt x="119288" y="170215"/>
                    <a:pt x="120003" y="169015"/>
                    <a:pt x="120965" y="168015"/>
                  </a:cubicBezTo>
                  <a:cubicBezTo>
                    <a:pt x="121384" y="167615"/>
                    <a:pt x="121917" y="167348"/>
                    <a:pt x="122489" y="167253"/>
                  </a:cubicBezTo>
                  <a:cubicBezTo>
                    <a:pt x="123146" y="167282"/>
                    <a:pt x="123775" y="167520"/>
                    <a:pt x="124299" y="167920"/>
                  </a:cubicBezTo>
                  <a:lnTo>
                    <a:pt x="124299" y="168968"/>
                  </a:lnTo>
                  <a:cubicBezTo>
                    <a:pt x="124699" y="170625"/>
                    <a:pt x="125632" y="172101"/>
                    <a:pt x="126966" y="173159"/>
                  </a:cubicBezTo>
                  <a:cubicBezTo>
                    <a:pt x="127661" y="173806"/>
                    <a:pt x="128471" y="174321"/>
                    <a:pt x="129347" y="174683"/>
                  </a:cubicBezTo>
                  <a:lnTo>
                    <a:pt x="130966" y="175349"/>
                  </a:lnTo>
                  <a:cubicBezTo>
                    <a:pt x="128785" y="175635"/>
                    <a:pt x="126661" y="176283"/>
                    <a:pt x="124680" y="177254"/>
                  </a:cubicBezTo>
                  <a:lnTo>
                    <a:pt x="124680" y="177254"/>
                  </a:lnTo>
                  <a:close/>
                  <a:moveTo>
                    <a:pt x="94295" y="189637"/>
                  </a:moveTo>
                  <a:lnTo>
                    <a:pt x="93247" y="189637"/>
                  </a:lnTo>
                  <a:cubicBezTo>
                    <a:pt x="89723" y="189494"/>
                    <a:pt x="86218" y="190246"/>
                    <a:pt x="83055" y="191828"/>
                  </a:cubicBezTo>
                  <a:cubicBezTo>
                    <a:pt x="82284" y="192228"/>
                    <a:pt x="81608" y="192780"/>
                    <a:pt x="81055" y="193447"/>
                  </a:cubicBezTo>
                  <a:cubicBezTo>
                    <a:pt x="80912" y="191656"/>
                    <a:pt x="80217" y="189961"/>
                    <a:pt x="79055" y="188589"/>
                  </a:cubicBezTo>
                  <a:cubicBezTo>
                    <a:pt x="77617" y="186760"/>
                    <a:pt x="75797" y="185255"/>
                    <a:pt x="73721" y="184208"/>
                  </a:cubicBezTo>
                  <a:lnTo>
                    <a:pt x="72006" y="183731"/>
                  </a:lnTo>
                  <a:cubicBezTo>
                    <a:pt x="72778" y="181645"/>
                    <a:pt x="74464" y="180036"/>
                    <a:pt x="76578" y="179350"/>
                  </a:cubicBezTo>
                  <a:cubicBezTo>
                    <a:pt x="78779" y="178921"/>
                    <a:pt x="81046" y="178921"/>
                    <a:pt x="83246" y="179350"/>
                  </a:cubicBezTo>
                  <a:cubicBezTo>
                    <a:pt x="86989" y="179302"/>
                    <a:pt x="90599" y="180702"/>
                    <a:pt x="93342" y="183255"/>
                  </a:cubicBezTo>
                  <a:cubicBezTo>
                    <a:pt x="93990" y="183970"/>
                    <a:pt x="94390" y="184865"/>
                    <a:pt x="94485" y="185827"/>
                  </a:cubicBezTo>
                  <a:cubicBezTo>
                    <a:pt x="94057" y="186989"/>
                    <a:pt x="93990" y="188246"/>
                    <a:pt x="94295" y="189446"/>
                  </a:cubicBezTo>
                  <a:close/>
                  <a:moveTo>
                    <a:pt x="41431" y="169444"/>
                  </a:moveTo>
                  <a:lnTo>
                    <a:pt x="40669" y="169444"/>
                  </a:lnTo>
                  <a:lnTo>
                    <a:pt x="40669" y="169444"/>
                  </a:lnTo>
                  <a:cubicBezTo>
                    <a:pt x="40460" y="167710"/>
                    <a:pt x="41136" y="165986"/>
                    <a:pt x="42479" y="164872"/>
                  </a:cubicBezTo>
                  <a:cubicBezTo>
                    <a:pt x="43755" y="163977"/>
                    <a:pt x="45174" y="163300"/>
                    <a:pt x="46670" y="162872"/>
                  </a:cubicBezTo>
                  <a:cubicBezTo>
                    <a:pt x="49346" y="161719"/>
                    <a:pt x="52242" y="161205"/>
                    <a:pt x="55147" y="161348"/>
                  </a:cubicBezTo>
                  <a:cubicBezTo>
                    <a:pt x="56909" y="161519"/>
                    <a:pt x="58595" y="162176"/>
                    <a:pt x="60005" y="163253"/>
                  </a:cubicBezTo>
                  <a:cubicBezTo>
                    <a:pt x="61815" y="164681"/>
                    <a:pt x="60957" y="166491"/>
                    <a:pt x="60005" y="167920"/>
                  </a:cubicBezTo>
                  <a:cubicBezTo>
                    <a:pt x="58309" y="169663"/>
                    <a:pt x="56271" y="171035"/>
                    <a:pt x="54004" y="171920"/>
                  </a:cubicBezTo>
                  <a:cubicBezTo>
                    <a:pt x="50727" y="172073"/>
                    <a:pt x="47594" y="173283"/>
                    <a:pt x="45051" y="175349"/>
                  </a:cubicBezTo>
                  <a:lnTo>
                    <a:pt x="45051" y="175349"/>
                  </a:lnTo>
                  <a:cubicBezTo>
                    <a:pt x="45146" y="174749"/>
                    <a:pt x="45146" y="174140"/>
                    <a:pt x="45051" y="173540"/>
                  </a:cubicBezTo>
                  <a:cubicBezTo>
                    <a:pt x="44546" y="171644"/>
                    <a:pt x="43222" y="170073"/>
                    <a:pt x="41431" y="169253"/>
                  </a:cubicBezTo>
                  <a:close/>
                  <a:moveTo>
                    <a:pt x="78579" y="89434"/>
                  </a:moveTo>
                  <a:cubicBezTo>
                    <a:pt x="79169" y="90701"/>
                    <a:pt x="80017" y="91834"/>
                    <a:pt x="81055" y="92768"/>
                  </a:cubicBezTo>
                  <a:lnTo>
                    <a:pt x="81055" y="92768"/>
                  </a:lnTo>
                  <a:cubicBezTo>
                    <a:pt x="80436" y="93225"/>
                    <a:pt x="79865" y="93730"/>
                    <a:pt x="79341" y="94292"/>
                  </a:cubicBezTo>
                  <a:cubicBezTo>
                    <a:pt x="78722" y="95063"/>
                    <a:pt x="78236" y="95930"/>
                    <a:pt x="77912" y="96863"/>
                  </a:cubicBezTo>
                  <a:cubicBezTo>
                    <a:pt x="77588" y="97892"/>
                    <a:pt x="77340" y="98940"/>
                    <a:pt x="77150" y="100007"/>
                  </a:cubicBezTo>
                  <a:cubicBezTo>
                    <a:pt x="75531" y="99054"/>
                    <a:pt x="72864" y="100007"/>
                    <a:pt x="71244" y="100483"/>
                  </a:cubicBezTo>
                  <a:lnTo>
                    <a:pt x="67911" y="101721"/>
                  </a:lnTo>
                  <a:cubicBezTo>
                    <a:pt x="67253" y="101864"/>
                    <a:pt x="66568" y="101864"/>
                    <a:pt x="65910" y="101721"/>
                  </a:cubicBezTo>
                  <a:cubicBezTo>
                    <a:pt x="64825" y="101826"/>
                    <a:pt x="63758" y="101407"/>
                    <a:pt x="63053" y="100578"/>
                  </a:cubicBezTo>
                  <a:cubicBezTo>
                    <a:pt x="62758" y="99750"/>
                    <a:pt x="62758" y="98835"/>
                    <a:pt x="63053" y="98006"/>
                  </a:cubicBezTo>
                  <a:cubicBezTo>
                    <a:pt x="63301" y="96121"/>
                    <a:pt x="63843" y="94292"/>
                    <a:pt x="64672" y="92577"/>
                  </a:cubicBezTo>
                  <a:cubicBezTo>
                    <a:pt x="65729" y="90015"/>
                    <a:pt x="67320" y="87710"/>
                    <a:pt x="69339" y="85814"/>
                  </a:cubicBezTo>
                  <a:cubicBezTo>
                    <a:pt x="70902" y="84338"/>
                    <a:pt x="72911" y="83433"/>
                    <a:pt x="75054" y="83243"/>
                  </a:cubicBezTo>
                  <a:cubicBezTo>
                    <a:pt x="76159" y="83605"/>
                    <a:pt x="77321" y="83766"/>
                    <a:pt x="78483" y="83719"/>
                  </a:cubicBezTo>
                  <a:cubicBezTo>
                    <a:pt x="76769" y="85433"/>
                    <a:pt x="77817" y="87719"/>
                    <a:pt x="78579" y="89243"/>
                  </a:cubicBezTo>
                  <a:close/>
                  <a:moveTo>
                    <a:pt x="138205" y="72575"/>
                  </a:moveTo>
                  <a:cubicBezTo>
                    <a:pt x="139986" y="73451"/>
                    <a:pt x="141939" y="73908"/>
                    <a:pt x="143920" y="73908"/>
                  </a:cubicBezTo>
                  <a:cubicBezTo>
                    <a:pt x="145063" y="74051"/>
                    <a:pt x="146206" y="74051"/>
                    <a:pt x="147349" y="73908"/>
                  </a:cubicBezTo>
                  <a:cubicBezTo>
                    <a:pt x="145368" y="75356"/>
                    <a:pt x="143692" y="77166"/>
                    <a:pt x="142396" y="79242"/>
                  </a:cubicBezTo>
                  <a:cubicBezTo>
                    <a:pt x="141025" y="81347"/>
                    <a:pt x="140110" y="83719"/>
                    <a:pt x="139729" y="86195"/>
                  </a:cubicBezTo>
                  <a:cubicBezTo>
                    <a:pt x="137472" y="85433"/>
                    <a:pt x="135033" y="85433"/>
                    <a:pt x="132776" y="86195"/>
                  </a:cubicBezTo>
                  <a:cubicBezTo>
                    <a:pt x="129833" y="86376"/>
                    <a:pt x="126880" y="86119"/>
                    <a:pt x="124013" y="85433"/>
                  </a:cubicBezTo>
                  <a:cubicBezTo>
                    <a:pt x="121689" y="84967"/>
                    <a:pt x="119565" y="83805"/>
                    <a:pt x="117917" y="82100"/>
                  </a:cubicBezTo>
                  <a:cubicBezTo>
                    <a:pt x="116402" y="79480"/>
                    <a:pt x="116231" y="76299"/>
                    <a:pt x="117441" y="73527"/>
                  </a:cubicBezTo>
                  <a:cubicBezTo>
                    <a:pt x="118269" y="71517"/>
                    <a:pt x="119508" y="69708"/>
                    <a:pt x="121060" y="68193"/>
                  </a:cubicBezTo>
                  <a:cubicBezTo>
                    <a:pt x="122622" y="67231"/>
                    <a:pt x="124280" y="66431"/>
                    <a:pt x="126013" y="65812"/>
                  </a:cubicBezTo>
                  <a:lnTo>
                    <a:pt x="126013" y="65812"/>
                  </a:lnTo>
                  <a:lnTo>
                    <a:pt x="128013" y="65812"/>
                  </a:lnTo>
                  <a:cubicBezTo>
                    <a:pt x="130528" y="66431"/>
                    <a:pt x="133195" y="66050"/>
                    <a:pt x="135443" y="64764"/>
                  </a:cubicBezTo>
                  <a:lnTo>
                    <a:pt x="135443" y="65621"/>
                  </a:lnTo>
                  <a:cubicBezTo>
                    <a:pt x="134614" y="68250"/>
                    <a:pt x="135776" y="71089"/>
                    <a:pt x="138205" y="72384"/>
                  </a:cubicBezTo>
                  <a:close/>
                  <a:moveTo>
                    <a:pt x="162780" y="69717"/>
                  </a:moveTo>
                  <a:cubicBezTo>
                    <a:pt x="163151" y="70289"/>
                    <a:pt x="163599" y="70803"/>
                    <a:pt x="164113" y="71241"/>
                  </a:cubicBezTo>
                  <a:cubicBezTo>
                    <a:pt x="162894" y="70717"/>
                    <a:pt x="161608" y="70336"/>
                    <a:pt x="160303" y="70098"/>
                  </a:cubicBezTo>
                  <a:cubicBezTo>
                    <a:pt x="156922" y="69546"/>
                    <a:pt x="153455" y="70079"/>
                    <a:pt x="150397" y="71622"/>
                  </a:cubicBezTo>
                  <a:lnTo>
                    <a:pt x="148968" y="72479"/>
                  </a:lnTo>
                  <a:cubicBezTo>
                    <a:pt x="146054" y="72822"/>
                    <a:pt x="143091" y="72527"/>
                    <a:pt x="140301" y="71622"/>
                  </a:cubicBezTo>
                  <a:cubicBezTo>
                    <a:pt x="137538" y="70755"/>
                    <a:pt x="136005" y="67822"/>
                    <a:pt x="136862" y="65059"/>
                  </a:cubicBezTo>
                  <a:cubicBezTo>
                    <a:pt x="136900" y="64955"/>
                    <a:pt x="136929" y="64859"/>
                    <a:pt x="136967" y="64764"/>
                  </a:cubicBezTo>
                  <a:cubicBezTo>
                    <a:pt x="138091" y="62088"/>
                    <a:pt x="139777" y="59678"/>
                    <a:pt x="141920" y="57716"/>
                  </a:cubicBezTo>
                  <a:cubicBezTo>
                    <a:pt x="144330" y="55392"/>
                    <a:pt x="147225" y="53629"/>
                    <a:pt x="150397" y="52572"/>
                  </a:cubicBezTo>
                  <a:cubicBezTo>
                    <a:pt x="152493" y="52048"/>
                    <a:pt x="154683" y="52048"/>
                    <a:pt x="156779" y="52572"/>
                  </a:cubicBezTo>
                  <a:cubicBezTo>
                    <a:pt x="158065" y="53029"/>
                    <a:pt x="159417" y="53258"/>
                    <a:pt x="160779" y="53239"/>
                  </a:cubicBezTo>
                  <a:cubicBezTo>
                    <a:pt x="160532" y="54268"/>
                    <a:pt x="160370" y="55325"/>
                    <a:pt x="160303" y="56382"/>
                  </a:cubicBezTo>
                  <a:cubicBezTo>
                    <a:pt x="159874" y="60907"/>
                    <a:pt x="160732" y="65469"/>
                    <a:pt x="162780" y="69527"/>
                  </a:cubicBezTo>
                  <a:close/>
                  <a:moveTo>
                    <a:pt x="205928" y="90196"/>
                  </a:moveTo>
                  <a:lnTo>
                    <a:pt x="205928" y="90196"/>
                  </a:lnTo>
                  <a:lnTo>
                    <a:pt x="205928" y="90196"/>
                  </a:lnTo>
                  <a:lnTo>
                    <a:pt x="205928" y="90196"/>
                  </a:lnTo>
                  <a:cubicBezTo>
                    <a:pt x="205880" y="89720"/>
                    <a:pt x="205880" y="89243"/>
                    <a:pt x="205928" y="88767"/>
                  </a:cubicBezTo>
                  <a:cubicBezTo>
                    <a:pt x="205928" y="87624"/>
                    <a:pt x="205928" y="86576"/>
                    <a:pt x="206595" y="85433"/>
                  </a:cubicBezTo>
                  <a:cubicBezTo>
                    <a:pt x="207166" y="83614"/>
                    <a:pt x="208147" y="81957"/>
                    <a:pt x="209452" y="80576"/>
                  </a:cubicBezTo>
                  <a:cubicBezTo>
                    <a:pt x="210309" y="79814"/>
                    <a:pt x="211167" y="79242"/>
                    <a:pt x="212214" y="79814"/>
                  </a:cubicBezTo>
                  <a:cubicBezTo>
                    <a:pt x="213443" y="83119"/>
                    <a:pt x="215253" y="86186"/>
                    <a:pt x="217548" y="88862"/>
                  </a:cubicBezTo>
                  <a:lnTo>
                    <a:pt x="217548" y="88862"/>
                  </a:lnTo>
                  <a:lnTo>
                    <a:pt x="217072" y="88862"/>
                  </a:lnTo>
                  <a:cubicBezTo>
                    <a:pt x="213796" y="89043"/>
                    <a:pt x="210576" y="89777"/>
                    <a:pt x="207547" y="91053"/>
                  </a:cubicBezTo>
                  <a:lnTo>
                    <a:pt x="205356" y="92006"/>
                  </a:lnTo>
                  <a:cubicBezTo>
                    <a:pt x="205356" y="92006"/>
                    <a:pt x="205356" y="92006"/>
                    <a:pt x="205356" y="92006"/>
                  </a:cubicBezTo>
                  <a:lnTo>
                    <a:pt x="205356" y="92006"/>
                  </a:lnTo>
                  <a:cubicBezTo>
                    <a:pt x="205509" y="92063"/>
                    <a:pt x="205680" y="92063"/>
                    <a:pt x="205833" y="92006"/>
                  </a:cubicBezTo>
                  <a:cubicBezTo>
                    <a:pt x="205833" y="92006"/>
                    <a:pt x="206023" y="90101"/>
                    <a:pt x="205928" y="90005"/>
                  </a:cubicBezTo>
                  <a:close/>
                  <a:moveTo>
                    <a:pt x="230026" y="104388"/>
                  </a:moveTo>
                  <a:cubicBezTo>
                    <a:pt x="229359" y="104388"/>
                    <a:pt x="228216" y="104388"/>
                    <a:pt x="227454" y="104388"/>
                  </a:cubicBezTo>
                  <a:cubicBezTo>
                    <a:pt x="226664" y="104874"/>
                    <a:pt x="225930" y="105455"/>
                    <a:pt x="225264" y="106103"/>
                  </a:cubicBezTo>
                  <a:cubicBezTo>
                    <a:pt x="225835" y="102769"/>
                    <a:pt x="221930" y="100673"/>
                    <a:pt x="219168" y="100292"/>
                  </a:cubicBezTo>
                  <a:cubicBezTo>
                    <a:pt x="215396" y="100045"/>
                    <a:pt x="211671" y="101274"/>
                    <a:pt x="208785" y="103721"/>
                  </a:cubicBezTo>
                  <a:cubicBezTo>
                    <a:pt x="206433" y="105569"/>
                    <a:pt x="204290" y="107674"/>
                    <a:pt x="202404" y="110008"/>
                  </a:cubicBezTo>
                  <a:lnTo>
                    <a:pt x="202404" y="110008"/>
                  </a:lnTo>
                  <a:cubicBezTo>
                    <a:pt x="202404" y="110008"/>
                    <a:pt x="202404" y="110008"/>
                    <a:pt x="202404" y="110008"/>
                  </a:cubicBezTo>
                  <a:cubicBezTo>
                    <a:pt x="199737" y="107227"/>
                    <a:pt x="198565" y="103321"/>
                    <a:pt x="199260" y="99530"/>
                  </a:cubicBezTo>
                  <a:cubicBezTo>
                    <a:pt x="200537" y="95816"/>
                    <a:pt x="203451" y="92901"/>
                    <a:pt x="207166" y="91625"/>
                  </a:cubicBezTo>
                  <a:cubicBezTo>
                    <a:pt x="212481" y="89129"/>
                    <a:pt x="218463" y="88424"/>
                    <a:pt x="224216" y="89624"/>
                  </a:cubicBezTo>
                  <a:cubicBezTo>
                    <a:pt x="226978" y="90196"/>
                    <a:pt x="230026" y="91815"/>
                    <a:pt x="230121" y="95149"/>
                  </a:cubicBezTo>
                  <a:lnTo>
                    <a:pt x="230121" y="95149"/>
                  </a:lnTo>
                  <a:cubicBezTo>
                    <a:pt x="230121" y="95149"/>
                    <a:pt x="230121" y="95720"/>
                    <a:pt x="230121" y="96006"/>
                  </a:cubicBezTo>
                  <a:lnTo>
                    <a:pt x="230121" y="96006"/>
                  </a:lnTo>
                  <a:cubicBezTo>
                    <a:pt x="230026" y="96473"/>
                    <a:pt x="230026" y="96959"/>
                    <a:pt x="230121" y="97435"/>
                  </a:cubicBezTo>
                  <a:cubicBezTo>
                    <a:pt x="229607" y="99654"/>
                    <a:pt x="229578" y="101959"/>
                    <a:pt x="230026" y="104198"/>
                  </a:cubicBezTo>
                  <a:close/>
                  <a:moveTo>
                    <a:pt x="220501" y="119152"/>
                  </a:moveTo>
                  <a:cubicBezTo>
                    <a:pt x="221130" y="120533"/>
                    <a:pt x="222501" y="121428"/>
                    <a:pt x="224025" y="121438"/>
                  </a:cubicBezTo>
                  <a:cubicBezTo>
                    <a:pt x="222244" y="122086"/>
                    <a:pt x="220549" y="122943"/>
                    <a:pt x="218977" y="124010"/>
                  </a:cubicBezTo>
                  <a:cubicBezTo>
                    <a:pt x="215139" y="126915"/>
                    <a:pt x="211910" y="130534"/>
                    <a:pt x="209452" y="134678"/>
                  </a:cubicBezTo>
                  <a:cubicBezTo>
                    <a:pt x="208662" y="134173"/>
                    <a:pt x="207795" y="133820"/>
                    <a:pt x="206880" y="133630"/>
                  </a:cubicBezTo>
                  <a:cubicBezTo>
                    <a:pt x="206023" y="133535"/>
                    <a:pt x="205166" y="133535"/>
                    <a:pt x="204309" y="133630"/>
                  </a:cubicBezTo>
                  <a:cubicBezTo>
                    <a:pt x="204309" y="133630"/>
                    <a:pt x="204309" y="133630"/>
                    <a:pt x="204309" y="133630"/>
                  </a:cubicBezTo>
                  <a:cubicBezTo>
                    <a:pt x="202689" y="133554"/>
                    <a:pt x="201118" y="133058"/>
                    <a:pt x="199737" y="132201"/>
                  </a:cubicBezTo>
                  <a:cubicBezTo>
                    <a:pt x="198546" y="131106"/>
                    <a:pt x="197803" y="129620"/>
                    <a:pt x="197641" y="128010"/>
                  </a:cubicBezTo>
                  <a:cubicBezTo>
                    <a:pt x="197212" y="123448"/>
                    <a:pt x="198356" y="118876"/>
                    <a:pt x="200880" y="115056"/>
                  </a:cubicBezTo>
                  <a:cubicBezTo>
                    <a:pt x="202775" y="111913"/>
                    <a:pt x="205156" y="109084"/>
                    <a:pt x="207928" y="106674"/>
                  </a:cubicBezTo>
                  <a:cubicBezTo>
                    <a:pt x="210481" y="104074"/>
                    <a:pt x="213834" y="102397"/>
                    <a:pt x="217453" y="101912"/>
                  </a:cubicBezTo>
                  <a:cubicBezTo>
                    <a:pt x="219158" y="101750"/>
                    <a:pt x="220863" y="102150"/>
                    <a:pt x="222311" y="103055"/>
                  </a:cubicBezTo>
                  <a:cubicBezTo>
                    <a:pt x="223882" y="103874"/>
                    <a:pt x="224902" y="105474"/>
                    <a:pt x="224978" y="107246"/>
                  </a:cubicBezTo>
                  <a:lnTo>
                    <a:pt x="224978" y="107246"/>
                  </a:lnTo>
                  <a:lnTo>
                    <a:pt x="223835" y="108674"/>
                  </a:lnTo>
                  <a:cubicBezTo>
                    <a:pt x="222663" y="110398"/>
                    <a:pt x="221758" y="112294"/>
                    <a:pt x="221168" y="114294"/>
                  </a:cubicBezTo>
                  <a:cubicBezTo>
                    <a:pt x="220492" y="115856"/>
                    <a:pt x="220358" y="117599"/>
                    <a:pt x="220787" y="119247"/>
                  </a:cubicBezTo>
                  <a:close/>
                  <a:moveTo>
                    <a:pt x="165828" y="177254"/>
                  </a:moveTo>
                  <a:cubicBezTo>
                    <a:pt x="165256" y="178112"/>
                    <a:pt x="164685" y="177254"/>
                    <a:pt x="164113" y="177254"/>
                  </a:cubicBezTo>
                  <a:cubicBezTo>
                    <a:pt x="163370" y="176445"/>
                    <a:pt x="162732" y="175549"/>
                    <a:pt x="162208" y="174587"/>
                  </a:cubicBezTo>
                  <a:cubicBezTo>
                    <a:pt x="160779" y="172263"/>
                    <a:pt x="159989" y="169596"/>
                    <a:pt x="159922" y="166872"/>
                  </a:cubicBezTo>
                  <a:cubicBezTo>
                    <a:pt x="159789" y="163424"/>
                    <a:pt x="160237" y="159976"/>
                    <a:pt x="161256" y="156680"/>
                  </a:cubicBezTo>
                  <a:cubicBezTo>
                    <a:pt x="162084" y="153042"/>
                    <a:pt x="163637" y="149603"/>
                    <a:pt x="165828" y="146584"/>
                  </a:cubicBezTo>
                  <a:cubicBezTo>
                    <a:pt x="166732" y="145136"/>
                    <a:pt x="168314" y="144269"/>
                    <a:pt x="170019" y="144298"/>
                  </a:cubicBezTo>
                  <a:lnTo>
                    <a:pt x="170876" y="144298"/>
                  </a:lnTo>
                  <a:lnTo>
                    <a:pt x="171447" y="145155"/>
                  </a:lnTo>
                  <a:cubicBezTo>
                    <a:pt x="171819" y="145670"/>
                    <a:pt x="172267" y="146117"/>
                    <a:pt x="172781" y="146489"/>
                  </a:cubicBezTo>
                  <a:lnTo>
                    <a:pt x="172781" y="147536"/>
                  </a:lnTo>
                  <a:cubicBezTo>
                    <a:pt x="172781" y="147536"/>
                    <a:pt x="172781" y="147536"/>
                    <a:pt x="172781" y="147536"/>
                  </a:cubicBezTo>
                  <a:lnTo>
                    <a:pt x="172305" y="147536"/>
                  </a:lnTo>
                  <a:cubicBezTo>
                    <a:pt x="171905" y="147975"/>
                    <a:pt x="171552" y="148451"/>
                    <a:pt x="171257" y="148965"/>
                  </a:cubicBezTo>
                  <a:cubicBezTo>
                    <a:pt x="170781" y="150194"/>
                    <a:pt x="170781" y="151546"/>
                    <a:pt x="171257" y="152775"/>
                  </a:cubicBezTo>
                  <a:cubicBezTo>
                    <a:pt x="171924" y="155156"/>
                    <a:pt x="173924" y="157538"/>
                    <a:pt x="176496" y="157252"/>
                  </a:cubicBezTo>
                  <a:cubicBezTo>
                    <a:pt x="174133" y="159490"/>
                    <a:pt x="172648" y="162491"/>
                    <a:pt x="172305" y="165729"/>
                  </a:cubicBezTo>
                  <a:cubicBezTo>
                    <a:pt x="171905" y="168853"/>
                    <a:pt x="172914" y="171997"/>
                    <a:pt x="175067" y="174302"/>
                  </a:cubicBezTo>
                  <a:cubicBezTo>
                    <a:pt x="174314" y="174159"/>
                    <a:pt x="173533" y="174159"/>
                    <a:pt x="172781" y="174302"/>
                  </a:cubicBezTo>
                  <a:cubicBezTo>
                    <a:pt x="171828" y="174483"/>
                    <a:pt x="170904" y="174778"/>
                    <a:pt x="170019" y="175159"/>
                  </a:cubicBezTo>
                  <a:lnTo>
                    <a:pt x="166018" y="176873"/>
                  </a:lnTo>
                  <a:lnTo>
                    <a:pt x="166018" y="176873"/>
                  </a:lnTo>
                  <a:cubicBezTo>
                    <a:pt x="167066" y="176397"/>
                    <a:pt x="166304" y="176397"/>
                    <a:pt x="166113" y="177064"/>
                  </a:cubicBezTo>
                  <a:close/>
                  <a:moveTo>
                    <a:pt x="148873" y="154299"/>
                  </a:moveTo>
                  <a:cubicBezTo>
                    <a:pt x="147930" y="153556"/>
                    <a:pt x="146816" y="153061"/>
                    <a:pt x="145635" y="152870"/>
                  </a:cubicBezTo>
                  <a:cubicBezTo>
                    <a:pt x="142796" y="152651"/>
                    <a:pt x="139958" y="153356"/>
                    <a:pt x="137538" y="154871"/>
                  </a:cubicBezTo>
                  <a:cubicBezTo>
                    <a:pt x="135500" y="156061"/>
                    <a:pt x="133528" y="157366"/>
                    <a:pt x="131633" y="158776"/>
                  </a:cubicBezTo>
                  <a:cubicBezTo>
                    <a:pt x="131633" y="158776"/>
                    <a:pt x="131633" y="158776"/>
                    <a:pt x="131633" y="158776"/>
                  </a:cubicBezTo>
                  <a:cubicBezTo>
                    <a:pt x="131633" y="158776"/>
                    <a:pt x="130299" y="154966"/>
                    <a:pt x="130299" y="153823"/>
                  </a:cubicBezTo>
                  <a:cubicBezTo>
                    <a:pt x="130157" y="152680"/>
                    <a:pt x="130157" y="151537"/>
                    <a:pt x="130299" y="150394"/>
                  </a:cubicBezTo>
                  <a:cubicBezTo>
                    <a:pt x="130642" y="148937"/>
                    <a:pt x="131290" y="147575"/>
                    <a:pt x="132204" y="146393"/>
                  </a:cubicBezTo>
                  <a:cubicBezTo>
                    <a:pt x="133700" y="144441"/>
                    <a:pt x="135576" y="142822"/>
                    <a:pt x="137729" y="141631"/>
                  </a:cubicBezTo>
                  <a:cubicBezTo>
                    <a:pt x="139777" y="140288"/>
                    <a:pt x="142082" y="139383"/>
                    <a:pt x="144492" y="138964"/>
                  </a:cubicBezTo>
                  <a:cubicBezTo>
                    <a:pt x="145778" y="138678"/>
                    <a:pt x="147130" y="139031"/>
                    <a:pt x="148111" y="139916"/>
                  </a:cubicBezTo>
                  <a:cubicBezTo>
                    <a:pt x="148845" y="141021"/>
                    <a:pt x="149454" y="142202"/>
                    <a:pt x="149921" y="143441"/>
                  </a:cubicBezTo>
                  <a:lnTo>
                    <a:pt x="149921" y="143441"/>
                  </a:lnTo>
                  <a:cubicBezTo>
                    <a:pt x="149921" y="143441"/>
                    <a:pt x="149921" y="143441"/>
                    <a:pt x="149921" y="143441"/>
                  </a:cubicBezTo>
                  <a:lnTo>
                    <a:pt x="149921" y="144012"/>
                  </a:lnTo>
                  <a:lnTo>
                    <a:pt x="149064" y="146774"/>
                  </a:lnTo>
                  <a:cubicBezTo>
                    <a:pt x="148606" y="149203"/>
                    <a:pt x="148635" y="151699"/>
                    <a:pt x="149159" y="154109"/>
                  </a:cubicBezTo>
                  <a:close/>
                  <a:moveTo>
                    <a:pt x="129252" y="160586"/>
                  </a:moveTo>
                  <a:lnTo>
                    <a:pt x="128299" y="161348"/>
                  </a:lnTo>
                  <a:cubicBezTo>
                    <a:pt x="126270" y="162614"/>
                    <a:pt x="124727" y="164529"/>
                    <a:pt x="123918" y="166777"/>
                  </a:cubicBezTo>
                  <a:cubicBezTo>
                    <a:pt x="122822" y="166167"/>
                    <a:pt x="121489" y="166167"/>
                    <a:pt x="120393" y="166777"/>
                  </a:cubicBezTo>
                  <a:cubicBezTo>
                    <a:pt x="119850" y="167148"/>
                    <a:pt x="119374" y="167596"/>
                    <a:pt x="118965" y="168110"/>
                  </a:cubicBezTo>
                  <a:cubicBezTo>
                    <a:pt x="118965" y="166396"/>
                    <a:pt x="116964" y="165634"/>
                    <a:pt x="115631" y="165253"/>
                  </a:cubicBezTo>
                  <a:cubicBezTo>
                    <a:pt x="112945" y="164662"/>
                    <a:pt x="110183" y="164501"/>
                    <a:pt x="107439" y="164777"/>
                  </a:cubicBezTo>
                  <a:cubicBezTo>
                    <a:pt x="105649" y="164824"/>
                    <a:pt x="103868" y="165015"/>
                    <a:pt x="102105" y="165348"/>
                  </a:cubicBezTo>
                  <a:lnTo>
                    <a:pt x="102105" y="165348"/>
                  </a:lnTo>
                  <a:cubicBezTo>
                    <a:pt x="102105" y="165348"/>
                    <a:pt x="102105" y="165348"/>
                    <a:pt x="102105" y="165348"/>
                  </a:cubicBezTo>
                  <a:lnTo>
                    <a:pt x="102105" y="165348"/>
                  </a:lnTo>
                  <a:lnTo>
                    <a:pt x="102105" y="165348"/>
                  </a:lnTo>
                  <a:lnTo>
                    <a:pt x="102105" y="165348"/>
                  </a:lnTo>
                  <a:cubicBezTo>
                    <a:pt x="102582" y="163986"/>
                    <a:pt x="102334" y="162481"/>
                    <a:pt x="101439" y="161348"/>
                  </a:cubicBezTo>
                  <a:cubicBezTo>
                    <a:pt x="101343" y="159071"/>
                    <a:pt x="102201" y="156861"/>
                    <a:pt x="103820" y="155252"/>
                  </a:cubicBezTo>
                  <a:cubicBezTo>
                    <a:pt x="105611" y="153794"/>
                    <a:pt x="107744" y="152813"/>
                    <a:pt x="110011" y="152394"/>
                  </a:cubicBezTo>
                  <a:cubicBezTo>
                    <a:pt x="115478" y="151232"/>
                    <a:pt x="121184" y="152042"/>
                    <a:pt x="126108" y="154680"/>
                  </a:cubicBezTo>
                  <a:cubicBezTo>
                    <a:pt x="127528" y="155233"/>
                    <a:pt x="128756" y="156195"/>
                    <a:pt x="129633" y="157442"/>
                  </a:cubicBezTo>
                  <a:cubicBezTo>
                    <a:pt x="130176" y="158633"/>
                    <a:pt x="130337" y="159966"/>
                    <a:pt x="130109" y="161252"/>
                  </a:cubicBezTo>
                  <a:close/>
                  <a:moveTo>
                    <a:pt x="67434" y="159062"/>
                  </a:moveTo>
                  <a:cubicBezTo>
                    <a:pt x="66920" y="158223"/>
                    <a:pt x="66596" y="157280"/>
                    <a:pt x="66482" y="156299"/>
                  </a:cubicBezTo>
                  <a:cubicBezTo>
                    <a:pt x="66234" y="154518"/>
                    <a:pt x="66501" y="152699"/>
                    <a:pt x="67244" y="151061"/>
                  </a:cubicBezTo>
                  <a:cubicBezTo>
                    <a:pt x="68901" y="148079"/>
                    <a:pt x="71625" y="145831"/>
                    <a:pt x="74864" y="144774"/>
                  </a:cubicBezTo>
                  <a:cubicBezTo>
                    <a:pt x="79626" y="142964"/>
                    <a:pt x="88580" y="140774"/>
                    <a:pt x="90580" y="147822"/>
                  </a:cubicBezTo>
                  <a:cubicBezTo>
                    <a:pt x="91075" y="149937"/>
                    <a:pt x="90847" y="152146"/>
                    <a:pt x="89913" y="154109"/>
                  </a:cubicBezTo>
                  <a:cubicBezTo>
                    <a:pt x="89342" y="155442"/>
                    <a:pt x="88675" y="157538"/>
                    <a:pt x="87246" y="158204"/>
                  </a:cubicBezTo>
                  <a:lnTo>
                    <a:pt x="87246" y="158204"/>
                  </a:lnTo>
                  <a:cubicBezTo>
                    <a:pt x="84951" y="158957"/>
                    <a:pt x="82865" y="160224"/>
                    <a:pt x="81150" y="161919"/>
                  </a:cubicBezTo>
                  <a:cubicBezTo>
                    <a:pt x="80436" y="162729"/>
                    <a:pt x="79836" y="163624"/>
                    <a:pt x="79341" y="164586"/>
                  </a:cubicBezTo>
                  <a:lnTo>
                    <a:pt x="79341" y="164015"/>
                  </a:lnTo>
                  <a:cubicBezTo>
                    <a:pt x="78131" y="162576"/>
                    <a:pt x="76436" y="161624"/>
                    <a:pt x="74578" y="161348"/>
                  </a:cubicBezTo>
                  <a:cubicBezTo>
                    <a:pt x="72540" y="160919"/>
                    <a:pt x="70425" y="160919"/>
                    <a:pt x="68387" y="161348"/>
                  </a:cubicBezTo>
                  <a:lnTo>
                    <a:pt x="68387" y="161348"/>
                  </a:lnTo>
                  <a:cubicBezTo>
                    <a:pt x="68444" y="160471"/>
                    <a:pt x="68206" y="159605"/>
                    <a:pt x="67720" y="158871"/>
                  </a:cubicBezTo>
                  <a:close/>
                  <a:moveTo>
                    <a:pt x="60957" y="111437"/>
                  </a:moveTo>
                  <a:cubicBezTo>
                    <a:pt x="61910" y="109551"/>
                    <a:pt x="62996" y="107741"/>
                    <a:pt x="64196" y="106007"/>
                  </a:cubicBezTo>
                  <a:cubicBezTo>
                    <a:pt x="65129" y="104807"/>
                    <a:pt x="66291" y="103798"/>
                    <a:pt x="67625" y="103055"/>
                  </a:cubicBezTo>
                  <a:cubicBezTo>
                    <a:pt x="68673" y="102797"/>
                    <a:pt x="69663" y="102378"/>
                    <a:pt x="70578" y="101816"/>
                  </a:cubicBezTo>
                  <a:cubicBezTo>
                    <a:pt x="71330" y="101578"/>
                    <a:pt x="72092" y="101388"/>
                    <a:pt x="72864" y="101245"/>
                  </a:cubicBezTo>
                  <a:cubicBezTo>
                    <a:pt x="73911" y="100721"/>
                    <a:pt x="75150" y="100721"/>
                    <a:pt x="76197" y="101245"/>
                  </a:cubicBezTo>
                  <a:lnTo>
                    <a:pt x="76197" y="101245"/>
                  </a:lnTo>
                  <a:cubicBezTo>
                    <a:pt x="76150" y="101816"/>
                    <a:pt x="76150" y="102388"/>
                    <a:pt x="76197" y="102959"/>
                  </a:cubicBezTo>
                  <a:cubicBezTo>
                    <a:pt x="76645" y="105912"/>
                    <a:pt x="78760" y="108322"/>
                    <a:pt x="81627" y="109151"/>
                  </a:cubicBezTo>
                  <a:cubicBezTo>
                    <a:pt x="78712" y="110856"/>
                    <a:pt x="76378" y="113418"/>
                    <a:pt x="74959" y="116485"/>
                  </a:cubicBezTo>
                  <a:cubicBezTo>
                    <a:pt x="74140" y="118266"/>
                    <a:pt x="74140" y="120324"/>
                    <a:pt x="74959" y="122105"/>
                  </a:cubicBezTo>
                  <a:cubicBezTo>
                    <a:pt x="75083" y="122438"/>
                    <a:pt x="75235" y="122762"/>
                    <a:pt x="75435" y="123057"/>
                  </a:cubicBezTo>
                  <a:lnTo>
                    <a:pt x="74197" y="122486"/>
                  </a:lnTo>
                  <a:cubicBezTo>
                    <a:pt x="72473" y="121762"/>
                    <a:pt x="70692" y="121181"/>
                    <a:pt x="68863" y="120771"/>
                  </a:cubicBezTo>
                  <a:cubicBezTo>
                    <a:pt x="67320" y="120485"/>
                    <a:pt x="65739" y="120485"/>
                    <a:pt x="64196" y="120771"/>
                  </a:cubicBezTo>
                  <a:cubicBezTo>
                    <a:pt x="62005" y="120771"/>
                    <a:pt x="59433" y="120771"/>
                    <a:pt x="58862" y="117437"/>
                  </a:cubicBezTo>
                  <a:cubicBezTo>
                    <a:pt x="58795" y="115028"/>
                    <a:pt x="59643" y="112675"/>
                    <a:pt x="61243" y="110865"/>
                  </a:cubicBezTo>
                  <a:close/>
                  <a:moveTo>
                    <a:pt x="58576" y="114199"/>
                  </a:moveTo>
                  <a:cubicBezTo>
                    <a:pt x="58414" y="113818"/>
                    <a:pt x="58186" y="113466"/>
                    <a:pt x="57909" y="113151"/>
                  </a:cubicBezTo>
                  <a:cubicBezTo>
                    <a:pt x="57252" y="112389"/>
                    <a:pt x="56395" y="111827"/>
                    <a:pt x="55433" y="111532"/>
                  </a:cubicBezTo>
                  <a:lnTo>
                    <a:pt x="55147" y="109722"/>
                  </a:lnTo>
                  <a:cubicBezTo>
                    <a:pt x="54909" y="108427"/>
                    <a:pt x="54909" y="107112"/>
                    <a:pt x="55147" y="105817"/>
                  </a:cubicBezTo>
                  <a:cubicBezTo>
                    <a:pt x="55509" y="104321"/>
                    <a:pt x="56471" y="103045"/>
                    <a:pt x="57814" y="102293"/>
                  </a:cubicBezTo>
                  <a:cubicBezTo>
                    <a:pt x="58652" y="102007"/>
                    <a:pt x="59452" y="101626"/>
                    <a:pt x="60195" y="101150"/>
                  </a:cubicBezTo>
                  <a:lnTo>
                    <a:pt x="61529" y="101150"/>
                  </a:lnTo>
                  <a:cubicBezTo>
                    <a:pt x="62062" y="102112"/>
                    <a:pt x="63015" y="102778"/>
                    <a:pt x="64101" y="102959"/>
                  </a:cubicBezTo>
                  <a:cubicBezTo>
                    <a:pt x="64672" y="103055"/>
                    <a:pt x="65244" y="103055"/>
                    <a:pt x="65815" y="102959"/>
                  </a:cubicBezTo>
                  <a:cubicBezTo>
                    <a:pt x="65425" y="103226"/>
                    <a:pt x="65072" y="103550"/>
                    <a:pt x="64767" y="103912"/>
                  </a:cubicBezTo>
                  <a:cubicBezTo>
                    <a:pt x="63091" y="105769"/>
                    <a:pt x="61681" y="107855"/>
                    <a:pt x="60576" y="110103"/>
                  </a:cubicBezTo>
                  <a:cubicBezTo>
                    <a:pt x="59910" y="111227"/>
                    <a:pt x="59338" y="112408"/>
                    <a:pt x="58862" y="113627"/>
                  </a:cubicBezTo>
                  <a:close/>
                  <a:moveTo>
                    <a:pt x="150778" y="120866"/>
                  </a:moveTo>
                  <a:cubicBezTo>
                    <a:pt x="151045" y="119533"/>
                    <a:pt x="151931" y="118399"/>
                    <a:pt x="153159" y="117818"/>
                  </a:cubicBezTo>
                  <a:cubicBezTo>
                    <a:pt x="154455" y="117342"/>
                    <a:pt x="155865" y="117342"/>
                    <a:pt x="157160" y="117818"/>
                  </a:cubicBezTo>
                  <a:cubicBezTo>
                    <a:pt x="157827" y="117923"/>
                    <a:pt x="158408" y="118304"/>
                    <a:pt x="158779" y="118866"/>
                  </a:cubicBezTo>
                  <a:cubicBezTo>
                    <a:pt x="157865" y="120828"/>
                    <a:pt x="157503" y="123000"/>
                    <a:pt x="157731" y="125153"/>
                  </a:cubicBezTo>
                  <a:cubicBezTo>
                    <a:pt x="157931" y="126124"/>
                    <a:pt x="158284" y="127058"/>
                    <a:pt x="158779" y="127915"/>
                  </a:cubicBezTo>
                  <a:cubicBezTo>
                    <a:pt x="157712" y="127277"/>
                    <a:pt x="156598" y="126734"/>
                    <a:pt x="155445" y="126296"/>
                  </a:cubicBezTo>
                  <a:cubicBezTo>
                    <a:pt x="153893" y="125467"/>
                    <a:pt x="151997" y="125696"/>
                    <a:pt x="150683" y="126867"/>
                  </a:cubicBezTo>
                  <a:cubicBezTo>
                    <a:pt x="151826" y="124857"/>
                    <a:pt x="151969" y="122429"/>
                    <a:pt x="151064" y="120295"/>
                  </a:cubicBezTo>
                  <a:close/>
                  <a:moveTo>
                    <a:pt x="193260" y="112675"/>
                  </a:moveTo>
                  <a:cubicBezTo>
                    <a:pt x="193698" y="111713"/>
                    <a:pt x="194593" y="111027"/>
                    <a:pt x="195641" y="110865"/>
                  </a:cubicBezTo>
                  <a:cubicBezTo>
                    <a:pt x="196993" y="110570"/>
                    <a:pt x="198384" y="110570"/>
                    <a:pt x="199737" y="110865"/>
                  </a:cubicBezTo>
                  <a:lnTo>
                    <a:pt x="200594" y="110865"/>
                  </a:lnTo>
                  <a:lnTo>
                    <a:pt x="201451" y="110865"/>
                  </a:lnTo>
                  <a:lnTo>
                    <a:pt x="201451" y="110865"/>
                  </a:lnTo>
                  <a:cubicBezTo>
                    <a:pt x="200880" y="111532"/>
                    <a:pt x="200403" y="112294"/>
                    <a:pt x="199927" y="112961"/>
                  </a:cubicBezTo>
                  <a:cubicBezTo>
                    <a:pt x="198641" y="115008"/>
                    <a:pt x="197555" y="117180"/>
                    <a:pt x="196689" y="119438"/>
                  </a:cubicBezTo>
                  <a:cubicBezTo>
                    <a:pt x="195574" y="118123"/>
                    <a:pt x="194126" y="117133"/>
                    <a:pt x="192498" y="116580"/>
                  </a:cubicBezTo>
                  <a:lnTo>
                    <a:pt x="192498" y="116580"/>
                  </a:lnTo>
                  <a:cubicBezTo>
                    <a:pt x="193507" y="115323"/>
                    <a:pt x="193888" y="113675"/>
                    <a:pt x="193545" y="112103"/>
                  </a:cubicBezTo>
                  <a:close/>
                  <a:moveTo>
                    <a:pt x="196403" y="121343"/>
                  </a:moveTo>
                  <a:cubicBezTo>
                    <a:pt x="195860" y="123324"/>
                    <a:pt x="195698" y="125391"/>
                    <a:pt x="195927" y="127439"/>
                  </a:cubicBezTo>
                  <a:cubicBezTo>
                    <a:pt x="195984" y="129506"/>
                    <a:pt x="196870" y="131468"/>
                    <a:pt x="198403" y="132868"/>
                  </a:cubicBezTo>
                  <a:cubicBezTo>
                    <a:pt x="199394" y="133639"/>
                    <a:pt x="200584" y="134106"/>
                    <a:pt x="201832" y="134201"/>
                  </a:cubicBezTo>
                  <a:cubicBezTo>
                    <a:pt x="199413" y="134878"/>
                    <a:pt x="197098" y="135906"/>
                    <a:pt x="194974" y="137249"/>
                  </a:cubicBezTo>
                  <a:cubicBezTo>
                    <a:pt x="193164" y="138421"/>
                    <a:pt x="191478" y="139754"/>
                    <a:pt x="189926" y="141250"/>
                  </a:cubicBezTo>
                  <a:cubicBezTo>
                    <a:pt x="189373" y="141993"/>
                    <a:pt x="188773" y="142688"/>
                    <a:pt x="188116" y="143345"/>
                  </a:cubicBezTo>
                  <a:lnTo>
                    <a:pt x="188116" y="143917"/>
                  </a:lnTo>
                  <a:lnTo>
                    <a:pt x="188116" y="143917"/>
                  </a:lnTo>
                  <a:lnTo>
                    <a:pt x="187449" y="144584"/>
                  </a:lnTo>
                  <a:cubicBezTo>
                    <a:pt x="186468" y="145879"/>
                    <a:pt x="185106" y="146812"/>
                    <a:pt x="183544" y="147251"/>
                  </a:cubicBezTo>
                  <a:cubicBezTo>
                    <a:pt x="181877" y="147898"/>
                    <a:pt x="180077" y="148127"/>
                    <a:pt x="178305" y="147917"/>
                  </a:cubicBezTo>
                  <a:cubicBezTo>
                    <a:pt x="176391" y="147794"/>
                    <a:pt x="174572" y="147022"/>
                    <a:pt x="173162" y="145727"/>
                  </a:cubicBezTo>
                  <a:cubicBezTo>
                    <a:pt x="172962" y="145365"/>
                    <a:pt x="172705" y="145050"/>
                    <a:pt x="172400" y="144774"/>
                  </a:cubicBezTo>
                  <a:cubicBezTo>
                    <a:pt x="171562" y="143403"/>
                    <a:pt x="171133" y="141812"/>
                    <a:pt x="171162" y="140202"/>
                  </a:cubicBezTo>
                  <a:cubicBezTo>
                    <a:pt x="171314" y="136221"/>
                    <a:pt x="172428" y="132334"/>
                    <a:pt x="174400" y="128867"/>
                  </a:cubicBezTo>
                  <a:cubicBezTo>
                    <a:pt x="176181" y="124924"/>
                    <a:pt x="179096" y="121609"/>
                    <a:pt x="182782" y="119342"/>
                  </a:cubicBezTo>
                  <a:cubicBezTo>
                    <a:pt x="184944" y="117876"/>
                    <a:pt x="187507" y="117114"/>
                    <a:pt x="190116" y="117152"/>
                  </a:cubicBezTo>
                  <a:cubicBezTo>
                    <a:pt x="192707" y="117409"/>
                    <a:pt x="195088" y="118714"/>
                    <a:pt x="196689" y="120771"/>
                  </a:cubicBezTo>
                  <a:close/>
                  <a:moveTo>
                    <a:pt x="191831" y="116675"/>
                  </a:moveTo>
                  <a:lnTo>
                    <a:pt x="191831" y="116675"/>
                  </a:lnTo>
                  <a:lnTo>
                    <a:pt x="191831" y="116675"/>
                  </a:lnTo>
                  <a:cubicBezTo>
                    <a:pt x="189421" y="116142"/>
                    <a:pt x="186906" y="116447"/>
                    <a:pt x="184687" y="117533"/>
                  </a:cubicBezTo>
                  <a:cubicBezTo>
                    <a:pt x="180201" y="119476"/>
                    <a:pt x="176457" y="122819"/>
                    <a:pt x="174019" y="127058"/>
                  </a:cubicBezTo>
                  <a:cubicBezTo>
                    <a:pt x="173171" y="128429"/>
                    <a:pt x="172448" y="129858"/>
                    <a:pt x="171828" y="131344"/>
                  </a:cubicBezTo>
                  <a:cubicBezTo>
                    <a:pt x="171828" y="129725"/>
                    <a:pt x="169352" y="129439"/>
                    <a:pt x="167923" y="129439"/>
                  </a:cubicBezTo>
                  <a:cubicBezTo>
                    <a:pt x="165770" y="129458"/>
                    <a:pt x="163646" y="129982"/>
                    <a:pt x="161732" y="130963"/>
                  </a:cubicBezTo>
                  <a:lnTo>
                    <a:pt x="161732" y="130963"/>
                  </a:lnTo>
                  <a:cubicBezTo>
                    <a:pt x="162018" y="130429"/>
                    <a:pt x="162018" y="129782"/>
                    <a:pt x="161732" y="129248"/>
                  </a:cubicBezTo>
                  <a:cubicBezTo>
                    <a:pt x="161732" y="128010"/>
                    <a:pt x="160303" y="127058"/>
                    <a:pt x="159827" y="125819"/>
                  </a:cubicBezTo>
                  <a:cubicBezTo>
                    <a:pt x="159179" y="123867"/>
                    <a:pt x="159179" y="121771"/>
                    <a:pt x="159827" y="119819"/>
                  </a:cubicBezTo>
                  <a:cubicBezTo>
                    <a:pt x="161075" y="115770"/>
                    <a:pt x="163837" y="112361"/>
                    <a:pt x="167542" y="110294"/>
                  </a:cubicBezTo>
                  <a:cubicBezTo>
                    <a:pt x="173295" y="105522"/>
                    <a:pt x="181087" y="104007"/>
                    <a:pt x="188211" y="106293"/>
                  </a:cubicBezTo>
                  <a:cubicBezTo>
                    <a:pt x="190002" y="107122"/>
                    <a:pt x="191431" y="108579"/>
                    <a:pt x="192212" y="110389"/>
                  </a:cubicBezTo>
                  <a:cubicBezTo>
                    <a:pt x="193069" y="112208"/>
                    <a:pt x="193031" y="114313"/>
                    <a:pt x="192117" y="116104"/>
                  </a:cubicBezTo>
                  <a:close/>
                  <a:moveTo>
                    <a:pt x="152397" y="126200"/>
                  </a:moveTo>
                  <a:cubicBezTo>
                    <a:pt x="153093" y="125877"/>
                    <a:pt x="153893" y="125877"/>
                    <a:pt x="154588" y="126200"/>
                  </a:cubicBezTo>
                  <a:cubicBezTo>
                    <a:pt x="155931" y="126591"/>
                    <a:pt x="157217" y="127172"/>
                    <a:pt x="158398" y="127915"/>
                  </a:cubicBezTo>
                  <a:cubicBezTo>
                    <a:pt x="159036" y="128305"/>
                    <a:pt x="159608" y="128791"/>
                    <a:pt x="160113" y="129344"/>
                  </a:cubicBezTo>
                  <a:cubicBezTo>
                    <a:pt x="160198" y="129658"/>
                    <a:pt x="160198" y="129982"/>
                    <a:pt x="160113" y="130296"/>
                  </a:cubicBezTo>
                  <a:cubicBezTo>
                    <a:pt x="160160" y="130639"/>
                    <a:pt x="160160" y="130991"/>
                    <a:pt x="160113" y="131344"/>
                  </a:cubicBezTo>
                  <a:lnTo>
                    <a:pt x="160113" y="131344"/>
                  </a:lnTo>
                  <a:cubicBezTo>
                    <a:pt x="157027" y="133115"/>
                    <a:pt x="154417" y="135592"/>
                    <a:pt x="152493" y="138583"/>
                  </a:cubicBezTo>
                  <a:cubicBezTo>
                    <a:pt x="151635" y="139878"/>
                    <a:pt x="150902" y="141250"/>
                    <a:pt x="150302" y="142679"/>
                  </a:cubicBezTo>
                  <a:cubicBezTo>
                    <a:pt x="150302" y="142679"/>
                    <a:pt x="150302" y="142107"/>
                    <a:pt x="150302" y="141917"/>
                  </a:cubicBezTo>
                  <a:lnTo>
                    <a:pt x="150302" y="141440"/>
                  </a:lnTo>
                  <a:lnTo>
                    <a:pt x="150302" y="141440"/>
                  </a:lnTo>
                  <a:cubicBezTo>
                    <a:pt x="150035" y="140869"/>
                    <a:pt x="149721" y="140326"/>
                    <a:pt x="149349" y="139821"/>
                  </a:cubicBezTo>
                  <a:lnTo>
                    <a:pt x="148492" y="139059"/>
                  </a:lnTo>
                  <a:cubicBezTo>
                    <a:pt x="147435" y="135306"/>
                    <a:pt x="148130" y="131277"/>
                    <a:pt x="150397" y="128105"/>
                  </a:cubicBezTo>
                  <a:cubicBezTo>
                    <a:pt x="150816" y="127048"/>
                    <a:pt x="151635" y="126191"/>
                    <a:pt x="152683" y="125724"/>
                  </a:cubicBezTo>
                  <a:close/>
                  <a:moveTo>
                    <a:pt x="149921" y="127153"/>
                  </a:moveTo>
                  <a:cubicBezTo>
                    <a:pt x="148759" y="128648"/>
                    <a:pt x="147921" y="130363"/>
                    <a:pt x="147444" y="132201"/>
                  </a:cubicBezTo>
                  <a:cubicBezTo>
                    <a:pt x="146816" y="134325"/>
                    <a:pt x="147016" y="136611"/>
                    <a:pt x="148016" y="138583"/>
                  </a:cubicBezTo>
                  <a:cubicBezTo>
                    <a:pt x="147416" y="138488"/>
                    <a:pt x="146806" y="138488"/>
                    <a:pt x="146206" y="138583"/>
                  </a:cubicBezTo>
                  <a:cubicBezTo>
                    <a:pt x="143491" y="138631"/>
                    <a:pt x="140844" y="139450"/>
                    <a:pt x="138586" y="140964"/>
                  </a:cubicBezTo>
                  <a:lnTo>
                    <a:pt x="138586" y="140964"/>
                  </a:lnTo>
                  <a:cubicBezTo>
                    <a:pt x="138872" y="139583"/>
                    <a:pt x="138872" y="138154"/>
                    <a:pt x="138586" y="136773"/>
                  </a:cubicBezTo>
                  <a:cubicBezTo>
                    <a:pt x="138062" y="135402"/>
                    <a:pt x="136881" y="134401"/>
                    <a:pt x="135443" y="134106"/>
                  </a:cubicBezTo>
                  <a:cubicBezTo>
                    <a:pt x="131966" y="133297"/>
                    <a:pt x="128347" y="133297"/>
                    <a:pt x="124870" y="134106"/>
                  </a:cubicBezTo>
                  <a:cubicBezTo>
                    <a:pt x="122708" y="134468"/>
                    <a:pt x="120574" y="134973"/>
                    <a:pt x="118488" y="135630"/>
                  </a:cubicBezTo>
                  <a:lnTo>
                    <a:pt x="119155" y="134963"/>
                  </a:lnTo>
                  <a:cubicBezTo>
                    <a:pt x="120155" y="133792"/>
                    <a:pt x="121012" y="132516"/>
                    <a:pt x="121727" y="131153"/>
                  </a:cubicBezTo>
                  <a:cubicBezTo>
                    <a:pt x="122717" y="129496"/>
                    <a:pt x="123089" y="127534"/>
                    <a:pt x="122775" y="125629"/>
                  </a:cubicBezTo>
                  <a:cubicBezTo>
                    <a:pt x="122775" y="125629"/>
                    <a:pt x="122775" y="125629"/>
                    <a:pt x="123251" y="125629"/>
                  </a:cubicBezTo>
                  <a:cubicBezTo>
                    <a:pt x="126880" y="122467"/>
                    <a:pt x="131128" y="120095"/>
                    <a:pt x="135729" y="118676"/>
                  </a:cubicBezTo>
                  <a:cubicBezTo>
                    <a:pt x="139634" y="117723"/>
                    <a:pt x="145254" y="117152"/>
                    <a:pt x="148587" y="120771"/>
                  </a:cubicBezTo>
                  <a:cubicBezTo>
                    <a:pt x="149978" y="122409"/>
                    <a:pt x="150635" y="124543"/>
                    <a:pt x="150397" y="126677"/>
                  </a:cubicBezTo>
                  <a:close/>
                  <a:moveTo>
                    <a:pt x="106011" y="152013"/>
                  </a:moveTo>
                  <a:cubicBezTo>
                    <a:pt x="104801" y="152489"/>
                    <a:pt x="103667" y="153166"/>
                    <a:pt x="102677" y="154013"/>
                  </a:cubicBezTo>
                  <a:cubicBezTo>
                    <a:pt x="100762" y="155471"/>
                    <a:pt x="99753" y="157814"/>
                    <a:pt x="100010" y="160205"/>
                  </a:cubicBezTo>
                  <a:cubicBezTo>
                    <a:pt x="98486" y="158681"/>
                    <a:pt x="96448" y="157795"/>
                    <a:pt x="94295" y="157728"/>
                  </a:cubicBezTo>
                  <a:cubicBezTo>
                    <a:pt x="92380" y="157347"/>
                    <a:pt x="90399" y="157347"/>
                    <a:pt x="88485" y="157728"/>
                  </a:cubicBezTo>
                  <a:cubicBezTo>
                    <a:pt x="89113" y="156928"/>
                    <a:pt x="89656" y="156071"/>
                    <a:pt x="90104" y="155156"/>
                  </a:cubicBezTo>
                  <a:cubicBezTo>
                    <a:pt x="91009" y="153480"/>
                    <a:pt x="91561" y="151632"/>
                    <a:pt x="91723" y="149727"/>
                  </a:cubicBezTo>
                  <a:cubicBezTo>
                    <a:pt x="91904" y="147441"/>
                    <a:pt x="90990" y="145212"/>
                    <a:pt x="89247" y="143726"/>
                  </a:cubicBezTo>
                  <a:lnTo>
                    <a:pt x="89247" y="143726"/>
                  </a:lnTo>
                  <a:cubicBezTo>
                    <a:pt x="91066" y="140050"/>
                    <a:pt x="94685" y="137592"/>
                    <a:pt x="98772" y="137249"/>
                  </a:cubicBezTo>
                  <a:cubicBezTo>
                    <a:pt x="100696" y="136983"/>
                    <a:pt x="102629" y="137697"/>
                    <a:pt x="103915" y="139154"/>
                  </a:cubicBezTo>
                  <a:cubicBezTo>
                    <a:pt x="104868" y="140621"/>
                    <a:pt x="105296" y="142364"/>
                    <a:pt x="105153" y="144107"/>
                  </a:cubicBezTo>
                  <a:cubicBezTo>
                    <a:pt x="104144" y="146603"/>
                    <a:pt x="104582" y="149460"/>
                    <a:pt x="106296" y="151537"/>
                  </a:cubicBezTo>
                  <a:close/>
                  <a:moveTo>
                    <a:pt x="79150" y="126677"/>
                  </a:moveTo>
                  <a:cubicBezTo>
                    <a:pt x="79522" y="126820"/>
                    <a:pt x="79826" y="127086"/>
                    <a:pt x="80007" y="127439"/>
                  </a:cubicBezTo>
                  <a:cubicBezTo>
                    <a:pt x="80150" y="128067"/>
                    <a:pt x="80150" y="128715"/>
                    <a:pt x="80007" y="129344"/>
                  </a:cubicBezTo>
                  <a:lnTo>
                    <a:pt x="80007" y="129344"/>
                  </a:lnTo>
                  <a:cubicBezTo>
                    <a:pt x="78731" y="130991"/>
                    <a:pt x="77798" y="132868"/>
                    <a:pt x="77245" y="134868"/>
                  </a:cubicBezTo>
                  <a:cubicBezTo>
                    <a:pt x="77245" y="134868"/>
                    <a:pt x="77245" y="135440"/>
                    <a:pt x="77245" y="135725"/>
                  </a:cubicBezTo>
                  <a:cubicBezTo>
                    <a:pt x="76378" y="133944"/>
                    <a:pt x="74721" y="132668"/>
                    <a:pt x="72768" y="132296"/>
                  </a:cubicBezTo>
                  <a:lnTo>
                    <a:pt x="71721" y="132296"/>
                  </a:lnTo>
                  <a:lnTo>
                    <a:pt x="71721" y="132296"/>
                  </a:lnTo>
                  <a:cubicBezTo>
                    <a:pt x="71511" y="132077"/>
                    <a:pt x="71349" y="131820"/>
                    <a:pt x="71244" y="131534"/>
                  </a:cubicBezTo>
                  <a:cubicBezTo>
                    <a:pt x="71102" y="131039"/>
                    <a:pt x="71102" y="130506"/>
                    <a:pt x="71244" y="130010"/>
                  </a:cubicBezTo>
                  <a:cubicBezTo>
                    <a:pt x="71692" y="128886"/>
                    <a:pt x="72540" y="127972"/>
                    <a:pt x="73626" y="127439"/>
                  </a:cubicBezTo>
                  <a:lnTo>
                    <a:pt x="74959" y="127439"/>
                  </a:lnTo>
                  <a:lnTo>
                    <a:pt x="76388" y="127439"/>
                  </a:lnTo>
                  <a:cubicBezTo>
                    <a:pt x="77293" y="126791"/>
                    <a:pt x="78331" y="126362"/>
                    <a:pt x="79436" y="126200"/>
                  </a:cubicBezTo>
                  <a:close/>
                  <a:moveTo>
                    <a:pt x="76197" y="121724"/>
                  </a:moveTo>
                  <a:cubicBezTo>
                    <a:pt x="75531" y="120209"/>
                    <a:pt x="75531" y="118476"/>
                    <a:pt x="76197" y="116961"/>
                  </a:cubicBezTo>
                  <a:cubicBezTo>
                    <a:pt x="77531" y="113970"/>
                    <a:pt x="79807" y="111494"/>
                    <a:pt x="82674" y="109913"/>
                  </a:cubicBezTo>
                  <a:cubicBezTo>
                    <a:pt x="85618" y="108398"/>
                    <a:pt x="88894" y="107674"/>
                    <a:pt x="92199" y="107817"/>
                  </a:cubicBezTo>
                  <a:cubicBezTo>
                    <a:pt x="93590" y="107722"/>
                    <a:pt x="95000" y="107722"/>
                    <a:pt x="96390" y="107817"/>
                  </a:cubicBezTo>
                  <a:cubicBezTo>
                    <a:pt x="97772" y="107808"/>
                    <a:pt x="99134" y="108208"/>
                    <a:pt x="100296" y="108960"/>
                  </a:cubicBezTo>
                  <a:cubicBezTo>
                    <a:pt x="101067" y="109474"/>
                    <a:pt x="101553" y="110322"/>
                    <a:pt x="101629" y="111246"/>
                  </a:cubicBezTo>
                  <a:lnTo>
                    <a:pt x="101629" y="111246"/>
                  </a:lnTo>
                  <a:cubicBezTo>
                    <a:pt x="101629" y="113818"/>
                    <a:pt x="99248" y="117056"/>
                    <a:pt x="98581" y="119247"/>
                  </a:cubicBezTo>
                  <a:cubicBezTo>
                    <a:pt x="96076" y="119571"/>
                    <a:pt x="93619" y="120171"/>
                    <a:pt x="91247" y="121057"/>
                  </a:cubicBezTo>
                  <a:cubicBezTo>
                    <a:pt x="87218" y="122476"/>
                    <a:pt x="83551" y="124753"/>
                    <a:pt x="80484" y="127724"/>
                  </a:cubicBezTo>
                  <a:cubicBezTo>
                    <a:pt x="80598" y="126972"/>
                    <a:pt x="80264" y="126229"/>
                    <a:pt x="79626" y="125819"/>
                  </a:cubicBezTo>
                  <a:lnTo>
                    <a:pt x="78579" y="125819"/>
                  </a:lnTo>
                  <a:cubicBezTo>
                    <a:pt x="77293" y="124638"/>
                    <a:pt x="76540" y="122991"/>
                    <a:pt x="76483" y="121247"/>
                  </a:cubicBezTo>
                  <a:close/>
                  <a:moveTo>
                    <a:pt x="82770" y="127724"/>
                  </a:moveTo>
                  <a:cubicBezTo>
                    <a:pt x="87713" y="123429"/>
                    <a:pt x="93876" y="120800"/>
                    <a:pt x="100391" y="120200"/>
                  </a:cubicBezTo>
                  <a:lnTo>
                    <a:pt x="105820" y="120200"/>
                  </a:lnTo>
                  <a:cubicBezTo>
                    <a:pt x="106668" y="120057"/>
                    <a:pt x="107544" y="120057"/>
                    <a:pt x="108392" y="120200"/>
                  </a:cubicBezTo>
                  <a:cubicBezTo>
                    <a:pt x="109278" y="120581"/>
                    <a:pt x="110040" y="121209"/>
                    <a:pt x="110583" y="122009"/>
                  </a:cubicBezTo>
                  <a:cubicBezTo>
                    <a:pt x="110583" y="122009"/>
                    <a:pt x="110583" y="122009"/>
                    <a:pt x="110583" y="122009"/>
                  </a:cubicBezTo>
                  <a:cubicBezTo>
                    <a:pt x="108220" y="122705"/>
                    <a:pt x="106011" y="123876"/>
                    <a:pt x="104106" y="125438"/>
                  </a:cubicBezTo>
                  <a:cubicBezTo>
                    <a:pt x="102410" y="126696"/>
                    <a:pt x="101067" y="128372"/>
                    <a:pt x="100200" y="130296"/>
                  </a:cubicBezTo>
                  <a:cubicBezTo>
                    <a:pt x="99295" y="132230"/>
                    <a:pt x="99057" y="134411"/>
                    <a:pt x="99534" y="136487"/>
                  </a:cubicBezTo>
                  <a:lnTo>
                    <a:pt x="99534" y="136487"/>
                  </a:lnTo>
                  <a:cubicBezTo>
                    <a:pt x="97143" y="136525"/>
                    <a:pt x="94800" y="137211"/>
                    <a:pt x="92771" y="138488"/>
                  </a:cubicBezTo>
                  <a:cubicBezTo>
                    <a:pt x="90761" y="139640"/>
                    <a:pt x="89209" y="141459"/>
                    <a:pt x="88389" y="143631"/>
                  </a:cubicBezTo>
                  <a:lnTo>
                    <a:pt x="86389" y="142774"/>
                  </a:lnTo>
                  <a:cubicBezTo>
                    <a:pt x="84560" y="142441"/>
                    <a:pt x="82693" y="142441"/>
                    <a:pt x="80865" y="142774"/>
                  </a:cubicBezTo>
                  <a:cubicBezTo>
                    <a:pt x="78864" y="141202"/>
                    <a:pt x="77788" y="138735"/>
                    <a:pt x="78007" y="136202"/>
                  </a:cubicBezTo>
                  <a:cubicBezTo>
                    <a:pt x="78521" y="132696"/>
                    <a:pt x="80322" y="129506"/>
                    <a:pt x="83055" y="127248"/>
                  </a:cubicBezTo>
                  <a:close/>
                  <a:moveTo>
                    <a:pt x="105249" y="138869"/>
                  </a:moveTo>
                  <a:cubicBezTo>
                    <a:pt x="104172" y="137430"/>
                    <a:pt x="102477" y="136583"/>
                    <a:pt x="100677" y="136583"/>
                  </a:cubicBezTo>
                  <a:cubicBezTo>
                    <a:pt x="100705" y="134849"/>
                    <a:pt x="100924" y="133125"/>
                    <a:pt x="101343" y="131439"/>
                  </a:cubicBezTo>
                  <a:cubicBezTo>
                    <a:pt x="101896" y="129849"/>
                    <a:pt x="102772" y="128391"/>
                    <a:pt x="103915" y="127153"/>
                  </a:cubicBezTo>
                  <a:cubicBezTo>
                    <a:pt x="106296" y="124753"/>
                    <a:pt x="109354" y="123124"/>
                    <a:pt x="112678" y="122486"/>
                  </a:cubicBezTo>
                  <a:cubicBezTo>
                    <a:pt x="115059" y="121724"/>
                    <a:pt x="117631" y="121724"/>
                    <a:pt x="120012" y="122486"/>
                  </a:cubicBezTo>
                  <a:cubicBezTo>
                    <a:pt x="121117" y="122962"/>
                    <a:pt x="121908" y="123962"/>
                    <a:pt x="122108" y="125153"/>
                  </a:cubicBezTo>
                  <a:cubicBezTo>
                    <a:pt x="122241" y="126257"/>
                    <a:pt x="122070" y="127372"/>
                    <a:pt x="121632" y="128391"/>
                  </a:cubicBezTo>
                  <a:cubicBezTo>
                    <a:pt x="121032" y="129772"/>
                    <a:pt x="120327" y="131106"/>
                    <a:pt x="119536" y="132392"/>
                  </a:cubicBezTo>
                  <a:cubicBezTo>
                    <a:pt x="118965" y="133258"/>
                    <a:pt x="118260" y="134039"/>
                    <a:pt x="117441" y="134678"/>
                  </a:cubicBezTo>
                  <a:lnTo>
                    <a:pt x="115631" y="135344"/>
                  </a:lnTo>
                  <a:cubicBezTo>
                    <a:pt x="112202" y="136630"/>
                    <a:pt x="109182" y="138792"/>
                    <a:pt x="106868" y="141631"/>
                  </a:cubicBezTo>
                  <a:lnTo>
                    <a:pt x="106296" y="142393"/>
                  </a:lnTo>
                  <a:cubicBezTo>
                    <a:pt x="106544" y="140983"/>
                    <a:pt x="106277" y="139526"/>
                    <a:pt x="105534" y="138297"/>
                  </a:cubicBezTo>
                  <a:close/>
                  <a:moveTo>
                    <a:pt x="130299" y="118580"/>
                  </a:moveTo>
                  <a:cubicBezTo>
                    <a:pt x="127632" y="120123"/>
                    <a:pt x="125080" y="121876"/>
                    <a:pt x="122679" y="123819"/>
                  </a:cubicBezTo>
                  <a:lnTo>
                    <a:pt x="122013" y="122962"/>
                  </a:lnTo>
                  <a:cubicBezTo>
                    <a:pt x="119727" y="121247"/>
                    <a:pt x="116783" y="120657"/>
                    <a:pt x="114012" y="121343"/>
                  </a:cubicBezTo>
                  <a:lnTo>
                    <a:pt x="112011" y="121343"/>
                  </a:lnTo>
                  <a:lnTo>
                    <a:pt x="112011" y="121343"/>
                  </a:lnTo>
                  <a:cubicBezTo>
                    <a:pt x="111154" y="120866"/>
                    <a:pt x="111249" y="119533"/>
                    <a:pt x="111345" y="118676"/>
                  </a:cubicBezTo>
                  <a:cubicBezTo>
                    <a:pt x="111411" y="117647"/>
                    <a:pt x="111669" y="116647"/>
                    <a:pt x="112107" y="115723"/>
                  </a:cubicBezTo>
                  <a:cubicBezTo>
                    <a:pt x="113345" y="113237"/>
                    <a:pt x="115259" y="111160"/>
                    <a:pt x="117631" y="109722"/>
                  </a:cubicBezTo>
                  <a:cubicBezTo>
                    <a:pt x="119593" y="108484"/>
                    <a:pt x="121622" y="107370"/>
                    <a:pt x="123727" y="106388"/>
                  </a:cubicBezTo>
                  <a:cubicBezTo>
                    <a:pt x="125765" y="105188"/>
                    <a:pt x="128128" y="104664"/>
                    <a:pt x="130490" y="104864"/>
                  </a:cubicBezTo>
                  <a:cubicBezTo>
                    <a:pt x="132900" y="105045"/>
                    <a:pt x="134709" y="107150"/>
                    <a:pt x="134528" y="109560"/>
                  </a:cubicBezTo>
                  <a:cubicBezTo>
                    <a:pt x="134519" y="109674"/>
                    <a:pt x="134509" y="109798"/>
                    <a:pt x="134490" y="109913"/>
                  </a:cubicBezTo>
                  <a:cubicBezTo>
                    <a:pt x="134490" y="109913"/>
                    <a:pt x="134490" y="109913"/>
                    <a:pt x="134490" y="109913"/>
                  </a:cubicBezTo>
                  <a:lnTo>
                    <a:pt x="134490" y="110865"/>
                  </a:lnTo>
                  <a:cubicBezTo>
                    <a:pt x="134338" y="112970"/>
                    <a:pt x="135462" y="114961"/>
                    <a:pt x="137348" y="115913"/>
                  </a:cubicBezTo>
                  <a:cubicBezTo>
                    <a:pt x="134995" y="116313"/>
                    <a:pt x="132719" y="117047"/>
                    <a:pt x="130585" y="118104"/>
                  </a:cubicBezTo>
                  <a:close/>
                  <a:moveTo>
                    <a:pt x="134871" y="108389"/>
                  </a:moveTo>
                  <a:cubicBezTo>
                    <a:pt x="134786" y="106817"/>
                    <a:pt x="133881" y="105407"/>
                    <a:pt x="132490" y="104674"/>
                  </a:cubicBezTo>
                  <a:cubicBezTo>
                    <a:pt x="131404" y="104207"/>
                    <a:pt x="130242" y="103979"/>
                    <a:pt x="129061" y="104007"/>
                  </a:cubicBezTo>
                  <a:cubicBezTo>
                    <a:pt x="127347" y="104007"/>
                    <a:pt x="125251" y="104007"/>
                    <a:pt x="123537" y="103245"/>
                  </a:cubicBezTo>
                  <a:cubicBezTo>
                    <a:pt x="121822" y="102483"/>
                    <a:pt x="121536" y="99149"/>
                    <a:pt x="122298" y="97149"/>
                  </a:cubicBezTo>
                  <a:cubicBezTo>
                    <a:pt x="123918" y="92958"/>
                    <a:pt x="127089" y="89548"/>
                    <a:pt x="131157" y="87624"/>
                  </a:cubicBezTo>
                  <a:lnTo>
                    <a:pt x="132490" y="87148"/>
                  </a:lnTo>
                  <a:cubicBezTo>
                    <a:pt x="133757" y="87243"/>
                    <a:pt x="135033" y="87243"/>
                    <a:pt x="136300" y="87148"/>
                  </a:cubicBezTo>
                  <a:cubicBezTo>
                    <a:pt x="137338" y="87310"/>
                    <a:pt x="138357" y="87567"/>
                    <a:pt x="139348" y="87910"/>
                  </a:cubicBezTo>
                  <a:cubicBezTo>
                    <a:pt x="139253" y="88767"/>
                    <a:pt x="139253" y="89624"/>
                    <a:pt x="139348" y="90482"/>
                  </a:cubicBezTo>
                  <a:cubicBezTo>
                    <a:pt x="139501" y="92301"/>
                    <a:pt x="140529" y="93939"/>
                    <a:pt x="142110" y="94863"/>
                  </a:cubicBezTo>
                  <a:cubicBezTo>
                    <a:pt x="143291" y="95435"/>
                    <a:pt x="144606" y="95692"/>
                    <a:pt x="145920" y="95625"/>
                  </a:cubicBezTo>
                  <a:lnTo>
                    <a:pt x="143825" y="96673"/>
                  </a:lnTo>
                  <a:cubicBezTo>
                    <a:pt x="139596" y="99159"/>
                    <a:pt x="136491" y="103188"/>
                    <a:pt x="135157" y="107912"/>
                  </a:cubicBezTo>
                  <a:close/>
                  <a:moveTo>
                    <a:pt x="125346" y="104388"/>
                  </a:moveTo>
                  <a:lnTo>
                    <a:pt x="126775" y="104388"/>
                  </a:lnTo>
                  <a:lnTo>
                    <a:pt x="125442" y="104388"/>
                  </a:lnTo>
                  <a:cubicBezTo>
                    <a:pt x="122841" y="105531"/>
                    <a:pt x="120327" y="106874"/>
                    <a:pt x="117917" y="108389"/>
                  </a:cubicBezTo>
                  <a:cubicBezTo>
                    <a:pt x="115317" y="109865"/>
                    <a:pt x="113145" y="111999"/>
                    <a:pt x="111630" y="114580"/>
                  </a:cubicBezTo>
                  <a:cubicBezTo>
                    <a:pt x="110964" y="115847"/>
                    <a:pt x="110573" y="117247"/>
                    <a:pt x="110487" y="118676"/>
                  </a:cubicBezTo>
                  <a:lnTo>
                    <a:pt x="110487" y="119247"/>
                  </a:lnTo>
                  <a:cubicBezTo>
                    <a:pt x="108201" y="118266"/>
                    <a:pt x="105668" y="118037"/>
                    <a:pt x="103248" y="118580"/>
                  </a:cubicBezTo>
                  <a:lnTo>
                    <a:pt x="100391" y="118580"/>
                  </a:lnTo>
                  <a:cubicBezTo>
                    <a:pt x="101439" y="115723"/>
                    <a:pt x="104868" y="112199"/>
                    <a:pt x="103153" y="109055"/>
                  </a:cubicBezTo>
                  <a:cubicBezTo>
                    <a:pt x="103515" y="107684"/>
                    <a:pt x="104058" y="106379"/>
                    <a:pt x="104772" y="105150"/>
                  </a:cubicBezTo>
                  <a:cubicBezTo>
                    <a:pt x="106306" y="102969"/>
                    <a:pt x="108335" y="101178"/>
                    <a:pt x="110678" y="99911"/>
                  </a:cubicBezTo>
                  <a:cubicBezTo>
                    <a:pt x="112669" y="98549"/>
                    <a:pt x="115031" y="97825"/>
                    <a:pt x="117441" y="97816"/>
                  </a:cubicBezTo>
                  <a:cubicBezTo>
                    <a:pt x="118012" y="97816"/>
                    <a:pt x="120870" y="97816"/>
                    <a:pt x="120870" y="98673"/>
                  </a:cubicBezTo>
                  <a:cubicBezTo>
                    <a:pt x="120870" y="99530"/>
                    <a:pt x="120870" y="98673"/>
                    <a:pt x="120870" y="98673"/>
                  </a:cubicBezTo>
                  <a:cubicBezTo>
                    <a:pt x="120708" y="101035"/>
                    <a:pt x="122498" y="103074"/>
                    <a:pt x="124861" y="103236"/>
                  </a:cubicBezTo>
                  <a:cubicBezTo>
                    <a:pt x="124994" y="103245"/>
                    <a:pt x="125118" y="103245"/>
                    <a:pt x="125251" y="103245"/>
                  </a:cubicBezTo>
                  <a:close/>
                  <a:moveTo>
                    <a:pt x="111154" y="99435"/>
                  </a:moveTo>
                  <a:cubicBezTo>
                    <a:pt x="108411" y="100807"/>
                    <a:pt x="106030" y="102788"/>
                    <a:pt x="104201" y="105245"/>
                  </a:cubicBezTo>
                  <a:cubicBezTo>
                    <a:pt x="103486" y="106417"/>
                    <a:pt x="102972" y="107712"/>
                    <a:pt x="102677" y="109055"/>
                  </a:cubicBezTo>
                  <a:cubicBezTo>
                    <a:pt x="101648" y="108112"/>
                    <a:pt x="100353" y="107512"/>
                    <a:pt x="98962" y="107341"/>
                  </a:cubicBezTo>
                  <a:lnTo>
                    <a:pt x="94104" y="107341"/>
                  </a:lnTo>
                  <a:cubicBezTo>
                    <a:pt x="90275" y="107046"/>
                    <a:pt x="86446" y="107731"/>
                    <a:pt x="82960" y="109341"/>
                  </a:cubicBezTo>
                  <a:lnTo>
                    <a:pt x="82960" y="109341"/>
                  </a:lnTo>
                  <a:cubicBezTo>
                    <a:pt x="80379" y="108255"/>
                    <a:pt x="78540" y="105912"/>
                    <a:pt x="78102" y="103150"/>
                  </a:cubicBezTo>
                  <a:cubicBezTo>
                    <a:pt x="77874" y="101245"/>
                    <a:pt x="78131" y="99311"/>
                    <a:pt x="78864" y="97530"/>
                  </a:cubicBezTo>
                  <a:cubicBezTo>
                    <a:pt x="79131" y="96625"/>
                    <a:pt x="79626" y="95806"/>
                    <a:pt x="80293" y="95149"/>
                  </a:cubicBezTo>
                  <a:cubicBezTo>
                    <a:pt x="80884" y="94796"/>
                    <a:pt x="81370" y="94311"/>
                    <a:pt x="81722" y="93720"/>
                  </a:cubicBezTo>
                  <a:lnTo>
                    <a:pt x="81722" y="93720"/>
                  </a:lnTo>
                  <a:lnTo>
                    <a:pt x="83722" y="95054"/>
                  </a:lnTo>
                  <a:cubicBezTo>
                    <a:pt x="85713" y="96206"/>
                    <a:pt x="87999" y="96740"/>
                    <a:pt x="90294" y="96578"/>
                  </a:cubicBezTo>
                  <a:cubicBezTo>
                    <a:pt x="92333" y="96301"/>
                    <a:pt x="94266" y="95511"/>
                    <a:pt x="95914" y="94292"/>
                  </a:cubicBezTo>
                  <a:cubicBezTo>
                    <a:pt x="96762" y="93654"/>
                    <a:pt x="97552" y="92958"/>
                    <a:pt x="98295" y="92196"/>
                  </a:cubicBezTo>
                  <a:cubicBezTo>
                    <a:pt x="98257" y="92549"/>
                    <a:pt x="98257" y="92891"/>
                    <a:pt x="98295" y="93244"/>
                  </a:cubicBezTo>
                  <a:cubicBezTo>
                    <a:pt x="99981" y="95473"/>
                    <a:pt x="102477" y="96949"/>
                    <a:pt x="105249" y="97340"/>
                  </a:cubicBezTo>
                  <a:cubicBezTo>
                    <a:pt x="107201" y="97892"/>
                    <a:pt x="109221" y="98206"/>
                    <a:pt x="111249" y="98292"/>
                  </a:cubicBezTo>
                  <a:lnTo>
                    <a:pt x="114107" y="98292"/>
                  </a:lnTo>
                  <a:cubicBezTo>
                    <a:pt x="113107" y="98416"/>
                    <a:pt x="112116" y="98645"/>
                    <a:pt x="111154" y="98959"/>
                  </a:cubicBezTo>
                  <a:close/>
                  <a:moveTo>
                    <a:pt x="67720" y="121628"/>
                  </a:moveTo>
                  <a:cubicBezTo>
                    <a:pt x="69616" y="121905"/>
                    <a:pt x="71473" y="122409"/>
                    <a:pt x="73245" y="123152"/>
                  </a:cubicBezTo>
                  <a:cubicBezTo>
                    <a:pt x="74483" y="123724"/>
                    <a:pt x="76293" y="124010"/>
                    <a:pt x="76864" y="125343"/>
                  </a:cubicBezTo>
                  <a:lnTo>
                    <a:pt x="76864" y="125343"/>
                  </a:lnTo>
                  <a:cubicBezTo>
                    <a:pt x="75654" y="125410"/>
                    <a:pt x="74464" y="125667"/>
                    <a:pt x="73340" y="126105"/>
                  </a:cubicBezTo>
                  <a:cubicBezTo>
                    <a:pt x="72025" y="126696"/>
                    <a:pt x="70978" y="127743"/>
                    <a:pt x="70387" y="129058"/>
                  </a:cubicBezTo>
                  <a:cubicBezTo>
                    <a:pt x="70101" y="129725"/>
                    <a:pt x="70101" y="130487"/>
                    <a:pt x="70387" y="131153"/>
                  </a:cubicBezTo>
                  <a:cubicBezTo>
                    <a:pt x="70482" y="131515"/>
                    <a:pt x="70682" y="131849"/>
                    <a:pt x="70959" y="132106"/>
                  </a:cubicBezTo>
                  <a:cubicBezTo>
                    <a:pt x="69082" y="132287"/>
                    <a:pt x="67253" y="132868"/>
                    <a:pt x="65625" y="133820"/>
                  </a:cubicBezTo>
                  <a:cubicBezTo>
                    <a:pt x="62824" y="135430"/>
                    <a:pt x="60548" y="137811"/>
                    <a:pt x="59052" y="140678"/>
                  </a:cubicBezTo>
                  <a:cubicBezTo>
                    <a:pt x="59310" y="139478"/>
                    <a:pt x="58824" y="138240"/>
                    <a:pt x="57814" y="137535"/>
                  </a:cubicBezTo>
                  <a:cubicBezTo>
                    <a:pt x="56681" y="136687"/>
                    <a:pt x="55319" y="136192"/>
                    <a:pt x="53909" y="136106"/>
                  </a:cubicBezTo>
                  <a:cubicBezTo>
                    <a:pt x="52175" y="135821"/>
                    <a:pt x="50404" y="135821"/>
                    <a:pt x="48670" y="136106"/>
                  </a:cubicBezTo>
                  <a:lnTo>
                    <a:pt x="48194" y="136106"/>
                  </a:lnTo>
                  <a:cubicBezTo>
                    <a:pt x="46575" y="136106"/>
                    <a:pt x="47051" y="132963"/>
                    <a:pt x="47241" y="131915"/>
                  </a:cubicBezTo>
                  <a:cubicBezTo>
                    <a:pt x="47298" y="130115"/>
                    <a:pt x="48051" y="128410"/>
                    <a:pt x="49337" y="127153"/>
                  </a:cubicBezTo>
                  <a:cubicBezTo>
                    <a:pt x="51823" y="125315"/>
                    <a:pt x="54633" y="123953"/>
                    <a:pt x="57624" y="123152"/>
                  </a:cubicBezTo>
                  <a:cubicBezTo>
                    <a:pt x="60776" y="121666"/>
                    <a:pt x="64244" y="120981"/>
                    <a:pt x="67720" y="121152"/>
                  </a:cubicBezTo>
                  <a:close/>
                  <a:moveTo>
                    <a:pt x="60386" y="140678"/>
                  </a:moveTo>
                  <a:cubicBezTo>
                    <a:pt x="62605" y="136516"/>
                    <a:pt x="66825" y="133811"/>
                    <a:pt x="71530" y="133535"/>
                  </a:cubicBezTo>
                  <a:cubicBezTo>
                    <a:pt x="73988" y="133678"/>
                    <a:pt x="76159" y="135192"/>
                    <a:pt x="77150" y="137440"/>
                  </a:cubicBezTo>
                  <a:cubicBezTo>
                    <a:pt x="77226" y="138326"/>
                    <a:pt x="77455" y="139202"/>
                    <a:pt x="77817" y="140012"/>
                  </a:cubicBezTo>
                  <a:cubicBezTo>
                    <a:pt x="78426" y="141307"/>
                    <a:pt x="79426" y="142374"/>
                    <a:pt x="80674" y="143060"/>
                  </a:cubicBezTo>
                  <a:lnTo>
                    <a:pt x="76959" y="143917"/>
                  </a:lnTo>
                  <a:cubicBezTo>
                    <a:pt x="73254" y="144755"/>
                    <a:pt x="69911" y="146755"/>
                    <a:pt x="67434" y="149632"/>
                  </a:cubicBezTo>
                  <a:cubicBezTo>
                    <a:pt x="67434" y="150108"/>
                    <a:pt x="66958" y="150489"/>
                    <a:pt x="66768" y="150870"/>
                  </a:cubicBezTo>
                  <a:cubicBezTo>
                    <a:pt x="64396" y="150499"/>
                    <a:pt x="62253" y="149232"/>
                    <a:pt x="60767" y="147346"/>
                  </a:cubicBezTo>
                  <a:cubicBezTo>
                    <a:pt x="58767" y="145288"/>
                    <a:pt x="58605" y="142069"/>
                    <a:pt x="60386" y="139821"/>
                  </a:cubicBezTo>
                  <a:close/>
                  <a:moveTo>
                    <a:pt x="80103" y="170968"/>
                  </a:moveTo>
                  <a:cubicBezTo>
                    <a:pt x="81912" y="170920"/>
                    <a:pt x="83713" y="171320"/>
                    <a:pt x="85341" y="172111"/>
                  </a:cubicBezTo>
                  <a:cubicBezTo>
                    <a:pt x="86484" y="172654"/>
                    <a:pt x="87427" y="173559"/>
                    <a:pt x="88008" y="174683"/>
                  </a:cubicBezTo>
                  <a:lnTo>
                    <a:pt x="88008" y="174683"/>
                  </a:lnTo>
                  <a:cubicBezTo>
                    <a:pt x="88104" y="175121"/>
                    <a:pt x="88104" y="175578"/>
                    <a:pt x="88008" y="176016"/>
                  </a:cubicBezTo>
                  <a:lnTo>
                    <a:pt x="88008" y="176016"/>
                  </a:lnTo>
                  <a:cubicBezTo>
                    <a:pt x="87999" y="177292"/>
                    <a:pt x="88475" y="178512"/>
                    <a:pt x="89342" y="179445"/>
                  </a:cubicBezTo>
                  <a:cubicBezTo>
                    <a:pt x="87589" y="178807"/>
                    <a:pt x="85770" y="178388"/>
                    <a:pt x="83913" y="178207"/>
                  </a:cubicBezTo>
                  <a:cubicBezTo>
                    <a:pt x="81398" y="177883"/>
                    <a:pt x="78845" y="178045"/>
                    <a:pt x="76388" y="178683"/>
                  </a:cubicBezTo>
                  <a:cubicBezTo>
                    <a:pt x="75797" y="178845"/>
                    <a:pt x="75226" y="179074"/>
                    <a:pt x="74673" y="179350"/>
                  </a:cubicBezTo>
                  <a:lnTo>
                    <a:pt x="74673" y="179350"/>
                  </a:lnTo>
                  <a:cubicBezTo>
                    <a:pt x="73530" y="178016"/>
                    <a:pt x="71816" y="176588"/>
                    <a:pt x="72006" y="174492"/>
                  </a:cubicBezTo>
                  <a:cubicBezTo>
                    <a:pt x="72302" y="173159"/>
                    <a:pt x="73283" y="172073"/>
                    <a:pt x="74578" y="171635"/>
                  </a:cubicBezTo>
                  <a:cubicBezTo>
                    <a:pt x="76264" y="170673"/>
                    <a:pt x="78160" y="170149"/>
                    <a:pt x="80103" y="170111"/>
                  </a:cubicBezTo>
                  <a:close/>
                  <a:moveTo>
                    <a:pt x="89151" y="173159"/>
                  </a:moveTo>
                  <a:lnTo>
                    <a:pt x="87913" y="173159"/>
                  </a:lnTo>
                  <a:cubicBezTo>
                    <a:pt x="86103" y="171254"/>
                    <a:pt x="83589" y="170187"/>
                    <a:pt x="80960" y="170206"/>
                  </a:cubicBezTo>
                  <a:lnTo>
                    <a:pt x="79722" y="170206"/>
                  </a:lnTo>
                  <a:cubicBezTo>
                    <a:pt x="79826" y="170025"/>
                    <a:pt x="79826" y="169815"/>
                    <a:pt x="79722" y="169634"/>
                  </a:cubicBezTo>
                  <a:cubicBezTo>
                    <a:pt x="79055" y="163919"/>
                    <a:pt x="84579" y="160109"/>
                    <a:pt x="89247" y="159347"/>
                  </a:cubicBezTo>
                  <a:cubicBezTo>
                    <a:pt x="91904" y="158671"/>
                    <a:pt x="94714" y="158871"/>
                    <a:pt x="97248" y="159919"/>
                  </a:cubicBezTo>
                  <a:cubicBezTo>
                    <a:pt x="99153" y="160776"/>
                    <a:pt x="101343" y="163253"/>
                    <a:pt x="100677" y="165443"/>
                  </a:cubicBezTo>
                  <a:lnTo>
                    <a:pt x="100677" y="165443"/>
                  </a:lnTo>
                  <a:cubicBezTo>
                    <a:pt x="100524" y="165405"/>
                    <a:pt x="100353" y="165405"/>
                    <a:pt x="100200" y="165443"/>
                  </a:cubicBezTo>
                  <a:lnTo>
                    <a:pt x="100200" y="165443"/>
                  </a:lnTo>
                  <a:lnTo>
                    <a:pt x="100200" y="165443"/>
                  </a:lnTo>
                  <a:cubicBezTo>
                    <a:pt x="100200" y="165443"/>
                    <a:pt x="100200" y="165443"/>
                    <a:pt x="100200" y="165443"/>
                  </a:cubicBezTo>
                  <a:lnTo>
                    <a:pt x="101153" y="165443"/>
                  </a:lnTo>
                  <a:cubicBezTo>
                    <a:pt x="97371" y="166301"/>
                    <a:pt x="93819" y="167996"/>
                    <a:pt x="90771" y="170396"/>
                  </a:cubicBezTo>
                  <a:cubicBezTo>
                    <a:pt x="90094" y="171025"/>
                    <a:pt x="89485" y="171730"/>
                    <a:pt x="88961" y="172492"/>
                  </a:cubicBezTo>
                  <a:close/>
                  <a:moveTo>
                    <a:pt x="129061" y="155728"/>
                  </a:moveTo>
                  <a:cubicBezTo>
                    <a:pt x="128747" y="155337"/>
                    <a:pt x="128356" y="155014"/>
                    <a:pt x="127918" y="154775"/>
                  </a:cubicBezTo>
                  <a:cubicBezTo>
                    <a:pt x="125003" y="152966"/>
                    <a:pt x="121774" y="151737"/>
                    <a:pt x="118393" y="151156"/>
                  </a:cubicBezTo>
                  <a:cubicBezTo>
                    <a:pt x="115755" y="150632"/>
                    <a:pt x="113031" y="150632"/>
                    <a:pt x="110392" y="151156"/>
                  </a:cubicBezTo>
                  <a:cubicBezTo>
                    <a:pt x="109287" y="151356"/>
                    <a:pt x="108211" y="151642"/>
                    <a:pt x="107154" y="152013"/>
                  </a:cubicBezTo>
                  <a:cubicBezTo>
                    <a:pt x="105792" y="149118"/>
                    <a:pt x="106163" y="145698"/>
                    <a:pt x="108106" y="143155"/>
                  </a:cubicBezTo>
                  <a:cubicBezTo>
                    <a:pt x="110097" y="140497"/>
                    <a:pt x="112754" y="138421"/>
                    <a:pt x="115821" y="137154"/>
                  </a:cubicBezTo>
                  <a:cubicBezTo>
                    <a:pt x="118536" y="135954"/>
                    <a:pt x="121374" y="135087"/>
                    <a:pt x="124299" y="134582"/>
                  </a:cubicBezTo>
                  <a:cubicBezTo>
                    <a:pt x="127451" y="134058"/>
                    <a:pt x="130671" y="134058"/>
                    <a:pt x="133824" y="134582"/>
                  </a:cubicBezTo>
                  <a:cubicBezTo>
                    <a:pt x="135252" y="134582"/>
                    <a:pt x="137348" y="135249"/>
                    <a:pt x="138110" y="136678"/>
                  </a:cubicBezTo>
                  <a:cubicBezTo>
                    <a:pt x="138872" y="138107"/>
                    <a:pt x="138110" y="139726"/>
                    <a:pt x="138110" y="141059"/>
                  </a:cubicBezTo>
                  <a:cubicBezTo>
                    <a:pt x="138110" y="142393"/>
                    <a:pt x="138110" y="141059"/>
                    <a:pt x="138110" y="141059"/>
                  </a:cubicBezTo>
                  <a:cubicBezTo>
                    <a:pt x="135929" y="142288"/>
                    <a:pt x="133966" y="143860"/>
                    <a:pt x="132300" y="145727"/>
                  </a:cubicBezTo>
                  <a:cubicBezTo>
                    <a:pt x="130347" y="148060"/>
                    <a:pt x="129214" y="150975"/>
                    <a:pt x="129061" y="154013"/>
                  </a:cubicBezTo>
                  <a:close/>
                  <a:moveTo>
                    <a:pt x="150397" y="149251"/>
                  </a:moveTo>
                  <a:cubicBezTo>
                    <a:pt x="151445" y="143403"/>
                    <a:pt x="154474" y="138088"/>
                    <a:pt x="158970" y="134201"/>
                  </a:cubicBezTo>
                  <a:cubicBezTo>
                    <a:pt x="160741" y="132658"/>
                    <a:pt x="162865" y="131573"/>
                    <a:pt x="165161" y="131058"/>
                  </a:cubicBezTo>
                  <a:cubicBezTo>
                    <a:pt x="166294" y="130820"/>
                    <a:pt x="167456" y="130820"/>
                    <a:pt x="168590" y="131058"/>
                  </a:cubicBezTo>
                  <a:cubicBezTo>
                    <a:pt x="169733" y="131163"/>
                    <a:pt x="170733" y="131849"/>
                    <a:pt x="171257" y="132868"/>
                  </a:cubicBezTo>
                  <a:lnTo>
                    <a:pt x="171257" y="132868"/>
                  </a:lnTo>
                  <a:cubicBezTo>
                    <a:pt x="170314" y="135268"/>
                    <a:pt x="169762" y="137811"/>
                    <a:pt x="169638" y="140393"/>
                  </a:cubicBezTo>
                  <a:cubicBezTo>
                    <a:pt x="169638" y="141688"/>
                    <a:pt x="169838" y="142964"/>
                    <a:pt x="170209" y="144203"/>
                  </a:cubicBezTo>
                  <a:cubicBezTo>
                    <a:pt x="169238" y="143793"/>
                    <a:pt x="168133" y="143793"/>
                    <a:pt x="167161" y="144203"/>
                  </a:cubicBezTo>
                  <a:cubicBezTo>
                    <a:pt x="165456" y="145279"/>
                    <a:pt x="164075" y="146793"/>
                    <a:pt x="163161" y="148584"/>
                  </a:cubicBezTo>
                  <a:cubicBezTo>
                    <a:pt x="162027" y="150461"/>
                    <a:pt x="161132" y="152480"/>
                    <a:pt x="160494" y="154585"/>
                  </a:cubicBezTo>
                  <a:cubicBezTo>
                    <a:pt x="159589" y="157252"/>
                    <a:pt x="158922" y="159995"/>
                    <a:pt x="158493" y="162776"/>
                  </a:cubicBezTo>
                  <a:cubicBezTo>
                    <a:pt x="157760" y="161681"/>
                    <a:pt x="156569" y="160976"/>
                    <a:pt x="155255" y="160871"/>
                  </a:cubicBezTo>
                  <a:cubicBezTo>
                    <a:pt x="153179" y="160157"/>
                    <a:pt x="151464" y="158652"/>
                    <a:pt x="150492" y="156680"/>
                  </a:cubicBezTo>
                  <a:cubicBezTo>
                    <a:pt x="149578" y="154004"/>
                    <a:pt x="149540" y="151099"/>
                    <a:pt x="150397" y="148394"/>
                  </a:cubicBezTo>
                  <a:close/>
                  <a:moveTo>
                    <a:pt x="173162" y="153632"/>
                  </a:moveTo>
                  <a:cubicBezTo>
                    <a:pt x="172781" y="152585"/>
                    <a:pt x="172781" y="151442"/>
                    <a:pt x="173162" y="150394"/>
                  </a:cubicBezTo>
                  <a:lnTo>
                    <a:pt x="174114" y="149346"/>
                  </a:lnTo>
                  <a:lnTo>
                    <a:pt x="174781" y="148489"/>
                  </a:lnTo>
                  <a:lnTo>
                    <a:pt x="177162" y="149156"/>
                  </a:lnTo>
                  <a:cubicBezTo>
                    <a:pt x="179496" y="149470"/>
                    <a:pt x="181868" y="149137"/>
                    <a:pt x="184020" y="148203"/>
                  </a:cubicBezTo>
                  <a:cubicBezTo>
                    <a:pt x="184973" y="147860"/>
                    <a:pt x="185868" y="147375"/>
                    <a:pt x="186687" y="146774"/>
                  </a:cubicBezTo>
                  <a:lnTo>
                    <a:pt x="186687" y="147346"/>
                  </a:lnTo>
                  <a:cubicBezTo>
                    <a:pt x="186087" y="149851"/>
                    <a:pt x="187430" y="152413"/>
                    <a:pt x="189831" y="153347"/>
                  </a:cubicBezTo>
                  <a:cubicBezTo>
                    <a:pt x="186135" y="153594"/>
                    <a:pt x="182582" y="154842"/>
                    <a:pt x="179544" y="156966"/>
                  </a:cubicBezTo>
                  <a:cubicBezTo>
                    <a:pt x="178896" y="157385"/>
                    <a:pt x="178296" y="157871"/>
                    <a:pt x="177734" y="158395"/>
                  </a:cubicBezTo>
                  <a:cubicBezTo>
                    <a:pt x="175162" y="157347"/>
                    <a:pt x="173733" y="154871"/>
                    <a:pt x="173162" y="152775"/>
                  </a:cubicBezTo>
                  <a:close/>
                  <a:moveTo>
                    <a:pt x="187640" y="148489"/>
                  </a:moveTo>
                  <a:cubicBezTo>
                    <a:pt x="187926" y="146632"/>
                    <a:pt x="188716" y="144879"/>
                    <a:pt x="189926" y="143441"/>
                  </a:cubicBezTo>
                  <a:cubicBezTo>
                    <a:pt x="191231" y="141879"/>
                    <a:pt x="192736" y="140507"/>
                    <a:pt x="194403" y="139345"/>
                  </a:cubicBezTo>
                  <a:cubicBezTo>
                    <a:pt x="197394" y="136926"/>
                    <a:pt x="201042" y="135459"/>
                    <a:pt x="204880" y="135154"/>
                  </a:cubicBezTo>
                  <a:cubicBezTo>
                    <a:pt x="208595" y="135087"/>
                    <a:pt x="211719" y="137926"/>
                    <a:pt x="212024" y="141631"/>
                  </a:cubicBezTo>
                  <a:cubicBezTo>
                    <a:pt x="212024" y="144546"/>
                    <a:pt x="210776" y="147317"/>
                    <a:pt x="208595" y="149251"/>
                  </a:cubicBezTo>
                  <a:lnTo>
                    <a:pt x="206595" y="150680"/>
                  </a:lnTo>
                  <a:cubicBezTo>
                    <a:pt x="203956" y="153204"/>
                    <a:pt x="202270" y="156576"/>
                    <a:pt x="201832" y="160205"/>
                  </a:cubicBezTo>
                  <a:cubicBezTo>
                    <a:pt x="201832" y="160205"/>
                    <a:pt x="201832" y="160681"/>
                    <a:pt x="201832" y="160871"/>
                  </a:cubicBezTo>
                  <a:cubicBezTo>
                    <a:pt x="200965" y="159147"/>
                    <a:pt x="199880" y="157547"/>
                    <a:pt x="198594" y="156109"/>
                  </a:cubicBezTo>
                  <a:cubicBezTo>
                    <a:pt x="196984" y="154680"/>
                    <a:pt x="194936" y="153842"/>
                    <a:pt x="192783" y="153728"/>
                  </a:cubicBezTo>
                  <a:lnTo>
                    <a:pt x="191926" y="153728"/>
                  </a:lnTo>
                  <a:cubicBezTo>
                    <a:pt x="189735" y="151442"/>
                    <a:pt x="187545" y="150108"/>
                    <a:pt x="187640" y="147822"/>
                  </a:cubicBezTo>
                  <a:close/>
                  <a:moveTo>
                    <a:pt x="204594" y="89339"/>
                  </a:moveTo>
                  <a:cubicBezTo>
                    <a:pt x="204547" y="89786"/>
                    <a:pt x="204547" y="90225"/>
                    <a:pt x="204594" y="90672"/>
                  </a:cubicBezTo>
                  <a:lnTo>
                    <a:pt x="204594" y="90672"/>
                  </a:lnTo>
                  <a:lnTo>
                    <a:pt x="204594" y="90672"/>
                  </a:lnTo>
                  <a:lnTo>
                    <a:pt x="204594" y="90672"/>
                  </a:lnTo>
                  <a:cubicBezTo>
                    <a:pt x="204594" y="90672"/>
                    <a:pt x="204594" y="90672"/>
                    <a:pt x="204594" y="90672"/>
                  </a:cubicBezTo>
                  <a:lnTo>
                    <a:pt x="204594" y="90672"/>
                  </a:lnTo>
                  <a:cubicBezTo>
                    <a:pt x="204594" y="90672"/>
                    <a:pt x="204594" y="90672"/>
                    <a:pt x="204594" y="90672"/>
                  </a:cubicBezTo>
                  <a:cubicBezTo>
                    <a:pt x="201794" y="92044"/>
                    <a:pt x="199613" y="94425"/>
                    <a:pt x="198498" y="97340"/>
                  </a:cubicBezTo>
                  <a:cubicBezTo>
                    <a:pt x="197127" y="101197"/>
                    <a:pt x="198175" y="105493"/>
                    <a:pt x="201165" y="108293"/>
                  </a:cubicBezTo>
                  <a:lnTo>
                    <a:pt x="201165" y="108293"/>
                  </a:lnTo>
                  <a:cubicBezTo>
                    <a:pt x="200375" y="108151"/>
                    <a:pt x="199575" y="108151"/>
                    <a:pt x="198784" y="108293"/>
                  </a:cubicBezTo>
                  <a:cubicBezTo>
                    <a:pt x="197165" y="108160"/>
                    <a:pt x="195555" y="108674"/>
                    <a:pt x="194307" y="109722"/>
                  </a:cubicBezTo>
                  <a:lnTo>
                    <a:pt x="193831" y="110389"/>
                  </a:lnTo>
                  <a:cubicBezTo>
                    <a:pt x="193355" y="108865"/>
                    <a:pt x="192498" y="107493"/>
                    <a:pt x="191355" y="106388"/>
                  </a:cubicBezTo>
                  <a:cubicBezTo>
                    <a:pt x="188335" y="103874"/>
                    <a:pt x="184373" y="102797"/>
                    <a:pt x="180496" y="103436"/>
                  </a:cubicBezTo>
                  <a:lnTo>
                    <a:pt x="179544" y="103436"/>
                  </a:lnTo>
                  <a:cubicBezTo>
                    <a:pt x="180391" y="101321"/>
                    <a:pt x="181001" y="99111"/>
                    <a:pt x="181353" y="96863"/>
                  </a:cubicBezTo>
                  <a:cubicBezTo>
                    <a:pt x="181401" y="95978"/>
                    <a:pt x="181401" y="95082"/>
                    <a:pt x="181353" y="94196"/>
                  </a:cubicBezTo>
                  <a:cubicBezTo>
                    <a:pt x="182696" y="89996"/>
                    <a:pt x="185459" y="86395"/>
                    <a:pt x="189164" y="84005"/>
                  </a:cubicBezTo>
                  <a:cubicBezTo>
                    <a:pt x="191640" y="82643"/>
                    <a:pt x="194431" y="81957"/>
                    <a:pt x="197260" y="82004"/>
                  </a:cubicBezTo>
                  <a:lnTo>
                    <a:pt x="201356" y="82004"/>
                  </a:lnTo>
                  <a:cubicBezTo>
                    <a:pt x="202832" y="82090"/>
                    <a:pt x="204261" y="82509"/>
                    <a:pt x="205547" y="83243"/>
                  </a:cubicBezTo>
                  <a:cubicBezTo>
                    <a:pt x="204994" y="84938"/>
                    <a:pt x="204671" y="86700"/>
                    <a:pt x="204594" y="88481"/>
                  </a:cubicBezTo>
                  <a:close/>
                  <a:moveTo>
                    <a:pt x="179829" y="98387"/>
                  </a:moveTo>
                  <a:cubicBezTo>
                    <a:pt x="179829" y="100864"/>
                    <a:pt x="178496" y="103150"/>
                    <a:pt x="178020" y="105531"/>
                  </a:cubicBezTo>
                  <a:cubicBezTo>
                    <a:pt x="174667" y="106360"/>
                    <a:pt x="171457" y="107674"/>
                    <a:pt x="168495" y="109436"/>
                  </a:cubicBezTo>
                  <a:cubicBezTo>
                    <a:pt x="164828" y="111218"/>
                    <a:pt x="161722" y="113989"/>
                    <a:pt x="159541" y="117437"/>
                  </a:cubicBezTo>
                  <a:cubicBezTo>
                    <a:pt x="157388" y="114761"/>
                    <a:pt x="156455" y="111303"/>
                    <a:pt x="156969" y="107912"/>
                  </a:cubicBezTo>
                  <a:cubicBezTo>
                    <a:pt x="157712" y="104417"/>
                    <a:pt x="159275" y="101150"/>
                    <a:pt x="161541" y="98387"/>
                  </a:cubicBezTo>
                  <a:cubicBezTo>
                    <a:pt x="163294" y="95044"/>
                    <a:pt x="166066" y="92349"/>
                    <a:pt x="169447" y="90672"/>
                  </a:cubicBezTo>
                  <a:cubicBezTo>
                    <a:pt x="172305" y="89434"/>
                    <a:pt x="177067" y="88196"/>
                    <a:pt x="179448" y="90672"/>
                  </a:cubicBezTo>
                  <a:cubicBezTo>
                    <a:pt x="180591" y="92787"/>
                    <a:pt x="180725" y="95301"/>
                    <a:pt x="179829" y="97530"/>
                  </a:cubicBezTo>
                  <a:close/>
                  <a:moveTo>
                    <a:pt x="156398" y="106198"/>
                  </a:moveTo>
                  <a:cubicBezTo>
                    <a:pt x="155274" y="109941"/>
                    <a:pt x="156131" y="113999"/>
                    <a:pt x="158684" y="116961"/>
                  </a:cubicBezTo>
                  <a:cubicBezTo>
                    <a:pt x="157750" y="116723"/>
                    <a:pt x="156760" y="116723"/>
                    <a:pt x="155826" y="116961"/>
                  </a:cubicBezTo>
                  <a:cubicBezTo>
                    <a:pt x="154045" y="117104"/>
                    <a:pt x="152388" y="117961"/>
                    <a:pt x="151254" y="119342"/>
                  </a:cubicBezTo>
                  <a:cubicBezTo>
                    <a:pt x="150911" y="119676"/>
                    <a:pt x="150673" y="120104"/>
                    <a:pt x="150588" y="120581"/>
                  </a:cubicBezTo>
                  <a:cubicBezTo>
                    <a:pt x="149483" y="118790"/>
                    <a:pt x="147692" y="117514"/>
                    <a:pt x="145635" y="117056"/>
                  </a:cubicBezTo>
                  <a:cubicBezTo>
                    <a:pt x="143453" y="116723"/>
                    <a:pt x="141244" y="116723"/>
                    <a:pt x="139062" y="117056"/>
                  </a:cubicBezTo>
                  <a:cubicBezTo>
                    <a:pt x="134014" y="115342"/>
                    <a:pt x="136491" y="107531"/>
                    <a:pt x="138586" y="104007"/>
                  </a:cubicBezTo>
                  <a:cubicBezTo>
                    <a:pt x="141510" y="99302"/>
                    <a:pt x="146349" y="96101"/>
                    <a:pt x="151826" y="95244"/>
                  </a:cubicBezTo>
                  <a:cubicBezTo>
                    <a:pt x="153340" y="95006"/>
                    <a:pt x="154883" y="95006"/>
                    <a:pt x="156398" y="95244"/>
                  </a:cubicBezTo>
                  <a:cubicBezTo>
                    <a:pt x="157198" y="95197"/>
                    <a:pt x="157989" y="95473"/>
                    <a:pt x="158589" y="96006"/>
                  </a:cubicBezTo>
                  <a:cubicBezTo>
                    <a:pt x="159093" y="96501"/>
                    <a:pt x="159674" y="96921"/>
                    <a:pt x="160303" y="97244"/>
                  </a:cubicBezTo>
                  <a:cubicBezTo>
                    <a:pt x="160303" y="97244"/>
                    <a:pt x="160303" y="97244"/>
                    <a:pt x="160779" y="97244"/>
                  </a:cubicBezTo>
                  <a:cubicBezTo>
                    <a:pt x="160989" y="97330"/>
                    <a:pt x="161237" y="97330"/>
                    <a:pt x="161446" y="97244"/>
                  </a:cubicBezTo>
                  <a:cubicBezTo>
                    <a:pt x="159255" y="99597"/>
                    <a:pt x="157541" y="102340"/>
                    <a:pt x="156398" y="105341"/>
                  </a:cubicBezTo>
                  <a:close/>
                  <a:moveTo>
                    <a:pt x="157350" y="93530"/>
                  </a:moveTo>
                  <a:cubicBezTo>
                    <a:pt x="156588" y="93434"/>
                    <a:pt x="155826" y="93434"/>
                    <a:pt x="155064" y="93530"/>
                  </a:cubicBezTo>
                  <a:cubicBezTo>
                    <a:pt x="154693" y="93377"/>
                    <a:pt x="154417" y="93063"/>
                    <a:pt x="154302" y="92672"/>
                  </a:cubicBezTo>
                  <a:cubicBezTo>
                    <a:pt x="154169" y="92272"/>
                    <a:pt x="154169" y="91834"/>
                    <a:pt x="154302" y="91434"/>
                  </a:cubicBezTo>
                  <a:cubicBezTo>
                    <a:pt x="154960" y="90434"/>
                    <a:pt x="155884" y="89643"/>
                    <a:pt x="156969" y="89148"/>
                  </a:cubicBezTo>
                  <a:cubicBezTo>
                    <a:pt x="157246" y="89062"/>
                    <a:pt x="157550" y="89062"/>
                    <a:pt x="157827" y="89148"/>
                  </a:cubicBezTo>
                  <a:lnTo>
                    <a:pt x="158589" y="89148"/>
                  </a:lnTo>
                  <a:cubicBezTo>
                    <a:pt x="158589" y="90291"/>
                    <a:pt x="158589" y="91339"/>
                    <a:pt x="158589" y="92482"/>
                  </a:cubicBezTo>
                  <a:cubicBezTo>
                    <a:pt x="158770" y="93492"/>
                    <a:pt x="159055" y="94482"/>
                    <a:pt x="159446" y="95435"/>
                  </a:cubicBezTo>
                  <a:cubicBezTo>
                    <a:pt x="159027" y="94330"/>
                    <a:pt x="158293" y="93377"/>
                    <a:pt x="157350" y="92672"/>
                  </a:cubicBezTo>
                  <a:close/>
                  <a:moveTo>
                    <a:pt x="159351" y="84767"/>
                  </a:moveTo>
                  <a:cubicBezTo>
                    <a:pt x="159008" y="85910"/>
                    <a:pt x="158846" y="87100"/>
                    <a:pt x="158874" y="88291"/>
                  </a:cubicBezTo>
                  <a:cubicBezTo>
                    <a:pt x="158370" y="88186"/>
                    <a:pt x="157855" y="88186"/>
                    <a:pt x="157350" y="88291"/>
                  </a:cubicBezTo>
                  <a:cubicBezTo>
                    <a:pt x="156627" y="88520"/>
                    <a:pt x="155950" y="88881"/>
                    <a:pt x="155350" y="89339"/>
                  </a:cubicBezTo>
                  <a:cubicBezTo>
                    <a:pt x="154779" y="89786"/>
                    <a:pt x="154293" y="90329"/>
                    <a:pt x="153921" y="90958"/>
                  </a:cubicBezTo>
                  <a:cubicBezTo>
                    <a:pt x="153683" y="91434"/>
                    <a:pt x="153683" y="92006"/>
                    <a:pt x="153921" y="92482"/>
                  </a:cubicBezTo>
                  <a:cubicBezTo>
                    <a:pt x="154036" y="92815"/>
                    <a:pt x="154274" y="93091"/>
                    <a:pt x="154588" y="93244"/>
                  </a:cubicBezTo>
                  <a:lnTo>
                    <a:pt x="153159" y="93244"/>
                  </a:lnTo>
                  <a:cubicBezTo>
                    <a:pt x="151302" y="93463"/>
                    <a:pt x="149473" y="93911"/>
                    <a:pt x="147730" y="94577"/>
                  </a:cubicBezTo>
                  <a:cubicBezTo>
                    <a:pt x="146387" y="94530"/>
                    <a:pt x="145063" y="94244"/>
                    <a:pt x="143825" y="93720"/>
                  </a:cubicBezTo>
                  <a:cubicBezTo>
                    <a:pt x="142368" y="92977"/>
                    <a:pt x="141396" y="91539"/>
                    <a:pt x="141253" y="89910"/>
                  </a:cubicBezTo>
                  <a:cubicBezTo>
                    <a:pt x="140872" y="86596"/>
                    <a:pt x="141615" y="83243"/>
                    <a:pt x="143349" y="80385"/>
                  </a:cubicBezTo>
                  <a:cubicBezTo>
                    <a:pt x="146416" y="74499"/>
                    <a:pt x="152521" y="70822"/>
                    <a:pt x="159160" y="70860"/>
                  </a:cubicBezTo>
                  <a:cubicBezTo>
                    <a:pt x="160665" y="70975"/>
                    <a:pt x="162151" y="71327"/>
                    <a:pt x="163542" y="71908"/>
                  </a:cubicBezTo>
                  <a:cubicBezTo>
                    <a:pt x="164885" y="72308"/>
                    <a:pt x="166085" y="73108"/>
                    <a:pt x="166971" y="74194"/>
                  </a:cubicBezTo>
                  <a:lnTo>
                    <a:pt x="165161" y="75527"/>
                  </a:lnTo>
                  <a:cubicBezTo>
                    <a:pt x="162408" y="77661"/>
                    <a:pt x="160379" y="80585"/>
                    <a:pt x="159351" y="83909"/>
                  </a:cubicBezTo>
                  <a:close/>
                  <a:moveTo>
                    <a:pt x="129728" y="87148"/>
                  </a:moveTo>
                  <a:lnTo>
                    <a:pt x="130680" y="87148"/>
                  </a:lnTo>
                  <a:cubicBezTo>
                    <a:pt x="128928" y="87957"/>
                    <a:pt x="127347" y="89091"/>
                    <a:pt x="126013" y="90482"/>
                  </a:cubicBezTo>
                  <a:cubicBezTo>
                    <a:pt x="124270" y="92215"/>
                    <a:pt x="122851" y="94244"/>
                    <a:pt x="121822" y="96482"/>
                  </a:cubicBezTo>
                  <a:cubicBezTo>
                    <a:pt x="121546" y="97197"/>
                    <a:pt x="121317" y="97930"/>
                    <a:pt x="121155" y="98673"/>
                  </a:cubicBezTo>
                  <a:cubicBezTo>
                    <a:pt x="120241" y="98340"/>
                    <a:pt x="119269" y="98149"/>
                    <a:pt x="118298" y="98102"/>
                  </a:cubicBezTo>
                  <a:lnTo>
                    <a:pt x="116393" y="98102"/>
                  </a:lnTo>
                  <a:lnTo>
                    <a:pt x="113821" y="98102"/>
                  </a:lnTo>
                  <a:lnTo>
                    <a:pt x="109059" y="97530"/>
                  </a:lnTo>
                  <a:cubicBezTo>
                    <a:pt x="106306" y="97159"/>
                    <a:pt x="103648" y="96254"/>
                    <a:pt x="101248" y="94863"/>
                  </a:cubicBezTo>
                  <a:cubicBezTo>
                    <a:pt x="100153" y="94139"/>
                    <a:pt x="99400" y="93006"/>
                    <a:pt x="99153" y="91720"/>
                  </a:cubicBezTo>
                  <a:cubicBezTo>
                    <a:pt x="99115" y="90377"/>
                    <a:pt x="99477" y="89043"/>
                    <a:pt x="100200" y="87910"/>
                  </a:cubicBezTo>
                  <a:cubicBezTo>
                    <a:pt x="102020" y="85510"/>
                    <a:pt x="104372" y="83557"/>
                    <a:pt x="107058" y="82195"/>
                  </a:cubicBezTo>
                  <a:cubicBezTo>
                    <a:pt x="108297" y="81233"/>
                    <a:pt x="109678" y="80461"/>
                    <a:pt x="111154" y="79909"/>
                  </a:cubicBezTo>
                  <a:cubicBezTo>
                    <a:pt x="112802" y="79595"/>
                    <a:pt x="114516" y="79937"/>
                    <a:pt x="115917" y="80861"/>
                  </a:cubicBezTo>
                  <a:lnTo>
                    <a:pt x="115917" y="80861"/>
                  </a:lnTo>
                  <a:lnTo>
                    <a:pt x="115917" y="81623"/>
                  </a:lnTo>
                  <a:cubicBezTo>
                    <a:pt x="118488" y="85433"/>
                    <a:pt x="125156" y="86195"/>
                    <a:pt x="129728" y="86291"/>
                  </a:cubicBezTo>
                  <a:close/>
                  <a:moveTo>
                    <a:pt x="108392" y="80004"/>
                  </a:moveTo>
                  <a:cubicBezTo>
                    <a:pt x="105372" y="81623"/>
                    <a:pt x="102610" y="83671"/>
                    <a:pt x="100200" y="86100"/>
                  </a:cubicBezTo>
                  <a:cubicBezTo>
                    <a:pt x="98943" y="87424"/>
                    <a:pt x="98172" y="89139"/>
                    <a:pt x="98010" y="90958"/>
                  </a:cubicBezTo>
                  <a:cubicBezTo>
                    <a:pt x="97619" y="91482"/>
                    <a:pt x="97171" y="91958"/>
                    <a:pt x="96676" y="92387"/>
                  </a:cubicBezTo>
                  <a:cubicBezTo>
                    <a:pt x="95924" y="92977"/>
                    <a:pt x="95124" y="93520"/>
                    <a:pt x="94295" y="94006"/>
                  </a:cubicBezTo>
                  <a:cubicBezTo>
                    <a:pt x="92418" y="95349"/>
                    <a:pt x="90094" y="95892"/>
                    <a:pt x="87818" y="95530"/>
                  </a:cubicBezTo>
                  <a:cubicBezTo>
                    <a:pt x="85237" y="95035"/>
                    <a:pt x="82893" y="93692"/>
                    <a:pt x="81150" y="91720"/>
                  </a:cubicBezTo>
                  <a:cubicBezTo>
                    <a:pt x="80303" y="90758"/>
                    <a:pt x="79636" y="89662"/>
                    <a:pt x="79150" y="88481"/>
                  </a:cubicBezTo>
                  <a:cubicBezTo>
                    <a:pt x="78674" y="87338"/>
                    <a:pt x="78007" y="85719"/>
                    <a:pt x="79150" y="84671"/>
                  </a:cubicBezTo>
                  <a:lnTo>
                    <a:pt x="79150" y="84671"/>
                  </a:lnTo>
                  <a:cubicBezTo>
                    <a:pt x="82008" y="84243"/>
                    <a:pt x="84713" y="83128"/>
                    <a:pt x="87056" y="81433"/>
                  </a:cubicBezTo>
                  <a:cubicBezTo>
                    <a:pt x="89770" y="79823"/>
                    <a:pt x="91647" y="77109"/>
                    <a:pt x="92199" y="74003"/>
                  </a:cubicBezTo>
                  <a:cubicBezTo>
                    <a:pt x="93190" y="75756"/>
                    <a:pt x="94638" y="77204"/>
                    <a:pt x="96390" y="78194"/>
                  </a:cubicBezTo>
                  <a:cubicBezTo>
                    <a:pt x="100591" y="79880"/>
                    <a:pt x="105182" y="80337"/>
                    <a:pt x="109630" y="79528"/>
                  </a:cubicBezTo>
                  <a:close/>
                  <a:moveTo>
                    <a:pt x="69625" y="84862"/>
                  </a:moveTo>
                  <a:cubicBezTo>
                    <a:pt x="68454" y="85586"/>
                    <a:pt x="67387" y="86491"/>
                    <a:pt x="66482" y="87529"/>
                  </a:cubicBezTo>
                  <a:cubicBezTo>
                    <a:pt x="66711" y="86338"/>
                    <a:pt x="66539" y="85100"/>
                    <a:pt x="66006" y="84005"/>
                  </a:cubicBezTo>
                  <a:cubicBezTo>
                    <a:pt x="65815" y="83605"/>
                    <a:pt x="65596" y="83224"/>
                    <a:pt x="65339" y="82862"/>
                  </a:cubicBezTo>
                  <a:cubicBezTo>
                    <a:pt x="65291" y="82576"/>
                    <a:pt x="65291" y="82290"/>
                    <a:pt x="65339" y="82004"/>
                  </a:cubicBezTo>
                  <a:cubicBezTo>
                    <a:pt x="65415" y="81385"/>
                    <a:pt x="65644" y="80795"/>
                    <a:pt x="66006" y="80290"/>
                  </a:cubicBezTo>
                  <a:cubicBezTo>
                    <a:pt x="66234" y="79937"/>
                    <a:pt x="66568" y="79671"/>
                    <a:pt x="66958" y="79528"/>
                  </a:cubicBezTo>
                  <a:cubicBezTo>
                    <a:pt x="67434" y="79528"/>
                    <a:pt x="68006" y="79052"/>
                    <a:pt x="68292" y="78575"/>
                  </a:cubicBezTo>
                  <a:cubicBezTo>
                    <a:pt x="68949" y="79804"/>
                    <a:pt x="69787" y="80919"/>
                    <a:pt x="70768" y="81909"/>
                  </a:cubicBezTo>
                  <a:cubicBezTo>
                    <a:pt x="71378" y="82585"/>
                    <a:pt x="72083" y="83167"/>
                    <a:pt x="72864" y="83624"/>
                  </a:cubicBezTo>
                  <a:cubicBezTo>
                    <a:pt x="71768" y="83547"/>
                    <a:pt x="70673" y="83681"/>
                    <a:pt x="69625" y="84005"/>
                  </a:cubicBezTo>
                  <a:close/>
                  <a:moveTo>
                    <a:pt x="65434" y="86195"/>
                  </a:moveTo>
                  <a:cubicBezTo>
                    <a:pt x="65339" y="86862"/>
                    <a:pt x="65339" y="87529"/>
                    <a:pt x="65434" y="88196"/>
                  </a:cubicBezTo>
                  <a:lnTo>
                    <a:pt x="65434" y="88196"/>
                  </a:lnTo>
                  <a:cubicBezTo>
                    <a:pt x="64586" y="89253"/>
                    <a:pt x="63853" y="90405"/>
                    <a:pt x="63243" y="91625"/>
                  </a:cubicBezTo>
                  <a:cubicBezTo>
                    <a:pt x="61643" y="94301"/>
                    <a:pt x="60786" y="97359"/>
                    <a:pt x="60767" y="100483"/>
                  </a:cubicBezTo>
                  <a:cubicBezTo>
                    <a:pt x="60319" y="100854"/>
                    <a:pt x="59795" y="101150"/>
                    <a:pt x="59243" y="101340"/>
                  </a:cubicBezTo>
                  <a:lnTo>
                    <a:pt x="58671" y="101340"/>
                  </a:lnTo>
                  <a:lnTo>
                    <a:pt x="58671" y="101340"/>
                  </a:lnTo>
                  <a:lnTo>
                    <a:pt x="57052" y="101340"/>
                  </a:lnTo>
                  <a:cubicBezTo>
                    <a:pt x="55719" y="101340"/>
                    <a:pt x="54671" y="101340"/>
                    <a:pt x="54195" y="99911"/>
                  </a:cubicBezTo>
                  <a:cubicBezTo>
                    <a:pt x="52309" y="94616"/>
                    <a:pt x="52975" y="88739"/>
                    <a:pt x="56004" y="84005"/>
                  </a:cubicBezTo>
                  <a:cubicBezTo>
                    <a:pt x="57119" y="81976"/>
                    <a:pt x="59319" y="80785"/>
                    <a:pt x="61624" y="80957"/>
                  </a:cubicBezTo>
                  <a:cubicBezTo>
                    <a:pt x="63062" y="81233"/>
                    <a:pt x="64263" y="82243"/>
                    <a:pt x="64767" y="83624"/>
                  </a:cubicBezTo>
                  <a:cubicBezTo>
                    <a:pt x="65091" y="84148"/>
                    <a:pt x="65320" y="84729"/>
                    <a:pt x="65434" y="85338"/>
                  </a:cubicBezTo>
                  <a:close/>
                  <a:moveTo>
                    <a:pt x="55909" y="103245"/>
                  </a:moveTo>
                  <a:lnTo>
                    <a:pt x="54766" y="104388"/>
                  </a:lnTo>
                  <a:cubicBezTo>
                    <a:pt x="53309" y="106455"/>
                    <a:pt x="53090" y="109160"/>
                    <a:pt x="54195" y="111437"/>
                  </a:cubicBezTo>
                  <a:lnTo>
                    <a:pt x="54195" y="111437"/>
                  </a:lnTo>
                  <a:cubicBezTo>
                    <a:pt x="51737" y="111360"/>
                    <a:pt x="49337" y="112170"/>
                    <a:pt x="47432" y="113723"/>
                  </a:cubicBezTo>
                  <a:lnTo>
                    <a:pt x="46670" y="114389"/>
                  </a:lnTo>
                  <a:cubicBezTo>
                    <a:pt x="45460" y="114856"/>
                    <a:pt x="44155" y="115056"/>
                    <a:pt x="42860" y="114961"/>
                  </a:cubicBezTo>
                  <a:cubicBezTo>
                    <a:pt x="41012" y="114751"/>
                    <a:pt x="39545" y="113284"/>
                    <a:pt x="39336" y="111437"/>
                  </a:cubicBezTo>
                  <a:cubicBezTo>
                    <a:pt x="38955" y="109455"/>
                    <a:pt x="38955" y="107417"/>
                    <a:pt x="39336" y="105436"/>
                  </a:cubicBezTo>
                  <a:cubicBezTo>
                    <a:pt x="39269" y="103598"/>
                    <a:pt x="39726" y="101778"/>
                    <a:pt x="40669" y="100197"/>
                  </a:cubicBezTo>
                  <a:cubicBezTo>
                    <a:pt x="42288" y="98197"/>
                    <a:pt x="44860" y="98959"/>
                    <a:pt x="47051" y="98959"/>
                  </a:cubicBezTo>
                  <a:cubicBezTo>
                    <a:pt x="48251" y="99673"/>
                    <a:pt x="49756" y="99673"/>
                    <a:pt x="50956" y="98959"/>
                  </a:cubicBezTo>
                  <a:lnTo>
                    <a:pt x="52385" y="97721"/>
                  </a:lnTo>
                  <a:cubicBezTo>
                    <a:pt x="52518" y="99178"/>
                    <a:pt x="52909" y="100588"/>
                    <a:pt x="53528" y="101912"/>
                  </a:cubicBezTo>
                  <a:cubicBezTo>
                    <a:pt x="54280" y="102512"/>
                    <a:pt x="55281" y="102683"/>
                    <a:pt x="56195" y="102388"/>
                  </a:cubicBezTo>
                  <a:close/>
                  <a:moveTo>
                    <a:pt x="52290" y="112770"/>
                  </a:moveTo>
                  <a:cubicBezTo>
                    <a:pt x="53595" y="112408"/>
                    <a:pt x="54995" y="112646"/>
                    <a:pt x="56100" y="113437"/>
                  </a:cubicBezTo>
                  <a:cubicBezTo>
                    <a:pt x="56623" y="113723"/>
                    <a:pt x="57052" y="114151"/>
                    <a:pt x="57338" y="114675"/>
                  </a:cubicBezTo>
                  <a:cubicBezTo>
                    <a:pt x="57424" y="115247"/>
                    <a:pt x="57424" y="115818"/>
                    <a:pt x="57338" y="116390"/>
                  </a:cubicBezTo>
                  <a:cubicBezTo>
                    <a:pt x="57338" y="116390"/>
                    <a:pt x="57338" y="116390"/>
                    <a:pt x="57338" y="116390"/>
                  </a:cubicBezTo>
                  <a:cubicBezTo>
                    <a:pt x="57243" y="116799"/>
                    <a:pt x="57243" y="117218"/>
                    <a:pt x="57338" y="117628"/>
                  </a:cubicBezTo>
                  <a:cubicBezTo>
                    <a:pt x="57576" y="119609"/>
                    <a:pt x="59243" y="121114"/>
                    <a:pt x="61243" y="121152"/>
                  </a:cubicBezTo>
                  <a:cubicBezTo>
                    <a:pt x="59786" y="121476"/>
                    <a:pt x="58357" y="121886"/>
                    <a:pt x="56957" y="122390"/>
                  </a:cubicBezTo>
                  <a:cubicBezTo>
                    <a:pt x="55242" y="122962"/>
                    <a:pt x="53528" y="123629"/>
                    <a:pt x="51813" y="124391"/>
                  </a:cubicBezTo>
                  <a:cubicBezTo>
                    <a:pt x="50166" y="125000"/>
                    <a:pt x="48623" y="125867"/>
                    <a:pt x="47241" y="126962"/>
                  </a:cubicBezTo>
                  <a:lnTo>
                    <a:pt x="46003" y="128391"/>
                  </a:lnTo>
                  <a:cubicBezTo>
                    <a:pt x="46194" y="127867"/>
                    <a:pt x="46194" y="127296"/>
                    <a:pt x="46003" y="126772"/>
                  </a:cubicBezTo>
                  <a:cubicBezTo>
                    <a:pt x="45717" y="126439"/>
                    <a:pt x="45365" y="126172"/>
                    <a:pt x="44955" y="126010"/>
                  </a:cubicBezTo>
                  <a:cubicBezTo>
                    <a:pt x="44489" y="125619"/>
                    <a:pt x="44041" y="125210"/>
                    <a:pt x="43622" y="124772"/>
                  </a:cubicBezTo>
                  <a:cubicBezTo>
                    <a:pt x="43250" y="124238"/>
                    <a:pt x="43050" y="123610"/>
                    <a:pt x="43050" y="122962"/>
                  </a:cubicBezTo>
                  <a:cubicBezTo>
                    <a:pt x="43041" y="121514"/>
                    <a:pt x="43441" y="120095"/>
                    <a:pt x="44193" y="118866"/>
                  </a:cubicBezTo>
                  <a:cubicBezTo>
                    <a:pt x="45603" y="115256"/>
                    <a:pt x="48765" y="112627"/>
                    <a:pt x="52575" y="111913"/>
                  </a:cubicBezTo>
                  <a:close/>
                  <a:moveTo>
                    <a:pt x="45051" y="127058"/>
                  </a:moveTo>
                  <a:cubicBezTo>
                    <a:pt x="46194" y="127534"/>
                    <a:pt x="46098" y="128867"/>
                    <a:pt x="46289" y="129915"/>
                  </a:cubicBezTo>
                  <a:cubicBezTo>
                    <a:pt x="46003" y="130782"/>
                    <a:pt x="45813" y="131677"/>
                    <a:pt x="45717" y="132582"/>
                  </a:cubicBezTo>
                  <a:cubicBezTo>
                    <a:pt x="45717" y="133916"/>
                    <a:pt x="45717" y="136583"/>
                    <a:pt x="46860" y="137059"/>
                  </a:cubicBezTo>
                  <a:cubicBezTo>
                    <a:pt x="44089" y="137802"/>
                    <a:pt x="41498" y="139097"/>
                    <a:pt x="39240" y="140869"/>
                  </a:cubicBezTo>
                  <a:cubicBezTo>
                    <a:pt x="37993" y="141688"/>
                    <a:pt x="36916" y="142764"/>
                    <a:pt x="36097" y="144012"/>
                  </a:cubicBezTo>
                  <a:cubicBezTo>
                    <a:pt x="36107" y="142631"/>
                    <a:pt x="35516" y="141307"/>
                    <a:pt x="34478" y="140393"/>
                  </a:cubicBezTo>
                  <a:cubicBezTo>
                    <a:pt x="33011" y="139354"/>
                    <a:pt x="31220" y="138878"/>
                    <a:pt x="29430" y="139059"/>
                  </a:cubicBezTo>
                  <a:cubicBezTo>
                    <a:pt x="28449" y="138926"/>
                    <a:pt x="27458" y="138926"/>
                    <a:pt x="26477" y="139059"/>
                  </a:cubicBezTo>
                  <a:lnTo>
                    <a:pt x="26477" y="139059"/>
                  </a:lnTo>
                  <a:cubicBezTo>
                    <a:pt x="25715" y="138488"/>
                    <a:pt x="26477" y="136773"/>
                    <a:pt x="26477" y="136106"/>
                  </a:cubicBezTo>
                  <a:cubicBezTo>
                    <a:pt x="27096" y="134801"/>
                    <a:pt x="28048" y="133687"/>
                    <a:pt x="29239" y="132868"/>
                  </a:cubicBezTo>
                  <a:cubicBezTo>
                    <a:pt x="31487" y="131287"/>
                    <a:pt x="33878" y="129915"/>
                    <a:pt x="36383" y="128772"/>
                  </a:cubicBezTo>
                  <a:cubicBezTo>
                    <a:pt x="38231" y="127820"/>
                    <a:pt x="40174" y="127086"/>
                    <a:pt x="42193" y="126581"/>
                  </a:cubicBezTo>
                  <a:cubicBezTo>
                    <a:pt x="43241" y="126010"/>
                    <a:pt x="44470" y="125877"/>
                    <a:pt x="45622" y="126200"/>
                  </a:cubicBezTo>
                  <a:close/>
                  <a:moveTo>
                    <a:pt x="39717" y="141726"/>
                  </a:moveTo>
                  <a:cubicBezTo>
                    <a:pt x="44051" y="137792"/>
                    <a:pt x="50137" y="136449"/>
                    <a:pt x="55719" y="138202"/>
                  </a:cubicBezTo>
                  <a:cubicBezTo>
                    <a:pt x="56643" y="138545"/>
                    <a:pt x="57328" y="139335"/>
                    <a:pt x="57528" y="140297"/>
                  </a:cubicBezTo>
                  <a:cubicBezTo>
                    <a:pt x="57662" y="141469"/>
                    <a:pt x="57462" y="142660"/>
                    <a:pt x="56957" y="143726"/>
                  </a:cubicBezTo>
                  <a:lnTo>
                    <a:pt x="55814" y="143726"/>
                  </a:lnTo>
                  <a:lnTo>
                    <a:pt x="54004" y="143726"/>
                  </a:lnTo>
                  <a:cubicBezTo>
                    <a:pt x="52737" y="144022"/>
                    <a:pt x="51509" y="144498"/>
                    <a:pt x="50385" y="145155"/>
                  </a:cubicBezTo>
                  <a:cubicBezTo>
                    <a:pt x="48299" y="146165"/>
                    <a:pt x="46403" y="147517"/>
                    <a:pt x="44765" y="149156"/>
                  </a:cubicBezTo>
                  <a:lnTo>
                    <a:pt x="44765" y="149156"/>
                  </a:lnTo>
                  <a:cubicBezTo>
                    <a:pt x="42250" y="149299"/>
                    <a:pt x="39793" y="148441"/>
                    <a:pt x="37907" y="146774"/>
                  </a:cubicBezTo>
                  <a:cubicBezTo>
                    <a:pt x="36097" y="144298"/>
                    <a:pt x="38478" y="142107"/>
                    <a:pt x="40002" y="140869"/>
                  </a:cubicBezTo>
                  <a:close/>
                  <a:moveTo>
                    <a:pt x="38764" y="149346"/>
                  </a:moveTo>
                  <a:lnTo>
                    <a:pt x="39717" y="149346"/>
                  </a:lnTo>
                  <a:cubicBezTo>
                    <a:pt x="41174" y="149908"/>
                    <a:pt x="42746" y="150108"/>
                    <a:pt x="44289" y="149918"/>
                  </a:cubicBezTo>
                  <a:lnTo>
                    <a:pt x="44289" y="149918"/>
                  </a:lnTo>
                  <a:cubicBezTo>
                    <a:pt x="43041" y="151670"/>
                    <a:pt x="42374" y="153766"/>
                    <a:pt x="42384" y="155918"/>
                  </a:cubicBezTo>
                  <a:cubicBezTo>
                    <a:pt x="41984" y="155347"/>
                    <a:pt x="41507" y="154832"/>
                    <a:pt x="40955" y="154394"/>
                  </a:cubicBezTo>
                  <a:cubicBezTo>
                    <a:pt x="39669" y="153337"/>
                    <a:pt x="38174" y="152556"/>
                    <a:pt x="36573" y="152108"/>
                  </a:cubicBezTo>
                  <a:cubicBezTo>
                    <a:pt x="35907" y="151832"/>
                    <a:pt x="35202" y="151642"/>
                    <a:pt x="34478" y="151537"/>
                  </a:cubicBezTo>
                  <a:cubicBezTo>
                    <a:pt x="34478" y="151537"/>
                    <a:pt x="34478" y="151537"/>
                    <a:pt x="35049" y="150965"/>
                  </a:cubicBezTo>
                  <a:lnTo>
                    <a:pt x="35621" y="150394"/>
                  </a:lnTo>
                  <a:lnTo>
                    <a:pt x="37145" y="149346"/>
                  </a:lnTo>
                  <a:cubicBezTo>
                    <a:pt x="37688" y="148889"/>
                    <a:pt x="38345" y="148594"/>
                    <a:pt x="39050" y="148489"/>
                  </a:cubicBezTo>
                  <a:close/>
                  <a:moveTo>
                    <a:pt x="45146" y="150489"/>
                  </a:moveTo>
                  <a:cubicBezTo>
                    <a:pt x="46584" y="148356"/>
                    <a:pt x="48642" y="146727"/>
                    <a:pt x="51051" y="145822"/>
                  </a:cubicBezTo>
                  <a:cubicBezTo>
                    <a:pt x="52271" y="145203"/>
                    <a:pt x="53595" y="144812"/>
                    <a:pt x="54957" y="144679"/>
                  </a:cubicBezTo>
                  <a:cubicBezTo>
                    <a:pt x="55966" y="144869"/>
                    <a:pt x="56995" y="144869"/>
                    <a:pt x="58005" y="144679"/>
                  </a:cubicBezTo>
                  <a:cubicBezTo>
                    <a:pt x="58119" y="145784"/>
                    <a:pt x="58586" y="146812"/>
                    <a:pt x="59338" y="147632"/>
                  </a:cubicBezTo>
                  <a:cubicBezTo>
                    <a:pt x="60319" y="148756"/>
                    <a:pt x="61481" y="149727"/>
                    <a:pt x="62767" y="150489"/>
                  </a:cubicBezTo>
                  <a:cubicBezTo>
                    <a:pt x="63843" y="151203"/>
                    <a:pt x="65091" y="151604"/>
                    <a:pt x="66387" y="151632"/>
                  </a:cubicBezTo>
                  <a:cubicBezTo>
                    <a:pt x="65825" y="152928"/>
                    <a:pt x="65529" y="154318"/>
                    <a:pt x="65529" y="155728"/>
                  </a:cubicBezTo>
                  <a:cubicBezTo>
                    <a:pt x="65472" y="156680"/>
                    <a:pt x="65663" y="157633"/>
                    <a:pt x="66101" y="158490"/>
                  </a:cubicBezTo>
                  <a:cubicBezTo>
                    <a:pt x="66787" y="159547"/>
                    <a:pt x="67301" y="160700"/>
                    <a:pt x="67625" y="161919"/>
                  </a:cubicBezTo>
                  <a:lnTo>
                    <a:pt x="67625" y="161919"/>
                  </a:lnTo>
                  <a:cubicBezTo>
                    <a:pt x="65520" y="162205"/>
                    <a:pt x="63482" y="162891"/>
                    <a:pt x="61624" y="163919"/>
                  </a:cubicBezTo>
                  <a:lnTo>
                    <a:pt x="61624" y="163919"/>
                  </a:lnTo>
                  <a:cubicBezTo>
                    <a:pt x="60205" y="162443"/>
                    <a:pt x="58319" y="161510"/>
                    <a:pt x="56290" y="161252"/>
                  </a:cubicBezTo>
                  <a:cubicBezTo>
                    <a:pt x="53052" y="160871"/>
                    <a:pt x="49775" y="161338"/>
                    <a:pt x="46765" y="162586"/>
                  </a:cubicBezTo>
                  <a:lnTo>
                    <a:pt x="45717" y="162586"/>
                  </a:lnTo>
                  <a:cubicBezTo>
                    <a:pt x="45717" y="162586"/>
                    <a:pt x="45717" y="162586"/>
                    <a:pt x="45717" y="162586"/>
                  </a:cubicBezTo>
                  <a:cubicBezTo>
                    <a:pt x="45717" y="162586"/>
                    <a:pt x="45717" y="162586"/>
                    <a:pt x="45717" y="162586"/>
                  </a:cubicBezTo>
                  <a:lnTo>
                    <a:pt x="45717" y="162586"/>
                  </a:lnTo>
                  <a:cubicBezTo>
                    <a:pt x="45213" y="161881"/>
                    <a:pt x="44793" y="161110"/>
                    <a:pt x="44479" y="160300"/>
                  </a:cubicBezTo>
                  <a:cubicBezTo>
                    <a:pt x="44108" y="159395"/>
                    <a:pt x="43917" y="158424"/>
                    <a:pt x="43908" y="157442"/>
                  </a:cubicBezTo>
                  <a:cubicBezTo>
                    <a:pt x="43536" y="154718"/>
                    <a:pt x="44146" y="151946"/>
                    <a:pt x="45622" y="149632"/>
                  </a:cubicBezTo>
                  <a:close/>
                  <a:moveTo>
                    <a:pt x="59624" y="168872"/>
                  </a:moveTo>
                  <a:cubicBezTo>
                    <a:pt x="60767" y="167729"/>
                    <a:pt x="62100" y="166110"/>
                    <a:pt x="61719" y="164491"/>
                  </a:cubicBezTo>
                  <a:cubicBezTo>
                    <a:pt x="63424" y="163500"/>
                    <a:pt x="65301" y="162824"/>
                    <a:pt x="67244" y="162491"/>
                  </a:cubicBezTo>
                  <a:cubicBezTo>
                    <a:pt x="69139" y="162205"/>
                    <a:pt x="71063" y="162205"/>
                    <a:pt x="72959" y="162491"/>
                  </a:cubicBezTo>
                  <a:cubicBezTo>
                    <a:pt x="74578" y="162700"/>
                    <a:pt x="76121" y="163319"/>
                    <a:pt x="77436" y="164300"/>
                  </a:cubicBezTo>
                  <a:cubicBezTo>
                    <a:pt x="78083" y="164872"/>
                    <a:pt x="78512" y="165643"/>
                    <a:pt x="78674" y="166491"/>
                  </a:cubicBezTo>
                  <a:cubicBezTo>
                    <a:pt x="78531" y="167310"/>
                    <a:pt x="78531" y="168149"/>
                    <a:pt x="78674" y="168968"/>
                  </a:cubicBezTo>
                  <a:lnTo>
                    <a:pt x="78674" y="169634"/>
                  </a:lnTo>
                  <a:cubicBezTo>
                    <a:pt x="78674" y="169634"/>
                    <a:pt x="78674" y="169634"/>
                    <a:pt x="78674" y="169634"/>
                  </a:cubicBezTo>
                  <a:lnTo>
                    <a:pt x="78674" y="169634"/>
                  </a:lnTo>
                  <a:lnTo>
                    <a:pt x="78674" y="169634"/>
                  </a:lnTo>
                  <a:lnTo>
                    <a:pt x="78674" y="169634"/>
                  </a:lnTo>
                  <a:cubicBezTo>
                    <a:pt x="77236" y="169711"/>
                    <a:pt x="75816" y="170034"/>
                    <a:pt x="74483" y="170587"/>
                  </a:cubicBezTo>
                  <a:cubicBezTo>
                    <a:pt x="72873" y="171082"/>
                    <a:pt x="71597" y="172321"/>
                    <a:pt x="71054" y="173921"/>
                  </a:cubicBezTo>
                  <a:cubicBezTo>
                    <a:pt x="71006" y="174168"/>
                    <a:pt x="71006" y="174435"/>
                    <a:pt x="71054" y="174683"/>
                  </a:cubicBezTo>
                  <a:cubicBezTo>
                    <a:pt x="70530" y="174073"/>
                    <a:pt x="69882" y="173587"/>
                    <a:pt x="69149" y="173254"/>
                  </a:cubicBezTo>
                  <a:cubicBezTo>
                    <a:pt x="68158" y="172920"/>
                    <a:pt x="67091" y="172920"/>
                    <a:pt x="66101" y="173254"/>
                  </a:cubicBezTo>
                  <a:cubicBezTo>
                    <a:pt x="64272" y="173816"/>
                    <a:pt x="62586" y="174749"/>
                    <a:pt x="61148" y="176016"/>
                  </a:cubicBezTo>
                  <a:cubicBezTo>
                    <a:pt x="61110" y="174654"/>
                    <a:pt x="60395" y="173406"/>
                    <a:pt x="59243" y="172682"/>
                  </a:cubicBezTo>
                  <a:cubicBezTo>
                    <a:pt x="57890" y="171882"/>
                    <a:pt x="56338" y="171492"/>
                    <a:pt x="54766" y="171539"/>
                  </a:cubicBezTo>
                  <a:cubicBezTo>
                    <a:pt x="56671" y="170682"/>
                    <a:pt x="58414" y="169482"/>
                    <a:pt x="59910" y="168015"/>
                  </a:cubicBezTo>
                  <a:close/>
                  <a:moveTo>
                    <a:pt x="61148" y="178397"/>
                  </a:moveTo>
                  <a:cubicBezTo>
                    <a:pt x="62015" y="177445"/>
                    <a:pt x="63015" y="176616"/>
                    <a:pt x="64101" y="175921"/>
                  </a:cubicBezTo>
                  <a:cubicBezTo>
                    <a:pt x="65167" y="175245"/>
                    <a:pt x="66368" y="174826"/>
                    <a:pt x="67625" y="174683"/>
                  </a:cubicBezTo>
                  <a:cubicBezTo>
                    <a:pt x="68911" y="174587"/>
                    <a:pt x="70168" y="175083"/>
                    <a:pt x="71054" y="176016"/>
                  </a:cubicBezTo>
                  <a:cubicBezTo>
                    <a:pt x="71425" y="177854"/>
                    <a:pt x="72483" y="179493"/>
                    <a:pt x="74007" y="180588"/>
                  </a:cubicBezTo>
                  <a:cubicBezTo>
                    <a:pt x="72587" y="181560"/>
                    <a:pt x="71521" y="182969"/>
                    <a:pt x="70959" y="184589"/>
                  </a:cubicBezTo>
                  <a:cubicBezTo>
                    <a:pt x="68206" y="184703"/>
                    <a:pt x="65567" y="185703"/>
                    <a:pt x="63434" y="187446"/>
                  </a:cubicBezTo>
                  <a:cubicBezTo>
                    <a:pt x="63434" y="186875"/>
                    <a:pt x="63434" y="186113"/>
                    <a:pt x="62862" y="185636"/>
                  </a:cubicBezTo>
                  <a:cubicBezTo>
                    <a:pt x="62500" y="184808"/>
                    <a:pt x="62015" y="184036"/>
                    <a:pt x="61434" y="183350"/>
                  </a:cubicBezTo>
                  <a:cubicBezTo>
                    <a:pt x="60691" y="182731"/>
                    <a:pt x="59738" y="182417"/>
                    <a:pt x="58767" y="182493"/>
                  </a:cubicBezTo>
                  <a:cubicBezTo>
                    <a:pt x="59119" y="182284"/>
                    <a:pt x="59414" y="181988"/>
                    <a:pt x="59624" y="181636"/>
                  </a:cubicBezTo>
                  <a:cubicBezTo>
                    <a:pt x="59624" y="181160"/>
                    <a:pt x="59624" y="180683"/>
                    <a:pt x="60100" y="180207"/>
                  </a:cubicBezTo>
                  <a:cubicBezTo>
                    <a:pt x="60205" y="179102"/>
                    <a:pt x="60672" y="178064"/>
                    <a:pt x="61434" y="177254"/>
                  </a:cubicBezTo>
                  <a:close/>
                  <a:moveTo>
                    <a:pt x="90961" y="180683"/>
                  </a:moveTo>
                  <a:cubicBezTo>
                    <a:pt x="89809" y="179607"/>
                    <a:pt x="89180" y="178074"/>
                    <a:pt x="89247" y="176492"/>
                  </a:cubicBezTo>
                  <a:cubicBezTo>
                    <a:pt x="89437" y="174673"/>
                    <a:pt x="90323" y="172997"/>
                    <a:pt x="91723" y="171825"/>
                  </a:cubicBezTo>
                  <a:cubicBezTo>
                    <a:pt x="94533" y="169606"/>
                    <a:pt x="97781" y="168015"/>
                    <a:pt x="101248" y="167158"/>
                  </a:cubicBezTo>
                  <a:cubicBezTo>
                    <a:pt x="102896" y="166739"/>
                    <a:pt x="104591" y="166520"/>
                    <a:pt x="106296" y="166491"/>
                  </a:cubicBezTo>
                  <a:cubicBezTo>
                    <a:pt x="108706" y="166301"/>
                    <a:pt x="111126" y="166301"/>
                    <a:pt x="113535" y="166491"/>
                  </a:cubicBezTo>
                  <a:cubicBezTo>
                    <a:pt x="115155" y="166491"/>
                    <a:pt x="118012" y="167158"/>
                    <a:pt x="117822" y="169349"/>
                  </a:cubicBezTo>
                  <a:cubicBezTo>
                    <a:pt x="117822" y="169349"/>
                    <a:pt x="117822" y="169349"/>
                    <a:pt x="117822" y="169349"/>
                  </a:cubicBezTo>
                  <a:cubicBezTo>
                    <a:pt x="117460" y="169844"/>
                    <a:pt x="117174" y="170387"/>
                    <a:pt x="116964" y="170968"/>
                  </a:cubicBezTo>
                  <a:cubicBezTo>
                    <a:pt x="116336" y="172340"/>
                    <a:pt x="116079" y="173844"/>
                    <a:pt x="116202" y="175349"/>
                  </a:cubicBezTo>
                  <a:cubicBezTo>
                    <a:pt x="113640" y="174311"/>
                    <a:pt x="110764" y="174311"/>
                    <a:pt x="108201" y="175349"/>
                  </a:cubicBezTo>
                  <a:cubicBezTo>
                    <a:pt x="103467" y="176873"/>
                    <a:pt x="99162" y="179483"/>
                    <a:pt x="95628" y="182969"/>
                  </a:cubicBezTo>
                  <a:cubicBezTo>
                    <a:pt x="95286" y="183360"/>
                    <a:pt x="94971" y="183779"/>
                    <a:pt x="94676" y="184208"/>
                  </a:cubicBezTo>
                  <a:cubicBezTo>
                    <a:pt x="94571" y="183703"/>
                    <a:pt x="94371" y="183217"/>
                    <a:pt x="94104" y="182779"/>
                  </a:cubicBezTo>
                  <a:cubicBezTo>
                    <a:pt x="93504" y="181426"/>
                    <a:pt x="92514" y="180302"/>
                    <a:pt x="91247" y="179540"/>
                  </a:cubicBezTo>
                  <a:close/>
                  <a:moveTo>
                    <a:pt x="95343" y="187732"/>
                  </a:moveTo>
                  <a:cubicBezTo>
                    <a:pt x="95628" y="186722"/>
                    <a:pt x="96114" y="185779"/>
                    <a:pt x="96771" y="184970"/>
                  </a:cubicBezTo>
                  <a:cubicBezTo>
                    <a:pt x="98143" y="183312"/>
                    <a:pt x="99781" y="181893"/>
                    <a:pt x="101629" y="180779"/>
                  </a:cubicBezTo>
                  <a:cubicBezTo>
                    <a:pt x="103258" y="179740"/>
                    <a:pt x="104982" y="178845"/>
                    <a:pt x="106773" y="178112"/>
                  </a:cubicBezTo>
                  <a:cubicBezTo>
                    <a:pt x="109030" y="176883"/>
                    <a:pt x="111545" y="176197"/>
                    <a:pt x="114107" y="176111"/>
                  </a:cubicBezTo>
                  <a:cubicBezTo>
                    <a:pt x="115145" y="176207"/>
                    <a:pt x="116155" y="176531"/>
                    <a:pt x="117060" y="177064"/>
                  </a:cubicBezTo>
                  <a:cubicBezTo>
                    <a:pt x="117412" y="178131"/>
                    <a:pt x="118117" y="179036"/>
                    <a:pt x="119060" y="179636"/>
                  </a:cubicBezTo>
                  <a:cubicBezTo>
                    <a:pt x="119298" y="180245"/>
                    <a:pt x="119298" y="180931"/>
                    <a:pt x="119060" y="181541"/>
                  </a:cubicBezTo>
                  <a:lnTo>
                    <a:pt x="119060" y="181541"/>
                  </a:lnTo>
                  <a:cubicBezTo>
                    <a:pt x="116745" y="183617"/>
                    <a:pt x="114783" y="186065"/>
                    <a:pt x="113250" y="188780"/>
                  </a:cubicBezTo>
                  <a:cubicBezTo>
                    <a:pt x="112249" y="190551"/>
                    <a:pt x="111487" y="192437"/>
                    <a:pt x="110964" y="194399"/>
                  </a:cubicBezTo>
                  <a:lnTo>
                    <a:pt x="108106" y="194399"/>
                  </a:lnTo>
                  <a:cubicBezTo>
                    <a:pt x="107449" y="193809"/>
                    <a:pt x="106754" y="193266"/>
                    <a:pt x="106011" y="192780"/>
                  </a:cubicBezTo>
                  <a:cubicBezTo>
                    <a:pt x="102639" y="191189"/>
                    <a:pt x="98972" y="190342"/>
                    <a:pt x="95247" y="190304"/>
                  </a:cubicBezTo>
                  <a:cubicBezTo>
                    <a:pt x="95124" y="189056"/>
                    <a:pt x="95257" y="187789"/>
                    <a:pt x="95628" y="186589"/>
                  </a:cubicBezTo>
                  <a:close/>
                  <a:moveTo>
                    <a:pt x="130395" y="175159"/>
                  </a:moveTo>
                  <a:cubicBezTo>
                    <a:pt x="129671" y="174864"/>
                    <a:pt x="128966" y="174521"/>
                    <a:pt x="128299" y="174111"/>
                  </a:cubicBezTo>
                  <a:cubicBezTo>
                    <a:pt x="126994" y="173244"/>
                    <a:pt x="125975" y="172016"/>
                    <a:pt x="125346" y="170587"/>
                  </a:cubicBezTo>
                  <a:cubicBezTo>
                    <a:pt x="124203" y="167634"/>
                    <a:pt x="126299" y="165253"/>
                    <a:pt x="128394" y="163538"/>
                  </a:cubicBezTo>
                  <a:cubicBezTo>
                    <a:pt x="130490" y="161824"/>
                    <a:pt x="130966" y="161538"/>
                    <a:pt x="132300" y="160586"/>
                  </a:cubicBezTo>
                  <a:lnTo>
                    <a:pt x="136014" y="157823"/>
                  </a:lnTo>
                  <a:cubicBezTo>
                    <a:pt x="138272" y="156166"/>
                    <a:pt x="140882" y="155061"/>
                    <a:pt x="143634" y="154585"/>
                  </a:cubicBezTo>
                  <a:cubicBezTo>
                    <a:pt x="144939" y="154471"/>
                    <a:pt x="146254" y="154699"/>
                    <a:pt x="147444" y="155252"/>
                  </a:cubicBezTo>
                  <a:cubicBezTo>
                    <a:pt x="148245" y="155614"/>
                    <a:pt x="148911" y="156214"/>
                    <a:pt x="149349" y="156966"/>
                  </a:cubicBezTo>
                  <a:cubicBezTo>
                    <a:pt x="150149" y="159062"/>
                    <a:pt x="151759" y="160748"/>
                    <a:pt x="153826" y="161633"/>
                  </a:cubicBezTo>
                  <a:lnTo>
                    <a:pt x="153826" y="161633"/>
                  </a:lnTo>
                  <a:cubicBezTo>
                    <a:pt x="151407" y="162786"/>
                    <a:pt x="149359" y="164605"/>
                    <a:pt x="147921" y="166872"/>
                  </a:cubicBezTo>
                  <a:cubicBezTo>
                    <a:pt x="146454" y="168892"/>
                    <a:pt x="145263" y="171101"/>
                    <a:pt x="144396" y="173444"/>
                  </a:cubicBezTo>
                  <a:cubicBezTo>
                    <a:pt x="143425" y="175835"/>
                    <a:pt x="142720" y="178331"/>
                    <a:pt x="142301" y="180874"/>
                  </a:cubicBezTo>
                  <a:cubicBezTo>
                    <a:pt x="142301" y="179255"/>
                    <a:pt x="140777" y="178016"/>
                    <a:pt x="139443" y="177350"/>
                  </a:cubicBezTo>
                  <a:cubicBezTo>
                    <a:pt x="137805" y="176540"/>
                    <a:pt x="136024" y="176054"/>
                    <a:pt x="134205" y="175921"/>
                  </a:cubicBezTo>
                  <a:lnTo>
                    <a:pt x="132490" y="175921"/>
                  </a:lnTo>
                  <a:cubicBezTo>
                    <a:pt x="132052" y="175149"/>
                    <a:pt x="131433" y="174492"/>
                    <a:pt x="130680" y="174016"/>
                  </a:cubicBezTo>
                  <a:close/>
                  <a:moveTo>
                    <a:pt x="144587" y="175159"/>
                  </a:moveTo>
                  <a:cubicBezTo>
                    <a:pt x="145901" y="170606"/>
                    <a:pt x="148559" y="166558"/>
                    <a:pt x="152207" y="163538"/>
                  </a:cubicBezTo>
                  <a:cubicBezTo>
                    <a:pt x="153074" y="162853"/>
                    <a:pt x="154160" y="162519"/>
                    <a:pt x="155255" y="162586"/>
                  </a:cubicBezTo>
                  <a:cubicBezTo>
                    <a:pt x="156588" y="162586"/>
                    <a:pt x="157446" y="163919"/>
                    <a:pt x="158303" y="164777"/>
                  </a:cubicBezTo>
                  <a:lnTo>
                    <a:pt x="158303" y="164777"/>
                  </a:lnTo>
                  <a:cubicBezTo>
                    <a:pt x="158208" y="165758"/>
                    <a:pt x="158208" y="166748"/>
                    <a:pt x="158303" y="167729"/>
                  </a:cubicBezTo>
                  <a:cubicBezTo>
                    <a:pt x="158408" y="170863"/>
                    <a:pt x="159398" y="173902"/>
                    <a:pt x="161160" y="176492"/>
                  </a:cubicBezTo>
                  <a:cubicBezTo>
                    <a:pt x="161856" y="177721"/>
                    <a:pt x="162837" y="178769"/>
                    <a:pt x="164018" y="179540"/>
                  </a:cubicBezTo>
                  <a:lnTo>
                    <a:pt x="164494" y="179540"/>
                  </a:lnTo>
                  <a:lnTo>
                    <a:pt x="163542" y="180112"/>
                  </a:lnTo>
                  <a:cubicBezTo>
                    <a:pt x="161560" y="181188"/>
                    <a:pt x="159884" y="182769"/>
                    <a:pt x="158684" y="184684"/>
                  </a:cubicBezTo>
                  <a:cubicBezTo>
                    <a:pt x="157817" y="186189"/>
                    <a:pt x="158341" y="188113"/>
                    <a:pt x="159846" y="188970"/>
                  </a:cubicBezTo>
                  <a:cubicBezTo>
                    <a:pt x="160046" y="189094"/>
                    <a:pt x="160265" y="189189"/>
                    <a:pt x="160494" y="189256"/>
                  </a:cubicBezTo>
                  <a:cubicBezTo>
                    <a:pt x="157703" y="189913"/>
                    <a:pt x="155112" y="191256"/>
                    <a:pt x="152969" y="193161"/>
                  </a:cubicBezTo>
                  <a:cubicBezTo>
                    <a:pt x="151302" y="191837"/>
                    <a:pt x="149283" y="191047"/>
                    <a:pt x="147159" y="190875"/>
                  </a:cubicBezTo>
                  <a:cubicBezTo>
                    <a:pt x="146349" y="190475"/>
                    <a:pt x="145587" y="189999"/>
                    <a:pt x="144873" y="189446"/>
                  </a:cubicBezTo>
                  <a:cubicBezTo>
                    <a:pt x="143577" y="188256"/>
                    <a:pt x="142768" y="186627"/>
                    <a:pt x="142587" y="184874"/>
                  </a:cubicBezTo>
                  <a:cubicBezTo>
                    <a:pt x="142377" y="181055"/>
                    <a:pt x="143168" y="177245"/>
                    <a:pt x="144873" y="173825"/>
                  </a:cubicBezTo>
                  <a:close/>
                  <a:moveTo>
                    <a:pt x="159922" y="185922"/>
                  </a:moveTo>
                  <a:cubicBezTo>
                    <a:pt x="159636" y="185284"/>
                    <a:pt x="159636" y="184560"/>
                    <a:pt x="159922" y="183922"/>
                  </a:cubicBezTo>
                  <a:cubicBezTo>
                    <a:pt x="161208" y="182160"/>
                    <a:pt x="162865" y="180693"/>
                    <a:pt x="164780" y="179636"/>
                  </a:cubicBezTo>
                  <a:cubicBezTo>
                    <a:pt x="166761" y="178388"/>
                    <a:pt x="168866" y="177369"/>
                    <a:pt x="171066" y="176588"/>
                  </a:cubicBezTo>
                  <a:cubicBezTo>
                    <a:pt x="171828" y="176273"/>
                    <a:pt x="172628" y="176054"/>
                    <a:pt x="173448" y="175921"/>
                  </a:cubicBezTo>
                  <a:cubicBezTo>
                    <a:pt x="175276" y="176064"/>
                    <a:pt x="177039" y="176654"/>
                    <a:pt x="178591" y="177635"/>
                  </a:cubicBezTo>
                  <a:cubicBezTo>
                    <a:pt x="180687" y="178274"/>
                    <a:pt x="182896" y="178436"/>
                    <a:pt x="185068" y="178112"/>
                  </a:cubicBezTo>
                  <a:lnTo>
                    <a:pt x="187068" y="178112"/>
                  </a:lnTo>
                  <a:cubicBezTo>
                    <a:pt x="185554" y="179626"/>
                    <a:pt x="184182" y="181293"/>
                    <a:pt x="182973" y="183065"/>
                  </a:cubicBezTo>
                  <a:cubicBezTo>
                    <a:pt x="181239" y="185532"/>
                    <a:pt x="180249" y="188437"/>
                    <a:pt x="180115" y="191447"/>
                  </a:cubicBezTo>
                  <a:cubicBezTo>
                    <a:pt x="177267" y="189599"/>
                    <a:pt x="173981" y="188551"/>
                    <a:pt x="170590" y="188399"/>
                  </a:cubicBezTo>
                  <a:cubicBezTo>
                    <a:pt x="167866" y="188113"/>
                    <a:pt x="165123" y="188113"/>
                    <a:pt x="162399" y="188399"/>
                  </a:cubicBezTo>
                  <a:lnTo>
                    <a:pt x="161256" y="188399"/>
                  </a:lnTo>
                  <a:cubicBezTo>
                    <a:pt x="161256" y="188399"/>
                    <a:pt x="161256" y="188399"/>
                    <a:pt x="161256" y="188399"/>
                  </a:cubicBezTo>
                  <a:cubicBezTo>
                    <a:pt x="161256" y="188399"/>
                    <a:pt x="160398" y="186494"/>
                    <a:pt x="159922" y="185922"/>
                  </a:cubicBezTo>
                  <a:close/>
                  <a:moveTo>
                    <a:pt x="229359" y="146203"/>
                  </a:moveTo>
                  <a:cubicBezTo>
                    <a:pt x="225835" y="144365"/>
                    <a:pt x="221749" y="143955"/>
                    <a:pt x="217929" y="145060"/>
                  </a:cubicBezTo>
                  <a:cubicBezTo>
                    <a:pt x="215634" y="145546"/>
                    <a:pt x="213395" y="146279"/>
                    <a:pt x="211262" y="147251"/>
                  </a:cubicBezTo>
                  <a:lnTo>
                    <a:pt x="210500" y="147251"/>
                  </a:lnTo>
                  <a:lnTo>
                    <a:pt x="210500" y="147251"/>
                  </a:lnTo>
                  <a:cubicBezTo>
                    <a:pt x="211738" y="145660"/>
                    <a:pt x="212586" y="143803"/>
                    <a:pt x="212976" y="141821"/>
                  </a:cubicBezTo>
                  <a:cubicBezTo>
                    <a:pt x="213367" y="139250"/>
                    <a:pt x="212348" y="136668"/>
                    <a:pt x="210309" y="135059"/>
                  </a:cubicBezTo>
                  <a:cubicBezTo>
                    <a:pt x="212433" y="131515"/>
                    <a:pt x="215062" y="128315"/>
                    <a:pt x="218120" y="125534"/>
                  </a:cubicBezTo>
                  <a:cubicBezTo>
                    <a:pt x="221177" y="122848"/>
                    <a:pt x="224949" y="121124"/>
                    <a:pt x="228978" y="120581"/>
                  </a:cubicBezTo>
                  <a:cubicBezTo>
                    <a:pt x="232236" y="120371"/>
                    <a:pt x="235494" y="120924"/>
                    <a:pt x="238503" y="122200"/>
                  </a:cubicBezTo>
                  <a:cubicBezTo>
                    <a:pt x="241170" y="123343"/>
                    <a:pt x="244790" y="125343"/>
                    <a:pt x="245457" y="128677"/>
                  </a:cubicBezTo>
                  <a:cubicBezTo>
                    <a:pt x="245533" y="130753"/>
                    <a:pt x="244933" y="132792"/>
                    <a:pt x="243742" y="134487"/>
                  </a:cubicBezTo>
                  <a:cubicBezTo>
                    <a:pt x="242999" y="135725"/>
                    <a:pt x="242180" y="136897"/>
                    <a:pt x="241266" y="138011"/>
                  </a:cubicBezTo>
                  <a:lnTo>
                    <a:pt x="239361" y="140297"/>
                  </a:lnTo>
                  <a:cubicBezTo>
                    <a:pt x="236779" y="143403"/>
                    <a:pt x="235103" y="147165"/>
                    <a:pt x="234503" y="151156"/>
                  </a:cubicBezTo>
                  <a:cubicBezTo>
                    <a:pt x="233407" y="148956"/>
                    <a:pt x="231683" y="147136"/>
                    <a:pt x="229550" y="145917"/>
                  </a:cubicBezTo>
                  <a:close/>
                  <a:moveTo>
                    <a:pt x="237456" y="120676"/>
                  </a:moveTo>
                  <a:cubicBezTo>
                    <a:pt x="237399" y="120924"/>
                    <a:pt x="237399" y="121190"/>
                    <a:pt x="237456" y="121438"/>
                  </a:cubicBezTo>
                  <a:cubicBezTo>
                    <a:pt x="235179" y="120685"/>
                    <a:pt x="232798" y="120304"/>
                    <a:pt x="230407" y="120295"/>
                  </a:cubicBezTo>
                  <a:cubicBezTo>
                    <a:pt x="228569" y="120266"/>
                    <a:pt x="226740" y="120524"/>
                    <a:pt x="224978" y="121057"/>
                  </a:cubicBezTo>
                  <a:cubicBezTo>
                    <a:pt x="223587" y="121028"/>
                    <a:pt x="222320" y="120266"/>
                    <a:pt x="221644" y="119057"/>
                  </a:cubicBezTo>
                  <a:cubicBezTo>
                    <a:pt x="221168" y="117666"/>
                    <a:pt x="221168" y="116161"/>
                    <a:pt x="221644" y="114770"/>
                  </a:cubicBezTo>
                  <a:cubicBezTo>
                    <a:pt x="222177" y="113065"/>
                    <a:pt x="222911" y="111437"/>
                    <a:pt x="223835" y="109913"/>
                  </a:cubicBezTo>
                  <a:cubicBezTo>
                    <a:pt x="224692" y="108493"/>
                    <a:pt x="225711" y="107179"/>
                    <a:pt x="226883" y="106007"/>
                  </a:cubicBezTo>
                  <a:cubicBezTo>
                    <a:pt x="227645" y="105341"/>
                    <a:pt x="228597" y="104483"/>
                    <a:pt x="229550" y="105341"/>
                  </a:cubicBezTo>
                  <a:cubicBezTo>
                    <a:pt x="230502" y="106198"/>
                    <a:pt x="229550" y="105341"/>
                    <a:pt x="229550" y="105341"/>
                  </a:cubicBezTo>
                  <a:cubicBezTo>
                    <a:pt x="229912" y="106760"/>
                    <a:pt x="230712" y="108027"/>
                    <a:pt x="231836" y="108960"/>
                  </a:cubicBezTo>
                  <a:cubicBezTo>
                    <a:pt x="233369" y="110217"/>
                    <a:pt x="235284" y="110922"/>
                    <a:pt x="237265" y="110960"/>
                  </a:cubicBezTo>
                  <a:cubicBezTo>
                    <a:pt x="238570" y="111113"/>
                    <a:pt x="239894" y="110884"/>
                    <a:pt x="241075" y="110294"/>
                  </a:cubicBezTo>
                  <a:cubicBezTo>
                    <a:pt x="239570" y="112027"/>
                    <a:pt x="238351" y="113989"/>
                    <a:pt x="237456" y="116104"/>
                  </a:cubicBezTo>
                  <a:cubicBezTo>
                    <a:pt x="237103" y="117523"/>
                    <a:pt x="237170" y="119009"/>
                    <a:pt x="237646" y="120390"/>
                  </a:cubicBezTo>
                  <a:close/>
                  <a:moveTo>
                    <a:pt x="239361" y="76766"/>
                  </a:moveTo>
                  <a:cubicBezTo>
                    <a:pt x="237637" y="78947"/>
                    <a:pt x="236113" y="81271"/>
                    <a:pt x="234789" y="83719"/>
                  </a:cubicBezTo>
                  <a:cubicBezTo>
                    <a:pt x="233122" y="86748"/>
                    <a:pt x="231788" y="89939"/>
                    <a:pt x="230788" y="93244"/>
                  </a:cubicBezTo>
                  <a:cubicBezTo>
                    <a:pt x="229264" y="88577"/>
                    <a:pt x="222597" y="88005"/>
                    <a:pt x="218025" y="88100"/>
                  </a:cubicBezTo>
                  <a:cubicBezTo>
                    <a:pt x="218025" y="88100"/>
                    <a:pt x="218025" y="88100"/>
                    <a:pt x="218025" y="87434"/>
                  </a:cubicBezTo>
                  <a:cubicBezTo>
                    <a:pt x="216977" y="85624"/>
                    <a:pt x="215643" y="84005"/>
                    <a:pt x="214500" y="82195"/>
                  </a:cubicBezTo>
                  <a:cubicBezTo>
                    <a:pt x="213462" y="80776"/>
                    <a:pt x="212833" y="79090"/>
                    <a:pt x="212691" y="77337"/>
                  </a:cubicBezTo>
                  <a:cubicBezTo>
                    <a:pt x="213053" y="74508"/>
                    <a:pt x="214662" y="71994"/>
                    <a:pt x="217072" y="70479"/>
                  </a:cubicBezTo>
                  <a:cubicBezTo>
                    <a:pt x="219549" y="68717"/>
                    <a:pt x="222235" y="67279"/>
                    <a:pt x="225073" y="66193"/>
                  </a:cubicBezTo>
                  <a:cubicBezTo>
                    <a:pt x="228093" y="64888"/>
                    <a:pt x="231312" y="64117"/>
                    <a:pt x="234598" y="63907"/>
                  </a:cubicBezTo>
                  <a:cubicBezTo>
                    <a:pt x="237008" y="63669"/>
                    <a:pt x="239380" y="64678"/>
                    <a:pt x="240885" y="66574"/>
                  </a:cubicBezTo>
                  <a:lnTo>
                    <a:pt x="241647" y="67717"/>
                  </a:lnTo>
                  <a:cubicBezTo>
                    <a:pt x="241809" y="68393"/>
                    <a:pt x="242132" y="69012"/>
                    <a:pt x="242599" y="69527"/>
                  </a:cubicBezTo>
                  <a:cubicBezTo>
                    <a:pt x="242599" y="70289"/>
                    <a:pt x="243361" y="71051"/>
                    <a:pt x="243837" y="71813"/>
                  </a:cubicBezTo>
                  <a:cubicBezTo>
                    <a:pt x="242199" y="73165"/>
                    <a:pt x="240761" y="74737"/>
                    <a:pt x="239551" y="76480"/>
                  </a:cubicBezTo>
                  <a:close/>
                  <a:moveTo>
                    <a:pt x="226597" y="64859"/>
                  </a:moveTo>
                  <a:cubicBezTo>
                    <a:pt x="223521" y="65936"/>
                    <a:pt x="220577" y="67374"/>
                    <a:pt x="217834" y="69146"/>
                  </a:cubicBezTo>
                  <a:cubicBezTo>
                    <a:pt x="215205" y="70727"/>
                    <a:pt x="213262" y="73241"/>
                    <a:pt x="212405" y="76194"/>
                  </a:cubicBezTo>
                  <a:cubicBezTo>
                    <a:pt x="212310" y="76889"/>
                    <a:pt x="212310" y="77594"/>
                    <a:pt x="212405" y="78290"/>
                  </a:cubicBezTo>
                  <a:cubicBezTo>
                    <a:pt x="211633" y="77766"/>
                    <a:pt x="210605" y="77766"/>
                    <a:pt x="209833" y="78290"/>
                  </a:cubicBezTo>
                  <a:cubicBezTo>
                    <a:pt x="208614" y="79128"/>
                    <a:pt x="207595" y="80233"/>
                    <a:pt x="206880" y="81528"/>
                  </a:cubicBezTo>
                  <a:cubicBezTo>
                    <a:pt x="206518" y="82090"/>
                    <a:pt x="206233" y="82700"/>
                    <a:pt x="206023" y="83338"/>
                  </a:cubicBezTo>
                  <a:cubicBezTo>
                    <a:pt x="204166" y="82500"/>
                    <a:pt x="202156" y="82081"/>
                    <a:pt x="200118" y="82100"/>
                  </a:cubicBezTo>
                  <a:cubicBezTo>
                    <a:pt x="197755" y="81671"/>
                    <a:pt x="195336" y="81671"/>
                    <a:pt x="192974" y="82100"/>
                  </a:cubicBezTo>
                  <a:cubicBezTo>
                    <a:pt x="188345" y="83290"/>
                    <a:pt x="184459" y="86414"/>
                    <a:pt x="182306" y="90672"/>
                  </a:cubicBezTo>
                  <a:cubicBezTo>
                    <a:pt x="181915" y="91415"/>
                    <a:pt x="181572" y="92177"/>
                    <a:pt x="181258" y="92958"/>
                  </a:cubicBezTo>
                  <a:cubicBezTo>
                    <a:pt x="181163" y="92253"/>
                    <a:pt x="180944" y="91577"/>
                    <a:pt x="180591" y="90958"/>
                  </a:cubicBezTo>
                  <a:cubicBezTo>
                    <a:pt x="178782" y="87529"/>
                    <a:pt x="174210" y="87815"/>
                    <a:pt x="171066" y="88767"/>
                  </a:cubicBezTo>
                  <a:cubicBezTo>
                    <a:pt x="167637" y="89805"/>
                    <a:pt x="164589" y="91825"/>
                    <a:pt x="162303" y="94577"/>
                  </a:cubicBezTo>
                  <a:lnTo>
                    <a:pt x="162303" y="94577"/>
                  </a:lnTo>
                  <a:cubicBezTo>
                    <a:pt x="161065" y="94577"/>
                    <a:pt x="160779" y="91434"/>
                    <a:pt x="160684" y="90386"/>
                  </a:cubicBezTo>
                  <a:cubicBezTo>
                    <a:pt x="160351" y="88396"/>
                    <a:pt x="160351" y="86376"/>
                    <a:pt x="160684" y="84386"/>
                  </a:cubicBezTo>
                  <a:cubicBezTo>
                    <a:pt x="161856" y="79337"/>
                    <a:pt x="165409" y="75184"/>
                    <a:pt x="170209" y="73241"/>
                  </a:cubicBezTo>
                  <a:lnTo>
                    <a:pt x="170209" y="73241"/>
                  </a:lnTo>
                  <a:cubicBezTo>
                    <a:pt x="170209" y="73241"/>
                    <a:pt x="170685" y="73241"/>
                    <a:pt x="170209" y="73241"/>
                  </a:cubicBezTo>
                  <a:lnTo>
                    <a:pt x="172209" y="72670"/>
                  </a:lnTo>
                  <a:cubicBezTo>
                    <a:pt x="173686" y="72384"/>
                    <a:pt x="175210" y="72384"/>
                    <a:pt x="176686" y="72670"/>
                  </a:cubicBezTo>
                  <a:cubicBezTo>
                    <a:pt x="178258" y="73051"/>
                    <a:pt x="179772" y="73661"/>
                    <a:pt x="181163" y="74480"/>
                  </a:cubicBezTo>
                  <a:lnTo>
                    <a:pt x="181163" y="74480"/>
                  </a:lnTo>
                  <a:cubicBezTo>
                    <a:pt x="180496" y="75623"/>
                    <a:pt x="179925" y="76861"/>
                    <a:pt x="179353" y="78099"/>
                  </a:cubicBezTo>
                  <a:lnTo>
                    <a:pt x="177448" y="83243"/>
                  </a:lnTo>
                  <a:cubicBezTo>
                    <a:pt x="176686" y="84709"/>
                    <a:pt x="176419" y="86376"/>
                    <a:pt x="176686" y="88005"/>
                  </a:cubicBezTo>
                  <a:cubicBezTo>
                    <a:pt x="176686" y="88481"/>
                    <a:pt x="177639" y="88005"/>
                    <a:pt x="177543" y="88005"/>
                  </a:cubicBezTo>
                  <a:cubicBezTo>
                    <a:pt x="177362" y="86596"/>
                    <a:pt x="177629" y="85157"/>
                    <a:pt x="178305" y="83909"/>
                  </a:cubicBezTo>
                  <a:cubicBezTo>
                    <a:pt x="178877" y="82671"/>
                    <a:pt x="179544" y="81433"/>
                    <a:pt x="180020" y="80195"/>
                  </a:cubicBezTo>
                  <a:cubicBezTo>
                    <a:pt x="181153" y="76737"/>
                    <a:pt x="182896" y="73518"/>
                    <a:pt x="185163" y="70670"/>
                  </a:cubicBezTo>
                  <a:cubicBezTo>
                    <a:pt x="186878" y="68441"/>
                    <a:pt x="189145" y="66698"/>
                    <a:pt x="191736" y="65621"/>
                  </a:cubicBezTo>
                  <a:cubicBezTo>
                    <a:pt x="193831" y="64764"/>
                    <a:pt x="196974" y="63621"/>
                    <a:pt x="199070" y="65145"/>
                  </a:cubicBezTo>
                  <a:cubicBezTo>
                    <a:pt x="200784" y="66869"/>
                    <a:pt x="201775" y="69193"/>
                    <a:pt x="201832" y="71622"/>
                  </a:cubicBezTo>
                  <a:cubicBezTo>
                    <a:pt x="201832" y="71622"/>
                    <a:pt x="201832" y="72194"/>
                    <a:pt x="201832" y="72479"/>
                  </a:cubicBezTo>
                  <a:cubicBezTo>
                    <a:pt x="201308" y="76308"/>
                    <a:pt x="203156" y="80071"/>
                    <a:pt x="206499" y="82004"/>
                  </a:cubicBezTo>
                  <a:cubicBezTo>
                    <a:pt x="206499" y="82004"/>
                    <a:pt x="206499" y="82004"/>
                    <a:pt x="206499" y="82004"/>
                  </a:cubicBezTo>
                  <a:cubicBezTo>
                    <a:pt x="204337" y="79937"/>
                    <a:pt x="202985" y="77166"/>
                    <a:pt x="202689" y="74194"/>
                  </a:cubicBezTo>
                  <a:cubicBezTo>
                    <a:pt x="202804" y="70517"/>
                    <a:pt x="204728" y="67126"/>
                    <a:pt x="207833" y="65145"/>
                  </a:cubicBezTo>
                  <a:cubicBezTo>
                    <a:pt x="212100" y="61802"/>
                    <a:pt x="217367" y="59983"/>
                    <a:pt x="222787" y="60002"/>
                  </a:cubicBezTo>
                  <a:cubicBezTo>
                    <a:pt x="225654" y="59992"/>
                    <a:pt x="228312" y="61516"/>
                    <a:pt x="229740" y="64002"/>
                  </a:cubicBezTo>
                  <a:close/>
                  <a:moveTo>
                    <a:pt x="162780" y="48953"/>
                  </a:moveTo>
                  <a:cubicBezTo>
                    <a:pt x="162103" y="49772"/>
                    <a:pt x="161589" y="50705"/>
                    <a:pt x="161256" y="51715"/>
                  </a:cubicBezTo>
                  <a:lnTo>
                    <a:pt x="161256" y="51715"/>
                  </a:lnTo>
                  <a:cubicBezTo>
                    <a:pt x="160398" y="51667"/>
                    <a:pt x="159560" y="51477"/>
                    <a:pt x="158779" y="51143"/>
                  </a:cubicBezTo>
                  <a:lnTo>
                    <a:pt x="156874" y="51143"/>
                  </a:lnTo>
                  <a:lnTo>
                    <a:pt x="156398" y="51143"/>
                  </a:lnTo>
                  <a:cubicBezTo>
                    <a:pt x="154512" y="50705"/>
                    <a:pt x="152826" y="49629"/>
                    <a:pt x="151635" y="48095"/>
                  </a:cubicBezTo>
                  <a:cubicBezTo>
                    <a:pt x="151550" y="47724"/>
                    <a:pt x="151550" y="47324"/>
                    <a:pt x="151635" y="46952"/>
                  </a:cubicBezTo>
                  <a:cubicBezTo>
                    <a:pt x="151588" y="46476"/>
                    <a:pt x="151588" y="46000"/>
                    <a:pt x="151635" y="45524"/>
                  </a:cubicBezTo>
                  <a:lnTo>
                    <a:pt x="151635" y="45524"/>
                  </a:lnTo>
                  <a:cubicBezTo>
                    <a:pt x="153959" y="44228"/>
                    <a:pt x="155979" y="42438"/>
                    <a:pt x="157541" y="40285"/>
                  </a:cubicBezTo>
                  <a:cubicBezTo>
                    <a:pt x="158379" y="39113"/>
                    <a:pt x="159055" y="37827"/>
                    <a:pt x="159541" y="36475"/>
                  </a:cubicBezTo>
                  <a:cubicBezTo>
                    <a:pt x="160579" y="38647"/>
                    <a:pt x="161999" y="40618"/>
                    <a:pt x="163732" y="42285"/>
                  </a:cubicBezTo>
                  <a:cubicBezTo>
                    <a:pt x="164866" y="43571"/>
                    <a:pt x="166142" y="44724"/>
                    <a:pt x="167542" y="45714"/>
                  </a:cubicBezTo>
                  <a:lnTo>
                    <a:pt x="169066" y="46762"/>
                  </a:lnTo>
                  <a:cubicBezTo>
                    <a:pt x="166590" y="47143"/>
                    <a:pt x="164018" y="47238"/>
                    <a:pt x="162494" y="48953"/>
                  </a:cubicBezTo>
                  <a:close/>
                  <a:moveTo>
                    <a:pt x="152207" y="49619"/>
                  </a:moveTo>
                  <a:lnTo>
                    <a:pt x="154112" y="50667"/>
                  </a:lnTo>
                  <a:cubicBezTo>
                    <a:pt x="152883" y="50667"/>
                    <a:pt x="151664" y="50867"/>
                    <a:pt x="150492" y="51239"/>
                  </a:cubicBezTo>
                  <a:cubicBezTo>
                    <a:pt x="146863" y="52553"/>
                    <a:pt x="143606" y="54706"/>
                    <a:pt x="140967" y="57525"/>
                  </a:cubicBezTo>
                  <a:cubicBezTo>
                    <a:pt x="139139" y="59268"/>
                    <a:pt x="137596" y="61297"/>
                    <a:pt x="136395" y="63526"/>
                  </a:cubicBezTo>
                  <a:lnTo>
                    <a:pt x="136395" y="63526"/>
                  </a:lnTo>
                  <a:cubicBezTo>
                    <a:pt x="134262" y="64650"/>
                    <a:pt x="131776" y="64926"/>
                    <a:pt x="129442" y="64288"/>
                  </a:cubicBezTo>
                  <a:cubicBezTo>
                    <a:pt x="127185" y="64107"/>
                    <a:pt x="124946" y="63688"/>
                    <a:pt x="122775" y="63050"/>
                  </a:cubicBezTo>
                  <a:cubicBezTo>
                    <a:pt x="120146" y="62345"/>
                    <a:pt x="117822" y="60764"/>
                    <a:pt x="116202" y="58573"/>
                  </a:cubicBezTo>
                  <a:cubicBezTo>
                    <a:pt x="114497" y="55630"/>
                    <a:pt x="114497" y="51991"/>
                    <a:pt x="116202" y="49048"/>
                  </a:cubicBezTo>
                  <a:cubicBezTo>
                    <a:pt x="117012" y="47343"/>
                    <a:pt x="118298" y="45924"/>
                    <a:pt x="119917" y="44952"/>
                  </a:cubicBezTo>
                  <a:cubicBezTo>
                    <a:pt x="121498" y="44390"/>
                    <a:pt x="123032" y="43685"/>
                    <a:pt x="124489" y="42857"/>
                  </a:cubicBezTo>
                  <a:lnTo>
                    <a:pt x="124489" y="42857"/>
                  </a:lnTo>
                  <a:cubicBezTo>
                    <a:pt x="124489" y="42857"/>
                    <a:pt x="124489" y="42857"/>
                    <a:pt x="124489" y="42857"/>
                  </a:cubicBezTo>
                  <a:cubicBezTo>
                    <a:pt x="124651" y="43676"/>
                    <a:pt x="124975" y="44457"/>
                    <a:pt x="125442" y="45143"/>
                  </a:cubicBezTo>
                  <a:cubicBezTo>
                    <a:pt x="127185" y="46924"/>
                    <a:pt x="129452" y="48095"/>
                    <a:pt x="131919" y="48476"/>
                  </a:cubicBezTo>
                  <a:cubicBezTo>
                    <a:pt x="137996" y="49515"/>
                    <a:pt x="144253" y="48648"/>
                    <a:pt x="149826" y="46000"/>
                  </a:cubicBezTo>
                  <a:lnTo>
                    <a:pt x="149826" y="46000"/>
                  </a:lnTo>
                  <a:cubicBezTo>
                    <a:pt x="149635" y="46619"/>
                    <a:pt x="149635" y="47286"/>
                    <a:pt x="149826" y="47905"/>
                  </a:cubicBezTo>
                  <a:cubicBezTo>
                    <a:pt x="150340" y="48667"/>
                    <a:pt x="151073" y="49267"/>
                    <a:pt x="151921" y="49619"/>
                  </a:cubicBezTo>
                  <a:close/>
                  <a:moveTo>
                    <a:pt x="114107" y="58001"/>
                  </a:moveTo>
                  <a:cubicBezTo>
                    <a:pt x="116421" y="61878"/>
                    <a:pt x="120470" y="64393"/>
                    <a:pt x="124965" y="64764"/>
                  </a:cubicBezTo>
                  <a:cubicBezTo>
                    <a:pt x="123680" y="65136"/>
                    <a:pt x="122451" y="65717"/>
                    <a:pt x="121346" y="66479"/>
                  </a:cubicBezTo>
                  <a:cubicBezTo>
                    <a:pt x="119812" y="67631"/>
                    <a:pt x="118546" y="69088"/>
                    <a:pt x="117631" y="70765"/>
                  </a:cubicBezTo>
                  <a:cubicBezTo>
                    <a:pt x="116250" y="73051"/>
                    <a:pt x="115650" y="75727"/>
                    <a:pt x="115917" y="78385"/>
                  </a:cubicBezTo>
                  <a:cubicBezTo>
                    <a:pt x="114964" y="77937"/>
                    <a:pt x="113926" y="77709"/>
                    <a:pt x="112869" y="77718"/>
                  </a:cubicBezTo>
                  <a:cubicBezTo>
                    <a:pt x="112049" y="77728"/>
                    <a:pt x="111249" y="77890"/>
                    <a:pt x="110487" y="78194"/>
                  </a:cubicBezTo>
                  <a:cubicBezTo>
                    <a:pt x="106620" y="78328"/>
                    <a:pt x="102744" y="77975"/>
                    <a:pt x="98962" y="77147"/>
                  </a:cubicBezTo>
                  <a:cubicBezTo>
                    <a:pt x="95428" y="76147"/>
                    <a:pt x="92857" y="73089"/>
                    <a:pt x="92485" y="69431"/>
                  </a:cubicBezTo>
                  <a:cubicBezTo>
                    <a:pt x="92352" y="66107"/>
                    <a:pt x="93142" y="62811"/>
                    <a:pt x="94771" y="59906"/>
                  </a:cubicBezTo>
                  <a:cubicBezTo>
                    <a:pt x="96000" y="55953"/>
                    <a:pt x="98829" y="52706"/>
                    <a:pt x="102582" y="50953"/>
                  </a:cubicBezTo>
                  <a:cubicBezTo>
                    <a:pt x="104591" y="50315"/>
                    <a:pt x="106668" y="49962"/>
                    <a:pt x="108773" y="49905"/>
                  </a:cubicBezTo>
                  <a:cubicBezTo>
                    <a:pt x="110811" y="49924"/>
                    <a:pt x="112840" y="49600"/>
                    <a:pt x="114774" y="48953"/>
                  </a:cubicBezTo>
                  <a:cubicBezTo>
                    <a:pt x="113069" y="51658"/>
                    <a:pt x="112716" y="55001"/>
                    <a:pt x="113821" y="58001"/>
                  </a:cubicBezTo>
                  <a:close/>
                  <a:moveTo>
                    <a:pt x="91152" y="68955"/>
                  </a:moveTo>
                  <a:cubicBezTo>
                    <a:pt x="91142" y="70184"/>
                    <a:pt x="91437" y="71394"/>
                    <a:pt x="92009" y="72479"/>
                  </a:cubicBezTo>
                  <a:cubicBezTo>
                    <a:pt x="91247" y="75184"/>
                    <a:pt x="89561" y="77547"/>
                    <a:pt x="87246" y="79147"/>
                  </a:cubicBezTo>
                  <a:cubicBezTo>
                    <a:pt x="85208" y="80842"/>
                    <a:pt x="82789" y="82023"/>
                    <a:pt x="80198" y="82576"/>
                  </a:cubicBezTo>
                  <a:cubicBezTo>
                    <a:pt x="78941" y="82862"/>
                    <a:pt x="77645" y="82862"/>
                    <a:pt x="76388" y="82576"/>
                  </a:cubicBezTo>
                  <a:lnTo>
                    <a:pt x="75816" y="82576"/>
                  </a:lnTo>
                  <a:cubicBezTo>
                    <a:pt x="74664" y="82271"/>
                    <a:pt x="73588" y="81719"/>
                    <a:pt x="72673" y="80957"/>
                  </a:cubicBezTo>
                  <a:cubicBezTo>
                    <a:pt x="70568" y="78975"/>
                    <a:pt x="69025" y="76480"/>
                    <a:pt x="68196" y="73718"/>
                  </a:cubicBezTo>
                  <a:cubicBezTo>
                    <a:pt x="67692" y="72279"/>
                    <a:pt x="67463" y="70765"/>
                    <a:pt x="67530" y="69241"/>
                  </a:cubicBezTo>
                  <a:cubicBezTo>
                    <a:pt x="67806" y="67450"/>
                    <a:pt x="68720" y="65831"/>
                    <a:pt x="70101" y="64669"/>
                  </a:cubicBezTo>
                  <a:lnTo>
                    <a:pt x="70101" y="64669"/>
                  </a:lnTo>
                  <a:cubicBezTo>
                    <a:pt x="71759" y="64555"/>
                    <a:pt x="73368" y="64031"/>
                    <a:pt x="74769" y="63145"/>
                  </a:cubicBezTo>
                  <a:cubicBezTo>
                    <a:pt x="76188" y="62002"/>
                    <a:pt x="76912" y="60192"/>
                    <a:pt x="76674" y="58382"/>
                  </a:cubicBezTo>
                  <a:cubicBezTo>
                    <a:pt x="76902" y="58659"/>
                    <a:pt x="77159" y="58916"/>
                    <a:pt x="77436" y="59144"/>
                  </a:cubicBezTo>
                  <a:cubicBezTo>
                    <a:pt x="79588" y="61411"/>
                    <a:pt x="82598" y="62650"/>
                    <a:pt x="85722" y="62573"/>
                  </a:cubicBezTo>
                  <a:cubicBezTo>
                    <a:pt x="88732" y="62078"/>
                    <a:pt x="91561" y="60802"/>
                    <a:pt x="93914" y="58859"/>
                  </a:cubicBezTo>
                  <a:cubicBezTo>
                    <a:pt x="92114" y="61935"/>
                    <a:pt x="91066" y="65393"/>
                    <a:pt x="90866" y="68955"/>
                  </a:cubicBezTo>
                  <a:close/>
                  <a:moveTo>
                    <a:pt x="66577" y="68098"/>
                  </a:moveTo>
                  <a:cubicBezTo>
                    <a:pt x="66196" y="69536"/>
                    <a:pt x="66196" y="71041"/>
                    <a:pt x="66577" y="72479"/>
                  </a:cubicBezTo>
                  <a:cubicBezTo>
                    <a:pt x="66901" y="74099"/>
                    <a:pt x="67444" y="75670"/>
                    <a:pt x="68196" y="77147"/>
                  </a:cubicBezTo>
                  <a:lnTo>
                    <a:pt x="68196" y="77147"/>
                  </a:lnTo>
                  <a:lnTo>
                    <a:pt x="67434" y="77147"/>
                  </a:lnTo>
                  <a:lnTo>
                    <a:pt x="66768" y="77147"/>
                  </a:lnTo>
                  <a:cubicBezTo>
                    <a:pt x="66225" y="77404"/>
                    <a:pt x="65787" y="77842"/>
                    <a:pt x="65529" y="78385"/>
                  </a:cubicBezTo>
                  <a:cubicBezTo>
                    <a:pt x="65158" y="78947"/>
                    <a:pt x="64958" y="79614"/>
                    <a:pt x="64958" y="80290"/>
                  </a:cubicBezTo>
                  <a:cubicBezTo>
                    <a:pt x="64643" y="80014"/>
                    <a:pt x="64291" y="79785"/>
                    <a:pt x="63910" y="79623"/>
                  </a:cubicBezTo>
                  <a:cubicBezTo>
                    <a:pt x="62358" y="78966"/>
                    <a:pt x="60605" y="78966"/>
                    <a:pt x="59052" y="79623"/>
                  </a:cubicBezTo>
                  <a:lnTo>
                    <a:pt x="58005" y="79623"/>
                  </a:lnTo>
                  <a:lnTo>
                    <a:pt x="54004" y="80195"/>
                  </a:lnTo>
                  <a:cubicBezTo>
                    <a:pt x="51766" y="80871"/>
                    <a:pt x="49366" y="80700"/>
                    <a:pt x="47241" y="79718"/>
                  </a:cubicBezTo>
                  <a:cubicBezTo>
                    <a:pt x="45746" y="78385"/>
                    <a:pt x="44889" y="76480"/>
                    <a:pt x="44860" y="74480"/>
                  </a:cubicBezTo>
                  <a:cubicBezTo>
                    <a:pt x="44422" y="72022"/>
                    <a:pt x="44622" y="69498"/>
                    <a:pt x="45432" y="67145"/>
                  </a:cubicBezTo>
                  <a:cubicBezTo>
                    <a:pt x="46765" y="64193"/>
                    <a:pt x="50004" y="63907"/>
                    <a:pt x="52671" y="63145"/>
                  </a:cubicBezTo>
                  <a:cubicBezTo>
                    <a:pt x="58052" y="64021"/>
                    <a:pt x="63529" y="64174"/>
                    <a:pt x="68958" y="63621"/>
                  </a:cubicBezTo>
                  <a:lnTo>
                    <a:pt x="68958" y="63621"/>
                  </a:lnTo>
                  <a:cubicBezTo>
                    <a:pt x="67539" y="64726"/>
                    <a:pt x="66587" y="66326"/>
                    <a:pt x="66291" y="68098"/>
                  </a:cubicBezTo>
                  <a:close/>
                  <a:moveTo>
                    <a:pt x="45622" y="81719"/>
                  </a:moveTo>
                  <a:cubicBezTo>
                    <a:pt x="45622" y="81719"/>
                    <a:pt x="45622" y="81719"/>
                    <a:pt x="45622" y="81719"/>
                  </a:cubicBezTo>
                  <a:lnTo>
                    <a:pt x="45622" y="81719"/>
                  </a:lnTo>
                  <a:lnTo>
                    <a:pt x="45622" y="81719"/>
                  </a:lnTo>
                  <a:lnTo>
                    <a:pt x="46194" y="81719"/>
                  </a:lnTo>
                  <a:cubicBezTo>
                    <a:pt x="48013" y="83024"/>
                    <a:pt x="50308" y="83471"/>
                    <a:pt x="52480" y="82957"/>
                  </a:cubicBezTo>
                  <a:cubicBezTo>
                    <a:pt x="54309" y="82738"/>
                    <a:pt x="56119" y="82424"/>
                    <a:pt x="57909" y="82004"/>
                  </a:cubicBezTo>
                  <a:lnTo>
                    <a:pt x="57909" y="82004"/>
                  </a:lnTo>
                  <a:lnTo>
                    <a:pt x="57052" y="82766"/>
                  </a:lnTo>
                  <a:cubicBezTo>
                    <a:pt x="54890" y="85186"/>
                    <a:pt x="53528" y="88215"/>
                    <a:pt x="53147" y="91434"/>
                  </a:cubicBezTo>
                  <a:cubicBezTo>
                    <a:pt x="53004" y="92730"/>
                    <a:pt x="53004" y="94044"/>
                    <a:pt x="53147" y="95339"/>
                  </a:cubicBezTo>
                  <a:cubicBezTo>
                    <a:pt x="52661" y="96568"/>
                    <a:pt x="51642" y="97511"/>
                    <a:pt x="50385" y="97911"/>
                  </a:cubicBezTo>
                  <a:cubicBezTo>
                    <a:pt x="48575" y="98483"/>
                    <a:pt x="46860" y="96292"/>
                    <a:pt x="46003" y="94958"/>
                  </a:cubicBezTo>
                  <a:cubicBezTo>
                    <a:pt x="44936" y="93044"/>
                    <a:pt x="44403" y="90863"/>
                    <a:pt x="44479" y="88672"/>
                  </a:cubicBezTo>
                  <a:cubicBezTo>
                    <a:pt x="44517" y="87538"/>
                    <a:pt x="44717" y="86424"/>
                    <a:pt x="45051" y="85338"/>
                  </a:cubicBezTo>
                  <a:cubicBezTo>
                    <a:pt x="44384" y="83814"/>
                    <a:pt x="44955" y="82862"/>
                    <a:pt x="45622" y="81719"/>
                  </a:cubicBezTo>
                  <a:close/>
                  <a:moveTo>
                    <a:pt x="32382" y="101531"/>
                  </a:moveTo>
                  <a:cubicBezTo>
                    <a:pt x="33840" y="103217"/>
                    <a:pt x="35964" y="104188"/>
                    <a:pt x="38193" y="104198"/>
                  </a:cubicBezTo>
                  <a:lnTo>
                    <a:pt x="38193" y="104198"/>
                  </a:lnTo>
                  <a:cubicBezTo>
                    <a:pt x="37812" y="106369"/>
                    <a:pt x="37812" y="108598"/>
                    <a:pt x="38193" y="110770"/>
                  </a:cubicBezTo>
                  <a:cubicBezTo>
                    <a:pt x="37002" y="110160"/>
                    <a:pt x="35716" y="109770"/>
                    <a:pt x="34383" y="109627"/>
                  </a:cubicBezTo>
                  <a:cubicBezTo>
                    <a:pt x="31563" y="109446"/>
                    <a:pt x="28801" y="110532"/>
                    <a:pt x="26858" y="112580"/>
                  </a:cubicBezTo>
                  <a:lnTo>
                    <a:pt x="25620" y="113818"/>
                  </a:lnTo>
                  <a:cubicBezTo>
                    <a:pt x="25762" y="111884"/>
                    <a:pt x="25220" y="109960"/>
                    <a:pt x="24096" y="108389"/>
                  </a:cubicBezTo>
                  <a:cubicBezTo>
                    <a:pt x="23381" y="106293"/>
                    <a:pt x="23896" y="103979"/>
                    <a:pt x="25429" y="102388"/>
                  </a:cubicBezTo>
                  <a:lnTo>
                    <a:pt x="27239" y="101054"/>
                  </a:lnTo>
                  <a:cubicBezTo>
                    <a:pt x="28001" y="100864"/>
                    <a:pt x="28725" y="100502"/>
                    <a:pt x="29334" y="100007"/>
                  </a:cubicBezTo>
                  <a:cubicBezTo>
                    <a:pt x="29744" y="99921"/>
                    <a:pt x="30163" y="99921"/>
                    <a:pt x="30573" y="100007"/>
                  </a:cubicBezTo>
                  <a:cubicBezTo>
                    <a:pt x="30963" y="100588"/>
                    <a:pt x="31439" y="101102"/>
                    <a:pt x="32001" y="101531"/>
                  </a:cubicBezTo>
                  <a:close/>
                  <a:moveTo>
                    <a:pt x="15142" y="153442"/>
                  </a:moveTo>
                  <a:cubicBezTo>
                    <a:pt x="15809" y="152394"/>
                    <a:pt x="16761" y="151061"/>
                    <a:pt x="16476" y="149822"/>
                  </a:cubicBezTo>
                  <a:cubicBezTo>
                    <a:pt x="16257" y="149003"/>
                    <a:pt x="15704" y="148308"/>
                    <a:pt x="14952" y="147917"/>
                  </a:cubicBezTo>
                  <a:cubicBezTo>
                    <a:pt x="15228" y="147327"/>
                    <a:pt x="15552" y="146755"/>
                    <a:pt x="15904" y="146203"/>
                  </a:cubicBezTo>
                  <a:cubicBezTo>
                    <a:pt x="16599" y="145374"/>
                    <a:pt x="17400" y="144641"/>
                    <a:pt x="18285" y="144012"/>
                  </a:cubicBezTo>
                  <a:cubicBezTo>
                    <a:pt x="20000" y="142803"/>
                    <a:pt x="21857" y="141812"/>
                    <a:pt x="23810" y="141059"/>
                  </a:cubicBezTo>
                  <a:cubicBezTo>
                    <a:pt x="26677" y="139354"/>
                    <a:pt x="30125" y="138897"/>
                    <a:pt x="33335" y="139821"/>
                  </a:cubicBezTo>
                  <a:cubicBezTo>
                    <a:pt x="35202" y="140774"/>
                    <a:pt x="36269" y="142793"/>
                    <a:pt x="36002" y="144869"/>
                  </a:cubicBezTo>
                  <a:lnTo>
                    <a:pt x="36002" y="144869"/>
                  </a:lnTo>
                  <a:cubicBezTo>
                    <a:pt x="35916" y="145241"/>
                    <a:pt x="35916" y="145641"/>
                    <a:pt x="36002" y="146012"/>
                  </a:cubicBezTo>
                  <a:cubicBezTo>
                    <a:pt x="36392" y="146736"/>
                    <a:pt x="36992" y="147336"/>
                    <a:pt x="37716" y="147727"/>
                  </a:cubicBezTo>
                  <a:lnTo>
                    <a:pt x="36859" y="147727"/>
                  </a:lnTo>
                  <a:cubicBezTo>
                    <a:pt x="36135" y="147994"/>
                    <a:pt x="35459" y="148375"/>
                    <a:pt x="34859" y="148870"/>
                  </a:cubicBezTo>
                  <a:lnTo>
                    <a:pt x="34002" y="149632"/>
                  </a:lnTo>
                  <a:cubicBezTo>
                    <a:pt x="34002" y="149632"/>
                    <a:pt x="33335" y="150203"/>
                    <a:pt x="33525" y="150489"/>
                  </a:cubicBezTo>
                  <a:cubicBezTo>
                    <a:pt x="31058" y="150156"/>
                    <a:pt x="28563" y="150156"/>
                    <a:pt x="26096" y="150489"/>
                  </a:cubicBezTo>
                  <a:cubicBezTo>
                    <a:pt x="22838" y="151080"/>
                    <a:pt x="19638" y="152004"/>
                    <a:pt x="16571" y="153251"/>
                  </a:cubicBezTo>
                  <a:cubicBezTo>
                    <a:pt x="15361" y="153747"/>
                    <a:pt x="14180" y="154318"/>
                    <a:pt x="13047" y="154966"/>
                  </a:cubicBezTo>
                  <a:cubicBezTo>
                    <a:pt x="13647" y="154499"/>
                    <a:pt x="14228" y="153985"/>
                    <a:pt x="14761" y="153442"/>
                  </a:cubicBezTo>
                  <a:close/>
                  <a:moveTo>
                    <a:pt x="30858" y="168682"/>
                  </a:moveTo>
                  <a:cubicBezTo>
                    <a:pt x="29354" y="167663"/>
                    <a:pt x="27620" y="167044"/>
                    <a:pt x="25810" y="166872"/>
                  </a:cubicBezTo>
                  <a:cubicBezTo>
                    <a:pt x="22629" y="166567"/>
                    <a:pt x="19419" y="166729"/>
                    <a:pt x="16285" y="167348"/>
                  </a:cubicBezTo>
                  <a:lnTo>
                    <a:pt x="15142" y="167348"/>
                  </a:lnTo>
                  <a:lnTo>
                    <a:pt x="15142" y="167348"/>
                  </a:lnTo>
                  <a:cubicBezTo>
                    <a:pt x="13323" y="166539"/>
                    <a:pt x="11837" y="165129"/>
                    <a:pt x="10951" y="163348"/>
                  </a:cubicBezTo>
                  <a:cubicBezTo>
                    <a:pt x="10951" y="163348"/>
                    <a:pt x="10951" y="163348"/>
                    <a:pt x="10951" y="162872"/>
                  </a:cubicBezTo>
                  <a:cubicBezTo>
                    <a:pt x="10665" y="162100"/>
                    <a:pt x="10665" y="161262"/>
                    <a:pt x="10951" y="160490"/>
                  </a:cubicBezTo>
                  <a:cubicBezTo>
                    <a:pt x="12294" y="157585"/>
                    <a:pt x="14828" y="155395"/>
                    <a:pt x="17904" y="154490"/>
                  </a:cubicBezTo>
                  <a:cubicBezTo>
                    <a:pt x="23448" y="151861"/>
                    <a:pt x="29677" y="151032"/>
                    <a:pt x="35716" y="152108"/>
                  </a:cubicBezTo>
                  <a:cubicBezTo>
                    <a:pt x="37393" y="152489"/>
                    <a:pt x="38983" y="153204"/>
                    <a:pt x="40383" y="154204"/>
                  </a:cubicBezTo>
                  <a:cubicBezTo>
                    <a:pt x="41079" y="154709"/>
                    <a:pt x="41688" y="155318"/>
                    <a:pt x="42193" y="156014"/>
                  </a:cubicBezTo>
                  <a:cubicBezTo>
                    <a:pt x="42765" y="156680"/>
                    <a:pt x="43146" y="157538"/>
                    <a:pt x="43717" y="158204"/>
                  </a:cubicBezTo>
                  <a:lnTo>
                    <a:pt x="43717" y="158204"/>
                  </a:lnTo>
                  <a:cubicBezTo>
                    <a:pt x="44012" y="159424"/>
                    <a:pt x="44755" y="160481"/>
                    <a:pt x="45813" y="161157"/>
                  </a:cubicBezTo>
                  <a:lnTo>
                    <a:pt x="45813" y="161157"/>
                  </a:lnTo>
                  <a:cubicBezTo>
                    <a:pt x="42765" y="162205"/>
                    <a:pt x="39145" y="164205"/>
                    <a:pt x="39812" y="167920"/>
                  </a:cubicBezTo>
                  <a:cubicBezTo>
                    <a:pt x="36735" y="166786"/>
                    <a:pt x="33325" y="167072"/>
                    <a:pt x="30477" y="168682"/>
                  </a:cubicBezTo>
                  <a:close/>
                  <a:moveTo>
                    <a:pt x="32859" y="171920"/>
                  </a:moveTo>
                  <a:cubicBezTo>
                    <a:pt x="32687" y="170996"/>
                    <a:pt x="32259" y="170139"/>
                    <a:pt x="31620" y="169444"/>
                  </a:cubicBezTo>
                  <a:cubicBezTo>
                    <a:pt x="34668" y="167920"/>
                    <a:pt x="38297" y="168129"/>
                    <a:pt x="41145" y="170015"/>
                  </a:cubicBezTo>
                  <a:cubicBezTo>
                    <a:pt x="42422" y="170739"/>
                    <a:pt x="43403" y="171882"/>
                    <a:pt x="43908" y="173254"/>
                  </a:cubicBezTo>
                  <a:cubicBezTo>
                    <a:pt x="44146" y="174064"/>
                    <a:pt x="44146" y="174921"/>
                    <a:pt x="43908" y="175730"/>
                  </a:cubicBezTo>
                  <a:cubicBezTo>
                    <a:pt x="43003" y="176550"/>
                    <a:pt x="42431" y="177664"/>
                    <a:pt x="42288" y="178874"/>
                  </a:cubicBezTo>
                  <a:lnTo>
                    <a:pt x="40955" y="178874"/>
                  </a:lnTo>
                  <a:cubicBezTo>
                    <a:pt x="38478" y="178350"/>
                    <a:pt x="35907" y="178350"/>
                    <a:pt x="33430" y="178874"/>
                  </a:cubicBezTo>
                  <a:cubicBezTo>
                    <a:pt x="32297" y="179074"/>
                    <a:pt x="31182" y="179359"/>
                    <a:pt x="30096" y="179731"/>
                  </a:cubicBezTo>
                  <a:cubicBezTo>
                    <a:pt x="32192" y="177712"/>
                    <a:pt x="33087" y="174759"/>
                    <a:pt x="32478" y="171920"/>
                  </a:cubicBezTo>
                  <a:close/>
                  <a:moveTo>
                    <a:pt x="47908" y="190970"/>
                  </a:moveTo>
                  <a:lnTo>
                    <a:pt x="44765" y="190970"/>
                  </a:lnTo>
                  <a:cubicBezTo>
                    <a:pt x="42488" y="190894"/>
                    <a:pt x="40260" y="191637"/>
                    <a:pt x="38478" y="193066"/>
                  </a:cubicBezTo>
                  <a:cubicBezTo>
                    <a:pt x="38478" y="191256"/>
                    <a:pt x="34383" y="190685"/>
                    <a:pt x="32954" y="190589"/>
                  </a:cubicBezTo>
                  <a:cubicBezTo>
                    <a:pt x="31306" y="190447"/>
                    <a:pt x="29649" y="190447"/>
                    <a:pt x="28001" y="190589"/>
                  </a:cubicBezTo>
                  <a:cubicBezTo>
                    <a:pt x="27344" y="189675"/>
                    <a:pt x="26734" y="188723"/>
                    <a:pt x="26191" y="187732"/>
                  </a:cubicBezTo>
                  <a:cubicBezTo>
                    <a:pt x="25620" y="186427"/>
                    <a:pt x="25620" y="184941"/>
                    <a:pt x="26191" y="183636"/>
                  </a:cubicBezTo>
                  <a:cubicBezTo>
                    <a:pt x="27868" y="181388"/>
                    <a:pt x="30449" y="179998"/>
                    <a:pt x="33240" y="179826"/>
                  </a:cubicBezTo>
                  <a:cubicBezTo>
                    <a:pt x="37478" y="178797"/>
                    <a:pt x="41955" y="179902"/>
                    <a:pt x="45241" y="182779"/>
                  </a:cubicBezTo>
                  <a:cubicBezTo>
                    <a:pt x="46641" y="184341"/>
                    <a:pt x="47594" y="186246"/>
                    <a:pt x="48003" y="188303"/>
                  </a:cubicBezTo>
                  <a:cubicBezTo>
                    <a:pt x="47537" y="188970"/>
                    <a:pt x="47365" y="189799"/>
                    <a:pt x="47527" y="190589"/>
                  </a:cubicBezTo>
                  <a:close/>
                  <a:moveTo>
                    <a:pt x="46670" y="182493"/>
                  </a:moveTo>
                  <a:cubicBezTo>
                    <a:pt x="45851" y="181493"/>
                    <a:pt x="44851" y="180645"/>
                    <a:pt x="43717" y="180017"/>
                  </a:cubicBezTo>
                  <a:lnTo>
                    <a:pt x="43717" y="180017"/>
                  </a:lnTo>
                  <a:cubicBezTo>
                    <a:pt x="43146" y="178493"/>
                    <a:pt x="44670" y="177064"/>
                    <a:pt x="45717" y="176207"/>
                  </a:cubicBezTo>
                  <a:cubicBezTo>
                    <a:pt x="46756" y="175187"/>
                    <a:pt x="47984" y="174378"/>
                    <a:pt x="49337" y="173825"/>
                  </a:cubicBezTo>
                  <a:cubicBezTo>
                    <a:pt x="50708" y="173311"/>
                    <a:pt x="52156" y="173025"/>
                    <a:pt x="53623" y="172968"/>
                  </a:cubicBezTo>
                  <a:cubicBezTo>
                    <a:pt x="55157" y="172578"/>
                    <a:pt x="56757" y="172578"/>
                    <a:pt x="58290" y="172968"/>
                  </a:cubicBezTo>
                  <a:cubicBezTo>
                    <a:pt x="59081" y="173235"/>
                    <a:pt x="59776" y="173740"/>
                    <a:pt x="60291" y="174397"/>
                  </a:cubicBezTo>
                  <a:cubicBezTo>
                    <a:pt x="60710" y="175064"/>
                    <a:pt x="61005" y="175807"/>
                    <a:pt x="61148" y="176588"/>
                  </a:cubicBezTo>
                  <a:lnTo>
                    <a:pt x="60576" y="177254"/>
                  </a:lnTo>
                  <a:cubicBezTo>
                    <a:pt x="60176" y="177759"/>
                    <a:pt x="59824" y="178302"/>
                    <a:pt x="59529" y="178874"/>
                  </a:cubicBezTo>
                  <a:cubicBezTo>
                    <a:pt x="59290" y="179369"/>
                    <a:pt x="59100" y="179874"/>
                    <a:pt x="58957" y="180398"/>
                  </a:cubicBezTo>
                  <a:cubicBezTo>
                    <a:pt x="58957" y="180398"/>
                    <a:pt x="58481" y="181350"/>
                    <a:pt x="58957" y="181541"/>
                  </a:cubicBezTo>
                  <a:lnTo>
                    <a:pt x="58957" y="181541"/>
                  </a:lnTo>
                  <a:cubicBezTo>
                    <a:pt x="57043" y="181683"/>
                    <a:pt x="55185" y="182274"/>
                    <a:pt x="53528" y="183255"/>
                  </a:cubicBezTo>
                  <a:cubicBezTo>
                    <a:pt x="51852" y="183979"/>
                    <a:pt x="50337" y="185017"/>
                    <a:pt x="49051" y="186303"/>
                  </a:cubicBezTo>
                  <a:cubicBezTo>
                    <a:pt x="48746" y="186541"/>
                    <a:pt x="48489" y="186827"/>
                    <a:pt x="48289" y="187160"/>
                  </a:cubicBezTo>
                  <a:cubicBezTo>
                    <a:pt x="48337" y="186589"/>
                    <a:pt x="48337" y="186017"/>
                    <a:pt x="48289" y="185446"/>
                  </a:cubicBezTo>
                  <a:cubicBezTo>
                    <a:pt x="47880" y="184198"/>
                    <a:pt x="47194" y="183055"/>
                    <a:pt x="46289" y="182112"/>
                  </a:cubicBezTo>
                  <a:close/>
                  <a:moveTo>
                    <a:pt x="53242" y="192018"/>
                  </a:moveTo>
                  <a:cubicBezTo>
                    <a:pt x="51737" y="191628"/>
                    <a:pt x="50213" y="191342"/>
                    <a:pt x="48670" y="191161"/>
                  </a:cubicBezTo>
                  <a:lnTo>
                    <a:pt x="48670" y="191161"/>
                  </a:lnTo>
                  <a:cubicBezTo>
                    <a:pt x="48632" y="190751"/>
                    <a:pt x="48632" y="190332"/>
                    <a:pt x="48670" y="189923"/>
                  </a:cubicBezTo>
                  <a:lnTo>
                    <a:pt x="48670" y="189256"/>
                  </a:lnTo>
                  <a:cubicBezTo>
                    <a:pt x="48794" y="188618"/>
                    <a:pt x="49089" y="188027"/>
                    <a:pt x="49527" y="187541"/>
                  </a:cubicBezTo>
                  <a:cubicBezTo>
                    <a:pt x="50613" y="186437"/>
                    <a:pt x="51871" y="185503"/>
                    <a:pt x="53242" y="184779"/>
                  </a:cubicBezTo>
                  <a:cubicBezTo>
                    <a:pt x="54509" y="184084"/>
                    <a:pt x="55852" y="183541"/>
                    <a:pt x="57243" y="183160"/>
                  </a:cubicBezTo>
                  <a:cubicBezTo>
                    <a:pt x="58338" y="182874"/>
                    <a:pt x="59481" y="182874"/>
                    <a:pt x="60576" y="183160"/>
                  </a:cubicBezTo>
                  <a:cubicBezTo>
                    <a:pt x="61195" y="183379"/>
                    <a:pt x="61700" y="183817"/>
                    <a:pt x="62005" y="184398"/>
                  </a:cubicBezTo>
                  <a:cubicBezTo>
                    <a:pt x="62462" y="185055"/>
                    <a:pt x="62843" y="185760"/>
                    <a:pt x="63148" y="186494"/>
                  </a:cubicBezTo>
                  <a:lnTo>
                    <a:pt x="63148" y="187256"/>
                  </a:lnTo>
                  <a:cubicBezTo>
                    <a:pt x="63148" y="187256"/>
                    <a:pt x="63148" y="187256"/>
                    <a:pt x="63148" y="187256"/>
                  </a:cubicBezTo>
                  <a:cubicBezTo>
                    <a:pt x="63148" y="187256"/>
                    <a:pt x="63148" y="187256"/>
                    <a:pt x="63148" y="187256"/>
                  </a:cubicBezTo>
                  <a:cubicBezTo>
                    <a:pt x="62662" y="187618"/>
                    <a:pt x="62215" y="188037"/>
                    <a:pt x="61815" y="188494"/>
                  </a:cubicBezTo>
                  <a:cubicBezTo>
                    <a:pt x="60157" y="190199"/>
                    <a:pt x="59262" y="192504"/>
                    <a:pt x="59338" y="194876"/>
                  </a:cubicBezTo>
                  <a:cubicBezTo>
                    <a:pt x="57471" y="193275"/>
                    <a:pt x="55252" y="192132"/>
                    <a:pt x="52861" y="191542"/>
                  </a:cubicBezTo>
                  <a:close/>
                  <a:moveTo>
                    <a:pt x="80484" y="199352"/>
                  </a:moveTo>
                  <a:cubicBezTo>
                    <a:pt x="78093" y="198295"/>
                    <a:pt x="75416" y="198028"/>
                    <a:pt x="72864" y="198590"/>
                  </a:cubicBezTo>
                  <a:cubicBezTo>
                    <a:pt x="68901" y="198971"/>
                    <a:pt x="65196" y="200724"/>
                    <a:pt x="62386" y="203543"/>
                  </a:cubicBezTo>
                  <a:cubicBezTo>
                    <a:pt x="62843" y="200972"/>
                    <a:pt x="62224" y="198314"/>
                    <a:pt x="60672" y="196209"/>
                  </a:cubicBezTo>
                  <a:lnTo>
                    <a:pt x="60672" y="195733"/>
                  </a:lnTo>
                  <a:cubicBezTo>
                    <a:pt x="60786" y="194437"/>
                    <a:pt x="61043" y="193161"/>
                    <a:pt x="61434" y="191923"/>
                  </a:cubicBezTo>
                  <a:cubicBezTo>
                    <a:pt x="62091" y="190589"/>
                    <a:pt x="62996" y="189399"/>
                    <a:pt x="64101" y="188399"/>
                  </a:cubicBezTo>
                  <a:cubicBezTo>
                    <a:pt x="66082" y="186494"/>
                    <a:pt x="68615" y="185255"/>
                    <a:pt x="71340" y="184874"/>
                  </a:cubicBezTo>
                  <a:cubicBezTo>
                    <a:pt x="73921" y="184941"/>
                    <a:pt x="76359" y="186122"/>
                    <a:pt x="78007" y="188113"/>
                  </a:cubicBezTo>
                  <a:cubicBezTo>
                    <a:pt x="80036" y="189942"/>
                    <a:pt x="81246" y="192523"/>
                    <a:pt x="81341" y="195257"/>
                  </a:cubicBezTo>
                  <a:cubicBezTo>
                    <a:pt x="81341" y="195257"/>
                    <a:pt x="81341" y="195257"/>
                    <a:pt x="81341" y="195257"/>
                  </a:cubicBezTo>
                  <a:cubicBezTo>
                    <a:pt x="81188" y="197076"/>
                    <a:pt x="81808" y="198876"/>
                    <a:pt x="83055" y="200210"/>
                  </a:cubicBezTo>
                  <a:lnTo>
                    <a:pt x="83055" y="200210"/>
                  </a:lnTo>
                  <a:close/>
                  <a:moveTo>
                    <a:pt x="102772" y="204972"/>
                  </a:moveTo>
                  <a:cubicBezTo>
                    <a:pt x="100000" y="205639"/>
                    <a:pt x="97486" y="207096"/>
                    <a:pt x="95533" y="209163"/>
                  </a:cubicBezTo>
                  <a:lnTo>
                    <a:pt x="95533" y="209163"/>
                  </a:lnTo>
                  <a:cubicBezTo>
                    <a:pt x="91542" y="207344"/>
                    <a:pt x="87951" y="204753"/>
                    <a:pt x="84960" y="201543"/>
                  </a:cubicBezTo>
                  <a:cubicBezTo>
                    <a:pt x="83551" y="200343"/>
                    <a:pt x="82522" y="198752"/>
                    <a:pt x="82008" y="196971"/>
                  </a:cubicBezTo>
                  <a:cubicBezTo>
                    <a:pt x="81684" y="195514"/>
                    <a:pt x="82332" y="194009"/>
                    <a:pt x="83627" y="193256"/>
                  </a:cubicBezTo>
                  <a:cubicBezTo>
                    <a:pt x="86475" y="191494"/>
                    <a:pt x="89809" y="190656"/>
                    <a:pt x="93152" y="190875"/>
                  </a:cubicBezTo>
                  <a:cubicBezTo>
                    <a:pt x="96857" y="190647"/>
                    <a:pt x="100562" y="191104"/>
                    <a:pt x="104106" y="192209"/>
                  </a:cubicBezTo>
                  <a:cubicBezTo>
                    <a:pt x="106344" y="192932"/>
                    <a:pt x="108287" y="194371"/>
                    <a:pt x="109630" y="196304"/>
                  </a:cubicBezTo>
                  <a:cubicBezTo>
                    <a:pt x="110249" y="197247"/>
                    <a:pt x="110783" y="198229"/>
                    <a:pt x="111249" y="199257"/>
                  </a:cubicBezTo>
                  <a:cubicBezTo>
                    <a:pt x="111240" y="200695"/>
                    <a:pt x="111526" y="202124"/>
                    <a:pt x="112107" y="203448"/>
                  </a:cubicBezTo>
                  <a:lnTo>
                    <a:pt x="112107" y="204305"/>
                  </a:lnTo>
                  <a:cubicBezTo>
                    <a:pt x="112107" y="204305"/>
                    <a:pt x="112107" y="204305"/>
                    <a:pt x="112107" y="204305"/>
                  </a:cubicBezTo>
                  <a:cubicBezTo>
                    <a:pt x="112107" y="204305"/>
                    <a:pt x="112107" y="204305"/>
                    <a:pt x="112107" y="204305"/>
                  </a:cubicBezTo>
                  <a:lnTo>
                    <a:pt x="112107" y="204877"/>
                  </a:lnTo>
                  <a:cubicBezTo>
                    <a:pt x="109011" y="204334"/>
                    <a:pt x="105849" y="204363"/>
                    <a:pt x="102772" y="204972"/>
                  </a:cubicBezTo>
                  <a:close/>
                  <a:moveTo>
                    <a:pt x="125823" y="212783"/>
                  </a:moveTo>
                  <a:cubicBezTo>
                    <a:pt x="125127" y="210944"/>
                    <a:pt x="123984" y="209306"/>
                    <a:pt x="122489" y="208020"/>
                  </a:cubicBezTo>
                  <a:cubicBezTo>
                    <a:pt x="119965" y="206001"/>
                    <a:pt x="116936" y="204715"/>
                    <a:pt x="113726" y="204305"/>
                  </a:cubicBezTo>
                  <a:cubicBezTo>
                    <a:pt x="112697" y="203372"/>
                    <a:pt x="112078" y="202077"/>
                    <a:pt x="112011" y="200686"/>
                  </a:cubicBezTo>
                  <a:cubicBezTo>
                    <a:pt x="112011" y="200686"/>
                    <a:pt x="112011" y="200210"/>
                    <a:pt x="112011" y="200019"/>
                  </a:cubicBezTo>
                  <a:cubicBezTo>
                    <a:pt x="112011" y="199829"/>
                    <a:pt x="112011" y="198971"/>
                    <a:pt x="112011" y="198590"/>
                  </a:cubicBezTo>
                  <a:cubicBezTo>
                    <a:pt x="112002" y="195285"/>
                    <a:pt x="112754" y="192028"/>
                    <a:pt x="114202" y="189065"/>
                  </a:cubicBezTo>
                  <a:cubicBezTo>
                    <a:pt x="117307" y="181693"/>
                    <a:pt x="124080" y="176511"/>
                    <a:pt x="132014" y="175445"/>
                  </a:cubicBezTo>
                  <a:cubicBezTo>
                    <a:pt x="133947" y="175273"/>
                    <a:pt x="135900" y="175530"/>
                    <a:pt x="137729" y="176207"/>
                  </a:cubicBezTo>
                  <a:cubicBezTo>
                    <a:pt x="139453" y="176835"/>
                    <a:pt x="140882" y="178093"/>
                    <a:pt x="141729" y="179731"/>
                  </a:cubicBezTo>
                  <a:cubicBezTo>
                    <a:pt x="141729" y="179731"/>
                    <a:pt x="141729" y="179731"/>
                    <a:pt x="142301" y="179731"/>
                  </a:cubicBezTo>
                  <a:cubicBezTo>
                    <a:pt x="142158" y="180779"/>
                    <a:pt x="142158" y="181836"/>
                    <a:pt x="142301" y="182874"/>
                  </a:cubicBezTo>
                  <a:cubicBezTo>
                    <a:pt x="142272" y="184846"/>
                    <a:pt x="143072" y="186741"/>
                    <a:pt x="144492" y="188113"/>
                  </a:cubicBezTo>
                  <a:cubicBezTo>
                    <a:pt x="144939" y="188637"/>
                    <a:pt x="145492" y="189056"/>
                    <a:pt x="146111" y="189351"/>
                  </a:cubicBezTo>
                  <a:lnTo>
                    <a:pt x="143825" y="189351"/>
                  </a:lnTo>
                  <a:cubicBezTo>
                    <a:pt x="140844" y="189980"/>
                    <a:pt x="138129" y="191542"/>
                    <a:pt x="136110" y="193828"/>
                  </a:cubicBezTo>
                  <a:cubicBezTo>
                    <a:pt x="130195" y="198438"/>
                    <a:pt x="126461" y="205306"/>
                    <a:pt x="125823" y="212783"/>
                  </a:cubicBezTo>
                  <a:close/>
                  <a:moveTo>
                    <a:pt x="146206" y="214783"/>
                  </a:moveTo>
                  <a:cubicBezTo>
                    <a:pt x="143996" y="214545"/>
                    <a:pt x="141767" y="214735"/>
                    <a:pt x="139634" y="215354"/>
                  </a:cubicBezTo>
                  <a:cubicBezTo>
                    <a:pt x="136719" y="216174"/>
                    <a:pt x="134167" y="217955"/>
                    <a:pt x="132395" y="220403"/>
                  </a:cubicBezTo>
                  <a:cubicBezTo>
                    <a:pt x="131376" y="219936"/>
                    <a:pt x="130385" y="219393"/>
                    <a:pt x="129442" y="218783"/>
                  </a:cubicBezTo>
                  <a:cubicBezTo>
                    <a:pt x="128432" y="217888"/>
                    <a:pt x="127766" y="216678"/>
                    <a:pt x="127537" y="215354"/>
                  </a:cubicBezTo>
                  <a:cubicBezTo>
                    <a:pt x="126747" y="211735"/>
                    <a:pt x="127290" y="207944"/>
                    <a:pt x="129061" y="204686"/>
                  </a:cubicBezTo>
                  <a:cubicBezTo>
                    <a:pt x="130661" y="201486"/>
                    <a:pt x="132709" y="198533"/>
                    <a:pt x="135157" y="195923"/>
                  </a:cubicBezTo>
                  <a:cubicBezTo>
                    <a:pt x="136976" y="193666"/>
                    <a:pt x="139339" y="191894"/>
                    <a:pt x="142015" y="190780"/>
                  </a:cubicBezTo>
                  <a:cubicBezTo>
                    <a:pt x="145692" y="189685"/>
                    <a:pt x="149664" y="190351"/>
                    <a:pt x="152778" y="192590"/>
                  </a:cubicBezTo>
                  <a:cubicBezTo>
                    <a:pt x="152188" y="193152"/>
                    <a:pt x="151645" y="193752"/>
                    <a:pt x="151159" y="194399"/>
                  </a:cubicBezTo>
                  <a:cubicBezTo>
                    <a:pt x="147854" y="198381"/>
                    <a:pt x="146101" y="203420"/>
                    <a:pt x="146206" y="208592"/>
                  </a:cubicBezTo>
                  <a:cubicBezTo>
                    <a:pt x="146273" y="210763"/>
                    <a:pt x="147082" y="212849"/>
                    <a:pt x="148492" y="214497"/>
                  </a:cubicBezTo>
                  <a:lnTo>
                    <a:pt x="149349" y="215259"/>
                  </a:lnTo>
                  <a:close/>
                  <a:moveTo>
                    <a:pt x="186402" y="199257"/>
                  </a:moveTo>
                  <a:cubicBezTo>
                    <a:pt x="180820" y="201991"/>
                    <a:pt x="176343" y="206563"/>
                    <a:pt x="173733" y="212211"/>
                  </a:cubicBezTo>
                  <a:cubicBezTo>
                    <a:pt x="171609" y="213507"/>
                    <a:pt x="169247" y="214354"/>
                    <a:pt x="166780" y="214688"/>
                  </a:cubicBezTo>
                  <a:cubicBezTo>
                    <a:pt x="163894" y="215612"/>
                    <a:pt x="160932" y="216250"/>
                    <a:pt x="157922" y="216593"/>
                  </a:cubicBezTo>
                  <a:cubicBezTo>
                    <a:pt x="153131" y="217164"/>
                    <a:pt x="148664" y="214050"/>
                    <a:pt x="147540" y="209354"/>
                  </a:cubicBezTo>
                  <a:cubicBezTo>
                    <a:pt x="147082" y="204715"/>
                    <a:pt x="148330" y="200076"/>
                    <a:pt x="151064" y="196304"/>
                  </a:cubicBezTo>
                  <a:cubicBezTo>
                    <a:pt x="153426" y="192494"/>
                    <a:pt x="157246" y="189808"/>
                    <a:pt x="161637" y="188875"/>
                  </a:cubicBezTo>
                  <a:cubicBezTo>
                    <a:pt x="164294" y="188541"/>
                    <a:pt x="166980" y="188541"/>
                    <a:pt x="169638" y="188875"/>
                  </a:cubicBezTo>
                  <a:cubicBezTo>
                    <a:pt x="171466" y="189056"/>
                    <a:pt x="173276" y="189342"/>
                    <a:pt x="175067" y="189732"/>
                  </a:cubicBezTo>
                  <a:cubicBezTo>
                    <a:pt x="176991" y="190313"/>
                    <a:pt x="178848" y="191113"/>
                    <a:pt x="180591" y="192113"/>
                  </a:cubicBezTo>
                  <a:lnTo>
                    <a:pt x="180591" y="192113"/>
                  </a:lnTo>
                  <a:cubicBezTo>
                    <a:pt x="181553" y="195542"/>
                    <a:pt x="184344" y="198152"/>
                    <a:pt x="187830" y="198876"/>
                  </a:cubicBezTo>
                  <a:close/>
                  <a:moveTo>
                    <a:pt x="195927" y="197447"/>
                  </a:moveTo>
                  <a:cubicBezTo>
                    <a:pt x="194069" y="197447"/>
                    <a:pt x="192221" y="197638"/>
                    <a:pt x="190402" y="198019"/>
                  </a:cubicBezTo>
                  <a:cubicBezTo>
                    <a:pt x="186983" y="197962"/>
                    <a:pt x="183849" y="196066"/>
                    <a:pt x="182211" y="193066"/>
                  </a:cubicBezTo>
                  <a:cubicBezTo>
                    <a:pt x="181239" y="190123"/>
                    <a:pt x="181658" y="186894"/>
                    <a:pt x="183354" y="184303"/>
                  </a:cubicBezTo>
                  <a:cubicBezTo>
                    <a:pt x="184916" y="181560"/>
                    <a:pt x="186906" y="179083"/>
                    <a:pt x="189259" y="176969"/>
                  </a:cubicBezTo>
                  <a:lnTo>
                    <a:pt x="190307" y="176111"/>
                  </a:lnTo>
                  <a:lnTo>
                    <a:pt x="190974" y="175635"/>
                  </a:lnTo>
                  <a:lnTo>
                    <a:pt x="190974" y="175635"/>
                  </a:lnTo>
                  <a:cubicBezTo>
                    <a:pt x="193717" y="173283"/>
                    <a:pt x="196984" y="171625"/>
                    <a:pt x="200499" y="170777"/>
                  </a:cubicBezTo>
                  <a:cubicBezTo>
                    <a:pt x="204080" y="170111"/>
                    <a:pt x="207728" y="169920"/>
                    <a:pt x="211357" y="170206"/>
                  </a:cubicBezTo>
                  <a:cubicBezTo>
                    <a:pt x="213624" y="170215"/>
                    <a:pt x="215729" y="171358"/>
                    <a:pt x="216977" y="173254"/>
                  </a:cubicBezTo>
                  <a:cubicBezTo>
                    <a:pt x="216977" y="173254"/>
                    <a:pt x="216977" y="173254"/>
                    <a:pt x="216977" y="173254"/>
                  </a:cubicBezTo>
                  <a:cubicBezTo>
                    <a:pt x="217034" y="173692"/>
                    <a:pt x="217034" y="174149"/>
                    <a:pt x="216977" y="174587"/>
                  </a:cubicBezTo>
                  <a:cubicBezTo>
                    <a:pt x="217339" y="177531"/>
                    <a:pt x="216805" y="180521"/>
                    <a:pt x="215453" y="183160"/>
                  </a:cubicBezTo>
                  <a:cubicBezTo>
                    <a:pt x="213691" y="186713"/>
                    <a:pt x="210948" y="189685"/>
                    <a:pt x="207547" y="191732"/>
                  </a:cubicBezTo>
                  <a:cubicBezTo>
                    <a:pt x="205509" y="192923"/>
                    <a:pt x="203375" y="193942"/>
                    <a:pt x="201165" y="194780"/>
                  </a:cubicBezTo>
                  <a:lnTo>
                    <a:pt x="195831" y="196876"/>
                  </a:lnTo>
                  <a:close/>
                  <a:moveTo>
                    <a:pt x="205928" y="201543"/>
                  </a:moveTo>
                  <a:cubicBezTo>
                    <a:pt x="205490" y="200772"/>
                    <a:pt x="204909" y="200095"/>
                    <a:pt x="204213" y="199543"/>
                  </a:cubicBezTo>
                  <a:cubicBezTo>
                    <a:pt x="202689" y="198390"/>
                    <a:pt x="200870" y="197705"/>
                    <a:pt x="198975" y="197543"/>
                  </a:cubicBezTo>
                  <a:lnTo>
                    <a:pt x="201356" y="196685"/>
                  </a:lnTo>
                  <a:lnTo>
                    <a:pt x="204309" y="195447"/>
                  </a:lnTo>
                  <a:lnTo>
                    <a:pt x="204309" y="195447"/>
                  </a:lnTo>
                  <a:cubicBezTo>
                    <a:pt x="205652" y="194942"/>
                    <a:pt x="206957" y="194342"/>
                    <a:pt x="208214" y="193637"/>
                  </a:cubicBezTo>
                  <a:cubicBezTo>
                    <a:pt x="208852" y="193342"/>
                    <a:pt x="209452" y="192990"/>
                    <a:pt x="210024" y="192590"/>
                  </a:cubicBezTo>
                  <a:cubicBezTo>
                    <a:pt x="207700" y="195009"/>
                    <a:pt x="206347" y="198190"/>
                    <a:pt x="206214" y="201543"/>
                  </a:cubicBezTo>
                  <a:close/>
                  <a:moveTo>
                    <a:pt x="251648" y="179064"/>
                  </a:moveTo>
                  <a:cubicBezTo>
                    <a:pt x="250229" y="181798"/>
                    <a:pt x="248124" y="184131"/>
                    <a:pt x="245552" y="185827"/>
                  </a:cubicBezTo>
                  <a:cubicBezTo>
                    <a:pt x="239608" y="189504"/>
                    <a:pt x="232512" y="190828"/>
                    <a:pt x="225645" y="189542"/>
                  </a:cubicBezTo>
                  <a:lnTo>
                    <a:pt x="225645" y="189542"/>
                  </a:lnTo>
                  <a:cubicBezTo>
                    <a:pt x="221625" y="188389"/>
                    <a:pt x="217348" y="188589"/>
                    <a:pt x="213453" y="190113"/>
                  </a:cubicBezTo>
                  <a:lnTo>
                    <a:pt x="212691" y="190113"/>
                  </a:lnTo>
                  <a:cubicBezTo>
                    <a:pt x="214500" y="188665"/>
                    <a:pt x="216015" y="186884"/>
                    <a:pt x="217167" y="184874"/>
                  </a:cubicBezTo>
                  <a:cubicBezTo>
                    <a:pt x="219606" y="181084"/>
                    <a:pt x="220196" y="176388"/>
                    <a:pt x="218787" y="172111"/>
                  </a:cubicBezTo>
                  <a:cubicBezTo>
                    <a:pt x="220063" y="169368"/>
                    <a:pt x="222035" y="167006"/>
                    <a:pt x="224502" y="165253"/>
                  </a:cubicBezTo>
                  <a:cubicBezTo>
                    <a:pt x="227054" y="163605"/>
                    <a:pt x="229959" y="162595"/>
                    <a:pt x="232979" y="162300"/>
                  </a:cubicBezTo>
                  <a:cubicBezTo>
                    <a:pt x="237351" y="161557"/>
                    <a:pt x="241818" y="161719"/>
                    <a:pt x="246123" y="162776"/>
                  </a:cubicBezTo>
                  <a:cubicBezTo>
                    <a:pt x="250029" y="163462"/>
                    <a:pt x="253105" y="166501"/>
                    <a:pt x="253839" y="170396"/>
                  </a:cubicBezTo>
                  <a:cubicBezTo>
                    <a:pt x="254001" y="173406"/>
                    <a:pt x="253343" y="176397"/>
                    <a:pt x="251934" y="179064"/>
                  </a:cubicBezTo>
                  <a:close/>
                  <a:moveTo>
                    <a:pt x="272508" y="142964"/>
                  </a:moveTo>
                  <a:cubicBezTo>
                    <a:pt x="271469" y="142774"/>
                    <a:pt x="270403" y="142774"/>
                    <a:pt x="269364" y="142964"/>
                  </a:cubicBezTo>
                  <a:cubicBezTo>
                    <a:pt x="265897" y="144031"/>
                    <a:pt x="262973" y="146384"/>
                    <a:pt x="261173" y="149537"/>
                  </a:cubicBezTo>
                  <a:cubicBezTo>
                    <a:pt x="259325" y="152785"/>
                    <a:pt x="257944" y="156280"/>
                    <a:pt x="257077" y="159919"/>
                  </a:cubicBezTo>
                  <a:cubicBezTo>
                    <a:pt x="256220" y="163348"/>
                    <a:pt x="255458" y="166777"/>
                    <a:pt x="254601" y="170301"/>
                  </a:cubicBezTo>
                  <a:cubicBezTo>
                    <a:pt x="253839" y="164586"/>
                    <a:pt x="248409" y="162300"/>
                    <a:pt x="242694" y="161633"/>
                  </a:cubicBezTo>
                  <a:cubicBezTo>
                    <a:pt x="239256" y="160567"/>
                    <a:pt x="236713" y="157662"/>
                    <a:pt x="236122" y="154109"/>
                  </a:cubicBezTo>
                  <a:cubicBezTo>
                    <a:pt x="235903" y="149851"/>
                    <a:pt x="237218" y="145660"/>
                    <a:pt x="239837" y="142298"/>
                  </a:cubicBezTo>
                  <a:cubicBezTo>
                    <a:pt x="242256" y="139040"/>
                    <a:pt x="245076" y="136097"/>
                    <a:pt x="248219" y="133535"/>
                  </a:cubicBezTo>
                  <a:cubicBezTo>
                    <a:pt x="250972" y="130839"/>
                    <a:pt x="254201" y="128677"/>
                    <a:pt x="257744" y="127153"/>
                  </a:cubicBezTo>
                  <a:cubicBezTo>
                    <a:pt x="259754" y="126296"/>
                    <a:pt x="262021" y="126296"/>
                    <a:pt x="264030" y="127153"/>
                  </a:cubicBezTo>
                  <a:cubicBezTo>
                    <a:pt x="266059" y="128182"/>
                    <a:pt x="267640" y="129906"/>
                    <a:pt x="268507" y="132011"/>
                  </a:cubicBezTo>
                  <a:lnTo>
                    <a:pt x="268507" y="132011"/>
                  </a:lnTo>
                  <a:cubicBezTo>
                    <a:pt x="268650" y="136040"/>
                    <a:pt x="270155" y="139907"/>
                    <a:pt x="272793" y="142964"/>
                  </a:cubicBezTo>
                  <a:close/>
                  <a:moveTo>
                    <a:pt x="271841" y="104864"/>
                  </a:moveTo>
                  <a:cubicBezTo>
                    <a:pt x="271841" y="104864"/>
                    <a:pt x="271841" y="105531"/>
                    <a:pt x="271841" y="105912"/>
                  </a:cubicBezTo>
                  <a:cubicBezTo>
                    <a:pt x="272117" y="106979"/>
                    <a:pt x="272336" y="108065"/>
                    <a:pt x="272508" y="109151"/>
                  </a:cubicBezTo>
                  <a:cubicBezTo>
                    <a:pt x="272603" y="110256"/>
                    <a:pt x="272603" y="111379"/>
                    <a:pt x="272508" y="112484"/>
                  </a:cubicBezTo>
                  <a:cubicBezTo>
                    <a:pt x="272508" y="112484"/>
                    <a:pt x="272508" y="112484"/>
                    <a:pt x="272508" y="112484"/>
                  </a:cubicBezTo>
                  <a:cubicBezTo>
                    <a:pt x="269860" y="118018"/>
                    <a:pt x="268421" y="124067"/>
                    <a:pt x="268317" y="130201"/>
                  </a:cubicBezTo>
                  <a:cubicBezTo>
                    <a:pt x="266393" y="127239"/>
                    <a:pt x="262973" y="125591"/>
                    <a:pt x="259458" y="125915"/>
                  </a:cubicBezTo>
                  <a:cubicBezTo>
                    <a:pt x="255467" y="126848"/>
                    <a:pt x="251810" y="128858"/>
                    <a:pt x="248886" y="131725"/>
                  </a:cubicBezTo>
                  <a:lnTo>
                    <a:pt x="244790" y="135249"/>
                  </a:lnTo>
                  <a:cubicBezTo>
                    <a:pt x="245676" y="133868"/>
                    <a:pt x="246266" y="132306"/>
                    <a:pt x="246504" y="130677"/>
                  </a:cubicBezTo>
                  <a:cubicBezTo>
                    <a:pt x="246504" y="126962"/>
                    <a:pt x="243647" y="124295"/>
                    <a:pt x="240885" y="122867"/>
                  </a:cubicBezTo>
                  <a:lnTo>
                    <a:pt x="238980" y="121914"/>
                  </a:lnTo>
                  <a:cubicBezTo>
                    <a:pt x="235836" y="118104"/>
                    <a:pt x="241170" y="111722"/>
                    <a:pt x="243837" y="108770"/>
                  </a:cubicBezTo>
                  <a:cubicBezTo>
                    <a:pt x="246028" y="106284"/>
                    <a:pt x="248486" y="104045"/>
                    <a:pt x="251172" y="102102"/>
                  </a:cubicBezTo>
                  <a:cubicBezTo>
                    <a:pt x="254505" y="99778"/>
                    <a:pt x="258553" y="98702"/>
                    <a:pt x="262602" y="99054"/>
                  </a:cubicBezTo>
                  <a:cubicBezTo>
                    <a:pt x="265592" y="99359"/>
                    <a:pt x="268345" y="100788"/>
                    <a:pt x="270317" y="103055"/>
                  </a:cubicBezTo>
                  <a:cubicBezTo>
                    <a:pt x="270974" y="103464"/>
                    <a:pt x="271574" y="103941"/>
                    <a:pt x="272127" y="104483"/>
                  </a:cubicBezTo>
                  <a:close/>
                  <a:moveTo>
                    <a:pt x="259173" y="62097"/>
                  </a:moveTo>
                  <a:cubicBezTo>
                    <a:pt x="261402" y="59106"/>
                    <a:pt x="264973" y="57420"/>
                    <a:pt x="268698" y="57620"/>
                  </a:cubicBezTo>
                  <a:cubicBezTo>
                    <a:pt x="273174" y="58478"/>
                    <a:pt x="273555" y="64097"/>
                    <a:pt x="274222" y="67907"/>
                  </a:cubicBezTo>
                  <a:lnTo>
                    <a:pt x="274222" y="67907"/>
                  </a:lnTo>
                  <a:cubicBezTo>
                    <a:pt x="274174" y="68831"/>
                    <a:pt x="274174" y="69746"/>
                    <a:pt x="274222" y="70670"/>
                  </a:cubicBezTo>
                  <a:cubicBezTo>
                    <a:pt x="274422" y="72003"/>
                    <a:pt x="274775" y="73318"/>
                    <a:pt x="275270" y="74575"/>
                  </a:cubicBezTo>
                  <a:cubicBezTo>
                    <a:pt x="275451" y="75099"/>
                    <a:pt x="275670" y="75613"/>
                    <a:pt x="275937" y="76099"/>
                  </a:cubicBezTo>
                  <a:cubicBezTo>
                    <a:pt x="275937" y="76575"/>
                    <a:pt x="276603" y="76861"/>
                    <a:pt x="276508" y="77528"/>
                  </a:cubicBezTo>
                  <a:lnTo>
                    <a:pt x="275556" y="78480"/>
                  </a:lnTo>
                  <a:cubicBezTo>
                    <a:pt x="273613" y="81138"/>
                    <a:pt x="272193" y="84148"/>
                    <a:pt x="271365" y="87338"/>
                  </a:cubicBezTo>
                  <a:cubicBezTo>
                    <a:pt x="270231" y="91139"/>
                    <a:pt x="270031" y="95158"/>
                    <a:pt x="270793" y="99054"/>
                  </a:cubicBezTo>
                  <a:cubicBezTo>
                    <a:pt x="270898" y="99769"/>
                    <a:pt x="271060" y="100464"/>
                    <a:pt x="271269" y="101150"/>
                  </a:cubicBezTo>
                  <a:cubicBezTo>
                    <a:pt x="270022" y="99864"/>
                    <a:pt x="268488" y="98883"/>
                    <a:pt x="266793" y="98292"/>
                  </a:cubicBezTo>
                  <a:cubicBezTo>
                    <a:pt x="264402" y="97482"/>
                    <a:pt x="261849" y="97292"/>
                    <a:pt x="259363" y="97721"/>
                  </a:cubicBezTo>
                  <a:lnTo>
                    <a:pt x="259363" y="97721"/>
                  </a:lnTo>
                  <a:cubicBezTo>
                    <a:pt x="257772" y="96644"/>
                    <a:pt x="256544" y="95120"/>
                    <a:pt x="255839" y="93339"/>
                  </a:cubicBezTo>
                  <a:cubicBezTo>
                    <a:pt x="255048" y="91520"/>
                    <a:pt x="254410" y="89643"/>
                    <a:pt x="253934" y="87719"/>
                  </a:cubicBezTo>
                  <a:cubicBezTo>
                    <a:pt x="252791" y="83081"/>
                    <a:pt x="252534" y="78261"/>
                    <a:pt x="253172" y="73527"/>
                  </a:cubicBezTo>
                  <a:cubicBezTo>
                    <a:pt x="253572" y="70965"/>
                    <a:pt x="254477" y="68498"/>
                    <a:pt x="255839" y="66288"/>
                  </a:cubicBezTo>
                  <a:cubicBezTo>
                    <a:pt x="256763" y="64755"/>
                    <a:pt x="257887" y="63345"/>
                    <a:pt x="259173" y="62097"/>
                  </a:cubicBezTo>
                  <a:close/>
                  <a:moveTo>
                    <a:pt x="256696" y="62954"/>
                  </a:moveTo>
                  <a:cubicBezTo>
                    <a:pt x="254763" y="65107"/>
                    <a:pt x="253305" y="67641"/>
                    <a:pt x="252410" y="70384"/>
                  </a:cubicBezTo>
                  <a:cubicBezTo>
                    <a:pt x="252410" y="71051"/>
                    <a:pt x="252410" y="71717"/>
                    <a:pt x="251934" y="72384"/>
                  </a:cubicBezTo>
                  <a:cubicBezTo>
                    <a:pt x="251762" y="70955"/>
                    <a:pt x="250610" y="69841"/>
                    <a:pt x="249171" y="69717"/>
                  </a:cubicBezTo>
                  <a:cubicBezTo>
                    <a:pt x="247876" y="69622"/>
                    <a:pt x="246581" y="69927"/>
                    <a:pt x="245457" y="70574"/>
                  </a:cubicBezTo>
                  <a:lnTo>
                    <a:pt x="245457" y="70574"/>
                  </a:lnTo>
                  <a:cubicBezTo>
                    <a:pt x="244666" y="69908"/>
                    <a:pt x="243961" y="69136"/>
                    <a:pt x="243361" y="68288"/>
                  </a:cubicBezTo>
                  <a:cubicBezTo>
                    <a:pt x="242885" y="67546"/>
                    <a:pt x="242618" y="66688"/>
                    <a:pt x="242599" y="65812"/>
                  </a:cubicBezTo>
                  <a:cubicBezTo>
                    <a:pt x="242523" y="63735"/>
                    <a:pt x="243056" y="61688"/>
                    <a:pt x="244123" y="59906"/>
                  </a:cubicBezTo>
                  <a:cubicBezTo>
                    <a:pt x="245028" y="58192"/>
                    <a:pt x="246257" y="56677"/>
                    <a:pt x="247743" y="55430"/>
                  </a:cubicBezTo>
                  <a:cubicBezTo>
                    <a:pt x="248438" y="54801"/>
                    <a:pt x="249400" y="54553"/>
                    <a:pt x="250314" y="54763"/>
                  </a:cubicBezTo>
                  <a:cubicBezTo>
                    <a:pt x="250981" y="54982"/>
                    <a:pt x="251600" y="55334"/>
                    <a:pt x="252124" y="55811"/>
                  </a:cubicBezTo>
                  <a:cubicBezTo>
                    <a:pt x="252219" y="58925"/>
                    <a:pt x="253962" y="61754"/>
                    <a:pt x="256696" y="63240"/>
                  </a:cubicBezTo>
                  <a:close/>
                  <a:moveTo>
                    <a:pt x="249933" y="42285"/>
                  </a:moveTo>
                  <a:lnTo>
                    <a:pt x="249933" y="42285"/>
                  </a:lnTo>
                  <a:cubicBezTo>
                    <a:pt x="250991" y="44362"/>
                    <a:pt x="252696" y="46029"/>
                    <a:pt x="254791" y="47048"/>
                  </a:cubicBezTo>
                  <a:cubicBezTo>
                    <a:pt x="254201" y="47800"/>
                    <a:pt x="253658" y="48600"/>
                    <a:pt x="253172" y="49429"/>
                  </a:cubicBezTo>
                  <a:cubicBezTo>
                    <a:pt x="252334" y="51086"/>
                    <a:pt x="251915" y="52915"/>
                    <a:pt x="251934" y="54763"/>
                  </a:cubicBezTo>
                  <a:cubicBezTo>
                    <a:pt x="251305" y="54191"/>
                    <a:pt x="250495" y="53858"/>
                    <a:pt x="249648" y="53810"/>
                  </a:cubicBezTo>
                  <a:cubicBezTo>
                    <a:pt x="247933" y="53906"/>
                    <a:pt x="246352" y="54782"/>
                    <a:pt x="245361" y="56192"/>
                  </a:cubicBezTo>
                  <a:cubicBezTo>
                    <a:pt x="242866" y="58744"/>
                    <a:pt x="241437" y="62154"/>
                    <a:pt x="241361" y="65717"/>
                  </a:cubicBezTo>
                  <a:cubicBezTo>
                    <a:pt x="240218" y="64431"/>
                    <a:pt x="238675" y="63564"/>
                    <a:pt x="236979" y="63240"/>
                  </a:cubicBezTo>
                  <a:cubicBezTo>
                    <a:pt x="234874" y="62973"/>
                    <a:pt x="232731" y="63135"/>
                    <a:pt x="230693" y="63716"/>
                  </a:cubicBezTo>
                  <a:lnTo>
                    <a:pt x="230693" y="63716"/>
                  </a:lnTo>
                  <a:cubicBezTo>
                    <a:pt x="229607" y="61754"/>
                    <a:pt x="227740" y="60335"/>
                    <a:pt x="225549" y="59811"/>
                  </a:cubicBezTo>
                  <a:lnTo>
                    <a:pt x="225549" y="59811"/>
                  </a:lnTo>
                  <a:cubicBezTo>
                    <a:pt x="225549" y="59811"/>
                    <a:pt x="225549" y="58954"/>
                    <a:pt x="225549" y="58668"/>
                  </a:cubicBezTo>
                  <a:cubicBezTo>
                    <a:pt x="225864" y="57887"/>
                    <a:pt x="226283" y="57154"/>
                    <a:pt x="226788" y="56477"/>
                  </a:cubicBezTo>
                  <a:cubicBezTo>
                    <a:pt x="227693" y="55268"/>
                    <a:pt x="228683" y="54125"/>
                    <a:pt x="229740" y="53048"/>
                  </a:cubicBezTo>
                  <a:cubicBezTo>
                    <a:pt x="231550" y="51143"/>
                    <a:pt x="233360" y="49429"/>
                    <a:pt x="235170" y="47714"/>
                  </a:cubicBezTo>
                  <a:cubicBezTo>
                    <a:pt x="237627" y="44971"/>
                    <a:pt x="240647" y="42790"/>
                    <a:pt x="244028" y="41333"/>
                  </a:cubicBezTo>
                  <a:cubicBezTo>
                    <a:pt x="246161" y="40599"/>
                    <a:pt x="248524" y="41285"/>
                    <a:pt x="249933" y="43047"/>
                  </a:cubicBezTo>
                  <a:close/>
                  <a:moveTo>
                    <a:pt x="232122" y="34379"/>
                  </a:moveTo>
                  <a:cubicBezTo>
                    <a:pt x="232807" y="33360"/>
                    <a:pt x="233674" y="32493"/>
                    <a:pt x="234693" y="31808"/>
                  </a:cubicBezTo>
                  <a:cubicBezTo>
                    <a:pt x="236617" y="30503"/>
                    <a:pt x="238741" y="29503"/>
                    <a:pt x="240980" y="28855"/>
                  </a:cubicBezTo>
                  <a:cubicBezTo>
                    <a:pt x="242475" y="28426"/>
                    <a:pt x="244056" y="28426"/>
                    <a:pt x="245552" y="28855"/>
                  </a:cubicBezTo>
                  <a:cubicBezTo>
                    <a:pt x="246904" y="29274"/>
                    <a:pt x="247895" y="30417"/>
                    <a:pt x="248124" y="31808"/>
                  </a:cubicBezTo>
                  <a:cubicBezTo>
                    <a:pt x="247981" y="33332"/>
                    <a:pt x="247981" y="34856"/>
                    <a:pt x="248124" y="36380"/>
                  </a:cubicBezTo>
                  <a:cubicBezTo>
                    <a:pt x="248285" y="38018"/>
                    <a:pt x="248705" y="39628"/>
                    <a:pt x="249362" y="41142"/>
                  </a:cubicBezTo>
                  <a:cubicBezTo>
                    <a:pt x="248990" y="40742"/>
                    <a:pt x="248581" y="40390"/>
                    <a:pt x="248124" y="40094"/>
                  </a:cubicBezTo>
                  <a:cubicBezTo>
                    <a:pt x="247352" y="39713"/>
                    <a:pt x="246504" y="39523"/>
                    <a:pt x="245647" y="39523"/>
                  </a:cubicBezTo>
                  <a:cubicBezTo>
                    <a:pt x="243723" y="39713"/>
                    <a:pt x="241885" y="40399"/>
                    <a:pt x="240313" y="41523"/>
                  </a:cubicBezTo>
                  <a:cubicBezTo>
                    <a:pt x="240742" y="40552"/>
                    <a:pt x="240742" y="39447"/>
                    <a:pt x="240313" y="38475"/>
                  </a:cubicBezTo>
                  <a:cubicBezTo>
                    <a:pt x="239704" y="37475"/>
                    <a:pt x="238760" y="36732"/>
                    <a:pt x="237646" y="36380"/>
                  </a:cubicBezTo>
                  <a:cubicBezTo>
                    <a:pt x="235684" y="35713"/>
                    <a:pt x="233617" y="35427"/>
                    <a:pt x="231550" y="35522"/>
                  </a:cubicBezTo>
                  <a:cubicBezTo>
                    <a:pt x="231779" y="35265"/>
                    <a:pt x="231979" y="34979"/>
                    <a:pt x="232122" y="34665"/>
                  </a:cubicBezTo>
                  <a:close/>
                  <a:moveTo>
                    <a:pt x="226216" y="36665"/>
                  </a:moveTo>
                  <a:cubicBezTo>
                    <a:pt x="229359" y="36056"/>
                    <a:pt x="232598" y="36056"/>
                    <a:pt x="235741" y="36665"/>
                  </a:cubicBezTo>
                  <a:cubicBezTo>
                    <a:pt x="237056" y="36856"/>
                    <a:pt x="238246" y="37532"/>
                    <a:pt x="239075" y="38570"/>
                  </a:cubicBezTo>
                  <a:cubicBezTo>
                    <a:pt x="239780" y="39704"/>
                    <a:pt x="239989" y="41085"/>
                    <a:pt x="239646" y="42380"/>
                  </a:cubicBezTo>
                  <a:cubicBezTo>
                    <a:pt x="238180" y="43476"/>
                    <a:pt x="236789" y="44647"/>
                    <a:pt x="235455" y="45905"/>
                  </a:cubicBezTo>
                  <a:cubicBezTo>
                    <a:pt x="233455" y="47714"/>
                    <a:pt x="231455" y="49619"/>
                    <a:pt x="229550" y="51620"/>
                  </a:cubicBezTo>
                  <a:cubicBezTo>
                    <a:pt x="228074" y="52963"/>
                    <a:pt x="226797" y="54496"/>
                    <a:pt x="225740" y="56192"/>
                  </a:cubicBezTo>
                  <a:cubicBezTo>
                    <a:pt x="225178" y="57030"/>
                    <a:pt x="224787" y="57963"/>
                    <a:pt x="224597" y="58954"/>
                  </a:cubicBezTo>
                  <a:cubicBezTo>
                    <a:pt x="220415" y="58659"/>
                    <a:pt x="216224" y="59411"/>
                    <a:pt x="212405" y="61145"/>
                  </a:cubicBezTo>
                  <a:cubicBezTo>
                    <a:pt x="210195" y="57068"/>
                    <a:pt x="209557" y="52324"/>
                    <a:pt x="210595" y="47810"/>
                  </a:cubicBezTo>
                  <a:cubicBezTo>
                    <a:pt x="211748" y="43819"/>
                    <a:pt x="214615" y="40542"/>
                    <a:pt x="218406" y="38856"/>
                  </a:cubicBezTo>
                  <a:cubicBezTo>
                    <a:pt x="221063" y="37923"/>
                    <a:pt x="223806" y="37285"/>
                    <a:pt x="226597" y="36951"/>
                  </a:cubicBezTo>
                  <a:close/>
                  <a:moveTo>
                    <a:pt x="211929" y="20282"/>
                  </a:moveTo>
                  <a:cubicBezTo>
                    <a:pt x="212081" y="21197"/>
                    <a:pt x="212338" y="22092"/>
                    <a:pt x="212691" y="22949"/>
                  </a:cubicBezTo>
                  <a:cubicBezTo>
                    <a:pt x="214072" y="25769"/>
                    <a:pt x="216262" y="28121"/>
                    <a:pt x="218977" y="29712"/>
                  </a:cubicBezTo>
                  <a:lnTo>
                    <a:pt x="217739" y="31331"/>
                  </a:lnTo>
                  <a:cubicBezTo>
                    <a:pt x="217244" y="32036"/>
                    <a:pt x="216863" y="32798"/>
                    <a:pt x="216596" y="33617"/>
                  </a:cubicBezTo>
                  <a:cubicBezTo>
                    <a:pt x="216320" y="34513"/>
                    <a:pt x="216120" y="35446"/>
                    <a:pt x="216024" y="36380"/>
                  </a:cubicBezTo>
                  <a:cubicBezTo>
                    <a:pt x="215882" y="37199"/>
                    <a:pt x="215882" y="38037"/>
                    <a:pt x="216024" y="38856"/>
                  </a:cubicBezTo>
                  <a:lnTo>
                    <a:pt x="216024" y="38856"/>
                  </a:lnTo>
                  <a:cubicBezTo>
                    <a:pt x="213195" y="40313"/>
                    <a:pt x="210928" y="42657"/>
                    <a:pt x="209547" y="45524"/>
                  </a:cubicBezTo>
                  <a:cubicBezTo>
                    <a:pt x="208890" y="47000"/>
                    <a:pt x="208500" y="48581"/>
                    <a:pt x="208404" y="50191"/>
                  </a:cubicBezTo>
                  <a:lnTo>
                    <a:pt x="207357" y="48953"/>
                  </a:lnTo>
                  <a:cubicBezTo>
                    <a:pt x="206090" y="47962"/>
                    <a:pt x="204404" y="47667"/>
                    <a:pt x="202880" y="48191"/>
                  </a:cubicBezTo>
                  <a:lnTo>
                    <a:pt x="202880" y="48191"/>
                  </a:lnTo>
                  <a:lnTo>
                    <a:pt x="202404" y="48191"/>
                  </a:lnTo>
                  <a:lnTo>
                    <a:pt x="201451" y="48191"/>
                  </a:lnTo>
                  <a:lnTo>
                    <a:pt x="200499" y="48191"/>
                  </a:lnTo>
                  <a:lnTo>
                    <a:pt x="199927" y="48191"/>
                  </a:lnTo>
                  <a:cubicBezTo>
                    <a:pt x="198470" y="47629"/>
                    <a:pt x="197355" y="46438"/>
                    <a:pt x="196879" y="44952"/>
                  </a:cubicBezTo>
                  <a:cubicBezTo>
                    <a:pt x="196451" y="42914"/>
                    <a:pt x="196451" y="40799"/>
                    <a:pt x="196879" y="38761"/>
                  </a:cubicBezTo>
                  <a:cubicBezTo>
                    <a:pt x="197212" y="35294"/>
                    <a:pt x="198146" y="31912"/>
                    <a:pt x="199641" y="28760"/>
                  </a:cubicBezTo>
                  <a:cubicBezTo>
                    <a:pt x="201137" y="26150"/>
                    <a:pt x="203223" y="23930"/>
                    <a:pt x="205737" y="22283"/>
                  </a:cubicBezTo>
                  <a:cubicBezTo>
                    <a:pt x="206804" y="21559"/>
                    <a:pt x="208004" y="21044"/>
                    <a:pt x="209262" y="20759"/>
                  </a:cubicBezTo>
                  <a:lnTo>
                    <a:pt x="210976" y="20759"/>
                  </a:lnTo>
                  <a:cubicBezTo>
                    <a:pt x="210976" y="20759"/>
                    <a:pt x="211738" y="20378"/>
                    <a:pt x="211929" y="20568"/>
                  </a:cubicBezTo>
                  <a:close/>
                  <a:moveTo>
                    <a:pt x="204690" y="14758"/>
                  </a:moveTo>
                  <a:cubicBezTo>
                    <a:pt x="205766" y="14282"/>
                    <a:pt x="206947" y="14091"/>
                    <a:pt x="208119" y="14186"/>
                  </a:cubicBezTo>
                  <a:cubicBezTo>
                    <a:pt x="208766" y="14263"/>
                    <a:pt x="209414" y="14424"/>
                    <a:pt x="210024" y="14663"/>
                  </a:cubicBezTo>
                  <a:lnTo>
                    <a:pt x="211643" y="15425"/>
                  </a:lnTo>
                  <a:cubicBezTo>
                    <a:pt x="211500" y="16663"/>
                    <a:pt x="211500" y="17901"/>
                    <a:pt x="211643" y="19139"/>
                  </a:cubicBezTo>
                  <a:lnTo>
                    <a:pt x="210786" y="19139"/>
                  </a:lnTo>
                  <a:cubicBezTo>
                    <a:pt x="209747" y="19149"/>
                    <a:pt x="208728" y="19311"/>
                    <a:pt x="207738" y="19616"/>
                  </a:cubicBezTo>
                  <a:cubicBezTo>
                    <a:pt x="206490" y="20016"/>
                    <a:pt x="205299" y="20587"/>
                    <a:pt x="204213" y="21330"/>
                  </a:cubicBezTo>
                  <a:cubicBezTo>
                    <a:pt x="203261" y="21330"/>
                    <a:pt x="202213" y="21330"/>
                    <a:pt x="201737" y="20282"/>
                  </a:cubicBezTo>
                  <a:cubicBezTo>
                    <a:pt x="201280" y="19187"/>
                    <a:pt x="201499" y="17920"/>
                    <a:pt x="202308" y="17044"/>
                  </a:cubicBezTo>
                  <a:cubicBezTo>
                    <a:pt x="202899" y="16168"/>
                    <a:pt x="203728" y="15472"/>
                    <a:pt x="204690" y="15044"/>
                  </a:cubicBezTo>
                  <a:close/>
                  <a:moveTo>
                    <a:pt x="177924" y="25426"/>
                  </a:moveTo>
                  <a:cubicBezTo>
                    <a:pt x="178724" y="21911"/>
                    <a:pt x="180925" y="18882"/>
                    <a:pt x="184020" y="17044"/>
                  </a:cubicBezTo>
                  <a:cubicBezTo>
                    <a:pt x="185782" y="16082"/>
                    <a:pt x="187678" y="15377"/>
                    <a:pt x="189640" y="14948"/>
                  </a:cubicBezTo>
                  <a:cubicBezTo>
                    <a:pt x="190716" y="14853"/>
                    <a:pt x="191802" y="14853"/>
                    <a:pt x="192879" y="14948"/>
                  </a:cubicBezTo>
                  <a:cubicBezTo>
                    <a:pt x="194022" y="14948"/>
                    <a:pt x="194974" y="15520"/>
                    <a:pt x="196117" y="14948"/>
                  </a:cubicBezTo>
                  <a:lnTo>
                    <a:pt x="196117" y="14948"/>
                  </a:lnTo>
                  <a:lnTo>
                    <a:pt x="197546" y="14948"/>
                  </a:lnTo>
                  <a:cubicBezTo>
                    <a:pt x="199079" y="15282"/>
                    <a:pt x="200680" y="15282"/>
                    <a:pt x="202213" y="14948"/>
                  </a:cubicBezTo>
                  <a:lnTo>
                    <a:pt x="201070" y="16187"/>
                  </a:lnTo>
                  <a:cubicBezTo>
                    <a:pt x="200251" y="17311"/>
                    <a:pt x="200003" y="18758"/>
                    <a:pt x="200403" y="20092"/>
                  </a:cubicBezTo>
                  <a:cubicBezTo>
                    <a:pt x="200823" y="21168"/>
                    <a:pt x="201918" y="21835"/>
                    <a:pt x="203070" y="21711"/>
                  </a:cubicBezTo>
                  <a:cubicBezTo>
                    <a:pt x="201880" y="22673"/>
                    <a:pt x="200794" y="23759"/>
                    <a:pt x="199832" y="24950"/>
                  </a:cubicBezTo>
                  <a:cubicBezTo>
                    <a:pt x="197632" y="27702"/>
                    <a:pt x="196184" y="30988"/>
                    <a:pt x="195641" y="34475"/>
                  </a:cubicBezTo>
                  <a:cubicBezTo>
                    <a:pt x="194326" y="35751"/>
                    <a:pt x="192888" y="36894"/>
                    <a:pt x="191355" y="37904"/>
                  </a:cubicBezTo>
                  <a:cubicBezTo>
                    <a:pt x="189793" y="38789"/>
                    <a:pt x="188011" y="39228"/>
                    <a:pt x="186211" y="39142"/>
                  </a:cubicBezTo>
                  <a:cubicBezTo>
                    <a:pt x="183039" y="38951"/>
                    <a:pt x="180249" y="36999"/>
                    <a:pt x="178972" y="34094"/>
                  </a:cubicBezTo>
                  <a:cubicBezTo>
                    <a:pt x="177801" y="31465"/>
                    <a:pt x="177429" y="28550"/>
                    <a:pt x="177924" y="25712"/>
                  </a:cubicBezTo>
                  <a:close/>
                  <a:moveTo>
                    <a:pt x="160494" y="32855"/>
                  </a:moveTo>
                  <a:lnTo>
                    <a:pt x="164589" y="33522"/>
                  </a:lnTo>
                  <a:cubicBezTo>
                    <a:pt x="168314" y="34132"/>
                    <a:pt x="172133" y="33389"/>
                    <a:pt x="175353" y="31427"/>
                  </a:cubicBezTo>
                  <a:cubicBezTo>
                    <a:pt x="175800" y="31150"/>
                    <a:pt x="176181" y="30798"/>
                    <a:pt x="176496" y="30379"/>
                  </a:cubicBezTo>
                  <a:cubicBezTo>
                    <a:pt x="176943" y="34484"/>
                    <a:pt x="179458" y="38075"/>
                    <a:pt x="183163" y="39904"/>
                  </a:cubicBezTo>
                  <a:cubicBezTo>
                    <a:pt x="181744" y="40752"/>
                    <a:pt x="180763" y="42180"/>
                    <a:pt x="180496" y="43809"/>
                  </a:cubicBezTo>
                  <a:cubicBezTo>
                    <a:pt x="180001" y="44866"/>
                    <a:pt x="179210" y="45762"/>
                    <a:pt x="178210" y="46381"/>
                  </a:cubicBezTo>
                  <a:cubicBezTo>
                    <a:pt x="177124" y="46943"/>
                    <a:pt x="175896" y="47143"/>
                    <a:pt x="174686" y="46952"/>
                  </a:cubicBezTo>
                  <a:cubicBezTo>
                    <a:pt x="172238" y="46409"/>
                    <a:pt x="169961" y="45295"/>
                    <a:pt x="168018" y="43714"/>
                  </a:cubicBezTo>
                  <a:cubicBezTo>
                    <a:pt x="165323" y="41809"/>
                    <a:pt x="162989" y="39418"/>
                    <a:pt x="161160" y="36665"/>
                  </a:cubicBezTo>
                  <a:cubicBezTo>
                    <a:pt x="160398" y="36094"/>
                    <a:pt x="159922" y="34284"/>
                    <a:pt x="160494" y="33522"/>
                  </a:cubicBezTo>
                  <a:close/>
                  <a:moveTo>
                    <a:pt x="133824" y="27236"/>
                  </a:moveTo>
                  <a:cubicBezTo>
                    <a:pt x="136338" y="26112"/>
                    <a:pt x="139072" y="25588"/>
                    <a:pt x="141825" y="25712"/>
                  </a:cubicBezTo>
                  <a:lnTo>
                    <a:pt x="141825" y="25712"/>
                  </a:lnTo>
                  <a:cubicBezTo>
                    <a:pt x="144149" y="27102"/>
                    <a:pt x="146749" y="27979"/>
                    <a:pt x="149445" y="28283"/>
                  </a:cubicBezTo>
                  <a:cubicBezTo>
                    <a:pt x="150169" y="28379"/>
                    <a:pt x="150911" y="28379"/>
                    <a:pt x="151635" y="28283"/>
                  </a:cubicBezTo>
                  <a:lnTo>
                    <a:pt x="151635" y="28283"/>
                  </a:lnTo>
                  <a:cubicBezTo>
                    <a:pt x="153112" y="29931"/>
                    <a:pt x="155026" y="31122"/>
                    <a:pt x="157160" y="31712"/>
                  </a:cubicBezTo>
                  <a:lnTo>
                    <a:pt x="159160" y="32379"/>
                  </a:lnTo>
                  <a:cubicBezTo>
                    <a:pt x="158617" y="32855"/>
                    <a:pt x="158341" y="33560"/>
                    <a:pt x="158398" y="34284"/>
                  </a:cubicBezTo>
                  <a:lnTo>
                    <a:pt x="158398" y="34284"/>
                  </a:lnTo>
                  <a:lnTo>
                    <a:pt x="158398" y="34284"/>
                  </a:lnTo>
                  <a:cubicBezTo>
                    <a:pt x="158398" y="35046"/>
                    <a:pt x="158398" y="36189"/>
                    <a:pt x="157541" y="36761"/>
                  </a:cubicBezTo>
                  <a:lnTo>
                    <a:pt x="155922" y="39047"/>
                  </a:lnTo>
                  <a:cubicBezTo>
                    <a:pt x="154226" y="41209"/>
                    <a:pt x="152035" y="42942"/>
                    <a:pt x="149540" y="44095"/>
                  </a:cubicBezTo>
                  <a:cubicBezTo>
                    <a:pt x="147102" y="45200"/>
                    <a:pt x="144549" y="46038"/>
                    <a:pt x="141920" y="46571"/>
                  </a:cubicBezTo>
                  <a:cubicBezTo>
                    <a:pt x="139110" y="47000"/>
                    <a:pt x="136253" y="47000"/>
                    <a:pt x="133443" y="46571"/>
                  </a:cubicBezTo>
                  <a:cubicBezTo>
                    <a:pt x="130899" y="46371"/>
                    <a:pt x="128480" y="45409"/>
                    <a:pt x="126489" y="43809"/>
                  </a:cubicBezTo>
                  <a:cubicBezTo>
                    <a:pt x="125508" y="42799"/>
                    <a:pt x="125061" y="41390"/>
                    <a:pt x="125251" y="39999"/>
                  </a:cubicBezTo>
                  <a:cubicBezTo>
                    <a:pt x="125746" y="36446"/>
                    <a:pt x="127309" y="33122"/>
                    <a:pt x="129728" y="30474"/>
                  </a:cubicBezTo>
                  <a:cubicBezTo>
                    <a:pt x="130966" y="29331"/>
                    <a:pt x="132347" y="28340"/>
                    <a:pt x="133824" y="27521"/>
                  </a:cubicBezTo>
                  <a:close/>
                  <a:moveTo>
                    <a:pt x="118012" y="39142"/>
                  </a:moveTo>
                  <a:cubicBezTo>
                    <a:pt x="119060" y="37437"/>
                    <a:pt x="119831" y="35570"/>
                    <a:pt x="120298" y="33617"/>
                  </a:cubicBezTo>
                  <a:cubicBezTo>
                    <a:pt x="120546" y="32579"/>
                    <a:pt x="120546" y="31512"/>
                    <a:pt x="120298" y="30474"/>
                  </a:cubicBezTo>
                  <a:cubicBezTo>
                    <a:pt x="122356" y="30474"/>
                    <a:pt x="124413" y="30179"/>
                    <a:pt x="126394" y="29617"/>
                  </a:cubicBezTo>
                  <a:lnTo>
                    <a:pt x="127347" y="29617"/>
                  </a:lnTo>
                  <a:cubicBezTo>
                    <a:pt x="127299" y="29960"/>
                    <a:pt x="127299" y="30312"/>
                    <a:pt x="127347" y="30665"/>
                  </a:cubicBezTo>
                  <a:cubicBezTo>
                    <a:pt x="127347" y="30665"/>
                    <a:pt x="127347" y="31236"/>
                    <a:pt x="127347" y="31522"/>
                  </a:cubicBezTo>
                  <a:cubicBezTo>
                    <a:pt x="127394" y="31836"/>
                    <a:pt x="127394" y="32160"/>
                    <a:pt x="127347" y="32474"/>
                  </a:cubicBezTo>
                  <a:cubicBezTo>
                    <a:pt x="125661" y="34799"/>
                    <a:pt x="124518" y="37466"/>
                    <a:pt x="124013" y="40285"/>
                  </a:cubicBezTo>
                  <a:cubicBezTo>
                    <a:pt x="124013" y="40285"/>
                    <a:pt x="124013" y="40856"/>
                    <a:pt x="124013" y="41142"/>
                  </a:cubicBezTo>
                  <a:lnTo>
                    <a:pt x="124013" y="41142"/>
                  </a:lnTo>
                  <a:cubicBezTo>
                    <a:pt x="124013" y="41142"/>
                    <a:pt x="124013" y="41142"/>
                    <a:pt x="124013" y="41142"/>
                  </a:cubicBezTo>
                  <a:cubicBezTo>
                    <a:pt x="124070" y="41390"/>
                    <a:pt x="124070" y="41657"/>
                    <a:pt x="124013" y="41904"/>
                  </a:cubicBezTo>
                  <a:lnTo>
                    <a:pt x="124013" y="41904"/>
                  </a:lnTo>
                  <a:lnTo>
                    <a:pt x="124013" y="41904"/>
                  </a:lnTo>
                  <a:lnTo>
                    <a:pt x="120584" y="41904"/>
                  </a:lnTo>
                  <a:cubicBezTo>
                    <a:pt x="119936" y="41561"/>
                    <a:pt x="119327" y="41142"/>
                    <a:pt x="118774" y="40666"/>
                  </a:cubicBezTo>
                  <a:lnTo>
                    <a:pt x="118203" y="39904"/>
                  </a:lnTo>
                  <a:close/>
                  <a:moveTo>
                    <a:pt x="116202" y="41237"/>
                  </a:moveTo>
                  <a:lnTo>
                    <a:pt x="116202" y="41237"/>
                  </a:lnTo>
                  <a:cubicBezTo>
                    <a:pt x="116841" y="42047"/>
                    <a:pt x="117660" y="42695"/>
                    <a:pt x="118584" y="43142"/>
                  </a:cubicBezTo>
                  <a:cubicBezTo>
                    <a:pt x="119088" y="43238"/>
                    <a:pt x="119603" y="43238"/>
                    <a:pt x="120108" y="43142"/>
                  </a:cubicBezTo>
                  <a:lnTo>
                    <a:pt x="118584" y="43809"/>
                  </a:lnTo>
                  <a:cubicBezTo>
                    <a:pt x="117288" y="44533"/>
                    <a:pt x="116183" y="45543"/>
                    <a:pt x="115345" y="46762"/>
                  </a:cubicBezTo>
                  <a:cubicBezTo>
                    <a:pt x="114869" y="47076"/>
                    <a:pt x="114355" y="47324"/>
                    <a:pt x="113821" y="47524"/>
                  </a:cubicBezTo>
                  <a:cubicBezTo>
                    <a:pt x="113002" y="47867"/>
                    <a:pt x="112135" y="48067"/>
                    <a:pt x="111249" y="48095"/>
                  </a:cubicBezTo>
                  <a:cubicBezTo>
                    <a:pt x="110402" y="48086"/>
                    <a:pt x="109592" y="47705"/>
                    <a:pt x="109059" y="47048"/>
                  </a:cubicBezTo>
                  <a:lnTo>
                    <a:pt x="108201" y="45809"/>
                  </a:lnTo>
                  <a:cubicBezTo>
                    <a:pt x="108154" y="45524"/>
                    <a:pt x="108154" y="45238"/>
                    <a:pt x="108201" y="44952"/>
                  </a:cubicBezTo>
                  <a:cubicBezTo>
                    <a:pt x="111097" y="44438"/>
                    <a:pt x="113840" y="43266"/>
                    <a:pt x="116202" y="41523"/>
                  </a:cubicBezTo>
                  <a:close/>
                  <a:moveTo>
                    <a:pt x="78674" y="45428"/>
                  </a:moveTo>
                  <a:cubicBezTo>
                    <a:pt x="80369" y="44981"/>
                    <a:pt x="82084" y="44628"/>
                    <a:pt x="83817" y="44381"/>
                  </a:cubicBezTo>
                  <a:cubicBezTo>
                    <a:pt x="85713" y="44095"/>
                    <a:pt x="87637" y="44095"/>
                    <a:pt x="89532" y="44381"/>
                  </a:cubicBezTo>
                  <a:lnTo>
                    <a:pt x="89532" y="44381"/>
                  </a:lnTo>
                  <a:cubicBezTo>
                    <a:pt x="91380" y="45409"/>
                    <a:pt x="93428" y="46057"/>
                    <a:pt x="95533" y="46286"/>
                  </a:cubicBezTo>
                  <a:cubicBezTo>
                    <a:pt x="99095" y="46905"/>
                    <a:pt x="102734" y="46905"/>
                    <a:pt x="106296" y="46286"/>
                  </a:cubicBezTo>
                  <a:lnTo>
                    <a:pt x="106296" y="46286"/>
                  </a:lnTo>
                  <a:cubicBezTo>
                    <a:pt x="106239" y="46629"/>
                    <a:pt x="106239" y="46991"/>
                    <a:pt x="106296" y="47333"/>
                  </a:cubicBezTo>
                  <a:cubicBezTo>
                    <a:pt x="106525" y="47924"/>
                    <a:pt x="106839" y="48467"/>
                    <a:pt x="107249" y="48953"/>
                  </a:cubicBezTo>
                  <a:lnTo>
                    <a:pt x="107916" y="48953"/>
                  </a:lnTo>
                  <a:lnTo>
                    <a:pt x="107058" y="48953"/>
                  </a:lnTo>
                  <a:cubicBezTo>
                    <a:pt x="105087" y="49038"/>
                    <a:pt x="103144" y="49353"/>
                    <a:pt x="101248" y="49905"/>
                  </a:cubicBezTo>
                  <a:cubicBezTo>
                    <a:pt x="98000" y="51229"/>
                    <a:pt x="95362" y="53706"/>
                    <a:pt x="93819" y="56858"/>
                  </a:cubicBezTo>
                  <a:cubicBezTo>
                    <a:pt x="91504" y="58716"/>
                    <a:pt x="88856" y="60106"/>
                    <a:pt x="86008" y="60954"/>
                  </a:cubicBezTo>
                  <a:cubicBezTo>
                    <a:pt x="83294" y="61497"/>
                    <a:pt x="80484" y="60764"/>
                    <a:pt x="78388" y="58954"/>
                  </a:cubicBezTo>
                  <a:cubicBezTo>
                    <a:pt x="76407" y="57268"/>
                    <a:pt x="74959" y="55058"/>
                    <a:pt x="74197" y="52572"/>
                  </a:cubicBezTo>
                  <a:cubicBezTo>
                    <a:pt x="73511" y="51001"/>
                    <a:pt x="73730" y="49181"/>
                    <a:pt x="74769" y="47810"/>
                  </a:cubicBezTo>
                  <a:cubicBezTo>
                    <a:pt x="75854" y="46771"/>
                    <a:pt x="77207" y="46048"/>
                    <a:pt x="78674" y="45714"/>
                  </a:cubicBezTo>
                  <a:close/>
                  <a:moveTo>
                    <a:pt x="38288" y="48381"/>
                  </a:moveTo>
                  <a:lnTo>
                    <a:pt x="40098" y="48381"/>
                  </a:lnTo>
                  <a:cubicBezTo>
                    <a:pt x="44460" y="48314"/>
                    <a:pt x="48803" y="47772"/>
                    <a:pt x="53052" y="46762"/>
                  </a:cubicBezTo>
                  <a:cubicBezTo>
                    <a:pt x="56004" y="46190"/>
                    <a:pt x="60576" y="45143"/>
                    <a:pt x="61719" y="42095"/>
                  </a:cubicBezTo>
                  <a:cubicBezTo>
                    <a:pt x="62491" y="43362"/>
                    <a:pt x="63577" y="44409"/>
                    <a:pt x="64863" y="45143"/>
                  </a:cubicBezTo>
                  <a:cubicBezTo>
                    <a:pt x="66930" y="46467"/>
                    <a:pt x="69378" y="47038"/>
                    <a:pt x="71816" y="46762"/>
                  </a:cubicBezTo>
                  <a:cubicBezTo>
                    <a:pt x="73083" y="46648"/>
                    <a:pt x="74321" y="46390"/>
                    <a:pt x="75531" y="46000"/>
                  </a:cubicBezTo>
                  <a:cubicBezTo>
                    <a:pt x="73797" y="46905"/>
                    <a:pt x="72730" y="48715"/>
                    <a:pt x="72768" y="50667"/>
                  </a:cubicBezTo>
                  <a:cubicBezTo>
                    <a:pt x="72873" y="53077"/>
                    <a:pt x="73902" y="55363"/>
                    <a:pt x="75626" y="57049"/>
                  </a:cubicBezTo>
                  <a:lnTo>
                    <a:pt x="75626" y="57049"/>
                  </a:lnTo>
                  <a:cubicBezTo>
                    <a:pt x="75626" y="59049"/>
                    <a:pt x="75626" y="61240"/>
                    <a:pt x="73721" y="62288"/>
                  </a:cubicBezTo>
                  <a:cubicBezTo>
                    <a:pt x="72073" y="63031"/>
                    <a:pt x="70292" y="63450"/>
                    <a:pt x="68482" y="63526"/>
                  </a:cubicBezTo>
                  <a:cubicBezTo>
                    <a:pt x="64110" y="63955"/>
                    <a:pt x="59710" y="63955"/>
                    <a:pt x="55338" y="63526"/>
                  </a:cubicBezTo>
                  <a:cubicBezTo>
                    <a:pt x="51556" y="63002"/>
                    <a:pt x="47822" y="62135"/>
                    <a:pt x="44193" y="60954"/>
                  </a:cubicBezTo>
                  <a:cubicBezTo>
                    <a:pt x="41422" y="60230"/>
                    <a:pt x="38850" y="58897"/>
                    <a:pt x="36669" y="57049"/>
                  </a:cubicBezTo>
                  <a:cubicBezTo>
                    <a:pt x="35583" y="56011"/>
                    <a:pt x="34992" y="54553"/>
                    <a:pt x="35049" y="53048"/>
                  </a:cubicBezTo>
                  <a:cubicBezTo>
                    <a:pt x="35145" y="51239"/>
                    <a:pt x="37050" y="50096"/>
                    <a:pt x="38288" y="48667"/>
                  </a:cubicBezTo>
                  <a:close/>
                  <a:moveTo>
                    <a:pt x="28763" y="56382"/>
                  </a:moveTo>
                  <a:lnTo>
                    <a:pt x="28763" y="56382"/>
                  </a:lnTo>
                  <a:lnTo>
                    <a:pt x="29715" y="56382"/>
                  </a:lnTo>
                  <a:cubicBezTo>
                    <a:pt x="31144" y="56287"/>
                    <a:pt x="32573" y="56287"/>
                    <a:pt x="34002" y="56382"/>
                  </a:cubicBezTo>
                  <a:cubicBezTo>
                    <a:pt x="35888" y="58868"/>
                    <a:pt x="38583" y="60621"/>
                    <a:pt x="41622" y="61335"/>
                  </a:cubicBezTo>
                  <a:cubicBezTo>
                    <a:pt x="42803" y="61802"/>
                    <a:pt x="44012" y="62183"/>
                    <a:pt x="45241" y="62478"/>
                  </a:cubicBezTo>
                  <a:lnTo>
                    <a:pt x="45241" y="62478"/>
                  </a:lnTo>
                  <a:lnTo>
                    <a:pt x="45241" y="62478"/>
                  </a:lnTo>
                  <a:cubicBezTo>
                    <a:pt x="45327" y="62954"/>
                    <a:pt x="45327" y="63431"/>
                    <a:pt x="45241" y="63907"/>
                  </a:cubicBezTo>
                  <a:cubicBezTo>
                    <a:pt x="45041" y="64336"/>
                    <a:pt x="44879" y="64783"/>
                    <a:pt x="44765" y="65240"/>
                  </a:cubicBezTo>
                  <a:cubicBezTo>
                    <a:pt x="43346" y="66479"/>
                    <a:pt x="41641" y="67364"/>
                    <a:pt x="39812" y="67812"/>
                  </a:cubicBezTo>
                  <a:cubicBezTo>
                    <a:pt x="37602" y="68660"/>
                    <a:pt x="35164" y="68660"/>
                    <a:pt x="32954" y="67812"/>
                  </a:cubicBezTo>
                  <a:cubicBezTo>
                    <a:pt x="30735" y="66498"/>
                    <a:pt x="29106" y="64383"/>
                    <a:pt x="28382" y="61907"/>
                  </a:cubicBezTo>
                  <a:cubicBezTo>
                    <a:pt x="27810" y="61049"/>
                    <a:pt x="26572" y="57620"/>
                    <a:pt x="28953" y="56668"/>
                  </a:cubicBezTo>
                  <a:close/>
                  <a:moveTo>
                    <a:pt x="26191" y="63335"/>
                  </a:moveTo>
                  <a:cubicBezTo>
                    <a:pt x="26191" y="63335"/>
                    <a:pt x="26191" y="62383"/>
                    <a:pt x="26667" y="61907"/>
                  </a:cubicBezTo>
                  <a:cubicBezTo>
                    <a:pt x="27153" y="63612"/>
                    <a:pt x="27925" y="65221"/>
                    <a:pt x="28953" y="66669"/>
                  </a:cubicBezTo>
                  <a:cubicBezTo>
                    <a:pt x="27658" y="66660"/>
                    <a:pt x="26372" y="66850"/>
                    <a:pt x="25143" y="67241"/>
                  </a:cubicBezTo>
                  <a:lnTo>
                    <a:pt x="24286" y="67241"/>
                  </a:lnTo>
                  <a:cubicBezTo>
                    <a:pt x="25124" y="66079"/>
                    <a:pt x="25886" y="64879"/>
                    <a:pt x="26572" y="63621"/>
                  </a:cubicBezTo>
                  <a:close/>
                  <a:moveTo>
                    <a:pt x="24096" y="68765"/>
                  </a:moveTo>
                  <a:cubicBezTo>
                    <a:pt x="25162" y="68117"/>
                    <a:pt x="26372" y="67726"/>
                    <a:pt x="27620" y="67622"/>
                  </a:cubicBezTo>
                  <a:cubicBezTo>
                    <a:pt x="28315" y="67517"/>
                    <a:pt x="29020" y="67517"/>
                    <a:pt x="29715" y="67622"/>
                  </a:cubicBezTo>
                  <a:cubicBezTo>
                    <a:pt x="30125" y="68107"/>
                    <a:pt x="30601" y="68527"/>
                    <a:pt x="31144" y="68860"/>
                  </a:cubicBezTo>
                  <a:cubicBezTo>
                    <a:pt x="33687" y="70327"/>
                    <a:pt x="36735" y="70641"/>
                    <a:pt x="39526" y="69717"/>
                  </a:cubicBezTo>
                  <a:cubicBezTo>
                    <a:pt x="40898" y="69365"/>
                    <a:pt x="42212" y="68822"/>
                    <a:pt x="43431" y="68098"/>
                  </a:cubicBezTo>
                  <a:cubicBezTo>
                    <a:pt x="42736" y="70146"/>
                    <a:pt x="42507" y="72327"/>
                    <a:pt x="42765" y="74480"/>
                  </a:cubicBezTo>
                  <a:cubicBezTo>
                    <a:pt x="42793" y="76080"/>
                    <a:pt x="43117" y="77661"/>
                    <a:pt x="43717" y="79147"/>
                  </a:cubicBezTo>
                  <a:lnTo>
                    <a:pt x="43717" y="79147"/>
                  </a:lnTo>
                  <a:cubicBezTo>
                    <a:pt x="43669" y="79652"/>
                    <a:pt x="43669" y="80166"/>
                    <a:pt x="43717" y="80671"/>
                  </a:cubicBezTo>
                  <a:lnTo>
                    <a:pt x="43717" y="82957"/>
                  </a:lnTo>
                  <a:lnTo>
                    <a:pt x="43717" y="83909"/>
                  </a:lnTo>
                  <a:cubicBezTo>
                    <a:pt x="43412" y="84357"/>
                    <a:pt x="43022" y="84748"/>
                    <a:pt x="42574" y="85052"/>
                  </a:cubicBezTo>
                  <a:lnTo>
                    <a:pt x="41431" y="85814"/>
                  </a:lnTo>
                  <a:cubicBezTo>
                    <a:pt x="40393" y="85653"/>
                    <a:pt x="39326" y="85653"/>
                    <a:pt x="38288" y="85814"/>
                  </a:cubicBezTo>
                  <a:lnTo>
                    <a:pt x="37240" y="85814"/>
                  </a:lnTo>
                  <a:cubicBezTo>
                    <a:pt x="33240" y="85843"/>
                    <a:pt x="29296" y="84938"/>
                    <a:pt x="25715" y="83147"/>
                  </a:cubicBezTo>
                  <a:cubicBezTo>
                    <a:pt x="23915" y="82366"/>
                    <a:pt x="22238" y="81300"/>
                    <a:pt x="20762" y="80004"/>
                  </a:cubicBezTo>
                  <a:cubicBezTo>
                    <a:pt x="19619" y="79071"/>
                    <a:pt x="18990" y="77661"/>
                    <a:pt x="19047" y="76194"/>
                  </a:cubicBezTo>
                  <a:cubicBezTo>
                    <a:pt x="19867" y="73260"/>
                    <a:pt x="21733" y="70717"/>
                    <a:pt x="24286" y="69050"/>
                  </a:cubicBezTo>
                  <a:close/>
                  <a:moveTo>
                    <a:pt x="13523" y="96006"/>
                  </a:moveTo>
                  <a:cubicBezTo>
                    <a:pt x="12532" y="94616"/>
                    <a:pt x="11704" y="93111"/>
                    <a:pt x="11046" y="91529"/>
                  </a:cubicBezTo>
                  <a:lnTo>
                    <a:pt x="11046" y="91529"/>
                  </a:lnTo>
                  <a:cubicBezTo>
                    <a:pt x="11046" y="90577"/>
                    <a:pt x="10284" y="89624"/>
                    <a:pt x="9999" y="88672"/>
                  </a:cubicBezTo>
                  <a:cubicBezTo>
                    <a:pt x="8894" y="86214"/>
                    <a:pt x="8722" y="83433"/>
                    <a:pt x="9522" y="80861"/>
                  </a:cubicBezTo>
                  <a:cubicBezTo>
                    <a:pt x="11046" y="77528"/>
                    <a:pt x="14856" y="78861"/>
                    <a:pt x="17523" y="79052"/>
                  </a:cubicBezTo>
                  <a:lnTo>
                    <a:pt x="17523" y="79814"/>
                  </a:lnTo>
                  <a:cubicBezTo>
                    <a:pt x="18790" y="81576"/>
                    <a:pt x="20457" y="83014"/>
                    <a:pt x="22381" y="84005"/>
                  </a:cubicBezTo>
                  <a:cubicBezTo>
                    <a:pt x="26048" y="86119"/>
                    <a:pt x="30163" y="87329"/>
                    <a:pt x="34383" y="87529"/>
                  </a:cubicBezTo>
                  <a:cubicBezTo>
                    <a:pt x="33487" y="87900"/>
                    <a:pt x="32630" y="88348"/>
                    <a:pt x="31811" y="88862"/>
                  </a:cubicBezTo>
                  <a:cubicBezTo>
                    <a:pt x="30001" y="90386"/>
                    <a:pt x="29049" y="92692"/>
                    <a:pt x="29239" y="95054"/>
                  </a:cubicBezTo>
                  <a:cubicBezTo>
                    <a:pt x="29325" y="96149"/>
                    <a:pt x="29515" y="97235"/>
                    <a:pt x="29811" y="98292"/>
                  </a:cubicBezTo>
                  <a:lnTo>
                    <a:pt x="29811" y="98292"/>
                  </a:lnTo>
                  <a:lnTo>
                    <a:pt x="28858" y="98959"/>
                  </a:lnTo>
                  <a:cubicBezTo>
                    <a:pt x="27925" y="99273"/>
                    <a:pt x="27029" y="99692"/>
                    <a:pt x="26191" y="100197"/>
                  </a:cubicBezTo>
                  <a:lnTo>
                    <a:pt x="26191" y="100197"/>
                  </a:lnTo>
                  <a:cubicBezTo>
                    <a:pt x="24819" y="100740"/>
                    <a:pt x="23372" y="101092"/>
                    <a:pt x="21905" y="101245"/>
                  </a:cubicBezTo>
                  <a:cubicBezTo>
                    <a:pt x="18523" y="101045"/>
                    <a:pt x="15466" y="99187"/>
                    <a:pt x="13713" y="96292"/>
                  </a:cubicBezTo>
                  <a:close/>
                  <a:moveTo>
                    <a:pt x="13523" y="100864"/>
                  </a:moveTo>
                  <a:lnTo>
                    <a:pt x="13523" y="100864"/>
                  </a:lnTo>
                  <a:lnTo>
                    <a:pt x="13523" y="100864"/>
                  </a:lnTo>
                  <a:lnTo>
                    <a:pt x="13523" y="100864"/>
                  </a:lnTo>
                  <a:lnTo>
                    <a:pt x="13523" y="100864"/>
                  </a:lnTo>
                  <a:lnTo>
                    <a:pt x="13523" y="100864"/>
                  </a:lnTo>
                  <a:cubicBezTo>
                    <a:pt x="15161" y="102550"/>
                    <a:pt x="17371" y="103569"/>
                    <a:pt x="19714" y="103721"/>
                  </a:cubicBezTo>
                  <a:cubicBezTo>
                    <a:pt x="20848" y="103759"/>
                    <a:pt x="21972" y="103598"/>
                    <a:pt x="23048" y="103245"/>
                  </a:cubicBezTo>
                  <a:cubicBezTo>
                    <a:pt x="22095" y="104207"/>
                    <a:pt x="21581" y="105512"/>
                    <a:pt x="21619" y="106865"/>
                  </a:cubicBezTo>
                  <a:cubicBezTo>
                    <a:pt x="21572" y="107370"/>
                    <a:pt x="21572" y="107884"/>
                    <a:pt x="21619" y="108389"/>
                  </a:cubicBezTo>
                  <a:lnTo>
                    <a:pt x="21619" y="108389"/>
                  </a:lnTo>
                  <a:cubicBezTo>
                    <a:pt x="19438" y="106788"/>
                    <a:pt x="16799" y="105922"/>
                    <a:pt x="14094" y="105912"/>
                  </a:cubicBezTo>
                  <a:lnTo>
                    <a:pt x="14094" y="105912"/>
                  </a:lnTo>
                  <a:cubicBezTo>
                    <a:pt x="14094" y="105912"/>
                    <a:pt x="14094" y="105912"/>
                    <a:pt x="14094" y="105912"/>
                  </a:cubicBezTo>
                  <a:lnTo>
                    <a:pt x="13523" y="105245"/>
                  </a:lnTo>
                  <a:cubicBezTo>
                    <a:pt x="13237" y="104788"/>
                    <a:pt x="13075" y="104264"/>
                    <a:pt x="13047" y="103721"/>
                  </a:cubicBezTo>
                  <a:cubicBezTo>
                    <a:pt x="12866" y="102750"/>
                    <a:pt x="13228" y="101769"/>
                    <a:pt x="13999" y="101150"/>
                  </a:cubicBezTo>
                  <a:close/>
                  <a:moveTo>
                    <a:pt x="20095" y="106960"/>
                  </a:moveTo>
                  <a:cubicBezTo>
                    <a:pt x="21476" y="107646"/>
                    <a:pt x="22610" y="108741"/>
                    <a:pt x="23334" y="110103"/>
                  </a:cubicBezTo>
                  <a:cubicBezTo>
                    <a:pt x="23838" y="111484"/>
                    <a:pt x="24162" y="112923"/>
                    <a:pt x="24286" y="114389"/>
                  </a:cubicBezTo>
                  <a:cubicBezTo>
                    <a:pt x="21981" y="116694"/>
                    <a:pt x="20314" y="119542"/>
                    <a:pt x="19428" y="122676"/>
                  </a:cubicBezTo>
                  <a:cubicBezTo>
                    <a:pt x="19019" y="122352"/>
                    <a:pt x="18523" y="122152"/>
                    <a:pt x="18000" y="122105"/>
                  </a:cubicBezTo>
                  <a:cubicBezTo>
                    <a:pt x="16009" y="122286"/>
                    <a:pt x="14218" y="123381"/>
                    <a:pt x="13142" y="125057"/>
                  </a:cubicBezTo>
                  <a:lnTo>
                    <a:pt x="13142" y="125534"/>
                  </a:lnTo>
                  <a:cubicBezTo>
                    <a:pt x="13523" y="124229"/>
                    <a:pt x="13523" y="122838"/>
                    <a:pt x="13142" y="121533"/>
                  </a:cubicBezTo>
                  <a:cubicBezTo>
                    <a:pt x="11999" y="118904"/>
                    <a:pt x="9198" y="117409"/>
                    <a:pt x="6379" y="117914"/>
                  </a:cubicBezTo>
                  <a:cubicBezTo>
                    <a:pt x="4541" y="118218"/>
                    <a:pt x="2750" y="118761"/>
                    <a:pt x="1045" y="119533"/>
                  </a:cubicBezTo>
                  <a:lnTo>
                    <a:pt x="1045" y="119533"/>
                  </a:lnTo>
                  <a:cubicBezTo>
                    <a:pt x="1045" y="119533"/>
                    <a:pt x="1045" y="118961"/>
                    <a:pt x="1045" y="118580"/>
                  </a:cubicBezTo>
                  <a:lnTo>
                    <a:pt x="1045" y="118580"/>
                  </a:lnTo>
                  <a:cubicBezTo>
                    <a:pt x="1655" y="117475"/>
                    <a:pt x="1864" y="116199"/>
                    <a:pt x="1617" y="114961"/>
                  </a:cubicBezTo>
                  <a:cubicBezTo>
                    <a:pt x="1655" y="114675"/>
                    <a:pt x="1655" y="114389"/>
                    <a:pt x="1617" y="114104"/>
                  </a:cubicBezTo>
                  <a:cubicBezTo>
                    <a:pt x="1836" y="113151"/>
                    <a:pt x="2217" y="112246"/>
                    <a:pt x="2760" y="111437"/>
                  </a:cubicBezTo>
                  <a:cubicBezTo>
                    <a:pt x="3522" y="110437"/>
                    <a:pt x="4427" y="109532"/>
                    <a:pt x="5427" y="108770"/>
                  </a:cubicBezTo>
                  <a:cubicBezTo>
                    <a:pt x="9837" y="105579"/>
                    <a:pt x="15618" y="104998"/>
                    <a:pt x="20571" y="107246"/>
                  </a:cubicBezTo>
                  <a:close/>
                </a:path>
              </a:pathLst>
            </a:custGeom>
            <a:solidFill>
              <a:srgbClr val="F89A46"/>
            </a:solidFill>
            <a:ln w="9525" cap="flat">
              <a:noFill/>
              <a:prstDash val="solid"/>
              <a:miter/>
            </a:ln>
          </p:spPr>
          <p:txBody>
            <a:bodyPr rtlCol="0" anchor="ctr"/>
            <a:lstStyle/>
            <a:p>
              <a:endParaRPr lang="en-IN"/>
            </a:p>
          </p:txBody>
        </p:sp>
        <p:sp>
          <p:nvSpPr>
            <p:cNvPr id="1347" name="Freeform: Shape 1346">
              <a:extLst>
                <a:ext uri="{FF2B5EF4-FFF2-40B4-BE49-F238E27FC236}">
                  <a16:creationId xmlns:a16="http://schemas.microsoft.com/office/drawing/2014/main" xmlns="" id="{89F0169A-7144-7159-FD28-CC8C3FCFF6CC}"/>
                </a:ext>
              </a:extLst>
            </p:cNvPr>
            <p:cNvSpPr/>
            <p:nvPr/>
          </p:nvSpPr>
          <p:spPr>
            <a:xfrm>
              <a:off x="6356227" y="2642756"/>
              <a:ext cx="234832" cy="178656"/>
            </a:xfrm>
            <a:custGeom>
              <a:avLst/>
              <a:gdLst>
                <a:gd name="connsiteX0" fmla="*/ 233320 w 234832"/>
                <a:gd name="connsiteY0" fmla="*/ 67822 h 178656"/>
                <a:gd name="connsiteX1" fmla="*/ 206364 w 234832"/>
                <a:gd name="connsiteY1" fmla="*/ 20197 h 178656"/>
                <a:gd name="connsiteX2" fmla="*/ 157787 w 234832"/>
                <a:gd name="connsiteY2" fmla="*/ 2290 h 178656"/>
                <a:gd name="connsiteX3" fmla="*/ 59012 w 234832"/>
                <a:gd name="connsiteY3" fmla="*/ 9338 h 178656"/>
                <a:gd name="connsiteX4" fmla="*/ 45011 w 234832"/>
                <a:gd name="connsiteY4" fmla="*/ 15530 h 178656"/>
                <a:gd name="connsiteX5" fmla="*/ 31961 w 234832"/>
                <a:gd name="connsiteY5" fmla="*/ 26007 h 178656"/>
                <a:gd name="connsiteX6" fmla="*/ 5577 w 234832"/>
                <a:gd name="connsiteY6" fmla="*/ 65059 h 178656"/>
                <a:gd name="connsiteX7" fmla="*/ 1958 w 234832"/>
                <a:gd name="connsiteY7" fmla="*/ 112208 h 178656"/>
                <a:gd name="connsiteX8" fmla="*/ 43772 w 234832"/>
                <a:gd name="connsiteY8" fmla="*/ 163072 h 178656"/>
                <a:gd name="connsiteX9" fmla="*/ 108257 w 234832"/>
                <a:gd name="connsiteY9" fmla="*/ 178217 h 178656"/>
                <a:gd name="connsiteX10" fmla="*/ 177218 w 234832"/>
                <a:gd name="connsiteY10" fmla="*/ 168120 h 178656"/>
                <a:gd name="connsiteX11" fmla="*/ 215318 w 234832"/>
                <a:gd name="connsiteY11" fmla="*/ 141069 h 178656"/>
                <a:gd name="connsiteX12" fmla="*/ 228272 w 234832"/>
                <a:gd name="connsiteY12" fmla="*/ 122019 h 178656"/>
                <a:gd name="connsiteX13" fmla="*/ 234177 w 234832"/>
                <a:gd name="connsiteY13" fmla="*/ 101921 h 178656"/>
                <a:gd name="connsiteX14" fmla="*/ 233320 w 234832"/>
                <a:gd name="connsiteY14" fmla="*/ 67822 h 17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32" h="178656">
                  <a:moveTo>
                    <a:pt x="233320" y="67822"/>
                  </a:moveTo>
                  <a:cubicBezTo>
                    <a:pt x="230539" y="49153"/>
                    <a:pt x="220937" y="32189"/>
                    <a:pt x="206364" y="20197"/>
                  </a:cubicBezTo>
                  <a:cubicBezTo>
                    <a:pt x="192305" y="9538"/>
                    <a:pt x="175398" y="3309"/>
                    <a:pt x="157787" y="2290"/>
                  </a:cubicBezTo>
                  <a:cubicBezTo>
                    <a:pt x="124735" y="-2406"/>
                    <a:pt x="91064" y="-6"/>
                    <a:pt x="59012" y="9338"/>
                  </a:cubicBezTo>
                  <a:cubicBezTo>
                    <a:pt x="54126" y="10872"/>
                    <a:pt x="49430" y="12948"/>
                    <a:pt x="45011" y="15530"/>
                  </a:cubicBezTo>
                  <a:cubicBezTo>
                    <a:pt x="40267" y="18501"/>
                    <a:pt x="35895" y="22026"/>
                    <a:pt x="31961" y="26007"/>
                  </a:cubicBezTo>
                  <a:cubicBezTo>
                    <a:pt x="20484" y="36999"/>
                    <a:pt x="11492" y="50315"/>
                    <a:pt x="5577" y="65059"/>
                  </a:cubicBezTo>
                  <a:cubicBezTo>
                    <a:pt x="-367" y="80052"/>
                    <a:pt x="-1624" y="96492"/>
                    <a:pt x="1958" y="112208"/>
                  </a:cubicBezTo>
                  <a:cubicBezTo>
                    <a:pt x="8234" y="134230"/>
                    <a:pt x="23379" y="152661"/>
                    <a:pt x="43772" y="163072"/>
                  </a:cubicBezTo>
                  <a:cubicBezTo>
                    <a:pt x="63851" y="172921"/>
                    <a:pt x="85892" y="178093"/>
                    <a:pt x="108257" y="178217"/>
                  </a:cubicBezTo>
                  <a:cubicBezTo>
                    <a:pt x="131698" y="179845"/>
                    <a:pt x="155224" y="176407"/>
                    <a:pt x="177218" y="168120"/>
                  </a:cubicBezTo>
                  <a:cubicBezTo>
                    <a:pt x="191838" y="162176"/>
                    <a:pt x="204888" y="152918"/>
                    <a:pt x="215318" y="141069"/>
                  </a:cubicBezTo>
                  <a:cubicBezTo>
                    <a:pt x="220252" y="135154"/>
                    <a:pt x="224585" y="128782"/>
                    <a:pt x="228272" y="122019"/>
                  </a:cubicBezTo>
                  <a:cubicBezTo>
                    <a:pt x="231748" y="115856"/>
                    <a:pt x="233768" y="108979"/>
                    <a:pt x="234177" y="101921"/>
                  </a:cubicBezTo>
                  <a:cubicBezTo>
                    <a:pt x="235225" y="90558"/>
                    <a:pt x="234939" y="79118"/>
                    <a:pt x="233320" y="67822"/>
                  </a:cubicBezTo>
                  <a:close/>
                </a:path>
              </a:pathLst>
            </a:custGeom>
            <a:noFill/>
            <a:ln w="4763" cap="flat">
              <a:solidFill>
                <a:srgbClr val="F7941D"/>
              </a:solidFill>
              <a:prstDash val="solid"/>
              <a:miter/>
            </a:ln>
          </p:spPr>
          <p:txBody>
            <a:bodyPr rtlCol="0" anchor="ctr"/>
            <a:lstStyle/>
            <a:p>
              <a:endParaRPr lang="en-IN"/>
            </a:p>
          </p:txBody>
        </p:sp>
        <p:sp>
          <p:nvSpPr>
            <p:cNvPr id="1348" name="Freeform: Shape 1347">
              <a:extLst>
                <a:ext uri="{FF2B5EF4-FFF2-40B4-BE49-F238E27FC236}">
                  <a16:creationId xmlns:a16="http://schemas.microsoft.com/office/drawing/2014/main" xmlns="" id="{53A10F1A-98E6-9244-39B8-5B31566CEAF9}"/>
                </a:ext>
              </a:extLst>
            </p:cNvPr>
            <p:cNvSpPr/>
            <p:nvPr/>
          </p:nvSpPr>
          <p:spPr>
            <a:xfrm>
              <a:off x="6351735" y="3653805"/>
              <a:ext cx="437723" cy="228697"/>
            </a:xfrm>
            <a:custGeom>
              <a:avLst/>
              <a:gdLst>
                <a:gd name="connsiteX0" fmla="*/ 428788 w 437723"/>
                <a:gd name="connsiteY0" fmla="*/ 77852 h 228697"/>
                <a:gd name="connsiteX1" fmla="*/ 384973 w 437723"/>
                <a:gd name="connsiteY1" fmla="*/ 73090 h 228697"/>
                <a:gd name="connsiteX2" fmla="*/ 352778 w 437723"/>
                <a:gd name="connsiteY2" fmla="*/ 62993 h 228697"/>
                <a:gd name="connsiteX3" fmla="*/ 319250 w 437723"/>
                <a:gd name="connsiteY3" fmla="*/ 52611 h 228697"/>
                <a:gd name="connsiteX4" fmla="*/ 270959 w 437723"/>
                <a:gd name="connsiteY4" fmla="*/ 24036 h 228697"/>
                <a:gd name="connsiteX5" fmla="*/ 231239 w 437723"/>
                <a:gd name="connsiteY5" fmla="*/ 4319 h 228697"/>
                <a:gd name="connsiteX6" fmla="*/ 187615 w 437723"/>
                <a:gd name="connsiteY6" fmla="*/ 33 h 228697"/>
                <a:gd name="connsiteX7" fmla="*/ 104652 w 437723"/>
                <a:gd name="connsiteY7" fmla="*/ 5558 h 228697"/>
                <a:gd name="connsiteX8" fmla="*/ 71314 w 437723"/>
                <a:gd name="connsiteY8" fmla="*/ 13273 h 228697"/>
                <a:gd name="connsiteX9" fmla="*/ 47978 w 437723"/>
                <a:gd name="connsiteY9" fmla="*/ 27179 h 228697"/>
                <a:gd name="connsiteX10" fmla="*/ 17498 w 437723"/>
                <a:gd name="connsiteY10" fmla="*/ 57755 h 228697"/>
                <a:gd name="connsiteX11" fmla="*/ 4068 w 437723"/>
                <a:gd name="connsiteY11" fmla="*/ 84901 h 228697"/>
                <a:gd name="connsiteX12" fmla="*/ 31214 w 437723"/>
                <a:gd name="connsiteY12" fmla="*/ 183104 h 228697"/>
                <a:gd name="connsiteX13" fmla="*/ 99889 w 437723"/>
                <a:gd name="connsiteY13" fmla="*/ 217870 h 228697"/>
                <a:gd name="connsiteX14" fmla="*/ 181328 w 437723"/>
                <a:gd name="connsiteY14" fmla="*/ 225871 h 228697"/>
                <a:gd name="connsiteX15" fmla="*/ 220476 w 437723"/>
                <a:gd name="connsiteY15" fmla="*/ 208345 h 228697"/>
                <a:gd name="connsiteX16" fmla="*/ 267244 w 437723"/>
                <a:gd name="connsiteY16" fmla="*/ 172817 h 228697"/>
                <a:gd name="connsiteX17" fmla="*/ 292676 w 437723"/>
                <a:gd name="connsiteY17" fmla="*/ 155672 h 228697"/>
                <a:gd name="connsiteX18" fmla="*/ 398117 w 437723"/>
                <a:gd name="connsiteY18" fmla="*/ 138241 h 228697"/>
                <a:gd name="connsiteX19" fmla="*/ 436217 w 437723"/>
                <a:gd name="connsiteY19" fmla="*/ 127382 h 228697"/>
                <a:gd name="connsiteX20" fmla="*/ 437455 w 437723"/>
                <a:gd name="connsiteY20" fmla="*/ 106522 h 228697"/>
                <a:gd name="connsiteX21" fmla="*/ 428788 w 437723"/>
                <a:gd name="connsiteY21" fmla="*/ 77852 h 2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7723" h="228697">
                  <a:moveTo>
                    <a:pt x="428788" y="77852"/>
                  </a:moveTo>
                  <a:cubicBezTo>
                    <a:pt x="414014" y="79052"/>
                    <a:pt x="399146" y="77433"/>
                    <a:pt x="384973" y="73090"/>
                  </a:cubicBezTo>
                  <a:cubicBezTo>
                    <a:pt x="373924" y="70042"/>
                    <a:pt x="363732" y="66041"/>
                    <a:pt x="352778" y="62993"/>
                  </a:cubicBezTo>
                  <a:cubicBezTo>
                    <a:pt x="340301" y="59469"/>
                    <a:pt x="331538" y="56897"/>
                    <a:pt x="319250" y="52611"/>
                  </a:cubicBezTo>
                  <a:cubicBezTo>
                    <a:pt x="301686" y="45810"/>
                    <a:pt x="285370" y="36161"/>
                    <a:pt x="270959" y="24036"/>
                  </a:cubicBezTo>
                  <a:cubicBezTo>
                    <a:pt x="259052" y="15064"/>
                    <a:pt x="245584" y="8377"/>
                    <a:pt x="231239" y="4319"/>
                  </a:cubicBezTo>
                  <a:cubicBezTo>
                    <a:pt x="216942" y="1033"/>
                    <a:pt x="202283" y="-415"/>
                    <a:pt x="187615" y="33"/>
                  </a:cubicBezTo>
                  <a:cubicBezTo>
                    <a:pt x="159859" y="-462"/>
                    <a:pt x="132103" y="1386"/>
                    <a:pt x="104652" y="5558"/>
                  </a:cubicBezTo>
                  <a:cubicBezTo>
                    <a:pt x="93413" y="7558"/>
                    <a:pt x="82287" y="10130"/>
                    <a:pt x="71314" y="13273"/>
                  </a:cubicBezTo>
                  <a:cubicBezTo>
                    <a:pt x="62999" y="16940"/>
                    <a:pt x="55160" y="21607"/>
                    <a:pt x="47978" y="27179"/>
                  </a:cubicBezTo>
                  <a:cubicBezTo>
                    <a:pt x="36910" y="36418"/>
                    <a:pt x="26709" y="46658"/>
                    <a:pt x="17498" y="57755"/>
                  </a:cubicBezTo>
                  <a:cubicBezTo>
                    <a:pt x="11431" y="65927"/>
                    <a:pt x="6887" y="75119"/>
                    <a:pt x="4068" y="84901"/>
                  </a:cubicBezTo>
                  <a:cubicBezTo>
                    <a:pt x="-6619" y="120134"/>
                    <a:pt x="3944" y="158367"/>
                    <a:pt x="31214" y="183104"/>
                  </a:cubicBezTo>
                  <a:cubicBezTo>
                    <a:pt x="50264" y="200820"/>
                    <a:pt x="75410" y="209583"/>
                    <a:pt x="99889" y="217870"/>
                  </a:cubicBezTo>
                  <a:cubicBezTo>
                    <a:pt x="124369" y="226156"/>
                    <a:pt x="155134" y="232538"/>
                    <a:pt x="181328" y="225871"/>
                  </a:cubicBezTo>
                  <a:cubicBezTo>
                    <a:pt x="194987" y="221508"/>
                    <a:pt x="208122" y="215632"/>
                    <a:pt x="220476" y="208345"/>
                  </a:cubicBezTo>
                  <a:cubicBezTo>
                    <a:pt x="237069" y="197886"/>
                    <a:pt x="252718" y="185999"/>
                    <a:pt x="267244" y="172817"/>
                  </a:cubicBezTo>
                  <a:cubicBezTo>
                    <a:pt x="275388" y="166625"/>
                    <a:pt x="283884" y="160901"/>
                    <a:pt x="292676" y="155672"/>
                  </a:cubicBezTo>
                  <a:cubicBezTo>
                    <a:pt x="323441" y="136622"/>
                    <a:pt x="362018" y="133669"/>
                    <a:pt x="398117" y="138241"/>
                  </a:cubicBezTo>
                  <a:cubicBezTo>
                    <a:pt x="410785" y="139860"/>
                    <a:pt x="433169" y="145480"/>
                    <a:pt x="436217" y="127382"/>
                  </a:cubicBezTo>
                  <a:cubicBezTo>
                    <a:pt x="437179" y="120477"/>
                    <a:pt x="437598" y="113495"/>
                    <a:pt x="437455" y="106522"/>
                  </a:cubicBezTo>
                  <a:cubicBezTo>
                    <a:pt x="437170" y="96712"/>
                    <a:pt x="440504" y="77567"/>
                    <a:pt x="428788" y="77852"/>
                  </a:cubicBezTo>
                  <a:close/>
                </a:path>
              </a:pathLst>
            </a:custGeom>
            <a:solidFill>
              <a:srgbClr val="FFE18B"/>
            </a:solidFill>
            <a:ln w="3810" cap="flat">
              <a:solidFill>
                <a:srgbClr val="A97C50"/>
              </a:solidFill>
              <a:prstDash val="solid"/>
              <a:miter/>
            </a:ln>
          </p:spPr>
          <p:txBody>
            <a:bodyPr rtlCol="0" anchor="ctr"/>
            <a:lstStyle/>
            <a:p>
              <a:endParaRPr lang="en-IN"/>
            </a:p>
          </p:txBody>
        </p:sp>
        <p:sp>
          <p:nvSpPr>
            <p:cNvPr id="1349" name="Freeform: Shape 1348">
              <a:extLst>
                <a:ext uri="{FF2B5EF4-FFF2-40B4-BE49-F238E27FC236}">
                  <a16:creationId xmlns:a16="http://schemas.microsoft.com/office/drawing/2014/main" xmlns="" id="{5886880C-CE71-C997-A5FF-2E61EB5FC1F2}"/>
                </a:ext>
              </a:extLst>
            </p:cNvPr>
            <p:cNvSpPr/>
            <p:nvPr/>
          </p:nvSpPr>
          <p:spPr>
            <a:xfrm>
              <a:off x="6599922" y="3718031"/>
              <a:ext cx="128442" cy="71693"/>
            </a:xfrm>
            <a:custGeom>
              <a:avLst/>
              <a:gdLst>
                <a:gd name="connsiteX0" fmla="*/ 117831 w 128442"/>
                <a:gd name="connsiteY0" fmla="*/ 22104 h 71693"/>
                <a:gd name="connsiteX1" fmla="*/ 96972 w 128442"/>
                <a:gd name="connsiteY1" fmla="*/ 15722 h 71693"/>
                <a:gd name="connsiteX2" fmla="*/ 75064 w 128442"/>
                <a:gd name="connsiteY2" fmla="*/ 13722 h 71693"/>
                <a:gd name="connsiteX3" fmla="*/ 56014 w 128442"/>
                <a:gd name="connsiteY3" fmla="*/ 7721 h 71693"/>
                <a:gd name="connsiteX4" fmla="*/ 34107 w 128442"/>
                <a:gd name="connsiteY4" fmla="*/ 482 h 71693"/>
                <a:gd name="connsiteX5" fmla="*/ 12294 w 128442"/>
                <a:gd name="connsiteY5" fmla="*/ 5531 h 71693"/>
                <a:gd name="connsiteX6" fmla="*/ 6865 w 128442"/>
                <a:gd name="connsiteY6" fmla="*/ 12389 h 71693"/>
                <a:gd name="connsiteX7" fmla="*/ 7 w 128442"/>
                <a:gd name="connsiteY7" fmla="*/ 43250 h 71693"/>
                <a:gd name="connsiteX8" fmla="*/ 1722 w 128442"/>
                <a:gd name="connsiteY8" fmla="*/ 57251 h 71693"/>
                <a:gd name="connsiteX9" fmla="*/ 9723 w 128442"/>
                <a:gd name="connsiteY9" fmla="*/ 68491 h 71693"/>
                <a:gd name="connsiteX10" fmla="*/ 26582 w 128442"/>
                <a:gd name="connsiteY10" fmla="*/ 71348 h 71693"/>
                <a:gd name="connsiteX11" fmla="*/ 40298 w 128442"/>
                <a:gd name="connsiteY11" fmla="*/ 68967 h 71693"/>
                <a:gd name="connsiteX12" fmla="*/ 49061 w 128442"/>
                <a:gd name="connsiteY12" fmla="*/ 65443 h 71693"/>
                <a:gd name="connsiteX13" fmla="*/ 93066 w 128442"/>
                <a:gd name="connsiteY13" fmla="*/ 55918 h 71693"/>
                <a:gd name="connsiteX14" fmla="*/ 113259 w 128442"/>
                <a:gd name="connsiteY14" fmla="*/ 52203 h 71693"/>
                <a:gd name="connsiteX15" fmla="*/ 128404 w 128442"/>
                <a:gd name="connsiteY15" fmla="*/ 39344 h 71693"/>
                <a:gd name="connsiteX16" fmla="*/ 117831 w 128442"/>
                <a:gd name="connsiteY16" fmla="*/ 22104 h 71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442" h="71693">
                  <a:moveTo>
                    <a:pt x="117831" y="22104"/>
                  </a:moveTo>
                  <a:cubicBezTo>
                    <a:pt x="111516" y="18266"/>
                    <a:pt x="104354" y="16075"/>
                    <a:pt x="96972" y="15722"/>
                  </a:cubicBezTo>
                  <a:cubicBezTo>
                    <a:pt x="89733" y="14960"/>
                    <a:pt x="82303" y="15056"/>
                    <a:pt x="75064" y="13722"/>
                  </a:cubicBezTo>
                  <a:cubicBezTo>
                    <a:pt x="68520" y="12417"/>
                    <a:pt x="62129" y="10398"/>
                    <a:pt x="56014" y="7721"/>
                  </a:cubicBezTo>
                  <a:cubicBezTo>
                    <a:pt x="49013" y="4473"/>
                    <a:pt x="41660" y="2044"/>
                    <a:pt x="34107" y="482"/>
                  </a:cubicBezTo>
                  <a:cubicBezTo>
                    <a:pt x="26449" y="-1051"/>
                    <a:pt x="18505" y="787"/>
                    <a:pt x="12294" y="5531"/>
                  </a:cubicBezTo>
                  <a:cubicBezTo>
                    <a:pt x="10104" y="7483"/>
                    <a:pt x="8265" y="9807"/>
                    <a:pt x="6865" y="12389"/>
                  </a:cubicBezTo>
                  <a:cubicBezTo>
                    <a:pt x="1960" y="21914"/>
                    <a:pt x="-402" y="32543"/>
                    <a:pt x="7" y="43250"/>
                  </a:cubicBezTo>
                  <a:cubicBezTo>
                    <a:pt x="-136" y="47974"/>
                    <a:pt x="445" y="52699"/>
                    <a:pt x="1722" y="57251"/>
                  </a:cubicBezTo>
                  <a:cubicBezTo>
                    <a:pt x="2969" y="61833"/>
                    <a:pt x="5808" y="65814"/>
                    <a:pt x="9723" y="68491"/>
                  </a:cubicBezTo>
                  <a:cubicBezTo>
                    <a:pt x="14895" y="71206"/>
                    <a:pt x="20800" y="72206"/>
                    <a:pt x="26582" y="71348"/>
                  </a:cubicBezTo>
                  <a:cubicBezTo>
                    <a:pt x="31230" y="71082"/>
                    <a:pt x="35831" y="70282"/>
                    <a:pt x="40298" y="68967"/>
                  </a:cubicBezTo>
                  <a:cubicBezTo>
                    <a:pt x="43251" y="67919"/>
                    <a:pt x="46108" y="66681"/>
                    <a:pt x="49061" y="65443"/>
                  </a:cubicBezTo>
                  <a:cubicBezTo>
                    <a:pt x="63234" y="60318"/>
                    <a:pt x="78036" y="57109"/>
                    <a:pt x="93066" y="55918"/>
                  </a:cubicBezTo>
                  <a:cubicBezTo>
                    <a:pt x="99915" y="55451"/>
                    <a:pt x="106687" y="54203"/>
                    <a:pt x="113259" y="52203"/>
                  </a:cubicBezTo>
                  <a:cubicBezTo>
                    <a:pt x="118498" y="50298"/>
                    <a:pt x="127356" y="45536"/>
                    <a:pt x="128404" y="39344"/>
                  </a:cubicBezTo>
                  <a:cubicBezTo>
                    <a:pt x="128147" y="32144"/>
                    <a:pt x="124128" y="25600"/>
                    <a:pt x="117831" y="22104"/>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50" name="Freeform: Shape 1349">
              <a:extLst>
                <a:ext uri="{FF2B5EF4-FFF2-40B4-BE49-F238E27FC236}">
                  <a16:creationId xmlns:a16="http://schemas.microsoft.com/office/drawing/2014/main" xmlns="" id="{449A8D6D-ACE7-E23F-614E-19B2584FAE8E}"/>
                </a:ext>
              </a:extLst>
            </p:cNvPr>
            <p:cNvSpPr/>
            <p:nvPr/>
          </p:nvSpPr>
          <p:spPr>
            <a:xfrm>
              <a:off x="6354944" y="3673904"/>
              <a:ext cx="234806" cy="179484"/>
            </a:xfrm>
            <a:custGeom>
              <a:avLst/>
              <a:gdLst>
                <a:gd name="connsiteX0" fmla="*/ 233365 w 234806"/>
                <a:gd name="connsiteY0" fmla="*/ 68232 h 179484"/>
                <a:gd name="connsiteX1" fmla="*/ 206504 w 234806"/>
                <a:gd name="connsiteY1" fmla="*/ 20130 h 179484"/>
                <a:gd name="connsiteX2" fmla="*/ 157831 w 234806"/>
                <a:gd name="connsiteY2" fmla="*/ 2223 h 179484"/>
                <a:gd name="connsiteX3" fmla="*/ 59057 w 234806"/>
                <a:gd name="connsiteY3" fmla="*/ 9367 h 179484"/>
                <a:gd name="connsiteX4" fmla="*/ 45055 w 234806"/>
                <a:gd name="connsiteY4" fmla="*/ 15558 h 179484"/>
                <a:gd name="connsiteX5" fmla="*/ 32101 w 234806"/>
                <a:gd name="connsiteY5" fmla="*/ 26036 h 179484"/>
                <a:gd name="connsiteX6" fmla="*/ 5622 w 234806"/>
                <a:gd name="connsiteY6" fmla="*/ 65088 h 179484"/>
                <a:gd name="connsiteX7" fmla="*/ 2098 w 234806"/>
                <a:gd name="connsiteY7" fmla="*/ 112713 h 179484"/>
                <a:gd name="connsiteX8" fmla="*/ 43912 w 234806"/>
                <a:gd name="connsiteY8" fmla="*/ 163577 h 179484"/>
                <a:gd name="connsiteX9" fmla="*/ 108111 w 234806"/>
                <a:gd name="connsiteY9" fmla="*/ 179007 h 179484"/>
                <a:gd name="connsiteX10" fmla="*/ 177072 w 234806"/>
                <a:gd name="connsiteY10" fmla="*/ 169006 h 179484"/>
                <a:gd name="connsiteX11" fmla="*/ 215172 w 234806"/>
                <a:gd name="connsiteY11" fmla="*/ 141860 h 179484"/>
                <a:gd name="connsiteX12" fmla="*/ 228126 w 234806"/>
                <a:gd name="connsiteY12" fmla="*/ 122810 h 179484"/>
                <a:gd name="connsiteX13" fmla="*/ 234127 w 234806"/>
                <a:gd name="connsiteY13" fmla="*/ 102712 h 179484"/>
                <a:gd name="connsiteX14" fmla="*/ 233365 w 234806"/>
                <a:gd name="connsiteY14" fmla="*/ 68232 h 17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06" h="179484">
                  <a:moveTo>
                    <a:pt x="233365" y="68232"/>
                  </a:moveTo>
                  <a:cubicBezTo>
                    <a:pt x="230660" y="49429"/>
                    <a:pt x="221096" y="32294"/>
                    <a:pt x="206504" y="20130"/>
                  </a:cubicBezTo>
                  <a:cubicBezTo>
                    <a:pt x="192388" y="9510"/>
                    <a:pt x="175462" y="3281"/>
                    <a:pt x="157831" y="2223"/>
                  </a:cubicBezTo>
                  <a:cubicBezTo>
                    <a:pt x="124770" y="-2387"/>
                    <a:pt x="91109" y="42"/>
                    <a:pt x="59057" y="9367"/>
                  </a:cubicBezTo>
                  <a:cubicBezTo>
                    <a:pt x="54171" y="10900"/>
                    <a:pt x="49475" y="12977"/>
                    <a:pt x="45055" y="15558"/>
                  </a:cubicBezTo>
                  <a:cubicBezTo>
                    <a:pt x="40340" y="18539"/>
                    <a:pt x="35997" y="22054"/>
                    <a:pt x="32101" y="26036"/>
                  </a:cubicBezTo>
                  <a:cubicBezTo>
                    <a:pt x="20557" y="36989"/>
                    <a:pt x="11527" y="50315"/>
                    <a:pt x="5622" y="65088"/>
                  </a:cubicBezTo>
                  <a:cubicBezTo>
                    <a:pt x="-436" y="80223"/>
                    <a:pt x="-1665" y="96854"/>
                    <a:pt x="2098" y="112713"/>
                  </a:cubicBezTo>
                  <a:cubicBezTo>
                    <a:pt x="8336" y="134754"/>
                    <a:pt x="23500" y="153185"/>
                    <a:pt x="43912" y="163577"/>
                  </a:cubicBezTo>
                  <a:cubicBezTo>
                    <a:pt x="63877" y="173483"/>
                    <a:pt x="85822" y="178760"/>
                    <a:pt x="108111" y="179007"/>
                  </a:cubicBezTo>
                  <a:cubicBezTo>
                    <a:pt x="131552" y="180722"/>
                    <a:pt x="155079" y="177302"/>
                    <a:pt x="177072" y="169006"/>
                  </a:cubicBezTo>
                  <a:cubicBezTo>
                    <a:pt x="191731" y="163081"/>
                    <a:pt x="204790" y="153785"/>
                    <a:pt x="215172" y="141860"/>
                  </a:cubicBezTo>
                  <a:cubicBezTo>
                    <a:pt x="220125" y="135964"/>
                    <a:pt x="224468" y="129582"/>
                    <a:pt x="228126" y="122810"/>
                  </a:cubicBezTo>
                  <a:cubicBezTo>
                    <a:pt x="231631" y="116657"/>
                    <a:pt x="233688" y="109780"/>
                    <a:pt x="234127" y="102712"/>
                  </a:cubicBezTo>
                  <a:cubicBezTo>
                    <a:pt x="235184" y="91225"/>
                    <a:pt x="234936" y="79661"/>
                    <a:pt x="233365" y="68232"/>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51" name="Freeform: Shape 1350">
              <a:extLst>
                <a:ext uri="{FF2B5EF4-FFF2-40B4-BE49-F238E27FC236}">
                  <a16:creationId xmlns:a16="http://schemas.microsoft.com/office/drawing/2014/main" xmlns="" id="{FBD7AB99-C823-BC7F-F21D-82AE6516CAD0}"/>
                </a:ext>
              </a:extLst>
            </p:cNvPr>
            <p:cNvSpPr/>
            <p:nvPr/>
          </p:nvSpPr>
          <p:spPr>
            <a:xfrm>
              <a:off x="6462331" y="3801713"/>
              <a:ext cx="666" cy="666"/>
            </a:xfrm>
            <a:custGeom>
              <a:avLst/>
              <a:gdLst>
                <a:gd name="connsiteX0" fmla="*/ 628 w 666"/>
                <a:gd name="connsiteY0" fmla="*/ 49 h 666"/>
                <a:gd name="connsiteX1" fmla="*/ -38 w 666"/>
                <a:gd name="connsiteY1" fmla="*/ 620 h 666"/>
                <a:gd name="connsiteX2" fmla="*/ -38 w 666"/>
                <a:gd name="connsiteY2" fmla="*/ -46 h 666"/>
                <a:gd name="connsiteX3" fmla="*/ 628 w 666"/>
                <a:gd name="connsiteY3" fmla="*/ -46 h 666"/>
              </a:gdLst>
              <a:ahLst/>
              <a:cxnLst>
                <a:cxn ang="0">
                  <a:pos x="connsiteX0" y="connsiteY0"/>
                </a:cxn>
                <a:cxn ang="0">
                  <a:pos x="connsiteX1" y="connsiteY1"/>
                </a:cxn>
                <a:cxn ang="0">
                  <a:pos x="connsiteX2" y="connsiteY2"/>
                </a:cxn>
                <a:cxn ang="0">
                  <a:pos x="connsiteX3" y="connsiteY3"/>
                </a:cxn>
              </a:cxnLst>
              <a:rect l="l" t="t" r="r" b="b"/>
              <a:pathLst>
                <a:path w="666" h="666">
                  <a:moveTo>
                    <a:pt x="628" y="49"/>
                  </a:moveTo>
                  <a:lnTo>
                    <a:pt x="-38" y="620"/>
                  </a:lnTo>
                  <a:lnTo>
                    <a:pt x="-38" y="-46"/>
                  </a:lnTo>
                  <a:lnTo>
                    <a:pt x="628" y="-46"/>
                  </a:lnTo>
                  <a:close/>
                </a:path>
              </a:pathLst>
            </a:custGeom>
            <a:solidFill>
              <a:srgbClr val="F89A46"/>
            </a:solidFill>
            <a:ln w="9525" cap="flat">
              <a:noFill/>
              <a:prstDash val="solid"/>
              <a:miter/>
            </a:ln>
          </p:spPr>
          <p:txBody>
            <a:bodyPr rtlCol="0" anchor="ctr"/>
            <a:lstStyle/>
            <a:p>
              <a:endParaRPr lang="en-IN"/>
            </a:p>
          </p:txBody>
        </p:sp>
        <p:sp>
          <p:nvSpPr>
            <p:cNvPr id="1352" name="Freeform: Shape 1351">
              <a:extLst>
                <a:ext uri="{FF2B5EF4-FFF2-40B4-BE49-F238E27FC236}">
                  <a16:creationId xmlns:a16="http://schemas.microsoft.com/office/drawing/2014/main" xmlns="" id="{C41229BE-5A26-9992-D4FD-3857114B37DE}"/>
                </a:ext>
              </a:extLst>
            </p:cNvPr>
            <p:cNvSpPr/>
            <p:nvPr/>
          </p:nvSpPr>
          <p:spPr>
            <a:xfrm>
              <a:off x="6389846" y="3784568"/>
              <a:ext cx="571" cy="1047"/>
            </a:xfrm>
            <a:custGeom>
              <a:avLst/>
              <a:gdLst>
                <a:gd name="connsiteX0" fmla="*/ -38 w 571"/>
                <a:gd name="connsiteY0" fmla="*/ 1001 h 1047"/>
                <a:gd name="connsiteX1" fmla="*/ -38 w 571"/>
                <a:gd name="connsiteY1" fmla="*/ 1001 h 1047"/>
                <a:gd name="connsiteX2" fmla="*/ 533 w 571"/>
                <a:gd name="connsiteY2" fmla="*/ -46 h 1047"/>
                <a:gd name="connsiteX3" fmla="*/ -38 w 571"/>
                <a:gd name="connsiteY3" fmla="*/ 1001 h 1047"/>
              </a:gdLst>
              <a:ahLst/>
              <a:cxnLst>
                <a:cxn ang="0">
                  <a:pos x="connsiteX0" y="connsiteY0"/>
                </a:cxn>
                <a:cxn ang="0">
                  <a:pos x="connsiteX1" y="connsiteY1"/>
                </a:cxn>
                <a:cxn ang="0">
                  <a:pos x="connsiteX2" y="connsiteY2"/>
                </a:cxn>
                <a:cxn ang="0">
                  <a:pos x="connsiteX3" y="connsiteY3"/>
                </a:cxn>
              </a:cxnLst>
              <a:rect l="l" t="t" r="r" b="b"/>
              <a:pathLst>
                <a:path w="571" h="1047">
                  <a:moveTo>
                    <a:pt x="-38" y="1001"/>
                  </a:moveTo>
                  <a:lnTo>
                    <a:pt x="-38" y="1001"/>
                  </a:lnTo>
                  <a:lnTo>
                    <a:pt x="533" y="-46"/>
                  </a:lnTo>
                  <a:cubicBezTo>
                    <a:pt x="533" y="-46"/>
                    <a:pt x="-38" y="620"/>
                    <a:pt x="-38" y="1001"/>
                  </a:cubicBezTo>
                  <a:close/>
                </a:path>
              </a:pathLst>
            </a:custGeom>
            <a:solidFill>
              <a:srgbClr val="F89A46"/>
            </a:solidFill>
            <a:ln w="9525" cap="flat">
              <a:noFill/>
              <a:prstDash val="solid"/>
              <a:miter/>
            </a:ln>
          </p:spPr>
          <p:txBody>
            <a:bodyPr rtlCol="0" anchor="ctr"/>
            <a:lstStyle/>
            <a:p>
              <a:endParaRPr lang="en-IN"/>
            </a:p>
          </p:txBody>
        </p:sp>
        <p:sp>
          <p:nvSpPr>
            <p:cNvPr id="1353" name="Freeform: Shape 1352">
              <a:extLst>
                <a:ext uri="{FF2B5EF4-FFF2-40B4-BE49-F238E27FC236}">
                  <a16:creationId xmlns:a16="http://schemas.microsoft.com/office/drawing/2014/main" xmlns="" id="{076DAE8D-02A6-10CD-E7DB-DBF3B03C7448}"/>
                </a:ext>
              </a:extLst>
            </p:cNvPr>
            <p:cNvSpPr/>
            <p:nvPr/>
          </p:nvSpPr>
          <p:spPr>
            <a:xfrm>
              <a:off x="6331517" y="3641740"/>
              <a:ext cx="289546" cy="228416"/>
            </a:xfrm>
            <a:custGeom>
              <a:avLst/>
              <a:gdLst>
                <a:gd name="connsiteX0" fmla="*/ 1712 w 289546"/>
                <a:gd name="connsiteY0" fmla="*/ 112396 h 228416"/>
                <a:gd name="connsiteX1" fmla="*/ 950 w 289546"/>
                <a:gd name="connsiteY1" fmla="*/ 114206 h 228416"/>
                <a:gd name="connsiteX2" fmla="*/ -3 w 289546"/>
                <a:gd name="connsiteY2" fmla="*/ 113444 h 228416"/>
                <a:gd name="connsiteX3" fmla="*/ -3 w 289546"/>
                <a:gd name="connsiteY3" fmla="*/ 115158 h 228416"/>
                <a:gd name="connsiteX4" fmla="*/ -3 w 289546"/>
                <a:gd name="connsiteY4" fmla="*/ 115921 h 228416"/>
                <a:gd name="connsiteX5" fmla="*/ -3 w 289546"/>
                <a:gd name="connsiteY5" fmla="*/ 117921 h 228416"/>
                <a:gd name="connsiteX6" fmla="*/ -3 w 289546"/>
                <a:gd name="connsiteY6" fmla="*/ 119064 h 228416"/>
                <a:gd name="connsiteX7" fmla="*/ -3 w 289546"/>
                <a:gd name="connsiteY7" fmla="*/ 119540 h 228416"/>
                <a:gd name="connsiteX8" fmla="*/ -3 w 289546"/>
                <a:gd name="connsiteY8" fmla="*/ 122493 h 228416"/>
                <a:gd name="connsiteX9" fmla="*/ 11904 w 289546"/>
                <a:gd name="connsiteY9" fmla="*/ 122493 h 228416"/>
                <a:gd name="connsiteX10" fmla="*/ 11904 w 289546"/>
                <a:gd name="connsiteY10" fmla="*/ 130113 h 228416"/>
                <a:gd name="connsiteX11" fmla="*/ 11904 w 289546"/>
                <a:gd name="connsiteY11" fmla="*/ 130113 h 228416"/>
                <a:gd name="connsiteX12" fmla="*/ 3522 w 289546"/>
                <a:gd name="connsiteY12" fmla="*/ 133828 h 228416"/>
                <a:gd name="connsiteX13" fmla="*/ 1426 w 289546"/>
                <a:gd name="connsiteY13" fmla="*/ 135066 h 228416"/>
                <a:gd name="connsiteX14" fmla="*/ 1426 w 289546"/>
                <a:gd name="connsiteY14" fmla="*/ 136114 h 228416"/>
                <a:gd name="connsiteX15" fmla="*/ 3426 w 289546"/>
                <a:gd name="connsiteY15" fmla="*/ 134875 h 228416"/>
                <a:gd name="connsiteX16" fmla="*/ 11808 w 289546"/>
                <a:gd name="connsiteY16" fmla="*/ 130970 h 228416"/>
                <a:gd name="connsiteX17" fmla="*/ 22095 w 289546"/>
                <a:gd name="connsiteY17" fmla="*/ 130970 h 228416"/>
                <a:gd name="connsiteX18" fmla="*/ 25239 w 289546"/>
                <a:gd name="connsiteY18" fmla="*/ 136875 h 228416"/>
                <a:gd name="connsiteX19" fmla="*/ 25239 w 289546"/>
                <a:gd name="connsiteY19" fmla="*/ 139162 h 228416"/>
                <a:gd name="connsiteX20" fmla="*/ 25239 w 289546"/>
                <a:gd name="connsiteY20" fmla="*/ 139733 h 228416"/>
                <a:gd name="connsiteX21" fmla="*/ 25239 w 289546"/>
                <a:gd name="connsiteY21" fmla="*/ 139733 h 228416"/>
                <a:gd name="connsiteX22" fmla="*/ 25239 w 289546"/>
                <a:gd name="connsiteY22" fmla="*/ 139733 h 228416"/>
                <a:gd name="connsiteX23" fmla="*/ 25239 w 289546"/>
                <a:gd name="connsiteY23" fmla="*/ 139733 h 228416"/>
                <a:gd name="connsiteX24" fmla="*/ 23905 w 289546"/>
                <a:gd name="connsiteY24" fmla="*/ 140304 h 228416"/>
                <a:gd name="connsiteX25" fmla="*/ 17619 w 289546"/>
                <a:gd name="connsiteY25" fmla="*/ 143543 h 228416"/>
                <a:gd name="connsiteX26" fmla="*/ 14666 w 289546"/>
                <a:gd name="connsiteY26" fmla="*/ 146210 h 228416"/>
                <a:gd name="connsiteX27" fmla="*/ 13428 w 289546"/>
                <a:gd name="connsiteY27" fmla="*/ 148115 h 228416"/>
                <a:gd name="connsiteX28" fmla="*/ 10665 w 289546"/>
                <a:gd name="connsiteY28" fmla="*/ 148115 h 228416"/>
                <a:gd name="connsiteX29" fmla="*/ 3807 w 289546"/>
                <a:gd name="connsiteY29" fmla="*/ 148115 h 228416"/>
                <a:gd name="connsiteX30" fmla="*/ 3807 w 289546"/>
                <a:gd name="connsiteY30" fmla="*/ 149068 h 228416"/>
                <a:gd name="connsiteX31" fmla="*/ 9237 w 289546"/>
                <a:gd name="connsiteY31" fmla="*/ 149068 h 228416"/>
                <a:gd name="connsiteX32" fmla="*/ 13142 w 289546"/>
                <a:gd name="connsiteY32" fmla="*/ 149734 h 228416"/>
                <a:gd name="connsiteX33" fmla="*/ 13142 w 289546"/>
                <a:gd name="connsiteY33" fmla="*/ 149734 h 228416"/>
                <a:gd name="connsiteX34" fmla="*/ 14094 w 289546"/>
                <a:gd name="connsiteY34" fmla="*/ 150592 h 228416"/>
                <a:gd name="connsiteX35" fmla="*/ 13523 w 289546"/>
                <a:gd name="connsiteY35" fmla="*/ 153925 h 228416"/>
                <a:gd name="connsiteX36" fmla="*/ 10665 w 289546"/>
                <a:gd name="connsiteY36" fmla="*/ 157831 h 228416"/>
                <a:gd name="connsiteX37" fmla="*/ 8284 w 289546"/>
                <a:gd name="connsiteY37" fmla="*/ 161355 h 228416"/>
                <a:gd name="connsiteX38" fmla="*/ 8284 w 289546"/>
                <a:gd name="connsiteY38" fmla="*/ 162307 h 228416"/>
                <a:gd name="connsiteX39" fmla="*/ 7236 w 289546"/>
                <a:gd name="connsiteY39" fmla="*/ 161736 h 228416"/>
                <a:gd name="connsiteX40" fmla="*/ 7713 w 289546"/>
                <a:gd name="connsiteY40" fmla="*/ 163165 h 228416"/>
                <a:gd name="connsiteX41" fmla="*/ 8284 w 289546"/>
                <a:gd name="connsiteY41" fmla="*/ 163165 h 228416"/>
                <a:gd name="connsiteX42" fmla="*/ 13142 w 289546"/>
                <a:gd name="connsiteY42" fmla="*/ 168403 h 228416"/>
                <a:gd name="connsiteX43" fmla="*/ 10284 w 289546"/>
                <a:gd name="connsiteY43" fmla="*/ 169356 h 228416"/>
                <a:gd name="connsiteX44" fmla="*/ 10284 w 289546"/>
                <a:gd name="connsiteY44" fmla="*/ 170023 h 228416"/>
                <a:gd name="connsiteX45" fmla="*/ 14571 w 289546"/>
                <a:gd name="connsiteY45" fmla="*/ 168975 h 228416"/>
                <a:gd name="connsiteX46" fmla="*/ 22762 w 289546"/>
                <a:gd name="connsiteY46" fmla="*/ 168403 h 228416"/>
                <a:gd name="connsiteX47" fmla="*/ 29906 w 289546"/>
                <a:gd name="connsiteY47" fmla="*/ 171737 h 228416"/>
                <a:gd name="connsiteX48" fmla="*/ 26953 w 289546"/>
                <a:gd name="connsiteY48" fmla="*/ 180500 h 228416"/>
                <a:gd name="connsiteX49" fmla="*/ 24572 w 289546"/>
                <a:gd name="connsiteY49" fmla="*/ 182596 h 228416"/>
                <a:gd name="connsiteX50" fmla="*/ 24000 w 289546"/>
                <a:gd name="connsiteY50" fmla="*/ 183643 h 228416"/>
                <a:gd name="connsiteX51" fmla="*/ 24000 w 289546"/>
                <a:gd name="connsiteY51" fmla="*/ 183643 h 228416"/>
                <a:gd name="connsiteX52" fmla="*/ 21905 w 289546"/>
                <a:gd name="connsiteY52" fmla="*/ 182405 h 228416"/>
                <a:gd name="connsiteX53" fmla="*/ 18000 w 289546"/>
                <a:gd name="connsiteY53" fmla="*/ 183262 h 228416"/>
                <a:gd name="connsiteX54" fmla="*/ 18571 w 289546"/>
                <a:gd name="connsiteY54" fmla="*/ 184024 h 228416"/>
                <a:gd name="connsiteX55" fmla="*/ 20286 w 289546"/>
                <a:gd name="connsiteY55" fmla="*/ 183358 h 228416"/>
                <a:gd name="connsiteX56" fmla="*/ 22857 w 289546"/>
                <a:gd name="connsiteY56" fmla="*/ 183834 h 228416"/>
                <a:gd name="connsiteX57" fmla="*/ 24000 w 289546"/>
                <a:gd name="connsiteY57" fmla="*/ 185072 h 228416"/>
                <a:gd name="connsiteX58" fmla="*/ 24000 w 289546"/>
                <a:gd name="connsiteY58" fmla="*/ 187453 h 228416"/>
                <a:gd name="connsiteX59" fmla="*/ 26382 w 289546"/>
                <a:gd name="connsiteY59" fmla="*/ 190978 h 228416"/>
                <a:gd name="connsiteX60" fmla="*/ 22857 w 289546"/>
                <a:gd name="connsiteY60" fmla="*/ 191644 h 228416"/>
                <a:gd name="connsiteX61" fmla="*/ 22857 w 289546"/>
                <a:gd name="connsiteY61" fmla="*/ 192406 h 228416"/>
                <a:gd name="connsiteX62" fmla="*/ 25524 w 289546"/>
                <a:gd name="connsiteY62" fmla="*/ 192406 h 228416"/>
                <a:gd name="connsiteX63" fmla="*/ 34478 w 289546"/>
                <a:gd name="connsiteY63" fmla="*/ 192406 h 228416"/>
                <a:gd name="connsiteX64" fmla="*/ 36192 w 289546"/>
                <a:gd name="connsiteY64" fmla="*/ 194216 h 228416"/>
                <a:gd name="connsiteX65" fmla="*/ 35621 w 289546"/>
                <a:gd name="connsiteY65" fmla="*/ 194883 h 228416"/>
                <a:gd name="connsiteX66" fmla="*/ 34383 w 289546"/>
                <a:gd name="connsiteY66" fmla="*/ 199074 h 228416"/>
                <a:gd name="connsiteX67" fmla="*/ 36954 w 289546"/>
                <a:gd name="connsiteY67" fmla="*/ 202598 h 228416"/>
                <a:gd name="connsiteX68" fmla="*/ 37526 w 289546"/>
                <a:gd name="connsiteY68" fmla="*/ 202598 h 228416"/>
                <a:gd name="connsiteX69" fmla="*/ 35526 w 289546"/>
                <a:gd name="connsiteY69" fmla="*/ 199550 h 228416"/>
                <a:gd name="connsiteX70" fmla="*/ 36383 w 289546"/>
                <a:gd name="connsiteY70" fmla="*/ 195835 h 228416"/>
                <a:gd name="connsiteX71" fmla="*/ 43241 w 289546"/>
                <a:gd name="connsiteY71" fmla="*/ 192787 h 228416"/>
                <a:gd name="connsiteX72" fmla="*/ 50575 w 289546"/>
                <a:gd name="connsiteY72" fmla="*/ 193549 h 228416"/>
                <a:gd name="connsiteX73" fmla="*/ 57528 w 289546"/>
                <a:gd name="connsiteY73" fmla="*/ 196978 h 228416"/>
                <a:gd name="connsiteX74" fmla="*/ 59624 w 289546"/>
                <a:gd name="connsiteY74" fmla="*/ 200884 h 228416"/>
                <a:gd name="connsiteX75" fmla="*/ 59624 w 289546"/>
                <a:gd name="connsiteY75" fmla="*/ 205646 h 228416"/>
                <a:gd name="connsiteX76" fmla="*/ 59052 w 289546"/>
                <a:gd name="connsiteY76" fmla="*/ 207170 h 228416"/>
                <a:gd name="connsiteX77" fmla="*/ 61462 w 289546"/>
                <a:gd name="connsiteY77" fmla="*/ 211380 h 228416"/>
                <a:gd name="connsiteX78" fmla="*/ 61815 w 289546"/>
                <a:gd name="connsiteY78" fmla="*/ 211456 h 228416"/>
                <a:gd name="connsiteX79" fmla="*/ 61815 w 289546"/>
                <a:gd name="connsiteY79" fmla="*/ 210885 h 228416"/>
                <a:gd name="connsiteX80" fmla="*/ 59433 w 289546"/>
                <a:gd name="connsiteY80" fmla="*/ 208789 h 228416"/>
                <a:gd name="connsiteX81" fmla="*/ 60386 w 289546"/>
                <a:gd name="connsiteY81" fmla="*/ 205075 h 228416"/>
                <a:gd name="connsiteX82" fmla="*/ 67815 w 289546"/>
                <a:gd name="connsiteY82" fmla="*/ 201074 h 228416"/>
                <a:gd name="connsiteX83" fmla="*/ 76578 w 289546"/>
                <a:gd name="connsiteY83" fmla="*/ 200598 h 228416"/>
                <a:gd name="connsiteX84" fmla="*/ 82389 w 289546"/>
                <a:gd name="connsiteY84" fmla="*/ 203741 h 228416"/>
                <a:gd name="connsiteX85" fmla="*/ 85056 w 289546"/>
                <a:gd name="connsiteY85" fmla="*/ 206027 h 228416"/>
                <a:gd name="connsiteX86" fmla="*/ 92961 w 289546"/>
                <a:gd name="connsiteY86" fmla="*/ 210885 h 228416"/>
                <a:gd name="connsiteX87" fmla="*/ 93438 w 289546"/>
                <a:gd name="connsiteY87" fmla="*/ 210885 h 228416"/>
                <a:gd name="connsiteX88" fmla="*/ 92580 w 289546"/>
                <a:gd name="connsiteY88" fmla="*/ 212123 h 228416"/>
                <a:gd name="connsiteX89" fmla="*/ 94657 w 289546"/>
                <a:gd name="connsiteY89" fmla="*/ 221048 h 228416"/>
                <a:gd name="connsiteX90" fmla="*/ 95914 w 289546"/>
                <a:gd name="connsiteY90" fmla="*/ 221648 h 228416"/>
                <a:gd name="connsiteX91" fmla="*/ 95914 w 289546"/>
                <a:gd name="connsiteY91" fmla="*/ 220981 h 228416"/>
                <a:gd name="connsiteX92" fmla="*/ 93466 w 289546"/>
                <a:gd name="connsiteY92" fmla="*/ 212714 h 228416"/>
                <a:gd name="connsiteX93" fmla="*/ 93533 w 289546"/>
                <a:gd name="connsiteY93" fmla="*/ 212599 h 228416"/>
                <a:gd name="connsiteX94" fmla="*/ 101153 w 289546"/>
                <a:gd name="connsiteY94" fmla="*/ 207646 h 228416"/>
                <a:gd name="connsiteX95" fmla="*/ 118774 w 289546"/>
                <a:gd name="connsiteY95" fmla="*/ 210123 h 228416"/>
                <a:gd name="connsiteX96" fmla="*/ 124013 w 289546"/>
                <a:gd name="connsiteY96" fmla="*/ 217647 h 228416"/>
                <a:gd name="connsiteX97" fmla="*/ 125823 w 289546"/>
                <a:gd name="connsiteY97" fmla="*/ 220886 h 228416"/>
                <a:gd name="connsiteX98" fmla="*/ 130014 w 289546"/>
                <a:gd name="connsiteY98" fmla="*/ 222505 h 228416"/>
                <a:gd name="connsiteX99" fmla="*/ 129061 w 289546"/>
                <a:gd name="connsiteY99" fmla="*/ 225363 h 228416"/>
                <a:gd name="connsiteX100" fmla="*/ 130204 w 289546"/>
                <a:gd name="connsiteY100" fmla="*/ 228316 h 228416"/>
                <a:gd name="connsiteX101" fmla="*/ 130204 w 289546"/>
                <a:gd name="connsiteY101" fmla="*/ 228316 h 228416"/>
                <a:gd name="connsiteX102" fmla="*/ 130204 w 289546"/>
                <a:gd name="connsiteY102" fmla="*/ 224125 h 228416"/>
                <a:gd name="connsiteX103" fmla="*/ 135729 w 289546"/>
                <a:gd name="connsiteY103" fmla="*/ 218886 h 228416"/>
                <a:gd name="connsiteX104" fmla="*/ 142682 w 289546"/>
                <a:gd name="connsiteY104" fmla="*/ 217552 h 228416"/>
                <a:gd name="connsiteX105" fmla="*/ 149254 w 289546"/>
                <a:gd name="connsiteY105" fmla="*/ 218695 h 228416"/>
                <a:gd name="connsiteX106" fmla="*/ 152969 w 289546"/>
                <a:gd name="connsiteY106" fmla="*/ 219648 h 228416"/>
                <a:gd name="connsiteX107" fmla="*/ 163827 w 289546"/>
                <a:gd name="connsiteY107" fmla="*/ 217838 h 228416"/>
                <a:gd name="connsiteX108" fmla="*/ 170781 w 289546"/>
                <a:gd name="connsiteY108" fmla="*/ 215266 h 228416"/>
                <a:gd name="connsiteX109" fmla="*/ 169352 w 289546"/>
                <a:gd name="connsiteY109" fmla="*/ 222981 h 228416"/>
                <a:gd name="connsiteX110" fmla="*/ 175924 w 289546"/>
                <a:gd name="connsiteY110" fmla="*/ 226220 h 228416"/>
                <a:gd name="connsiteX111" fmla="*/ 175924 w 289546"/>
                <a:gd name="connsiteY111" fmla="*/ 225553 h 228416"/>
                <a:gd name="connsiteX112" fmla="*/ 170495 w 289546"/>
                <a:gd name="connsiteY112" fmla="*/ 222601 h 228416"/>
                <a:gd name="connsiteX113" fmla="*/ 171543 w 289546"/>
                <a:gd name="connsiteY113" fmla="*/ 216219 h 228416"/>
                <a:gd name="connsiteX114" fmla="*/ 176115 w 289546"/>
                <a:gd name="connsiteY114" fmla="*/ 208789 h 228416"/>
                <a:gd name="connsiteX115" fmla="*/ 182592 w 289546"/>
                <a:gd name="connsiteY115" fmla="*/ 202884 h 228416"/>
                <a:gd name="connsiteX116" fmla="*/ 187640 w 289546"/>
                <a:gd name="connsiteY116" fmla="*/ 201074 h 228416"/>
                <a:gd name="connsiteX117" fmla="*/ 194117 w 289546"/>
                <a:gd name="connsiteY117" fmla="*/ 200312 h 228416"/>
                <a:gd name="connsiteX118" fmla="*/ 200213 w 289546"/>
                <a:gd name="connsiteY118" fmla="*/ 201741 h 228416"/>
                <a:gd name="connsiteX119" fmla="*/ 203737 w 289546"/>
                <a:gd name="connsiteY119" fmla="*/ 211742 h 228416"/>
                <a:gd name="connsiteX120" fmla="*/ 196784 w 289546"/>
                <a:gd name="connsiteY120" fmla="*/ 221743 h 228416"/>
                <a:gd name="connsiteX121" fmla="*/ 196784 w 289546"/>
                <a:gd name="connsiteY121" fmla="*/ 222410 h 228416"/>
                <a:gd name="connsiteX122" fmla="*/ 204499 w 289546"/>
                <a:gd name="connsiteY122" fmla="*/ 213361 h 228416"/>
                <a:gd name="connsiteX123" fmla="*/ 205071 w 289546"/>
                <a:gd name="connsiteY123" fmla="*/ 209742 h 228416"/>
                <a:gd name="connsiteX124" fmla="*/ 210690 w 289546"/>
                <a:gd name="connsiteY124" fmla="*/ 214790 h 228416"/>
                <a:gd name="connsiteX125" fmla="*/ 219644 w 289546"/>
                <a:gd name="connsiteY125" fmla="*/ 214790 h 228416"/>
                <a:gd name="connsiteX126" fmla="*/ 219644 w 289546"/>
                <a:gd name="connsiteY126" fmla="*/ 214219 h 228416"/>
                <a:gd name="connsiteX127" fmla="*/ 206595 w 289546"/>
                <a:gd name="connsiteY127" fmla="*/ 208408 h 228416"/>
                <a:gd name="connsiteX128" fmla="*/ 210786 w 289546"/>
                <a:gd name="connsiteY128" fmla="*/ 193168 h 228416"/>
                <a:gd name="connsiteX129" fmla="*/ 226026 w 289546"/>
                <a:gd name="connsiteY129" fmla="*/ 193168 h 228416"/>
                <a:gd name="connsiteX130" fmla="*/ 232122 w 289546"/>
                <a:gd name="connsiteY130" fmla="*/ 195645 h 228416"/>
                <a:gd name="connsiteX131" fmla="*/ 236884 w 289546"/>
                <a:gd name="connsiteY131" fmla="*/ 199741 h 228416"/>
                <a:gd name="connsiteX132" fmla="*/ 234789 w 289546"/>
                <a:gd name="connsiteY132" fmla="*/ 206122 h 228416"/>
                <a:gd name="connsiteX133" fmla="*/ 228216 w 289546"/>
                <a:gd name="connsiteY133" fmla="*/ 210885 h 228416"/>
                <a:gd name="connsiteX134" fmla="*/ 228216 w 289546"/>
                <a:gd name="connsiteY134" fmla="*/ 210885 h 228416"/>
                <a:gd name="connsiteX135" fmla="*/ 234884 w 289546"/>
                <a:gd name="connsiteY135" fmla="*/ 206979 h 228416"/>
                <a:gd name="connsiteX136" fmla="*/ 238599 w 289546"/>
                <a:gd name="connsiteY136" fmla="*/ 200788 h 228416"/>
                <a:gd name="connsiteX137" fmla="*/ 234789 w 289546"/>
                <a:gd name="connsiteY137" fmla="*/ 195550 h 228416"/>
                <a:gd name="connsiteX138" fmla="*/ 227835 w 289546"/>
                <a:gd name="connsiteY138" fmla="*/ 192311 h 228416"/>
                <a:gd name="connsiteX139" fmla="*/ 227359 w 289546"/>
                <a:gd name="connsiteY139" fmla="*/ 192311 h 228416"/>
                <a:gd name="connsiteX140" fmla="*/ 242218 w 289546"/>
                <a:gd name="connsiteY140" fmla="*/ 189168 h 228416"/>
                <a:gd name="connsiteX141" fmla="*/ 245647 w 289546"/>
                <a:gd name="connsiteY141" fmla="*/ 186787 h 228416"/>
                <a:gd name="connsiteX142" fmla="*/ 254124 w 289546"/>
                <a:gd name="connsiteY142" fmla="*/ 183834 h 228416"/>
                <a:gd name="connsiteX143" fmla="*/ 257934 w 289546"/>
                <a:gd name="connsiteY143" fmla="*/ 185167 h 228416"/>
                <a:gd name="connsiteX144" fmla="*/ 257172 w 289546"/>
                <a:gd name="connsiteY144" fmla="*/ 188882 h 228416"/>
                <a:gd name="connsiteX145" fmla="*/ 258030 w 289546"/>
                <a:gd name="connsiteY145" fmla="*/ 188882 h 228416"/>
                <a:gd name="connsiteX146" fmla="*/ 259173 w 289546"/>
                <a:gd name="connsiteY146" fmla="*/ 184691 h 228416"/>
                <a:gd name="connsiteX147" fmla="*/ 255363 w 289546"/>
                <a:gd name="connsiteY147" fmla="*/ 182596 h 228416"/>
                <a:gd name="connsiteX148" fmla="*/ 249267 w 289546"/>
                <a:gd name="connsiteY148" fmla="*/ 183739 h 228416"/>
                <a:gd name="connsiteX149" fmla="*/ 247552 w 289546"/>
                <a:gd name="connsiteY149" fmla="*/ 184691 h 228416"/>
                <a:gd name="connsiteX150" fmla="*/ 252505 w 289546"/>
                <a:gd name="connsiteY150" fmla="*/ 173833 h 228416"/>
                <a:gd name="connsiteX151" fmla="*/ 252505 w 289546"/>
                <a:gd name="connsiteY151" fmla="*/ 173071 h 228416"/>
                <a:gd name="connsiteX152" fmla="*/ 258792 w 289546"/>
                <a:gd name="connsiteY152" fmla="*/ 154021 h 228416"/>
                <a:gd name="connsiteX153" fmla="*/ 265269 w 289546"/>
                <a:gd name="connsiteY153" fmla="*/ 146210 h 228416"/>
                <a:gd name="connsiteX154" fmla="*/ 273365 w 289546"/>
                <a:gd name="connsiteY154" fmla="*/ 147448 h 228416"/>
                <a:gd name="connsiteX155" fmla="*/ 276603 w 289546"/>
                <a:gd name="connsiteY155" fmla="*/ 151639 h 228416"/>
                <a:gd name="connsiteX156" fmla="*/ 278508 w 289546"/>
                <a:gd name="connsiteY156" fmla="*/ 156497 h 228416"/>
                <a:gd name="connsiteX157" fmla="*/ 278985 w 289546"/>
                <a:gd name="connsiteY157" fmla="*/ 156497 h 228416"/>
                <a:gd name="connsiteX158" fmla="*/ 275270 w 289546"/>
                <a:gd name="connsiteY158" fmla="*/ 147544 h 228416"/>
                <a:gd name="connsiteX159" fmla="*/ 270412 w 289546"/>
                <a:gd name="connsiteY159" fmla="*/ 144305 h 228416"/>
                <a:gd name="connsiteX160" fmla="*/ 267745 w 289546"/>
                <a:gd name="connsiteY160" fmla="*/ 134780 h 228416"/>
                <a:gd name="connsiteX161" fmla="*/ 268412 w 289546"/>
                <a:gd name="connsiteY161" fmla="*/ 124112 h 228416"/>
                <a:gd name="connsiteX162" fmla="*/ 271555 w 289546"/>
                <a:gd name="connsiteY162" fmla="*/ 114587 h 228416"/>
                <a:gd name="connsiteX163" fmla="*/ 273936 w 289546"/>
                <a:gd name="connsiteY163" fmla="*/ 110110 h 228416"/>
                <a:gd name="connsiteX164" fmla="*/ 276794 w 289546"/>
                <a:gd name="connsiteY164" fmla="*/ 106681 h 228416"/>
                <a:gd name="connsiteX165" fmla="*/ 281556 w 289546"/>
                <a:gd name="connsiteY165" fmla="*/ 106681 h 228416"/>
                <a:gd name="connsiteX166" fmla="*/ 288605 w 289546"/>
                <a:gd name="connsiteY166" fmla="*/ 110491 h 228416"/>
                <a:gd name="connsiteX167" fmla="*/ 289462 w 289546"/>
                <a:gd name="connsiteY167" fmla="*/ 110491 h 228416"/>
                <a:gd name="connsiteX168" fmla="*/ 283271 w 289546"/>
                <a:gd name="connsiteY168" fmla="*/ 106491 h 228416"/>
                <a:gd name="connsiteX169" fmla="*/ 278032 w 289546"/>
                <a:gd name="connsiteY169" fmla="*/ 105919 h 228416"/>
                <a:gd name="connsiteX170" fmla="*/ 271936 w 289546"/>
                <a:gd name="connsiteY170" fmla="*/ 112206 h 228416"/>
                <a:gd name="connsiteX171" fmla="*/ 271936 w 289546"/>
                <a:gd name="connsiteY171" fmla="*/ 112206 h 228416"/>
                <a:gd name="connsiteX172" fmla="*/ 270984 w 289546"/>
                <a:gd name="connsiteY172" fmla="*/ 107253 h 228416"/>
                <a:gd name="connsiteX173" fmla="*/ 270412 w 289546"/>
                <a:gd name="connsiteY173" fmla="*/ 105157 h 228416"/>
                <a:gd name="connsiteX174" fmla="*/ 268983 w 289546"/>
                <a:gd name="connsiteY174" fmla="*/ 94204 h 228416"/>
                <a:gd name="connsiteX175" fmla="*/ 272222 w 289546"/>
                <a:gd name="connsiteY175" fmla="*/ 84679 h 228416"/>
                <a:gd name="connsiteX176" fmla="*/ 277937 w 289546"/>
                <a:gd name="connsiteY176" fmla="*/ 79440 h 228416"/>
                <a:gd name="connsiteX177" fmla="*/ 287462 w 289546"/>
                <a:gd name="connsiteY177" fmla="*/ 85155 h 228416"/>
                <a:gd name="connsiteX178" fmla="*/ 287938 w 289546"/>
                <a:gd name="connsiteY178" fmla="*/ 85155 h 228416"/>
                <a:gd name="connsiteX179" fmla="*/ 279651 w 289546"/>
                <a:gd name="connsiteY179" fmla="*/ 79154 h 228416"/>
                <a:gd name="connsiteX180" fmla="*/ 274698 w 289546"/>
                <a:gd name="connsiteY180" fmla="*/ 80583 h 228416"/>
                <a:gd name="connsiteX181" fmla="*/ 272793 w 289546"/>
                <a:gd name="connsiteY181" fmla="*/ 74677 h 228416"/>
                <a:gd name="connsiteX182" fmla="*/ 272793 w 289546"/>
                <a:gd name="connsiteY182" fmla="*/ 68200 h 228416"/>
                <a:gd name="connsiteX183" fmla="*/ 275460 w 289546"/>
                <a:gd name="connsiteY183" fmla="*/ 63057 h 228416"/>
                <a:gd name="connsiteX184" fmla="*/ 277746 w 289546"/>
                <a:gd name="connsiteY184" fmla="*/ 62104 h 228416"/>
                <a:gd name="connsiteX185" fmla="*/ 280413 w 289546"/>
                <a:gd name="connsiteY185" fmla="*/ 63152 h 228416"/>
                <a:gd name="connsiteX186" fmla="*/ 281080 w 289546"/>
                <a:gd name="connsiteY186" fmla="*/ 62676 h 228416"/>
                <a:gd name="connsiteX187" fmla="*/ 275841 w 289546"/>
                <a:gd name="connsiteY187" fmla="*/ 61819 h 228416"/>
                <a:gd name="connsiteX188" fmla="*/ 272127 w 289546"/>
                <a:gd name="connsiteY188" fmla="*/ 66771 h 228416"/>
                <a:gd name="connsiteX189" fmla="*/ 271365 w 289546"/>
                <a:gd name="connsiteY189" fmla="*/ 70296 h 228416"/>
                <a:gd name="connsiteX190" fmla="*/ 267745 w 289546"/>
                <a:gd name="connsiteY190" fmla="*/ 60771 h 228416"/>
                <a:gd name="connsiteX191" fmla="*/ 267745 w 289546"/>
                <a:gd name="connsiteY191" fmla="*/ 55437 h 228416"/>
                <a:gd name="connsiteX192" fmla="*/ 270717 w 289546"/>
                <a:gd name="connsiteY192" fmla="*/ 49388 h 228416"/>
                <a:gd name="connsiteX193" fmla="*/ 275841 w 289546"/>
                <a:gd name="connsiteY193" fmla="*/ 50770 h 228416"/>
                <a:gd name="connsiteX194" fmla="*/ 275841 w 289546"/>
                <a:gd name="connsiteY194" fmla="*/ 50008 h 228416"/>
                <a:gd name="connsiteX195" fmla="*/ 269174 w 289546"/>
                <a:gd name="connsiteY195" fmla="*/ 52770 h 228416"/>
                <a:gd name="connsiteX196" fmla="*/ 269174 w 289546"/>
                <a:gd name="connsiteY196" fmla="*/ 57913 h 228416"/>
                <a:gd name="connsiteX197" fmla="*/ 259649 w 289546"/>
                <a:gd name="connsiteY197" fmla="*/ 60961 h 228416"/>
                <a:gd name="connsiteX198" fmla="*/ 256887 w 289546"/>
                <a:gd name="connsiteY198" fmla="*/ 63438 h 228416"/>
                <a:gd name="connsiteX199" fmla="*/ 254477 w 289546"/>
                <a:gd name="connsiteY199" fmla="*/ 50188 h 228416"/>
                <a:gd name="connsiteX200" fmla="*/ 254601 w 289546"/>
                <a:gd name="connsiteY200" fmla="*/ 50008 h 228416"/>
                <a:gd name="connsiteX201" fmla="*/ 259554 w 289546"/>
                <a:gd name="connsiteY201" fmla="*/ 44674 h 228416"/>
                <a:gd name="connsiteX202" fmla="*/ 264507 w 289546"/>
                <a:gd name="connsiteY202" fmla="*/ 39721 h 228416"/>
                <a:gd name="connsiteX203" fmla="*/ 264030 w 289546"/>
                <a:gd name="connsiteY203" fmla="*/ 39721 h 228416"/>
                <a:gd name="connsiteX204" fmla="*/ 261078 w 289546"/>
                <a:gd name="connsiteY204" fmla="*/ 42387 h 228416"/>
                <a:gd name="connsiteX205" fmla="*/ 257934 w 289546"/>
                <a:gd name="connsiteY205" fmla="*/ 45054 h 228416"/>
                <a:gd name="connsiteX206" fmla="*/ 254696 w 289546"/>
                <a:gd name="connsiteY206" fmla="*/ 48293 h 228416"/>
                <a:gd name="connsiteX207" fmla="*/ 251076 w 289546"/>
                <a:gd name="connsiteY207" fmla="*/ 43912 h 228416"/>
                <a:gd name="connsiteX208" fmla="*/ 249076 w 289546"/>
                <a:gd name="connsiteY208" fmla="*/ 38006 h 228416"/>
                <a:gd name="connsiteX209" fmla="*/ 249076 w 289546"/>
                <a:gd name="connsiteY209" fmla="*/ 32767 h 228416"/>
                <a:gd name="connsiteX210" fmla="*/ 250886 w 289546"/>
                <a:gd name="connsiteY210" fmla="*/ 27624 h 228416"/>
                <a:gd name="connsiteX211" fmla="*/ 250886 w 289546"/>
                <a:gd name="connsiteY211" fmla="*/ 27624 h 228416"/>
                <a:gd name="connsiteX212" fmla="*/ 248314 w 289546"/>
                <a:gd name="connsiteY212" fmla="*/ 31910 h 228416"/>
                <a:gd name="connsiteX213" fmla="*/ 246695 w 289546"/>
                <a:gd name="connsiteY213" fmla="*/ 30196 h 228416"/>
                <a:gd name="connsiteX214" fmla="*/ 241647 w 289546"/>
                <a:gd name="connsiteY214" fmla="*/ 29529 h 228416"/>
                <a:gd name="connsiteX215" fmla="*/ 232122 w 289546"/>
                <a:gd name="connsiteY215" fmla="*/ 34196 h 228416"/>
                <a:gd name="connsiteX216" fmla="*/ 229740 w 289546"/>
                <a:gd name="connsiteY216" fmla="*/ 34196 h 228416"/>
                <a:gd name="connsiteX217" fmla="*/ 226216 w 289546"/>
                <a:gd name="connsiteY217" fmla="*/ 33529 h 228416"/>
                <a:gd name="connsiteX218" fmla="*/ 219453 w 289546"/>
                <a:gd name="connsiteY218" fmla="*/ 30577 h 228416"/>
                <a:gd name="connsiteX219" fmla="*/ 214596 w 289546"/>
                <a:gd name="connsiteY219" fmla="*/ 25624 h 228416"/>
                <a:gd name="connsiteX220" fmla="*/ 212881 w 289546"/>
                <a:gd name="connsiteY220" fmla="*/ 17813 h 228416"/>
                <a:gd name="connsiteX221" fmla="*/ 214596 w 289546"/>
                <a:gd name="connsiteY221" fmla="*/ 12670 h 228416"/>
                <a:gd name="connsiteX222" fmla="*/ 218406 w 289546"/>
                <a:gd name="connsiteY222" fmla="*/ 9717 h 228416"/>
                <a:gd name="connsiteX223" fmla="*/ 217644 w 289546"/>
                <a:gd name="connsiteY223" fmla="*/ 9145 h 228416"/>
                <a:gd name="connsiteX224" fmla="*/ 213929 w 289546"/>
                <a:gd name="connsiteY224" fmla="*/ 11908 h 228416"/>
                <a:gd name="connsiteX225" fmla="*/ 211738 w 289546"/>
                <a:gd name="connsiteY225" fmla="*/ 16003 h 228416"/>
                <a:gd name="connsiteX226" fmla="*/ 211738 w 289546"/>
                <a:gd name="connsiteY226" fmla="*/ 16765 h 228416"/>
                <a:gd name="connsiteX227" fmla="*/ 210500 w 289546"/>
                <a:gd name="connsiteY227" fmla="*/ 16194 h 228416"/>
                <a:gd name="connsiteX228" fmla="*/ 208500 w 289546"/>
                <a:gd name="connsiteY228" fmla="*/ 15622 h 228416"/>
                <a:gd name="connsiteX229" fmla="*/ 204404 w 289546"/>
                <a:gd name="connsiteY229" fmla="*/ 16099 h 228416"/>
                <a:gd name="connsiteX230" fmla="*/ 204404 w 289546"/>
                <a:gd name="connsiteY230" fmla="*/ 16099 h 228416"/>
                <a:gd name="connsiteX231" fmla="*/ 190783 w 289546"/>
                <a:gd name="connsiteY231" fmla="*/ 12955 h 228416"/>
                <a:gd name="connsiteX232" fmla="*/ 185735 w 289546"/>
                <a:gd name="connsiteY232" fmla="*/ 7526 h 228416"/>
                <a:gd name="connsiteX233" fmla="*/ 184973 w 289546"/>
                <a:gd name="connsiteY233" fmla="*/ 4097 h 228416"/>
                <a:gd name="connsiteX234" fmla="*/ 184973 w 289546"/>
                <a:gd name="connsiteY234" fmla="*/ 1144 h 228416"/>
                <a:gd name="connsiteX235" fmla="*/ 184401 w 289546"/>
                <a:gd name="connsiteY235" fmla="*/ 573 h 228416"/>
                <a:gd name="connsiteX236" fmla="*/ 183354 w 289546"/>
                <a:gd name="connsiteY236" fmla="*/ 5145 h 228416"/>
                <a:gd name="connsiteX237" fmla="*/ 186211 w 289546"/>
                <a:gd name="connsiteY237" fmla="*/ 11050 h 228416"/>
                <a:gd name="connsiteX238" fmla="*/ 188307 w 289546"/>
                <a:gd name="connsiteY238" fmla="*/ 12955 h 228416"/>
                <a:gd name="connsiteX239" fmla="*/ 187354 w 289546"/>
                <a:gd name="connsiteY239" fmla="*/ 14289 h 228416"/>
                <a:gd name="connsiteX240" fmla="*/ 186211 w 289546"/>
                <a:gd name="connsiteY240" fmla="*/ 15622 h 228416"/>
                <a:gd name="connsiteX241" fmla="*/ 182973 w 289546"/>
                <a:gd name="connsiteY241" fmla="*/ 17718 h 228416"/>
                <a:gd name="connsiteX242" fmla="*/ 182973 w 289546"/>
                <a:gd name="connsiteY242" fmla="*/ 17718 h 228416"/>
                <a:gd name="connsiteX243" fmla="*/ 174781 w 289546"/>
                <a:gd name="connsiteY243" fmla="*/ 19146 h 228416"/>
                <a:gd name="connsiteX244" fmla="*/ 166590 w 289546"/>
                <a:gd name="connsiteY244" fmla="*/ 14194 h 228416"/>
                <a:gd name="connsiteX245" fmla="*/ 163923 w 289546"/>
                <a:gd name="connsiteY245" fmla="*/ 9717 h 228416"/>
                <a:gd name="connsiteX246" fmla="*/ 163923 w 289546"/>
                <a:gd name="connsiteY246" fmla="*/ 5716 h 228416"/>
                <a:gd name="connsiteX247" fmla="*/ 166209 w 289546"/>
                <a:gd name="connsiteY247" fmla="*/ 4097 h 228416"/>
                <a:gd name="connsiteX248" fmla="*/ 168495 w 289546"/>
                <a:gd name="connsiteY248" fmla="*/ 2859 h 228416"/>
                <a:gd name="connsiteX249" fmla="*/ 170876 w 289546"/>
                <a:gd name="connsiteY249" fmla="*/ 1811 h 228416"/>
                <a:gd name="connsiteX250" fmla="*/ 173067 w 289546"/>
                <a:gd name="connsiteY250" fmla="*/ 858 h 228416"/>
                <a:gd name="connsiteX251" fmla="*/ 173829 w 289546"/>
                <a:gd name="connsiteY251" fmla="*/ 858 h 228416"/>
                <a:gd name="connsiteX252" fmla="*/ 173829 w 289546"/>
                <a:gd name="connsiteY252" fmla="*/ 96 h 228416"/>
                <a:gd name="connsiteX253" fmla="*/ 172209 w 289546"/>
                <a:gd name="connsiteY253" fmla="*/ 96 h 228416"/>
                <a:gd name="connsiteX254" fmla="*/ 169923 w 289546"/>
                <a:gd name="connsiteY254" fmla="*/ 954 h 228416"/>
                <a:gd name="connsiteX255" fmla="*/ 165542 w 289546"/>
                <a:gd name="connsiteY255" fmla="*/ 3145 h 228416"/>
                <a:gd name="connsiteX256" fmla="*/ 162970 w 289546"/>
                <a:gd name="connsiteY256" fmla="*/ 4954 h 228416"/>
                <a:gd name="connsiteX257" fmla="*/ 161256 w 289546"/>
                <a:gd name="connsiteY257" fmla="*/ 4954 h 228416"/>
                <a:gd name="connsiteX258" fmla="*/ 158589 w 289546"/>
                <a:gd name="connsiteY258" fmla="*/ 4954 h 228416"/>
                <a:gd name="connsiteX259" fmla="*/ 155541 w 289546"/>
                <a:gd name="connsiteY259" fmla="*/ 4192 h 228416"/>
                <a:gd name="connsiteX260" fmla="*/ 153636 w 289546"/>
                <a:gd name="connsiteY260" fmla="*/ 3335 h 228416"/>
                <a:gd name="connsiteX261" fmla="*/ 152016 w 289546"/>
                <a:gd name="connsiteY261" fmla="*/ 2287 h 228416"/>
                <a:gd name="connsiteX262" fmla="*/ 151254 w 289546"/>
                <a:gd name="connsiteY262" fmla="*/ 2859 h 228416"/>
                <a:gd name="connsiteX263" fmla="*/ 152969 w 289546"/>
                <a:gd name="connsiteY263" fmla="*/ 4192 h 228416"/>
                <a:gd name="connsiteX264" fmla="*/ 155160 w 289546"/>
                <a:gd name="connsiteY264" fmla="*/ 5145 h 228416"/>
                <a:gd name="connsiteX265" fmla="*/ 158684 w 289546"/>
                <a:gd name="connsiteY265" fmla="*/ 5907 h 228416"/>
                <a:gd name="connsiteX266" fmla="*/ 161922 w 289546"/>
                <a:gd name="connsiteY266" fmla="*/ 5907 h 228416"/>
                <a:gd name="connsiteX267" fmla="*/ 161922 w 289546"/>
                <a:gd name="connsiteY267" fmla="*/ 5907 h 228416"/>
                <a:gd name="connsiteX268" fmla="*/ 161922 w 289546"/>
                <a:gd name="connsiteY268" fmla="*/ 9336 h 228416"/>
                <a:gd name="connsiteX269" fmla="*/ 166971 w 289546"/>
                <a:gd name="connsiteY269" fmla="*/ 16956 h 228416"/>
                <a:gd name="connsiteX270" fmla="*/ 174591 w 289546"/>
                <a:gd name="connsiteY270" fmla="*/ 19908 h 228416"/>
                <a:gd name="connsiteX271" fmla="*/ 179258 w 289546"/>
                <a:gd name="connsiteY271" fmla="*/ 19337 h 228416"/>
                <a:gd name="connsiteX272" fmla="*/ 180496 w 289546"/>
                <a:gd name="connsiteY272" fmla="*/ 19337 h 228416"/>
                <a:gd name="connsiteX273" fmla="*/ 175924 w 289546"/>
                <a:gd name="connsiteY273" fmla="*/ 26100 h 228416"/>
                <a:gd name="connsiteX274" fmla="*/ 175353 w 289546"/>
                <a:gd name="connsiteY274" fmla="*/ 28862 h 228416"/>
                <a:gd name="connsiteX275" fmla="*/ 175353 w 289546"/>
                <a:gd name="connsiteY275" fmla="*/ 28862 h 228416"/>
                <a:gd name="connsiteX276" fmla="*/ 172305 w 289546"/>
                <a:gd name="connsiteY276" fmla="*/ 33148 h 228416"/>
                <a:gd name="connsiteX277" fmla="*/ 166685 w 289546"/>
                <a:gd name="connsiteY277" fmla="*/ 34101 h 228416"/>
                <a:gd name="connsiteX278" fmla="*/ 152397 w 289546"/>
                <a:gd name="connsiteY278" fmla="*/ 29529 h 228416"/>
                <a:gd name="connsiteX279" fmla="*/ 153731 w 289546"/>
                <a:gd name="connsiteY279" fmla="*/ 28862 h 228416"/>
                <a:gd name="connsiteX280" fmla="*/ 158779 w 289546"/>
                <a:gd name="connsiteY280" fmla="*/ 24385 h 228416"/>
                <a:gd name="connsiteX281" fmla="*/ 162494 w 289546"/>
                <a:gd name="connsiteY281" fmla="*/ 17623 h 228416"/>
                <a:gd name="connsiteX282" fmla="*/ 162494 w 289546"/>
                <a:gd name="connsiteY282" fmla="*/ 11622 h 228416"/>
                <a:gd name="connsiteX283" fmla="*/ 162494 w 289546"/>
                <a:gd name="connsiteY283" fmla="*/ 11622 h 228416"/>
                <a:gd name="connsiteX284" fmla="*/ 161160 w 289546"/>
                <a:gd name="connsiteY284" fmla="*/ 16956 h 228416"/>
                <a:gd name="connsiteX285" fmla="*/ 158398 w 289546"/>
                <a:gd name="connsiteY285" fmla="*/ 22290 h 228416"/>
                <a:gd name="connsiteX286" fmla="*/ 153540 w 289546"/>
                <a:gd name="connsiteY286" fmla="*/ 27338 h 228416"/>
                <a:gd name="connsiteX287" fmla="*/ 149349 w 289546"/>
                <a:gd name="connsiteY287" fmla="*/ 28767 h 228416"/>
                <a:gd name="connsiteX288" fmla="*/ 140396 w 289546"/>
                <a:gd name="connsiteY288" fmla="*/ 25528 h 228416"/>
                <a:gd name="connsiteX289" fmla="*/ 133252 w 289546"/>
                <a:gd name="connsiteY289" fmla="*/ 18861 h 228416"/>
                <a:gd name="connsiteX290" fmla="*/ 132966 w 289546"/>
                <a:gd name="connsiteY290" fmla="*/ 12670 h 228416"/>
                <a:gd name="connsiteX291" fmla="*/ 134395 w 289546"/>
                <a:gd name="connsiteY291" fmla="*/ 8860 h 228416"/>
                <a:gd name="connsiteX292" fmla="*/ 136300 w 289546"/>
                <a:gd name="connsiteY292" fmla="*/ 5621 h 228416"/>
                <a:gd name="connsiteX293" fmla="*/ 135443 w 289546"/>
                <a:gd name="connsiteY293" fmla="*/ 5621 h 228416"/>
                <a:gd name="connsiteX294" fmla="*/ 133157 w 289546"/>
                <a:gd name="connsiteY294" fmla="*/ 8955 h 228416"/>
                <a:gd name="connsiteX295" fmla="*/ 131823 w 289546"/>
                <a:gd name="connsiteY295" fmla="*/ 12289 h 228416"/>
                <a:gd name="connsiteX296" fmla="*/ 131823 w 289546"/>
                <a:gd name="connsiteY296" fmla="*/ 18099 h 228416"/>
                <a:gd name="connsiteX297" fmla="*/ 139348 w 289546"/>
                <a:gd name="connsiteY297" fmla="*/ 26100 h 228416"/>
                <a:gd name="connsiteX298" fmla="*/ 140396 w 289546"/>
                <a:gd name="connsiteY298" fmla="*/ 26766 h 228416"/>
                <a:gd name="connsiteX299" fmla="*/ 133157 w 289546"/>
                <a:gd name="connsiteY299" fmla="*/ 28005 h 228416"/>
                <a:gd name="connsiteX300" fmla="*/ 133157 w 289546"/>
                <a:gd name="connsiteY300" fmla="*/ 28005 h 228416"/>
                <a:gd name="connsiteX301" fmla="*/ 116488 w 289546"/>
                <a:gd name="connsiteY301" fmla="*/ 30481 h 228416"/>
                <a:gd name="connsiteX302" fmla="*/ 109916 w 289546"/>
                <a:gd name="connsiteY302" fmla="*/ 27529 h 228416"/>
                <a:gd name="connsiteX303" fmla="*/ 107916 w 289546"/>
                <a:gd name="connsiteY303" fmla="*/ 24957 h 228416"/>
                <a:gd name="connsiteX304" fmla="*/ 108963 w 289546"/>
                <a:gd name="connsiteY304" fmla="*/ 20480 h 228416"/>
                <a:gd name="connsiteX305" fmla="*/ 108963 w 289546"/>
                <a:gd name="connsiteY305" fmla="*/ 20480 h 228416"/>
                <a:gd name="connsiteX306" fmla="*/ 106868 w 289546"/>
                <a:gd name="connsiteY306" fmla="*/ 23909 h 228416"/>
                <a:gd name="connsiteX307" fmla="*/ 107439 w 289546"/>
                <a:gd name="connsiteY307" fmla="*/ 26576 h 228416"/>
                <a:gd name="connsiteX308" fmla="*/ 111916 w 289546"/>
                <a:gd name="connsiteY308" fmla="*/ 30196 h 228416"/>
                <a:gd name="connsiteX309" fmla="*/ 119727 w 289546"/>
                <a:gd name="connsiteY309" fmla="*/ 32100 h 228416"/>
                <a:gd name="connsiteX310" fmla="*/ 119727 w 289546"/>
                <a:gd name="connsiteY310" fmla="*/ 35815 h 228416"/>
                <a:gd name="connsiteX311" fmla="*/ 117631 w 289546"/>
                <a:gd name="connsiteY311" fmla="*/ 40102 h 228416"/>
                <a:gd name="connsiteX312" fmla="*/ 117060 w 289546"/>
                <a:gd name="connsiteY312" fmla="*/ 40864 h 228416"/>
                <a:gd name="connsiteX313" fmla="*/ 117060 w 289546"/>
                <a:gd name="connsiteY313" fmla="*/ 40387 h 228416"/>
                <a:gd name="connsiteX314" fmla="*/ 117060 w 289546"/>
                <a:gd name="connsiteY314" fmla="*/ 40387 h 228416"/>
                <a:gd name="connsiteX315" fmla="*/ 117060 w 289546"/>
                <a:gd name="connsiteY315" fmla="*/ 42007 h 228416"/>
                <a:gd name="connsiteX316" fmla="*/ 108201 w 289546"/>
                <a:gd name="connsiteY316" fmla="*/ 46293 h 228416"/>
                <a:gd name="connsiteX317" fmla="*/ 98676 w 289546"/>
                <a:gd name="connsiteY317" fmla="*/ 46864 h 228416"/>
                <a:gd name="connsiteX318" fmla="*/ 90104 w 289546"/>
                <a:gd name="connsiteY318" fmla="*/ 43340 h 228416"/>
                <a:gd name="connsiteX319" fmla="*/ 93819 w 289546"/>
                <a:gd name="connsiteY319" fmla="*/ 31624 h 228416"/>
                <a:gd name="connsiteX320" fmla="*/ 93819 w 289546"/>
                <a:gd name="connsiteY320" fmla="*/ 31624 h 228416"/>
                <a:gd name="connsiteX321" fmla="*/ 88580 w 289546"/>
                <a:gd name="connsiteY321" fmla="*/ 43150 h 228416"/>
                <a:gd name="connsiteX322" fmla="*/ 89913 w 289546"/>
                <a:gd name="connsiteY322" fmla="*/ 45150 h 228416"/>
                <a:gd name="connsiteX323" fmla="*/ 85627 w 289546"/>
                <a:gd name="connsiteY323" fmla="*/ 45150 h 228416"/>
                <a:gd name="connsiteX324" fmla="*/ 80484 w 289546"/>
                <a:gd name="connsiteY324" fmla="*/ 46102 h 228416"/>
                <a:gd name="connsiteX325" fmla="*/ 80484 w 289546"/>
                <a:gd name="connsiteY325" fmla="*/ 46102 h 228416"/>
                <a:gd name="connsiteX326" fmla="*/ 68577 w 289546"/>
                <a:gd name="connsiteY326" fmla="*/ 46102 h 228416"/>
                <a:gd name="connsiteX327" fmla="*/ 64101 w 289546"/>
                <a:gd name="connsiteY327" fmla="*/ 41530 h 228416"/>
                <a:gd name="connsiteX328" fmla="*/ 67434 w 289546"/>
                <a:gd name="connsiteY328" fmla="*/ 36577 h 228416"/>
                <a:gd name="connsiteX329" fmla="*/ 67434 w 289546"/>
                <a:gd name="connsiteY329" fmla="*/ 36101 h 228416"/>
                <a:gd name="connsiteX330" fmla="*/ 63243 w 289546"/>
                <a:gd name="connsiteY330" fmla="*/ 40768 h 228416"/>
                <a:gd name="connsiteX331" fmla="*/ 63243 w 289546"/>
                <a:gd name="connsiteY331" fmla="*/ 42102 h 228416"/>
                <a:gd name="connsiteX332" fmla="*/ 60386 w 289546"/>
                <a:gd name="connsiteY332" fmla="*/ 45340 h 228416"/>
                <a:gd name="connsiteX333" fmla="*/ 55433 w 289546"/>
                <a:gd name="connsiteY333" fmla="*/ 46960 h 228416"/>
                <a:gd name="connsiteX334" fmla="*/ 44003 w 289546"/>
                <a:gd name="connsiteY334" fmla="*/ 48674 h 228416"/>
                <a:gd name="connsiteX335" fmla="*/ 36097 w 289546"/>
                <a:gd name="connsiteY335" fmla="*/ 47912 h 228416"/>
                <a:gd name="connsiteX336" fmla="*/ 33430 w 289546"/>
                <a:gd name="connsiteY336" fmla="*/ 45150 h 228416"/>
                <a:gd name="connsiteX337" fmla="*/ 34002 w 289546"/>
                <a:gd name="connsiteY337" fmla="*/ 40768 h 228416"/>
                <a:gd name="connsiteX338" fmla="*/ 36573 w 289546"/>
                <a:gd name="connsiteY338" fmla="*/ 36482 h 228416"/>
                <a:gd name="connsiteX339" fmla="*/ 41145 w 289546"/>
                <a:gd name="connsiteY339" fmla="*/ 33910 h 228416"/>
                <a:gd name="connsiteX340" fmla="*/ 41145 w 289546"/>
                <a:gd name="connsiteY340" fmla="*/ 32958 h 228416"/>
                <a:gd name="connsiteX341" fmla="*/ 33621 w 289546"/>
                <a:gd name="connsiteY341" fmla="*/ 38482 h 228416"/>
                <a:gd name="connsiteX342" fmla="*/ 31906 w 289546"/>
                <a:gd name="connsiteY342" fmla="*/ 44674 h 228416"/>
                <a:gd name="connsiteX343" fmla="*/ 30763 w 289546"/>
                <a:gd name="connsiteY343" fmla="*/ 43912 h 228416"/>
                <a:gd name="connsiteX344" fmla="*/ 27144 w 289546"/>
                <a:gd name="connsiteY344" fmla="*/ 42102 h 228416"/>
                <a:gd name="connsiteX345" fmla="*/ 27144 w 289546"/>
                <a:gd name="connsiteY345" fmla="*/ 42102 h 228416"/>
                <a:gd name="connsiteX346" fmla="*/ 26572 w 289546"/>
                <a:gd name="connsiteY346" fmla="*/ 42959 h 228416"/>
                <a:gd name="connsiteX347" fmla="*/ 32287 w 289546"/>
                <a:gd name="connsiteY347" fmla="*/ 46674 h 228416"/>
                <a:gd name="connsiteX348" fmla="*/ 32763 w 289546"/>
                <a:gd name="connsiteY348" fmla="*/ 46674 h 228416"/>
                <a:gd name="connsiteX349" fmla="*/ 33240 w 289546"/>
                <a:gd name="connsiteY349" fmla="*/ 47245 h 228416"/>
                <a:gd name="connsiteX350" fmla="*/ 39145 w 289546"/>
                <a:gd name="connsiteY350" fmla="*/ 49341 h 228416"/>
                <a:gd name="connsiteX351" fmla="*/ 35716 w 289546"/>
                <a:gd name="connsiteY351" fmla="*/ 52865 h 228416"/>
                <a:gd name="connsiteX352" fmla="*/ 35716 w 289546"/>
                <a:gd name="connsiteY352" fmla="*/ 56389 h 228416"/>
                <a:gd name="connsiteX353" fmla="*/ 33811 w 289546"/>
                <a:gd name="connsiteY353" fmla="*/ 56389 h 228416"/>
                <a:gd name="connsiteX354" fmla="*/ 30477 w 289546"/>
                <a:gd name="connsiteY354" fmla="*/ 56389 h 228416"/>
                <a:gd name="connsiteX355" fmla="*/ 29620 w 289546"/>
                <a:gd name="connsiteY355" fmla="*/ 56866 h 228416"/>
                <a:gd name="connsiteX356" fmla="*/ 24477 w 289546"/>
                <a:gd name="connsiteY356" fmla="*/ 55913 h 228416"/>
                <a:gd name="connsiteX357" fmla="*/ 21143 w 289546"/>
                <a:gd name="connsiteY357" fmla="*/ 54103 h 228416"/>
                <a:gd name="connsiteX358" fmla="*/ 20571 w 289546"/>
                <a:gd name="connsiteY358" fmla="*/ 52865 h 228416"/>
                <a:gd name="connsiteX359" fmla="*/ 19905 w 289546"/>
                <a:gd name="connsiteY359" fmla="*/ 54199 h 228416"/>
                <a:gd name="connsiteX360" fmla="*/ 22667 w 289546"/>
                <a:gd name="connsiteY360" fmla="*/ 56389 h 228416"/>
                <a:gd name="connsiteX361" fmla="*/ 29049 w 289546"/>
                <a:gd name="connsiteY361" fmla="*/ 57532 h 228416"/>
                <a:gd name="connsiteX362" fmla="*/ 29049 w 289546"/>
                <a:gd name="connsiteY362" fmla="*/ 58008 h 228416"/>
                <a:gd name="connsiteX363" fmla="*/ 29049 w 289546"/>
                <a:gd name="connsiteY363" fmla="*/ 58008 h 228416"/>
                <a:gd name="connsiteX364" fmla="*/ 29049 w 289546"/>
                <a:gd name="connsiteY364" fmla="*/ 58675 h 228416"/>
                <a:gd name="connsiteX365" fmla="*/ 29049 w 289546"/>
                <a:gd name="connsiteY365" fmla="*/ 60771 h 228416"/>
                <a:gd name="connsiteX366" fmla="*/ 28096 w 289546"/>
                <a:gd name="connsiteY366" fmla="*/ 63819 h 228416"/>
                <a:gd name="connsiteX367" fmla="*/ 25620 w 289546"/>
                <a:gd name="connsiteY367" fmla="*/ 68867 h 228416"/>
                <a:gd name="connsiteX368" fmla="*/ 21429 w 289546"/>
                <a:gd name="connsiteY368" fmla="*/ 72106 h 228416"/>
                <a:gd name="connsiteX369" fmla="*/ 16857 w 289546"/>
                <a:gd name="connsiteY369" fmla="*/ 72772 h 228416"/>
                <a:gd name="connsiteX370" fmla="*/ 12285 w 289546"/>
                <a:gd name="connsiteY370" fmla="*/ 72106 h 228416"/>
                <a:gd name="connsiteX371" fmla="*/ 12285 w 289546"/>
                <a:gd name="connsiteY371" fmla="*/ 73153 h 228416"/>
                <a:gd name="connsiteX372" fmla="*/ 16190 w 289546"/>
                <a:gd name="connsiteY372" fmla="*/ 73820 h 228416"/>
                <a:gd name="connsiteX373" fmla="*/ 22953 w 289546"/>
                <a:gd name="connsiteY373" fmla="*/ 72772 h 228416"/>
                <a:gd name="connsiteX374" fmla="*/ 20857 w 289546"/>
                <a:gd name="connsiteY374" fmla="*/ 76582 h 228416"/>
                <a:gd name="connsiteX375" fmla="*/ 20857 w 289546"/>
                <a:gd name="connsiteY375" fmla="*/ 79154 h 228416"/>
                <a:gd name="connsiteX376" fmla="*/ 15333 w 289546"/>
                <a:gd name="connsiteY376" fmla="*/ 79154 h 228416"/>
                <a:gd name="connsiteX377" fmla="*/ 10856 w 289546"/>
                <a:gd name="connsiteY377" fmla="*/ 77821 h 228416"/>
                <a:gd name="connsiteX378" fmla="*/ 10856 w 289546"/>
                <a:gd name="connsiteY378" fmla="*/ 78868 h 228416"/>
                <a:gd name="connsiteX379" fmla="*/ 13618 w 289546"/>
                <a:gd name="connsiteY379" fmla="*/ 79821 h 228416"/>
                <a:gd name="connsiteX380" fmla="*/ 13618 w 289546"/>
                <a:gd name="connsiteY380" fmla="*/ 79821 h 228416"/>
                <a:gd name="connsiteX381" fmla="*/ 12951 w 289546"/>
                <a:gd name="connsiteY381" fmla="*/ 79821 h 228416"/>
                <a:gd name="connsiteX382" fmla="*/ 11713 w 289546"/>
                <a:gd name="connsiteY382" fmla="*/ 88012 h 228416"/>
                <a:gd name="connsiteX383" fmla="*/ 12666 w 289546"/>
                <a:gd name="connsiteY383" fmla="*/ 91060 h 228416"/>
                <a:gd name="connsiteX384" fmla="*/ 12666 w 289546"/>
                <a:gd name="connsiteY384" fmla="*/ 91060 h 228416"/>
                <a:gd name="connsiteX385" fmla="*/ 9522 w 289546"/>
                <a:gd name="connsiteY385" fmla="*/ 90489 h 228416"/>
                <a:gd name="connsiteX386" fmla="*/ 8284 w 289546"/>
                <a:gd name="connsiteY386" fmla="*/ 90489 h 228416"/>
                <a:gd name="connsiteX387" fmla="*/ 6855 w 289546"/>
                <a:gd name="connsiteY387" fmla="*/ 90012 h 228416"/>
                <a:gd name="connsiteX388" fmla="*/ 6855 w 289546"/>
                <a:gd name="connsiteY388" fmla="*/ 90870 h 228416"/>
                <a:gd name="connsiteX389" fmla="*/ 7427 w 289546"/>
                <a:gd name="connsiteY389" fmla="*/ 90870 h 228416"/>
                <a:gd name="connsiteX390" fmla="*/ 6760 w 289546"/>
                <a:gd name="connsiteY390" fmla="*/ 91346 h 228416"/>
                <a:gd name="connsiteX391" fmla="*/ 6760 w 289546"/>
                <a:gd name="connsiteY391" fmla="*/ 92679 h 228416"/>
                <a:gd name="connsiteX392" fmla="*/ 7617 w 289546"/>
                <a:gd name="connsiteY392" fmla="*/ 91918 h 228416"/>
                <a:gd name="connsiteX393" fmla="*/ 8951 w 289546"/>
                <a:gd name="connsiteY393" fmla="*/ 91060 h 228416"/>
                <a:gd name="connsiteX394" fmla="*/ 10856 w 289546"/>
                <a:gd name="connsiteY394" fmla="*/ 91060 h 228416"/>
                <a:gd name="connsiteX395" fmla="*/ 11523 w 289546"/>
                <a:gd name="connsiteY395" fmla="*/ 91060 h 228416"/>
                <a:gd name="connsiteX396" fmla="*/ 13237 w 289546"/>
                <a:gd name="connsiteY396" fmla="*/ 91632 h 228416"/>
                <a:gd name="connsiteX397" fmla="*/ 13237 w 289546"/>
                <a:gd name="connsiteY397" fmla="*/ 91632 h 228416"/>
                <a:gd name="connsiteX398" fmla="*/ 15618 w 289546"/>
                <a:gd name="connsiteY398" fmla="*/ 96299 h 228416"/>
                <a:gd name="connsiteX399" fmla="*/ 17809 w 289546"/>
                <a:gd name="connsiteY399" fmla="*/ 99157 h 228416"/>
                <a:gd name="connsiteX400" fmla="*/ 17047 w 289546"/>
                <a:gd name="connsiteY400" fmla="*/ 99728 h 228416"/>
                <a:gd name="connsiteX401" fmla="*/ 16285 w 289546"/>
                <a:gd name="connsiteY401" fmla="*/ 101252 h 228416"/>
                <a:gd name="connsiteX402" fmla="*/ 16285 w 289546"/>
                <a:gd name="connsiteY402" fmla="*/ 101252 h 228416"/>
                <a:gd name="connsiteX403" fmla="*/ 14856 w 289546"/>
                <a:gd name="connsiteY403" fmla="*/ 100109 h 228416"/>
                <a:gd name="connsiteX404" fmla="*/ 11142 w 289546"/>
                <a:gd name="connsiteY404" fmla="*/ 99061 h 228416"/>
                <a:gd name="connsiteX405" fmla="*/ 4760 w 289546"/>
                <a:gd name="connsiteY405" fmla="*/ 100014 h 228416"/>
                <a:gd name="connsiteX406" fmla="*/ 4760 w 289546"/>
                <a:gd name="connsiteY406" fmla="*/ 101157 h 228416"/>
                <a:gd name="connsiteX407" fmla="*/ 8760 w 289546"/>
                <a:gd name="connsiteY407" fmla="*/ 99919 h 228416"/>
                <a:gd name="connsiteX408" fmla="*/ 14952 w 289546"/>
                <a:gd name="connsiteY408" fmla="*/ 101157 h 228416"/>
                <a:gd name="connsiteX409" fmla="*/ 16095 w 289546"/>
                <a:gd name="connsiteY409" fmla="*/ 102776 h 228416"/>
                <a:gd name="connsiteX410" fmla="*/ 16095 w 289546"/>
                <a:gd name="connsiteY410" fmla="*/ 104014 h 228416"/>
                <a:gd name="connsiteX411" fmla="*/ 16095 w 289546"/>
                <a:gd name="connsiteY411" fmla="*/ 104014 h 228416"/>
                <a:gd name="connsiteX412" fmla="*/ 1712 w 289546"/>
                <a:gd name="connsiteY412" fmla="*/ 112396 h 228416"/>
                <a:gd name="connsiteX413" fmla="*/ 13904 w 289546"/>
                <a:gd name="connsiteY413" fmla="*/ 129922 h 228416"/>
                <a:gd name="connsiteX414" fmla="*/ 13904 w 289546"/>
                <a:gd name="connsiteY414" fmla="*/ 129922 h 228416"/>
                <a:gd name="connsiteX415" fmla="*/ 16761 w 289546"/>
                <a:gd name="connsiteY415" fmla="*/ 124969 h 228416"/>
                <a:gd name="connsiteX416" fmla="*/ 18476 w 289546"/>
                <a:gd name="connsiteY416" fmla="*/ 124207 h 228416"/>
                <a:gd name="connsiteX417" fmla="*/ 19714 w 289546"/>
                <a:gd name="connsiteY417" fmla="*/ 124207 h 228416"/>
                <a:gd name="connsiteX418" fmla="*/ 19714 w 289546"/>
                <a:gd name="connsiteY418" fmla="*/ 124779 h 228416"/>
                <a:gd name="connsiteX419" fmla="*/ 20762 w 289546"/>
                <a:gd name="connsiteY419" fmla="*/ 129256 h 228416"/>
                <a:gd name="connsiteX420" fmla="*/ 13904 w 289546"/>
                <a:gd name="connsiteY420" fmla="*/ 129922 h 228416"/>
                <a:gd name="connsiteX421" fmla="*/ 24191 w 289546"/>
                <a:gd name="connsiteY421" fmla="*/ 131256 h 228416"/>
                <a:gd name="connsiteX422" fmla="*/ 22095 w 289546"/>
                <a:gd name="connsiteY422" fmla="*/ 130018 h 228416"/>
                <a:gd name="connsiteX423" fmla="*/ 20762 w 289546"/>
                <a:gd name="connsiteY423" fmla="*/ 125446 h 228416"/>
                <a:gd name="connsiteX424" fmla="*/ 22857 w 289546"/>
                <a:gd name="connsiteY424" fmla="*/ 119921 h 228416"/>
                <a:gd name="connsiteX425" fmla="*/ 26763 w 289546"/>
                <a:gd name="connsiteY425" fmla="*/ 115158 h 228416"/>
                <a:gd name="connsiteX426" fmla="*/ 33144 w 289546"/>
                <a:gd name="connsiteY426" fmla="*/ 111539 h 228416"/>
                <a:gd name="connsiteX427" fmla="*/ 38955 w 289546"/>
                <a:gd name="connsiteY427" fmla="*/ 114301 h 228416"/>
                <a:gd name="connsiteX428" fmla="*/ 39526 w 289546"/>
                <a:gd name="connsiteY428" fmla="*/ 114301 h 228416"/>
                <a:gd name="connsiteX429" fmla="*/ 42288 w 289546"/>
                <a:gd name="connsiteY429" fmla="*/ 116016 h 228416"/>
                <a:gd name="connsiteX430" fmla="*/ 46003 w 289546"/>
                <a:gd name="connsiteY430" fmla="*/ 116016 h 228416"/>
                <a:gd name="connsiteX431" fmla="*/ 44574 w 289546"/>
                <a:gd name="connsiteY431" fmla="*/ 118111 h 228416"/>
                <a:gd name="connsiteX432" fmla="*/ 42860 w 289546"/>
                <a:gd name="connsiteY432" fmla="*/ 123064 h 228416"/>
                <a:gd name="connsiteX433" fmla="*/ 44193 w 289546"/>
                <a:gd name="connsiteY433" fmla="*/ 126112 h 228416"/>
                <a:gd name="connsiteX434" fmla="*/ 39050 w 289546"/>
                <a:gd name="connsiteY434" fmla="*/ 127255 h 228416"/>
                <a:gd name="connsiteX435" fmla="*/ 33621 w 289546"/>
                <a:gd name="connsiteY435" fmla="*/ 129827 h 228416"/>
                <a:gd name="connsiteX436" fmla="*/ 26953 w 289546"/>
                <a:gd name="connsiteY436" fmla="*/ 134399 h 228416"/>
                <a:gd name="connsiteX437" fmla="*/ 26096 w 289546"/>
                <a:gd name="connsiteY437" fmla="*/ 135637 h 228416"/>
                <a:gd name="connsiteX438" fmla="*/ 24191 w 289546"/>
                <a:gd name="connsiteY438" fmla="*/ 131256 h 228416"/>
                <a:gd name="connsiteX439" fmla="*/ 42288 w 289546"/>
                <a:gd name="connsiteY439" fmla="*/ 87727 h 228416"/>
                <a:gd name="connsiteX440" fmla="*/ 42288 w 289546"/>
                <a:gd name="connsiteY440" fmla="*/ 87727 h 228416"/>
                <a:gd name="connsiteX441" fmla="*/ 42765 w 289546"/>
                <a:gd name="connsiteY441" fmla="*/ 88298 h 228416"/>
                <a:gd name="connsiteX442" fmla="*/ 42765 w 289546"/>
                <a:gd name="connsiteY442" fmla="*/ 88298 h 228416"/>
                <a:gd name="connsiteX443" fmla="*/ 43431 w 289546"/>
                <a:gd name="connsiteY443" fmla="*/ 94489 h 228416"/>
                <a:gd name="connsiteX444" fmla="*/ 45432 w 289546"/>
                <a:gd name="connsiteY444" fmla="*/ 98014 h 228416"/>
                <a:gd name="connsiteX445" fmla="*/ 43908 w 289546"/>
                <a:gd name="connsiteY445" fmla="*/ 98014 h 228416"/>
                <a:gd name="connsiteX446" fmla="*/ 40479 w 289546"/>
                <a:gd name="connsiteY446" fmla="*/ 99061 h 228416"/>
                <a:gd name="connsiteX447" fmla="*/ 38002 w 289546"/>
                <a:gd name="connsiteY447" fmla="*/ 104395 h 228416"/>
                <a:gd name="connsiteX448" fmla="*/ 38002 w 289546"/>
                <a:gd name="connsiteY448" fmla="*/ 104395 h 228416"/>
                <a:gd name="connsiteX449" fmla="*/ 34573 w 289546"/>
                <a:gd name="connsiteY449" fmla="*/ 103252 h 228416"/>
                <a:gd name="connsiteX450" fmla="*/ 32287 w 289546"/>
                <a:gd name="connsiteY450" fmla="*/ 101252 h 228416"/>
                <a:gd name="connsiteX451" fmla="*/ 31716 w 289546"/>
                <a:gd name="connsiteY451" fmla="*/ 100300 h 228416"/>
                <a:gd name="connsiteX452" fmla="*/ 31716 w 289546"/>
                <a:gd name="connsiteY452" fmla="*/ 100300 h 228416"/>
                <a:gd name="connsiteX453" fmla="*/ 31144 w 289546"/>
                <a:gd name="connsiteY453" fmla="*/ 93918 h 228416"/>
                <a:gd name="connsiteX454" fmla="*/ 33430 w 289546"/>
                <a:gd name="connsiteY454" fmla="*/ 90489 h 228416"/>
                <a:gd name="connsiteX455" fmla="*/ 36478 w 289546"/>
                <a:gd name="connsiteY455" fmla="*/ 89155 h 228416"/>
                <a:gd name="connsiteX456" fmla="*/ 37050 w 289546"/>
                <a:gd name="connsiteY456" fmla="*/ 89155 h 228416"/>
                <a:gd name="connsiteX457" fmla="*/ 41431 w 289546"/>
                <a:gd name="connsiteY457" fmla="*/ 88108 h 228416"/>
                <a:gd name="connsiteX458" fmla="*/ 42574 w 289546"/>
                <a:gd name="connsiteY458" fmla="*/ 88108 h 228416"/>
                <a:gd name="connsiteX459" fmla="*/ 42574 w 289546"/>
                <a:gd name="connsiteY459" fmla="*/ 88108 h 228416"/>
                <a:gd name="connsiteX460" fmla="*/ 42288 w 289546"/>
                <a:gd name="connsiteY460" fmla="*/ 87727 h 228416"/>
                <a:gd name="connsiteX461" fmla="*/ 180877 w 289546"/>
                <a:gd name="connsiteY461" fmla="*/ 59152 h 228416"/>
                <a:gd name="connsiteX462" fmla="*/ 184211 w 289546"/>
                <a:gd name="connsiteY462" fmla="*/ 66486 h 228416"/>
                <a:gd name="connsiteX463" fmla="*/ 187545 w 289546"/>
                <a:gd name="connsiteY463" fmla="*/ 67724 h 228416"/>
                <a:gd name="connsiteX464" fmla="*/ 188021 w 289546"/>
                <a:gd name="connsiteY464" fmla="*/ 67724 h 228416"/>
                <a:gd name="connsiteX465" fmla="*/ 185735 w 289546"/>
                <a:gd name="connsiteY465" fmla="*/ 69629 h 228416"/>
                <a:gd name="connsiteX466" fmla="*/ 181449 w 289546"/>
                <a:gd name="connsiteY466" fmla="*/ 75058 h 228416"/>
                <a:gd name="connsiteX467" fmla="*/ 173067 w 289546"/>
                <a:gd name="connsiteY467" fmla="*/ 73153 h 228416"/>
                <a:gd name="connsiteX468" fmla="*/ 168876 w 289546"/>
                <a:gd name="connsiteY468" fmla="*/ 74201 h 228416"/>
                <a:gd name="connsiteX469" fmla="*/ 166018 w 289546"/>
                <a:gd name="connsiteY469" fmla="*/ 72772 h 228416"/>
                <a:gd name="connsiteX470" fmla="*/ 163256 w 289546"/>
                <a:gd name="connsiteY470" fmla="*/ 69343 h 228416"/>
                <a:gd name="connsiteX471" fmla="*/ 161351 w 289546"/>
                <a:gd name="connsiteY471" fmla="*/ 60675 h 228416"/>
                <a:gd name="connsiteX472" fmla="*/ 162303 w 289546"/>
                <a:gd name="connsiteY472" fmla="*/ 52484 h 228416"/>
                <a:gd name="connsiteX473" fmla="*/ 164875 w 289546"/>
                <a:gd name="connsiteY473" fmla="*/ 48960 h 228416"/>
                <a:gd name="connsiteX474" fmla="*/ 168780 w 289546"/>
                <a:gd name="connsiteY474" fmla="*/ 47436 h 228416"/>
                <a:gd name="connsiteX475" fmla="*/ 174781 w 289546"/>
                <a:gd name="connsiteY475" fmla="*/ 49722 h 228416"/>
                <a:gd name="connsiteX476" fmla="*/ 179067 w 289546"/>
                <a:gd name="connsiteY476" fmla="*/ 48769 h 228416"/>
                <a:gd name="connsiteX477" fmla="*/ 180115 w 289546"/>
                <a:gd name="connsiteY477" fmla="*/ 47817 h 228416"/>
                <a:gd name="connsiteX478" fmla="*/ 180115 w 289546"/>
                <a:gd name="connsiteY478" fmla="*/ 51341 h 228416"/>
                <a:gd name="connsiteX479" fmla="*/ 180591 w 289546"/>
                <a:gd name="connsiteY479" fmla="*/ 59056 h 228416"/>
                <a:gd name="connsiteX480" fmla="*/ 195546 w 289546"/>
                <a:gd name="connsiteY480" fmla="*/ 45626 h 228416"/>
                <a:gd name="connsiteX481" fmla="*/ 199260 w 289546"/>
                <a:gd name="connsiteY481" fmla="*/ 49246 h 228416"/>
                <a:gd name="connsiteX482" fmla="*/ 199260 w 289546"/>
                <a:gd name="connsiteY482" fmla="*/ 49246 h 228416"/>
                <a:gd name="connsiteX483" fmla="*/ 199260 w 289546"/>
                <a:gd name="connsiteY483" fmla="*/ 49246 h 228416"/>
                <a:gd name="connsiteX484" fmla="*/ 199260 w 289546"/>
                <a:gd name="connsiteY484" fmla="*/ 49246 h 228416"/>
                <a:gd name="connsiteX485" fmla="*/ 199832 w 289546"/>
                <a:gd name="connsiteY485" fmla="*/ 49246 h 228416"/>
                <a:gd name="connsiteX486" fmla="*/ 201070 w 289546"/>
                <a:gd name="connsiteY486" fmla="*/ 49246 h 228416"/>
                <a:gd name="connsiteX487" fmla="*/ 197832 w 289546"/>
                <a:gd name="connsiteY487" fmla="*/ 51532 h 228416"/>
                <a:gd name="connsiteX488" fmla="*/ 193831 w 289546"/>
                <a:gd name="connsiteY488" fmla="*/ 56580 h 228416"/>
                <a:gd name="connsiteX489" fmla="*/ 193831 w 289546"/>
                <a:gd name="connsiteY489" fmla="*/ 63819 h 228416"/>
                <a:gd name="connsiteX490" fmla="*/ 193069 w 289546"/>
                <a:gd name="connsiteY490" fmla="*/ 63819 h 228416"/>
                <a:gd name="connsiteX491" fmla="*/ 188688 w 289546"/>
                <a:gd name="connsiteY491" fmla="*/ 65724 h 228416"/>
                <a:gd name="connsiteX492" fmla="*/ 186211 w 289546"/>
                <a:gd name="connsiteY492" fmla="*/ 65248 h 228416"/>
                <a:gd name="connsiteX493" fmla="*/ 183449 w 289546"/>
                <a:gd name="connsiteY493" fmla="*/ 61914 h 228416"/>
                <a:gd name="connsiteX494" fmla="*/ 181258 w 289546"/>
                <a:gd name="connsiteY494" fmla="*/ 52865 h 228416"/>
                <a:gd name="connsiteX495" fmla="*/ 181258 w 289546"/>
                <a:gd name="connsiteY495" fmla="*/ 46198 h 228416"/>
                <a:gd name="connsiteX496" fmla="*/ 183925 w 289546"/>
                <a:gd name="connsiteY496" fmla="*/ 40673 h 228416"/>
                <a:gd name="connsiteX497" fmla="*/ 183925 w 289546"/>
                <a:gd name="connsiteY497" fmla="*/ 40673 h 228416"/>
                <a:gd name="connsiteX498" fmla="*/ 184878 w 289546"/>
                <a:gd name="connsiteY498" fmla="*/ 40673 h 228416"/>
                <a:gd name="connsiteX499" fmla="*/ 191164 w 289546"/>
                <a:gd name="connsiteY499" fmla="*/ 39625 h 228416"/>
                <a:gd name="connsiteX500" fmla="*/ 193736 w 289546"/>
                <a:gd name="connsiteY500" fmla="*/ 37911 h 228416"/>
                <a:gd name="connsiteX501" fmla="*/ 195641 w 289546"/>
                <a:gd name="connsiteY501" fmla="*/ 35244 h 228416"/>
                <a:gd name="connsiteX502" fmla="*/ 195641 w 289546"/>
                <a:gd name="connsiteY502" fmla="*/ 35720 h 228416"/>
                <a:gd name="connsiteX503" fmla="*/ 195546 w 289546"/>
                <a:gd name="connsiteY503" fmla="*/ 45531 h 228416"/>
                <a:gd name="connsiteX504" fmla="*/ 208404 w 289546"/>
                <a:gd name="connsiteY504" fmla="*/ 54199 h 228416"/>
                <a:gd name="connsiteX505" fmla="*/ 208404 w 289546"/>
                <a:gd name="connsiteY505" fmla="*/ 54199 h 228416"/>
                <a:gd name="connsiteX506" fmla="*/ 211643 w 289546"/>
                <a:gd name="connsiteY506" fmla="*/ 62771 h 228416"/>
                <a:gd name="connsiteX507" fmla="*/ 207642 w 289546"/>
                <a:gd name="connsiteY507" fmla="*/ 65152 h 228416"/>
                <a:gd name="connsiteX508" fmla="*/ 202118 w 289546"/>
                <a:gd name="connsiteY508" fmla="*/ 71629 h 228416"/>
                <a:gd name="connsiteX509" fmla="*/ 200403 w 289546"/>
                <a:gd name="connsiteY509" fmla="*/ 66676 h 228416"/>
                <a:gd name="connsiteX510" fmla="*/ 195069 w 289546"/>
                <a:gd name="connsiteY510" fmla="*/ 65057 h 228416"/>
                <a:gd name="connsiteX511" fmla="*/ 194593 w 289546"/>
                <a:gd name="connsiteY511" fmla="*/ 61342 h 228416"/>
                <a:gd name="connsiteX512" fmla="*/ 195450 w 289546"/>
                <a:gd name="connsiteY512" fmla="*/ 57913 h 228416"/>
                <a:gd name="connsiteX513" fmla="*/ 199832 w 289546"/>
                <a:gd name="connsiteY513" fmla="*/ 52960 h 228416"/>
                <a:gd name="connsiteX514" fmla="*/ 205166 w 289546"/>
                <a:gd name="connsiteY514" fmla="*/ 50674 h 228416"/>
                <a:gd name="connsiteX515" fmla="*/ 208119 w 289546"/>
                <a:gd name="connsiteY515" fmla="*/ 54294 h 228416"/>
                <a:gd name="connsiteX516" fmla="*/ 252124 w 289546"/>
                <a:gd name="connsiteY516" fmla="*/ 88108 h 228416"/>
                <a:gd name="connsiteX517" fmla="*/ 254315 w 289546"/>
                <a:gd name="connsiteY517" fmla="*/ 94680 h 228416"/>
                <a:gd name="connsiteX518" fmla="*/ 257839 w 289546"/>
                <a:gd name="connsiteY518" fmla="*/ 99442 h 228416"/>
                <a:gd name="connsiteX519" fmla="*/ 252315 w 289546"/>
                <a:gd name="connsiteY519" fmla="*/ 101538 h 228416"/>
                <a:gd name="connsiteX520" fmla="*/ 244695 w 289546"/>
                <a:gd name="connsiteY520" fmla="*/ 107920 h 228416"/>
                <a:gd name="connsiteX521" fmla="*/ 242790 w 289546"/>
                <a:gd name="connsiteY521" fmla="*/ 110015 h 228416"/>
                <a:gd name="connsiteX522" fmla="*/ 242790 w 289546"/>
                <a:gd name="connsiteY522" fmla="*/ 110015 h 228416"/>
                <a:gd name="connsiteX523" fmla="*/ 238122 w 289546"/>
                <a:gd name="connsiteY523" fmla="*/ 111158 h 228416"/>
                <a:gd name="connsiteX524" fmla="*/ 233931 w 289546"/>
                <a:gd name="connsiteY524" fmla="*/ 109348 h 228416"/>
                <a:gd name="connsiteX525" fmla="*/ 231360 w 289546"/>
                <a:gd name="connsiteY525" fmla="*/ 99823 h 228416"/>
                <a:gd name="connsiteX526" fmla="*/ 242790 w 289546"/>
                <a:gd name="connsiteY526" fmla="*/ 75820 h 228416"/>
                <a:gd name="connsiteX527" fmla="*/ 247457 w 289546"/>
                <a:gd name="connsiteY527" fmla="*/ 72391 h 228416"/>
                <a:gd name="connsiteX528" fmla="*/ 249933 w 289546"/>
                <a:gd name="connsiteY528" fmla="*/ 72391 h 228416"/>
                <a:gd name="connsiteX529" fmla="*/ 251934 w 289546"/>
                <a:gd name="connsiteY529" fmla="*/ 74773 h 228416"/>
                <a:gd name="connsiteX530" fmla="*/ 251934 w 289546"/>
                <a:gd name="connsiteY530" fmla="*/ 74773 h 228416"/>
                <a:gd name="connsiteX531" fmla="*/ 252124 w 289546"/>
                <a:gd name="connsiteY531" fmla="*/ 88012 h 228416"/>
                <a:gd name="connsiteX532" fmla="*/ 203166 w 289546"/>
                <a:gd name="connsiteY532" fmla="*/ 161260 h 228416"/>
                <a:gd name="connsiteX533" fmla="*/ 206785 w 289546"/>
                <a:gd name="connsiteY533" fmla="*/ 152592 h 228416"/>
                <a:gd name="connsiteX534" fmla="*/ 210500 w 289546"/>
                <a:gd name="connsiteY534" fmla="*/ 149925 h 228416"/>
                <a:gd name="connsiteX535" fmla="*/ 216120 w 289546"/>
                <a:gd name="connsiteY535" fmla="*/ 147639 h 228416"/>
                <a:gd name="connsiteX536" fmla="*/ 227645 w 289546"/>
                <a:gd name="connsiteY536" fmla="*/ 147639 h 228416"/>
                <a:gd name="connsiteX537" fmla="*/ 231931 w 289546"/>
                <a:gd name="connsiteY537" fmla="*/ 150687 h 228416"/>
                <a:gd name="connsiteX538" fmla="*/ 234884 w 289546"/>
                <a:gd name="connsiteY538" fmla="*/ 155068 h 228416"/>
                <a:gd name="connsiteX539" fmla="*/ 234884 w 289546"/>
                <a:gd name="connsiteY539" fmla="*/ 155068 h 228416"/>
                <a:gd name="connsiteX540" fmla="*/ 237075 w 289546"/>
                <a:gd name="connsiteY540" fmla="*/ 160212 h 228416"/>
                <a:gd name="connsiteX541" fmla="*/ 240408 w 289546"/>
                <a:gd name="connsiteY541" fmla="*/ 162498 h 228416"/>
                <a:gd name="connsiteX542" fmla="*/ 234027 w 289546"/>
                <a:gd name="connsiteY542" fmla="*/ 162498 h 228416"/>
                <a:gd name="connsiteX543" fmla="*/ 224502 w 289546"/>
                <a:gd name="connsiteY543" fmla="*/ 165450 h 228416"/>
                <a:gd name="connsiteX544" fmla="*/ 218025 w 289546"/>
                <a:gd name="connsiteY544" fmla="*/ 172499 h 228416"/>
                <a:gd name="connsiteX545" fmla="*/ 214596 w 289546"/>
                <a:gd name="connsiteY545" fmla="*/ 170404 h 228416"/>
                <a:gd name="connsiteX546" fmla="*/ 205071 w 289546"/>
                <a:gd name="connsiteY546" fmla="*/ 170404 h 228416"/>
                <a:gd name="connsiteX547" fmla="*/ 205071 w 289546"/>
                <a:gd name="connsiteY547" fmla="*/ 169832 h 228416"/>
                <a:gd name="connsiteX548" fmla="*/ 203166 w 289546"/>
                <a:gd name="connsiteY548" fmla="*/ 161164 h 228416"/>
                <a:gd name="connsiteX549" fmla="*/ 188973 w 289546"/>
                <a:gd name="connsiteY549" fmla="*/ 176785 h 228416"/>
                <a:gd name="connsiteX550" fmla="*/ 179448 w 289546"/>
                <a:gd name="connsiteY550" fmla="*/ 176785 h 228416"/>
                <a:gd name="connsiteX551" fmla="*/ 174781 w 289546"/>
                <a:gd name="connsiteY551" fmla="*/ 168308 h 228416"/>
                <a:gd name="connsiteX552" fmla="*/ 179544 w 289546"/>
                <a:gd name="connsiteY552" fmla="*/ 158783 h 228416"/>
                <a:gd name="connsiteX553" fmla="*/ 191259 w 289546"/>
                <a:gd name="connsiteY553" fmla="*/ 154687 h 228416"/>
                <a:gd name="connsiteX554" fmla="*/ 192879 w 289546"/>
                <a:gd name="connsiteY554" fmla="*/ 154687 h 228416"/>
                <a:gd name="connsiteX555" fmla="*/ 193736 w 289546"/>
                <a:gd name="connsiteY555" fmla="*/ 154687 h 228416"/>
                <a:gd name="connsiteX556" fmla="*/ 193736 w 289546"/>
                <a:gd name="connsiteY556" fmla="*/ 154687 h 228416"/>
                <a:gd name="connsiteX557" fmla="*/ 197451 w 289546"/>
                <a:gd name="connsiteY557" fmla="*/ 156402 h 228416"/>
                <a:gd name="connsiteX558" fmla="*/ 201451 w 289546"/>
                <a:gd name="connsiteY558" fmla="*/ 161450 h 228416"/>
                <a:gd name="connsiteX559" fmla="*/ 201451 w 289546"/>
                <a:gd name="connsiteY559" fmla="*/ 161450 h 228416"/>
                <a:gd name="connsiteX560" fmla="*/ 204594 w 289546"/>
                <a:gd name="connsiteY560" fmla="*/ 170023 h 228416"/>
                <a:gd name="connsiteX561" fmla="*/ 204594 w 289546"/>
                <a:gd name="connsiteY561" fmla="*/ 170023 h 228416"/>
                <a:gd name="connsiteX562" fmla="*/ 202785 w 289546"/>
                <a:gd name="connsiteY562" fmla="*/ 170023 h 228416"/>
                <a:gd name="connsiteX563" fmla="*/ 190212 w 289546"/>
                <a:gd name="connsiteY563" fmla="*/ 175452 h 228416"/>
                <a:gd name="connsiteX564" fmla="*/ 188688 w 289546"/>
                <a:gd name="connsiteY564" fmla="*/ 176785 h 228416"/>
                <a:gd name="connsiteX565" fmla="*/ 188021 w 289546"/>
                <a:gd name="connsiteY565" fmla="*/ 176785 h 228416"/>
                <a:gd name="connsiteX566" fmla="*/ 188878 w 289546"/>
                <a:gd name="connsiteY566" fmla="*/ 176214 h 228416"/>
                <a:gd name="connsiteX567" fmla="*/ 188973 w 289546"/>
                <a:gd name="connsiteY567" fmla="*/ 176690 h 228416"/>
                <a:gd name="connsiteX568" fmla="*/ 124394 w 289546"/>
                <a:gd name="connsiteY568" fmla="*/ 178024 h 228416"/>
                <a:gd name="connsiteX569" fmla="*/ 124394 w 289546"/>
                <a:gd name="connsiteY569" fmla="*/ 178024 h 228416"/>
                <a:gd name="connsiteX570" fmla="*/ 123060 w 289546"/>
                <a:gd name="connsiteY570" fmla="*/ 178786 h 228416"/>
                <a:gd name="connsiteX571" fmla="*/ 121155 w 289546"/>
                <a:gd name="connsiteY571" fmla="*/ 178786 h 228416"/>
                <a:gd name="connsiteX572" fmla="*/ 120393 w 289546"/>
                <a:gd name="connsiteY572" fmla="*/ 178786 h 228416"/>
                <a:gd name="connsiteX573" fmla="*/ 118869 w 289546"/>
                <a:gd name="connsiteY573" fmla="*/ 176690 h 228416"/>
                <a:gd name="connsiteX574" fmla="*/ 118869 w 289546"/>
                <a:gd name="connsiteY574" fmla="*/ 176690 h 228416"/>
                <a:gd name="connsiteX575" fmla="*/ 118869 w 289546"/>
                <a:gd name="connsiteY575" fmla="*/ 172594 h 228416"/>
                <a:gd name="connsiteX576" fmla="*/ 120965 w 289546"/>
                <a:gd name="connsiteY576" fmla="*/ 169070 h 228416"/>
                <a:gd name="connsiteX577" fmla="*/ 122489 w 289546"/>
                <a:gd name="connsiteY577" fmla="*/ 168308 h 228416"/>
                <a:gd name="connsiteX578" fmla="*/ 124299 w 289546"/>
                <a:gd name="connsiteY578" fmla="*/ 168879 h 228416"/>
                <a:gd name="connsiteX579" fmla="*/ 124299 w 289546"/>
                <a:gd name="connsiteY579" fmla="*/ 170023 h 228416"/>
                <a:gd name="connsiteX580" fmla="*/ 126870 w 289546"/>
                <a:gd name="connsiteY580" fmla="*/ 174214 h 228416"/>
                <a:gd name="connsiteX581" fmla="*/ 129347 w 289546"/>
                <a:gd name="connsiteY581" fmla="*/ 175737 h 228416"/>
                <a:gd name="connsiteX582" fmla="*/ 130871 w 289546"/>
                <a:gd name="connsiteY582" fmla="*/ 176309 h 228416"/>
                <a:gd name="connsiteX583" fmla="*/ 124584 w 289546"/>
                <a:gd name="connsiteY583" fmla="*/ 178309 h 228416"/>
                <a:gd name="connsiteX584" fmla="*/ 124584 w 289546"/>
                <a:gd name="connsiteY584" fmla="*/ 178309 h 228416"/>
                <a:gd name="connsiteX585" fmla="*/ 124394 w 289546"/>
                <a:gd name="connsiteY585" fmla="*/ 177928 h 228416"/>
                <a:gd name="connsiteX586" fmla="*/ 94866 w 289546"/>
                <a:gd name="connsiteY586" fmla="*/ 190501 h 228416"/>
                <a:gd name="connsiteX587" fmla="*/ 94104 w 289546"/>
                <a:gd name="connsiteY587" fmla="*/ 190501 h 228416"/>
                <a:gd name="connsiteX588" fmla="*/ 83913 w 289546"/>
                <a:gd name="connsiteY588" fmla="*/ 192692 h 228416"/>
                <a:gd name="connsiteX589" fmla="*/ 82008 w 289546"/>
                <a:gd name="connsiteY589" fmla="*/ 194216 h 228416"/>
                <a:gd name="connsiteX590" fmla="*/ 79912 w 289546"/>
                <a:gd name="connsiteY590" fmla="*/ 189454 h 228416"/>
                <a:gd name="connsiteX591" fmla="*/ 74578 w 289546"/>
                <a:gd name="connsiteY591" fmla="*/ 185072 h 228416"/>
                <a:gd name="connsiteX592" fmla="*/ 72864 w 289546"/>
                <a:gd name="connsiteY592" fmla="*/ 185072 h 228416"/>
                <a:gd name="connsiteX593" fmla="*/ 77531 w 289546"/>
                <a:gd name="connsiteY593" fmla="*/ 180691 h 228416"/>
                <a:gd name="connsiteX594" fmla="*/ 84198 w 289546"/>
                <a:gd name="connsiteY594" fmla="*/ 180214 h 228416"/>
                <a:gd name="connsiteX595" fmla="*/ 93723 w 289546"/>
                <a:gd name="connsiteY595" fmla="*/ 184120 h 228416"/>
                <a:gd name="connsiteX596" fmla="*/ 94962 w 289546"/>
                <a:gd name="connsiteY596" fmla="*/ 186691 h 228416"/>
                <a:gd name="connsiteX597" fmla="*/ 94866 w 289546"/>
                <a:gd name="connsiteY597" fmla="*/ 190501 h 228416"/>
                <a:gd name="connsiteX598" fmla="*/ 42003 w 289546"/>
                <a:gd name="connsiteY598" fmla="*/ 170308 h 228416"/>
                <a:gd name="connsiteX599" fmla="*/ 41145 w 289546"/>
                <a:gd name="connsiteY599" fmla="*/ 169832 h 228416"/>
                <a:gd name="connsiteX600" fmla="*/ 41145 w 289546"/>
                <a:gd name="connsiteY600" fmla="*/ 169832 h 228416"/>
                <a:gd name="connsiteX601" fmla="*/ 42955 w 289546"/>
                <a:gd name="connsiteY601" fmla="*/ 165260 h 228416"/>
                <a:gd name="connsiteX602" fmla="*/ 47051 w 289546"/>
                <a:gd name="connsiteY602" fmla="*/ 163260 h 228416"/>
                <a:gd name="connsiteX603" fmla="*/ 55623 w 289546"/>
                <a:gd name="connsiteY603" fmla="*/ 161736 h 228416"/>
                <a:gd name="connsiteX604" fmla="*/ 60386 w 289546"/>
                <a:gd name="connsiteY604" fmla="*/ 163641 h 228416"/>
                <a:gd name="connsiteX605" fmla="*/ 60386 w 289546"/>
                <a:gd name="connsiteY605" fmla="*/ 168308 h 228416"/>
                <a:gd name="connsiteX606" fmla="*/ 54290 w 289546"/>
                <a:gd name="connsiteY606" fmla="*/ 172308 h 228416"/>
                <a:gd name="connsiteX607" fmla="*/ 45432 w 289546"/>
                <a:gd name="connsiteY607" fmla="*/ 175737 h 228416"/>
                <a:gd name="connsiteX608" fmla="*/ 45432 w 289546"/>
                <a:gd name="connsiteY608" fmla="*/ 175737 h 228416"/>
                <a:gd name="connsiteX609" fmla="*/ 45432 w 289546"/>
                <a:gd name="connsiteY609" fmla="*/ 174023 h 228416"/>
                <a:gd name="connsiteX610" fmla="*/ 41526 w 289546"/>
                <a:gd name="connsiteY610" fmla="*/ 170308 h 228416"/>
                <a:gd name="connsiteX611" fmla="*/ 79055 w 289546"/>
                <a:gd name="connsiteY611" fmla="*/ 90298 h 228416"/>
                <a:gd name="connsiteX612" fmla="*/ 81627 w 289546"/>
                <a:gd name="connsiteY612" fmla="*/ 93632 h 228416"/>
                <a:gd name="connsiteX613" fmla="*/ 81627 w 289546"/>
                <a:gd name="connsiteY613" fmla="*/ 93632 h 228416"/>
                <a:gd name="connsiteX614" fmla="*/ 79817 w 289546"/>
                <a:gd name="connsiteY614" fmla="*/ 95156 h 228416"/>
                <a:gd name="connsiteX615" fmla="*/ 78483 w 289546"/>
                <a:gd name="connsiteY615" fmla="*/ 97728 h 228416"/>
                <a:gd name="connsiteX616" fmla="*/ 77721 w 289546"/>
                <a:gd name="connsiteY616" fmla="*/ 100776 h 228416"/>
                <a:gd name="connsiteX617" fmla="*/ 71816 w 289546"/>
                <a:gd name="connsiteY617" fmla="*/ 101347 h 228416"/>
                <a:gd name="connsiteX618" fmla="*/ 68387 w 289546"/>
                <a:gd name="connsiteY618" fmla="*/ 102586 h 228416"/>
                <a:gd name="connsiteX619" fmla="*/ 66482 w 289546"/>
                <a:gd name="connsiteY619" fmla="*/ 102586 h 228416"/>
                <a:gd name="connsiteX620" fmla="*/ 63529 w 289546"/>
                <a:gd name="connsiteY620" fmla="*/ 101443 h 228416"/>
                <a:gd name="connsiteX621" fmla="*/ 63529 w 289546"/>
                <a:gd name="connsiteY621" fmla="*/ 98871 h 228416"/>
                <a:gd name="connsiteX622" fmla="*/ 65244 w 289546"/>
                <a:gd name="connsiteY622" fmla="*/ 93441 h 228416"/>
                <a:gd name="connsiteX623" fmla="*/ 69816 w 289546"/>
                <a:gd name="connsiteY623" fmla="*/ 86679 h 228416"/>
                <a:gd name="connsiteX624" fmla="*/ 75531 w 289546"/>
                <a:gd name="connsiteY624" fmla="*/ 84107 h 228416"/>
                <a:gd name="connsiteX625" fmla="*/ 78960 w 289546"/>
                <a:gd name="connsiteY625" fmla="*/ 84583 h 228416"/>
                <a:gd name="connsiteX626" fmla="*/ 78579 w 289546"/>
                <a:gd name="connsiteY626" fmla="*/ 90298 h 228416"/>
                <a:gd name="connsiteX627" fmla="*/ 138681 w 289546"/>
                <a:gd name="connsiteY627" fmla="*/ 73439 h 228416"/>
                <a:gd name="connsiteX628" fmla="*/ 144396 w 289546"/>
                <a:gd name="connsiteY628" fmla="*/ 74773 h 228416"/>
                <a:gd name="connsiteX629" fmla="*/ 147825 w 289546"/>
                <a:gd name="connsiteY629" fmla="*/ 74773 h 228416"/>
                <a:gd name="connsiteX630" fmla="*/ 142872 w 289546"/>
                <a:gd name="connsiteY630" fmla="*/ 80107 h 228416"/>
                <a:gd name="connsiteX631" fmla="*/ 140205 w 289546"/>
                <a:gd name="connsiteY631" fmla="*/ 87060 h 228416"/>
                <a:gd name="connsiteX632" fmla="*/ 133252 w 289546"/>
                <a:gd name="connsiteY632" fmla="*/ 87060 h 228416"/>
                <a:gd name="connsiteX633" fmla="*/ 124489 w 289546"/>
                <a:gd name="connsiteY633" fmla="*/ 86298 h 228416"/>
                <a:gd name="connsiteX634" fmla="*/ 118488 w 289546"/>
                <a:gd name="connsiteY634" fmla="*/ 82869 h 228416"/>
                <a:gd name="connsiteX635" fmla="*/ 118012 w 289546"/>
                <a:gd name="connsiteY635" fmla="*/ 74296 h 228416"/>
                <a:gd name="connsiteX636" fmla="*/ 121632 w 289546"/>
                <a:gd name="connsiteY636" fmla="*/ 69058 h 228416"/>
                <a:gd name="connsiteX637" fmla="*/ 126585 w 289546"/>
                <a:gd name="connsiteY637" fmla="*/ 66676 h 228416"/>
                <a:gd name="connsiteX638" fmla="*/ 126585 w 289546"/>
                <a:gd name="connsiteY638" fmla="*/ 66676 h 228416"/>
                <a:gd name="connsiteX639" fmla="*/ 128585 w 289546"/>
                <a:gd name="connsiteY639" fmla="*/ 66676 h 228416"/>
                <a:gd name="connsiteX640" fmla="*/ 135919 w 289546"/>
                <a:gd name="connsiteY640" fmla="*/ 65629 h 228416"/>
                <a:gd name="connsiteX641" fmla="*/ 135919 w 289546"/>
                <a:gd name="connsiteY641" fmla="*/ 66486 h 228416"/>
                <a:gd name="connsiteX642" fmla="*/ 138205 w 289546"/>
                <a:gd name="connsiteY642" fmla="*/ 73439 h 228416"/>
                <a:gd name="connsiteX643" fmla="*/ 163256 w 289546"/>
                <a:gd name="connsiteY643" fmla="*/ 70486 h 228416"/>
                <a:gd name="connsiteX644" fmla="*/ 164589 w 289546"/>
                <a:gd name="connsiteY644" fmla="*/ 72106 h 228416"/>
                <a:gd name="connsiteX645" fmla="*/ 160779 w 289546"/>
                <a:gd name="connsiteY645" fmla="*/ 70962 h 228416"/>
                <a:gd name="connsiteX646" fmla="*/ 150588 w 289546"/>
                <a:gd name="connsiteY646" fmla="*/ 72868 h 228416"/>
                <a:gd name="connsiteX647" fmla="*/ 149159 w 289546"/>
                <a:gd name="connsiteY647" fmla="*/ 73725 h 228416"/>
                <a:gd name="connsiteX648" fmla="*/ 140396 w 289546"/>
                <a:gd name="connsiteY648" fmla="*/ 72963 h 228416"/>
                <a:gd name="connsiteX649" fmla="*/ 136957 w 289546"/>
                <a:gd name="connsiteY649" fmla="*/ 66400 h 228416"/>
                <a:gd name="connsiteX650" fmla="*/ 137062 w 289546"/>
                <a:gd name="connsiteY650" fmla="*/ 66105 h 228416"/>
                <a:gd name="connsiteX651" fmla="*/ 142015 w 289546"/>
                <a:gd name="connsiteY651" fmla="*/ 59056 h 228416"/>
                <a:gd name="connsiteX652" fmla="*/ 150873 w 289546"/>
                <a:gd name="connsiteY652" fmla="*/ 53246 h 228416"/>
                <a:gd name="connsiteX653" fmla="*/ 157160 w 289546"/>
                <a:gd name="connsiteY653" fmla="*/ 53246 h 228416"/>
                <a:gd name="connsiteX654" fmla="*/ 161256 w 289546"/>
                <a:gd name="connsiteY654" fmla="*/ 54008 h 228416"/>
                <a:gd name="connsiteX655" fmla="*/ 160684 w 289546"/>
                <a:gd name="connsiteY655" fmla="*/ 57151 h 228416"/>
                <a:gd name="connsiteX656" fmla="*/ 162780 w 289546"/>
                <a:gd name="connsiteY656" fmla="*/ 70486 h 228416"/>
                <a:gd name="connsiteX657" fmla="*/ 206404 w 289546"/>
                <a:gd name="connsiteY657" fmla="*/ 91060 h 228416"/>
                <a:gd name="connsiteX658" fmla="*/ 206404 w 289546"/>
                <a:gd name="connsiteY658" fmla="*/ 91060 h 228416"/>
                <a:gd name="connsiteX659" fmla="*/ 206404 w 289546"/>
                <a:gd name="connsiteY659" fmla="*/ 91060 h 228416"/>
                <a:gd name="connsiteX660" fmla="*/ 206404 w 289546"/>
                <a:gd name="connsiteY660" fmla="*/ 91060 h 228416"/>
                <a:gd name="connsiteX661" fmla="*/ 206404 w 289546"/>
                <a:gd name="connsiteY661" fmla="*/ 89632 h 228416"/>
                <a:gd name="connsiteX662" fmla="*/ 207166 w 289546"/>
                <a:gd name="connsiteY662" fmla="*/ 86298 h 228416"/>
                <a:gd name="connsiteX663" fmla="*/ 210024 w 289546"/>
                <a:gd name="connsiteY663" fmla="*/ 81440 h 228416"/>
                <a:gd name="connsiteX664" fmla="*/ 212786 w 289546"/>
                <a:gd name="connsiteY664" fmla="*/ 80583 h 228416"/>
                <a:gd name="connsiteX665" fmla="*/ 218025 w 289546"/>
                <a:gd name="connsiteY665" fmla="*/ 90108 h 228416"/>
                <a:gd name="connsiteX666" fmla="*/ 217072 w 289546"/>
                <a:gd name="connsiteY666" fmla="*/ 90108 h 228416"/>
                <a:gd name="connsiteX667" fmla="*/ 207547 w 289546"/>
                <a:gd name="connsiteY667" fmla="*/ 92299 h 228416"/>
                <a:gd name="connsiteX668" fmla="*/ 205356 w 289546"/>
                <a:gd name="connsiteY668" fmla="*/ 93251 h 228416"/>
                <a:gd name="connsiteX669" fmla="*/ 205356 w 289546"/>
                <a:gd name="connsiteY669" fmla="*/ 92775 h 228416"/>
                <a:gd name="connsiteX670" fmla="*/ 205356 w 289546"/>
                <a:gd name="connsiteY670" fmla="*/ 92775 h 228416"/>
                <a:gd name="connsiteX671" fmla="*/ 205928 w 289546"/>
                <a:gd name="connsiteY671" fmla="*/ 91060 h 228416"/>
                <a:gd name="connsiteX672" fmla="*/ 230598 w 289546"/>
                <a:gd name="connsiteY672" fmla="*/ 105253 h 228416"/>
                <a:gd name="connsiteX673" fmla="*/ 227931 w 289546"/>
                <a:gd name="connsiteY673" fmla="*/ 105253 h 228416"/>
                <a:gd name="connsiteX674" fmla="*/ 225835 w 289546"/>
                <a:gd name="connsiteY674" fmla="*/ 106967 h 228416"/>
                <a:gd name="connsiteX675" fmla="*/ 219739 w 289546"/>
                <a:gd name="connsiteY675" fmla="*/ 101157 h 228416"/>
                <a:gd name="connsiteX676" fmla="*/ 209357 w 289546"/>
                <a:gd name="connsiteY676" fmla="*/ 104586 h 228416"/>
                <a:gd name="connsiteX677" fmla="*/ 202880 w 289546"/>
                <a:gd name="connsiteY677" fmla="*/ 110872 h 228416"/>
                <a:gd name="connsiteX678" fmla="*/ 202880 w 289546"/>
                <a:gd name="connsiteY678" fmla="*/ 110872 h 228416"/>
                <a:gd name="connsiteX679" fmla="*/ 199737 w 289546"/>
                <a:gd name="connsiteY679" fmla="*/ 100395 h 228416"/>
                <a:gd name="connsiteX680" fmla="*/ 207547 w 289546"/>
                <a:gd name="connsiteY680" fmla="*/ 92394 h 228416"/>
                <a:gd name="connsiteX681" fmla="*/ 224597 w 289546"/>
                <a:gd name="connsiteY681" fmla="*/ 90394 h 228416"/>
                <a:gd name="connsiteX682" fmla="*/ 230598 w 289546"/>
                <a:gd name="connsiteY682" fmla="*/ 96013 h 228416"/>
                <a:gd name="connsiteX683" fmla="*/ 230598 w 289546"/>
                <a:gd name="connsiteY683" fmla="*/ 96013 h 228416"/>
                <a:gd name="connsiteX684" fmla="*/ 230598 w 289546"/>
                <a:gd name="connsiteY684" fmla="*/ 96871 h 228416"/>
                <a:gd name="connsiteX685" fmla="*/ 230598 w 289546"/>
                <a:gd name="connsiteY685" fmla="*/ 96871 h 228416"/>
                <a:gd name="connsiteX686" fmla="*/ 230598 w 289546"/>
                <a:gd name="connsiteY686" fmla="*/ 98299 h 228416"/>
                <a:gd name="connsiteX687" fmla="*/ 230121 w 289546"/>
                <a:gd name="connsiteY687" fmla="*/ 105253 h 228416"/>
                <a:gd name="connsiteX688" fmla="*/ 221073 w 289546"/>
                <a:gd name="connsiteY688" fmla="*/ 120016 h 228416"/>
                <a:gd name="connsiteX689" fmla="*/ 224502 w 289546"/>
                <a:gd name="connsiteY689" fmla="*/ 122207 h 228416"/>
                <a:gd name="connsiteX690" fmla="*/ 219453 w 289546"/>
                <a:gd name="connsiteY690" fmla="*/ 124874 h 228416"/>
                <a:gd name="connsiteX691" fmla="*/ 209928 w 289546"/>
                <a:gd name="connsiteY691" fmla="*/ 135542 h 228416"/>
                <a:gd name="connsiteX692" fmla="*/ 207452 w 289546"/>
                <a:gd name="connsiteY692" fmla="*/ 134494 h 228416"/>
                <a:gd name="connsiteX693" fmla="*/ 204880 w 289546"/>
                <a:gd name="connsiteY693" fmla="*/ 134494 h 228416"/>
                <a:gd name="connsiteX694" fmla="*/ 204880 w 289546"/>
                <a:gd name="connsiteY694" fmla="*/ 134494 h 228416"/>
                <a:gd name="connsiteX695" fmla="*/ 200308 w 289546"/>
                <a:gd name="connsiteY695" fmla="*/ 133161 h 228416"/>
                <a:gd name="connsiteX696" fmla="*/ 198308 w 289546"/>
                <a:gd name="connsiteY696" fmla="*/ 128970 h 228416"/>
                <a:gd name="connsiteX697" fmla="*/ 201546 w 289546"/>
                <a:gd name="connsiteY697" fmla="*/ 116016 h 228416"/>
                <a:gd name="connsiteX698" fmla="*/ 208500 w 289546"/>
                <a:gd name="connsiteY698" fmla="*/ 107539 h 228416"/>
                <a:gd name="connsiteX699" fmla="*/ 218025 w 289546"/>
                <a:gd name="connsiteY699" fmla="*/ 102776 h 228416"/>
                <a:gd name="connsiteX700" fmla="*/ 222787 w 289546"/>
                <a:gd name="connsiteY700" fmla="*/ 103919 h 228416"/>
                <a:gd name="connsiteX701" fmla="*/ 225549 w 289546"/>
                <a:gd name="connsiteY701" fmla="*/ 108205 h 228416"/>
                <a:gd name="connsiteX702" fmla="*/ 225549 w 289546"/>
                <a:gd name="connsiteY702" fmla="*/ 108205 h 228416"/>
                <a:gd name="connsiteX703" fmla="*/ 224502 w 289546"/>
                <a:gd name="connsiteY703" fmla="*/ 109729 h 228416"/>
                <a:gd name="connsiteX704" fmla="*/ 221739 w 289546"/>
                <a:gd name="connsiteY704" fmla="*/ 115349 h 228416"/>
                <a:gd name="connsiteX705" fmla="*/ 220882 w 289546"/>
                <a:gd name="connsiteY705" fmla="*/ 120016 h 228416"/>
                <a:gd name="connsiteX706" fmla="*/ 166304 w 289546"/>
                <a:gd name="connsiteY706" fmla="*/ 178119 h 228416"/>
                <a:gd name="connsiteX707" fmla="*/ 164589 w 289546"/>
                <a:gd name="connsiteY707" fmla="*/ 178119 h 228416"/>
                <a:gd name="connsiteX708" fmla="*/ 162684 w 289546"/>
                <a:gd name="connsiteY708" fmla="*/ 175452 h 228416"/>
                <a:gd name="connsiteX709" fmla="*/ 160303 w 289546"/>
                <a:gd name="connsiteY709" fmla="*/ 168022 h 228416"/>
                <a:gd name="connsiteX710" fmla="*/ 161637 w 289546"/>
                <a:gd name="connsiteY710" fmla="*/ 157735 h 228416"/>
                <a:gd name="connsiteX711" fmla="*/ 166304 w 289546"/>
                <a:gd name="connsiteY711" fmla="*/ 147734 h 228416"/>
                <a:gd name="connsiteX712" fmla="*/ 170495 w 289546"/>
                <a:gd name="connsiteY712" fmla="*/ 145448 h 228416"/>
                <a:gd name="connsiteX713" fmla="*/ 171257 w 289546"/>
                <a:gd name="connsiteY713" fmla="*/ 145448 h 228416"/>
                <a:gd name="connsiteX714" fmla="*/ 171828 w 289546"/>
                <a:gd name="connsiteY714" fmla="*/ 146305 h 228416"/>
                <a:gd name="connsiteX715" fmla="*/ 173162 w 289546"/>
                <a:gd name="connsiteY715" fmla="*/ 147544 h 228416"/>
                <a:gd name="connsiteX716" fmla="*/ 173162 w 289546"/>
                <a:gd name="connsiteY716" fmla="*/ 148687 h 228416"/>
                <a:gd name="connsiteX717" fmla="*/ 173162 w 289546"/>
                <a:gd name="connsiteY717" fmla="*/ 148687 h 228416"/>
                <a:gd name="connsiteX718" fmla="*/ 172590 w 289546"/>
                <a:gd name="connsiteY718" fmla="*/ 149163 h 228416"/>
                <a:gd name="connsiteX719" fmla="*/ 171543 w 289546"/>
                <a:gd name="connsiteY719" fmla="*/ 150496 h 228416"/>
                <a:gd name="connsiteX720" fmla="*/ 171543 w 289546"/>
                <a:gd name="connsiteY720" fmla="*/ 154402 h 228416"/>
                <a:gd name="connsiteX721" fmla="*/ 176781 w 289546"/>
                <a:gd name="connsiteY721" fmla="*/ 158878 h 228416"/>
                <a:gd name="connsiteX722" fmla="*/ 172686 w 289546"/>
                <a:gd name="connsiteY722" fmla="*/ 167356 h 228416"/>
                <a:gd name="connsiteX723" fmla="*/ 175353 w 289546"/>
                <a:gd name="connsiteY723" fmla="*/ 175928 h 228416"/>
                <a:gd name="connsiteX724" fmla="*/ 173067 w 289546"/>
                <a:gd name="connsiteY724" fmla="*/ 175928 h 228416"/>
                <a:gd name="connsiteX725" fmla="*/ 170304 w 289546"/>
                <a:gd name="connsiteY725" fmla="*/ 176690 h 228416"/>
                <a:gd name="connsiteX726" fmla="*/ 166304 w 289546"/>
                <a:gd name="connsiteY726" fmla="*/ 178500 h 228416"/>
                <a:gd name="connsiteX727" fmla="*/ 166304 w 289546"/>
                <a:gd name="connsiteY727" fmla="*/ 178500 h 228416"/>
                <a:gd name="connsiteX728" fmla="*/ 166113 w 289546"/>
                <a:gd name="connsiteY728" fmla="*/ 178119 h 228416"/>
                <a:gd name="connsiteX729" fmla="*/ 149254 w 289546"/>
                <a:gd name="connsiteY729" fmla="*/ 155545 h 228416"/>
                <a:gd name="connsiteX730" fmla="*/ 145920 w 289546"/>
                <a:gd name="connsiteY730" fmla="*/ 154116 h 228416"/>
                <a:gd name="connsiteX731" fmla="*/ 137824 w 289546"/>
                <a:gd name="connsiteY731" fmla="*/ 156116 h 228416"/>
                <a:gd name="connsiteX732" fmla="*/ 131919 w 289546"/>
                <a:gd name="connsiteY732" fmla="*/ 160021 h 228416"/>
                <a:gd name="connsiteX733" fmla="*/ 131919 w 289546"/>
                <a:gd name="connsiteY733" fmla="*/ 160021 h 228416"/>
                <a:gd name="connsiteX734" fmla="*/ 130585 w 289546"/>
                <a:gd name="connsiteY734" fmla="*/ 155164 h 228416"/>
                <a:gd name="connsiteX735" fmla="*/ 130585 w 289546"/>
                <a:gd name="connsiteY735" fmla="*/ 151735 h 228416"/>
                <a:gd name="connsiteX736" fmla="*/ 132490 w 289546"/>
                <a:gd name="connsiteY736" fmla="*/ 147734 h 228416"/>
                <a:gd name="connsiteX737" fmla="*/ 138110 w 289546"/>
                <a:gd name="connsiteY737" fmla="*/ 142876 h 228416"/>
                <a:gd name="connsiteX738" fmla="*/ 144873 w 289546"/>
                <a:gd name="connsiteY738" fmla="*/ 140304 h 228416"/>
                <a:gd name="connsiteX739" fmla="*/ 148397 w 289546"/>
                <a:gd name="connsiteY739" fmla="*/ 141257 h 228416"/>
                <a:gd name="connsiteX740" fmla="*/ 150302 w 289546"/>
                <a:gd name="connsiteY740" fmla="*/ 144781 h 228416"/>
                <a:gd name="connsiteX741" fmla="*/ 150302 w 289546"/>
                <a:gd name="connsiteY741" fmla="*/ 144781 h 228416"/>
                <a:gd name="connsiteX742" fmla="*/ 150302 w 289546"/>
                <a:gd name="connsiteY742" fmla="*/ 144781 h 228416"/>
                <a:gd name="connsiteX743" fmla="*/ 150302 w 289546"/>
                <a:gd name="connsiteY743" fmla="*/ 144781 h 228416"/>
                <a:gd name="connsiteX744" fmla="*/ 150302 w 289546"/>
                <a:gd name="connsiteY744" fmla="*/ 144781 h 228416"/>
                <a:gd name="connsiteX745" fmla="*/ 149445 w 289546"/>
                <a:gd name="connsiteY745" fmla="*/ 147448 h 228416"/>
                <a:gd name="connsiteX746" fmla="*/ 149254 w 289546"/>
                <a:gd name="connsiteY746" fmla="*/ 155545 h 228416"/>
                <a:gd name="connsiteX747" fmla="*/ 129633 w 289546"/>
                <a:gd name="connsiteY747" fmla="*/ 161831 h 228416"/>
                <a:gd name="connsiteX748" fmla="*/ 128585 w 289546"/>
                <a:gd name="connsiteY748" fmla="*/ 162498 h 228416"/>
                <a:gd name="connsiteX749" fmla="*/ 124299 w 289546"/>
                <a:gd name="connsiteY749" fmla="*/ 167927 h 228416"/>
                <a:gd name="connsiteX750" fmla="*/ 120774 w 289546"/>
                <a:gd name="connsiteY750" fmla="*/ 167927 h 228416"/>
                <a:gd name="connsiteX751" fmla="*/ 119250 w 289546"/>
                <a:gd name="connsiteY751" fmla="*/ 169261 h 228416"/>
                <a:gd name="connsiteX752" fmla="*/ 115917 w 289546"/>
                <a:gd name="connsiteY752" fmla="*/ 166403 h 228416"/>
                <a:gd name="connsiteX753" fmla="*/ 107820 w 289546"/>
                <a:gd name="connsiteY753" fmla="*/ 165832 h 228416"/>
                <a:gd name="connsiteX754" fmla="*/ 102391 w 289546"/>
                <a:gd name="connsiteY754" fmla="*/ 166498 h 228416"/>
                <a:gd name="connsiteX755" fmla="*/ 102391 w 289546"/>
                <a:gd name="connsiteY755" fmla="*/ 166498 h 228416"/>
                <a:gd name="connsiteX756" fmla="*/ 102391 w 289546"/>
                <a:gd name="connsiteY756" fmla="*/ 166498 h 228416"/>
                <a:gd name="connsiteX757" fmla="*/ 102391 w 289546"/>
                <a:gd name="connsiteY757" fmla="*/ 166498 h 228416"/>
                <a:gd name="connsiteX758" fmla="*/ 102391 w 289546"/>
                <a:gd name="connsiteY758" fmla="*/ 166498 h 228416"/>
                <a:gd name="connsiteX759" fmla="*/ 102391 w 289546"/>
                <a:gd name="connsiteY759" fmla="*/ 166498 h 228416"/>
                <a:gd name="connsiteX760" fmla="*/ 102391 w 289546"/>
                <a:gd name="connsiteY760" fmla="*/ 166498 h 228416"/>
                <a:gd name="connsiteX761" fmla="*/ 101724 w 289546"/>
                <a:gd name="connsiteY761" fmla="*/ 162498 h 228416"/>
                <a:gd name="connsiteX762" fmla="*/ 104010 w 289546"/>
                <a:gd name="connsiteY762" fmla="*/ 156402 h 228416"/>
                <a:gd name="connsiteX763" fmla="*/ 110202 w 289546"/>
                <a:gd name="connsiteY763" fmla="*/ 153449 h 228416"/>
                <a:gd name="connsiteX764" fmla="*/ 126299 w 289546"/>
                <a:gd name="connsiteY764" fmla="*/ 155830 h 228416"/>
                <a:gd name="connsiteX765" fmla="*/ 129823 w 289546"/>
                <a:gd name="connsiteY765" fmla="*/ 158497 h 228416"/>
                <a:gd name="connsiteX766" fmla="*/ 129823 w 289546"/>
                <a:gd name="connsiteY766" fmla="*/ 162403 h 228416"/>
                <a:gd name="connsiteX767" fmla="*/ 67720 w 289546"/>
                <a:gd name="connsiteY767" fmla="*/ 160307 h 228416"/>
                <a:gd name="connsiteX768" fmla="*/ 66768 w 289546"/>
                <a:gd name="connsiteY768" fmla="*/ 157545 h 228416"/>
                <a:gd name="connsiteX769" fmla="*/ 67625 w 289546"/>
                <a:gd name="connsiteY769" fmla="*/ 152306 h 228416"/>
                <a:gd name="connsiteX770" fmla="*/ 75150 w 289546"/>
                <a:gd name="connsiteY770" fmla="*/ 146020 h 228416"/>
                <a:gd name="connsiteX771" fmla="*/ 90866 w 289546"/>
                <a:gd name="connsiteY771" fmla="*/ 148972 h 228416"/>
                <a:gd name="connsiteX772" fmla="*/ 90199 w 289546"/>
                <a:gd name="connsiteY772" fmla="*/ 155259 h 228416"/>
                <a:gd name="connsiteX773" fmla="*/ 87532 w 289546"/>
                <a:gd name="connsiteY773" fmla="*/ 159450 h 228416"/>
                <a:gd name="connsiteX774" fmla="*/ 87532 w 289546"/>
                <a:gd name="connsiteY774" fmla="*/ 159450 h 228416"/>
                <a:gd name="connsiteX775" fmla="*/ 81531 w 289546"/>
                <a:gd name="connsiteY775" fmla="*/ 163165 h 228416"/>
                <a:gd name="connsiteX776" fmla="*/ 79626 w 289546"/>
                <a:gd name="connsiteY776" fmla="*/ 165832 h 228416"/>
                <a:gd name="connsiteX777" fmla="*/ 79626 w 289546"/>
                <a:gd name="connsiteY777" fmla="*/ 165260 h 228416"/>
                <a:gd name="connsiteX778" fmla="*/ 74769 w 289546"/>
                <a:gd name="connsiteY778" fmla="*/ 162593 h 228416"/>
                <a:gd name="connsiteX779" fmla="*/ 68577 w 289546"/>
                <a:gd name="connsiteY779" fmla="*/ 162593 h 228416"/>
                <a:gd name="connsiteX780" fmla="*/ 68577 w 289546"/>
                <a:gd name="connsiteY780" fmla="*/ 162593 h 228416"/>
                <a:gd name="connsiteX781" fmla="*/ 67720 w 289546"/>
                <a:gd name="connsiteY781" fmla="*/ 159926 h 228416"/>
                <a:gd name="connsiteX782" fmla="*/ 61243 w 289546"/>
                <a:gd name="connsiteY782" fmla="*/ 112682 h 228416"/>
                <a:gd name="connsiteX783" fmla="*/ 64577 w 289546"/>
                <a:gd name="connsiteY783" fmla="*/ 107253 h 228416"/>
                <a:gd name="connsiteX784" fmla="*/ 67911 w 289546"/>
                <a:gd name="connsiteY784" fmla="*/ 104300 h 228416"/>
                <a:gd name="connsiteX785" fmla="*/ 70959 w 289546"/>
                <a:gd name="connsiteY785" fmla="*/ 103062 h 228416"/>
                <a:gd name="connsiteX786" fmla="*/ 73245 w 289546"/>
                <a:gd name="connsiteY786" fmla="*/ 102395 h 228416"/>
                <a:gd name="connsiteX787" fmla="*/ 76483 w 289546"/>
                <a:gd name="connsiteY787" fmla="*/ 102395 h 228416"/>
                <a:gd name="connsiteX788" fmla="*/ 76483 w 289546"/>
                <a:gd name="connsiteY788" fmla="*/ 102395 h 228416"/>
                <a:gd name="connsiteX789" fmla="*/ 76483 w 289546"/>
                <a:gd name="connsiteY789" fmla="*/ 104205 h 228416"/>
                <a:gd name="connsiteX790" fmla="*/ 82008 w 289546"/>
                <a:gd name="connsiteY790" fmla="*/ 110396 h 228416"/>
                <a:gd name="connsiteX791" fmla="*/ 75245 w 289546"/>
                <a:gd name="connsiteY791" fmla="*/ 117730 h 228416"/>
                <a:gd name="connsiteX792" fmla="*/ 75245 w 289546"/>
                <a:gd name="connsiteY792" fmla="*/ 123255 h 228416"/>
                <a:gd name="connsiteX793" fmla="*/ 75816 w 289546"/>
                <a:gd name="connsiteY793" fmla="*/ 124303 h 228416"/>
                <a:gd name="connsiteX794" fmla="*/ 74483 w 289546"/>
                <a:gd name="connsiteY794" fmla="*/ 123731 h 228416"/>
                <a:gd name="connsiteX795" fmla="*/ 69244 w 289546"/>
                <a:gd name="connsiteY795" fmla="*/ 122016 h 228416"/>
                <a:gd name="connsiteX796" fmla="*/ 64482 w 289546"/>
                <a:gd name="connsiteY796" fmla="*/ 122016 h 228416"/>
                <a:gd name="connsiteX797" fmla="*/ 59243 w 289546"/>
                <a:gd name="connsiteY797" fmla="*/ 118778 h 228416"/>
                <a:gd name="connsiteX798" fmla="*/ 61243 w 289546"/>
                <a:gd name="connsiteY798" fmla="*/ 111920 h 228416"/>
                <a:gd name="connsiteX799" fmla="*/ 58862 w 289546"/>
                <a:gd name="connsiteY799" fmla="*/ 115444 h 228416"/>
                <a:gd name="connsiteX800" fmla="*/ 58290 w 289546"/>
                <a:gd name="connsiteY800" fmla="*/ 114396 h 228416"/>
                <a:gd name="connsiteX801" fmla="*/ 55814 w 289546"/>
                <a:gd name="connsiteY801" fmla="*/ 112777 h 228416"/>
                <a:gd name="connsiteX802" fmla="*/ 55242 w 289546"/>
                <a:gd name="connsiteY802" fmla="*/ 111444 h 228416"/>
                <a:gd name="connsiteX803" fmla="*/ 55242 w 289546"/>
                <a:gd name="connsiteY803" fmla="*/ 107539 h 228416"/>
                <a:gd name="connsiteX804" fmla="*/ 57814 w 289546"/>
                <a:gd name="connsiteY804" fmla="*/ 104014 h 228416"/>
                <a:gd name="connsiteX805" fmla="*/ 60195 w 289546"/>
                <a:gd name="connsiteY805" fmla="*/ 102871 h 228416"/>
                <a:gd name="connsiteX806" fmla="*/ 61624 w 289546"/>
                <a:gd name="connsiteY806" fmla="*/ 102871 h 228416"/>
                <a:gd name="connsiteX807" fmla="*/ 64101 w 289546"/>
                <a:gd name="connsiteY807" fmla="*/ 104681 h 228416"/>
                <a:gd name="connsiteX808" fmla="*/ 65815 w 289546"/>
                <a:gd name="connsiteY808" fmla="*/ 104681 h 228416"/>
                <a:gd name="connsiteX809" fmla="*/ 64767 w 289546"/>
                <a:gd name="connsiteY809" fmla="*/ 105729 h 228416"/>
                <a:gd name="connsiteX810" fmla="*/ 60576 w 289546"/>
                <a:gd name="connsiteY810" fmla="*/ 111920 h 228416"/>
                <a:gd name="connsiteX811" fmla="*/ 58862 w 289546"/>
                <a:gd name="connsiteY811" fmla="*/ 114682 h 228416"/>
                <a:gd name="connsiteX812" fmla="*/ 151064 w 289546"/>
                <a:gd name="connsiteY812" fmla="*/ 122016 h 228416"/>
                <a:gd name="connsiteX813" fmla="*/ 153445 w 289546"/>
                <a:gd name="connsiteY813" fmla="*/ 119064 h 228416"/>
                <a:gd name="connsiteX814" fmla="*/ 157541 w 289546"/>
                <a:gd name="connsiteY814" fmla="*/ 118492 h 228416"/>
                <a:gd name="connsiteX815" fmla="*/ 159065 w 289546"/>
                <a:gd name="connsiteY815" fmla="*/ 119635 h 228416"/>
                <a:gd name="connsiteX816" fmla="*/ 158112 w 289546"/>
                <a:gd name="connsiteY816" fmla="*/ 125922 h 228416"/>
                <a:gd name="connsiteX817" fmla="*/ 159160 w 289546"/>
                <a:gd name="connsiteY817" fmla="*/ 128684 h 228416"/>
                <a:gd name="connsiteX818" fmla="*/ 155826 w 289546"/>
                <a:gd name="connsiteY818" fmla="*/ 127065 h 228416"/>
                <a:gd name="connsiteX819" fmla="*/ 151064 w 289546"/>
                <a:gd name="connsiteY819" fmla="*/ 127065 h 228416"/>
                <a:gd name="connsiteX820" fmla="*/ 151064 w 289546"/>
                <a:gd name="connsiteY820" fmla="*/ 121254 h 228416"/>
                <a:gd name="connsiteX821" fmla="*/ 193641 w 289546"/>
                <a:gd name="connsiteY821" fmla="*/ 113920 h 228416"/>
                <a:gd name="connsiteX822" fmla="*/ 196022 w 289546"/>
                <a:gd name="connsiteY822" fmla="*/ 112111 h 228416"/>
                <a:gd name="connsiteX823" fmla="*/ 200022 w 289546"/>
                <a:gd name="connsiteY823" fmla="*/ 112111 h 228416"/>
                <a:gd name="connsiteX824" fmla="*/ 200880 w 289546"/>
                <a:gd name="connsiteY824" fmla="*/ 112111 h 228416"/>
                <a:gd name="connsiteX825" fmla="*/ 201737 w 289546"/>
                <a:gd name="connsiteY825" fmla="*/ 112111 h 228416"/>
                <a:gd name="connsiteX826" fmla="*/ 201737 w 289546"/>
                <a:gd name="connsiteY826" fmla="*/ 112111 h 228416"/>
                <a:gd name="connsiteX827" fmla="*/ 200308 w 289546"/>
                <a:gd name="connsiteY827" fmla="*/ 114206 h 228416"/>
                <a:gd name="connsiteX828" fmla="*/ 197070 w 289546"/>
                <a:gd name="connsiteY828" fmla="*/ 120683 h 228416"/>
                <a:gd name="connsiteX829" fmla="*/ 192783 w 289546"/>
                <a:gd name="connsiteY829" fmla="*/ 117730 h 228416"/>
                <a:gd name="connsiteX830" fmla="*/ 192783 w 289546"/>
                <a:gd name="connsiteY830" fmla="*/ 117730 h 228416"/>
                <a:gd name="connsiteX831" fmla="*/ 193641 w 289546"/>
                <a:gd name="connsiteY831" fmla="*/ 113158 h 228416"/>
                <a:gd name="connsiteX832" fmla="*/ 196784 w 289546"/>
                <a:gd name="connsiteY832" fmla="*/ 122588 h 228416"/>
                <a:gd name="connsiteX833" fmla="*/ 196212 w 289546"/>
                <a:gd name="connsiteY833" fmla="*/ 128589 h 228416"/>
                <a:gd name="connsiteX834" fmla="*/ 198689 w 289546"/>
                <a:gd name="connsiteY834" fmla="*/ 134113 h 228416"/>
                <a:gd name="connsiteX835" fmla="*/ 202213 w 289546"/>
                <a:gd name="connsiteY835" fmla="*/ 135447 h 228416"/>
                <a:gd name="connsiteX836" fmla="*/ 195260 w 289546"/>
                <a:gd name="connsiteY836" fmla="*/ 138495 h 228416"/>
                <a:gd name="connsiteX837" fmla="*/ 190212 w 289546"/>
                <a:gd name="connsiteY837" fmla="*/ 142495 h 228416"/>
                <a:gd name="connsiteX838" fmla="*/ 188497 w 289546"/>
                <a:gd name="connsiteY838" fmla="*/ 144591 h 228416"/>
                <a:gd name="connsiteX839" fmla="*/ 188497 w 289546"/>
                <a:gd name="connsiteY839" fmla="*/ 145162 h 228416"/>
                <a:gd name="connsiteX840" fmla="*/ 188497 w 289546"/>
                <a:gd name="connsiteY840" fmla="*/ 145162 h 228416"/>
                <a:gd name="connsiteX841" fmla="*/ 187830 w 289546"/>
                <a:gd name="connsiteY841" fmla="*/ 145734 h 228416"/>
                <a:gd name="connsiteX842" fmla="*/ 184020 w 289546"/>
                <a:gd name="connsiteY842" fmla="*/ 148496 h 228416"/>
                <a:gd name="connsiteX843" fmla="*/ 178686 w 289546"/>
                <a:gd name="connsiteY843" fmla="*/ 149163 h 228416"/>
                <a:gd name="connsiteX844" fmla="*/ 173543 w 289546"/>
                <a:gd name="connsiteY844" fmla="*/ 146972 h 228416"/>
                <a:gd name="connsiteX845" fmla="*/ 172781 w 289546"/>
                <a:gd name="connsiteY845" fmla="*/ 146020 h 228416"/>
                <a:gd name="connsiteX846" fmla="*/ 171543 w 289546"/>
                <a:gd name="connsiteY846" fmla="*/ 141448 h 228416"/>
                <a:gd name="connsiteX847" fmla="*/ 174781 w 289546"/>
                <a:gd name="connsiteY847" fmla="*/ 130018 h 228416"/>
                <a:gd name="connsiteX848" fmla="*/ 183163 w 289546"/>
                <a:gd name="connsiteY848" fmla="*/ 120969 h 228416"/>
                <a:gd name="connsiteX849" fmla="*/ 190497 w 289546"/>
                <a:gd name="connsiteY849" fmla="*/ 118778 h 228416"/>
                <a:gd name="connsiteX850" fmla="*/ 196784 w 289546"/>
                <a:gd name="connsiteY850" fmla="*/ 121826 h 228416"/>
                <a:gd name="connsiteX851" fmla="*/ 192117 w 289546"/>
                <a:gd name="connsiteY851" fmla="*/ 117921 h 228416"/>
                <a:gd name="connsiteX852" fmla="*/ 192117 w 289546"/>
                <a:gd name="connsiteY852" fmla="*/ 117921 h 228416"/>
                <a:gd name="connsiteX853" fmla="*/ 192117 w 289546"/>
                <a:gd name="connsiteY853" fmla="*/ 117921 h 228416"/>
                <a:gd name="connsiteX854" fmla="*/ 184973 w 289546"/>
                <a:gd name="connsiteY854" fmla="*/ 118778 h 228416"/>
                <a:gd name="connsiteX855" fmla="*/ 174305 w 289546"/>
                <a:gd name="connsiteY855" fmla="*/ 128303 h 228416"/>
                <a:gd name="connsiteX856" fmla="*/ 172209 w 289546"/>
                <a:gd name="connsiteY856" fmla="*/ 132494 h 228416"/>
                <a:gd name="connsiteX857" fmla="*/ 168209 w 289546"/>
                <a:gd name="connsiteY857" fmla="*/ 130589 h 228416"/>
                <a:gd name="connsiteX858" fmla="*/ 162018 w 289546"/>
                <a:gd name="connsiteY858" fmla="*/ 132208 h 228416"/>
                <a:gd name="connsiteX859" fmla="*/ 162018 w 289546"/>
                <a:gd name="connsiteY859" fmla="*/ 132208 h 228416"/>
                <a:gd name="connsiteX860" fmla="*/ 162018 w 289546"/>
                <a:gd name="connsiteY860" fmla="*/ 130494 h 228416"/>
                <a:gd name="connsiteX861" fmla="*/ 160113 w 289546"/>
                <a:gd name="connsiteY861" fmla="*/ 127065 h 228416"/>
                <a:gd name="connsiteX862" fmla="*/ 160113 w 289546"/>
                <a:gd name="connsiteY862" fmla="*/ 121064 h 228416"/>
                <a:gd name="connsiteX863" fmla="*/ 167828 w 289546"/>
                <a:gd name="connsiteY863" fmla="*/ 111539 h 228416"/>
                <a:gd name="connsiteX864" fmla="*/ 188497 w 289546"/>
                <a:gd name="connsiteY864" fmla="*/ 107634 h 228416"/>
                <a:gd name="connsiteX865" fmla="*/ 192498 w 289546"/>
                <a:gd name="connsiteY865" fmla="*/ 111729 h 228416"/>
                <a:gd name="connsiteX866" fmla="*/ 192117 w 289546"/>
                <a:gd name="connsiteY866" fmla="*/ 117445 h 228416"/>
                <a:gd name="connsiteX867" fmla="*/ 152683 w 289546"/>
                <a:gd name="connsiteY867" fmla="*/ 127446 h 228416"/>
                <a:gd name="connsiteX868" fmla="*/ 154969 w 289546"/>
                <a:gd name="connsiteY868" fmla="*/ 127446 h 228416"/>
                <a:gd name="connsiteX869" fmla="*/ 158684 w 289546"/>
                <a:gd name="connsiteY869" fmla="*/ 129065 h 228416"/>
                <a:gd name="connsiteX870" fmla="*/ 160398 w 289546"/>
                <a:gd name="connsiteY870" fmla="*/ 130589 h 228416"/>
                <a:gd name="connsiteX871" fmla="*/ 160875 w 289546"/>
                <a:gd name="connsiteY871" fmla="*/ 131542 h 228416"/>
                <a:gd name="connsiteX872" fmla="*/ 160875 w 289546"/>
                <a:gd name="connsiteY872" fmla="*/ 132589 h 228416"/>
                <a:gd name="connsiteX873" fmla="*/ 160875 w 289546"/>
                <a:gd name="connsiteY873" fmla="*/ 132589 h 228416"/>
                <a:gd name="connsiteX874" fmla="*/ 153255 w 289546"/>
                <a:gd name="connsiteY874" fmla="*/ 139924 h 228416"/>
                <a:gd name="connsiteX875" fmla="*/ 151064 w 289546"/>
                <a:gd name="connsiteY875" fmla="*/ 144019 h 228416"/>
                <a:gd name="connsiteX876" fmla="*/ 151064 w 289546"/>
                <a:gd name="connsiteY876" fmla="*/ 143162 h 228416"/>
                <a:gd name="connsiteX877" fmla="*/ 151064 w 289546"/>
                <a:gd name="connsiteY877" fmla="*/ 143162 h 228416"/>
                <a:gd name="connsiteX878" fmla="*/ 150111 w 289546"/>
                <a:gd name="connsiteY878" fmla="*/ 141543 h 228416"/>
                <a:gd name="connsiteX879" fmla="*/ 149254 w 289546"/>
                <a:gd name="connsiteY879" fmla="*/ 140686 h 228416"/>
                <a:gd name="connsiteX880" fmla="*/ 151159 w 289546"/>
                <a:gd name="connsiteY880" fmla="*/ 129827 h 228416"/>
                <a:gd name="connsiteX881" fmla="*/ 152683 w 289546"/>
                <a:gd name="connsiteY881" fmla="*/ 126970 h 228416"/>
                <a:gd name="connsiteX882" fmla="*/ 150207 w 289546"/>
                <a:gd name="connsiteY882" fmla="*/ 128494 h 228416"/>
                <a:gd name="connsiteX883" fmla="*/ 147825 w 289546"/>
                <a:gd name="connsiteY883" fmla="*/ 133542 h 228416"/>
                <a:gd name="connsiteX884" fmla="*/ 148302 w 289546"/>
                <a:gd name="connsiteY884" fmla="*/ 139924 h 228416"/>
                <a:gd name="connsiteX885" fmla="*/ 146587 w 289546"/>
                <a:gd name="connsiteY885" fmla="*/ 139447 h 228416"/>
                <a:gd name="connsiteX886" fmla="*/ 138967 w 289546"/>
                <a:gd name="connsiteY886" fmla="*/ 141733 h 228416"/>
                <a:gd name="connsiteX887" fmla="*/ 138967 w 289546"/>
                <a:gd name="connsiteY887" fmla="*/ 141733 h 228416"/>
                <a:gd name="connsiteX888" fmla="*/ 138967 w 289546"/>
                <a:gd name="connsiteY888" fmla="*/ 137447 h 228416"/>
                <a:gd name="connsiteX889" fmla="*/ 135824 w 289546"/>
                <a:gd name="connsiteY889" fmla="*/ 134875 h 228416"/>
                <a:gd name="connsiteX890" fmla="*/ 125156 w 289546"/>
                <a:gd name="connsiteY890" fmla="*/ 134875 h 228416"/>
                <a:gd name="connsiteX891" fmla="*/ 118869 w 289546"/>
                <a:gd name="connsiteY891" fmla="*/ 136304 h 228416"/>
                <a:gd name="connsiteX892" fmla="*/ 119441 w 289546"/>
                <a:gd name="connsiteY892" fmla="*/ 135733 h 228416"/>
                <a:gd name="connsiteX893" fmla="*/ 122013 w 289546"/>
                <a:gd name="connsiteY893" fmla="*/ 131923 h 228416"/>
                <a:gd name="connsiteX894" fmla="*/ 123060 w 289546"/>
                <a:gd name="connsiteY894" fmla="*/ 126398 h 228416"/>
                <a:gd name="connsiteX895" fmla="*/ 123060 w 289546"/>
                <a:gd name="connsiteY895" fmla="*/ 126398 h 228416"/>
                <a:gd name="connsiteX896" fmla="*/ 135538 w 289546"/>
                <a:gd name="connsiteY896" fmla="*/ 119445 h 228416"/>
                <a:gd name="connsiteX897" fmla="*/ 148492 w 289546"/>
                <a:gd name="connsiteY897" fmla="*/ 121540 h 228416"/>
                <a:gd name="connsiteX898" fmla="*/ 150207 w 289546"/>
                <a:gd name="connsiteY898" fmla="*/ 127732 h 228416"/>
                <a:gd name="connsiteX899" fmla="*/ 106296 w 289546"/>
                <a:gd name="connsiteY899" fmla="*/ 153354 h 228416"/>
                <a:gd name="connsiteX900" fmla="*/ 103058 w 289546"/>
                <a:gd name="connsiteY900" fmla="*/ 155259 h 228416"/>
                <a:gd name="connsiteX901" fmla="*/ 100391 w 289546"/>
                <a:gd name="connsiteY901" fmla="*/ 161545 h 228416"/>
                <a:gd name="connsiteX902" fmla="*/ 94581 w 289546"/>
                <a:gd name="connsiteY902" fmla="*/ 159069 h 228416"/>
                <a:gd name="connsiteX903" fmla="*/ 88770 w 289546"/>
                <a:gd name="connsiteY903" fmla="*/ 159069 h 228416"/>
                <a:gd name="connsiteX904" fmla="*/ 90390 w 289546"/>
                <a:gd name="connsiteY904" fmla="*/ 156592 h 228416"/>
                <a:gd name="connsiteX905" fmla="*/ 92104 w 289546"/>
                <a:gd name="connsiteY905" fmla="*/ 151068 h 228416"/>
                <a:gd name="connsiteX906" fmla="*/ 89532 w 289546"/>
                <a:gd name="connsiteY906" fmla="*/ 145162 h 228416"/>
                <a:gd name="connsiteX907" fmla="*/ 89532 w 289546"/>
                <a:gd name="connsiteY907" fmla="*/ 145162 h 228416"/>
                <a:gd name="connsiteX908" fmla="*/ 93723 w 289546"/>
                <a:gd name="connsiteY908" fmla="*/ 140495 h 228416"/>
                <a:gd name="connsiteX909" fmla="*/ 99343 w 289546"/>
                <a:gd name="connsiteY909" fmla="*/ 138685 h 228416"/>
                <a:gd name="connsiteX910" fmla="*/ 104391 w 289546"/>
                <a:gd name="connsiteY910" fmla="*/ 140495 h 228416"/>
                <a:gd name="connsiteX911" fmla="*/ 105725 w 289546"/>
                <a:gd name="connsiteY911" fmla="*/ 145543 h 228416"/>
                <a:gd name="connsiteX912" fmla="*/ 106296 w 289546"/>
                <a:gd name="connsiteY912" fmla="*/ 152592 h 228416"/>
                <a:gd name="connsiteX913" fmla="*/ 79436 w 289546"/>
                <a:gd name="connsiteY913" fmla="*/ 126970 h 228416"/>
                <a:gd name="connsiteX914" fmla="*/ 80293 w 289546"/>
                <a:gd name="connsiteY914" fmla="*/ 127827 h 228416"/>
                <a:gd name="connsiteX915" fmla="*/ 80293 w 289546"/>
                <a:gd name="connsiteY915" fmla="*/ 129732 h 228416"/>
                <a:gd name="connsiteX916" fmla="*/ 80293 w 289546"/>
                <a:gd name="connsiteY916" fmla="*/ 129732 h 228416"/>
                <a:gd name="connsiteX917" fmla="*/ 77626 w 289546"/>
                <a:gd name="connsiteY917" fmla="*/ 135161 h 228416"/>
                <a:gd name="connsiteX918" fmla="*/ 77626 w 289546"/>
                <a:gd name="connsiteY918" fmla="*/ 136114 h 228416"/>
                <a:gd name="connsiteX919" fmla="*/ 73245 w 289546"/>
                <a:gd name="connsiteY919" fmla="*/ 132589 h 228416"/>
                <a:gd name="connsiteX920" fmla="*/ 72197 w 289546"/>
                <a:gd name="connsiteY920" fmla="*/ 132589 h 228416"/>
                <a:gd name="connsiteX921" fmla="*/ 72197 w 289546"/>
                <a:gd name="connsiteY921" fmla="*/ 132589 h 228416"/>
                <a:gd name="connsiteX922" fmla="*/ 72197 w 289546"/>
                <a:gd name="connsiteY922" fmla="*/ 131827 h 228416"/>
                <a:gd name="connsiteX923" fmla="*/ 72197 w 289546"/>
                <a:gd name="connsiteY923" fmla="*/ 130303 h 228416"/>
                <a:gd name="connsiteX924" fmla="*/ 74578 w 289546"/>
                <a:gd name="connsiteY924" fmla="*/ 127732 h 228416"/>
                <a:gd name="connsiteX925" fmla="*/ 75912 w 289546"/>
                <a:gd name="connsiteY925" fmla="*/ 127732 h 228416"/>
                <a:gd name="connsiteX926" fmla="*/ 77340 w 289546"/>
                <a:gd name="connsiteY926" fmla="*/ 127732 h 228416"/>
                <a:gd name="connsiteX927" fmla="*/ 79436 w 289546"/>
                <a:gd name="connsiteY927" fmla="*/ 126970 h 228416"/>
                <a:gd name="connsiteX928" fmla="*/ 76483 w 289546"/>
                <a:gd name="connsiteY928" fmla="*/ 122112 h 228416"/>
                <a:gd name="connsiteX929" fmla="*/ 76483 w 289546"/>
                <a:gd name="connsiteY929" fmla="*/ 117349 h 228416"/>
                <a:gd name="connsiteX930" fmla="*/ 82960 w 289546"/>
                <a:gd name="connsiteY930" fmla="*/ 110301 h 228416"/>
                <a:gd name="connsiteX931" fmla="*/ 92961 w 289546"/>
                <a:gd name="connsiteY931" fmla="*/ 108205 h 228416"/>
                <a:gd name="connsiteX932" fmla="*/ 97248 w 289546"/>
                <a:gd name="connsiteY932" fmla="*/ 108205 h 228416"/>
                <a:gd name="connsiteX933" fmla="*/ 101058 w 289546"/>
                <a:gd name="connsiteY933" fmla="*/ 109348 h 228416"/>
                <a:gd name="connsiteX934" fmla="*/ 102391 w 289546"/>
                <a:gd name="connsiteY934" fmla="*/ 111634 h 228416"/>
                <a:gd name="connsiteX935" fmla="*/ 102391 w 289546"/>
                <a:gd name="connsiteY935" fmla="*/ 111634 h 228416"/>
                <a:gd name="connsiteX936" fmla="*/ 99438 w 289546"/>
                <a:gd name="connsiteY936" fmla="*/ 119540 h 228416"/>
                <a:gd name="connsiteX937" fmla="*/ 92104 w 289546"/>
                <a:gd name="connsiteY937" fmla="*/ 121445 h 228416"/>
                <a:gd name="connsiteX938" fmla="*/ 81246 w 289546"/>
                <a:gd name="connsiteY938" fmla="*/ 128112 h 228416"/>
                <a:gd name="connsiteX939" fmla="*/ 80484 w 289546"/>
                <a:gd name="connsiteY939" fmla="*/ 126208 h 228416"/>
                <a:gd name="connsiteX940" fmla="*/ 79341 w 289546"/>
                <a:gd name="connsiteY940" fmla="*/ 125731 h 228416"/>
                <a:gd name="connsiteX941" fmla="*/ 76483 w 289546"/>
                <a:gd name="connsiteY941" fmla="*/ 122302 h 228416"/>
                <a:gd name="connsiteX942" fmla="*/ 83055 w 289546"/>
                <a:gd name="connsiteY942" fmla="*/ 128112 h 228416"/>
                <a:gd name="connsiteX943" fmla="*/ 100772 w 289546"/>
                <a:gd name="connsiteY943" fmla="*/ 120588 h 228416"/>
                <a:gd name="connsiteX944" fmla="*/ 106106 w 289546"/>
                <a:gd name="connsiteY944" fmla="*/ 120588 h 228416"/>
                <a:gd name="connsiteX945" fmla="*/ 108678 w 289546"/>
                <a:gd name="connsiteY945" fmla="*/ 120588 h 228416"/>
                <a:gd name="connsiteX946" fmla="*/ 110868 w 289546"/>
                <a:gd name="connsiteY946" fmla="*/ 122398 h 228416"/>
                <a:gd name="connsiteX947" fmla="*/ 110868 w 289546"/>
                <a:gd name="connsiteY947" fmla="*/ 122398 h 228416"/>
                <a:gd name="connsiteX948" fmla="*/ 104391 w 289546"/>
                <a:gd name="connsiteY948" fmla="*/ 125731 h 228416"/>
                <a:gd name="connsiteX949" fmla="*/ 100581 w 289546"/>
                <a:gd name="connsiteY949" fmla="*/ 130589 h 228416"/>
                <a:gd name="connsiteX950" fmla="*/ 99819 w 289546"/>
                <a:gd name="connsiteY950" fmla="*/ 136875 h 228416"/>
                <a:gd name="connsiteX951" fmla="*/ 99819 w 289546"/>
                <a:gd name="connsiteY951" fmla="*/ 136875 h 228416"/>
                <a:gd name="connsiteX952" fmla="*/ 92961 w 289546"/>
                <a:gd name="connsiteY952" fmla="*/ 138876 h 228416"/>
                <a:gd name="connsiteX953" fmla="*/ 88580 w 289546"/>
                <a:gd name="connsiteY953" fmla="*/ 144019 h 228416"/>
                <a:gd name="connsiteX954" fmla="*/ 86580 w 289546"/>
                <a:gd name="connsiteY954" fmla="*/ 143162 h 228416"/>
                <a:gd name="connsiteX955" fmla="*/ 81055 w 289546"/>
                <a:gd name="connsiteY955" fmla="*/ 143162 h 228416"/>
                <a:gd name="connsiteX956" fmla="*/ 78198 w 289546"/>
                <a:gd name="connsiteY956" fmla="*/ 136590 h 228416"/>
                <a:gd name="connsiteX957" fmla="*/ 83055 w 289546"/>
                <a:gd name="connsiteY957" fmla="*/ 128303 h 228416"/>
                <a:gd name="connsiteX958" fmla="*/ 105630 w 289546"/>
                <a:gd name="connsiteY958" fmla="*/ 139257 h 228416"/>
                <a:gd name="connsiteX959" fmla="*/ 100962 w 289546"/>
                <a:gd name="connsiteY959" fmla="*/ 136875 h 228416"/>
                <a:gd name="connsiteX960" fmla="*/ 101724 w 289546"/>
                <a:gd name="connsiteY960" fmla="*/ 131827 h 228416"/>
                <a:gd name="connsiteX961" fmla="*/ 104201 w 289546"/>
                <a:gd name="connsiteY961" fmla="*/ 127541 h 228416"/>
                <a:gd name="connsiteX962" fmla="*/ 113059 w 289546"/>
                <a:gd name="connsiteY962" fmla="*/ 122874 h 228416"/>
                <a:gd name="connsiteX963" fmla="*/ 120298 w 289546"/>
                <a:gd name="connsiteY963" fmla="*/ 122874 h 228416"/>
                <a:gd name="connsiteX964" fmla="*/ 122394 w 289546"/>
                <a:gd name="connsiteY964" fmla="*/ 125541 h 228416"/>
                <a:gd name="connsiteX965" fmla="*/ 122394 w 289546"/>
                <a:gd name="connsiteY965" fmla="*/ 128684 h 228416"/>
                <a:gd name="connsiteX966" fmla="*/ 120298 w 289546"/>
                <a:gd name="connsiteY966" fmla="*/ 132780 h 228416"/>
                <a:gd name="connsiteX967" fmla="*/ 118203 w 289546"/>
                <a:gd name="connsiteY967" fmla="*/ 135066 h 228416"/>
                <a:gd name="connsiteX968" fmla="*/ 116488 w 289546"/>
                <a:gd name="connsiteY968" fmla="*/ 135733 h 228416"/>
                <a:gd name="connsiteX969" fmla="*/ 107630 w 289546"/>
                <a:gd name="connsiteY969" fmla="*/ 142019 h 228416"/>
                <a:gd name="connsiteX970" fmla="*/ 107630 w 289546"/>
                <a:gd name="connsiteY970" fmla="*/ 142781 h 228416"/>
                <a:gd name="connsiteX971" fmla="*/ 105630 w 289546"/>
                <a:gd name="connsiteY971" fmla="*/ 139447 h 228416"/>
                <a:gd name="connsiteX972" fmla="*/ 130585 w 289546"/>
                <a:gd name="connsiteY972" fmla="*/ 118969 h 228416"/>
                <a:gd name="connsiteX973" fmla="*/ 122965 w 289546"/>
                <a:gd name="connsiteY973" fmla="*/ 124207 h 228416"/>
                <a:gd name="connsiteX974" fmla="*/ 122298 w 289546"/>
                <a:gd name="connsiteY974" fmla="*/ 123350 h 228416"/>
                <a:gd name="connsiteX975" fmla="*/ 114393 w 289546"/>
                <a:gd name="connsiteY975" fmla="*/ 121731 h 228416"/>
                <a:gd name="connsiteX976" fmla="*/ 112297 w 289546"/>
                <a:gd name="connsiteY976" fmla="*/ 121731 h 228416"/>
                <a:gd name="connsiteX977" fmla="*/ 112297 w 289546"/>
                <a:gd name="connsiteY977" fmla="*/ 121731 h 228416"/>
                <a:gd name="connsiteX978" fmla="*/ 111630 w 289546"/>
                <a:gd name="connsiteY978" fmla="*/ 119064 h 228416"/>
                <a:gd name="connsiteX979" fmla="*/ 112392 w 289546"/>
                <a:gd name="connsiteY979" fmla="*/ 116111 h 228416"/>
                <a:gd name="connsiteX980" fmla="*/ 118012 w 289546"/>
                <a:gd name="connsiteY980" fmla="*/ 110110 h 228416"/>
                <a:gd name="connsiteX981" fmla="*/ 124013 w 289546"/>
                <a:gd name="connsiteY981" fmla="*/ 106681 h 228416"/>
                <a:gd name="connsiteX982" fmla="*/ 130871 w 289546"/>
                <a:gd name="connsiteY982" fmla="*/ 105253 h 228416"/>
                <a:gd name="connsiteX983" fmla="*/ 134814 w 289546"/>
                <a:gd name="connsiteY983" fmla="*/ 110034 h 228416"/>
                <a:gd name="connsiteX984" fmla="*/ 134776 w 289546"/>
                <a:gd name="connsiteY984" fmla="*/ 110301 h 228416"/>
                <a:gd name="connsiteX985" fmla="*/ 134776 w 289546"/>
                <a:gd name="connsiteY985" fmla="*/ 110301 h 228416"/>
                <a:gd name="connsiteX986" fmla="*/ 134776 w 289546"/>
                <a:gd name="connsiteY986" fmla="*/ 111253 h 228416"/>
                <a:gd name="connsiteX987" fmla="*/ 137729 w 289546"/>
                <a:gd name="connsiteY987" fmla="*/ 116302 h 228416"/>
                <a:gd name="connsiteX988" fmla="*/ 130585 w 289546"/>
                <a:gd name="connsiteY988" fmla="*/ 119159 h 228416"/>
                <a:gd name="connsiteX989" fmla="*/ 135157 w 289546"/>
                <a:gd name="connsiteY989" fmla="*/ 108777 h 228416"/>
                <a:gd name="connsiteX990" fmla="*/ 132871 w 289546"/>
                <a:gd name="connsiteY990" fmla="*/ 105062 h 228416"/>
                <a:gd name="connsiteX991" fmla="*/ 129442 w 289546"/>
                <a:gd name="connsiteY991" fmla="*/ 104395 h 228416"/>
                <a:gd name="connsiteX992" fmla="*/ 123918 w 289546"/>
                <a:gd name="connsiteY992" fmla="*/ 103538 h 228416"/>
                <a:gd name="connsiteX993" fmla="*/ 122679 w 289546"/>
                <a:gd name="connsiteY993" fmla="*/ 97442 h 228416"/>
                <a:gd name="connsiteX994" fmla="*/ 131538 w 289546"/>
                <a:gd name="connsiteY994" fmla="*/ 87917 h 228416"/>
                <a:gd name="connsiteX995" fmla="*/ 132776 w 289546"/>
                <a:gd name="connsiteY995" fmla="*/ 87917 h 228416"/>
                <a:gd name="connsiteX996" fmla="*/ 136586 w 289546"/>
                <a:gd name="connsiteY996" fmla="*/ 87917 h 228416"/>
                <a:gd name="connsiteX997" fmla="*/ 139634 w 289546"/>
                <a:gd name="connsiteY997" fmla="*/ 88679 h 228416"/>
                <a:gd name="connsiteX998" fmla="*/ 139634 w 289546"/>
                <a:gd name="connsiteY998" fmla="*/ 91251 h 228416"/>
                <a:gd name="connsiteX999" fmla="*/ 142491 w 289546"/>
                <a:gd name="connsiteY999" fmla="*/ 95632 h 228416"/>
                <a:gd name="connsiteX1000" fmla="*/ 146301 w 289546"/>
                <a:gd name="connsiteY1000" fmla="*/ 96299 h 228416"/>
                <a:gd name="connsiteX1001" fmla="*/ 144111 w 289546"/>
                <a:gd name="connsiteY1001" fmla="*/ 97442 h 228416"/>
                <a:gd name="connsiteX1002" fmla="*/ 135157 w 289546"/>
                <a:gd name="connsiteY1002" fmla="*/ 108967 h 228416"/>
                <a:gd name="connsiteX1003" fmla="*/ 125632 w 289546"/>
                <a:gd name="connsiteY1003" fmla="*/ 104681 h 228416"/>
                <a:gd name="connsiteX1004" fmla="*/ 126966 w 289546"/>
                <a:gd name="connsiteY1004" fmla="*/ 104681 h 228416"/>
                <a:gd name="connsiteX1005" fmla="*/ 125632 w 289546"/>
                <a:gd name="connsiteY1005" fmla="*/ 104681 h 228416"/>
                <a:gd name="connsiteX1006" fmla="*/ 118203 w 289546"/>
                <a:gd name="connsiteY1006" fmla="*/ 108682 h 228416"/>
                <a:gd name="connsiteX1007" fmla="*/ 111821 w 289546"/>
                <a:gd name="connsiteY1007" fmla="*/ 114873 h 228416"/>
                <a:gd name="connsiteX1008" fmla="*/ 110678 w 289546"/>
                <a:gd name="connsiteY1008" fmla="*/ 118969 h 228416"/>
                <a:gd name="connsiteX1009" fmla="*/ 110678 w 289546"/>
                <a:gd name="connsiteY1009" fmla="*/ 119731 h 228416"/>
                <a:gd name="connsiteX1010" fmla="*/ 103534 w 289546"/>
                <a:gd name="connsiteY1010" fmla="*/ 118969 h 228416"/>
                <a:gd name="connsiteX1011" fmla="*/ 100581 w 289546"/>
                <a:gd name="connsiteY1011" fmla="*/ 118969 h 228416"/>
                <a:gd name="connsiteX1012" fmla="*/ 103439 w 289546"/>
                <a:gd name="connsiteY1012" fmla="*/ 109444 h 228416"/>
                <a:gd name="connsiteX1013" fmla="*/ 105058 w 289546"/>
                <a:gd name="connsiteY1013" fmla="*/ 105633 h 228416"/>
                <a:gd name="connsiteX1014" fmla="*/ 110868 w 289546"/>
                <a:gd name="connsiteY1014" fmla="*/ 100395 h 228416"/>
                <a:gd name="connsiteX1015" fmla="*/ 117631 w 289546"/>
                <a:gd name="connsiteY1015" fmla="*/ 98204 h 228416"/>
                <a:gd name="connsiteX1016" fmla="*/ 121060 w 289546"/>
                <a:gd name="connsiteY1016" fmla="*/ 99157 h 228416"/>
                <a:gd name="connsiteX1017" fmla="*/ 121060 w 289546"/>
                <a:gd name="connsiteY1017" fmla="*/ 99157 h 228416"/>
                <a:gd name="connsiteX1018" fmla="*/ 121822 w 289546"/>
                <a:gd name="connsiteY1018" fmla="*/ 101919 h 228416"/>
                <a:gd name="connsiteX1019" fmla="*/ 125442 w 289546"/>
                <a:gd name="connsiteY1019" fmla="*/ 104871 h 228416"/>
                <a:gd name="connsiteX1020" fmla="*/ 111345 w 289546"/>
                <a:gd name="connsiteY1020" fmla="*/ 99823 h 228416"/>
                <a:gd name="connsiteX1021" fmla="*/ 104391 w 289546"/>
                <a:gd name="connsiteY1021" fmla="*/ 105633 h 228416"/>
                <a:gd name="connsiteX1022" fmla="*/ 102867 w 289546"/>
                <a:gd name="connsiteY1022" fmla="*/ 109444 h 228416"/>
                <a:gd name="connsiteX1023" fmla="*/ 99248 w 289546"/>
                <a:gd name="connsiteY1023" fmla="*/ 107729 h 228416"/>
                <a:gd name="connsiteX1024" fmla="*/ 94295 w 289546"/>
                <a:gd name="connsiteY1024" fmla="*/ 107729 h 228416"/>
                <a:gd name="connsiteX1025" fmla="*/ 83151 w 289546"/>
                <a:gd name="connsiteY1025" fmla="*/ 109729 h 228416"/>
                <a:gd name="connsiteX1026" fmla="*/ 83151 w 289546"/>
                <a:gd name="connsiteY1026" fmla="*/ 109729 h 228416"/>
                <a:gd name="connsiteX1027" fmla="*/ 78293 w 289546"/>
                <a:gd name="connsiteY1027" fmla="*/ 103538 h 228416"/>
                <a:gd name="connsiteX1028" fmla="*/ 79055 w 289546"/>
                <a:gd name="connsiteY1028" fmla="*/ 97918 h 228416"/>
                <a:gd name="connsiteX1029" fmla="*/ 80484 w 289546"/>
                <a:gd name="connsiteY1029" fmla="*/ 95537 h 228416"/>
                <a:gd name="connsiteX1030" fmla="*/ 81912 w 289546"/>
                <a:gd name="connsiteY1030" fmla="*/ 94108 h 228416"/>
                <a:gd name="connsiteX1031" fmla="*/ 81912 w 289546"/>
                <a:gd name="connsiteY1031" fmla="*/ 94108 h 228416"/>
                <a:gd name="connsiteX1032" fmla="*/ 84008 w 289546"/>
                <a:gd name="connsiteY1032" fmla="*/ 95442 h 228416"/>
                <a:gd name="connsiteX1033" fmla="*/ 96105 w 289546"/>
                <a:gd name="connsiteY1033" fmla="*/ 94585 h 228416"/>
                <a:gd name="connsiteX1034" fmla="*/ 98486 w 289546"/>
                <a:gd name="connsiteY1034" fmla="*/ 92584 h 228416"/>
                <a:gd name="connsiteX1035" fmla="*/ 98486 w 289546"/>
                <a:gd name="connsiteY1035" fmla="*/ 93537 h 228416"/>
                <a:gd name="connsiteX1036" fmla="*/ 105439 w 289546"/>
                <a:gd name="connsiteY1036" fmla="*/ 97728 h 228416"/>
                <a:gd name="connsiteX1037" fmla="*/ 111535 w 289546"/>
                <a:gd name="connsiteY1037" fmla="*/ 98680 h 228416"/>
                <a:gd name="connsiteX1038" fmla="*/ 114297 w 289546"/>
                <a:gd name="connsiteY1038" fmla="*/ 98680 h 228416"/>
                <a:gd name="connsiteX1039" fmla="*/ 111154 w 289546"/>
                <a:gd name="connsiteY1039" fmla="*/ 100014 h 228416"/>
                <a:gd name="connsiteX1040" fmla="*/ 67911 w 289546"/>
                <a:gd name="connsiteY1040" fmla="*/ 122016 h 228416"/>
                <a:gd name="connsiteX1041" fmla="*/ 73530 w 289546"/>
                <a:gd name="connsiteY1041" fmla="*/ 123541 h 228416"/>
                <a:gd name="connsiteX1042" fmla="*/ 77150 w 289546"/>
                <a:gd name="connsiteY1042" fmla="*/ 125731 h 228416"/>
                <a:gd name="connsiteX1043" fmla="*/ 77150 w 289546"/>
                <a:gd name="connsiteY1043" fmla="*/ 125731 h 228416"/>
                <a:gd name="connsiteX1044" fmla="*/ 73721 w 289546"/>
                <a:gd name="connsiteY1044" fmla="*/ 126493 h 228416"/>
                <a:gd name="connsiteX1045" fmla="*/ 70673 w 289546"/>
                <a:gd name="connsiteY1045" fmla="*/ 129446 h 228416"/>
                <a:gd name="connsiteX1046" fmla="*/ 70673 w 289546"/>
                <a:gd name="connsiteY1046" fmla="*/ 131542 h 228416"/>
                <a:gd name="connsiteX1047" fmla="*/ 71244 w 289546"/>
                <a:gd name="connsiteY1047" fmla="*/ 132494 h 228416"/>
                <a:gd name="connsiteX1048" fmla="*/ 66006 w 289546"/>
                <a:gd name="connsiteY1048" fmla="*/ 134208 h 228416"/>
                <a:gd name="connsiteX1049" fmla="*/ 59338 w 289546"/>
                <a:gd name="connsiteY1049" fmla="*/ 141067 h 228416"/>
                <a:gd name="connsiteX1050" fmla="*/ 58195 w 289546"/>
                <a:gd name="connsiteY1050" fmla="*/ 137828 h 228416"/>
                <a:gd name="connsiteX1051" fmla="*/ 54195 w 289546"/>
                <a:gd name="connsiteY1051" fmla="*/ 136399 h 228416"/>
                <a:gd name="connsiteX1052" fmla="*/ 49051 w 289546"/>
                <a:gd name="connsiteY1052" fmla="*/ 136399 h 228416"/>
                <a:gd name="connsiteX1053" fmla="*/ 49051 w 289546"/>
                <a:gd name="connsiteY1053" fmla="*/ 136399 h 228416"/>
                <a:gd name="connsiteX1054" fmla="*/ 48003 w 289546"/>
                <a:gd name="connsiteY1054" fmla="*/ 132208 h 228416"/>
                <a:gd name="connsiteX1055" fmla="*/ 50099 w 289546"/>
                <a:gd name="connsiteY1055" fmla="*/ 127446 h 228416"/>
                <a:gd name="connsiteX1056" fmla="*/ 58386 w 289546"/>
                <a:gd name="connsiteY1056" fmla="*/ 123541 h 228416"/>
                <a:gd name="connsiteX1057" fmla="*/ 67720 w 289546"/>
                <a:gd name="connsiteY1057" fmla="*/ 122207 h 228416"/>
                <a:gd name="connsiteX1058" fmla="*/ 60576 w 289546"/>
                <a:gd name="connsiteY1058" fmla="*/ 141067 h 228416"/>
                <a:gd name="connsiteX1059" fmla="*/ 71816 w 289546"/>
                <a:gd name="connsiteY1059" fmla="*/ 133828 h 228416"/>
                <a:gd name="connsiteX1060" fmla="*/ 77436 w 289546"/>
                <a:gd name="connsiteY1060" fmla="*/ 137828 h 228416"/>
                <a:gd name="connsiteX1061" fmla="*/ 78007 w 289546"/>
                <a:gd name="connsiteY1061" fmla="*/ 140400 h 228416"/>
                <a:gd name="connsiteX1062" fmla="*/ 80865 w 289546"/>
                <a:gd name="connsiteY1062" fmla="*/ 143448 h 228416"/>
                <a:gd name="connsiteX1063" fmla="*/ 77150 w 289546"/>
                <a:gd name="connsiteY1063" fmla="*/ 144305 h 228416"/>
                <a:gd name="connsiteX1064" fmla="*/ 67625 w 289546"/>
                <a:gd name="connsiteY1064" fmla="*/ 150020 h 228416"/>
                <a:gd name="connsiteX1065" fmla="*/ 66863 w 289546"/>
                <a:gd name="connsiteY1065" fmla="*/ 151258 h 228416"/>
                <a:gd name="connsiteX1066" fmla="*/ 60957 w 289546"/>
                <a:gd name="connsiteY1066" fmla="*/ 147734 h 228416"/>
                <a:gd name="connsiteX1067" fmla="*/ 60386 w 289546"/>
                <a:gd name="connsiteY1067" fmla="*/ 140876 h 228416"/>
                <a:gd name="connsiteX1068" fmla="*/ 80293 w 289546"/>
                <a:gd name="connsiteY1068" fmla="*/ 171356 h 228416"/>
                <a:gd name="connsiteX1069" fmla="*/ 85532 w 289546"/>
                <a:gd name="connsiteY1069" fmla="*/ 172499 h 228416"/>
                <a:gd name="connsiteX1070" fmla="*/ 88294 w 289546"/>
                <a:gd name="connsiteY1070" fmla="*/ 175071 h 228416"/>
                <a:gd name="connsiteX1071" fmla="*/ 88294 w 289546"/>
                <a:gd name="connsiteY1071" fmla="*/ 175071 h 228416"/>
                <a:gd name="connsiteX1072" fmla="*/ 88770 w 289546"/>
                <a:gd name="connsiteY1072" fmla="*/ 176404 h 228416"/>
                <a:gd name="connsiteX1073" fmla="*/ 88770 w 289546"/>
                <a:gd name="connsiteY1073" fmla="*/ 176404 h 228416"/>
                <a:gd name="connsiteX1074" fmla="*/ 90009 w 289546"/>
                <a:gd name="connsiteY1074" fmla="*/ 179738 h 228416"/>
                <a:gd name="connsiteX1075" fmla="*/ 84579 w 289546"/>
                <a:gd name="connsiteY1075" fmla="*/ 178595 h 228416"/>
                <a:gd name="connsiteX1076" fmla="*/ 77055 w 289546"/>
                <a:gd name="connsiteY1076" fmla="*/ 178595 h 228416"/>
                <a:gd name="connsiteX1077" fmla="*/ 75340 w 289546"/>
                <a:gd name="connsiteY1077" fmla="*/ 179357 h 228416"/>
                <a:gd name="connsiteX1078" fmla="*/ 75340 w 289546"/>
                <a:gd name="connsiteY1078" fmla="*/ 179357 h 228416"/>
                <a:gd name="connsiteX1079" fmla="*/ 72673 w 289546"/>
                <a:gd name="connsiteY1079" fmla="*/ 174499 h 228416"/>
                <a:gd name="connsiteX1080" fmla="*/ 75150 w 289546"/>
                <a:gd name="connsiteY1080" fmla="*/ 171642 h 228416"/>
                <a:gd name="connsiteX1081" fmla="*/ 80103 w 289546"/>
                <a:gd name="connsiteY1081" fmla="*/ 171166 h 228416"/>
                <a:gd name="connsiteX1082" fmla="*/ 89818 w 289546"/>
                <a:gd name="connsiteY1082" fmla="*/ 173547 h 228416"/>
                <a:gd name="connsiteX1083" fmla="*/ 88580 w 289546"/>
                <a:gd name="connsiteY1083" fmla="*/ 173547 h 228416"/>
                <a:gd name="connsiteX1084" fmla="*/ 81531 w 289546"/>
                <a:gd name="connsiteY1084" fmla="*/ 170594 h 228416"/>
                <a:gd name="connsiteX1085" fmla="*/ 80293 w 289546"/>
                <a:gd name="connsiteY1085" fmla="*/ 170594 h 228416"/>
                <a:gd name="connsiteX1086" fmla="*/ 80293 w 289546"/>
                <a:gd name="connsiteY1086" fmla="*/ 170023 h 228416"/>
                <a:gd name="connsiteX1087" fmla="*/ 89818 w 289546"/>
                <a:gd name="connsiteY1087" fmla="*/ 159736 h 228416"/>
                <a:gd name="connsiteX1088" fmla="*/ 97819 w 289546"/>
                <a:gd name="connsiteY1088" fmla="*/ 160212 h 228416"/>
                <a:gd name="connsiteX1089" fmla="*/ 101153 w 289546"/>
                <a:gd name="connsiteY1089" fmla="*/ 165832 h 228416"/>
                <a:gd name="connsiteX1090" fmla="*/ 101153 w 289546"/>
                <a:gd name="connsiteY1090" fmla="*/ 165832 h 228416"/>
                <a:gd name="connsiteX1091" fmla="*/ 101153 w 289546"/>
                <a:gd name="connsiteY1091" fmla="*/ 166308 h 228416"/>
                <a:gd name="connsiteX1092" fmla="*/ 102201 w 289546"/>
                <a:gd name="connsiteY1092" fmla="*/ 166308 h 228416"/>
                <a:gd name="connsiteX1093" fmla="*/ 91818 w 289546"/>
                <a:gd name="connsiteY1093" fmla="*/ 171261 h 228416"/>
                <a:gd name="connsiteX1094" fmla="*/ 90104 w 289546"/>
                <a:gd name="connsiteY1094" fmla="*/ 173356 h 228416"/>
                <a:gd name="connsiteX1095" fmla="*/ 129156 w 289546"/>
                <a:gd name="connsiteY1095" fmla="*/ 155545 h 228416"/>
                <a:gd name="connsiteX1096" fmla="*/ 128013 w 289546"/>
                <a:gd name="connsiteY1096" fmla="*/ 154687 h 228416"/>
                <a:gd name="connsiteX1097" fmla="*/ 118488 w 289546"/>
                <a:gd name="connsiteY1097" fmla="*/ 150973 h 228416"/>
                <a:gd name="connsiteX1098" fmla="*/ 110487 w 289546"/>
                <a:gd name="connsiteY1098" fmla="*/ 150973 h 228416"/>
                <a:gd name="connsiteX1099" fmla="*/ 107249 w 289546"/>
                <a:gd name="connsiteY1099" fmla="*/ 151925 h 228416"/>
                <a:gd name="connsiteX1100" fmla="*/ 108201 w 289546"/>
                <a:gd name="connsiteY1100" fmla="*/ 143067 h 228416"/>
                <a:gd name="connsiteX1101" fmla="*/ 115917 w 289546"/>
                <a:gd name="connsiteY1101" fmla="*/ 137066 h 228416"/>
                <a:gd name="connsiteX1102" fmla="*/ 124394 w 289546"/>
                <a:gd name="connsiteY1102" fmla="*/ 134494 h 228416"/>
                <a:gd name="connsiteX1103" fmla="*/ 133919 w 289546"/>
                <a:gd name="connsiteY1103" fmla="*/ 134494 h 228416"/>
                <a:gd name="connsiteX1104" fmla="*/ 138205 w 289546"/>
                <a:gd name="connsiteY1104" fmla="*/ 136590 h 228416"/>
                <a:gd name="connsiteX1105" fmla="*/ 138205 w 289546"/>
                <a:gd name="connsiteY1105" fmla="*/ 140971 h 228416"/>
                <a:gd name="connsiteX1106" fmla="*/ 138205 w 289546"/>
                <a:gd name="connsiteY1106" fmla="*/ 140971 h 228416"/>
                <a:gd name="connsiteX1107" fmla="*/ 132395 w 289546"/>
                <a:gd name="connsiteY1107" fmla="*/ 145734 h 228416"/>
                <a:gd name="connsiteX1108" fmla="*/ 129156 w 289546"/>
                <a:gd name="connsiteY1108" fmla="*/ 154021 h 228416"/>
                <a:gd name="connsiteX1109" fmla="*/ 129156 w 289546"/>
                <a:gd name="connsiteY1109" fmla="*/ 155545 h 228416"/>
                <a:gd name="connsiteX1110" fmla="*/ 150397 w 289546"/>
                <a:gd name="connsiteY1110" fmla="*/ 149163 h 228416"/>
                <a:gd name="connsiteX1111" fmla="*/ 158970 w 289546"/>
                <a:gd name="connsiteY1111" fmla="*/ 134113 h 228416"/>
                <a:gd name="connsiteX1112" fmla="*/ 165256 w 289546"/>
                <a:gd name="connsiteY1112" fmla="*/ 130970 h 228416"/>
                <a:gd name="connsiteX1113" fmla="*/ 168590 w 289546"/>
                <a:gd name="connsiteY1113" fmla="*/ 130970 h 228416"/>
                <a:gd name="connsiteX1114" fmla="*/ 171352 w 289546"/>
                <a:gd name="connsiteY1114" fmla="*/ 132875 h 228416"/>
                <a:gd name="connsiteX1115" fmla="*/ 171352 w 289546"/>
                <a:gd name="connsiteY1115" fmla="*/ 132875 h 228416"/>
                <a:gd name="connsiteX1116" fmla="*/ 169828 w 289546"/>
                <a:gd name="connsiteY1116" fmla="*/ 140400 h 228416"/>
                <a:gd name="connsiteX1117" fmla="*/ 169828 w 289546"/>
                <a:gd name="connsiteY1117" fmla="*/ 144115 h 228416"/>
                <a:gd name="connsiteX1118" fmla="*/ 166875 w 289546"/>
                <a:gd name="connsiteY1118" fmla="*/ 144115 h 228416"/>
                <a:gd name="connsiteX1119" fmla="*/ 162875 w 289546"/>
                <a:gd name="connsiteY1119" fmla="*/ 148496 h 228416"/>
                <a:gd name="connsiteX1120" fmla="*/ 160113 w 289546"/>
                <a:gd name="connsiteY1120" fmla="*/ 154592 h 228416"/>
                <a:gd name="connsiteX1121" fmla="*/ 158208 w 289546"/>
                <a:gd name="connsiteY1121" fmla="*/ 162783 h 228416"/>
                <a:gd name="connsiteX1122" fmla="*/ 154874 w 289546"/>
                <a:gd name="connsiteY1122" fmla="*/ 160879 h 228416"/>
                <a:gd name="connsiteX1123" fmla="*/ 150111 w 289546"/>
                <a:gd name="connsiteY1123" fmla="*/ 156592 h 228416"/>
                <a:gd name="connsiteX1124" fmla="*/ 150397 w 289546"/>
                <a:gd name="connsiteY1124" fmla="*/ 149449 h 228416"/>
                <a:gd name="connsiteX1125" fmla="*/ 173257 w 289546"/>
                <a:gd name="connsiteY1125" fmla="*/ 153544 h 228416"/>
                <a:gd name="connsiteX1126" fmla="*/ 173257 w 289546"/>
                <a:gd name="connsiteY1126" fmla="*/ 150306 h 228416"/>
                <a:gd name="connsiteX1127" fmla="*/ 174210 w 289546"/>
                <a:gd name="connsiteY1127" fmla="*/ 149258 h 228416"/>
                <a:gd name="connsiteX1128" fmla="*/ 174876 w 289546"/>
                <a:gd name="connsiteY1128" fmla="*/ 148401 h 228416"/>
                <a:gd name="connsiteX1129" fmla="*/ 177258 w 289546"/>
                <a:gd name="connsiteY1129" fmla="*/ 148972 h 228416"/>
                <a:gd name="connsiteX1130" fmla="*/ 184116 w 289546"/>
                <a:gd name="connsiteY1130" fmla="*/ 148115 h 228416"/>
                <a:gd name="connsiteX1131" fmla="*/ 186687 w 289546"/>
                <a:gd name="connsiteY1131" fmla="*/ 146686 h 228416"/>
                <a:gd name="connsiteX1132" fmla="*/ 186687 w 289546"/>
                <a:gd name="connsiteY1132" fmla="*/ 147258 h 228416"/>
                <a:gd name="connsiteX1133" fmla="*/ 189831 w 289546"/>
                <a:gd name="connsiteY1133" fmla="*/ 153163 h 228416"/>
                <a:gd name="connsiteX1134" fmla="*/ 179544 w 289546"/>
                <a:gd name="connsiteY1134" fmla="*/ 156878 h 228416"/>
                <a:gd name="connsiteX1135" fmla="*/ 177639 w 289546"/>
                <a:gd name="connsiteY1135" fmla="*/ 158307 h 228416"/>
                <a:gd name="connsiteX1136" fmla="*/ 173257 w 289546"/>
                <a:gd name="connsiteY1136" fmla="*/ 153830 h 228416"/>
                <a:gd name="connsiteX1137" fmla="*/ 187640 w 289546"/>
                <a:gd name="connsiteY1137" fmla="*/ 148401 h 228416"/>
                <a:gd name="connsiteX1138" fmla="*/ 190021 w 289546"/>
                <a:gd name="connsiteY1138" fmla="*/ 143353 h 228416"/>
                <a:gd name="connsiteX1139" fmla="*/ 194498 w 289546"/>
                <a:gd name="connsiteY1139" fmla="*/ 139162 h 228416"/>
                <a:gd name="connsiteX1140" fmla="*/ 204880 w 289546"/>
                <a:gd name="connsiteY1140" fmla="*/ 135066 h 228416"/>
                <a:gd name="connsiteX1141" fmla="*/ 212024 w 289546"/>
                <a:gd name="connsiteY1141" fmla="*/ 141543 h 228416"/>
                <a:gd name="connsiteX1142" fmla="*/ 208595 w 289546"/>
                <a:gd name="connsiteY1142" fmla="*/ 149163 h 228416"/>
                <a:gd name="connsiteX1143" fmla="*/ 206595 w 289546"/>
                <a:gd name="connsiteY1143" fmla="*/ 150592 h 228416"/>
                <a:gd name="connsiteX1144" fmla="*/ 201832 w 289546"/>
                <a:gd name="connsiteY1144" fmla="*/ 160117 h 228416"/>
                <a:gd name="connsiteX1145" fmla="*/ 201832 w 289546"/>
                <a:gd name="connsiteY1145" fmla="*/ 160879 h 228416"/>
                <a:gd name="connsiteX1146" fmla="*/ 198594 w 289546"/>
                <a:gd name="connsiteY1146" fmla="*/ 156116 h 228416"/>
                <a:gd name="connsiteX1147" fmla="*/ 192783 w 289546"/>
                <a:gd name="connsiteY1147" fmla="*/ 153735 h 228416"/>
                <a:gd name="connsiteX1148" fmla="*/ 191831 w 289546"/>
                <a:gd name="connsiteY1148" fmla="*/ 153735 h 228416"/>
                <a:gd name="connsiteX1149" fmla="*/ 187640 w 289546"/>
                <a:gd name="connsiteY1149" fmla="*/ 148687 h 228416"/>
                <a:gd name="connsiteX1150" fmla="*/ 204594 w 289546"/>
                <a:gd name="connsiteY1150" fmla="*/ 89250 h 228416"/>
                <a:gd name="connsiteX1151" fmla="*/ 204594 w 289546"/>
                <a:gd name="connsiteY1151" fmla="*/ 90584 h 228416"/>
                <a:gd name="connsiteX1152" fmla="*/ 204594 w 289546"/>
                <a:gd name="connsiteY1152" fmla="*/ 90584 h 228416"/>
                <a:gd name="connsiteX1153" fmla="*/ 204594 w 289546"/>
                <a:gd name="connsiteY1153" fmla="*/ 90584 h 228416"/>
                <a:gd name="connsiteX1154" fmla="*/ 204594 w 289546"/>
                <a:gd name="connsiteY1154" fmla="*/ 90584 h 228416"/>
                <a:gd name="connsiteX1155" fmla="*/ 204594 w 289546"/>
                <a:gd name="connsiteY1155" fmla="*/ 90584 h 228416"/>
                <a:gd name="connsiteX1156" fmla="*/ 204594 w 289546"/>
                <a:gd name="connsiteY1156" fmla="*/ 91346 h 228416"/>
                <a:gd name="connsiteX1157" fmla="*/ 198403 w 289546"/>
                <a:gd name="connsiteY1157" fmla="*/ 98014 h 228416"/>
                <a:gd name="connsiteX1158" fmla="*/ 201070 w 289546"/>
                <a:gd name="connsiteY1158" fmla="*/ 108967 h 228416"/>
                <a:gd name="connsiteX1159" fmla="*/ 201070 w 289546"/>
                <a:gd name="connsiteY1159" fmla="*/ 108967 h 228416"/>
                <a:gd name="connsiteX1160" fmla="*/ 198594 w 289546"/>
                <a:gd name="connsiteY1160" fmla="*/ 108967 h 228416"/>
                <a:gd name="connsiteX1161" fmla="*/ 194117 w 289546"/>
                <a:gd name="connsiteY1161" fmla="*/ 110491 h 228416"/>
                <a:gd name="connsiteX1162" fmla="*/ 194117 w 289546"/>
                <a:gd name="connsiteY1162" fmla="*/ 111158 h 228416"/>
                <a:gd name="connsiteX1163" fmla="*/ 191640 w 289546"/>
                <a:gd name="connsiteY1163" fmla="*/ 107158 h 228416"/>
                <a:gd name="connsiteX1164" fmla="*/ 180782 w 289546"/>
                <a:gd name="connsiteY1164" fmla="*/ 104205 h 228416"/>
                <a:gd name="connsiteX1165" fmla="*/ 179829 w 289546"/>
                <a:gd name="connsiteY1165" fmla="*/ 104205 h 228416"/>
                <a:gd name="connsiteX1166" fmla="*/ 181639 w 289546"/>
                <a:gd name="connsiteY1166" fmla="*/ 97633 h 228416"/>
                <a:gd name="connsiteX1167" fmla="*/ 181639 w 289546"/>
                <a:gd name="connsiteY1167" fmla="*/ 94966 h 228416"/>
                <a:gd name="connsiteX1168" fmla="*/ 189545 w 289546"/>
                <a:gd name="connsiteY1168" fmla="*/ 84774 h 228416"/>
                <a:gd name="connsiteX1169" fmla="*/ 197641 w 289546"/>
                <a:gd name="connsiteY1169" fmla="*/ 82774 h 228416"/>
                <a:gd name="connsiteX1170" fmla="*/ 201642 w 289546"/>
                <a:gd name="connsiteY1170" fmla="*/ 82774 h 228416"/>
                <a:gd name="connsiteX1171" fmla="*/ 205833 w 289546"/>
                <a:gd name="connsiteY1171" fmla="*/ 84012 h 228416"/>
                <a:gd name="connsiteX1172" fmla="*/ 204594 w 289546"/>
                <a:gd name="connsiteY1172" fmla="*/ 89536 h 228416"/>
                <a:gd name="connsiteX1173" fmla="*/ 179925 w 289546"/>
                <a:gd name="connsiteY1173" fmla="*/ 98775 h 228416"/>
                <a:gd name="connsiteX1174" fmla="*/ 178115 w 289546"/>
                <a:gd name="connsiteY1174" fmla="*/ 105919 h 228416"/>
                <a:gd name="connsiteX1175" fmla="*/ 168590 w 289546"/>
                <a:gd name="connsiteY1175" fmla="*/ 109729 h 228416"/>
                <a:gd name="connsiteX1176" fmla="*/ 159636 w 289546"/>
                <a:gd name="connsiteY1176" fmla="*/ 117825 h 228416"/>
                <a:gd name="connsiteX1177" fmla="*/ 156969 w 289546"/>
                <a:gd name="connsiteY1177" fmla="*/ 108300 h 228416"/>
                <a:gd name="connsiteX1178" fmla="*/ 161541 w 289546"/>
                <a:gd name="connsiteY1178" fmla="*/ 98775 h 228416"/>
                <a:gd name="connsiteX1179" fmla="*/ 168971 w 289546"/>
                <a:gd name="connsiteY1179" fmla="*/ 92489 h 228416"/>
                <a:gd name="connsiteX1180" fmla="*/ 178496 w 289546"/>
                <a:gd name="connsiteY1180" fmla="*/ 92489 h 228416"/>
                <a:gd name="connsiteX1181" fmla="*/ 179925 w 289546"/>
                <a:gd name="connsiteY1181" fmla="*/ 98395 h 228416"/>
                <a:gd name="connsiteX1182" fmla="*/ 156398 w 289546"/>
                <a:gd name="connsiteY1182" fmla="*/ 106586 h 228416"/>
                <a:gd name="connsiteX1183" fmla="*/ 158684 w 289546"/>
                <a:gd name="connsiteY1183" fmla="*/ 117349 h 228416"/>
                <a:gd name="connsiteX1184" fmla="*/ 155826 w 289546"/>
                <a:gd name="connsiteY1184" fmla="*/ 117349 h 228416"/>
                <a:gd name="connsiteX1185" fmla="*/ 151254 w 289546"/>
                <a:gd name="connsiteY1185" fmla="*/ 119635 h 228416"/>
                <a:gd name="connsiteX1186" fmla="*/ 150588 w 289546"/>
                <a:gd name="connsiteY1186" fmla="*/ 120969 h 228416"/>
                <a:gd name="connsiteX1187" fmla="*/ 145635 w 289546"/>
                <a:gd name="connsiteY1187" fmla="*/ 117445 h 228416"/>
                <a:gd name="connsiteX1188" fmla="*/ 139158 w 289546"/>
                <a:gd name="connsiteY1188" fmla="*/ 117445 h 228416"/>
                <a:gd name="connsiteX1189" fmla="*/ 138586 w 289546"/>
                <a:gd name="connsiteY1189" fmla="*/ 104300 h 228416"/>
                <a:gd name="connsiteX1190" fmla="*/ 151826 w 289546"/>
                <a:gd name="connsiteY1190" fmla="*/ 95537 h 228416"/>
                <a:gd name="connsiteX1191" fmla="*/ 156493 w 289546"/>
                <a:gd name="connsiteY1191" fmla="*/ 95537 h 228416"/>
                <a:gd name="connsiteX1192" fmla="*/ 158684 w 289546"/>
                <a:gd name="connsiteY1192" fmla="*/ 96394 h 228416"/>
                <a:gd name="connsiteX1193" fmla="*/ 160303 w 289546"/>
                <a:gd name="connsiteY1193" fmla="*/ 97633 h 228416"/>
                <a:gd name="connsiteX1194" fmla="*/ 160303 w 289546"/>
                <a:gd name="connsiteY1194" fmla="*/ 97633 h 228416"/>
                <a:gd name="connsiteX1195" fmla="*/ 161065 w 289546"/>
                <a:gd name="connsiteY1195" fmla="*/ 97633 h 228416"/>
                <a:gd name="connsiteX1196" fmla="*/ 156398 w 289546"/>
                <a:gd name="connsiteY1196" fmla="*/ 106396 h 228416"/>
                <a:gd name="connsiteX1197" fmla="*/ 157350 w 289546"/>
                <a:gd name="connsiteY1197" fmla="*/ 93918 h 228416"/>
                <a:gd name="connsiteX1198" fmla="*/ 155064 w 289546"/>
                <a:gd name="connsiteY1198" fmla="*/ 93918 h 228416"/>
                <a:gd name="connsiteX1199" fmla="*/ 154398 w 289546"/>
                <a:gd name="connsiteY1199" fmla="*/ 93156 h 228416"/>
                <a:gd name="connsiteX1200" fmla="*/ 154398 w 289546"/>
                <a:gd name="connsiteY1200" fmla="*/ 91918 h 228416"/>
                <a:gd name="connsiteX1201" fmla="*/ 157065 w 289546"/>
                <a:gd name="connsiteY1201" fmla="*/ 89536 h 228416"/>
                <a:gd name="connsiteX1202" fmla="*/ 157922 w 289546"/>
                <a:gd name="connsiteY1202" fmla="*/ 89536 h 228416"/>
                <a:gd name="connsiteX1203" fmla="*/ 158684 w 289546"/>
                <a:gd name="connsiteY1203" fmla="*/ 89536 h 228416"/>
                <a:gd name="connsiteX1204" fmla="*/ 158684 w 289546"/>
                <a:gd name="connsiteY1204" fmla="*/ 92870 h 228416"/>
                <a:gd name="connsiteX1205" fmla="*/ 159446 w 289546"/>
                <a:gd name="connsiteY1205" fmla="*/ 95823 h 228416"/>
                <a:gd name="connsiteX1206" fmla="*/ 157350 w 289546"/>
                <a:gd name="connsiteY1206" fmla="*/ 93727 h 228416"/>
                <a:gd name="connsiteX1207" fmla="*/ 159351 w 289546"/>
                <a:gd name="connsiteY1207" fmla="*/ 85155 h 228416"/>
                <a:gd name="connsiteX1208" fmla="*/ 158874 w 289546"/>
                <a:gd name="connsiteY1208" fmla="*/ 88679 h 228416"/>
                <a:gd name="connsiteX1209" fmla="*/ 157350 w 289546"/>
                <a:gd name="connsiteY1209" fmla="*/ 88679 h 228416"/>
                <a:gd name="connsiteX1210" fmla="*/ 155350 w 289546"/>
                <a:gd name="connsiteY1210" fmla="*/ 89727 h 228416"/>
                <a:gd name="connsiteX1211" fmla="*/ 153921 w 289546"/>
                <a:gd name="connsiteY1211" fmla="*/ 91251 h 228416"/>
                <a:gd name="connsiteX1212" fmla="*/ 153921 w 289546"/>
                <a:gd name="connsiteY1212" fmla="*/ 92870 h 228416"/>
                <a:gd name="connsiteX1213" fmla="*/ 154588 w 289546"/>
                <a:gd name="connsiteY1213" fmla="*/ 93632 h 228416"/>
                <a:gd name="connsiteX1214" fmla="*/ 153255 w 289546"/>
                <a:gd name="connsiteY1214" fmla="*/ 93632 h 228416"/>
                <a:gd name="connsiteX1215" fmla="*/ 147825 w 289546"/>
                <a:gd name="connsiteY1215" fmla="*/ 94870 h 228416"/>
                <a:gd name="connsiteX1216" fmla="*/ 143920 w 289546"/>
                <a:gd name="connsiteY1216" fmla="*/ 94013 h 228416"/>
                <a:gd name="connsiteX1217" fmla="*/ 141253 w 289546"/>
                <a:gd name="connsiteY1217" fmla="*/ 90298 h 228416"/>
                <a:gd name="connsiteX1218" fmla="*/ 143444 w 289546"/>
                <a:gd name="connsiteY1218" fmla="*/ 80773 h 228416"/>
                <a:gd name="connsiteX1219" fmla="*/ 159160 w 289546"/>
                <a:gd name="connsiteY1219" fmla="*/ 71248 h 228416"/>
                <a:gd name="connsiteX1220" fmla="*/ 163542 w 289546"/>
                <a:gd name="connsiteY1220" fmla="*/ 72296 h 228416"/>
                <a:gd name="connsiteX1221" fmla="*/ 167066 w 289546"/>
                <a:gd name="connsiteY1221" fmla="*/ 74582 h 228416"/>
                <a:gd name="connsiteX1222" fmla="*/ 165161 w 289546"/>
                <a:gd name="connsiteY1222" fmla="*/ 75916 h 228416"/>
                <a:gd name="connsiteX1223" fmla="*/ 159351 w 289546"/>
                <a:gd name="connsiteY1223" fmla="*/ 84964 h 228416"/>
                <a:gd name="connsiteX1224" fmla="*/ 129728 w 289546"/>
                <a:gd name="connsiteY1224" fmla="*/ 87536 h 228416"/>
                <a:gd name="connsiteX1225" fmla="*/ 130680 w 289546"/>
                <a:gd name="connsiteY1225" fmla="*/ 87536 h 228416"/>
                <a:gd name="connsiteX1226" fmla="*/ 126013 w 289546"/>
                <a:gd name="connsiteY1226" fmla="*/ 90775 h 228416"/>
                <a:gd name="connsiteX1227" fmla="*/ 121917 w 289546"/>
                <a:gd name="connsiteY1227" fmla="*/ 96871 h 228416"/>
                <a:gd name="connsiteX1228" fmla="*/ 121155 w 289546"/>
                <a:gd name="connsiteY1228" fmla="*/ 99061 h 228416"/>
                <a:gd name="connsiteX1229" fmla="*/ 118393 w 289546"/>
                <a:gd name="connsiteY1229" fmla="*/ 98490 h 228416"/>
                <a:gd name="connsiteX1230" fmla="*/ 116488 w 289546"/>
                <a:gd name="connsiteY1230" fmla="*/ 98490 h 228416"/>
                <a:gd name="connsiteX1231" fmla="*/ 113821 w 289546"/>
                <a:gd name="connsiteY1231" fmla="*/ 98490 h 228416"/>
                <a:gd name="connsiteX1232" fmla="*/ 109154 w 289546"/>
                <a:gd name="connsiteY1232" fmla="*/ 97918 h 228416"/>
                <a:gd name="connsiteX1233" fmla="*/ 101343 w 289546"/>
                <a:gd name="connsiteY1233" fmla="*/ 95156 h 228416"/>
                <a:gd name="connsiteX1234" fmla="*/ 99248 w 289546"/>
                <a:gd name="connsiteY1234" fmla="*/ 92013 h 228416"/>
                <a:gd name="connsiteX1235" fmla="*/ 100296 w 289546"/>
                <a:gd name="connsiteY1235" fmla="*/ 88298 h 228416"/>
                <a:gd name="connsiteX1236" fmla="*/ 107058 w 289546"/>
                <a:gd name="connsiteY1236" fmla="*/ 82488 h 228416"/>
                <a:gd name="connsiteX1237" fmla="*/ 111154 w 289546"/>
                <a:gd name="connsiteY1237" fmla="*/ 80297 h 228416"/>
                <a:gd name="connsiteX1238" fmla="*/ 116012 w 289546"/>
                <a:gd name="connsiteY1238" fmla="*/ 81250 h 228416"/>
                <a:gd name="connsiteX1239" fmla="*/ 116012 w 289546"/>
                <a:gd name="connsiteY1239" fmla="*/ 81250 h 228416"/>
                <a:gd name="connsiteX1240" fmla="*/ 116012 w 289546"/>
                <a:gd name="connsiteY1240" fmla="*/ 82012 h 228416"/>
                <a:gd name="connsiteX1241" fmla="*/ 129728 w 289546"/>
                <a:gd name="connsiteY1241" fmla="*/ 87346 h 228416"/>
                <a:gd name="connsiteX1242" fmla="*/ 108392 w 289546"/>
                <a:gd name="connsiteY1242" fmla="*/ 80392 h 228416"/>
                <a:gd name="connsiteX1243" fmla="*/ 100200 w 289546"/>
                <a:gd name="connsiteY1243" fmla="*/ 86488 h 228416"/>
                <a:gd name="connsiteX1244" fmla="*/ 98010 w 289546"/>
                <a:gd name="connsiteY1244" fmla="*/ 91346 h 228416"/>
                <a:gd name="connsiteX1245" fmla="*/ 96676 w 289546"/>
                <a:gd name="connsiteY1245" fmla="*/ 92679 h 228416"/>
                <a:gd name="connsiteX1246" fmla="*/ 94295 w 289546"/>
                <a:gd name="connsiteY1246" fmla="*/ 94394 h 228416"/>
                <a:gd name="connsiteX1247" fmla="*/ 87913 w 289546"/>
                <a:gd name="connsiteY1247" fmla="*/ 95823 h 228416"/>
                <a:gd name="connsiteX1248" fmla="*/ 81150 w 289546"/>
                <a:gd name="connsiteY1248" fmla="*/ 92108 h 228416"/>
                <a:gd name="connsiteX1249" fmla="*/ 79150 w 289546"/>
                <a:gd name="connsiteY1249" fmla="*/ 88774 h 228416"/>
                <a:gd name="connsiteX1250" fmla="*/ 79150 w 289546"/>
                <a:gd name="connsiteY1250" fmla="*/ 85060 h 228416"/>
                <a:gd name="connsiteX1251" fmla="*/ 79150 w 289546"/>
                <a:gd name="connsiteY1251" fmla="*/ 85060 h 228416"/>
                <a:gd name="connsiteX1252" fmla="*/ 86961 w 289546"/>
                <a:gd name="connsiteY1252" fmla="*/ 81821 h 228416"/>
                <a:gd name="connsiteX1253" fmla="*/ 92199 w 289546"/>
                <a:gd name="connsiteY1253" fmla="*/ 74391 h 228416"/>
                <a:gd name="connsiteX1254" fmla="*/ 96295 w 289546"/>
                <a:gd name="connsiteY1254" fmla="*/ 78487 h 228416"/>
                <a:gd name="connsiteX1255" fmla="*/ 109535 w 289546"/>
                <a:gd name="connsiteY1255" fmla="*/ 79916 h 228416"/>
                <a:gd name="connsiteX1256" fmla="*/ 69720 w 289546"/>
                <a:gd name="connsiteY1256" fmla="*/ 85155 h 228416"/>
                <a:gd name="connsiteX1257" fmla="*/ 66482 w 289546"/>
                <a:gd name="connsiteY1257" fmla="*/ 87917 h 228416"/>
                <a:gd name="connsiteX1258" fmla="*/ 66482 w 289546"/>
                <a:gd name="connsiteY1258" fmla="*/ 84393 h 228416"/>
                <a:gd name="connsiteX1259" fmla="*/ 65720 w 289546"/>
                <a:gd name="connsiteY1259" fmla="*/ 83250 h 228416"/>
                <a:gd name="connsiteX1260" fmla="*/ 65720 w 289546"/>
                <a:gd name="connsiteY1260" fmla="*/ 82393 h 228416"/>
                <a:gd name="connsiteX1261" fmla="*/ 66387 w 289546"/>
                <a:gd name="connsiteY1261" fmla="*/ 80583 h 228416"/>
                <a:gd name="connsiteX1262" fmla="*/ 67339 w 289546"/>
                <a:gd name="connsiteY1262" fmla="*/ 79821 h 228416"/>
                <a:gd name="connsiteX1263" fmla="*/ 68673 w 289546"/>
                <a:gd name="connsiteY1263" fmla="*/ 78964 h 228416"/>
                <a:gd name="connsiteX1264" fmla="*/ 71149 w 289546"/>
                <a:gd name="connsiteY1264" fmla="*/ 82297 h 228416"/>
                <a:gd name="connsiteX1265" fmla="*/ 73340 w 289546"/>
                <a:gd name="connsiteY1265" fmla="*/ 83916 h 228416"/>
                <a:gd name="connsiteX1266" fmla="*/ 69720 w 289546"/>
                <a:gd name="connsiteY1266" fmla="*/ 84964 h 228416"/>
                <a:gd name="connsiteX1267" fmla="*/ 65434 w 289546"/>
                <a:gd name="connsiteY1267" fmla="*/ 86488 h 228416"/>
                <a:gd name="connsiteX1268" fmla="*/ 65434 w 289546"/>
                <a:gd name="connsiteY1268" fmla="*/ 88489 h 228416"/>
                <a:gd name="connsiteX1269" fmla="*/ 65434 w 289546"/>
                <a:gd name="connsiteY1269" fmla="*/ 88489 h 228416"/>
                <a:gd name="connsiteX1270" fmla="*/ 63243 w 289546"/>
                <a:gd name="connsiteY1270" fmla="*/ 92013 h 228416"/>
                <a:gd name="connsiteX1271" fmla="*/ 60767 w 289546"/>
                <a:gd name="connsiteY1271" fmla="*/ 100871 h 228416"/>
                <a:gd name="connsiteX1272" fmla="*/ 59338 w 289546"/>
                <a:gd name="connsiteY1272" fmla="*/ 101728 h 228416"/>
                <a:gd name="connsiteX1273" fmla="*/ 58671 w 289546"/>
                <a:gd name="connsiteY1273" fmla="*/ 101728 h 228416"/>
                <a:gd name="connsiteX1274" fmla="*/ 58671 w 289546"/>
                <a:gd name="connsiteY1274" fmla="*/ 101728 h 228416"/>
                <a:gd name="connsiteX1275" fmla="*/ 57147 w 289546"/>
                <a:gd name="connsiteY1275" fmla="*/ 101728 h 228416"/>
                <a:gd name="connsiteX1276" fmla="*/ 54195 w 289546"/>
                <a:gd name="connsiteY1276" fmla="*/ 100300 h 228416"/>
                <a:gd name="connsiteX1277" fmla="*/ 53337 w 289546"/>
                <a:gd name="connsiteY1277" fmla="*/ 92203 h 228416"/>
                <a:gd name="connsiteX1278" fmla="*/ 56004 w 289546"/>
                <a:gd name="connsiteY1278" fmla="*/ 84298 h 228416"/>
                <a:gd name="connsiteX1279" fmla="*/ 61719 w 289546"/>
                <a:gd name="connsiteY1279" fmla="*/ 81345 h 228416"/>
                <a:gd name="connsiteX1280" fmla="*/ 64863 w 289546"/>
                <a:gd name="connsiteY1280" fmla="*/ 84012 h 228416"/>
                <a:gd name="connsiteX1281" fmla="*/ 65434 w 289546"/>
                <a:gd name="connsiteY1281" fmla="*/ 86298 h 228416"/>
                <a:gd name="connsiteX1282" fmla="*/ 55909 w 289546"/>
                <a:gd name="connsiteY1282" fmla="*/ 103633 h 228416"/>
                <a:gd name="connsiteX1283" fmla="*/ 54671 w 289546"/>
                <a:gd name="connsiteY1283" fmla="*/ 104776 h 228416"/>
                <a:gd name="connsiteX1284" fmla="*/ 54099 w 289546"/>
                <a:gd name="connsiteY1284" fmla="*/ 111729 h 228416"/>
                <a:gd name="connsiteX1285" fmla="*/ 54099 w 289546"/>
                <a:gd name="connsiteY1285" fmla="*/ 111729 h 228416"/>
                <a:gd name="connsiteX1286" fmla="*/ 47432 w 289546"/>
                <a:gd name="connsiteY1286" fmla="*/ 114111 h 228416"/>
                <a:gd name="connsiteX1287" fmla="*/ 46575 w 289546"/>
                <a:gd name="connsiteY1287" fmla="*/ 114778 h 228416"/>
                <a:gd name="connsiteX1288" fmla="*/ 42765 w 289546"/>
                <a:gd name="connsiteY1288" fmla="*/ 115349 h 228416"/>
                <a:gd name="connsiteX1289" fmla="*/ 39240 w 289546"/>
                <a:gd name="connsiteY1289" fmla="*/ 111825 h 228416"/>
                <a:gd name="connsiteX1290" fmla="*/ 38764 w 289546"/>
                <a:gd name="connsiteY1290" fmla="*/ 105824 h 228416"/>
                <a:gd name="connsiteX1291" fmla="*/ 40193 w 289546"/>
                <a:gd name="connsiteY1291" fmla="*/ 100490 h 228416"/>
                <a:gd name="connsiteX1292" fmla="*/ 46575 w 289546"/>
                <a:gd name="connsiteY1292" fmla="*/ 99347 h 228416"/>
                <a:gd name="connsiteX1293" fmla="*/ 50385 w 289546"/>
                <a:gd name="connsiteY1293" fmla="*/ 99347 h 228416"/>
                <a:gd name="connsiteX1294" fmla="*/ 51813 w 289546"/>
                <a:gd name="connsiteY1294" fmla="*/ 98014 h 228416"/>
                <a:gd name="connsiteX1295" fmla="*/ 52956 w 289546"/>
                <a:gd name="connsiteY1295" fmla="*/ 102300 h 228416"/>
                <a:gd name="connsiteX1296" fmla="*/ 56766 w 289546"/>
                <a:gd name="connsiteY1296" fmla="*/ 103443 h 228416"/>
                <a:gd name="connsiteX1297" fmla="*/ 52290 w 289546"/>
                <a:gd name="connsiteY1297" fmla="*/ 113158 h 228416"/>
                <a:gd name="connsiteX1298" fmla="*/ 56100 w 289546"/>
                <a:gd name="connsiteY1298" fmla="*/ 113920 h 228416"/>
                <a:gd name="connsiteX1299" fmla="*/ 57243 w 289546"/>
                <a:gd name="connsiteY1299" fmla="*/ 115158 h 228416"/>
                <a:gd name="connsiteX1300" fmla="*/ 57243 w 289546"/>
                <a:gd name="connsiteY1300" fmla="*/ 116873 h 228416"/>
                <a:gd name="connsiteX1301" fmla="*/ 57243 w 289546"/>
                <a:gd name="connsiteY1301" fmla="*/ 116873 h 228416"/>
                <a:gd name="connsiteX1302" fmla="*/ 57243 w 289546"/>
                <a:gd name="connsiteY1302" fmla="*/ 118111 h 228416"/>
                <a:gd name="connsiteX1303" fmla="*/ 61148 w 289546"/>
                <a:gd name="connsiteY1303" fmla="*/ 121636 h 228416"/>
                <a:gd name="connsiteX1304" fmla="*/ 56862 w 289546"/>
                <a:gd name="connsiteY1304" fmla="*/ 122874 h 228416"/>
                <a:gd name="connsiteX1305" fmla="*/ 51718 w 289546"/>
                <a:gd name="connsiteY1305" fmla="*/ 124874 h 228416"/>
                <a:gd name="connsiteX1306" fmla="*/ 47146 w 289546"/>
                <a:gd name="connsiteY1306" fmla="*/ 127446 h 228416"/>
                <a:gd name="connsiteX1307" fmla="*/ 45908 w 289546"/>
                <a:gd name="connsiteY1307" fmla="*/ 128875 h 228416"/>
                <a:gd name="connsiteX1308" fmla="*/ 45908 w 289546"/>
                <a:gd name="connsiteY1308" fmla="*/ 127255 h 228416"/>
                <a:gd name="connsiteX1309" fmla="*/ 44955 w 289546"/>
                <a:gd name="connsiteY1309" fmla="*/ 126398 h 228416"/>
                <a:gd name="connsiteX1310" fmla="*/ 43527 w 289546"/>
                <a:gd name="connsiteY1310" fmla="*/ 125160 h 228416"/>
                <a:gd name="connsiteX1311" fmla="*/ 42955 w 289546"/>
                <a:gd name="connsiteY1311" fmla="*/ 123445 h 228416"/>
                <a:gd name="connsiteX1312" fmla="*/ 44098 w 289546"/>
                <a:gd name="connsiteY1312" fmla="*/ 119254 h 228416"/>
                <a:gd name="connsiteX1313" fmla="*/ 52671 w 289546"/>
                <a:gd name="connsiteY1313" fmla="*/ 112873 h 228416"/>
                <a:gd name="connsiteX1314" fmla="*/ 45051 w 289546"/>
                <a:gd name="connsiteY1314" fmla="*/ 127541 h 228416"/>
                <a:gd name="connsiteX1315" fmla="*/ 46194 w 289546"/>
                <a:gd name="connsiteY1315" fmla="*/ 130399 h 228416"/>
                <a:gd name="connsiteX1316" fmla="*/ 45622 w 289546"/>
                <a:gd name="connsiteY1316" fmla="*/ 133066 h 228416"/>
                <a:gd name="connsiteX1317" fmla="*/ 46765 w 289546"/>
                <a:gd name="connsiteY1317" fmla="*/ 137447 h 228416"/>
                <a:gd name="connsiteX1318" fmla="*/ 39145 w 289546"/>
                <a:gd name="connsiteY1318" fmla="*/ 141352 h 228416"/>
                <a:gd name="connsiteX1319" fmla="*/ 36097 w 289546"/>
                <a:gd name="connsiteY1319" fmla="*/ 144400 h 228416"/>
                <a:gd name="connsiteX1320" fmla="*/ 34383 w 289546"/>
                <a:gd name="connsiteY1320" fmla="*/ 140876 h 228416"/>
                <a:gd name="connsiteX1321" fmla="*/ 29430 w 289546"/>
                <a:gd name="connsiteY1321" fmla="*/ 139543 h 228416"/>
                <a:gd name="connsiteX1322" fmla="*/ 26477 w 289546"/>
                <a:gd name="connsiteY1322" fmla="*/ 140019 h 228416"/>
                <a:gd name="connsiteX1323" fmla="*/ 26477 w 289546"/>
                <a:gd name="connsiteY1323" fmla="*/ 140019 h 228416"/>
                <a:gd name="connsiteX1324" fmla="*/ 26477 w 289546"/>
                <a:gd name="connsiteY1324" fmla="*/ 137066 h 228416"/>
                <a:gd name="connsiteX1325" fmla="*/ 29239 w 289546"/>
                <a:gd name="connsiteY1325" fmla="*/ 133732 h 228416"/>
                <a:gd name="connsiteX1326" fmla="*/ 36478 w 289546"/>
                <a:gd name="connsiteY1326" fmla="*/ 129732 h 228416"/>
                <a:gd name="connsiteX1327" fmla="*/ 42193 w 289546"/>
                <a:gd name="connsiteY1327" fmla="*/ 127541 h 228416"/>
                <a:gd name="connsiteX1328" fmla="*/ 45432 w 289546"/>
                <a:gd name="connsiteY1328" fmla="*/ 126970 h 228416"/>
                <a:gd name="connsiteX1329" fmla="*/ 39621 w 289546"/>
                <a:gd name="connsiteY1329" fmla="*/ 142210 h 228416"/>
                <a:gd name="connsiteX1330" fmla="*/ 55623 w 289546"/>
                <a:gd name="connsiteY1330" fmla="*/ 138590 h 228416"/>
                <a:gd name="connsiteX1331" fmla="*/ 57528 w 289546"/>
                <a:gd name="connsiteY1331" fmla="*/ 140686 h 228416"/>
                <a:gd name="connsiteX1332" fmla="*/ 56862 w 289546"/>
                <a:gd name="connsiteY1332" fmla="*/ 144210 h 228416"/>
                <a:gd name="connsiteX1333" fmla="*/ 55719 w 289546"/>
                <a:gd name="connsiteY1333" fmla="*/ 144210 h 228416"/>
                <a:gd name="connsiteX1334" fmla="*/ 54004 w 289546"/>
                <a:gd name="connsiteY1334" fmla="*/ 144210 h 228416"/>
                <a:gd name="connsiteX1335" fmla="*/ 50289 w 289546"/>
                <a:gd name="connsiteY1335" fmla="*/ 145639 h 228416"/>
                <a:gd name="connsiteX1336" fmla="*/ 44765 w 289546"/>
                <a:gd name="connsiteY1336" fmla="*/ 149639 h 228416"/>
                <a:gd name="connsiteX1337" fmla="*/ 44765 w 289546"/>
                <a:gd name="connsiteY1337" fmla="*/ 149639 h 228416"/>
                <a:gd name="connsiteX1338" fmla="*/ 37907 w 289546"/>
                <a:gd name="connsiteY1338" fmla="*/ 147258 h 228416"/>
                <a:gd name="connsiteX1339" fmla="*/ 40002 w 289546"/>
                <a:gd name="connsiteY1339" fmla="*/ 141924 h 228416"/>
                <a:gd name="connsiteX1340" fmla="*/ 38669 w 289546"/>
                <a:gd name="connsiteY1340" fmla="*/ 149829 h 228416"/>
                <a:gd name="connsiteX1341" fmla="*/ 39621 w 289546"/>
                <a:gd name="connsiteY1341" fmla="*/ 149829 h 228416"/>
                <a:gd name="connsiteX1342" fmla="*/ 44193 w 289546"/>
                <a:gd name="connsiteY1342" fmla="*/ 150496 h 228416"/>
                <a:gd name="connsiteX1343" fmla="*/ 44193 w 289546"/>
                <a:gd name="connsiteY1343" fmla="*/ 150496 h 228416"/>
                <a:gd name="connsiteX1344" fmla="*/ 42288 w 289546"/>
                <a:gd name="connsiteY1344" fmla="*/ 156497 h 228416"/>
                <a:gd name="connsiteX1345" fmla="*/ 40860 w 289546"/>
                <a:gd name="connsiteY1345" fmla="*/ 154973 h 228416"/>
                <a:gd name="connsiteX1346" fmla="*/ 36478 w 289546"/>
                <a:gd name="connsiteY1346" fmla="*/ 152592 h 228416"/>
                <a:gd name="connsiteX1347" fmla="*/ 34287 w 289546"/>
                <a:gd name="connsiteY1347" fmla="*/ 152592 h 228416"/>
                <a:gd name="connsiteX1348" fmla="*/ 34859 w 289546"/>
                <a:gd name="connsiteY1348" fmla="*/ 152020 h 228416"/>
                <a:gd name="connsiteX1349" fmla="*/ 35526 w 289546"/>
                <a:gd name="connsiteY1349" fmla="*/ 151449 h 228416"/>
                <a:gd name="connsiteX1350" fmla="*/ 37050 w 289546"/>
                <a:gd name="connsiteY1350" fmla="*/ 150401 h 228416"/>
                <a:gd name="connsiteX1351" fmla="*/ 39050 w 289546"/>
                <a:gd name="connsiteY1351" fmla="*/ 149544 h 228416"/>
                <a:gd name="connsiteX1352" fmla="*/ 45051 w 289546"/>
                <a:gd name="connsiteY1352" fmla="*/ 150877 h 228416"/>
                <a:gd name="connsiteX1353" fmla="*/ 50956 w 289546"/>
                <a:gd name="connsiteY1353" fmla="*/ 146305 h 228416"/>
                <a:gd name="connsiteX1354" fmla="*/ 54861 w 289546"/>
                <a:gd name="connsiteY1354" fmla="*/ 145162 h 228416"/>
                <a:gd name="connsiteX1355" fmla="*/ 57909 w 289546"/>
                <a:gd name="connsiteY1355" fmla="*/ 145162 h 228416"/>
                <a:gd name="connsiteX1356" fmla="*/ 59338 w 289546"/>
                <a:gd name="connsiteY1356" fmla="*/ 148210 h 228416"/>
                <a:gd name="connsiteX1357" fmla="*/ 62672 w 289546"/>
                <a:gd name="connsiteY1357" fmla="*/ 150973 h 228416"/>
                <a:gd name="connsiteX1358" fmla="*/ 66291 w 289546"/>
                <a:gd name="connsiteY1358" fmla="*/ 152211 h 228416"/>
                <a:gd name="connsiteX1359" fmla="*/ 65434 w 289546"/>
                <a:gd name="connsiteY1359" fmla="*/ 156307 h 228416"/>
                <a:gd name="connsiteX1360" fmla="*/ 66006 w 289546"/>
                <a:gd name="connsiteY1360" fmla="*/ 159069 h 228416"/>
                <a:gd name="connsiteX1361" fmla="*/ 67530 w 289546"/>
                <a:gd name="connsiteY1361" fmla="*/ 162498 h 228416"/>
                <a:gd name="connsiteX1362" fmla="*/ 67530 w 289546"/>
                <a:gd name="connsiteY1362" fmla="*/ 162498 h 228416"/>
                <a:gd name="connsiteX1363" fmla="*/ 61624 w 289546"/>
                <a:gd name="connsiteY1363" fmla="*/ 164498 h 228416"/>
                <a:gd name="connsiteX1364" fmla="*/ 61624 w 289546"/>
                <a:gd name="connsiteY1364" fmla="*/ 164498 h 228416"/>
                <a:gd name="connsiteX1365" fmla="*/ 56290 w 289546"/>
                <a:gd name="connsiteY1365" fmla="*/ 161926 h 228416"/>
                <a:gd name="connsiteX1366" fmla="*/ 46765 w 289546"/>
                <a:gd name="connsiteY1366" fmla="*/ 163260 h 228416"/>
                <a:gd name="connsiteX1367" fmla="*/ 45813 w 289546"/>
                <a:gd name="connsiteY1367" fmla="*/ 163260 h 228416"/>
                <a:gd name="connsiteX1368" fmla="*/ 45813 w 289546"/>
                <a:gd name="connsiteY1368" fmla="*/ 163260 h 228416"/>
                <a:gd name="connsiteX1369" fmla="*/ 45813 w 289546"/>
                <a:gd name="connsiteY1369" fmla="*/ 163260 h 228416"/>
                <a:gd name="connsiteX1370" fmla="*/ 45813 w 289546"/>
                <a:gd name="connsiteY1370" fmla="*/ 163260 h 228416"/>
                <a:gd name="connsiteX1371" fmla="*/ 44479 w 289546"/>
                <a:gd name="connsiteY1371" fmla="*/ 160879 h 228416"/>
                <a:gd name="connsiteX1372" fmla="*/ 44003 w 289546"/>
                <a:gd name="connsiteY1372" fmla="*/ 158116 h 228416"/>
                <a:gd name="connsiteX1373" fmla="*/ 45432 w 289546"/>
                <a:gd name="connsiteY1373" fmla="*/ 150592 h 228416"/>
                <a:gd name="connsiteX1374" fmla="*/ 59529 w 289546"/>
                <a:gd name="connsiteY1374" fmla="*/ 169356 h 228416"/>
                <a:gd name="connsiteX1375" fmla="*/ 61719 w 289546"/>
                <a:gd name="connsiteY1375" fmla="*/ 164974 h 228416"/>
                <a:gd name="connsiteX1376" fmla="*/ 67149 w 289546"/>
                <a:gd name="connsiteY1376" fmla="*/ 162974 h 228416"/>
                <a:gd name="connsiteX1377" fmla="*/ 72959 w 289546"/>
                <a:gd name="connsiteY1377" fmla="*/ 162974 h 228416"/>
                <a:gd name="connsiteX1378" fmla="*/ 77340 w 289546"/>
                <a:gd name="connsiteY1378" fmla="*/ 164784 h 228416"/>
                <a:gd name="connsiteX1379" fmla="*/ 78674 w 289546"/>
                <a:gd name="connsiteY1379" fmla="*/ 166975 h 228416"/>
                <a:gd name="connsiteX1380" fmla="*/ 78674 w 289546"/>
                <a:gd name="connsiteY1380" fmla="*/ 169451 h 228416"/>
                <a:gd name="connsiteX1381" fmla="*/ 78198 w 289546"/>
                <a:gd name="connsiteY1381" fmla="*/ 170118 h 228416"/>
                <a:gd name="connsiteX1382" fmla="*/ 78198 w 289546"/>
                <a:gd name="connsiteY1382" fmla="*/ 170118 h 228416"/>
                <a:gd name="connsiteX1383" fmla="*/ 78198 w 289546"/>
                <a:gd name="connsiteY1383" fmla="*/ 170118 h 228416"/>
                <a:gd name="connsiteX1384" fmla="*/ 78198 w 289546"/>
                <a:gd name="connsiteY1384" fmla="*/ 170118 h 228416"/>
                <a:gd name="connsiteX1385" fmla="*/ 78198 w 289546"/>
                <a:gd name="connsiteY1385" fmla="*/ 170118 h 228416"/>
                <a:gd name="connsiteX1386" fmla="*/ 74007 w 289546"/>
                <a:gd name="connsiteY1386" fmla="*/ 171070 h 228416"/>
                <a:gd name="connsiteX1387" fmla="*/ 70578 w 289546"/>
                <a:gd name="connsiteY1387" fmla="*/ 174309 h 228416"/>
                <a:gd name="connsiteX1388" fmla="*/ 70578 w 289546"/>
                <a:gd name="connsiteY1388" fmla="*/ 175166 h 228416"/>
                <a:gd name="connsiteX1389" fmla="*/ 68768 w 289546"/>
                <a:gd name="connsiteY1389" fmla="*/ 173737 h 228416"/>
                <a:gd name="connsiteX1390" fmla="*/ 65720 w 289546"/>
                <a:gd name="connsiteY1390" fmla="*/ 173737 h 228416"/>
                <a:gd name="connsiteX1391" fmla="*/ 60672 w 289546"/>
                <a:gd name="connsiteY1391" fmla="*/ 176595 h 228416"/>
                <a:gd name="connsiteX1392" fmla="*/ 58862 w 289546"/>
                <a:gd name="connsiteY1392" fmla="*/ 173261 h 228416"/>
                <a:gd name="connsiteX1393" fmla="*/ 54290 w 289546"/>
                <a:gd name="connsiteY1393" fmla="*/ 172118 h 228416"/>
                <a:gd name="connsiteX1394" fmla="*/ 59910 w 289546"/>
                <a:gd name="connsiteY1394" fmla="*/ 169070 h 228416"/>
                <a:gd name="connsiteX1395" fmla="*/ 61053 w 289546"/>
                <a:gd name="connsiteY1395" fmla="*/ 178881 h 228416"/>
                <a:gd name="connsiteX1396" fmla="*/ 64101 w 289546"/>
                <a:gd name="connsiteY1396" fmla="*/ 176404 h 228416"/>
                <a:gd name="connsiteX1397" fmla="*/ 67625 w 289546"/>
                <a:gd name="connsiteY1397" fmla="*/ 175166 h 228416"/>
                <a:gd name="connsiteX1398" fmla="*/ 70959 w 289546"/>
                <a:gd name="connsiteY1398" fmla="*/ 176500 h 228416"/>
                <a:gd name="connsiteX1399" fmla="*/ 73911 w 289546"/>
                <a:gd name="connsiteY1399" fmla="*/ 180976 h 228416"/>
                <a:gd name="connsiteX1400" fmla="*/ 70863 w 289546"/>
                <a:gd name="connsiteY1400" fmla="*/ 184977 h 228416"/>
                <a:gd name="connsiteX1401" fmla="*/ 63434 w 289546"/>
                <a:gd name="connsiteY1401" fmla="*/ 187929 h 228416"/>
                <a:gd name="connsiteX1402" fmla="*/ 62767 w 289546"/>
                <a:gd name="connsiteY1402" fmla="*/ 186025 h 228416"/>
                <a:gd name="connsiteX1403" fmla="*/ 61338 w 289546"/>
                <a:gd name="connsiteY1403" fmla="*/ 183834 h 228416"/>
                <a:gd name="connsiteX1404" fmla="*/ 58767 w 289546"/>
                <a:gd name="connsiteY1404" fmla="*/ 182881 h 228416"/>
                <a:gd name="connsiteX1405" fmla="*/ 59529 w 289546"/>
                <a:gd name="connsiteY1405" fmla="*/ 182024 h 228416"/>
                <a:gd name="connsiteX1406" fmla="*/ 59529 w 289546"/>
                <a:gd name="connsiteY1406" fmla="*/ 180595 h 228416"/>
                <a:gd name="connsiteX1407" fmla="*/ 61434 w 289546"/>
                <a:gd name="connsiteY1407" fmla="*/ 178309 h 228416"/>
                <a:gd name="connsiteX1408" fmla="*/ 90866 w 289546"/>
                <a:gd name="connsiteY1408" fmla="*/ 181071 h 228416"/>
                <a:gd name="connsiteX1409" fmla="*/ 89151 w 289546"/>
                <a:gd name="connsiteY1409" fmla="*/ 176976 h 228416"/>
                <a:gd name="connsiteX1410" fmla="*/ 91628 w 289546"/>
                <a:gd name="connsiteY1410" fmla="*/ 172308 h 228416"/>
                <a:gd name="connsiteX1411" fmla="*/ 101153 w 289546"/>
                <a:gd name="connsiteY1411" fmla="*/ 167641 h 228416"/>
                <a:gd name="connsiteX1412" fmla="*/ 106201 w 289546"/>
                <a:gd name="connsiteY1412" fmla="*/ 166975 h 228416"/>
                <a:gd name="connsiteX1413" fmla="*/ 113535 w 289546"/>
                <a:gd name="connsiteY1413" fmla="*/ 166975 h 228416"/>
                <a:gd name="connsiteX1414" fmla="*/ 117822 w 289546"/>
                <a:gd name="connsiteY1414" fmla="*/ 169832 h 228416"/>
                <a:gd name="connsiteX1415" fmla="*/ 117822 w 289546"/>
                <a:gd name="connsiteY1415" fmla="*/ 169832 h 228416"/>
                <a:gd name="connsiteX1416" fmla="*/ 116964 w 289546"/>
                <a:gd name="connsiteY1416" fmla="*/ 171451 h 228416"/>
                <a:gd name="connsiteX1417" fmla="*/ 116202 w 289546"/>
                <a:gd name="connsiteY1417" fmla="*/ 175737 h 228416"/>
                <a:gd name="connsiteX1418" fmla="*/ 108201 w 289546"/>
                <a:gd name="connsiteY1418" fmla="*/ 176309 h 228416"/>
                <a:gd name="connsiteX1419" fmla="*/ 95724 w 289546"/>
                <a:gd name="connsiteY1419" fmla="*/ 183834 h 228416"/>
                <a:gd name="connsiteX1420" fmla="*/ 94676 w 289546"/>
                <a:gd name="connsiteY1420" fmla="*/ 185167 h 228416"/>
                <a:gd name="connsiteX1421" fmla="*/ 90390 w 289546"/>
                <a:gd name="connsiteY1421" fmla="*/ 180500 h 228416"/>
                <a:gd name="connsiteX1422" fmla="*/ 95343 w 289546"/>
                <a:gd name="connsiteY1422" fmla="*/ 188215 h 228416"/>
                <a:gd name="connsiteX1423" fmla="*/ 96676 w 289546"/>
                <a:gd name="connsiteY1423" fmla="*/ 185453 h 228416"/>
                <a:gd name="connsiteX1424" fmla="*/ 101629 w 289546"/>
                <a:gd name="connsiteY1424" fmla="*/ 181262 h 228416"/>
                <a:gd name="connsiteX1425" fmla="*/ 106677 w 289546"/>
                <a:gd name="connsiteY1425" fmla="*/ 178595 h 228416"/>
                <a:gd name="connsiteX1426" fmla="*/ 114012 w 289546"/>
                <a:gd name="connsiteY1426" fmla="*/ 176595 h 228416"/>
                <a:gd name="connsiteX1427" fmla="*/ 116964 w 289546"/>
                <a:gd name="connsiteY1427" fmla="*/ 177547 h 228416"/>
                <a:gd name="connsiteX1428" fmla="*/ 119060 w 289546"/>
                <a:gd name="connsiteY1428" fmla="*/ 180024 h 228416"/>
                <a:gd name="connsiteX1429" fmla="*/ 119060 w 289546"/>
                <a:gd name="connsiteY1429" fmla="*/ 182024 h 228416"/>
                <a:gd name="connsiteX1430" fmla="*/ 119060 w 289546"/>
                <a:gd name="connsiteY1430" fmla="*/ 182024 h 228416"/>
                <a:gd name="connsiteX1431" fmla="*/ 113345 w 289546"/>
                <a:gd name="connsiteY1431" fmla="*/ 189358 h 228416"/>
                <a:gd name="connsiteX1432" fmla="*/ 110964 w 289546"/>
                <a:gd name="connsiteY1432" fmla="*/ 194978 h 228416"/>
                <a:gd name="connsiteX1433" fmla="*/ 108201 w 289546"/>
                <a:gd name="connsiteY1433" fmla="*/ 194978 h 228416"/>
                <a:gd name="connsiteX1434" fmla="*/ 106011 w 289546"/>
                <a:gd name="connsiteY1434" fmla="*/ 193359 h 228416"/>
                <a:gd name="connsiteX1435" fmla="*/ 95343 w 289546"/>
                <a:gd name="connsiteY1435" fmla="*/ 190882 h 228416"/>
                <a:gd name="connsiteX1436" fmla="*/ 95724 w 289546"/>
                <a:gd name="connsiteY1436" fmla="*/ 187644 h 228416"/>
                <a:gd name="connsiteX1437" fmla="*/ 130299 w 289546"/>
                <a:gd name="connsiteY1437" fmla="*/ 175642 h 228416"/>
                <a:gd name="connsiteX1438" fmla="*/ 128204 w 289546"/>
                <a:gd name="connsiteY1438" fmla="*/ 174499 h 228416"/>
                <a:gd name="connsiteX1439" fmla="*/ 125251 w 289546"/>
                <a:gd name="connsiteY1439" fmla="*/ 171070 h 228416"/>
                <a:gd name="connsiteX1440" fmla="*/ 128299 w 289546"/>
                <a:gd name="connsiteY1440" fmla="*/ 164022 h 228416"/>
                <a:gd name="connsiteX1441" fmla="*/ 132204 w 289546"/>
                <a:gd name="connsiteY1441" fmla="*/ 161069 h 228416"/>
                <a:gd name="connsiteX1442" fmla="*/ 136014 w 289546"/>
                <a:gd name="connsiteY1442" fmla="*/ 158307 h 228416"/>
                <a:gd name="connsiteX1443" fmla="*/ 143634 w 289546"/>
                <a:gd name="connsiteY1443" fmla="*/ 155068 h 228416"/>
                <a:gd name="connsiteX1444" fmla="*/ 147349 w 289546"/>
                <a:gd name="connsiteY1444" fmla="*/ 155735 h 228416"/>
                <a:gd name="connsiteX1445" fmla="*/ 149254 w 289546"/>
                <a:gd name="connsiteY1445" fmla="*/ 157450 h 228416"/>
                <a:gd name="connsiteX1446" fmla="*/ 153731 w 289546"/>
                <a:gd name="connsiteY1446" fmla="*/ 162117 h 228416"/>
                <a:gd name="connsiteX1447" fmla="*/ 153255 w 289546"/>
                <a:gd name="connsiteY1447" fmla="*/ 162117 h 228416"/>
                <a:gd name="connsiteX1448" fmla="*/ 147349 w 289546"/>
                <a:gd name="connsiteY1448" fmla="*/ 167356 h 228416"/>
                <a:gd name="connsiteX1449" fmla="*/ 143825 w 289546"/>
                <a:gd name="connsiteY1449" fmla="*/ 173928 h 228416"/>
                <a:gd name="connsiteX1450" fmla="*/ 141729 w 289546"/>
                <a:gd name="connsiteY1450" fmla="*/ 181357 h 228416"/>
                <a:gd name="connsiteX1451" fmla="*/ 138872 w 289546"/>
                <a:gd name="connsiteY1451" fmla="*/ 177833 h 228416"/>
                <a:gd name="connsiteX1452" fmla="*/ 133633 w 289546"/>
                <a:gd name="connsiteY1452" fmla="*/ 176404 h 228416"/>
                <a:gd name="connsiteX1453" fmla="*/ 131919 w 289546"/>
                <a:gd name="connsiteY1453" fmla="*/ 176404 h 228416"/>
                <a:gd name="connsiteX1454" fmla="*/ 130680 w 289546"/>
                <a:gd name="connsiteY1454" fmla="*/ 175071 h 228416"/>
                <a:gd name="connsiteX1455" fmla="*/ 144492 w 289546"/>
                <a:gd name="connsiteY1455" fmla="*/ 175642 h 228416"/>
                <a:gd name="connsiteX1456" fmla="*/ 152112 w 289546"/>
                <a:gd name="connsiteY1456" fmla="*/ 164022 h 228416"/>
                <a:gd name="connsiteX1457" fmla="*/ 155255 w 289546"/>
                <a:gd name="connsiteY1457" fmla="*/ 162974 h 228416"/>
                <a:gd name="connsiteX1458" fmla="*/ 158303 w 289546"/>
                <a:gd name="connsiteY1458" fmla="*/ 165260 h 228416"/>
                <a:gd name="connsiteX1459" fmla="*/ 158303 w 289546"/>
                <a:gd name="connsiteY1459" fmla="*/ 165260 h 228416"/>
                <a:gd name="connsiteX1460" fmla="*/ 158303 w 289546"/>
                <a:gd name="connsiteY1460" fmla="*/ 168213 h 228416"/>
                <a:gd name="connsiteX1461" fmla="*/ 161160 w 289546"/>
                <a:gd name="connsiteY1461" fmla="*/ 176976 h 228416"/>
                <a:gd name="connsiteX1462" fmla="*/ 164113 w 289546"/>
                <a:gd name="connsiteY1462" fmla="*/ 180024 h 228416"/>
                <a:gd name="connsiteX1463" fmla="*/ 164113 w 289546"/>
                <a:gd name="connsiteY1463" fmla="*/ 180024 h 228416"/>
                <a:gd name="connsiteX1464" fmla="*/ 163256 w 289546"/>
                <a:gd name="connsiteY1464" fmla="*/ 180500 h 228416"/>
                <a:gd name="connsiteX1465" fmla="*/ 158303 w 289546"/>
                <a:gd name="connsiteY1465" fmla="*/ 185167 h 228416"/>
                <a:gd name="connsiteX1466" fmla="*/ 159465 w 289546"/>
                <a:gd name="connsiteY1466" fmla="*/ 189463 h 228416"/>
                <a:gd name="connsiteX1467" fmla="*/ 160113 w 289546"/>
                <a:gd name="connsiteY1467" fmla="*/ 189739 h 228416"/>
                <a:gd name="connsiteX1468" fmla="*/ 152588 w 289546"/>
                <a:gd name="connsiteY1468" fmla="*/ 193645 h 228416"/>
                <a:gd name="connsiteX1469" fmla="*/ 146778 w 289546"/>
                <a:gd name="connsiteY1469" fmla="*/ 191263 h 228416"/>
                <a:gd name="connsiteX1470" fmla="*/ 144587 w 289546"/>
                <a:gd name="connsiteY1470" fmla="*/ 189930 h 228416"/>
                <a:gd name="connsiteX1471" fmla="*/ 142301 w 289546"/>
                <a:gd name="connsiteY1471" fmla="*/ 185358 h 228416"/>
                <a:gd name="connsiteX1472" fmla="*/ 144873 w 289546"/>
                <a:gd name="connsiteY1472" fmla="*/ 174595 h 228416"/>
                <a:gd name="connsiteX1473" fmla="*/ 159732 w 289546"/>
                <a:gd name="connsiteY1473" fmla="*/ 187453 h 228416"/>
                <a:gd name="connsiteX1474" fmla="*/ 159732 w 289546"/>
                <a:gd name="connsiteY1474" fmla="*/ 185453 h 228416"/>
                <a:gd name="connsiteX1475" fmla="*/ 164494 w 289546"/>
                <a:gd name="connsiteY1475" fmla="*/ 181167 h 228416"/>
                <a:gd name="connsiteX1476" fmla="*/ 170781 w 289546"/>
                <a:gd name="connsiteY1476" fmla="*/ 178024 h 228416"/>
                <a:gd name="connsiteX1477" fmla="*/ 173162 w 289546"/>
                <a:gd name="connsiteY1477" fmla="*/ 177452 h 228416"/>
                <a:gd name="connsiteX1478" fmla="*/ 178401 w 289546"/>
                <a:gd name="connsiteY1478" fmla="*/ 179071 h 228416"/>
                <a:gd name="connsiteX1479" fmla="*/ 184782 w 289546"/>
                <a:gd name="connsiteY1479" fmla="*/ 179643 h 228416"/>
                <a:gd name="connsiteX1480" fmla="*/ 186878 w 289546"/>
                <a:gd name="connsiteY1480" fmla="*/ 179643 h 228416"/>
                <a:gd name="connsiteX1481" fmla="*/ 182782 w 289546"/>
                <a:gd name="connsiteY1481" fmla="*/ 184596 h 228416"/>
                <a:gd name="connsiteX1482" fmla="*/ 179829 w 289546"/>
                <a:gd name="connsiteY1482" fmla="*/ 192978 h 228416"/>
                <a:gd name="connsiteX1483" fmla="*/ 170304 w 289546"/>
                <a:gd name="connsiteY1483" fmla="*/ 189930 h 228416"/>
                <a:gd name="connsiteX1484" fmla="*/ 162018 w 289546"/>
                <a:gd name="connsiteY1484" fmla="*/ 189930 h 228416"/>
                <a:gd name="connsiteX1485" fmla="*/ 160970 w 289546"/>
                <a:gd name="connsiteY1485" fmla="*/ 189930 h 228416"/>
                <a:gd name="connsiteX1486" fmla="*/ 160970 w 289546"/>
                <a:gd name="connsiteY1486" fmla="*/ 189454 h 228416"/>
                <a:gd name="connsiteX1487" fmla="*/ 160113 w 289546"/>
                <a:gd name="connsiteY1487" fmla="*/ 186691 h 228416"/>
                <a:gd name="connsiteX1488" fmla="*/ 229169 w 289546"/>
                <a:gd name="connsiteY1488" fmla="*/ 147734 h 228416"/>
                <a:gd name="connsiteX1489" fmla="*/ 217739 w 289546"/>
                <a:gd name="connsiteY1489" fmla="*/ 146591 h 228416"/>
                <a:gd name="connsiteX1490" fmla="*/ 211071 w 289546"/>
                <a:gd name="connsiteY1490" fmla="*/ 148782 h 228416"/>
                <a:gd name="connsiteX1491" fmla="*/ 210309 w 289546"/>
                <a:gd name="connsiteY1491" fmla="*/ 148782 h 228416"/>
                <a:gd name="connsiteX1492" fmla="*/ 210309 w 289546"/>
                <a:gd name="connsiteY1492" fmla="*/ 148782 h 228416"/>
                <a:gd name="connsiteX1493" fmla="*/ 212881 w 289546"/>
                <a:gd name="connsiteY1493" fmla="*/ 143448 h 228416"/>
                <a:gd name="connsiteX1494" fmla="*/ 210119 w 289546"/>
                <a:gd name="connsiteY1494" fmla="*/ 136685 h 228416"/>
                <a:gd name="connsiteX1495" fmla="*/ 217929 w 289546"/>
                <a:gd name="connsiteY1495" fmla="*/ 127160 h 228416"/>
                <a:gd name="connsiteX1496" fmla="*/ 228883 w 289546"/>
                <a:gd name="connsiteY1496" fmla="*/ 122302 h 228416"/>
                <a:gd name="connsiteX1497" fmla="*/ 238408 w 289546"/>
                <a:gd name="connsiteY1497" fmla="*/ 123921 h 228416"/>
                <a:gd name="connsiteX1498" fmla="*/ 245361 w 289546"/>
                <a:gd name="connsiteY1498" fmla="*/ 130399 h 228416"/>
                <a:gd name="connsiteX1499" fmla="*/ 243742 w 289546"/>
                <a:gd name="connsiteY1499" fmla="*/ 136209 h 228416"/>
                <a:gd name="connsiteX1500" fmla="*/ 241266 w 289546"/>
                <a:gd name="connsiteY1500" fmla="*/ 139733 h 228416"/>
                <a:gd name="connsiteX1501" fmla="*/ 239265 w 289546"/>
                <a:gd name="connsiteY1501" fmla="*/ 142019 h 228416"/>
                <a:gd name="connsiteX1502" fmla="*/ 234503 w 289546"/>
                <a:gd name="connsiteY1502" fmla="*/ 152878 h 228416"/>
                <a:gd name="connsiteX1503" fmla="*/ 229550 w 289546"/>
                <a:gd name="connsiteY1503" fmla="*/ 146972 h 228416"/>
                <a:gd name="connsiteX1504" fmla="*/ 237265 w 289546"/>
                <a:gd name="connsiteY1504" fmla="*/ 122207 h 228416"/>
                <a:gd name="connsiteX1505" fmla="*/ 237265 w 289546"/>
                <a:gd name="connsiteY1505" fmla="*/ 122969 h 228416"/>
                <a:gd name="connsiteX1506" fmla="*/ 230217 w 289546"/>
                <a:gd name="connsiteY1506" fmla="*/ 121731 h 228416"/>
                <a:gd name="connsiteX1507" fmla="*/ 224883 w 289546"/>
                <a:gd name="connsiteY1507" fmla="*/ 122588 h 228416"/>
                <a:gd name="connsiteX1508" fmla="*/ 221454 w 289546"/>
                <a:gd name="connsiteY1508" fmla="*/ 120588 h 228416"/>
                <a:gd name="connsiteX1509" fmla="*/ 221454 w 289546"/>
                <a:gd name="connsiteY1509" fmla="*/ 116302 h 228416"/>
                <a:gd name="connsiteX1510" fmla="*/ 223644 w 289546"/>
                <a:gd name="connsiteY1510" fmla="*/ 111349 h 228416"/>
                <a:gd name="connsiteX1511" fmla="*/ 226692 w 289546"/>
                <a:gd name="connsiteY1511" fmla="*/ 107539 h 228416"/>
                <a:gd name="connsiteX1512" fmla="*/ 229264 w 289546"/>
                <a:gd name="connsiteY1512" fmla="*/ 106872 h 228416"/>
                <a:gd name="connsiteX1513" fmla="*/ 229264 w 289546"/>
                <a:gd name="connsiteY1513" fmla="*/ 106872 h 228416"/>
                <a:gd name="connsiteX1514" fmla="*/ 231645 w 289546"/>
                <a:gd name="connsiteY1514" fmla="*/ 110491 h 228416"/>
                <a:gd name="connsiteX1515" fmla="*/ 236979 w 289546"/>
                <a:gd name="connsiteY1515" fmla="*/ 112491 h 228416"/>
                <a:gd name="connsiteX1516" fmla="*/ 240789 w 289546"/>
                <a:gd name="connsiteY1516" fmla="*/ 111825 h 228416"/>
                <a:gd name="connsiteX1517" fmla="*/ 237170 w 289546"/>
                <a:gd name="connsiteY1517" fmla="*/ 117635 h 228416"/>
                <a:gd name="connsiteX1518" fmla="*/ 237741 w 289546"/>
                <a:gd name="connsiteY1518" fmla="*/ 121445 h 228416"/>
                <a:gd name="connsiteX1519" fmla="*/ 239170 w 289546"/>
                <a:gd name="connsiteY1519" fmla="*/ 78297 h 228416"/>
                <a:gd name="connsiteX1520" fmla="*/ 234693 w 289546"/>
                <a:gd name="connsiteY1520" fmla="*/ 85250 h 228416"/>
                <a:gd name="connsiteX1521" fmla="*/ 230693 w 289546"/>
                <a:gd name="connsiteY1521" fmla="*/ 94775 h 228416"/>
                <a:gd name="connsiteX1522" fmla="*/ 217834 w 289546"/>
                <a:gd name="connsiteY1522" fmla="*/ 89632 h 228416"/>
                <a:gd name="connsiteX1523" fmla="*/ 217834 w 289546"/>
                <a:gd name="connsiteY1523" fmla="*/ 88965 h 228416"/>
                <a:gd name="connsiteX1524" fmla="*/ 214310 w 289546"/>
                <a:gd name="connsiteY1524" fmla="*/ 83726 h 228416"/>
                <a:gd name="connsiteX1525" fmla="*/ 212500 w 289546"/>
                <a:gd name="connsiteY1525" fmla="*/ 78868 h 228416"/>
                <a:gd name="connsiteX1526" fmla="*/ 216786 w 289546"/>
                <a:gd name="connsiteY1526" fmla="*/ 72010 h 228416"/>
                <a:gd name="connsiteX1527" fmla="*/ 224883 w 289546"/>
                <a:gd name="connsiteY1527" fmla="*/ 67724 h 228416"/>
                <a:gd name="connsiteX1528" fmla="*/ 234408 w 289546"/>
                <a:gd name="connsiteY1528" fmla="*/ 65438 h 228416"/>
                <a:gd name="connsiteX1529" fmla="*/ 240599 w 289546"/>
                <a:gd name="connsiteY1529" fmla="*/ 68105 h 228416"/>
                <a:gd name="connsiteX1530" fmla="*/ 241361 w 289546"/>
                <a:gd name="connsiteY1530" fmla="*/ 69248 h 228416"/>
                <a:gd name="connsiteX1531" fmla="*/ 242313 w 289546"/>
                <a:gd name="connsiteY1531" fmla="*/ 71058 h 228416"/>
                <a:gd name="connsiteX1532" fmla="*/ 243647 w 289546"/>
                <a:gd name="connsiteY1532" fmla="*/ 73249 h 228416"/>
                <a:gd name="connsiteX1533" fmla="*/ 239551 w 289546"/>
                <a:gd name="connsiteY1533" fmla="*/ 77535 h 228416"/>
                <a:gd name="connsiteX1534" fmla="*/ 226026 w 289546"/>
                <a:gd name="connsiteY1534" fmla="*/ 66676 h 228416"/>
                <a:gd name="connsiteX1535" fmla="*/ 217167 w 289546"/>
                <a:gd name="connsiteY1535" fmla="*/ 70962 h 228416"/>
                <a:gd name="connsiteX1536" fmla="*/ 211833 w 289546"/>
                <a:gd name="connsiteY1536" fmla="*/ 78011 h 228416"/>
                <a:gd name="connsiteX1537" fmla="*/ 211833 w 289546"/>
                <a:gd name="connsiteY1537" fmla="*/ 80107 h 228416"/>
                <a:gd name="connsiteX1538" fmla="*/ 209166 w 289546"/>
                <a:gd name="connsiteY1538" fmla="*/ 80107 h 228416"/>
                <a:gd name="connsiteX1539" fmla="*/ 206309 w 289546"/>
                <a:gd name="connsiteY1539" fmla="*/ 83345 h 228416"/>
                <a:gd name="connsiteX1540" fmla="*/ 205356 w 289546"/>
                <a:gd name="connsiteY1540" fmla="*/ 85155 h 228416"/>
                <a:gd name="connsiteX1541" fmla="*/ 199451 w 289546"/>
                <a:gd name="connsiteY1541" fmla="*/ 83916 h 228416"/>
                <a:gd name="connsiteX1542" fmla="*/ 192307 w 289546"/>
                <a:gd name="connsiteY1542" fmla="*/ 83916 h 228416"/>
                <a:gd name="connsiteX1543" fmla="*/ 181639 w 289546"/>
                <a:gd name="connsiteY1543" fmla="*/ 92489 h 228416"/>
                <a:gd name="connsiteX1544" fmla="*/ 180687 w 289546"/>
                <a:gd name="connsiteY1544" fmla="*/ 94775 h 228416"/>
                <a:gd name="connsiteX1545" fmla="*/ 180020 w 289546"/>
                <a:gd name="connsiteY1545" fmla="*/ 92775 h 228416"/>
                <a:gd name="connsiteX1546" fmla="*/ 170495 w 289546"/>
                <a:gd name="connsiteY1546" fmla="*/ 90584 h 228416"/>
                <a:gd name="connsiteX1547" fmla="*/ 161732 w 289546"/>
                <a:gd name="connsiteY1547" fmla="*/ 96299 h 228416"/>
                <a:gd name="connsiteX1548" fmla="*/ 161732 w 289546"/>
                <a:gd name="connsiteY1548" fmla="*/ 96299 h 228416"/>
                <a:gd name="connsiteX1549" fmla="*/ 160113 w 289546"/>
                <a:gd name="connsiteY1549" fmla="*/ 92013 h 228416"/>
                <a:gd name="connsiteX1550" fmla="*/ 160113 w 289546"/>
                <a:gd name="connsiteY1550" fmla="*/ 86107 h 228416"/>
                <a:gd name="connsiteX1551" fmla="*/ 169638 w 289546"/>
                <a:gd name="connsiteY1551" fmla="*/ 74963 h 228416"/>
                <a:gd name="connsiteX1552" fmla="*/ 169638 w 289546"/>
                <a:gd name="connsiteY1552" fmla="*/ 74963 h 228416"/>
                <a:gd name="connsiteX1553" fmla="*/ 169638 w 289546"/>
                <a:gd name="connsiteY1553" fmla="*/ 74963 h 228416"/>
                <a:gd name="connsiteX1554" fmla="*/ 171733 w 289546"/>
                <a:gd name="connsiteY1554" fmla="*/ 74391 h 228416"/>
                <a:gd name="connsiteX1555" fmla="*/ 176210 w 289546"/>
                <a:gd name="connsiteY1555" fmla="*/ 74391 h 228416"/>
                <a:gd name="connsiteX1556" fmla="*/ 180591 w 289546"/>
                <a:gd name="connsiteY1556" fmla="*/ 76201 h 228416"/>
                <a:gd name="connsiteX1557" fmla="*/ 180591 w 289546"/>
                <a:gd name="connsiteY1557" fmla="*/ 76201 h 228416"/>
                <a:gd name="connsiteX1558" fmla="*/ 178877 w 289546"/>
                <a:gd name="connsiteY1558" fmla="*/ 79821 h 228416"/>
                <a:gd name="connsiteX1559" fmla="*/ 176877 w 289546"/>
                <a:gd name="connsiteY1559" fmla="*/ 84964 h 228416"/>
                <a:gd name="connsiteX1560" fmla="*/ 176115 w 289546"/>
                <a:gd name="connsiteY1560" fmla="*/ 89727 h 228416"/>
                <a:gd name="connsiteX1561" fmla="*/ 176972 w 289546"/>
                <a:gd name="connsiteY1561" fmla="*/ 89727 h 228416"/>
                <a:gd name="connsiteX1562" fmla="*/ 177734 w 289546"/>
                <a:gd name="connsiteY1562" fmla="*/ 85631 h 228416"/>
                <a:gd name="connsiteX1563" fmla="*/ 179448 w 289546"/>
                <a:gd name="connsiteY1563" fmla="*/ 81821 h 228416"/>
                <a:gd name="connsiteX1564" fmla="*/ 184592 w 289546"/>
                <a:gd name="connsiteY1564" fmla="*/ 72296 h 228416"/>
                <a:gd name="connsiteX1565" fmla="*/ 191259 w 289546"/>
                <a:gd name="connsiteY1565" fmla="*/ 67248 h 228416"/>
                <a:gd name="connsiteX1566" fmla="*/ 198498 w 289546"/>
                <a:gd name="connsiteY1566" fmla="*/ 67248 h 228416"/>
                <a:gd name="connsiteX1567" fmla="*/ 201356 w 289546"/>
                <a:gd name="connsiteY1567" fmla="*/ 73725 h 228416"/>
                <a:gd name="connsiteX1568" fmla="*/ 201356 w 289546"/>
                <a:gd name="connsiteY1568" fmla="*/ 74582 h 228416"/>
                <a:gd name="connsiteX1569" fmla="*/ 206023 w 289546"/>
                <a:gd name="connsiteY1569" fmla="*/ 84107 h 228416"/>
                <a:gd name="connsiteX1570" fmla="*/ 206023 w 289546"/>
                <a:gd name="connsiteY1570" fmla="*/ 84107 h 228416"/>
                <a:gd name="connsiteX1571" fmla="*/ 202213 w 289546"/>
                <a:gd name="connsiteY1571" fmla="*/ 76296 h 228416"/>
                <a:gd name="connsiteX1572" fmla="*/ 207357 w 289546"/>
                <a:gd name="connsiteY1572" fmla="*/ 66771 h 228416"/>
                <a:gd name="connsiteX1573" fmla="*/ 222406 w 289546"/>
                <a:gd name="connsiteY1573" fmla="*/ 61628 h 228416"/>
                <a:gd name="connsiteX1574" fmla="*/ 229264 w 289546"/>
                <a:gd name="connsiteY1574" fmla="*/ 65629 h 228416"/>
                <a:gd name="connsiteX1575" fmla="*/ 162113 w 289546"/>
                <a:gd name="connsiteY1575" fmla="*/ 50770 h 228416"/>
                <a:gd name="connsiteX1576" fmla="*/ 160589 w 289546"/>
                <a:gd name="connsiteY1576" fmla="*/ 53437 h 228416"/>
                <a:gd name="connsiteX1577" fmla="*/ 160589 w 289546"/>
                <a:gd name="connsiteY1577" fmla="*/ 53437 h 228416"/>
                <a:gd name="connsiteX1578" fmla="*/ 158208 w 289546"/>
                <a:gd name="connsiteY1578" fmla="*/ 53437 h 228416"/>
                <a:gd name="connsiteX1579" fmla="*/ 156303 w 289546"/>
                <a:gd name="connsiteY1579" fmla="*/ 53437 h 228416"/>
                <a:gd name="connsiteX1580" fmla="*/ 155731 w 289546"/>
                <a:gd name="connsiteY1580" fmla="*/ 53437 h 228416"/>
                <a:gd name="connsiteX1581" fmla="*/ 150969 w 289546"/>
                <a:gd name="connsiteY1581" fmla="*/ 50389 h 228416"/>
                <a:gd name="connsiteX1582" fmla="*/ 150969 w 289546"/>
                <a:gd name="connsiteY1582" fmla="*/ 49246 h 228416"/>
                <a:gd name="connsiteX1583" fmla="*/ 150969 w 289546"/>
                <a:gd name="connsiteY1583" fmla="*/ 47817 h 228416"/>
                <a:gd name="connsiteX1584" fmla="*/ 150969 w 289546"/>
                <a:gd name="connsiteY1584" fmla="*/ 47817 h 228416"/>
                <a:gd name="connsiteX1585" fmla="*/ 156874 w 289546"/>
                <a:gd name="connsiteY1585" fmla="*/ 42483 h 228416"/>
                <a:gd name="connsiteX1586" fmla="*/ 158970 w 289546"/>
                <a:gd name="connsiteY1586" fmla="*/ 38768 h 228416"/>
                <a:gd name="connsiteX1587" fmla="*/ 163065 w 289546"/>
                <a:gd name="connsiteY1587" fmla="*/ 44578 h 228416"/>
                <a:gd name="connsiteX1588" fmla="*/ 166875 w 289546"/>
                <a:gd name="connsiteY1588" fmla="*/ 48007 h 228416"/>
                <a:gd name="connsiteX1589" fmla="*/ 168399 w 289546"/>
                <a:gd name="connsiteY1589" fmla="*/ 49055 h 228416"/>
                <a:gd name="connsiteX1590" fmla="*/ 162494 w 289546"/>
                <a:gd name="connsiteY1590" fmla="*/ 50008 h 228416"/>
                <a:gd name="connsiteX1591" fmla="*/ 152016 w 289546"/>
                <a:gd name="connsiteY1591" fmla="*/ 50770 h 228416"/>
                <a:gd name="connsiteX1592" fmla="*/ 153921 w 289546"/>
                <a:gd name="connsiteY1592" fmla="*/ 51817 h 228416"/>
                <a:gd name="connsiteX1593" fmla="*/ 150397 w 289546"/>
                <a:gd name="connsiteY1593" fmla="*/ 52484 h 228416"/>
                <a:gd name="connsiteX1594" fmla="*/ 140872 w 289546"/>
                <a:gd name="connsiteY1594" fmla="*/ 58771 h 228416"/>
                <a:gd name="connsiteX1595" fmla="*/ 136205 w 289546"/>
                <a:gd name="connsiteY1595" fmla="*/ 64771 h 228416"/>
                <a:gd name="connsiteX1596" fmla="*/ 136205 w 289546"/>
                <a:gd name="connsiteY1596" fmla="*/ 64771 h 228416"/>
                <a:gd name="connsiteX1597" fmla="*/ 129252 w 289546"/>
                <a:gd name="connsiteY1597" fmla="*/ 65533 h 228416"/>
                <a:gd name="connsiteX1598" fmla="*/ 122679 w 289546"/>
                <a:gd name="connsiteY1598" fmla="*/ 64295 h 228416"/>
                <a:gd name="connsiteX1599" fmla="*/ 116107 w 289546"/>
                <a:gd name="connsiteY1599" fmla="*/ 59818 h 228416"/>
                <a:gd name="connsiteX1600" fmla="*/ 119727 w 289546"/>
                <a:gd name="connsiteY1600" fmla="*/ 46483 h 228416"/>
                <a:gd name="connsiteX1601" fmla="*/ 124299 w 289546"/>
                <a:gd name="connsiteY1601" fmla="*/ 44388 h 228416"/>
                <a:gd name="connsiteX1602" fmla="*/ 124299 w 289546"/>
                <a:gd name="connsiteY1602" fmla="*/ 44388 h 228416"/>
                <a:gd name="connsiteX1603" fmla="*/ 124299 w 289546"/>
                <a:gd name="connsiteY1603" fmla="*/ 44388 h 228416"/>
                <a:gd name="connsiteX1604" fmla="*/ 125156 w 289546"/>
                <a:gd name="connsiteY1604" fmla="*/ 46579 h 228416"/>
                <a:gd name="connsiteX1605" fmla="*/ 131633 w 289546"/>
                <a:gd name="connsiteY1605" fmla="*/ 50008 h 228416"/>
                <a:gd name="connsiteX1606" fmla="*/ 149540 w 289546"/>
                <a:gd name="connsiteY1606" fmla="*/ 47531 h 228416"/>
                <a:gd name="connsiteX1607" fmla="*/ 149540 w 289546"/>
                <a:gd name="connsiteY1607" fmla="*/ 47531 h 228416"/>
                <a:gd name="connsiteX1608" fmla="*/ 149540 w 289546"/>
                <a:gd name="connsiteY1608" fmla="*/ 49436 h 228416"/>
                <a:gd name="connsiteX1609" fmla="*/ 152016 w 289546"/>
                <a:gd name="connsiteY1609" fmla="*/ 50770 h 228416"/>
                <a:gd name="connsiteX1610" fmla="*/ 113916 w 289546"/>
                <a:gd name="connsiteY1610" fmla="*/ 59247 h 228416"/>
                <a:gd name="connsiteX1611" fmla="*/ 124775 w 289546"/>
                <a:gd name="connsiteY1611" fmla="*/ 66010 h 228416"/>
                <a:gd name="connsiteX1612" fmla="*/ 121060 w 289546"/>
                <a:gd name="connsiteY1612" fmla="*/ 67724 h 228416"/>
                <a:gd name="connsiteX1613" fmla="*/ 115631 w 289546"/>
                <a:gd name="connsiteY1613" fmla="*/ 79630 h 228416"/>
                <a:gd name="connsiteX1614" fmla="*/ 112583 w 289546"/>
                <a:gd name="connsiteY1614" fmla="*/ 78868 h 228416"/>
                <a:gd name="connsiteX1615" fmla="*/ 110202 w 289546"/>
                <a:gd name="connsiteY1615" fmla="*/ 79440 h 228416"/>
                <a:gd name="connsiteX1616" fmla="*/ 98676 w 289546"/>
                <a:gd name="connsiteY1616" fmla="*/ 78392 h 228416"/>
                <a:gd name="connsiteX1617" fmla="*/ 92199 w 289546"/>
                <a:gd name="connsiteY1617" fmla="*/ 70677 h 228416"/>
                <a:gd name="connsiteX1618" fmla="*/ 94485 w 289546"/>
                <a:gd name="connsiteY1618" fmla="*/ 61152 h 228416"/>
                <a:gd name="connsiteX1619" fmla="*/ 102296 w 289546"/>
                <a:gd name="connsiteY1619" fmla="*/ 52294 h 228416"/>
                <a:gd name="connsiteX1620" fmla="*/ 108487 w 289546"/>
                <a:gd name="connsiteY1620" fmla="*/ 51246 h 228416"/>
                <a:gd name="connsiteX1621" fmla="*/ 114488 w 289546"/>
                <a:gd name="connsiteY1621" fmla="*/ 50293 h 228416"/>
                <a:gd name="connsiteX1622" fmla="*/ 113916 w 289546"/>
                <a:gd name="connsiteY1622" fmla="*/ 59056 h 228416"/>
                <a:gd name="connsiteX1623" fmla="*/ 90866 w 289546"/>
                <a:gd name="connsiteY1623" fmla="*/ 69820 h 228416"/>
                <a:gd name="connsiteX1624" fmla="*/ 91723 w 289546"/>
                <a:gd name="connsiteY1624" fmla="*/ 73344 h 228416"/>
                <a:gd name="connsiteX1625" fmla="*/ 87056 w 289546"/>
                <a:gd name="connsiteY1625" fmla="*/ 80011 h 228416"/>
                <a:gd name="connsiteX1626" fmla="*/ 80007 w 289546"/>
                <a:gd name="connsiteY1626" fmla="*/ 83440 h 228416"/>
                <a:gd name="connsiteX1627" fmla="*/ 76197 w 289546"/>
                <a:gd name="connsiteY1627" fmla="*/ 83440 h 228416"/>
                <a:gd name="connsiteX1628" fmla="*/ 75816 w 289546"/>
                <a:gd name="connsiteY1628" fmla="*/ 83440 h 228416"/>
                <a:gd name="connsiteX1629" fmla="*/ 72673 w 289546"/>
                <a:gd name="connsiteY1629" fmla="*/ 81821 h 228416"/>
                <a:gd name="connsiteX1630" fmla="*/ 68292 w 289546"/>
                <a:gd name="connsiteY1630" fmla="*/ 74582 h 228416"/>
                <a:gd name="connsiteX1631" fmla="*/ 67530 w 289546"/>
                <a:gd name="connsiteY1631" fmla="*/ 70105 h 228416"/>
                <a:gd name="connsiteX1632" fmla="*/ 70197 w 289546"/>
                <a:gd name="connsiteY1632" fmla="*/ 65533 h 228416"/>
                <a:gd name="connsiteX1633" fmla="*/ 70197 w 289546"/>
                <a:gd name="connsiteY1633" fmla="*/ 65533 h 228416"/>
                <a:gd name="connsiteX1634" fmla="*/ 74864 w 289546"/>
                <a:gd name="connsiteY1634" fmla="*/ 64009 h 228416"/>
                <a:gd name="connsiteX1635" fmla="*/ 76674 w 289546"/>
                <a:gd name="connsiteY1635" fmla="*/ 59247 h 228416"/>
                <a:gd name="connsiteX1636" fmla="*/ 77436 w 289546"/>
                <a:gd name="connsiteY1636" fmla="*/ 60009 h 228416"/>
                <a:gd name="connsiteX1637" fmla="*/ 85722 w 289546"/>
                <a:gd name="connsiteY1637" fmla="*/ 63438 h 228416"/>
                <a:gd name="connsiteX1638" fmla="*/ 91247 w 289546"/>
                <a:gd name="connsiteY1638" fmla="*/ 61533 h 228416"/>
                <a:gd name="connsiteX1639" fmla="*/ 93914 w 289546"/>
                <a:gd name="connsiteY1639" fmla="*/ 59723 h 228416"/>
                <a:gd name="connsiteX1640" fmla="*/ 90866 w 289546"/>
                <a:gd name="connsiteY1640" fmla="*/ 69820 h 228416"/>
                <a:gd name="connsiteX1641" fmla="*/ 66387 w 289546"/>
                <a:gd name="connsiteY1641" fmla="*/ 68867 h 228416"/>
                <a:gd name="connsiteX1642" fmla="*/ 66387 w 289546"/>
                <a:gd name="connsiteY1642" fmla="*/ 73344 h 228416"/>
                <a:gd name="connsiteX1643" fmla="*/ 68101 w 289546"/>
                <a:gd name="connsiteY1643" fmla="*/ 77916 h 228416"/>
                <a:gd name="connsiteX1644" fmla="*/ 68101 w 289546"/>
                <a:gd name="connsiteY1644" fmla="*/ 77916 h 228416"/>
                <a:gd name="connsiteX1645" fmla="*/ 67339 w 289546"/>
                <a:gd name="connsiteY1645" fmla="*/ 78392 h 228416"/>
                <a:gd name="connsiteX1646" fmla="*/ 66672 w 289546"/>
                <a:gd name="connsiteY1646" fmla="*/ 78392 h 228416"/>
                <a:gd name="connsiteX1647" fmla="*/ 65434 w 289546"/>
                <a:gd name="connsiteY1647" fmla="*/ 79630 h 228416"/>
                <a:gd name="connsiteX1648" fmla="*/ 64863 w 289546"/>
                <a:gd name="connsiteY1648" fmla="*/ 81535 h 228416"/>
                <a:gd name="connsiteX1649" fmla="*/ 63815 w 289546"/>
                <a:gd name="connsiteY1649" fmla="*/ 80869 h 228416"/>
                <a:gd name="connsiteX1650" fmla="*/ 58957 w 289546"/>
                <a:gd name="connsiteY1650" fmla="*/ 80869 h 228416"/>
                <a:gd name="connsiteX1651" fmla="*/ 57909 w 289546"/>
                <a:gd name="connsiteY1651" fmla="*/ 80869 h 228416"/>
                <a:gd name="connsiteX1652" fmla="*/ 54004 w 289546"/>
                <a:gd name="connsiteY1652" fmla="*/ 81440 h 228416"/>
                <a:gd name="connsiteX1653" fmla="*/ 47241 w 289546"/>
                <a:gd name="connsiteY1653" fmla="*/ 81440 h 228416"/>
                <a:gd name="connsiteX1654" fmla="*/ 44765 w 289546"/>
                <a:gd name="connsiteY1654" fmla="*/ 76201 h 228416"/>
                <a:gd name="connsiteX1655" fmla="*/ 45432 w 289546"/>
                <a:gd name="connsiteY1655" fmla="*/ 68867 h 228416"/>
                <a:gd name="connsiteX1656" fmla="*/ 52671 w 289546"/>
                <a:gd name="connsiteY1656" fmla="*/ 64771 h 228416"/>
                <a:gd name="connsiteX1657" fmla="*/ 68958 w 289546"/>
                <a:gd name="connsiteY1657" fmla="*/ 65343 h 228416"/>
                <a:gd name="connsiteX1658" fmla="*/ 68958 w 289546"/>
                <a:gd name="connsiteY1658" fmla="*/ 65343 h 228416"/>
                <a:gd name="connsiteX1659" fmla="*/ 66291 w 289546"/>
                <a:gd name="connsiteY1659" fmla="*/ 69058 h 228416"/>
                <a:gd name="connsiteX1660" fmla="*/ 45336 w 289546"/>
                <a:gd name="connsiteY1660" fmla="*/ 82583 h 228416"/>
                <a:gd name="connsiteX1661" fmla="*/ 45336 w 289546"/>
                <a:gd name="connsiteY1661" fmla="*/ 82583 h 228416"/>
                <a:gd name="connsiteX1662" fmla="*/ 45336 w 289546"/>
                <a:gd name="connsiteY1662" fmla="*/ 82583 h 228416"/>
                <a:gd name="connsiteX1663" fmla="*/ 45336 w 289546"/>
                <a:gd name="connsiteY1663" fmla="*/ 82012 h 228416"/>
                <a:gd name="connsiteX1664" fmla="*/ 45336 w 289546"/>
                <a:gd name="connsiteY1664" fmla="*/ 82012 h 228416"/>
                <a:gd name="connsiteX1665" fmla="*/ 45908 w 289546"/>
                <a:gd name="connsiteY1665" fmla="*/ 82012 h 228416"/>
                <a:gd name="connsiteX1666" fmla="*/ 52194 w 289546"/>
                <a:gd name="connsiteY1666" fmla="*/ 83250 h 228416"/>
                <a:gd name="connsiteX1667" fmla="*/ 57624 w 289546"/>
                <a:gd name="connsiteY1667" fmla="*/ 82297 h 228416"/>
                <a:gd name="connsiteX1668" fmla="*/ 57624 w 289546"/>
                <a:gd name="connsiteY1668" fmla="*/ 82297 h 228416"/>
                <a:gd name="connsiteX1669" fmla="*/ 56766 w 289546"/>
                <a:gd name="connsiteY1669" fmla="*/ 82964 h 228416"/>
                <a:gd name="connsiteX1670" fmla="*/ 52861 w 289546"/>
                <a:gd name="connsiteY1670" fmla="*/ 91632 h 228416"/>
                <a:gd name="connsiteX1671" fmla="*/ 52861 w 289546"/>
                <a:gd name="connsiteY1671" fmla="*/ 95632 h 228416"/>
                <a:gd name="connsiteX1672" fmla="*/ 50099 w 289546"/>
                <a:gd name="connsiteY1672" fmla="*/ 98204 h 228416"/>
                <a:gd name="connsiteX1673" fmla="*/ 45717 w 289546"/>
                <a:gd name="connsiteY1673" fmla="*/ 95156 h 228416"/>
                <a:gd name="connsiteX1674" fmla="*/ 44098 w 289546"/>
                <a:gd name="connsiteY1674" fmla="*/ 88965 h 228416"/>
                <a:gd name="connsiteX1675" fmla="*/ 44765 w 289546"/>
                <a:gd name="connsiteY1675" fmla="*/ 85631 h 228416"/>
                <a:gd name="connsiteX1676" fmla="*/ 45336 w 289546"/>
                <a:gd name="connsiteY1676" fmla="*/ 82774 h 228416"/>
                <a:gd name="connsiteX1677" fmla="*/ 32001 w 289546"/>
                <a:gd name="connsiteY1677" fmla="*/ 102395 h 228416"/>
                <a:gd name="connsiteX1678" fmla="*/ 37812 w 289546"/>
                <a:gd name="connsiteY1678" fmla="*/ 104967 h 228416"/>
                <a:gd name="connsiteX1679" fmla="*/ 37812 w 289546"/>
                <a:gd name="connsiteY1679" fmla="*/ 104967 h 228416"/>
                <a:gd name="connsiteX1680" fmla="*/ 37812 w 289546"/>
                <a:gd name="connsiteY1680" fmla="*/ 111634 h 228416"/>
                <a:gd name="connsiteX1681" fmla="*/ 26477 w 289546"/>
                <a:gd name="connsiteY1681" fmla="*/ 113444 h 228416"/>
                <a:gd name="connsiteX1682" fmla="*/ 25239 w 289546"/>
                <a:gd name="connsiteY1682" fmla="*/ 114682 h 228416"/>
                <a:gd name="connsiteX1683" fmla="*/ 23810 w 289546"/>
                <a:gd name="connsiteY1683" fmla="*/ 109253 h 228416"/>
                <a:gd name="connsiteX1684" fmla="*/ 25143 w 289546"/>
                <a:gd name="connsiteY1684" fmla="*/ 103252 h 228416"/>
                <a:gd name="connsiteX1685" fmla="*/ 26953 w 289546"/>
                <a:gd name="connsiteY1685" fmla="*/ 101919 h 228416"/>
                <a:gd name="connsiteX1686" fmla="*/ 29049 w 289546"/>
                <a:gd name="connsiteY1686" fmla="*/ 100776 h 228416"/>
                <a:gd name="connsiteX1687" fmla="*/ 30192 w 289546"/>
                <a:gd name="connsiteY1687" fmla="*/ 100776 h 228416"/>
                <a:gd name="connsiteX1688" fmla="*/ 32001 w 289546"/>
                <a:gd name="connsiteY1688" fmla="*/ 102586 h 228416"/>
                <a:gd name="connsiteX1689" fmla="*/ 14856 w 289546"/>
                <a:gd name="connsiteY1689" fmla="*/ 154306 h 228416"/>
                <a:gd name="connsiteX1690" fmla="*/ 16095 w 289546"/>
                <a:gd name="connsiteY1690" fmla="*/ 150592 h 228416"/>
                <a:gd name="connsiteX1691" fmla="*/ 14571 w 289546"/>
                <a:gd name="connsiteY1691" fmla="*/ 148782 h 228416"/>
                <a:gd name="connsiteX1692" fmla="*/ 15523 w 289546"/>
                <a:gd name="connsiteY1692" fmla="*/ 147067 h 228416"/>
                <a:gd name="connsiteX1693" fmla="*/ 17904 w 289546"/>
                <a:gd name="connsiteY1693" fmla="*/ 144877 h 228416"/>
                <a:gd name="connsiteX1694" fmla="*/ 23524 w 289546"/>
                <a:gd name="connsiteY1694" fmla="*/ 141829 h 228416"/>
                <a:gd name="connsiteX1695" fmla="*/ 33049 w 289546"/>
                <a:gd name="connsiteY1695" fmla="*/ 140590 h 228416"/>
                <a:gd name="connsiteX1696" fmla="*/ 35811 w 289546"/>
                <a:gd name="connsiteY1696" fmla="*/ 145734 h 228416"/>
                <a:gd name="connsiteX1697" fmla="*/ 35811 w 289546"/>
                <a:gd name="connsiteY1697" fmla="*/ 145734 h 228416"/>
                <a:gd name="connsiteX1698" fmla="*/ 35811 w 289546"/>
                <a:gd name="connsiteY1698" fmla="*/ 146877 h 228416"/>
                <a:gd name="connsiteX1699" fmla="*/ 37526 w 289546"/>
                <a:gd name="connsiteY1699" fmla="*/ 148591 h 228416"/>
                <a:gd name="connsiteX1700" fmla="*/ 36669 w 289546"/>
                <a:gd name="connsiteY1700" fmla="*/ 148591 h 228416"/>
                <a:gd name="connsiteX1701" fmla="*/ 34668 w 289546"/>
                <a:gd name="connsiteY1701" fmla="*/ 149639 h 228416"/>
                <a:gd name="connsiteX1702" fmla="*/ 33811 w 289546"/>
                <a:gd name="connsiteY1702" fmla="*/ 150401 h 228416"/>
                <a:gd name="connsiteX1703" fmla="*/ 33811 w 289546"/>
                <a:gd name="connsiteY1703" fmla="*/ 151354 h 228416"/>
                <a:gd name="connsiteX1704" fmla="*/ 26382 w 289546"/>
                <a:gd name="connsiteY1704" fmla="*/ 151354 h 228416"/>
                <a:gd name="connsiteX1705" fmla="*/ 16857 w 289546"/>
                <a:gd name="connsiteY1705" fmla="*/ 154116 h 228416"/>
                <a:gd name="connsiteX1706" fmla="*/ 13428 w 289546"/>
                <a:gd name="connsiteY1706" fmla="*/ 155830 h 228416"/>
                <a:gd name="connsiteX1707" fmla="*/ 14856 w 289546"/>
                <a:gd name="connsiteY1707" fmla="*/ 154497 h 228416"/>
                <a:gd name="connsiteX1708" fmla="*/ 30477 w 289546"/>
                <a:gd name="connsiteY1708" fmla="*/ 169546 h 228416"/>
                <a:gd name="connsiteX1709" fmla="*/ 25429 w 289546"/>
                <a:gd name="connsiteY1709" fmla="*/ 167737 h 228416"/>
                <a:gd name="connsiteX1710" fmla="*/ 15904 w 289546"/>
                <a:gd name="connsiteY1710" fmla="*/ 167737 h 228416"/>
                <a:gd name="connsiteX1711" fmla="*/ 14761 w 289546"/>
                <a:gd name="connsiteY1711" fmla="*/ 167737 h 228416"/>
                <a:gd name="connsiteX1712" fmla="*/ 14761 w 289546"/>
                <a:gd name="connsiteY1712" fmla="*/ 167737 h 228416"/>
                <a:gd name="connsiteX1713" fmla="*/ 10570 w 289546"/>
                <a:gd name="connsiteY1713" fmla="*/ 163831 h 228416"/>
                <a:gd name="connsiteX1714" fmla="*/ 10570 w 289546"/>
                <a:gd name="connsiteY1714" fmla="*/ 163831 h 228416"/>
                <a:gd name="connsiteX1715" fmla="*/ 10570 w 289546"/>
                <a:gd name="connsiteY1715" fmla="*/ 161450 h 228416"/>
                <a:gd name="connsiteX1716" fmla="*/ 17619 w 289546"/>
                <a:gd name="connsiteY1716" fmla="*/ 155449 h 228416"/>
                <a:gd name="connsiteX1717" fmla="*/ 35430 w 289546"/>
                <a:gd name="connsiteY1717" fmla="*/ 153068 h 228416"/>
                <a:gd name="connsiteX1718" fmla="*/ 40002 w 289546"/>
                <a:gd name="connsiteY1718" fmla="*/ 155068 h 228416"/>
                <a:gd name="connsiteX1719" fmla="*/ 41812 w 289546"/>
                <a:gd name="connsiteY1719" fmla="*/ 156973 h 228416"/>
                <a:gd name="connsiteX1720" fmla="*/ 43336 w 289546"/>
                <a:gd name="connsiteY1720" fmla="*/ 159164 h 228416"/>
                <a:gd name="connsiteX1721" fmla="*/ 43336 w 289546"/>
                <a:gd name="connsiteY1721" fmla="*/ 159164 h 228416"/>
                <a:gd name="connsiteX1722" fmla="*/ 45432 w 289546"/>
                <a:gd name="connsiteY1722" fmla="*/ 162117 h 228416"/>
                <a:gd name="connsiteX1723" fmla="*/ 45432 w 289546"/>
                <a:gd name="connsiteY1723" fmla="*/ 162117 h 228416"/>
                <a:gd name="connsiteX1724" fmla="*/ 39431 w 289546"/>
                <a:gd name="connsiteY1724" fmla="*/ 168975 h 228416"/>
                <a:gd name="connsiteX1725" fmla="*/ 30477 w 289546"/>
                <a:gd name="connsiteY1725" fmla="*/ 169737 h 228416"/>
                <a:gd name="connsiteX1726" fmla="*/ 32478 w 289546"/>
                <a:gd name="connsiteY1726" fmla="*/ 172785 h 228416"/>
                <a:gd name="connsiteX1727" fmla="*/ 31335 w 289546"/>
                <a:gd name="connsiteY1727" fmla="*/ 170308 h 228416"/>
                <a:gd name="connsiteX1728" fmla="*/ 40860 w 289546"/>
                <a:gd name="connsiteY1728" fmla="*/ 170880 h 228416"/>
                <a:gd name="connsiteX1729" fmla="*/ 43527 w 289546"/>
                <a:gd name="connsiteY1729" fmla="*/ 174023 h 228416"/>
                <a:gd name="connsiteX1730" fmla="*/ 43527 w 289546"/>
                <a:gd name="connsiteY1730" fmla="*/ 176595 h 228416"/>
                <a:gd name="connsiteX1731" fmla="*/ 42003 w 289546"/>
                <a:gd name="connsiteY1731" fmla="*/ 179738 h 228416"/>
                <a:gd name="connsiteX1732" fmla="*/ 40574 w 289546"/>
                <a:gd name="connsiteY1732" fmla="*/ 179262 h 228416"/>
                <a:gd name="connsiteX1733" fmla="*/ 33144 w 289546"/>
                <a:gd name="connsiteY1733" fmla="*/ 179262 h 228416"/>
                <a:gd name="connsiteX1734" fmla="*/ 29715 w 289546"/>
                <a:gd name="connsiteY1734" fmla="*/ 180119 h 228416"/>
                <a:gd name="connsiteX1735" fmla="*/ 32478 w 289546"/>
                <a:gd name="connsiteY1735" fmla="*/ 172975 h 228416"/>
                <a:gd name="connsiteX1736" fmla="*/ 47622 w 289546"/>
                <a:gd name="connsiteY1736" fmla="*/ 191835 h 228416"/>
                <a:gd name="connsiteX1737" fmla="*/ 44384 w 289546"/>
                <a:gd name="connsiteY1737" fmla="*/ 191835 h 228416"/>
                <a:gd name="connsiteX1738" fmla="*/ 38097 w 289546"/>
                <a:gd name="connsiteY1738" fmla="*/ 193930 h 228416"/>
                <a:gd name="connsiteX1739" fmla="*/ 32573 w 289546"/>
                <a:gd name="connsiteY1739" fmla="*/ 191358 h 228416"/>
                <a:gd name="connsiteX1740" fmla="*/ 27620 w 289546"/>
                <a:gd name="connsiteY1740" fmla="*/ 191358 h 228416"/>
                <a:gd name="connsiteX1741" fmla="*/ 25810 w 289546"/>
                <a:gd name="connsiteY1741" fmla="*/ 188406 h 228416"/>
                <a:gd name="connsiteX1742" fmla="*/ 25810 w 289546"/>
                <a:gd name="connsiteY1742" fmla="*/ 184405 h 228416"/>
                <a:gd name="connsiteX1743" fmla="*/ 32763 w 289546"/>
                <a:gd name="connsiteY1743" fmla="*/ 180595 h 228416"/>
                <a:gd name="connsiteX1744" fmla="*/ 44860 w 289546"/>
                <a:gd name="connsiteY1744" fmla="*/ 183548 h 228416"/>
                <a:gd name="connsiteX1745" fmla="*/ 47527 w 289546"/>
                <a:gd name="connsiteY1745" fmla="*/ 189073 h 228416"/>
                <a:gd name="connsiteX1746" fmla="*/ 47241 w 289546"/>
                <a:gd name="connsiteY1746" fmla="*/ 191644 h 228416"/>
                <a:gd name="connsiteX1747" fmla="*/ 46289 w 289546"/>
                <a:gd name="connsiteY1747" fmla="*/ 183262 h 228416"/>
                <a:gd name="connsiteX1748" fmla="*/ 43336 w 289546"/>
                <a:gd name="connsiteY1748" fmla="*/ 180881 h 228416"/>
                <a:gd name="connsiteX1749" fmla="*/ 43336 w 289546"/>
                <a:gd name="connsiteY1749" fmla="*/ 180881 h 228416"/>
                <a:gd name="connsiteX1750" fmla="*/ 45336 w 289546"/>
                <a:gd name="connsiteY1750" fmla="*/ 177071 h 228416"/>
                <a:gd name="connsiteX1751" fmla="*/ 49051 w 289546"/>
                <a:gd name="connsiteY1751" fmla="*/ 174690 h 228416"/>
                <a:gd name="connsiteX1752" fmla="*/ 53242 w 289546"/>
                <a:gd name="connsiteY1752" fmla="*/ 173737 h 228416"/>
                <a:gd name="connsiteX1753" fmla="*/ 58005 w 289546"/>
                <a:gd name="connsiteY1753" fmla="*/ 173737 h 228416"/>
                <a:gd name="connsiteX1754" fmla="*/ 60005 w 289546"/>
                <a:gd name="connsiteY1754" fmla="*/ 175166 h 228416"/>
                <a:gd name="connsiteX1755" fmla="*/ 60767 w 289546"/>
                <a:gd name="connsiteY1755" fmla="*/ 177357 h 228416"/>
                <a:gd name="connsiteX1756" fmla="*/ 60195 w 289546"/>
                <a:gd name="connsiteY1756" fmla="*/ 178024 h 228416"/>
                <a:gd name="connsiteX1757" fmla="*/ 59148 w 289546"/>
                <a:gd name="connsiteY1757" fmla="*/ 179643 h 228416"/>
                <a:gd name="connsiteX1758" fmla="*/ 58671 w 289546"/>
                <a:gd name="connsiteY1758" fmla="*/ 181167 h 228416"/>
                <a:gd name="connsiteX1759" fmla="*/ 58671 w 289546"/>
                <a:gd name="connsiteY1759" fmla="*/ 182310 h 228416"/>
                <a:gd name="connsiteX1760" fmla="*/ 58671 w 289546"/>
                <a:gd name="connsiteY1760" fmla="*/ 182310 h 228416"/>
                <a:gd name="connsiteX1761" fmla="*/ 53147 w 289546"/>
                <a:gd name="connsiteY1761" fmla="*/ 184120 h 228416"/>
                <a:gd name="connsiteX1762" fmla="*/ 48670 w 289546"/>
                <a:gd name="connsiteY1762" fmla="*/ 187072 h 228416"/>
                <a:gd name="connsiteX1763" fmla="*/ 47908 w 289546"/>
                <a:gd name="connsiteY1763" fmla="*/ 188025 h 228416"/>
                <a:gd name="connsiteX1764" fmla="*/ 47908 w 289546"/>
                <a:gd name="connsiteY1764" fmla="*/ 186310 h 228416"/>
                <a:gd name="connsiteX1765" fmla="*/ 46289 w 289546"/>
                <a:gd name="connsiteY1765" fmla="*/ 183072 h 228416"/>
                <a:gd name="connsiteX1766" fmla="*/ 52861 w 289546"/>
                <a:gd name="connsiteY1766" fmla="*/ 192787 h 228416"/>
                <a:gd name="connsiteX1767" fmla="*/ 48384 w 289546"/>
                <a:gd name="connsiteY1767" fmla="*/ 192025 h 228416"/>
                <a:gd name="connsiteX1768" fmla="*/ 48384 w 289546"/>
                <a:gd name="connsiteY1768" fmla="*/ 192025 h 228416"/>
                <a:gd name="connsiteX1769" fmla="*/ 48384 w 289546"/>
                <a:gd name="connsiteY1769" fmla="*/ 190787 h 228416"/>
                <a:gd name="connsiteX1770" fmla="*/ 48384 w 289546"/>
                <a:gd name="connsiteY1770" fmla="*/ 190025 h 228416"/>
                <a:gd name="connsiteX1771" fmla="*/ 49337 w 289546"/>
                <a:gd name="connsiteY1771" fmla="*/ 188406 h 228416"/>
                <a:gd name="connsiteX1772" fmla="*/ 52956 w 289546"/>
                <a:gd name="connsiteY1772" fmla="*/ 185644 h 228416"/>
                <a:gd name="connsiteX1773" fmla="*/ 57052 w 289546"/>
                <a:gd name="connsiteY1773" fmla="*/ 184024 h 228416"/>
                <a:gd name="connsiteX1774" fmla="*/ 60291 w 289546"/>
                <a:gd name="connsiteY1774" fmla="*/ 184024 h 228416"/>
                <a:gd name="connsiteX1775" fmla="*/ 61719 w 289546"/>
                <a:gd name="connsiteY1775" fmla="*/ 185358 h 228416"/>
                <a:gd name="connsiteX1776" fmla="*/ 62862 w 289546"/>
                <a:gd name="connsiteY1776" fmla="*/ 187453 h 228416"/>
                <a:gd name="connsiteX1777" fmla="*/ 62862 w 289546"/>
                <a:gd name="connsiteY1777" fmla="*/ 188215 h 228416"/>
                <a:gd name="connsiteX1778" fmla="*/ 62862 w 289546"/>
                <a:gd name="connsiteY1778" fmla="*/ 188215 h 228416"/>
                <a:gd name="connsiteX1779" fmla="*/ 62862 w 289546"/>
                <a:gd name="connsiteY1779" fmla="*/ 188215 h 228416"/>
                <a:gd name="connsiteX1780" fmla="*/ 61529 w 289546"/>
                <a:gd name="connsiteY1780" fmla="*/ 189549 h 228416"/>
                <a:gd name="connsiteX1781" fmla="*/ 59052 w 289546"/>
                <a:gd name="connsiteY1781" fmla="*/ 195930 h 228416"/>
                <a:gd name="connsiteX1782" fmla="*/ 52861 w 289546"/>
                <a:gd name="connsiteY1782" fmla="*/ 192502 h 228416"/>
                <a:gd name="connsiteX1783" fmla="*/ 80103 w 289546"/>
                <a:gd name="connsiteY1783" fmla="*/ 200217 h 228416"/>
                <a:gd name="connsiteX1784" fmla="*/ 72483 w 289546"/>
                <a:gd name="connsiteY1784" fmla="*/ 199455 h 228416"/>
                <a:gd name="connsiteX1785" fmla="*/ 62005 w 289546"/>
                <a:gd name="connsiteY1785" fmla="*/ 204312 h 228416"/>
                <a:gd name="connsiteX1786" fmla="*/ 60386 w 289546"/>
                <a:gd name="connsiteY1786" fmla="*/ 197073 h 228416"/>
                <a:gd name="connsiteX1787" fmla="*/ 60386 w 289546"/>
                <a:gd name="connsiteY1787" fmla="*/ 196597 h 228416"/>
                <a:gd name="connsiteX1788" fmla="*/ 61243 w 289546"/>
                <a:gd name="connsiteY1788" fmla="*/ 192787 h 228416"/>
                <a:gd name="connsiteX1789" fmla="*/ 63815 w 289546"/>
                <a:gd name="connsiteY1789" fmla="*/ 189263 h 228416"/>
                <a:gd name="connsiteX1790" fmla="*/ 71054 w 289546"/>
                <a:gd name="connsiteY1790" fmla="*/ 185739 h 228416"/>
                <a:gd name="connsiteX1791" fmla="*/ 77721 w 289546"/>
                <a:gd name="connsiteY1791" fmla="*/ 188977 h 228416"/>
                <a:gd name="connsiteX1792" fmla="*/ 81150 w 289546"/>
                <a:gd name="connsiteY1792" fmla="*/ 196121 h 228416"/>
                <a:gd name="connsiteX1793" fmla="*/ 81150 w 289546"/>
                <a:gd name="connsiteY1793" fmla="*/ 196121 h 228416"/>
                <a:gd name="connsiteX1794" fmla="*/ 82770 w 289546"/>
                <a:gd name="connsiteY1794" fmla="*/ 200979 h 228416"/>
                <a:gd name="connsiteX1795" fmla="*/ 82770 w 289546"/>
                <a:gd name="connsiteY1795" fmla="*/ 200979 h 228416"/>
                <a:gd name="connsiteX1796" fmla="*/ 102772 w 289546"/>
                <a:gd name="connsiteY1796" fmla="*/ 206218 h 228416"/>
                <a:gd name="connsiteX1797" fmla="*/ 95533 w 289546"/>
                <a:gd name="connsiteY1797" fmla="*/ 210504 h 228416"/>
                <a:gd name="connsiteX1798" fmla="*/ 95533 w 289546"/>
                <a:gd name="connsiteY1798" fmla="*/ 210504 h 228416"/>
                <a:gd name="connsiteX1799" fmla="*/ 84960 w 289546"/>
                <a:gd name="connsiteY1799" fmla="*/ 202884 h 228416"/>
                <a:gd name="connsiteX1800" fmla="*/ 82008 w 289546"/>
                <a:gd name="connsiteY1800" fmla="*/ 198312 h 228416"/>
                <a:gd name="connsiteX1801" fmla="*/ 83627 w 289546"/>
                <a:gd name="connsiteY1801" fmla="*/ 194502 h 228416"/>
                <a:gd name="connsiteX1802" fmla="*/ 93152 w 289546"/>
                <a:gd name="connsiteY1802" fmla="*/ 192121 h 228416"/>
                <a:gd name="connsiteX1803" fmla="*/ 104201 w 289546"/>
                <a:gd name="connsiteY1803" fmla="*/ 193549 h 228416"/>
                <a:gd name="connsiteX1804" fmla="*/ 109725 w 289546"/>
                <a:gd name="connsiteY1804" fmla="*/ 197550 h 228416"/>
                <a:gd name="connsiteX1805" fmla="*/ 111249 w 289546"/>
                <a:gd name="connsiteY1805" fmla="*/ 200598 h 228416"/>
                <a:gd name="connsiteX1806" fmla="*/ 112107 w 289546"/>
                <a:gd name="connsiteY1806" fmla="*/ 204789 h 228416"/>
                <a:gd name="connsiteX1807" fmla="*/ 112107 w 289546"/>
                <a:gd name="connsiteY1807" fmla="*/ 205551 h 228416"/>
                <a:gd name="connsiteX1808" fmla="*/ 112107 w 289546"/>
                <a:gd name="connsiteY1808" fmla="*/ 205551 h 228416"/>
                <a:gd name="connsiteX1809" fmla="*/ 112107 w 289546"/>
                <a:gd name="connsiteY1809" fmla="*/ 205551 h 228416"/>
                <a:gd name="connsiteX1810" fmla="*/ 112107 w 289546"/>
                <a:gd name="connsiteY1810" fmla="*/ 206027 h 228416"/>
                <a:gd name="connsiteX1811" fmla="*/ 102772 w 289546"/>
                <a:gd name="connsiteY1811" fmla="*/ 205932 h 228416"/>
                <a:gd name="connsiteX1812" fmla="*/ 125918 w 289546"/>
                <a:gd name="connsiteY1812" fmla="*/ 214123 h 228416"/>
                <a:gd name="connsiteX1813" fmla="*/ 122584 w 289546"/>
                <a:gd name="connsiteY1813" fmla="*/ 209361 h 228416"/>
                <a:gd name="connsiteX1814" fmla="*/ 113726 w 289546"/>
                <a:gd name="connsiteY1814" fmla="*/ 205551 h 228416"/>
                <a:gd name="connsiteX1815" fmla="*/ 112011 w 289546"/>
                <a:gd name="connsiteY1815" fmla="*/ 202027 h 228416"/>
                <a:gd name="connsiteX1816" fmla="*/ 112011 w 289546"/>
                <a:gd name="connsiteY1816" fmla="*/ 201264 h 228416"/>
                <a:gd name="connsiteX1817" fmla="*/ 112011 w 289546"/>
                <a:gd name="connsiteY1817" fmla="*/ 199836 h 228416"/>
                <a:gd name="connsiteX1818" fmla="*/ 114202 w 289546"/>
                <a:gd name="connsiteY1818" fmla="*/ 190311 h 228416"/>
                <a:gd name="connsiteX1819" fmla="*/ 131919 w 289546"/>
                <a:gd name="connsiteY1819" fmla="*/ 176595 h 228416"/>
                <a:gd name="connsiteX1820" fmla="*/ 137729 w 289546"/>
                <a:gd name="connsiteY1820" fmla="*/ 177452 h 228416"/>
                <a:gd name="connsiteX1821" fmla="*/ 141634 w 289546"/>
                <a:gd name="connsiteY1821" fmla="*/ 180976 h 228416"/>
                <a:gd name="connsiteX1822" fmla="*/ 142206 w 289546"/>
                <a:gd name="connsiteY1822" fmla="*/ 180976 h 228416"/>
                <a:gd name="connsiteX1823" fmla="*/ 142206 w 289546"/>
                <a:gd name="connsiteY1823" fmla="*/ 184024 h 228416"/>
                <a:gd name="connsiteX1824" fmla="*/ 144396 w 289546"/>
                <a:gd name="connsiteY1824" fmla="*/ 189358 h 228416"/>
                <a:gd name="connsiteX1825" fmla="*/ 146111 w 289546"/>
                <a:gd name="connsiteY1825" fmla="*/ 190501 h 228416"/>
                <a:gd name="connsiteX1826" fmla="*/ 143730 w 289546"/>
                <a:gd name="connsiteY1826" fmla="*/ 190501 h 228416"/>
                <a:gd name="connsiteX1827" fmla="*/ 136014 w 289546"/>
                <a:gd name="connsiteY1827" fmla="*/ 194978 h 228416"/>
                <a:gd name="connsiteX1828" fmla="*/ 125918 w 289546"/>
                <a:gd name="connsiteY1828" fmla="*/ 213837 h 228416"/>
                <a:gd name="connsiteX1829" fmla="*/ 146206 w 289546"/>
                <a:gd name="connsiteY1829" fmla="*/ 216123 h 228416"/>
                <a:gd name="connsiteX1830" fmla="*/ 139634 w 289546"/>
                <a:gd name="connsiteY1830" fmla="*/ 216695 h 228416"/>
                <a:gd name="connsiteX1831" fmla="*/ 132395 w 289546"/>
                <a:gd name="connsiteY1831" fmla="*/ 221743 h 228416"/>
                <a:gd name="connsiteX1832" fmla="*/ 129537 w 289546"/>
                <a:gd name="connsiteY1832" fmla="*/ 220124 h 228416"/>
                <a:gd name="connsiteX1833" fmla="*/ 127537 w 289546"/>
                <a:gd name="connsiteY1833" fmla="*/ 216695 h 228416"/>
                <a:gd name="connsiteX1834" fmla="*/ 129061 w 289546"/>
                <a:gd name="connsiteY1834" fmla="*/ 206027 h 228416"/>
                <a:gd name="connsiteX1835" fmla="*/ 135157 w 289546"/>
                <a:gd name="connsiteY1835" fmla="*/ 197264 h 228416"/>
                <a:gd name="connsiteX1836" fmla="*/ 142015 w 289546"/>
                <a:gd name="connsiteY1836" fmla="*/ 192121 h 228416"/>
                <a:gd name="connsiteX1837" fmla="*/ 152778 w 289546"/>
                <a:gd name="connsiteY1837" fmla="*/ 193930 h 228416"/>
                <a:gd name="connsiteX1838" fmla="*/ 151159 w 289546"/>
                <a:gd name="connsiteY1838" fmla="*/ 195740 h 228416"/>
                <a:gd name="connsiteX1839" fmla="*/ 146206 w 289546"/>
                <a:gd name="connsiteY1839" fmla="*/ 209932 h 228416"/>
                <a:gd name="connsiteX1840" fmla="*/ 148587 w 289546"/>
                <a:gd name="connsiteY1840" fmla="*/ 215838 h 228416"/>
                <a:gd name="connsiteX1841" fmla="*/ 149349 w 289546"/>
                <a:gd name="connsiteY1841" fmla="*/ 216600 h 228416"/>
                <a:gd name="connsiteX1842" fmla="*/ 146206 w 289546"/>
                <a:gd name="connsiteY1842" fmla="*/ 215838 h 228416"/>
                <a:gd name="connsiteX1843" fmla="*/ 186497 w 289546"/>
                <a:gd name="connsiteY1843" fmla="*/ 200598 h 228416"/>
                <a:gd name="connsiteX1844" fmla="*/ 173733 w 289546"/>
                <a:gd name="connsiteY1844" fmla="*/ 213552 h 228416"/>
                <a:gd name="connsiteX1845" fmla="*/ 166875 w 289546"/>
                <a:gd name="connsiteY1845" fmla="*/ 216028 h 228416"/>
                <a:gd name="connsiteX1846" fmla="*/ 158017 w 289546"/>
                <a:gd name="connsiteY1846" fmla="*/ 217933 h 228416"/>
                <a:gd name="connsiteX1847" fmla="*/ 147540 w 289546"/>
                <a:gd name="connsiteY1847" fmla="*/ 210694 h 228416"/>
                <a:gd name="connsiteX1848" fmla="*/ 151159 w 289546"/>
                <a:gd name="connsiteY1848" fmla="*/ 197645 h 228416"/>
                <a:gd name="connsiteX1849" fmla="*/ 161732 w 289546"/>
                <a:gd name="connsiteY1849" fmla="*/ 190216 h 228416"/>
                <a:gd name="connsiteX1850" fmla="*/ 169638 w 289546"/>
                <a:gd name="connsiteY1850" fmla="*/ 190216 h 228416"/>
                <a:gd name="connsiteX1851" fmla="*/ 175162 w 289546"/>
                <a:gd name="connsiteY1851" fmla="*/ 191073 h 228416"/>
                <a:gd name="connsiteX1852" fmla="*/ 180591 w 289546"/>
                <a:gd name="connsiteY1852" fmla="*/ 193454 h 228416"/>
                <a:gd name="connsiteX1853" fmla="*/ 180591 w 289546"/>
                <a:gd name="connsiteY1853" fmla="*/ 193454 h 228416"/>
                <a:gd name="connsiteX1854" fmla="*/ 187830 w 289546"/>
                <a:gd name="connsiteY1854" fmla="*/ 200217 h 228416"/>
                <a:gd name="connsiteX1855" fmla="*/ 196022 w 289546"/>
                <a:gd name="connsiteY1855" fmla="*/ 198693 h 228416"/>
                <a:gd name="connsiteX1856" fmla="*/ 190402 w 289546"/>
                <a:gd name="connsiteY1856" fmla="*/ 199360 h 228416"/>
                <a:gd name="connsiteX1857" fmla="*/ 182211 w 289546"/>
                <a:gd name="connsiteY1857" fmla="*/ 194406 h 228416"/>
                <a:gd name="connsiteX1858" fmla="*/ 183449 w 289546"/>
                <a:gd name="connsiteY1858" fmla="*/ 185644 h 228416"/>
                <a:gd name="connsiteX1859" fmla="*/ 189354 w 289546"/>
                <a:gd name="connsiteY1859" fmla="*/ 178309 h 228416"/>
                <a:gd name="connsiteX1860" fmla="*/ 190307 w 289546"/>
                <a:gd name="connsiteY1860" fmla="*/ 177452 h 228416"/>
                <a:gd name="connsiteX1861" fmla="*/ 190974 w 289546"/>
                <a:gd name="connsiteY1861" fmla="*/ 176976 h 228416"/>
                <a:gd name="connsiteX1862" fmla="*/ 190974 w 289546"/>
                <a:gd name="connsiteY1862" fmla="*/ 176976 h 228416"/>
                <a:gd name="connsiteX1863" fmla="*/ 200499 w 289546"/>
                <a:gd name="connsiteY1863" fmla="*/ 172213 h 228416"/>
                <a:gd name="connsiteX1864" fmla="*/ 211357 w 289546"/>
                <a:gd name="connsiteY1864" fmla="*/ 171642 h 228416"/>
                <a:gd name="connsiteX1865" fmla="*/ 217072 w 289546"/>
                <a:gd name="connsiteY1865" fmla="*/ 174595 h 228416"/>
                <a:gd name="connsiteX1866" fmla="*/ 217072 w 289546"/>
                <a:gd name="connsiteY1866" fmla="*/ 175071 h 228416"/>
                <a:gd name="connsiteX1867" fmla="*/ 217548 w 289546"/>
                <a:gd name="connsiteY1867" fmla="*/ 176309 h 228416"/>
                <a:gd name="connsiteX1868" fmla="*/ 215929 w 289546"/>
                <a:gd name="connsiteY1868" fmla="*/ 184882 h 228416"/>
                <a:gd name="connsiteX1869" fmla="*/ 208023 w 289546"/>
                <a:gd name="connsiteY1869" fmla="*/ 193549 h 228416"/>
                <a:gd name="connsiteX1870" fmla="*/ 201642 w 289546"/>
                <a:gd name="connsiteY1870" fmla="*/ 196597 h 228416"/>
                <a:gd name="connsiteX1871" fmla="*/ 196403 w 289546"/>
                <a:gd name="connsiteY1871" fmla="*/ 198693 h 228416"/>
                <a:gd name="connsiteX1872" fmla="*/ 205547 w 289546"/>
                <a:gd name="connsiteY1872" fmla="*/ 202884 h 228416"/>
                <a:gd name="connsiteX1873" fmla="*/ 203928 w 289546"/>
                <a:gd name="connsiteY1873" fmla="*/ 200884 h 228416"/>
                <a:gd name="connsiteX1874" fmla="*/ 198594 w 289546"/>
                <a:gd name="connsiteY1874" fmla="*/ 198883 h 228416"/>
                <a:gd name="connsiteX1875" fmla="*/ 201070 w 289546"/>
                <a:gd name="connsiteY1875" fmla="*/ 197931 h 228416"/>
                <a:gd name="connsiteX1876" fmla="*/ 203928 w 289546"/>
                <a:gd name="connsiteY1876" fmla="*/ 196788 h 228416"/>
                <a:gd name="connsiteX1877" fmla="*/ 203928 w 289546"/>
                <a:gd name="connsiteY1877" fmla="*/ 196788 h 228416"/>
                <a:gd name="connsiteX1878" fmla="*/ 207928 w 289546"/>
                <a:gd name="connsiteY1878" fmla="*/ 194978 h 228416"/>
                <a:gd name="connsiteX1879" fmla="*/ 209643 w 289546"/>
                <a:gd name="connsiteY1879" fmla="*/ 193930 h 228416"/>
                <a:gd name="connsiteX1880" fmla="*/ 206214 w 289546"/>
                <a:gd name="connsiteY1880" fmla="*/ 202598 h 228416"/>
                <a:gd name="connsiteX1881" fmla="*/ 251267 w 289546"/>
                <a:gd name="connsiteY1881" fmla="*/ 180310 h 228416"/>
                <a:gd name="connsiteX1882" fmla="*/ 245266 w 289546"/>
                <a:gd name="connsiteY1882" fmla="*/ 187072 h 228416"/>
                <a:gd name="connsiteX1883" fmla="*/ 225359 w 289546"/>
                <a:gd name="connsiteY1883" fmla="*/ 190882 h 228416"/>
                <a:gd name="connsiteX1884" fmla="*/ 225359 w 289546"/>
                <a:gd name="connsiteY1884" fmla="*/ 190882 h 228416"/>
                <a:gd name="connsiteX1885" fmla="*/ 213262 w 289546"/>
                <a:gd name="connsiteY1885" fmla="*/ 190882 h 228416"/>
                <a:gd name="connsiteX1886" fmla="*/ 212405 w 289546"/>
                <a:gd name="connsiteY1886" fmla="*/ 191358 h 228416"/>
                <a:gd name="connsiteX1887" fmla="*/ 216882 w 289546"/>
                <a:gd name="connsiteY1887" fmla="*/ 186120 h 228416"/>
                <a:gd name="connsiteX1888" fmla="*/ 218501 w 289546"/>
                <a:gd name="connsiteY1888" fmla="*/ 173356 h 228416"/>
                <a:gd name="connsiteX1889" fmla="*/ 224216 w 289546"/>
                <a:gd name="connsiteY1889" fmla="*/ 166403 h 228416"/>
                <a:gd name="connsiteX1890" fmla="*/ 232693 w 289546"/>
                <a:gd name="connsiteY1890" fmla="*/ 163546 h 228416"/>
                <a:gd name="connsiteX1891" fmla="*/ 245838 w 289546"/>
                <a:gd name="connsiteY1891" fmla="*/ 163546 h 228416"/>
                <a:gd name="connsiteX1892" fmla="*/ 253553 w 289546"/>
                <a:gd name="connsiteY1892" fmla="*/ 171261 h 228416"/>
                <a:gd name="connsiteX1893" fmla="*/ 251934 w 289546"/>
                <a:gd name="connsiteY1893" fmla="*/ 180024 h 228416"/>
                <a:gd name="connsiteX1894" fmla="*/ 272127 w 289546"/>
                <a:gd name="connsiteY1894" fmla="*/ 144305 h 228416"/>
                <a:gd name="connsiteX1895" fmla="*/ 268983 w 289546"/>
                <a:gd name="connsiteY1895" fmla="*/ 144305 h 228416"/>
                <a:gd name="connsiteX1896" fmla="*/ 260887 w 289546"/>
                <a:gd name="connsiteY1896" fmla="*/ 150877 h 228416"/>
                <a:gd name="connsiteX1897" fmla="*/ 256791 w 289546"/>
                <a:gd name="connsiteY1897" fmla="*/ 161164 h 228416"/>
                <a:gd name="connsiteX1898" fmla="*/ 254220 w 289546"/>
                <a:gd name="connsiteY1898" fmla="*/ 171546 h 228416"/>
                <a:gd name="connsiteX1899" fmla="*/ 242409 w 289546"/>
                <a:gd name="connsiteY1899" fmla="*/ 162879 h 228416"/>
                <a:gd name="connsiteX1900" fmla="*/ 235741 w 289546"/>
                <a:gd name="connsiteY1900" fmla="*/ 155449 h 228416"/>
                <a:gd name="connsiteX1901" fmla="*/ 239551 w 289546"/>
                <a:gd name="connsiteY1901" fmla="*/ 143638 h 228416"/>
                <a:gd name="connsiteX1902" fmla="*/ 247933 w 289546"/>
                <a:gd name="connsiteY1902" fmla="*/ 134875 h 228416"/>
                <a:gd name="connsiteX1903" fmla="*/ 257458 w 289546"/>
                <a:gd name="connsiteY1903" fmla="*/ 128494 h 228416"/>
                <a:gd name="connsiteX1904" fmla="*/ 263840 w 289546"/>
                <a:gd name="connsiteY1904" fmla="*/ 128494 h 228416"/>
                <a:gd name="connsiteX1905" fmla="*/ 268221 w 289546"/>
                <a:gd name="connsiteY1905" fmla="*/ 133446 h 228416"/>
                <a:gd name="connsiteX1906" fmla="*/ 268221 w 289546"/>
                <a:gd name="connsiteY1906" fmla="*/ 133446 h 228416"/>
                <a:gd name="connsiteX1907" fmla="*/ 272793 w 289546"/>
                <a:gd name="connsiteY1907" fmla="*/ 144019 h 228416"/>
                <a:gd name="connsiteX1908" fmla="*/ 271555 w 289546"/>
                <a:gd name="connsiteY1908" fmla="*/ 106205 h 228416"/>
                <a:gd name="connsiteX1909" fmla="*/ 271555 w 289546"/>
                <a:gd name="connsiteY1909" fmla="*/ 107158 h 228416"/>
                <a:gd name="connsiteX1910" fmla="*/ 272222 w 289546"/>
                <a:gd name="connsiteY1910" fmla="*/ 110491 h 228416"/>
                <a:gd name="connsiteX1911" fmla="*/ 272222 w 289546"/>
                <a:gd name="connsiteY1911" fmla="*/ 113730 h 228416"/>
                <a:gd name="connsiteX1912" fmla="*/ 272222 w 289546"/>
                <a:gd name="connsiteY1912" fmla="*/ 113730 h 228416"/>
                <a:gd name="connsiteX1913" fmla="*/ 268031 w 289546"/>
                <a:gd name="connsiteY1913" fmla="*/ 131446 h 228416"/>
                <a:gd name="connsiteX1914" fmla="*/ 259173 w 289546"/>
                <a:gd name="connsiteY1914" fmla="*/ 127160 h 228416"/>
                <a:gd name="connsiteX1915" fmla="*/ 248600 w 289546"/>
                <a:gd name="connsiteY1915" fmla="*/ 132970 h 228416"/>
                <a:gd name="connsiteX1916" fmla="*/ 244504 w 289546"/>
                <a:gd name="connsiteY1916" fmla="*/ 136495 h 228416"/>
                <a:gd name="connsiteX1917" fmla="*/ 246314 w 289546"/>
                <a:gd name="connsiteY1917" fmla="*/ 131923 h 228416"/>
                <a:gd name="connsiteX1918" fmla="*/ 240599 w 289546"/>
                <a:gd name="connsiteY1918" fmla="*/ 124017 h 228416"/>
                <a:gd name="connsiteX1919" fmla="*/ 238694 w 289546"/>
                <a:gd name="connsiteY1919" fmla="*/ 123160 h 228416"/>
                <a:gd name="connsiteX1920" fmla="*/ 243552 w 289546"/>
                <a:gd name="connsiteY1920" fmla="*/ 110015 h 228416"/>
                <a:gd name="connsiteX1921" fmla="*/ 250886 w 289546"/>
                <a:gd name="connsiteY1921" fmla="*/ 103348 h 228416"/>
                <a:gd name="connsiteX1922" fmla="*/ 262316 w 289546"/>
                <a:gd name="connsiteY1922" fmla="*/ 100300 h 228416"/>
                <a:gd name="connsiteX1923" fmla="*/ 270031 w 289546"/>
                <a:gd name="connsiteY1923" fmla="*/ 104300 h 228416"/>
                <a:gd name="connsiteX1924" fmla="*/ 272222 w 289546"/>
                <a:gd name="connsiteY1924" fmla="*/ 105538 h 228416"/>
                <a:gd name="connsiteX1925" fmla="*/ 258506 w 289546"/>
                <a:gd name="connsiteY1925" fmla="*/ 64009 h 228416"/>
                <a:gd name="connsiteX1926" fmla="*/ 268031 w 289546"/>
                <a:gd name="connsiteY1926" fmla="*/ 59628 h 228416"/>
                <a:gd name="connsiteX1927" fmla="*/ 273555 w 289546"/>
                <a:gd name="connsiteY1927" fmla="*/ 69820 h 228416"/>
                <a:gd name="connsiteX1928" fmla="*/ 273555 w 289546"/>
                <a:gd name="connsiteY1928" fmla="*/ 69820 h 228416"/>
                <a:gd name="connsiteX1929" fmla="*/ 273555 w 289546"/>
                <a:gd name="connsiteY1929" fmla="*/ 72582 h 228416"/>
                <a:gd name="connsiteX1930" fmla="*/ 274508 w 289546"/>
                <a:gd name="connsiteY1930" fmla="*/ 76487 h 228416"/>
                <a:gd name="connsiteX1931" fmla="*/ 275270 w 289546"/>
                <a:gd name="connsiteY1931" fmla="*/ 77916 h 228416"/>
                <a:gd name="connsiteX1932" fmla="*/ 275746 w 289546"/>
                <a:gd name="connsiteY1932" fmla="*/ 79345 h 228416"/>
                <a:gd name="connsiteX1933" fmla="*/ 274794 w 289546"/>
                <a:gd name="connsiteY1933" fmla="*/ 80392 h 228416"/>
                <a:gd name="connsiteX1934" fmla="*/ 270603 w 289546"/>
                <a:gd name="connsiteY1934" fmla="*/ 89250 h 228416"/>
                <a:gd name="connsiteX1935" fmla="*/ 270031 w 289546"/>
                <a:gd name="connsiteY1935" fmla="*/ 100966 h 228416"/>
                <a:gd name="connsiteX1936" fmla="*/ 270603 w 289546"/>
                <a:gd name="connsiteY1936" fmla="*/ 103062 h 228416"/>
                <a:gd name="connsiteX1937" fmla="*/ 266031 w 289546"/>
                <a:gd name="connsiteY1937" fmla="*/ 100204 h 228416"/>
                <a:gd name="connsiteX1938" fmla="*/ 258696 w 289546"/>
                <a:gd name="connsiteY1938" fmla="*/ 99633 h 228416"/>
                <a:gd name="connsiteX1939" fmla="*/ 258696 w 289546"/>
                <a:gd name="connsiteY1939" fmla="*/ 99633 h 228416"/>
                <a:gd name="connsiteX1940" fmla="*/ 255267 w 289546"/>
                <a:gd name="connsiteY1940" fmla="*/ 95251 h 228416"/>
                <a:gd name="connsiteX1941" fmla="*/ 253267 w 289546"/>
                <a:gd name="connsiteY1941" fmla="*/ 89632 h 228416"/>
                <a:gd name="connsiteX1942" fmla="*/ 252600 w 289546"/>
                <a:gd name="connsiteY1942" fmla="*/ 75439 h 228416"/>
                <a:gd name="connsiteX1943" fmla="*/ 255172 w 289546"/>
                <a:gd name="connsiteY1943" fmla="*/ 68200 h 228416"/>
                <a:gd name="connsiteX1944" fmla="*/ 259173 w 289546"/>
                <a:gd name="connsiteY1944" fmla="*/ 63343 h 228416"/>
                <a:gd name="connsiteX1945" fmla="*/ 256029 w 289546"/>
                <a:gd name="connsiteY1945" fmla="*/ 64962 h 228416"/>
                <a:gd name="connsiteX1946" fmla="*/ 251838 w 289546"/>
                <a:gd name="connsiteY1946" fmla="*/ 72391 h 228416"/>
                <a:gd name="connsiteX1947" fmla="*/ 251267 w 289546"/>
                <a:gd name="connsiteY1947" fmla="*/ 74391 h 228416"/>
                <a:gd name="connsiteX1948" fmla="*/ 248600 w 289546"/>
                <a:gd name="connsiteY1948" fmla="*/ 71629 h 228416"/>
                <a:gd name="connsiteX1949" fmla="*/ 244885 w 289546"/>
                <a:gd name="connsiteY1949" fmla="*/ 72582 h 228416"/>
                <a:gd name="connsiteX1950" fmla="*/ 244885 w 289546"/>
                <a:gd name="connsiteY1950" fmla="*/ 72582 h 228416"/>
                <a:gd name="connsiteX1951" fmla="*/ 242790 w 289546"/>
                <a:gd name="connsiteY1951" fmla="*/ 70296 h 228416"/>
                <a:gd name="connsiteX1952" fmla="*/ 242028 w 289546"/>
                <a:gd name="connsiteY1952" fmla="*/ 67819 h 228416"/>
                <a:gd name="connsiteX1953" fmla="*/ 243647 w 289546"/>
                <a:gd name="connsiteY1953" fmla="*/ 61914 h 228416"/>
                <a:gd name="connsiteX1954" fmla="*/ 247171 w 289546"/>
                <a:gd name="connsiteY1954" fmla="*/ 57437 h 228416"/>
                <a:gd name="connsiteX1955" fmla="*/ 249838 w 289546"/>
                <a:gd name="connsiteY1955" fmla="*/ 56770 h 228416"/>
                <a:gd name="connsiteX1956" fmla="*/ 251553 w 289546"/>
                <a:gd name="connsiteY1956" fmla="*/ 57818 h 228416"/>
                <a:gd name="connsiteX1957" fmla="*/ 256791 w 289546"/>
                <a:gd name="connsiteY1957" fmla="*/ 64295 h 228416"/>
                <a:gd name="connsiteX1958" fmla="*/ 249267 w 289546"/>
                <a:gd name="connsiteY1958" fmla="*/ 44293 h 228416"/>
                <a:gd name="connsiteX1959" fmla="*/ 249267 w 289546"/>
                <a:gd name="connsiteY1959" fmla="*/ 44293 h 228416"/>
                <a:gd name="connsiteX1960" fmla="*/ 254124 w 289546"/>
                <a:gd name="connsiteY1960" fmla="*/ 49055 h 228416"/>
                <a:gd name="connsiteX1961" fmla="*/ 252600 w 289546"/>
                <a:gd name="connsiteY1961" fmla="*/ 51436 h 228416"/>
                <a:gd name="connsiteX1962" fmla="*/ 251362 w 289546"/>
                <a:gd name="connsiteY1962" fmla="*/ 56770 h 228416"/>
                <a:gd name="connsiteX1963" fmla="*/ 249076 w 289546"/>
                <a:gd name="connsiteY1963" fmla="*/ 55818 h 228416"/>
                <a:gd name="connsiteX1964" fmla="*/ 244695 w 289546"/>
                <a:gd name="connsiteY1964" fmla="*/ 58199 h 228416"/>
                <a:gd name="connsiteX1965" fmla="*/ 240694 w 289546"/>
                <a:gd name="connsiteY1965" fmla="*/ 67153 h 228416"/>
                <a:gd name="connsiteX1966" fmla="*/ 236313 w 289546"/>
                <a:gd name="connsiteY1966" fmla="*/ 64771 h 228416"/>
                <a:gd name="connsiteX1967" fmla="*/ 230026 w 289546"/>
                <a:gd name="connsiteY1967" fmla="*/ 64771 h 228416"/>
                <a:gd name="connsiteX1968" fmla="*/ 230026 w 289546"/>
                <a:gd name="connsiteY1968" fmla="*/ 64771 h 228416"/>
                <a:gd name="connsiteX1969" fmla="*/ 224883 w 289546"/>
                <a:gd name="connsiteY1969" fmla="*/ 60866 h 228416"/>
                <a:gd name="connsiteX1970" fmla="*/ 224883 w 289546"/>
                <a:gd name="connsiteY1970" fmla="*/ 60866 h 228416"/>
                <a:gd name="connsiteX1971" fmla="*/ 224883 w 289546"/>
                <a:gd name="connsiteY1971" fmla="*/ 59723 h 228416"/>
                <a:gd name="connsiteX1972" fmla="*/ 226026 w 289546"/>
                <a:gd name="connsiteY1972" fmla="*/ 57532 h 228416"/>
                <a:gd name="connsiteX1973" fmla="*/ 229074 w 289546"/>
                <a:gd name="connsiteY1973" fmla="*/ 54008 h 228416"/>
                <a:gd name="connsiteX1974" fmla="*/ 234503 w 289546"/>
                <a:gd name="connsiteY1974" fmla="*/ 48769 h 228416"/>
                <a:gd name="connsiteX1975" fmla="*/ 243266 w 289546"/>
                <a:gd name="connsiteY1975" fmla="*/ 42387 h 228416"/>
                <a:gd name="connsiteX1976" fmla="*/ 249933 w 289546"/>
                <a:gd name="connsiteY1976" fmla="*/ 43626 h 228416"/>
                <a:gd name="connsiteX1977" fmla="*/ 231455 w 289546"/>
                <a:gd name="connsiteY1977" fmla="*/ 36387 h 228416"/>
                <a:gd name="connsiteX1978" fmla="*/ 234027 w 289546"/>
                <a:gd name="connsiteY1978" fmla="*/ 33815 h 228416"/>
                <a:gd name="connsiteX1979" fmla="*/ 240313 w 289546"/>
                <a:gd name="connsiteY1979" fmla="*/ 30862 h 228416"/>
                <a:gd name="connsiteX1980" fmla="*/ 244885 w 289546"/>
                <a:gd name="connsiteY1980" fmla="*/ 30862 h 228416"/>
                <a:gd name="connsiteX1981" fmla="*/ 247457 w 289546"/>
                <a:gd name="connsiteY1981" fmla="*/ 33815 h 228416"/>
                <a:gd name="connsiteX1982" fmla="*/ 247457 w 289546"/>
                <a:gd name="connsiteY1982" fmla="*/ 38387 h 228416"/>
                <a:gd name="connsiteX1983" fmla="*/ 248695 w 289546"/>
                <a:gd name="connsiteY1983" fmla="*/ 43150 h 228416"/>
                <a:gd name="connsiteX1984" fmla="*/ 247552 w 289546"/>
                <a:gd name="connsiteY1984" fmla="*/ 42102 h 228416"/>
                <a:gd name="connsiteX1985" fmla="*/ 244980 w 289546"/>
                <a:gd name="connsiteY1985" fmla="*/ 41530 h 228416"/>
                <a:gd name="connsiteX1986" fmla="*/ 239646 w 289546"/>
                <a:gd name="connsiteY1986" fmla="*/ 43531 h 228416"/>
                <a:gd name="connsiteX1987" fmla="*/ 239646 w 289546"/>
                <a:gd name="connsiteY1987" fmla="*/ 40483 h 228416"/>
                <a:gd name="connsiteX1988" fmla="*/ 236884 w 289546"/>
                <a:gd name="connsiteY1988" fmla="*/ 38387 h 228416"/>
                <a:gd name="connsiteX1989" fmla="*/ 230788 w 289546"/>
                <a:gd name="connsiteY1989" fmla="*/ 37530 h 228416"/>
                <a:gd name="connsiteX1990" fmla="*/ 232122 w 289546"/>
                <a:gd name="connsiteY1990" fmla="*/ 35720 h 228416"/>
                <a:gd name="connsiteX1991" fmla="*/ 225549 w 289546"/>
                <a:gd name="connsiteY1991" fmla="*/ 38673 h 228416"/>
                <a:gd name="connsiteX1992" fmla="*/ 235074 w 289546"/>
                <a:gd name="connsiteY1992" fmla="*/ 38673 h 228416"/>
                <a:gd name="connsiteX1993" fmla="*/ 238408 w 289546"/>
                <a:gd name="connsiteY1993" fmla="*/ 40483 h 228416"/>
                <a:gd name="connsiteX1994" fmla="*/ 238980 w 289546"/>
                <a:gd name="connsiteY1994" fmla="*/ 44388 h 228416"/>
                <a:gd name="connsiteX1995" fmla="*/ 234884 w 289546"/>
                <a:gd name="connsiteY1995" fmla="*/ 47817 h 228416"/>
                <a:gd name="connsiteX1996" fmla="*/ 228883 w 289546"/>
                <a:gd name="connsiteY1996" fmla="*/ 53627 h 228416"/>
                <a:gd name="connsiteX1997" fmla="*/ 225073 w 289546"/>
                <a:gd name="connsiteY1997" fmla="*/ 58199 h 228416"/>
                <a:gd name="connsiteX1998" fmla="*/ 224025 w 289546"/>
                <a:gd name="connsiteY1998" fmla="*/ 60961 h 228416"/>
                <a:gd name="connsiteX1999" fmla="*/ 215072 w 289546"/>
                <a:gd name="connsiteY1999" fmla="*/ 61914 h 228416"/>
                <a:gd name="connsiteX2000" fmla="*/ 211738 w 289546"/>
                <a:gd name="connsiteY2000" fmla="*/ 63152 h 228416"/>
                <a:gd name="connsiteX2001" fmla="*/ 209928 w 289546"/>
                <a:gd name="connsiteY2001" fmla="*/ 49817 h 228416"/>
                <a:gd name="connsiteX2002" fmla="*/ 217739 w 289546"/>
                <a:gd name="connsiteY2002" fmla="*/ 40864 h 228416"/>
                <a:gd name="connsiteX2003" fmla="*/ 226216 w 289546"/>
                <a:gd name="connsiteY2003" fmla="*/ 38006 h 228416"/>
                <a:gd name="connsiteX2004" fmla="*/ 211262 w 289546"/>
                <a:gd name="connsiteY2004" fmla="*/ 22290 h 228416"/>
                <a:gd name="connsiteX2005" fmla="*/ 212119 w 289546"/>
                <a:gd name="connsiteY2005" fmla="*/ 24957 h 228416"/>
                <a:gd name="connsiteX2006" fmla="*/ 218406 w 289546"/>
                <a:gd name="connsiteY2006" fmla="*/ 31720 h 228416"/>
                <a:gd name="connsiteX2007" fmla="*/ 217167 w 289546"/>
                <a:gd name="connsiteY2007" fmla="*/ 33339 h 228416"/>
                <a:gd name="connsiteX2008" fmla="*/ 215929 w 289546"/>
                <a:gd name="connsiteY2008" fmla="*/ 35625 h 228416"/>
                <a:gd name="connsiteX2009" fmla="*/ 215453 w 289546"/>
                <a:gd name="connsiteY2009" fmla="*/ 38387 h 228416"/>
                <a:gd name="connsiteX2010" fmla="*/ 215453 w 289546"/>
                <a:gd name="connsiteY2010" fmla="*/ 40864 h 228416"/>
                <a:gd name="connsiteX2011" fmla="*/ 215453 w 289546"/>
                <a:gd name="connsiteY2011" fmla="*/ 40864 h 228416"/>
                <a:gd name="connsiteX2012" fmla="*/ 209071 w 289546"/>
                <a:gd name="connsiteY2012" fmla="*/ 47531 h 228416"/>
                <a:gd name="connsiteX2013" fmla="*/ 207833 w 289546"/>
                <a:gd name="connsiteY2013" fmla="*/ 52198 h 228416"/>
                <a:gd name="connsiteX2014" fmla="*/ 206785 w 289546"/>
                <a:gd name="connsiteY2014" fmla="*/ 50960 h 228416"/>
                <a:gd name="connsiteX2015" fmla="*/ 202308 w 289546"/>
                <a:gd name="connsiteY2015" fmla="*/ 50198 h 228416"/>
                <a:gd name="connsiteX2016" fmla="*/ 202308 w 289546"/>
                <a:gd name="connsiteY2016" fmla="*/ 50198 h 228416"/>
                <a:gd name="connsiteX2017" fmla="*/ 202308 w 289546"/>
                <a:gd name="connsiteY2017" fmla="*/ 50198 h 228416"/>
                <a:gd name="connsiteX2018" fmla="*/ 201261 w 289546"/>
                <a:gd name="connsiteY2018" fmla="*/ 50198 h 228416"/>
                <a:gd name="connsiteX2019" fmla="*/ 200308 w 289546"/>
                <a:gd name="connsiteY2019" fmla="*/ 50198 h 228416"/>
                <a:gd name="connsiteX2020" fmla="*/ 199641 w 289546"/>
                <a:gd name="connsiteY2020" fmla="*/ 50198 h 228416"/>
                <a:gd name="connsiteX2021" fmla="*/ 196689 w 289546"/>
                <a:gd name="connsiteY2021" fmla="*/ 46960 h 228416"/>
                <a:gd name="connsiteX2022" fmla="*/ 196689 w 289546"/>
                <a:gd name="connsiteY2022" fmla="*/ 40768 h 228416"/>
                <a:gd name="connsiteX2023" fmla="*/ 199356 w 289546"/>
                <a:gd name="connsiteY2023" fmla="*/ 30767 h 228416"/>
                <a:gd name="connsiteX2024" fmla="*/ 205547 w 289546"/>
                <a:gd name="connsiteY2024" fmla="*/ 24290 h 228416"/>
                <a:gd name="connsiteX2025" fmla="*/ 209071 w 289546"/>
                <a:gd name="connsiteY2025" fmla="*/ 22766 h 228416"/>
                <a:gd name="connsiteX2026" fmla="*/ 210690 w 289546"/>
                <a:gd name="connsiteY2026" fmla="*/ 22766 h 228416"/>
                <a:gd name="connsiteX2027" fmla="*/ 211929 w 289546"/>
                <a:gd name="connsiteY2027" fmla="*/ 21623 h 228416"/>
                <a:gd name="connsiteX2028" fmla="*/ 204023 w 289546"/>
                <a:gd name="connsiteY2028" fmla="*/ 16765 h 228416"/>
                <a:gd name="connsiteX2029" fmla="*/ 207452 w 289546"/>
                <a:gd name="connsiteY2029" fmla="*/ 16194 h 228416"/>
                <a:gd name="connsiteX2030" fmla="*/ 209357 w 289546"/>
                <a:gd name="connsiteY2030" fmla="*/ 16194 h 228416"/>
                <a:gd name="connsiteX2031" fmla="*/ 211071 w 289546"/>
                <a:gd name="connsiteY2031" fmla="*/ 16956 h 228416"/>
                <a:gd name="connsiteX2032" fmla="*/ 211071 w 289546"/>
                <a:gd name="connsiteY2032" fmla="*/ 20575 h 228416"/>
                <a:gd name="connsiteX2033" fmla="*/ 210214 w 289546"/>
                <a:gd name="connsiteY2033" fmla="*/ 20575 h 228416"/>
                <a:gd name="connsiteX2034" fmla="*/ 207166 w 289546"/>
                <a:gd name="connsiteY2034" fmla="*/ 21052 h 228416"/>
                <a:gd name="connsiteX2035" fmla="*/ 203737 w 289546"/>
                <a:gd name="connsiteY2035" fmla="*/ 22766 h 228416"/>
                <a:gd name="connsiteX2036" fmla="*/ 201165 w 289546"/>
                <a:gd name="connsiteY2036" fmla="*/ 21718 h 228416"/>
                <a:gd name="connsiteX2037" fmla="*/ 201737 w 289546"/>
                <a:gd name="connsiteY2037" fmla="*/ 18385 h 228416"/>
                <a:gd name="connsiteX2038" fmla="*/ 204690 w 289546"/>
                <a:gd name="connsiteY2038" fmla="*/ 16099 h 228416"/>
                <a:gd name="connsiteX2039" fmla="*/ 177258 w 289546"/>
                <a:gd name="connsiteY2039" fmla="*/ 27433 h 228416"/>
                <a:gd name="connsiteX2040" fmla="*/ 183449 w 289546"/>
                <a:gd name="connsiteY2040" fmla="*/ 18956 h 228416"/>
                <a:gd name="connsiteX2041" fmla="*/ 189069 w 289546"/>
                <a:gd name="connsiteY2041" fmla="*/ 16956 h 228416"/>
                <a:gd name="connsiteX2042" fmla="*/ 192212 w 289546"/>
                <a:gd name="connsiteY2042" fmla="*/ 16956 h 228416"/>
                <a:gd name="connsiteX2043" fmla="*/ 195546 w 289546"/>
                <a:gd name="connsiteY2043" fmla="*/ 17527 h 228416"/>
                <a:gd name="connsiteX2044" fmla="*/ 195546 w 289546"/>
                <a:gd name="connsiteY2044" fmla="*/ 17527 h 228416"/>
                <a:gd name="connsiteX2045" fmla="*/ 197070 w 289546"/>
                <a:gd name="connsiteY2045" fmla="*/ 17527 h 228416"/>
                <a:gd name="connsiteX2046" fmla="*/ 201642 w 289546"/>
                <a:gd name="connsiteY2046" fmla="*/ 17527 h 228416"/>
                <a:gd name="connsiteX2047" fmla="*/ 200594 w 289546"/>
                <a:gd name="connsiteY2047" fmla="*/ 18766 h 228416"/>
                <a:gd name="connsiteX2048" fmla="*/ 199832 w 289546"/>
                <a:gd name="connsiteY2048" fmla="*/ 22671 h 228416"/>
                <a:gd name="connsiteX2049" fmla="*/ 202499 w 289546"/>
                <a:gd name="connsiteY2049" fmla="*/ 24290 h 228416"/>
                <a:gd name="connsiteX2050" fmla="*/ 195069 w 289546"/>
                <a:gd name="connsiteY2050" fmla="*/ 37244 h 228416"/>
                <a:gd name="connsiteX2051" fmla="*/ 190878 w 289546"/>
                <a:gd name="connsiteY2051" fmla="*/ 40673 h 228416"/>
                <a:gd name="connsiteX2052" fmla="*/ 185640 w 289546"/>
                <a:gd name="connsiteY2052" fmla="*/ 41911 h 228416"/>
                <a:gd name="connsiteX2053" fmla="*/ 178496 w 289546"/>
                <a:gd name="connsiteY2053" fmla="*/ 36863 h 228416"/>
                <a:gd name="connsiteX2054" fmla="*/ 177924 w 289546"/>
                <a:gd name="connsiteY2054" fmla="*/ 26766 h 228416"/>
                <a:gd name="connsiteX2055" fmla="*/ 159922 w 289546"/>
                <a:gd name="connsiteY2055" fmla="*/ 34768 h 228416"/>
                <a:gd name="connsiteX2056" fmla="*/ 164018 w 289546"/>
                <a:gd name="connsiteY2056" fmla="*/ 35529 h 228416"/>
                <a:gd name="connsiteX2057" fmla="*/ 174686 w 289546"/>
                <a:gd name="connsiteY2057" fmla="*/ 33434 h 228416"/>
                <a:gd name="connsiteX2058" fmla="*/ 175829 w 289546"/>
                <a:gd name="connsiteY2058" fmla="*/ 32291 h 228416"/>
                <a:gd name="connsiteX2059" fmla="*/ 182496 w 289546"/>
                <a:gd name="connsiteY2059" fmla="*/ 41816 h 228416"/>
                <a:gd name="connsiteX2060" fmla="*/ 179829 w 289546"/>
                <a:gd name="connsiteY2060" fmla="*/ 45721 h 228416"/>
                <a:gd name="connsiteX2061" fmla="*/ 177639 w 289546"/>
                <a:gd name="connsiteY2061" fmla="*/ 48293 h 228416"/>
                <a:gd name="connsiteX2062" fmla="*/ 174019 w 289546"/>
                <a:gd name="connsiteY2062" fmla="*/ 48865 h 228416"/>
                <a:gd name="connsiteX2063" fmla="*/ 167352 w 289546"/>
                <a:gd name="connsiteY2063" fmla="*/ 45626 h 228416"/>
                <a:gd name="connsiteX2064" fmla="*/ 160494 w 289546"/>
                <a:gd name="connsiteY2064" fmla="*/ 38578 h 228416"/>
                <a:gd name="connsiteX2065" fmla="*/ 160589 w 289546"/>
                <a:gd name="connsiteY2065" fmla="*/ 34101 h 228416"/>
                <a:gd name="connsiteX2066" fmla="*/ 133252 w 289546"/>
                <a:gd name="connsiteY2066" fmla="*/ 29243 h 228416"/>
                <a:gd name="connsiteX2067" fmla="*/ 141253 w 289546"/>
                <a:gd name="connsiteY2067" fmla="*/ 27719 h 228416"/>
                <a:gd name="connsiteX2068" fmla="*/ 141253 w 289546"/>
                <a:gd name="connsiteY2068" fmla="*/ 27719 h 228416"/>
                <a:gd name="connsiteX2069" fmla="*/ 148873 w 289546"/>
                <a:gd name="connsiteY2069" fmla="*/ 30386 h 228416"/>
                <a:gd name="connsiteX2070" fmla="*/ 152016 w 289546"/>
                <a:gd name="connsiteY2070" fmla="*/ 30386 h 228416"/>
                <a:gd name="connsiteX2071" fmla="*/ 152016 w 289546"/>
                <a:gd name="connsiteY2071" fmla="*/ 30386 h 228416"/>
                <a:gd name="connsiteX2072" fmla="*/ 157541 w 289546"/>
                <a:gd name="connsiteY2072" fmla="*/ 33910 h 228416"/>
                <a:gd name="connsiteX2073" fmla="*/ 159636 w 289546"/>
                <a:gd name="connsiteY2073" fmla="*/ 34577 h 228416"/>
                <a:gd name="connsiteX2074" fmla="*/ 158874 w 289546"/>
                <a:gd name="connsiteY2074" fmla="*/ 36482 h 228416"/>
                <a:gd name="connsiteX2075" fmla="*/ 158874 w 289546"/>
                <a:gd name="connsiteY2075" fmla="*/ 36482 h 228416"/>
                <a:gd name="connsiteX2076" fmla="*/ 158874 w 289546"/>
                <a:gd name="connsiteY2076" fmla="*/ 36482 h 228416"/>
                <a:gd name="connsiteX2077" fmla="*/ 157922 w 289546"/>
                <a:gd name="connsiteY2077" fmla="*/ 38958 h 228416"/>
                <a:gd name="connsiteX2078" fmla="*/ 156303 w 289546"/>
                <a:gd name="connsiteY2078" fmla="*/ 41245 h 228416"/>
                <a:gd name="connsiteX2079" fmla="*/ 150016 w 289546"/>
                <a:gd name="connsiteY2079" fmla="*/ 46293 h 228416"/>
                <a:gd name="connsiteX2080" fmla="*/ 142301 w 289546"/>
                <a:gd name="connsiteY2080" fmla="*/ 48674 h 228416"/>
                <a:gd name="connsiteX2081" fmla="*/ 133919 w 289546"/>
                <a:gd name="connsiteY2081" fmla="*/ 49150 h 228416"/>
                <a:gd name="connsiteX2082" fmla="*/ 126870 w 289546"/>
                <a:gd name="connsiteY2082" fmla="*/ 46388 h 228416"/>
                <a:gd name="connsiteX2083" fmla="*/ 125632 w 289546"/>
                <a:gd name="connsiteY2083" fmla="*/ 42483 h 228416"/>
                <a:gd name="connsiteX2084" fmla="*/ 130204 w 289546"/>
                <a:gd name="connsiteY2084" fmla="*/ 32958 h 228416"/>
                <a:gd name="connsiteX2085" fmla="*/ 133919 w 289546"/>
                <a:gd name="connsiteY2085" fmla="*/ 28576 h 228416"/>
                <a:gd name="connsiteX2086" fmla="*/ 117345 w 289546"/>
                <a:gd name="connsiteY2086" fmla="*/ 41149 h 228416"/>
                <a:gd name="connsiteX2087" fmla="*/ 119631 w 289546"/>
                <a:gd name="connsiteY2087" fmla="*/ 35625 h 228416"/>
                <a:gd name="connsiteX2088" fmla="*/ 119631 w 289546"/>
                <a:gd name="connsiteY2088" fmla="*/ 32482 h 228416"/>
                <a:gd name="connsiteX2089" fmla="*/ 125727 w 289546"/>
                <a:gd name="connsiteY2089" fmla="*/ 31624 h 228416"/>
                <a:gd name="connsiteX2090" fmla="*/ 126680 w 289546"/>
                <a:gd name="connsiteY2090" fmla="*/ 31624 h 228416"/>
                <a:gd name="connsiteX2091" fmla="*/ 126680 w 289546"/>
                <a:gd name="connsiteY2091" fmla="*/ 33529 h 228416"/>
                <a:gd name="connsiteX2092" fmla="*/ 126680 w 289546"/>
                <a:gd name="connsiteY2092" fmla="*/ 34482 h 228416"/>
                <a:gd name="connsiteX2093" fmla="*/ 123251 w 289546"/>
                <a:gd name="connsiteY2093" fmla="*/ 42292 h 228416"/>
                <a:gd name="connsiteX2094" fmla="*/ 123251 w 289546"/>
                <a:gd name="connsiteY2094" fmla="*/ 43150 h 228416"/>
                <a:gd name="connsiteX2095" fmla="*/ 123251 w 289546"/>
                <a:gd name="connsiteY2095" fmla="*/ 43150 h 228416"/>
                <a:gd name="connsiteX2096" fmla="*/ 123251 w 289546"/>
                <a:gd name="connsiteY2096" fmla="*/ 43150 h 228416"/>
                <a:gd name="connsiteX2097" fmla="*/ 123251 w 289546"/>
                <a:gd name="connsiteY2097" fmla="*/ 43912 h 228416"/>
                <a:gd name="connsiteX2098" fmla="*/ 123251 w 289546"/>
                <a:gd name="connsiteY2098" fmla="*/ 43912 h 228416"/>
                <a:gd name="connsiteX2099" fmla="*/ 123251 w 289546"/>
                <a:gd name="connsiteY2099" fmla="*/ 43912 h 228416"/>
                <a:gd name="connsiteX2100" fmla="*/ 119917 w 289546"/>
                <a:gd name="connsiteY2100" fmla="*/ 43912 h 228416"/>
                <a:gd name="connsiteX2101" fmla="*/ 118107 w 289546"/>
                <a:gd name="connsiteY2101" fmla="*/ 42578 h 228416"/>
                <a:gd name="connsiteX2102" fmla="*/ 117536 w 289546"/>
                <a:gd name="connsiteY2102" fmla="*/ 41911 h 228416"/>
                <a:gd name="connsiteX2103" fmla="*/ 118012 w 289546"/>
                <a:gd name="connsiteY2103" fmla="*/ 40483 h 228416"/>
                <a:gd name="connsiteX2104" fmla="*/ 115536 w 289546"/>
                <a:gd name="connsiteY2104" fmla="*/ 43245 h 228416"/>
                <a:gd name="connsiteX2105" fmla="*/ 115536 w 289546"/>
                <a:gd name="connsiteY2105" fmla="*/ 43245 h 228416"/>
                <a:gd name="connsiteX2106" fmla="*/ 117917 w 289546"/>
                <a:gd name="connsiteY2106" fmla="*/ 45054 h 228416"/>
                <a:gd name="connsiteX2107" fmla="*/ 119536 w 289546"/>
                <a:gd name="connsiteY2107" fmla="*/ 45054 h 228416"/>
                <a:gd name="connsiteX2108" fmla="*/ 118012 w 289546"/>
                <a:gd name="connsiteY2108" fmla="*/ 45721 h 228416"/>
                <a:gd name="connsiteX2109" fmla="*/ 114774 w 289546"/>
                <a:gd name="connsiteY2109" fmla="*/ 48674 h 228416"/>
                <a:gd name="connsiteX2110" fmla="*/ 113250 w 289546"/>
                <a:gd name="connsiteY2110" fmla="*/ 49436 h 228416"/>
                <a:gd name="connsiteX2111" fmla="*/ 110678 w 289546"/>
                <a:gd name="connsiteY2111" fmla="*/ 50008 h 228416"/>
                <a:gd name="connsiteX2112" fmla="*/ 108392 w 289546"/>
                <a:gd name="connsiteY2112" fmla="*/ 48960 h 228416"/>
                <a:gd name="connsiteX2113" fmla="*/ 107630 w 289546"/>
                <a:gd name="connsiteY2113" fmla="*/ 47721 h 228416"/>
                <a:gd name="connsiteX2114" fmla="*/ 107630 w 289546"/>
                <a:gd name="connsiteY2114" fmla="*/ 46769 h 228416"/>
                <a:gd name="connsiteX2115" fmla="*/ 116202 w 289546"/>
                <a:gd name="connsiteY2115" fmla="*/ 42578 h 228416"/>
                <a:gd name="connsiteX2116" fmla="*/ 78007 w 289546"/>
                <a:gd name="connsiteY2116" fmla="*/ 47436 h 228416"/>
                <a:gd name="connsiteX2117" fmla="*/ 83151 w 289546"/>
                <a:gd name="connsiteY2117" fmla="*/ 46388 h 228416"/>
                <a:gd name="connsiteX2118" fmla="*/ 88866 w 289546"/>
                <a:gd name="connsiteY2118" fmla="*/ 46388 h 228416"/>
                <a:gd name="connsiteX2119" fmla="*/ 88866 w 289546"/>
                <a:gd name="connsiteY2119" fmla="*/ 46388 h 228416"/>
                <a:gd name="connsiteX2120" fmla="*/ 94866 w 289546"/>
                <a:gd name="connsiteY2120" fmla="*/ 48293 h 228416"/>
                <a:gd name="connsiteX2121" fmla="*/ 105630 w 289546"/>
                <a:gd name="connsiteY2121" fmla="*/ 47817 h 228416"/>
                <a:gd name="connsiteX2122" fmla="*/ 105630 w 289546"/>
                <a:gd name="connsiteY2122" fmla="*/ 47817 h 228416"/>
                <a:gd name="connsiteX2123" fmla="*/ 105630 w 289546"/>
                <a:gd name="connsiteY2123" fmla="*/ 48960 h 228416"/>
                <a:gd name="connsiteX2124" fmla="*/ 106677 w 289546"/>
                <a:gd name="connsiteY2124" fmla="*/ 50484 h 228416"/>
                <a:gd name="connsiteX2125" fmla="*/ 107249 w 289546"/>
                <a:gd name="connsiteY2125" fmla="*/ 51055 h 228416"/>
                <a:gd name="connsiteX2126" fmla="*/ 106392 w 289546"/>
                <a:gd name="connsiteY2126" fmla="*/ 51055 h 228416"/>
                <a:gd name="connsiteX2127" fmla="*/ 100677 w 289546"/>
                <a:gd name="connsiteY2127" fmla="*/ 52103 h 228416"/>
                <a:gd name="connsiteX2128" fmla="*/ 93152 w 289546"/>
                <a:gd name="connsiteY2128" fmla="*/ 59056 h 228416"/>
                <a:gd name="connsiteX2129" fmla="*/ 85341 w 289546"/>
                <a:gd name="connsiteY2129" fmla="*/ 63152 h 228416"/>
                <a:gd name="connsiteX2130" fmla="*/ 77721 w 289546"/>
                <a:gd name="connsiteY2130" fmla="*/ 61152 h 228416"/>
                <a:gd name="connsiteX2131" fmla="*/ 72578 w 289546"/>
                <a:gd name="connsiteY2131" fmla="*/ 54770 h 228416"/>
                <a:gd name="connsiteX2132" fmla="*/ 73245 w 289546"/>
                <a:gd name="connsiteY2132" fmla="*/ 50008 h 228416"/>
                <a:gd name="connsiteX2133" fmla="*/ 78674 w 289546"/>
                <a:gd name="connsiteY2133" fmla="*/ 46769 h 228416"/>
                <a:gd name="connsiteX2134" fmla="*/ 37621 w 289546"/>
                <a:gd name="connsiteY2134" fmla="*/ 50389 h 228416"/>
                <a:gd name="connsiteX2135" fmla="*/ 39526 w 289546"/>
                <a:gd name="connsiteY2135" fmla="*/ 50389 h 228416"/>
                <a:gd name="connsiteX2136" fmla="*/ 52385 w 289546"/>
                <a:gd name="connsiteY2136" fmla="*/ 48769 h 228416"/>
                <a:gd name="connsiteX2137" fmla="*/ 61053 w 289546"/>
                <a:gd name="connsiteY2137" fmla="*/ 44102 h 228416"/>
                <a:gd name="connsiteX2138" fmla="*/ 64196 w 289546"/>
                <a:gd name="connsiteY2138" fmla="*/ 47150 h 228416"/>
                <a:gd name="connsiteX2139" fmla="*/ 71149 w 289546"/>
                <a:gd name="connsiteY2139" fmla="*/ 48769 h 228416"/>
                <a:gd name="connsiteX2140" fmla="*/ 74864 w 289546"/>
                <a:gd name="connsiteY2140" fmla="*/ 48007 h 228416"/>
                <a:gd name="connsiteX2141" fmla="*/ 72102 w 289546"/>
                <a:gd name="connsiteY2141" fmla="*/ 52579 h 228416"/>
                <a:gd name="connsiteX2142" fmla="*/ 74959 w 289546"/>
                <a:gd name="connsiteY2142" fmla="*/ 59056 h 228416"/>
                <a:gd name="connsiteX2143" fmla="*/ 74959 w 289546"/>
                <a:gd name="connsiteY2143" fmla="*/ 59056 h 228416"/>
                <a:gd name="connsiteX2144" fmla="*/ 73054 w 289546"/>
                <a:gd name="connsiteY2144" fmla="*/ 64295 h 228416"/>
                <a:gd name="connsiteX2145" fmla="*/ 67720 w 289546"/>
                <a:gd name="connsiteY2145" fmla="*/ 65438 h 228416"/>
                <a:gd name="connsiteX2146" fmla="*/ 54671 w 289546"/>
                <a:gd name="connsiteY2146" fmla="*/ 65438 h 228416"/>
                <a:gd name="connsiteX2147" fmla="*/ 43527 w 289546"/>
                <a:gd name="connsiteY2147" fmla="*/ 62866 h 228416"/>
                <a:gd name="connsiteX2148" fmla="*/ 35907 w 289546"/>
                <a:gd name="connsiteY2148" fmla="*/ 58961 h 228416"/>
                <a:gd name="connsiteX2149" fmla="*/ 34287 w 289546"/>
                <a:gd name="connsiteY2149" fmla="*/ 54961 h 228416"/>
                <a:gd name="connsiteX2150" fmla="*/ 38288 w 289546"/>
                <a:gd name="connsiteY2150" fmla="*/ 49722 h 228416"/>
                <a:gd name="connsiteX2151" fmla="*/ 28096 w 289546"/>
                <a:gd name="connsiteY2151" fmla="*/ 58390 h 228416"/>
                <a:gd name="connsiteX2152" fmla="*/ 28096 w 289546"/>
                <a:gd name="connsiteY2152" fmla="*/ 58390 h 228416"/>
                <a:gd name="connsiteX2153" fmla="*/ 29049 w 289546"/>
                <a:gd name="connsiteY2153" fmla="*/ 58390 h 228416"/>
                <a:gd name="connsiteX2154" fmla="*/ 33335 w 289546"/>
                <a:gd name="connsiteY2154" fmla="*/ 58390 h 228416"/>
                <a:gd name="connsiteX2155" fmla="*/ 40955 w 289546"/>
                <a:gd name="connsiteY2155" fmla="*/ 63343 h 228416"/>
                <a:gd name="connsiteX2156" fmla="*/ 44574 w 289546"/>
                <a:gd name="connsiteY2156" fmla="*/ 64486 h 228416"/>
                <a:gd name="connsiteX2157" fmla="*/ 44574 w 289546"/>
                <a:gd name="connsiteY2157" fmla="*/ 64486 h 228416"/>
                <a:gd name="connsiteX2158" fmla="*/ 44574 w 289546"/>
                <a:gd name="connsiteY2158" fmla="*/ 65152 h 228416"/>
                <a:gd name="connsiteX2159" fmla="*/ 44574 w 289546"/>
                <a:gd name="connsiteY2159" fmla="*/ 66581 h 228416"/>
                <a:gd name="connsiteX2160" fmla="*/ 44098 w 289546"/>
                <a:gd name="connsiteY2160" fmla="*/ 67915 h 228416"/>
                <a:gd name="connsiteX2161" fmla="*/ 39240 w 289546"/>
                <a:gd name="connsiteY2161" fmla="*/ 70391 h 228416"/>
                <a:gd name="connsiteX2162" fmla="*/ 32287 w 289546"/>
                <a:gd name="connsiteY2162" fmla="*/ 70391 h 228416"/>
                <a:gd name="connsiteX2163" fmla="*/ 27715 w 289546"/>
                <a:gd name="connsiteY2163" fmla="*/ 64486 h 228416"/>
                <a:gd name="connsiteX2164" fmla="*/ 29049 w 289546"/>
                <a:gd name="connsiteY2164" fmla="*/ 57723 h 228416"/>
                <a:gd name="connsiteX2165" fmla="*/ 25429 w 289546"/>
                <a:gd name="connsiteY2165" fmla="*/ 65248 h 228416"/>
                <a:gd name="connsiteX2166" fmla="*/ 25905 w 289546"/>
                <a:gd name="connsiteY2166" fmla="*/ 63819 h 228416"/>
                <a:gd name="connsiteX2167" fmla="*/ 28287 w 289546"/>
                <a:gd name="connsiteY2167" fmla="*/ 68677 h 228416"/>
                <a:gd name="connsiteX2168" fmla="*/ 24381 w 289546"/>
                <a:gd name="connsiteY2168" fmla="*/ 69248 h 228416"/>
                <a:gd name="connsiteX2169" fmla="*/ 23524 w 289546"/>
                <a:gd name="connsiteY2169" fmla="*/ 69248 h 228416"/>
                <a:gd name="connsiteX2170" fmla="*/ 26382 w 289546"/>
                <a:gd name="connsiteY2170" fmla="*/ 64581 h 228416"/>
                <a:gd name="connsiteX2171" fmla="*/ 23429 w 289546"/>
                <a:gd name="connsiteY2171" fmla="*/ 70772 h 228416"/>
                <a:gd name="connsiteX2172" fmla="*/ 26953 w 289546"/>
                <a:gd name="connsiteY2172" fmla="*/ 69534 h 228416"/>
                <a:gd name="connsiteX2173" fmla="*/ 28953 w 289546"/>
                <a:gd name="connsiteY2173" fmla="*/ 69534 h 228416"/>
                <a:gd name="connsiteX2174" fmla="*/ 30477 w 289546"/>
                <a:gd name="connsiteY2174" fmla="*/ 70772 h 228416"/>
                <a:gd name="connsiteX2175" fmla="*/ 38764 w 289546"/>
                <a:gd name="connsiteY2175" fmla="*/ 71629 h 228416"/>
                <a:gd name="connsiteX2176" fmla="*/ 42669 w 289546"/>
                <a:gd name="connsiteY2176" fmla="*/ 69915 h 228416"/>
                <a:gd name="connsiteX2177" fmla="*/ 42003 w 289546"/>
                <a:gd name="connsiteY2177" fmla="*/ 76296 h 228416"/>
                <a:gd name="connsiteX2178" fmla="*/ 42955 w 289546"/>
                <a:gd name="connsiteY2178" fmla="*/ 81059 h 228416"/>
                <a:gd name="connsiteX2179" fmla="*/ 42955 w 289546"/>
                <a:gd name="connsiteY2179" fmla="*/ 81059 h 228416"/>
                <a:gd name="connsiteX2180" fmla="*/ 42955 w 289546"/>
                <a:gd name="connsiteY2180" fmla="*/ 82583 h 228416"/>
                <a:gd name="connsiteX2181" fmla="*/ 42955 w 289546"/>
                <a:gd name="connsiteY2181" fmla="*/ 84869 h 228416"/>
                <a:gd name="connsiteX2182" fmla="*/ 42955 w 289546"/>
                <a:gd name="connsiteY2182" fmla="*/ 85821 h 228416"/>
                <a:gd name="connsiteX2183" fmla="*/ 41717 w 289546"/>
                <a:gd name="connsiteY2183" fmla="*/ 86965 h 228416"/>
                <a:gd name="connsiteX2184" fmla="*/ 40574 w 289546"/>
                <a:gd name="connsiteY2184" fmla="*/ 87727 h 228416"/>
                <a:gd name="connsiteX2185" fmla="*/ 37526 w 289546"/>
                <a:gd name="connsiteY2185" fmla="*/ 88203 h 228416"/>
                <a:gd name="connsiteX2186" fmla="*/ 36383 w 289546"/>
                <a:gd name="connsiteY2186" fmla="*/ 88203 h 228416"/>
                <a:gd name="connsiteX2187" fmla="*/ 24858 w 289546"/>
                <a:gd name="connsiteY2187" fmla="*/ 85536 h 228416"/>
                <a:gd name="connsiteX2188" fmla="*/ 19905 w 289546"/>
                <a:gd name="connsiteY2188" fmla="*/ 82297 h 228416"/>
                <a:gd name="connsiteX2189" fmla="*/ 18190 w 289546"/>
                <a:gd name="connsiteY2189" fmla="*/ 78583 h 228416"/>
                <a:gd name="connsiteX2190" fmla="*/ 24381 w 289546"/>
                <a:gd name="connsiteY2190" fmla="*/ 69820 h 228416"/>
                <a:gd name="connsiteX2191" fmla="*/ 12761 w 289546"/>
                <a:gd name="connsiteY2191" fmla="*/ 98014 h 228416"/>
                <a:gd name="connsiteX2192" fmla="*/ 10380 w 289546"/>
                <a:gd name="connsiteY2192" fmla="*/ 93537 h 228416"/>
                <a:gd name="connsiteX2193" fmla="*/ 10380 w 289546"/>
                <a:gd name="connsiteY2193" fmla="*/ 93537 h 228416"/>
                <a:gd name="connsiteX2194" fmla="*/ 9332 w 289546"/>
                <a:gd name="connsiteY2194" fmla="*/ 90679 h 228416"/>
                <a:gd name="connsiteX2195" fmla="*/ 8856 w 289546"/>
                <a:gd name="connsiteY2195" fmla="*/ 82869 h 228416"/>
                <a:gd name="connsiteX2196" fmla="*/ 16952 w 289546"/>
                <a:gd name="connsiteY2196" fmla="*/ 81059 h 228416"/>
                <a:gd name="connsiteX2197" fmla="*/ 16952 w 289546"/>
                <a:gd name="connsiteY2197" fmla="*/ 81726 h 228416"/>
                <a:gd name="connsiteX2198" fmla="*/ 21714 w 289546"/>
                <a:gd name="connsiteY2198" fmla="*/ 85917 h 228416"/>
                <a:gd name="connsiteX2199" fmla="*/ 33811 w 289546"/>
                <a:gd name="connsiteY2199" fmla="*/ 89536 h 228416"/>
                <a:gd name="connsiteX2200" fmla="*/ 31239 w 289546"/>
                <a:gd name="connsiteY2200" fmla="*/ 90870 h 228416"/>
                <a:gd name="connsiteX2201" fmla="*/ 28668 w 289546"/>
                <a:gd name="connsiteY2201" fmla="*/ 97061 h 228416"/>
                <a:gd name="connsiteX2202" fmla="*/ 29144 w 289546"/>
                <a:gd name="connsiteY2202" fmla="*/ 100300 h 228416"/>
                <a:gd name="connsiteX2203" fmla="*/ 29144 w 289546"/>
                <a:gd name="connsiteY2203" fmla="*/ 100300 h 228416"/>
                <a:gd name="connsiteX2204" fmla="*/ 28191 w 289546"/>
                <a:gd name="connsiteY2204" fmla="*/ 101062 h 228416"/>
                <a:gd name="connsiteX2205" fmla="*/ 25524 w 289546"/>
                <a:gd name="connsiteY2205" fmla="*/ 102300 h 228416"/>
                <a:gd name="connsiteX2206" fmla="*/ 25524 w 289546"/>
                <a:gd name="connsiteY2206" fmla="*/ 102300 h 228416"/>
                <a:gd name="connsiteX2207" fmla="*/ 21238 w 289546"/>
                <a:gd name="connsiteY2207" fmla="*/ 103348 h 228416"/>
                <a:gd name="connsiteX2208" fmla="*/ 13713 w 289546"/>
                <a:gd name="connsiteY2208" fmla="*/ 97347 h 228416"/>
                <a:gd name="connsiteX2209" fmla="*/ 12761 w 289546"/>
                <a:gd name="connsiteY2209" fmla="*/ 102871 h 228416"/>
                <a:gd name="connsiteX2210" fmla="*/ 12761 w 289546"/>
                <a:gd name="connsiteY2210" fmla="*/ 102871 h 228416"/>
                <a:gd name="connsiteX2211" fmla="*/ 12761 w 289546"/>
                <a:gd name="connsiteY2211" fmla="*/ 102871 h 228416"/>
                <a:gd name="connsiteX2212" fmla="*/ 12761 w 289546"/>
                <a:gd name="connsiteY2212" fmla="*/ 102871 h 228416"/>
                <a:gd name="connsiteX2213" fmla="*/ 12761 w 289546"/>
                <a:gd name="connsiteY2213" fmla="*/ 102871 h 228416"/>
                <a:gd name="connsiteX2214" fmla="*/ 12761 w 289546"/>
                <a:gd name="connsiteY2214" fmla="*/ 102871 h 228416"/>
                <a:gd name="connsiteX2215" fmla="*/ 12761 w 289546"/>
                <a:gd name="connsiteY2215" fmla="*/ 102871 h 228416"/>
                <a:gd name="connsiteX2216" fmla="*/ 18952 w 289546"/>
                <a:gd name="connsiteY2216" fmla="*/ 105729 h 228416"/>
                <a:gd name="connsiteX2217" fmla="*/ 22286 w 289546"/>
                <a:gd name="connsiteY2217" fmla="*/ 105157 h 228416"/>
                <a:gd name="connsiteX2218" fmla="*/ 20762 w 289546"/>
                <a:gd name="connsiteY2218" fmla="*/ 108872 h 228416"/>
                <a:gd name="connsiteX2219" fmla="*/ 20762 w 289546"/>
                <a:gd name="connsiteY2219" fmla="*/ 110301 h 228416"/>
                <a:gd name="connsiteX2220" fmla="*/ 20762 w 289546"/>
                <a:gd name="connsiteY2220" fmla="*/ 110301 h 228416"/>
                <a:gd name="connsiteX2221" fmla="*/ 13332 w 289546"/>
                <a:gd name="connsiteY2221" fmla="*/ 107824 h 228416"/>
                <a:gd name="connsiteX2222" fmla="*/ 13332 w 289546"/>
                <a:gd name="connsiteY2222" fmla="*/ 107824 h 228416"/>
                <a:gd name="connsiteX2223" fmla="*/ 13332 w 289546"/>
                <a:gd name="connsiteY2223" fmla="*/ 107824 h 228416"/>
                <a:gd name="connsiteX2224" fmla="*/ 12856 w 289546"/>
                <a:gd name="connsiteY2224" fmla="*/ 107158 h 228416"/>
                <a:gd name="connsiteX2225" fmla="*/ 12285 w 289546"/>
                <a:gd name="connsiteY2225" fmla="*/ 105538 h 228416"/>
                <a:gd name="connsiteX2226" fmla="*/ 12732 w 289546"/>
                <a:gd name="connsiteY2226" fmla="*/ 102614 h 228416"/>
                <a:gd name="connsiteX2227" fmla="*/ 13999 w 289546"/>
                <a:gd name="connsiteY2227" fmla="*/ 102204 h 228416"/>
                <a:gd name="connsiteX2228" fmla="*/ 19333 w 289546"/>
                <a:gd name="connsiteY2228" fmla="*/ 108967 h 228416"/>
                <a:gd name="connsiteX2229" fmla="*/ 22667 w 289546"/>
                <a:gd name="connsiteY2229" fmla="*/ 112111 h 228416"/>
                <a:gd name="connsiteX2230" fmla="*/ 23619 w 289546"/>
                <a:gd name="connsiteY2230" fmla="*/ 116302 h 228416"/>
                <a:gd name="connsiteX2231" fmla="*/ 18666 w 289546"/>
                <a:gd name="connsiteY2231" fmla="*/ 124588 h 228416"/>
                <a:gd name="connsiteX2232" fmla="*/ 17238 w 289546"/>
                <a:gd name="connsiteY2232" fmla="*/ 124112 h 228416"/>
                <a:gd name="connsiteX2233" fmla="*/ 12380 w 289546"/>
                <a:gd name="connsiteY2233" fmla="*/ 127065 h 228416"/>
                <a:gd name="connsiteX2234" fmla="*/ 12380 w 289546"/>
                <a:gd name="connsiteY2234" fmla="*/ 127541 h 228416"/>
                <a:gd name="connsiteX2235" fmla="*/ 12380 w 289546"/>
                <a:gd name="connsiteY2235" fmla="*/ 123541 h 228416"/>
                <a:gd name="connsiteX2236" fmla="*/ 5617 w 289546"/>
                <a:gd name="connsiteY2236" fmla="*/ 119921 h 228416"/>
                <a:gd name="connsiteX2237" fmla="*/ 378 w 289546"/>
                <a:gd name="connsiteY2237" fmla="*/ 121540 h 228416"/>
                <a:gd name="connsiteX2238" fmla="*/ 378 w 289546"/>
                <a:gd name="connsiteY2238" fmla="*/ 121540 h 228416"/>
                <a:gd name="connsiteX2239" fmla="*/ 378 w 289546"/>
                <a:gd name="connsiteY2239" fmla="*/ 120588 h 228416"/>
                <a:gd name="connsiteX2240" fmla="*/ 378 w 289546"/>
                <a:gd name="connsiteY2240" fmla="*/ 120588 h 228416"/>
                <a:gd name="connsiteX2241" fmla="*/ 950 w 289546"/>
                <a:gd name="connsiteY2241" fmla="*/ 116968 h 228416"/>
                <a:gd name="connsiteX2242" fmla="*/ 950 w 289546"/>
                <a:gd name="connsiteY2242" fmla="*/ 116111 h 228416"/>
                <a:gd name="connsiteX2243" fmla="*/ 2093 w 289546"/>
                <a:gd name="connsiteY2243" fmla="*/ 113444 h 228416"/>
                <a:gd name="connsiteX2244" fmla="*/ 4760 w 289546"/>
                <a:gd name="connsiteY2244" fmla="*/ 110777 h 228416"/>
                <a:gd name="connsiteX2245" fmla="*/ 20571 w 289546"/>
                <a:gd name="connsiteY2245" fmla="*/ 107920 h 228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Lst>
              <a:rect l="l" t="t" r="r" b="b"/>
              <a:pathLst>
                <a:path w="289546" h="228416">
                  <a:moveTo>
                    <a:pt x="1712" y="112396"/>
                  </a:moveTo>
                  <a:cubicBezTo>
                    <a:pt x="1417" y="112977"/>
                    <a:pt x="1159" y="113587"/>
                    <a:pt x="950" y="114206"/>
                  </a:cubicBezTo>
                  <a:lnTo>
                    <a:pt x="-3" y="113444"/>
                  </a:lnTo>
                  <a:cubicBezTo>
                    <a:pt x="-3" y="114016"/>
                    <a:pt x="-3" y="114587"/>
                    <a:pt x="-3" y="115158"/>
                  </a:cubicBezTo>
                  <a:cubicBezTo>
                    <a:pt x="-3" y="115730"/>
                    <a:pt x="-3" y="115635"/>
                    <a:pt x="-3" y="115921"/>
                  </a:cubicBezTo>
                  <a:cubicBezTo>
                    <a:pt x="-50" y="116587"/>
                    <a:pt x="-50" y="117254"/>
                    <a:pt x="-3" y="117921"/>
                  </a:cubicBezTo>
                  <a:lnTo>
                    <a:pt x="-3" y="119064"/>
                  </a:lnTo>
                  <a:lnTo>
                    <a:pt x="-3" y="119540"/>
                  </a:lnTo>
                  <a:cubicBezTo>
                    <a:pt x="-3" y="120588"/>
                    <a:pt x="-3" y="121540"/>
                    <a:pt x="-3" y="122493"/>
                  </a:cubicBezTo>
                  <a:cubicBezTo>
                    <a:pt x="3903" y="120302"/>
                    <a:pt x="9522" y="118302"/>
                    <a:pt x="11904" y="122493"/>
                  </a:cubicBezTo>
                  <a:cubicBezTo>
                    <a:pt x="13142" y="124969"/>
                    <a:pt x="11904" y="127636"/>
                    <a:pt x="11904" y="130113"/>
                  </a:cubicBezTo>
                  <a:lnTo>
                    <a:pt x="11904" y="130113"/>
                  </a:lnTo>
                  <a:cubicBezTo>
                    <a:pt x="8970" y="130999"/>
                    <a:pt x="6151" y="132246"/>
                    <a:pt x="3522" y="133828"/>
                  </a:cubicBezTo>
                  <a:lnTo>
                    <a:pt x="1426" y="135066"/>
                  </a:lnTo>
                  <a:cubicBezTo>
                    <a:pt x="1426" y="135066"/>
                    <a:pt x="1426" y="135828"/>
                    <a:pt x="1426" y="136114"/>
                  </a:cubicBezTo>
                  <a:lnTo>
                    <a:pt x="3426" y="134875"/>
                  </a:lnTo>
                  <a:cubicBezTo>
                    <a:pt x="6065" y="133266"/>
                    <a:pt x="8875" y="131961"/>
                    <a:pt x="11808" y="130970"/>
                  </a:cubicBezTo>
                  <a:cubicBezTo>
                    <a:pt x="15123" y="129741"/>
                    <a:pt x="18781" y="129741"/>
                    <a:pt x="22095" y="130970"/>
                  </a:cubicBezTo>
                  <a:cubicBezTo>
                    <a:pt x="24305" y="132056"/>
                    <a:pt x="25572" y="134437"/>
                    <a:pt x="25239" y="136875"/>
                  </a:cubicBezTo>
                  <a:cubicBezTo>
                    <a:pt x="24972" y="137609"/>
                    <a:pt x="24972" y="138419"/>
                    <a:pt x="25239" y="139162"/>
                  </a:cubicBezTo>
                  <a:cubicBezTo>
                    <a:pt x="25239" y="139162"/>
                    <a:pt x="25239" y="139162"/>
                    <a:pt x="25239" y="139733"/>
                  </a:cubicBezTo>
                  <a:cubicBezTo>
                    <a:pt x="25239" y="140304"/>
                    <a:pt x="25239" y="139733"/>
                    <a:pt x="25239" y="139733"/>
                  </a:cubicBezTo>
                  <a:lnTo>
                    <a:pt x="25239" y="139733"/>
                  </a:lnTo>
                  <a:cubicBezTo>
                    <a:pt x="25239" y="139733"/>
                    <a:pt x="25239" y="139733"/>
                    <a:pt x="25239" y="139733"/>
                  </a:cubicBezTo>
                  <a:lnTo>
                    <a:pt x="23905" y="140304"/>
                  </a:lnTo>
                  <a:cubicBezTo>
                    <a:pt x="21676" y="141095"/>
                    <a:pt x="19562" y="142181"/>
                    <a:pt x="17619" y="143543"/>
                  </a:cubicBezTo>
                  <a:cubicBezTo>
                    <a:pt x="16485" y="144248"/>
                    <a:pt x="15485" y="145153"/>
                    <a:pt x="14666" y="146210"/>
                  </a:cubicBezTo>
                  <a:cubicBezTo>
                    <a:pt x="14113" y="146743"/>
                    <a:pt x="13694" y="147391"/>
                    <a:pt x="13428" y="148115"/>
                  </a:cubicBezTo>
                  <a:cubicBezTo>
                    <a:pt x="12513" y="148039"/>
                    <a:pt x="11589" y="148039"/>
                    <a:pt x="10665" y="148115"/>
                  </a:cubicBezTo>
                  <a:cubicBezTo>
                    <a:pt x="8398" y="147686"/>
                    <a:pt x="6074" y="147686"/>
                    <a:pt x="3807" y="148115"/>
                  </a:cubicBezTo>
                  <a:cubicBezTo>
                    <a:pt x="3750" y="148429"/>
                    <a:pt x="3750" y="148753"/>
                    <a:pt x="3807" y="149068"/>
                  </a:cubicBezTo>
                  <a:cubicBezTo>
                    <a:pt x="5598" y="148734"/>
                    <a:pt x="7446" y="148734"/>
                    <a:pt x="9237" y="149068"/>
                  </a:cubicBezTo>
                  <a:cubicBezTo>
                    <a:pt x="10570" y="149068"/>
                    <a:pt x="11885" y="149287"/>
                    <a:pt x="13142" y="149734"/>
                  </a:cubicBezTo>
                  <a:lnTo>
                    <a:pt x="13142" y="149734"/>
                  </a:lnTo>
                  <a:cubicBezTo>
                    <a:pt x="13542" y="149915"/>
                    <a:pt x="13875" y="150211"/>
                    <a:pt x="14094" y="150592"/>
                  </a:cubicBezTo>
                  <a:cubicBezTo>
                    <a:pt x="14761" y="151639"/>
                    <a:pt x="14094" y="152973"/>
                    <a:pt x="13523" y="153925"/>
                  </a:cubicBezTo>
                  <a:cubicBezTo>
                    <a:pt x="12951" y="154878"/>
                    <a:pt x="11618" y="156592"/>
                    <a:pt x="10665" y="157831"/>
                  </a:cubicBezTo>
                  <a:cubicBezTo>
                    <a:pt x="9580" y="158774"/>
                    <a:pt x="8760" y="159993"/>
                    <a:pt x="8284" y="161355"/>
                  </a:cubicBezTo>
                  <a:cubicBezTo>
                    <a:pt x="8237" y="161669"/>
                    <a:pt x="8237" y="161993"/>
                    <a:pt x="8284" y="162307"/>
                  </a:cubicBezTo>
                  <a:lnTo>
                    <a:pt x="7236" y="161736"/>
                  </a:lnTo>
                  <a:cubicBezTo>
                    <a:pt x="7351" y="162222"/>
                    <a:pt x="7513" y="162707"/>
                    <a:pt x="7713" y="163165"/>
                  </a:cubicBezTo>
                  <a:lnTo>
                    <a:pt x="8284" y="163165"/>
                  </a:lnTo>
                  <a:cubicBezTo>
                    <a:pt x="8818" y="165670"/>
                    <a:pt x="10684" y="167689"/>
                    <a:pt x="13142" y="168403"/>
                  </a:cubicBezTo>
                  <a:cubicBezTo>
                    <a:pt x="12161" y="168632"/>
                    <a:pt x="11208" y="168956"/>
                    <a:pt x="10284" y="169356"/>
                  </a:cubicBezTo>
                  <a:cubicBezTo>
                    <a:pt x="10332" y="169575"/>
                    <a:pt x="10332" y="169803"/>
                    <a:pt x="10284" y="170023"/>
                  </a:cubicBezTo>
                  <a:cubicBezTo>
                    <a:pt x="11694" y="169594"/>
                    <a:pt x="13123" y="169242"/>
                    <a:pt x="14571" y="168975"/>
                  </a:cubicBezTo>
                  <a:cubicBezTo>
                    <a:pt x="17266" y="168451"/>
                    <a:pt x="20019" y="168260"/>
                    <a:pt x="22762" y="168403"/>
                  </a:cubicBezTo>
                  <a:cubicBezTo>
                    <a:pt x="25239" y="168403"/>
                    <a:pt x="28668" y="169070"/>
                    <a:pt x="29906" y="171737"/>
                  </a:cubicBezTo>
                  <a:cubicBezTo>
                    <a:pt x="31144" y="174404"/>
                    <a:pt x="29239" y="178024"/>
                    <a:pt x="26953" y="180500"/>
                  </a:cubicBezTo>
                  <a:cubicBezTo>
                    <a:pt x="25972" y="180957"/>
                    <a:pt x="25143" y="181681"/>
                    <a:pt x="24572" y="182596"/>
                  </a:cubicBezTo>
                  <a:cubicBezTo>
                    <a:pt x="24296" y="182891"/>
                    <a:pt x="24096" y="183253"/>
                    <a:pt x="24000" y="183643"/>
                  </a:cubicBezTo>
                  <a:lnTo>
                    <a:pt x="24000" y="183643"/>
                  </a:lnTo>
                  <a:cubicBezTo>
                    <a:pt x="23477" y="182986"/>
                    <a:pt x="22734" y="182548"/>
                    <a:pt x="21905" y="182405"/>
                  </a:cubicBezTo>
                  <a:cubicBezTo>
                    <a:pt x="20543" y="182262"/>
                    <a:pt x="19171" y="182567"/>
                    <a:pt x="18000" y="183262"/>
                  </a:cubicBezTo>
                  <a:lnTo>
                    <a:pt x="18571" y="184024"/>
                  </a:lnTo>
                  <a:cubicBezTo>
                    <a:pt x="19105" y="183700"/>
                    <a:pt x="19676" y="183481"/>
                    <a:pt x="20286" y="183358"/>
                  </a:cubicBezTo>
                  <a:cubicBezTo>
                    <a:pt x="21171" y="183224"/>
                    <a:pt x="22076" y="183396"/>
                    <a:pt x="22857" y="183834"/>
                  </a:cubicBezTo>
                  <a:cubicBezTo>
                    <a:pt x="23353" y="184120"/>
                    <a:pt x="23753" y="184558"/>
                    <a:pt x="24000" y="185072"/>
                  </a:cubicBezTo>
                  <a:cubicBezTo>
                    <a:pt x="23715" y="185844"/>
                    <a:pt x="23715" y="186682"/>
                    <a:pt x="24000" y="187453"/>
                  </a:cubicBezTo>
                  <a:cubicBezTo>
                    <a:pt x="24686" y="188701"/>
                    <a:pt x="25477" y="189882"/>
                    <a:pt x="26382" y="190978"/>
                  </a:cubicBezTo>
                  <a:cubicBezTo>
                    <a:pt x="25191" y="191101"/>
                    <a:pt x="24010" y="191320"/>
                    <a:pt x="22857" y="191644"/>
                  </a:cubicBezTo>
                  <a:lnTo>
                    <a:pt x="22857" y="192406"/>
                  </a:lnTo>
                  <a:lnTo>
                    <a:pt x="25524" y="192406"/>
                  </a:lnTo>
                  <a:cubicBezTo>
                    <a:pt x="28487" y="191882"/>
                    <a:pt x="31516" y="191882"/>
                    <a:pt x="34478" y="192406"/>
                  </a:cubicBezTo>
                  <a:cubicBezTo>
                    <a:pt x="35335" y="192406"/>
                    <a:pt x="36192" y="193264"/>
                    <a:pt x="36192" y="194216"/>
                  </a:cubicBezTo>
                  <a:lnTo>
                    <a:pt x="35621" y="194883"/>
                  </a:lnTo>
                  <a:cubicBezTo>
                    <a:pt x="34649" y="196054"/>
                    <a:pt x="34202" y="197569"/>
                    <a:pt x="34383" y="199074"/>
                  </a:cubicBezTo>
                  <a:cubicBezTo>
                    <a:pt x="34649" y="200579"/>
                    <a:pt x="35602" y="201884"/>
                    <a:pt x="36954" y="202598"/>
                  </a:cubicBezTo>
                  <a:cubicBezTo>
                    <a:pt x="36954" y="202598"/>
                    <a:pt x="37716" y="202598"/>
                    <a:pt x="37526" y="202598"/>
                  </a:cubicBezTo>
                  <a:cubicBezTo>
                    <a:pt x="36583" y="201789"/>
                    <a:pt x="35888" y="200731"/>
                    <a:pt x="35526" y="199550"/>
                  </a:cubicBezTo>
                  <a:cubicBezTo>
                    <a:pt x="35211" y="198245"/>
                    <a:pt x="35535" y="196873"/>
                    <a:pt x="36383" y="195835"/>
                  </a:cubicBezTo>
                  <a:cubicBezTo>
                    <a:pt x="38002" y="193711"/>
                    <a:pt x="40583" y="192568"/>
                    <a:pt x="43241" y="192787"/>
                  </a:cubicBezTo>
                  <a:cubicBezTo>
                    <a:pt x="45708" y="192797"/>
                    <a:pt x="48165" y="193054"/>
                    <a:pt x="50575" y="193549"/>
                  </a:cubicBezTo>
                  <a:cubicBezTo>
                    <a:pt x="53166" y="194035"/>
                    <a:pt x="55566" y="195226"/>
                    <a:pt x="57528" y="196978"/>
                  </a:cubicBezTo>
                  <a:cubicBezTo>
                    <a:pt x="58605" y="198036"/>
                    <a:pt x="59338" y="199398"/>
                    <a:pt x="59624" y="200884"/>
                  </a:cubicBezTo>
                  <a:cubicBezTo>
                    <a:pt x="59872" y="202465"/>
                    <a:pt x="59872" y="204065"/>
                    <a:pt x="59624" y="205646"/>
                  </a:cubicBezTo>
                  <a:lnTo>
                    <a:pt x="59052" y="207170"/>
                  </a:lnTo>
                  <a:cubicBezTo>
                    <a:pt x="58557" y="208999"/>
                    <a:pt x="59633" y="210885"/>
                    <a:pt x="61462" y="211380"/>
                  </a:cubicBezTo>
                  <a:cubicBezTo>
                    <a:pt x="61577" y="211409"/>
                    <a:pt x="61691" y="211437"/>
                    <a:pt x="61815" y="211456"/>
                  </a:cubicBezTo>
                  <a:cubicBezTo>
                    <a:pt x="61815" y="211456"/>
                    <a:pt x="62672" y="211456"/>
                    <a:pt x="61815" y="210885"/>
                  </a:cubicBezTo>
                  <a:cubicBezTo>
                    <a:pt x="60957" y="210313"/>
                    <a:pt x="59719" y="210028"/>
                    <a:pt x="59433" y="208789"/>
                  </a:cubicBezTo>
                  <a:cubicBezTo>
                    <a:pt x="59167" y="207475"/>
                    <a:pt x="59519" y="206103"/>
                    <a:pt x="60386" y="205075"/>
                  </a:cubicBezTo>
                  <a:cubicBezTo>
                    <a:pt x="62386" y="203008"/>
                    <a:pt x="64987" y="201607"/>
                    <a:pt x="67815" y="201074"/>
                  </a:cubicBezTo>
                  <a:cubicBezTo>
                    <a:pt x="70616" y="200017"/>
                    <a:pt x="73683" y="199845"/>
                    <a:pt x="76578" y="200598"/>
                  </a:cubicBezTo>
                  <a:cubicBezTo>
                    <a:pt x="78674" y="201322"/>
                    <a:pt x="80636" y="202379"/>
                    <a:pt x="82389" y="203741"/>
                  </a:cubicBezTo>
                  <a:lnTo>
                    <a:pt x="85056" y="206027"/>
                  </a:lnTo>
                  <a:cubicBezTo>
                    <a:pt x="87446" y="208018"/>
                    <a:pt x="90104" y="209656"/>
                    <a:pt x="92961" y="210885"/>
                  </a:cubicBezTo>
                  <a:lnTo>
                    <a:pt x="93438" y="210885"/>
                  </a:lnTo>
                  <a:lnTo>
                    <a:pt x="92580" y="212123"/>
                  </a:lnTo>
                  <a:cubicBezTo>
                    <a:pt x="90694" y="215162"/>
                    <a:pt x="91618" y="219153"/>
                    <a:pt x="94657" y="221048"/>
                  </a:cubicBezTo>
                  <a:cubicBezTo>
                    <a:pt x="95057" y="221286"/>
                    <a:pt x="95476" y="221496"/>
                    <a:pt x="95914" y="221648"/>
                  </a:cubicBezTo>
                  <a:cubicBezTo>
                    <a:pt x="95914" y="221648"/>
                    <a:pt x="96771" y="221172"/>
                    <a:pt x="95914" y="220981"/>
                  </a:cubicBezTo>
                  <a:cubicBezTo>
                    <a:pt x="92952" y="219371"/>
                    <a:pt x="91857" y="215676"/>
                    <a:pt x="93466" y="212714"/>
                  </a:cubicBezTo>
                  <a:cubicBezTo>
                    <a:pt x="93485" y="212675"/>
                    <a:pt x="93514" y="212637"/>
                    <a:pt x="93533" y="212599"/>
                  </a:cubicBezTo>
                  <a:cubicBezTo>
                    <a:pt x="95343" y="210028"/>
                    <a:pt x="98067" y="208256"/>
                    <a:pt x="101153" y="207646"/>
                  </a:cubicBezTo>
                  <a:cubicBezTo>
                    <a:pt x="107096" y="205760"/>
                    <a:pt x="113583" y="206665"/>
                    <a:pt x="118774" y="210123"/>
                  </a:cubicBezTo>
                  <a:cubicBezTo>
                    <a:pt x="121165" y="212123"/>
                    <a:pt x="122965" y="214714"/>
                    <a:pt x="124013" y="217647"/>
                  </a:cubicBezTo>
                  <a:cubicBezTo>
                    <a:pt x="124308" y="218876"/>
                    <a:pt x="124937" y="219991"/>
                    <a:pt x="125823" y="220886"/>
                  </a:cubicBezTo>
                  <a:cubicBezTo>
                    <a:pt x="127042" y="221810"/>
                    <a:pt x="128490" y="222372"/>
                    <a:pt x="130014" y="222505"/>
                  </a:cubicBezTo>
                  <a:cubicBezTo>
                    <a:pt x="129499" y="223382"/>
                    <a:pt x="129176" y="224353"/>
                    <a:pt x="129061" y="225363"/>
                  </a:cubicBezTo>
                  <a:cubicBezTo>
                    <a:pt x="129061" y="226029"/>
                    <a:pt x="129061" y="228792"/>
                    <a:pt x="130204" y="228316"/>
                  </a:cubicBezTo>
                  <a:cubicBezTo>
                    <a:pt x="131347" y="227839"/>
                    <a:pt x="130204" y="228316"/>
                    <a:pt x="130204" y="228316"/>
                  </a:cubicBezTo>
                  <a:cubicBezTo>
                    <a:pt x="130204" y="228316"/>
                    <a:pt x="130204" y="224601"/>
                    <a:pt x="130204" y="224125"/>
                  </a:cubicBezTo>
                  <a:cubicBezTo>
                    <a:pt x="131309" y="221734"/>
                    <a:pt x="133281" y="219857"/>
                    <a:pt x="135729" y="218886"/>
                  </a:cubicBezTo>
                  <a:cubicBezTo>
                    <a:pt x="137900" y="217876"/>
                    <a:pt x="140291" y="217419"/>
                    <a:pt x="142682" y="217552"/>
                  </a:cubicBezTo>
                  <a:cubicBezTo>
                    <a:pt x="144911" y="217647"/>
                    <a:pt x="147120" y="218029"/>
                    <a:pt x="149254" y="218695"/>
                  </a:cubicBezTo>
                  <a:cubicBezTo>
                    <a:pt x="150454" y="219153"/>
                    <a:pt x="151702" y="219476"/>
                    <a:pt x="152969" y="219648"/>
                  </a:cubicBezTo>
                  <a:cubicBezTo>
                    <a:pt x="156665" y="219667"/>
                    <a:pt x="160341" y="219057"/>
                    <a:pt x="163827" y="217838"/>
                  </a:cubicBezTo>
                  <a:cubicBezTo>
                    <a:pt x="166275" y="217381"/>
                    <a:pt x="168628" y="216514"/>
                    <a:pt x="170781" y="215266"/>
                  </a:cubicBezTo>
                  <a:cubicBezTo>
                    <a:pt x="169342" y="217562"/>
                    <a:pt x="168828" y="220324"/>
                    <a:pt x="169352" y="222981"/>
                  </a:cubicBezTo>
                  <a:cubicBezTo>
                    <a:pt x="170523" y="225458"/>
                    <a:pt x="173248" y="226792"/>
                    <a:pt x="175924" y="226220"/>
                  </a:cubicBezTo>
                  <a:cubicBezTo>
                    <a:pt x="176400" y="226220"/>
                    <a:pt x="176781" y="225553"/>
                    <a:pt x="175924" y="225553"/>
                  </a:cubicBezTo>
                  <a:cubicBezTo>
                    <a:pt x="173829" y="225553"/>
                    <a:pt x="171257" y="225077"/>
                    <a:pt x="170495" y="222601"/>
                  </a:cubicBezTo>
                  <a:cubicBezTo>
                    <a:pt x="170028" y="220419"/>
                    <a:pt x="170400" y="218143"/>
                    <a:pt x="171543" y="216219"/>
                  </a:cubicBezTo>
                  <a:cubicBezTo>
                    <a:pt x="172733" y="213552"/>
                    <a:pt x="174267" y="211056"/>
                    <a:pt x="176115" y="208789"/>
                  </a:cubicBezTo>
                  <a:cubicBezTo>
                    <a:pt x="177810" y="206370"/>
                    <a:pt x="180020" y="204351"/>
                    <a:pt x="182592" y="202884"/>
                  </a:cubicBezTo>
                  <a:cubicBezTo>
                    <a:pt x="184173" y="202027"/>
                    <a:pt x="185878" y="201417"/>
                    <a:pt x="187640" y="201074"/>
                  </a:cubicBezTo>
                  <a:cubicBezTo>
                    <a:pt x="189831" y="201198"/>
                    <a:pt x="192021" y="200941"/>
                    <a:pt x="194117" y="200312"/>
                  </a:cubicBezTo>
                  <a:cubicBezTo>
                    <a:pt x="196241" y="200207"/>
                    <a:pt x="198356" y="200703"/>
                    <a:pt x="200213" y="201741"/>
                  </a:cubicBezTo>
                  <a:cubicBezTo>
                    <a:pt x="203308" y="204055"/>
                    <a:pt x="204699" y="207999"/>
                    <a:pt x="203737" y="211742"/>
                  </a:cubicBezTo>
                  <a:cubicBezTo>
                    <a:pt x="203432" y="216095"/>
                    <a:pt x="200756" y="219934"/>
                    <a:pt x="196784" y="221743"/>
                  </a:cubicBezTo>
                  <a:cubicBezTo>
                    <a:pt x="196212" y="221743"/>
                    <a:pt x="196784" y="222601"/>
                    <a:pt x="196784" y="222410"/>
                  </a:cubicBezTo>
                  <a:cubicBezTo>
                    <a:pt x="200861" y="221095"/>
                    <a:pt x="203842" y="217590"/>
                    <a:pt x="204499" y="213361"/>
                  </a:cubicBezTo>
                  <a:cubicBezTo>
                    <a:pt x="204833" y="212180"/>
                    <a:pt x="205023" y="210971"/>
                    <a:pt x="205071" y="209742"/>
                  </a:cubicBezTo>
                  <a:cubicBezTo>
                    <a:pt x="206414" y="211942"/>
                    <a:pt x="208366" y="213695"/>
                    <a:pt x="210690" y="214790"/>
                  </a:cubicBezTo>
                  <a:cubicBezTo>
                    <a:pt x="213491" y="216276"/>
                    <a:pt x="216844" y="216276"/>
                    <a:pt x="219644" y="214790"/>
                  </a:cubicBezTo>
                  <a:cubicBezTo>
                    <a:pt x="220215" y="214790"/>
                    <a:pt x="219644" y="214028"/>
                    <a:pt x="219644" y="214219"/>
                  </a:cubicBezTo>
                  <a:cubicBezTo>
                    <a:pt x="214472" y="215571"/>
                    <a:pt x="209052" y="213161"/>
                    <a:pt x="206595" y="208408"/>
                  </a:cubicBezTo>
                  <a:cubicBezTo>
                    <a:pt x="204023" y="202988"/>
                    <a:pt x="205804" y="196512"/>
                    <a:pt x="210786" y="193168"/>
                  </a:cubicBezTo>
                  <a:cubicBezTo>
                    <a:pt x="215643" y="191044"/>
                    <a:pt x="221168" y="191044"/>
                    <a:pt x="226026" y="193168"/>
                  </a:cubicBezTo>
                  <a:cubicBezTo>
                    <a:pt x="228131" y="193797"/>
                    <a:pt x="230178" y="194626"/>
                    <a:pt x="232122" y="195645"/>
                  </a:cubicBezTo>
                  <a:cubicBezTo>
                    <a:pt x="234093" y="196493"/>
                    <a:pt x="235751" y="197921"/>
                    <a:pt x="236884" y="199741"/>
                  </a:cubicBezTo>
                  <a:cubicBezTo>
                    <a:pt x="238027" y="202217"/>
                    <a:pt x="236408" y="204408"/>
                    <a:pt x="234789" y="206122"/>
                  </a:cubicBezTo>
                  <a:cubicBezTo>
                    <a:pt x="232855" y="208037"/>
                    <a:pt x="230636" y="209637"/>
                    <a:pt x="228216" y="210885"/>
                  </a:cubicBezTo>
                  <a:cubicBezTo>
                    <a:pt x="228216" y="210885"/>
                    <a:pt x="228216" y="210885"/>
                    <a:pt x="228216" y="210885"/>
                  </a:cubicBezTo>
                  <a:cubicBezTo>
                    <a:pt x="230674" y="210037"/>
                    <a:pt x="232941" y="208713"/>
                    <a:pt x="234884" y="206979"/>
                  </a:cubicBezTo>
                  <a:cubicBezTo>
                    <a:pt x="236694" y="205455"/>
                    <a:pt x="238884" y="203360"/>
                    <a:pt x="238599" y="200788"/>
                  </a:cubicBezTo>
                  <a:cubicBezTo>
                    <a:pt x="238199" y="198550"/>
                    <a:pt x="236789" y="196616"/>
                    <a:pt x="234789" y="195550"/>
                  </a:cubicBezTo>
                  <a:cubicBezTo>
                    <a:pt x="232626" y="194159"/>
                    <a:pt x="230293" y="193073"/>
                    <a:pt x="227835" y="192311"/>
                  </a:cubicBezTo>
                  <a:lnTo>
                    <a:pt x="227359" y="192311"/>
                  </a:lnTo>
                  <a:cubicBezTo>
                    <a:pt x="232503" y="192625"/>
                    <a:pt x="237637" y="191540"/>
                    <a:pt x="242218" y="189168"/>
                  </a:cubicBezTo>
                  <a:cubicBezTo>
                    <a:pt x="243409" y="188434"/>
                    <a:pt x="244552" y="187644"/>
                    <a:pt x="245647" y="186787"/>
                  </a:cubicBezTo>
                  <a:cubicBezTo>
                    <a:pt x="248209" y="185158"/>
                    <a:pt x="251105" y="184148"/>
                    <a:pt x="254124" y="183834"/>
                  </a:cubicBezTo>
                  <a:cubicBezTo>
                    <a:pt x="255363" y="183834"/>
                    <a:pt x="257268" y="183834"/>
                    <a:pt x="257934" y="185167"/>
                  </a:cubicBezTo>
                  <a:cubicBezTo>
                    <a:pt x="258601" y="186501"/>
                    <a:pt x="257934" y="187834"/>
                    <a:pt x="257172" y="188882"/>
                  </a:cubicBezTo>
                  <a:cubicBezTo>
                    <a:pt x="256410" y="189930"/>
                    <a:pt x="257744" y="189358"/>
                    <a:pt x="258030" y="188882"/>
                  </a:cubicBezTo>
                  <a:cubicBezTo>
                    <a:pt x="259058" y="187749"/>
                    <a:pt x="259487" y="186186"/>
                    <a:pt x="259173" y="184691"/>
                  </a:cubicBezTo>
                  <a:cubicBezTo>
                    <a:pt x="258696" y="183072"/>
                    <a:pt x="256791" y="182691"/>
                    <a:pt x="255363" y="182596"/>
                  </a:cubicBezTo>
                  <a:cubicBezTo>
                    <a:pt x="253267" y="182500"/>
                    <a:pt x="251181" y="182891"/>
                    <a:pt x="249267" y="183739"/>
                  </a:cubicBezTo>
                  <a:lnTo>
                    <a:pt x="247552" y="184691"/>
                  </a:lnTo>
                  <a:cubicBezTo>
                    <a:pt x="250400" y="181748"/>
                    <a:pt x="252143" y="177909"/>
                    <a:pt x="252505" y="173833"/>
                  </a:cubicBezTo>
                  <a:cubicBezTo>
                    <a:pt x="252553" y="173585"/>
                    <a:pt x="252553" y="173318"/>
                    <a:pt x="252505" y="173071"/>
                  </a:cubicBezTo>
                  <a:cubicBezTo>
                    <a:pt x="255458" y="167165"/>
                    <a:pt x="256029" y="160212"/>
                    <a:pt x="258792" y="154021"/>
                  </a:cubicBezTo>
                  <a:cubicBezTo>
                    <a:pt x="260182" y="150868"/>
                    <a:pt x="262421" y="148163"/>
                    <a:pt x="265269" y="146210"/>
                  </a:cubicBezTo>
                  <a:cubicBezTo>
                    <a:pt x="267926" y="144686"/>
                    <a:pt x="271288" y="145200"/>
                    <a:pt x="273365" y="147448"/>
                  </a:cubicBezTo>
                  <a:cubicBezTo>
                    <a:pt x="274632" y="148696"/>
                    <a:pt x="275718" y="150106"/>
                    <a:pt x="276603" y="151639"/>
                  </a:cubicBezTo>
                  <a:cubicBezTo>
                    <a:pt x="277423" y="153182"/>
                    <a:pt x="278061" y="154811"/>
                    <a:pt x="278508" y="156497"/>
                  </a:cubicBezTo>
                  <a:cubicBezTo>
                    <a:pt x="278508" y="156497"/>
                    <a:pt x="278985" y="156497"/>
                    <a:pt x="278985" y="156497"/>
                  </a:cubicBezTo>
                  <a:cubicBezTo>
                    <a:pt x="278556" y="153239"/>
                    <a:pt x="277280" y="150144"/>
                    <a:pt x="275270" y="147544"/>
                  </a:cubicBezTo>
                  <a:cubicBezTo>
                    <a:pt x="274032" y="145981"/>
                    <a:pt x="272327" y="144848"/>
                    <a:pt x="270412" y="144305"/>
                  </a:cubicBezTo>
                  <a:cubicBezTo>
                    <a:pt x="268917" y="141333"/>
                    <a:pt x="268012" y="138095"/>
                    <a:pt x="267745" y="134780"/>
                  </a:cubicBezTo>
                  <a:cubicBezTo>
                    <a:pt x="267393" y="131208"/>
                    <a:pt x="267621" y="127608"/>
                    <a:pt x="268412" y="124112"/>
                  </a:cubicBezTo>
                  <a:cubicBezTo>
                    <a:pt x="269117" y="120835"/>
                    <a:pt x="270174" y="117645"/>
                    <a:pt x="271555" y="114587"/>
                  </a:cubicBezTo>
                  <a:cubicBezTo>
                    <a:pt x="272317" y="113063"/>
                    <a:pt x="273079" y="111539"/>
                    <a:pt x="273936" y="110110"/>
                  </a:cubicBezTo>
                  <a:cubicBezTo>
                    <a:pt x="274641" y="108786"/>
                    <a:pt x="275622" y="107615"/>
                    <a:pt x="276794" y="106681"/>
                  </a:cubicBezTo>
                  <a:cubicBezTo>
                    <a:pt x="278289" y="105919"/>
                    <a:pt x="280061" y="105919"/>
                    <a:pt x="281556" y="106681"/>
                  </a:cubicBezTo>
                  <a:cubicBezTo>
                    <a:pt x="284157" y="107415"/>
                    <a:pt x="286567" y="108710"/>
                    <a:pt x="288605" y="110491"/>
                  </a:cubicBezTo>
                  <a:cubicBezTo>
                    <a:pt x="288605" y="110491"/>
                    <a:pt x="289748" y="110491"/>
                    <a:pt x="289462" y="110491"/>
                  </a:cubicBezTo>
                  <a:cubicBezTo>
                    <a:pt x="287795" y="108624"/>
                    <a:pt x="285652" y="107243"/>
                    <a:pt x="283271" y="106491"/>
                  </a:cubicBezTo>
                  <a:cubicBezTo>
                    <a:pt x="281623" y="105776"/>
                    <a:pt x="279794" y="105576"/>
                    <a:pt x="278032" y="105919"/>
                  </a:cubicBezTo>
                  <a:cubicBezTo>
                    <a:pt x="275079" y="106586"/>
                    <a:pt x="273365" y="109634"/>
                    <a:pt x="271936" y="112206"/>
                  </a:cubicBezTo>
                  <a:lnTo>
                    <a:pt x="271936" y="112206"/>
                  </a:lnTo>
                  <a:cubicBezTo>
                    <a:pt x="272193" y="110491"/>
                    <a:pt x="271860" y="108748"/>
                    <a:pt x="270984" y="107253"/>
                  </a:cubicBezTo>
                  <a:lnTo>
                    <a:pt x="270412" y="105157"/>
                  </a:lnTo>
                  <a:cubicBezTo>
                    <a:pt x="269126" y="101662"/>
                    <a:pt x="268641" y="97918"/>
                    <a:pt x="268983" y="94204"/>
                  </a:cubicBezTo>
                  <a:cubicBezTo>
                    <a:pt x="269517" y="90870"/>
                    <a:pt x="270612" y="87650"/>
                    <a:pt x="272222" y="84679"/>
                  </a:cubicBezTo>
                  <a:cubicBezTo>
                    <a:pt x="273174" y="82116"/>
                    <a:pt x="275298" y="80164"/>
                    <a:pt x="277937" y="79440"/>
                  </a:cubicBezTo>
                  <a:cubicBezTo>
                    <a:pt x="282128" y="78964"/>
                    <a:pt x="284414" y="82964"/>
                    <a:pt x="287462" y="85155"/>
                  </a:cubicBezTo>
                  <a:cubicBezTo>
                    <a:pt x="287462" y="85155"/>
                    <a:pt x="288224" y="85155"/>
                    <a:pt x="287938" y="85155"/>
                  </a:cubicBezTo>
                  <a:cubicBezTo>
                    <a:pt x="286128" y="82097"/>
                    <a:pt x="283128" y="79926"/>
                    <a:pt x="279651" y="79154"/>
                  </a:cubicBezTo>
                  <a:cubicBezTo>
                    <a:pt x="277870" y="78887"/>
                    <a:pt x="276060" y="79411"/>
                    <a:pt x="274698" y="80583"/>
                  </a:cubicBezTo>
                  <a:cubicBezTo>
                    <a:pt x="273832" y="78697"/>
                    <a:pt x="273193" y="76716"/>
                    <a:pt x="272793" y="74677"/>
                  </a:cubicBezTo>
                  <a:cubicBezTo>
                    <a:pt x="272412" y="72534"/>
                    <a:pt x="272412" y="70343"/>
                    <a:pt x="272793" y="68200"/>
                  </a:cubicBezTo>
                  <a:cubicBezTo>
                    <a:pt x="273070" y="66229"/>
                    <a:pt x="274003" y="64419"/>
                    <a:pt x="275460" y="63057"/>
                  </a:cubicBezTo>
                  <a:cubicBezTo>
                    <a:pt x="276079" y="62476"/>
                    <a:pt x="276899" y="62133"/>
                    <a:pt x="277746" y="62104"/>
                  </a:cubicBezTo>
                  <a:cubicBezTo>
                    <a:pt x="278727" y="62161"/>
                    <a:pt x="279661" y="62533"/>
                    <a:pt x="280413" y="63152"/>
                  </a:cubicBezTo>
                  <a:cubicBezTo>
                    <a:pt x="280413" y="63152"/>
                    <a:pt x="281271" y="63152"/>
                    <a:pt x="281080" y="62676"/>
                  </a:cubicBezTo>
                  <a:cubicBezTo>
                    <a:pt x="279756" y="61180"/>
                    <a:pt x="277565" y="60818"/>
                    <a:pt x="275841" y="61819"/>
                  </a:cubicBezTo>
                  <a:cubicBezTo>
                    <a:pt x="273975" y="62885"/>
                    <a:pt x="272631" y="64676"/>
                    <a:pt x="272127" y="66771"/>
                  </a:cubicBezTo>
                  <a:cubicBezTo>
                    <a:pt x="271736" y="67915"/>
                    <a:pt x="271479" y="69096"/>
                    <a:pt x="271365" y="70296"/>
                  </a:cubicBezTo>
                  <a:cubicBezTo>
                    <a:pt x="272098" y="66686"/>
                    <a:pt x="270688" y="62981"/>
                    <a:pt x="267745" y="60771"/>
                  </a:cubicBezTo>
                  <a:cubicBezTo>
                    <a:pt x="266983" y="59075"/>
                    <a:pt x="266983" y="57132"/>
                    <a:pt x="267745" y="55437"/>
                  </a:cubicBezTo>
                  <a:cubicBezTo>
                    <a:pt x="266897" y="52951"/>
                    <a:pt x="268231" y="50246"/>
                    <a:pt x="270717" y="49388"/>
                  </a:cubicBezTo>
                  <a:cubicBezTo>
                    <a:pt x="272546" y="48769"/>
                    <a:pt x="274575" y="49312"/>
                    <a:pt x="275841" y="50770"/>
                  </a:cubicBezTo>
                  <a:cubicBezTo>
                    <a:pt x="276318" y="50770"/>
                    <a:pt x="276889" y="50103"/>
                    <a:pt x="275841" y="50008"/>
                  </a:cubicBezTo>
                  <a:cubicBezTo>
                    <a:pt x="273251" y="49341"/>
                    <a:pt x="270536" y="50465"/>
                    <a:pt x="269174" y="52770"/>
                  </a:cubicBezTo>
                  <a:cubicBezTo>
                    <a:pt x="268460" y="54408"/>
                    <a:pt x="268460" y="56275"/>
                    <a:pt x="269174" y="57913"/>
                  </a:cubicBezTo>
                  <a:cubicBezTo>
                    <a:pt x="265688" y="57323"/>
                    <a:pt x="262135" y="58456"/>
                    <a:pt x="259649" y="60961"/>
                  </a:cubicBezTo>
                  <a:lnTo>
                    <a:pt x="256887" y="63438"/>
                  </a:lnTo>
                  <a:cubicBezTo>
                    <a:pt x="252562" y="60447"/>
                    <a:pt x="251476" y="54513"/>
                    <a:pt x="254477" y="50188"/>
                  </a:cubicBezTo>
                  <a:cubicBezTo>
                    <a:pt x="254515" y="50122"/>
                    <a:pt x="254563" y="50065"/>
                    <a:pt x="254601" y="50008"/>
                  </a:cubicBezTo>
                  <a:cubicBezTo>
                    <a:pt x="256001" y="48007"/>
                    <a:pt x="257668" y="46217"/>
                    <a:pt x="259554" y="44674"/>
                  </a:cubicBezTo>
                  <a:cubicBezTo>
                    <a:pt x="261430" y="43273"/>
                    <a:pt x="263106" y="41597"/>
                    <a:pt x="264507" y="39721"/>
                  </a:cubicBezTo>
                  <a:cubicBezTo>
                    <a:pt x="264507" y="39721"/>
                    <a:pt x="264507" y="39721"/>
                    <a:pt x="264030" y="39721"/>
                  </a:cubicBezTo>
                  <a:lnTo>
                    <a:pt x="261078" y="42387"/>
                  </a:lnTo>
                  <a:lnTo>
                    <a:pt x="257934" y="45054"/>
                  </a:lnTo>
                  <a:cubicBezTo>
                    <a:pt x="256744" y="46017"/>
                    <a:pt x="255658" y="47102"/>
                    <a:pt x="254696" y="48293"/>
                  </a:cubicBezTo>
                  <a:cubicBezTo>
                    <a:pt x="253362" y="46941"/>
                    <a:pt x="252153" y="45474"/>
                    <a:pt x="251076" y="43912"/>
                  </a:cubicBezTo>
                  <a:cubicBezTo>
                    <a:pt x="250029" y="42092"/>
                    <a:pt x="249352" y="40083"/>
                    <a:pt x="249076" y="38006"/>
                  </a:cubicBezTo>
                  <a:cubicBezTo>
                    <a:pt x="248933" y="36263"/>
                    <a:pt x="248933" y="34510"/>
                    <a:pt x="249076" y="32767"/>
                  </a:cubicBezTo>
                  <a:cubicBezTo>
                    <a:pt x="248952" y="30881"/>
                    <a:pt x="249610" y="29024"/>
                    <a:pt x="250886" y="27624"/>
                  </a:cubicBezTo>
                  <a:cubicBezTo>
                    <a:pt x="250886" y="27624"/>
                    <a:pt x="250886" y="27052"/>
                    <a:pt x="250886" y="27624"/>
                  </a:cubicBezTo>
                  <a:cubicBezTo>
                    <a:pt x="249429" y="28595"/>
                    <a:pt x="248486" y="30167"/>
                    <a:pt x="248314" y="31910"/>
                  </a:cubicBezTo>
                  <a:cubicBezTo>
                    <a:pt x="247990" y="31167"/>
                    <a:pt x="247419" y="30567"/>
                    <a:pt x="246695" y="30196"/>
                  </a:cubicBezTo>
                  <a:cubicBezTo>
                    <a:pt x="245133" y="29405"/>
                    <a:pt x="243352" y="29176"/>
                    <a:pt x="241647" y="29529"/>
                  </a:cubicBezTo>
                  <a:cubicBezTo>
                    <a:pt x="238132" y="30272"/>
                    <a:pt x="234855" y="31872"/>
                    <a:pt x="232122" y="34196"/>
                  </a:cubicBezTo>
                  <a:lnTo>
                    <a:pt x="229740" y="34196"/>
                  </a:lnTo>
                  <a:cubicBezTo>
                    <a:pt x="228550" y="34063"/>
                    <a:pt x="227369" y="33844"/>
                    <a:pt x="226216" y="33529"/>
                  </a:cubicBezTo>
                  <a:cubicBezTo>
                    <a:pt x="223816" y="32920"/>
                    <a:pt x="221530" y="31929"/>
                    <a:pt x="219453" y="30577"/>
                  </a:cubicBezTo>
                  <a:cubicBezTo>
                    <a:pt x="217491" y="29300"/>
                    <a:pt x="215834" y="27605"/>
                    <a:pt x="214596" y="25624"/>
                  </a:cubicBezTo>
                  <a:cubicBezTo>
                    <a:pt x="213262" y="23252"/>
                    <a:pt x="212662" y="20528"/>
                    <a:pt x="212881" y="17813"/>
                  </a:cubicBezTo>
                  <a:cubicBezTo>
                    <a:pt x="212757" y="15937"/>
                    <a:pt x="213367" y="14089"/>
                    <a:pt x="214596" y="12670"/>
                  </a:cubicBezTo>
                  <a:cubicBezTo>
                    <a:pt x="215739" y="11527"/>
                    <a:pt x="217167" y="10765"/>
                    <a:pt x="218406" y="9717"/>
                  </a:cubicBezTo>
                  <a:cubicBezTo>
                    <a:pt x="219644" y="8669"/>
                    <a:pt x="218406" y="8764"/>
                    <a:pt x="217644" y="9145"/>
                  </a:cubicBezTo>
                  <a:cubicBezTo>
                    <a:pt x="216882" y="9526"/>
                    <a:pt x="215072" y="10860"/>
                    <a:pt x="213929" y="11908"/>
                  </a:cubicBezTo>
                  <a:cubicBezTo>
                    <a:pt x="212814" y="13031"/>
                    <a:pt x="212062" y="14451"/>
                    <a:pt x="211738" y="16003"/>
                  </a:cubicBezTo>
                  <a:cubicBezTo>
                    <a:pt x="211738" y="16003"/>
                    <a:pt x="211738" y="16003"/>
                    <a:pt x="211738" y="16765"/>
                  </a:cubicBezTo>
                  <a:cubicBezTo>
                    <a:pt x="211367" y="16499"/>
                    <a:pt x="210948" y="16308"/>
                    <a:pt x="210500" y="16194"/>
                  </a:cubicBezTo>
                  <a:cubicBezTo>
                    <a:pt x="209862" y="15908"/>
                    <a:pt x="209195" y="15708"/>
                    <a:pt x="208500" y="15622"/>
                  </a:cubicBezTo>
                  <a:cubicBezTo>
                    <a:pt x="207119" y="15498"/>
                    <a:pt x="205718" y="15660"/>
                    <a:pt x="204404" y="16099"/>
                  </a:cubicBezTo>
                  <a:lnTo>
                    <a:pt x="204404" y="16099"/>
                  </a:lnTo>
                  <a:cubicBezTo>
                    <a:pt x="199622" y="17241"/>
                    <a:pt x="194584" y="16080"/>
                    <a:pt x="190783" y="12955"/>
                  </a:cubicBezTo>
                  <a:cubicBezTo>
                    <a:pt x="188659" y="11612"/>
                    <a:pt x="186925" y="9745"/>
                    <a:pt x="185735" y="7526"/>
                  </a:cubicBezTo>
                  <a:cubicBezTo>
                    <a:pt x="185192" y="6469"/>
                    <a:pt x="184925" y="5288"/>
                    <a:pt x="184973" y="4097"/>
                  </a:cubicBezTo>
                  <a:cubicBezTo>
                    <a:pt x="184973" y="3430"/>
                    <a:pt x="184973" y="1621"/>
                    <a:pt x="184973" y="1144"/>
                  </a:cubicBezTo>
                  <a:cubicBezTo>
                    <a:pt x="184973" y="668"/>
                    <a:pt x="184973" y="287"/>
                    <a:pt x="184401" y="573"/>
                  </a:cubicBezTo>
                  <a:cubicBezTo>
                    <a:pt x="183830" y="858"/>
                    <a:pt x="183258" y="3811"/>
                    <a:pt x="183354" y="5145"/>
                  </a:cubicBezTo>
                  <a:cubicBezTo>
                    <a:pt x="183573" y="7393"/>
                    <a:pt x="184592" y="9479"/>
                    <a:pt x="186211" y="11050"/>
                  </a:cubicBezTo>
                  <a:lnTo>
                    <a:pt x="188307" y="12955"/>
                  </a:lnTo>
                  <a:lnTo>
                    <a:pt x="187354" y="14289"/>
                  </a:lnTo>
                  <a:lnTo>
                    <a:pt x="186211" y="15622"/>
                  </a:lnTo>
                  <a:cubicBezTo>
                    <a:pt x="185230" y="16460"/>
                    <a:pt x="184144" y="17165"/>
                    <a:pt x="182973" y="17718"/>
                  </a:cubicBezTo>
                  <a:cubicBezTo>
                    <a:pt x="182973" y="17718"/>
                    <a:pt x="182973" y="17718"/>
                    <a:pt x="182973" y="17718"/>
                  </a:cubicBezTo>
                  <a:cubicBezTo>
                    <a:pt x="180372" y="18756"/>
                    <a:pt x="177582" y="19242"/>
                    <a:pt x="174781" y="19146"/>
                  </a:cubicBezTo>
                  <a:cubicBezTo>
                    <a:pt x="171457" y="18775"/>
                    <a:pt x="168466" y="16965"/>
                    <a:pt x="166590" y="14194"/>
                  </a:cubicBezTo>
                  <a:cubicBezTo>
                    <a:pt x="165504" y="12831"/>
                    <a:pt x="164599" y="11326"/>
                    <a:pt x="163923" y="9717"/>
                  </a:cubicBezTo>
                  <a:cubicBezTo>
                    <a:pt x="163170" y="8488"/>
                    <a:pt x="163170" y="6945"/>
                    <a:pt x="163923" y="5716"/>
                  </a:cubicBezTo>
                  <a:cubicBezTo>
                    <a:pt x="164580" y="5040"/>
                    <a:pt x="165351" y="4497"/>
                    <a:pt x="166209" y="4097"/>
                  </a:cubicBezTo>
                  <a:lnTo>
                    <a:pt x="168495" y="2859"/>
                  </a:lnTo>
                  <a:lnTo>
                    <a:pt x="170876" y="1811"/>
                  </a:lnTo>
                  <a:cubicBezTo>
                    <a:pt x="171590" y="1449"/>
                    <a:pt x="172324" y="1135"/>
                    <a:pt x="173067" y="858"/>
                  </a:cubicBezTo>
                  <a:lnTo>
                    <a:pt x="173829" y="858"/>
                  </a:lnTo>
                  <a:cubicBezTo>
                    <a:pt x="173829" y="858"/>
                    <a:pt x="173829" y="192"/>
                    <a:pt x="173829" y="96"/>
                  </a:cubicBezTo>
                  <a:cubicBezTo>
                    <a:pt x="173305" y="-94"/>
                    <a:pt x="172733" y="-94"/>
                    <a:pt x="172209" y="96"/>
                  </a:cubicBezTo>
                  <a:lnTo>
                    <a:pt x="169923" y="954"/>
                  </a:lnTo>
                  <a:lnTo>
                    <a:pt x="165542" y="3145"/>
                  </a:lnTo>
                  <a:cubicBezTo>
                    <a:pt x="164609" y="3640"/>
                    <a:pt x="163751" y="4249"/>
                    <a:pt x="162970" y="4954"/>
                  </a:cubicBezTo>
                  <a:cubicBezTo>
                    <a:pt x="162408" y="5088"/>
                    <a:pt x="161818" y="5088"/>
                    <a:pt x="161256" y="4954"/>
                  </a:cubicBezTo>
                  <a:cubicBezTo>
                    <a:pt x="160370" y="5050"/>
                    <a:pt x="159475" y="5050"/>
                    <a:pt x="158589" y="4954"/>
                  </a:cubicBezTo>
                  <a:cubicBezTo>
                    <a:pt x="157550" y="4792"/>
                    <a:pt x="156531" y="4535"/>
                    <a:pt x="155541" y="4192"/>
                  </a:cubicBezTo>
                  <a:lnTo>
                    <a:pt x="153636" y="3335"/>
                  </a:lnTo>
                  <a:lnTo>
                    <a:pt x="152016" y="2287"/>
                  </a:lnTo>
                  <a:cubicBezTo>
                    <a:pt x="152016" y="2287"/>
                    <a:pt x="150969" y="2287"/>
                    <a:pt x="151254" y="2859"/>
                  </a:cubicBezTo>
                  <a:cubicBezTo>
                    <a:pt x="151683" y="3459"/>
                    <a:pt x="152283" y="3926"/>
                    <a:pt x="152969" y="4192"/>
                  </a:cubicBezTo>
                  <a:lnTo>
                    <a:pt x="155160" y="5145"/>
                  </a:lnTo>
                  <a:cubicBezTo>
                    <a:pt x="156303" y="5545"/>
                    <a:pt x="157484" y="5802"/>
                    <a:pt x="158684" y="5907"/>
                  </a:cubicBezTo>
                  <a:cubicBezTo>
                    <a:pt x="159760" y="6002"/>
                    <a:pt x="160846" y="6002"/>
                    <a:pt x="161922" y="5907"/>
                  </a:cubicBezTo>
                  <a:lnTo>
                    <a:pt x="161922" y="5907"/>
                  </a:lnTo>
                  <a:cubicBezTo>
                    <a:pt x="161389" y="6993"/>
                    <a:pt x="161389" y="8250"/>
                    <a:pt x="161922" y="9336"/>
                  </a:cubicBezTo>
                  <a:cubicBezTo>
                    <a:pt x="162961" y="12250"/>
                    <a:pt x="164694" y="14860"/>
                    <a:pt x="166971" y="16956"/>
                  </a:cubicBezTo>
                  <a:cubicBezTo>
                    <a:pt x="169057" y="18842"/>
                    <a:pt x="171771" y="19899"/>
                    <a:pt x="174591" y="19908"/>
                  </a:cubicBezTo>
                  <a:cubicBezTo>
                    <a:pt x="176162" y="19908"/>
                    <a:pt x="177734" y="19718"/>
                    <a:pt x="179258" y="19337"/>
                  </a:cubicBezTo>
                  <a:lnTo>
                    <a:pt x="180496" y="19337"/>
                  </a:lnTo>
                  <a:cubicBezTo>
                    <a:pt x="178334" y="21090"/>
                    <a:pt x="176743" y="23442"/>
                    <a:pt x="175924" y="26100"/>
                  </a:cubicBezTo>
                  <a:cubicBezTo>
                    <a:pt x="175638" y="26995"/>
                    <a:pt x="175438" y="27919"/>
                    <a:pt x="175353" y="28862"/>
                  </a:cubicBezTo>
                  <a:cubicBezTo>
                    <a:pt x="175353" y="28862"/>
                    <a:pt x="175353" y="28862"/>
                    <a:pt x="175353" y="28862"/>
                  </a:cubicBezTo>
                  <a:cubicBezTo>
                    <a:pt x="175829" y="31148"/>
                    <a:pt x="174114" y="32386"/>
                    <a:pt x="172305" y="33148"/>
                  </a:cubicBezTo>
                  <a:cubicBezTo>
                    <a:pt x="170514" y="33844"/>
                    <a:pt x="168599" y="34167"/>
                    <a:pt x="166685" y="34101"/>
                  </a:cubicBezTo>
                  <a:cubicBezTo>
                    <a:pt x="161551" y="34196"/>
                    <a:pt x="156522" y="32586"/>
                    <a:pt x="152397" y="29529"/>
                  </a:cubicBezTo>
                  <a:lnTo>
                    <a:pt x="153731" y="28862"/>
                  </a:lnTo>
                  <a:cubicBezTo>
                    <a:pt x="155626" y="27633"/>
                    <a:pt x="157331" y="26119"/>
                    <a:pt x="158779" y="24385"/>
                  </a:cubicBezTo>
                  <a:cubicBezTo>
                    <a:pt x="160437" y="22385"/>
                    <a:pt x="161694" y="20090"/>
                    <a:pt x="162494" y="17623"/>
                  </a:cubicBezTo>
                  <a:cubicBezTo>
                    <a:pt x="162494" y="15908"/>
                    <a:pt x="164018" y="13336"/>
                    <a:pt x="162494" y="11622"/>
                  </a:cubicBezTo>
                  <a:cubicBezTo>
                    <a:pt x="162494" y="11622"/>
                    <a:pt x="162494" y="11622"/>
                    <a:pt x="162494" y="11622"/>
                  </a:cubicBezTo>
                  <a:cubicBezTo>
                    <a:pt x="162389" y="13470"/>
                    <a:pt x="161942" y="15279"/>
                    <a:pt x="161160" y="16956"/>
                  </a:cubicBezTo>
                  <a:cubicBezTo>
                    <a:pt x="160494" y="18851"/>
                    <a:pt x="159560" y="20651"/>
                    <a:pt x="158398" y="22290"/>
                  </a:cubicBezTo>
                  <a:cubicBezTo>
                    <a:pt x="157008" y="24176"/>
                    <a:pt x="155369" y="25871"/>
                    <a:pt x="153540" y="27338"/>
                  </a:cubicBezTo>
                  <a:cubicBezTo>
                    <a:pt x="152340" y="28271"/>
                    <a:pt x="150864" y="28776"/>
                    <a:pt x="149349" y="28767"/>
                  </a:cubicBezTo>
                  <a:cubicBezTo>
                    <a:pt x="146130" y="28500"/>
                    <a:pt x="143044" y="27376"/>
                    <a:pt x="140396" y="25528"/>
                  </a:cubicBezTo>
                  <a:cubicBezTo>
                    <a:pt x="137405" y="24071"/>
                    <a:pt x="134909" y="21747"/>
                    <a:pt x="133252" y="18861"/>
                  </a:cubicBezTo>
                  <a:cubicBezTo>
                    <a:pt x="132528" y="16870"/>
                    <a:pt x="132433" y="14717"/>
                    <a:pt x="132966" y="12670"/>
                  </a:cubicBezTo>
                  <a:cubicBezTo>
                    <a:pt x="133214" y="11326"/>
                    <a:pt x="133700" y="10031"/>
                    <a:pt x="134395" y="8860"/>
                  </a:cubicBezTo>
                  <a:cubicBezTo>
                    <a:pt x="135233" y="7907"/>
                    <a:pt x="135871" y="6812"/>
                    <a:pt x="136300" y="5621"/>
                  </a:cubicBezTo>
                  <a:cubicBezTo>
                    <a:pt x="136300" y="5145"/>
                    <a:pt x="135729" y="5145"/>
                    <a:pt x="135443" y="5621"/>
                  </a:cubicBezTo>
                  <a:cubicBezTo>
                    <a:pt x="134576" y="6650"/>
                    <a:pt x="133805" y="7774"/>
                    <a:pt x="133157" y="8955"/>
                  </a:cubicBezTo>
                  <a:cubicBezTo>
                    <a:pt x="132557" y="10003"/>
                    <a:pt x="132109" y="11117"/>
                    <a:pt x="131823" y="12289"/>
                  </a:cubicBezTo>
                  <a:cubicBezTo>
                    <a:pt x="131300" y="14194"/>
                    <a:pt x="131300" y="16194"/>
                    <a:pt x="131823" y="18099"/>
                  </a:cubicBezTo>
                  <a:cubicBezTo>
                    <a:pt x="133290" y="21575"/>
                    <a:pt x="135967" y="24414"/>
                    <a:pt x="139348" y="26100"/>
                  </a:cubicBezTo>
                  <a:cubicBezTo>
                    <a:pt x="139663" y="26376"/>
                    <a:pt x="140015" y="26605"/>
                    <a:pt x="140396" y="26766"/>
                  </a:cubicBezTo>
                  <a:cubicBezTo>
                    <a:pt x="137919" y="26690"/>
                    <a:pt x="135462" y="27109"/>
                    <a:pt x="133157" y="28005"/>
                  </a:cubicBezTo>
                  <a:lnTo>
                    <a:pt x="133157" y="28005"/>
                  </a:lnTo>
                  <a:cubicBezTo>
                    <a:pt x="127918" y="30281"/>
                    <a:pt x="122165" y="31138"/>
                    <a:pt x="116488" y="30481"/>
                  </a:cubicBezTo>
                  <a:cubicBezTo>
                    <a:pt x="114107" y="29996"/>
                    <a:pt x="111859" y="28986"/>
                    <a:pt x="109916" y="27529"/>
                  </a:cubicBezTo>
                  <a:cubicBezTo>
                    <a:pt x="109001" y="26900"/>
                    <a:pt x="108297" y="26004"/>
                    <a:pt x="107916" y="24957"/>
                  </a:cubicBezTo>
                  <a:cubicBezTo>
                    <a:pt x="107782" y="23395"/>
                    <a:pt x="108154" y="21823"/>
                    <a:pt x="108963" y="20480"/>
                  </a:cubicBezTo>
                  <a:cubicBezTo>
                    <a:pt x="108963" y="20480"/>
                    <a:pt x="108963" y="20480"/>
                    <a:pt x="108963" y="20480"/>
                  </a:cubicBezTo>
                  <a:cubicBezTo>
                    <a:pt x="107935" y="21385"/>
                    <a:pt x="107201" y="22575"/>
                    <a:pt x="106868" y="23909"/>
                  </a:cubicBezTo>
                  <a:cubicBezTo>
                    <a:pt x="106716" y="24842"/>
                    <a:pt x="106916" y="25795"/>
                    <a:pt x="107439" y="26576"/>
                  </a:cubicBezTo>
                  <a:cubicBezTo>
                    <a:pt x="108525" y="28214"/>
                    <a:pt x="110087" y="29481"/>
                    <a:pt x="111916" y="30196"/>
                  </a:cubicBezTo>
                  <a:cubicBezTo>
                    <a:pt x="114355" y="31377"/>
                    <a:pt x="117022" y="32024"/>
                    <a:pt x="119727" y="32100"/>
                  </a:cubicBezTo>
                  <a:cubicBezTo>
                    <a:pt x="120203" y="33053"/>
                    <a:pt x="119727" y="35149"/>
                    <a:pt x="119727" y="35815"/>
                  </a:cubicBezTo>
                  <a:cubicBezTo>
                    <a:pt x="119184" y="37311"/>
                    <a:pt x="118479" y="38749"/>
                    <a:pt x="117631" y="40102"/>
                  </a:cubicBezTo>
                  <a:lnTo>
                    <a:pt x="117060" y="40864"/>
                  </a:lnTo>
                  <a:cubicBezTo>
                    <a:pt x="117117" y="40711"/>
                    <a:pt x="117117" y="40540"/>
                    <a:pt x="117060" y="40387"/>
                  </a:cubicBezTo>
                  <a:cubicBezTo>
                    <a:pt x="117060" y="40387"/>
                    <a:pt x="117060" y="40387"/>
                    <a:pt x="117060" y="40387"/>
                  </a:cubicBezTo>
                  <a:cubicBezTo>
                    <a:pt x="116726" y="40873"/>
                    <a:pt x="116726" y="41521"/>
                    <a:pt x="117060" y="42007"/>
                  </a:cubicBezTo>
                  <a:cubicBezTo>
                    <a:pt x="114517" y="44159"/>
                    <a:pt x="111468" y="45636"/>
                    <a:pt x="108201" y="46293"/>
                  </a:cubicBezTo>
                  <a:cubicBezTo>
                    <a:pt x="105077" y="46979"/>
                    <a:pt x="101858" y="47169"/>
                    <a:pt x="98676" y="46864"/>
                  </a:cubicBezTo>
                  <a:cubicBezTo>
                    <a:pt x="95447" y="46988"/>
                    <a:pt x="92314" y="45702"/>
                    <a:pt x="90104" y="43340"/>
                  </a:cubicBezTo>
                  <a:cubicBezTo>
                    <a:pt x="87437" y="39435"/>
                    <a:pt x="91723" y="34672"/>
                    <a:pt x="93819" y="31624"/>
                  </a:cubicBezTo>
                  <a:cubicBezTo>
                    <a:pt x="93819" y="31624"/>
                    <a:pt x="93819" y="31624"/>
                    <a:pt x="93819" y="31624"/>
                  </a:cubicBezTo>
                  <a:cubicBezTo>
                    <a:pt x="90961" y="34196"/>
                    <a:pt x="86865" y="38768"/>
                    <a:pt x="88580" y="43150"/>
                  </a:cubicBezTo>
                  <a:cubicBezTo>
                    <a:pt x="88875" y="43902"/>
                    <a:pt x="89332" y="44588"/>
                    <a:pt x="89913" y="45150"/>
                  </a:cubicBezTo>
                  <a:cubicBezTo>
                    <a:pt x="88485" y="45007"/>
                    <a:pt x="87056" y="45007"/>
                    <a:pt x="85627" y="45150"/>
                  </a:cubicBezTo>
                  <a:lnTo>
                    <a:pt x="80484" y="46102"/>
                  </a:lnTo>
                  <a:lnTo>
                    <a:pt x="80484" y="46102"/>
                  </a:lnTo>
                  <a:cubicBezTo>
                    <a:pt x="76607" y="47341"/>
                    <a:pt x="72454" y="47341"/>
                    <a:pt x="68577" y="46102"/>
                  </a:cubicBezTo>
                  <a:cubicBezTo>
                    <a:pt x="66463" y="45340"/>
                    <a:pt x="64815" y="43664"/>
                    <a:pt x="64101" y="41530"/>
                  </a:cubicBezTo>
                  <a:cubicBezTo>
                    <a:pt x="64101" y="39435"/>
                    <a:pt x="65910" y="37530"/>
                    <a:pt x="67434" y="36577"/>
                  </a:cubicBezTo>
                  <a:cubicBezTo>
                    <a:pt x="68958" y="35625"/>
                    <a:pt x="67434" y="35911"/>
                    <a:pt x="67434" y="36101"/>
                  </a:cubicBezTo>
                  <a:cubicBezTo>
                    <a:pt x="65367" y="36892"/>
                    <a:pt x="63805" y="38625"/>
                    <a:pt x="63243" y="40768"/>
                  </a:cubicBezTo>
                  <a:cubicBezTo>
                    <a:pt x="63196" y="41216"/>
                    <a:pt x="63196" y="41654"/>
                    <a:pt x="63243" y="42102"/>
                  </a:cubicBezTo>
                  <a:cubicBezTo>
                    <a:pt x="62786" y="43540"/>
                    <a:pt x="61748" y="44712"/>
                    <a:pt x="60386" y="45340"/>
                  </a:cubicBezTo>
                  <a:cubicBezTo>
                    <a:pt x="58824" y="46121"/>
                    <a:pt x="57157" y="46664"/>
                    <a:pt x="55433" y="46960"/>
                  </a:cubicBezTo>
                  <a:cubicBezTo>
                    <a:pt x="51680" y="47874"/>
                    <a:pt x="47861" y="48445"/>
                    <a:pt x="44003" y="48674"/>
                  </a:cubicBezTo>
                  <a:cubicBezTo>
                    <a:pt x="41345" y="48950"/>
                    <a:pt x="38659" y="48684"/>
                    <a:pt x="36097" y="47912"/>
                  </a:cubicBezTo>
                  <a:cubicBezTo>
                    <a:pt x="34821" y="47464"/>
                    <a:pt x="33830" y="46436"/>
                    <a:pt x="33430" y="45150"/>
                  </a:cubicBezTo>
                  <a:cubicBezTo>
                    <a:pt x="33135" y="43664"/>
                    <a:pt x="33335" y="42130"/>
                    <a:pt x="34002" y="40768"/>
                  </a:cubicBezTo>
                  <a:cubicBezTo>
                    <a:pt x="34707" y="39254"/>
                    <a:pt x="35573" y="37816"/>
                    <a:pt x="36573" y="36482"/>
                  </a:cubicBezTo>
                  <a:cubicBezTo>
                    <a:pt x="37716" y="35053"/>
                    <a:pt x="39240" y="33529"/>
                    <a:pt x="41145" y="33910"/>
                  </a:cubicBezTo>
                  <a:cubicBezTo>
                    <a:pt x="43050" y="34291"/>
                    <a:pt x="42384" y="33053"/>
                    <a:pt x="41145" y="32958"/>
                  </a:cubicBezTo>
                  <a:cubicBezTo>
                    <a:pt x="37621" y="32386"/>
                    <a:pt x="35240" y="35720"/>
                    <a:pt x="33621" y="38482"/>
                  </a:cubicBezTo>
                  <a:cubicBezTo>
                    <a:pt x="32440" y="40330"/>
                    <a:pt x="31839" y="42483"/>
                    <a:pt x="31906" y="44674"/>
                  </a:cubicBezTo>
                  <a:lnTo>
                    <a:pt x="30763" y="43912"/>
                  </a:lnTo>
                  <a:cubicBezTo>
                    <a:pt x="29630" y="43178"/>
                    <a:pt x="28410" y="42569"/>
                    <a:pt x="27144" y="42102"/>
                  </a:cubicBezTo>
                  <a:lnTo>
                    <a:pt x="27144" y="42102"/>
                  </a:lnTo>
                  <a:lnTo>
                    <a:pt x="26572" y="42959"/>
                  </a:lnTo>
                  <a:cubicBezTo>
                    <a:pt x="28763" y="43692"/>
                    <a:pt x="30735" y="44969"/>
                    <a:pt x="32287" y="46674"/>
                  </a:cubicBezTo>
                  <a:cubicBezTo>
                    <a:pt x="32287" y="46674"/>
                    <a:pt x="32287" y="46674"/>
                    <a:pt x="32763" y="46674"/>
                  </a:cubicBezTo>
                  <a:lnTo>
                    <a:pt x="33240" y="47245"/>
                  </a:lnTo>
                  <a:cubicBezTo>
                    <a:pt x="34878" y="48655"/>
                    <a:pt x="36983" y="49407"/>
                    <a:pt x="39145" y="49341"/>
                  </a:cubicBezTo>
                  <a:cubicBezTo>
                    <a:pt x="37716" y="50198"/>
                    <a:pt x="36535" y="51408"/>
                    <a:pt x="35716" y="52865"/>
                  </a:cubicBezTo>
                  <a:cubicBezTo>
                    <a:pt x="35249" y="53989"/>
                    <a:pt x="35249" y="55265"/>
                    <a:pt x="35716" y="56389"/>
                  </a:cubicBezTo>
                  <a:lnTo>
                    <a:pt x="33811" y="56389"/>
                  </a:lnTo>
                  <a:cubicBezTo>
                    <a:pt x="32716" y="56151"/>
                    <a:pt x="31573" y="56151"/>
                    <a:pt x="30477" y="56389"/>
                  </a:cubicBezTo>
                  <a:lnTo>
                    <a:pt x="29620" y="56866"/>
                  </a:lnTo>
                  <a:cubicBezTo>
                    <a:pt x="27868" y="56837"/>
                    <a:pt x="26125" y="56513"/>
                    <a:pt x="24477" y="55913"/>
                  </a:cubicBezTo>
                  <a:cubicBezTo>
                    <a:pt x="23219" y="55637"/>
                    <a:pt x="22057" y="55008"/>
                    <a:pt x="21143" y="54103"/>
                  </a:cubicBezTo>
                  <a:cubicBezTo>
                    <a:pt x="21143" y="54103"/>
                    <a:pt x="21143" y="53246"/>
                    <a:pt x="20571" y="52865"/>
                  </a:cubicBezTo>
                  <a:lnTo>
                    <a:pt x="19905" y="54199"/>
                  </a:lnTo>
                  <a:cubicBezTo>
                    <a:pt x="20581" y="55199"/>
                    <a:pt x="21543" y="55961"/>
                    <a:pt x="22667" y="56389"/>
                  </a:cubicBezTo>
                  <a:cubicBezTo>
                    <a:pt x="24677" y="57246"/>
                    <a:pt x="26858" y="57647"/>
                    <a:pt x="29049" y="57532"/>
                  </a:cubicBezTo>
                  <a:cubicBezTo>
                    <a:pt x="29020" y="57694"/>
                    <a:pt x="29020" y="57847"/>
                    <a:pt x="29049" y="58008"/>
                  </a:cubicBezTo>
                  <a:lnTo>
                    <a:pt x="29049" y="58008"/>
                  </a:lnTo>
                  <a:lnTo>
                    <a:pt x="29049" y="58675"/>
                  </a:lnTo>
                  <a:cubicBezTo>
                    <a:pt x="28953" y="59371"/>
                    <a:pt x="28953" y="60076"/>
                    <a:pt x="29049" y="60771"/>
                  </a:cubicBezTo>
                  <a:cubicBezTo>
                    <a:pt x="28830" y="61819"/>
                    <a:pt x="28515" y="62838"/>
                    <a:pt x="28096" y="63819"/>
                  </a:cubicBezTo>
                  <a:cubicBezTo>
                    <a:pt x="27448" y="65581"/>
                    <a:pt x="26620" y="67276"/>
                    <a:pt x="25620" y="68867"/>
                  </a:cubicBezTo>
                  <a:cubicBezTo>
                    <a:pt x="24639" y="70401"/>
                    <a:pt x="23153" y="71544"/>
                    <a:pt x="21429" y="72106"/>
                  </a:cubicBezTo>
                  <a:cubicBezTo>
                    <a:pt x="19952" y="72563"/>
                    <a:pt x="18409" y="72791"/>
                    <a:pt x="16857" y="72772"/>
                  </a:cubicBezTo>
                  <a:cubicBezTo>
                    <a:pt x="15304" y="72782"/>
                    <a:pt x="13761" y="72563"/>
                    <a:pt x="12285" y="72106"/>
                  </a:cubicBezTo>
                  <a:cubicBezTo>
                    <a:pt x="12247" y="72458"/>
                    <a:pt x="12247" y="72801"/>
                    <a:pt x="12285" y="73153"/>
                  </a:cubicBezTo>
                  <a:cubicBezTo>
                    <a:pt x="13570" y="73458"/>
                    <a:pt x="14875" y="73687"/>
                    <a:pt x="16190" y="73820"/>
                  </a:cubicBezTo>
                  <a:cubicBezTo>
                    <a:pt x="18495" y="73992"/>
                    <a:pt x="20810" y="73639"/>
                    <a:pt x="22953" y="72772"/>
                  </a:cubicBezTo>
                  <a:cubicBezTo>
                    <a:pt x="22000" y="73887"/>
                    <a:pt x="21286" y="75182"/>
                    <a:pt x="20857" y="76582"/>
                  </a:cubicBezTo>
                  <a:cubicBezTo>
                    <a:pt x="20667" y="77430"/>
                    <a:pt x="20667" y="78306"/>
                    <a:pt x="20857" y="79154"/>
                  </a:cubicBezTo>
                  <a:cubicBezTo>
                    <a:pt x="19047" y="78678"/>
                    <a:pt x="17142" y="78678"/>
                    <a:pt x="15333" y="79154"/>
                  </a:cubicBezTo>
                  <a:cubicBezTo>
                    <a:pt x="13742" y="79154"/>
                    <a:pt x="12189" y="78687"/>
                    <a:pt x="10856" y="77821"/>
                  </a:cubicBezTo>
                  <a:cubicBezTo>
                    <a:pt x="10856" y="77821"/>
                    <a:pt x="10856" y="78487"/>
                    <a:pt x="10856" y="78868"/>
                  </a:cubicBezTo>
                  <a:cubicBezTo>
                    <a:pt x="11704" y="79364"/>
                    <a:pt x="12647" y="79687"/>
                    <a:pt x="13618" y="79821"/>
                  </a:cubicBezTo>
                  <a:lnTo>
                    <a:pt x="13618" y="79821"/>
                  </a:lnTo>
                  <a:lnTo>
                    <a:pt x="12951" y="79821"/>
                  </a:lnTo>
                  <a:cubicBezTo>
                    <a:pt x="11065" y="82116"/>
                    <a:pt x="10589" y="85260"/>
                    <a:pt x="11713" y="88012"/>
                  </a:cubicBezTo>
                  <a:cubicBezTo>
                    <a:pt x="11713" y="89060"/>
                    <a:pt x="12285" y="90012"/>
                    <a:pt x="12666" y="91060"/>
                  </a:cubicBezTo>
                  <a:lnTo>
                    <a:pt x="12666" y="91060"/>
                  </a:lnTo>
                  <a:cubicBezTo>
                    <a:pt x="11685" y="90594"/>
                    <a:pt x="10599" y="90403"/>
                    <a:pt x="9522" y="90489"/>
                  </a:cubicBezTo>
                  <a:lnTo>
                    <a:pt x="8284" y="90489"/>
                  </a:lnTo>
                  <a:lnTo>
                    <a:pt x="6855" y="90012"/>
                  </a:lnTo>
                  <a:cubicBezTo>
                    <a:pt x="6855" y="90012"/>
                    <a:pt x="6855" y="90584"/>
                    <a:pt x="6855" y="90870"/>
                  </a:cubicBezTo>
                  <a:lnTo>
                    <a:pt x="7427" y="90870"/>
                  </a:lnTo>
                  <a:lnTo>
                    <a:pt x="6760" y="91346"/>
                  </a:lnTo>
                  <a:lnTo>
                    <a:pt x="6760" y="92679"/>
                  </a:lnTo>
                  <a:lnTo>
                    <a:pt x="7617" y="91918"/>
                  </a:lnTo>
                  <a:lnTo>
                    <a:pt x="8951" y="91060"/>
                  </a:lnTo>
                  <a:cubicBezTo>
                    <a:pt x="9561" y="91298"/>
                    <a:pt x="10246" y="91298"/>
                    <a:pt x="10856" y="91060"/>
                  </a:cubicBezTo>
                  <a:lnTo>
                    <a:pt x="11523" y="91060"/>
                  </a:lnTo>
                  <a:cubicBezTo>
                    <a:pt x="12123" y="91165"/>
                    <a:pt x="12694" y="91356"/>
                    <a:pt x="13237" y="91632"/>
                  </a:cubicBezTo>
                  <a:lnTo>
                    <a:pt x="13237" y="91632"/>
                  </a:lnTo>
                  <a:cubicBezTo>
                    <a:pt x="13875" y="93261"/>
                    <a:pt x="14675" y="94823"/>
                    <a:pt x="15618" y="96299"/>
                  </a:cubicBezTo>
                  <a:cubicBezTo>
                    <a:pt x="16266" y="97318"/>
                    <a:pt x="16999" y="98271"/>
                    <a:pt x="17809" y="99157"/>
                  </a:cubicBezTo>
                  <a:cubicBezTo>
                    <a:pt x="17514" y="99290"/>
                    <a:pt x="17257" y="99490"/>
                    <a:pt x="17047" y="99728"/>
                  </a:cubicBezTo>
                  <a:cubicBezTo>
                    <a:pt x="16647" y="100147"/>
                    <a:pt x="16380" y="100681"/>
                    <a:pt x="16285" y="101252"/>
                  </a:cubicBezTo>
                  <a:lnTo>
                    <a:pt x="16285" y="101252"/>
                  </a:lnTo>
                  <a:cubicBezTo>
                    <a:pt x="15923" y="100747"/>
                    <a:pt x="15428" y="100357"/>
                    <a:pt x="14856" y="100109"/>
                  </a:cubicBezTo>
                  <a:cubicBezTo>
                    <a:pt x="13713" y="99490"/>
                    <a:pt x="12447" y="99128"/>
                    <a:pt x="11142" y="99061"/>
                  </a:cubicBezTo>
                  <a:cubicBezTo>
                    <a:pt x="8970" y="98804"/>
                    <a:pt x="6760" y="99128"/>
                    <a:pt x="4760" y="100014"/>
                  </a:cubicBezTo>
                  <a:cubicBezTo>
                    <a:pt x="4760" y="100014"/>
                    <a:pt x="4760" y="100776"/>
                    <a:pt x="4760" y="101157"/>
                  </a:cubicBezTo>
                  <a:cubicBezTo>
                    <a:pt x="5989" y="100452"/>
                    <a:pt x="7351" y="100033"/>
                    <a:pt x="8760" y="99919"/>
                  </a:cubicBezTo>
                  <a:cubicBezTo>
                    <a:pt x="10904" y="99614"/>
                    <a:pt x="13085" y="100052"/>
                    <a:pt x="14952" y="101157"/>
                  </a:cubicBezTo>
                  <a:cubicBezTo>
                    <a:pt x="15437" y="101614"/>
                    <a:pt x="15828" y="102166"/>
                    <a:pt x="16095" y="102776"/>
                  </a:cubicBezTo>
                  <a:cubicBezTo>
                    <a:pt x="16152" y="103186"/>
                    <a:pt x="16152" y="103605"/>
                    <a:pt x="16095" y="104014"/>
                  </a:cubicBezTo>
                  <a:lnTo>
                    <a:pt x="16095" y="104014"/>
                  </a:lnTo>
                  <a:cubicBezTo>
                    <a:pt x="10046" y="103662"/>
                    <a:pt x="4388" y="106967"/>
                    <a:pt x="1712" y="112396"/>
                  </a:cubicBezTo>
                  <a:close/>
                  <a:moveTo>
                    <a:pt x="13904" y="129922"/>
                  </a:moveTo>
                  <a:lnTo>
                    <a:pt x="13904" y="129922"/>
                  </a:lnTo>
                  <a:cubicBezTo>
                    <a:pt x="14047" y="127922"/>
                    <a:pt x="15104" y="126093"/>
                    <a:pt x="16761" y="124969"/>
                  </a:cubicBezTo>
                  <a:cubicBezTo>
                    <a:pt x="17276" y="124598"/>
                    <a:pt x="17857" y="124341"/>
                    <a:pt x="18476" y="124207"/>
                  </a:cubicBezTo>
                  <a:cubicBezTo>
                    <a:pt x="18866" y="124036"/>
                    <a:pt x="19324" y="124036"/>
                    <a:pt x="19714" y="124207"/>
                  </a:cubicBezTo>
                  <a:cubicBezTo>
                    <a:pt x="19790" y="124388"/>
                    <a:pt x="19790" y="124598"/>
                    <a:pt x="19714" y="124779"/>
                  </a:cubicBezTo>
                  <a:cubicBezTo>
                    <a:pt x="19562" y="126341"/>
                    <a:pt x="19933" y="127922"/>
                    <a:pt x="20762" y="129256"/>
                  </a:cubicBezTo>
                  <a:cubicBezTo>
                    <a:pt x="18457" y="128998"/>
                    <a:pt x="16114" y="129217"/>
                    <a:pt x="13904" y="129922"/>
                  </a:cubicBezTo>
                  <a:close/>
                  <a:moveTo>
                    <a:pt x="24191" y="131256"/>
                  </a:moveTo>
                  <a:cubicBezTo>
                    <a:pt x="23572" y="130722"/>
                    <a:pt x="22867" y="130303"/>
                    <a:pt x="22095" y="130018"/>
                  </a:cubicBezTo>
                  <a:cubicBezTo>
                    <a:pt x="21133" y="128694"/>
                    <a:pt x="20667" y="127074"/>
                    <a:pt x="20762" y="125446"/>
                  </a:cubicBezTo>
                  <a:cubicBezTo>
                    <a:pt x="21010" y="123464"/>
                    <a:pt x="21734" y="121569"/>
                    <a:pt x="22857" y="119921"/>
                  </a:cubicBezTo>
                  <a:cubicBezTo>
                    <a:pt x="24000" y="118207"/>
                    <a:pt x="25305" y="116616"/>
                    <a:pt x="26763" y="115158"/>
                  </a:cubicBezTo>
                  <a:cubicBezTo>
                    <a:pt x="28325" y="113149"/>
                    <a:pt x="30620" y="111844"/>
                    <a:pt x="33144" y="111539"/>
                  </a:cubicBezTo>
                  <a:cubicBezTo>
                    <a:pt x="35421" y="111434"/>
                    <a:pt x="37593" y="112472"/>
                    <a:pt x="38955" y="114301"/>
                  </a:cubicBezTo>
                  <a:lnTo>
                    <a:pt x="39526" y="114301"/>
                  </a:lnTo>
                  <a:cubicBezTo>
                    <a:pt x="40202" y="115197"/>
                    <a:pt x="41183" y="115806"/>
                    <a:pt x="42288" y="116016"/>
                  </a:cubicBezTo>
                  <a:cubicBezTo>
                    <a:pt x="43508" y="116302"/>
                    <a:pt x="44784" y="116302"/>
                    <a:pt x="46003" y="116016"/>
                  </a:cubicBezTo>
                  <a:lnTo>
                    <a:pt x="44574" y="118111"/>
                  </a:lnTo>
                  <a:cubicBezTo>
                    <a:pt x="43584" y="119588"/>
                    <a:pt x="42993" y="121293"/>
                    <a:pt x="42860" y="123064"/>
                  </a:cubicBezTo>
                  <a:cubicBezTo>
                    <a:pt x="42850" y="124226"/>
                    <a:pt x="43336" y="125331"/>
                    <a:pt x="44193" y="126112"/>
                  </a:cubicBezTo>
                  <a:cubicBezTo>
                    <a:pt x="42422" y="126160"/>
                    <a:pt x="40679" y="126550"/>
                    <a:pt x="39050" y="127255"/>
                  </a:cubicBezTo>
                  <a:cubicBezTo>
                    <a:pt x="37269" y="128017"/>
                    <a:pt x="35459" y="128875"/>
                    <a:pt x="33621" y="129827"/>
                  </a:cubicBezTo>
                  <a:cubicBezTo>
                    <a:pt x="31125" y="130913"/>
                    <a:pt x="28868" y="132465"/>
                    <a:pt x="26953" y="134399"/>
                  </a:cubicBezTo>
                  <a:lnTo>
                    <a:pt x="26096" y="135637"/>
                  </a:lnTo>
                  <a:cubicBezTo>
                    <a:pt x="26048" y="133989"/>
                    <a:pt x="25372" y="132418"/>
                    <a:pt x="24191" y="131256"/>
                  </a:cubicBezTo>
                  <a:close/>
                  <a:moveTo>
                    <a:pt x="42288" y="87727"/>
                  </a:moveTo>
                  <a:lnTo>
                    <a:pt x="42288" y="87727"/>
                  </a:lnTo>
                  <a:cubicBezTo>
                    <a:pt x="42498" y="87869"/>
                    <a:pt x="42660" y="88069"/>
                    <a:pt x="42765" y="88298"/>
                  </a:cubicBezTo>
                  <a:lnTo>
                    <a:pt x="42765" y="88298"/>
                  </a:lnTo>
                  <a:cubicBezTo>
                    <a:pt x="42460" y="90384"/>
                    <a:pt x="42688" y="92518"/>
                    <a:pt x="43431" y="94489"/>
                  </a:cubicBezTo>
                  <a:cubicBezTo>
                    <a:pt x="43841" y="95794"/>
                    <a:pt x="44517" y="96994"/>
                    <a:pt x="45432" y="98014"/>
                  </a:cubicBezTo>
                  <a:lnTo>
                    <a:pt x="43908" y="98014"/>
                  </a:lnTo>
                  <a:cubicBezTo>
                    <a:pt x="42698" y="98080"/>
                    <a:pt x="41517" y="98442"/>
                    <a:pt x="40479" y="99061"/>
                  </a:cubicBezTo>
                  <a:cubicBezTo>
                    <a:pt x="38936" y="100404"/>
                    <a:pt x="38040" y="102347"/>
                    <a:pt x="38002" y="104395"/>
                  </a:cubicBezTo>
                  <a:lnTo>
                    <a:pt x="38002" y="104395"/>
                  </a:lnTo>
                  <a:cubicBezTo>
                    <a:pt x="36764" y="104424"/>
                    <a:pt x="35545" y="104024"/>
                    <a:pt x="34573" y="103252"/>
                  </a:cubicBezTo>
                  <a:cubicBezTo>
                    <a:pt x="33668" y="102776"/>
                    <a:pt x="32887" y="102090"/>
                    <a:pt x="32287" y="101252"/>
                  </a:cubicBezTo>
                  <a:cubicBezTo>
                    <a:pt x="32287" y="101252"/>
                    <a:pt x="32287" y="100585"/>
                    <a:pt x="31716" y="100300"/>
                  </a:cubicBezTo>
                  <a:cubicBezTo>
                    <a:pt x="31144" y="100014"/>
                    <a:pt x="31716" y="100300"/>
                    <a:pt x="31716" y="100300"/>
                  </a:cubicBezTo>
                  <a:cubicBezTo>
                    <a:pt x="30868" y="98280"/>
                    <a:pt x="30668" y="96051"/>
                    <a:pt x="31144" y="93918"/>
                  </a:cubicBezTo>
                  <a:cubicBezTo>
                    <a:pt x="31449" y="92527"/>
                    <a:pt x="32268" y="91308"/>
                    <a:pt x="33430" y="90489"/>
                  </a:cubicBezTo>
                  <a:cubicBezTo>
                    <a:pt x="34402" y="89946"/>
                    <a:pt x="35421" y="89498"/>
                    <a:pt x="36478" y="89155"/>
                  </a:cubicBezTo>
                  <a:lnTo>
                    <a:pt x="37050" y="89155"/>
                  </a:lnTo>
                  <a:cubicBezTo>
                    <a:pt x="38564" y="89098"/>
                    <a:pt x="40050" y="88746"/>
                    <a:pt x="41431" y="88108"/>
                  </a:cubicBezTo>
                  <a:lnTo>
                    <a:pt x="42574" y="88108"/>
                  </a:lnTo>
                  <a:lnTo>
                    <a:pt x="42574" y="88108"/>
                  </a:lnTo>
                  <a:cubicBezTo>
                    <a:pt x="42527" y="87955"/>
                    <a:pt x="42422" y="87822"/>
                    <a:pt x="42288" y="87727"/>
                  </a:cubicBezTo>
                  <a:close/>
                  <a:moveTo>
                    <a:pt x="180877" y="59152"/>
                  </a:moveTo>
                  <a:cubicBezTo>
                    <a:pt x="181268" y="61866"/>
                    <a:pt x="182430" y="64409"/>
                    <a:pt x="184211" y="66486"/>
                  </a:cubicBezTo>
                  <a:cubicBezTo>
                    <a:pt x="185144" y="67267"/>
                    <a:pt x="186326" y="67705"/>
                    <a:pt x="187545" y="67724"/>
                  </a:cubicBezTo>
                  <a:lnTo>
                    <a:pt x="188021" y="67724"/>
                  </a:lnTo>
                  <a:cubicBezTo>
                    <a:pt x="187202" y="68286"/>
                    <a:pt x="186430" y="68924"/>
                    <a:pt x="185735" y="69629"/>
                  </a:cubicBezTo>
                  <a:cubicBezTo>
                    <a:pt x="184078" y="71239"/>
                    <a:pt x="182630" y="73068"/>
                    <a:pt x="181449" y="75058"/>
                  </a:cubicBezTo>
                  <a:cubicBezTo>
                    <a:pt x="178991" y="73401"/>
                    <a:pt x="176000" y="72725"/>
                    <a:pt x="173067" y="73153"/>
                  </a:cubicBezTo>
                  <a:cubicBezTo>
                    <a:pt x="171619" y="73268"/>
                    <a:pt x="170200" y="73620"/>
                    <a:pt x="168876" y="74201"/>
                  </a:cubicBezTo>
                  <a:cubicBezTo>
                    <a:pt x="167923" y="74201"/>
                    <a:pt x="166971" y="73344"/>
                    <a:pt x="166018" y="72772"/>
                  </a:cubicBezTo>
                  <a:cubicBezTo>
                    <a:pt x="164799" y="71905"/>
                    <a:pt x="163846" y="70715"/>
                    <a:pt x="163256" y="69343"/>
                  </a:cubicBezTo>
                  <a:cubicBezTo>
                    <a:pt x="162037" y="66610"/>
                    <a:pt x="161389" y="63666"/>
                    <a:pt x="161351" y="60675"/>
                  </a:cubicBezTo>
                  <a:cubicBezTo>
                    <a:pt x="161094" y="57904"/>
                    <a:pt x="161418" y="55113"/>
                    <a:pt x="162303" y="52484"/>
                  </a:cubicBezTo>
                  <a:cubicBezTo>
                    <a:pt x="162751" y="51065"/>
                    <a:pt x="163656" y="49827"/>
                    <a:pt x="164875" y="48960"/>
                  </a:cubicBezTo>
                  <a:cubicBezTo>
                    <a:pt x="166132" y="48350"/>
                    <a:pt x="167437" y="47845"/>
                    <a:pt x="168780" y="47436"/>
                  </a:cubicBezTo>
                  <a:cubicBezTo>
                    <a:pt x="170562" y="48674"/>
                    <a:pt x="172629" y="49465"/>
                    <a:pt x="174781" y="49722"/>
                  </a:cubicBezTo>
                  <a:cubicBezTo>
                    <a:pt x="176277" y="49950"/>
                    <a:pt x="177810" y="49608"/>
                    <a:pt x="179067" y="48769"/>
                  </a:cubicBezTo>
                  <a:cubicBezTo>
                    <a:pt x="179458" y="48503"/>
                    <a:pt x="179810" y="48179"/>
                    <a:pt x="180115" y="47817"/>
                  </a:cubicBezTo>
                  <a:cubicBezTo>
                    <a:pt x="180029" y="48988"/>
                    <a:pt x="180029" y="50169"/>
                    <a:pt x="180115" y="51341"/>
                  </a:cubicBezTo>
                  <a:cubicBezTo>
                    <a:pt x="180039" y="53922"/>
                    <a:pt x="180201" y="56504"/>
                    <a:pt x="180591" y="59056"/>
                  </a:cubicBezTo>
                  <a:close/>
                  <a:moveTo>
                    <a:pt x="195546" y="45626"/>
                  </a:moveTo>
                  <a:cubicBezTo>
                    <a:pt x="196022" y="47426"/>
                    <a:pt x="197451" y="48817"/>
                    <a:pt x="199260" y="49246"/>
                  </a:cubicBezTo>
                  <a:lnTo>
                    <a:pt x="199260" y="49246"/>
                  </a:lnTo>
                  <a:cubicBezTo>
                    <a:pt x="199260" y="49246"/>
                    <a:pt x="199260" y="49246"/>
                    <a:pt x="199260" y="49246"/>
                  </a:cubicBezTo>
                  <a:lnTo>
                    <a:pt x="199260" y="49246"/>
                  </a:lnTo>
                  <a:lnTo>
                    <a:pt x="199832" y="49246"/>
                  </a:lnTo>
                  <a:lnTo>
                    <a:pt x="201070" y="49246"/>
                  </a:lnTo>
                  <a:cubicBezTo>
                    <a:pt x="199899" y="49865"/>
                    <a:pt x="198803" y="50636"/>
                    <a:pt x="197832" y="51532"/>
                  </a:cubicBezTo>
                  <a:cubicBezTo>
                    <a:pt x="196117" y="52874"/>
                    <a:pt x="194755" y="54608"/>
                    <a:pt x="193831" y="56580"/>
                  </a:cubicBezTo>
                  <a:cubicBezTo>
                    <a:pt x="192879" y="58894"/>
                    <a:pt x="192879" y="61504"/>
                    <a:pt x="193831" y="63819"/>
                  </a:cubicBezTo>
                  <a:lnTo>
                    <a:pt x="193069" y="63819"/>
                  </a:lnTo>
                  <a:cubicBezTo>
                    <a:pt x="191545" y="64295"/>
                    <a:pt x="190078" y="64933"/>
                    <a:pt x="188688" y="65724"/>
                  </a:cubicBezTo>
                  <a:cubicBezTo>
                    <a:pt x="187840" y="65771"/>
                    <a:pt x="186983" y="65609"/>
                    <a:pt x="186211" y="65248"/>
                  </a:cubicBezTo>
                  <a:cubicBezTo>
                    <a:pt x="184906" y="64514"/>
                    <a:pt x="183925" y="63333"/>
                    <a:pt x="183449" y="61914"/>
                  </a:cubicBezTo>
                  <a:cubicBezTo>
                    <a:pt x="182249" y="59028"/>
                    <a:pt x="181515" y="55980"/>
                    <a:pt x="181258" y="52865"/>
                  </a:cubicBezTo>
                  <a:cubicBezTo>
                    <a:pt x="181020" y="50646"/>
                    <a:pt x="181020" y="48417"/>
                    <a:pt x="181258" y="46198"/>
                  </a:cubicBezTo>
                  <a:cubicBezTo>
                    <a:pt x="181258" y="44388"/>
                    <a:pt x="181830" y="41245"/>
                    <a:pt x="183925" y="40673"/>
                  </a:cubicBezTo>
                  <a:lnTo>
                    <a:pt x="183925" y="40673"/>
                  </a:lnTo>
                  <a:lnTo>
                    <a:pt x="184878" y="40673"/>
                  </a:lnTo>
                  <a:cubicBezTo>
                    <a:pt x="187030" y="40902"/>
                    <a:pt x="189202" y="40540"/>
                    <a:pt x="191164" y="39625"/>
                  </a:cubicBezTo>
                  <a:cubicBezTo>
                    <a:pt x="192145" y="39263"/>
                    <a:pt x="193021" y="38673"/>
                    <a:pt x="193736" y="37911"/>
                  </a:cubicBezTo>
                  <a:cubicBezTo>
                    <a:pt x="194422" y="37063"/>
                    <a:pt x="195060" y="36168"/>
                    <a:pt x="195641" y="35244"/>
                  </a:cubicBezTo>
                  <a:cubicBezTo>
                    <a:pt x="195689" y="35396"/>
                    <a:pt x="195689" y="35568"/>
                    <a:pt x="195641" y="35720"/>
                  </a:cubicBezTo>
                  <a:cubicBezTo>
                    <a:pt x="194841" y="38939"/>
                    <a:pt x="194812" y="42302"/>
                    <a:pt x="195546" y="45531"/>
                  </a:cubicBezTo>
                  <a:close/>
                  <a:moveTo>
                    <a:pt x="208404" y="54199"/>
                  </a:moveTo>
                  <a:lnTo>
                    <a:pt x="208404" y="54199"/>
                  </a:lnTo>
                  <a:cubicBezTo>
                    <a:pt x="208585" y="57323"/>
                    <a:pt x="209719" y="60314"/>
                    <a:pt x="211643" y="62771"/>
                  </a:cubicBezTo>
                  <a:cubicBezTo>
                    <a:pt x="210233" y="63438"/>
                    <a:pt x="208900" y="64238"/>
                    <a:pt x="207642" y="65152"/>
                  </a:cubicBezTo>
                  <a:cubicBezTo>
                    <a:pt x="205185" y="66695"/>
                    <a:pt x="203251" y="68953"/>
                    <a:pt x="202118" y="71629"/>
                  </a:cubicBezTo>
                  <a:cubicBezTo>
                    <a:pt x="202108" y="69839"/>
                    <a:pt x="201499" y="68096"/>
                    <a:pt x="200403" y="66676"/>
                  </a:cubicBezTo>
                  <a:cubicBezTo>
                    <a:pt x="199051" y="65209"/>
                    <a:pt x="197012" y="64590"/>
                    <a:pt x="195069" y="65057"/>
                  </a:cubicBezTo>
                  <a:cubicBezTo>
                    <a:pt x="194812" y="63838"/>
                    <a:pt x="194650" y="62590"/>
                    <a:pt x="194593" y="61342"/>
                  </a:cubicBezTo>
                  <a:cubicBezTo>
                    <a:pt x="194688" y="60161"/>
                    <a:pt x="194974" y="58999"/>
                    <a:pt x="195450" y="57913"/>
                  </a:cubicBezTo>
                  <a:cubicBezTo>
                    <a:pt x="196508" y="55951"/>
                    <a:pt x="198013" y="54256"/>
                    <a:pt x="199832" y="52960"/>
                  </a:cubicBezTo>
                  <a:cubicBezTo>
                    <a:pt x="201242" y="51522"/>
                    <a:pt x="203156" y="50703"/>
                    <a:pt x="205166" y="50674"/>
                  </a:cubicBezTo>
                  <a:cubicBezTo>
                    <a:pt x="206595" y="50674"/>
                    <a:pt x="208881" y="52579"/>
                    <a:pt x="208119" y="54294"/>
                  </a:cubicBezTo>
                  <a:close/>
                  <a:moveTo>
                    <a:pt x="252124" y="88108"/>
                  </a:moveTo>
                  <a:cubicBezTo>
                    <a:pt x="252562" y="90384"/>
                    <a:pt x="253305" y="92594"/>
                    <a:pt x="254315" y="94680"/>
                  </a:cubicBezTo>
                  <a:cubicBezTo>
                    <a:pt x="255010" y="96575"/>
                    <a:pt x="256229" y="98223"/>
                    <a:pt x="257839" y="99442"/>
                  </a:cubicBezTo>
                  <a:cubicBezTo>
                    <a:pt x="255896" y="99842"/>
                    <a:pt x="254029" y="100547"/>
                    <a:pt x="252315" y="101538"/>
                  </a:cubicBezTo>
                  <a:cubicBezTo>
                    <a:pt x="249524" y="103348"/>
                    <a:pt x="246962" y="105491"/>
                    <a:pt x="244695" y="107920"/>
                  </a:cubicBezTo>
                  <a:lnTo>
                    <a:pt x="242790" y="110015"/>
                  </a:lnTo>
                  <a:lnTo>
                    <a:pt x="242790" y="110015"/>
                  </a:lnTo>
                  <a:cubicBezTo>
                    <a:pt x="241428" y="110958"/>
                    <a:pt x="239770" y="111358"/>
                    <a:pt x="238122" y="111158"/>
                  </a:cubicBezTo>
                  <a:cubicBezTo>
                    <a:pt x="236579" y="110977"/>
                    <a:pt x="235122" y="110348"/>
                    <a:pt x="233931" y="109348"/>
                  </a:cubicBezTo>
                  <a:cubicBezTo>
                    <a:pt x="231512" y="106815"/>
                    <a:pt x="230541" y="103233"/>
                    <a:pt x="231360" y="99823"/>
                  </a:cubicBezTo>
                  <a:cubicBezTo>
                    <a:pt x="232817" y="90898"/>
                    <a:pt x="236779" y="82574"/>
                    <a:pt x="242790" y="75820"/>
                  </a:cubicBezTo>
                  <a:cubicBezTo>
                    <a:pt x="244056" y="74334"/>
                    <a:pt x="245657" y="73163"/>
                    <a:pt x="247457" y="72391"/>
                  </a:cubicBezTo>
                  <a:cubicBezTo>
                    <a:pt x="248247" y="72067"/>
                    <a:pt x="249143" y="72067"/>
                    <a:pt x="249933" y="72391"/>
                  </a:cubicBezTo>
                  <a:cubicBezTo>
                    <a:pt x="250838" y="72953"/>
                    <a:pt x="251543" y="73782"/>
                    <a:pt x="251934" y="74773"/>
                  </a:cubicBezTo>
                  <a:lnTo>
                    <a:pt x="251934" y="74773"/>
                  </a:lnTo>
                  <a:cubicBezTo>
                    <a:pt x="251267" y="79164"/>
                    <a:pt x="251334" y="83640"/>
                    <a:pt x="252124" y="88012"/>
                  </a:cubicBezTo>
                  <a:close/>
                  <a:moveTo>
                    <a:pt x="203166" y="161260"/>
                  </a:moveTo>
                  <a:cubicBezTo>
                    <a:pt x="203480" y="158069"/>
                    <a:pt x="204737" y="155059"/>
                    <a:pt x="206785" y="152592"/>
                  </a:cubicBezTo>
                  <a:cubicBezTo>
                    <a:pt x="207833" y="151468"/>
                    <a:pt x="209100" y="150553"/>
                    <a:pt x="210500" y="149925"/>
                  </a:cubicBezTo>
                  <a:cubicBezTo>
                    <a:pt x="212300" y="148982"/>
                    <a:pt x="214177" y="148220"/>
                    <a:pt x="216120" y="147639"/>
                  </a:cubicBezTo>
                  <a:cubicBezTo>
                    <a:pt x="219834" y="146258"/>
                    <a:pt x="223930" y="146258"/>
                    <a:pt x="227645" y="147639"/>
                  </a:cubicBezTo>
                  <a:cubicBezTo>
                    <a:pt x="229207" y="148448"/>
                    <a:pt x="230655" y="149477"/>
                    <a:pt x="231931" y="150687"/>
                  </a:cubicBezTo>
                  <a:cubicBezTo>
                    <a:pt x="233408" y="151744"/>
                    <a:pt x="234455" y="153306"/>
                    <a:pt x="234884" y="155068"/>
                  </a:cubicBezTo>
                  <a:cubicBezTo>
                    <a:pt x="234884" y="155068"/>
                    <a:pt x="234884" y="155068"/>
                    <a:pt x="234884" y="155068"/>
                  </a:cubicBezTo>
                  <a:cubicBezTo>
                    <a:pt x="234913" y="157002"/>
                    <a:pt x="235703" y="158850"/>
                    <a:pt x="237075" y="160212"/>
                  </a:cubicBezTo>
                  <a:cubicBezTo>
                    <a:pt x="237989" y="161221"/>
                    <a:pt x="239132" y="162002"/>
                    <a:pt x="240408" y="162498"/>
                  </a:cubicBezTo>
                  <a:cubicBezTo>
                    <a:pt x="238284" y="162345"/>
                    <a:pt x="236151" y="162345"/>
                    <a:pt x="234027" y="162498"/>
                  </a:cubicBezTo>
                  <a:cubicBezTo>
                    <a:pt x="230683" y="162812"/>
                    <a:pt x="227435" y="163812"/>
                    <a:pt x="224502" y="165450"/>
                  </a:cubicBezTo>
                  <a:cubicBezTo>
                    <a:pt x="221739" y="167165"/>
                    <a:pt x="219501" y="169603"/>
                    <a:pt x="218025" y="172499"/>
                  </a:cubicBezTo>
                  <a:cubicBezTo>
                    <a:pt x="217148" y="171442"/>
                    <a:pt x="215939" y="170699"/>
                    <a:pt x="214596" y="170404"/>
                  </a:cubicBezTo>
                  <a:cubicBezTo>
                    <a:pt x="211452" y="169794"/>
                    <a:pt x="208214" y="169794"/>
                    <a:pt x="205071" y="170404"/>
                  </a:cubicBezTo>
                  <a:cubicBezTo>
                    <a:pt x="205071" y="170404"/>
                    <a:pt x="205071" y="170404"/>
                    <a:pt x="205071" y="169832"/>
                  </a:cubicBezTo>
                  <a:cubicBezTo>
                    <a:pt x="202947" y="167479"/>
                    <a:pt x="202223" y="164184"/>
                    <a:pt x="203166" y="161164"/>
                  </a:cubicBezTo>
                  <a:close/>
                  <a:moveTo>
                    <a:pt x="188973" y="176785"/>
                  </a:moveTo>
                  <a:cubicBezTo>
                    <a:pt x="185944" y="178147"/>
                    <a:pt x="182477" y="178147"/>
                    <a:pt x="179448" y="176785"/>
                  </a:cubicBezTo>
                  <a:cubicBezTo>
                    <a:pt x="176334" y="175157"/>
                    <a:pt x="174495" y="171813"/>
                    <a:pt x="174781" y="168308"/>
                  </a:cubicBezTo>
                  <a:cubicBezTo>
                    <a:pt x="174829" y="164574"/>
                    <a:pt x="176581" y="161059"/>
                    <a:pt x="179544" y="158783"/>
                  </a:cubicBezTo>
                  <a:cubicBezTo>
                    <a:pt x="182887" y="156145"/>
                    <a:pt x="187002" y="154706"/>
                    <a:pt x="191259" y="154687"/>
                  </a:cubicBezTo>
                  <a:lnTo>
                    <a:pt x="192879" y="154687"/>
                  </a:lnTo>
                  <a:lnTo>
                    <a:pt x="193736" y="154687"/>
                  </a:lnTo>
                  <a:lnTo>
                    <a:pt x="193736" y="154687"/>
                  </a:lnTo>
                  <a:cubicBezTo>
                    <a:pt x="195098" y="154935"/>
                    <a:pt x="196374" y="155526"/>
                    <a:pt x="197451" y="156402"/>
                  </a:cubicBezTo>
                  <a:cubicBezTo>
                    <a:pt x="198889" y="158002"/>
                    <a:pt x="200222" y="159688"/>
                    <a:pt x="201451" y="161450"/>
                  </a:cubicBezTo>
                  <a:lnTo>
                    <a:pt x="201451" y="161450"/>
                  </a:lnTo>
                  <a:cubicBezTo>
                    <a:pt x="200975" y="164660"/>
                    <a:pt x="202156" y="167889"/>
                    <a:pt x="204594" y="170023"/>
                  </a:cubicBezTo>
                  <a:lnTo>
                    <a:pt x="204594" y="170023"/>
                  </a:lnTo>
                  <a:lnTo>
                    <a:pt x="202785" y="170023"/>
                  </a:lnTo>
                  <a:cubicBezTo>
                    <a:pt x="198213" y="170785"/>
                    <a:pt x="193898" y="172651"/>
                    <a:pt x="190212" y="175452"/>
                  </a:cubicBezTo>
                  <a:lnTo>
                    <a:pt x="188688" y="176785"/>
                  </a:lnTo>
                  <a:lnTo>
                    <a:pt x="188021" y="176785"/>
                  </a:lnTo>
                  <a:lnTo>
                    <a:pt x="188878" y="176214"/>
                  </a:lnTo>
                  <a:cubicBezTo>
                    <a:pt x="188878" y="176214"/>
                    <a:pt x="189069" y="176690"/>
                    <a:pt x="188973" y="176690"/>
                  </a:cubicBezTo>
                  <a:close/>
                  <a:moveTo>
                    <a:pt x="124394" y="178024"/>
                  </a:moveTo>
                  <a:cubicBezTo>
                    <a:pt x="124394" y="178024"/>
                    <a:pt x="124394" y="178024"/>
                    <a:pt x="124394" y="178024"/>
                  </a:cubicBezTo>
                  <a:lnTo>
                    <a:pt x="123060" y="178786"/>
                  </a:lnTo>
                  <a:cubicBezTo>
                    <a:pt x="122441" y="178976"/>
                    <a:pt x="121774" y="178976"/>
                    <a:pt x="121155" y="178786"/>
                  </a:cubicBezTo>
                  <a:lnTo>
                    <a:pt x="120393" y="178786"/>
                  </a:lnTo>
                  <a:cubicBezTo>
                    <a:pt x="120136" y="177938"/>
                    <a:pt x="119593" y="177204"/>
                    <a:pt x="118869" y="176690"/>
                  </a:cubicBezTo>
                  <a:lnTo>
                    <a:pt x="118869" y="176690"/>
                  </a:lnTo>
                  <a:cubicBezTo>
                    <a:pt x="118450" y="175357"/>
                    <a:pt x="118450" y="173928"/>
                    <a:pt x="118869" y="172594"/>
                  </a:cubicBezTo>
                  <a:cubicBezTo>
                    <a:pt x="119307" y="171280"/>
                    <a:pt x="120022" y="170080"/>
                    <a:pt x="120965" y="169070"/>
                  </a:cubicBezTo>
                  <a:cubicBezTo>
                    <a:pt x="121375" y="168651"/>
                    <a:pt x="121908" y="168384"/>
                    <a:pt x="122489" y="168308"/>
                  </a:cubicBezTo>
                  <a:cubicBezTo>
                    <a:pt x="123127" y="168346"/>
                    <a:pt x="123746" y="168546"/>
                    <a:pt x="124299" y="168879"/>
                  </a:cubicBezTo>
                  <a:cubicBezTo>
                    <a:pt x="124251" y="169261"/>
                    <a:pt x="124251" y="169642"/>
                    <a:pt x="124299" y="170023"/>
                  </a:cubicBezTo>
                  <a:cubicBezTo>
                    <a:pt x="124613" y="171689"/>
                    <a:pt x="125527" y="173175"/>
                    <a:pt x="126870" y="174214"/>
                  </a:cubicBezTo>
                  <a:cubicBezTo>
                    <a:pt x="127604" y="174861"/>
                    <a:pt x="128442" y="175376"/>
                    <a:pt x="129347" y="175737"/>
                  </a:cubicBezTo>
                  <a:lnTo>
                    <a:pt x="130871" y="176309"/>
                  </a:lnTo>
                  <a:cubicBezTo>
                    <a:pt x="128680" y="176642"/>
                    <a:pt x="126566" y="177319"/>
                    <a:pt x="124584" y="178309"/>
                  </a:cubicBezTo>
                  <a:lnTo>
                    <a:pt x="124584" y="178309"/>
                  </a:lnTo>
                  <a:cubicBezTo>
                    <a:pt x="124584" y="178309"/>
                    <a:pt x="124489" y="177928"/>
                    <a:pt x="124394" y="177928"/>
                  </a:cubicBezTo>
                  <a:close/>
                  <a:moveTo>
                    <a:pt x="94866" y="190501"/>
                  </a:moveTo>
                  <a:lnTo>
                    <a:pt x="94104" y="190501"/>
                  </a:lnTo>
                  <a:cubicBezTo>
                    <a:pt x="90571" y="190311"/>
                    <a:pt x="87056" y="191073"/>
                    <a:pt x="83913" y="192692"/>
                  </a:cubicBezTo>
                  <a:cubicBezTo>
                    <a:pt x="83179" y="193063"/>
                    <a:pt x="82532" y="193587"/>
                    <a:pt x="82008" y="194216"/>
                  </a:cubicBezTo>
                  <a:cubicBezTo>
                    <a:pt x="81817" y="192454"/>
                    <a:pt x="81084" y="190787"/>
                    <a:pt x="79912" y="189454"/>
                  </a:cubicBezTo>
                  <a:cubicBezTo>
                    <a:pt x="78502" y="187596"/>
                    <a:pt x="76674" y="186091"/>
                    <a:pt x="74578" y="185072"/>
                  </a:cubicBezTo>
                  <a:cubicBezTo>
                    <a:pt x="74007" y="184986"/>
                    <a:pt x="73435" y="184986"/>
                    <a:pt x="72864" y="185072"/>
                  </a:cubicBezTo>
                  <a:cubicBezTo>
                    <a:pt x="73664" y="182977"/>
                    <a:pt x="75388" y="181357"/>
                    <a:pt x="77531" y="180691"/>
                  </a:cubicBezTo>
                  <a:cubicBezTo>
                    <a:pt x="79693" y="180052"/>
                    <a:pt x="81970" y="179890"/>
                    <a:pt x="84198" y="180214"/>
                  </a:cubicBezTo>
                  <a:cubicBezTo>
                    <a:pt x="87751" y="180300"/>
                    <a:pt x="91142" y="181691"/>
                    <a:pt x="93723" y="184120"/>
                  </a:cubicBezTo>
                  <a:cubicBezTo>
                    <a:pt x="94362" y="184853"/>
                    <a:pt x="94790" y="185739"/>
                    <a:pt x="94962" y="186691"/>
                  </a:cubicBezTo>
                  <a:cubicBezTo>
                    <a:pt x="94485" y="187910"/>
                    <a:pt x="94457" y="189263"/>
                    <a:pt x="94866" y="190501"/>
                  </a:cubicBezTo>
                  <a:close/>
                  <a:moveTo>
                    <a:pt x="42003" y="170308"/>
                  </a:moveTo>
                  <a:lnTo>
                    <a:pt x="41145" y="169832"/>
                  </a:lnTo>
                  <a:lnTo>
                    <a:pt x="41145" y="169832"/>
                  </a:lnTo>
                  <a:cubicBezTo>
                    <a:pt x="40917" y="168098"/>
                    <a:pt x="41603" y="166365"/>
                    <a:pt x="42955" y="165260"/>
                  </a:cubicBezTo>
                  <a:cubicBezTo>
                    <a:pt x="44174" y="164336"/>
                    <a:pt x="45565" y="163650"/>
                    <a:pt x="47051" y="163260"/>
                  </a:cubicBezTo>
                  <a:cubicBezTo>
                    <a:pt x="49756" y="162098"/>
                    <a:pt x="52690" y="161574"/>
                    <a:pt x="55623" y="161736"/>
                  </a:cubicBezTo>
                  <a:cubicBezTo>
                    <a:pt x="57357" y="161926"/>
                    <a:pt x="59005" y="162584"/>
                    <a:pt x="60386" y="163641"/>
                  </a:cubicBezTo>
                  <a:cubicBezTo>
                    <a:pt x="62196" y="165070"/>
                    <a:pt x="61338" y="166879"/>
                    <a:pt x="60386" y="168308"/>
                  </a:cubicBezTo>
                  <a:cubicBezTo>
                    <a:pt x="58643" y="170042"/>
                    <a:pt x="56566" y="171394"/>
                    <a:pt x="54290" y="172308"/>
                  </a:cubicBezTo>
                  <a:cubicBezTo>
                    <a:pt x="51042" y="172442"/>
                    <a:pt x="47927" y="173642"/>
                    <a:pt x="45432" y="175737"/>
                  </a:cubicBezTo>
                  <a:lnTo>
                    <a:pt x="45432" y="175737"/>
                  </a:lnTo>
                  <a:cubicBezTo>
                    <a:pt x="45574" y="175176"/>
                    <a:pt x="45574" y="174585"/>
                    <a:pt x="45432" y="174023"/>
                  </a:cubicBezTo>
                  <a:cubicBezTo>
                    <a:pt x="44774" y="172242"/>
                    <a:pt x="43336" y="170870"/>
                    <a:pt x="41526" y="170308"/>
                  </a:cubicBezTo>
                  <a:close/>
                  <a:moveTo>
                    <a:pt x="79055" y="90298"/>
                  </a:moveTo>
                  <a:cubicBezTo>
                    <a:pt x="79722" y="91546"/>
                    <a:pt x="80588" y="92670"/>
                    <a:pt x="81627" y="93632"/>
                  </a:cubicBezTo>
                  <a:lnTo>
                    <a:pt x="81627" y="93632"/>
                  </a:lnTo>
                  <a:lnTo>
                    <a:pt x="79817" y="95156"/>
                  </a:lnTo>
                  <a:cubicBezTo>
                    <a:pt x="79169" y="95889"/>
                    <a:pt x="78712" y="96775"/>
                    <a:pt x="78483" y="97728"/>
                  </a:cubicBezTo>
                  <a:cubicBezTo>
                    <a:pt x="78083" y="98699"/>
                    <a:pt x="77826" y="99728"/>
                    <a:pt x="77721" y="100776"/>
                  </a:cubicBezTo>
                  <a:cubicBezTo>
                    <a:pt x="75750" y="100195"/>
                    <a:pt x="73635" y="100395"/>
                    <a:pt x="71816" y="101347"/>
                  </a:cubicBezTo>
                  <a:cubicBezTo>
                    <a:pt x="70644" y="101690"/>
                    <a:pt x="69501" y="102100"/>
                    <a:pt x="68387" y="102586"/>
                  </a:cubicBezTo>
                  <a:lnTo>
                    <a:pt x="66482" y="102586"/>
                  </a:lnTo>
                  <a:cubicBezTo>
                    <a:pt x="65367" y="102709"/>
                    <a:pt x="64272" y="102281"/>
                    <a:pt x="63529" y="101443"/>
                  </a:cubicBezTo>
                  <a:cubicBezTo>
                    <a:pt x="63243" y="100604"/>
                    <a:pt x="63243" y="99709"/>
                    <a:pt x="63529" y="98871"/>
                  </a:cubicBezTo>
                  <a:cubicBezTo>
                    <a:pt x="63815" y="96985"/>
                    <a:pt x="64386" y="95146"/>
                    <a:pt x="65244" y="93441"/>
                  </a:cubicBezTo>
                  <a:cubicBezTo>
                    <a:pt x="66244" y="90879"/>
                    <a:pt x="67806" y="88565"/>
                    <a:pt x="69816" y="86679"/>
                  </a:cubicBezTo>
                  <a:cubicBezTo>
                    <a:pt x="71378" y="85202"/>
                    <a:pt x="73387" y="84298"/>
                    <a:pt x="75531" y="84107"/>
                  </a:cubicBezTo>
                  <a:cubicBezTo>
                    <a:pt x="76655" y="84402"/>
                    <a:pt x="77798" y="84564"/>
                    <a:pt x="78960" y="84583"/>
                  </a:cubicBezTo>
                  <a:cubicBezTo>
                    <a:pt x="76769" y="86393"/>
                    <a:pt x="77817" y="88870"/>
                    <a:pt x="78579" y="90298"/>
                  </a:cubicBezTo>
                  <a:close/>
                  <a:moveTo>
                    <a:pt x="138681" y="73439"/>
                  </a:moveTo>
                  <a:cubicBezTo>
                    <a:pt x="140463" y="74296"/>
                    <a:pt x="142415" y="74754"/>
                    <a:pt x="144396" y="74773"/>
                  </a:cubicBezTo>
                  <a:cubicBezTo>
                    <a:pt x="145539" y="74868"/>
                    <a:pt x="146682" y="74868"/>
                    <a:pt x="147825" y="74773"/>
                  </a:cubicBezTo>
                  <a:cubicBezTo>
                    <a:pt x="145863" y="76239"/>
                    <a:pt x="144187" y="78049"/>
                    <a:pt x="142872" y="80107"/>
                  </a:cubicBezTo>
                  <a:cubicBezTo>
                    <a:pt x="141539" y="82231"/>
                    <a:pt x="140625" y="84593"/>
                    <a:pt x="140205" y="87060"/>
                  </a:cubicBezTo>
                  <a:cubicBezTo>
                    <a:pt x="137967" y="86184"/>
                    <a:pt x="135491" y="86184"/>
                    <a:pt x="133252" y="87060"/>
                  </a:cubicBezTo>
                  <a:cubicBezTo>
                    <a:pt x="130309" y="87184"/>
                    <a:pt x="127366" y="86926"/>
                    <a:pt x="124489" y="86298"/>
                  </a:cubicBezTo>
                  <a:cubicBezTo>
                    <a:pt x="122165" y="85850"/>
                    <a:pt x="120050" y="84650"/>
                    <a:pt x="118488" y="82869"/>
                  </a:cubicBezTo>
                  <a:cubicBezTo>
                    <a:pt x="116860" y="80288"/>
                    <a:pt x="116679" y="77049"/>
                    <a:pt x="118012" y="74296"/>
                  </a:cubicBezTo>
                  <a:cubicBezTo>
                    <a:pt x="118803" y="72296"/>
                    <a:pt x="120041" y="70505"/>
                    <a:pt x="121632" y="69058"/>
                  </a:cubicBezTo>
                  <a:cubicBezTo>
                    <a:pt x="123175" y="68057"/>
                    <a:pt x="124842" y="67257"/>
                    <a:pt x="126585" y="66676"/>
                  </a:cubicBezTo>
                  <a:lnTo>
                    <a:pt x="126585" y="66676"/>
                  </a:lnTo>
                  <a:lnTo>
                    <a:pt x="128585" y="66676"/>
                  </a:lnTo>
                  <a:cubicBezTo>
                    <a:pt x="131080" y="67200"/>
                    <a:pt x="133671" y="66829"/>
                    <a:pt x="135919" y="65629"/>
                  </a:cubicBezTo>
                  <a:lnTo>
                    <a:pt x="135919" y="66486"/>
                  </a:lnTo>
                  <a:cubicBezTo>
                    <a:pt x="134976" y="69058"/>
                    <a:pt x="135929" y="71934"/>
                    <a:pt x="138205" y="73439"/>
                  </a:cubicBezTo>
                  <a:close/>
                  <a:moveTo>
                    <a:pt x="163256" y="70486"/>
                  </a:moveTo>
                  <a:cubicBezTo>
                    <a:pt x="163599" y="71105"/>
                    <a:pt x="164046" y="71648"/>
                    <a:pt x="164589" y="72106"/>
                  </a:cubicBezTo>
                  <a:cubicBezTo>
                    <a:pt x="163380" y="71544"/>
                    <a:pt x="162103" y="71153"/>
                    <a:pt x="160779" y="70962"/>
                  </a:cubicBezTo>
                  <a:cubicBezTo>
                    <a:pt x="157265" y="70477"/>
                    <a:pt x="153693" y="71144"/>
                    <a:pt x="150588" y="72868"/>
                  </a:cubicBezTo>
                  <a:lnTo>
                    <a:pt x="149159" y="73725"/>
                  </a:lnTo>
                  <a:cubicBezTo>
                    <a:pt x="146216" y="74153"/>
                    <a:pt x="143215" y="73896"/>
                    <a:pt x="140396" y="72963"/>
                  </a:cubicBezTo>
                  <a:cubicBezTo>
                    <a:pt x="137634" y="72096"/>
                    <a:pt x="136100" y="69162"/>
                    <a:pt x="136957" y="66400"/>
                  </a:cubicBezTo>
                  <a:cubicBezTo>
                    <a:pt x="136996" y="66295"/>
                    <a:pt x="137024" y="66200"/>
                    <a:pt x="137062" y="66105"/>
                  </a:cubicBezTo>
                  <a:cubicBezTo>
                    <a:pt x="138224" y="63447"/>
                    <a:pt x="139910" y="61047"/>
                    <a:pt x="142015" y="59056"/>
                  </a:cubicBezTo>
                  <a:cubicBezTo>
                    <a:pt x="144473" y="56446"/>
                    <a:pt x="147502" y="54456"/>
                    <a:pt x="150873" y="53246"/>
                  </a:cubicBezTo>
                  <a:cubicBezTo>
                    <a:pt x="152940" y="52770"/>
                    <a:pt x="155093" y="52770"/>
                    <a:pt x="157160" y="53246"/>
                  </a:cubicBezTo>
                  <a:cubicBezTo>
                    <a:pt x="158455" y="53779"/>
                    <a:pt x="159855" y="54046"/>
                    <a:pt x="161256" y="54008"/>
                  </a:cubicBezTo>
                  <a:cubicBezTo>
                    <a:pt x="160970" y="55037"/>
                    <a:pt x="160779" y="56084"/>
                    <a:pt x="160684" y="57151"/>
                  </a:cubicBezTo>
                  <a:cubicBezTo>
                    <a:pt x="160074" y="61704"/>
                    <a:pt x="160808" y="66333"/>
                    <a:pt x="162780" y="70486"/>
                  </a:cubicBezTo>
                  <a:close/>
                  <a:moveTo>
                    <a:pt x="206404" y="91060"/>
                  </a:moveTo>
                  <a:lnTo>
                    <a:pt x="206404" y="91060"/>
                  </a:lnTo>
                  <a:lnTo>
                    <a:pt x="206404" y="91060"/>
                  </a:lnTo>
                  <a:lnTo>
                    <a:pt x="206404" y="91060"/>
                  </a:lnTo>
                  <a:cubicBezTo>
                    <a:pt x="206357" y="90584"/>
                    <a:pt x="206357" y="90108"/>
                    <a:pt x="206404" y="89632"/>
                  </a:cubicBezTo>
                  <a:cubicBezTo>
                    <a:pt x="206604" y="88508"/>
                    <a:pt x="206861" y="87393"/>
                    <a:pt x="207166" y="86298"/>
                  </a:cubicBezTo>
                  <a:cubicBezTo>
                    <a:pt x="207661" y="84450"/>
                    <a:pt x="208643" y="82764"/>
                    <a:pt x="210024" y="81440"/>
                  </a:cubicBezTo>
                  <a:cubicBezTo>
                    <a:pt x="210643" y="80564"/>
                    <a:pt x="211776" y="80211"/>
                    <a:pt x="212786" y="80583"/>
                  </a:cubicBezTo>
                  <a:cubicBezTo>
                    <a:pt x="213872" y="84078"/>
                    <a:pt x="215653" y="87317"/>
                    <a:pt x="218025" y="90108"/>
                  </a:cubicBezTo>
                  <a:lnTo>
                    <a:pt x="217072" y="90108"/>
                  </a:lnTo>
                  <a:cubicBezTo>
                    <a:pt x="213795" y="90270"/>
                    <a:pt x="210567" y="91013"/>
                    <a:pt x="207547" y="92299"/>
                  </a:cubicBezTo>
                  <a:lnTo>
                    <a:pt x="205356" y="93251"/>
                  </a:lnTo>
                  <a:cubicBezTo>
                    <a:pt x="205356" y="93251"/>
                    <a:pt x="205356" y="93251"/>
                    <a:pt x="205356" y="92775"/>
                  </a:cubicBezTo>
                  <a:lnTo>
                    <a:pt x="205356" y="92775"/>
                  </a:lnTo>
                  <a:lnTo>
                    <a:pt x="205928" y="91060"/>
                  </a:lnTo>
                  <a:close/>
                  <a:moveTo>
                    <a:pt x="230598" y="105253"/>
                  </a:moveTo>
                  <a:cubicBezTo>
                    <a:pt x="229769" y="104776"/>
                    <a:pt x="228759" y="104776"/>
                    <a:pt x="227931" y="105253"/>
                  </a:cubicBezTo>
                  <a:cubicBezTo>
                    <a:pt x="227150" y="105710"/>
                    <a:pt x="226445" y="106291"/>
                    <a:pt x="225835" y="106967"/>
                  </a:cubicBezTo>
                  <a:cubicBezTo>
                    <a:pt x="226407" y="103633"/>
                    <a:pt x="222406" y="101538"/>
                    <a:pt x="219739" y="101157"/>
                  </a:cubicBezTo>
                  <a:cubicBezTo>
                    <a:pt x="215958" y="100833"/>
                    <a:pt x="212205" y="102071"/>
                    <a:pt x="209357" y="104586"/>
                  </a:cubicBezTo>
                  <a:cubicBezTo>
                    <a:pt x="206928" y="106376"/>
                    <a:pt x="204747" y="108491"/>
                    <a:pt x="202880" y="110872"/>
                  </a:cubicBezTo>
                  <a:lnTo>
                    <a:pt x="202880" y="110872"/>
                  </a:lnTo>
                  <a:cubicBezTo>
                    <a:pt x="200118" y="108139"/>
                    <a:pt x="198937" y="104195"/>
                    <a:pt x="199737" y="100395"/>
                  </a:cubicBezTo>
                  <a:cubicBezTo>
                    <a:pt x="200975" y="96671"/>
                    <a:pt x="203851" y="93718"/>
                    <a:pt x="207547" y="92394"/>
                  </a:cubicBezTo>
                  <a:cubicBezTo>
                    <a:pt x="212891" y="89993"/>
                    <a:pt x="218844" y="89298"/>
                    <a:pt x="224597" y="90394"/>
                  </a:cubicBezTo>
                  <a:cubicBezTo>
                    <a:pt x="227454" y="91060"/>
                    <a:pt x="230407" y="92679"/>
                    <a:pt x="230598" y="96013"/>
                  </a:cubicBezTo>
                  <a:lnTo>
                    <a:pt x="230598" y="96013"/>
                  </a:lnTo>
                  <a:cubicBezTo>
                    <a:pt x="230598" y="96013"/>
                    <a:pt x="230598" y="96585"/>
                    <a:pt x="230598" y="96871"/>
                  </a:cubicBezTo>
                  <a:lnTo>
                    <a:pt x="230598" y="96871"/>
                  </a:lnTo>
                  <a:lnTo>
                    <a:pt x="230598" y="98299"/>
                  </a:lnTo>
                  <a:cubicBezTo>
                    <a:pt x="229931" y="100557"/>
                    <a:pt x="229769" y="102928"/>
                    <a:pt x="230121" y="105253"/>
                  </a:cubicBezTo>
                  <a:close/>
                  <a:moveTo>
                    <a:pt x="221073" y="120016"/>
                  </a:moveTo>
                  <a:cubicBezTo>
                    <a:pt x="221682" y="121359"/>
                    <a:pt x="223025" y="122226"/>
                    <a:pt x="224502" y="122207"/>
                  </a:cubicBezTo>
                  <a:cubicBezTo>
                    <a:pt x="222730" y="122921"/>
                    <a:pt x="221044" y="123817"/>
                    <a:pt x="219453" y="124874"/>
                  </a:cubicBezTo>
                  <a:cubicBezTo>
                    <a:pt x="215596" y="127760"/>
                    <a:pt x="212357" y="131389"/>
                    <a:pt x="209928" y="135542"/>
                  </a:cubicBezTo>
                  <a:cubicBezTo>
                    <a:pt x="209166" y="135056"/>
                    <a:pt x="208328" y="134704"/>
                    <a:pt x="207452" y="134494"/>
                  </a:cubicBezTo>
                  <a:cubicBezTo>
                    <a:pt x="206595" y="134399"/>
                    <a:pt x="205737" y="134399"/>
                    <a:pt x="204880" y="134494"/>
                  </a:cubicBezTo>
                  <a:cubicBezTo>
                    <a:pt x="204880" y="134494"/>
                    <a:pt x="204880" y="134494"/>
                    <a:pt x="204880" y="134494"/>
                  </a:cubicBezTo>
                  <a:cubicBezTo>
                    <a:pt x="203280" y="134380"/>
                    <a:pt x="201718" y="133923"/>
                    <a:pt x="200308" y="133161"/>
                  </a:cubicBezTo>
                  <a:cubicBezTo>
                    <a:pt x="199127" y="132075"/>
                    <a:pt x="198413" y="130570"/>
                    <a:pt x="198308" y="128970"/>
                  </a:cubicBezTo>
                  <a:cubicBezTo>
                    <a:pt x="197794" y="124398"/>
                    <a:pt x="198937" y="119797"/>
                    <a:pt x="201546" y="116016"/>
                  </a:cubicBezTo>
                  <a:cubicBezTo>
                    <a:pt x="203375" y="112825"/>
                    <a:pt x="205728" y="109958"/>
                    <a:pt x="208500" y="107539"/>
                  </a:cubicBezTo>
                  <a:cubicBezTo>
                    <a:pt x="211109" y="105005"/>
                    <a:pt x="214434" y="103348"/>
                    <a:pt x="218025" y="102776"/>
                  </a:cubicBezTo>
                  <a:cubicBezTo>
                    <a:pt x="219682" y="102738"/>
                    <a:pt x="221330" y="103128"/>
                    <a:pt x="222787" y="103919"/>
                  </a:cubicBezTo>
                  <a:cubicBezTo>
                    <a:pt x="224340" y="104824"/>
                    <a:pt x="225368" y="106415"/>
                    <a:pt x="225549" y="108205"/>
                  </a:cubicBezTo>
                  <a:lnTo>
                    <a:pt x="225549" y="108205"/>
                  </a:lnTo>
                  <a:lnTo>
                    <a:pt x="224502" y="109729"/>
                  </a:lnTo>
                  <a:cubicBezTo>
                    <a:pt x="223301" y="111453"/>
                    <a:pt x="222368" y="113349"/>
                    <a:pt x="221739" y="115349"/>
                  </a:cubicBezTo>
                  <a:cubicBezTo>
                    <a:pt x="220920" y="116759"/>
                    <a:pt x="220615" y="118407"/>
                    <a:pt x="220882" y="120016"/>
                  </a:cubicBezTo>
                  <a:close/>
                  <a:moveTo>
                    <a:pt x="166304" y="178119"/>
                  </a:moveTo>
                  <a:cubicBezTo>
                    <a:pt x="166304" y="178976"/>
                    <a:pt x="165161" y="178119"/>
                    <a:pt x="164589" y="178119"/>
                  </a:cubicBezTo>
                  <a:cubicBezTo>
                    <a:pt x="163875" y="177290"/>
                    <a:pt x="163246" y="176395"/>
                    <a:pt x="162684" y="175452"/>
                  </a:cubicBezTo>
                  <a:cubicBezTo>
                    <a:pt x="161275" y="173223"/>
                    <a:pt x="160456" y="170661"/>
                    <a:pt x="160303" y="168022"/>
                  </a:cubicBezTo>
                  <a:cubicBezTo>
                    <a:pt x="160179" y="164546"/>
                    <a:pt x="160627" y="161069"/>
                    <a:pt x="161637" y="157735"/>
                  </a:cubicBezTo>
                  <a:cubicBezTo>
                    <a:pt x="162503" y="154125"/>
                    <a:pt x="164085" y="150715"/>
                    <a:pt x="166304" y="147734"/>
                  </a:cubicBezTo>
                  <a:cubicBezTo>
                    <a:pt x="167161" y="146248"/>
                    <a:pt x="168780" y="145362"/>
                    <a:pt x="170495" y="145448"/>
                  </a:cubicBezTo>
                  <a:cubicBezTo>
                    <a:pt x="170743" y="145400"/>
                    <a:pt x="171009" y="145400"/>
                    <a:pt x="171257" y="145448"/>
                  </a:cubicBezTo>
                  <a:lnTo>
                    <a:pt x="171828" y="146305"/>
                  </a:lnTo>
                  <a:cubicBezTo>
                    <a:pt x="172200" y="146791"/>
                    <a:pt x="172648" y="147210"/>
                    <a:pt x="173162" y="147544"/>
                  </a:cubicBezTo>
                  <a:cubicBezTo>
                    <a:pt x="173200" y="147925"/>
                    <a:pt x="173200" y="148306"/>
                    <a:pt x="173162" y="148687"/>
                  </a:cubicBezTo>
                  <a:cubicBezTo>
                    <a:pt x="173162" y="148687"/>
                    <a:pt x="173162" y="148687"/>
                    <a:pt x="173162" y="148687"/>
                  </a:cubicBezTo>
                  <a:lnTo>
                    <a:pt x="172590" y="149163"/>
                  </a:lnTo>
                  <a:cubicBezTo>
                    <a:pt x="172190" y="149563"/>
                    <a:pt x="171838" y="150011"/>
                    <a:pt x="171543" y="150496"/>
                  </a:cubicBezTo>
                  <a:cubicBezTo>
                    <a:pt x="171066" y="151754"/>
                    <a:pt x="171066" y="153144"/>
                    <a:pt x="171543" y="154402"/>
                  </a:cubicBezTo>
                  <a:cubicBezTo>
                    <a:pt x="172305" y="156783"/>
                    <a:pt x="174210" y="159164"/>
                    <a:pt x="176781" y="158878"/>
                  </a:cubicBezTo>
                  <a:cubicBezTo>
                    <a:pt x="174410" y="161098"/>
                    <a:pt x="172952" y="164117"/>
                    <a:pt x="172686" y="167356"/>
                  </a:cubicBezTo>
                  <a:cubicBezTo>
                    <a:pt x="172257" y="170470"/>
                    <a:pt x="173238" y="173604"/>
                    <a:pt x="175353" y="175928"/>
                  </a:cubicBezTo>
                  <a:cubicBezTo>
                    <a:pt x="174600" y="175776"/>
                    <a:pt x="173819" y="175776"/>
                    <a:pt x="173067" y="175928"/>
                  </a:cubicBezTo>
                  <a:lnTo>
                    <a:pt x="170304" y="176690"/>
                  </a:lnTo>
                  <a:lnTo>
                    <a:pt x="166304" y="178500"/>
                  </a:lnTo>
                  <a:lnTo>
                    <a:pt x="166304" y="178500"/>
                  </a:lnTo>
                  <a:cubicBezTo>
                    <a:pt x="167066" y="177643"/>
                    <a:pt x="166304" y="177738"/>
                    <a:pt x="166113" y="178119"/>
                  </a:cubicBezTo>
                  <a:close/>
                  <a:moveTo>
                    <a:pt x="149254" y="155545"/>
                  </a:moveTo>
                  <a:cubicBezTo>
                    <a:pt x="148283" y="154802"/>
                    <a:pt x="147130" y="154306"/>
                    <a:pt x="145920" y="154116"/>
                  </a:cubicBezTo>
                  <a:cubicBezTo>
                    <a:pt x="143072" y="153878"/>
                    <a:pt x="140234" y="154583"/>
                    <a:pt x="137824" y="156116"/>
                  </a:cubicBezTo>
                  <a:cubicBezTo>
                    <a:pt x="135776" y="157297"/>
                    <a:pt x="133805" y="158602"/>
                    <a:pt x="131919" y="160021"/>
                  </a:cubicBezTo>
                  <a:cubicBezTo>
                    <a:pt x="131919" y="160021"/>
                    <a:pt x="131919" y="160021"/>
                    <a:pt x="131919" y="160021"/>
                  </a:cubicBezTo>
                  <a:cubicBezTo>
                    <a:pt x="131919" y="160021"/>
                    <a:pt x="130585" y="156211"/>
                    <a:pt x="130585" y="155164"/>
                  </a:cubicBezTo>
                  <a:cubicBezTo>
                    <a:pt x="130490" y="154021"/>
                    <a:pt x="130490" y="152878"/>
                    <a:pt x="130585" y="151735"/>
                  </a:cubicBezTo>
                  <a:cubicBezTo>
                    <a:pt x="131004" y="150306"/>
                    <a:pt x="131652" y="148963"/>
                    <a:pt x="132490" y="147734"/>
                  </a:cubicBezTo>
                  <a:cubicBezTo>
                    <a:pt x="134062" y="145801"/>
                    <a:pt x="135967" y="144153"/>
                    <a:pt x="138110" y="142876"/>
                  </a:cubicBezTo>
                  <a:cubicBezTo>
                    <a:pt x="140139" y="141514"/>
                    <a:pt x="142453" y="140628"/>
                    <a:pt x="144873" y="140304"/>
                  </a:cubicBezTo>
                  <a:cubicBezTo>
                    <a:pt x="146130" y="140038"/>
                    <a:pt x="147444" y="140390"/>
                    <a:pt x="148397" y="141257"/>
                  </a:cubicBezTo>
                  <a:cubicBezTo>
                    <a:pt x="149445" y="142305"/>
                    <a:pt x="149540" y="143638"/>
                    <a:pt x="150302" y="144781"/>
                  </a:cubicBezTo>
                  <a:lnTo>
                    <a:pt x="150302" y="144781"/>
                  </a:lnTo>
                  <a:lnTo>
                    <a:pt x="150302" y="144781"/>
                  </a:lnTo>
                  <a:cubicBezTo>
                    <a:pt x="150302" y="144781"/>
                    <a:pt x="150302" y="144781"/>
                    <a:pt x="150302" y="144781"/>
                  </a:cubicBezTo>
                  <a:lnTo>
                    <a:pt x="150302" y="144781"/>
                  </a:lnTo>
                  <a:cubicBezTo>
                    <a:pt x="149930" y="145639"/>
                    <a:pt x="149645" y="146534"/>
                    <a:pt x="149445" y="147448"/>
                  </a:cubicBezTo>
                  <a:cubicBezTo>
                    <a:pt x="148749" y="150096"/>
                    <a:pt x="148683" y="152868"/>
                    <a:pt x="149254" y="155545"/>
                  </a:cubicBezTo>
                  <a:close/>
                  <a:moveTo>
                    <a:pt x="129633" y="161831"/>
                  </a:moveTo>
                  <a:lnTo>
                    <a:pt x="128585" y="162498"/>
                  </a:lnTo>
                  <a:cubicBezTo>
                    <a:pt x="126623" y="163812"/>
                    <a:pt x="125127" y="165717"/>
                    <a:pt x="124299" y="167927"/>
                  </a:cubicBezTo>
                  <a:cubicBezTo>
                    <a:pt x="123203" y="167317"/>
                    <a:pt x="121870" y="167317"/>
                    <a:pt x="120774" y="167927"/>
                  </a:cubicBezTo>
                  <a:cubicBezTo>
                    <a:pt x="120222" y="168318"/>
                    <a:pt x="119717" y="168765"/>
                    <a:pt x="119250" y="169261"/>
                  </a:cubicBezTo>
                  <a:cubicBezTo>
                    <a:pt x="119250" y="167546"/>
                    <a:pt x="117250" y="166689"/>
                    <a:pt x="115917" y="166403"/>
                  </a:cubicBezTo>
                  <a:cubicBezTo>
                    <a:pt x="113259" y="165832"/>
                    <a:pt x="110535" y="165632"/>
                    <a:pt x="107820" y="165832"/>
                  </a:cubicBezTo>
                  <a:cubicBezTo>
                    <a:pt x="105992" y="165917"/>
                    <a:pt x="104182" y="166136"/>
                    <a:pt x="102391" y="166498"/>
                  </a:cubicBezTo>
                  <a:lnTo>
                    <a:pt x="102391" y="166498"/>
                  </a:lnTo>
                  <a:cubicBezTo>
                    <a:pt x="102391" y="166498"/>
                    <a:pt x="102391" y="166498"/>
                    <a:pt x="102391" y="166498"/>
                  </a:cubicBezTo>
                  <a:lnTo>
                    <a:pt x="102391" y="166498"/>
                  </a:lnTo>
                  <a:lnTo>
                    <a:pt x="102391" y="166498"/>
                  </a:lnTo>
                  <a:cubicBezTo>
                    <a:pt x="102391" y="166498"/>
                    <a:pt x="102391" y="166498"/>
                    <a:pt x="102391" y="166498"/>
                  </a:cubicBezTo>
                  <a:lnTo>
                    <a:pt x="102391" y="166498"/>
                  </a:lnTo>
                  <a:cubicBezTo>
                    <a:pt x="102791" y="165136"/>
                    <a:pt x="102544" y="163660"/>
                    <a:pt x="101724" y="162498"/>
                  </a:cubicBezTo>
                  <a:cubicBezTo>
                    <a:pt x="101553" y="160231"/>
                    <a:pt x="102382" y="157993"/>
                    <a:pt x="104010" y="156402"/>
                  </a:cubicBezTo>
                  <a:cubicBezTo>
                    <a:pt x="105820" y="154954"/>
                    <a:pt x="107935" y="153944"/>
                    <a:pt x="110202" y="153449"/>
                  </a:cubicBezTo>
                  <a:cubicBezTo>
                    <a:pt x="115679" y="152316"/>
                    <a:pt x="121384" y="153154"/>
                    <a:pt x="126299" y="155830"/>
                  </a:cubicBezTo>
                  <a:cubicBezTo>
                    <a:pt x="127690" y="156383"/>
                    <a:pt x="128909" y="157307"/>
                    <a:pt x="129823" y="158497"/>
                  </a:cubicBezTo>
                  <a:cubicBezTo>
                    <a:pt x="130299" y="159755"/>
                    <a:pt x="130299" y="161145"/>
                    <a:pt x="129823" y="162403"/>
                  </a:cubicBezTo>
                  <a:close/>
                  <a:moveTo>
                    <a:pt x="67720" y="160307"/>
                  </a:moveTo>
                  <a:cubicBezTo>
                    <a:pt x="67225" y="159459"/>
                    <a:pt x="66901" y="158516"/>
                    <a:pt x="66768" y="157545"/>
                  </a:cubicBezTo>
                  <a:cubicBezTo>
                    <a:pt x="66549" y="155754"/>
                    <a:pt x="66844" y="153935"/>
                    <a:pt x="67625" y="152306"/>
                  </a:cubicBezTo>
                  <a:cubicBezTo>
                    <a:pt x="69158" y="149268"/>
                    <a:pt x="71883" y="146991"/>
                    <a:pt x="75150" y="146020"/>
                  </a:cubicBezTo>
                  <a:cubicBezTo>
                    <a:pt x="79912" y="144210"/>
                    <a:pt x="88961" y="142019"/>
                    <a:pt x="90866" y="148972"/>
                  </a:cubicBezTo>
                  <a:cubicBezTo>
                    <a:pt x="91361" y="151087"/>
                    <a:pt x="91133" y="153297"/>
                    <a:pt x="90199" y="155259"/>
                  </a:cubicBezTo>
                  <a:cubicBezTo>
                    <a:pt x="89628" y="156687"/>
                    <a:pt x="88961" y="158783"/>
                    <a:pt x="87532" y="159450"/>
                  </a:cubicBezTo>
                  <a:lnTo>
                    <a:pt x="87532" y="159450"/>
                  </a:lnTo>
                  <a:cubicBezTo>
                    <a:pt x="85265" y="160202"/>
                    <a:pt x="83208" y="161469"/>
                    <a:pt x="81531" y="163165"/>
                  </a:cubicBezTo>
                  <a:cubicBezTo>
                    <a:pt x="80760" y="163946"/>
                    <a:pt x="80122" y="164851"/>
                    <a:pt x="79626" y="165832"/>
                  </a:cubicBezTo>
                  <a:lnTo>
                    <a:pt x="79626" y="165260"/>
                  </a:lnTo>
                  <a:cubicBezTo>
                    <a:pt x="78360" y="163841"/>
                    <a:pt x="76645" y="162898"/>
                    <a:pt x="74769" y="162593"/>
                  </a:cubicBezTo>
                  <a:cubicBezTo>
                    <a:pt x="72730" y="162164"/>
                    <a:pt x="70616" y="162164"/>
                    <a:pt x="68577" y="162593"/>
                  </a:cubicBezTo>
                  <a:lnTo>
                    <a:pt x="68577" y="162593"/>
                  </a:lnTo>
                  <a:cubicBezTo>
                    <a:pt x="68739" y="161621"/>
                    <a:pt x="68425" y="160621"/>
                    <a:pt x="67720" y="159926"/>
                  </a:cubicBezTo>
                  <a:close/>
                  <a:moveTo>
                    <a:pt x="61243" y="112682"/>
                  </a:moveTo>
                  <a:cubicBezTo>
                    <a:pt x="62224" y="110796"/>
                    <a:pt x="63339" y="108986"/>
                    <a:pt x="64577" y="107253"/>
                  </a:cubicBezTo>
                  <a:cubicBezTo>
                    <a:pt x="65444" y="106015"/>
                    <a:pt x="66577" y="105005"/>
                    <a:pt x="67911" y="104300"/>
                  </a:cubicBezTo>
                  <a:cubicBezTo>
                    <a:pt x="68977" y="104024"/>
                    <a:pt x="70006" y="103614"/>
                    <a:pt x="70959" y="103062"/>
                  </a:cubicBezTo>
                  <a:lnTo>
                    <a:pt x="73245" y="102395"/>
                  </a:lnTo>
                  <a:cubicBezTo>
                    <a:pt x="74292" y="102395"/>
                    <a:pt x="75626" y="101919"/>
                    <a:pt x="76483" y="102395"/>
                  </a:cubicBezTo>
                  <a:lnTo>
                    <a:pt x="76483" y="102395"/>
                  </a:lnTo>
                  <a:cubicBezTo>
                    <a:pt x="76436" y="102995"/>
                    <a:pt x="76436" y="103605"/>
                    <a:pt x="76483" y="104205"/>
                  </a:cubicBezTo>
                  <a:cubicBezTo>
                    <a:pt x="76959" y="107167"/>
                    <a:pt x="79122" y="109586"/>
                    <a:pt x="82008" y="110396"/>
                  </a:cubicBezTo>
                  <a:cubicBezTo>
                    <a:pt x="79045" y="112072"/>
                    <a:pt x="76674" y="114635"/>
                    <a:pt x="75245" y="117730"/>
                  </a:cubicBezTo>
                  <a:cubicBezTo>
                    <a:pt x="74435" y="119483"/>
                    <a:pt x="74435" y="121502"/>
                    <a:pt x="75245" y="123255"/>
                  </a:cubicBezTo>
                  <a:lnTo>
                    <a:pt x="75816" y="124303"/>
                  </a:lnTo>
                  <a:lnTo>
                    <a:pt x="74483" y="123731"/>
                  </a:lnTo>
                  <a:cubicBezTo>
                    <a:pt x="72788" y="123017"/>
                    <a:pt x="71035" y="122445"/>
                    <a:pt x="69244" y="122016"/>
                  </a:cubicBezTo>
                  <a:cubicBezTo>
                    <a:pt x="67663" y="121778"/>
                    <a:pt x="66063" y="121778"/>
                    <a:pt x="64482" y="122016"/>
                  </a:cubicBezTo>
                  <a:cubicBezTo>
                    <a:pt x="62291" y="122016"/>
                    <a:pt x="59814" y="122016"/>
                    <a:pt x="59243" y="118778"/>
                  </a:cubicBezTo>
                  <a:cubicBezTo>
                    <a:pt x="58995" y="116321"/>
                    <a:pt x="59710" y="113863"/>
                    <a:pt x="61243" y="111920"/>
                  </a:cubicBezTo>
                  <a:close/>
                  <a:moveTo>
                    <a:pt x="58862" y="115444"/>
                  </a:moveTo>
                  <a:cubicBezTo>
                    <a:pt x="58728" y="115063"/>
                    <a:pt x="58538" y="114711"/>
                    <a:pt x="58290" y="114396"/>
                  </a:cubicBezTo>
                  <a:cubicBezTo>
                    <a:pt x="57662" y="113606"/>
                    <a:pt x="56795" y="113044"/>
                    <a:pt x="55814" y="112777"/>
                  </a:cubicBezTo>
                  <a:cubicBezTo>
                    <a:pt x="55528" y="112377"/>
                    <a:pt x="55328" y="111930"/>
                    <a:pt x="55242" y="111444"/>
                  </a:cubicBezTo>
                  <a:cubicBezTo>
                    <a:pt x="54909" y="110167"/>
                    <a:pt x="54909" y="108815"/>
                    <a:pt x="55242" y="107539"/>
                  </a:cubicBezTo>
                  <a:cubicBezTo>
                    <a:pt x="55566" y="106053"/>
                    <a:pt x="56500" y="104776"/>
                    <a:pt x="57814" y="104014"/>
                  </a:cubicBezTo>
                  <a:cubicBezTo>
                    <a:pt x="58652" y="103729"/>
                    <a:pt x="59452" y="103348"/>
                    <a:pt x="60195" y="102871"/>
                  </a:cubicBezTo>
                  <a:cubicBezTo>
                    <a:pt x="60672" y="102776"/>
                    <a:pt x="61148" y="102776"/>
                    <a:pt x="61624" y="102871"/>
                  </a:cubicBezTo>
                  <a:cubicBezTo>
                    <a:pt x="62091" y="103852"/>
                    <a:pt x="63024" y="104529"/>
                    <a:pt x="64101" y="104681"/>
                  </a:cubicBezTo>
                  <a:cubicBezTo>
                    <a:pt x="64672" y="104776"/>
                    <a:pt x="65244" y="104776"/>
                    <a:pt x="65815" y="104681"/>
                  </a:cubicBezTo>
                  <a:lnTo>
                    <a:pt x="64767" y="105729"/>
                  </a:lnTo>
                  <a:cubicBezTo>
                    <a:pt x="63100" y="107596"/>
                    <a:pt x="61700" y="109682"/>
                    <a:pt x="60576" y="111920"/>
                  </a:cubicBezTo>
                  <a:cubicBezTo>
                    <a:pt x="59919" y="112787"/>
                    <a:pt x="59348" y="113711"/>
                    <a:pt x="58862" y="114682"/>
                  </a:cubicBezTo>
                  <a:close/>
                  <a:moveTo>
                    <a:pt x="151064" y="122016"/>
                  </a:moveTo>
                  <a:cubicBezTo>
                    <a:pt x="151340" y="120712"/>
                    <a:pt x="152226" y="119616"/>
                    <a:pt x="153445" y="119064"/>
                  </a:cubicBezTo>
                  <a:cubicBezTo>
                    <a:pt x="154721" y="118454"/>
                    <a:pt x="156150" y="118254"/>
                    <a:pt x="157541" y="118492"/>
                  </a:cubicBezTo>
                  <a:cubicBezTo>
                    <a:pt x="158170" y="118673"/>
                    <a:pt x="158713" y="119083"/>
                    <a:pt x="159065" y="119635"/>
                  </a:cubicBezTo>
                  <a:cubicBezTo>
                    <a:pt x="158131" y="121588"/>
                    <a:pt x="157798" y="123779"/>
                    <a:pt x="158112" y="125922"/>
                  </a:cubicBezTo>
                  <a:cubicBezTo>
                    <a:pt x="158236" y="126912"/>
                    <a:pt x="158589" y="127865"/>
                    <a:pt x="159160" y="128684"/>
                  </a:cubicBezTo>
                  <a:cubicBezTo>
                    <a:pt x="158074" y="128084"/>
                    <a:pt x="156969" y="127541"/>
                    <a:pt x="155826" y="127065"/>
                  </a:cubicBezTo>
                  <a:cubicBezTo>
                    <a:pt x="154398" y="126046"/>
                    <a:pt x="152493" y="126046"/>
                    <a:pt x="151064" y="127065"/>
                  </a:cubicBezTo>
                  <a:cubicBezTo>
                    <a:pt x="151797" y="125198"/>
                    <a:pt x="151797" y="123121"/>
                    <a:pt x="151064" y="121254"/>
                  </a:cubicBezTo>
                  <a:close/>
                  <a:moveTo>
                    <a:pt x="193641" y="113920"/>
                  </a:moveTo>
                  <a:cubicBezTo>
                    <a:pt x="194031" y="112920"/>
                    <a:pt x="194955" y="112215"/>
                    <a:pt x="196022" y="112111"/>
                  </a:cubicBezTo>
                  <a:cubicBezTo>
                    <a:pt x="197336" y="111825"/>
                    <a:pt x="198708" y="111825"/>
                    <a:pt x="200022" y="112111"/>
                  </a:cubicBezTo>
                  <a:lnTo>
                    <a:pt x="200880" y="112111"/>
                  </a:lnTo>
                  <a:lnTo>
                    <a:pt x="201737" y="112111"/>
                  </a:lnTo>
                  <a:lnTo>
                    <a:pt x="201737" y="112111"/>
                  </a:lnTo>
                  <a:lnTo>
                    <a:pt x="200308" y="114206"/>
                  </a:lnTo>
                  <a:cubicBezTo>
                    <a:pt x="198946" y="116216"/>
                    <a:pt x="197860" y="118388"/>
                    <a:pt x="197070" y="120683"/>
                  </a:cubicBezTo>
                  <a:cubicBezTo>
                    <a:pt x="195917" y="119340"/>
                    <a:pt x="194441" y="118330"/>
                    <a:pt x="192783" y="117730"/>
                  </a:cubicBezTo>
                  <a:lnTo>
                    <a:pt x="192783" y="117730"/>
                  </a:lnTo>
                  <a:cubicBezTo>
                    <a:pt x="193679" y="116387"/>
                    <a:pt x="193993" y="114739"/>
                    <a:pt x="193641" y="113158"/>
                  </a:cubicBezTo>
                  <a:close/>
                  <a:moveTo>
                    <a:pt x="196784" y="122588"/>
                  </a:moveTo>
                  <a:cubicBezTo>
                    <a:pt x="196174" y="124522"/>
                    <a:pt x="195974" y="126569"/>
                    <a:pt x="196212" y="128589"/>
                  </a:cubicBezTo>
                  <a:cubicBezTo>
                    <a:pt x="196308" y="130675"/>
                    <a:pt x="197193" y="132646"/>
                    <a:pt x="198689" y="134113"/>
                  </a:cubicBezTo>
                  <a:cubicBezTo>
                    <a:pt x="199708" y="134885"/>
                    <a:pt x="200937" y="135352"/>
                    <a:pt x="202213" y="135447"/>
                  </a:cubicBezTo>
                  <a:cubicBezTo>
                    <a:pt x="199756" y="136104"/>
                    <a:pt x="197413" y="137133"/>
                    <a:pt x="195260" y="138495"/>
                  </a:cubicBezTo>
                  <a:cubicBezTo>
                    <a:pt x="193412" y="139600"/>
                    <a:pt x="191707" y="140943"/>
                    <a:pt x="190212" y="142495"/>
                  </a:cubicBezTo>
                  <a:cubicBezTo>
                    <a:pt x="189697" y="143238"/>
                    <a:pt x="189116" y="143934"/>
                    <a:pt x="188497" y="144591"/>
                  </a:cubicBezTo>
                  <a:cubicBezTo>
                    <a:pt x="188469" y="144781"/>
                    <a:pt x="188469" y="144972"/>
                    <a:pt x="188497" y="145162"/>
                  </a:cubicBezTo>
                  <a:lnTo>
                    <a:pt x="188497" y="145162"/>
                  </a:lnTo>
                  <a:lnTo>
                    <a:pt x="187830" y="145734"/>
                  </a:lnTo>
                  <a:cubicBezTo>
                    <a:pt x="186878" y="147029"/>
                    <a:pt x="185544" y="147991"/>
                    <a:pt x="184020" y="148496"/>
                  </a:cubicBezTo>
                  <a:cubicBezTo>
                    <a:pt x="182325" y="149144"/>
                    <a:pt x="180496" y="149372"/>
                    <a:pt x="178686" y="149163"/>
                  </a:cubicBezTo>
                  <a:cubicBezTo>
                    <a:pt x="176781" y="149010"/>
                    <a:pt x="174972" y="148239"/>
                    <a:pt x="173543" y="146972"/>
                  </a:cubicBezTo>
                  <a:cubicBezTo>
                    <a:pt x="173343" y="146610"/>
                    <a:pt x="173086" y="146296"/>
                    <a:pt x="172781" y="146020"/>
                  </a:cubicBezTo>
                  <a:cubicBezTo>
                    <a:pt x="171943" y="144648"/>
                    <a:pt x="171514" y="143057"/>
                    <a:pt x="171543" y="141448"/>
                  </a:cubicBezTo>
                  <a:cubicBezTo>
                    <a:pt x="171695" y="137438"/>
                    <a:pt x="172800" y="133513"/>
                    <a:pt x="174781" y="130018"/>
                  </a:cubicBezTo>
                  <a:cubicBezTo>
                    <a:pt x="176677" y="126284"/>
                    <a:pt x="179582" y="123150"/>
                    <a:pt x="183163" y="120969"/>
                  </a:cubicBezTo>
                  <a:cubicBezTo>
                    <a:pt x="185325" y="119502"/>
                    <a:pt x="187888" y="118740"/>
                    <a:pt x="190497" y="118778"/>
                  </a:cubicBezTo>
                  <a:cubicBezTo>
                    <a:pt x="192907" y="118959"/>
                    <a:pt x="195146" y="120054"/>
                    <a:pt x="196784" y="121826"/>
                  </a:cubicBezTo>
                  <a:close/>
                  <a:moveTo>
                    <a:pt x="192117" y="117921"/>
                  </a:moveTo>
                  <a:lnTo>
                    <a:pt x="192117" y="117921"/>
                  </a:lnTo>
                  <a:lnTo>
                    <a:pt x="192117" y="117921"/>
                  </a:lnTo>
                  <a:cubicBezTo>
                    <a:pt x="189707" y="117445"/>
                    <a:pt x="187202" y="117740"/>
                    <a:pt x="184973" y="118778"/>
                  </a:cubicBezTo>
                  <a:cubicBezTo>
                    <a:pt x="180525" y="120788"/>
                    <a:pt x="176810" y="124112"/>
                    <a:pt x="174305" y="128303"/>
                  </a:cubicBezTo>
                  <a:cubicBezTo>
                    <a:pt x="173514" y="129646"/>
                    <a:pt x="172809" y="131046"/>
                    <a:pt x="172209" y="132494"/>
                  </a:cubicBezTo>
                  <a:cubicBezTo>
                    <a:pt x="172209" y="130970"/>
                    <a:pt x="169638" y="130589"/>
                    <a:pt x="168209" y="130589"/>
                  </a:cubicBezTo>
                  <a:cubicBezTo>
                    <a:pt x="166047" y="130665"/>
                    <a:pt x="163932" y="131218"/>
                    <a:pt x="162018" y="132208"/>
                  </a:cubicBezTo>
                  <a:lnTo>
                    <a:pt x="162018" y="132208"/>
                  </a:lnTo>
                  <a:cubicBezTo>
                    <a:pt x="162342" y="131684"/>
                    <a:pt x="162342" y="131018"/>
                    <a:pt x="162018" y="130494"/>
                  </a:cubicBezTo>
                  <a:cubicBezTo>
                    <a:pt x="162018" y="129256"/>
                    <a:pt x="160589" y="128303"/>
                    <a:pt x="160113" y="127065"/>
                  </a:cubicBezTo>
                  <a:cubicBezTo>
                    <a:pt x="159465" y="125112"/>
                    <a:pt x="159465" y="123017"/>
                    <a:pt x="160113" y="121064"/>
                  </a:cubicBezTo>
                  <a:cubicBezTo>
                    <a:pt x="161408" y="117035"/>
                    <a:pt x="164161" y="113644"/>
                    <a:pt x="167828" y="111539"/>
                  </a:cubicBezTo>
                  <a:cubicBezTo>
                    <a:pt x="173600" y="106796"/>
                    <a:pt x="181392" y="105329"/>
                    <a:pt x="188497" y="107634"/>
                  </a:cubicBezTo>
                  <a:cubicBezTo>
                    <a:pt x="190316" y="108424"/>
                    <a:pt x="191745" y="109901"/>
                    <a:pt x="192498" y="111729"/>
                  </a:cubicBezTo>
                  <a:cubicBezTo>
                    <a:pt x="193269" y="113587"/>
                    <a:pt x="193126" y="115701"/>
                    <a:pt x="192117" y="117445"/>
                  </a:cubicBezTo>
                  <a:close/>
                  <a:moveTo>
                    <a:pt x="152683" y="127446"/>
                  </a:moveTo>
                  <a:cubicBezTo>
                    <a:pt x="153417" y="127160"/>
                    <a:pt x="154236" y="127160"/>
                    <a:pt x="154969" y="127446"/>
                  </a:cubicBezTo>
                  <a:cubicBezTo>
                    <a:pt x="156265" y="127846"/>
                    <a:pt x="157512" y="128389"/>
                    <a:pt x="158684" y="129065"/>
                  </a:cubicBezTo>
                  <a:cubicBezTo>
                    <a:pt x="159360" y="129446"/>
                    <a:pt x="159941" y="129960"/>
                    <a:pt x="160398" y="130589"/>
                  </a:cubicBezTo>
                  <a:cubicBezTo>
                    <a:pt x="160617" y="130875"/>
                    <a:pt x="160779" y="131199"/>
                    <a:pt x="160875" y="131542"/>
                  </a:cubicBezTo>
                  <a:cubicBezTo>
                    <a:pt x="160827" y="131894"/>
                    <a:pt x="160827" y="132246"/>
                    <a:pt x="160875" y="132589"/>
                  </a:cubicBezTo>
                  <a:lnTo>
                    <a:pt x="160875" y="132589"/>
                  </a:lnTo>
                  <a:cubicBezTo>
                    <a:pt x="157827" y="134447"/>
                    <a:pt x="155226" y="136952"/>
                    <a:pt x="153255" y="139924"/>
                  </a:cubicBezTo>
                  <a:cubicBezTo>
                    <a:pt x="152417" y="141228"/>
                    <a:pt x="151683" y="142600"/>
                    <a:pt x="151064" y="144019"/>
                  </a:cubicBezTo>
                  <a:cubicBezTo>
                    <a:pt x="151112" y="143733"/>
                    <a:pt x="151112" y="143448"/>
                    <a:pt x="151064" y="143162"/>
                  </a:cubicBezTo>
                  <a:lnTo>
                    <a:pt x="151064" y="143162"/>
                  </a:lnTo>
                  <a:cubicBezTo>
                    <a:pt x="150835" y="142571"/>
                    <a:pt x="150521" y="142029"/>
                    <a:pt x="150111" y="141543"/>
                  </a:cubicBezTo>
                  <a:cubicBezTo>
                    <a:pt x="149873" y="141209"/>
                    <a:pt x="149587" y="140924"/>
                    <a:pt x="149254" y="140686"/>
                  </a:cubicBezTo>
                  <a:cubicBezTo>
                    <a:pt x="148187" y="136961"/>
                    <a:pt x="148883" y="132961"/>
                    <a:pt x="151159" y="129827"/>
                  </a:cubicBezTo>
                  <a:cubicBezTo>
                    <a:pt x="151350" y="128741"/>
                    <a:pt x="151883" y="127741"/>
                    <a:pt x="152683" y="126970"/>
                  </a:cubicBezTo>
                  <a:close/>
                  <a:moveTo>
                    <a:pt x="150207" y="128494"/>
                  </a:moveTo>
                  <a:cubicBezTo>
                    <a:pt x="149035" y="129970"/>
                    <a:pt x="148226" y="131703"/>
                    <a:pt x="147825" y="133542"/>
                  </a:cubicBezTo>
                  <a:cubicBezTo>
                    <a:pt x="147178" y="135656"/>
                    <a:pt x="147340" y="137933"/>
                    <a:pt x="148302" y="139924"/>
                  </a:cubicBezTo>
                  <a:cubicBezTo>
                    <a:pt x="147778" y="139638"/>
                    <a:pt x="147187" y="139476"/>
                    <a:pt x="146587" y="139447"/>
                  </a:cubicBezTo>
                  <a:cubicBezTo>
                    <a:pt x="143882" y="139485"/>
                    <a:pt x="141244" y="140276"/>
                    <a:pt x="138967" y="141733"/>
                  </a:cubicBezTo>
                  <a:lnTo>
                    <a:pt x="138967" y="141733"/>
                  </a:lnTo>
                  <a:cubicBezTo>
                    <a:pt x="139253" y="140324"/>
                    <a:pt x="139253" y="138857"/>
                    <a:pt x="138967" y="137447"/>
                  </a:cubicBezTo>
                  <a:cubicBezTo>
                    <a:pt x="138358" y="136161"/>
                    <a:pt x="137205" y="135218"/>
                    <a:pt x="135824" y="134875"/>
                  </a:cubicBezTo>
                  <a:cubicBezTo>
                    <a:pt x="132319" y="134018"/>
                    <a:pt x="128661" y="134018"/>
                    <a:pt x="125156" y="134875"/>
                  </a:cubicBezTo>
                  <a:cubicBezTo>
                    <a:pt x="123060" y="135256"/>
                    <a:pt x="120965" y="135733"/>
                    <a:pt x="118869" y="136304"/>
                  </a:cubicBezTo>
                  <a:lnTo>
                    <a:pt x="119441" y="135733"/>
                  </a:lnTo>
                  <a:cubicBezTo>
                    <a:pt x="120470" y="134590"/>
                    <a:pt x="121336" y="133304"/>
                    <a:pt x="122013" y="131923"/>
                  </a:cubicBezTo>
                  <a:cubicBezTo>
                    <a:pt x="123041" y="130275"/>
                    <a:pt x="123422" y="128303"/>
                    <a:pt x="123060" y="126398"/>
                  </a:cubicBezTo>
                  <a:lnTo>
                    <a:pt x="123060" y="126398"/>
                  </a:lnTo>
                  <a:cubicBezTo>
                    <a:pt x="126689" y="123236"/>
                    <a:pt x="130938" y="120864"/>
                    <a:pt x="135538" y="119445"/>
                  </a:cubicBezTo>
                  <a:cubicBezTo>
                    <a:pt x="139539" y="118492"/>
                    <a:pt x="145539" y="117825"/>
                    <a:pt x="148492" y="121540"/>
                  </a:cubicBezTo>
                  <a:cubicBezTo>
                    <a:pt x="149950" y="123255"/>
                    <a:pt x="150578" y="125512"/>
                    <a:pt x="150207" y="127732"/>
                  </a:cubicBezTo>
                  <a:close/>
                  <a:moveTo>
                    <a:pt x="106296" y="153354"/>
                  </a:moveTo>
                  <a:cubicBezTo>
                    <a:pt x="105134" y="153840"/>
                    <a:pt x="104049" y="154478"/>
                    <a:pt x="103058" y="155259"/>
                  </a:cubicBezTo>
                  <a:cubicBezTo>
                    <a:pt x="101143" y="156754"/>
                    <a:pt x="100134" y="159126"/>
                    <a:pt x="100391" y="161545"/>
                  </a:cubicBezTo>
                  <a:cubicBezTo>
                    <a:pt x="98819" y="160040"/>
                    <a:pt x="96752" y="159164"/>
                    <a:pt x="94581" y="159069"/>
                  </a:cubicBezTo>
                  <a:cubicBezTo>
                    <a:pt x="92657" y="158735"/>
                    <a:pt x="90694" y="158735"/>
                    <a:pt x="88770" y="159069"/>
                  </a:cubicBezTo>
                  <a:cubicBezTo>
                    <a:pt x="89485" y="158373"/>
                    <a:pt x="90037" y="157526"/>
                    <a:pt x="90390" y="156592"/>
                  </a:cubicBezTo>
                  <a:cubicBezTo>
                    <a:pt x="91342" y="154887"/>
                    <a:pt x="91923" y="153011"/>
                    <a:pt x="92104" y="151068"/>
                  </a:cubicBezTo>
                  <a:cubicBezTo>
                    <a:pt x="92237" y="148801"/>
                    <a:pt x="91275" y="146610"/>
                    <a:pt x="89532" y="145162"/>
                  </a:cubicBezTo>
                  <a:lnTo>
                    <a:pt x="89532" y="145162"/>
                  </a:lnTo>
                  <a:cubicBezTo>
                    <a:pt x="90504" y="143276"/>
                    <a:pt x="91952" y="141667"/>
                    <a:pt x="93723" y="140495"/>
                  </a:cubicBezTo>
                  <a:cubicBezTo>
                    <a:pt x="95419" y="139428"/>
                    <a:pt x="97343" y="138809"/>
                    <a:pt x="99343" y="138685"/>
                  </a:cubicBezTo>
                  <a:cubicBezTo>
                    <a:pt x="101220" y="138447"/>
                    <a:pt x="103096" y="139114"/>
                    <a:pt x="104391" y="140495"/>
                  </a:cubicBezTo>
                  <a:cubicBezTo>
                    <a:pt x="105372" y="141990"/>
                    <a:pt x="105839" y="143762"/>
                    <a:pt x="105725" y="145543"/>
                  </a:cubicBezTo>
                  <a:cubicBezTo>
                    <a:pt x="104696" y="147839"/>
                    <a:pt x="104915" y="150496"/>
                    <a:pt x="106296" y="152592"/>
                  </a:cubicBezTo>
                  <a:close/>
                  <a:moveTo>
                    <a:pt x="79436" y="126970"/>
                  </a:moveTo>
                  <a:cubicBezTo>
                    <a:pt x="79826" y="127122"/>
                    <a:pt x="80141" y="127436"/>
                    <a:pt x="80293" y="127827"/>
                  </a:cubicBezTo>
                  <a:cubicBezTo>
                    <a:pt x="80436" y="128455"/>
                    <a:pt x="80436" y="129103"/>
                    <a:pt x="80293" y="129732"/>
                  </a:cubicBezTo>
                  <a:lnTo>
                    <a:pt x="80293" y="129732"/>
                  </a:lnTo>
                  <a:cubicBezTo>
                    <a:pt x="79036" y="131332"/>
                    <a:pt x="78121" y="133180"/>
                    <a:pt x="77626" y="135161"/>
                  </a:cubicBezTo>
                  <a:cubicBezTo>
                    <a:pt x="77626" y="135161"/>
                    <a:pt x="77626" y="135828"/>
                    <a:pt x="77626" y="136114"/>
                  </a:cubicBezTo>
                  <a:cubicBezTo>
                    <a:pt x="76797" y="134313"/>
                    <a:pt x="75178" y="133008"/>
                    <a:pt x="73245" y="132589"/>
                  </a:cubicBezTo>
                  <a:lnTo>
                    <a:pt x="72197" y="132589"/>
                  </a:lnTo>
                  <a:lnTo>
                    <a:pt x="72197" y="132589"/>
                  </a:lnTo>
                  <a:cubicBezTo>
                    <a:pt x="72149" y="132342"/>
                    <a:pt x="72149" y="132075"/>
                    <a:pt x="72197" y="131827"/>
                  </a:cubicBezTo>
                  <a:cubicBezTo>
                    <a:pt x="72006" y="131342"/>
                    <a:pt x="72006" y="130789"/>
                    <a:pt x="72197" y="130303"/>
                  </a:cubicBezTo>
                  <a:cubicBezTo>
                    <a:pt x="72673" y="129198"/>
                    <a:pt x="73511" y="128294"/>
                    <a:pt x="74578" y="127732"/>
                  </a:cubicBezTo>
                  <a:lnTo>
                    <a:pt x="75912" y="127732"/>
                  </a:lnTo>
                  <a:lnTo>
                    <a:pt x="77340" y="127732"/>
                  </a:lnTo>
                  <a:cubicBezTo>
                    <a:pt x="77998" y="127370"/>
                    <a:pt x="78702" y="127112"/>
                    <a:pt x="79436" y="126970"/>
                  </a:cubicBezTo>
                  <a:close/>
                  <a:moveTo>
                    <a:pt x="76483" y="122112"/>
                  </a:moveTo>
                  <a:cubicBezTo>
                    <a:pt x="75864" y="120588"/>
                    <a:pt x="75864" y="118873"/>
                    <a:pt x="76483" y="117349"/>
                  </a:cubicBezTo>
                  <a:cubicBezTo>
                    <a:pt x="77817" y="114358"/>
                    <a:pt x="80093" y="111882"/>
                    <a:pt x="82960" y="110301"/>
                  </a:cubicBezTo>
                  <a:cubicBezTo>
                    <a:pt x="86037" y="108701"/>
                    <a:pt x="89494" y="107977"/>
                    <a:pt x="92961" y="108205"/>
                  </a:cubicBezTo>
                  <a:lnTo>
                    <a:pt x="97248" y="108205"/>
                  </a:lnTo>
                  <a:cubicBezTo>
                    <a:pt x="98591" y="108291"/>
                    <a:pt x="99886" y="108682"/>
                    <a:pt x="101058" y="109348"/>
                  </a:cubicBezTo>
                  <a:cubicBezTo>
                    <a:pt x="101810" y="109882"/>
                    <a:pt x="102296" y="110720"/>
                    <a:pt x="102391" y="111634"/>
                  </a:cubicBezTo>
                  <a:lnTo>
                    <a:pt x="102391" y="111634"/>
                  </a:lnTo>
                  <a:cubicBezTo>
                    <a:pt x="102391" y="114206"/>
                    <a:pt x="100010" y="117445"/>
                    <a:pt x="99438" y="119540"/>
                  </a:cubicBezTo>
                  <a:cubicBezTo>
                    <a:pt x="96933" y="119912"/>
                    <a:pt x="94476" y="120550"/>
                    <a:pt x="92104" y="121445"/>
                  </a:cubicBezTo>
                  <a:cubicBezTo>
                    <a:pt x="88027" y="122826"/>
                    <a:pt x="84313" y="125103"/>
                    <a:pt x="81246" y="128112"/>
                  </a:cubicBezTo>
                  <a:cubicBezTo>
                    <a:pt x="81389" y="127379"/>
                    <a:pt x="81084" y="126636"/>
                    <a:pt x="80484" y="126208"/>
                  </a:cubicBezTo>
                  <a:lnTo>
                    <a:pt x="79341" y="125731"/>
                  </a:lnTo>
                  <a:cubicBezTo>
                    <a:pt x="78055" y="124922"/>
                    <a:pt x="77055" y="123721"/>
                    <a:pt x="76483" y="122302"/>
                  </a:cubicBezTo>
                  <a:close/>
                  <a:moveTo>
                    <a:pt x="83055" y="128112"/>
                  </a:moveTo>
                  <a:cubicBezTo>
                    <a:pt x="88008" y="123779"/>
                    <a:pt x="94219" y="121140"/>
                    <a:pt x="100772" y="120588"/>
                  </a:cubicBezTo>
                  <a:lnTo>
                    <a:pt x="106106" y="120588"/>
                  </a:lnTo>
                  <a:cubicBezTo>
                    <a:pt x="106954" y="120445"/>
                    <a:pt x="107830" y="120445"/>
                    <a:pt x="108678" y="120588"/>
                  </a:cubicBezTo>
                  <a:cubicBezTo>
                    <a:pt x="109583" y="120940"/>
                    <a:pt x="110345" y="121578"/>
                    <a:pt x="110868" y="122398"/>
                  </a:cubicBezTo>
                  <a:lnTo>
                    <a:pt x="110868" y="122398"/>
                  </a:lnTo>
                  <a:cubicBezTo>
                    <a:pt x="108535" y="123121"/>
                    <a:pt x="106334" y="124255"/>
                    <a:pt x="104391" y="125731"/>
                  </a:cubicBezTo>
                  <a:cubicBezTo>
                    <a:pt x="102763" y="127036"/>
                    <a:pt x="101458" y="128694"/>
                    <a:pt x="100581" y="130589"/>
                  </a:cubicBezTo>
                  <a:cubicBezTo>
                    <a:pt x="99619" y="132532"/>
                    <a:pt x="99353" y="134751"/>
                    <a:pt x="99819" y="136875"/>
                  </a:cubicBezTo>
                  <a:lnTo>
                    <a:pt x="99819" y="136875"/>
                  </a:lnTo>
                  <a:cubicBezTo>
                    <a:pt x="97400" y="136923"/>
                    <a:pt x="95028" y="137609"/>
                    <a:pt x="92961" y="138876"/>
                  </a:cubicBezTo>
                  <a:cubicBezTo>
                    <a:pt x="90999" y="140095"/>
                    <a:pt x="89466" y="141886"/>
                    <a:pt x="88580" y="144019"/>
                  </a:cubicBezTo>
                  <a:cubicBezTo>
                    <a:pt x="87970" y="143619"/>
                    <a:pt x="87294" y="143334"/>
                    <a:pt x="86580" y="143162"/>
                  </a:cubicBezTo>
                  <a:cubicBezTo>
                    <a:pt x="84760" y="142781"/>
                    <a:pt x="82874" y="142781"/>
                    <a:pt x="81055" y="143162"/>
                  </a:cubicBezTo>
                  <a:cubicBezTo>
                    <a:pt x="79064" y="141581"/>
                    <a:pt x="77998" y="139123"/>
                    <a:pt x="78198" y="136590"/>
                  </a:cubicBezTo>
                  <a:cubicBezTo>
                    <a:pt x="78788" y="133342"/>
                    <a:pt x="80512" y="130408"/>
                    <a:pt x="83055" y="128303"/>
                  </a:cubicBezTo>
                  <a:close/>
                  <a:moveTo>
                    <a:pt x="105630" y="139257"/>
                  </a:moveTo>
                  <a:cubicBezTo>
                    <a:pt x="104487" y="137828"/>
                    <a:pt x="102791" y="136961"/>
                    <a:pt x="100962" y="136875"/>
                  </a:cubicBezTo>
                  <a:cubicBezTo>
                    <a:pt x="100972" y="135161"/>
                    <a:pt x="101229" y="133466"/>
                    <a:pt x="101724" y="131827"/>
                  </a:cubicBezTo>
                  <a:cubicBezTo>
                    <a:pt x="102239" y="130246"/>
                    <a:pt x="103087" y="128779"/>
                    <a:pt x="104201" y="127541"/>
                  </a:cubicBezTo>
                  <a:cubicBezTo>
                    <a:pt x="106620" y="125131"/>
                    <a:pt x="109706" y="123512"/>
                    <a:pt x="113059" y="122874"/>
                  </a:cubicBezTo>
                  <a:cubicBezTo>
                    <a:pt x="115412" y="122112"/>
                    <a:pt x="117946" y="122112"/>
                    <a:pt x="120298" y="122874"/>
                  </a:cubicBezTo>
                  <a:cubicBezTo>
                    <a:pt x="121403" y="123350"/>
                    <a:pt x="122194" y="124350"/>
                    <a:pt x="122394" y="125541"/>
                  </a:cubicBezTo>
                  <a:cubicBezTo>
                    <a:pt x="122717" y="126560"/>
                    <a:pt x="122717" y="127665"/>
                    <a:pt x="122394" y="128684"/>
                  </a:cubicBezTo>
                  <a:cubicBezTo>
                    <a:pt x="121851" y="130122"/>
                    <a:pt x="121146" y="131494"/>
                    <a:pt x="120298" y="132780"/>
                  </a:cubicBezTo>
                  <a:cubicBezTo>
                    <a:pt x="119727" y="133647"/>
                    <a:pt x="119022" y="134428"/>
                    <a:pt x="118203" y="135066"/>
                  </a:cubicBezTo>
                  <a:lnTo>
                    <a:pt x="116488" y="135733"/>
                  </a:lnTo>
                  <a:cubicBezTo>
                    <a:pt x="113050" y="137038"/>
                    <a:pt x="110002" y="139200"/>
                    <a:pt x="107630" y="142019"/>
                  </a:cubicBezTo>
                  <a:lnTo>
                    <a:pt x="107630" y="142781"/>
                  </a:lnTo>
                  <a:cubicBezTo>
                    <a:pt x="107287" y="141505"/>
                    <a:pt x="106592" y="140352"/>
                    <a:pt x="105630" y="139447"/>
                  </a:cubicBezTo>
                  <a:close/>
                  <a:moveTo>
                    <a:pt x="130585" y="118969"/>
                  </a:moveTo>
                  <a:cubicBezTo>
                    <a:pt x="127909" y="120502"/>
                    <a:pt x="125356" y="122255"/>
                    <a:pt x="122965" y="124207"/>
                  </a:cubicBezTo>
                  <a:cubicBezTo>
                    <a:pt x="122965" y="124207"/>
                    <a:pt x="122965" y="123636"/>
                    <a:pt x="122298" y="123350"/>
                  </a:cubicBezTo>
                  <a:cubicBezTo>
                    <a:pt x="120031" y="121664"/>
                    <a:pt x="117136" y="121074"/>
                    <a:pt x="114393" y="121731"/>
                  </a:cubicBezTo>
                  <a:lnTo>
                    <a:pt x="112297" y="121731"/>
                  </a:lnTo>
                  <a:cubicBezTo>
                    <a:pt x="112297" y="121731"/>
                    <a:pt x="112297" y="121731"/>
                    <a:pt x="112297" y="121731"/>
                  </a:cubicBezTo>
                  <a:cubicBezTo>
                    <a:pt x="112297" y="121731"/>
                    <a:pt x="111630" y="119921"/>
                    <a:pt x="111630" y="119064"/>
                  </a:cubicBezTo>
                  <a:cubicBezTo>
                    <a:pt x="111726" y="118045"/>
                    <a:pt x="111983" y="117044"/>
                    <a:pt x="112392" y="116111"/>
                  </a:cubicBezTo>
                  <a:cubicBezTo>
                    <a:pt x="113640" y="113606"/>
                    <a:pt x="115593" y="111520"/>
                    <a:pt x="118012" y="110110"/>
                  </a:cubicBezTo>
                  <a:cubicBezTo>
                    <a:pt x="119946" y="108853"/>
                    <a:pt x="121946" y="107710"/>
                    <a:pt x="124013" y="106681"/>
                  </a:cubicBezTo>
                  <a:cubicBezTo>
                    <a:pt x="126108" y="105548"/>
                    <a:pt x="128499" y="105053"/>
                    <a:pt x="130871" y="105253"/>
                  </a:cubicBezTo>
                  <a:cubicBezTo>
                    <a:pt x="133281" y="105481"/>
                    <a:pt x="135043" y="107624"/>
                    <a:pt x="134814" y="110034"/>
                  </a:cubicBezTo>
                  <a:cubicBezTo>
                    <a:pt x="134805" y="110120"/>
                    <a:pt x="134786" y="110215"/>
                    <a:pt x="134776" y="110301"/>
                  </a:cubicBezTo>
                  <a:cubicBezTo>
                    <a:pt x="134776" y="110301"/>
                    <a:pt x="134776" y="110301"/>
                    <a:pt x="134776" y="110301"/>
                  </a:cubicBezTo>
                  <a:cubicBezTo>
                    <a:pt x="134729" y="110615"/>
                    <a:pt x="134729" y="110939"/>
                    <a:pt x="134776" y="111253"/>
                  </a:cubicBezTo>
                  <a:cubicBezTo>
                    <a:pt x="134614" y="113387"/>
                    <a:pt x="135795" y="115397"/>
                    <a:pt x="137729" y="116302"/>
                  </a:cubicBezTo>
                  <a:cubicBezTo>
                    <a:pt x="135224" y="116892"/>
                    <a:pt x="132814" y="117854"/>
                    <a:pt x="130585" y="119159"/>
                  </a:cubicBezTo>
                  <a:close/>
                  <a:moveTo>
                    <a:pt x="135157" y="108777"/>
                  </a:moveTo>
                  <a:cubicBezTo>
                    <a:pt x="135176" y="107205"/>
                    <a:pt x="134281" y="105757"/>
                    <a:pt x="132871" y="105062"/>
                  </a:cubicBezTo>
                  <a:cubicBezTo>
                    <a:pt x="131814" y="104519"/>
                    <a:pt x="130623" y="104281"/>
                    <a:pt x="129442" y="104395"/>
                  </a:cubicBezTo>
                  <a:cubicBezTo>
                    <a:pt x="127632" y="103919"/>
                    <a:pt x="125537" y="104395"/>
                    <a:pt x="123918" y="103538"/>
                  </a:cubicBezTo>
                  <a:cubicBezTo>
                    <a:pt x="122298" y="102681"/>
                    <a:pt x="121917" y="99537"/>
                    <a:pt x="122679" y="97442"/>
                  </a:cubicBezTo>
                  <a:cubicBezTo>
                    <a:pt x="124308" y="93251"/>
                    <a:pt x="127480" y="89851"/>
                    <a:pt x="131538" y="87917"/>
                  </a:cubicBezTo>
                  <a:lnTo>
                    <a:pt x="132776" y="87917"/>
                  </a:lnTo>
                  <a:cubicBezTo>
                    <a:pt x="134043" y="88012"/>
                    <a:pt x="135319" y="88012"/>
                    <a:pt x="136586" y="87917"/>
                  </a:cubicBezTo>
                  <a:cubicBezTo>
                    <a:pt x="137624" y="88069"/>
                    <a:pt x="138643" y="88327"/>
                    <a:pt x="139634" y="88679"/>
                  </a:cubicBezTo>
                  <a:cubicBezTo>
                    <a:pt x="139586" y="89536"/>
                    <a:pt x="139586" y="90394"/>
                    <a:pt x="139634" y="91251"/>
                  </a:cubicBezTo>
                  <a:cubicBezTo>
                    <a:pt x="139834" y="93080"/>
                    <a:pt x="140901" y="94708"/>
                    <a:pt x="142491" y="95632"/>
                  </a:cubicBezTo>
                  <a:cubicBezTo>
                    <a:pt x="143682" y="96185"/>
                    <a:pt x="144996" y="96413"/>
                    <a:pt x="146301" y="96299"/>
                  </a:cubicBezTo>
                  <a:lnTo>
                    <a:pt x="144111" y="97442"/>
                  </a:lnTo>
                  <a:cubicBezTo>
                    <a:pt x="139710" y="99947"/>
                    <a:pt x="136491" y="104091"/>
                    <a:pt x="135157" y="108967"/>
                  </a:cubicBezTo>
                  <a:close/>
                  <a:moveTo>
                    <a:pt x="125632" y="104681"/>
                  </a:moveTo>
                  <a:lnTo>
                    <a:pt x="126966" y="104681"/>
                  </a:lnTo>
                  <a:lnTo>
                    <a:pt x="125632" y="104681"/>
                  </a:lnTo>
                  <a:cubicBezTo>
                    <a:pt x="123032" y="105767"/>
                    <a:pt x="120546" y="107110"/>
                    <a:pt x="118203" y="108682"/>
                  </a:cubicBezTo>
                  <a:cubicBezTo>
                    <a:pt x="115574" y="110158"/>
                    <a:pt x="113373" y="112292"/>
                    <a:pt x="111821" y="114873"/>
                  </a:cubicBezTo>
                  <a:cubicBezTo>
                    <a:pt x="111154" y="116140"/>
                    <a:pt x="110764" y="117540"/>
                    <a:pt x="110678" y="118969"/>
                  </a:cubicBezTo>
                  <a:lnTo>
                    <a:pt x="110678" y="119731"/>
                  </a:lnTo>
                  <a:cubicBezTo>
                    <a:pt x="108421" y="118778"/>
                    <a:pt x="105934" y="118511"/>
                    <a:pt x="103534" y="118969"/>
                  </a:cubicBezTo>
                  <a:lnTo>
                    <a:pt x="100581" y="118969"/>
                  </a:lnTo>
                  <a:cubicBezTo>
                    <a:pt x="101724" y="116111"/>
                    <a:pt x="105153" y="112587"/>
                    <a:pt x="103439" y="109444"/>
                  </a:cubicBezTo>
                  <a:cubicBezTo>
                    <a:pt x="103820" y="108110"/>
                    <a:pt x="104363" y="106834"/>
                    <a:pt x="105058" y="105633"/>
                  </a:cubicBezTo>
                  <a:cubicBezTo>
                    <a:pt x="106535" y="103443"/>
                    <a:pt x="108535" y="101643"/>
                    <a:pt x="110868" y="100395"/>
                  </a:cubicBezTo>
                  <a:cubicBezTo>
                    <a:pt x="112878" y="99061"/>
                    <a:pt x="115221" y="98309"/>
                    <a:pt x="117631" y="98204"/>
                  </a:cubicBezTo>
                  <a:cubicBezTo>
                    <a:pt x="118203" y="98204"/>
                    <a:pt x="121060" y="98204"/>
                    <a:pt x="121060" y="99157"/>
                  </a:cubicBezTo>
                  <a:lnTo>
                    <a:pt x="121060" y="99157"/>
                  </a:lnTo>
                  <a:cubicBezTo>
                    <a:pt x="121032" y="100138"/>
                    <a:pt x="121298" y="101100"/>
                    <a:pt x="121822" y="101919"/>
                  </a:cubicBezTo>
                  <a:cubicBezTo>
                    <a:pt x="122394" y="103490"/>
                    <a:pt x="123784" y="104624"/>
                    <a:pt x="125442" y="104871"/>
                  </a:cubicBezTo>
                  <a:close/>
                  <a:moveTo>
                    <a:pt x="111345" y="99823"/>
                  </a:moveTo>
                  <a:cubicBezTo>
                    <a:pt x="108592" y="101176"/>
                    <a:pt x="106211" y="103167"/>
                    <a:pt x="104391" y="105633"/>
                  </a:cubicBezTo>
                  <a:cubicBezTo>
                    <a:pt x="103677" y="106805"/>
                    <a:pt x="103163" y="108100"/>
                    <a:pt x="102867" y="109444"/>
                  </a:cubicBezTo>
                  <a:cubicBezTo>
                    <a:pt x="101858" y="108520"/>
                    <a:pt x="100601" y="107920"/>
                    <a:pt x="99248" y="107729"/>
                  </a:cubicBezTo>
                  <a:cubicBezTo>
                    <a:pt x="97600" y="107634"/>
                    <a:pt x="95943" y="107634"/>
                    <a:pt x="94295" y="107729"/>
                  </a:cubicBezTo>
                  <a:cubicBezTo>
                    <a:pt x="90466" y="107434"/>
                    <a:pt x="86637" y="108129"/>
                    <a:pt x="83151" y="109729"/>
                  </a:cubicBezTo>
                  <a:lnTo>
                    <a:pt x="83151" y="109729"/>
                  </a:lnTo>
                  <a:cubicBezTo>
                    <a:pt x="80608" y="108605"/>
                    <a:pt x="78779" y="106281"/>
                    <a:pt x="78293" y="103538"/>
                  </a:cubicBezTo>
                  <a:cubicBezTo>
                    <a:pt x="78112" y="101633"/>
                    <a:pt x="78369" y="99709"/>
                    <a:pt x="79055" y="97918"/>
                  </a:cubicBezTo>
                  <a:cubicBezTo>
                    <a:pt x="79360" y="97032"/>
                    <a:pt x="79846" y="96223"/>
                    <a:pt x="80484" y="95537"/>
                  </a:cubicBezTo>
                  <a:cubicBezTo>
                    <a:pt x="80960" y="95061"/>
                    <a:pt x="81722" y="94775"/>
                    <a:pt x="81912" y="94108"/>
                  </a:cubicBezTo>
                  <a:lnTo>
                    <a:pt x="81912" y="94108"/>
                  </a:lnTo>
                  <a:cubicBezTo>
                    <a:pt x="82579" y="94604"/>
                    <a:pt x="83275" y="95051"/>
                    <a:pt x="84008" y="95442"/>
                  </a:cubicBezTo>
                  <a:cubicBezTo>
                    <a:pt x="87789" y="97852"/>
                    <a:pt x="92704" y="97499"/>
                    <a:pt x="96105" y="94585"/>
                  </a:cubicBezTo>
                  <a:cubicBezTo>
                    <a:pt x="96991" y="94042"/>
                    <a:pt x="97791" y="93365"/>
                    <a:pt x="98486" y="92584"/>
                  </a:cubicBezTo>
                  <a:lnTo>
                    <a:pt x="98486" y="93537"/>
                  </a:lnTo>
                  <a:cubicBezTo>
                    <a:pt x="100162" y="95794"/>
                    <a:pt x="102658" y="97299"/>
                    <a:pt x="105439" y="97728"/>
                  </a:cubicBezTo>
                  <a:cubicBezTo>
                    <a:pt x="107430" y="98280"/>
                    <a:pt x="109468" y="98604"/>
                    <a:pt x="111535" y="98680"/>
                  </a:cubicBezTo>
                  <a:lnTo>
                    <a:pt x="114297" y="98680"/>
                  </a:lnTo>
                  <a:cubicBezTo>
                    <a:pt x="113202" y="98995"/>
                    <a:pt x="112145" y="99442"/>
                    <a:pt x="111154" y="100014"/>
                  </a:cubicBezTo>
                  <a:close/>
                  <a:moveTo>
                    <a:pt x="67911" y="122016"/>
                  </a:moveTo>
                  <a:cubicBezTo>
                    <a:pt x="69854" y="122245"/>
                    <a:pt x="71740" y="122759"/>
                    <a:pt x="73530" y="123541"/>
                  </a:cubicBezTo>
                  <a:cubicBezTo>
                    <a:pt x="74673" y="124017"/>
                    <a:pt x="76483" y="124398"/>
                    <a:pt x="77150" y="125731"/>
                  </a:cubicBezTo>
                  <a:lnTo>
                    <a:pt x="77150" y="125731"/>
                  </a:lnTo>
                  <a:cubicBezTo>
                    <a:pt x="75969" y="125789"/>
                    <a:pt x="74816" y="126046"/>
                    <a:pt x="73721" y="126493"/>
                  </a:cubicBezTo>
                  <a:cubicBezTo>
                    <a:pt x="72368" y="127055"/>
                    <a:pt x="71283" y="128112"/>
                    <a:pt x="70673" y="129446"/>
                  </a:cubicBezTo>
                  <a:cubicBezTo>
                    <a:pt x="70444" y="130122"/>
                    <a:pt x="70444" y="130865"/>
                    <a:pt x="70673" y="131542"/>
                  </a:cubicBezTo>
                  <a:cubicBezTo>
                    <a:pt x="70787" y="131894"/>
                    <a:pt x="70987" y="132218"/>
                    <a:pt x="71244" y="132494"/>
                  </a:cubicBezTo>
                  <a:cubicBezTo>
                    <a:pt x="69387" y="132627"/>
                    <a:pt x="67587" y="133218"/>
                    <a:pt x="66006" y="134208"/>
                  </a:cubicBezTo>
                  <a:cubicBezTo>
                    <a:pt x="63158" y="135790"/>
                    <a:pt x="60834" y="138171"/>
                    <a:pt x="59338" y="141067"/>
                  </a:cubicBezTo>
                  <a:cubicBezTo>
                    <a:pt x="59586" y="139857"/>
                    <a:pt x="59148" y="138609"/>
                    <a:pt x="58195" y="137828"/>
                  </a:cubicBezTo>
                  <a:cubicBezTo>
                    <a:pt x="56995" y="137038"/>
                    <a:pt x="55623" y="136542"/>
                    <a:pt x="54195" y="136399"/>
                  </a:cubicBezTo>
                  <a:cubicBezTo>
                    <a:pt x="52490" y="136114"/>
                    <a:pt x="50756" y="136114"/>
                    <a:pt x="49051" y="136399"/>
                  </a:cubicBezTo>
                  <a:lnTo>
                    <a:pt x="49051" y="136399"/>
                  </a:lnTo>
                  <a:cubicBezTo>
                    <a:pt x="47337" y="136399"/>
                    <a:pt x="47813" y="133351"/>
                    <a:pt x="48003" y="132208"/>
                  </a:cubicBezTo>
                  <a:cubicBezTo>
                    <a:pt x="48099" y="130418"/>
                    <a:pt x="48842" y="128722"/>
                    <a:pt x="50099" y="127446"/>
                  </a:cubicBezTo>
                  <a:cubicBezTo>
                    <a:pt x="52623" y="125693"/>
                    <a:pt x="55423" y="124369"/>
                    <a:pt x="58386" y="123541"/>
                  </a:cubicBezTo>
                  <a:cubicBezTo>
                    <a:pt x="61357" y="122407"/>
                    <a:pt x="64548" y="121950"/>
                    <a:pt x="67720" y="122207"/>
                  </a:cubicBezTo>
                  <a:close/>
                  <a:moveTo>
                    <a:pt x="60576" y="141067"/>
                  </a:moveTo>
                  <a:cubicBezTo>
                    <a:pt x="62853" y="136904"/>
                    <a:pt x="67082" y="134180"/>
                    <a:pt x="71816" y="133828"/>
                  </a:cubicBezTo>
                  <a:cubicBezTo>
                    <a:pt x="74264" y="134075"/>
                    <a:pt x="76407" y="135590"/>
                    <a:pt x="77436" y="137828"/>
                  </a:cubicBezTo>
                  <a:cubicBezTo>
                    <a:pt x="77445" y="138714"/>
                    <a:pt x="77636" y="139590"/>
                    <a:pt x="78007" y="140400"/>
                  </a:cubicBezTo>
                  <a:cubicBezTo>
                    <a:pt x="78674" y="141648"/>
                    <a:pt x="79655" y="142705"/>
                    <a:pt x="80865" y="143448"/>
                  </a:cubicBezTo>
                  <a:cubicBezTo>
                    <a:pt x="79607" y="143638"/>
                    <a:pt x="78369" y="143934"/>
                    <a:pt x="77150" y="144305"/>
                  </a:cubicBezTo>
                  <a:cubicBezTo>
                    <a:pt x="73416" y="145077"/>
                    <a:pt x="70063" y="147096"/>
                    <a:pt x="67625" y="150020"/>
                  </a:cubicBezTo>
                  <a:lnTo>
                    <a:pt x="66863" y="151258"/>
                  </a:lnTo>
                  <a:cubicBezTo>
                    <a:pt x="64491" y="150963"/>
                    <a:pt x="62348" y="149677"/>
                    <a:pt x="60957" y="147734"/>
                  </a:cubicBezTo>
                  <a:cubicBezTo>
                    <a:pt x="59224" y="145848"/>
                    <a:pt x="58995" y="143029"/>
                    <a:pt x="60386" y="140876"/>
                  </a:cubicBezTo>
                  <a:close/>
                  <a:moveTo>
                    <a:pt x="80293" y="171356"/>
                  </a:moveTo>
                  <a:cubicBezTo>
                    <a:pt x="82103" y="171299"/>
                    <a:pt x="83903" y="171689"/>
                    <a:pt x="85532" y="172499"/>
                  </a:cubicBezTo>
                  <a:cubicBezTo>
                    <a:pt x="86684" y="173071"/>
                    <a:pt x="87646" y="173966"/>
                    <a:pt x="88294" y="175071"/>
                  </a:cubicBezTo>
                  <a:lnTo>
                    <a:pt x="88294" y="175071"/>
                  </a:lnTo>
                  <a:cubicBezTo>
                    <a:pt x="88513" y="175490"/>
                    <a:pt x="88666" y="175938"/>
                    <a:pt x="88770" y="176404"/>
                  </a:cubicBezTo>
                  <a:lnTo>
                    <a:pt x="88770" y="176404"/>
                  </a:lnTo>
                  <a:cubicBezTo>
                    <a:pt x="88685" y="177643"/>
                    <a:pt x="89132" y="178862"/>
                    <a:pt x="90009" y="179738"/>
                  </a:cubicBezTo>
                  <a:cubicBezTo>
                    <a:pt x="88246" y="179167"/>
                    <a:pt x="86427" y="178786"/>
                    <a:pt x="84579" y="178595"/>
                  </a:cubicBezTo>
                  <a:cubicBezTo>
                    <a:pt x="82093" y="178119"/>
                    <a:pt x="79541" y="178119"/>
                    <a:pt x="77055" y="178595"/>
                  </a:cubicBezTo>
                  <a:lnTo>
                    <a:pt x="75340" y="179357"/>
                  </a:lnTo>
                  <a:lnTo>
                    <a:pt x="75340" y="179357"/>
                  </a:lnTo>
                  <a:cubicBezTo>
                    <a:pt x="74197" y="178024"/>
                    <a:pt x="72483" y="176500"/>
                    <a:pt x="72673" y="174499"/>
                  </a:cubicBezTo>
                  <a:cubicBezTo>
                    <a:pt x="72892" y="173156"/>
                    <a:pt x="73854" y="172051"/>
                    <a:pt x="75150" y="171642"/>
                  </a:cubicBezTo>
                  <a:cubicBezTo>
                    <a:pt x="76750" y="171137"/>
                    <a:pt x="78436" y="170975"/>
                    <a:pt x="80103" y="171166"/>
                  </a:cubicBezTo>
                  <a:close/>
                  <a:moveTo>
                    <a:pt x="89818" y="173547"/>
                  </a:moveTo>
                  <a:lnTo>
                    <a:pt x="88580" y="173547"/>
                  </a:lnTo>
                  <a:cubicBezTo>
                    <a:pt x="86742" y="171623"/>
                    <a:pt x="84189" y="170556"/>
                    <a:pt x="81531" y="170594"/>
                  </a:cubicBezTo>
                  <a:cubicBezTo>
                    <a:pt x="81122" y="170499"/>
                    <a:pt x="80703" y="170499"/>
                    <a:pt x="80293" y="170594"/>
                  </a:cubicBezTo>
                  <a:cubicBezTo>
                    <a:pt x="80293" y="170594"/>
                    <a:pt x="80293" y="170594"/>
                    <a:pt x="80293" y="170023"/>
                  </a:cubicBezTo>
                  <a:cubicBezTo>
                    <a:pt x="79626" y="164212"/>
                    <a:pt x="85151" y="160498"/>
                    <a:pt x="89818" y="159736"/>
                  </a:cubicBezTo>
                  <a:cubicBezTo>
                    <a:pt x="92466" y="159031"/>
                    <a:pt x="95276" y="159202"/>
                    <a:pt x="97819" y="160212"/>
                  </a:cubicBezTo>
                  <a:cubicBezTo>
                    <a:pt x="99724" y="161069"/>
                    <a:pt x="101915" y="163641"/>
                    <a:pt x="101153" y="165832"/>
                  </a:cubicBezTo>
                  <a:lnTo>
                    <a:pt x="101153" y="165832"/>
                  </a:lnTo>
                  <a:lnTo>
                    <a:pt x="101153" y="166308"/>
                  </a:lnTo>
                  <a:lnTo>
                    <a:pt x="102201" y="166308"/>
                  </a:lnTo>
                  <a:cubicBezTo>
                    <a:pt x="98419" y="167194"/>
                    <a:pt x="94885" y="168879"/>
                    <a:pt x="91818" y="171261"/>
                  </a:cubicBezTo>
                  <a:cubicBezTo>
                    <a:pt x="91123" y="171851"/>
                    <a:pt x="90542" y="172556"/>
                    <a:pt x="90104" y="173356"/>
                  </a:cubicBezTo>
                  <a:close/>
                  <a:moveTo>
                    <a:pt x="129156" y="155545"/>
                  </a:moveTo>
                  <a:lnTo>
                    <a:pt x="128013" y="154687"/>
                  </a:lnTo>
                  <a:cubicBezTo>
                    <a:pt x="125080" y="152906"/>
                    <a:pt x="121851" y="151649"/>
                    <a:pt x="118488" y="150973"/>
                  </a:cubicBezTo>
                  <a:cubicBezTo>
                    <a:pt x="115840" y="150544"/>
                    <a:pt x="113135" y="150544"/>
                    <a:pt x="110487" y="150973"/>
                  </a:cubicBezTo>
                  <a:lnTo>
                    <a:pt x="107249" y="151925"/>
                  </a:lnTo>
                  <a:cubicBezTo>
                    <a:pt x="105925" y="149020"/>
                    <a:pt x="106296" y="145629"/>
                    <a:pt x="108201" y="143067"/>
                  </a:cubicBezTo>
                  <a:cubicBezTo>
                    <a:pt x="110211" y="140428"/>
                    <a:pt x="112869" y="138361"/>
                    <a:pt x="115917" y="137066"/>
                  </a:cubicBezTo>
                  <a:cubicBezTo>
                    <a:pt x="118641" y="135894"/>
                    <a:pt x="121479" y="135028"/>
                    <a:pt x="124394" y="134494"/>
                  </a:cubicBezTo>
                  <a:cubicBezTo>
                    <a:pt x="127547" y="133932"/>
                    <a:pt x="130766" y="133932"/>
                    <a:pt x="133919" y="134494"/>
                  </a:cubicBezTo>
                  <a:cubicBezTo>
                    <a:pt x="135252" y="134494"/>
                    <a:pt x="137443" y="135161"/>
                    <a:pt x="138205" y="136590"/>
                  </a:cubicBezTo>
                  <a:cubicBezTo>
                    <a:pt x="138967" y="138019"/>
                    <a:pt x="138205" y="139638"/>
                    <a:pt x="138205" y="140971"/>
                  </a:cubicBezTo>
                  <a:cubicBezTo>
                    <a:pt x="138205" y="142305"/>
                    <a:pt x="138205" y="140971"/>
                    <a:pt x="138205" y="140971"/>
                  </a:cubicBezTo>
                  <a:cubicBezTo>
                    <a:pt x="136005" y="142210"/>
                    <a:pt x="134043" y="143819"/>
                    <a:pt x="132395" y="145734"/>
                  </a:cubicBezTo>
                  <a:cubicBezTo>
                    <a:pt x="130442" y="148067"/>
                    <a:pt x="129309" y="150982"/>
                    <a:pt x="129156" y="154021"/>
                  </a:cubicBezTo>
                  <a:cubicBezTo>
                    <a:pt x="129090" y="154525"/>
                    <a:pt x="129090" y="155040"/>
                    <a:pt x="129156" y="155545"/>
                  </a:cubicBezTo>
                  <a:close/>
                  <a:moveTo>
                    <a:pt x="150397" y="149163"/>
                  </a:moveTo>
                  <a:cubicBezTo>
                    <a:pt x="151435" y="143305"/>
                    <a:pt x="154464" y="137990"/>
                    <a:pt x="158970" y="134113"/>
                  </a:cubicBezTo>
                  <a:cubicBezTo>
                    <a:pt x="160760" y="132551"/>
                    <a:pt x="162932" y="131465"/>
                    <a:pt x="165256" y="130970"/>
                  </a:cubicBezTo>
                  <a:cubicBezTo>
                    <a:pt x="166361" y="130770"/>
                    <a:pt x="167485" y="130770"/>
                    <a:pt x="168590" y="130970"/>
                  </a:cubicBezTo>
                  <a:cubicBezTo>
                    <a:pt x="169771" y="131113"/>
                    <a:pt x="170800" y="131827"/>
                    <a:pt x="171352" y="132875"/>
                  </a:cubicBezTo>
                  <a:lnTo>
                    <a:pt x="171352" y="132875"/>
                  </a:lnTo>
                  <a:cubicBezTo>
                    <a:pt x="170381" y="135266"/>
                    <a:pt x="169866" y="137819"/>
                    <a:pt x="169828" y="140400"/>
                  </a:cubicBezTo>
                  <a:cubicBezTo>
                    <a:pt x="169638" y="141629"/>
                    <a:pt x="169638" y="142886"/>
                    <a:pt x="169828" y="144115"/>
                  </a:cubicBezTo>
                  <a:cubicBezTo>
                    <a:pt x="168876" y="143791"/>
                    <a:pt x="167828" y="143791"/>
                    <a:pt x="166875" y="144115"/>
                  </a:cubicBezTo>
                  <a:cubicBezTo>
                    <a:pt x="165189" y="145210"/>
                    <a:pt x="163818" y="146715"/>
                    <a:pt x="162875" y="148496"/>
                  </a:cubicBezTo>
                  <a:cubicBezTo>
                    <a:pt x="161760" y="150439"/>
                    <a:pt x="160837" y="152477"/>
                    <a:pt x="160113" y="154592"/>
                  </a:cubicBezTo>
                  <a:cubicBezTo>
                    <a:pt x="159198" y="157250"/>
                    <a:pt x="158560" y="159993"/>
                    <a:pt x="158208" y="162783"/>
                  </a:cubicBezTo>
                  <a:cubicBezTo>
                    <a:pt x="157446" y="161669"/>
                    <a:pt x="156217" y="160964"/>
                    <a:pt x="154874" y="160879"/>
                  </a:cubicBezTo>
                  <a:cubicBezTo>
                    <a:pt x="152769" y="160164"/>
                    <a:pt x="151045" y="158612"/>
                    <a:pt x="150111" y="156592"/>
                  </a:cubicBezTo>
                  <a:cubicBezTo>
                    <a:pt x="149530" y="154230"/>
                    <a:pt x="149635" y="151754"/>
                    <a:pt x="150397" y="149449"/>
                  </a:cubicBezTo>
                  <a:close/>
                  <a:moveTo>
                    <a:pt x="173257" y="153544"/>
                  </a:moveTo>
                  <a:cubicBezTo>
                    <a:pt x="172771" y="152516"/>
                    <a:pt x="172771" y="151334"/>
                    <a:pt x="173257" y="150306"/>
                  </a:cubicBezTo>
                  <a:cubicBezTo>
                    <a:pt x="173495" y="149896"/>
                    <a:pt x="173819" y="149534"/>
                    <a:pt x="174210" y="149258"/>
                  </a:cubicBezTo>
                  <a:lnTo>
                    <a:pt x="174876" y="148401"/>
                  </a:lnTo>
                  <a:cubicBezTo>
                    <a:pt x="175638" y="148696"/>
                    <a:pt x="176438" y="148887"/>
                    <a:pt x="177258" y="148972"/>
                  </a:cubicBezTo>
                  <a:cubicBezTo>
                    <a:pt x="179582" y="149353"/>
                    <a:pt x="181963" y="149058"/>
                    <a:pt x="184116" y="148115"/>
                  </a:cubicBezTo>
                  <a:cubicBezTo>
                    <a:pt x="185040" y="147763"/>
                    <a:pt x="185906" y="147286"/>
                    <a:pt x="186687" y="146686"/>
                  </a:cubicBezTo>
                  <a:cubicBezTo>
                    <a:pt x="186649" y="146877"/>
                    <a:pt x="186649" y="147067"/>
                    <a:pt x="186687" y="147258"/>
                  </a:cubicBezTo>
                  <a:cubicBezTo>
                    <a:pt x="186097" y="149734"/>
                    <a:pt x="187440" y="152268"/>
                    <a:pt x="189831" y="153163"/>
                  </a:cubicBezTo>
                  <a:cubicBezTo>
                    <a:pt x="186135" y="153478"/>
                    <a:pt x="182582" y="154754"/>
                    <a:pt x="179544" y="156878"/>
                  </a:cubicBezTo>
                  <a:cubicBezTo>
                    <a:pt x="178848" y="157269"/>
                    <a:pt x="178210" y="157754"/>
                    <a:pt x="177639" y="158307"/>
                  </a:cubicBezTo>
                  <a:cubicBezTo>
                    <a:pt x="175257" y="158593"/>
                    <a:pt x="173733" y="155545"/>
                    <a:pt x="173257" y="153830"/>
                  </a:cubicBezTo>
                  <a:close/>
                  <a:moveTo>
                    <a:pt x="187640" y="148401"/>
                  </a:moveTo>
                  <a:cubicBezTo>
                    <a:pt x="187916" y="146515"/>
                    <a:pt x="188745" y="144762"/>
                    <a:pt x="190021" y="143353"/>
                  </a:cubicBezTo>
                  <a:cubicBezTo>
                    <a:pt x="191297" y="141743"/>
                    <a:pt x="192812" y="140333"/>
                    <a:pt x="194498" y="139162"/>
                  </a:cubicBezTo>
                  <a:cubicBezTo>
                    <a:pt x="197470" y="136790"/>
                    <a:pt x="201089" y="135361"/>
                    <a:pt x="204880" y="135066"/>
                  </a:cubicBezTo>
                  <a:cubicBezTo>
                    <a:pt x="208595" y="134999"/>
                    <a:pt x="211719" y="137838"/>
                    <a:pt x="212024" y="141543"/>
                  </a:cubicBezTo>
                  <a:cubicBezTo>
                    <a:pt x="212119" y="144476"/>
                    <a:pt x="210852" y="147286"/>
                    <a:pt x="208595" y="149163"/>
                  </a:cubicBezTo>
                  <a:lnTo>
                    <a:pt x="206595" y="150592"/>
                  </a:lnTo>
                  <a:cubicBezTo>
                    <a:pt x="204032" y="153173"/>
                    <a:pt x="202366" y="156516"/>
                    <a:pt x="201832" y="160117"/>
                  </a:cubicBezTo>
                  <a:cubicBezTo>
                    <a:pt x="201794" y="160364"/>
                    <a:pt x="201794" y="160631"/>
                    <a:pt x="201832" y="160879"/>
                  </a:cubicBezTo>
                  <a:cubicBezTo>
                    <a:pt x="200956" y="159164"/>
                    <a:pt x="199870" y="157564"/>
                    <a:pt x="198594" y="156116"/>
                  </a:cubicBezTo>
                  <a:cubicBezTo>
                    <a:pt x="196984" y="154687"/>
                    <a:pt x="194936" y="153849"/>
                    <a:pt x="192783" y="153735"/>
                  </a:cubicBezTo>
                  <a:lnTo>
                    <a:pt x="191831" y="153735"/>
                  </a:lnTo>
                  <a:cubicBezTo>
                    <a:pt x="190116" y="152496"/>
                    <a:pt x="187545" y="151163"/>
                    <a:pt x="187640" y="148687"/>
                  </a:cubicBezTo>
                  <a:close/>
                  <a:moveTo>
                    <a:pt x="204594" y="89250"/>
                  </a:moveTo>
                  <a:cubicBezTo>
                    <a:pt x="204547" y="89698"/>
                    <a:pt x="204547" y="90136"/>
                    <a:pt x="204594" y="90584"/>
                  </a:cubicBezTo>
                  <a:lnTo>
                    <a:pt x="204594" y="90584"/>
                  </a:lnTo>
                  <a:cubicBezTo>
                    <a:pt x="204594" y="90584"/>
                    <a:pt x="204594" y="90584"/>
                    <a:pt x="204594" y="90584"/>
                  </a:cubicBezTo>
                  <a:lnTo>
                    <a:pt x="204594" y="90584"/>
                  </a:lnTo>
                  <a:cubicBezTo>
                    <a:pt x="204594" y="90584"/>
                    <a:pt x="204594" y="90584"/>
                    <a:pt x="204594" y="90584"/>
                  </a:cubicBezTo>
                  <a:lnTo>
                    <a:pt x="204594" y="91346"/>
                  </a:lnTo>
                  <a:cubicBezTo>
                    <a:pt x="201785" y="92737"/>
                    <a:pt x="199584" y="95108"/>
                    <a:pt x="198403" y="98014"/>
                  </a:cubicBezTo>
                  <a:cubicBezTo>
                    <a:pt x="197089" y="101871"/>
                    <a:pt x="198127" y="106148"/>
                    <a:pt x="201070" y="108967"/>
                  </a:cubicBezTo>
                  <a:lnTo>
                    <a:pt x="201070" y="108967"/>
                  </a:lnTo>
                  <a:cubicBezTo>
                    <a:pt x="200251" y="108872"/>
                    <a:pt x="199413" y="108872"/>
                    <a:pt x="198594" y="108967"/>
                  </a:cubicBezTo>
                  <a:cubicBezTo>
                    <a:pt x="196965" y="108929"/>
                    <a:pt x="195384" y="109472"/>
                    <a:pt x="194117" y="110491"/>
                  </a:cubicBezTo>
                  <a:lnTo>
                    <a:pt x="194117" y="111158"/>
                  </a:lnTo>
                  <a:cubicBezTo>
                    <a:pt x="193660" y="109625"/>
                    <a:pt x="192812" y="108243"/>
                    <a:pt x="191640" y="107158"/>
                  </a:cubicBezTo>
                  <a:cubicBezTo>
                    <a:pt x="188630" y="104633"/>
                    <a:pt x="184659" y="103548"/>
                    <a:pt x="180782" y="104205"/>
                  </a:cubicBezTo>
                  <a:lnTo>
                    <a:pt x="179829" y="104205"/>
                  </a:lnTo>
                  <a:cubicBezTo>
                    <a:pt x="180763" y="102119"/>
                    <a:pt x="181372" y="99900"/>
                    <a:pt x="181639" y="97633"/>
                  </a:cubicBezTo>
                  <a:cubicBezTo>
                    <a:pt x="181734" y="96747"/>
                    <a:pt x="181734" y="95851"/>
                    <a:pt x="181639" y="94966"/>
                  </a:cubicBezTo>
                  <a:cubicBezTo>
                    <a:pt x="183011" y="90755"/>
                    <a:pt x="185802" y="87146"/>
                    <a:pt x="189545" y="84774"/>
                  </a:cubicBezTo>
                  <a:cubicBezTo>
                    <a:pt x="192021" y="83402"/>
                    <a:pt x="194812" y="82716"/>
                    <a:pt x="197641" y="82774"/>
                  </a:cubicBezTo>
                  <a:lnTo>
                    <a:pt x="201642" y="82774"/>
                  </a:lnTo>
                  <a:cubicBezTo>
                    <a:pt x="203118" y="82831"/>
                    <a:pt x="204556" y="83259"/>
                    <a:pt x="205833" y="84012"/>
                  </a:cubicBezTo>
                  <a:cubicBezTo>
                    <a:pt x="205242" y="85812"/>
                    <a:pt x="204833" y="87660"/>
                    <a:pt x="204594" y="89536"/>
                  </a:cubicBezTo>
                  <a:close/>
                  <a:moveTo>
                    <a:pt x="179925" y="98775"/>
                  </a:moveTo>
                  <a:cubicBezTo>
                    <a:pt x="179925" y="101252"/>
                    <a:pt x="178496" y="103538"/>
                    <a:pt x="178115" y="105919"/>
                  </a:cubicBezTo>
                  <a:cubicBezTo>
                    <a:pt x="174781" y="106739"/>
                    <a:pt x="171571" y="108024"/>
                    <a:pt x="168590" y="109729"/>
                  </a:cubicBezTo>
                  <a:cubicBezTo>
                    <a:pt x="164875" y="111491"/>
                    <a:pt x="161770" y="114311"/>
                    <a:pt x="159636" y="117825"/>
                  </a:cubicBezTo>
                  <a:cubicBezTo>
                    <a:pt x="157427" y="115178"/>
                    <a:pt x="156465" y="111710"/>
                    <a:pt x="156969" y="108300"/>
                  </a:cubicBezTo>
                  <a:cubicBezTo>
                    <a:pt x="157712" y="104805"/>
                    <a:pt x="159284" y="101538"/>
                    <a:pt x="161541" y="98775"/>
                  </a:cubicBezTo>
                  <a:cubicBezTo>
                    <a:pt x="163399" y="96042"/>
                    <a:pt x="165970" y="93870"/>
                    <a:pt x="168971" y="92489"/>
                  </a:cubicBezTo>
                  <a:cubicBezTo>
                    <a:pt x="171828" y="91251"/>
                    <a:pt x="176591" y="90012"/>
                    <a:pt x="178496" y="92489"/>
                  </a:cubicBezTo>
                  <a:cubicBezTo>
                    <a:pt x="179706" y="94204"/>
                    <a:pt x="180210" y="96318"/>
                    <a:pt x="179925" y="98395"/>
                  </a:cubicBezTo>
                  <a:close/>
                  <a:moveTo>
                    <a:pt x="156398" y="106586"/>
                  </a:moveTo>
                  <a:cubicBezTo>
                    <a:pt x="155274" y="110329"/>
                    <a:pt x="156131" y="114387"/>
                    <a:pt x="158684" y="117349"/>
                  </a:cubicBezTo>
                  <a:cubicBezTo>
                    <a:pt x="157751" y="117111"/>
                    <a:pt x="156760" y="117111"/>
                    <a:pt x="155826" y="117349"/>
                  </a:cubicBezTo>
                  <a:cubicBezTo>
                    <a:pt x="154074" y="117511"/>
                    <a:pt x="152436" y="118330"/>
                    <a:pt x="151254" y="119635"/>
                  </a:cubicBezTo>
                  <a:cubicBezTo>
                    <a:pt x="150940" y="120026"/>
                    <a:pt x="150712" y="120483"/>
                    <a:pt x="150588" y="120969"/>
                  </a:cubicBezTo>
                  <a:cubicBezTo>
                    <a:pt x="149483" y="119178"/>
                    <a:pt x="147692" y="117902"/>
                    <a:pt x="145635" y="117445"/>
                  </a:cubicBezTo>
                  <a:cubicBezTo>
                    <a:pt x="143491" y="117111"/>
                    <a:pt x="141301" y="117111"/>
                    <a:pt x="139158" y="117445"/>
                  </a:cubicBezTo>
                  <a:cubicBezTo>
                    <a:pt x="134014" y="115635"/>
                    <a:pt x="136491" y="107920"/>
                    <a:pt x="138586" y="104300"/>
                  </a:cubicBezTo>
                  <a:cubicBezTo>
                    <a:pt x="141510" y="99595"/>
                    <a:pt x="146349" y="96394"/>
                    <a:pt x="151826" y="95537"/>
                  </a:cubicBezTo>
                  <a:cubicBezTo>
                    <a:pt x="153379" y="95394"/>
                    <a:pt x="154941" y="95394"/>
                    <a:pt x="156493" y="95537"/>
                  </a:cubicBezTo>
                  <a:cubicBezTo>
                    <a:pt x="157293" y="95594"/>
                    <a:pt x="158055" y="95889"/>
                    <a:pt x="158684" y="96394"/>
                  </a:cubicBezTo>
                  <a:cubicBezTo>
                    <a:pt x="159160" y="96880"/>
                    <a:pt x="159703" y="97299"/>
                    <a:pt x="160303" y="97633"/>
                  </a:cubicBezTo>
                  <a:lnTo>
                    <a:pt x="160303" y="97633"/>
                  </a:lnTo>
                  <a:cubicBezTo>
                    <a:pt x="160551" y="97728"/>
                    <a:pt x="160817" y="97728"/>
                    <a:pt x="161065" y="97633"/>
                  </a:cubicBezTo>
                  <a:cubicBezTo>
                    <a:pt x="158912" y="100195"/>
                    <a:pt x="157322" y="103186"/>
                    <a:pt x="156398" y="106396"/>
                  </a:cubicBezTo>
                  <a:close/>
                  <a:moveTo>
                    <a:pt x="157350" y="93918"/>
                  </a:moveTo>
                  <a:lnTo>
                    <a:pt x="155064" y="93918"/>
                  </a:lnTo>
                  <a:cubicBezTo>
                    <a:pt x="154750" y="93765"/>
                    <a:pt x="154512" y="93489"/>
                    <a:pt x="154398" y="93156"/>
                  </a:cubicBezTo>
                  <a:cubicBezTo>
                    <a:pt x="154255" y="92756"/>
                    <a:pt x="154255" y="92318"/>
                    <a:pt x="154398" y="91918"/>
                  </a:cubicBezTo>
                  <a:cubicBezTo>
                    <a:pt x="155093" y="90936"/>
                    <a:pt x="156007" y="90117"/>
                    <a:pt x="157065" y="89536"/>
                  </a:cubicBezTo>
                  <a:lnTo>
                    <a:pt x="157922" y="89536"/>
                  </a:lnTo>
                  <a:lnTo>
                    <a:pt x="158684" y="89536"/>
                  </a:lnTo>
                  <a:cubicBezTo>
                    <a:pt x="158589" y="90641"/>
                    <a:pt x="158589" y="91765"/>
                    <a:pt x="158684" y="92870"/>
                  </a:cubicBezTo>
                  <a:cubicBezTo>
                    <a:pt x="158779" y="93889"/>
                    <a:pt x="159036" y="94889"/>
                    <a:pt x="159446" y="95823"/>
                  </a:cubicBezTo>
                  <a:cubicBezTo>
                    <a:pt x="158979" y="94927"/>
                    <a:pt x="158246" y="94194"/>
                    <a:pt x="157350" y="93727"/>
                  </a:cubicBezTo>
                  <a:close/>
                  <a:moveTo>
                    <a:pt x="159351" y="85155"/>
                  </a:moveTo>
                  <a:cubicBezTo>
                    <a:pt x="159046" y="86307"/>
                    <a:pt x="158884" y="87488"/>
                    <a:pt x="158874" y="88679"/>
                  </a:cubicBezTo>
                  <a:cubicBezTo>
                    <a:pt x="158370" y="88584"/>
                    <a:pt x="157855" y="88584"/>
                    <a:pt x="157350" y="88679"/>
                  </a:cubicBezTo>
                  <a:cubicBezTo>
                    <a:pt x="156645" y="88955"/>
                    <a:pt x="155979" y="89308"/>
                    <a:pt x="155350" y="89727"/>
                  </a:cubicBezTo>
                  <a:cubicBezTo>
                    <a:pt x="154807" y="90165"/>
                    <a:pt x="154321" y="90679"/>
                    <a:pt x="153921" y="91251"/>
                  </a:cubicBezTo>
                  <a:cubicBezTo>
                    <a:pt x="153779" y="91784"/>
                    <a:pt x="153779" y="92337"/>
                    <a:pt x="153921" y="92870"/>
                  </a:cubicBezTo>
                  <a:cubicBezTo>
                    <a:pt x="154093" y="93165"/>
                    <a:pt x="154321" y="93422"/>
                    <a:pt x="154588" y="93632"/>
                  </a:cubicBezTo>
                  <a:lnTo>
                    <a:pt x="153255" y="93632"/>
                  </a:lnTo>
                  <a:cubicBezTo>
                    <a:pt x="151397" y="93794"/>
                    <a:pt x="149568" y="94213"/>
                    <a:pt x="147825" y="94870"/>
                  </a:cubicBezTo>
                  <a:cubicBezTo>
                    <a:pt x="146482" y="94861"/>
                    <a:pt x="145149" y="94575"/>
                    <a:pt x="143920" y="94013"/>
                  </a:cubicBezTo>
                  <a:cubicBezTo>
                    <a:pt x="142434" y="93337"/>
                    <a:pt x="141415" y="91927"/>
                    <a:pt x="141253" y="90298"/>
                  </a:cubicBezTo>
                  <a:cubicBezTo>
                    <a:pt x="140853" y="86965"/>
                    <a:pt x="141625" y="83593"/>
                    <a:pt x="143444" y="80773"/>
                  </a:cubicBezTo>
                  <a:cubicBezTo>
                    <a:pt x="146463" y="74887"/>
                    <a:pt x="152540" y="71201"/>
                    <a:pt x="159160" y="71248"/>
                  </a:cubicBezTo>
                  <a:cubicBezTo>
                    <a:pt x="160665" y="71363"/>
                    <a:pt x="162151" y="71715"/>
                    <a:pt x="163542" y="72296"/>
                  </a:cubicBezTo>
                  <a:cubicBezTo>
                    <a:pt x="164913" y="72696"/>
                    <a:pt x="166142" y="73496"/>
                    <a:pt x="167066" y="74582"/>
                  </a:cubicBezTo>
                  <a:lnTo>
                    <a:pt x="165161" y="75916"/>
                  </a:lnTo>
                  <a:cubicBezTo>
                    <a:pt x="162332" y="78249"/>
                    <a:pt x="160294" y="81421"/>
                    <a:pt x="159351" y="84964"/>
                  </a:cubicBezTo>
                  <a:close/>
                  <a:moveTo>
                    <a:pt x="129728" y="87536"/>
                  </a:moveTo>
                  <a:lnTo>
                    <a:pt x="130680" y="87536"/>
                  </a:lnTo>
                  <a:cubicBezTo>
                    <a:pt x="128985" y="88393"/>
                    <a:pt x="127413" y="89479"/>
                    <a:pt x="126013" y="90775"/>
                  </a:cubicBezTo>
                  <a:cubicBezTo>
                    <a:pt x="124270" y="92518"/>
                    <a:pt x="122870" y="94594"/>
                    <a:pt x="121917" y="96871"/>
                  </a:cubicBezTo>
                  <a:cubicBezTo>
                    <a:pt x="121603" y="97575"/>
                    <a:pt x="121355" y="98309"/>
                    <a:pt x="121155" y="99061"/>
                  </a:cubicBezTo>
                  <a:cubicBezTo>
                    <a:pt x="120279" y="98690"/>
                    <a:pt x="119346" y="98490"/>
                    <a:pt x="118393" y="98490"/>
                  </a:cubicBezTo>
                  <a:lnTo>
                    <a:pt x="116488" y="98490"/>
                  </a:lnTo>
                  <a:lnTo>
                    <a:pt x="113821" y="98490"/>
                  </a:lnTo>
                  <a:lnTo>
                    <a:pt x="109154" y="97918"/>
                  </a:lnTo>
                  <a:cubicBezTo>
                    <a:pt x="106382" y="97585"/>
                    <a:pt x="103715" y="96642"/>
                    <a:pt x="101343" y="95156"/>
                  </a:cubicBezTo>
                  <a:cubicBezTo>
                    <a:pt x="100153" y="94537"/>
                    <a:pt x="99362" y="93356"/>
                    <a:pt x="99248" y="92013"/>
                  </a:cubicBezTo>
                  <a:cubicBezTo>
                    <a:pt x="99124" y="90689"/>
                    <a:pt x="99495" y="89365"/>
                    <a:pt x="100296" y="88298"/>
                  </a:cubicBezTo>
                  <a:cubicBezTo>
                    <a:pt x="102105" y="85898"/>
                    <a:pt x="104410" y="83916"/>
                    <a:pt x="107058" y="82488"/>
                  </a:cubicBezTo>
                  <a:cubicBezTo>
                    <a:pt x="108325" y="81592"/>
                    <a:pt x="109706" y="80859"/>
                    <a:pt x="111154" y="80297"/>
                  </a:cubicBezTo>
                  <a:cubicBezTo>
                    <a:pt x="112840" y="79935"/>
                    <a:pt x="114593" y="80278"/>
                    <a:pt x="116012" y="81250"/>
                  </a:cubicBezTo>
                  <a:lnTo>
                    <a:pt x="116012" y="81250"/>
                  </a:lnTo>
                  <a:cubicBezTo>
                    <a:pt x="115974" y="81507"/>
                    <a:pt x="115974" y="81754"/>
                    <a:pt x="116012" y="82012"/>
                  </a:cubicBezTo>
                  <a:cubicBezTo>
                    <a:pt x="118488" y="86488"/>
                    <a:pt x="125251" y="87155"/>
                    <a:pt x="129728" y="87346"/>
                  </a:cubicBezTo>
                  <a:close/>
                  <a:moveTo>
                    <a:pt x="108392" y="80392"/>
                  </a:moveTo>
                  <a:cubicBezTo>
                    <a:pt x="105372" y="82002"/>
                    <a:pt x="102610" y="84059"/>
                    <a:pt x="100200" y="86488"/>
                  </a:cubicBezTo>
                  <a:cubicBezTo>
                    <a:pt x="98953" y="87822"/>
                    <a:pt x="98181" y="89527"/>
                    <a:pt x="98010" y="91346"/>
                  </a:cubicBezTo>
                  <a:cubicBezTo>
                    <a:pt x="97638" y="91860"/>
                    <a:pt x="97191" y="92308"/>
                    <a:pt x="96676" y="92679"/>
                  </a:cubicBezTo>
                  <a:cubicBezTo>
                    <a:pt x="95943" y="93337"/>
                    <a:pt x="95152" y="93908"/>
                    <a:pt x="94295" y="94394"/>
                  </a:cubicBezTo>
                  <a:cubicBezTo>
                    <a:pt x="92428" y="95670"/>
                    <a:pt x="90142" y="96175"/>
                    <a:pt x="87913" y="95823"/>
                  </a:cubicBezTo>
                  <a:cubicBezTo>
                    <a:pt x="85284" y="95432"/>
                    <a:pt x="82893" y="94108"/>
                    <a:pt x="81150" y="92108"/>
                  </a:cubicBezTo>
                  <a:cubicBezTo>
                    <a:pt x="80284" y="91127"/>
                    <a:pt x="79607" y="89993"/>
                    <a:pt x="79150" y="88774"/>
                  </a:cubicBezTo>
                  <a:cubicBezTo>
                    <a:pt x="79150" y="87727"/>
                    <a:pt x="78102" y="86107"/>
                    <a:pt x="79150" y="85060"/>
                  </a:cubicBezTo>
                  <a:lnTo>
                    <a:pt x="79150" y="85060"/>
                  </a:lnTo>
                  <a:cubicBezTo>
                    <a:pt x="81979" y="84631"/>
                    <a:pt x="84656" y="83517"/>
                    <a:pt x="86961" y="81821"/>
                  </a:cubicBezTo>
                  <a:cubicBezTo>
                    <a:pt x="89694" y="80211"/>
                    <a:pt x="91599" y="77506"/>
                    <a:pt x="92199" y="74391"/>
                  </a:cubicBezTo>
                  <a:cubicBezTo>
                    <a:pt x="93104" y="76154"/>
                    <a:pt x="94543" y="77582"/>
                    <a:pt x="96295" y="78487"/>
                  </a:cubicBezTo>
                  <a:cubicBezTo>
                    <a:pt x="100477" y="80249"/>
                    <a:pt x="105077" y="80745"/>
                    <a:pt x="109535" y="79916"/>
                  </a:cubicBezTo>
                  <a:close/>
                  <a:moveTo>
                    <a:pt x="69720" y="85155"/>
                  </a:moveTo>
                  <a:cubicBezTo>
                    <a:pt x="68520" y="85917"/>
                    <a:pt x="67425" y="86850"/>
                    <a:pt x="66482" y="87917"/>
                  </a:cubicBezTo>
                  <a:cubicBezTo>
                    <a:pt x="66815" y="86765"/>
                    <a:pt x="66815" y="85545"/>
                    <a:pt x="66482" y="84393"/>
                  </a:cubicBezTo>
                  <a:cubicBezTo>
                    <a:pt x="66282" y="83974"/>
                    <a:pt x="66025" y="83593"/>
                    <a:pt x="65720" y="83250"/>
                  </a:cubicBezTo>
                  <a:cubicBezTo>
                    <a:pt x="65720" y="83250"/>
                    <a:pt x="65720" y="82678"/>
                    <a:pt x="65720" y="82393"/>
                  </a:cubicBezTo>
                  <a:cubicBezTo>
                    <a:pt x="65853" y="81764"/>
                    <a:pt x="66082" y="81154"/>
                    <a:pt x="66387" y="80583"/>
                  </a:cubicBezTo>
                  <a:cubicBezTo>
                    <a:pt x="66663" y="80278"/>
                    <a:pt x="66977" y="80021"/>
                    <a:pt x="67339" y="79821"/>
                  </a:cubicBezTo>
                  <a:cubicBezTo>
                    <a:pt x="67863" y="79687"/>
                    <a:pt x="68330" y="79392"/>
                    <a:pt x="68673" y="78964"/>
                  </a:cubicBezTo>
                  <a:cubicBezTo>
                    <a:pt x="69368" y="80164"/>
                    <a:pt x="70197" y="81288"/>
                    <a:pt x="71149" y="82297"/>
                  </a:cubicBezTo>
                  <a:cubicBezTo>
                    <a:pt x="71787" y="82945"/>
                    <a:pt x="72530" y="83497"/>
                    <a:pt x="73340" y="83916"/>
                  </a:cubicBezTo>
                  <a:cubicBezTo>
                    <a:pt x="72083" y="84069"/>
                    <a:pt x="70863" y="84421"/>
                    <a:pt x="69720" y="84964"/>
                  </a:cubicBezTo>
                  <a:close/>
                  <a:moveTo>
                    <a:pt x="65434" y="86488"/>
                  </a:moveTo>
                  <a:cubicBezTo>
                    <a:pt x="65387" y="87155"/>
                    <a:pt x="65387" y="87822"/>
                    <a:pt x="65434" y="88489"/>
                  </a:cubicBezTo>
                  <a:cubicBezTo>
                    <a:pt x="65434" y="88489"/>
                    <a:pt x="65434" y="88489"/>
                    <a:pt x="65434" y="88489"/>
                  </a:cubicBezTo>
                  <a:cubicBezTo>
                    <a:pt x="64615" y="89603"/>
                    <a:pt x="63882" y="90784"/>
                    <a:pt x="63243" y="92013"/>
                  </a:cubicBezTo>
                  <a:cubicBezTo>
                    <a:pt x="61672" y="94699"/>
                    <a:pt x="60815" y="97756"/>
                    <a:pt x="60767" y="100871"/>
                  </a:cubicBezTo>
                  <a:cubicBezTo>
                    <a:pt x="60348" y="101242"/>
                    <a:pt x="59862" y="101538"/>
                    <a:pt x="59338" y="101728"/>
                  </a:cubicBezTo>
                  <a:lnTo>
                    <a:pt x="58671" y="101728"/>
                  </a:lnTo>
                  <a:lnTo>
                    <a:pt x="58671" y="101728"/>
                  </a:lnTo>
                  <a:lnTo>
                    <a:pt x="57147" y="101728"/>
                  </a:lnTo>
                  <a:cubicBezTo>
                    <a:pt x="55938" y="102119"/>
                    <a:pt x="54642" y="101490"/>
                    <a:pt x="54195" y="100300"/>
                  </a:cubicBezTo>
                  <a:cubicBezTo>
                    <a:pt x="53290" y="97699"/>
                    <a:pt x="52995" y="94937"/>
                    <a:pt x="53337" y="92203"/>
                  </a:cubicBezTo>
                  <a:cubicBezTo>
                    <a:pt x="53604" y="89393"/>
                    <a:pt x="54519" y="86688"/>
                    <a:pt x="56004" y="84298"/>
                  </a:cubicBezTo>
                  <a:cubicBezTo>
                    <a:pt x="57205" y="82326"/>
                    <a:pt x="59414" y="81183"/>
                    <a:pt x="61719" y="81345"/>
                  </a:cubicBezTo>
                  <a:cubicBezTo>
                    <a:pt x="63158" y="81621"/>
                    <a:pt x="64358" y="82631"/>
                    <a:pt x="64863" y="84012"/>
                  </a:cubicBezTo>
                  <a:cubicBezTo>
                    <a:pt x="65167" y="84745"/>
                    <a:pt x="65358" y="85517"/>
                    <a:pt x="65434" y="86298"/>
                  </a:cubicBezTo>
                  <a:close/>
                  <a:moveTo>
                    <a:pt x="55909" y="103633"/>
                  </a:moveTo>
                  <a:cubicBezTo>
                    <a:pt x="55433" y="103938"/>
                    <a:pt x="55014" y="104319"/>
                    <a:pt x="54671" y="104776"/>
                  </a:cubicBezTo>
                  <a:cubicBezTo>
                    <a:pt x="53252" y="106824"/>
                    <a:pt x="53033" y="109482"/>
                    <a:pt x="54099" y="111729"/>
                  </a:cubicBezTo>
                  <a:lnTo>
                    <a:pt x="54099" y="111729"/>
                  </a:lnTo>
                  <a:cubicBezTo>
                    <a:pt x="51670" y="111749"/>
                    <a:pt x="49318" y="112587"/>
                    <a:pt x="47432" y="114111"/>
                  </a:cubicBezTo>
                  <a:lnTo>
                    <a:pt x="46575" y="114778"/>
                  </a:lnTo>
                  <a:cubicBezTo>
                    <a:pt x="45365" y="115244"/>
                    <a:pt x="44060" y="115444"/>
                    <a:pt x="42765" y="115349"/>
                  </a:cubicBezTo>
                  <a:cubicBezTo>
                    <a:pt x="40860" y="115349"/>
                    <a:pt x="39812" y="113635"/>
                    <a:pt x="39240" y="111825"/>
                  </a:cubicBezTo>
                  <a:cubicBezTo>
                    <a:pt x="38697" y="109872"/>
                    <a:pt x="38536" y="107834"/>
                    <a:pt x="38764" y="105824"/>
                  </a:cubicBezTo>
                  <a:cubicBezTo>
                    <a:pt x="38707" y="103948"/>
                    <a:pt x="39202" y="102090"/>
                    <a:pt x="40193" y="100490"/>
                  </a:cubicBezTo>
                  <a:cubicBezTo>
                    <a:pt x="41717" y="98585"/>
                    <a:pt x="44384" y="99347"/>
                    <a:pt x="46575" y="99347"/>
                  </a:cubicBezTo>
                  <a:cubicBezTo>
                    <a:pt x="47746" y="100052"/>
                    <a:pt x="49213" y="100052"/>
                    <a:pt x="50385" y="99347"/>
                  </a:cubicBezTo>
                  <a:cubicBezTo>
                    <a:pt x="50908" y="98957"/>
                    <a:pt x="51385" y="98509"/>
                    <a:pt x="51813" y="98014"/>
                  </a:cubicBezTo>
                  <a:cubicBezTo>
                    <a:pt x="51947" y="99499"/>
                    <a:pt x="52328" y="100947"/>
                    <a:pt x="52956" y="102300"/>
                  </a:cubicBezTo>
                  <a:cubicBezTo>
                    <a:pt x="53766" y="103567"/>
                    <a:pt x="55385" y="104062"/>
                    <a:pt x="56766" y="103443"/>
                  </a:cubicBezTo>
                  <a:close/>
                  <a:moveTo>
                    <a:pt x="52290" y="113158"/>
                  </a:moveTo>
                  <a:cubicBezTo>
                    <a:pt x="53614" y="112844"/>
                    <a:pt x="55004" y="113120"/>
                    <a:pt x="56100" y="113920"/>
                  </a:cubicBezTo>
                  <a:cubicBezTo>
                    <a:pt x="56576" y="114235"/>
                    <a:pt x="56966" y="114663"/>
                    <a:pt x="57243" y="115158"/>
                  </a:cubicBezTo>
                  <a:cubicBezTo>
                    <a:pt x="57290" y="115730"/>
                    <a:pt x="57290" y="116302"/>
                    <a:pt x="57243" y="116873"/>
                  </a:cubicBezTo>
                  <a:cubicBezTo>
                    <a:pt x="57243" y="116873"/>
                    <a:pt x="57243" y="116873"/>
                    <a:pt x="57243" y="116873"/>
                  </a:cubicBezTo>
                  <a:lnTo>
                    <a:pt x="57243" y="118111"/>
                  </a:lnTo>
                  <a:cubicBezTo>
                    <a:pt x="57557" y="120054"/>
                    <a:pt x="59176" y="121521"/>
                    <a:pt x="61148" y="121636"/>
                  </a:cubicBezTo>
                  <a:cubicBezTo>
                    <a:pt x="59691" y="121959"/>
                    <a:pt x="58262" y="122369"/>
                    <a:pt x="56862" y="122874"/>
                  </a:cubicBezTo>
                  <a:cubicBezTo>
                    <a:pt x="55147" y="123445"/>
                    <a:pt x="53433" y="124112"/>
                    <a:pt x="51718" y="124874"/>
                  </a:cubicBezTo>
                  <a:cubicBezTo>
                    <a:pt x="50070" y="125484"/>
                    <a:pt x="48527" y="126350"/>
                    <a:pt x="47146" y="127446"/>
                  </a:cubicBezTo>
                  <a:cubicBezTo>
                    <a:pt x="46679" y="127874"/>
                    <a:pt x="46270" y="128360"/>
                    <a:pt x="45908" y="128875"/>
                  </a:cubicBezTo>
                  <a:cubicBezTo>
                    <a:pt x="46098" y="128351"/>
                    <a:pt x="46098" y="127779"/>
                    <a:pt x="45908" y="127255"/>
                  </a:cubicBezTo>
                  <a:cubicBezTo>
                    <a:pt x="45689" y="126874"/>
                    <a:pt x="45355" y="126579"/>
                    <a:pt x="44955" y="126398"/>
                  </a:cubicBezTo>
                  <a:cubicBezTo>
                    <a:pt x="44413" y="126065"/>
                    <a:pt x="43936" y="125645"/>
                    <a:pt x="43527" y="125160"/>
                  </a:cubicBezTo>
                  <a:cubicBezTo>
                    <a:pt x="43222" y="124636"/>
                    <a:pt x="43031" y="124045"/>
                    <a:pt x="42955" y="123445"/>
                  </a:cubicBezTo>
                  <a:cubicBezTo>
                    <a:pt x="43012" y="121978"/>
                    <a:pt x="43403" y="120540"/>
                    <a:pt x="44098" y="119254"/>
                  </a:cubicBezTo>
                  <a:cubicBezTo>
                    <a:pt x="45765" y="115873"/>
                    <a:pt x="48956" y="113501"/>
                    <a:pt x="52671" y="112873"/>
                  </a:cubicBezTo>
                  <a:close/>
                  <a:moveTo>
                    <a:pt x="45051" y="127541"/>
                  </a:moveTo>
                  <a:cubicBezTo>
                    <a:pt x="46098" y="128017"/>
                    <a:pt x="46003" y="129256"/>
                    <a:pt x="46194" y="130399"/>
                  </a:cubicBezTo>
                  <a:cubicBezTo>
                    <a:pt x="45908" y="131265"/>
                    <a:pt x="45717" y="132161"/>
                    <a:pt x="45622" y="133066"/>
                  </a:cubicBezTo>
                  <a:cubicBezTo>
                    <a:pt x="45622" y="134304"/>
                    <a:pt x="45622" y="137066"/>
                    <a:pt x="46765" y="137447"/>
                  </a:cubicBezTo>
                  <a:cubicBezTo>
                    <a:pt x="44003" y="138266"/>
                    <a:pt x="41422" y="139590"/>
                    <a:pt x="39145" y="141352"/>
                  </a:cubicBezTo>
                  <a:cubicBezTo>
                    <a:pt x="37945" y="142171"/>
                    <a:pt x="36916" y="143200"/>
                    <a:pt x="36097" y="144400"/>
                  </a:cubicBezTo>
                  <a:cubicBezTo>
                    <a:pt x="36049" y="143038"/>
                    <a:pt x="35421" y="141762"/>
                    <a:pt x="34383" y="140876"/>
                  </a:cubicBezTo>
                  <a:cubicBezTo>
                    <a:pt x="32954" y="139828"/>
                    <a:pt x="31192" y="139352"/>
                    <a:pt x="29430" y="139543"/>
                  </a:cubicBezTo>
                  <a:cubicBezTo>
                    <a:pt x="28429" y="139552"/>
                    <a:pt x="27429" y="139714"/>
                    <a:pt x="26477" y="140019"/>
                  </a:cubicBezTo>
                  <a:lnTo>
                    <a:pt x="26477" y="140019"/>
                  </a:lnTo>
                  <a:cubicBezTo>
                    <a:pt x="25715" y="139352"/>
                    <a:pt x="26477" y="137733"/>
                    <a:pt x="26477" y="137066"/>
                  </a:cubicBezTo>
                  <a:cubicBezTo>
                    <a:pt x="27153" y="135780"/>
                    <a:pt x="28096" y="134637"/>
                    <a:pt x="29239" y="133732"/>
                  </a:cubicBezTo>
                  <a:cubicBezTo>
                    <a:pt x="31516" y="132161"/>
                    <a:pt x="33935" y="130818"/>
                    <a:pt x="36478" y="129732"/>
                  </a:cubicBezTo>
                  <a:cubicBezTo>
                    <a:pt x="38269" y="128722"/>
                    <a:pt x="40193" y="127989"/>
                    <a:pt x="42193" y="127541"/>
                  </a:cubicBezTo>
                  <a:cubicBezTo>
                    <a:pt x="43146" y="126922"/>
                    <a:pt x="44317" y="126712"/>
                    <a:pt x="45432" y="126970"/>
                  </a:cubicBezTo>
                  <a:close/>
                  <a:moveTo>
                    <a:pt x="39621" y="142210"/>
                  </a:moveTo>
                  <a:cubicBezTo>
                    <a:pt x="43927" y="138228"/>
                    <a:pt x="50023" y="136847"/>
                    <a:pt x="55623" y="138590"/>
                  </a:cubicBezTo>
                  <a:cubicBezTo>
                    <a:pt x="56528" y="138981"/>
                    <a:pt x="57224" y="139743"/>
                    <a:pt x="57528" y="140686"/>
                  </a:cubicBezTo>
                  <a:cubicBezTo>
                    <a:pt x="57595" y="141895"/>
                    <a:pt x="57367" y="143105"/>
                    <a:pt x="56862" y="144210"/>
                  </a:cubicBezTo>
                  <a:lnTo>
                    <a:pt x="55719" y="144210"/>
                  </a:lnTo>
                  <a:cubicBezTo>
                    <a:pt x="55147" y="144162"/>
                    <a:pt x="54576" y="144162"/>
                    <a:pt x="54004" y="144210"/>
                  </a:cubicBezTo>
                  <a:cubicBezTo>
                    <a:pt x="52699" y="144505"/>
                    <a:pt x="51451" y="144981"/>
                    <a:pt x="50289" y="145639"/>
                  </a:cubicBezTo>
                  <a:cubicBezTo>
                    <a:pt x="48241" y="146658"/>
                    <a:pt x="46375" y="148010"/>
                    <a:pt x="44765" y="149639"/>
                  </a:cubicBezTo>
                  <a:lnTo>
                    <a:pt x="44765" y="149639"/>
                  </a:lnTo>
                  <a:cubicBezTo>
                    <a:pt x="42250" y="149782"/>
                    <a:pt x="39793" y="148925"/>
                    <a:pt x="37907" y="147258"/>
                  </a:cubicBezTo>
                  <a:cubicBezTo>
                    <a:pt x="36097" y="145353"/>
                    <a:pt x="38574" y="143162"/>
                    <a:pt x="40002" y="141924"/>
                  </a:cubicBezTo>
                  <a:close/>
                  <a:moveTo>
                    <a:pt x="38669" y="149829"/>
                  </a:moveTo>
                  <a:lnTo>
                    <a:pt x="39621" y="149829"/>
                  </a:lnTo>
                  <a:cubicBezTo>
                    <a:pt x="41069" y="150420"/>
                    <a:pt x="42641" y="150649"/>
                    <a:pt x="44193" y="150496"/>
                  </a:cubicBezTo>
                  <a:lnTo>
                    <a:pt x="44193" y="150496"/>
                  </a:lnTo>
                  <a:cubicBezTo>
                    <a:pt x="42898" y="152220"/>
                    <a:pt x="42222" y="154335"/>
                    <a:pt x="42288" y="156497"/>
                  </a:cubicBezTo>
                  <a:lnTo>
                    <a:pt x="40860" y="154973"/>
                  </a:lnTo>
                  <a:cubicBezTo>
                    <a:pt x="39545" y="153944"/>
                    <a:pt x="38059" y="153135"/>
                    <a:pt x="36478" y="152592"/>
                  </a:cubicBezTo>
                  <a:lnTo>
                    <a:pt x="34287" y="152592"/>
                  </a:lnTo>
                  <a:lnTo>
                    <a:pt x="34859" y="152020"/>
                  </a:lnTo>
                  <a:lnTo>
                    <a:pt x="35526" y="151449"/>
                  </a:lnTo>
                  <a:cubicBezTo>
                    <a:pt x="35973" y="151011"/>
                    <a:pt x="36488" y="150658"/>
                    <a:pt x="37050" y="150401"/>
                  </a:cubicBezTo>
                  <a:cubicBezTo>
                    <a:pt x="37621" y="149934"/>
                    <a:pt x="38317" y="149639"/>
                    <a:pt x="39050" y="149544"/>
                  </a:cubicBezTo>
                  <a:close/>
                  <a:moveTo>
                    <a:pt x="45051" y="150877"/>
                  </a:moveTo>
                  <a:cubicBezTo>
                    <a:pt x="46517" y="148791"/>
                    <a:pt x="48575" y="147201"/>
                    <a:pt x="50956" y="146305"/>
                  </a:cubicBezTo>
                  <a:cubicBezTo>
                    <a:pt x="52175" y="145696"/>
                    <a:pt x="53499" y="145305"/>
                    <a:pt x="54861" y="145162"/>
                  </a:cubicBezTo>
                  <a:cubicBezTo>
                    <a:pt x="55862" y="145400"/>
                    <a:pt x="56909" y="145400"/>
                    <a:pt x="57909" y="145162"/>
                  </a:cubicBezTo>
                  <a:cubicBezTo>
                    <a:pt x="58043" y="146305"/>
                    <a:pt x="58548" y="147372"/>
                    <a:pt x="59338" y="148210"/>
                  </a:cubicBezTo>
                  <a:cubicBezTo>
                    <a:pt x="60272" y="149334"/>
                    <a:pt x="61395" y="150268"/>
                    <a:pt x="62672" y="150973"/>
                  </a:cubicBezTo>
                  <a:cubicBezTo>
                    <a:pt x="63720" y="151744"/>
                    <a:pt x="64987" y="152182"/>
                    <a:pt x="66291" y="152211"/>
                  </a:cubicBezTo>
                  <a:cubicBezTo>
                    <a:pt x="65710" y="153497"/>
                    <a:pt x="65415" y="154897"/>
                    <a:pt x="65434" y="156307"/>
                  </a:cubicBezTo>
                  <a:cubicBezTo>
                    <a:pt x="65434" y="157259"/>
                    <a:pt x="65625" y="158202"/>
                    <a:pt x="66006" y="159069"/>
                  </a:cubicBezTo>
                  <a:cubicBezTo>
                    <a:pt x="66692" y="160126"/>
                    <a:pt x="67206" y="161279"/>
                    <a:pt x="67530" y="162498"/>
                  </a:cubicBezTo>
                  <a:lnTo>
                    <a:pt x="67530" y="162498"/>
                  </a:lnTo>
                  <a:cubicBezTo>
                    <a:pt x="65444" y="162726"/>
                    <a:pt x="63424" y="163412"/>
                    <a:pt x="61624" y="164498"/>
                  </a:cubicBezTo>
                  <a:lnTo>
                    <a:pt x="61624" y="164498"/>
                  </a:lnTo>
                  <a:cubicBezTo>
                    <a:pt x="60167" y="163098"/>
                    <a:pt x="58300" y="162193"/>
                    <a:pt x="56290" y="161926"/>
                  </a:cubicBezTo>
                  <a:cubicBezTo>
                    <a:pt x="53052" y="161545"/>
                    <a:pt x="49775" y="162012"/>
                    <a:pt x="46765" y="163260"/>
                  </a:cubicBezTo>
                  <a:lnTo>
                    <a:pt x="45813" y="163260"/>
                  </a:lnTo>
                  <a:cubicBezTo>
                    <a:pt x="45813" y="163260"/>
                    <a:pt x="45813" y="163260"/>
                    <a:pt x="45813" y="163260"/>
                  </a:cubicBezTo>
                  <a:lnTo>
                    <a:pt x="45813" y="163260"/>
                  </a:lnTo>
                  <a:lnTo>
                    <a:pt x="45813" y="163260"/>
                  </a:lnTo>
                  <a:cubicBezTo>
                    <a:pt x="45260" y="162536"/>
                    <a:pt x="44803" y="161736"/>
                    <a:pt x="44479" y="160879"/>
                  </a:cubicBezTo>
                  <a:cubicBezTo>
                    <a:pt x="44127" y="160002"/>
                    <a:pt x="43965" y="159059"/>
                    <a:pt x="44003" y="158116"/>
                  </a:cubicBezTo>
                  <a:cubicBezTo>
                    <a:pt x="43660" y="155516"/>
                    <a:pt x="44155" y="152878"/>
                    <a:pt x="45432" y="150592"/>
                  </a:cubicBezTo>
                  <a:close/>
                  <a:moveTo>
                    <a:pt x="59529" y="169356"/>
                  </a:moveTo>
                  <a:cubicBezTo>
                    <a:pt x="60672" y="168213"/>
                    <a:pt x="62005" y="166594"/>
                    <a:pt x="61719" y="164974"/>
                  </a:cubicBezTo>
                  <a:cubicBezTo>
                    <a:pt x="63367" y="163936"/>
                    <a:pt x="65215" y="163250"/>
                    <a:pt x="67149" y="162974"/>
                  </a:cubicBezTo>
                  <a:cubicBezTo>
                    <a:pt x="69073" y="162641"/>
                    <a:pt x="71035" y="162641"/>
                    <a:pt x="72959" y="162974"/>
                  </a:cubicBezTo>
                  <a:cubicBezTo>
                    <a:pt x="74550" y="163203"/>
                    <a:pt x="76054" y="163822"/>
                    <a:pt x="77340" y="164784"/>
                  </a:cubicBezTo>
                  <a:cubicBezTo>
                    <a:pt x="78036" y="165336"/>
                    <a:pt x="78502" y="166108"/>
                    <a:pt x="78674" y="166975"/>
                  </a:cubicBezTo>
                  <a:cubicBezTo>
                    <a:pt x="78483" y="167794"/>
                    <a:pt x="78483" y="168632"/>
                    <a:pt x="78674" y="169451"/>
                  </a:cubicBezTo>
                  <a:lnTo>
                    <a:pt x="78198" y="170118"/>
                  </a:lnTo>
                  <a:cubicBezTo>
                    <a:pt x="78198" y="170118"/>
                    <a:pt x="78198" y="170118"/>
                    <a:pt x="78198" y="170118"/>
                  </a:cubicBezTo>
                  <a:lnTo>
                    <a:pt x="78198" y="170118"/>
                  </a:lnTo>
                  <a:lnTo>
                    <a:pt x="78198" y="170118"/>
                  </a:lnTo>
                  <a:lnTo>
                    <a:pt x="78198" y="170118"/>
                  </a:lnTo>
                  <a:cubicBezTo>
                    <a:pt x="76759" y="170194"/>
                    <a:pt x="75340" y="170518"/>
                    <a:pt x="74007" y="171070"/>
                  </a:cubicBezTo>
                  <a:cubicBezTo>
                    <a:pt x="72435" y="171585"/>
                    <a:pt x="71178" y="172775"/>
                    <a:pt x="70578" y="174309"/>
                  </a:cubicBezTo>
                  <a:cubicBezTo>
                    <a:pt x="70530" y="174595"/>
                    <a:pt x="70530" y="174880"/>
                    <a:pt x="70578" y="175166"/>
                  </a:cubicBezTo>
                  <a:cubicBezTo>
                    <a:pt x="70092" y="174566"/>
                    <a:pt x="69473" y="174071"/>
                    <a:pt x="68768" y="173737"/>
                  </a:cubicBezTo>
                  <a:cubicBezTo>
                    <a:pt x="67768" y="173452"/>
                    <a:pt x="66720" y="173452"/>
                    <a:pt x="65720" y="173737"/>
                  </a:cubicBezTo>
                  <a:cubicBezTo>
                    <a:pt x="63834" y="174271"/>
                    <a:pt x="62100" y="175252"/>
                    <a:pt x="60672" y="176595"/>
                  </a:cubicBezTo>
                  <a:cubicBezTo>
                    <a:pt x="60624" y="175261"/>
                    <a:pt x="59948" y="174033"/>
                    <a:pt x="58862" y="173261"/>
                  </a:cubicBezTo>
                  <a:cubicBezTo>
                    <a:pt x="57481" y="172451"/>
                    <a:pt x="55890" y="172051"/>
                    <a:pt x="54290" y="172118"/>
                  </a:cubicBezTo>
                  <a:cubicBezTo>
                    <a:pt x="56347" y="171480"/>
                    <a:pt x="58252" y="170442"/>
                    <a:pt x="59910" y="169070"/>
                  </a:cubicBezTo>
                  <a:close/>
                  <a:moveTo>
                    <a:pt x="61053" y="178881"/>
                  </a:moveTo>
                  <a:cubicBezTo>
                    <a:pt x="61938" y="177900"/>
                    <a:pt x="62967" y="177071"/>
                    <a:pt x="64101" y="176404"/>
                  </a:cubicBezTo>
                  <a:cubicBezTo>
                    <a:pt x="65148" y="175699"/>
                    <a:pt x="66368" y="175271"/>
                    <a:pt x="67625" y="175166"/>
                  </a:cubicBezTo>
                  <a:cubicBezTo>
                    <a:pt x="68882" y="175090"/>
                    <a:pt x="70101" y="175576"/>
                    <a:pt x="70959" y="176500"/>
                  </a:cubicBezTo>
                  <a:cubicBezTo>
                    <a:pt x="71340" y="178309"/>
                    <a:pt x="72397" y="179909"/>
                    <a:pt x="73911" y="180976"/>
                  </a:cubicBezTo>
                  <a:cubicBezTo>
                    <a:pt x="72559" y="182015"/>
                    <a:pt x="71502" y="183396"/>
                    <a:pt x="70863" y="184977"/>
                  </a:cubicBezTo>
                  <a:cubicBezTo>
                    <a:pt x="68130" y="185110"/>
                    <a:pt x="65520" y="186148"/>
                    <a:pt x="63434" y="187929"/>
                  </a:cubicBezTo>
                  <a:cubicBezTo>
                    <a:pt x="63339" y="187253"/>
                    <a:pt x="63120" y="186606"/>
                    <a:pt x="62767" y="186025"/>
                  </a:cubicBezTo>
                  <a:cubicBezTo>
                    <a:pt x="62443" y="185205"/>
                    <a:pt x="61958" y="184462"/>
                    <a:pt x="61338" y="183834"/>
                  </a:cubicBezTo>
                  <a:cubicBezTo>
                    <a:pt x="60605" y="183243"/>
                    <a:pt x="59710" y="182910"/>
                    <a:pt x="58767" y="182881"/>
                  </a:cubicBezTo>
                  <a:cubicBezTo>
                    <a:pt x="59157" y="182757"/>
                    <a:pt x="59443" y="182424"/>
                    <a:pt x="59529" y="182024"/>
                  </a:cubicBezTo>
                  <a:cubicBezTo>
                    <a:pt x="59529" y="182024"/>
                    <a:pt x="59529" y="181071"/>
                    <a:pt x="59529" y="180595"/>
                  </a:cubicBezTo>
                  <a:cubicBezTo>
                    <a:pt x="59976" y="179690"/>
                    <a:pt x="60624" y="178909"/>
                    <a:pt x="61434" y="178309"/>
                  </a:cubicBezTo>
                  <a:close/>
                  <a:moveTo>
                    <a:pt x="90866" y="181071"/>
                  </a:moveTo>
                  <a:cubicBezTo>
                    <a:pt x="89732" y="180014"/>
                    <a:pt x="89113" y="178519"/>
                    <a:pt x="89151" y="176976"/>
                  </a:cubicBezTo>
                  <a:cubicBezTo>
                    <a:pt x="89361" y="175166"/>
                    <a:pt x="90247" y="173499"/>
                    <a:pt x="91628" y="172308"/>
                  </a:cubicBezTo>
                  <a:cubicBezTo>
                    <a:pt x="94428" y="170080"/>
                    <a:pt x="97676" y="168480"/>
                    <a:pt x="101153" y="167641"/>
                  </a:cubicBezTo>
                  <a:cubicBezTo>
                    <a:pt x="102801" y="167184"/>
                    <a:pt x="104496" y="166965"/>
                    <a:pt x="106201" y="166975"/>
                  </a:cubicBezTo>
                  <a:cubicBezTo>
                    <a:pt x="108640" y="166736"/>
                    <a:pt x="111097" y="166736"/>
                    <a:pt x="113535" y="166975"/>
                  </a:cubicBezTo>
                  <a:cubicBezTo>
                    <a:pt x="115059" y="166975"/>
                    <a:pt x="117917" y="167641"/>
                    <a:pt x="117822" y="169832"/>
                  </a:cubicBezTo>
                  <a:cubicBezTo>
                    <a:pt x="117822" y="169832"/>
                    <a:pt x="117822" y="169832"/>
                    <a:pt x="117822" y="169832"/>
                  </a:cubicBezTo>
                  <a:lnTo>
                    <a:pt x="116964" y="171451"/>
                  </a:lnTo>
                  <a:cubicBezTo>
                    <a:pt x="116336" y="172785"/>
                    <a:pt x="116079" y="174271"/>
                    <a:pt x="116202" y="175737"/>
                  </a:cubicBezTo>
                  <a:cubicBezTo>
                    <a:pt x="113555" y="174928"/>
                    <a:pt x="110706" y="175128"/>
                    <a:pt x="108201" y="176309"/>
                  </a:cubicBezTo>
                  <a:cubicBezTo>
                    <a:pt x="103525" y="177833"/>
                    <a:pt x="99257" y="180405"/>
                    <a:pt x="95724" y="183834"/>
                  </a:cubicBezTo>
                  <a:cubicBezTo>
                    <a:pt x="95352" y="184262"/>
                    <a:pt x="95000" y="184701"/>
                    <a:pt x="94676" y="185167"/>
                  </a:cubicBezTo>
                  <a:cubicBezTo>
                    <a:pt x="94228" y="182929"/>
                    <a:pt x="92580" y="181129"/>
                    <a:pt x="90390" y="180500"/>
                  </a:cubicBezTo>
                  <a:close/>
                  <a:moveTo>
                    <a:pt x="95343" y="188215"/>
                  </a:moveTo>
                  <a:cubicBezTo>
                    <a:pt x="95571" y="187206"/>
                    <a:pt x="96028" y="186263"/>
                    <a:pt x="96676" y="185453"/>
                  </a:cubicBezTo>
                  <a:cubicBezTo>
                    <a:pt x="98076" y="183786"/>
                    <a:pt x="99753" y="182367"/>
                    <a:pt x="101629" y="181262"/>
                  </a:cubicBezTo>
                  <a:cubicBezTo>
                    <a:pt x="103210" y="180186"/>
                    <a:pt x="104896" y="179290"/>
                    <a:pt x="106677" y="178595"/>
                  </a:cubicBezTo>
                  <a:cubicBezTo>
                    <a:pt x="108916" y="177328"/>
                    <a:pt x="111440" y="176642"/>
                    <a:pt x="114012" y="176595"/>
                  </a:cubicBezTo>
                  <a:cubicBezTo>
                    <a:pt x="115059" y="176661"/>
                    <a:pt x="116069" y="176995"/>
                    <a:pt x="116964" y="177547"/>
                  </a:cubicBezTo>
                  <a:cubicBezTo>
                    <a:pt x="117326" y="178605"/>
                    <a:pt x="118079" y="179490"/>
                    <a:pt x="119060" y="180024"/>
                  </a:cubicBezTo>
                  <a:cubicBezTo>
                    <a:pt x="119203" y="180681"/>
                    <a:pt x="119203" y="181367"/>
                    <a:pt x="119060" y="182024"/>
                  </a:cubicBezTo>
                  <a:cubicBezTo>
                    <a:pt x="119060" y="182024"/>
                    <a:pt x="119060" y="182024"/>
                    <a:pt x="119060" y="182024"/>
                  </a:cubicBezTo>
                  <a:cubicBezTo>
                    <a:pt x="116793" y="184158"/>
                    <a:pt x="114859" y="186634"/>
                    <a:pt x="113345" y="189358"/>
                  </a:cubicBezTo>
                  <a:cubicBezTo>
                    <a:pt x="112297" y="191111"/>
                    <a:pt x="111497" y="193006"/>
                    <a:pt x="110964" y="194978"/>
                  </a:cubicBezTo>
                  <a:lnTo>
                    <a:pt x="108201" y="194978"/>
                  </a:lnTo>
                  <a:cubicBezTo>
                    <a:pt x="107535" y="194359"/>
                    <a:pt x="106801" y="193816"/>
                    <a:pt x="106011" y="193359"/>
                  </a:cubicBezTo>
                  <a:cubicBezTo>
                    <a:pt x="102677" y="191768"/>
                    <a:pt x="99038" y="190920"/>
                    <a:pt x="95343" y="190882"/>
                  </a:cubicBezTo>
                  <a:cubicBezTo>
                    <a:pt x="95162" y="189787"/>
                    <a:pt x="95286" y="188663"/>
                    <a:pt x="95724" y="187644"/>
                  </a:cubicBezTo>
                  <a:close/>
                  <a:moveTo>
                    <a:pt x="130299" y="175642"/>
                  </a:moveTo>
                  <a:cubicBezTo>
                    <a:pt x="129566" y="175338"/>
                    <a:pt x="128861" y="174956"/>
                    <a:pt x="128204" y="174499"/>
                  </a:cubicBezTo>
                  <a:cubicBezTo>
                    <a:pt x="126889" y="173690"/>
                    <a:pt x="125851" y="172490"/>
                    <a:pt x="125251" y="171070"/>
                  </a:cubicBezTo>
                  <a:cubicBezTo>
                    <a:pt x="124108" y="168118"/>
                    <a:pt x="126204" y="165736"/>
                    <a:pt x="128299" y="164022"/>
                  </a:cubicBezTo>
                  <a:cubicBezTo>
                    <a:pt x="130395" y="162307"/>
                    <a:pt x="130966" y="162021"/>
                    <a:pt x="132204" y="161069"/>
                  </a:cubicBezTo>
                  <a:cubicBezTo>
                    <a:pt x="133443" y="160117"/>
                    <a:pt x="134681" y="159164"/>
                    <a:pt x="136014" y="158307"/>
                  </a:cubicBezTo>
                  <a:cubicBezTo>
                    <a:pt x="138224" y="156573"/>
                    <a:pt x="140853" y="155459"/>
                    <a:pt x="143634" y="155068"/>
                  </a:cubicBezTo>
                  <a:cubicBezTo>
                    <a:pt x="144911" y="154954"/>
                    <a:pt x="146197" y="155183"/>
                    <a:pt x="147349" y="155735"/>
                  </a:cubicBezTo>
                  <a:cubicBezTo>
                    <a:pt x="148149" y="156097"/>
                    <a:pt x="148816" y="156697"/>
                    <a:pt x="149254" y="157450"/>
                  </a:cubicBezTo>
                  <a:cubicBezTo>
                    <a:pt x="150054" y="159545"/>
                    <a:pt x="151664" y="161231"/>
                    <a:pt x="153731" y="162117"/>
                  </a:cubicBezTo>
                  <a:lnTo>
                    <a:pt x="153255" y="162117"/>
                  </a:lnTo>
                  <a:cubicBezTo>
                    <a:pt x="150835" y="163269"/>
                    <a:pt x="148787" y="165089"/>
                    <a:pt x="147349" y="167356"/>
                  </a:cubicBezTo>
                  <a:cubicBezTo>
                    <a:pt x="145882" y="169375"/>
                    <a:pt x="144692" y="171585"/>
                    <a:pt x="143825" y="173928"/>
                  </a:cubicBezTo>
                  <a:cubicBezTo>
                    <a:pt x="142882" y="176328"/>
                    <a:pt x="142177" y="178814"/>
                    <a:pt x="141729" y="181357"/>
                  </a:cubicBezTo>
                  <a:cubicBezTo>
                    <a:pt x="141729" y="179738"/>
                    <a:pt x="140205" y="178500"/>
                    <a:pt x="138872" y="177833"/>
                  </a:cubicBezTo>
                  <a:cubicBezTo>
                    <a:pt x="137253" y="176985"/>
                    <a:pt x="135462" y="176500"/>
                    <a:pt x="133633" y="176404"/>
                  </a:cubicBezTo>
                  <a:lnTo>
                    <a:pt x="131919" y="176404"/>
                  </a:lnTo>
                  <a:cubicBezTo>
                    <a:pt x="131633" y="175852"/>
                    <a:pt x="131204" y="175395"/>
                    <a:pt x="130680" y="175071"/>
                  </a:cubicBezTo>
                  <a:close/>
                  <a:moveTo>
                    <a:pt x="144492" y="175642"/>
                  </a:moveTo>
                  <a:cubicBezTo>
                    <a:pt x="145844" y="171108"/>
                    <a:pt x="148492" y="167070"/>
                    <a:pt x="152112" y="164022"/>
                  </a:cubicBezTo>
                  <a:cubicBezTo>
                    <a:pt x="153026" y="163355"/>
                    <a:pt x="154121" y="162984"/>
                    <a:pt x="155255" y="162974"/>
                  </a:cubicBezTo>
                  <a:cubicBezTo>
                    <a:pt x="156588" y="162974"/>
                    <a:pt x="157350" y="164308"/>
                    <a:pt x="158303" y="165260"/>
                  </a:cubicBezTo>
                  <a:lnTo>
                    <a:pt x="158303" y="165260"/>
                  </a:lnTo>
                  <a:cubicBezTo>
                    <a:pt x="158303" y="166212"/>
                    <a:pt x="158303" y="167260"/>
                    <a:pt x="158303" y="168213"/>
                  </a:cubicBezTo>
                  <a:cubicBezTo>
                    <a:pt x="158465" y="171337"/>
                    <a:pt x="159455" y="174356"/>
                    <a:pt x="161160" y="176976"/>
                  </a:cubicBezTo>
                  <a:cubicBezTo>
                    <a:pt x="161865" y="178233"/>
                    <a:pt x="162884" y="179281"/>
                    <a:pt x="164113" y="180024"/>
                  </a:cubicBezTo>
                  <a:lnTo>
                    <a:pt x="164113" y="180024"/>
                  </a:lnTo>
                  <a:lnTo>
                    <a:pt x="163256" y="180500"/>
                  </a:lnTo>
                  <a:cubicBezTo>
                    <a:pt x="161275" y="181672"/>
                    <a:pt x="159589" y="183262"/>
                    <a:pt x="158303" y="185167"/>
                  </a:cubicBezTo>
                  <a:cubicBezTo>
                    <a:pt x="157436" y="186672"/>
                    <a:pt x="157960" y="188596"/>
                    <a:pt x="159465" y="189463"/>
                  </a:cubicBezTo>
                  <a:cubicBezTo>
                    <a:pt x="159665" y="189577"/>
                    <a:pt x="159884" y="189673"/>
                    <a:pt x="160113" y="189739"/>
                  </a:cubicBezTo>
                  <a:cubicBezTo>
                    <a:pt x="157312" y="190377"/>
                    <a:pt x="154721" y="191721"/>
                    <a:pt x="152588" y="193645"/>
                  </a:cubicBezTo>
                  <a:cubicBezTo>
                    <a:pt x="150912" y="192320"/>
                    <a:pt x="148902" y="191492"/>
                    <a:pt x="146778" y="191263"/>
                  </a:cubicBezTo>
                  <a:lnTo>
                    <a:pt x="144587" y="189930"/>
                  </a:lnTo>
                  <a:cubicBezTo>
                    <a:pt x="143282" y="188749"/>
                    <a:pt x="142463" y="187110"/>
                    <a:pt x="142301" y="185358"/>
                  </a:cubicBezTo>
                  <a:cubicBezTo>
                    <a:pt x="142225" y="181605"/>
                    <a:pt x="143111" y="177909"/>
                    <a:pt x="144873" y="174595"/>
                  </a:cubicBezTo>
                  <a:close/>
                  <a:moveTo>
                    <a:pt x="159732" y="187453"/>
                  </a:moveTo>
                  <a:cubicBezTo>
                    <a:pt x="159446" y="186815"/>
                    <a:pt x="159446" y="186091"/>
                    <a:pt x="159732" y="185453"/>
                  </a:cubicBezTo>
                  <a:cubicBezTo>
                    <a:pt x="160932" y="183643"/>
                    <a:pt x="162570" y="182167"/>
                    <a:pt x="164494" y="181167"/>
                  </a:cubicBezTo>
                  <a:cubicBezTo>
                    <a:pt x="166466" y="179890"/>
                    <a:pt x="168580" y="178843"/>
                    <a:pt x="170781" y="178024"/>
                  </a:cubicBezTo>
                  <a:cubicBezTo>
                    <a:pt x="171533" y="177700"/>
                    <a:pt x="172343" y="177509"/>
                    <a:pt x="173162" y="177452"/>
                  </a:cubicBezTo>
                  <a:cubicBezTo>
                    <a:pt x="175000" y="177614"/>
                    <a:pt x="176791" y="178166"/>
                    <a:pt x="178401" y="179071"/>
                  </a:cubicBezTo>
                  <a:cubicBezTo>
                    <a:pt x="180458" y="179738"/>
                    <a:pt x="182639" y="179929"/>
                    <a:pt x="184782" y="179643"/>
                  </a:cubicBezTo>
                  <a:lnTo>
                    <a:pt x="186878" y="179643"/>
                  </a:lnTo>
                  <a:cubicBezTo>
                    <a:pt x="185287" y="181091"/>
                    <a:pt x="183906" y="182757"/>
                    <a:pt x="182782" y="184596"/>
                  </a:cubicBezTo>
                  <a:cubicBezTo>
                    <a:pt x="180953" y="187015"/>
                    <a:pt x="179925" y="189949"/>
                    <a:pt x="179829" y="192978"/>
                  </a:cubicBezTo>
                  <a:cubicBezTo>
                    <a:pt x="177020" y="191054"/>
                    <a:pt x="173705" y="189997"/>
                    <a:pt x="170304" y="189930"/>
                  </a:cubicBezTo>
                  <a:cubicBezTo>
                    <a:pt x="167552" y="189644"/>
                    <a:pt x="164770" y="189644"/>
                    <a:pt x="162018" y="189930"/>
                  </a:cubicBezTo>
                  <a:lnTo>
                    <a:pt x="160970" y="189930"/>
                  </a:lnTo>
                  <a:cubicBezTo>
                    <a:pt x="160970" y="189930"/>
                    <a:pt x="160970" y="189930"/>
                    <a:pt x="160970" y="189454"/>
                  </a:cubicBezTo>
                  <a:cubicBezTo>
                    <a:pt x="160970" y="188977"/>
                    <a:pt x="160398" y="187549"/>
                    <a:pt x="160113" y="186691"/>
                  </a:cubicBezTo>
                  <a:close/>
                  <a:moveTo>
                    <a:pt x="229169" y="147734"/>
                  </a:moveTo>
                  <a:cubicBezTo>
                    <a:pt x="225664" y="145839"/>
                    <a:pt x="221549" y="145429"/>
                    <a:pt x="217739" y="146591"/>
                  </a:cubicBezTo>
                  <a:cubicBezTo>
                    <a:pt x="215443" y="147086"/>
                    <a:pt x="213215" y="147820"/>
                    <a:pt x="211071" y="148782"/>
                  </a:cubicBezTo>
                  <a:lnTo>
                    <a:pt x="210309" y="148782"/>
                  </a:lnTo>
                  <a:lnTo>
                    <a:pt x="210309" y="148782"/>
                  </a:lnTo>
                  <a:cubicBezTo>
                    <a:pt x="211595" y="147248"/>
                    <a:pt x="212481" y="145410"/>
                    <a:pt x="212881" y="143448"/>
                  </a:cubicBezTo>
                  <a:cubicBezTo>
                    <a:pt x="213272" y="140857"/>
                    <a:pt x="212214" y="138266"/>
                    <a:pt x="210119" y="136685"/>
                  </a:cubicBezTo>
                  <a:cubicBezTo>
                    <a:pt x="212338" y="133208"/>
                    <a:pt x="214958" y="130018"/>
                    <a:pt x="217929" y="127160"/>
                  </a:cubicBezTo>
                  <a:cubicBezTo>
                    <a:pt x="221035" y="124522"/>
                    <a:pt x="224845" y="122836"/>
                    <a:pt x="228883" y="122302"/>
                  </a:cubicBezTo>
                  <a:cubicBezTo>
                    <a:pt x="232141" y="122074"/>
                    <a:pt x="235408" y="122636"/>
                    <a:pt x="238408" y="123921"/>
                  </a:cubicBezTo>
                  <a:cubicBezTo>
                    <a:pt x="241170" y="125065"/>
                    <a:pt x="244790" y="127065"/>
                    <a:pt x="245361" y="130399"/>
                  </a:cubicBezTo>
                  <a:cubicBezTo>
                    <a:pt x="245466" y="132456"/>
                    <a:pt x="244895" y="134494"/>
                    <a:pt x="243742" y="136209"/>
                  </a:cubicBezTo>
                  <a:cubicBezTo>
                    <a:pt x="242980" y="137447"/>
                    <a:pt x="242123" y="138590"/>
                    <a:pt x="241266" y="139733"/>
                  </a:cubicBezTo>
                  <a:lnTo>
                    <a:pt x="239265" y="142019"/>
                  </a:lnTo>
                  <a:cubicBezTo>
                    <a:pt x="236713" y="145134"/>
                    <a:pt x="235065" y="148887"/>
                    <a:pt x="234503" y="152878"/>
                  </a:cubicBezTo>
                  <a:cubicBezTo>
                    <a:pt x="233484" y="150458"/>
                    <a:pt x="231760" y="148401"/>
                    <a:pt x="229550" y="146972"/>
                  </a:cubicBezTo>
                  <a:close/>
                  <a:moveTo>
                    <a:pt x="237265" y="122207"/>
                  </a:moveTo>
                  <a:lnTo>
                    <a:pt x="237265" y="122969"/>
                  </a:lnTo>
                  <a:cubicBezTo>
                    <a:pt x="234998" y="122178"/>
                    <a:pt x="232617" y="121759"/>
                    <a:pt x="230217" y="121731"/>
                  </a:cubicBezTo>
                  <a:cubicBezTo>
                    <a:pt x="228407" y="121778"/>
                    <a:pt x="226616" y="122064"/>
                    <a:pt x="224883" y="122588"/>
                  </a:cubicBezTo>
                  <a:cubicBezTo>
                    <a:pt x="223473" y="122540"/>
                    <a:pt x="222187" y="121788"/>
                    <a:pt x="221454" y="120588"/>
                  </a:cubicBezTo>
                  <a:cubicBezTo>
                    <a:pt x="220977" y="119197"/>
                    <a:pt x="220977" y="117692"/>
                    <a:pt x="221454" y="116302"/>
                  </a:cubicBezTo>
                  <a:cubicBezTo>
                    <a:pt x="221949" y="114559"/>
                    <a:pt x="222682" y="112882"/>
                    <a:pt x="223644" y="111349"/>
                  </a:cubicBezTo>
                  <a:cubicBezTo>
                    <a:pt x="224473" y="109939"/>
                    <a:pt x="225492" y="108653"/>
                    <a:pt x="226692" y="107539"/>
                  </a:cubicBezTo>
                  <a:cubicBezTo>
                    <a:pt x="227359" y="106872"/>
                    <a:pt x="228407" y="106015"/>
                    <a:pt x="229264" y="106872"/>
                  </a:cubicBezTo>
                  <a:lnTo>
                    <a:pt x="229264" y="106872"/>
                  </a:lnTo>
                  <a:cubicBezTo>
                    <a:pt x="229721" y="108272"/>
                    <a:pt x="230541" y="109520"/>
                    <a:pt x="231645" y="110491"/>
                  </a:cubicBezTo>
                  <a:cubicBezTo>
                    <a:pt x="233131" y="111758"/>
                    <a:pt x="235027" y="112472"/>
                    <a:pt x="236979" y="112491"/>
                  </a:cubicBezTo>
                  <a:cubicBezTo>
                    <a:pt x="238284" y="112549"/>
                    <a:pt x="239580" y="112320"/>
                    <a:pt x="240789" y="111825"/>
                  </a:cubicBezTo>
                  <a:cubicBezTo>
                    <a:pt x="239323" y="113587"/>
                    <a:pt x="238103" y="115540"/>
                    <a:pt x="237170" y="117635"/>
                  </a:cubicBezTo>
                  <a:cubicBezTo>
                    <a:pt x="237027" y="118930"/>
                    <a:pt x="237227" y="120245"/>
                    <a:pt x="237741" y="121445"/>
                  </a:cubicBezTo>
                  <a:close/>
                  <a:moveTo>
                    <a:pt x="239170" y="78297"/>
                  </a:moveTo>
                  <a:cubicBezTo>
                    <a:pt x="237475" y="80478"/>
                    <a:pt x="235979" y="82802"/>
                    <a:pt x="234693" y="85250"/>
                  </a:cubicBezTo>
                  <a:cubicBezTo>
                    <a:pt x="232988" y="88260"/>
                    <a:pt x="231645" y="91451"/>
                    <a:pt x="230693" y="94775"/>
                  </a:cubicBezTo>
                  <a:cubicBezTo>
                    <a:pt x="229074" y="90108"/>
                    <a:pt x="222406" y="89536"/>
                    <a:pt x="217834" y="89632"/>
                  </a:cubicBezTo>
                  <a:cubicBezTo>
                    <a:pt x="217834" y="89632"/>
                    <a:pt x="218406" y="89632"/>
                    <a:pt x="217834" y="88965"/>
                  </a:cubicBezTo>
                  <a:cubicBezTo>
                    <a:pt x="216691" y="87155"/>
                    <a:pt x="215358" y="85536"/>
                    <a:pt x="214310" y="83726"/>
                  </a:cubicBezTo>
                  <a:cubicBezTo>
                    <a:pt x="213272" y="82307"/>
                    <a:pt x="212643" y="80621"/>
                    <a:pt x="212500" y="78868"/>
                  </a:cubicBezTo>
                  <a:cubicBezTo>
                    <a:pt x="212757" y="76030"/>
                    <a:pt x="214348" y="73487"/>
                    <a:pt x="216786" y="72010"/>
                  </a:cubicBezTo>
                  <a:cubicBezTo>
                    <a:pt x="219292" y="70248"/>
                    <a:pt x="222016" y="68810"/>
                    <a:pt x="224883" y="67724"/>
                  </a:cubicBezTo>
                  <a:cubicBezTo>
                    <a:pt x="227902" y="66419"/>
                    <a:pt x="231121" y="65648"/>
                    <a:pt x="234408" y="65438"/>
                  </a:cubicBezTo>
                  <a:cubicBezTo>
                    <a:pt x="236789" y="65238"/>
                    <a:pt x="239113" y="66238"/>
                    <a:pt x="240599" y="68105"/>
                  </a:cubicBezTo>
                  <a:lnTo>
                    <a:pt x="241361" y="69248"/>
                  </a:lnTo>
                  <a:cubicBezTo>
                    <a:pt x="241580" y="69896"/>
                    <a:pt x="241904" y="70505"/>
                    <a:pt x="242313" y="71058"/>
                  </a:cubicBezTo>
                  <a:cubicBezTo>
                    <a:pt x="242666" y="71839"/>
                    <a:pt x="243113" y="72572"/>
                    <a:pt x="243647" y="73249"/>
                  </a:cubicBezTo>
                  <a:cubicBezTo>
                    <a:pt x="242113" y="74506"/>
                    <a:pt x="240732" y="75944"/>
                    <a:pt x="239551" y="77535"/>
                  </a:cubicBezTo>
                  <a:close/>
                  <a:moveTo>
                    <a:pt x="226026" y="66676"/>
                  </a:moveTo>
                  <a:cubicBezTo>
                    <a:pt x="222911" y="67734"/>
                    <a:pt x="219930" y="69172"/>
                    <a:pt x="217167" y="70962"/>
                  </a:cubicBezTo>
                  <a:cubicBezTo>
                    <a:pt x="214491" y="72477"/>
                    <a:pt x="212567" y="75030"/>
                    <a:pt x="211833" y="78011"/>
                  </a:cubicBezTo>
                  <a:cubicBezTo>
                    <a:pt x="211738" y="78706"/>
                    <a:pt x="211738" y="79411"/>
                    <a:pt x="211833" y="80107"/>
                  </a:cubicBezTo>
                  <a:cubicBezTo>
                    <a:pt x="211033" y="79535"/>
                    <a:pt x="209967" y="79535"/>
                    <a:pt x="209166" y="80107"/>
                  </a:cubicBezTo>
                  <a:cubicBezTo>
                    <a:pt x="207995" y="80973"/>
                    <a:pt x="207023" y="82078"/>
                    <a:pt x="206309" y="83345"/>
                  </a:cubicBezTo>
                  <a:cubicBezTo>
                    <a:pt x="205937" y="83916"/>
                    <a:pt x="205614" y="84526"/>
                    <a:pt x="205356" y="85155"/>
                  </a:cubicBezTo>
                  <a:cubicBezTo>
                    <a:pt x="203528" y="84231"/>
                    <a:pt x="201499" y="83802"/>
                    <a:pt x="199451" y="83916"/>
                  </a:cubicBezTo>
                  <a:cubicBezTo>
                    <a:pt x="197089" y="83488"/>
                    <a:pt x="194669" y="83488"/>
                    <a:pt x="192307" y="83916"/>
                  </a:cubicBezTo>
                  <a:cubicBezTo>
                    <a:pt x="187697" y="85126"/>
                    <a:pt x="183811" y="88241"/>
                    <a:pt x="181639" y="92489"/>
                  </a:cubicBezTo>
                  <a:cubicBezTo>
                    <a:pt x="181268" y="93222"/>
                    <a:pt x="180944" y="93994"/>
                    <a:pt x="180687" y="94775"/>
                  </a:cubicBezTo>
                  <a:cubicBezTo>
                    <a:pt x="180525" y="94089"/>
                    <a:pt x="180296" y="93422"/>
                    <a:pt x="180020" y="92775"/>
                  </a:cubicBezTo>
                  <a:cubicBezTo>
                    <a:pt x="178115" y="89250"/>
                    <a:pt x="173543" y="89632"/>
                    <a:pt x="170495" y="90584"/>
                  </a:cubicBezTo>
                  <a:cubicBezTo>
                    <a:pt x="167094" y="91632"/>
                    <a:pt x="164066" y="93613"/>
                    <a:pt x="161732" y="96299"/>
                  </a:cubicBezTo>
                  <a:lnTo>
                    <a:pt x="161732" y="96299"/>
                  </a:lnTo>
                  <a:cubicBezTo>
                    <a:pt x="160494" y="96299"/>
                    <a:pt x="160303" y="93156"/>
                    <a:pt x="160113" y="92013"/>
                  </a:cubicBezTo>
                  <a:cubicBezTo>
                    <a:pt x="159779" y="90060"/>
                    <a:pt x="159779" y="88060"/>
                    <a:pt x="160113" y="86107"/>
                  </a:cubicBezTo>
                  <a:cubicBezTo>
                    <a:pt x="161284" y="81059"/>
                    <a:pt x="164837" y="76906"/>
                    <a:pt x="169638" y="74963"/>
                  </a:cubicBezTo>
                  <a:lnTo>
                    <a:pt x="169638" y="74963"/>
                  </a:lnTo>
                  <a:cubicBezTo>
                    <a:pt x="169638" y="74963"/>
                    <a:pt x="169638" y="74963"/>
                    <a:pt x="169638" y="74963"/>
                  </a:cubicBezTo>
                  <a:cubicBezTo>
                    <a:pt x="170304" y="74668"/>
                    <a:pt x="171009" y="74477"/>
                    <a:pt x="171733" y="74391"/>
                  </a:cubicBezTo>
                  <a:cubicBezTo>
                    <a:pt x="173210" y="74106"/>
                    <a:pt x="174733" y="74106"/>
                    <a:pt x="176210" y="74391"/>
                  </a:cubicBezTo>
                  <a:cubicBezTo>
                    <a:pt x="177763" y="74754"/>
                    <a:pt x="179239" y="75363"/>
                    <a:pt x="180591" y="76201"/>
                  </a:cubicBezTo>
                  <a:lnTo>
                    <a:pt x="180591" y="76201"/>
                  </a:lnTo>
                  <a:cubicBezTo>
                    <a:pt x="179925" y="77363"/>
                    <a:pt x="179353" y="78573"/>
                    <a:pt x="178877" y="79821"/>
                  </a:cubicBezTo>
                  <a:lnTo>
                    <a:pt x="176877" y="84964"/>
                  </a:lnTo>
                  <a:cubicBezTo>
                    <a:pt x="176153" y="86441"/>
                    <a:pt x="175886" y="88098"/>
                    <a:pt x="176115" y="89727"/>
                  </a:cubicBezTo>
                  <a:cubicBezTo>
                    <a:pt x="176115" y="89727"/>
                    <a:pt x="177067" y="89727"/>
                    <a:pt x="176972" y="89727"/>
                  </a:cubicBezTo>
                  <a:cubicBezTo>
                    <a:pt x="176839" y="88317"/>
                    <a:pt x="177096" y="86898"/>
                    <a:pt x="177734" y="85631"/>
                  </a:cubicBezTo>
                  <a:cubicBezTo>
                    <a:pt x="178305" y="84393"/>
                    <a:pt x="178972" y="83154"/>
                    <a:pt x="179448" y="81821"/>
                  </a:cubicBezTo>
                  <a:cubicBezTo>
                    <a:pt x="180639" y="78392"/>
                    <a:pt x="182373" y="75173"/>
                    <a:pt x="184592" y="72296"/>
                  </a:cubicBezTo>
                  <a:cubicBezTo>
                    <a:pt x="186326" y="70048"/>
                    <a:pt x="188621" y="68305"/>
                    <a:pt x="191259" y="67248"/>
                  </a:cubicBezTo>
                  <a:cubicBezTo>
                    <a:pt x="193355" y="66295"/>
                    <a:pt x="196498" y="65248"/>
                    <a:pt x="198498" y="67248"/>
                  </a:cubicBezTo>
                  <a:cubicBezTo>
                    <a:pt x="200299" y="68924"/>
                    <a:pt x="201337" y="71267"/>
                    <a:pt x="201356" y="73725"/>
                  </a:cubicBezTo>
                  <a:cubicBezTo>
                    <a:pt x="201308" y="74011"/>
                    <a:pt x="201308" y="74296"/>
                    <a:pt x="201356" y="74582"/>
                  </a:cubicBezTo>
                  <a:cubicBezTo>
                    <a:pt x="200832" y="78411"/>
                    <a:pt x="202680" y="82173"/>
                    <a:pt x="206023" y="84107"/>
                  </a:cubicBezTo>
                  <a:cubicBezTo>
                    <a:pt x="206023" y="84107"/>
                    <a:pt x="206023" y="84107"/>
                    <a:pt x="206023" y="84107"/>
                  </a:cubicBezTo>
                  <a:cubicBezTo>
                    <a:pt x="203861" y="82040"/>
                    <a:pt x="202508" y="79268"/>
                    <a:pt x="202213" y="76296"/>
                  </a:cubicBezTo>
                  <a:cubicBezTo>
                    <a:pt x="202204" y="72458"/>
                    <a:pt x="204137" y="68867"/>
                    <a:pt x="207357" y="66771"/>
                  </a:cubicBezTo>
                  <a:cubicBezTo>
                    <a:pt x="211624" y="63371"/>
                    <a:pt x="216948" y="61552"/>
                    <a:pt x="222406" y="61628"/>
                  </a:cubicBezTo>
                  <a:cubicBezTo>
                    <a:pt x="225245" y="61638"/>
                    <a:pt x="227864" y="63162"/>
                    <a:pt x="229264" y="65629"/>
                  </a:cubicBezTo>
                  <a:close/>
                  <a:moveTo>
                    <a:pt x="162113" y="50770"/>
                  </a:moveTo>
                  <a:cubicBezTo>
                    <a:pt x="161465" y="51570"/>
                    <a:pt x="160951" y="52475"/>
                    <a:pt x="160589" y="53437"/>
                  </a:cubicBezTo>
                  <a:lnTo>
                    <a:pt x="160589" y="53437"/>
                  </a:lnTo>
                  <a:cubicBezTo>
                    <a:pt x="159808" y="53627"/>
                    <a:pt x="158989" y="53627"/>
                    <a:pt x="158208" y="53437"/>
                  </a:cubicBezTo>
                  <a:lnTo>
                    <a:pt x="156303" y="53437"/>
                  </a:lnTo>
                  <a:lnTo>
                    <a:pt x="155731" y="53437"/>
                  </a:lnTo>
                  <a:cubicBezTo>
                    <a:pt x="153874" y="52922"/>
                    <a:pt x="152207" y="51865"/>
                    <a:pt x="150969" y="50389"/>
                  </a:cubicBezTo>
                  <a:cubicBezTo>
                    <a:pt x="150883" y="50008"/>
                    <a:pt x="150883" y="49627"/>
                    <a:pt x="150969" y="49246"/>
                  </a:cubicBezTo>
                  <a:cubicBezTo>
                    <a:pt x="150969" y="48674"/>
                    <a:pt x="150969" y="48293"/>
                    <a:pt x="150969" y="47817"/>
                  </a:cubicBezTo>
                  <a:lnTo>
                    <a:pt x="150969" y="47817"/>
                  </a:lnTo>
                  <a:cubicBezTo>
                    <a:pt x="153359" y="46569"/>
                    <a:pt x="155388" y="44731"/>
                    <a:pt x="156874" y="42483"/>
                  </a:cubicBezTo>
                  <a:cubicBezTo>
                    <a:pt x="157808" y="41387"/>
                    <a:pt x="158513" y="40130"/>
                    <a:pt x="158970" y="38768"/>
                  </a:cubicBezTo>
                  <a:cubicBezTo>
                    <a:pt x="159941" y="40959"/>
                    <a:pt x="161332" y="42930"/>
                    <a:pt x="163065" y="44578"/>
                  </a:cubicBezTo>
                  <a:cubicBezTo>
                    <a:pt x="164237" y="45826"/>
                    <a:pt x="165513" y="46969"/>
                    <a:pt x="166875" y="48007"/>
                  </a:cubicBezTo>
                  <a:lnTo>
                    <a:pt x="168399" y="49055"/>
                  </a:lnTo>
                  <a:cubicBezTo>
                    <a:pt x="166590" y="48103"/>
                    <a:pt x="164113" y="48293"/>
                    <a:pt x="162494" y="50008"/>
                  </a:cubicBezTo>
                  <a:close/>
                  <a:moveTo>
                    <a:pt x="152016" y="50770"/>
                  </a:moveTo>
                  <a:cubicBezTo>
                    <a:pt x="152597" y="51208"/>
                    <a:pt x="153236" y="51560"/>
                    <a:pt x="153921" y="51817"/>
                  </a:cubicBezTo>
                  <a:cubicBezTo>
                    <a:pt x="152721" y="51903"/>
                    <a:pt x="151540" y="52122"/>
                    <a:pt x="150397" y="52484"/>
                  </a:cubicBezTo>
                  <a:cubicBezTo>
                    <a:pt x="146749" y="53751"/>
                    <a:pt x="143472" y="55913"/>
                    <a:pt x="140872" y="58771"/>
                  </a:cubicBezTo>
                  <a:cubicBezTo>
                    <a:pt x="139005" y="60514"/>
                    <a:pt x="137434" y="62542"/>
                    <a:pt x="136205" y="64771"/>
                  </a:cubicBezTo>
                  <a:lnTo>
                    <a:pt x="136205" y="64771"/>
                  </a:lnTo>
                  <a:cubicBezTo>
                    <a:pt x="134071" y="65895"/>
                    <a:pt x="131585" y="66172"/>
                    <a:pt x="129252" y="65533"/>
                  </a:cubicBezTo>
                  <a:cubicBezTo>
                    <a:pt x="127032" y="65314"/>
                    <a:pt x="124832" y="64895"/>
                    <a:pt x="122679" y="64295"/>
                  </a:cubicBezTo>
                  <a:cubicBezTo>
                    <a:pt x="120050" y="63581"/>
                    <a:pt x="117736" y="62000"/>
                    <a:pt x="116107" y="59818"/>
                  </a:cubicBezTo>
                  <a:cubicBezTo>
                    <a:pt x="113659" y="55113"/>
                    <a:pt x="115231" y="49303"/>
                    <a:pt x="119727" y="46483"/>
                  </a:cubicBezTo>
                  <a:cubicBezTo>
                    <a:pt x="121317" y="45940"/>
                    <a:pt x="122851" y="45236"/>
                    <a:pt x="124299" y="44388"/>
                  </a:cubicBezTo>
                  <a:lnTo>
                    <a:pt x="124299" y="44388"/>
                  </a:lnTo>
                  <a:lnTo>
                    <a:pt x="124299" y="44388"/>
                  </a:lnTo>
                  <a:cubicBezTo>
                    <a:pt x="124365" y="45188"/>
                    <a:pt x="124661" y="45950"/>
                    <a:pt x="125156" y="46579"/>
                  </a:cubicBezTo>
                  <a:cubicBezTo>
                    <a:pt x="126870" y="48417"/>
                    <a:pt x="129147" y="49627"/>
                    <a:pt x="131633" y="50008"/>
                  </a:cubicBezTo>
                  <a:cubicBezTo>
                    <a:pt x="137710" y="51055"/>
                    <a:pt x="143968" y="50188"/>
                    <a:pt x="149540" y="47531"/>
                  </a:cubicBezTo>
                  <a:lnTo>
                    <a:pt x="149540" y="47531"/>
                  </a:lnTo>
                  <a:cubicBezTo>
                    <a:pt x="149349" y="48150"/>
                    <a:pt x="149349" y="48817"/>
                    <a:pt x="149540" y="49436"/>
                  </a:cubicBezTo>
                  <a:cubicBezTo>
                    <a:pt x="150226" y="50103"/>
                    <a:pt x="151083" y="50570"/>
                    <a:pt x="152016" y="50770"/>
                  </a:cubicBezTo>
                  <a:close/>
                  <a:moveTo>
                    <a:pt x="113916" y="59247"/>
                  </a:moveTo>
                  <a:cubicBezTo>
                    <a:pt x="116202" y="63152"/>
                    <a:pt x="120260" y="65686"/>
                    <a:pt x="124775" y="66010"/>
                  </a:cubicBezTo>
                  <a:cubicBezTo>
                    <a:pt x="123451" y="66362"/>
                    <a:pt x="122194" y="66943"/>
                    <a:pt x="121060" y="67724"/>
                  </a:cubicBezTo>
                  <a:cubicBezTo>
                    <a:pt x="117460" y="70601"/>
                    <a:pt x="115440" y="75020"/>
                    <a:pt x="115631" y="79630"/>
                  </a:cubicBezTo>
                  <a:cubicBezTo>
                    <a:pt x="114688" y="79145"/>
                    <a:pt x="113640" y="78887"/>
                    <a:pt x="112583" y="78868"/>
                  </a:cubicBezTo>
                  <a:cubicBezTo>
                    <a:pt x="111754" y="78868"/>
                    <a:pt x="110935" y="79059"/>
                    <a:pt x="110202" y="79440"/>
                  </a:cubicBezTo>
                  <a:cubicBezTo>
                    <a:pt x="106334" y="79564"/>
                    <a:pt x="102458" y="79221"/>
                    <a:pt x="98676" y="78392"/>
                  </a:cubicBezTo>
                  <a:cubicBezTo>
                    <a:pt x="95219" y="77268"/>
                    <a:pt x="92714" y="74277"/>
                    <a:pt x="92199" y="70677"/>
                  </a:cubicBezTo>
                  <a:cubicBezTo>
                    <a:pt x="92142" y="67362"/>
                    <a:pt x="92923" y="64085"/>
                    <a:pt x="94485" y="61152"/>
                  </a:cubicBezTo>
                  <a:cubicBezTo>
                    <a:pt x="95743" y="57237"/>
                    <a:pt x="98572" y="54027"/>
                    <a:pt x="102296" y="52294"/>
                  </a:cubicBezTo>
                  <a:cubicBezTo>
                    <a:pt x="104306" y="51655"/>
                    <a:pt x="106382" y="51303"/>
                    <a:pt x="108487" y="51246"/>
                  </a:cubicBezTo>
                  <a:cubicBezTo>
                    <a:pt x="110525" y="51265"/>
                    <a:pt x="112554" y="50941"/>
                    <a:pt x="114488" y="50293"/>
                  </a:cubicBezTo>
                  <a:cubicBezTo>
                    <a:pt x="112983" y="52979"/>
                    <a:pt x="112773" y="56199"/>
                    <a:pt x="113916" y="59056"/>
                  </a:cubicBezTo>
                  <a:close/>
                  <a:moveTo>
                    <a:pt x="90866" y="69820"/>
                  </a:moveTo>
                  <a:cubicBezTo>
                    <a:pt x="90952" y="71039"/>
                    <a:pt x="91237" y="72229"/>
                    <a:pt x="91723" y="73344"/>
                  </a:cubicBezTo>
                  <a:cubicBezTo>
                    <a:pt x="90952" y="76030"/>
                    <a:pt x="89313" y="78373"/>
                    <a:pt x="87056" y="80011"/>
                  </a:cubicBezTo>
                  <a:cubicBezTo>
                    <a:pt x="85008" y="81697"/>
                    <a:pt x="82598" y="82869"/>
                    <a:pt x="80007" y="83440"/>
                  </a:cubicBezTo>
                  <a:cubicBezTo>
                    <a:pt x="78750" y="83678"/>
                    <a:pt x="77455" y="83678"/>
                    <a:pt x="76197" y="83440"/>
                  </a:cubicBezTo>
                  <a:lnTo>
                    <a:pt x="75816" y="83440"/>
                  </a:lnTo>
                  <a:cubicBezTo>
                    <a:pt x="74664" y="83135"/>
                    <a:pt x="73588" y="82583"/>
                    <a:pt x="72673" y="81821"/>
                  </a:cubicBezTo>
                  <a:cubicBezTo>
                    <a:pt x="70644" y="79802"/>
                    <a:pt x="69139" y="77316"/>
                    <a:pt x="68292" y="74582"/>
                  </a:cubicBezTo>
                  <a:cubicBezTo>
                    <a:pt x="67758" y="73153"/>
                    <a:pt x="67501" y="71629"/>
                    <a:pt x="67530" y="70105"/>
                  </a:cubicBezTo>
                  <a:cubicBezTo>
                    <a:pt x="67815" y="68305"/>
                    <a:pt x="68768" y="66676"/>
                    <a:pt x="70197" y="65533"/>
                  </a:cubicBezTo>
                  <a:lnTo>
                    <a:pt x="70197" y="65533"/>
                  </a:lnTo>
                  <a:cubicBezTo>
                    <a:pt x="71835" y="65314"/>
                    <a:pt x="73416" y="64800"/>
                    <a:pt x="74864" y="64009"/>
                  </a:cubicBezTo>
                  <a:cubicBezTo>
                    <a:pt x="76264" y="62857"/>
                    <a:pt x="76950" y="61047"/>
                    <a:pt x="76674" y="59247"/>
                  </a:cubicBezTo>
                  <a:lnTo>
                    <a:pt x="77436" y="60009"/>
                  </a:lnTo>
                  <a:cubicBezTo>
                    <a:pt x="79588" y="62276"/>
                    <a:pt x="82598" y="63514"/>
                    <a:pt x="85722" y="63438"/>
                  </a:cubicBezTo>
                  <a:cubicBezTo>
                    <a:pt x="87666" y="63152"/>
                    <a:pt x="89542" y="62504"/>
                    <a:pt x="91247" y="61533"/>
                  </a:cubicBezTo>
                  <a:cubicBezTo>
                    <a:pt x="92180" y="60999"/>
                    <a:pt x="93066" y="60390"/>
                    <a:pt x="93914" y="59723"/>
                  </a:cubicBezTo>
                  <a:cubicBezTo>
                    <a:pt x="92152" y="62819"/>
                    <a:pt x="91114" y="66267"/>
                    <a:pt x="90866" y="69820"/>
                  </a:cubicBezTo>
                  <a:close/>
                  <a:moveTo>
                    <a:pt x="66387" y="68867"/>
                  </a:moveTo>
                  <a:cubicBezTo>
                    <a:pt x="66006" y="70334"/>
                    <a:pt x="66006" y="71877"/>
                    <a:pt x="66387" y="73344"/>
                  </a:cubicBezTo>
                  <a:cubicBezTo>
                    <a:pt x="66777" y="74934"/>
                    <a:pt x="67349" y="76468"/>
                    <a:pt x="68101" y="77916"/>
                  </a:cubicBezTo>
                  <a:lnTo>
                    <a:pt x="68101" y="77916"/>
                  </a:lnTo>
                  <a:lnTo>
                    <a:pt x="67339" y="78392"/>
                  </a:lnTo>
                  <a:lnTo>
                    <a:pt x="66672" y="78392"/>
                  </a:lnTo>
                  <a:cubicBezTo>
                    <a:pt x="66129" y="78649"/>
                    <a:pt x="65691" y="79087"/>
                    <a:pt x="65434" y="79630"/>
                  </a:cubicBezTo>
                  <a:cubicBezTo>
                    <a:pt x="65148" y="80230"/>
                    <a:pt x="64948" y="80878"/>
                    <a:pt x="64863" y="81535"/>
                  </a:cubicBezTo>
                  <a:cubicBezTo>
                    <a:pt x="64548" y="81259"/>
                    <a:pt x="64196" y="81030"/>
                    <a:pt x="63815" y="80869"/>
                  </a:cubicBezTo>
                  <a:cubicBezTo>
                    <a:pt x="62262" y="80211"/>
                    <a:pt x="60510" y="80211"/>
                    <a:pt x="58957" y="80869"/>
                  </a:cubicBezTo>
                  <a:lnTo>
                    <a:pt x="57909" y="80869"/>
                  </a:lnTo>
                  <a:lnTo>
                    <a:pt x="54004" y="81440"/>
                  </a:lnTo>
                  <a:cubicBezTo>
                    <a:pt x="51823" y="82269"/>
                    <a:pt x="49423" y="82269"/>
                    <a:pt x="47241" y="81440"/>
                  </a:cubicBezTo>
                  <a:cubicBezTo>
                    <a:pt x="45679" y="80145"/>
                    <a:pt x="44774" y="78230"/>
                    <a:pt x="44765" y="76201"/>
                  </a:cubicBezTo>
                  <a:cubicBezTo>
                    <a:pt x="44413" y="73734"/>
                    <a:pt x="44641" y="71229"/>
                    <a:pt x="45432" y="68867"/>
                  </a:cubicBezTo>
                  <a:cubicBezTo>
                    <a:pt x="46670" y="65819"/>
                    <a:pt x="50004" y="65629"/>
                    <a:pt x="52671" y="64771"/>
                  </a:cubicBezTo>
                  <a:cubicBezTo>
                    <a:pt x="58052" y="65676"/>
                    <a:pt x="63529" y="65867"/>
                    <a:pt x="68958" y="65343"/>
                  </a:cubicBezTo>
                  <a:lnTo>
                    <a:pt x="68958" y="65343"/>
                  </a:lnTo>
                  <a:cubicBezTo>
                    <a:pt x="67663" y="66238"/>
                    <a:pt x="66720" y="67543"/>
                    <a:pt x="66291" y="69058"/>
                  </a:cubicBezTo>
                  <a:close/>
                  <a:moveTo>
                    <a:pt x="45336" y="82583"/>
                  </a:moveTo>
                  <a:lnTo>
                    <a:pt x="45336" y="82583"/>
                  </a:lnTo>
                  <a:lnTo>
                    <a:pt x="45336" y="82583"/>
                  </a:lnTo>
                  <a:lnTo>
                    <a:pt x="45336" y="82012"/>
                  </a:lnTo>
                  <a:lnTo>
                    <a:pt x="45336" y="82012"/>
                  </a:lnTo>
                  <a:cubicBezTo>
                    <a:pt x="45336" y="82012"/>
                    <a:pt x="45336" y="82012"/>
                    <a:pt x="45908" y="82012"/>
                  </a:cubicBezTo>
                  <a:cubicBezTo>
                    <a:pt x="47727" y="83317"/>
                    <a:pt x="50023" y="83764"/>
                    <a:pt x="52194" y="83250"/>
                  </a:cubicBezTo>
                  <a:cubicBezTo>
                    <a:pt x="54023" y="83021"/>
                    <a:pt x="55833" y="82707"/>
                    <a:pt x="57624" y="82297"/>
                  </a:cubicBezTo>
                  <a:lnTo>
                    <a:pt x="57624" y="82297"/>
                  </a:lnTo>
                  <a:lnTo>
                    <a:pt x="56766" y="82964"/>
                  </a:lnTo>
                  <a:cubicBezTo>
                    <a:pt x="54671" y="85431"/>
                    <a:pt x="53318" y="88431"/>
                    <a:pt x="52861" y="91632"/>
                  </a:cubicBezTo>
                  <a:cubicBezTo>
                    <a:pt x="52718" y="92965"/>
                    <a:pt x="52718" y="94299"/>
                    <a:pt x="52861" y="95632"/>
                  </a:cubicBezTo>
                  <a:cubicBezTo>
                    <a:pt x="52299" y="96804"/>
                    <a:pt x="51309" y="97728"/>
                    <a:pt x="50099" y="98204"/>
                  </a:cubicBezTo>
                  <a:cubicBezTo>
                    <a:pt x="48289" y="98204"/>
                    <a:pt x="46575" y="96585"/>
                    <a:pt x="45717" y="95156"/>
                  </a:cubicBezTo>
                  <a:cubicBezTo>
                    <a:pt x="44565" y="93308"/>
                    <a:pt x="43993" y="91146"/>
                    <a:pt x="44098" y="88965"/>
                  </a:cubicBezTo>
                  <a:cubicBezTo>
                    <a:pt x="44174" y="87831"/>
                    <a:pt x="44393" y="86707"/>
                    <a:pt x="44765" y="85631"/>
                  </a:cubicBezTo>
                  <a:cubicBezTo>
                    <a:pt x="44917" y="84669"/>
                    <a:pt x="45108" y="83717"/>
                    <a:pt x="45336" y="82774"/>
                  </a:cubicBezTo>
                  <a:close/>
                  <a:moveTo>
                    <a:pt x="32001" y="102395"/>
                  </a:moveTo>
                  <a:cubicBezTo>
                    <a:pt x="33449" y="104091"/>
                    <a:pt x="35583" y="105034"/>
                    <a:pt x="37812" y="104967"/>
                  </a:cubicBezTo>
                  <a:lnTo>
                    <a:pt x="37812" y="104967"/>
                  </a:lnTo>
                  <a:cubicBezTo>
                    <a:pt x="37431" y="107177"/>
                    <a:pt x="37431" y="109425"/>
                    <a:pt x="37812" y="111634"/>
                  </a:cubicBezTo>
                  <a:cubicBezTo>
                    <a:pt x="34049" y="109634"/>
                    <a:pt x="29430" y="110377"/>
                    <a:pt x="26477" y="113444"/>
                  </a:cubicBezTo>
                  <a:cubicBezTo>
                    <a:pt x="26039" y="113835"/>
                    <a:pt x="25629" y="114244"/>
                    <a:pt x="25239" y="114682"/>
                  </a:cubicBezTo>
                  <a:cubicBezTo>
                    <a:pt x="25420" y="112758"/>
                    <a:pt x="24915" y="110834"/>
                    <a:pt x="23810" y="109253"/>
                  </a:cubicBezTo>
                  <a:cubicBezTo>
                    <a:pt x="23000" y="107167"/>
                    <a:pt x="23524" y="104795"/>
                    <a:pt x="25143" y="103252"/>
                  </a:cubicBezTo>
                  <a:cubicBezTo>
                    <a:pt x="25705" y="102757"/>
                    <a:pt x="26315" y="102309"/>
                    <a:pt x="26953" y="101919"/>
                  </a:cubicBezTo>
                  <a:cubicBezTo>
                    <a:pt x="27706" y="101652"/>
                    <a:pt x="28410" y="101262"/>
                    <a:pt x="29049" y="100776"/>
                  </a:cubicBezTo>
                  <a:lnTo>
                    <a:pt x="30192" y="100776"/>
                  </a:lnTo>
                  <a:cubicBezTo>
                    <a:pt x="30687" y="101481"/>
                    <a:pt x="31297" y="102090"/>
                    <a:pt x="32001" y="102586"/>
                  </a:cubicBezTo>
                  <a:close/>
                  <a:moveTo>
                    <a:pt x="14856" y="154306"/>
                  </a:moveTo>
                  <a:cubicBezTo>
                    <a:pt x="15723" y="153268"/>
                    <a:pt x="16171" y="151944"/>
                    <a:pt x="16095" y="150592"/>
                  </a:cubicBezTo>
                  <a:cubicBezTo>
                    <a:pt x="15838" y="149810"/>
                    <a:pt x="15295" y="149163"/>
                    <a:pt x="14571" y="148782"/>
                  </a:cubicBezTo>
                  <a:cubicBezTo>
                    <a:pt x="14571" y="148210"/>
                    <a:pt x="15142" y="147544"/>
                    <a:pt x="15523" y="147067"/>
                  </a:cubicBezTo>
                  <a:cubicBezTo>
                    <a:pt x="16199" y="146220"/>
                    <a:pt x="16999" y="145477"/>
                    <a:pt x="17904" y="144877"/>
                  </a:cubicBezTo>
                  <a:cubicBezTo>
                    <a:pt x="19676" y="143676"/>
                    <a:pt x="21552" y="142657"/>
                    <a:pt x="23524" y="141829"/>
                  </a:cubicBezTo>
                  <a:cubicBezTo>
                    <a:pt x="26410" y="140181"/>
                    <a:pt x="29839" y="139733"/>
                    <a:pt x="33049" y="140590"/>
                  </a:cubicBezTo>
                  <a:cubicBezTo>
                    <a:pt x="34907" y="141600"/>
                    <a:pt x="35992" y="143619"/>
                    <a:pt x="35811" y="145734"/>
                  </a:cubicBezTo>
                  <a:lnTo>
                    <a:pt x="35811" y="145734"/>
                  </a:lnTo>
                  <a:cubicBezTo>
                    <a:pt x="35726" y="146105"/>
                    <a:pt x="35726" y="146505"/>
                    <a:pt x="35811" y="146877"/>
                  </a:cubicBezTo>
                  <a:cubicBezTo>
                    <a:pt x="36230" y="147582"/>
                    <a:pt x="36821" y="148172"/>
                    <a:pt x="37526" y="148591"/>
                  </a:cubicBezTo>
                  <a:cubicBezTo>
                    <a:pt x="37250" y="148506"/>
                    <a:pt x="36945" y="148506"/>
                    <a:pt x="36669" y="148591"/>
                  </a:cubicBezTo>
                  <a:cubicBezTo>
                    <a:pt x="35964" y="148867"/>
                    <a:pt x="35297" y="149220"/>
                    <a:pt x="34668" y="149639"/>
                  </a:cubicBezTo>
                  <a:lnTo>
                    <a:pt x="33811" y="150401"/>
                  </a:lnTo>
                  <a:cubicBezTo>
                    <a:pt x="33811" y="150401"/>
                    <a:pt x="33240" y="150973"/>
                    <a:pt x="33811" y="151354"/>
                  </a:cubicBezTo>
                  <a:cubicBezTo>
                    <a:pt x="31354" y="150973"/>
                    <a:pt x="28839" y="150973"/>
                    <a:pt x="26382" y="151354"/>
                  </a:cubicBezTo>
                  <a:cubicBezTo>
                    <a:pt x="23115" y="151897"/>
                    <a:pt x="19914" y="152830"/>
                    <a:pt x="16857" y="154116"/>
                  </a:cubicBezTo>
                  <a:cubicBezTo>
                    <a:pt x="15676" y="154611"/>
                    <a:pt x="14532" y="155183"/>
                    <a:pt x="13428" y="155830"/>
                  </a:cubicBezTo>
                  <a:cubicBezTo>
                    <a:pt x="13933" y="155411"/>
                    <a:pt x="14409" y="154963"/>
                    <a:pt x="14856" y="154497"/>
                  </a:cubicBezTo>
                  <a:close/>
                  <a:moveTo>
                    <a:pt x="30477" y="169546"/>
                  </a:moveTo>
                  <a:cubicBezTo>
                    <a:pt x="29001" y="168470"/>
                    <a:pt x="27248" y="167841"/>
                    <a:pt x="25429" y="167737"/>
                  </a:cubicBezTo>
                  <a:cubicBezTo>
                    <a:pt x="22276" y="167232"/>
                    <a:pt x="19057" y="167232"/>
                    <a:pt x="15904" y="167737"/>
                  </a:cubicBezTo>
                  <a:lnTo>
                    <a:pt x="14761" y="167737"/>
                  </a:lnTo>
                  <a:lnTo>
                    <a:pt x="14761" y="167737"/>
                  </a:lnTo>
                  <a:cubicBezTo>
                    <a:pt x="12942" y="166975"/>
                    <a:pt x="11456" y="165593"/>
                    <a:pt x="10570" y="163831"/>
                  </a:cubicBezTo>
                  <a:cubicBezTo>
                    <a:pt x="10570" y="163831"/>
                    <a:pt x="10570" y="163831"/>
                    <a:pt x="10570" y="163831"/>
                  </a:cubicBezTo>
                  <a:cubicBezTo>
                    <a:pt x="10332" y="163050"/>
                    <a:pt x="10332" y="162222"/>
                    <a:pt x="10570" y="161450"/>
                  </a:cubicBezTo>
                  <a:cubicBezTo>
                    <a:pt x="11942" y="158526"/>
                    <a:pt x="14513" y="156335"/>
                    <a:pt x="17619" y="155449"/>
                  </a:cubicBezTo>
                  <a:cubicBezTo>
                    <a:pt x="23162" y="152820"/>
                    <a:pt x="29392" y="151992"/>
                    <a:pt x="35430" y="153068"/>
                  </a:cubicBezTo>
                  <a:cubicBezTo>
                    <a:pt x="37069" y="153440"/>
                    <a:pt x="38621" y="154116"/>
                    <a:pt x="40002" y="155068"/>
                  </a:cubicBezTo>
                  <a:cubicBezTo>
                    <a:pt x="40698" y="155611"/>
                    <a:pt x="41307" y="156249"/>
                    <a:pt x="41812" y="156973"/>
                  </a:cubicBezTo>
                  <a:cubicBezTo>
                    <a:pt x="42384" y="157640"/>
                    <a:pt x="42765" y="158497"/>
                    <a:pt x="43336" y="159164"/>
                  </a:cubicBezTo>
                  <a:lnTo>
                    <a:pt x="43336" y="159164"/>
                  </a:lnTo>
                  <a:cubicBezTo>
                    <a:pt x="43698" y="160345"/>
                    <a:pt x="44441" y="161383"/>
                    <a:pt x="45432" y="162117"/>
                  </a:cubicBezTo>
                  <a:lnTo>
                    <a:pt x="45432" y="162117"/>
                  </a:lnTo>
                  <a:cubicBezTo>
                    <a:pt x="42479" y="163260"/>
                    <a:pt x="38859" y="165260"/>
                    <a:pt x="39431" y="168975"/>
                  </a:cubicBezTo>
                  <a:cubicBezTo>
                    <a:pt x="36469" y="167965"/>
                    <a:pt x="33221" y="168241"/>
                    <a:pt x="30477" y="169737"/>
                  </a:cubicBezTo>
                  <a:close/>
                  <a:moveTo>
                    <a:pt x="32478" y="172785"/>
                  </a:moveTo>
                  <a:cubicBezTo>
                    <a:pt x="32335" y="171870"/>
                    <a:pt x="31944" y="171013"/>
                    <a:pt x="31335" y="170308"/>
                  </a:cubicBezTo>
                  <a:cubicBezTo>
                    <a:pt x="34383" y="168784"/>
                    <a:pt x="38012" y="168994"/>
                    <a:pt x="40860" y="170880"/>
                  </a:cubicBezTo>
                  <a:cubicBezTo>
                    <a:pt x="42107" y="171566"/>
                    <a:pt x="43050" y="172680"/>
                    <a:pt x="43527" y="174023"/>
                  </a:cubicBezTo>
                  <a:cubicBezTo>
                    <a:pt x="43765" y="174861"/>
                    <a:pt x="43765" y="175757"/>
                    <a:pt x="43527" y="176595"/>
                  </a:cubicBezTo>
                  <a:cubicBezTo>
                    <a:pt x="42593" y="177376"/>
                    <a:pt x="42041" y="178519"/>
                    <a:pt x="42003" y="179738"/>
                  </a:cubicBezTo>
                  <a:lnTo>
                    <a:pt x="40574" y="179262"/>
                  </a:lnTo>
                  <a:cubicBezTo>
                    <a:pt x="38126" y="178738"/>
                    <a:pt x="35592" y="178738"/>
                    <a:pt x="33144" y="179262"/>
                  </a:cubicBezTo>
                  <a:cubicBezTo>
                    <a:pt x="31973" y="179414"/>
                    <a:pt x="30820" y="179700"/>
                    <a:pt x="29715" y="180119"/>
                  </a:cubicBezTo>
                  <a:cubicBezTo>
                    <a:pt x="31735" y="178319"/>
                    <a:pt x="32763" y="175661"/>
                    <a:pt x="32478" y="172975"/>
                  </a:cubicBezTo>
                  <a:close/>
                  <a:moveTo>
                    <a:pt x="47622" y="191835"/>
                  </a:moveTo>
                  <a:cubicBezTo>
                    <a:pt x="46546" y="191740"/>
                    <a:pt x="45460" y="191740"/>
                    <a:pt x="44384" y="191835"/>
                  </a:cubicBezTo>
                  <a:cubicBezTo>
                    <a:pt x="42107" y="191759"/>
                    <a:pt x="39879" y="192502"/>
                    <a:pt x="38097" y="193930"/>
                  </a:cubicBezTo>
                  <a:cubicBezTo>
                    <a:pt x="38097" y="192025"/>
                    <a:pt x="34097" y="191549"/>
                    <a:pt x="32573" y="191358"/>
                  </a:cubicBezTo>
                  <a:cubicBezTo>
                    <a:pt x="30925" y="191263"/>
                    <a:pt x="29268" y="191263"/>
                    <a:pt x="27620" y="191358"/>
                  </a:cubicBezTo>
                  <a:cubicBezTo>
                    <a:pt x="26963" y="190406"/>
                    <a:pt x="26353" y="189425"/>
                    <a:pt x="25810" y="188406"/>
                  </a:cubicBezTo>
                  <a:cubicBezTo>
                    <a:pt x="25201" y="187139"/>
                    <a:pt x="25201" y="185672"/>
                    <a:pt x="25810" y="184405"/>
                  </a:cubicBezTo>
                  <a:cubicBezTo>
                    <a:pt x="27467" y="182186"/>
                    <a:pt x="30001" y="180795"/>
                    <a:pt x="32763" y="180595"/>
                  </a:cubicBezTo>
                  <a:cubicBezTo>
                    <a:pt x="37040" y="179557"/>
                    <a:pt x="41545" y="180652"/>
                    <a:pt x="44860" y="183548"/>
                  </a:cubicBezTo>
                  <a:cubicBezTo>
                    <a:pt x="46213" y="185129"/>
                    <a:pt x="47127" y="187034"/>
                    <a:pt x="47527" y="189073"/>
                  </a:cubicBezTo>
                  <a:cubicBezTo>
                    <a:pt x="47013" y="189825"/>
                    <a:pt x="46908" y="190797"/>
                    <a:pt x="47241" y="191644"/>
                  </a:cubicBezTo>
                  <a:close/>
                  <a:moveTo>
                    <a:pt x="46289" y="183262"/>
                  </a:moveTo>
                  <a:cubicBezTo>
                    <a:pt x="45460" y="182291"/>
                    <a:pt x="44460" y="181481"/>
                    <a:pt x="43336" y="180881"/>
                  </a:cubicBezTo>
                  <a:cubicBezTo>
                    <a:pt x="43336" y="180881"/>
                    <a:pt x="43336" y="180881"/>
                    <a:pt x="43336" y="180881"/>
                  </a:cubicBezTo>
                  <a:cubicBezTo>
                    <a:pt x="42765" y="179357"/>
                    <a:pt x="44384" y="177928"/>
                    <a:pt x="45336" y="177071"/>
                  </a:cubicBezTo>
                  <a:cubicBezTo>
                    <a:pt x="46432" y="176071"/>
                    <a:pt x="47689" y="175261"/>
                    <a:pt x="49051" y="174690"/>
                  </a:cubicBezTo>
                  <a:cubicBezTo>
                    <a:pt x="50394" y="174185"/>
                    <a:pt x="51804" y="173861"/>
                    <a:pt x="53242" y="173737"/>
                  </a:cubicBezTo>
                  <a:cubicBezTo>
                    <a:pt x="54814" y="173404"/>
                    <a:pt x="56433" y="173404"/>
                    <a:pt x="58005" y="173737"/>
                  </a:cubicBezTo>
                  <a:cubicBezTo>
                    <a:pt x="58786" y="174033"/>
                    <a:pt x="59471" y="174528"/>
                    <a:pt x="60005" y="175166"/>
                  </a:cubicBezTo>
                  <a:cubicBezTo>
                    <a:pt x="60357" y="175861"/>
                    <a:pt x="60615" y="176595"/>
                    <a:pt x="60767" y="177357"/>
                  </a:cubicBezTo>
                  <a:lnTo>
                    <a:pt x="60195" y="178024"/>
                  </a:lnTo>
                  <a:cubicBezTo>
                    <a:pt x="59795" y="178528"/>
                    <a:pt x="59443" y="179071"/>
                    <a:pt x="59148" y="179643"/>
                  </a:cubicBezTo>
                  <a:cubicBezTo>
                    <a:pt x="59148" y="180119"/>
                    <a:pt x="59148" y="180691"/>
                    <a:pt x="58671" y="181167"/>
                  </a:cubicBezTo>
                  <a:cubicBezTo>
                    <a:pt x="58195" y="181643"/>
                    <a:pt x="58100" y="182119"/>
                    <a:pt x="58671" y="182310"/>
                  </a:cubicBezTo>
                  <a:lnTo>
                    <a:pt x="58671" y="182310"/>
                  </a:lnTo>
                  <a:cubicBezTo>
                    <a:pt x="56719" y="182519"/>
                    <a:pt x="54842" y="183138"/>
                    <a:pt x="53147" y="184120"/>
                  </a:cubicBezTo>
                  <a:cubicBezTo>
                    <a:pt x="51509" y="184863"/>
                    <a:pt x="50004" y="185863"/>
                    <a:pt x="48670" y="187072"/>
                  </a:cubicBezTo>
                  <a:lnTo>
                    <a:pt x="47908" y="188025"/>
                  </a:lnTo>
                  <a:cubicBezTo>
                    <a:pt x="48003" y="187453"/>
                    <a:pt x="48003" y="186882"/>
                    <a:pt x="47908" y="186310"/>
                  </a:cubicBezTo>
                  <a:cubicBezTo>
                    <a:pt x="47651" y="185110"/>
                    <a:pt x="47099" y="183996"/>
                    <a:pt x="46289" y="183072"/>
                  </a:cubicBezTo>
                  <a:close/>
                  <a:moveTo>
                    <a:pt x="52861" y="192787"/>
                  </a:moveTo>
                  <a:cubicBezTo>
                    <a:pt x="51385" y="192435"/>
                    <a:pt x="49889" y="192178"/>
                    <a:pt x="48384" y="192025"/>
                  </a:cubicBezTo>
                  <a:cubicBezTo>
                    <a:pt x="48384" y="192025"/>
                    <a:pt x="48384" y="192025"/>
                    <a:pt x="48384" y="192025"/>
                  </a:cubicBezTo>
                  <a:cubicBezTo>
                    <a:pt x="48318" y="191616"/>
                    <a:pt x="48318" y="191197"/>
                    <a:pt x="48384" y="190787"/>
                  </a:cubicBezTo>
                  <a:lnTo>
                    <a:pt x="48384" y="190025"/>
                  </a:lnTo>
                  <a:cubicBezTo>
                    <a:pt x="48527" y="189396"/>
                    <a:pt x="48861" y="188834"/>
                    <a:pt x="49337" y="188406"/>
                  </a:cubicBezTo>
                  <a:cubicBezTo>
                    <a:pt x="50318" y="187225"/>
                    <a:pt x="51556" y="186282"/>
                    <a:pt x="52956" y="185644"/>
                  </a:cubicBezTo>
                  <a:cubicBezTo>
                    <a:pt x="54223" y="184882"/>
                    <a:pt x="55604" y="184339"/>
                    <a:pt x="57052" y="184024"/>
                  </a:cubicBezTo>
                  <a:cubicBezTo>
                    <a:pt x="58109" y="183739"/>
                    <a:pt x="59233" y="183739"/>
                    <a:pt x="60291" y="184024"/>
                  </a:cubicBezTo>
                  <a:cubicBezTo>
                    <a:pt x="60891" y="184310"/>
                    <a:pt x="61395" y="184777"/>
                    <a:pt x="61719" y="185358"/>
                  </a:cubicBezTo>
                  <a:cubicBezTo>
                    <a:pt x="62196" y="186005"/>
                    <a:pt x="62577" y="186710"/>
                    <a:pt x="62862" y="187453"/>
                  </a:cubicBezTo>
                  <a:lnTo>
                    <a:pt x="62862" y="188215"/>
                  </a:lnTo>
                  <a:lnTo>
                    <a:pt x="62862" y="188215"/>
                  </a:lnTo>
                  <a:cubicBezTo>
                    <a:pt x="62862" y="188215"/>
                    <a:pt x="62862" y="188215"/>
                    <a:pt x="62862" y="188215"/>
                  </a:cubicBezTo>
                  <a:lnTo>
                    <a:pt x="61529" y="189549"/>
                  </a:lnTo>
                  <a:cubicBezTo>
                    <a:pt x="59938" y="191292"/>
                    <a:pt x="59062" y="193568"/>
                    <a:pt x="59052" y="195930"/>
                  </a:cubicBezTo>
                  <a:cubicBezTo>
                    <a:pt x="57281" y="194321"/>
                    <a:pt x="55166" y="193149"/>
                    <a:pt x="52861" y="192502"/>
                  </a:cubicBezTo>
                  <a:close/>
                  <a:moveTo>
                    <a:pt x="80103" y="200217"/>
                  </a:moveTo>
                  <a:cubicBezTo>
                    <a:pt x="77712" y="199160"/>
                    <a:pt x="75035" y="198893"/>
                    <a:pt x="72483" y="199455"/>
                  </a:cubicBezTo>
                  <a:cubicBezTo>
                    <a:pt x="68549" y="199883"/>
                    <a:pt x="64872" y="201589"/>
                    <a:pt x="62005" y="204312"/>
                  </a:cubicBezTo>
                  <a:cubicBezTo>
                    <a:pt x="62462" y="201779"/>
                    <a:pt x="61881" y="199169"/>
                    <a:pt x="60386" y="197073"/>
                  </a:cubicBezTo>
                  <a:lnTo>
                    <a:pt x="60386" y="196597"/>
                  </a:lnTo>
                  <a:cubicBezTo>
                    <a:pt x="60481" y="195292"/>
                    <a:pt x="60767" y="194006"/>
                    <a:pt x="61243" y="192787"/>
                  </a:cubicBezTo>
                  <a:cubicBezTo>
                    <a:pt x="61872" y="191463"/>
                    <a:pt x="62739" y="190263"/>
                    <a:pt x="63815" y="189263"/>
                  </a:cubicBezTo>
                  <a:cubicBezTo>
                    <a:pt x="65806" y="187368"/>
                    <a:pt x="68339" y="186139"/>
                    <a:pt x="71054" y="185739"/>
                  </a:cubicBezTo>
                  <a:cubicBezTo>
                    <a:pt x="73645" y="185796"/>
                    <a:pt x="76083" y="186977"/>
                    <a:pt x="77721" y="188977"/>
                  </a:cubicBezTo>
                  <a:cubicBezTo>
                    <a:pt x="79779" y="190797"/>
                    <a:pt x="81017" y="193378"/>
                    <a:pt x="81150" y="196121"/>
                  </a:cubicBezTo>
                  <a:cubicBezTo>
                    <a:pt x="81150" y="196121"/>
                    <a:pt x="81150" y="196121"/>
                    <a:pt x="81150" y="196121"/>
                  </a:cubicBezTo>
                  <a:cubicBezTo>
                    <a:pt x="80950" y="197902"/>
                    <a:pt x="81541" y="199674"/>
                    <a:pt x="82770" y="200979"/>
                  </a:cubicBezTo>
                  <a:lnTo>
                    <a:pt x="82770" y="200979"/>
                  </a:lnTo>
                  <a:close/>
                  <a:moveTo>
                    <a:pt x="102772" y="206218"/>
                  </a:moveTo>
                  <a:cubicBezTo>
                    <a:pt x="100000" y="206923"/>
                    <a:pt x="97486" y="208408"/>
                    <a:pt x="95533" y="210504"/>
                  </a:cubicBezTo>
                  <a:cubicBezTo>
                    <a:pt x="95533" y="210504"/>
                    <a:pt x="95533" y="210504"/>
                    <a:pt x="95533" y="210504"/>
                  </a:cubicBezTo>
                  <a:cubicBezTo>
                    <a:pt x="91590" y="208599"/>
                    <a:pt x="88008" y="206027"/>
                    <a:pt x="84960" y="202884"/>
                  </a:cubicBezTo>
                  <a:cubicBezTo>
                    <a:pt x="83665" y="201589"/>
                    <a:pt x="82655" y="200026"/>
                    <a:pt x="82008" y="198312"/>
                  </a:cubicBezTo>
                  <a:cubicBezTo>
                    <a:pt x="81750" y="196835"/>
                    <a:pt x="82389" y="195340"/>
                    <a:pt x="83627" y="194502"/>
                  </a:cubicBezTo>
                  <a:cubicBezTo>
                    <a:pt x="86522" y="192844"/>
                    <a:pt x="89818" y="192016"/>
                    <a:pt x="93152" y="192121"/>
                  </a:cubicBezTo>
                  <a:cubicBezTo>
                    <a:pt x="96886" y="191968"/>
                    <a:pt x="100629" y="192454"/>
                    <a:pt x="104201" y="193549"/>
                  </a:cubicBezTo>
                  <a:cubicBezTo>
                    <a:pt x="106430" y="194235"/>
                    <a:pt x="108373" y="195645"/>
                    <a:pt x="109725" y="197550"/>
                  </a:cubicBezTo>
                  <a:cubicBezTo>
                    <a:pt x="110325" y="198512"/>
                    <a:pt x="110840" y="199540"/>
                    <a:pt x="111249" y="200598"/>
                  </a:cubicBezTo>
                  <a:cubicBezTo>
                    <a:pt x="111297" y="202036"/>
                    <a:pt x="111583" y="203455"/>
                    <a:pt x="112107" y="204789"/>
                  </a:cubicBezTo>
                  <a:lnTo>
                    <a:pt x="112107" y="205551"/>
                  </a:lnTo>
                  <a:cubicBezTo>
                    <a:pt x="112107" y="205551"/>
                    <a:pt x="112107" y="205551"/>
                    <a:pt x="112107" y="205551"/>
                  </a:cubicBezTo>
                  <a:cubicBezTo>
                    <a:pt x="112107" y="205551"/>
                    <a:pt x="112107" y="205551"/>
                    <a:pt x="112107" y="205551"/>
                  </a:cubicBezTo>
                  <a:lnTo>
                    <a:pt x="112107" y="206027"/>
                  </a:lnTo>
                  <a:cubicBezTo>
                    <a:pt x="109030" y="205427"/>
                    <a:pt x="105868" y="205398"/>
                    <a:pt x="102772" y="205932"/>
                  </a:cubicBezTo>
                  <a:close/>
                  <a:moveTo>
                    <a:pt x="125918" y="214123"/>
                  </a:moveTo>
                  <a:cubicBezTo>
                    <a:pt x="125184" y="212304"/>
                    <a:pt x="124051" y="210675"/>
                    <a:pt x="122584" y="209361"/>
                  </a:cubicBezTo>
                  <a:cubicBezTo>
                    <a:pt x="120031" y="207313"/>
                    <a:pt x="116974" y="205989"/>
                    <a:pt x="113726" y="205551"/>
                  </a:cubicBezTo>
                  <a:cubicBezTo>
                    <a:pt x="112735" y="204627"/>
                    <a:pt x="112126" y="203370"/>
                    <a:pt x="112011" y="202027"/>
                  </a:cubicBezTo>
                  <a:cubicBezTo>
                    <a:pt x="112059" y="201779"/>
                    <a:pt x="112059" y="201512"/>
                    <a:pt x="112011" y="201264"/>
                  </a:cubicBezTo>
                  <a:lnTo>
                    <a:pt x="112011" y="199836"/>
                  </a:lnTo>
                  <a:cubicBezTo>
                    <a:pt x="111897" y="196521"/>
                    <a:pt x="112659" y="193244"/>
                    <a:pt x="114202" y="190311"/>
                  </a:cubicBezTo>
                  <a:cubicBezTo>
                    <a:pt x="117260" y="182919"/>
                    <a:pt x="124003" y="177709"/>
                    <a:pt x="131919" y="176595"/>
                  </a:cubicBezTo>
                  <a:cubicBezTo>
                    <a:pt x="133890" y="176490"/>
                    <a:pt x="135871" y="176785"/>
                    <a:pt x="137729" y="177452"/>
                  </a:cubicBezTo>
                  <a:cubicBezTo>
                    <a:pt x="139453" y="178052"/>
                    <a:pt x="140863" y="179319"/>
                    <a:pt x="141634" y="180976"/>
                  </a:cubicBezTo>
                  <a:cubicBezTo>
                    <a:pt x="141634" y="180976"/>
                    <a:pt x="141634" y="180976"/>
                    <a:pt x="142206" y="180976"/>
                  </a:cubicBezTo>
                  <a:cubicBezTo>
                    <a:pt x="142110" y="181986"/>
                    <a:pt x="142110" y="183015"/>
                    <a:pt x="142206" y="184024"/>
                  </a:cubicBezTo>
                  <a:cubicBezTo>
                    <a:pt x="142215" y="186015"/>
                    <a:pt x="143006" y="187929"/>
                    <a:pt x="144396" y="189358"/>
                  </a:cubicBezTo>
                  <a:cubicBezTo>
                    <a:pt x="144901" y="189835"/>
                    <a:pt x="145482" y="190225"/>
                    <a:pt x="146111" y="190501"/>
                  </a:cubicBezTo>
                  <a:cubicBezTo>
                    <a:pt x="145320" y="190454"/>
                    <a:pt x="144520" y="190454"/>
                    <a:pt x="143730" y="190501"/>
                  </a:cubicBezTo>
                  <a:cubicBezTo>
                    <a:pt x="140739" y="191130"/>
                    <a:pt x="138034" y="192692"/>
                    <a:pt x="136014" y="194978"/>
                  </a:cubicBezTo>
                  <a:cubicBezTo>
                    <a:pt x="130214" y="199617"/>
                    <a:pt x="126556" y="206436"/>
                    <a:pt x="125918" y="213837"/>
                  </a:cubicBezTo>
                  <a:close/>
                  <a:moveTo>
                    <a:pt x="146206" y="216123"/>
                  </a:moveTo>
                  <a:cubicBezTo>
                    <a:pt x="143996" y="215885"/>
                    <a:pt x="141767" y="216076"/>
                    <a:pt x="139634" y="216695"/>
                  </a:cubicBezTo>
                  <a:cubicBezTo>
                    <a:pt x="136738" y="217543"/>
                    <a:pt x="134195" y="219314"/>
                    <a:pt x="132395" y="221743"/>
                  </a:cubicBezTo>
                  <a:cubicBezTo>
                    <a:pt x="131395" y="221296"/>
                    <a:pt x="130433" y="220753"/>
                    <a:pt x="129537" y="220124"/>
                  </a:cubicBezTo>
                  <a:cubicBezTo>
                    <a:pt x="128471" y="219267"/>
                    <a:pt x="127756" y="218048"/>
                    <a:pt x="127537" y="216695"/>
                  </a:cubicBezTo>
                  <a:cubicBezTo>
                    <a:pt x="126737" y="213076"/>
                    <a:pt x="127280" y="209285"/>
                    <a:pt x="129061" y="206027"/>
                  </a:cubicBezTo>
                  <a:cubicBezTo>
                    <a:pt x="130661" y="202827"/>
                    <a:pt x="132709" y="199874"/>
                    <a:pt x="135157" y="197264"/>
                  </a:cubicBezTo>
                  <a:cubicBezTo>
                    <a:pt x="136948" y="194978"/>
                    <a:pt x="139320" y="193206"/>
                    <a:pt x="142015" y="192121"/>
                  </a:cubicBezTo>
                  <a:cubicBezTo>
                    <a:pt x="145682" y="190978"/>
                    <a:pt x="149683" y="191654"/>
                    <a:pt x="152778" y="193930"/>
                  </a:cubicBezTo>
                  <a:lnTo>
                    <a:pt x="151159" y="195740"/>
                  </a:lnTo>
                  <a:cubicBezTo>
                    <a:pt x="147863" y="199721"/>
                    <a:pt x="146111" y="204760"/>
                    <a:pt x="146206" y="209932"/>
                  </a:cubicBezTo>
                  <a:cubicBezTo>
                    <a:pt x="146301" y="212113"/>
                    <a:pt x="147140" y="214199"/>
                    <a:pt x="148587" y="215838"/>
                  </a:cubicBezTo>
                  <a:lnTo>
                    <a:pt x="149349" y="216600"/>
                  </a:lnTo>
                  <a:cubicBezTo>
                    <a:pt x="148330" y="216247"/>
                    <a:pt x="147273" y="216000"/>
                    <a:pt x="146206" y="215838"/>
                  </a:cubicBezTo>
                  <a:close/>
                  <a:moveTo>
                    <a:pt x="186497" y="200598"/>
                  </a:moveTo>
                  <a:cubicBezTo>
                    <a:pt x="180839" y="203265"/>
                    <a:pt x="176315" y="207856"/>
                    <a:pt x="173733" y="213552"/>
                  </a:cubicBezTo>
                  <a:cubicBezTo>
                    <a:pt x="171638" y="214838"/>
                    <a:pt x="169304" y="215676"/>
                    <a:pt x="166875" y="216028"/>
                  </a:cubicBezTo>
                  <a:cubicBezTo>
                    <a:pt x="163980" y="216886"/>
                    <a:pt x="161018" y="217524"/>
                    <a:pt x="158017" y="217933"/>
                  </a:cubicBezTo>
                  <a:cubicBezTo>
                    <a:pt x="153188" y="218552"/>
                    <a:pt x="148673" y="215428"/>
                    <a:pt x="147540" y="210694"/>
                  </a:cubicBezTo>
                  <a:cubicBezTo>
                    <a:pt x="147111" y="206046"/>
                    <a:pt x="148397" y="201407"/>
                    <a:pt x="151159" y="197645"/>
                  </a:cubicBezTo>
                  <a:cubicBezTo>
                    <a:pt x="153502" y="193806"/>
                    <a:pt x="157331" y="191120"/>
                    <a:pt x="161732" y="190216"/>
                  </a:cubicBezTo>
                  <a:cubicBezTo>
                    <a:pt x="164361" y="189882"/>
                    <a:pt x="167009" y="189882"/>
                    <a:pt x="169638" y="190216"/>
                  </a:cubicBezTo>
                  <a:cubicBezTo>
                    <a:pt x="171495" y="190358"/>
                    <a:pt x="173343" y="190644"/>
                    <a:pt x="175162" y="191073"/>
                  </a:cubicBezTo>
                  <a:cubicBezTo>
                    <a:pt x="177048" y="191673"/>
                    <a:pt x="178877" y="192464"/>
                    <a:pt x="180591" y="193454"/>
                  </a:cubicBezTo>
                  <a:lnTo>
                    <a:pt x="180591" y="193454"/>
                  </a:lnTo>
                  <a:cubicBezTo>
                    <a:pt x="181553" y="196883"/>
                    <a:pt x="184344" y="199493"/>
                    <a:pt x="187830" y="200217"/>
                  </a:cubicBezTo>
                  <a:close/>
                  <a:moveTo>
                    <a:pt x="196022" y="198693"/>
                  </a:moveTo>
                  <a:cubicBezTo>
                    <a:pt x="194136" y="198779"/>
                    <a:pt x="192260" y="198998"/>
                    <a:pt x="190402" y="199360"/>
                  </a:cubicBezTo>
                  <a:cubicBezTo>
                    <a:pt x="186983" y="199302"/>
                    <a:pt x="183849" y="197407"/>
                    <a:pt x="182211" y="194406"/>
                  </a:cubicBezTo>
                  <a:cubicBezTo>
                    <a:pt x="181163" y="191463"/>
                    <a:pt x="181620" y="188187"/>
                    <a:pt x="183449" y="185644"/>
                  </a:cubicBezTo>
                  <a:cubicBezTo>
                    <a:pt x="184925" y="182843"/>
                    <a:pt x="186925" y="180348"/>
                    <a:pt x="189354" y="178309"/>
                  </a:cubicBezTo>
                  <a:lnTo>
                    <a:pt x="190307" y="177452"/>
                  </a:lnTo>
                  <a:lnTo>
                    <a:pt x="190974" y="176976"/>
                  </a:lnTo>
                  <a:cubicBezTo>
                    <a:pt x="190974" y="176976"/>
                    <a:pt x="190974" y="176976"/>
                    <a:pt x="190974" y="176976"/>
                  </a:cubicBezTo>
                  <a:cubicBezTo>
                    <a:pt x="193745" y="174690"/>
                    <a:pt x="197003" y="173061"/>
                    <a:pt x="200499" y="172213"/>
                  </a:cubicBezTo>
                  <a:cubicBezTo>
                    <a:pt x="204070" y="171508"/>
                    <a:pt x="207728" y="171308"/>
                    <a:pt x="211357" y="171642"/>
                  </a:cubicBezTo>
                  <a:cubicBezTo>
                    <a:pt x="213634" y="171604"/>
                    <a:pt x="215786" y="172709"/>
                    <a:pt x="217072" y="174595"/>
                  </a:cubicBezTo>
                  <a:cubicBezTo>
                    <a:pt x="217072" y="174595"/>
                    <a:pt x="217072" y="174595"/>
                    <a:pt x="217072" y="175071"/>
                  </a:cubicBezTo>
                  <a:cubicBezTo>
                    <a:pt x="217291" y="175461"/>
                    <a:pt x="217444" y="175880"/>
                    <a:pt x="217548" y="176309"/>
                  </a:cubicBezTo>
                  <a:cubicBezTo>
                    <a:pt x="217929" y="179262"/>
                    <a:pt x="217358" y="182272"/>
                    <a:pt x="215929" y="184882"/>
                  </a:cubicBezTo>
                  <a:cubicBezTo>
                    <a:pt x="214272" y="188530"/>
                    <a:pt x="211510" y="191568"/>
                    <a:pt x="208023" y="193549"/>
                  </a:cubicBezTo>
                  <a:cubicBezTo>
                    <a:pt x="205975" y="194721"/>
                    <a:pt x="203842" y="195740"/>
                    <a:pt x="201642" y="196597"/>
                  </a:cubicBezTo>
                  <a:lnTo>
                    <a:pt x="196403" y="198693"/>
                  </a:lnTo>
                  <a:close/>
                  <a:moveTo>
                    <a:pt x="205547" y="202884"/>
                  </a:moveTo>
                  <a:cubicBezTo>
                    <a:pt x="205147" y="202112"/>
                    <a:pt x="204594" y="201436"/>
                    <a:pt x="203928" y="200884"/>
                  </a:cubicBezTo>
                  <a:cubicBezTo>
                    <a:pt x="202394" y="199693"/>
                    <a:pt x="200537" y="198988"/>
                    <a:pt x="198594" y="198883"/>
                  </a:cubicBezTo>
                  <a:lnTo>
                    <a:pt x="201070" y="197931"/>
                  </a:lnTo>
                  <a:lnTo>
                    <a:pt x="203928" y="196788"/>
                  </a:lnTo>
                  <a:lnTo>
                    <a:pt x="203928" y="196788"/>
                  </a:lnTo>
                  <a:lnTo>
                    <a:pt x="207928" y="194978"/>
                  </a:lnTo>
                  <a:lnTo>
                    <a:pt x="209643" y="193930"/>
                  </a:lnTo>
                  <a:cubicBezTo>
                    <a:pt x="207547" y="196350"/>
                    <a:pt x="206338" y="199407"/>
                    <a:pt x="206214" y="202598"/>
                  </a:cubicBezTo>
                  <a:close/>
                  <a:moveTo>
                    <a:pt x="251267" y="180310"/>
                  </a:moveTo>
                  <a:cubicBezTo>
                    <a:pt x="249905" y="183062"/>
                    <a:pt x="247838" y="185396"/>
                    <a:pt x="245266" y="187072"/>
                  </a:cubicBezTo>
                  <a:cubicBezTo>
                    <a:pt x="239351" y="190806"/>
                    <a:pt x="232236" y="192168"/>
                    <a:pt x="225359" y="190882"/>
                  </a:cubicBezTo>
                  <a:lnTo>
                    <a:pt x="225359" y="190882"/>
                  </a:lnTo>
                  <a:cubicBezTo>
                    <a:pt x="221435" y="189568"/>
                    <a:pt x="217186" y="189568"/>
                    <a:pt x="213262" y="190882"/>
                  </a:cubicBezTo>
                  <a:lnTo>
                    <a:pt x="212405" y="191358"/>
                  </a:lnTo>
                  <a:cubicBezTo>
                    <a:pt x="214196" y="189892"/>
                    <a:pt x="215710" y="188120"/>
                    <a:pt x="216882" y="186120"/>
                  </a:cubicBezTo>
                  <a:cubicBezTo>
                    <a:pt x="219368" y="182348"/>
                    <a:pt x="219968" y="177633"/>
                    <a:pt x="218501" y="173356"/>
                  </a:cubicBezTo>
                  <a:cubicBezTo>
                    <a:pt x="219777" y="170584"/>
                    <a:pt x="221739" y="168194"/>
                    <a:pt x="224216" y="166403"/>
                  </a:cubicBezTo>
                  <a:cubicBezTo>
                    <a:pt x="226778" y="164793"/>
                    <a:pt x="229683" y="163812"/>
                    <a:pt x="232693" y="163546"/>
                  </a:cubicBezTo>
                  <a:cubicBezTo>
                    <a:pt x="237027" y="162641"/>
                    <a:pt x="241504" y="162641"/>
                    <a:pt x="245838" y="163546"/>
                  </a:cubicBezTo>
                  <a:cubicBezTo>
                    <a:pt x="249771" y="164241"/>
                    <a:pt x="252858" y="167327"/>
                    <a:pt x="253553" y="171261"/>
                  </a:cubicBezTo>
                  <a:cubicBezTo>
                    <a:pt x="253953" y="174280"/>
                    <a:pt x="253391" y="177347"/>
                    <a:pt x="251934" y="180024"/>
                  </a:cubicBezTo>
                  <a:close/>
                  <a:moveTo>
                    <a:pt x="272127" y="144305"/>
                  </a:moveTo>
                  <a:cubicBezTo>
                    <a:pt x="271089" y="144067"/>
                    <a:pt x="270022" y="144067"/>
                    <a:pt x="268983" y="144305"/>
                  </a:cubicBezTo>
                  <a:cubicBezTo>
                    <a:pt x="265545" y="145381"/>
                    <a:pt x="262649" y="147734"/>
                    <a:pt x="260887" y="150877"/>
                  </a:cubicBezTo>
                  <a:cubicBezTo>
                    <a:pt x="259011" y="154078"/>
                    <a:pt x="257630" y="157545"/>
                    <a:pt x="256791" y="161164"/>
                  </a:cubicBezTo>
                  <a:cubicBezTo>
                    <a:pt x="255839" y="164689"/>
                    <a:pt x="255077" y="168118"/>
                    <a:pt x="254220" y="171546"/>
                  </a:cubicBezTo>
                  <a:cubicBezTo>
                    <a:pt x="253553" y="165832"/>
                    <a:pt x="248028" y="163641"/>
                    <a:pt x="242409" y="162879"/>
                  </a:cubicBezTo>
                  <a:cubicBezTo>
                    <a:pt x="238961" y="161860"/>
                    <a:pt x="236379" y="158983"/>
                    <a:pt x="235741" y="155449"/>
                  </a:cubicBezTo>
                  <a:cubicBezTo>
                    <a:pt x="235541" y="151182"/>
                    <a:pt x="236894" y="146982"/>
                    <a:pt x="239551" y="143638"/>
                  </a:cubicBezTo>
                  <a:cubicBezTo>
                    <a:pt x="241942" y="140362"/>
                    <a:pt x="244761" y="137409"/>
                    <a:pt x="247933" y="134875"/>
                  </a:cubicBezTo>
                  <a:cubicBezTo>
                    <a:pt x="250676" y="132170"/>
                    <a:pt x="253915" y="130008"/>
                    <a:pt x="257458" y="128494"/>
                  </a:cubicBezTo>
                  <a:cubicBezTo>
                    <a:pt x="259506" y="127684"/>
                    <a:pt x="261792" y="127684"/>
                    <a:pt x="263840" y="128494"/>
                  </a:cubicBezTo>
                  <a:cubicBezTo>
                    <a:pt x="265812" y="129608"/>
                    <a:pt x="267355" y="131351"/>
                    <a:pt x="268221" y="133446"/>
                  </a:cubicBezTo>
                  <a:lnTo>
                    <a:pt x="268221" y="133446"/>
                  </a:lnTo>
                  <a:cubicBezTo>
                    <a:pt x="268622" y="137361"/>
                    <a:pt x="270212" y="141047"/>
                    <a:pt x="272793" y="144019"/>
                  </a:cubicBezTo>
                  <a:close/>
                  <a:moveTo>
                    <a:pt x="271555" y="106205"/>
                  </a:moveTo>
                  <a:lnTo>
                    <a:pt x="271555" y="107158"/>
                  </a:lnTo>
                  <a:cubicBezTo>
                    <a:pt x="271869" y="108253"/>
                    <a:pt x="272089" y="109367"/>
                    <a:pt x="272222" y="110491"/>
                  </a:cubicBezTo>
                  <a:cubicBezTo>
                    <a:pt x="272317" y="111568"/>
                    <a:pt x="272317" y="112653"/>
                    <a:pt x="272222" y="113730"/>
                  </a:cubicBezTo>
                  <a:lnTo>
                    <a:pt x="272222" y="113730"/>
                  </a:lnTo>
                  <a:cubicBezTo>
                    <a:pt x="269650" y="119292"/>
                    <a:pt x="268221" y="125322"/>
                    <a:pt x="268031" y="131446"/>
                  </a:cubicBezTo>
                  <a:cubicBezTo>
                    <a:pt x="266212" y="128360"/>
                    <a:pt x="262716" y="126665"/>
                    <a:pt x="259173" y="127160"/>
                  </a:cubicBezTo>
                  <a:cubicBezTo>
                    <a:pt x="255163" y="128046"/>
                    <a:pt x="251496" y="130065"/>
                    <a:pt x="248600" y="132970"/>
                  </a:cubicBezTo>
                  <a:lnTo>
                    <a:pt x="244504" y="136495"/>
                  </a:lnTo>
                  <a:cubicBezTo>
                    <a:pt x="245380" y="135094"/>
                    <a:pt x="246000" y="133542"/>
                    <a:pt x="246314" y="131923"/>
                  </a:cubicBezTo>
                  <a:cubicBezTo>
                    <a:pt x="246314" y="128208"/>
                    <a:pt x="243456" y="125541"/>
                    <a:pt x="240599" y="124017"/>
                  </a:cubicBezTo>
                  <a:lnTo>
                    <a:pt x="238694" y="123160"/>
                  </a:lnTo>
                  <a:cubicBezTo>
                    <a:pt x="235646" y="119254"/>
                    <a:pt x="240885" y="112873"/>
                    <a:pt x="243552" y="110015"/>
                  </a:cubicBezTo>
                  <a:cubicBezTo>
                    <a:pt x="245742" y="107529"/>
                    <a:pt x="248200" y="105291"/>
                    <a:pt x="250886" y="103348"/>
                  </a:cubicBezTo>
                  <a:cubicBezTo>
                    <a:pt x="254229" y="101033"/>
                    <a:pt x="258268" y="99957"/>
                    <a:pt x="262316" y="100300"/>
                  </a:cubicBezTo>
                  <a:cubicBezTo>
                    <a:pt x="265307" y="100604"/>
                    <a:pt x="268059" y="102033"/>
                    <a:pt x="270031" y="104300"/>
                  </a:cubicBezTo>
                  <a:cubicBezTo>
                    <a:pt x="270803" y="104624"/>
                    <a:pt x="271546" y="105043"/>
                    <a:pt x="272222" y="105538"/>
                  </a:cubicBezTo>
                  <a:close/>
                  <a:moveTo>
                    <a:pt x="258506" y="64009"/>
                  </a:moveTo>
                  <a:cubicBezTo>
                    <a:pt x="260887" y="61723"/>
                    <a:pt x="264221" y="58961"/>
                    <a:pt x="268031" y="59628"/>
                  </a:cubicBezTo>
                  <a:cubicBezTo>
                    <a:pt x="271841" y="60295"/>
                    <a:pt x="272984" y="66105"/>
                    <a:pt x="273555" y="69820"/>
                  </a:cubicBezTo>
                  <a:lnTo>
                    <a:pt x="273555" y="69820"/>
                  </a:lnTo>
                  <a:cubicBezTo>
                    <a:pt x="273460" y="70734"/>
                    <a:pt x="273460" y="71667"/>
                    <a:pt x="273555" y="72582"/>
                  </a:cubicBezTo>
                  <a:cubicBezTo>
                    <a:pt x="273727" y="73915"/>
                    <a:pt x="274041" y="75220"/>
                    <a:pt x="274508" y="76487"/>
                  </a:cubicBezTo>
                  <a:cubicBezTo>
                    <a:pt x="274727" y="76982"/>
                    <a:pt x="274975" y="77459"/>
                    <a:pt x="275270" y="77916"/>
                  </a:cubicBezTo>
                  <a:cubicBezTo>
                    <a:pt x="275270" y="78487"/>
                    <a:pt x="275841" y="78773"/>
                    <a:pt x="275746" y="79345"/>
                  </a:cubicBezTo>
                  <a:lnTo>
                    <a:pt x="274794" y="80392"/>
                  </a:lnTo>
                  <a:cubicBezTo>
                    <a:pt x="272908" y="83088"/>
                    <a:pt x="271488" y="86079"/>
                    <a:pt x="270603" y="89250"/>
                  </a:cubicBezTo>
                  <a:cubicBezTo>
                    <a:pt x="269507" y="93061"/>
                    <a:pt x="269317" y="97070"/>
                    <a:pt x="270031" y="100966"/>
                  </a:cubicBezTo>
                  <a:lnTo>
                    <a:pt x="270603" y="103062"/>
                  </a:lnTo>
                  <a:cubicBezTo>
                    <a:pt x="269307" y="101785"/>
                    <a:pt x="267745" y="100814"/>
                    <a:pt x="266031" y="100204"/>
                  </a:cubicBezTo>
                  <a:cubicBezTo>
                    <a:pt x="263678" y="99395"/>
                    <a:pt x="261154" y="99204"/>
                    <a:pt x="258696" y="99633"/>
                  </a:cubicBezTo>
                  <a:lnTo>
                    <a:pt x="258696" y="99633"/>
                  </a:lnTo>
                  <a:cubicBezTo>
                    <a:pt x="257144" y="98547"/>
                    <a:pt x="255953" y="97023"/>
                    <a:pt x="255267" y="95251"/>
                  </a:cubicBezTo>
                  <a:cubicBezTo>
                    <a:pt x="254420" y="93451"/>
                    <a:pt x="253743" y="91565"/>
                    <a:pt x="253267" y="89632"/>
                  </a:cubicBezTo>
                  <a:cubicBezTo>
                    <a:pt x="252143" y="84983"/>
                    <a:pt x="251915" y="80173"/>
                    <a:pt x="252600" y="75439"/>
                  </a:cubicBezTo>
                  <a:cubicBezTo>
                    <a:pt x="252924" y="72868"/>
                    <a:pt x="253801" y="70401"/>
                    <a:pt x="255172" y="68200"/>
                  </a:cubicBezTo>
                  <a:cubicBezTo>
                    <a:pt x="256363" y="66467"/>
                    <a:pt x="257706" y="64847"/>
                    <a:pt x="259173" y="63343"/>
                  </a:cubicBezTo>
                  <a:close/>
                  <a:moveTo>
                    <a:pt x="256029" y="64962"/>
                  </a:moveTo>
                  <a:cubicBezTo>
                    <a:pt x="254058" y="67067"/>
                    <a:pt x="252619" y="69620"/>
                    <a:pt x="251838" y="72391"/>
                  </a:cubicBezTo>
                  <a:lnTo>
                    <a:pt x="251267" y="74391"/>
                  </a:lnTo>
                  <a:cubicBezTo>
                    <a:pt x="251105" y="72972"/>
                    <a:pt x="250010" y="71839"/>
                    <a:pt x="248600" y="71629"/>
                  </a:cubicBezTo>
                  <a:cubicBezTo>
                    <a:pt x="247295" y="71610"/>
                    <a:pt x="246019" y="71934"/>
                    <a:pt x="244885" y="72582"/>
                  </a:cubicBezTo>
                  <a:lnTo>
                    <a:pt x="244885" y="72582"/>
                  </a:lnTo>
                  <a:cubicBezTo>
                    <a:pt x="244114" y="71886"/>
                    <a:pt x="243409" y="71124"/>
                    <a:pt x="242790" y="70296"/>
                  </a:cubicBezTo>
                  <a:cubicBezTo>
                    <a:pt x="242390" y="69524"/>
                    <a:pt x="242132" y="68686"/>
                    <a:pt x="242028" y="67819"/>
                  </a:cubicBezTo>
                  <a:cubicBezTo>
                    <a:pt x="241942" y="65733"/>
                    <a:pt x="242513" y="63666"/>
                    <a:pt x="243647" y="61914"/>
                  </a:cubicBezTo>
                  <a:cubicBezTo>
                    <a:pt x="244514" y="60209"/>
                    <a:pt x="245714" y="58685"/>
                    <a:pt x="247171" y="57437"/>
                  </a:cubicBezTo>
                  <a:cubicBezTo>
                    <a:pt x="247895" y="56789"/>
                    <a:pt x="248895" y="56542"/>
                    <a:pt x="249838" y="56770"/>
                  </a:cubicBezTo>
                  <a:cubicBezTo>
                    <a:pt x="250476" y="56989"/>
                    <a:pt x="251067" y="57351"/>
                    <a:pt x="251553" y="57818"/>
                  </a:cubicBezTo>
                  <a:cubicBezTo>
                    <a:pt x="252124" y="60704"/>
                    <a:pt x="254086" y="63133"/>
                    <a:pt x="256791" y="64295"/>
                  </a:cubicBezTo>
                  <a:close/>
                  <a:moveTo>
                    <a:pt x="249267" y="44293"/>
                  </a:moveTo>
                  <a:lnTo>
                    <a:pt x="249267" y="44293"/>
                  </a:lnTo>
                  <a:cubicBezTo>
                    <a:pt x="250381" y="46321"/>
                    <a:pt x="252067" y="47979"/>
                    <a:pt x="254124" y="49055"/>
                  </a:cubicBezTo>
                  <a:cubicBezTo>
                    <a:pt x="253524" y="49788"/>
                    <a:pt x="253020" y="50589"/>
                    <a:pt x="252600" y="51436"/>
                  </a:cubicBezTo>
                  <a:cubicBezTo>
                    <a:pt x="251715" y="53075"/>
                    <a:pt x="251286" y="54913"/>
                    <a:pt x="251362" y="56770"/>
                  </a:cubicBezTo>
                  <a:cubicBezTo>
                    <a:pt x="250733" y="56199"/>
                    <a:pt x="249924" y="55865"/>
                    <a:pt x="249076" y="55818"/>
                  </a:cubicBezTo>
                  <a:cubicBezTo>
                    <a:pt x="247343" y="55942"/>
                    <a:pt x="245742" y="56808"/>
                    <a:pt x="244695" y="58199"/>
                  </a:cubicBezTo>
                  <a:cubicBezTo>
                    <a:pt x="242351" y="60618"/>
                    <a:pt x="240942" y="63790"/>
                    <a:pt x="240694" y="67153"/>
                  </a:cubicBezTo>
                  <a:cubicBezTo>
                    <a:pt x="239542" y="65895"/>
                    <a:pt x="237999" y="65057"/>
                    <a:pt x="236313" y="64771"/>
                  </a:cubicBezTo>
                  <a:cubicBezTo>
                    <a:pt x="234236" y="64390"/>
                    <a:pt x="232103" y="64390"/>
                    <a:pt x="230026" y="64771"/>
                  </a:cubicBezTo>
                  <a:lnTo>
                    <a:pt x="230026" y="64771"/>
                  </a:lnTo>
                  <a:cubicBezTo>
                    <a:pt x="228959" y="62790"/>
                    <a:pt x="227083" y="61361"/>
                    <a:pt x="224883" y="60866"/>
                  </a:cubicBezTo>
                  <a:lnTo>
                    <a:pt x="224883" y="60866"/>
                  </a:lnTo>
                  <a:cubicBezTo>
                    <a:pt x="224845" y="60485"/>
                    <a:pt x="224845" y="60104"/>
                    <a:pt x="224883" y="59723"/>
                  </a:cubicBezTo>
                  <a:cubicBezTo>
                    <a:pt x="225168" y="58942"/>
                    <a:pt x="225549" y="58209"/>
                    <a:pt x="226026" y="57532"/>
                  </a:cubicBezTo>
                  <a:cubicBezTo>
                    <a:pt x="226978" y="56294"/>
                    <a:pt x="228026" y="55151"/>
                    <a:pt x="229074" y="54008"/>
                  </a:cubicBezTo>
                  <a:cubicBezTo>
                    <a:pt x="230121" y="52865"/>
                    <a:pt x="232693" y="50484"/>
                    <a:pt x="234503" y="48769"/>
                  </a:cubicBezTo>
                  <a:cubicBezTo>
                    <a:pt x="236875" y="45978"/>
                    <a:pt x="239885" y="43788"/>
                    <a:pt x="243266" y="42387"/>
                  </a:cubicBezTo>
                  <a:cubicBezTo>
                    <a:pt x="245485" y="41073"/>
                    <a:pt x="248333" y="41597"/>
                    <a:pt x="249933" y="43626"/>
                  </a:cubicBezTo>
                  <a:close/>
                  <a:moveTo>
                    <a:pt x="231455" y="36387"/>
                  </a:moveTo>
                  <a:cubicBezTo>
                    <a:pt x="232141" y="35368"/>
                    <a:pt x="233008" y="34501"/>
                    <a:pt x="234027" y="33815"/>
                  </a:cubicBezTo>
                  <a:cubicBezTo>
                    <a:pt x="235932" y="32472"/>
                    <a:pt x="238065" y="31472"/>
                    <a:pt x="240313" y="30862"/>
                  </a:cubicBezTo>
                  <a:cubicBezTo>
                    <a:pt x="241809" y="30434"/>
                    <a:pt x="243390" y="30434"/>
                    <a:pt x="244885" y="30862"/>
                  </a:cubicBezTo>
                  <a:cubicBezTo>
                    <a:pt x="246257" y="31234"/>
                    <a:pt x="247276" y="32405"/>
                    <a:pt x="247457" y="33815"/>
                  </a:cubicBezTo>
                  <a:cubicBezTo>
                    <a:pt x="247362" y="35339"/>
                    <a:pt x="247362" y="36863"/>
                    <a:pt x="247457" y="38387"/>
                  </a:cubicBezTo>
                  <a:cubicBezTo>
                    <a:pt x="247638" y="40025"/>
                    <a:pt x="248047" y="41635"/>
                    <a:pt x="248695" y="43150"/>
                  </a:cubicBezTo>
                  <a:cubicBezTo>
                    <a:pt x="248381" y="42730"/>
                    <a:pt x="248000" y="42378"/>
                    <a:pt x="247552" y="42102"/>
                  </a:cubicBezTo>
                  <a:cubicBezTo>
                    <a:pt x="246762" y="41683"/>
                    <a:pt x="245876" y="41483"/>
                    <a:pt x="244980" y="41530"/>
                  </a:cubicBezTo>
                  <a:cubicBezTo>
                    <a:pt x="243047" y="41673"/>
                    <a:pt x="241199" y="42368"/>
                    <a:pt x="239646" y="43531"/>
                  </a:cubicBezTo>
                  <a:cubicBezTo>
                    <a:pt x="240075" y="42559"/>
                    <a:pt x="240075" y="41454"/>
                    <a:pt x="239646" y="40483"/>
                  </a:cubicBezTo>
                  <a:cubicBezTo>
                    <a:pt x="239018" y="39463"/>
                    <a:pt x="238037" y="38711"/>
                    <a:pt x="236884" y="38387"/>
                  </a:cubicBezTo>
                  <a:cubicBezTo>
                    <a:pt x="234941" y="37673"/>
                    <a:pt x="232855" y="37377"/>
                    <a:pt x="230788" y="37530"/>
                  </a:cubicBezTo>
                  <a:cubicBezTo>
                    <a:pt x="231369" y="37044"/>
                    <a:pt x="231826" y="36425"/>
                    <a:pt x="232122" y="35720"/>
                  </a:cubicBezTo>
                  <a:close/>
                  <a:moveTo>
                    <a:pt x="225549" y="38673"/>
                  </a:moveTo>
                  <a:cubicBezTo>
                    <a:pt x="228693" y="38016"/>
                    <a:pt x="231931" y="38016"/>
                    <a:pt x="235074" y="38673"/>
                  </a:cubicBezTo>
                  <a:cubicBezTo>
                    <a:pt x="236360" y="38863"/>
                    <a:pt x="237541" y="39501"/>
                    <a:pt x="238408" y="40483"/>
                  </a:cubicBezTo>
                  <a:cubicBezTo>
                    <a:pt x="239123" y="41654"/>
                    <a:pt x="239323" y="43064"/>
                    <a:pt x="238980" y="44388"/>
                  </a:cubicBezTo>
                  <a:cubicBezTo>
                    <a:pt x="237551" y="45455"/>
                    <a:pt x="236179" y="46598"/>
                    <a:pt x="234884" y="47817"/>
                  </a:cubicBezTo>
                  <a:cubicBezTo>
                    <a:pt x="232788" y="49722"/>
                    <a:pt x="230788" y="51627"/>
                    <a:pt x="228883" y="53627"/>
                  </a:cubicBezTo>
                  <a:cubicBezTo>
                    <a:pt x="227435" y="54989"/>
                    <a:pt x="226159" y="56532"/>
                    <a:pt x="225073" y="58199"/>
                  </a:cubicBezTo>
                  <a:cubicBezTo>
                    <a:pt x="224578" y="59056"/>
                    <a:pt x="224225" y="59990"/>
                    <a:pt x="224025" y="60961"/>
                  </a:cubicBezTo>
                  <a:cubicBezTo>
                    <a:pt x="221006" y="60599"/>
                    <a:pt x="217948" y="60923"/>
                    <a:pt x="215072" y="61914"/>
                  </a:cubicBezTo>
                  <a:cubicBezTo>
                    <a:pt x="213929" y="62238"/>
                    <a:pt x="212814" y="62657"/>
                    <a:pt x="211738" y="63152"/>
                  </a:cubicBezTo>
                  <a:cubicBezTo>
                    <a:pt x="209586" y="59056"/>
                    <a:pt x="208938" y="54332"/>
                    <a:pt x="209928" y="49817"/>
                  </a:cubicBezTo>
                  <a:cubicBezTo>
                    <a:pt x="211157" y="45864"/>
                    <a:pt x="213986" y="42616"/>
                    <a:pt x="217739" y="40864"/>
                  </a:cubicBezTo>
                  <a:cubicBezTo>
                    <a:pt x="220434" y="39549"/>
                    <a:pt x="223282" y="38587"/>
                    <a:pt x="226216" y="38006"/>
                  </a:cubicBezTo>
                  <a:close/>
                  <a:moveTo>
                    <a:pt x="211262" y="22290"/>
                  </a:moveTo>
                  <a:cubicBezTo>
                    <a:pt x="211443" y="23204"/>
                    <a:pt x="211738" y="24100"/>
                    <a:pt x="212119" y="24957"/>
                  </a:cubicBezTo>
                  <a:cubicBezTo>
                    <a:pt x="213529" y="27767"/>
                    <a:pt x="215710" y="30110"/>
                    <a:pt x="218406" y="31720"/>
                  </a:cubicBezTo>
                  <a:cubicBezTo>
                    <a:pt x="217939" y="32215"/>
                    <a:pt x="217529" y="32758"/>
                    <a:pt x="217167" y="33339"/>
                  </a:cubicBezTo>
                  <a:cubicBezTo>
                    <a:pt x="216605" y="34015"/>
                    <a:pt x="216186" y="34787"/>
                    <a:pt x="215929" y="35625"/>
                  </a:cubicBezTo>
                  <a:cubicBezTo>
                    <a:pt x="215624" y="36511"/>
                    <a:pt x="215462" y="37444"/>
                    <a:pt x="215453" y="38387"/>
                  </a:cubicBezTo>
                  <a:cubicBezTo>
                    <a:pt x="215215" y="39197"/>
                    <a:pt x="215215" y="40054"/>
                    <a:pt x="215453" y="40864"/>
                  </a:cubicBezTo>
                  <a:lnTo>
                    <a:pt x="215453" y="40864"/>
                  </a:lnTo>
                  <a:cubicBezTo>
                    <a:pt x="212633" y="42302"/>
                    <a:pt x="210386" y="44655"/>
                    <a:pt x="209071" y="47531"/>
                  </a:cubicBezTo>
                  <a:cubicBezTo>
                    <a:pt x="208376" y="48998"/>
                    <a:pt x="207947" y="50579"/>
                    <a:pt x="207833" y="52198"/>
                  </a:cubicBezTo>
                  <a:cubicBezTo>
                    <a:pt x="207566" y="51722"/>
                    <a:pt x="207214" y="51303"/>
                    <a:pt x="206785" y="50960"/>
                  </a:cubicBezTo>
                  <a:cubicBezTo>
                    <a:pt x="205528" y="49950"/>
                    <a:pt x="203832" y="49665"/>
                    <a:pt x="202308" y="50198"/>
                  </a:cubicBezTo>
                  <a:lnTo>
                    <a:pt x="202308" y="50198"/>
                  </a:lnTo>
                  <a:lnTo>
                    <a:pt x="202308" y="50198"/>
                  </a:lnTo>
                  <a:lnTo>
                    <a:pt x="201261" y="50198"/>
                  </a:lnTo>
                  <a:lnTo>
                    <a:pt x="200308" y="50198"/>
                  </a:lnTo>
                  <a:lnTo>
                    <a:pt x="199641" y="50198"/>
                  </a:lnTo>
                  <a:cubicBezTo>
                    <a:pt x="198251" y="49569"/>
                    <a:pt x="197184" y="48398"/>
                    <a:pt x="196689" y="46960"/>
                  </a:cubicBezTo>
                  <a:cubicBezTo>
                    <a:pt x="196212" y="44921"/>
                    <a:pt x="196212" y="42807"/>
                    <a:pt x="196689" y="40768"/>
                  </a:cubicBezTo>
                  <a:cubicBezTo>
                    <a:pt x="196946" y="37301"/>
                    <a:pt x="197851" y="33901"/>
                    <a:pt x="199356" y="30767"/>
                  </a:cubicBezTo>
                  <a:cubicBezTo>
                    <a:pt x="200851" y="28129"/>
                    <a:pt x="202985" y="25909"/>
                    <a:pt x="205547" y="24290"/>
                  </a:cubicBezTo>
                  <a:cubicBezTo>
                    <a:pt x="206576" y="23499"/>
                    <a:pt x="207785" y="22976"/>
                    <a:pt x="209071" y="22766"/>
                  </a:cubicBezTo>
                  <a:lnTo>
                    <a:pt x="210690" y="22766"/>
                  </a:lnTo>
                  <a:cubicBezTo>
                    <a:pt x="210690" y="22766"/>
                    <a:pt x="211833" y="21433"/>
                    <a:pt x="211929" y="21623"/>
                  </a:cubicBezTo>
                  <a:close/>
                  <a:moveTo>
                    <a:pt x="204023" y="16765"/>
                  </a:moveTo>
                  <a:cubicBezTo>
                    <a:pt x="205099" y="16289"/>
                    <a:pt x="206280" y="16099"/>
                    <a:pt x="207452" y="16194"/>
                  </a:cubicBezTo>
                  <a:cubicBezTo>
                    <a:pt x="208081" y="16099"/>
                    <a:pt x="208728" y="16099"/>
                    <a:pt x="209357" y="16194"/>
                  </a:cubicBezTo>
                  <a:lnTo>
                    <a:pt x="211071" y="16956"/>
                  </a:lnTo>
                  <a:cubicBezTo>
                    <a:pt x="210881" y="18156"/>
                    <a:pt x="210881" y="19375"/>
                    <a:pt x="211071" y="20575"/>
                  </a:cubicBezTo>
                  <a:lnTo>
                    <a:pt x="210214" y="20575"/>
                  </a:lnTo>
                  <a:cubicBezTo>
                    <a:pt x="209176" y="20547"/>
                    <a:pt x="208147" y="20709"/>
                    <a:pt x="207166" y="21052"/>
                  </a:cubicBezTo>
                  <a:cubicBezTo>
                    <a:pt x="205937" y="21433"/>
                    <a:pt x="204775" y="22004"/>
                    <a:pt x="203737" y="22766"/>
                  </a:cubicBezTo>
                  <a:cubicBezTo>
                    <a:pt x="202689" y="22766"/>
                    <a:pt x="201642" y="22766"/>
                    <a:pt x="201165" y="21718"/>
                  </a:cubicBezTo>
                  <a:cubicBezTo>
                    <a:pt x="200775" y="20585"/>
                    <a:pt x="200994" y="19328"/>
                    <a:pt x="201737" y="18385"/>
                  </a:cubicBezTo>
                  <a:cubicBezTo>
                    <a:pt x="202461" y="17337"/>
                    <a:pt x="203490" y="16537"/>
                    <a:pt x="204690" y="16099"/>
                  </a:cubicBezTo>
                  <a:close/>
                  <a:moveTo>
                    <a:pt x="177258" y="27433"/>
                  </a:moveTo>
                  <a:cubicBezTo>
                    <a:pt x="178086" y="23880"/>
                    <a:pt x="180325" y="20823"/>
                    <a:pt x="183449" y="18956"/>
                  </a:cubicBezTo>
                  <a:cubicBezTo>
                    <a:pt x="185201" y="17994"/>
                    <a:pt x="187107" y="17327"/>
                    <a:pt x="189069" y="16956"/>
                  </a:cubicBezTo>
                  <a:cubicBezTo>
                    <a:pt x="190116" y="16861"/>
                    <a:pt x="191164" y="16861"/>
                    <a:pt x="192212" y="16956"/>
                  </a:cubicBezTo>
                  <a:cubicBezTo>
                    <a:pt x="193355" y="16956"/>
                    <a:pt x="194403" y="17623"/>
                    <a:pt x="195546" y="17527"/>
                  </a:cubicBezTo>
                  <a:lnTo>
                    <a:pt x="195546" y="17527"/>
                  </a:lnTo>
                  <a:lnTo>
                    <a:pt x="197070" y="17527"/>
                  </a:lnTo>
                  <a:cubicBezTo>
                    <a:pt x="198575" y="17861"/>
                    <a:pt x="200137" y="17861"/>
                    <a:pt x="201642" y="17527"/>
                  </a:cubicBezTo>
                  <a:cubicBezTo>
                    <a:pt x="201242" y="17899"/>
                    <a:pt x="200889" y="18308"/>
                    <a:pt x="200594" y="18766"/>
                  </a:cubicBezTo>
                  <a:cubicBezTo>
                    <a:pt x="199699" y="19851"/>
                    <a:pt x="199413" y="21328"/>
                    <a:pt x="199832" y="22671"/>
                  </a:cubicBezTo>
                  <a:cubicBezTo>
                    <a:pt x="200280" y="23728"/>
                    <a:pt x="201356" y="24385"/>
                    <a:pt x="202499" y="24290"/>
                  </a:cubicBezTo>
                  <a:cubicBezTo>
                    <a:pt x="198460" y="27500"/>
                    <a:pt x="195803" y="32139"/>
                    <a:pt x="195069" y="37244"/>
                  </a:cubicBezTo>
                  <a:cubicBezTo>
                    <a:pt x="193755" y="38492"/>
                    <a:pt x="192355" y="39635"/>
                    <a:pt x="190878" y="40673"/>
                  </a:cubicBezTo>
                  <a:cubicBezTo>
                    <a:pt x="189278" y="41549"/>
                    <a:pt x="187468" y="41978"/>
                    <a:pt x="185640" y="41911"/>
                  </a:cubicBezTo>
                  <a:cubicBezTo>
                    <a:pt x="182487" y="41749"/>
                    <a:pt x="179706" y="39787"/>
                    <a:pt x="178496" y="36863"/>
                  </a:cubicBezTo>
                  <a:cubicBezTo>
                    <a:pt x="177096" y="33672"/>
                    <a:pt x="176896" y="30091"/>
                    <a:pt x="177924" y="26766"/>
                  </a:cubicBezTo>
                  <a:close/>
                  <a:moveTo>
                    <a:pt x="159922" y="34768"/>
                  </a:moveTo>
                  <a:cubicBezTo>
                    <a:pt x="161265" y="35120"/>
                    <a:pt x="162637" y="35377"/>
                    <a:pt x="164018" y="35529"/>
                  </a:cubicBezTo>
                  <a:cubicBezTo>
                    <a:pt x="167714" y="36149"/>
                    <a:pt x="171505" y="35406"/>
                    <a:pt x="174686" y="33434"/>
                  </a:cubicBezTo>
                  <a:cubicBezTo>
                    <a:pt x="175153" y="33158"/>
                    <a:pt x="175553" y="32767"/>
                    <a:pt x="175829" y="32291"/>
                  </a:cubicBezTo>
                  <a:cubicBezTo>
                    <a:pt x="176315" y="36387"/>
                    <a:pt x="178820" y="39959"/>
                    <a:pt x="182496" y="41816"/>
                  </a:cubicBezTo>
                  <a:cubicBezTo>
                    <a:pt x="181077" y="42664"/>
                    <a:pt x="180096" y="44092"/>
                    <a:pt x="179829" y="45721"/>
                  </a:cubicBezTo>
                  <a:cubicBezTo>
                    <a:pt x="179315" y="46740"/>
                    <a:pt x="178563" y="47626"/>
                    <a:pt x="177639" y="48293"/>
                  </a:cubicBezTo>
                  <a:cubicBezTo>
                    <a:pt x="176524" y="48855"/>
                    <a:pt x="175257" y="49055"/>
                    <a:pt x="174019" y="48865"/>
                  </a:cubicBezTo>
                  <a:cubicBezTo>
                    <a:pt x="171581" y="48293"/>
                    <a:pt x="169304" y="47188"/>
                    <a:pt x="167352" y="45626"/>
                  </a:cubicBezTo>
                  <a:cubicBezTo>
                    <a:pt x="164675" y="43692"/>
                    <a:pt x="162351" y="41302"/>
                    <a:pt x="160494" y="38578"/>
                  </a:cubicBezTo>
                  <a:cubicBezTo>
                    <a:pt x="160398" y="37054"/>
                    <a:pt x="159541" y="35339"/>
                    <a:pt x="160589" y="34101"/>
                  </a:cubicBezTo>
                  <a:close/>
                  <a:moveTo>
                    <a:pt x="133252" y="29243"/>
                  </a:moveTo>
                  <a:cubicBezTo>
                    <a:pt x="135767" y="28119"/>
                    <a:pt x="138500" y="27595"/>
                    <a:pt x="141253" y="27719"/>
                  </a:cubicBezTo>
                  <a:lnTo>
                    <a:pt x="141253" y="27719"/>
                  </a:lnTo>
                  <a:cubicBezTo>
                    <a:pt x="143577" y="29138"/>
                    <a:pt x="146168" y="30053"/>
                    <a:pt x="148873" y="30386"/>
                  </a:cubicBezTo>
                  <a:lnTo>
                    <a:pt x="152016" y="30386"/>
                  </a:lnTo>
                  <a:cubicBezTo>
                    <a:pt x="152016" y="30386"/>
                    <a:pt x="152016" y="30386"/>
                    <a:pt x="152016" y="30386"/>
                  </a:cubicBezTo>
                  <a:cubicBezTo>
                    <a:pt x="153521" y="32024"/>
                    <a:pt x="155426" y="33234"/>
                    <a:pt x="157541" y="33910"/>
                  </a:cubicBezTo>
                  <a:lnTo>
                    <a:pt x="159636" y="34577"/>
                  </a:lnTo>
                  <a:cubicBezTo>
                    <a:pt x="159065" y="35034"/>
                    <a:pt x="158779" y="35758"/>
                    <a:pt x="158874" y="36482"/>
                  </a:cubicBezTo>
                  <a:lnTo>
                    <a:pt x="158874" y="36482"/>
                  </a:lnTo>
                  <a:cubicBezTo>
                    <a:pt x="158874" y="36482"/>
                    <a:pt x="158874" y="36482"/>
                    <a:pt x="158874" y="36482"/>
                  </a:cubicBezTo>
                  <a:cubicBezTo>
                    <a:pt x="158874" y="36482"/>
                    <a:pt x="158303" y="38387"/>
                    <a:pt x="157922" y="38958"/>
                  </a:cubicBezTo>
                  <a:lnTo>
                    <a:pt x="156303" y="41245"/>
                  </a:lnTo>
                  <a:cubicBezTo>
                    <a:pt x="154617" y="43388"/>
                    <a:pt x="152474" y="45112"/>
                    <a:pt x="150016" y="46293"/>
                  </a:cubicBezTo>
                  <a:cubicBezTo>
                    <a:pt x="147559" y="47417"/>
                    <a:pt x="144968" y="48217"/>
                    <a:pt x="142301" y="48674"/>
                  </a:cubicBezTo>
                  <a:cubicBezTo>
                    <a:pt x="139558" y="49303"/>
                    <a:pt x="136719" y="49465"/>
                    <a:pt x="133919" y="49150"/>
                  </a:cubicBezTo>
                  <a:cubicBezTo>
                    <a:pt x="131357" y="48922"/>
                    <a:pt x="128909" y="47969"/>
                    <a:pt x="126870" y="46388"/>
                  </a:cubicBezTo>
                  <a:cubicBezTo>
                    <a:pt x="125889" y="45340"/>
                    <a:pt x="125432" y="43902"/>
                    <a:pt x="125632" y="42483"/>
                  </a:cubicBezTo>
                  <a:cubicBezTo>
                    <a:pt x="126146" y="38911"/>
                    <a:pt x="127737" y="35587"/>
                    <a:pt x="130204" y="32958"/>
                  </a:cubicBezTo>
                  <a:cubicBezTo>
                    <a:pt x="131176" y="31291"/>
                    <a:pt x="132433" y="29805"/>
                    <a:pt x="133919" y="28576"/>
                  </a:cubicBezTo>
                  <a:close/>
                  <a:moveTo>
                    <a:pt x="117345" y="41149"/>
                  </a:moveTo>
                  <a:cubicBezTo>
                    <a:pt x="118393" y="39444"/>
                    <a:pt x="119165" y="37577"/>
                    <a:pt x="119631" y="35625"/>
                  </a:cubicBezTo>
                  <a:cubicBezTo>
                    <a:pt x="119917" y="34596"/>
                    <a:pt x="119917" y="33510"/>
                    <a:pt x="119631" y="32482"/>
                  </a:cubicBezTo>
                  <a:cubicBezTo>
                    <a:pt x="121698" y="32482"/>
                    <a:pt x="123746" y="32196"/>
                    <a:pt x="125727" y="31624"/>
                  </a:cubicBezTo>
                  <a:lnTo>
                    <a:pt x="126680" y="31624"/>
                  </a:lnTo>
                  <a:lnTo>
                    <a:pt x="126680" y="33529"/>
                  </a:lnTo>
                  <a:cubicBezTo>
                    <a:pt x="126642" y="33844"/>
                    <a:pt x="126642" y="34167"/>
                    <a:pt x="126680" y="34482"/>
                  </a:cubicBezTo>
                  <a:cubicBezTo>
                    <a:pt x="124908" y="36758"/>
                    <a:pt x="123727" y="39444"/>
                    <a:pt x="123251" y="42292"/>
                  </a:cubicBezTo>
                  <a:lnTo>
                    <a:pt x="123251" y="43150"/>
                  </a:lnTo>
                  <a:lnTo>
                    <a:pt x="123251" y="43150"/>
                  </a:lnTo>
                  <a:cubicBezTo>
                    <a:pt x="123251" y="43150"/>
                    <a:pt x="123251" y="43150"/>
                    <a:pt x="123251" y="43150"/>
                  </a:cubicBezTo>
                  <a:cubicBezTo>
                    <a:pt x="123299" y="43397"/>
                    <a:pt x="123299" y="43664"/>
                    <a:pt x="123251" y="43912"/>
                  </a:cubicBezTo>
                  <a:cubicBezTo>
                    <a:pt x="123251" y="43912"/>
                    <a:pt x="123251" y="43912"/>
                    <a:pt x="123251" y="43912"/>
                  </a:cubicBezTo>
                  <a:lnTo>
                    <a:pt x="123251" y="43912"/>
                  </a:lnTo>
                  <a:lnTo>
                    <a:pt x="119917" y="43912"/>
                  </a:lnTo>
                  <a:cubicBezTo>
                    <a:pt x="119222" y="43616"/>
                    <a:pt x="118603" y="43159"/>
                    <a:pt x="118107" y="42578"/>
                  </a:cubicBezTo>
                  <a:lnTo>
                    <a:pt x="117536" y="41911"/>
                  </a:lnTo>
                  <a:cubicBezTo>
                    <a:pt x="117745" y="41454"/>
                    <a:pt x="117907" y="40978"/>
                    <a:pt x="118012" y="40483"/>
                  </a:cubicBezTo>
                  <a:close/>
                  <a:moveTo>
                    <a:pt x="115536" y="43245"/>
                  </a:moveTo>
                  <a:lnTo>
                    <a:pt x="115536" y="43245"/>
                  </a:lnTo>
                  <a:cubicBezTo>
                    <a:pt x="116174" y="44026"/>
                    <a:pt x="116993" y="44645"/>
                    <a:pt x="117917" y="45054"/>
                  </a:cubicBezTo>
                  <a:cubicBezTo>
                    <a:pt x="118450" y="45197"/>
                    <a:pt x="119003" y="45197"/>
                    <a:pt x="119536" y="45054"/>
                  </a:cubicBezTo>
                  <a:lnTo>
                    <a:pt x="118012" y="45721"/>
                  </a:lnTo>
                  <a:cubicBezTo>
                    <a:pt x="116698" y="46417"/>
                    <a:pt x="115583" y="47436"/>
                    <a:pt x="114774" y="48674"/>
                  </a:cubicBezTo>
                  <a:lnTo>
                    <a:pt x="113250" y="49436"/>
                  </a:lnTo>
                  <a:lnTo>
                    <a:pt x="110678" y="50008"/>
                  </a:lnTo>
                  <a:cubicBezTo>
                    <a:pt x="109802" y="50008"/>
                    <a:pt x="108963" y="49627"/>
                    <a:pt x="108392" y="48960"/>
                  </a:cubicBezTo>
                  <a:cubicBezTo>
                    <a:pt x="108087" y="48579"/>
                    <a:pt x="107830" y="48169"/>
                    <a:pt x="107630" y="47721"/>
                  </a:cubicBezTo>
                  <a:cubicBezTo>
                    <a:pt x="107573" y="47407"/>
                    <a:pt x="107573" y="47083"/>
                    <a:pt x="107630" y="46769"/>
                  </a:cubicBezTo>
                  <a:cubicBezTo>
                    <a:pt x="110783" y="46083"/>
                    <a:pt x="113726" y="44645"/>
                    <a:pt x="116202" y="42578"/>
                  </a:cubicBezTo>
                  <a:close/>
                  <a:moveTo>
                    <a:pt x="78007" y="47436"/>
                  </a:moveTo>
                  <a:cubicBezTo>
                    <a:pt x="79703" y="46998"/>
                    <a:pt x="81417" y="46645"/>
                    <a:pt x="83151" y="46388"/>
                  </a:cubicBezTo>
                  <a:cubicBezTo>
                    <a:pt x="85046" y="46102"/>
                    <a:pt x="86970" y="46102"/>
                    <a:pt x="88866" y="46388"/>
                  </a:cubicBezTo>
                  <a:lnTo>
                    <a:pt x="88866" y="46388"/>
                  </a:lnTo>
                  <a:cubicBezTo>
                    <a:pt x="90713" y="47417"/>
                    <a:pt x="92761" y="48064"/>
                    <a:pt x="94866" y="48293"/>
                  </a:cubicBezTo>
                  <a:cubicBezTo>
                    <a:pt x="98457" y="48750"/>
                    <a:pt x="102096" y="48598"/>
                    <a:pt x="105630" y="47817"/>
                  </a:cubicBezTo>
                  <a:lnTo>
                    <a:pt x="105630" y="47817"/>
                  </a:lnTo>
                  <a:cubicBezTo>
                    <a:pt x="105572" y="48198"/>
                    <a:pt x="105572" y="48579"/>
                    <a:pt x="105630" y="48960"/>
                  </a:cubicBezTo>
                  <a:cubicBezTo>
                    <a:pt x="105868" y="49541"/>
                    <a:pt x="106220" y="50055"/>
                    <a:pt x="106677" y="50484"/>
                  </a:cubicBezTo>
                  <a:lnTo>
                    <a:pt x="107249" y="51055"/>
                  </a:lnTo>
                  <a:lnTo>
                    <a:pt x="106392" y="51055"/>
                  </a:lnTo>
                  <a:cubicBezTo>
                    <a:pt x="104458" y="51208"/>
                    <a:pt x="102544" y="51560"/>
                    <a:pt x="100677" y="52103"/>
                  </a:cubicBezTo>
                  <a:cubicBezTo>
                    <a:pt x="97381" y="53398"/>
                    <a:pt x="94695" y="55875"/>
                    <a:pt x="93152" y="59056"/>
                  </a:cubicBezTo>
                  <a:cubicBezTo>
                    <a:pt x="90866" y="60952"/>
                    <a:pt x="88208" y="62352"/>
                    <a:pt x="85341" y="63152"/>
                  </a:cubicBezTo>
                  <a:cubicBezTo>
                    <a:pt x="82636" y="63619"/>
                    <a:pt x="79855" y="62885"/>
                    <a:pt x="77721" y="61152"/>
                  </a:cubicBezTo>
                  <a:cubicBezTo>
                    <a:pt x="75435" y="59561"/>
                    <a:pt x="73654" y="57342"/>
                    <a:pt x="72578" y="54770"/>
                  </a:cubicBezTo>
                  <a:cubicBezTo>
                    <a:pt x="71959" y="53170"/>
                    <a:pt x="72216" y="51370"/>
                    <a:pt x="73245" y="50008"/>
                  </a:cubicBezTo>
                  <a:cubicBezTo>
                    <a:pt x="74483" y="48169"/>
                    <a:pt x="76474" y="46988"/>
                    <a:pt x="78674" y="46769"/>
                  </a:cubicBezTo>
                  <a:close/>
                  <a:moveTo>
                    <a:pt x="37621" y="50389"/>
                  </a:moveTo>
                  <a:lnTo>
                    <a:pt x="39526" y="50389"/>
                  </a:lnTo>
                  <a:cubicBezTo>
                    <a:pt x="43860" y="50331"/>
                    <a:pt x="48175" y="49788"/>
                    <a:pt x="52385" y="48769"/>
                  </a:cubicBezTo>
                  <a:cubicBezTo>
                    <a:pt x="55338" y="48103"/>
                    <a:pt x="59910" y="47150"/>
                    <a:pt x="61053" y="44102"/>
                  </a:cubicBezTo>
                  <a:cubicBezTo>
                    <a:pt x="61872" y="45331"/>
                    <a:pt x="62948" y="46369"/>
                    <a:pt x="64196" y="47150"/>
                  </a:cubicBezTo>
                  <a:cubicBezTo>
                    <a:pt x="66272" y="48436"/>
                    <a:pt x="68720" y="48998"/>
                    <a:pt x="71149" y="48769"/>
                  </a:cubicBezTo>
                  <a:cubicBezTo>
                    <a:pt x="72406" y="48626"/>
                    <a:pt x="73654" y="48369"/>
                    <a:pt x="74864" y="48007"/>
                  </a:cubicBezTo>
                  <a:cubicBezTo>
                    <a:pt x="73216" y="48960"/>
                    <a:pt x="72178" y="50684"/>
                    <a:pt x="72102" y="52579"/>
                  </a:cubicBezTo>
                  <a:cubicBezTo>
                    <a:pt x="72283" y="54999"/>
                    <a:pt x="73292" y="57294"/>
                    <a:pt x="74959" y="59056"/>
                  </a:cubicBezTo>
                  <a:lnTo>
                    <a:pt x="74959" y="59056"/>
                  </a:lnTo>
                  <a:cubicBezTo>
                    <a:pt x="74959" y="61057"/>
                    <a:pt x="74959" y="63247"/>
                    <a:pt x="73054" y="64295"/>
                  </a:cubicBezTo>
                  <a:cubicBezTo>
                    <a:pt x="71378" y="65057"/>
                    <a:pt x="69558" y="65448"/>
                    <a:pt x="67720" y="65438"/>
                  </a:cubicBezTo>
                  <a:cubicBezTo>
                    <a:pt x="63377" y="65867"/>
                    <a:pt x="59014" y="65867"/>
                    <a:pt x="54671" y="65438"/>
                  </a:cubicBezTo>
                  <a:cubicBezTo>
                    <a:pt x="50889" y="64924"/>
                    <a:pt x="47156" y="64057"/>
                    <a:pt x="43527" y="62866"/>
                  </a:cubicBezTo>
                  <a:cubicBezTo>
                    <a:pt x="40726" y="62161"/>
                    <a:pt x="38117" y="60828"/>
                    <a:pt x="35907" y="58961"/>
                  </a:cubicBezTo>
                  <a:cubicBezTo>
                    <a:pt x="34821" y="57923"/>
                    <a:pt x="34230" y="56466"/>
                    <a:pt x="34287" y="54961"/>
                  </a:cubicBezTo>
                  <a:cubicBezTo>
                    <a:pt x="35145" y="52198"/>
                    <a:pt x="37050" y="50770"/>
                    <a:pt x="38288" y="49722"/>
                  </a:cubicBezTo>
                  <a:close/>
                  <a:moveTo>
                    <a:pt x="28096" y="58390"/>
                  </a:moveTo>
                  <a:lnTo>
                    <a:pt x="28096" y="58390"/>
                  </a:lnTo>
                  <a:lnTo>
                    <a:pt x="29049" y="58390"/>
                  </a:lnTo>
                  <a:cubicBezTo>
                    <a:pt x="30477" y="58247"/>
                    <a:pt x="31906" y="58247"/>
                    <a:pt x="33335" y="58390"/>
                  </a:cubicBezTo>
                  <a:cubicBezTo>
                    <a:pt x="35259" y="60838"/>
                    <a:pt x="37935" y="62581"/>
                    <a:pt x="40955" y="63343"/>
                  </a:cubicBezTo>
                  <a:lnTo>
                    <a:pt x="44574" y="64486"/>
                  </a:lnTo>
                  <a:lnTo>
                    <a:pt x="44574" y="64486"/>
                  </a:lnTo>
                  <a:lnTo>
                    <a:pt x="44574" y="65152"/>
                  </a:lnTo>
                  <a:cubicBezTo>
                    <a:pt x="44612" y="65629"/>
                    <a:pt x="44612" y="66105"/>
                    <a:pt x="44574" y="66581"/>
                  </a:cubicBezTo>
                  <a:cubicBezTo>
                    <a:pt x="44441" y="67038"/>
                    <a:pt x="44289" y="67476"/>
                    <a:pt x="44098" y="67915"/>
                  </a:cubicBezTo>
                  <a:cubicBezTo>
                    <a:pt x="42708" y="69124"/>
                    <a:pt x="41041" y="69972"/>
                    <a:pt x="39240" y="70391"/>
                  </a:cubicBezTo>
                  <a:cubicBezTo>
                    <a:pt x="37002" y="71267"/>
                    <a:pt x="34525" y="71267"/>
                    <a:pt x="32287" y="70391"/>
                  </a:cubicBezTo>
                  <a:cubicBezTo>
                    <a:pt x="30068" y="69067"/>
                    <a:pt x="28439" y="66962"/>
                    <a:pt x="27715" y="64486"/>
                  </a:cubicBezTo>
                  <a:cubicBezTo>
                    <a:pt x="28191" y="62104"/>
                    <a:pt x="26953" y="58675"/>
                    <a:pt x="29049" y="57723"/>
                  </a:cubicBezTo>
                  <a:close/>
                  <a:moveTo>
                    <a:pt x="25429" y="65248"/>
                  </a:moveTo>
                  <a:cubicBezTo>
                    <a:pt x="25648" y="64790"/>
                    <a:pt x="25801" y="64314"/>
                    <a:pt x="25905" y="63819"/>
                  </a:cubicBezTo>
                  <a:cubicBezTo>
                    <a:pt x="26363" y="65581"/>
                    <a:pt x="27172" y="67229"/>
                    <a:pt x="28287" y="68677"/>
                  </a:cubicBezTo>
                  <a:cubicBezTo>
                    <a:pt x="26963" y="68610"/>
                    <a:pt x="25629" y="68800"/>
                    <a:pt x="24381" y="69248"/>
                  </a:cubicBezTo>
                  <a:lnTo>
                    <a:pt x="23524" y="69248"/>
                  </a:lnTo>
                  <a:cubicBezTo>
                    <a:pt x="24705" y="67848"/>
                    <a:pt x="25677" y="66276"/>
                    <a:pt x="26382" y="64581"/>
                  </a:cubicBezTo>
                  <a:close/>
                  <a:moveTo>
                    <a:pt x="23429" y="70772"/>
                  </a:moveTo>
                  <a:cubicBezTo>
                    <a:pt x="24477" y="70067"/>
                    <a:pt x="25696" y="69639"/>
                    <a:pt x="26953" y="69534"/>
                  </a:cubicBezTo>
                  <a:cubicBezTo>
                    <a:pt x="27620" y="69439"/>
                    <a:pt x="28287" y="69439"/>
                    <a:pt x="28953" y="69534"/>
                  </a:cubicBezTo>
                  <a:lnTo>
                    <a:pt x="30477" y="70772"/>
                  </a:lnTo>
                  <a:cubicBezTo>
                    <a:pt x="32992" y="72239"/>
                    <a:pt x="36011" y="72553"/>
                    <a:pt x="38764" y="71629"/>
                  </a:cubicBezTo>
                  <a:cubicBezTo>
                    <a:pt x="40136" y="71248"/>
                    <a:pt x="41450" y="70667"/>
                    <a:pt x="42669" y="69915"/>
                  </a:cubicBezTo>
                  <a:cubicBezTo>
                    <a:pt x="42022" y="71972"/>
                    <a:pt x="41803" y="74144"/>
                    <a:pt x="42003" y="76296"/>
                  </a:cubicBezTo>
                  <a:cubicBezTo>
                    <a:pt x="42022" y="77925"/>
                    <a:pt x="42345" y="79545"/>
                    <a:pt x="42955" y="81059"/>
                  </a:cubicBezTo>
                  <a:lnTo>
                    <a:pt x="42955" y="81059"/>
                  </a:lnTo>
                  <a:cubicBezTo>
                    <a:pt x="42908" y="81564"/>
                    <a:pt x="42908" y="82078"/>
                    <a:pt x="42955" y="82583"/>
                  </a:cubicBezTo>
                  <a:lnTo>
                    <a:pt x="42955" y="84869"/>
                  </a:lnTo>
                  <a:cubicBezTo>
                    <a:pt x="42955" y="84869"/>
                    <a:pt x="42955" y="85441"/>
                    <a:pt x="42955" y="85821"/>
                  </a:cubicBezTo>
                  <a:cubicBezTo>
                    <a:pt x="42593" y="86250"/>
                    <a:pt x="42174" y="86631"/>
                    <a:pt x="41717" y="86965"/>
                  </a:cubicBezTo>
                  <a:lnTo>
                    <a:pt x="40574" y="87727"/>
                  </a:lnTo>
                  <a:cubicBezTo>
                    <a:pt x="39536" y="87717"/>
                    <a:pt x="38507" y="87879"/>
                    <a:pt x="37526" y="88203"/>
                  </a:cubicBezTo>
                  <a:lnTo>
                    <a:pt x="36383" y="88203"/>
                  </a:lnTo>
                  <a:cubicBezTo>
                    <a:pt x="32392" y="88165"/>
                    <a:pt x="28458" y="87260"/>
                    <a:pt x="24858" y="85536"/>
                  </a:cubicBezTo>
                  <a:cubicBezTo>
                    <a:pt x="23067" y="84698"/>
                    <a:pt x="21400" y="83602"/>
                    <a:pt x="19905" y="82297"/>
                  </a:cubicBezTo>
                  <a:cubicBezTo>
                    <a:pt x="18781" y="81402"/>
                    <a:pt x="18143" y="80021"/>
                    <a:pt x="18190" y="78583"/>
                  </a:cubicBezTo>
                  <a:cubicBezTo>
                    <a:pt x="18857" y="74887"/>
                    <a:pt x="21124" y="71677"/>
                    <a:pt x="24381" y="69820"/>
                  </a:cubicBezTo>
                  <a:close/>
                  <a:moveTo>
                    <a:pt x="12761" y="98014"/>
                  </a:moveTo>
                  <a:cubicBezTo>
                    <a:pt x="11818" y="96604"/>
                    <a:pt x="11018" y="95108"/>
                    <a:pt x="10380" y="93537"/>
                  </a:cubicBezTo>
                  <a:lnTo>
                    <a:pt x="10380" y="93537"/>
                  </a:lnTo>
                  <a:cubicBezTo>
                    <a:pt x="10380" y="92584"/>
                    <a:pt x="9618" y="91632"/>
                    <a:pt x="9332" y="90679"/>
                  </a:cubicBezTo>
                  <a:cubicBezTo>
                    <a:pt x="8237" y="88222"/>
                    <a:pt x="8065" y="85441"/>
                    <a:pt x="8856" y="82869"/>
                  </a:cubicBezTo>
                  <a:cubicBezTo>
                    <a:pt x="10380" y="79535"/>
                    <a:pt x="14285" y="80869"/>
                    <a:pt x="16952" y="81059"/>
                  </a:cubicBezTo>
                  <a:lnTo>
                    <a:pt x="16952" y="81726"/>
                  </a:lnTo>
                  <a:cubicBezTo>
                    <a:pt x="18104" y="83555"/>
                    <a:pt x="19762" y="85002"/>
                    <a:pt x="21714" y="85917"/>
                  </a:cubicBezTo>
                  <a:cubicBezTo>
                    <a:pt x="25391" y="88098"/>
                    <a:pt x="29544" y="89346"/>
                    <a:pt x="33811" y="89536"/>
                  </a:cubicBezTo>
                  <a:cubicBezTo>
                    <a:pt x="32897" y="89870"/>
                    <a:pt x="32030" y="90317"/>
                    <a:pt x="31239" y="90870"/>
                  </a:cubicBezTo>
                  <a:cubicBezTo>
                    <a:pt x="29344" y="92337"/>
                    <a:pt x="28372" y="94689"/>
                    <a:pt x="28668" y="97061"/>
                  </a:cubicBezTo>
                  <a:cubicBezTo>
                    <a:pt x="28687" y="98156"/>
                    <a:pt x="28849" y="99242"/>
                    <a:pt x="29144" y="100300"/>
                  </a:cubicBezTo>
                  <a:lnTo>
                    <a:pt x="29144" y="100300"/>
                  </a:lnTo>
                  <a:lnTo>
                    <a:pt x="28191" y="101062"/>
                  </a:lnTo>
                  <a:cubicBezTo>
                    <a:pt x="27239" y="101319"/>
                    <a:pt x="26334" y="101738"/>
                    <a:pt x="25524" y="102300"/>
                  </a:cubicBezTo>
                  <a:lnTo>
                    <a:pt x="25524" y="102300"/>
                  </a:lnTo>
                  <a:cubicBezTo>
                    <a:pt x="24153" y="102852"/>
                    <a:pt x="22705" y="103205"/>
                    <a:pt x="21238" y="103348"/>
                  </a:cubicBezTo>
                  <a:cubicBezTo>
                    <a:pt x="17895" y="102719"/>
                    <a:pt x="15075" y="100471"/>
                    <a:pt x="13713" y="97347"/>
                  </a:cubicBezTo>
                  <a:close/>
                  <a:moveTo>
                    <a:pt x="12761" y="102871"/>
                  </a:moveTo>
                  <a:cubicBezTo>
                    <a:pt x="12761" y="102871"/>
                    <a:pt x="12761" y="102871"/>
                    <a:pt x="12761" y="102871"/>
                  </a:cubicBezTo>
                  <a:lnTo>
                    <a:pt x="12761" y="102871"/>
                  </a:lnTo>
                  <a:lnTo>
                    <a:pt x="12761" y="102871"/>
                  </a:lnTo>
                  <a:lnTo>
                    <a:pt x="12761" y="102871"/>
                  </a:lnTo>
                  <a:lnTo>
                    <a:pt x="12761" y="102871"/>
                  </a:lnTo>
                  <a:lnTo>
                    <a:pt x="12761" y="102871"/>
                  </a:lnTo>
                  <a:cubicBezTo>
                    <a:pt x="14399" y="104557"/>
                    <a:pt x="16609" y="105576"/>
                    <a:pt x="18952" y="105729"/>
                  </a:cubicBezTo>
                  <a:cubicBezTo>
                    <a:pt x="20086" y="105729"/>
                    <a:pt x="21210" y="105529"/>
                    <a:pt x="22286" y="105157"/>
                  </a:cubicBezTo>
                  <a:cubicBezTo>
                    <a:pt x="21305" y="106148"/>
                    <a:pt x="20752" y="107481"/>
                    <a:pt x="20762" y="108872"/>
                  </a:cubicBezTo>
                  <a:cubicBezTo>
                    <a:pt x="20714" y="109348"/>
                    <a:pt x="20714" y="109825"/>
                    <a:pt x="20762" y="110301"/>
                  </a:cubicBezTo>
                  <a:lnTo>
                    <a:pt x="20762" y="110301"/>
                  </a:lnTo>
                  <a:cubicBezTo>
                    <a:pt x="18638" y="108653"/>
                    <a:pt x="16018" y="107777"/>
                    <a:pt x="13332" y="107824"/>
                  </a:cubicBezTo>
                  <a:lnTo>
                    <a:pt x="13332" y="107824"/>
                  </a:lnTo>
                  <a:lnTo>
                    <a:pt x="13332" y="107824"/>
                  </a:lnTo>
                  <a:lnTo>
                    <a:pt x="12856" y="107158"/>
                  </a:lnTo>
                  <a:cubicBezTo>
                    <a:pt x="12570" y="106662"/>
                    <a:pt x="12370" y="106110"/>
                    <a:pt x="12285" y="105538"/>
                  </a:cubicBezTo>
                  <a:cubicBezTo>
                    <a:pt x="11599" y="104605"/>
                    <a:pt x="11799" y="103290"/>
                    <a:pt x="12732" y="102614"/>
                  </a:cubicBezTo>
                  <a:cubicBezTo>
                    <a:pt x="13104" y="102338"/>
                    <a:pt x="13542" y="102195"/>
                    <a:pt x="13999" y="102204"/>
                  </a:cubicBezTo>
                  <a:close/>
                  <a:moveTo>
                    <a:pt x="19333" y="108967"/>
                  </a:moveTo>
                  <a:cubicBezTo>
                    <a:pt x="20743" y="109644"/>
                    <a:pt x="21905" y="110748"/>
                    <a:pt x="22667" y="112111"/>
                  </a:cubicBezTo>
                  <a:cubicBezTo>
                    <a:pt x="23076" y="113482"/>
                    <a:pt x="23391" y="114882"/>
                    <a:pt x="23619" y="116302"/>
                  </a:cubicBezTo>
                  <a:cubicBezTo>
                    <a:pt x="21324" y="118616"/>
                    <a:pt x="19619" y="121464"/>
                    <a:pt x="18666" y="124588"/>
                  </a:cubicBezTo>
                  <a:cubicBezTo>
                    <a:pt x="18257" y="124284"/>
                    <a:pt x="17752" y="124112"/>
                    <a:pt x="17238" y="124112"/>
                  </a:cubicBezTo>
                  <a:cubicBezTo>
                    <a:pt x="15256" y="124322"/>
                    <a:pt x="13475" y="125407"/>
                    <a:pt x="12380" y="127065"/>
                  </a:cubicBezTo>
                  <a:lnTo>
                    <a:pt x="12380" y="127541"/>
                  </a:lnTo>
                  <a:cubicBezTo>
                    <a:pt x="12761" y="126236"/>
                    <a:pt x="12761" y="124845"/>
                    <a:pt x="12380" y="123541"/>
                  </a:cubicBezTo>
                  <a:cubicBezTo>
                    <a:pt x="11294" y="120864"/>
                    <a:pt x="8446" y="119340"/>
                    <a:pt x="5617" y="119921"/>
                  </a:cubicBezTo>
                  <a:cubicBezTo>
                    <a:pt x="3798" y="120169"/>
                    <a:pt x="2026" y="120721"/>
                    <a:pt x="378" y="121540"/>
                  </a:cubicBezTo>
                  <a:lnTo>
                    <a:pt x="378" y="121540"/>
                  </a:lnTo>
                  <a:cubicBezTo>
                    <a:pt x="426" y="121226"/>
                    <a:pt x="426" y="120902"/>
                    <a:pt x="378" y="120588"/>
                  </a:cubicBezTo>
                  <a:lnTo>
                    <a:pt x="378" y="120588"/>
                  </a:lnTo>
                  <a:cubicBezTo>
                    <a:pt x="1036" y="119502"/>
                    <a:pt x="1236" y="118207"/>
                    <a:pt x="950" y="116968"/>
                  </a:cubicBezTo>
                  <a:lnTo>
                    <a:pt x="950" y="116111"/>
                  </a:lnTo>
                  <a:cubicBezTo>
                    <a:pt x="1150" y="115158"/>
                    <a:pt x="1540" y="114244"/>
                    <a:pt x="2093" y="113444"/>
                  </a:cubicBezTo>
                  <a:cubicBezTo>
                    <a:pt x="2807" y="112396"/>
                    <a:pt x="3712" y="111491"/>
                    <a:pt x="4760" y="110777"/>
                  </a:cubicBezTo>
                  <a:cubicBezTo>
                    <a:pt x="9018" y="106815"/>
                    <a:pt x="15199" y="105691"/>
                    <a:pt x="20571" y="107920"/>
                  </a:cubicBezTo>
                  <a:close/>
                </a:path>
              </a:pathLst>
            </a:custGeom>
            <a:solidFill>
              <a:srgbClr val="F89A46"/>
            </a:solidFill>
            <a:ln w="9525" cap="flat">
              <a:noFill/>
              <a:prstDash val="solid"/>
              <a:miter/>
            </a:ln>
          </p:spPr>
          <p:txBody>
            <a:bodyPr rtlCol="0" anchor="ctr"/>
            <a:lstStyle/>
            <a:p>
              <a:endParaRPr lang="en-IN"/>
            </a:p>
          </p:txBody>
        </p:sp>
        <p:sp>
          <p:nvSpPr>
            <p:cNvPr id="1354" name="Freeform: Shape 1353">
              <a:extLst>
                <a:ext uri="{FF2B5EF4-FFF2-40B4-BE49-F238E27FC236}">
                  <a16:creationId xmlns:a16="http://schemas.microsoft.com/office/drawing/2014/main" xmlns="" id="{7F56D34F-FE22-ED00-62A6-79FA0B5B09BE}"/>
                </a:ext>
              </a:extLst>
            </p:cNvPr>
            <p:cNvSpPr/>
            <p:nvPr/>
          </p:nvSpPr>
          <p:spPr>
            <a:xfrm>
              <a:off x="6354944" y="3673904"/>
              <a:ext cx="234806" cy="179484"/>
            </a:xfrm>
            <a:custGeom>
              <a:avLst/>
              <a:gdLst>
                <a:gd name="connsiteX0" fmla="*/ 233365 w 234806"/>
                <a:gd name="connsiteY0" fmla="*/ 68232 h 179484"/>
                <a:gd name="connsiteX1" fmla="*/ 206504 w 234806"/>
                <a:gd name="connsiteY1" fmla="*/ 20130 h 179484"/>
                <a:gd name="connsiteX2" fmla="*/ 157831 w 234806"/>
                <a:gd name="connsiteY2" fmla="*/ 2223 h 179484"/>
                <a:gd name="connsiteX3" fmla="*/ 59057 w 234806"/>
                <a:gd name="connsiteY3" fmla="*/ 9367 h 179484"/>
                <a:gd name="connsiteX4" fmla="*/ 45055 w 234806"/>
                <a:gd name="connsiteY4" fmla="*/ 15558 h 179484"/>
                <a:gd name="connsiteX5" fmla="*/ 32101 w 234806"/>
                <a:gd name="connsiteY5" fmla="*/ 26036 h 179484"/>
                <a:gd name="connsiteX6" fmla="*/ 5622 w 234806"/>
                <a:gd name="connsiteY6" fmla="*/ 65088 h 179484"/>
                <a:gd name="connsiteX7" fmla="*/ 2098 w 234806"/>
                <a:gd name="connsiteY7" fmla="*/ 112713 h 179484"/>
                <a:gd name="connsiteX8" fmla="*/ 43912 w 234806"/>
                <a:gd name="connsiteY8" fmla="*/ 163577 h 179484"/>
                <a:gd name="connsiteX9" fmla="*/ 108111 w 234806"/>
                <a:gd name="connsiteY9" fmla="*/ 179007 h 179484"/>
                <a:gd name="connsiteX10" fmla="*/ 177072 w 234806"/>
                <a:gd name="connsiteY10" fmla="*/ 169006 h 179484"/>
                <a:gd name="connsiteX11" fmla="*/ 215172 w 234806"/>
                <a:gd name="connsiteY11" fmla="*/ 141860 h 179484"/>
                <a:gd name="connsiteX12" fmla="*/ 228126 w 234806"/>
                <a:gd name="connsiteY12" fmla="*/ 122810 h 179484"/>
                <a:gd name="connsiteX13" fmla="*/ 234127 w 234806"/>
                <a:gd name="connsiteY13" fmla="*/ 102712 h 179484"/>
                <a:gd name="connsiteX14" fmla="*/ 233365 w 234806"/>
                <a:gd name="connsiteY14" fmla="*/ 68232 h 17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06" h="179484">
                  <a:moveTo>
                    <a:pt x="233365" y="68232"/>
                  </a:moveTo>
                  <a:cubicBezTo>
                    <a:pt x="230660" y="49429"/>
                    <a:pt x="221096" y="32294"/>
                    <a:pt x="206504" y="20130"/>
                  </a:cubicBezTo>
                  <a:cubicBezTo>
                    <a:pt x="192388" y="9510"/>
                    <a:pt x="175462" y="3281"/>
                    <a:pt x="157831" y="2223"/>
                  </a:cubicBezTo>
                  <a:cubicBezTo>
                    <a:pt x="124770" y="-2387"/>
                    <a:pt x="91109" y="42"/>
                    <a:pt x="59057" y="9367"/>
                  </a:cubicBezTo>
                  <a:cubicBezTo>
                    <a:pt x="54171" y="10900"/>
                    <a:pt x="49475" y="12977"/>
                    <a:pt x="45055" y="15558"/>
                  </a:cubicBezTo>
                  <a:cubicBezTo>
                    <a:pt x="40340" y="18539"/>
                    <a:pt x="35997" y="22054"/>
                    <a:pt x="32101" y="26036"/>
                  </a:cubicBezTo>
                  <a:cubicBezTo>
                    <a:pt x="20557" y="36989"/>
                    <a:pt x="11527" y="50315"/>
                    <a:pt x="5622" y="65088"/>
                  </a:cubicBezTo>
                  <a:cubicBezTo>
                    <a:pt x="-436" y="80223"/>
                    <a:pt x="-1665" y="96854"/>
                    <a:pt x="2098" y="112713"/>
                  </a:cubicBezTo>
                  <a:cubicBezTo>
                    <a:pt x="8336" y="134754"/>
                    <a:pt x="23500" y="153185"/>
                    <a:pt x="43912" y="163577"/>
                  </a:cubicBezTo>
                  <a:cubicBezTo>
                    <a:pt x="63877" y="173483"/>
                    <a:pt x="85822" y="178760"/>
                    <a:pt x="108111" y="179007"/>
                  </a:cubicBezTo>
                  <a:cubicBezTo>
                    <a:pt x="131552" y="180722"/>
                    <a:pt x="155079" y="177302"/>
                    <a:pt x="177072" y="169006"/>
                  </a:cubicBezTo>
                  <a:cubicBezTo>
                    <a:pt x="191731" y="163081"/>
                    <a:pt x="204790" y="153785"/>
                    <a:pt x="215172" y="141860"/>
                  </a:cubicBezTo>
                  <a:cubicBezTo>
                    <a:pt x="220125" y="135964"/>
                    <a:pt x="224468" y="129582"/>
                    <a:pt x="228126" y="122810"/>
                  </a:cubicBezTo>
                  <a:cubicBezTo>
                    <a:pt x="231631" y="116657"/>
                    <a:pt x="233688" y="109780"/>
                    <a:pt x="234127" y="102712"/>
                  </a:cubicBezTo>
                  <a:cubicBezTo>
                    <a:pt x="235184" y="91225"/>
                    <a:pt x="234936" y="79661"/>
                    <a:pt x="233365" y="68232"/>
                  </a:cubicBezTo>
                  <a:close/>
                </a:path>
              </a:pathLst>
            </a:custGeom>
            <a:noFill/>
            <a:ln w="4763" cap="flat">
              <a:solidFill>
                <a:srgbClr val="F7941D"/>
              </a:solidFill>
              <a:prstDash val="solid"/>
              <a:miter/>
            </a:ln>
          </p:spPr>
          <p:txBody>
            <a:bodyPr rtlCol="0" anchor="ctr"/>
            <a:lstStyle/>
            <a:p>
              <a:endParaRPr lang="en-IN"/>
            </a:p>
          </p:txBody>
        </p:sp>
        <p:sp>
          <p:nvSpPr>
            <p:cNvPr id="1355" name="Freeform: Shape 1354">
              <a:extLst>
                <a:ext uri="{FF2B5EF4-FFF2-40B4-BE49-F238E27FC236}">
                  <a16:creationId xmlns:a16="http://schemas.microsoft.com/office/drawing/2014/main" xmlns="" id="{09EB3BA3-4CF2-AB1F-44AF-F292CA8886F3}"/>
                </a:ext>
              </a:extLst>
            </p:cNvPr>
            <p:cNvSpPr/>
            <p:nvPr/>
          </p:nvSpPr>
          <p:spPr>
            <a:xfrm>
              <a:off x="5414023" y="2847895"/>
              <a:ext cx="437766" cy="228771"/>
            </a:xfrm>
            <a:custGeom>
              <a:avLst/>
              <a:gdLst>
                <a:gd name="connsiteX0" fmla="*/ 8902 w 437766"/>
                <a:gd name="connsiteY0" fmla="*/ 150814 h 228771"/>
                <a:gd name="connsiteX1" fmla="*/ 52717 w 437766"/>
                <a:gd name="connsiteY1" fmla="*/ 155577 h 228771"/>
                <a:gd name="connsiteX2" fmla="*/ 84911 w 437766"/>
                <a:gd name="connsiteY2" fmla="*/ 165768 h 228771"/>
                <a:gd name="connsiteX3" fmla="*/ 118439 w 437766"/>
                <a:gd name="connsiteY3" fmla="*/ 176055 h 228771"/>
                <a:gd name="connsiteX4" fmla="*/ 166636 w 437766"/>
                <a:gd name="connsiteY4" fmla="*/ 204630 h 228771"/>
                <a:gd name="connsiteX5" fmla="*/ 206450 w 437766"/>
                <a:gd name="connsiteY5" fmla="*/ 224347 h 228771"/>
                <a:gd name="connsiteX6" fmla="*/ 249980 w 437766"/>
                <a:gd name="connsiteY6" fmla="*/ 228633 h 228771"/>
                <a:gd name="connsiteX7" fmla="*/ 333038 w 437766"/>
                <a:gd name="connsiteY7" fmla="*/ 223109 h 228771"/>
                <a:gd name="connsiteX8" fmla="*/ 366375 w 437766"/>
                <a:gd name="connsiteY8" fmla="*/ 215489 h 228771"/>
                <a:gd name="connsiteX9" fmla="*/ 389616 w 437766"/>
                <a:gd name="connsiteY9" fmla="*/ 201487 h 228771"/>
                <a:gd name="connsiteX10" fmla="*/ 420191 w 437766"/>
                <a:gd name="connsiteY10" fmla="*/ 170817 h 228771"/>
                <a:gd name="connsiteX11" fmla="*/ 433622 w 437766"/>
                <a:gd name="connsiteY11" fmla="*/ 143670 h 228771"/>
                <a:gd name="connsiteX12" fmla="*/ 406475 w 437766"/>
                <a:gd name="connsiteY12" fmla="*/ 45468 h 228771"/>
                <a:gd name="connsiteX13" fmla="*/ 337800 w 437766"/>
                <a:gd name="connsiteY13" fmla="*/ 10701 h 228771"/>
                <a:gd name="connsiteX14" fmla="*/ 256361 w 437766"/>
                <a:gd name="connsiteY14" fmla="*/ 2796 h 228771"/>
                <a:gd name="connsiteX15" fmla="*/ 217214 w 437766"/>
                <a:gd name="connsiteY15" fmla="*/ 20226 h 228771"/>
                <a:gd name="connsiteX16" fmla="*/ 170446 w 437766"/>
                <a:gd name="connsiteY16" fmla="*/ 55754 h 228771"/>
                <a:gd name="connsiteX17" fmla="*/ 145014 w 437766"/>
                <a:gd name="connsiteY17" fmla="*/ 72900 h 228771"/>
                <a:gd name="connsiteX18" fmla="*/ 39572 w 437766"/>
                <a:gd name="connsiteY18" fmla="*/ 90330 h 228771"/>
                <a:gd name="connsiteX19" fmla="*/ 1472 w 437766"/>
                <a:gd name="connsiteY19" fmla="*/ 101284 h 228771"/>
                <a:gd name="connsiteX20" fmla="*/ 234 w 437766"/>
                <a:gd name="connsiteY20" fmla="*/ 122049 h 228771"/>
                <a:gd name="connsiteX21" fmla="*/ 8902 w 437766"/>
                <a:gd name="connsiteY21" fmla="*/ 150814 h 22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7766" h="228771">
                  <a:moveTo>
                    <a:pt x="8902" y="150814"/>
                  </a:moveTo>
                  <a:cubicBezTo>
                    <a:pt x="23676" y="149623"/>
                    <a:pt x="38544" y="151243"/>
                    <a:pt x="52717" y="155577"/>
                  </a:cubicBezTo>
                  <a:cubicBezTo>
                    <a:pt x="63766" y="158625"/>
                    <a:pt x="73862" y="162625"/>
                    <a:pt x="84911" y="165768"/>
                  </a:cubicBezTo>
                  <a:cubicBezTo>
                    <a:pt x="95960" y="168912"/>
                    <a:pt x="106152" y="171769"/>
                    <a:pt x="118439" y="176055"/>
                  </a:cubicBezTo>
                  <a:cubicBezTo>
                    <a:pt x="135972" y="182856"/>
                    <a:pt x="152258" y="192505"/>
                    <a:pt x="166636" y="204630"/>
                  </a:cubicBezTo>
                  <a:cubicBezTo>
                    <a:pt x="178586" y="213593"/>
                    <a:pt x="192082" y="220270"/>
                    <a:pt x="206450" y="224347"/>
                  </a:cubicBezTo>
                  <a:cubicBezTo>
                    <a:pt x="220709" y="227681"/>
                    <a:pt x="235344" y="229119"/>
                    <a:pt x="249980" y="228633"/>
                  </a:cubicBezTo>
                  <a:cubicBezTo>
                    <a:pt x="277772" y="229129"/>
                    <a:pt x="305556" y="227281"/>
                    <a:pt x="333038" y="223109"/>
                  </a:cubicBezTo>
                  <a:cubicBezTo>
                    <a:pt x="337419" y="222537"/>
                    <a:pt x="362279" y="217108"/>
                    <a:pt x="366375" y="215489"/>
                  </a:cubicBezTo>
                  <a:cubicBezTo>
                    <a:pt x="374669" y="211793"/>
                    <a:pt x="382475" y="207097"/>
                    <a:pt x="389616" y="201487"/>
                  </a:cubicBezTo>
                  <a:cubicBezTo>
                    <a:pt x="400718" y="192210"/>
                    <a:pt x="410952" y="181951"/>
                    <a:pt x="420191" y="170817"/>
                  </a:cubicBezTo>
                  <a:cubicBezTo>
                    <a:pt x="426254" y="162644"/>
                    <a:pt x="430803" y="153452"/>
                    <a:pt x="433622" y="143670"/>
                  </a:cubicBezTo>
                  <a:cubicBezTo>
                    <a:pt x="444311" y="108437"/>
                    <a:pt x="433743" y="70204"/>
                    <a:pt x="406475" y="45468"/>
                  </a:cubicBezTo>
                  <a:cubicBezTo>
                    <a:pt x="387425" y="27751"/>
                    <a:pt x="362279" y="18988"/>
                    <a:pt x="337800" y="10701"/>
                  </a:cubicBezTo>
                  <a:cubicBezTo>
                    <a:pt x="313321" y="2415"/>
                    <a:pt x="282555" y="-3967"/>
                    <a:pt x="256361" y="2796"/>
                  </a:cubicBezTo>
                  <a:cubicBezTo>
                    <a:pt x="242686" y="7082"/>
                    <a:pt x="229551" y="12930"/>
                    <a:pt x="217214" y="20226"/>
                  </a:cubicBezTo>
                  <a:cubicBezTo>
                    <a:pt x="200617" y="30685"/>
                    <a:pt x="184969" y="42572"/>
                    <a:pt x="170446" y="55754"/>
                  </a:cubicBezTo>
                  <a:cubicBezTo>
                    <a:pt x="162300" y="61946"/>
                    <a:pt x="153809" y="67670"/>
                    <a:pt x="145014" y="72900"/>
                  </a:cubicBezTo>
                  <a:cubicBezTo>
                    <a:pt x="114248" y="91950"/>
                    <a:pt x="75672" y="94902"/>
                    <a:pt x="39572" y="90330"/>
                  </a:cubicBezTo>
                  <a:cubicBezTo>
                    <a:pt x="26809" y="88711"/>
                    <a:pt x="4520" y="83091"/>
                    <a:pt x="1472" y="101284"/>
                  </a:cubicBezTo>
                  <a:cubicBezTo>
                    <a:pt x="563" y="108171"/>
                    <a:pt x="148" y="115105"/>
                    <a:pt x="234" y="122049"/>
                  </a:cubicBezTo>
                  <a:cubicBezTo>
                    <a:pt x="425" y="132050"/>
                    <a:pt x="-2814" y="151195"/>
                    <a:pt x="8902" y="150814"/>
                  </a:cubicBezTo>
                  <a:close/>
                </a:path>
              </a:pathLst>
            </a:custGeom>
            <a:solidFill>
              <a:srgbClr val="FFE18B"/>
            </a:solidFill>
            <a:ln w="3810" cap="flat">
              <a:solidFill>
                <a:srgbClr val="A97C50"/>
              </a:solidFill>
              <a:prstDash val="solid"/>
              <a:miter/>
            </a:ln>
          </p:spPr>
          <p:txBody>
            <a:bodyPr rtlCol="0" anchor="ctr"/>
            <a:lstStyle/>
            <a:p>
              <a:endParaRPr lang="en-IN"/>
            </a:p>
          </p:txBody>
        </p:sp>
        <p:sp>
          <p:nvSpPr>
            <p:cNvPr id="1356" name="Freeform: Shape 1355">
              <a:extLst>
                <a:ext uri="{FF2B5EF4-FFF2-40B4-BE49-F238E27FC236}">
                  <a16:creationId xmlns:a16="http://schemas.microsoft.com/office/drawing/2014/main" xmlns="" id="{B6345428-CA81-BBFC-8E59-CBDDEF2DE9F4}"/>
                </a:ext>
              </a:extLst>
            </p:cNvPr>
            <p:cNvSpPr/>
            <p:nvPr/>
          </p:nvSpPr>
          <p:spPr>
            <a:xfrm>
              <a:off x="5475636" y="2940856"/>
              <a:ext cx="128440" cy="71668"/>
            </a:xfrm>
            <a:custGeom>
              <a:avLst/>
              <a:gdLst>
                <a:gd name="connsiteX0" fmla="*/ 10058 w 128440"/>
                <a:gd name="connsiteY0" fmla="*/ 49566 h 71668"/>
                <a:gd name="connsiteX1" fmla="*/ 30823 w 128440"/>
                <a:gd name="connsiteY1" fmla="*/ 55853 h 71668"/>
                <a:gd name="connsiteX2" fmla="*/ 52825 w 128440"/>
                <a:gd name="connsiteY2" fmla="*/ 57853 h 71668"/>
                <a:gd name="connsiteX3" fmla="*/ 72352 w 128440"/>
                <a:gd name="connsiteY3" fmla="*/ 63854 h 71668"/>
                <a:gd name="connsiteX4" fmla="*/ 94259 w 128440"/>
                <a:gd name="connsiteY4" fmla="*/ 71093 h 71668"/>
                <a:gd name="connsiteX5" fmla="*/ 116071 w 128440"/>
                <a:gd name="connsiteY5" fmla="*/ 66045 h 71668"/>
                <a:gd name="connsiteX6" fmla="*/ 121501 w 128440"/>
                <a:gd name="connsiteY6" fmla="*/ 59282 h 71668"/>
                <a:gd name="connsiteX7" fmla="*/ 128359 w 128440"/>
                <a:gd name="connsiteY7" fmla="*/ 28326 h 71668"/>
                <a:gd name="connsiteX8" fmla="*/ 126644 w 128440"/>
                <a:gd name="connsiteY8" fmla="*/ 14419 h 71668"/>
                <a:gd name="connsiteX9" fmla="*/ 118643 w 128440"/>
                <a:gd name="connsiteY9" fmla="*/ 3084 h 71668"/>
                <a:gd name="connsiteX10" fmla="*/ 101689 w 128440"/>
                <a:gd name="connsiteY10" fmla="*/ 227 h 71668"/>
                <a:gd name="connsiteX11" fmla="*/ 88068 w 128440"/>
                <a:gd name="connsiteY11" fmla="*/ 2703 h 71668"/>
                <a:gd name="connsiteX12" fmla="*/ 79305 w 128440"/>
                <a:gd name="connsiteY12" fmla="*/ 6132 h 71668"/>
                <a:gd name="connsiteX13" fmla="*/ 35299 w 128440"/>
                <a:gd name="connsiteY13" fmla="*/ 15657 h 71668"/>
                <a:gd name="connsiteX14" fmla="*/ 15106 w 128440"/>
                <a:gd name="connsiteY14" fmla="*/ 19468 h 71668"/>
                <a:gd name="connsiteX15" fmla="*/ -38 w 128440"/>
                <a:gd name="connsiteY15" fmla="*/ 32231 h 71668"/>
                <a:gd name="connsiteX16" fmla="*/ 10058 w 128440"/>
                <a:gd name="connsiteY16" fmla="*/ 49566 h 7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440" h="71668">
                  <a:moveTo>
                    <a:pt x="10058" y="49566"/>
                  </a:moveTo>
                  <a:cubicBezTo>
                    <a:pt x="16348" y="53357"/>
                    <a:pt x="23486" y="55520"/>
                    <a:pt x="30823" y="55853"/>
                  </a:cubicBezTo>
                  <a:cubicBezTo>
                    <a:pt x="38157" y="56615"/>
                    <a:pt x="45586" y="56520"/>
                    <a:pt x="52825" y="57853"/>
                  </a:cubicBezTo>
                  <a:cubicBezTo>
                    <a:pt x="59518" y="59196"/>
                    <a:pt x="66059" y="61206"/>
                    <a:pt x="72352" y="63854"/>
                  </a:cubicBezTo>
                  <a:cubicBezTo>
                    <a:pt x="79351" y="67102"/>
                    <a:pt x="86702" y="69531"/>
                    <a:pt x="94259" y="71093"/>
                  </a:cubicBezTo>
                  <a:cubicBezTo>
                    <a:pt x="101917" y="72626"/>
                    <a:pt x="109866" y="70788"/>
                    <a:pt x="116071" y="66045"/>
                  </a:cubicBezTo>
                  <a:cubicBezTo>
                    <a:pt x="118240" y="64102"/>
                    <a:pt x="120075" y="61816"/>
                    <a:pt x="121501" y="59282"/>
                  </a:cubicBezTo>
                  <a:cubicBezTo>
                    <a:pt x="126398" y="49719"/>
                    <a:pt x="128760" y="39060"/>
                    <a:pt x="128359" y="28326"/>
                  </a:cubicBezTo>
                  <a:cubicBezTo>
                    <a:pt x="128505" y="23630"/>
                    <a:pt x="127927" y="18944"/>
                    <a:pt x="126644" y="14419"/>
                  </a:cubicBezTo>
                  <a:cubicBezTo>
                    <a:pt x="125363" y="9828"/>
                    <a:pt x="122536" y="5828"/>
                    <a:pt x="118643" y="3084"/>
                  </a:cubicBezTo>
                  <a:cubicBezTo>
                    <a:pt x="113419" y="418"/>
                    <a:pt x="107500" y="-583"/>
                    <a:pt x="101689" y="227"/>
                  </a:cubicBezTo>
                  <a:cubicBezTo>
                    <a:pt x="97068" y="522"/>
                    <a:pt x="92498" y="1360"/>
                    <a:pt x="88068" y="2703"/>
                  </a:cubicBezTo>
                  <a:cubicBezTo>
                    <a:pt x="85115" y="3656"/>
                    <a:pt x="82162" y="4989"/>
                    <a:pt x="79305" y="6132"/>
                  </a:cubicBezTo>
                  <a:cubicBezTo>
                    <a:pt x="65128" y="11257"/>
                    <a:pt x="50328" y="14467"/>
                    <a:pt x="35299" y="15657"/>
                  </a:cubicBezTo>
                  <a:cubicBezTo>
                    <a:pt x="28440" y="16105"/>
                    <a:pt x="21659" y="17381"/>
                    <a:pt x="15106" y="19468"/>
                  </a:cubicBezTo>
                  <a:cubicBezTo>
                    <a:pt x="9868" y="21372"/>
                    <a:pt x="914" y="26040"/>
                    <a:pt x="-38" y="32231"/>
                  </a:cubicBezTo>
                  <a:cubicBezTo>
                    <a:pt x="127" y="39356"/>
                    <a:pt x="3939" y="45909"/>
                    <a:pt x="10058" y="49566"/>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57" name="Freeform: Shape 1356">
              <a:extLst>
                <a:ext uri="{FF2B5EF4-FFF2-40B4-BE49-F238E27FC236}">
                  <a16:creationId xmlns:a16="http://schemas.microsoft.com/office/drawing/2014/main" xmlns="" id="{4EC8B996-522A-8028-7D08-BD81A04B8BEF}"/>
                </a:ext>
              </a:extLst>
            </p:cNvPr>
            <p:cNvSpPr/>
            <p:nvPr/>
          </p:nvSpPr>
          <p:spPr>
            <a:xfrm>
              <a:off x="5614027" y="2877563"/>
              <a:ext cx="234828" cy="179087"/>
            </a:xfrm>
            <a:custGeom>
              <a:avLst/>
              <a:gdLst>
                <a:gd name="connsiteX0" fmla="*/ 1398 w 234828"/>
                <a:gd name="connsiteY0" fmla="*/ 110669 h 179087"/>
                <a:gd name="connsiteX1" fmla="*/ 28353 w 234828"/>
                <a:gd name="connsiteY1" fmla="*/ 158770 h 179087"/>
                <a:gd name="connsiteX2" fmla="*/ 77026 w 234828"/>
                <a:gd name="connsiteY2" fmla="*/ 176772 h 179087"/>
                <a:gd name="connsiteX3" fmla="*/ 175800 w 234828"/>
                <a:gd name="connsiteY3" fmla="*/ 169628 h 179087"/>
                <a:gd name="connsiteX4" fmla="*/ 189802 w 234828"/>
                <a:gd name="connsiteY4" fmla="*/ 163437 h 179087"/>
                <a:gd name="connsiteX5" fmla="*/ 202756 w 234828"/>
                <a:gd name="connsiteY5" fmla="*/ 152960 h 179087"/>
                <a:gd name="connsiteX6" fmla="*/ 229236 w 234828"/>
                <a:gd name="connsiteY6" fmla="*/ 113812 h 179087"/>
                <a:gd name="connsiteX7" fmla="*/ 232760 w 234828"/>
                <a:gd name="connsiteY7" fmla="*/ 66758 h 179087"/>
                <a:gd name="connsiteX8" fmla="*/ 190945 w 234828"/>
                <a:gd name="connsiteY8" fmla="*/ 15800 h 179087"/>
                <a:gd name="connsiteX9" fmla="*/ 126556 w 234828"/>
                <a:gd name="connsiteY9" fmla="*/ 369 h 179087"/>
                <a:gd name="connsiteX10" fmla="*/ 57595 w 234828"/>
                <a:gd name="connsiteY10" fmla="*/ 10370 h 179087"/>
                <a:gd name="connsiteX11" fmla="*/ 19495 w 234828"/>
                <a:gd name="connsiteY11" fmla="*/ 37517 h 179087"/>
                <a:gd name="connsiteX12" fmla="*/ 6446 w 234828"/>
                <a:gd name="connsiteY12" fmla="*/ 56567 h 179087"/>
                <a:gd name="connsiteX13" fmla="*/ 540 w 234828"/>
                <a:gd name="connsiteY13" fmla="*/ 76664 h 179087"/>
                <a:gd name="connsiteX14" fmla="*/ 1398 w 234828"/>
                <a:gd name="connsiteY14" fmla="*/ 110669 h 17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28" h="179087">
                  <a:moveTo>
                    <a:pt x="1398" y="110669"/>
                  </a:moveTo>
                  <a:cubicBezTo>
                    <a:pt x="4151" y="129471"/>
                    <a:pt x="13750" y="146606"/>
                    <a:pt x="28353" y="158770"/>
                  </a:cubicBezTo>
                  <a:cubicBezTo>
                    <a:pt x="42456" y="169428"/>
                    <a:pt x="59385" y="175686"/>
                    <a:pt x="77026" y="176772"/>
                  </a:cubicBezTo>
                  <a:cubicBezTo>
                    <a:pt x="110087" y="181382"/>
                    <a:pt x="143748" y="178953"/>
                    <a:pt x="175800" y="169628"/>
                  </a:cubicBezTo>
                  <a:cubicBezTo>
                    <a:pt x="180672" y="168057"/>
                    <a:pt x="185366" y="165990"/>
                    <a:pt x="189802" y="163437"/>
                  </a:cubicBezTo>
                  <a:cubicBezTo>
                    <a:pt x="194515" y="160465"/>
                    <a:pt x="198863" y="156951"/>
                    <a:pt x="202756" y="152960"/>
                  </a:cubicBezTo>
                  <a:cubicBezTo>
                    <a:pt x="214282" y="141958"/>
                    <a:pt x="223312" y="128604"/>
                    <a:pt x="229236" y="113812"/>
                  </a:cubicBezTo>
                  <a:cubicBezTo>
                    <a:pt x="235143" y="98848"/>
                    <a:pt x="236372" y="82436"/>
                    <a:pt x="232760" y="66758"/>
                  </a:cubicBezTo>
                  <a:cubicBezTo>
                    <a:pt x="226520" y="44689"/>
                    <a:pt x="211368" y="26230"/>
                    <a:pt x="190945" y="15800"/>
                  </a:cubicBezTo>
                  <a:cubicBezTo>
                    <a:pt x="170921" y="5865"/>
                    <a:pt x="148909" y="588"/>
                    <a:pt x="126556" y="369"/>
                  </a:cubicBezTo>
                  <a:cubicBezTo>
                    <a:pt x="103117" y="-1307"/>
                    <a:pt x="79592" y="2103"/>
                    <a:pt x="57595" y="10370"/>
                  </a:cubicBezTo>
                  <a:cubicBezTo>
                    <a:pt x="42953" y="16323"/>
                    <a:pt x="29907" y="25620"/>
                    <a:pt x="19495" y="37517"/>
                  </a:cubicBezTo>
                  <a:cubicBezTo>
                    <a:pt x="14540" y="43432"/>
                    <a:pt x="10170" y="49813"/>
                    <a:pt x="6446" y="56567"/>
                  </a:cubicBezTo>
                  <a:cubicBezTo>
                    <a:pt x="3025" y="62748"/>
                    <a:pt x="1009" y="69616"/>
                    <a:pt x="540" y="76664"/>
                  </a:cubicBezTo>
                  <a:cubicBezTo>
                    <a:pt x="-454" y="87999"/>
                    <a:pt x="-166" y="99401"/>
                    <a:pt x="1398" y="110669"/>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1358" name="Freeform: Shape 1357">
              <a:extLst>
                <a:ext uri="{FF2B5EF4-FFF2-40B4-BE49-F238E27FC236}">
                  <a16:creationId xmlns:a16="http://schemas.microsoft.com/office/drawing/2014/main" xmlns="" id="{5A782402-2928-A485-C53A-2253F56B5045}"/>
                </a:ext>
              </a:extLst>
            </p:cNvPr>
            <p:cNvSpPr/>
            <p:nvPr/>
          </p:nvSpPr>
          <p:spPr>
            <a:xfrm>
              <a:off x="5740622" y="2928175"/>
              <a:ext cx="666" cy="571"/>
            </a:xfrm>
            <a:custGeom>
              <a:avLst/>
              <a:gdLst>
                <a:gd name="connsiteX0" fmla="*/ -38 w 666"/>
                <a:gd name="connsiteY0" fmla="*/ 430 h 571"/>
                <a:gd name="connsiteX1" fmla="*/ 628 w 666"/>
                <a:gd name="connsiteY1" fmla="*/ -46 h 571"/>
                <a:gd name="connsiteX2" fmla="*/ 628 w 666"/>
                <a:gd name="connsiteY2" fmla="*/ 525 h 571"/>
                <a:gd name="connsiteX3" fmla="*/ -38 w 666"/>
                <a:gd name="connsiteY3" fmla="*/ 525 h 571"/>
              </a:gdLst>
              <a:ahLst/>
              <a:cxnLst>
                <a:cxn ang="0">
                  <a:pos x="connsiteX0" y="connsiteY0"/>
                </a:cxn>
                <a:cxn ang="0">
                  <a:pos x="connsiteX1" y="connsiteY1"/>
                </a:cxn>
                <a:cxn ang="0">
                  <a:pos x="connsiteX2" y="connsiteY2"/>
                </a:cxn>
                <a:cxn ang="0">
                  <a:pos x="connsiteX3" y="connsiteY3"/>
                </a:cxn>
              </a:cxnLst>
              <a:rect l="l" t="t" r="r" b="b"/>
              <a:pathLst>
                <a:path w="666" h="571">
                  <a:moveTo>
                    <a:pt x="-38" y="430"/>
                  </a:moveTo>
                  <a:lnTo>
                    <a:pt x="628" y="-46"/>
                  </a:lnTo>
                  <a:lnTo>
                    <a:pt x="628" y="525"/>
                  </a:lnTo>
                  <a:lnTo>
                    <a:pt x="-38" y="525"/>
                  </a:lnTo>
                  <a:close/>
                </a:path>
              </a:pathLst>
            </a:custGeom>
            <a:solidFill>
              <a:srgbClr val="F89A46"/>
            </a:solidFill>
            <a:ln w="9525" cap="flat">
              <a:noFill/>
              <a:prstDash val="solid"/>
              <a:miter/>
            </a:ln>
          </p:spPr>
          <p:txBody>
            <a:bodyPr rtlCol="0" anchor="ctr"/>
            <a:lstStyle/>
            <a:p>
              <a:endParaRPr lang="en-IN"/>
            </a:p>
          </p:txBody>
        </p:sp>
        <p:sp>
          <p:nvSpPr>
            <p:cNvPr id="1359" name="Freeform: Shape 1358">
              <a:extLst>
                <a:ext uri="{FF2B5EF4-FFF2-40B4-BE49-F238E27FC236}">
                  <a16:creationId xmlns:a16="http://schemas.microsoft.com/office/drawing/2014/main" xmlns="" id="{C7F377EB-84AB-8918-88AF-D64D377E78B2}"/>
                </a:ext>
              </a:extLst>
            </p:cNvPr>
            <p:cNvSpPr/>
            <p:nvPr/>
          </p:nvSpPr>
          <p:spPr>
            <a:xfrm>
              <a:off x="5813107" y="2944939"/>
              <a:ext cx="571" cy="1047"/>
            </a:xfrm>
            <a:custGeom>
              <a:avLst/>
              <a:gdLst>
                <a:gd name="connsiteX0" fmla="*/ 533 w 571"/>
                <a:gd name="connsiteY0" fmla="*/ -46 h 1047"/>
                <a:gd name="connsiteX1" fmla="*/ 533 w 571"/>
                <a:gd name="connsiteY1" fmla="*/ -46 h 1047"/>
                <a:gd name="connsiteX2" fmla="*/ -38 w 571"/>
                <a:gd name="connsiteY2" fmla="*/ 1001 h 1047"/>
                <a:gd name="connsiteX3" fmla="*/ 533 w 571"/>
                <a:gd name="connsiteY3" fmla="*/ -46 h 1047"/>
              </a:gdLst>
              <a:ahLst/>
              <a:cxnLst>
                <a:cxn ang="0">
                  <a:pos x="connsiteX0" y="connsiteY0"/>
                </a:cxn>
                <a:cxn ang="0">
                  <a:pos x="connsiteX1" y="connsiteY1"/>
                </a:cxn>
                <a:cxn ang="0">
                  <a:pos x="connsiteX2" y="connsiteY2"/>
                </a:cxn>
                <a:cxn ang="0">
                  <a:pos x="connsiteX3" y="connsiteY3"/>
                </a:cxn>
              </a:cxnLst>
              <a:rect l="l" t="t" r="r" b="b"/>
              <a:pathLst>
                <a:path w="571" h="1047">
                  <a:moveTo>
                    <a:pt x="533" y="-46"/>
                  </a:moveTo>
                  <a:lnTo>
                    <a:pt x="533" y="-46"/>
                  </a:lnTo>
                  <a:cubicBezTo>
                    <a:pt x="271" y="259"/>
                    <a:pt x="76" y="620"/>
                    <a:pt x="-38" y="1001"/>
                  </a:cubicBezTo>
                  <a:cubicBezTo>
                    <a:pt x="-38" y="1001"/>
                    <a:pt x="533" y="239"/>
                    <a:pt x="533" y="-46"/>
                  </a:cubicBezTo>
                  <a:close/>
                </a:path>
              </a:pathLst>
            </a:custGeom>
            <a:solidFill>
              <a:srgbClr val="F89A46"/>
            </a:solidFill>
            <a:ln w="9525" cap="flat">
              <a:noFill/>
              <a:prstDash val="solid"/>
              <a:miter/>
            </a:ln>
          </p:spPr>
          <p:txBody>
            <a:bodyPr rtlCol="0" anchor="ctr"/>
            <a:lstStyle/>
            <a:p>
              <a:endParaRPr lang="en-IN"/>
            </a:p>
          </p:txBody>
        </p:sp>
        <p:sp>
          <p:nvSpPr>
            <p:cNvPr id="1360" name="Freeform: Shape 1359">
              <a:extLst>
                <a:ext uri="{FF2B5EF4-FFF2-40B4-BE49-F238E27FC236}">
                  <a16:creationId xmlns:a16="http://schemas.microsoft.com/office/drawing/2014/main" xmlns="" id="{A239CD2A-00A5-1ADE-08B9-DC4A5313B25B}"/>
                </a:ext>
              </a:extLst>
            </p:cNvPr>
            <p:cNvSpPr/>
            <p:nvPr/>
          </p:nvSpPr>
          <p:spPr>
            <a:xfrm>
              <a:off x="5579508" y="2860778"/>
              <a:ext cx="292438" cy="228316"/>
            </a:xfrm>
            <a:custGeom>
              <a:avLst/>
              <a:gdLst>
                <a:gd name="connsiteX0" fmla="*/ 290711 w 292438"/>
                <a:gd name="connsiteY0" fmla="*/ 115452 h 228316"/>
                <a:gd name="connsiteX1" fmla="*/ 291473 w 292438"/>
                <a:gd name="connsiteY1" fmla="*/ 113642 h 228316"/>
                <a:gd name="connsiteX2" fmla="*/ 292330 w 292438"/>
                <a:gd name="connsiteY2" fmla="*/ 114404 h 228316"/>
                <a:gd name="connsiteX3" fmla="*/ 292330 w 292438"/>
                <a:gd name="connsiteY3" fmla="*/ 112689 h 228316"/>
                <a:gd name="connsiteX4" fmla="*/ 292330 w 292438"/>
                <a:gd name="connsiteY4" fmla="*/ 112023 h 228316"/>
                <a:gd name="connsiteX5" fmla="*/ 292330 w 292438"/>
                <a:gd name="connsiteY5" fmla="*/ 110022 h 228316"/>
                <a:gd name="connsiteX6" fmla="*/ 292330 w 292438"/>
                <a:gd name="connsiteY6" fmla="*/ 108784 h 228316"/>
                <a:gd name="connsiteX7" fmla="*/ 292330 w 292438"/>
                <a:gd name="connsiteY7" fmla="*/ 108784 h 228316"/>
                <a:gd name="connsiteX8" fmla="*/ 292330 w 292438"/>
                <a:gd name="connsiteY8" fmla="*/ 105831 h 228316"/>
                <a:gd name="connsiteX9" fmla="*/ 280424 w 292438"/>
                <a:gd name="connsiteY9" fmla="*/ 105831 h 228316"/>
                <a:gd name="connsiteX10" fmla="*/ 280424 w 292438"/>
                <a:gd name="connsiteY10" fmla="*/ 98211 h 228316"/>
                <a:gd name="connsiteX11" fmla="*/ 280424 w 292438"/>
                <a:gd name="connsiteY11" fmla="*/ 98211 h 228316"/>
                <a:gd name="connsiteX12" fmla="*/ 288806 w 292438"/>
                <a:gd name="connsiteY12" fmla="*/ 94497 h 228316"/>
                <a:gd name="connsiteX13" fmla="*/ 290901 w 292438"/>
                <a:gd name="connsiteY13" fmla="*/ 93258 h 228316"/>
                <a:gd name="connsiteX14" fmla="*/ 290901 w 292438"/>
                <a:gd name="connsiteY14" fmla="*/ 92211 h 228316"/>
                <a:gd name="connsiteX15" fmla="*/ 288901 w 292438"/>
                <a:gd name="connsiteY15" fmla="*/ 93449 h 228316"/>
                <a:gd name="connsiteX16" fmla="*/ 280424 w 292438"/>
                <a:gd name="connsiteY16" fmla="*/ 97354 h 228316"/>
                <a:gd name="connsiteX17" fmla="*/ 270232 w 292438"/>
                <a:gd name="connsiteY17" fmla="*/ 97354 h 228316"/>
                <a:gd name="connsiteX18" fmla="*/ 267089 w 292438"/>
                <a:gd name="connsiteY18" fmla="*/ 91353 h 228316"/>
                <a:gd name="connsiteX19" fmla="*/ 267089 w 292438"/>
                <a:gd name="connsiteY19" fmla="*/ 89067 h 228316"/>
                <a:gd name="connsiteX20" fmla="*/ 267089 w 292438"/>
                <a:gd name="connsiteY20" fmla="*/ 88496 h 228316"/>
                <a:gd name="connsiteX21" fmla="*/ 267089 w 292438"/>
                <a:gd name="connsiteY21" fmla="*/ 88496 h 228316"/>
                <a:gd name="connsiteX22" fmla="*/ 267089 w 292438"/>
                <a:gd name="connsiteY22" fmla="*/ 88496 h 228316"/>
                <a:gd name="connsiteX23" fmla="*/ 267089 w 292438"/>
                <a:gd name="connsiteY23" fmla="*/ 88496 h 228316"/>
                <a:gd name="connsiteX24" fmla="*/ 268422 w 292438"/>
                <a:gd name="connsiteY24" fmla="*/ 88496 h 228316"/>
                <a:gd name="connsiteX25" fmla="*/ 274709 w 292438"/>
                <a:gd name="connsiteY25" fmla="*/ 85257 h 228316"/>
                <a:gd name="connsiteX26" fmla="*/ 277661 w 292438"/>
                <a:gd name="connsiteY26" fmla="*/ 82495 h 228316"/>
                <a:gd name="connsiteX27" fmla="*/ 278900 w 292438"/>
                <a:gd name="connsiteY27" fmla="*/ 80590 h 228316"/>
                <a:gd name="connsiteX28" fmla="*/ 281567 w 292438"/>
                <a:gd name="connsiteY28" fmla="*/ 81162 h 228316"/>
                <a:gd name="connsiteX29" fmla="*/ 288520 w 292438"/>
                <a:gd name="connsiteY29" fmla="*/ 81162 h 228316"/>
                <a:gd name="connsiteX30" fmla="*/ 288520 w 292438"/>
                <a:gd name="connsiteY30" fmla="*/ 80209 h 228316"/>
                <a:gd name="connsiteX31" fmla="*/ 283091 w 292438"/>
                <a:gd name="connsiteY31" fmla="*/ 80209 h 228316"/>
                <a:gd name="connsiteX32" fmla="*/ 279185 w 292438"/>
                <a:gd name="connsiteY32" fmla="*/ 79447 h 228316"/>
                <a:gd name="connsiteX33" fmla="*/ 279185 w 292438"/>
                <a:gd name="connsiteY33" fmla="*/ 79447 h 228316"/>
                <a:gd name="connsiteX34" fmla="*/ 278328 w 292438"/>
                <a:gd name="connsiteY34" fmla="*/ 78590 h 228316"/>
                <a:gd name="connsiteX35" fmla="*/ 278900 w 292438"/>
                <a:gd name="connsiteY35" fmla="*/ 75256 h 228316"/>
                <a:gd name="connsiteX36" fmla="*/ 281757 w 292438"/>
                <a:gd name="connsiteY36" fmla="*/ 71256 h 228316"/>
                <a:gd name="connsiteX37" fmla="*/ 284138 w 292438"/>
                <a:gd name="connsiteY37" fmla="*/ 67731 h 228316"/>
                <a:gd name="connsiteX38" fmla="*/ 284138 w 292438"/>
                <a:gd name="connsiteY38" fmla="*/ 66779 h 228316"/>
                <a:gd name="connsiteX39" fmla="*/ 285186 w 292438"/>
                <a:gd name="connsiteY39" fmla="*/ 67350 h 228316"/>
                <a:gd name="connsiteX40" fmla="*/ 285186 w 292438"/>
                <a:gd name="connsiteY40" fmla="*/ 65922 h 228316"/>
                <a:gd name="connsiteX41" fmla="*/ 284615 w 292438"/>
                <a:gd name="connsiteY41" fmla="*/ 65922 h 228316"/>
                <a:gd name="connsiteX42" fmla="*/ 279757 w 292438"/>
                <a:gd name="connsiteY42" fmla="*/ 60683 h 228316"/>
                <a:gd name="connsiteX43" fmla="*/ 282519 w 292438"/>
                <a:gd name="connsiteY43" fmla="*/ 59826 h 228316"/>
                <a:gd name="connsiteX44" fmla="*/ 282519 w 292438"/>
                <a:gd name="connsiteY44" fmla="*/ 59064 h 228316"/>
                <a:gd name="connsiteX45" fmla="*/ 278328 w 292438"/>
                <a:gd name="connsiteY45" fmla="*/ 60111 h 228316"/>
                <a:gd name="connsiteX46" fmla="*/ 270137 w 292438"/>
                <a:gd name="connsiteY46" fmla="*/ 60683 h 228316"/>
                <a:gd name="connsiteX47" fmla="*/ 262993 w 292438"/>
                <a:gd name="connsiteY47" fmla="*/ 57349 h 228316"/>
                <a:gd name="connsiteX48" fmla="*/ 265946 w 292438"/>
                <a:gd name="connsiteY48" fmla="*/ 48586 h 228316"/>
                <a:gd name="connsiteX49" fmla="*/ 268327 w 292438"/>
                <a:gd name="connsiteY49" fmla="*/ 46586 h 228316"/>
                <a:gd name="connsiteX50" fmla="*/ 268898 w 292438"/>
                <a:gd name="connsiteY50" fmla="*/ 45443 h 228316"/>
                <a:gd name="connsiteX51" fmla="*/ 268898 w 292438"/>
                <a:gd name="connsiteY51" fmla="*/ 45443 h 228316"/>
                <a:gd name="connsiteX52" fmla="*/ 271089 w 292438"/>
                <a:gd name="connsiteY52" fmla="*/ 46681 h 228316"/>
                <a:gd name="connsiteX53" fmla="*/ 274899 w 292438"/>
                <a:gd name="connsiteY53" fmla="*/ 45824 h 228316"/>
                <a:gd name="connsiteX54" fmla="*/ 274899 w 292438"/>
                <a:gd name="connsiteY54" fmla="*/ 45062 h 228316"/>
                <a:gd name="connsiteX55" fmla="*/ 273185 w 292438"/>
                <a:gd name="connsiteY55" fmla="*/ 45728 h 228316"/>
                <a:gd name="connsiteX56" fmla="*/ 270613 w 292438"/>
                <a:gd name="connsiteY56" fmla="*/ 45728 h 228316"/>
                <a:gd name="connsiteX57" fmla="*/ 269470 w 292438"/>
                <a:gd name="connsiteY57" fmla="*/ 44490 h 228316"/>
                <a:gd name="connsiteX58" fmla="*/ 269470 w 292438"/>
                <a:gd name="connsiteY58" fmla="*/ 42109 h 228316"/>
                <a:gd name="connsiteX59" fmla="*/ 267089 w 292438"/>
                <a:gd name="connsiteY59" fmla="*/ 38585 h 228316"/>
                <a:gd name="connsiteX60" fmla="*/ 270613 w 292438"/>
                <a:gd name="connsiteY60" fmla="*/ 38013 h 228316"/>
                <a:gd name="connsiteX61" fmla="*/ 270613 w 292438"/>
                <a:gd name="connsiteY61" fmla="*/ 37156 h 228316"/>
                <a:gd name="connsiteX62" fmla="*/ 267946 w 292438"/>
                <a:gd name="connsiteY62" fmla="*/ 37156 h 228316"/>
                <a:gd name="connsiteX63" fmla="*/ 258992 w 292438"/>
                <a:gd name="connsiteY63" fmla="*/ 36680 h 228316"/>
                <a:gd name="connsiteX64" fmla="*/ 257278 w 292438"/>
                <a:gd name="connsiteY64" fmla="*/ 34870 h 228316"/>
                <a:gd name="connsiteX65" fmla="*/ 257278 w 292438"/>
                <a:gd name="connsiteY65" fmla="*/ 34299 h 228316"/>
                <a:gd name="connsiteX66" fmla="*/ 258611 w 292438"/>
                <a:gd name="connsiteY66" fmla="*/ 30012 h 228316"/>
                <a:gd name="connsiteX67" fmla="*/ 256040 w 292438"/>
                <a:gd name="connsiteY67" fmla="*/ 26488 h 228316"/>
                <a:gd name="connsiteX68" fmla="*/ 255468 w 292438"/>
                <a:gd name="connsiteY68" fmla="*/ 26488 h 228316"/>
                <a:gd name="connsiteX69" fmla="*/ 257468 w 292438"/>
                <a:gd name="connsiteY69" fmla="*/ 29536 h 228316"/>
                <a:gd name="connsiteX70" fmla="*/ 256516 w 292438"/>
                <a:gd name="connsiteY70" fmla="*/ 33346 h 228316"/>
                <a:gd name="connsiteX71" fmla="*/ 249658 w 292438"/>
                <a:gd name="connsiteY71" fmla="*/ 36299 h 228316"/>
                <a:gd name="connsiteX72" fmla="*/ 242419 w 292438"/>
                <a:gd name="connsiteY72" fmla="*/ 35537 h 228316"/>
                <a:gd name="connsiteX73" fmla="*/ 235370 w 292438"/>
                <a:gd name="connsiteY73" fmla="*/ 32108 h 228316"/>
                <a:gd name="connsiteX74" fmla="*/ 233370 w 292438"/>
                <a:gd name="connsiteY74" fmla="*/ 28203 h 228316"/>
                <a:gd name="connsiteX75" fmla="*/ 233370 w 292438"/>
                <a:gd name="connsiteY75" fmla="*/ 23440 h 228316"/>
                <a:gd name="connsiteX76" fmla="*/ 233942 w 292438"/>
                <a:gd name="connsiteY76" fmla="*/ 21916 h 228316"/>
                <a:gd name="connsiteX77" fmla="*/ 231340 w 292438"/>
                <a:gd name="connsiteY77" fmla="*/ 17668 h 228316"/>
                <a:gd name="connsiteX78" fmla="*/ 231179 w 292438"/>
                <a:gd name="connsiteY78" fmla="*/ 17630 h 228316"/>
                <a:gd name="connsiteX79" fmla="*/ 231179 w 292438"/>
                <a:gd name="connsiteY79" fmla="*/ 18297 h 228316"/>
                <a:gd name="connsiteX80" fmla="*/ 233561 w 292438"/>
                <a:gd name="connsiteY80" fmla="*/ 20297 h 228316"/>
                <a:gd name="connsiteX81" fmla="*/ 232513 w 292438"/>
                <a:gd name="connsiteY81" fmla="*/ 24012 h 228316"/>
                <a:gd name="connsiteX82" fmla="*/ 225179 w 292438"/>
                <a:gd name="connsiteY82" fmla="*/ 28107 h 228316"/>
                <a:gd name="connsiteX83" fmla="*/ 216416 w 292438"/>
                <a:gd name="connsiteY83" fmla="*/ 28107 h 228316"/>
                <a:gd name="connsiteX84" fmla="*/ 210605 w 292438"/>
                <a:gd name="connsiteY84" fmla="*/ 25059 h 228316"/>
                <a:gd name="connsiteX85" fmla="*/ 207938 w 292438"/>
                <a:gd name="connsiteY85" fmla="*/ 22678 h 228316"/>
                <a:gd name="connsiteX86" fmla="*/ 200033 w 292438"/>
                <a:gd name="connsiteY86" fmla="*/ 17916 h 228316"/>
                <a:gd name="connsiteX87" fmla="*/ 200033 w 292438"/>
                <a:gd name="connsiteY87" fmla="*/ 17916 h 228316"/>
                <a:gd name="connsiteX88" fmla="*/ 200890 w 292438"/>
                <a:gd name="connsiteY88" fmla="*/ 16677 h 228316"/>
                <a:gd name="connsiteX89" fmla="*/ 198811 w 292438"/>
                <a:gd name="connsiteY89" fmla="*/ 7752 h 228316"/>
                <a:gd name="connsiteX90" fmla="*/ 197556 w 292438"/>
                <a:gd name="connsiteY90" fmla="*/ 7152 h 228316"/>
                <a:gd name="connsiteX91" fmla="*/ 197556 w 292438"/>
                <a:gd name="connsiteY91" fmla="*/ 7819 h 228316"/>
                <a:gd name="connsiteX92" fmla="*/ 200066 w 292438"/>
                <a:gd name="connsiteY92" fmla="*/ 16068 h 228316"/>
                <a:gd name="connsiteX93" fmla="*/ 199937 w 292438"/>
                <a:gd name="connsiteY93" fmla="*/ 16296 h 228316"/>
                <a:gd name="connsiteX94" fmla="*/ 192413 w 292438"/>
                <a:gd name="connsiteY94" fmla="*/ 21154 h 228316"/>
                <a:gd name="connsiteX95" fmla="*/ 174791 w 292438"/>
                <a:gd name="connsiteY95" fmla="*/ 18773 h 228316"/>
                <a:gd name="connsiteX96" fmla="*/ 169553 w 292438"/>
                <a:gd name="connsiteY96" fmla="*/ 11153 h 228316"/>
                <a:gd name="connsiteX97" fmla="*/ 167743 w 292438"/>
                <a:gd name="connsiteY97" fmla="*/ 7914 h 228316"/>
                <a:gd name="connsiteX98" fmla="*/ 163552 w 292438"/>
                <a:gd name="connsiteY98" fmla="*/ 6295 h 228316"/>
                <a:gd name="connsiteX99" fmla="*/ 161075 w 292438"/>
                <a:gd name="connsiteY99" fmla="*/ 3057 h 228316"/>
                <a:gd name="connsiteX100" fmla="*/ 159932 w 292438"/>
                <a:gd name="connsiteY100" fmla="*/ 8 h 228316"/>
                <a:gd name="connsiteX101" fmla="*/ 159932 w 292438"/>
                <a:gd name="connsiteY101" fmla="*/ 8 h 228316"/>
                <a:gd name="connsiteX102" fmla="*/ 159932 w 292438"/>
                <a:gd name="connsiteY102" fmla="*/ 4199 h 228316"/>
                <a:gd name="connsiteX103" fmla="*/ 154408 w 292438"/>
                <a:gd name="connsiteY103" fmla="*/ 9438 h 228316"/>
                <a:gd name="connsiteX104" fmla="*/ 147455 w 292438"/>
                <a:gd name="connsiteY104" fmla="*/ 10867 h 228316"/>
                <a:gd name="connsiteX105" fmla="*/ 140882 w 292438"/>
                <a:gd name="connsiteY105" fmla="*/ 9724 h 228316"/>
                <a:gd name="connsiteX106" fmla="*/ 137168 w 292438"/>
                <a:gd name="connsiteY106" fmla="*/ 8772 h 228316"/>
                <a:gd name="connsiteX107" fmla="*/ 126309 w 292438"/>
                <a:gd name="connsiteY107" fmla="*/ 10486 h 228316"/>
                <a:gd name="connsiteX108" fmla="*/ 119356 w 292438"/>
                <a:gd name="connsiteY108" fmla="*/ 13058 h 228316"/>
                <a:gd name="connsiteX109" fmla="*/ 120785 w 292438"/>
                <a:gd name="connsiteY109" fmla="*/ 5343 h 228316"/>
                <a:gd name="connsiteX110" fmla="*/ 114117 w 292438"/>
                <a:gd name="connsiteY110" fmla="*/ 2104 h 228316"/>
                <a:gd name="connsiteX111" fmla="*/ 113450 w 292438"/>
                <a:gd name="connsiteY111" fmla="*/ 3057 h 228316"/>
                <a:gd name="connsiteX112" fmla="*/ 118975 w 292438"/>
                <a:gd name="connsiteY112" fmla="*/ 5914 h 228316"/>
                <a:gd name="connsiteX113" fmla="*/ 117927 w 292438"/>
                <a:gd name="connsiteY113" fmla="*/ 12296 h 228316"/>
                <a:gd name="connsiteX114" fmla="*/ 113355 w 292438"/>
                <a:gd name="connsiteY114" fmla="*/ 19820 h 228316"/>
                <a:gd name="connsiteX115" fmla="*/ 106783 w 292438"/>
                <a:gd name="connsiteY115" fmla="*/ 25726 h 228316"/>
                <a:gd name="connsiteX116" fmla="*/ 101830 w 292438"/>
                <a:gd name="connsiteY116" fmla="*/ 27441 h 228316"/>
                <a:gd name="connsiteX117" fmla="*/ 95353 w 292438"/>
                <a:gd name="connsiteY117" fmla="*/ 28203 h 228316"/>
                <a:gd name="connsiteX118" fmla="*/ 89162 w 292438"/>
                <a:gd name="connsiteY118" fmla="*/ 26774 h 228316"/>
                <a:gd name="connsiteX119" fmla="*/ 85733 w 292438"/>
                <a:gd name="connsiteY119" fmla="*/ 16773 h 228316"/>
                <a:gd name="connsiteX120" fmla="*/ 92686 w 292438"/>
                <a:gd name="connsiteY120" fmla="*/ 6771 h 228316"/>
                <a:gd name="connsiteX121" fmla="*/ 92686 w 292438"/>
                <a:gd name="connsiteY121" fmla="*/ 6105 h 228316"/>
                <a:gd name="connsiteX122" fmla="*/ 84971 w 292438"/>
                <a:gd name="connsiteY122" fmla="*/ 15630 h 228316"/>
                <a:gd name="connsiteX123" fmla="*/ 84971 w 292438"/>
                <a:gd name="connsiteY123" fmla="*/ 19249 h 228316"/>
                <a:gd name="connsiteX124" fmla="*/ 79351 w 292438"/>
                <a:gd name="connsiteY124" fmla="*/ 14201 h 228316"/>
                <a:gd name="connsiteX125" fmla="*/ 69826 w 292438"/>
                <a:gd name="connsiteY125" fmla="*/ 14201 h 228316"/>
                <a:gd name="connsiteX126" fmla="*/ 69826 w 292438"/>
                <a:gd name="connsiteY126" fmla="*/ 14772 h 228316"/>
                <a:gd name="connsiteX127" fmla="*/ 82875 w 292438"/>
                <a:gd name="connsiteY127" fmla="*/ 20583 h 228316"/>
                <a:gd name="connsiteX128" fmla="*/ 78684 w 292438"/>
                <a:gd name="connsiteY128" fmla="*/ 35823 h 228316"/>
                <a:gd name="connsiteX129" fmla="*/ 63444 w 292438"/>
                <a:gd name="connsiteY129" fmla="*/ 35823 h 228316"/>
                <a:gd name="connsiteX130" fmla="*/ 57253 w 292438"/>
                <a:gd name="connsiteY130" fmla="*/ 33346 h 228316"/>
                <a:gd name="connsiteX131" fmla="*/ 52586 w 292438"/>
                <a:gd name="connsiteY131" fmla="*/ 29250 h 228316"/>
                <a:gd name="connsiteX132" fmla="*/ 54681 w 292438"/>
                <a:gd name="connsiteY132" fmla="*/ 22869 h 228316"/>
                <a:gd name="connsiteX133" fmla="*/ 61253 w 292438"/>
                <a:gd name="connsiteY133" fmla="*/ 18201 h 228316"/>
                <a:gd name="connsiteX134" fmla="*/ 61253 w 292438"/>
                <a:gd name="connsiteY134" fmla="*/ 18201 h 228316"/>
                <a:gd name="connsiteX135" fmla="*/ 54491 w 292438"/>
                <a:gd name="connsiteY135" fmla="*/ 22107 h 228316"/>
                <a:gd name="connsiteX136" fmla="*/ 50871 w 292438"/>
                <a:gd name="connsiteY136" fmla="*/ 28298 h 228316"/>
                <a:gd name="connsiteX137" fmla="*/ 54681 w 292438"/>
                <a:gd name="connsiteY137" fmla="*/ 33537 h 228316"/>
                <a:gd name="connsiteX138" fmla="*/ 61634 w 292438"/>
                <a:gd name="connsiteY138" fmla="*/ 36775 h 228316"/>
                <a:gd name="connsiteX139" fmla="*/ 61634 w 292438"/>
                <a:gd name="connsiteY139" fmla="*/ 36775 h 228316"/>
                <a:gd name="connsiteX140" fmla="*/ 46871 w 292438"/>
                <a:gd name="connsiteY140" fmla="*/ 40014 h 228316"/>
                <a:gd name="connsiteX141" fmla="*/ 43442 w 292438"/>
                <a:gd name="connsiteY141" fmla="*/ 42299 h 228316"/>
                <a:gd name="connsiteX142" fmla="*/ 34869 w 292438"/>
                <a:gd name="connsiteY142" fmla="*/ 45252 h 228316"/>
                <a:gd name="connsiteX143" fmla="*/ 31154 w 292438"/>
                <a:gd name="connsiteY143" fmla="*/ 43919 h 228316"/>
                <a:gd name="connsiteX144" fmla="*/ 31916 w 292438"/>
                <a:gd name="connsiteY144" fmla="*/ 40204 h 228316"/>
                <a:gd name="connsiteX145" fmla="*/ 31059 w 292438"/>
                <a:gd name="connsiteY145" fmla="*/ 40204 h 228316"/>
                <a:gd name="connsiteX146" fmla="*/ 29821 w 292438"/>
                <a:gd name="connsiteY146" fmla="*/ 44300 h 228316"/>
                <a:gd name="connsiteX147" fmla="*/ 33726 w 292438"/>
                <a:gd name="connsiteY147" fmla="*/ 46395 h 228316"/>
                <a:gd name="connsiteX148" fmla="*/ 39727 w 292438"/>
                <a:gd name="connsiteY148" fmla="*/ 45252 h 228316"/>
                <a:gd name="connsiteX149" fmla="*/ 41537 w 292438"/>
                <a:gd name="connsiteY149" fmla="*/ 44300 h 228316"/>
                <a:gd name="connsiteX150" fmla="*/ 36488 w 292438"/>
                <a:gd name="connsiteY150" fmla="*/ 55158 h 228316"/>
                <a:gd name="connsiteX151" fmla="*/ 36488 w 292438"/>
                <a:gd name="connsiteY151" fmla="*/ 55920 h 228316"/>
                <a:gd name="connsiteX152" fmla="*/ 30202 w 292438"/>
                <a:gd name="connsiteY152" fmla="*/ 74970 h 228316"/>
                <a:gd name="connsiteX153" fmla="*/ 23725 w 292438"/>
                <a:gd name="connsiteY153" fmla="*/ 82781 h 228316"/>
                <a:gd name="connsiteX154" fmla="*/ 15629 w 292438"/>
                <a:gd name="connsiteY154" fmla="*/ 81543 h 228316"/>
                <a:gd name="connsiteX155" fmla="*/ 12295 w 292438"/>
                <a:gd name="connsiteY155" fmla="*/ 77352 h 228316"/>
                <a:gd name="connsiteX156" fmla="*/ 10485 w 292438"/>
                <a:gd name="connsiteY156" fmla="*/ 72494 h 228316"/>
                <a:gd name="connsiteX157" fmla="*/ 10485 w 292438"/>
                <a:gd name="connsiteY157" fmla="*/ 72494 h 228316"/>
                <a:gd name="connsiteX158" fmla="*/ 11723 w 292438"/>
                <a:gd name="connsiteY158" fmla="*/ 77161 h 228316"/>
                <a:gd name="connsiteX159" fmla="*/ 14105 w 292438"/>
                <a:gd name="connsiteY159" fmla="*/ 81447 h 228316"/>
                <a:gd name="connsiteX160" fmla="*/ 18962 w 292438"/>
                <a:gd name="connsiteY160" fmla="*/ 84686 h 228316"/>
                <a:gd name="connsiteX161" fmla="*/ 21725 w 292438"/>
                <a:gd name="connsiteY161" fmla="*/ 94211 h 228316"/>
                <a:gd name="connsiteX162" fmla="*/ 21058 w 292438"/>
                <a:gd name="connsiteY162" fmla="*/ 104879 h 228316"/>
                <a:gd name="connsiteX163" fmla="*/ 17819 w 292438"/>
                <a:gd name="connsiteY163" fmla="*/ 114880 h 228316"/>
                <a:gd name="connsiteX164" fmla="*/ 15533 w 292438"/>
                <a:gd name="connsiteY164" fmla="*/ 119357 h 228316"/>
                <a:gd name="connsiteX165" fmla="*/ 12676 w 292438"/>
                <a:gd name="connsiteY165" fmla="*/ 122786 h 228316"/>
                <a:gd name="connsiteX166" fmla="*/ 7913 w 292438"/>
                <a:gd name="connsiteY166" fmla="*/ 123262 h 228316"/>
                <a:gd name="connsiteX167" fmla="*/ 865 w 292438"/>
                <a:gd name="connsiteY167" fmla="*/ 119452 h 228316"/>
                <a:gd name="connsiteX168" fmla="*/ 8 w 292438"/>
                <a:gd name="connsiteY168" fmla="*/ 119928 h 228316"/>
                <a:gd name="connsiteX169" fmla="*/ 6199 w 292438"/>
                <a:gd name="connsiteY169" fmla="*/ 123929 h 228316"/>
                <a:gd name="connsiteX170" fmla="*/ 11342 w 292438"/>
                <a:gd name="connsiteY170" fmla="*/ 124500 h 228316"/>
                <a:gd name="connsiteX171" fmla="*/ 17534 w 292438"/>
                <a:gd name="connsiteY171" fmla="*/ 118214 h 228316"/>
                <a:gd name="connsiteX172" fmla="*/ 17534 w 292438"/>
                <a:gd name="connsiteY172" fmla="*/ 118214 h 228316"/>
                <a:gd name="connsiteX173" fmla="*/ 18391 w 292438"/>
                <a:gd name="connsiteY173" fmla="*/ 123167 h 228316"/>
                <a:gd name="connsiteX174" fmla="*/ 19058 w 292438"/>
                <a:gd name="connsiteY174" fmla="*/ 125262 h 228316"/>
                <a:gd name="connsiteX175" fmla="*/ 20486 w 292438"/>
                <a:gd name="connsiteY175" fmla="*/ 136216 h 228316"/>
                <a:gd name="connsiteX176" fmla="*/ 17248 w 292438"/>
                <a:gd name="connsiteY176" fmla="*/ 145741 h 228316"/>
                <a:gd name="connsiteX177" fmla="*/ 11533 w 292438"/>
                <a:gd name="connsiteY177" fmla="*/ 150980 h 228316"/>
                <a:gd name="connsiteX178" fmla="*/ 2008 w 292438"/>
                <a:gd name="connsiteY178" fmla="*/ 145265 h 228316"/>
                <a:gd name="connsiteX179" fmla="*/ 1436 w 292438"/>
                <a:gd name="connsiteY179" fmla="*/ 145265 h 228316"/>
                <a:gd name="connsiteX180" fmla="*/ 9818 w 292438"/>
                <a:gd name="connsiteY180" fmla="*/ 151361 h 228316"/>
                <a:gd name="connsiteX181" fmla="*/ 14771 w 292438"/>
                <a:gd name="connsiteY181" fmla="*/ 149837 h 228316"/>
                <a:gd name="connsiteX182" fmla="*/ 16676 w 292438"/>
                <a:gd name="connsiteY182" fmla="*/ 155742 h 228316"/>
                <a:gd name="connsiteX183" fmla="*/ 16676 w 292438"/>
                <a:gd name="connsiteY183" fmla="*/ 162219 h 228316"/>
                <a:gd name="connsiteX184" fmla="*/ 13914 w 292438"/>
                <a:gd name="connsiteY184" fmla="*/ 167458 h 228316"/>
                <a:gd name="connsiteX185" fmla="*/ 11723 w 292438"/>
                <a:gd name="connsiteY185" fmla="*/ 168315 h 228316"/>
                <a:gd name="connsiteX186" fmla="*/ 9056 w 292438"/>
                <a:gd name="connsiteY186" fmla="*/ 167268 h 228316"/>
                <a:gd name="connsiteX187" fmla="*/ 8390 w 292438"/>
                <a:gd name="connsiteY187" fmla="*/ 167744 h 228316"/>
                <a:gd name="connsiteX188" fmla="*/ 13628 w 292438"/>
                <a:gd name="connsiteY188" fmla="*/ 168601 h 228316"/>
                <a:gd name="connsiteX189" fmla="*/ 17343 w 292438"/>
                <a:gd name="connsiteY189" fmla="*/ 163648 h 228316"/>
                <a:gd name="connsiteX190" fmla="*/ 18105 w 292438"/>
                <a:gd name="connsiteY190" fmla="*/ 160124 h 228316"/>
                <a:gd name="connsiteX191" fmla="*/ 21725 w 292438"/>
                <a:gd name="connsiteY191" fmla="*/ 169649 h 228316"/>
                <a:gd name="connsiteX192" fmla="*/ 21725 w 292438"/>
                <a:gd name="connsiteY192" fmla="*/ 174983 h 228316"/>
                <a:gd name="connsiteX193" fmla="*/ 16391 w 292438"/>
                <a:gd name="connsiteY193" fmla="*/ 177364 h 228316"/>
                <a:gd name="connsiteX194" fmla="*/ 16391 w 292438"/>
                <a:gd name="connsiteY194" fmla="*/ 178126 h 228316"/>
                <a:gd name="connsiteX195" fmla="*/ 23153 w 292438"/>
                <a:gd name="connsiteY195" fmla="*/ 175364 h 228316"/>
                <a:gd name="connsiteX196" fmla="*/ 23153 w 292438"/>
                <a:gd name="connsiteY196" fmla="*/ 170220 h 228316"/>
                <a:gd name="connsiteX197" fmla="*/ 32202 w 292438"/>
                <a:gd name="connsiteY197" fmla="*/ 167172 h 228316"/>
                <a:gd name="connsiteX198" fmla="*/ 34964 w 292438"/>
                <a:gd name="connsiteY198" fmla="*/ 164696 h 228316"/>
                <a:gd name="connsiteX199" fmla="*/ 37376 w 292438"/>
                <a:gd name="connsiteY199" fmla="*/ 177945 h 228316"/>
                <a:gd name="connsiteX200" fmla="*/ 37250 w 292438"/>
                <a:gd name="connsiteY200" fmla="*/ 178126 h 228316"/>
                <a:gd name="connsiteX201" fmla="*/ 32202 w 292438"/>
                <a:gd name="connsiteY201" fmla="*/ 183460 h 228316"/>
                <a:gd name="connsiteX202" fmla="*/ 27344 w 292438"/>
                <a:gd name="connsiteY202" fmla="*/ 188508 h 228316"/>
                <a:gd name="connsiteX203" fmla="*/ 27344 w 292438"/>
                <a:gd name="connsiteY203" fmla="*/ 188508 h 228316"/>
                <a:gd name="connsiteX204" fmla="*/ 30392 w 292438"/>
                <a:gd name="connsiteY204" fmla="*/ 185841 h 228316"/>
                <a:gd name="connsiteX205" fmla="*/ 33536 w 292438"/>
                <a:gd name="connsiteY205" fmla="*/ 183174 h 228316"/>
                <a:gd name="connsiteX206" fmla="*/ 36774 w 292438"/>
                <a:gd name="connsiteY206" fmla="*/ 180031 h 228316"/>
                <a:gd name="connsiteX207" fmla="*/ 40394 w 292438"/>
                <a:gd name="connsiteY207" fmla="*/ 184317 h 228316"/>
                <a:gd name="connsiteX208" fmla="*/ 42299 w 292438"/>
                <a:gd name="connsiteY208" fmla="*/ 190223 h 228316"/>
                <a:gd name="connsiteX209" fmla="*/ 42299 w 292438"/>
                <a:gd name="connsiteY209" fmla="*/ 195462 h 228316"/>
                <a:gd name="connsiteX210" fmla="*/ 40394 w 292438"/>
                <a:gd name="connsiteY210" fmla="*/ 200605 h 228316"/>
                <a:gd name="connsiteX211" fmla="*/ 40394 w 292438"/>
                <a:gd name="connsiteY211" fmla="*/ 200605 h 228316"/>
                <a:gd name="connsiteX212" fmla="*/ 42965 w 292438"/>
                <a:gd name="connsiteY212" fmla="*/ 196319 h 228316"/>
                <a:gd name="connsiteX213" fmla="*/ 44585 w 292438"/>
                <a:gd name="connsiteY213" fmla="*/ 198033 h 228316"/>
                <a:gd name="connsiteX214" fmla="*/ 49633 w 292438"/>
                <a:gd name="connsiteY214" fmla="*/ 198700 h 228316"/>
                <a:gd name="connsiteX215" fmla="*/ 56300 w 292438"/>
                <a:gd name="connsiteY215" fmla="*/ 196128 h 228316"/>
                <a:gd name="connsiteX216" fmla="*/ 59063 w 292438"/>
                <a:gd name="connsiteY216" fmla="*/ 194033 h 228316"/>
                <a:gd name="connsiteX217" fmla="*/ 61444 w 292438"/>
                <a:gd name="connsiteY217" fmla="*/ 194033 h 228316"/>
                <a:gd name="connsiteX218" fmla="*/ 64968 w 292438"/>
                <a:gd name="connsiteY218" fmla="*/ 194699 h 228316"/>
                <a:gd name="connsiteX219" fmla="*/ 71636 w 292438"/>
                <a:gd name="connsiteY219" fmla="*/ 197652 h 228316"/>
                <a:gd name="connsiteX220" fmla="*/ 76589 w 292438"/>
                <a:gd name="connsiteY220" fmla="*/ 202605 h 228316"/>
                <a:gd name="connsiteX221" fmla="*/ 78303 w 292438"/>
                <a:gd name="connsiteY221" fmla="*/ 210416 h 228316"/>
                <a:gd name="connsiteX222" fmla="*/ 76589 w 292438"/>
                <a:gd name="connsiteY222" fmla="*/ 215559 h 228316"/>
                <a:gd name="connsiteX223" fmla="*/ 72779 w 292438"/>
                <a:gd name="connsiteY223" fmla="*/ 218607 h 228316"/>
                <a:gd name="connsiteX224" fmla="*/ 73445 w 292438"/>
                <a:gd name="connsiteY224" fmla="*/ 219083 h 228316"/>
                <a:gd name="connsiteX225" fmla="*/ 77255 w 292438"/>
                <a:gd name="connsiteY225" fmla="*/ 216321 h 228316"/>
                <a:gd name="connsiteX226" fmla="*/ 79446 w 292438"/>
                <a:gd name="connsiteY226" fmla="*/ 212321 h 228316"/>
                <a:gd name="connsiteX227" fmla="*/ 79446 w 292438"/>
                <a:gd name="connsiteY227" fmla="*/ 211464 h 228316"/>
                <a:gd name="connsiteX228" fmla="*/ 80589 w 292438"/>
                <a:gd name="connsiteY228" fmla="*/ 212130 h 228316"/>
                <a:gd name="connsiteX229" fmla="*/ 82685 w 292438"/>
                <a:gd name="connsiteY229" fmla="*/ 212130 h 228316"/>
                <a:gd name="connsiteX230" fmla="*/ 86780 w 292438"/>
                <a:gd name="connsiteY230" fmla="*/ 212130 h 228316"/>
                <a:gd name="connsiteX231" fmla="*/ 86780 w 292438"/>
                <a:gd name="connsiteY231" fmla="*/ 212130 h 228316"/>
                <a:gd name="connsiteX232" fmla="*/ 100401 w 292438"/>
                <a:gd name="connsiteY232" fmla="*/ 215369 h 228316"/>
                <a:gd name="connsiteX233" fmla="*/ 105449 w 292438"/>
                <a:gd name="connsiteY233" fmla="*/ 220703 h 228316"/>
                <a:gd name="connsiteX234" fmla="*/ 106211 w 292438"/>
                <a:gd name="connsiteY234" fmla="*/ 224132 h 228316"/>
                <a:gd name="connsiteX235" fmla="*/ 106211 w 292438"/>
                <a:gd name="connsiteY235" fmla="*/ 227085 h 228316"/>
                <a:gd name="connsiteX236" fmla="*/ 106783 w 292438"/>
                <a:gd name="connsiteY236" fmla="*/ 227656 h 228316"/>
                <a:gd name="connsiteX237" fmla="*/ 107831 w 292438"/>
                <a:gd name="connsiteY237" fmla="*/ 223084 h 228316"/>
                <a:gd name="connsiteX238" fmla="*/ 104973 w 292438"/>
                <a:gd name="connsiteY238" fmla="*/ 217179 h 228316"/>
                <a:gd name="connsiteX239" fmla="*/ 102782 w 292438"/>
                <a:gd name="connsiteY239" fmla="*/ 215274 h 228316"/>
                <a:gd name="connsiteX240" fmla="*/ 103830 w 292438"/>
                <a:gd name="connsiteY240" fmla="*/ 213940 h 228316"/>
                <a:gd name="connsiteX241" fmla="*/ 104973 w 292438"/>
                <a:gd name="connsiteY241" fmla="*/ 212607 h 228316"/>
                <a:gd name="connsiteX242" fmla="*/ 108212 w 292438"/>
                <a:gd name="connsiteY242" fmla="*/ 210606 h 228316"/>
                <a:gd name="connsiteX243" fmla="*/ 108212 w 292438"/>
                <a:gd name="connsiteY243" fmla="*/ 210606 h 228316"/>
                <a:gd name="connsiteX244" fmla="*/ 116403 w 292438"/>
                <a:gd name="connsiteY244" fmla="*/ 209273 h 228316"/>
                <a:gd name="connsiteX245" fmla="*/ 124595 w 292438"/>
                <a:gd name="connsiteY245" fmla="*/ 214131 h 228316"/>
                <a:gd name="connsiteX246" fmla="*/ 127262 w 292438"/>
                <a:gd name="connsiteY246" fmla="*/ 218607 h 228316"/>
                <a:gd name="connsiteX247" fmla="*/ 127262 w 292438"/>
                <a:gd name="connsiteY247" fmla="*/ 222608 h 228316"/>
                <a:gd name="connsiteX248" fmla="*/ 124976 w 292438"/>
                <a:gd name="connsiteY248" fmla="*/ 224227 h 228316"/>
                <a:gd name="connsiteX249" fmla="*/ 122594 w 292438"/>
                <a:gd name="connsiteY249" fmla="*/ 225465 h 228316"/>
                <a:gd name="connsiteX250" fmla="*/ 120213 w 292438"/>
                <a:gd name="connsiteY250" fmla="*/ 226513 h 228316"/>
                <a:gd name="connsiteX251" fmla="*/ 118022 w 292438"/>
                <a:gd name="connsiteY251" fmla="*/ 227466 h 228316"/>
                <a:gd name="connsiteX252" fmla="*/ 117356 w 292438"/>
                <a:gd name="connsiteY252" fmla="*/ 227466 h 228316"/>
                <a:gd name="connsiteX253" fmla="*/ 117356 w 292438"/>
                <a:gd name="connsiteY253" fmla="*/ 228228 h 228316"/>
                <a:gd name="connsiteX254" fmla="*/ 118975 w 292438"/>
                <a:gd name="connsiteY254" fmla="*/ 228228 h 228316"/>
                <a:gd name="connsiteX255" fmla="*/ 121261 w 292438"/>
                <a:gd name="connsiteY255" fmla="*/ 227370 h 228316"/>
                <a:gd name="connsiteX256" fmla="*/ 125642 w 292438"/>
                <a:gd name="connsiteY256" fmla="*/ 225180 h 228316"/>
                <a:gd name="connsiteX257" fmla="*/ 128214 w 292438"/>
                <a:gd name="connsiteY257" fmla="*/ 223370 h 228316"/>
                <a:gd name="connsiteX258" fmla="*/ 129929 w 292438"/>
                <a:gd name="connsiteY258" fmla="*/ 223370 h 228316"/>
                <a:gd name="connsiteX259" fmla="*/ 132596 w 292438"/>
                <a:gd name="connsiteY259" fmla="*/ 223370 h 228316"/>
                <a:gd name="connsiteX260" fmla="*/ 135548 w 292438"/>
                <a:gd name="connsiteY260" fmla="*/ 224132 h 228316"/>
                <a:gd name="connsiteX261" fmla="*/ 137549 w 292438"/>
                <a:gd name="connsiteY261" fmla="*/ 224989 h 228316"/>
                <a:gd name="connsiteX262" fmla="*/ 139168 w 292438"/>
                <a:gd name="connsiteY262" fmla="*/ 226037 h 228316"/>
                <a:gd name="connsiteX263" fmla="*/ 139930 w 292438"/>
                <a:gd name="connsiteY263" fmla="*/ 225465 h 228316"/>
                <a:gd name="connsiteX264" fmla="*/ 138120 w 292438"/>
                <a:gd name="connsiteY264" fmla="*/ 224132 h 228316"/>
                <a:gd name="connsiteX265" fmla="*/ 135929 w 292438"/>
                <a:gd name="connsiteY265" fmla="*/ 223179 h 228316"/>
                <a:gd name="connsiteX266" fmla="*/ 132500 w 292438"/>
                <a:gd name="connsiteY266" fmla="*/ 222512 h 228316"/>
                <a:gd name="connsiteX267" fmla="*/ 129262 w 292438"/>
                <a:gd name="connsiteY267" fmla="*/ 222512 h 228316"/>
                <a:gd name="connsiteX268" fmla="*/ 129262 w 292438"/>
                <a:gd name="connsiteY268" fmla="*/ 222512 h 228316"/>
                <a:gd name="connsiteX269" fmla="*/ 129262 w 292438"/>
                <a:gd name="connsiteY269" fmla="*/ 222512 h 228316"/>
                <a:gd name="connsiteX270" fmla="*/ 129262 w 292438"/>
                <a:gd name="connsiteY270" fmla="*/ 219083 h 228316"/>
                <a:gd name="connsiteX271" fmla="*/ 124214 w 292438"/>
                <a:gd name="connsiteY271" fmla="*/ 211464 h 228316"/>
                <a:gd name="connsiteX272" fmla="*/ 116498 w 292438"/>
                <a:gd name="connsiteY272" fmla="*/ 208606 h 228316"/>
                <a:gd name="connsiteX273" fmla="*/ 111926 w 292438"/>
                <a:gd name="connsiteY273" fmla="*/ 209082 h 228316"/>
                <a:gd name="connsiteX274" fmla="*/ 110593 w 292438"/>
                <a:gd name="connsiteY274" fmla="*/ 209082 h 228316"/>
                <a:gd name="connsiteX275" fmla="*/ 115260 w 292438"/>
                <a:gd name="connsiteY275" fmla="*/ 202320 h 228316"/>
                <a:gd name="connsiteX276" fmla="*/ 115832 w 292438"/>
                <a:gd name="connsiteY276" fmla="*/ 199557 h 228316"/>
                <a:gd name="connsiteX277" fmla="*/ 115832 w 292438"/>
                <a:gd name="connsiteY277" fmla="*/ 199557 h 228316"/>
                <a:gd name="connsiteX278" fmla="*/ 118880 w 292438"/>
                <a:gd name="connsiteY278" fmla="*/ 195366 h 228316"/>
                <a:gd name="connsiteX279" fmla="*/ 124404 w 292438"/>
                <a:gd name="connsiteY279" fmla="*/ 194319 h 228316"/>
                <a:gd name="connsiteX280" fmla="*/ 138787 w 292438"/>
                <a:gd name="connsiteY280" fmla="*/ 198986 h 228316"/>
                <a:gd name="connsiteX281" fmla="*/ 137453 w 292438"/>
                <a:gd name="connsiteY281" fmla="*/ 199557 h 228316"/>
                <a:gd name="connsiteX282" fmla="*/ 132405 w 292438"/>
                <a:gd name="connsiteY282" fmla="*/ 204129 h 228316"/>
                <a:gd name="connsiteX283" fmla="*/ 128690 w 292438"/>
                <a:gd name="connsiteY283" fmla="*/ 210797 h 228316"/>
                <a:gd name="connsiteX284" fmla="*/ 128119 w 292438"/>
                <a:gd name="connsiteY284" fmla="*/ 216893 h 228316"/>
                <a:gd name="connsiteX285" fmla="*/ 128119 w 292438"/>
                <a:gd name="connsiteY285" fmla="*/ 216893 h 228316"/>
                <a:gd name="connsiteX286" fmla="*/ 129452 w 292438"/>
                <a:gd name="connsiteY286" fmla="*/ 211559 h 228316"/>
                <a:gd name="connsiteX287" fmla="*/ 132215 w 292438"/>
                <a:gd name="connsiteY287" fmla="*/ 206225 h 228316"/>
                <a:gd name="connsiteX288" fmla="*/ 137072 w 292438"/>
                <a:gd name="connsiteY288" fmla="*/ 201272 h 228316"/>
                <a:gd name="connsiteX289" fmla="*/ 141263 w 292438"/>
                <a:gd name="connsiteY289" fmla="*/ 199748 h 228316"/>
                <a:gd name="connsiteX290" fmla="*/ 150122 w 292438"/>
                <a:gd name="connsiteY290" fmla="*/ 202986 h 228316"/>
                <a:gd name="connsiteX291" fmla="*/ 157361 w 292438"/>
                <a:gd name="connsiteY291" fmla="*/ 209654 h 228316"/>
                <a:gd name="connsiteX292" fmla="*/ 158408 w 292438"/>
                <a:gd name="connsiteY292" fmla="*/ 215750 h 228316"/>
                <a:gd name="connsiteX293" fmla="*/ 156980 w 292438"/>
                <a:gd name="connsiteY293" fmla="*/ 219560 h 228316"/>
                <a:gd name="connsiteX294" fmla="*/ 155075 w 292438"/>
                <a:gd name="connsiteY294" fmla="*/ 222798 h 228316"/>
                <a:gd name="connsiteX295" fmla="*/ 155932 w 292438"/>
                <a:gd name="connsiteY295" fmla="*/ 222798 h 228316"/>
                <a:gd name="connsiteX296" fmla="*/ 158123 w 292438"/>
                <a:gd name="connsiteY296" fmla="*/ 219465 h 228316"/>
                <a:gd name="connsiteX297" fmla="*/ 159551 w 292438"/>
                <a:gd name="connsiteY297" fmla="*/ 216131 h 228316"/>
                <a:gd name="connsiteX298" fmla="*/ 159551 w 292438"/>
                <a:gd name="connsiteY298" fmla="*/ 210320 h 228316"/>
                <a:gd name="connsiteX299" fmla="*/ 152027 w 292438"/>
                <a:gd name="connsiteY299" fmla="*/ 202320 h 228316"/>
                <a:gd name="connsiteX300" fmla="*/ 150979 w 292438"/>
                <a:gd name="connsiteY300" fmla="*/ 201653 h 228316"/>
                <a:gd name="connsiteX301" fmla="*/ 158218 w 292438"/>
                <a:gd name="connsiteY301" fmla="*/ 200415 h 228316"/>
                <a:gd name="connsiteX302" fmla="*/ 158218 w 292438"/>
                <a:gd name="connsiteY302" fmla="*/ 200415 h 228316"/>
                <a:gd name="connsiteX303" fmla="*/ 174887 w 292438"/>
                <a:gd name="connsiteY303" fmla="*/ 197843 h 228316"/>
                <a:gd name="connsiteX304" fmla="*/ 181459 w 292438"/>
                <a:gd name="connsiteY304" fmla="*/ 200795 h 228316"/>
                <a:gd name="connsiteX305" fmla="*/ 183364 w 292438"/>
                <a:gd name="connsiteY305" fmla="*/ 203462 h 228316"/>
                <a:gd name="connsiteX306" fmla="*/ 182316 w 292438"/>
                <a:gd name="connsiteY306" fmla="*/ 207844 h 228316"/>
                <a:gd name="connsiteX307" fmla="*/ 182316 w 292438"/>
                <a:gd name="connsiteY307" fmla="*/ 207844 h 228316"/>
                <a:gd name="connsiteX308" fmla="*/ 184412 w 292438"/>
                <a:gd name="connsiteY308" fmla="*/ 204415 h 228316"/>
                <a:gd name="connsiteX309" fmla="*/ 183840 w 292438"/>
                <a:gd name="connsiteY309" fmla="*/ 201748 h 228316"/>
                <a:gd name="connsiteX310" fmla="*/ 179363 w 292438"/>
                <a:gd name="connsiteY310" fmla="*/ 198129 h 228316"/>
                <a:gd name="connsiteX311" fmla="*/ 171458 w 292438"/>
                <a:gd name="connsiteY311" fmla="*/ 196224 h 228316"/>
                <a:gd name="connsiteX312" fmla="*/ 172029 w 292438"/>
                <a:gd name="connsiteY312" fmla="*/ 192509 h 228316"/>
                <a:gd name="connsiteX313" fmla="*/ 174125 w 292438"/>
                <a:gd name="connsiteY313" fmla="*/ 188223 h 228316"/>
                <a:gd name="connsiteX314" fmla="*/ 174125 w 292438"/>
                <a:gd name="connsiteY314" fmla="*/ 187556 h 228316"/>
                <a:gd name="connsiteX315" fmla="*/ 174125 w 292438"/>
                <a:gd name="connsiteY315" fmla="*/ 188032 h 228316"/>
                <a:gd name="connsiteX316" fmla="*/ 174696 w 292438"/>
                <a:gd name="connsiteY316" fmla="*/ 188032 h 228316"/>
                <a:gd name="connsiteX317" fmla="*/ 174696 w 292438"/>
                <a:gd name="connsiteY317" fmla="*/ 186413 h 228316"/>
                <a:gd name="connsiteX318" fmla="*/ 183554 w 292438"/>
                <a:gd name="connsiteY318" fmla="*/ 182222 h 228316"/>
                <a:gd name="connsiteX319" fmla="*/ 193079 w 292438"/>
                <a:gd name="connsiteY319" fmla="*/ 181555 h 228316"/>
                <a:gd name="connsiteX320" fmla="*/ 201557 w 292438"/>
                <a:gd name="connsiteY320" fmla="*/ 185079 h 228316"/>
                <a:gd name="connsiteX321" fmla="*/ 197842 w 292438"/>
                <a:gd name="connsiteY321" fmla="*/ 196795 h 228316"/>
                <a:gd name="connsiteX322" fmla="*/ 197842 w 292438"/>
                <a:gd name="connsiteY322" fmla="*/ 196795 h 228316"/>
                <a:gd name="connsiteX323" fmla="*/ 203081 w 292438"/>
                <a:gd name="connsiteY323" fmla="*/ 185270 h 228316"/>
                <a:gd name="connsiteX324" fmla="*/ 201747 w 292438"/>
                <a:gd name="connsiteY324" fmla="*/ 183270 h 228316"/>
                <a:gd name="connsiteX325" fmla="*/ 205938 w 292438"/>
                <a:gd name="connsiteY325" fmla="*/ 183270 h 228316"/>
                <a:gd name="connsiteX326" fmla="*/ 211177 w 292438"/>
                <a:gd name="connsiteY326" fmla="*/ 182222 h 228316"/>
                <a:gd name="connsiteX327" fmla="*/ 211177 w 292438"/>
                <a:gd name="connsiteY327" fmla="*/ 182222 h 228316"/>
                <a:gd name="connsiteX328" fmla="*/ 223083 w 292438"/>
                <a:gd name="connsiteY328" fmla="*/ 182222 h 228316"/>
                <a:gd name="connsiteX329" fmla="*/ 227465 w 292438"/>
                <a:gd name="connsiteY329" fmla="*/ 186794 h 228316"/>
                <a:gd name="connsiteX330" fmla="*/ 224226 w 292438"/>
                <a:gd name="connsiteY330" fmla="*/ 191747 h 228316"/>
                <a:gd name="connsiteX331" fmla="*/ 224226 w 292438"/>
                <a:gd name="connsiteY331" fmla="*/ 192223 h 228316"/>
                <a:gd name="connsiteX332" fmla="*/ 228322 w 292438"/>
                <a:gd name="connsiteY332" fmla="*/ 187556 h 228316"/>
                <a:gd name="connsiteX333" fmla="*/ 228322 w 292438"/>
                <a:gd name="connsiteY333" fmla="*/ 186222 h 228316"/>
                <a:gd name="connsiteX334" fmla="*/ 231179 w 292438"/>
                <a:gd name="connsiteY334" fmla="*/ 182984 h 228316"/>
                <a:gd name="connsiteX335" fmla="*/ 236132 w 292438"/>
                <a:gd name="connsiteY335" fmla="*/ 181365 h 228316"/>
                <a:gd name="connsiteX336" fmla="*/ 247467 w 292438"/>
                <a:gd name="connsiteY336" fmla="*/ 179650 h 228316"/>
                <a:gd name="connsiteX337" fmla="*/ 255373 w 292438"/>
                <a:gd name="connsiteY337" fmla="*/ 180412 h 228316"/>
                <a:gd name="connsiteX338" fmla="*/ 258135 w 292438"/>
                <a:gd name="connsiteY338" fmla="*/ 183270 h 228316"/>
                <a:gd name="connsiteX339" fmla="*/ 257564 w 292438"/>
                <a:gd name="connsiteY339" fmla="*/ 187556 h 228316"/>
                <a:gd name="connsiteX340" fmla="*/ 254897 w 292438"/>
                <a:gd name="connsiteY340" fmla="*/ 191842 h 228316"/>
                <a:gd name="connsiteX341" fmla="*/ 250325 w 292438"/>
                <a:gd name="connsiteY341" fmla="*/ 194509 h 228316"/>
                <a:gd name="connsiteX342" fmla="*/ 250325 w 292438"/>
                <a:gd name="connsiteY342" fmla="*/ 195462 h 228316"/>
                <a:gd name="connsiteX343" fmla="*/ 257754 w 292438"/>
                <a:gd name="connsiteY343" fmla="*/ 189842 h 228316"/>
                <a:gd name="connsiteX344" fmla="*/ 259564 w 292438"/>
                <a:gd name="connsiteY344" fmla="*/ 183651 h 228316"/>
                <a:gd name="connsiteX345" fmla="*/ 260612 w 292438"/>
                <a:gd name="connsiteY345" fmla="*/ 184412 h 228316"/>
                <a:gd name="connsiteX346" fmla="*/ 264326 w 292438"/>
                <a:gd name="connsiteY346" fmla="*/ 186222 h 228316"/>
                <a:gd name="connsiteX347" fmla="*/ 264326 w 292438"/>
                <a:gd name="connsiteY347" fmla="*/ 186222 h 228316"/>
                <a:gd name="connsiteX348" fmla="*/ 264898 w 292438"/>
                <a:gd name="connsiteY348" fmla="*/ 185270 h 228316"/>
                <a:gd name="connsiteX349" fmla="*/ 259183 w 292438"/>
                <a:gd name="connsiteY349" fmla="*/ 181555 h 228316"/>
                <a:gd name="connsiteX350" fmla="*/ 259183 w 292438"/>
                <a:gd name="connsiteY350" fmla="*/ 181555 h 228316"/>
                <a:gd name="connsiteX351" fmla="*/ 259183 w 292438"/>
                <a:gd name="connsiteY351" fmla="*/ 181555 h 228316"/>
                <a:gd name="connsiteX352" fmla="*/ 253277 w 292438"/>
                <a:gd name="connsiteY352" fmla="*/ 179364 h 228316"/>
                <a:gd name="connsiteX353" fmla="*/ 256706 w 292438"/>
                <a:gd name="connsiteY353" fmla="*/ 175840 h 228316"/>
                <a:gd name="connsiteX354" fmla="*/ 256706 w 292438"/>
                <a:gd name="connsiteY354" fmla="*/ 172316 h 228316"/>
                <a:gd name="connsiteX355" fmla="*/ 258611 w 292438"/>
                <a:gd name="connsiteY355" fmla="*/ 172316 h 228316"/>
                <a:gd name="connsiteX356" fmla="*/ 261850 w 292438"/>
                <a:gd name="connsiteY356" fmla="*/ 172316 h 228316"/>
                <a:gd name="connsiteX357" fmla="*/ 262802 w 292438"/>
                <a:gd name="connsiteY357" fmla="*/ 172316 h 228316"/>
                <a:gd name="connsiteX358" fmla="*/ 267946 w 292438"/>
                <a:gd name="connsiteY358" fmla="*/ 173268 h 228316"/>
                <a:gd name="connsiteX359" fmla="*/ 271184 w 292438"/>
                <a:gd name="connsiteY359" fmla="*/ 175078 h 228316"/>
                <a:gd name="connsiteX360" fmla="*/ 271756 w 292438"/>
                <a:gd name="connsiteY360" fmla="*/ 176316 h 228316"/>
                <a:gd name="connsiteX361" fmla="*/ 272518 w 292438"/>
                <a:gd name="connsiteY361" fmla="*/ 174983 h 228316"/>
                <a:gd name="connsiteX362" fmla="*/ 269756 w 292438"/>
                <a:gd name="connsiteY362" fmla="*/ 172792 h 228316"/>
                <a:gd name="connsiteX363" fmla="*/ 263374 w 292438"/>
                <a:gd name="connsiteY363" fmla="*/ 171649 h 228316"/>
                <a:gd name="connsiteX364" fmla="*/ 263374 w 292438"/>
                <a:gd name="connsiteY364" fmla="*/ 171173 h 228316"/>
                <a:gd name="connsiteX365" fmla="*/ 263374 w 292438"/>
                <a:gd name="connsiteY365" fmla="*/ 171173 h 228316"/>
                <a:gd name="connsiteX366" fmla="*/ 263374 w 292438"/>
                <a:gd name="connsiteY366" fmla="*/ 171173 h 228316"/>
                <a:gd name="connsiteX367" fmla="*/ 263374 w 292438"/>
                <a:gd name="connsiteY367" fmla="*/ 170506 h 228316"/>
                <a:gd name="connsiteX368" fmla="*/ 263374 w 292438"/>
                <a:gd name="connsiteY368" fmla="*/ 168411 h 228316"/>
                <a:gd name="connsiteX369" fmla="*/ 264422 w 292438"/>
                <a:gd name="connsiteY369" fmla="*/ 165362 h 228316"/>
                <a:gd name="connsiteX370" fmla="*/ 266898 w 292438"/>
                <a:gd name="connsiteY370" fmla="*/ 160314 h 228316"/>
                <a:gd name="connsiteX371" fmla="*/ 270994 w 292438"/>
                <a:gd name="connsiteY371" fmla="*/ 157076 h 228316"/>
                <a:gd name="connsiteX372" fmla="*/ 275661 w 292438"/>
                <a:gd name="connsiteY372" fmla="*/ 156409 h 228316"/>
                <a:gd name="connsiteX373" fmla="*/ 280233 w 292438"/>
                <a:gd name="connsiteY373" fmla="*/ 157076 h 228316"/>
                <a:gd name="connsiteX374" fmla="*/ 280233 w 292438"/>
                <a:gd name="connsiteY374" fmla="*/ 156028 h 228316"/>
                <a:gd name="connsiteX375" fmla="*/ 276328 w 292438"/>
                <a:gd name="connsiteY375" fmla="*/ 155457 h 228316"/>
                <a:gd name="connsiteX376" fmla="*/ 269565 w 292438"/>
                <a:gd name="connsiteY376" fmla="*/ 156409 h 228316"/>
                <a:gd name="connsiteX377" fmla="*/ 271661 w 292438"/>
                <a:gd name="connsiteY377" fmla="*/ 152599 h 228316"/>
                <a:gd name="connsiteX378" fmla="*/ 271661 w 292438"/>
                <a:gd name="connsiteY378" fmla="*/ 150027 h 228316"/>
                <a:gd name="connsiteX379" fmla="*/ 277185 w 292438"/>
                <a:gd name="connsiteY379" fmla="*/ 150027 h 228316"/>
                <a:gd name="connsiteX380" fmla="*/ 281662 w 292438"/>
                <a:gd name="connsiteY380" fmla="*/ 151456 h 228316"/>
                <a:gd name="connsiteX381" fmla="*/ 281662 w 292438"/>
                <a:gd name="connsiteY381" fmla="*/ 150313 h 228316"/>
                <a:gd name="connsiteX382" fmla="*/ 278900 w 292438"/>
                <a:gd name="connsiteY382" fmla="*/ 149361 h 228316"/>
                <a:gd name="connsiteX383" fmla="*/ 278900 w 292438"/>
                <a:gd name="connsiteY383" fmla="*/ 149361 h 228316"/>
                <a:gd name="connsiteX384" fmla="*/ 279471 w 292438"/>
                <a:gd name="connsiteY384" fmla="*/ 148884 h 228316"/>
                <a:gd name="connsiteX385" fmla="*/ 280805 w 292438"/>
                <a:gd name="connsiteY385" fmla="*/ 140788 h 228316"/>
                <a:gd name="connsiteX386" fmla="*/ 279852 w 292438"/>
                <a:gd name="connsiteY386" fmla="*/ 137645 h 228316"/>
                <a:gd name="connsiteX387" fmla="*/ 279852 w 292438"/>
                <a:gd name="connsiteY387" fmla="*/ 137645 h 228316"/>
                <a:gd name="connsiteX388" fmla="*/ 282995 w 292438"/>
                <a:gd name="connsiteY388" fmla="*/ 137645 h 228316"/>
                <a:gd name="connsiteX389" fmla="*/ 284234 w 292438"/>
                <a:gd name="connsiteY389" fmla="*/ 137645 h 228316"/>
                <a:gd name="connsiteX390" fmla="*/ 285662 w 292438"/>
                <a:gd name="connsiteY390" fmla="*/ 137645 h 228316"/>
                <a:gd name="connsiteX391" fmla="*/ 285662 w 292438"/>
                <a:gd name="connsiteY391" fmla="*/ 136787 h 228316"/>
                <a:gd name="connsiteX392" fmla="*/ 285091 w 292438"/>
                <a:gd name="connsiteY392" fmla="*/ 136787 h 228316"/>
                <a:gd name="connsiteX393" fmla="*/ 285758 w 292438"/>
                <a:gd name="connsiteY393" fmla="*/ 136787 h 228316"/>
                <a:gd name="connsiteX394" fmla="*/ 285758 w 292438"/>
                <a:gd name="connsiteY394" fmla="*/ 135454 h 228316"/>
                <a:gd name="connsiteX395" fmla="*/ 284900 w 292438"/>
                <a:gd name="connsiteY395" fmla="*/ 136216 h 228316"/>
                <a:gd name="connsiteX396" fmla="*/ 283567 w 292438"/>
                <a:gd name="connsiteY396" fmla="*/ 137073 h 228316"/>
                <a:gd name="connsiteX397" fmla="*/ 281662 w 292438"/>
                <a:gd name="connsiteY397" fmla="*/ 137073 h 228316"/>
                <a:gd name="connsiteX398" fmla="*/ 284900 w 292438"/>
                <a:gd name="connsiteY398" fmla="*/ 137073 h 228316"/>
                <a:gd name="connsiteX399" fmla="*/ 283281 w 292438"/>
                <a:gd name="connsiteY399" fmla="*/ 136502 h 228316"/>
                <a:gd name="connsiteX400" fmla="*/ 283281 w 292438"/>
                <a:gd name="connsiteY400" fmla="*/ 136502 h 228316"/>
                <a:gd name="connsiteX401" fmla="*/ 280900 w 292438"/>
                <a:gd name="connsiteY401" fmla="*/ 131739 h 228316"/>
                <a:gd name="connsiteX402" fmla="*/ 278709 w 292438"/>
                <a:gd name="connsiteY402" fmla="*/ 128882 h 228316"/>
                <a:gd name="connsiteX403" fmla="*/ 279471 w 292438"/>
                <a:gd name="connsiteY403" fmla="*/ 128310 h 228316"/>
                <a:gd name="connsiteX404" fmla="*/ 280233 w 292438"/>
                <a:gd name="connsiteY404" fmla="*/ 126882 h 228316"/>
                <a:gd name="connsiteX405" fmla="*/ 280233 w 292438"/>
                <a:gd name="connsiteY405" fmla="*/ 126882 h 228316"/>
                <a:gd name="connsiteX406" fmla="*/ 281567 w 292438"/>
                <a:gd name="connsiteY406" fmla="*/ 128120 h 228316"/>
                <a:gd name="connsiteX407" fmla="*/ 285377 w 292438"/>
                <a:gd name="connsiteY407" fmla="*/ 129072 h 228316"/>
                <a:gd name="connsiteX408" fmla="*/ 291758 w 292438"/>
                <a:gd name="connsiteY408" fmla="*/ 128120 h 228316"/>
                <a:gd name="connsiteX409" fmla="*/ 291758 w 292438"/>
                <a:gd name="connsiteY409" fmla="*/ 126977 h 228316"/>
                <a:gd name="connsiteX410" fmla="*/ 287758 w 292438"/>
                <a:gd name="connsiteY410" fmla="*/ 128215 h 228316"/>
                <a:gd name="connsiteX411" fmla="*/ 281567 w 292438"/>
                <a:gd name="connsiteY411" fmla="*/ 126977 h 228316"/>
                <a:gd name="connsiteX412" fmla="*/ 280424 w 292438"/>
                <a:gd name="connsiteY412" fmla="*/ 125358 h 228316"/>
                <a:gd name="connsiteX413" fmla="*/ 280424 w 292438"/>
                <a:gd name="connsiteY413" fmla="*/ 124215 h 228316"/>
                <a:gd name="connsiteX414" fmla="*/ 280424 w 292438"/>
                <a:gd name="connsiteY414" fmla="*/ 124215 h 228316"/>
                <a:gd name="connsiteX415" fmla="*/ 280424 w 292438"/>
                <a:gd name="connsiteY415" fmla="*/ 124215 h 228316"/>
                <a:gd name="connsiteX416" fmla="*/ 290711 w 292438"/>
                <a:gd name="connsiteY416" fmla="*/ 115452 h 228316"/>
                <a:gd name="connsiteX417" fmla="*/ 278519 w 292438"/>
                <a:gd name="connsiteY417" fmla="*/ 98307 h 228316"/>
                <a:gd name="connsiteX418" fmla="*/ 278519 w 292438"/>
                <a:gd name="connsiteY418" fmla="*/ 98307 h 228316"/>
                <a:gd name="connsiteX419" fmla="*/ 275756 w 292438"/>
                <a:gd name="connsiteY419" fmla="*/ 103260 h 228316"/>
                <a:gd name="connsiteX420" fmla="*/ 274042 w 292438"/>
                <a:gd name="connsiteY420" fmla="*/ 104022 h 228316"/>
                <a:gd name="connsiteX421" fmla="*/ 272708 w 292438"/>
                <a:gd name="connsiteY421" fmla="*/ 104022 h 228316"/>
                <a:gd name="connsiteX422" fmla="*/ 272708 w 292438"/>
                <a:gd name="connsiteY422" fmla="*/ 103450 h 228316"/>
                <a:gd name="connsiteX423" fmla="*/ 271661 w 292438"/>
                <a:gd name="connsiteY423" fmla="*/ 98973 h 228316"/>
                <a:gd name="connsiteX424" fmla="*/ 278519 w 292438"/>
                <a:gd name="connsiteY424" fmla="*/ 98307 h 228316"/>
                <a:gd name="connsiteX425" fmla="*/ 268232 w 292438"/>
                <a:gd name="connsiteY425" fmla="*/ 96973 h 228316"/>
                <a:gd name="connsiteX426" fmla="*/ 270327 w 292438"/>
                <a:gd name="connsiteY426" fmla="*/ 98211 h 228316"/>
                <a:gd name="connsiteX427" fmla="*/ 271661 w 292438"/>
                <a:gd name="connsiteY427" fmla="*/ 102783 h 228316"/>
                <a:gd name="connsiteX428" fmla="*/ 269470 w 292438"/>
                <a:gd name="connsiteY428" fmla="*/ 108308 h 228316"/>
                <a:gd name="connsiteX429" fmla="*/ 265660 w 292438"/>
                <a:gd name="connsiteY429" fmla="*/ 113070 h 228316"/>
                <a:gd name="connsiteX430" fmla="*/ 259278 w 292438"/>
                <a:gd name="connsiteY430" fmla="*/ 116690 h 228316"/>
                <a:gd name="connsiteX431" fmla="*/ 253468 w 292438"/>
                <a:gd name="connsiteY431" fmla="*/ 113928 h 228316"/>
                <a:gd name="connsiteX432" fmla="*/ 252801 w 292438"/>
                <a:gd name="connsiteY432" fmla="*/ 113928 h 228316"/>
                <a:gd name="connsiteX433" fmla="*/ 250039 w 292438"/>
                <a:gd name="connsiteY433" fmla="*/ 112213 h 228316"/>
                <a:gd name="connsiteX434" fmla="*/ 246419 w 292438"/>
                <a:gd name="connsiteY434" fmla="*/ 112213 h 228316"/>
                <a:gd name="connsiteX435" fmla="*/ 247848 w 292438"/>
                <a:gd name="connsiteY435" fmla="*/ 110213 h 228316"/>
                <a:gd name="connsiteX436" fmla="*/ 249563 w 292438"/>
                <a:gd name="connsiteY436" fmla="*/ 105165 h 228316"/>
                <a:gd name="connsiteX437" fmla="*/ 248229 w 292438"/>
                <a:gd name="connsiteY437" fmla="*/ 102116 h 228316"/>
                <a:gd name="connsiteX438" fmla="*/ 253277 w 292438"/>
                <a:gd name="connsiteY438" fmla="*/ 100974 h 228316"/>
                <a:gd name="connsiteX439" fmla="*/ 258802 w 292438"/>
                <a:gd name="connsiteY439" fmla="*/ 98402 h 228316"/>
                <a:gd name="connsiteX440" fmla="*/ 265374 w 292438"/>
                <a:gd name="connsiteY440" fmla="*/ 93830 h 228316"/>
                <a:gd name="connsiteX441" fmla="*/ 266327 w 292438"/>
                <a:gd name="connsiteY441" fmla="*/ 92591 h 228316"/>
                <a:gd name="connsiteX442" fmla="*/ 268232 w 292438"/>
                <a:gd name="connsiteY442" fmla="*/ 96592 h 228316"/>
                <a:gd name="connsiteX443" fmla="*/ 250134 w 292438"/>
                <a:gd name="connsiteY443" fmla="*/ 140502 h 228316"/>
                <a:gd name="connsiteX444" fmla="*/ 250134 w 292438"/>
                <a:gd name="connsiteY444" fmla="*/ 140502 h 228316"/>
                <a:gd name="connsiteX445" fmla="*/ 250134 w 292438"/>
                <a:gd name="connsiteY445" fmla="*/ 139931 h 228316"/>
                <a:gd name="connsiteX446" fmla="*/ 250134 w 292438"/>
                <a:gd name="connsiteY446" fmla="*/ 139931 h 228316"/>
                <a:gd name="connsiteX447" fmla="*/ 249467 w 292438"/>
                <a:gd name="connsiteY447" fmla="*/ 133740 h 228316"/>
                <a:gd name="connsiteX448" fmla="*/ 247467 w 292438"/>
                <a:gd name="connsiteY448" fmla="*/ 130215 h 228316"/>
                <a:gd name="connsiteX449" fmla="*/ 248991 w 292438"/>
                <a:gd name="connsiteY449" fmla="*/ 130215 h 228316"/>
                <a:gd name="connsiteX450" fmla="*/ 252420 w 292438"/>
                <a:gd name="connsiteY450" fmla="*/ 129168 h 228316"/>
                <a:gd name="connsiteX451" fmla="*/ 254897 w 292438"/>
                <a:gd name="connsiteY451" fmla="*/ 123833 h 228316"/>
                <a:gd name="connsiteX452" fmla="*/ 254897 w 292438"/>
                <a:gd name="connsiteY452" fmla="*/ 123833 h 228316"/>
                <a:gd name="connsiteX453" fmla="*/ 258326 w 292438"/>
                <a:gd name="connsiteY453" fmla="*/ 124977 h 228316"/>
                <a:gd name="connsiteX454" fmla="*/ 260612 w 292438"/>
                <a:gd name="connsiteY454" fmla="*/ 127072 h 228316"/>
                <a:gd name="connsiteX455" fmla="*/ 261183 w 292438"/>
                <a:gd name="connsiteY455" fmla="*/ 128024 h 228316"/>
                <a:gd name="connsiteX456" fmla="*/ 261183 w 292438"/>
                <a:gd name="connsiteY456" fmla="*/ 128024 h 228316"/>
                <a:gd name="connsiteX457" fmla="*/ 261755 w 292438"/>
                <a:gd name="connsiteY457" fmla="*/ 134311 h 228316"/>
                <a:gd name="connsiteX458" fmla="*/ 259469 w 292438"/>
                <a:gd name="connsiteY458" fmla="*/ 137740 h 228316"/>
                <a:gd name="connsiteX459" fmla="*/ 256421 w 292438"/>
                <a:gd name="connsiteY459" fmla="*/ 139169 h 228316"/>
                <a:gd name="connsiteX460" fmla="*/ 255754 w 292438"/>
                <a:gd name="connsiteY460" fmla="*/ 139169 h 228316"/>
                <a:gd name="connsiteX461" fmla="*/ 251468 w 292438"/>
                <a:gd name="connsiteY461" fmla="*/ 140121 h 228316"/>
                <a:gd name="connsiteX462" fmla="*/ 250229 w 292438"/>
                <a:gd name="connsiteY462" fmla="*/ 140121 h 228316"/>
                <a:gd name="connsiteX463" fmla="*/ 250229 w 292438"/>
                <a:gd name="connsiteY463" fmla="*/ 140121 h 228316"/>
                <a:gd name="connsiteX464" fmla="*/ 250134 w 292438"/>
                <a:gd name="connsiteY464" fmla="*/ 140121 h 228316"/>
                <a:gd name="connsiteX465" fmla="*/ 111545 w 292438"/>
                <a:gd name="connsiteY465" fmla="*/ 169077 h 228316"/>
                <a:gd name="connsiteX466" fmla="*/ 108212 w 292438"/>
                <a:gd name="connsiteY466" fmla="*/ 161743 h 228316"/>
                <a:gd name="connsiteX467" fmla="*/ 104878 w 292438"/>
                <a:gd name="connsiteY467" fmla="*/ 160505 h 228316"/>
                <a:gd name="connsiteX468" fmla="*/ 104878 w 292438"/>
                <a:gd name="connsiteY468" fmla="*/ 160505 h 228316"/>
                <a:gd name="connsiteX469" fmla="*/ 107164 w 292438"/>
                <a:gd name="connsiteY469" fmla="*/ 158600 h 228316"/>
                <a:gd name="connsiteX470" fmla="*/ 111450 w 292438"/>
                <a:gd name="connsiteY470" fmla="*/ 153170 h 228316"/>
                <a:gd name="connsiteX471" fmla="*/ 119832 w 292438"/>
                <a:gd name="connsiteY471" fmla="*/ 155171 h 228316"/>
                <a:gd name="connsiteX472" fmla="*/ 124023 w 292438"/>
                <a:gd name="connsiteY472" fmla="*/ 154028 h 228316"/>
                <a:gd name="connsiteX473" fmla="*/ 126881 w 292438"/>
                <a:gd name="connsiteY473" fmla="*/ 155457 h 228316"/>
                <a:gd name="connsiteX474" fmla="*/ 129643 w 292438"/>
                <a:gd name="connsiteY474" fmla="*/ 158886 h 228316"/>
                <a:gd name="connsiteX475" fmla="*/ 131548 w 292438"/>
                <a:gd name="connsiteY475" fmla="*/ 167553 h 228316"/>
                <a:gd name="connsiteX476" fmla="*/ 130595 w 292438"/>
                <a:gd name="connsiteY476" fmla="*/ 175745 h 228316"/>
                <a:gd name="connsiteX477" fmla="*/ 128024 w 292438"/>
                <a:gd name="connsiteY477" fmla="*/ 179269 h 228316"/>
                <a:gd name="connsiteX478" fmla="*/ 124118 w 292438"/>
                <a:gd name="connsiteY478" fmla="*/ 180793 h 228316"/>
                <a:gd name="connsiteX479" fmla="*/ 118022 w 292438"/>
                <a:gd name="connsiteY479" fmla="*/ 178507 h 228316"/>
                <a:gd name="connsiteX480" fmla="*/ 113831 w 292438"/>
                <a:gd name="connsiteY480" fmla="*/ 179555 h 228316"/>
                <a:gd name="connsiteX481" fmla="*/ 112784 w 292438"/>
                <a:gd name="connsiteY481" fmla="*/ 180412 h 228316"/>
                <a:gd name="connsiteX482" fmla="*/ 112784 w 292438"/>
                <a:gd name="connsiteY482" fmla="*/ 176888 h 228316"/>
                <a:gd name="connsiteX483" fmla="*/ 111545 w 292438"/>
                <a:gd name="connsiteY483" fmla="*/ 168791 h 228316"/>
                <a:gd name="connsiteX484" fmla="*/ 96877 w 292438"/>
                <a:gd name="connsiteY484" fmla="*/ 182603 h 228316"/>
                <a:gd name="connsiteX485" fmla="*/ 93162 w 292438"/>
                <a:gd name="connsiteY485" fmla="*/ 178983 h 228316"/>
                <a:gd name="connsiteX486" fmla="*/ 93162 w 292438"/>
                <a:gd name="connsiteY486" fmla="*/ 178983 h 228316"/>
                <a:gd name="connsiteX487" fmla="*/ 93162 w 292438"/>
                <a:gd name="connsiteY487" fmla="*/ 178983 h 228316"/>
                <a:gd name="connsiteX488" fmla="*/ 92400 w 292438"/>
                <a:gd name="connsiteY488" fmla="*/ 178983 h 228316"/>
                <a:gd name="connsiteX489" fmla="*/ 91448 w 292438"/>
                <a:gd name="connsiteY489" fmla="*/ 178983 h 228316"/>
                <a:gd name="connsiteX490" fmla="*/ 91448 w 292438"/>
                <a:gd name="connsiteY490" fmla="*/ 178983 h 228316"/>
                <a:gd name="connsiteX491" fmla="*/ 94686 w 292438"/>
                <a:gd name="connsiteY491" fmla="*/ 176697 h 228316"/>
                <a:gd name="connsiteX492" fmla="*/ 98591 w 292438"/>
                <a:gd name="connsiteY492" fmla="*/ 171649 h 228316"/>
                <a:gd name="connsiteX493" fmla="*/ 98591 w 292438"/>
                <a:gd name="connsiteY493" fmla="*/ 164410 h 228316"/>
                <a:gd name="connsiteX494" fmla="*/ 99353 w 292438"/>
                <a:gd name="connsiteY494" fmla="*/ 164410 h 228316"/>
                <a:gd name="connsiteX495" fmla="*/ 103735 w 292438"/>
                <a:gd name="connsiteY495" fmla="*/ 162505 h 228316"/>
                <a:gd name="connsiteX496" fmla="*/ 106211 w 292438"/>
                <a:gd name="connsiteY496" fmla="*/ 162981 h 228316"/>
                <a:gd name="connsiteX497" fmla="*/ 108974 w 292438"/>
                <a:gd name="connsiteY497" fmla="*/ 166315 h 228316"/>
                <a:gd name="connsiteX498" fmla="*/ 111164 w 292438"/>
                <a:gd name="connsiteY498" fmla="*/ 175364 h 228316"/>
                <a:gd name="connsiteX499" fmla="*/ 111164 w 292438"/>
                <a:gd name="connsiteY499" fmla="*/ 182031 h 228316"/>
                <a:gd name="connsiteX500" fmla="*/ 108497 w 292438"/>
                <a:gd name="connsiteY500" fmla="*/ 187651 h 228316"/>
                <a:gd name="connsiteX501" fmla="*/ 108497 w 292438"/>
                <a:gd name="connsiteY501" fmla="*/ 187651 h 228316"/>
                <a:gd name="connsiteX502" fmla="*/ 107545 w 292438"/>
                <a:gd name="connsiteY502" fmla="*/ 187651 h 228316"/>
                <a:gd name="connsiteX503" fmla="*/ 101163 w 292438"/>
                <a:gd name="connsiteY503" fmla="*/ 188699 h 228316"/>
                <a:gd name="connsiteX504" fmla="*/ 98591 w 292438"/>
                <a:gd name="connsiteY504" fmla="*/ 190413 h 228316"/>
                <a:gd name="connsiteX505" fmla="*/ 96782 w 292438"/>
                <a:gd name="connsiteY505" fmla="*/ 193080 h 228316"/>
                <a:gd name="connsiteX506" fmla="*/ 96782 w 292438"/>
                <a:gd name="connsiteY506" fmla="*/ 193080 h 228316"/>
                <a:gd name="connsiteX507" fmla="*/ 96877 w 292438"/>
                <a:gd name="connsiteY507" fmla="*/ 182317 h 228316"/>
                <a:gd name="connsiteX508" fmla="*/ 84018 w 292438"/>
                <a:gd name="connsiteY508" fmla="*/ 174030 h 228316"/>
                <a:gd name="connsiteX509" fmla="*/ 84018 w 292438"/>
                <a:gd name="connsiteY509" fmla="*/ 174030 h 228316"/>
                <a:gd name="connsiteX510" fmla="*/ 80780 w 292438"/>
                <a:gd name="connsiteY510" fmla="*/ 165362 h 228316"/>
                <a:gd name="connsiteX511" fmla="*/ 84875 w 292438"/>
                <a:gd name="connsiteY511" fmla="*/ 163077 h 228316"/>
                <a:gd name="connsiteX512" fmla="*/ 90400 w 292438"/>
                <a:gd name="connsiteY512" fmla="*/ 156599 h 228316"/>
                <a:gd name="connsiteX513" fmla="*/ 92019 w 292438"/>
                <a:gd name="connsiteY513" fmla="*/ 161457 h 228316"/>
                <a:gd name="connsiteX514" fmla="*/ 97448 w 292438"/>
                <a:gd name="connsiteY514" fmla="*/ 163077 h 228316"/>
                <a:gd name="connsiteX515" fmla="*/ 97448 w 292438"/>
                <a:gd name="connsiteY515" fmla="*/ 166791 h 228316"/>
                <a:gd name="connsiteX516" fmla="*/ 96686 w 292438"/>
                <a:gd name="connsiteY516" fmla="*/ 170220 h 228316"/>
                <a:gd name="connsiteX517" fmla="*/ 92305 w 292438"/>
                <a:gd name="connsiteY517" fmla="*/ 175269 h 228316"/>
                <a:gd name="connsiteX518" fmla="*/ 86971 w 292438"/>
                <a:gd name="connsiteY518" fmla="*/ 177459 h 228316"/>
                <a:gd name="connsiteX519" fmla="*/ 83923 w 292438"/>
                <a:gd name="connsiteY519" fmla="*/ 173840 h 228316"/>
                <a:gd name="connsiteX520" fmla="*/ 84018 w 292438"/>
                <a:gd name="connsiteY520" fmla="*/ 173745 h 228316"/>
                <a:gd name="connsiteX521" fmla="*/ 40203 w 292438"/>
                <a:gd name="connsiteY521" fmla="*/ 140121 h 228316"/>
                <a:gd name="connsiteX522" fmla="*/ 38108 w 292438"/>
                <a:gd name="connsiteY522" fmla="*/ 133549 h 228316"/>
                <a:gd name="connsiteX523" fmla="*/ 34583 w 292438"/>
                <a:gd name="connsiteY523" fmla="*/ 128787 h 228316"/>
                <a:gd name="connsiteX524" fmla="*/ 40108 w 292438"/>
                <a:gd name="connsiteY524" fmla="*/ 126691 h 228316"/>
                <a:gd name="connsiteX525" fmla="*/ 47728 w 292438"/>
                <a:gd name="connsiteY525" fmla="*/ 120309 h 228316"/>
                <a:gd name="connsiteX526" fmla="*/ 49633 w 292438"/>
                <a:gd name="connsiteY526" fmla="*/ 118214 h 228316"/>
                <a:gd name="connsiteX527" fmla="*/ 49633 w 292438"/>
                <a:gd name="connsiteY527" fmla="*/ 118214 h 228316"/>
                <a:gd name="connsiteX528" fmla="*/ 54300 w 292438"/>
                <a:gd name="connsiteY528" fmla="*/ 117071 h 228316"/>
                <a:gd name="connsiteX529" fmla="*/ 58586 w 292438"/>
                <a:gd name="connsiteY529" fmla="*/ 118881 h 228316"/>
                <a:gd name="connsiteX530" fmla="*/ 61158 w 292438"/>
                <a:gd name="connsiteY530" fmla="*/ 128406 h 228316"/>
                <a:gd name="connsiteX531" fmla="*/ 49633 w 292438"/>
                <a:gd name="connsiteY531" fmla="*/ 152408 h 228316"/>
                <a:gd name="connsiteX532" fmla="*/ 45061 w 292438"/>
                <a:gd name="connsiteY532" fmla="*/ 155837 h 228316"/>
                <a:gd name="connsiteX533" fmla="*/ 42584 w 292438"/>
                <a:gd name="connsiteY533" fmla="*/ 155837 h 228316"/>
                <a:gd name="connsiteX534" fmla="*/ 40584 w 292438"/>
                <a:gd name="connsiteY534" fmla="*/ 153456 h 228316"/>
                <a:gd name="connsiteX535" fmla="*/ 40584 w 292438"/>
                <a:gd name="connsiteY535" fmla="*/ 153456 h 228316"/>
                <a:gd name="connsiteX536" fmla="*/ 40203 w 292438"/>
                <a:gd name="connsiteY536" fmla="*/ 139836 h 228316"/>
                <a:gd name="connsiteX537" fmla="*/ 89257 w 292438"/>
                <a:gd name="connsiteY537" fmla="*/ 66969 h 228316"/>
                <a:gd name="connsiteX538" fmla="*/ 85637 w 292438"/>
                <a:gd name="connsiteY538" fmla="*/ 75637 h 228316"/>
                <a:gd name="connsiteX539" fmla="*/ 81923 w 292438"/>
                <a:gd name="connsiteY539" fmla="*/ 78304 h 228316"/>
                <a:gd name="connsiteX540" fmla="*/ 76303 w 292438"/>
                <a:gd name="connsiteY540" fmla="*/ 80590 h 228316"/>
                <a:gd name="connsiteX541" fmla="*/ 64778 w 292438"/>
                <a:gd name="connsiteY541" fmla="*/ 80590 h 228316"/>
                <a:gd name="connsiteX542" fmla="*/ 60491 w 292438"/>
                <a:gd name="connsiteY542" fmla="*/ 77542 h 228316"/>
                <a:gd name="connsiteX543" fmla="*/ 57443 w 292438"/>
                <a:gd name="connsiteY543" fmla="*/ 73161 h 228316"/>
                <a:gd name="connsiteX544" fmla="*/ 57443 w 292438"/>
                <a:gd name="connsiteY544" fmla="*/ 73161 h 228316"/>
                <a:gd name="connsiteX545" fmla="*/ 55253 w 292438"/>
                <a:gd name="connsiteY545" fmla="*/ 68017 h 228316"/>
                <a:gd name="connsiteX546" fmla="*/ 51919 w 292438"/>
                <a:gd name="connsiteY546" fmla="*/ 65731 h 228316"/>
                <a:gd name="connsiteX547" fmla="*/ 58301 w 292438"/>
                <a:gd name="connsiteY547" fmla="*/ 65731 h 228316"/>
                <a:gd name="connsiteX548" fmla="*/ 67826 w 292438"/>
                <a:gd name="connsiteY548" fmla="*/ 62778 h 228316"/>
                <a:gd name="connsiteX549" fmla="*/ 74398 w 292438"/>
                <a:gd name="connsiteY549" fmla="*/ 55730 h 228316"/>
                <a:gd name="connsiteX550" fmla="*/ 77827 w 292438"/>
                <a:gd name="connsiteY550" fmla="*/ 57825 h 228316"/>
                <a:gd name="connsiteX551" fmla="*/ 87352 w 292438"/>
                <a:gd name="connsiteY551" fmla="*/ 57825 h 228316"/>
                <a:gd name="connsiteX552" fmla="*/ 87352 w 292438"/>
                <a:gd name="connsiteY552" fmla="*/ 58397 h 228316"/>
                <a:gd name="connsiteX553" fmla="*/ 89257 w 292438"/>
                <a:gd name="connsiteY553" fmla="*/ 66683 h 228316"/>
                <a:gd name="connsiteX554" fmla="*/ 103925 w 292438"/>
                <a:gd name="connsiteY554" fmla="*/ 51158 h 228316"/>
                <a:gd name="connsiteX555" fmla="*/ 113450 w 292438"/>
                <a:gd name="connsiteY555" fmla="*/ 51158 h 228316"/>
                <a:gd name="connsiteX556" fmla="*/ 118118 w 292438"/>
                <a:gd name="connsiteY556" fmla="*/ 59730 h 228316"/>
                <a:gd name="connsiteX557" fmla="*/ 113260 w 292438"/>
                <a:gd name="connsiteY557" fmla="*/ 69255 h 228316"/>
                <a:gd name="connsiteX558" fmla="*/ 101639 w 292438"/>
                <a:gd name="connsiteY558" fmla="*/ 73446 h 228316"/>
                <a:gd name="connsiteX559" fmla="*/ 99925 w 292438"/>
                <a:gd name="connsiteY559" fmla="*/ 73446 h 228316"/>
                <a:gd name="connsiteX560" fmla="*/ 99163 w 292438"/>
                <a:gd name="connsiteY560" fmla="*/ 73446 h 228316"/>
                <a:gd name="connsiteX561" fmla="*/ 99163 w 292438"/>
                <a:gd name="connsiteY561" fmla="*/ 73446 h 228316"/>
                <a:gd name="connsiteX562" fmla="*/ 95543 w 292438"/>
                <a:gd name="connsiteY562" fmla="*/ 71637 h 228316"/>
                <a:gd name="connsiteX563" fmla="*/ 91543 w 292438"/>
                <a:gd name="connsiteY563" fmla="*/ 66683 h 228316"/>
                <a:gd name="connsiteX564" fmla="*/ 91543 w 292438"/>
                <a:gd name="connsiteY564" fmla="*/ 66683 h 228316"/>
                <a:gd name="connsiteX565" fmla="*/ 88304 w 292438"/>
                <a:gd name="connsiteY565" fmla="*/ 58111 h 228316"/>
                <a:gd name="connsiteX566" fmla="*/ 88304 w 292438"/>
                <a:gd name="connsiteY566" fmla="*/ 58111 h 228316"/>
                <a:gd name="connsiteX567" fmla="*/ 90114 w 292438"/>
                <a:gd name="connsiteY567" fmla="*/ 58111 h 228316"/>
                <a:gd name="connsiteX568" fmla="*/ 102592 w 292438"/>
                <a:gd name="connsiteY568" fmla="*/ 52682 h 228316"/>
                <a:gd name="connsiteX569" fmla="*/ 103925 w 292438"/>
                <a:gd name="connsiteY569" fmla="*/ 50682 h 228316"/>
                <a:gd name="connsiteX570" fmla="*/ 104592 w 292438"/>
                <a:gd name="connsiteY570" fmla="*/ 50682 h 228316"/>
                <a:gd name="connsiteX571" fmla="*/ 103735 w 292438"/>
                <a:gd name="connsiteY571" fmla="*/ 51158 h 228316"/>
                <a:gd name="connsiteX572" fmla="*/ 103925 w 292438"/>
                <a:gd name="connsiteY572" fmla="*/ 51158 h 228316"/>
                <a:gd name="connsiteX573" fmla="*/ 168505 w 292438"/>
                <a:gd name="connsiteY573" fmla="*/ 49920 h 228316"/>
                <a:gd name="connsiteX574" fmla="*/ 168505 w 292438"/>
                <a:gd name="connsiteY574" fmla="*/ 49920 h 228316"/>
                <a:gd name="connsiteX575" fmla="*/ 169838 w 292438"/>
                <a:gd name="connsiteY575" fmla="*/ 49158 h 228316"/>
                <a:gd name="connsiteX576" fmla="*/ 171743 w 292438"/>
                <a:gd name="connsiteY576" fmla="*/ 49158 h 228316"/>
                <a:gd name="connsiteX577" fmla="*/ 172410 w 292438"/>
                <a:gd name="connsiteY577" fmla="*/ 49158 h 228316"/>
                <a:gd name="connsiteX578" fmla="*/ 174029 w 292438"/>
                <a:gd name="connsiteY578" fmla="*/ 51253 h 228316"/>
                <a:gd name="connsiteX579" fmla="*/ 174029 w 292438"/>
                <a:gd name="connsiteY579" fmla="*/ 51253 h 228316"/>
                <a:gd name="connsiteX580" fmla="*/ 174029 w 292438"/>
                <a:gd name="connsiteY580" fmla="*/ 55349 h 228316"/>
                <a:gd name="connsiteX581" fmla="*/ 172029 w 292438"/>
                <a:gd name="connsiteY581" fmla="*/ 58873 h 228316"/>
                <a:gd name="connsiteX582" fmla="*/ 170410 w 292438"/>
                <a:gd name="connsiteY582" fmla="*/ 59635 h 228316"/>
                <a:gd name="connsiteX583" fmla="*/ 168695 w 292438"/>
                <a:gd name="connsiteY583" fmla="*/ 59064 h 228316"/>
                <a:gd name="connsiteX584" fmla="*/ 168695 w 292438"/>
                <a:gd name="connsiteY584" fmla="*/ 58016 h 228316"/>
                <a:gd name="connsiteX585" fmla="*/ 166124 w 292438"/>
                <a:gd name="connsiteY585" fmla="*/ 53730 h 228316"/>
                <a:gd name="connsiteX586" fmla="*/ 163647 w 292438"/>
                <a:gd name="connsiteY586" fmla="*/ 52206 h 228316"/>
                <a:gd name="connsiteX587" fmla="*/ 162123 w 292438"/>
                <a:gd name="connsiteY587" fmla="*/ 51634 h 228316"/>
                <a:gd name="connsiteX588" fmla="*/ 168410 w 292438"/>
                <a:gd name="connsiteY588" fmla="*/ 49634 h 228316"/>
                <a:gd name="connsiteX589" fmla="*/ 168410 w 292438"/>
                <a:gd name="connsiteY589" fmla="*/ 49634 h 228316"/>
                <a:gd name="connsiteX590" fmla="*/ 168029 w 292438"/>
                <a:gd name="connsiteY590" fmla="*/ 49920 h 228316"/>
                <a:gd name="connsiteX591" fmla="*/ 198509 w 292438"/>
                <a:gd name="connsiteY591" fmla="*/ 37347 h 228316"/>
                <a:gd name="connsiteX592" fmla="*/ 199175 w 292438"/>
                <a:gd name="connsiteY592" fmla="*/ 37347 h 228316"/>
                <a:gd name="connsiteX593" fmla="*/ 209462 w 292438"/>
                <a:gd name="connsiteY593" fmla="*/ 35156 h 228316"/>
                <a:gd name="connsiteX594" fmla="*/ 211367 w 292438"/>
                <a:gd name="connsiteY594" fmla="*/ 33632 h 228316"/>
                <a:gd name="connsiteX595" fmla="*/ 213368 w 292438"/>
                <a:gd name="connsiteY595" fmla="*/ 38394 h 228316"/>
                <a:gd name="connsiteX596" fmla="*/ 218702 w 292438"/>
                <a:gd name="connsiteY596" fmla="*/ 42776 h 228316"/>
                <a:gd name="connsiteX597" fmla="*/ 220511 w 292438"/>
                <a:gd name="connsiteY597" fmla="*/ 43347 h 228316"/>
                <a:gd name="connsiteX598" fmla="*/ 215844 w 292438"/>
                <a:gd name="connsiteY598" fmla="*/ 47729 h 228316"/>
                <a:gd name="connsiteX599" fmla="*/ 209177 w 292438"/>
                <a:gd name="connsiteY599" fmla="*/ 47729 h 228316"/>
                <a:gd name="connsiteX600" fmla="*/ 199652 w 292438"/>
                <a:gd name="connsiteY600" fmla="*/ 43919 h 228316"/>
                <a:gd name="connsiteX601" fmla="*/ 198413 w 292438"/>
                <a:gd name="connsiteY601" fmla="*/ 41252 h 228316"/>
                <a:gd name="connsiteX602" fmla="*/ 198032 w 292438"/>
                <a:gd name="connsiteY602" fmla="*/ 37347 h 228316"/>
                <a:gd name="connsiteX603" fmla="*/ 251372 w 292438"/>
                <a:gd name="connsiteY603" fmla="*/ 57540 h 228316"/>
                <a:gd name="connsiteX604" fmla="*/ 252230 w 292438"/>
                <a:gd name="connsiteY604" fmla="*/ 58016 h 228316"/>
                <a:gd name="connsiteX605" fmla="*/ 252230 w 292438"/>
                <a:gd name="connsiteY605" fmla="*/ 58016 h 228316"/>
                <a:gd name="connsiteX606" fmla="*/ 250420 w 292438"/>
                <a:gd name="connsiteY606" fmla="*/ 62683 h 228316"/>
                <a:gd name="connsiteX607" fmla="*/ 246229 w 292438"/>
                <a:gd name="connsiteY607" fmla="*/ 64588 h 228316"/>
                <a:gd name="connsiteX608" fmla="*/ 237752 w 292438"/>
                <a:gd name="connsiteY608" fmla="*/ 66112 h 228316"/>
                <a:gd name="connsiteX609" fmla="*/ 232894 w 292438"/>
                <a:gd name="connsiteY609" fmla="*/ 64302 h 228316"/>
                <a:gd name="connsiteX610" fmla="*/ 232894 w 292438"/>
                <a:gd name="connsiteY610" fmla="*/ 59540 h 228316"/>
                <a:gd name="connsiteX611" fmla="*/ 238990 w 292438"/>
                <a:gd name="connsiteY611" fmla="*/ 55539 h 228316"/>
                <a:gd name="connsiteX612" fmla="*/ 247848 w 292438"/>
                <a:gd name="connsiteY612" fmla="*/ 52110 h 228316"/>
                <a:gd name="connsiteX613" fmla="*/ 247848 w 292438"/>
                <a:gd name="connsiteY613" fmla="*/ 52110 h 228316"/>
                <a:gd name="connsiteX614" fmla="*/ 247848 w 292438"/>
                <a:gd name="connsiteY614" fmla="*/ 53825 h 228316"/>
                <a:gd name="connsiteX615" fmla="*/ 250896 w 292438"/>
                <a:gd name="connsiteY615" fmla="*/ 57540 h 228316"/>
                <a:gd name="connsiteX616" fmla="*/ 214320 w 292438"/>
                <a:gd name="connsiteY616" fmla="*/ 137645 h 228316"/>
                <a:gd name="connsiteX617" fmla="*/ 211748 w 292438"/>
                <a:gd name="connsiteY617" fmla="*/ 134216 h 228316"/>
                <a:gd name="connsiteX618" fmla="*/ 211748 w 292438"/>
                <a:gd name="connsiteY618" fmla="*/ 134216 h 228316"/>
                <a:gd name="connsiteX619" fmla="*/ 213558 w 292438"/>
                <a:gd name="connsiteY619" fmla="*/ 132692 h 228316"/>
                <a:gd name="connsiteX620" fmla="*/ 214892 w 292438"/>
                <a:gd name="connsiteY620" fmla="*/ 130215 h 228316"/>
                <a:gd name="connsiteX621" fmla="*/ 215654 w 292438"/>
                <a:gd name="connsiteY621" fmla="*/ 127072 h 228316"/>
                <a:gd name="connsiteX622" fmla="*/ 221559 w 292438"/>
                <a:gd name="connsiteY622" fmla="*/ 126501 h 228316"/>
                <a:gd name="connsiteX623" fmla="*/ 224988 w 292438"/>
                <a:gd name="connsiteY623" fmla="*/ 125262 h 228316"/>
                <a:gd name="connsiteX624" fmla="*/ 226893 w 292438"/>
                <a:gd name="connsiteY624" fmla="*/ 125262 h 228316"/>
                <a:gd name="connsiteX625" fmla="*/ 229751 w 292438"/>
                <a:gd name="connsiteY625" fmla="*/ 126405 h 228316"/>
                <a:gd name="connsiteX626" fmla="*/ 229751 w 292438"/>
                <a:gd name="connsiteY626" fmla="*/ 128977 h 228316"/>
                <a:gd name="connsiteX627" fmla="*/ 228036 w 292438"/>
                <a:gd name="connsiteY627" fmla="*/ 134406 h 228316"/>
                <a:gd name="connsiteX628" fmla="*/ 223464 w 292438"/>
                <a:gd name="connsiteY628" fmla="*/ 141264 h 228316"/>
                <a:gd name="connsiteX629" fmla="*/ 217749 w 292438"/>
                <a:gd name="connsiteY629" fmla="*/ 143741 h 228316"/>
                <a:gd name="connsiteX630" fmla="*/ 214320 w 292438"/>
                <a:gd name="connsiteY630" fmla="*/ 143741 h 228316"/>
                <a:gd name="connsiteX631" fmla="*/ 213844 w 292438"/>
                <a:gd name="connsiteY631" fmla="*/ 137645 h 228316"/>
                <a:gd name="connsiteX632" fmla="*/ 154694 w 292438"/>
                <a:gd name="connsiteY632" fmla="*/ 154504 h 228316"/>
                <a:gd name="connsiteX633" fmla="*/ 148979 w 292438"/>
                <a:gd name="connsiteY633" fmla="*/ 153075 h 228316"/>
                <a:gd name="connsiteX634" fmla="*/ 145454 w 292438"/>
                <a:gd name="connsiteY634" fmla="*/ 153075 h 228316"/>
                <a:gd name="connsiteX635" fmla="*/ 150503 w 292438"/>
                <a:gd name="connsiteY635" fmla="*/ 147741 h 228316"/>
                <a:gd name="connsiteX636" fmla="*/ 153074 w 292438"/>
                <a:gd name="connsiteY636" fmla="*/ 140693 h 228316"/>
                <a:gd name="connsiteX637" fmla="*/ 160123 w 292438"/>
                <a:gd name="connsiteY637" fmla="*/ 140693 h 228316"/>
                <a:gd name="connsiteX638" fmla="*/ 168886 w 292438"/>
                <a:gd name="connsiteY638" fmla="*/ 141455 h 228316"/>
                <a:gd name="connsiteX639" fmla="*/ 174887 w 292438"/>
                <a:gd name="connsiteY639" fmla="*/ 144884 h 228316"/>
                <a:gd name="connsiteX640" fmla="*/ 174887 w 292438"/>
                <a:gd name="connsiteY640" fmla="*/ 153456 h 228316"/>
                <a:gd name="connsiteX641" fmla="*/ 171267 w 292438"/>
                <a:gd name="connsiteY641" fmla="*/ 158695 h 228316"/>
                <a:gd name="connsiteX642" fmla="*/ 166314 w 292438"/>
                <a:gd name="connsiteY642" fmla="*/ 161076 h 228316"/>
                <a:gd name="connsiteX643" fmla="*/ 166314 w 292438"/>
                <a:gd name="connsiteY643" fmla="*/ 161076 h 228316"/>
                <a:gd name="connsiteX644" fmla="*/ 164314 w 292438"/>
                <a:gd name="connsiteY644" fmla="*/ 161076 h 228316"/>
                <a:gd name="connsiteX645" fmla="*/ 156884 w 292438"/>
                <a:gd name="connsiteY645" fmla="*/ 162029 h 228316"/>
                <a:gd name="connsiteX646" fmla="*/ 156884 w 292438"/>
                <a:gd name="connsiteY646" fmla="*/ 161267 h 228316"/>
                <a:gd name="connsiteX647" fmla="*/ 154217 w 292438"/>
                <a:gd name="connsiteY647" fmla="*/ 154504 h 228316"/>
                <a:gd name="connsiteX648" fmla="*/ 130024 w 292438"/>
                <a:gd name="connsiteY648" fmla="*/ 157362 h 228316"/>
                <a:gd name="connsiteX649" fmla="*/ 128786 w 292438"/>
                <a:gd name="connsiteY649" fmla="*/ 155742 h 228316"/>
                <a:gd name="connsiteX650" fmla="*/ 132596 w 292438"/>
                <a:gd name="connsiteY650" fmla="*/ 156885 h 228316"/>
                <a:gd name="connsiteX651" fmla="*/ 142025 w 292438"/>
                <a:gd name="connsiteY651" fmla="*/ 155457 h 228316"/>
                <a:gd name="connsiteX652" fmla="*/ 143454 w 292438"/>
                <a:gd name="connsiteY652" fmla="*/ 154599 h 228316"/>
                <a:gd name="connsiteX653" fmla="*/ 152217 w 292438"/>
                <a:gd name="connsiteY653" fmla="*/ 155457 h 228316"/>
                <a:gd name="connsiteX654" fmla="*/ 155562 w 292438"/>
                <a:gd name="connsiteY654" fmla="*/ 161914 h 228316"/>
                <a:gd name="connsiteX655" fmla="*/ 155456 w 292438"/>
                <a:gd name="connsiteY655" fmla="*/ 162219 h 228316"/>
                <a:gd name="connsiteX656" fmla="*/ 150503 w 292438"/>
                <a:gd name="connsiteY656" fmla="*/ 169268 h 228316"/>
                <a:gd name="connsiteX657" fmla="*/ 142025 w 292438"/>
                <a:gd name="connsiteY657" fmla="*/ 174507 h 228316"/>
                <a:gd name="connsiteX658" fmla="*/ 135739 w 292438"/>
                <a:gd name="connsiteY658" fmla="*/ 174983 h 228316"/>
                <a:gd name="connsiteX659" fmla="*/ 131643 w 292438"/>
                <a:gd name="connsiteY659" fmla="*/ 174221 h 228316"/>
                <a:gd name="connsiteX660" fmla="*/ 132215 w 292438"/>
                <a:gd name="connsiteY660" fmla="*/ 171078 h 228316"/>
                <a:gd name="connsiteX661" fmla="*/ 129548 w 292438"/>
                <a:gd name="connsiteY661" fmla="*/ 157362 h 228316"/>
                <a:gd name="connsiteX662" fmla="*/ 86495 w 292438"/>
                <a:gd name="connsiteY662" fmla="*/ 136407 h 228316"/>
                <a:gd name="connsiteX663" fmla="*/ 86495 w 292438"/>
                <a:gd name="connsiteY663" fmla="*/ 136407 h 228316"/>
                <a:gd name="connsiteX664" fmla="*/ 86495 w 292438"/>
                <a:gd name="connsiteY664" fmla="*/ 136407 h 228316"/>
                <a:gd name="connsiteX665" fmla="*/ 86495 w 292438"/>
                <a:gd name="connsiteY665" fmla="*/ 136407 h 228316"/>
                <a:gd name="connsiteX666" fmla="*/ 86495 w 292438"/>
                <a:gd name="connsiteY666" fmla="*/ 137835 h 228316"/>
                <a:gd name="connsiteX667" fmla="*/ 85733 w 292438"/>
                <a:gd name="connsiteY667" fmla="*/ 141169 h 228316"/>
                <a:gd name="connsiteX668" fmla="*/ 82875 w 292438"/>
                <a:gd name="connsiteY668" fmla="*/ 146027 h 228316"/>
                <a:gd name="connsiteX669" fmla="*/ 80113 w 292438"/>
                <a:gd name="connsiteY669" fmla="*/ 146884 h 228316"/>
                <a:gd name="connsiteX670" fmla="*/ 74874 w 292438"/>
                <a:gd name="connsiteY670" fmla="*/ 137359 h 228316"/>
                <a:gd name="connsiteX671" fmla="*/ 75827 w 292438"/>
                <a:gd name="connsiteY671" fmla="*/ 137359 h 228316"/>
                <a:gd name="connsiteX672" fmla="*/ 85352 w 292438"/>
                <a:gd name="connsiteY672" fmla="*/ 135264 h 228316"/>
                <a:gd name="connsiteX673" fmla="*/ 87542 w 292438"/>
                <a:gd name="connsiteY673" fmla="*/ 134216 h 228316"/>
                <a:gd name="connsiteX674" fmla="*/ 87542 w 292438"/>
                <a:gd name="connsiteY674" fmla="*/ 134216 h 228316"/>
                <a:gd name="connsiteX675" fmla="*/ 87542 w 292438"/>
                <a:gd name="connsiteY675" fmla="*/ 134216 h 228316"/>
                <a:gd name="connsiteX676" fmla="*/ 86971 w 292438"/>
                <a:gd name="connsiteY676" fmla="*/ 134216 h 228316"/>
                <a:gd name="connsiteX677" fmla="*/ 86495 w 292438"/>
                <a:gd name="connsiteY677" fmla="*/ 136407 h 228316"/>
                <a:gd name="connsiteX678" fmla="*/ 62301 w 292438"/>
                <a:gd name="connsiteY678" fmla="*/ 122214 h 228316"/>
                <a:gd name="connsiteX679" fmla="*/ 64873 w 292438"/>
                <a:gd name="connsiteY679" fmla="*/ 122214 h 228316"/>
                <a:gd name="connsiteX680" fmla="*/ 67064 w 292438"/>
                <a:gd name="connsiteY680" fmla="*/ 120405 h 228316"/>
                <a:gd name="connsiteX681" fmla="*/ 73160 w 292438"/>
                <a:gd name="connsiteY681" fmla="*/ 126310 h 228316"/>
                <a:gd name="connsiteX682" fmla="*/ 83542 w 292438"/>
                <a:gd name="connsiteY682" fmla="*/ 122786 h 228316"/>
                <a:gd name="connsiteX683" fmla="*/ 90019 w 292438"/>
                <a:gd name="connsiteY683" fmla="*/ 116499 h 228316"/>
                <a:gd name="connsiteX684" fmla="*/ 90019 w 292438"/>
                <a:gd name="connsiteY684" fmla="*/ 116499 h 228316"/>
                <a:gd name="connsiteX685" fmla="*/ 93162 w 292438"/>
                <a:gd name="connsiteY685" fmla="*/ 126977 h 228316"/>
                <a:gd name="connsiteX686" fmla="*/ 85352 w 292438"/>
                <a:gd name="connsiteY686" fmla="*/ 134978 h 228316"/>
                <a:gd name="connsiteX687" fmla="*/ 68207 w 292438"/>
                <a:gd name="connsiteY687" fmla="*/ 136978 h 228316"/>
                <a:gd name="connsiteX688" fmla="*/ 62301 w 292438"/>
                <a:gd name="connsiteY688" fmla="*/ 131454 h 228316"/>
                <a:gd name="connsiteX689" fmla="*/ 62301 w 292438"/>
                <a:gd name="connsiteY689" fmla="*/ 130977 h 228316"/>
                <a:gd name="connsiteX690" fmla="*/ 62301 w 292438"/>
                <a:gd name="connsiteY690" fmla="*/ 130120 h 228316"/>
                <a:gd name="connsiteX691" fmla="*/ 62301 w 292438"/>
                <a:gd name="connsiteY691" fmla="*/ 130120 h 228316"/>
                <a:gd name="connsiteX692" fmla="*/ 62301 w 292438"/>
                <a:gd name="connsiteY692" fmla="*/ 128691 h 228316"/>
                <a:gd name="connsiteX693" fmla="*/ 62301 w 292438"/>
                <a:gd name="connsiteY693" fmla="*/ 122595 h 228316"/>
                <a:gd name="connsiteX694" fmla="*/ 71826 w 292438"/>
                <a:gd name="connsiteY694" fmla="*/ 107451 h 228316"/>
                <a:gd name="connsiteX695" fmla="*/ 68302 w 292438"/>
                <a:gd name="connsiteY695" fmla="*/ 105260 h 228316"/>
                <a:gd name="connsiteX696" fmla="*/ 73445 w 292438"/>
                <a:gd name="connsiteY696" fmla="*/ 102593 h 228316"/>
                <a:gd name="connsiteX697" fmla="*/ 82970 w 292438"/>
                <a:gd name="connsiteY697" fmla="*/ 92020 h 228316"/>
                <a:gd name="connsiteX698" fmla="*/ 85447 w 292438"/>
                <a:gd name="connsiteY698" fmla="*/ 92973 h 228316"/>
                <a:gd name="connsiteX699" fmla="*/ 88019 w 292438"/>
                <a:gd name="connsiteY699" fmla="*/ 92973 h 228316"/>
                <a:gd name="connsiteX700" fmla="*/ 88019 w 292438"/>
                <a:gd name="connsiteY700" fmla="*/ 92973 h 228316"/>
                <a:gd name="connsiteX701" fmla="*/ 92495 w 292438"/>
                <a:gd name="connsiteY701" fmla="*/ 94306 h 228316"/>
                <a:gd name="connsiteX702" fmla="*/ 94591 w 292438"/>
                <a:gd name="connsiteY702" fmla="*/ 98497 h 228316"/>
                <a:gd name="connsiteX703" fmla="*/ 91352 w 292438"/>
                <a:gd name="connsiteY703" fmla="*/ 111451 h 228316"/>
                <a:gd name="connsiteX704" fmla="*/ 84399 w 292438"/>
                <a:gd name="connsiteY704" fmla="*/ 119928 h 228316"/>
                <a:gd name="connsiteX705" fmla="*/ 74874 w 292438"/>
                <a:gd name="connsiteY705" fmla="*/ 124691 h 228316"/>
                <a:gd name="connsiteX706" fmla="*/ 70016 w 292438"/>
                <a:gd name="connsiteY706" fmla="*/ 123548 h 228316"/>
                <a:gd name="connsiteX707" fmla="*/ 67349 w 292438"/>
                <a:gd name="connsiteY707" fmla="*/ 119357 h 228316"/>
                <a:gd name="connsiteX708" fmla="*/ 67349 w 292438"/>
                <a:gd name="connsiteY708" fmla="*/ 119357 h 228316"/>
                <a:gd name="connsiteX709" fmla="*/ 68492 w 292438"/>
                <a:gd name="connsiteY709" fmla="*/ 117833 h 228316"/>
                <a:gd name="connsiteX710" fmla="*/ 71255 w 292438"/>
                <a:gd name="connsiteY710" fmla="*/ 112308 h 228316"/>
                <a:gd name="connsiteX711" fmla="*/ 71540 w 292438"/>
                <a:gd name="connsiteY711" fmla="*/ 107832 h 228316"/>
                <a:gd name="connsiteX712" fmla="*/ 126595 w 292438"/>
                <a:gd name="connsiteY712" fmla="*/ 49348 h 228316"/>
                <a:gd name="connsiteX713" fmla="*/ 128214 w 292438"/>
                <a:gd name="connsiteY713" fmla="*/ 49348 h 228316"/>
                <a:gd name="connsiteX714" fmla="*/ 130214 w 292438"/>
                <a:gd name="connsiteY714" fmla="*/ 52015 h 228316"/>
                <a:gd name="connsiteX715" fmla="*/ 132500 w 292438"/>
                <a:gd name="connsiteY715" fmla="*/ 60207 h 228316"/>
                <a:gd name="connsiteX716" fmla="*/ 131072 w 292438"/>
                <a:gd name="connsiteY716" fmla="*/ 70494 h 228316"/>
                <a:gd name="connsiteX717" fmla="*/ 126500 w 292438"/>
                <a:gd name="connsiteY717" fmla="*/ 80019 h 228316"/>
                <a:gd name="connsiteX718" fmla="*/ 122309 w 292438"/>
                <a:gd name="connsiteY718" fmla="*/ 82305 h 228316"/>
                <a:gd name="connsiteX719" fmla="*/ 121451 w 292438"/>
                <a:gd name="connsiteY719" fmla="*/ 82305 h 228316"/>
                <a:gd name="connsiteX720" fmla="*/ 120880 w 292438"/>
                <a:gd name="connsiteY720" fmla="*/ 81352 h 228316"/>
                <a:gd name="connsiteX721" fmla="*/ 119642 w 292438"/>
                <a:gd name="connsiteY721" fmla="*/ 80114 h 228316"/>
                <a:gd name="connsiteX722" fmla="*/ 119642 w 292438"/>
                <a:gd name="connsiteY722" fmla="*/ 78971 h 228316"/>
                <a:gd name="connsiteX723" fmla="*/ 119642 w 292438"/>
                <a:gd name="connsiteY723" fmla="*/ 78971 h 228316"/>
                <a:gd name="connsiteX724" fmla="*/ 119642 w 292438"/>
                <a:gd name="connsiteY724" fmla="*/ 78495 h 228316"/>
                <a:gd name="connsiteX725" fmla="*/ 120785 w 292438"/>
                <a:gd name="connsiteY725" fmla="*/ 77161 h 228316"/>
                <a:gd name="connsiteX726" fmla="*/ 120785 w 292438"/>
                <a:gd name="connsiteY726" fmla="*/ 73256 h 228316"/>
                <a:gd name="connsiteX727" fmla="*/ 115546 w 292438"/>
                <a:gd name="connsiteY727" fmla="*/ 68779 h 228316"/>
                <a:gd name="connsiteX728" fmla="*/ 119642 w 292438"/>
                <a:gd name="connsiteY728" fmla="*/ 60302 h 228316"/>
                <a:gd name="connsiteX729" fmla="*/ 116879 w 292438"/>
                <a:gd name="connsiteY729" fmla="*/ 51729 h 228316"/>
                <a:gd name="connsiteX730" fmla="*/ 119165 w 292438"/>
                <a:gd name="connsiteY730" fmla="*/ 51729 h 228316"/>
                <a:gd name="connsiteX731" fmla="*/ 121928 w 292438"/>
                <a:gd name="connsiteY731" fmla="*/ 50967 h 228316"/>
                <a:gd name="connsiteX732" fmla="*/ 125928 w 292438"/>
                <a:gd name="connsiteY732" fmla="*/ 49158 h 228316"/>
                <a:gd name="connsiteX733" fmla="*/ 125928 w 292438"/>
                <a:gd name="connsiteY733" fmla="*/ 49158 h 228316"/>
                <a:gd name="connsiteX734" fmla="*/ 126309 w 292438"/>
                <a:gd name="connsiteY734" fmla="*/ 49729 h 228316"/>
                <a:gd name="connsiteX735" fmla="*/ 143454 w 292438"/>
                <a:gd name="connsiteY735" fmla="*/ 72303 h 228316"/>
                <a:gd name="connsiteX736" fmla="*/ 146788 w 292438"/>
                <a:gd name="connsiteY736" fmla="*/ 73732 h 228316"/>
                <a:gd name="connsiteX737" fmla="*/ 154884 w 292438"/>
                <a:gd name="connsiteY737" fmla="*/ 71732 h 228316"/>
                <a:gd name="connsiteX738" fmla="*/ 160790 w 292438"/>
                <a:gd name="connsiteY738" fmla="*/ 67827 h 228316"/>
                <a:gd name="connsiteX739" fmla="*/ 160790 w 292438"/>
                <a:gd name="connsiteY739" fmla="*/ 67827 h 228316"/>
                <a:gd name="connsiteX740" fmla="*/ 162123 w 292438"/>
                <a:gd name="connsiteY740" fmla="*/ 72684 h 228316"/>
                <a:gd name="connsiteX741" fmla="*/ 162123 w 292438"/>
                <a:gd name="connsiteY741" fmla="*/ 76208 h 228316"/>
                <a:gd name="connsiteX742" fmla="*/ 160123 w 292438"/>
                <a:gd name="connsiteY742" fmla="*/ 80114 h 228316"/>
                <a:gd name="connsiteX743" fmla="*/ 154598 w 292438"/>
                <a:gd name="connsiteY743" fmla="*/ 84972 h 228316"/>
                <a:gd name="connsiteX744" fmla="*/ 147836 w 292438"/>
                <a:gd name="connsiteY744" fmla="*/ 87639 h 228316"/>
                <a:gd name="connsiteX745" fmla="*/ 144216 w 292438"/>
                <a:gd name="connsiteY745" fmla="*/ 86591 h 228316"/>
                <a:gd name="connsiteX746" fmla="*/ 142406 w 292438"/>
                <a:gd name="connsiteY746" fmla="*/ 83066 h 228316"/>
                <a:gd name="connsiteX747" fmla="*/ 142406 w 292438"/>
                <a:gd name="connsiteY747" fmla="*/ 83066 h 228316"/>
                <a:gd name="connsiteX748" fmla="*/ 142406 w 292438"/>
                <a:gd name="connsiteY748" fmla="*/ 83066 h 228316"/>
                <a:gd name="connsiteX749" fmla="*/ 142406 w 292438"/>
                <a:gd name="connsiteY749" fmla="*/ 83066 h 228316"/>
                <a:gd name="connsiteX750" fmla="*/ 142406 w 292438"/>
                <a:gd name="connsiteY750" fmla="*/ 83066 h 228316"/>
                <a:gd name="connsiteX751" fmla="*/ 143264 w 292438"/>
                <a:gd name="connsiteY751" fmla="*/ 80399 h 228316"/>
                <a:gd name="connsiteX752" fmla="*/ 143168 w 292438"/>
                <a:gd name="connsiteY752" fmla="*/ 72684 h 228316"/>
                <a:gd name="connsiteX753" fmla="*/ 163076 w 292438"/>
                <a:gd name="connsiteY753" fmla="*/ 66017 h 228316"/>
                <a:gd name="connsiteX754" fmla="*/ 164028 w 292438"/>
                <a:gd name="connsiteY754" fmla="*/ 65350 h 228316"/>
                <a:gd name="connsiteX755" fmla="*/ 168410 w 292438"/>
                <a:gd name="connsiteY755" fmla="*/ 59921 h 228316"/>
                <a:gd name="connsiteX756" fmla="*/ 171934 w 292438"/>
                <a:gd name="connsiteY756" fmla="*/ 59921 h 228316"/>
                <a:gd name="connsiteX757" fmla="*/ 173363 w 292438"/>
                <a:gd name="connsiteY757" fmla="*/ 58587 h 228316"/>
                <a:gd name="connsiteX758" fmla="*/ 176792 w 292438"/>
                <a:gd name="connsiteY758" fmla="*/ 61445 h 228316"/>
                <a:gd name="connsiteX759" fmla="*/ 184888 w 292438"/>
                <a:gd name="connsiteY759" fmla="*/ 62016 h 228316"/>
                <a:gd name="connsiteX760" fmla="*/ 190317 w 292438"/>
                <a:gd name="connsiteY760" fmla="*/ 61349 h 228316"/>
                <a:gd name="connsiteX761" fmla="*/ 190317 w 292438"/>
                <a:gd name="connsiteY761" fmla="*/ 61349 h 228316"/>
                <a:gd name="connsiteX762" fmla="*/ 190317 w 292438"/>
                <a:gd name="connsiteY762" fmla="*/ 61349 h 228316"/>
                <a:gd name="connsiteX763" fmla="*/ 190317 w 292438"/>
                <a:gd name="connsiteY763" fmla="*/ 61349 h 228316"/>
                <a:gd name="connsiteX764" fmla="*/ 190317 w 292438"/>
                <a:gd name="connsiteY764" fmla="*/ 61349 h 228316"/>
                <a:gd name="connsiteX765" fmla="*/ 190317 w 292438"/>
                <a:gd name="connsiteY765" fmla="*/ 61349 h 228316"/>
                <a:gd name="connsiteX766" fmla="*/ 190984 w 292438"/>
                <a:gd name="connsiteY766" fmla="*/ 65255 h 228316"/>
                <a:gd name="connsiteX767" fmla="*/ 188698 w 292438"/>
                <a:gd name="connsiteY767" fmla="*/ 71351 h 228316"/>
                <a:gd name="connsiteX768" fmla="*/ 182411 w 292438"/>
                <a:gd name="connsiteY768" fmla="*/ 74304 h 228316"/>
                <a:gd name="connsiteX769" fmla="*/ 166314 w 292438"/>
                <a:gd name="connsiteY769" fmla="*/ 71922 h 228316"/>
                <a:gd name="connsiteX770" fmla="*/ 162885 w 292438"/>
                <a:gd name="connsiteY770" fmla="*/ 69255 h 228316"/>
                <a:gd name="connsiteX771" fmla="*/ 162314 w 292438"/>
                <a:gd name="connsiteY771" fmla="*/ 65350 h 228316"/>
                <a:gd name="connsiteX772" fmla="*/ 224988 w 292438"/>
                <a:gd name="connsiteY772" fmla="*/ 67636 h 228316"/>
                <a:gd name="connsiteX773" fmla="*/ 225941 w 292438"/>
                <a:gd name="connsiteY773" fmla="*/ 70303 h 228316"/>
                <a:gd name="connsiteX774" fmla="*/ 225083 w 292438"/>
                <a:gd name="connsiteY774" fmla="*/ 75637 h 228316"/>
                <a:gd name="connsiteX775" fmla="*/ 217559 w 292438"/>
                <a:gd name="connsiteY775" fmla="*/ 81828 h 228316"/>
                <a:gd name="connsiteX776" fmla="*/ 201842 w 292438"/>
                <a:gd name="connsiteY776" fmla="*/ 78876 h 228316"/>
                <a:gd name="connsiteX777" fmla="*/ 202414 w 292438"/>
                <a:gd name="connsiteY777" fmla="*/ 72589 h 228316"/>
                <a:gd name="connsiteX778" fmla="*/ 205176 w 292438"/>
                <a:gd name="connsiteY778" fmla="*/ 68398 h 228316"/>
                <a:gd name="connsiteX779" fmla="*/ 205176 w 292438"/>
                <a:gd name="connsiteY779" fmla="*/ 68398 h 228316"/>
                <a:gd name="connsiteX780" fmla="*/ 211272 w 292438"/>
                <a:gd name="connsiteY780" fmla="*/ 64683 h 228316"/>
                <a:gd name="connsiteX781" fmla="*/ 213177 w 292438"/>
                <a:gd name="connsiteY781" fmla="*/ 62016 h 228316"/>
                <a:gd name="connsiteX782" fmla="*/ 213177 w 292438"/>
                <a:gd name="connsiteY782" fmla="*/ 62588 h 228316"/>
                <a:gd name="connsiteX783" fmla="*/ 217940 w 292438"/>
                <a:gd name="connsiteY783" fmla="*/ 65350 h 228316"/>
                <a:gd name="connsiteX784" fmla="*/ 224226 w 292438"/>
                <a:gd name="connsiteY784" fmla="*/ 65350 h 228316"/>
                <a:gd name="connsiteX785" fmla="*/ 224226 w 292438"/>
                <a:gd name="connsiteY785" fmla="*/ 65350 h 228316"/>
                <a:gd name="connsiteX786" fmla="*/ 224702 w 292438"/>
                <a:gd name="connsiteY786" fmla="*/ 68017 h 228316"/>
                <a:gd name="connsiteX787" fmla="*/ 231465 w 292438"/>
                <a:gd name="connsiteY787" fmla="*/ 115261 h 228316"/>
                <a:gd name="connsiteX788" fmla="*/ 228131 w 292438"/>
                <a:gd name="connsiteY788" fmla="*/ 120690 h 228316"/>
                <a:gd name="connsiteX789" fmla="*/ 224798 w 292438"/>
                <a:gd name="connsiteY789" fmla="*/ 123643 h 228316"/>
                <a:gd name="connsiteX790" fmla="*/ 221750 w 292438"/>
                <a:gd name="connsiteY790" fmla="*/ 124881 h 228316"/>
                <a:gd name="connsiteX791" fmla="*/ 219464 w 292438"/>
                <a:gd name="connsiteY791" fmla="*/ 125548 h 228316"/>
                <a:gd name="connsiteX792" fmla="*/ 216130 w 292438"/>
                <a:gd name="connsiteY792" fmla="*/ 125548 h 228316"/>
                <a:gd name="connsiteX793" fmla="*/ 216130 w 292438"/>
                <a:gd name="connsiteY793" fmla="*/ 125548 h 228316"/>
                <a:gd name="connsiteX794" fmla="*/ 216130 w 292438"/>
                <a:gd name="connsiteY794" fmla="*/ 123738 h 228316"/>
                <a:gd name="connsiteX795" fmla="*/ 210701 w 292438"/>
                <a:gd name="connsiteY795" fmla="*/ 117547 h 228316"/>
                <a:gd name="connsiteX796" fmla="*/ 217368 w 292438"/>
                <a:gd name="connsiteY796" fmla="*/ 110213 h 228316"/>
                <a:gd name="connsiteX797" fmla="*/ 217368 w 292438"/>
                <a:gd name="connsiteY797" fmla="*/ 104688 h 228316"/>
                <a:gd name="connsiteX798" fmla="*/ 216797 w 292438"/>
                <a:gd name="connsiteY798" fmla="*/ 103736 h 228316"/>
                <a:gd name="connsiteX799" fmla="*/ 218130 w 292438"/>
                <a:gd name="connsiteY799" fmla="*/ 103736 h 228316"/>
                <a:gd name="connsiteX800" fmla="*/ 223369 w 292438"/>
                <a:gd name="connsiteY800" fmla="*/ 105545 h 228316"/>
                <a:gd name="connsiteX801" fmla="*/ 228131 w 292438"/>
                <a:gd name="connsiteY801" fmla="*/ 105545 h 228316"/>
                <a:gd name="connsiteX802" fmla="*/ 233370 w 292438"/>
                <a:gd name="connsiteY802" fmla="*/ 108784 h 228316"/>
                <a:gd name="connsiteX803" fmla="*/ 231179 w 292438"/>
                <a:gd name="connsiteY803" fmla="*/ 115928 h 228316"/>
                <a:gd name="connsiteX804" fmla="*/ 233846 w 292438"/>
                <a:gd name="connsiteY804" fmla="*/ 112499 h 228316"/>
                <a:gd name="connsiteX805" fmla="*/ 234418 w 292438"/>
                <a:gd name="connsiteY805" fmla="*/ 113547 h 228316"/>
                <a:gd name="connsiteX806" fmla="*/ 236894 w 292438"/>
                <a:gd name="connsiteY806" fmla="*/ 115166 h 228316"/>
                <a:gd name="connsiteX807" fmla="*/ 237275 w 292438"/>
                <a:gd name="connsiteY807" fmla="*/ 117357 h 228316"/>
                <a:gd name="connsiteX808" fmla="*/ 237275 w 292438"/>
                <a:gd name="connsiteY808" fmla="*/ 121262 h 228316"/>
                <a:gd name="connsiteX809" fmla="*/ 234704 w 292438"/>
                <a:gd name="connsiteY809" fmla="*/ 124881 h 228316"/>
                <a:gd name="connsiteX810" fmla="*/ 232322 w 292438"/>
                <a:gd name="connsiteY810" fmla="*/ 125929 h 228316"/>
                <a:gd name="connsiteX811" fmla="*/ 230894 w 292438"/>
                <a:gd name="connsiteY811" fmla="*/ 125929 h 228316"/>
                <a:gd name="connsiteX812" fmla="*/ 228417 w 292438"/>
                <a:gd name="connsiteY812" fmla="*/ 124119 h 228316"/>
                <a:gd name="connsiteX813" fmla="*/ 226607 w 292438"/>
                <a:gd name="connsiteY813" fmla="*/ 124119 h 228316"/>
                <a:gd name="connsiteX814" fmla="*/ 227750 w 292438"/>
                <a:gd name="connsiteY814" fmla="*/ 123072 h 228316"/>
                <a:gd name="connsiteX815" fmla="*/ 231846 w 292438"/>
                <a:gd name="connsiteY815" fmla="*/ 116880 h 228316"/>
                <a:gd name="connsiteX816" fmla="*/ 233561 w 292438"/>
                <a:gd name="connsiteY816" fmla="*/ 113166 h 228316"/>
                <a:gd name="connsiteX817" fmla="*/ 141644 w 292438"/>
                <a:gd name="connsiteY817" fmla="*/ 105927 h 228316"/>
                <a:gd name="connsiteX818" fmla="*/ 139263 w 292438"/>
                <a:gd name="connsiteY818" fmla="*/ 108879 h 228316"/>
                <a:gd name="connsiteX819" fmla="*/ 135167 w 292438"/>
                <a:gd name="connsiteY819" fmla="*/ 109451 h 228316"/>
                <a:gd name="connsiteX820" fmla="*/ 133643 w 292438"/>
                <a:gd name="connsiteY820" fmla="*/ 108308 h 228316"/>
                <a:gd name="connsiteX821" fmla="*/ 134596 w 292438"/>
                <a:gd name="connsiteY821" fmla="*/ 102021 h 228316"/>
                <a:gd name="connsiteX822" fmla="*/ 133548 w 292438"/>
                <a:gd name="connsiteY822" fmla="*/ 99354 h 228316"/>
                <a:gd name="connsiteX823" fmla="*/ 136882 w 292438"/>
                <a:gd name="connsiteY823" fmla="*/ 100878 h 228316"/>
                <a:gd name="connsiteX824" fmla="*/ 141644 w 292438"/>
                <a:gd name="connsiteY824" fmla="*/ 100402 h 228316"/>
                <a:gd name="connsiteX825" fmla="*/ 141359 w 292438"/>
                <a:gd name="connsiteY825" fmla="*/ 106593 h 228316"/>
                <a:gd name="connsiteX826" fmla="*/ 99068 w 292438"/>
                <a:gd name="connsiteY826" fmla="*/ 114023 h 228316"/>
                <a:gd name="connsiteX827" fmla="*/ 96686 w 292438"/>
                <a:gd name="connsiteY827" fmla="*/ 115833 h 228316"/>
                <a:gd name="connsiteX828" fmla="*/ 92591 w 292438"/>
                <a:gd name="connsiteY828" fmla="*/ 115833 h 228316"/>
                <a:gd name="connsiteX829" fmla="*/ 91733 w 292438"/>
                <a:gd name="connsiteY829" fmla="*/ 115833 h 228316"/>
                <a:gd name="connsiteX830" fmla="*/ 90876 w 292438"/>
                <a:gd name="connsiteY830" fmla="*/ 115833 h 228316"/>
                <a:gd name="connsiteX831" fmla="*/ 90876 w 292438"/>
                <a:gd name="connsiteY831" fmla="*/ 115833 h 228316"/>
                <a:gd name="connsiteX832" fmla="*/ 92400 w 292438"/>
                <a:gd name="connsiteY832" fmla="*/ 113642 h 228316"/>
                <a:gd name="connsiteX833" fmla="*/ 95639 w 292438"/>
                <a:gd name="connsiteY833" fmla="*/ 107165 h 228316"/>
                <a:gd name="connsiteX834" fmla="*/ 99830 w 292438"/>
                <a:gd name="connsiteY834" fmla="*/ 110118 h 228316"/>
                <a:gd name="connsiteX835" fmla="*/ 99830 w 292438"/>
                <a:gd name="connsiteY835" fmla="*/ 110118 h 228316"/>
                <a:gd name="connsiteX836" fmla="*/ 98782 w 292438"/>
                <a:gd name="connsiteY836" fmla="*/ 114690 h 228316"/>
                <a:gd name="connsiteX837" fmla="*/ 95924 w 292438"/>
                <a:gd name="connsiteY837" fmla="*/ 105355 h 228316"/>
                <a:gd name="connsiteX838" fmla="*/ 96496 w 292438"/>
                <a:gd name="connsiteY838" fmla="*/ 99354 h 228316"/>
                <a:gd name="connsiteX839" fmla="*/ 93924 w 292438"/>
                <a:gd name="connsiteY839" fmla="*/ 93830 h 228316"/>
                <a:gd name="connsiteX840" fmla="*/ 90495 w 292438"/>
                <a:gd name="connsiteY840" fmla="*/ 92496 h 228316"/>
                <a:gd name="connsiteX841" fmla="*/ 97448 w 292438"/>
                <a:gd name="connsiteY841" fmla="*/ 89448 h 228316"/>
                <a:gd name="connsiteX842" fmla="*/ 102401 w 292438"/>
                <a:gd name="connsiteY842" fmla="*/ 85448 h 228316"/>
                <a:gd name="connsiteX843" fmla="*/ 104211 w 292438"/>
                <a:gd name="connsiteY843" fmla="*/ 83352 h 228316"/>
                <a:gd name="connsiteX844" fmla="*/ 104211 w 292438"/>
                <a:gd name="connsiteY844" fmla="*/ 82781 h 228316"/>
                <a:gd name="connsiteX845" fmla="*/ 104211 w 292438"/>
                <a:gd name="connsiteY845" fmla="*/ 82781 h 228316"/>
                <a:gd name="connsiteX846" fmla="*/ 104878 w 292438"/>
                <a:gd name="connsiteY846" fmla="*/ 82114 h 228316"/>
                <a:gd name="connsiteX847" fmla="*/ 108688 w 292438"/>
                <a:gd name="connsiteY847" fmla="*/ 79352 h 228316"/>
                <a:gd name="connsiteX848" fmla="*/ 113927 w 292438"/>
                <a:gd name="connsiteY848" fmla="*/ 78685 h 228316"/>
                <a:gd name="connsiteX849" fmla="*/ 119070 w 292438"/>
                <a:gd name="connsiteY849" fmla="*/ 80876 h 228316"/>
                <a:gd name="connsiteX850" fmla="*/ 119927 w 292438"/>
                <a:gd name="connsiteY850" fmla="*/ 81828 h 228316"/>
                <a:gd name="connsiteX851" fmla="*/ 121166 w 292438"/>
                <a:gd name="connsiteY851" fmla="*/ 86495 h 228316"/>
                <a:gd name="connsiteX852" fmla="*/ 117927 w 292438"/>
                <a:gd name="connsiteY852" fmla="*/ 97830 h 228316"/>
                <a:gd name="connsiteX853" fmla="*/ 109545 w 292438"/>
                <a:gd name="connsiteY853" fmla="*/ 107355 h 228316"/>
                <a:gd name="connsiteX854" fmla="*/ 102211 w 292438"/>
                <a:gd name="connsiteY854" fmla="*/ 109451 h 228316"/>
                <a:gd name="connsiteX855" fmla="*/ 95639 w 292438"/>
                <a:gd name="connsiteY855" fmla="*/ 106022 h 228316"/>
                <a:gd name="connsiteX856" fmla="*/ 100592 w 292438"/>
                <a:gd name="connsiteY856" fmla="*/ 110118 h 228316"/>
                <a:gd name="connsiteX857" fmla="*/ 100592 w 292438"/>
                <a:gd name="connsiteY857" fmla="*/ 110118 h 228316"/>
                <a:gd name="connsiteX858" fmla="*/ 100592 w 292438"/>
                <a:gd name="connsiteY858" fmla="*/ 110118 h 228316"/>
                <a:gd name="connsiteX859" fmla="*/ 107735 w 292438"/>
                <a:gd name="connsiteY859" fmla="*/ 109260 h 228316"/>
                <a:gd name="connsiteX860" fmla="*/ 118403 w 292438"/>
                <a:gd name="connsiteY860" fmla="*/ 99735 h 228316"/>
                <a:gd name="connsiteX861" fmla="*/ 120499 w 292438"/>
                <a:gd name="connsiteY861" fmla="*/ 95544 h 228316"/>
                <a:gd name="connsiteX862" fmla="*/ 124404 w 292438"/>
                <a:gd name="connsiteY862" fmla="*/ 97449 h 228316"/>
                <a:gd name="connsiteX863" fmla="*/ 130691 w 292438"/>
                <a:gd name="connsiteY863" fmla="*/ 95925 h 228316"/>
                <a:gd name="connsiteX864" fmla="*/ 130691 w 292438"/>
                <a:gd name="connsiteY864" fmla="*/ 95925 h 228316"/>
                <a:gd name="connsiteX865" fmla="*/ 130691 w 292438"/>
                <a:gd name="connsiteY865" fmla="*/ 97735 h 228316"/>
                <a:gd name="connsiteX866" fmla="*/ 132596 w 292438"/>
                <a:gd name="connsiteY866" fmla="*/ 101069 h 228316"/>
                <a:gd name="connsiteX867" fmla="*/ 132596 w 292438"/>
                <a:gd name="connsiteY867" fmla="*/ 107070 h 228316"/>
                <a:gd name="connsiteX868" fmla="*/ 124785 w 292438"/>
                <a:gd name="connsiteY868" fmla="*/ 116595 h 228316"/>
                <a:gd name="connsiteX869" fmla="*/ 104211 w 292438"/>
                <a:gd name="connsiteY869" fmla="*/ 120500 h 228316"/>
                <a:gd name="connsiteX870" fmla="*/ 100211 w 292438"/>
                <a:gd name="connsiteY870" fmla="*/ 116404 h 228316"/>
                <a:gd name="connsiteX871" fmla="*/ 100306 w 292438"/>
                <a:gd name="connsiteY871" fmla="*/ 110784 h 228316"/>
                <a:gd name="connsiteX872" fmla="*/ 140025 w 292438"/>
                <a:gd name="connsiteY872" fmla="*/ 100593 h 228316"/>
                <a:gd name="connsiteX873" fmla="*/ 137739 w 292438"/>
                <a:gd name="connsiteY873" fmla="*/ 100593 h 228316"/>
                <a:gd name="connsiteX874" fmla="*/ 134024 w 292438"/>
                <a:gd name="connsiteY874" fmla="*/ 98973 h 228316"/>
                <a:gd name="connsiteX875" fmla="*/ 132500 w 292438"/>
                <a:gd name="connsiteY875" fmla="*/ 98307 h 228316"/>
                <a:gd name="connsiteX876" fmla="*/ 132500 w 292438"/>
                <a:gd name="connsiteY876" fmla="*/ 97354 h 228316"/>
                <a:gd name="connsiteX877" fmla="*/ 132500 w 292438"/>
                <a:gd name="connsiteY877" fmla="*/ 96306 h 228316"/>
                <a:gd name="connsiteX878" fmla="*/ 132500 w 292438"/>
                <a:gd name="connsiteY878" fmla="*/ 96306 h 228316"/>
                <a:gd name="connsiteX879" fmla="*/ 140216 w 292438"/>
                <a:gd name="connsiteY879" fmla="*/ 88972 h 228316"/>
                <a:gd name="connsiteX880" fmla="*/ 142406 w 292438"/>
                <a:gd name="connsiteY880" fmla="*/ 84876 h 228316"/>
                <a:gd name="connsiteX881" fmla="*/ 142406 w 292438"/>
                <a:gd name="connsiteY881" fmla="*/ 85733 h 228316"/>
                <a:gd name="connsiteX882" fmla="*/ 142406 w 292438"/>
                <a:gd name="connsiteY882" fmla="*/ 85733 h 228316"/>
                <a:gd name="connsiteX883" fmla="*/ 142406 w 292438"/>
                <a:gd name="connsiteY883" fmla="*/ 85733 h 228316"/>
                <a:gd name="connsiteX884" fmla="*/ 143359 w 292438"/>
                <a:gd name="connsiteY884" fmla="*/ 87353 h 228316"/>
                <a:gd name="connsiteX885" fmla="*/ 144311 w 292438"/>
                <a:gd name="connsiteY885" fmla="*/ 88210 h 228316"/>
                <a:gd name="connsiteX886" fmla="*/ 142406 w 292438"/>
                <a:gd name="connsiteY886" fmla="*/ 99069 h 228316"/>
                <a:gd name="connsiteX887" fmla="*/ 139739 w 292438"/>
                <a:gd name="connsiteY887" fmla="*/ 101164 h 228316"/>
                <a:gd name="connsiteX888" fmla="*/ 142502 w 292438"/>
                <a:gd name="connsiteY888" fmla="*/ 99640 h 228316"/>
                <a:gd name="connsiteX889" fmla="*/ 144883 w 292438"/>
                <a:gd name="connsiteY889" fmla="*/ 94592 h 228316"/>
                <a:gd name="connsiteX890" fmla="*/ 144883 w 292438"/>
                <a:gd name="connsiteY890" fmla="*/ 88115 h 228316"/>
                <a:gd name="connsiteX891" fmla="*/ 146597 w 292438"/>
                <a:gd name="connsiteY891" fmla="*/ 88115 h 228316"/>
                <a:gd name="connsiteX892" fmla="*/ 154217 w 292438"/>
                <a:gd name="connsiteY892" fmla="*/ 85829 h 228316"/>
                <a:gd name="connsiteX893" fmla="*/ 154217 w 292438"/>
                <a:gd name="connsiteY893" fmla="*/ 85829 h 228316"/>
                <a:gd name="connsiteX894" fmla="*/ 154217 w 292438"/>
                <a:gd name="connsiteY894" fmla="*/ 90115 h 228316"/>
                <a:gd name="connsiteX895" fmla="*/ 157361 w 292438"/>
                <a:gd name="connsiteY895" fmla="*/ 92687 h 228316"/>
                <a:gd name="connsiteX896" fmla="*/ 168029 w 292438"/>
                <a:gd name="connsiteY896" fmla="*/ 92687 h 228316"/>
                <a:gd name="connsiteX897" fmla="*/ 174315 w 292438"/>
                <a:gd name="connsiteY897" fmla="*/ 91258 h 228316"/>
                <a:gd name="connsiteX898" fmla="*/ 173744 w 292438"/>
                <a:gd name="connsiteY898" fmla="*/ 91830 h 228316"/>
                <a:gd name="connsiteX899" fmla="*/ 171172 w 292438"/>
                <a:gd name="connsiteY899" fmla="*/ 95735 h 228316"/>
                <a:gd name="connsiteX900" fmla="*/ 170029 w 292438"/>
                <a:gd name="connsiteY900" fmla="*/ 101164 h 228316"/>
                <a:gd name="connsiteX901" fmla="*/ 170029 w 292438"/>
                <a:gd name="connsiteY901" fmla="*/ 101164 h 228316"/>
                <a:gd name="connsiteX902" fmla="*/ 157646 w 292438"/>
                <a:gd name="connsiteY902" fmla="*/ 108212 h 228316"/>
                <a:gd name="connsiteX903" fmla="*/ 144692 w 292438"/>
                <a:gd name="connsiteY903" fmla="*/ 106022 h 228316"/>
                <a:gd name="connsiteX904" fmla="*/ 142025 w 292438"/>
                <a:gd name="connsiteY904" fmla="*/ 100212 h 228316"/>
                <a:gd name="connsiteX905" fmla="*/ 186412 w 292438"/>
                <a:gd name="connsiteY905" fmla="*/ 74685 h 228316"/>
                <a:gd name="connsiteX906" fmla="*/ 189650 w 292438"/>
                <a:gd name="connsiteY906" fmla="*/ 72780 h 228316"/>
                <a:gd name="connsiteX907" fmla="*/ 192317 w 292438"/>
                <a:gd name="connsiteY907" fmla="*/ 66493 h 228316"/>
                <a:gd name="connsiteX908" fmla="*/ 198128 w 292438"/>
                <a:gd name="connsiteY908" fmla="*/ 69065 h 228316"/>
                <a:gd name="connsiteX909" fmla="*/ 203938 w 292438"/>
                <a:gd name="connsiteY909" fmla="*/ 68589 h 228316"/>
                <a:gd name="connsiteX910" fmla="*/ 202319 w 292438"/>
                <a:gd name="connsiteY910" fmla="*/ 71160 h 228316"/>
                <a:gd name="connsiteX911" fmla="*/ 200604 w 292438"/>
                <a:gd name="connsiteY911" fmla="*/ 76590 h 228316"/>
                <a:gd name="connsiteX912" fmla="*/ 203081 w 292438"/>
                <a:gd name="connsiteY912" fmla="*/ 82495 h 228316"/>
                <a:gd name="connsiteX913" fmla="*/ 203081 w 292438"/>
                <a:gd name="connsiteY913" fmla="*/ 82495 h 228316"/>
                <a:gd name="connsiteX914" fmla="*/ 198890 w 292438"/>
                <a:gd name="connsiteY914" fmla="*/ 87162 h 228316"/>
                <a:gd name="connsiteX915" fmla="*/ 193270 w 292438"/>
                <a:gd name="connsiteY915" fmla="*/ 88972 h 228316"/>
                <a:gd name="connsiteX916" fmla="*/ 188222 w 292438"/>
                <a:gd name="connsiteY916" fmla="*/ 87162 h 228316"/>
                <a:gd name="connsiteX917" fmla="*/ 186888 w 292438"/>
                <a:gd name="connsiteY917" fmla="*/ 82114 h 228316"/>
                <a:gd name="connsiteX918" fmla="*/ 186126 w 292438"/>
                <a:gd name="connsiteY918" fmla="*/ 75256 h 228316"/>
                <a:gd name="connsiteX919" fmla="*/ 213272 w 292438"/>
                <a:gd name="connsiteY919" fmla="*/ 100116 h 228316"/>
                <a:gd name="connsiteX920" fmla="*/ 212415 w 292438"/>
                <a:gd name="connsiteY920" fmla="*/ 99259 h 228316"/>
                <a:gd name="connsiteX921" fmla="*/ 212415 w 292438"/>
                <a:gd name="connsiteY921" fmla="*/ 97354 h 228316"/>
                <a:gd name="connsiteX922" fmla="*/ 212415 w 292438"/>
                <a:gd name="connsiteY922" fmla="*/ 97354 h 228316"/>
                <a:gd name="connsiteX923" fmla="*/ 215082 w 292438"/>
                <a:gd name="connsiteY923" fmla="*/ 91925 h 228316"/>
                <a:gd name="connsiteX924" fmla="*/ 215082 w 292438"/>
                <a:gd name="connsiteY924" fmla="*/ 90972 h 228316"/>
                <a:gd name="connsiteX925" fmla="*/ 219464 w 292438"/>
                <a:gd name="connsiteY925" fmla="*/ 94497 h 228316"/>
                <a:gd name="connsiteX926" fmla="*/ 220511 w 292438"/>
                <a:gd name="connsiteY926" fmla="*/ 94497 h 228316"/>
                <a:gd name="connsiteX927" fmla="*/ 220511 w 292438"/>
                <a:gd name="connsiteY927" fmla="*/ 94497 h 228316"/>
                <a:gd name="connsiteX928" fmla="*/ 220511 w 292438"/>
                <a:gd name="connsiteY928" fmla="*/ 95258 h 228316"/>
                <a:gd name="connsiteX929" fmla="*/ 220511 w 292438"/>
                <a:gd name="connsiteY929" fmla="*/ 96878 h 228316"/>
                <a:gd name="connsiteX930" fmla="*/ 218130 w 292438"/>
                <a:gd name="connsiteY930" fmla="*/ 99354 h 228316"/>
                <a:gd name="connsiteX931" fmla="*/ 216892 w 292438"/>
                <a:gd name="connsiteY931" fmla="*/ 99831 h 228316"/>
                <a:gd name="connsiteX932" fmla="*/ 215463 w 292438"/>
                <a:gd name="connsiteY932" fmla="*/ 99831 h 228316"/>
                <a:gd name="connsiteX933" fmla="*/ 212987 w 292438"/>
                <a:gd name="connsiteY933" fmla="*/ 100688 h 228316"/>
                <a:gd name="connsiteX934" fmla="*/ 216225 w 292438"/>
                <a:gd name="connsiteY934" fmla="*/ 104974 h 228316"/>
                <a:gd name="connsiteX935" fmla="*/ 216225 w 292438"/>
                <a:gd name="connsiteY935" fmla="*/ 109737 h 228316"/>
                <a:gd name="connsiteX936" fmla="*/ 209653 w 292438"/>
                <a:gd name="connsiteY936" fmla="*/ 116880 h 228316"/>
                <a:gd name="connsiteX937" fmla="*/ 200128 w 292438"/>
                <a:gd name="connsiteY937" fmla="*/ 118976 h 228316"/>
                <a:gd name="connsiteX938" fmla="*/ 195937 w 292438"/>
                <a:gd name="connsiteY938" fmla="*/ 118976 h 228316"/>
                <a:gd name="connsiteX939" fmla="*/ 192127 w 292438"/>
                <a:gd name="connsiteY939" fmla="*/ 117833 h 228316"/>
                <a:gd name="connsiteX940" fmla="*/ 190793 w 292438"/>
                <a:gd name="connsiteY940" fmla="*/ 115547 h 228316"/>
                <a:gd name="connsiteX941" fmla="*/ 190793 w 292438"/>
                <a:gd name="connsiteY941" fmla="*/ 115547 h 228316"/>
                <a:gd name="connsiteX942" fmla="*/ 193746 w 292438"/>
                <a:gd name="connsiteY942" fmla="*/ 107546 h 228316"/>
                <a:gd name="connsiteX943" fmla="*/ 201080 w 292438"/>
                <a:gd name="connsiteY943" fmla="*/ 105641 h 228316"/>
                <a:gd name="connsiteX944" fmla="*/ 211939 w 292438"/>
                <a:gd name="connsiteY944" fmla="*/ 98973 h 228316"/>
                <a:gd name="connsiteX945" fmla="*/ 212701 w 292438"/>
                <a:gd name="connsiteY945" fmla="*/ 100878 h 228316"/>
                <a:gd name="connsiteX946" fmla="*/ 213844 w 292438"/>
                <a:gd name="connsiteY946" fmla="*/ 100878 h 228316"/>
                <a:gd name="connsiteX947" fmla="*/ 215939 w 292438"/>
                <a:gd name="connsiteY947" fmla="*/ 105545 h 228316"/>
                <a:gd name="connsiteX948" fmla="*/ 209558 w 292438"/>
                <a:gd name="connsiteY948" fmla="*/ 98973 h 228316"/>
                <a:gd name="connsiteX949" fmla="*/ 191936 w 292438"/>
                <a:gd name="connsiteY949" fmla="*/ 106498 h 228316"/>
                <a:gd name="connsiteX950" fmla="*/ 186602 w 292438"/>
                <a:gd name="connsiteY950" fmla="*/ 106498 h 228316"/>
                <a:gd name="connsiteX951" fmla="*/ 184031 w 292438"/>
                <a:gd name="connsiteY951" fmla="*/ 106498 h 228316"/>
                <a:gd name="connsiteX952" fmla="*/ 181840 w 292438"/>
                <a:gd name="connsiteY952" fmla="*/ 104688 h 228316"/>
                <a:gd name="connsiteX953" fmla="*/ 181840 w 292438"/>
                <a:gd name="connsiteY953" fmla="*/ 104688 h 228316"/>
                <a:gd name="connsiteX954" fmla="*/ 188317 w 292438"/>
                <a:gd name="connsiteY954" fmla="*/ 101355 h 228316"/>
                <a:gd name="connsiteX955" fmla="*/ 192127 w 292438"/>
                <a:gd name="connsiteY955" fmla="*/ 96497 h 228316"/>
                <a:gd name="connsiteX956" fmla="*/ 192889 w 292438"/>
                <a:gd name="connsiteY956" fmla="*/ 90210 h 228316"/>
                <a:gd name="connsiteX957" fmla="*/ 192889 w 292438"/>
                <a:gd name="connsiteY957" fmla="*/ 90210 h 228316"/>
                <a:gd name="connsiteX958" fmla="*/ 199175 w 292438"/>
                <a:gd name="connsiteY958" fmla="*/ 88782 h 228316"/>
                <a:gd name="connsiteX959" fmla="*/ 203652 w 292438"/>
                <a:gd name="connsiteY959" fmla="*/ 83638 h 228316"/>
                <a:gd name="connsiteX960" fmla="*/ 205652 w 292438"/>
                <a:gd name="connsiteY960" fmla="*/ 84495 h 228316"/>
                <a:gd name="connsiteX961" fmla="*/ 211177 w 292438"/>
                <a:gd name="connsiteY961" fmla="*/ 84495 h 228316"/>
                <a:gd name="connsiteX962" fmla="*/ 214034 w 292438"/>
                <a:gd name="connsiteY962" fmla="*/ 91068 h 228316"/>
                <a:gd name="connsiteX963" fmla="*/ 209272 w 292438"/>
                <a:gd name="connsiteY963" fmla="*/ 99545 h 228316"/>
                <a:gd name="connsiteX964" fmla="*/ 186793 w 292438"/>
                <a:gd name="connsiteY964" fmla="*/ 88782 h 228316"/>
                <a:gd name="connsiteX965" fmla="*/ 191460 w 292438"/>
                <a:gd name="connsiteY965" fmla="*/ 91163 h 228316"/>
                <a:gd name="connsiteX966" fmla="*/ 190698 w 292438"/>
                <a:gd name="connsiteY966" fmla="*/ 96211 h 228316"/>
                <a:gd name="connsiteX967" fmla="*/ 188126 w 292438"/>
                <a:gd name="connsiteY967" fmla="*/ 100497 h 228316"/>
                <a:gd name="connsiteX968" fmla="*/ 179363 w 292438"/>
                <a:gd name="connsiteY968" fmla="*/ 105165 h 228316"/>
                <a:gd name="connsiteX969" fmla="*/ 172124 w 292438"/>
                <a:gd name="connsiteY969" fmla="*/ 105165 h 228316"/>
                <a:gd name="connsiteX970" fmla="*/ 169934 w 292438"/>
                <a:gd name="connsiteY970" fmla="*/ 102498 h 228316"/>
                <a:gd name="connsiteX971" fmla="*/ 170600 w 292438"/>
                <a:gd name="connsiteY971" fmla="*/ 98307 h 228316"/>
                <a:gd name="connsiteX972" fmla="*/ 172696 w 292438"/>
                <a:gd name="connsiteY972" fmla="*/ 94211 h 228316"/>
                <a:gd name="connsiteX973" fmla="*/ 174791 w 292438"/>
                <a:gd name="connsiteY973" fmla="*/ 91925 h 228316"/>
                <a:gd name="connsiteX974" fmla="*/ 176506 w 292438"/>
                <a:gd name="connsiteY974" fmla="*/ 91258 h 228316"/>
                <a:gd name="connsiteX975" fmla="*/ 185364 w 292438"/>
                <a:gd name="connsiteY975" fmla="*/ 84972 h 228316"/>
                <a:gd name="connsiteX976" fmla="*/ 185364 w 292438"/>
                <a:gd name="connsiteY976" fmla="*/ 84210 h 228316"/>
                <a:gd name="connsiteX977" fmla="*/ 186793 w 292438"/>
                <a:gd name="connsiteY977" fmla="*/ 88782 h 228316"/>
                <a:gd name="connsiteX978" fmla="*/ 161837 w 292438"/>
                <a:gd name="connsiteY978" fmla="*/ 109070 h 228316"/>
                <a:gd name="connsiteX979" fmla="*/ 169362 w 292438"/>
                <a:gd name="connsiteY979" fmla="*/ 103926 h 228316"/>
                <a:gd name="connsiteX980" fmla="*/ 170029 w 292438"/>
                <a:gd name="connsiteY980" fmla="*/ 104688 h 228316"/>
                <a:gd name="connsiteX981" fmla="*/ 178030 w 292438"/>
                <a:gd name="connsiteY981" fmla="*/ 106308 h 228316"/>
                <a:gd name="connsiteX982" fmla="*/ 180030 w 292438"/>
                <a:gd name="connsiteY982" fmla="*/ 106308 h 228316"/>
                <a:gd name="connsiteX983" fmla="*/ 180030 w 292438"/>
                <a:gd name="connsiteY983" fmla="*/ 106308 h 228316"/>
                <a:gd name="connsiteX984" fmla="*/ 180697 w 292438"/>
                <a:gd name="connsiteY984" fmla="*/ 108974 h 228316"/>
                <a:gd name="connsiteX985" fmla="*/ 179935 w 292438"/>
                <a:gd name="connsiteY985" fmla="*/ 112023 h 228316"/>
                <a:gd name="connsiteX986" fmla="*/ 174315 w 292438"/>
                <a:gd name="connsiteY986" fmla="*/ 117928 h 228316"/>
                <a:gd name="connsiteX987" fmla="*/ 168314 w 292438"/>
                <a:gd name="connsiteY987" fmla="*/ 121357 h 228316"/>
                <a:gd name="connsiteX988" fmla="*/ 161456 w 292438"/>
                <a:gd name="connsiteY988" fmla="*/ 122786 h 228316"/>
                <a:gd name="connsiteX989" fmla="*/ 157517 w 292438"/>
                <a:gd name="connsiteY989" fmla="*/ 118004 h 228316"/>
                <a:gd name="connsiteX990" fmla="*/ 157551 w 292438"/>
                <a:gd name="connsiteY990" fmla="*/ 117737 h 228316"/>
                <a:gd name="connsiteX991" fmla="*/ 157551 w 292438"/>
                <a:gd name="connsiteY991" fmla="*/ 117737 h 228316"/>
                <a:gd name="connsiteX992" fmla="*/ 157551 w 292438"/>
                <a:gd name="connsiteY992" fmla="*/ 116690 h 228316"/>
                <a:gd name="connsiteX993" fmla="*/ 154598 w 292438"/>
                <a:gd name="connsiteY993" fmla="*/ 111641 h 228316"/>
                <a:gd name="connsiteX994" fmla="*/ 161837 w 292438"/>
                <a:gd name="connsiteY994" fmla="*/ 108689 h 228316"/>
                <a:gd name="connsiteX995" fmla="*/ 157265 w 292438"/>
                <a:gd name="connsiteY995" fmla="*/ 119357 h 228316"/>
                <a:gd name="connsiteX996" fmla="*/ 159551 w 292438"/>
                <a:gd name="connsiteY996" fmla="*/ 122976 h 228316"/>
                <a:gd name="connsiteX997" fmla="*/ 162980 w 292438"/>
                <a:gd name="connsiteY997" fmla="*/ 123738 h 228316"/>
                <a:gd name="connsiteX998" fmla="*/ 168505 w 292438"/>
                <a:gd name="connsiteY998" fmla="*/ 124500 h 228316"/>
                <a:gd name="connsiteX999" fmla="*/ 169743 w 292438"/>
                <a:gd name="connsiteY999" fmla="*/ 130596 h 228316"/>
                <a:gd name="connsiteX1000" fmla="*/ 160885 w 292438"/>
                <a:gd name="connsiteY1000" fmla="*/ 140121 h 228316"/>
                <a:gd name="connsiteX1001" fmla="*/ 159551 w 292438"/>
                <a:gd name="connsiteY1001" fmla="*/ 140598 h 228316"/>
                <a:gd name="connsiteX1002" fmla="*/ 155741 w 292438"/>
                <a:gd name="connsiteY1002" fmla="*/ 140598 h 228316"/>
                <a:gd name="connsiteX1003" fmla="*/ 152693 w 292438"/>
                <a:gd name="connsiteY1003" fmla="*/ 139836 h 228316"/>
                <a:gd name="connsiteX1004" fmla="*/ 152693 w 292438"/>
                <a:gd name="connsiteY1004" fmla="*/ 137264 h 228316"/>
                <a:gd name="connsiteX1005" fmla="*/ 149836 w 292438"/>
                <a:gd name="connsiteY1005" fmla="*/ 132978 h 228316"/>
                <a:gd name="connsiteX1006" fmla="*/ 146026 w 292438"/>
                <a:gd name="connsiteY1006" fmla="*/ 132216 h 228316"/>
                <a:gd name="connsiteX1007" fmla="*/ 148121 w 292438"/>
                <a:gd name="connsiteY1007" fmla="*/ 131168 h 228316"/>
                <a:gd name="connsiteX1008" fmla="*/ 157265 w 292438"/>
                <a:gd name="connsiteY1008" fmla="*/ 118976 h 228316"/>
                <a:gd name="connsiteX1009" fmla="*/ 166790 w 292438"/>
                <a:gd name="connsiteY1009" fmla="*/ 123357 h 228316"/>
                <a:gd name="connsiteX1010" fmla="*/ 165457 w 292438"/>
                <a:gd name="connsiteY1010" fmla="*/ 123357 h 228316"/>
                <a:gd name="connsiteX1011" fmla="*/ 166790 w 292438"/>
                <a:gd name="connsiteY1011" fmla="*/ 123357 h 228316"/>
                <a:gd name="connsiteX1012" fmla="*/ 174220 w 292438"/>
                <a:gd name="connsiteY1012" fmla="*/ 119357 h 228316"/>
                <a:gd name="connsiteX1013" fmla="*/ 180602 w 292438"/>
                <a:gd name="connsiteY1013" fmla="*/ 113166 h 228316"/>
                <a:gd name="connsiteX1014" fmla="*/ 181745 w 292438"/>
                <a:gd name="connsiteY1014" fmla="*/ 109070 h 228316"/>
                <a:gd name="connsiteX1015" fmla="*/ 181745 w 292438"/>
                <a:gd name="connsiteY1015" fmla="*/ 107832 h 228316"/>
                <a:gd name="connsiteX1016" fmla="*/ 188888 w 292438"/>
                <a:gd name="connsiteY1016" fmla="*/ 108498 h 228316"/>
                <a:gd name="connsiteX1017" fmla="*/ 191841 w 292438"/>
                <a:gd name="connsiteY1017" fmla="*/ 108498 h 228316"/>
                <a:gd name="connsiteX1018" fmla="*/ 188984 w 292438"/>
                <a:gd name="connsiteY1018" fmla="*/ 118023 h 228316"/>
                <a:gd name="connsiteX1019" fmla="*/ 187364 w 292438"/>
                <a:gd name="connsiteY1019" fmla="*/ 121833 h 228316"/>
                <a:gd name="connsiteX1020" fmla="*/ 181554 w 292438"/>
                <a:gd name="connsiteY1020" fmla="*/ 127167 h 228316"/>
                <a:gd name="connsiteX1021" fmla="*/ 174791 w 292438"/>
                <a:gd name="connsiteY1021" fmla="*/ 129263 h 228316"/>
                <a:gd name="connsiteX1022" fmla="*/ 171362 w 292438"/>
                <a:gd name="connsiteY1022" fmla="*/ 128310 h 228316"/>
                <a:gd name="connsiteX1023" fmla="*/ 171362 w 292438"/>
                <a:gd name="connsiteY1023" fmla="*/ 128310 h 228316"/>
                <a:gd name="connsiteX1024" fmla="*/ 170600 w 292438"/>
                <a:gd name="connsiteY1024" fmla="*/ 125548 h 228316"/>
                <a:gd name="connsiteX1025" fmla="*/ 166981 w 292438"/>
                <a:gd name="connsiteY1025" fmla="*/ 122976 h 228316"/>
                <a:gd name="connsiteX1026" fmla="*/ 181078 w 292438"/>
                <a:gd name="connsiteY1026" fmla="*/ 128215 h 228316"/>
                <a:gd name="connsiteX1027" fmla="*/ 188031 w 292438"/>
                <a:gd name="connsiteY1027" fmla="*/ 122405 h 228316"/>
                <a:gd name="connsiteX1028" fmla="*/ 189555 w 292438"/>
                <a:gd name="connsiteY1028" fmla="*/ 118595 h 228316"/>
                <a:gd name="connsiteX1029" fmla="*/ 193175 w 292438"/>
                <a:gd name="connsiteY1029" fmla="*/ 120309 h 228316"/>
                <a:gd name="connsiteX1030" fmla="*/ 198128 w 292438"/>
                <a:gd name="connsiteY1030" fmla="*/ 120309 h 228316"/>
                <a:gd name="connsiteX1031" fmla="*/ 209272 w 292438"/>
                <a:gd name="connsiteY1031" fmla="*/ 118309 h 228316"/>
                <a:gd name="connsiteX1032" fmla="*/ 209272 w 292438"/>
                <a:gd name="connsiteY1032" fmla="*/ 118309 h 228316"/>
                <a:gd name="connsiteX1033" fmla="*/ 214130 w 292438"/>
                <a:gd name="connsiteY1033" fmla="*/ 124500 h 228316"/>
                <a:gd name="connsiteX1034" fmla="*/ 213272 w 292438"/>
                <a:gd name="connsiteY1034" fmla="*/ 130120 h 228316"/>
                <a:gd name="connsiteX1035" fmla="*/ 211939 w 292438"/>
                <a:gd name="connsiteY1035" fmla="*/ 132501 h 228316"/>
                <a:gd name="connsiteX1036" fmla="*/ 210510 w 292438"/>
                <a:gd name="connsiteY1036" fmla="*/ 133930 h 228316"/>
                <a:gd name="connsiteX1037" fmla="*/ 210510 w 292438"/>
                <a:gd name="connsiteY1037" fmla="*/ 133930 h 228316"/>
                <a:gd name="connsiteX1038" fmla="*/ 208415 w 292438"/>
                <a:gd name="connsiteY1038" fmla="*/ 132501 h 228316"/>
                <a:gd name="connsiteX1039" fmla="*/ 201842 w 292438"/>
                <a:gd name="connsiteY1039" fmla="*/ 130977 h 228316"/>
                <a:gd name="connsiteX1040" fmla="*/ 196318 w 292438"/>
                <a:gd name="connsiteY1040" fmla="*/ 133358 h 228316"/>
                <a:gd name="connsiteX1041" fmla="*/ 193841 w 292438"/>
                <a:gd name="connsiteY1041" fmla="*/ 135359 h 228316"/>
                <a:gd name="connsiteX1042" fmla="*/ 193841 w 292438"/>
                <a:gd name="connsiteY1042" fmla="*/ 134406 h 228316"/>
                <a:gd name="connsiteX1043" fmla="*/ 186983 w 292438"/>
                <a:gd name="connsiteY1043" fmla="*/ 130215 h 228316"/>
                <a:gd name="connsiteX1044" fmla="*/ 180887 w 292438"/>
                <a:gd name="connsiteY1044" fmla="*/ 129263 h 228316"/>
                <a:gd name="connsiteX1045" fmla="*/ 178125 w 292438"/>
                <a:gd name="connsiteY1045" fmla="*/ 129263 h 228316"/>
                <a:gd name="connsiteX1046" fmla="*/ 181268 w 292438"/>
                <a:gd name="connsiteY1046" fmla="*/ 127834 h 228316"/>
                <a:gd name="connsiteX1047" fmla="*/ 224512 w 292438"/>
                <a:gd name="connsiteY1047" fmla="*/ 106022 h 228316"/>
                <a:gd name="connsiteX1048" fmla="*/ 218892 w 292438"/>
                <a:gd name="connsiteY1048" fmla="*/ 104498 h 228316"/>
                <a:gd name="connsiteX1049" fmla="*/ 215273 w 292438"/>
                <a:gd name="connsiteY1049" fmla="*/ 102307 h 228316"/>
                <a:gd name="connsiteX1050" fmla="*/ 215273 w 292438"/>
                <a:gd name="connsiteY1050" fmla="*/ 102307 h 228316"/>
                <a:gd name="connsiteX1051" fmla="*/ 218797 w 292438"/>
                <a:gd name="connsiteY1051" fmla="*/ 101545 h 228316"/>
                <a:gd name="connsiteX1052" fmla="*/ 221845 w 292438"/>
                <a:gd name="connsiteY1052" fmla="*/ 98592 h 228316"/>
                <a:gd name="connsiteX1053" fmla="*/ 221845 w 292438"/>
                <a:gd name="connsiteY1053" fmla="*/ 96497 h 228316"/>
                <a:gd name="connsiteX1054" fmla="*/ 221273 w 292438"/>
                <a:gd name="connsiteY1054" fmla="*/ 95544 h 228316"/>
                <a:gd name="connsiteX1055" fmla="*/ 226512 w 292438"/>
                <a:gd name="connsiteY1055" fmla="*/ 93830 h 228316"/>
                <a:gd name="connsiteX1056" fmla="*/ 233180 w 292438"/>
                <a:gd name="connsiteY1056" fmla="*/ 86972 h 228316"/>
                <a:gd name="connsiteX1057" fmla="*/ 234323 w 292438"/>
                <a:gd name="connsiteY1057" fmla="*/ 90210 h 228316"/>
                <a:gd name="connsiteX1058" fmla="*/ 238228 w 292438"/>
                <a:gd name="connsiteY1058" fmla="*/ 91639 h 228316"/>
                <a:gd name="connsiteX1059" fmla="*/ 243467 w 292438"/>
                <a:gd name="connsiteY1059" fmla="*/ 91639 h 228316"/>
                <a:gd name="connsiteX1060" fmla="*/ 243467 w 292438"/>
                <a:gd name="connsiteY1060" fmla="*/ 91639 h 228316"/>
                <a:gd name="connsiteX1061" fmla="*/ 244514 w 292438"/>
                <a:gd name="connsiteY1061" fmla="*/ 95830 h 228316"/>
                <a:gd name="connsiteX1062" fmla="*/ 242324 w 292438"/>
                <a:gd name="connsiteY1062" fmla="*/ 100593 h 228316"/>
                <a:gd name="connsiteX1063" fmla="*/ 234037 w 292438"/>
                <a:gd name="connsiteY1063" fmla="*/ 104498 h 228316"/>
                <a:gd name="connsiteX1064" fmla="*/ 224702 w 292438"/>
                <a:gd name="connsiteY1064" fmla="*/ 105641 h 228316"/>
                <a:gd name="connsiteX1065" fmla="*/ 231846 w 292438"/>
                <a:gd name="connsiteY1065" fmla="*/ 86972 h 228316"/>
                <a:gd name="connsiteX1066" fmla="*/ 220607 w 292438"/>
                <a:gd name="connsiteY1066" fmla="*/ 94211 h 228316"/>
                <a:gd name="connsiteX1067" fmla="*/ 214987 w 292438"/>
                <a:gd name="connsiteY1067" fmla="*/ 90306 h 228316"/>
                <a:gd name="connsiteX1068" fmla="*/ 214415 w 292438"/>
                <a:gd name="connsiteY1068" fmla="*/ 87639 h 228316"/>
                <a:gd name="connsiteX1069" fmla="*/ 211558 w 292438"/>
                <a:gd name="connsiteY1069" fmla="*/ 84591 h 228316"/>
                <a:gd name="connsiteX1070" fmla="*/ 215273 w 292438"/>
                <a:gd name="connsiteY1070" fmla="*/ 83733 h 228316"/>
                <a:gd name="connsiteX1071" fmla="*/ 224798 w 292438"/>
                <a:gd name="connsiteY1071" fmla="*/ 78018 h 228316"/>
                <a:gd name="connsiteX1072" fmla="*/ 225560 w 292438"/>
                <a:gd name="connsiteY1072" fmla="*/ 76780 h 228316"/>
                <a:gd name="connsiteX1073" fmla="*/ 231465 w 292438"/>
                <a:gd name="connsiteY1073" fmla="*/ 80304 h 228316"/>
                <a:gd name="connsiteX1074" fmla="*/ 232037 w 292438"/>
                <a:gd name="connsiteY1074" fmla="*/ 86972 h 228316"/>
                <a:gd name="connsiteX1075" fmla="*/ 212129 w 292438"/>
                <a:gd name="connsiteY1075" fmla="*/ 56682 h 228316"/>
                <a:gd name="connsiteX1076" fmla="*/ 206891 w 292438"/>
                <a:gd name="connsiteY1076" fmla="*/ 55539 h 228316"/>
                <a:gd name="connsiteX1077" fmla="*/ 204128 w 292438"/>
                <a:gd name="connsiteY1077" fmla="*/ 52968 h 228316"/>
                <a:gd name="connsiteX1078" fmla="*/ 204128 w 292438"/>
                <a:gd name="connsiteY1078" fmla="*/ 52968 h 228316"/>
                <a:gd name="connsiteX1079" fmla="*/ 203652 w 292438"/>
                <a:gd name="connsiteY1079" fmla="*/ 51539 h 228316"/>
                <a:gd name="connsiteX1080" fmla="*/ 203652 w 292438"/>
                <a:gd name="connsiteY1080" fmla="*/ 51539 h 228316"/>
                <a:gd name="connsiteX1081" fmla="*/ 202414 w 292438"/>
                <a:gd name="connsiteY1081" fmla="*/ 48110 h 228316"/>
                <a:gd name="connsiteX1082" fmla="*/ 207843 w 292438"/>
                <a:gd name="connsiteY1082" fmla="*/ 49253 h 228316"/>
                <a:gd name="connsiteX1083" fmla="*/ 215273 w 292438"/>
                <a:gd name="connsiteY1083" fmla="*/ 49253 h 228316"/>
                <a:gd name="connsiteX1084" fmla="*/ 217082 w 292438"/>
                <a:gd name="connsiteY1084" fmla="*/ 48491 h 228316"/>
                <a:gd name="connsiteX1085" fmla="*/ 217082 w 292438"/>
                <a:gd name="connsiteY1085" fmla="*/ 48491 h 228316"/>
                <a:gd name="connsiteX1086" fmla="*/ 219749 w 292438"/>
                <a:gd name="connsiteY1086" fmla="*/ 53349 h 228316"/>
                <a:gd name="connsiteX1087" fmla="*/ 217273 w 292438"/>
                <a:gd name="connsiteY1087" fmla="*/ 56206 h 228316"/>
                <a:gd name="connsiteX1088" fmla="*/ 212320 w 292438"/>
                <a:gd name="connsiteY1088" fmla="*/ 56682 h 228316"/>
                <a:gd name="connsiteX1089" fmla="*/ 202604 w 292438"/>
                <a:gd name="connsiteY1089" fmla="*/ 54491 h 228316"/>
                <a:gd name="connsiteX1090" fmla="*/ 203843 w 292438"/>
                <a:gd name="connsiteY1090" fmla="*/ 54491 h 228316"/>
                <a:gd name="connsiteX1091" fmla="*/ 210891 w 292438"/>
                <a:gd name="connsiteY1091" fmla="*/ 57540 h 228316"/>
                <a:gd name="connsiteX1092" fmla="*/ 212129 w 292438"/>
                <a:gd name="connsiteY1092" fmla="*/ 57540 h 228316"/>
                <a:gd name="connsiteX1093" fmla="*/ 212129 w 292438"/>
                <a:gd name="connsiteY1093" fmla="*/ 58016 h 228316"/>
                <a:gd name="connsiteX1094" fmla="*/ 202604 w 292438"/>
                <a:gd name="connsiteY1094" fmla="*/ 68303 h 228316"/>
                <a:gd name="connsiteX1095" fmla="*/ 194603 w 292438"/>
                <a:gd name="connsiteY1095" fmla="*/ 67827 h 228316"/>
                <a:gd name="connsiteX1096" fmla="*/ 191270 w 292438"/>
                <a:gd name="connsiteY1096" fmla="*/ 62207 h 228316"/>
                <a:gd name="connsiteX1097" fmla="*/ 191270 w 292438"/>
                <a:gd name="connsiteY1097" fmla="*/ 62207 h 228316"/>
                <a:gd name="connsiteX1098" fmla="*/ 191270 w 292438"/>
                <a:gd name="connsiteY1098" fmla="*/ 62207 h 228316"/>
                <a:gd name="connsiteX1099" fmla="*/ 191270 w 292438"/>
                <a:gd name="connsiteY1099" fmla="*/ 62207 h 228316"/>
                <a:gd name="connsiteX1100" fmla="*/ 191270 w 292438"/>
                <a:gd name="connsiteY1100" fmla="*/ 62207 h 228316"/>
                <a:gd name="connsiteX1101" fmla="*/ 190412 w 292438"/>
                <a:gd name="connsiteY1101" fmla="*/ 62207 h 228316"/>
                <a:gd name="connsiteX1102" fmla="*/ 200699 w 292438"/>
                <a:gd name="connsiteY1102" fmla="*/ 57254 h 228316"/>
                <a:gd name="connsiteX1103" fmla="*/ 202509 w 292438"/>
                <a:gd name="connsiteY1103" fmla="*/ 55253 h 228316"/>
                <a:gd name="connsiteX1104" fmla="*/ 162695 w 292438"/>
                <a:gd name="connsiteY1104" fmla="*/ 72018 h 228316"/>
                <a:gd name="connsiteX1105" fmla="*/ 163838 w 292438"/>
                <a:gd name="connsiteY1105" fmla="*/ 72875 h 228316"/>
                <a:gd name="connsiteX1106" fmla="*/ 173839 w 292438"/>
                <a:gd name="connsiteY1106" fmla="*/ 76590 h 228316"/>
                <a:gd name="connsiteX1107" fmla="*/ 181745 w 292438"/>
                <a:gd name="connsiteY1107" fmla="*/ 76590 h 228316"/>
                <a:gd name="connsiteX1108" fmla="*/ 184983 w 292438"/>
                <a:gd name="connsiteY1108" fmla="*/ 75637 h 228316"/>
                <a:gd name="connsiteX1109" fmla="*/ 184126 w 292438"/>
                <a:gd name="connsiteY1109" fmla="*/ 84495 h 228316"/>
                <a:gd name="connsiteX1110" fmla="*/ 176315 w 292438"/>
                <a:gd name="connsiteY1110" fmla="*/ 90496 h 228316"/>
                <a:gd name="connsiteX1111" fmla="*/ 167838 w 292438"/>
                <a:gd name="connsiteY1111" fmla="*/ 93068 h 228316"/>
                <a:gd name="connsiteX1112" fmla="*/ 158313 w 292438"/>
                <a:gd name="connsiteY1112" fmla="*/ 93068 h 228316"/>
                <a:gd name="connsiteX1113" fmla="*/ 154027 w 292438"/>
                <a:gd name="connsiteY1113" fmla="*/ 90972 h 228316"/>
                <a:gd name="connsiteX1114" fmla="*/ 154027 w 292438"/>
                <a:gd name="connsiteY1114" fmla="*/ 86591 h 228316"/>
                <a:gd name="connsiteX1115" fmla="*/ 154027 w 292438"/>
                <a:gd name="connsiteY1115" fmla="*/ 86591 h 228316"/>
                <a:gd name="connsiteX1116" fmla="*/ 159837 w 292438"/>
                <a:gd name="connsiteY1116" fmla="*/ 81828 h 228316"/>
                <a:gd name="connsiteX1117" fmla="*/ 163076 w 292438"/>
                <a:gd name="connsiteY1117" fmla="*/ 73541 h 228316"/>
                <a:gd name="connsiteX1118" fmla="*/ 141454 w 292438"/>
                <a:gd name="connsiteY1118" fmla="*/ 78399 h 228316"/>
                <a:gd name="connsiteX1119" fmla="*/ 132786 w 292438"/>
                <a:gd name="connsiteY1119" fmla="*/ 93544 h 228316"/>
                <a:gd name="connsiteX1120" fmla="*/ 126595 w 292438"/>
                <a:gd name="connsiteY1120" fmla="*/ 96687 h 228316"/>
                <a:gd name="connsiteX1121" fmla="*/ 123261 w 292438"/>
                <a:gd name="connsiteY1121" fmla="*/ 96687 h 228316"/>
                <a:gd name="connsiteX1122" fmla="*/ 120499 w 292438"/>
                <a:gd name="connsiteY1122" fmla="*/ 94878 h 228316"/>
                <a:gd name="connsiteX1123" fmla="*/ 120499 w 292438"/>
                <a:gd name="connsiteY1123" fmla="*/ 94878 h 228316"/>
                <a:gd name="connsiteX1124" fmla="*/ 122023 w 292438"/>
                <a:gd name="connsiteY1124" fmla="*/ 87353 h 228316"/>
                <a:gd name="connsiteX1125" fmla="*/ 121547 w 292438"/>
                <a:gd name="connsiteY1125" fmla="*/ 83638 h 228316"/>
                <a:gd name="connsiteX1126" fmla="*/ 124499 w 292438"/>
                <a:gd name="connsiteY1126" fmla="*/ 83638 h 228316"/>
                <a:gd name="connsiteX1127" fmla="*/ 128500 w 292438"/>
                <a:gd name="connsiteY1127" fmla="*/ 79257 h 228316"/>
                <a:gd name="connsiteX1128" fmla="*/ 131167 w 292438"/>
                <a:gd name="connsiteY1128" fmla="*/ 73161 h 228316"/>
                <a:gd name="connsiteX1129" fmla="*/ 133167 w 292438"/>
                <a:gd name="connsiteY1129" fmla="*/ 64969 h 228316"/>
                <a:gd name="connsiteX1130" fmla="*/ 136501 w 292438"/>
                <a:gd name="connsiteY1130" fmla="*/ 66874 h 228316"/>
                <a:gd name="connsiteX1131" fmla="*/ 141263 w 292438"/>
                <a:gd name="connsiteY1131" fmla="*/ 71160 h 228316"/>
                <a:gd name="connsiteX1132" fmla="*/ 142025 w 292438"/>
                <a:gd name="connsiteY1132" fmla="*/ 78399 h 228316"/>
                <a:gd name="connsiteX1133" fmla="*/ 118594 w 292438"/>
                <a:gd name="connsiteY1133" fmla="*/ 74113 h 228316"/>
                <a:gd name="connsiteX1134" fmla="*/ 118594 w 292438"/>
                <a:gd name="connsiteY1134" fmla="*/ 77256 h 228316"/>
                <a:gd name="connsiteX1135" fmla="*/ 117641 w 292438"/>
                <a:gd name="connsiteY1135" fmla="*/ 78304 h 228316"/>
                <a:gd name="connsiteX1136" fmla="*/ 116975 w 292438"/>
                <a:gd name="connsiteY1136" fmla="*/ 79161 h 228316"/>
                <a:gd name="connsiteX1137" fmla="*/ 114593 w 292438"/>
                <a:gd name="connsiteY1137" fmla="*/ 78590 h 228316"/>
                <a:gd name="connsiteX1138" fmla="*/ 107735 w 292438"/>
                <a:gd name="connsiteY1138" fmla="*/ 79447 h 228316"/>
                <a:gd name="connsiteX1139" fmla="*/ 105164 w 292438"/>
                <a:gd name="connsiteY1139" fmla="*/ 80971 h 228316"/>
                <a:gd name="connsiteX1140" fmla="*/ 105164 w 292438"/>
                <a:gd name="connsiteY1140" fmla="*/ 80304 h 228316"/>
                <a:gd name="connsiteX1141" fmla="*/ 102020 w 292438"/>
                <a:gd name="connsiteY1141" fmla="*/ 74399 h 228316"/>
                <a:gd name="connsiteX1142" fmla="*/ 112307 w 292438"/>
                <a:gd name="connsiteY1142" fmla="*/ 70779 h 228316"/>
                <a:gd name="connsiteX1143" fmla="*/ 114212 w 292438"/>
                <a:gd name="connsiteY1143" fmla="*/ 69255 h 228316"/>
                <a:gd name="connsiteX1144" fmla="*/ 119165 w 292438"/>
                <a:gd name="connsiteY1144" fmla="*/ 74113 h 228316"/>
                <a:gd name="connsiteX1145" fmla="*/ 104116 w 292438"/>
                <a:gd name="connsiteY1145" fmla="*/ 79161 h 228316"/>
                <a:gd name="connsiteX1146" fmla="*/ 101830 w 292438"/>
                <a:gd name="connsiteY1146" fmla="*/ 84210 h 228316"/>
                <a:gd name="connsiteX1147" fmla="*/ 97353 w 292438"/>
                <a:gd name="connsiteY1147" fmla="*/ 88401 h 228316"/>
                <a:gd name="connsiteX1148" fmla="*/ 86971 w 292438"/>
                <a:gd name="connsiteY1148" fmla="*/ 92496 h 228316"/>
                <a:gd name="connsiteX1149" fmla="*/ 79732 w 292438"/>
                <a:gd name="connsiteY1149" fmla="*/ 86019 h 228316"/>
                <a:gd name="connsiteX1150" fmla="*/ 83161 w 292438"/>
                <a:gd name="connsiteY1150" fmla="*/ 78399 h 228316"/>
                <a:gd name="connsiteX1151" fmla="*/ 85256 w 292438"/>
                <a:gd name="connsiteY1151" fmla="*/ 76970 h 228316"/>
                <a:gd name="connsiteX1152" fmla="*/ 90019 w 292438"/>
                <a:gd name="connsiteY1152" fmla="*/ 67922 h 228316"/>
                <a:gd name="connsiteX1153" fmla="*/ 90019 w 292438"/>
                <a:gd name="connsiteY1153" fmla="*/ 67160 h 228316"/>
                <a:gd name="connsiteX1154" fmla="*/ 93257 w 292438"/>
                <a:gd name="connsiteY1154" fmla="*/ 71922 h 228316"/>
                <a:gd name="connsiteX1155" fmla="*/ 99068 w 292438"/>
                <a:gd name="connsiteY1155" fmla="*/ 74399 h 228316"/>
                <a:gd name="connsiteX1156" fmla="*/ 99925 w 292438"/>
                <a:gd name="connsiteY1156" fmla="*/ 74399 h 228316"/>
                <a:gd name="connsiteX1157" fmla="*/ 104687 w 292438"/>
                <a:gd name="connsiteY1157" fmla="*/ 79257 h 228316"/>
                <a:gd name="connsiteX1158" fmla="*/ 87257 w 292438"/>
                <a:gd name="connsiteY1158" fmla="*/ 138312 h 228316"/>
                <a:gd name="connsiteX1159" fmla="*/ 87257 w 292438"/>
                <a:gd name="connsiteY1159" fmla="*/ 136978 h 228316"/>
                <a:gd name="connsiteX1160" fmla="*/ 87257 w 292438"/>
                <a:gd name="connsiteY1160" fmla="*/ 136978 h 228316"/>
                <a:gd name="connsiteX1161" fmla="*/ 87257 w 292438"/>
                <a:gd name="connsiteY1161" fmla="*/ 136978 h 228316"/>
                <a:gd name="connsiteX1162" fmla="*/ 87257 w 292438"/>
                <a:gd name="connsiteY1162" fmla="*/ 136978 h 228316"/>
                <a:gd name="connsiteX1163" fmla="*/ 87257 w 292438"/>
                <a:gd name="connsiteY1163" fmla="*/ 136978 h 228316"/>
                <a:gd name="connsiteX1164" fmla="*/ 87257 w 292438"/>
                <a:gd name="connsiteY1164" fmla="*/ 136978 h 228316"/>
                <a:gd name="connsiteX1165" fmla="*/ 87257 w 292438"/>
                <a:gd name="connsiteY1165" fmla="*/ 136978 h 228316"/>
                <a:gd name="connsiteX1166" fmla="*/ 93448 w 292438"/>
                <a:gd name="connsiteY1166" fmla="*/ 130311 h 228316"/>
                <a:gd name="connsiteX1167" fmla="*/ 90686 w 292438"/>
                <a:gd name="connsiteY1167" fmla="*/ 119357 h 228316"/>
                <a:gd name="connsiteX1168" fmla="*/ 90686 w 292438"/>
                <a:gd name="connsiteY1168" fmla="*/ 119357 h 228316"/>
                <a:gd name="connsiteX1169" fmla="*/ 93162 w 292438"/>
                <a:gd name="connsiteY1169" fmla="*/ 119357 h 228316"/>
                <a:gd name="connsiteX1170" fmla="*/ 97639 w 292438"/>
                <a:gd name="connsiteY1170" fmla="*/ 117833 h 228316"/>
                <a:gd name="connsiteX1171" fmla="*/ 97639 w 292438"/>
                <a:gd name="connsiteY1171" fmla="*/ 117166 h 228316"/>
                <a:gd name="connsiteX1172" fmla="*/ 100115 w 292438"/>
                <a:gd name="connsiteY1172" fmla="*/ 121166 h 228316"/>
                <a:gd name="connsiteX1173" fmla="*/ 110974 w 292438"/>
                <a:gd name="connsiteY1173" fmla="*/ 124119 h 228316"/>
                <a:gd name="connsiteX1174" fmla="*/ 112022 w 292438"/>
                <a:gd name="connsiteY1174" fmla="*/ 124119 h 228316"/>
                <a:gd name="connsiteX1175" fmla="*/ 110117 w 292438"/>
                <a:gd name="connsiteY1175" fmla="*/ 130787 h 228316"/>
                <a:gd name="connsiteX1176" fmla="*/ 110117 w 292438"/>
                <a:gd name="connsiteY1176" fmla="*/ 133358 h 228316"/>
                <a:gd name="connsiteX1177" fmla="*/ 102211 w 292438"/>
                <a:gd name="connsiteY1177" fmla="*/ 143550 h 228316"/>
                <a:gd name="connsiteX1178" fmla="*/ 94115 w 292438"/>
                <a:gd name="connsiteY1178" fmla="*/ 145646 h 228316"/>
                <a:gd name="connsiteX1179" fmla="*/ 90114 w 292438"/>
                <a:gd name="connsiteY1179" fmla="*/ 145646 h 228316"/>
                <a:gd name="connsiteX1180" fmla="*/ 85923 w 292438"/>
                <a:gd name="connsiteY1180" fmla="*/ 144408 h 228316"/>
                <a:gd name="connsiteX1181" fmla="*/ 87828 w 292438"/>
                <a:gd name="connsiteY1181" fmla="*/ 138312 h 228316"/>
                <a:gd name="connsiteX1182" fmla="*/ 111926 w 292438"/>
                <a:gd name="connsiteY1182" fmla="*/ 129263 h 228316"/>
                <a:gd name="connsiteX1183" fmla="*/ 113736 w 292438"/>
                <a:gd name="connsiteY1183" fmla="*/ 122119 h 228316"/>
                <a:gd name="connsiteX1184" fmla="*/ 123261 w 292438"/>
                <a:gd name="connsiteY1184" fmla="*/ 118309 h 228316"/>
                <a:gd name="connsiteX1185" fmla="*/ 132215 w 292438"/>
                <a:gd name="connsiteY1185" fmla="*/ 110213 h 228316"/>
                <a:gd name="connsiteX1186" fmla="*/ 134882 w 292438"/>
                <a:gd name="connsiteY1186" fmla="*/ 119738 h 228316"/>
                <a:gd name="connsiteX1187" fmla="*/ 130310 w 292438"/>
                <a:gd name="connsiteY1187" fmla="*/ 129263 h 228316"/>
                <a:gd name="connsiteX1188" fmla="*/ 122975 w 292438"/>
                <a:gd name="connsiteY1188" fmla="*/ 136407 h 228316"/>
                <a:gd name="connsiteX1189" fmla="*/ 113450 w 292438"/>
                <a:gd name="connsiteY1189" fmla="*/ 136407 h 228316"/>
                <a:gd name="connsiteX1190" fmla="*/ 112498 w 292438"/>
                <a:gd name="connsiteY1190" fmla="*/ 129263 h 228316"/>
                <a:gd name="connsiteX1191" fmla="*/ 135453 w 292438"/>
                <a:gd name="connsiteY1191" fmla="*/ 121452 h 228316"/>
                <a:gd name="connsiteX1192" fmla="*/ 133167 w 292438"/>
                <a:gd name="connsiteY1192" fmla="*/ 110689 h 228316"/>
                <a:gd name="connsiteX1193" fmla="*/ 135929 w 292438"/>
                <a:gd name="connsiteY1193" fmla="*/ 110689 h 228316"/>
                <a:gd name="connsiteX1194" fmla="*/ 140597 w 292438"/>
                <a:gd name="connsiteY1194" fmla="*/ 108403 h 228316"/>
                <a:gd name="connsiteX1195" fmla="*/ 142025 w 292438"/>
                <a:gd name="connsiteY1195" fmla="*/ 107832 h 228316"/>
                <a:gd name="connsiteX1196" fmla="*/ 147074 w 292438"/>
                <a:gd name="connsiteY1196" fmla="*/ 111356 h 228316"/>
                <a:gd name="connsiteX1197" fmla="*/ 153551 w 292438"/>
                <a:gd name="connsiteY1197" fmla="*/ 111356 h 228316"/>
                <a:gd name="connsiteX1198" fmla="*/ 154122 w 292438"/>
                <a:gd name="connsiteY1198" fmla="*/ 124500 h 228316"/>
                <a:gd name="connsiteX1199" fmla="*/ 140787 w 292438"/>
                <a:gd name="connsiteY1199" fmla="*/ 133263 h 228316"/>
                <a:gd name="connsiteX1200" fmla="*/ 136215 w 292438"/>
                <a:gd name="connsiteY1200" fmla="*/ 133263 h 228316"/>
                <a:gd name="connsiteX1201" fmla="*/ 134024 w 292438"/>
                <a:gd name="connsiteY1201" fmla="*/ 132406 h 228316"/>
                <a:gd name="connsiteX1202" fmla="*/ 132405 w 292438"/>
                <a:gd name="connsiteY1202" fmla="*/ 131168 h 228316"/>
                <a:gd name="connsiteX1203" fmla="*/ 132405 w 292438"/>
                <a:gd name="connsiteY1203" fmla="*/ 131168 h 228316"/>
                <a:gd name="connsiteX1204" fmla="*/ 131643 w 292438"/>
                <a:gd name="connsiteY1204" fmla="*/ 131168 h 228316"/>
                <a:gd name="connsiteX1205" fmla="*/ 136025 w 292438"/>
                <a:gd name="connsiteY1205" fmla="*/ 121452 h 228316"/>
                <a:gd name="connsiteX1206" fmla="*/ 134501 w 292438"/>
                <a:gd name="connsiteY1206" fmla="*/ 134120 h 228316"/>
                <a:gd name="connsiteX1207" fmla="*/ 136787 w 292438"/>
                <a:gd name="connsiteY1207" fmla="*/ 134120 h 228316"/>
                <a:gd name="connsiteX1208" fmla="*/ 137453 w 292438"/>
                <a:gd name="connsiteY1208" fmla="*/ 134883 h 228316"/>
                <a:gd name="connsiteX1209" fmla="*/ 137453 w 292438"/>
                <a:gd name="connsiteY1209" fmla="*/ 136121 h 228316"/>
                <a:gd name="connsiteX1210" fmla="*/ 134882 w 292438"/>
                <a:gd name="connsiteY1210" fmla="*/ 138502 h 228316"/>
                <a:gd name="connsiteX1211" fmla="*/ 133929 w 292438"/>
                <a:gd name="connsiteY1211" fmla="*/ 138502 h 228316"/>
                <a:gd name="connsiteX1212" fmla="*/ 133262 w 292438"/>
                <a:gd name="connsiteY1212" fmla="*/ 138502 h 228316"/>
                <a:gd name="connsiteX1213" fmla="*/ 133262 w 292438"/>
                <a:gd name="connsiteY1213" fmla="*/ 135168 h 228316"/>
                <a:gd name="connsiteX1214" fmla="*/ 132500 w 292438"/>
                <a:gd name="connsiteY1214" fmla="*/ 132216 h 228316"/>
                <a:gd name="connsiteX1215" fmla="*/ 135072 w 292438"/>
                <a:gd name="connsiteY1215" fmla="*/ 134120 h 228316"/>
                <a:gd name="connsiteX1216" fmla="*/ 132500 w 292438"/>
                <a:gd name="connsiteY1216" fmla="*/ 142883 h 228316"/>
                <a:gd name="connsiteX1217" fmla="*/ 132500 w 292438"/>
                <a:gd name="connsiteY1217" fmla="*/ 139455 h 228316"/>
                <a:gd name="connsiteX1218" fmla="*/ 134024 w 292438"/>
                <a:gd name="connsiteY1218" fmla="*/ 139455 h 228316"/>
                <a:gd name="connsiteX1219" fmla="*/ 135929 w 292438"/>
                <a:gd name="connsiteY1219" fmla="*/ 138407 h 228316"/>
                <a:gd name="connsiteX1220" fmla="*/ 137453 w 292438"/>
                <a:gd name="connsiteY1220" fmla="*/ 136883 h 228316"/>
                <a:gd name="connsiteX1221" fmla="*/ 137453 w 292438"/>
                <a:gd name="connsiteY1221" fmla="*/ 135264 h 228316"/>
                <a:gd name="connsiteX1222" fmla="*/ 136882 w 292438"/>
                <a:gd name="connsiteY1222" fmla="*/ 134502 h 228316"/>
                <a:gd name="connsiteX1223" fmla="*/ 138215 w 292438"/>
                <a:gd name="connsiteY1223" fmla="*/ 134502 h 228316"/>
                <a:gd name="connsiteX1224" fmla="*/ 143645 w 292438"/>
                <a:gd name="connsiteY1224" fmla="*/ 133263 h 228316"/>
                <a:gd name="connsiteX1225" fmla="*/ 147550 w 292438"/>
                <a:gd name="connsiteY1225" fmla="*/ 134120 h 228316"/>
                <a:gd name="connsiteX1226" fmla="*/ 150217 w 292438"/>
                <a:gd name="connsiteY1226" fmla="*/ 137835 h 228316"/>
                <a:gd name="connsiteX1227" fmla="*/ 148026 w 292438"/>
                <a:gd name="connsiteY1227" fmla="*/ 147360 h 228316"/>
                <a:gd name="connsiteX1228" fmla="*/ 132310 w 292438"/>
                <a:gd name="connsiteY1228" fmla="*/ 156885 h 228316"/>
                <a:gd name="connsiteX1229" fmla="*/ 127928 w 292438"/>
                <a:gd name="connsiteY1229" fmla="*/ 155742 h 228316"/>
                <a:gd name="connsiteX1230" fmla="*/ 124404 w 292438"/>
                <a:gd name="connsiteY1230" fmla="*/ 153456 h 228316"/>
                <a:gd name="connsiteX1231" fmla="*/ 126214 w 292438"/>
                <a:gd name="connsiteY1231" fmla="*/ 152123 h 228316"/>
                <a:gd name="connsiteX1232" fmla="*/ 133072 w 292438"/>
                <a:gd name="connsiteY1232" fmla="*/ 142883 h 228316"/>
                <a:gd name="connsiteX1233" fmla="*/ 162028 w 292438"/>
                <a:gd name="connsiteY1233" fmla="*/ 140502 h 228316"/>
                <a:gd name="connsiteX1234" fmla="*/ 161171 w 292438"/>
                <a:gd name="connsiteY1234" fmla="*/ 140502 h 228316"/>
                <a:gd name="connsiteX1235" fmla="*/ 165838 w 292438"/>
                <a:gd name="connsiteY1235" fmla="*/ 137264 h 228316"/>
                <a:gd name="connsiteX1236" fmla="*/ 169934 w 292438"/>
                <a:gd name="connsiteY1236" fmla="*/ 131263 h 228316"/>
                <a:gd name="connsiteX1237" fmla="*/ 170696 w 292438"/>
                <a:gd name="connsiteY1237" fmla="*/ 129072 h 228316"/>
                <a:gd name="connsiteX1238" fmla="*/ 173458 w 292438"/>
                <a:gd name="connsiteY1238" fmla="*/ 129549 h 228316"/>
                <a:gd name="connsiteX1239" fmla="*/ 175363 w 292438"/>
                <a:gd name="connsiteY1239" fmla="*/ 129549 h 228316"/>
                <a:gd name="connsiteX1240" fmla="*/ 178030 w 292438"/>
                <a:gd name="connsiteY1240" fmla="*/ 129549 h 228316"/>
                <a:gd name="connsiteX1241" fmla="*/ 182697 w 292438"/>
                <a:gd name="connsiteY1241" fmla="*/ 130215 h 228316"/>
                <a:gd name="connsiteX1242" fmla="*/ 190508 w 292438"/>
                <a:gd name="connsiteY1242" fmla="*/ 132882 h 228316"/>
                <a:gd name="connsiteX1243" fmla="*/ 192603 w 292438"/>
                <a:gd name="connsiteY1243" fmla="*/ 136026 h 228316"/>
                <a:gd name="connsiteX1244" fmla="*/ 191555 w 292438"/>
                <a:gd name="connsiteY1244" fmla="*/ 139740 h 228316"/>
                <a:gd name="connsiteX1245" fmla="*/ 184793 w 292438"/>
                <a:gd name="connsiteY1245" fmla="*/ 145551 h 228316"/>
                <a:gd name="connsiteX1246" fmla="*/ 180697 w 292438"/>
                <a:gd name="connsiteY1246" fmla="*/ 147741 h 228316"/>
                <a:gd name="connsiteX1247" fmla="*/ 175839 w 292438"/>
                <a:gd name="connsiteY1247" fmla="*/ 146789 h 228316"/>
                <a:gd name="connsiteX1248" fmla="*/ 175839 w 292438"/>
                <a:gd name="connsiteY1248" fmla="*/ 146789 h 228316"/>
                <a:gd name="connsiteX1249" fmla="*/ 175839 w 292438"/>
                <a:gd name="connsiteY1249" fmla="*/ 146122 h 228316"/>
                <a:gd name="connsiteX1250" fmla="*/ 162599 w 292438"/>
                <a:gd name="connsiteY1250" fmla="*/ 140502 h 228316"/>
                <a:gd name="connsiteX1251" fmla="*/ 183459 w 292438"/>
                <a:gd name="connsiteY1251" fmla="*/ 147646 h 228316"/>
                <a:gd name="connsiteX1252" fmla="*/ 191555 w 292438"/>
                <a:gd name="connsiteY1252" fmla="*/ 141550 h 228316"/>
                <a:gd name="connsiteX1253" fmla="*/ 193841 w 292438"/>
                <a:gd name="connsiteY1253" fmla="*/ 136692 h 228316"/>
                <a:gd name="connsiteX1254" fmla="*/ 195175 w 292438"/>
                <a:gd name="connsiteY1254" fmla="*/ 135359 h 228316"/>
                <a:gd name="connsiteX1255" fmla="*/ 197461 w 292438"/>
                <a:gd name="connsiteY1255" fmla="*/ 133644 h 228316"/>
                <a:gd name="connsiteX1256" fmla="*/ 203938 w 292438"/>
                <a:gd name="connsiteY1256" fmla="*/ 132216 h 228316"/>
                <a:gd name="connsiteX1257" fmla="*/ 210701 w 292438"/>
                <a:gd name="connsiteY1257" fmla="*/ 135930 h 228316"/>
                <a:gd name="connsiteX1258" fmla="*/ 212701 w 292438"/>
                <a:gd name="connsiteY1258" fmla="*/ 139264 h 228316"/>
                <a:gd name="connsiteX1259" fmla="*/ 212701 w 292438"/>
                <a:gd name="connsiteY1259" fmla="*/ 142979 h 228316"/>
                <a:gd name="connsiteX1260" fmla="*/ 212701 w 292438"/>
                <a:gd name="connsiteY1260" fmla="*/ 142979 h 228316"/>
                <a:gd name="connsiteX1261" fmla="*/ 204795 w 292438"/>
                <a:gd name="connsiteY1261" fmla="*/ 146217 h 228316"/>
                <a:gd name="connsiteX1262" fmla="*/ 199652 w 292438"/>
                <a:gd name="connsiteY1262" fmla="*/ 153647 h 228316"/>
                <a:gd name="connsiteX1263" fmla="*/ 195461 w 292438"/>
                <a:gd name="connsiteY1263" fmla="*/ 149551 h 228316"/>
                <a:gd name="connsiteX1264" fmla="*/ 182316 w 292438"/>
                <a:gd name="connsiteY1264" fmla="*/ 148122 h 228316"/>
                <a:gd name="connsiteX1265" fmla="*/ 222131 w 292438"/>
                <a:gd name="connsiteY1265" fmla="*/ 142883 h 228316"/>
                <a:gd name="connsiteX1266" fmla="*/ 225274 w 292438"/>
                <a:gd name="connsiteY1266" fmla="*/ 140121 h 228316"/>
                <a:gd name="connsiteX1267" fmla="*/ 225274 w 292438"/>
                <a:gd name="connsiteY1267" fmla="*/ 143645 h 228316"/>
                <a:gd name="connsiteX1268" fmla="*/ 226036 w 292438"/>
                <a:gd name="connsiteY1268" fmla="*/ 144884 h 228316"/>
                <a:gd name="connsiteX1269" fmla="*/ 226036 w 292438"/>
                <a:gd name="connsiteY1269" fmla="*/ 145646 h 228316"/>
                <a:gd name="connsiteX1270" fmla="*/ 225274 w 292438"/>
                <a:gd name="connsiteY1270" fmla="*/ 147456 h 228316"/>
                <a:gd name="connsiteX1271" fmla="*/ 224417 w 292438"/>
                <a:gd name="connsiteY1271" fmla="*/ 148218 h 228316"/>
                <a:gd name="connsiteX1272" fmla="*/ 222988 w 292438"/>
                <a:gd name="connsiteY1272" fmla="*/ 149075 h 228316"/>
                <a:gd name="connsiteX1273" fmla="*/ 220607 w 292438"/>
                <a:gd name="connsiteY1273" fmla="*/ 145741 h 228316"/>
                <a:gd name="connsiteX1274" fmla="*/ 218416 w 292438"/>
                <a:gd name="connsiteY1274" fmla="*/ 144122 h 228316"/>
                <a:gd name="connsiteX1275" fmla="*/ 222702 w 292438"/>
                <a:gd name="connsiteY1275" fmla="*/ 142883 h 228316"/>
                <a:gd name="connsiteX1276" fmla="*/ 226417 w 292438"/>
                <a:gd name="connsiteY1276" fmla="*/ 141550 h 228316"/>
                <a:gd name="connsiteX1277" fmla="*/ 226417 w 292438"/>
                <a:gd name="connsiteY1277" fmla="*/ 139550 h 228316"/>
                <a:gd name="connsiteX1278" fmla="*/ 226417 w 292438"/>
                <a:gd name="connsiteY1278" fmla="*/ 139550 h 228316"/>
                <a:gd name="connsiteX1279" fmla="*/ 228703 w 292438"/>
                <a:gd name="connsiteY1279" fmla="*/ 136026 h 228316"/>
                <a:gd name="connsiteX1280" fmla="*/ 231084 w 292438"/>
                <a:gd name="connsiteY1280" fmla="*/ 127167 h 228316"/>
                <a:gd name="connsiteX1281" fmla="*/ 232608 w 292438"/>
                <a:gd name="connsiteY1281" fmla="*/ 126310 h 228316"/>
                <a:gd name="connsiteX1282" fmla="*/ 233180 w 292438"/>
                <a:gd name="connsiteY1282" fmla="*/ 126310 h 228316"/>
                <a:gd name="connsiteX1283" fmla="*/ 233180 w 292438"/>
                <a:gd name="connsiteY1283" fmla="*/ 126310 h 228316"/>
                <a:gd name="connsiteX1284" fmla="*/ 234704 w 292438"/>
                <a:gd name="connsiteY1284" fmla="*/ 126310 h 228316"/>
                <a:gd name="connsiteX1285" fmla="*/ 237656 w 292438"/>
                <a:gd name="connsiteY1285" fmla="*/ 127834 h 228316"/>
                <a:gd name="connsiteX1286" fmla="*/ 238514 w 292438"/>
                <a:gd name="connsiteY1286" fmla="*/ 135835 h 228316"/>
                <a:gd name="connsiteX1287" fmla="*/ 235847 w 292438"/>
                <a:gd name="connsiteY1287" fmla="*/ 143741 h 228316"/>
                <a:gd name="connsiteX1288" fmla="*/ 230132 w 292438"/>
                <a:gd name="connsiteY1288" fmla="*/ 146694 h 228316"/>
                <a:gd name="connsiteX1289" fmla="*/ 226988 w 292438"/>
                <a:gd name="connsiteY1289" fmla="*/ 144122 h 228316"/>
                <a:gd name="connsiteX1290" fmla="*/ 226988 w 292438"/>
                <a:gd name="connsiteY1290" fmla="*/ 141550 h 228316"/>
                <a:gd name="connsiteX1291" fmla="*/ 235942 w 292438"/>
                <a:gd name="connsiteY1291" fmla="*/ 124405 h 228316"/>
                <a:gd name="connsiteX1292" fmla="*/ 237180 w 292438"/>
                <a:gd name="connsiteY1292" fmla="*/ 123262 h 228316"/>
                <a:gd name="connsiteX1293" fmla="*/ 237752 w 292438"/>
                <a:gd name="connsiteY1293" fmla="*/ 116309 h 228316"/>
                <a:gd name="connsiteX1294" fmla="*/ 237752 w 292438"/>
                <a:gd name="connsiteY1294" fmla="*/ 116309 h 228316"/>
                <a:gd name="connsiteX1295" fmla="*/ 244419 w 292438"/>
                <a:gd name="connsiteY1295" fmla="*/ 113928 h 228316"/>
                <a:gd name="connsiteX1296" fmla="*/ 245181 w 292438"/>
                <a:gd name="connsiteY1296" fmla="*/ 113261 h 228316"/>
                <a:gd name="connsiteX1297" fmla="*/ 248991 w 292438"/>
                <a:gd name="connsiteY1297" fmla="*/ 112689 h 228316"/>
                <a:gd name="connsiteX1298" fmla="*/ 252611 w 292438"/>
                <a:gd name="connsiteY1298" fmla="*/ 116214 h 228316"/>
                <a:gd name="connsiteX1299" fmla="*/ 252611 w 292438"/>
                <a:gd name="connsiteY1299" fmla="*/ 122214 h 228316"/>
                <a:gd name="connsiteX1300" fmla="*/ 251182 w 292438"/>
                <a:gd name="connsiteY1300" fmla="*/ 127548 h 228316"/>
                <a:gd name="connsiteX1301" fmla="*/ 244800 w 292438"/>
                <a:gd name="connsiteY1301" fmla="*/ 128691 h 228316"/>
                <a:gd name="connsiteX1302" fmla="*/ 240895 w 292438"/>
                <a:gd name="connsiteY1302" fmla="*/ 128691 h 228316"/>
                <a:gd name="connsiteX1303" fmla="*/ 239561 w 292438"/>
                <a:gd name="connsiteY1303" fmla="*/ 130025 h 228316"/>
                <a:gd name="connsiteX1304" fmla="*/ 238418 w 292438"/>
                <a:gd name="connsiteY1304" fmla="*/ 125739 h 228316"/>
                <a:gd name="connsiteX1305" fmla="*/ 236132 w 292438"/>
                <a:gd name="connsiteY1305" fmla="*/ 124405 h 228316"/>
                <a:gd name="connsiteX1306" fmla="*/ 239561 w 292438"/>
                <a:gd name="connsiteY1306" fmla="*/ 114880 h 228316"/>
                <a:gd name="connsiteX1307" fmla="*/ 235751 w 292438"/>
                <a:gd name="connsiteY1307" fmla="*/ 114213 h 228316"/>
                <a:gd name="connsiteX1308" fmla="*/ 234608 w 292438"/>
                <a:gd name="connsiteY1308" fmla="*/ 112975 h 228316"/>
                <a:gd name="connsiteX1309" fmla="*/ 234608 w 292438"/>
                <a:gd name="connsiteY1309" fmla="*/ 111165 h 228316"/>
                <a:gd name="connsiteX1310" fmla="*/ 234608 w 292438"/>
                <a:gd name="connsiteY1310" fmla="*/ 111165 h 228316"/>
                <a:gd name="connsiteX1311" fmla="*/ 234608 w 292438"/>
                <a:gd name="connsiteY1311" fmla="*/ 109927 h 228316"/>
                <a:gd name="connsiteX1312" fmla="*/ 230703 w 292438"/>
                <a:gd name="connsiteY1312" fmla="*/ 106308 h 228316"/>
                <a:gd name="connsiteX1313" fmla="*/ 234894 w 292438"/>
                <a:gd name="connsiteY1313" fmla="*/ 105069 h 228316"/>
                <a:gd name="connsiteX1314" fmla="*/ 240038 w 292438"/>
                <a:gd name="connsiteY1314" fmla="*/ 103164 h 228316"/>
                <a:gd name="connsiteX1315" fmla="*/ 244610 w 292438"/>
                <a:gd name="connsiteY1315" fmla="*/ 100497 h 228316"/>
                <a:gd name="connsiteX1316" fmla="*/ 245848 w 292438"/>
                <a:gd name="connsiteY1316" fmla="*/ 99069 h 228316"/>
                <a:gd name="connsiteX1317" fmla="*/ 245848 w 292438"/>
                <a:gd name="connsiteY1317" fmla="*/ 100688 h 228316"/>
                <a:gd name="connsiteX1318" fmla="*/ 246800 w 292438"/>
                <a:gd name="connsiteY1318" fmla="*/ 101545 h 228316"/>
                <a:gd name="connsiteX1319" fmla="*/ 248229 w 292438"/>
                <a:gd name="connsiteY1319" fmla="*/ 102783 h 228316"/>
                <a:gd name="connsiteX1320" fmla="*/ 248801 w 292438"/>
                <a:gd name="connsiteY1320" fmla="*/ 104498 h 228316"/>
                <a:gd name="connsiteX1321" fmla="*/ 247562 w 292438"/>
                <a:gd name="connsiteY1321" fmla="*/ 108689 h 228316"/>
                <a:gd name="connsiteX1322" fmla="*/ 239752 w 292438"/>
                <a:gd name="connsiteY1322" fmla="*/ 114975 h 228316"/>
                <a:gd name="connsiteX1323" fmla="*/ 246800 w 292438"/>
                <a:gd name="connsiteY1323" fmla="*/ 100497 h 228316"/>
                <a:gd name="connsiteX1324" fmla="*/ 245657 w 292438"/>
                <a:gd name="connsiteY1324" fmla="*/ 97640 h 228316"/>
                <a:gd name="connsiteX1325" fmla="*/ 246229 w 292438"/>
                <a:gd name="connsiteY1325" fmla="*/ 94973 h 228316"/>
                <a:gd name="connsiteX1326" fmla="*/ 245086 w 292438"/>
                <a:gd name="connsiteY1326" fmla="*/ 90591 h 228316"/>
                <a:gd name="connsiteX1327" fmla="*/ 252706 w 292438"/>
                <a:gd name="connsiteY1327" fmla="*/ 86686 h 228316"/>
                <a:gd name="connsiteX1328" fmla="*/ 255754 w 292438"/>
                <a:gd name="connsiteY1328" fmla="*/ 83638 h 228316"/>
                <a:gd name="connsiteX1329" fmla="*/ 257373 w 292438"/>
                <a:gd name="connsiteY1329" fmla="*/ 87162 h 228316"/>
                <a:gd name="connsiteX1330" fmla="*/ 262421 w 292438"/>
                <a:gd name="connsiteY1330" fmla="*/ 88591 h 228316"/>
                <a:gd name="connsiteX1331" fmla="*/ 265374 w 292438"/>
                <a:gd name="connsiteY1331" fmla="*/ 88115 h 228316"/>
                <a:gd name="connsiteX1332" fmla="*/ 265374 w 292438"/>
                <a:gd name="connsiteY1332" fmla="*/ 88115 h 228316"/>
                <a:gd name="connsiteX1333" fmla="*/ 265374 w 292438"/>
                <a:gd name="connsiteY1333" fmla="*/ 91163 h 228316"/>
                <a:gd name="connsiteX1334" fmla="*/ 262517 w 292438"/>
                <a:gd name="connsiteY1334" fmla="*/ 94401 h 228316"/>
                <a:gd name="connsiteX1335" fmla="*/ 255373 w 292438"/>
                <a:gd name="connsiteY1335" fmla="*/ 98402 h 228316"/>
                <a:gd name="connsiteX1336" fmla="*/ 249658 w 292438"/>
                <a:gd name="connsiteY1336" fmla="*/ 100593 h 228316"/>
                <a:gd name="connsiteX1337" fmla="*/ 246800 w 292438"/>
                <a:gd name="connsiteY1337" fmla="*/ 100593 h 228316"/>
                <a:gd name="connsiteX1338" fmla="*/ 252134 w 292438"/>
                <a:gd name="connsiteY1338" fmla="*/ 85829 h 228316"/>
                <a:gd name="connsiteX1339" fmla="*/ 236228 w 292438"/>
                <a:gd name="connsiteY1339" fmla="*/ 89448 h 228316"/>
                <a:gd name="connsiteX1340" fmla="*/ 234323 w 292438"/>
                <a:gd name="connsiteY1340" fmla="*/ 87353 h 228316"/>
                <a:gd name="connsiteX1341" fmla="*/ 234894 w 292438"/>
                <a:gd name="connsiteY1341" fmla="*/ 83829 h 228316"/>
                <a:gd name="connsiteX1342" fmla="*/ 236037 w 292438"/>
                <a:gd name="connsiteY1342" fmla="*/ 83829 h 228316"/>
                <a:gd name="connsiteX1343" fmla="*/ 237847 w 292438"/>
                <a:gd name="connsiteY1343" fmla="*/ 83829 h 228316"/>
                <a:gd name="connsiteX1344" fmla="*/ 241466 w 292438"/>
                <a:gd name="connsiteY1344" fmla="*/ 82305 h 228316"/>
                <a:gd name="connsiteX1345" fmla="*/ 247086 w 292438"/>
                <a:gd name="connsiteY1345" fmla="*/ 78304 h 228316"/>
                <a:gd name="connsiteX1346" fmla="*/ 247086 w 292438"/>
                <a:gd name="connsiteY1346" fmla="*/ 78304 h 228316"/>
                <a:gd name="connsiteX1347" fmla="*/ 254039 w 292438"/>
                <a:gd name="connsiteY1347" fmla="*/ 80590 h 228316"/>
                <a:gd name="connsiteX1348" fmla="*/ 252325 w 292438"/>
                <a:gd name="connsiteY1348" fmla="*/ 85924 h 228316"/>
                <a:gd name="connsiteX1349" fmla="*/ 253182 w 292438"/>
                <a:gd name="connsiteY1349" fmla="*/ 78304 h 228316"/>
                <a:gd name="connsiteX1350" fmla="*/ 252230 w 292438"/>
                <a:gd name="connsiteY1350" fmla="*/ 78304 h 228316"/>
                <a:gd name="connsiteX1351" fmla="*/ 247658 w 292438"/>
                <a:gd name="connsiteY1351" fmla="*/ 77637 h 228316"/>
                <a:gd name="connsiteX1352" fmla="*/ 247658 w 292438"/>
                <a:gd name="connsiteY1352" fmla="*/ 77637 h 228316"/>
                <a:gd name="connsiteX1353" fmla="*/ 249563 w 292438"/>
                <a:gd name="connsiteY1353" fmla="*/ 71637 h 228316"/>
                <a:gd name="connsiteX1354" fmla="*/ 250991 w 292438"/>
                <a:gd name="connsiteY1354" fmla="*/ 73161 h 228316"/>
                <a:gd name="connsiteX1355" fmla="*/ 255373 w 292438"/>
                <a:gd name="connsiteY1355" fmla="*/ 75542 h 228316"/>
                <a:gd name="connsiteX1356" fmla="*/ 257564 w 292438"/>
                <a:gd name="connsiteY1356" fmla="*/ 76018 h 228316"/>
                <a:gd name="connsiteX1357" fmla="*/ 256992 w 292438"/>
                <a:gd name="connsiteY1357" fmla="*/ 76590 h 228316"/>
                <a:gd name="connsiteX1358" fmla="*/ 256325 w 292438"/>
                <a:gd name="connsiteY1358" fmla="*/ 77161 h 228316"/>
                <a:gd name="connsiteX1359" fmla="*/ 254801 w 292438"/>
                <a:gd name="connsiteY1359" fmla="*/ 78209 h 228316"/>
                <a:gd name="connsiteX1360" fmla="*/ 253373 w 292438"/>
                <a:gd name="connsiteY1360" fmla="*/ 78399 h 228316"/>
                <a:gd name="connsiteX1361" fmla="*/ 246800 w 292438"/>
                <a:gd name="connsiteY1361" fmla="*/ 77161 h 228316"/>
                <a:gd name="connsiteX1362" fmla="*/ 240895 w 292438"/>
                <a:gd name="connsiteY1362" fmla="*/ 81828 h 228316"/>
                <a:gd name="connsiteX1363" fmla="*/ 236990 w 292438"/>
                <a:gd name="connsiteY1363" fmla="*/ 82876 h 228316"/>
                <a:gd name="connsiteX1364" fmla="*/ 233942 w 292438"/>
                <a:gd name="connsiteY1364" fmla="*/ 82876 h 228316"/>
                <a:gd name="connsiteX1365" fmla="*/ 232513 w 292438"/>
                <a:gd name="connsiteY1365" fmla="*/ 79828 h 228316"/>
                <a:gd name="connsiteX1366" fmla="*/ 229084 w 292438"/>
                <a:gd name="connsiteY1366" fmla="*/ 77066 h 228316"/>
                <a:gd name="connsiteX1367" fmla="*/ 225560 w 292438"/>
                <a:gd name="connsiteY1367" fmla="*/ 75828 h 228316"/>
                <a:gd name="connsiteX1368" fmla="*/ 226417 w 292438"/>
                <a:gd name="connsiteY1368" fmla="*/ 71732 h 228316"/>
                <a:gd name="connsiteX1369" fmla="*/ 225750 w 292438"/>
                <a:gd name="connsiteY1369" fmla="*/ 68970 h 228316"/>
                <a:gd name="connsiteX1370" fmla="*/ 224321 w 292438"/>
                <a:gd name="connsiteY1370" fmla="*/ 65541 h 228316"/>
                <a:gd name="connsiteX1371" fmla="*/ 224321 w 292438"/>
                <a:gd name="connsiteY1371" fmla="*/ 65541 h 228316"/>
                <a:gd name="connsiteX1372" fmla="*/ 230322 w 292438"/>
                <a:gd name="connsiteY1372" fmla="*/ 63540 h 228316"/>
                <a:gd name="connsiteX1373" fmla="*/ 230322 w 292438"/>
                <a:gd name="connsiteY1373" fmla="*/ 64016 h 228316"/>
                <a:gd name="connsiteX1374" fmla="*/ 235656 w 292438"/>
                <a:gd name="connsiteY1374" fmla="*/ 66588 h 228316"/>
                <a:gd name="connsiteX1375" fmla="*/ 245181 w 292438"/>
                <a:gd name="connsiteY1375" fmla="*/ 65255 h 228316"/>
                <a:gd name="connsiteX1376" fmla="*/ 246229 w 292438"/>
                <a:gd name="connsiteY1376" fmla="*/ 65255 h 228316"/>
                <a:gd name="connsiteX1377" fmla="*/ 246229 w 292438"/>
                <a:gd name="connsiteY1377" fmla="*/ 65255 h 228316"/>
                <a:gd name="connsiteX1378" fmla="*/ 246229 w 292438"/>
                <a:gd name="connsiteY1378" fmla="*/ 65731 h 228316"/>
                <a:gd name="connsiteX1379" fmla="*/ 246229 w 292438"/>
                <a:gd name="connsiteY1379" fmla="*/ 65731 h 228316"/>
                <a:gd name="connsiteX1380" fmla="*/ 247562 w 292438"/>
                <a:gd name="connsiteY1380" fmla="*/ 68112 h 228316"/>
                <a:gd name="connsiteX1381" fmla="*/ 247562 w 292438"/>
                <a:gd name="connsiteY1381" fmla="*/ 70970 h 228316"/>
                <a:gd name="connsiteX1382" fmla="*/ 246800 w 292438"/>
                <a:gd name="connsiteY1382" fmla="*/ 77256 h 228316"/>
                <a:gd name="connsiteX1383" fmla="*/ 232322 w 292438"/>
                <a:gd name="connsiteY1383" fmla="*/ 58778 h 228316"/>
                <a:gd name="connsiteX1384" fmla="*/ 230132 w 292438"/>
                <a:gd name="connsiteY1384" fmla="*/ 63064 h 228316"/>
                <a:gd name="connsiteX1385" fmla="*/ 224702 w 292438"/>
                <a:gd name="connsiteY1385" fmla="*/ 65064 h 228316"/>
                <a:gd name="connsiteX1386" fmla="*/ 218892 w 292438"/>
                <a:gd name="connsiteY1386" fmla="*/ 65064 h 228316"/>
                <a:gd name="connsiteX1387" fmla="*/ 214415 w 292438"/>
                <a:gd name="connsiteY1387" fmla="*/ 63255 h 228316"/>
                <a:gd name="connsiteX1388" fmla="*/ 213177 w 292438"/>
                <a:gd name="connsiteY1388" fmla="*/ 61064 h 228316"/>
                <a:gd name="connsiteX1389" fmla="*/ 213177 w 292438"/>
                <a:gd name="connsiteY1389" fmla="*/ 58587 h 228316"/>
                <a:gd name="connsiteX1390" fmla="*/ 213177 w 292438"/>
                <a:gd name="connsiteY1390" fmla="*/ 57920 h 228316"/>
                <a:gd name="connsiteX1391" fmla="*/ 213177 w 292438"/>
                <a:gd name="connsiteY1391" fmla="*/ 57920 h 228316"/>
                <a:gd name="connsiteX1392" fmla="*/ 213177 w 292438"/>
                <a:gd name="connsiteY1392" fmla="*/ 57920 h 228316"/>
                <a:gd name="connsiteX1393" fmla="*/ 213177 w 292438"/>
                <a:gd name="connsiteY1393" fmla="*/ 57444 h 228316"/>
                <a:gd name="connsiteX1394" fmla="*/ 217368 w 292438"/>
                <a:gd name="connsiteY1394" fmla="*/ 56587 h 228316"/>
                <a:gd name="connsiteX1395" fmla="*/ 220797 w 292438"/>
                <a:gd name="connsiteY1395" fmla="*/ 53253 h 228316"/>
                <a:gd name="connsiteX1396" fmla="*/ 220797 w 292438"/>
                <a:gd name="connsiteY1396" fmla="*/ 52396 h 228316"/>
                <a:gd name="connsiteX1397" fmla="*/ 222607 w 292438"/>
                <a:gd name="connsiteY1397" fmla="*/ 53825 h 228316"/>
                <a:gd name="connsiteX1398" fmla="*/ 225655 w 292438"/>
                <a:gd name="connsiteY1398" fmla="*/ 53825 h 228316"/>
                <a:gd name="connsiteX1399" fmla="*/ 230703 w 292438"/>
                <a:gd name="connsiteY1399" fmla="*/ 50967 h 228316"/>
                <a:gd name="connsiteX1400" fmla="*/ 232513 w 292438"/>
                <a:gd name="connsiteY1400" fmla="*/ 54301 h 228316"/>
                <a:gd name="connsiteX1401" fmla="*/ 237085 w 292438"/>
                <a:gd name="connsiteY1401" fmla="*/ 55539 h 228316"/>
                <a:gd name="connsiteX1402" fmla="*/ 232513 w 292438"/>
                <a:gd name="connsiteY1402" fmla="*/ 58873 h 228316"/>
                <a:gd name="connsiteX1403" fmla="*/ 230703 w 292438"/>
                <a:gd name="connsiteY1403" fmla="*/ 49253 h 228316"/>
                <a:gd name="connsiteX1404" fmla="*/ 227750 w 292438"/>
                <a:gd name="connsiteY1404" fmla="*/ 51729 h 228316"/>
                <a:gd name="connsiteX1405" fmla="*/ 224226 w 292438"/>
                <a:gd name="connsiteY1405" fmla="*/ 53063 h 228316"/>
                <a:gd name="connsiteX1406" fmla="*/ 220892 w 292438"/>
                <a:gd name="connsiteY1406" fmla="*/ 51729 h 228316"/>
                <a:gd name="connsiteX1407" fmla="*/ 217844 w 292438"/>
                <a:gd name="connsiteY1407" fmla="*/ 47157 h 228316"/>
                <a:gd name="connsiteX1408" fmla="*/ 220892 w 292438"/>
                <a:gd name="connsiteY1408" fmla="*/ 43157 h 228316"/>
                <a:gd name="connsiteX1409" fmla="*/ 228417 w 292438"/>
                <a:gd name="connsiteY1409" fmla="*/ 40204 h 228316"/>
                <a:gd name="connsiteX1410" fmla="*/ 229084 w 292438"/>
                <a:gd name="connsiteY1410" fmla="*/ 42109 h 228316"/>
                <a:gd name="connsiteX1411" fmla="*/ 230513 w 292438"/>
                <a:gd name="connsiteY1411" fmla="*/ 44300 h 228316"/>
                <a:gd name="connsiteX1412" fmla="*/ 233084 w 292438"/>
                <a:gd name="connsiteY1412" fmla="*/ 45252 h 228316"/>
                <a:gd name="connsiteX1413" fmla="*/ 232322 w 292438"/>
                <a:gd name="connsiteY1413" fmla="*/ 46110 h 228316"/>
                <a:gd name="connsiteX1414" fmla="*/ 232322 w 292438"/>
                <a:gd name="connsiteY1414" fmla="*/ 47538 h 228316"/>
                <a:gd name="connsiteX1415" fmla="*/ 230894 w 292438"/>
                <a:gd name="connsiteY1415" fmla="*/ 49539 h 228316"/>
                <a:gd name="connsiteX1416" fmla="*/ 200985 w 292438"/>
                <a:gd name="connsiteY1416" fmla="*/ 47062 h 228316"/>
                <a:gd name="connsiteX1417" fmla="*/ 202700 w 292438"/>
                <a:gd name="connsiteY1417" fmla="*/ 51253 h 228316"/>
                <a:gd name="connsiteX1418" fmla="*/ 200223 w 292438"/>
                <a:gd name="connsiteY1418" fmla="*/ 55825 h 228316"/>
                <a:gd name="connsiteX1419" fmla="*/ 185555 w 292438"/>
                <a:gd name="connsiteY1419" fmla="*/ 61254 h 228316"/>
                <a:gd name="connsiteX1420" fmla="*/ 178220 w 292438"/>
                <a:gd name="connsiteY1420" fmla="*/ 61254 h 228316"/>
                <a:gd name="connsiteX1421" fmla="*/ 173934 w 292438"/>
                <a:gd name="connsiteY1421" fmla="*/ 58397 h 228316"/>
                <a:gd name="connsiteX1422" fmla="*/ 173934 w 292438"/>
                <a:gd name="connsiteY1422" fmla="*/ 58397 h 228316"/>
                <a:gd name="connsiteX1423" fmla="*/ 174791 w 292438"/>
                <a:gd name="connsiteY1423" fmla="*/ 56778 h 228316"/>
                <a:gd name="connsiteX1424" fmla="*/ 175553 w 292438"/>
                <a:gd name="connsiteY1424" fmla="*/ 52491 h 228316"/>
                <a:gd name="connsiteX1425" fmla="*/ 183554 w 292438"/>
                <a:gd name="connsiteY1425" fmla="*/ 51920 h 228316"/>
                <a:gd name="connsiteX1426" fmla="*/ 196032 w 292438"/>
                <a:gd name="connsiteY1426" fmla="*/ 44395 h 228316"/>
                <a:gd name="connsiteX1427" fmla="*/ 196985 w 292438"/>
                <a:gd name="connsiteY1427" fmla="*/ 43062 h 228316"/>
                <a:gd name="connsiteX1428" fmla="*/ 197556 w 292438"/>
                <a:gd name="connsiteY1428" fmla="*/ 44490 h 228316"/>
                <a:gd name="connsiteX1429" fmla="*/ 201176 w 292438"/>
                <a:gd name="connsiteY1429" fmla="*/ 47348 h 228316"/>
                <a:gd name="connsiteX1430" fmla="*/ 196508 w 292438"/>
                <a:gd name="connsiteY1430" fmla="*/ 40014 h 228316"/>
                <a:gd name="connsiteX1431" fmla="*/ 195175 w 292438"/>
                <a:gd name="connsiteY1431" fmla="*/ 42681 h 228316"/>
                <a:gd name="connsiteX1432" fmla="*/ 190222 w 292438"/>
                <a:gd name="connsiteY1432" fmla="*/ 46967 h 228316"/>
                <a:gd name="connsiteX1433" fmla="*/ 185174 w 292438"/>
                <a:gd name="connsiteY1433" fmla="*/ 49634 h 228316"/>
                <a:gd name="connsiteX1434" fmla="*/ 177839 w 292438"/>
                <a:gd name="connsiteY1434" fmla="*/ 51539 h 228316"/>
                <a:gd name="connsiteX1435" fmla="*/ 174791 w 292438"/>
                <a:gd name="connsiteY1435" fmla="*/ 50682 h 228316"/>
                <a:gd name="connsiteX1436" fmla="*/ 172791 w 292438"/>
                <a:gd name="connsiteY1436" fmla="*/ 48110 h 228316"/>
                <a:gd name="connsiteX1437" fmla="*/ 172791 w 292438"/>
                <a:gd name="connsiteY1437" fmla="*/ 46205 h 228316"/>
                <a:gd name="connsiteX1438" fmla="*/ 172791 w 292438"/>
                <a:gd name="connsiteY1438" fmla="*/ 46205 h 228316"/>
                <a:gd name="connsiteX1439" fmla="*/ 178506 w 292438"/>
                <a:gd name="connsiteY1439" fmla="*/ 38870 h 228316"/>
                <a:gd name="connsiteX1440" fmla="*/ 180887 w 292438"/>
                <a:gd name="connsiteY1440" fmla="*/ 33251 h 228316"/>
                <a:gd name="connsiteX1441" fmla="*/ 182983 w 292438"/>
                <a:gd name="connsiteY1441" fmla="*/ 33251 h 228316"/>
                <a:gd name="connsiteX1442" fmla="*/ 183650 w 292438"/>
                <a:gd name="connsiteY1442" fmla="*/ 33251 h 228316"/>
                <a:gd name="connsiteX1443" fmla="*/ 185745 w 292438"/>
                <a:gd name="connsiteY1443" fmla="*/ 34870 h 228316"/>
                <a:gd name="connsiteX1444" fmla="*/ 196508 w 292438"/>
                <a:gd name="connsiteY1444" fmla="*/ 37347 h 228316"/>
                <a:gd name="connsiteX1445" fmla="*/ 196699 w 292438"/>
                <a:gd name="connsiteY1445" fmla="*/ 40299 h 228316"/>
                <a:gd name="connsiteX1446" fmla="*/ 161456 w 292438"/>
                <a:gd name="connsiteY1446" fmla="*/ 52491 h 228316"/>
                <a:gd name="connsiteX1447" fmla="*/ 163647 w 292438"/>
                <a:gd name="connsiteY1447" fmla="*/ 53634 h 228316"/>
                <a:gd name="connsiteX1448" fmla="*/ 166505 w 292438"/>
                <a:gd name="connsiteY1448" fmla="*/ 57063 h 228316"/>
                <a:gd name="connsiteX1449" fmla="*/ 163552 w 292438"/>
                <a:gd name="connsiteY1449" fmla="*/ 64207 h 228316"/>
                <a:gd name="connsiteX1450" fmla="*/ 159647 w 292438"/>
                <a:gd name="connsiteY1450" fmla="*/ 67065 h 228316"/>
                <a:gd name="connsiteX1451" fmla="*/ 155837 w 292438"/>
                <a:gd name="connsiteY1451" fmla="*/ 69827 h 228316"/>
                <a:gd name="connsiteX1452" fmla="*/ 148217 w 292438"/>
                <a:gd name="connsiteY1452" fmla="*/ 73065 h 228316"/>
                <a:gd name="connsiteX1453" fmla="*/ 144502 w 292438"/>
                <a:gd name="connsiteY1453" fmla="*/ 72494 h 228316"/>
                <a:gd name="connsiteX1454" fmla="*/ 142502 w 292438"/>
                <a:gd name="connsiteY1454" fmla="*/ 70779 h 228316"/>
                <a:gd name="connsiteX1455" fmla="*/ 138120 w 292438"/>
                <a:gd name="connsiteY1455" fmla="*/ 66112 h 228316"/>
                <a:gd name="connsiteX1456" fmla="*/ 138120 w 292438"/>
                <a:gd name="connsiteY1456" fmla="*/ 66112 h 228316"/>
                <a:gd name="connsiteX1457" fmla="*/ 143930 w 292438"/>
                <a:gd name="connsiteY1457" fmla="*/ 60873 h 228316"/>
                <a:gd name="connsiteX1458" fmla="*/ 147550 w 292438"/>
                <a:gd name="connsiteY1458" fmla="*/ 54301 h 228316"/>
                <a:gd name="connsiteX1459" fmla="*/ 149645 w 292438"/>
                <a:gd name="connsiteY1459" fmla="*/ 46872 h 228316"/>
                <a:gd name="connsiteX1460" fmla="*/ 152408 w 292438"/>
                <a:gd name="connsiteY1460" fmla="*/ 50491 h 228316"/>
                <a:gd name="connsiteX1461" fmla="*/ 157742 w 292438"/>
                <a:gd name="connsiteY1461" fmla="*/ 51824 h 228316"/>
                <a:gd name="connsiteX1462" fmla="*/ 159361 w 292438"/>
                <a:gd name="connsiteY1462" fmla="*/ 51824 h 228316"/>
                <a:gd name="connsiteX1463" fmla="*/ 161647 w 292438"/>
                <a:gd name="connsiteY1463" fmla="*/ 52777 h 228316"/>
                <a:gd name="connsiteX1464" fmla="*/ 147359 w 292438"/>
                <a:gd name="connsiteY1464" fmla="*/ 52491 h 228316"/>
                <a:gd name="connsiteX1465" fmla="*/ 139739 w 292438"/>
                <a:gd name="connsiteY1465" fmla="*/ 64112 h 228316"/>
                <a:gd name="connsiteX1466" fmla="*/ 136596 w 292438"/>
                <a:gd name="connsiteY1466" fmla="*/ 65160 h 228316"/>
                <a:gd name="connsiteX1467" fmla="*/ 133548 w 292438"/>
                <a:gd name="connsiteY1467" fmla="*/ 62969 h 228316"/>
                <a:gd name="connsiteX1468" fmla="*/ 133548 w 292438"/>
                <a:gd name="connsiteY1468" fmla="*/ 62969 h 228316"/>
                <a:gd name="connsiteX1469" fmla="*/ 133548 w 292438"/>
                <a:gd name="connsiteY1469" fmla="*/ 60016 h 228316"/>
                <a:gd name="connsiteX1470" fmla="*/ 130595 w 292438"/>
                <a:gd name="connsiteY1470" fmla="*/ 51253 h 228316"/>
                <a:gd name="connsiteX1471" fmla="*/ 127738 w 292438"/>
                <a:gd name="connsiteY1471" fmla="*/ 48205 h 228316"/>
                <a:gd name="connsiteX1472" fmla="*/ 127738 w 292438"/>
                <a:gd name="connsiteY1472" fmla="*/ 48205 h 228316"/>
                <a:gd name="connsiteX1473" fmla="*/ 128595 w 292438"/>
                <a:gd name="connsiteY1473" fmla="*/ 48205 h 228316"/>
                <a:gd name="connsiteX1474" fmla="*/ 133548 w 292438"/>
                <a:gd name="connsiteY1474" fmla="*/ 43633 h 228316"/>
                <a:gd name="connsiteX1475" fmla="*/ 132387 w 292438"/>
                <a:gd name="connsiteY1475" fmla="*/ 39347 h 228316"/>
                <a:gd name="connsiteX1476" fmla="*/ 131738 w 292438"/>
                <a:gd name="connsiteY1476" fmla="*/ 39061 h 228316"/>
                <a:gd name="connsiteX1477" fmla="*/ 139263 w 292438"/>
                <a:gd name="connsiteY1477" fmla="*/ 35156 h 228316"/>
                <a:gd name="connsiteX1478" fmla="*/ 145073 w 292438"/>
                <a:gd name="connsiteY1478" fmla="*/ 37442 h 228316"/>
                <a:gd name="connsiteX1479" fmla="*/ 147264 w 292438"/>
                <a:gd name="connsiteY1479" fmla="*/ 38870 h 228316"/>
                <a:gd name="connsiteX1480" fmla="*/ 149550 w 292438"/>
                <a:gd name="connsiteY1480" fmla="*/ 43347 h 228316"/>
                <a:gd name="connsiteX1481" fmla="*/ 147550 w 292438"/>
                <a:gd name="connsiteY1481" fmla="*/ 52968 h 228316"/>
                <a:gd name="connsiteX1482" fmla="*/ 132500 w 292438"/>
                <a:gd name="connsiteY1482" fmla="*/ 41157 h 228316"/>
                <a:gd name="connsiteX1483" fmla="*/ 132500 w 292438"/>
                <a:gd name="connsiteY1483" fmla="*/ 43157 h 228316"/>
                <a:gd name="connsiteX1484" fmla="*/ 127738 w 292438"/>
                <a:gd name="connsiteY1484" fmla="*/ 47443 h 228316"/>
                <a:gd name="connsiteX1485" fmla="*/ 121356 w 292438"/>
                <a:gd name="connsiteY1485" fmla="*/ 50586 h 228316"/>
                <a:gd name="connsiteX1486" fmla="*/ 118975 w 292438"/>
                <a:gd name="connsiteY1486" fmla="*/ 51158 h 228316"/>
                <a:gd name="connsiteX1487" fmla="*/ 113831 w 292438"/>
                <a:gd name="connsiteY1487" fmla="*/ 49539 h 228316"/>
                <a:gd name="connsiteX1488" fmla="*/ 107450 w 292438"/>
                <a:gd name="connsiteY1488" fmla="*/ 48967 h 228316"/>
                <a:gd name="connsiteX1489" fmla="*/ 105354 w 292438"/>
                <a:gd name="connsiteY1489" fmla="*/ 49443 h 228316"/>
                <a:gd name="connsiteX1490" fmla="*/ 109450 w 292438"/>
                <a:gd name="connsiteY1490" fmla="*/ 44395 h 228316"/>
                <a:gd name="connsiteX1491" fmla="*/ 112403 w 292438"/>
                <a:gd name="connsiteY1491" fmla="*/ 36013 h 228316"/>
                <a:gd name="connsiteX1492" fmla="*/ 121928 w 292438"/>
                <a:gd name="connsiteY1492" fmla="*/ 39061 h 228316"/>
                <a:gd name="connsiteX1493" fmla="*/ 130119 w 292438"/>
                <a:gd name="connsiteY1493" fmla="*/ 39061 h 228316"/>
                <a:gd name="connsiteX1494" fmla="*/ 131262 w 292438"/>
                <a:gd name="connsiteY1494" fmla="*/ 39061 h 228316"/>
                <a:gd name="connsiteX1495" fmla="*/ 131262 w 292438"/>
                <a:gd name="connsiteY1495" fmla="*/ 39061 h 228316"/>
                <a:gd name="connsiteX1496" fmla="*/ 132500 w 292438"/>
                <a:gd name="connsiteY1496" fmla="*/ 41157 h 228316"/>
                <a:gd name="connsiteX1497" fmla="*/ 62968 w 292438"/>
                <a:gd name="connsiteY1497" fmla="*/ 80876 h 228316"/>
                <a:gd name="connsiteX1498" fmla="*/ 74493 w 292438"/>
                <a:gd name="connsiteY1498" fmla="*/ 82114 h 228316"/>
                <a:gd name="connsiteX1499" fmla="*/ 81161 w 292438"/>
                <a:gd name="connsiteY1499" fmla="*/ 79828 h 228316"/>
                <a:gd name="connsiteX1500" fmla="*/ 81827 w 292438"/>
                <a:gd name="connsiteY1500" fmla="*/ 79828 h 228316"/>
                <a:gd name="connsiteX1501" fmla="*/ 81827 w 292438"/>
                <a:gd name="connsiteY1501" fmla="*/ 79828 h 228316"/>
                <a:gd name="connsiteX1502" fmla="*/ 79351 w 292438"/>
                <a:gd name="connsiteY1502" fmla="*/ 85162 h 228316"/>
                <a:gd name="connsiteX1503" fmla="*/ 82113 w 292438"/>
                <a:gd name="connsiteY1503" fmla="*/ 91925 h 228316"/>
                <a:gd name="connsiteX1504" fmla="*/ 74303 w 292438"/>
                <a:gd name="connsiteY1504" fmla="*/ 101450 h 228316"/>
                <a:gd name="connsiteX1505" fmla="*/ 63349 w 292438"/>
                <a:gd name="connsiteY1505" fmla="*/ 106308 h 228316"/>
                <a:gd name="connsiteX1506" fmla="*/ 53824 w 292438"/>
                <a:gd name="connsiteY1506" fmla="*/ 104688 h 228316"/>
                <a:gd name="connsiteX1507" fmla="*/ 46871 w 292438"/>
                <a:gd name="connsiteY1507" fmla="*/ 98211 h 228316"/>
                <a:gd name="connsiteX1508" fmla="*/ 48490 w 292438"/>
                <a:gd name="connsiteY1508" fmla="*/ 92401 h 228316"/>
                <a:gd name="connsiteX1509" fmla="*/ 50966 w 292438"/>
                <a:gd name="connsiteY1509" fmla="*/ 88877 h 228316"/>
                <a:gd name="connsiteX1510" fmla="*/ 52967 w 292438"/>
                <a:gd name="connsiteY1510" fmla="*/ 86591 h 228316"/>
                <a:gd name="connsiteX1511" fmla="*/ 57729 w 292438"/>
                <a:gd name="connsiteY1511" fmla="*/ 75732 h 228316"/>
                <a:gd name="connsiteX1512" fmla="*/ 62777 w 292438"/>
                <a:gd name="connsiteY1512" fmla="*/ 80876 h 228316"/>
                <a:gd name="connsiteX1513" fmla="*/ 54967 w 292438"/>
                <a:gd name="connsiteY1513" fmla="*/ 106403 h 228316"/>
                <a:gd name="connsiteX1514" fmla="*/ 54967 w 292438"/>
                <a:gd name="connsiteY1514" fmla="*/ 105641 h 228316"/>
                <a:gd name="connsiteX1515" fmla="*/ 62015 w 292438"/>
                <a:gd name="connsiteY1515" fmla="*/ 106879 h 228316"/>
                <a:gd name="connsiteX1516" fmla="*/ 67349 w 292438"/>
                <a:gd name="connsiteY1516" fmla="*/ 106022 h 228316"/>
                <a:gd name="connsiteX1517" fmla="*/ 70778 w 292438"/>
                <a:gd name="connsiteY1517" fmla="*/ 108022 h 228316"/>
                <a:gd name="connsiteX1518" fmla="*/ 70778 w 292438"/>
                <a:gd name="connsiteY1518" fmla="*/ 112308 h 228316"/>
                <a:gd name="connsiteX1519" fmla="*/ 68588 w 292438"/>
                <a:gd name="connsiteY1519" fmla="*/ 117261 h 228316"/>
                <a:gd name="connsiteX1520" fmla="*/ 65540 w 292438"/>
                <a:gd name="connsiteY1520" fmla="*/ 121071 h 228316"/>
                <a:gd name="connsiteX1521" fmla="*/ 62968 w 292438"/>
                <a:gd name="connsiteY1521" fmla="*/ 121833 h 228316"/>
                <a:gd name="connsiteX1522" fmla="*/ 62968 w 292438"/>
                <a:gd name="connsiteY1522" fmla="*/ 121833 h 228316"/>
                <a:gd name="connsiteX1523" fmla="*/ 55253 w 292438"/>
                <a:gd name="connsiteY1523" fmla="*/ 116214 h 228316"/>
                <a:gd name="connsiteX1524" fmla="*/ 51443 w 292438"/>
                <a:gd name="connsiteY1524" fmla="*/ 116880 h 228316"/>
                <a:gd name="connsiteX1525" fmla="*/ 55062 w 292438"/>
                <a:gd name="connsiteY1525" fmla="*/ 111070 h 228316"/>
                <a:gd name="connsiteX1526" fmla="*/ 54776 w 292438"/>
                <a:gd name="connsiteY1526" fmla="*/ 106403 h 228316"/>
                <a:gd name="connsiteX1527" fmla="*/ 52967 w 292438"/>
                <a:gd name="connsiteY1527" fmla="*/ 150313 h 228316"/>
                <a:gd name="connsiteX1528" fmla="*/ 57539 w 292438"/>
                <a:gd name="connsiteY1528" fmla="*/ 143455 h 228316"/>
                <a:gd name="connsiteX1529" fmla="*/ 61539 w 292438"/>
                <a:gd name="connsiteY1529" fmla="*/ 133930 h 228316"/>
                <a:gd name="connsiteX1530" fmla="*/ 74398 w 292438"/>
                <a:gd name="connsiteY1530" fmla="*/ 139074 h 228316"/>
                <a:gd name="connsiteX1531" fmla="*/ 74398 w 292438"/>
                <a:gd name="connsiteY1531" fmla="*/ 139740 h 228316"/>
                <a:gd name="connsiteX1532" fmla="*/ 77922 w 292438"/>
                <a:gd name="connsiteY1532" fmla="*/ 144979 h 228316"/>
                <a:gd name="connsiteX1533" fmla="*/ 77140 w 292438"/>
                <a:gd name="connsiteY1533" fmla="*/ 155590 h 228316"/>
                <a:gd name="connsiteX1534" fmla="*/ 75446 w 292438"/>
                <a:gd name="connsiteY1534" fmla="*/ 156695 h 228316"/>
                <a:gd name="connsiteX1535" fmla="*/ 67349 w 292438"/>
                <a:gd name="connsiteY1535" fmla="*/ 160981 h 228316"/>
                <a:gd name="connsiteX1536" fmla="*/ 57824 w 292438"/>
                <a:gd name="connsiteY1536" fmla="*/ 163362 h 228316"/>
                <a:gd name="connsiteX1537" fmla="*/ 51633 w 292438"/>
                <a:gd name="connsiteY1537" fmla="*/ 160600 h 228316"/>
                <a:gd name="connsiteX1538" fmla="*/ 50871 w 292438"/>
                <a:gd name="connsiteY1538" fmla="*/ 159457 h 228316"/>
                <a:gd name="connsiteX1539" fmla="*/ 49919 w 292438"/>
                <a:gd name="connsiteY1539" fmla="*/ 157647 h 228316"/>
                <a:gd name="connsiteX1540" fmla="*/ 48585 w 292438"/>
                <a:gd name="connsiteY1540" fmla="*/ 155457 h 228316"/>
                <a:gd name="connsiteX1541" fmla="*/ 52776 w 292438"/>
                <a:gd name="connsiteY1541" fmla="*/ 150313 h 228316"/>
                <a:gd name="connsiteX1542" fmla="*/ 65825 w 292438"/>
                <a:gd name="connsiteY1542" fmla="*/ 161933 h 228316"/>
                <a:gd name="connsiteX1543" fmla="*/ 74684 w 292438"/>
                <a:gd name="connsiteY1543" fmla="*/ 157647 h 228316"/>
                <a:gd name="connsiteX1544" fmla="*/ 80018 w 292438"/>
                <a:gd name="connsiteY1544" fmla="*/ 150599 h 228316"/>
                <a:gd name="connsiteX1545" fmla="*/ 80018 w 292438"/>
                <a:gd name="connsiteY1545" fmla="*/ 148503 h 228316"/>
                <a:gd name="connsiteX1546" fmla="*/ 82589 w 292438"/>
                <a:gd name="connsiteY1546" fmla="*/ 148503 h 228316"/>
                <a:gd name="connsiteX1547" fmla="*/ 85542 w 292438"/>
                <a:gd name="connsiteY1547" fmla="*/ 145360 h 228316"/>
                <a:gd name="connsiteX1548" fmla="*/ 86495 w 292438"/>
                <a:gd name="connsiteY1548" fmla="*/ 143455 h 228316"/>
                <a:gd name="connsiteX1549" fmla="*/ 92400 w 292438"/>
                <a:gd name="connsiteY1549" fmla="*/ 144789 h 228316"/>
                <a:gd name="connsiteX1550" fmla="*/ 99449 w 292438"/>
                <a:gd name="connsiteY1550" fmla="*/ 144312 h 228316"/>
                <a:gd name="connsiteX1551" fmla="*/ 110212 w 292438"/>
                <a:gd name="connsiteY1551" fmla="*/ 135835 h 228316"/>
                <a:gd name="connsiteX1552" fmla="*/ 111164 w 292438"/>
                <a:gd name="connsiteY1552" fmla="*/ 133454 h 228316"/>
                <a:gd name="connsiteX1553" fmla="*/ 111831 w 292438"/>
                <a:gd name="connsiteY1553" fmla="*/ 135549 h 228316"/>
                <a:gd name="connsiteX1554" fmla="*/ 121356 w 292438"/>
                <a:gd name="connsiteY1554" fmla="*/ 137645 h 228316"/>
                <a:gd name="connsiteX1555" fmla="*/ 130214 w 292438"/>
                <a:gd name="connsiteY1555" fmla="*/ 131930 h 228316"/>
                <a:gd name="connsiteX1556" fmla="*/ 130214 w 292438"/>
                <a:gd name="connsiteY1556" fmla="*/ 131930 h 228316"/>
                <a:gd name="connsiteX1557" fmla="*/ 131929 w 292438"/>
                <a:gd name="connsiteY1557" fmla="*/ 136216 h 228316"/>
                <a:gd name="connsiteX1558" fmla="*/ 131929 w 292438"/>
                <a:gd name="connsiteY1558" fmla="*/ 142122 h 228316"/>
                <a:gd name="connsiteX1559" fmla="*/ 122404 w 292438"/>
                <a:gd name="connsiteY1559" fmla="*/ 153266 h 228316"/>
                <a:gd name="connsiteX1560" fmla="*/ 122404 w 292438"/>
                <a:gd name="connsiteY1560" fmla="*/ 153266 h 228316"/>
                <a:gd name="connsiteX1561" fmla="*/ 122404 w 292438"/>
                <a:gd name="connsiteY1561" fmla="*/ 153266 h 228316"/>
                <a:gd name="connsiteX1562" fmla="*/ 120308 w 292438"/>
                <a:gd name="connsiteY1562" fmla="*/ 153933 h 228316"/>
                <a:gd name="connsiteX1563" fmla="*/ 115832 w 292438"/>
                <a:gd name="connsiteY1563" fmla="*/ 153933 h 228316"/>
                <a:gd name="connsiteX1564" fmla="*/ 111450 w 292438"/>
                <a:gd name="connsiteY1564" fmla="*/ 152218 h 228316"/>
                <a:gd name="connsiteX1565" fmla="*/ 111450 w 292438"/>
                <a:gd name="connsiteY1565" fmla="*/ 152218 h 228316"/>
                <a:gd name="connsiteX1566" fmla="*/ 113260 w 292438"/>
                <a:gd name="connsiteY1566" fmla="*/ 148599 h 228316"/>
                <a:gd name="connsiteX1567" fmla="*/ 115260 w 292438"/>
                <a:gd name="connsiteY1567" fmla="*/ 143550 h 228316"/>
                <a:gd name="connsiteX1568" fmla="*/ 115927 w 292438"/>
                <a:gd name="connsiteY1568" fmla="*/ 138693 h 228316"/>
                <a:gd name="connsiteX1569" fmla="*/ 115165 w 292438"/>
                <a:gd name="connsiteY1569" fmla="*/ 138693 h 228316"/>
                <a:gd name="connsiteX1570" fmla="*/ 114308 w 292438"/>
                <a:gd name="connsiteY1570" fmla="*/ 142693 h 228316"/>
                <a:gd name="connsiteX1571" fmla="*/ 112688 w 292438"/>
                <a:gd name="connsiteY1571" fmla="*/ 146503 h 228316"/>
                <a:gd name="connsiteX1572" fmla="*/ 107545 w 292438"/>
                <a:gd name="connsiteY1572" fmla="*/ 156028 h 228316"/>
                <a:gd name="connsiteX1573" fmla="*/ 100877 w 292438"/>
                <a:gd name="connsiteY1573" fmla="*/ 161172 h 228316"/>
                <a:gd name="connsiteX1574" fmla="*/ 93638 w 292438"/>
                <a:gd name="connsiteY1574" fmla="*/ 161172 h 228316"/>
                <a:gd name="connsiteX1575" fmla="*/ 90781 w 292438"/>
                <a:gd name="connsiteY1575" fmla="*/ 154599 h 228316"/>
                <a:gd name="connsiteX1576" fmla="*/ 90781 w 292438"/>
                <a:gd name="connsiteY1576" fmla="*/ 153742 h 228316"/>
                <a:gd name="connsiteX1577" fmla="*/ 86114 w 292438"/>
                <a:gd name="connsiteY1577" fmla="*/ 144217 h 228316"/>
                <a:gd name="connsiteX1578" fmla="*/ 86114 w 292438"/>
                <a:gd name="connsiteY1578" fmla="*/ 144217 h 228316"/>
                <a:gd name="connsiteX1579" fmla="*/ 89924 w 292438"/>
                <a:gd name="connsiteY1579" fmla="*/ 152028 h 228316"/>
                <a:gd name="connsiteX1580" fmla="*/ 84685 w 292438"/>
                <a:gd name="connsiteY1580" fmla="*/ 161553 h 228316"/>
                <a:gd name="connsiteX1581" fmla="*/ 69731 w 292438"/>
                <a:gd name="connsiteY1581" fmla="*/ 166601 h 228316"/>
                <a:gd name="connsiteX1582" fmla="*/ 62873 w 292438"/>
                <a:gd name="connsiteY1582" fmla="*/ 162695 h 228316"/>
                <a:gd name="connsiteX1583" fmla="*/ 129643 w 292438"/>
                <a:gd name="connsiteY1583" fmla="*/ 177840 h 228316"/>
                <a:gd name="connsiteX1584" fmla="*/ 131262 w 292438"/>
                <a:gd name="connsiteY1584" fmla="*/ 175173 h 228316"/>
                <a:gd name="connsiteX1585" fmla="*/ 131262 w 292438"/>
                <a:gd name="connsiteY1585" fmla="*/ 175173 h 228316"/>
                <a:gd name="connsiteX1586" fmla="*/ 133643 w 292438"/>
                <a:gd name="connsiteY1586" fmla="*/ 175649 h 228316"/>
                <a:gd name="connsiteX1587" fmla="*/ 135548 w 292438"/>
                <a:gd name="connsiteY1587" fmla="*/ 175649 h 228316"/>
                <a:gd name="connsiteX1588" fmla="*/ 135548 w 292438"/>
                <a:gd name="connsiteY1588" fmla="*/ 175649 h 228316"/>
                <a:gd name="connsiteX1589" fmla="*/ 140406 w 292438"/>
                <a:gd name="connsiteY1589" fmla="*/ 178698 h 228316"/>
                <a:gd name="connsiteX1590" fmla="*/ 140406 w 292438"/>
                <a:gd name="connsiteY1590" fmla="*/ 179936 h 228316"/>
                <a:gd name="connsiteX1591" fmla="*/ 140406 w 292438"/>
                <a:gd name="connsiteY1591" fmla="*/ 181365 h 228316"/>
                <a:gd name="connsiteX1592" fmla="*/ 140406 w 292438"/>
                <a:gd name="connsiteY1592" fmla="*/ 181365 h 228316"/>
                <a:gd name="connsiteX1593" fmla="*/ 134596 w 292438"/>
                <a:gd name="connsiteY1593" fmla="*/ 186603 h 228316"/>
                <a:gd name="connsiteX1594" fmla="*/ 132500 w 292438"/>
                <a:gd name="connsiteY1594" fmla="*/ 190318 h 228316"/>
                <a:gd name="connsiteX1595" fmla="*/ 128405 w 292438"/>
                <a:gd name="connsiteY1595" fmla="*/ 184508 h 228316"/>
                <a:gd name="connsiteX1596" fmla="*/ 124499 w 292438"/>
                <a:gd name="connsiteY1596" fmla="*/ 181079 h 228316"/>
                <a:gd name="connsiteX1597" fmla="*/ 123071 w 292438"/>
                <a:gd name="connsiteY1597" fmla="*/ 180031 h 228316"/>
                <a:gd name="connsiteX1598" fmla="*/ 129833 w 292438"/>
                <a:gd name="connsiteY1598" fmla="*/ 177840 h 228316"/>
                <a:gd name="connsiteX1599" fmla="*/ 140311 w 292438"/>
                <a:gd name="connsiteY1599" fmla="*/ 177269 h 228316"/>
                <a:gd name="connsiteX1600" fmla="*/ 138311 w 292438"/>
                <a:gd name="connsiteY1600" fmla="*/ 176221 h 228316"/>
                <a:gd name="connsiteX1601" fmla="*/ 141930 w 292438"/>
                <a:gd name="connsiteY1601" fmla="*/ 175554 h 228316"/>
                <a:gd name="connsiteX1602" fmla="*/ 151455 w 292438"/>
                <a:gd name="connsiteY1602" fmla="*/ 169268 h 228316"/>
                <a:gd name="connsiteX1603" fmla="*/ 156122 w 292438"/>
                <a:gd name="connsiteY1603" fmla="*/ 163267 h 228316"/>
                <a:gd name="connsiteX1604" fmla="*/ 156122 w 292438"/>
                <a:gd name="connsiteY1604" fmla="*/ 163267 h 228316"/>
                <a:gd name="connsiteX1605" fmla="*/ 162980 w 292438"/>
                <a:gd name="connsiteY1605" fmla="*/ 162505 h 228316"/>
                <a:gd name="connsiteX1606" fmla="*/ 169648 w 292438"/>
                <a:gd name="connsiteY1606" fmla="*/ 163839 h 228316"/>
                <a:gd name="connsiteX1607" fmla="*/ 176220 w 292438"/>
                <a:gd name="connsiteY1607" fmla="*/ 168315 h 228316"/>
                <a:gd name="connsiteX1608" fmla="*/ 176220 w 292438"/>
                <a:gd name="connsiteY1608" fmla="*/ 177840 h 228316"/>
                <a:gd name="connsiteX1609" fmla="*/ 172505 w 292438"/>
                <a:gd name="connsiteY1609" fmla="*/ 181936 h 228316"/>
                <a:gd name="connsiteX1610" fmla="*/ 167933 w 292438"/>
                <a:gd name="connsiteY1610" fmla="*/ 184127 h 228316"/>
                <a:gd name="connsiteX1611" fmla="*/ 167933 w 292438"/>
                <a:gd name="connsiteY1611" fmla="*/ 184127 h 228316"/>
                <a:gd name="connsiteX1612" fmla="*/ 167933 w 292438"/>
                <a:gd name="connsiteY1612" fmla="*/ 184127 h 228316"/>
                <a:gd name="connsiteX1613" fmla="*/ 166981 w 292438"/>
                <a:gd name="connsiteY1613" fmla="*/ 181936 h 228316"/>
                <a:gd name="connsiteX1614" fmla="*/ 160504 w 292438"/>
                <a:gd name="connsiteY1614" fmla="*/ 178507 h 228316"/>
                <a:gd name="connsiteX1615" fmla="*/ 142692 w 292438"/>
                <a:gd name="connsiteY1615" fmla="*/ 180983 h 228316"/>
                <a:gd name="connsiteX1616" fmla="*/ 142692 w 292438"/>
                <a:gd name="connsiteY1616" fmla="*/ 180983 h 228316"/>
                <a:gd name="connsiteX1617" fmla="*/ 142692 w 292438"/>
                <a:gd name="connsiteY1617" fmla="*/ 179079 h 228316"/>
                <a:gd name="connsiteX1618" fmla="*/ 140501 w 292438"/>
                <a:gd name="connsiteY1618" fmla="*/ 177269 h 228316"/>
                <a:gd name="connsiteX1619" fmla="*/ 178411 w 292438"/>
                <a:gd name="connsiteY1619" fmla="*/ 168791 h 228316"/>
                <a:gd name="connsiteX1620" fmla="*/ 167552 w 292438"/>
                <a:gd name="connsiteY1620" fmla="*/ 162029 h 228316"/>
                <a:gd name="connsiteX1621" fmla="*/ 171267 w 292438"/>
                <a:gd name="connsiteY1621" fmla="*/ 160314 h 228316"/>
                <a:gd name="connsiteX1622" fmla="*/ 174887 w 292438"/>
                <a:gd name="connsiteY1622" fmla="*/ 156123 h 228316"/>
                <a:gd name="connsiteX1623" fmla="*/ 176696 w 292438"/>
                <a:gd name="connsiteY1623" fmla="*/ 148503 h 228316"/>
                <a:gd name="connsiteX1624" fmla="*/ 179744 w 292438"/>
                <a:gd name="connsiteY1624" fmla="*/ 149170 h 228316"/>
                <a:gd name="connsiteX1625" fmla="*/ 182126 w 292438"/>
                <a:gd name="connsiteY1625" fmla="*/ 148599 h 228316"/>
                <a:gd name="connsiteX1626" fmla="*/ 193651 w 292438"/>
                <a:gd name="connsiteY1626" fmla="*/ 149646 h 228316"/>
                <a:gd name="connsiteX1627" fmla="*/ 200128 w 292438"/>
                <a:gd name="connsiteY1627" fmla="*/ 157457 h 228316"/>
                <a:gd name="connsiteX1628" fmla="*/ 197842 w 292438"/>
                <a:gd name="connsiteY1628" fmla="*/ 166982 h 228316"/>
                <a:gd name="connsiteX1629" fmla="*/ 190031 w 292438"/>
                <a:gd name="connsiteY1629" fmla="*/ 175840 h 228316"/>
                <a:gd name="connsiteX1630" fmla="*/ 183840 w 292438"/>
                <a:gd name="connsiteY1630" fmla="*/ 176983 h 228316"/>
                <a:gd name="connsiteX1631" fmla="*/ 177839 w 292438"/>
                <a:gd name="connsiteY1631" fmla="*/ 177840 h 228316"/>
                <a:gd name="connsiteX1632" fmla="*/ 178506 w 292438"/>
                <a:gd name="connsiteY1632" fmla="*/ 168791 h 228316"/>
                <a:gd name="connsiteX1633" fmla="*/ 201366 w 292438"/>
                <a:gd name="connsiteY1633" fmla="*/ 157838 h 228316"/>
                <a:gd name="connsiteX1634" fmla="*/ 200604 w 292438"/>
                <a:gd name="connsiteY1634" fmla="*/ 154314 h 228316"/>
                <a:gd name="connsiteX1635" fmla="*/ 205271 w 292438"/>
                <a:gd name="connsiteY1635" fmla="*/ 147741 h 228316"/>
                <a:gd name="connsiteX1636" fmla="*/ 212320 w 292438"/>
                <a:gd name="connsiteY1636" fmla="*/ 144217 h 228316"/>
                <a:gd name="connsiteX1637" fmla="*/ 216130 w 292438"/>
                <a:gd name="connsiteY1637" fmla="*/ 144217 h 228316"/>
                <a:gd name="connsiteX1638" fmla="*/ 216797 w 292438"/>
                <a:gd name="connsiteY1638" fmla="*/ 144217 h 228316"/>
                <a:gd name="connsiteX1639" fmla="*/ 219940 w 292438"/>
                <a:gd name="connsiteY1639" fmla="*/ 145836 h 228316"/>
                <a:gd name="connsiteX1640" fmla="*/ 224321 w 292438"/>
                <a:gd name="connsiteY1640" fmla="*/ 152980 h 228316"/>
                <a:gd name="connsiteX1641" fmla="*/ 225083 w 292438"/>
                <a:gd name="connsiteY1641" fmla="*/ 157457 h 228316"/>
                <a:gd name="connsiteX1642" fmla="*/ 222416 w 292438"/>
                <a:gd name="connsiteY1642" fmla="*/ 162029 h 228316"/>
                <a:gd name="connsiteX1643" fmla="*/ 222416 w 292438"/>
                <a:gd name="connsiteY1643" fmla="*/ 162029 h 228316"/>
                <a:gd name="connsiteX1644" fmla="*/ 217749 w 292438"/>
                <a:gd name="connsiteY1644" fmla="*/ 163648 h 228316"/>
                <a:gd name="connsiteX1645" fmla="*/ 215939 w 292438"/>
                <a:gd name="connsiteY1645" fmla="*/ 168315 h 228316"/>
                <a:gd name="connsiteX1646" fmla="*/ 215177 w 292438"/>
                <a:gd name="connsiteY1646" fmla="*/ 167649 h 228316"/>
                <a:gd name="connsiteX1647" fmla="*/ 206795 w 292438"/>
                <a:gd name="connsiteY1647" fmla="*/ 164220 h 228316"/>
                <a:gd name="connsiteX1648" fmla="*/ 201366 w 292438"/>
                <a:gd name="connsiteY1648" fmla="*/ 166029 h 228316"/>
                <a:gd name="connsiteX1649" fmla="*/ 198604 w 292438"/>
                <a:gd name="connsiteY1649" fmla="*/ 167839 h 228316"/>
                <a:gd name="connsiteX1650" fmla="*/ 201461 w 292438"/>
                <a:gd name="connsiteY1650" fmla="*/ 157838 h 228316"/>
                <a:gd name="connsiteX1651" fmla="*/ 225941 w 292438"/>
                <a:gd name="connsiteY1651" fmla="*/ 158790 h 228316"/>
                <a:gd name="connsiteX1652" fmla="*/ 225941 w 292438"/>
                <a:gd name="connsiteY1652" fmla="*/ 154314 h 228316"/>
                <a:gd name="connsiteX1653" fmla="*/ 224226 w 292438"/>
                <a:gd name="connsiteY1653" fmla="*/ 149741 h 228316"/>
                <a:gd name="connsiteX1654" fmla="*/ 224226 w 292438"/>
                <a:gd name="connsiteY1654" fmla="*/ 149741 h 228316"/>
                <a:gd name="connsiteX1655" fmla="*/ 225083 w 292438"/>
                <a:gd name="connsiteY1655" fmla="*/ 149741 h 228316"/>
                <a:gd name="connsiteX1656" fmla="*/ 225750 w 292438"/>
                <a:gd name="connsiteY1656" fmla="*/ 149741 h 228316"/>
                <a:gd name="connsiteX1657" fmla="*/ 226988 w 292438"/>
                <a:gd name="connsiteY1657" fmla="*/ 148408 h 228316"/>
                <a:gd name="connsiteX1658" fmla="*/ 227750 w 292438"/>
                <a:gd name="connsiteY1658" fmla="*/ 145932 h 228316"/>
                <a:gd name="connsiteX1659" fmla="*/ 228893 w 292438"/>
                <a:gd name="connsiteY1659" fmla="*/ 146598 h 228316"/>
                <a:gd name="connsiteX1660" fmla="*/ 233656 w 292438"/>
                <a:gd name="connsiteY1660" fmla="*/ 146598 h 228316"/>
                <a:gd name="connsiteX1661" fmla="*/ 234704 w 292438"/>
                <a:gd name="connsiteY1661" fmla="*/ 146598 h 228316"/>
                <a:gd name="connsiteX1662" fmla="*/ 238704 w 292438"/>
                <a:gd name="connsiteY1662" fmla="*/ 146027 h 228316"/>
                <a:gd name="connsiteX1663" fmla="*/ 245467 w 292438"/>
                <a:gd name="connsiteY1663" fmla="*/ 146503 h 228316"/>
                <a:gd name="connsiteX1664" fmla="*/ 247943 w 292438"/>
                <a:gd name="connsiteY1664" fmla="*/ 151742 h 228316"/>
                <a:gd name="connsiteX1665" fmla="*/ 247277 w 292438"/>
                <a:gd name="connsiteY1665" fmla="*/ 159076 h 228316"/>
                <a:gd name="connsiteX1666" fmla="*/ 240038 w 292438"/>
                <a:gd name="connsiteY1666" fmla="*/ 163172 h 228316"/>
                <a:gd name="connsiteX1667" fmla="*/ 223750 w 292438"/>
                <a:gd name="connsiteY1667" fmla="*/ 162695 h 228316"/>
                <a:gd name="connsiteX1668" fmla="*/ 223750 w 292438"/>
                <a:gd name="connsiteY1668" fmla="*/ 162695 h 228316"/>
                <a:gd name="connsiteX1669" fmla="*/ 226036 w 292438"/>
                <a:gd name="connsiteY1669" fmla="*/ 158790 h 228316"/>
                <a:gd name="connsiteX1670" fmla="*/ 246800 w 292438"/>
                <a:gd name="connsiteY1670" fmla="*/ 145074 h 228316"/>
                <a:gd name="connsiteX1671" fmla="*/ 246800 w 292438"/>
                <a:gd name="connsiteY1671" fmla="*/ 145074 h 228316"/>
                <a:gd name="connsiteX1672" fmla="*/ 246800 w 292438"/>
                <a:gd name="connsiteY1672" fmla="*/ 145074 h 228316"/>
                <a:gd name="connsiteX1673" fmla="*/ 246800 w 292438"/>
                <a:gd name="connsiteY1673" fmla="*/ 145646 h 228316"/>
                <a:gd name="connsiteX1674" fmla="*/ 246800 w 292438"/>
                <a:gd name="connsiteY1674" fmla="*/ 145646 h 228316"/>
                <a:gd name="connsiteX1675" fmla="*/ 246229 w 292438"/>
                <a:gd name="connsiteY1675" fmla="*/ 145646 h 228316"/>
                <a:gd name="connsiteX1676" fmla="*/ 239942 w 292438"/>
                <a:gd name="connsiteY1676" fmla="*/ 144408 h 228316"/>
                <a:gd name="connsiteX1677" fmla="*/ 234513 w 292438"/>
                <a:gd name="connsiteY1677" fmla="*/ 145455 h 228316"/>
                <a:gd name="connsiteX1678" fmla="*/ 234513 w 292438"/>
                <a:gd name="connsiteY1678" fmla="*/ 145455 h 228316"/>
                <a:gd name="connsiteX1679" fmla="*/ 235370 w 292438"/>
                <a:gd name="connsiteY1679" fmla="*/ 144693 h 228316"/>
                <a:gd name="connsiteX1680" fmla="*/ 239276 w 292438"/>
                <a:gd name="connsiteY1680" fmla="*/ 136026 h 228316"/>
                <a:gd name="connsiteX1681" fmla="*/ 239276 w 292438"/>
                <a:gd name="connsiteY1681" fmla="*/ 132025 h 228316"/>
                <a:gd name="connsiteX1682" fmla="*/ 242038 w 292438"/>
                <a:gd name="connsiteY1682" fmla="*/ 129453 h 228316"/>
                <a:gd name="connsiteX1683" fmla="*/ 246419 w 292438"/>
                <a:gd name="connsiteY1683" fmla="*/ 132501 h 228316"/>
                <a:gd name="connsiteX1684" fmla="*/ 248039 w 292438"/>
                <a:gd name="connsiteY1684" fmla="*/ 138693 h 228316"/>
                <a:gd name="connsiteX1685" fmla="*/ 247372 w 292438"/>
                <a:gd name="connsiteY1685" fmla="*/ 142122 h 228316"/>
                <a:gd name="connsiteX1686" fmla="*/ 246800 w 292438"/>
                <a:gd name="connsiteY1686" fmla="*/ 145074 h 228316"/>
                <a:gd name="connsiteX1687" fmla="*/ 260135 w 292438"/>
                <a:gd name="connsiteY1687" fmla="*/ 125262 h 228316"/>
                <a:gd name="connsiteX1688" fmla="*/ 254230 w 292438"/>
                <a:gd name="connsiteY1688" fmla="*/ 122691 h 228316"/>
                <a:gd name="connsiteX1689" fmla="*/ 254230 w 292438"/>
                <a:gd name="connsiteY1689" fmla="*/ 122691 h 228316"/>
                <a:gd name="connsiteX1690" fmla="*/ 254230 w 292438"/>
                <a:gd name="connsiteY1690" fmla="*/ 116023 h 228316"/>
                <a:gd name="connsiteX1691" fmla="*/ 257945 w 292438"/>
                <a:gd name="connsiteY1691" fmla="*/ 117261 h 228316"/>
                <a:gd name="connsiteX1692" fmla="*/ 265469 w 292438"/>
                <a:gd name="connsiteY1692" fmla="*/ 114213 h 228316"/>
                <a:gd name="connsiteX1693" fmla="*/ 266803 w 292438"/>
                <a:gd name="connsiteY1693" fmla="*/ 112975 h 228316"/>
                <a:gd name="connsiteX1694" fmla="*/ 268232 w 292438"/>
                <a:gd name="connsiteY1694" fmla="*/ 118499 h 228316"/>
                <a:gd name="connsiteX1695" fmla="*/ 266898 w 292438"/>
                <a:gd name="connsiteY1695" fmla="*/ 124405 h 228316"/>
                <a:gd name="connsiteX1696" fmla="*/ 265088 w 292438"/>
                <a:gd name="connsiteY1696" fmla="*/ 125739 h 228316"/>
                <a:gd name="connsiteX1697" fmla="*/ 262993 w 292438"/>
                <a:gd name="connsiteY1697" fmla="*/ 126882 h 228316"/>
                <a:gd name="connsiteX1698" fmla="*/ 261755 w 292438"/>
                <a:gd name="connsiteY1698" fmla="*/ 126882 h 228316"/>
                <a:gd name="connsiteX1699" fmla="*/ 260421 w 292438"/>
                <a:gd name="connsiteY1699" fmla="*/ 125262 h 228316"/>
                <a:gd name="connsiteX1700" fmla="*/ 277280 w 292438"/>
                <a:gd name="connsiteY1700" fmla="*/ 73351 h 228316"/>
                <a:gd name="connsiteX1701" fmla="*/ 276042 w 292438"/>
                <a:gd name="connsiteY1701" fmla="*/ 77066 h 228316"/>
                <a:gd name="connsiteX1702" fmla="*/ 277471 w 292438"/>
                <a:gd name="connsiteY1702" fmla="*/ 78876 h 228316"/>
                <a:gd name="connsiteX1703" fmla="*/ 276518 w 292438"/>
                <a:gd name="connsiteY1703" fmla="*/ 80685 h 228316"/>
                <a:gd name="connsiteX1704" fmla="*/ 274137 w 292438"/>
                <a:gd name="connsiteY1704" fmla="*/ 82781 h 228316"/>
                <a:gd name="connsiteX1705" fmla="*/ 268613 w 292438"/>
                <a:gd name="connsiteY1705" fmla="*/ 85829 h 228316"/>
                <a:gd name="connsiteX1706" fmla="*/ 259088 w 292438"/>
                <a:gd name="connsiteY1706" fmla="*/ 87067 h 228316"/>
                <a:gd name="connsiteX1707" fmla="*/ 256325 w 292438"/>
                <a:gd name="connsiteY1707" fmla="*/ 81924 h 228316"/>
                <a:gd name="connsiteX1708" fmla="*/ 256325 w 292438"/>
                <a:gd name="connsiteY1708" fmla="*/ 81924 h 228316"/>
                <a:gd name="connsiteX1709" fmla="*/ 256325 w 292438"/>
                <a:gd name="connsiteY1709" fmla="*/ 80685 h 228316"/>
                <a:gd name="connsiteX1710" fmla="*/ 254706 w 292438"/>
                <a:gd name="connsiteY1710" fmla="*/ 79066 h 228316"/>
                <a:gd name="connsiteX1711" fmla="*/ 255563 w 292438"/>
                <a:gd name="connsiteY1711" fmla="*/ 79066 h 228316"/>
                <a:gd name="connsiteX1712" fmla="*/ 257564 w 292438"/>
                <a:gd name="connsiteY1712" fmla="*/ 77923 h 228316"/>
                <a:gd name="connsiteX1713" fmla="*/ 258421 w 292438"/>
                <a:gd name="connsiteY1713" fmla="*/ 77161 h 228316"/>
                <a:gd name="connsiteX1714" fmla="*/ 258421 w 292438"/>
                <a:gd name="connsiteY1714" fmla="*/ 76208 h 228316"/>
                <a:gd name="connsiteX1715" fmla="*/ 265850 w 292438"/>
                <a:gd name="connsiteY1715" fmla="*/ 76208 h 228316"/>
                <a:gd name="connsiteX1716" fmla="*/ 275375 w 292438"/>
                <a:gd name="connsiteY1716" fmla="*/ 73446 h 228316"/>
                <a:gd name="connsiteX1717" fmla="*/ 278804 w 292438"/>
                <a:gd name="connsiteY1717" fmla="*/ 71732 h 228316"/>
                <a:gd name="connsiteX1718" fmla="*/ 277566 w 292438"/>
                <a:gd name="connsiteY1718" fmla="*/ 73351 h 228316"/>
                <a:gd name="connsiteX1719" fmla="*/ 261659 w 292438"/>
                <a:gd name="connsiteY1719" fmla="*/ 58206 h 228316"/>
                <a:gd name="connsiteX1720" fmla="*/ 266612 w 292438"/>
                <a:gd name="connsiteY1720" fmla="*/ 59921 h 228316"/>
                <a:gd name="connsiteX1721" fmla="*/ 276137 w 292438"/>
                <a:gd name="connsiteY1721" fmla="*/ 59445 h 228316"/>
                <a:gd name="connsiteX1722" fmla="*/ 277280 w 292438"/>
                <a:gd name="connsiteY1722" fmla="*/ 59445 h 228316"/>
                <a:gd name="connsiteX1723" fmla="*/ 277280 w 292438"/>
                <a:gd name="connsiteY1723" fmla="*/ 59445 h 228316"/>
                <a:gd name="connsiteX1724" fmla="*/ 281567 w 292438"/>
                <a:gd name="connsiteY1724" fmla="*/ 63350 h 228316"/>
                <a:gd name="connsiteX1725" fmla="*/ 281567 w 292438"/>
                <a:gd name="connsiteY1725" fmla="*/ 63826 h 228316"/>
                <a:gd name="connsiteX1726" fmla="*/ 281567 w 292438"/>
                <a:gd name="connsiteY1726" fmla="*/ 66207 h 228316"/>
                <a:gd name="connsiteX1727" fmla="*/ 274518 w 292438"/>
                <a:gd name="connsiteY1727" fmla="*/ 72208 h 228316"/>
                <a:gd name="connsiteX1728" fmla="*/ 256706 w 292438"/>
                <a:gd name="connsiteY1728" fmla="*/ 74589 h 228316"/>
                <a:gd name="connsiteX1729" fmla="*/ 252134 w 292438"/>
                <a:gd name="connsiteY1729" fmla="*/ 72589 h 228316"/>
                <a:gd name="connsiteX1730" fmla="*/ 250229 w 292438"/>
                <a:gd name="connsiteY1730" fmla="*/ 70684 h 228316"/>
                <a:gd name="connsiteX1731" fmla="*/ 248705 w 292438"/>
                <a:gd name="connsiteY1731" fmla="*/ 68493 h 228316"/>
                <a:gd name="connsiteX1732" fmla="*/ 248705 w 292438"/>
                <a:gd name="connsiteY1732" fmla="*/ 68493 h 228316"/>
                <a:gd name="connsiteX1733" fmla="*/ 246515 w 292438"/>
                <a:gd name="connsiteY1733" fmla="*/ 65541 h 228316"/>
                <a:gd name="connsiteX1734" fmla="*/ 246515 w 292438"/>
                <a:gd name="connsiteY1734" fmla="*/ 65541 h 228316"/>
                <a:gd name="connsiteX1735" fmla="*/ 252611 w 292438"/>
                <a:gd name="connsiteY1735" fmla="*/ 58683 h 228316"/>
                <a:gd name="connsiteX1736" fmla="*/ 261945 w 292438"/>
                <a:gd name="connsiteY1736" fmla="*/ 58206 h 228316"/>
                <a:gd name="connsiteX1737" fmla="*/ 259659 w 292438"/>
                <a:gd name="connsiteY1737" fmla="*/ 54873 h 228316"/>
                <a:gd name="connsiteX1738" fmla="*/ 260802 w 292438"/>
                <a:gd name="connsiteY1738" fmla="*/ 57444 h 228316"/>
                <a:gd name="connsiteX1739" fmla="*/ 251277 w 292438"/>
                <a:gd name="connsiteY1739" fmla="*/ 56778 h 228316"/>
                <a:gd name="connsiteX1740" fmla="*/ 248515 w 292438"/>
                <a:gd name="connsiteY1740" fmla="*/ 53634 h 228316"/>
                <a:gd name="connsiteX1741" fmla="*/ 248515 w 292438"/>
                <a:gd name="connsiteY1741" fmla="*/ 51062 h 228316"/>
                <a:gd name="connsiteX1742" fmla="*/ 250039 w 292438"/>
                <a:gd name="connsiteY1742" fmla="*/ 47919 h 228316"/>
                <a:gd name="connsiteX1743" fmla="*/ 251372 w 292438"/>
                <a:gd name="connsiteY1743" fmla="*/ 47919 h 228316"/>
                <a:gd name="connsiteX1744" fmla="*/ 258897 w 292438"/>
                <a:gd name="connsiteY1744" fmla="*/ 47919 h 228316"/>
                <a:gd name="connsiteX1745" fmla="*/ 262326 w 292438"/>
                <a:gd name="connsiteY1745" fmla="*/ 47157 h 228316"/>
                <a:gd name="connsiteX1746" fmla="*/ 259945 w 292438"/>
                <a:gd name="connsiteY1746" fmla="*/ 54873 h 228316"/>
                <a:gd name="connsiteX1747" fmla="*/ 244514 w 292438"/>
                <a:gd name="connsiteY1747" fmla="*/ 35823 h 228316"/>
                <a:gd name="connsiteX1748" fmla="*/ 247753 w 292438"/>
                <a:gd name="connsiteY1748" fmla="*/ 35823 h 228316"/>
                <a:gd name="connsiteX1749" fmla="*/ 254039 w 292438"/>
                <a:gd name="connsiteY1749" fmla="*/ 33727 h 228316"/>
                <a:gd name="connsiteX1750" fmla="*/ 259469 w 292438"/>
                <a:gd name="connsiteY1750" fmla="*/ 36299 h 228316"/>
                <a:gd name="connsiteX1751" fmla="*/ 264422 w 292438"/>
                <a:gd name="connsiteY1751" fmla="*/ 36299 h 228316"/>
                <a:gd name="connsiteX1752" fmla="*/ 266327 w 292438"/>
                <a:gd name="connsiteY1752" fmla="*/ 39252 h 228316"/>
                <a:gd name="connsiteX1753" fmla="*/ 266327 w 292438"/>
                <a:gd name="connsiteY1753" fmla="*/ 43252 h 228316"/>
                <a:gd name="connsiteX1754" fmla="*/ 259373 w 292438"/>
                <a:gd name="connsiteY1754" fmla="*/ 47062 h 228316"/>
                <a:gd name="connsiteX1755" fmla="*/ 247277 w 292438"/>
                <a:gd name="connsiteY1755" fmla="*/ 44109 h 228316"/>
                <a:gd name="connsiteX1756" fmla="*/ 244610 w 292438"/>
                <a:gd name="connsiteY1756" fmla="*/ 38585 h 228316"/>
                <a:gd name="connsiteX1757" fmla="*/ 244800 w 292438"/>
                <a:gd name="connsiteY1757" fmla="*/ 36203 h 228316"/>
                <a:gd name="connsiteX1758" fmla="*/ 245848 w 292438"/>
                <a:gd name="connsiteY1758" fmla="*/ 44395 h 228316"/>
                <a:gd name="connsiteX1759" fmla="*/ 248801 w 292438"/>
                <a:gd name="connsiteY1759" fmla="*/ 46872 h 228316"/>
                <a:gd name="connsiteX1760" fmla="*/ 248801 w 292438"/>
                <a:gd name="connsiteY1760" fmla="*/ 46872 h 228316"/>
                <a:gd name="connsiteX1761" fmla="*/ 246800 w 292438"/>
                <a:gd name="connsiteY1761" fmla="*/ 50586 h 228316"/>
                <a:gd name="connsiteX1762" fmla="*/ 243086 w 292438"/>
                <a:gd name="connsiteY1762" fmla="*/ 52968 h 228316"/>
                <a:gd name="connsiteX1763" fmla="*/ 238895 w 292438"/>
                <a:gd name="connsiteY1763" fmla="*/ 53920 h 228316"/>
                <a:gd name="connsiteX1764" fmla="*/ 234132 w 292438"/>
                <a:gd name="connsiteY1764" fmla="*/ 53920 h 228316"/>
                <a:gd name="connsiteX1765" fmla="*/ 232132 w 292438"/>
                <a:gd name="connsiteY1765" fmla="*/ 52491 h 228316"/>
                <a:gd name="connsiteX1766" fmla="*/ 231275 w 292438"/>
                <a:gd name="connsiteY1766" fmla="*/ 50396 h 228316"/>
                <a:gd name="connsiteX1767" fmla="*/ 231941 w 292438"/>
                <a:gd name="connsiteY1767" fmla="*/ 49729 h 228316"/>
                <a:gd name="connsiteX1768" fmla="*/ 232989 w 292438"/>
                <a:gd name="connsiteY1768" fmla="*/ 48015 h 228316"/>
                <a:gd name="connsiteX1769" fmla="*/ 232989 w 292438"/>
                <a:gd name="connsiteY1769" fmla="*/ 46491 h 228316"/>
                <a:gd name="connsiteX1770" fmla="*/ 232989 w 292438"/>
                <a:gd name="connsiteY1770" fmla="*/ 45348 h 228316"/>
                <a:gd name="connsiteX1771" fmla="*/ 232989 w 292438"/>
                <a:gd name="connsiteY1771" fmla="*/ 45348 h 228316"/>
                <a:gd name="connsiteX1772" fmla="*/ 238514 w 292438"/>
                <a:gd name="connsiteY1772" fmla="*/ 43538 h 228316"/>
                <a:gd name="connsiteX1773" fmla="*/ 242895 w 292438"/>
                <a:gd name="connsiteY1773" fmla="*/ 40585 h 228316"/>
                <a:gd name="connsiteX1774" fmla="*/ 243657 w 292438"/>
                <a:gd name="connsiteY1774" fmla="*/ 39633 h 228316"/>
                <a:gd name="connsiteX1775" fmla="*/ 243657 w 292438"/>
                <a:gd name="connsiteY1775" fmla="*/ 41347 h 228316"/>
                <a:gd name="connsiteX1776" fmla="*/ 246134 w 292438"/>
                <a:gd name="connsiteY1776" fmla="*/ 44776 h 228316"/>
                <a:gd name="connsiteX1777" fmla="*/ 239180 w 292438"/>
                <a:gd name="connsiteY1777" fmla="*/ 34870 h 228316"/>
                <a:gd name="connsiteX1778" fmla="*/ 243752 w 292438"/>
                <a:gd name="connsiteY1778" fmla="*/ 35632 h 228316"/>
                <a:gd name="connsiteX1779" fmla="*/ 243752 w 292438"/>
                <a:gd name="connsiteY1779" fmla="*/ 35632 h 228316"/>
                <a:gd name="connsiteX1780" fmla="*/ 243752 w 292438"/>
                <a:gd name="connsiteY1780" fmla="*/ 36966 h 228316"/>
                <a:gd name="connsiteX1781" fmla="*/ 243752 w 292438"/>
                <a:gd name="connsiteY1781" fmla="*/ 37632 h 228316"/>
                <a:gd name="connsiteX1782" fmla="*/ 242800 w 292438"/>
                <a:gd name="connsiteY1782" fmla="*/ 39347 h 228316"/>
                <a:gd name="connsiteX1783" fmla="*/ 239180 w 292438"/>
                <a:gd name="connsiteY1783" fmla="*/ 42014 h 228316"/>
                <a:gd name="connsiteX1784" fmla="*/ 235085 w 292438"/>
                <a:gd name="connsiteY1784" fmla="*/ 43633 h 228316"/>
                <a:gd name="connsiteX1785" fmla="*/ 231846 w 292438"/>
                <a:gd name="connsiteY1785" fmla="*/ 43633 h 228316"/>
                <a:gd name="connsiteX1786" fmla="*/ 230322 w 292438"/>
                <a:gd name="connsiteY1786" fmla="*/ 42299 h 228316"/>
                <a:gd name="connsiteX1787" fmla="*/ 229274 w 292438"/>
                <a:gd name="connsiteY1787" fmla="*/ 40204 h 228316"/>
                <a:gd name="connsiteX1788" fmla="*/ 229274 w 292438"/>
                <a:gd name="connsiteY1788" fmla="*/ 39537 h 228316"/>
                <a:gd name="connsiteX1789" fmla="*/ 229274 w 292438"/>
                <a:gd name="connsiteY1789" fmla="*/ 39537 h 228316"/>
                <a:gd name="connsiteX1790" fmla="*/ 229274 w 292438"/>
                <a:gd name="connsiteY1790" fmla="*/ 39537 h 228316"/>
                <a:gd name="connsiteX1791" fmla="*/ 230608 w 292438"/>
                <a:gd name="connsiteY1791" fmla="*/ 38204 h 228316"/>
                <a:gd name="connsiteX1792" fmla="*/ 232989 w 292438"/>
                <a:gd name="connsiteY1792" fmla="*/ 31822 h 228316"/>
                <a:gd name="connsiteX1793" fmla="*/ 239466 w 292438"/>
                <a:gd name="connsiteY1793" fmla="*/ 35346 h 228316"/>
                <a:gd name="connsiteX1794" fmla="*/ 212034 w 292438"/>
                <a:gd name="connsiteY1794" fmla="*/ 27441 h 228316"/>
                <a:gd name="connsiteX1795" fmla="*/ 219654 w 292438"/>
                <a:gd name="connsiteY1795" fmla="*/ 28298 h 228316"/>
                <a:gd name="connsiteX1796" fmla="*/ 230132 w 292438"/>
                <a:gd name="connsiteY1796" fmla="*/ 23345 h 228316"/>
                <a:gd name="connsiteX1797" fmla="*/ 231751 w 292438"/>
                <a:gd name="connsiteY1797" fmla="*/ 30679 h 228316"/>
                <a:gd name="connsiteX1798" fmla="*/ 231751 w 292438"/>
                <a:gd name="connsiteY1798" fmla="*/ 30679 h 228316"/>
                <a:gd name="connsiteX1799" fmla="*/ 230894 w 292438"/>
                <a:gd name="connsiteY1799" fmla="*/ 34489 h 228316"/>
                <a:gd name="connsiteX1800" fmla="*/ 228322 w 292438"/>
                <a:gd name="connsiteY1800" fmla="*/ 38013 h 228316"/>
                <a:gd name="connsiteX1801" fmla="*/ 221083 w 292438"/>
                <a:gd name="connsiteY1801" fmla="*/ 41537 h 228316"/>
                <a:gd name="connsiteX1802" fmla="*/ 214415 w 292438"/>
                <a:gd name="connsiteY1802" fmla="*/ 38299 h 228316"/>
                <a:gd name="connsiteX1803" fmla="*/ 210986 w 292438"/>
                <a:gd name="connsiteY1803" fmla="*/ 31155 h 228316"/>
                <a:gd name="connsiteX1804" fmla="*/ 210986 w 292438"/>
                <a:gd name="connsiteY1804" fmla="*/ 31155 h 228316"/>
                <a:gd name="connsiteX1805" fmla="*/ 209367 w 292438"/>
                <a:gd name="connsiteY1805" fmla="*/ 26298 h 228316"/>
                <a:gd name="connsiteX1806" fmla="*/ 209367 w 292438"/>
                <a:gd name="connsiteY1806" fmla="*/ 26298 h 228316"/>
                <a:gd name="connsiteX1807" fmla="*/ 189650 w 292438"/>
                <a:gd name="connsiteY1807" fmla="*/ 22107 h 228316"/>
                <a:gd name="connsiteX1808" fmla="*/ 196794 w 292438"/>
                <a:gd name="connsiteY1808" fmla="*/ 17916 h 228316"/>
                <a:gd name="connsiteX1809" fmla="*/ 196794 w 292438"/>
                <a:gd name="connsiteY1809" fmla="*/ 17916 h 228316"/>
                <a:gd name="connsiteX1810" fmla="*/ 207462 w 292438"/>
                <a:gd name="connsiteY1810" fmla="*/ 25631 h 228316"/>
                <a:gd name="connsiteX1811" fmla="*/ 210320 w 292438"/>
                <a:gd name="connsiteY1811" fmla="*/ 30108 h 228316"/>
                <a:gd name="connsiteX1812" fmla="*/ 208796 w 292438"/>
                <a:gd name="connsiteY1812" fmla="*/ 33918 h 228316"/>
                <a:gd name="connsiteX1813" fmla="*/ 199271 w 292438"/>
                <a:gd name="connsiteY1813" fmla="*/ 36299 h 228316"/>
                <a:gd name="connsiteX1814" fmla="*/ 188317 w 292438"/>
                <a:gd name="connsiteY1814" fmla="*/ 34870 h 228316"/>
                <a:gd name="connsiteX1815" fmla="*/ 182792 w 292438"/>
                <a:gd name="connsiteY1815" fmla="*/ 30870 h 228316"/>
                <a:gd name="connsiteX1816" fmla="*/ 181268 w 292438"/>
                <a:gd name="connsiteY1816" fmla="*/ 27822 h 228316"/>
                <a:gd name="connsiteX1817" fmla="*/ 180411 w 292438"/>
                <a:gd name="connsiteY1817" fmla="*/ 23631 h 228316"/>
                <a:gd name="connsiteX1818" fmla="*/ 180411 w 292438"/>
                <a:gd name="connsiteY1818" fmla="*/ 22869 h 228316"/>
                <a:gd name="connsiteX1819" fmla="*/ 180411 w 292438"/>
                <a:gd name="connsiteY1819" fmla="*/ 22869 h 228316"/>
                <a:gd name="connsiteX1820" fmla="*/ 180411 w 292438"/>
                <a:gd name="connsiteY1820" fmla="*/ 22869 h 228316"/>
                <a:gd name="connsiteX1821" fmla="*/ 180411 w 292438"/>
                <a:gd name="connsiteY1821" fmla="*/ 22392 h 228316"/>
                <a:gd name="connsiteX1822" fmla="*/ 189650 w 292438"/>
                <a:gd name="connsiteY1822" fmla="*/ 22107 h 228316"/>
                <a:gd name="connsiteX1823" fmla="*/ 166505 w 292438"/>
                <a:gd name="connsiteY1823" fmla="*/ 14201 h 228316"/>
                <a:gd name="connsiteX1824" fmla="*/ 169838 w 292438"/>
                <a:gd name="connsiteY1824" fmla="*/ 19058 h 228316"/>
                <a:gd name="connsiteX1825" fmla="*/ 178601 w 292438"/>
                <a:gd name="connsiteY1825" fmla="*/ 22773 h 228316"/>
                <a:gd name="connsiteX1826" fmla="*/ 180411 w 292438"/>
                <a:gd name="connsiteY1826" fmla="*/ 26393 h 228316"/>
                <a:gd name="connsiteX1827" fmla="*/ 180411 w 292438"/>
                <a:gd name="connsiteY1827" fmla="*/ 27060 h 228316"/>
                <a:gd name="connsiteX1828" fmla="*/ 180411 w 292438"/>
                <a:gd name="connsiteY1828" fmla="*/ 28488 h 228316"/>
                <a:gd name="connsiteX1829" fmla="*/ 178220 w 292438"/>
                <a:gd name="connsiteY1829" fmla="*/ 38013 h 228316"/>
                <a:gd name="connsiteX1830" fmla="*/ 161075 w 292438"/>
                <a:gd name="connsiteY1830" fmla="*/ 50682 h 228316"/>
                <a:gd name="connsiteX1831" fmla="*/ 155265 w 292438"/>
                <a:gd name="connsiteY1831" fmla="*/ 49824 h 228316"/>
                <a:gd name="connsiteX1832" fmla="*/ 151360 w 292438"/>
                <a:gd name="connsiteY1832" fmla="*/ 46300 h 228316"/>
                <a:gd name="connsiteX1833" fmla="*/ 150788 w 292438"/>
                <a:gd name="connsiteY1833" fmla="*/ 46300 h 228316"/>
                <a:gd name="connsiteX1834" fmla="*/ 150788 w 292438"/>
                <a:gd name="connsiteY1834" fmla="*/ 43252 h 228316"/>
                <a:gd name="connsiteX1835" fmla="*/ 148598 w 292438"/>
                <a:gd name="connsiteY1835" fmla="*/ 37918 h 228316"/>
                <a:gd name="connsiteX1836" fmla="*/ 146883 w 292438"/>
                <a:gd name="connsiteY1836" fmla="*/ 36775 h 228316"/>
                <a:gd name="connsiteX1837" fmla="*/ 149264 w 292438"/>
                <a:gd name="connsiteY1837" fmla="*/ 36775 h 228316"/>
                <a:gd name="connsiteX1838" fmla="*/ 156980 w 292438"/>
                <a:gd name="connsiteY1838" fmla="*/ 32298 h 228316"/>
                <a:gd name="connsiteX1839" fmla="*/ 166505 w 292438"/>
                <a:gd name="connsiteY1839" fmla="*/ 14010 h 228316"/>
                <a:gd name="connsiteX1840" fmla="*/ 146216 w 292438"/>
                <a:gd name="connsiteY1840" fmla="*/ 12201 h 228316"/>
                <a:gd name="connsiteX1841" fmla="*/ 152789 w 292438"/>
                <a:gd name="connsiteY1841" fmla="*/ 11629 h 228316"/>
                <a:gd name="connsiteX1842" fmla="*/ 160028 w 292438"/>
                <a:gd name="connsiteY1842" fmla="*/ 6581 h 228316"/>
                <a:gd name="connsiteX1843" fmla="*/ 162885 w 292438"/>
                <a:gd name="connsiteY1843" fmla="*/ 8295 h 228316"/>
                <a:gd name="connsiteX1844" fmla="*/ 164885 w 292438"/>
                <a:gd name="connsiteY1844" fmla="*/ 11629 h 228316"/>
                <a:gd name="connsiteX1845" fmla="*/ 163361 w 292438"/>
                <a:gd name="connsiteY1845" fmla="*/ 22297 h 228316"/>
                <a:gd name="connsiteX1846" fmla="*/ 157265 w 292438"/>
                <a:gd name="connsiteY1846" fmla="*/ 31060 h 228316"/>
                <a:gd name="connsiteX1847" fmla="*/ 150407 w 292438"/>
                <a:gd name="connsiteY1847" fmla="*/ 36203 h 228316"/>
                <a:gd name="connsiteX1848" fmla="*/ 139549 w 292438"/>
                <a:gd name="connsiteY1848" fmla="*/ 34394 h 228316"/>
                <a:gd name="connsiteX1849" fmla="*/ 141168 w 292438"/>
                <a:gd name="connsiteY1849" fmla="*/ 32584 h 228316"/>
                <a:gd name="connsiteX1850" fmla="*/ 146216 w 292438"/>
                <a:gd name="connsiteY1850" fmla="*/ 18392 h 228316"/>
                <a:gd name="connsiteX1851" fmla="*/ 143835 w 292438"/>
                <a:gd name="connsiteY1851" fmla="*/ 12486 h 228316"/>
                <a:gd name="connsiteX1852" fmla="*/ 142978 w 292438"/>
                <a:gd name="connsiteY1852" fmla="*/ 11724 h 228316"/>
                <a:gd name="connsiteX1853" fmla="*/ 146216 w 292438"/>
                <a:gd name="connsiteY1853" fmla="*/ 12010 h 228316"/>
                <a:gd name="connsiteX1854" fmla="*/ 105926 w 292438"/>
                <a:gd name="connsiteY1854" fmla="*/ 27822 h 228316"/>
                <a:gd name="connsiteX1855" fmla="*/ 118689 w 292438"/>
                <a:gd name="connsiteY1855" fmla="*/ 14772 h 228316"/>
                <a:gd name="connsiteX1856" fmla="*/ 125547 w 292438"/>
                <a:gd name="connsiteY1856" fmla="*/ 12296 h 228316"/>
                <a:gd name="connsiteX1857" fmla="*/ 134405 w 292438"/>
                <a:gd name="connsiteY1857" fmla="*/ 10391 h 228316"/>
                <a:gd name="connsiteX1858" fmla="*/ 144788 w 292438"/>
                <a:gd name="connsiteY1858" fmla="*/ 17630 h 228316"/>
                <a:gd name="connsiteX1859" fmla="*/ 141263 w 292438"/>
                <a:gd name="connsiteY1859" fmla="*/ 30679 h 228316"/>
                <a:gd name="connsiteX1860" fmla="*/ 130691 w 292438"/>
                <a:gd name="connsiteY1860" fmla="*/ 38108 h 228316"/>
                <a:gd name="connsiteX1861" fmla="*/ 122785 w 292438"/>
                <a:gd name="connsiteY1861" fmla="*/ 38108 h 228316"/>
                <a:gd name="connsiteX1862" fmla="*/ 117260 w 292438"/>
                <a:gd name="connsiteY1862" fmla="*/ 37251 h 228316"/>
                <a:gd name="connsiteX1863" fmla="*/ 111736 w 292438"/>
                <a:gd name="connsiteY1863" fmla="*/ 34870 h 228316"/>
                <a:gd name="connsiteX1864" fmla="*/ 111736 w 292438"/>
                <a:gd name="connsiteY1864" fmla="*/ 34870 h 228316"/>
                <a:gd name="connsiteX1865" fmla="*/ 104497 w 292438"/>
                <a:gd name="connsiteY1865" fmla="*/ 28012 h 228316"/>
                <a:gd name="connsiteX1866" fmla="*/ 96401 w 292438"/>
                <a:gd name="connsiteY1866" fmla="*/ 29631 h 228316"/>
                <a:gd name="connsiteX1867" fmla="*/ 102020 w 292438"/>
                <a:gd name="connsiteY1867" fmla="*/ 29060 h 228316"/>
                <a:gd name="connsiteX1868" fmla="*/ 110212 w 292438"/>
                <a:gd name="connsiteY1868" fmla="*/ 33918 h 228316"/>
                <a:gd name="connsiteX1869" fmla="*/ 108974 w 292438"/>
                <a:gd name="connsiteY1869" fmla="*/ 42681 h 228316"/>
                <a:gd name="connsiteX1870" fmla="*/ 103068 w 292438"/>
                <a:gd name="connsiteY1870" fmla="*/ 50015 h 228316"/>
                <a:gd name="connsiteX1871" fmla="*/ 102116 w 292438"/>
                <a:gd name="connsiteY1871" fmla="*/ 50967 h 228316"/>
                <a:gd name="connsiteX1872" fmla="*/ 101354 w 292438"/>
                <a:gd name="connsiteY1872" fmla="*/ 51444 h 228316"/>
                <a:gd name="connsiteX1873" fmla="*/ 101354 w 292438"/>
                <a:gd name="connsiteY1873" fmla="*/ 51444 h 228316"/>
                <a:gd name="connsiteX1874" fmla="*/ 91829 w 292438"/>
                <a:gd name="connsiteY1874" fmla="*/ 56206 h 228316"/>
                <a:gd name="connsiteX1875" fmla="*/ 81065 w 292438"/>
                <a:gd name="connsiteY1875" fmla="*/ 56778 h 228316"/>
                <a:gd name="connsiteX1876" fmla="*/ 75350 w 292438"/>
                <a:gd name="connsiteY1876" fmla="*/ 53825 h 228316"/>
                <a:gd name="connsiteX1877" fmla="*/ 75350 w 292438"/>
                <a:gd name="connsiteY1877" fmla="*/ 53825 h 228316"/>
                <a:gd name="connsiteX1878" fmla="*/ 75350 w 292438"/>
                <a:gd name="connsiteY1878" fmla="*/ 52491 h 228316"/>
                <a:gd name="connsiteX1879" fmla="*/ 76874 w 292438"/>
                <a:gd name="connsiteY1879" fmla="*/ 43919 h 228316"/>
                <a:gd name="connsiteX1880" fmla="*/ 84875 w 292438"/>
                <a:gd name="connsiteY1880" fmla="*/ 35346 h 228316"/>
                <a:gd name="connsiteX1881" fmla="*/ 91257 w 292438"/>
                <a:gd name="connsiteY1881" fmla="*/ 32203 h 228316"/>
                <a:gd name="connsiteX1882" fmla="*/ 96496 w 292438"/>
                <a:gd name="connsiteY1882" fmla="*/ 30108 h 228316"/>
                <a:gd name="connsiteX1883" fmla="*/ 86399 w 292438"/>
                <a:gd name="connsiteY1883" fmla="*/ 25440 h 228316"/>
                <a:gd name="connsiteX1884" fmla="*/ 88114 w 292438"/>
                <a:gd name="connsiteY1884" fmla="*/ 27441 h 228316"/>
                <a:gd name="connsiteX1885" fmla="*/ 93448 w 292438"/>
                <a:gd name="connsiteY1885" fmla="*/ 29441 h 228316"/>
                <a:gd name="connsiteX1886" fmla="*/ 90971 w 292438"/>
                <a:gd name="connsiteY1886" fmla="*/ 30393 h 228316"/>
                <a:gd name="connsiteX1887" fmla="*/ 88114 w 292438"/>
                <a:gd name="connsiteY1887" fmla="*/ 31536 h 228316"/>
                <a:gd name="connsiteX1888" fmla="*/ 88114 w 292438"/>
                <a:gd name="connsiteY1888" fmla="*/ 31536 h 228316"/>
                <a:gd name="connsiteX1889" fmla="*/ 84209 w 292438"/>
                <a:gd name="connsiteY1889" fmla="*/ 33346 h 228316"/>
                <a:gd name="connsiteX1890" fmla="*/ 82399 w 292438"/>
                <a:gd name="connsiteY1890" fmla="*/ 34394 h 228316"/>
                <a:gd name="connsiteX1891" fmla="*/ 86114 w 292438"/>
                <a:gd name="connsiteY1891" fmla="*/ 25250 h 228316"/>
                <a:gd name="connsiteX1892" fmla="*/ 40679 w 292438"/>
                <a:gd name="connsiteY1892" fmla="*/ 48015 h 228316"/>
                <a:gd name="connsiteX1893" fmla="*/ 46775 w 292438"/>
                <a:gd name="connsiteY1893" fmla="*/ 41157 h 228316"/>
                <a:gd name="connsiteX1894" fmla="*/ 66683 w 292438"/>
                <a:gd name="connsiteY1894" fmla="*/ 37347 h 228316"/>
                <a:gd name="connsiteX1895" fmla="*/ 66683 w 292438"/>
                <a:gd name="connsiteY1895" fmla="*/ 37347 h 228316"/>
                <a:gd name="connsiteX1896" fmla="*/ 78779 w 292438"/>
                <a:gd name="connsiteY1896" fmla="*/ 36870 h 228316"/>
                <a:gd name="connsiteX1897" fmla="*/ 79637 w 292438"/>
                <a:gd name="connsiteY1897" fmla="*/ 36870 h 228316"/>
                <a:gd name="connsiteX1898" fmla="*/ 75350 w 292438"/>
                <a:gd name="connsiteY1898" fmla="*/ 41157 h 228316"/>
                <a:gd name="connsiteX1899" fmla="*/ 73636 w 292438"/>
                <a:gd name="connsiteY1899" fmla="*/ 53920 h 228316"/>
                <a:gd name="connsiteX1900" fmla="*/ 67921 w 292438"/>
                <a:gd name="connsiteY1900" fmla="*/ 60873 h 228316"/>
                <a:gd name="connsiteX1901" fmla="*/ 59539 w 292438"/>
                <a:gd name="connsiteY1901" fmla="*/ 63826 h 228316"/>
                <a:gd name="connsiteX1902" fmla="*/ 46394 w 292438"/>
                <a:gd name="connsiteY1902" fmla="*/ 63826 h 228316"/>
                <a:gd name="connsiteX1903" fmla="*/ 38679 w 292438"/>
                <a:gd name="connsiteY1903" fmla="*/ 56111 h 228316"/>
                <a:gd name="connsiteX1904" fmla="*/ 40394 w 292438"/>
                <a:gd name="connsiteY1904" fmla="*/ 47824 h 228316"/>
                <a:gd name="connsiteX1905" fmla="*/ 19915 w 292438"/>
                <a:gd name="connsiteY1905" fmla="*/ 84019 h 228316"/>
                <a:gd name="connsiteX1906" fmla="*/ 22963 w 292438"/>
                <a:gd name="connsiteY1906" fmla="*/ 84019 h 228316"/>
                <a:gd name="connsiteX1907" fmla="*/ 31154 w 292438"/>
                <a:gd name="connsiteY1907" fmla="*/ 77447 h 228316"/>
                <a:gd name="connsiteX1908" fmla="*/ 35250 w 292438"/>
                <a:gd name="connsiteY1908" fmla="*/ 67160 h 228316"/>
                <a:gd name="connsiteX1909" fmla="*/ 37822 w 292438"/>
                <a:gd name="connsiteY1909" fmla="*/ 56778 h 228316"/>
                <a:gd name="connsiteX1910" fmla="*/ 49633 w 292438"/>
                <a:gd name="connsiteY1910" fmla="*/ 65445 h 228316"/>
                <a:gd name="connsiteX1911" fmla="*/ 56300 w 292438"/>
                <a:gd name="connsiteY1911" fmla="*/ 72875 h 228316"/>
                <a:gd name="connsiteX1912" fmla="*/ 52490 w 292438"/>
                <a:gd name="connsiteY1912" fmla="*/ 84686 h 228316"/>
                <a:gd name="connsiteX1913" fmla="*/ 44108 w 292438"/>
                <a:gd name="connsiteY1913" fmla="*/ 93544 h 228316"/>
                <a:gd name="connsiteX1914" fmla="*/ 34583 w 292438"/>
                <a:gd name="connsiteY1914" fmla="*/ 99926 h 228316"/>
                <a:gd name="connsiteX1915" fmla="*/ 28297 w 292438"/>
                <a:gd name="connsiteY1915" fmla="*/ 99926 h 228316"/>
                <a:gd name="connsiteX1916" fmla="*/ 23915 w 292438"/>
                <a:gd name="connsiteY1916" fmla="*/ 95068 h 228316"/>
                <a:gd name="connsiteX1917" fmla="*/ 23915 w 292438"/>
                <a:gd name="connsiteY1917" fmla="*/ 95068 h 228316"/>
                <a:gd name="connsiteX1918" fmla="*/ 19629 w 292438"/>
                <a:gd name="connsiteY1918" fmla="*/ 83829 h 228316"/>
                <a:gd name="connsiteX1919" fmla="*/ 20486 w 292438"/>
                <a:gd name="connsiteY1919" fmla="*/ 122119 h 228316"/>
                <a:gd name="connsiteX1920" fmla="*/ 20486 w 292438"/>
                <a:gd name="connsiteY1920" fmla="*/ 121166 h 228316"/>
                <a:gd name="connsiteX1921" fmla="*/ 19820 w 292438"/>
                <a:gd name="connsiteY1921" fmla="*/ 117928 h 228316"/>
                <a:gd name="connsiteX1922" fmla="*/ 19820 w 292438"/>
                <a:gd name="connsiteY1922" fmla="*/ 114594 h 228316"/>
                <a:gd name="connsiteX1923" fmla="*/ 19820 w 292438"/>
                <a:gd name="connsiteY1923" fmla="*/ 114594 h 228316"/>
                <a:gd name="connsiteX1924" fmla="*/ 24106 w 292438"/>
                <a:gd name="connsiteY1924" fmla="*/ 96878 h 228316"/>
                <a:gd name="connsiteX1925" fmla="*/ 32964 w 292438"/>
                <a:gd name="connsiteY1925" fmla="*/ 101164 h 228316"/>
                <a:gd name="connsiteX1926" fmla="*/ 43442 w 292438"/>
                <a:gd name="connsiteY1926" fmla="*/ 95449 h 228316"/>
                <a:gd name="connsiteX1927" fmla="*/ 47633 w 292438"/>
                <a:gd name="connsiteY1927" fmla="*/ 91925 h 228316"/>
                <a:gd name="connsiteX1928" fmla="*/ 45823 w 292438"/>
                <a:gd name="connsiteY1928" fmla="*/ 96402 h 228316"/>
                <a:gd name="connsiteX1929" fmla="*/ 51538 w 292438"/>
                <a:gd name="connsiteY1929" fmla="*/ 104307 h 228316"/>
                <a:gd name="connsiteX1930" fmla="*/ 53443 w 292438"/>
                <a:gd name="connsiteY1930" fmla="*/ 105165 h 228316"/>
                <a:gd name="connsiteX1931" fmla="*/ 48585 w 292438"/>
                <a:gd name="connsiteY1931" fmla="*/ 118404 h 228316"/>
                <a:gd name="connsiteX1932" fmla="*/ 41251 w 292438"/>
                <a:gd name="connsiteY1932" fmla="*/ 124977 h 228316"/>
                <a:gd name="connsiteX1933" fmla="*/ 29821 w 292438"/>
                <a:gd name="connsiteY1933" fmla="*/ 128024 h 228316"/>
                <a:gd name="connsiteX1934" fmla="*/ 22106 w 292438"/>
                <a:gd name="connsiteY1934" fmla="*/ 124024 h 228316"/>
                <a:gd name="connsiteX1935" fmla="*/ 20201 w 292438"/>
                <a:gd name="connsiteY1935" fmla="*/ 122310 h 228316"/>
                <a:gd name="connsiteX1936" fmla="*/ 33250 w 292438"/>
                <a:gd name="connsiteY1936" fmla="*/ 164982 h 228316"/>
                <a:gd name="connsiteX1937" fmla="*/ 23725 w 292438"/>
                <a:gd name="connsiteY1937" fmla="*/ 169458 h 228316"/>
                <a:gd name="connsiteX1938" fmla="*/ 18105 w 292438"/>
                <a:gd name="connsiteY1938" fmla="*/ 159171 h 228316"/>
                <a:gd name="connsiteX1939" fmla="*/ 18105 w 292438"/>
                <a:gd name="connsiteY1939" fmla="*/ 159171 h 228316"/>
                <a:gd name="connsiteX1940" fmla="*/ 18105 w 292438"/>
                <a:gd name="connsiteY1940" fmla="*/ 156314 h 228316"/>
                <a:gd name="connsiteX1941" fmla="*/ 17153 w 292438"/>
                <a:gd name="connsiteY1941" fmla="*/ 152408 h 228316"/>
                <a:gd name="connsiteX1942" fmla="*/ 16391 w 292438"/>
                <a:gd name="connsiteY1942" fmla="*/ 150980 h 228316"/>
                <a:gd name="connsiteX1943" fmla="*/ 16391 w 292438"/>
                <a:gd name="connsiteY1943" fmla="*/ 149551 h 228316"/>
                <a:gd name="connsiteX1944" fmla="*/ 17248 w 292438"/>
                <a:gd name="connsiteY1944" fmla="*/ 148503 h 228316"/>
                <a:gd name="connsiteX1945" fmla="*/ 21439 w 292438"/>
                <a:gd name="connsiteY1945" fmla="*/ 139645 h 228316"/>
                <a:gd name="connsiteX1946" fmla="*/ 22106 w 292438"/>
                <a:gd name="connsiteY1946" fmla="*/ 127929 h 228316"/>
                <a:gd name="connsiteX1947" fmla="*/ 21534 w 292438"/>
                <a:gd name="connsiteY1947" fmla="*/ 125834 h 228316"/>
                <a:gd name="connsiteX1948" fmla="*/ 26106 w 292438"/>
                <a:gd name="connsiteY1948" fmla="*/ 128787 h 228316"/>
                <a:gd name="connsiteX1949" fmla="*/ 33440 w 292438"/>
                <a:gd name="connsiteY1949" fmla="*/ 128787 h 228316"/>
                <a:gd name="connsiteX1950" fmla="*/ 33440 w 292438"/>
                <a:gd name="connsiteY1950" fmla="*/ 128787 h 228316"/>
                <a:gd name="connsiteX1951" fmla="*/ 36869 w 292438"/>
                <a:gd name="connsiteY1951" fmla="*/ 133073 h 228316"/>
                <a:gd name="connsiteX1952" fmla="*/ 38870 w 292438"/>
                <a:gd name="connsiteY1952" fmla="*/ 138788 h 228316"/>
                <a:gd name="connsiteX1953" fmla="*/ 39536 w 292438"/>
                <a:gd name="connsiteY1953" fmla="*/ 152980 h 228316"/>
                <a:gd name="connsiteX1954" fmla="*/ 36965 w 292438"/>
                <a:gd name="connsiteY1954" fmla="*/ 160124 h 228316"/>
                <a:gd name="connsiteX1955" fmla="*/ 33250 w 292438"/>
                <a:gd name="connsiteY1955" fmla="*/ 164982 h 228316"/>
                <a:gd name="connsiteX1956" fmla="*/ 35726 w 292438"/>
                <a:gd name="connsiteY1956" fmla="*/ 164029 h 228316"/>
                <a:gd name="connsiteX1957" fmla="*/ 39917 w 292438"/>
                <a:gd name="connsiteY1957" fmla="*/ 156599 h 228316"/>
                <a:gd name="connsiteX1958" fmla="*/ 39917 w 292438"/>
                <a:gd name="connsiteY1958" fmla="*/ 154695 h 228316"/>
                <a:gd name="connsiteX1959" fmla="*/ 42680 w 292438"/>
                <a:gd name="connsiteY1959" fmla="*/ 157362 h 228316"/>
                <a:gd name="connsiteX1960" fmla="*/ 46394 w 292438"/>
                <a:gd name="connsiteY1960" fmla="*/ 156409 h 228316"/>
                <a:gd name="connsiteX1961" fmla="*/ 46394 w 292438"/>
                <a:gd name="connsiteY1961" fmla="*/ 156409 h 228316"/>
                <a:gd name="connsiteX1962" fmla="*/ 48395 w 292438"/>
                <a:gd name="connsiteY1962" fmla="*/ 158695 h 228316"/>
                <a:gd name="connsiteX1963" fmla="*/ 49252 w 292438"/>
                <a:gd name="connsiteY1963" fmla="*/ 161267 h 228316"/>
                <a:gd name="connsiteX1964" fmla="*/ 47633 w 292438"/>
                <a:gd name="connsiteY1964" fmla="*/ 167077 h 228316"/>
                <a:gd name="connsiteX1965" fmla="*/ 44108 w 292438"/>
                <a:gd name="connsiteY1965" fmla="*/ 171554 h 228316"/>
                <a:gd name="connsiteX1966" fmla="*/ 41441 w 292438"/>
                <a:gd name="connsiteY1966" fmla="*/ 172220 h 228316"/>
                <a:gd name="connsiteX1967" fmla="*/ 39727 w 292438"/>
                <a:gd name="connsiteY1967" fmla="*/ 171173 h 228316"/>
                <a:gd name="connsiteX1968" fmla="*/ 35726 w 292438"/>
                <a:gd name="connsiteY1968" fmla="*/ 163553 h 228316"/>
                <a:gd name="connsiteX1969" fmla="*/ 42394 w 292438"/>
                <a:gd name="connsiteY1969" fmla="*/ 184698 h 228316"/>
                <a:gd name="connsiteX1970" fmla="*/ 42394 w 292438"/>
                <a:gd name="connsiteY1970" fmla="*/ 184698 h 228316"/>
                <a:gd name="connsiteX1971" fmla="*/ 37536 w 292438"/>
                <a:gd name="connsiteY1971" fmla="*/ 179936 h 228316"/>
                <a:gd name="connsiteX1972" fmla="*/ 39060 w 292438"/>
                <a:gd name="connsiteY1972" fmla="*/ 177555 h 228316"/>
                <a:gd name="connsiteX1973" fmla="*/ 40298 w 292438"/>
                <a:gd name="connsiteY1973" fmla="*/ 172316 h 228316"/>
                <a:gd name="connsiteX1974" fmla="*/ 42584 w 292438"/>
                <a:gd name="connsiteY1974" fmla="*/ 173173 h 228316"/>
                <a:gd name="connsiteX1975" fmla="*/ 46966 w 292438"/>
                <a:gd name="connsiteY1975" fmla="*/ 170792 h 228316"/>
                <a:gd name="connsiteX1976" fmla="*/ 50966 w 292438"/>
                <a:gd name="connsiteY1976" fmla="*/ 161838 h 228316"/>
                <a:gd name="connsiteX1977" fmla="*/ 55253 w 292438"/>
                <a:gd name="connsiteY1977" fmla="*/ 164220 h 228316"/>
                <a:gd name="connsiteX1978" fmla="*/ 61539 w 292438"/>
                <a:gd name="connsiteY1978" fmla="*/ 164220 h 228316"/>
                <a:gd name="connsiteX1979" fmla="*/ 61539 w 292438"/>
                <a:gd name="connsiteY1979" fmla="*/ 164220 h 228316"/>
                <a:gd name="connsiteX1980" fmla="*/ 66587 w 292438"/>
                <a:gd name="connsiteY1980" fmla="*/ 168125 h 228316"/>
                <a:gd name="connsiteX1981" fmla="*/ 66587 w 292438"/>
                <a:gd name="connsiteY1981" fmla="*/ 168125 h 228316"/>
                <a:gd name="connsiteX1982" fmla="*/ 66587 w 292438"/>
                <a:gd name="connsiteY1982" fmla="*/ 169268 h 228316"/>
                <a:gd name="connsiteX1983" fmla="*/ 65444 w 292438"/>
                <a:gd name="connsiteY1983" fmla="*/ 171458 h 228316"/>
                <a:gd name="connsiteX1984" fmla="*/ 62396 w 292438"/>
                <a:gd name="connsiteY1984" fmla="*/ 174983 h 228316"/>
                <a:gd name="connsiteX1985" fmla="*/ 56967 w 292438"/>
                <a:gd name="connsiteY1985" fmla="*/ 180222 h 228316"/>
                <a:gd name="connsiteX1986" fmla="*/ 48109 w 292438"/>
                <a:gd name="connsiteY1986" fmla="*/ 186603 h 228316"/>
                <a:gd name="connsiteX1987" fmla="*/ 42394 w 292438"/>
                <a:gd name="connsiteY1987" fmla="*/ 184032 h 228316"/>
                <a:gd name="connsiteX1988" fmla="*/ 60301 w 292438"/>
                <a:gd name="connsiteY1988" fmla="*/ 192604 h 228316"/>
                <a:gd name="connsiteX1989" fmla="*/ 57634 w 292438"/>
                <a:gd name="connsiteY1989" fmla="*/ 195176 h 228316"/>
                <a:gd name="connsiteX1990" fmla="*/ 51443 w 292438"/>
                <a:gd name="connsiteY1990" fmla="*/ 198129 h 228316"/>
                <a:gd name="connsiteX1991" fmla="*/ 46871 w 292438"/>
                <a:gd name="connsiteY1991" fmla="*/ 198129 h 228316"/>
                <a:gd name="connsiteX1992" fmla="*/ 44299 w 292438"/>
                <a:gd name="connsiteY1992" fmla="*/ 195271 h 228316"/>
                <a:gd name="connsiteX1993" fmla="*/ 44299 w 292438"/>
                <a:gd name="connsiteY1993" fmla="*/ 190604 h 228316"/>
                <a:gd name="connsiteX1994" fmla="*/ 43156 w 292438"/>
                <a:gd name="connsiteY1994" fmla="*/ 185841 h 228316"/>
                <a:gd name="connsiteX1995" fmla="*/ 44299 w 292438"/>
                <a:gd name="connsiteY1995" fmla="*/ 186889 h 228316"/>
                <a:gd name="connsiteX1996" fmla="*/ 46871 w 292438"/>
                <a:gd name="connsiteY1996" fmla="*/ 187461 h 228316"/>
                <a:gd name="connsiteX1997" fmla="*/ 52109 w 292438"/>
                <a:gd name="connsiteY1997" fmla="*/ 185460 h 228316"/>
                <a:gd name="connsiteX1998" fmla="*/ 52109 w 292438"/>
                <a:gd name="connsiteY1998" fmla="*/ 188508 h 228316"/>
                <a:gd name="connsiteX1999" fmla="*/ 54872 w 292438"/>
                <a:gd name="connsiteY1999" fmla="*/ 190604 h 228316"/>
                <a:gd name="connsiteX2000" fmla="*/ 60968 w 292438"/>
                <a:gd name="connsiteY2000" fmla="*/ 191461 h 228316"/>
                <a:gd name="connsiteX2001" fmla="*/ 60301 w 292438"/>
                <a:gd name="connsiteY2001" fmla="*/ 192128 h 228316"/>
                <a:gd name="connsiteX2002" fmla="*/ 66206 w 292438"/>
                <a:gd name="connsiteY2002" fmla="*/ 190318 h 228316"/>
                <a:gd name="connsiteX2003" fmla="*/ 56681 w 292438"/>
                <a:gd name="connsiteY2003" fmla="*/ 190318 h 228316"/>
                <a:gd name="connsiteX2004" fmla="*/ 53348 w 292438"/>
                <a:gd name="connsiteY2004" fmla="*/ 188413 h 228316"/>
                <a:gd name="connsiteX2005" fmla="*/ 52776 w 292438"/>
                <a:gd name="connsiteY2005" fmla="*/ 184603 h 228316"/>
                <a:gd name="connsiteX2006" fmla="*/ 56967 w 292438"/>
                <a:gd name="connsiteY2006" fmla="*/ 181079 h 228316"/>
                <a:gd name="connsiteX2007" fmla="*/ 62968 w 292438"/>
                <a:gd name="connsiteY2007" fmla="*/ 175269 h 228316"/>
                <a:gd name="connsiteX2008" fmla="*/ 66778 w 292438"/>
                <a:gd name="connsiteY2008" fmla="*/ 170697 h 228316"/>
                <a:gd name="connsiteX2009" fmla="*/ 67826 w 292438"/>
                <a:gd name="connsiteY2009" fmla="*/ 168030 h 228316"/>
                <a:gd name="connsiteX2010" fmla="*/ 76684 w 292438"/>
                <a:gd name="connsiteY2010" fmla="*/ 167077 h 228316"/>
                <a:gd name="connsiteX2011" fmla="*/ 80113 w 292438"/>
                <a:gd name="connsiteY2011" fmla="*/ 165744 h 228316"/>
                <a:gd name="connsiteX2012" fmla="*/ 81923 w 292438"/>
                <a:gd name="connsiteY2012" fmla="*/ 179174 h 228316"/>
                <a:gd name="connsiteX2013" fmla="*/ 74017 w 292438"/>
                <a:gd name="connsiteY2013" fmla="*/ 188032 h 228316"/>
                <a:gd name="connsiteX2014" fmla="*/ 65825 w 292438"/>
                <a:gd name="connsiteY2014" fmla="*/ 189842 h 228316"/>
                <a:gd name="connsiteX2015" fmla="*/ 80494 w 292438"/>
                <a:gd name="connsiteY2015" fmla="*/ 206701 h 228316"/>
                <a:gd name="connsiteX2016" fmla="*/ 79637 w 292438"/>
                <a:gd name="connsiteY2016" fmla="*/ 204034 h 228316"/>
                <a:gd name="connsiteX2017" fmla="*/ 73350 w 292438"/>
                <a:gd name="connsiteY2017" fmla="*/ 197366 h 228316"/>
                <a:gd name="connsiteX2018" fmla="*/ 74588 w 292438"/>
                <a:gd name="connsiteY2018" fmla="*/ 195652 h 228316"/>
                <a:gd name="connsiteX2019" fmla="*/ 75827 w 292438"/>
                <a:gd name="connsiteY2019" fmla="*/ 193366 h 228316"/>
                <a:gd name="connsiteX2020" fmla="*/ 75827 w 292438"/>
                <a:gd name="connsiteY2020" fmla="*/ 190699 h 228316"/>
                <a:gd name="connsiteX2021" fmla="*/ 75827 w 292438"/>
                <a:gd name="connsiteY2021" fmla="*/ 188127 h 228316"/>
                <a:gd name="connsiteX2022" fmla="*/ 75827 w 292438"/>
                <a:gd name="connsiteY2022" fmla="*/ 188127 h 228316"/>
                <a:gd name="connsiteX2023" fmla="*/ 82208 w 292438"/>
                <a:gd name="connsiteY2023" fmla="*/ 181365 h 228316"/>
                <a:gd name="connsiteX2024" fmla="*/ 83447 w 292438"/>
                <a:gd name="connsiteY2024" fmla="*/ 176697 h 228316"/>
                <a:gd name="connsiteX2025" fmla="*/ 84399 w 292438"/>
                <a:gd name="connsiteY2025" fmla="*/ 177936 h 228316"/>
                <a:gd name="connsiteX2026" fmla="*/ 88971 w 292438"/>
                <a:gd name="connsiteY2026" fmla="*/ 178698 h 228316"/>
                <a:gd name="connsiteX2027" fmla="*/ 89638 w 292438"/>
                <a:gd name="connsiteY2027" fmla="*/ 178698 h 228316"/>
                <a:gd name="connsiteX2028" fmla="*/ 90686 w 292438"/>
                <a:gd name="connsiteY2028" fmla="*/ 178698 h 228316"/>
                <a:gd name="connsiteX2029" fmla="*/ 91543 w 292438"/>
                <a:gd name="connsiteY2029" fmla="*/ 178698 h 228316"/>
                <a:gd name="connsiteX2030" fmla="*/ 92210 w 292438"/>
                <a:gd name="connsiteY2030" fmla="*/ 178698 h 228316"/>
                <a:gd name="connsiteX2031" fmla="*/ 95162 w 292438"/>
                <a:gd name="connsiteY2031" fmla="*/ 182031 h 228316"/>
                <a:gd name="connsiteX2032" fmla="*/ 95162 w 292438"/>
                <a:gd name="connsiteY2032" fmla="*/ 188223 h 228316"/>
                <a:gd name="connsiteX2033" fmla="*/ 92400 w 292438"/>
                <a:gd name="connsiteY2033" fmla="*/ 197748 h 228316"/>
                <a:gd name="connsiteX2034" fmla="*/ 86304 w 292438"/>
                <a:gd name="connsiteY2034" fmla="*/ 204320 h 228316"/>
                <a:gd name="connsiteX2035" fmla="*/ 82780 w 292438"/>
                <a:gd name="connsiteY2035" fmla="*/ 205749 h 228316"/>
                <a:gd name="connsiteX2036" fmla="*/ 81161 w 292438"/>
                <a:gd name="connsiteY2036" fmla="*/ 205749 h 228316"/>
                <a:gd name="connsiteX2037" fmla="*/ 80494 w 292438"/>
                <a:gd name="connsiteY2037" fmla="*/ 206225 h 228316"/>
                <a:gd name="connsiteX2038" fmla="*/ 87733 w 292438"/>
                <a:gd name="connsiteY2038" fmla="*/ 212226 h 228316"/>
                <a:gd name="connsiteX2039" fmla="*/ 84304 w 292438"/>
                <a:gd name="connsiteY2039" fmla="*/ 212797 h 228316"/>
                <a:gd name="connsiteX2040" fmla="*/ 82399 w 292438"/>
                <a:gd name="connsiteY2040" fmla="*/ 212321 h 228316"/>
                <a:gd name="connsiteX2041" fmla="*/ 80684 w 292438"/>
                <a:gd name="connsiteY2041" fmla="*/ 211559 h 228316"/>
                <a:gd name="connsiteX2042" fmla="*/ 80684 w 292438"/>
                <a:gd name="connsiteY2042" fmla="*/ 207939 h 228316"/>
                <a:gd name="connsiteX2043" fmla="*/ 81542 w 292438"/>
                <a:gd name="connsiteY2043" fmla="*/ 207939 h 228316"/>
                <a:gd name="connsiteX2044" fmla="*/ 84590 w 292438"/>
                <a:gd name="connsiteY2044" fmla="*/ 207939 h 228316"/>
                <a:gd name="connsiteX2045" fmla="*/ 88019 w 292438"/>
                <a:gd name="connsiteY2045" fmla="*/ 206130 h 228316"/>
                <a:gd name="connsiteX2046" fmla="*/ 90590 w 292438"/>
                <a:gd name="connsiteY2046" fmla="*/ 207273 h 228316"/>
                <a:gd name="connsiteX2047" fmla="*/ 90019 w 292438"/>
                <a:gd name="connsiteY2047" fmla="*/ 210511 h 228316"/>
                <a:gd name="connsiteX2048" fmla="*/ 87733 w 292438"/>
                <a:gd name="connsiteY2048" fmla="*/ 211749 h 228316"/>
                <a:gd name="connsiteX2049" fmla="*/ 114403 w 292438"/>
                <a:gd name="connsiteY2049" fmla="*/ 201558 h 228316"/>
                <a:gd name="connsiteX2050" fmla="*/ 108307 w 292438"/>
                <a:gd name="connsiteY2050" fmla="*/ 210035 h 228316"/>
                <a:gd name="connsiteX2051" fmla="*/ 102687 w 292438"/>
                <a:gd name="connsiteY2051" fmla="*/ 212035 h 228316"/>
                <a:gd name="connsiteX2052" fmla="*/ 99544 w 292438"/>
                <a:gd name="connsiteY2052" fmla="*/ 212035 h 228316"/>
                <a:gd name="connsiteX2053" fmla="*/ 96210 w 292438"/>
                <a:gd name="connsiteY2053" fmla="*/ 211559 h 228316"/>
                <a:gd name="connsiteX2054" fmla="*/ 96210 w 292438"/>
                <a:gd name="connsiteY2054" fmla="*/ 211559 h 228316"/>
                <a:gd name="connsiteX2055" fmla="*/ 94781 w 292438"/>
                <a:gd name="connsiteY2055" fmla="*/ 211559 h 228316"/>
                <a:gd name="connsiteX2056" fmla="*/ 90209 w 292438"/>
                <a:gd name="connsiteY2056" fmla="*/ 211559 h 228316"/>
                <a:gd name="connsiteX2057" fmla="*/ 91257 w 292438"/>
                <a:gd name="connsiteY2057" fmla="*/ 210320 h 228316"/>
                <a:gd name="connsiteX2058" fmla="*/ 92019 w 292438"/>
                <a:gd name="connsiteY2058" fmla="*/ 206415 h 228316"/>
                <a:gd name="connsiteX2059" fmla="*/ 89352 w 292438"/>
                <a:gd name="connsiteY2059" fmla="*/ 204796 h 228316"/>
                <a:gd name="connsiteX2060" fmla="*/ 92591 w 292438"/>
                <a:gd name="connsiteY2060" fmla="*/ 201558 h 228316"/>
                <a:gd name="connsiteX2061" fmla="*/ 96782 w 292438"/>
                <a:gd name="connsiteY2061" fmla="*/ 192033 h 228316"/>
                <a:gd name="connsiteX2062" fmla="*/ 100973 w 292438"/>
                <a:gd name="connsiteY2062" fmla="*/ 188604 h 228316"/>
                <a:gd name="connsiteX2063" fmla="*/ 106211 w 292438"/>
                <a:gd name="connsiteY2063" fmla="*/ 187365 h 228316"/>
                <a:gd name="connsiteX2064" fmla="*/ 113355 w 292438"/>
                <a:gd name="connsiteY2064" fmla="*/ 192414 h 228316"/>
                <a:gd name="connsiteX2065" fmla="*/ 114403 w 292438"/>
                <a:gd name="connsiteY2065" fmla="*/ 201081 h 228316"/>
                <a:gd name="connsiteX2066" fmla="*/ 131834 w 292438"/>
                <a:gd name="connsiteY2066" fmla="*/ 194223 h 228316"/>
                <a:gd name="connsiteX2067" fmla="*/ 127738 w 292438"/>
                <a:gd name="connsiteY2067" fmla="*/ 193557 h 228316"/>
                <a:gd name="connsiteX2068" fmla="*/ 117070 w 292438"/>
                <a:gd name="connsiteY2068" fmla="*/ 195557 h 228316"/>
                <a:gd name="connsiteX2069" fmla="*/ 115832 w 292438"/>
                <a:gd name="connsiteY2069" fmla="*/ 196700 h 228316"/>
                <a:gd name="connsiteX2070" fmla="*/ 109259 w 292438"/>
                <a:gd name="connsiteY2070" fmla="*/ 187175 h 228316"/>
                <a:gd name="connsiteX2071" fmla="*/ 111926 w 292438"/>
                <a:gd name="connsiteY2071" fmla="*/ 183365 h 228316"/>
                <a:gd name="connsiteX2072" fmla="*/ 114117 w 292438"/>
                <a:gd name="connsiteY2072" fmla="*/ 180793 h 228316"/>
                <a:gd name="connsiteX2073" fmla="*/ 117737 w 292438"/>
                <a:gd name="connsiteY2073" fmla="*/ 180222 h 228316"/>
                <a:gd name="connsiteX2074" fmla="*/ 124404 w 292438"/>
                <a:gd name="connsiteY2074" fmla="*/ 183365 h 228316"/>
                <a:gd name="connsiteX2075" fmla="*/ 131167 w 292438"/>
                <a:gd name="connsiteY2075" fmla="*/ 190413 h 228316"/>
                <a:gd name="connsiteX2076" fmla="*/ 131834 w 292438"/>
                <a:gd name="connsiteY2076" fmla="*/ 193557 h 228316"/>
                <a:gd name="connsiteX2077" fmla="*/ 158504 w 292438"/>
                <a:gd name="connsiteY2077" fmla="*/ 199748 h 228316"/>
                <a:gd name="connsiteX2078" fmla="*/ 150503 w 292438"/>
                <a:gd name="connsiteY2078" fmla="*/ 201272 h 228316"/>
                <a:gd name="connsiteX2079" fmla="*/ 150503 w 292438"/>
                <a:gd name="connsiteY2079" fmla="*/ 201272 h 228316"/>
                <a:gd name="connsiteX2080" fmla="*/ 142883 w 292438"/>
                <a:gd name="connsiteY2080" fmla="*/ 198605 h 228316"/>
                <a:gd name="connsiteX2081" fmla="*/ 140597 w 292438"/>
                <a:gd name="connsiteY2081" fmla="*/ 198605 h 228316"/>
                <a:gd name="connsiteX2082" fmla="*/ 140597 w 292438"/>
                <a:gd name="connsiteY2082" fmla="*/ 198605 h 228316"/>
                <a:gd name="connsiteX2083" fmla="*/ 134977 w 292438"/>
                <a:gd name="connsiteY2083" fmla="*/ 195081 h 228316"/>
                <a:gd name="connsiteX2084" fmla="*/ 132500 w 292438"/>
                <a:gd name="connsiteY2084" fmla="*/ 193557 h 228316"/>
                <a:gd name="connsiteX2085" fmla="*/ 133262 w 292438"/>
                <a:gd name="connsiteY2085" fmla="*/ 191747 h 228316"/>
                <a:gd name="connsiteX2086" fmla="*/ 133262 w 292438"/>
                <a:gd name="connsiteY2086" fmla="*/ 191747 h 228316"/>
                <a:gd name="connsiteX2087" fmla="*/ 134215 w 292438"/>
                <a:gd name="connsiteY2087" fmla="*/ 189175 h 228316"/>
                <a:gd name="connsiteX2088" fmla="*/ 135834 w 292438"/>
                <a:gd name="connsiteY2088" fmla="*/ 186984 h 228316"/>
                <a:gd name="connsiteX2089" fmla="*/ 142121 w 292438"/>
                <a:gd name="connsiteY2089" fmla="*/ 181841 h 228316"/>
                <a:gd name="connsiteX2090" fmla="*/ 149836 w 292438"/>
                <a:gd name="connsiteY2090" fmla="*/ 179460 h 228316"/>
                <a:gd name="connsiteX2091" fmla="*/ 158218 w 292438"/>
                <a:gd name="connsiteY2091" fmla="*/ 179460 h 228316"/>
                <a:gd name="connsiteX2092" fmla="*/ 165171 w 292438"/>
                <a:gd name="connsiteY2092" fmla="*/ 182222 h 228316"/>
                <a:gd name="connsiteX2093" fmla="*/ 166505 w 292438"/>
                <a:gd name="connsiteY2093" fmla="*/ 186127 h 228316"/>
                <a:gd name="connsiteX2094" fmla="*/ 161933 w 292438"/>
                <a:gd name="connsiteY2094" fmla="*/ 195652 h 228316"/>
                <a:gd name="connsiteX2095" fmla="*/ 158504 w 292438"/>
                <a:gd name="connsiteY2095" fmla="*/ 199272 h 228316"/>
                <a:gd name="connsiteX2096" fmla="*/ 174315 w 292438"/>
                <a:gd name="connsiteY2096" fmla="*/ 187841 h 228316"/>
                <a:gd name="connsiteX2097" fmla="*/ 172124 w 292438"/>
                <a:gd name="connsiteY2097" fmla="*/ 193366 h 228316"/>
                <a:gd name="connsiteX2098" fmla="*/ 172124 w 292438"/>
                <a:gd name="connsiteY2098" fmla="*/ 196509 h 228316"/>
                <a:gd name="connsiteX2099" fmla="*/ 165933 w 292438"/>
                <a:gd name="connsiteY2099" fmla="*/ 197366 h 228316"/>
                <a:gd name="connsiteX2100" fmla="*/ 165076 w 292438"/>
                <a:gd name="connsiteY2100" fmla="*/ 197366 h 228316"/>
                <a:gd name="connsiteX2101" fmla="*/ 165076 w 292438"/>
                <a:gd name="connsiteY2101" fmla="*/ 196414 h 228316"/>
                <a:gd name="connsiteX2102" fmla="*/ 165076 w 292438"/>
                <a:gd name="connsiteY2102" fmla="*/ 195462 h 228316"/>
                <a:gd name="connsiteX2103" fmla="*/ 165076 w 292438"/>
                <a:gd name="connsiteY2103" fmla="*/ 194509 h 228316"/>
                <a:gd name="connsiteX2104" fmla="*/ 168505 w 292438"/>
                <a:gd name="connsiteY2104" fmla="*/ 186699 h 228316"/>
                <a:gd name="connsiteX2105" fmla="*/ 168505 w 292438"/>
                <a:gd name="connsiteY2105" fmla="*/ 185841 h 228316"/>
                <a:gd name="connsiteX2106" fmla="*/ 168505 w 292438"/>
                <a:gd name="connsiteY2106" fmla="*/ 185841 h 228316"/>
                <a:gd name="connsiteX2107" fmla="*/ 168505 w 292438"/>
                <a:gd name="connsiteY2107" fmla="*/ 185841 h 228316"/>
                <a:gd name="connsiteX2108" fmla="*/ 168505 w 292438"/>
                <a:gd name="connsiteY2108" fmla="*/ 185079 h 228316"/>
                <a:gd name="connsiteX2109" fmla="*/ 168505 w 292438"/>
                <a:gd name="connsiteY2109" fmla="*/ 185079 h 228316"/>
                <a:gd name="connsiteX2110" fmla="*/ 168505 w 292438"/>
                <a:gd name="connsiteY2110" fmla="*/ 185079 h 228316"/>
                <a:gd name="connsiteX2111" fmla="*/ 168505 w 292438"/>
                <a:gd name="connsiteY2111" fmla="*/ 185079 h 228316"/>
                <a:gd name="connsiteX2112" fmla="*/ 169076 w 292438"/>
                <a:gd name="connsiteY2112" fmla="*/ 185079 h 228316"/>
                <a:gd name="connsiteX2113" fmla="*/ 170124 w 292438"/>
                <a:gd name="connsiteY2113" fmla="*/ 185079 h 228316"/>
                <a:gd name="connsiteX2114" fmla="*/ 170886 w 292438"/>
                <a:gd name="connsiteY2114" fmla="*/ 185079 h 228316"/>
                <a:gd name="connsiteX2115" fmla="*/ 171553 w 292438"/>
                <a:gd name="connsiteY2115" fmla="*/ 185079 h 228316"/>
                <a:gd name="connsiteX2116" fmla="*/ 173363 w 292438"/>
                <a:gd name="connsiteY2116" fmla="*/ 186318 h 228316"/>
                <a:gd name="connsiteX2117" fmla="*/ 173934 w 292438"/>
                <a:gd name="connsiteY2117" fmla="*/ 186984 h 228316"/>
                <a:gd name="connsiteX2118" fmla="*/ 176220 w 292438"/>
                <a:gd name="connsiteY2118" fmla="*/ 185746 h 228316"/>
                <a:gd name="connsiteX2119" fmla="*/ 176220 w 292438"/>
                <a:gd name="connsiteY2119" fmla="*/ 185746 h 228316"/>
                <a:gd name="connsiteX2120" fmla="*/ 173934 w 292438"/>
                <a:gd name="connsiteY2120" fmla="*/ 183841 h 228316"/>
                <a:gd name="connsiteX2121" fmla="*/ 172315 w 292438"/>
                <a:gd name="connsiteY2121" fmla="*/ 183841 h 228316"/>
                <a:gd name="connsiteX2122" fmla="*/ 173839 w 292438"/>
                <a:gd name="connsiteY2122" fmla="*/ 183174 h 228316"/>
                <a:gd name="connsiteX2123" fmla="*/ 177077 w 292438"/>
                <a:gd name="connsiteY2123" fmla="*/ 180222 h 228316"/>
                <a:gd name="connsiteX2124" fmla="*/ 178601 w 292438"/>
                <a:gd name="connsiteY2124" fmla="*/ 179460 h 228316"/>
                <a:gd name="connsiteX2125" fmla="*/ 181173 w 292438"/>
                <a:gd name="connsiteY2125" fmla="*/ 178888 h 228316"/>
                <a:gd name="connsiteX2126" fmla="*/ 183459 w 292438"/>
                <a:gd name="connsiteY2126" fmla="*/ 179936 h 228316"/>
                <a:gd name="connsiteX2127" fmla="*/ 184221 w 292438"/>
                <a:gd name="connsiteY2127" fmla="*/ 181174 h 228316"/>
                <a:gd name="connsiteX2128" fmla="*/ 184221 w 292438"/>
                <a:gd name="connsiteY2128" fmla="*/ 182127 h 228316"/>
                <a:gd name="connsiteX2129" fmla="*/ 176220 w 292438"/>
                <a:gd name="connsiteY2129" fmla="*/ 185270 h 228316"/>
                <a:gd name="connsiteX2130" fmla="*/ 213749 w 292438"/>
                <a:gd name="connsiteY2130" fmla="*/ 181555 h 228316"/>
                <a:gd name="connsiteX2131" fmla="*/ 208510 w 292438"/>
                <a:gd name="connsiteY2131" fmla="*/ 182603 h 228316"/>
                <a:gd name="connsiteX2132" fmla="*/ 202890 w 292438"/>
                <a:gd name="connsiteY2132" fmla="*/ 182603 h 228316"/>
                <a:gd name="connsiteX2133" fmla="*/ 202890 w 292438"/>
                <a:gd name="connsiteY2133" fmla="*/ 182603 h 228316"/>
                <a:gd name="connsiteX2134" fmla="*/ 196985 w 292438"/>
                <a:gd name="connsiteY2134" fmla="*/ 180698 h 228316"/>
                <a:gd name="connsiteX2135" fmla="*/ 186221 w 292438"/>
                <a:gd name="connsiteY2135" fmla="*/ 180698 h 228316"/>
                <a:gd name="connsiteX2136" fmla="*/ 186221 w 292438"/>
                <a:gd name="connsiteY2136" fmla="*/ 180698 h 228316"/>
                <a:gd name="connsiteX2137" fmla="*/ 186221 w 292438"/>
                <a:gd name="connsiteY2137" fmla="*/ 179555 h 228316"/>
                <a:gd name="connsiteX2138" fmla="*/ 185174 w 292438"/>
                <a:gd name="connsiteY2138" fmla="*/ 178031 h 228316"/>
                <a:gd name="connsiteX2139" fmla="*/ 184602 w 292438"/>
                <a:gd name="connsiteY2139" fmla="*/ 177459 h 228316"/>
                <a:gd name="connsiteX2140" fmla="*/ 185364 w 292438"/>
                <a:gd name="connsiteY2140" fmla="*/ 177459 h 228316"/>
                <a:gd name="connsiteX2141" fmla="*/ 191174 w 292438"/>
                <a:gd name="connsiteY2141" fmla="*/ 176412 h 228316"/>
                <a:gd name="connsiteX2142" fmla="*/ 198604 w 292438"/>
                <a:gd name="connsiteY2142" fmla="*/ 169458 h 228316"/>
                <a:gd name="connsiteX2143" fmla="*/ 206414 w 292438"/>
                <a:gd name="connsiteY2143" fmla="*/ 165362 h 228316"/>
                <a:gd name="connsiteX2144" fmla="*/ 214130 w 292438"/>
                <a:gd name="connsiteY2144" fmla="*/ 167458 h 228316"/>
                <a:gd name="connsiteX2145" fmla="*/ 218225 w 292438"/>
                <a:gd name="connsiteY2145" fmla="*/ 174507 h 228316"/>
                <a:gd name="connsiteX2146" fmla="*/ 217559 w 292438"/>
                <a:gd name="connsiteY2146" fmla="*/ 179269 h 228316"/>
                <a:gd name="connsiteX2147" fmla="*/ 213749 w 292438"/>
                <a:gd name="connsiteY2147" fmla="*/ 181079 h 228316"/>
                <a:gd name="connsiteX2148" fmla="*/ 254135 w 292438"/>
                <a:gd name="connsiteY2148" fmla="*/ 178602 h 228316"/>
                <a:gd name="connsiteX2149" fmla="*/ 252230 w 292438"/>
                <a:gd name="connsiteY2149" fmla="*/ 178602 h 228316"/>
                <a:gd name="connsiteX2150" fmla="*/ 239276 w 292438"/>
                <a:gd name="connsiteY2150" fmla="*/ 180222 h 228316"/>
                <a:gd name="connsiteX2151" fmla="*/ 230608 w 292438"/>
                <a:gd name="connsiteY2151" fmla="*/ 184889 h 228316"/>
                <a:gd name="connsiteX2152" fmla="*/ 227465 w 292438"/>
                <a:gd name="connsiteY2152" fmla="*/ 181841 h 228316"/>
                <a:gd name="connsiteX2153" fmla="*/ 220511 w 292438"/>
                <a:gd name="connsiteY2153" fmla="*/ 180222 h 228316"/>
                <a:gd name="connsiteX2154" fmla="*/ 216797 w 292438"/>
                <a:gd name="connsiteY2154" fmla="*/ 180983 h 228316"/>
                <a:gd name="connsiteX2155" fmla="*/ 219654 w 292438"/>
                <a:gd name="connsiteY2155" fmla="*/ 176412 h 228316"/>
                <a:gd name="connsiteX2156" fmla="*/ 216797 w 292438"/>
                <a:gd name="connsiteY2156" fmla="*/ 169935 h 228316"/>
                <a:gd name="connsiteX2157" fmla="*/ 216797 w 292438"/>
                <a:gd name="connsiteY2157" fmla="*/ 169935 h 228316"/>
                <a:gd name="connsiteX2158" fmla="*/ 218702 w 292438"/>
                <a:gd name="connsiteY2158" fmla="*/ 164696 h 228316"/>
                <a:gd name="connsiteX2159" fmla="*/ 224036 w 292438"/>
                <a:gd name="connsiteY2159" fmla="*/ 163553 h 228316"/>
                <a:gd name="connsiteX2160" fmla="*/ 237085 w 292438"/>
                <a:gd name="connsiteY2160" fmla="*/ 163553 h 228316"/>
                <a:gd name="connsiteX2161" fmla="*/ 248229 w 292438"/>
                <a:gd name="connsiteY2161" fmla="*/ 166029 h 228316"/>
                <a:gd name="connsiteX2162" fmla="*/ 255849 w 292438"/>
                <a:gd name="connsiteY2162" fmla="*/ 169935 h 228316"/>
                <a:gd name="connsiteX2163" fmla="*/ 257373 w 292438"/>
                <a:gd name="connsiteY2163" fmla="*/ 174030 h 228316"/>
                <a:gd name="connsiteX2164" fmla="*/ 254135 w 292438"/>
                <a:gd name="connsiteY2164" fmla="*/ 178126 h 228316"/>
                <a:gd name="connsiteX2165" fmla="*/ 263660 w 292438"/>
                <a:gd name="connsiteY2165" fmla="*/ 170601 h 228316"/>
                <a:gd name="connsiteX2166" fmla="*/ 263660 w 292438"/>
                <a:gd name="connsiteY2166" fmla="*/ 170601 h 228316"/>
                <a:gd name="connsiteX2167" fmla="*/ 262802 w 292438"/>
                <a:gd name="connsiteY2167" fmla="*/ 170601 h 228316"/>
                <a:gd name="connsiteX2168" fmla="*/ 258516 w 292438"/>
                <a:gd name="connsiteY2168" fmla="*/ 170601 h 228316"/>
                <a:gd name="connsiteX2169" fmla="*/ 250801 w 292438"/>
                <a:gd name="connsiteY2169" fmla="*/ 165553 h 228316"/>
                <a:gd name="connsiteX2170" fmla="*/ 246800 w 292438"/>
                <a:gd name="connsiteY2170" fmla="*/ 164029 h 228316"/>
                <a:gd name="connsiteX2171" fmla="*/ 246800 w 292438"/>
                <a:gd name="connsiteY2171" fmla="*/ 164029 h 228316"/>
                <a:gd name="connsiteX2172" fmla="*/ 246800 w 292438"/>
                <a:gd name="connsiteY2172" fmla="*/ 164029 h 228316"/>
                <a:gd name="connsiteX2173" fmla="*/ 246800 w 292438"/>
                <a:gd name="connsiteY2173" fmla="*/ 163458 h 228316"/>
                <a:gd name="connsiteX2174" fmla="*/ 246800 w 292438"/>
                <a:gd name="connsiteY2174" fmla="*/ 162029 h 228316"/>
                <a:gd name="connsiteX2175" fmla="*/ 247372 w 292438"/>
                <a:gd name="connsiteY2175" fmla="*/ 160695 h 228316"/>
                <a:gd name="connsiteX2176" fmla="*/ 252230 w 292438"/>
                <a:gd name="connsiteY2176" fmla="*/ 158219 h 228316"/>
                <a:gd name="connsiteX2177" fmla="*/ 259183 w 292438"/>
                <a:gd name="connsiteY2177" fmla="*/ 158219 h 228316"/>
                <a:gd name="connsiteX2178" fmla="*/ 263755 w 292438"/>
                <a:gd name="connsiteY2178" fmla="*/ 164124 h 228316"/>
                <a:gd name="connsiteX2179" fmla="*/ 263374 w 292438"/>
                <a:gd name="connsiteY2179" fmla="*/ 170125 h 228316"/>
                <a:gd name="connsiteX2180" fmla="*/ 266231 w 292438"/>
                <a:gd name="connsiteY2180" fmla="*/ 163743 h 228316"/>
                <a:gd name="connsiteX2181" fmla="*/ 266231 w 292438"/>
                <a:gd name="connsiteY2181" fmla="*/ 165172 h 228316"/>
                <a:gd name="connsiteX2182" fmla="*/ 263850 w 292438"/>
                <a:gd name="connsiteY2182" fmla="*/ 160314 h 228316"/>
                <a:gd name="connsiteX2183" fmla="*/ 267755 w 292438"/>
                <a:gd name="connsiteY2183" fmla="*/ 159743 h 228316"/>
                <a:gd name="connsiteX2184" fmla="*/ 268517 w 292438"/>
                <a:gd name="connsiteY2184" fmla="*/ 159743 h 228316"/>
                <a:gd name="connsiteX2185" fmla="*/ 265850 w 292438"/>
                <a:gd name="connsiteY2185" fmla="*/ 163267 h 228316"/>
                <a:gd name="connsiteX2186" fmla="*/ 268327 w 292438"/>
                <a:gd name="connsiteY2186" fmla="*/ 158219 h 228316"/>
                <a:gd name="connsiteX2187" fmla="*/ 264803 w 292438"/>
                <a:gd name="connsiteY2187" fmla="*/ 159457 h 228316"/>
                <a:gd name="connsiteX2188" fmla="*/ 262802 w 292438"/>
                <a:gd name="connsiteY2188" fmla="*/ 159457 h 228316"/>
                <a:gd name="connsiteX2189" fmla="*/ 261278 w 292438"/>
                <a:gd name="connsiteY2189" fmla="*/ 158124 h 228316"/>
                <a:gd name="connsiteX2190" fmla="*/ 252992 w 292438"/>
                <a:gd name="connsiteY2190" fmla="*/ 157266 h 228316"/>
                <a:gd name="connsiteX2191" fmla="*/ 248991 w 292438"/>
                <a:gd name="connsiteY2191" fmla="*/ 158981 h 228316"/>
                <a:gd name="connsiteX2192" fmla="*/ 249753 w 292438"/>
                <a:gd name="connsiteY2192" fmla="*/ 152599 h 228316"/>
                <a:gd name="connsiteX2193" fmla="*/ 248801 w 292438"/>
                <a:gd name="connsiteY2193" fmla="*/ 147837 h 228316"/>
                <a:gd name="connsiteX2194" fmla="*/ 248801 w 292438"/>
                <a:gd name="connsiteY2194" fmla="*/ 147837 h 228316"/>
                <a:gd name="connsiteX2195" fmla="*/ 248801 w 292438"/>
                <a:gd name="connsiteY2195" fmla="*/ 146312 h 228316"/>
                <a:gd name="connsiteX2196" fmla="*/ 248801 w 292438"/>
                <a:gd name="connsiteY2196" fmla="*/ 144122 h 228316"/>
                <a:gd name="connsiteX2197" fmla="*/ 248801 w 292438"/>
                <a:gd name="connsiteY2197" fmla="*/ 143169 h 228316"/>
                <a:gd name="connsiteX2198" fmla="*/ 250039 w 292438"/>
                <a:gd name="connsiteY2198" fmla="*/ 141931 h 228316"/>
                <a:gd name="connsiteX2199" fmla="*/ 251182 w 292438"/>
                <a:gd name="connsiteY2199" fmla="*/ 141169 h 228316"/>
                <a:gd name="connsiteX2200" fmla="*/ 254230 w 292438"/>
                <a:gd name="connsiteY2200" fmla="*/ 141169 h 228316"/>
                <a:gd name="connsiteX2201" fmla="*/ 255373 w 292438"/>
                <a:gd name="connsiteY2201" fmla="*/ 141169 h 228316"/>
                <a:gd name="connsiteX2202" fmla="*/ 266898 w 292438"/>
                <a:gd name="connsiteY2202" fmla="*/ 143836 h 228316"/>
                <a:gd name="connsiteX2203" fmla="*/ 271851 w 292438"/>
                <a:gd name="connsiteY2203" fmla="*/ 147074 h 228316"/>
                <a:gd name="connsiteX2204" fmla="*/ 273566 w 292438"/>
                <a:gd name="connsiteY2204" fmla="*/ 150789 h 228316"/>
                <a:gd name="connsiteX2205" fmla="*/ 268041 w 292438"/>
                <a:gd name="connsiteY2205" fmla="*/ 157743 h 228316"/>
                <a:gd name="connsiteX2206" fmla="*/ 278995 w 292438"/>
                <a:gd name="connsiteY2206" fmla="*/ 130977 h 228316"/>
                <a:gd name="connsiteX2207" fmla="*/ 281376 w 292438"/>
                <a:gd name="connsiteY2207" fmla="*/ 135454 h 228316"/>
                <a:gd name="connsiteX2208" fmla="*/ 281376 w 292438"/>
                <a:gd name="connsiteY2208" fmla="*/ 135454 h 228316"/>
                <a:gd name="connsiteX2209" fmla="*/ 282424 w 292438"/>
                <a:gd name="connsiteY2209" fmla="*/ 138312 h 228316"/>
                <a:gd name="connsiteX2210" fmla="*/ 282424 w 292438"/>
                <a:gd name="connsiteY2210" fmla="*/ 146217 h 228316"/>
                <a:gd name="connsiteX2211" fmla="*/ 274328 w 292438"/>
                <a:gd name="connsiteY2211" fmla="*/ 147932 h 228316"/>
                <a:gd name="connsiteX2212" fmla="*/ 274328 w 292438"/>
                <a:gd name="connsiteY2212" fmla="*/ 147265 h 228316"/>
                <a:gd name="connsiteX2213" fmla="*/ 269565 w 292438"/>
                <a:gd name="connsiteY2213" fmla="*/ 143074 h 228316"/>
                <a:gd name="connsiteX2214" fmla="*/ 257468 w 292438"/>
                <a:gd name="connsiteY2214" fmla="*/ 139455 h 228316"/>
                <a:gd name="connsiteX2215" fmla="*/ 260040 w 292438"/>
                <a:gd name="connsiteY2215" fmla="*/ 138121 h 228316"/>
                <a:gd name="connsiteX2216" fmla="*/ 262612 w 292438"/>
                <a:gd name="connsiteY2216" fmla="*/ 131930 h 228316"/>
                <a:gd name="connsiteX2217" fmla="*/ 262040 w 292438"/>
                <a:gd name="connsiteY2217" fmla="*/ 128691 h 228316"/>
                <a:gd name="connsiteX2218" fmla="*/ 262040 w 292438"/>
                <a:gd name="connsiteY2218" fmla="*/ 128691 h 228316"/>
                <a:gd name="connsiteX2219" fmla="*/ 262993 w 292438"/>
                <a:gd name="connsiteY2219" fmla="*/ 127929 h 228316"/>
                <a:gd name="connsiteX2220" fmla="*/ 265660 w 292438"/>
                <a:gd name="connsiteY2220" fmla="*/ 126691 h 228316"/>
                <a:gd name="connsiteX2221" fmla="*/ 265660 w 292438"/>
                <a:gd name="connsiteY2221" fmla="*/ 126691 h 228316"/>
                <a:gd name="connsiteX2222" fmla="*/ 270041 w 292438"/>
                <a:gd name="connsiteY2222" fmla="*/ 125643 h 228316"/>
                <a:gd name="connsiteX2223" fmla="*/ 278709 w 292438"/>
                <a:gd name="connsiteY2223" fmla="*/ 130501 h 228316"/>
                <a:gd name="connsiteX2224" fmla="*/ 278995 w 292438"/>
                <a:gd name="connsiteY2224" fmla="*/ 126215 h 228316"/>
                <a:gd name="connsiteX2225" fmla="*/ 278995 w 292438"/>
                <a:gd name="connsiteY2225" fmla="*/ 126691 h 228316"/>
                <a:gd name="connsiteX2226" fmla="*/ 278995 w 292438"/>
                <a:gd name="connsiteY2226" fmla="*/ 126691 h 228316"/>
                <a:gd name="connsiteX2227" fmla="*/ 278995 w 292438"/>
                <a:gd name="connsiteY2227" fmla="*/ 126691 h 228316"/>
                <a:gd name="connsiteX2228" fmla="*/ 278995 w 292438"/>
                <a:gd name="connsiteY2228" fmla="*/ 126691 h 228316"/>
                <a:gd name="connsiteX2229" fmla="*/ 278995 w 292438"/>
                <a:gd name="connsiteY2229" fmla="*/ 126691 h 228316"/>
                <a:gd name="connsiteX2230" fmla="*/ 272804 w 292438"/>
                <a:gd name="connsiteY2230" fmla="*/ 123833 h 228316"/>
                <a:gd name="connsiteX2231" fmla="*/ 269470 w 292438"/>
                <a:gd name="connsiteY2231" fmla="*/ 124405 h 228316"/>
                <a:gd name="connsiteX2232" fmla="*/ 270899 w 292438"/>
                <a:gd name="connsiteY2232" fmla="*/ 120690 h 228316"/>
                <a:gd name="connsiteX2233" fmla="*/ 270899 w 292438"/>
                <a:gd name="connsiteY2233" fmla="*/ 119262 h 228316"/>
                <a:gd name="connsiteX2234" fmla="*/ 270899 w 292438"/>
                <a:gd name="connsiteY2234" fmla="*/ 119262 h 228316"/>
                <a:gd name="connsiteX2235" fmla="*/ 278328 w 292438"/>
                <a:gd name="connsiteY2235" fmla="*/ 121738 h 228316"/>
                <a:gd name="connsiteX2236" fmla="*/ 278328 w 292438"/>
                <a:gd name="connsiteY2236" fmla="*/ 121738 h 228316"/>
                <a:gd name="connsiteX2237" fmla="*/ 278328 w 292438"/>
                <a:gd name="connsiteY2237" fmla="*/ 121738 h 228316"/>
                <a:gd name="connsiteX2238" fmla="*/ 278900 w 292438"/>
                <a:gd name="connsiteY2238" fmla="*/ 122405 h 228316"/>
                <a:gd name="connsiteX2239" fmla="*/ 278900 w 292438"/>
                <a:gd name="connsiteY2239" fmla="*/ 124024 h 228316"/>
                <a:gd name="connsiteX2240" fmla="*/ 278423 w 292438"/>
                <a:gd name="connsiteY2240" fmla="*/ 125739 h 228316"/>
                <a:gd name="connsiteX2241" fmla="*/ 272327 w 292438"/>
                <a:gd name="connsiteY2241" fmla="*/ 120119 h 228316"/>
                <a:gd name="connsiteX2242" fmla="*/ 269089 w 292438"/>
                <a:gd name="connsiteY2242" fmla="*/ 116880 h 228316"/>
                <a:gd name="connsiteX2243" fmla="*/ 268136 w 292438"/>
                <a:gd name="connsiteY2243" fmla="*/ 112689 h 228316"/>
                <a:gd name="connsiteX2244" fmla="*/ 272994 w 292438"/>
                <a:gd name="connsiteY2244" fmla="*/ 104403 h 228316"/>
                <a:gd name="connsiteX2245" fmla="*/ 274423 w 292438"/>
                <a:gd name="connsiteY2245" fmla="*/ 104403 h 228316"/>
                <a:gd name="connsiteX2246" fmla="*/ 279376 w 292438"/>
                <a:gd name="connsiteY2246" fmla="*/ 101450 h 228316"/>
                <a:gd name="connsiteX2247" fmla="*/ 279376 w 292438"/>
                <a:gd name="connsiteY2247" fmla="*/ 101450 h 228316"/>
                <a:gd name="connsiteX2248" fmla="*/ 279376 w 292438"/>
                <a:gd name="connsiteY2248" fmla="*/ 105355 h 228316"/>
                <a:gd name="connsiteX2249" fmla="*/ 286234 w 292438"/>
                <a:gd name="connsiteY2249" fmla="*/ 108974 h 228316"/>
                <a:gd name="connsiteX2250" fmla="*/ 291473 w 292438"/>
                <a:gd name="connsiteY2250" fmla="*/ 107355 h 228316"/>
                <a:gd name="connsiteX2251" fmla="*/ 291473 w 292438"/>
                <a:gd name="connsiteY2251" fmla="*/ 107355 h 228316"/>
                <a:gd name="connsiteX2252" fmla="*/ 291473 w 292438"/>
                <a:gd name="connsiteY2252" fmla="*/ 108308 h 228316"/>
                <a:gd name="connsiteX2253" fmla="*/ 291473 w 292438"/>
                <a:gd name="connsiteY2253" fmla="*/ 108308 h 228316"/>
                <a:gd name="connsiteX2254" fmla="*/ 290901 w 292438"/>
                <a:gd name="connsiteY2254" fmla="*/ 111832 h 228316"/>
                <a:gd name="connsiteX2255" fmla="*/ 290901 w 292438"/>
                <a:gd name="connsiteY2255" fmla="*/ 112689 h 228316"/>
                <a:gd name="connsiteX2256" fmla="*/ 289758 w 292438"/>
                <a:gd name="connsiteY2256" fmla="*/ 115356 h 228316"/>
                <a:gd name="connsiteX2257" fmla="*/ 287091 w 292438"/>
                <a:gd name="connsiteY2257" fmla="*/ 118023 h 228316"/>
                <a:gd name="connsiteX2258" fmla="*/ 271756 w 292438"/>
                <a:gd name="connsiteY2258" fmla="*/ 119643 h 22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Lst>
              <a:rect l="l" t="t" r="r" b="b"/>
              <a:pathLst>
                <a:path w="292438" h="228316">
                  <a:moveTo>
                    <a:pt x="290711" y="115452"/>
                  </a:moveTo>
                  <a:cubicBezTo>
                    <a:pt x="291022" y="114871"/>
                    <a:pt x="291277" y="114270"/>
                    <a:pt x="291473" y="113642"/>
                  </a:cubicBezTo>
                  <a:lnTo>
                    <a:pt x="292330" y="114404"/>
                  </a:lnTo>
                  <a:cubicBezTo>
                    <a:pt x="292377" y="113832"/>
                    <a:pt x="292377" y="113261"/>
                    <a:pt x="292330" y="112689"/>
                  </a:cubicBezTo>
                  <a:lnTo>
                    <a:pt x="292330" y="112023"/>
                  </a:lnTo>
                  <a:cubicBezTo>
                    <a:pt x="292423" y="111356"/>
                    <a:pt x="292423" y="110689"/>
                    <a:pt x="292330" y="110022"/>
                  </a:cubicBezTo>
                  <a:lnTo>
                    <a:pt x="292330" y="108784"/>
                  </a:lnTo>
                  <a:lnTo>
                    <a:pt x="292330" y="108784"/>
                  </a:lnTo>
                  <a:cubicBezTo>
                    <a:pt x="292330" y="107832"/>
                    <a:pt x="292330" y="106784"/>
                    <a:pt x="292330" y="105831"/>
                  </a:cubicBezTo>
                  <a:cubicBezTo>
                    <a:pt x="288329" y="108022"/>
                    <a:pt x="282805" y="110022"/>
                    <a:pt x="280424" y="105831"/>
                  </a:cubicBezTo>
                  <a:cubicBezTo>
                    <a:pt x="279090" y="103355"/>
                    <a:pt x="280424" y="100783"/>
                    <a:pt x="280424" y="98211"/>
                  </a:cubicBezTo>
                  <a:lnTo>
                    <a:pt x="280424" y="98211"/>
                  </a:lnTo>
                  <a:cubicBezTo>
                    <a:pt x="283354" y="97306"/>
                    <a:pt x="286168" y="96059"/>
                    <a:pt x="288806" y="94497"/>
                  </a:cubicBezTo>
                  <a:lnTo>
                    <a:pt x="290901" y="93258"/>
                  </a:lnTo>
                  <a:cubicBezTo>
                    <a:pt x="290856" y="92906"/>
                    <a:pt x="290856" y="92563"/>
                    <a:pt x="290901" y="92211"/>
                  </a:cubicBezTo>
                  <a:lnTo>
                    <a:pt x="288901" y="93449"/>
                  </a:lnTo>
                  <a:cubicBezTo>
                    <a:pt x="286237" y="95078"/>
                    <a:pt x="283392" y="96383"/>
                    <a:pt x="280424" y="97354"/>
                  </a:cubicBezTo>
                  <a:cubicBezTo>
                    <a:pt x="277130" y="98535"/>
                    <a:pt x="273526" y="98535"/>
                    <a:pt x="270232" y="97354"/>
                  </a:cubicBezTo>
                  <a:cubicBezTo>
                    <a:pt x="268027" y="96211"/>
                    <a:pt x="266770" y="93820"/>
                    <a:pt x="267089" y="91353"/>
                  </a:cubicBezTo>
                  <a:cubicBezTo>
                    <a:pt x="267316" y="90610"/>
                    <a:pt x="267316" y="89810"/>
                    <a:pt x="267089" y="89067"/>
                  </a:cubicBezTo>
                  <a:cubicBezTo>
                    <a:pt x="267089" y="89067"/>
                    <a:pt x="267089" y="89067"/>
                    <a:pt x="267089" y="88496"/>
                  </a:cubicBezTo>
                  <a:cubicBezTo>
                    <a:pt x="267089" y="87924"/>
                    <a:pt x="267089" y="88496"/>
                    <a:pt x="267089" y="88496"/>
                  </a:cubicBezTo>
                  <a:lnTo>
                    <a:pt x="267089" y="88496"/>
                  </a:lnTo>
                  <a:lnTo>
                    <a:pt x="267089" y="88496"/>
                  </a:lnTo>
                  <a:lnTo>
                    <a:pt x="268422" y="88496"/>
                  </a:lnTo>
                  <a:cubicBezTo>
                    <a:pt x="270611" y="87610"/>
                    <a:pt x="272715" y="86524"/>
                    <a:pt x="274709" y="85257"/>
                  </a:cubicBezTo>
                  <a:cubicBezTo>
                    <a:pt x="275804" y="84467"/>
                    <a:pt x="276796" y="83533"/>
                    <a:pt x="277661" y="82495"/>
                  </a:cubicBezTo>
                  <a:cubicBezTo>
                    <a:pt x="278181" y="81933"/>
                    <a:pt x="278600" y="81295"/>
                    <a:pt x="278900" y="80590"/>
                  </a:cubicBezTo>
                  <a:lnTo>
                    <a:pt x="281567" y="81162"/>
                  </a:lnTo>
                  <a:cubicBezTo>
                    <a:pt x="283869" y="81543"/>
                    <a:pt x="286218" y="81543"/>
                    <a:pt x="288520" y="81162"/>
                  </a:cubicBezTo>
                  <a:cubicBezTo>
                    <a:pt x="288565" y="80847"/>
                    <a:pt x="288565" y="80523"/>
                    <a:pt x="288520" y="80209"/>
                  </a:cubicBezTo>
                  <a:cubicBezTo>
                    <a:pt x="286721" y="80495"/>
                    <a:pt x="284889" y="80495"/>
                    <a:pt x="283091" y="80209"/>
                  </a:cubicBezTo>
                  <a:cubicBezTo>
                    <a:pt x="281755" y="80180"/>
                    <a:pt x="280435" y="79923"/>
                    <a:pt x="279185" y="79447"/>
                  </a:cubicBezTo>
                  <a:cubicBezTo>
                    <a:pt x="279185" y="79447"/>
                    <a:pt x="279185" y="79447"/>
                    <a:pt x="279185" y="79447"/>
                  </a:cubicBezTo>
                  <a:lnTo>
                    <a:pt x="278328" y="78590"/>
                  </a:lnTo>
                  <a:cubicBezTo>
                    <a:pt x="277566" y="77447"/>
                    <a:pt x="278328" y="76113"/>
                    <a:pt x="278900" y="75256"/>
                  </a:cubicBezTo>
                  <a:cubicBezTo>
                    <a:pt x="279743" y="73846"/>
                    <a:pt x="280698" y="72513"/>
                    <a:pt x="281757" y="71256"/>
                  </a:cubicBezTo>
                  <a:cubicBezTo>
                    <a:pt x="282844" y="70313"/>
                    <a:pt x="283665" y="69093"/>
                    <a:pt x="284138" y="67731"/>
                  </a:cubicBezTo>
                  <a:cubicBezTo>
                    <a:pt x="284192" y="67417"/>
                    <a:pt x="284192" y="67093"/>
                    <a:pt x="284138" y="66779"/>
                  </a:cubicBezTo>
                  <a:cubicBezTo>
                    <a:pt x="284455" y="67026"/>
                    <a:pt x="284808" y="67217"/>
                    <a:pt x="285186" y="67350"/>
                  </a:cubicBezTo>
                  <a:cubicBezTo>
                    <a:pt x="285227" y="66874"/>
                    <a:pt x="285227" y="66398"/>
                    <a:pt x="285186" y="65922"/>
                  </a:cubicBezTo>
                  <a:lnTo>
                    <a:pt x="284615" y="65922"/>
                  </a:lnTo>
                  <a:cubicBezTo>
                    <a:pt x="284030" y="63445"/>
                    <a:pt x="282185" y="61454"/>
                    <a:pt x="279757" y="60683"/>
                  </a:cubicBezTo>
                  <a:cubicBezTo>
                    <a:pt x="280709" y="60683"/>
                    <a:pt x="281567" y="60111"/>
                    <a:pt x="282519" y="59826"/>
                  </a:cubicBezTo>
                  <a:lnTo>
                    <a:pt x="282519" y="59064"/>
                  </a:lnTo>
                  <a:cubicBezTo>
                    <a:pt x="281156" y="59540"/>
                    <a:pt x="279753" y="59883"/>
                    <a:pt x="278328" y="60111"/>
                  </a:cubicBezTo>
                  <a:cubicBezTo>
                    <a:pt x="275631" y="60635"/>
                    <a:pt x="272880" y="60826"/>
                    <a:pt x="270137" y="60683"/>
                  </a:cubicBezTo>
                  <a:cubicBezTo>
                    <a:pt x="267565" y="60683"/>
                    <a:pt x="264136" y="60016"/>
                    <a:pt x="262993" y="57349"/>
                  </a:cubicBezTo>
                  <a:cubicBezTo>
                    <a:pt x="261850" y="54682"/>
                    <a:pt x="263660" y="51062"/>
                    <a:pt x="265946" y="48586"/>
                  </a:cubicBezTo>
                  <a:cubicBezTo>
                    <a:pt x="266899" y="48138"/>
                    <a:pt x="267719" y="47443"/>
                    <a:pt x="268327" y="46586"/>
                  </a:cubicBezTo>
                  <a:cubicBezTo>
                    <a:pt x="268555" y="46224"/>
                    <a:pt x="268747" y="45843"/>
                    <a:pt x="268898" y="45443"/>
                  </a:cubicBezTo>
                  <a:lnTo>
                    <a:pt x="268898" y="45443"/>
                  </a:lnTo>
                  <a:cubicBezTo>
                    <a:pt x="269472" y="46091"/>
                    <a:pt x="270242" y="46519"/>
                    <a:pt x="271089" y="46681"/>
                  </a:cubicBezTo>
                  <a:cubicBezTo>
                    <a:pt x="272419" y="46824"/>
                    <a:pt x="273757" y="46519"/>
                    <a:pt x="274899" y="45824"/>
                  </a:cubicBezTo>
                  <a:lnTo>
                    <a:pt x="274899" y="45062"/>
                  </a:lnTo>
                  <a:cubicBezTo>
                    <a:pt x="274383" y="45405"/>
                    <a:pt x="273798" y="45633"/>
                    <a:pt x="273185" y="45728"/>
                  </a:cubicBezTo>
                  <a:cubicBezTo>
                    <a:pt x="272360" y="46062"/>
                    <a:pt x="271438" y="46062"/>
                    <a:pt x="270613" y="45728"/>
                  </a:cubicBezTo>
                  <a:cubicBezTo>
                    <a:pt x="270116" y="45443"/>
                    <a:pt x="269717" y="45005"/>
                    <a:pt x="269470" y="44490"/>
                  </a:cubicBezTo>
                  <a:cubicBezTo>
                    <a:pt x="269706" y="43719"/>
                    <a:pt x="269706" y="42890"/>
                    <a:pt x="269470" y="42109"/>
                  </a:cubicBezTo>
                  <a:cubicBezTo>
                    <a:pt x="268787" y="40861"/>
                    <a:pt x="267990" y="39680"/>
                    <a:pt x="267089" y="38585"/>
                  </a:cubicBezTo>
                  <a:cubicBezTo>
                    <a:pt x="268327" y="38585"/>
                    <a:pt x="269470" y="38585"/>
                    <a:pt x="270613" y="38013"/>
                  </a:cubicBezTo>
                  <a:lnTo>
                    <a:pt x="270613" y="37156"/>
                  </a:lnTo>
                  <a:lnTo>
                    <a:pt x="267946" y="37156"/>
                  </a:lnTo>
                  <a:cubicBezTo>
                    <a:pt x="264959" y="37575"/>
                    <a:pt x="261918" y="37413"/>
                    <a:pt x="258992" y="36680"/>
                  </a:cubicBezTo>
                  <a:cubicBezTo>
                    <a:pt x="258040" y="36680"/>
                    <a:pt x="257278" y="35823"/>
                    <a:pt x="257278" y="34870"/>
                  </a:cubicBezTo>
                  <a:lnTo>
                    <a:pt x="257278" y="34299"/>
                  </a:lnTo>
                  <a:cubicBezTo>
                    <a:pt x="258269" y="33098"/>
                    <a:pt x="258748" y="31565"/>
                    <a:pt x="258611" y="30012"/>
                  </a:cubicBezTo>
                  <a:cubicBezTo>
                    <a:pt x="258285" y="28526"/>
                    <a:pt x="257352" y="27250"/>
                    <a:pt x="256040" y="26488"/>
                  </a:cubicBezTo>
                  <a:cubicBezTo>
                    <a:pt x="256040" y="26488"/>
                    <a:pt x="255278" y="26488"/>
                    <a:pt x="255468" y="26488"/>
                  </a:cubicBezTo>
                  <a:cubicBezTo>
                    <a:pt x="256378" y="27326"/>
                    <a:pt x="257065" y="28374"/>
                    <a:pt x="257468" y="29536"/>
                  </a:cubicBezTo>
                  <a:cubicBezTo>
                    <a:pt x="257678" y="30879"/>
                    <a:pt x="257335" y="32260"/>
                    <a:pt x="256516" y="33346"/>
                  </a:cubicBezTo>
                  <a:cubicBezTo>
                    <a:pt x="254868" y="35413"/>
                    <a:pt x="252294" y="36527"/>
                    <a:pt x="249658" y="36299"/>
                  </a:cubicBezTo>
                  <a:cubicBezTo>
                    <a:pt x="247226" y="36280"/>
                    <a:pt x="244801" y="36023"/>
                    <a:pt x="242419" y="35537"/>
                  </a:cubicBezTo>
                  <a:cubicBezTo>
                    <a:pt x="239798" y="35070"/>
                    <a:pt x="237357" y="33879"/>
                    <a:pt x="235370" y="32108"/>
                  </a:cubicBezTo>
                  <a:cubicBezTo>
                    <a:pt x="234357" y="31012"/>
                    <a:pt x="233664" y="29660"/>
                    <a:pt x="233370" y="28203"/>
                  </a:cubicBezTo>
                  <a:cubicBezTo>
                    <a:pt x="233126" y="26621"/>
                    <a:pt x="233126" y="25021"/>
                    <a:pt x="233370" y="23440"/>
                  </a:cubicBezTo>
                  <a:lnTo>
                    <a:pt x="233942" y="21916"/>
                  </a:lnTo>
                  <a:cubicBezTo>
                    <a:pt x="234397" y="20021"/>
                    <a:pt x="233233" y="18116"/>
                    <a:pt x="231340" y="17668"/>
                  </a:cubicBezTo>
                  <a:cubicBezTo>
                    <a:pt x="231287" y="17649"/>
                    <a:pt x="231234" y="17639"/>
                    <a:pt x="231179" y="17630"/>
                  </a:cubicBezTo>
                  <a:cubicBezTo>
                    <a:pt x="231179" y="17630"/>
                    <a:pt x="230322" y="17630"/>
                    <a:pt x="231179" y="18297"/>
                  </a:cubicBezTo>
                  <a:cubicBezTo>
                    <a:pt x="232037" y="18963"/>
                    <a:pt x="233275" y="19154"/>
                    <a:pt x="233561" y="20297"/>
                  </a:cubicBezTo>
                  <a:cubicBezTo>
                    <a:pt x="233751" y="21630"/>
                    <a:pt x="233371" y="22973"/>
                    <a:pt x="232513" y="24012"/>
                  </a:cubicBezTo>
                  <a:cubicBezTo>
                    <a:pt x="230595" y="26155"/>
                    <a:pt x="228013" y="27602"/>
                    <a:pt x="225179" y="28107"/>
                  </a:cubicBezTo>
                  <a:cubicBezTo>
                    <a:pt x="222320" y="28965"/>
                    <a:pt x="219274" y="28965"/>
                    <a:pt x="216416" y="28107"/>
                  </a:cubicBezTo>
                  <a:cubicBezTo>
                    <a:pt x="214341" y="27383"/>
                    <a:pt x="212384" y="26355"/>
                    <a:pt x="210605" y="25059"/>
                  </a:cubicBezTo>
                  <a:lnTo>
                    <a:pt x="207938" y="22678"/>
                  </a:lnTo>
                  <a:cubicBezTo>
                    <a:pt x="205548" y="20716"/>
                    <a:pt x="202885" y="19106"/>
                    <a:pt x="200033" y="17916"/>
                  </a:cubicBezTo>
                  <a:lnTo>
                    <a:pt x="200033" y="17916"/>
                  </a:lnTo>
                  <a:lnTo>
                    <a:pt x="200890" y="16677"/>
                  </a:lnTo>
                  <a:cubicBezTo>
                    <a:pt x="202780" y="13639"/>
                    <a:pt x="201848" y="9648"/>
                    <a:pt x="198811" y="7752"/>
                  </a:cubicBezTo>
                  <a:cubicBezTo>
                    <a:pt x="198415" y="7514"/>
                    <a:pt x="197995" y="7305"/>
                    <a:pt x="197556" y="7152"/>
                  </a:cubicBezTo>
                  <a:cubicBezTo>
                    <a:pt x="197556" y="7152"/>
                    <a:pt x="196604" y="7628"/>
                    <a:pt x="197556" y="7819"/>
                  </a:cubicBezTo>
                  <a:cubicBezTo>
                    <a:pt x="200527" y="9400"/>
                    <a:pt x="201651" y="13096"/>
                    <a:pt x="200066" y="16068"/>
                  </a:cubicBezTo>
                  <a:cubicBezTo>
                    <a:pt x="200025" y="16144"/>
                    <a:pt x="199982" y="16220"/>
                    <a:pt x="199937" y="16296"/>
                  </a:cubicBezTo>
                  <a:cubicBezTo>
                    <a:pt x="198157" y="18830"/>
                    <a:pt x="195458" y="20573"/>
                    <a:pt x="192413" y="21154"/>
                  </a:cubicBezTo>
                  <a:cubicBezTo>
                    <a:pt x="186478" y="23030"/>
                    <a:pt x="180016" y="22154"/>
                    <a:pt x="174791" y="18773"/>
                  </a:cubicBezTo>
                  <a:cubicBezTo>
                    <a:pt x="172402" y="16744"/>
                    <a:pt x="170594" y="14115"/>
                    <a:pt x="169553" y="11153"/>
                  </a:cubicBezTo>
                  <a:cubicBezTo>
                    <a:pt x="169222" y="9943"/>
                    <a:pt x="168600" y="8829"/>
                    <a:pt x="167743" y="7914"/>
                  </a:cubicBezTo>
                  <a:cubicBezTo>
                    <a:pt x="166510" y="7019"/>
                    <a:pt x="165065" y="6457"/>
                    <a:pt x="163552" y="6295"/>
                  </a:cubicBezTo>
                  <a:cubicBezTo>
                    <a:pt x="163074" y="4990"/>
                    <a:pt x="162210" y="3857"/>
                    <a:pt x="161075" y="3057"/>
                  </a:cubicBezTo>
                  <a:cubicBezTo>
                    <a:pt x="161075" y="2295"/>
                    <a:pt x="161075" y="-468"/>
                    <a:pt x="159932" y="8"/>
                  </a:cubicBezTo>
                  <a:cubicBezTo>
                    <a:pt x="158789" y="485"/>
                    <a:pt x="159932" y="8"/>
                    <a:pt x="159932" y="8"/>
                  </a:cubicBezTo>
                  <a:cubicBezTo>
                    <a:pt x="159932" y="8"/>
                    <a:pt x="159932" y="3723"/>
                    <a:pt x="159932" y="4199"/>
                  </a:cubicBezTo>
                  <a:cubicBezTo>
                    <a:pt x="158899" y="6638"/>
                    <a:pt x="156898" y="8533"/>
                    <a:pt x="154408" y="9438"/>
                  </a:cubicBezTo>
                  <a:cubicBezTo>
                    <a:pt x="152227" y="10429"/>
                    <a:pt x="149850" y="10915"/>
                    <a:pt x="147455" y="10867"/>
                  </a:cubicBezTo>
                  <a:cubicBezTo>
                    <a:pt x="145229" y="10724"/>
                    <a:pt x="143024" y="10343"/>
                    <a:pt x="140882" y="9724"/>
                  </a:cubicBezTo>
                  <a:cubicBezTo>
                    <a:pt x="139712" y="9181"/>
                    <a:pt x="138453" y="8857"/>
                    <a:pt x="137168" y="8772"/>
                  </a:cubicBezTo>
                  <a:cubicBezTo>
                    <a:pt x="133477" y="8724"/>
                    <a:pt x="129805" y="9295"/>
                    <a:pt x="126309" y="10486"/>
                  </a:cubicBezTo>
                  <a:cubicBezTo>
                    <a:pt x="123861" y="10943"/>
                    <a:pt x="121509" y="11810"/>
                    <a:pt x="119356" y="13058"/>
                  </a:cubicBezTo>
                  <a:cubicBezTo>
                    <a:pt x="120804" y="10762"/>
                    <a:pt x="121315" y="8000"/>
                    <a:pt x="120785" y="5343"/>
                  </a:cubicBezTo>
                  <a:cubicBezTo>
                    <a:pt x="119574" y="2857"/>
                    <a:pt x="116820" y="1513"/>
                    <a:pt x="114117" y="2104"/>
                  </a:cubicBezTo>
                  <a:cubicBezTo>
                    <a:pt x="114117" y="2104"/>
                    <a:pt x="113450" y="3057"/>
                    <a:pt x="113450" y="3057"/>
                  </a:cubicBezTo>
                  <a:cubicBezTo>
                    <a:pt x="115546" y="3057"/>
                    <a:pt x="118213" y="3057"/>
                    <a:pt x="118975" y="5914"/>
                  </a:cubicBezTo>
                  <a:cubicBezTo>
                    <a:pt x="119381" y="8095"/>
                    <a:pt x="119010" y="10353"/>
                    <a:pt x="117927" y="12296"/>
                  </a:cubicBezTo>
                  <a:cubicBezTo>
                    <a:pt x="116644" y="14944"/>
                    <a:pt x="115112" y="17458"/>
                    <a:pt x="113355" y="19820"/>
                  </a:cubicBezTo>
                  <a:cubicBezTo>
                    <a:pt x="111569" y="22202"/>
                    <a:pt x="109336" y="24202"/>
                    <a:pt x="106783" y="25726"/>
                  </a:cubicBezTo>
                  <a:cubicBezTo>
                    <a:pt x="105224" y="26536"/>
                    <a:pt x="103556" y="27117"/>
                    <a:pt x="101830" y="27441"/>
                  </a:cubicBezTo>
                  <a:cubicBezTo>
                    <a:pt x="99643" y="27317"/>
                    <a:pt x="97452" y="27574"/>
                    <a:pt x="95353" y="28203"/>
                  </a:cubicBezTo>
                  <a:cubicBezTo>
                    <a:pt x="93196" y="28307"/>
                    <a:pt x="91052" y="27812"/>
                    <a:pt x="89162" y="26774"/>
                  </a:cubicBezTo>
                  <a:cubicBezTo>
                    <a:pt x="86103" y="24440"/>
                    <a:pt x="84751" y="20497"/>
                    <a:pt x="85733" y="16773"/>
                  </a:cubicBezTo>
                  <a:cubicBezTo>
                    <a:pt x="86020" y="12410"/>
                    <a:pt x="88695" y="8562"/>
                    <a:pt x="92686" y="6771"/>
                  </a:cubicBezTo>
                  <a:cubicBezTo>
                    <a:pt x="93257" y="6771"/>
                    <a:pt x="92686" y="5914"/>
                    <a:pt x="92686" y="6105"/>
                  </a:cubicBezTo>
                  <a:cubicBezTo>
                    <a:pt x="88513" y="7552"/>
                    <a:pt x="85522" y="11248"/>
                    <a:pt x="84971" y="15630"/>
                  </a:cubicBezTo>
                  <a:cubicBezTo>
                    <a:pt x="84825" y="16830"/>
                    <a:pt x="84825" y="18049"/>
                    <a:pt x="84971" y="19249"/>
                  </a:cubicBezTo>
                  <a:cubicBezTo>
                    <a:pt x="83631" y="17049"/>
                    <a:pt x="81678" y="15296"/>
                    <a:pt x="79351" y="14201"/>
                  </a:cubicBezTo>
                  <a:cubicBezTo>
                    <a:pt x="76404" y="12496"/>
                    <a:pt x="72773" y="12496"/>
                    <a:pt x="69826" y="14201"/>
                  </a:cubicBezTo>
                  <a:cubicBezTo>
                    <a:pt x="69826" y="14201"/>
                    <a:pt x="69826" y="14963"/>
                    <a:pt x="69826" y="14772"/>
                  </a:cubicBezTo>
                  <a:cubicBezTo>
                    <a:pt x="74999" y="13420"/>
                    <a:pt x="80420" y="15830"/>
                    <a:pt x="82875" y="20583"/>
                  </a:cubicBezTo>
                  <a:cubicBezTo>
                    <a:pt x="85449" y="26002"/>
                    <a:pt x="83666" y="32479"/>
                    <a:pt x="78684" y="35823"/>
                  </a:cubicBezTo>
                  <a:cubicBezTo>
                    <a:pt x="73825" y="37947"/>
                    <a:pt x="68303" y="37947"/>
                    <a:pt x="63444" y="35823"/>
                  </a:cubicBezTo>
                  <a:cubicBezTo>
                    <a:pt x="61311" y="35175"/>
                    <a:pt x="59241" y="34346"/>
                    <a:pt x="57253" y="33346"/>
                  </a:cubicBezTo>
                  <a:cubicBezTo>
                    <a:pt x="55329" y="32470"/>
                    <a:pt x="53705" y="31041"/>
                    <a:pt x="52586" y="29250"/>
                  </a:cubicBezTo>
                  <a:cubicBezTo>
                    <a:pt x="51347" y="26774"/>
                    <a:pt x="52586" y="24583"/>
                    <a:pt x="54681" y="22869"/>
                  </a:cubicBezTo>
                  <a:cubicBezTo>
                    <a:pt x="56597" y="20954"/>
                    <a:pt x="58818" y="19382"/>
                    <a:pt x="61253" y="18201"/>
                  </a:cubicBezTo>
                  <a:cubicBezTo>
                    <a:pt x="61253" y="18201"/>
                    <a:pt x="61253" y="18201"/>
                    <a:pt x="61253" y="18201"/>
                  </a:cubicBezTo>
                  <a:cubicBezTo>
                    <a:pt x="58774" y="19068"/>
                    <a:pt x="56480" y="20392"/>
                    <a:pt x="54491" y="22107"/>
                  </a:cubicBezTo>
                  <a:cubicBezTo>
                    <a:pt x="52776" y="23631"/>
                    <a:pt x="50585" y="25726"/>
                    <a:pt x="50871" y="28298"/>
                  </a:cubicBezTo>
                  <a:cubicBezTo>
                    <a:pt x="51245" y="30546"/>
                    <a:pt x="52657" y="32489"/>
                    <a:pt x="54681" y="33537"/>
                  </a:cubicBezTo>
                  <a:cubicBezTo>
                    <a:pt x="56834" y="34937"/>
                    <a:pt x="59175" y="36032"/>
                    <a:pt x="61634" y="36775"/>
                  </a:cubicBezTo>
                  <a:lnTo>
                    <a:pt x="61634" y="36775"/>
                  </a:lnTo>
                  <a:cubicBezTo>
                    <a:pt x="56507" y="36451"/>
                    <a:pt x="51393" y="37575"/>
                    <a:pt x="46871" y="40014"/>
                  </a:cubicBezTo>
                  <a:cubicBezTo>
                    <a:pt x="45637" y="40633"/>
                    <a:pt x="44485" y="41395"/>
                    <a:pt x="43442" y="42299"/>
                  </a:cubicBezTo>
                  <a:cubicBezTo>
                    <a:pt x="40874" y="43976"/>
                    <a:pt x="37928" y="44995"/>
                    <a:pt x="34869" y="45252"/>
                  </a:cubicBezTo>
                  <a:cubicBezTo>
                    <a:pt x="33726" y="45252"/>
                    <a:pt x="31821" y="45252"/>
                    <a:pt x="31154" y="43919"/>
                  </a:cubicBezTo>
                  <a:cubicBezTo>
                    <a:pt x="30488" y="42585"/>
                    <a:pt x="31154" y="41252"/>
                    <a:pt x="31916" y="40204"/>
                  </a:cubicBezTo>
                  <a:cubicBezTo>
                    <a:pt x="32678" y="39156"/>
                    <a:pt x="31250" y="39728"/>
                    <a:pt x="31059" y="40204"/>
                  </a:cubicBezTo>
                  <a:cubicBezTo>
                    <a:pt x="29963" y="41261"/>
                    <a:pt x="29493" y="42814"/>
                    <a:pt x="29821" y="44300"/>
                  </a:cubicBezTo>
                  <a:cubicBezTo>
                    <a:pt x="30392" y="45919"/>
                    <a:pt x="32297" y="46300"/>
                    <a:pt x="33726" y="46395"/>
                  </a:cubicBezTo>
                  <a:cubicBezTo>
                    <a:pt x="35788" y="46491"/>
                    <a:pt x="37843" y="46100"/>
                    <a:pt x="39727" y="45252"/>
                  </a:cubicBezTo>
                  <a:lnTo>
                    <a:pt x="41537" y="44300"/>
                  </a:lnTo>
                  <a:cubicBezTo>
                    <a:pt x="38730" y="47281"/>
                    <a:pt x="36960" y="51091"/>
                    <a:pt x="36488" y="55158"/>
                  </a:cubicBezTo>
                  <a:lnTo>
                    <a:pt x="36488" y="55920"/>
                  </a:lnTo>
                  <a:cubicBezTo>
                    <a:pt x="33440" y="61826"/>
                    <a:pt x="32964" y="68779"/>
                    <a:pt x="30202" y="74970"/>
                  </a:cubicBezTo>
                  <a:cubicBezTo>
                    <a:pt x="28788" y="78114"/>
                    <a:pt x="26550" y="80809"/>
                    <a:pt x="23725" y="82781"/>
                  </a:cubicBezTo>
                  <a:cubicBezTo>
                    <a:pt x="21067" y="84305"/>
                    <a:pt x="17709" y="83790"/>
                    <a:pt x="15629" y="81543"/>
                  </a:cubicBezTo>
                  <a:cubicBezTo>
                    <a:pt x="14336" y="80304"/>
                    <a:pt x="13215" y="78895"/>
                    <a:pt x="12295" y="77352"/>
                  </a:cubicBezTo>
                  <a:cubicBezTo>
                    <a:pt x="11537" y="75799"/>
                    <a:pt x="10930" y="74170"/>
                    <a:pt x="10485" y="72494"/>
                  </a:cubicBezTo>
                  <a:cubicBezTo>
                    <a:pt x="10485" y="72494"/>
                    <a:pt x="10485" y="72494"/>
                    <a:pt x="10485" y="72494"/>
                  </a:cubicBezTo>
                  <a:cubicBezTo>
                    <a:pt x="10616" y="74113"/>
                    <a:pt x="11036" y="75694"/>
                    <a:pt x="11723" y="77161"/>
                  </a:cubicBezTo>
                  <a:cubicBezTo>
                    <a:pt x="12306" y="78695"/>
                    <a:pt x="13108" y="80142"/>
                    <a:pt x="14105" y="81447"/>
                  </a:cubicBezTo>
                  <a:cubicBezTo>
                    <a:pt x="15373" y="82981"/>
                    <a:pt x="17062" y="84105"/>
                    <a:pt x="18962" y="84686"/>
                  </a:cubicBezTo>
                  <a:cubicBezTo>
                    <a:pt x="20531" y="87639"/>
                    <a:pt x="21471" y="90877"/>
                    <a:pt x="21725" y="94211"/>
                  </a:cubicBezTo>
                  <a:cubicBezTo>
                    <a:pt x="22028" y="97783"/>
                    <a:pt x="21804" y="101374"/>
                    <a:pt x="21058" y="104879"/>
                  </a:cubicBezTo>
                  <a:cubicBezTo>
                    <a:pt x="20351" y="108317"/>
                    <a:pt x="19264" y="111680"/>
                    <a:pt x="17819" y="114880"/>
                  </a:cubicBezTo>
                  <a:cubicBezTo>
                    <a:pt x="17153" y="116423"/>
                    <a:pt x="16390" y="117919"/>
                    <a:pt x="15533" y="119357"/>
                  </a:cubicBezTo>
                  <a:cubicBezTo>
                    <a:pt x="14824" y="120681"/>
                    <a:pt x="13851" y="121852"/>
                    <a:pt x="12676" y="122786"/>
                  </a:cubicBezTo>
                  <a:cubicBezTo>
                    <a:pt x="11258" y="123700"/>
                    <a:pt x="9485" y="123881"/>
                    <a:pt x="7913" y="123262"/>
                  </a:cubicBezTo>
                  <a:cubicBezTo>
                    <a:pt x="5310" y="122529"/>
                    <a:pt x="2902" y="121233"/>
                    <a:pt x="865" y="119452"/>
                  </a:cubicBezTo>
                  <a:cubicBezTo>
                    <a:pt x="865" y="119452"/>
                    <a:pt x="-278" y="119452"/>
                    <a:pt x="8" y="119928"/>
                  </a:cubicBezTo>
                  <a:cubicBezTo>
                    <a:pt x="1648" y="121824"/>
                    <a:pt x="3796" y="123214"/>
                    <a:pt x="6199" y="123929"/>
                  </a:cubicBezTo>
                  <a:cubicBezTo>
                    <a:pt x="7817" y="124634"/>
                    <a:pt x="9610" y="124834"/>
                    <a:pt x="11342" y="124500"/>
                  </a:cubicBezTo>
                  <a:cubicBezTo>
                    <a:pt x="14390" y="123833"/>
                    <a:pt x="16105" y="120786"/>
                    <a:pt x="17534" y="118214"/>
                  </a:cubicBezTo>
                  <a:lnTo>
                    <a:pt x="17534" y="118214"/>
                  </a:lnTo>
                  <a:cubicBezTo>
                    <a:pt x="17287" y="119909"/>
                    <a:pt x="17587" y="121652"/>
                    <a:pt x="18391" y="123167"/>
                  </a:cubicBezTo>
                  <a:lnTo>
                    <a:pt x="19058" y="125262"/>
                  </a:lnTo>
                  <a:cubicBezTo>
                    <a:pt x="20337" y="128767"/>
                    <a:pt x="20824" y="132501"/>
                    <a:pt x="20486" y="136216"/>
                  </a:cubicBezTo>
                  <a:cubicBezTo>
                    <a:pt x="19965" y="139550"/>
                    <a:pt x="18870" y="142779"/>
                    <a:pt x="17248" y="145741"/>
                  </a:cubicBezTo>
                  <a:cubicBezTo>
                    <a:pt x="16300" y="148303"/>
                    <a:pt x="14171" y="150256"/>
                    <a:pt x="11533" y="150980"/>
                  </a:cubicBezTo>
                  <a:cubicBezTo>
                    <a:pt x="7342" y="151456"/>
                    <a:pt x="4961" y="147456"/>
                    <a:pt x="2008" y="145265"/>
                  </a:cubicBezTo>
                  <a:cubicBezTo>
                    <a:pt x="2008" y="145265"/>
                    <a:pt x="1246" y="145265"/>
                    <a:pt x="1436" y="145265"/>
                  </a:cubicBezTo>
                  <a:cubicBezTo>
                    <a:pt x="3333" y="148303"/>
                    <a:pt x="6339" y="150494"/>
                    <a:pt x="9818" y="151361"/>
                  </a:cubicBezTo>
                  <a:cubicBezTo>
                    <a:pt x="11608" y="151551"/>
                    <a:pt x="13399" y="150999"/>
                    <a:pt x="14771" y="149837"/>
                  </a:cubicBezTo>
                  <a:cubicBezTo>
                    <a:pt x="15591" y="151742"/>
                    <a:pt x="16229" y="153713"/>
                    <a:pt x="16676" y="155742"/>
                  </a:cubicBezTo>
                  <a:cubicBezTo>
                    <a:pt x="17057" y="157885"/>
                    <a:pt x="17057" y="160076"/>
                    <a:pt x="16676" y="162219"/>
                  </a:cubicBezTo>
                  <a:cubicBezTo>
                    <a:pt x="16306" y="164200"/>
                    <a:pt x="15343" y="166029"/>
                    <a:pt x="13914" y="167458"/>
                  </a:cubicBezTo>
                  <a:cubicBezTo>
                    <a:pt x="13307" y="167991"/>
                    <a:pt x="12532" y="168296"/>
                    <a:pt x="11723" y="168315"/>
                  </a:cubicBezTo>
                  <a:cubicBezTo>
                    <a:pt x="10746" y="168258"/>
                    <a:pt x="9814" y="167887"/>
                    <a:pt x="9056" y="167268"/>
                  </a:cubicBezTo>
                  <a:cubicBezTo>
                    <a:pt x="9056" y="167268"/>
                    <a:pt x="8199" y="167268"/>
                    <a:pt x="8390" y="167744"/>
                  </a:cubicBezTo>
                  <a:cubicBezTo>
                    <a:pt x="9709" y="169239"/>
                    <a:pt x="11900" y="169601"/>
                    <a:pt x="13628" y="168601"/>
                  </a:cubicBezTo>
                  <a:cubicBezTo>
                    <a:pt x="15467" y="167496"/>
                    <a:pt x="16800" y="165725"/>
                    <a:pt x="17343" y="163648"/>
                  </a:cubicBezTo>
                  <a:cubicBezTo>
                    <a:pt x="17733" y="162505"/>
                    <a:pt x="17989" y="161324"/>
                    <a:pt x="18105" y="160124"/>
                  </a:cubicBezTo>
                  <a:cubicBezTo>
                    <a:pt x="17369" y="163734"/>
                    <a:pt x="18778" y="167439"/>
                    <a:pt x="21725" y="169649"/>
                  </a:cubicBezTo>
                  <a:cubicBezTo>
                    <a:pt x="22490" y="171344"/>
                    <a:pt x="22490" y="173287"/>
                    <a:pt x="21725" y="174983"/>
                  </a:cubicBezTo>
                  <a:cubicBezTo>
                    <a:pt x="20724" y="176926"/>
                    <a:pt x="18507" y="177917"/>
                    <a:pt x="16391" y="177364"/>
                  </a:cubicBezTo>
                  <a:cubicBezTo>
                    <a:pt x="16391" y="177364"/>
                    <a:pt x="15343" y="178031"/>
                    <a:pt x="16391" y="178126"/>
                  </a:cubicBezTo>
                  <a:cubicBezTo>
                    <a:pt x="19008" y="178812"/>
                    <a:pt x="21762" y="177678"/>
                    <a:pt x="23153" y="175364"/>
                  </a:cubicBezTo>
                  <a:cubicBezTo>
                    <a:pt x="23863" y="173725"/>
                    <a:pt x="23863" y="171859"/>
                    <a:pt x="23153" y="170220"/>
                  </a:cubicBezTo>
                  <a:cubicBezTo>
                    <a:pt x="26477" y="170639"/>
                    <a:pt x="29810" y="169515"/>
                    <a:pt x="32202" y="167172"/>
                  </a:cubicBezTo>
                  <a:lnTo>
                    <a:pt x="34964" y="164696"/>
                  </a:lnTo>
                  <a:cubicBezTo>
                    <a:pt x="39290" y="167687"/>
                    <a:pt x="40370" y="173621"/>
                    <a:pt x="37376" y="177945"/>
                  </a:cubicBezTo>
                  <a:cubicBezTo>
                    <a:pt x="37335" y="178012"/>
                    <a:pt x="37293" y="178069"/>
                    <a:pt x="37250" y="178126"/>
                  </a:cubicBezTo>
                  <a:cubicBezTo>
                    <a:pt x="35820" y="180126"/>
                    <a:pt x="34121" y="181917"/>
                    <a:pt x="32202" y="183460"/>
                  </a:cubicBezTo>
                  <a:cubicBezTo>
                    <a:pt x="30348" y="184898"/>
                    <a:pt x="28712" y="186603"/>
                    <a:pt x="27344" y="188508"/>
                  </a:cubicBezTo>
                  <a:cubicBezTo>
                    <a:pt x="27344" y="188508"/>
                    <a:pt x="27344" y="188508"/>
                    <a:pt x="27344" y="188508"/>
                  </a:cubicBezTo>
                  <a:lnTo>
                    <a:pt x="30392" y="185841"/>
                  </a:lnTo>
                  <a:lnTo>
                    <a:pt x="33536" y="183174"/>
                  </a:lnTo>
                  <a:cubicBezTo>
                    <a:pt x="34684" y="182203"/>
                    <a:pt x="35766" y="181155"/>
                    <a:pt x="36774" y="180031"/>
                  </a:cubicBezTo>
                  <a:cubicBezTo>
                    <a:pt x="38131" y="181326"/>
                    <a:pt x="39345" y="182765"/>
                    <a:pt x="40394" y="184317"/>
                  </a:cubicBezTo>
                  <a:cubicBezTo>
                    <a:pt x="41451" y="186127"/>
                    <a:pt x="42100" y="188137"/>
                    <a:pt x="42299" y="190223"/>
                  </a:cubicBezTo>
                  <a:cubicBezTo>
                    <a:pt x="42489" y="191966"/>
                    <a:pt x="42489" y="193718"/>
                    <a:pt x="42299" y="195462"/>
                  </a:cubicBezTo>
                  <a:cubicBezTo>
                    <a:pt x="42431" y="197366"/>
                    <a:pt x="41737" y="199243"/>
                    <a:pt x="40394" y="200605"/>
                  </a:cubicBezTo>
                  <a:cubicBezTo>
                    <a:pt x="40394" y="200605"/>
                    <a:pt x="40394" y="201177"/>
                    <a:pt x="40394" y="200605"/>
                  </a:cubicBezTo>
                  <a:cubicBezTo>
                    <a:pt x="41790" y="199576"/>
                    <a:pt x="42716" y="198033"/>
                    <a:pt x="42965" y="196319"/>
                  </a:cubicBezTo>
                  <a:cubicBezTo>
                    <a:pt x="43262" y="197081"/>
                    <a:pt x="43843" y="197690"/>
                    <a:pt x="44585" y="198033"/>
                  </a:cubicBezTo>
                  <a:cubicBezTo>
                    <a:pt x="46144" y="198824"/>
                    <a:pt x="47923" y="199052"/>
                    <a:pt x="49633" y="198700"/>
                  </a:cubicBezTo>
                  <a:cubicBezTo>
                    <a:pt x="51985" y="198233"/>
                    <a:pt x="54241" y="197357"/>
                    <a:pt x="56300" y="196128"/>
                  </a:cubicBezTo>
                  <a:cubicBezTo>
                    <a:pt x="57260" y="195481"/>
                    <a:pt x="58183" y="194785"/>
                    <a:pt x="59063" y="194033"/>
                  </a:cubicBezTo>
                  <a:lnTo>
                    <a:pt x="61444" y="194033"/>
                  </a:lnTo>
                  <a:cubicBezTo>
                    <a:pt x="62633" y="194176"/>
                    <a:pt x="63811" y="194395"/>
                    <a:pt x="64968" y="194699"/>
                  </a:cubicBezTo>
                  <a:cubicBezTo>
                    <a:pt x="67346" y="195290"/>
                    <a:pt x="69603" y="196290"/>
                    <a:pt x="71636" y="197652"/>
                  </a:cubicBezTo>
                  <a:cubicBezTo>
                    <a:pt x="73624" y="198929"/>
                    <a:pt x="75314" y="200615"/>
                    <a:pt x="76589" y="202605"/>
                  </a:cubicBezTo>
                  <a:cubicBezTo>
                    <a:pt x="77907" y="204987"/>
                    <a:pt x="78503" y="207701"/>
                    <a:pt x="78303" y="210416"/>
                  </a:cubicBezTo>
                  <a:cubicBezTo>
                    <a:pt x="78381" y="212283"/>
                    <a:pt x="77772" y="214112"/>
                    <a:pt x="76589" y="215559"/>
                  </a:cubicBezTo>
                  <a:cubicBezTo>
                    <a:pt x="75446" y="216798"/>
                    <a:pt x="74017" y="217464"/>
                    <a:pt x="72779" y="218607"/>
                  </a:cubicBezTo>
                  <a:cubicBezTo>
                    <a:pt x="71540" y="219750"/>
                    <a:pt x="72779" y="219465"/>
                    <a:pt x="73445" y="219083"/>
                  </a:cubicBezTo>
                  <a:cubicBezTo>
                    <a:pt x="74112" y="218703"/>
                    <a:pt x="76017" y="217369"/>
                    <a:pt x="77255" y="216321"/>
                  </a:cubicBezTo>
                  <a:cubicBezTo>
                    <a:pt x="78363" y="215235"/>
                    <a:pt x="79125" y="213845"/>
                    <a:pt x="79446" y="212321"/>
                  </a:cubicBezTo>
                  <a:cubicBezTo>
                    <a:pt x="79446" y="212321"/>
                    <a:pt x="79446" y="211749"/>
                    <a:pt x="79446" y="211464"/>
                  </a:cubicBezTo>
                  <a:lnTo>
                    <a:pt x="80589" y="212130"/>
                  </a:lnTo>
                  <a:lnTo>
                    <a:pt x="82685" y="212130"/>
                  </a:lnTo>
                  <a:cubicBezTo>
                    <a:pt x="84035" y="212407"/>
                    <a:pt x="85430" y="212407"/>
                    <a:pt x="86780" y="212130"/>
                  </a:cubicBezTo>
                  <a:lnTo>
                    <a:pt x="86780" y="212130"/>
                  </a:lnTo>
                  <a:cubicBezTo>
                    <a:pt x="91577" y="210987"/>
                    <a:pt x="96633" y="212187"/>
                    <a:pt x="100401" y="215369"/>
                  </a:cubicBezTo>
                  <a:cubicBezTo>
                    <a:pt x="102540" y="216655"/>
                    <a:pt x="104286" y="218493"/>
                    <a:pt x="105449" y="220703"/>
                  </a:cubicBezTo>
                  <a:cubicBezTo>
                    <a:pt x="105937" y="221779"/>
                    <a:pt x="106197" y="222951"/>
                    <a:pt x="106211" y="224132"/>
                  </a:cubicBezTo>
                  <a:cubicBezTo>
                    <a:pt x="106211" y="224799"/>
                    <a:pt x="106211" y="226608"/>
                    <a:pt x="106211" y="227085"/>
                  </a:cubicBezTo>
                  <a:cubicBezTo>
                    <a:pt x="106211" y="227561"/>
                    <a:pt x="106211" y="227942"/>
                    <a:pt x="106783" y="227656"/>
                  </a:cubicBezTo>
                  <a:cubicBezTo>
                    <a:pt x="107354" y="227370"/>
                    <a:pt x="107926" y="224418"/>
                    <a:pt x="107831" y="223084"/>
                  </a:cubicBezTo>
                  <a:cubicBezTo>
                    <a:pt x="107608" y="220836"/>
                    <a:pt x="106595" y="218750"/>
                    <a:pt x="104973" y="217179"/>
                  </a:cubicBezTo>
                  <a:lnTo>
                    <a:pt x="102782" y="215274"/>
                  </a:lnTo>
                  <a:cubicBezTo>
                    <a:pt x="103101" y="214807"/>
                    <a:pt x="103452" y="214359"/>
                    <a:pt x="103830" y="213940"/>
                  </a:cubicBezTo>
                  <a:cubicBezTo>
                    <a:pt x="104130" y="213435"/>
                    <a:pt x="104517" y="212978"/>
                    <a:pt x="104973" y="212607"/>
                  </a:cubicBezTo>
                  <a:cubicBezTo>
                    <a:pt x="105957" y="211797"/>
                    <a:pt x="107047" y="211121"/>
                    <a:pt x="108212" y="210606"/>
                  </a:cubicBezTo>
                  <a:cubicBezTo>
                    <a:pt x="108212" y="210606"/>
                    <a:pt x="108212" y="210606"/>
                    <a:pt x="108212" y="210606"/>
                  </a:cubicBezTo>
                  <a:cubicBezTo>
                    <a:pt x="110804" y="209539"/>
                    <a:pt x="113607" y="209082"/>
                    <a:pt x="116403" y="209273"/>
                  </a:cubicBezTo>
                  <a:cubicBezTo>
                    <a:pt x="119731" y="209558"/>
                    <a:pt x="122748" y="211349"/>
                    <a:pt x="124595" y="214131"/>
                  </a:cubicBezTo>
                  <a:cubicBezTo>
                    <a:pt x="125684" y="215493"/>
                    <a:pt x="126581" y="216998"/>
                    <a:pt x="127262" y="218607"/>
                  </a:cubicBezTo>
                  <a:cubicBezTo>
                    <a:pt x="128018" y="219836"/>
                    <a:pt x="128018" y="221379"/>
                    <a:pt x="127262" y="222608"/>
                  </a:cubicBezTo>
                  <a:cubicBezTo>
                    <a:pt x="126604" y="223284"/>
                    <a:pt x="125830" y="223827"/>
                    <a:pt x="124976" y="224227"/>
                  </a:cubicBezTo>
                  <a:lnTo>
                    <a:pt x="122594" y="225465"/>
                  </a:lnTo>
                  <a:lnTo>
                    <a:pt x="120213" y="226513"/>
                  </a:lnTo>
                  <a:cubicBezTo>
                    <a:pt x="119518" y="226904"/>
                    <a:pt x="118783" y="227227"/>
                    <a:pt x="118022" y="227466"/>
                  </a:cubicBezTo>
                  <a:lnTo>
                    <a:pt x="117356" y="227466"/>
                  </a:lnTo>
                  <a:cubicBezTo>
                    <a:pt x="117356" y="227466"/>
                    <a:pt x="117356" y="228132"/>
                    <a:pt x="117356" y="228228"/>
                  </a:cubicBezTo>
                  <a:cubicBezTo>
                    <a:pt x="117356" y="228323"/>
                    <a:pt x="118403" y="228228"/>
                    <a:pt x="118975" y="228228"/>
                  </a:cubicBezTo>
                  <a:lnTo>
                    <a:pt x="121261" y="227370"/>
                  </a:lnTo>
                  <a:lnTo>
                    <a:pt x="125642" y="225180"/>
                  </a:lnTo>
                  <a:cubicBezTo>
                    <a:pt x="126579" y="224694"/>
                    <a:pt x="127444" y="224084"/>
                    <a:pt x="128214" y="223370"/>
                  </a:cubicBezTo>
                  <a:cubicBezTo>
                    <a:pt x="128777" y="223236"/>
                    <a:pt x="129366" y="223236"/>
                    <a:pt x="129929" y="223370"/>
                  </a:cubicBezTo>
                  <a:cubicBezTo>
                    <a:pt x="130815" y="223274"/>
                    <a:pt x="131709" y="223274"/>
                    <a:pt x="132596" y="223370"/>
                  </a:cubicBezTo>
                  <a:lnTo>
                    <a:pt x="135548" y="224132"/>
                  </a:lnTo>
                  <a:lnTo>
                    <a:pt x="137549" y="224989"/>
                  </a:lnTo>
                  <a:lnTo>
                    <a:pt x="139168" y="226037"/>
                  </a:lnTo>
                  <a:cubicBezTo>
                    <a:pt x="139168" y="226037"/>
                    <a:pt x="140216" y="226037"/>
                    <a:pt x="139930" y="225465"/>
                  </a:cubicBezTo>
                  <a:cubicBezTo>
                    <a:pt x="139483" y="224837"/>
                    <a:pt x="138850" y="224370"/>
                    <a:pt x="138120" y="224132"/>
                  </a:cubicBezTo>
                  <a:lnTo>
                    <a:pt x="135929" y="223179"/>
                  </a:lnTo>
                  <a:cubicBezTo>
                    <a:pt x="134832" y="222770"/>
                    <a:pt x="133673" y="222541"/>
                    <a:pt x="132500" y="222512"/>
                  </a:cubicBezTo>
                  <a:cubicBezTo>
                    <a:pt x="131426" y="222370"/>
                    <a:pt x="130336" y="222370"/>
                    <a:pt x="129262" y="222512"/>
                  </a:cubicBezTo>
                  <a:lnTo>
                    <a:pt x="129262" y="222512"/>
                  </a:lnTo>
                  <a:lnTo>
                    <a:pt x="129262" y="222512"/>
                  </a:lnTo>
                  <a:cubicBezTo>
                    <a:pt x="129739" y="221417"/>
                    <a:pt x="129739" y="220179"/>
                    <a:pt x="129262" y="219083"/>
                  </a:cubicBezTo>
                  <a:cubicBezTo>
                    <a:pt x="128196" y="216188"/>
                    <a:pt x="126467" y="213578"/>
                    <a:pt x="124214" y="211464"/>
                  </a:cubicBezTo>
                  <a:cubicBezTo>
                    <a:pt x="122100" y="209558"/>
                    <a:pt x="119341" y="208539"/>
                    <a:pt x="116498" y="208606"/>
                  </a:cubicBezTo>
                  <a:cubicBezTo>
                    <a:pt x="114963" y="208625"/>
                    <a:pt x="113432" y="208787"/>
                    <a:pt x="111926" y="209082"/>
                  </a:cubicBezTo>
                  <a:lnTo>
                    <a:pt x="110593" y="209082"/>
                  </a:lnTo>
                  <a:cubicBezTo>
                    <a:pt x="112807" y="207358"/>
                    <a:pt x="114437" y="204996"/>
                    <a:pt x="115260" y="202320"/>
                  </a:cubicBezTo>
                  <a:cubicBezTo>
                    <a:pt x="115551" y="201424"/>
                    <a:pt x="115742" y="200500"/>
                    <a:pt x="115832" y="199557"/>
                  </a:cubicBezTo>
                  <a:cubicBezTo>
                    <a:pt x="115832" y="199557"/>
                    <a:pt x="115832" y="199557"/>
                    <a:pt x="115832" y="199557"/>
                  </a:cubicBezTo>
                  <a:cubicBezTo>
                    <a:pt x="115832" y="197366"/>
                    <a:pt x="117070" y="196128"/>
                    <a:pt x="118880" y="195366"/>
                  </a:cubicBezTo>
                  <a:cubicBezTo>
                    <a:pt x="120630" y="194642"/>
                    <a:pt x="122511" y="194290"/>
                    <a:pt x="124404" y="194319"/>
                  </a:cubicBezTo>
                  <a:cubicBezTo>
                    <a:pt x="129583" y="194242"/>
                    <a:pt x="134640" y="195881"/>
                    <a:pt x="138787" y="198986"/>
                  </a:cubicBezTo>
                  <a:cubicBezTo>
                    <a:pt x="138306" y="199071"/>
                    <a:pt x="137850" y="199272"/>
                    <a:pt x="137453" y="199557"/>
                  </a:cubicBezTo>
                  <a:cubicBezTo>
                    <a:pt x="135532" y="200795"/>
                    <a:pt x="133827" y="202339"/>
                    <a:pt x="132405" y="204129"/>
                  </a:cubicBezTo>
                  <a:cubicBezTo>
                    <a:pt x="130697" y="206053"/>
                    <a:pt x="129429" y="208330"/>
                    <a:pt x="128690" y="210797"/>
                  </a:cubicBezTo>
                  <a:cubicBezTo>
                    <a:pt x="128119" y="212607"/>
                    <a:pt x="127166" y="215178"/>
                    <a:pt x="128119" y="216893"/>
                  </a:cubicBezTo>
                  <a:lnTo>
                    <a:pt x="128119" y="216893"/>
                  </a:lnTo>
                  <a:cubicBezTo>
                    <a:pt x="128224" y="215045"/>
                    <a:pt x="128676" y="213235"/>
                    <a:pt x="129452" y="211559"/>
                  </a:cubicBezTo>
                  <a:cubicBezTo>
                    <a:pt x="130123" y="209663"/>
                    <a:pt x="131052" y="207863"/>
                    <a:pt x="132215" y="206225"/>
                  </a:cubicBezTo>
                  <a:cubicBezTo>
                    <a:pt x="133584" y="204348"/>
                    <a:pt x="135221" y="202681"/>
                    <a:pt x="137072" y="201272"/>
                  </a:cubicBezTo>
                  <a:cubicBezTo>
                    <a:pt x="138236" y="200272"/>
                    <a:pt x="139727" y="199729"/>
                    <a:pt x="141263" y="199748"/>
                  </a:cubicBezTo>
                  <a:cubicBezTo>
                    <a:pt x="144441" y="200072"/>
                    <a:pt x="147487" y="201177"/>
                    <a:pt x="150122" y="202986"/>
                  </a:cubicBezTo>
                  <a:cubicBezTo>
                    <a:pt x="153104" y="204501"/>
                    <a:pt x="155610" y="206806"/>
                    <a:pt x="157361" y="209654"/>
                  </a:cubicBezTo>
                  <a:cubicBezTo>
                    <a:pt x="158321" y="211530"/>
                    <a:pt x="158686" y="213654"/>
                    <a:pt x="158408" y="215750"/>
                  </a:cubicBezTo>
                  <a:cubicBezTo>
                    <a:pt x="158177" y="217102"/>
                    <a:pt x="157692" y="218388"/>
                    <a:pt x="156980" y="219560"/>
                  </a:cubicBezTo>
                  <a:cubicBezTo>
                    <a:pt x="156166" y="220522"/>
                    <a:pt x="155522" y="221617"/>
                    <a:pt x="155075" y="222798"/>
                  </a:cubicBezTo>
                  <a:cubicBezTo>
                    <a:pt x="155075" y="223370"/>
                    <a:pt x="155646" y="223274"/>
                    <a:pt x="155932" y="222798"/>
                  </a:cubicBezTo>
                  <a:cubicBezTo>
                    <a:pt x="156770" y="221760"/>
                    <a:pt x="157504" y="220646"/>
                    <a:pt x="158123" y="219465"/>
                  </a:cubicBezTo>
                  <a:cubicBezTo>
                    <a:pt x="158791" y="218445"/>
                    <a:pt x="159274" y="217321"/>
                    <a:pt x="159551" y="216131"/>
                  </a:cubicBezTo>
                  <a:cubicBezTo>
                    <a:pt x="160024" y="214226"/>
                    <a:pt x="160024" y="212226"/>
                    <a:pt x="159551" y="210320"/>
                  </a:cubicBezTo>
                  <a:cubicBezTo>
                    <a:pt x="158052" y="206863"/>
                    <a:pt x="155391" y="204025"/>
                    <a:pt x="152027" y="202320"/>
                  </a:cubicBezTo>
                  <a:lnTo>
                    <a:pt x="150979" y="201653"/>
                  </a:lnTo>
                  <a:cubicBezTo>
                    <a:pt x="153450" y="201710"/>
                    <a:pt x="155908" y="201291"/>
                    <a:pt x="158218" y="200415"/>
                  </a:cubicBezTo>
                  <a:lnTo>
                    <a:pt x="158218" y="200415"/>
                  </a:lnTo>
                  <a:cubicBezTo>
                    <a:pt x="163438" y="198062"/>
                    <a:pt x="169200" y="197176"/>
                    <a:pt x="174887" y="197843"/>
                  </a:cubicBezTo>
                  <a:cubicBezTo>
                    <a:pt x="177263" y="198348"/>
                    <a:pt x="179503" y="199357"/>
                    <a:pt x="181459" y="200795"/>
                  </a:cubicBezTo>
                  <a:cubicBezTo>
                    <a:pt x="182378" y="201443"/>
                    <a:pt x="183049" y="202386"/>
                    <a:pt x="183364" y="203462"/>
                  </a:cubicBezTo>
                  <a:cubicBezTo>
                    <a:pt x="183483" y="204996"/>
                    <a:pt x="183116" y="206530"/>
                    <a:pt x="182316" y="207844"/>
                  </a:cubicBezTo>
                  <a:cubicBezTo>
                    <a:pt x="182316" y="207844"/>
                    <a:pt x="182316" y="207844"/>
                    <a:pt x="182316" y="207844"/>
                  </a:cubicBezTo>
                  <a:cubicBezTo>
                    <a:pt x="183346" y="206939"/>
                    <a:pt x="184076" y="205749"/>
                    <a:pt x="184412" y="204415"/>
                  </a:cubicBezTo>
                  <a:cubicBezTo>
                    <a:pt x="184556" y="203482"/>
                    <a:pt x="184353" y="202539"/>
                    <a:pt x="183840" y="201748"/>
                  </a:cubicBezTo>
                  <a:cubicBezTo>
                    <a:pt x="182757" y="200110"/>
                    <a:pt x="181193" y="198843"/>
                    <a:pt x="179363" y="198129"/>
                  </a:cubicBezTo>
                  <a:cubicBezTo>
                    <a:pt x="176896" y="196928"/>
                    <a:pt x="174199" y="196281"/>
                    <a:pt x="171458" y="196224"/>
                  </a:cubicBezTo>
                  <a:cubicBezTo>
                    <a:pt x="171458" y="195271"/>
                    <a:pt x="171458" y="193271"/>
                    <a:pt x="172029" y="192509"/>
                  </a:cubicBezTo>
                  <a:cubicBezTo>
                    <a:pt x="172592" y="191013"/>
                    <a:pt x="173293" y="189585"/>
                    <a:pt x="174125" y="188223"/>
                  </a:cubicBezTo>
                  <a:lnTo>
                    <a:pt x="174125" y="187556"/>
                  </a:lnTo>
                  <a:cubicBezTo>
                    <a:pt x="174184" y="187708"/>
                    <a:pt x="174184" y="187880"/>
                    <a:pt x="174125" y="188032"/>
                  </a:cubicBezTo>
                  <a:cubicBezTo>
                    <a:pt x="174125" y="188032"/>
                    <a:pt x="174125" y="188032"/>
                    <a:pt x="174696" y="188032"/>
                  </a:cubicBezTo>
                  <a:cubicBezTo>
                    <a:pt x="175031" y="187546"/>
                    <a:pt x="175031" y="186899"/>
                    <a:pt x="174696" y="186413"/>
                  </a:cubicBezTo>
                  <a:cubicBezTo>
                    <a:pt x="177210" y="184232"/>
                    <a:pt x="180274" y="182784"/>
                    <a:pt x="183554" y="182222"/>
                  </a:cubicBezTo>
                  <a:cubicBezTo>
                    <a:pt x="186675" y="181507"/>
                    <a:pt x="189889" y="181279"/>
                    <a:pt x="193079" y="181555"/>
                  </a:cubicBezTo>
                  <a:cubicBezTo>
                    <a:pt x="196276" y="181479"/>
                    <a:pt x="199354" y="182765"/>
                    <a:pt x="201557" y="185079"/>
                  </a:cubicBezTo>
                  <a:cubicBezTo>
                    <a:pt x="204319" y="188985"/>
                    <a:pt x="200033" y="193747"/>
                    <a:pt x="197842" y="196795"/>
                  </a:cubicBezTo>
                  <a:cubicBezTo>
                    <a:pt x="197842" y="196795"/>
                    <a:pt x="197842" y="196795"/>
                    <a:pt x="197842" y="196795"/>
                  </a:cubicBezTo>
                  <a:cubicBezTo>
                    <a:pt x="200699" y="194319"/>
                    <a:pt x="204700" y="189651"/>
                    <a:pt x="203081" y="185270"/>
                  </a:cubicBezTo>
                  <a:cubicBezTo>
                    <a:pt x="202783" y="184517"/>
                    <a:pt x="202328" y="183832"/>
                    <a:pt x="201747" y="183270"/>
                  </a:cubicBezTo>
                  <a:cubicBezTo>
                    <a:pt x="203141" y="183412"/>
                    <a:pt x="204545" y="183412"/>
                    <a:pt x="205938" y="183270"/>
                  </a:cubicBezTo>
                  <a:lnTo>
                    <a:pt x="211177" y="182222"/>
                  </a:lnTo>
                  <a:lnTo>
                    <a:pt x="211177" y="182222"/>
                  </a:lnTo>
                  <a:cubicBezTo>
                    <a:pt x="215056" y="181031"/>
                    <a:pt x="219204" y="181031"/>
                    <a:pt x="223083" y="182222"/>
                  </a:cubicBezTo>
                  <a:cubicBezTo>
                    <a:pt x="224798" y="183079"/>
                    <a:pt x="227084" y="184698"/>
                    <a:pt x="227465" y="186794"/>
                  </a:cubicBezTo>
                  <a:cubicBezTo>
                    <a:pt x="227846" y="188889"/>
                    <a:pt x="225750" y="190890"/>
                    <a:pt x="224226" y="191747"/>
                  </a:cubicBezTo>
                  <a:cubicBezTo>
                    <a:pt x="222702" y="192604"/>
                    <a:pt x="224226" y="192414"/>
                    <a:pt x="224226" y="192223"/>
                  </a:cubicBezTo>
                  <a:cubicBezTo>
                    <a:pt x="226267" y="191423"/>
                    <a:pt x="227794" y="189680"/>
                    <a:pt x="228322" y="187556"/>
                  </a:cubicBezTo>
                  <a:cubicBezTo>
                    <a:pt x="228417" y="187118"/>
                    <a:pt x="228417" y="186660"/>
                    <a:pt x="228322" y="186222"/>
                  </a:cubicBezTo>
                  <a:cubicBezTo>
                    <a:pt x="228775" y="184784"/>
                    <a:pt x="229812" y="183612"/>
                    <a:pt x="231179" y="182984"/>
                  </a:cubicBezTo>
                  <a:cubicBezTo>
                    <a:pt x="232759" y="182241"/>
                    <a:pt x="234422" y="181698"/>
                    <a:pt x="236132" y="181365"/>
                  </a:cubicBezTo>
                  <a:cubicBezTo>
                    <a:pt x="239862" y="180507"/>
                    <a:pt x="243651" y="179936"/>
                    <a:pt x="247467" y="179650"/>
                  </a:cubicBezTo>
                  <a:cubicBezTo>
                    <a:pt x="250126" y="179374"/>
                    <a:pt x="252815" y="179631"/>
                    <a:pt x="255373" y="180412"/>
                  </a:cubicBezTo>
                  <a:cubicBezTo>
                    <a:pt x="256698" y="180869"/>
                    <a:pt x="257724" y="181927"/>
                    <a:pt x="258135" y="183270"/>
                  </a:cubicBezTo>
                  <a:cubicBezTo>
                    <a:pt x="258426" y="184727"/>
                    <a:pt x="258225" y="186232"/>
                    <a:pt x="257564" y="187556"/>
                  </a:cubicBezTo>
                  <a:cubicBezTo>
                    <a:pt x="256859" y="189089"/>
                    <a:pt x="255962" y="190528"/>
                    <a:pt x="254897" y="191842"/>
                  </a:cubicBezTo>
                  <a:cubicBezTo>
                    <a:pt x="254015" y="193538"/>
                    <a:pt x="252235" y="194576"/>
                    <a:pt x="250325" y="194509"/>
                  </a:cubicBezTo>
                  <a:cubicBezTo>
                    <a:pt x="249753" y="194509"/>
                    <a:pt x="249182" y="195271"/>
                    <a:pt x="250325" y="195462"/>
                  </a:cubicBezTo>
                  <a:cubicBezTo>
                    <a:pt x="253849" y="195938"/>
                    <a:pt x="256230" y="192604"/>
                    <a:pt x="257754" y="189842"/>
                  </a:cubicBezTo>
                  <a:cubicBezTo>
                    <a:pt x="258965" y="188004"/>
                    <a:pt x="259595" y="185851"/>
                    <a:pt x="259564" y="183651"/>
                  </a:cubicBezTo>
                  <a:lnTo>
                    <a:pt x="260612" y="184412"/>
                  </a:lnTo>
                  <a:cubicBezTo>
                    <a:pt x="261791" y="185127"/>
                    <a:pt x="263035" y="185737"/>
                    <a:pt x="264326" y="186222"/>
                  </a:cubicBezTo>
                  <a:lnTo>
                    <a:pt x="264326" y="186222"/>
                  </a:lnTo>
                  <a:lnTo>
                    <a:pt x="264898" y="185270"/>
                  </a:lnTo>
                  <a:cubicBezTo>
                    <a:pt x="262707" y="184536"/>
                    <a:pt x="260739" y="183260"/>
                    <a:pt x="259183" y="181555"/>
                  </a:cubicBezTo>
                  <a:lnTo>
                    <a:pt x="259183" y="181555"/>
                  </a:lnTo>
                  <a:lnTo>
                    <a:pt x="259183" y="181555"/>
                  </a:lnTo>
                  <a:cubicBezTo>
                    <a:pt x="257559" y="180107"/>
                    <a:pt x="255451" y="179326"/>
                    <a:pt x="253277" y="179364"/>
                  </a:cubicBezTo>
                  <a:cubicBezTo>
                    <a:pt x="254694" y="178488"/>
                    <a:pt x="255871" y="177278"/>
                    <a:pt x="256706" y="175840"/>
                  </a:cubicBezTo>
                  <a:cubicBezTo>
                    <a:pt x="257139" y="174707"/>
                    <a:pt x="257139" y="173449"/>
                    <a:pt x="256706" y="172316"/>
                  </a:cubicBezTo>
                  <a:lnTo>
                    <a:pt x="258611" y="172316"/>
                  </a:lnTo>
                  <a:cubicBezTo>
                    <a:pt x="259678" y="172554"/>
                    <a:pt x="260783" y="172554"/>
                    <a:pt x="261850" y="172316"/>
                  </a:cubicBezTo>
                  <a:lnTo>
                    <a:pt x="262802" y="172316"/>
                  </a:lnTo>
                  <a:cubicBezTo>
                    <a:pt x="264558" y="172344"/>
                    <a:pt x="266296" y="172668"/>
                    <a:pt x="267946" y="173268"/>
                  </a:cubicBezTo>
                  <a:cubicBezTo>
                    <a:pt x="269171" y="173564"/>
                    <a:pt x="270292" y="174192"/>
                    <a:pt x="271184" y="175078"/>
                  </a:cubicBezTo>
                  <a:cubicBezTo>
                    <a:pt x="271184" y="175078"/>
                    <a:pt x="271184" y="175935"/>
                    <a:pt x="271756" y="176316"/>
                  </a:cubicBezTo>
                  <a:cubicBezTo>
                    <a:pt x="272327" y="176697"/>
                    <a:pt x="271756" y="175459"/>
                    <a:pt x="272518" y="174983"/>
                  </a:cubicBezTo>
                  <a:cubicBezTo>
                    <a:pt x="271818" y="174011"/>
                    <a:pt x="270861" y="173249"/>
                    <a:pt x="269756" y="172792"/>
                  </a:cubicBezTo>
                  <a:cubicBezTo>
                    <a:pt x="267741" y="171935"/>
                    <a:pt x="265560" y="171544"/>
                    <a:pt x="263374" y="171649"/>
                  </a:cubicBezTo>
                  <a:lnTo>
                    <a:pt x="263374" y="171173"/>
                  </a:lnTo>
                  <a:lnTo>
                    <a:pt x="263374" y="171173"/>
                  </a:lnTo>
                  <a:cubicBezTo>
                    <a:pt x="263374" y="171173"/>
                    <a:pt x="263374" y="171173"/>
                    <a:pt x="263374" y="171173"/>
                  </a:cubicBezTo>
                  <a:lnTo>
                    <a:pt x="263374" y="170506"/>
                  </a:lnTo>
                  <a:cubicBezTo>
                    <a:pt x="263523" y="169820"/>
                    <a:pt x="263523" y="169096"/>
                    <a:pt x="263374" y="168411"/>
                  </a:cubicBezTo>
                  <a:cubicBezTo>
                    <a:pt x="263665" y="167372"/>
                    <a:pt x="264015" y="166363"/>
                    <a:pt x="264422" y="165362"/>
                  </a:cubicBezTo>
                  <a:cubicBezTo>
                    <a:pt x="265073" y="163600"/>
                    <a:pt x="265903" y="161905"/>
                    <a:pt x="266898" y="160314"/>
                  </a:cubicBezTo>
                  <a:cubicBezTo>
                    <a:pt x="267863" y="158809"/>
                    <a:pt x="269305" y="157666"/>
                    <a:pt x="270994" y="157076"/>
                  </a:cubicBezTo>
                  <a:cubicBezTo>
                    <a:pt x="272507" y="156619"/>
                    <a:pt x="274081" y="156400"/>
                    <a:pt x="275661" y="156409"/>
                  </a:cubicBezTo>
                  <a:cubicBezTo>
                    <a:pt x="277206" y="156447"/>
                    <a:pt x="278741" y="156666"/>
                    <a:pt x="280233" y="157076"/>
                  </a:cubicBezTo>
                  <a:cubicBezTo>
                    <a:pt x="280233" y="157076"/>
                    <a:pt x="280233" y="156409"/>
                    <a:pt x="280233" y="156028"/>
                  </a:cubicBezTo>
                  <a:cubicBezTo>
                    <a:pt x="278955" y="155704"/>
                    <a:pt x="277646" y="155514"/>
                    <a:pt x="276328" y="155457"/>
                  </a:cubicBezTo>
                  <a:cubicBezTo>
                    <a:pt x="274029" y="155199"/>
                    <a:pt x="271702" y="155523"/>
                    <a:pt x="269565" y="156409"/>
                  </a:cubicBezTo>
                  <a:cubicBezTo>
                    <a:pt x="270466" y="155266"/>
                    <a:pt x="271174" y="153971"/>
                    <a:pt x="271661" y="152599"/>
                  </a:cubicBezTo>
                  <a:cubicBezTo>
                    <a:pt x="271846" y="151751"/>
                    <a:pt x="271846" y="150875"/>
                    <a:pt x="271661" y="150027"/>
                  </a:cubicBezTo>
                  <a:cubicBezTo>
                    <a:pt x="273471" y="150504"/>
                    <a:pt x="275374" y="150504"/>
                    <a:pt x="277185" y="150027"/>
                  </a:cubicBezTo>
                  <a:cubicBezTo>
                    <a:pt x="278773" y="150123"/>
                    <a:pt x="280312" y="150618"/>
                    <a:pt x="281662" y="151456"/>
                  </a:cubicBezTo>
                  <a:cubicBezTo>
                    <a:pt x="281662" y="151456"/>
                    <a:pt x="281662" y="150694"/>
                    <a:pt x="281662" y="150313"/>
                  </a:cubicBezTo>
                  <a:cubicBezTo>
                    <a:pt x="280814" y="149818"/>
                    <a:pt x="279875" y="149494"/>
                    <a:pt x="278900" y="149361"/>
                  </a:cubicBezTo>
                  <a:lnTo>
                    <a:pt x="278900" y="149361"/>
                  </a:lnTo>
                  <a:lnTo>
                    <a:pt x="279471" y="148884"/>
                  </a:lnTo>
                  <a:cubicBezTo>
                    <a:pt x="281332" y="146617"/>
                    <a:pt x="281841" y="143531"/>
                    <a:pt x="280805" y="140788"/>
                  </a:cubicBezTo>
                  <a:cubicBezTo>
                    <a:pt x="280805" y="139740"/>
                    <a:pt x="280233" y="138693"/>
                    <a:pt x="279852" y="137645"/>
                  </a:cubicBezTo>
                  <a:lnTo>
                    <a:pt x="279852" y="137645"/>
                  </a:lnTo>
                  <a:cubicBezTo>
                    <a:pt x="280886" y="137883"/>
                    <a:pt x="281961" y="137883"/>
                    <a:pt x="282995" y="137645"/>
                  </a:cubicBezTo>
                  <a:lnTo>
                    <a:pt x="284234" y="137645"/>
                  </a:lnTo>
                  <a:lnTo>
                    <a:pt x="285662" y="137645"/>
                  </a:lnTo>
                  <a:cubicBezTo>
                    <a:pt x="285618" y="137359"/>
                    <a:pt x="285618" y="137073"/>
                    <a:pt x="285662" y="136787"/>
                  </a:cubicBezTo>
                  <a:lnTo>
                    <a:pt x="285091" y="136787"/>
                  </a:lnTo>
                  <a:lnTo>
                    <a:pt x="285758" y="136787"/>
                  </a:lnTo>
                  <a:lnTo>
                    <a:pt x="285758" y="135454"/>
                  </a:lnTo>
                  <a:lnTo>
                    <a:pt x="284900" y="136216"/>
                  </a:lnTo>
                  <a:cubicBezTo>
                    <a:pt x="284502" y="136568"/>
                    <a:pt x="284053" y="136854"/>
                    <a:pt x="283567" y="137073"/>
                  </a:cubicBezTo>
                  <a:cubicBezTo>
                    <a:pt x="282946" y="136883"/>
                    <a:pt x="282283" y="136883"/>
                    <a:pt x="281662" y="137073"/>
                  </a:cubicBezTo>
                  <a:lnTo>
                    <a:pt x="284900" y="137073"/>
                  </a:lnTo>
                  <a:cubicBezTo>
                    <a:pt x="284330" y="136988"/>
                    <a:pt x="283781" y="136787"/>
                    <a:pt x="283281" y="136502"/>
                  </a:cubicBezTo>
                  <a:lnTo>
                    <a:pt x="283281" y="136502"/>
                  </a:lnTo>
                  <a:cubicBezTo>
                    <a:pt x="282622" y="134854"/>
                    <a:pt x="281826" y="133254"/>
                    <a:pt x="280900" y="131739"/>
                  </a:cubicBezTo>
                  <a:cubicBezTo>
                    <a:pt x="280230" y="130739"/>
                    <a:pt x="279499" y="129787"/>
                    <a:pt x="278709" y="128882"/>
                  </a:cubicBezTo>
                  <a:cubicBezTo>
                    <a:pt x="279018" y="128777"/>
                    <a:pt x="279284" y="128577"/>
                    <a:pt x="279471" y="128310"/>
                  </a:cubicBezTo>
                  <a:cubicBezTo>
                    <a:pt x="279867" y="127920"/>
                    <a:pt x="280133" y="127425"/>
                    <a:pt x="280233" y="126882"/>
                  </a:cubicBezTo>
                  <a:lnTo>
                    <a:pt x="280233" y="126882"/>
                  </a:lnTo>
                  <a:cubicBezTo>
                    <a:pt x="280582" y="127386"/>
                    <a:pt x="281037" y="127805"/>
                    <a:pt x="281567" y="128120"/>
                  </a:cubicBezTo>
                  <a:cubicBezTo>
                    <a:pt x="282771" y="128663"/>
                    <a:pt x="284060" y="128977"/>
                    <a:pt x="285377" y="129072"/>
                  </a:cubicBezTo>
                  <a:cubicBezTo>
                    <a:pt x="287551" y="129330"/>
                    <a:pt x="289755" y="129006"/>
                    <a:pt x="291758" y="128120"/>
                  </a:cubicBezTo>
                  <a:cubicBezTo>
                    <a:pt x="291758" y="128120"/>
                    <a:pt x="291758" y="127358"/>
                    <a:pt x="291758" y="126977"/>
                  </a:cubicBezTo>
                  <a:cubicBezTo>
                    <a:pt x="290533" y="127682"/>
                    <a:pt x="289167" y="128101"/>
                    <a:pt x="287758" y="128215"/>
                  </a:cubicBezTo>
                  <a:cubicBezTo>
                    <a:pt x="285614" y="128520"/>
                    <a:pt x="283430" y="128082"/>
                    <a:pt x="281567" y="126977"/>
                  </a:cubicBezTo>
                  <a:cubicBezTo>
                    <a:pt x="281081" y="126520"/>
                    <a:pt x="280691" y="125967"/>
                    <a:pt x="280424" y="125358"/>
                  </a:cubicBezTo>
                  <a:cubicBezTo>
                    <a:pt x="280386" y="124977"/>
                    <a:pt x="280386" y="124595"/>
                    <a:pt x="280424" y="124215"/>
                  </a:cubicBezTo>
                  <a:cubicBezTo>
                    <a:pt x="280424" y="124215"/>
                    <a:pt x="280424" y="124215"/>
                    <a:pt x="280424" y="124215"/>
                  </a:cubicBezTo>
                  <a:lnTo>
                    <a:pt x="280424" y="124215"/>
                  </a:lnTo>
                  <a:cubicBezTo>
                    <a:pt x="285045" y="123081"/>
                    <a:pt x="288860" y="119833"/>
                    <a:pt x="290711" y="115452"/>
                  </a:cubicBezTo>
                  <a:close/>
                  <a:moveTo>
                    <a:pt x="278519" y="98307"/>
                  </a:moveTo>
                  <a:lnTo>
                    <a:pt x="278519" y="98307"/>
                  </a:lnTo>
                  <a:cubicBezTo>
                    <a:pt x="278408" y="100297"/>
                    <a:pt x="277389" y="102116"/>
                    <a:pt x="275756" y="103260"/>
                  </a:cubicBezTo>
                  <a:cubicBezTo>
                    <a:pt x="275244" y="103631"/>
                    <a:pt x="274660" y="103888"/>
                    <a:pt x="274042" y="104022"/>
                  </a:cubicBezTo>
                  <a:cubicBezTo>
                    <a:pt x="274042" y="104022"/>
                    <a:pt x="273089" y="104022"/>
                    <a:pt x="272708" y="104022"/>
                  </a:cubicBezTo>
                  <a:cubicBezTo>
                    <a:pt x="272623" y="103841"/>
                    <a:pt x="272623" y="103631"/>
                    <a:pt x="272708" y="103450"/>
                  </a:cubicBezTo>
                  <a:cubicBezTo>
                    <a:pt x="272855" y="101888"/>
                    <a:pt x="272487" y="100316"/>
                    <a:pt x="271661" y="98973"/>
                  </a:cubicBezTo>
                  <a:cubicBezTo>
                    <a:pt x="273968" y="99230"/>
                    <a:pt x="276305" y="99011"/>
                    <a:pt x="278519" y="98307"/>
                  </a:cubicBezTo>
                  <a:close/>
                  <a:moveTo>
                    <a:pt x="268232" y="96973"/>
                  </a:moveTo>
                  <a:cubicBezTo>
                    <a:pt x="268850" y="97506"/>
                    <a:pt x="269559" y="97926"/>
                    <a:pt x="270327" y="98211"/>
                  </a:cubicBezTo>
                  <a:cubicBezTo>
                    <a:pt x="271249" y="99554"/>
                    <a:pt x="271716" y="101154"/>
                    <a:pt x="271661" y="102783"/>
                  </a:cubicBezTo>
                  <a:cubicBezTo>
                    <a:pt x="271375" y="104774"/>
                    <a:pt x="270624" y="106660"/>
                    <a:pt x="269470" y="108308"/>
                  </a:cubicBezTo>
                  <a:cubicBezTo>
                    <a:pt x="268414" y="110060"/>
                    <a:pt x="267133" y="111661"/>
                    <a:pt x="265660" y="113070"/>
                  </a:cubicBezTo>
                  <a:cubicBezTo>
                    <a:pt x="264102" y="115080"/>
                    <a:pt x="261803" y="116385"/>
                    <a:pt x="259278" y="116690"/>
                  </a:cubicBezTo>
                  <a:cubicBezTo>
                    <a:pt x="257003" y="116795"/>
                    <a:pt x="254826" y="115756"/>
                    <a:pt x="253468" y="113928"/>
                  </a:cubicBezTo>
                  <a:cubicBezTo>
                    <a:pt x="253269" y="113785"/>
                    <a:pt x="253000" y="113785"/>
                    <a:pt x="252801" y="113928"/>
                  </a:cubicBezTo>
                  <a:cubicBezTo>
                    <a:pt x="252149" y="113004"/>
                    <a:pt x="251152" y="112394"/>
                    <a:pt x="250039" y="112213"/>
                  </a:cubicBezTo>
                  <a:cubicBezTo>
                    <a:pt x="248849" y="111927"/>
                    <a:pt x="247609" y="111927"/>
                    <a:pt x="246419" y="112213"/>
                  </a:cubicBezTo>
                  <a:lnTo>
                    <a:pt x="247848" y="110213"/>
                  </a:lnTo>
                  <a:cubicBezTo>
                    <a:pt x="248838" y="108698"/>
                    <a:pt x="249427" y="106965"/>
                    <a:pt x="249563" y="105165"/>
                  </a:cubicBezTo>
                  <a:cubicBezTo>
                    <a:pt x="249569" y="104003"/>
                    <a:pt x="249084" y="102898"/>
                    <a:pt x="248229" y="102116"/>
                  </a:cubicBezTo>
                  <a:cubicBezTo>
                    <a:pt x="249971" y="102078"/>
                    <a:pt x="251688" y="101688"/>
                    <a:pt x="253277" y="100974"/>
                  </a:cubicBezTo>
                  <a:cubicBezTo>
                    <a:pt x="255162" y="100212"/>
                    <a:pt x="257006" y="99354"/>
                    <a:pt x="258802" y="98402"/>
                  </a:cubicBezTo>
                  <a:cubicBezTo>
                    <a:pt x="261292" y="97364"/>
                    <a:pt x="263532" y="95801"/>
                    <a:pt x="265374" y="93830"/>
                  </a:cubicBezTo>
                  <a:cubicBezTo>
                    <a:pt x="265737" y="93458"/>
                    <a:pt x="266057" y="93039"/>
                    <a:pt x="266327" y="92591"/>
                  </a:cubicBezTo>
                  <a:cubicBezTo>
                    <a:pt x="266428" y="94116"/>
                    <a:pt x="267110" y="95554"/>
                    <a:pt x="268232" y="96592"/>
                  </a:cubicBezTo>
                  <a:close/>
                  <a:moveTo>
                    <a:pt x="250134" y="140502"/>
                  </a:moveTo>
                  <a:lnTo>
                    <a:pt x="250134" y="140502"/>
                  </a:lnTo>
                  <a:cubicBezTo>
                    <a:pt x="250096" y="140312"/>
                    <a:pt x="250096" y="140121"/>
                    <a:pt x="250134" y="139931"/>
                  </a:cubicBezTo>
                  <a:lnTo>
                    <a:pt x="250134" y="139931"/>
                  </a:lnTo>
                  <a:cubicBezTo>
                    <a:pt x="250439" y="137845"/>
                    <a:pt x="250209" y="135711"/>
                    <a:pt x="249467" y="133740"/>
                  </a:cubicBezTo>
                  <a:cubicBezTo>
                    <a:pt x="249010" y="132454"/>
                    <a:pt x="248334" y="131263"/>
                    <a:pt x="247467" y="130215"/>
                  </a:cubicBezTo>
                  <a:lnTo>
                    <a:pt x="248991" y="130215"/>
                  </a:lnTo>
                  <a:cubicBezTo>
                    <a:pt x="250202" y="130149"/>
                    <a:pt x="251378" y="129787"/>
                    <a:pt x="252420" y="129168"/>
                  </a:cubicBezTo>
                  <a:cubicBezTo>
                    <a:pt x="253963" y="127825"/>
                    <a:pt x="254863" y="125881"/>
                    <a:pt x="254897" y="123833"/>
                  </a:cubicBezTo>
                  <a:lnTo>
                    <a:pt x="254897" y="123833"/>
                  </a:lnTo>
                  <a:cubicBezTo>
                    <a:pt x="256138" y="123805"/>
                    <a:pt x="257350" y="124205"/>
                    <a:pt x="258326" y="124977"/>
                  </a:cubicBezTo>
                  <a:cubicBezTo>
                    <a:pt x="259258" y="125462"/>
                    <a:pt x="260047" y="126186"/>
                    <a:pt x="260612" y="127072"/>
                  </a:cubicBezTo>
                  <a:lnTo>
                    <a:pt x="261183" y="128024"/>
                  </a:lnTo>
                  <a:lnTo>
                    <a:pt x="261183" y="128024"/>
                  </a:lnTo>
                  <a:cubicBezTo>
                    <a:pt x="262034" y="130006"/>
                    <a:pt x="262235" y="132206"/>
                    <a:pt x="261755" y="134311"/>
                  </a:cubicBezTo>
                  <a:cubicBezTo>
                    <a:pt x="261437" y="135692"/>
                    <a:pt x="260624" y="136911"/>
                    <a:pt x="259469" y="137740"/>
                  </a:cubicBezTo>
                  <a:cubicBezTo>
                    <a:pt x="258500" y="138312"/>
                    <a:pt x="257480" y="138788"/>
                    <a:pt x="256421" y="139169"/>
                  </a:cubicBezTo>
                  <a:lnTo>
                    <a:pt x="255754" y="139169"/>
                  </a:lnTo>
                  <a:cubicBezTo>
                    <a:pt x="254271" y="139150"/>
                    <a:pt x="252803" y="139474"/>
                    <a:pt x="251468" y="140121"/>
                  </a:cubicBezTo>
                  <a:lnTo>
                    <a:pt x="250229" y="140121"/>
                  </a:lnTo>
                  <a:cubicBezTo>
                    <a:pt x="250229" y="140121"/>
                    <a:pt x="250229" y="140121"/>
                    <a:pt x="250229" y="140121"/>
                  </a:cubicBezTo>
                  <a:cubicBezTo>
                    <a:pt x="250198" y="140121"/>
                    <a:pt x="250166" y="140121"/>
                    <a:pt x="250134" y="140121"/>
                  </a:cubicBezTo>
                  <a:close/>
                  <a:moveTo>
                    <a:pt x="111545" y="169077"/>
                  </a:moveTo>
                  <a:cubicBezTo>
                    <a:pt x="111150" y="166363"/>
                    <a:pt x="109995" y="163820"/>
                    <a:pt x="108212" y="161743"/>
                  </a:cubicBezTo>
                  <a:cubicBezTo>
                    <a:pt x="107274" y="160962"/>
                    <a:pt x="106098" y="160524"/>
                    <a:pt x="104878" y="160505"/>
                  </a:cubicBezTo>
                  <a:lnTo>
                    <a:pt x="104878" y="160505"/>
                  </a:lnTo>
                  <a:cubicBezTo>
                    <a:pt x="105723" y="159971"/>
                    <a:pt x="106491" y="159333"/>
                    <a:pt x="107164" y="158600"/>
                  </a:cubicBezTo>
                  <a:cubicBezTo>
                    <a:pt x="108797" y="156962"/>
                    <a:pt x="110236" y="155142"/>
                    <a:pt x="111450" y="153170"/>
                  </a:cubicBezTo>
                  <a:cubicBezTo>
                    <a:pt x="113914" y="154818"/>
                    <a:pt x="116889" y="155533"/>
                    <a:pt x="119832" y="155171"/>
                  </a:cubicBezTo>
                  <a:cubicBezTo>
                    <a:pt x="121274" y="154980"/>
                    <a:pt x="122684" y="154599"/>
                    <a:pt x="124023" y="154028"/>
                  </a:cubicBezTo>
                  <a:lnTo>
                    <a:pt x="126881" y="155457"/>
                  </a:lnTo>
                  <a:cubicBezTo>
                    <a:pt x="128097" y="156323"/>
                    <a:pt x="129052" y="157514"/>
                    <a:pt x="129643" y="158886"/>
                  </a:cubicBezTo>
                  <a:cubicBezTo>
                    <a:pt x="130848" y="161619"/>
                    <a:pt x="131495" y="164562"/>
                    <a:pt x="131548" y="167553"/>
                  </a:cubicBezTo>
                  <a:cubicBezTo>
                    <a:pt x="131809" y="170325"/>
                    <a:pt x="131484" y="173116"/>
                    <a:pt x="130595" y="175745"/>
                  </a:cubicBezTo>
                  <a:cubicBezTo>
                    <a:pt x="130145" y="177164"/>
                    <a:pt x="129242" y="178402"/>
                    <a:pt x="128024" y="179269"/>
                  </a:cubicBezTo>
                  <a:cubicBezTo>
                    <a:pt x="126773" y="179898"/>
                    <a:pt x="125466" y="180412"/>
                    <a:pt x="124118" y="180793"/>
                  </a:cubicBezTo>
                  <a:cubicBezTo>
                    <a:pt x="122288" y="179574"/>
                    <a:pt x="120203" y="178793"/>
                    <a:pt x="118022" y="178507"/>
                  </a:cubicBezTo>
                  <a:cubicBezTo>
                    <a:pt x="116547" y="178374"/>
                    <a:pt x="115070" y="178745"/>
                    <a:pt x="113831" y="179555"/>
                  </a:cubicBezTo>
                  <a:cubicBezTo>
                    <a:pt x="113424" y="179764"/>
                    <a:pt x="113066" y="180050"/>
                    <a:pt x="112784" y="180412"/>
                  </a:cubicBezTo>
                  <a:cubicBezTo>
                    <a:pt x="112925" y="179240"/>
                    <a:pt x="112925" y="178059"/>
                    <a:pt x="112784" y="176888"/>
                  </a:cubicBezTo>
                  <a:cubicBezTo>
                    <a:pt x="112678" y="174154"/>
                    <a:pt x="112263" y="171439"/>
                    <a:pt x="111545" y="168791"/>
                  </a:cubicBezTo>
                  <a:close/>
                  <a:moveTo>
                    <a:pt x="96877" y="182603"/>
                  </a:moveTo>
                  <a:cubicBezTo>
                    <a:pt x="96364" y="180822"/>
                    <a:pt x="94953" y="179450"/>
                    <a:pt x="93162" y="178983"/>
                  </a:cubicBezTo>
                  <a:lnTo>
                    <a:pt x="93162" y="178983"/>
                  </a:lnTo>
                  <a:lnTo>
                    <a:pt x="93162" y="178983"/>
                  </a:lnTo>
                  <a:lnTo>
                    <a:pt x="92400" y="178983"/>
                  </a:lnTo>
                  <a:lnTo>
                    <a:pt x="91448" y="178983"/>
                  </a:lnTo>
                  <a:lnTo>
                    <a:pt x="91448" y="178983"/>
                  </a:lnTo>
                  <a:cubicBezTo>
                    <a:pt x="92607" y="178345"/>
                    <a:pt x="93694" y="177574"/>
                    <a:pt x="94686" y="176697"/>
                  </a:cubicBezTo>
                  <a:cubicBezTo>
                    <a:pt x="96369" y="175345"/>
                    <a:pt x="97707" y="173621"/>
                    <a:pt x="98591" y="171649"/>
                  </a:cubicBezTo>
                  <a:cubicBezTo>
                    <a:pt x="99544" y="169334"/>
                    <a:pt x="99544" y="166725"/>
                    <a:pt x="98591" y="164410"/>
                  </a:cubicBezTo>
                  <a:lnTo>
                    <a:pt x="99353" y="164410"/>
                  </a:lnTo>
                  <a:cubicBezTo>
                    <a:pt x="100886" y="163953"/>
                    <a:pt x="102357" y="163315"/>
                    <a:pt x="103735" y="162505"/>
                  </a:cubicBezTo>
                  <a:cubicBezTo>
                    <a:pt x="104578" y="162553"/>
                    <a:pt x="105410" y="162715"/>
                    <a:pt x="106211" y="162981"/>
                  </a:cubicBezTo>
                  <a:cubicBezTo>
                    <a:pt x="107514" y="163715"/>
                    <a:pt x="108500" y="164896"/>
                    <a:pt x="108974" y="166315"/>
                  </a:cubicBezTo>
                  <a:cubicBezTo>
                    <a:pt x="110172" y="169201"/>
                    <a:pt x="110911" y="172249"/>
                    <a:pt x="111164" y="175364"/>
                  </a:cubicBezTo>
                  <a:cubicBezTo>
                    <a:pt x="111400" y="177583"/>
                    <a:pt x="111400" y="179812"/>
                    <a:pt x="111164" y="182031"/>
                  </a:cubicBezTo>
                  <a:cubicBezTo>
                    <a:pt x="111164" y="183936"/>
                    <a:pt x="110498" y="186984"/>
                    <a:pt x="108497" y="187651"/>
                  </a:cubicBezTo>
                  <a:cubicBezTo>
                    <a:pt x="108497" y="187651"/>
                    <a:pt x="108497" y="187651"/>
                    <a:pt x="108497" y="187651"/>
                  </a:cubicBezTo>
                  <a:lnTo>
                    <a:pt x="107545" y="187651"/>
                  </a:lnTo>
                  <a:cubicBezTo>
                    <a:pt x="105363" y="187432"/>
                    <a:pt x="103160" y="187794"/>
                    <a:pt x="101163" y="188699"/>
                  </a:cubicBezTo>
                  <a:cubicBezTo>
                    <a:pt x="100210" y="189108"/>
                    <a:pt x="99339" y="189689"/>
                    <a:pt x="98591" y="190413"/>
                  </a:cubicBezTo>
                  <a:cubicBezTo>
                    <a:pt x="97925" y="191270"/>
                    <a:pt x="97448" y="192223"/>
                    <a:pt x="96782" y="193080"/>
                  </a:cubicBezTo>
                  <a:lnTo>
                    <a:pt x="96782" y="193080"/>
                  </a:lnTo>
                  <a:cubicBezTo>
                    <a:pt x="97816" y="189575"/>
                    <a:pt x="97849" y="185841"/>
                    <a:pt x="96877" y="182317"/>
                  </a:cubicBezTo>
                  <a:close/>
                  <a:moveTo>
                    <a:pt x="84018" y="174030"/>
                  </a:moveTo>
                  <a:lnTo>
                    <a:pt x="84018" y="174030"/>
                  </a:lnTo>
                  <a:cubicBezTo>
                    <a:pt x="83930" y="170859"/>
                    <a:pt x="82790" y="167810"/>
                    <a:pt x="80780" y="165362"/>
                  </a:cubicBezTo>
                  <a:cubicBezTo>
                    <a:pt x="82195" y="164696"/>
                    <a:pt x="83564" y="163934"/>
                    <a:pt x="84875" y="163077"/>
                  </a:cubicBezTo>
                  <a:cubicBezTo>
                    <a:pt x="87295" y="161486"/>
                    <a:pt x="89211" y="159238"/>
                    <a:pt x="90400" y="156599"/>
                  </a:cubicBezTo>
                  <a:cubicBezTo>
                    <a:pt x="90444" y="158343"/>
                    <a:pt x="91007" y="160038"/>
                    <a:pt x="92019" y="161457"/>
                  </a:cubicBezTo>
                  <a:cubicBezTo>
                    <a:pt x="93381" y="162972"/>
                    <a:pt x="95479" y="163600"/>
                    <a:pt x="97448" y="163077"/>
                  </a:cubicBezTo>
                  <a:cubicBezTo>
                    <a:pt x="97593" y="164315"/>
                    <a:pt x="97593" y="165553"/>
                    <a:pt x="97448" y="166791"/>
                  </a:cubicBezTo>
                  <a:cubicBezTo>
                    <a:pt x="97445" y="167972"/>
                    <a:pt x="97185" y="169144"/>
                    <a:pt x="96686" y="170220"/>
                  </a:cubicBezTo>
                  <a:cubicBezTo>
                    <a:pt x="95628" y="172211"/>
                    <a:pt x="94130" y="173945"/>
                    <a:pt x="92305" y="175269"/>
                  </a:cubicBezTo>
                  <a:cubicBezTo>
                    <a:pt x="90867" y="176640"/>
                    <a:pt x="88962" y="177431"/>
                    <a:pt x="86971" y="177459"/>
                  </a:cubicBezTo>
                  <a:cubicBezTo>
                    <a:pt x="85542" y="177459"/>
                    <a:pt x="83256" y="175554"/>
                    <a:pt x="83923" y="173840"/>
                  </a:cubicBezTo>
                  <a:cubicBezTo>
                    <a:pt x="84209" y="173745"/>
                    <a:pt x="84018" y="173745"/>
                    <a:pt x="84018" y="173745"/>
                  </a:cubicBezTo>
                  <a:close/>
                  <a:moveTo>
                    <a:pt x="40203" y="140121"/>
                  </a:moveTo>
                  <a:cubicBezTo>
                    <a:pt x="39794" y="137845"/>
                    <a:pt x="39090" y="135635"/>
                    <a:pt x="38108" y="133549"/>
                  </a:cubicBezTo>
                  <a:cubicBezTo>
                    <a:pt x="37392" y="131673"/>
                    <a:pt x="36173" y="130025"/>
                    <a:pt x="34583" y="128787"/>
                  </a:cubicBezTo>
                  <a:cubicBezTo>
                    <a:pt x="36533" y="128415"/>
                    <a:pt x="38403" y="127710"/>
                    <a:pt x="40108" y="126691"/>
                  </a:cubicBezTo>
                  <a:cubicBezTo>
                    <a:pt x="42901" y="124881"/>
                    <a:pt x="45460" y="122738"/>
                    <a:pt x="47728" y="120309"/>
                  </a:cubicBezTo>
                  <a:lnTo>
                    <a:pt x="49633" y="118214"/>
                  </a:lnTo>
                  <a:lnTo>
                    <a:pt x="49633" y="118214"/>
                  </a:lnTo>
                  <a:cubicBezTo>
                    <a:pt x="51000" y="117280"/>
                    <a:pt x="52657" y="116880"/>
                    <a:pt x="54300" y="117071"/>
                  </a:cubicBezTo>
                  <a:cubicBezTo>
                    <a:pt x="55878" y="117233"/>
                    <a:pt x="57372" y="117861"/>
                    <a:pt x="58586" y="118881"/>
                  </a:cubicBezTo>
                  <a:cubicBezTo>
                    <a:pt x="60994" y="121424"/>
                    <a:pt x="61960" y="124996"/>
                    <a:pt x="61158" y="128406"/>
                  </a:cubicBezTo>
                  <a:cubicBezTo>
                    <a:pt x="59718" y="137350"/>
                    <a:pt x="55715" y="145693"/>
                    <a:pt x="49633" y="152408"/>
                  </a:cubicBezTo>
                  <a:cubicBezTo>
                    <a:pt x="48446" y="153942"/>
                    <a:pt x="46866" y="155123"/>
                    <a:pt x="45061" y="155837"/>
                  </a:cubicBezTo>
                  <a:cubicBezTo>
                    <a:pt x="44268" y="156161"/>
                    <a:pt x="43377" y="156161"/>
                    <a:pt x="42584" y="155837"/>
                  </a:cubicBezTo>
                  <a:cubicBezTo>
                    <a:pt x="41679" y="155276"/>
                    <a:pt x="40977" y="154447"/>
                    <a:pt x="40584" y="153456"/>
                  </a:cubicBezTo>
                  <a:lnTo>
                    <a:pt x="40584" y="153456"/>
                  </a:lnTo>
                  <a:cubicBezTo>
                    <a:pt x="41277" y="148932"/>
                    <a:pt x="41148" y="144312"/>
                    <a:pt x="40203" y="139836"/>
                  </a:cubicBezTo>
                  <a:close/>
                  <a:moveTo>
                    <a:pt x="89257" y="66969"/>
                  </a:moveTo>
                  <a:cubicBezTo>
                    <a:pt x="88901" y="70141"/>
                    <a:pt x="87645" y="73151"/>
                    <a:pt x="85637" y="75637"/>
                  </a:cubicBezTo>
                  <a:cubicBezTo>
                    <a:pt x="84590" y="76761"/>
                    <a:pt x="83327" y="77675"/>
                    <a:pt x="81923" y="78304"/>
                  </a:cubicBezTo>
                  <a:cubicBezTo>
                    <a:pt x="80127" y="79247"/>
                    <a:pt x="78245" y="80009"/>
                    <a:pt x="76303" y="80590"/>
                  </a:cubicBezTo>
                  <a:cubicBezTo>
                    <a:pt x="72595" y="82019"/>
                    <a:pt x="68486" y="82019"/>
                    <a:pt x="64778" y="80590"/>
                  </a:cubicBezTo>
                  <a:cubicBezTo>
                    <a:pt x="63214" y="79780"/>
                    <a:pt x="61772" y="78752"/>
                    <a:pt x="60491" y="77542"/>
                  </a:cubicBezTo>
                  <a:cubicBezTo>
                    <a:pt x="59253" y="76399"/>
                    <a:pt x="57539" y="74875"/>
                    <a:pt x="57443" y="73161"/>
                  </a:cubicBezTo>
                  <a:cubicBezTo>
                    <a:pt x="57443" y="73161"/>
                    <a:pt x="57443" y="73161"/>
                    <a:pt x="57443" y="73161"/>
                  </a:cubicBezTo>
                  <a:cubicBezTo>
                    <a:pt x="57347" y="71237"/>
                    <a:pt x="56571" y="69417"/>
                    <a:pt x="55253" y="68017"/>
                  </a:cubicBezTo>
                  <a:cubicBezTo>
                    <a:pt x="54317" y="67026"/>
                    <a:pt x="53181" y="66245"/>
                    <a:pt x="51919" y="65731"/>
                  </a:cubicBezTo>
                  <a:cubicBezTo>
                    <a:pt x="54044" y="65883"/>
                    <a:pt x="56176" y="65883"/>
                    <a:pt x="58301" y="65731"/>
                  </a:cubicBezTo>
                  <a:cubicBezTo>
                    <a:pt x="61660" y="65493"/>
                    <a:pt x="64919" y="64483"/>
                    <a:pt x="67826" y="62778"/>
                  </a:cubicBezTo>
                  <a:cubicBezTo>
                    <a:pt x="70638" y="61102"/>
                    <a:pt x="72918" y="58654"/>
                    <a:pt x="74398" y="55730"/>
                  </a:cubicBezTo>
                  <a:cubicBezTo>
                    <a:pt x="75276" y="56787"/>
                    <a:pt x="76483" y="57530"/>
                    <a:pt x="77827" y="57825"/>
                  </a:cubicBezTo>
                  <a:cubicBezTo>
                    <a:pt x="80966" y="58502"/>
                    <a:pt x="84212" y="58502"/>
                    <a:pt x="87352" y="57825"/>
                  </a:cubicBezTo>
                  <a:lnTo>
                    <a:pt x="87352" y="58397"/>
                  </a:lnTo>
                  <a:cubicBezTo>
                    <a:pt x="89253" y="60711"/>
                    <a:pt x="89959" y="63778"/>
                    <a:pt x="89257" y="66683"/>
                  </a:cubicBezTo>
                  <a:close/>
                  <a:moveTo>
                    <a:pt x="103925" y="51158"/>
                  </a:moveTo>
                  <a:cubicBezTo>
                    <a:pt x="106954" y="49796"/>
                    <a:pt x="110421" y="49796"/>
                    <a:pt x="113450" y="51158"/>
                  </a:cubicBezTo>
                  <a:cubicBezTo>
                    <a:pt x="116582" y="52825"/>
                    <a:pt x="118419" y="56196"/>
                    <a:pt x="118118" y="59730"/>
                  </a:cubicBezTo>
                  <a:cubicBezTo>
                    <a:pt x="118065" y="63483"/>
                    <a:pt x="116271" y="67007"/>
                    <a:pt x="113260" y="69255"/>
                  </a:cubicBezTo>
                  <a:cubicBezTo>
                    <a:pt x="109959" y="71903"/>
                    <a:pt x="105870" y="73380"/>
                    <a:pt x="101639" y="73446"/>
                  </a:cubicBezTo>
                  <a:lnTo>
                    <a:pt x="99925" y="73446"/>
                  </a:lnTo>
                  <a:lnTo>
                    <a:pt x="99163" y="73446"/>
                  </a:lnTo>
                  <a:lnTo>
                    <a:pt x="99163" y="73446"/>
                  </a:lnTo>
                  <a:cubicBezTo>
                    <a:pt x="97817" y="73180"/>
                    <a:pt x="96567" y="72551"/>
                    <a:pt x="95543" y="71637"/>
                  </a:cubicBezTo>
                  <a:cubicBezTo>
                    <a:pt x="94056" y="70112"/>
                    <a:pt x="92717" y="68455"/>
                    <a:pt x="91543" y="66683"/>
                  </a:cubicBezTo>
                  <a:lnTo>
                    <a:pt x="91543" y="66683"/>
                  </a:lnTo>
                  <a:cubicBezTo>
                    <a:pt x="91999" y="63464"/>
                    <a:pt x="90778" y="60226"/>
                    <a:pt x="88304" y="58111"/>
                  </a:cubicBezTo>
                  <a:lnTo>
                    <a:pt x="88304" y="58111"/>
                  </a:lnTo>
                  <a:lnTo>
                    <a:pt x="90114" y="58111"/>
                  </a:lnTo>
                  <a:cubicBezTo>
                    <a:pt x="94660" y="57368"/>
                    <a:pt x="98948" y="55501"/>
                    <a:pt x="102592" y="52682"/>
                  </a:cubicBezTo>
                  <a:lnTo>
                    <a:pt x="103925" y="50682"/>
                  </a:lnTo>
                  <a:lnTo>
                    <a:pt x="104592" y="50682"/>
                  </a:lnTo>
                  <a:lnTo>
                    <a:pt x="103735" y="51158"/>
                  </a:lnTo>
                  <a:cubicBezTo>
                    <a:pt x="103735" y="51158"/>
                    <a:pt x="103354" y="51158"/>
                    <a:pt x="103925" y="51158"/>
                  </a:cubicBezTo>
                  <a:close/>
                  <a:moveTo>
                    <a:pt x="168505" y="49920"/>
                  </a:moveTo>
                  <a:lnTo>
                    <a:pt x="168505" y="49920"/>
                  </a:lnTo>
                  <a:lnTo>
                    <a:pt x="169838" y="49158"/>
                  </a:lnTo>
                  <a:cubicBezTo>
                    <a:pt x="170452" y="48919"/>
                    <a:pt x="171130" y="48919"/>
                    <a:pt x="171743" y="49158"/>
                  </a:cubicBezTo>
                  <a:lnTo>
                    <a:pt x="172410" y="49158"/>
                  </a:lnTo>
                  <a:cubicBezTo>
                    <a:pt x="172721" y="50005"/>
                    <a:pt x="173286" y="50739"/>
                    <a:pt x="174029" y="51253"/>
                  </a:cubicBezTo>
                  <a:lnTo>
                    <a:pt x="174029" y="51253"/>
                  </a:lnTo>
                  <a:cubicBezTo>
                    <a:pt x="174554" y="52567"/>
                    <a:pt x="174554" y="54034"/>
                    <a:pt x="174029" y="55349"/>
                  </a:cubicBezTo>
                  <a:cubicBezTo>
                    <a:pt x="173693" y="56682"/>
                    <a:pt x="173002" y="57901"/>
                    <a:pt x="172029" y="58873"/>
                  </a:cubicBezTo>
                  <a:cubicBezTo>
                    <a:pt x="171622" y="59349"/>
                    <a:pt x="171034" y="59625"/>
                    <a:pt x="170410" y="59635"/>
                  </a:cubicBezTo>
                  <a:cubicBezTo>
                    <a:pt x="169786" y="59673"/>
                    <a:pt x="169170" y="59473"/>
                    <a:pt x="168695" y="59064"/>
                  </a:cubicBezTo>
                  <a:cubicBezTo>
                    <a:pt x="168748" y="58721"/>
                    <a:pt x="168748" y="58359"/>
                    <a:pt x="168695" y="58016"/>
                  </a:cubicBezTo>
                  <a:cubicBezTo>
                    <a:pt x="168359" y="56330"/>
                    <a:pt x="167450" y="54815"/>
                    <a:pt x="166124" y="53730"/>
                  </a:cubicBezTo>
                  <a:cubicBezTo>
                    <a:pt x="165381" y="53101"/>
                    <a:pt x="164545" y="52587"/>
                    <a:pt x="163647" y="52206"/>
                  </a:cubicBezTo>
                  <a:lnTo>
                    <a:pt x="162123" y="51634"/>
                  </a:lnTo>
                  <a:cubicBezTo>
                    <a:pt x="164319" y="51339"/>
                    <a:pt x="166446" y="50662"/>
                    <a:pt x="168410" y="49634"/>
                  </a:cubicBezTo>
                  <a:lnTo>
                    <a:pt x="168410" y="49634"/>
                  </a:lnTo>
                  <a:cubicBezTo>
                    <a:pt x="168410" y="49634"/>
                    <a:pt x="167933" y="49920"/>
                    <a:pt x="168029" y="49920"/>
                  </a:cubicBezTo>
                  <a:close/>
                  <a:moveTo>
                    <a:pt x="198509" y="37347"/>
                  </a:moveTo>
                  <a:lnTo>
                    <a:pt x="199175" y="37347"/>
                  </a:lnTo>
                  <a:cubicBezTo>
                    <a:pt x="202742" y="37594"/>
                    <a:pt x="206307" y="36842"/>
                    <a:pt x="209462" y="35156"/>
                  </a:cubicBezTo>
                  <a:cubicBezTo>
                    <a:pt x="210181" y="34765"/>
                    <a:pt x="210825" y="34251"/>
                    <a:pt x="211367" y="33632"/>
                  </a:cubicBezTo>
                  <a:cubicBezTo>
                    <a:pt x="211583" y="35375"/>
                    <a:pt x="212275" y="37023"/>
                    <a:pt x="213368" y="38394"/>
                  </a:cubicBezTo>
                  <a:cubicBezTo>
                    <a:pt x="214820" y="40214"/>
                    <a:pt x="216637" y="41700"/>
                    <a:pt x="218702" y="42776"/>
                  </a:cubicBezTo>
                  <a:cubicBezTo>
                    <a:pt x="219274" y="43052"/>
                    <a:pt x="219884" y="43242"/>
                    <a:pt x="220511" y="43347"/>
                  </a:cubicBezTo>
                  <a:cubicBezTo>
                    <a:pt x="219653" y="45405"/>
                    <a:pt x="217954" y="47005"/>
                    <a:pt x="215844" y="47729"/>
                  </a:cubicBezTo>
                  <a:cubicBezTo>
                    <a:pt x="213642" y="48157"/>
                    <a:pt x="211379" y="48157"/>
                    <a:pt x="209177" y="47729"/>
                  </a:cubicBezTo>
                  <a:cubicBezTo>
                    <a:pt x="205639" y="47681"/>
                    <a:pt x="202245" y="46329"/>
                    <a:pt x="199652" y="43919"/>
                  </a:cubicBezTo>
                  <a:cubicBezTo>
                    <a:pt x="199013" y="43157"/>
                    <a:pt x="198587" y="42233"/>
                    <a:pt x="198413" y="41252"/>
                  </a:cubicBezTo>
                  <a:cubicBezTo>
                    <a:pt x="198760" y="39947"/>
                    <a:pt x="198625" y="38556"/>
                    <a:pt x="198032" y="37347"/>
                  </a:cubicBezTo>
                  <a:close/>
                  <a:moveTo>
                    <a:pt x="251372" y="57540"/>
                  </a:moveTo>
                  <a:lnTo>
                    <a:pt x="252230" y="58016"/>
                  </a:lnTo>
                  <a:lnTo>
                    <a:pt x="252230" y="58016"/>
                  </a:lnTo>
                  <a:cubicBezTo>
                    <a:pt x="252439" y="59778"/>
                    <a:pt x="251761" y="61521"/>
                    <a:pt x="250420" y="62683"/>
                  </a:cubicBezTo>
                  <a:cubicBezTo>
                    <a:pt x="249149" y="63569"/>
                    <a:pt x="247729" y="64207"/>
                    <a:pt x="246229" y="64588"/>
                  </a:cubicBezTo>
                  <a:cubicBezTo>
                    <a:pt x="243556" y="65741"/>
                    <a:pt x="240657" y="66255"/>
                    <a:pt x="237752" y="66112"/>
                  </a:cubicBezTo>
                  <a:cubicBezTo>
                    <a:pt x="236017" y="65883"/>
                    <a:pt x="234356" y="65264"/>
                    <a:pt x="232894" y="64302"/>
                  </a:cubicBezTo>
                  <a:cubicBezTo>
                    <a:pt x="231084" y="62778"/>
                    <a:pt x="232037" y="60969"/>
                    <a:pt x="232894" y="59540"/>
                  </a:cubicBezTo>
                  <a:cubicBezTo>
                    <a:pt x="234621" y="57787"/>
                    <a:pt x="236698" y="56425"/>
                    <a:pt x="238990" y="55539"/>
                  </a:cubicBezTo>
                  <a:cubicBezTo>
                    <a:pt x="242241" y="55406"/>
                    <a:pt x="245357" y="54206"/>
                    <a:pt x="247848" y="52110"/>
                  </a:cubicBezTo>
                  <a:lnTo>
                    <a:pt x="247848" y="52110"/>
                  </a:lnTo>
                  <a:cubicBezTo>
                    <a:pt x="247707" y="52672"/>
                    <a:pt x="247707" y="53263"/>
                    <a:pt x="247848" y="53825"/>
                  </a:cubicBezTo>
                  <a:cubicBezTo>
                    <a:pt x="248359" y="55406"/>
                    <a:pt x="249447" y="56730"/>
                    <a:pt x="250896" y="57540"/>
                  </a:cubicBezTo>
                  <a:close/>
                  <a:moveTo>
                    <a:pt x="214320" y="137645"/>
                  </a:moveTo>
                  <a:cubicBezTo>
                    <a:pt x="213683" y="136349"/>
                    <a:pt x="212810" y="135187"/>
                    <a:pt x="211748" y="134216"/>
                  </a:cubicBezTo>
                  <a:lnTo>
                    <a:pt x="211748" y="134216"/>
                  </a:lnTo>
                  <a:lnTo>
                    <a:pt x="213558" y="132692"/>
                  </a:lnTo>
                  <a:cubicBezTo>
                    <a:pt x="214184" y="131977"/>
                    <a:pt x="214640" y="131130"/>
                    <a:pt x="214892" y="130215"/>
                  </a:cubicBezTo>
                  <a:cubicBezTo>
                    <a:pt x="215280" y="129206"/>
                    <a:pt x="215536" y="128148"/>
                    <a:pt x="215654" y="127072"/>
                  </a:cubicBezTo>
                  <a:cubicBezTo>
                    <a:pt x="217273" y="128024"/>
                    <a:pt x="219940" y="127072"/>
                    <a:pt x="221559" y="126501"/>
                  </a:cubicBezTo>
                  <a:cubicBezTo>
                    <a:pt x="222749" y="126234"/>
                    <a:pt x="223900" y="125815"/>
                    <a:pt x="224988" y="125262"/>
                  </a:cubicBezTo>
                  <a:lnTo>
                    <a:pt x="226893" y="125262"/>
                  </a:lnTo>
                  <a:cubicBezTo>
                    <a:pt x="227980" y="125119"/>
                    <a:pt x="229063" y="125548"/>
                    <a:pt x="229751" y="126405"/>
                  </a:cubicBezTo>
                  <a:cubicBezTo>
                    <a:pt x="230074" y="127234"/>
                    <a:pt x="230074" y="128148"/>
                    <a:pt x="229751" y="128977"/>
                  </a:cubicBezTo>
                  <a:cubicBezTo>
                    <a:pt x="229470" y="130863"/>
                    <a:pt x="228890" y="132701"/>
                    <a:pt x="228036" y="134406"/>
                  </a:cubicBezTo>
                  <a:cubicBezTo>
                    <a:pt x="227012" y="136988"/>
                    <a:pt x="225454" y="139331"/>
                    <a:pt x="223464" y="141264"/>
                  </a:cubicBezTo>
                  <a:cubicBezTo>
                    <a:pt x="221891" y="142703"/>
                    <a:pt x="219878" y="143579"/>
                    <a:pt x="217749" y="143741"/>
                  </a:cubicBezTo>
                  <a:cubicBezTo>
                    <a:pt x="216614" y="143550"/>
                    <a:pt x="215455" y="143550"/>
                    <a:pt x="214320" y="143741"/>
                  </a:cubicBezTo>
                  <a:cubicBezTo>
                    <a:pt x="215654" y="141455"/>
                    <a:pt x="214606" y="139169"/>
                    <a:pt x="213844" y="137645"/>
                  </a:cubicBezTo>
                  <a:close/>
                  <a:moveTo>
                    <a:pt x="154694" y="154504"/>
                  </a:moveTo>
                  <a:cubicBezTo>
                    <a:pt x="152931" y="153571"/>
                    <a:pt x="150971" y="153085"/>
                    <a:pt x="148979" y="153075"/>
                  </a:cubicBezTo>
                  <a:cubicBezTo>
                    <a:pt x="147806" y="152980"/>
                    <a:pt x="146627" y="152980"/>
                    <a:pt x="145454" y="153075"/>
                  </a:cubicBezTo>
                  <a:cubicBezTo>
                    <a:pt x="147420" y="151589"/>
                    <a:pt x="149126" y="149789"/>
                    <a:pt x="150503" y="147741"/>
                  </a:cubicBezTo>
                  <a:cubicBezTo>
                    <a:pt x="151833" y="145589"/>
                    <a:pt x="152709" y="143198"/>
                    <a:pt x="153074" y="140693"/>
                  </a:cubicBezTo>
                  <a:cubicBezTo>
                    <a:pt x="155337" y="141598"/>
                    <a:pt x="157860" y="141598"/>
                    <a:pt x="160123" y="140693"/>
                  </a:cubicBezTo>
                  <a:cubicBezTo>
                    <a:pt x="163063" y="140617"/>
                    <a:pt x="166003" y="140874"/>
                    <a:pt x="168886" y="141455"/>
                  </a:cubicBezTo>
                  <a:cubicBezTo>
                    <a:pt x="171211" y="141902"/>
                    <a:pt x="173323" y="143103"/>
                    <a:pt x="174887" y="144884"/>
                  </a:cubicBezTo>
                  <a:cubicBezTo>
                    <a:pt x="176361" y="147551"/>
                    <a:pt x="176361" y="150789"/>
                    <a:pt x="174887" y="153456"/>
                  </a:cubicBezTo>
                  <a:cubicBezTo>
                    <a:pt x="174121" y="155466"/>
                    <a:pt x="172879" y="157266"/>
                    <a:pt x="171267" y="158695"/>
                  </a:cubicBezTo>
                  <a:cubicBezTo>
                    <a:pt x="169745" y="159733"/>
                    <a:pt x="168075" y="160533"/>
                    <a:pt x="166314" y="161076"/>
                  </a:cubicBezTo>
                  <a:lnTo>
                    <a:pt x="166314" y="161076"/>
                  </a:lnTo>
                  <a:lnTo>
                    <a:pt x="164314" y="161076"/>
                  </a:lnTo>
                  <a:cubicBezTo>
                    <a:pt x="161804" y="160486"/>
                    <a:pt x="159165" y="160819"/>
                    <a:pt x="156884" y="162029"/>
                  </a:cubicBezTo>
                  <a:cubicBezTo>
                    <a:pt x="156901" y="161772"/>
                    <a:pt x="156901" y="161524"/>
                    <a:pt x="156884" y="161267"/>
                  </a:cubicBezTo>
                  <a:cubicBezTo>
                    <a:pt x="157689" y="158667"/>
                    <a:pt x="156580" y="155857"/>
                    <a:pt x="154217" y="154504"/>
                  </a:cubicBezTo>
                  <a:close/>
                  <a:moveTo>
                    <a:pt x="130024" y="157362"/>
                  </a:moveTo>
                  <a:cubicBezTo>
                    <a:pt x="129689" y="156761"/>
                    <a:pt x="129272" y="156219"/>
                    <a:pt x="128786" y="155742"/>
                  </a:cubicBezTo>
                  <a:cubicBezTo>
                    <a:pt x="129992" y="156304"/>
                    <a:pt x="131276" y="156695"/>
                    <a:pt x="132596" y="156885"/>
                  </a:cubicBezTo>
                  <a:cubicBezTo>
                    <a:pt x="135811" y="157342"/>
                    <a:pt x="139090" y="156847"/>
                    <a:pt x="142025" y="155457"/>
                  </a:cubicBezTo>
                  <a:lnTo>
                    <a:pt x="143454" y="154599"/>
                  </a:lnTo>
                  <a:cubicBezTo>
                    <a:pt x="146401" y="154161"/>
                    <a:pt x="149410" y="154456"/>
                    <a:pt x="152217" y="155457"/>
                  </a:cubicBezTo>
                  <a:cubicBezTo>
                    <a:pt x="154924" y="156314"/>
                    <a:pt x="156422" y="159209"/>
                    <a:pt x="155562" y="161914"/>
                  </a:cubicBezTo>
                  <a:cubicBezTo>
                    <a:pt x="155530" y="162019"/>
                    <a:pt x="155495" y="162115"/>
                    <a:pt x="155456" y="162219"/>
                  </a:cubicBezTo>
                  <a:cubicBezTo>
                    <a:pt x="154331" y="164896"/>
                    <a:pt x="152641" y="167306"/>
                    <a:pt x="150503" y="169268"/>
                  </a:cubicBezTo>
                  <a:cubicBezTo>
                    <a:pt x="148128" y="171659"/>
                    <a:pt x="145224" y="173449"/>
                    <a:pt x="142025" y="174507"/>
                  </a:cubicBezTo>
                  <a:cubicBezTo>
                    <a:pt x="139994" y="175145"/>
                    <a:pt x="137843" y="175307"/>
                    <a:pt x="135739" y="174983"/>
                  </a:cubicBezTo>
                  <a:cubicBezTo>
                    <a:pt x="134439" y="174459"/>
                    <a:pt x="133046" y="174192"/>
                    <a:pt x="131643" y="174221"/>
                  </a:cubicBezTo>
                  <a:cubicBezTo>
                    <a:pt x="131925" y="173192"/>
                    <a:pt x="132116" y="172144"/>
                    <a:pt x="132215" y="171078"/>
                  </a:cubicBezTo>
                  <a:cubicBezTo>
                    <a:pt x="132766" y="166344"/>
                    <a:pt x="131835" y="161543"/>
                    <a:pt x="129548" y="157362"/>
                  </a:cubicBezTo>
                  <a:close/>
                  <a:moveTo>
                    <a:pt x="86495" y="136407"/>
                  </a:moveTo>
                  <a:lnTo>
                    <a:pt x="86495" y="136407"/>
                  </a:lnTo>
                  <a:lnTo>
                    <a:pt x="86495" y="136407"/>
                  </a:lnTo>
                  <a:lnTo>
                    <a:pt x="86495" y="136407"/>
                  </a:lnTo>
                  <a:cubicBezTo>
                    <a:pt x="86495" y="136407"/>
                    <a:pt x="86495" y="137359"/>
                    <a:pt x="86495" y="137835"/>
                  </a:cubicBezTo>
                  <a:cubicBezTo>
                    <a:pt x="86296" y="138959"/>
                    <a:pt x="86042" y="140074"/>
                    <a:pt x="85733" y="141169"/>
                  </a:cubicBezTo>
                  <a:cubicBezTo>
                    <a:pt x="85242" y="143017"/>
                    <a:pt x="84253" y="144703"/>
                    <a:pt x="82875" y="146027"/>
                  </a:cubicBezTo>
                  <a:cubicBezTo>
                    <a:pt x="82275" y="146932"/>
                    <a:pt x="81121" y="147294"/>
                    <a:pt x="80113" y="146884"/>
                  </a:cubicBezTo>
                  <a:cubicBezTo>
                    <a:pt x="78992" y="143407"/>
                    <a:pt x="77213" y="140169"/>
                    <a:pt x="74874" y="137359"/>
                  </a:cubicBezTo>
                  <a:lnTo>
                    <a:pt x="75827" y="137359"/>
                  </a:lnTo>
                  <a:cubicBezTo>
                    <a:pt x="79094" y="137178"/>
                    <a:pt x="82310" y="136473"/>
                    <a:pt x="85352" y="135264"/>
                  </a:cubicBezTo>
                  <a:lnTo>
                    <a:pt x="87542" y="134216"/>
                  </a:lnTo>
                  <a:cubicBezTo>
                    <a:pt x="87542" y="134216"/>
                    <a:pt x="87542" y="134216"/>
                    <a:pt x="87542" y="134216"/>
                  </a:cubicBezTo>
                  <a:lnTo>
                    <a:pt x="87542" y="134216"/>
                  </a:lnTo>
                  <a:cubicBezTo>
                    <a:pt x="87365" y="134111"/>
                    <a:pt x="87148" y="134111"/>
                    <a:pt x="86971" y="134216"/>
                  </a:cubicBezTo>
                  <a:lnTo>
                    <a:pt x="86495" y="136407"/>
                  </a:lnTo>
                  <a:close/>
                  <a:moveTo>
                    <a:pt x="62301" y="122214"/>
                  </a:moveTo>
                  <a:cubicBezTo>
                    <a:pt x="63091" y="122691"/>
                    <a:pt x="64083" y="122691"/>
                    <a:pt x="64873" y="122214"/>
                  </a:cubicBezTo>
                  <a:cubicBezTo>
                    <a:pt x="65684" y="121719"/>
                    <a:pt x="66423" y="121109"/>
                    <a:pt x="67064" y="120405"/>
                  </a:cubicBezTo>
                  <a:cubicBezTo>
                    <a:pt x="66492" y="123833"/>
                    <a:pt x="70493" y="125834"/>
                    <a:pt x="73160" y="126310"/>
                  </a:cubicBezTo>
                  <a:cubicBezTo>
                    <a:pt x="76947" y="126529"/>
                    <a:pt x="80672" y="125272"/>
                    <a:pt x="83542" y="122786"/>
                  </a:cubicBezTo>
                  <a:cubicBezTo>
                    <a:pt x="85974" y="120995"/>
                    <a:pt x="88152" y="118881"/>
                    <a:pt x="90019" y="116499"/>
                  </a:cubicBezTo>
                  <a:lnTo>
                    <a:pt x="90019" y="116499"/>
                  </a:lnTo>
                  <a:cubicBezTo>
                    <a:pt x="92718" y="119271"/>
                    <a:pt x="93893" y="123176"/>
                    <a:pt x="93162" y="126977"/>
                  </a:cubicBezTo>
                  <a:cubicBezTo>
                    <a:pt x="91953" y="130720"/>
                    <a:pt x="89063" y="133682"/>
                    <a:pt x="85352" y="134978"/>
                  </a:cubicBezTo>
                  <a:cubicBezTo>
                    <a:pt x="80002" y="137483"/>
                    <a:pt x="73987" y="138178"/>
                    <a:pt x="68207" y="136978"/>
                  </a:cubicBezTo>
                  <a:cubicBezTo>
                    <a:pt x="65444" y="136311"/>
                    <a:pt x="62492" y="134787"/>
                    <a:pt x="62301" y="131454"/>
                  </a:cubicBezTo>
                  <a:lnTo>
                    <a:pt x="62301" y="130977"/>
                  </a:lnTo>
                  <a:cubicBezTo>
                    <a:pt x="62301" y="130977"/>
                    <a:pt x="62301" y="130406"/>
                    <a:pt x="62301" y="130120"/>
                  </a:cubicBezTo>
                  <a:cubicBezTo>
                    <a:pt x="62301" y="129834"/>
                    <a:pt x="62301" y="130120"/>
                    <a:pt x="62301" y="130120"/>
                  </a:cubicBezTo>
                  <a:cubicBezTo>
                    <a:pt x="62348" y="129644"/>
                    <a:pt x="62348" y="129168"/>
                    <a:pt x="62301" y="128691"/>
                  </a:cubicBezTo>
                  <a:cubicBezTo>
                    <a:pt x="62648" y="126672"/>
                    <a:pt x="62648" y="124615"/>
                    <a:pt x="62301" y="122595"/>
                  </a:cubicBezTo>
                  <a:close/>
                  <a:moveTo>
                    <a:pt x="71826" y="107451"/>
                  </a:moveTo>
                  <a:cubicBezTo>
                    <a:pt x="71207" y="106069"/>
                    <a:pt x="69812" y="105203"/>
                    <a:pt x="68302" y="105260"/>
                  </a:cubicBezTo>
                  <a:cubicBezTo>
                    <a:pt x="70109" y="104564"/>
                    <a:pt x="71834" y="103669"/>
                    <a:pt x="73445" y="102593"/>
                  </a:cubicBezTo>
                  <a:cubicBezTo>
                    <a:pt x="77277" y="99716"/>
                    <a:pt x="80512" y="96125"/>
                    <a:pt x="82970" y="92020"/>
                  </a:cubicBezTo>
                  <a:cubicBezTo>
                    <a:pt x="83735" y="92477"/>
                    <a:pt x="84573" y="92801"/>
                    <a:pt x="85447" y="92973"/>
                  </a:cubicBezTo>
                  <a:cubicBezTo>
                    <a:pt x="86301" y="93068"/>
                    <a:pt x="87164" y="93068"/>
                    <a:pt x="88019" y="92973"/>
                  </a:cubicBezTo>
                  <a:cubicBezTo>
                    <a:pt x="88019" y="92973"/>
                    <a:pt x="88019" y="92973"/>
                    <a:pt x="88019" y="92973"/>
                  </a:cubicBezTo>
                  <a:cubicBezTo>
                    <a:pt x="89591" y="93077"/>
                    <a:pt x="91121" y="93534"/>
                    <a:pt x="92495" y="94306"/>
                  </a:cubicBezTo>
                  <a:cubicBezTo>
                    <a:pt x="93685" y="95401"/>
                    <a:pt x="94431" y="96887"/>
                    <a:pt x="94591" y="98497"/>
                  </a:cubicBezTo>
                  <a:cubicBezTo>
                    <a:pt x="95110" y="103069"/>
                    <a:pt x="93959" y="107670"/>
                    <a:pt x="91352" y="111451"/>
                  </a:cubicBezTo>
                  <a:cubicBezTo>
                    <a:pt x="89517" y="114642"/>
                    <a:pt x="87168" y="117509"/>
                    <a:pt x="84399" y="119928"/>
                  </a:cubicBezTo>
                  <a:cubicBezTo>
                    <a:pt x="81818" y="122500"/>
                    <a:pt x="78478" y="124167"/>
                    <a:pt x="74874" y="124691"/>
                  </a:cubicBezTo>
                  <a:cubicBezTo>
                    <a:pt x="73182" y="124748"/>
                    <a:pt x="71505" y="124357"/>
                    <a:pt x="70016" y="123548"/>
                  </a:cubicBezTo>
                  <a:cubicBezTo>
                    <a:pt x="68479" y="122691"/>
                    <a:pt x="67477" y="121109"/>
                    <a:pt x="67349" y="119357"/>
                  </a:cubicBezTo>
                  <a:lnTo>
                    <a:pt x="67349" y="119357"/>
                  </a:lnTo>
                  <a:cubicBezTo>
                    <a:pt x="67781" y="118890"/>
                    <a:pt x="68164" y="118376"/>
                    <a:pt x="68492" y="117833"/>
                  </a:cubicBezTo>
                  <a:cubicBezTo>
                    <a:pt x="69708" y="116156"/>
                    <a:pt x="70640" y="114289"/>
                    <a:pt x="71255" y="112308"/>
                  </a:cubicBezTo>
                  <a:cubicBezTo>
                    <a:pt x="71780" y="110880"/>
                    <a:pt x="71879" y="109317"/>
                    <a:pt x="71540" y="107832"/>
                  </a:cubicBezTo>
                  <a:close/>
                  <a:moveTo>
                    <a:pt x="126595" y="49348"/>
                  </a:moveTo>
                  <a:cubicBezTo>
                    <a:pt x="127071" y="48491"/>
                    <a:pt x="127738" y="49348"/>
                    <a:pt x="128214" y="49348"/>
                  </a:cubicBezTo>
                  <a:cubicBezTo>
                    <a:pt x="128941" y="50186"/>
                    <a:pt x="129609" y="51082"/>
                    <a:pt x="130214" y="52015"/>
                  </a:cubicBezTo>
                  <a:cubicBezTo>
                    <a:pt x="131672" y="54501"/>
                    <a:pt x="132459" y="57321"/>
                    <a:pt x="132500" y="60207"/>
                  </a:cubicBezTo>
                  <a:cubicBezTo>
                    <a:pt x="132595" y="63693"/>
                    <a:pt x="132112" y="67169"/>
                    <a:pt x="131072" y="70494"/>
                  </a:cubicBezTo>
                  <a:cubicBezTo>
                    <a:pt x="130181" y="73932"/>
                    <a:pt x="128628" y="77171"/>
                    <a:pt x="126500" y="80019"/>
                  </a:cubicBezTo>
                  <a:cubicBezTo>
                    <a:pt x="125452" y="81352"/>
                    <a:pt x="124118" y="82686"/>
                    <a:pt x="122309" y="82305"/>
                  </a:cubicBezTo>
                  <a:lnTo>
                    <a:pt x="121451" y="82305"/>
                  </a:lnTo>
                  <a:cubicBezTo>
                    <a:pt x="121354" y="81943"/>
                    <a:pt x="121156" y="81609"/>
                    <a:pt x="120880" y="81352"/>
                  </a:cubicBezTo>
                  <a:cubicBezTo>
                    <a:pt x="120543" y="80866"/>
                    <a:pt x="120124" y="80447"/>
                    <a:pt x="119642" y="80114"/>
                  </a:cubicBezTo>
                  <a:cubicBezTo>
                    <a:pt x="119601" y="79733"/>
                    <a:pt x="119601" y="79352"/>
                    <a:pt x="119642" y="78971"/>
                  </a:cubicBezTo>
                  <a:cubicBezTo>
                    <a:pt x="119642" y="78971"/>
                    <a:pt x="119642" y="78971"/>
                    <a:pt x="119642" y="78971"/>
                  </a:cubicBezTo>
                  <a:cubicBezTo>
                    <a:pt x="119642" y="78971"/>
                    <a:pt x="119642" y="78971"/>
                    <a:pt x="119642" y="78495"/>
                  </a:cubicBezTo>
                  <a:cubicBezTo>
                    <a:pt x="120098" y="78123"/>
                    <a:pt x="120485" y="77666"/>
                    <a:pt x="120785" y="77161"/>
                  </a:cubicBezTo>
                  <a:cubicBezTo>
                    <a:pt x="121260" y="75904"/>
                    <a:pt x="121260" y="74513"/>
                    <a:pt x="120785" y="73256"/>
                  </a:cubicBezTo>
                  <a:cubicBezTo>
                    <a:pt x="120023" y="70874"/>
                    <a:pt x="118022" y="68493"/>
                    <a:pt x="115546" y="68779"/>
                  </a:cubicBezTo>
                  <a:cubicBezTo>
                    <a:pt x="117918" y="66560"/>
                    <a:pt x="119379" y="63540"/>
                    <a:pt x="119642" y="60302"/>
                  </a:cubicBezTo>
                  <a:cubicBezTo>
                    <a:pt x="120031" y="57178"/>
                    <a:pt x="119021" y="54034"/>
                    <a:pt x="116879" y="51729"/>
                  </a:cubicBezTo>
                  <a:cubicBezTo>
                    <a:pt x="117635" y="51872"/>
                    <a:pt x="118410" y="51872"/>
                    <a:pt x="119165" y="51729"/>
                  </a:cubicBezTo>
                  <a:lnTo>
                    <a:pt x="121928" y="50967"/>
                  </a:lnTo>
                  <a:cubicBezTo>
                    <a:pt x="123311" y="50482"/>
                    <a:pt x="124649" y="49872"/>
                    <a:pt x="125928" y="49158"/>
                  </a:cubicBezTo>
                  <a:lnTo>
                    <a:pt x="125928" y="49158"/>
                  </a:lnTo>
                  <a:cubicBezTo>
                    <a:pt x="125261" y="50682"/>
                    <a:pt x="126119" y="50110"/>
                    <a:pt x="126309" y="49729"/>
                  </a:cubicBezTo>
                  <a:close/>
                  <a:moveTo>
                    <a:pt x="143454" y="72303"/>
                  </a:moveTo>
                  <a:cubicBezTo>
                    <a:pt x="144407" y="73084"/>
                    <a:pt x="145563" y="73580"/>
                    <a:pt x="146788" y="73732"/>
                  </a:cubicBezTo>
                  <a:cubicBezTo>
                    <a:pt x="149636" y="74018"/>
                    <a:pt x="152494" y="73303"/>
                    <a:pt x="154884" y="71732"/>
                  </a:cubicBezTo>
                  <a:cubicBezTo>
                    <a:pt x="156931" y="70551"/>
                    <a:pt x="158904" y="69246"/>
                    <a:pt x="160790" y="67827"/>
                  </a:cubicBezTo>
                  <a:cubicBezTo>
                    <a:pt x="160790" y="67827"/>
                    <a:pt x="160790" y="67827"/>
                    <a:pt x="160790" y="67827"/>
                  </a:cubicBezTo>
                  <a:cubicBezTo>
                    <a:pt x="160790" y="67827"/>
                    <a:pt x="162028" y="71637"/>
                    <a:pt x="162123" y="72684"/>
                  </a:cubicBezTo>
                  <a:cubicBezTo>
                    <a:pt x="162217" y="73856"/>
                    <a:pt x="162217" y="75037"/>
                    <a:pt x="162123" y="76208"/>
                  </a:cubicBezTo>
                  <a:cubicBezTo>
                    <a:pt x="161708" y="77628"/>
                    <a:pt x="161030" y="78952"/>
                    <a:pt x="160123" y="80114"/>
                  </a:cubicBezTo>
                  <a:cubicBezTo>
                    <a:pt x="158662" y="82124"/>
                    <a:pt x="156775" y="83781"/>
                    <a:pt x="154598" y="84972"/>
                  </a:cubicBezTo>
                  <a:cubicBezTo>
                    <a:pt x="152558" y="86324"/>
                    <a:pt x="150253" y="87238"/>
                    <a:pt x="147836" y="87639"/>
                  </a:cubicBezTo>
                  <a:cubicBezTo>
                    <a:pt x="146534" y="87829"/>
                    <a:pt x="145216" y="87448"/>
                    <a:pt x="144216" y="86591"/>
                  </a:cubicBezTo>
                  <a:cubicBezTo>
                    <a:pt x="143483" y="85486"/>
                    <a:pt x="142875" y="84305"/>
                    <a:pt x="142406" y="83066"/>
                  </a:cubicBezTo>
                  <a:lnTo>
                    <a:pt x="142406" y="83066"/>
                  </a:lnTo>
                  <a:lnTo>
                    <a:pt x="142406" y="83066"/>
                  </a:lnTo>
                  <a:cubicBezTo>
                    <a:pt x="142406" y="83066"/>
                    <a:pt x="142406" y="83066"/>
                    <a:pt x="142406" y="83066"/>
                  </a:cubicBezTo>
                  <a:lnTo>
                    <a:pt x="142406" y="83066"/>
                  </a:lnTo>
                  <a:cubicBezTo>
                    <a:pt x="142778" y="82209"/>
                    <a:pt x="143064" y="81314"/>
                    <a:pt x="143264" y="80399"/>
                  </a:cubicBezTo>
                  <a:cubicBezTo>
                    <a:pt x="143812" y="77856"/>
                    <a:pt x="143779" y="75218"/>
                    <a:pt x="143168" y="72684"/>
                  </a:cubicBezTo>
                  <a:close/>
                  <a:moveTo>
                    <a:pt x="163076" y="66017"/>
                  </a:moveTo>
                  <a:lnTo>
                    <a:pt x="164028" y="65350"/>
                  </a:lnTo>
                  <a:cubicBezTo>
                    <a:pt x="166037" y="64064"/>
                    <a:pt x="167574" y="62159"/>
                    <a:pt x="168410" y="59921"/>
                  </a:cubicBezTo>
                  <a:cubicBezTo>
                    <a:pt x="169505" y="60530"/>
                    <a:pt x="170838" y="60530"/>
                    <a:pt x="171934" y="59921"/>
                  </a:cubicBezTo>
                  <a:cubicBezTo>
                    <a:pt x="172497" y="59578"/>
                    <a:pt x="172983" y="59130"/>
                    <a:pt x="173363" y="58587"/>
                  </a:cubicBezTo>
                  <a:cubicBezTo>
                    <a:pt x="173363" y="60302"/>
                    <a:pt x="175458" y="61159"/>
                    <a:pt x="176792" y="61445"/>
                  </a:cubicBezTo>
                  <a:cubicBezTo>
                    <a:pt x="179449" y="62016"/>
                    <a:pt x="182176" y="62216"/>
                    <a:pt x="184888" y="62016"/>
                  </a:cubicBezTo>
                  <a:cubicBezTo>
                    <a:pt x="186716" y="61978"/>
                    <a:pt x="188535" y="61759"/>
                    <a:pt x="190317" y="61349"/>
                  </a:cubicBezTo>
                  <a:lnTo>
                    <a:pt x="190317" y="61349"/>
                  </a:lnTo>
                  <a:lnTo>
                    <a:pt x="190317" y="61349"/>
                  </a:lnTo>
                  <a:lnTo>
                    <a:pt x="190317" y="61349"/>
                  </a:lnTo>
                  <a:cubicBezTo>
                    <a:pt x="190317" y="61349"/>
                    <a:pt x="190317" y="61349"/>
                    <a:pt x="190317" y="61349"/>
                  </a:cubicBezTo>
                  <a:lnTo>
                    <a:pt x="190317" y="61349"/>
                  </a:lnTo>
                  <a:cubicBezTo>
                    <a:pt x="189871" y="62683"/>
                    <a:pt x="190122" y="64150"/>
                    <a:pt x="190984" y="65255"/>
                  </a:cubicBezTo>
                  <a:cubicBezTo>
                    <a:pt x="191132" y="67522"/>
                    <a:pt x="190300" y="69741"/>
                    <a:pt x="188698" y="71351"/>
                  </a:cubicBezTo>
                  <a:cubicBezTo>
                    <a:pt x="186879" y="72837"/>
                    <a:pt x="184719" y="73856"/>
                    <a:pt x="182411" y="74304"/>
                  </a:cubicBezTo>
                  <a:cubicBezTo>
                    <a:pt x="176933" y="75428"/>
                    <a:pt x="171234" y="74580"/>
                    <a:pt x="166314" y="71922"/>
                  </a:cubicBezTo>
                  <a:cubicBezTo>
                    <a:pt x="164961" y="71341"/>
                    <a:pt x="163780" y="70427"/>
                    <a:pt x="162885" y="69255"/>
                  </a:cubicBezTo>
                  <a:cubicBezTo>
                    <a:pt x="162274" y="68055"/>
                    <a:pt x="162073" y="66683"/>
                    <a:pt x="162314" y="65350"/>
                  </a:cubicBezTo>
                  <a:close/>
                  <a:moveTo>
                    <a:pt x="224988" y="67636"/>
                  </a:moveTo>
                  <a:cubicBezTo>
                    <a:pt x="225445" y="68465"/>
                    <a:pt x="225766" y="69370"/>
                    <a:pt x="225941" y="70303"/>
                  </a:cubicBezTo>
                  <a:cubicBezTo>
                    <a:pt x="226140" y="72122"/>
                    <a:pt x="225843" y="73970"/>
                    <a:pt x="225083" y="75637"/>
                  </a:cubicBezTo>
                  <a:cubicBezTo>
                    <a:pt x="223493" y="78618"/>
                    <a:pt x="220787" y="80838"/>
                    <a:pt x="217559" y="81828"/>
                  </a:cubicBezTo>
                  <a:cubicBezTo>
                    <a:pt x="212701" y="83638"/>
                    <a:pt x="203747" y="85829"/>
                    <a:pt x="201842" y="78876"/>
                  </a:cubicBezTo>
                  <a:cubicBezTo>
                    <a:pt x="201313" y="76780"/>
                    <a:pt x="201515" y="74561"/>
                    <a:pt x="202414" y="72589"/>
                  </a:cubicBezTo>
                  <a:cubicBezTo>
                    <a:pt x="202985" y="71256"/>
                    <a:pt x="203747" y="69065"/>
                    <a:pt x="205176" y="68398"/>
                  </a:cubicBezTo>
                  <a:lnTo>
                    <a:pt x="205176" y="68398"/>
                  </a:lnTo>
                  <a:cubicBezTo>
                    <a:pt x="207469" y="67646"/>
                    <a:pt x="209557" y="66379"/>
                    <a:pt x="211272" y="64683"/>
                  </a:cubicBezTo>
                  <a:cubicBezTo>
                    <a:pt x="212056" y="63912"/>
                    <a:pt x="212701" y="63007"/>
                    <a:pt x="213177" y="62016"/>
                  </a:cubicBezTo>
                  <a:lnTo>
                    <a:pt x="213177" y="62588"/>
                  </a:lnTo>
                  <a:cubicBezTo>
                    <a:pt x="214422" y="63997"/>
                    <a:pt x="216094" y="64969"/>
                    <a:pt x="217940" y="65350"/>
                  </a:cubicBezTo>
                  <a:cubicBezTo>
                    <a:pt x="220018" y="65731"/>
                    <a:pt x="222148" y="65731"/>
                    <a:pt x="224226" y="65350"/>
                  </a:cubicBezTo>
                  <a:lnTo>
                    <a:pt x="224226" y="65350"/>
                  </a:lnTo>
                  <a:cubicBezTo>
                    <a:pt x="224129" y="66264"/>
                    <a:pt x="224294" y="67188"/>
                    <a:pt x="224702" y="68017"/>
                  </a:cubicBezTo>
                  <a:close/>
                  <a:moveTo>
                    <a:pt x="231465" y="115261"/>
                  </a:moveTo>
                  <a:cubicBezTo>
                    <a:pt x="230480" y="117147"/>
                    <a:pt x="229366" y="118957"/>
                    <a:pt x="228131" y="120690"/>
                  </a:cubicBezTo>
                  <a:cubicBezTo>
                    <a:pt x="227269" y="121929"/>
                    <a:pt x="226126" y="122938"/>
                    <a:pt x="224798" y="123643"/>
                  </a:cubicBezTo>
                  <a:cubicBezTo>
                    <a:pt x="223744" y="123957"/>
                    <a:pt x="222723" y="124367"/>
                    <a:pt x="221750" y="124881"/>
                  </a:cubicBezTo>
                  <a:lnTo>
                    <a:pt x="219464" y="125548"/>
                  </a:lnTo>
                  <a:cubicBezTo>
                    <a:pt x="218416" y="125548"/>
                    <a:pt x="217082" y="126120"/>
                    <a:pt x="216130" y="125548"/>
                  </a:cubicBezTo>
                  <a:lnTo>
                    <a:pt x="216130" y="125548"/>
                  </a:lnTo>
                  <a:cubicBezTo>
                    <a:pt x="216177" y="124948"/>
                    <a:pt x="216177" y="124338"/>
                    <a:pt x="216130" y="123738"/>
                  </a:cubicBezTo>
                  <a:cubicBezTo>
                    <a:pt x="215687" y="120786"/>
                    <a:pt x="213566" y="118376"/>
                    <a:pt x="210701" y="117547"/>
                  </a:cubicBezTo>
                  <a:cubicBezTo>
                    <a:pt x="213683" y="115918"/>
                    <a:pt x="216031" y="113337"/>
                    <a:pt x="217368" y="110213"/>
                  </a:cubicBezTo>
                  <a:cubicBezTo>
                    <a:pt x="218221" y="108470"/>
                    <a:pt x="218221" y="106431"/>
                    <a:pt x="217368" y="104688"/>
                  </a:cubicBezTo>
                  <a:lnTo>
                    <a:pt x="216797" y="103736"/>
                  </a:lnTo>
                  <a:lnTo>
                    <a:pt x="218130" y="103736"/>
                  </a:lnTo>
                  <a:cubicBezTo>
                    <a:pt x="219825" y="104479"/>
                    <a:pt x="221576" y="105088"/>
                    <a:pt x="223369" y="105545"/>
                  </a:cubicBezTo>
                  <a:cubicBezTo>
                    <a:pt x="224951" y="105736"/>
                    <a:pt x="226549" y="105736"/>
                    <a:pt x="228131" y="105545"/>
                  </a:cubicBezTo>
                  <a:cubicBezTo>
                    <a:pt x="230322" y="105545"/>
                    <a:pt x="232799" y="106022"/>
                    <a:pt x="233370" y="108784"/>
                  </a:cubicBezTo>
                  <a:cubicBezTo>
                    <a:pt x="233561" y="111356"/>
                    <a:pt x="232780" y="113908"/>
                    <a:pt x="231179" y="115928"/>
                  </a:cubicBezTo>
                  <a:close/>
                  <a:moveTo>
                    <a:pt x="233846" y="112499"/>
                  </a:moveTo>
                  <a:cubicBezTo>
                    <a:pt x="233979" y="112880"/>
                    <a:pt x="234172" y="113232"/>
                    <a:pt x="234418" y="113547"/>
                  </a:cubicBezTo>
                  <a:cubicBezTo>
                    <a:pt x="235050" y="114337"/>
                    <a:pt x="235918" y="114899"/>
                    <a:pt x="236894" y="115166"/>
                  </a:cubicBezTo>
                  <a:cubicBezTo>
                    <a:pt x="237226" y="115842"/>
                    <a:pt x="237358" y="116604"/>
                    <a:pt x="237275" y="117357"/>
                  </a:cubicBezTo>
                  <a:cubicBezTo>
                    <a:pt x="237545" y="118642"/>
                    <a:pt x="237545" y="119976"/>
                    <a:pt x="237275" y="121262"/>
                  </a:cubicBezTo>
                  <a:cubicBezTo>
                    <a:pt x="236951" y="122767"/>
                    <a:pt x="236021" y="124081"/>
                    <a:pt x="234704" y="124881"/>
                  </a:cubicBezTo>
                  <a:cubicBezTo>
                    <a:pt x="233849" y="125072"/>
                    <a:pt x="233040" y="125434"/>
                    <a:pt x="232322" y="125929"/>
                  </a:cubicBezTo>
                  <a:cubicBezTo>
                    <a:pt x="231857" y="126072"/>
                    <a:pt x="231359" y="126072"/>
                    <a:pt x="230894" y="125929"/>
                  </a:cubicBezTo>
                  <a:cubicBezTo>
                    <a:pt x="230399" y="124967"/>
                    <a:pt x="229481" y="124300"/>
                    <a:pt x="228417" y="124119"/>
                  </a:cubicBezTo>
                  <a:cubicBezTo>
                    <a:pt x="227818" y="124024"/>
                    <a:pt x="227206" y="124024"/>
                    <a:pt x="226607" y="124119"/>
                  </a:cubicBezTo>
                  <a:lnTo>
                    <a:pt x="227750" y="123072"/>
                  </a:lnTo>
                  <a:cubicBezTo>
                    <a:pt x="229416" y="121224"/>
                    <a:pt x="230797" y="119138"/>
                    <a:pt x="231846" y="116880"/>
                  </a:cubicBezTo>
                  <a:cubicBezTo>
                    <a:pt x="232595" y="115728"/>
                    <a:pt x="233173" y="114480"/>
                    <a:pt x="233561" y="113166"/>
                  </a:cubicBezTo>
                  <a:close/>
                  <a:moveTo>
                    <a:pt x="141644" y="105927"/>
                  </a:moveTo>
                  <a:cubicBezTo>
                    <a:pt x="141340" y="107222"/>
                    <a:pt x="140464" y="108308"/>
                    <a:pt x="139263" y="108879"/>
                  </a:cubicBezTo>
                  <a:cubicBezTo>
                    <a:pt x="138006" y="109537"/>
                    <a:pt x="136557" y="109746"/>
                    <a:pt x="135167" y="109451"/>
                  </a:cubicBezTo>
                  <a:cubicBezTo>
                    <a:pt x="134536" y="109270"/>
                    <a:pt x="133993" y="108860"/>
                    <a:pt x="133643" y="108308"/>
                  </a:cubicBezTo>
                  <a:cubicBezTo>
                    <a:pt x="134581" y="106355"/>
                    <a:pt x="134913" y="104164"/>
                    <a:pt x="134596" y="102021"/>
                  </a:cubicBezTo>
                  <a:cubicBezTo>
                    <a:pt x="134447" y="101069"/>
                    <a:pt x="134089" y="100154"/>
                    <a:pt x="133548" y="99354"/>
                  </a:cubicBezTo>
                  <a:lnTo>
                    <a:pt x="136882" y="100878"/>
                  </a:lnTo>
                  <a:cubicBezTo>
                    <a:pt x="138412" y="101726"/>
                    <a:pt x="140313" y="101545"/>
                    <a:pt x="141644" y="100402"/>
                  </a:cubicBezTo>
                  <a:cubicBezTo>
                    <a:pt x="140583" y="102307"/>
                    <a:pt x="140478" y="104603"/>
                    <a:pt x="141359" y="106593"/>
                  </a:cubicBezTo>
                  <a:close/>
                  <a:moveTo>
                    <a:pt x="99068" y="114023"/>
                  </a:moveTo>
                  <a:cubicBezTo>
                    <a:pt x="98719" y="115051"/>
                    <a:pt x="97775" y="115775"/>
                    <a:pt x="96686" y="115833"/>
                  </a:cubicBezTo>
                  <a:cubicBezTo>
                    <a:pt x="95332" y="116071"/>
                    <a:pt x="93945" y="116071"/>
                    <a:pt x="92591" y="115833"/>
                  </a:cubicBezTo>
                  <a:lnTo>
                    <a:pt x="91733" y="115833"/>
                  </a:lnTo>
                  <a:cubicBezTo>
                    <a:pt x="91450" y="115775"/>
                    <a:pt x="91159" y="115775"/>
                    <a:pt x="90876" y="115833"/>
                  </a:cubicBezTo>
                  <a:lnTo>
                    <a:pt x="90876" y="115833"/>
                  </a:lnTo>
                  <a:lnTo>
                    <a:pt x="92400" y="113642"/>
                  </a:lnTo>
                  <a:cubicBezTo>
                    <a:pt x="93724" y="111613"/>
                    <a:pt x="94811" y="109441"/>
                    <a:pt x="95639" y="107165"/>
                  </a:cubicBezTo>
                  <a:cubicBezTo>
                    <a:pt x="96706" y="108546"/>
                    <a:pt x="98166" y="109575"/>
                    <a:pt x="99830" y="110118"/>
                  </a:cubicBezTo>
                  <a:lnTo>
                    <a:pt x="99830" y="110118"/>
                  </a:lnTo>
                  <a:cubicBezTo>
                    <a:pt x="98874" y="111432"/>
                    <a:pt x="98496" y="113089"/>
                    <a:pt x="98782" y="114690"/>
                  </a:cubicBezTo>
                  <a:close/>
                  <a:moveTo>
                    <a:pt x="95924" y="105355"/>
                  </a:moveTo>
                  <a:cubicBezTo>
                    <a:pt x="96496" y="103412"/>
                    <a:pt x="96689" y="101374"/>
                    <a:pt x="96496" y="99354"/>
                  </a:cubicBezTo>
                  <a:cubicBezTo>
                    <a:pt x="96401" y="97249"/>
                    <a:pt x="95477" y="95258"/>
                    <a:pt x="93924" y="93830"/>
                  </a:cubicBezTo>
                  <a:cubicBezTo>
                    <a:pt x="92924" y="93077"/>
                    <a:pt x="91738" y="92620"/>
                    <a:pt x="90495" y="92496"/>
                  </a:cubicBezTo>
                  <a:cubicBezTo>
                    <a:pt x="92967" y="91877"/>
                    <a:pt x="95318" y="90848"/>
                    <a:pt x="97448" y="89448"/>
                  </a:cubicBezTo>
                  <a:cubicBezTo>
                    <a:pt x="99252" y="88315"/>
                    <a:pt x="100914" y="86972"/>
                    <a:pt x="102401" y="85448"/>
                  </a:cubicBezTo>
                  <a:cubicBezTo>
                    <a:pt x="102973" y="84781"/>
                    <a:pt x="103544" y="84019"/>
                    <a:pt x="104211" y="83352"/>
                  </a:cubicBezTo>
                  <a:lnTo>
                    <a:pt x="104211" y="82781"/>
                  </a:lnTo>
                  <a:lnTo>
                    <a:pt x="104211" y="82781"/>
                  </a:lnTo>
                  <a:lnTo>
                    <a:pt x="104878" y="82114"/>
                  </a:lnTo>
                  <a:cubicBezTo>
                    <a:pt x="105858" y="80847"/>
                    <a:pt x="107180" y="79885"/>
                    <a:pt x="108688" y="79352"/>
                  </a:cubicBezTo>
                  <a:cubicBezTo>
                    <a:pt x="110365" y="78752"/>
                    <a:pt x="112153" y="78523"/>
                    <a:pt x="113927" y="78685"/>
                  </a:cubicBezTo>
                  <a:cubicBezTo>
                    <a:pt x="115841" y="78809"/>
                    <a:pt x="117657" y="79580"/>
                    <a:pt x="119070" y="80876"/>
                  </a:cubicBezTo>
                  <a:cubicBezTo>
                    <a:pt x="119070" y="80876"/>
                    <a:pt x="119070" y="81638"/>
                    <a:pt x="119927" y="81828"/>
                  </a:cubicBezTo>
                  <a:cubicBezTo>
                    <a:pt x="120734" y="83248"/>
                    <a:pt x="121161" y="84857"/>
                    <a:pt x="121166" y="86495"/>
                  </a:cubicBezTo>
                  <a:cubicBezTo>
                    <a:pt x="121000" y="90477"/>
                    <a:pt x="119889" y="94363"/>
                    <a:pt x="117927" y="97830"/>
                  </a:cubicBezTo>
                  <a:cubicBezTo>
                    <a:pt x="116031" y="101697"/>
                    <a:pt x="113137" y="104984"/>
                    <a:pt x="109545" y="107355"/>
                  </a:cubicBezTo>
                  <a:cubicBezTo>
                    <a:pt x="107350" y="108736"/>
                    <a:pt x="104805" y="109470"/>
                    <a:pt x="102211" y="109451"/>
                  </a:cubicBezTo>
                  <a:cubicBezTo>
                    <a:pt x="99647" y="109241"/>
                    <a:pt x="97277" y="108003"/>
                    <a:pt x="95639" y="106022"/>
                  </a:cubicBezTo>
                  <a:close/>
                  <a:moveTo>
                    <a:pt x="100592" y="110118"/>
                  </a:moveTo>
                  <a:lnTo>
                    <a:pt x="100592" y="110118"/>
                  </a:lnTo>
                  <a:lnTo>
                    <a:pt x="100592" y="110118"/>
                  </a:lnTo>
                  <a:cubicBezTo>
                    <a:pt x="103003" y="110594"/>
                    <a:pt x="105505" y="110299"/>
                    <a:pt x="107735" y="109260"/>
                  </a:cubicBezTo>
                  <a:cubicBezTo>
                    <a:pt x="112163" y="107222"/>
                    <a:pt x="115879" y="103907"/>
                    <a:pt x="118403" y="99735"/>
                  </a:cubicBezTo>
                  <a:cubicBezTo>
                    <a:pt x="119197" y="98392"/>
                    <a:pt x="119897" y="96992"/>
                    <a:pt x="120499" y="95544"/>
                  </a:cubicBezTo>
                  <a:cubicBezTo>
                    <a:pt x="120499" y="97068"/>
                    <a:pt x="122975" y="97449"/>
                    <a:pt x="124404" y="97449"/>
                  </a:cubicBezTo>
                  <a:cubicBezTo>
                    <a:pt x="126587" y="97421"/>
                    <a:pt x="128736" y="96897"/>
                    <a:pt x="130691" y="95925"/>
                  </a:cubicBezTo>
                  <a:lnTo>
                    <a:pt x="130691" y="95925"/>
                  </a:lnTo>
                  <a:cubicBezTo>
                    <a:pt x="130322" y="96468"/>
                    <a:pt x="130322" y="97192"/>
                    <a:pt x="130691" y="97735"/>
                  </a:cubicBezTo>
                  <a:cubicBezTo>
                    <a:pt x="130691" y="98878"/>
                    <a:pt x="132119" y="99831"/>
                    <a:pt x="132596" y="101069"/>
                  </a:cubicBezTo>
                  <a:cubicBezTo>
                    <a:pt x="133242" y="103021"/>
                    <a:pt x="133242" y="105117"/>
                    <a:pt x="132596" y="107070"/>
                  </a:cubicBezTo>
                  <a:cubicBezTo>
                    <a:pt x="131262" y="111099"/>
                    <a:pt x="128479" y="114499"/>
                    <a:pt x="124785" y="116595"/>
                  </a:cubicBezTo>
                  <a:cubicBezTo>
                    <a:pt x="119049" y="121338"/>
                    <a:pt x="111285" y="122805"/>
                    <a:pt x="104211" y="120500"/>
                  </a:cubicBezTo>
                  <a:cubicBezTo>
                    <a:pt x="102396" y="119709"/>
                    <a:pt x="100961" y="118233"/>
                    <a:pt x="100211" y="116404"/>
                  </a:cubicBezTo>
                  <a:cubicBezTo>
                    <a:pt x="99255" y="114642"/>
                    <a:pt x="99291" y="112508"/>
                    <a:pt x="100306" y="110784"/>
                  </a:cubicBezTo>
                  <a:close/>
                  <a:moveTo>
                    <a:pt x="140025" y="100593"/>
                  </a:moveTo>
                  <a:cubicBezTo>
                    <a:pt x="139290" y="100878"/>
                    <a:pt x="138474" y="100878"/>
                    <a:pt x="137739" y="100593"/>
                  </a:cubicBezTo>
                  <a:cubicBezTo>
                    <a:pt x="136445" y="100192"/>
                    <a:pt x="135199" y="99650"/>
                    <a:pt x="134024" y="98973"/>
                  </a:cubicBezTo>
                  <a:cubicBezTo>
                    <a:pt x="133479" y="98850"/>
                    <a:pt x="132961" y="98621"/>
                    <a:pt x="132500" y="98307"/>
                  </a:cubicBezTo>
                  <a:cubicBezTo>
                    <a:pt x="132415" y="97992"/>
                    <a:pt x="132415" y="97668"/>
                    <a:pt x="132500" y="97354"/>
                  </a:cubicBezTo>
                  <a:cubicBezTo>
                    <a:pt x="132549" y="97002"/>
                    <a:pt x="132549" y="96649"/>
                    <a:pt x="132500" y="96306"/>
                  </a:cubicBezTo>
                  <a:cubicBezTo>
                    <a:pt x="132500" y="96306"/>
                    <a:pt x="132500" y="96306"/>
                    <a:pt x="132500" y="96306"/>
                  </a:cubicBezTo>
                  <a:cubicBezTo>
                    <a:pt x="135597" y="94478"/>
                    <a:pt x="138235" y="91972"/>
                    <a:pt x="140216" y="88972"/>
                  </a:cubicBezTo>
                  <a:cubicBezTo>
                    <a:pt x="141022" y="87648"/>
                    <a:pt x="141754" y="86286"/>
                    <a:pt x="142406" y="84876"/>
                  </a:cubicBezTo>
                  <a:cubicBezTo>
                    <a:pt x="142406" y="84876"/>
                    <a:pt x="142406" y="85448"/>
                    <a:pt x="142406" y="85733"/>
                  </a:cubicBezTo>
                  <a:lnTo>
                    <a:pt x="142406" y="85733"/>
                  </a:lnTo>
                  <a:cubicBezTo>
                    <a:pt x="142406" y="85733"/>
                    <a:pt x="142406" y="85733"/>
                    <a:pt x="142406" y="85733"/>
                  </a:cubicBezTo>
                  <a:lnTo>
                    <a:pt x="143359" y="87353"/>
                  </a:lnTo>
                  <a:lnTo>
                    <a:pt x="144311" y="88210"/>
                  </a:lnTo>
                  <a:cubicBezTo>
                    <a:pt x="145325" y="91934"/>
                    <a:pt x="144627" y="95916"/>
                    <a:pt x="142406" y="99069"/>
                  </a:cubicBezTo>
                  <a:cubicBezTo>
                    <a:pt x="141734" y="100002"/>
                    <a:pt x="140809" y="100735"/>
                    <a:pt x="139739" y="101164"/>
                  </a:cubicBezTo>
                  <a:close/>
                  <a:moveTo>
                    <a:pt x="142502" y="99640"/>
                  </a:moveTo>
                  <a:cubicBezTo>
                    <a:pt x="143598" y="98116"/>
                    <a:pt x="144405" y="96402"/>
                    <a:pt x="144883" y="94592"/>
                  </a:cubicBezTo>
                  <a:cubicBezTo>
                    <a:pt x="145692" y="92506"/>
                    <a:pt x="145692" y="90201"/>
                    <a:pt x="144883" y="88115"/>
                  </a:cubicBezTo>
                  <a:cubicBezTo>
                    <a:pt x="145446" y="88258"/>
                    <a:pt x="146034" y="88258"/>
                    <a:pt x="146597" y="88115"/>
                  </a:cubicBezTo>
                  <a:cubicBezTo>
                    <a:pt x="149301" y="88077"/>
                    <a:pt x="151939" y="87286"/>
                    <a:pt x="154217" y="85829"/>
                  </a:cubicBezTo>
                  <a:lnTo>
                    <a:pt x="154217" y="85829"/>
                  </a:lnTo>
                  <a:cubicBezTo>
                    <a:pt x="153930" y="87238"/>
                    <a:pt x="153930" y="88705"/>
                    <a:pt x="154217" y="90115"/>
                  </a:cubicBezTo>
                  <a:cubicBezTo>
                    <a:pt x="154767" y="91449"/>
                    <a:pt x="155947" y="92411"/>
                    <a:pt x="157361" y="92687"/>
                  </a:cubicBezTo>
                  <a:cubicBezTo>
                    <a:pt x="160865" y="93544"/>
                    <a:pt x="164524" y="93544"/>
                    <a:pt x="168029" y="92687"/>
                  </a:cubicBezTo>
                  <a:cubicBezTo>
                    <a:pt x="170161" y="92391"/>
                    <a:pt x="172264" y="91915"/>
                    <a:pt x="174315" y="91258"/>
                  </a:cubicBezTo>
                  <a:lnTo>
                    <a:pt x="173744" y="91830"/>
                  </a:lnTo>
                  <a:cubicBezTo>
                    <a:pt x="172693" y="92992"/>
                    <a:pt x="171826" y="94306"/>
                    <a:pt x="171172" y="95735"/>
                  </a:cubicBezTo>
                  <a:cubicBezTo>
                    <a:pt x="170155" y="97354"/>
                    <a:pt x="169750" y="99278"/>
                    <a:pt x="170029" y="101164"/>
                  </a:cubicBezTo>
                  <a:lnTo>
                    <a:pt x="170029" y="101164"/>
                  </a:lnTo>
                  <a:cubicBezTo>
                    <a:pt x="166430" y="104345"/>
                    <a:pt x="162215" y="106736"/>
                    <a:pt x="157646" y="108212"/>
                  </a:cubicBezTo>
                  <a:cubicBezTo>
                    <a:pt x="153646" y="109070"/>
                    <a:pt x="148121" y="109737"/>
                    <a:pt x="144692" y="106022"/>
                  </a:cubicBezTo>
                  <a:cubicBezTo>
                    <a:pt x="142973" y="104583"/>
                    <a:pt x="141993" y="102450"/>
                    <a:pt x="142025" y="100212"/>
                  </a:cubicBezTo>
                  <a:close/>
                  <a:moveTo>
                    <a:pt x="186412" y="74685"/>
                  </a:moveTo>
                  <a:cubicBezTo>
                    <a:pt x="187573" y="74199"/>
                    <a:pt x="188663" y="73561"/>
                    <a:pt x="189650" y="72780"/>
                  </a:cubicBezTo>
                  <a:cubicBezTo>
                    <a:pt x="191563" y="71284"/>
                    <a:pt x="192571" y="68912"/>
                    <a:pt x="192317" y="66493"/>
                  </a:cubicBezTo>
                  <a:cubicBezTo>
                    <a:pt x="193902" y="67988"/>
                    <a:pt x="195954" y="68893"/>
                    <a:pt x="198128" y="69065"/>
                  </a:cubicBezTo>
                  <a:cubicBezTo>
                    <a:pt x="200077" y="69236"/>
                    <a:pt x="202042" y="69074"/>
                    <a:pt x="203938" y="68589"/>
                  </a:cubicBezTo>
                  <a:cubicBezTo>
                    <a:pt x="203204" y="69303"/>
                    <a:pt x="202650" y="70189"/>
                    <a:pt x="202319" y="71160"/>
                  </a:cubicBezTo>
                  <a:cubicBezTo>
                    <a:pt x="201366" y="72827"/>
                    <a:pt x="200781" y="74675"/>
                    <a:pt x="200604" y="76590"/>
                  </a:cubicBezTo>
                  <a:cubicBezTo>
                    <a:pt x="200467" y="78837"/>
                    <a:pt x="201382" y="81019"/>
                    <a:pt x="203081" y="82495"/>
                  </a:cubicBezTo>
                  <a:lnTo>
                    <a:pt x="203081" y="82495"/>
                  </a:lnTo>
                  <a:cubicBezTo>
                    <a:pt x="202107" y="84381"/>
                    <a:pt x="200664" y="85991"/>
                    <a:pt x="198890" y="87162"/>
                  </a:cubicBezTo>
                  <a:cubicBezTo>
                    <a:pt x="197198" y="88229"/>
                    <a:pt x="195265" y="88848"/>
                    <a:pt x="193270" y="88972"/>
                  </a:cubicBezTo>
                  <a:cubicBezTo>
                    <a:pt x="191392" y="89229"/>
                    <a:pt x="189508" y="88553"/>
                    <a:pt x="188222" y="87162"/>
                  </a:cubicBezTo>
                  <a:cubicBezTo>
                    <a:pt x="187197" y="85686"/>
                    <a:pt x="186724" y="83905"/>
                    <a:pt x="186888" y="82114"/>
                  </a:cubicBezTo>
                  <a:cubicBezTo>
                    <a:pt x="187793" y="79847"/>
                    <a:pt x="187507" y="77275"/>
                    <a:pt x="186126" y="75256"/>
                  </a:cubicBezTo>
                  <a:close/>
                  <a:moveTo>
                    <a:pt x="213272" y="100116"/>
                  </a:moveTo>
                  <a:cubicBezTo>
                    <a:pt x="212881" y="99964"/>
                    <a:pt x="212570" y="99650"/>
                    <a:pt x="212415" y="99259"/>
                  </a:cubicBezTo>
                  <a:cubicBezTo>
                    <a:pt x="212415" y="98687"/>
                    <a:pt x="212415" y="98021"/>
                    <a:pt x="212415" y="97354"/>
                  </a:cubicBezTo>
                  <a:lnTo>
                    <a:pt x="212415" y="97354"/>
                  </a:lnTo>
                  <a:cubicBezTo>
                    <a:pt x="213676" y="95754"/>
                    <a:pt x="214585" y="93906"/>
                    <a:pt x="215082" y="91925"/>
                  </a:cubicBezTo>
                  <a:cubicBezTo>
                    <a:pt x="215082" y="91925"/>
                    <a:pt x="215082" y="91258"/>
                    <a:pt x="215082" y="90972"/>
                  </a:cubicBezTo>
                  <a:cubicBezTo>
                    <a:pt x="215881" y="92792"/>
                    <a:pt x="217516" y="94106"/>
                    <a:pt x="219464" y="94497"/>
                  </a:cubicBezTo>
                  <a:lnTo>
                    <a:pt x="220511" y="94497"/>
                  </a:lnTo>
                  <a:lnTo>
                    <a:pt x="220511" y="94497"/>
                  </a:lnTo>
                  <a:cubicBezTo>
                    <a:pt x="220546" y="94754"/>
                    <a:pt x="220546" y="95001"/>
                    <a:pt x="220511" y="95258"/>
                  </a:cubicBezTo>
                  <a:cubicBezTo>
                    <a:pt x="220701" y="95782"/>
                    <a:pt x="220701" y="96354"/>
                    <a:pt x="220511" y="96878"/>
                  </a:cubicBezTo>
                  <a:cubicBezTo>
                    <a:pt x="220062" y="97973"/>
                    <a:pt x="219210" y="98859"/>
                    <a:pt x="218130" y="99354"/>
                  </a:cubicBezTo>
                  <a:cubicBezTo>
                    <a:pt x="217762" y="99611"/>
                    <a:pt x="217337" y="99773"/>
                    <a:pt x="216892" y="99831"/>
                  </a:cubicBezTo>
                  <a:lnTo>
                    <a:pt x="215463" y="99831"/>
                  </a:lnTo>
                  <a:cubicBezTo>
                    <a:pt x="214699" y="100269"/>
                    <a:pt x="213859" y="100564"/>
                    <a:pt x="212987" y="100688"/>
                  </a:cubicBezTo>
                  <a:close/>
                  <a:moveTo>
                    <a:pt x="216225" y="104974"/>
                  </a:moveTo>
                  <a:cubicBezTo>
                    <a:pt x="216850" y="106498"/>
                    <a:pt x="216850" y="108212"/>
                    <a:pt x="216225" y="109737"/>
                  </a:cubicBezTo>
                  <a:cubicBezTo>
                    <a:pt x="214860" y="112766"/>
                    <a:pt x="212555" y="115271"/>
                    <a:pt x="209653" y="116880"/>
                  </a:cubicBezTo>
                  <a:cubicBezTo>
                    <a:pt x="206683" y="118309"/>
                    <a:pt x="203423" y="119023"/>
                    <a:pt x="200128" y="118976"/>
                  </a:cubicBezTo>
                  <a:lnTo>
                    <a:pt x="195937" y="118976"/>
                  </a:lnTo>
                  <a:cubicBezTo>
                    <a:pt x="194594" y="118900"/>
                    <a:pt x="193288" y="118509"/>
                    <a:pt x="192127" y="117833"/>
                  </a:cubicBezTo>
                  <a:cubicBezTo>
                    <a:pt x="191377" y="117299"/>
                    <a:pt x="190892" y="116461"/>
                    <a:pt x="190793" y="115547"/>
                  </a:cubicBezTo>
                  <a:lnTo>
                    <a:pt x="190793" y="115547"/>
                  </a:lnTo>
                  <a:cubicBezTo>
                    <a:pt x="190793" y="112880"/>
                    <a:pt x="193175" y="109737"/>
                    <a:pt x="193746" y="107546"/>
                  </a:cubicBezTo>
                  <a:cubicBezTo>
                    <a:pt x="196256" y="107193"/>
                    <a:pt x="198716" y="106555"/>
                    <a:pt x="201080" y="105641"/>
                  </a:cubicBezTo>
                  <a:cubicBezTo>
                    <a:pt x="205155" y="104260"/>
                    <a:pt x="208867" y="101983"/>
                    <a:pt x="211939" y="98973"/>
                  </a:cubicBezTo>
                  <a:cubicBezTo>
                    <a:pt x="211773" y="99707"/>
                    <a:pt x="212077" y="100459"/>
                    <a:pt x="212701" y="100878"/>
                  </a:cubicBezTo>
                  <a:cubicBezTo>
                    <a:pt x="213078" y="100954"/>
                    <a:pt x="213467" y="100954"/>
                    <a:pt x="213844" y="100878"/>
                  </a:cubicBezTo>
                  <a:cubicBezTo>
                    <a:pt x="215087" y="102126"/>
                    <a:pt x="215833" y="103783"/>
                    <a:pt x="215939" y="105545"/>
                  </a:cubicBezTo>
                  <a:close/>
                  <a:moveTo>
                    <a:pt x="209558" y="98973"/>
                  </a:moveTo>
                  <a:cubicBezTo>
                    <a:pt x="204649" y="103317"/>
                    <a:pt x="198468" y="105955"/>
                    <a:pt x="191936" y="106498"/>
                  </a:cubicBezTo>
                  <a:cubicBezTo>
                    <a:pt x="190160" y="106593"/>
                    <a:pt x="188379" y="106593"/>
                    <a:pt x="186602" y="106498"/>
                  </a:cubicBezTo>
                  <a:cubicBezTo>
                    <a:pt x="185752" y="106641"/>
                    <a:pt x="184882" y="106641"/>
                    <a:pt x="184031" y="106498"/>
                  </a:cubicBezTo>
                  <a:cubicBezTo>
                    <a:pt x="183108" y="106174"/>
                    <a:pt x="182330" y="105536"/>
                    <a:pt x="181840" y="104688"/>
                  </a:cubicBezTo>
                  <a:lnTo>
                    <a:pt x="181840" y="104688"/>
                  </a:lnTo>
                  <a:cubicBezTo>
                    <a:pt x="184193" y="104003"/>
                    <a:pt x="186393" y="102869"/>
                    <a:pt x="188317" y="101355"/>
                  </a:cubicBezTo>
                  <a:cubicBezTo>
                    <a:pt x="189945" y="100050"/>
                    <a:pt x="191249" y="98392"/>
                    <a:pt x="192127" y="96497"/>
                  </a:cubicBezTo>
                  <a:cubicBezTo>
                    <a:pt x="193091" y="94554"/>
                    <a:pt x="193359" y="92334"/>
                    <a:pt x="192889" y="90210"/>
                  </a:cubicBezTo>
                  <a:lnTo>
                    <a:pt x="192889" y="90210"/>
                  </a:lnTo>
                  <a:cubicBezTo>
                    <a:pt x="195075" y="90306"/>
                    <a:pt x="197246" y="89810"/>
                    <a:pt x="199175" y="88782"/>
                  </a:cubicBezTo>
                  <a:cubicBezTo>
                    <a:pt x="201190" y="87601"/>
                    <a:pt x="202762" y="85800"/>
                    <a:pt x="203652" y="83638"/>
                  </a:cubicBezTo>
                  <a:cubicBezTo>
                    <a:pt x="204265" y="84038"/>
                    <a:pt x="204942" y="84324"/>
                    <a:pt x="205652" y="84495"/>
                  </a:cubicBezTo>
                  <a:cubicBezTo>
                    <a:pt x="207473" y="84876"/>
                    <a:pt x="209356" y="84876"/>
                    <a:pt x="211177" y="84495"/>
                  </a:cubicBezTo>
                  <a:cubicBezTo>
                    <a:pt x="213112" y="86115"/>
                    <a:pt x="214171" y="88553"/>
                    <a:pt x="214034" y="91068"/>
                  </a:cubicBezTo>
                  <a:cubicBezTo>
                    <a:pt x="213503" y="94373"/>
                    <a:pt x="211815" y="97373"/>
                    <a:pt x="209272" y="99545"/>
                  </a:cubicBezTo>
                  <a:close/>
                  <a:moveTo>
                    <a:pt x="186793" y="88782"/>
                  </a:moveTo>
                  <a:cubicBezTo>
                    <a:pt x="187902" y="90248"/>
                    <a:pt x="189622" y="91125"/>
                    <a:pt x="191460" y="91163"/>
                  </a:cubicBezTo>
                  <a:cubicBezTo>
                    <a:pt x="191353" y="92868"/>
                    <a:pt x="191098" y="94554"/>
                    <a:pt x="190698" y="96211"/>
                  </a:cubicBezTo>
                  <a:cubicBezTo>
                    <a:pt x="190144" y="97802"/>
                    <a:pt x="189268" y="99259"/>
                    <a:pt x="188126" y="100497"/>
                  </a:cubicBezTo>
                  <a:cubicBezTo>
                    <a:pt x="185755" y="102917"/>
                    <a:pt x="182694" y="104545"/>
                    <a:pt x="179363" y="105165"/>
                  </a:cubicBezTo>
                  <a:cubicBezTo>
                    <a:pt x="177003" y="105879"/>
                    <a:pt x="174485" y="105879"/>
                    <a:pt x="172124" y="105165"/>
                  </a:cubicBezTo>
                  <a:cubicBezTo>
                    <a:pt x="171019" y="104660"/>
                    <a:pt x="170210" y="103679"/>
                    <a:pt x="169934" y="102498"/>
                  </a:cubicBezTo>
                  <a:cubicBezTo>
                    <a:pt x="169663" y="101069"/>
                    <a:pt x="169899" y="99583"/>
                    <a:pt x="170600" y="98307"/>
                  </a:cubicBezTo>
                  <a:cubicBezTo>
                    <a:pt x="171125" y="96859"/>
                    <a:pt x="171829" y="95487"/>
                    <a:pt x="172696" y="94211"/>
                  </a:cubicBezTo>
                  <a:cubicBezTo>
                    <a:pt x="173237" y="93315"/>
                    <a:pt x="173948" y="92544"/>
                    <a:pt x="174791" y="91925"/>
                  </a:cubicBezTo>
                  <a:lnTo>
                    <a:pt x="176506" y="91258"/>
                  </a:lnTo>
                  <a:cubicBezTo>
                    <a:pt x="179964" y="89982"/>
                    <a:pt x="183022" y="87820"/>
                    <a:pt x="185364" y="84972"/>
                  </a:cubicBezTo>
                  <a:cubicBezTo>
                    <a:pt x="185382" y="84714"/>
                    <a:pt x="185382" y="84467"/>
                    <a:pt x="185364" y="84210"/>
                  </a:cubicBezTo>
                  <a:cubicBezTo>
                    <a:pt x="185229" y="85857"/>
                    <a:pt x="185741" y="87505"/>
                    <a:pt x="186793" y="88782"/>
                  </a:cubicBezTo>
                  <a:close/>
                  <a:moveTo>
                    <a:pt x="161837" y="109070"/>
                  </a:moveTo>
                  <a:cubicBezTo>
                    <a:pt x="164476" y="107555"/>
                    <a:pt x="166992" y="105831"/>
                    <a:pt x="169362" y="103926"/>
                  </a:cubicBezTo>
                  <a:lnTo>
                    <a:pt x="170029" y="104688"/>
                  </a:lnTo>
                  <a:cubicBezTo>
                    <a:pt x="172318" y="106403"/>
                    <a:pt x="175255" y="106993"/>
                    <a:pt x="178030" y="106308"/>
                  </a:cubicBezTo>
                  <a:lnTo>
                    <a:pt x="180030" y="106308"/>
                  </a:lnTo>
                  <a:cubicBezTo>
                    <a:pt x="180030" y="106308"/>
                    <a:pt x="180030" y="106308"/>
                    <a:pt x="180030" y="106308"/>
                  </a:cubicBezTo>
                  <a:cubicBezTo>
                    <a:pt x="180030" y="106308"/>
                    <a:pt x="180697" y="108212"/>
                    <a:pt x="180697" y="108974"/>
                  </a:cubicBezTo>
                  <a:cubicBezTo>
                    <a:pt x="180589" y="110022"/>
                    <a:pt x="180333" y="111051"/>
                    <a:pt x="179935" y="112023"/>
                  </a:cubicBezTo>
                  <a:cubicBezTo>
                    <a:pt x="178661" y="114490"/>
                    <a:pt x="176712" y="116537"/>
                    <a:pt x="174315" y="117928"/>
                  </a:cubicBezTo>
                  <a:cubicBezTo>
                    <a:pt x="172381" y="119185"/>
                    <a:pt x="170377" y="120328"/>
                    <a:pt x="168314" y="121357"/>
                  </a:cubicBezTo>
                  <a:cubicBezTo>
                    <a:pt x="166213" y="122481"/>
                    <a:pt x="163832" y="122976"/>
                    <a:pt x="161456" y="122786"/>
                  </a:cubicBezTo>
                  <a:cubicBezTo>
                    <a:pt x="159047" y="122557"/>
                    <a:pt x="157284" y="120414"/>
                    <a:pt x="157517" y="118004"/>
                  </a:cubicBezTo>
                  <a:cubicBezTo>
                    <a:pt x="157525" y="117919"/>
                    <a:pt x="157537" y="117823"/>
                    <a:pt x="157551" y="117737"/>
                  </a:cubicBezTo>
                  <a:cubicBezTo>
                    <a:pt x="157551" y="117737"/>
                    <a:pt x="157551" y="117737"/>
                    <a:pt x="157551" y="117737"/>
                  </a:cubicBezTo>
                  <a:cubicBezTo>
                    <a:pt x="157504" y="117385"/>
                    <a:pt x="157504" y="117033"/>
                    <a:pt x="157551" y="116690"/>
                  </a:cubicBezTo>
                  <a:cubicBezTo>
                    <a:pt x="157660" y="114566"/>
                    <a:pt x="156499" y="112584"/>
                    <a:pt x="154598" y="111641"/>
                  </a:cubicBezTo>
                  <a:cubicBezTo>
                    <a:pt x="157146" y="111032"/>
                    <a:pt x="159587" y="110032"/>
                    <a:pt x="161837" y="108689"/>
                  </a:cubicBezTo>
                  <a:close/>
                  <a:moveTo>
                    <a:pt x="157265" y="119357"/>
                  </a:moveTo>
                  <a:cubicBezTo>
                    <a:pt x="157286" y="120900"/>
                    <a:pt x="158169" y="122300"/>
                    <a:pt x="159551" y="122976"/>
                  </a:cubicBezTo>
                  <a:cubicBezTo>
                    <a:pt x="160614" y="123510"/>
                    <a:pt x="161792" y="123767"/>
                    <a:pt x="162980" y="123738"/>
                  </a:cubicBezTo>
                  <a:cubicBezTo>
                    <a:pt x="164790" y="124215"/>
                    <a:pt x="166790" y="123738"/>
                    <a:pt x="168505" y="124500"/>
                  </a:cubicBezTo>
                  <a:cubicBezTo>
                    <a:pt x="170219" y="125262"/>
                    <a:pt x="170505" y="128501"/>
                    <a:pt x="169743" y="130596"/>
                  </a:cubicBezTo>
                  <a:cubicBezTo>
                    <a:pt x="168139" y="134797"/>
                    <a:pt x="164962" y="138216"/>
                    <a:pt x="160885" y="140121"/>
                  </a:cubicBezTo>
                  <a:lnTo>
                    <a:pt x="159551" y="140598"/>
                  </a:lnTo>
                  <a:lnTo>
                    <a:pt x="155741" y="140598"/>
                  </a:lnTo>
                  <a:cubicBezTo>
                    <a:pt x="154698" y="140464"/>
                    <a:pt x="153674" y="140216"/>
                    <a:pt x="152693" y="139836"/>
                  </a:cubicBezTo>
                  <a:cubicBezTo>
                    <a:pt x="152789" y="138978"/>
                    <a:pt x="152789" y="138121"/>
                    <a:pt x="152693" y="137264"/>
                  </a:cubicBezTo>
                  <a:cubicBezTo>
                    <a:pt x="152475" y="135464"/>
                    <a:pt x="151415" y="133873"/>
                    <a:pt x="149836" y="132978"/>
                  </a:cubicBezTo>
                  <a:cubicBezTo>
                    <a:pt x="148670" y="132349"/>
                    <a:pt x="147343" y="132082"/>
                    <a:pt x="146026" y="132216"/>
                  </a:cubicBezTo>
                  <a:lnTo>
                    <a:pt x="148121" y="131168"/>
                  </a:lnTo>
                  <a:cubicBezTo>
                    <a:pt x="152733" y="128548"/>
                    <a:pt x="156046" y="124138"/>
                    <a:pt x="157265" y="118976"/>
                  </a:cubicBezTo>
                  <a:close/>
                  <a:moveTo>
                    <a:pt x="166790" y="123357"/>
                  </a:moveTo>
                  <a:lnTo>
                    <a:pt x="165457" y="123357"/>
                  </a:lnTo>
                  <a:lnTo>
                    <a:pt x="166790" y="123357"/>
                  </a:lnTo>
                  <a:cubicBezTo>
                    <a:pt x="169400" y="122291"/>
                    <a:pt x="171891" y="120947"/>
                    <a:pt x="174220" y="119357"/>
                  </a:cubicBezTo>
                  <a:cubicBezTo>
                    <a:pt x="176849" y="117880"/>
                    <a:pt x="179049" y="115747"/>
                    <a:pt x="180602" y="113166"/>
                  </a:cubicBezTo>
                  <a:cubicBezTo>
                    <a:pt x="181269" y="111899"/>
                    <a:pt x="181659" y="110499"/>
                    <a:pt x="181745" y="109070"/>
                  </a:cubicBezTo>
                  <a:lnTo>
                    <a:pt x="181745" y="107832"/>
                  </a:lnTo>
                  <a:cubicBezTo>
                    <a:pt x="184018" y="108708"/>
                    <a:pt x="186491" y="108946"/>
                    <a:pt x="188888" y="108498"/>
                  </a:cubicBezTo>
                  <a:lnTo>
                    <a:pt x="191841" y="108498"/>
                  </a:lnTo>
                  <a:cubicBezTo>
                    <a:pt x="190698" y="111356"/>
                    <a:pt x="187269" y="114880"/>
                    <a:pt x="188984" y="118023"/>
                  </a:cubicBezTo>
                  <a:cubicBezTo>
                    <a:pt x="188619" y="119357"/>
                    <a:pt x="188074" y="120643"/>
                    <a:pt x="187364" y="121833"/>
                  </a:cubicBezTo>
                  <a:cubicBezTo>
                    <a:pt x="185838" y="124015"/>
                    <a:pt x="183855" y="125834"/>
                    <a:pt x="181554" y="127167"/>
                  </a:cubicBezTo>
                  <a:cubicBezTo>
                    <a:pt x="179510" y="128415"/>
                    <a:pt x="177185" y="129139"/>
                    <a:pt x="174791" y="129263"/>
                  </a:cubicBezTo>
                  <a:cubicBezTo>
                    <a:pt x="174220" y="129263"/>
                    <a:pt x="171267" y="129263"/>
                    <a:pt x="171362" y="128310"/>
                  </a:cubicBezTo>
                  <a:lnTo>
                    <a:pt x="171362" y="128310"/>
                  </a:lnTo>
                  <a:cubicBezTo>
                    <a:pt x="171392" y="127329"/>
                    <a:pt x="171126" y="126367"/>
                    <a:pt x="170600" y="125548"/>
                  </a:cubicBezTo>
                  <a:cubicBezTo>
                    <a:pt x="169919" y="124119"/>
                    <a:pt x="168551" y="123148"/>
                    <a:pt x="166981" y="122976"/>
                  </a:cubicBezTo>
                  <a:close/>
                  <a:moveTo>
                    <a:pt x="181078" y="128215"/>
                  </a:moveTo>
                  <a:cubicBezTo>
                    <a:pt x="183830" y="126863"/>
                    <a:pt x="186215" y="124872"/>
                    <a:pt x="188031" y="122405"/>
                  </a:cubicBezTo>
                  <a:cubicBezTo>
                    <a:pt x="188764" y="121233"/>
                    <a:pt x="189281" y="119947"/>
                    <a:pt x="189555" y="118595"/>
                  </a:cubicBezTo>
                  <a:cubicBezTo>
                    <a:pt x="190525" y="119566"/>
                    <a:pt x="191805" y="120176"/>
                    <a:pt x="193175" y="120309"/>
                  </a:cubicBezTo>
                  <a:cubicBezTo>
                    <a:pt x="194824" y="120405"/>
                    <a:pt x="196478" y="120405"/>
                    <a:pt x="198128" y="120309"/>
                  </a:cubicBezTo>
                  <a:cubicBezTo>
                    <a:pt x="201952" y="120605"/>
                    <a:pt x="205788" y="119909"/>
                    <a:pt x="209272" y="118309"/>
                  </a:cubicBezTo>
                  <a:lnTo>
                    <a:pt x="209272" y="118309"/>
                  </a:lnTo>
                  <a:cubicBezTo>
                    <a:pt x="211788" y="119481"/>
                    <a:pt x="213594" y="121776"/>
                    <a:pt x="214130" y="124500"/>
                  </a:cubicBezTo>
                  <a:cubicBezTo>
                    <a:pt x="214280" y="126415"/>
                    <a:pt x="213987" y="128339"/>
                    <a:pt x="213272" y="130120"/>
                  </a:cubicBezTo>
                  <a:cubicBezTo>
                    <a:pt x="213042" y="131015"/>
                    <a:pt x="212583" y="131835"/>
                    <a:pt x="211939" y="132501"/>
                  </a:cubicBezTo>
                  <a:cubicBezTo>
                    <a:pt x="211367" y="132501"/>
                    <a:pt x="210701" y="133263"/>
                    <a:pt x="210510" y="133930"/>
                  </a:cubicBezTo>
                  <a:lnTo>
                    <a:pt x="210510" y="133930"/>
                  </a:lnTo>
                  <a:cubicBezTo>
                    <a:pt x="209874" y="133368"/>
                    <a:pt x="209170" y="132892"/>
                    <a:pt x="208415" y="132501"/>
                  </a:cubicBezTo>
                  <a:cubicBezTo>
                    <a:pt x="206410" y="131387"/>
                    <a:pt x="204133" y="130854"/>
                    <a:pt x="201842" y="130977"/>
                  </a:cubicBezTo>
                  <a:cubicBezTo>
                    <a:pt x="199811" y="131225"/>
                    <a:pt x="197892" y="132054"/>
                    <a:pt x="196318" y="133358"/>
                  </a:cubicBezTo>
                  <a:cubicBezTo>
                    <a:pt x="195416" y="133921"/>
                    <a:pt x="194584" y="134597"/>
                    <a:pt x="193841" y="135359"/>
                  </a:cubicBezTo>
                  <a:cubicBezTo>
                    <a:pt x="193917" y="135044"/>
                    <a:pt x="193917" y="134721"/>
                    <a:pt x="193841" y="134406"/>
                  </a:cubicBezTo>
                  <a:cubicBezTo>
                    <a:pt x="192203" y="132149"/>
                    <a:pt x="189735" y="130644"/>
                    <a:pt x="186983" y="130215"/>
                  </a:cubicBezTo>
                  <a:cubicBezTo>
                    <a:pt x="184995" y="129663"/>
                    <a:pt x="182949" y="129339"/>
                    <a:pt x="180887" y="129263"/>
                  </a:cubicBezTo>
                  <a:lnTo>
                    <a:pt x="178125" y="129263"/>
                  </a:lnTo>
                  <a:cubicBezTo>
                    <a:pt x="179226" y="128910"/>
                    <a:pt x="180282" y="128434"/>
                    <a:pt x="181268" y="127834"/>
                  </a:cubicBezTo>
                  <a:close/>
                  <a:moveTo>
                    <a:pt x="224512" y="106022"/>
                  </a:moveTo>
                  <a:cubicBezTo>
                    <a:pt x="222573" y="105793"/>
                    <a:pt x="220680" y="105279"/>
                    <a:pt x="218892" y="104498"/>
                  </a:cubicBezTo>
                  <a:cubicBezTo>
                    <a:pt x="217654" y="104022"/>
                    <a:pt x="215939" y="103641"/>
                    <a:pt x="215273" y="102307"/>
                  </a:cubicBezTo>
                  <a:lnTo>
                    <a:pt x="215273" y="102307"/>
                  </a:lnTo>
                  <a:cubicBezTo>
                    <a:pt x="216488" y="102307"/>
                    <a:pt x="217688" y="102040"/>
                    <a:pt x="218797" y="101545"/>
                  </a:cubicBezTo>
                  <a:cubicBezTo>
                    <a:pt x="220134" y="100954"/>
                    <a:pt x="221215" y="99907"/>
                    <a:pt x="221845" y="98592"/>
                  </a:cubicBezTo>
                  <a:cubicBezTo>
                    <a:pt x="222077" y="97916"/>
                    <a:pt x="222077" y="97173"/>
                    <a:pt x="221845" y="96497"/>
                  </a:cubicBezTo>
                  <a:cubicBezTo>
                    <a:pt x="221690" y="96163"/>
                    <a:pt x="221498" y="95840"/>
                    <a:pt x="221273" y="95544"/>
                  </a:cubicBezTo>
                  <a:cubicBezTo>
                    <a:pt x="223131" y="95401"/>
                    <a:pt x="224927" y="94811"/>
                    <a:pt x="226512" y="93830"/>
                  </a:cubicBezTo>
                  <a:cubicBezTo>
                    <a:pt x="229382" y="92277"/>
                    <a:pt x="231708" y="89886"/>
                    <a:pt x="233180" y="86972"/>
                  </a:cubicBezTo>
                  <a:cubicBezTo>
                    <a:pt x="232933" y="88181"/>
                    <a:pt x="233372" y="89429"/>
                    <a:pt x="234323" y="90210"/>
                  </a:cubicBezTo>
                  <a:cubicBezTo>
                    <a:pt x="235486" y="91001"/>
                    <a:pt x="236828" y="91496"/>
                    <a:pt x="238228" y="91639"/>
                  </a:cubicBezTo>
                  <a:cubicBezTo>
                    <a:pt x="239958" y="91972"/>
                    <a:pt x="241737" y="91972"/>
                    <a:pt x="243467" y="91639"/>
                  </a:cubicBezTo>
                  <a:lnTo>
                    <a:pt x="243467" y="91639"/>
                  </a:lnTo>
                  <a:cubicBezTo>
                    <a:pt x="245086" y="91639"/>
                    <a:pt x="244705" y="94687"/>
                    <a:pt x="244514" y="95830"/>
                  </a:cubicBezTo>
                  <a:cubicBezTo>
                    <a:pt x="244387" y="97630"/>
                    <a:pt x="243608" y="99326"/>
                    <a:pt x="242324" y="100593"/>
                  </a:cubicBezTo>
                  <a:cubicBezTo>
                    <a:pt x="239819" y="102383"/>
                    <a:pt x="237012" y="103707"/>
                    <a:pt x="234037" y="104498"/>
                  </a:cubicBezTo>
                  <a:cubicBezTo>
                    <a:pt x="231053" y="105584"/>
                    <a:pt x="227860" y="105974"/>
                    <a:pt x="224702" y="105641"/>
                  </a:cubicBezTo>
                  <a:close/>
                  <a:moveTo>
                    <a:pt x="231846" y="86972"/>
                  </a:moveTo>
                  <a:cubicBezTo>
                    <a:pt x="229594" y="91163"/>
                    <a:pt x="225349" y="93896"/>
                    <a:pt x="220607" y="94211"/>
                  </a:cubicBezTo>
                  <a:cubicBezTo>
                    <a:pt x="218178" y="93982"/>
                    <a:pt x="216045" y="92506"/>
                    <a:pt x="214987" y="90306"/>
                  </a:cubicBezTo>
                  <a:cubicBezTo>
                    <a:pt x="214991" y="89382"/>
                    <a:pt x="214795" y="88477"/>
                    <a:pt x="214415" y="87639"/>
                  </a:cubicBezTo>
                  <a:cubicBezTo>
                    <a:pt x="213749" y="86391"/>
                    <a:pt x="212764" y="85333"/>
                    <a:pt x="211558" y="84591"/>
                  </a:cubicBezTo>
                  <a:lnTo>
                    <a:pt x="215273" y="83733"/>
                  </a:lnTo>
                  <a:cubicBezTo>
                    <a:pt x="219002" y="82962"/>
                    <a:pt x="222359" y="80942"/>
                    <a:pt x="224798" y="78018"/>
                  </a:cubicBezTo>
                  <a:lnTo>
                    <a:pt x="225560" y="76780"/>
                  </a:lnTo>
                  <a:cubicBezTo>
                    <a:pt x="227933" y="77075"/>
                    <a:pt x="230074" y="78361"/>
                    <a:pt x="231465" y="80304"/>
                  </a:cubicBezTo>
                  <a:cubicBezTo>
                    <a:pt x="233102" y="82162"/>
                    <a:pt x="233335" y="84867"/>
                    <a:pt x="232037" y="86972"/>
                  </a:cubicBezTo>
                  <a:close/>
                  <a:moveTo>
                    <a:pt x="212129" y="56682"/>
                  </a:moveTo>
                  <a:cubicBezTo>
                    <a:pt x="210315" y="56749"/>
                    <a:pt x="208514" y="56349"/>
                    <a:pt x="206891" y="55539"/>
                  </a:cubicBezTo>
                  <a:cubicBezTo>
                    <a:pt x="205701" y="55025"/>
                    <a:pt x="204725" y="54120"/>
                    <a:pt x="204128" y="52968"/>
                  </a:cubicBezTo>
                  <a:lnTo>
                    <a:pt x="204128" y="52968"/>
                  </a:lnTo>
                  <a:cubicBezTo>
                    <a:pt x="203913" y="52510"/>
                    <a:pt x="203753" y="52034"/>
                    <a:pt x="203652" y="51539"/>
                  </a:cubicBezTo>
                  <a:lnTo>
                    <a:pt x="203652" y="51539"/>
                  </a:lnTo>
                  <a:cubicBezTo>
                    <a:pt x="203663" y="50281"/>
                    <a:pt x="203223" y="49072"/>
                    <a:pt x="202414" y="48110"/>
                  </a:cubicBezTo>
                  <a:cubicBezTo>
                    <a:pt x="204178" y="48681"/>
                    <a:pt x="205998" y="49062"/>
                    <a:pt x="207843" y="49253"/>
                  </a:cubicBezTo>
                  <a:cubicBezTo>
                    <a:pt x="210296" y="49739"/>
                    <a:pt x="212820" y="49739"/>
                    <a:pt x="215273" y="49253"/>
                  </a:cubicBezTo>
                  <a:lnTo>
                    <a:pt x="217082" y="48491"/>
                  </a:lnTo>
                  <a:lnTo>
                    <a:pt x="217082" y="48491"/>
                  </a:lnTo>
                  <a:cubicBezTo>
                    <a:pt x="218225" y="49824"/>
                    <a:pt x="219940" y="51348"/>
                    <a:pt x="219749" y="53349"/>
                  </a:cubicBezTo>
                  <a:cubicBezTo>
                    <a:pt x="219526" y="54692"/>
                    <a:pt x="218570" y="55796"/>
                    <a:pt x="217273" y="56206"/>
                  </a:cubicBezTo>
                  <a:cubicBezTo>
                    <a:pt x="215673" y="56711"/>
                    <a:pt x="213986" y="56873"/>
                    <a:pt x="212320" y="56682"/>
                  </a:cubicBezTo>
                  <a:close/>
                  <a:moveTo>
                    <a:pt x="202604" y="54491"/>
                  </a:moveTo>
                  <a:lnTo>
                    <a:pt x="203843" y="54491"/>
                  </a:lnTo>
                  <a:cubicBezTo>
                    <a:pt x="205660" y="56454"/>
                    <a:pt x="208218" y="57559"/>
                    <a:pt x="210891" y="57540"/>
                  </a:cubicBezTo>
                  <a:lnTo>
                    <a:pt x="212129" y="57540"/>
                  </a:lnTo>
                  <a:cubicBezTo>
                    <a:pt x="212070" y="57692"/>
                    <a:pt x="212070" y="57863"/>
                    <a:pt x="212129" y="58016"/>
                  </a:cubicBezTo>
                  <a:cubicBezTo>
                    <a:pt x="212891" y="63826"/>
                    <a:pt x="207367" y="67541"/>
                    <a:pt x="202604" y="68303"/>
                  </a:cubicBezTo>
                  <a:cubicBezTo>
                    <a:pt x="199955" y="69008"/>
                    <a:pt x="197150" y="68836"/>
                    <a:pt x="194603" y="67827"/>
                  </a:cubicBezTo>
                  <a:cubicBezTo>
                    <a:pt x="192698" y="66969"/>
                    <a:pt x="190508" y="64493"/>
                    <a:pt x="191270" y="62207"/>
                  </a:cubicBezTo>
                  <a:lnTo>
                    <a:pt x="191270" y="62207"/>
                  </a:lnTo>
                  <a:cubicBezTo>
                    <a:pt x="191270" y="62207"/>
                    <a:pt x="191270" y="62207"/>
                    <a:pt x="191270" y="62207"/>
                  </a:cubicBezTo>
                  <a:lnTo>
                    <a:pt x="191270" y="62207"/>
                  </a:lnTo>
                  <a:cubicBezTo>
                    <a:pt x="191270" y="62207"/>
                    <a:pt x="191270" y="62207"/>
                    <a:pt x="191270" y="62207"/>
                  </a:cubicBezTo>
                  <a:lnTo>
                    <a:pt x="190412" y="62207"/>
                  </a:lnTo>
                  <a:cubicBezTo>
                    <a:pt x="194168" y="61340"/>
                    <a:pt x="197683" y="59654"/>
                    <a:pt x="200699" y="57254"/>
                  </a:cubicBezTo>
                  <a:cubicBezTo>
                    <a:pt x="201395" y="56673"/>
                    <a:pt x="202004" y="56006"/>
                    <a:pt x="202509" y="55253"/>
                  </a:cubicBezTo>
                  <a:close/>
                  <a:moveTo>
                    <a:pt x="162695" y="72018"/>
                  </a:moveTo>
                  <a:lnTo>
                    <a:pt x="163838" y="72875"/>
                  </a:lnTo>
                  <a:cubicBezTo>
                    <a:pt x="166899" y="74751"/>
                    <a:pt x="170296" y="76008"/>
                    <a:pt x="173839" y="76590"/>
                  </a:cubicBezTo>
                  <a:cubicBezTo>
                    <a:pt x="176456" y="77018"/>
                    <a:pt x="179127" y="77018"/>
                    <a:pt x="181745" y="76590"/>
                  </a:cubicBezTo>
                  <a:lnTo>
                    <a:pt x="184983" y="75637"/>
                  </a:lnTo>
                  <a:cubicBezTo>
                    <a:pt x="186351" y="78523"/>
                    <a:pt x="186021" y="81924"/>
                    <a:pt x="184126" y="84495"/>
                  </a:cubicBezTo>
                  <a:cubicBezTo>
                    <a:pt x="182138" y="87191"/>
                    <a:pt x="179431" y="89267"/>
                    <a:pt x="176315" y="90496"/>
                  </a:cubicBezTo>
                  <a:cubicBezTo>
                    <a:pt x="173604" y="91696"/>
                    <a:pt x="170758" y="92563"/>
                    <a:pt x="167838" y="93068"/>
                  </a:cubicBezTo>
                  <a:cubicBezTo>
                    <a:pt x="164689" y="93639"/>
                    <a:pt x="161462" y="93639"/>
                    <a:pt x="158313" y="93068"/>
                  </a:cubicBezTo>
                  <a:cubicBezTo>
                    <a:pt x="156980" y="93068"/>
                    <a:pt x="154789" y="92401"/>
                    <a:pt x="154027" y="90972"/>
                  </a:cubicBezTo>
                  <a:cubicBezTo>
                    <a:pt x="153265" y="89544"/>
                    <a:pt x="154027" y="87924"/>
                    <a:pt x="154027" y="86591"/>
                  </a:cubicBezTo>
                  <a:cubicBezTo>
                    <a:pt x="154027" y="85257"/>
                    <a:pt x="154027" y="86591"/>
                    <a:pt x="154027" y="86591"/>
                  </a:cubicBezTo>
                  <a:cubicBezTo>
                    <a:pt x="156227" y="85353"/>
                    <a:pt x="158193" y="83743"/>
                    <a:pt x="159837" y="81828"/>
                  </a:cubicBezTo>
                  <a:cubicBezTo>
                    <a:pt x="161813" y="79504"/>
                    <a:pt x="162955" y="76590"/>
                    <a:pt x="163076" y="73541"/>
                  </a:cubicBezTo>
                  <a:close/>
                  <a:moveTo>
                    <a:pt x="141454" y="78399"/>
                  </a:moveTo>
                  <a:cubicBezTo>
                    <a:pt x="140396" y="84295"/>
                    <a:pt x="137333" y="89648"/>
                    <a:pt x="132786" y="93544"/>
                  </a:cubicBezTo>
                  <a:cubicBezTo>
                    <a:pt x="130968" y="95020"/>
                    <a:pt x="128857" y="96087"/>
                    <a:pt x="126595" y="96687"/>
                  </a:cubicBezTo>
                  <a:cubicBezTo>
                    <a:pt x="125488" y="96830"/>
                    <a:pt x="124368" y="96830"/>
                    <a:pt x="123261" y="96687"/>
                  </a:cubicBezTo>
                  <a:cubicBezTo>
                    <a:pt x="122108" y="96544"/>
                    <a:pt x="121086" y="95878"/>
                    <a:pt x="120499" y="94878"/>
                  </a:cubicBezTo>
                  <a:lnTo>
                    <a:pt x="120499" y="94878"/>
                  </a:lnTo>
                  <a:cubicBezTo>
                    <a:pt x="121433" y="92477"/>
                    <a:pt x="121948" y="89934"/>
                    <a:pt x="122023" y="87353"/>
                  </a:cubicBezTo>
                  <a:cubicBezTo>
                    <a:pt x="122058" y="86096"/>
                    <a:pt x="121897" y="84848"/>
                    <a:pt x="121547" y="83638"/>
                  </a:cubicBezTo>
                  <a:cubicBezTo>
                    <a:pt x="122506" y="83952"/>
                    <a:pt x="123540" y="83952"/>
                    <a:pt x="124499" y="83638"/>
                  </a:cubicBezTo>
                  <a:cubicBezTo>
                    <a:pt x="126184" y="82543"/>
                    <a:pt x="127561" y="81038"/>
                    <a:pt x="128500" y="79257"/>
                  </a:cubicBezTo>
                  <a:cubicBezTo>
                    <a:pt x="129623" y="77333"/>
                    <a:pt x="130518" y="75294"/>
                    <a:pt x="131167" y="73161"/>
                  </a:cubicBezTo>
                  <a:cubicBezTo>
                    <a:pt x="132156" y="70522"/>
                    <a:pt x="132828" y="67769"/>
                    <a:pt x="133167" y="64969"/>
                  </a:cubicBezTo>
                  <a:cubicBezTo>
                    <a:pt x="133926" y="66084"/>
                    <a:pt x="135156" y="66788"/>
                    <a:pt x="136501" y="66874"/>
                  </a:cubicBezTo>
                  <a:cubicBezTo>
                    <a:pt x="138593" y="67617"/>
                    <a:pt x="140306" y="69160"/>
                    <a:pt x="141263" y="71160"/>
                  </a:cubicBezTo>
                  <a:cubicBezTo>
                    <a:pt x="142160" y="73465"/>
                    <a:pt x="142423" y="75961"/>
                    <a:pt x="142025" y="78399"/>
                  </a:cubicBezTo>
                  <a:close/>
                  <a:moveTo>
                    <a:pt x="118594" y="74113"/>
                  </a:moveTo>
                  <a:cubicBezTo>
                    <a:pt x="119022" y="75113"/>
                    <a:pt x="119022" y="76256"/>
                    <a:pt x="118594" y="77256"/>
                  </a:cubicBezTo>
                  <a:cubicBezTo>
                    <a:pt x="118353" y="77666"/>
                    <a:pt x="118028" y="78028"/>
                    <a:pt x="117641" y="78304"/>
                  </a:cubicBezTo>
                  <a:lnTo>
                    <a:pt x="116975" y="79161"/>
                  </a:lnTo>
                  <a:cubicBezTo>
                    <a:pt x="116205" y="78885"/>
                    <a:pt x="115406" y="78695"/>
                    <a:pt x="114593" y="78590"/>
                  </a:cubicBezTo>
                  <a:cubicBezTo>
                    <a:pt x="112273" y="78199"/>
                    <a:pt x="109889" y="78504"/>
                    <a:pt x="107735" y="79447"/>
                  </a:cubicBezTo>
                  <a:cubicBezTo>
                    <a:pt x="106803" y="79819"/>
                    <a:pt x="105935" y="80333"/>
                    <a:pt x="105164" y="80971"/>
                  </a:cubicBezTo>
                  <a:cubicBezTo>
                    <a:pt x="105151" y="80752"/>
                    <a:pt x="105151" y="80523"/>
                    <a:pt x="105164" y="80304"/>
                  </a:cubicBezTo>
                  <a:cubicBezTo>
                    <a:pt x="105758" y="77828"/>
                    <a:pt x="104409" y="75294"/>
                    <a:pt x="102020" y="74399"/>
                  </a:cubicBezTo>
                  <a:cubicBezTo>
                    <a:pt x="105696" y="74065"/>
                    <a:pt x="109231" y="72818"/>
                    <a:pt x="112307" y="70779"/>
                  </a:cubicBezTo>
                  <a:cubicBezTo>
                    <a:pt x="112983" y="70322"/>
                    <a:pt x="113620" y="69817"/>
                    <a:pt x="114212" y="69255"/>
                  </a:cubicBezTo>
                  <a:cubicBezTo>
                    <a:pt x="117165" y="69732"/>
                    <a:pt x="118689" y="71922"/>
                    <a:pt x="119165" y="74113"/>
                  </a:cubicBezTo>
                  <a:close/>
                  <a:moveTo>
                    <a:pt x="104116" y="79161"/>
                  </a:moveTo>
                  <a:cubicBezTo>
                    <a:pt x="103956" y="81057"/>
                    <a:pt x="103148" y="82838"/>
                    <a:pt x="101830" y="84210"/>
                  </a:cubicBezTo>
                  <a:cubicBezTo>
                    <a:pt x="100529" y="85800"/>
                    <a:pt x="99023" y="87210"/>
                    <a:pt x="97353" y="88401"/>
                  </a:cubicBezTo>
                  <a:cubicBezTo>
                    <a:pt x="94378" y="90772"/>
                    <a:pt x="90763" y="92201"/>
                    <a:pt x="86971" y="92496"/>
                  </a:cubicBezTo>
                  <a:cubicBezTo>
                    <a:pt x="83218" y="92611"/>
                    <a:pt x="80035" y="89763"/>
                    <a:pt x="79732" y="86019"/>
                  </a:cubicBezTo>
                  <a:cubicBezTo>
                    <a:pt x="79733" y="83105"/>
                    <a:pt x="80981" y="80333"/>
                    <a:pt x="83161" y="78399"/>
                  </a:cubicBezTo>
                  <a:cubicBezTo>
                    <a:pt x="83916" y="78009"/>
                    <a:pt x="84620" y="77533"/>
                    <a:pt x="85256" y="76970"/>
                  </a:cubicBezTo>
                  <a:cubicBezTo>
                    <a:pt x="87732" y="74513"/>
                    <a:pt x="89395" y="71351"/>
                    <a:pt x="90019" y="67922"/>
                  </a:cubicBezTo>
                  <a:cubicBezTo>
                    <a:pt x="90019" y="67922"/>
                    <a:pt x="90019" y="67445"/>
                    <a:pt x="90019" y="67160"/>
                  </a:cubicBezTo>
                  <a:cubicBezTo>
                    <a:pt x="90874" y="68893"/>
                    <a:pt x="91964" y="70494"/>
                    <a:pt x="93257" y="71922"/>
                  </a:cubicBezTo>
                  <a:cubicBezTo>
                    <a:pt x="94886" y="73332"/>
                    <a:pt x="96919" y="74199"/>
                    <a:pt x="99068" y="74399"/>
                  </a:cubicBezTo>
                  <a:lnTo>
                    <a:pt x="99925" y="74399"/>
                  </a:lnTo>
                  <a:cubicBezTo>
                    <a:pt x="102687" y="75351"/>
                    <a:pt x="104878" y="76780"/>
                    <a:pt x="104687" y="79257"/>
                  </a:cubicBezTo>
                  <a:close/>
                  <a:moveTo>
                    <a:pt x="87257" y="138312"/>
                  </a:moveTo>
                  <a:cubicBezTo>
                    <a:pt x="87304" y="137864"/>
                    <a:pt x="87304" y="137426"/>
                    <a:pt x="87257" y="136978"/>
                  </a:cubicBezTo>
                  <a:lnTo>
                    <a:pt x="87257" y="136978"/>
                  </a:lnTo>
                  <a:cubicBezTo>
                    <a:pt x="87257" y="136978"/>
                    <a:pt x="87257" y="136978"/>
                    <a:pt x="87257" y="136978"/>
                  </a:cubicBezTo>
                  <a:lnTo>
                    <a:pt x="87257" y="136978"/>
                  </a:lnTo>
                  <a:cubicBezTo>
                    <a:pt x="87257" y="136978"/>
                    <a:pt x="87257" y="136978"/>
                    <a:pt x="87257" y="136978"/>
                  </a:cubicBezTo>
                  <a:cubicBezTo>
                    <a:pt x="87257" y="136978"/>
                    <a:pt x="87257" y="136978"/>
                    <a:pt x="87257" y="136978"/>
                  </a:cubicBezTo>
                  <a:lnTo>
                    <a:pt x="87257" y="136978"/>
                  </a:lnTo>
                  <a:cubicBezTo>
                    <a:pt x="90064" y="135587"/>
                    <a:pt x="92266" y="133216"/>
                    <a:pt x="93448" y="130311"/>
                  </a:cubicBezTo>
                  <a:cubicBezTo>
                    <a:pt x="94768" y="126434"/>
                    <a:pt x="93686" y="122148"/>
                    <a:pt x="90686" y="119357"/>
                  </a:cubicBezTo>
                  <a:lnTo>
                    <a:pt x="90686" y="119357"/>
                  </a:lnTo>
                  <a:cubicBezTo>
                    <a:pt x="91509" y="119452"/>
                    <a:pt x="92339" y="119452"/>
                    <a:pt x="93162" y="119357"/>
                  </a:cubicBezTo>
                  <a:cubicBezTo>
                    <a:pt x="94785" y="119376"/>
                    <a:pt x="96366" y="118842"/>
                    <a:pt x="97639" y="117833"/>
                  </a:cubicBezTo>
                  <a:cubicBezTo>
                    <a:pt x="97688" y="117614"/>
                    <a:pt x="97688" y="117385"/>
                    <a:pt x="97639" y="117166"/>
                  </a:cubicBezTo>
                  <a:cubicBezTo>
                    <a:pt x="98117" y="118690"/>
                    <a:pt x="98968" y="120062"/>
                    <a:pt x="100115" y="121166"/>
                  </a:cubicBezTo>
                  <a:cubicBezTo>
                    <a:pt x="103140" y="123672"/>
                    <a:pt x="107098" y="124748"/>
                    <a:pt x="110974" y="124119"/>
                  </a:cubicBezTo>
                  <a:lnTo>
                    <a:pt x="112022" y="124119"/>
                  </a:lnTo>
                  <a:cubicBezTo>
                    <a:pt x="111112" y="126253"/>
                    <a:pt x="110472" y="128491"/>
                    <a:pt x="110117" y="130787"/>
                  </a:cubicBezTo>
                  <a:cubicBezTo>
                    <a:pt x="110066" y="131644"/>
                    <a:pt x="110066" y="132501"/>
                    <a:pt x="110117" y="133358"/>
                  </a:cubicBezTo>
                  <a:cubicBezTo>
                    <a:pt x="108747" y="137569"/>
                    <a:pt x="105951" y="141179"/>
                    <a:pt x="102211" y="143550"/>
                  </a:cubicBezTo>
                  <a:cubicBezTo>
                    <a:pt x="99746" y="144951"/>
                    <a:pt x="96951" y="145674"/>
                    <a:pt x="94115" y="145646"/>
                  </a:cubicBezTo>
                  <a:lnTo>
                    <a:pt x="90114" y="145646"/>
                  </a:lnTo>
                  <a:cubicBezTo>
                    <a:pt x="88622" y="145674"/>
                    <a:pt x="87159" y="145246"/>
                    <a:pt x="85923" y="144408"/>
                  </a:cubicBezTo>
                  <a:cubicBezTo>
                    <a:pt x="86796" y="142455"/>
                    <a:pt x="87436" y="140407"/>
                    <a:pt x="87828" y="138312"/>
                  </a:cubicBezTo>
                  <a:close/>
                  <a:moveTo>
                    <a:pt x="111926" y="129263"/>
                  </a:moveTo>
                  <a:cubicBezTo>
                    <a:pt x="111926" y="126882"/>
                    <a:pt x="113260" y="124500"/>
                    <a:pt x="113736" y="122119"/>
                  </a:cubicBezTo>
                  <a:cubicBezTo>
                    <a:pt x="117073" y="121300"/>
                    <a:pt x="120279" y="120014"/>
                    <a:pt x="123261" y="118309"/>
                  </a:cubicBezTo>
                  <a:cubicBezTo>
                    <a:pt x="126954" y="116518"/>
                    <a:pt x="130059" y="113709"/>
                    <a:pt x="132215" y="110213"/>
                  </a:cubicBezTo>
                  <a:cubicBezTo>
                    <a:pt x="134421" y="112861"/>
                    <a:pt x="135390" y="116328"/>
                    <a:pt x="134882" y="119738"/>
                  </a:cubicBezTo>
                  <a:cubicBezTo>
                    <a:pt x="134136" y="123234"/>
                    <a:pt x="132569" y="126501"/>
                    <a:pt x="130310" y="129263"/>
                  </a:cubicBezTo>
                  <a:cubicBezTo>
                    <a:pt x="128599" y="132301"/>
                    <a:pt x="126054" y="134778"/>
                    <a:pt x="122975" y="136407"/>
                  </a:cubicBezTo>
                  <a:cubicBezTo>
                    <a:pt x="120118" y="137645"/>
                    <a:pt x="115355" y="138883"/>
                    <a:pt x="113450" y="136407"/>
                  </a:cubicBezTo>
                  <a:cubicBezTo>
                    <a:pt x="112002" y="134321"/>
                    <a:pt x="111648" y="131663"/>
                    <a:pt x="112498" y="129263"/>
                  </a:cubicBezTo>
                  <a:close/>
                  <a:moveTo>
                    <a:pt x="135453" y="121452"/>
                  </a:moveTo>
                  <a:cubicBezTo>
                    <a:pt x="136582" y="117709"/>
                    <a:pt x="135720" y="113651"/>
                    <a:pt x="133167" y="110689"/>
                  </a:cubicBezTo>
                  <a:cubicBezTo>
                    <a:pt x="134074" y="110918"/>
                    <a:pt x="135023" y="110918"/>
                    <a:pt x="135929" y="110689"/>
                  </a:cubicBezTo>
                  <a:cubicBezTo>
                    <a:pt x="137725" y="110565"/>
                    <a:pt x="139401" y="109746"/>
                    <a:pt x="140597" y="108403"/>
                  </a:cubicBezTo>
                  <a:cubicBezTo>
                    <a:pt x="141111" y="108327"/>
                    <a:pt x="141600" y="108127"/>
                    <a:pt x="142025" y="107832"/>
                  </a:cubicBezTo>
                  <a:cubicBezTo>
                    <a:pt x="143146" y="109660"/>
                    <a:pt x="144974" y="110937"/>
                    <a:pt x="147074" y="111356"/>
                  </a:cubicBezTo>
                  <a:cubicBezTo>
                    <a:pt x="149220" y="111689"/>
                    <a:pt x="151405" y="111689"/>
                    <a:pt x="153551" y="111356"/>
                  </a:cubicBezTo>
                  <a:cubicBezTo>
                    <a:pt x="158694" y="113166"/>
                    <a:pt x="156218" y="120881"/>
                    <a:pt x="154122" y="124500"/>
                  </a:cubicBezTo>
                  <a:cubicBezTo>
                    <a:pt x="151173" y="129234"/>
                    <a:pt x="146300" y="132435"/>
                    <a:pt x="140787" y="133263"/>
                  </a:cubicBezTo>
                  <a:cubicBezTo>
                    <a:pt x="139267" y="133406"/>
                    <a:pt x="137735" y="133406"/>
                    <a:pt x="136215" y="133263"/>
                  </a:cubicBezTo>
                  <a:cubicBezTo>
                    <a:pt x="135414" y="133206"/>
                    <a:pt x="134649" y="132911"/>
                    <a:pt x="134024" y="132406"/>
                  </a:cubicBezTo>
                  <a:cubicBezTo>
                    <a:pt x="133453" y="132406"/>
                    <a:pt x="133072" y="131549"/>
                    <a:pt x="132405" y="131168"/>
                  </a:cubicBezTo>
                  <a:lnTo>
                    <a:pt x="132405" y="131168"/>
                  </a:lnTo>
                  <a:cubicBezTo>
                    <a:pt x="132154" y="131111"/>
                    <a:pt x="131895" y="131111"/>
                    <a:pt x="131643" y="131168"/>
                  </a:cubicBezTo>
                  <a:cubicBezTo>
                    <a:pt x="133799" y="128291"/>
                    <a:pt x="135295" y="124977"/>
                    <a:pt x="136025" y="121452"/>
                  </a:cubicBezTo>
                  <a:close/>
                  <a:moveTo>
                    <a:pt x="134501" y="134120"/>
                  </a:moveTo>
                  <a:cubicBezTo>
                    <a:pt x="135260" y="134216"/>
                    <a:pt x="136027" y="134216"/>
                    <a:pt x="136787" y="134120"/>
                  </a:cubicBezTo>
                  <a:cubicBezTo>
                    <a:pt x="137081" y="134302"/>
                    <a:pt x="137312" y="134568"/>
                    <a:pt x="137453" y="134883"/>
                  </a:cubicBezTo>
                  <a:cubicBezTo>
                    <a:pt x="137641" y="135273"/>
                    <a:pt x="137641" y="135730"/>
                    <a:pt x="137453" y="136121"/>
                  </a:cubicBezTo>
                  <a:cubicBezTo>
                    <a:pt x="136844" y="137150"/>
                    <a:pt x="135950" y="137969"/>
                    <a:pt x="134882" y="138502"/>
                  </a:cubicBezTo>
                  <a:lnTo>
                    <a:pt x="133929" y="138502"/>
                  </a:lnTo>
                  <a:lnTo>
                    <a:pt x="133262" y="138502"/>
                  </a:lnTo>
                  <a:cubicBezTo>
                    <a:pt x="133353" y="137397"/>
                    <a:pt x="133353" y="136273"/>
                    <a:pt x="133262" y="135168"/>
                  </a:cubicBezTo>
                  <a:cubicBezTo>
                    <a:pt x="133143" y="134159"/>
                    <a:pt x="132887" y="133158"/>
                    <a:pt x="132500" y="132216"/>
                  </a:cubicBezTo>
                  <a:cubicBezTo>
                    <a:pt x="133123" y="133120"/>
                    <a:pt x="134027" y="133787"/>
                    <a:pt x="135072" y="134120"/>
                  </a:cubicBezTo>
                  <a:close/>
                  <a:moveTo>
                    <a:pt x="132500" y="142883"/>
                  </a:moveTo>
                  <a:cubicBezTo>
                    <a:pt x="132638" y="141741"/>
                    <a:pt x="132638" y="140598"/>
                    <a:pt x="132500" y="139455"/>
                  </a:cubicBezTo>
                  <a:cubicBezTo>
                    <a:pt x="133004" y="139550"/>
                    <a:pt x="133520" y="139550"/>
                    <a:pt x="134024" y="139455"/>
                  </a:cubicBezTo>
                  <a:cubicBezTo>
                    <a:pt x="134707" y="139197"/>
                    <a:pt x="135349" y="138845"/>
                    <a:pt x="135929" y="138407"/>
                  </a:cubicBezTo>
                  <a:cubicBezTo>
                    <a:pt x="136549" y="138026"/>
                    <a:pt x="137071" y="137502"/>
                    <a:pt x="137453" y="136883"/>
                  </a:cubicBezTo>
                  <a:cubicBezTo>
                    <a:pt x="137643" y="136359"/>
                    <a:pt x="137643" y="135787"/>
                    <a:pt x="137453" y="135264"/>
                  </a:cubicBezTo>
                  <a:cubicBezTo>
                    <a:pt x="137349" y="134959"/>
                    <a:pt x="137148" y="134692"/>
                    <a:pt x="136882" y="134502"/>
                  </a:cubicBezTo>
                  <a:lnTo>
                    <a:pt x="138215" y="134502"/>
                  </a:lnTo>
                  <a:cubicBezTo>
                    <a:pt x="140072" y="134330"/>
                    <a:pt x="141897" y="133911"/>
                    <a:pt x="143645" y="133263"/>
                  </a:cubicBezTo>
                  <a:cubicBezTo>
                    <a:pt x="144992" y="133273"/>
                    <a:pt x="146323" y="133559"/>
                    <a:pt x="147550" y="134120"/>
                  </a:cubicBezTo>
                  <a:cubicBezTo>
                    <a:pt x="148992" y="134854"/>
                    <a:pt x="149987" y="136235"/>
                    <a:pt x="150217" y="137835"/>
                  </a:cubicBezTo>
                  <a:cubicBezTo>
                    <a:pt x="150621" y="141169"/>
                    <a:pt x="149845" y="144541"/>
                    <a:pt x="148026" y="147360"/>
                  </a:cubicBezTo>
                  <a:cubicBezTo>
                    <a:pt x="144940" y="153190"/>
                    <a:pt x="138902" y="156847"/>
                    <a:pt x="132310" y="156885"/>
                  </a:cubicBezTo>
                  <a:cubicBezTo>
                    <a:pt x="130806" y="156695"/>
                    <a:pt x="129333" y="156314"/>
                    <a:pt x="127928" y="155742"/>
                  </a:cubicBezTo>
                  <a:cubicBezTo>
                    <a:pt x="126529" y="155399"/>
                    <a:pt x="125287" y="154590"/>
                    <a:pt x="124404" y="153456"/>
                  </a:cubicBezTo>
                  <a:cubicBezTo>
                    <a:pt x="125066" y="153094"/>
                    <a:pt x="125676" y="152647"/>
                    <a:pt x="126214" y="152123"/>
                  </a:cubicBezTo>
                  <a:cubicBezTo>
                    <a:pt x="129524" y="149951"/>
                    <a:pt x="131955" y="146684"/>
                    <a:pt x="133072" y="142883"/>
                  </a:cubicBezTo>
                  <a:close/>
                  <a:moveTo>
                    <a:pt x="162028" y="140502"/>
                  </a:moveTo>
                  <a:lnTo>
                    <a:pt x="161171" y="140502"/>
                  </a:lnTo>
                  <a:cubicBezTo>
                    <a:pt x="162870" y="139645"/>
                    <a:pt x="164441" y="138559"/>
                    <a:pt x="165838" y="137264"/>
                  </a:cubicBezTo>
                  <a:cubicBezTo>
                    <a:pt x="167531" y="135511"/>
                    <a:pt x="168916" y="133482"/>
                    <a:pt x="169934" y="131263"/>
                  </a:cubicBezTo>
                  <a:cubicBezTo>
                    <a:pt x="170230" y="130549"/>
                    <a:pt x="170484" y="129815"/>
                    <a:pt x="170696" y="129072"/>
                  </a:cubicBezTo>
                  <a:cubicBezTo>
                    <a:pt x="171585" y="129377"/>
                    <a:pt x="172518" y="129539"/>
                    <a:pt x="173458" y="129549"/>
                  </a:cubicBezTo>
                  <a:lnTo>
                    <a:pt x="175363" y="129549"/>
                  </a:lnTo>
                  <a:lnTo>
                    <a:pt x="178030" y="129549"/>
                  </a:lnTo>
                  <a:lnTo>
                    <a:pt x="182697" y="130215"/>
                  </a:lnTo>
                  <a:cubicBezTo>
                    <a:pt x="185477" y="130463"/>
                    <a:pt x="188157" y="131377"/>
                    <a:pt x="190508" y="132882"/>
                  </a:cubicBezTo>
                  <a:cubicBezTo>
                    <a:pt x="191655" y="133549"/>
                    <a:pt x="192429" y="134711"/>
                    <a:pt x="192603" y="136026"/>
                  </a:cubicBezTo>
                  <a:cubicBezTo>
                    <a:pt x="192695" y="137350"/>
                    <a:pt x="192325" y="138664"/>
                    <a:pt x="191555" y="139740"/>
                  </a:cubicBezTo>
                  <a:cubicBezTo>
                    <a:pt x="189744" y="142141"/>
                    <a:pt x="187438" y="144122"/>
                    <a:pt x="184793" y="145551"/>
                  </a:cubicBezTo>
                  <a:cubicBezTo>
                    <a:pt x="183522" y="146446"/>
                    <a:pt x="182146" y="147179"/>
                    <a:pt x="180697" y="147741"/>
                  </a:cubicBezTo>
                  <a:cubicBezTo>
                    <a:pt x="179016" y="148103"/>
                    <a:pt x="177260" y="147760"/>
                    <a:pt x="175839" y="146789"/>
                  </a:cubicBezTo>
                  <a:lnTo>
                    <a:pt x="175839" y="146789"/>
                  </a:lnTo>
                  <a:lnTo>
                    <a:pt x="175839" y="146122"/>
                  </a:lnTo>
                  <a:cubicBezTo>
                    <a:pt x="173934" y="141360"/>
                    <a:pt x="167171" y="140693"/>
                    <a:pt x="162599" y="140502"/>
                  </a:cubicBezTo>
                  <a:close/>
                  <a:moveTo>
                    <a:pt x="183459" y="147646"/>
                  </a:moveTo>
                  <a:cubicBezTo>
                    <a:pt x="186467" y="146065"/>
                    <a:pt x="189201" y="144008"/>
                    <a:pt x="191555" y="141550"/>
                  </a:cubicBezTo>
                  <a:cubicBezTo>
                    <a:pt x="192875" y="140255"/>
                    <a:pt x="193685" y="138531"/>
                    <a:pt x="193841" y="136692"/>
                  </a:cubicBezTo>
                  <a:cubicBezTo>
                    <a:pt x="194212" y="136178"/>
                    <a:pt x="194661" y="135730"/>
                    <a:pt x="195175" y="135359"/>
                  </a:cubicBezTo>
                  <a:cubicBezTo>
                    <a:pt x="195890" y="134730"/>
                    <a:pt x="196654" y="134159"/>
                    <a:pt x="197461" y="133644"/>
                  </a:cubicBezTo>
                  <a:cubicBezTo>
                    <a:pt x="199379" y="132406"/>
                    <a:pt x="201678" y="131901"/>
                    <a:pt x="203938" y="132216"/>
                  </a:cubicBezTo>
                  <a:cubicBezTo>
                    <a:pt x="206534" y="132692"/>
                    <a:pt x="208908" y="133997"/>
                    <a:pt x="210701" y="135930"/>
                  </a:cubicBezTo>
                  <a:cubicBezTo>
                    <a:pt x="211511" y="136950"/>
                    <a:pt x="212184" y="138073"/>
                    <a:pt x="212701" y="139264"/>
                  </a:cubicBezTo>
                  <a:cubicBezTo>
                    <a:pt x="212701" y="140312"/>
                    <a:pt x="213749" y="141931"/>
                    <a:pt x="212701" y="142979"/>
                  </a:cubicBezTo>
                  <a:lnTo>
                    <a:pt x="212701" y="142979"/>
                  </a:lnTo>
                  <a:cubicBezTo>
                    <a:pt x="209855" y="143446"/>
                    <a:pt x="207152" y="144550"/>
                    <a:pt x="204795" y="146217"/>
                  </a:cubicBezTo>
                  <a:cubicBezTo>
                    <a:pt x="202117" y="147865"/>
                    <a:pt x="200252" y="150561"/>
                    <a:pt x="199652" y="153647"/>
                  </a:cubicBezTo>
                  <a:cubicBezTo>
                    <a:pt x="198720" y="151875"/>
                    <a:pt x="197253" y="150446"/>
                    <a:pt x="195461" y="149551"/>
                  </a:cubicBezTo>
                  <a:cubicBezTo>
                    <a:pt x="191303" y="147837"/>
                    <a:pt x="186744" y="147341"/>
                    <a:pt x="182316" y="148122"/>
                  </a:cubicBezTo>
                  <a:close/>
                  <a:moveTo>
                    <a:pt x="222131" y="142883"/>
                  </a:moveTo>
                  <a:cubicBezTo>
                    <a:pt x="223325" y="142141"/>
                    <a:pt x="224388" y="141207"/>
                    <a:pt x="225274" y="140121"/>
                  </a:cubicBezTo>
                  <a:cubicBezTo>
                    <a:pt x="224983" y="141274"/>
                    <a:pt x="224983" y="142493"/>
                    <a:pt x="225274" y="143645"/>
                  </a:cubicBezTo>
                  <a:cubicBezTo>
                    <a:pt x="225471" y="144093"/>
                    <a:pt x="225727" y="144503"/>
                    <a:pt x="226036" y="144884"/>
                  </a:cubicBezTo>
                  <a:cubicBezTo>
                    <a:pt x="226036" y="144884"/>
                    <a:pt x="226036" y="145360"/>
                    <a:pt x="226036" y="145646"/>
                  </a:cubicBezTo>
                  <a:cubicBezTo>
                    <a:pt x="225905" y="146293"/>
                    <a:pt x="225646" y="146913"/>
                    <a:pt x="225274" y="147456"/>
                  </a:cubicBezTo>
                  <a:cubicBezTo>
                    <a:pt x="225084" y="147798"/>
                    <a:pt x="224781" y="148065"/>
                    <a:pt x="224417" y="148218"/>
                  </a:cubicBezTo>
                  <a:cubicBezTo>
                    <a:pt x="223890" y="148408"/>
                    <a:pt x="223405" y="148703"/>
                    <a:pt x="222988" y="149075"/>
                  </a:cubicBezTo>
                  <a:cubicBezTo>
                    <a:pt x="222328" y="147875"/>
                    <a:pt x="221529" y="146751"/>
                    <a:pt x="220607" y="145741"/>
                  </a:cubicBezTo>
                  <a:cubicBezTo>
                    <a:pt x="219966" y="145093"/>
                    <a:pt x="219226" y="144541"/>
                    <a:pt x="218416" y="144122"/>
                  </a:cubicBezTo>
                  <a:cubicBezTo>
                    <a:pt x="219911" y="143988"/>
                    <a:pt x="221368" y="143569"/>
                    <a:pt x="222702" y="142883"/>
                  </a:cubicBezTo>
                  <a:close/>
                  <a:moveTo>
                    <a:pt x="226417" y="141550"/>
                  </a:moveTo>
                  <a:cubicBezTo>
                    <a:pt x="226463" y="140883"/>
                    <a:pt x="226463" y="140216"/>
                    <a:pt x="226417" y="139550"/>
                  </a:cubicBezTo>
                  <a:cubicBezTo>
                    <a:pt x="226417" y="139550"/>
                    <a:pt x="226417" y="139550"/>
                    <a:pt x="226417" y="139550"/>
                  </a:cubicBezTo>
                  <a:cubicBezTo>
                    <a:pt x="227266" y="138435"/>
                    <a:pt x="228030" y="137254"/>
                    <a:pt x="228703" y="136026"/>
                  </a:cubicBezTo>
                  <a:cubicBezTo>
                    <a:pt x="230300" y="133349"/>
                    <a:pt x="231124" y="130282"/>
                    <a:pt x="231084" y="127167"/>
                  </a:cubicBezTo>
                  <a:lnTo>
                    <a:pt x="232608" y="126310"/>
                  </a:lnTo>
                  <a:lnTo>
                    <a:pt x="233180" y="126310"/>
                  </a:lnTo>
                  <a:lnTo>
                    <a:pt x="233180" y="126310"/>
                  </a:lnTo>
                  <a:lnTo>
                    <a:pt x="234704" y="126310"/>
                  </a:lnTo>
                  <a:cubicBezTo>
                    <a:pt x="235938" y="125939"/>
                    <a:pt x="237248" y="126605"/>
                    <a:pt x="237656" y="127834"/>
                  </a:cubicBezTo>
                  <a:cubicBezTo>
                    <a:pt x="238558" y="130396"/>
                    <a:pt x="238853" y="133139"/>
                    <a:pt x="238514" y="135835"/>
                  </a:cubicBezTo>
                  <a:cubicBezTo>
                    <a:pt x="238249" y="138645"/>
                    <a:pt x="237336" y="141350"/>
                    <a:pt x="235847" y="143741"/>
                  </a:cubicBezTo>
                  <a:cubicBezTo>
                    <a:pt x="234643" y="145713"/>
                    <a:pt x="232439" y="146855"/>
                    <a:pt x="230132" y="146694"/>
                  </a:cubicBezTo>
                  <a:cubicBezTo>
                    <a:pt x="228718" y="146417"/>
                    <a:pt x="227538" y="145455"/>
                    <a:pt x="226988" y="144122"/>
                  </a:cubicBezTo>
                  <a:cubicBezTo>
                    <a:pt x="226888" y="143265"/>
                    <a:pt x="226888" y="142407"/>
                    <a:pt x="226988" y="141550"/>
                  </a:cubicBezTo>
                  <a:close/>
                  <a:moveTo>
                    <a:pt x="235942" y="124405"/>
                  </a:moveTo>
                  <a:cubicBezTo>
                    <a:pt x="236421" y="124100"/>
                    <a:pt x="236840" y="123719"/>
                    <a:pt x="237180" y="123262"/>
                  </a:cubicBezTo>
                  <a:cubicBezTo>
                    <a:pt x="238604" y="121214"/>
                    <a:pt x="238822" y="118557"/>
                    <a:pt x="237752" y="116309"/>
                  </a:cubicBezTo>
                  <a:lnTo>
                    <a:pt x="237752" y="116309"/>
                  </a:lnTo>
                  <a:cubicBezTo>
                    <a:pt x="240187" y="116337"/>
                    <a:pt x="242552" y="115490"/>
                    <a:pt x="244419" y="113928"/>
                  </a:cubicBezTo>
                  <a:cubicBezTo>
                    <a:pt x="244714" y="113756"/>
                    <a:pt x="244973" y="113528"/>
                    <a:pt x="245181" y="113261"/>
                  </a:cubicBezTo>
                  <a:cubicBezTo>
                    <a:pt x="246399" y="112813"/>
                    <a:pt x="247696" y="112623"/>
                    <a:pt x="248991" y="112689"/>
                  </a:cubicBezTo>
                  <a:cubicBezTo>
                    <a:pt x="250822" y="112985"/>
                    <a:pt x="252271" y="114394"/>
                    <a:pt x="252611" y="116214"/>
                  </a:cubicBezTo>
                  <a:cubicBezTo>
                    <a:pt x="252941" y="118204"/>
                    <a:pt x="252941" y="120224"/>
                    <a:pt x="252611" y="122214"/>
                  </a:cubicBezTo>
                  <a:cubicBezTo>
                    <a:pt x="252672" y="124091"/>
                    <a:pt x="252174" y="125948"/>
                    <a:pt x="251182" y="127548"/>
                  </a:cubicBezTo>
                  <a:cubicBezTo>
                    <a:pt x="249658" y="129453"/>
                    <a:pt x="246991" y="128691"/>
                    <a:pt x="244800" y="128691"/>
                  </a:cubicBezTo>
                  <a:cubicBezTo>
                    <a:pt x="243591" y="127996"/>
                    <a:pt x="242103" y="127996"/>
                    <a:pt x="240895" y="128691"/>
                  </a:cubicBezTo>
                  <a:cubicBezTo>
                    <a:pt x="240381" y="129063"/>
                    <a:pt x="239932" y="129510"/>
                    <a:pt x="239561" y="130025"/>
                  </a:cubicBezTo>
                  <a:cubicBezTo>
                    <a:pt x="239430" y="128539"/>
                    <a:pt x="239043" y="127091"/>
                    <a:pt x="238418" y="125739"/>
                  </a:cubicBezTo>
                  <a:cubicBezTo>
                    <a:pt x="237899" y="124967"/>
                    <a:pt x="237057" y="124481"/>
                    <a:pt x="236132" y="124405"/>
                  </a:cubicBezTo>
                  <a:close/>
                  <a:moveTo>
                    <a:pt x="239561" y="114880"/>
                  </a:moveTo>
                  <a:cubicBezTo>
                    <a:pt x="238254" y="115194"/>
                    <a:pt x="236874" y="114956"/>
                    <a:pt x="235751" y="114213"/>
                  </a:cubicBezTo>
                  <a:cubicBezTo>
                    <a:pt x="235298" y="113870"/>
                    <a:pt x="234911" y="113451"/>
                    <a:pt x="234608" y="112975"/>
                  </a:cubicBezTo>
                  <a:cubicBezTo>
                    <a:pt x="234608" y="112404"/>
                    <a:pt x="234608" y="111737"/>
                    <a:pt x="234608" y="111165"/>
                  </a:cubicBezTo>
                  <a:cubicBezTo>
                    <a:pt x="234608" y="110594"/>
                    <a:pt x="234608" y="111165"/>
                    <a:pt x="234608" y="111165"/>
                  </a:cubicBezTo>
                  <a:lnTo>
                    <a:pt x="234608" y="109927"/>
                  </a:lnTo>
                  <a:cubicBezTo>
                    <a:pt x="234339" y="107946"/>
                    <a:pt x="232702" y="106422"/>
                    <a:pt x="230703" y="106308"/>
                  </a:cubicBezTo>
                  <a:cubicBezTo>
                    <a:pt x="232138" y="106041"/>
                    <a:pt x="233543" y="105622"/>
                    <a:pt x="234894" y="105069"/>
                  </a:cubicBezTo>
                  <a:lnTo>
                    <a:pt x="240038" y="103164"/>
                  </a:lnTo>
                  <a:cubicBezTo>
                    <a:pt x="241692" y="102517"/>
                    <a:pt x="243234" y="101621"/>
                    <a:pt x="244610" y="100497"/>
                  </a:cubicBezTo>
                  <a:cubicBezTo>
                    <a:pt x="245145" y="100145"/>
                    <a:pt x="245573" y="99650"/>
                    <a:pt x="245848" y="99069"/>
                  </a:cubicBezTo>
                  <a:cubicBezTo>
                    <a:pt x="245658" y="99592"/>
                    <a:pt x="245658" y="100164"/>
                    <a:pt x="245848" y="100688"/>
                  </a:cubicBezTo>
                  <a:cubicBezTo>
                    <a:pt x="246068" y="101069"/>
                    <a:pt x="246401" y="101364"/>
                    <a:pt x="246800" y="101545"/>
                  </a:cubicBezTo>
                  <a:cubicBezTo>
                    <a:pt x="247341" y="101878"/>
                    <a:pt x="247823" y="102298"/>
                    <a:pt x="248229" y="102783"/>
                  </a:cubicBezTo>
                  <a:cubicBezTo>
                    <a:pt x="248518" y="103317"/>
                    <a:pt x="248711" y="103898"/>
                    <a:pt x="248801" y="104498"/>
                  </a:cubicBezTo>
                  <a:cubicBezTo>
                    <a:pt x="248770" y="105984"/>
                    <a:pt x="248342" y="107431"/>
                    <a:pt x="247562" y="108689"/>
                  </a:cubicBezTo>
                  <a:cubicBezTo>
                    <a:pt x="246054" y="111870"/>
                    <a:pt x="243178" y="114185"/>
                    <a:pt x="239752" y="114975"/>
                  </a:cubicBezTo>
                  <a:close/>
                  <a:moveTo>
                    <a:pt x="246800" y="100497"/>
                  </a:moveTo>
                  <a:cubicBezTo>
                    <a:pt x="245753" y="100021"/>
                    <a:pt x="245753" y="98783"/>
                    <a:pt x="245657" y="97640"/>
                  </a:cubicBezTo>
                  <a:lnTo>
                    <a:pt x="246229" y="94973"/>
                  </a:lnTo>
                  <a:cubicBezTo>
                    <a:pt x="246229" y="93735"/>
                    <a:pt x="246229" y="91068"/>
                    <a:pt x="245086" y="90591"/>
                  </a:cubicBezTo>
                  <a:cubicBezTo>
                    <a:pt x="247862" y="89820"/>
                    <a:pt x="250454" y="88486"/>
                    <a:pt x="252706" y="86686"/>
                  </a:cubicBezTo>
                  <a:cubicBezTo>
                    <a:pt x="253904" y="85867"/>
                    <a:pt x="254938" y="84838"/>
                    <a:pt x="255754" y="83638"/>
                  </a:cubicBezTo>
                  <a:cubicBezTo>
                    <a:pt x="255802" y="84981"/>
                    <a:pt x="256385" y="86248"/>
                    <a:pt x="257373" y="87162"/>
                  </a:cubicBezTo>
                  <a:cubicBezTo>
                    <a:pt x="258848" y="88191"/>
                    <a:pt x="260626" y="88696"/>
                    <a:pt x="262421" y="88591"/>
                  </a:cubicBezTo>
                  <a:lnTo>
                    <a:pt x="265374" y="88115"/>
                  </a:lnTo>
                  <a:lnTo>
                    <a:pt x="265374" y="88115"/>
                  </a:lnTo>
                  <a:cubicBezTo>
                    <a:pt x="266136" y="88782"/>
                    <a:pt x="265374" y="90401"/>
                    <a:pt x="265374" y="91163"/>
                  </a:cubicBezTo>
                  <a:cubicBezTo>
                    <a:pt x="264682" y="92449"/>
                    <a:pt x="263704" y="93554"/>
                    <a:pt x="262517" y="94401"/>
                  </a:cubicBezTo>
                  <a:cubicBezTo>
                    <a:pt x="260312" y="96030"/>
                    <a:pt x="257912" y="97373"/>
                    <a:pt x="255373" y="98402"/>
                  </a:cubicBezTo>
                  <a:cubicBezTo>
                    <a:pt x="253586" y="99411"/>
                    <a:pt x="251660" y="100145"/>
                    <a:pt x="249658" y="100593"/>
                  </a:cubicBezTo>
                  <a:cubicBezTo>
                    <a:pt x="248735" y="100926"/>
                    <a:pt x="247723" y="100926"/>
                    <a:pt x="246800" y="100593"/>
                  </a:cubicBezTo>
                  <a:close/>
                  <a:moveTo>
                    <a:pt x="252134" y="85829"/>
                  </a:moveTo>
                  <a:cubicBezTo>
                    <a:pt x="247881" y="89829"/>
                    <a:pt x="241794" y="91220"/>
                    <a:pt x="236228" y="89448"/>
                  </a:cubicBezTo>
                  <a:cubicBezTo>
                    <a:pt x="235277" y="89124"/>
                    <a:pt x="234560" y="88334"/>
                    <a:pt x="234323" y="87353"/>
                  </a:cubicBezTo>
                  <a:cubicBezTo>
                    <a:pt x="234224" y="86153"/>
                    <a:pt x="234420" y="84943"/>
                    <a:pt x="234894" y="83829"/>
                  </a:cubicBezTo>
                  <a:lnTo>
                    <a:pt x="236037" y="83829"/>
                  </a:lnTo>
                  <a:lnTo>
                    <a:pt x="237847" y="83829"/>
                  </a:lnTo>
                  <a:cubicBezTo>
                    <a:pt x="239114" y="83476"/>
                    <a:pt x="240330" y="82962"/>
                    <a:pt x="241466" y="82305"/>
                  </a:cubicBezTo>
                  <a:cubicBezTo>
                    <a:pt x="243568" y="81323"/>
                    <a:pt x="245472" y="79971"/>
                    <a:pt x="247086" y="78304"/>
                  </a:cubicBezTo>
                  <a:lnTo>
                    <a:pt x="247086" y="78304"/>
                  </a:lnTo>
                  <a:cubicBezTo>
                    <a:pt x="249616" y="78114"/>
                    <a:pt x="252118" y="78933"/>
                    <a:pt x="254039" y="80590"/>
                  </a:cubicBezTo>
                  <a:cubicBezTo>
                    <a:pt x="256325" y="82590"/>
                    <a:pt x="253849" y="84781"/>
                    <a:pt x="252325" y="85924"/>
                  </a:cubicBezTo>
                  <a:close/>
                  <a:moveTo>
                    <a:pt x="253182" y="78304"/>
                  </a:moveTo>
                  <a:lnTo>
                    <a:pt x="252230" y="78304"/>
                  </a:lnTo>
                  <a:cubicBezTo>
                    <a:pt x="250772" y="77752"/>
                    <a:pt x="249212" y="77523"/>
                    <a:pt x="247658" y="77637"/>
                  </a:cubicBezTo>
                  <a:lnTo>
                    <a:pt x="247658" y="77637"/>
                  </a:lnTo>
                  <a:cubicBezTo>
                    <a:pt x="248910" y="75885"/>
                    <a:pt x="249577" y="73789"/>
                    <a:pt x="249563" y="71637"/>
                  </a:cubicBezTo>
                  <a:cubicBezTo>
                    <a:pt x="249990" y="72189"/>
                    <a:pt x="250468" y="72694"/>
                    <a:pt x="250991" y="73161"/>
                  </a:cubicBezTo>
                  <a:cubicBezTo>
                    <a:pt x="252273" y="74246"/>
                    <a:pt x="253765" y="75056"/>
                    <a:pt x="255373" y="75542"/>
                  </a:cubicBezTo>
                  <a:lnTo>
                    <a:pt x="257564" y="76018"/>
                  </a:lnTo>
                  <a:cubicBezTo>
                    <a:pt x="257350" y="76180"/>
                    <a:pt x="257158" y="76380"/>
                    <a:pt x="256992" y="76590"/>
                  </a:cubicBezTo>
                  <a:lnTo>
                    <a:pt x="256325" y="77161"/>
                  </a:lnTo>
                  <a:cubicBezTo>
                    <a:pt x="255881" y="77599"/>
                    <a:pt x="255365" y="77952"/>
                    <a:pt x="254801" y="78209"/>
                  </a:cubicBezTo>
                  <a:cubicBezTo>
                    <a:pt x="254335" y="78333"/>
                    <a:pt x="253855" y="78390"/>
                    <a:pt x="253373" y="78399"/>
                  </a:cubicBezTo>
                  <a:close/>
                  <a:moveTo>
                    <a:pt x="246800" y="77161"/>
                  </a:moveTo>
                  <a:cubicBezTo>
                    <a:pt x="245341" y="79276"/>
                    <a:pt x="243285" y="80895"/>
                    <a:pt x="240895" y="81828"/>
                  </a:cubicBezTo>
                  <a:cubicBezTo>
                    <a:pt x="239662" y="82400"/>
                    <a:pt x="238341" y="82752"/>
                    <a:pt x="236990" y="82876"/>
                  </a:cubicBezTo>
                  <a:cubicBezTo>
                    <a:pt x="235983" y="82686"/>
                    <a:pt x="234948" y="82686"/>
                    <a:pt x="233942" y="82876"/>
                  </a:cubicBezTo>
                  <a:cubicBezTo>
                    <a:pt x="233765" y="81743"/>
                    <a:pt x="233270" y="80685"/>
                    <a:pt x="232513" y="79828"/>
                  </a:cubicBezTo>
                  <a:cubicBezTo>
                    <a:pt x="231527" y="78723"/>
                    <a:pt x="230369" y="77790"/>
                    <a:pt x="229084" y="77066"/>
                  </a:cubicBezTo>
                  <a:cubicBezTo>
                    <a:pt x="228068" y="76294"/>
                    <a:pt x="226835" y="75866"/>
                    <a:pt x="225560" y="75828"/>
                  </a:cubicBezTo>
                  <a:cubicBezTo>
                    <a:pt x="226145" y="74542"/>
                    <a:pt x="226438" y="73142"/>
                    <a:pt x="226417" y="71732"/>
                  </a:cubicBezTo>
                  <a:cubicBezTo>
                    <a:pt x="226435" y="70770"/>
                    <a:pt x="226205" y="69817"/>
                    <a:pt x="225750" y="68970"/>
                  </a:cubicBezTo>
                  <a:cubicBezTo>
                    <a:pt x="225137" y="67893"/>
                    <a:pt x="224657" y="66741"/>
                    <a:pt x="224321" y="65541"/>
                  </a:cubicBezTo>
                  <a:lnTo>
                    <a:pt x="224321" y="65541"/>
                  </a:lnTo>
                  <a:cubicBezTo>
                    <a:pt x="226442" y="65312"/>
                    <a:pt x="228488" y="64626"/>
                    <a:pt x="230322" y="63540"/>
                  </a:cubicBezTo>
                  <a:lnTo>
                    <a:pt x="230322" y="64016"/>
                  </a:lnTo>
                  <a:cubicBezTo>
                    <a:pt x="231781" y="65417"/>
                    <a:pt x="233650" y="66322"/>
                    <a:pt x="235656" y="66588"/>
                  </a:cubicBezTo>
                  <a:cubicBezTo>
                    <a:pt x="238894" y="67007"/>
                    <a:pt x="242185" y="66550"/>
                    <a:pt x="245181" y="65255"/>
                  </a:cubicBezTo>
                  <a:lnTo>
                    <a:pt x="246229" y="65255"/>
                  </a:lnTo>
                  <a:cubicBezTo>
                    <a:pt x="246229" y="65255"/>
                    <a:pt x="246229" y="65255"/>
                    <a:pt x="246229" y="65255"/>
                  </a:cubicBezTo>
                  <a:lnTo>
                    <a:pt x="246229" y="65731"/>
                  </a:lnTo>
                  <a:lnTo>
                    <a:pt x="246229" y="65731"/>
                  </a:lnTo>
                  <a:cubicBezTo>
                    <a:pt x="246764" y="66474"/>
                    <a:pt x="247212" y="67274"/>
                    <a:pt x="247562" y="68112"/>
                  </a:cubicBezTo>
                  <a:cubicBezTo>
                    <a:pt x="247716" y="69055"/>
                    <a:pt x="247716" y="70027"/>
                    <a:pt x="247562" y="70970"/>
                  </a:cubicBezTo>
                  <a:cubicBezTo>
                    <a:pt x="247885" y="73094"/>
                    <a:pt x="247622" y="75266"/>
                    <a:pt x="246800" y="77256"/>
                  </a:cubicBezTo>
                  <a:close/>
                  <a:moveTo>
                    <a:pt x="232322" y="58778"/>
                  </a:moveTo>
                  <a:cubicBezTo>
                    <a:pt x="230953" y="59778"/>
                    <a:pt x="230139" y="61369"/>
                    <a:pt x="230132" y="63064"/>
                  </a:cubicBezTo>
                  <a:cubicBezTo>
                    <a:pt x="228504" y="64150"/>
                    <a:pt x="226643" y="64836"/>
                    <a:pt x="224702" y="65064"/>
                  </a:cubicBezTo>
                  <a:cubicBezTo>
                    <a:pt x="222780" y="65398"/>
                    <a:pt x="220814" y="65398"/>
                    <a:pt x="218892" y="65064"/>
                  </a:cubicBezTo>
                  <a:cubicBezTo>
                    <a:pt x="217259" y="64893"/>
                    <a:pt x="215709" y="64264"/>
                    <a:pt x="214415" y="63255"/>
                  </a:cubicBezTo>
                  <a:cubicBezTo>
                    <a:pt x="213788" y="62664"/>
                    <a:pt x="213355" y="61902"/>
                    <a:pt x="213177" y="61064"/>
                  </a:cubicBezTo>
                  <a:cubicBezTo>
                    <a:pt x="213276" y="60245"/>
                    <a:pt x="213276" y="59406"/>
                    <a:pt x="213177" y="58587"/>
                  </a:cubicBezTo>
                  <a:lnTo>
                    <a:pt x="213177" y="57920"/>
                  </a:lnTo>
                  <a:cubicBezTo>
                    <a:pt x="213177" y="57920"/>
                    <a:pt x="213177" y="57920"/>
                    <a:pt x="213177" y="57920"/>
                  </a:cubicBezTo>
                  <a:cubicBezTo>
                    <a:pt x="213177" y="57920"/>
                    <a:pt x="213177" y="57920"/>
                    <a:pt x="213177" y="57920"/>
                  </a:cubicBezTo>
                  <a:lnTo>
                    <a:pt x="213177" y="57444"/>
                  </a:lnTo>
                  <a:cubicBezTo>
                    <a:pt x="214607" y="57349"/>
                    <a:pt x="216017" y="57063"/>
                    <a:pt x="217368" y="56587"/>
                  </a:cubicBezTo>
                  <a:cubicBezTo>
                    <a:pt x="218930" y="56006"/>
                    <a:pt x="220175" y="54796"/>
                    <a:pt x="220797" y="53253"/>
                  </a:cubicBezTo>
                  <a:cubicBezTo>
                    <a:pt x="220797" y="53253"/>
                    <a:pt x="220797" y="52682"/>
                    <a:pt x="220797" y="52396"/>
                  </a:cubicBezTo>
                  <a:cubicBezTo>
                    <a:pt x="221238" y="53044"/>
                    <a:pt x="221871" y="53549"/>
                    <a:pt x="222607" y="53825"/>
                  </a:cubicBezTo>
                  <a:cubicBezTo>
                    <a:pt x="223603" y="54111"/>
                    <a:pt x="224658" y="54111"/>
                    <a:pt x="225655" y="53825"/>
                  </a:cubicBezTo>
                  <a:cubicBezTo>
                    <a:pt x="227543" y="53291"/>
                    <a:pt x="229274" y="52310"/>
                    <a:pt x="230703" y="50967"/>
                  </a:cubicBezTo>
                  <a:cubicBezTo>
                    <a:pt x="230708" y="52310"/>
                    <a:pt x="231388" y="53568"/>
                    <a:pt x="232513" y="54301"/>
                  </a:cubicBezTo>
                  <a:cubicBezTo>
                    <a:pt x="233908" y="55092"/>
                    <a:pt x="235481" y="55520"/>
                    <a:pt x="237085" y="55539"/>
                  </a:cubicBezTo>
                  <a:cubicBezTo>
                    <a:pt x="235366" y="56358"/>
                    <a:pt x="233815" y="57482"/>
                    <a:pt x="232513" y="58873"/>
                  </a:cubicBezTo>
                  <a:close/>
                  <a:moveTo>
                    <a:pt x="230703" y="49253"/>
                  </a:moveTo>
                  <a:cubicBezTo>
                    <a:pt x="229898" y="50272"/>
                    <a:pt x="228893" y="51110"/>
                    <a:pt x="227750" y="51729"/>
                  </a:cubicBezTo>
                  <a:cubicBezTo>
                    <a:pt x="226707" y="52463"/>
                    <a:pt x="225495" y="52920"/>
                    <a:pt x="224226" y="53063"/>
                  </a:cubicBezTo>
                  <a:cubicBezTo>
                    <a:pt x="222973" y="53130"/>
                    <a:pt x="221755" y="52644"/>
                    <a:pt x="220892" y="51729"/>
                  </a:cubicBezTo>
                  <a:cubicBezTo>
                    <a:pt x="220498" y="49872"/>
                    <a:pt x="219407" y="48234"/>
                    <a:pt x="217844" y="47157"/>
                  </a:cubicBezTo>
                  <a:cubicBezTo>
                    <a:pt x="219284" y="46205"/>
                    <a:pt x="220358" y="44795"/>
                    <a:pt x="220892" y="43157"/>
                  </a:cubicBezTo>
                  <a:cubicBezTo>
                    <a:pt x="223655" y="43023"/>
                    <a:pt x="226299" y="41985"/>
                    <a:pt x="228417" y="40204"/>
                  </a:cubicBezTo>
                  <a:cubicBezTo>
                    <a:pt x="228508" y="40880"/>
                    <a:pt x="228735" y="41528"/>
                    <a:pt x="229084" y="42109"/>
                  </a:cubicBezTo>
                  <a:cubicBezTo>
                    <a:pt x="229411" y="42928"/>
                    <a:pt x="229896" y="43671"/>
                    <a:pt x="230513" y="44300"/>
                  </a:cubicBezTo>
                  <a:cubicBezTo>
                    <a:pt x="231242" y="44890"/>
                    <a:pt x="232146" y="45224"/>
                    <a:pt x="233084" y="45252"/>
                  </a:cubicBezTo>
                  <a:cubicBezTo>
                    <a:pt x="232695" y="45376"/>
                    <a:pt x="232404" y="45709"/>
                    <a:pt x="232322" y="46110"/>
                  </a:cubicBezTo>
                  <a:lnTo>
                    <a:pt x="232322" y="47538"/>
                  </a:lnTo>
                  <a:cubicBezTo>
                    <a:pt x="232005" y="48310"/>
                    <a:pt x="231516" y="48986"/>
                    <a:pt x="230894" y="49539"/>
                  </a:cubicBezTo>
                  <a:close/>
                  <a:moveTo>
                    <a:pt x="200985" y="47062"/>
                  </a:moveTo>
                  <a:cubicBezTo>
                    <a:pt x="202099" y="48167"/>
                    <a:pt x="202719" y="49681"/>
                    <a:pt x="202700" y="51253"/>
                  </a:cubicBezTo>
                  <a:cubicBezTo>
                    <a:pt x="202487" y="53034"/>
                    <a:pt x="201601" y="54673"/>
                    <a:pt x="200223" y="55825"/>
                  </a:cubicBezTo>
                  <a:cubicBezTo>
                    <a:pt x="195998" y="59083"/>
                    <a:pt x="190882" y="60978"/>
                    <a:pt x="185555" y="61254"/>
                  </a:cubicBezTo>
                  <a:cubicBezTo>
                    <a:pt x="183115" y="61492"/>
                    <a:pt x="180660" y="61492"/>
                    <a:pt x="178220" y="61254"/>
                  </a:cubicBezTo>
                  <a:cubicBezTo>
                    <a:pt x="176696" y="61254"/>
                    <a:pt x="173744" y="60587"/>
                    <a:pt x="173934" y="58397"/>
                  </a:cubicBezTo>
                  <a:lnTo>
                    <a:pt x="173934" y="58397"/>
                  </a:lnTo>
                  <a:lnTo>
                    <a:pt x="174791" y="56778"/>
                  </a:lnTo>
                  <a:cubicBezTo>
                    <a:pt x="175373" y="55425"/>
                    <a:pt x="175633" y="53958"/>
                    <a:pt x="175553" y="52491"/>
                  </a:cubicBezTo>
                  <a:cubicBezTo>
                    <a:pt x="178198" y="53301"/>
                    <a:pt x="181051" y="53101"/>
                    <a:pt x="183554" y="51920"/>
                  </a:cubicBezTo>
                  <a:cubicBezTo>
                    <a:pt x="188233" y="50396"/>
                    <a:pt x="192500" y="47824"/>
                    <a:pt x="196032" y="44395"/>
                  </a:cubicBezTo>
                  <a:cubicBezTo>
                    <a:pt x="196403" y="43995"/>
                    <a:pt x="196723" y="43547"/>
                    <a:pt x="196985" y="43062"/>
                  </a:cubicBezTo>
                  <a:cubicBezTo>
                    <a:pt x="197134" y="43557"/>
                    <a:pt x="197325" y="44033"/>
                    <a:pt x="197556" y="44490"/>
                  </a:cubicBezTo>
                  <a:cubicBezTo>
                    <a:pt x="198451" y="45786"/>
                    <a:pt x="199712" y="46776"/>
                    <a:pt x="201176" y="47348"/>
                  </a:cubicBezTo>
                  <a:close/>
                  <a:moveTo>
                    <a:pt x="196508" y="40014"/>
                  </a:moveTo>
                  <a:cubicBezTo>
                    <a:pt x="196220" y="40976"/>
                    <a:pt x="195768" y="41871"/>
                    <a:pt x="195175" y="42681"/>
                  </a:cubicBezTo>
                  <a:cubicBezTo>
                    <a:pt x="193784" y="44386"/>
                    <a:pt x="192108" y="45833"/>
                    <a:pt x="190222" y="46967"/>
                  </a:cubicBezTo>
                  <a:cubicBezTo>
                    <a:pt x="188590" y="47948"/>
                    <a:pt x="186905" y="48843"/>
                    <a:pt x="185174" y="49634"/>
                  </a:cubicBezTo>
                  <a:cubicBezTo>
                    <a:pt x="182907" y="50824"/>
                    <a:pt x="180398" y="51472"/>
                    <a:pt x="177839" y="51539"/>
                  </a:cubicBezTo>
                  <a:cubicBezTo>
                    <a:pt x="176779" y="51444"/>
                    <a:pt x="175746" y="51158"/>
                    <a:pt x="174791" y="50682"/>
                  </a:cubicBezTo>
                  <a:cubicBezTo>
                    <a:pt x="174441" y="49624"/>
                    <a:pt x="173734" y="48710"/>
                    <a:pt x="172791" y="48110"/>
                  </a:cubicBezTo>
                  <a:cubicBezTo>
                    <a:pt x="172651" y="47481"/>
                    <a:pt x="172651" y="46833"/>
                    <a:pt x="172791" y="46205"/>
                  </a:cubicBezTo>
                  <a:cubicBezTo>
                    <a:pt x="172791" y="46205"/>
                    <a:pt x="172791" y="46205"/>
                    <a:pt x="172791" y="46205"/>
                  </a:cubicBezTo>
                  <a:cubicBezTo>
                    <a:pt x="175084" y="44090"/>
                    <a:pt x="177014" y="41614"/>
                    <a:pt x="178506" y="38870"/>
                  </a:cubicBezTo>
                  <a:cubicBezTo>
                    <a:pt x="179550" y="37118"/>
                    <a:pt x="180350" y="35222"/>
                    <a:pt x="180887" y="33251"/>
                  </a:cubicBezTo>
                  <a:lnTo>
                    <a:pt x="182983" y="33251"/>
                  </a:lnTo>
                  <a:lnTo>
                    <a:pt x="183650" y="33251"/>
                  </a:lnTo>
                  <a:cubicBezTo>
                    <a:pt x="184256" y="33899"/>
                    <a:pt x="184964" y="34441"/>
                    <a:pt x="185745" y="34870"/>
                  </a:cubicBezTo>
                  <a:cubicBezTo>
                    <a:pt x="189101" y="36499"/>
                    <a:pt x="192780" y="37347"/>
                    <a:pt x="196508" y="37347"/>
                  </a:cubicBezTo>
                  <a:cubicBezTo>
                    <a:pt x="196809" y="38299"/>
                    <a:pt x="196875" y="39318"/>
                    <a:pt x="196699" y="40299"/>
                  </a:cubicBezTo>
                  <a:close/>
                  <a:moveTo>
                    <a:pt x="161456" y="52491"/>
                  </a:moveTo>
                  <a:cubicBezTo>
                    <a:pt x="162215" y="52815"/>
                    <a:pt x="162948" y="53196"/>
                    <a:pt x="163647" y="53634"/>
                  </a:cubicBezTo>
                  <a:cubicBezTo>
                    <a:pt x="164941" y="54444"/>
                    <a:pt x="165943" y="55644"/>
                    <a:pt x="166505" y="57063"/>
                  </a:cubicBezTo>
                  <a:cubicBezTo>
                    <a:pt x="167648" y="60016"/>
                    <a:pt x="165647" y="62397"/>
                    <a:pt x="163552" y="64207"/>
                  </a:cubicBezTo>
                  <a:lnTo>
                    <a:pt x="159647" y="67065"/>
                  </a:lnTo>
                  <a:cubicBezTo>
                    <a:pt x="158408" y="68017"/>
                    <a:pt x="157170" y="68970"/>
                    <a:pt x="155837" y="69827"/>
                  </a:cubicBezTo>
                  <a:cubicBezTo>
                    <a:pt x="153636" y="71579"/>
                    <a:pt x="151003" y="72694"/>
                    <a:pt x="148217" y="73065"/>
                  </a:cubicBezTo>
                  <a:cubicBezTo>
                    <a:pt x="146951" y="73161"/>
                    <a:pt x="145679" y="72970"/>
                    <a:pt x="144502" y="72494"/>
                  </a:cubicBezTo>
                  <a:cubicBezTo>
                    <a:pt x="143716" y="72075"/>
                    <a:pt x="143033" y="71494"/>
                    <a:pt x="142502" y="70779"/>
                  </a:cubicBezTo>
                  <a:cubicBezTo>
                    <a:pt x="141833" y="68636"/>
                    <a:pt x="140218" y="66912"/>
                    <a:pt x="138120" y="66112"/>
                  </a:cubicBezTo>
                  <a:lnTo>
                    <a:pt x="138120" y="66112"/>
                  </a:lnTo>
                  <a:cubicBezTo>
                    <a:pt x="140518" y="64959"/>
                    <a:pt x="142535" y="63140"/>
                    <a:pt x="143930" y="60873"/>
                  </a:cubicBezTo>
                  <a:cubicBezTo>
                    <a:pt x="145466" y="58882"/>
                    <a:pt x="146687" y="56663"/>
                    <a:pt x="147550" y="54301"/>
                  </a:cubicBezTo>
                  <a:cubicBezTo>
                    <a:pt x="148492" y="51901"/>
                    <a:pt x="149194" y="49415"/>
                    <a:pt x="149645" y="46872"/>
                  </a:cubicBezTo>
                  <a:cubicBezTo>
                    <a:pt x="149645" y="48586"/>
                    <a:pt x="151169" y="49729"/>
                    <a:pt x="152408" y="50491"/>
                  </a:cubicBezTo>
                  <a:cubicBezTo>
                    <a:pt x="154090" y="51253"/>
                    <a:pt x="155897" y="51710"/>
                    <a:pt x="157742" y="51824"/>
                  </a:cubicBezTo>
                  <a:lnTo>
                    <a:pt x="159361" y="51824"/>
                  </a:lnTo>
                  <a:cubicBezTo>
                    <a:pt x="160032" y="52329"/>
                    <a:pt x="160817" y="52653"/>
                    <a:pt x="161647" y="52777"/>
                  </a:cubicBezTo>
                  <a:close/>
                  <a:moveTo>
                    <a:pt x="147359" y="52491"/>
                  </a:moveTo>
                  <a:cubicBezTo>
                    <a:pt x="146011" y="57025"/>
                    <a:pt x="143361" y="61064"/>
                    <a:pt x="139739" y="64112"/>
                  </a:cubicBezTo>
                  <a:cubicBezTo>
                    <a:pt x="138847" y="64817"/>
                    <a:pt x="137734" y="65188"/>
                    <a:pt x="136596" y="65160"/>
                  </a:cubicBezTo>
                  <a:cubicBezTo>
                    <a:pt x="135263" y="65160"/>
                    <a:pt x="134501" y="63826"/>
                    <a:pt x="133548" y="62969"/>
                  </a:cubicBezTo>
                  <a:lnTo>
                    <a:pt x="133548" y="62969"/>
                  </a:lnTo>
                  <a:cubicBezTo>
                    <a:pt x="133548" y="62016"/>
                    <a:pt x="133548" y="60969"/>
                    <a:pt x="133548" y="60016"/>
                  </a:cubicBezTo>
                  <a:cubicBezTo>
                    <a:pt x="133395" y="56882"/>
                    <a:pt x="132373" y="53844"/>
                    <a:pt x="130595" y="51253"/>
                  </a:cubicBezTo>
                  <a:cubicBezTo>
                    <a:pt x="129906" y="50015"/>
                    <a:pt x="128925" y="48977"/>
                    <a:pt x="127738" y="48205"/>
                  </a:cubicBezTo>
                  <a:lnTo>
                    <a:pt x="127738" y="48205"/>
                  </a:lnTo>
                  <a:lnTo>
                    <a:pt x="128595" y="48205"/>
                  </a:lnTo>
                  <a:cubicBezTo>
                    <a:pt x="130547" y="47043"/>
                    <a:pt x="132234" y="45490"/>
                    <a:pt x="133548" y="43633"/>
                  </a:cubicBezTo>
                  <a:cubicBezTo>
                    <a:pt x="134412" y="42128"/>
                    <a:pt x="133893" y="40204"/>
                    <a:pt x="132387" y="39347"/>
                  </a:cubicBezTo>
                  <a:cubicBezTo>
                    <a:pt x="132182" y="39223"/>
                    <a:pt x="131964" y="39128"/>
                    <a:pt x="131738" y="39061"/>
                  </a:cubicBezTo>
                  <a:cubicBezTo>
                    <a:pt x="134508" y="38337"/>
                    <a:pt x="137080" y="37004"/>
                    <a:pt x="139263" y="35156"/>
                  </a:cubicBezTo>
                  <a:cubicBezTo>
                    <a:pt x="140935" y="36470"/>
                    <a:pt x="142955" y="37261"/>
                    <a:pt x="145073" y="37442"/>
                  </a:cubicBezTo>
                  <a:cubicBezTo>
                    <a:pt x="145858" y="37832"/>
                    <a:pt x="146594" y="38309"/>
                    <a:pt x="147264" y="38870"/>
                  </a:cubicBezTo>
                  <a:cubicBezTo>
                    <a:pt x="148565" y="40023"/>
                    <a:pt x="149382" y="41623"/>
                    <a:pt x="149550" y="43347"/>
                  </a:cubicBezTo>
                  <a:cubicBezTo>
                    <a:pt x="149571" y="46662"/>
                    <a:pt x="148889" y="49939"/>
                    <a:pt x="147550" y="52968"/>
                  </a:cubicBezTo>
                  <a:close/>
                  <a:moveTo>
                    <a:pt x="132500" y="41157"/>
                  </a:moveTo>
                  <a:cubicBezTo>
                    <a:pt x="132781" y="41795"/>
                    <a:pt x="132781" y="42519"/>
                    <a:pt x="132500" y="43157"/>
                  </a:cubicBezTo>
                  <a:cubicBezTo>
                    <a:pt x="131300" y="44966"/>
                    <a:pt x="129662" y="46443"/>
                    <a:pt x="127738" y="47443"/>
                  </a:cubicBezTo>
                  <a:cubicBezTo>
                    <a:pt x="125740" y="48738"/>
                    <a:pt x="123598" y="49786"/>
                    <a:pt x="121356" y="50586"/>
                  </a:cubicBezTo>
                  <a:cubicBezTo>
                    <a:pt x="120604" y="50920"/>
                    <a:pt x="119797" y="51110"/>
                    <a:pt x="118975" y="51158"/>
                  </a:cubicBezTo>
                  <a:cubicBezTo>
                    <a:pt x="117163" y="50996"/>
                    <a:pt x="115408" y="50443"/>
                    <a:pt x="113831" y="49539"/>
                  </a:cubicBezTo>
                  <a:cubicBezTo>
                    <a:pt x="111773" y="48881"/>
                    <a:pt x="109593" y="48681"/>
                    <a:pt x="107450" y="48967"/>
                  </a:cubicBezTo>
                  <a:lnTo>
                    <a:pt x="105354" y="49443"/>
                  </a:lnTo>
                  <a:cubicBezTo>
                    <a:pt x="106900" y="47919"/>
                    <a:pt x="108273" y="46224"/>
                    <a:pt x="109450" y="44395"/>
                  </a:cubicBezTo>
                  <a:cubicBezTo>
                    <a:pt x="111277" y="41976"/>
                    <a:pt x="112308" y="39042"/>
                    <a:pt x="112403" y="36013"/>
                  </a:cubicBezTo>
                  <a:cubicBezTo>
                    <a:pt x="115211" y="37937"/>
                    <a:pt x="118523" y="38994"/>
                    <a:pt x="121928" y="39061"/>
                  </a:cubicBezTo>
                  <a:cubicBezTo>
                    <a:pt x="124651" y="39347"/>
                    <a:pt x="127396" y="39347"/>
                    <a:pt x="130119" y="39061"/>
                  </a:cubicBezTo>
                  <a:lnTo>
                    <a:pt x="131262" y="39061"/>
                  </a:lnTo>
                  <a:cubicBezTo>
                    <a:pt x="131262" y="39061"/>
                    <a:pt x="131262" y="39061"/>
                    <a:pt x="131262" y="39061"/>
                  </a:cubicBezTo>
                  <a:cubicBezTo>
                    <a:pt x="131262" y="39061"/>
                    <a:pt x="131929" y="40299"/>
                    <a:pt x="132500" y="41157"/>
                  </a:cubicBezTo>
                  <a:close/>
                  <a:moveTo>
                    <a:pt x="62968" y="80876"/>
                  </a:moveTo>
                  <a:cubicBezTo>
                    <a:pt x="66508" y="82752"/>
                    <a:pt x="70634" y="83190"/>
                    <a:pt x="74493" y="82114"/>
                  </a:cubicBezTo>
                  <a:cubicBezTo>
                    <a:pt x="76788" y="81581"/>
                    <a:pt x="79022" y="80819"/>
                    <a:pt x="81161" y="79828"/>
                  </a:cubicBezTo>
                  <a:lnTo>
                    <a:pt x="81827" y="79828"/>
                  </a:lnTo>
                  <a:lnTo>
                    <a:pt x="81827" y="79828"/>
                  </a:lnTo>
                  <a:cubicBezTo>
                    <a:pt x="80626" y="81409"/>
                    <a:pt x="79781" y="83229"/>
                    <a:pt x="79351" y="85162"/>
                  </a:cubicBezTo>
                  <a:cubicBezTo>
                    <a:pt x="78917" y="87753"/>
                    <a:pt x="79987" y="90372"/>
                    <a:pt x="82113" y="91925"/>
                  </a:cubicBezTo>
                  <a:cubicBezTo>
                    <a:pt x="79896" y="95401"/>
                    <a:pt x="77273" y="98592"/>
                    <a:pt x="74303" y="101450"/>
                  </a:cubicBezTo>
                  <a:cubicBezTo>
                    <a:pt x="71240" y="104164"/>
                    <a:pt x="67414" y="105860"/>
                    <a:pt x="63349" y="106308"/>
                  </a:cubicBezTo>
                  <a:cubicBezTo>
                    <a:pt x="60090" y="106536"/>
                    <a:pt x="56825" y="105974"/>
                    <a:pt x="53824" y="104688"/>
                  </a:cubicBezTo>
                  <a:cubicBezTo>
                    <a:pt x="51062" y="103545"/>
                    <a:pt x="47442" y="101545"/>
                    <a:pt x="46871" y="98211"/>
                  </a:cubicBezTo>
                  <a:cubicBezTo>
                    <a:pt x="46767" y="96154"/>
                    <a:pt x="47334" y="94116"/>
                    <a:pt x="48490" y="92401"/>
                  </a:cubicBezTo>
                  <a:cubicBezTo>
                    <a:pt x="49252" y="91163"/>
                    <a:pt x="50109" y="90020"/>
                    <a:pt x="50966" y="88877"/>
                  </a:cubicBezTo>
                  <a:lnTo>
                    <a:pt x="52967" y="86591"/>
                  </a:lnTo>
                  <a:cubicBezTo>
                    <a:pt x="55522" y="83476"/>
                    <a:pt x="57170" y="79723"/>
                    <a:pt x="57729" y="75732"/>
                  </a:cubicBezTo>
                  <a:cubicBezTo>
                    <a:pt x="58908" y="77875"/>
                    <a:pt x="60654" y="79657"/>
                    <a:pt x="62777" y="80876"/>
                  </a:cubicBezTo>
                  <a:close/>
                  <a:moveTo>
                    <a:pt x="54967" y="106403"/>
                  </a:moveTo>
                  <a:lnTo>
                    <a:pt x="54967" y="105641"/>
                  </a:lnTo>
                  <a:cubicBezTo>
                    <a:pt x="57235" y="106431"/>
                    <a:pt x="59615" y="106850"/>
                    <a:pt x="62015" y="106879"/>
                  </a:cubicBezTo>
                  <a:cubicBezTo>
                    <a:pt x="63828" y="106879"/>
                    <a:pt x="65629" y="106593"/>
                    <a:pt x="67349" y="106022"/>
                  </a:cubicBezTo>
                  <a:cubicBezTo>
                    <a:pt x="68755" y="106069"/>
                    <a:pt x="70044" y="106822"/>
                    <a:pt x="70778" y="108022"/>
                  </a:cubicBezTo>
                  <a:cubicBezTo>
                    <a:pt x="71257" y="109413"/>
                    <a:pt x="71257" y="110918"/>
                    <a:pt x="70778" y="112308"/>
                  </a:cubicBezTo>
                  <a:cubicBezTo>
                    <a:pt x="70288" y="114051"/>
                    <a:pt x="69550" y="115728"/>
                    <a:pt x="68588" y="117261"/>
                  </a:cubicBezTo>
                  <a:cubicBezTo>
                    <a:pt x="67763" y="118671"/>
                    <a:pt x="66736" y="119957"/>
                    <a:pt x="65540" y="121071"/>
                  </a:cubicBezTo>
                  <a:cubicBezTo>
                    <a:pt x="64778" y="121738"/>
                    <a:pt x="63825" y="122595"/>
                    <a:pt x="62968" y="121833"/>
                  </a:cubicBezTo>
                  <a:lnTo>
                    <a:pt x="62968" y="121833"/>
                  </a:lnTo>
                  <a:cubicBezTo>
                    <a:pt x="61891" y="118480"/>
                    <a:pt x="58772" y="116214"/>
                    <a:pt x="55253" y="116214"/>
                  </a:cubicBezTo>
                  <a:cubicBezTo>
                    <a:pt x="53949" y="116147"/>
                    <a:pt x="52647" y="116375"/>
                    <a:pt x="51443" y="116880"/>
                  </a:cubicBezTo>
                  <a:cubicBezTo>
                    <a:pt x="52934" y="115137"/>
                    <a:pt x="54154" y="113175"/>
                    <a:pt x="55062" y="111070"/>
                  </a:cubicBezTo>
                  <a:cubicBezTo>
                    <a:pt x="55458" y="109527"/>
                    <a:pt x="55358" y="107889"/>
                    <a:pt x="54776" y="106403"/>
                  </a:cubicBezTo>
                  <a:close/>
                  <a:moveTo>
                    <a:pt x="52967" y="150313"/>
                  </a:moveTo>
                  <a:cubicBezTo>
                    <a:pt x="54664" y="148151"/>
                    <a:pt x="56193" y="145855"/>
                    <a:pt x="57539" y="143455"/>
                  </a:cubicBezTo>
                  <a:cubicBezTo>
                    <a:pt x="59219" y="140436"/>
                    <a:pt x="60560" y="137245"/>
                    <a:pt x="61539" y="133930"/>
                  </a:cubicBezTo>
                  <a:cubicBezTo>
                    <a:pt x="63063" y="138693"/>
                    <a:pt x="69826" y="139264"/>
                    <a:pt x="74398" y="139074"/>
                  </a:cubicBezTo>
                  <a:cubicBezTo>
                    <a:pt x="74398" y="139074"/>
                    <a:pt x="73826" y="139074"/>
                    <a:pt x="74398" y="139740"/>
                  </a:cubicBezTo>
                  <a:cubicBezTo>
                    <a:pt x="75446" y="141550"/>
                    <a:pt x="76874" y="143169"/>
                    <a:pt x="77922" y="144979"/>
                  </a:cubicBezTo>
                  <a:cubicBezTo>
                    <a:pt x="80637" y="148122"/>
                    <a:pt x="80286" y="152875"/>
                    <a:pt x="77140" y="155590"/>
                  </a:cubicBezTo>
                  <a:cubicBezTo>
                    <a:pt x="76628" y="156038"/>
                    <a:pt x="76057" y="156409"/>
                    <a:pt x="75446" y="156695"/>
                  </a:cubicBezTo>
                  <a:cubicBezTo>
                    <a:pt x="72981" y="158524"/>
                    <a:pt x="70251" y="159971"/>
                    <a:pt x="67349" y="160981"/>
                  </a:cubicBezTo>
                  <a:cubicBezTo>
                    <a:pt x="64318" y="162267"/>
                    <a:pt x="61105" y="163077"/>
                    <a:pt x="57824" y="163362"/>
                  </a:cubicBezTo>
                  <a:cubicBezTo>
                    <a:pt x="55431" y="163524"/>
                    <a:pt x="53111" y="162486"/>
                    <a:pt x="51633" y="160600"/>
                  </a:cubicBezTo>
                  <a:lnTo>
                    <a:pt x="50871" y="159457"/>
                  </a:lnTo>
                  <a:cubicBezTo>
                    <a:pt x="50611" y="158828"/>
                    <a:pt x="50292" y="158219"/>
                    <a:pt x="49919" y="157647"/>
                  </a:cubicBezTo>
                  <a:cubicBezTo>
                    <a:pt x="49531" y="156885"/>
                    <a:pt x="49085" y="156152"/>
                    <a:pt x="48585" y="155457"/>
                  </a:cubicBezTo>
                  <a:cubicBezTo>
                    <a:pt x="50218" y="153952"/>
                    <a:pt x="51629" y="152218"/>
                    <a:pt x="52776" y="150313"/>
                  </a:cubicBezTo>
                  <a:close/>
                  <a:moveTo>
                    <a:pt x="65825" y="161933"/>
                  </a:moveTo>
                  <a:cubicBezTo>
                    <a:pt x="68959" y="160914"/>
                    <a:pt x="71939" y="159476"/>
                    <a:pt x="74684" y="157647"/>
                  </a:cubicBezTo>
                  <a:cubicBezTo>
                    <a:pt x="77357" y="156133"/>
                    <a:pt x="79287" y="153580"/>
                    <a:pt x="80018" y="150599"/>
                  </a:cubicBezTo>
                  <a:cubicBezTo>
                    <a:pt x="80113" y="149904"/>
                    <a:pt x="80113" y="149199"/>
                    <a:pt x="80018" y="148503"/>
                  </a:cubicBezTo>
                  <a:cubicBezTo>
                    <a:pt x="80761" y="149132"/>
                    <a:pt x="81845" y="149132"/>
                    <a:pt x="82589" y="148503"/>
                  </a:cubicBezTo>
                  <a:cubicBezTo>
                    <a:pt x="83785" y="147675"/>
                    <a:pt x="84790" y="146608"/>
                    <a:pt x="85542" y="145360"/>
                  </a:cubicBezTo>
                  <a:cubicBezTo>
                    <a:pt x="85897" y="144741"/>
                    <a:pt x="86215" y="144112"/>
                    <a:pt x="86495" y="143455"/>
                  </a:cubicBezTo>
                  <a:cubicBezTo>
                    <a:pt x="88323" y="144379"/>
                    <a:pt x="90352" y="144836"/>
                    <a:pt x="92400" y="144789"/>
                  </a:cubicBezTo>
                  <a:cubicBezTo>
                    <a:pt x="94758" y="145074"/>
                    <a:pt x="97149" y="144912"/>
                    <a:pt x="99449" y="144312"/>
                  </a:cubicBezTo>
                  <a:cubicBezTo>
                    <a:pt x="104091" y="143169"/>
                    <a:pt x="108014" y="140083"/>
                    <a:pt x="110212" y="135835"/>
                  </a:cubicBezTo>
                  <a:cubicBezTo>
                    <a:pt x="110570" y="135054"/>
                    <a:pt x="110888" y="134263"/>
                    <a:pt x="111164" y="133454"/>
                  </a:cubicBezTo>
                  <a:cubicBezTo>
                    <a:pt x="111329" y="134168"/>
                    <a:pt x="111552" y="134873"/>
                    <a:pt x="111831" y="135549"/>
                  </a:cubicBezTo>
                  <a:cubicBezTo>
                    <a:pt x="113736" y="138978"/>
                    <a:pt x="118308" y="138597"/>
                    <a:pt x="121356" y="137645"/>
                  </a:cubicBezTo>
                  <a:cubicBezTo>
                    <a:pt x="124811" y="136664"/>
                    <a:pt x="127894" y="134673"/>
                    <a:pt x="130214" y="131930"/>
                  </a:cubicBezTo>
                  <a:lnTo>
                    <a:pt x="130214" y="131930"/>
                  </a:lnTo>
                  <a:cubicBezTo>
                    <a:pt x="131548" y="132406"/>
                    <a:pt x="131738" y="135073"/>
                    <a:pt x="131929" y="136216"/>
                  </a:cubicBezTo>
                  <a:cubicBezTo>
                    <a:pt x="132309" y="138169"/>
                    <a:pt x="132309" y="140169"/>
                    <a:pt x="131929" y="142122"/>
                  </a:cubicBezTo>
                  <a:cubicBezTo>
                    <a:pt x="130771" y="147170"/>
                    <a:pt x="127213" y="151332"/>
                    <a:pt x="122404" y="153266"/>
                  </a:cubicBezTo>
                  <a:lnTo>
                    <a:pt x="122404" y="153266"/>
                  </a:lnTo>
                  <a:cubicBezTo>
                    <a:pt x="122404" y="153266"/>
                    <a:pt x="122404" y="153266"/>
                    <a:pt x="122404" y="153266"/>
                  </a:cubicBezTo>
                  <a:lnTo>
                    <a:pt x="120308" y="153933"/>
                  </a:lnTo>
                  <a:cubicBezTo>
                    <a:pt x="118830" y="154218"/>
                    <a:pt x="117310" y="154218"/>
                    <a:pt x="115832" y="153933"/>
                  </a:cubicBezTo>
                  <a:cubicBezTo>
                    <a:pt x="114288" y="153599"/>
                    <a:pt x="112807" y="153028"/>
                    <a:pt x="111450" y="152218"/>
                  </a:cubicBezTo>
                  <a:lnTo>
                    <a:pt x="111450" y="152218"/>
                  </a:lnTo>
                  <a:cubicBezTo>
                    <a:pt x="112148" y="151066"/>
                    <a:pt x="112753" y="149846"/>
                    <a:pt x="113260" y="148599"/>
                  </a:cubicBezTo>
                  <a:lnTo>
                    <a:pt x="115260" y="143550"/>
                  </a:lnTo>
                  <a:cubicBezTo>
                    <a:pt x="115998" y="142045"/>
                    <a:pt x="116232" y="140340"/>
                    <a:pt x="115927" y="138693"/>
                  </a:cubicBezTo>
                  <a:cubicBezTo>
                    <a:pt x="115927" y="138693"/>
                    <a:pt x="115070" y="138693"/>
                    <a:pt x="115165" y="138693"/>
                  </a:cubicBezTo>
                  <a:cubicBezTo>
                    <a:pt x="115306" y="140083"/>
                    <a:pt x="115006" y="141483"/>
                    <a:pt x="114308" y="142693"/>
                  </a:cubicBezTo>
                  <a:cubicBezTo>
                    <a:pt x="114308" y="143931"/>
                    <a:pt x="113165" y="145170"/>
                    <a:pt x="112688" y="146503"/>
                  </a:cubicBezTo>
                  <a:cubicBezTo>
                    <a:pt x="111497" y="149932"/>
                    <a:pt x="109759" y="153151"/>
                    <a:pt x="107545" y="156028"/>
                  </a:cubicBezTo>
                  <a:cubicBezTo>
                    <a:pt x="105773" y="158257"/>
                    <a:pt x="103485" y="160029"/>
                    <a:pt x="100877" y="161172"/>
                  </a:cubicBezTo>
                  <a:cubicBezTo>
                    <a:pt x="98782" y="162029"/>
                    <a:pt x="95639" y="163077"/>
                    <a:pt x="93638" y="161172"/>
                  </a:cubicBezTo>
                  <a:cubicBezTo>
                    <a:pt x="91867" y="159438"/>
                    <a:pt x="90842" y="157076"/>
                    <a:pt x="90781" y="154599"/>
                  </a:cubicBezTo>
                  <a:cubicBezTo>
                    <a:pt x="90781" y="154599"/>
                    <a:pt x="90781" y="154028"/>
                    <a:pt x="90781" y="153742"/>
                  </a:cubicBezTo>
                  <a:cubicBezTo>
                    <a:pt x="91300" y="149913"/>
                    <a:pt x="89457" y="146151"/>
                    <a:pt x="86114" y="144217"/>
                  </a:cubicBezTo>
                  <a:cubicBezTo>
                    <a:pt x="86114" y="144217"/>
                    <a:pt x="86114" y="144217"/>
                    <a:pt x="86114" y="144217"/>
                  </a:cubicBezTo>
                  <a:cubicBezTo>
                    <a:pt x="88245" y="146303"/>
                    <a:pt x="89591" y="149065"/>
                    <a:pt x="89924" y="152028"/>
                  </a:cubicBezTo>
                  <a:cubicBezTo>
                    <a:pt x="89879" y="155876"/>
                    <a:pt x="87913" y="159457"/>
                    <a:pt x="84685" y="161553"/>
                  </a:cubicBezTo>
                  <a:cubicBezTo>
                    <a:pt x="80426" y="164896"/>
                    <a:pt x="75146" y="166687"/>
                    <a:pt x="69731" y="166601"/>
                  </a:cubicBezTo>
                  <a:cubicBezTo>
                    <a:pt x="66917" y="166591"/>
                    <a:pt x="64313" y="165115"/>
                    <a:pt x="62873" y="162695"/>
                  </a:cubicBezTo>
                  <a:close/>
                  <a:moveTo>
                    <a:pt x="129643" y="177840"/>
                  </a:moveTo>
                  <a:cubicBezTo>
                    <a:pt x="130358" y="177069"/>
                    <a:pt x="130910" y="176164"/>
                    <a:pt x="131262" y="175173"/>
                  </a:cubicBezTo>
                  <a:lnTo>
                    <a:pt x="131262" y="175173"/>
                  </a:lnTo>
                  <a:cubicBezTo>
                    <a:pt x="132082" y="175145"/>
                    <a:pt x="132897" y="175307"/>
                    <a:pt x="133643" y="175649"/>
                  </a:cubicBezTo>
                  <a:lnTo>
                    <a:pt x="135548" y="175649"/>
                  </a:lnTo>
                  <a:lnTo>
                    <a:pt x="135548" y="175649"/>
                  </a:lnTo>
                  <a:cubicBezTo>
                    <a:pt x="137442" y="176145"/>
                    <a:pt x="139138" y="177202"/>
                    <a:pt x="140406" y="178698"/>
                  </a:cubicBezTo>
                  <a:cubicBezTo>
                    <a:pt x="140503" y="179107"/>
                    <a:pt x="140503" y="179526"/>
                    <a:pt x="140406" y="179936"/>
                  </a:cubicBezTo>
                  <a:cubicBezTo>
                    <a:pt x="140442" y="180412"/>
                    <a:pt x="140442" y="180888"/>
                    <a:pt x="140406" y="181365"/>
                  </a:cubicBezTo>
                  <a:lnTo>
                    <a:pt x="140406" y="181365"/>
                  </a:lnTo>
                  <a:cubicBezTo>
                    <a:pt x="138049" y="182584"/>
                    <a:pt x="136047" y="184384"/>
                    <a:pt x="134596" y="186603"/>
                  </a:cubicBezTo>
                  <a:cubicBezTo>
                    <a:pt x="133667" y="187699"/>
                    <a:pt x="132956" y="188956"/>
                    <a:pt x="132500" y="190318"/>
                  </a:cubicBezTo>
                  <a:cubicBezTo>
                    <a:pt x="131531" y="188127"/>
                    <a:pt x="130139" y="186156"/>
                    <a:pt x="128405" y="184508"/>
                  </a:cubicBezTo>
                  <a:cubicBezTo>
                    <a:pt x="127219" y="183241"/>
                    <a:pt x="125910" y="182088"/>
                    <a:pt x="124499" y="181079"/>
                  </a:cubicBezTo>
                  <a:lnTo>
                    <a:pt x="123071" y="180031"/>
                  </a:lnTo>
                  <a:cubicBezTo>
                    <a:pt x="125833" y="179745"/>
                    <a:pt x="128309" y="179555"/>
                    <a:pt x="129833" y="177840"/>
                  </a:cubicBezTo>
                  <a:close/>
                  <a:moveTo>
                    <a:pt x="140311" y="177269"/>
                  </a:moveTo>
                  <a:cubicBezTo>
                    <a:pt x="139697" y="176831"/>
                    <a:pt x="139023" y="176478"/>
                    <a:pt x="138311" y="176221"/>
                  </a:cubicBezTo>
                  <a:cubicBezTo>
                    <a:pt x="139539" y="176145"/>
                    <a:pt x="140756" y="175926"/>
                    <a:pt x="141930" y="175554"/>
                  </a:cubicBezTo>
                  <a:cubicBezTo>
                    <a:pt x="145568" y="174259"/>
                    <a:pt x="148837" y="172106"/>
                    <a:pt x="151455" y="169268"/>
                  </a:cubicBezTo>
                  <a:cubicBezTo>
                    <a:pt x="153317" y="167525"/>
                    <a:pt x="154893" y="165496"/>
                    <a:pt x="156122" y="163267"/>
                  </a:cubicBezTo>
                  <a:lnTo>
                    <a:pt x="156122" y="163267"/>
                  </a:lnTo>
                  <a:cubicBezTo>
                    <a:pt x="158245" y="162210"/>
                    <a:pt x="160676" y="161933"/>
                    <a:pt x="162980" y="162505"/>
                  </a:cubicBezTo>
                  <a:cubicBezTo>
                    <a:pt x="165239" y="162743"/>
                    <a:pt x="167470" y="163191"/>
                    <a:pt x="169648" y="163839"/>
                  </a:cubicBezTo>
                  <a:cubicBezTo>
                    <a:pt x="172307" y="164486"/>
                    <a:pt x="174642" y="166077"/>
                    <a:pt x="176220" y="168315"/>
                  </a:cubicBezTo>
                  <a:cubicBezTo>
                    <a:pt x="177921" y="171258"/>
                    <a:pt x="177921" y="174897"/>
                    <a:pt x="176220" y="177840"/>
                  </a:cubicBezTo>
                  <a:cubicBezTo>
                    <a:pt x="175414" y="179545"/>
                    <a:pt x="174122" y="180964"/>
                    <a:pt x="172505" y="181936"/>
                  </a:cubicBezTo>
                  <a:cubicBezTo>
                    <a:pt x="170912" y="182508"/>
                    <a:pt x="169380" y="183241"/>
                    <a:pt x="167933" y="184127"/>
                  </a:cubicBezTo>
                  <a:cubicBezTo>
                    <a:pt x="167933" y="184127"/>
                    <a:pt x="167933" y="184127"/>
                    <a:pt x="167933" y="184127"/>
                  </a:cubicBezTo>
                  <a:lnTo>
                    <a:pt x="167933" y="184127"/>
                  </a:lnTo>
                  <a:cubicBezTo>
                    <a:pt x="167841" y="183317"/>
                    <a:pt x="167508" y="182555"/>
                    <a:pt x="166981" y="181936"/>
                  </a:cubicBezTo>
                  <a:cubicBezTo>
                    <a:pt x="165275" y="180088"/>
                    <a:pt x="162990" y="178879"/>
                    <a:pt x="160504" y="178507"/>
                  </a:cubicBezTo>
                  <a:cubicBezTo>
                    <a:pt x="154454" y="177469"/>
                    <a:pt x="148229" y="178336"/>
                    <a:pt x="142692" y="180983"/>
                  </a:cubicBezTo>
                  <a:lnTo>
                    <a:pt x="142692" y="180983"/>
                  </a:lnTo>
                  <a:cubicBezTo>
                    <a:pt x="142926" y="180374"/>
                    <a:pt x="142926" y="179688"/>
                    <a:pt x="142692" y="179079"/>
                  </a:cubicBezTo>
                  <a:cubicBezTo>
                    <a:pt x="142189" y="178240"/>
                    <a:pt x="141416" y="177602"/>
                    <a:pt x="140501" y="177269"/>
                  </a:cubicBezTo>
                  <a:close/>
                  <a:moveTo>
                    <a:pt x="178411" y="168791"/>
                  </a:moveTo>
                  <a:cubicBezTo>
                    <a:pt x="176105" y="164905"/>
                    <a:pt x="172056" y="162381"/>
                    <a:pt x="167552" y="162029"/>
                  </a:cubicBezTo>
                  <a:cubicBezTo>
                    <a:pt x="168873" y="161657"/>
                    <a:pt x="170126" y="161076"/>
                    <a:pt x="171267" y="160314"/>
                  </a:cubicBezTo>
                  <a:cubicBezTo>
                    <a:pt x="172763" y="159200"/>
                    <a:pt x="173999" y="157771"/>
                    <a:pt x="174887" y="156123"/>
                  </a:cubicBezTo>
                  <a:cubicBezTo>
                    <a:pt x="176239" y="153818"/>
                    <a:pt x="176870" y="151170"/>
                    <a:pt x="176696" y="148503"/>
                  </a:cubicBezTo>
                  <a:cubicBezTo>
                    <a:pt x="177661" y="148913"/>
                    <a:pt x="178696" y="149142"/>
                    <a:pt x="179744" y="149170"/>
                  </a:cubicBezTo>
                  <a:cubicBezTo>
                    <a:pt x="180573" y="149170"/>
                    <a:pt x="181389" y="148980"/>
                    <a:pt x="182126" y="148599"/>
                  </a:cubicBezTo>
                  <a:cubicBezTo>
                    <a:pt x="185996" y="148475"/>
                    <a:pt x="189867" y="148818"/>
                    <a:pt x="193651" y="149646"/>
                  </a:cubicBezTo>
                  <a:cubicBezTo>
                    <a:pt x="197132" y="150789"/>
                    <a:pt x="199651" y="153828"/>
                    <a:pt x="200128" y="157457"/>
                  </a:cubicBezTo>
                  <a:cubicBezTo>
                    <a:pt x="200209" y="160781"/>
                    <a:pt x="199421" y="164058"/>
                    <a:pt x="197842" y="166982"/>
                  </a:cubicBezTo>
                  <a:cubicBezTo>
                    <a:pt x="196554" y="170878"/>
                    <a:pt x="193733" y="174078"/>
                    <a:pt x="190031" y="175840"/>
                  </a:cubicBezTo>
                  <a:cubicBezTo>
                    <a:pt x="188030" y="176507"/>
                    <a:pt x="185947" y="176888"/>
                    <a:pt x="183840" y="176983"/>
                  </a:cubicBezTo>
                  <a:cubicBezTo>
                    <a:pt x="181804" y="176878"/>
                    <a:pt x="179765" y="177174"/>
                    <a:pt x="177839" y="177840"/>
                  </a:cubicBezTo>
                  <a:cubicBezTo>
                    <a:pt x="179410" y="175078"/>
                    <a:pt x="179655" y="171754"/>
                    <a:pt x="178506" y="168791"/>
                  </a:cubicBezTo>
                  <a:close/>
                  <a:moveTo>
                    <a:pt x="201366" y="157838"/>
                  </a:moveTo>
                  <a:cubicBezTo>
                    <a:pt x="201362" y="156619"/>
                    <a:pt x="201102" y="155418"/>
                    <a:pt x="200604" y="154314"/>
                  </a:cubicBezTo>
                  <a:cubicBezTo>
                    <a:pt x="201276" y="151618"/>
                    <a:pt x="202943" y="149265"/>
                    <a:pt x="205271" y="147741"/>
                  </a:cubicBezTo>
                  <a:cubicBezTo>
                    <a:pt x="207312" y="146027"/>
                    <a:pt x="209726" y="144817"/>
                    <a:pt x="212320" y="144217"/>
                  </a:cubicBezTo>
                  <a:cubicBezTo>
                    <a:pt x="213579" y="143979"/>
                    <a:pt x="214871" y="143979"/>
                    <a:pt x="216130" y="144217"/>
                  </a:cubicBezTo>
                  <a:lnTo>
                    <a:pt x="216797" y="144217"/>
                  </a:lnTo>
                  <a:cubicBezTo>
                    <a:pt x="217963" y="144484"/>
                    <a:pt x="219044" y="145046"/>
                    <a:pt x="219940" y="145836"/>
                  </a:cubicBezTo>
                  <a:cubicBezTo>
                    <a:pt x="221982" y="147808"/>
                    <a:pt x="223489" y="150265"/>
                    <a:pt x="224321" y="152980"/>
                  </a:cubicBezTo>
                  <a:cubicBezTo>
                    <a:pt x="224858" y="154409"/>
                    <a:pt x="225117" y="155933"/>
                    <a:pt x="225083" y="157457"/>
                  </a:cubicBezTo>
                  <a:cubicBezTo>
                    <a:pt x="224795" y="159257"/>
                    <a:pt x="223843" y="160886"/>
                    <a:pt x="222416" y="162029"/>
                  </a:cubicBezTo>
                  <a:lnTo>
                    <a:pt x="222416" y="162029"/>
                  </a:lnTo>
                  <a:cubicBezTo>
                    <a:pt x="220761" y="162219"/>
                    <a:pt x="219166" y="162772"/>
                    <a:pt x="217749" y="163648"/>
                  </a:cubicBezTo>
                  <a:cubicBezTo>
                    <a:pt x="216311" y="164734"/>
                    <a:pt x="215611" y="166544"/>
                    <a:pt x="215939" y="168315"/>
                  </a:cubicBezTo>
                  <a:lnTo>
                    <a:pt x="215177" y="167649"/>
                  </a:lnTo>
                  <a:cubicBezTo>
                    <a:pt x="213039" y="165305"/>
                    <a:pt x="209962" y="164048"/>
                    <a:pt x="206795" y="164220"/>
                  </a:cubicBezTo>
                  <a:cubicBezTo>
                    <a:pt x="204881" y="164448"/>
                    <a:pt x="203033" y="165058"/>
                    <a:pt x="201366" y="166029"/>
                  </a:cubicBezTo>
                  <a:cubicBezTo>
                    <a:pt x="200410" y="166572"/>
                    <a:pt x="199488" y="167182"/>
                    <a:pt x="198604" y="167839"/>
                  </a:cubicBezTo>
                  <a:cubicBezTo>
                    <a:pt x="200367" y="164791"/>
                    <a:pt x="201349" y="161353"/>
                    <a:pt x="201461" y="157838"/>
                  </a:cubicBezTo>
                  <a:close/>
                  <a:moveTo>
                    <a:pt x="225941" y="158790"/>
                  </a:moveTo>
                  <a:cubicBezTo>
                    <a:pt x="226320" y="157323"/>
                    <a:pt x="226320" y="155780"/>
                    <a:pt x="225941" y="154314"/>
                  </a:cubicBezTo>
                  <a:cubicBezTo>
                    <a:pt x="225554" y="152723"/>
                    <a:pt x="224978" y="151189"/>
                    <a:pt x="224226" y="149741"/>
                  </a:cubicBezTo>
                  <a:lnTo>
                    <a:pt x="224226" y="149741"/>
                  </a:lnTo>
                  <a:lnTo>
                    <a:pt x="225083" y="149741"/>
                  </a:lnTo>
                  <a:lnTo>
                    <a:pt x="225750" y="149741"/>
                  </a:lnTo>
                  <a:cubicBezTo>
                    <a:pt x="226256" y="149389"/>
                    <a:pt x="226678" y="148941"/>
                    <a:pt x="226988" y="148408"/>
                  </a:cubicBezTo>
                  <a:cubicBezTo>
                    <a:pt x="227486" y="147675"/>
                    <a:pt x="227752" y="146817"/>
                    <a:pt x="227750" y="145932"/>
                  </a:cubicBezTo>
                  <a:lnTo>
                    <a:pt x="228893" y="146598"/>
                  </a:lnTo>
                  <a:cubicBezTo>
                    <a:pt x="230411" y="147265"/>
                    <a:pt x="232138" y="147265"/>
                    <a:pt x="233656" y="146598"/>
                  </a:cubicBezTo>
                  <a:lnTo>
                    <a:pt x="234704" y="146598"/>
                  </a:lnTo>
                  <a:cubicBezTo>
                    <a:pt x="236037" y="146598"/>
                    <a:pt x="237371" y="146598"/>
                    <a:pt x="238704" y="146027"/>
                  </a:cubicBezTo>
                  <a:cubicBezTo>
                    <a:pt x="240941" y="145350"/>
                    <a:pt x="243347" y="145522"/>
                    <a:pt x="245467" y="146503"/>
                  </a:cubicBezTo>
                  <a:cubicBezTo>
                    <a:pt x="246986" y="147827"/>
                    <a:pt x="247883" y="149722"/>
                    <a:pt x="247943" y="151742"/>
                  </a:cubicBezTo>
                  <a:cubicBezTo>
                    <a:pt x="248298" y="154209"/>
                    <a:pt x="248069" y="156714"/>
                    <a:pt x="247277" y="159076"/>
                  </a:cubicBezTo>
                  <a:cubicBezTo>
                    <a:pt x="245943" y="162124"/>
                    <a:pt x="242705" y="162410"/>
                    <a:pt x="240038" y="163172"/>
                  </a:cubicBezTo>
                  <a:cubicBezTo>
                    <a:pt x="234658" y="162248"/>
                    <a:pt x="229174" y="162086"/>
                    <a:pt x="223750" y="162695"/>
                  </a:cubicBezTo>
                  <a:lnTo>
                    <a:pt x="223750" y="162695"/>
                  </a:lnTo>
                  <a:cubicBezTo>
                    <a:pt x="224932" y="161686"/>
                    <a:pt x="225738" y="160314"/>
                    <a:pt x="226036" y="158790"/>
                  </a:cubicBezTo>
                  <a:close/>
                  <a:moveTo>
                    <a:pt x="246800" y="145074"/>
                  </a:moveTo>
                  <a:cubicBezTo>
                    <a:pt x="246800" y="145074"/>
                    <a:pt x="246800" y="145074"/>
                    <a:pt x="246800" y="145074"/>
                  </a:cubicBezTo>
                  <a:lnTo>
                    <a:pt x="246800" y="145074"/>
                  </a:lnTo>
                  <a:cubicBezTo>
                    <a:pt x="246756" y="145265"/>
                    <a:pt x="246756" y="145455"/>
                    <a:pt x="246800" y="145646"/>
                  </a:cubicBezTo>
                  <a:lnTo>
                    <a:pt x="246800" y="145646"/>
                  </a:lnTo>
                  <a:cubicBezTo>
                    <a:pt x="246800" y="145646"/>
                    <a:pt x="246800" y="145646"/>
                    <a:pt x="246229" y="145646"/>
                  </a:cubicBezTo>
                  <a:cubicBezTo>
                    <a:pt x="244397" y="144379"/>
                    <a:pt x="242119" y="143931"/>
                    <a:pt x="239942" y="144408"/>
                  </a:cubicBezTo>
                  <a:cubicBezTo>
                    <a:pt x="238116" y="144665"/>
                    <a:pt x="236304" y="145017"/>
                    <a:pt x="234513" y="145455"/>
                  </a:cubicBezTo>
                  <a:lnTo>
                    <a:pt x="234513" y="145455"/>
                  </a:lnTo>
                  <a:lnTo>
                    <a:pt x="235370" y="144693"/>
                  </a:lnTo>
                  <a:cubicBezTo>
                    <a:pt x="237463" y="142226"/>
                    <a:pt x="238816" y="139226"/>
                    <a:pt x="239276" y="136026"/>
                  </a:cubicBezTo>
                  <a:cubicBezTo>
                    <a:pt x="239416" y="134692"/>
                    <a:pt x="239416" y="133358"/>
                    <a:pt x="239276" y="132025"/>
                  </a:cubicBezTo>
                  <a:cubicBezTo>
                    <a:pt x="239838" y="130854"/>
                    <a:pt x="240824" y="129930"/>
                    <a:pt x="242038" y="129453"/>
                  </a:cubicBezTo>
                  <a:cubicBezTo>
                    <a:pt x="243848" y="128977"/>
                    <a:pt x="245562" y="131073"/>
                    <a:pt x="246419" y="132501"/>
                  </a:cubicBezTo>
                  <a:cubicBezTo>
                    <a:pt x="247575" y="134349"/>
                    <a:pt x="248139" y="136511"/>
                    <a:pt x="248039" y="138693"/>
                  </a:cubicBezTo>
                  <a:cubicBezTo>
                    <a:pt x="247955" y="139855"/>
                    <a:pt x="247731" y="141007"/>
                    <a:pt x="247372" y="142122"/>
                  </a:cubicBezTo>
                  <a:cubicBezTo>
                    <a:pt x="248039" y="142979"/>
                    <a:pt x="247467" y="144027"/>
                    <a:pt x="246800" y="145074"/>
                  </a:cubicBezTo>
                  <a:close/>
                  <a:moveTo>
                    <a:pt x="260135" y="125262"/>
                  </a:moveTo>
                  <a:cubicBezTo>
                    <a:pt x="258601" y="123633"/>
                    <a:pt x="256467" y="122710"/>
                    <a:pt x="254230" y="122691"/>
                  </a:cubicBezTo>
                  <a:lnTo>
                    <a:pt x="254230" y="122691"/>
                  </a:lnTo>
                  <a:cubicBezTo>
                    <a:pt x="254558" y="120481"/>
                    <a:pt x="254558" y="118233"/>
                    <a:pt x="254230" y="116023"/>
                  </a:cubicBezTo>
                  <a:cubicBezTo>
                    <a:pt x="255393" y="116633"/>
                    <a:pt x="256647" y="117052"/>
                    <a:pt x="257945" y="117261"/>
                  </a:cubicBezTo>
                  <a:cubicBezTo>
                    <a:pt x="260782" y="117423"/>
                    <a:pt x="263541" y="116299"/>
                    <a:pt x="265469" y="114213"/>
                  </a:cubicBezTo>
                  <a:lnTo>
                    <a:pt x="266803" y="112975"/>
                  </a:lnTo>
                  <a:cubicBezTo>
                    <a:pt x="266627" y="114928"/>
                    <a:pt x="267131" y="116880"/>
                    <a:pt x="268232" y="118499"/>
                  </a:cubicBezTo>
                  <a:cubicBezTo>
                    <a:pt x="269028" y="120557"/>
                    <a:pt x="268501" y="122891"/>
                    <a:pt x="266898" y="124405"/>
                  </a:cubicBezTo>
                  <a:cubicBezTo>
                    <a:pt x="266335" y="124900"/>
                    <a:pt x="265730" y="125348"/>
                    <a:pt x="265088" y="125739"/>
                  </a:cubicBezTo>
                  <a:cubicBezTo>
                    <a:pt x="264342" y="126024"/>
                    <a:pt x="263637" y="126405"/>
                    <a:pt x="262993" y="126882"/>
                  </a:cubicBezTo>
                  <a:cubicBezTo>
                    <a:pt x="262581" y="126939"/>
                    <a:pt x="262165" y="126939"/>
                    <a:pt x="261755" y="126882"/>
                  </a:cubicBezTo>
                  <a:cubicBezTo>
                    <a:pt x="261419" y="126262"/>
                    <a:pt x="260967" y="125710"/>
                    <a:pt x="260421" y="125262"/>
                  </a:cubicBezTo>
                  <a:close/>
                  <a:moveTo>
                    <a:pt x="277280" y="73351"/>
                  </a:moveTo>
                  <a:cubicBezTo>
                    <a:pt x="276412" y="74389"/>
                    <a:pt x="275969" y="75713"/>
                    <a:pt x="276042" y="77066"/>
                  </a:cubicBezTo>
                  <a:cubicBezTo>
                    <a:pt x="276232" y="77847"/>
                    <a:pt x="276754" y="78514"/>
                    <a:pt x="277471" y="78876"/>
                  </a:cubicBezTo>
                  <a:cubicBezTo>
                    <a:pt x="277229" y="79514"/>
                    <a:pt x="276909" y="80123"/>
                    <a:pt x="276518" y="80685"/>
                  </a:cubicBezTo>
                  <a:cubicBezTo>
                    <a:pt x="275865" y="81533"/>
                    <a:pt x="275057" y="82238"/>
                    <a:pt x="274137" y="82781"/>
                  </a:cubicBezTo>
                  <a:cubicBezTo>
                    <a:pt x="272404" y="83981"/>
                    <a:pt x="270552" y="85000"/>
                    <a:pt x="268613" y="85829"/>
                  </a:cubicBezTo>
                  <a:cubicBezTo>
                    <a:pt x="265752" y="87562"/>
                    <a:pt x="262296" y="88010"/>
                    <a:pt x="259088" y="87067"/>
                  </a:cubicBezTo>
                  <a:cubicBezTo>
                    <a:pt x="257227" y="86057"/>
                    <a:pt x="256142" y="84038"/>
                    <a:pt x="256325" y="81924"/>
                  </a:cubicBezTo>
                  <a:lnTo>
                    <a:pt x="256325" y="81924"/>
                  </a:lnTo>
                  <a:cubicBezTo>
                    <a:pt x="256450" y="81524"/>
                    <a:pt x="256450" y="81085"/>
                    <a:pt x="256325" y="80685"/>
                  </a:cubicBezTo>
                  <a:cubicBezTo>
                    <a:pt x="255964" y="79990"/>
                    <a:pt x="255399" y="79428"/>
                    <a:pt x="254706" y="79066"/>
                  </a:cubicBezTo>
                  <a:lnTo>
                    <a:pt x="255563" y="79066"/>
                  </a:lnTo>
                  <a:cubicBezTo>
                    <a:pt x="256269" y="78761"/>
                    <a:pt x="256940" y="78371"/>
                    <a:pt x="257564" y="77923"/>
                  </a:cubicBezTo>
                  <a:lnTo>
                    <a:pt x="258421" y="77161"/>
                  </a:lnTo>
                  <a:cubicBezTo>
                    <a:pt x="258421" y="77161"/>
                    <a:pt x="258992" y="76590"/>
                    <a:pt x="258421" y="76208"/>
                  </a:cubicBezTo>
                  <a:cubicBezTo>
                    <a:pt x="260883" y="76590"/>
                    <a:pt x="263388" y="76590"/>
                    <a:pt x="265850" y="76208"/>
                  </a:cubicBezTo>
                  <a:cubicBezTo>
                    <a:pt x="269122" y="75666"/>
                    <a:pt x="272319" y="74732"/>
                    <a:pt x="275375" y="73446"/>
                  </a:cubicBezTo>
                  <a:cubicBezTo>
                    <a:pt x="276573" y="72989"/>
                    <a:pt x="277722" y="72418"/>
                    <a:pt x="278804" y="71732"/>
                  </a:cubicBezTo>
                  <a:cubicBezTo>
                    <a:pt x="278360" y="72246"/>
                    <a:pt x="277947" y="72789"/>
                    <a:pt x="277566" y="73351"/>
                  </a:cubicBezTo>
                  <a:close/>
                  <a:moveTo>
                    <a:pt x="261659" y="58206"/>
                  </a:moveTo>
                  <a:cubicBezTo>
                    <a:pt x="263142" y="59178"/>
                    <a:pt x="264844" y="59768"/>
                    <a:pt x="266612" y="59921"/>
                  </a:cubicBezTo>
                  <a:cubicBezTo>
                    <a:pt x="269793" y="60254"/>
                    <a:pt x="273005" y="60092"/>
                    <a:pt x="276137" y="59445"/>
                  </a:cubicBezTo>
                  <a:lnTo>
                    <a:pt x="277280" y="59445"/>
                  </a:lnTo>
                  <a:lnTo>
                    <a:pt x="277280" y="59445"/>
                  </a:lnTo>
                  <a:cubicBezTo>
                    <a:pt x="279102" y="60235"/>
                    <a:pt x="280610" y="61607"/>
                    <a:pt x="281567" y="63350"/>
                  </a:cubicBezTo>
                  <a:cubicBezTo>
                    <a:pt x="281567" y="63350"/>
                    <a:pt x="281567" y="63350"/>
                    <a:pt x="281567" y="63826"/>
                  </a:cubicBezTo>
                  <a:cubicBezTo>
                    <a:pt x="281851" y="64598"/>
                    <a:pt x="281851" y="65436"/>
                    <a:pt x="281567" y="66207"/>
                  </a:cubicBezTo>
                  <a:cubicBezTo>
                    <a:pt x="280198" y="69131"/>
                    <a:pt x="277626" y="71322"/>
                    <a:pt x="274518" y="72208"/>
                  </a:cubicBezTo>
                  <a:cubicBezTo>
                    <a:pt x="268973" y="74837"/>
                    <a:pt x="262747" y="75666"/>
                    <a:pt x="256706" y="74589"/>
                  </a:cubicBezTo>
                  <a:cubicBezTo>
                    <a:pt x="255069" y="74218"/>
                    <a:pt x="253516" y="73541"/>
                    <a:pt x="252134" y="72589"/>
                  </a:cubicBezTo>
                  <a:cubicBezTo>
                    <a:pt x="251412" y="72046"/>
                    <a:pt x="250771" y="71408"/>
                    <a:pt x="250229" y="70684"/>
                  </a:cubicBezTo>
                  <a:cubicBezTo>
                    <a:pt x="249786" y="69912"/>
                    <a:pt x="249277" y="69179"/>
                    <a:pt x="248705" y="68493"/>
                  </a:cubicBezTo>
                  <a:lnTo>
                    <a:pt x="248705" y="68493"/>
                  </a:lnTo>
                  <a:cubicBezTo>
                    <a:pt x="248314" y="67293"/>
                    <a:pt x="247545" y="66264"/>
                    <a:pt x="246515" y="65541"/>
                  </a:cubicBezTo>
                  <a:lnTo>
                    <a:pt x="246515" y="65541"/>
                  </a:lnTo>
                  <a:cubicBezTo>
                    <a:pt x="249563" y="64493"/>
                    <a:pt x="253182" y="62493"/>
                    <a:pt x="252611" y="58683"/>
                  </a:cubicBezTo>
                  <a:cubicBezTo>
                    <a:pt x="255650" y="59845"/>
                    <a:pt x="259041" y="59673"/>
                    <a:pt x="261945" y="58206"/>
                  </a:cubicBezTo>
                  <a:close/>
                  <a:moveTo>
                    <a:pt x="259659" y="54873"/>
                  </a:moveTo>
                  <a:cubicBezTo>
                    <a:pt x="259760" y="55825"/>
                    <a:pt x="260160" y="56730"/>
                    <a:pt x="260802" y="57444"/>
                  </a:cubicBezTo>
                  <a:cubicBezTo>
                    <a:pt x="257737" y="58940"/>
                    <a:pt x="254103" y="58692"/>
                    <a:pt x="251277" y="56778"/>
                  </a:cubicBezTo>
                  <a:cubicBezTo>
                    <a:pt x="250009" y="56092"/>
                    <a:pt x="249028" y="54977"/>
                    <a:pt x="248515" y="53634"/>
                  </a:cubicBezTo>
                  <a:cubicBezTo>
                    <a:pt x="248279" y="52796"/>
                    <a:pt x="248279" y="51901"/>
                    <a:pt x="248515" y="51062"/>
                  </a:cubicBezTo>
                  <a:cubicBezTo>
                    <a:pt x="249446" y="50281"/>
                    <a:pt x="250000" y="49138"/>
                    <a:pt x="250039" y="47919"/>
                  </a:cubicBezTo>
                  <a:lnTo>
                    <a:pt x="251372" y="47919"/>
                  </a:lnTo>
                  <a:cubicBezTo>
                    <a:pt x="253848" y="48491"/>
                    <a:pt x="256422" y="48491"/>
                    <a:pt x="258897" y="47919"/>
                  </a:cubicBezTo>
                  <a:cubicBezTo>
                    <a:pt x="260058" y="47757"/>
                    <a:pt x="261205" y="47500"/>
                    <a:pt x="262326" y="47157"/>
                  </a:cubicBezTo>
                  <a:cubicBezTo>
                    <a:pt x="260215" y="49119"/>
                    <a:pt x="259308" y="52063"/>
                    <a:pt x="259945" y="54873"/>
                  </a:cubicBezTo>
                  <a:close/>
                  <a:moveTo>
                    <a:pt x="244514" y="35823"/>
                  </a:moveTo>
                  <a:cubicBezTo>
                    <a:pt x="245592" y="35918"/>
                    <a:pt x="246676" y="35918"/>
                    <a:pt x="247753" y="35823"/>
                  </a:cubicBezTo>
                  <a:cubicBezTo>
                    <a:pt x="250031" y="35899"/>
                    <a:pt x="252262" y="35156"/>
                    <a:pt x="254039" y="33727"/>
                  </a:cubicBezTo>
                  <a:cubicBezTo>
                    <a:pt x="254039" y="35632"/>
                    <a:pt x="258040" y="36108"/>
                    <a:pt x="259469" y="36299"/>
                  </a:cubicBezTo>
                  <a:cubicBezTo>
                    <a:pt x="261118" y="36394"/>
                    <a:pt x="262772" y="36394"/>
                    <a:pt x="264422" y="36299"/>
                  </a:cubicBezTo>
                  <a:cubicBezTo>
                    <a:pt x="265124" y="37242"/>
                    <a:pt x="265760" y="38223"/>
                    <a:pt x="266327" y="39252"/>
                  </a:cubicBezTo>
                  <a:cubicBezTo>
                    <a:pt x="266941" y="40518"/>
                    <a:pt x="266941" y="41985"/>
                    <a:pt x="266327" y="43252"/>
                  </a:cubicBezTo>
                  <a:cubicBezTo>
                    <a:pt x="264748" y="45557"/>
                    <a:pt x="262166" y="46976"/>
                    <a:pt x="259373" y="47062"/>
                  </a:cubicBezTo>
                  <a:cubicBezTo>
                    <a:pt x="255101" y="48157"/>
                    <a:pt x="250566" y="47043"/>
                    <a:pt x="247277" y="44109"/>
                  </a:cubicBezTo>
                  <a:cubicBezTo>
                    <a:pt x="245888" y="42557"/>
                    <a:pt x="244964" y="40642"/>
                    <a:pt x="244610" y="38585"/>
                  </a:cubicBezTo>
                  <a:cubicBezTo>
                    <a:pt x="245031" y="37861"/>
                    <a:pt x="245101" y="36985"/>
                    <a:pt x="244800" y="36203"/>
                  </a:cubicBezTo>
                  <a:close/>
                  <a:moveTo>
                    <a:pt x="245848" y="44395"/>
                  </a:moveTo>
                  <a:cubicBezTo>
                    <a:pt x="246653" y="45414"/>
                    <a:pt x="247658" y="46252"/>
                    <a:pt x="248801" y="46872"/>
                  </a:cubicBezTo>
                  <a:lnTo>
                    <a:pt x="248801" y="46872"/>
                  </a:lnTo>
                  <a:cubicBezTo>
                    <a:pt x="249372" y="48300"/>
                    <a:pt x="247753" y="49824"/>
                    <a:pt x="246800" y="50586"/>
                  </a:cubicBezTo>
                  <a:cubicBezTo>
                    <a:pt x="245708" y="51586"/>
                    <a:pt x="244451" y="52396"/>
                    <a:pt x="243086" y="52968"/>
                  </a:cubicBezTo>
                  <a:cubicBezTo>
                    <a:pt x="241752" y="53520"/>
                    <a:pt x="240336" y="53844"/>
                    <a:pt x="238895" y="53920"/>
                  </a:cubicBezTo>
                  <a:cubicBezTo>
                    <a:pt x="237325" y="54253"/>
                    <a:pt x="235702" y="54253"/>
                    <a:pt x="234132" y="53920"/>
                  </a:cubicBezTo>
                  <a:cubicBezTo>
                    <a:pt x="233341" y="53653"/>
                    <a:pt x="232645" y="53149"/>
                    <a:pt x="232132" y="52491"/>
                  </a:cubicBezTo>
                  <a:cubicBezTo>
                    <a:pt x="231694" y="51863"/>
                    <a:pt x="231401" y="51148"/>
                    <a:pt x="231275" y="50396"/>
                  </a:cubicBezTo>
                  <a:lnTo>
                    <a:pt x="231941" y="49729"/>
                  </a:lnTo>
                  <a:cubicBezTo>
                    <a:pt x="232346" y="49196"/>
                    <a:pt x="232697" y="48615"/>
                    <a:pt x="232989" y="48015"/>
                  </a:cubicBezTo>
                  <a:cubicBezTo>
                    <a:pt x="232989" y="47538"/>
                    <a:pt x="232989" y="47062"/>
                    <a:pt x="232989" y="46491"/>
                  </a:cubicBezTo>
                  <a:cubicBezTo>
                    <a:pt x="232989" y="45919"/>
                    <a:pt x="233561" y="45633"/>
                    <a:pt x="232989" y="45348"/>
                  </a:cubicBezTo>
                  <a:lnTo>
                    <a:pt x="232989" y="45348"/>
                  </a:lnTo>
                  <a:cubicBezTo>
                    <a:pt x="234944" y="45167"/>
                    <a:pt x="236831" y="44547"/>
                    <a:pt x="238514" y="43538"/>
                  </a:cubicBezTo>
                  <a:cubicBezTo>
                    <a:pt x="240120" y="42785"/>
                    <a:pt x="241599" y="41795"/>
                    <a:pt x="242895" y="40585"/>
                  </a:cubicBezTo>
                  <a:cubicBezTo>
                    <a:pt x="243200" y="40309"/>
                    <a:pt x="243457" y="39995"/>
                    <a:pt x="243657" y="39633"/>
                  </a:cubicBezTo>
                  <a:cubicBezTo>
                    <a:pt x="243657" y="40204"/>
                    <a:pt x="243657" y="40776"/>
                    <a:pt x="243657" y="41347"/>
                  </a:cubicBezTo>
                  <a:cubicBezTo>
                    <a:pt x="244160" y="42690"/>
                    <a:pt x="245015" y="43881"/>
                    <a:pt x="246134" y="44776"/>
                  </a:cubicBezTo>
                  <a:close/>
                  <a:moveTo>
                    <a:pt x="239180" y="34870"/>
                  </a:moveTo>
                  <a:cubicBezTo>
                    <a:pt x="240678" y="35261"/>
                    <a:pt x="242208" y="35518"/>
                    <a:pt x="243752" y="35632"/>
                  </a:cubicBezTo>
                  <a:lnTo>
                    <a:pt x="243752" y="35632"/>
                  </a:lnTo>
                  <a:cubicBezTo>
                    <a:pt x="243794" y="36080"/>
                    <a:pt x="243794" y="36518"/>
                    <a:pt x="243752" y="36966"/>
                  </a:cubicBezTo>
                  <a:lnTo>
                    <a:pt x="243752" y="37632"/>
                  </a:lnTo>
                  <a:cubicBezTo>
                    <a:pt x="243568" y="38271"/>
                    <a:pt x="243243" y="38851"/>
                    <a:pt x="242800" y="39347"/>
                  </a:cubicBezTo>
                  <a:cubicBezTo>
                    <a:pt x="241787" y="40471"/>
                    <a:pt x="240556" y="41376"/>
                    <a:pt x="239180" y="42014"/>
                  </a:cubicBezTo>
                  <a:cubicBezTo>
                    <a:pt x="237912" y="42776"/>
                    <a:pt x="236529" y="43319"/>
                    <a:pt x="235085" y="43633"/>
                  </a:cubicBezTo>
                  <a:cubicBezTo>
                    <a:pt x="234031" y="43966"/>
                    <a:pt x="232900" y="43966"/>
                    <a:pt x="231846" y="43633"/>
                  </a:cubicBezTo>
                  <a:cubicBezTo>
                    <a:pt x="231179" y="43633"/>
                    <a:pt x="230798" y="42871"/>
                    <a:pt x="230322" y="42299"/>
                  </a:cubicBezTo>
                  <a:cubicBezTo>
                    <a:pt x="229916" y="41633"/>
                    <a:pt x="229566" y="40928"/>
                    <a:pt x="229274" y="40204"/>
                  </a:cubicBezTo>
                  <a:lnTo>
                    <a:pt x="229274" y="39537"/>
                  </a:lnTo>
                  <a:cubicBezTo>
                    <a:pt x="229274" y="39537"/>
                    <a:pt x="229274" y="39537"/>
                    <a:pt x="229274" y="39537"/>
                  </a:cubicBezTo>
                  <a:lnTo>
                    <a:pt x="229274" y="39537"/>
                  </a:lnTo>
                  <a:lnTo>
                    <a:pt x="230608" y="38204"/>
                  </a:lnTo>
                  <a:cubicBezTo>
                    <a:pt x="232220" y="36480"/>
                    <a:pt x="233078" y="34184"/>
                    <a:pt x="232989" y="31822"/>
                  </a:cubicBezTo>
                  <a:cubicBezTo>
                    <a:pt x="234858" y="33470"/>
                    <a:pt x="237071" y="34670"/>
                    <a:pt x="239466" y="35346"/>
                  </a:cubicBezTo>
                  <a:close/>
                  <a:moveTo>
                    <a:pt x="212034" y="27441"/>
                  </a:moveTo>
                  <a:cubicBezTo>
                    <a:pt x="214431" y="28479"/>
                    <a:pt x="217085" y="28784"/>
                    <a:pt x="219654" y="28298"/>
                  </a:cubicBezTo>
                  <a:cubicBezTo>
                    <a:pt x="223576" y="27774"/>
                    <a:pt x="227238" y="26040"/>
                    <a:pt x="230132" y="23345"/>
                  </a:cubicBezTo>
                  <a:cubicBezTo>
                    <a:pt x="229644" y="25907"/>
                    <a:pt x="230230" y="28555"/>
                    <a:pt x="231751" y="30679"/>
                  </a:cubicBezTo>
                  <a:lnTo>
                    <a:pt x="231751" y="30679"/>
                  </a:lnTo>
                  <a:cubicBezTo>
                    <a:pt x="231566" y="31965"/>
                    <a:pt x="231279" y="33241"/>
                    <a:pt x="230894" y="34489"/>
                  </a:cubicBezTo>
                  <a:cubicBezTo>
                    <a:pt x="230291" y="35832"/>
                    <a:pt x="229414" y="37032"/>
                    <a:pt x="228322" y="38013"/>
                  </a:cubicBezTo>
                  <a:cubicBezTo>
                    <a:pt x="226383" y="39976"/>
                    <a:pt x="223828" y="41223"/>
                    <a:pt x="221083" y="41537"/>
                  </a:cubicBezTo>
                  <a:cubicBezTo>
                    <a:pt x="218494" y="41480"/>
                    <a:pt x="216057" y="40299"/>
                    <a:pt x="214415" y="38299"/>
                  </a:cubicBezTo>
                  <a:cubicBezTo>
                    <a:pt x="212289" y="36527"/>
                    <a:pt x="211038" y="33918"/>
                    <a:pt x="210986" y="31155"/>
                  </a:cubicBezTo>
                  <a:cubicBezTo>
                    <a:pt x="210986" y="31155"/>
                    <a:pt x="210986" y="31155"/>
                    <a:pt x="210986" y="31155"/>
                  </a:cubicBezTo>
                  <a:cubicBezTo>
                    <a:pt x="211185" y="29374"/>
                    <a:pt x="210594" y="27602"/>
                    <a:pt x="209367" y="26298"/>
                  </a:cubicBezTo>
                  <a:lnTo>
                    <a:pt x="209367" y="26298"/>
                  </a:lnTo>
                  <a:close/>
                  <a:moveTo>
                    <a:pt x="189650" y="22107"/>
                  </a:moveTo>
                  <a:cubicBezTo>
                    <a:pt x="192383" y="21421"/>
                    <a:pt x="194861" y="19963"/>
                    <a:pt x="196794" y="17916"/>
                  </a:cubicBezTo>
                  <a:cubicBezTo>
                    <a:pt x="196794" y="17916"/>
                    <a:pt x="196794" y="17916"/>
                    <a:pt x="196794" y="17916"/>
                  </a:cubicBezTo>
                  <a:cubicBezTo>
                    <a:pt x="200804" y="19792"/>
                    <a:pt x="204424" y="22411"/>
                    <a:pt x="207462" y="25631"/>
                  </a:cubicBezTo>
                  <a:cubicBezTo>
                    <a:pt x="208777" y="26859"/>
                    <a:pt x="209759" y="28403"/>
                    <a:pt x="210320" y="30108"/>
                  </a:cubicBezTo>
                  <a:cubicBezTo>
                    <a:pt x="210650" y="31574"/>
                    <a:pt x="210044" y="33089"/>
                    <a:pt x="208796" y="33918"/>
                  </a:cubicBezTo>
                  <a:cubicBezTo>
                    <a:pt x="205934" y="35651"/>
                    <a:pt x="202613" y="36489"/>
                    <a:pt x="199271" y="36299"/>
                  </a:cubicBezTo>
                  <a:cubicBezTo>
                    <a:pt x="195562" y="36489"/>
                    <a:pt x="191851" y="36013"/>
                    <a:pt x="188317" y="34870"/>
                  </a:cubicBezTo>
                  <a:cubicBezTo>
                    <a:pt x="186084" y="34184"/>
                    <a:pt x="184141" y="32774"/>
                    <a:pt x="182792" y="30870"/>
                  </a:cubicBezTo>
                  <a:cubicBezTo>
                    <a:pt x="182190" y="29908"/>
                    <a:pt x="181680" y="28879"/>
                    <a:pt x="181268" y="27822"/>
                  </a:cubicBezTo>
                  <a:cubicBezTo>
                    <a:pt x="181213" y="26383"/>
                    <a:pt x="180924" y="24974"/>
                    <a:pt x="180411" y="23631"/>
                  </a:cubicBezTo>
                  <a:lnTo>
                    <a:pt x="180411" y="22869"/>
                  </a:lnTo>
                  <a:lnTo>
                    <a:pt x="180411" y="22869"/>
                  </a:lnTo>
                  <a:lnTo>
                    <a:pt x="180411" y="22869"/>
                  </a:lnTo>
                  <a:cubicBezTo>
                    <a:pt x="180451" y="22716"/>
                    <a:pt x="180451" y="22545"/>
                    <a:pt x="180411" y="22392"/>
                  </a:cubicBezTo>
                  <a:cubicBezTo>
                    <a:pt x="183484" y="22840"/>
                    <a:pt x="186612" y="22745"/>
                    <a:pt x="189650" y="22107"/>
                  </a:cubicBezTo>
                  <a:close/>
                  <a:moveTo>
                    <a:pt x="166505" y="14201"/>
                  </a:moveTo>
                  <a:cubicBezTo>
                    <a:pt x="167256" y="16039"/>
                    <a:pt x="168392" y="17696"/>
                    <a:pt x="169838" y="19058"/>
                  </a:cubicBezTo>
                  <a:cubicBezTo>
                    <a:pt x="172361" y="21078"/>
                    <a:pt x="175393" y="22364"/>
                    <a:pt x="178601" y="22773"/>
                  </a:cubicBezTo>
                  <a:cubicBezTo>
                    <a:pt x="179626" y="23716"/>
                    <a:pt x="180269" y="25002"/>
                    <a:pt x="180411" y="26393"/>
                  </a:cubicBezTo>
                  <a:lnTo>
                    <a:pt x="180411" y="27060"/>
                  </a:lnTo>
                  <a:cubicBezTo>
                    <a:pt x="180458" y="27536"/>
                    <a:pt x="180458" y="28012"/>
                    <a:pt x="180411" y="28488"/>
                  </a:cubicBezTo>
                  <a:cubicBezTo>
                    <a:pt x="180522" y="31803"/>
                    <a:pt x="179766" y="35080"/>
                    <a:pt x="178220" y="38013"/>
                  </a:cubicBezTo>
                  <a:cubicBezTo>
                    <a:pt x="174958" y="44814"/>
                    <a:pt x="168536" y="49558"/>
                    <a:pt x="161075" y="50682"/>
                  </a:cubicBezTo>
                  <a:cubicBezTo>
                    <a:pt x="159099" y="50834"/>
                    <a:pt x="157114" y="50539"/>
                    <a:pt x="155265" y="49824"/>
                  </a:cubicBezTo>
                  <a:cubicBezTo>
                    <a:pt x="153541" y="49224"/>
                    <a:pt x="152132" y="47957"/>
                    <a:pt x="151360" y="46300"/>
                  </a:cubicBezTo>
                  <a:cubicBezTo>
                    <a:pt x="151360" y="46300"/>
                    <a:pt x="150884" y="46300"/>
                    <a:pt x="150788" y="46300"/>
                  </a:cubicBezTo>
                  <a:cubicBezTo>
                    <a:pt x="150693" y="46300"/>
                    <a:pt x="150788" y="44300"/>
                    <a:pt x="150788" y="43252"/>
                  </a:cubicBezTo>
                  <a:cubicBezTo>
                    <a:pt x="150712" y="41271"/>
                    <a:pt x="149936" y="39385"/>
                    <a:pt x="148598" y="37918"/>
                  </a:cubicBezTo>
                  <a:cubicBezTo>
                    <a:pt x="148072" y="37470"/>
                    <a:pt x="147496" y="37089"/>
                    <a:pt x="146883" y="36775"/>
                  </a:cubicBezTo>
                  <a:lnTo>
                    <a:pt x="149264" y="36775"/>
                  </a:lnTo>
                  <a:cubicBezTo>
                    <a:pt x="152225" y="36089"/>
                    <a:pt x="154912" y="34527"/>
                    <a:pt x="156980" y="32298"/>
                  </a:cubicBezTo>
                  <a:cubicBezTo>
                    <a:pt x="162396" y="27660"/>
                    <a:pt x="165809" y="21106"/>
                    <a:pt x="166505" y="14010"/>
                  </a:cubicBezTo>
                  <a:close/>
                  <a:moveTo>
                    <a:pt x="146216" y="12201"/>
                  </a:moveTo>
                  <a:cubicBezTo>
                    <a:pt x="148423" y="12439"/>
                    <a:pt x="150657" y="12248"/>
                    <a:pt x="152789" y="11629"/>
                  </a:cubicBezTo>
                  <a:cubicBezTo>
                    <a:pt x="155704" y="10819"/>
                    <a:pt x="158258" y="9038"/>
                    <a:pt x="160028" y="6581"/>
                  </a:cubicBezTo>
                  <a:cubicBezTo>
                    <a:pt x="161012" y="7095"/>
                    <a:pt x="161967" y="7667"/>
                    <a:pt x="162885" y="8295"/>
                  </a:cubicBezTo>
                  <a:cubicBezTo>
                    <a:pt x="163903" y="9153"/>
                    <a:pt x="164607" y="10324"/>
                    <a:pt x="164885" y="11629"/>
                  </a:cubicBezTo>
                  <a:cubicBezTo>
                    <a:pt x="165684" y="15249"/>
                    <a:pt x="165143" y="19039"/>
                    <a:pt x="163361" y="22297"/>
                  </a:cubicBezTo>
                  <a:cubicBezTo>
                    <a:pt x="161729" y="25478"/>
                    <a:pt x="159679" y="28422"/>
                    <a:pt x="157265" y="31060"/>
                  </a:cubicBezTo>
                  <a:cubicBezTo>
                    <a:pt x="155477" y="33356"/>
                    <a:pt x="153110" y="35127"/>
                    <a:pt x="150407" y="36203"/>
                  </a:cubicBezTo>
                  <a:cubicBezTo>
                    <a:pt x="146705" y="37347"/>
                    <a:pt x="142681" y="36680"/>
                    <a:pt x="139549" y="34394"/>
                  </a:cubicBezTo>
                  <a:cubicBezTo>
                    <a:pt x="140137" y="33832"/>
                    <a:pt x="140679" y="33232"/>
                    <a:pt x="141168" y="32584"/>
                  </a:cubicBezTo>
                  <a:cubicBezTo>
                    <a:pt x="144528" y="28631"/>
                    <a:pt x="146324" y="23583"/>
                    <a:pt x="146216" y="18392"/>
                  </a:cubicBezTo>
                  <a:cubicBezTo>
                    <a:pt x="146124" y="16211"/>
                    <a:pt x="145283" y="14125"/>
                    <a:pt x="143835" y="12486"/>
                  </a:cubicBezTo>
                  <a:lnTo>
                    <a:pt x="142978" y="11724"/>
                  </a:lnTo>
                  <a:cubicBezTo>
                    <a:pt x="144047" y="11915"/>
                    <a:pt x="145130" y="12010"/>
                    <a:pt x="146216" y="12010"/>
                  </a:cubicBezTo>
                  <a:close/>
                  <a:moveTo>
                    <a:pt x="105926" y="27822"/>
                  </a:moveTo>
                  <a:cubicBezTo>
                    <a:pt x="111545" y="25059"/>
                    <a:pt x="116049" y="20449"/>
                    <a:pt x="118689" y="14772"/>
                  </a:cubicBezTo>
                  <a:cubicBezTo>
                    <a:pt x="120802" y="13534"/>
                    <a:pt x="123128" y="12686"/>
                    <a:pt x="125547" y="12296"/>
                  </a:cubicBezTo>
                  <a:cubicBezTo>
                    <a:pt x="128455" y="11467"/>
                    <a:pt x="131414" y="10829"/>
                    <a:pt x="134405" y="10391"/>
                  </a:cubicBezTo>
                  <a:cubicBezTo>
                    <a:pt x="139201" y="9819"/>
                    <a:pt x="143662" y="12934"/>
                    <a:pt x="144788" y="17630"/>
                  </a:cubicBezTo>
                  <a:cubicBezTo>
                    <a:pt x="145248" y="22268"/>
                    <a:pt x="143993" y="26907"/>
                    <a:pt x="141263" y="30679"/>
                  </a:cubicBezTo>
                  <a:cubicBezTo>
                    <a:pt x="138923" y="34518"/>
                    <a:pt x="135093" y="37204"/>
                    <a:pt x="130691" y="38108"/>
                  </a:cubicBezTo>
                  <a:cubicBezTo>
                    <a:pt x="128069" y="38490"/>
                    <a:pt x="125406" y="38490"/>
                    <a:pt x="122785" y="38108"/>
                  </a:cubicBezTo>
                  <a:cubicBezTo>
                    <a:pt x="120924" y="37966"/>
                    <a:pt x="119076" y="37680"/>
                    <a:pt x="117260" y="37251"/>
                  </a:cubicBezTo>
                  <a:cubicBezTo>
                    <a:pt x="115311" y="36737"/>
                    <a:pt x="113448" y="35937"/>
                    <a:pt x="111736" y="34870"/>
                  </a:cubicBezTo>
                  <a:lnTo>
                    <a:pt x="111736" y="34870"/>
                  </a:lnTo>
                  <a:cubicBezTo>
                    <a:pt x="110808" y="31403"/>
                    <a:pt x="108010" y="28755"/>
                    <a:pt x="104497" y="28012"/>
                  </a:cubicBezTo>
                  <a:close/>
                  <a:moveTo>
                    <a:pt x="96401" y="29631"/>
                  </a:moveTo>
                  <a:cubicBezTo>
                    <a:pt x="98288" y="29631"/>
                    <a:pt x="100171" y="29431"/>
                    <a:pt x="102020" y="29060"/>
                  </a:cubicBezTo>
                  <a:cubicBezTo>
                    <a:pt x="105423" y="29098"/>
                    <a:pt x="108545" y="30955"/>
                    <a:pt x="110212" y="33918"/>
                  </a:cubicBezTo>
                  <a:cubicBezTo>
                    <a:pt x="111263" y="36861"/>
                    <a:pt x="110800" y="40137"/>
                    <a:pt x="108974" y="42681"/>
                  </a:cubicBezTo>
                  <a:cubicBezTo>
                    <a:pt x="107468" y="45462"/>
                    <a:pt x="105466" y="47948"/>
                    <a:pt x="103068" y="50015"/>
                  </a:cubicBezTo>
                  <a:lnTo>
                    <a:pt x="102116" y="50967"/>
                  </a:lnTo>
                  <a:lnTo>
                    <a:pt x="101354" y="51444"/>
                  </a:lnTo>
                  <a:lnTo>
                    <a:pt x="101354" y="51444"/>
                  </a:lnTo>
                  <a:cubicBezTo>
                    <a:pt x="98606" y="53768"/>
                    <a:pt x="95339" y="55406"/>
                    <a:pt x="91829" y="56206"/>
                  </a:cubicBezTo>
                  <a:cubicBezTo>
                    <a:pt x="88288" y="56920"/>
                    <a:pt x="84662" y="57111"/>
                    <a:pt x="81065" y="56778"/>
                  </a:cubicBezTo>
                  <a:cubicBezTo>
                    <a:pt x="78784" y="56816"/>
                    <a:pt x="76635" y="55711"/>
                    <a:pt x="75350" y="53825"/>
                  </a:cubicBezTo>
                  <a:cubicBezTo>
                    <a:pt x="75350" y="53825"/>
                    <a:pt x="75350" y="53825"/>
                    <a:pt x="75350" y="53825"/>
                  </a:cubicBezTo>
                  <a:cubicBezTo>
                    <a:pt x="75310" y="53377"/>
                    <a:pt x="75310" y="52939"/>
                    <a:pt x="75350" y="52491"/>
                  </a:cubicBezTo>
                  <a:cubicBezTo>
                    <a:pt x="74991" y="49548"/>
                    <a:pt x="75522" y="46557"/>
                    <a:pt x="76874" y="43919"/>
                  </a:cubicBezTo>
                  <a:cubicBezTo>
                    <a:pt x="78574" y="40290"/>
                    <a:pt x="81373" y="37289"/>
                    <a:pt x="84875" y="35346"/>
                  </a:cubicBezTo>
                  <a:cubicBezTo>
                    <a:pt x="86904" y="34108"/>
                    <a:pt x="89040" y="33060"/>
                    <a:pt x="91257" y="32203"/>
                  </a:cubicBezTo>
                  <a:lnTo>
                    <a:pt x="96496" y="30108"/>
                  </a:lnTo>
                  <a:close/>
                  <a:moveTo>
                    <a:pt x="86399" y="25440"/>
                  </a:moveTo>
                  <a:cubicBezTo>
                    <a:pt x="86866" y="26193"/>
                    <a:pt x="87444" y="26869"/>
                    <a:pt x="88114" y="27441"/>
                  </a:cubicBezTo>
                  <a:cubicBezTo>
                    <a:pt x="89646" y="28641"/>
                    <a:pt x="91508" y="29336"/>
                    <a:pt x="93448" y="29441"/>
                  </a:cubicBezTo>
                  <a:lnTo>
                    <a:pt x="90971" y="30393"/>
                  </a:lnTo>
                  <a:lnTo>
                    <a:pt x="88114" y="31536"/>
                  </a:lnTo>
                  <a:cubicBezTo>
                    <a:pt x="88114" y="31536"/>
                    <a:pt x="88114" y="31536"/>
                    <a:pt x="88114" y="31536"/>
                  </a:cubicBezTo>
                  <a:lnTo>
                    <a:pt x="84209" y="33346"/>
                  </a:lnTo>
                  <a:lnTo>
                    <a:pt x="82399" y="34394"/>
                  </a:lnTo>
                  <a:cubicBezTo>
                    <a:pt x="84778" y="31946"/>
                    <a:pt x="86110" y="28669"/>
                    <a:pt x="86114" y="25250"/>
                  </a:cubicBezTo>
                  <a:close/>
                  <a:moveTo>
                    <a:pt x="40679" y="48015"/>
                  </a:moveTo>
                  <a:cubicBezTo>
                    <a:pt x="42122" y="45262"/>
                    <a:pt x="44215" y="42909"/>
                    <a:pt x="46775" y="41157"/>
                  </a:cubicBezTo>
                  <a:cubicBezTo>
                    <a:pt x="52723" y="37499"/>
                    <a:pt x="59805" y="36137"/>
                    <a:pt x="66683" y="37347"/>
                  </a:cubicBezTo>
                  <a:lnTo>
                    <a:pt x="66683" y="37347"/>
                  </a:lnTo>
                  <a:cubicBezTo>
                    <a:pt x="70659" y="38509"/>
                    <a:pt x="74906" y="38337"/>
                    <a:pt x="78779" y="36870"/>
                  </a:cubicBezTo>
                  <a:lnTo>
                    <a:pt x="79637" y="36870"/>
                  </a:lnTo>
                  <a:cubicBezTo>
                    <a:pt x="77993" y="38070"/>
                    <a:pt x="76548" y="39509"/>
                    <a:pt x="75350" y="41157"/>
                  </a:cubicBezTo>
                  <a:cubicBezTo>
                    <a:pt x="72882" y="44938"/>
                    <a:pt x="72253" y="49624"/>
                    <a:pt x="73636" y="53920"/>
                  </a:cubicBezTo>
                  <a:cubicBezTo>
                    <a:pt x="72421" y="56730"/>
                    <a:pt x="70441" y="59140"/>
                    <a:pt x="67921" y="60873"/>
                  </a:cubicBezTo>
                  <a:cubicBezTo>
                    <a:pt x="65382" y="62474"/>
                    <a:pt x="62518" y="63483"/>
                    <a:pt x="59539" y="63826"/>
                  </a:cubicBezTo>
                  <a:cubicBezTo>
                    <a:pt x="55199" y="64683"/>
                    <a:pt x="50734" y="64683"/>
                    <a:pt x="46394" y="63826"/>
                  </a:cubicBezTo>
                  <a:cubicBezTo>
                    <a:pt x="42459" y="63131"/>
                    <a:pt x="39377" y="60045"/>
                    <a:pt x="38679" y="56111"/>
                  </a:cubicBezTo>
                  <a:cubicBezTo>
                    <a:pt x="38462" y="53244"/>
                    <a:pt x="39056" y="50367"/>
                    <a:pt x="40394" y="47824"/>
                  </a:cubicBezTo>
                  <a:close/>
                  <a:moveTo>
                    <a:pt x="19915" y="84019"/>
                  </a:moveTo>
                  <a:cubicBezTo>
                    <a:pt x="20917" y="84257"/>
                    <a:pt x="21961" y="84257"/>
                    <a:pt x="22963" y="84019"/>
                  </a:cubicBezTo>
                  <a:cubicBezTo>
                    <a:pt x="26429" y="82952"/>
                    <a:pt x="29357" y="80600"/>
                    <a:pt x="31154" y="77447"/>
                  </a:cubicBezTo>
                  <a:cubicBezTo>
                    <a:pt x="33046" y="74256"/>
                    <a:pt x="34428" y="70779"/>
                    <a:pt x="35250" y="67160"/>
                  </a:cubicBezTo>
                  <a:cubicBezTo>
                    <a:pt x="36203" y="63731"/>
                    <a:pt x="36869" y="60207"/>
                    <a:pt x="37822" y="56778"/>
                  </a:cubicBezTo>
                  <a:cubicBezTo>
                    <a:pt x="38489" y="62493"/>
                    <a:pt x="44013" y="64778"/>
                    <a:pt x="49633" y="65445"/>
                  </a:cubicBezTo>
                  <a:cubicBezTo>
                    <a:pt x="53009" y="66569"/>
                    <a:pt x="55543" y="69398"/>
                    <a:pt x="56300" y="72875"/>
                  </a:cubicBezTo>
                  <a:cubicBezTo>
                    <a:pt x="56478" y="77142"/>
                    <a:pt x="55128" y="81333"/>
                    <a:pt x="52490" y="84686"/>
                  </a:cubicBezTo>
                  <a:cubicBezTo>
                    <a:pt x="50048" y="87953"/>
                    <a:pt x="47235" y="90925"/>
                    <a:pt x="44108" y="93544"/>
                  </a:cubicBezTo>
                  <a:cubicBezTo>
                    <a:pt x="41322" y="96202"/>
                    <a:pt x="38100" y="98364"/>
                    <a:pt x="34583" y="99926"/>
                  </a:cubicBezTo>
                  <a:cubicBezTo>
                    <a:pt x="32556" y="100688"/>
                    <a:pt x="30324" y="100688"/>
                    <a:pt x="28297" y="99926"/>
                  </a:cubicBezTo>
                  <a:cubicBezTo>
                    <a:pt x="26309" y="98878"/>
                    <a:pt x="24756" y="97154"/>
                    <a:pt x="23915" y="95068"/>
                  </a:cubicBezTo>
                  <a:lnTo>
                    <a:pt x="23915" y="95068"/>
                  </a:lnTo>
                  <a:cubicBezTo>
                    <a:pt x="23738" y="90953"/>
                    <a:pt x="22234" y="87010"/>
                    <a:pt x="19629" y="83829"/>
                  </a:cubicBezTo>
                  <a:close/>
                  <a:moveTo>
                    <a:pt x="20486" y="122119"/>
                  </a:moveTo>
                  <a:lnTo>
                    <a:pt x="20486" y="121166"/>
                  </a:lnTo>
                  <a:cubicBezTo>
                    <a:pt x="20173" y="120109"/>
                    <a:pt x="19950" y="119023"/>
                    <a:pt x="19820" y="117928"/>
                  </a:cubicBezTo>
                  <a:cubicBezTo>
                    <a:pt x="19675" y="116823"/>
                    <a:pt x="19675" y="115699"/>
                    <a:pt x="19820" y="114594"/>
                  </a:cubicBezTo>
                  <a:cubicBezTo>
                    <a:pt x="19820" y="114594"/>
                    <a:pt x="19820" y="114594"/>
                    <a:pt x="19820" y="114594"/>
                  </a:cubicBezTo>
                  <a:cubicBezTo>
                    <a:pt x="22477" y="109060"/>
                    <a:pt x="23937" y="103021"/>
                    <a:pt x="24106" y="96878"/>
                  </a:cubicBezTo>
                  <a:cubicBezTo>
                    <a:pt x="25902" y="99983"/>
                    <a:pt x="29412" y="101688"/>
                    <a:pt x="32964" y="101164"/>
                  </a:cubicBezTo>
                  <a:cubicBezTo>
                    <a:pt x="36918" y="100269"/>
                    <a:pt x="40545" y="98288"/>
                    <a:pt x="43442" y="95449"/>
                  </a:cubicBezTo>
                  <a:lnTo>
                    <a:pt x="47633" y="91925"/>
                  </a:lnTo>
                  <a:cubicBezTo>
                    <a:pt x="46676" y="93249"/>
                    <a:pt x="46055" y="94782"/>
                    <a:pt x="45823" y="96402"/>
                  </a:cubicBezTo>
                  <a:cubicBezTo>
                    <a:pt x="45347" y="100116"/>
                    <a:pt x="48680" y="102783"/>
                    <a:pt x="51538" y="104307"/>
                  </a:cubicBezTo>
                  <a:lnTo>
                    <a:pt x="53443" y="105165"/>
                  </a:lnTo>
                  <a:cubicBezTo>
                    <a:pt x="56491" y="109070"/>
                    <a:pt x="51157" y="115452"/>
                    <a:pt x="48585" y="118404"/>
                  </a:cubicBezTo>
                  <a:cubicBezTo>
                    <a:pt x="46349" y="120814"/>
                    <a:pt x="43893" y="123014"/>
                    <a:pt x="41251" y="124977"/>
                  </a:cubicBezTo>
                  <a:cubicBezTo>
                    <a:pt x="37909" y="127291"/>
                    <a:pt x="33869" y="128367"/>
                    <a:pt x="29821" y="128024"/>
                  </a:cubicBezTo>
                  <a:cubicBezTo>
                    <a:pt x="26834" y="127720"/>
                    <a:pt x="24075" y="126291"/>
                    <a:pt x="22106" y="124024"/>
                  </a:cubicBezTo>
                  <a:cubicBezTo>
                    <a:pt x="21405" y="123529"/>
                    <a:pt x="20766" y="122957"/>
                    <a:pt x="20201" y="122310"/>
                  </a:cubicBezTo>
                  <a:close/>
                  <a:moveTo>
                    <a:pt x="33250" y="164982"/>
                  </a:moveTo>
                  <a:cubicBezTo>
                    <a:pt x="30933" y="167858"/>
                    <a:pt x="27420" y="169515"/>
                    <a:pt x="23725" y="169458"/>
                  </a:cubicBezTo>
                  <a:cubicBezTo>
                    <a:pt x="19153" y="168601"/>
                    <a:pt x="18772" y="162981"/>
                    <a:pt x="18105" y="159171"/>
                  </a:cubicBezTo>
                  <a:lnTo>
                    <a:pt x="18105" y="159171"/>
                  </a:lnTo>
                  <a:cubicBezTo>
                    <a:pt x="18105" y="158219"/>
                    <a:pt x="18105" y="157266"/>
                    <a:pt x="18105" y="156314"/>
                  </a:cubicBezTo>
                  <a:cubicBezTo>
                    <a:pt x="17926" y="154980"/>
                    <a:pt x="17607" y="153675"/>
                    <a:pt x="17153" y="152408"/>
                  </a:cubicBezTo>
                  <a:cubicBezTo>
                    <a:pt x="16936" y="151913"/>
                    <a:pt x="16681" y="151437"/>
                    <a:pt x="16391" y="150980"/>
                  </a:cubicBezTo>
                  <a:cubicBezTo>
                    <a:pt x="16391" y="150408"/>
                    <a:pt x="15819" y="150123"/>
                    <a:pt x="16391" y="149551"/>
                  </a:cubicBezTo>
                  <a:lnTo>
                    <a:pt x="17248" y="148503"/>
                  </a:lnTo>
                  <a:cubicBezTo>
                    <a:pt x="19208" y="145855"/>
                    <a:pt x="20632" y="142845"/>
                    <a:pt x="21439" y="139645"/>
                  </a:cubicBezTo>
                  <a:cubicBezTo>
                    <a:pt x="22611" y="135854"/>
                    <a:pt x="22840" y="131835"/>
                    <a:pt x="22106" y="127929"/>
                  </a:cubicBezTo>
                  <a:lnTo>
                    <a:pt x="21534" y="125834"/>
                  </a:lnTo>
                  <a:cubicBezTo>
                    <a:pt x="22824" y="127139"/>
                    <a:pt x="24385" y="128148"/>
                    <a:pt x="26106" y="128787"/>
                  </a:cubicBezTo>
                  <a:cubicBezTo>
                    <a:pt x="28518" y="129358"/>
                    <a:pt x="31029" y="129358"/>
                    <a:pt x="33440" y="128787"/>
                  </a:cubicBezTo>
                  <a:cubicBezTo>
                    <a:pt x="33440" y="128787"/>
                    <a:pt x="33440" y="128787"/>
                    <a:pt x="33440" y="128787"/>
                  </a:cubicBezTo>
                  <a:cubicBezTo>
                    <a:pt x="35022" y="129796"/>
                    <a:pt x="36227" y="131311"/>
                    <a:pt x="36869" y="133073"/>
                  </a:cubicBezTo>
                  <a:cubicBezTo>
                    <a:pt x="37737" y="134902"/>
                    <a:pt x="38407" y="136816"/>
                    <a:pt x="38870" y="138788"/>
                  </a:cubicBezTo>
                  <a:cubicBezTo>
                    <a:pt x="39950" y="143436"/>
                    <a:pt x="40175" y="148246"/>
                    <a:pt x="39536" y="152980"/>
                  </a:cubicBezTo>
                  <a:cubicBezTo>
                    <a:pt x="39214" y="155523"/>
                    <a:pt x="38336" y="157962"/>
                    <a:pt x="36965" y="160124"/>
                  </a:cubicBezTo>
                  <a:cubicBezTo>
                    <a:pt x="35862" y="161838"/>
                    <a:pt x="34619" y="163467"/>
                    <a:pt x="33250" y="164982"/>
                  </a:cubicBezTo>
                  <a:close/>
                  <a:moveTo>
                    <a:pt x="35726" y="164029"/>
                  </a:moveTo>
                  <a:cubicBezTo>
                    <a:pt x="37631" y="161876"/>
                    <a:pt x="39060" y="159343"/>
                    <a:pt x="39917" y="156599"/>
                  </a:cubicBezTo>
                  <a:cubicBezTo>
                    <a:pt x="39972" y="155961"/>
                    <a:pt x="39972" y="155333"/>
                    <a:pt x="39917" y="154695"/>
                  </a:cubicBezTo>
                  <a:cubicBezTo>
                    <a:pt x="40125" y="156104"/>
                    <a:pt x="41259" y="157200"/>
                    <a:pt x="42680" y="157362"/>
                  </a:cubicBezTo>
                  <a:cubicBezTo>
                    <a:pt x="43985" y="157419"/>
                    <a:pt x="45278" y="157085"/>
                    <a:pt x="46394" y="156409"/>
                  </a:cubicBezTo>
                  <a:lnTo>
                    <a:pt x="46394" y="156409"/>
                  </a:lnTo>
                  <a:cubicBezTo>
                    <a:pt x="47159" y="157076"/>
                    <a:pt x="47832" y="157847"/>
                    <a:pt x="48395" y="158695"/>
                  </a:cubicBezTo>
                  <a:cubicBezTo>
                    <a:pt x="48876" y="159476"/>
                    <a:pt x="49169" y="160352"/>
                    <a:pt x="49252" y="161267"/>
                  </a:cubicBezTo>
                  <a:cubicBezTo>
                    <a:pt x="49356" y="163324"/>
                    <a:pt x="48788" y="165362"/>
                    <a:pt x="47633" y="167077"/>
                  </a:cubicBezTo>
                  <a:cubicBezTo>
                    <a:pt x="46762" y="168782"/>
                    <a:pt x="45565" y="170306"/>
                    <a:pt x="44108" y="171554"/>
                  </a:cubicBezTo>
                  <a:cubicBezTo>
                    <a:pt x="43376" y="172192"/>
                    <a:pt x="42386" y="172430"/>
                    <a:pt x="41441" y="172220"/>
                  </a:cubicBezTo>
                  <a:cubicBezTo>
                    <a:pt x="40782" y="172040"/>
                    <a:pt x="40188" y="171678"/>
                    <a:pt x="39727" y="171173"/>
                  </a:cubicBezTo>
                  <a:cubicBezTo>
                    <a:pt x="39781" y="168115"/>
                    <a:pt x="38273" y="165248"/>
                    <a:pt x="35726" y="163553"/>
                  </a:cubicBezTo>
                  <a:close/>
                  <a:moveTo>
                    <a:pt x="42394" y="184698"/>
                  </a:moveTo>
                  <a:lnTo>
                    <a:pt x="42394" y="184698"/>
                  </a:lnTo>
                  <a:cubicBezTo>
                    <a:pt x="41281" y="182669"/>
                    <a:pt x="39591" y="181012"/>
                    <a:pt x="37536" y="179936"/>
                  </a:cubicBezTo>
                  <a:cubicBezTo>
                    <a:pt x="38099" y="179174"/>
                    <a:pt x="38608" y="178383"/>
                    <a:pt x="39060" y="177555"/>
                  </a:cubicBezTo>
                  <a:cubicBezTo>
                    <a:pt x="39894" y="175935"/>
                    <a:pt x="40320" y="174135"/>
                    <a:pt x="40298" y="172316"/>
                  </a:cubicBezTo>
                  <a:cubicBezTo>
                    <a:pt x="40958" y="172821"/>
                    <a:pt x="41754" y="173116"/>
                    <a:pt x="42584" y="173173"/>
                  </a:cubicBezTo>
                  <a:cubicBezTo>
                    <a:pt x="44332" y="173087"/>
                    <a:pt x="45947" y="172211"/>
                    <a:pt x="46966" y="170792"/>
                  </a:cubicBezTo>
                  <a:cubicBezTo>
                    <a:pt x="49287" y="168353"/>
                    <a:pt x="50700" y="165191"/>
                    <a:pt x="50966" y="161838"/>
                  </a:cubicBezTo>
                  <a:cubicBezTo>
                    <a:pt x="52075" y="163105"/>
                    <a:pt x="53590" y="163953"/>
                    <a:pt x="55253" y="164220"/>
                  </a:cubicBezTo>
                  <a:cubicBezTo>
                    <a:pt x="57326" y="164648"/>
                    <a:pt x="59465" y="164648"/>
                    <a:pt x="61539" y="164220"/>
                  </a:cubicBezTo>
                  <a:lnTo>
                    <a:pt x="61539" y="164220"/>
                  </a:lnTo>
                  <a:cubicBezTo>
                    <a:pt x="62598" y="166172"/>
                    <a:pt x="64431" y="167591"/>
                    <a:pt x="66587" y="168125"/>
                  </a:cubicBezTo>
                  <a:lnTo>
                    <a:pt x="66587" y="168125"/>
                  </a:lnTo>
                  <a:cubicBezTo>
                    <a:pt x="66642" y="168506"/>
                    <a:pt x="66642" y="168887"/>
                    <a:pt x="66587" y="169268"/>
                  </a:cubicBezTo>
                  <a:cubicBezTo>
                    <a:pt x="66303" y="170049"/>
                    <a:pt x="65919" y="170782"/>
                    <a:pt x="65444" y="171458"/>
                  </a:cubicBezTo>
                  <a:cubicBezTo>
                    <a:pt x="64492" y="172697"/>
                    <a:pt x="63444" y="173840"/>
                    <a:pt x="62396" y="174983"/>
                  </a:cubicBezTo>
                  <a:cubicBezTo>
                    <a:pt x="61349" y="176126"/>
                    <a:pt x="58777" y="178507"/>
                    <a:pt x="56967" y="180222"/>
                  </a:cubicBezTo>
                  <a:cubicBezTo>
                    <a:pt x="54539" y="182993"/>
                    <a:pt x="51509" y="185174"/>
                    <a:pt x="48109" y="186603"/>
                  </a:cubicBezTo>
                  <a:cubicBezTo>
                    <a:pt x="45841" y="187137"/>
                    <a:pt x="43497" y="186089"/>
                    <a:pt x="42394" y="184032"/>
                  </a:cubicBezTo>
                  <a:close/>
                  <a:moveTo>
                    <a:pt x="60301" y="192604"/>
                  </a:moveTo>
                  <a:cubicBezTo>
                    <a:pt x="59610" y="193642"/>
                    <a:pt x="58700" y="194519"/>
                    <a:pt x="57634" y="195176"/>
                  </a:cubicBezTo>
                  <a:cubicBezTo>
                    <a:pt x="55766" y="196528"/>
                    <a:pt x="53668" y="197529"/>
                    <a:pt x="51443" y="198129"/>
                  </a:cubicBezTo>
                  <a:cubicBezTo>
                    <a:pt x="49949" y="198557"/>
                    <a:pt x="48364" y="198557"/>
                    <a:pt x="46871" y="198129"/>
                  </a:cubicBezTo>
                  <a:cubicBezTo>
                    <a:pt x="45536" y="197748"/>
                    <a:pt x="44538" y="196633"/>
                    <a:pt x="44299" y="195271"/>
                  </a:cubicBezTo>
                  <a:cubicBezTo>
                    <a:pt x="44447" y="193718"/>
                    <a:pt x="44447" y="192156"/>
                    <a:pt x="44299" y="190604"/>
                  </a:cubicBezTo>
                  <a:cubicBezTo>
                    <a:pt x="44203" y="188966"/>
                    <a:pt x="43816" y="187346"/>
                    <a:pt x="43156" y="185841"/>
                  </a:cubicBezTo>
                  <a:cubicBezTo>
                    <a:pt x="43440" y="186279"/>
                    <a:pt x="43834" y="186641"/>
                    <a:pt x="44299" y="186889"/>
                  </a:cubicBezTo>
                  <a:cubicBezTo>
                    <a:pt x="45087" y="187308"/>
                    <a:pt x="45977" y="187508"/>
                    <a:pt x="46871" y="187461"/>
                  </a:cubicBezTo>
                  <a:cubicBezTo>
                    <a:pt x="48778" y="187337"/>
                    <a:pt x="50603" y="186641"/>
                    <a:pt x="52109" y="185460"/>
                  </a:cubicBezTo>
                  <a:cubicBezTo>
                    <a:pt x="51736" y="186441"/>
                    <a:pt x="51736" y="187527"/>
                    <a:pt x="52109" y="188508"/>
                  </a:cubicBezTo>
                  <a:cubicBezTo>
                    <a:pt x="52734" y="189527"/>
                    <a:pt x="53720" y="190280"/>
                    <a:pt x="54872" y="190604"/>
                  </a:cubicBezTo>
                  <a:cubicBezTo>
                    <a:pt x="56819" y="191318"/>
                    <a:pt x="58898" y="191613"/>
                    <a:pt x="60968" y="191461"/>
                  </a:cubicBezTo>
                  <a:cubicBezTo>
                    <a:pt x="60712" y="191652"/>
                    <a:pt x="60488" y="191871"/>
                    <a:pt x="60301" y="192128"/>
                  </a:cubicBezTo>
                  <a:close/>
                  <a:moveTo>
                    <a:pt x="66206" y="190318"/>
                  </a:moveTo>
                  <a:cubicBezTo>
                    <a:pt x="63059" y="190918"/>
                    <a:pt x="59828" y="190918"/>
                    <a:pt x="56681" y="190318"/>
                  </a:cubicBezTo>
                  <a:cubicBezTo>
                    <a:pt x="55398" y="190042"/>
                    <a:pt x="54233" y="189385"/>
                    <a:pt x="53348" y="188413"/>
                  </a:cubicBezTo>
                  <a:cubicBezTo>
                    <a:pt x="52680" y="187261"/>
                    <a:pt x="52476" y="185898"/>
                    <a:pt x="52776" y="184603"/>
                  </a:cubicBezTo>
                  <a:cubicBezTo>
                    <a:pt x="54235" y="183508"/>
                    <a:pt x="55634" y="182327"/>
                    <a:pt x="56967" y="181079"/>
                  </a:cubicBezTo>
                  <a:cubicBezTo>
                    <a:pt x="58967" y="179174"/>
                    <a:pt x="61063" y="177269"/>
                    <a:pt x="62968" y="175269"/>
                  </a:cubicBezTo>
                  <a:cubicBezTo>
                    <a:pt x="64389" y="173878"/>
                    <a:pt x="65665" y="172344"/>
                    <a:pt x="66778" y="170697"/>
                  </a:cubicBezTo>
                  <a:cubicBezTo>
                    <a:pt x="67248" y="169858"/>
                    <a:pt x="67601" y="168963"/>
                    <a:pt x="67826" y="168030"/>
                  </a:cubicBezTo>
                  <a:cubicBezTo>
                    <a:pt x="70813" y="168306"/>
                    <a:pt x="73823" y="167982"/>
                    <a:pt x="76684" y="167077"/>
                  </a:cubicBezTo>
                  <a:cubicBezTo>
                    <a:pt x="77857" y="166715"/>
                    <a:pt x="79003" y="166267"/>
                    <a:pt x="80113" y="165744"/>
                  </a:cubicBezTo>
                  <a:cubicBezTo>
                    <a:pt x="82268" y="169868"/>
                    <a:pt x="82908" y="174621"/>
                    <a:pt x="81923" y="179174"/>
                  </a:cubicBezTo>
                  <a:cubicBezTo>
                    <a:pt x="80664" y="183117"/>
                    <a:pt x="77790" y="186337"/>
                    <a:pt x="74017" y="188032"/>
                  </a:cubicBezTo>
                  <a:cubicBezTo>
                    <a:pt x="71388" y="189023"/>
                    <a:pt x="68628" y="189632"/>
                    <a:pt x="65825" y="189842"/>
                  </a:cubicBezTo>
                  <a:close/>
                  <a:moveTo>
                    <a:pt x="80494" y="206701"/>
                  </a:moveTo>
                  <a:cubicBezTo>
                    <a:pt x="80295" y="205787"/>
                    <a:pt x="80008" y="204891"/>
                    <a:pt x="79637" y="204034"/>
                  </a:cubicBezTo>
                  <a:cubicBezTo>
                    <a:pt x="78250" y="201234"/>
                    <a:pt x="76062" y="198919"/>
                    <a:pt x="73350" y="197366"/>
                  </a:cubicBezTo>
                  <a:lnTo>
                    <a:pt x="74588" y="195652"/>
                  </a:lnTo>
                  <a:cubicBezTo>
                    <a:pt x="75112" y="194957"/>
                    <a:pt x="75529" y="194185"/>
                    <a:pt x="75827" y="193366"/>
                  </a:cubicBezTo>
                  <a:cubicBezTo>
                    <a:pt x="75918" y="192480"/>
                    <a:pt x="75918" y="191585"/>
                    <a:pt x="75827" y="190699"/>
                  </a:cubicBezTo>
                  <a:cubicBezTo>
                    <a:pt x="76068" y="189861"/>
                    <a:pt x="76068" y="188966"/>
                    <a:pt x="75827" y="188127"/>
                  </a:cubicBezTo>
                  <a:lnTo>
                    <a:pt x="75827" y="188127"/>
                  </a:lnTo>
                  <a:cubicBezTo>
                    <a:pt x="78611" y="186594"/>
                    <a:pt x="80842" y="184232"/>
                    <a:pt x="82208" y="181365"/>
                  </a:cubicBezTo>
                  <a:cubicBezTo>
                    <a:pt x="82865" y="179888"/>
                    <a:pt x="83283" y="178307"/>
                    <a:pt x="83447" y="176697"/>
                  </a:cubicBezTo>
                  <a:cubicBezTo>
                    <a:pt x="83677" y="177174"/>
                    <a:pt x="84001" y="177593"/>
                    <a:pt x="84399" y="177936"/>
                  </a:cubicBezTo>
                  <a:cubicBezTo>
                    <a:pt x="85703" y="178926"/>
                    <a:pt x="87415" y="179212"/>
                    <a:pt x="88971" y="178698"/>
                  </a:cubicBezTo>
                  <a:lnTo>
                    <a:pt x="89638" y="178698"/>
                  </a:lnTo>
                  <a:lnTo>
                    <a:pt x="90686" y="178698"/>
                  </a:lnTo>
                  <a:lnTo>
                    <a:pt x="91543" y="178698"/>
                  </a:lnTo>
                  <a:lnTo>
                    <a:pt x="92210" y="178698"/>
                  </a:lnTo>
                  <a:cubicBezTo>
                    <a:pt x="93625" y="179336"/>
                    <a:pt x="94700" y="180545"/>
                    <a:pt x="95162" y="182031"/>
                  </a:cubicBezTo>
                  <a:cubicBezTo>
                    <a:pt x="95640" y="184070"/>
                    <a:pt x="95640" y="186184"/>
                    <a:pt x="95162" y="188223"/>
                  </a:cubicBezTo>
                  <a:cubicBezTo>
                    <a:pt x="94868" y="191547"/>
                    <a:pt x="93930" y="194785"/>
                    <a:pt x="92400" y="197748"/>
                  </a:cubicBezTo>
                  <a:cubicBezTo>
                    <a:pt x="90942" y="200405"/>
                    <a:pt x="88847" y="202662"/>
                    <a:pt x="86304" y="204320"/>
                  </a:cubicBezTo>
                  <a:cubicBezTo>
                    <a:pt x="85237" y="205025"/>
                    <a:pt x="84039" y="205510"/>
                    <a:pt x="82780" y="205749"/>
                  </a:cubicBezTo>
                  <a:lnTo>
                    <a:pt x="81161" y="205749"/>
                  </a:lnTo>
                  <a:cubicBezTo>
                    <a:pt x="81161" y="205749"/>
                    <a:pt x="80589" y="206511"/>
                    <a:pt x="80494" y="206225"/>
                  </a:cubicBezTo>
                  <a:close/>
                  <a:moveTo>
                    <a:pt x="87733" y="212226"/>
                  </a:moveTo>
                  <a:cubicBezTo>
                    <a:pt x="86655" y="212702"/>
                    <a:pt x="85476" y="212892"/>
                    <a:pt x="84304" y="212797"/>
                  </a:cubicBezTo>
                  <a:cubicBezTo>
                    <a:pt x="83648" y="212740"/>
                    <a:pt x="83005" y="212578"/>
                    <a:pt x="82399" y="212321"/>
                  </a:cubicBezTo>
                  <a:lnTo>
                    <a:pt x="80684" y="211559"/>
                  </a:lnTo>
                  <a:cubicBezTo>
                    <a:pt x="80780" y="210359"/>
                    <a:pt x="80780" y="209139"/>
                    <a:pt x="80684" y="207939"/>
                  </a:cubicBezTo>
                  <a:lnTo>
                    <a:pt x="81542" y="207939"/>
                  </a:lnTo>
                  <a:cubicBezTo>
                    <a:pt x="82553" y="208082"/>
                    <a:pt x="83578" y="208082"/>
                    <a:pt x="84590" y="207939"/>
                  </a:cubicBezTo>
                  <a:cubicBezTo>
                    <a:pt x="85798" y="207473"/>
                    <a:pt x="86949" y="206863"/>
                    <a:pt x="88019" y="206130"/>
                  </a:cubicBezTo>
                  <a:cubicBezTo>
                    <a:pt x="88971" y="206130"/>
                    <a:pt x="90019" y="206130"/>
                    <a:pt x="90590" y="207273"/>
                  </a:cubicBezTo>
                  <a:cubicBezTo>
                    <a:pt x="90929" y="208377"/>
                    <a:pt x="90717" y="209587"/>
                    <a:pt x="90019" y="210511"/>
                  </a:cubicBezTo>
                  <a:cubicBezTo>
                    <a:pt x="89343" y="211063"/>
                    <a:pt x="88567" y="211483"/>
                    <a:pt x="87733" y="211749"/>
                  </a:cubicBezTo>
                  <a:close/>
                  <a:moveTo>
                    <a:pt x="114403" y="201558"/>
                  </a:moveTo>
                  <a:cubicBezTo>
                    <a:pt x="113684" y="205129"/>
                    <a:pt x="111463" y="208216"/>
                    <a:pt x="108307" y="210035"/>
                  </a:cubicBezTo>
                  <a:cubicBezTo>
                    <a:pt x="106546" y="210978"/>
                    <a:pt x="104650" y="211654"/>
                    <a:pt x="102687" y="212035"/>
                  </a:cubicBezTo>
                  <a:cubicBezTo>
                    <a:pt x="101641" y="212130"/>
                    <a:pt x="100590" y="212130"/>
                    <a:pt x="99544" y="212035"/>
                  </a:cubicBezTo>
                  <a:cubicBezTo>
                    <a:pt x="98401" y="212035"/>
                    <a:pt x="97353" y="211464"/>
                    <a:pt x="96210" y="211559"/>
                  </a:cubicBezTo>
                  <a:lnTo>
                    <a:pt x="96210" y="211559"/>
                  </a:lnTo>
                  <a:lnTo>
                    <a:pt x="94781" y="211559"/>
                  </a:lnTo>
                  <a:cubicBezTo>
                    <a:pt x="93275" y="211225"/>
                    <a:pt x="91715" y="211225"/>
                    <a:pt x="90209" y="211559"/>
                  </a:cubicBezTo>
                  <a:cubicBezTo>
                    <a:pt x="90608" y="211187"/>
                    <a:pt x="90960" y="210778"/>
                    <a:pt x="91257" y="210320"/>
                  </a:cubicBezTo>
                  <a:cubicBezTo>
                    <a:pt x="92152" y="209235"/>
                    <a:pt x="92438" y="207758"/>
                    <a:pt x="92019" y="206415"/>
                  </a:cubicBezTo>
                  <a:cubicBezTo>
                    <a:pt x="91549" y="205377"/>
                    <a:pt x="90490" y="204729"/>
                    <a:pt x="89352" y="204796"/>
                  </a:cubicBezTo>
                  <a:cubicBezTo>
                    <a:pt x="90525" y="203815"/>
                    <a:pt x="91609" y="202729"/>
                    <a:pt x="92591" y="201558"/>
                  </a:cubicBezTo>
                  <a:cubicBezTo>
                    <a:pt x="94774" y="198786"/>
                    <a:pt x="96216" y="195509"/>
                    <a:pt x="96782" y="192033"/>
                  </a:cubicBezTo>
                  <a:cubicBezTo>
                    <a:pt x="98091" y="190785"/>
                    <a:pt x="99492" y="189642"/>
                    <a:pt x="100973" y="188604"/>
                  </a:cubicBezTo>
                  <a:cubicBezTo>
                    <a:pt x="102592" y="187765"/>
                    <a:pt x="104390" y="187346"/>
                    <a:pt x="106211" y="187365"/>
                  </a:cubicBezTo>
                  <a:cubicBezTo>
                    <a:pt x="109352" y="187575"/>
                    <a:pt x="112110" y="189527"/>
                    <a:pt x="113355" y="192414"/>
                  </a:cubicBezTo>
                  <a:cubicBezTo>
                    <a:pt x="114632" y="195109"/>
                    <a:pt x="115000" y="198157"/>
                    <a:pt x="114403" y="201081"/>
                  </a:cubicBezTo>
                  <a:close/>
                  <a:moveTo>
                    <a:pt x="131834" y="194223"/>
                  </a:moveTo>
                  <a:cubicBezTo>
                    <a:pt x="130494" y="193861"/>
                    <a:pt x="129122" y="193642"/>
                    <a:pt x="127738" y="193557"/>
                  </a:cubicBezTo>
                  <a:cubicBezTo>
                    <a:pt x="124057" y="192909"/>
                    <a:pt x="120266" y="193623"/>
                    <a:pt x="117070" y="195557"/>
                  </a:cubicBezTo>
                  <a:cubicBezTo>
                    <a:pt x="116591" y="195862"/>
                    <a:pt x="116172" y="196243"/>
                    <a:pt x="115832" y="196700"/>
                  </a:cubicBezTo>
                  <a:cubicBezTo>
                    <a:pt x="115400" y="192614"/>
                    <a:pt x="112925" y="189032"/>
                    <a:pt x="109259" y="187175"/>
                  </a:cubicBezTo>
                  <a:cubicBezTo>
                    <a:pt x="110648" y="186337"/>
                    <a:pt x="111618" y="184955"/>
                    <a:pt x="111926" y="183365"/>
                  </a:cubicBezTo>
                  <a:cubicBezTo>
                    <a:pt x="112359" y="182288"/>
                    <a:pt x="113127" y="181393"/>
                    <a:pt x="114117" y="180793"/>
                  </a:cubicBezTo>
                  <a:cubicBezTo>
                    <a:pt x="115203" y="180136"/>
                    <a:pt x="116502" y="179936"/>
                    <a:pt x="117737" y="180222"/>
                  </a:cubicBezTo>
                  <a:cubicBezTo>
                    <a:pt x="120153" y="180793"/>
                    <a:pt x="122424" y="181869"/>
                    <a:pt x="124404" y="183365"/>
                  </a:cubicBezTo>
                  <a:cubicBezTo>
                    <a:pt x="127054" y="185298"/>
                    <a:pt x="129343" y="187689"/>
                    <a:pt x="131167" y="190413"/>
                  </a:cubicBezTo>
                  <a:cubicBezTo>
                    <a:pt x="132500" y="190794"/>
                    <a:pt x="132500" y="192509"/>
                    <a:pt x="131834" y="193557"/>
                  </a:cubicBezTo>
                  <a:close/>
                  <a:moveTo>
                    <a:pt x="158504" y="199748"/>
                  </a:moveTo>
                  <a:cubicBezTo>
                    <a:pt x="156006" y="200919"/>
                    <a:pt x="153255" y="201443"/>
                    <a:pt x="150503" y="201272"/>
                  </a:cubicBezTo>
                  <a:cubicBezTo>
                    <a:pt x="150503" y="201272"/>
                    <a:pt x="150503" y="201272"/>
                    <a:pt x="150503" y="201272"/>
                  </a:cubicBezTo>
                  <a:cubicBezTo>
                    <a:pt x="148182" y="199853"/>
                    <a:pt x="145584" y="198938"/>
                    <a:pt x="142883" y="198605"/>
                  </a:cubicBezTo>
                  <a:cubicBezTo>
                    <a:pt x="142123" y="198510"/>
                    <a:pt x="141356" y="198510"/>
                    <a:pt x="140597" y="198605"/>
                  </a:cubicBezTo>
                  <a:lnTo>
                    <a:pt x="140597" y="198605"/>
                  </a:lnTo>
                  <a:cubicBezTo>
                    <a:pt x="139048" y="196976"/>
                    <a:pt x="137115" y="195766"/>
                    <a:pt x="134977" y="195081"/>
                  </a:cubicBezTo>
                  <a:lnTo>
                    <a:pt x="132500" y="193557"/>
                  </a:lnTo>
                  <a:cubicBezTo>
                    <a:pt x="133014" y="193099"/>
                    <a:pt x="133294" y="192433"/>
                    <a:pt x="133262" y="191747"/>
                  </a:cubicBezTo>
                  <a:lnTo>
                    <a:pt x="133262" y="191747"/>
                  </a:lnTo>
                  <a:cubicBezTo>
                    <a:pt x="133262" y="190985"/>
                    <a:pt x="133834" y="189747"/>
                    <a:pt x="134215" y="189175"/>
                  </a:cubicBezTo>
                  <a:cubicBezTo>
                    <a:pt x="134702" y="188404"/>
                    <a:pt x="135243" y="187680"/>
                    <a:pt x="135834" y="186984"/>
                  </a:cubicBezTo>
                  <a:cubicBezTo>
                    <a:pt x="137517" y="184822"/>
                    <a:pt x="139666" y="183060"/>
                    <a:pt x="142121" y="181841"/>
                  </a:cubicBezTo>
                  <a:cubicBezTo>
                    <a:pt x="144574" y="180707"/>
                    <a:pt x="147170" y="179907"/>
                    <a:pt x="149836" y="179460"/>
                  </a:cubicBezTo>
                  <a:cubicBezTo>
                    <a:pt x="152609" y="178983"/>
                    <a:pt x="155444" y="178983"/>
                    <a:pt x="158218" y="179460"/>
                  </a:cubicBezTo>
                  <a:cubicBezTo>
                    <a:pt x="160758" y="179669"/>
                    <a:pt x="163178" y="180631"/>
                    <a:pt x="165171" y="182222"/>
                  </a:cubicBezTo>
                  <a:cubicBezTo>
                    <a:pt x="166163" y="183270"/>
                    <a:pt x="166649" y="184689"/>
                    <a:pt x="166505" y="186127"/>
                  </a:cubicBezTo>
                  <a:cubicBezTo>
                    <a:pt x="165991" y="189699"/>
                    <a:pt x="164395" y="193023"/>
                    <a:pt x="161933" y="195652"/>
                  </a:cubicBezTo>
                  <a:cubicBezTo>
                    <a:pt x="160980" y="197024"/>
                    <a:pt x="159824" y="198243"/>
                    <a:pt x="158504" y="199272"/>
                  </a:cubicBezTo>
                  <a:close/>
                  <a:moveTo>
                    <a:pt x="174315" y="187841"/>
                  </a:moveTo>
                  <a:cubicBezTo>
                    <a:pt x="173254" y="189537"/>
                    <a:pt x="172512" y="191404"/>
                    <a:pt x="172124" y="193366"/>
                  </a:cubicBezTo>
                  <a:cubicBezTo>
                    <a:pt x="171836" y="194395"/>
                    <a:pt x="171836" y="195481"/>
                    <a:pt x="172124" y="196509"/>
                  </a:cubicBezTo>
                  <a:cubicBezTo>
                    <a:pt x="170031" y="196509"/>
                    <a:pt x="167947" y="196795"/>
                    <a:pt x="165933" y="197366"/>
                  </a:cubicBezTo>
                  <a:lnTo>
                    <a:pt x="165076" y="197366"/>
                  </a:lnTo>
                  <a:cubicBezTo>
                    <a:pt x="165029" y="197052"/>
                    <a:pt x="165029" y="196728"/>
                    <a:pt x="165076" y="196414"/>
                  </a:cubicBezTo>
                  <a:lnTo>
                    <a:pt x="165076" y="195462"/>
                  </a:lnTo>
                  <a:cubicBezTo>
                    <a:pt x="165076" y="195462"/>
                    <a:pt x="165076" y="194795"/>
                    <a:pt x="165076" y="194509"/>
                  </a:cubicBezTo>
                  <a:cubicBezTo>
                    <a:pt x="166848" y="192232"/>
                    <a:pt x="168027" y="189546"/>
                    <a:pt x="168505" y="186699"/>
                  </a:cubicBezTo>
                  <a:lnTo>
                    <a:pt x="168505" y="185841"/>
                  </a:lnTo>
                  <a:lnTo>
                    <a:pt x="168505" y="185841"/>
                  </a:lnTo>
                  <a:cubicBezTo>
                    <a:pt x="168505" y="185841"/>
                    <a:pt x="168505" y="185841"/>
                    <a:pt x="168505" y="185841"/>
                  </a:cubicBezTo>
                  <a:cubicBezTo>
                    <a:pt x="168458" y="185594"/>
                    <a:pt x="168458" y="185327"/>
                    <a:pt x="168505" y="185079"/>
                  </a:cubicBezTo>
                  <a:lnTo>
                    <a:pt x="168505" y="185079"/>
                  </a:lnTo>
                  <a:lnTo>
                    <a:pt x="168505" y="185079"/>
                  </a:lnTo>
                  <a:lnTo>
                    <a:pt x="168505" y="185079"/>
                  </a:lnTo>
                  <a:lnTo>
                    <a:pt x="169076" y="185079"/>
                  </a:lnTo>
                  <a:lnTo>
                    <a:pt x="170124" y="185079"/>
                  </a:lnTo>
                  <a:cubicBezTo>
                    <a:pt x="170369" y="184984"/>
                    <a:pt x="170641" y="184984"/>
                    <a:pt x="170886" y="185079"/>
                  </a:cubicBezTo>
                  <a:lnTo>
                    <a:pt x="171553" y="185079"/>
                  </a:lnTo>
                  <a:cubicBezTo>
                    <a:pt x="172244" y="185346"/>
                    <a:pt x="172863" y="185765"/>
                    <a:pt x="173363" y="186318"/>
                  </a:cubicBezTo>
                  <a:lnTo>
                    <a:pt x="173934" y="186984"/>
                  </a:lnTo>
                  <a:close/>
                  <a:moveTo>
                    <a:pt x="176220" y="185746"/>
                  </a:moveTo>
                  <a:lnTo>
                    <a:pt x="176220" y="185746"/>
                  </a:lnTo>
                  <a:cubicBezTo>
                    <a:pt x="175671" y="184889"/>
                    <a:pt x="174873" y="184222"/>
                    <a:pt x="173934" y="183841"/>
                  </a:cubicBezTo>
                  <a:cubicBezTo>
                    <a:pt x="173403" y="183708"/>
                    <a:pt x="172846" y="183708"/>
                    <a:pt x="172315" y="183841"/>
                  </a:cubicBezTo>
                  <a:lnTo>
                    <a:pt x="173839" y="183174"/>
                  </a:lnTo>
                  <a:cubicBezTo>
                    <a:pt x="175151" y="182479"/>
                    <a:pt x="176265" y="181460"/>
                    <a:pt x="177077" y="180222"/>
                  </a:cubicBezTo>
                  <a:lnTo>
                    <a:pt x="178601" y="179460"/>
                  </a:lnTo>
                  <a:cubicBezTo>
                    <a:pt x="179436" y="179183"/>
                    <a:pt x="180298" y="178983"/>
                    <a:pt x="181173" y="178888"/>
                  </a:cubicBezTo>
                  <a:cubicBezTo>
                    <a:pt x="182045" y="178917"/>
                    <a:pt x="182869" y="179298"/>
                    <a:pt x="183459" y="179936"/>
                  </a:cubicBezTo>
                  <a:lnTo>
                    <a:pt x="184221" y="181174"/>
                  </a:lnTo>
                  <a:lnTo>
                    <a:pt x="184221" y="182127"/>
                  </a:lnTo>
                  <a:cubicBezTo>
                    <a:pt x="181358" y="182584"/>
                    <a:pt x="178628" y="183651"/>
                    <a:pt x="176220" y="185270"/>
                  </a:cubicBezTo>
                  <a:close/>
                  <a:moveTo>
                    <a:pt x="213749" y="181555"/>
                  </a:moveTo>
                  <a:cubicBezTo>
                    <a:pt x="212024" y="182003"/>
                    <a:pt x="210275" y="182355"/>
                    <a:pt x="208510" y="182603"/>
                  </a:cubicBezTo>
                  <a:cubicBezTo>
                    <a:pt x="206651" y="182936"/>
                    <a:pt x="204748" y="182936"/>
                    <a:pt x="202890" y="182603"/>
                  </a:cubicBezTo>
                  <a:lnTo>
                    <a:pt x="202890" y="182603"/>
                  </a:lnTo>
                  <a:cubicBezTo>
                    <a:pt x="201077" y="181555"/>
                    <a:pt x="199065" y="180907"/>
                    <a:pt x="196985" y="180698"/>
                  </a:cubicBezTo>
                  <a:cubicBezTo>
                    <a:pt x="193423" y="180079"/>
                    <a:pt x="189783" y="180079"/>
                    <a:pt x="186221" y="180698"/>
                  </a:cubicBezTo>
                  <a:lnTo>
                    <a:pt x="186221" y="180698"/>
                  </a:lnTo>
                  <a:cubicBezTo>
                    <a:pt x="186264" y="180317"/>
                    <a:pt x="186264" y="179936"/>
                    <a:pt x="186221" y="179555"/>
                  </a:cubicBezTo>
                  <a:cubicBezTo>
                    <a:pt x="185962" y="178993"/>
                    <a:pt x="185607" y="178479"/>
                    <a:pt x="185174" y="178031"/>
                  </a:cubicBezTo>
                  <a:lnTo>
                    <a:pt x="184602" y="177459"/>
                  </a:lnTo>
                  <a:lnTo>
                    <a:pt x="185364" y="177459"/>
                  </a:lnTo>
                  <a:cubicBezTo>
                    <a:pt x="187338" y="177354"/>
                    <a:pt x="189290" y="177002"/>
                    <a:pt x="191174" y="176412"/>
                  </a:cubicBezTo>
                  <a:cubicBezTo>
                    <a:pt x="194456" y="175145"/>
                    <a:pt x="197119" y="172649"/>
                    <a:pt x="198604" y="169458"/>
                  </a:cubicBezTo>
                  <a:cubicBezTo>
                    <a:pt x="200916" y="167601"/>
                    <a:pt x="203569" y="166210"/>
                    <a:pt x="206414" y="165362"/>
                  </a:cubicBezTo>
                  <a:cubicBezTo>
                    <a:pt x="209169" y="164896"/>
                    <a:pt x="211989" y="165658"/>
                    <a:pt x="214130" y="167458"/>
                  </a:cubicBezTo>
                  <a:cubicBezTo>
                    <a:pt x="216168" y="169344"/>
                    <a:pt x="217595" y="171801"/>
                    <a:pt x="218225" y="174507"/>
                  </a:cubicBezTo>
                  <a:cubicBezTo>
                    <a:pt x="218841" y="176107"/>
                    <a:pt x="218588" y="177907"/>
                    <a:pt x="217559" y="179269"/>
                  </a:cubicBezTo>
                  <a:cubicBezTo>
                    <a:pt x="216490" y="180231"/>
                    <a:pt x="215167" y="180860"/>
                    <a:pt x="213749" y="181079"/>
                  </a:cubicBezTo>
                  <a:close/>
                  <a:moveTo>
                    <a:pt x="254135" y="178602"/>
                  </a:moveTo>
                  <a:lnTo>
                    <a:pt x="252230" y="178602"/>
                  </a:lnTo>
                  <a:cubicBezTo>
                    <a:pt x="247869" y="178717"/>
                    <a:pt x="243529" y="179259"/>
                    <a:pt x="239276" y="180222"/>
                  </a:cubicBezTo>
                  <a:cubicBezTo>
                    <a:pt x="236418" y="180888"/>
                    <a:pt x="231846" y="181841"/>
                    <a:pt x="230608" y="184889"/>
                  </a:cubicBezTo>
                  <a:cubicBezTo>
                    <a:pt x="229834" y="183622"/>
                    <a:pt x="228753" y="182574"/>
                    <a:pt x="227465" y="181841"/>
                  </a:cubicBezTo>
                  <a:cubicBezTo>
                    <a:pt x="225393" y="180536"/>
                    <a:pt x="222945" y="179974"/>
                    <a:pt x="220511" y="180222"/>
                  </a:cubicBezTo>
                  <a:lnTo>
                    <a:pt x="216797" y="180983"/>
                  </a:lnTo>
                  <a:cubicBezTo>
                    <a:pt x="218521" y="180107"/>
                    <a:pt x="219619" y="178345"/>
                    <a:pt x="219654" y="176412"/>
                  </a:cubicBezTo>
                  <a:cubicBezTo>
                    <a:pt x="219431" y="174002"/>
                    <a:pt x="218427" y="171725"/>
                    <a:pt x="216797" y="169935"/>
                  </a:cubicBezTo>
                  <a:lnTo>
                    <a:pt x="216797" y="169935"/>
                  </a:lnTo>
                  <a:cubicBezTo>
                    <a:pt x="216797" y="167934"/>
                    <a:pt x="216797" y="165744"/>
                    <a:pt x="218702" y="164696"/>
                  </a:cubicBezTo>
                  <a:cubicBezTo>
                    <a:pt x="220376" y="163934"/>
                    <a:pt x="222196" y="163543"/>
                    <a:pt x="224036" y="163553"/>
                  </a:cubicBezTo>
                  <a:cubicBezTo>
                    <a:pt x="228372" y="163077"/>
                    <a:pt x="232748" y="163077"/>
                    <a:pt x="237085" y="163553"/>
                  </a:cubicBezTo>
                  <a:cubicBezTo>
                    <a:pt x="240867" y="164039"/>
                    <a:pt x="244597" y="164867"/>
                    <a:pt x="248229" y="166029"/>
                  </a:cubicBezTo>
                  <a:cubicBezTo>
                    <a:pt x="251032" y="166734"/>
                    <a:pt x="253638" y="168068"/>
                    <a:pt x="255849" y="169935"/>
                  </a:cubicBezTo>
                  <a:cubicBezTo>
                    <a:pt x="256964" y="170992"/>
                    <a:pt x="257527" y="172506"/>
                    <a:pt x="257373" y="174030"/>
                  </a:cubicBezTo>
                  <a:cubicBezTo>
                    <a:pt x="257183" y="175649"/>
                    <a:pt x="255373" y="176697"/>
                    <a:pt x="254135" y="178126"/>
                  </a:cubicBezTo>
                  <a:close/>
                  <a:moveTo>
                    <a:pt x="263660" y="170601"/>
                  </a:moveTo>
                  <a:lnTo>
                    <a:pt x="263660" y="170601"/>
                  </a:lnTo>
                  <a:lnTo>
                    <a:pt x="262802" y="170601"/>
                  </a:lnTo>
                  <a:cubicBezTo>
                    <a:pt x="261375" y="170697"/>
                    <a:pt x="259943" y="170697"/>
                    <a:pt x="258516" y="170601"/>
                  </a:cubicBezTo>
                  <a:cubicBezTo>
                    <a:pt x="256609" y="168077"/>
                    <a:pt x="253881" y="166286"/>
                    <a:pt x="250801" y="165553"/>
                  </a:cubicBezTo>
                  <a:lnTo>
                    <a:pt x="246800" y="164029"/>
                  </a:lnTo>
                  <a:cubicBezTo>
                    <a:pt x="246800" y="164029"/>
                    <a:pt x="246800" y="164029"/>
                    <a:pt x="246800" y="164029"/>
                  </a:cubicBezTo>
                  <a:lnTo>
                    <a:pt x="246800" y="164029"/>
                  </a:lnTo>
                  <a:lnTo>
                    <a:pt x="246800" y="163458"/>
                  </a:lnTo>
                  <a:cubicBezTo>
                    <a:pt x="246757" y="162981"/>
                    <a:pt x="246757" y="162505"/>
                    <a:pt x="246800" y="162029"/>
                  </a:cubicBezTo>
                  <a:lnTo>
                    <a:pt x="247372" y="160695"/>
                  </a:lnTo>
                  <a:cubicBezTo>
                    <a:pt x="248763" y="159486"/>
                    <a:pt x="250431" y="158628"/>
                    <a:pt x="252230" y="158219"/>
                  </a:cubicBezTo>
                  <a:cubicBezTo>
                    <a:pt x="254464" y="157342"/>
                    <a:pt x="256948" y="157342"/>
                    <a:pt x="259183" y="158219"/>
                  </a:cubicBezTo>
                  <a:cubicBezTo>
                    <a:pt x="261352" y="159590"/>
                    <a:pt x="262970" y="161676"/>
                    <a:pt x="263755" y="164124"/>
                  </a:cubicBezTo>
                  <a:cubicBezTo>
                    <a:pt x="264517" y="165744"/>
                    <a:pt x="265850" y="169173"/>
                    <a:pt x="263374" y="170125"/>
                  </a:cubicBezTo>
                  <a:close/>
                  <a:moveTo>
                    <a:pt x="266231" y="163743"/>
                  </a:moveTo>
                  <a:cubicBezTo>
                    <a:pt x="266231" y="164220"/>
                    <a:pt x="266231" y="164696"/>
                    <a:pt x="266231" y="165172"/>
                  </a:cubicBezTo>
                  <a:cubicBezTo>
                    <a:pt x="265710" y="163429"/>
                    <a:pt x="264906" y="161791"/>
                    <a:pt x="263850" y="160314"/>
                  </a:cubicBezTo>
                  <a:cubicBezTo>
                    <a:pt x="265177" y="160381"/>
                    <a:pt x="266504" y="160190"/>
                    <a:pt x="267755" y="159743"/>
                  </a:cubicBezTo>
                  <a:lnTo>
                    <a:pt x="268517" y="159743"/>
                  </a:lnTo>
                  <a:cubicBezTo>
                    <a:pt x="267556" y="160857"/>
                    <a:pt x="266666" y="162038"/>
                    <a:pt x="265850" y="163267"/>
                  </a:cubicBezTo>
                  <a:close/>
                  <a:moveTo>
                    <a:pt x="268327" y="158219"/>
                  </a:moveTo>
                  <a:cubicBezTo>
                    <a:pt x="267270" y="158914"/>
                    <a:pt x="266060" y="159333"/>
                    <a:pt x="264803" y="159457"/>
                  </a:cubicBezTo>
                  <a:cubicBezTo>
                    <a:pt x="264140" y="159552"/>
                    <a:pt x="263465" y="159552"/>
                    <a:pt x="262802" y="159457"/>
                  </a:cubicBezTo>
                  <a:cubicBezTo>
                    <a:pt x="262365" y="158933"/>
                    <a:pt x="261852" y="158485"/>
                    <a:pt x="261278" y="158124"/>
                  </a:cubicBezTo>
                  <a:cubicBezTo>
                    <a:pt x="258768" y="156657"/>
                    <a:pt x="255748" y="156342"/>
                    <a:pt x="252992" y="157266"/>
                  </a:cubicBezTo>
                  <a:cubicBezTo>
                    <a:pt x="251579" y="157638"/>
                    <a:pt x="250230" y="158209"/>
                    <a:pt x="248991" y="158981"/>
                  </a:cubicBezTo>
                  <a:cubicBezTo>
                    <a:pt x="249717" y="156933"/>
                    <a:pt x="249977" y="154752"/>
                    <a:pt x="249753" y="152599"/>
                  </a:cubicBezTo>
                  <a:cubicBezTo>
                    <a:pt x="249732" y="150970"/>
                    <a:pt x="249409" y="149351"/>
                    <a:pt x="248801" y="147837"/>
                  </a:cubicBezTo>
                  <a:lnTo>
                    <a:pt x="248801" y="147837"/>
                  </a:lnTo>
                  <a:cubicBezTo>
                    <a:pt x="248801" y="147360"/>
                    <a:pt x="248801" y="146789"/>
                    <a:pt x="248801" y="146312"/>
                  </a:cubicBezTo>
                  <a:cubicBezTo>
                    <a:pt x="248701" y="145589"/>
                    <a:pt x="248701" y="144846"/>
                    <a:pt x="248801" y="144122"/>
                  </a:cubicBezTo>
                  <a:cubicBezTo>
                    <a:pt x="248747" y="143807"/>
                    <a:pt x="248747" y="143484"/>
                    <a:pt x="248801" y="143169"/>
                  </a:cubicBezTo>
                  <a:cubicBezTo>
                    <a:pt x="249164" y="142712"/>
                    <a:pt x="249580" y="142293"/>
                    <a:pt x="250039" y="141931"/>
                  </a:cubicBezTo>
                  <a:lnTo>
                    <a:pt x="251182" y="141169"/>
                  </a:lnTo>
                  <a:cubicBezTo>
                    <a:pt x="252188" y="141379"/>
                    <a:pt x="253224" y="141379"/>
                    <a:pt x="254230" y="141169"/>
                  </a:cubicBezTo>
                  <a:lnTo>
                    <a:pt x="255373" y="141169"/>
                  </a:lnTo>
                  <a:cubicBezTo>
                    <a:pt x="259364" y="141207"/>
                    <a:pt x="263298" y="142112"/>
                    <a:pt x="266898" y="143836"/>
                  </a:cubicBezTo>
                  <a:cubicBezTo>
                    <a:pt x="268680" y="144703"/>
                    <a:pt x="270344" y="145789"/>
                    <a:pt x="271851" y="147074"/>
                  </a:cubicBezTo>
                  <a:cubicBezTo>
                    <a:pt x="272976" y="147970"/>
                    <a:pt x="273611" y="149351"/>
                    <a:pt x="273566" y="150789"/>
                  </a:cubicBezTo>
                  <a:cubicBezTo>
                    <a:pt x="272594" y="153685"/>
                    <a:pt x="270639" y="156142"/>
                    <a:pt x="268041" y="157743"/>
                  </a:cubicBezTo>
                  <a:close/>
                  <a:moveTo>
                    <a:pt x="278995" y="130977"/>
                  </a:moveTo>
                  <a:cubicBezTo>
                    <a:pt x="279920" y="132396"/>
                    <a:pt x="280717" y="133892"/>
                    <a:pt x="281376" y="135454"/>
                  </a:cubicBezTo>
                  <a:lnTo>
                    <a:pt x="281376" y="135454"/>
                  </a:lnTo>
                  <a:cubicBezTo>
                    <a:pt x="281376" y="136407"/>
                    <a:pt x="282138" y="137359"/>
                    <a:pt x="282424" y="138312"/>
                  </a:cubicBezTo>
                  <a:cubicBezTo>
                    <a:pt x="283324" y="140874"/>
                    <a:pt x="283324" y="143655"/>
                    <a:pt x="282424" y="146217"/>
                  </a:cubicBezTo>
                  <a:cubicBezTo>
                    <a:pt x="280805" y="149456"/>
                    <a:pt x="276995" y="148122"/>
                    <a:pt x="274328" y="147932"/>
                  </a:cubicBezTo>
                  <a:lnTo>
                    <a:pt x="274328" y="147265"/>
                  </a:lnTo>
                  <a:cubicBezTo>
                    <a:pt x="273175" y="145436"/>
                    <a:pt x="271522" y="143988"/>
                    <a:pt x="269565" y="143074"/>
                  </a:cubicBezTo>
                  <a:cubicBezTo>
                    <a:pt x="265869" y="140940"/>
                    <a:pt x="261727" y="139702"/>
                    <a:pt x="257468" y="139455"/>
                  </a:cubicBezTo>
                  <a:cubicBezTo>
                    <a:pt x="258372" y="139102"/>
                    <a:pt x="259234" y="138654"/>
                    <a:pt x="260040" y="138121"/>
                  </a:cubicBezTo>
                  <a:cubicBezTo>
                    <a:pt x="261916" y="136645"/>
                    <a:pt x="262891" y="134302"/>
                    <a:pt x="262612" y="131930"/>
                  </a:cubicBezTo>
                  <a:cubicBezTo>
                    <a:pt x="262611" y="130825"/>
                    <a:pt x="262418" y="129729"/>
                    <a:pt x="262040" y="128691"/>
                  </a:cubicBezTo>
                  <a:lnTo>
                    <a:pt x="262040" y="128691"/>
                  </a:lnTo>
                  <a:lnTo>
                    <a:pt x="262993" y="127929"/>
                  </a:lnTo>
                  <a:cubicBezTo>
                    <a:pt x="263955" y="127691"/>
                    <a:pt x="264861" y="127272"/>
                    <a:pt x="265660" y="126691"/>
                  </a:cubicBezTo>
                  <a:lnTo>
                    <a:pt x="265660" y="126691"/>
                  </a:lnTo>
                  <a:cubicBezTo>
                    <a:pt x="267069" y="126148"/>
                    <a:pt x="268541" y="125805"/>
                    <a:pt x="270041" y="125643"/>
                  </a:cubicBezTo>
                  <a:cubicBezTo>
                    <a:pt x="273549" y="125748"/>
                    <a:pt x="276785" y="127567"/>
                    <a:pt x="278709" y="130501"/>
                  </a:cubicBezTo>
                  <a:close/>
                  <a:moveTo>
                    <a:pt x="278995" y="126215"/>
                  </a:moveTo>
                  <a:lnTo>
                    <a:pt x="278995" y="126691"/>
                  </a:lnTo>
                  <a:lnTo>
                    <a:pt x="278995" y="126691"/>
                  </a:lnTo>
                  <a:lnTo>
                    <a:pt x="278995" y="126691"/>
                  </a:lnTo>
                  <a:lnTo>
                    <a:pt x="278995" y="126691"/>
                  </a:lnTo>
                  <a:lnTo>
                    <a:pt x="278995" y="126691"/>
                  </a:lnTo>
                  <a:cubicBezTo>
                    <a:pt x="277355" y="125005"/>
                    <a:pt x="275150" y="123986"/>
                    <a:pt x="272804" y="123833"/>
                  </a:cubicBezTo>
                  <a:cubicBezTo>
                    <a:pt x="271667" y="123824"/>
                    <a:pt x="270538" y="124015"/>
                    <a:pt x="269470" y="124405"/>
                  </a:cubicBezTo>
                  <a:cubicBezTo>
                    <a:pt x="270455" y="123424"/>
                    <a:pt x="270975" y="122071"/>
                    <a:pt x="270899" y="120690"/>
                  </a:cubicBezTo>
                  <a:cubicBezTo>
                    <a:pt x="270991" y="120214"/>
                    <a:pt x="270991" y="119738"/>
                    <a:pt x="270899" y="119262"/>
                  </a:cubicBezTo>
                  <a:lnTo>
                    <a:pt x="270899" y="119262"/>
                  </a:lnTo>
                  <a:cubicBezTo>
                    <a:pt x="273014" y="120919"/>
                    <a:pt x="275639" y="121795"/>
                    <a:pt x="278328" y="121738"/>
                  </a:cubicBezTo>
                  <a:lnTo>
                    <a:pt x="278328" y="121738"/>
                  </a:lnTo>
                  <a:lnTo>
                    <a:pt x="278328" y="121738"/>
                  </a:lnTo>
                  <a:cubicBezTo>
                    <a:pt x="278328" y="121738"/>
                    <a:pt x="278328" y="121738"/>
                    <a:pt x="278900" y="122405"/>
                  </a:cubicBezTo>
                  <a:cubicBezTo>
                    <a:pt x="279037" y="122938"/>
                    <a:pt x="279037" y="123491"/>
                    <a:pt x="278900" y="124024"/>
                  </a:cubicBezTo>
                  <a:cubicBezTo>
                    <a:pt x="278950" y="124634"/>
                    <a:pt x="278781" y="125243"/>
                    <a:pt x="278423" y="125739"/>
                  </a:cubicBezTo>
                  <a:close/>
                  <a:moveTo>
                    <a:pt x="272327" y="120119"/>
                  </a:moveTo>
                  <a:cubicBezTo>
                    <a:pt x="270961" y="119366"/>
                    <a:pt x="269838" y="118242"/>
                    <a:pt x="269089" y="116880"/>
                  </a:cubicBezTo>
                  <a:cubicBezTo>
                    <a:pt x="268626" y="115518"/>
                    <a:pt x="268307" y="114118"/>
                    <a:pt x="268136" y="112689"/>
                  </a:cubicBezTo>
                  <a:cubicBezTo>
                    <a:pt x="270437" y="110384"/>
                    <a:pt x="272109" y="107536"/>
                    <a:pt x="272994" y="104403"/>
                  </a:cubicBezTo>
                  <a:cubicBezTo>
                    <a:pt x="273461" y="104536"/>
                    <a:pt x="273956" y="104536"/>
                    <a:pt x="274423" y="104403"/>
                  </a:cubicBezTo>
                  <a:cubicBezTo>
                    <a:pt x="276436" y="104222"/>
                    <a:pt x="278258" y="103136"/>
                    <a:pt x="279376" y="101450"/>
                  </a:cubicBezTo>
                  <a:lnTo>
                    <a:pt x="279376" y="101450"/>
                  </a:lnTo>
                  <a:cubicBezTo>
                    <a:pt x="279041" y="102726"/>
                    <a:pt x="279041" y="104079"/>
                    <a:pt x="279376" y="105355"/>
                  </a:cubicBezTo>
                  <a:cubicBezTo>
                    <a:pt x="280501" y="108051"/>
                    <a:pt x="283376" y="109565"/>
                    <a:pt x="286234" y="108974"/>
                  </a:cubicBezTo>
                  <a:cubicBezTo>
                    <a:pt x="288054" y="108717"/>
                    <a:pt x="289822" y="108165"/>
                    <a:pt x="291473" y="107355"/>
                  </a:cubicBezTo>
                  <a:lnTo>
                    <a:pt x="291473" y="107355"/>
                  </a:lnTo>
                  <a:cubicBezTo>
                    <a:pt x="291473" y="107355"/>
                    <a:pt x="291473" y="108022"/>
                    <a:pt x="291473" y="108308"/>
                  </a:cubicBezTo>
                  <a:lnTo>
                    <a:pt x="291473" y="108308"/>
                  </a:lnTo>
                  <a:cubicBezTo>
                    <a:pt x="290766" y="109337"/>
                    <a:pt x="290556" y="110632"/>
                    <a:pt x="290901" y="111832"/>
                  </a:cubicBezTo>
                  <a:lnTo>
                    <a:pt x="290901" y="112689"/>
                  </a:lnTo>
                  <a:cubicBezTo>
                    <a:pt x="290701" y="113642"/>
                    <a:pt x="290312" y="114556"/>
                    <a:pt x="289758" y="115356"/>
                  </a:cubicBezTo>
                  <a:cubicBezTo>
                    <a:pt x="289043" y="116404"/>
                    <a:pt x="288138" y="117309"/>
                    <a:pt x="287091" y="118023"/>
                  </a:cubicBezTo>
                  <a:cubicBezTo>
                    <a:pt x="282642" y="121281"/>
                    <a:pt x="276787" y="121900"/>
                    <a:pt x="271756" y="119643"/>
                  </a:cubicBezTo>
                  <a:close/>
                </a:path>
              </a:pathLst>
            </a:custGeom>
            <a:solidFill>
              <a:srgbClr val="F89A46"/>
            </a:solidFill>
            <a:ln w="9525" cap="flat">
              <a:noFill/>
              <a:prstDash val="solid"/>
              <a:miter/>
            </a:ln>
          </p:spPr>
          <p:txBody>
            <a:bodyPr rtlCol="0" anchor="ctr"/>
            <a:lstStyle/>
            <a:p>
              <a:endParaRPr lang="en-IN"/>
            </a:p>
          </p:txBody>
        </p:sp>
        <p:sp>
          <p:nvSpPr>
            <p:cNvPr id="1361" name="Freeform: Shape 1360">
              <a:extLst>
                <a:ext uri="{FF2B5EF4-FFF2-40B4-BE49-F238E27FC236}">
                  <a16:creationId xmlns:a16="http://schemas.microsoft.com/office/drawing/2014/main" xmlns="" id="{37C30581-34EC-C001-D64B-BC266FC81A3F}"/>
                </a:ext>
              </a:extLst>
            </p:cNvPr>
            <p:cNvSpPr/>
            <p:nvPr/>
          </p:nvSpPr>
          <p:spPr>
            <a:xfrm>
              <a:off x="5614027" y="2877563"/>
              <a:ext cx="234828" cy="179087"/>
            </a:xfrm>
            <a:custGeom>
              <a:avLst/>
              <a:gdLst>
                <a:gd name="connsiteX0" fmla="*/ 1398 w 234828"/>
                <a:gd name="connsiteY0" fmla="*/ 110669 h 179087"/>
                <a:gd name="connsiteX1" fmla="*/ 28353 w 234828"/>
                <a:gd name="connsiteY1" fmla="*/ 158770 h 179087"/>
                <a:gd name="connsiteX2" fmla="*/ 77026 w 234828"/>
                <a:gd name="connsiteY2" fmla="*/ 176772 h 179087"/>
                <a:gd name="connsiteX3" fmla="*/ 175800 w 234828"/>
                <a:gd name="connsiteY3" fmla="*/ 169628 h 179087"/>
                <a:gd name="connsiteX4" fmla="*/ 189802 w 234828"/>
                <a:gd name="connsiteY4" fmla="*/ 163437 h 179087"/>
                <a:gd name="connsiteX5" fmla="*/ 202756 w 234828"/>
                <a:gd name="connsiteY5" fmla="*/ 152960 h 179087"/>
                <a:gd name="connsiteX6" fmla="*/ 229236 w 234828"/>
                <a:gd name="connsiteY6" fmla="*/ 113812 h 179087"/>
                <a:gd name="connsiteX7" fmla="*/ 232760 w 234828"/>
                <a:gd name="connsiteY7" fmla="*/ 66758 h 179087"/>
                <a:gd name="connsiteX8" fmla="*/ 190945 w 234828"/>
                <a:gd name="connsiteY8" fmla="*/ 15800 h 179087"/>
                <a:gd name="connsiteX9" fmla="*/ 126556 w 234828"/>
                <a:gd name="connsiteY9" fmla="*/ 369 h 179087"/>
                <a:gd name="connsiteX10" fmla="*/ 57595 w 234828"/>
                <a:gd name="connsiteY10" fmla="*/ 10370 h 179087"/>
                <a:gd name="connsiteX11" fmla="*/ 19495 w 234828"/>
                <a:gd name="connsiteY11" fmla="*/ 37517 h 179087"/>
                <a:gd name="connsiteX12" fmla="*/ 6446 w 234828"/>
                <a:gd name="connsiteY12" fmla="*/ 56567 h 179087"/>
                <a:gd name="connsiteX13" fmla="*/ 540 w 234828"/>
                <a:gd name="connsiteY13" fmla="*/ 76664 h 179087"/>
                <a:gd name="connsiteX14" fmla="*/ 1398 w 234828"/>
                <a:gd name="connsiteY14" fmla="*/ 110669 h 17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828" h="179087">
                  <a:moveTo>
                    <a:pt x="1398" y="110669"/>
                  </a:moveTo>
                  <a:cubicBezTo>
                    <a:pt x="4151" y="129471"/>
                    <a:pt x="13750" y="146606"/>
                    <a:pt x="28353" y="158770"/>
                  </a:cubicBezTo>
                  <a:cubicBezTo>
                    <a:pt x="42456" y="169428"/>
                    <a:pt x="59385" y="175686"/>
                    <a:pt x="77026" y="176772"/>
                  </a:cubicBezTo>
                  <a:cubicBezTo>
                    <a:pt x="110087" y="181382"/>
                    <a:pt x="143748" y="178953"/>
                    <a:pt x="175800" y="169628"/>
                  </a:cubicBezTo>
                  <a:cubicBezTo>
                    <a:pt x="180672" y="168057"/>
                    <a:pt x="185366" y="165990"/>
                    <a:pt x="189802" y="163437"/>
                  </a:cubicBezTo>
                  <a:cubicBezTo>
                    <a:pt x="194515" y="160465"/>
                    <a:pt x="198863" y="156951"/>
                    <a:pt x="202756" y="152960"/>
                  </a:cubicBezTo>
                  <a:cubicBezTo>
                    <a:pt x="214282" y="141958"/>
                    <a:pt x="223312" y="128604"/>
                    <a:pt x="229236" y="113812"/>
                  </a:cubicBezTo>
                  <a:cubicBezTo>
                    <a:pt x="235143" y="98848"/>
                    <a:pt x="236372" y="82436"/>
                    <a:pt x="232760" y="66758"/>
                  </a:cubicBezTo>
                  <a:cubicBezTo>
                    <a:pt x="226520" y="44689"/>
                    <a:pt x="211368" y="26230"/>
                    <a:pt x="190945" y="15800"/>
                  </a:cubicBezTo>
                  <a:cubicBezTo>
                    <a:pt x="170921" y="5865"/>
                    <a:pt x="148909" y="588"/>
                    <a:pt x="126556" y="369"/>
                  </a:cubicBezTo>
                  <a:cubicBezTo>
                    <a:pt x="103117" y="-1307"/>
                    <a:pt x="79592" y="2103"/>
                    <a:pt x="57595" y="10370"/>
                  </a:cubicBezTo>
                  <a:cubicBezTo>
                    <a:pt x="42953" y="16323"/>
                    <a:pt x="29907" y="25620"/>
                    <a:pt x="19495" y="37517"/>
                  </a:cubicBezTo>
                  <a:cubicBezTo>
                    <a:pt x="14540" y="43432"/>
                    <a:pt x="10170" y="49813"/>
                    <a:pt x="6446" y="56567"/>
                  </a:cubicBezTo>
                  <a:cubicBezTo>
                    <a:pt x="3025" y="62748"/>
                    <a:pt x="1009" y="69616"/>
                    <a:pt x="540" y="76664"/>
                  </a:cubicBezTo>
                  <a:cubicBezTo>
                    <a:pt x="-454" y="87999"/>
                    <a:pt x="-166" y="99401"/>
                    <a:pt x="1398" y="110669"/>
                  </a:cubicBezTo>
                  <a:close/>
                </a:path>
              </a:pathLst>
            </a:custGeom>
            <a:noFill/>
            <a:ln w="4763" cap="flat">
              <a:solidFill>
                <a:srgbClr val="F7941D"/>
              </a:solidFill>
              <a:prstDash val="solid"/>
              <a:miter/>
            </a:ln>
          </p:spPr>
          <p:txBody>
            <a:bodyPr rtlCol="0" anchor="ctr"/>
            <a:lstStyle/>
            <a:p>
              <a:endParaRPr lang="en-IN"/>
            </a:p>
          </p:txBody>
        </p:sp>
        <p:sp>
          <p:nvSpPr>
            <p:cNvPr id="1362" name="Freeform: Shape 1361">
              <a:extLst>
                <a:ext uri="{FF2B5EF4-FFF2-40B4-BE49-F238E27FC236}">
                  <a16:creationId xmlns:a16="http://schemas.microsoft.com/office/drawing/2014/main" xmlns="" id="{234E5925-DA4A-1D88-0115-143C375A2A9D}"/>
                </a:ext>
              </a:extLst>
            </p:cNvPr>
            <p:cNvSpPr/>
            <p:nvPr/>
          </p:nvSpPr>
          <p:spPr>
            <a:xfrm>
              <a:off x="5991624" y="4599360"/>
              <a:ext cx="9974" cy="13973"/>
            </a:xfrm>
            <a:custGeom>
              <a:avLst/>
              <a:gdLst>
                <a:gd name="connsiteX0" fmla="*/ 8134 w 9974"/>
                <a:gd name="connsiteY0" fmla="*/ 8598 h 13973"/>
                <a:gd name="connsiteX1" fmla="*/ 1181 w 9974"/>
                <a:gd name="connsiteY1" fmla="*/ 13646 h 13973"/>
                <a:gd name="connsiteX2" fmla="*/ 1848 w 9974"/>
                <a:gd name="connsiteY2" fmla="*/ 4979 h 13973"/>
                <a:gd name="connsiteX3" fmla="*/ 8896 w 9974"/>
                <a:gd name="connsiteY3" fmla="*/ 216 h 13973"/>
                <a:gd name="connsiteX4" fmla="*/ 8134 w 9974"/>
                <a:gd name="connsiteY4" fmla="*/ 8598 h 1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4" h="13973">
                  <a:moveTo>
                    <a:pt x="8134" y="8598"/>
                  </a:moveTo>
                  <a:cubicBezTo>
                    <a:pt x="6134" y="12313"/>
                    <a:pt x="2991" y="14789"/>
                    <a:pt x="1181" y="13646"/>
                  </a:cubicBezTo>
                  <a:cubicBezTo>
                    <a:pt x="-629" y="12503"/>
                    <a:pt x="-438" y="8598"/>
                    <a:pt x="1848" y="4979"/>
                  </a:cubicBezTo>
                  <a:cubicBezTo>
                    <a:pt x="4134" y="1359"/>
                    <a:pt x="7277" y="-832"/>
                    <a:pt x="8896" y="216"/>
                  </a:cubicBezTo>
                  <a:cubicBezTo>
                    <a:pt x="10516" y="1264"/>
                    <a:pt x="10230" y="4788"/>
                    <a:pt x="8134" y="8598"/>
                  </a:cubicBezTo>
                  <a:close/>
                </a:path>
              </a:pathLst>
            </a:custGeom>
            <a:solidFill>
              <a:srgbClr val="98AF41"/>
            </a:solidFill>
            <a:ln w="9525" cap="flat">
              <a:noFill/>
              <a:prstDash val="solid"/>
              <a:miter/>
            </a:ln>
          </p:spPr>
          <p:txBody>
            <a:bodyPr rtlCol="0" anchor="ctr"/>
            <a:lstStyle/>
            <a:p>
              <a:endParaRPr lang="en-IN"/>
            </a:p>
          </p:txBody>
        </p:sp>
        <p:sp>
          <p:nvSpPr>
            <p:cNvPr id="1363" name="Freeform: Shape 1362">
              <a:extLst>
                <a:ext uri="{FF2B5EF4-FFF2-40B4-BE49-F238E27FC236}">
                  <a16:creationId xmlns:a16="http://schemas.microsoft.com/office/drawing/2014/main" xmlns="" id="{0E40A292-A650-2F5B-2383-05518CA459F0}"/>
                </a:ext>
              </a:extLst>
            </p:cNvPr>
            <p:cNvSpPr/>
            <p:nvPr/>
          </p:nvSpPr>
          <p:spPr>
            <a:xfrm>
              <a:off x="5993260" y="4613307"/>
              <a:ext cx="9656" cy="14490"/>
            </a:xfrm>
            <a:custGeom>
              <a:avLst/>
              <a:gdLst>
                <a:gd name="connsiteX0" fmla="*/ 8213 w 9656"/>
                <a:gd name="connsiteY0" fmla="*/ 8748 h 14490"/>
                <a:gd name="connsiteX1" fmla="*/ 1355 w 9656"/>
                <a:gd name="connsiteY1" fmla="*/ 14177 h 14490"/>
                <a:gd name="connsiteX2" fmla="*/ 1355 w 9656"/>
                <a:gd name="connsiteY2" fmla="*/ 5319 h 14490"/>
                <a:gd name="connsiteX3" fmla="*/ 8308 w 9656"/>
                <a:gd name="connsiteY3" fmla="*/ 175 h 14490"/>
                <a:gd name="connsiteX4" fmla="*/ 8213 w 9656"/>
                <a:gd name="connsiteY4" fmla="*/ 8748 h 14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6" h="14490">
                  <a:moveTo>
                    <a:pt x="8213" y="8748"/>
                  </a:moveTo>
                  <a:cubicBezTo>
                    <a:pt x="6308" y="12653"/>
                    <a:pt x="3260" y="15320"/>
                    <a:pt x="1355" y="14177"/>
                  </a:cubicBezTo>
                  <a:cubicBezTo>
                    <a:pt x="-550" y="13034"/>
                    <a:pt x="-455" y="9224"/>
                    <a:pt x="1355" y="5319"/>
                  </a:cubicBezTo>
                  <a:cubicBezTo>
                    <a:pt x="3165" y="1414"/>
                    <a:pt x="6594" y="-777"/>
                    <a:pt x="8308" y="175"/>
                  </a:cubicBezTo>
                  <a:cubicBezTo>
                    <a:pt x="10023" y="1128"/>
                    <a:pt x="10118" y="4748"/>
                    <a:pt x="8213" y="8748"/>
                  </a:cubicBezTo>
                  <a:close/>
                </a:path>
              </a:pathLst>
            </a:custGeom>
            <a:solidFill>
              <a:srgbClr val="98AF41"/>
            </a:solidFill>
            <a:ln w="9525" cap="flat">
              <a:noFill/>
              <a:prstDash val="solid"/>
              <a:miter/>
            </a:ln>
          </p:spPr>
          <p:txBody>
            <a:bodyPr rtlCol="0" anchor="ctr"/>
            <a:lstStyle/>
            <a:p>
              <a:endParaRPr lang="en-IN"/>
            </a:p>
          </p:txBody>
        </p:sp>
        <p:sp>
          <p:nvSpPr>
            <p:cNvPr id="1364" name="Freeform: Shape 1363">
              <a:extLst>
                <a:ext uri="{FF2B5EF4-FFF2-40B4-BE49-F238E27FC236}">
                  <a16:creationId xmlns:a16="http://schemas.microsoft.com/office/drawing/2014/main" xmlns="" id="{4F1DDC19-B2F2-22D2-D695-B0E2CB122615}"/>
                </a:ext>
              </a:extLst>
            </p:cNvPr>
            <p:cNvSpPr/>
            <p:nvPr/>
          </p:nvSpPr>
          <p:spPr>
            <a:xfrm>
              <a:off x="5980366" y="4620531"/>
              <a:ext cx="9918" cy="13495"/>
            </a:xfrm>
            <a:custGeom>
              <a:avLst/>
              <a:gdLst>
                <a:gd name="connsiteX0" fmla="*/ 8439 w 9918"/>
                <a:gd name="connsiteY0" fmla="*/ 8572 h 13495"/>
                <a:gd name="connsiteX1" fmla="*/ 1390 w 9918"/>
                <a:gd name="connsiteY1" fmla="*/ 13144 h 13495"/>
                <a:gd name="connsiteX2" fmla="*/ 1390 w 9918"/>
                <a:gd name="connsiteY2" fmla="*/ 4572 h 13495"/>
                <a:gd name="connsiteX3" fmla="*/ 8534 w 9918"/>
                <a:gd name="connsiteY3" fmla="*/ 285 h 13495"/>
                <a:gd name="connsiteX4" fmla="*/ 8439 w 9918"/>
                <a:gd name="connsiteY4" fmla="*/ 8572 h 1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8" h="13495">
                  <a:moveTo>
                    <a:pt x="8439" y="8572"/>
                  </a:moveTo>
                  <a:cubicBezTo>
                    <a:pt x="6439" y="12096"/>
                    <a:pt x="3295" y="14287"/>
                    <a:pt x="1390" y="13144"/>
                  </a:cubicBezTo>
                  <a:cubicBezTo>
                    <a:pt x="-515" y="12001"/>
                    <a:pt x="-515" y="8096"/>
                    <a:pt x="1390" y="4572"/>
                  </a:cubicBezTo>
                  <a:cubicBezTo>
                    <a:pt x="3295" y="1047"/>
                    <a:pt x="6724" y="-858"/>
                    <a:pt x="8534" y="285"/>
                  </a:cubicBezTo>
                  <a:cubicBezTo>
                    <a:pt x="10344" y="1428"/>
                    <a:pt x="10344" y="5429"/>
                    <a:pt x="8439" y="8572"/>
                  </a:cubicBezTo>
                  <a:close/>
                </a:path>
              </a:pathLst>
            </a:custGeom>
            <a:solidFill>
              <a:srgbClr val="98AF41"/>
            </a:solidFill>
            <a:ln w="9525" cap="flat">
              <a:noFill/>
              <a:prstDash val="solid"/>
              <a:miter/>
            </a:ln>
          </p:spPr>
          <p:txBody>
            <a:bodyPr rtlCol="0" anchor="ctr"/>
            <a:lstStyle/>
            <a:p>
              <a:endParaRPr lang="en-IN"/>
            </a:p>
          </p:txBody>
        </p:sp>
        <p:sp>
          <p:nvSpPr>
            <p:cNvPr id="1365" name="Freeform: Shape 1364">
              <a:extLst>
                <a:ext uri="{FF2B5EF4-FFF2-40B4-BE49-F238E27FC236}">
                  <a16:creationId xmlns:a16="http://schemas.microsoft.com/office/drawing/2014/main" xmlns="" id="{30246B70-5468-89F9-7EB4-DE59C3995FBB}"/>
                </a:ext>
              </a:extLst>
            </p:cNvPr>
            <p:cNvSpPr/>
            <p:nvPr/>
          </p:nvSpPr>
          <p:spPr>
            <a:xfrm>
              <a:off x="5950043" y="4583891"/>
              <a:ext cx="12088" cy="12908"/>
            </a:xfrm>
            <a:custGeom>
              <a:avLst/>
              <a:gdLst>
                <a:gd name="connsiteX0" fmla="*/ 9616 w 12088"/>
                <a:gd name="connsiteY0" fmla="*/ 9494 h 12908"/>
                <a:gd name="connsiteX1" fmla="*/ 1234 w 12088"/>
                <a:gd name="connsiteY1" fmla="*/ 12066 h 12908"/>
                <a:gd name="connsiteX2" fmla="*/ 2377 w 12088"/>
                <a:gd name="connsiteY2" fmla="*/ 3303 h 12908"/>
                <a:gd name="connsiteX3" fmla="*/ 10854 w 12088"/>
                <a:gd name="connsiteY3" fmla="*/ 731 h 12908"/>
                <a:gd name="connsiteX4" fmla="*/ 9616 w 12088"/>
                <a:gd name="connsiteY4" fmla="*/ 9494 h 12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88" h="12908">
                  <a:moveTo>
                    <a:pt x="9616" y="9494"/>
                  </a:moveTo>
                  <a:cubicBezTo>
                    <a:pt x="7044" y="12637"/>
                    <a:pt x="3329" y="13780"/>
                    <a:pt x="1234" y="12066"/>
                  </a:cubicBezTo>
                  <a:cubicBezTo>
                    <a:pt x="-862" y="10351"/>
                    <a:pt x="-290" y="6351"/>
                    <a:pt x="2377" y="3303"/>
                  </a:cubicBezTo>
                  <a:cubicBezTo>
                    <a:pt x="5044" y="255"/>
                    <a:pt x="8854" y="-983"/>
                    <a:pt x="10854" y="731"/>
                  </a:cubicBezTo>
                  <a:cubicBezTo>
                    <a:pt x="12854" y="2445"/>
                    <a:pt x="12283" y="6351"/>
                    <a:pt x="9616" y="9494"/>
                  </a:cubicBezTo>
                  <a:close/>
                </a:path>
              </a:pathLst>
            </a:custGeom>
            <a:solidFill>
              <a:srgbClr val="98AF41"/>
            </a:solidFill>
            <a:ln w="9525" cap="flat">
              <a:noFill/>
              <a:prstDash val="solid"/>
              <a:miter/>
            </a:ln>
          </p:spPr>
          <p:txBody>
            <a:bodyPr rtlCol="0" anchor="ctr"/>
            <a:lstStyle/>
            <a:p>
              <a:endParaRPr lang="en-IN"/>
            </a:p>
          </p:txBody>
        </p:sp>
        <p:sp>
          <p:nvSpPr>
            <p:cNvPr id="1366" name="Freeform: Shape 1365">
              <a:extLst>
                <a:ext uri="{FF2B5EF4-FFF2-40B4-BE49-F238E27FC236}">
                  <a16:creationId xmlns:a16="http://schemas.microsoft.com/office/drawing/2014/main" xmlns="" id="{AFCAA137-1D27-2B41-0893-AC45230210A3}"/>
                </a:ext>
              </a:extLst>
            </p:cNvPr>
            <p:cNvSpPr/>
            <p:nvPr/>
          </p:nvSpPr>
          <p:spPr>
            <a:xfrm>
              <a:off x="5968644" y="4608317"/>
              <a:ext cx="13907" cy="17369"/>
            </a:xfrm>
            <a:custGeom>
              <a:avLst/>
              <a:gdLst>
                <a:gd name="connsiteX0" fmla="*/ 11112 w 13907"/>
                <a:gd name="connsiteY0" fmla="*/ 11642 h 17369"/>
                <a:gd name="connsiteX1" fmla="*/ 1587 w 13907"/>
                <a:gd name="connsiteY1" fmla="*/ 16690 h 17369"/>
                <a:gd name="connsiteX2" fmla="*/ 2349 w 13907"/>
                <a:gd name="connsiteY2" fmla="*/ 5451 h 17369"/>
                <a:gd name="connsiteX3" fmla="*/ 12445 w 13907"/>
                <a:gd name="connsiteY3" fmla="*/ 498 h 17369"/>
                <a:gd name="connsiteX4" fmla="*/ 11112 w 13907"/>
                <a:gd name="connsiteY4" fmla="*/ 11642 h 17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7" h="17369">
                  <a:moveTo>
                    <a:pt x="11112" y="11642"/>
                  </a:moveTo>
                  <a:cubicBezTo>
                    <a:pt x="8254" y="16309"/>
                    <a:pt x="3777" y="18500"/>
                    <a:pt x="1587" y="16690"/>
                  </a:cubicBezTo>
                  <a:cubicBezTo>
                    <a:pt x="-604" y="14880"/>
                    <a:pt x="-795" y="9927"/>
                    <a:pt x="2349" y="5451"/>
                  </a:cubicBezTo>
                  <a:cubicBezTo>
                    <a:pt x="5492" y="974"/>
                    <a:pt x="9969" y="-1122"/>
                    <a:pt x="12445" y="498"/>
                  </a:cubicBezTo>
                  <a:cubicBezTo>
                    <a:pt x="14922" y="2117"/>
                    <a:pt x="13969" y="7165"/>
                    <a:pt x="11112" y="11642"/>
                  </a:cubicBezTo>
                  <a:close/>
                </a:path>
              </a:pathLst>
            </a:custGeom>
            <a:solidFill>
              <a:srgbClr val="98AF41"/>
            </a:solidFill>
            <a:ln w="9525" cap="flat">
              <a:noFill/>
              <a:prstDash val="solid"/>
              <a:miter/>
            </a:ln>
          </p:spPr>
          <p:txBody>
            <a:bodyPr rtlCol="0" anchor="ctr"/>
            <a:lstStyle/>
            <a:p>
              <a:endParaRPr lang="en-IN"/>
            </a:p>
          </p:txBody>
        </p:sp>
        <p:sp>
          <p:nvSpPr>
            <p:cNvPr id="1367" name="Freeform: Shape 1366">
              <a:extLst>
                <a:ext uri="{FF2B5EF4-FFF2-40B4-BE49-F238E27FC236}">
                  <a16:creationId xmlns:a16="http://schemas.microsoft.com/office/drawing/2014/main" xmlns="" id="{A36B9D2A-0574-EA1C-271C-A4274427A1E3}"/>
                </a:ext>
              </a:extLst>
            </p:cNvPr>
            <p:cNvSpPr/>
            <p:nvPr/>
          </p:nvSpPr>
          <p:spPr>
            <a:xfrm>
              <a:off x="5920658" y="4718428"/>
              <a:ext cx="7295" cy="7759"/>
            </a:xfrm>
            <a:custGeom>
              <a:avLst/>
              <a:gdLst>
                <a:gd name="connsiteX0" fmla="*/ 6616 w 7295"/>
                <a:gd name="connsiteY0" fmla="*/ 5449 h 7759"/>
                <a:gd name="connsiteX1" fmla="*/ 2224 w 7295"/>
                <a:gd name="connsiteY1" fmla="*/ 7507 h 7759"/>
                <a:gd name="connsiteX2" fmla="*/ 167 w 7295"/>
                <a:gd name="connsiteY2" fmla="*/ 3116 h 7759"/>
                <a:gd name="connsiteX3" fmla="*/ 901 w 7295"/>
                <a:gd name="connsiteY3" fmla="*/ 1925 h 7759"/>
                <a:gd name="connsiteX4" fmla="*/ 5759 w 7295"/>
                <a:gd name="connsiteY4" fmla="*/ 306 h 7759"/>
                <a:gd name="connsiteX5" fmla="*/ 6616 w 7295"/>
                <a:gd name="connsiteY5" fmla="*/ 5449 h 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95" h="7759">
                  <a:moveTo>
                    <a:pt x="6616" y="5449"/>
                  </a:moveTo>
                  <a:cubicBezTo>
                    <a:pt x="5971" y="7231"/>
                    <a:pt x="4005" y="8154"/>
                    <a:pt x="2224" y="7507"/>
                  </a:cubicBezTo>
                  <a:cubicBezTo>
                    <a:pt x="444" y="6859"/>
                    <a:pt x="-477" y="4897"/>
                    <a:pt x="167" y="3116"/>
                  </a:cubicBezTo>
                  <a:cubicBezTo>
                    <a:pt x="329" y="2668"/>
                    <a:pt x="578" y="2268"/>
                    <a:pt x="901" y="1925"/>
                  </a:cubicBezTo>
                  <a:cubicBezTo>
                    <a:pt x="1831" y="173"/>
                    <a:pt x="3967" y="-532"/>
                    <a:pt x="5759" y="306"/>
                  </a:cubicBezTo>
                  <a:cubicBezTo>
                    <a:pt x="7357" y="1525"/>
                    <a:pt x="7732" y="3773"/>
                    <a:pt x="6616" y="5449"/>
                  </a:cubicBezTo>
                  <a:close/>
                </a:path>
              </a:pathLst>
            </a:custGeom>
            <a:solidFill>
              <a:srgbClr val="98AF41"/>
            </a:solidFill>
            <a:ln w="9525" cap="flat">
              <a:noFill/>
              <a:prstDash val="solid"/>
              <a:miter/>
            </a:ln>
          </p:spPr>
          <p:txBody>
            <a:bodyPr rtlCol="0" anchor="ctr"/>
            <a:lstStyle/>
            <a:p>
              <a:endParaRPr lang="en-IN"/>
            </a:p>
          </p:txBody>
        </p:sp>
        <p:sp>
          <p:nvSpPr>
            <p:cNvPr id="1368" name="Freeform: Shape 1367">
              <a:extLst>
                <a:ext uri="{FF2B5EF4-FFF2-40B4-BE49-F238E27FC236}">
                  <a16:creationId xmlns:a16="http://schemas.microsoft.com/office/drawing/2014/main" xmlns="" id="{81C56774-2872-BF0F-BEC7-DD84A1B1EB06}"/>
                </a:ext>
              </a:extLst>
            </p:cNvPr>
            <p:cNvSpPr/>
            <p:nvPr/>
          </p:nvSpPr>
          <p:spPr>
            <a:xfrm>
              <a:off x="5917588" y="4697404"/>
              <a:ext cx="6591" cy="7092"/>
            </a:xfrm>
            <a:custGeom>
              <a:avLst/>
              <a:gdLst>
                <a:gd name="connsiteX0" fmla="*/ 5780 w 6591"/>
                <a:gd name="connsiteY0" fmla="*/ 5233 h 7092"/>
                <a:gd name="connsiteX1" fmla="*/ 1018 w 6591"/>
                <a:gd name="connsiteY1" fmla="*/ 6662 h 7092"/>
                <a:gd name="connsiteX2" fmla="*/ 1254 w 6591"/>
                <a:gd name="connsiteY2" fmla="*/ 1013 h 7092"/>
                <a:gd name="connsiteX3" fmla="*/ 5304 w 6591"/>
                <a:gd name="connsiteY3" fmla="*/ 184 h 7092"/>
                <a:gd name="connsiteX4" fmla="*/ 5780 w 6591"/>
                <a:gd name="connsiteY4" fmla="*/ 5233 h 7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7092">
                  <a:moveTo>
                    <a:pt x="5780" y="5233"/>
                  </a:moveTo>
                  <a:cubicBezTo>
                    <a:pt x="4823" y="6900"/>
                    <a:pt x="2733" y="7519"/>
                    <a:pt x="1018" y="6662"/>
                  </a:cubicBezTo>
                  <a:cubicBezTo>
                    <a:pt x="-478" y="5033"/>
                    <a:pt x="-372" y="2509"/>
                    <a:pt x="1254" y="1013"/>
                  </a:cubicBezTo>
                  <a:cubicBezTo>
                    <a:pt x="2346" y="3"/>
                    <a:pt x="3906" y="-311"/>
                    <a:pt x="5304" y="184"/>
                  </a:cubicBezTo>
                  <a:cubicBezTo>
                    <a:pt x="6765" y="1480"/>
                    <a:pt x="6973" y="3690"/>
                    <a:pt x="5780" y="5233"/>
                  </a:cubicBezTo>
                  <a:close/>
                </a:path>
              </a:pathLst>
            </a:custGeom>
            <a:solidFill>
              <a:srgbClr val="98AF41"/>
            </a:solidFill>
            <a:ln w="9525" cap="flat">
              <a:noFill/>
              <a:prstDash val="solid"/>
              <a:miter/>
            </a:ln>
          </p:spPr>
          <p:txBody>
            <a:bodyPr rtlCol="0" anchor="ctr"/>
            <a:lstStyle/>
            <a:p>
              <a:endParaRPr lang="en-IN"/>
            </a:p>
          </p:txBody>
        </p:sp>
        <p:sp>
          <p:nvSpPr>
            <p:cNvPr id="1369" name="Freeform: Shape 1368">
              <a:extLst>
                <a:ext uri="{FF2B5EF4-FFF2-40B4-BE49-F238E27FC236}">
                  <a16:creationId xmlns:a16="http://schemas.microsoft.com/office/drawing/2014/main" xmlns="" id="{5CD4C324-9CB4-07DD-C3CD-ECB3CDA6618E}"/>
                </a:ext>
              </a:extLst>
            </p:cNvPr>
            <p:cNvSpPr/>
            <p:nvPr/>
          </p:nvSpPr>
          <p:spPr>
            <a:xfrm>
              <a:off x="5935590" y="4703805"/>
              <a:ext cx="7202" cy="7948"/>
            </a:xfrm>
            <a:custGeom>
              <a:avLst/>
              <a:gdLst>
                <a:gd name="connsiteX0" fmla="*/ 6447 w 7202"/>
                <a:gd name="connsiteY0" fmla="*/ 5499 h 7948"/>
                <a:gd name="connsiteX1" fmla="*/ 1660 w 7202"/>
                <a:gd name="connsiteY1" fmla="*/ 7661 h 7948"/>
                <a:gd name="connsiteX2" fmla="*/ 1494 w 7202"/>
                <a:gd name="connsiteY2" fmla="*/ 7595 h 7948"/>
                <a:gd name="connsiteX3" fmla="*/ 732 w 7202"/>
                <a:gd name="connsiteY3" fmla="*/ 2165 h 7948"/>
                <a:gd name="connsiteX4" fmla="*/ 5685 w 7202"/>
                <a:gd name="connsiteY4" fmla="*/ 260 h 7948"/>
                <a:gd name="connsiteX5" fmla="*/ 6447 w 7202"/>
                <a:gd name="connsiteY5" fmla="*/ 5499 h 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 h="7948">
                  <a:moveTo>
                    <a:pt x="6447" y="5499"/>
                  </a:moveTo>
                  <a:cubicBezTo>
                    <a:pt x="5722" y="7423"/>
                    <a:pt x="3578" y="8385"/>
                    <a:pt x="1660" y="7661"/>
                  </a:cubicBezTo>
                  <a:cubicBezTo>
                    <a:pt x="1603" y="7642"/>
                    <a:pt x="1548" y="7613"/>
                    <a:pt x="1494" y="7595"/>
                  </a:cubicBezTo>
                  <a:cubicBezTo>
                    <a:pt x="-202" y="6299"/>
                    <a:pt x="-541" y="3880"/>
                    <a:pt x="732" y="2165"/>
                  </a:cubicBezTo>
                  <a:cubicBezTo>
                    <a:pt x="1597" y="298"/>
                    <a:pt x="3790" y="-549"/>
                    <a:pt x="5685" y="260"/>
                  </a:cubicBezTo>
                  <a:cubicBezTo>
                    <a:pt x="7309" y="1518"/>
                    <a:pt x="7646" y="3832"/>
                    <a:pt x="6447" y="5499"/>
                  </a:cubicBezTo>
                  <a:close/>
                </a:path>
              </a:pathLst>
            </a:custGeom>
            <a:solidFill>
              <a:srgbClr val="98AF41"/>
            </a:solidFill>
            <a:ln w="9525" cap="flat">
              <a:noFill/>
              <a:prstDash val="solid"/>
              <a:miter/>
            </a:ln>
          </p:spPr>
          <p:txBody>
            <a:bodyPr rtlCol="0" anchor="ctr"/>
            <a:lstStyle/>
            <a:p>
              <a:endParaRPr lang="en-IN"/>
            </a:p>
          </p:txBody>
        </p:sp>
        <p:sp>
          <p:nvSpPr>
            <p:cNvPr id="1370" name="Freeform: Shape 1369">
              <a:extLst>
                <a:ext uri="{FF2B5EF4-FFF2-40B4-BE49-F238E27FC236}">
                  <a16:creationId xmlns:a16="http://schemas.microsoft.com/office/drawing/2014/main" xmlns="" id="{4D39D91F-50C4-BA77-0719-78EDFBD9E186}"/>
                </a:ext>
              </a:extLst>
            </p:cNvPr>
            <p:cNvSpPr/>
            <p:nvPr/>
          </p:nvSpPr>
          <p:spPr>
            <a:xfrm>
              <a:off x="5952501" y="4606969"/>
              <a:ext cx="10796" cy="12128"/>
            </a:xfrm>
            <a:custGeom>
              <a:avLst/>
              <a:gdLst>
                <a:gd name="connsiteX0" fmla="*/ 8776 w 10796"/>
                <a:gd name="connsiteY0" fmla="*/ 8514 h 12128"/>
                <a:gd name="connsiteX1" fmla="*/ 1252 w 10796"/>
                <a:gd name="connsiteY1" fmla="*/ 11467 h 12128"/>
                <a:gd name="connsiteX2" fmla="*/ 1918 w 10796"/>
                <a:gd name="connsiteY2" fmla="*/ 3275 h 12128"/>
                <a:gd name="connsiteX3" fmla="*/ 9539 w 10796"/>
                <a:gd name="connsiteY3" fmla="*/ 608 h 12128"/>
                <a:gd name="connsiteX4" fmla="*/ 8776 w 10796"/>
                <a:gd name="connsiteY4" fmla="*/ 8514 h 1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96" h="12128">
                  <a:moveTo>
                    <a:pt x="8776" y="8514"/>
                  </a:moveTo>
                  <a:cubicBezTo>
                    <a:pt x="6586" y="11562"/>
                    <a:pt x="3157" y="12991"/>
                    <a:pt x="1252" y="11467"/>
                  </a:cubicBezTo>
                  <a:cubicBezTo>
                    <a:pt x="-653" y="9943"/>
                    <a:pt x="-463" y="6228"/>
                    <a:pt x="1918" y="3275"/>
                  </a:cubicBezTo>
                  <a:cubicBezTo>
                    <a:pt x="4300" y="322"/>
                    <a:pt x="7634" y="-916"/>
                    <a:pt x="9539" y="608"/>
                  </a:cubicBezTo>
                  <a:cubicBezTo>
                    <a:pt x="11443" y="2132"/>
                    <a:pt x="11063" y="5466"/>
                    <a:pt x="8776" y="8514"/>
                  </a:cubicBezTo>
                  <a:close/>
                </a:path>
              </a:pathLst>
            </a:custGeom>
            <a:solidFill>
              <a:srgbClr val="98AF41"/>
            </a:solidFill>
            <a:ln w="9525" cap="flat">
              <a:noFill/>
              <a:prstDash val="solid"/>
              <a:miter/>
            </a:ln>
          </p:spPr>
          <p:txBody>
            <a:bodyPr rtlCol="0" anchor="ctr"/>
            <a:lstStyle/>
            <a:p>
              <a:endParaRPr lang="en-IN"/>
            </a:p>
          </p:txBody>
        </p:sp>
        <p:sp>
          <p:nvSpPr>
            <p:cNvPr id="1371" name="Freeform: Shape 1370">
              <a:extLst>
                <a:ext uri="{FF2B5EF4-FFF2-40B4-BE49-F238E27FC236}">
                  <a16:creationId xmlns:a16="http://schemas.microsoft.com/office/drawing/2014/main" xmlns="" id="{CC463686-8937-3982-98CA-DE007D2BA452}"/>
                </a:ext>
              </a:extLst>
            </p:cNvPr>
            <p:cNvSpPr/>
            <p:nvPr/>
          </p:nvSpPr>
          <p:spPr>
            <a:xfrm>
              <a:off x="5941335" y="4603332"/>
              <a:ext cx="10778" cy="11635"/>
            </a:xfrm>
            <a:custGeom>
              <a:avLst/>
              <a:gdLst>
                <a:gd name="connsiteX0" fmla="*/ 8799 w 10778"/>
                <a:gd name="connsiteY0" fmla="*/ 8435 h 11635"/>
                <a:gd name="connsiteX1" fmla="*/ 1179 w 10778"/>
                <a:gd name="connsiteY1" fmla="*/ 10912 h 11635"/>
                <a:gd name="connsiteX2" fmla="*/ 1941 w 10778"/>
                <a:gd name="connsiteY2" fmla="*/ 2911 h 11635"/>
                <a:gd name="connsiteX3" fmla="*/ 9561 w 10778"/>
                <a:gd name="connsiteY3" fmla="*/ 720 h 11635"/>
                <a:gd name="connsiteX4" fmla="*/ 8799 w 10778"/>
                <a:gd name="connsiteY4" fmla="*/ 8435 h 11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8" h="11635">
                  <a:moveTo>
                    <a:pt x="8799" y="8435"/>
                  </a:moveTo>
                  <a:cubicBezTo>
                    <a:pt x="6513" y="11293"/>
                    <a:pt x="3084" y="12436"/>
                    <a:pt x="1179" y="10912"/>
                  </a:cubicBezTo>
                  <a:cubicBezTo>
                    <a:pt x="-702" y="8454"/>
                    <a:pt x="-369" y="4968"/>
                    <a:pt x="1941" y="2911"/>
                  </a:cubicBezTo>
                  <a:cubicBezTo>
                    <a:pt x="4322" y="149"/>
                    <a:pt x="7751" y="-899"/>
                    <a:pt x="9561" y="720"/>
                  </a:cubicBezTo>
                  <a:cubicBezTo>
                    <a:pt x="11370" y="2339"/>
                    <a:pt x="11085" y="5673"/>
                    <a:pt x="8799" y="8435"/>
                  </a:cubicBezTo>
                  <a:close/>
                </a:path>
              </a:pathLst>
            </a:custGeom>
            <a:solidFill>
              <a:srgbClr val="98AF41"/>
            </a:solidFill>
            <a:ln w="9525" cap="flat">
              <a:noFill/>
              <a:prstDash val="solid"/>
              <a:miter/>
            </a:ln>
          </p:spPr>
          <p:txBody>
            <a:bodyPr rtlCol="0" anchor="ctr"/>
            <a:lstStyle/>
            <a:p>
              <a:endParaRPr lang="en-IN"/>
            </a:p>
          </p:txBody>
        </p:sp>
        <p:sp>
          <p:nvSpPr>
            <p:cNvPr id="1372" name="Freeform: Shape 1371">
              <a:extLst>
                <a:ext uri="{FF2B5EF4-FFF2-40B4-BE49-F238E27FC236}">
                  <a16:creationId xmlns:a16="http://schemas.microsoft.com/office/drawing/2014/main" xmlns="" id="{8EC8E8EA-715B-7742-148B-27164799177F}"/>
                </a:ext>
              </a:extLst>
            </p:cNvPr>
            <p:cNvSpPr/>
            <p:nvPr/>
          </p:nvSpPr>
          <p:spPr>
            <a:xfrm>
              <a:off x="5988926" y="4639263"/>
              <a:ext cx="4239" cy="6099"/>
            </a:xfrm>
            <a:custGeom>
              <a:avLst/>
              <a:gdLst>
                <a:gd name="connsiteX0" fmla="*/ 3594 w 4239"/>
                <a:gd name="connsiteY0" fmla="*/ 3747 h 6099"/>
                <a:gd name="connsiteX1" fmla="*/ 641 w 4239"/>
                <a:gd name="connsiteY1" fmla="*/ 5938 h 6099"/>
                <a:gd name="connsiteX2" fmla="*/ 641 w 4239"/>
                <a:gd name="connsiteY2" fmla="*/ 2318 h 6099"/>
                <a:gd name="connsiteX3" fmla="*/ 3594 w 4239"/>
                <a:gd name="connsiteY3" fmla="*/ 32 h 6099"/>
                <a:gd name="connsiteX4" fmla="*/ 3594 w 4239"/>
                <a:gd name="connsiteY4" fmla="*/ 3747 h 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 h="6099">
                  <a:moveTo>
                    <a:pt x="3594" y="3747"/>
                  </a:moveTo>
                  <a:cubicBezTo>
                    <a:pt x="2832" y="5366"/>
                    <a:pt x="1498" y="6414"/>
                    <a:pt x="641" y="5938"/>
                  </a:cubicBezTo>
                  <a:cubicBezTo>
                    <a:pt x="-216" y="5461"/>
                    <a:pt x="-312" y="3937"/>
                    <a:pt x="641" y="2318"/>
                  </a:cubicBezTo>
                  <a:cubicBezTo>
                    <a:pt x="1593" y="699"/>
                    <a:pt x="2736" y="-349"/>
                    <a:pt x="3594" y="32"/>
                  </a:cubicBezTo>
                  <a:cubicBezTo>
                    <a:pt x="4451" y="413"/>
                    <a:pt x="4356" y="2128"/>
                    <a:pt x="3594" y="3747"/>
                  </a:cubicBezTo>
                  <a:close/>
                </a:path>
              </a:pathLst>
            </a:custGeom>
            <a:solidFill>
              <a:srgbClr val="98AF41"/>
            </a:solidFill>
            <a:ln w="9525" cap="flat">
              <a:noFill/>
              <a:prstDash val="solid"/>
              <a:miter/>
            </a:ln>
          </p:spPr>
          <p:txBody>
            <a:bodyPr rtlCol="0" anchor="ctr"/>
            <a:lstStyle/>
            <a:p>
              <a:endParaRPr lang="en-IN"/>
            </a:p>
          </p:txBody>
        </p:sp>
        <p:sp>
          <p:nvSpPr>
            <p:cNvPr id="1373" name="Freeform: Shape 1372">
              <a:extLst>
                <a:ext uri="{FF2B5EF4-FFF2-40B4-BE49-F238E27FC236}">
                  <a16:creationId xmlns:a16="http://schemas.microsoft.com/office/drawing/2014/main" xmlns="" id="{4813CB24-CC49-C8BE-EF1D-831C9BA5F2FC}"/>
                </a:ext>
              </a:extLst>
            </p:cNvPr>
            <p:cNvSpPr/>
            <p:nvPr/>
          </p:nvSpPr>
          <p:spPr>
            <a:xfrm>
              <a:off x="5970250" y="4648375"/>
              <a:ext cx="13541" cy="17471"/>
            </a:xfrm>
            <a:custGeom>
              <a:avLst/>
              <a:gdLst>
                <a:gd name="connsiteX0" fmla="*/ 11887 w 13541"/>
                <a:gd name="connsiteY0" fmla="*/ 11208 h 17471"/>
                <a:gd name="connsiteX1" fmla="*/ 2362 w 13541"/>
                <a:gd name="connsiteY1" fmla="*/ 16923 h 17471"/>
                <a:gd name="connsiteX2" fmla="*/ 1791 w 13541"/>
                <a:gd name="connsiteY2" fmla="*/ 5969 h 17471"/>
                <a:gd name="connsiteX3" fmla="*/ 11316 w 13541"/>
                <a:gd name="connsiteY3" fmla="*/ 349 h 17471"/>
                <a:gd name="connsiteX4" fmla="*/ 11887 w 13541"/>
                <a:gd name="connsiteY4" fmla="*/ 11208 h 17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1" h="17471">
                  <a:moveTo>
                    <a:pt x="11887" y="11208"/>
                  </a:moveTo>
                  <a:cubicBezTo>
                    <a:pt x="9601" y="15780"/>
                    <a:pt x="5410" y="18637"/>
                    <a:pt x="2362" y="16923"/>
                  </a:cubicBezTo>
                  <a:cubicBezTo>
                    <a:pt x="-686" y="15208"/>
                    <a:pt x="-781" y="10446"/>
                    <a:pt x="1791" y="5969"/>
                  </a:cubicBezTo>
                  <a:cubicBezTo>
                    <a:pt x="4363" y="1492"/>
                    <a:pt x="8554" y="-1080"/>
                    <a:pt x="11316" y="349"/>
                  </a:cubicBezTo>
                  <a:cubicBezTo>
                    <a:pt x="14078" y="1778"/>
                    <a:pt x="14173" y="6159"/>
                    <a:pt x="11887" y="11208"/>
                  </a:cubicBezTo>
                  <a:close/>
                </a:path>
              </a:pathLst>
            </a:custGeom>
            <a:solidFill>
              <a:srgbClr val="98AF41"/>
            </a:solidFill>
            <a:ln w="9525" cap="flat">
              <a:noFill/>
              <a:prstDash val="solid"/>
              <a:miter/>
            </a:ln>
          </p:spPr>
          <p:txBody>
            <a:bodyPr rtlCol="0" anchor="ctr"/>
            <a:lstStyle/>
            <a:p>
              <a:endParaRPr lang="en-IN"/>
            </a:p>
          </p:txBody>
        </p:sp>
        <p:sp>
          <p:nvSpPr>
            <p:cNvPr id="1374" name="Freeform: Shape 1373">
              <a:extLst>
                <a:ext uri="{FF2B5EF4-FFF2-40B4-BE49-F238E27FC236}">
                  <a16:creationId xmlns:a16="http://schemas.microsoft.com/office/drawing/2014/main" xmlns="" id="{0DA3B3C1-2333-E048-6FF7-60B263B7EE06}"/>
                </a:ext>
              </a:extLst>
            </p:cNvPr>
            <p:cNvSpPr/>
            <p:nvPr/>
          </p:nvSpPr>
          <p:spPr>
            <a:xfrm>
              <a:off x="5956839" y="4628222"/>
              <a:ext cx="20348" cy="24883"/>
            </a:xfrm>
            <a:custGeom>
              <a:avLst/>
              <a:gdLst>
                <a:gd name="connsiteX0" fmla="*/ 17392 w 20348"/>
                <a:gd name="connsiteY0" fmla="*/ 16787 h 24883"/>
                <a:gd name="connsiteX1" fmla="*/ 3105 w 20348"/>
                <a:gd name="connsiteY1" fmla="*/ 24122 h 24883"/>
                <a:gd name="connsiteX2" fmla="*/ 3105 w 20348"/>
                <a:gd name="connsiteY2" fmla="*/ 7739 h 24883"/>
                <a:gd name="connsiteX3" fmla="*/ 17583 w 20348"/>
                <a:gd name="connsiteY3" fmla="*/ 881 h 24883"/>
                <a:gd name="connsiteX4" fmla="*/ 17392 w 20348"/>
                <a:gd name="connsiteY4" fmla="*/ 16787 h 2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8" h="24883">
                  <a:moveTo>
                    <a:pt x="17392" y="16787"/>
                  </a:moveTo>
                  <a:cubicBezTo>
                    <a:pt x="13678" y="23360"/>
                    <a:pt x="7296" y="26312"/>
                    <a:pt x="3105" y="24122"/>
                  </a:cubicBezTo>
                  <a:cubicBezTo>
                    <a:pt x="-1086" y="21931"/>
                    <a:pt x="-1086" y="13930"/>
                    <a:pt x="3105" y="7739"/>
                  </a:cubicBezTo>
                  <a:cubicBezTo>
                    <a:pt x="7296" y="1547"/>
                    <a:pt x="13868" y="-1786"/>
                    <a:pt x="17583" y="881"/>
                  </a:cubicBezTo>
                  <a:cubicBezTo>
                    <a:pt x="21298" y="3548"/>
                    <a:pt x="21202" y="10406"/>
                    <a:pt x="17392" y="16787"/>
                  </a:cubicBezTo>
                  <a:close/>
                </a:path>
              </a:pathLst>
            </a:custGeom>
            <a:solidFill>
              <a:srgbClr val="98AF41"/>
            </a:solidFill>
            <a:ln w="9525" cap="flat">
              <a:noFill/>
              <a:prstDash val="solid"/>
              <a:miter/>
            </a:ln>
          </p:spPr>
          <p:txBody>
            <a:bodyPr rtlCol="0" anchor="ctr"/>
            <a:lstStyle/>
            <a:p>
              <a:endParaRPr lang="en-IN"/>
            </a:p>
          </p:txBody>
        </p:sp>
        <p:sp>
          <p:nvSpPr>
            <p:cNvPr id="1375" name="Freeform: Shape 1374">
              <a:extLst>
                <a:ext uri="{FF2B5EF4-FFF2-40B4-BE49-F238E27FC236}">
                  <a16:creationId xmlns:a16="http://schemas.microsoft.com/office/drawing/2014/main" xmlns="" id="{AC0859C0-EFAE-7C23-B0B6-5E0BC9C51172}"/>
                </a:ext>
              </a:extLst>
            </p:cNvPr>
            <p:cNvSpPr/>
            <p:nvPr/>
          </p:nvSpPr>
          <p:spPr>
            <a:xfrm>
              <a:off x="5948337" y="4624129"/>
              <a:ext cx="11706" cy="14203"/>
            </a:xfrm>
            <a:custGeom>
              <a:avLst/>
              <a:gdLst>
                <a:gd name="connsiteX0" fmla="*/ 9988 w 11706"/>
                <a:gd name="connsiteY0" fmla="*/ 10118 h 14203"/>
                <a:gd name="connsiteX1" fmla="*/ 1606 w 11706"/>
                <a:gd name="connsiteY1" fmla="*/ 13452 h 14203"/>
                <a:gd name="connsiteX2" fmla="*/ 1606 w 11706"/>
                <a:gd name="connsiteY2" fmla="*/ 3927 h 14203"/>
                <a:gd name="connsiteX3" fmla="*/ 9988 w 11706"/>
                <a:gd name="connsiteY3" fmla="*/ 688 h 14203"/>
                <a:gd name="connsiteX4" fmla="*/ 9988 w 11706"/>
                <a:gd name="connsiteY4" fmla="*/ 10118 h 14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6" h="14203">
                  <a:moveTo>
                    <a:pt x="9988" y="10118"/>
                  </a:moveTo>
                  <a:cubicBezTo>
                    <a:pt x="7606" y="13642"/>
                    <a:pt x="3892" y="15166"/>
                    <a:pt x="1606" y="13452"/>
                  </a:cubicBezTo>
                  <a:cubicBezTo>
                    <a:pt x="-680" y="11737"/>
                    <a:pt x="-490" y="7737"/>
                    <a:pt x="1606" y="3927"/>
                  </a:cubicBezTo>
                  <a:cubicBezTo>
                    <a:pt x="3701" y="117"/>
                    <a:pt x="7892" y="-931"/>
                    <a:pt x="9988" y="688"/>
                  </a:cubicBezTo>
                  <a:cubicBezTo>
                    <a:pt x="12083" y="2308"/>
                    <a:pt x="12369" y="6784"/>
                    <a:pt x="9988" y="10118"/>
                  </a:cubicBezTo>
                  <a:close/>
                </a:path>
              </a:pathLst>
            </a:custGeom>
            <a:solidFill>
              <a:srgbClr val="98AF41"/>
            </a:solidFill>
            <a:ln w="9525" cap="flat">
              <a:noFill/>
              <a:prstDash val="solid"/>
              <a:miter/>
            </a:ln>
          </p:spPr>
          <p:txBody>
            <a:bodyPr rtlCol="0" anchor="ctr"/>
            <a:lstStyle/>
            <a:p>
              <a:endParaRPr lang="en-IN"/>
            </a:p>
          </p:txBody>
        </p:sp>
        <p:sp>
          <p:nvSpPr>
            <p:cNvPr id="1376" name="Freeform: Shape 1375">
              <a:extLst>
                <a:ext uri="{FF2B5EF4-FFF2-40B4-BE49-F238E27FC236}">
                  <a16:creationId xmlns:a16="http://schemas.microsoft.com/office/drawing/2014/main" xmlns="" id="{6EF57CBF-2C57-E96C-F972-A1D2F808AF42}"/>
                </a:ext>
              </a:extLst>
            </p:cNvPr>
            <p:cNvSpPr/>
            <p:nvPr/>
          </p:nvSpPr>
          <p:spPr>
            <a:xfrm>
              <a:off x="5934883" y="4623083"/>
              <a:ext cx="9833" cy="10892"/>
            </a:xfrm>
            <a:custGeom>
              <a:avLst/>
              <a:gdLst>
                <a:gd name="connsiteX0" fmla="*/ 8107 w 9833"/>
                <a:gd name="connsiteY0" fmla="*/ 8116 h 10892"/>
                <a:gd name="connsiteX1" fmla="*/ 1249 w 9833"/>
                <a:gd name="connsiteY1" fmla="*/ 10116 h 10892"/>
                <a:gd name="connsiteX2" fmla="*/ 1249 w 9833"/>
                <a:gd name="connsiteY2" fmla="*/ 2972 h 10892"/>
                <a:gd name="connsiteX3" fmla="*/ 6777 w 9833"/>
                <a:gd name="connsiteY3" fmla="*/ 172 h 10892"/>
                <a:gd name="connsiteX4" fmla="*/ 9575 w 9833"/>
                <a:gd name="connsiteY4" fmla="*/ 5706 h 10892"/>
                <a:gd name="connsiteX5" fmla="*/ 7630 w 9833"/>
                <a:gd name="connsiteY5" fmla="*/ 8116 h 10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33" h="10892">
                  <a:moveTo>
                    <a:pt x="8107" y="8116"/>
                  </a:moveTo>
                  <a:cubicBezTo>
                    <a:pt x="6106" y="10687"/>
                    <a:pt x="3058" y="11640"/>
                    <a:pt x="1249" y="10116"/>
                  </a:cubicBezTo>
                  <a:cubicBezTo>
                    <a:pt x="-561" y="8592"/>
                    <a:pt x="-371" y="5544"/>
                    <a:pt x="1249" y="2972"/>
                  </a:cubicBezTo>
                  <a:cubicBezTo>
                    <a:pt x="2002" y="677"/>
                    <a:pt x="4478" y="-581"/>
                    <a:pt x="6777" y="172"/>
                  </a:cubicBezTo>
                  <a:cubicBezTo>
                    <a:pt x="9076" y="924"/>
                    <a:pt x="10330" y="3401"/>
                    <a:pt x="9575" y="5706"/>
                  </a:cubicBezTo>
                  <a:cubicBezTo>
                    <a:pt x="9243" y="6716"/>
                    <a:pt x="8551" y="7573"/>
                    <a:pt x="7630" y="8116"/>
                  </a:cubicBezTo>
                  <a:close/>
                </a:path>
              </a:pathLst>
            </a:custGeom>
            <a:solidFill>
              <a:srgbClr val="98AF41"/>
            </a:solidFill>
            <a:ln w="9525" cap="flat">
              <a:noFill/>
              <a:prstDash val="solid"/>
              <a:miter/>
            </a:ln>
          </p:spPr>
          <p:txBody>
            <a:bodyPr rtlCol="0" anchor="ctr"/>
            <a:lstStyle/>
            <a:p>
              <a:endParaRPr lang="en-IN"/>
            </a:p>
          </p:txBody>
        </p:sp>
        <p:sp>
          <p:nvSpPr>
            <p:cNvPr id="1377" name="Freeform: Shape 1376">
              <a:extLst>
                <a:ext uri="{FF2B5EF4-FFF2-40B4-BE49-F238E27FC236}">
                  <a16:creationId xmlns:a16="http://schemas.microsoft.com/office/drawing/2014/main" xmlns="" id="{5989607A-2390-C755-15CD-1C19877E9C71}"/>
                </a:ext>
              </a:extLst>
            </p:cNvPr>
            <p:cNvSpPr/>
            <p:nvPr/>
          </p:nvSpPr>
          <p:spPr>
            <a:xfrm>
              <a:off x="5919299" y="4631048"/>
              <a:ext cx="8062" cy="8557"/>
            </a:xfrm>
            <a:custGeom>
              <a:avLst/>
              <a:gdLst>
                <a:gd name="connsiteX0" fmla="*/ 6926 w 8062"/>
                <a:gd name="connsiteY0" fmla="*/ 6437 h 8557"/>
                <a:gd name="connsiteX1" fmla="*/ 1116 w 8062"/>
                <a:gd name="connsiteY1" fmla="*/ 7865 h 8557"/>
                <a:gd name="connsiteX2" fmla="*/ 1116 w 8062"/>
                <a:gd name="connsiteY2" fmla="*/ 1865 h 8557"/>
                <a:gd name="connsiteX3" fmla="*/ 6831 w 8062"/>
                <a:gd name="connsiteY3" fmla="*/ 531 h 8557"/>
                <a:gd name="connsiteX4" fmla="*/ 6926 w 8062"/>
                <a:gd name="connsiteY4" fmla="*/ 6437 h 8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2" h="8557">
                  <a:moveTo>
                    <a:pt x="6926" y="6437"/>
                  </a:moveTo>
                  <a:cubicBezTo>
                    <a:pt x="5212" y="8342"/>
                    <a:pt x="2640" y="9199"/>
                    <a:pt x="1116" y="7865"/>
                  </a:cubicBezTo>
                  <a:cubicBezTo>
                    <a:pt x="-423" y="6161"/>
                    <a:pt x="-423" y="3570"/>
                    <a:pt x="1116" y="1865"/>
                  </a:cubicBezTo>
                  <a:cubicBezTo>
                    <a:pt x="2371" y="-21"/>
                    <a:pt x="4873" y="-602"/>
                    <a:pt x="6831" y="531"/>
                  </a:cubicBezTo>
                  <a:cubicBezTo>
                    <a:pt x="8385" y="2179"/>
                    <a:pt x="8426" y="4742"/>
                    <a:pt x="6926" y="6437"/>
                  </a:cubicBezTo>
                  <a:close/>
                </a:path>
              </a:pathLst>
            </a:custGeom>
            <a:solidFill>
              <a:srgbClr val="98AF41"/>
            </a:solidFill>
            <a:ln w="9525" cap="flat">
              <a:noFill/>
              <a:prstDash val="solid"/>
              <a:miter/>
            </a:ln>
          </p:spPr>
          <p:txBody>
            <a:bodyPr rtlCol="0" anchor="ctr"/>
            <a:lstStyle/>
            <a:p>
              <a:endParaRPr lang="en-IN"/>
            </a:p>
          </p:txBody>
        </p:sp>
        <p:sp>
          <p:nvSpPr>
            <p:cNvPr id="1378" name="Freeform: Shape 1377">
              <a:extLst>
                <a:ext uri="{FF2B5EF4-FFF2-40B4-BE49-F238E27FC236}">
                  <a16:creationId xmlns:a16="http://schemas.microsoft.com/office/drawing/2014/main" xmlns="" id="{33E81460-03AA-BE5F-4452-024637E4CD82}"/>
                </a:ext>
              </a:extLst>
            </p:cNvPr>
            <p:cNvSpPr/>
            <p:nvPr/>
          </p:nvSpPr>
          <p:spPr>
            <a:xfrm>
              <a:off x="5927680" y="4637583"/>
              <a:ext cx="10135" cy="10931"/>
            </a:xfrm>
            <a:custGeom>
              <a:avLst/>
              <a:gdLst>
                <a:gd name="connsiteX0" fmla="*/ 4928 w 10135"/>
                <a:gd name="connsiteY0" fmla="*/ 10665 h 10931"/>
                <a:gd name="connsiteX1" fmla="*/ 179 w 10135"/>
                <a:gd name="connsiteY1" fmla="*/ 8418 h 10931"/>
                <a:gd name="connsiteX2" fmla="*/ -25 w 10135"/>
                <a:gd name="connsiteY2" fmla="*/ 6855 h 10931"/>
                <a:gd name="connsiteX3" fmla="*/ 5309 w 10135"/>
                <a:gd name="connsiteY3" fmla="*/ 188 h 10931"/>
                <a:gd name="connsiteX4" fmla="*/ 9863 w 10135"/>
                <a:gd name="connsiteY4" fmla="*/ 2217 h 10931"/>
                <a:gd name="connsiteX5" fmla="*/ 10071 w 10135"/>
                <a:gd name="connsiteY5" fmla="*/ 3903 h 10931"/>
                <a:gd name="connsiteX6" fmla="*/ 4928 w 10135"/>
                <a:gd name="connsiteY6" fmla="*/ 10665 h 1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35" h="10931">
                  <a:moveTo>
                    <a:pt x="4928" y="10665"/>
                  </a:moveTo>
                  <a:cubicBezTo>
                    <a:pt x="2996" y="11361"/>
                    <a:pt x="870" y="10351"/>
                    <a:pt x="179" y="8418"/>
                  </a:cubicBezTo>
                  <a:cubicBezTo>
                    <a:pt x="0" y="7922"/>
                    <a:pt x="-70" y="7389"/>
                    <a:pt x="-25" y="6855"/>
                  </a:cubicBezTo>
                  <a:cubicBezTo>
                    <a:pt x="249" y="3760"/>
                    <a:pt x="2351" y="1131"/>
                    <a:pt x="5309" y="188"/>
                  </a:cubicBezTo>
                  <a:cubicBezTo>
                    <a:pt x="7125" y="-507"/>
                    <a:pt x="9165" y="397"/>
                    <a:pt x="9863" y="2217"/>
                  </a:cubicBezTo>
                  <a:cubicBezTo>
                    <a:pt x="10069" y="2750"/>
                    <a:pt x="10141" y="3331"/>
                    <a:pt x="10071" y="3903"/>
                  </a:cubicBezTo>
                  <a:cubicBezTo>
                    <a:pt x="9840" y="6970"/>
                    <a:pt x="7825" y="9618"/>
                    <a:pt x="4928" y="10665"/>
                  </a:cubicBezTo>
                  <a:close/>
                </a:path>
              </a:pathLst>
            </a:custGeom>
            <a:solidFill>
              <a:srgbClr val="98AF41"/>
            </a:solidFill>
            <a:ln w="9525" cap="flat">
              <a:noFill/>
              <a:prstDash val="solid"/>
              <a:miter/>
            </a:ln>
          </p:spPr>
          <p:txBody>
            <a:bodyPr rtlCol="0" anchor="ctr"/>
            <a:lstStyle/>
            <a:p>
              <a:endParaRPr lang="en-IN"/>
            </a:p>
          </p:txBody>
        </p:sp>
        <p:sp>
          <p:nvSpPr>
            <p:cNvPr id="1379" name="Freeform: Shape 1378">
              <a:extLst>
                <a:ext uri="{FF2B5EF4-FFF2-40B4-BE49-F238E27FC236}">
                  <a16:creationId xmlns:a16="http://schemas.microsoft.com/office/drawing/2014/main" xmlns="" id="{31BD08F2-631D-31CF-8F97-092B2864C916}"/>
                </a:ext>
              </a:extLst>
            </p:cNvPr>
            <p:cNvSpPr/>
            <p:nvPr/>
          </p:nvSpPr>
          <p:spPr>
            <a:xfrm>
              <a:off x="5945861" y="4660306"/>
              <a:ext cx="11633" cy="13367"/>
            </a:xfrm>
            <a:custGeom>
              <a:avLst/>
              <a:gdLst>
                <a:gd name="connsiteX0" fmla="*/ 10083 w 11633"/>
                <a:gd name="connsiteY0" fmla="*/ 9088 h 13367"/>
                <a:gd name="connsiteX1" fmla="*/ 1891 w 11633"/>
                <a:gd name="connsiteY1" fmla="*/ 12803 h 13367"/>
                <a:gd name="connsiteX2" fmla="*/ 1891 w 11633"/>
                <a:gd name="connsiteY2" fmla="*/ 3754 h 13367"/>
                <a:gd name="connsiteX3" fmla="*/ 10178 w 11633"/>
                <a:gd name="connsiteY3" fmla="*/ 325 h 13367"/>
                <a:gd name="connsiteX4" fmla="*/ 10083 w 11633"/>
                <a:gd name="connsiteY4" fmla="*/ 9088 h 13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3" h="13367">
                  <a:moveTo>
                    <a:pt x="10083" y="9088"/>
                  </a:moveTo>
                  <a:cubicBezTo>
                    <a:pt x="7987" y="12612"/>
                    <a:pt x="4368" y="14231"/>
                    <a:pt x="1891" y="12803"/>
                  </a:cubicBezTo>
                  <a:cubicBezTo>
                    <a:pt x="-585" y="11374"/>
                    <a:pt x="-776" y="7088"/>
                    <a:pt x="1891" y="3754"/>
                  </a:cubicBezTo>
                  <a:cubicBezTo>
                    <a:pt x="3389" y="677"/>
                    <a:pt x="6946" y="-789"/>
                    <a:pt x="10178" y="325"/>
                  </a:cubicBezTo>
                  <a:cubicBezTo>
                    <a:pt x="11988" y="1658"/>
                    <a:pt x="12178" y="5659"/>
                    <a:pt x="10083" y="9088"/>
                  </a:cubicBezTo>
                  <a:close/>
                </a:path>
              </a:pathLst>
            </a:custGeom>
            <a:solidFill>
              <a:srgbClr val="98AF41"/>
            </a:solidFill>
            <a:ln w="9525" cap="flat">
              <a:noFill/>
              <a:prstDash val="solid"/>
              <a:miter/>
            </a:ln>
          </p:spPr>
          <p:txBody>
            <a:bodyPr rtlCol="0" anchor="ctr"/>
            <a:lstStyle/>
            <a:p>
              <a:endParaRPr lang="en-IN"/>
            </a:p>
          </p:txBody>
        </p:sp>
        <p:sp>
          <p:nvSpPr>
            <p:cNvPr id="1380" name="Freeform: Shape 1379">
              <a:extLst>
                <a:ext uri="{FF2B5EF4-FFF2-40B4-BE49-F238E27FC236}">
                  <a16:creationId xmlns:a16="http://schemas.microsoft.com/office/drawing/2014/main" xmlns="" id="{C799BB22-6822-1878-CC24-C7BCFAB0E872}"/>
                </a:ext>
              </a:extLst>
            </p:cNvPr>
            <p:cNvSpPr/>
            <p:nvPr/>
          </p:nvSpPr>
          <p:spPr>
            <a:xfrm>
              <a:off x="5929494" y="4646311"/>
              <a:ext cx="18904" cy="20698"/>
            </a:xfrm>
            <a:custGeom>
              <a:avLst/>
              <a:gdLst>
                <a:gd name="connsiteX0" fmla="*/ 16448 w 18904"/>
                <a:gd name="connsiteY0" fmla="*/ 14415 h 20698"/>
                <a:gd name="connsiteX1" fmla="*/ 6199 w 18904"/>
                <a:gd name="connsiteY1" fmla="*/ 20368 h 20698"/>
                <a:gd name="connsiteX2" fmla="*/ 243 w 18904"/>
                <a:gd name="connsiteY2" fmla="*/ 10119 h 20698"/>
                <a:gd name="connsiteX3" fmla="*/ 3589 w 18904"/>
                <a:gd name="connsiteY3" fmla="*/ 5366 h 20698"/>
                <a:gd name="connsiteX4" fmla="*/ 16353 w 18904"/>
                <a:gd name="connsiteY4" fmla="*/ 1080 h 20698"/>
                <a:gd name="connsiteX5" fmla="*/ 16448 w 18904"/>
                <a:gd name="connsiteY5" fmla="*/ 14415 h 20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4" h="20698">
                  <a:moveTo>
                    <a:pt x="16448" y="14415"/>
                  </a:moveTo>
                  <a:cubicBezTo>
                    <a:pt x="15262" y="18892"/>
                    <a:pt x="10674" y="21559"/>
                    <a:pt x="6199" y="20368"/>
                  </a:cubicBezTo>
                  <a:cubicBezTo>
                    <a:pt x="1724" y="19187"/>
                    <a:pt x="-942" y="14596"/>
                    <a:pt x="243" y="10119"/>
                  </a:cubicBezTo>
                  <a:cubicBezTo>
                    <a:pt x="756" y="8186"/>
                    <a:pt x="1943" y="6500"/>
                    <a:pt x="3589" y="5366"/>
                  </a:cubicBezTo>
                  <a:cubicBezTo>
                    <a:pt x="7209" y="509"/>
                    <a:pt x="13114" y="-1492"/>
                    <a:pt x="16353" y="1080"/>
                  </a:cubicBezTo>
                  <a:cubicBezTo>
                    <a:pt x="19591" y="3652"/>
                    <a:pt x="19782" y="9271"/>
                    <a:pt x="16448" y="14415"/>
                  </a:cubicBezTo>
                  <a:close/>
                </a:path>
              </a:pathLst>
            </a:custGeom>
            <a:solidFill>
              <a:srgbClr val="98AF41"/>
            </a:solidFill>
            <a:ln w="9525" cap="flat">
              <a:noFill/>
              <a:prstDash val="solid"/>
              <a:miter/>
            </a:ln>
          </p:spPr>
          <p:txBody>
            <a:bodyPr rtlCol="0" anchor="ctr"/>
            <a:lstStyle/>
            <a:p>
              <a:endParaRPr lang="en-IN"/>
            </a:p>
          </p:txBody>
        </p:sp>
        <p:sp>
          <p:nvSpPr>
            <p:cNvPr id="1381" name="Freeform: Shape 1380">
              <a:extLst>
                <a:ext uri="{FF2B5EF4-FFF2-40B4-BE49-F238E27FC236}">
                  <a16:creationId xmlns:a16="http://schemas.microsoft.com/office/drawing/2014/main" xmlns="" id="{25399E95-78AF-A130-249E-F6056E01A231}"/>
                </a:ext>
              </a:extLst>
            </p:cNvPr>
            <p:cNvSpPr/>
            <p:nvPr/>
          </p:nvSpPr>
          <p:spPr>
            <a:xfrm>
              <a:off x="5959399" y="4666252"/>
              <a:ext cx="7466" cy="8889"/>
            </a:xfrm>
            <a:custGeom>
              <a:avLst/>
              <a:gdLst>
                <a:gd name="connsiteX0" fmla="*/ 6356 w 7466"/>
                <a:gd name="connsiteY0" fmla="*/ 5904 h 8889"/>
                <a:gd name="connsiteX1" fmla="*/ 1212 w 7466"/>
                <a:gd name="connsiteY1" fmla="*/ 8571 h 8889"/>
                <a:gd name="connsiteX2" fmla="*/ 1212 w 7466"/>
                <a:gd name="connsiteY2" fmla="*/ 2856 h 8889"/>
                <a:gd name="connsiteX3" fmla="*/ 6356 w 7466"/>
                <a:gd name="connsiteY3" fmla="*/ 189 h 8889"/>
                <a:gd name="connsiteX4" fmla="*/ 6356 w 7466"/>
                <a:gd name="connsiteY4" fmla="*/ 5904 h 8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6" h="8889">
                  <a:moveTo>
                    <a:pt x="6356" y="5904"/>
                  </a:moveTo>
                  <a:cubicBezTo>
                    <a:pt x="5117" y="8190"/>
                    <a:pt x="2831" y="9428"/>
                    <a:pt x="1212" y="8571"/>
                  </a:cubicBezTo>
                  <a:cubicBezTo>
                    <a:pt x="-407" y="7714"/>
                    <a:pt x="-502" y="5142"/>
                    <a:pt x="1212" y="2856"/>
                  </a:cubicBezTo>
                  <a:cubicBezTo>
                    <a:pt x="2927" y="570"/>
                    <a:pt x="4832" y="-573"/>
                    <a:pt x="6356" y="189"/>
                  </a:cubicBezTo>
                  <a:cubicBezTo>
                    <a:pt x="7880" y="951"/>
                    <a:pt x="7689" y="3523"/>
                    <a:pt x="6356" y="5904"/>
                  </a:cubicBezTo>
                  <a:close/>
                </a:path>
              </a:pathLst>
            </a:custGeom>
            <a:solidFill>
              <a:srgbClr val="98AF41"/>
            </a:solidFill>
            <a:ln w="9525" cap="flat">
              <a:noFill/>
              <a:prstDash val="solid"/>
              <a:miter/>
            </a:ln>
          </p:spPr>
          <p:txBody>
            <a:bodyPr rtlCol="0" anchor="ctr"/>
            <a:lstStyle/>
            <a:p>
              <a:endParaRPr lang="en-IN"/>
            </a:p>
          </p:txBody>
        </p:sp>
        <p:sp>
          <p:nvSpPr>
            <p:cNvPr id="1382" name="Freeform: Shape 1381">
              <a:extLst>
                <a:ext uri="{FF2B5EF4-FFF2-40B4-BE49-F238E27FC236}">
                  <a16:creationId xmlns:a16="http://schemas.microsoft.com/office/drawing/2014/main" xmlns="" id="{E4111E17-AB7D-ABC9-82D1-A60DBE9FF6FE}"/>
                </a:ext>
              </a:extLst>
            </p:cNvPr>
            <p:cNvSpPr/>
            <p:nvPr/>
          </p:nvSpPr>
          <p:spPr>
            <a:xfrm>
              <a:off x="5948716" y="4681317"/>
              <a:ext cx="6770" cy="7950"/>
            </a:xfrm>
            <a:custGeom>
              <a:avLst/>
              <a:gdLst>
                <a:gd name="connsiteX0" fmla="*/ 5989 w 6770"/>
                <a:gd name="connsiteY0" fmla="*/ 5413 h 7950"/>
                <a:gd name="connsiteX1" fmla="*/ 1322 w 6770"/>
                <a:gd name="connsiteY1" fmla="*/ 7603 h 7950"/>
                <a:gd name="connsiteX2" fmla="*/ 750 w 6770"/>
                <a:gd name="connsiteY2" fmla="*/ 2365 h 7950"/>
                <a:gd name="connsiteX3" fmla="*/ 5513 w 6770"/>
                <a:gd name="connsiteY3" fmla="*/ 269 h 7950"/>
                <a:gd name="connsiteX4" fmla="*/ 5989 w 6770"/>
                <a:gd name="connsiteY4" fmla="*/ 5413 h 7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0" h="7950">
                  <a:moveTo>
                    <a:pt x="5989" y="5413"/>
                  </a:moveTo>
                  <a:cubicBezTo>
                    <a:pt x="4846" y="7413"/>
                    <a:pt x="2751" y="8461"/>
                    <a:pt x="1322" y="7603"/>
                  </a:cubicBezTo>
                  <a:cubicBezTo>
                    <a:pt x="-240" y="6289"/>
                    <a:pt x="-493" y="3984"/>
                    <a:pt x="750" y="2365"/>
                  </a:cubicBezTo>
                  <a:cubicBezTo>
                    <a:pt x="1989" y="365"/>
                    <a:pt x="4084" y="-588"/>
                    <a:pt x="5513" y="269"/>
                  </a:cubicBezTo>
                  <a:cubicBezTo>
                    <a:pt x="6942" y="1126"/>
                    <a:pt x="7132" y="3317"/>
                    <a:pt x="5989" y="5413"/>
                  </a:cubicBezTo>
                  <a:close/>
                </a:path>
              </a:pathLst>
            </a:custGeom>
            <a:solidFill>
              <a:srgbClr val="98AF41"/>
            </a:solidFill>
            <a:ln w="9525" cap="flat">
              <a:noFill/>
              <a:prstDash val="solid"/>
              <a:miter/>
            </a:ln>
          </p:spPr>
          <p:txBody>
            <a:bodyPr rtlCol="0" anchor="ctr"/>
            <a:lstStyle/>
            <a:p>
              <a:endParaRPr lang="en-IN"/>
            </a:p>
          </p:txBody>
        </p:sp>
        <p:sp>
          <p:nvSpPr>
            <p:cNvPr id="1383" name="Freeform: Shape 1382">
              <a:extLst>
                <a:ext uri="{FF2B5EF4-FFF2-40B4-BE49-F238E27FC236}">
                  <a16:creationId xmlns:a16="http://schemas.microsoft.com/office/drawing/2014/main" xmlns="" id="{8F41CD0C-4074-F15B-FFC1-C029A81ACE93}"/>
                </a:ext>
              </a:extLst>
            </p:cNvPr>
            <p:cNvSpPr/>
            <p:nvPr/>
          </p:nvSpPr>
          <p:spPr>
            <a:xfrm>
              <a:off x="5933292" y="4686279"/>
              <a:ext cx="10958" cy="11906"/>
            </a:xfrm>
            <a:custGeom>
              <a:avLst/>
              <a:gdLst>
                <a:gd name="connsiteX0" fmla="*/ 9698 w 10958"/>
                <a:gd name="connsiteY0" fmla="*/ 8451 h 11906"/>
                <a:gd name="connsiteX1" fmla="*/ 2078 w 10958"/>
                <a:gd name="connsiteY1" fmla="*/ 11404 h 11906"/>
                <a:gd name="connsiteX2" fmla="*/ 1221 w 10958"/>
                <a:gd name="connsiteY2" fmla="*/ 3308 h 11906"/>
                <a:gd name="connsiteX3" fmla="*/ 8841 w 10958"/>
                <a:gd name="connsiteY3" fmla="*/ 355 h 11906"/>
                <a:gd name="connsiteX4" fmla="*/ 9698 w 10958"/>
                <a:gd name="connsiteY4" fmla="*/ 8451 h 1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8" h="11906">
                  <a:moveTo>
                    <a:pt x="9698" y="8451"/>
                  </a:moveTo>
                  <a:cubicBezTo>
                    <a:pt x="8359" y="11318"/>
                    <a:pt x="4999" y="12623"/>
                    <a:pt x="2078" y="11404"/>
                  </a:cubicBezTo>
                  <a:cubicBezTo>
                    <a:pt x="-367" y="9394"/>
                    <a:pt x="-748" y="5784"/>
                    <a:pt x="1221" y="3308"/>
                  </a:cubicBezTo>
                  <a:cubicBezTo>
                    <a:pt x="2628" y="517"/>
                    <a:pt x="5919" y="-759"/>
                    <a:pt x="8841" y="355"/>
                  </a:cubicBezTo>
                  <a:cubicBezTo>
                    <a:pt x="11238" y="2394"/>
                    <a:pt x="11615" y="5956"/>
                    <a:pt x="9698" y="8451"/>
                  </a:cubicBezTo>
                  <a:close/>
                </a:path>
              </a:pathLst>
            </a:custGeom>
            <a:solidFill>
              <a:srgbClr val="98AF41"/>
            </a:solidFill>
            <a:ln w="9525" cap="flat">
              <a:noFill/>
              <a:prstDash val="solid"/>
              <a:miter/>
            </a:ln>
          </p:spPr>
          <p:txBody>
            <a:bodyPr rtlCol="0" anchor="ctr"/>
            <a:lstStyle/>
            <a:p>
              <a:endParaRPr lang="en-IN"/>
            </a:p>
          </p:txBody>
        </p:sp>
        <p:sp>
          <p:nvSpPr>
            <p:cNvPr id="1384" name="Freeform: Shape 1383">
              <a:extLst>
                <a:ext uri="{FF2B5EF4-FFF2-40B4-BE49-F238E27FC236}">
                  <a16:creationId xmlns:a16="http://schemas.microsoft.com/office/drawing/2014/main" xmlns="" id="{DE82E92C-653A-39C0-864E-E09F553CC90A}"/>
                </a:ext>
              </a:extLst>
            </p:cNvPr>
            <p:cNvSpPr/>
            <p:nvPr/>
          </p:nvSpPr>
          <p:spPr>
            <a:xfrm>
              <a:off x="5918555" y="4674413"/>
              <a:ext cx="14845" cy="15677"/>
            </a:xfrm>
            <a:custGeom>
              <a:avLst/>
              <a:gdLst>
                <a:gd name="connsiteX0" fmla="*/ 12528 w 14845"/>
                <a:gd name="connsiteY0" fmla="*/ 11364 h 15677"/>
                <a:gd name="connsiteX1" fmla="*/ 4228 w 14845"/>
                <a:gd name="connsiteY1" fmla="*/ 15241 h 15677"/>
                <a:gd name="connsiteX2" fmla="*/ 353 w 14845"/>
                <a:gd name="connsiteY2" fmla="*/ 6935 h 15677"/>
                <a:gd name="connsiteX3" fmla="*/ 2241 w 14845"/>
                <a:gd name="connsiteY3" fmla="*/ 4221 h 15677"/>
                <a:gd name="connsiteX4" fmla="*/ 10541 w 14845"/>
                <a:gd name="connsiteY4" fmla="*/ 344 h 15677"/>
                <a:gd name="connsiteX5" fmla="*/ 14416 w 14845"/>
                <a:gd name="connsiteY5" fmla="*/ 8650 h 15677"/>
                <a:gd name="connsiteX6" fmla="*/ 12528 w 14845"/>
                <a:gd name="connsiteY6" fmla="*/ 11364 h 1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5" h="15677">
                  <a:moveTo>
                    <a:pt x="12528" y="11364"/>
                  </a:moveTo>
                  <a:cubicBezTo>
                    <a:pt x="11306" y="14727"/>
                    <a:pt x="7590" y="16460"/>
                    <a:pt x="4228" y="15241"/>
                  </a:cubicBezTo>
                  <a:cubicBezTo>
                    <a:pt x="866" y="14012"/>
                    <a:pt x="-869" y="10297"/>
                    <a:pt x="353" y="6935"/>
                  </a:cubicBezTo>
                  <a:cubicBezTo>
                    <a:pt x="737" y="5887"/>
                    <a:pt x="1387" y="4944"/>
                    <a:pt x="2241" y="4221"/>
                  </a:cubicBezTo>
                  <a:cubicBezTo>
                    <a:pt x="3463" y="858"/>
                    <a:pt x="7179" y="-875"/>
                    <a:pt x="10541" y="344"/>
                  </a:cubicBezTo>
                  <a:cubicBezTo>
                    <a:pt x="13903" y="1573"/>
                    <a:pt x="15638" y="5287"/>
                    <a:pt x="14416" y="8650"/>
                  </a:cubicBezTo>
                  <a:cubicBezTo>
                    <a:pt x="14032" y="9698"/>
                    <a:pt x="13382" y="10640"/>
                    <a:pt x="12528" y="11364"/>
                  </a:cubicBezTo>
                  <a:close/>
                </a:path>
              </a:pathLst>
            </a:custGeom>
            <a:solidFill>
              <a:srgbClr val="98AF41"/>
            </a:solidFill>
            <a:ln w="9525" cap="flat">
              <a:noFill/>
              <a:prstDash val="solid"/>
              <a:miter/>
            </a:ln>
          </p:spPr>
          <p:txBody>
            <a:bodyPr rtlCol="0" anchor="ctr"/>
            <a:lstStyle/>
            <a:p>
              <a:endParaRPr lang="en-IN"/>
            </a:p>
          </p:txBody>
        </p:sp>
        <p:sp>
          <p:nvSpPr>
            <p:cNvPr id="1385" name="Freeform: Shape 1384">
              <a:extLst>
                <a:ext uri="{FF2B5EF4-FFF2-40B4-BE49-F238E27FC236}">
                  <a16:creationId xmlns:a16="http://schemas.microsoft.com/office/drawing/2014/main" xmlns="" id="{1B17CEF6-156D-C759-F108-4BD0FB673E5F}"/>
                </a:ext>
              </a:extLst>
            </p:cNvPr>
            <p:cNvSpPr/>
            <p:nvPr/>
          </p:nvSpPr>
          <p:spPr>
            <a:xfrm>
              <a:off x="5912220" y="4648959"/>
              <a:ext cx="13918" cy="14360"/>
            </a:xfrm>
            <a:custGeom>
              <a:avLst/>
              <a:gdLst>
                <a:gd name="connsiteX0" fmla="*/ 11339 w 13918"/>
                <a:gd name="connsiteY0" fmla="*/ 10909 h 14360"/>
                <a:gd name="connsiteX1" fmla="*/ 1960 w 13918"/>
                <a:gd name="connsiteY1" fmla="*/ 13376 h 14360"/>
                <a:gd name="connsiteX2" fmla="*/ 1814 w 13918"/>
                <a:gd name="connsiteY2" fmla="*/ 13291 h 14360"/>
                <a:gd name="connsiteX3" fmla="*/ 1814 w 13918"/>
                <a:gd name="connsiteY3" fmla="*/ 3766 h 14360"/>
                <a:gd name="connsiteX4" fmla="*/ 10069 w 13918"/>
                <a:gd name="connsiteY4" fmla="*/ 461 h 14360"/>
                <a:gd name="connsiteX5" fmla="*/ 13370 w 13918"/>
                <a:gd name="connsiteY5" fmla="*/ 8719 h 14360"/>
                <a:gd name="connsiteX6" fmla="*/ 11339 w 13918"/>
                <a:gd name="connsiteY6" fmla="*/ 11291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18" h="14360">
                  <a:moveTo>
                    <a:pt x="11339" y="10909"/>
                  </a:moveTo>
                  <a:cubicBezTo>
                    <a:pt x="9431" y="14177"/>
                    <a:pt x="5232" y="15291"/>
                    <a:pt x="1960" y="13376"/>
                  </a:cubicBezTo>
                  <a:cubicBezTo>
                    <a:pt x="1911" y="13348"/>
                    <a:pt x="1863" y="13319"/>
                    <a:pt x="1814" y="13291"/>
                  </a:cubicBezTo>
                  <a:cubicBezTo>
                    <a:pt x="-656" y="10595"/>
                    <a:pt x="-656" y="6461"/>
                    <a:pt x="1814" y="3766"/>
                  </a:cubicBezTo>
                  <a:cubicBezTo>
                    <a:pt x="3182" y="575"/>
                    <a:pt x="6878" y="-901"/>
                    <a:pt x="10069" y="461"/>
                  </a:cubicBezTo>
                  <a:cubicBezTo>
                    <a:pt x="13260" y="1832"/>
                    <a:pt x="14738" y="5528"/>
                    <a:pt x="13370" y="8719"/>
                  </a:cubicBezTo>
                  <a:cubicBezTo>
                    <a:pt x="12932" y="9738"/>
                    <a:pt x="12232" y="10624"/>
                    <a:pt x="11339" y="11291"/>
                  </a:cubicBezTo>
                  <a:close/>
                </a:path>
              </a:pathLst>
            </a:custGeom>
            <a:solidFill>
              <a:srgbClr val="98AF41"/>
            </a:solidFill>
            <a:ln w="9525" cap="flat">
              <a:noFill/>
              <a:prstDash val="solid"/>
              <a:miter/>
            </a:ln>
          </p:spPr>
          <p:txBody>
            <a:bodyPr rtlCol="0" anchor="ctr"/>
            <a:lstStyle/>
            <a:p>
              <a:endParaRPr lang="en-IN"/>
            </a:p>
          </p:txBody>
        </p:sp>
        <p:sp>
          <p:nvSpPr>
            <p:cNvPr id="1386" name="Freeform: Shape 1385">
              <a:extLst>
                <a:ext uri="{FF2B5EF4-FFF2-40B4-BE49-F238E27FC236}">
                  <a16:creationId xmlns:a16="http://schemas.microsoft.com/office/drawing/2014/main" xmlns="" id="{76534FEE-5BCB-0DDC-70C7-FCA362DD0C74}"/>
                </a:ext>
              </a:extLst>
            </p:cNvPr>
            <p:cNvSpPr/>
            <p:nvPr/>
          </p:nvSpPr>
          <p:spPr>
            <a:xfrm>
              <a:off x="5907453" y="4667487"/>
              <a:ext cx="5390" cy="5620"/>
            </a:xfrm>
            <a:custGeom>
              <a:avLst/>
              <a:gdLst>
                <a:gd name="connsiteX0" fmla="*/ 4580 w 5390"/>
                <a:gd name="connsiteY0" fmla="*/ 4288 h 5620"/>
                <a:gd name="connsiteX1" fmla="*/ 770 w 5390"/>
                <a:gd name="connsiteY1" fmla="*/ 5145 h 5620"/>
                <a:gd name="connsiteX2" fmla="*/ 770 w 5390"/>
                <a:gd name="connsiteY2" fmla="*/ 1240 h 5620"/>
                <a:gd name="connsiteX3" fmla="*/ 4580 w 5390"/>
                <a:gd name="connsiteY3" fmla="*/ 383 h 5620"/>
                <a:gd name="connsiteX4" fmla="*/ 4580 w 5390"/>
                <a:gd name="connsiteY4" fmla="*/ 4288 h 5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0" h="5620">
                  <a:moveTo>
                    <a:pt x="4580" y="4288"/>
                  </a:moveTo>
                  <a:cubicBezTo>
                    <a:pt x="3765" y="5574"/>
                    <a:pt x="2059" y="5964"/>
                    <a:pt x="770" y="5145"/>
                  </a:cubicBezTo>
                  <a:cubicBezTo>
                    <a:pt x="-308" y="4069"/>
                    <a:pt x="-308" y="2316"/>
                    <a:pt x="770" y="1240"/>
                  </a:cubicBezTo>
                  <a:cubicBezTo>
                    <a:pt x="1586" y="-46"/>
                    <a:pt x="3292" y="-436"/>
                    <a:pt x="4580" y="383"/>
                  </a:cubicBezTo>
                  <a:cubicBezTo>
                    <a:pt x="5609" y="1478"/>
                    <a:pt x="5609" y="3193"/>
                    <a:pt x="4580" y="4288"/>
                  </a:cubicBezTo>
                  <a:close/>
                </a:path>
              </a:pathLst>
            </a:custGeom>
            <a:solidFill>
              <a:srgbClr val="98AF41"/>
            </a:solidFill>
            <a:ln w="9525" cap="flat">
              <a:noFill/>
              <a:prstDash val="solid"/>
              <a:miter/>
            </a:ln>
          </p:spPr>
          <p:txBody>
            <a:bodyPr rtlCol="0" anchor="ctr"/>
            <a:lstStyle/>
            <a:p>
              <a:endParaRPr lang="en-IN"/>
            </a:p>
          </p:txBody>
        </p:sp>
        <p:sp>
          <p:nvSpPr>
            <p:cNvPr id="1387" name="Freeform: Shape 1386">
              <a:extLst>
                <a:ext uri="{FF2B5EF4-FFF2-40B4-BE49-F238E27FC236}">
                  <a16:creationId xmlns:a16="http://schemas.microsoft.com/office/drawing/2014/main" xmlns="" id="{830A5734-5D73-15DB-8737-5615587B9F3E}"/>
                </a:ext>
              </a:extLst>
            </p:cNvPr>
            <p:cNvSpPr/>
            <p:nvPr/>
          </p:nvSpPr>
          <p:spPr>
            <a:xfrm>
              <a:off x="5981111" y="4593613"/>
              <a:ext cx="8738" cy="10912"/>
            </a:xfrm>
            <a:custGeom>
              <a:avLst/>
              <a:gdLst>
                <a:gd name="connsiteX0" fmla="*/ 7123 w 8738"/>
                <a:gd name="connsiteY0" fmla="*/ 7201 h 10912"/>
                <a:gd name="connsiteX1" fmla="*/ 931 w 8738"/>
                <a:gd name="connsiteY1" fmla="*/ 10534 h 10912"/>
                <a:gd name="connsiteX2" fmla="*/ 1693 w 8738"/>
                <a:gd name="connsiteY2" fmla="*/ 3581 h 10912"/>
                <a:gd name="connsiteX3" fmla="*/ 7885 w 8738"/>
                <a:gd name="connsiteY3" fmla="*/ 248 h 10912"/>
                <a:gd name="connsiteX4" fmla="*/ 7123 w 8738"/>
                <a:gd name="connsiteY4" fmla="*/ 7201 h 10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8" h="10912">
                  <a:moveTo>
                    <a:pt x="7123" y="7201"/>
                  </a:moveTo>
                  <a:cubicBezTo>
                    <a:pt x="5218" y="10058"/>
                    <a:pt x="2455" y="11582"/>
                    <a:pt x="931" y="10534"/>
                  </a:cubicBezTo>
                  <a:cubicBezTo>
                    <a:pt x="-593" y="9487"/>
                    <a:pt x="-307" y="6439"/>
                    <a:pt x="1693" y="3581"/>
                  </a:cubicBezTo>
                  <a:cubicBezTo>
                    <a:pt x="3694" y="724"/>
                    <a:pt x="6456" y="-705"/>
                    <a:pt x="7885" y="248"/>
                  </a:cubicBezTo>
                  <a:cubicBezTo>
                    <a:pt x="9313" y="1200"/>
                    <a:pt x="8742" y="4343"/>
                    <a:pt x="7123" y="7201"/>
                  </a:cubicBezTo>
                  <a:close/>
                </a:path>
              </a:pathLst>
            </a:custGeom>
            <a:solidFill>
              <a:srgbClr val="98AF41"/>
            </a:solidFill>
            <a:ln w="9525" cap="flat">
              <a:noFill/>
              <a:prstDash val="solid"/>
              <a:miter/>
            </a:ln>
          </p:spPr>
          <p:txBody>
            <a:bodyPr rtlCol="0" anchor="ctr"/>
            <a:lstStyle/>
            <a:p>
              <a:endParaRPr lang="en-IN"/>
            </a:p>
          </p:txBody>
        </p:sp>
        <p:sp>
          <p:nvSpPr>
            <p:cNvPr id="1388" name="Freeform: Shape 1387">
              <a:extLst>
                <a:ext uri="{FF2B5EF4-FFF2-40B4-BE49-F238E27FC236}">
                  <a16:creationId xmlns:a16="http://schemas.microsoft.com/office/drawing/2014/main" xmlns="" id="{696DB763-18C8-DABF-FD27-65D091D42DC2}"/>
                </a:ext>
              </a:extLst>
            </p:cNvPr>
            <p:cNvSpPr/>
            <p:nvPr/>
          </p:nvSpPr>
          <p:spPr>
            <a:xfrm>
              <a:off x="5964228" y="4589217"/>
              <a:ext cx="11747" cy="13308"/>
            </a:xfrm>
            <a:custGeom>
              <a:avLst/>
              <a:gdLst>
                <a:gd name="connsiteX0" fmla="*/ 9432 w 11747"/>
                <a:gd name="connsiteY0" fmla="*/ 9215 h 13308"/>
                <a:gd name="connsiteX1" fmla="*/ 1240 w 11747"/>
                <a:gd name="connsiteY1" fmla="*/ 12645 h 13308"/>
                <a:gd name="connsiteX2" fmla="*/ 2288 w 11747"/>
                <a:gd name="connsiteY2" fmla="*/ 3786 h 13308"/>
                <a:gd name="connsiteX3" fmla="*/ 10575 w 11747"/>
                <a:gd name="connsiteY3" fmla="*/ 548 h 13308"/>
                <a:gd name="connsiteX4" fmla="*/ 9432 w 11747"/>
                <a:gd name="connsiteY4" fmla="*/ 9215 h 1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7" h="13308">
                  <a:moveTo>
                    <a:pt x="9432" y="9215"/>
                  </a:moveTo>
                  <a:cubicBezTo>
                    <a:pt x="6955" y="12549"/>
                    <a:pt x="3336" y="14264"/>
                    <a:pt x="1240" y="12645"/>
                  </a:cubicBezTo>
                  <a:cubicBezTo>
                    <a:pt x="-855" y="11025"/>
                    <a:pt x="-284" y="7025"/>
                    <a:pt x="2288" y="3786"/>
                  </a:cubicBezTo>
                  <a:cubicBezTo>
                    <a:pt x="4860" y="548"/>
                    <a:pt x="8670" y="-976"/>
                    <a:pt x="10575" y="548"/>
                  </a:cubicBezTo>
                  <a:cubicBezTo>
                    <a:pt x="12480" y="2072"/>
                    <a:pt x="11908" y="5787"/>
                    <a:pt x="9432" y="9215"/>
                  </a:cubicBezTo>
                  <a:close/>
                </a:path>
              </a:pathLst>
            </a:custGeom>
            <a:solidFill>
              <a:srgbClr val="98AF41"/>
            </a:solidFill>
            <a:ln w="9525" cap="flat">
              <a:noFill/>
              <a:prstDash val="solid"/>
              <a:miter/>
            </a:ln>
          </p:spPr>
          <p:txBody>
            <a:bodyPr rtlCol="0" anchor="ctr"/>
            <a:lstStyle/>
            <a:p>
              <a:endParaRPr lang="en-IN"/>
            </a:p>
          </p:txBody>
        </p:sp>
        <p:sp>
          <p:nvSpPr>
            <p:cNvPr id="1389" name="Freeform: Shape 1388">
              <a:extLst>
                <a:ext uri="{FF2B5EF4-FFF2-40B4-BE49-F238E27FC236}">
                  <a16:creationId xmlns:a16="http://schemas.microsoft.com/office/drawing/2014/main" xmlns="" id="{2D0D645D-9044-4BD1-996A-16AD6142261B}"/>
                </a:ext>
              </a:extLst>
            </p:cNvPr>
            <p:cNvSpPr/>
            <p:nvPr/>
          </p:nvSpPr>
          <p:spPr>
            <a:xfrm>
              <a:off x="5898373" y="4696787"/>
              <a:ext cx="9622" cy="10037"/>
            </a:xfrm>
            <a:custGeom>
              <a:avLst/>
              <a:gdLst>
                <a:gd name="connsiteX0" fmla="*/ 8422 w 9622"/>
                <a:gd name="connsiteY0" fmla="*/ 7658 h 10037"/>
                <a:gd name="connsiteX1" fmla="*/ 1659 w 9622"/>
                <a:gd name="connsiteY1" fmla="*/ 9278 h 10037"/>
                <a:gd name="connsiteX2" fmla="*/ 1087 w 9622"/>
                <a:gd name="connsiteY2" fmla="*/ 2324 h 10037"/>
                <a:gd name="connsiteX3" fmla="*/ 7748 w 9622"/>
                <a:gd name="connsiteY3" fmla="*/ 638 h 10037"/>
                <a:gd name="connsiteX4" fmla="*/ 7850 w 9622"/>
                <a:gd name="connsiteY4" fmla="*/ 705 h 10037"/>
                <a:gd name="connsiteX5" fmla="*/ 8422 w 9622"/>
                <a:gd name="connsiteY5" fmla="*/ 7658 h 1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2" h="10037">
                  <a:moveTo>
                    <a:pt x="8422" y="7658"/>
                  </a:moveTo>
                  <a:cubicBezTo>
                    <a:pt x="6989" y="9954"/>
                    <a:pt x="3976" y="10678"/>
                    <a:pt x="1659" y="9278"/>
                  </a:cubicBezTo>
                  <a:cubicBezTo>
                    <a:pt x="-360" y="7487"/>
                    <a:pt x="-612" y="4420"/>
                    <a:pt x="1087" y="2324"/>
                  </a:cubicBezTo>
                  <a:cubicBezTo>
                    <a:pt x="2462" y="19"/>
                    <a:pt x="5444" y="-733"/>
                    <a:pt x="7748" y="638"/>
                  </a:cubicBezTo>
                  <a:cubicBezTo>
                    <a:pt x="7783" y="667"/>
                    <a:pt x="7817" y="686"/>
                    <a:pt x="7850" y="705"/>
                  </a:cubicBezTo>
                  <a:cubicBezTo>
                    <a:pt x="9918" y="2477"/>
                    <a:pt x="10172" y="5572"/>
                    <a:pt x="8422" y="7658"/>
                  </a:cubicBezTo>
                  <a:close/>
                </a:path>
              </a:pathLst>
            </a:custGeom>
            <a:solidFill>
              <a:srgbClr val="98AF41"/>
            </a:solidFill>
            <a:ln w="9525" cap="flat">
              <a:noFill/>
              <a:prstDash val="solid"/>
              <a:miter/>
            </a:ln>
          </p:spPr>
          <p:txBody>
            <a:bodyPr rtlCol="0" anchor="ctr"/>
            <a:lstStyle/>
            <a:p>
              <a:endParaRPr lang="en-IN"/>
            </a:p>
          </p:txBody>
        </p:sp>
        <p:sp>
          <p:nvSpPr>
            <p:cNvPr id="1390" name="Freeform: Shape 1389">
              <a:extLst>
                <a:ext uri="{FF2B5EF4-FFF2-40B4-BE49-F238E27FC236}">
                  <a16:creationId xmlns:a16="http://schemas.microsoft.com/office/drawing/2014/main" xmlns="" id="{6578F4CF-5BD7-BAE8-5EDE-01E710A54DF8}"/>
                </a:ext>
              </a:extLst>
            </p:cNvPr>
            <p:cNvSpPr/>
            <p:nvPr/>
          </p:nvSpPr>
          <p:spPr>
            <a:xfrm>
              <a:off x="5903083" y="4679816"/>
              <a:ext cx="13301" cy="13793"/>
            </a:xfrm>
            <a:custGeom>
              <a:avLst/>
              <a:gdLst>
                <a:gd name="connsiteX0" fmla="*/ 11713 w 13301"/>
                <a:gd name="connsiteY0" fmla="*/ 10342 h 13793"/>
                <a:gd name="connsiteX1" fmla="*/ 2188 w 13301"/>
                <a:gd name="connsiteY1" fmla="*/ 12818 h 13793"/>
                <a:gd name="connsiteX2" fmla="*/ 1616 w 13301"/>
                <a:gd name="connsiteY2" fmla="*/ 3293 h 13793"/>
                <a:gd name="connsiteX3" fmla="*/ 11141 w 13301"/>
                <a:gd name="connsiteY3" fmla="*/ 817 h 13793"/>
                <a:gd name="connsiteX4" fmla="*/ 11713 w 13301"/>
                <a:gd name="connsiteY4" fmla="*/ 10342 h 13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1" h="13793">
                  <a:moveTo>
                    <a:pt x="11713" y="10342"/>
                  </a:moveTo>
                  <a:cubicBezTo>
                    <a:pt x="9736" y="13619"/>
                    <a:pt x="5509" y="14714"/>
                    <a:pt x="2188" y="12818"/>
                  </a:cubicBezTo>
                  <a:cubicBezTo>
                    <a:pt x="-542" y="10313"/>
                    <a:pt x="-795" y="6103"/>
                    <a:pt x="1616" y="3293"/>
                  </a:cubicBezTo>
                  <a:cubicBezTo>
                    <a:pt x="3656" y="103"/>
                    <a:pt x="7808" y="-974"/>
                    <a:pt x="11141" y="817"/>
                  </a:cubicBezTo>
                  <a:cubicBezTo>
                    <a:pt x="13735" y="3379"/>
                    <a:pt x="13982" y="7484"/>
                    <a:pt x="11713" y="10342"/>
                  </a:cubicBezTo>
                  <a:close/>
                </a:path>
              </a:pathLst>
            </a:custGeom>
            <a:solidFill>
              <a:srgbClr val="98AF41"/>
            </a:solidFill>
            <a:ln w="9525" cap="flat">
              <a:noFill/>
              <a:prstDash val="solid"/>
              <a:miter/>
            </a:ln>
          </p:spPr>
          <p:txBody>
            <a:bodyPr rtlCol="0" anchor="ctr"/>
            <a:lstStyle/>
            <a:p>
              <a:endParaRPr lang="en-IN"/>
            </a:p>
          </p:txBody>
        </p:sp>
        <p:sp>
          <p:nvSpPr>
            <p:cNvPr id="1391" name="Freeform: Shape 1390">
              <a:extLst>
                <a:ext uri="{FF2B5EF4-FFF2-40B4-BE49-F238E27FC236}">
                  <a16:creationId xmlns:a16="http://schemas.microsoft.com/office/drawing/2014/main" xmlns="" id="{2D74F196-21BB-4713-8584-FA82A79FF493}"/>
                </a:ext>
              </a:extLst>
            </p:cNvPr>
            <p:cNvSpPr/>
            <p:nvPr/>
          </p:nvSpPr>
          <p:spPr>
            <a:xfrm>
              <a:off x="5892399" y="4677777"/>
              <a:ext cx="9113" cy="9329"/>
            </a:xfrm>
            <a:custGeom>
              <a:avLst/>
              <a:gdLst>
                <a:gd name="connsiteX0" fmla="*/ 7633 w 9113"/>
                <a:gd name="connsiteY0" fmla="*/ 8190 h 9329"/>
                <a:gd name="connsiteX1" fmla="*/ 1057 w 9113"/>
                <a:gd name="connsiteY1" fmla="*/ 7619 h 9329"/>
                <a:gd name="connsiteX2" fmla="*/ 1625 w 9113"/>
                <a:gd name="connsiteY2" fmla="*/ 1047 h 9329"/>
                <a:gd name="connsiteX3" fmla="*/ 7633 w 9113"/>
                <a:gd name="connsiteY3" fmla="*/ 1047 h 9329"/>
                <a:gd name="connsiteX4" fmla="*/ 7633 w 9113"/>
                <a:gd name="connsiteY4" fmla="*/ 8190 h 9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3" h="9329">
                  <a:moveTo>
                    <a:pt x="7633" y="8190"/>
                  </a:moveTo>
                  <a:cubicBezTo>
                    <a:pt x="5661" y="9848"/>
                    <a:pt x="2716" y="9591"/>
                    <a:pt x="1057" y="7619"/>
                  </a:cubicBezTo>
                  <a:cubicBezTo>
                    <a:pt x="-602" y="5647"/>
                    <a:pt x="-348" y="2704"/>
                    <a:pt x="1625" y="1047"/>
                  </a:cubicBezTo>
                  <a:cubicBezTo>
                    <a:pt x="3361" y="-411"/>
                    <a:pt x="5897" y="-411"/>
                    <a:pt x="7633" y="1047"/>
                  </a:cubicBezTo>
                  <a:cubicBezTo>
                    <a:pt x="9556" y="3037"/>
                    <a:pt x="9556" y="6200"/>
                    <a:pt x="7633" y="8190"/>
                  </a:cubicBezTo>
                  <a:close/>
                </a:path>
              </a:pathLst>
            </a:custGeom>
            <a:solidFill>
              <a:srgbClr val="98AF41"/>
            </a:solidFill>
            <a:ln w="9525" cap="flat">
              <a:noFill/>
              <a:prstDash val="solid"/>
              <a:miter/>
            </a:ln>
          </p:spPr>
          <p:txBody>
            <a:bodyPr rtlCol="0" anchor="ctr"/>
            <a:lstStyle/>
            <a:p>
              <a:endParaRPr lang="en-IN"/>
            </a:p>
          </p:txBody>
        </p:sp>
        <p:sp>
          <p:nvSpPr>
            <p:cNvPr id="1392" name="Freeform: Shape 1391">
              <a:extLst>
                <a:ext uri="{FF2B5EF4-FFF2-40B4-BE49-F238E27FC236}">
                  <a16:creationId xmlns:a16="http://schemas.microsoft.com/office/drawing/2014/main" xmlns="" id="{1CA08324-9678-FFA9-A89F-C25324939F51}"/>
                </a:ext>
              </a:extLst>
            </p:cNvPr>
            <p:cNvSpPr/>
            <p:nvPr/>
          </p:nvSpPr>
          <p:spPr>
            <a:xfrm>
              <a:off x="6157155" y="4609872"/>
              <a:ext cx="7939" cy="15119"/>
            </a:xfrm>
            <a:custGeom>
              <a:avLst/>
              <a:gdLst>
                <a:gd name="connsiteX0" fmla="*/ 7481 w 7939"/>
                <a:gd name="connsiteY0" fmla="*/ 6563 h 15119"/>
                <a:gd name="connsiteX1" fmla="*/ 5862 w 7939"/>
                <a:gd name="connsiteY1" fmla="*/ 15041 h 15119"/>
                <a:gd name="connsiteX2" fmla="*/ 337 w 7939"/>
                <a:gd name="connsiteY2" fmla="*/ 8278 h 15119"/>
                <a:gd name="connsiteX3" fmla="*/ 2147 w 7939"/>
                <a:gd name="connsiteY3" fmla="*/ -9 h 15119"/>
                <a:gd name="connsiteX4" fmla="*/ 7481 w 7939"/>
                <a:gd name="connsiteY4" fmla="*/ 6563 h 15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9" h="15119">
                  <a:moveTo>
                    <a:pt x="7481" y="6563"/>
                  </a:moveTo>
                  <a:cubicBezTo>
                    <a:pt x="8529" y="10659"/>
                    <a:pt x="7481" y="14659"/>
                    <a:pt x="5862" y="15041"/>
                  </a:cubicBezTo>
                  <a:cubicBezTo>
                    <a:pt x="4242" y="15421"/>
                    <a:pt x="1290" y="12469"/>
                    <a:pt x="337" y="8278"/>
                  </a:cubicBezTo>
                  <a:cubicBezTo>
                    <a:pt x="-615" y="4087"/>
                    <a:pt x="337" y="372"/>
                    <a:pt x="2147" y="-9"/>
                  </a:cubicBezTo>
                  <a:cubicBezTo>
                    <a:pt x="3957" y="-390"/>
                    <a:pt x="6243" y="2182"/>
                    <a:pt x="7481" y="6563"/>
                  </a:cubicBezTo>
                  <a:close/>
                </a:path>
              </a:pathLst>
            </a:custGeom>
            <a:solidFill>
              <a:srgbClr val="98AF41"/>
            </a:solidFill>
            <a:ln w="9525" cap="flat">
              <a:noFill/>
              <a:prstDash val="solid"/>
              <a:miter/>
            </a:ln>
          </p:spPr>
          <p:txBody>
            <a:bodyPr rtlCol="0" anchor="ctr"/>
            <a:lstStyle/>
            <a:p>
              <a:endParaRPr lang="en-IN"/>
            </a:p>
          </p:txBody>
        </p:sp>
        <p:sp>
          <p:nvSpPr>
            <p:cNvPr id="1393" name="Freeform: Shape 1392">
              <a:extLst>
                <a:ext uri="{FF2B5EF4-FFF2-40B4-BE49-F238E27FC236}">
                  <a16:creationId xmlns:a16="http://schemas.microsoft.com/office/drawing/2014/main" xmlns="" id="{F36FA5A2-1B0F-16A4-D9D7-DA8428BD0057}"/>
                </a:ext>
              </a:extLst>
            </p:cNvPr>
            <p:cNvSpPr/>
            <p:nvPr/>
          </p:nvSpPr>
          <p:spPr>
            <a:xfrm>
              <a:off x="6168036" y="4618809"/>
              <a:ext cx="8370" cy="15268"/>
            </a:xfrm>
            <a:custGeom>
              <a:avLst/>
              <a:gdLst>
                <a:gd name="connsiteX0" fmla="*/ 7554 w 8370"/>
                <a:gd name="connsiteY0" fmla="*/ 6484 h 15268"/>
                <a:gd name="connsiteX1" fmla="*/ 6411 w 8370"/>
                <a:gd name="connsiteY1" fmla="*/ 15152 h 15268"/>
                <a:gd name="connsiteX2" fmla="*/ 506 w 8370"/>
                <a:gd name="connsiteY2" fmla="*/ 8579 h 15268"/>
                <a:gd name="connsiteX3" fmla="*/ 1839 w 8370"/>
                <a:gd name="connsiteY3" fmla="*/ 7 h 15268"/>
                <a:gd name="connsiteX4" fmla="*/ 7554 w 8370"/>
                <a:gd name="connsiteY4" fmla="*/ 6484 h 15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0" h="15268">
                  <a:moveTo>
                    <a:pt x="7554" y="6484"/>
                  </a:moveTo>
                  <a:cubicBezTo>
                    <a:pt x="8888" y="10580"/>
                    <a:pt x="8507" y="14580"/>
                    <a:pt x="6411" y="15152"/>
                  </a:cubicBezTo>
                  <a:cubicBezTo>
                    <a:pt x="4316" y="15723"/>
                    <a:pt x="1554" y="12770"/>
                    <a:pt x="506" y="8579"/>
                  </a:cubicBezTo>
                  <a:cubicBezTo>
                    <a:pt x="-542" y="4388"/>
                    <a:pt x="-66" y="483"/>
                    <a:pt x="1839" y="7"/>
                  </a:cubicBezTo>
                  <a:cubicBezTo>
                    <a:pt x="3744" y="-469"/>
                    <a:pt x="6126" y="2293"/>
                    <a:pt x="7554" y="6484"/>
                  </a:cubicBezTo>
                  <a:close/>
                </a:path>
              </a:pathLst>
            </a:custGeom>
            <a:solidFill>
              <a:srgbClr val="98AF41"/>
            </a:solidFill>
            <a:ln w="9525" cap="flat">
              <a:noFill/>
              <a:prstDash val="solid"/>
              <a:miter/>
            </a:ln>
          </p:spPr>
          <p:txBody>
            <a:bodyPr rtlCol="0" anchor="ctr"/>
            <a:lstStyle/>
            <a:p>
              <a:endParaRPr lang="en-IN"/>
            </a:p>
          </p:txBody>
        </p:sp>
        <p:sp>
          <p:nvSpPr>
            <p:cNvPr id="1394" name="Freeform: Shape 1393">
              <a:extLst>
                <a:ext uri="{FF2B5EF4-FFF2-40B4-BE49-F238E27FC236}">
                  <a16:creationId xmlns:a16="http://schemas.microsoft.com/office/drawing/2014/main" xmlns="" id="{9F76C59B-E47B-1F6E-55CC-410A685C0504}"/>
                </a:ext>
              </a:extLst>
            </p:cNvPr>
            <p:cNvSpPr/>
            <p:nvPr/>
          </p:nvSpPr>
          <p:spPr>
            <a:xfrm>
              <a:off x="6163259" y="4632910"/>
              <a:ext cx="8498" cy="14504"/>
            </a:xfrm>
            <a:custGeom>
              <a:avLst/>
              <a:gdLst>
                <a:gd name="connsiteX0" fmla="*/ 8045 w 8498"/>
                <a:gd name="connsiteY0" fmla="*/ 6194 h 14504"/>
                <a:gd name="connsiteX1" fmla="*/ 6140 w 8498"/>
                <a:gd name="connsiteY1" fmla="*/ 14385 h 14504"/>
                <a:gd name="connsiteX2" fmla="*/ 330 w 8498"/>
                <a:gd name="connsiteY2" fmla="*/ 8099 h 14504"/>
                <a:gd name="connsiteX3" fmla="*/ 2521 w 8498"/>
                <a:gd name="connsiteY3" fmla="*/ 3 h 14504"/>
                <a:gd name="connsiteX4" fmla="*/ 8045 w 8498"/>
                <a:gd name="connsiteY4" fmla="*/ 6194 h 14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8" h="14504">
                  <a:moveTo>
                    <a:pt x="8045" y="6194"/>
                  </a:moveTo>
                  <a:cubicBezTo>
                    <a:pt x="9093" y="10099"/>
                    <a:pt x="8045" y="13814"/>
                    <a:pt x="6140" y="14385"/>
                  </a:cubicBezTo>
                  <a:cubicBezTo>
                    <a:pt x="4235" y="14957"/>
                    <a:pt x="1283" y="12100"/>
                    <a:pt x="330" y="8099"/>
                  </a:cubicBezTo>
                  <a:cubicBezTo>
                    <a:pt x="-622" y="4099"/>
                    <a:pt x="330" y="479"/>
                    <a:pt x="2521" y="3"/>
                  </a:cubicBezTo>
                  <a:cubicBezTo>
                    <a:pt x="4712" y="-474"/>
                    <a:pt x="6902" y="2575"/>
                    <a:pt x="8045" y="6194"/>
                  </a:cubicBezTo>
                  <a:close/>
                </a:path>
              </a:pathLst>
            </a:custGeom>
            <a:solidFill>
              <a:srgbClr val="98AF41"/>
            </a:solidFill>
            <a:ln w="9525" cap="flat">
              <a:noFill/>
              <a:prstDash val="solid"/>
              <a:miter/>
            </a:ln>
          </p:spPr>
          <p:txBody>
            <a:bodyPr rtlCol="0" anchor="ctr"/>
            <a:lstStyle/>
            <a:p>
              <a:endParaRPr lang="en-IN"/>
            </a:p>
          </p:txBody>
        </p:sp>
        <p:sp>
          <p:nvSpPr>
            <p:cNvPr id="1395" name="Freeform: Shape 1394">
              <a:extLst>
                <a:ext uri="{FF2B5EF4-FFF2-40B4-BE49-F238E27FC236}">
                  <a16:creationId xmlns:a16="http://schemas.microsoft.com/office/drawing/2014/main" xmlns="" id="{D439A4A2-0155-E867-31B8-EB58D1999813}"/>
                </a:ext>
              </a:extLst>
            </p:cNvPr>
            <p:cNvSpPr/>
            <p:nvPr/>
          </p:nvSpPr>
          <p:spPr>
            <a:xfrm>
              <a:off x="6116179" y="4626385"/>
              <a:ext cx="9442" cy="14773"/>
            </a:xfrm>
            <a:custGeom>
              <a:avLst/>
              <a:gdLst>
                <a:gd name="connsiteX0" fmla="*/ 9405 w 9442"/>
                <a:gd name="connsiteY0" fmla="*/ 7100 h 14773"/>
                <a:gd name="connsiteX1" fmla="*/ 5118 w 9442"/>
                <a:gd name="connsiteY1" fmla="*/ 14719 h 14773"/>
                <a:gd name="connsiteX2" fmla="*/ -25 w 9442"/>
                <a:gd name="connsiteY2" fmla="*/ 7576 h 14773"/>
                <a:gd name="connsiteX3" fmla="*/ 4261 w 9442"/>
                <a:gd name="connsiteY3" fmla="*/ -44 h 14773"/>
                <a:gd name="connsiteX4" fmla="*/ 9405 w 9442"/>
                <a:gd name="connsiteY4" fmla="*/ 7100 h 14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2" h="14773">
                  <a:moveTo>
                    <a:pt x="9405" y="7100"/>
                  </a:moveTo>
                  <a:cubicBezTo>
                    <a:pt x="9405" y="11100"/>
                    <a:pt x="7881" y="14529"/>
                    <a:pt x="5118" y="14719"/>
                  </a:cubicBezTo>
                  <a:cubicBezTo>
                    <a:pt x="2356" y="14910"/>
                    <a:pt x="165" y="11671"/>
                    <a:pt x="-25" y="7576"/>
                  </a:cubicBezTo>
                  <a:cubicBezTo>
                    <a:pt x="-216" y="3480"/>
                    <a:pt x="1689" y="51"/>
                    <a:pt x="4261" y="-44"/>
                  </a:cubicBezTo>
                  <a:cubicBezTo>
                    <a:pt x="6833" y="-140"/>
                    <a:pt x="9119" y="3004"/>
                    <a:pt x="9405" y="7100"/>
                  </a:cubicBezTo>
                  <a:close/>
                </a:path>
              </a:pathLst>
            </a:custGeom>
            <a:solidFill>
              <a:srgbClr val="98AF41"/>
            </a:solidFill>
            <a:ln w="9525" cap="flat">
              <a:noFill/>
              <a:prstDash val="solid"/>
              <a:miter/>
            </a:ln>
          </p:spPr>
          <p:txBody>
            <a:bodyPr rtlCol="0" anchor="ctr"/>
            <a:lstStyle/>
            <a:p>
              <a:endParaRPr lang="en-IN"/>
            </a:p>
          </p:txBody>
        </p:sp>
        <p:sp>
          <p:nvSpPr>
            <p:cNvPr id="1396" name="Freeform: Shape 1395">
              <a:extLst>
                <a:ext uri="{FF2B5EF4-FFF2-40B4-BE49-F238E27FC236}">
                  <a16:creationId xmlns:a16="http://schemas.microsoft.com/office/drawing/2014/main" xmlns="" id="{0C8ACB68-58B2-9C28-D0E4-ADF444F992BF}"/>
                </a:ext>
              </a:extLst>
            </p:cNvPr>
            <p:cNvSpPr/>
            <p:nvPr/>
          </p:nvSpPr>
          <p:spPr>
            <a:xfrm>
              <a:off x="6147316" y="4630158"/>
              <a:ext cx="11522" cy="19438"/>
            </a:xfrm>
            <a:custGeom>
              <a:avLst/>
              <a:gdLst>
                <a:gd name="connsiteX0" fmla="*/ 11129 w 11522"/>
                <a:gd name="connsiteY0" fmla="*/ 8661 h 19438"/>
                <a:gd name="connsiteX1" fmla="*/ 7415 w 11522"/>
                <a:gd name="connsiteY1" fmla="*/ 19233 h 19438"/>
                <a:gd name="connsiteX2" fmla="*/ 176 w 11522"/>
                <a:gd name="connsiteY2" fmla="*/ 10566 h 19438"/>
                <a:gd name="connsiteX3" fmla="*/ 3986 w 11522"/>
                <a:gd name="connsiteY3" fmla="*/ -7 h 19438"/>
                <a:gd name="connsiteX4" fmla="*/ 11129 w 11522"/>
                <a:gd name="connsiteY4" fmla="*/ 8661 h 1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2" h="19438">
                  <a:moveTo>
                    <a:pt x="11129" y="8661"/>
                  </a:moveTo>
                  <a:cubicBezTo>
                    <a:pt x="12272" y="13995"/>
                    <a:pt x="10558" y="18186"/>
                    <a:pt x="7415" y="19233"/>
                  </a:cubicBezTo>
                  <a:cubicBezTo>
                    <a:pt x="4271" y="20281"/>
                    <a:pt x="1033" y="15995"/>
                    <a:pt x="176" y="10566"/>
                  </a:cubicBezTo>
                  <a:cubicBezTo>
                    <a:pt x="-682" y="5137"/>
                    <a:pt x="1128" y="469"/>
                    <a:pt x="3986" y="-7"/>
                  </a:cubicBezTo>
                  <a:cubicBezTo>
                    <a:pt x="6843" y="-483"/>
                    <a:pt x="10082" y="3422"/>
                    <a:pt x="11129" y="8661"/>
                  </a:cubicBezTo>
                  <a:close/>
                </a:path>
              </a:pathLst>
            </a:custGeom>
            <a:solidFill>
              <a:srgbClr val="98AF41"/>
            </a:solidFill>
            <a:ln w="9525" cap="flat">
              <a:noFill/>
              <a:prstDash val="solid"/>
              <a:miter/>
            </a:ln>
          </p:spPr>
          <p:txBody>
            <a:bodyPr rtlCol="0" anchor="ctr"/>
            <a:lstStyle/>
            <a:p>
              <a:endParaRPr lang="en-IN"/>
            </a:p>
          </p:txBody>
        </p:sp>
        <p:sp>
          <p:nvSpPr>
            <p:cNvPr id="1397" name="Freeform: Shape 1396">
              <a:extLst>
                <a:ext uri="{FF2B5EF4-FFF2-40B4-BE49-F238E27FC236}">
                  <a16:creationId xmlns:a16="http://schemas.microsoft.com/office/drawing/2014/main" xmlns="" id="{C74AED5B-D5CF-90A4-7F2D-8DDB73BD8D45}"/>
                </a:ext>
              </a:extLst>
            </p:cNvPr>
            <p:cNvSpPr/>
            <p:nvPr/>
          </p:nvSpPr>
          <p:spPr>
            <a:xfrm>
              <a:off x="6185832" y="4746663"/>
              <a:ext cx="6925" cy="7756"/>
            </a:xfrm>
            <a:custGeom>
              <a:avLst/>
              <a:gdLst>
                <a:gd name="connsiteX0" fmla="*/ 6712 w 6925"/>
                <a:gd name="connsiteY0" fmla="*/ 3122 h 7756"/>
                <a:gd name="connsiteX1" fmla="*/ 4379 w 6925"/>
                <a:gd name="connsiteY1" fmla="*/ 7674 h 7756"/>
                <a:gd name="connsiteX2" fmla="*/ 4331 w 6925"/>
                <a:gd name="connsiteY2" fmla="*/ 7694 h 7756"/>
                <a:gd name="connsiteX3" fmla="*/ -22 w 6925"/>
                <a:gd name="connsiteY3" fmla="*/ 4074 h 7756"/>
                <a:gd name="connsiteX4" fmla="*/ 2521 w 6925"/>
                <a:gd name="connsiteY4" fmla="*/ -22 h 7756"/>
                <a:gd name="connsiteX5" fmla="*/ 6712 w 6925"/>
                <a:gd name="connsiteY5" fmla="*/ 3122 h 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5" h="7756">
                  <a:moveTo>
                    <a:pt x="6712" y="3122"/>
                  </a:moveTo>
                  <a:cubicBezTo>
                    <a:pt x="7322" y="5027"/>
                    <a:pt x="6284" y="7065"/>
                    <a:pt x="4379" y="7674"/>
                  </a:cubicBezTo>
                  <a:cubicBezTo>
                    <a:pt x="4360" y="7684"/>
                    <a:pt x="4350" y="7684"/>
                    <a:pt x="4331" y="7694"/>
                  </a:cubicBezTo>
                  <a:cubicBezTo>
                    <a:pt x="2131" y="7894"/>
                    <a:pt x="178" y="6274"/>
                    <a:pt x="-22" y="4074"/>
                  </a:cubicBezTo>
                  <a:cubicBezTo>
                    <a:pt x="-184" y="2293"/>
                    <a:pt x="855" y="626"/>
                    <a:pt x="2521" y="-22"/>
                  </a:cubicBezTo>
                  <a:cubicBezTo>
                    <a:pt x="4531" y="-250"/>
                    <a:pt x="6370" y="1131"/>
                    <a:pt x="6712" y="3122"/>
                  </a:cubicBezTo>
                  <a:close/>
                </a:path>
              </a:pathLst>
            </a:custGeom>
            <a:solidFill>
              <a:srgbClr val="98AF41"/>
            </a:solidFill>
            <a:ln w="9525" cap="flat">
              <a:noFill/>
              <a:prstDash val="solid"/>
              <a:miter/>
            </a:ln>
          </p:spPr>
          <p:txBody>
            <a:bodyPr rtlCol="0" anchor="ctr"/>
            <a:lstStyle/>
            <a:p>
              <a:endParaRPr lang="en-IN"/>
            </a:p>
          </p:txBody>
        </p:sp>
        <p:sp>
          <p:nvSpPr>
            <p:cNvPr id="1398" name="Freeform: Shape 1397">
              <a:extLst>
                <a:ext uri="{FF2B5EF4-FFF2-40B4-BE49-F238E27FC236}">
                  <a16:creationId xmlns:a16="http://schemas.microsoft.com/office/drawing/2014/main" xmlns="" id="{15236A7A-5CD9-254A-8159-8668A398404A}"/>
                </a:ext>
              </a:extLst>
            </p:cNvPr>
            <p:cNvSpPr/>
            <p:nvPr/>
          </p:nvSpPr>
          <p:spPr>
            <a:xfrm>
              <a:off x="6168673" y="4734204"/>
              <a:ext cx="6529" cy="7639"/>
            </a:xfrm>
            <a:custGeom>
              <a:avLst/>
              <a:gdLst>
                <a:gd name="connsiteX0" fmla="*/ 6346 w 6529"/>
                <a:gd name="connsiteY0" fmla="*/ 3199 h 7639"/>
                <a:gd name="connsiteX1" fmla="*/ 3964 w 6529"/>
                <a:gd name="connsiteY1" fmla="*/ 7580 h 7639"/>
                <a:gd name="connsiteX2" fmla="*/ 3964 w 6529"/>
                <a:gd name="connsiteY2" fmla="*/ 7580 h 7639"/>
                <a:gd name="connsiteX3" fmla="*/ 59 w 6529"/>
                <a:gd name="connsiteY3" fmla="*/ 4342 h 7639"/>
                <a:gd name="connsiteX4" fmla="*/ 2536 w 6529"/>
                <a:gd name="connsiteY4" fmla="*/ -40 h 7639"/>
                <a:gd name="connsiteX5" fmla="*/ 6346 w 6529"/>
                <a:gd name="connsiteY5" fmla="*/ 3199 h 7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9" h="7639">
                  <a:moveTo>
                    <a:pt x="6346" y="3199"/>
                  </a:moveTo>
                  <a:cubicBezTo>
                    <a:pt x="6898" y="5066"/>
                    <a:pt x="5831" y="7028"/>
                    <a:pt x="3964" y="7580"/>
                  </a:cubicBezTo>
                  <a:cubicBezTo>
                    <a:pt x="3964" y="7580"/>
                    <a:pt x="3964" y="7580"/>
                    <a:pt x="3964" y="7580"/>
                  </a:cubicBezTo>
                  <a:cubicBezTo>
                    <a:pt x="1993" y="7742"/>
                    <a:pt x="259" y="6304"/>
                    <a:pt x="59" y="4342"/>
                  </a:cubicBezTo>
                  <a:cubicBezTo>
                    <a:pt x="-379" y="2456"/>
                    <a:pt x="697" y="551"/>
                    <a:pt x="2536" y="-40"/>
                  </a:cubicBezTo>
                  <a:cubicBezTo>
                    <a:pt x="4469" y="-154"/>
                    <a:pt x="6146" y="1275"/>
                    <a:pt x="6346" y="3199"/>
                  </a:cubicBezTo>
                  <a:close/>
                </a:path>
              </a:pathLst>
            </a:custGeom>
            <a:solidFill>
              <a:srgbClr val="98AF41"/>
            </a:solidFill>
            <a:ln w="9525" cap="flat">
              <a:noFill/>
              <a:prstDash val="solid"/>
              <a:miter/>
            </a:ln>
          </p:spPr>
          <p:txBody>
            <a:bodyPr rtlCol="0" anchor="ctr"/>
            <a:lstStyle/>
            <a:p>
              <a:endParaRPr lang="en-IN"/>
            </a:p>
          </p:txBody>
        </p:sp>
        <p:sp>
          <p:nvSpPr>
            <p:cNvPr id="1399" name="Freeform: Shape 1398">
              <a:extLst>
                <a:ext uri="{FF2B5EF4-FFF2-40B4-BE49-F238E27FC236}">
                  <a16:creationId xmlns:a16="http://schemas.microsoft.com/office/drawing/2014/main" xmlns="" id="{1BC10BEC-EA63-F562-687A-6DCBA926C7C8}"/>
                </a:ext>
              </a:extLst>
            </p:cNvPr>
            <p:cNvSpPr/>
            <p:nvPr/>
          </p:nvSpPr>
          <p:spPr>
            <a:xfrm>
              <a:off x="6186538" y="4726090"/>
              <a:ext cx="6951" cy="8331"/>
            </a:xfrm>
            <a:custGeom>
              <a:avLst/>
              <a:gdLst>
                <a:gd name="connsiteX0" fmla="*/ 6673 w 6951"/>
                <a:gd name="connsiteY0" fmla="*/ 3216 h 8331"/>
                <a:gd name="connsiteX1" fmla="*/ 4482 w 6951"/>
                <a:gd name="connsiteY1" fmla="*/ 8265 h 8331"/>
                <a:gd name="connsiteX2" fmla="*/ 196 w 6951"/>
                <a:gd name="connsiteY2" fmla="*/ 4835 h 8331"/>
                <a:gd name="connsiteX3" fmla="*/ 2387 w 6951"/>
                <a:gd name="connsiteY3" fmla="*/ -22 h 8331"/>
                <a:gd name="connsiteX4" fmla="*/ 6673 w 6951"/>
                <a:gd name="connsiteY4" fmla="*/ 3216 h 8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1" h="8331">
                  <a:moveTo>
                    <a:pt x="6673" y="3216"/>
                  </a:moveTo>
                  <a:cubicBezTo>
                    <a:pt x="7397" y="5216"/>
                    <a:pt x="6435" y="7436"/>
                    <a:pt x="4482" y="8265"/>
                  </a:cubicBezTo>
                  <a:cubicBezTo>
                    <a:pt x="2358" y="8484"/>
                    <a:pt x="444" y="6960"/>
                    <a:pt x="196" y="4835"/>
                  </a:cubicBezTo>
                  <a:cubicBezTo>
                    <a:pt x="-518" y="2892"/>
                    <a:pt x="453" y="730"/>
                    <a:pt x="2387" y="-22"/>
                  </a:cubicBezTo>
                  <a:cubicBezTo>
                    <a:pt x="4454" y="-251"/>
                    <a:pt x="6330" y="1168"/>
                    <a:pt x="6673" y="3216"/>
                  </a:cubicBezTo>
                  <a:close/>
                </a:path>
              </a:pathLst>
            </a:custGeom>
            <a:solidFill>
              <a:srgbClr val="98AF41"/>
            </a:solidFill>
            <a:ln w="9525" cap="flat">
              <a:noFill/>
              <a:prstDash val="solid"/>
              <a:miter/>
            </a:ln>
          </p:spPr>
          <p:txBody>
            <a:bodyPr rtlCol="0" anchor="ctr"/>
            <a:lstStyle/>
            <a:p>
              <a:endParaRPr lang="en-IN"/>
            </a:p>
          </p:txBody>
        </p:sp>
        <p:sp>
          <p:nvSpPr>
            <p:cNvPr id="1400" name="Freeform: Shape 1399">
              <a:extLst>
                <a:ext uri="{FF2B5EF4-FFF2-40B4-BE49-F238E27FC236}">
                  <a16:creationId xmlns:a16="http://schemas.microsoft.com/office/drawing/2014/main" xmlns="" id="{13EC1925-4F07-D80C-5E72-C27A29E8F87A}"/>
                </a:ext>
              </a:extLst>
            </p:cNvPr>
            <p:cNvSpPr/>
            <p:nvPr/>
          </p:nvSpPr>
          <p:spPr>
            <a:xfrm>
              <a:off x="6133494" y="4642190"/>
              <a:ext cx="8606" cy="13648"/>
            </a:xfrm>
            <a:custGeom>
              <a:avLst/>
              <a:gdLst>
                <a:gd name="connsiteX0" fmla="*/ 8569 w 8606"/>
                <a:gd name="connsiteY0" fmla="*/ 6153 h 13648"/>
                <a:gd name="connsiteX1" fmla="*/ 5140 w 8606"/>
                <a:gd name="connsiteY1" fmla="*/ 13583 h 13648"/>
                <a:gd name="connsiteX2" fmla="*/ -4 w 8606"/>
                <a:gd name="connsiteY2" fmla="*/ 7106 h 13648"/>
                <a:gd name="connsiteX3" fmla="*/ 3615 w 8606"/>
                <a:gd name="connsiteY3" fmla="*/ -38 h 13648"/>
                <a:gd name="connsiteX4" fmla="*/ 8569 w 8606"/>
                <a:gd name="connsiteY4" fmla="*/ 6153 h 1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6" h="13648">
                  <a:moveTo>
                    <a:pt x="8569" y="6153"/>
                  </a:moveTo>
                  <a:cubicBezTo>
                    <a:pt x="8569" y="9868"/>
                    <a:pt x="7521" y="13297"/>
                    <a:pt x="5140" y="13583"/>
                  </a:cubicBezTo>
                  <a:cubicBezTo>
                    <a:pt x="2758" y="13869"/>
                    <a:pt x="282" y="10916"/>
                    <a:pt x="-4" y="7106"/>
                  </a:cubicBezTo>
                  <a:cubicBezTo>
                    <a:pt x="-290" y="3296"/>
                    <a:pt x="1234" y="153"/>
                    <a:pt x="3615" y="-38"/>
                  </a:cubicBezTo>
                  <a:cubicBezTo>
                    <a:pt x="5997" y="-229"/>
                    <a:pt x="8092" y="2820"/>
                    <a:pt x="8569" y="6153"/>
                  </a:cubicBezTo>
                  <a:close/>
                </a:path>
              </a:pathLst>
            </a:custGeom>
            <a:solidFill>
              <a:srgbClr val="98AF41"/>
            </a:solidFill>
            <a:ln w="9525" cap="flat">
              <a:noFill/>
              <a:prstDash val="solid"/>
              <a:miter/>
            </a:ln>
          </p:spPr>
          <p:txBody>
            <a:bodyPr rtlCol="0" anchor="ctr"/>
            <a:lstStyle/>
            <a:p>
              <a:endParaRPr lang="en-IN"/>
            </a:p>
          </p:txBody>
        </p:sp>
        <p:sp>
          <p:nvSpPr>
            <p:cNvPr id="1401" name="Freeform: Shape 1400">
              <a:extLst>
                <a:ext uri="{FF2B5EF4-FFF2-40B4-BE49-F238E27FC236}">
                  <a16:creationId xmlns:a16="http://schemas.microsoft.com/office/drawing/2014/main" xmlns="" id="{8D65709C-B911-06FA-7B09-1ED45DDA59B5}"/>
                </a:ext>
              </a:extLst>
            </p:cNvPr>
            <p:cNvSpPr/>
            <p:nvPr/>
          </p:nvSpPr>
          <p:spPr>
            <a:xfrm>
              <a:off x="6122369" y="4647238"/>
              <a:ext cx="8777" cy="13267"/>
            </a:xfrm>
            <a:custGeom>
              <a:avLst/>
              <a:gdLst>
                <a:gd name="connsiteX0" fmla="*/ 8739 w 8777"/>
                <a:gd name="connsiteY0" fmla="*/ 6154 h 13267"/>
                <a:gd name="connsiteX1" fmla="*/ 4929 w 8777"/>
                <a:gd name="connsiteY1" fmla="*/ 13203 h 13267"/>
                <a:gd name="connsiteX2" fmla="*/ -24 w 8777"/>
                <a:gd name="connsiteY2" fmla="*/ 6821 h 13267"/>
                <a:gd name="connsiteX3" fmla="*/ 3881 w 8777"/>
                <a:gd name="connsiteY3" fmla="*/ -37 h 13267"/>
                <a:gd name="connsiteX4" fmla="*/ 8739 w 8777"/>
                <a:gd name="connsiteY4" fmla="*/ 6154 h 13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7" h="13267">
                  <a:moveTo>
                    <a:pt x="8739" y="6154"/>
                  </a:moveTo>
                  <a:cubicBezTo>
                    <a:pt x="8739" y="9774"/>
                    <a:pt x="7406" y="12917"/>
                    <a:pt x="4929" y="13203"/>
                  </a:cubicBezTo>
                  <a:cubicBezTo>
                    <a:pt x="2453" y="13488"/>
                    <a:pt x="167" y="10440"/>
                    <a:pt x="-24" y="6821"/>
                  </a:cubicBezTo>
                  <a:cubicBezTo>
                    <a:pt x="-214" y="3201"/>
                    <a:pt x="1500" y="153"/>
                    <a:pt x="3881" y="-37"/>
                  </a:cubicBezTo>
                  <a:cubicBezTo>
                    <a:pt x="6263" y="-228"/>
                    <a:pt x="8739" y="2535"/>
                    <a:pt x="8739" y="6154"/>
                  </a:cubicBezTo>
                  <a:close/>
                </a:path>
              </a:pathLst>
            </a:custGeom>
            <a:solidFill>
              <a:srgbClr val="98AF41"/>
            </a:solidFill>
            <a:ln w="9525" cap="flat">
              <a:noFill/>
              <a:prstDash val="solid"/>
              <a:miter/>
            </a:ln>
          </p:spPr>
          <p:txBody>
            <a:bodyPr rtlCol="0" anchor="ctr"/>
            <a:lstStyle/>
            <a:p>
              <a:endParaRPr lang="en-IN"/>
            </a:p>
          </p:txBody>
        </p:sp>
        <p:sp>
          <p:nvSpPr>
            <p:cNvPr id="1402" name="Freeform: Shape 1401">
              <a:extLst>
                <a:ext uri="{FF2B5EF4-FFF2-40B4-BE49-F238E27FC236}">
                  <a16:creationId xmlns:a16="http://schemas.microsoft.com/office/drawing/2014/main" xmlns="" id="{97E1DC7D-DADB-08C7-5F12-2D3ED081A922}"/>
                </a:ext>
              </a:extLst>
            </p:cNvPr>
            <p:cNvSpPr/>
            <p:nvPr/>
          </p:nvSpPr>
          <p:spPr>
            <a:xfrm>
              <a:off x="6180291" y="4643970"/>
              <a:ext cx="3574" cy="6368"/>
            </a:xfrm>
            <a:custGeom>
              <a:avLst/>
              <a:gdLst>
                <a:gd name="connsiteX0" fmla="*/ 3300 w 3574"/>
                <a:gd name="connsiteY0" fmla="*/ 2564 h 6368"/>
                <a:gd name="connsiteX1" fmla="*/ 2728 w 3574"/>
                <a:gd name="connsiteY1" fmla="*/ 6279 h 6368"/>
                <a:gd name="connsiteX2" fmla="*/ 157 w 3574"/>
                <a:gd name="connsiteY2" fmla="*/ 3707 h 6368"/>
                <a:gd name="connsiteX3" fmla="*/ 728 w 3574"/>
                <a:gd name="connsiteY3" fmla="*/ -7 h 6368"/>
                <a:gd name="connsiteX4" fmla="*/ 3300 w 3574"/>
                <a:gd name="connsiteY4" fmla="*/ 2564 h 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4" h="6368">
                  <a:moveTo>
                    <a:pt x="3300" y="2564"/>
                  </a:moveTo>
                  <a:cubicBezTo>
                    <a:pt x="3871" y="4279"/>
                    <a:pt x="3300" y="5993"/>
                    <a:pt x="2728" y="6279"/>
                  </a:cubicBezTo>
                  <a:cubicBezTo>
                    <a:pt x="2157" y="6565"/>
                    <a:pt x="633" y="5422"/>
                    <a:pt x="157" y="3707"/>
                  </a:cubicBezTo>
                  <a:cubicBezTo>
                    <a:pt x="-320" y="1993"/>
                    <a:pt x="157" y="278"/>
                    <a:pt x="728" y="-7"/>
                  </a:cubicBezTo>
                  <a:cubicBezTo>
                    <a:pt x="1300" y="-293"/>
                    <a:pt x="2728" y="1040"/>
                    <a:pt x="3300" y="2564"/>
                  </a:cubicBezTo>
                  <a:close/>
                </a:path>
              </a:pathLst>
            </a:custGeom>
            <a:solidFill>
              <a:srgbClr val="98AF41"/>
            </a:solidFill>
            <a:ln w="9525" cap="flat">
              <a:noFill/>
              <a:prstDash val="solid"/>
              <a:miter/>
            </a:ln>
          </p:spPr>
          <p:txBody>
            <a:bodyPr rtlCol="0" anchor="ctr"/>
            <a:lstStyle/>
            <a:p>
              <a:endParaRPr lang="en-IN"/>
            </a:p>
          </p:txBody>
        </p:sp>
        <p:sp>
          <p:nvSpPr>
            <p:cNvPr id="1403" name="Freeform: Shape 1402">
              <a:extLst>
                <a:ext uri="{FF2B5EF4-FFF2-40B4-BE49-F238E27FC236}">
                  <a16:creationId xmlns:a16="http://schemas.microsoft.com/office/drawing/2014/main" xmlns="" id="{6DC84F44-0C4D-97B6-54F3-F56AA72F28D1}"/>
                </a:ext>
              </a:extLst>
            </p:cNvPr>
            <p:cNvSpPr/>
            <p:nvPr/>
          </p:nvSpPr>
          <p:spPr>
            <a:xfrm>
              <a:off x="6176347" y="4658111"/>
              <a:ext cx="11927" cy="18372"/>
            </a:xfrm>
            <a:custGeom>
              <a:avLst/>
              <a:gdLst>
                <a:gd name="connsiteX0" fmla="*/ 11244 w 11927"/>
                <a:gd name="connsiteY0" fmla="*/ 7568 h 18372"/>
                <a:gd name="connsiteX1" fmla="*/ 8482 w 11927"/>
                <a:gd name="connsiteY1" fmla="*/ 18141 h 18372"/>
                <a:gd name="connsiteX2" fmla="*/ 481 w 11927"/>
                <a:gd name="connsiteY2" fmla="*/ 10711 h 18372"/>
                <a:gd name="connsiteX3" fmla="*/ 3339 w 11927"/>
                <a:gd name="connsiteY3" fmla="*/ 139 h 18372"/>
                <a:gd name="connsiteX4" fmla="*/ 11244 w 11927"/>
                <a:gd name="connsiteY4" fmla="*/ 7568 h 1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7" h="18372">
                  <a:moveTo>
                    <a:pt x="11244" y="7568"/>
                  </a:moveTo>
                  <a:cubicBezTo>
                    <a:pt x="12864" y="12521"/>
                    <a:pt x="11244" y="17093"/>
                    <a:pt x="8482" y="18141"/>
                  </a:cubicBezTo>
                  <a:cubicBezTo>
                    <a:pt x="5720" y="19189"/>
                    <a:pt x="1815" y="15664"/>
                    <a:pt x="481" y="10711"/>
                  </a:cubicBezTo>
                  <a:cubicBezTo>
                    <a:pt x="-852" y="5759"/>
                    <a:pt x="481" y="1186"/>
                    <a:pt x="3339" y="139"/>
                  </a:cubicBezTo>
                  <a:cubicBezTo>
                    <a:pt x="6196" y="-909"/>
                    <a:pt x="9625" y="2615"/>
                    <a:pt x="11244" y="7568"/>
                  </a:cubicBezTo>
                  <a:close/>
                </a:path>
              </a:pathLst>
            </a:custGeom>
            <a:solidFill>
              <a:srgbClr val="98AF41"/>
            </a:solidFill>
            <a:ln w="9525" cap="flat">
              <a:noFill/>
              <a:prstDash val="solid"/>
              <a:miter/>
            </a:ln>
          </p:spPr>
          <p:txBody>
            <a:bodyPr rtlCol="0" anchor="ctr"/>
            <a:lstStyle/>
            <a:p>
              <a:endParaRPr lang="en-IN"/>
            </a:p>
          </p:txBody>
        </p:sp>
        <p:sp>
          <p:nvSpPr>
            <p:cNvPr id="1404" name="Freeform: Shape 1403">
              <a:extLst>
                <a:ext uri="{FF2B5EF4-FFF2-40B4-BE49-F238E27FC236}">
                  <a16:creationId xmlns:a16="http://schemas.microsoft.com/office/drawing/2014/main" xmlns="" id="{EF8B4B91-0006-334F-864A-5F7726DC43BD}"/>
                </a:ext>
              </a:extLst>
            </p:cNvPr>
            <p:cNvSpPr/>
            <p:nvPr/>
          </p:nvSpPr>
          <p:spPr>
            <a:xfrm>
              <a:off x="6155081" y="4649154"/>
              <a:ext cx="17534" cy="26988"/>
            </a:xfrm>
            <a:custGeom>
              <a:avLst/>
              <a:gdLst>
                <a:gd name="connsiteX0" fmla="*/ 16890 w 17534"/>
                <a:gd name="connsiteY0" fmla="*/ 11667 h 26988"/>
                <a:gd name="connsiteX1" fmla="*/ 11556 w 17534"/>
                <a:gd name="connsiteY1" fmla="*/ 26812 h 26988"/>
                <a:gd name="connsiteX2" fmla="*/ 412 w 17534"/>
                <a:gd name="connsiteY2" fmla="*/ 15001 h 26988"/>
                <a:gd name="connsiteX3" fmla="*/ 6032 w 17534"/>
                <a:gd name="connsiteY3" fmla="*/ 47 h 26988"/>
                <a:gd name="connsiteX4" fmla="*/ 16890 w 17534"/>
                <a:gd name="connsiteY4" fmla="*/ 11667 h 26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4" h="26988">
                  <a:moveTo>
                    <a:pt x="16890" y="11667"/>
                  </a:moveTo>
                  <a:cubicBezTo>
                    <a:pt x="18700" y="19002"/>
                    <a:pt x="16319" y="25765"/>
                    <a:pt x="11556" y="26812"/>
                  </a:cubicBezTo>
                  <a:cubicBezTo>
                    <a:pt x="6794" y="27860"/>
                    <a:pt x="2031" y="22431"/>
                    <a:pt x="412" y="15001"/>
                  </a:cubicBezTo>
                  <a:cubicBezTo>
                    <a:pt x="-1208" y="7572"/>
                    <a:pt x="1745" y="904"/>
                    <a:pt x="6032" y="47"/>
                  </a:cubicBezTo>
                  <a:cubicBezTo>
                    <a:pt x="10318" y="-810"/>
                    <a:pt x="15080" y="4333"/>
                    <a:pt x="16890" y="11667"/>
                  </a:cubicBezTo>
                  <a:close/>
                </a:path>
              </a:pathLst>
            </a:custGeom>
            <a:solidFill>
              <a:srgbClr val="98AF41"/>
            </a:solidFill>
            <a:ln w="9525" cap="flat">
              <a:noFill/>
              <a:prstDash val="solid"/>
              <a:miter/>
            </a:ln>
          </p:spPr>
          <p:txBody>
            <a:bodyPr rtlCol="0" anchor="ctr"/>
            <a:lstStyle/>
            <a:p>
              <a:endParaRPr lang="en-IN"/>
            </a:p>
          </p:txBody>
        </p:sp>
        <p:sp>
          <p:nvSpPr>
            <p:cNvPr id="1405" name="Freeform: Shape 1404">
              <a:extLst>
                <a:ext uri="{FF2B5EF4-FFF2-40B4-BE49-F238E27FC236}">
                  <a16:creationId xmlns:a16="http://schemas.microsoft.com/office/drawing/2014/main" xmlns="" id="{68E67B49-203E-7606-8E7C-4E7CCBA47306}"/>
                </a:ext>
              </a:extLst>
            </p:cNvPr>
            <p:cNvSpPr/>
            <p:nvPr/>
          </p:nvSpPr>
          <p:spPr>
            <a:xfrm>
              <a:off x="6143043" y="4657324"/>
              <a:ext cx="10065" cy="15005"/>
            </a:xfrm>
            <a:custGeom>
              <a:avLst/>
              <a:gdLst>
                <a:gd name="connsiteX0" fmla="*/ 9878 w 10065"/>
                <a:gd name="connsiteY0" fmla="*/ 6736 h 15005"/>
                <a:gd name="connsiteX1" fmla="*/ 6068 w 10065"/>
                <a:gd name="connsiteY1" fmla="*/ 14927 h 15005"/>
                <a:gd name="connsiteX2" fmla="*/ 67 w 10065"/>
                <a:gd name="connsiteY2" fmla="*/ 8070 h 15005"/>
                <a:gd name="connsiteX3" fmla="*/ 3973 w 10065"/>
                <a:gd name="connsiteY3" fmla="*/ -27 h 15005"/>
                <a:gd name="connsiteX4" fmla="*/ 9878 w 10065"/>
                <a:gd name="connsiteY4" fmla="*/ 6736 h 15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5" h="15005">
                  <a:moveTo>
                    <a:pt x="9878" y="6736"/>
                  </a:moveTo>
                  <a:cubicBezTo>
                    <a:pt x="10545" y="10927"/>
                    <a:pt x="8926" y="14547"/>
                    <a:pt x="6068" y="14927"/>
                  </a:cubicBezTo>
                  <a:cubicBezTo>
                    <a:pt x="3211" y="15308"/>
                    <a:pt x="639" y="12260"/>
                    <a:pt x="67" y="8070"/>
                  </a:cubicBezTo>
                  <a:cubicBezTo>
                    <a:pt x="-504" y="3879"/>
                    <a:pt x="1306" y="259"/>
                    <a:pt x="3973" y="-27"/>
                  </a:cubicBezTo>
                  <a:cubicBezTo>
                    <a:pt x="6640" y="-312"/>
                    <a:pt x="9211" y="2545"/>
                    <a:pt x="9878" y="6736"/>
                  </a:cubicBezTo>
                  <a:close/>
                </a:path>
              </a:pathLst>
            </a:custGeom>
            <a:solidFill>
              <a:srgbClr val="98AF41"/>
            </a:solidFill>
            <a:ln w="9525" cap="flat">
              <a:noFill/>
              <a:prstDash val="solid"/>
              <a:miter/>
            </a:ln>
          </p:spPr>
          <p:txBody>
            <a:bodyPr rtlCol="0" anchor="ctr"/>
            <a:lstStyle/>
            <a:p>
              <a:endParaRPr lang="en-IN"/>
            </a:p>
          </p:txBody>
        </p:sp>
        <p:sp>
          <p:nvSpPr>
            <p:cNvPr id="1406" name="Freeform: Shape 1405">
              <a:extLst>
                <a:ext uri="{FF2B5EF4-FFF2-40B4-BE49-F238E27FC236}">
                  <a16:creationId xmlns:a16="http://schemas.microsoft.com/office/drawing/2014/main" xmlns="" id="{1C26FD2B-2778-0113-83FF-5EEC90A99A2C}"/>
                </a:ext>
              </a:extLst>
            </p:cNvPr>
            <p:cNvSpPr/>
            <p:nvPr/>
          </p:nvSpPr>
          <p:spPr>
            <a:xfrm>
              <a:off x="6131495" y="4666858"/>
              <a:ext cx="8224" cy="11736"/>
            </a:xfrm>
            <a:custGeom>
              <a:avLst/>
              <a:gdLst>
                <a:gd name="connsiteX0" fmla="*/ 8186 w 8224"/>
                <a:gd name="connsiteY0" fmla="*/ 5488 h 11736"/>
                <a:gd name="connsiteX1" fmla="*/ 4662 w 8224"/>
                <a:gd name="connsiteY1" fmla="*/ 11680 h 11736"/>
                <a:gd name="connsiteX2" fmla="*/ -6 w 8224"/>
                <a:gd name="connsiteY2" fmla="*/ 6251 h 11736"/>
                <a:gd name="connsiteX3" fmla="*/ 3519 w 8224"/>
                <a:gd name="connsiteY3" fmla="*/ -36 h 11736"/>
                <a:gd name="connsiteX4" fmla="*/ 8186 w 8224"/>
                <a:gd name="connsiteY4" fmla="*/ 5488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4" h="11736">
                  <a:moveTo>
                    <a:pt x="8186" y="5488"/>
                  </a:moveTo>
                  <a:cubicBezTo>
                    <a:pt x="8186" y="8727"/>
                    <a:pt x="7043" y="11489"/>
                    <a:pt x="4662" y="11680"/>
                  </a:cubicBezTo>
                  <a:cubicBezTo>
                    <a:pt x="2280" y="11870"/>
                    <a:pt x="280" y="9489"/>
                    <a:pt x="-6" y="6251"/>
                  </a:cubicBezTo>
                  <a:cubicBezTo>
                    <a:pt x="-291" y="3012"/>
                    <a:pt x="1328" y="154"/>
                    <a:pt x="3519" y="-36"/>
                  </a:cubicBezTo>
                  <a:cubicBezTo>
                    <a:pt x="5709" y="-227"/>
                    <a:pt x="7805" y="2250"/>
                    <a:pt x="8186" y="5488"/>
                  </a:cubicBezTo>
                  <a:close/>
                </a:path>
              </a:pathLst>
            </a:custGeom>
            <a:solidFill>
              <a:srgbClr val="98AF41"/>
            </a:solidFill>
            <a:ln w="9525" cap="flat">
              <a:noFill/>
              <a:prstDash val="solid"/>
              <a:miter/>
            </a:ln>
          </p:spPr>
          <p:txBody>
            <a:bodyPr rtlCol="0" anchor="ctr"/>
            <a:lstStyle/>
            <a:p>
              <a:endParaRPr lang="en-IN"/>
            </a:p>
          </p:txBody>
        </p:sp>
        <p:sp>
          <p:nvSpPr>
            <p:cNvPr id="1407" name="Freeform: Shape 1406">
              <a:extLst>
                <a:ext uri="{FF2B5EF4-FFF2-40B4-BE49-F238E27FC236}">
                  <a16:creationId xmlns:a16="http://schemas.microsoft.com/office/drawing/2014/main" xmlns="" id="{8EF4D97E-549C-22F0-3028-DD2022D87656}"/>
                </a:ext>
              </a:extLst>
            </p:cNvPr>
            <p:cNvSpPr/>
            <p:nvPr/>
          </p:nvSpPr>
          <p:spPr>
            <a:xfrm>
              <a:off x="6124950" y="4684105"/>
              <a:ext cx="7053" cy="9433"/>
            </a:xfrm>
            <a:custGeom>
              <a:avLst/>
              <a:gdLst>
                <a:gd name="connsiteX0" fmla="*/ 7016 w 7053"/>
                <a:gd name="connsiteY0" fmla="*/ 4434 h 9433"/>
                <a:gd name="connsiteX1" fmla="*/ 3872 w 7053"/>
                <a:gd name="connsiteY1" fmla="*/ 9387 h 9433"/>
                <a:gd name="connsiteX2" fmla="*/ -33 w 7053"/>
                <a:gd name="connsiteY2" fmla="*/ 4910 h 9433"/>
                <a:gd name="connsiteX3" fmla="*/ 3110 w 7053"/>
                <a:gd name="connsiteY3" fmla="*/ -43 h 9433"/>
                <a:gd name="connsiteX4" fmla="*/ 7016 w 7053"/>
                <a:gd name="connsiteY4" fmla="*/ 4434 h 9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3" h="9433">
                  <a:moveTo>
                    <a:pt x="7016" y="4434"/>
                  </a:moveTo>
                  <a:cubicBezTo>
                    <a:pt x="7016" y="7006"/>
                    <a:pt x="5873" y="9291"/>
                    <a:pt x="3872" y="9387"/>
                  </a:cubicBezTo>
                  <a:cubicBezTo>
                    <a:pt x="1577" y="9187"/>
                    <a:pt x="-147" y="7205"/>
                    <a:pt x="-33" y="4910"/>
                  </a:cubicBezTo>
                  <a:cubicBezTo>
                    <a:pt x="-33" y="2243"/>
                    <a:pt x="1205" y="52"/>
                    <a:pt x="3110" y="-43"/>
                  </a:cubicBezTo>
                  <a:cubicBezTo>
                    <a:pt x="5015" y="-138"/>
                    <a:pt x="6730" y="1767"/>
                    <a:pt x="7016" y="4434"/>
                  </a:cubicBezTo>
                  <a:close/>
                </a:path>
              </a:pathLst>
            </a:custGeom>
            <a:solidFill>
              <a:srgbClr val="98AF41"/>
            </a:solidFill>
            <a:ln w="9525" cap="flat">
              <a:noFill/>
              <a:prstDash val="solid"/>
              <a:miter/>
            </a:ln>
          </p:spPr>
          <p:txBody>
            <a:bodyPr rtlCol="0" anchor="ctr"/>
            <a:lstStyle/>
            <a:p>
              <a:endParaRPr lang="en-IN"/>
            </a:p>
          </p:txBody>
        </p:sp>
        <p:sp>
          <p:nvSpPr>
            <p:cNvPr id="1408" name="Freeform: Shape 1407">
              <a:extLst>
                <a:ext uri="{FF2B5EF4-FFF2-40B4-BE49-F238E27FC236}">
                  <a16:creationId xmlns:a16="http://schemas.microsoft.com/office/drawing/2014/main" xmlns="" id="{C7C64094-CA50-3187-3666-C60182368911}"/>
                </a:ext>
              </a:extLst>
            </p:cNvPr>
            <p:cNvSpPr/>
            <p:nvPr/>
          </p:nvSpPr>
          <p:spPr>
            <a:xfrm>
              <a:off x="6136160" y="4681976"/>
              <a:ext cx="8739" cy="12004"/>
            </a:xfrm>
            <a:custGeom>
              <a:avLst/>
              <a:gdLst>
                <a:gd name="connsiteX0" fmla="*/ 7903 w 8739"/>
                <a:gd name="connsiteY0" fmla="*/ 9897 h 12004"/>
                <a:gd name="connsiteX1" fmla="*/ 3073 w 8739"/>
                <a:gd name="connsiteY1" fmla="*/ 11602 h 12004"/>
                <a:gd name="connsiteX2" fmla="*/ 1711 w 8739"/>
                <a:gd name="connsiteY2" fmla="*/ 10468 h 12004"/>
                <a:gd name="connsiteX3" fmla="*/ 854 w 8739"/>
                <a:gd name="connsiteY3" fmla="*/ 2086 h 12004"/>
                <a:gd name="connsiteX4" fmla="*/ 5483 w 8739"/>
                <a:gd name="connsiteY4" fmla="*/ 238 h 12004"/>
                <a:gd name="connsiteX5" fmla="*/ 6950 w 8739"/>
                <a:gd name="connsiteY5" fmla="*/ 1419 h 12004"/>
                <a:gd name="connsiteX6" fmla="*/ 7903 w 8739"/>
                <a:gd name="connsiteY6" fmla="*/ 9897 h 1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9" h="12004">
                  <a:moveTo>
                    <a:pt x="7903" y="9897"/>
                  </a:moveTo>
                  <a:cubicBezTo>
                    <a:pt x="7045" y="11697"/>
                    <a:pt x="4883" y="12468"/>
                    <a:pt x="3073" y="11602"/>
                  </a:cubicBezTo>
                  <a:cubicBezTo>
                    <a:pt x="2531" y="11344"/>
                    <a:pt x="2064" y="10954"/>
                    <a:pt x="1711" y="10468"/>
                  </a:cubicBezTo>
                  <a:cubicBezTo>
                    <a:pt x="-260" y="8116"/>
                    <a:pt x="-594" y="4791"/>
                    <a:pt x="854" y="2086"/>
                  </a:cubicBezTo>
                  <a:cubicBezTo>
                    <a:pt x="1626" y="295"/>
                    <a:pt x="3693" y="-524"/>
                    <a:pt x="5483" y="238"/>
                  </a:cubicBezTo>
                  <a:cubicBezTo>
                    <a:pt x="6074" y="496"/>
                    <a:pt x="6579" y="905"/>
                    <a:pt x="6950" y="1419"/>
                  </a:cubicBezTo>
                  <a:cubicBezTo>
                    <a:pt x="8874" y="3829"/>
                    <a:pt x="9246" y="7125"/>
                    <a:pt x="7903" y="9897"/>
                  </a:cubicBezTo>
                  <a:close/>
                </a:path>
              </a:pathLst>
            </a:custGeom>
            <a:solidFill>
              <a:srgbClr val="98AF41"/>
            </a:solidFill>
            <a:ln w="9525" cap="flat">
              <a:noFill/>
              <a:prstDash val="solid"/>
              <a:miter/>
            </a:ln>
          </p:spPr>
          <p:txBody>
            <a:bodyPr rtlCol="0" anchor="ctr"/>
            <a:lstStyle/>
            <a:p>
              <a:endParaRPr lang="en-IN"/>
            </a:p>
          </p:txBody>
        </p:sp>
        <p:sp>
          <p:nvSpPr>
            <p:cNvPr id="1409" name="Freeform: Shape 1408">
              <a:extLst>
                <a:ext uri="{FF2B5EF4-FFF2-40B4-BE49-F238E27FC236}">
                  <a16:creationId xmlns:a16="http://schemas.microsoft.com/office/drawing/2014/main" xmlns="" id="{04BFC702-B9F4-505A-AC2B-3D48A7A8D1A5}"/>
                </a:ext>
              </a:extLst>
            </p:cNvPr>
            <p:cNvSpPr/>
            <p:nvPr/>
          </p:nvSpPr>
          <p:spPr>
            <a:xfrm>
              <a:off x="6165296" y="4684796"/>
              <a:ext cx="10521" cy="14647"/>
            </a:xfrm>
            <a:custGeom>
              <a:avLst/>
              <a:gdLst>
                <a:gd name="connsiteX0" fmla="*/ 10199 w 10521"/>
                <a:gd name="connsiteY0" fmla="*/ 6125 h 14647"/>
                <a:gd name="connsiteX1" fmla="*/ 6866 w 10521"/>
                <a:gd name="connsiteY1" fmla="*/ 14507 h 14647"/>
                <a:gd name="connsiteX2" fmla="*/ 293 w 10521"/>
                <a:gd name="connsiteY2" fmla="*/ 8220 h 14647"/>
                <a:gd name="connsiteX3" fmla="*/ 3818 w 10521"/>
                <a:gd name="connsiteY3" fmla="*/ 29 h 14647"/>
                <a:gd name="connsiteX4" fmla="*/ 10199 w 10521"/>
                <a:gd name="connsiteY4" fmla="*/ 6125 h 14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1" h="14647">
                  <a:moveTo>
                    <a:pt x="10199" y="6125"/>
                  </a:moveTo>
                  <a:cubicBezTo>
                    <a:pt x="11152" y="10125"/>
                    <a:pt x="9628" y="13840"/>
                    <a:pt x="6866" y="14507"/>
                  </a:cubicBezTo>
                  <a:cubicBezTo>
                    <a:pt x="4103" y="15173"/>
                    <a:pt x="960" y="12221"/>
                    <a:pt x="293" y="8220"/>
                  </a:cubicBezTo>
                  <a:cubicBezTo>
                    <a:pt x="-754" y="4991"/>
                    <a:pt x="751" y="1486"/>
                    <a:pt x="3818" y="29"/>
                  </a:cubicBezTo>
                  <a:cubicBezTo>
                    <a:pt x="6485" y="-543"/>
                    <a:pt x="9342" y="2219"/>
                    <a:pt x="10199" y="6125"/>
                  </a:cubicBezTo>
                  <a:close/>
                </a:path>
              </a:pathLst>
            </a:custGeom>
            <a:solidFill>
              <a:srgbClr val="98AF41"/>
            </a:solidFill>
            <a:ln w="9525" cap="flat">
              <a:noFill/>
              <a:prstDash val="solid"/>
              <a:miter/>
            </a:ln>
          </p:spPr>
          <p:txBody>
            <a:bodyPr rtlCol="0" anchor="ctr"/>
            <a:lstStyle/>
            <a:p>
              <a:endParaRPr lang="en-IN"/>
            </a:p>
          </p:txBody>
        </p:sp>
        <p:sp>
          <p:nvSpPr>
            <p:cNvPr id="1410" name="Freeform: Shape 1409">
              <a:extLst>
                <a:ext uri="{FF2B5EF4-FFF2-40B4-BE49-F238E27FC236}">
                  <a16:creationId xmlns:a16="http://schemas.microsoft.com/office/drawing/2014/main" xmlns="" id="{4A63E193-1EB7-3B74-7567-FF7EE55A0C53}"/>
                </a:ext>
              </a:extLst>
            </p:cNvPr>
            <p:cNvSpPr/>
            <p:nvPr/>
          </p:nvSpPr>
          <p:spPr>
            <a:xfrm>
              <a:off x="6146668" y="4682353"/>
              <a:ext cx="15857" cy="21538"/>
            </a:xfrm>
            <a:custGeom>
              <a:avLst/>
              <a:gdLst>
                <a:gd name="connsiteX0" fmla="*/ 15587 w 15857"/>
                <a:gd name="connsiteY0" fmla="*/ 9234 h 21538"/>
                <a:gd name="connsiteX1" fmla="*/ 9586 w 15857"/>
                <a:gd name="connsiteY1" fmla="*/ 21426 h 21538"/>
                <a:gd name="connsiteX2" fmla="*/ 61 w 15857"/>
                <a:gd name="connsiteY2" fmla="*/ 11901 h 21538"/>
                <a:gd name="connsiteX3" fmla="*/ 6252 w 15857"/>
                <a:gd name="connsiteY3" fmla="*/ -5 h 21538"/>
                <a:gd name="connsiteX4" fmla="*/ 15587 w 15857"/>
                <a:gd name="connsiteY4" fmla="*/ 9234 h 2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7" h="21538">
                  <a:moveTo>
                    <a:pt x="15587" y="9234"/>
                  </a:moveTo>
                  <a:cubicBezTo>
                    <a:pt x="16634" y="15234"/>
                    <a:pt x="14063" y="20759"/>
                    <a:pt x="9586" y="21426"/>
                  </a:cubicBezTo>
                  <a:cubicBezTo>
                    <a:pt x="5109" y="22092"/>
                    <a:pt x="728" y="17616"/>
                    <a:pt x="61" y="11901"/>
                  </a:cubicBezTo>
                  <a:cubicBezTo>
                    <a:pt x="-606" y="6186"/>
                    <a:pt x="2156" y="471"/>
                    <a:pt x="6252" y="-5"/>
                  </a:cubicBezTo>
                  <a:cubicBezTo>
                    <a:pt x="10348" y="-482"/>
                    <a:pt x="14444" y="3233"/>
                    <a:pt x="15587" y="9234"/>
                  </a:cubicBezTo>
                  <a:close/>
                </a:path>
              </a:pathLst>
            </a:custGeom>
            <a:solidFill>
              <a:srgbClr val="98AF41"/>
            </a:solidFill>
            <a:ln w="9525" cap="flat">
              <a:noFill/>
              <a:prstDash val="solid"/>
              <a:miter/>
            </a:ln>
          </p:spPr>
          <p:txBody>
            <a:bodyPr rtlCol="0" anchor="ctr"/>
            <a:lstStyle/>
            <a:p>
              <a:endParaRPr lang="en-IN"/>
            </a:p>
          </p:txBody>
        </p:sp>
        <p:sp>
          <p:nvSpPr>
            <p:cNvPr id="1411" name="Freeform: Shape 1410">
              <a:extLst>
                <a:ext uri="{FF2B5EF4-FFF2-40B4-BE49-F238E27FC236}">
                  <a16:creationId xmlns:a16="http://schemas.microsoft.com/office/drawing/2014/main" xmlns="" id="{239575BA-7EC4-2C04-D7DB-7DC17FE16753}"/>
                </a:ext>
              </a:extLst>
            </p:cNvPr>
            <p:cNvSpPr/>
            <p:nvPr/>
          </p:nvSpPr>
          <p:spPr>
            <a:xfrm>
              <a:off x="6178073" y="4682205"/>
              <a:ext cx="6760" cy="9626"/>
            </a:xfrm>
            <a:custGeom>
              <a:avLst/>
              <a:gdLst>
                <a:gd name="connsiteX0" fmla="*/ 6471 w 6760"/>
                <a:gd name="connsiteY0" fmla="*/ 3858 h 9626"/>
                <a:gd name="connsiteX1" fmla="*/ 4566 w 6760"/>
                <a:gd name="connsiteY1" fmla="*/ 9478 h 9626"/>
                <a:gd name="connsiteX2" fmla="*/ 280 w 6760"/>
                <a:gd name="connsiteY2" fmla="*/ 5573 h 9626"/>
                <a:gd name="connsiteX3" fmla="*/ 2185 w 6760"/>
                <a:gd name="connsiteY3" fmla="*/ 48 h 9626"/>
                <a:gd name="connsiteX4" fmla="*/ 6471 w 6760"/>
                <a:gd name="connsiteY4" fmla="*/ 3858 h 9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0" h="9626">
                  <a:moveTo>
                    <a:pt x="6471" y="3858"/>
                  </a:moveTo>
                  <a:cubicBezTo>
                    <a:pt x="7138" y="6430"/>
                    <a:pt x="6471" y="8906"/>
                    <a:pt x="4566" y="9478"/>
                  </a:cubicBezTo>
                  <a:cubicBezTo>
                    <a:pt x="2661" y="10049"/>
                    <a:pt x="946" y="8144"/>
                    <a:pt x="280" y="5573"/>
                  </a:cubicBezTo>
                  <a:cubicBezTo>
                    <a:pt x="-540" y="3515"/>
                    <a:pt x="270" y="1163"/>
                    <a:pt x="2185" y="48"/>
                  </a:cubicBezTo>
                  <a:cubicBezTo>
                    <a:pt x="3804" y="-428"/>
                    <a:pt x="5709" y="905"/>
                    <a:pt x="6471" y="3858"/>
                  </a:cubicBezTo>
                  <a:close/>
                </a:path>
              </a:pathLst>
            </a:custGeom>
            <a:solidFill>
              <a:srgbClr val="98AF41"/>
            </a:solidFill>
            <a:ln w="9525" cap="flat">
              <a:noFill/>
              <a:prstDash val="solid"/>
              <a:miter/>
            </a:ln>
          </p:spPr>
          <p:txBody>
            <a:bodyPr rtlCol="0" anchor="ctr"/>
            <a:lstStyle/>
            <a:p>
              <a:endParaRPr lang="en-IN"/>
            </a:p>
          </p:txBody>
        </p:sp>
        <p:sp>
          <p:nvSpPr>
            <p:cNvPr id="1412" name="Freeform: Shape 1411">
              <a:extLst>
                <a:ext uri="{FF2B5EF4-FFF2-40B4-BE49-F238E27FC236}">
                  <a16:creationId xmlns:a16="http://schemas.microsoft.com/office/drawing/2014/main" xmlns="" id="{80187AED-64D2-1200-A3BE-714A5498D5BE}"/>
                </a:ext>
              </a:extLst>
            </p:cNvPr>
            <p:cNvSpPr/>
            <p:nvPr/>
          </p:nvSpPr>
          <p:spPr>
            <a:xfrm>
              <a:off x="6180520" y="4700912"/>
              <a:ext cx="6369" cy="8305"/>
            </a:xfrm>
            <a:custGeom>
              <a:avLst/>
              <a:gdLst>
                <a:gd name="connsiteX0" fmla="*/ 6119 w 6369"/>
                <a:gd name="connsiteY0" fmla="*/ 3343 h 8305"/>
                <a:gd name="connsiteX1" fmla="*/ 4214 w 6369"/>
                <a:gd name="connsiteY1" fmla="*/ 8201 h 8305"/>
                <a:gd name="connsiteX2" fmla="*/ 214 w 6369"/>
                <a:gd name="connsiteY2" fmla="*/ 4772 h 8305"/>
                <a:gd name="connsiteX3" fmla="*/ 2214 w 6369"/>
                <a:gd name="connsiteY3" fmla="*/ 10 h 8305"/>
                <a:gd name="connsiteX4" fmla="*/ 6119 w 6369"/>
                <a:gd name="connsiteY4" fmla="*/ 3343 h 83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9" h="8305">
                  <a:moveTo>
                    <a:pt x="6119" y="3343"/>
                  </a:moveTo>
                  <a:cubicBezTo>
                    <a:pt x="6691" y="5534"/>
                    <a:pt x="6119" y="7820"/>
                    <a:pt x="4214" y="8201"/>
                  </a:cubicBezTo>
                  <a:cubicBezTo>
                    <a:pt x="2309" y="8582"/>
                    <a:pt x="785" y="7058"/>
                    <a:pt x="214" y="4772"/>
                  </a:cubicBezTo>
                  <a:cubicBezTo>
                    <a:pt x="-510" y="2905"/>
                    <a:pt x="376" y="800"/>
                    <a:pt x="2214" y="10"/>
                  </a:cubicBezTo>
                  <a:cubicBezTo>
                    <a:pt x="3833" y="-372"/>
                    <a:pt x="5548" y="1248"/>
                    <a:pt x="6119" y="3343"/>
                  </a:cubicBezTo>
                  <a:close/>
                </a:path>
              </a:pathLst>
            </a:custGeom>
            <a:solidFill>
              <a:srgbClr val="98AF41"/>
            </a:solidFill>
            <a:ln w="9525" cap="flat">
              <a:noFill/>
              <a:prstDash val="solid"/>
              <a:miter/>
            </a:ln>
          </p:spPr>
          <p:txBody>
            <a:bodyPr rtlCol="0" anchor="ctr"/>
            <a:lstStyle/>
            <a:p>
              <a:endParaRPr lang="en-IN"/>
            </a:p>
          </p:txBody>
        </p:sp>
        <p:sp>
          <p:nvSpPr>
            <p:cNvPr id="1413" name="Freeform: Shape 1412">
              <a:extLst>
                <a:ext uri="{FF2B5EF4-FFF2-40B4-BE49-F238E27FC236}">
                  <a16:creationId xmlns:a16="http://schemas.microsoft.com/office/drawing/2014/main" xmlns="" id="{7EDCA1BA-D720-16FB-7C3D-5CD29AC057C6}"/>
                </a:ext>
              </a:extLst>
            </p:cNvPr>
            <p:cNvSpPr/>
            <p:nvPr/>
          </p:nvSpPr>
          <p:spPr>
            <a:xfrm>
              <a:off x="6173826" y="4712885"/>
              <a:ext cx="10276" cy="12864"/>
            </a:xfrm>
            <a:custGeom>
              <a:avLst/>
              <a:gdLst>
                <a:gd name="connsiteX0" fmla="*/ 9861 w 10276"/>
                <a:gd name="connsiteY0" fmla="*/ 5277 h 12864"/>
                <a:gd name="connsiteX1" fmla="*/ 6565 w 10276"/>
                <a:gd name="connsiteY1" fmla="*/ 12659 h 12864"/>
                <a:gd name="connsiteX2" fmla="*/ 6432 w 10276"/>
                <a:gd name="connsiteY2" fmla="*/ 12707 h 12864"/>
                <a:gd name="connsiteX3" fmla="*/ 241 w 10276"/>
                <a:gd name="connsiteY3" fmla="*/ 7468 h 12864"/>
                <a:gd name="connsiteX4" fmla="*/ 3670 w 10276"/>
                <a:gd name="connsiteY4" fmla="*/ 38 h 12864"/>
                <a:gd name="connsiteX5" fmla="*/ 9861 w 10276"/>
                <a:gd name="connsiteY5" fmla="*/ 5277 h 1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6" h="12864">
                  <a:moveTo>
                    <a:pt x="9861" y="5277"/>
                  </a:moveTo>
                  <a:cubicBezTo>
                    <a:pt x="10985" y="8220"/>
                    <a:pt x="9518" y="11526"/>
                    <a:pt x="6565" y="12659"/>
                  </a:cubicBezTo>
                  <a:cubicBezTo>
                    <a:pt x="6518" y="12678"/>
                    <a:pt x="6479" y="12688"/>
                    <a:pt x="6432" y="12707"/>
                  </a:cubicBezTo>
                  <a:cubicBezTo>
                    <a:pt x="3670" y="13373"/>
                    <a:pt x="907" y="10992"/>
                    <a:pt x="241" y="7468"/>
                  </a:cubicBezTo>
                  <a:cubicBezTo>
                    <a:pt x="-693" y="4477"/>
                    <a:pt x="784" y="1267"/>
                    <a:pt x="3670" y="38"/>
                  </a:cubicBezTo>
                  <a:cubicBezTo>
                    <a:pt x="6241" y="-533"/>
                    <a:pt x="9004" y="1848"/>
                    <a:pt x="9861" y="5277"/>
                  </a:cubicBezTo>
                  <a:close/>
                </a:path>
              </a:pathLst>
            </a:custGeom>
            <a:solidFill>
              <a:srgbClr val="98AF41"/>
            </a:solidFill>
            <a:ln w="9525" cap="flat">
              <a:noFill/>
              <a:prstDash val="solid"/>
              <a:miter/>
            </a:ln>
          </p:spPr>
          <p:txBody>
            <a:bodyPr rtlCol="0" anchor="ctr"/>
            <a:lstStyle/>
            <a:p>
              <a:endParaRPr lang="en-IN"/>
            </a:p>
          </p:txBody>
        </p:sp>
        <p:sp>
          <p:nvSpPr>
            <p:cNvPr id="1414" name="Freeform: Shape 1413">
              <a:extLst>
                <a:ext uri="{FF2B5EF4-FFF2-40B4-BE49-F238E27FC236}">
                  <a16:creationId xmlns:a16="http://schemas.microsoft.com/office/drawing/2014/main" xmlns="" id="{4AD25233-9DA2-6C72-BE41-FD802436AF37}"/>
                </a:ext>
              </a:extLst>
            </p:cNvPr>
            <p:cNvSpPr/>
            <p:nvPr/>
          </p:nvSpPr>
          <p:spPr>
            <a:xfrm>
              <a:off x="6156094" y="4713282"/>
              <a:ext cx="12896" cy="16060"/>
            </a:xfrm>
            <a:custGeom>
              <a:avLst/>
              <a:gdLst>
                <a:gd name="connsiteX0" fmla="*/ 12543 w 12896"/>
                <a:gd name="connsiteY0" fmla="*/ 6881 h 16060"/>
                <a:gd name="connsiteX1" fmla="*/ 7733 w 12896"/>
                <a:gd name="connsiteY1" fmla="*/ 15920 h 16060"/>
                <a:gd name="connsiteX2" fmla="*/ 7686 w 12896"/>
                <a:gd name="connsiteY2" fmla="*/ 15929 h 16060"/>
                <a:gd name="connsiteX3" fmla="*/ 161 w 12896"/>
                <a:gd name="connsiteY3" fmla="*/ 8881 h 16060"/>
                <a:gd name="connsiteX4" fmla="*/ 5114 w 12896"/>
                <a:gd name="connsiteY4" fmla="*/ 23 h 16060"/>
                <a:gd name="connsiteX5" fmla="*/ 12543 w 12896"/>
                <a:gd name="connsiteY5" fmla="*/ 6881 h 1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 h="16060">
                  <a:moveTo>
                    <a:pt x="12543" y="6881"/>
                  </a:moveTo>
                  <a:cubicBezTo>
                    <a:pt x="13705" y="10709"/>
                    <a:pt x="11553" y="14748"/>
                    <a:pt x="7733" y="15920"/>
                  </a:cubicBezTo>
                  <a:cubicBezTo>
                    <a:pt x="7714" y="15920"/>
                    <a:pt x="7705" y="15929"/>
                    <a:pt x="7686" y="15929"/>
                  </a:cubicBezTo>
                  <a:cubicBezTo>
                    <a:pt x="4257" y="16596"/>
                    <a:pt x="732" y="13262"/>
                    <a:pt x="161" y="8881"/>
                  </a:cubicBezTo>
                  <a:cubicBezTo>
                    <a:pt x="-725" y="5090"/>
                    <a:pt x="1418" y="1251"/>
                    <a:pt x="5114" y="23"/>
                  </a:cubicBezTo>
                  <a:cubicBezTo>
                    <a:pt x="8448" y="-549"/>
                    <a:pt x="11781" y="2499"/>
                    <a:pt x="12543" y="6881"/>
                  </a:cubicBezTo>
                  <a:close/>
                </a:path>
              </a:pathLst>
            </a:custGeom>
            <a:solidFill>
              <a:srgbClr val="98AF41"/>
            </a:solidFill>
            <a:ln w="9525" cap="flat">
              <a:noFill/>
              <a:prstDash val="solid"/>
              <a:miter/>
            </a:ln>
          </p:spPr>
          <p:txBody>
            <a:bodyPr rtlCol="0" anchor="ctr"/>
            <a:lstStyle/>
            <a:p>
              <a:endParaRPr lang="en-IN"/>
            </a:p>
          </p:txBody>
        </p:sp>
        <p:sp>
          <p:nvSpPr>
            <p:cNvPr id="1415" name="Freeform: Shape 1414">
              <a:extLst>
                <a:ext uri="{FF2B5EF4-FFF2-40B4-BE49-F238E27FC236}">
                  <a16:creationId xmlns:a16="http://schemas.microsoft.com/office/drawing/2014/main" xmlns="" id="{5611D63C-57D3-A98C-641C-8FDA3A3D2600}"/>
                </a:ext>
              </a:extLst>
            </p:cNvPr>
            <p:cNvSpPr/>
            <p:nvPr/>
          </p:nvSpPr>
          <p:spPr>
            <a:xfrm>
              <a:off x="6133539" y="4699224"/>
              <a:ext cx="12276" cy="15745"/>
            </a:xfrm>
            <a:custGeom>
              <a:avLst/>
              <a:gdLst>
                <a:gd name="connsiteX0" fmla="*/ 12047 w 12276"/>
                <a:gd name="connsiteY0" fmla="*/ 7222 h 15745"/>
                <a:gd name="connsiteX1" fmla="*/ 6809 w 12276"/>
                <a:gd name="connsiteY1" fmla="*/ 15700 h 15745"/>
                <a:gd name="connsiteX2" fmla="*/ 74 w 12276"/>
                <a:gd name="connsiteY2" fmla="*/ 6270 h 15745"/>
                <a:gd name="connsiteX3" fmla="*/ 5189 w 12276"/>
                <a:gd name="connsiteY3" fmla="*/ -17 h 15745"/>
                <a:gd name="connsiteX4" fmla="*/ 12047 w 12276"/>
                <a:gd name="connsiteY4" fmla="*/ 7222 h 1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6" h="15745">
                  <a:moveTo>
                    <a:pt x="12047" y="7222"/>
                  </a:moveTo>
                  <a:cubicBezTo>
                    <a:pt x="12943" y="11013"/>
                    <a:pt x="10599" y="14804"/>
                    <a:pt x="6809" y="15700"/>
                  </a:cubicBezTo>
                  <a:cubicBezTo>
                    <a:pt x="2341" y="14957"/>
                    <a:pt x="-669" y="10737"/>
                    <a:pt x="74" y="6270"/>
                  </a:cubicBezTo>
                  <a:cubicBezTo>
                    <a:pt x="551" y="3422"/>
                    <a:pt x="2494" y="1031"/>
                    <a:pt x="5189" y="-17"/>
                  </a:cubicBezTo>
                  <a:cubicBezTo>
                    <a:pt x="8428" y="-398"/>
                    <a:pt x="11571" y="2936"/>
                    <a:pt x="12047" y="7222"/>
                  </a:cubicBezTo>
                  <a:close/>
                </a:path>
              </a:pathLst>
            </a:custGeom>
            <a:solidFill>
              <a:srgbClr val="98AF41"/>
            </a:solidFill>
            <a:ln w="9525" cap="flat">
              <a:noFill/>
              <a:prstDash val="solid"/>
              <a:miter/>
            </a:ln>
          </p:spPr>
          <p:txBody>
            <a:bodyPr rtlCol="0" anchor="ctr"/>
            <a:lstStyle/>
            <a:p>
              <a:endParaRPr lang="en-IN"/>
            </a:p>
          </p:txBody>
        </p:sp>
        <p:sp>
          <p:nvSpPr>
            <p:cNvPr id="1416" name="Freeform: Shape 1415">
              <a:extLst>
                <a:ext uri="{FF2B5EF4-FFF2-40B4-BE49-F238E27FC236}">
                  <a16:creationId xmlns:a16="http://schemas.microsoft.com/office/drawing/2014/main" xmlns="" id="{0273CEC5-6C4A-C55B-C695-6DBC1542C29A}"/>
                </a:ext>
              </a:extLst>
            </p:cNvPr>
            <p:cNvSpPr/>
            <p:nvPr/>
          </p:nvSpPr>
          <p:spPr>
            <a:xfrm>
              <a:off x="6140611" y="4720304"/>
              <a:ext cx="4918" cy="4930"/>
            </a:xfrm>
            <a:custGeom>
              <a:avLst/>
              <a:gdLst>
                <a:gd name="connsiteX0" fmla="*/ 4880 w 4918"/>
                <a:gd name="connsiteY0" fmla="*/ 2811 h 4930"/>
                <a:gd name="connsiteX1" fmla="*/ 2032 w 4918"/>
                <a:gd name="connsiteY1" fmla="*/ 4850 h 4930"/>
                <a:gd name="connsiteX2" fmla="*/ -6 w 4918"/>
                <a:gd name="connsiteY2" fmla="*/ 2011 h 4930"/>
                <a:gd name="connsiteX3" fmla="*/ 2118 w 4918"/>
                <a:gd name="connsiteY3" fmla="*/ -46 h 4930"/>
                <a:gd name="connsiteX4" fmla="*/ 4880 w 4918"/>
                <a:gd name="connsiteY4" fmla="*/ 2811 h 4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 h="4930">
                  <a:moveTo>
                    <a:pt x="4880" y="2811"/>
                  </a:moveTo>
                  <a:cubicBezTo>
                    <a:pt x="4661" y="4164"/>
                    <a:pt x="3385" y="5078"/>
                    <a:pt x="2032" y="4850"/>
                  </a:cubicBezTo>
                  <a:cubicBezTo>
                    <a:pt x="689" y="4630"/>
                    <a:pt x="-225" y="3354"/>
                    <a:pt x="-6" y="2011"/>
                  </a:cubicBezTo>
                  <a:cubicBezTo>
                    <a:pt x="166" y="925"/>
                    <a:pt x="1032" y="97"/>
                    <a:pt x="2118" y="-46"/>
                  </a:cubicBezTo>
                  <a:cubicBezTo>
                    <a:pt x="3661" y="1"/>
                    <a:pt x="4880" y="1268"/>
                    <a:pt x="4880" y="2811"/>
                  </a:cubicBezTo>
                  <a:close/>
                </a:path>
              </a:pathLst>
            </a:custGeom>
            <a:solidFill>
              <a:srgbClr val="98AF41"/>
            </a:solidFill>
            <a:ln w="9525" cap="flat">
              <a:noFill/>
              <a:prstDash val="solid"/>
              <a:miter/>
            </a:ln>
          </p:spPr>
          <p:txBody>
            <a:bodyPr rtlCol="0" anchor="ctr"/>
            <a:lstStyle/>
            <a:p>
              <a:endParaRPr lang="en-IN"/>
            </a:p>
          </p:txBody>
        </p:sp>
        <p:sp>
          <p:nvSpPr>
            <p:cNvPr id="1417" name="Freeform: Shape 1416">
              <a:extLst>
                <a:ext uri="{FF2B5EF4-FFF2-40B4-BE49-F238E27FC236}">
                  <a16:creationId xmlns:a16="http://schemas.microsoft.com/office/drawing/2014/main" xmlns="" id="{71E89A21-69F7-C2D1-3AB2-14730A0070B2}"/>
                </a:ext>
              </a:extLst>
            </p:cNvPr>
            <p:cNvSpPr/>
            <p:nvPr/>
          </p:nvSpPr>
          <p:spPr>
            <a:xfrm>
              <a:off x="6144559" y="4613795"/>
              <a:ext cx="6837" cy="12343"/>
            </a:xfrm>
            <a:custGeom>
              <a:avLst/>
              <a:gdLst>
                <a:gd name="connsiteX0" fmla="*/ 6552 w 6837"/>
                <a:gd name="connsiteY0" fmla="*/ 5497 h 12343"/>
                <a:gd name="connsiteX1" fmla="*/ 4361 w 6837"/>
                <a:gd name="connsiteY1" fmla="*/ 12260 h 12343"/>
                <a:gd name="connsiteX2" fmla="*/ 170 w 6837"/>
                <a:gd name="connsiteY2" fmla="*/ 6640 h 12343"/>
                <a:gd name="connsiteX3" fmla="*/ 2266 w 6837"/>
                <a:gd name="connsiteY3" fmla="*/ -27 h 12343"/>
                <a:gd name="connsiteX4" fmla="*/ 6552 w 6837"/>
                <a:gd name="connsiteY4" fmla="*/ 5497 h 12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 h="12343">
                  <a:moveTo>
                    <a:pt x="6552" y="5497"/>
                  </a:moveTo>
                  <a:cubicBezTo>
                    <a:pt x="7219" y="8926"/>
                    <a:pt x="6552" y="11879"/>
                    <a:pt x="4361" y="12260"/>
                  </a:cubicBezTo>
                  <a:cubicBezTo>
                    <a:pt x="2171" y="12641"/>
                    <a:pt x="742" y="10069"/>
                    <a:pt x="170" y="6640"/>
                  </a:cubicBezTo>
                  <a:cubicBezTo>
                    <a:pt x="-401" y="3211"/>
                    <a:pt x="170" y="259"/>
                    <a:pt x="2266" y="-27"/>
                  </a:cubicBezTo>
                  <a:cubicBezTo>
                    <a:pt x="4361" y="-313"/>
                    <a:pt x="5600" y="2640"/>
                    <a:pt x="6552" y="5497"/>
                  </a:cubicBezTo>
                  <a:close/>
                </a:path>
              </a:pathLst>
            </a:custGeom>
            <a:solidFill>
              <a:srgbClr val="98AF41"/>
            </a:solidFill>
            <a:ln w="9525" cap="flat">
              <a:noFill/>
              <a:prstDash val="solid"/>
              <a:miter/>
            </a:ln>
          </p:spPr>
          <p:txBody>
            <a:bodyPr rtlCol="0" anchor="ctr"/>
            <a:lstStyle/>
            <a:p>
              <a:endParaRPr lang="en-IN"/>
            </a:p>
          </p:txBody>
        </p:sp>
        <p:sp>
          <p:nvSpPr>
            <p:cNvPr id="1418" name="Freeform: Shape 1417">
              <a:extLst>
                <a:ext uri="{FF2B5EF4-FFF2-40B4-BE49-F238E27FC236}">
                  <a16:creationId xmlns:a16="http://schemas.microsoft.com/office/drawing/2014/main" xmlns="" id="{560931AB-EDCF-9977-81D0-BBF3F876DF22}"/>
                </a:ext>
              </a:extLst>
            </p:cNvPr>
            <p:cNvSpPr/>
            <p:nvPr/>
          </p:nvSpPr>
          <p:spPr>
            <a:xfrm>
              <a:off x="6130234" y="4620473"/>
              <a:ext cx="9099" cy="15161"/>
            </a:xfrm>
            <a:custGeom>
              <a:avLst/>
              <a:gdLst>
                <a:gd name="connsiteX0" fmla="*/ 8971 w 9099"/>
                <a:gd name="connsiteY0" fmla="*/ 7011 h 15161"/>
                <a:gd name="connsiteX1" fmla="*/ 5446 w 9099"/>
                <a:gd name="connsiteY1" fmla="*/ 15107 h 15161"/>
                <a:gd name="connsiteX2" fmla="*/ 17 w 9099"/>
                <a:gd name="connsiteY2" fmla="*/ 7963 h 15161"/>
                <a:gd name="connsiteX3" fmla="*/ 3732 w 9099"/>
                <a:gd name="connsiteY3" fmla="*/ -38 h 15161"/>
                <a:gd name="connsiteX4" fmla="*/ 8971 w 9099"/>
                <a:gd name="connsiteY4" fmla="*/ 7011 h 1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9" h="15161">
                  <a:moveTo>
                    <a:pt x="8971" y="7011"/>
                  </a:moveTo>
                  <a:cubicBezTo>
                    <a:pt x="9447" y="11106"/>
                    <a:pt x="8018" y="14916"/>
                    <a:pt x="5446" y="15107"/>
                  </a:cubicBezTo>
                  <a:cubicBezTo>
                    <a:pt x="2875" y="15297"/>
                    <a:pt x="398" y="12154"/>
                    <a:pt x="17" y="7963"/>
                  </a:cubicBezTo>
                  <a:cubicBezTo>
                    <a:pt x="-364" y="3772"/>
                    <a:pt x="1255" y="153"/>
                    <a:pt x="3732" y="-38"/>
                  </a:cubicBezTo>
                  <a:cubicBezTo>
                    <a:pt x="6208" y="-229"/>
                    <a:pt x="8399" y="2820"/>
                    <a:pt x="8971" y="7011"/>
                  </a:cubicBezTo>
                  <a:close/>
                </a:path>
              </a:pathLst>
            </a:custGeom>
            <a:solidFill>
              <a:srgbClr val="98AF41"/>
            </a:solidFill>
            <a:ln w="9525" cap="flat">
              <a:noFill/>
              <a:prstDash val="solid"/>
              <a:miter/>
            </a:ln>
          </p:spPr>
          <p:txBody>
            <a:bodyPr rtlCol="0" anchor="ctr"/>
            <a:lstStyle/>
            <a:p>
              <a:endParaRPr lang="en-IN"/>
            </a:p>
          </p:txBody>
        </p:sp>
        <p:sp>
          <p:nvSpPr>
            <p:cNvPr id="1419" name="Freeform: Shape 1418">
              <a:extLst>
                <a:ext uri="{FF2B5EF4-FFF2-40B4-BE49-F238E27FC236}">
                  <a16:creationId xmlns:a16="http://schemas.microsoft.com/office/drawing/2014/main" xmlns="" id="{D0E6C0D3-FD18-2A6D-BEDE-4585D9999B3F}"/>
                </a:ext>
              </a:extLst>
            </p:cNvPr>
            <p:cNvSpPr/>
            <p:nvPr/>
          </p:nvSpPr>
          <p:spPr>
            <a:xfrm>
              <a:off x="6155243" y="4745631"/>
              <a:ext cx="9146" cy="9107"/>
            </a:xfrm>
            <a:custGeom>
              <a:avLst/>
              <a:gdLst>
                <a:gd name="connsiteX0" fmla="*/ 9108 w 9146"/>
                <a:gd name="connsiteY0" fmla="*/ 4630 h 9107"/>
                <a:gd name="connsiteX1" fmla="*/ 4393 w 9146"/>
                <a:gd name="connsiteY1" fmla="*/ 9059 h 9107"/>
                <a:gd name="connsiteX2" fmla="*/ -36 w 9146"/>
                <a:gd name="connsiteY2" fmla="*/ 4344 h 9107"/>
                <a:gd name="connsiteX3" fmla="*/ 3869 w 9146"/>
                <a:gd name="connsiteY3" fmla="*/ -38 h 9107"/>
                <a:gd name="connsiteX4" fmla="*/ 9108 w 9146"/>
                <a:gd name="connsiteY4" fmla="*/ 4611 h 9107"/>
                <a:gd name="connsiteX5" fmla="*/ 9108 w 9146"/>
                <a:gd name="connsiteY5" fmla="*/ 4630 h 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6" h="9107">
                  <a:moveTo>
                    <a:pt x="9108" y="4630"/>
                  </a:moveTo>
                  <a:cubicBezTo>
                    <a:pt x="9032" y="7154"/>
                    <a:pt x="6917" y="9135"/>
                    <a:pt x="4393" y="9059"/>
                  </a:cubicBezTo>
                  <a:cubicBezTo>
                    <a:pt x="1869" y="8973"/>
                    <a:pt x="-112" y="6868"/>
                    <a:pt x="-36" y="4344"/>
                  </a:cubicBezTo>
                  <a:cubicBezTo>
                    <a:pt x="40" y="2134"/>
                    <a:pt x="1678" y="286"/>
                    <a:pt x="3869" y="-38"/>
                  </a:cubicBezTo>
                  <a:cubicBezTo>
                    <a:pt x="6603" y="-199"/>
                    <a:pt x="8946" y="1887"/>
                    <a:pt x="9108" y="4611"/>
                  </a:cubicBezTo>
                  <a:cubicBezTo>
                    <a:pt x="9108" y="4620"/>
                    <a:pt x="9108" y="4620"/>
                    <a:pt x="9108" y="4630"/>
                  </a:cubicBezTo>
                  <a:close/>
                </a:path>
              </a:pathLst>
            </a:custGeom>
            <a:solidFill>
              <a:srgbClr val="98AF41"/>
            </a:solidFill>
            <a:ln w="9525" cap="flat">
              <a:noFill/>
              <a:prstDash val="solid"/>
              <a:miter/>
            </a:ln>
          </p:spPr>
          <p:txBody>
            <a:bodyPr rtlCol="0" anchor="ctr"/>
            <a:lstStyle/>
            <a:p>
              <a:endParaRPr lang="en-IN"/>
            </a:p>
          </p:txBody>
        </p:sp>
        <p:sp>
          <p:nvSpPr>
            <p:cNvPr id="1420" name="Freeform: Shape 1419">
              <a:extLst>
                <a:ext uri="{FF2B5EF4-FFF2-40B4-BE49-F238E27FC236}">
                  <a16:creationId xmlns:a16="http://schemas.microsoft.com/office/drawing/2014/main" xmlns="" id="{BD344E45-7DBF-BCC8-12D0-E4AF1B271D9B}"/>
                </a:ext>
              </a:extLst>
            </p:cNvPr>
            <p:cNvSpPr/>
            <p:nvPr/>
          </p:nvSpPr>
          <p:spPr>
            <a:xfrm>
              <a:off x="6147598" y="4727637"/>
              <a:ext cx="12881" cy="15251"/>
            </a:xfrm>
            <a:custGeom>
              <a:avLst/>
              <a:gdLst>
                <a:gd name="connsiteX0" fmla="*/ 12657 w 12881"/>
                <a:gd name="connsiteY0" fmla="*/ 6717 h 15251"/>
                <a:gd name="connsiteX1" fmla="*/ 7390 w 12881"/>
                <a:gd name="connsiteY1" fmla="*/ 15175 h 15251"/>
                <a:gd name="connsiteX2" fmla="*/ 7323 w 12881"/>
                <a:gd name="connsiteY2" fmla="*/ 15194 h 15251"/>
                <a:gd name="connsiteX3" fmla="*/ 94 w 12881"/>
                <a:gd name="connsiteY3" fmla="*/ 8727 h 15251"/>
                <a:gd name="connsiteX4" fmla="*/ 84 w 12881"/>
                <a:gd name="connsiteY4" fmla="*/ 8432 h 15251"/>
                <a:gd name="connsiteX5" fmla="*/ 5323 w 12881"/>
                <a:gd name="connsiteY5" fmla="*/ -46 h 15251"/>
                <a:gd name="connsiteX6" fmla="*/ 12657 w 12881"/>
                <a:gd name="connsiteY6" fmla="*/ 6717 h 1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81" h="15251">
                  <a:moveTo>
                    <a:pt x="12657" y="6717"/>
                  </a:moveTo>
                  <a:cubicBezTo>
                    <a:pt x="13543" y="10508"/>
                    <a:pt x="11181" y="14299"/>
                    <a:pt x="7390" y="15175"/>
                  </a:cubicBezTo>
                  <a:cubicBezTo>
                    <a:pt x="7371" y="15185"/>
                    <a:pt x="7342" y="15194"/>
                    <a:pt x="7323" y="15194"/>
                  </a:cubicBezTo>
                  <a:cubicBezTo>
                    <a:pt x="3542" y="15404"/>
                    <a:pt x="303" y="12508"/>
                    <a:pt x="94" y="8727"/>
                  </a:cubicBezTo>
                  <a:cubicBezTo>
                    <a:pt x="84" y="8632"/>
                    <a:pt x="84" y="8527"/>
                    <a:pt x="84" y="8432"/>
                  </a:cubicBezTo>
                  <a:cubicBezTo>
                    <a:pt x="-602" y="4679"/>
                    <a:pt x="1656" y="1021"/>
                    <a:pt x="5323" y="-46"/>
                  </a:cubicBezTo>
                  <a:cubicBezTo>
                    <a:pt x="9180" y="-103"/>
                    <a:pt x="12400" y="2869"/>
                    <a:pt x="12657" y="6717"/>
                  </a:cubicBezTo>
                  <a:close/>
                </a:path>
              </a:pathLst>
            </a:custGeom>
            <a:solidFill>
              <a:srgbClr val="98AF41"/>
            </a:solidFill>
            <a:ln w="9525" cap="flat">
              <a:noFill/>
              <a:prstDash val="solid"/>
              <a:miter/>
            </a:ln>
          </p:spPr>
          <p:txBody>
            <a:bodyPr rtlCol="0" anchor="ctr"/>
            <a:lstStyle/>
            <a:p>
              <a:endParaRPr lang="en-IN"/>
            </a:p>
          </p:txBody>
        </p:sp>
        <p:sp>
          <p:nvSpPr>
            <p:cNvPr id="1421" name="Freeform: Shape 1420">
              <a:extLst>
                <a:ext uri="{FF2B5EF4-FFF2-40B4-BE49-F238E27FC236}">
                  <a16:creationId xmlns:a16="http://schemas.microsoft.com/office/drawing/2014/main" xmlns="" id="{4ADFD3C0-B4E0-E94F-17BD-D15C54C0DE31}"/>
                </a:ext>
              </a:extLst>
            </p:cNvPr>
            <p:cNvSpPr/>
            <p:nvPr/>
          </p:nvSpPr>
          <p:spPr>
            <a:xfrm>
              <a:off x="6137509" y="4737381"/>
              <a:ext cx="9544" cy="10167"/>
            </a:xfrm>
            <a:custGeom>
              <a:avLst/>
              <a:gdLst>
                <a:gd name="connsiteX0" fmla="*/ 9125 w 9544"/>
                <a:gd name="connsiteY0" fmla="*/ 4307 h 10167"/>
                <a:gd name="connsiteX1" fmla="*/ 5382 w 9544"/>
                <a:gd name="connsiteY1" fmla="*/ 10070 h 10167"/>
                <a:gd name="connsiteX2" fmla="*/ 5125 w 9544"/>
                <a:gd name="connsiteY2" fmla="*/ 10118 h 10167"/>
                <a:gd name="connsiteX3" fmla="*/ -19 w 9544"/>
                <a:gd name="connsiteY3" fmla="*/ 5355 h 10167"/>
                <a:gd name="connsiteX4" fmla="*/ -19 w 9544"/>
                <a:gd name="connsiteY4" fmla="*/ 5164 h 10167"/>
                <a:gd name="connsiteX5" fmla="*/ 4315 w 9544"/>
                <a:gd name="connsiteY5" fmla="*/ -27 h 10167"/>
                <a:gd name="connsiteX6" fmla="*/ 9506 w 9544"/>
                <a:gd name="connsiteY6" fmla="*/ 4307 h 1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4" h="10167">
                  <a:moveTo>
                    <a:pt x="9125" y="4307"/>
                  </a:moveTo>
                  <a:cubicBezTo>
                    <a:pt x="9687" y="6936"/>
                    <a:pt x="8011" y="9508"/>
                    <a:pt x="5382" y="10070"/>
                  </a:cubicBezTo>
                  <a:cubicBezTo>
                    <a:pt x="5296" y="10089"/>
                    <a:pt x="5211" y="10108"/>
                    <a:pt x="5125" y="10118"/>
                  </a:cubicBezTo>
                  <a:cubicBezTo>
                    <a:pt x="2391" y="10222"/>
                    <a:pt x="86" y="8089"/>
                    <a:pt x="-19" y="5355"/>
                  </a:cubicBezTo>
                  <a:cubicBezTo>
                    <a:pt x="-19" y="5298"/>
                    <a:pt x="-19" y="5231"/>
                    <a:pt x="-19" y="5164"/>
                  </a:cubicBezTo>
                  <a:cubicBezTo>
                    <a:pt x="-257" y="2535"/>
                    <a:pt x="1686" y="211"/>
                    <a:pt x="4315" y="-27"/>
                  </a:cubicBezTo>
                  <a:cubicBezTo>
                    <a:pt x="6944" y="-265"/>
                    <a:pt x="9268" y="1678"/>
                    <a:pt x="9506" y="4307"/>
                  </a:cubicBezTo>
                  <a:close/>
                </a:path>
              </a:pathLst>
            </a:custGeom>
            <a:solidFill>
              <a:srgbClr val="98AF41"/>
            </a:solidFill>
            <a:ln w="9525" cap="flat">
              <a:noFill/>
              <a:prstDash val="solid"/>
              <a:miter/>
            </a:ln>
          </p:spPr>
          <p:txBody>
            <a:bodyPr rtlCol="0" anchor="ctr"/>
            <a:lstStyle/>
            <a:p>
              <a:endParaRPr lang="en-IN"/>
            </a:p>
          </p:txBody>
        </p:sp>
        <p:sp>
          <p:nvSpPr>
            <p:cNvPr id="1422" name="Freeform: Shape 1421">
              <a:extLst>
                <a:ext uri="{FF2B5EF4-FFF2-40B4-BE49-F238E27FC236}">
                  <a16:creationId xmlns:a16="http://schemas.microsoft.com/office/drawing/2014/main" xmlns="" id="{4B7821FD-9064-6DF4-E03D-638DAC4A6B5D}"/>
                </a:ext>
              </a:extLst>
            </p:cNvPr>
            <p:cNvSpPr/>
            <p:nvPr/>
          </p:nvSpPr>
          <p:spPr>
            <a:xfrm>
              <a:off x="6284385" y="4501464"/>
              <a:ext cx="13927" cy="10091"/>
            </a:xfrm>
            <a:custGeom>
              <a:avLst/>
              <a:gdLst>
                <a:gd name="connsiteX0" fmla="*/ 8648 w 13927"/>
                <a:gd name="connsiteY0" fmla="*/ 1814 h 10091"/>
                <a:gd name="connsiteX1" fmla="*/ 13601 w 13927"/>
                <a:gd name="connsiteY1" fmla="*/ 8862 h 10091"/>
                <a:gd name="connsiteX2" fmla="*/ 4933 w 13927"/>
                <a:gd name="connsiteY2" fmla="*/ 8005 h 10091"/>
                <a:gd name="connsiteX3" fmla="*/ 266 w 13927"/>
                <a:gd name="connsiteY3" fmla="*/ 957 h 10091"/>
                <a:gd name="connsiteX4" fmla="*/ 8648 w 13927"/>
                <a:gd name="connsiteY4" fmla="*/ 1814 h 1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7" h="10091">
                  <a:moveTo>
                    <a:pt x="8648" y="1814"/>
                  </a:moveTo>
                  <a:cubicBezTo>
                    <a:pt x="12363" y="3909"/>
                    <a:pt x="14744" y="6957"/>
                    <a:pt x="13601" y="8862"/>
                  </a:cubicBezTo>
                  <a:cubicBezTo>
                    <a:pt x="12458" y="10767"/>
                    <a:pt x="8553" y="10291"/>
                    <a:pt x="4933" y="8005"/>
                  </a:cubicBezTo>
                  <a:cubicBezTo>
                    <a:pt x="1314" y="5719"/>
                    <a:pt x="-877" y="2576"/>
                    <a:pt x="266" y="957"/>
                  </a:cubicBezTo>
                  <a:cubicBezTo>
                    <a:pt x="1409" y="-663"/>
                    <a:pt x="4457" y="-282"/>
                    <a:pt x="8648" y="1814"/>
                  </a:cubicBezTo>
                  <a:close/>
                </a:path>
              </a:pathLst>
            </a:custGeom>
            <a:solidFill>
              <a:srgbClr val="98AF41"/>
            </a:solidFill>
            <a:ln w="9525" cap="flat">
              <a:noFill/>
              <a:prstDash val="solid"/>
              <a:miter/>
            </a:ln>
          </p:spPr>
          <p:txBody>
            <a:bodyPr rtlCol="0" anchor="ctr"/>
            <a:lstStyle/>
            <a:p>
              <a:endParaRPr lang="en-IN"/>
            </a:p>
          </p:txBody>
        </p:sp>
        <p:sp>
          <p:nvSpPr>
            <p:cNvPr id="1423" name="Freeform: Shape 1422">
              <a:extLst>
                <a:ext uri="{FF2B5EF4-FFF2-40B4-BE49-F238E27FC236}">
                  <a16:creationId xmlns:a16="http://schemas.microsoft.com/office/drawing/2014/main" xmlns="" id="{27BCFFEF-2D08-3059-47E0-BA83D7C7B498}"/>
                </a:ext>
              </a:extLst>
            </p:cNvPr>
            <p:cNvSpPr/>
            <p:nvPr/>
          </p:nvSpPr>
          <p:spPr>
            <a:xfrm>
              <a:off x="6297967" y="4500593"/>
              <a:ext cx="14484" cy="9840"/>
            </a:xfrm>
            <a:custGeom>
              <a:avLst/>
              <a:gdLst>
                <a:gd name="connsiteX0" fmla="*/ 8782 w 14484"/>
                <a:gd name="connsiteY0" fmla="*/ 1542 h 9840"/>
                <a:gd name="connsiteX1" fmla="*/ 14211 w 14484"/>
                <a:gd name="connsiteY1" fmla="*/ 8400 h 9840"/>
                <a:gd name="connsiteX2" fmla="*/ 5353 w 14484"/>
                <a:gd name="connsiteY2" fmla="*/ 8400 h 9840"/>
                <a:gd name="connsiteX3" fmla="*/ 209 w 14484"/>
                <a:gd name="connsiteY3" fmla="*/ 1447 h 9840"/>
                <a:gd name="connsiteX4" fmla="*/ 8782 w 14484"/>
                <a:gd name="connsiteY4" fmla="*/ 1542 h 9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4" h="9840">
                  <a:moveTo>
                    <a:pt x="8782" y="1542"/>
                  </a:moveTo>
                  <a:cubicBezTo>
                    <a:pt x="12687" y="3447"/>
                    <a:pt x="15259" y="6495"/>
                    <a:pt x="14211" y="8400"/>
                  </a:cubicBezTo>
                  <a:cubicBezTo>
                    <a:pt x="13163" y="10305"/>
                    <a:pt x="9163" y="10210"/>
                    <a:pt x="5353" y="8400"/>
                  </a:cubicBezTo>
                  <a:cubicBezTo>
                    <a:pt x="1543" y="6591"/>
                    <a:pt x="-838" y="3162"/>
                    <a:pt x="209" y="1447"/>
                  </a:cubicBezTo>
                  <a:cubicBezTo>
                    <a:pt x="1257" y="-267"/>
                    <a:pt x="4591" y="-839"/>
                    <a:pt x="8782" y="1542"/>
                  </a:cubicBezTo>
                  <a:close/>
                </a:path>
              </a:pathLst>
            </a:custGeom>
            <a:solidFill>
              <a:srgbClr val="98AF41"/>
            </a:solidFill>
            <a:ln w="9525" cap="flat">
              <a:noFill/>
              <a:prstDash val="solid"/>
              <a:miter/>
            </a:ln>
          </p:spPr>
          <p:txBody>
            <a:bodyPr rtlCol="0" anchor="ctr"/>
            <a:lstStyle/>
            <a:p>
              <a:endParaRPr lang="en-IN"/>
            </a:p>
          </p:txBody>
        </p:sp>
        <p:sp>
          <p:nvSpPr>
            <p:cNvPr id="1424" name="Freeform: Shape 1423">
              <a:extLst>
                <a:ext uri="{FF2B5EF4-FFF2-40B4-BE49-F238E27FC236}">
                  <a16:creationId xmlns:a16="http://schemas.microsoft.com/office/drawing/2014/main" xmlns="" id="{4B99D8E6-01ED-EC3B-298B-E7585C474363}"/>
                </a:ext>
              </a:extLst>
            </p:cNvPr>
            <p:cNvSpPr/>
            <p:nvPr/>
          </p:nvSpPr>
          <p:spPr>
            <a:xfrm>
              <a:off x="6305131" y="4512992"/>
              <a:ext cx="13452" cy="9953"/>
            </a:xfrm>
            <a:custGeom>
              <a:avLst/>
              <a:gdLst>
                <a:gd name="connsiteX0" fmla="*/ 8571 w 13452"/>
                <a:gd name="connsiteY0" fmla="*/ 1430 h 9953"/>
                <a:gd name="connsiteX1" fmla="*/ 13143 w 13452"/>
                <a:gd name="connsiteY1" fmla="*/ 8479 h 9953"/>
                <a:gd name="connsiteX2" fmla="*/ 4571 w 13452"/>
                <a:gd name="connsiteY2" fmla="*/ 8479 h 9953"/>
                <a:gd name="connsiteX3" fmla="*/ 285 w 13452"/>
                <a:gd name="connsiteY3" fmla="*/ 1335 h 9953"/>
                <a:gd name="connsiteX4" fmla="*/ 8571 w 13452"/>
                <a:gd name="connsiteY4" fmla="*/ 143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2" h="9953">
                  <a:moveTo>
                    <a:pt x="8571" y="1430"/>
                  </a:moveTo>
                  <a:cubicBezTo>
                    <a:pt x="12096" y="3335"/>
                    <a:pt x="14191" y="6573"/>
                    <a:pt x="13143" y="8479"/>
                  </a:cubicBezTo>
                  <a:cubicBezTo>
                    <a:pt x="12096" y="10384"/>
                    <a:pt x="8000" y="10384"/>
                    <a:pt x="4571" y="8479"/>
                  </a:cubicBezTo>
                  <a:cubicBezTo>
                    <a:pt x="1142" y="6573"/>
                    <a:pt x="-858" y="3145"/>
                    <a:pt x="285" y="1335"/>
                  </a:cubicBezTo>
                  <a:cubicBezTo>
                    <a:pt x="1428" y="-475"/>
                    <a:pt x="4952" y="-570"/>
                    <a:pt x="8571" y="1430"/>
                  </a:cubicBezTo>
                  <a:close/>
                </a:path>
              </a:pathLst>
            </a:custGeom>
            <a:solidFill>
              <a:srgbClr val="98AF41"/>
            </a:solidFill>
            <a:ln w="9525" cap="flat">
              <a:noFill/>
              <a:prstDash val="solid"/>
              <a:miter/>
            </a:ln>
          </p:spPr>
          <p:txBody>
            <a:bodyPr rtlCol="0" anchor="ctr"/>
            <a:lstStyle/>
            <a:p>
              <a:endParaRPr lang="en-IN"/>
            </a:p>
          </p:txBody>
        </p:sp>
        <p:sp>
          <p:nvSpPr>
            <p:cNvPr id="1425" name="Freeform: Shape 1424">
              <a:extLst>
                <a:ext uri="{FF2B5EF4-FFF2-40B4-BE49-F238E27FC236}">
                  <a16:creationId xmlns:a16="http://schemas.microsoft.com/office/drawing/2014/main" xmlns="" id="{4E951061-EACE-E684-B902-1B0084CF281C}"/>
                </a:ext>
              </a:extLst>
            </p:cNvPr>
            <p:cNvSpPr/>
            <p:nvPr/>
          </p:nvSpPr>
          <p:spPr>
            <a:xfrm>
              <a:off x="6268238" y="4540688"/>
              <a:ext cx="12836" cy="12165"/>
            </a:xfrm>
            <a:custGeom>
              <a:avLst/>
              <a:gdLst>
                <a:gd name="connsiteX0" fmla="*/ 9460 w 12836"/>
                <a:gd name="connsiteY0" fmla="*/ 2405 h 12165"/>
                <a:gd name="connsiteX1" fmla="*/ 11936 w 12836"/>
                <a:gd name="connsiteY1" fmla="*/ 10882 h 12165"/>
                <a:gd name="connsiteX2" fmla="*/ 3269 w 12836"/>
                <a:gd name="connsiteY2" fmla="*/ 9644 h 12165"/>
                <a:gd name="connsiteX3" fmla="*/ 697 w 12836"/>
                <a:gd name="connsiteY3" fmla="*/ 1167 h 12165"/>
                <a:gd name="connsiteX4" fmla="*/ 9460 w 12836"/>
                <a:gd name="connsiteY4" fmla="*/ 2405 h 12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165">
                  <a:moveTo>
                    <a:pt x="9460" y="2405"/>
                  </a:moveTo>
                  <a:cubicBezTo>
                    <a:pt x="12603" y="5072"/>
                    <a:pt x="13746" y="8786"/>
                    <a:pt x="11936" y="10882"/>
                  </a:cubicBezTo>
                  <a:cubicBezTo>
                    <a:pt x="10127" y="12977"/>
                    <a:pt x="6317" y="12311"/>
                    <a:pt x="3269" y="9644"/>
                  </a:cubicBezTo>
                  <a:cubicBezTo>
                    <a:pt x="221" y="6977"/>
                    <a:pt x="-922" y="3071"/>
                    <a:pt x="697" y="1167"/>
                  </a:cubicBezTo>
                  <a:cubicBezTo>
                    <a:pt x="2316" y="-739"/>
                    <a:pt x="6317" y="-453"/>
                    <a:pt x="9460" y="2405"/>
                  </a:cubicBezTo>
                  <a:close/>
                </a:path>
              </a:pathLst>
            </a:custGeom>
            <a:solidFill>
              <a:srgbClr val="98AF41"/>
            </a:solidFill>
            <a:ln w="9525" cap="flat">
              <a:noFill/>
              <a:prstDash val="solid"/>
              <a:miter/>
            </a:ln>
          </p:spPr>
          <p:txBody>
            <a:bodyPr rtlCol="0" anchor="ctr"/>
            <a:lstStyle/>
            <a:p>
              <a:endParaRPr lang="en-IN"/>
            </a:p>
          </p:txBody>
        </p:sp>
        <p:sp>
          <p:nvSpPr>
            <p:cNvPr id="1426" name="Freeform: Shape 1425">
              <a:extLst>
                <a:ext uri="{FF2B5EF4-FFF2-40B4-BE49-F238E27FC236}">
                  <a16:creationId xmlns:a16="http://schemas.microsoft.com/office/drawing/2014/main" xmlns="" id="{B8D08296-37C2-3AEE-AD01-9F881C400B3A}"/>
                </a:ext>
              </a:extLst>
            </p:cNvPr>
            <p:cNvSpPr/>
            <p:nvPr/>
          </p:nvSpPr>
          <p:spPr>
            <a:xfrm>
              <a:off x="6292825" y="4520576"/>
              <a:ext cx="17276" cy="13953"/>
            </a:xfrm>
            <a:custGeom>
              <a:avLst/>
              <a:gdLst>
                <a:gd name="connsiteX0" fmla="*/ 11639 w 17276"/>
                <a:gd name="connsiteY0" fmla="*/ 2800 h 13953"/>
                <a:gd name="connsiteX1" fmla="*/ 16592 w 17276"/>
                <a:gd name="connsiteY1" fmla="*/ 12325 h 13953"/>
                <a:gd name="connsiteX2" fmla="*/ 5448 w 17276"/>
                <a:gd name="connsiteY2" fmla="*/ 11468 h 13953"/>
                <a:gd name="connsiteX3" fmla="*/ 495 w 17276"/>
                <a:gd name="connsiteY3" fmla="*/ 1371 h 13953"/>
                <a:gd name="connsiteX4" fmla="*/ 11639 w 17276"/>
                <a:gd name="connsiteY4" fmla="*/ 2800 h 13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6" h="13953">
                  <a:moveTo>
                    <a:pt x="11639" y="2800"/>
                  </a:moveTo>
                  <a:cubicBezTo>
                    <a:pt x="16306" y="5658"/>
                    <a:pt x="18402" y="10134"/>
                    <a:pt x="16592" y="12325"/>
                  </a:cubicBezTo>
                  <a:cubicBezTo>
                    <a:pt x="14782" y="14516"/>
                    <a:pt x="9829" y="14611"/>
                    <a:pt x="5448" y="11468"/>
                  </a:cubicBezTo>
                  <a:cubicBezTo>
                    <a:pt x="1066" y="8325"/>
                    <a:pt x="-1125" y="3848"/>
                    <a:pt x="495" y="1371"/>
                  </a:cubicBezTo>
                  <a:cubicBezTo>
                    <a:pt x="2114" y="-1105"/>
                    <a:pt x="7257" y="-153"/>
                    <a:pt x="11639" y="2800"/>
                  </a:cubicBezTo>
                  <a:close/>
                </a:path>
              </a:pathLst>
            </a:custGeom>
            <a:solidFill>
              <a:srgbClr val="98AF41"/>
            </a:solidFill>
            <a:ln w="9525" cap="flat">
              <a:noFill/>
              <a:prstDash val="solid"/>
              <a:miter/>
            </a:ln>
          </p:spPr>
          <p:txBody>
            <a:bodyPr rtlCol="0" anchor="ctr"/>
            <a:lstStyle/>
            <a:p>
              <a:endParaRPr lang="en-IN"/>
            </a:p>
          </p:txBody>
        </p:sp>
        <p:sp>
          <p:nvSpPr>
            <p:cNvPr id="1427" name="Freeform: Shape 1426">
              <a:extLst>
                <a:ext uri="{FF2B5EF4-FFF2-40B4-BE49-F238E27FC236}">
                  <a16:creationId xmlns:a16="http://schemas.microsoft.com/office/drawing/2014/main" xmlns="" id="{C94B77ED-A76E-3FB3-17AD-834C90E95395}"/>
                </a:ext>
              </a:extLst>
            </p:cNvPr>
            <p:cNvSpPr/>
            <p:nvPr/>
          </p:nvSpPr>
          <p:spPr>
            <a:xfrm>
              <a:off x="6402449" y="4576091"/>
              <a:ext cx="7528" cy="7038"/>
            </a:xfrm>
            <a:custGeom>
              <a:avLst/>
              <a:gdLst>
                <a:gd name="connsiteX0" fmla="*/ 5456 w 7528"/>
                <a:gd name="connsiteY0" fmla="*/ 625 h 7038"/>
                <a:gd name="connsiteX1" fmla="*/ 7161 w 7528"/>
                <a:gd name="connsiteY1" fmla="*/ 5311 h 7038"/>
                <a:gd name="connsiteX2" fmla="*/ 7075 w 7528"/>
                <a:gd name="connsiteY2" fmla="*/ 5483 h 7038"/>
                <a:gd name="connsiteX3" fmla="*/ 2027 w 7528"/>
                <a:gd name="connsiteY3" fmla="*/ 6311 h 7038"/>
                <a:gd name="connsiteX4" fmla="*/ 1931 w 7528"/>
                <a:gd name="connsiteY4" fmla="*/ 6245 h 7038"/>
                <a:gd name="connsiteX5" fmla="*/ 312 w 7528"/>
                <a:gd name="connsiteY5" fmla="*/ 1387 h 7038"/>
                <a:gd name="connsiteX6" fmla="*/ 5456 w 7528"/>
                <a:gd name="connsiteY6" fmla="*/ 625 h 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 h="7038">
                  <a:moveTo>
                    <a:pt x="5456" y="625"/>
                  </a:moveTo>
                  <a:cubicBezTo>
                    <a:pt x="7218" y="1444"/>
                    <a:pt x="7980" y="3540"/>
                    <a:pt x="7161" y="5311"/>
                  </a:cubicBezTo>
                  <a:cubicBezTo>
                    <a:pt x="7132" y="5368"/>
                    <a:pt x="7103" y="5426"/>
                    <a:pt x="7075" y="5483"/>
                  </a:cubicBezTo>
                  <a:cubicBezTo>
                    <a:pt x="5913" y="7102"/>
                    <a:pt x="3646" y="7483"/>
                    <a:pt x="2027" y="6311"/>
                  </a:cubicBezTo>
                  <a:cubicBezTo>
                    <a:pt x="1989" y="6292"/>
                    <a:pt x="1960" y="6264"/>
                    <a:pt x="1931" y="6245"/>
                  </a:cubicBezTo>
                  <a:cubicBezTo>
                    <a:pt x="188" y="5311"/>
                    <a:pt x="-526" y="3178"/>
                    <a:pt x="312" y="1387"/>
                  </a:cubicBezTo>
                  <a:cubicBezTo>
                    <a:pt x="1560" y="-175"/>
                    <a:pt x="3808" y="-508"/>
                    <a:pt x="5456" y="625"/>
                  </a:cubicBezTo>
                  <a:close/>
                </a:path>
              </a:pathLst>
            </a:custGeom>
            <a:solidFill>
              <a:srgbClr val="98AF41"/>
            </a:solidFill>
            <a:ln w="9525" cap="flat">
              <a:noFill/>
              <a:prstDash val="solid"/>
              <a:miter/>
            </a:ln>
          </p:spPr>
          <p:txBody>
            <a:bodyPr rtlCol="0" anchor="ctr"/>
            <a:lstStyle/>
            <a:p>
              <a:endParaRPr lang="en-IN"/>
            </a:p>
          </p:txBody>
        </p:sp>
        <p:sp>
          <p:nvSpPr>
            <p:cNvPr id="1428" name="Freeform: Shape 1427">
              <a:extLst>
                <a:ext uri="{FF2B5EF4-FFF2-40B4-BE49-F238E27FC236}">
                  <a16:creationId xmlns:a16="http://schemas.microsoft.com/office/drawing/2014/main" xmlns="" id="{D5CCCBCA-A4F0-2280-E979-0980864999F6}"/>
                </a:ext>
              </a:extLst>
            </p:cNvPr>
            <p:cNvSpPr/>
            <p:nvPr/>
          </p:nvSpPr>
          <p:spPr>
            <a:xfrm>
              <a:off x="6381130" y="4579610"/>
              <a:ext cx="6475" cy="6256"/>
            </a:xfrm>
            <a:custGeom>
              <a:avLst/>
              <a:gdLst>
                <a:gd name="connsiteX0" fmla="*/ 5534 w 6475"/>
                <a:gd name="connsiteY0" fmla="*/ 725 h 6256"/>
                <a:gd name="connsiteX1" fmla="*/ 5439 w 6475"/>
                <a:gd name="connsiteY1" fmla="*/ 5307 h 6256"/>
                <a:gd name="connsiteX2" fmla="*/ 866 w 6475"/>
                <a:gd name="connsiteY2" fmla="*/ 5211 h 6256"/>
                <a:gd name="connsiteX3" fmla="*/ 486 w 6475"/>
                <a:gd name="connsiteY3" fmla="*/ 1202 h 6256"/>
                <a:gd name="connsiteX4" fmla="*/ 5534 w 6475"/>
                <a:gd name="connsiteY4" fmla="*/ 725 h 6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5" h="6256">
                  <a:moveTo>
                    <a:pt x="5534" y="725"/>
                  </a:moveTo>
                  <a:cubicBezTo>
                    <a:pt x="6772" y="2011"/>
                    <a:pt x="6734" y="4069"/>
                    <a:pt x="5439" y="5307"/>
                  </a:cubicBezTo>
                  <a:cubicBezTo>
                    <a:pt x="4153" y="6545"/>
                    <a:pt x="2105" y="6507"/>
                    <a:pt x="866" y="5211"/>
                  </a:cubicBezTo>
                  <a:cubicBezTo>
                    <a:pt x="-181" y="4125"/>
                    <a:pt x="-334" y="2468"/>
                    <a:pt x="486" y="1202"/>
                  </a:cubicBezTo>
                  <a:cubicBezTo>
                    <a:pt x="1781" y="-256"/>
                    <a:pt x="3991" y="-466"/>
                    <a:pt x="5534" y="725"/>
                  </a:cubicBezTo>
                  <a:close/>
                </a:path>
              </a:pathLst>
            </a:custGeom>
            <a:solidFill>
              <a:srgbClr val="98AF41"/>
            </a:solidFill>
            <a:ln w="9525" cap="flat">
              <a:noFill/>
              <a:prstDash val="solid"/>
              <a:miter/>
            </a:ln>
          </p:spPr>
          <p:txBody>
            <a:bodyPr rtlCol="0" anchor="ctr"/>
            <a:lstStyle/>
            <a:p>
              <a:endParaRPr lang="en-IN"/>
            </a:p>
          </p:txBody>
        </p:sp>
        <p:sp>
          <p:nvSpPr>
            <p:cNvPr id="1429" name="Freeform: Shape 1428">
              <a:extLst>
                <a:ext uri="{FF2B5EF4-FFF2-40B4-BE49-F238E27FC236}">
                  <a16:creationId xmlns:a16="http://schemas.microsoft.com/office/drawing/2014/main" xmlns="" id="{8097FA6A-3505-B9DE-63F8-41AE53501F84}"/>
                </a:ext>
              </a:extLst>
            </p:cNvPr>
            <p:cNvSpPr/>
            <p:nvPr/>
          </p:nvSpPr>
          <p:spPr>
            <a:xfrm>
              <a:off x="6387682" y="4560783"/>
              <a:ext cx="8255" cy="7511"/>
            </a:xfrm>
            <a:custGeom>
              <a:avLst/>
              <a:gdLst>
                <a:gd name="connsiteX0" fmla="*/ 5840 w 8255"/>
                <a:gd name="connsiteY0" fmla="*/ 978 h 7511"/>
                <a:gd name="connsiteX1" fmla="*/ 7936 w 8255"/>
                <a:gd name="connsiteY1" fmla="*/ 6027 h 7511"/>
                <a:gd name="connsiteX2" fmla="*/ 2506 w 8255"/>
                <a:gd name="connsiteY2" fmla="*/ 6693 h 7511"/>
                <a:gd name="connsiteX3" fmla="*/ 78 w 8255"/>
                <a:gd name="connsiteY3" fmla="*/ 2493 h 7511"/>
                <a:gd name="connsiteX4" fmla="*/ 4278 w 8255"/>
                <a:gd name="connsiteY4" fmla="*/ 73 h 7511"/>
                <a:gd name="connsiteX5" fmla="*/ 5840 w 8255"/>
                <a:gd name="connsiteY5" fmla="*/ 978 h 7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55" h="7511">
                  <a:moveTo>
                    <a:pt x="5840" y="978"/>
                  </a:moveTo>
                  <a:cubicBezTo>
                    <a:pt x="7793" y="1807"/>
                    <a:pt x="8726" y="4055"/>
                    <a:pt x="7936" y="6027"/>
                  </a:cubicBezTo>
                  <a:cubicBezTo>
                    <a:pt x="6583" y="7646"/>
                    <a:pt x="4211" y="7941"/>
                    <a:pt x="2506" y="6693"/>
                  </a:cubicBezTo>
                  <a:cubicBezTo>
                    <a:pt x="678" y="6207"/>
                    <a:pt x="-408" y="4321"/>
                    <a:pt x="78" y="2493"/>
                  </a:cubicBezTo>
                  <a:cubicBezTo>
                    <a:pt x="573" y="664"/>
                    <a:pt x="2449" y="-422"/>
                    <a:pt x="4278" y="73"/>
                  </a:cubicBezTo>
                  <a:cubicBezTo>
                    <a:pt x="4869" y="226"/>
                    <a:pt x="5412" y="540"/>
                    <a:pt x="5840" y="978"/>
                  </a:cubicBezTo>
                  <a:close/>
                </a:path>
              </a:pathLst>
            </a:custGeom>
            <a:solidFill>
              <a:srgbClr val="98AF41"/>
            </a:solidFill>
            <a:ln w="9525" cap="flat">
              <a:noFill/>
              <a:prstDash val="solid"/>
              <a:miter/>
            </a:ln>
          </p:spPr>
          <p:txBody>
            <a:bodyPr rtlCol="0" anchor="ctr"/>
            <a:lstStyle/>
            <a:p>
              <a:endParaRPr lang="en-IN"/>
            </a:p>
          </p:txBody>
        </p:sp>
        <p:sp>
          <p:nvSpPr>
            <p:cNvPr id="1430" name="Freeform: Shape 1429">
              <a:extLst>
                <a:ext uri="{FF2B5EF4-FFF2-40B4-BE49-F238E27FC236}">
                  <a16:creationId xmlns:a16="http://schemas.microsoft.com/office/drawing/2014/main" xmlns="" id="{2F82144F-AC80-A752-CFEE-0BD88FD282CE}"/>
                </a:ext>
              </a:extLst>
            </p:cNvPr>
            <p:cNvSpPr/>
            <p:nvPr/>
          </p:nvSpPr>
          <p:spPr>
            <a:xfrm>
              <a:off x="6291349" y="4539863"/>
              <a:ext cx="12071" cy="10812"/>
            </a:xfrm>
            <a:custGeom>
              <a:avLst/>
              <a:gdLst>
                <a:gd name="connsiteX0" fmla="*/ 8542 w 12071"/>
                <a:gd name="connsiteY0" fmla="*/ 1896 h 10812"/>
                <a:gd name="connsiteX1" fmla="*/ 11400 w 12071"/>
                <a:gd name="connsiteY1" fmla="*/ 9516 h 10812"/>
                <a:gd name="connsiteX2" fmla="*/ 3208 w 12071"/>
                <a:gd name="connsiteY2" fmla="*/ 8754 h 10812"/>
                <a:gd name="connsiteX3" fmla="*/ 636 w 12071"/>
                <a:gd name="connsiteY3" fmla="*/ 1133 h 10812"/>
                <a:gd name="connsiteX4" fmla="*/ 8542 w 12071"/>
                <a:gd name="connsiteY4" fmla="*/ 1896 h 10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1" h="10812">
                  <a:moveTo>
                    <a:pt x="8542" y="1896"/>
                  </a:moveTo>
                  <a:cubicBezTo>
                    <a:pt x="11590" y="4182"/>
                    <a:pt x="12924" y="7611"/>
                    <a:pt x="11400" y="9516"/>
                  </a:cubicBezTo>
                  <a:cubicBezTo>
                    <a:pt x="9876" y="11421"/>
                    <a:pt x="6161" y="11135"/>
                    <a:pt x="3208" y="8754"/>
                  </a:cubicBezTo>
                  <a:cubicBezTo>
                    <a:pt x="255" y="6372"/>
                    <a:pt x="-888" y="2943"/>
                    <a:pt x="636" y="1133"/>
                  </a:cubicBezTo>
                  <a:cubicBezTo>
                    <a:pt x="2160" y="-676"/>
                    <a:pt x="5494" y="-390"/>
                    <a:pt x="8542" y="1896"/>
                  </a:cubicBezTo>
                  <a:close/>
                </a:path>
              </a:pathLst>
            </a:custGeom>
            <a:solidFill>
              <a:srgbClr val="98AF41"/>
            </a:solidFill>
            <a:ln w="9525" cap="flat">
              <a:noFill/>
              <a:prstDash val="solid"/>
              <a:miter/>
            </a:ln>
          </p:spPr>
          <p:txBody>
            <a:bodyPr rtlCol="0" anchor="ctr"/>
            <a:lstStyle/>
            <a:p>
              <a:endParaRPr lang="en-IN"/>
            </a:p>
          </p:txBody>
        </p:sp>
        <p:sp>
          <p:nvSpPr>
            <p:cNvPr id="1431" name="Freeform: Shape 1430">
              <a:extLst>
                <a:ext uri="{FF2B5EF4-FFF2-40B4-BE49-F238E27FC236}">
                  <a16:creationId xmlns:a16="http://schemas.microsoft.com/office/drawing/2014/main" xmlns="" id="{58492835-810A-3ACF-469E-3C019A8F1919}"/>
                </a:ext>
              </a:extLst>
            </p:cNvPr>
            <p:cNvSpPr/>
            <p:nvPr/>
          </p:nvSpPr>
          <p:spPr>
            <a:xfrm>
              <a:off x="6287614" y="4550920"/>
              <a:ext cx="11585" cy="10766"/>
            </a:xfrm>
            <a:custGeom>
              <a:avLst/>
              <a:gdLst>
                <a:gd name="connsiteX0" fmla="*/ 8467 w 11585"/>
                <a:gd name="connsiteY0" fmla="*/ 1983 h 10766"/>
                <a:gd name="connsiteX1" fmla="*/ 10849 w 11585"/>
                <a:gd name="connsiteY1" fmla="*/ 9508 h 10766"/>
                <a:gd name="connsiteX2" fmla="*/ 2847 w 11585"/>
                <a:gd name="connsiteY2" fmla="*/ 8651 h 10766"/>
                <a:gd name="connsiteX3" fmla="*/ 752 w 11585"/>
                <a:gd name="connsiteY3" fmla="*/ 1126 h 10766"/>
                <a:gd name="connsiteX4" fmla="*/ 8467 w 11585"/>
                <a:gd name="connsiteY4" fmla="*/ 1983 h 10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5" h="10766">
                  <a:moveTo>
                    <a:pt x="8467" y="1983"/>
                  </a:moveTo>
                  <a:cubicBezTo>
                    <a:pt x="11325" y="4269"/>
                    <a:pt x="12372" y="7603"/>
                    <a:pt x="10849" y="9508"/>
                  </a:cubicBezTo>
                  <a:cubicBezTo>
                    <a:pt x="8382" y="11413"/>
                    <a:pt x="4857" y="11032"/>
                    <a:pt x="2847" y="8651"/>
                  </a:cubicBezTo>
                  <a:cubicBezTo>
                    <a:pt x="85" y="6269"/>
                    <a:pt x="-867" y="2936"/>
                    <a:pt x="752" y="1126"/>
                  </a:cubicBezTo>
                  <a:cubicBezTo>
                    <a:pt x="2371" y="-684"/>
                    <a:pt x="5419" y="-398"/>
                    <a:pt x="8467" y="1983"/>
                  </a:cubicBezTo>
                  <a:close/>
                </a:path>
              </a:pathLst>
            </a:custGeom>
            <a:solidFill>
              <a:srgbClr val="98AF41"/>
            </a:solidFill>
            <a:ln w="9525" cap="flat">
              <a:noFill/>
              <a:prstDash val="solid"/>
              <a:miter/>
            </a:ln>
          </p:spPr>
          <p:txBody>
            <a:bodyPr rtlCol="0" anchor="ctr"/>
            <a:lstStyle/>
            <a:p>
              <a:endParaRPr lang="en-IN"/>
            </a:p>
          </p:txBody>
        </p:sp>
        <p:sp>
          <p:nvSpPr>
            <p:cNvPr id="1432" name="Freeform: Shape 1431">
              <a:extLst>
                <a:ext uri="{FF2B5EF4-FFF2-40B4-BE49-F238E27FC236}">
                  <a16:creationId xmlns:a16="http://schemas.microsoft.com/office/drawing/2014/main" xmlns="" id="{D4D77C24-3DFF-8852-3C8A-D4EBBD691DAA}"/>
                </a:ext>
              </a:extLst>
            </p:cNvPr>
            <p:cNvSpPr/>
            <p:nvPr/>
          </p:nvSpPr>
          <p:spPr>
            <a:xfrm>
              <a:off x="6323944" y="4510156"/>
              <a:ext cx="6009" cy="4324"/>
            </a:xfrm>
            <a:custGeom>
              <a:avLst/>
              <a:gdLst>
                <a:gd name="connsiteX0" fmla="*/ 3665 w 6009"/>
                <a:gd name="connsiteY0" fmla="*/ 646 h 4324"/>
                <a:gd name="connsiteX1" fmla="*/ 5856 w 6009"/>
                <a:gd name="connsiteY1" fmla="*/ 3599 h 4324"/>
                <a:gd name="connsiteX2" fmla="*/ 2236 w 6009"/>
                <a:gd name="connsiteY2" fmla="*/ 3599 h 4324"/>
                <a:gd name="connsiteX3" fmla="*/ 45 w 6009"/>
                <a:gd name="connsiteY3" fmla="*/ 551 h 4324"/>
                <a:gd name="connsiteX4" fmla="*/ 3665 w 6009"/>
                <a:gd name="connsiteY4" fmla="*/ 646 h 4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 h="4324">
                  <a:moveTo>
                    <a:pt x="3665" y="646"/>
                  </a:moveTo>
                  <a:cubicBezTo>
                    <a:pt x="5284" y="1408"/>
                    <a:pt x="6332" y="2742"/>
                    <a:pt x="5856" y="3599"/>
                  </a:cubicBezTo>
                  <a:cubicBezTo>
                    <a:pt x="5379" y="4456"/>
                    <a:pt x="3855" y="4552"/>
                    <a:pt x="2236" y="3599"/>
                  </a:cubicBezTo>
                  <a:cubicBezTo>
                    <a:pt x="617" y="2646"/>
                    <a:pt x="-336" y="1408"/>
                    <a:pt x="45" y="551"/>
                  </a:cubicBezTo>
                  <a:cubicBezTo>
                    <a:pt x="426" y="-306"/>
                    <a:pt x="2046" y="-211"/>
                    <a:pt x="3665" y="646"/>
                  </a:cubicBezTo>
                  <a:close/>
                </a:path>
              </a:pathLst>
            </a:custGeom>
            <a:solidFill>
              <a:srgbClr val="98AF41"/>
            </a:solidFill>
            <a:ln w="9525" cap="flat">
              <a:noFill/>
              <a:prstDash val="solid"/>
              <a:miter/>
            </a:ln>
          </p:spPr>
          <p:txBody>
            <a:bodyPr rtlCol="0" anchor="ctr"/>
            <a:lstStyle/>
            <a:p>
              <a:endParaRPr lang="en-IN"/>
            </a:p>
          </p:txBody>
        </p:sp>
        <p:sp>
          <p:nvSpPr>
            <p:cNvPr id="1433" name="Freeform: Shape 1432">
              <a:extLst>
                <a:ext uri="{FF2B5EF4-FFF2-40B4-BE49-F238E27FC236}">
                  <a16:creationId xmlns:a16="http://schemas.microsoft.com/office/drawing/2014/main" xmlns="" id="{96011AF4-68DA-25BB-DEEB-C0A3474C27DA}"/>
                </a:ext>
              </a:extLst>
            </p:cNvPr>
            <p:cNvSpPr/>
            <p:nvPr/>
          </p:nvSpPr>
          <p:spPr>
            <a:xfrm>
              <a:off x="6332872" y="4519609"/>
              <a:ext cx="17481" cy="13533"/>
            </a:xfrm>
            <a:custGeom>
              <a:avLst/>
              <a:gdLst>
                <a:gd name="connsiteX0" fmla="*/ 11216 w 17481"/>
                <a:gd name="connsiteY0" fmla="*/ 1576 h 13533"/>
                <a:gd name="connsiteX1" fmla="*/ 16931 w 17481"/>
                <a:gd name="connsiteY1" fmla="*/ 11101 h 13533"/>
                <a:gd name="connsiteX2" fmla="*/ 5977 w 17481"/>
                <a:gd name="connsiteY2" fmla="*/ 11577 h 13533"/>
                <a:gd name="connsiteX3" fmla="*/ 357 w 17481"/>
                <a:gd name="connsiteY3" fmla="*/ 2052 h 13533"/>
                <a:gd name="connsiteX4" fmla="*/ 11216 w 17481"/>
                <a:gd name="connsiteY4" fmla="*/ 1576 h 13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81" h="13533">
                  <a:moveTo>
                    <a:pt x="11216" y="1576"/>
                  </a:moveTo>
                  <a:cubicBezTo>
                    <a:pt x="15883" y="3862"/>
                    <a:pt x="18645" y="8053"/>
                    <a:pt x="16931" y="11101"/>
                  </a:cubicBezTo>
                  <a:cubicBezTo>
                    <a:pt x="15216" y="14149"/>
                    <a:pt x="10454" y="14244"/>
                    <a:pt x="5977" y="11577"/>
                  </a:cubicBezTo>
                  <a:cubicBezTo>
                    <a:pt x="1500" y="8910"/>
                    <a:pt x="-1071" y="4814"/>
                    <a:pt x="357" y="2052"/>
                  </a:cubicBezTo>
                  <a:cubicBezTo>
                    <a:pt x="1786" y="-710"/>
                    <a:pt x="6548" y="-615"/>
                    <a:pt x="11216" y="1576"/>
                  </a:cubicBezTo>
                  <a:close/>
                </a:path>
              </a:pathLst>
            </a:custGeom>
            <a:solidFill>
              <a:srgbClr val="98AF41"/>
            </a:solidFill>
            <a:ln w="9525" cap="flat">
              <a:noFill/>
              <a:prstDash val="solid"/>
              <a:miter/>
            </a:ln>
          </p:spPr>
          <p:txBody>
            <a:bodyPr rtlCol="0" anchor="ctr"/>
            <a:lstStyle/>
            <a:p>
              <a:endParaRPr lang="en-IN"/>
            </a:p>
          </p:txBody>
        </p:sp>
        <p:sp>
          <p:nvSpPr>
            <p:cNvPr id="1434" name="Freeform: Shape 1433">
              <a:extLst>
                <a:ext uri="{FF2B5EF4-FFF2-40B4-BE49-F238E27FC236}">
                  <a16:creationId xmlns:a16="http://schemas.microsoft.com/office/drawing/2014/main" xmlns="" id="{885C6C0D-5CA5-FA1C-6A2E-1F52743EBFAC}"/>
                </a:ext>
              </a:extLst>
            </p:cNvPr>
            <p:cNvSpPr/>
            <p:nvPr/>
          </p:nvSpPr>
          <p:spPr>
            <a:xfrm>
              <a:off x="6312869" y="4526291"/>
              <a:ext cx="24824" cy="20336"/>
            </a:xfrm>
            <a:custGeom>
              <a:avLst/>
              <a:gdLst>
                <a:gd name="connsiteX0" fmla="*/ 16836 w 24824"/>
                <a:gd name="connsiteY0" fmla="*/ 2704 h 20336"/>
                <a:gd name="connsiteX1" fmla="*/ 23980 w 24824"/>
                <a:gd name="connsiteY1" fmla="*/ 17182 h 20336"/>
                <a:gd name="connsiteX2" fmla="*/ 7692 w 24824"/>
                <a:gd name="connsiteY2" fmla="*/ 17182 h 20336"/>
                <a:gd name="connsiteX3" fmla="*/ 929 w 24824"/>
                <a:gd name="connsiteY3" fmla="*/ 2704 h 20336"/>
                <a:gd name="connsiteX4" fmla="*/ 16836 w 24824"/>
                <a:gd name="connsiteY4" fmla="*/ 2704 h 20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4" h="20336">
                  <a:moveTo>
                    <a:pt x="16836" y="2704"/>
                  </a:moveTo>
                  <a:cubicBezTo>
                    <a:pt x="23313" y="6514"/>
                    <a:pt x="26361" y="12991"/>
                    <a:pt x="23980" y="17182"/>
                  </a:cubicBezTo>
                  <a:cubicBezTo>
                    <a:pt x="21599" y="21373"/>
                    <a:pt x="13788" y="21278"/>
                    <a:pt x="7692" y="17182"/>
                  </a:cubicBezTo>
                  <a:cubicBezTo>
                    <a:pt x="1596" y="13086"/>
                    <a:pt x="-1833" y="6324"/>
                    <a:pt x="929" y="2704"/>
                  </a:cubicBezTo>
                  <a:cubicBezTo>
                    <a:pt x="3692" y="-915"/>
                    <a:pt x="10264" y="-1011"/>
                    <a:pt x="16836" y="2704"/>
                  </a:cubicBezTo>
                  <a:close/>
                </a:path>
              </a:pathLst>
            </a:custGeom>
            <a:solidFill>
              <a:srgbClr val="98AF41"/>
            </a:solidFill>
            <a:ln w="9525" cap="flat">
              <a:noFill/>
              <a:prstDash val="solid"/>
              <a:miter/>
            </a:ln>
          </p:spPr>
          <p:txBody>
            <a:bodyPr rtlCol="0" anchor="ctr"/>
            <a:lstStyle/>
            <a:p>
              <a:endParaRPr lang="en-IN"/>
            </a:p>
          </p:txBody>
        </p:sp>
        <p:sp>
          <p:nvSpPr>
            <p:cNvPr id="1435" name="Freeform: Shape 1434">
              <a:extLst>
                <a:ext uri="{FF2B5EF4-FFF2-40B4-BE49-F238E27FC236}">
                  <a16:creationId xmlns:a16="http://schemas.microsoft.com/office/drawing/2014/main" xmlns="" id="{178AFD1A-0243-56BF-5F6F-3E5364CC8AD6}"/>
                </a:ext>
              </a:extLst>
            </p:cNvPr>
            <p:cNvSpPr/>
            <p:nvPr/>
          </p:nvSpPr>
          <p:spPr>
            <a:xfrm>
              <a:off x="6308455" y="4543022"/>
              <a:ext cx="14108" cy="11862"/>
            </a:xfrm>
            <a:custGeom>
              <a:avLst/>
              <a:gdLst>
                <a:gd name="connsiteX0" fmla="*/ 10201 w 14108"/>
                <a:gd name="connsiteY0" fmla="*/ 1880 h 11862"/>
                <a:gd name="connsiteX1" fmla="*/ 13344 w 14108"/>
                <a:gd name="connsiteY1" fmla="*/ 10262 h 11862"/>
                <a:gd name="connsiteX2" fmla="*/ 3819 w 14108"/>
                <a:gd name="connsiteY2" fmla="*/ 9786 h 11862"/>
                <a:gd name="connsiteX3" fmla="*/ 676 w 14108"/>
                <a:gd name="connsiteY3" fmla="*/ 1404 h 11862"/>
                <a:gd name="connsiteX4" fmla="*/ 10201 w 14108"/>
                <a:gd name="connsiteY4" fmla="*/ 1880 h 11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08" h="11862">
                  <a:moveTo>
                    <a:pt x="10201" y="1880"/>
                  </a:moveTo>
                  <a:cubicBezTo>
                    <a:pt x="13630" y="4261"/>
                    <a:pt x="15058" y="8071"/>
                    <a:pt x="13344" y="10262"/>
                  </a:cubicBezTo>
                  <a:cubicBezTo>
                    <a:pt x="11629" y="12453"/>
                    <a:pt x="7629" y="12357"/>
                    <a:pt x="3819" y="9786"/>
                  </a:cubicBezTo>
                  <a:cubicBezTo>
                    <a:pt x="9" y="7214"/>
                    <a:pt x="-849" y="3499"/>
                    <a:pt x="676" y="1404"/>
                  </a:cubicBezTo>
                  <a:cubicBezTo>
                    <a:pt x="2200" y="-692"/>
                    <a:pt x="6772" y="-501"/>
                    <a:pt x="10201" y="1880"/>
                  </a:cubicBezTo>
                  <a:close/>
                </a:path>
              </a:pathLst>
            </a:custGeom>
            <a:solidFill>
              <a:srgbClr val="98AF41"/>
            </a:solidFill>
            <a:ln w="9525" cap="flat">
              <a:noFill/>
              <a:prstDash val="solid"/>
              <a:miter/>
            </a:ln>
          </p:spPr>
          <p:txBody>
            <a:bodyPr rtlCol="0" anchor="ctr"/>
            <a:lstStyle/>
            <a:p>
              <a:endParaRPr lang="en-IN"/>
            </a:p>
          </p:txBody>
        </p:sp>
        <p:sp>
          <p:nvSpPr>
            <p:cNvPr id="1436" name="Freeform: Shape 1435">
              <a:extLst>
                <a:ext uri="{FF2B5EF4-FFF2-40B4-BE49-F238E27FC236}">
                  <a16:creationId xmlns:a16="http://schemas.microsoft.com/office/drawing/2014/main" xmlns="" id="{8764A178-9BDF-A728-0667-E6A18215DA37}"/>
                </a:ext>
              </a:extLst>
            </p:cNvPr>
            <p:cNvSpPr/>
            <p:nvPr/>
          </p:nvSpPr>
          <p:spPr>
            <a:xfrm>
              <a:off x="6307613" y="4558586"/>
              <a:ext cx="10531" cy="9760"/>
            </a:xfrm>
            <a:custGeom>
              <a:avLst/>
              <a:gdLst>
                <a:gd name="connsiteX0" fmla="*/ 7805 w 10531"/>
                <a:gd name="connsiteY0" fmla="*/ 1651 h 9760"/>
                <a:gd name="connsiteX1" fmla="*/ 9805 w 10531"/>
                <a:gd name="connsiteY1" fmla="*/ 8509 h 9760"/>
                <a:gd name="connsiteX2" fmla="*/ 2661 w 10531"/>
                <a:gd name="connsiteY2" fmla="*/ 8033 h 9760"/>
                <a:gd name="connsiteX3" fmla="*/ 566 w 10531"/>
                <a:gd name="connsiteY3" fmla="*/ 1080 h 9760"/>
                <a:gd name="connsiteX4" fmla="*/ 7805 w 10531"/>
                <a:gd name="connsiteY4" fmla="*/ 1651 h 9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1" h="9760">
                  <a:moveTo>
                    <a:pt x="7805" y="1651"/>
                  </a:moveTo>
                  <a:cubicBezTo>
                    <a:pt x="10376" y="3651"/>
                    <a:pt x="11234" y="6699"/>
                    <a:pt x="9805" y="8509"/>
                  </a:cubicBezTo>
                  <a:cubicBezTo>
                    <a:pt x="8376" y="10319"/>
                    <a:pt x="5138" y="10033"/>
                    <a:pt x="2661" y="8033"/>
                  </a:cubicBezTo>
                  <a:cubicBezTo>
                    <a:pt x="185" y="6032"/>
                    <a:pt x="-768" y="2794"/>
                    <a:pt x="566" y="1080"/>
                  </a:cubicBezTo>
                  <a:cubicBezTo>
                    <a:pt x="1899" y="-635"/>
                    <a:pt x="5233" y="-349"/>
                    <a:pt x="7805" y="1651"/>
                  </a:cubicBezTo>
                  <a:close/>
                </a:path>
              </a:pathLst>
            </a:custGeom>
            <a:solidFill>
              <a:srgbClr val="98AF41"/>
            </a:solidFill>
            <a:ln w="9525" cap="flat">
              <a:noFill/>
              <a:prstDash val="solid"/>
              <a:miter/>
            </a:ln>
          </p:spPr>
          <p:txBody>
            <a:bodyPr rtlCol="0" anchor="ctr"/>
            <a:lstStyle/>
            <a:p>
              <a:endParaRPr lang="en-IN"/>
            </a:p>
          </p:txBody>
        </p:sp>
        <p:sp>
          <p:nvSpPr>
            <p:cNvPr id="1437" name="Freeform: Shape 1436">
              <a:extLst>
                <a:ext uri="{FF2B5EF4-FFF2-40B4-BE49-F238E27FC236}">
                  <a16:creationId xmlns:a16="http://schemas.microsoft.com/office/drawing/2014/main" xmlns="" id="{8CD1AC07-A1EF-BB62-4689-95841F6374DE}"/>
                </a:ext>
              </a:extLst>
            </p:cNvPr>
            <p:cNvSpPr/>
            <p:nvPr/>
          </p:nvSpPr>
          <p:spPr>
            <a:xfrm>
              <a:off x="6315233" y="4575971"/>
              <a:ext cx="8429" cy="8043"/>
            </a:xfrm>
            <a:custGeom>
              <a:avLst/>
              <a:gdLst>
                <a:gd name="connsiteX0" fmla="*/ 6376 w 8429"/>
                <a:gd name="connsiteY0" fmla="*/ 1125 h 8043"/>
                <a:gd name="connsiteX1" fmla="*/ 7805 w 8429"/>
                <a:gd name="connsiteY1" fmla="*/ 6840 h 8043"/>
                <a:gd name="connsiteX2" fmla="*/ 1804 w 8429"/>
                <a:gd name="connsiteY2" fmla="*/ 6840 h 8043"/>
                <a:gd name="connsiteX3" fmla="*/ 566 w 8429"/>
                <a:gd name="connsiteY3" fmla="*/ 1125 h 8043"/>
                <a:gd name="connsiteX4" fmla="*/ 6376 w 8429"/>
                <a:gd name="connsiteY4" fmla="*/ 1125 h 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29" h="8043">
                  <a:moveTo>
                    <a:pt x="6376" y="1125"/>
                  </a:moveTo>
                  <a:cubicBezTo>
                    <a:pt x="8338" y="2316"/>
                    <a:pt x="8976" y="4869"/>
                    <a:pt x="7805" y="6840"/>
                  </a:cubicBezTo>
                  <a:cubicBezTo>
                    <a:pt x="6100" y="8383"/>
                    <a:pt x="3509" y="8383"/>
                    <a:pt x="1804" y="6840"/>
                  </a:cubicBezTo>
                  <a:cubicBezTo>
                    <a:pt x="-44" y="5554"/>
                    <a:pt x="-587" y="3059"/>
                    <a:pt x="566" y="1125"/>
                  </a:cubicBezTo>
                  <a:cubicBezTo>
                    <a:pt x="2185" y="-437"/>
                    <a:pt x="4757" y="-437"/>
                    <a:pt x="6376" y="1125"/>
                  </a:cubicBezTo>
                  <a:close/>
                </a:path>
              </a:pathLst>
            </a:custGeom>
            <a:solidFill>
              <a:srgbClr val="98AF41"/>
            </a:solidFill>
            <a:ln w="9525" cap="flat">
              <a:noFill/>
              <a:prstDash val="solid"/>
              <a:miter/>
            </a:ln>
          </p:spPr>
          <p:txBody>
            <a:bodyPr rtlCol="0" anchor="ctr"/>
            <a:lstStyle/>
            <a:p>
              <a:endParaRPr lang="en-IN"/>
            </a:p>
          </p:txBody>
        </p:sp>
        <p:sp>
          <p:nvSpPr>
            <p:cNvPr id="1438" name="Freeform: Shape 1437">
              <a:extLst>
                <a:ext uri="{FF2B5EF4-FFF2-40B4-BE49-F238E27FC236}">
                  <a16:creationId xmlns:a16="http://schemas.microsoft.com/office/drawing/2014/main" xmlns="" id="{D84B1D7F-CB83-7AE1-CC31-BFD9BFAC2EAF}"/>
                </a:ext>
              </a:extLst>
            </p:cNvPr>
            <p:cNvSpPr/>
            <p:nvPr/>
          </p:nvSpPr>
          <p:spPr>
            <a:xfrm>
              <a:off x="6321692" y="4565577"/>
              <a:ext cx="10951" cy="10077"/>
            </a:xfrm>
            <a:custGeom>
              <a:avLst/>
              <a:gdLst>
                <a:gd name="connsiteX0" fmla="*/ 10680 w 10951"/>
                <a:gd name="connsiteY0" fmla="*/ 5138 h 10077"/>
                <a:gd name="connsiteX1" fmla="*/ 8565 w 10951"/>
                <a:gd name="connsiteY1" fmla="*/ 9805 h 10077"/>
                <a:gd name="connsiteX2" fmla="*/ 6775 w 10951"/>
                <a:gd name="connsiteY2" fmla="*/ 9995 h 10077"/>
                <a:gd name="connsiteX3" fmla="*/ 202 w 10951"/>
                <a:gd name="connsiteY3" fmla="*/ 4757 h 10077"/>
                <a:gd name="connsiteX4" fmla="*/ 2212 w 10951"/>
                <a:gd name="connsiteY4" fmla="*/ 194 h 10077"/>
                <a:gd name="connsiteX5" fmla="*/ 4012 w 10951"/>
                <a:gd name="connsiteY5" fmla="*/ -6 h 10077"/>
                <a:gd name="connsiteX6" fmla="*/ 10680 w 10951"/>
                <a:gd name="connsiteY6" fmla="*/ 5138 h 1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 h="10077">
                  <a:moveTo>
                    <a:pt x="10680" y="5138"/>
                  </a:moveTo>
                  <a:cubicBezTo>
                    <a:pt x="11385" y="7004"/>
                    <a:pt x="10442" y="9100"/>
                    <a:pt x="8565" y="9805"/>
                  </a:cubicBezTo>
                  <a:cubicBezTo>
                    <a:pt x="7994" y="10014"/>
                    <a:pt x="7375" y="10081"/>
                    <a:pt x="6775" y="9995"/>
                  </a:cubicBezTo>
                  <a:cubicBezTo>
                    <a:pt x="3736" y="9729"/>
                    <a:pt x="1145" y="7662"/>
                    <a:pt x="202" y="4757"/>
                  </a:cubicBezTo>
                  <a:cubicBezTo>
                    <a:pt x="-503" y="2947"/>
                    <a:pt x="393" y="899"/>
                    <a:pt x="2212" y="194"/>
                  </a:cubicBezTo>
                  <a:cubicBezTo>
                    <a:pt x="2784" y="-25"/>
                    <a:pt x="3403" y="-101"/>
                    <a:pt x="4012" y="-6"/>
                  </a:cubicBezTo>
                  <a:cubicBezTo>
                    <a:pt x="7051" y="261"/>
                    <a:pt x="9651" y="2270"/>
                    <a:pt x="10680" y="5138"/>
                  </a:cubicBezTo>
                  <a:close/>
                </a:path>
              </a:pathLst>
            </a:custGeom>
            <a:solidFill>
              <a:srgbClr val="98AF41"/>
            </a:solidFill>
            <a:ln w="9525" cap="flat">
              <a:noFill/>
              <a:prstDash val="solid"/>
              <a:miter/>
            </a:ln>
          </p:spPr>
          <p:txBody>
            <a:bodyPr rtlCol="0" anchor="ctr"/>
            <a:lstStyle/>
            <a:p>
              <a:endParaRPr lang="en-IN"/>
            </a:p>
          </p:txBody>
        </p:sp>
        <p:sp>
          <p:nvSpPr>
            <p:cNvPr id="1439" name="Freeform: Shape 1438">
              <a:extLst>
                <a:ext uri="{FF2B5EF4-FFF2-40B4-BE49-F238E27FC236}">
                  <a16:creationId xmlns:a16="http://schemas.microsoft.com/office/drawing/2014/main" xmlns="" id="{E5A4EDCB-7F71-EF72-F795-92259FD2452F}"/>
                </a:ext>
              </a:extLst>
            </p:cNvPr>
            <p:cNvSpPr/>
            <p:nvPr/>
          </p:nvSpPr>
          <p:spPr>
            <a:xfrm>
              <a:off x="6344596" y="4546068"/>
              <a:ext cx="13342" cy="11634"/>
            </a:xfrm>
            <a:custGeom>
              <a:avLst/>
              <a:gdLst>
                <a:gd name="connsiteX0" fmla="*/ 9112 w 13342"/>
                <a:gd name="connsiteY0" fmla="*/ 1501 h 11634"/>
                <a:gd name="connsiteX1" fmla="*/ 12731 w 13342"/>
                <a:gd name="connsiteY1" fmla="*/ 9693 h 11634"/>
                <a:gd name="connsiteX2" fmla="*/ 3683 w 13342"/>
                <a:gd name="connsiteY2" fmla="*/ 9693 h 11634"/>
                <a:gd name="connsiteX3" fmla="*/ 349 w 13342"/>
                <a:gd name="connsiteY3" fmla="*/ 1406 h 11634"/>
                <a:gd name="connsiteX4" fmla="*/ 9112 w 13342"/>
                <a:gd name="connsiteY4" fmla="*/ 1501 h 1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2" h="11634">
                  <a:moveTo>
                    <a:pt x="9112" y="1501"/>
                  </a:moveTo>
                  <a:cubicBezTo>
                    <a:pt x="12636" y="3597"/>
                    <a:pt x="14255" y="7312"/>
                    <a:pt x="12731" y="9693"/>
                  </a:cubicBezTo>
                  <a:cubicBezTo>
                    <a:pt x="11207" y="12074"/>
                    <a:pt x="7016" y="12360"/>
                    <a:pt x="3683" y="9693"/>
                  </a:cubicBezTo>
                  <a:cubicBezTo>
                    <a:pt x="644" y="8159"/>
                    <a:pt x="-785" y="4616"/>
                    <a:pt x="349" y="1406"/>
                  </a:cubicBezTo>
                  <a:cubicBezTo>
                    <a:pt x="1682" y="-499"/>
                    <a:pt x="5588" y="-594"/>
                    <a:pt x="9112" y="1501"/>
                  </a:cubicBezTo>
                  <a:close/>
                </a:path>
              </a:pathLst>
            </a:custGeom>
            <a:solidFill>
              <a:srgbClr val="98AF41"/>
            </a:solidFill>
            <a:ln w="9525" cap="flat">
              <a:noFill/>
              <a:prstDash val="solid"/>
              <a:miter/>
            </a:ln>
          </p:spPr>
          <p:txBody>
            <a:bodyPr rtlCol="0" anchor="ctr"/>
            <a:lstStyle/>
            <a:p>
              <a:endParaRPr lang="en-IN"/>
            </a:p>
          </p:txBody>
        </p:sp>
        <p:sp>
          <p:nvSpPr>
            <p:cNvPr id="1440" name="Freeform: Shape 1439">
              <a:extLst>
                <a:ext uri="{FF2B5EF4-FFF2-40B4-BE49-F238E27FC236}">
                  <a16:creationId xmlns:a16="http://schemas.microsoft.com/office/drawing/2014/main" xmlns="" id="{12834482-C5BF-D8CF-526C-683309D7372A}"/>
                </a:ext>
              </a:extLst>
            </p:cNvPr>
            <p:cNvSpPr/>
            <p:nvPr/>
          </p:nvSpPr>
          <p:spPr>
            <a:xfrm>
              <a:off x="6330501" y="4555021"/>
              <a:ext cx="20197" cy="18274"/>
            </a:xfrm>
            <a:custGeom>
              <a:avLst/>
              <a:gdLst>
                <a:gd name="connsiteX0" fmla="*/ 14444 w 20197"/>
                <a:gd name="connsiteY0" fmla="*/ 2454 h 18274"/>
                <a:gd name="connsiteX1" fmla="*/ 19016 w 20197"/>
                <a:gd name="connsiteY1" fmla="*/ 15313 h 18274"/>
                <a:gd name="connsiteX2" fmla="*/ 5548 w 20197"/>
                <a:gd name="connsiteY2" fmla="*/ 15560 h 18274"/>
                <a:gd name="connsiteX3" fmla="*/ 5300 w 20197"/>
                <a:gd name="connsiteY3" fmla="*/ 15313 h 18274"/>
                <a:gd name="connsiteX4" fmla="*/ 1109 w 20197"/>
                <a:gd name="connsiteY4" fmla="*/ 2454 h 18274"/>
                <a:gd name="connsiteX5" fmla="*/ 14444 w 20197"/>
                <a:gd name="connsiteY5" fmla="*/ 2454 h 1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97" h="18274">
                  <a:moveTo>
                    <a:pt x="14444" y="2454"/>
                  </a:moveTo>
                  <a:cubicBezTo>
                    <a:pt x="19492" y="5883"/>
                    <a:pt x="21683" y="11979"/>
                    <a:pt x="19016" y="15313"/>
                  </a:cubicBezTo>
                  <a:cubicBezTo>
                    <a:pt x="15368" y="19104"/>
                    <a:pt x="9338" y="19209"/>
                    <a:pt x="5548" y="15560"/>
                  </a:cubicBezTo>
                  <a:cubicBezTo>
                    <a:pt x="5462" y="15484"/>
                    <a:pt x="5385" y="15399"/>
                    <a:pt x="5300" y="15313"/>
                  </a:cubicBezTo>
                  <a:cubicBezTo>
                    <a:pt x="442" y="11598"/>
                    <a:pt x="-1463" y="5788"/>
                    <a:pt x="1109" y="2454"/>
                  </a:cubicBezTo>
                  <a:cubicBezTo>
                    <a:pt x="3681" y="-880"/>
                    <a:pt x="9300" y="-880"/>
                    <a:pt x="14444" y="2454"/>
                  </a:cubicBezTo>
                  <a:close/>
                </a:path>
              </a:pathLst>
            </a:custGeom>
            <a:solidFill>
              <a:srgbClr val="98AF41"/>
            </a:solidFill>
            <a:ln w="9525" cap="flat">
              <a:noFill/>
              <a:prstDash val="solid"/>
              <a:miter/>
            </a:ln>
          </p:spPr>
          <p:txBody>
            <a:bodyPr rtlCol="0" anchor="ctr"/>
            <a:lstStyle/>
            <a:p>
              <a:endParaRPr lang="en-IN"/>
            </a:p>
          </p:txBody>
        </p:sp>
        <p:sp>
          <p:nvSpPr>
            <p:cNvPr id="1441" name="Freeform: Shape 1440">
              <a:extLst>
                <a:ext uri="{FF2B5EF4-FFF2-40B4-BE49-F238E27FC236}">
                  <a16:creationId xmlns:a16="http://schemas.microsoft.com/office/drawing/2014/main" xmlns="" id="{BACC54C6-7DD3-ACBB-9DBE-A41416372ABA}"/>
                </a:ext>
              </a:extLst>
            </p:cNvPr>
            <p:cNvSpPr/>
            <p:nvPr/>
          </p:nvSpPr>
          <p:spPr>
            <a:xfrm>
              <a:off x="6350642" y="4536769"/>
              <a:ext cx="8900" cy="7395"/>
            </a:xfrm>
            <a:custGeom>
              <a:avLst/>
              <a:gdLst>
                <a:gd name="connsiteX0" fmla="*/ 5923 w 8900"/>
                <a:gd name="connsiteY0" fmla="*/ 990 h 7395"/>
                <a:gd name="connsiteX1" fmla="*/ 8590 w 8900"/>
                <a:gd name="connsiteY1" fmla="*/ 6133 h 7395"/>
                <a:gd name="connsiteX2" fmla="*/ 2780 w 8900"/>
                <a:gd name="connsiteY2" fmla="*/ 6133 h 7395"/>
                <a:gd name="connsiteX3" fmla="*/ 208 w 8900"/>
                <a:gd name="connsiteY3" fmla="*/ 990 h 7395"/>
                <a:gd name="connsiteX4" fmla="*/ 5923 w 8900"/>
                <a:gd name="connsiteY4" fmla="*/ 990 h 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7395">
                  <a:moveTo>
                    <a:pt x="5923" y="990"/>
                  </a:moveTo>
                  <a:cubicBezTo>
                    <a:pt x="8209" y="2228"/>
                    <a:pt x="9447" y="4609"/>
                    <a:pt x="8590" y="6133"/>
                  </a:cubicBezTo>
                  <a:cubicBezTo>
                    <a:pt x="7733" y="7657"/>
                    <a:pt x="5066" y="7848"/>
                    <a:pt x="2780" y="6133"/>
                  </a:cubicBezTo>
                  <a:cubicBezTo>
                    <a:pt x="494" y="4419"/>
                    <a:pt x="-554" y="2419"/>
                    <a:pt x="208" y="990"/>
                  </a:cubicBezTo>
                  <a:cubicBezTo>
                    <a:pt x="970" y="-439"/>
                    <a:pt x="3542" y="-344"/>
                    <a:pt x="5923" y="990"/>
                  </a:cubicBezTo>
                  <a:close/>
                </a:path>
              </a:pathLst>
            </a:custGeom>
            <a:solidFill>
              <a:srgbClr val="98AF41"/>
            </a:solidFill>
            <a:ln w="9525" cap="flat">
              <a:noFill/>
              <a:prstDash val="solid"/>
              <a:miter/>
            </a:ln>
          </p:spPr>
          <p:txBody>
            <a:bodyPr rtlCol="0" anchor="ctr"/>
            <a:lstStyle/>
            <a:p>
              <a:endParaRPr lang="en-IN"/>
            </a:p>
          </p:txBody>
        </p:sp>
        <p:sp>
          <p:nvSpPr>
            <p:cNvPr id="1442" name="Freeform: Shape 1441">
              <a:extLst>
                <a:ext uri="{FF2B5EF4-FFF2-40B4-BE49-F238E27FC236}">
                  <a16:creationId xmlns:a16="http://schemas.microsoft.com/office/drawing/2014/main" xmlns="" id="{2FE35A52-4377-2EEF-1B93-C937E8A5E642}"/>
                </a:ext>
              </a:extLst>
            </p:cNvPr>
            <p:cNvSpPr/>
            <p:nvPr/>
          </p:nvSpPr>
          <p:spPr>
            <a:xfrm>
              <a:off x="6365607" y="4547982"/>
              <a:ext cx="7966" cy="6715"/>
            </a:xfrm>
            <a:custGeom>
              <a:avLst/>
              <a:gdLst>
                <a:gd name="connsiteX0" fmla="*/ 5436 w 7966"/>
                <a:gd name="connsiteY0" fmla="*/ 921 h 6715"/>
                <a:gd name="connsiteX1" fmla="*/ 7627 w 7966"/>
                <a:gd name="connsiteY1" fmla="*/ 5683 h 6715"/>
                <a:gd name="connsiteX2" fmla="*/ 2293 w 7966"/>
                <a:gd name="connsiteY2" fmla="*/ 5683 h 6715"/>
                <a:gd name="connsiteX3" fmla="*/ 293 w 7966"/>
                <a:gd name="connsiteY3" fmla="*/ 921 h 6715"/>
                <a:gd name="connsiteX4" fmla="*/ 5436 w 7966"/>
                <a:gd name="connsiteY4" fmla="*/ 921 h 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6" h="6715">
                  <a:moveTo>
                    <a:pt x="5436" y="921"/>
                  </a:moveTo>
                  <a:cubicBezTo>
                    <a:pt x="7436" y="2064"/>
                    <a:pt x="8484" y="4159"/>
                    <a:pt x="7627" y="5683"/>
                  </a:cubicBezTo>
                  <a:cubicBezTo>
                    <a:pt x="6093" y="6998"/>
                    <a:pt x="3826" y="6998"/>
                    <a:pt x="2293" y="5683"/>
                  </a:cubicBezTo>
                  <a:cubicBezTo>
                    <a:pt x="293" y="4445"/>
                    <a:pt x="-565" y="2350"/>
                    <a:pt x="293" y="921"/>
                  </a:cubicBezTo>
                  <a:cubicBezTo>
                    <a:pt x="1150" y="-508"/>
                    <a:pt x="3626" y="-222"/>
                    <a:pt x="5436" y="921"/>
                  </a:cubicBezTo>
                  <a:close/>
                </a:path>
              </a:pathLst>
            </a:custGeom>
            <a:solidFill>
              <a:srgbClr val="98AF41"/>
            </a:solidFill>
            <a:ln w="9525" cap="flat">
              <a:noFill/>
              <a:prstDash val="solid"/>
              <a:miter/>
            </a:ln>
          </p:spPr>
          <p:txBody>
            <a:bodyPr rtlCol="0" anchor="ctr"/>
            <a:lstStyle/>
            <a:p>
              <a:endParaRPr lang="en-IN"/>
            </a:p>
          </p:txBody>
        </p:sp>
        <p:sp>
          <p:nvSpPr>
            <p:cNvPr id="1443" name="Freeform: Shape 1442">
              <a:extLst>
                <a:ext uri="{FF2B5EF4-FFF2-40B4-BE49-F238E27FC236}">
                  <a16:creationId xmlns:a16="http://schemas.microsoft.com/office/drawing/2014/main" xmlns="" id="{DB70B27F-1C52-735B-5807-EB86B2BDB23E}"/>
                </a:ext>
              </a:extLst>
            </p:cNvPr>
            <p:cNvSpPr/>
            <p:nvPr/>
          </p:nvSpPr>
          <p:spPr>
            <a:xfrm>
              <a:off x="6369795" y="4559016"/>
              <a:ext cx="12411" cy="11461"/>
            </a:xfrm>
            <a:custGeom>
              <a:avLst/>
              <a:gdLst>
                <a:gd name="connsiteX0" fmla="*/ 8964 w 12411"/>
                <a:gd name="connsiteY0" fmla="*/ 1698 h 11461"/>
                <a:gd name="connsiteX1" fmla="*/ 11916 w 12411"/>
                <a:gd name="connsiteY1" fmla="*/ 9318 h 11461"/>
                <a:gd name="connsiteX2" fmla="*/ 3877 w 12411"/>
                <a:gd name="connsiteY2" fmla="*/ 10127 h 11461"/>
                <a:gd name="connsiteX3" fmla="*/ 3820 w 12411"/>
                <a:gd name="connsiteY3" fmla="*/ 10080 h 11461"/>
                <a:gd name="connsiteX4" fmla="*/ 125 w 12411"/>
                <a:gd name="connsiteY4" fmla="*/ 3812 h 11461"/>
                <a:gd name="connsiteX5" fmla="*/ 6392 w 12411"/>
                <a:gd name="connsiteY5" fmla="*/ 117 h 11461"/>
                <a:gd name="connsiteX6" fmla="*/ 8964 w 12411"/>
                <a:gd name="connsiteY6" fmla="*/ 1698 h 11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1" h="11461">
                  <a:moveTo>
                    <a:pt x="8964" y="1698"/>
                  </a:moveTo>
                  <a:cubicBezTo>
                    <a:pt x="11831" y="3040"/>
                    <a:pt x="13136" y="6393"/>
                    <a:pt x="11916" y="9318"/>
                  </a:cubicBezTo>
                  <a:cubicBezTo>
                    <a:pt x="9916" y="11766"/>
                    <a:pt x="6316" y="12118"/>
                    <a:pt x="3877" y="10127"/>
                  </a:cubicBezTo>
                  <a:cubicBezTo>
                    <a:pt x="3858" y="10108"/>
                    <a:pt x="3839" y="10099"/>
                    <a:pt x="3820" y="10080"/>
                  </a:cubicBezTo>
                  <a:cubicBezTo>
                    <a:pt x="1068" y="9365"/>
                    <a:pt x="-580" y="6565"/>
                    <a:pt x="125" y="3812"/>
                  </a:cubicBezTo>
                  <a:cubicBezTo>
                    <a:pt x="839" y="1059"/>
                    <a:pt x="3639" y="-588"/>
                    <a:pt x="6392" y="117"/>
                  </a:cubicBezTo>
                  <a:cubicBezTo>
                    <a:pt x="7392" y="373"/>
                    <a:pt x="8287" y="926"/>
                    <a:pt x="8964" y="1698"/>
                  </a:cubicBezTo>
                  <a:close/>
                </a:path>
              </a:pathLst>
            </a:custGeom>
            <a:solidFill>
              <a:srgbClr val="98AF41"/>
            </a:solidFill>
            <a:ln w="9525" cap="flat">
              <a:noFill/>
              <a:prstDash val="solid"/>
              <a:miter/>
            </a:ln>
          </p:spPr>
          <p:txBody>
            <a:bodyPr rtlCol="0" anchor="ctr"/>
            <a:lstStyle/>
            <a:p>
              <a:endParaRPr lang="en-IN"/>
            </a:p>
          </p:txBody>
        </p:sp>
        <p:sp>
          <p:nvSpPr>
            <p:cNvPr id="1444" name="Freeform: Shape 1443">
              <a:extLst>
                <a:ext uri="{FF2B5EF4-FFF2-40B4-BE49-F238E27FC236}">
                  <a16:creationId xmlns:a16="http://schemas.microsoft.com/office/drawing/2014/main" xmlns="" id="{DDCD7233-4F98-BD86-D43B-B17EE31CAF6F}"/>
                </a:ext>
              </a:extLst>
            </p:cNvPr>
            <p:cNvSpPr/>
            <p:nvPr/>
          </p:nvSpPr>
          <p:spPr>
            <a:xfrm>
              <a:off x="6359127" y="4571290"/>
              <a:ext cx="14935" cy="14172"/>
            </a:xfrm>
            <a:custGeom>
              <a:avLst/>
              <a:gdLst>
                <a:gd name="connsiteX0" fmla="*/ 10773 w 14935"/>
                <a:gd name="connsiteY0" fmla="*/ 1615 h 14172"/>
                <a:gd name="connsiteX1" fmla="*/ 14450 w 14935"/>
                <a:gd name="connsiteY1" fmla="*/ 10007 h 14172"/>
                <a:gd name="connsiteX2" fmla="*/ 6068 w 14935"/>
                <a:gd name="connsiteY2" fmla="*/ 13684 h 14172"/>
                <a:gd name="connsiteX3" fmla="*/ 3534 w 14935"/>
                <a:gd name="connsiteY3" fmla="*/ 11903 h 14172"/>
                <a:gd name="connsiteX4" fmla="*/ 677 w 14935"/>
                <a:gd name="connsiteY4" fmla="*/ 2378 h 14172"/>
                <a:gd name="connsiteX5" fmla="*/ 10773 w 14935"/>
                <a:gd name="connsiteY5" fmla="*/ 1615 h 1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35" h="14172">
                  <a:moveTo>
                    <a:pt x="10773" y="1615"/>
                  </a:moveTo>
                  <a:cubicBezTo>
                    <a:pt x="14107" y="2911"/>
                    <a:pt x="15755" y="6673"/>
                    <a:pt x="14450" y="10007"/>
                  </a:cubicBezTo>
                  <a:cubicBezTo>
                    <a:pt x="13155" y="13331"/>
                    <a:pt x="9402" y="14979"/>
                    <a:pt x="6068" y="13684"/>
                  </a:cubicBezTo>
                  <a:cubicBezTo>
                    <a:pt x="5087" y="13303"/>
                    <a:pt x="4220" y="12693"/>
                    <a:pt x="3534" y="11903"/>
                  </a:cubicBezTo>
                  <a:cubicBezTo>
                    <a:pt x="286" y="9931"/>
                    <a:pt x="-952" y="5816"/>
                    <a:pt x="677" y="2378"/>
                  </a:cubicBezTo>
                  <a:cubicBezTo>
                    <a:pt x="3296" y="-528"/>
                    <a:pt x="7744" y="-870"/>
                    <a:pt x="10773" y="1615"/>
                  </a:cubicBezTo>
                  <a:close/>
                </a:path>
              </a:pathLst>
            </a:custGeom>
            <a:solidFill>
              <a:srgbClr val="98AF41"/>
            </a:solidFill>
            <a:ln w="9525" cap="flat">
              <a:noFill/>
              <a:prstDash val="solid"/>
              <a:miter/>
            </a:ln>
          </p:spPr>
          <p:txBody>
            <a:bodyPr rtlCol="0" anchor="ctr"/>
            <a:lstStyle/>
            <a:p>
              <a:endParaRPr lang="en-IN"/>
            </a:p>
          </p:txBody>
        </p:sp>
        <p:sp>
          <p:nvSpPr>
            <p:cNvPr id="1445" name="Freeform: Shape 1444">
              <a:extLst>
                <a:ext uri="{FF2B5EF4-FFF2-40B4-BE49-F238E27FC236}">
                  <a16:creationId xmlns:a16="http://schemas.microsoft.com/office/drawing/2014/main" xmlns="" id="{D75DE450-0624-8965-6194-1800111731DC}"/>
                </a:ext>
              </a:extLst>
            </p:cNvPr>
            <p:cNvSpPr/>
            <p:nvPr/>
          </p:nvSpPr>
          <p:spPr>
            <a:xfrm>
              <a:off x="6330784" y="4578132"/>
              <a:ext cx="16555" cy="16195"/>
            </a:xfrm>
            <a:custGeom>
              <a:avLst/>
              <a:gdLst>
                <a:gd name="connsiteX0" fmla="*/ 13113 w 16555"/>
                <a:gd name="connsiteY0" fmla="*/ 1727 h 16195"/>
                <a:gd name="connsiteX1" fmla="*/ 15580 w 16555"/>
                <a:gd name="connsiteY1" fmla="*/ 11109 h 16195"/>
                <a:gd name="connsiteX2" fmla="*/ 15494 w 16555"/>
                <a:gd name="connsiteY2" fmla="*/ 11252 h 16195"/>
                <a:gd name="connsiteX3" fmla="*/ 4855 w 16555"/>
                <a:gd name="connsiteY3" fmla="*/ 15490 h 16195"/>
                <a:gd name="connsiteX4" fmla="*/ 626 w 16555"/>
                <a:gd name="connsiteY4" fmla="*/ 4851 h 16195"/>
                <a:gd name="connsiteX5" fmla="*/ 11256 w 16555"/>
                <a:gd name="connsiteY5" fmla="*/ 612 h 16195"/>
                <a:gd name="connsiteX6" fmla="*/ 13113 w 16555"/>
                <a:gd name="connsiteY6" fmla="*/ 1727 h 1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55" h="16195">
                  <a:moveTo>
                    <a:pt x="13113" y="1727"/>
                  </a:moveTo>
                  <a:cubicBezTo>
                    <a:pt x="16380" y="3631"/>
                    <a:pt x="17495" y="7832"/>
                    <a:pt x="15580" y="11109"/>
                  </a:cubicBezTo>
                  <a:cubicBezTo>
                    <a:pt x="15551" y="11156"/>
                    <a:pt x="15523" y="11204"/>
                    <a:pt x="15494" y="11252"/>
                  </a:cubicBezTo>
                  <a:cubicBezTo>
                    <a:pt x="13723" y="15357"/>
                    <a:pt x="8960" y="17252"/>
                    <a:pt x="4855" y="15490"/>
                  </a:cubicBezTo>
                  <a:cubicBezTo>
                    <a:pt x="750" y="13719"/>
                    <a:pt x="-1146" y="8956"/>
                    <a:pt x="626" y="4851"/>
                  </a:cubicBezTo>
                  <a:cubicBezTo>
                    <a:pt x="2388" y="746"/>
                    <a:pt x="7150" y="-1150"/>
                    <a:pt x="11256" y="612"/>
                  </a:cubicBezTo>
                  <a:cubicBezTo>
                    <a:pt x="11922" y="898"/>
                    <a:pt x="12551" y="1279"/>
                    <a:pt x="13113" y="1727"/>
                  </a:cubicBezTo>
                  <a:close/>
                </a:path>
              </a:pathLst>
            </a:custGeom>
            <a:solidFill>
              <a:srgbClr val="98AF41"/>
            </a:solidFill>
            <a:ln w="9525" cap="flat">
              <a:noFill/>
              <a:prstDash val="solid"/>
              <a:miter/>
            </a:ln>
          </p:spPr>
          <p:txBody>
            <a:bodyPr rtlCol="0" anchor="ctr"/>
            <a:lstStyle/>
            <a:p>
              <a:endParaRPr lang="en-IN"/>
            </a:p>
          </p:txBody>
        </p:sp>
        <p:sp>
          <p:nvSpPr>
            <p:cNvPr id="1446" name="Freeform: Shape 1445">
              <a:extLst>
                <a:ext uri="{FF2B5EF4-FFF2-40B4-BE49-F238E27FC236}">
                  <a16:creationId xmlns:a16="http://schemas.microsoft.com/office/drawing/2014/main" xmlns="" id="{8C4A00C2-F9A5-C68F-BC82-B4FDB1A9BF5A}"/>
                </a:ext>
              </a:extLst>
            </p:cNvPr>
            <p:cNvSpPr/>
            <p:nvPr/>
          </p:nvSpPr>
          <p:spPr>
            <a:xfrm>
              <a:off x="6351419" y="4590801"/>
              <a:ext cx="5613" cy="5342"/>
            </a:xfrm>
            <a:custGeom>
              <a:avLst/>
              <a:gdLst>
                <a:gd name="connsiteX0" fmla="*/ 4289 w 5613"/>
                <a:gd name="connsiteY0" fmla="*/ 678 h 5342"/>
                <a:gd name="connsiteX1" fmla="*/ 5146 w 5613"/>
                <a:gd name="connsiteY1" fmla="*/ 4488 h 5342"/>
                <a:gd name="connsiteX2" fmla="*/ 1241 w 5613"/>
                <a:gd name="connsiteY2" fmla="*/ 4488 h 5342"/>
                <a:gd name="connsiteX3" fmla="*/ 355 w 5613"/>
                <a:gd name="connsiteY3" fmla="*/ 821 h 5342"/>
                <a:gd name="connsiteX4" fmla="*/ 383 w 5613"/>
                <a:gd name="connsiteY4" fmla="*/ 774 h 5342"/>
                <a:gd name="connsiteX5" fmla="*/ 4289 w 5613"/>
                <a:gd name="connsiteY5" fmla="*/ 678 h 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3" h="5342">
                  <a:moveTo>
                    <a:pt x="4289" y="678"/>
                  </a:moveTo>
                  <a:cubicBezTo>
                    <a:pt x="5574" y="1498"/>
                    <a:pt x="5965" y="3202"/>
                    <a:pt x="5146" y="4488"/>
                  </a:cubicBezTo>
                  <a:cubicBezTo>
                    <a:pt x="4070" y="5565"/>
                    <a:pt x="2317" y="5565"/>
                    <a:pt x="1241" y="4488"/>
                  </a:cubicBezTo>
                  <a:cubicBezTo>
                    <a:pt x="-17" y="3717"/>
                    <a:pt x="-417" y="2079"/>
                    <a:pt x="355" y="821"/>
                  </a:cubicBezTo>
                  <a:cubicBezTo>
                    <a:pt x="364" y="802"/>
                    <a:pt x="374" y="793"/>
                    <a:pt x="383" y="774"/>
                  </a:cubicBezTo>
                  <a:cubicBezTo>
                    <a:pt x="1460" y="-284"/>
                    <a:pt x="3165" y="-322"/>
                    <a:pt x="4289" y="678"/>
                  </a:cubicBezTo>
                  <a:close/>
                </a:path>
              </a:pathLst>
            </a:custGeom>
            <a:solidFill>
              <a:srgbClr val="98AF41"/>
            </a:solidFill>
            <a:ln w="9525" cap="flat">
              <a:noFill/>
              <a:prstDash val="solid"/>
              <a:miter/>
            </a:ln>
          </p:spPr>
          <p:txBody>
            <a:bodyPr rtlCol="0" anchor="ctr"/>
            <a:lstStyle/>
            <a:p>
              <a:endParaRPr lang="en-IN"/>
            </a:p>
          </p:txBody>
        </p:sp>
        <p:sp>
          <p:nvSpPr>
            <p:cNvPr id="1447" name="Freeform: Shape 1446">
              <a:extLst>
                <a:ext uri="{FF2B5EF4-FFF2-40B4-BE49-F238E27FC236}">
                  <a16:creationId xmlns:a16="http://schemas.microsoft.com/office/drawing/2014/main" xmlns="" id="{D010FFE7-EEBC-7E42-3535-D4D4897F7939}"/>
                </a:ext>
              </a:extLst>
            </p:cNvPr>
            <p:cNvSpPr/>
            <p:nvPr/>
          </p:nvSpPr>
          <p:spPr>
            <a:xfrm>
              <a:off x="6278205" y="4513318"/>
              <a:ext cx="10874" cy="8982"/>
            </a:xfrm>
            <a:custGeom>
              <a:avLst/>
              <a:gdLst>
                <a:gd name="connsiteX0" fmla="*/ 7209 w 10874"/>
                <a:gd name="connsiteY0" fmla="*/ 1675 h 8982"/>
                <a:gd name="connsiteX1" fmla="*/ 10543 w 10874"/>
                <a:gd name="connsiteY1" fmla="*/ 7962 h 8982"/>
                <a:gd name="connsiteX2" fmla="*/ 3589 w 10874"/>
                <a:gd name="connsiteY2" fmla="*/ 7105 h 8982"/>
                <a:gd name="connsiteX3" fmla="*/ 256 w 10874"/>
                <a:gd name="connsiteY3" fmla="*/ 818 h 8982"/>
                <a:gd name="connsiteX4" fmla="*/ 7209 w 10874"/>
                <a:gd name="connsiteY4" fmla="*/ 1675 h 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4" h="8982">
                  <a:moveTo>
                    <a:pt x="7209" y="1675"/>
                  </a:moveTo>
                  <a:cubicBezTo>
                    <a:pt x="10066" y="3580"/>
                    <a:pt x="11495" y="6343"/>
                    <a:pt x="10543" y="7962"/>
                  </a:cubicBezTo>
                  <a:cubicBezTo>
                    <a:pt x="9590" y="9581"/>
                    <a:pt x="6447" y="9105"/>
                    <a:pt x="3589" y="7105"/>
                  </a:cubicBezTo>
                  <a:cubicBezTo>
                    <a:pt x="732" y="5104"/>
                    <a:pt x="-697" y="2247"/>
                    <a:pt x="256" y="818"/>
                  </a:cubicBezTo>
                  <a:cubicBezTo>
                    <a:pt x="1208" y="-611"/>
                    <a:pt x="4351" y="-230"/>
                    <a:pt x="7209" y="1675"/>
                  </a:cubicBezTo>
                  <a:close/>
                </a:path>
              </a:pathLst>
            </a:custGeom>
            <a:solidFill>
              <a:srgbClr val="98AF41"/>
            </a:solidFill>
            <a:ln w="9525" cap="flat">
              <a:noFill/>
              <a:prstDash val="solid"/>
              <a:miter/>
            </a:ln>
          </p:spPr>
          <p:txBody>
            <a:bodyPr rtlCol="0" anchor="ctr"/>
            <a:lstStyle/>
            <a:p>
              <a:endParaRPr lang="en-IN"/>
            </a:p>
          </p:txBody>
        </p:sp>
        <p:sp>
          <p:nvSpPr>
            <p:cNvPr id="1448" name="Freeform: Shape 1447">
              <a:extLst>
                <a:ext uri="{FF2B5EF4-FFF2-40B4-BE49-F238E27FC236}">
                  <a16:creationId xmlns:a16="http://schemas.microsoft.com/office/drawing/2014/main" xmlns="" id="{FD598817-EA45-49AA-0E37-E9EA73E0F9B8}"/>
                </a:ext>
              </a:extLst>
            </p:cNvPr>
            <p:cNvSpPr/>
            <p:nvPr/>
          </p:nvSpPr>
          <p:spPr>
            <a:xfrm>
              <a:off x="6273696" y="4526961"/>
              <a:ext cx="13246" cy="11788"/>
            </a:xfrm>
            <a:custGeom>
              <a:avLst/>
              <a:gdLst>
                <a:gd name="connsiteX0" fmla="*/ 9241 w 13246"/>
                <a:gd name="connsiteY0" fmla="*/ 2320 h 11788"/>
                <a:gd name="connsiteX1" fmla="*/ 12574 w 13246"/>
                <a:gd name="connsiteY1" fmla="*/ 10511 h 11788"/>
                <a:gd name="connsiteX2" fmla="*/ 3716 w 13246"/>
                <a:gd name="connsiteY2" fmla="*/ 9368 h 11788"/>
                <a:gd name="connsiteX3" fmla="*/ 573 w 13246"/>
                <a:gd name="connsiteY3" fmla="*/ 1082 h 11788"/>
                <a:gd name="connsiteX4" fmla="*/ 9241 w 13246"/>
                <a:gd name="connsiteY4" fmla="*/ 2320 h 11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6" h="11788">
                  <a:moveTo>
                    <a:pt x="9241" y="2320"/>
                  </a:moveTo>
                  <a:cubicBezTo>
                    <a:pt x="12574" y="4796"/>
                    <a:pt x="14194" y="8511"/>
                    <a:pt x="12574" y="10511"/>
                  </a:cubicBezTo>
                  <a:cubicBezTo>
                    <a:pt x="10955" y="12512"/>
                    <a:pt x="6955" y="12035"/>
                    <a:pt x="3716" y="9368"/>
                  </a:cubicBezTo>
                  <a:cubicBezTo>
                    <a:pt x="478" y="6701"/>
                    <a:pt x="-951" y="2987"/>
                    <a:pt x="573" y="1082"/>
                  </a:cubicBezTo>
                  <a:cubicBezTo>
                    <a:pt x="2097" y="-824"/>
                    <a:pt x="5812" y="-252"/>
                    <a:pt x="9241" y="2320"/>
                  </a:cubicBezTo>
                  <a:close/>
                </a:path>
              </a:pathLst>
            </a:custGeom>
            <a:solidFill>
              <a:srgbClr val="98AF41"/>
            </a:solidFill>
            <a:ln w="9525" cap="flat">
              <a:noFill/>
              <a:prstDash val="solid"/>
              <a:miter/>
            </a:ln>
          </p:spPr>
          <p:txBody>
            <a:bodyPr rtlCol="0" anchor="ctr"/>
            <a:lstStyle/>
            <a:p>
              <a:endParaRPr lang="en-IN"/>
            </a:p>
          </p:txBody>
        </p:sp>
        <p:sp>
          <p:nvSpPr>
            <p:cNvPr id="1449" name="Freeform: Shape 1448">
              <a:extLst>
                <a:ext uri="{FF2B5EF4-FFF2-40B4-BE49-F238E27FC236}">
                  <a16:creationId xmlns:a16="http://schemas.microsoft.com/office/drawing/2014/main" xmlns="" id="{2C7FE15E-BB32-9E23-01EA-3DFF389402DB}"/>
                </a:ext>
              </a:extLst>
            </p:cNvPr>
            <p:cNvSpPr/>
            <p:nvPr/>
          </p:nvSpPr>
          <p:spPr>
            <a:xfrm>
              <a:off x="6380595" y="4596229"/>
              <a:ext cx="10025" cy="9608"/>
            </a:xfrm>
            <a:custGeom>
              <a:avLst/>
              <a:gdLst>
                <a:gd name="connsiteX0" fmla="*/ 7689 w 10025"/>
                <a:gd name="connsiteY0" fmla="*/ 1156 h 9608"/>
                <a:gd name="connsiteX1" fmla="*/ 9260 w 10025"/>
                <a:gd name="connsiteY1" fmla="*/ 7842 h 9608"/>
                <a:gd name="connsiteX2" fmla="*/ 9213 w 10025"/>
                <a:gd name="connsiteY2" fmla="*/ 7919 h 9608"/>
                <a:gd name="connsiteX3" fmla="*/ 2260 w 10025"/>
                <a:gd name="connsiteY3" fmla="*/ 8395 h 9608"/>
                <a:gd name="connsiteX4" fmla="*/ 688 w 10025"/>
                <a:gd name="connsiteY4" fmla="*/ 1708 h 9608"/>
                <a:gd name="connsiteX5" fmla="*/ 736 w 10025"/>
                <a:gd name="connsiteY5" fmla="*/ 1632 h 9608"/>
                <a:gd name="connsiteX6" fmla="*/ 7689 w 10025"/>
                <a:gd name="connsiteY6" fmla="*/ 1156 h 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5" h="9608">
                  <a:moveTo>
                    <a:pt x="7689" y="1156"/>
                  </a:moveTo>
                  <a:cubicBezTo>
                    <a:pt x="9965" y="2566"/>
                    <a:pt x="10670" y="5566"/>
                    <a:pt x="9260" y="7842"/>
                  </a:cubicBezTo>
                  <a:cubicBezTo>
                    <a:pt x="9241" y="7871"/>
                    <a:pt x="9232" y="7890"/>
                    <a:pt x="9213" y="7919"/>
                  </a:cubicBezTo>
                  <a:cubicBezTo>
                    <a:pt x="7394" y="9909"/>
                    <a:pt x="4336" y="10119"/>
                    <a:pt x="2260" y="8395"/>
                  </a:cubicBezTo>
                  <a:cubicBezTo>
                    <a:pt x="-17" y="6985"/>
                    <a:pt x="-722" y="3985"/>
                    <a:pt x="688" y="1708"/>
                  </a:cubicBezTo>
                  <a:cubicBezTo>
                    <a:pt x="707" y="1680"/>
                    <a:pt x="717" y="1661"/>
                    <a:pt x="736" y="1632"/>
                  </a:cubicBezTo>
                  <a:cubicBezTo>
                    <a:pt x="2526" y="-406"/>
                    <a:pt x="5632" y="-616"/>
                    <a:pt x="7689" y="1156"/>
                  </a:cubicBezTo>
                  <a:close/>
                </a:path>
              </a:pathLst>
            </a:custGeom>
            <a:solidFill>
              <a:srgbClr val="98AF41"/>
            </a:solidFill>
            <a:ln w="9525" cap="flat">
              <a:noFill/>
              <a:prstDash val="solid"/>
              <a:miter/>
            </a:ln>
          </p:spPr>
          <p:txBody>
            <a:bodyPr rtlCol="0" anchor="ctr"/>
            <a:lstStyle/>
            <a:p>
              <a:endParaRPr lang="en-IN"/>
            </a:p>
          </p:txBody>
        </p:sp>
        <p:sp>
          <p:nvSpPr>
            <p:cNvPr id="1450" name="Freeform: Shape 1449">
              <a:extLst>
                <a:ext uri="{FF2B5EF4-FFF2-40B4-BE49-F238E27FC236}">
                  <a16:creationId xmlns:a16="http://schemas.microsoft.com/office/drawing/2014/main" xmlns="" id="{7F7C79EC-5AA7-F4ED-6732-BB071A2F1675}"/>
                </a:ext>
              </a:extLst>
            </p:cNvPr>
            <p:cNvSpPr/>
            <p:nvPr/>
          </p:nvSpPr>
          <p:spPr>
            <a:xfrm>
              <a:off x="6363395" y="4587212"/>
              <a:ext cx="14164" cy="13556"/>
            </a:xfrm>
            <a:custGeom>
              <a:avLst/>
              <a:gdLst>
                <a:gd name="connsiteX0" fmla="*/ 10792 w 14164"/>
                <a:gd name="connsiteY0" fmla="*/ 1696 h 13556"/>
                <a:gd name="connsiteX1" fmla="*/ 13173 w 14164"/>
                <a:gd name="connsiteY1" fmla="*/ 11221 h 13556"/>
                <a:gd name="connsiteX2" fmla="*/ 3172 w 14164"/>
                <a:gd name="connsiteY2" fmla="*/ 11697 h 13556"/>
                <a:gd name="connsiteX3" fmla="*/ 790 w 14164"/>
                <a:gd name="connsiteY3" fmla="*/ 2172 h 13556"/>
                <a:gd name="connsiteX4" fmla="*/ 10792 w 14164"/>
                <a:gd name="connsiteY4" fmla="*/ 1696 h 13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4" h="13556">
                  <a:moveTo>
                    <a:pt x="10792" y="1696"/>
                  </a:moveTo>
                  <a:cubicBezTo>
                    <a:pt x="14030" y="3706"/>
                    <a:pt x="15087" y="7925"/>
                    <a:pt x="13173" y="11221"/>
                  </a:cubicBezTo>
                  <a:cubicBezTo>
                    <a:pt x="10525" y="14078"/>
                    <a:pt x="6077" y="14288"/>
                    <a:pt x="3172" y="11697"/>
                  </a:cubicBezTo>
                  <a:cubicBezTo>
                    <a:pt x="95" y="9573"/>
                    <a:pt x="-924" y="5496"/>
                    <a:pt x="790" y="2172"/>
                  </a:cubicBezTo>
                  <a:cubicBezTo>
                    <a:pt x="3476" y="-590"/>
                    <a:pt x="7848" y="-800"/>
                    <a:pt x="10792" y="1696"/>
                  </a:cubicBezTo>
                  <a:close/>
                </a:path>
              </a:pathLst>
            </a:custGeom>
            <a:solidFill>
              <a:srgbClr val="98AF41"/>
            </a:solidFill>
            <a:ln w="9525" cap="flat">
              <a:noFill/>
              <a:prstDash val="solid"/>
              <a:miter/>
            </a:ln>
          </p:spPr>
          <p:txBody>
            <a:bodyPr rtlCol="0" anchor="ctr"/>
            <a:lstStyle/>
            <a:p>
              <a:endParaRPr lang="en-IN"/>
            </a:p>
          </p:txBody>
        </p:sp>
        <p:sp>
          <p:nvSpPr>
            <p:cNvPr id="1451" name="Freeform: Shape 1450">
              <a:extLst>
                <a:ext uri="{FF2B5EF4-FFF2-40B4-BE49-F238E27FC236}">
                  <a16:creationId xmlns:a16="http://schemas.microsoft.com/office/drawing/2014/main" xmlns="" id="{B108C5C3-4CC7-D085-C2BF-557F427B6A09}"/>
                </a:ext>
              </a:extLst>
            </p:cNvPr>
            <p:cNvSpPr/>
            <p:nvPr/>
          </p:nvSpPr>
          <p:spPr>
            <a:xfrm>
              <a:off x="6361875" y="4602220"/>
              <a:ext cx="10279" cy="9930"/>
            </a:xfrm>
            <a:custGeom>
              <a:avLst/>
              <a:gdLst>
                <a:gd name="connsiteX0" fmla="*/ 8025 w 10279"/>
                <a:gd name="connsiteY0" fmla="*/ 1452 h 9930"/>
                <a:gd name="connsiteX1" fmla="*/ 9415 w 10279"/>
                <a:gd name="connsiteY1" fmla="*/ 8319 h 9930"/>
                <a:gd name="connsiteX2" fmla="*/ 9358 w 10279"/>
                <a:gd name="connsiteY2" fmla="*/ 8405 h 9930"/>
                <a:gd name="connsiteX3" fmla="*/ 2215 w 10279"/>
                <a:gd name="connsiteY3" fmla="*/ 8405 h 9930"/>
                <a:gd name="connsiteX4" fmla="*/ 2215 w 10279"/>
                <a:gd name="connsiteY4" fmla="*/ 8405 h 9930"/>
                <a:gd name="connsiteX5" fmla="*/ 786 w 10279"/>
                <a:gd name="connsiteY5" fmla="*/ 1357 h 9930"/>
                <a:gd name="connsiteX6" fmla="*/ 8025 w 10279"/>
                <a:gd name="connsiteY6" fmla="*/ 1452 h 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79" h="9930">
                  <a:moveTo>
                    <a:pt x="8025" y="1452"/>
                  </a:moveTo>
                  <a:cubicBezTo>
                    <a:pt x="10301" y="2966"/>
                    <a:pt x="10930" y="6033"/>
                    <a:pt x="9415" y="8319"/>
                  </a:cubicBezTo>
                  <a:cubicBezTo>
                    <a:pt x="9396" y="8348"/>
                    <a:pt x="9377" y="8376"/>
                    <a:pt x="9358" y="8405"/>
                  </a:cubicBezTo>
                  <a:cubicBezTo>
                    <a:pt x="7387" y="10377"/>
                    <a:pt x="4196" y="10377"/>
                    <a:pt x="2215" y="8405"/>
                  </a:cubicBezTo>
                  <a:cubicBezTo>
                    <a:pt x="2215" y="8405"/>
                    <a:pt x="2215" y="8405"/>
                    <a:pt x="2215" y="8405"/>
                  </a:cubicBezTo>
                  <a:cubicBezTo>
                    <a:pt x="-100" y="6834"/>
                    <a:pt x="-729" y="3700"/>
                    <a:pt x="786" y="1357"/>
                  </a:cubicBezTo>
                  <a:cubicBezTo>
                    <a:pt x="2834" y="-548"/>
                    <a:pt x="6025" y="-510"/>
                    <a:pt x="8025" y="1452"/>
                  </a:cubicBezTo>
                  <a:close/>
                </a:path>
              </a:pathLst>
            </a:custGeom>
            <a:solidFill>
              <a:srgbClr val="98AF41"/>
            </a:solidFill>
            <a:ln w="9525" cap="flat">
              <a:noFill/>
              <a:prstDash val="solid"/>
              <a:miter/>
            </a:ln>
          </p:spPr>
          <p:txBody>
            <a:bodyPr rtlCol="0" anchor="ctr"/>
            <a:lstStyle/>
            <a:p>
              <a:endParaRPr lang="en-IN"/>
            </a:p>
          </p:txBody>
        </p:sp>
        <p:sp>
          <p:nvSpPr>
            <p:cNvPr id="1452" name="Freeform: Shape 1451">
              <a:extLst>
                <a:ext uri="{FF2B5EF4-FFF2-40B4-BE49-F238E27FC236}">
                  <a16:creationId xmlns:a16="http://schemas.microsoft.com/office/drawing/2014/main" xmlns="" id="{C6097417-9E80-3A08-819E-7934034D3214}"/>
                </a:ext>
              </a:extLst>
            </p:cNvPr>
            <p:cNvSpPr/>
            <p:nvPr/>
          </p:nvSpPr>
          <p:spPr>
            <a:xfrm>
              <a:off x="6751700" y="3376268"/>
              <a:ext cx="15906" cy="8014"/>
            </a:xfrm>
            <a:custGeom>
              <a:avLst/>
              <a:gdLst>
                <a:gd name="connsiteX0" fmla="*/ 8058 w 15906"/>
                <a:gd name="connsiteY0" fmla="*/ 7823 h 8014"/>
                <a:gd name="connsiteX1" fmla="*/ -38 w 15906"/>
                <a:gd name="connsiteY1" fmla="*/ 4870 h 8014"/>
                <a:gd name="connsiteX2" fmla="*/ 7963 w 15906"/>
                <a:gd name="connsiteY2" fmla="*/ 12 h 8014"/>
                <a:gd name="connsiteX3" fmla="*/ 15869 w 15906"/>
                <a:gd name="connsiteY3" fmla="*/ 3251 h 8014"/>
                <a:gd name="connsiteX4" fmla="*/ 8058 w 15906"/>
                <a:gd name="connsiteY4" fmla="*/ 7823 h 8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6" h="8014">
                  <a:moveTo>
                    <a:pt x="8058" y="7823"/>
                  </a:moveTo>
                  <a:cubicBezTo>
                    <a:pt x="3772" y="8394"/>
                    <a:pt x="-38" y="7251"/>
                    <a:pt x="-38" y="4870"/>
                  </a:cubicBezTo>
                  <a:cubicBezTo>
                    <a:pt x="-38" y="2489"/>
                    <a:pt x="3581" y="393"/>
                    <a:pt x="7963" y="12"/>
                  </a:cubicBezTo>
                  <a:cubicBezTo>
                    <a:pt x="12344" y="-369"/>
                    <a:pt x="15869" y="1155"/>
                    <a:pt x="15869" y="3251"/>
                  </a:cubicBezTo>
                  <a:cubicBezTo>
                    <a:pt x="15869" y="5346"/>
                    <a:pt x="12535" y="7251"/>
                    <a:pt x="8058" y="7823"/>
                  </a:cubicBezTo>
                  <a:close/>
                </a:path>
              </a:pathLst>
            </a:custGeom>
            <a:solidFill>
              <a:srgbClr val="8871B3"/>
            </a:solidFill>
            <a:ln w="9525" cap="flat">
              <a:noFill/>
              <a:prstDash val="solid"/>
              <a:miter/>
            </a:ln>
          </p:spPr>
          <p:txBody>
            <a:bodyPr rtlCol="0" anchor="ctr"/>
            <a:lstStyle/>
            <a:p>
              <a:endParaRPr lang="en-IN"/>
            </a:p>
          </p:txBody>
        </p:sp>
        <p:sp>
          <p:nvSpPr>
            <p:cNvPr id="1453" name="Freeform: Shape 1452">
              <a:extLst>
                <a:ext uri="{FF2B5EF4-FFF2-40B4-BE49-F238E27FC236}">
                  <a16:creationId xmlns:a16="http://schemas.microsoft.com/office/drawing/2014/main" xmlns="" id="{03CFA2A4-E633-1F12-9447-8BBDF24513B1}"/>
                </a:ext>
              </a:extLst>
            </p:cNvPr>
            <p:cNvSpPr/>
            <p:nvPr/>
          </p:nvSpPr>
          <p:spPr>
            <a:xfrm>
              <a:off x="6739983" y="3386569"/>
              <a:ext cx="16196" cy="8232"/>
            </a:xfrm>
            <a:custGeom>
              <a:avLst/>
              <a:gdLst>
                <a:gd name="connsiteX0" fmla="*/ 8441 w 16196"/>
                <a:gd name="connsiteY0" fmla="*/ 7904 h 8232"/>
                <a:gd name="connsiteX1" fmla="*/ -36 w 16196"/>
                <a:gd name="connsiteY1" fmla="*/ 5427 h 8232"/>
                <a:gd name="connsiteX2" fmla="*/ 7869 w 16196"/>
                <a:gd name="connsiteY2" fmla="*/ 93 h 8232"/>
                <a:gd name="connsiteX3" fmla="*/ 16156 w 16196"/>
                <a:gd name="connsiteY3" fmla="*/ 2855 h 8232"/>
                <a:gd name="connsiteX4" fmla="*/ 8441 w 16196"/>
                <a:gd name="connsiteY4" fmla="*/ 7904 h 8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6" h="8232">
                  <a:moveTo>
                    <a:pt x="8441" y="7904"/>
                  </a:moveTo>
                  <a:cubicBezTo>
                    <a:pt x="4059" y="8665"/>
                    <a:pt x="59" y="7904"/>
                    <a:pt x="-36" y="5427"/>
                  </a:cubicBezTo>
                  <a:cubicBezTo>
                    <a:pt x="-132" y="2951"/>
                    <a:pt x="3393" y="664"/>
                    <a:pt x="7869" y="93"/>
                  </a:cubicBezTo>
                  <a:cubicBezTo>
                    <a:pt x="12346" y="-478"/>
                    <a:pt x="16061" y="760"/>
                    <a:pt x="16156" y="2855"/>
                  </a:cubicBezTo>
                  <a:cubicBezTo>
                    <a:pt x="16251" y="4951"/>
                    <a:pt x="12918" y="7046"/>
                    <a:pt x="8441" y="7904"/>
                  </a:cubicBezTo>
                  <a:close/>
                </a:path>
              </a:pathLst>
            </a:custGeom>
            <a:solidFill>
              <a:srgbClr val="8871B3"/>
            </a:solidFill>
            <a:ln w="9525" cap="flat">
              <a:noFill/>
              <a:prstDash val="solid"/>
              <a:miter/>
            </a:ln>
          </p:spPr>
          <p:txBody>
            <a:bodyPr rtlCol="0" anchor="ctr"/>
            <a:lstStyle/>
            <a:p>
              <a:endParaRPr lang="en-IN"/>
            </a:p>
          </p:txBody>
        </p:sp>
        <p:sp>
          <p:nvSpPr>
            <p:cNvPr id="1454" name="Freeform: Shape 1453">
              <a:extLst>
                <a:ext uri="{FF2B5EF4-FFF2-40B4-BE49-F238E27FC236}">
                  <a16:creationId xmlns:a16="http://schemas.microsoft.com/office/drawing/2014/main" xmlns="" id="{B73791D0-F11E-6418-4851-1A9AA154FAE8}"/>
                </a:ext>
              </a:extLst>
            </p:cNvPr>
            <p:cNvSpPr/>
            <p:nvPr/>
          </p:nvSpPr>
          <p:spPr>
            <a:xfrm>
              <a:off x="6727690" y="3379223"/>
              <a:ext cx="15247" cy="8532"/>
            </a:xfrm>
            <a:custGeom>
              <a:avLst/>
              <a:gdLst>
                <a:gd name="connsiteX0" fmla="*/ 7779 w 15247"/>
                <a:gd name="connsiteY0" fmla="*/ 8487 h 8532"/>
                <a:gd name="connsiteX1" fmla="*/ -31 w 15247"/>
                <a:gd name="connsiteY1" fmla="*/ 5153 h 8532"/>
                <a:gd name="connsiteX2" fmla="*/ 7589 w 15247"/>
                <a:gd name="connsiteY2" fmla="*/ 9 h 8532"/>
                <a:gd name="connsiteX3" fmla="*/ 15209 w 15247"/>
                <a:gd name="connsiteY3" fmla="*/ 3533 h 8532"/>
                <a:gd name="connsiteX4" fmla="*/ 7779 w 15247"/>
                <a:gd name="connsiteY4" fmla="*/ 8487 h 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7" h="8532">
                  <a:moveTo>
                    <a:pt x="7779" y="8487"/>
                  </a:moveTo>
                  <a:cubicBezTo>
                    <a:pt x="3684" y="8487"/>
                    <a:pt x="159" y="7629"/>
                    <a:pt x="-31" y="5153"/>
                  </a:cubicBezTo>
                  <a:cubicBezTo>
                    <a:pt x="-222" y="2676"/>
                    <a:pt x="3398" y="390"/>
                    <a:pt x="7589" y="9"/>
                  </a:cubicBezTo>
                  <a:cubicBezTo>
                    <a:pt x="11780" y="-372"/>
                    <a:pt x="15209" y="1248"/>
                    <a:pt x="15209" y="3533"/>
                  </a:cubicBezTo>
                  <a:cubicBezTo>
                    <a:pt x="15209" y="5820"/>
                    <a:pt x="12066" y="8487"/>
                    <a:pt x="7779" y="8487"/>
                  </a:cubicBezTo>
                  <a:close/>
                </a:path>
              </a:pathLst>
            </a:custGeom>
            <a:solidFill>
              <a:srgbClr val="8871B3"/>
            </a:solidFill>
            <a:ln w="9525" cap="flat">
              <a:noFill/>
              <a:prstDash val="solid"/>
              <a:miter/>
            </a:ln>
          </p:spPr>
          <p:txBody>
            <a:bodyPr rtlCol="0" anchor="ctr"/>
            <a:lstStyle/>
            <a:p>
              <a:endParaRPr lang="en-IN"/>
            </a:p>
          </p:txBody>
        </p:sp>
        <p:sp>
          <p:nvSpPr>
            <p:cNvPr id="1455" name="Freeform: Shape 1454">
              <a:extLst>
                <a:ext uri="{FF2B5EF4-FFF2-40B4-BE49-F238E27FC236}">
                  <a16:creationId xmlns:a16="http://schemas.microsoft.com/office/drawing/2014/main" xmlns="" id="{E63AA9AA-265B-C5EA-5A1E-D71BC377D344}"/>
                </a:ext>
              </a:extLst>
            </p:cNvPr>
            <p:cNvSpPr/>
            <p:nvPr/>
          </p:nvSpPr>
          <p:spPr>
            <a:xfrm>
              <a:off x="6744506" y="3329893"/>
              <a:ext cx="15036" cy="10238"/>
            </a:xfrm>
            <a:custGeom>
              <a:avLst/>
              <a:gdLst>
                <a:gd name="connsiteX0" fmla="*/ 6680 w 15036"/>
                <a:gd name="connsiteY0" fmla="*/ 10192 h 10238"/>
                <a:gd name="connsiteX1" fmla="*/ 12 w 15036"/>
                <a:gd name="connsiteY1" fmla="*/ 4477 h 10238"/>
                <a:gd name="connsiteX2" fmla="*/ 8204 w 15036"/>
                <a:gd name="connsiteY2" fmla="*/ 0 h 10238"/>
                <a:gd name="connsiteX3" fmla="*/ 14966 w 15036"/>
                <a:gd name="connsiteY3" fmla="*/ 5715 h 10238"/>
                <a:gd name="connsiteX4" fmla="*/ 6680 w 15036"/>
                <a:gd name="connsiteY4" fmla="*/ 10192 h 1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6" h="10238">
                  <a:moveTo>
                    <a:pt x="6680" y="10192"/>
                  </a:moveTo>
                  <a:cubicBezTo>
                    <a:pt x="2489" y="10192"/>
                    <a:pt x="-464" y="7334"/>
                    <a:pt x="12" y="4477"/>
                  </a:cubicBezTo>
                  <a:cubicBezTo>
                    <a:pt x="488" y="1620"/>
                    <a:pt x="4108" y="-381"/>
                    <a:pt x="8204" y="0"/>
                  </a:cubicBezTo>
                  <a:cubicBezTo>
                    <a:pt x="12299" y="381"/>
                    <a:pt x="15347" y="2953"/>
                    <a:pt x="14966" y="5715"/>
                  </a:cubicBezTo>
                  <a:cubicBezTo>
                    <a:pt x="14585" y="8478"/>
                    <a:pt x="10775" y="10192"/>
                    <a:pt x="6680" y="10192"/>
                  </a:cubicBezTo>
                  <a:close/>
                </a:path>
              </a:pathLst>
            </a:custGeom>
            <a:solidFill>
              <a:srgbClr val="8871B3"/>
            </a:solidFill>
            <a:ln w="9525" cap="flat">
              <a:noFill/>
              <a:prstDash val="solid"/>
              <a:miter/>
            </a:ln>
          </p:spPr>
          <p:txBody>
            <a:bodyPr rtlCol="0" anchor="ctr"/>
            <a:lstStyle/>
            <a:p>
              <a:endParaRPr lang="en-IN"/>
            </a:p>
          </p:txBody>
        </p:sp>
        <p:sp>
          <p:nvSpPr>
            <p:cNvPr id="1456" name="Freeform: Shape 1455">
              <a:extLst>
                <a:ext uri="{FF2B5EF4-FFF2-40B4-BE49-F238E27FC236}">
                  <a16:creationId xmlns:a16="http://schemas.microsoft.com/office/drawing/2014/main" xmlns="" id="{A250D32D-E3FA-5875-4D63-300E55EA3409}"/>
                </a:ext>
              </a:extLst>
            </p:cNvPr>
            <p:cNvSpPr/>
            <p:nvPr/>
          </p:nvSpPr>
          <p:spPr>
            <a:xfrm>
              <a:off x="6729126" y="3362322"/>
              <a:ext cx="19716" cy="12004"/>
            </a:xfrm>
            <a:custGeom>
              <a:avLst/>
              <a:gdLst>
                <a:gd name="connsiteX0" fmla="*/ 9487 w 19716"/>
                <a:gd name="connsiteY0" fmla="*/ 11958 h 12004"/>
                <a:gd name="connsiteX1" fmla="*/ -38 w 19716"/>
                <a:gd name="connsiteY1" fmla="*/ 6338 h 12004"/>
                <a:gd name="connsiteX2" fmla="*/ 10154 w 19716"/>
                <a:gd name="connsiteY2" fmla="*/ -44 h 12004"/>
                <a:gd name="connsiteX3" fmla="*/ 19679 w 19716"/>
                <a:gd name="connsiteY3" fmla="*/ 5576 h 12004"/>
                <a:gd name="connsiteX4" fmla="*/ 9487 w 19716"/>
                <a:gd name="connsiteY4" fmla="*/ 11958 h 12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 h="12004">
                  <a:moveTo>
                    <a:pt x="9487" y="11958"/>
                  </a:moveTo>
                  <a:cubicBezTo>
                    <a:pt x="3962" y="11958"/>
                    <a:pt x="-38" y="9862"/>
                    <a:pt x="-38" y="6338"/>
                  </a:cubicBezTo>
                  <a:cubicBezTo>
                    <a:pt x="-38" y="2814"/>
                    <a:pt x="4629" y="51"/>
                    <a:pt x="10154" y="-44"/>
                  </a:cubicBezTo>
                  <a:cubicBezTo>
                    <a:pt x="15678" y="-139"/>
                    <a:pt x="19679" y="2433"/>
                    <a:pt x="19679" y="5576"/>
                  </a:cubicBezTo>
                  <a:cubicBezTo>
                    <a:pt x="19679" y="8719"/>
                    <a:pt x="14916" y="11577"/>
                    <a:pt x="9487" y="11958"/>
                  </a:cubicBezTo>
                  <a:close/>
                </a:path>
              </a:pathLst>
            </a:custGeom>
            <a:solidFill>
              <a:srgbClr val="8871B3"/>
            </a:solidFill>
            <a:ln w="9525" cap="flat">
              <a:noFill/>
              <a:prstDash val="solid"/>
              <a:miter/>
            </a:ln>
          </p:spPr>
          <p:txBody>
            <a:bodyPr rtlCol="0" anchor="ctr"/>
            <a:lstStyle/>
            <a:p>
              <a:endParaRPr lang="en-IN"/>
            </a:p>
          </p:txBody>
        </p:sp>
        <p:sp>
          <p:nvSpPr>
            <p:cNvPr id="1457" name="Freeform: Shape 1456">
              <a:extLst>
                <a:ext uri="{FF2B5EF4-FFF2-40B4-BE49-F238E27FC236}">
                  <a16:creationId xmlns:a16="http://schemas.microsoft.com/office/drawing/2014/main" xmlns="" id="{41B6D2BD-9181-9AE8-9950-B58EF97B5C9E}"/>
                </a:ext>
              </a:extLst>
            </p:cNvPr>
            <p:cNvSpPr/>
            <p:nvPr/>
          </p:nvSpPr>
          <p:spPr>
            <a:xfrm>
              <a:off x="6615969" y="3386832"/>
              <a:ext cx="8096" cy="7260"/>
            </a:xfrm>
            <a:custGeom>
              <a:avLst/>
              <a:gdLst>
                <a:gd name="connsiteX0" fmla="*/ 4058 w 8096"/>
                <a:gd name="connsiteY0" fmla="*/ 7165 h 7260"/>
                <a:gd name="connsiteX1" fmla="*/ 0 w 8096"/>
                <a:gd name="connsiteY1" fmla="*/ 4269 h 7260"/>
                <a:gd name="connsiteX2" fmla="*/ -38 w 8096"/>
                <a:gd name="connsiteY2" fmla="*/ 3926 h 7260"/>
                <a:gd name="connsiteX3" fmla="*/ 3962 w 8096"/>
                <a:gd name="connsiteY3" fmla="*/ 21 h 7260"/>
                <a:gd name="connsiteX4" fmla="*/ 8001 w 8096"/>
                <a:gd name="connsiteY4" fmla="*/ 2707 h 7260"/>
                <a:gd name="connsiteX5" fmla="*/ 8058 w 8096"/>
                <a:gd name="connsiteY5" fmla="*/ 3164 h 7260"/>
                <a:gd name="connsiteX6" fmla="*/ 4058 w 8096"/>
                <a:gd name="connsiteY6" fmla="*/ 7165 h 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6" h="7260">
                  <a:moveTo>
                    <a:pt x="4058" y="7165"/>
                  </a:moveTo>
                  <a:cubicBezTo>
                    <a:pt x="2134" y="7489"/>
                    <a:pt x="324" y="6184"/>
                    <a:pt x="0" y="4269"/>
                  </a:cubicBezTo>
                  <a:cubicBezTo>
                    <a:pt x="-19" y="4155"/>
                    <a:pt x="-29" y="4041"/>
                    <a:pt x="-38" y="3926"/>
                  </a:cubicBezTo>
                  <a:cubicBezTo>
                    <a:pt x="57" y="1774"/>
                    <a:pt x="1810" y="69"/>
                    <a:pt x="3962" y="21"/>
                  </a:cubicBezTo>
                  <a:cubicBezTo>
                    <a:pt x="5820" y="-350"/>
                    <a:pt x="7629" y="850"/>
                    <a:pt x="8001" y="2707"/>
                  </a:cubicBezTo>
                  <a:cubicBezTo>
                    <a:pt x="8029" y="2859"/>
                    <a:pt x="8048" y="3012"/>
                    <a:pt x="8058" y="3164"/>
                  </a:cubicBezTo>
                  <a:cubicBezTo>
                    <a:pt x="7915" y="5317"/>
                    <a:pt x="6210" y="7022"/>
                    <a:pt x="4058" y="7165"/>
                  </a:cubicBezTo>
                  <a:close/>
                </a:path>
              </a:pathLst>
            </a:custGeom>
            <a:solidFill>
              <a:srgbClr val="8871B3"/>
            </a:solidFill>
            <a:ln w="9525" cap="flat">
              <a:noFill/>
              <a:prstDash val="solid"/>
              <a:miter/>
            </a:ln>
          </p:spPr>
          <p:txBody>
            <a:bodyPr rtlCol="0" anchor="ctr"/>
            <a:lstStyle/>
            <a:p>
              <a:endParaRPr lang="en-IN"/>
            </a:p>
          </p:txBody>
        </p:sp>
        <p:sp>
          <p:nvSpPr>
            <p:cNvPr id="1458" name="Freeform: Shape 1457">
              <a:extLst>
                <a:ext uri="{FF2B5EF4-FFF2-40B4-BE49-F238E27FC236}">
                  <a16:creationId xmlns:a16="http://schemas.microsoft.com/office/drawing/2014/main" xmlns="" id="{8ADE0D96-8AE6-3099-978B-98B04BA29344}"/>
                </a:ext>
              </a:extLst>
            </p:cNvPr>
            <p:cNvSpPr/>
            <p:nvPr/>
          </p:nvSpPr>
          <p:spPr>
            <a:xfrm>
              <a:off x="6632638" y="3370398"/>
              <a:ext cx="8001" cy="6915"/>
            </a:xfrm>
            <a:custGeom>
              <a:avLst/>
              <a:gdLst>
                <a:gd name="connsiteX0" fmla="*/ 3867 w 8001"/>
                <a:gd name="connsiteY0" fmla="*/ 6834 h 6915"/>
                <a:gd name="connsiteX1" fmla="*/ -10 w 8001"/>
                <a:gd name="connsiteY1" fmla="*/ 3920 h 6915"/>
                <a:gd name="connsiteX2" fmla="*/ -38 w 8001"/>
                <a:gd name="connsiteY2" fmla="*/ 3596 h 6915"/>
                <a:gd name="connsiteX3" fmla="*/ 4058 w 8001"/>
                <a:gd name="connsiteY3" fmla="*/ -24 h 6915"/>
                <a:gd name="connsiteX4" fmla="*/ 7953 w 8001"/>
                <a:gd name="connsiteY4" fmla="*/ 3091 h 6915"/>
                <a:gd name="connsiteX5" fmla="*/ 7963 w 8001"/>
                <a:gd name="connsiteY5" fmla="*/ 3215 h 6915"/>
                <a:gd name="connsiteX6" fmla="*/ 3867 w 8001"/>
                <a:gd name="connsiteY6" fmla="*/ 6834 h 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 h="6915">
                  <a:moveTo>
                    <a:pt x="3867" y="6834"/>
                  </a:moveTo>
                  <a:cubicBezTo>
                    <a:pt x="1991" y="7101"/>
                    <a:pt x="257" y="5796"/>
                    <a:pt x="-10" y="3920"/>
                  </a:cubicBezTo>
                  <a:cubicBezTo>
                    <a:pt x="-19" y="3815"/>
                    <a:pt x="-29" y="3701"/>
                    <a:pt x="-38" y="3596"/>
                  </a:cubicBezTo>
                  <a:cubicBezTo>
                    <a:pt x="209" y="1519"/>
                    <a:pt x="1971" y="-33"/>
                    <a:pt x="4058" y="-24"/>
                  </a:cubicBezTo>
                  <a:cubicBezTo>
                    <a:pt x="5991" y="-243"/>
                    <a:pt x="7734" y="1157"/>
                    <a:pt x="7953" y="3091"/>
                  </a:cubicBezTo>
                  <a:cubicBezTo>
                    <a:pt x="7953" y="3129"/>
                    <a:pt x="7963" y="3177"/>
                    <a:pt x="7963" y="3215"/>
                  </a:cubicBezTo>
                  <a:cubicBezTo>
                    <a:pt x="7715" y="5291"/>
                    <a:pt x="5953" y="6844"/>
                    <a:pt x="3867" y="6834"/>
                  </a:cubicBezTo>
                  <a:close/>
                </a:path>
              </a:pathLst>
            </a:custGeom>
            <a:solidFill>
              <a:srgbClr val="8871B3"/>
            </a:solidFill>
            <a:ln w="9525" cap="flat">
              <a:noFill/>
              <a:prstDash val="solid"/>
              <a:miter/>
            </a:ln>
          </p:spPr>
          <p:txBody>
            <a:bodyPr rtlCol="0" anchor="ctr"/>
            <a:lstStyle/>
            <a:p>
              <a:endParaRPr lang="en-IN"/>
            </a:p>
          </p:txBody>
        </p:sp>
        <p:sp>
          <p:nvSpPr>
            <p:cNvPr id="1459" name="Freeform: Shape 1458">
              <a:extLst>
                <a:ext uri="{FF2B5EF4-FFF2-40B4-BE49-F238E27FC236}">
                  <a16:creationId xmlns:a16="http://schemas.microsoft.com/office/drawing/2014/main" xmlns="" id="{FF4C0462-8B04-A4D5-9BDB-22120A3F9E24}"/>
                </a:ext>
              </a:extLst>
            </p:cNvPr>
            <p:cNvSpPr/>
            <p:nvPr/>
          </p:nvSpPr>
          <p:spPr>
            <a:xfrm>
              <a:off x="6636067" y="3390621"/>
              <a:ext cx="8667" cy="7338"/>
            </a:xfrm>
            <a:custGeom>
              <a:avLst/>
              <a:gdLst>
                <a:gd name="connsiteX0" fmla="*/ 4534 w 8667"/>
                <a:gd name="connsiteY0" fmla="*/ 7185 h 7338"/>
                <a:gd name="connsiteX1" fmla="*/ 38 w 8667"/>
                <a:gd name="connsiteY1" fmla="*/ 4461 h 7338"/>
                <a:gd name="connsiteX2" fmla="*/ -38 w 8667"/>
                <a:gd name="connsiteY2" fmla="*/ 4042 h 7338"/>
                <a:gd name="connsiteX3" fmla="*/ 4343 w 8667"/>
                <a:gd name="connsiteY3" fmla="*/ 41 h 7338"/>
                <a:gd name="connsiteX4" fmla="*/ 8563 w 8667"/>
                <a:gd name="connsiteY4" fmla="*/ 2689 h 7338"/>
                <a:gd name="connsiteX5" fmla="*/ 8629 w 8667"/>
                <a:gd name="connsiteY5" fmla="*/ 3090 h 7338"/>
                <a:gd name="connsiteX6" fmla="*/ 4534 w 8667"/>
                <a:gd name="connsiteY6" fmla="*/ 7185 h 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 h="7338">
                  <a:moveTo>
                    <a:pt x="4534" y="7185"/>
                  </a:moveTo>
                  <a:cubicBezTo>
                    <a:pt x="2543" y="7671"/>
                    <a:pt x="533" y="6452"/>
                    <a:pt x="38" y="4461"/>
                  </a:cubicBezTo>
                  <a:cubicBezTo>
                    <a:pt x="9" y="4328"/>
                    <a:pt x="-19" y="4185"/>
                    <a:pt x="-38" y="4042"/>
                  </a:cubicBezTo>
                  <a:cubicBezTo>
                    <a:pt x="238" y="1813"/>
                    <a:pt x="2095" y="118"/>
                    <a:pt x="4343" y="41"/>
                  </a:cubicBezTo>
                  <a:cubicBezTo>
                    <a:pt x="6239" y="-387"/>
                    <a:pt x="8134" y="794"/>
                    <a:pt x="8563" y="2689"/>
                  </a:cubicBezTo>
                  <a:cubicBezTo>
                    <a:pt x="8591" y="2823"/>
                    <a:pt x="8610" y="2956"/>
                    <a:pt x="8629" y="3090"/>
                  </a:cubicBezTo>
                  <a:cubicBezTo>
                    <a:pt x="8487" y="5290"/>
                    <a:pt x="6734" y="7042"/>
                    <a:pt x="4534" y="7185"/>
                  </a:cubicBezTo>
                  <a:close/>
                </a:path>
              </a:pathLst>
            </a:custGeom>
            <a:solidFill>
              <a:srgbClr val="8871B3"/>
            </a:solidFill>
            <a:ln w="9525" cap="flat">
              <a:noFill/>
              <a:prstDash val="solid"/>
              <a:miter/>
            </a:ln>
          </p:spPr>
          <p:txBody>
            <a:bodyPr rtlCol="0" anchor="ctr"/>
            <a:lstStyle/>
            <a:p>
              <a:endParaRPr lang="en-IN"/>
            </a:p>
          </p:txBody>
        </p:sp>
        <p:sp>
          <p:nvSpPr>
            <p:cNvPr id="1460" name="Freeform: Shape 1459">
              <a:extLst>
                <a:ext uri="{FF2B5EF4-FFF2-40B4-BE49-F238E27FC236}">
                  <a16:creationId xmlns:a16="http://schemas.microsoft.com/office/drawing/2014/main" xmlns="" id="{1A6BE1D0-5C86-A388-2E18-00644A01AEEB}"/>
                </a:ext>
              </a:extLst>
            </p:cNvPr>
            <p:cNvSpPr/>
            <p:nvPr/>
          </p:nvSpPr>
          <p:spPr>
            <a:xfrm>
              <a:off x="6726070" y="3346033"/>
              <a:ext cx="13948" cy="9341"/>
            </a:xfrm>
            <a:custGeom>
              <a:avLst/>
              <a:gdLst>
                <a:gd name="connsiteX0" fmla="*/ 6638 w 13948"/>
                <a:gd name="connsiteY0" fmla="*/ 9292 h 9341"/>
                <a:gd name="connsiteX1" fmla="*/ -30 w 13948"/>
                <a:gd name="connsiteY1" fmla="*/ 4529 h 9341"/>
                <a:gd name="connsiteX2" fmla="*/ 7495 w 13948"/>
                <a:gd name="connsiteY2" fmla="*/ -43 h 9341"/>
                <a:gd name="connsiteX3" fmla="*/ 13877 w 13948"/>
                <a:gd name="connsiteY3" fmla="*/ 4910 h 9341"/>
                <a:gd name="connsiteX4" fmla="*/ 6638 w 13948"/>
                <a:gd name="connsiteY4" fmla="*/ 9292 h 9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48" h="9341">
                  <a:moveTo>
                    <a:pt x="6638" y="9292"/>
                  </a:moveTo>
                  <a:cubicBezTo>
                    <a:pt x="2733" y="9292"/>
                    <a:pt x="-220" y="7196"/>
                    <a:pt x="-30" y="4529"/>
                  </a:cubicBezTo>
                  <a:cubicBezTo>
                    <a:pt x="161" y="1862"/>
                    <a:pt x="3685" y="-138"/>
                    <a:pt x="7495" y="-43"/>
                  </a:cubicBezTo>
                  <a:cubicBezTo>
                    <a:pt x="11305" y="52"/>
                    <a:pt x="14258" y="2434"/>
                    <a:pt x="13877" y="4910"/>
                  </a:cubicBezTo>
                  <a:cubicBezTo>
                    <a:pt x="13496" y="7386"/>
                    <a:pt x="10448" y="9387"/>
                    <a:pt x="6638" y="9292"/>
                  </a:cubicBezTo>
                  <a:close/>
                </a:path>
              </a:pathLst>
            </a:custGeom>
            <a:solidFill>
              <a:srgbClr val="8871B3"/>
            </a:solidFill>
            <a:ln w="9525" cap="flat">
              <a:noFill/>
              <a:prstDash val="solid"/>
              <a:miter/>
            </a:ln>
          </p:spPr>
          <p:txBody>
            <a:bodyPr rtlCol="0" anchor="ctr"/>
            <a:lstStyle/>
            <a:p>
              <a:endParaRPr lang="en-IN"/>
            </a:p>
          </p:txBody>
        </p:sp>
        <p:sp>
          <p:nvSpPr>
            <p:cNvPr id="1461" name="Freeform: Shape 1460">
              <a:extLst>
                <a:ext uri="{FF2B5EF4-FFF2-40B4-BE49-F238E27FC236}">
                  <a16:creationId xmlns:a16="http://schemas.microsoft.com/office/drawing/2014/main" xmlns="" id="{03D8B326-9D08-FB78-7AF0-D985800B1E47}"/>
                </a:ext>
              </a:extLst>
            </p:cNvPr>
            <p:cNvSpPr/>
            <p:nvPr/>
          </p:nvSpPr>
          <p:spPr>
            <a:xfrm>
              <a:off x="6723772" y="3333829"/>
              <a:ext cx="13486" cy="9554"/>
            </a:xfrm>
            <a:custGeom>
              <a:avLst/>
              <a:gdLst>
                <a:gd name="connsiteX0" fmla="*/ 6173 w 13486"/>
                <a:gd name="connsiteY0" fmla="*/ 9495 h 9554"/>
                <a:gd name="connsiteX1" fmla="*/ -18 w 13486"/>
                <a:gd name="connsiteY1" fmla="*/ 4446 h 9554"/>
                <a:gd name="connsiteX2" fmla="*/ 7411 w 13486"/>
                <a:gd name="connsiteY2" fmla="*/ 65 h 9554"/>
                <a:gd name="connsiteX3" fmla="*/ 13412 w 13486"/>
                <a:gd name="connsiteY3" fmla="*/ 5304 h 9554"/>
                <a:gd name="connsiteX4" fmla="*/ 6173 w 13486"/>
                <a:gd name="connsiteY4" fmla="*/ 9495 h 9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6" h="9554">
                  <a:moveTo>
                    <a:pt x="6173" y="9495"/>
                  </a:moveTo>
                  <a:cubicBezTo>
                    <a:pt x="2458" y="9495"/>
                    <a:pt x="-304" y="7018"/>
                    <a:pt x="-18" y="4446"/>
                  </a:cubicBezTo>
                  <a:cubicBezTo>
                    <a:pt x="1020" y="1341"/>
                    <a:pt x="4192" y="-535"/>
                    <a:pt x="7411" y="65"/>
                  </a:cubicBezTo>
                  <a:cubicBezTo>
                    <a:pt x="11126" y="65"/>
                    <a:pt x="13793" y="2732"/>
                    <a:pt x="13412" y="5304"/>
                  </a:cubicBezTo>
                  <a:cubicBezTo>
                    <a:pt x="13031" y="7875"/>
                    <a:pt x="9888" y="9685"/>
                    <a:pt x="6173" y="9495"/>
                  </a:cubicBezTo>
                  <a:close/>
                </a:path>
              </a:pathLst>
            </a:custGeom>
            <a:solidFill>
              <a:srgbClr val="8871B3"/>
            </a:solidFill>
            <a:ln w="9525" cap="flat">
              <a:noFill/>
              <a:prstDash val="solid"/>
              <a:miter/>
            </a:ln>
          </p:spPr>
          <p:txBody>
            <a:bodyPr rtlCol="0" anchor="ctr"/>
            <a:lstStyle/>
            <a:p>
              <a:endParaRPr lang="en-IN"/>
            </a:p>
          </p:txBody>
        </p:sp>
        <p:sp>
          <p:nvSpPr>
            <p:cNvPr id="1462" name="Freeform: Shape 1461">
              <a:extLst>
                <a:ext uri="{FF2B5EF4-FFF2-40B4-BE49-F238E27FC236}">
                  <a16:creationId xmlns:a16="http://schemas.microsoft.com/office/drawing/2014/main" xmlns="" id="{6B1AD233-BDF3-5796-2126-2C502D56B675}"/>
                </a:ext>
              </a:extLst>
            </p:cNvPr>
            <p:cNvSpPr/>
            <p:nvPr/>
          </p:nvSpPr>
          <p:spPr>
            <a:xfrm>
              <a:off x="6721882" y="3396227"/>
              <a:ext cx="6676" cy="3721"/>
            </a:xfrm>
            <a:custGeom>
              <a:avLst/>
              <a:gdLst>
                <a:gd name="connsiteX0" fmla="*/ 3491 w 6676"/>
                <a:gd name="connsiteY0" fmla="*/ 3675 h 3721"/>
                <a:gd name="connsiteX1" fmla="*/ -34 w 6676"/>
                <a:gd name="connsiteY1" fmla="*/ 2437 h 3721"/>
                <a:gd name="connsiteX2" fmla="*/ 3110 w 6676"/>
                <a:gd name="connsiteY2" fmla="*/ 56 h 3721"/>
                <a:gd name="connsiteX3" fmla="*/ 6634 w 6676"/>
                <a:gd name="connsiteY3" fmla="*/ 1294 h 3721"/>
                <a:gd name="connsiteX4" fmla="*/ 3491 w 6676"/>
                <a:gd name="connsiteY4" fmla="*/ 3675 h 3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6" h="3721">
                  <a:moveTo>
                    <a:pt x="3491" y="3675"/>
                  </a:moveTo>
                  <a:cubicBezTo>
                    <a:pt x="1586" y="3675"/>
                    <a:pt x="62" y="3675"/>
                    <a:pt x="-34" y="2437"/>
                  </a:cubicBezTo>
                  <a:cubicBezTo>
                    <a:pt x="-129" y="1199"/>
                    <a:pt x="1205" y="341"/>
                    <a:pt x="3110" y="56"/>
                  </a:cubicBezTo>
                  <a:cubicBezTo>
                    <a:pt x="5015" y="-230"/>
                    <a:pt x="6539" y="56"/>
                    <a:pt x="6634" y="1294"/>
                  </a:cubicBezTo>
                  <a:cubicBezTo>
                    <a:pt x="6729" y="2532"/>
                    <a:pt x="5300" y="3294"/>
                    <a:pt x="3491" y="3675"/>
                  </a:cubicBezTo>
                  <a:close/>
                </a:path>
              </a:pathLst>
            </a:custGeom>
            <a:solidFill>
              <a:srgbClr val="8871B3"/>
            </a:solidFill>
            <a:ln w="9525" cap="flat">
              <a:noFill/>
              <a:prstDash val="solid"/>
              <a:miter/>
            </a:ln>
          </p:spPr>
          <p:txBody>
            <a:bodyPr rtlCol="0" anchor="ctr"/>
            <a:lstStyle/>
            <a:p>
              <a:endParaRPr lang="en-IN"/>
            </a:p>
          </p:txBody>
        </p:sp>
        <p:sp>
          <p:nvSpPr>
            <p:cNvPr id="1463" name="Freeform: Shape 1462">
              <a:extLst>
                <a:ext uri="{FF2B5EF4-FFF2-40B4-BE49-F238E27FC236}">
                  <a16:creationId xmlns:a16="http://schemas.microsoft.com/office/drawing/2014/main" xmlns="" id="{AEDAB846-CB79-B786-C42E-10BBE86518EF}"/>
                </a:ext>
              </a:extLst>
            </p:cNvPr>
            <p:cNvSpPr/>
            <p:nvPr/>
          </p:nvSpPr>
          <p:spPr>
            <a:xfrm>
              <a:off x="6695884" y="3389373"/>
              <a:ext cx="19050" cy="12159"/>
            </a:xfrm>
            <a:custGeom>
              <a:avLst/>
              <a:gdLst>
                <a:gd name="connsiteX0" fmla="*/ 9487 w 19050"/>
                <a:gd name="connsiteY0" fmla="*/ 11862 h 12159"/>
                <a:gd name="connsiteX1" fmla="*/ -38 w 19050"/>
                <a:gd name="connsiteY1" fmla="*/ 7385 h 12159"/>
                <a:gd name="connsiteX2" fmla="*/ 9487 w 19050"/>
                <a:gd name="connsiteY2" fmla="*/ 51 h 12159"/>
                <a:gd name="connsiteX3" fmla="*/ 19012 w 19050"/>
                <a:gd name="connsiteY3" fmla="*/ 4623 h 12159"/>
                <a:gd name="connsiteX4" fmla="*/ 9487 w 19050"/>
                <a:gd name="connsiteY4" fmla="*/ 11862 h 12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2159">
                  <a:moveTo>
                    <a:pt x="9487" y="11862"/>
                  </a:moveTo>
                  <a:cubicBezTo>
                    <a:pt x="4248" y="12815"/>
                    <a:pt x="-38" y="11005"/>
                    <a:pt x="-38" y="7385"/>
                  </a:cubicBezTo>
                  <a:cubicBezTo>
                    <a:pt x="-38" y="3766"/>
                    <a:pt x="3962" y="623"/>
                    <a:pt x="9487" y="51"/>
                  </a:cubicBezTo>
                  <a:cubicBezTo>
                    <a:pt x="15011" y="-521"/>
                    <a:pt x="19012" y="1480"/>
                    <a:pt x="19012" y="4623"/>
                  </a:cubicBezTo>
                  <a:cubicBezTo>
                    <a:pt x="19012" y="7766"/>
                    <a:pt x="14821" y="10910"/>
                    <a:pt x="9487" y="11862"/>
                  </a:cubicBezTo>
                  <a:close/>
                </a:path>
              </a:pathLst>
            </a:custGeom>
            <a:solidFill>
              <a:srgbClr val="8871B3"/>
            </a:solidFill>
            <a:ln w="9525" cap="flat">
              <a:noFill/>
              <a:prstDash val="solid"/>
              <a:miter/>
            </a:ln>
          </p:spPr>
          <p:txBody>
            <a:bodyPr rtlCol="0" anchor="ctr"/>
            <a:lstStyle/>
            <a:p>
              <a:endParaRPr lang="en-IN"/>
            </a:p>
          </p:txBody>
        </p:sp>
        <p:sp>
          <p:nvSpPr>
            <p:cNvPr id="1464" name="Freeform: Shape 1463">
              <a:extLst>
                <a:ext uri="{FF2B5EF4-FFF2-40B4-BE49-F238E27FC236}">
                  <a16:creationId xmlns:a16="http://schemas.microsoft.com/office/drawing/2014/main" xmlns="" id="{485B6C97-C040-B7A1-592F-0D3283F72A78}"/>
                </a:ext>
              </a:extLst>
            </p:cNvPr>
            <p:cNvSpPr/>
            <p:nvPr/>
          </p:nvSpPr>
          <p:spPr>
            <a:xfrm>
              <a:off x="6699693" y="3367319"/>
              <a:ext cx="28005" cy="18208"/>
            </a:xfrm>
            <a:custGeom>
              <a:avLst/>
              <a:gdLst>
                <a:gd name="connsiteX0" fmla="*/ 14060 w 28005"/>
                <a:gd name="connsiteY0" fmla="*/ 18009 h 18208"/>
                <a:gd name="connsiteX1" fmla="*/ -37 w 28005"/>
                <a:gd name="connsiteY1" fmla="*/ 10104 h 18208"/>
                <a:gd name="connsiteX2" fmla="*/ 14250 w 28005"/>
                <a:gd name="connsiteY2" fmla="*/ 7 h 18208"/>
                <a:gd name="connsiteX3" fmla="*/ 27966 w 28005"/>
                <a:gd name="connsiteY3" fmla="*/ 8199 h 18208"/>
                <a:gd name="connsiteX4" fmla="*/ 14060 w 28005"/>
                <a:gd name="connsiteY4" fmla="*/ 18009 h 182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05" h="18208">
                  <a:moveTo>
                    <a:pt x="14060" y="18009"/>
                  </a:moveTo>
                  <a:cubicBezTo>
                    <a:pt x="6249" y="18962"/>
                    <a:pt x="58" y="15342"/>
                    <a:pt x="-37" y="10104"/>
                  </a:cubicBezTo>
                  <a:cubicBezTo>
                    <a:pt x="-133" y="4865"/>
                    <a:pt x="6630" y="579"/>
                    <a:pt x="14250" y="7"/>
                  </a:cubicBezTo>
                  <a:cubicBezTo>
                    <a:pt x="21870" y="-564"/>
                    <a:pt x="28061" y="3531"/>
                    <a:pt x="27966" y="8199"/>
                  </a:cubicBezTo>
                  <a:cubicBezTo>
                    <a:pt x="27871" y="12866"/>
                    <a:pt x="21965" y="17152"/>
                    <a:pt x="14060" y="18009"/>
                  </a:cubicBezTo>
                  <a:close/>
                </a:path>
              </a:pathLst>
            </a:custGeom>
            <a:solidFill>
              <a:srgbClr val="8871B3"/>
            </a:solidFill>
            <a:ln w="9525" cap="flat">
              <a:noFill/>
              <a:prstDash val="solid"/>
              <a:miter/>
            </a:ln>
          </p:spPr>
          <p:txBody>
            <a:bodyPr rtlCol="0" anchor="ctr"/>
            <a:lstStyle/>
            <a:p>
              <a:endParaRPr lang="en-IN"/>
            </a:p>
          </p:txBody>
        </p:sp>
        <p:sp>
          <p:nvSpPr>
            <p:cNvPr id="1465" name="Freeform: Shape 1464">
              <a:extLst>
                <a:ext uri="{FF2B5EF4-FFF2-40B4-BE49-F238E27FC236}">
                  <a16:creationId xmlns:a16="http://schemas.microsoft.com/office/drawing/2014/main" xmlns="" id="{84D1ECE7-5DE0-D103-B76D-2AAE2FFCA677}"/>
                </a:ext>
              </a:extLst>
            </p:cNvPr>
            <p:cNvSpPr/>
            <p:nvPr/>
          </p:nvSpPr>
          <p:spPr>
            <a:xfrm>
              <a:off x="6707392" y="3353977"/>
              <a:ext cx="15455" cy="10633"/>
            </a:xfrm>
            <a:custGeom>
              <a:avLst/>
              <a:gdLst>
                <a:gd name="connsiteX0" fmla="*/ 7313 w 15455"/>
                <a:gd name="connsiteY0" fmla="*/ 10587 h 10633"/>
                <a:gd name="connsiteX1" fmla="*/ -21 w 15455"/>
                <a:gd name="connsiteY1" fmla="*/ 5348 h 10633"/>
                <a:gd name="connsiteX2" fmla="*/ 8075 w 15455"/>
                <a:gd name="connsiteY2" fmla="*/ 14 h 10633"/>
                <a:gd name="connsiteX3" fmla="*/ 15409 w 15455"/>
                <a:gd name="connsiteY3" fmla="*/ 5348 h 10633"/>
                <a:gd name="connsiteX4" fmla="*/ 7313 w 15455"/>
                <a:gd name="connsiteY4" fmla="*/ 10587 h 10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55" h="10633">
                  <a:moveTo>
                    <a:pt x="7313" y="10587"/>
                  </a:moveTo>
                  <a:cubicBezTo>
                    <a:pt x="3027" y="10587"/>
                    <a:pt x="-307" y="8396"/>
                    <a:pt x="-21" y="5348"/>
                  </a:cubicBezTo>
                  <a:cubicBezTo>
                    <a:pt x="988" y="1815"/>
                    <a:pt x="4427" y="-452"/>
                    <a:pt x="8075" y="14"/>
                  </a:cubicBezTo>
                  <a:cubicBezTo>
                    <a:pt x="12361" y="14"/>
                    <a:pt x="15600" y="2491"/>
                    <a:pt x="15409" y="5348"/>
                  </a:cubicBezTo>
                  <a:cubicBezTo>
                    <a:pt x="15219" y="8206"/>
                    <a:pt x="11504" y="10492"/>
                    <a:pt x="7313" y="10587"/>
                  </a:cubicBezTo>
                  <a:close/>
                </a:path>
              </a:pathLst>
            </a:custGeom>
            <a:solidFill>
              <a:srgbClr val="8871B3"/>
            </a:solidFill>
            <a:ln w="9525" cap="flat">
              <a:noFill/>
              <a:prstDash val="solid"/>
              <a:miter/>
            </a:ln>
          </p:spPr>
          <p:txBody>
            <a:bodyPr rtlCol="0" anchor="ctr"/>
            <a:lstStyle/>
            <a:p>
              <a:endParaRPr lang="en-IN"/>
            </a:p>
          </p:txBody>
        </p:sp>
        <p:sp>
          <p:nvSpPr>
            <p:cNvPr id="1466" name="Freeform: Shape 1465">
              <a:extLst>
                <a:ext uri="{FF2B5EF4-FFF2-40B4-BE49-F238E27FC236}">
                  <a16:creationId xmlns:a16="http://schemas.microsoft.com/office/drawing/2014/main" xmlns="" id="{3EDA12F3-8025-4ED6-579E-ED10E2A5B9C7}"/>
                </a:ext>
              </a:extLst>
            </p:cNvPr>
            <p:cNvSpPr/>
            <p:nvPr/>
          </p:nvSpPr>
          <p:spPr>
            <a:xfrm>
              <a:off x="6703767" y="3340717"/>
              <a:ext cx="12046" cy="8986"/>
            </a:xfrm>
            <a:custGeom>
              <a:avLst/>
              <a:gdLst>
                <a:gd name="connsiteX0" fmla="*/ 5509 w 12046"/>
                <a:gd name="connsiteY0" fmla="*/ 8893 h 8986"/>
                <a:gd name="connsiteX1" fmla="*/ -16 w 12046"/>
                <a:gd name="connsiteY1" fmla="*/ 4226 h 8986"/>
                <a:gd name="connsiteX2" fmla="*/ 6461 w 12046"/>
                <a:gd name="connsiteY2" fmla="*/ 35 h 8986"/>
                <a:gd name="connsiteX3" fmla="*/ 11986 w 12046"/>
                <a:gd name="connsiteY3" fmla="*/ 4702 h 8986"/>
                <a:gd name="connsiteX4" fmla="*/ 5509 w 12046"/>
                <a:gd name="connsiteY4" fmla="*/ 8893 h 8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6" h="8986">
                  <a:moveTo>
                    <a:pt x="5509" y="8893"/>
                  </a:moveTo>
                  <a:cubicBezTo>
                    <a:pt x="2175" y="8893"/>
                    <a:pt x="-302" y="6702"/>
                    <a:pt x="-16" y="4226"/>
                  </a:cubicBezTo>
                  <a:cubicBezTo>
                    <a:pt x="737" y="1359"/>
                    <a:pt x="3547" y="-461"/>
                    <a:pt x="6461" y="35"/>
                  </a:cubicBezTo>
                  <a:cubicBezTo>
                    <a:pt x="9795" y="35"/>
                    <a:pt x="12271" y="2321"/>
                    <a:pt x="11986" y="4702"/>
                  </a:cubicBezTo>
                  <a:cubicBezTo>
                    <a:pt x="11128" y="7483"/>
                    <a:pt x="8395" y="9255"/>
                    <a:pt x="5509" y="8893"/>
                  </a:cubicBezTo>
                  <a:close/>
                </a:path>
              </a:pathLst>
            </a:custGeom>
            <a:solidFill>
              <a:srgbClr val="8871B3"/>
            </a:solidFill>
            <a:ln w="9525" cap="flat">
              <a:noFill/>
              <a:prstDash val="solid"/>
              <a:miter/>
            </a:ln>
          </p:spPr>
          <p:txBody>
            <a:bodyPr rtlCol="0" anchor="ctr"/>
            <a:lstStyle/>
            <a:p>
              <a:endParaRPr lang="en-IN"/>
            </a:p>
          </p:txBody>
        </p:sp>
        <p:sp>
          <p:nvSpPr>
            <p:cNvPr id="1467" name="Freeform: Shape 1466">
              <a:extLst>
                <a:ext uri="{FF2B5EF4-FFF2-40B4-BE49-F238E27FC236}">
                  <a16:creationId xmlns:a16="http://schemas.microsoft.com/office/drawing/2014/main" xmlns="" id="{B82B9E5E-70E5-B08F-D48F-9F920300A92E}"/>
                </a:ext>
              </a:extLst>
            </p:cNvPr>
            <p:cNvSpPr/>
            <p:nvPr/>
          </p:nvSpPr>
          <p:spPr>
            <a:xfrm>
              <a:off x="6690505" y="3331023"/>
              <a:ext cx="9618" cy="7633"/>
            </a:xfrm>
            <a:custGeom>
              <a:avLst/>
              <a:gdLst>
                <a:gd name="connsiteX0" fmla="*/ 4293 w 9618"/>
                <a:gd name="connsiteY0" fmla="*/ 7538 h 7633"/>
                <a:gd name="connsiteX1" fmla="*/ 7 w 9618"/>
                <a:gd name="connsiteY1" fmla="*/ 3442 h 7633"/>
                <a:gd name="connsiteX2" fmla="*/ 5341 w 9618"/>
                <a:gd name="connsiteY2" fmla="*/ 13 h 7633"/>
                <a:gd name="connsiteX3" fmla="*/ 9532 w 9618"/>
                <a:gd name="connsiteY3" fmla="*/ 4204 h 7633"/>
                <a:gd name="connsiteX4" fmla="*/ 4293 w 9618"/>
                <a:gd name="connsiteY4" fmla="*/ 7538 h 7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8" h="7633">
                  <a:moveTo>
                    <a:pt x="4293" y="7538"/>
                  </a:moveTo>
                  <a:cubicBezTo>
                    <a:pt x="1721" y="7538"/>
                    <a:pt x="-374" y="5633"/>
                    <a:pt x="7" y="3442"/>
                  </a:cubicBezTo>
                  <a:cubicBezTo>
                    <a:pt x="654" y="1109"/>
                    <a:pt x="2950" y="-368"/>
                    <a:pt x="5341" y="13"/>
                  </a:cubicBezTo>
                  <a:cubicBezTo>
                    <a:pt x="8008" y="13"/>
                    <a:pt x="9913" y="2109"/>
                    <a:pt x="9532" y="4204"/>
                  </a:cubicBezTo>
                  <a:cubicBezTo>
                    <a:pt x="8846" y="6462"/>
                    <a:pt x="6627" y="7872"/>
                    <a:pt x="4293" y="7538"/>
                  </a:cubicBezTo>
                  <a:close/>
                </a:path>
              </a:pathLst>
            </a:custGeom>
            <a:solidFill>
              <a:srgbClr val="8871B3"/>
            </a:solidFill>
            <a:ln w="9525" cap="flat">
              <a:noFill/>
              <a:prstDash val="solid"/>
              <a:miter/>
            </a:ln>
          </p:spPr>
          <p:txBody>
            <a:bodyPr rtlCol="0" anchor="ctr"/>
            <a:lstStyle/>
            <a:p>
              <a:endParaRPr lang="en-IN"/>
            </a:p>
          </p:txBody>
        </p:sp>
        <p:sp>
          <p:nvSpPr>
            <p:cNvPr id="1468" name="Freeform: Shape 1467">
              <a:extLst>
                <a:ext uri="{FF2B5EF4-FFF2-40B4-BE49-F238E27FC236}">
                  <a16:creationId xmlns:a16="http://schemas.microsoft.com/office/drawing/2014/main" xmlns="" id="{87ADE9E8-5537-0E42-37D3-E836CCCDDA8D}"/>
                </a:ext>
              </a:extLst>
            </p:cNvPr>
            <p:cNvSpPr/>
            <p:nvPr/>
          </p:nvSpPr>
          <p:spPr>
            <a:xfrm>
              <a:off x="6687387" y="3342958"/>
              <a:ext cx="12170" cy="9355"/>
            </a:xfrm>
            <a:custGeom>
              <a:avLst/>
              <a:gdLst>
                <a:gd name="connsiteX0" fmla="*/ 1411 w 12170"/>
                <a:gd name="connsiteY0" fmla="*/ 8081 h 9355"/>
                <a:gd name="connsiteX1" fmla="*/ 934 w 12170"/>
                <a:gd name="connsiteY1" fmla="*/ 2309 h 9355"/>
                <a:gd name="connsiteX2" fmla="*/ 2173 w 12170"/>
                <a:gd name="connsiteY2" fmla="*/ 1318 h 9355"/>
                <a:gd name="connsiteX3" fmla="*/ 10745 w 12170"/>
                <a:gd name="connsiteY3" fmla="*/ 1318 h 9355"/>
                <a:gd name="connsiteX4" fmla="*/ 11155 w 12170"/>
                <a:gd name="connsiteY4" fmla="*/ 6957 h 9355"/>
                <a:gd name="connsiteX5" fmla="*/ 9983 w 12170"/>
                <a:gd name="connsiteY5" fmla="*/ 7890 h 9355"/>
                <a:gd name="connsiteX6" fmla="*/ 1411 w 12170"/>
                <a:gd name="connsiteY6" fmla="*/ 8081 h 9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70" h="9355">
                  <a:moveTo>
                    <a:pt x="1411" y="8081"/>
                  </a:moveTo>
                  <a:cubicBezTo>
                    <a:pt x="-313" y="6624"/>
                    <a:pt x="-533" y="4033"/>
                    <a:pt x="934" y="2309"/>
                  </a:cubicBezTo>
                  <a:cubicBezTo>
                    <a:pt x="1277" y="1899"/>
                    <a:pt x="1696" y="1566"/>
                    <a:pt x="2173" y="1318"/>
                  </a:cubicBezTo>
                  <a:cubicBezTo>
                    <a:pt x="4744" y="-501"/>
                    <a:pt x="8173" y="-501"/>
                    <a:pt x="10745" y="1318"/>
                  </a:cubicBezTo>
                  <a:cubicBezTo>
                    <a:pt x="12421" y="2766"/>
                    <a:pt x="12603" y="5290"/>
                    <a:pt x="11155" y="6957"/>
                  </a:cubicBezTo>
                  <a:cubicBezTo>
                    <a:pt x="10831" y="7338"/>
                    <a:pt x="10431" y="7652"/>
                    <a:pt x="9983" y="7890"/>
                  </a:cubicBezTo>
                  <a:cubicBezTo>
                    <a:pt x="7440" y="9710"/>
                    <a:pt x="4040" y="9786"/>
                    <a:pt x="1411" y="8081"/>
                  </a:cubicBezTo>
                  <a:close/>
                </a:path>
              </a:pathLst>
            </a:custGeom>
            <a:solidFill>
              <a:srgbClr val="8871B3"/>
            </a:solidFill>
            <a:ln w="9525" cap="flat">
              <a:noFill/>
              <a:prstDash val="solid"/>
              <a:miter/>
            </a:ln>
          </p:spPr>
          <p:txBody>
            <a:bodyPr rtlCol="0" anchor="ctr"/>
            <a:lstStyle/>
            <a:p>
              <a:endParaRPr lang="en-IN"/>
            </a:p>
          </p:txBody>
        </p:sp>
        <p:sp>
          <p:nvSpPr>
            <p:cNvPr id="1469" name="Freeform: Shape 1468">
              <a:extLst>
                <a:ext uri="{FF2B5EF4-FFF2-40B4-BE49-F238E27FC236}">
                  <a16:creationId xmlns:a16="http://schemas.microsoft.com/office/drawing/2014/main" xmlns="" id="{86BAF384-DD16-C402-B1BB-DB1A0EE65147}"/>
                </a:ext>
              </a:extLst>
            </p:cNvPr>
            <p:cNvSpPr/>
            <p:nvPr/>
          </p:nvSpPr>
          <p:spPr>
            <a:xfrm>
              <a:off x="6675213" y="3373737"/>
              <a:ext cx="15146" cy="10971"/>
            </a:xfrm>
            <a:custGeom>
              <a:avLst/>
              <a:gdLst>
                <a:gd name="connsiteX0" fmla="*/ 7584 w 15146"/>
                <a:gd name="connsiteY0" fmla="*/ 10925 h 10971"/>
                <a:gd name="connsiteX1" fmla="*/ -37 w 15146"/>
                <a:gd name="connsiteY1" fmla="*/ 6067 h 10971"/>
                <a:gd name="connsiteX2" fmla="*/ 7679 w 15146"/>
                <a:gd name="connsiteY2" fmla="*/ 67 h 10971"/>
                <a:gd name="connsiteX3" fmla="*/ 15108 w 15146"/>
                <a:gd name="connsiteY3" fmla="*/ 5020 h 10971"/>
                <a:gd name="connsiteX4" fmla="*/ 7584 w 15146"/>
                <a:gd name="connsiteY4" fmla="*/ 10925 h 10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6" h="10971">
                  <a:moveTo>
                    <a:pt x="7584" y="10925"/>
                  </a:moveTo>
                  <a:cubicBezTo>
                    <a:pt x="3392" y="10925"/>
                    <a:pt x="59" y="9116"/>
                    <a:pt x="-37" y="6067"/>
                  </a:cubicBezTo>
                  <a:cubicBezTo>
                    <a:pt x="-132" y="3020"/>
                    <a:pt x="3583" y="162"/>
                    <a:pt x="7679" y="67"/>
                  </a:cubicBezTo>
                  <a:cubicBezTo>
                    <a:pt x="11089" y="-581"/>
                    <a:pt x="14394" y="1619"/>
                    <a:pt x="15108" y="5020"/>
                  </a:cubicBezTo>
                  <a:cubicBezTo>
                    <a:pt x="15108" y="7877"/>
                    <a:pt x="11775" y="10544"/>
                    <a:pt x="7584" y="10925"/>
                  </a:cubicBezTo>
                  <a:close/>
                </a:path>
              </a:pathLst>
            </a:custGeom>
            <a:solidFill>
              <a:srgbClr val="8871B3"/>
            </a:solidFill>
            <a:ln w="9525" cap="flat">
              <a:noFill/>
              <a:prstDash val="solid"/>
              <a:miter/>
            </a:ln>
          </p:spPr>
          <p:txBody>
            <a:bodyPr rtlCol="0" anchor="ctr"/>
            <a:lstStyle/>
            <a:p>
              <a:endParaRPr lang="en-IN"/>
            </a:p>
          </p:txBody>
        </p:sp>
        <p:sp>
          <p:nvSpPr>
            <p:cNvPr id="1470" name="Freeform: Shape 1469">
              <a:extLst>
                <a:ext uri="{FF2B5EF4-FFF2-40B4-BE49-F238E27FC236}">
                  <a16:creationId xmlns:a16="http://schemas.microsoft.com/office/drawing/2014/main" xmlns="" id="{E5865AEB-6310-4766-0214-24154FC873A7}"/>
                </a:ext>
              </a:extLst>
            </p:cNvPr>
            <p:cNvSpPr/>
            <p:nvPr/>
          </p:nvSpPr>
          <p:spPr>
            <a:xfrm>
              <a:off x="6674155" y="3353514"/>
              <a:ext cx="22512" cy="17002"/>
            </a:xfrm>
            <a:custGeom>
              <a:avLst/>
              <a:gdLst>
                <a:gd name="connsiteX0" fmla="*/ 10927 w 22512"/>
                <a:gd name="connsiteY0" fmla="*/ 16956 h 17002"/>
                <a:gd name="connsiteX1" fmla="*/ -27 w 22512"/>
                <a:gd name="connsiteY1" fmla="*/ 8669 h 17002"/>
                <a:gd name="connsiteX2" fmla="*/ 11880 w 22512"/>
                <a:gd name="connsiteY2" fmla="*/ 1 h 17002"/>
                <a:gd name="connsiteX3" fmla="*/ 22452 w 22512"/>
                <a:gd name="connsiteY3" fmla="*/ 8479 h 17002"/>
                <a:gd name="connsiteX4" fmla="*/ 10927 w 22512"/>
                <a:gd name="connsiteY4" fmla="*/ 16956 h 17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2" h="17002">
                  <a:moveTo>
                    <a:pt x="10927" y="16956"/>
                  </a:moveTo>
                  <a:cubicBezTo>
                    <a:pt x="4736" y="16956"/>
                    <a:pt x="-312" y="13622"/>
                    <a:pt x="-27" y="8669"/>
                  </a:cubicBezTo>
                  <a:cubicBezTo>
                    <a:pt x="1193" y="3192"/>
                    <a:pt x="6298" y="-513"/>
                    <a:pt x="11880" y="1"/>
                  </a:cubicBezTo>
                  <a:cubicBezTo>
                    <a:pt x="18166" y="1"/>
                    <a:pt x="22833" y="3907"/>
                    <a:pt x="22452" y="8479"/>
                  </a:cubicBezTo>
                  <a:cubicBezTo>
                    <a:pt x="22071" y="13050"/>
                    <a:pt x="17118" y="16575"/>
                    <a:pt x="10927" y="16956"/>
                  </a:cubicBezTo>
                  <a:close/>
                </a:path>
              </a:pathLst>
            </a:custGeom>
            <a:solidFill>
              <a:srgbClr val="8871B3"/>
            </a:solidFill>
            <a:ln w="9525" cap="flat">
              <a:noFill/>
              <a:prstDash val="solid"/>
              <a:miter/>
            </a:ln>
          </p:spPr>
          <p:txBody>
            <a:bodyPr rtlCol="0" anchor="ctr"/>
            <a:lstStyle/>
            <a:p>
              <a:endParaRPr lang="en-IN"/>
            </a:p>
          </p:txBody>
        </p:sp>
        <p:sp>
          <p:nvSpPr>
            <p:cNvPr id="1471" name="Freeform: Shape 1470">
              <a:extLst>
                <a:ext uri="{FF2B5EF4-FFF2-40B4-BE49-F238E27FC236}">
                  <a16:creationId xmlns:a16="http://schemas.microsoft.com/office/drawing/2014/main" xmlns="" id="{99112739-A1CA-8BD7-098C-23365BEEACAC}"/>
                </a:ext>
              </a:extLst>
            </p:cNvPr>
            <p:cNvSpPr/>
            <p:nvPr/>
          </p:nvSpPr>
          <p:spPr>
            <a:xfrm>
              <a:off x="6680546" y="3388194"/>
              <a:ext cx="9920" cy="6801"/>
            </a:xfrm>
            <a:custGeom>
              <a:avLst/>
              <a:gdLst>
                <a:gd name="connsiteX0" fmla="*/ 5108 w 9920"/>
                <a:gd name="connsiteY0" fmla="*/ 6755 h 6801"/>
                <a:gd name="connsiteX1" fmla="*/ -35 w 9920"/>
                <a:gd name="connsiteY1" fmla="*/ 3993 h 6801"/>
                <a:gd name="connsiteX2" fmla="*/ 4823 w 9920"/>
                <a:gd name="connsiteY2" fmla="*/ -8 h 6801"/>
                <a:gd name="connsiteX3" fmla="*/ 9871 w 9920"/>
                <a:gd name="connsiteY3" fmla="*/ 2850 h 6801"/>
                <a:gd name="connsiteX4" fmla="*/ 5108 w 9920"/>
                <a:gd name="connsiteY4" fmla="*/ 6755 h 6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 h="6801">
                  <a:moveTo>
                    <a:pt x="5108" y="6755"/>
                  </a:moveTo>
                  <a:cubicBezTo>
                    <a:pt x="2441" y="6755"/>
                    <a:pt x="60" y="5898"/>
                    <a:pt x="-35" y="3993"/>
                  </a:cubicBezTo>
                  <a:cubicBezTo>
                    <a:pt x="-131" y="2088"/>
                    <a:pt x="2060" y="278"/>
                    <a:pt x="4823" y="-8"/>
                  </a:cubicBezTo>
                  <a:cubicBezTo>
                    <a:pt x="7585" y="-293"/>
                    <a:pt x="9680" y="1040"/>
                    <a:pt x="9871" y="2850"/>
                  </a:cubicBezTo>
                  <a:cubicBezTo>
                    <a:pt x="10061" y="4659"/>
                    <a:pt x="7870" y="6374"/>
                    <a:pt x="5108" y="6755"/>
                  </a:cubicBezTo>
                  <a:close/>
                </a:path>
              </a:pathLst>
            </a:custGeom>
            <a:solidFill>
              <a:srgbClr val="8871B3"/>
            </a:solidFill>
            <a:ln w="9525" cap="flat">
              <a:noFill/>
              <a:prstDash val="solid"/>
              <a:miter/>
            </a:ln>
          </p:spPr>
          <p:txBody>
            <a:bodyPr rtlCol="0" anchor="ctr"/>
            <a:lstStyle/>
            <a:p>
              <a:endParaRPr lang="en-IN"/>
            </a:p>
          </p:txBody>
        </p:sp>
        <p:sp>
          <p:nvSpPr>
            <p:cNvPr id="1472" name="Freeform: Shape 1471">
              <a:extLst>
                <a:ext uri="{FF2B5EF4-FFF2-40B4-BE49-F238E27FC236}">
                  <a16:creationId xmlns:a16="http://schemas.microsoft.com/office/drawing/2014/main" xmlns="" id="{CC58433C-6C3B-2258-FFE8-DC1688DB5CDE}"/>
                </a:ext>
              </a:extLst>
            </p:cNvPr>
            <p:cNvSpPr/>
            <p:nvPr/>
          </p:nvSpPr>
          <p:spPr>
            <a:xfrm>
              <a:off x="6662642" y="3388042"/>
              <a:ext cx="8667" cy="6477"/>
            </a:xfrm>
            <a:custGeom>
              <a:avLst/>
              <a:gdLst>
                <a:gd name="connsiteX0" fmla="*/ 4438 w 8667"/>
                <a:gd name="connsiteY0" fmla="*/ 6431 h 6477"/>
                <a:gd name="connsiteX1" fmla="*/ -38 w 8667"/>
                <a:gd name="connsiteY1" fmla="*/ 3764 h 6477"/>
                <a:gd name="connsiteX2" fmla="*/ 4248 w 8667"/>
                <a:gd name="connsiteY2" fmla="*/ -46 h 6477"/>
                <a:gd name="connsiteX3" fmla="*/ 8629 w 8667"/>
                <a:gd name="connsiteY3" fmla="*/ 2811 h 6477"/>
                <a:gd name="connsiteX4" fmla="*/ 4438 w 8667"/>
                <a:gd name="connsiteY4" fmla="*/ 6431 h 6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7" h="6477">
                  <a:moveTo>
                    <a:pt x="4438" y="6431"/>
                  </a:moveTo>
                  <a:cubicBezTo>
                    <a:pt x="2057" y="6431"/>
                    <a:pt x="-38" y="5573"/>
                    <a:pt x="-38" y="3764"/>
                  </a:cubicBezTo>
                  <a:cubicBezTo>
                    <a:pt x="247" y="1602"/>
                    <a:pt x="2067" y="-18"/>
                    <a:pt x="4248" y="-46"/>
                  </a:cubicBezTo>
                  <a:cubicBezTo>
                    <a:pt x="6724" y="-46"/>
                    <a:pt x="8629" y="1001"/>
                    <a:pt x="8629" y="2811"/>
                  </a:cubicBezTo>
                  <a:cubicBezTo>
                    <a:pt x="8306" y="4878"/>
                    <a:pt x="6534" y="6412"/>
                    <a:pt x="4438" y="6431"/>
                  </a:cubicBezTo>
                  <a:close/>
                </a:path>
              </a:pathLst>
            </a:custGeom>
            <a:solidFill>
              <a:srgbClr val="8871B3"/>
            </a:solidFill>
            <a:ln w="9525" cap="flat">
              <a:noFill/>
              <a:prstDash val="solid"/>
              <a:miter/>
            </a:ln>
          </p:spPr>
          <p:txBody>
            <a:bodyPr rtlCol="0" anchor="ctr"/>
            <a:lstStyle/>
            <a:p>
              <a:endParaRPr lang="en-IN"/>
            </a:p>
          </p:txBody>
        </p:sp>
        <p:sp>
          <p:nvSpPr>
            <p:cNvPr id="1473" name="Freeform: Shape 1472">
              <a:extLst>
                <a:ext uri="{FF2B5EF4-FFF2-40B4-BE49-F238E27FC236}">
                  <a16:creationId xmlns:a16="http://schemas.microsoft.com/office/drawing/2014/main" xmlns="" id="{9BCD274D-46BE-DDDA-99B4-24316A248D60}"/>
                </a:ext>
              </a:extLst>
            </p:cNvPr>
            <p:cNvSpPr/>
            <p:nvPr/>
          </p:nvSpPr>
          <p:spPr>
            <a:xfrm>
              <a:off x="6647116" y="3378799"/>
              <a:ext cx="13335" cy="10703"/>
            </a:xfrm>
            <a:custGeom>
              <a:avLst/>
              <a:gdLst>
                <a:gd name="connsiteX0" fmla="*/ 6629 w 13335"/>
                <a:gd name="connsiteY0" fmla="*/ 10530 h 10703"/>
                <a:gd name="connsiteX1" fmla="*/ 57 w 13335"/>
                <a:gd name="connsiteY1" fmla="*/ 6311 h 10703"/>
                <a:gd name="connsiteX2" fmla="*/ -38 w 13335"/>
                <a:gd name="connsiteY2" fmla="*/ 5768 h 10703"/>
                <a:gd name="connsiteX3" fmla="*/ 6629 w 13335"/>
                <a:gd name="connsiteY3" fmla="*/ -43 h 10703"/>
                <a:gd name="connsiteX4" fmla="*/ 13297 w 13335"/>
                <a:gd name="connsiteY4" fmla="*/ 4720 h 10703"/>
                <a:gd name="connsiteX5" fmla="*/ 6629 w 13335"/>
                <a:gd name="connsiteY5" fmla="*/ 10530 h 10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 h="10703">
                  <a:moveTo>
                    <a:pt x="6629" y="10530"/>
                  </a:moveTo>
                  <a:cubicBezTo>
                    <a:pt x="3648" y="11178"/>
                    <a:pt x="705" y="9292"/>
                    <a:pt x="57" y="6311"/>
                  </a:cubicBezTo>
                  <a:cubicBezTo>
                    <a:pt x="9" y="6130"/>
                    <a:pt x="-19" y="5949"/>
                    <a:pt x="-38" y="5768"/>
                  </a:cubicBezTo>
                  <a:cubicBezTo>
                    <a:pt x="314" y="2377"/>
                    <a:pt x="3229" y="-157"/>
                    <a:pt x="6629" y="-43"/>
                  </a:cubicBezTo>
                  <a:cubicBezTo>
                    <a:pt x="10249" y="-43"/>
                    <a:pt x="13297" y="1862"/>
                    <a:pt x="13297" y="4720"/>
                  </a:cubicBezTo>
                  <a:cubicBezTo>
                    <a:pt x="12782" y="8025"/>
                    <a:pt x="9972" y="10473"/>
                    <a:pt x="6629" y="10530"/>
                  </a:cubicBezTo>
                  <a:close/>
                </a:path>
              </a:pathLst>
            </a:custGeom>
            <a:solidFill>
              <a:srgbClr val="8871B3"/>
            </a:solidFill>
            <a:ln w="9525" cap="flat">
              <a:noFill/>
              <a:prstDash val="solid"/>
              <a:miter/>
            </a:ln>
          </p:spPr>
          <p:txBody>
            <a:bodyPr rtlCol="0" anchor="ctr"/>
            <a:lstStyle/>
            <a:p>
              <a:endParaRPr lang="en-IN"/>
            </a:p>
          </p:txBody>
        </p:sp>
        <p:sp>
          <p:nvSpPr>
            <p:cNvPr id="1474" name="Freeform: Shape 1473">
              <a:extLst>
                <a:ext uri="{FF2B5EF4-FFF2-40B4-BE49-F238E27FC236}">
                  <a16:creationId xmlns:a16="http://schemas.microsoft.com/office/drawing/2014/main" xmlns="" id="{E3346CCC-3D48-2CE2-8A11-18EDBD2E02C3}"/>
                </a:ext>
              </a:extLst>
            </p:cNvPr>
            <p:cNvSpPr/>
            <p:nvPr/>
          </p:nvSpPr>
          <p:spPr>
            <a:xfrm>
              <a:off x="6647021" y="3359529"/>
              <a:ext cx="16478" cy="13625"/>
            </a:xfrm>
            <a:custGeom>
              <a:avLst/>
              <a:gdLst>
                <a:gd name="connsiteX0" fmla="*/ 7963 w 16478"/>
                <a:gd name="connsiteY0" fmla="*/ 13512 h 13625"/>
                <a:gd name="connsiteX1" fmla="*/ 19 w 16478"/>
                <a:gd name="connsiteY1" fmla="*/ 7492 h 13625"/>
                <a:gd name="connsiteX2" fmla="*/ -38 w 16478"/>
                <a:gd name="connsiteY2" fmla="*/ 6940 h 13625"/>
                <a:gd name="connsiteX3" fmla="*/ 8725 w 16478"/>
                <a:gd name="connsiteY3" fmla="*/ -14 h 13625"/>
                <a:gd name="connsiteX4" fmla="*/ 16421 w 16478"/>
                <a:gd name="connsiteY4" fmla="*/ 6321 h 13625"/>
                <a:gd name="connsiteX5" fmla="*/ 16440 w 16478"/>
                <a:gd name="connsiteY5" fmla="*/ 6559 h 13625"/>
                <a:gd name="connsiteX6" fmla="*/ 7963 w 16478"/>
                <a:gd name="connsiteY6" fmla="*/ 13512 h 1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8" h="13625">
                  <a:moveTo>
                    <a:pt x="7963" y="13512"/>
                  </a:moveTo>
                  <a:cubicBezTo>
                    <a:pt x="4105" y="14045"/>
                    <a:pt x="552" y="11350"/>
                    <a:pt x="19" y="7492"/>
                  </a:cubicBezTo>
                  <a:cubicBezTo>
                    <a:pt x="-10" y="7311"/>
                    <a:pt x="-29" y="7121"/>
                    <a:pt x="-38" y="6940"/>
                  </a:cubicBezTo>
                  <a:cubicBezTo>
                    <a:pt x="685" y="2730"/>
                    <a:pt x="4457" y="-271"/>
                    <a:pt x="8725" y="-14"/>
                  </a:cubicBezTo>
                  <a:cubicBezTo>
                    <a:pt x="12601" y="-385"/>
                    <a:pt x="16049" y="2444"/>
                    <a:pt x="16421" y="6321"/>
                  </a:cubicBezTo>
                  <a:cubicBezTo>
                    <a:pt x="16430" y="6397"/>
                    <a:pt x="16430" y="6483"/>
                    <a:pt x="16440" y="6559"/>
                  </a:cubicBezTo>
                  <a:cubicBezTo>
                    <a:pt x="15735" y="10664"/>
                    <a:pt x="12125" y="13617"/>
                    <a:pt x="7963" y="13512"/>
                  </a:cubicBezTo>
                  <a:close/>
                </a:path>
              </a:pathLst>
            </a:custGeom>
            <a:solidFill>
              <a:srgbClr val="8871B3"/>
            </a:solidFill>
            <a:ln w="9525" cap="flat">
              <a:noFill/>
              <a:prstDash val="solid"/>
              <a:miter/>
            </a:ln>
          </p:spPr>
          <p:txBody>
            <a:bodyPr rtlCol="0" anchor="ctr"/>
            <a:lstStyle/>
            <a:p>
              <a:endParaRPr lang="en-IN"/>
            </a:p>
          </p:txBody>
        </p:sp>
        <p:sp>
          <p:nvSpPr>
            <p:cNvPr id="1475" name="Freeform: Shape 1474">
              <a:extLst>
                <a:ext uri="{FF2B5EF4-FFF2-40B4-BE49-F238E27FC236}">
                  <a16:creationId xmlns:a16="http://schemas.microsoft.com/office/drawing/2014/main" xmlns="" id="{41360E90-9B2F-7463-6911-8686C3A5B3EA}"/>
                </a:ext>
              </a:extLst>
            </p:cNvPr>
            <p:cNvSpPr/>
            <p:nvPr/>
          </p:nvSpPr>
          <p:spPr>
            <a:xfrm>
              <a:off x="6666786" y="3337384"/>
              <a:ext cx="16048" cy="13169"/>
            </a:xfrm>
            <a:custGeom>
              <a:avLst/>
              <a:gdLst>
                <a:gd name="connsiteX0" fmla="*/ 7247 w 16048"/>
                <a:gd name="connsiteY0" fmla="*/ 13083 h 13169"/>
                <a:gd name="connsiteX1" fmla="*/ 8 w 16048"/>
                <a:gd name="connsiteY1" fmla="*/ 6225 h 13169"/>
                <a:gd name="connsiteX2" fmla="*/ 8771 w 16048"/>
                <a:gd name="connsiteY2" fmla="*/ 34 h 13169"/>
                <a:gd name="connsiteX3" fmla="*/ 16001 w 16048"/>
                <a:gd name="connsiteY3" fmla="*/ 6692 h 13169"/>
                <a:gd name="connsiteX4" fmla="*/ 16010 w 16048"/>
                <a:gd name="connsiteY4" fmla="*/ 6892 h 13169"/>
                <a:gd name="connsiteX5" fmla="*/ 7247 w 16048"/>
                <a:gd name="connsiteY5" fmla="*/ 13083 h 1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48" h="13169">
                  <a:moveTo>
                    <a:pt x="7247" y="13083"/>
                  </a:moveTo>
                  <a:cubicBezTo>
                    <a:pt x="2770" y="13083"/>
                    <a:pt x="-468" y="9940"/>
                    <a:pt x="8" y="6225"/>
                  </a:cubicBezTo>
                  <a:cubicBezTo>
                    <a:pt x="827" y="2168"/>
                    <a:pt x="4666" y="-556"/>
                    <a:pt x="8771" y="34"/>
                  </a:cubicBezTo>
                  <a:cubicBezTo>
                    <a:pt x="12610" y="-128"/>
                    <a:pt x="15848" y="2853"/>
                    <a:pt x="16001" y="6692"/>
                  </a:cubicBezTo>
                  <a:cubicBezTo>
                    <a:pt x="16010" y="6759"/>
                    <a:pt x="16010" y="6825"/>
                    <a:pt x="16010" y="6892"/>
                  </a:cubicBezTo>
                  <a:cubicBezTo>
                    <a:pt x="15038" y="10845"/>
                    <a:pt x="11305" y="13483"/>
                    <a:pt x="7247" y="13083"/>
                  </a:cubicBezTo>
                  <a:close/>
                </a:path>
              </a:pathLst>
            </a:custGeom>
            <a:solidFill>
              <a:srgbClr val="8871B3"/>
            </a:solidFill>
            <a:ln w="9525" cap="flat">
              <a:noFill/>
              <a:prstDash val="solid"/>
              <a:miter/>
            </a:ln>
          </p:spPr>
          <p:txBody>
            <a:bodyPr rtlCol="0" anchor="ctr"/>
            <a:lstStyle/>
            <a:p>
              <a:endParaRPr lang="en-IN"/>
            </a:p>
          </p:txBody>
        </p:sp>
        <p:sp>
          <p:nvSpPr>
            <p:cNvPr id="1476" name="Freeform: Shape 1475">
              <a:extLst>
                <a:ext uri="{FF2B5EF4-FFF2-40B4-BE49-F238E27FC236}">
                  <a16:creationId xmlns:a16="http://schemas.microsoft.com/office/drawing/2014/main" xmlns="" id="{F9DBA837-D3C6-392D-1F54-09239731D56E}"/>
                </a:ext>
              </a:extLst>
            </p:cNvPr>
            <p:cNvSpPr/>
            <p:nvPr/>
          </p:nvSpPr>
          <p:spPr>
            <a:xfrm>
              <a:off x="6654545" y="3342692"/>
              <a:ext cx="6191" cy="5254"/>
            </a:xfrm>
            <a:custGeom>
              <a:avLst/>
              <a:gdLst>
                <a:gd name="connsiteX0" fmla="*/ 2724 w 6191"/>
                <a:gd name="connsiteY0" fmla="*/ 5204 h 5254"/>
                <a:gd name="connsiteX1" fmla="*/ -38 w 6191"/>
                <a:gd name="connsiteY1" fmla="*/ 2632 h 5254"/>
                <a:gd name="connsiteX2" fmla="*/ -38 w 6191"/>
                <a:gd name="connsiteY2" fmla="*/ 2441 h 5254"/>
                <a:gd name="connsiteX3" fmla="*/ 3295 w 6191"/>
                <a:gd name="connsiteY3" fmla="*/ -35 h 5254"/>
                <a:gd name="connsiteX4" fmla="*/ 6143 w 6191"/>
                <a:gd name="connsiteY4" fmla="*/ 2432 h 5254"/>
                <a:gd name="connsiteX5" fmla="*/ 6153 w 6191"/>
                <a:gd name="connsiteY5" fmla="*/ 2632 h 5254"/>
                <a:gd name="connsiteX6" fmla="*/ 2724 w 6191"/>
                <a:gd name="connsiteY6" fmla="*/ 5204 h 5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 h="5254">
                  <a:moveTo>
                    <a:pt x="2724" y="5204"/>
                  </a:moveTo>
                  <a:cubicBezTo>
                    <a:pt x="1248" y="5261"/>
                    <a:pt x="19" y="4108"/>
                    <a:pt x="-38" y="2632"/>
                  </a:cubicBezTo>
                  <a:cubicBezTo>
                    <a:pt x="-38" y="2575"/>
                    <a:pt x="-38" y="2508"/>
                    <a:pt x="-38" y="2441"/>
                  </a:cubicBezTo>
                  <a:cubicBezTo>
                    <a:pt x="295" y="898"/>
                    <a:pt x="1724" y="-169"/>
                    <a:pt x="3295" y="-35"/>
                  </a:cubicBezTo>
                  <a:cubicBezTo>
                    <a:pt x="4762" y="-140"/>
                    <a:pt x="6039" y="965"/>
                    <a:pt x="6143" y="2432"/>
                  </a:cubicBezTo>
                  <a:cubicBezTo>
                    <a:pt x="6153" y="2498"/>
                    <a:pt x="6153" y="2565"/>
                    <a:pt x="6153" y="2632"/>
                  </a:cubicBezTo>
                  <a:cubicBezTo>
                    <a:pt x="5782" y="4203"/>
                    <a:pt x="4343" y="5289"/>
                    <a:pt x="2724" y="5204"/>
                  </a:cubicBezTo>
                  <a:close/>
                </a:path>
              </a:pathLst>
            </a:custGeom>
            <a:solidFill>
              <a:srgbClr val="8871B3"/>
            </a:solidFill>
            <a:ln w="9525" cap="flat">
              <a:noFill/>
              <a:prstDash val="solid"/>
              <a:miter/>
            </a:ln>
          </p:spPr>
          <p:txBody>
            <a:bodyPr rtlCol="0" anchor="ctr"/>
            <a:lstStyle/>
            <a:p>
              <a:endParaRPr lang="en-IN"/>
            </a:p>
          </p:txBody>
        </p:sp>
        <p:sp>
          <p:nvSpPr>
            <p:cNvPr id="1477" name="Freeform: Shape 1476">
              <a:extLst>
                <a:ext uri="{FF2B5EF4-FFF2-40B4-BE49-F238E27FC236}">
                  <a16:creationId xmlns:a16="http://schemas.microsoft.com/office/drawing/2014/main" xmlns="" id="{D057D8AE-28BE-25ED-EEA3-2B160F69AB86}"/>
                </a:ext>
              </a:extLst>
            </p:cNvPr>
            <p:cNvSpPr/>
            <p:nvPr/>
          </p:nvSpPr>
          <p:spPr>
            <a:xfrm>
              <a:off x="6753508" y="3362320"/>
              <a:ext cx="12768" cy="7052"/>
            </a:xfrm>
            <a:custGeom>
              <a:avLst/>
              <a:gdLst>
                <a:gd name="connsiteX0" fmla="*/ 6251 w 12768"/>
                <a:gd name="connsiteY0" fmla="*/ 7006 h 7052"/>
                <a:gd name="connsiteX1" fmla="*/ -36 w 12768"/>
                <a:gd name="connsiteY1" fmla="*/ 3673 h 7052"/>
                <a:gd name="connsiteX2" fmla="*/ 6441 w 12768"/>
                <a:gd name="connsiteY2" fmla="*/ -42 h 7052"/>
                <a:gd name="connsiteX3" fmla="*/ 12727 w 12768"/>
                <a:gd name="connsiteY3" fmla="*/ 3292 h 7052"/>
                <a:gd name="connsiteX4" fmla="*/ 6251 w 12768"/>
                <a:gd name="connsiteY4" fmla="*/ 7006 h 7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8" h="7052">
                  <a:moveTo>
                    <a:pt x="6251" y="7006"/>
                  </a:moveTo>
                  <a:cubicBezTo>
                    <a:pt x="2726" y="7006"/>
                    <a:pt x="-131" y="5673"/>
                    <a:pt x="-36" y="3673"/>
                  </a:cubicBezTo>
                  <a:cubicBezTo>
                    <a:pt x="59" y="1672"/>
                    <a:pt x="2917" y="53"/>
                    <a:pt x="6441" y="-42"/>
                  </a:cubicBezTo>
                  <a:cubicBezTo>
                    <a:pt x="9965" y="-137"/>
                    <a:pt x="12823" y="1387"/>
                    <a:pt x="12727" y="3292"/>
                  </a:cubicBezTo>
                  <a:cubicBezTo>
                    <a:pt x="12632" y="5197"/>
                    <a:pt x="9775" y="6816"/>
                    <a:pt x="6251" y="7006"/>
                  </a:cubicBezTo>
                  <a:close/>
                </a:path>
              </a:pathLst>
            </a:custGeom>
            <a:solidFill>
              <a:srgbClr val="8871B3"/>
            </a:solidFill>
            <a:ln w="9525" cap="flat">
              <a:noFill/>
              <a:prstDash val="solid"/>
              <a:miter/>
            </a:ln>
          </p:spPr>
          <p:txBody>
            <a:bodyPr rtlCol="0" anchor="ctr"/>
            <a:lstStyle/>
            <a:p>
              <a:endParaRPr lang="en-IN"/>
            </a:p>
          </p:txBody>
        </p:sp>
        <p:sp>
          <p:nvSpPr>
            <p:cNvPr id="1478" name="Freeform: Shape 1477">
              <a:extLst>
                <a:ext uri="{FF2B5EF4-FFF2-40B4-BE49-F238E27FC236}">
                  <a16:creationId xmlns:a16="http://schemas.microsoft.com/office/drawing/2014/main" xmlns="" id="{AE5ECA5A-C4E6-0064-F248-43C3E9738A9E}"/>
                </a:ext>
              </a:extLst>
            </p:cNvPr>
            <p:cNvSpPr/>
            <p:nvPr/>
          </p:nvSpPr>
          <p:spPr>
            <a:xfrm>
              <a:off x="6746826" y="3345738"/>
              <a:ext cx="15560" cy="9728"/>
            </a:xfrm>
            <a:custGeom>
              <a:avLst/>
              <a:gdLst>
                <a:gd name="connsiteX0" fmla="*/ 7313 w 15560"/>
                <a:gd name="connsiteY0" fmla="*/ 9682 h 9728"/>
                <a:gd name="connsiteX1" fmla="*/ -22 w 15560"/>
                <a:gd name="connsiteY1" fmla="*/ 4633 h 9728"/>
                <a:gd name="connsiteX2" fmla="*/ 8360 w 15560"/>
                <a:gd name="connsiteY2" fmla="*/ -34 h 9728"/>
                <a:gd name="connsiteX3" fmla="*/ 15504 w 15560"/>
                <a:gd name="connsiteY3" fmla="*/ 5110 h 9728"/>
                <a:gd name="connsiteX4" fmla="*/ 7313 w 15560"/>
                <a:gd name="connsiteY4" fmla="*/ 9682 h 9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0" h="9728">
                  <a:moveTo>
                    <a:pt x="7313" y="9682"/>
                  </a:moveTo>
                  <a:cubicBezTo>
                    <a:pt x="3122" y="9682"/>
                    <a:pt x="-307" y="7491"/>
                    <a:pt x="-22" y="4633"/>
                  </a:cubicBezTo>
                  <a:cubicBezTo>
                    <a:pt x="264" y="1776"/>
                    <a:pt x="4074" y="-224"/>
                    <a:pt x="8360" y="-34"/>
                  </a:cubicBezTo>
                  <a:cubicBezTo>
                    <a:pt x="12647" y="157"/>
                    <a:pt x="15790" y="2538"/>
                    <a:pt x="15504" y="5110"/>
                  </a:cubicBezTo>
                  <a:cubicBezTo>
                    <a:pt x="15218" y="7681"/>
                    <a:pt x="11694" y="9682"/>
                    <a:pt x="7313" y="9682"/>
                  </a:cubicBezTo>
                  <a:close/>
                </a:path>
              </a:pathLst>
            </a:custGeom>
            <a:solidFill>
              <a:srgbClr val="8871B3"/>
            </a:solidFill>
            <a:ln w="9525" cap="flat">
              <a:noFill/>
              <a:prstDash val="solid"/>
              <a:miter/>
            </a:ln>
          </p:spPr>
          <p:txBody>
            <a:bodyPr rtlCol="0" anchor="ctr"/>
            <a:lstStyle/>
            <a:p>
              <a:endParaRPr lang="en-IN"/>
            </a:p>
          </p:txBody>
        </p:sp>
        <p:sp>
          <p:nvSpPr>
            <p:cNvPr id="1479" name="Freeform: Shape 1478">
              <a:extLst>
                <a:ext uri="{FF2B5EF4-FFF2-40B4-BE49-F238E27FC236}">
                  <a16:creationId xmlns:a16="http://schemas.microsoft.com/office/drawing/2014/main" xmlns="" id="{72A4B299-6FE5-875E-939B-3C40C5FD7C59}"/>
                </a:ext>
              </a:extLst>
            </p:cNvPr>
            <p:cNvSpPr/>
            <p:nvPr/>
          </p:nvSpPr>
          <p:spPr>
            <a:xfrm>
              <a:off x="6621392" y="3354219"/>
              <a:ext cx="10864" cy="9740"/>
            </a:xfrm>
            <a:custGeom>
              <a:avLst/>
              <a:gdLst>
                <a:gd name="connsiteX0" fmla="*/ 5016 w 10864"/>
                <a:gd name="connsiteY0" fmla="*/ 9678 h 9740"/>
                <a:gd name="connsiteX1" fmla="*/ -23 w 10864"/>
                <a:gd name="connsiteY1" fmla="*/ 5411 h 9740"/>
                <a:gd name="connsiteX2" fmla="*/ -32 w 10864"/>
                <a:gd name="connsiteY2" fmla="*/ 4821 h 9740"/>
                <a:gd name="connsiteX3" fmla="*/ 5778 w 10864"/>
                <a:gd name="connsiteY3" fmla="*/ -37 h 9740"/>
                <a:gd name="connsiteX4" fmla="*/ 10817 w 10864"/>
                <a:gd name="connsiteY4" fmla="*/ 4430 h 9740"/>
                <a:gd name="connsiteX5" fmla="*/ 10826 w 10864"/>
                <a:gd name="connsiteY5" fmla="*/ 4821 h 9740"/>
                <a:gd name="connsiteX6" fmla="*/ 5016 w 10864"/>
                <a:gd name="connsiteY6" fmla="*/ 9678 h 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64" h="9740">
                  <a:moveTo>
                    <a:pt x="5016" y="9678"/>
                  </a:moveTo>
                  <a:cubicBezTo>
                    <a:pt x="2444" y="9888"/>
                    <a:pt x="197" y="7983"/>
                    <a:pt x="-23" y="5411"/>
                  </a:cubicBezTo>
                  <a:cubicBezTo>
                    <a:pt x="-42" y="5211"/>
                    <a:pt x="-42" y="5021"/>
                    <a:pt x="-32" y="4821"/>
                  </a:cubicBezTo>
                  <a:cubicBezTo>
                    <a:pt x="435" y="1992"/>
                    <a:pt x="2911" y="-75"/>
                    <a:pt x="5778" y="-37"/>
                  </a:cubicBezTo>
                  <a:cubicBezTo>
                    <a:pt x="8407" y="-199"/>
                    <a:pt x="10665" y="1801"/>
                    <a:pt x="10817" y="4430"/>
                  </a:cubicBezTo>
                  <a:cubicBezTo>
                    <a:pt x="10826" y="4563"/>
                    <a:pt x="10826" y="4687"/>
                    <a:pt x="10826" y="4821"/>
                  </a:cubicBezTo>
                  <a:cubicBezTo>
                    <a:pt x="10360" y="7650"/>
                    <a:pt x="7883" y="9716"/>
                    <a:pt x="5016" y="9678"/>
                  </a:cubicBezTo>
                  <a:close/>
                </a:path>
              </a:pathLst>
            </a:custGeom>
            <a:solidFill>
              <a:srgbClr val="8871B3"/>
            </a:solidFill>
            <a:ln w="9525" cap="flat">
              <a:noFill/>
              <a:prstDash val="solid"/>
              <a:miter/>
            </a:ln>
          </p:spPr>
          <p:txBody>
            <a:bodyPr rtlCol="0" anchor="ctr"/>
            <a:lstStyle/>
            <a:p>
              <a:endParaRPr lang="en-IN"/>
            </a:p>
          </p:txBody>
        </p:sp>
        <p:sp>
          <p:nvSpPr>
            <p:cNvPr id="1480" name="Freeform: Shape 1479">
              <a:extLst>
                <a:ext uri="{FF2B5EF4-FFF2-40B4-BE49-F238E27FC236}">
                  <a16:creationId xmlns:a16="http://schemas.microsoft.com/office/drawing/2014/main" xmlns="" id="{EC4A2952-D5C9-A1BC-8151-7E5A27349EB3}"/>
                </a:ext>
              </a:extLst>
            </p:cNvPr>
            <p:cNvSpPr/>
            <p:nvPr/>
          </p:nvSpPr>
          <p:spPr>
            <a:xfrm>
              <a:off x="6635492" y="3348391"/>
              <a:ext cx="15624" cy="13577"/>
            </a:xfrm>
            <a:custGeom>
              <a:avLst/>
              <a:gdLst>
                <a:gd name="connsiteX0" fmla="*/ 7204 w 15624"/>
                <a:gd name="connsiteY0" fmla="*/ 13506 h 13577"/>
                <a:gd name="connsiteX1" fmla="*/ -16 w 15624"/>
                <a:gd name="connsiteY1" fmla="*/ 7439 h 13577"/>
                <a:gd name="connsiteX2" fmla="*/ -35 w 15624"/>
                <a:gd name="connsiteY2" fmla="*/ 6649 h 13577"/>
                <a:gd name="connsiteX3" fmla="*/ 8347 w 15624"/>
                <a:gd name="connsiteY3" fmla="*/ -19 h 13577"/>
                <a:gd name="connsiteX4" fmla="*/ 15567 w 15624"/>
                <a:gd name="connsiteY4" fmla="*/ 6248 h 13577"/>
                <a:gd name="connsiteX5" fmla="*/ 15586 w 15624"/>
                <a:gd name="connsiteY5" fmla="*/ 6839 h 13577"/>
                <a:gd name="connsiteX6" fmla="*/ 7204 w 15624"/>
                <a:gd name="connsiteY6" fmla="*/ 13506 h 13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24" h="13577">
                  <a:moveTo>
                    <a:pt x="7204" y="13506"/>
                  </a:moveTo>
                  <a:cubicBezTo>
                    <a:pt x="3537" y="13821"/>
                    <a:pt x="308" y="11106"/>
                    <a:pt x="-16" y="7439"/>
                  </a:cubicBezTo>
                  <a:cubicBezTo>
                    <a:pt x="-35" y="7172"/>
                    <a:pt x="-44" y="6915"/>
                    <a:pt x="-35" y="6649"/>
                  </a:cubicBezTo>
                  <a:cubicBezTo>
                    <a:pt x="556" y="2562"/>
                    <a:pt x="4233" y="-362"/>
                    <a:pt x="8347" y="-19"/>
                  </a:cubicBezTo>
                  <a:cubicBezTo>
                    <a:pt x="12072" y="-286"/>
                    <a:pt x="15310" y="2524"/>
                    <a:pt x="15567" y="6248"/>
                  </a:cubicBezTo>
                  <a:cubicBezTo>
                    <a:pt x="15586" y="6448"/>
                    <a:pt x="15586" y="6639"/>
                    <a:pt x="15586" y="6839"/>
                  </a:cubicBezTo>
                  <a:cubicBezTo>
                    <a:pt x="14834" y="10830"/>
                    <a:pt x="11262" y="13669"/>
                    <a:pt x="7204" y="13506"/>
                  </a:cubicBezTo>
                  <a:close/>
                </a:path>
              </a:pathLst>
            </a:custGeom>
            <a:solidFill>
              <a:srgbClr val="8871B3"/>
            </a:solidFill>
            <a:ln w="9525" cap="flat">
              <a:noFill/>
              <a:prstDash val="solid"/>
              <a:miter/>
            </a:ln>
          </p:spPr>
          <p:txBody>
            <a:bodyPr rtlCol="0" anchor="ctr"/>
            <a:lstStyle/>
            <a:p>
              <a:endParaRPr lang="en-IN"/>
            </a:p>
          </p:txBody>
        </p:sp>
        <p:sp>
          <p:nvSpPr>
            <p:cNvPr id="1481" name="Freeform: Shape 1480">
              <a:extLst>
                <a:ext uri="{FF2B5EF4-FFF2-40B4-BE49-F238E27FC236}">
                  <a16:creationId xmlns:a16="http://schemas.microsoft.com/office/drawing/2014/main" xmlns="" id="{F60B1A9A-C894-2EE4-106E-0C60E78FAD2A}"/>
                </a:ext>
              </a:extLst>
            </p:cNvPr>
            <p:cNvSpPr/>
            <p:nvPr/>
          </p:nvSpPr>
          <p:spPr>
            <a:xfrm>
              <a:off x="6633482" y="3336491"/>
              <a:ext cx="11167" cy="9947"/>
            </a:xfrm>
            <a:custGeom>
              <a:avLst/>
              <a:gdLst>
                <a:gd name="connsiteX0" fmla="*/ 4928 w 11167"/>
                <a:gd name="connsiteY0" fmla="*/ 9880 h 9947"/>
                <a:gd name="connsiteX1" fmla="*/ -34 w 11167"/>
                <a:gd name="connsiteY1" fmla="*/ 5137 h 9947"/>
                <a:gd name="connsiteX2" fmla="*/ -25 w 11167"/>
                <a:gd name="connsiteY2" fmla="*/ 4641 h 9947"/>
                <a:gd name="connsiteX3" fmla="*/ 6071 w 11167"/>
                <a:gd name="connsiteY3" fmla="*/ -26 h 9947"/>
                <a:gd name="connsiteX4" fmla="*/ 11129 w 11167"/>
                <a:gd name="connsiteY4" fmla="*/ 4822 h 9947"/>
                <a:gd name="connsiteX5" fmla="*/ 11119 w 11167"/>
                <a:gd name="connsiteY5" fmla="*/ 5213 h 9947"/>
                <a:gd name="connsiteX6" fmla="*/ 4928 w 11167"/>
                <a:gd name="connsiteY6" fmla="*/ 9880 h 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67" h="9947">
                  <a:moveTo>
                    <a:pt x="4928" y="9880"/>
                  </a:moveTo>
                  <a:cubicBezTo>
                    <a:pt x="2242" y="9937"/>
                    <a:pt x="23" y="7813"/>
                    <a:pt x="-34" y="5137"/>
                  </a:cubicBezTo>
                  <a:cubicBezTo>
                    <a:pt x="-44" y="4965"/>
                    <a:pt x="-34" y="4803"/>
                    <a:pt x="-25" y="4641"/>
                  </a:cubicBezTo>
                  <a:cubicBezTo>
                    <a:pt x="509" y="1746"/>
                    <a:pt x="3137" y="-273"/>
                    <a:pt x="6071" y="-26"/>
                  </a:cubicBezTo>
                  <a:cubicBezTo>
                    <a:pt x="8805" y="-83"/>
                    <a:pt x="11072" y="2089"/>
                    <a:pt x="11129" y="4822"/>
                  </a:cubicBezTo>
                  <a:cubicBezTo>
                    <a:pt x="11129" y="4956"/>
                    <a:pt x="11129" y="5080"/>
                    <a:pt x="11119" y="5213"/>
                  </a:cubicBezTo>
                  <a:cubicBezTo>
                    <a:pt x="10548" y="8118"/>
                    <a:pt x="7881" y="10128"/>
                    <a:pt x="4928" y="9880"/>
                  </a:cubicBezTo>
                  <a:close/>
                </a:path>
              </a:pathLst>
            </a:custGeom>
            <a:solidFill>
              <a:srgbClr val="8871B3"/>
            </a:solidFill>
            <a:ln w="9525" cap="flat">
              <a:noFill/>
              <a:prstDash val="solid"/>
              <a:miter/>
            </a:ln>
          </p:spPr>
          <p:txBody>
            <a:bodyPr rtlCol="0" anchor="ctr"/>
            <a:lstStyle/>
            <a:p>
              <a:endParaRPr lang="en-IN"/>
            </a:p>
          </p:txBody>
        </p:sp>
        <p:sp>
          <p:nvSpPr>
            <p:cNvPr id="1482" name="Freeform: Shape 1481">
              <a:extLst>
                <a:ext uri="{FF2B5EF4-FFF2-40B4-BE49-F238E27FC236}">
                  <a16:creationId xmlns:a16="http://schemas.microsoft.com/office/drawing/2014/main" xmlns="" id="{5BCE6D40-4A15-B5DE-15CD-4818284DCDA2}"/>
                </a:ext>
              </a:extLst>
            </p:cNvPr>
            <p:cNvSpPr/>
            <p:nvPr/>
          </p:nvSpPr>
          <p:spPr>
            <a:xfrm>
              <a:off x="5433439" y="3180919"/>
              <a:ext cx="15815" cy="8017"/>
            </a:xfrm>
            <a:custGeom>
              <a:avLst/>
              <a:gdLst>
                <a:gd name="connsiteX0" fmla="*/ 7679 w 15815"/>
                <a:gd name="connsiteY0" fmla="*/ 99 h 8017"/>
                <a:gd name="connsiteX1" fmla="*/ 15775 w 15815"/>
                <a:gd name="connsiteY1" fmla="*/ 3052 h 8017"/>
                <a:gd name="connsiteX2" fmla="*/ 7869 w 15815"/>
                <a:gd name="connsiteY2" fmla="*/ 7909 h 8017"/>
                <a:gd name="connsiteX3" fmla="*/ -36 w 15815"/>
                <a:gd name="connsiteY3" fmla="*/ 4671 h 8017"/>
                <a:gd name="connsiteX4" fmla="*/ 7679 w 15815"/>
                <a:gd name="connsiteY4" fmla="*/ 99 h 8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5" h="8017">
                  <a:moveTo>
                    <a:pt x="7679" y="99"/>
                  </a:moveTo>
                  <a:cubicBezTo>
                    <a:pt x="12060" y="-473"/>
                    <a:pt x="15870" y="670"/>
                    <a:pt x="15775" y="3052"/>
                  </a:cubicBezTo>
                  <a:cubicBezTo>
                    <a:pt x="15680" y="5433"/>
                    <a:pt x="12251" y="7528"/>
                    <a:pt x="7869" y="7909"/>
                  </a:cubicBezTo>
                  <a:cubicBezTo>
                    <a:pt x="3488" y="8290"/>
                    <a:pt x="-132" y="6861"/>
                    <a:pt x="-36" y="4671"/>
                  </a:cubicBezTo>
                  <a:cubicBezTo>
                    <a:pt x="59" y="2480"/>
                    <a:pt x="3297" y="670"/>
                    <a:pt x="7679" y="99"/>
                  </a:cubicBezTo>
                  <a:close/>
                </a:path>
              </a:pathLst>
            </a:custGeom>
            <a:solidFill>
              <a:srgbClr val="8871B3"/>
            </a:solidFill>
            <a:ln w="9525" cap="flat">
              <a:noFill/>
              <a:prstDash val="solid"/>
              <a:miter/>
            </a:ln>
          </p:spPr>
          <p:txBody>
            <a:bodyPr rtlCol="0" anchor="ctr"/>
            <a:lstStyle/>
            <a:p>
              <a:endParaRPr lang="en-IN"/>
            </a:p>
          </p:txBody>
        </p:sp>
        <p:sp>
          <p:nvSpPr>
            <p:cNvPr id="1483" name="Freeform: Shape 1482">
              <a:extLst>
                <a:ext uri="{FF2B5EF4-FFF2-40B4-BE49-F238E27FC236}">
                  <a16:creationId xmlns:a16="http://schemas.microsoft.com/office/drawing/2014/main" xmlns="" id="{E17A7D2E-5EDF-D90A-0407-CF80E0C8711A}"/>
                </a:ext>
              </a:extLst>
            </p:cNvPr>
            <p:cNvSpPr/>
            <p:nvPr/>
          </p:nvSpPr>
          <p:spPr>
            <a:xfrm>
              <a:off x="5445347" y="3170400"/>
              <a:ext cx="15622" cy="8261"/>
            </a:xfrm>
            <a:custGeom>
              <a:avLst/>
              <a:gdLst>
                <a:gd name="connsiteX0" fmla="*/ 7201 w 15622"/>
                <a:gd name="connsiteY0" fmla="*/ 235 h 8261"/>
                <a:gd name="connsiteX1" fmla="*/ 15583 w 15622"/>
                <a:gd name="connsiteY1" fmla="*/ 2807 h 8261"/>
                <a:gd name="connsiteX2" fmla="*/ 7677 w 15622"/>
                <a:gd name="connsiteY2" fmla="*/ 8046 h 8261"/>
                <a:gd name="connsiteX3" fmla="*/ -38 w 15622"/>
                <a:gd name="connsiteY3" fmla="*/ 5283 h 8261"/>
                <a:gd name="connsiteX4" fmla="*/ 7201 w 15622"/>
                <a:gd name="connsiteY4" fmla="*/ 235 h 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2" h="8261">
                  <a:moveTo>
                    <a:pt x="7201" y="235"/>
                  </a:moveTo>
                  <a:cubicBezTo>
                    <a:pt x="11582" y="-527"/>
                    <a:pt x="15487" y="235"/>
                    <a:pt x="15583" y="2807"/>
                  </a:cubicBezTo>
                  <a:cubicBezTo>
                    <a:pt x="15678" y="5379"/>
                    <a:pt x="12154" y="7474"/>
                    <a:pt x="7677" y="8046"/>
                  </a:cubicBezTo>
                  <a:cubicBezTo>
                    <a:pt x="3200" y="8617"/>
                    <a:pt x="-38" y="7760"/>
                    <a:pt x="-38" y="5283"/>
                  </a:cubicBezTo>
                  <a:cubicBezTo>
                    <a:pt x="-38" y="2807"/>
                    <a:pt x="2629" y="1092"/>
                    <a:pt x="7201" y="235"/>
                  </a:cubicBezTo>
                  <a:close/>
                </a:path>
              </a:pathLst>
            </a:custGeom>
            <a:solidFill>
              <a:srgbClr val="8871B3"/>
            </a:solidFill>
            <a:ln w="9525" cap="flat">
              <a:noFill/>
              <a:prstDash val="solid"/>
              <a:miter/>
            </a:ln>
          </p:spPr>
          <p:txBody>
            <a:bodyPr rtlCol="0" anchor="ctr"/>
            <a:lstStyle/>
            <a:p>
              <a:endParaRPr lang="en-IN"/>
            </a:p>
          </p:txBody>
        </p:sp>
        <p:sp>
          <p:nvSpPr>
            <p:cNvPr id="1484" name="Freeform: Shape 1483">
              <a:extLst>
                <a:ext uri="{FF2B5EF4-FFF2-40B4-BE49-F238E27FC236}">
                  <a16:creationId xmlns:a16="http://schemas.microsoft.com/office/drawing/2014/main" xmlns="" id="{29DEEA75-E7C7-0B1D-9AC5-31FF6A71A0FA}"/>
                </a:ext>
              </a:extLst>
            </p:cNvPr>
            <p:cNvSpPr/>
            <p:nvPr/>
          </p:nvSpPr>
          <p:spPr>
            <a:xfrm>
              <a:off x="5458110" y="3177223"/>
              <a:ext cx="15146" cy="8563"/>
            </a:xfrm>
            <a:custGeom>
              <a:avLst/>
              <a:gdLst>
                <a:gd name="connsiteX0" fmla="*/ 7296 w 15146"/>
                <a:gd name="connsiteY0" fmla="*/ 79 h 8563"/>
                <a:gd name="connsiteX1" fmla="*/ 15106 w 15146"/>
                <a:gd name="connsiteY1" fmla="*/ 3318 h 8563"/>
                <a:gd name="connsiteX2" fmla="*/ 7486 w 15146"/>
                <a:gd name="connsiteY2" fmla="*/ 8461 h 8563"/>
                <a:gd name="connsiteX3" fmla="*/ -38 w 15146"/>
                <a:gd name="connsiteY3" fmla="*/ 4937 h 8563"/>
                <a:gd name="connsiteX4" fmla="*/ 7296 w 15146"/>
                <a:gd name="connsiteY4" fmla="*/ 79 h 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6" h="8563">
                  <a:moveTo>
                    <a:pt x="7296" y="79"/>
                  </a:moveTo>
                  <a:cubicBezTo>
                    <a:pt x="11487" y="-492"/>
                    <a:pt x="15011" y="937"/>
                    <a:pt x="15106" y="3318"/>
                  </a:cubicBezTo>
                  <a:cubicBezTo>
                    <a:pt x="15202" y="5699"/>
                    <a:pt x="11677" y="8080"/>
                    <a:pt x="7486" y="8461"/>
                  </a:cubicBezTo>
                  <a:cubicBezTo>
                    <a:pt x="3295" y="8842"/>
                    <a:pt x="-38" y="7223"/>
                    <a:pt x="-38" y="4937"/>
                  </a:cubicBezTo>
                  <a:cubicBezTo>
                    <a:pt x="-38" y="2651"/>
                    <a:pt x="3105" y="937"/>
                    <a:pt x="7296" y="79"/>
                  </a:cubicBezTo>
                  <a:close/>
                </a:path>
              </a:pathLst>
            </a:custGeom>
            <a:solidFill>
              <a:srgbClr val="8871B3"/>
            </a:solidFill>
            <a:ln w="9525" cap="flat">
              <a:noFill/>
              <a:prstDash val="solid"/>
              <a:miter/>
            </a:ln>
          </p:spPr>
          <p:txBody>
            <a:bodyPr rtlCol="0" anchor="ctr"/>
            <a:lstStyle/>
            <a:p>
              <a:endParaRPr lang="en-IN"/>
            </a:p>
          </p:txBody>
        </p:sp>
        <p:sp>
          <p:nvSpPr>
            <p:cNvPr id="1485" name="Freeform: Shape 1484">
              <a:extLst>
                <a:ext uri="{FF2B5EF4-FFF2-40B4-BE49-F238E27FC236}">
                  <a16:creationId xmlns:a16="http://schemas.microsoft.com/office/drawing/2014/main" xmlns="" id="{61CB3AB8-B7D2-6603-EC2E-4FD3F1BBCAE6}"/>
                </a:ext>
              </a:extLst>
            </p:cNvPr>
            <p:cNvSpPr/>
            <p:nvPr/>
          </p:nvSpPr>
          <p:spPr>
            <a:xfrm>
              <a:off x="5441488" y="3225056"/>
              <a:ext cx="15052" cy="10403"/>
            </a:xfrm>
            <a:custGeom>
              <a:avLst/>
              <a:gdLst>
                <a:gd name="connsiteX0" fmla="*/ 8298 w 15052"/>
                <a:gd name="connsiteY0" fmla="*/ -33 h 10403"/>
                <a:gd name="connsiteX1" fmla="*/ 14965 w 15052"/>
                <a:gd name="connsiteY1" fmla="*/ 5682 h 10403"/>
                <a:gd name="connsiteX2" fmla="*/ 6678 w 15052"/>
                <a:gd name="connsiteY2" fmla="*/ 10159 h 10403"/>
                <a:gd name="connsiteX3" fmla="*/ 11 w 15052"/>
                <a:gd name="connsiteY3" fmla="*/ 4444 h 10403"/>
                <a:gd name="connsiteX4" fmla="*/ 8298 w 15052"/>
                <a:gd name="connsiteY4" fmla="*/ -33 h 10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2" h="10403">
                  <a:moveTo>
                    <a:pt x="8298" y="-33"/>
                  </a:moveTo>
                  <a:cubicBezTo>
                    <a:pt x="12393" y="-33"/>
                    <a:pt x="15441" y="2824"/>
                    <a:pt x="14965" y="5682"/>
                  </a:cubicBezTo>
                  <a:cubicBezTo>
                    <a:pt x="13752" y="9073"/>
                    <a:pt x="10179" y="11006"/>
                    <a:pt x="6678" y="10159"/>
                  </a:cubicBezTo>
                  <a:cubicBezTo>
                    <a:pt x="2583" y="10159"/>
                    <a:pt x="-465" y="7206"/>
                    <a:pt x="11" y="4444"/>
                  </a:cubicBezTo>
                  <a:cubicBezTo>
                    <a:pt x="487" y="1681"/>
                    <a:pt x="3821" y="-224"/>
                    <a:pt x="8298" y="-33"/>
                  </a:cubicBezTo>
                  <a:close/>
                </a:path>
              </a:pathLst>
            </a:custGeom>
            <a:solidFill>
              <a:srgbClr val="8871B3"/>
            </a:solidFill>
            <a:ln w="9525" cap="flat">
              <a:noFill/>
              <a:prstDash val="solid"/>
              <a:miter/>
            </a:ln>
          </p:spPr>
          <p:txBody>
            <a:bodyPr rtlCol="0" anchor="ctr"/>
            <a:lstStyle/>
            <a:p>
              <a:endParaRPr lang="en-IN"/>
            </a:p>
          </p:txBody>
        </p:sp>
        <p:sp>
          <p:nvSpPr>
            <p:cNvPr id="1486" name="Freeform: Shape 1485">
              <a:extLst>
                <a:ext uri="{FF2B5EF4-FFF2-40B4-BE49-F238E27FC236}">
                  <a16:creationId xmlns:a16="http://schemas.microsoft.com/office/drawing/2014/main" xmlns="" id="{BE4E6C18-ACE4-834F-D82A-37A438320227}"/>
                </a:ext>
              </a:extLst>
            </p:cNvPr>
            <p:cNvSpPr/>
            <p:nvPr/>
          </p:nvSpPr>
          <p:spPr>
            <a:xfrm>
              <a:off x="5452205" y="3190913"/>
              <a:ext cx="19621" cy="11965"/>
            </a:xfrm>
            <a:custGeom>
              <a:avLst/>
              <a:gdLst>
                <a:gd name="connsiteX0" fmla="*/ 10058 w 19621"/>
                <a:gd name="connsiteY0" fmla="*/ 11 h 11965"/>
                <a:gd name="connsiteX1" fmla="*/ 19583 w 19621"/>
                <a:gd name="connsiteY1" fmla="*/ 5535 h 11965"/>
                <a:gd name="connsiteX2" fmla="*/ 9487 w 19621"/>
                <a:gd name="connsiteY2" fmla="*/ 11917 h 11965"/>
                <a:gd name="connsiteX3" fmla="*/ -38 w 19621"/>
                <a:gd name="connsiteY3" fmla="*/ 6297 h 11965"/>
                <a:gd name="connsiteX4" fmla="*/ 10058 w 19621"/>
                <a:gd name="connsiteY4" fmla="*/ 11 h 11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1965">
                  <a:moveTo>
                    <a:pt x="10058" y="11"/>
                  </a:moveTo>
                  <a:cubicBezTo>
                    <a:pt x="15678" y="-466"/>
                    <a:pt x="19583" y="2106"/>
                    <a:pt x="19583" y="5535"/>
                  </a:cubicBezTo>
                  <a:cubicBezTo>
                    <a:pt x="19583" y="8964"/>
                    <a:pt x="15011" y="11822"/>
                    <a:pt x="9487" y="11917"/>
                  </a:cubicBezTo>
                  <a:cubicBezTo>
                    <a:pt x="3962" y="12012"/>
                    <a:pt x="-38" y="9440"/>
                    <a:pt x="-38" y="6297"/>
                  </a:cubicBezTo>
                  <a:cubicBezTo>
                    <a:pt x="-38" y="3154"/>
                    <a:pt x="4629" y="296"/>
                    <a:pt x="10058" y="11"/>
                  </a:cubicBezTo>
                  <a:close/>
                </a:path>
              </a:pathLst>
            </a:custGeom>
            <a:solidFill>
              <a:srgbClr val="8871B3"/>
            </a:solidFill>
            <a:ln w="9525" cap="flat">
              <a:noFill/>
              <a:prstDash val="solid"/>
              <a:miter/>
            </a:ln>
          </p:spPr>
          <p:txBody>
            <a:bodyPr rtlCol="0" anchor="ctr"/>
            <a:lstStyle/>
            <a:p>
              <a:endParaRPr lang="en-IN"/>
            </a:p>
          </p:txBody>
        </p:sp>
        <p:sp>
          <p:nvSpPr>
            <p:cNvPr id="1487" name="Freeform: Shape 1486">
              <a:extLst>
                <a:ext uri="{FF2B5EF4-FFF2-40B4-BE49-F238E27FC236}">
                  <a16:creationId xmlns:a16="http://schemas.microsoft.com/office/drawing/2014/main" xmlns="" id="{690F0527-BC9F-CAFE-BB0A-8A46404AF65A}"/>
                </a:ext>
              </a:extLst>
            </p:cNvPr>
            <p:cNvSpPr/>
            <p:nvPr/>
          </p:nvSpPr>
          <p:spPr>
            <a:xfrm>
              <a:off x="5576887" y="3171110"/>
              <a:ext cx="8096" cy="7309"/>
            </a:xfrm>
            <a:custGeom>
              <a:avLst/>
              <a:gdLst>
                <a:gd name="connsiteX0" fmla="*/ 4057 w 8096"/>
                <a:gd name="connsiteY0" fmla="*/ 2 h 7309"/>
                <a:gd name="connsiteX1" fmla="*/ 8012 w 8096"/>
                <a:gd name="connsiteY1" fmla="*/ 2812 h 7309"/>
                <a:gd name="connsiteX2" fmla="*/ 8058 w 8096"/>
                <a:gd name="connsiteY2" fmla="*/ 3240 h 7309"/>
                <a:gd name="connsiteX3" fmla="*/ 4057 w 8096"/>
                <a:gd name="connsiteY3" fmla="*/ 7241 h 7309"/>
                <a:gd name="connsiteX4" fmla="*/ -38 w 8096"/>
                <a:gd name="connsiteY4" fmla="*/ 4002 h 7309"/>
                <a:gd name="connsiteX5" fmla="*/ 4057 w 8096"/>
                <a:gd name="connsiteY5" fmla="*/ 2 h 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6" h="7309">
                  <a:moveTo>
                    <a:pt x="4057" y="2"/>
                  </a:moveTo>
                  <a:cubicBezTo>
                    <a:pt x="5924" y="-312"/>
                    <a:pt x="7695" y="945"/>
                    <a:pt x="8012" y="2812"/>
                  </a:cubicBezTo>
                  <a:cubicBezTo>
                    <a:pt x="8037" y="2955"/>
                    <a:pt x="8052" y="3098"/>
                    <a:pt x="8058" y="3240"/>
                  </a:cubicBezTo>
                  <a:cubicBezTo>
                    <a:pt x="7962" y="5412"/>
                    <a:pt x="6225" y="7146"/>
                    <a:pt x="4057" y="7241"/>
                  </a:cubicBezTo>
                  <a:cubicBezTo>
                    <a:pt x="2036" y="7460"/>
                    <a:pt x="210" y="6022"/>
                    <a:pt x="-38" y="4002"/>
                  </a:cubicBezTo>
                  <a:cubicBezTo>
                    <a:pt x="146" y="1840"/>
                    <a:pt x="1890" y="135"/>
                    <a:pt x="4057" y="2"/>
                  </a:cubicBezTo>
                  <a:close/>
                </a:path>
              </a:pathLst>
            </a:custGeom>
            <a:solidFill>
              <a:srgbClr val="8871B3"/>
            </a:solidFill>
            <a:ln w="9525" cap="flat">
              <a:noFill/>
              <a:prstDash val="solid"/>
              <a:miter/>
            </a:ln>
          </p:spPr>
          <p:txBody>
            <a:bodyPr rtlCol="0" anchor="ctr"/>
            <a:lstStyle/>
            <a:p>
              <a:endParaRPr lang="en-IN"/>
            </a:p>
          </p:txBody>
        </p:sp>
        <p:sp>
          <p:nvSpPr>
            <p:cNvPr id="1488" name="Freeform: Shape 1487">
              <a:extLst>
                <a:ext uri="{FF2B5EF4-FFF2-40B4-BE49-F238E27FC236}">
                  <a16:creationId xmlns:a16="http://schemas.microsoft.com/office/drawing/2014/main" xmlns="" id="{51A6AB59-D70F-4832-08F9-EBB8F8AF4C0E}"/>
                </a:ext>
              </a:extLst>
            </p:cNvPr>
            <p:cNvSpPr/>
            <p:nvPr/>
          </p:nvSpPr>
          <p:spPr>
            <a:xfrm>
              <a:off x="5560409" y="3187696"/>
              <a:ext cx="7905" cy="6928"/>
            </a:xfrm>
            <a:custGeom>
              <a:avLst/>
              <a:gdLst>
                <a:gd name="connsiteX0" fmla="*/ 4057 w 7905"/>
                <a:gd name="connsiteY0" fmla="*/ -11 h 6928"/>
                <a:gd name="connsiteX1" fmla="*/ 7834 w 7905"/>
                <a:gd name="connsiteY1" fmla="*/ 2809 h 6928"/>
                <a:gd name="connsiteX2" fmla="*/ 7867 w 7905"/>
                <a:gd name="connsiteY2" fmla="*/ 3228 h 6928"/>
                <a:gd name="connsiteX3" fmla="*/ 3772 w 7905"/>
                <a:gd name="connsiteY3" fmla="*/ 6847 h 6928"/>
                <a:gd name="connsiteX4" fmla="*/ -5 w 7905"/>
                <a:gd name="connsiteY4" fmla="*/ 4028 h 6928"/>
                <a:gd name="connsiteX5" fmla="*/ -38 w 7905"/>
                <a:gd name="connsiteY5" fmla="*/ 3609 h 6928"/>
                <a:gd name="connsiteX6" fmla="*/ 4057 w 7905"/>
                <a:gd name="connsiteY6" fmla="*/ -11 h 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 h="6928">
                  <a:moveTo>
                    <a:pt x="4057" y="-11"/>
                  </a:moveTo>
                  <a:cubicBezTo>
                    <a:pt x="5880" y="-278"/>
                    <a:pt x="7570" y="989"/>
                    <a:pt x="7834" y="2809"/>
                  </a:cubicBezTo>
                  <a:cubicBezTo>
                    <a:pt x="7854" y="2951"/>
                    <a:pt x="7865" y="3085"/>
                    <a:pt x="7867" y="3228"/>
                  </a:cubicBezTo>
                  <a:cubicBezTo>
                    <a:pt x="7625" y="5304"/>
                    <a:pt x="5860" y="6857"/>
                    <a:pt x="3772" y="6847"/>
                  </a:cubicBezTo>
                  <a:cubicBezTo>
                    <a:pt x="1950" y="7114"/>
                    <a:pt x="259" y="5847"/>
                    <a:pt x="-5" y="4028"/>
                  </a:cubicBezTo>
                  <a:cubicBezTo>
                    <a:pt x="-25" y="3885"/>
                    <a:pt x="-35" y="3752"/>
                    <a:pt x="-38" y="3609"/>
                  </a:cubicBezTo>
                  <a:cubicBezTo>
                    <a:pt x="205" y="1532"/>
                    <a:pt x="1969" y="-20"/>
                    <a:pt x="4057" y="-11"/>
                  </a:cubicBezTo>
                  <a:close/>
                </a:path>
              </a:pathLst>
            </a:custGeom>
            <a:solidFill>
              <a:srgbClr val="8871B3"/>
            </a:solidFill>
            <a:ln w="9525" cap="flat">
              <a:noFill/>
              <a:prstDash val="solid"/>
              <a:miter/>
            </a:ln>
          </p:spPr>
          <p:txBody>
            <a:bodyPr rtlCol="0" anchor="ctr"/>
            <a:lstStyle/>
            <a:p>
              <a:endParaRPr lang="en-IN"/>
            </a:p>
          </p:txBody>
        </p:sp>
        <p:sp>
          <p:nvSpPr>
            <p:cNvPr id="1489" name="Freeform: Shape 1488">
              <a:extLst>
                <a:ext uri="{FF2B5EF4-FFF2-40B4-BE49-F238E27FC236}">
                  <a16:creationId xmlns:a16="http://schemas.microsoft.com/office/drawing/2014/main" xmlns="" id="{142F181C-216C-1537-78DB-D52E4CA55291}"/>
                </a:ext>
              </a:extLst>
            </p:cNvPr>
            <p:cNvSpPr/>
            <p:nvPr/>
          </p:nvSpPr>
          <p:spPr>
            <a:xfrm>
              <a:off x="5556218" y="3167443"/>
              <a:ext cx="8667" cy="7212"/>
            </a:xfrm>
            <a:custGeom>
              <a:avLst/>
              <a:gdLst>
                <a:gd name="connsiteX0" fmla="*/ 4153 w 8667"/>
                <a:gd name="connsiteY0" fmla="*/ -46 h 7212"/>
                <a:gd name="connsiteX1" fmla="*/ 8629 w 8667"/>
                <a:gd name="connsiteY1" fmla="*/ 3002 h 7212"/>
                <a:gd name="connsiteX2" fmla="*/ 4343 w 8667"/>
                <a:gd name="connsiteY2" fmla="*/ 7097 h 7212"/>
                <a:gd name="connsiteX3" fmla="*/ -6 w 8667"/>
                <a:gd name="connsiteY3" fmla="*/ 4154 h 7212"/>
                <a:gd name="connsiteX4" fmla="*/ -38 w 8667"/>
                <a:gd name="connsiteY4" fmla="*/ 3954 h 7212"/>
                <a:gd name="connsiteX5" fmla="*/ 4153 w 8667"/>
                <a:gd name="connsiteY5" fmla="*/ -46 h 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67" h="7212">
                  <a:moveTo>
                    <a:pt x="4153" y="-46"/>
                  </a:moveTo>
                  <a:cubicBezTo>
                    <a:pt x="6534" y="-46"/>
                    <a:pt x="8629" y="1001"/>
                    <a:pt x="8629" y="3002"/>
                  </a:cubicBezTo>
                  <a:cubicBezTo>
                    <a:pt x="8399" y="5231"/>
                    <a:pt x="6583" y="6974"/>
                    <a:pt x="4343" y="7097"/>
                  </a:cubicBezTo>
                  <a:cubicBezTo>
                    <a:pt x="2329" y="7488"/>
                    <a:pt x="382" y="6164"/>
                    <a:pt x="-6" y="4154"/>
                  </a:cubicBezTo>
                  <a:cubicBezTo>
                    <a:pt x="-18" y="4088"/>
                    <a:pt x="-30" y="4021"/>
                    <a:pt x="-38" y="3954"/>
                  </a:cubicBezTo>
                  <a:cubicBezTo>
                    <a:pt x="152" y="1754"/>
                    <a:pt x="1948" y="39"/>
                    <a:pt x="4153" y="-46"/>
                  </a:cubicBezTo>
                  <a:close/>
                </a:path>
              </a:pathLst>
            </a:custGeom>
            <a:solidFill>
              <a:srgbClr val="8871B3"/>
            </a:solidFill>
            <a:ln w="9525" cap="flat">
              <a:noFill/>
              <a:prstDash val="solid"/>
              <a:miter/>
            </a:ln>
          </p:spPr>
          <p:txBody>
            <a:bodyPr rtlCol="0" anchor="ctr"/>
            <a:lstStyle/>
            <a:p>
              <a:endParaRPr lang="en-IN"/>
            </a:p>
          </p:txBody>
        </p:sp>
        <p:sp>
          <p:nvSpPr>
            <p:cNvPr id="1490" name="Freeform: Shape 1489">
              <a:extLst>
                <a:ext uri="{FF2B5EF4-FFF2-40B4-BE49-F238E27FC236}">
                  <a16:creationId xmlns:a16="http://schemas.microsoft.com/office/drawing/2014/main" xmlns="" id="{7A957823-3178-87E8-A6DC-FB9BEE023623}"/>
                </a:ext>
              </a:extLst>
            </p:cNvPr>
            <p:cNvSpPr/>
            <p:nvPr/>
          </p:nvSpPr>
          <p:spPr>
            <a:xfrm>
              <a:off x="5460947" y="3209829"/>
              <a:ext cx="13945" cy="9346"/>
            </a:xfrm>
            <a:custGeom>
              <a:avLst/>
              <a:gdLst>
                <a:gd name="connsiteX0" fmla="*/ 7316 w 13945"/>
                <a:gd name="connsiteY0" fmla="*/ -46 h 9346"/>
                <a:gd name="connsiteX1" fmla="*/ 13888 w 13945"/>
                <a:gd name="connsiteY1" fmla="*/ 4716 h 9346"/>
                <a:gd name="connsiteX2" fmla="*/ 6364 w 13945"/>
                <a:gd name="connsiteY2" fmla="*/ 9288 h 9346"/>
                <a:gd name="connsiteX3" fmla="*/ -18 w 13945"/>
                <a:gd name="connsiteY3" fmla="*/ 4335 h 9346"/>
                <a:gd name="connsiteX4" fmla="*/ 7316 w 13945"/>
                <a:gd name="connsiteY4" fmla="*/ -46 h 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45" h="9346">
                  <a:moveTo>
                    <a:pt x="7316" y="-46"/>
                  </a:moveTo>
                  <a:cubicBezTo>
                    <a:pt x="11126" y="-46"/>
                    <a:pt x="14174" y="2049"/>
                    <a:pt x="13888" y="4716"/>
                  </a:cubicBezTo>
                  <a:cubicBezTo>
                    <a:pt x="13603" y="7383"/>
                    <a:pt x="10269" y="9479"/>
                    <a:pt x="6364" y="9288"/>
                  </a:cubicBezTo>
                  <a:cubicBezTo>
                    <a:pt x="2459" y="9098"/>
                    <a:pt x="-304" y="6907"/>
                    <a:pt x="-18" y="4335"/>
                  </a:cubicBezTo>
                  <a:cubicBezTo>
                    <a:pt x="268" y="1763"/>
                    <a:pt x="3411" y="-46"/>
                    <a:pt x="7316" y="-46"/>
                  </a:cubicBezTo>
                  <a:close/>
                </a:path>
              </a:pathLst>
            </a:custGeom>
            <a:solidFill>
              <a:srgbClr val="8871B3"/>
            </a:solidFill>
            <a:ln w="9525" cap="flat">
              <a:noFill/>
              <a:prstDash val="solid"/>
              <a:miter/>
            </a:ln>
          </p:spPr>
          <p:txBody>
            <a:bodyPr rtlCol="0" anchor="ctr"/>
            <a:lstStyle/>
            <a:p>
              <a:endParaRPr lang="en-IN"/>
            </a:p>
          </p:txBody>
        </p:sp>
        <p:sp>
          <p:nvSpPr>
            <p:cNvPr id="1491" name="Freeform: Shape 1490">
              <a:extLst>
                <a:ext uri="{FF2B5EF4-FFF2-40B4-BE49-F238E27FC236}">
                  <a16:creationId xmlns:a16="http://schemas.microsoft.com/office/drawing/2014/main" xmlns="" id="{35E68DA7-C4F6-8501-EBD4-48837DA5C62F}"/>
                </a:ext>
              </a:extLst>
            </p:cNvPr>
            <p:cNvSpPr/>
            <p:nvPr/>
          </p:nvSpPr>
          <p:spPr>
            <a:xfrm>
              <a:off x="5463770" y="3221817"/>
              <a:ext cx="13410" cy="9582"/>
            </a:xfrm>
            <a:custGeom>
              <a:avLst/>
              <a:gdLst>
                <a:gd name="connsiteX0" fmla="*/ 7161 w 13410"/>
                <a:gd name="connsiteY0" fmla="*/ -33 h 9582"/>
                <a:gd name="connsiteX1" fmla="*/ 13352 w 13410"/>
                <a:gd name="connsiteY1" fmla="*/ 5016 h 9582"/>
                <a:gd name="connsiteX2" fmla="*/ 5922 w 13410"/>
                <a:gd name="connsiteY2" fmla="*/ 9397 h 9582"/>
                <a:gd name="connsiteX3" fmla="*/ 17 w 13410"/>
                <a:gd name="connsiteY3" fmla="*/ 4158 h 9582"/>
                <a:gd name="connsiteX4" fmla="*/ 7161 w 13410"/>
                <a:gd name="connsiteY4" fmla="*/ -33 h 9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0" h="9582">
                  <a:moveTo>
                    <a:pt x="7161" y="-33"/>
                  </a:moveTo>
                  <a:cubicBezTo>
                    <a:pt x="10875" y="-33"/>
                    <a:pt x="13638" y="2444"/>
                    <a:pt x="13352" y="5016"/>
                  </a:cubicBezTo>
                  <a:cubicBezTo>
                    <a:pt x="12386" y="8178"/>
                    <a:pt x="9161" y="10083"/>
                    <a:pt x="5922" y="9397"/>
                  </a:cubicBezTo>
                  <a:cubicBezTo>
                    <a:pt x="2208" y="9397"/>
                    <a:pt x="-459" y="6730"/>
                    <a:pt x="17" y="4158"/>
                  </a:cubicBezTo>
                  <a:cubicBezTo>
                    <a:pt x="493" y="1587"/>
                    <a:pt x="3446" y="-223"/>
                    <a:pt x="7161" y="-33"/>
                  </a:cubicBezTo>
                  <a:close/>
                </a:path>
              </a:pathLst>
            </a:custGeom>
            <a:solidFill>
              <a:srgbClr val="8871B3"/>
            </a:solidFill>
            <a:ln w="9525" cap="flat">
              <a:noFill/>
              <a:prstDash val="solid"/>
              <a:miter/>
            </a:ln>
          </p:spPr>
          <p:txBody>
            <a:bodyPr rtlCol="0" anchor="ctr"/>
            <a:lstStyle/>
            <a:p>
              <a:endParaRPr lang="en-IN"/>
            </a:p>
          </p:txBody>
        </p:sp>
        <p:sp>
          <p:nvSpPr>
            <p:cNvPr id="1492" name="Freeform: Shape 1491">
              <a:extLst>
                <a:ext uri="{FF2B5EF4-FFF2-40B4-BE49-F238E27FC236}">
                  <a16:creationId xmlns:a16="http://schemas.microsoft.com/office/drawing/2014/main" xmlns="" id="{AAEE5D01-57F3-8699-31CB-5A11935647BC}"/>
                </a:ext>
              </a:extLst>
            </p:cNvPr>
            <p:cNvSpPr/>
            <p:nvPr/>
          </p:nvSpPr>
          <p:spPr>
            <a:xfrm>
              <a:off x="5472489" y="3165347"/>
              <a:ext cx="6676" cy="3627"/>
            </a:xfrm>
            <a:custGeom>
              <a:avLst/>
              <a:gdLst>
                <a:gd name="connsiteX0" fmla="*/ 3109 w 6676"/>
                <a:gd name="connsiteY0" fmla="*/ -46 h 3627"/>
                <a:gd name="connsiteX1" fmla="*/ 6633 w 6676"/>
                <a:gd name="connsiteY1" fmla="*/ 1097 h 3627"/>
                <a:gd name="connsiteX2" fmla="*/ 3490 w 6676"/>
                <a:gd name="connsiteY2" fmla="*/ 3478 h 3627"/>
                <a:gd name="connsiteX3" fmla="*/ -34 w 6676"/>
                <a:gd name="connsiteY3" fmla="*/ 2335 h 3627"/>
                <a:gd name="connsiteX4" fmla="*/ 3109 w 6676"/>
                <a:gd name="connsiteY4" fmla="*/ -46 h 3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6" h="3627">
                  <a:moveTo>
                    <a:pt x="3109" y="-46"/>
                  </a:moveTo>
                  <a:cubicBezTo>
                    <a:pt x="4919" y="-46"/>
                    <a:pt x="6538" y="-46"/>
                    <a:pt x="6633" y="1097"/>
                  </a:cubicBezTo>
                  <a:cubicBezTo>
                    <a:pt x="6729" y="2240"/>
                    <a:pt x="5300" y="3192"/>
                    <a:pt x="3490" y="3478"/>
                  </a:cubicBezTo>
                  <a:cubicBezTo>
                    <a:pt x="1680" y="3764"/>
                    <a:pt x="61" y="3478"/>
                    <a:pt x="-34" y="2335"/>
                  </a:cubicBezTo>
                  <a:cubicBezTo>
                    <a:pt x="-129" y="1192"/>
                    <a:pt x="1395" y="239"/>
                    <a:pt x="3109" y="-46"/>
                  </a:cubicBezTo>
                  <a:close/>
                </a:path>
              </a:pathLst>
            </a:custGeom>
            <a:solidFill>
              <a:srgbClr val="8871B3"/>
            </a:solidFill>
            <a:ln w="9525" cap="flat">
              <a:noFill/>
              <a:prstDash val="solid"/>
              <a:miter/>
            </a:ln>
          </p:spPr>
          <p:txBody>
            <a:bodyPr rtlCol="0" anchor="ctr"/>
            <a:lstStyle/>
            <a:p>
              <a:endParaRPr lang="en-IN"/>
            </a:p>
          </p:txBody>
        </p:sp>
        <p:sp>
          <p:nvSpPr>
            <p:cNvPr id="1493" name="Freeform: Shape 1492">
              <a:extLst>
                <a:ext uri="{FF2B5EF4-FFF2-40B4-BE49-F238E27FC236}">
                  <a16:creationId xmlns:a16="http://schemas.microsoft.com/office/drawing/2014/main" xmlns="" id="{A507FA06-838B-3ABA-EF30-B5917DD04E21}"/>
                </a:ext>
              </a:extLst>
            </p:cNvPr>
            <p:cNvSpPr/>
            <p:nvPr/>
          </p:nvSpPr>
          <p:spPr>
            <a:xfrm>
              <a:off x="5486019" y="3163667"/>
              <a:ext cx="19050" cy="12281"/>
            </a:xfrm>
            <a:custGeom>
              <a:avLst/>
              <a:gdLst>
                <a:gd name="connsiteX0" fmla="*/ 9487 w 19050"/>
                <a:gd name="connsiteY0" fmla="*/ 205 h 12281"/>
                <a:gd name="connsiteX1" fmla="*/ 19012 w 19050"/>
                <a:gd name="connsiteY1" fmla="*/ 4682 h 12281"/>
                <a:gd name="connsiteX2" fmla="*/ 9487 w 19050"/>
                <a:gd name="connsiteY2" fmla="*/ 12111 h 12281"/>
                <a:gd name="connsiteX3" fmla="*/ -38 w 19050"/>
                <a:gd name="connsiteY3" fmla="*/ 7539 h 12281"/>
                <a:gd name="connsiteX4" fmla="*/ 9487 w 19050"/>
                <a:gd name="connsiteY4" fmla="*/ 205 h 1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2281">
                  <a:moveTo>
                    <a:pt x="9487" y="205"/>
                  </a:moveTo>
                  <a:cubicBezTo>
                    <a:pt x="14821" y="-747"/>
                    <a:pt x="19012" y="1062"/>
                    <a:pt x="19012" y="4682"/>
                  </a:cubicBezTo>
                  <a:cubicBezTo>
                    <a:pt x="19012" y="8301"/>
                    <a:pt x="15106" y="11445"/>
                    <a:pt x="9487" y="12111"/>
                  </a:cubicBezTo>
                  <a:cubicBezTo>
                    <a:pt x="3867" y="12778"/>
                    <a:pt x="-38" y="10683"/>
                    <a:pt x="-38" y="7539"/>
                  </a:cubicBezTo>
                  <a:cubicBezTo>
                    <a:pt x="-38" y="4396"/>
                    <a:pt x="4248" y="1158"/>
                    <a:pt x="9487" y="205"/>
                  </a:cubicBezTo>
                  <a:close/>
                </a:path>
              </a:pathLst>
            </a:custGeom>
            <a:solidFill>
              <a:srgbClr val="8871B3"/>
            </a:solidFill>
            <a:ln w="9525" cap="flat">
              <a:noFill/>
              <a:prstDash val="solid"/>
              <a:miter/>
            </a:ln>
          </p:spPr>
          <p:txBody>
            <a:bodyPr rtlCol="0" anchor="ctr"/>
            <a:lstStyle/>
            <a:p>
              <a:endParaRPr lang="en-IN"/>
            </a:p>
          </p:txBody>
        </p:sp>
        <p:sp>
          <p:nvSpPr>
            <p:cNvPr id="1494" name="Freeform: Shape 1493">
              <a:extLst>
                <a:ext uri="{FF2B5EF4-FFF2-40B4-BE49-F238E27FC236}">
                  <a16:creationId xmlns:a16="http://schemas.microsoft.com/office/drawing/2014/main" xmlns="" id="{191277B2-31DA-647E-E346-8D33B1F29AF2}"/>
                </a:ext>
              </a:extLst>
            </p:cNvPr>
            <p:cNvSpPr/>
            <p:nvPr/>
          </p:nvSpPr>
          <p:spPr>
            <a:xfrm>
              <a:off x="5473254" y="3179697"/>
              <a:ext cx="28100" cy="18232"/>
            </a:xfrm>
            <a:custGeom>
              <a:avLst/>
              <a:gdLst>
                <a:gd name="connsiteX0" fmla="*/ 13965 w 28100"/>
                <a:gd name="connsiteY0" fmla="*/ 82 h 18232"/>
                <a:gd name="connsiteX1" fmla="*/ 28062 w 28100"/>
                <a:gd name="connsiteY1" fmla="*/ 7988 h 18232"/>
                <a:gd name="connsiteX2" fmla="*/ 13679 w 28100"/>
                <a:gd name="connsiteY2" fmla="*/ 18180 h 18232"/>
                <a:gd name="connsiteX3" fmla="*/ -37 w 28100"/>
                <a:gd name="connsiteY3" fmla="*/ 9893 h 18232"/>
                <a:gd name="connsiteX4" fmla="*/ 13965 w 28100"/>
                <a:gd name="connsiteY4" fmla="*/ 82 h 18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0" h="18232">
                  <a:moveTo>
                    <a:pt x="13965" y="82"/>
                  </a:moveTo>
                  <a:cubicBezTo>
                    <a:pt x="21680" y="-775"/>
                    <a:pt x="27966" y="2749"/>
                    <a:pt x="28062" y="7988"/>
                  </a:cubicBezTo>
                  <a:cubicBezTo>
                    <a:pt x="28157" y="13227"/>
                    <a:pt x="21394" y="17989"/>
                    <a:pt x="13679" y="18180"/>
                  </a:cubicBezTo>
                  <a:cubicBezTo>
                    <a:pt x="5964" y="18370"/>
                    <a:pt x="-132" y="14560"/>
                    <a:pt x="-37" y="9893"/>
                  </a:cubicBezTo>
                  <a:cubicBezTo>
                    <a:pt x="58" y="5226"/>
                    <a:pt x="6249" y="939"/>
                    <a:pt x="13965" y="82"/>
                  </a:cubicBezTo>
                  <a:close/>
                </a:path>
              </a:pathLst>
            </a:custGeom>
            <a:solidFill>
              <a:srgbClr val="8871B3"/>
            </a:solidFill>
            <a:ln w="9525" cap="flat">
              <a:noFill/>
              <a:prstDash val="solid"/>
              <a:miter/>
            </a:ln>
          </p:spPr>
          <p:txBody>
            <a:bodyPr rtlCol="0" anchor="ctr"/>
            <a:lstStyle/>
            <a:p>
              <a:endParaRPr lang="en-IN"/>
            </a:p>
          </p:txBody>
        </p:sp>
        <p:sp>
          <p:nvSpPr>
            <p:cNvPr id="1495" name="Freeform: Shape 1494">
              <a:extLst>
                <a:ext uri="{FF2B5EF4-FFF2-40B4-BE49-F238E27FC236}">
                  <a16:creationId xmlns:a16="http://schemas.microsoft.com/office/drawing/2014/main" xmlns="" id="{424AAD2A-EA35-CABB-02DD-C680BCD68C96}"/>
                </a:ext>
              </a:extLst>
            </p:cNvPr>
            <p:cNvSpPr/>
            <p:nvPr/>
          </p:nvSpPr>
          <p:spPr>
            <a:xfrm>
              <a:off x="5478190" y="3200590"/>
              <a:ext cx="15370" cy="10575"/>
            </a:xfrm>
            <a:custGeom>
              <a:avLst/>
              <a:gdLst>
                <a:gd name="connsiteX0" fmla="*/ 7980 w 15370"/>
                <a:gd name="connsiteY0" fmla="*/ -46 h 10575"/>
                <a:gd name="connsiteX1" fmla="*/ 15314 w 15370"/>
                <a:gd name="connsiteY1" fmla="*/ 5192 h 10575"/>
                <a:gd name="connsiteX2" fmla="*/ 7218 w 15370"/>
                <a:gd name="connsiteY2" fmla="*/ 10526 h 10575"/>
                <a:gd name="connsiteX3" fmla="*/ -21 w 15370"/>
                <a:gd name="connsiteY3" fmla="*/ 5288 h 10575"/>
                <a:gd name="connsiteX4" fmla="*/ 7980 w 15370"/>
                <a:gd name="connsiteY4" fmla="*/ -46 h 10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0" h="10575">
                  <a:moveTo>
                    <a:pt x="7980" y="-46"/>
                  </a:moveTo>
                  <a:cubicBezTo>
                    <a:pt x="12362" y="-46"/>
                    <a:pt x="15600" y="2144"/>
                    <a:pt x="15314" y="5192"/>
                  </a:cubicBezTo>
                  <a:cubicBezTo>
                    <a:pt x="15029" y="8240"/>
                    <a:pt x="11504" y="10622"/>
                    <a:pt x="7218" y="10526"/>
                  </a:cubicBezTo>
                  <a:cubicBezTo>
                    <a:pt x="2932" y="10431"/>
                    <a:pt x="-307" y="8145"/>
                    <a:pt x="-21" y="5288"/>
                  </a:cubicBezTo>
                  <a:cubicBezTo>
                    <a:pt x="265" y="2430"/>
                    <a:pt x="3789" y="49"/>
                    <a:pt x="7980" y="-46"/>
                  </a:cubicBezTo>
                  <a:close/>
                </a:path>
              </a:pathLst>
            </a:custGeom>
            <a:solidFill>
              <a:srgbClr val="8871B3"/>
            </a:solidFill>
            <a:ln w="9525" cap="flat">
              <a:noFill/>
              <a:prstDash val="solid"/>
              <a:miter/>
            </a:ln>
          </p:spPr>
          <p:txBody>
            <a:bodyPr rtlCol="0" anchor="ctr"/>
            <a:lstStyle/>
            <a:p>
              <a:endParaRPr lang="en-IN"/>
            </a:p>
          </p:txBody>
        </p:sp>
        <p:sp>
          <p:nvSpPr>
            <p:cNvPr id="1496" name="Freeform: Shape 1495">
              <a:extLst>
                <a:ext uri="{FF2B5EF4-FFF2-40B4-BE49-F238E27FC236}">
                  <a16:creationId xmlns:a16="http://schemas.microsoft.com/office/drawing/2014/main" xmlns="" id="{C124248C-2785-478C-CAE8-FD3348BDB0FA}"/>
                </a:ext>
              </a:extLst>
            </p:cNvPr>
            <p:cNvSpPr/>
            <p:nvPr/>
          </p:nvSpPr>
          <p:spPr>
            <a:xfrm>
              <a:off x="5485234" y="3216306"/>
              <a:ext cx="11951" cy="8846"/>
            </a:xfrm>
            <a:custGeom>
              <a:avLst/>
              <a:gdLst>
                <a:gd name="connsiteX0" fmla="*/ 6461 w 11951"/>
                <a:gd name="connsiteY0" fmla="*/ -46 h 8846"/>
                <a:gd name="connsiteX1" fmla="*/ 11890 w 11951"/>
                <a:gd name="connsiteY1" fmla="*/ 4621 h 8846"/>
                <a:gd name="connsiteX2" fmla="*/ 5413 w 11951"/>
                <a:gd name="connsiteY2" fmla="*/ 8717 h 8846"/>
                <a:gd name="connsiteX3" fmla="*/ -16 w 11951"/>
                <a:gd name="connsiteY3" fmla="*/ 4049 h 8846"/>
                <a:gd name="connsiteX4" fmla="*/ 6461 w 11951"/>
                <a:gd name="connsiteY4" fmla="*/ -46 h 8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1" h="8846">
                  <a:moveTo>
                    <a:pt x="6461" y="-46"/>
                  </a:moveTo>
                  <a:cubicBezTo>
                    <a:pt x="9795" y="-46"/>
                    <a:pt x="12176" y="2144"/>
                    <a:pt x="11890" y="4621"/>
                  </a:cubicBezTo>
                  <a:cubicBezTo>
                    <a:pt x="11102" y="7450"/>
                    <a:pt x="8303" y="9212"/>
                    <a:pt x="5413" y="8717"/>
                  </a:cubicBezTo>
                  <a:cubicBezTo>
                    <a:pt x="2175" y="8717"/>
                    <a:pt x="-302" y="6431"/>
                    <a:pt x="-16" y="4049"/>
                  </a:cubicBezTo>
                  <a:cubicBezTo>
                    <a:pt x="270" y="1668"/>
                    <a:pt x="3127" y="-46"/>
                    <a:pt x="6461" y="-46"/>
                  </a:cubicBezTo>
                  <a:close/>
                </a:path>
              </a:pathLst>
            </a:custGeom>
            <a:solidFill>
              <a:srgbClr val="8871B3"/>
            </a:solidFill>
            <a:ln w="9525" cap="flat">
              <a:noFill/>
              <a:prstDash val="solid"/>
              <a:miter/>
            </a:ln>
          </p:spPr>
          <p:txBody>
            <a:bodyPr rtlCol="0" anchor="ctr"/>
            <a:lstStyle/>
            <a:p>
              <a:endParaRPr lang="en-IN"/>
            </a:p>
          </p:txBody>
        </p:sp>
        <p:sp>
          <p:nvSpPr>
            <p:cNvPr id="1497" name="Freeform: Shape 1496">
              <a:extLst>
                <a:ext uri="{FF2B5EF4-FFF2-40B4-BE49-F238E27FC236}">
                  <a16:creationId xmlns:a16="http://schemas.microsoft.com/office/drawing/2014/main" xmlns="" id="{27C87332-ECEA-A1CF-8803-4386D585403F}"/>
                </a:ext>
              </a:extLst>
            </p:cNvPr>
            <p:cNvSpPr/>
            <p:nvPr/>
          </p:nvSpPr>
          <p:spPr>
            <a:xfrm>
              <a:off x="5500878" y="3226536"/>
              <a:ext cx="9665" cy="7631"/>
            </a:xfrm>
            <a:custGeom>
              <a:avLst/>
              <a:gdLst>
                <a:gd name="connsiteX0" fmla="*/ 5200 w 9665"/>
                <a:gd name="connsiteY0" fmla="*/ 10 h 7631"/>
                <a:gd name="connsiteX1" fmla="*/ 9582 w 9665"/>
                <a:gd name="connsiteY1" fmla="*/ 4106 h 7631"/>
                <a:gd name="connsiteX2" fmla="*/ 4153 w 9665"/>
                <a:gd name="connsiteY2" fmla="*/ 7535 h 7631"/>
                <a:gd name="connsiteX3" fmla="*/ -37 w 9665"/>
                <a:gd name="connsiteY3" fmla="*/ 3535 h 7631"/>
                <a:gd name="connsiteX4" fmla="*/ -38 w 9665"/>
                <a:gd name="connsiteY4" fmla="*/ 3439 h 7631"/>
                <a:gd name="connsiteX5" fmla="*/ 5200 w 9665"/>
                <a:gd name="connsiteY5" fmla="*/ 10 h 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5" h="7631">
                  <a:moveTo>
                    <a:pt x="5200" y="10"/>
                  </a:moveTo>
                  <a:cubicBezTo>
                    <a:pt x="7867" y="10"/>
                    <a:pt x="9963" y="1915"/>
                    <a:pt x="9582" y="4106"/>
                  </a:cubicBezTo>
                  <a:cubicBezTo>
                    <a:pt x="8859" y="6430"/>
                    <a:pt x="6559" y="7878"/>
                    <a:pt x="4153" y="7535"/>
                  </a:cubicBezTo>
                  <a:cubicBezTo>
                    <a:pt x="1891" y="7592"/>
                    <a:pt x="15" y="5802"/>
                    <a:pt x="-37" y="3535"/>
                  </a:cubicBezTo>
                  <a:cubicBezTo>
                    <a:pt x="-38" y="3506"/>
                    <a:pt x="-38" y="3468"/>
                    <a:pt x="-38" y="3439"/>
                  </a:cubicBezTo>
                  <a:cubicBezTo>
                    <a:pt x="568" y="1125"/>
                    <a:pt x="2833" y="-361"/>
                    <a:pt x="5200" y="10"/>
                  </a:cubicBezTo>
                  <a:close/>
                </a:path>
              </a:pathLst>
            </a:custGeom>
            <a:solidFill>
              <a:srgbClr val="8871B3"/>
            </a:solidFill>
            <a:ln w="9525" cap="flat">
              <a:noFill/>
              <a:prstDash val="solid"/>
              <a:miter/>
            </a:ln>
          </p:spPr>
          <p:txBody>
            <a:bodyPr rtlCol="0" anchor="ctr"/>
            <a:lstStyle/>
            <a:p>
              <a:endParaRPr lang="en-IN"/>
            </a:p>
          </p:txBody>
        </p:sp>
        <p:sp>
          <p:nvSpPr>
            <p:cNvPr id="1498" name="Freeform: Shape 1497">
              <a:extLst>
                <a:ext uri="{FF2B5EF4-FFF2-40B4-BE49-F238E27FC236}">
                  <a16:creationId xmlns:a16="http://schemas.microsoft.com/office/drawing/2014/main" xmlns="" id="{282014C0-C4FB-31C5-80A4-11A230133B90}"/>
                </a:ext>
              </a:extLst>
            </p:cNvPr>
            <p:cNvSpPr/>
            <p:nvPr/>
          </p:nvSpPr>
          <p:spPr>
            <a:xfrm>
              <a:off x="5501207" y="3212916"/>
              <a:ext cx="12264" cy="9312"/>
            </a:xfrm>
            <a:custGeom>
              <a:avLst/>
              <a:gdLst>
                <a:gd name="connsiteX0" fmla="*/ 10777 w 12264"/>
                <a:gd name="connsiteY0" fmla="*/ 1153 h 9312"/>
                <a:gd name="connsiteX1" fmla="*/ 11257 w 12264"/>
                <a:gd name="connsiteY1" fmla="*/ 6926 h 9312"/>
                <a:gd name="connsiteX2" fmla="*/ 10015 w 12264"/>
                <a:gd name="connsiteY2" fmla="*/ 7916 h 9312"/>
                <a:gd name="connsiteX3" fmla="*/ 1347 w 12264"/>
                <a:gd name="connsiteY3" fmla="*/ 7916 h 9312"/>
                <a:gd name="connsiteX4" fmla="*/ 935 w 12264"/>
                <a:gd name="connsiteY4" fmla="*/ 2277 h 9312"/>
                <a:gd name="connsiteX5" fmla="*/ 2109 w 12264"/>
                <a:gd name="connsiteY5" fmla="*/ 1344 h 9312"/>
                <a:gd name="connsiteX6" fmla="*/ 10777 w 12264"/>
                <a:gd name="connsiteY6" fmla="*/ 1153 h 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64" h="9312">
                  <a:moveTo>
                    <a:pt x="10777" y="1153"/>
                  </a:moveTo>
                  <a:cubicBezTo>
                    <a:pt x="12503" y="2611"/>
                    <a:pt x="12718" y="5202"/>
                    <a:pt x="11257" y="6926"/>
                  </a:cubicBezTo>
                  <a:cubicBezTo>
                    <a:pt x="10911" y="7335"/>
                    <a:pt x="10489" y="7668"/>
                    <a:pt x="10015" y="7916"/>
                  </a:cubicBezTo>
                  <a:cubicBezTo>
                    <a:pt x="7407" y="9716"/>
                    <a:pt x="3955" y="9716"/>
                    <a:pt x="1347" y="7916"/>
                  </a:cubicBezTo>
                  <a:cubicBezTo>
                    <a:pt x="-325" y="6468"/>
                    <a:pt x="-510" y="3944"/>
                    <a:pt x="935" y="2277"/>
                  </a:cubicBezTo>
                  <a:cubicBezTo>
                    <a:pt x="1265" y="1896"/>
                    <a:pt x="1663" y="1572"/>
                    <a:pt x="2109" y="1344"/>
                  </a:cubicBezTo>
                  <a:cubicBezTo>
                    <a:pt x="4702" y="-437"/>
                    <a:pt x="8107" y="-513"/>
                    <a:pt x="10777" y="1153"/>
                  </a:cubicBezTo>
                  <a:close/>
                </a:path>
              </a:pathLst>
            </a:custGeom>
            <a:solidFill>
              <a:srgbClr val="8871B3"/>
            </a:solidFill>
            <a:ln w="9525" cap="flat">
              <a:noFill/>
              <a:prstDash val="solid"/>
              <a:miter/>
            </a:ln>
          </p:spPr>
          <p:txBody>
            <a:bodyPr rtlCol="0" anchor="ctr"/>
            <a:lstStyle/>
            <a:p>
              <a:endParaRPr lang="en-IN"/>
            </a:p>
          </p:txBody>
        </p:sp>
        <p:sp>
          <p:nvSpPr>
            <p:cNvPr id="1499" name="Freeform: Shape 1498">
              <a:extLst>
                <a:ext uri="{FF2B5EF4-FFF2-40B4-BE49-F238E27FC236}">
                  <a16:creationId xmlns:a16="http://schemas.microsoft.com/office/drawing/2014/main" xmlns="" id="{142341C7-4821-62CE-4907-5AF46D98A352}"/>
                </a:ext>
              </a:extLst>
            </p:cNvPr>
            <p:cNvSpPr/>
            <p:nvPr/>
          </p:nvSpPr>
          <p:spPr>
            <a:xfrm>
              <a:off x="5510686" y="3180492"/>
              <a:ext cx="15051" cy="10861"/>
            </a:xfrm>
            <a:custGeom>
              <a:avLst/>
              <a:gdLst>
                <a:gd name="connsiteX0" fmla="*/ 7488 w 15051"/>
                <a:gd name="connsiteY0" fmla="*/ -46 h 10861"/>
                <a:gd name="connsiteX1" fmla="*/ 15013 w 15051"/>
                <a:gd name="connsiteY1" fmla="*/ 4811 h 10861"/>
                <a:gd name="connsiteX2" fmla="*/ 7393 w 15051"/>
                <a:gd name="connsiteY2" fmla="*/ 10812 h 10861"/>
                <a:gd name="connsiteX3" fmla="*/ -36 w 15051"/>
                <a:gd name="connsiteY3" fmla="*/ 5859 h 10861"/>
                <a:gd name="connsiteX4" fmla="*/ 7488 w 15051"/>
                <a:gd name="connsiteY4" fmla="*/ -46 h 10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1" h="10861">
                  <a:moveTo>
                    <a:pt x="7488" y="-46"/>
                  </a:moveTo>
                  <a:cubicBezTo>
                    <a:pt x="11584" y="-46"/>
                    <a:pt x="15013" y="1763"/>
                    <a:pt x="15013" y="4811"/>
                  </a:cubicBezTo>
                  <a:cubicBezTo>
                    <a:pt x="15013" y="7859"/>
                    <a:pt x="11489" y="10717"/>
                    <a:pt x="7393" y="10812"/>
                  </a:cubicBezTo>
                  <a:cubicBezTo>
                    <a:pt x="3297" y="10907"/>
                    <a:pt x="59" y="8717"/>
                    <a:pt x="-36" y="5859"/>
                  </a:cubicBezTo>
                  <a:cubicBezTo>
                    <a:pt x="-132" y="3002"/>
                    <a:pt x="3297" y="335"/>
                    <a:pt x="7488" y="-46"/>
                  </a:cubicBezTo>
                  <a:close/>
                </a:path>
              </a:pathLst>
            </a:custGeom>
            <a:solidFill>
              <a:srgbClr val="8871B3"/>
            </a:solidFill>
            <a:ln w="9525" cap="flat">
              <a:noFill/>
              <a:prstDash val="solid"/>
              <a:miter/>
            </a:ln>
          </p:spPr>
          <p:txBody>
            <a:bodyPr rtlCol="0" anchor="ctr"/>
            <a:lstStyle/>
            <a:p>
              <a:endParaRPr lang="en-IN"/>
            </a:p>
          </p:txBody>
        </p:sp>
        <p:sp>
          <p:nvSpPr>
            <p:cNvPr id="1500" name="Freeform: Shape 1499">
              <a:extLst>
                <a:ext uri="{FF2B5EF4-FFF2-40B4-BE49-F238E27FC236}">
                  <a16:creationId xmlns:a16="http://schemas.microsoft.com/office/drawing/2014/main" xmlns="" id="{6E8F15D5-57B0-A7FA-0F3E-4337E954CC40}"/>
                </a:ext>
              </a:extLst>
            </p:cNvPr>
            <p:cNvSpPr/>
            <p:nvPr/>
          </p:nvSpPr>
          <p:spPr>
            <a:xfrm>
              <a:off x="5504285" y="3194780"/>
              <a:ext cx="22520" cy="16923"/>
            </a:xfrm>
            <a:custGeom>
              <a:avLst/>
              <a:gdLst>
                <a:gd name="connsiteX0" fmla="*/ 11604 w 22520"/>
                <a:gd name="connsiteY0" fmla="*/ -46 h 16923"/>
                <a:gd name="connsiteX1" fmla="*/ 22462 w 22520"/>
                <a:gd name="connsiteY1" fmla="*/ 8145 h 16923"/>
                <a:gd name="connsiteX2" fmla="*/ 10556 w 22520"/>
                <a:gd name="connsiteY2" fmla="*/ 16813 h 16923"/>
                <a:gd name="connsiteX3" fmla="*/ -17 w 22520"/>
                <a:gd name="connsiteY3" fmla="*/ 8431 h 16923"/>
                <a:gd name="connsiteX4" fmla="*/ 11604 w 22520"/>
                <a:gd name="connsiteY4" fmla="*/ -46 h 16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20" h="16923">
                  <a:moveTo>
                    <a:pt x="11604" y="-46"/>
                  </a:moveTo>
                  <a:cubicBezTo>
                    <a:pt x="17795" y="-46"/>
                    <a:pt x="22843" y="3192"/>
                    <a:pt x="22462" y="8145"/>
                  </a:cubicBezTo>
                  <a:cubicBezTo>
                    <a:pt x="21317" y="13670"/>
                    <a:pt x="16164" y="17423"/>
                    <a:pt x="10556" y="16813"/>
                  </a:cubicBezTo>
                  <a:cubicBezTo>
                    <a:pt x="4365" y="16813"/>
                    <a:pt x="-398" y="12908"/>
                    <a:pt x="-17" y="8431"/>
                  </a:cubicBezTo>
                  <a:cubicBezTo>
                    <a:pt x="364" y="3954"/>
                    <a:pt x="5317" y="239"/>
                    <a:pt x="11604" y="-46"/>
                  </a:cubicBezTo>
                  <a:close/>
                </a:path>
              </a:pathLst>
            </a:custGeom>
            <a:solidFill>
              <a:srgbClr val="8871B3"/>
            </a:solidFill>
            <a:ln w="9525" cap="flat">
              <a:noFill/>
              <a:prstDash val="solid"/>
              <a:miter/>
            </a:ln>
          </p:spPr>
          <p:txBody>
            <a:bodyPr rtlCol="0" anchor="ctr"/>
            <a:lstStyle/>
            <a:p>
              <a:endParaRPr lang="en-IN"/>
            </a:p>
          </p:txBody>
        </p:sp>
        <p:sp>
          <p:nvSpPr>
            <p:cNvPr id="1501" name="Freeform: Shape 1500">
              <a:extLst>
                <a:ext uri="{FF2B5EF4-FFF2-40B4-BE49-F238E27FC236}">
                  <a16:creationId xmlns:a16="http://schemas.microsoft.com/office/drawing/2014/main" xmlns="" id="{1DE4D2E3-88E7-64FD-A889-B0E94B5D6C7E}"/>
                </a:ext>
              </a:extLst>
            </p:cNvPr>
            <p:cNvSpPr/>
            <p:nvPr/>
          </p:nvSpPr>
          <p:spPr>
            <a:xfrm>
              <a:off x="5510487" y="3170205"/>
              <a:ext cx="9920" cy="6782"/>
            </a:xfrm>
            <a:custGeom>
              <a:avLst/>
              <a:gdLst>
                <a:gd name="connsiteX0" fmla="*/ 4735 w 9920"/>
                <a:gd name="connsiteY0" fmla="*/ -46 h 6782"/>
                <a:gd name="connsiteX1" fmla="*/ 9879 w 9920"/>
                <a:gd name="connsiteY1" fmla="*/ 2716 h 6782"/>
                <a:gd name="connsiteX2" fmla="*/ 5021 w 9920"/>
                <a:gd name="connsiteY2" fmla="*/ 6716 h 6782"/>
                <a:gd name="connsiteX3" fmla="*/ -27 w 9920"/>
                <a:gd name="connsiteY3" fmla="*/ 3954 h 6782"/>
                <a:gd name="connsiteX4" fmla="*/ 4735 w 9920"/>
                <a:gd name="connsiteY4" fmla="*/ -46 h 6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 h="6782">
                  <a:moveTo>
                    <a:pt x="4735" y="-46"/>
                  </a:moveTo>
                  <a:cubicBezTo>
                    <a:pt x="7498" y="-46"/>
                    <a:pt x="9784" y="811"/>
                    <a:pt x="9879" y="2716"/>
                  </a:cubicBezTo>
                  <a:cubicBezTo>
                    <a:pt x="9974" y="4621"/>
                    <a:pt x="7783" y="6526"/>
                    <a:pt x="5021" y="6716"/>
                  </a:cubicBezTo>
                  <a:cubicBezTo>
                    <a:pt x="2259" y="6907"/>
                    <a:pt x="163" y="5669"/>
                    <a:pt x="-27" y="3954"/>
                  </a:cubicBezTo>
                  <a:cubicBezTo>
                    <a:pt x="-218" y="2240"/>
                    <a:pt x="2068" y="335"/>
                    <a:pt x="4735" y="-46"/>
                  </a:cubicBezTo>
                  <a:close/>
                </a:path>
              </a:pathLst>
            </a:custGeom>
            <a:solidFill>
              <a:srgbClr val="8871B3"/>
            </a:solidFill>
            <a:ln w="9525" cap="flat">
              <a:noFill/>
              <a:prstDash val="solid"/>
              <a:miter/>
            </a:ln>
          </p:spPr>
          <p:txBody>
            <a:bodyPr rtlCol="0" anchor="ctr"/>
            <a:lstStyle/>
            <a:p>
              <a:endParaRPr lang="en-IN"/>
            </a:p>
          </p:txBody>
        </p:sp>
        <p:sp>
          <p:nvSpPr>
            <p:cNvPr id="1502" name="Freeform: Shape 1501">
              <a:extLst>
                <a:ext uri="{FF2B5EF4-FFF2-40B4-BE49-F238E27FC236}">
                  <a16:creationId xmlns:a16="http://schemas.microsoft.com/office/drawing/2014/main" xmlns="" id="{0614E6E2-0628-3566-8CAD-650F43408C96}"/>
                </a:ext>
              </a:extLst>
            </p:cNvPr>
            <p:cNvSpPr/>
            <p:nvPr/>
          </p:nvSpPr>
          <p:spPr>
            <a:xfrm>
              <a:off x="5529738" y="3170682"/>
              <a:ext cx="8670" cy="6515"/>
            </a:xfrm>
            <a:custGeom>
              <a:avLst/>
              <a:gdLst>
                <a:gd name="connsiteX0" fmla="*/ 4057 w 8670"/>
                <a:gd name="connsiteY0" fmla="*/ -46 h 6515"/>
                <a:gd name="connsiteX1" fmla="*/ 8629 w 8670"/>
                <a:gd name="connsiteY1" fmla="*/ 2621 h 6515"/>
                <a:gd name="connsiteX2" fmla="*/ 4248 w 8670"/>
                <a:gd name="connsiteY2" fmla="*/ 6431 h 6515"/>
                <a:gd name="connsiteX3" fmla="*/ -38 w 8670"/>
                <a:gd name="connsiteY3" fmla="*/ 3573 h 6515"/>
                <a:gd name="connsiteX4" fmla="*/ 4057 w 8670"/>
                <a:gd name="connsiteY4" fmla="*/ -46 h 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0" h="6515">
                  <a:moveTo>
                    <a:pt x="4057" y="-46"/>
                  </a:moveTo>
                  <a:cubicBezTo>
                    <a:pt x="6439" y="-46"/>
                    <a:pt x="8534" y="811"/>
                    <a:pt x="8629" y="2621"/>
                  </a:cubicBezTo>
                  <a:cubicBezTo>
                    <a:pt x="8725" y="4430"/>
                    <a:pt x="6629" y="6145"/>
                    <a:pt x="4248" y="6431"/>
                  </a:cubicBezTo>
                  <a:cubicBezTo>
                    <a:pt x="1867" y="6716"/>
                    <a:pt x="-38" y="5383"/>
                    <a:pt x="-38" y="3573"/>
                  </a:cubicBezTo>
                  <a:cubicBezTo>
                    <a:pt x="-38" y="1763"/>
                    <a:pt x="1295" y="239"/>
                    <a:pt x="4057" y="-46"/>
                  </a:cubicBezTo>
                  <a:close/>
                </a:path>
              </a:pathLst>
            </a:custGeom>
            <a:solidFill>
              <a:srgbClr val="8871B3"/>
            </a:solidFill>
            <a:ln w="9525" cap="flat">
              <a:noFill/>
              <a:prstDash val="solid"/>
              <a:miter/>
            </a:ln>
          </p:spPr>
          <p:txBody>
            <a:bodyPr rtlCol="0" anchor="ctr"/>
            <a:lstStyle/>
            <a:p>
              <a:endParaRPr lang="en-IN"/>
            </a:p>
          </p:txBody>
        </p:sp>
        <p:sp>
          <p:nvSpPr>
            <p:cNvPr id="1503" name="Freeform: Shape 1502">
              <a:extLst>
                <a:ext uri="{FF2B5EF4-FFF2-40B4-BE49-F238E27FC236}">
                  <a16:creationId xmlns:a16="http://schemas.microsoft.com/office/drawing/2014/main" xmlns="" id="{56FD018D-4D1B-5639-7D00-DF39D28BDB65}"/>
                </a:ext>
              </a:extLst>
            </p:cNvPr>
            <p:cNvSpPr/>
            <p:nvPr/>
          </p:nvSpPr>
          <p:spPr>
            <a:xfrm>
              <a:off x="5540597" y="3175676"/>
              <a:ext cx="13239" cy="10725"/>
            </a:xfrm>
            <a:custGeom>
              <a:avLst/>
              <a:gdLst>
                <a:gd name="connsiteX0" fmla="*/ 6534 w 13239"/>
                <a:gd name="connsiteY0" fmla="*/ 103 h 10725"/>
                <a:gd name="connsiteX1" fmla="*/ 13078 w 13239"/>
                <a:gd name="connsiteY1" fmla="*/ 4122 h 10725"/>
                <a:gd name="connsiteX2" fmla="*/ 13201 w 13239"/>
                <a:gd name="connsiteY2" fmla="*/ 4865 h 10725"/>
                <a:gd name="connsiteX3" fmla="*/ 6629 w 13239"/>
                <a:gd name="connsiteY3" fmla="*/ 10676 h 10725"/>
                <a:gd name="connsiteX4" fmla="*/ -38 w 13239"/>
                <a:gd name="connsiteY4" fmla="*/ 5913 h 10725"/>
                <a:gd name="connsiteX5" fmla="*/ 6534 w 13239"/>
                <a:gd name="connsiteY5" fmla="*/ 103 h 1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9" h="10725">
                  <a:moveTo>
                    <a:pt x="6534" y="103"/>
                  </a:moveTo>
                  <a:cubicBezTo>
                    <a:pt x="9451" y="-592"/>
                    <a:pt x="12379" y="1208"/>
                    <a:pt x="13078" y="4122"/>
                  </a:cubicBezTo>
                  <a:cubicBezTo>
                    <a:pt x="13136" y="4370"/>
                    <a:pt x="13178" y="4618"/>
                    <a:pt x="13201" y="4865"/>
                  </a:cubicBezTo>
                  <a:cubicBezTo>
                    <a:pt x="12900" y="8237"/>
                    <a:pt x="10014" y="10790"/>
                    <a:pt x="6629" y="10676"/>
                  </a:cubicBezTo>
                  <a:cubicBezTo>
                    <a:pt x="3010" y="10676"/>
                    <a:pt x="-38" y="8771"/>
                    <a:pt x="-38" y="5913"/>
                  </a:cubicBezTo>
                  <a:cubicBezTo>
                    <a:pt x="-38" y="3056"/>
                    <a:pt x="2914" y="484"/>
                    <a:pt x="6534" y="103"/>
                  </a:cubicBezTo>
                  <a:close/>
                </a:path>
              </a:pathLst>
            </a:custGeom>
            <a:solidFill>
              <a:srgbClr val="8871B3"/>
            </a:solidFill>
            <a:ln w="9525" cap="flat">
              <a:noFill/>
              <a:prstDash val="solid"/>
              <a:miter/>
            </a:ln>
          </p:spPr>
          <p:txBody>
            <a:bodyPr rtlCol="0" anchor="ctr"/>
            <a:lstStyle/>
            <a:p>
              <a:endParaRPr lang="en-IN"/>
            </a:p>
          </p:txBody>
        </p:sp>
        <p:sp>
          <p:nvSpPr>
            <p:cNvPr id="1504" name="Freeform: Shape 1503">
              <a:extLst>
                <a:ext uri="{FF2B5EF4-FFF2-40B4-BE49-F238E27FC236}">
                  <a16:creationId xmlns:a16="http://schemas.microsoft.com/office/drawing/2014/main" xmlns="" id="{34B169F3-AEBA-BF45-1EC6-5E2AF3DA0438}"/>
                </a:ext>
              </a:extLst>
            </p:cNvPr>
            <p:cNvSpPr/>
            <p:nvPr/>
          </p:nvSpPr>
          <p:spPr>
            <a:xfrm>
              <a:off x="5537358" y="3192109"/>
              <a:ext cx="16478" cy="13572"/>
            </a:xfrm>
            <a:custGeom>
              <a:avLst/>
              <a:gdLst>
                <a:gd name="connsiteX0" fmla="*/ 8439 w 16478"/>
                <a:gd name="connsiteY0" fmla="*/ 53 h 13572"/>
                <a:gd name="connsiteX1" fmla="*/ 16349 w 16478"/>
                <a:gd name="connsiteY1" fmla="*/ 5663 h 13572"/>
                <a:gd name="connsiteX2" fmla="*/ 16440 w 16478"/>
                <a:gd name="connsiteY2" fmla="*/ 6530 h 13572"/>
                <a:gd name="connsiteX3" fmla="*/ 7772 w 16478"/>
                <a:gd name="connsiteY3" fmla="*/ 13483 h 13572"/>
                <a:gd name="connsiteX4" fmla="*/ -9 w 16478"/>
                <a:gd name="connsiteY4" fmla="*/ 7254 h 13572"/>
                <a:gd name="connsiteX5" fmla="*/ -38 w 16478"/>
                <a:gd name="connsiteY5" fmla="*/ 6911 h 13572"/>
                <a:gd name="connsiteX6" fmla="*/ 8439 w 16478"/>
                <a:gd name="connsiteY6" fmla="*/ 53 h 1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8" h="13572">
                  <a:moveTo>
                    <a:pt x="8439" y="53"/>
                  </a:moveTo>
                  <a:cubicBezTo>
                    <a:pt x="12173" y="-586"/>
                    <a:pt x="15714" y="1929"/>
                    <a:pt x="16349" y="5663"/>
                  </a:cubicBezTo>
                  <a:cubicBezTo>
                    <a:pt x="16397" y="5949"/>
                    <a:pt x="16428" y="6244"/>
                    <a:pt x="16440" y="6530"/>
                  </a:cubicBezTo>
                  <a:cubicBezTo>
                    <a:pt x="15805" y="10749"/>
                    <a:pt x="12032" y="13778"/>
                    <a:pt x="7772" y="13483"/>
                  </a:cubicBezTo>
                  <a:cubicBezTo>
                    <a:pt x="3903" y="13912"/>
                    <a:pt x="419" y="11121"/>
                    <a:pt x="-9" y="7254"/>
                  </a:cubicBezTo>
                  <a:cubicBezTo>
                    <a:pt x="-21" y="7139"/>
                    <a:pt x="-32" y="7025"/>
                    <a:pt x="-38" y="6911"/>
                  </a:cubicBezTo>
                  <a:cubicBezTo>
                    <a:pt x="634" y="2805"/>
                    <a:pt x="4281" y="-147"/>
                    <a:pt x="8439" y="53"/>
                  </a:cubicBezTo>
                  <a:close/>
                </a:path>
              </a:pathLst>
            </a:custGeom>
            <a:solidFill>
              <a:srgbClr val="8871B3"/>
            </a:solidFill>
            <a:ln w="9525" cap="flat">
              <a:noFill/>
              <a:prstDash val="solid"/>
              <a:miter/>
            </a:ln>
          </p:spPr>
          <p:txBody>
            <a:bodyPr rtlCol="0" anchor="ctr"/>
            <a:lstStyle/>
            <a:p>
              <a:endParaRPr lang="en-IN"/>
            </a:p>
          </p:txBody>
        </p:sp>
        <p:sp>
          <p:nvSpPr>
            <p:cNvPr id="1505" name="Freeform: Shape 1504">
              <a:extLst>
                <a:ext uri="{FF2B5EF4-FFF2-40B4-BE49-F238E27FC236}">
                  <a16:creationId xmlns:a16="http://schemas.microsoft.com/office/drawing/2014/main" xmlns="" id="{C3504123-D314-133E-3191-E9334FE048F3}"/>
                </a:ext>
              </a:extLst>
            </p:cNvPr>
            <p:cNvSpPr/>
            <p:nvPr/>
          </p:nvSpPr>
          <p:spPr>
            <a:xfrm>
              <a:off x="5518278" y="3214654"/>
              <a:ext cx="16128" cy="13141"/>
            </a:xfrm>
            <a:custGeom>
              <a:avLst/>
              <a:gdLst>
                <a:gd name="connsiteX0" fmla="*/ 8755 w 16128"/>
                <a:gd name="connsiteY0" fmla="*/ -13 h 13141"/>
                <a:gd name="connsiteX1" fmla="*/ 16067 w 16128"/>
                <a:gd name="connsiteY1" fmla="*/ 6150 h 13141"/>
                <a:gd name="connsiteX2" fmla="*/ 16089 w 16128"/>
                <a:gd name="connsiteY2" fmla="*/ 6845 h 13141"/>
                <a:gd name="connsiteX3" fmla="*/ 7326 w 16128"/>
                <a:gd name="connsiteY3" fmla="*/ 13036 h 13141"/>
                <a:gd name="connsiteX4" fmla="*/ -8 w 16128"/>
                <a:gd name="connsiteY4" fmla="*/ 6178 h 13141"/>
                <a:gd name="connsiteX5" fmla="*/ 8755 w 16128"/>
                <a:gd name="connsiteY5" fmla="*/ -13 h 1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28" h="13141">
                  <a:moveTo>
                    <a:pt x="8755" y="-13"/>
                  </a:moveTo>
                  <a:cubicBezTo>
                    <a:pt x="12477" y="-327"/>
                    <a:pt x="15750" y="2435"/>
                    <a:pt x="16067" y="6150"/>
                  </a:cubicBezTo>
                  <a:cubicBezTo>
                    <a:pt x="16086" y="6388"/>
                    <a:pt x="16093" y="6616"/>
                    <a:pt x="16089" y="6845"/>
                  </a:cubicBezTo>
                  <a:cubicBezTo>
                    <a:pt x="15190" y="10855"/>
                    <a:pt x="11403" y="13532"/>
                    <a:pt x="7326" y="13036"/>
                  </a:cubicBezTo>
                  <a:cubicBezTo>
                    <a:pt x="2850" y="13036"/>
                    <a:pt x="-389" y="9703"/>
                    <a:pt x="-8" y="6178"/>
                  </a:cubicBezTo>
                  <a:cubicBezTo>
                    <a:pt x="1003" y="2244"/>
                    <a:pt x="4712" y="-375"/>
                    <a:pt x="8755" y="-13"/>
                  </a:cubicBezTo>
                  <a:close/>
                </a:path>
              </a:pathLst>
            </a:custGeom>
            <a:solidFill>
              <a:srgbClr val="8871B3"/>
            </a:solidFill>
            <a:ln w="9525" cap="flat">
              <a:noFill/>
              <a:prstDash val="solid"/>
              <a:miter/>
            </a:ln>
          </p:spPr>
          <p:txBody>
            <a:bodyPr rtlCol="0" anchor="ctr"/>
            <a:lstStyle/>
            <a:p>
              <a:endParaRPr lang="en-IN"/>
            </a:p>
          </p:txBody>
        </p:sp>
        <p:sp>
          <p:nvSpPr>
            <p:cNvPr id="1506" name="Freeform: Shape 1505">
              <a:extLst>
                <a:ext uri="{FF2B5EF4-FFF2-40B4-BE49-F238E27FC236}">
                  <a16:creationId xmlns:a16="http://schemas.microsoft.com/office/drawing/2014/main" xmlns="" id="{7788224D-CCEC-3884-E9F3-D6CE5DEC9AB2}"/>
                </a:ext>
              </a:extLst>
            </p:cNvPr>
            <p:cNvSpPr/>
            <p:nvPr/>
          </p:nvSpPr>
          <p:spPr>
            <a:xfrm>
              <a:off x="5540310" y="3217254"/>
              <a:ext cx="6192" cy="5349"/>
            </a:xfrm>
            <a:custGeom>
              <a:avLst/>
              <a:gdLst>
                <a:gd name="connsiteX0" fmla="*/ 3392 w 6192"/>
                <a:gd name="connsiteY0" fmla="*/ -42 h 5349"/>
                <a:gd name="connsiteX1" fmla="*/ 6154 w 6192"/>
                <a:gd name="connsiteY1" fmla="*/ 2721 h 5349"/>
                <a:gd name="connsiteX2" fmla="*/ 2725 w 6192"/>
                <a:gd name="connsiteY2" fmla="*/ 5292 h 5349"/>
                <a:gd name="connsiteX3" fmla="*/ -37 w 6192"/>
                <a:gd name="connsiteY3" fmla="*/ 2721 h 5349"/>
                <a:gd name="connsiteX4" fmla="*/ -37 w 6192"/>
                <a:gd name="connsiteY4" fmla="*/ 2530 h 5349"/>
                <a:gd name="connsiteX5" fmla="*/ 3392 w 6192"/>
                <a:gd name="connsiteY5" fmla="*/ -42 h 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2" h="5349">
                  <a:moveTo>
                    <a:pt x="3392" y="-42"/>
                  </a:moveTo>
                  <a:cubicBezTo>
                    <a:pt x="4918" y="-42"/>
                    <a:pt x="6154" y="1197"/>
                    <a:pt x="6154" y="2721"/>
                  </a:cubicBezTo>
                  <a:cubicBezTo>
                    <a:pt x="5823" y="4321"/>
                    <a:pt x="4353" y="5426"/>
                    <a:pt x="2725" y="5292"/>
                  </a:cubicBezTo>
                  <a:cubicBezTo>
                    <a:pt x="1254" y="5350"/>
                    <a:pt x="16" y="4197"/>
                    <a:pt x="-37" y="2721"/>
                  </a:cubicBezTo>
                  <a:cubicBezTo>
                    <a:pt x="-39" y="2663"/>
                    <a:pt x="-39" y="2597"/>
                    <a:pt x="-37" y="2530"/>
                  </a:cubicBezTo>
                  <a:cubicBezTo>
                    <a:pt x="331" y="958"/>
                    <a:pt x="1777" y="-127"/>
                    <a:pt x="3392" y="-42"/>
                  </a:cubicBezTo>
                  <a:close/>
                </a:path>
              </a:pathLst>
            </a:custGeom>
            <a:solidFill>
              <a:srgbClr val="8871B3"/>
            </a:solidFill>
            <a:ln w="9525" cap="flat">
              <a:noFill/>
              <a:prstDash val="solid"/>
              <a:miter/>
            </a:ln>
          </p:spPr>
          <p:txBody>
            <a:bodyPr rtlCol="0" anchor="ctr"/>
            <a:lstStyle/>
            <a:p>
              <a:endParaRPr lang="en-IN"/>
            </a:p>
          </p:txBody>
        </p:sp>
        <p:sp>
          <p:nvSpPr>
            <p:cNvPr id="1507" name="Freeform: Shape 1506">
              <a:extLst>
                <a:ext uri="{FF2B5EF4-FFF2-40B4-BE49-F238E27FC236}">
                  <a16:creationId xmlns:a16="http://schemas.microsoft.com/office/drawing/2014/main" xmlns="" id="{32A315F2-0E4B-2747-C317-403772DBEF98}"/>
                </a:ext>
              </a:extLst>
            </p:cNvPr>
            <p:cNvSpPr/>
            <p:nvPr/>
          </p:nvSpPr>
          <p:spPr>
            <a:xfrm>
              <a:off x="5434772" y="3195923"/>
              <a:ext cx="12673" cy="6957"/>
            </a:xfrm>
            <a:custGeom>
              <a:avLst/>
              <a:gdLst>
                <a:gd name="connsiteX0" fmla="*/ 6441 w 12673"/>
                <a:gd name="connsiteY0" fmla="*/ -46 h 6957"/>
                <a:gd name="connsiteX1" fmla="*/ 12632 w 12673"/>
                <a:gd name="connsiteY1" fmla="*/ 3192 h 6957"/>
                <a:gd name="connsiteX2" fmla="*/ 6155 w 12673"/>
                <a:gd name="connsiteY2" fmla="*/ 6907 h 6957"/>
                <a:gd name="connsiteX3" fmla="*/ -36 w 12673"/>
                <a:gd name="connsiteY3" fmla="*/ 3573 h 6957"/>
                <a:gd name="connsiteX4" fmla="*/ 6441 w 12673"/>
                <a:gd name="connsiteY4" fmla="*/ -46 h 6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3" h="6957">
                  <a:moveTo>
                    <a:pt x="6441" y="-46"/>
                  </a:moveTo>
                  <a:cubicBezTo>
                    <a:pt x="9965" y="-46"/>
                    <a:pt x="12728" y="1192"/>
                    <a:pt x="12632" y="3192"/>
                  </a:cubicBezTo>
                  <a:cubicBezTo>
                    <a:pt x="12537" y="5192"/>
                    <a:pt x="9775" y="6812"/>
                    <a:pt x="6155" y="6907"/>
                  </a:cubicBezTo>
                  <a:cubicBezTo>
                    <a:pt x="2536" y="7002"/>
                    <a:pt x="-131" y="5478"/>
                    <a:pt x="-36" y="3573"/>
                  </a:cubicBezTo>
                  <a:cubicBezTo>
                    <a:pt x="59" y="1668"/>
                    <a:pt x="2917" y="49"/>
                    <a:pt x="6441" y="-46"/>
                  </a:cubicBezTo>
                  <a:close/>
                </a:path>
              </a:pathLst>
            </a:custGeom>
            <a:solidFill>
              <a:srgbClr val="8871B3"/>
            </a:solidFill>
            <a:ln w="9525" cap="flat">
              <a:noFill/>
              <a:prstDash val="solid"/>
              <a:miter/>
            </a:ln>
          </p:spPr>
          <p:txBody>
            <a:bodyPr rtlCol="0" anchor="ctr"/>
            <a:lstStyle/>
            <a:p>
              <a:endParaRPr lang="en-IN"/>
            </a:p>
          </p:txBody>
        </p:sp>
        <p:sp>
          <p:nvSpPr>
            <p:cNvPr id="1508" name="Freeform: Shape 1507">
              <a:extLst>
                <a:ext uri="{FF2B5EF4-FFF2-40B4-BE49-F238E27FC236}">
                  <a16:creationId xmlns:a16="http://schemas.microsoft.com/office/drawing/2014/main" xmlns="" id="{C700722F-7ADA-57E6-6462-108ED61B0F39}"/>
                </a:ext>
              </a:extLst>
            </p:cNvPr>
            <p:cNvSpPr/>
            <p:nvPr/>
          </p:nvSpPr>
          <p:spPr>
            <a:xfrm>
              <a:off x="5438649" y="3209829"/>
              <a:ext cx="15489" cy="9632"/>
            </a:xfrm>
            <a:custGeom>
              <a:avLst/>
              <a:gdLst>
                <a:gd name="connsiteX0" fmla="*/ 8088 w 15489"/>
                <a:gd name="connsiteY0" fmla="*/ -46 h 9632"/>
                <a:gd name="connsiteX1" fmla="*/ 15423 w 15489"/>
                <a:gd name="connsiteY1" fmla="*/ 4907 h 9632"/>
                <a:gd name="connsiteX2" fmla="*/ 7136 w 15489"/>
                <a:gd name="connsiteY2" fmla="*/ 9574 h 9632"/>
                <a:gd name="connsiteX3" fmla="*/ -8 w 15489"/>
                <a:gd name="connsiteY3" fmla="*/ 4430 h 9632"/>
                <a:gd name="connsiteX4" fmla="*/ 8088 w 15489"/>
                <a:gd name="connsiteY4" fmla="*/ -46 h 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89" h="9632">
                  <a:moveTo>
                    <a:pt x="8088" y="-46"/>
                  </a:moveTo>
                  <a:cubicBezTo>
                    <a:pt x="12375" y="-46"/>
                    <a:pt x="15804" y="2049"/>
                    <a:pt x="15423" y="4907"/>
                  </a:cubicBezTo>
                  <a:cubicBezTo>
                    <a:pt x="15042" y="7764"/>
                    <a:pt x="11422" y="9764"/>
                    <a:pt x="7136" y="9574"/>
                  </a:cubicBezTo>
                  <a:cubicBezTo>
                    <a:pt x="2850" y="9383"/>
                    <a:pt x="-389" y="7002"/>
                    <a:pt x="-8" y="4430"/>
                  </a:cubicBezTo>
                  <a:cubicBezTo>
                    <a:pt x="373" y="1859"/>
                    <a:pt x="3802" y="-46"/>
                    <a:pt x="8088" y="-46"/>
                  </a:cubicBezTo>
                  <a:close/>
                </a:path>
              </a:pathLst>
            </a:custGeom>
            <a:solidFill>
              <a:srgbClr val="8871B3"/>
            </a:solidFill>
            <a:ln w="9525" cap="flat">
              <a:noFill/>
              <a:prstDash val="solid"/>
              <a:miter/>
            </a:ln>
          </p:spPr>
          <p:txBody>
            <a:bodyPr rtlCol="0" anchor="ctr"/>
            <a:lstStyle/>
            <a:p>
              <a:endParaRPr lang="en-IN"/>
            </a:p>
          </p:txBody>
        </p:sp>
        <p:sp>
          <p:nvSpPr>
            <p:cNvPr id="1509" name="Freeform: Shape 1508">
              <a:extLst>
                <a:ext uri="{FF2B5EF4-FFF2-40B4-BE49-F238E27FC236}">
                  <a16:creationId xmlns:a16="http://schemas.microsoft.com/office/drawing/2014/main" xmlns="" id="{4B3172D4-B108-D703-64AE-735CDD02688E}"/>
                </a:ext>
              </a:extLst>
            </p:cNvPr>
            <p:cNvSpPr/>
            <p:nvPr/>
          </p:nvSpPr>
          <p:spPr>
            <a:xfrm>
              <a:off x="5569167" y="3201239"/>
              <a:ext cx="10777" cy="9748"/>
            </a:xfrm>
            <a:custGeom>
              <a:avLst/>
              <a:gdLst>
                <a:gd name="connsiteX0" fmla="*/ 5776 w 10777"/>
                <a:gd name="connsiteY0" fmla="*/ -29 h 9748"/>
                <a:gd name="connsiteX1" fmla="*/ 10723 w 10777"/>
                <a:gd name="connsiteY1" fmla="*/ 4134 h 9748"/>
                <a:gd name="connsiteX2" fmla="*/ 10729 w 10777"/>
                <a:gd name="connsiteY2" fmla="*/ 4829 h 9748"/>
                <a:gd name="connsiteX3" fmla="*/ 5014 w 10777"/>
                <a:gd name="connsiteY3" fmla="*/ 9687 h 9748"/>
                <a:gd name="connsiteX4" fmla="*/ -22 w 10777"/>
                <a:gd name="connsiteY4" fmla="*/ 5419 h 9748"/>
                <a:gd name="connsiteX5" fmla="*/ -34 w 10777"/>
                <a:gd name="connsiteY5" fmla="*/ 4829 h 9748"/>
                <a:gd name="connsiteX6" fmla="*/ 5776 w 10777"/>
                <a:gd name="connsiteY6" fmla="*/ -29 h 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77" h="9748">
                  <a:moveTo>
                    <a:pt x="5776" y="-29"/>
                  </a:moveTo>
                  <a:cubicBezTo>
                    <a:pt x="8292" y="-248"/>
                    <a:pt x="10507" y="1619"/>
                    <a:pt x="10723" y="4134"/>
                  </a:cubicBezTo>
                  <a:cubicBezTo>
                    <a:pt x="10743" y="4362"/>
                    <a:pt x="10745" y="4600"/>
                    <a:pt x="10729" y="4829"/>
                  </a:cubicBezTo>
                  <a:cubicBezTo>
                    <a:pt x="10428" y="7715"/>
                    <a:pt x="7912" y="9858"/>
                    <a:pt x="5014" y="9687"/>
                  </a:cubicBezTo>
                  <a:cubicBezTo>
                    <a:pt x="2445" y="9896"/>
                    <a:pt x="191" y="7991"/>
                    <a:pt x="-22" y="5419"/>
                  </a:cubicBezTo>
                  <a:cubicBezTo>
                    <a:pt x="-39" y="5219"/>
                    <a:pt x="-42" y="5029"/>
                    <a:pt x="-34" y="4829"/>
                  </a:cubicBezTo>
                  <a:cubicBezTo>
                    <a:pt x="358" y="1952"/>
                    <a:pt x="2876" y="-153"/>
                    <a:pt x="5776" y="-29"/>
                  </a:cubicBezTo>
                  <a:close/>
                </a:path>
              </a:pathLst>
            </a:custGeom>
            <a:solidFill>
              <a:srgbClr val="8871B3"/>
            </a:solidFill>
            <a:ln w="9525" cap="flat">
              <a:noFill/>
              <a:prstDash val="solid"/>
              <a:miter/>
            </a:ln>
          </p:spPr>
          <p:txBody>
            <a:bodyPr rtlCol="0" anchor="ctr"/>
            <a:lstStyle/>
            <a:p>
              <a:endParaRPr lang="en-IN"/>
            </a:p>
          </p:txBody>
        </p:sp>
        <p:sp>
          <p:nvSpPr>
            <p:cNvPr id="1510" name="Freeform: Shape 1509">
              <a:extLst>
                <a:ext uri="{FF2B5EF4-FFF2-40B4-BE49-F238E27FC236}">
                  <a16:creationId xmlns:a16="http://schemas.microsoft.com/office/drawing/2014/main" xmlns="" id="{6F075140-84B1-E74E-428F-7C4A91542F0B}"/>
                </a:ext>
              </a:extLst>
            </p:cNvPr>
            <p:cNvSpPr/>
            <p:nvPr/>
          </p:nvSpPr>
          <p:spPr>
            <a:xfrm>
              <a:off x="5549836" y="3203233"/>
              <a:ext cx="15717" cy="13665"/>
            </a:xfrm>
            <a:custGeom>
              <a:avLst/>
              <a:gdLst>
                <a:gd name="connsiteX0" fmla="*/ 8344 w 15717"/>
                <a:gd name="connsiteY0" fmla="*/ -22 h 13665"/>
                <a:gd name="connsiteX1" fmla="*/ 15655 w 15717"/>
                <a:gd name="connsiteY1" fmla="*/ 6141 h 13665"/>
                <a:gd name="connsiteX2" fmla="*/ 15678 w 15717"/>
                <a:gd name="connsiteY2" fmla="*/ 6836 h 13665"/>
                <a:gd name="connsiteX3" fmla="*/ 7296 w 15717"/>
                <a:gd name="connsiteY3" fmla="*/ 13599 h 13665"/>
                <a:gd name="connsiteX4" fmla="*/ -34 w 15717"/>
                <a:gd name="connsiteY4" fmla="*/ 6846 h 13665"/>
                <a:gd name="connsiteX5" fmla="*/ -38 w 15717"/>
                <a:gd name="connsiteY5" fmla="*/ 6741 h 13665"/>
                <a:gd name="connsiteX6" fmla="*/ 8344 w 15717"/>
                <a:gd name="connsiteY6" fmla="*/ -22 h 1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17" h="13665">
                  <a:moveTo>
                    <a:pt x="8344" y="-22"/>
                  </a:moveTo>
                  <a:cubicBezTo>
                    <a:pt x="12065" y="-336"/>
                    <a:pt x="15339" y="2426"/>
                    <a:pt x="15655" y="6141"/>
                  </a:cubicBezTo>
                  <a:cubicBezTo>
                    <a:pt x="15674" y="6379"/>
                    <a:pt x="15682" y="6607"/>
                    <a:pt x="15678" y="6836"/>
                  </a:cubicBezTo>
                  <a:cubicBezTo>
                    <a:pt x="15089" y="10941"/>
                    <a:pt x="11431" y="13894"/>
                    <a:pt x="7296" y="13599"/>
                  </a:cubicBezTo>
                  <a:cubicBezTo>
                    <a:pt x="3406" y="13761"/>
                    <a:pt x="125" y="10732"/>
                    <a:pt x="-34" y="6846"/>
                  </a:cubicBezTo>
                  <a:cubicBezTo>
                    <a:pt x="-36" y="6807"/>
                    <a:pt x="-37" y="6779"/>
                    <a:pt x="-38" y="6741"/>
                  </a:cubicBezTo>
                  <a:cubicBezTo>
                    <a:pt x="673" y="2712"/>
                    <a:pt x="4252" y="-184"/>
                    <a:pt x="8344" y="-22"/>
                  </a:cubicBezTo>
                  <a:close/>
                </a:path>
              </a:pathLst>
            </a:custGeom>
            <a:solidFill>
              <a:srgbClr val="8871B3"/>
            </a:solidFill>
            <a:ln w="9525" cap="flat">
              <a:noFill/>
              <a:prstDash val="solid"/>
              <a:miter/>
            </a:ln>
          </p:spPr>
          <p:txBody>
            <a:bodyPr rtlCol="0" anchor="ctr"/>
            <a:lstStyle/>
            <a:p>
              <a:endParaRPr lang="en-IN"/>
            </a:p>
          </p:txBody>
        </p:sp>
        <p:sp>
          <p:nvSpPr>
            <p:cNvPr id="1511" name="Freeform: Shape 1510">
              <a:extLst>
                <a:ext uri="{FF2B5EF4-FFF2-40B4-BE49-F238E27FC236}">
                  <a16:creationId xmlns:a16="http://schemas.microsoft.com/office/drawing/2014/main" xmlns="" id="{6B02AC58-C83D-B01B-35F8-CA075A6296FD}"/>
                </a:ext>
              </a:extLst>
            </p:cNvPr>
            <p:cNvSpPr/>
            <p:nvPr/>
          </p:nvSpPr>
          <p:spPr>
            <a:xfrm>
              <a:off x="5556400" y="3218770"/>
              <a:ext cx="11072" cy="9946"/>
            </a:xfrm>
            <a:custGeom>
              <a:avLst/>
              <a:gdLst>
                <a:gd name="connsiteX0" fmla="*/ 6066 w 11072"/>
                <a:gd name="connsiteY0" fmla="*/ -34 h 9946"/>
                <a:gd name="connsiteX1" fmla="*/ 11033 w 11072"/>
                <a:gd name="connsiteY1" fmla="*/ 4709 h 9946"/>
                <a:gd name="connsiteX2" fmla="*/ 11019 w 11072"/>
                <a:gd name="connsiteY2" fmla="*/ 5205 h 9946"/>
                <a:gd name="connsiteX3" fmla="*/ 4923 w 11072"/>
                <a:gd name="connsiteY3" fmla="*/ 9872 h 9946"/>
                <a:gd name="connsiteX4" fmla="*/ -37 w 11072"/>
                <a:gd name="connsiteY4" fmla="*/ 5119 h 9946"/>
                <a:gd name="connsiteX5" fmla="*/ -30 w 11072"/>
                <a:gd name="connsiteY5" fmla="*/ 4728 h 9946"/>
                <a:gd name="connsiteX6" fmla="*/ 6066 w 11072"/>
                <a:gd name="connsiteY6" fmla="*/ -34 h 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72" h="9946">
                  <a:moveTo>
                    <a:pt x="6066" y="-34"/>
                  </a:moveTo>
                  <a:cubicBezTo>
                    <a:pt x="8749" y="-91"/>
                    <a:pt x="10973" y="2033"/>
                    <a:pt x="11033" y="4709"/>
                  </a:cubicBezTo>
                  <a:cubicBezTo>
                    <a:pt x="11037" y="4881"/>
                    <a:pt x="11033" y="5043"/>
                    <a:pt x="11019" y="5205"/>
                  </a:cubicBezTo>
                  <a:cubicBezTo>
                    <a:pt x="10533" y="8119"/>
                    <a:pt x="7867" y="10167"/>
                    <a:pt x="4923" y="9872"/>
                  </a:cubicBezTo>
                  <a:cubicBezTo>
                    <a:pt x="2241" y="9929"/>
                    <a:pt x="20" y="7805"/>
                    <a:pt x="-37" y="5119"/>
                  </a:cubicBezTo>
                  <a:cubicBezTo>
                    <a:pt x="-40" y="4986"/>
                    <a:pt x="-37" y="4862"/>
                    <a:pt x="-30" y="4728"/>
                  </a:cubicBezTo>
                  <a:cubicBezTo>
                    <a:pt x="497" y="1823"/>
                    <a:pt x="3119" y="-224"/>
                    <a:pt x="6066" y="-34"/>
                  </a:cubicBezTo>
                  <a:close/>
                </a:path>
              </a:pathLst>
            </a:custGeom>
            <a:solidFill>
              <a:srgbClr val="8871B3"/>
            </a:solidFill>
            <a:ln w="9525" cap="flat">
              <a:noFill/>
              <a:prstDash val="solid"/>
              <a:miter/>
            </a:ln>
          </p:spPr>
          <p:txBody>
            <a:bodyPr rtlCol="0" anchor="ctr"/>
            <a:lstStyle/>
            <a:p>
              <a:endParaRPr lang="en-IN"/>
            </a:p>
          </p:txBody>
        </p:sp>
      </p:grpSp>
      <p:grpSp>
        <p:nvGrpSpPr>
          <p:cNvPr id="1522" name="Group 1521">
            <a:extLst>
              <a:ext uri="{FF2B5EF4-FFF2-40B4-BE49-F238E27FC236}">
                <a16:creationId xmlns:a16="http://schemas.microsoft.com/office/drawing/2014/main" xmlns="" id="{413CC5A5-9F2F-3D40-C5E9-5ABF7416D0A7}"/>
              </a:ext>
            </a:extLst>
          </p:cNvPr>
          <p:cNvGrpSpPr/>
          <p:nvPr/>
        </p:nvGrpSpPr>
        <p:grpSpPr>
          <a:xfrm>
            <a:off x="10668000" y="4114800"/>
            <a:ext cx="1406069" cy="713135"/>
            <a:chOff x="2975646" y="688159"/>
            <a:chExt cx="1406069" cy="713135"/>
          </a:xfrm>
        </p:grpSpPr>
        <p:sp>
          <p:nvSpPr>
            <p:cNvPr id="1516" name="Freeform: Shape 1515">
              <a:extLst>
                <a:ext uri="{FF2B5EF4-FFF2-40B4-BE49-F238E27FC236}">
                  <a16:creationId xmlns:a16="http://schemas.microsoft.com/office/drawing/2014/main" xmlns="" id="{2B4D1624-01B5-8578-1B2C-A6FC6AE0CBBF}"/>
                </a:ext>
              </a:extLst>
            </p:cNvPr>
            <p:cNvSpPr/>
            <p:nvPr/>
          </p:nvSpPr>
          <p:spPr>
            <a:xfrm>
              <a:off x="3386683" y="895396"/>
              <a:ext cx="588005" cy="505898"/>
            </a:xfrm>
            <a:custGeom>
              <a:avLst/>
              <a:gdLst>
                <a:gd name="connsiteX0" fmla="*/ 517662 w 588005"/>
                <a:gd name="connsiteY0" fmla="*/ 226414 h 505898"/>
                <a:gd name="connsiteX1" fmla="*/ 441462 w 588005"/>
                <a:gd name="connsiteY1" fmla="*/ 86397 h 505898"/>
                <a:gd name="connsiteX2" fmla="*/ 422412 w 588005"/>
                <a:gd name="connsiteY2" fmla="*/ 49344 h 505898"/>
                <a:gd name="connsiteX3" fmla="*/ 399457 w 588005"/>
                <a:gd name="connsiteY3" fmla="*/ 12197 h 505898"/>
                <a:gd name="connsiteX4" fmla="*/ 386884 w 588005"/>
                <a:gd name="connsiteY4" fmla="*/ 4863 h 505898"/>
                <a:gd name="connsiteX5" fmla="*/ 383645 w 588005"/>
                <a:gd name="connsiteY5" fmla="*/ 21246 h 505898"/>
                <a:gd name="connsiteX6" fmla="*/ 400600 w 588005"/>
                <a:gd name="connsiteY6" fmla="*/ 59346 h 505898"/>
                <a:gd name="connsiteX7" fmla="*/ 418126 w 588005"/>
                <a:gd name="connsiteY7" fmla="*/ 96969 h 505898"/>
                <a:gd name="connsiteX8" fmla="*/ 406553 w 588005"/>
                <a:gd name="connsiteY8" fmla="*/ 114667 h 505898"/>
                <a:gd name="connsiteX9" fmla="*/ 391360 w 588005"/>
                <a:gd name="connsiteY9" fmla="*/ 108781 h 505898"/>
                <a:gd name="connsiteX10" fmla="*/ 367548 w 588005"/>
                <a:gd name="connsiteY10" fmla="*/ 27627 h 505898"/>
                <a:gd name="connsiteX11" fmla="*/ 355261 w 588005"/>
                <a:gd name="connsiteY11" fmla="*/ 16959 h 505898"/>
                <a:gd name="connsiteX12" fmla="*/ 348879 w 588005"/>
                <a:gd name="connsiteY12" fmla="*/ 29247 h 505898"/>
                <a:gd name="connsiteX13" fmla="*/ 367929 w 588005"/>
                <a:gd name="connsiteY13" fmla="*/ 120115 h 505898"/>
                <a:gd name="connsiteX14" fmla="*/ 362061 w 588005"/>
                <a:gd name="connsiteY14" fmla="*/ 129631 h 505898"/>
                <a:gd name="connsiteX15" fmla="*/ 362023 w 588005"/>
                <a:gd name="connsiteY15" fmla="*/ 129640 h 505898"/>
                <a:gd name="connsiteX16" fmla="*/ 352498 w 588005"/>
                <a:gd name="connsiteY16" fmla="*/ 123544 h 505898"/>
                <a:gd name="connsiteX17" fmla="*/ 337068 w 588005"/>
                <a:gd name="connsiteY17" fmla="*/ 38772 h 505898"/>
                <a:gd name="connsiteX18" fmla="*/ 325447 w 588005"/>
                <a:gd name="connsiteY18" fmla="*/ 24103 h 505898"/>
                <a:gd name="connsiteX19" fmla="*/ 317732 w 588005"/>
                <a:gd name="connsiteY19" fmla="*/ 35629 h 505898"/>
                <a:gd name="connsiteX20" fmla="*/ 327257 w 588005"/>
                <a:gd name="connsiteY20" fmla="*/ 120115 h 505898"/>
                <a:gd name="connsiteX21" fmla="*/ 314684 w 588005"/>
                <a:gd name="connsiteY21" fmla="*/ 137260 h 505898"/>
                <a:gd name="connsiteX22" fmla="*/ 301206 w 588005"/>
                <a:gd name="connsiteY22" fmla="*/ 126507 h 505898"/>
                <a:gd name="connsiteX23" fmla="*/ 301159 w 588005"/>
                <a:gd name="connsiteY23" fmla="*/ 125925 h 505898"/>
                <a:gd name="connsiteX24" fmla="*/ 302206 w 588005"/>
                <a:gd name="connsiteY24" fmla="*/ 40200 h 505898"/>
                <a:gd name="connsiteX25" fmla="*/ 293920 w 588005"/>
                <a:gd name="connsiteY25" fmla="*/ 24865 h 505898"/>
                <a:gd name="connsiteX26" fmla="*/ 283699 w 588005"/>
                <a:gd name="connsiteY26" fmla="*/ 32114 h 505898"/>
                <a:gd name="connsiteX27" fmla="*/ 283633 w 588005"/>
                <a:gd name="connsiteY27" fmla="*/ 32581 h 505898"/>
                <a:gd name="connsiteX28" fmla="*/ 276298 w 588005"/>
                <a:gd name="connsiteY28" fmla="*/ 126116 h 505898"/>
                <a:gd name="connsiteX29" fmla="*/ 264202 w 588005"/>
                <a:gd name="connsiteY29" fmla="*/ 136879 h 505898"/>
                <a:gd name="connsiteX30" fmla="*/ 253534 w 588005"/>
                <a:gd name="connsiteY30" fmla="*/ 126116 h 505898"/>
                <a:gd name="connsiteX31" fmla="*/ 264773 w 588005"/>
                <a:gd name="connsiteY31" fmla="*/ 37819 h 505898"/>
                <a:gd name="connsiteX32" fmla="*/ 258010 w 588005"/>
                <a:gd name="connsiteY32" fmla="*/ 21055 h 505898"/>
                <a:gd name="connsiteX33" fmla="*/ 247247 w 588005"/>
                <a:gd name="connsiteY33" fmla="*/ 31628 h 505898"/>
                <a:gd name="connsiteX34" fmla="*/ 228959 w 588005"/>
                <a:gd name="connsiteY34" fmla="*/ 118496 h 505898"/>
                <a:gd name="connsiteX35" fmla="*/ 220482 w 588005"/>
                <a:gd name="connsiteY35" fmla="*/ 127449 h 505898"/>
                <a:gd name="connsiteX36" fmla="*/ 223720 w 588005"/>
                <a:gd name="connsiteY36" fmla="*/ 138117 h 505898"/>
                <a:gd name="connsiteX37" fmla="*/ 204204 w 588005"/>
                <a:gd name="connsiteY37" fmla="*/ 156682 h 505898"/>
                <a:gd name="connsiteX38" fmla="*/ 185630 w 588005"/>
                <a:gd name="connsiteY38" fmla="*/ 137165 h 505898"/>
                <a:gd name="connsiteX39" fmla="*/ 204670 w 588005"/>
                <a:gd name="connsiteY39" fmla="*/ 118591 h 505898"/>
                <a:gd name="connsiteX40" fmla="*/ 208099 w 588005"/>
                <a:gd name="connsiteY40" fmla="*/ 118591 h 505898"/>
                <a:gd name="connsiteX41" fmla="*/ 208099 w 588005"/>
                <a:gd name="connsiteY41" fmla="*/ 110114 h 505898"/>
                <a:gd name="connsiteX42" fmla="*/ 232674 w 588005"/>
                <a:gd name="connsiteY42" fmla="*/ 34866 h 505898"/>
                <a:gd name="connsiteX43" fmla="*/ 230293 w 588005"/>
                <a:gd name="connsiteY43" fmla="*/ 13435 h 505898"/>
                <a:gd name="connsiteX44" fmla="*/ 218291 w 588005"/>
                <a:gd name="connsiteY44" fmla="*/ 19912 h 505898"/>
                <a:gd name="connsiteX45" fmla="*/ 194955 w 588005"/>
                <a:gd name="connsiteY45" fmla="*/ 74872 h 505898"/>
                <a:gd name="connsiteX46" fmla="*/ 183239 w 588005"/>
                <a:gd name="connsiteY46" fmla="*/ 106780 h 505898"/>
                <a:gd name="connsiteX47" fmla="*/ 172828 w 588005"/>
                <a:gd name="connsiteY47" fmla="*/ 111867 h 505898"/>
                <a:gd name="connsiteX48" fmla="*/ 172476 w 588005"/>
                <a:gd name="connsiteY48" fmla="*/ 111733 h 505898"/>
                <a:gd name="connsiteX49" fmla="*/ 168761 w 588005"/>
                <a:gd name="connsiteY49" fmla="*/ 99065 h 505898"/>
                <a:gd name="connsiteX50" fmla="*/ 203337 w 588005"/>
                <a:gd name="connsiteY50" fmla="*/ 21436 h 505898"/>
                <a:gd name="connsiteX51" fmla="*/ 202480 w 588005"/>
                <a:gd name="connsiteY51" fmla="*/ 576 h 505898"/>
                <a:gd name="connsiteX52" fmla="*/ 189145 w 588005"/>
                <a:gd name="connsiteY52" fmla="*/ 7149 h 505898"/>
                <a:gd name="connsiteX53" fmla="*/ 158855 w 588005"/>
                <a:gd name="connsiteY53" fmla="*/ 58774 h 505898"/>
                <a:gd name="connsiteX54" fmla="*/ 141520 w 588005"/>
                <a:gd name="connsiteY54" fmla="*/ 87349 h 505898"/>
                <a:gd name="connsiteX55" fmla="*/ 5979 w 588005"/>
                <a:gd name="connsiteY55" fmla="*/ 347477 h 505898"/>
                <a:gd name="connsiteX56" fmla="*/ 550 w 588005"/>
                <a:gd name="connsiteY56" fmla="*/ 366527 h 505898"/>
                <a:gd name="connsiteX57" fmla="*/ 7979 w 588005"/>
                <a:gd name="connsiteY57" fmla="*/ 403674 h 505898"/>
                <a:gd name="connsiteX58" fmla="*/ 37888 w 588005"/>
                <a:gd name="connsiteY58" fmla="*/ 441774 h 505898"/>
                <a:gd name="connsiteX59" fmla="*/ 53604 w 588005"/>
                <a:gd name="connsiteY59" fmla="*/ 451776 h 505898"/>
                <a:gd name="connsiteX60" fmla="*/ 71035 w 588005"/>
                <a:gd name="connsiteY60" fmla="*/ 459967 h 505898"/>
                <a:gd name="connsiteX61" fmla="*/ 107515 w 588005"/>
                <a:gd name="connsiteY61" fmla="*/ 473493 h 505898"/>
                <a:gd name="connsiteX62" fmla="*/ 168856 w 588005"/>
                <a:gd name="connsiteY62" fmla="*/ 488257 h 505898"/>
                <a:gd name="connsiteX63" fmla="*/ 221053 w 588005"/>
                <a:gd name="connsiteY63" fmla="*/ 498924 h 505898"/>
                <a:gd name="connsiteX64" fmla="*/ 247057 w 588005"/>
                <a:gd name="connsiteY64" fmla="*/ 503020 h 505898"/>
                <a:gd name="connsiteX65" fmla="*/ 273822 w 588005"/>
                <a:gd name="connsiteY65" fmla="*/ 505116 h 505898"/>
                <a:gd name="connsiteX66" fmla="*/ 296777 w 588005"/>
                <a:gd name="connsiteY66" fmla="*/ 505116 h 505898"/>
                <a:gd name="connsiteX67" fmla="*/ 319447 w 588005"/>
                <a:gd name="connsiteY67" fmla="*/ 502163 h 505898"/>
                <a:gd name="connsiteX68" fmla="*/ 377454 w 588005"/>
                <a:gd name="connsiteY68" fmla="*/ 494638 h 505898"/>
                <a:gd name="connsiteX69" fmla="*/ 415554 w 588005"/>
                <a:gd name="connsiteY69" fmla="*/ 488923 h 505898"/>
                <a:gd name="connsiteX70" fmla="*/ 453178 w 588005"/>
                <a:gd name="connsiteY70" fmla="*/ 479970 h 505898"/>
                <a:gd name="connsiteX71" fmla="*/ 488611 w 588005"/>
                <a:gd name="connsiteY71" fmla="*/ 468254 h 505898"/>
                <a:gd name="connsiteX72" fmla="*/ 522710 w 588005"/>
                <a:gd name="connsiteY72" fmla="*/ 452633 h 505898"/>
                <a:gd name="connsiteX73" fmla="*/ 546808 w 588005"/>
                <a:gd name="connsiteY73" fmla="*/ 439774 h 505898"/>
                <a:gd name="connsiteX74" fmla="*/ 566811 w 588005"/>
                <a:gd name="connsiteY74" fmla="*/ 423867 h 505898"/>
                <a:gd name="connsiteX75" fmla="*/ 584908 w 588005"/>
                <a:gd name="connsiteY75" fmla="*/ 392149 h 505898"/>
                <a:gd name="connsiteX76" fmla="*/ 587956 w 588005"/>
                <a:gd name="connsiteY76" fmla="*/ 378814 h 505898"/>
                <a:gd name="connsiteX77" fmla="*/ 517662 w 588005"/>
                <a:gd name="connsiteY77" fmla="*/ 226414 h 505898"/>
                <a:gd name="connsiteX78" fmla="*/ 170571 w 588005"/>
                <a:gd name="connsiteY78" fmla="*/ 274039 h 505898"/>
                <a:gd name="connsiteX79" fmla="*/ 150578 w 588005"/>
                <a:gd name="connsiteY79" fmla="*/ 254999 h 505898"/>
                <a:gd name="connsiteX80" fmla="*/ 169618 w 588005"/>
                <a:gd name="connsiteY80" fmla="*/ 234996 h 505898"/>
                <a:gd name="connsiteX81" fmla="*/ 189611 w 588005"/>
                <a:gd name="connsiteY81" fmla="*/ 254046 h 505898"/>
                <a:gd name="connsiteX82" fmla="*/ 189621 w 588005"/>
                <a:gd name="connsiteY82" fmla="*/ 254513 h 505898"/>
                <a:gd name="connsiteX83" fmla="*/ 170571 w 588005"/>
                <a:gd name="connsiteY83" fmla="*/ 273658 h 505898"/>
                <a:gd name="connsiteX84" fmla="*/ 174000 w 588005"/>
                <a:gd name="connsiteY84" fmla="*/ 187552 h 505898"/>
                <a:gd name="connsiteX85" fmla="*/ 193517 w 588005"/>
                <a:gd name="connsiteY85" fmla="*/ 168988 h 505898"/>
                <a:gd name="connsiteX86" fmla="*/ 212090 w 588005"/>
                <a:gd name="connsiteY86" fmla="*/ 188505 h 505898"/>
                <a:gd name="connsiteX87" fmla="*/ 193050 w 588005"/>
                <a:gd name="connsiteY87" fmla="*/ 207079 h 505898"/>
                <a:gd name="connsiteX88" fmla="*/ 174000 w 588005"/>
                <a:gd name="connsiteY88" fmla="*/ 187171 h 505898"/>
                <a:gd name="connsiteX89" fmla="*/ 226006 w 588005"/>
                <a:gd name="connsiteY89" fmla="*/ 240130 h 505898"/>
                <a:gd name="connsiteX90" fmla="*/ 206290 w 588005"/>
                <a:gd name="connsiteY90" fmla="*/ 220604 h 505898"/>
                <a:gd name="connsiteX91" fmla="*/ 225816 w 588005"/>
                <a:gd name="connsiteY91" fmla="*/ 200887 h 505898"/>
                <a:gd name="connsiteX92" fmla="*/ 245533 w 588005"/>
                <a:gd name="connsiteY92" fmla="*/ 220414 h 505898"/>
                <a:gd name="connsiteX93" fmla="*/ 245533 w 588005"/>
                <a:gd name="connsiteY93" fmla="*/ 220604 h 505898"/>
                <a:gd name="connsiteX94" fmla="*/ 226006 w 588005"/>
                <a:gd name="connsiteY94" fmla="*/ 239749 h 505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88005" h="505898">
                  <a:moveTo>
                    <a:pt x="517662" y="226414"/>
                  </a:moveTo>
                  <a:cubicBezTo>
                    <a:pt x="481848" y="160597"/>
                    <a:pt x="446415" y="95541"/>
                    <a:pt x="441462" y="86397"/>
                  </a:cubicBezTo>
                  <a:cubicBezTo>
                    <a:pt x="434985" y="74300"/>
                    <a:pt x="428127" y="61727"/>
                    <a:pt x="422412" y="49344"/>
                  </a:cubicBezTo>
                  <a:cubicBezTo>
                    <a:pt x="416192" y="36133"/>
                    <a:pt x="408496" y="23665"/>
                    <a:pt x="399457" y="12197"/>
                  </a:cubicBezTo>
                  <a:cubicBezTo>
                    <a:pt x="393646" y="5339"/>
                    <a:pt x="389932" y="3529"/>
                    <a:pt x="386884" y="4863"/>
                  </a:cubicBezTo>
                  <a:cubicBezTo>
                    <a:pt x="381550" y="7625"/>
                    <a:pt x="381931" y="15245"/>
                    <a:pt x="383645" y="21246"/>
                  </a:cubicBezTo>
                  <a:cubicBezTo>
                    <a:pt x="384502" y="24294"/>
                    <a:pt x="392408" y="41915"/>
                    <a:pt x="400600" y="59346"/>
                  </a:cubicBezTo>
                  <a:cubicBezTo>
                    <a:pt x="408791" y="76776"/>
                    <a:pt x="417173" y="94017"/>
                    <a:pt x="418126" y="96969"/>
                  </a:cubicBezTo>
                  <a:cubicBezTo>
                    <a:pt x="419821" y="105056"/>
                    <a:pt x="414630" y="112981"/>
                    <a:pt x="406553" y="114667"/>
                  </a:cubicBezTo>
                  <a:cubicBezTo>
                    <a:pt x="400771" y="115877"/>
                    <a:pt x="394818" y="113572"/>
                    <a:pt x="391360" y="108781"/>
                  </a:cubicBezTo>
                  <a:cubicBezTo>
                    <a:pt x="380407" y="82206"/>
                    <a:pt x="369739" y="33819"/>
                    <a:pt x="367548" y="27627"/>
                  </a:cubicBezTo>
                  <a:cubicBezTo>
                    <a:pt x="365357" y="21436"/>
                    <a:pt x="362119" y="14864"/>
                    <a:pt x="355261" y="16959"/>
                  </a:cubicBezTo>
                  <a:cubicBezTo>
                    <a:pt x="348403" y="19055"/>
                    <a:pt x="348879" y="29247"/>
                    <a:pt x="348879" y="29247"/>
                  </a:cubicBezTo>
                  <a:cubicBezTo>
                    <a:pt x="353375" y="59898"/>
                    <a:pt x="359737" y="90245"/>
                    <a:pt x="367929" y="120115"/>
                  </a:cubicBezTo>
                  <a:cubicBezTo>
                    <a:pt x="368938" y="124363"/>
                    <a:pt x="366310" y="128621"/>
                    <a:pt x="362061" y="129631"/>
                  </a:cubicBezTo>
                  <a:cubicBezTo>
                    <a:pt x="362052" y="129631"/>
                    <a:pt x="362033" y="129640"/>
                    <a:pt x="362023" y="129640"/>
                  </a:cubicBezTo>
                  <a:cubicBezTo>
                    <a:pt x="354689" y="132212"/>
                    <a:pt x="352498" y="123544"/>
                    <a:pt x="352498" y="123544"/>
                  </a:cubicBezTo>
                  <a:cubicBezTo>
                    <a:pt x="352498" y="123544"/>
                    <a:pt x="338401" y="45820"/>
                    <a:pt x="337068" y="38772"/>
                  </a:cubicBezTo>
                  <a:cubicBezTo>
                    <a:pt x="335734" y="31723"/>
                    <a:pt x="333925" y="22960"/>
                    <a:pt x="325447" y="24103"/>
                  </a:cubicBezTo>
                  <a:cubicBezTo>
                    <a:pt x="316970" y="25246"/>
                    <a:pt x="317732" y="35629"/>
                    <a:pt x="317732" y="35629"/>
                  </a:cubicBezTo>
                  <a:lnTo>
                    <a:pt x="327257" y="120115"/>
                  </a:lnTo>
                  <a:cubicBezTo>
                    <a:pt x="327257" y="120115"/>
                    <a:pt x="327924" y="137356"/>
                    <a:pt x="314684" y="137260"/>
                  </a:cubicBezTo>
                  <a:cubicBezTo>
                    <a:pt x="307988" y="138013"/>
                    <a:pt x="301959" y="133193"/>
                    <a:pt x="301206" y="126507"/>
                  </a:cubicBezTo>
                  <a:cubicBezTo>
                    <a:pt x="301187" y="126307"/>
                    <a:pt x="301168" y="126116"/>
                    <a:pt x="301159" y="125925"/>
                  </a:cubicBezTo>
                  <a:cubicBezTo>
                    <a:pt x="299730" y="92398"/>
                    <a:pt x="301159" y="53345"/>
                    <a:pt x="302206" y="40200"/>
                  </a:cubicBezTo>
                  <a:cubicBezTo>
                    <a:pt x="302206" y="31628"/>
                    <a:pt x="299920" y="24199"/>
                    <a:pt x="293920" y="24865"/>
                  </a:cubicBezTo>
                  <a:cubicBezTo>
                    <a:pt x="289100" y="24046"/>
                    <a:pt x="284518" y="27285"/>
                    <a:pt x="283699" y="32114"/>
                  </a:cubicBezTo>
                  <a:cubicBezTo>
                    <a:pt x="283671" y="32266"/>
                    <a:pt x="283652" y="32419"/>
                    <a:pt x="283633" y="32581"/>
                  </a:cubicBezTo>
                  <a:cubicBezTo>
                    <a:pt x="279594" y="63613"/>
                    <a:pt x="277146" y="94836"/>
                    <a:pt x="276298" y="126116"/>
                  </a:cubicBezTo>
                  <a:cubicBezTo>
                    <a:pt x="275660" y="132298"/>
                    <a:pt x="270412" y="136965"/>
                    <a:pt x="264202" y="136879"/>
                  </a:cubicBezTo>
                  <a:cubicBezTo>
                    <a:pt x="258439" y="136508"/>
                    <a:pt x="253857" y="131888"/>
                    <a:pt x="253534" y="126116"/>
                  </a:cubicBezTo>
                  <a:cubicBezTo>
                    <a:pt x="253534" y="113067"/>
                    <a:pt x="263059" y="52202"/>
                    <a:pt x="264773" y="37819"/>
                  </a:cubicBezTo>
                  <a:cubicBezTo>
                    <a:pt x="266011" y="25341"/>
                    <a:pt x="260773" y="21436"/>
                    <a:pt x="258010" y="21055"/>
                  </a:cubicBezTo>
                  <a:cubicBezTo>
                    <a:pt x="255248" y="20674"/>
                    <a:pt x="250962" y="21722"/>
                    <a:pt x="247247" y="31628"/>
                  </a:cubicBezTo>
                  <a:cubicBezTo>
                    <a:pt x="243532" y="41534"/>
                    <a:pt x="230769" y="110400"/>
                    <a:pt x="228959" y="118496"/>
                  </a:cubicBezTo>
                  <a:cubicBezTo>
                    <a:pt x="228349" y="122992"/>
                    <a:pt x="224940" y="126592"/>
                    <a:pt x="220482" y="127449"/>
                  </a:cubicBezTo>
                  <a:cubicBezTo>
                    <a:pt x="222558" y="130621"/>
                    <a:pt x="223682" y="134327"/>
                    <a:pt x="223720" y="138117"/>
                  </a:cubicBezTo>
                  <a:cubicBezTo>
                    <a:pt x="223454" y="148633"/>
                    <a:pt x="214719" y="156949"/>
                    <a:pt x="204204" y="156682"/>
                  </a:cubicBezTo>
                  <a:cubicBezTo>
                    <a:pt x="193678" y="156424"/>
                    <a:pt x="185373" y="147681"/>
                    <a:pt x="185630" y="137165"/>
                  </a:cubicBezTo>
                  <a:cubicBezTo>
                    <a:pt x="185887" y="126830"/>
                    <a:pt x="194336" y="118591"/>
                    <a:pt x="204670" y="118591"/>
                  </a:cubicBezTo>
                  <a:cubicBezTo>
                    <a:pt x="205813" y="118496"/>
                    <a:pt x="206956" y="118496"/>
                    <a:pt x="208099" y="118591"/>
                  </a:cubicBezTo>
                  <a:cubicBezTo>
                    <a:pt x="207233" y="115829"/>
                    <a:pt x="207233" y="112876"/>
                    <a:pt x="208099" y="110114"/>
                  </a:cubicBezTo>
                  <a:cubicBezTo>
                    <a:pt x="211624" y="94112"/>
                    <a:pt x="230769" y="42486"/>
                    <a:pt x="232674" y="34866"/>
                  </a:cubicBezTo>
                  <a:cubicBezTo>
                    <a:pt x="234579" y="27247"/>
                    <a:pt x="237341" y="15816"/>
                    <a:pt x="230293" y="13435"/>
                  </a:cubicBezTo>
                  <a:cubicBezTo>
                    <a:pt x="223244" y="11054"/>
                    <a:pt x="218291" y="19912"/>
                    <a:pt x="218291" y="19912"/>
                  </a:cubicBezTo>
                  <a:cubicBezTo>
                    <a:pt x="210671" y="35343"/>
                    <a:pt x="201813" y="57060"/>
                    <a:pt x="194955" y="74872"/>
                  </a:cubicBezTo>
                  <a:cubicBezTo>
                    <a:pt x="188097" y="92683"/>
                    <a:pt x="183239" y="106780"/>
                    <a:pt x="183239" y="106780"/>
                  </a:cubicBezTo>
                  <a:cubicBezTo>
                    <a:pt x="181772" y="111057"/>
                    <a:pt x="177105" y="113333"/>
                    <a:pt x="172828" y="111867"/>
                  </a:cubicBezTo>
                  <a:cubicBezTo>
                    <a:pt x="172714" y="111819"/>
                    <a:pt x="172590" y="111781"/>
                    <a:pt x="172476" y="111733"/>
                  </a:cubicBezTo>
                  <a:cubicBezTo>
                    <a:pt x="168037" y="109190"/>
                    <a:pt x="166399" y="103599"/>
                    <a:pt x="168761" y="99065"/>
                  </a:cubicBezTo>
                  <a:cubicBezTo>
                    <a:pt x="180572" y="73662"/>
                    <a:pt x="192097" y="47792"/>
                    <a:pt x="203337" y="21436"/>
                  </a:cubicBezTo>
                  <a:cubicBezTo>
                    <a:pt x="203337" y="21436"/>
                    <a:pt x="210290" y="4863"/>
                    <a:pt x="202480" y="576"/>
                  </a:cubicBezTo>
                  <a:cubicBezTo>
                    <a:pt x="194669" y="-3710"/>
                    <a:pt x="189145" y="7149"/>
                    <a:pt x="189145" y="7149"/>
                  </a:cubicBezTo>
                  <a:cubicBezTo>
                    <a:pt x="179620" y="24580"/>
                    <a:pt x="169237" y="41724"/>
                    <a:pt x="158855" y="58774"/>
                  </a:cubicBezTo>
                  <a:cubicBezTo>
                    <a:pt x="152492" y="67928"/>
                    <a:pt x="146701" y="77472"/>
                    <a:pt x="141520" y="87349"/>
                  </a:cubicBezTo>
                  <a:cubicBezTo>
                    <a:pt x="137614" y="92493"/>
                    <a:pt x="11980" y="336999"/>
                    <a:pt x="5979" y="347477"/>
                  </a:cubicBezTo>
                  <a:cubicBezTo>
                    <a:pt x="3085" y="353468"/>
                    <a:pt x="1248" y="359907"/>
                    <a:pt x="550" y="366527"/>
                  </a:cubicBezTo>
                  <a:cubicBezTo>
                    <a:pt x="-1340" y="379395"/>
                    <a:pt x="1285" y="392521"/>
                    <a:pt x="7979" y="403674"/>
                  </a:cubicBezTo>
                  <a:cubicBezTo>
                    <a:pt x="15253" y="418276"/>
                    <a:pt x="25431" y="431240"/>
                    <a:pt x="37888" y="441774"/>
                  </a:cubicBezTo>
                  <a:cubicBezTo>
                    <a:pt x="42750" y="445670"/>
                    <a:pt x="48019" y="449023"/>
                    <a:pt x="53604" y="451776"/>
                  </a:cubicBezTo>
                  <a:cubicBezTo>
                    <a:pt x="59224" y="454729"/>
                    <a:pt x="65034" y="457396"/>
                    <a:pt x="71035" y="459967"/>
                  </a:cubicBezTo>
                  <a:cubicBezTo>
                    <a:pt x="82931" y="465158"/>
                    <a:pt x="95104" y="469683"/>
                    <a:pt x="107515" y="473493"/>
                  </a:cubicBezTo>
                  <a:cubicBezTo>
                    <a:pt x="127899" y="478732"/>
                    <a:pt x="148282" y="484161"/>
                    <a:pt x="168856" y="488257"/>
                  </a:cubicBezTo>
                  <a:cubicBezTo>
                    <a:pt x="186859" y="491019"/>
                    <a:pt x="203908" y="495019"/>
                    <a:pt x="221053" y="498924"/>
                  </a:cubicBezTo>
                  <a:cubicBezTo>
                    <a:pt x="229626" y="500810"/>
                    <a:pt x="238313" y="502182"/>
                    <a:pt x="247057" y="503020"/>
                  </a:cubicBezTo>
                  <a:cubicBezTo>
                    <a:pt x="255820" y="504068"/>
                    <a:pt x="264678" y="504830"/>
                    <a:pt x="273822" y="505116"/>
                  </a:cubicBezTo>
                  <a:cubicBezTo>
                    <a:pt x="281470" y="505592"/>
                    <a:pt x="289129" y="505592"/>
                    <a:pt x="296777" y="505116"/>
                  </a:cubicBezTo>
                  <a:lnTo>
                    <a:pt x="319447" y="502163"/>
                  </a:lnTo>
                  <a:cubicBezTo>
                    <a:pt x="338497" y="499401"/>
                    <a:pt x="358023" y="498448"/>
                    <a:pt x="377454" y="494638"/>
                  </a:cubicBezTo>
                  <a:lnTo>
                    <a:pt x="415554" y="488923"/>
                  </a:lnTo>
                  <a:cubicBezTo>
                    <a:pt x="428260" y="486694"/>
                    <a:pt x="440824" y="483704"/>
                    <a:pt x="453178" y="479970"/>
                  </a:cubicBezTo>
                  <a:cubicBezTo>
                    <a:pt x="465189" y="476693"/>
                    <a:pt x="477019" y="472788"/>
                    <a:pt x="488611" y="468254"/>
                  </a:cubicBezTo>
                  <a:cubicBezTo>
                    <a:pt x="500136" y="463206"/>
                    <a:pt x="511471" y="457967"/>
                    <a:pt x="522710" y="452633"/>
                  </a:cubicBezTo>
                  <a:cubicBezTo>
                    <a:pt x="531025" y="448899"/>
                    <a:pt x="539074" y="444603"/>
                    <a:pt x="546808" y="439774"/>
                  </a:cubicBezTo>
                  <a:cubicBezTo>
                    <a:pt x="554009" y="435174"/>
                    <a:pt x="560705" y="429849"/>
                    <a:pt x="566811" y="423867"/>
                  </a:cubicBezTo>
                  <a:cubicBezTo>
                    <a:pt x="575383" y="414962"/>
                    <a:pt x="581603" y="404065"/>
                    <a:pt x="584908" y="392149"/>
                  </a:cubicBezTo>
                  <a:cubicBezTo>
                    <a:pt x="586489" y="387853"/>
                    <a:pt x="587509" y="383367"/>
                    <a:pt x="587956" y="378814"/>
                  </a:cubicBezTo>
                  <a:cubicBezTo>
                    <a:pt x="588242" y="360526"/>
                    <a:pt x="553285" y="292518"/>
                    <a:pt x="517662" y="226414"/>
                  </a:cubicBezTo>
                  <a:close/>
                  <a:moveTo>
                    <a:pt x="170571" y="274039"/>
                  </a:moveTo>
                  <a:cubicBezTo>
                    <a:pt x="159789" y="274306"/>
                    <a:pt x="150835" y="265772"/>
                    <a:pt x="150578" y="254999"/>
                  </a:cubicBezTo>
                  <a:cubicBezTo>
                    <a:pt x="150311" y="244216"/>
                    <a:pt x="158836" y="235263"/>
                    <a:pt x="169618" y="234996"/>
                  </a:cubicBezTo>
                  <a:cubicBezTo>
                    <a:pt x="180401" y="234739"/>
                    <a:pt x="189354" y="243264"/>
                    <a:pt x="189611" y="254046"/>
                  </a:cubicBezTo>
                  <a:cubicBezTo>
                    <a:pt x="189621" y="254199"/>
                    <a:pt x="189621" y="254361"/>
                    <a:pt x="189621" y="254513"/>
                  </a:cubicBezTo>
                  <a:cubicBezTo>
                    <a:pt x="189421" y="264962"/>
                    <a:pt x="181020" y="273401"/>
                    <a:pt x="170571" y="273658"/>
                  </a:cubicBezTo>
                  <a:close/>
                  <a:moveTo>
                    <a:pt x="174000" y="187552"/>
                  </a:moveTo>
                  <a:cubicBezTo>
                    <a:pt x="174267" y="177037"/>
                    <a:pt x="183001" y="168721"/>
                    <a:pt x="193517" y="168988"/>
                  </a:cubicBezTo>
                  <a:cubicBezTo>
                    <a:pt x="204042" y="169245"/>
                    <a:pt x="212347" y="177989"/>
                    <a:pt x="212090" y="188505"/>
                  </a:cubicBezTo>
                  <a:cubicBezTo>
                    <a:pt x="211833" y="198839"/>
                    <a:pt x="203384" y="207079"/>
                    <a:pt x="193050" y="207079"/>
                  </a:cubicBezTo>
                  <a:cubicBezTo>
                    <a:pt x="182306" y="206821"/>
                    <a:pt x="173790" y="197916"/>
                    <a:pt x="174000" y="187171"/>
                  </a:cubicBezTo>
                  <a:close/>
                  <a:moveTo>
                    <a:pt x="226006" y="240130"/>
                  </a:moveTo>
                  <a:cubicBezTo>
                    <a:pt x="215167" y="240187"/>
                    <a:pt x="206347" y="231443"/>
                    <a:pt x="206290" y="220604"/>
                  </a:cubicBezTo>
                  <a:cubicBezTo>
                    <a:pt x="206242" y="209765"/>
                    <a:pt x="214976" y="200944"/>
                    <a:pt x="225816" y="200887"/>
                  </a:cubicBezTo>
                  <a:cubicBezTo>
                    <a:pt x="236655" y="200839"/>
                    <a:pt x="245475" y="209574"/>
                    <a:pt x="245533" y="220414"/>
                  </a:cubicBezTo>
                  <a:cubicBezTo>
                    <a:pt x="245533" y="220480"/>
                    <a:pt x="245533" y="220537"/>
                    <a:pt x="245533" y="220604"/>
                  </a:cubicBezTo>
                  <a:cubicBezTo>
                    <a:pt x="245323" y="231243"/>
                    <a:pt x="236646" y="239749"/>
                    <a:pt x="226006" y="239749"/>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17" name="Freeform: Shape 1516">
              <a:extLst>
                <a:ext uri="{FF2B5EF4-FFF2-40B4-BE49-F238E27FC236}">
                  <a16:creationId xmlns:a16="http://schemas.microsoft.com/office/drawing/2014/main" xmlns="" id="{B45BF9E3-4637-CFE9-20E8-1C41168D3E1A}"/>
                </a:ext>
              </a:extLst>
            </p:cNvPr>
            <p:cNvSpPr/>
            <p:nvPr/>
          </p:nvSpPr>
          <p:spPr>
            <a:xfrm>
              <a:off x="3806133" y="688739"/>
              <a:ext cx="575582" cy="579562"/>
            </a:xfrm>
            <a:custGeom>
              <a:avLst/>
              <a:gdLst>
                <a:gd name="connsiteX0" fmla="*/ 168125 w 575582"/>
                <a:gd name="connsiteY0" fmla="*/ 2827 h 579562"/>
                <a:gd name="connsiteX1" fmla="*/ 109927 w 575582"/>
                <a:gd name="connsiteY1" fmla="*/ 14829 h 579562"/>
                <a:gd name="connsiteX2" fmla="*/ 122404 w 575582"/>
                <a:gd name="connsiteY2" fmla="*/ 26354 h 579562"/>
                <a:gd name="connsiteX3" fmla="*/ 164981 w 575582"/>
                <a:gd name="connsiteY3" fmla="*/ 29021 h 579562"/>
                <a:gd name="connsiteX4" fmla="*/ 207272 w 575582"/>
                <a:gd name="connsiteY4" fmla="*/ 30926 h 579562"/>
                <a:gd name="connsiteX5" fmla="*/ 216797 w 575582"/>
                <a:gd name="connsiteY5" fmla="*/ 47499 h 579562"/>
                <a:gd name="connsiteX6" fmla="*/ 202700 w 575582"/>
                <a:gd name="connsiteY6" fmla="*/ 62644 h 579562"/>
                <a:gd name="connsiteX7" fmla="*/ 119166 w 575582"/>
                <a:gd name="connsiteY7" fmla="*/ 45118 h 579562"/>
                <a:gd name="connsiteX8" fmla="*/ 102593 w 575582"/>
                <a:gd name="connsiteY8" fmla="*/ 51500 h 579562"/>
                <a:gd name="connsiteX9" fmla="*/ 110117 w 575582"/>
                <a:gd name="connsiteY9" fmla="*/ 63787 h 579562"/>
                <a:gd name="connsiteX10" fmla="*/ 199462 w 575582"/>
                <a:gd name="connsiteY10" fmla="*/ 90743 h 579562"/>
                <a:gd name="connsiteX11" fmla="*/ 205320 w 575582"/>
                <a:gd name="connsiteY11" fmla="*/ 100734 h 579562"/>
                <a:gd name="connsiteX12" fmla="*/ 205082 w 575582"/>
                <a:gd name="connsiteY12" fmla="*/ 101506 h 579562"/>
                <a:gd name="connsiteX13" fmla="*/ 193652 w 575582"/>
                <a:gd name="connsiteY13" fmla="*/ 107697 h 579562"/>
                <a:gd name="connsiteX14" fmla="*/ 111737 w 575582"/>
                <a:gd name="connsiteY14" fmla="*/ 80170 h 579562"/>
                <a:gd name="connsiteX15" fmla="*/ 92687 w 575582"/>
                <a:gd name="connsiteY15" fmla="*/ 84171 h 579562"/>
                <a:gd name="connsiteX16" fmla="*/ 94115 w 575582"/>
                <a:gd name="connsiteY16" fmla="*/ 93696 h 579562"/>
                <a:gd name="connsiteX17" fmla="*/ 98116 w 575582"/>
                <a:gd name="connsiteY17" fmla="*/ 96934 h 579562"/>
                <a:gd name="connsiteX18" fmla="*/ 176602 w 575582"/>
                <a:gd name="connsiteY18" fmla="*/ 130272 h 579562"/>
                <a:gd name="connsiteX19" fmla="*/ 184603 w 575582"/>
                <a:gd name="connsiteY19" fmla="*/ 150846 h 579562"/>
                <a:gd name="connsiteX20" fmla="*/ 168839 w 575582"/>
                <a:gd name="connsiteY20" fmla="*/ 158780 h 579562"/>
                <a:gd name="connsiteX21" fmla="*/ 167553 w 575582"/>
                <a:gd name="connsiteY21" fmla="*/ 158275 h 579562"/>
                <a:gd name="connsiteX22" fmla="*/ 93734 w 575582"/>
                <a:gd name="connsiteY22" fmla="*/ 114270 h 579562"/>
                <a:gd name="connsiteX23" fmla="*/ 75256 w 575582"/>
                <a:gd name="connsiteY23" fmla="*/ 114270 h 579562"/>
                <a:gd name="connsiteX24" fmla="*/ 76780 w 575582"/>
                <a:gd name="connsiteY24" fmla="*/ 128271 h 579562"/>
                <a:gd name="connsiteX25" fmla="*/ 153742 w 575582"/>
                <a:gd name="connsiteY25" fmla="*/ 182278 h 579562"/>
                <a:gd name="connsiteX26" fmla="*/ 158504 w 575582"/>
                <a:gd name="connsiteY26" fmla="*/ 190565 h 579562"/>
                <a:gd name="connsiteX27" fmla="*/ 155933 w 575582"/>
                <a:gd name="connsiteY27" fmla="*/ 198851 h 579562"/>
                <a:gd name="connsiteX28" fmla="*/ 140788 w 575582"/>
                <a:gd name="connsiteY28" fmla="*/ 203900 h 579562"/>
                <a:gd name="connsiteX29" fmla="*/ 70684 w 575582"/>
                <a:gd name="connsiteY29" fmla="*/ 148845 h 579562"/>
                <a:gd name="connsiteX30" fmla="*/ 52777 w 575582"/>
                <a:gd name="connsiteY30" fmla="*/ 147226 h 579562"/>
                <a:gd name="connsiteX31" fmla="*/ 55253 w 575582"/>
                <a:gd name="connsiteY31" fmla="*/ 162371 h 579562"/>
                <a:gd name="connsiteX32" fmla="*/ 120309 w 575582"/>
                <a:gd name="connsiteY32" fmla="*/ 223521 h 579562"/>
                <a:gd name="connsiteX33" fmla="*/ 121090 w 575582"/>
                <a:gd name="connsiteY33" fmla="*/ 241019 h 579562"/>
                <a:gd name="connsiteX34" fmla="*/ 120881 w 575582"/>
                <a:gd name="connsiteY34" fmla="*/ 241238 h 579562"/>
                <a:gd name="connsiteX35" fmla="*/ 101831 w 575582"/>
                <a:gd name="connsiteY35" fmla="*/ 240285 h 579562"/>
                <a:gd name="connsiteX36" fmla="*/ 50586 w 575582"/>
                <a:gd name="connsiteY36" fmla="*/ 179325 h 579562"/>
                <a:gd name="connsiteX37" fmla="*/ 30203 w 575582"/>
                <a:gd name="connsiteY37" fmla="*/ 170562 h 579562"/>
                <a:gd name="connsiteX38" fmla="*/ 29631 w 575582"/>
                <a:gd name="connsiteY38" fmla="*/ 185993 h 579562"/>
                <a:gd name="connsiteX39" fmla="*/ 64112 w 575582"/>
                <a:gd name="connsiteY39" fmla="*/ 235808 h 579562"/>
                <a:gd name="connsiteX40" fmla="*/ 85257 w 575582"/>
                <a:gd name="connsiteY40" fmla="*/ 262955 h 579562"/>
                <a:gd name="connsiteX41" fmla="*/ 83866 w 575582"/>
                <a:gd name="connsiteY41" fmla="*/ 274594 h 579562"/>
                <a:gd name="connsiteX42" fmla="*/ 83066 w 575582"/>
                <a:gd name="connsiteY42" fmla="*/ 275147 h 579562"/>
                <a:gd name="connsiteX43" fmla="*/ 70903 w 575582"/>
                <a:gd name="connsiteY43" fmla="*/ 273594 h 579562"/>
                <a:gd name="connsiteX44" fmla="*/ 70398 w 575582"/>
                <a:gd name="connsiteY44" fmla="*/ 272861 h 579562"/>
                <a:gd name="connsiteX45" fmla="*/ 22106 w 575582"/>
                <a:gd name="connsiteY45" fmla="*/ 200757 h 579562"/>
                <a:gd name="connsiteX46" fmla="*/ 4009 w 575582"/>
                <a:gd name="connsiteY46" fmla="*/ 191898 h 579562"/>
                <a:gd name="connsiteX47" fmla="*/ 1628 w 575582"/>
                <a:gd name="connsiteY47" fmla="*/ 207043 h 579562"/>
                <a:gd name="connsiteX48" fmla="*/ 30203 w 575582"/>
                <a:gd name="connsiteY48" fmla="*/ 262098 h 579562"/>
                <a:gd name="connsiteX49" fmla="*/ 45157 w 575582"/>
                <a:gd name="connsiteY49" fmla="*/ 293054 h 579562"/>
                <a:gd name="connsiteX50" fmla="*/ 195747 w 575582"/>
                <a:gd name="connsiteY50" fmla="*/ 553182 h 579562"/>
                <a:gd name="connsiteX51" fmla="*/ 245277 w 575582"/>
                <a:gd name="connsiteY51" fmla="*/ 579090 h 579562"/>
                <a:gd name="connsiteX52" fmla="*/ 268042 w 575582"/>
                <a:gd name="connsiteY52" fmla="*/ 577851 h 579562"/>
                <a:gd name="connsiteX53" fmla="*/ 294617 w 575582"/>
                <a:gd name="connsiteY53" fmla="*/ 569183 h 579562"/>
                <a:gd name="connsiteX54" fmla="*/ 329192 w 575582"/>
                <a:gd name="connsiteY54" fmla="*/ 547181 h 579562"/>
                <a:gd name="connsiteX55" fmla="*/ 360434 w 575582"/>
                <a:gd name="connsiteY55" fmla="*/ 518606 h 579562"/>
                <a:gd name="connsiteX56" fmla="*/ 407012 w 575582"/>
                <a:gd name="connsiteY56" fmla="*/ 467457 h 579562"/>
                <a:gd name="connsiteX57" fmla="*/ 445112 w 575582"/>
                <a:gd name="connsiteY57" fmla="*/ 422784 h 579562"/>
                <a:gd name="connsiteX58" fmla="*/ 464162 w 575582"/>
                <a:gd name="connsiteY58" fmla="*/ 400305 h 579562"/>
                <a:gd name="connsiteX59" fmla="*/ 480640 w 575582"/>
                <a:gd name="connsiteY59" fmla="*/ 375350 h 579562"/>
                <a:gd name="connsiteX60" fmla="*/ 503500 w 575582"/>
                <a:gd name="connsiteY60" fmla="*/ 329820 h 579562"/>
                <a:gd name="connsiteX61" fmla="*/ 529217 w 575582"/>
                <a:gd name="connsiteY61" fmla="*/ 270003 h 579562"/>
                <a:gd name="connsiteX62" fmla="*/ 544838 w 575582"/>
                <a:gd name="connsiteY62" fmla="*/ 230284 h 579562"/>
                <a:gd name="connsiteX63" fmla="*/ 552458 w 575582"/>
                <a:gd name="connsiteY63" fmla="*/ 210282 h 579562"/>
                <a:gd name="connsiteX64" fmla="*/ 558269 w 575582"/>
                <a:gd name="connsiteY64" fmla="*/ 189803 h 579562"/>
                <a:gd name="connsiteX65" fmla="*/ 567794 w 575582"/>
                <a:gd name="connsiteY65" fmla="*/ 149798 h 579562"/>
                <a:gd name="connsiteX66" fmla="*/ 573128 w 575582"/>
                <a:gd name="connsiteY66" fmla="*/ 109316 h 579562"/>
                <a:gd name="connsiteX67" fmla="*/ 573128 w 575582"/>
                <a:gd name="connsiteY67" fmla="*/ 52738 h 579562"/>
                <a:gd name="connsiteX68" fmla="*/ 555125 w 575582"/>
                <a:gd name="connsiteY68" fmla="*/ 19591 h 579562"/>
                <a:gd name="connsiteX69" fmla="*/ 545600 w 575582"/>
                <a:gd name="connsiteY69" fmla="*/ 10066 h 579562"/>
                <a:gd name="connsiteX70" fmla="*/ 376341 w 575582"/>
                <a:gd name="connsiteY70" fmla="*/ 65 h 579562"/>
                <a:gd name="connsiteX71" fmla="*/ 212511 w 575582"/>
                <a:gd name="connsiteY71" fmla="*/ 3017 h 579562"/>
                <a:gd name="connsiteX72" fmla="*/ 168125 w 575582"/>
                <a:gd name="connsiteY72" fmla="*/ 2827 h 5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75582" h="579562">
                  <a:moveTo>
                    <a:pt x="168125" y="2827"/>
                  </a:moveTo>
                  <a:cubicBezTo>
                    <a:pt x="124595" y="2827"/>
                    <a:pt x="110212" y="8351"/>
                    <a:pt x="109927" y="14829"/>
                  </a:cubicBezTo>
                  <a:cubicBezTo>
                    <a:pt x="109641" y="21306"/>
                    <a:pt x="116404" y="25020"/>
                    <a:pt x="122404" y="26354"/>
                  </a:cubicBezTo>
                  <a:cubicBezTo>
                    <a:pt x="125453" y="27021"/>
                    <a:pt x="145169" y="28259"/>
                    <a:pt x="164981" y="29021"/>
                  </a:cubicBezTo>
                  <a:cubicBezTo>
                    <a:pt x="184793" y="29783"/>
                    <a:pt x="204224" y="30354"/>
                    <a:pt x="207272" y="30926"/>
                  </a:cubicBezTo>
                  <a:cubicBezTo>
                    <a:pt x="213845" y="32069"/>
                    <a:pt x="217750" y="41594"/>
                    <a:pt x="216797" y="47499"/>
                  </a:cubicBezTo>
                  <a:cubicBezTo>
                    <a:pt x="215845" y="53405"/>
                    <a:pt x="208987" y="63025"/>
                    <a:pt x="202700" y="62644"/>
                  </a:cubicBezTo>
                  <a:cubicBezTo>
                    <a:pt x="174554" y="58348"/>
                    <a:pt x="146665" y="52500"/>
                    <a:pt x="119166" y="45118"/>
                  </a:cubicBezTo>
                  <a:cubicBezTo>
                    <a:pt x="112308" y="43784"/>
                    <a:pt x="105736" y="44070"/>
                    <a:pt x="102593" y="51500"/>
                  </a:cubicBezTo>
                  <a:cubicBezTo>
                    <a:pt x="99449" y="58929"/>
                    <a:pt x="110117" y="63787"/>
                    <a:pt x="110117" y="63787"/>
                  </a:cubicBezTo>
                  <a:cubicBezTo>
                    <a:pt x="139226" y="74884"/>
                    <a:pt x="169077" y="83894"/>
                    <a:pt x="199462" y="90743"/>
                  </a:cubicBezTo>
                  <a:cubicBezTo>
                    <a:pt x="203843" y="91886"/>
                    <a:pt x="206463" y="96353"/>
                    <a:pt x="205320" y="100734"/>
                  </a:cubicBezTo>
                  <a:cubicBezTo>
                    <a:pt x="205253" y="100992"/>
                    <a:pt x="205177" y="101249"/>
                    <a:pt x="205082" y="101506"/>
                  </a:cubicBezTo>
                  <a:cubicBezTo>
                    <a:pt x="203491" y="106249"/>
                    <a:pt x="198500" y="108955"/>
                    <a:pt x="193652" y="107697"/>
                  </a:cubicBezTo>
                  <a:lnTo>
                    <a:pt x="111737" y="80170"/>
                  </a:lnTo>
                  <a:cubicBezTo>
                    <a:pt x="104974" y="77979"/>
                    <a:pt x="96306" y="75312"/>
                    <a:pt x="92687" y="84171"/>
                  </a:cubicBezTo>
                  <a:cubicBezTo>
                    <a:pt x="91401" y="87371"/>
                    <a:pt x="91953" y="91009"/>
                    <a:pt x="94115" y="93696"/>
                  </a:cubicBezTo>
                  <a:cubicBezTo>
                    <a:pt x="95201" y="95048"/>
                    <a:pt x="96563" y="96153"/>
                    <a:pt x="98116" y="96934"/>
                  </a:cubicBezTo>
                  <a:lnTo>
                    <a:pt x="176602" y="130272"/>
                  </a:lnTo>
                  <a:cubicBezTo>
                    <a:pt x="176602" y="130272"/>
                    <a:pt x="191270" y="137987"/>
                    <a:pt x="184603" y="150846"/>
                  </a:cubicBezTo>
                  <a:cubicBezTo>
                    <a:pt x="182441" y="157389"/>
                    <a:pt x="175383" y="160942"/>
                    <a:pt x="168839" y="158780"/>
                  </a:cubicBezTo>
                  <a:cubicBezTo>
                    <a:pt x="168401" y="158637"/>
                    <a:pt x="167972" y="158465"/>
                    <a:pt x="167553" y="158275"/>
                  </a:cubicBezTo>
                  <a:cubicBezTo>
                    <a:pt x="137835" y="142845"/>
                    <a:pt x="105069" y="121604"/>
                    <a:pt x="93734" y="114270"/>
                  </a:cubicBezTo>
                  <a:cubicBezTo>
                    <a:pt x="86305" y="109888"/>
                    <a:pt x="79066" y="108650"/>
                    <a:pt x="75256" y="114270"/>
                  </a:cubicBezTo>
                  <a:cubicBezTo>
                    <a:pt x="71989" y="118603"/>
                    <a:pt x="72655" y="124738"/>
                    <a:pt x="76780" y="128271"/>
                  </a:cubicBezTo>
                  <a:cubicBezTo>
                    <a:pt x="101440" y="147645"/>
                    <a:pt x="127138" y="165676"/>
                    <a:pt x="153742" y="182278"/>
                  </a:cubicBezTo>
                  <a:cubicBezTo>
                    <a:pt x="156533" y="184145"/>
                    <a:pt x="158295" y="187212"/>
                    <a:pt x="158504" y="190565"/>
                  </a:cubicBezTo>
                  <a:cubicBezTo>
                    <a:pt x="158619" y="193537"/>
                    <a:pt x="157714" y="196461"/>
                    <a:pt x="155933" y="198851"/>
                  </a:cubicBezTo>
                  <a:cubicBezTo>
                    <a:pt x="152789" y="202852"/>
                    <a:pt x="146408" y="207233"/>
                    <a:pt x="140788" y="203900"/>
                  </a:cubicBezTo>
                  <a:cubicBezTo>
                    <a:pt x="129739" y="197232"/>
                    <a:pt x="82114" y="157704"/>
                    <a:pt x="70684" y="148845"/>
                  </a:cubicBezTo>
                  <a:cubicBezTo>
                    <a:pt x="59254" y="139987"/>
                    <a:pt x="54777" y="144749"/>
                    <a:pt x="52777" y="147226"/>
                  </a:cubicBezTo>
                  <a:cubicBezTo>
                    <a:pt x="50777" y="149703"/>
                    <a:pt x="48300" y="153513"/>
                    <a:pt x="55253" y="162371"/>
                  </a:cubicBezTo>
                  <a:cubicBezTo>
                    <a:pt x="62207" y="171229"/>
                    <a:pt x="114308" y="217711"/>
                    <a:pt x="120309" y="223521"/>
                  </a:cubicBezTo>
                  <a:cubicBezTo>
                    <a:pt x="125357" y="228141"/>
                    <a:pt x="125700" y="235970"/>
                    <a:pt x="121090" y="241019"/>
                  </a:cubicBezTo>
                  <a:cubicBezTo>
                    <a:pt x="121023" y="241095"/>
                    <a:pt x="120947" y="241162"/>
                    <a:pt x="120881" y="241238"/>
                  </a:cubicBezTo>
                  <a:cubicBezTo>
                    <a:pt x="115280" y="246010"/>
                    <a:pt x="106926" y="245591"/>
                    <a:pt x="101831" y="240285"/>
                  </a:cubicBezTo>
                  <a:cubicBezTo>
                    <a:pt x="89734" y="228760"/>
                    <a:pt x="56111" y="184945"/>
                    <a:pt x="50586" y="179325"/>
                  </a:cubicBezTo>
                  <a:cubicBezTo>
                    <a:pt x="45062" y="173706"/>
                    <a:pt x="36394" y="165038"/>
                    <a:pt x="30203" y="170562"/>
                  </a:cubicBezTo>
                  <a:cubicBezTo>
                    <a:pt x="24011" y="176087"/>
                    <a:pt x="29631" y="185993"/>
                    <a:pt x="29631" y="185993"/>
                  </a:cubicBezTo>
                  <a:cubicBezTo>
                    <a:pt x="39156" y="201233"/>
                    <a:pt x="52491" y="220283"/>
                    <a:pt x="64112" y="235808"/>
                  </a:cubicBezTo>
                  <a:cubicBezTo>
                    <a:pt x="75732" y="251334"/>
                    <a:pt x="85257" y="262955"/>
                    <a:pt x="85257" y="262955"/>
                  </a:cubicBezTo>
                  <a:cubicBezTo>
                    <a:pt x="88086" y="266555"/>
                    <a:pt x="87467" y="271765"/>
                    <a:pt x="83866" y="274594"/>
                  </a:cubicBezTo>
                  <a:cubicBezTo>
                    <a:pt x="83609" y="274794"/>
                    <a:pt x="83342" y="274975"/>
                    <a:pt x="83066" y="275147"/>
                  </a:cubicBezTo>
                  <a:cubicBezTo>
                    <a:pt x="79275" y="278071"/>
                    <a:pt x="73837" y="277376"/>
                    <a:pt x="70903" y="273594"/>
                  </a:cubicBezTo>
                  <a:cubicBezTo>
                    <a:pt x="70722" y="273356"/>
                    <a:pt x="70550" y="273118"/>
                    <a:pt x="70398" y="272861"/>
                  </a:cubicBezTo>
                  <a:cubicBezTo>
                    <a:pt x="54587" y="248667"/>
                    <a:pt x="38394" y="224569"/>
                    <a:pt x="22106" y="200757"/>
                  </a:cubicBezTo>
                  <a:cubicBezTo>
                    <a:pt x="22106" y="200757"/>
                    <a:pt x="11533" y="185707"/>
                    <a:pt x="4009" y="191898"/>
                  </a:cubicBezTo>
                  <a:cubicBezTo>
                    <a:pt x="-3421" y="195994"/>
                    <a:pt x="1628" y="207043"/>
                    <a:pt x="1628" y="207043"/>
                  </a:cubicBezTo>
                  <a:cubicBezTo>
                    <a:pt x="11153" y="225236"/>
                    <a:pt x="20678" y="243619"/>
                    <a:pt x="30203" y="262098"/>
                  </a:cubicBezTo>
                  <a:cubicBezTo>
                    <a:pt x="34527" y="272718"/>
                    <a:pt x="39528" y="283062"/>
                    <a:pt x="45157" y="293054"/>
                  </a:cubicBezTo>
                  <a:cubicBezTo>
                    <a:pt x="47538" y="299436"/>
                    <a:pt x="189937" y="542228"/>
                    <a:pt x="195747" y="553182"/>
                  </a:cubicBezTo>
                  <a:cubicBezTo>
                    <a:pt x="206444" y="570041"/>
                    <a:pt x="225322" y="579918"/>
                    <a:pt x="245277" y="579090"/>
                  </a:cubicBezTo>
                  <a:cubicBezTo>
                    <a:pt x="252878" y="579070"/>
                    <a:pt x="260479" y="578651"/>
                    <a:pt x="268042" y="577851"/>
                  </a:cubicBezTo>
                  <a:cubicBezTo>
                    <a:pt x="277291" y="576356"/>
                    <a:pt x="286263" y="573432"/>
                    <a:pt x="294617" y="569183"/>
                  </a:cubicBezTo>
                  <a:cubicBezTo>
                    <a:pt x="306809" y="562945"/>
                    <a:pt x="318381" y="555582"/>
                    <a:pt x="329192" y="547181"/>
                  </a:cubicBezTo>
                  <a:cubicBezTo>
                    <a:pt x="339956" y="537656"/>
                    <a:pt x="350338" y="528131"/>
                    <a:pt x="360434" y="518606"/>
                  </a:cubicBezTo>
                  <a:cubicBezTo>
                    <a:pt x="376941" y="502480"/>
                    <a:pt x="392495" y="485402"/>
                    <a:pt x="407012" y="467457"/>
                  </a:cubicBezTo>
                  <a:cubicBezTo>
                    <a:pt x="420442" y="452407"/>
                    <a:pt x="432729" y="437643"/>
                    <a:pt x="445112" y="422784"/>
                  </a:cubicBezTo>
                  <a:cubicBezTo>
                    <a:pt x="451398" y="415450"/>
                    <a:pt x="457685" y="408021"/>
                    <a:pt x="464162" y="400305"/>
                  </a:cubicBezTo>
                  <a:cubicBezTo>
                    <a:pt x="470077" y="392276"/>
                    <a:pt x="475582" y="383951"/>
                    <a:pt x="480640" y="375350"/>
                  </a:cubicBezTo>
                  <a:cubicBezTo>
                    <a:pt x="489279" y="360710"/>
                    <a:pt x="496918" y="345499"/>
                    <a:pt x="503500" y="329820"/>
                  </a:cubicBezTo>
                  <a:cubicBezTo>
                    <a:pt x="511596" y="309818"/>
                    <a:pt x="520740" y="290006"/>
                    <a:pt x="529217" y="270003"/>
                  </a:cubicBezTo>
                  <a:lnTo>
                    <a:pt x="544838" y="230284"/>
                  </a:lnTo>
                  <a:lnTo>
                    <a:pt x="552458" y="210282"/>
                  </a:lnTo>
                  <a:cubicBezTo>
                    <a:pt x="554554" y="203519"/>
                    <a:pt x="556459" y="196661"/>
                    <a:pt x="558269" y="189803"/>
                  </a:cubicBezTo>
                  <a:cubicBezTo>
                    <a:pt x="561793" y="176468"/>
                    <a:pt x="564746" y="163133"/>
                    <a:pt x="567794" y="149798"/>
                  </a:cubicBezTo>
                  <a:cubicBezTo>
                    <a:pt x="570842" y="136463"/>
                    <a:pt x="571413" y="122747"/>
                    <a:pt x="573128" y="109316"/>
                  </a:cubicBezTo>
                  <a:cubicBezTo>
                    <a:pt x="576338" y="90590"/>
                    <a:pt x="576338" y="71464"/>
                    <a:pt x="573128" y="52738"/>
                  </a:cubicBezTo>
                  <a:cubicBezTo>
                    <a:pt x="570108" y="40308"/>
                    <a:pt x="563907" y="28887"/>
                    <a:pt x="555125" y="19591"/>
                  </a:cubicBezTo>
                  <a:cubicBezTo>
                    <a:pt x="552315" y="16076"/>
                    <a:pt x="549115" y="12876"/>
                    <a:pt x="545600" y="10066"/>
                  </a:cubicBezTo>
                  <a:cubicBezTo>
                    <a:pt x="531408" y="-793"/>
                    <a:pt x="453398" y="-1174"/>
                    <a:pt x="376341" y="65"/>
                  </a:cubicBezTo>
                  <a:lnTo>
                    <a:pt x="212511" y="3017"/>
                  </a:lnTo>
                  <a:cubicBezTo>
                    <a:pt x="196985" y="2827"/>
                    <a:pt x="182222" y="3017"/>
                    <a:pt x="168125" y="2827"/>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18" name="Freeform: Shape 1517">
              <a:extLst>
                <a:ext uri="{FF2B5EF4-FFF2-40B4-BE49-F238E27FC236}">
                  <a16:creationId xmlns:a16="http://schemas.microsoft.com/office/drawing/2014/main" xmlns="" id="{4F1EF78A-0132-5FC4-A325-C219267E88C3}"/>
                </a:ext>
              </a:extLst>
            </p:cNvPr>
            <p:cNvSpPr/>
            <p:nvPr/>
          </p:nvSpPr>
          <p:spPr>
            <a:xfrm>
              <a:off x="4048773" y="850459"/>
              <a:ext cx="215625" cy="234096"/>
            </a:xfrm>
            <a:custGeom>
              <a:avLst/>
              <a:gdLst>
                <a:gd name="connsiteX0" fmla="*/ 155609 w 215625"/>
                <a:gd name="connsiteY0" fmla="*/ 3889 h 234096"/>
                <a:gd name="connsiteX1" fmla="*/ 211331 w 215625"/>
                <a:gd name="connsiteY1" fmla="*/ 63897 h 234096"/>
                <a:gd name="connsiteX2" fmla="*/ 215521 w 215625"/>
                <a:gd name="connsiteY2" fmla="*/ 87804 h 234096"/>
                <a:gd name="connsiteX3" fmla="*/ 213998 w 215625"/>
                <a:gd name="connsiteY3" fmla="*/ 113331 h 234096"/>
                <a:gd name="connsiteX4" fmla="*/ 194948 w 215625"/>
                <a:gd name="connsiteY4" fmla="*/ 166291 h 234096"/>
                <a:gd name="connsiteX5" fmla="*/ 178183 w 215625"/>
                <a:gd name="connsiteY5" fmla="*/ 189912 h 234096"/>
                <a:gd name="connsiteX6" fmla="*/ 168658 w 215625"/>
                <a:gd name="connsiteY6" fmla="*/ 200104 h 234096"/>
                <a:gd name="connsiteX7" fmla="*/ 158086 w 215625"/>
                <a:gd name="connsiteY7" fmla="*/ 208677 h 234096"/>
                <a:gd name="connsiteX8" fmla="*/ 113890 w 215625"/>
                <a:gd name="connsiteY8" fmla="*/ 230775 h 234096"/>
                <a:gd name="connsiteX9" fmla="*/ 33785 w 215625"/>
                <a:gd name="connsiteY9" fmla="*/ 211058 h 234096"/>
                <a:gd name="connsiteX10" fmla="*/ 828 w 215625"/>
                <a:gd name="connsiteY10" fmla="*/ 138763 h 234096"/>
                <a:gd name="connsiteX11" fmla="*/ 2733 w 215625"/>
                <a:gd name="connsiteY11" fmla="*/ 99330 h 234096"/>
                <a:gd name="connsiteX12" fmla="*/ 5400 w 215625"/>
                <a:gd name="connsiteY12" fmla="*/ 89805 h 234096"/>
                <a:gd name="connsiteX13" fmla="*/ 8162 w 215625"/>
                <a:gd name="connsiteY13" fmla="*/ 80280 h 234096"/>
                <a:gd name="connsiteX14" fmla="*/ 16735 w 215625"/>
                <a:gd name="connsiteY14" fmla="*/ 62182 h 234096"/>
                <a:gd name="connsiteX15" fmla="*/ 41881 w 215625"/>
                <a:gd name="connsiteY15" fmla="*/ 31797 h 234096"/>
                <a:gd name="connsiteX16" fmla="*/ 57978 w 215625"/>
                <a:gd name="connsiteY16" fmla="*/ 20272 h 234096"/>
                <a:gd name="connsiteX17" fmla="*/ 75218 w 215625"/>
                <a:gd name="connsiteY17" fmla="*/ 10747 h 234096"/>
                <a:gd name="connsiteX18" fmla="*/ 155609 w 215625"/>
                <a:gd name="connsiteY18" fmla="*/ 3889 h 23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5625" h="234096">
                  <a:moveTo>
                    <a:pt x="155609" y="3889"/>
                  </a:moveTo>
                  <a:cubicBezTo>
                    <a:pt x="183317" y="12900"/>
                    <a:pt x="204387" y="35598"/>
                    <a:pt x="211331" y="63897"/>
                  </a:cubicBezTo>
                  <a:cubicBezTo>
                    <a:pt x="213721" y="71659"/>
                    <a:pt x="215131" y="79689"/>
                    <a:pt x="215521" y="87804"/>
                  </a:cubicBezTo>
                  <a:cubicBezTo>
                    <a:pt x="215760" y="96339"/>
                    <a:pt x="215245" y="104883"/>
                    <a:pt x="213998" y="113331"/>
                  </a:cubicBezTo>
                  <a:cubicBezTo>
                    <a:pt x="211407" y="132115"/>
                    <a:pt x="204920" y="150155"/>
                    <a:pt x="194948" y="166291"/>
                  </a:cubicBezTo>
                  <a:cubicBezTo>
                    <a:pt x="190023" y="174615"/>
                    <a:pt x="184413" y="182511"/>
                    <a:pt x="178183" y="189912"/>
                  </a:cubicBezTo>
                  <a:cubicBezTo>
                    <a:pt x="175183" y="193465"/>
                    <a:pt x="172002" y="196866"/>
                    <a:pt x="168658" y="200104"/>
                  </a:cubicBezTo>
                  <a:cubicBezTo>
                    <a:pt x="165229" y="203152"/>
                    <a:pt x="161705" y="206010"/>
                    <a:pt x="158086" y="208677"/>
                  </a:cubicBezTo>
                  <a:cubicBezTo>
                    <a:pt x="144894" y="218783"/>
                    <a:pt x="129892" y="226279"/>
                    <a:pt x="113890" y="230775"/>
                  </a:cubicBezTo>
                  <a:cubicBezTo>
                    <a:pt x="85572" y="238328"/>
                    <a:pt x="55359" y="230889"/>
                    <a:pt x="33785" y="211058"/>
                  </a:cubicBezTo>
                  <a:cubicBezTo>
                    <a:pt x="14258" y="191846"/>
                    <a:pt x="2523" y="166100"/>
                    <a:pt x="828" y="138763"/>
                  </a:cubicBezTo>
                  <a:cubicBezTo>
                    <a:pt x="-801" y="125609"/>
                    <a:pt x="-153" y="112265"/>
                    <a:pt x="2733" y="99330"/>
                  </a:cubicBezTo>
                  <a:cubicBezTo>
                    <a:pt x="3457" y="96110"/>
                    <a:pt x="4352" y="92929"/>
                    <a:pt x="5400" y="89805"/>
                  </a:cubicBezTo>
                  <a:cubicBezTo>
                    <a:pt x="6162" y="86566"/>
                    <a:pt x="7114" y="83423"/>
                    <a:pt x="8162" y="80280"/>
                  </a:cubicBezTo>
                  <a:cubicBezTo>
                    <a:pt x="10372" y="73965"/>
                    <a:pt x="13249" y="67897"/>
                    <a:pt x="16735" y="62182"/>
                  </a:cubicBezTo>
                  <a:cubicBezTo>
                    <a:pt x="23659" y="50933"/>
                    <a:pt x="32127" y="40703"/>
                    <a:pt x="41881" y="31797"/>
                  </a:cubicBezTo>
                  <a:cubicBezTo>
                    <a:pt x="46900" y="27502"/>
                    <a:pt x="52292" y="23644"/>
                    <a:pt x="57978" y="20272"/>
                  </a:cubicBezTo>
                  <a:cubicBezTo>
                    <a:pt x="63550" y="16786"/>
                    <a:pt x="69303" y="13605"/>
                    <a:pt x="75218" y="10747"/>
                  </a:cubicBezTo>
                  <a:cubicBezTo>
                    <a:pt x="100288" y="-1235"/>
                    <a:pt x="128872" y="-3674"/>
                    <a:pt x="155609" y="3889"/>
                  </a:cubicBezTo>
                  <a:close/>
                </a:path>
              </a:pathLst>
            </a:custGeom>
            <a:solidFill>
              <a:srgbClr val="D39C71"/>
            </a:solidFill>
            <a:ln w="1429" cap="flat">
              <a:solidFill>
                <a:srgbClr val="C07943"/>
              </a:solidFill>
              <a:prstDash val="solid"/>
              <a:miter/>
            </a:ln>
          </p:spPr>
          <p:txBody>
            <a:bodyPr rtlCol="0" anchor="ctr"/>
            <a:lstStyle/>
            <a:p>
              <a:endParaRPr lang="en-IN"/>
            </a:p>
          </p:txBody>
        </p:sp>
        <p:sp>
          <p:nvSpPr>
            <p:cNvPr id="1519" name="Freeform: Shape 1518">
              <a:extLst>
                <a:ext uri="{FF2B5EF4-FFF2-40B4-BE49-F238E27FC236}">
                  <a16:creationId xmlns:a16="http://schemas.microsoft.com/office/drawing/2014/main" xmlns="" id="{9B91FB3C-B57B-1EED-931D-F059393332BA}"/>
                </a:ext>
              </a:extLst>
            </p:cNvPr>
            <p:cNvSpPr/>
            <p:nvPr/>
          </p:nvSpPr>
          <p:spPr>
            <a:xfrm>
              <a:off x="3567362" y="1135446"/>
              <a:ext cx="219783" cy="206629"/>
            </a:xfrm>
            <a:custGeom>
              <a:avLst/>
              <a:gdLst>
                <a:gd name="connsiteX0" fmla="*/ 217920 w 219783"/>
                <a:gd name="connsiteY0" fmla="*/ 89711 h 206629"/>
                <a:gd name="connsiteX1" fmla="*/ 216587 w 219783"/>
                <a:gd name="connsiteY1" fmla="*/ 131144 h 206629"/>
                <a:gd name="connsiteX2" fmla="*/ 196489 w 219783"/>
                <a:gd name="connsiteY2" fmla="*/ 168101 h 206629"/>
                <a:gd name="connsiteX3" fmla="*/ 109526 w 219783"/>
                <a:gd name="connsiteY3" fmla="*/ 206201 h 206629"/>
                <a:gd name="connsiteX4" fmla="*/ 59995 w 219783"/>
                <a:gd name="connsiteY4" fmla="*/ 195343 h 206629"/>
                <a:gd name="connsiteX5" fmla="*/ 22848 w 219783"/>
                <a:gd name="connsiteY5" fmla="*/ 167625 h 206629"/>
                <a:gd name="connsiteX6" fmla="*/ 2845 w 219783"/>
                <a:gd name="connsiteY6" fmla="*/ 130668 h 206629"/>
                <a:gd name="connsiteX7" fmla="*/ 1893 w 219783"/>
                <a:gd name="connsiteY7" fmla="*/ 88949 h 206629"/>
                <a:gd name="connsiteX8" fmla="*/ 17609 w 219783"/>
                <a:gd name="connsiteY8" fmla="*/ 51992 h 206629"/>
                <a:gd name="connsiteX9" fmla="*/ 43708 w 219783"/>
                <a:gd name="connsiteY9" fmla="*/ 23417 h 206629"/>
                <a:gd name="connsiteX10" fmla="*/ 75331 w 219783"/>
                <a:gd name="connsiteY10" fmla="*/ 5795 h 206629"/>
                <a:gd name="connsiteX11" fmla="*/ 110478 w 219783"/>
                <a:gd name="connsiteY11" fmla="*/ -301 h 206629"/>
                <a:gd name="connsiteX12" fmla="*/ 177153 w 219783"/>
                <a:gd name="connsiteY12" fmla="*/ 24083 h 206629"/>
                <a:gd name="connsiteX13" fmla="*/ 202966 w 219783"/>
                <a:gd name="connsiteY13" fmla="*/ 52658 h 206629"/>
                <a:gd name="connsiteX14" fmla="*/ 217920 w 219783"/>
                <a:gd name="connsiteY14" fmla="*/ 89711 h 20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9783" h="206629">
                  <a:moveTo>
                    <a:pt x="217920" y="89711"/>
                  </a:moveTo>
                  <a:cubicBezTo>
                    <a:pt x="220730" y="103436"/>
                    <a:pt x="220273" y="117628"/>
                    <a:pt x="216587" y="131144"/>
                  </a:cubicBezTo>
                  <a:cubicBezTo>
                    <a:pt x="212824" y="144851"/>
                    <a:pt x="205947" y="157500"/>
                    <a:pt x="196489" y="168101"/>
                  </a:cubicBezTo>
                  <a:cubicBezTo>
                    <a:pt x="174248" y="192600"/>
                    <a:pt x="142615" y="206459"/>
                    <a:pt x="109526" y="206201"/>
                  </a:cubicBezTo>
                  <a:cubicBezTo>
                    <a:pt x="92504" y="205563"/>
                    <a:pt x="75731" y="201887"/>
                    <a:pt x="59995" y="195343"/>
                  </a:cubicBezTo>
                  <a:cubicBezTo>
                    <a:pt x="45756" y="188895"/>
                    <a:pt x="33087" y="179436"/>
                    <a:pt x="22848" y="167625"/>
                  </a:cubicBezTo>
                  <a:cubicBezTo>
                    <a:pt x="13361" y="157052"/>
                    <a:pt x="6513" y="144394"/>
                    <a:pt x="2845" y="130668"/>
                  </a:cubicBezTo>
                  <a:cubicBezTo>
                    <a:pt x="-660" y="117019"/>
                    <a:pt x="-984" y="102741"/>
                    <a:pt x="1893" y="88949"/>
                  </a:cubicBezTo>
                  <a:cubicBezTo>
                    <a:pt x="4655" y="75718"/>
                    <a:pt x="9999" y="63164"/>
                    <a:pt x="17609" y="51992"/>
                  </a:cubicBezTo>
                  <a:cubicBezTo>
                    <a:pt x="24848" y="41228"/>
                    <a:pt x="33640" y="31599"/>
                    <a:pt x="43708" y="23417"/>
                  </a:cubicBezTo>
                  <a:cubicBezTo>
                    <a:pt x="53271" y="15930"/>
                    <a:pt x="63939" y="9986"/>
                    <a:pt x="75331" y="5795"/>
                  </a:cubicBezTo>
                  <a:cubicBezTo>
                    <a:pt x="86427" y="1109"/>
                    <a:pt x="98448" y="-977"/>
                    <a:pt x="110478" y="-301"/>
                  </a:cubicBezTo>
                  <a:cubicBezTo>
                    <a:pt x="134862" y="-177"/>
                    <a:pt x="158446" y="8443"/>
                    <a:pt x="177153" y="24083"/>
                  </a:cubicBezTo>
                  <a:cubicBezTo>
                    <a:pt x="187221" y="32170"/>
                    <a:pt x="195936" y="41819"/>
                    <a:pt x="202966" y="52658"/>
                  </a:cubicBezTo>
                  <a:cubicBezTo>
                    <a:pt x="210262" y="63946"/>
                    <a:pt x="215339" y="76519"/>
                    <a:pt x="217920" y="89711"/>
                  </a:cubicBezTo>
                  <a:close/>
                </a:path>
              </a:pathLst>
            </a:custGeom>
            <a:solidFill>
              <a:srgbClr val="D39C71"/>
            </a:solidFill>
            <a:ln w="1429" cap="flat">
              <a:solidFill>
                <a:srgbClr val="C07943"/>
              </a:solidFill>
              <a:prstDash val="solid"/>
              <a:miter/>
            </a:ln>
          </p:spPr>
          <p:txBody>
            <a:bodyPr rtlCol="0" anchor="ctr"/>
            <a:lstStyle/>
            <a:p>
              <a:endParaRPr lang="en-IN"/>
            </a:p>
          </p:txBody>
        </p:sp>
        <p:sp>
          <p:nvSpPr>
            <p:cNvPr id="1520" name="Freeform: Shape 1519">
              <a:extLst>
                <a:ext uri="{FF2B5EF4-FFF2-40B4-BE49-F238E27FC236}">
                  <a16:creationId xmlns:a16="http://schemas.microsoft.com/office/drawing/2014/main" xmlns="" id="{20F05EAA-407A-FD75-E7DE-2338B1A4C60D}"/>
                </a:ext>
              </a:extLst>
            </p:cNvPr>
            <p:cNvSpPr/>
            <p:nvPr/>
          </p:nvSpPr>
          <p:spPr>
            <a:xfrm>
              <a:off x="2975646" y="688159"/>
              <a:ext cx="573998" cy="580191"/>
            </a:xfrm>
            <a:custGeom>
              <a:avLst/>
              <a:gdLst>
                <a:gd name="connsiteX0" fmla="*/ 552842 w 573998"/>
                <a:gd name="connsiteY0" fmla="*/ 251914 h 580191"/>
                <a:gd name="connsiteX1" fmla="*/ 571225 w 573998"/>
                <a:gd name="connsiteY1" fmla="*/ 196192 h 580191"/>
                <a:gd name="connsiteX2" fmla="*/ 555699 w 573998"/>
                <a:gd name="connsiteY2" fmla="*/ 200574 h 580191"/>
                <a:gd name="connsiteX3" fmla="*/ 531982 w 573998"/>
                <a:gd name="connsiteY3" fmla="*/ 235912 h 580191"/>
                <a:gd name="connsiteX4" fmla="*/ 509027 w 573998"/>
                <a:gd name="connsiteY4" fmla="*/ 271726 h 580191"/>
                <a:gd name="connsiteX5" fmla="*/ 489977 w 573998"/>
                <a:gd name="connsiteY5" fmla="*/ 271726 h 580191"/>
                <a:gd name="connsiteX6" fmla="*/ 484166 w 573998"/>
                <a:gd name="connsiteY6" fmla="*/ 251628 h 580191"/>
                <a:gd name="connsiteX7" fmla="*/ 541316 w 573998"/>
                <a:gd name="connsiteY7" fmla="*/ 188287 h 580191"/>
                <a:gd name="connsiteX8" fmla="*/ 543983 w 573998"/>
                <a:gd name="connsiteY8" fmla="*/ 170570 h 580191"/>
                <a:gd name="connsiteX9" fmla="*/ 534458 w 573998"/>
                <a:gd name="connsiteY9" fmla="*/ 168856 h 580191"/>
                <a:gd name="connsiteX10" fmla="*/ 529315 w 573998"/>
                <a:gd name="connsiteY10" fmla="*/ 171141 h 580191"/>
                <a:gd name="connsiteX11" fmla="*/ 461306 w 573998"/>
                <a:gd name="connsiteY11" fmla="*/ 234959 h 580191"/>
                <a:gd name="connsiteX12" fmla="*/ 450801 w 573998"/>
                <a:gd name="connsiteY12" fmla="*/ 235131 h 580191"/>
                <a:gd name="connsiteX13" fmla="*/ 449781 w 573998"/>
                <a:gd name="connsiteY13" fmla="*/ 233911 h 580191"/>
                <a:gd name="connsiteX14" fmla="*/ 449781 w 573998"/>
                <a:gd name="connsiteY14" fmla="*/ 221243 h 580191"/>
                <a:gd name="connsiteX15" fmla="*/ 514456 w 573998"/>
                <a:gd name="connsiteY15" fmla="*/ 164093 h 580191"/>
                <a:gd name="connsiteX16" fmla="*/ 521600 w 573998"/>
                <a:gd name="connsiteY16" fmla="*/ 155997 h 580191"/>
                <a:gd name="connsiteX17" fmla="*/ 520266 w 573998"/>
                <a:gd name="connsiteY17" fmla="*/ 145805 h 580191"/>
                <a:gd name="connsiteX18" fmla="*/ 507036 w 573998"/>
                <a:gd name="connsiteY18" fmla="*/ 143281 h 580191"/>
                <a:gd name="connsiteX19" fmla="*/ 506455 w 573998"/>
                <a:gd name="connsiteY19" fmla="*/ 143710 h 580191"/>
                <a:gd name="connsiteX20" fmla="*/ 438542 w 573998"/>
                <a:gd name="connsiteY20" fmla="*/ 195049 h 580191"/>
                <a:gd name="connsiteX21" fmla="*/ 415967 w 573998"/>
                <a:gd name="connsiteY21" fmla="*/ 192097 h 580191"/>
                <a:gd name="connsiteX22" fmla="*/ 418515 w 573998"/>
                <a:gd name="connsiteY22" fmla="*/ 173275 h 580191"/>
                <a:gd name="connsiteX23" fmla="*/ 418825 w 573998"/>
                <a:gd name="connsiteY23" fmla="*/ 173047 h 580191"/>
                <a:gd name="connsiteX24" fmla="*/ 493596 w 573998"/>
                <a:gd name="connsiteY24" fmla="*/ 131041 h 580191"/>
                <a:gd name="connsiteX25" fmla="*/ 503121 w 573998"/>
                <a:gd name="connsiteY25" fmla="*/ 115230 h 580191"/>
                <a:gd name="connsiteX26" fmla="*/ 490167 w 573998"/>
                <a:gd name="connsiteY26" fmla="*/ 109610 h 580191"/>
                <a:gd name="connsiteX27" fmla="*/ 405299 w 573998"/>
                <a:gd name="connsiteY27" fmla="*/ 149329 h 580191"/>
                <a:gd name="connsiteX28" fmla="*/ 389678 w 573998"/>
                <a:gd name="connsiteY28" fmla="*/ 143043 h 580191"/>
                <a:gd name="connsiteX29" fmla="*/ 392536 w 573998"/>
                <a:gd name="connsiteY29" fmla="*/ 127612 h 580191"/>
                <a:gd name="connsiteX30" fmla="*/ 475118 w 573998"/>
                <a:gd name="connsiteY30" fmla="*/ 94370 h 580191"/>
                <a:gd name="connsiteX31" fmla="*/ 486357 w 573998"/>
                <a:gd name="connsiteY31" fmla="*/ 79416 h 580191"/>
                <a:gd name="connsiteX32" fmla="*/ 471308 w 573998"/>
                <a:gd name="connsiteY32" fmla="*/ 74368 h 580191"/>
                <a:gd name="connsiteX33" fmla="*/ 385583 w 573998"/>
                <a:gd name="connsiteY33" fmla="*/ 100180 h 580191"/>
                <a:gd name="connsiteX34" fmla="*/ 371194 w 573998"/>
                <a:gd name="connsiteY34" fmla="*/ 93427 h 580191"/>
                <a:gd name="connsiteX35" fmla="*/ 370724 w 573998"/>
                <a:gd name="connsiteY35" fmla="*/ 91703 h 580191"/>
                <a:gd name="connsiteX36" fmla="*/ 381011 w 573998"/>
                <a:gd name="connsiteY36" fmla="*/ 75415 h 580191"/>
                <a:gd name="connsiteX37" fmla="*/ 459687 w 573998"/>
                <a:gd name="connsiteY37" fmla="*/ 61604 h 580191"/>
                <a:gd name="connsiteX38" fmla="*/ 476927 w 573998"/>
                <a:gd name="connsiteY38" fmla="*/ 48555 h 580191"/>
                <a:gd name="connsiteX39" fmla="*/ 470165 w 573998"/>
                <a:gd name="connsiteY39" fmla="*/ 41411 h 580191"/>
                <a:gd name="connsiteX40" fmla="*/ 464545 w 573998"/>
                <a:gd name="connsiteY40" fmla="*/ 40268 h 580191"/>
                <a:gd name="connsiteX41" fmla="*/ 404061 w 573998"/>
                <a:gd name="connsiteY41" fmla="*/ 45126 h 580191"/>
                <a:gd name="connsiteX42" fmla="*/ 370057 w 573998"/>
                <a:gd name="connsiteY42" fmla="*/ 49793 h 580191"/>
                <a:gd name="connsiteX43" fmla="*/ 360532 w 573998"/>
                <a:gd name="connsiteY43" fmla="*/ 41887 h 580191"/>
                <a:gd name="connsiteX44" fmla="*/ 368628 w 573998"/>
                <a:gd name="connsiteY44" fmla="*/ 32362 h 580191"/>
                <a:gd name="connsiteX45" fmla="*/ 455306 w 573998"/>
                <a:gd name="connsiteY45" fmla="*/ 26647 h 580191"/>
                <a:gd name="connsiteX46" fmla="*/ 464164 w 573998"/>
                <a:gd name="connsiteY46" fmla="*/ 24742 h 580191"/>
                <a:gd name="connsiteX47" fmla="*/ 472927 w 573998"/>
                <a:gd name="connsiteY47" fmla="*/ 15217 h 580191"/>
                <a:gd name="connsiteX48" fmla="*/ 460354 w 573998"/>
                <a:gd name="connsiteY48" fmla="*/ 5692 h 580191"/>
                <a:gd name="connsiteX49" fmla="*/ 398346 w 573998"/>
                <a:gd name="connsiteY49" fmla="*/ 2454 h 580191"/>
                <a:gd name="connsiteX50" fmla="*/ 363961 w 573998"/>
                <a:gd name="connsiteY50" fmla="*/ -23 h 580191"/>
                <a:gd name="connsiteX51" fmla="*/ 63447 w 573998"/>
                <a:gd name="connsiteY51" fmla="*/ -23 h 580191"/>
                <a:gd name="connsiteX52" fmla="*/ 16775 w 573998"/>
                <a:gd name="connsiteY52" fmla="*/ 29695 h 580191"/>
                <a:gd name="connsiteX53" fmla="*/ 11 w 573998"/>
                <a:gd name="connsiteY53" fmla="*/ 77320 h 580191"/>
                <a:gd name="connsiteX54" fmla="*/ 2582 w 573998"/>
                <a:gd name="connsiteY54" fmla="*/ 118182 h 580191"/>
                <a:gd name="connsiteX55" fmla="*/ 6107 w 573998"/>
                <a:gd name="connsiteY55" fmla="*/ 139233 h 580191"/>
                <a:gd name="connsiteX56" fmla="*/ 11441 w 573998"/>
                <a:gd name="connsiteY56" fmla="*/ 159902 h 580191"/>
                <a:gd name="connsiteX57" fmla="*/ 20966 w 573998"/>
                <a:gd name="connsiteY57" fmla="*/ 193335 h 580191"/>
                <a:gd name="connsiteX58" fmla="*/ 26014 w 573998"/>
                <a:gd name="connsiteY58" fmla="*/ 210004 h 580191"/>
                <a:gd name="connsiteX59" fmla="*/ 32300 w 573998"/>
                <a:gd name="connsiteY59" fmla="*/ 226196 h 580191"/>
                <a:gd name="connsiteX60" fmla="*/ 51350 w 573998"/>
                <a:gd name="connsiteY60" fmla="*/ 281917 h 580191"/>
                <a:gd name="connsiteX61" fmla="*/ 73829 w 573998"/>
                <a:gd name="connsiteY61" fmla="*/ 336305 h 580191"/>
                <a:gd name="connsiteX62" fmla="*/ 102404 w 573998"/>
                <a:gd name="connsiteY62" fmla="*/ 378501 h 580191"/>
                <a:gd name="connsiteX63" fmla="*/ 141362 w 573998"/>
                <a:gd name="connsiteY63" fmla="*/ 430412 h 580191"/>
                <a:gd name="connsiteX64" fmla="*/ 154030 w 573998"/>
                <a:gd name="connsiteY64" fmla="*/ 447557 h 580191"/>
                <a:gd name="connsiteX65" fmla="*/ 167555 w 573998"/>
                <a:gd name="connsiteY65" fmla="*/ 463845 h 580191"/>
                <a:gd name="connsiteX66" fmla="*/ 196130 w 573998"/>
                <a:gd name="connsiteY66" fmla="*/ 495754 h 580191"/>
                <a:gd name="connsiteX67" fmla="*/ 226229 w 573998"/>
                <a:gd name="connsiteY67" fmla="*/ 523281 h 580191"/>
                <a:gd name="connsiteX68" fmla="*/ 258043 w 573998"/>
                <a:gd name="connsiteY68" fmla="*/ 548617 h 580191"/>
                <a:gd name="connsiteX69" fmla="*/ 307192 w 573998"/>
                <a:gd name="connsiteY69" fmla="*/ 576716 h 580191"/>
                <a:gd name="connsiteX70" fmla="*/ 345292 w 573998"/>
                <a:gd name="connsiteY70" fmla="*/ 577573 h 580191"/>
                <a:gd name="connsiteX71" fmla="*/ 358436 w 573998"/>
                <a:gd name="connsiteY71" fmla="*/ 573954 h 580191"/>
                <a:gd name="connsiteX72" fmla="*/ 452067 w 573998"/>
                <a:gd name="connsiteY72" fmla="*/ 432317 h 580191"/>
                <a:gd name="connsiteX73" fmla="*/ 531506 w 573998"/>
                <a:gd name="connsiteY73" fmla="*/ 289442 h 580191"/>
                <a:gd name="connsiteX74" fmla="*/ 552842 w 573998"/>
                <a:gd name="connsiteY74" fmla="*/ 251914 h 58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73998" h="580191">
                  <a:moveTo>
                    <a:pt x="552842" y="251914"/>
                  </a:moveTo>
                  <a:cubicBezTo>
                    <a:pt x="574940" y="214480"/>
                    <a:pt x="576940" y="199431"/>
                    <a:pt x="571225" y="196192"/>
                  </a:cubicBezTo>
                  <a:cubicBezTo>
                    <a:pt x="565510" y="192954"/>
                    <a:pt x="559985" y="196192"/>
                    <a:pt x="555699" y="200574"/>
                  </a:cubicBezTo>
                  <a:cubicBezTo>
                    <a:pt x="553508" y="202860"/>
                    <a:pt x="542555" y="219624"/>
                    <a:pt x="531982" y="235912"/>
                  </a:cubicBezTo>
                  <a:cubicBezTo>
                    <a:pt x="521409" y="252199"/>
                    <a:pt x="511027" y="269344"/>
                    <a:pt x="509027" y="271726"/>
                  </a:cubicBezTo>
                  <a:cubicBezTo>
                    <a:pt x="503331" y="275793"/>
                    <a:pt x="495673" y="275793"/>
                    <a:pt x="489977" y="271726"/>
                  </a:cubicBezTo>
                  <a:cubicBezTo>
                    <a:pt x="483644" y="267163"/>
                    <a:pt x="481246" y="258867"/>
                    <a:pt x="484166" y="251628"/>
                  </a:cubicBezTo>
                  <a:cubicBezTo>
                    <a:pt x="501988" y="229444"/>
                    <a:pt x="521076" y="208289"/>
                    <a:pt x="541316" y="188287"/>
                  </a:cubicBezTo>
                  <a:cubicBezTo>
                    <a:pt x="545698" y="183238"/>
                    <a:pt x="549603" y="176476"/>
                    <a:pt x="543983" y="170570"/>
                  </a:cubicBezTo>
                  <a:cubicBezTo>
                    <a:pt x="541355" y="168303"/>
                    <a:pt x="537706" y="167655"/>
                    <a:pt x="534458" y="168856"/>
                  </a:cubicBezTo>
                  <a:cubicBezTo>
                    <a:pt x="532639" y="169360"/>
                    <a:pt x="530906" y="170132"/>
                    <a:pt x="529315" y="171141"/>
                  </a:cubicBezTo>
                  <a:cubicBezTo>
                    <a:pt x="505207" y="190830"/>
                    <a:pt x="482486" y="212156"/>
                    <a:pt x="461306" y="234959"/>
                  </a:cubicBezTo>
                  <a:cubicBezTo>
                    <a:pt x="458454" y="237912"/>
                    <a:pt x="453750" y="237988"/>
                    <a:pt x="450801" y="235131"/>
                  </a:cubicBezTo>
                  <a:cubicBezTo>
                    <a:pt x="450418" y="234769"/>
                    <a:pt x="450076" y="234359"/>
                    <a:pt x="449781" y="233911"/>
                  </a:cubicBezTo>
                  <a:cubicBezTo>
                    <a:pt x="446566" y="230301"/>
                    <a:pt x="446566" y="224853"/>
                    <a:pt x="449781" y="221243"/>
                  </a:cubicBezTo>
                  <a:lnTo>
                    <a:pt x="514456" y="164093"/>
                  </a:lnTo>
                  <a:cubicBezTo>
                    <a:pt x="517285" y="161826"/>
                    <a:pt x="519695" y="159083"/>
                    <a:pt x="521600" y="155997"/>
                  </a:cubicBezTo>
                  <a:cubicBezTo>
                    <a:pt x="523181" y="152634"/>
                    <a:pt x="522666" y="148653"/>
                    <a:pt x="520266" y="145805"/>
                  </a:cubicBezTo>
                  <a:cubicBezTo>
                    <a:pt x="517313" y="141452"/>
                    <a:pt x="511389" y="140328"/>
                    <a:pt x="507036" y="143281"/>
                  </a:cubicBezTo>
                  <a:cubicBezTo>
                    <a:pt x="506836" y="143414"/>
                    <a:pt x="506645" y="143557"/>
                    <a:pt x="506455" y="143710"/>
                  </a:cubicBezTo>
                  <a:lnTo>
                    <a:pt x="438542" y="195049"/>
                  </a:lnTo>
                  <a:cubicBezTo>
                    <a:pt x="438542" y="195049"/>
                    <a:pt x="424349" y="204003"/>
                    <a:pt x="415967" y="192097"/>
                  </a:cubicBezTo>
                  <a:cubicBezTo>
                    <a:pt x="411473" y="186191"/>
                    <a:pt x="412615" y="177771"/>
                    <a:pt x="418515" y="173275"/>
                  </a:cubicBezTo>
                  <a:cubicBezTo>
                    <a:pt x="418617" y="173199"/>
                    <a:pt x="418721" y="173123"/>
                    <a:pt x="418825" y="173047"/>
                  </a:cubicBezTo>
                  <a:cubicBezTo>
                    <a:pt x="447400" y="154854"/>
                    <a:pt x="481785" y="137137"/>
                    <a:pt x="493596" y="131041"/>
                  </a:cubicBezTo>
                  <a:cubicBezTo>
                    <a:pt x="501026" y="126850"/>
                    <a:pt x="506264" y="120849"/>
                    <a:pt x="503121" y="115230"/>
                  </a:cubicBezTo>
                  <a:cubicBezTo>
                    <a:pt x="500635" y="110563"/>
                    <a:pt x="495263" y="108239"/>
                    <a:pt x="490167" y="109610"/>
                  </a:cubicBezTo>
                  <a:cubicBezTo>
                    <a:pt x="461201" y="121354"/>
                    <a:pt x="432872" y="134613"/>
                    <a:pt x="405299" y="149329"/>
                  </a:cubicBezTo>
                  <a:cubicBezTo>
                    <a:pt x="399249" y="151691"/>
                    <a:pt x="392405" y="148939"/>
                    <a:pt x="389678" y="143043"/>
                  </a:cubicBezTo>
                  <a:cubicBezTo>
                    <a:pt x="387488" y="138471"/>
                    <a:pt x="386535" y="130851"/>
                    <a:pt x="392536" y="127612"/>
                  </a:cubicBezTo>
                  <a:cubicBezTo>
                    <a:pt x="403966" y="121326"/>
                    <a:pt x="461783" y="99895"/>
                    <a:pt x="475118" y="94370"/>
                  </a:cubicBezTo>
                  <a:cubicBezTo>
                    <a:pt x="486738" y="89322"/>
                    <a:pt x="487405" y="82273"/>
                    <a:pt x="486357" y="79416"/>
                  </a:cubicBezTo>
                  <a:cubicBezTo>
                    <a:pt x="485309" y="76558"/>
                    <a:pt x="482547" y="72748"/>
                    <a:pt x="471308" y="74368"/>
                  </a:cubicBezTo>
                  <a:cubicBezTo>
                    <a:pt x="460068" y="75987"/>
                    <a:pt x="393774" y="97894"/>
                    <a:pt x="385583" y="100180"/>
                  </a:cubicBezTo>
                  <a:cubicBezTo>
                    <a:pt x="379744" y="102285"/>
                    <a:pt x="373302" y="99266"/>
                    <a:pt x="371194" y="93427"/>
                  </a:cubicBezTo>
                  <a:cubicBezTo>
                    <a:pt x="370992" y="92865"/>
                    <a:pt x="370835" y="92284"/>
                    <a:pt x="370724" y="91703"/>
                  </a:cubicBezTo>
                  <a:cubicBezTo>
                    <a:pt x="369175" y="84388"/>
                    <a:pt x="373736" y="77159"/>
                    <a:pt x="381011" y="75415"/>
                  </a:cubicBezTo>
                  <a:cubicBezTo>
                    <a:pt x="396917" y="70843"/>
                    <a:pt x="452067" y="63509"/>
                    <a:pt x="459687" y="61604"/>
                  </a:cubicBezTo>
                  <a:cubicBezTo>
                    <a:pt x="467307" y="59699"/>
                    <a:pt x="478737" y="56365"/>
                    <a:pt x="476927" y="48555"/>
                  </a:cubicBezTo>
                  <a:cubicBezTo>
                    <a:pt x="475985" y="45202"/>
                    <a:pt x="473456" y="42535"/>
                    <a:pt x="470165" y="41411"/>
                  </a:cubicBezTo>
                  <a:cubicBezTo>
                    <a:pt x="468370" y="40716"/>
                    <a:pt x="466470" y="40325"/>
                    <a:pt x="464545" y="40268"/>
                  </a:cubicBezTo>
                  <a:cubicBezTo>
                    <a:pt x="447019" y="40268"/>
                    <a:pt x="423397" y="42840"/>
                    <a:pt x="404061" y="45126"/>
                  </a:cubicBezTo>
                  <a:cubicBezTo>
                    <a:pt x="384725" y="47412"/>
                    <a:pt x="370057" y="49793"/>
                    <a:pt x="370057" y="49793"/>
                  </a:cubicBezTo>
                  <a:cubicBezTo>
                    <a:pt x="365262" y="50184"/>
                    <a:pt x="361034" y="46669"/>
                    <a:pt x="360532" y="41887"/>
                  </a:cubicBezTo>
                  <a:cubicBezTo>
                    <a:pt x="358913" y="32839"/>
                    <a:pt x="368628" y="32362"/>
                    <a:pt x="368628" y="32362"/>
                  </a:cubicBezTo>
                  <a:cubicBezTo>
                    <a:pt x="397203" y="30838"/>
                    <a:pt x="426445" y="28933"/>
                    <a:pt x="455306" y="26647"/>
                  </a:cubicBezTo>
                  <a:cubicBezTo>
                    <a:pt x="458329" y="26400"/>
                    <a:pt x="461307" y="25761"/>
                    <a:pt x="464164" y="24742"/>
                  </a:cubicBezTo>
                  <a:cubicBezTo>
                    <a:pt x="468355" y="23123"/>
                    <a:pt x="473689" y="20265"/>
                    <a:pt x="472927" y="15217"/>
                  </a:cubicBezTo>
                  <a:cubicBezTo>
                    <a:pt x="472927" y="6740"/>
                    <a:pt x="460354" y="5692"/>
                    <a:pt x="460354" y="5692"/>
                  </a:cubicBezTo>
                  <a:cubicBezTo>
                    <a:pt x="439685" y="4930"/>
                    <a:pt x="419111" y="3882"/>
                    <a:pt x="398346" y="2454"/>
                  </a:cubicBezTo>
                  <a:cubicBezTo>
                    <a:pt x="386948" y="911"/>
                    <a:pt x="375463" y="82"/>
                    <a:pt x="363961" y="-23"/>
                  </a:cubicBezTo>
                  <a:cubicBezTo>
                    <a:pt x="357198" y="-1166"/>
                    <a:pt x="75830" y="549"/>
                    <a:pt x="63447" y="-23"/>
                  </a:cubicBezTo>
                  <a:cubicBezTo>
                    <a:pt x="43649" y="682"/>
                    <a:pt x="25786" y="12055"/>
                    <a:pt x="16775" y="29695"/>
                  </a:cubicBezTo>
                  <a:cubicBezTo>
                    <a:pt x="7689" y="44116"/>
                    <a:pt x="1959" y="60394"/>
                    <a:pt x="11" y="77320"/>
                  </a:cubicBezTo>
                  <a:cubicBezTo>
                    <a:pt x="-290" y="90989"/>
                    <a:pt x="571" y="104657"/>
                    <a:pt x="2582" y="118182"/>
                  </a:cubicBezTo>
                  <a:cubicBezTo>
                    <a:pt x="3630" y="125231"/>
                    <a:pt x="4773" y="132280"/>
                    <a:pt x="6107" y="139233"/>
                  </a:cubicBezTo>
                  <a:cubicBezTo>
                    <a:pt x="7440" y="146186"/>
                    <a:pt x="9631" y="153044"/>
                    <a:pt x="11441" y="159902"/>
                  </a:cubicBezTo>
                  <a:lnTo>
                    <a:pt x="20966" y="193335"/>
                  </a:lnTo>
                  <a:lnTo>
                    <a:pt x="26014" y="210004"/>
                  </a:lnTo>
                  <a:lnTo>
                    <a:pt x="32300" y="226196"/>
                  </a:lnTo>
                  <a:cubicBezTo>
                    <a:pt x="39825" y="245246"/>
                    <a:pt x="44969" y="263724"/>
                    <a:pt x="51350" y="281917"/>
                  </a:cubicBezTo>
                  <a:cubicBezTo>
                    <a:pt x="57883" y="300425"/>
                    <a:pt x="65386" y="318579"/>
                    <a:pt x="73829" y="336305"/>
                  </a:cubicBezTo>
                  <a:cubicBezTo>
                    <a:pt x="82307" y="351259"/>
                    <a:pt x="92879" y="364880"/>
                    <a:pt x="102404" y="378501"/>
                  </a:cubicBezTo>
                  <a:cubicBezTo>
                    <a:pt x="114501" y="396313"/>
                    <a:pt x="128503" y="412981"/>
                    <a:pt x="141362" y="430412"/>
                  </a:cubicBezTo>
                  <a:lnTo>
                    <a:pt x="154030" y="447557"/>
                  </a:lnTo>
                  <a:cubicBezTo>
                    <a:pt x="158316" y="453177"/>
                    <a:pt x="163555" y="458415"/>
                    <a:pt x="167555" y="463845"/>
                  </a:cubicBezTo>
                  <a:cubicBezTo>
                    <a:pt x="177080" y="474703"/>
                    <a:pt x="186034" y="485371"/>
                    <a:pt x="196130" y="495754"/>
                  </a:cubicBezTo>
                  <a:cubicBezTo>
                    <a:pt x="205632" y="505498"/>
                    <a:pt x="215681" y="514689"/>
                    <a:pt x="226229" y="523281"/>
                  </a:cubicBezTo>
                  <a:cubicBezTo>
                    <a:pt x="236802" y="531949"/>
                    <a:pt x="246994" y="540807"/>
                    <a:pt x="258043" y="548617"/>
                  </a:cubicBezTo>
                  <a:cubicBezTo>
                    <a:pt x="273203" y="559981"/>
                    <a:pt x="289712" y="569420"/>
                    <a:pt x="307192" y="576716"/>
                  </a:cubicBezTo>
                  <a:cubicBezTo>
                    <a:pt x="319577" y="580469"/>
                    <a:pt x="332750" y="580764"/>
                    <a:pt x="345292" y="577573"/>
                  </a:cubicBezTo>
                  <a:cubicBezTo>
                    <a:pt x="349792" y="576850"/>
                    <a:pt x="354199" y="575630"/>
                    <a:pt x="358436" y="573954"/>
                  </a:cubicBezTo>
                  <a:cubicBezTo>
                    <a:pt x="375200" y="567001"/>
                    <a:pt x="414539" y="499564"/>
                    <a:pt x="452067" y="432317"/>
                  </a:cubicBezTo>
                  <a:cubicBezTo>
                    <a:pt x="489596" y="365071"/>
                    <a:pt x="526267" y="298396"/>
                    <a:pt x="531506" y="289442"/>
                  </a:cubicBezTo>
                  <a:cubicBezTo>
                    <a:pt x="538364" y="276869"/>
                    <a:pt x="545603" y="264010"/>
                    <a:pt x="552842" y="251914"/>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21" name="Freeform: Shape 1520">
              <a:extLst>
                <a:ext uri="{FF2B5EF4-FFF2-40B4-BE49-F238E27FC236}">
                  <a16:creationId xmlns:a16="http://schemas.microsoft.com/office/drawing/2014/main" xmlns="" id="{868944D7-6DF9-E7C7-08F3-526C9970D5F7}"/>
                </a:ext>
              </a:extLst>
            </p:cNvPr>
            <p:cNvSpPr/>
            <p:nvPr/>
          </p:nvSpPr>
          <p:spPr>
            <a:xfrm>
              <a:off x="3092096" y="845723"/>
              <a:ext cx="215024" cy="234295"/>
            </a:xfrm>
            <a:custGeom>
              <a:avLst/>
              <a:gdLst>
                <a:gd name="connsiteX0" fmla="*/ 180455 w 215024"/>
                <a:gd name="connsiteY0" fmla="*/ 211888 h 234295"/>
                <a:gd name="connsiteX1" fmla="*/ 143879 w 215024"/>
                <a:gd name="connsiteY1" fmla="*/ 231415 h 234295"/>
                <a:gd name="connsiteX2" fmla="*/ 100255 w 215024"/>
                <a:gd name="connsiteY2" fmla="*/ 230748 h 234295"/>
                <a:gd name="connsiteX3" fmla="*/ 56059 w 215024"/>
                <a:gd name="connsiteY3" fmla="*/ 208460 h 234295"/>
                <a:gd name="connsiteX4" fmla="*/ 19673 w 215024"/>
                <a:gd name="connsiteY4" fmla="*/ 165692 h 234295"/>
                <a:gd name="connsiteX5" fmla="*/ 12720 w 215024"/>
                <a:gd name="connsiteY5" fmla="*/ 152738 h 234295"/>
                <a:gd name="connsiteX6" fmla="*/ 7767 w 215024"/>
                <a:gd name="connsiteY6" fmla="*/ 139213 h 234295"/>
                <a:gd name="connsiteX7" fmla="*/ 1481 w 215024"/>
                <a:gd name="connsiteY7" fmla="*/ 112447 h 234295"/>
                <a:gd name="connsiteX8" fmla="*/ 147 w 215024"/>
                <a:gd name="connsiteY8" fmla="*/ 86921 h 234295"/>
                <a:gd name="connsiteX9" fmla="*/ 4624 w 215024"/>
                <a:gd name="connsiteY9" fmla="*/ 63013 h 234295"/>
                <a:gd name="connsiteX10" fmla="*/ 60821 w 215024"/>
                <a:gd name="connsiteY10" fmla="*/ 3577 h 234295"/>
                <a:gd name="connsiteX11" fmla="*/ 141022 w 215024"/>
                <a:gd name="connsiteY11" fmla="*/ 11102 h 234295"/>
                <a:gd name="connsiteX12" fmla="*/ 158072 w 215024"/>
                <a:gd name="connsiteY12" fmla="*/ 20627 h 234295"/>
                <a:gd name="connsiteX13" fmla="*/ 174074 w 215024"/>
                <a:gd name="connsiteY13" fmla="*/ 32342 h 234295"/>
                <a:gd name="connsiteX14" fmla="*/ 187504 w 215024"/>
                <a:gd name="connsiteY14" fmla="*/ 46535 h 234295"/>
                <a:gd name="connsiteX15" fmla="*/ 193124 w 215024"/>
                <a:gd name="connsiteY15" fmla="*/ 54631 h 234295"/>
                <a:gd name="connsiteX16" fmla="*/ 198839 w 215024"/>
                <a:gd name="connsiteY16" fmla="*/ 62918 h 234295"/>
                <a:gd name="connsiteX17" fmla="*/ 214269 w 215024"/>
                <a:gd name="connsiteY17" fmla="*/ 139118 h 234295"/>
                <a:gd name="connsiteX18" fmla="*/ 204744 w 215024"/>
                <a:gd name="connsiteY18" fmla="*/ 177884 h 234295"/>
                <a:gd name="connsiteX19" fmla="*/ 180455 w 215024"/>
                <a:gd name="connsiteY19" fmla="*/ 211888 h 23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024" h="234295">
                  <a:moveTo>
                    <a:pt x="180455" y="211888"/>
                  </a:moveTo>
                  <a:cubicBezTo>
                    <a:pt x="170127" y="221404"/>
                    <a:pt x="157536" y="228129"/>
                    <a:pt x="143879" y="231415"/>
                  </a:cubicBezTo>
                  <a:cubicBezTo>
                    <a:pt x="129517" y="234901"/>
                    <a:pt x="114503" y="234672"/>
                    <a:pt x="100255" y="230748"/>
                  </a:cubicBezTo>
                  <a:cubicBezTo>
                    <a:pt x="84261" y="226138"/>
                    <a:pt x="69271" y="218585"/>
                    <a:pt x="56059" y="208460"/>
                  </a:cubicBezTo>
                  <a:cubicBezTo>
                    <a:pt x="41442" y="196525"/>
                    <a:pt x="29114" y="182028"/>
                    <a:pt x="19673" y="165692"/>
                  </a:cubicBezTo>
                  <a:cubicBezTo>
                    <a:pt x="17102" y="161406"/>
                    <a:pt x="14816" y="157120"/>
                    <a:pt x="12720" y="152738"/>
                  </a:cubicBezTo>
                  <a:cubicBezTo>
                    <a:pt x="10625" y="148357"/>
                    <a:pt x="9196" y="143785"/>
                    <a:pt x="7767" y="139213"/>
                  </a:cubicBezTo>
                  <a:cubicBezTo>
                    <a:pt x="4884" y="130498"/>
                    <a:pt x="2781" y="121534"/>
                    <a:pt x="1481" y="112447"/>
                  </a:cubicBezTo>
                  <a:cubicBezTo>
                    <a:pt x="99" y="104018"/>
                    <a:pt x="-347" y="95455"/>
                    <a:pt x="147" y="86921"/>
                  </a:cubicBezTo>
                  <a:cubicBezTo>
                    <a:pt x="851" y="78824"/>
                    <a:pt x="2350" y="70814"/>
                    <a:pt x="4624" y="63013"/>
                  </a:cubicBezTo>
                  <a:cubicBezTo>
                    <a:pt x="11728" y="34771"/>
                    <a:pt x="33017" y="12254"/>
                    <a:pt x="60821" y="3577"/>
                  </a:cubicBezTo>
                  <a:cubicBezTo>
                    <a:pt x="87587" y="-3681"/>
                    <a:pt x="116073" y="-1005"/>
                    <a:pt x="141022" y="11102"/>
                  </a:cubicBezTo>
                  <a:cubicBezTo>
                    <a:pt x="146974" y="13769"/>
                    <a:pt x="152679" y="16959"/>
                    <a:pt x="158072" y="20627"/>
                  </a:cubicBezTo>
                  <a:cubicBezTo>
                    <a:pt x="163664" y="24170"/>
                    <a:pt x="169010" y="28085"/>
                    <a:pt x="174074" y="32342"/>
                  </a:cubicBezTo>
                  <a:cubicBezTo>
                    <a:pt x="179005" y="36619"/>
                    <a:pt x="183503" y="41372"/>
                    <a:pt x="187504" y="46535"/>
                  </a:cubicBezTo>
                  <a:cubicBezTo>
                    <a:pt x="189570" y="49097"/>
                    <a:pt x="191448" y="51802"/>
                    <a:pt x="193124" y="54631"/>
                  </a:cubicBezTo>
                  <a:cubicBezTo>
                    <a:pt x="195169" y="57298"/>
                    <a:pt x="197076" y="60060"/>
                    <a:pt x="198839" y="62918"/>
                  </a:cubicBezTo>
                  <a:cubicBezTo>
                    <a:pt x="211651" y="86139"/>
                    <a:pt x="217036" y="112733"/>
                    <a:pt x="214269" y="139118"/>
                  </a:cubicBezTo>
                  <a:cubicBezTo>
                    <a:pt x="212974" y="152433"/>
                    <a:pt x="209766" y="165483"/>
                    <a:pt x="204744" y="177884"/>
                  </a:cubicBezTo>
                  <a:cubicBezTo>
                    <a:pt x="199115" y="190791"/>
                    <a:pt x="190840" y="202373"/>
                    <a:pt x="180455" y="211888"/>
                  </a:cubicBezTo>
                  <a:close/>
                </a:path>
              </a:pathLst>
            </a:custGeom>
            <a:solidFill>
              <a:srgbClr val="D39C71"/>
            </a:solidFill>
            <a:ln w="1429" cap="flat">
              <a:solidFill>
                <a:srgbClr val="C07943"/>
              </a:solidFill>
              <a:prstDash val="solid"/>
              <a:miter/>
            </a:ln>
          </p:spPr>
          <p:txBody>
            <a:bodyPr rtlCol="0" anchor="ctr"/>
            <a:lstStyle/>
            <a:p>
              <a:endParaRPr lang="en-IN"/>
            </a:p>
          </p:txBody>
        </p:sp>
      </p:grpSp>
      <p:grpSp>
        <p:nvGrpSpPr>
          <p:cNvPr id="1532" name="Group 1531">
            <a:extLst>
              <a:ext uri="{FF2B5EF4-FFF2-40B4-BE49-F238E27FC236}">
                <a16:creationId xmlns:a16="http://schemas.microsoft.com/office/drawing/2014/main" xmlns="" id="{A2DDE402-06C7-5604-8D91-7F8970B0A688}"/>
              </a:ext>
            </a:extLst>
          </p:cNvPr>
          <p:cNvGrpSpPr/>
          <p:nvPr/>
        </p:nvGrpSpPr>
        <p:grpSpPr>
          <a:xfrm>
            <a:off x="10668000" y="5105400"/>
            <a:ext cx="1406944" cy="714608"/>
            <a:chOff x="1221695" y="764659"/>
            <a:chExt cx="1406944" cy="714608"/>
          </a:xfrm>
        </p:grpSpPr>
        <p:sp>
          <p:nvSpPr>
            <p:cNvPr id="1526" name="Freeform: Shape 1525">
              <a:extLst>
                <a:ext uri="{FF2B5EF4-FFF2-40B4-BE49-F238E27FC236}">
                  <a16:creationId xmlns:a16="http://schemas.microsoft.com/office/drawing/2014/main" xmlns="" id="{5DB0C42D-CB0F-6B9A-7652-D9A822DB7CBB}"/>
                </a:ext>
              </a:extLst>
            </p:cNvPr>
            <p:cNvSpPr/>
            <p:nvPr/>
          </p:nvSpPr>
          <p:spPr>
            <a:xfrm>
              <a:off x="1632885" y="972867"/>
              <a:ext cx="588017" cy="506400"/>
            </a:xfrm>
            <a:custGeom>
              <a:avLst/>
              <a:gdLst>
                <a:gd name="connsiteX0" fmla="*/ 518561 w 588017"/>
                <a:gd name="connsiteY0" fmla="*/ 225232 h 506400"/>
                <a:gd name="connsiteX1" fmla="*/ 442361 w 588017"/>
                <a:gd name="connsiteY1" fmla="*/ 85215 h 506400"/>
                <a:gd name="connsiteX2" fmla="*/ 423311 w 588017"/>
                <a:gd name="connsiteY2" fmla="*/ 48162 h 506400"/>
                <a:gd name="connsiteX3" fmla="*/ 400355 w 588017"/>
                <a:gd name="connsiteY3" fmla="*/ 11015 h 506400"/>
                <a:gd name="connsiteX4" fmla="*/ 387782 w 588017"/>
                <a:gd name="connsiteY4" fmla="*/ 3681 h 506400"/>
                <a:gd name="connsiteX5" fmla="*/ 384544 w 588017"/>
                <a:gd name="connsiteY5" fmla="*/ 20064 h 506400"/>
                <a:gd name="connsiteX6" fmla="*/ 401403 w 588017"/>
                <a:gd name="connsiteY6" fmla="*/ 58164 h 506400"/>
                <a:gd name="connsiteX7" fmla="*/ 419024 w 588017"/>
                <a:gd name="connsiteY7" fmla="*/ 95692 h 506400"/>
                <a:gd name="connsiteX8" fmla="*/ 410547 w 588017"/>
                <a:gd name="connsiteY8" fmla="*/ 112647 h 506400"/>
                <a:gd name="connsiteX9" fmla="*/ 392259 w 588017"/>
                <a:gd name="connsiteY9" fmla="*/ 107503 h 506400"/>
                <a:gd name="connsiteX10" fmla="*/ 368351 w 588017"/>
                <a:gd name="connsiteY10" fmla="*/ 26445 h 506400"/>
                <a:gd name="connsiteX11" fmla="*/ 356064 w 588017"/>
                <a:gd name="connsiteY11" fmla="*/ 15682 h 506400"/>
                <a:gd name="connsiteX12" fmla="*/ 349778 w 588017"/>
                <a:gd name="connsiteY12" fmla="*/ 27969 h 506400"/>
                <a:gd name="connsiteX13" fmla="*/ 368828 w 588017"/>
                <a:gd name="connsiteY13" fmla="*/ 118838 h 506400"/>
                <a:gd name="connsiteX14" fmla="*/ 363341 w 588017"/>
                <a:gd name="connsiteY14" fmla="*/ 128734 h 506400"/>
                <a:gd name="connsiteX15" fmla="*/ 362922 w 588017"/>
                <a:gd name="connsiteY15" fmla="*/ 128839 h 506400"/>
                <a:gd name="connsiteX16" fmla="*/ 353397 w 588017"/>
                <a:gd name="connsiteY16" fmla="*/ 122648 h 506400"/>
                <a:gd name="connsiteX17" fmla="*/ 338062 w 588017"/>
                <a:gd name="connsiteY17" fmla="*/ 37971 h 506400"/>
                <a:gd name="connsiteX18" fmla="*/ 326441 w 588017"/>
                <a:gd name="connsiteY18" fmla="*/ 23207 h 506400"/>
                <a:gd name="connsiteX19" fmla="*/ 318631 w 588017"/>
                <a:gd name="connsiteY19" fmla="*/ 34827 h 506400"/>
                <a:gd name="connsiteX20" fmla="*/ 328156 w 588017"/>
                <a:gd name="connsiteY20" fmla="*/ 119314 h 506400"/>
                <a:gd name="connsiteX21" fmla="*/ 327394 w 588017"/>
                <a:gd name="connsiteY21" fmla="*/ 125601 h 506400"/>
                <a:gd name="connsiteX22" fmla="*/ 342157 w 588017"/>
                <a:gd name="connsiteY22" fmla="*/ 144651 h 506400"/>
                <a:gd name="connsiteX23" fmla="*/ 333204 w 588017"/>
                <a:gd name="connsiteY23" fmla="*/ 161034 h 506400"/>
                <a:gd name="connsiteX24" fmla="*/ 304515 w 588017"/>
                <a:gd name="connsiteY24" fmla="*/ 155423 h 506400"/>
                <a:gd name="connsiteX25" fmla="*/ 301010 w 588017"/>
                <a:gd name="connsiteY25" fmla="*/ 144651 h 506400"/>
                <a:gd name="connsiteX26" fmla="*/ 305296 w 588017"/>
                <a:gd name="connsiteY26" fmla="*/ 132744 h 506400"/>
                <a:gd name="connsiteX27" fmla="*/ 302057 w 588017"/>
                <a:gd name="connsiteY27" fmla="*/ 125124 h 506400"/>
                <a:gd name="connsiteX28" fmla="*/ 303010 w 588017"/>
                <a:gd name="connsiteY28" fmla="*/ 39399 h 506400"/>
                <a:gd name="connsiteX29" fmla="*/ 294818 w 588017"/>
                <a:gd name="connsiteY29" fmla="*/ 24064 h 506400"/>
                <a:gd name="connsiteX30" fmla="*/ 284484 w 588017"/>
                <a:gd name="connsiteY30" fmla="*/ 31379 h 506400"/>
                <a:gd name="connsiteX31" fmla="*/ 284436 w 588017"/>
                <a:gd name="connsiteY31" fmla="*/ 31684 h 506400"/>
                <a:gd name="connsiteX32" fmla="*/ 277102 w 588017"/>
                <a:gd name="connsiteY32" fmla="*/ 125220 h 506400"/>
                <a:gd name="connsiteX33" fmla="*/ 276530 w 588017"/>
                <a:gd name="connsiteY33" fmla="*/ 128268 h 506400"/>
                <a:gd name="connsiteX34" fmla="*/ 284817 w 588017"/>
                <a:gd name="connsiteY34" fmla="*/ 144079 h 506400"/>
                <a:gd name="connsiteX35" fmla="*/ 275978 w 588017"/>
                <a:gd name="connsiteY35" fmla="*/ 169530 h 506400"/>
                <a:gd name="connsiteX36" fmla="*/ 284817 w 588017"/>
                <a:gd name="connsiteY36" fmla="*/ 178369 h 506400"/>
                <a:gd name="connsiteX37" fmla="*/ 262890 w 588017"/>
                <a:gd name="connsiteY37" fmla="*/ 197495 h 506400"/>
                <a:gd name="connsiteX38" fmla="*/ 243764 w 588017"/>
                <a:gd name="connsiteY38" fmla="*/ 178369 h 506400"/>
                <a:gd name="connsiteX39" fmla="*/ 252604 w 588017"/>
                <a:gd name="connsiteY39" fmla="*/ 152918 h 506400"/>
                <a:gd name="connsiteX40" fmla="*/ 243764 w 588017"/>
                <a:gd name="connsiteY40" fmla="*/ 144079 h 506400"/>
                <a:gd name="connsiteX41" fmla="*/ 254528 w 588017"/>
                <a:gd name="connsiteY41" fmla="*/ 126744 h 506400"/>
                <a:gd name="connsiteX42" fmla="*/ 254528 w 588017"/>
                <a:gd name="connsiteY42" fmla="*/ 125220 h 506400"/>
                <a:gd name="connsiteX43" fmla="*/ 265767 w 588017"/>
                <a:gd name="connsiteY43" fmla="*/ 37018 h 506400"/>
                <a:gd name="connsiteX44" fmla="*/ 259004 w 588017"/>
                <a:gd name="connsiteY44" fmla="*/ 20254 h 506400"/>
                <a:gd name="connsiteX45" fmla="*/ 248241 w 588017"/>
                <a:gd name="connsiteY45" fmla="*/ 30827 h 506400"/>
                <a:gd name="connsiteX46" fmla="*/ 229953 w 588017"/>
                <a:gd name="connsiteY46" fmla="*/ 117695 h 506400"/>
                <a:gd name="connsiteX47" fmla="*/ 228048 w 588017"/>
                <a:gd name="connsiteY47" fmla="*/ 122267 h 506400"/>
                <a:gd name="connsiteX48" fmla="*/ 230334 w 588017"/>
                <a:gd name="connsiteY48" fmla="*/ 131792 h 506400"/>
                <a:gd name="connsiteX49" fmla="*/ 221666 w 588017"/>
                <a:gd name="connsiteY49" fmla="*/ 148175 h 506400"/>
                <a:gd name="connsiteX50" fmla="*/ 229381 w 588017"/>
                <a:gd name="connsiteY50" fmla="*/ 163796 h 506400"/>
                <a:gd name="connsiteX51" fmla="*/ 224438 w 588017"/>
                <a:gd name="connsiteY51" fmla="*/ 191237 h 506400"/>
                <a:gd name="connsiteX52" fmla="*/ 229381 w 588017"/>
                <a:gd name="connsiteY52" fmla="*/ 196181 h 506400"/>
                <a:gd name="connsiteX53" fmla="*/ 209646 w 588017"/>
                <a:gd name="connsiteY53" fmla="*/ 216260 h 506400"/>
                <a:gd name="connsiteX54" fmla="*/ 189567 w 588017"/>
                <a:gd name="connsiteY54" fmla="*/ 196524 h 506400"/>
                <a:gd name="connsiteX55" fmla="*/ 198139 w 588017"/>
                <a:gd name="connsiteY55" fmla="*/ 179988 h 506400"/>
                <a:gd name="connsiteX56" fmla="*/ 192967 w 588017"/>
                <a:gd name="connsiteY56" fmla="*/ 152594 h 506400"/>
                <a:gd name="connsiteX57" fmla="*/ 198139 w 588017"/>
                <a:gd name="connsiteY57" fmla="*/ 147413 h 506400"/>
                <a:gd name="connsiteX58" fmla="*/ 190520 w 588017"/>
                <a:gd name="connsiteY58" fmla="*/ 131792 h 506400"/>
                <a:gd name="connsiteX59" fmla="*/ 207950 w 588017"/>
                <a:gd name="connsiteY59" fmla="*/ 112266 h 506400"/>
                <a:gd name="connsiteX60" fmla="*/ 207950 w 588017"/>
                <a:gd name="connsiteY60" fmla="*/ 110075 h 506400"/>
                <a:gd name="connsiteX61" fmla="*/ 232525 w 588017"/>
                <a:gd name="connsiteY61" fmla="*/ 34732 h 506400"/>
                <a:gd name="connsiteX62" fmla="*/ 230048 w 588017"/>
                <a:gd name="connsiteY62" fmla="*/ 13396 h 506400"/>
                <a:gd name="connsiteX63" fmla="*/ 218142 w 588017"/>
                <a:gd name="connsiteY63" fmla="*/ 19873 h 506400"/>
                <a:gd name="connsiteX64" fmla="*/ 194711 w 588017"/>
                <a:gd name="connsiteY64" fmla="*/ 74832 h 506400"/>
                <a:gd name="connsiteX65" fmla="*/ 182995 w 588017"/>
                <a:gd name="connsiteY65" fmla="*/ 106741 h 506400"/>
                <a:gd name="connsiteX66" fmla="*/ 172879 w 588017"/>
                <a:gd name="connsiteY66" fmla="*/ 111809 h 506400"/>
                <a:gd name="connsiteX67" fmla="*/ 172327 w 588017"/>
                <a:gd name="connsiteY67" fmla="*/ 111599 h 506400"/>
                <a:gd name="connsiteX68" fmla="*/ 168612 w 588017"/>
                <a:gd name="connsiteY68" fmla="*/ 99026 h 506400"/>
                <a:gd name="connsiteX69" fmla="*/ 203093 w 588017"/>
                <a:gd name="connsiteY69" fmla="*/ 21302 h 506400"/>
                <a:gd name="connsiteX70" fmla="*/ 202235 w 588017"/>
                <a:gd name="connsiteY70" fmla="*/ 537 h 506400"/>
                <a:gd name="connsiteX71" fmla="*/ 188900 w 588017"/>
                <a:gd name="connsiteY71" fmla="*/ 7110 h 506400"/>
                <a:gd name="connsiteX72" fmla="*/ 158706 w 588017"/>
                <a:gd name="connsiteY72" fmla="*/ 58640 h 506400"/>
                <a:gd name="connsiteX73" fmla="*/ 141371 w 588017"/>
                <a:gd name="connsiteY73" fmla="*/ 87215 h 506400"/>
                <a:gd name="connsiteX74" fmla="*/ 63837 w 588017"/>
                <a:gd name="connsiteY74" fmla="*/ 235710 h 506400"/>
                <a:gd name="connsiteX75" fmla="*/ 67552 w 588017"/>
                <a:gd name="connsiteY75" fmla="*/ 235710 h 506400"/>
                <a:gd name="connsiteX76" fmla="*/ 87402 w 588017"/>
                <a:gd name="connsiteY76" fmla="*/ 255483 h 506400"/>
                <a:gd name="connsiteX77" fmla="*/ 67628 w 588017"/>
                <a:gd name="connsiteY77" fmla="*/ 275334 h 506400"/>
                <a:gd name="connsiteX78" fmla="*/ 49549 w 588017"/>
                <a:gd name="connsiteY78" fmla="*/ 263713 h 506400"/>
                <a:gd name="connsiteX79" fmla="*/ 5830 w 588017"/>
                <a:gd name="connsiteY79" fmla="*/ 347819 h 506400"/>
                <a:gd name="connsiteX80" fmla="*/ 401 w 588017"/>
                <a:gd name="connsiteY80" fmla="*/ 366869 h 506400"/>
                <a:gd name="connsiteX81" fmla="*/ 7735 w 588017"/>
                <a:gd name="connsiteY81" fmla="*/ 404112 h 506400"/>
                <a:gd name="connsiteX82" fmla="*/ 37738 w 588017"/>
                <a:gd name="connsiteY82" fmla="*/ 442212 h 506400"/>
                <a:gd name="connsiteX83" fmla="*/ 53455 w 588017"/>
                <a:gd name="connsiteY83" fmla="*/ 452308 h 506400"/>
                <a:gd name="connsiteX84" fmla="*/ 70790 w 588017"/>
                <a:gd name="connsiteY84" fmla="*/ 460500 h 506400"/>
                <a:gd name="connsiteX85" fmla="*/ 107366 w 588017"/>
                <a:gd name="connsiteY85" fmla="*/ 473930 h 506400"/>
                <a:gd name="connsiteX86" fmla="*/ 168612 w 588017"/>
                <a:gd name="connsiteY86" fmla="*/ 488789 h 506400"/>
                <a:gd name="connsiteX87" fmla="*/ 220809 w 588017"/>
                <a:gd name="connsiteY87" fmla="*/ 499362 h 506400"/>
                <a:gd name="connsiteX88" fmla="*/ 246812 w 588017"/>
                <a:gd name="connsiteY88" fmla="*/ 503553 h 506400"/>
                <a:gd name="connsiteX89" fmla="*/ 273673 w 588017"/>
                <a:gd name="connsiteY89" fmla="*/ 505648 h 506400"/>
                <a:gd name="connsiteX90" fmla="*/ 296533 w 588017"/>
                <a:gd name="connsiteY90" fmla="*/ 505648 h 506400"/>
                <a:gd name="connsiteX91" fmla="*/ 319202 w 588017"/>
                <a:gd name="connsiteY91" fmla="*/ 502695 h 506400"/>
                <a:gd name="connsiteX92" fmla="*/ 377210 w 588017"/>
                <a:gd name="connsiteY92" fmla="*/ 495171 h 506400"/>
                <a:gd name="connsiteX93" fmla="*/ 415310 w 588017"/>
                <a:gd name="connsiteY93" fmla="*/ 489456 h 506400"/>
                <a:gd name="connsiteX94" fmla="*/ 452933 w 588017"/>
                <a:gd name="connsiteY94" fmla="*/ 480502 h 506400"/>
                <a:gd name="connsiteX95" fmla="*/ 488366 w 588017"/>
                <a:gd name="connsiteY95" fmla="*/ 468786 h 506400"/>
                <a:gd name="connsiteX96" fmla="*/ 522371 w 588017"/>
                <a:gd name="connsiteY96" fmla="*/ 453070 h 506400"/>
                <a:gd name="connsiteX97" fmla="*/ 546564 w 588017"/>
                <a:gd name="connsiteY97" fmla="*/ 440307 h 506400"/>
                <a:gd name="connsiteX98" fmla="*/ 566471 w 588017"/>
                <a:gd name="connsiteY98" fmla="*/ 424400 h 506400"/>
                <a:gd name="connsiteX99" fmla="*/ 584664 w 588017"/>
                <a:gd name="connsiteY99" fmla="*/ 392682 h 506400"/>
                <a:gd name="connsiteX100" fmla="*/ 587712 w 588017"/>
                <a:gd name="connsiteY100" fmla="*/ 379347 h 506400"/>
                <a:gd name="connsiteX101" fmla="*/ 518561 w 588017"/>
                <a:gd name="connsiteY101" fmla="*/ 225232 h 506400"/>
                <a:gd name="connsiteX102" fmla="*/ 131369 w 588017"/>
                <a:gd name="connsiteY102" fmla="*/ 410970 h 506400"/>
                <a:gd name="connsiteX103" fmla="*/ 111557 w 588017"/>
                <a:gd name="connsiteY103" fmla="*/ 391158 h 506400"/>
                <a:gd name="connsiteX104" fmla="*/ 131369 w 588017"/>
                <a:gd name="connsiteY104" fmla="*/ 371346 h 506400"/>
                <a:gd name="connsiteX105" fmla="*/ 151181 w 588017"/>
                <a:gd name="connsiteY105" fmla="*/ 391158 h 506400"/>
                <a:gd name="connsiteX106" fmla="*/ 131369 w 588017"/>
                <a:gd name="connsiteY106" fmla="*/ 410970 h 506400"/>
                <a:gd name="connsiteX107" fmla="*/ 159944 w 588017"/>
                <a:gd name="connsiteY107" fmla="*/ 277620 h 506400"/>
                <a:gd name="connsiteX108" fmla="*/ 139942 w 588017"/>
                <a:gd name="connsiteY108" fmla="*/ 257808 h 506400"/>
                <a:gd name="connsiteX109" fmla="*/ 159754 w 588017"/>
                <a:gd name="connsiteY109" fmla="*/ 237805 h 506400"/>
                <a:gd name="connsiteX110" fmla="*/ 179756 w 588017"/>
                <a:gd name="connsiteY110" fmla="*/ 257617 h 506400"/>
                <a:gd name="connsiteX111" fmla="*/ 179756 w 588017"/>
                <a:gd name="connsiteY111" fmla="*/ 257712 h 506400"/>
                <a:gd name="connsiteX112" fmla="*/ 159944 w 588017"/>
                <a:gd name="connsiteY112" fmla="*/ 277620 h 506400"/>
                <a:gd name="connsiteX113" fmla="*/ 432645 w 588017"/>
                <a:gd name="connsiteY113" fmla="*/ 309528 h 506400"/>
                <a:gd name="connsiteX114" fmla="*/ 412643 w 588017"/>
                <a:gd name="connsiteY114" fmla="*/ 289716 h 506400"/>
                <a:gd name="connsiteX115" fmla="*/ 432455 w 588017"/>
                <a:gd name="connsiteY115" fmla="*/ 269714 h 506400"/>
                <a:gd name="connsiteX116" fmla="*/ 452457 w 588017"/>
                <a:gd name="connsiteY116" fmla="*/ 289526 h 506400"/>
                <a:gd name="connsiteX117" fmla="*/ 452457 w 588017"/>
                <a:gd name="connsiteY117" fmla="*/ 289621 h 506400"/>
                <a:gd name="connsiteX118" fmla="*/ 432645 w 588017"/>
                <a:gd name="connsiteY118" fmla="*/ 309528 h 5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588017" h="506400">
                  <a:moveTo>
                    <a:pt x="518561" y="225232"/>
                  </a:moveTo>
                  <a:lnTo>
                    <a:pt x="442361" y="85215"/>
                  </a:lnTo>
                  <a:cubicBezTo>
                    <a:pt x="435884" y="73118"/>
                    <a:pt x="429121" y="60450"/>
                    <a:pt x="423311" y="48162"/>
                  </a:cubicBezTo>
                  <a:cubicBezTo>
                    <a:pt x="417091" y="34951"/>
                    <a:pt x="409395" y="22483"/>
                    <a:pt x="400355" y="11015"/>
                  </a:cubicBezTo>
                  <a:cubicBezTo>
                    <a:pt x="394450" y="4157"/>
                    <a:pt x="390830" y="2347"/>
                    <a:pt x="387782" y="3681"/>
                  </a:cubicBezTo>
                  <a:cubicBezTo>
                    <a:pt x="382353" y="6348"/>
                    <a:pt x="382829" y="13968"/>
                    <a:pt x="384544" y="20064"/>
                  </a:cubicBezTo>
                  <a:cubicBezTo>
                    <a:pt x="385401" y="23112"/>
                    <a:pt x="393307" y="40733"/>
                    <a:pt x="401403" y="58164"/>
                  </a:cubicBezTo>
                  <a:cubicBezTo>
                    <a:pt x="409499" y="75594"/>
                    <a:pt x="418072" y="92835"/>
                    <a:pt x="419024" y="95692"/>
                  </a:cubicBezTo>
                  <a:cubicBezTo>
                    <a:pt x="420205" y="102588"/>
                    <a:pt x="416776" y="109456"/>
                    <a:pt x="410547" y="112647"/>
                  </a:cubicBezTo>
                  <a:cubicBezTo>
                    <a:pt x="403984" y="115266"/>
                    <a:pt x="396488" y="113151"/>
                    <a:pt x="392259" y="107503"/>
                  </a:cubicBezTo>
                  <a:cubicBezTo>
                    <a:pt x="382934" y="80900"/>
                    <a:pt x="374952" y="53849"/>
                    <a:pt x="368351" y="26445"/>
                  </a:cubicBezTo>
                  <a:cubicBezTo>
                    <a:pt x="366446" y="19968"/>
                    <a:pt x="363017" y="13682"/>
                    <a:pt x="356064" y="15682"/>
                  </a:cubicBezTo>
                  <a:cubicBezTo>
                    <a:pt x="349111" y="17682"/>
                    <a:pt x="349778" y="27969"/>
                    <a:pt x="349778" y="27969"/>
                  </a:cubicBezTo>
                  <a:cubicBezTo>
                    <a:pt x="354169" y="58640"/>
                    <a:pt x="360531" y="88987"/>
                    <a:pt x="368828" y="118838"/>
                  </a:cubicBezTo>
                  <a:cubicBezTo>
                    <a:pt x="370047" y="123086"/>
                    <a:pt x="367589" y="127515"/>
                    <a:pt x="363341" y="128734"/>
                  </a:cubicBezTo>
                  <a:cubicBezTo>
                    <a:pt x="363198" y="128772"/>
                    <a:pt x="363065" y="128811"/>
                    <a:pt x="362922" y="128839"/>
                  </a:cubicBezTo>
                  <a:cubicBezTo>
                    <a:pt x="355493" y="131411"/>
                    <a:pt x="353397" y="122648"/>
                    <a:pt x="353397" y="122648"/>
                  </a:cubicBezTo>
                  <a:cubicBezTo>
                    <a:pt x="353397" y="122648"/>
                    <a:pt x="339300" y="45019"/>
                    <a:pt x="338062" y="37971"/>
                  </a:cubicBezTo>
                  <a:cubicBezTo>
                    <a:pt x="336823" y="30922"/>
                    <a:pt x="334919" y="22064"/>
                    <a:pt x="326441" y="23207"/>
                  </a:cubicBezTo>
                  <a:cubicBezTo>
                    <a:pt x="317964" y="24350"/>
                    <a:pt x="318631" y="34827"/>
                    <a:pt x="318631" y="34827"/>
                  </a:cubicBezTo>
                  <a:lnTo>
                    <a:pt x="328156" y="119314"/>
                  </a:lnTo>
                  <a:cubicBezTo>
                    <a:pt x="328108" y="121429"/>
                    <a:pt x="327851" y="123534"/>
                    <a:pt x="327394" y="125601"/>
                  </a:cubicBezTo>
                  <a:cubicBezTo>
                    <a:pt x="336033" y="127915"/>
                    <a:pt x="342072" y="135707"/>
                    <a:pt x="342157" y="144651"/>
                  </a:cubicBezTo>
                  <a:cubicBezTo>
                    <a:pt x="342234" y="151299"/>
                    <a:pt x="338843" y="157510"/>
                    <a:pt x="333204" y="161034"/>
                  </a:cubicBezTo>
                  <a:cubicBezTo>
                    <a:pt x="323736" y="167406"/>
                    <a:pt x="310887" y="164891"/>
                    <a:pt x="304515" y="155423"/>
                  </a:cubicBezTo>
                  <a:cubicBezTo>
                    <a:pt x="302362" y="152233"/>
                    <a:pt x="301152" y="148499"/>
                    <a:pt x="301010" y="144651"/>
                  </a:cubicBezTo>
                  <a:cubicBezTo>
                    <a:pt x="301038" y="140307"/>
                    <a:pt x="302553" y="136107"/>
                    <a:pt x="305296" y="132744"/>
                  </a:cubicBezTo>
                  <a:cubicBezTo>
                    <a:pt x="303438" y="130611"/>
                    <a:pt x="302305" y="127944"/>
                    <a:pt x="302057" y="125124"/>
                  </a:cubicBezTo>
                  <a:cubicBezTo>
                    <a:pt x="300629" y="91692"/>
                    <a:pt x="302057" y="52639"/>
                    <a:pt x="303010" y="39399"/>
                  </a:cubicBezTo>
                  <a:cubicBezTo>
                    <a:pt x="303010" y="30827"/>
                    <a:pt x="300819" y="23397"/>
                    <a:pt x="294818" y="24064"/>
                  </a:cubicBezTo>
                  <a:cubicBezTo>
                    <a:pt x="289941" y="23226"/>
                    <a:pt x="285312" y="26502"/>
                    <a:pt x="284484" y="31379"/>
                  </a:cubicBezTo>
                  <a:cubicBezTo>
                    <a:pt x="284465" y="31484"/>
                    <a:pt x="284446" y="31579"/>
                    <a:pt x="284436" y="31684"/>
                  </a:cubicBezTo>
                  <a:cubicBezTo>
                    <a:pt x="280340" y="49210"/>
                    <a:pt x="277292" y="118171"/>
                    <a:pt x="277102" y="125220"/>
                  </a:cubicBezTo>
                  <a:cubicBezTo>
                    <a:pt x="277064" y="126258"/>
                    <a:pt x="276873" y="127287"/>
                    <a:pt x="276530" y="128268"/>
                  </a:cubicBezTo>
                  <a:cubicBezTo>
                    <a:pt x="281740" y="131840"/>
                    <a:pt x="284845" y="137764"/>
                    <a:pt x="284817" y="144079"/>
                  </a:cubicBezTo>
                  <a:cubicBezTo>
                    <a:pt x="275349" y="148661"/>
                    <a:pt x="271387" y="160062"/>
                    <a:pt x="275978" y="169530"/>
                  </a:cubicBezTo>
                  <a:cubicBezTo>
                    <a:pt x="277845" y="173388"/>
                    <a:pt x="280959" y="176502"/>
                    <a:pt x="284817" y="178369"/>
                  </a:cubicBezTo>
                  <a:cubicBezTo>
                    <a:pt x="284046" y="189704"/>
                    <a:pt x="274225" y="198267"/>
                    <a:pt x="262890" y="197495"/>
                  </a:cubicBezTo>
                  <a:cubicBezTo>
                    <a:pt x="252632" y="196800"/>
                    <a:pt x="244460" y="188628"/>
                    <a:pt x="243764" y="178369"/>
                  </a:cubicBezTo>
                  <a:cubicBezTo>
                    <a:pt x="253232" y="173788"/>
                    <a:pt x="257195" y="162386"/>
                    <a:pt x="252604" y="152918"/>
                  </a:cubicBezTo>
                  <a:cubicBezTo>
                    <a:pt x="250737" y="149061"/>
                    <a:pt x="247622" y="145946"/>
                    <a:pt x="243764" y="144079"/>
                  </a:cubicBezTo>
                  <a:cubicBezTo>
                    <a:pt x="243831" y="136745"/>
                    <a:pt x="247984" y="130058"/>
                    <a:pt x="254528" y="126744"/>
                  </a:cubicBezTo>
                  <a:cubicBezTo>
                    <a:pt x="254480" y="126239"/>
                    <a:pt x="254480" y="125725"/>
                    <a:pt x="254528" y="125220"/>
                  </a:cubicBezTo>
                  <a:cubicBezTo>
                    <a:pt x="254528" y="112266"/>
                    <a:pt x="264053" y="51401"/>
                    <a:pt x="265767" y="37018"/>
                  </a:cubicBezTo>
                  <a:cubicBezTo>
                    <a:pt x="267005" y="24445"/>
                    <a:pt x="261862" y="20635"/>
                    <a:pt x="259004" y="20254"/>
                  </a:cubicBezTo>
                  <a:cubicBezTo>
                    <a:pt x="256147" y="19873"/>
                    <a:pt x="251956" y="20826"/>
                    <a:pt x="248241" y="30827"/>
                  </a:cubicBezTo>
                  <a:cubicBezTo>
                    <a:pt x="244526" y="40828"/>
                    <a:pt x="231763" y="109598"/>
                    <a:pt x="229953" y="117695"/>
                  </a:cubicBezTo>
                  <a:cubicBezTo>
                    <a:pt x="229591" y="119314"/>
                    <a:pt x="228943" y="120867"/>
                    <a:pt x="228048" y="122267"/>
                  </a:cubicBezTo>
                  <a:cubicBezTo>
                    <a:pt x="229591" y="125200"/>
                    <a:pt x="230372" y="128477"/>
                    <a:pt x="230334" y="131792"/>
                  </a:cubicBezTo>
                  <a:cubicBezTo>
                    <a:pt x="230372" y="138355"/>
                    <a:pt x="227114" y="144508"/>
                    <a:pt x="221666" y="148175"/>
                  </a:cubicBezTo>
                  <a:cubicBezTo>
                    <a:pt x="226514" y="151909"/>
                    <a:pt x="229363" y="157681"/>
                    <a:pt x="229381" y="163796"/>
                  </a:cubicBezTo>
                  <a:cubicBezTo>
                    <a:pt x="220437" y="170006"/>
                    <a:pt x="218228" y="182293"/>
                    <a:pt x="224438" y="191237"/>
                  </a:cubicBezTo>
                  <a:cubicBezTo>
                    <a:pt x="225781" y="193171"/>
                    <a:pt x="227448" y="194838"/>
                    <a:pt x="229381" y="196181"/>
                  </a:cubicBezTo>
                  <a:cubicBezTo>
                    <a:pt x="229477" y="207173"/>
                    <a:pt x="220637" y="216164"/>
                    <a:pt x="209646" y="216260"/>
                  </a:cubicBezTo>
                  <a:cubicBezTo>
                    <a:pt x="198654" y="216355"/>
                    <a:pt x="189662" y="207516"/>
                    <a:pt x="189567" y="196524"/>
                  </a:cubicBezTo>
                  <a:cubicBezTo>
                    <a:pt x="189510" y="189933"/>
                    <a:pt x="192720" y="183741"/>
                    <a:pt x="198139" y="179988"/>
                  </a:cubicBezTo>
                  <a:cubicBezTo>
                    <a:pt x="189148" y="173854"/>
                    <a:pt x="186824" y="161586"/>
                    <a:pt x="192967" y="152594"/>
                  </a:cubicBezTo>
                  <a:cubicBezTo>
                    <a:pt x="194349" y="150556"/>
                    <a:pt x="196101" y="148804"/>
                    <a:pt x="198139" y="147413"/>
                  </a:cubicBezTo>
                  <a:cubicBezTo>
                    <a:pt x="193339" y="143650"/>
                    <a:pt x="190529" y="137888"/>
                    <a:pt x="190520" y="131792"/>
                  </a:cubicBezTo>
                  <a:cubicBezTo>
                    <a:pt x="190548" y="121810"/>
                    <a:pt x="198035" y="113428"/>
                    <a:pt x="207950" y="112266"/>
                  </a:cubicBezTo>
                  <a:cubicBezTo>
                    <a:pt x="207893" y="111532"/>
                    <a:pt x="207893" y="110808"/>
                    <a:pt x="207950" y="110075"/>
                  </a:cubicBezTo>
                  <a:cubicBezTo>
                    <a:pt x="211474" y="93978"/>
                    <a:pt x="230524" y="42352"/>
                    <a:pt x="232525" y="34732"/>
                  </a:cubicBezTo>
                  <a:cubicBezTo>
                    <a:pt x="234525" y="27112"/>
                    <a:pt x="237192" y="15682"/>
                    <a:pt x="230048" y="13396"/>
                  </a:cubicBezTo>
                  <a:cubicBezTo>
                    <a:pt x="222904" y="11110"/>
                    <a:pt x="218142" y="19873"/>
                    <a:pt x="218142" y="19873"/>
                  </a:cubicBezTo>
                  <a:cubicBezTo>
                    <a:pt x="210522" y="35304"/>
                    <a:pt x="201569" y="57021"/>
                    <a:pt x="194711" y="74832"/>
                  </a:cubicBezTo>
                  <a:cubicBezTo>
                    <a:pt x="187853" y="92644"/>
                    <a:pt x="182995" y="106741"/>
                    <a:pt x="182995" y="106741"/>
                  </a:cubicBezTo>
                  <a:cubicBezTo>
                    <a:pt x="181595" y="110932"/>
                    <a:pt x="177070" y="113199"/>
                    <a:pt x="172879" y="111809"/>
                  </a:cubicBezTo>
                  <a:cubicBezTo>
                    <a:pt x="172689" y="111742"/>
                    <a:pt x="172508" y="111675"/>
                    <a:pt x="172327" y="111599"/>
                  </a:cubicBezTo>
                  <a:cubicBezTo>
                    <a:pt x="167945" y="109065"/>
                    <a:pt x="166307" y="103541"/>
                    <a:pt x="168612" y="99026"/>
                  </a:cubicBezTo>
                  <a:cubicBezTo>
                    <a:pt x="180299" y="73308"/>
                    <a:pt x="191786" y="47400"/>
                    <a:pt x="203093" y="21302"/>
                  </a:cubicBezTo>
                  <a:cubicBezTo>
                    <a:pt x="203093" y="21302"/>
                    <a:pt x="210141" y="4728"/>
                    <a:pt x="202235" y="537"/>
                  </a:cubicBezTo>
                  <a:cubicBezTo>
                    <a:pt x="194329" y="-3654"/>
                    <a:pt x="188900" y="7110"/>
                    <a:pt x="188900" y="7110"/>
                  </a:cubicBezTo>
                  <a:cubicBezTo>
                    <a:pt x="179061" y="24445"/>
                    <a:pt x="168993" y="41619"/>
                    <a:pt x="158706" y="58640"/>
                  </a:cubicBezTo>
                  <a:cubicBezTo>
                    <a:pt x="152334" y="67793"/>
                    <a:pt x="146543" y="77337"/>
                    <a:pt x="141371" y="87215"/>
                  </a:cubicBezTo>
                  <a:cubicBezTo>
                    <a:pt x="139180" y="90168"/>
                    <a:pt x="99651" y="166368"/>
                    <a:pt x="63837" y="235710"/>
                  </a:cubicBezTo>
                  <a:cubicBezTo>
                    <a:pt x="65075" y="235567"/>
                    <a:pt x="66313" y="235567"/>
                    <a:pt x="67552" y="235710"/>
                  </a:cubicBezTo>
                  <a:cubicBezTo>
                    <a:pt x="78496" y="235690"/>
                    <a:pt x="87383" y="244539"/>
                    <a:pt x="87402" y="255483"/>
                  </a:cubicBezTo>
                  <a:cubicBezTo>
                    <a:pt x="87421" y="266428"/>
                    <a:pt x="78572" y="275315"/>
                    <a:pt x="67628" y="275334"/>
                  </a:cubicBezTo>
                  <a:cubicBezTo>
                    <a:pt x="59837" y="275353"/>
                    <a:pt x="52769" y="270800"/>
                    <a:pt x="49549" y="263713"/>
                  </a:cubicBezTo>
                  <a:cubicBezTo>
                    <a:pt x="26689" y="307814"/>
                    <a:pt x="8021" y="343914"/>
                    <a:pt x="5830" y="347819"/>
                  </a:cubicBezTo>
                  <a:cubicBezTo>
                    <a:pt x="2925" y="353800"/>
                    <a:pt x="1086" y="360249"/>
                    <a:pt x="401" y="366869"/>
                  </a:cubicBezTo>
                  <a:cubicBezTo>
                    <a:pt x="-1590" y="379756"/>
                    <a:pt x="1010" y="392939"/>
                    <a:pt x="7735" y="404112"/>
                  </a:cubicBezTo>
                  <a:cubicBezTo>
                    <a:pt x="15012" y="418742"/>
                    <a:pt x="25223" y="431706"/>
                    <a:pt x="37738" y="442212"/>
                  </a:cubicBezTo>
                  <a:cubicBezTo>
                    <a:pt x="42577" y="446165"/>
                    <a:pt x="47845" y="449555"/>
                    <a:pt x="53455" y="452308"/>
                  </a:cubicBezTo>
                  <a:cubicBezTo>
                    <a:pt x="59074" y="455166"/>
                    <a:pt x="64885" y="457928"/>
                    <a:pt x="70790" y="460500"/>
                  </a:cubicBezTo>
                  <a:cubicBezTo>
                    <a:pt x="82725" y="465653"/>
                    <a:pt x="94936" y="470129"/>
                    <a:pt x="107366" y="473930"/>
                  </a:cubicBezTo>
                  <a:cubicBezTo>
                    <a:pt x="127750" y="479264"/>
                    <a:pt x="148133" y="484598"/>
                    <a:pt x="168612" y="488789"/>
                  </a:cubicBezTo>
                  <a:cubicBezTo>
                    <a:pt x="186614" y="491456"/>
                    <a:pt x="203664" y="495552"/>
                    <a:pt x="220809" y="499362"/>
                  </a:cubicBezTo>
                  <a:cubicBezTo>
                    <a:pt x="229372" y="501324"/>
                    <a:pt x="238059" y="502724"/>
                    <a:pt x="246812" y="503553"/>
                  </a:cubicBezTo>
                  <a:cubicBezTo>
                    <a:pt x="255575" y="504600"/>
                    <a:pt x="264529" y="505362"/>
                    <a:pt x="273673" y="505648"/>
                  </a:cubicBezTo>
                  <a:cubicBezTo>
                    <a:pt x="281283" y="506077"/>
                    <a:pt x="288922" y="506077"/>
                    <a:pt x="296533" y="505648"/>
                  </a:cubicBezTo>
                  <a:lnTo>
                    <a:pt x="319202" y="502695"/>
                  </a:lnTo>
                  <a:cubicBezTo>
                    <a:pt x="338252" y="499933"/>
                    <a:pt x="357874" y="498885"/>
                    <a:pt x="377210" y="495171"/>
                  </a:cubicBezTo>
                  <a:lnTo>
                    <a:pt x="415310" y="489456"/>
                  </a:lnTo>
                  <a:cubicBezTo>
                    <a:pt x="428016" y="487217"/>
                    <a:pt x="440579" y="484226"/>
                    <a:pt x="452933" y="480502"/>
                  </a:cubicBezTo>
                  <a:cubicBezTo>
                    <a:pt x="464944" y="477216"/>
                    <a:pt x="476765" y="473301"/>
                    <a:pt x="488366" y="468786"/>
                  </a:cubicBezTo>
                  <a:cubicBezTo>
                    <a:pt x="499796" y="463709"/>
                    <a:pt x="511131" y="458471"/>
                    <a:pt x="522371" y="453070"/>
                  </a:cubicBezTo>
                  <a:cubicBezTo>
                    <a:pt x="530715" y="449365"/>
                    <a:pt x="538801" y="445107"/>
                    <a:pt x="546564" y="440307"/>
                  </a:cubicBezTo>
                  <a:cubicBezTo>
                    <a:pt x="553736" y="435716"/>
                    <a:pt x="560404" y="430382"/>
                    <a:pt x="566471" y="424400"/>
                  </a:cubicBezTo>
                  <a:cubicBezTo>
                    <a:pt x="575082" y="415513"/>
                    <a:pt x="581340" y="404607"/>
                    <a:pt x="584664" y="392682"/>
                  </a:cubicBezTo>
                  <a:cubicBezTo>
                    <a:pt x="586140" y="388357"/>
                    <a:pt x="587169" y="383890"/>
                    <a:pt x="587712" y="379347"/>
                  </a:cubicBezTo>
                  <a:cubicBezTo>
                    <a:pt x="589331" y="358963"/>
                    <a:pt x="554279" y="291240"/>
                    <a:pt x="518561" y="225232"/>
                  </a:cubicBezTo>
                  <a:close/>
                  <a:moveTo>
                    <a:pt x="131369" y="410970"/>
                  </a:moveTo>
                  <a:cubicBezTo>
                    <a:pt x="120425" y="410970"/>
                    <a:pt x="111557" y="402102"/>
                    <a:pt x="111557" y="391158"/>
                  </a:cubicBezTo>
                  <a:cubicBezTo>
                    <a:pt x="111557" y="380213"/>
                    <a:pt x="120425" y="371346"/>
                    <a:pt x="131369" y="371346"/>
                  </a:cubicBezTo>
                  <a:cubicBezTo>
                    <a:pt x="142313" y="371346"/>
                    <a:pt x="151181" y="380213"/>
                    <a:pt x="151181" y="391158"/>
                  </a:cubicBezTo>
                  <a:cubicBezTo>
                    <a:pt x="151181" y="402102"/>
                    <a:pt x="142313" y="410970"/>
                    <a:pt x="131369" y="410970"/>
                  </a:cubicBezTo>
                  <a:close/>
                  <a:moveTo>
                    <a:pt x="159944" y="277620"/>
                  </a:moveTo>
                  <a:cubicBezTo>
                    <a:pt x="148952" y="277677"/>
                    <a:pt x="139999" y="268800"/>
                    <a:pt x="139942" y="257808"/>
                  </a:cubicBezTo>
                  <a:cubicBezTo>
                    <a:pt x="139894" y="246816"/>
                    <a:pt x="148762" y="237862"/>
                    <a:pt x="159754" y="237805"/>
                  </a:cubicBezTo>
                  <a:cubicBezTo>
                    <a:pt x="170745" y="237758"/>
                    <a:pt x="179699" y="246625"/>
                    <a:pt x="179756" y="257617"/>
                  </a:cubicBezTo>
                  <a:cubicBezTo>
                    <a:pt x="179756" y="257646"/>
                    <a:pt x="179756" y="257684"/>
                    <a:pt x="179756" y="257712"/>
                  </a:cubicBezTo>
                  <a:cubicBezTo>
                    <a:pt x="179756" y="268666"/>
                    <a:pt x="170898" y="277572"/>
                    <a:pt x="159944" y="277620"/>
                  </a:cubicBezTo>
                  <a:close/>
                  <a:moveTo>
                    <a:pt x="432645" y="309528"/>
                  </a:moveTo>
                  <a:cubicBezTo>
                    <a:pt x="421653" y="309585"/>
                    <a:pt x="412700" y="300708"/>
                    <a:pt x="412643" y="289716"/>
                  </a:cubicBezTo>
                  <a:cubicBezTo>
                    <a:pt x="412585" y="278725"/>
                    <a:pt x="421463" y="269771"/>
                    <a:pt x="432455" y="269714"/>
                  </a:cubicBezTo>
                  <a:cubicBezTo>
                    <a:pt x="443446" y="269666"/>
                    <a:pt x="452400" y="278534"/>
                    <a:pt x="452457" y="289526"/>
                  </a:cubicBezTo>
                  <a:cubicBezTo>
                    <a:pt x="452457" y="289554"/>
                    <a:pt x="452457" y="289592"/>
                    <a:pt x="452457" y="289621"/>
                  </a:cubicBezTo>
                  <a:cubicBezTo>
                    <a:pt x="452409" y="300556"/>
                    <a:pt x="443580" y="309424"/>
                    <a:pt x="432645" y="309528"/>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27" name="Freeform: Shape 1526">
              <a:extLst>
                <a:ext uri="{FF2B5EF4-FFF2-40B4-BE49-F238E27FC236}">
                  <a16:creationId xmlns:a16="http://schemas.microsoft.com/office/drawing/2014/main" xmlns="" id="{BA02684A-7BB9-ADEB-9802-6AD373B8CE6C}"/>
                </a:ext>
              </a:extLst>
            </p:cNvPr>
            <p:cNvSpPr/>
            <p:nvPr/>
          </p:nvSpPr>
          <p:spPr>
            <a:xfrm>
              <a:off x="2053570" y="764693"/>
              <a:ext cx="575069" cy="579812"/>
            </a:xfrm>
            <a:custGeom>
              <a:avLst/>
              <a:gdLst>
                <a:gd name="connsiteX0" fmla="*/ 167789 w 575069"/>
                <a:gd name="connsiteY0" fmla="*/ 3161 h 579812"/>
                <a:gd name="connsiteX1" fmla="*/ 109591 w 575069"/>
                <a:gd name="connsiteY1" fmla="*/ 15163 h 579812"/>
                <a:gd name="connsiteX2" fmla="*/ 122069 w 575069"/>
                <a:gd name="connsiteY2" fmla="*/ 26593 h 579812"/>
                <a:gd name="connsiteX3" fmla="*/ 164646 w 575069"/>
                <a:gd name="connsiteY3" fmla="*/ 29355 h 579812"/>
                <a:gd name="connsiteX4" fmla="*/ 207032 w 575069"/>
                <a:gd name="connsiteY4" fmla="*/ 31260 h 579812"/>
                <a:gd name="connsiteX5" fmla="*/ 216557 w 575069"/>
                <a:gd name="connsiteY5" fmla="*/ 47833 h 579812"/>
                <a:gd name="connsiteX6" fmla="*/ 202460 w 575069"/>
                <a:gd name="connsiteY6" fmla="*/ 62978 h 579812"/>
                <a:gd name="connsiteX7" fmla="*/ 118830 w 575069"/>
                <a:gd name="connsiteY7" fmla="*/ 45357 h 579812"/>
                <a:gd name="connsiteX8" fmla="*/ 102257 w 575069"/>
                <a:gd name="connsiteY8" fmla="*/ 51834 h 579812"/>
                <a:gd name="connsiteX9" fmla="*/ 109782 w 575069"/>
                <a:gd name="connsiteY9" fmla="*/ 64121 h 579812"/>
                <a:gd name="connsiteX10" fmla="*/ 199221 w 575069"/>
                <a:gd name="connsiteY10" fmla="*/ 91077 h 579812"/>
                <a:gd name="connsiteX11" fmla="*/ 204984 w 575069"/>
                <a:gd name="connsiteY11" fmla="*/ 101278 h 579812"/>
                <a:gd name="connsiteX12" fmla="*/ 204841 w 575069"/>
                <a:gd name="connsiteY12" fmla="*/ 101745 h 579812"/>
                <a:gd name="connsiteX13" fmla="*/ 193411 w 575069"/>
                <a:gd name="connsiteY13" fmla="*/ 108032 h 579812"/>
                <a:gd name="connsiteX14" fmla="*/ 111496 w 575069"/>
                <a:gd name="connsiteY14" fmla="*/ 80504 h 579812"/>
                <a:gd name="connsiteX15" fmla="*/ 92446 w 575069"/>
                <a:gd name="connsiteY15" fmla="*/ 84409 h 579812"/>
                <a:gd name="connsiteX16" fmla="*/ 93970 w 575069"/>
                <a:gd name="connsiteY16" fmla="*/ 93934 h 579812"/>
                <a:gd name="connsiteX17" fmla="*/ 97971 w 575069"/>
                <a:gd name="connsiteY17" fmla="*/ 97173 h 579812"/>
                <a:gd name="connsiteX18" fmla="*/ 176457 w 575069"/>
                <a:gd name="connsiteY18" fmla="*/ 130415 h 579812"/>
                <a:gd name="connsiteX19" fmla="*/ 184362 w 575069"/>
                <a:gd name="connsiteY19" fmla="*/ 151084 h 579812"/>
                <a:gd name="connsiteX20" fmla="*/ 168894 w 575069"/>
                <a:gd name="connsiteY20" fmla="*/ 159009 h 579812"/>
                <a:gd name="connsiteX21" fmla="*/ 167408 w 575069"/>
                <a:gd name="connsiteY21" fmla="*/ 158419 h 579812"/>
                <a:gd name="connsiteX22" fmla="*/ 93589 w 575069"/>
                <a:gd name="connsiteY22" fmla="*/ 114508 h 579812"/>
                <a:gd name="connsiteX23" fmla="*/ 75111 w 575069"/>
                <a:gd name="connsiteY23" fmla="*/ 114508 h 579812"/>
                <a:gd name="connsiteX24" fmla="*/ 76539 w 575069"/>
                <a:gd name="connsiteY24" fmla="*/ 128510 h 579812"/>
                <a:gd name="connsiteX25" fmla="*/ 153597 w 575069"/>
                <a:gd name="connsiteY25" fmla="*/ 182422 h 579812"/>
                <a:gd name="connsiteX26" fmla="*/ 158359 w 575069"/>
                <a:gd name="connsiteY26" fmla="*/ 190804 h 579812"/>
                <a:gd name="connsiteX27" fmla="*/ 155787 w 575069"/>
                <a:gd name="connsiteY27" fmla="*/ 198995 h 579812"/>
                <a:gd name="connsiteX28" fmla="*/ 140643 w 575069"/>
                <a:gd name="connsiteY28" fmla="*/ 204044 h 579812"/>
                <a:gd name="connsiteX29" fmla="*/ 70539 w 575069"/>
                <a:gd name="connsiteY29" fmla="*/ 148989 h 579812"/>
                <a:gd name="connsiteX30" fmla="*/ 52536 w 575069"/>
                <a:gd name="connsiteY30" fmla="*/ 147465 h 579812"/>
                <a:gd name="connsiteX31" fmla="*/ 55108 w 575069"/>
                <a:gd name="connsiteY31" fmla="*/ 162610 h 579812"/>
                <a:gd name="connsiteX32" fmla="*/ 120069 w 575069"/>
                <a:gd name="connsiteY32" fmla="*/ 223760 h 579812"/>
                <a:gd name="connsiteX33" fmla="*/ 121155 w 575069"/>
                <a:gd name="connsiteY33" fmla="*/ 240829 h 579812"/>
                <a:gd name="connsiteX34" fmla="*/ 120640 w 575069"/>
                <a:gd name="connsiteY34" fmla="*/ 241382 h 579812"/>
                <a:gd name="connsiteX35" fmla="*/ 101590 w 575069"/>
                <a:gd name="connsiteY35" fmla="*/ 240429 h 579812"/>
                <a:gd name="connsiteX36" fmla="*/ 50441 w 575069"/>
                <a:gd name="connsiteY36" fmla="*/ 179564 h 579812"/>
                <a:gd name="connsiteX37" fmla="*/ 30058 w 575069"/>
                <a:gd name="connsiteY37" fmla="*/ 170706 h 579812"/>
                <a:gd name="connsiteX38" fmla="*/ 29486 w 575069"/>
                <a:gd name="connsiteY38" fmla="*/ 186232 h 579812"/>
                <a:gd name="connsiteX39" fmla="*/ 63966 w 575069"/>
                <a:gd name="connsiteY39" fmla="*/ 236048 h 579812"/>
                <a:gd name="connsiteX40" fmla="*/ 85112 w 575069"/>
                <a:gd name="connsiteY40" fmla="*/ 263099 h 579812"/>
                <a:gd name="connsiteX41" fmla="*/ 83674 w 575069"/>
                <a:gd name="connsiteY41" fmla="*/ 274862 h 579812"/>
                <a:gd name="connsiteX42" fmla="*/ 82921 w 575069"/>
                <a:gd name="connsiteY42" fmla="*/ 275386 h 579812"/>
                <a:gd name="connsiteX43" fmla="*/ 70758 w 575069"/>
                <a:gd name="connsiteY43" fmla="*/ 273833 h 579812"/>
                <a:gd name="connsiteX44" fmla="*/ 70253 w 575069"/>
                <a:gd name="connsiteY44" fmla="*/ 273100 h 579812"/>
                <a:gd name="connsiteX45" fmla="*/ 21866 w 575069"/>
                <a:gd name="connsiteY45" fmla="*/ 200900 h 579812"/>
                <a:gd name="connsiteX46" fmla="*/ 3768 w 575069"/>
                <a:gd name="connsiteY46" fmla="*/ 192042 h 579812"/>
                <a:gd name="connsiteX47" fmla="*/ 1483 w 575069"/>
                <a:gd name="connsiteY47" fmla="*/ 207282 h 579812"/>
                <a:gd name="connsiteX48" fmla="*/ 29581 w 575069"/>
                <a:gd name="connsiteY48" fmla="*/ 262337 h 579812"/>
                <a:gd name="connsiteX49" fmla="*/ 44631 w 575069"/>
                <a:gd name="connsiteY49" fmla="*/ 293293 h 579812"/>
                <a:gd name="connsiteX50" fmla="*/ 195221 w 575069"/>
                <a:gd name="connsiteY50" fmla="*/ 553325 h 579812"/>
                <a:gd name="connsiteX51" fmla="*/ 244751 w 575069"/>
                <a:gd name="connsiteY51" fmla="*/ 579329 h 579812"/>
                <a:gd name="connsiteX52" fmla="*/ 267420 w 575069"/>
                <a:gd name="connsiteY52" fmla="*/ 577995 h 579812"/>
                <a:gd name="connsiteX53" fmla="*/ 294091 w 575069"/>
                <a:gd name="connsiteY53" fmla="*/ 569423 h 579812"/>
                <a:gd name="connsiteX54" fmla="*/ 328666 w 575069"/>
                <a:gd name="connsiteY54" fmla="*/ 547325 h 579812"/>
                <a:gd name="connsiteX55" fmla="*/ 359813 w 575069"/>
                <a:gd name="connsiteY55" fmla="*/ 518750 h 579812"/>
                <a:gd name="connsiteX56" fmla="*/ 406485 w 575069"/>
                <a:gd name="connsiteY56" fmla="*/ 467505 h 579812"/>
                <a:gd name="connsiteX57" fmla="*/ 444585 w 575069"/>
                <a:gd name="connsiteY57" fmla="*/ 422928 h 579812"/>
                <a:gd name="connsiteX58" fmla="*/ 463635 w 575069"/>
                <a:gd name="connsiteY58" fmla="*/ 400354 h 579812"/>
                <a:gd name="connsiteX59" fmla="*/ 480114 w 575069"/>
                <a:gd name="connsiteY59" fmla="*/ 375398 h 579812"/>
                <a:gd name="connsiteX60" fmla="*/ 502878 w 575069"/>
                <a:gd name="connsiteY60" fmla="*/ 329869 h 579812"/>
                <a:gd name="connsiteX61" fmla="*/ 528691 w 575069"/>
                <a:gd name="connsiteY61" fmla="*/ 270147 h 579812"/>
                <a:gd name="connsiteX62" fmla="*/ 544312 w 575069"/>
                <a:gd name="connsiteY62" fmla="*/ 230428 h 579812"/>
                <a:gd name="connsiteX63" fmla="*/ 551837 w 575069"/>
                <a:gd name="connsiteY63" fmla="*/ 210425 h 579812"/>
                <a:gd name="connsiteX64" fmla="*/ 557647 w 575069"/>
                <a:gd name="connsiteY64" fmla="*/ 189851 h 579812"/>
                <a:gd name="connsiteX65" fmla="*/ 567172 w 575069"/>
                <a:gd name="connsiteY65" fmla="*/ 149846 h 579812"/>
                <a:gd name="connsiteX66" fmla="*/ 572411 w 575069"/>
                <a:gd name="connsiteY66" fmla="*/ 109460 h 579812"/>
                <a:gd name="connsiteX67" fmla="*/ 572411 w 575069"/>
                <a:gd name="connsiteY67" fmla="*/ 52882 h 579812"/>
                <a:gd name="connsiteX68" fmla="*/ 554504 w 575069"/>
                <a:gd name="connsiteY68" fmla="*/ 19640 h 579812"/>
                <a:gd name="connsiteX69" fmla="*/ 544979 w 575069"/>
                <a:gd name="connsiteY69" fmla="*/ 10115 h 579812"/>
                <a:gd name="connsiteX70" fmla="*/ 375720 w 575069"/>
                <a:gd name="connsiteY70" fmla="*/ 18 h 579812"/>
                <a:gd name="connsiteX71" fmla="*/ 211890 w 575069"/>
                <a:gd name="connsiteY71" fmla="*/ 3066 h 579812"/>
                <a:gd name="connsiteX72" fmla="*/ 167789 w 575069"/>
                <a:gd name="connsiteY72" fmla="*/ 3161 h 579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75069" h="579812">
                  <a:moveTo>
                    <a:pt x="167789" y="3161"/>
                  </a:moveTo>
                  <a:cubicBezTo>
                    <a:pt x="124355" y="3161"/>
                    <a:pt x="109972" y="8686"/>
                    <a:pt x="109591" y="15163"/>
                  </a:cubicBezTo>
                  <a:cubicBezTo>
                    <a:pt x="109210" y="21640"/>
                    <a:pt x="116163" y="25259"/>
                    <a:pt x="122069" y="26593"/>
                  </a:cubicBezTo>
                  <a:cubicBezTo>
                    <a:pt x="125212" y="27259"/>
                    <a:pt x="144929" y="28498"/>
                    <a:pt x="164646" y="29355"/>
                  </a:cubicBezTo>
                  <a:cubicBezTo>
                    <a:pt x="184362" y="30212"/>
                    <a:pt x="203889" y="30689"/>
                    <a:pt x="207032" y="31260"/>
                  </a:cubicBezTo>
                  <a:cubicBezTo>
                    <a:pt x="213509" y="32403"/>
                    <a:pt x="217414" y="41833"/>
                    <a:pt x="216557" y="47833"/>
                  </a:cubicBezTo>
                  <a:cubicBezTo>
                    <a:pt x="215700" y="53834"/>
                    <a:pt x="208651" y="63359"/>
                    <a:pt x="202460" y="62978"/>
                  </a:cubicBezTo>
                  <a:cubicBezTo>
                    <a:pt x="174275" y="58654"/>
                    <a:pt x="146358" y="52767"/>
                    <a:pt x="118830" y="45357"/>
                  </a:cubicBezTo>
                  <a:cubicBezTo>
                    <a:pt x="112068" y="44024"/>
                    <a:pt x="105400" y="44405"/>
                    <a:pt x="102257" y="51834"/>
                  </a:cubicBezTo>
                  <a:cubicBezTo>
                    <a:pt x="99114" y="59264"/>
                    <a:pt x="109782" y="64121"/>
                    <a:pt x="109782" y="64121"/>
                  </a:cubicBezTo>
                  <a:cubicBezTo>
                    <a:pt x="138928" y="75180"/>
                    <a:pt x="168818" y="84181"/>
                    <a:pt x="199221" y="91077"/>
                  </a:cubicBezTo>
                  <a:cubicBezTo>
                    <a:pt x="203632" y="92306"/>
                    <a:pt x="206213" y="96868"/>
                    <a:pt x="204984" y="101278"/>
                  </a:cubicBezTo>
                  <a:cubicBezTo>
                    <a:pt x="204946" y="101440"/>
                    <a:pt x="204898" y="101593"/>
                    <a:pt x="204841" y="101745"/>
                  </a:cubicBezTo>
                  <a:cubicBezTo>
                    <a:pt x="203289" y="106527"/>
                    <a:pt x="198288" y="109279"/>
                    <a:pt x="193411" y="108032"/>
                  </a:cubicBezTo>
                  <a:lnTo>
                    <a:pt x="111496" y="80504"/>
                  </a:lnTo>
                  <a:cubicBezTo>
                    <a:pt x="104733" y="78218"/>
                    <a:pt x="95970" y="75647"/>
                    <a:pt x="92446" y="84409"/>
                  </a:cubicBezTo>
                  <a:cubicBezTo>
                    <a:pt x="91360" y="87639"/>
                    <a:pt x="91932" y="91201"/>
                    <a:pt x="93970" y="93934"/>
                  </a:cubicBezTo>
                  <a:cubicBezTo>
                    <a:pt x="95085" y="95258"/>
                    <a:pt x="96447" y="96354"/>
                    <a:pt x="97971" y="97173"/>
                  </a:cubicBezTo>
                  <a:lnTo>
                    <a:pt x="176457" y="130415"/>
                  </a:lnTo>
                  <a:cubicBezTo>
                    <a:pt x="176457" y="130415"/>
                    <a:pt x="191125" y="138226"/>
                    <a:pt x="184362" y="151084"/>
                  </a:cubicBezTo>
                  <a:cubicBezTo>
                    <a:pt x="182276" y="157542"/>
                    <a:pt x="175352" y="161095"/>
                    <a:pt x="168894" y="159009"/>
                  </a:cubicBezTo>
                  <a:cubicBezTo>
                    <a:pt x="168389" y="158847"/>
                    <a:pt x="167894" y="158647"/>
                    <a:pt x="167408" y="158419"/>
                  </a:cubicBezTo>
                  <a:cubicBezTo>
                    <a:pt x="137595" y="143083"/>
                    <a:pt x="104829" y="121843"/>
                    <a:pt x="93589" y="114508"/>
                  </a:cubicBezTo>
                  <a:cubicBezTo>
                    <a:pt x="86064" y="110127"/>
                    <a:pt x="78921" y="108889"/>
                    <a:pt x="75111" y="114508"/>
                  </a:cubicBezTo>
                  <a:cubicBezTo>
                    <a:pt x="71824" y="118823"/>
                    <a:pt x="72444" y="124948"/>
                    <a:pt x="76539" y="128510"/>
                  </a:cubicBezTo>
                  <a:cubicBezTo>
                    <a:pt x="101228" y="147856"/>
                    <a:pt x="126955" y="165858"/>
                    <a:pt x="153597" y="182422"/>
                  </a:cubicBezTo>
                  <a:cubicBezTo>
                    <a:pt x="156359" y="184355"/>
                    <a:pt x="158112" y="187432"/>
                    <a:pt x="158359" y="190804"/>
                  </a:cubicBezTo>
                  <a:cubicBezTo>
                    <a:pt x="158397" y="193738"/>
                    <a:pt x="157502" y="196614"/>
                    <a:pt x="155787" y="198995"/>
                  </a:cubicBezTo>
                  <a:cubicBezTo>
                    <a:pt x="152644" y="202996"/>
                    <a:pt x="146262" y="207377"/>
                    <a:pt x="140643" y="204044"/>
                  </a:cubicBezTo>
                  <a:cubicBezTo>
                    <a:pt x="129499" y="197471"/>
                    <a:pt x="81969" y="157847"/>
                    <a:pt x="70539" y="148989"/>
                  </a:cubicBezTo>
                  <a:cubicBezTo>
                    <a:pt x="59109" y="140131"/>
                    <a:pt x="54537" y="144989"/>
                    <a:pt x="52536" y="147465"/>
                  </a:cubicBezTo>
                  <a:cubicBezTo>
                    <a:pt x="50536" y="149941"/>
                    <a:pt x="48155" y="153656"/>
                    <a:pt x="55108" y="162610"/>
                  </a:cubicBezTo>
                  <a:cubicBezTo>
                    <a:pt x="62061" y="171563"/>
                    <a:pt x="114068" y="217950"/>
                    <a:pt x="120069" y="223760"/>
                  </a:cubicBezTo>
                  <a:cubicBezTo>
                    <a:pt x="125079" y="228170"/>
                    <a:pt x="125564" y="235819"/>
                    <a:pt x="121155" y="240829"/>
                  </a:cubicBezTo>
                  <a:cubicBezTo>
                    <a:pt x="120993" y="241020"/>
                    <a:pt x="120821" y="241201"/>
                    <a:pt x="120640" y="241382"/>
                  </a:cubicBezTo>
                  <a:cubicBezTo>
                    <a:pt x="115058" y="246201"/>
                    <a:pt x="106667" y="245782"/>
                    <a:pt x="101590" y="240429"/>
                  </a:cubicBezTo>
                  <a:cubicBezTo>
                    <a:pt x="89589" y="228999"/>
                    <a:pt x="55966" y="185184"/>
                    <a:pt x="50441" y="179564"/>
                  </a:cubicBezTo>
                  <a:cubicBezTo>
                    <a:pt x="44916" y="173945"/>
                    <a:pt x="36153" y="165182"/>
                    <a:pt x="30058" y="170706"/>
                  </a:cubicBezTo>
                  <a:cubicBezTo>
                    <a:pt x="23961" y="176231"/>
                    <a:pt x="29486" y="186232"/>
                    <a:pt x="29486" y="186232"/>
                  </a:cubicBezTo>
                  <a:cubicBezTo>
                    <a:pt x="39011" y="201377"/>
                    <a:pt x="52251" y="220427"/>
                    <a:pt x="63966" y="236048"/>
                  </a:cubicBezTo>
                  <a:cubicBezTo>
                    <a:pt x="75682" y="251669"/>
                    <a:pt x="85112" y="263099"/>
                    <a:pt x="85112" y="263099"/>
                  </a:cubicBezTo>
                  <a:cubicBezTo>
                    <a:pt x="87960" y="266747"/>
                    <a:pt x="87312" y="272014"/>
                    <a:pt x="83674" y="274862"/>
                  </a:cubicBezTo>
                  <a:cubicBezTo>
                    <a:pt x="83426" y="275052"/>
                    <a:pt x="83178" y="275224"/>
                    <a:pt x="82921" y="275386"/>
                  </a:cubicBezTo>
                  <a:cubicBezTo>
                    <a:pt x="79140" y="278310"/>
                    <a:pt x="73691" y="277624"/>
                    <a:pt x="70758" y="273833"/>
                  </a:cubicBezTo>
                  <a:cubicBezTo>
                    <a:pt x="70577" y="273595"/>
                    <a:pt x="70405" y="273357"/>
                    <a:pt x="70253" y="273100"/>
                  </a:cubicBezTo>
                  <a:cubicBezTo>
                    <a:pt x="54375" y="248840"/>
                    <a:pt x="38249" y="224779"/>
                    <a:pt x="21866" y="200900"/>
                  </a:cubicBezTo>
                  <a:cubicBezTo>
                    <a:pt x="21866" y="200900"/>
                    <a:pt x="11388" y="185851"/>
                    <a:pt x="3768" y="192042"/>
                  </a:cubicBezTo>
                  <a:cubicBezTo>
                    <a:pt x="-3661" y="196233"/>
                    <a:pt x="1483" y="207282"/>
                    <a:pt x="1483" y="207282"/>
                  </a:cubicBezTo>
                  <a:cubicBezTo>
                    <a:pt x="11008" y="225475"/>
                    <a:pt x="20533" y="243858"/>
                    <a:pt x="29581" y="262337"/>
                  </a:cubicBezTo>
                  <a:cubicBezTo>
                    <a:pt x="33963" y="272957"/>
                    <a:pt x="38982" y="283291"/>
                    <a:pt x="44631" y="293293"/>
                  </a:cubicBezTo>
                  <a:cubicBezTo>
                    <a:pt x="47012" y="299675"/>
                    <a:pt x="189411" y="542372"/>
                    <a:pt x="195221" y="553325"/>
                  </a:cubicBezTo>
                  <a:cubicBezTo>
                    <a:pt x="205851" y="570270"/>
                    <a:pt x="224767" y="580195"/>
                    <a:pt x="244751" y="579329"/>
                  </a:cubicBezTo>
                  <a:cubicBezTo>
                    <a:pt x="252323" y="579271"/>
                    <a:pt x="259896" y="578824"/>
                    <a:pt x="267420" y="577995"/>
                  </a:cubicBezTo>
                  <a:cubicBezTo>
                    <a:pt x="276698" y="576519"/>
                    <a:pt x="285689" y="573633"/>
                    <a:pt x="294091" y="569423"/>
                  </a:cubicBezTo>
                  <a:cubicBezTo>
                    <a:pt x="306283" y="563165"/>
                    <a:pt x="317865" y="555764"/>
                    <a:pt x="328666" y="547325"/>
                  </a:cubicBezTo>
                  <a:cubicBezTo>
                    <a:pt x="339334" y="537800"/>
                    <a:pt x="349812" y="528275"/>
                    <a:pt x="359813" y="518750"/>
                  </a:cubicBezTo>
                  <a:cubicBezTo>
                    <a:pt x="376406" y="502633"/>
                    <a:pt x="391988" y="485526"/>
                    <a:pt x="406485" y="467505"/>
                  </a:cubicBezTo>
                  <a:cubicBezTo>
                    <a:pt x="419820" y="452551"/>
                    <a:pt x="432108" y="437692"/>
                    <a:pt x="444585" y="422928"/>
                  </a:cubicBezTo>
                  <a:cubicBezTo>
                    <a:pt x="450872" y="415499"/>
                    <a:pt x="457158" y="408069"/>
                    <a:pt x="463635" y="400354"/>
                  </a:cubicBezTo>
                  <a:cubicBezTo>
                    <a:pt x="469541" y="392315"/>
                    <a:pt x="475046" y="383990"/>
                    <a:pt x="480114" y="375398"/>
                  </a:cubicBezTo>
                  <a:cubicBezTo>
                    <a:pt x="488743" y="360768"/>
                    <a:pt x="496344" y="345547"/>
                    <a:pt x="502878" y="329869"/>
                  </a:cubicBezTo>
                  <a:cubicBezTo>
                    <a:pt x="510975" y="309866"/>
                    <a:pt x="520119" y="290150"/>
                    <a:pt x="528691" y="270147"/>
                  </a:cubicBezTo>
                  <a:lnTo>
                    <a:pt x="544312" y="230428"/>
                  </a:lnTo>
                  <a:lnTo>
                    <a:pt x="551837" y="210425"/>
                  </a:lnTo>
                  <a:cubicBezTo>
                    <a:pt x="553933" y="203663"/>
                    <a:pt x="555837" y="196805"/>
                    <a:pt x="557647" y="189851"/>
                  </a:cubicBezTo>
                  <a:cubicBezTo>
                    <a:pt x="561171" y="176612"/>
                    <a:pt x="564219" y="163181"/>
                    <a:pt x="567172" y="149846"/>
                  </a:cubicBezTo>
                  <a:cubicBezTo>
                    <a:pt x="570125" y="136511"/>
                    <a:pt x="570792" y="122891"/>
                    <a:pt x="572411" y="109460"/>
                  </a:cubicBezTo>
                  <a:cubicBezTo>
                    <a:pt x="575621" y="90734"/>
                    <a:pt x="575621" y="71608"/>
                    <a:pt x="572411" y="52882"/>
                  </a:cubicBezTo>
                  <a:cubicBezTo>
                    <a:pt x="569430" y="40433"/>
                    <a:pt x="563257" y="28983"/>
                    <a:pt x="554504" y="19640"/>
                  </a:cubicBezTo>
                  <a:cubicBezTo>
                    <a:pt x="551694" y="16115"/>
                    <a:pt x="548503" y="12925"/>
                    <a:pt x="544979" y="10115"/>
                  </a:cubicBezTo>
                  <a:cubicBezTo>
                    <a:pt x="530787" y="-839"/>
                    <a:pt x="452872" y="-1125"/>
                    <a:pt x="375720" y="18"/>
                  </a:cubicBezTo>
                  <a:lnTo>
                    <a:pt x="211890" y="3066"/>
                  </a:lnTo>
                  <a:cubicBezTo>
                    <a:pt x="196650" y="3161"/>
                    <a:pt x="181886" y="3352"/>
                    <a:pt x="167789" y="3161"/>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28" name="Freeform: Shape 1527">
              <a:extLst>
                <a:ext uri="{FF2B5EF4-FFF2-40B4-BE49-F238E27FC236}">
                  <a16:creationId xmlns:a16="http://schemas.microsoft.com/office/drawing/2014/main" xmlns="" id="{B09D3C3F-FB14-2A34-FF7B-073734E5B180}"/>
                </a:ext>
              </a:extLst>
            </p:cNvPr>
            <p:cNvSpPr/>
            <p:nvPr/>
          </p:nvSpPr>
          <p:spPr>
            <a:xfrm>
              <a:off x="2295924" y="926482"/>
              <a:ext cx="215857" cy="234369"/>
            </a:xfrm>
            <a:custGeom>
              <a:avLst/>
              <a:gdLst>
                <a:gd name="connsiteX0" fmla="*/ 155559 w 215857"/>
                <a:gd name="connsiteY0" fmla="*/ 4155 h 234369"/>
                <a:gd name="connsiteX1" fmla="*/ 211375 w 215857"/>
                <a:gd name="connsiteY1" fmla="*/ 64067 h 234369"/>
                <a:gd name="connsiteX2" fmla="*/ 215566 w 215857"/>
                <a:gd name="connsiteY2" fmla="*/ 87975 h 234369"/>
                <a:gd name="connsiteX3" fmla="*/ 213947 w 215857"/>
                <a:gd name="connsiteY3" fmla="*/ 113598 h 234369"/>
                <a:gd name="connsiteX4" fmla="*/ 194897 w 215857"/>
                <a:gd name="connsiteY4" fmla="*/ 166557 h 234369"/>
                <a:gd name="connsiteX5" fmla="*/ 178037 w 215857"/>
                <a:gd name="connsiteY5" fmla="*/ 190179 h 234369"/>
                <a:gd name="connsiteX6" fmla="*/ 168512 w 215857"/>
                <a:gd name="connsiteY6" fmla="*/ 200370 h 234369"/>
                <a:gd name="connsiteX7" fmla="*/ 157940 w 215857"/>
                <a:gd name="connsiteY7" fmla="*/ 208943 h 234369"/>
                <a:gd name="connsiteX8" fmla="*/ 113744 w 215857"/>
                <a:gd name="connsiteY8" fmla="*/ 231041 h 234369"/>
                <a:gd name="connsiteX9" fmla="*/ 33638 w 215857"/>
                <a:gd name="connsiteY9" fmla="*/ 211324 h 234369"/>
                <a:gd name="connsiteX10" fmla="*/ 587 w 215857"/>
                <a:gd name="connsiteY10" fmla="*/ 138743 h 234369"/>
                <a:gd name="connsiteX11" fmla="*/ 2587 w 215857"/>
                <a:gd name="connsiteY11" fmla="*/ 99215 h 234369"/>
                <a:gd name="connsiteX12" fmla="*/ 5159 w 215857"/>
                <a:gd name="connsiteY12" fmla="*/ 89690 h 234369"/>
                <a:gd name="connsiteX13" fmla="*/ 8016 w 215857"/>
                <a:gd name="connsiteY13" fmla="*/ 80165 h 234369"/>
                <a:gd name="connsiteX14" fmla="*/ 16493 w 215857"/>
                <a:gd name="connsiteY14" fmla="*/ 62067 h 234369"/>
                <a:gd name="connsiteX15" fmla="*/ 41639 w 215857"/>
                <a:gd name="connsiteY15" fmla="*/ 31682 h 234369"/>
                <a:gd name="connsiteX16" fmla="*/ 57832 w 215857"/>
                <a:gd name="connsiteY16" fmla="*/ 20157 h 234369"/>
                <a:gd name="connsiteX17" fmla="*/ 74977 w 215857"/>
                <a:gd name="connsiteY17" fmla="*/ 10632 h 234369"/>
                <a:gd name="connsiteX18" fmla="*/ 155559 w 215857"/>
                <a:gd name="connsiteY18" fmla="*/ 4155 h 234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5857" h="234369">
                  <a:moveTo>
                    <a:pt x="155559" y="4155"/>
                  </a:moveTo>
                  <a:cubicBezTo>
                    <a:pt x="183276" y="13128"/>
                    <a:pt x="204384" y="35788"/>
                    <a:pt x="211375" y="64067"/>
                  </a:cubicBezTo>
                  <a:cubicBezTo>
                    <a:pt x="213699" y="71850"/>
                    <a:pt x="215109" y="79869"/>
                    <a:pt x="215566" y="87975"/>
                  </a:cubicBezTo>
                  <a:cubicBezTo>
                    <a:pt x="215766" y="96548"/>
                    <a:pt x="215223" y="105120"/>
                    <a:pt x="213947" y="113598"/>
                  </a:cubicBezTo>
                  <a:cubicBezTo>
                    <a:pt x="211394" y="132390"/>
                    <a:pt x="204898" y="150440"/>
                    <a:pt x="194897" y="166557"/>
                  </a:cubicBezTo>
                  <a:cubicBezTo>
                    <a:pt x="189896" y="174853"/>
                    <a:pt x="184257" y="182749"/>
                    <a:pt x="178037" y="190179"/>
                  </a:cubicBezTo>
                  <a:cubicBezTo>
                    <a:pt x="174989" y="193703"/>
                    <a:pt x="171942" y="197132"/>
                    <a:pt x="168512" y="200370"/>
                  </a:cubicBezTo>
                  <a:cubicBezTo>
                    <a:pt x="165084" y="203609"/>
                    <a:pt x="161464" y="206276"/>
                    <a:pt x="157940" y="208943"/>
                  </a:cubicBezTo>
                  <a:cubicBezTo>
                    <a:pt x="144700" y="218973"/>
                    <a:pt x="129717" y="226469"/>
                    <a:pt x="113744" y="231041"/>
                  </a:cubicBezTo>
                  <a:cubicBezTo>
                    <a:pt x="85426" y="238594"/>
                    <a:pt x="55213" y="231155"/>
                    <a:pt x="33638" y="211324"/>
                  </a:cubicBezTo>
                  <a:cubicBezTo>
                    <a:pt x="14026" y="192045"/>
                    <a:pt x="2254" y="166195"/>
                    <a:pt x="587" y="138743"/>
                  </a:cubicBezTo>
                  <a:cubicBezTo>
                    <a:pt x="-1004" y="125551"/>
                    <a:pt x="-328" y="112178"/>
                    <a:pt x="2587" y="99215"/>
                  </a:cubicBezTo>
                  <a:cubicBezTo>
                    <a:pt x="3263" y="95995"/>
                    <a:pt x="4120" y="92814"/>
                    <a:pt x="5159" y="89690"/>
                  </a:cubicBezTo>
                  <a:cubicBezTo>
                    <a:pt x="6016" y="86547"/>
                    <a:pt x="6873" y="83308"/>
                    <a:pt x="8016" y="80165"/>
                  </a:cubicBezTo>
                  <a:cubicBezTo>
                    <a:pt x="10197" y="73850"/>
                    <a:pt x="13036" y="67782"/>
                    <a:pt x="16493" y="62067"/>
                  </a:cubicBezTo>
                  <a:cubicBezTo>
                    <a:pt x="23428" y="50828"/>
                    <a:pt x="31895" y="40598"/>
                    <a:pt x="41639" y="31682"/>
                  </a:cubicBezTo>
                  <a:cubicBezTo>
                    <a:pt x="46678" y="27358"/>
                    <a:pt x="52098" y="23500"/>
                    <a:pt x="57832" y="20157"/>
                  </a:cubicBezTo>
                  <a:cubicBezTo>
                    <a:pt x="63337" y="16614"/>
                    <a:pt x="69062" y="13433"/>
                    <a:pt x="74977" y="10632"/>
                  </a:cubicBezTo>
                  <a:cubicBezTo>
                    <a:pt x="100113" y="-1398"/>
                    <a:pt x="128822" y="-3712"/>
                    <a:pt x="155559" y="4155"/>
                  </a:cubicBezTo>
                  <a:close/>
                </a:path>
              </a:pathLst>
            </a:custGeom>
            <a:solidFill>
              <a:srgbClr val="D39C71"/>
            </a:solidFill>
            <a:ln w="1429" cap="flat">
              <a:solidFill>
                <a:srgbClr val="C07943"/>
              </a:solidFill>
              <a:prstDash val="solid"/>
              <a:miter/>
            </a:ln>
          </p:spPr>
          <p:txBody>
            <a:bodyPr rtlCol="0" anchor="ctr"/>
            <a:lstStyle/>
            <a:p>
              <a:endParaRPr lang="en-IN"/>
            </a:p>
          </p:txBody>
        </p:sp>
        <p:sp>
          <p:nvSpPr>
            <p:cNvPr id="1529" name="Freeform: Shape 1528">
              <a:extLst>
                <a:ext uri="{FF2B5EF4-FFF2-40B4-BE49-F238E27FC236}">
                  <a16:creationId xmlns:a16="http://schemas.microsoft.com/office/drawing/2014/main" xmlns="" id="{EB6BC7E1-935C-947D-1A91-B49DA9B75450}"/>
                </a:ext>
              </a:extLst>
            </p:cNvPr>
            <p:cNvSpPr/>
            <p:nvPr/>
          </p:nvSpPr>
          <p:spPr>
            <a:xfrm>
              <a:off x="1814469" y="1211566"/>
              <a:ext cx="220037" cy="206613"/>
            </a:xfrm>
            <a:custGeom>
              <a:avLst/>
              <a:gdLst>
                <a:gd name="connsiteX0" fmla="*/ 218009 w 220037"/>
                <a:gd name="connsiteY0" fmla="*/ 89879 h 206613"/>
                <a:gd name="connsiteX1" fmla="*/ 216676 w 220037"/>
                <a:gd name="connsiteY1" fmla="*/ 131312 h 206613"/>
                <a:gd name="connsiteX2" fmla="*/ 196292 w 220037"/>
                <a:gd name="connsiteY2" fmla="*/ 168079 h 206613"/>
                <a:gd name="connsiteX3" fmla="*/ 109329 w 220037"/>
                <a:gd name="connsiteY3" fmla="*/ 206179 h 206613"/>
                <a:gd name="connsiteX4" fmla="*/ 59799 w 220037"/>
                <a:gd name="connsiteY4" fmla="*/ 195320 h 206613"/>
                <a:gd name="connsiteX5" fmla="*/ 22652 w 220037"/>
                <a:gd name="connsiteY5" fmla="*/ 167507 h 206613"/>
                <a:gd name="connsiteX6" fmla="*/ 2554 w 220037"/>
                <a:gd name="connsiteY6" fmla="*/ 130550 h 206613"/>
                <a:gd name="connsiteX7" fmla="*/ 1697 w 220037"/>
                <a:gd name="connsiteY7" fmla="*/ 88926 h 206613"/>
                <a:gd name="connsiteX8" fmla="*/ 17413 w 220037"/>
                <a:gd name="connsiteY8" fmla="*/ 51969 h 206613"/>
                <a:gd name="connsiteX9" fmla="*/ 43511 w 220037"/>
                <a:gd name="connsiteY9" fmla="*/ 23394 h 206613"/>
                <a:gd name="connsiteX10" fmla="*/ 75039 w 220037"/>
                <a:gd name="connsiteY10" fmla="*/ 5868 h 206613"/>
                <a:gd name="connsiteX11" fmla="*/ 110186 w 220037"/>
                <a:gd name="connsiteY11" fmla="*/ -323 h 206613"/>
                <a:gd name="connsiteX12" fmla="*/ 176861 w 220037"/>
                <a:gd name="connsiteY12" fmla="*/ 24156 h 206613"/>
                <a:gd name="connsiteX13" fmla="*/ 202674 w 220037"/>
                <a:gd name="connsiteY13" fmla="*/ 52731 h 206613"/>
                <a:gd name="connsiteX14" fmla="*/ 218009 w 220037"/>
                <a:gd name="connsiteY14" fmla="*/ 89879 h 20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0037" h="206613">
                  <a:moveTo>
                    <a:pt x="218009" y="89879"/>
                  </a:moveTo>
                  <a:cubicBezTo>
                    <a:pt x="220762" y="103604"/>
                    <a:pt x="220314" y="117787"/>
                    <a:pt x="216676" y="131312"/>
                  </a:cubicBezTo>
                  <a:cubicBezTo>
                    <a:pt x="212761" y="144962"/>
                    <a:pt x="205789" y="157535"/>
                    <a:pt x="196292" y="168079"/>
                  </a:cubicBezTo>
                  <a:cubicBezTo>
                    <a:pt x="174033" y="192558"/>
                    <a:pt x="142409" y="206417"/>
                    <a:pt x="109329" y="206179"/>
                  </a:cubicBezTo>
                  <a:cubicBezTo>
                    <a:pt x="92308" y="205503"/>
                    <a:pt x="75544" y="201826"/>
                    <a:pt x="59799" y="195320"/>
                  </a:cubicBezTo>
                  <a:cubicBezTo>
                    <a:pt x="45559" y="188824"/>
                    <a:pt x="32891" y="179337"/>
                    <a:pt x="22652" y="167507"/>
                  </a:cubicBezTo>
                  <a:cubicBezTo>
                    <a:pt x="13136" y="156944"/>
                    <a:pt x="6249" y="144276"/>
                    <a:pt x="2554" y="130550"/>
                  </a:cubicBezTo>
                  <a:cubicBezTo>
                    <a:pt x="-875" y="116920"/>
                    <a:pt x="-1161" y="102690"/>
                    <a:pt x="1697" y="88926"/>
                  </a:cubicBezTo>
                  <a:cubicBezTo>
                    <a:pt x="4440" y="75686"/>
                    <a:pt x="9783" y="63132"/>
                    <a:pt x="17413" y="51969"/>
                  </a:cubicBezTo>
                  <a:cubicBezTo>
                    <a:pt x="24576" y="41149"/>
                    <a:pt x="33377" y="31509"/>
                    <a:pt x="43511" y="23394"/>
                  </a:cubicBezTo>
                  <a:cubicBezTo>
                    <a:pt x="53055" y="15955"/>
                    <a:pt x="63685" y="10050"/>
                    <a:pt x="75039" y="5868"/>
                  </a:cubicBezTo>
                  <a:cubicBezTo>
                    <a:pt x="86136" y="1163"/>
                    <a:pt x="98156" y="-952"/>
                    <a:pt x="110186" y="-323"/>
                  </a:cubicBezTo>
                  <a:cubicBezTo>
                    <a:pt x="134580" y="-133"/>
                    <a:pt x="158145" y="8516"/>
                    <a:pt x="176861" y="24156"/>
                  </a:cubicBezTo>
                  <a:cubicBezTo>
                    <a:pt x="186929" y="32243"/>
                    <a:pt x="195645" y="41892"/>
                    <a:pt x="202674" y="52731"/>
                  </a:cubicBezTo>
                  <a:cubicBezTo>
                    <a:pt x="210132" y="64009"/>
                    <a:pt x="215342" y="76620"/>
                    <a:pt x="218009" y="89879"/>
                  </a:cubicBezTo>
                  <a:close/>
                </a:path>
              </a:pathLst>
            </a:custGeom>
            <a:solidFill>
              <a:srgbClr val="D39C71"/>
            </a:solidFill>
            <a:ln w="1429" cap="flat">
              <a:solidFill>
                <a:srgbClr val="C07943"/>
              </a:solidFill>
              <a:prstDash val="solid"/>
              <a:miter/>
            </a:ln>
          </p:spPr>
          <p:txBody>
            <a:bodyPr rtlCol="0" anchor="ctr"/>
            <a:lstStyle/>
            <a:p>
              <a:endParaRPr lang="en-IN"/>
            </a:p>
          </p:txBody>
        </p:sp>
        <p:sp>
          <p:nvSpPr>
            <p:cNvPr id="1530" name="Freeform: Shape 1529">
              <a:extLst>
                <a:ext uri="{FF2B5EF4-FFF2-40B4-BE49-F238E27FC236}">
                  <a16:creationId xmlns:a16="http://schemas.microsoft.com/office/drawing/2014/main" xmlns="" id="{770C23D2-442D-625C-C174-6C364230D870}"/>
                </a:ext>
              </a:extLst>
            </p:cNvPr>
            <p:cNvSpPr/>
            <p:nvPr/>
          </p:nvSpPr>
          <p:spPr>
            <a:xfrm>
              <a:off x="1221695" y="764659"/>
              <a:ext cx="575288" cy="579580"/>
            </a:xfrm>
            <a:custGeom>
              <a:avLst/>
              <a:gdLst>
                <a:gd name="connsiteX0" fmla="*/ 553894 w 575288"/>
                <a:gd name="connsiteY0" fmla="*/ 251608 h 579580"/>
                <a:gd name="connsiteX1" fmla="*/ 572372 w 575288"/>
                <a:gd name="connsiteY1" fmla="*/ 195982 h 579580"/>
                <a:gd name="connsiteX2" fmla="*/ 556752 w 575288"/>
                <a:gd name="connsiteY2" fmla="*/ 200363 h 579580"/>
                <a:gd name="connsiteX3" fmla="*/ 533130 w 575288"/>
                <a:gd name="connsiteY3" fmla="*/ 235701 h 579580"/>
                <a:gd name="connsiteX4" fmla="*/ 510174 w 575288"/>
                <a:gd name="connsiteY4" fmla="*/ 271515 h 579580"/>
                <a:gd name="connsiteX5" fmla="*/ 491124 w 575288"/>
                <a:gd name="connsiteY5" fmla="*/ 271515 h 579580"/>
                <a:gd name="connsiteX6" fmla="*/ 485314 w 575288"/>
                <a:gd name="connsiteY6" fmla="*/ 251417 h 579580"/>
                <a:gd name="connsiteX7" fmla="*/ 542464 w 575288"/>
                <a:gd name="connsiteY7" fmla="*/ 187981 h 579580"/>
                <a:gd name="connsiteX8" fmla="*/ 545131 w 575288"/>
                <a:gd name="connsiteY8" fmla="*/ 170359 h 579580"/>
                <a:gd name="connsiteX9" fmla="*/ 535606 w 575288"/>
                <a:gd name="connsiteY9" fmla="*/ 168645 h 579580"/>
                <a:gd name="connsiteX10" fmla="*/ 530367 w 575288"/>
                <a:gd name="connsiteY10" fmla="*/ 170931 h 579580"/>
                <a:gd name="connsiteX11" fmla="*/ 462454 w 575288"/>
                <a:gd name="connsiteY11" fmla="*/ 234748 h 579580"/>
                <a:gd name="connsiteX12" fmla="*/ 451681 w 575288"/>
                <a:gd name="connsiteY12" fmla="*/ 234710 h 579580"/>
                <a:gd name="connsiteX13" fmla="*/ 450834 w 575288"/>
                <a:gd name="connsiteY13" fmla="*/ 233701 h 579580"/>
                <a:gd name="connsiteX14" fmla="*/ 450834 w 575288"/>
                <a:gd name="connsiteY14" fmla="*/ 221032 h 579580"/>
                <a:gd name="connsiteX15" fmla="*/ 515604 w 575288"/>
                <a:gd name="connsiteY15" fmla="*/ 163882 h 579580"/>
                <a:gd name="connsiteX16" fmla="*/ 522652 w 575288"/>
                <a:gd name="connsiteY16" fmla="*/ 155786 h 579580"/>
                <a:gd name="connsiteX17" fmla="*/ 521414 w 575288"/>
                <a:gd name="connsiteY17" fmla="*/ 145690 h 579580"/>
                <a:gd name="connsiteX18" fmla="*/ 508184 w 575288"/>
                <a:gd name="connsiteY18" fmla="*/ 143165 h 579580"/>
                <a:gd name="connsiteX19" fmla="*/ 507603 w 575288"/>
                <a:gd name="connsiteY19" fmla="*/ 143594 h 579580"/>
                <a:gd name="connsiteX20" fmla="*/ 438546 w 575288"/>
                <a:gd name="connsiteY20" fmla="*/ 195029 h 579580"/>
                <a:gd name="connsiteX21" fmla="*/ 416067 w 575288"/>
                <a:gd name="connsiteY21" fmla="*/ 191981 h 579580"/>
                <a:gd name="connsiteX22" fmla="*/ 418773 w 575288"/>
                <a:gd name="connsiteY22" fmla="*/ 173045 h 579580"/>
                <a:gd name="connsiteX23" fmla="*/ 418925 w 575288"/>
                <a:gd name="connsiteY23" fmla="*/ 172931 h 579580"/>
                <a:gd name="connsiteX24" fmla="*/ 493601 w 575288"/>
                <a:gd name="connsiteY24" fmla="*/ 131021 h 579580"/>
                <a:gd name="connsiteX25" fmla="*/ 503126 w 575288"/>
                <a:gd name="connsiteY25" fmla="*/ 115210 h 579580"/>
                <a:gd name="connsiteX26" fmla="*/ 490172 w 575288"/>
                <a:gd name="connsiteY26" fmla="*/ 109590 h 579580"/>
                <a:gd name="connsiteX27" fmla="*/ 405304 w 575288"/>
                <a:gd name="connsiteY27" fmla="*/ 149309 h 579580"/>
                <a:gd name="connsiteX28" fmla="*/ 389683 w 575288"/>
                <a:gd name="connsiteY28" fmla="*/ 143023 h 579580"/>
                <a:gd name="connsiteX29" fmla="*/ 392541 w 575288"/>
                <a:gd name="connsiteY29" fmla="*/ 127592 h 579580"/>
                <a:gd name="connsiteX30" fmla="*/ 475122 w 575288"/>
                <a:gd name="connsiteY30" fmla="*/ 94350 h 579580"/>
                <a:gd name="connsiteX31" fmla="*/ 486362 w 575288"/>
                <a:gd name="connsiteY31" fmla="*/ 79300 h 579580"/>
                <a:gd name="connsiteX32" fmla="*/ 471217 w 575288"/>
                <a:gd name="connsiteY32" fmla="*/ 74347 h 579580"/>
                <a:gd name="connsiteX33" fmla="*/ 385492 w 575288"/>
                <a:gd name="connsiteY33" fmla="*/ 100065 h 579580"/>
                <a:gd name="connsiteX34" fmla="*/ 371214 w 575288"/>
                <a:gd name="connsiteY34" fmla="*/ 93712 h 579580"/>
                <a:gd name="connsiteX35" fmla="*/ 370633 w 575288"/>
                <a:gd name="connsiteY35" fmla="*/ 91587 h 579580"/>
                <a:gd name="connsiteX36" fmla="*/ 380920 w 575288"/>
                <a:gd name="connsiteY36" fmla="*/ 75395 h 579580"/>
                <a:gd name="connsiteX37" fmla="*/ 459596 w 575288"/>
                <a:gd name="connsiteY37" fmla="*/ 61489 h 579580"/>
                <a:gd name="connsiteX38" fmla="*/ 476837 w 575288"/>
                <a:gd name="connsiteY38" fmla="*/ 48535 h 579580"/>
                <a:gd name="connsiteX39" fmla="*/ 469979 w 575288"/>
                <a:gd name="connsiteY39" fmla="*/ 41295 h 579580"/>
                <a:gd name="connsiteX40" fmla="*/ 464359 w 575288"/>
                <a:gd name="connsiteY40" fmla="*/ 40153 h 579580"/>
                <a:gd name="connsiteX41" fmla="*/ 403971 w 575288"/>
                <a:gd name="connsiteY41" fmla="*/ 45106 h 579580"/>
                <a:gd name="connsiteX42" fmla="*/ 369871 w 575288"/>
                <a:gd name="connsiteY42" fmla="*/ 49773 h 579580"/>
                <a:gd name="connsiteX43" fmla="*/ 360346 w 575288"/>
                <a:gd name="connsiteY43" fmla="*/ 41867 h 579580"/>
                <a:gd name="connsiteX44" fmla="*/ 368442 w 575288"/>
                <a:gd name="connsiteY44" fmla="*/ 32342 h 579580"/>
                <a:gd name="connsiteX45" fmla="*/ 455120 w 575288"/>
                <a:gd name="connsiteY45" fmla="*/ 26722 h 579580"/>
                <a:gd name="connsiteX46" fmla="*/ 463978 w 575288"/>
                <a:gd name="connsiteY46" fmla="*/ 24817 h 579580"/>
                <a:gd name="connsiteX47" fmla="*/ 472741 w 575288"/>
                <a:gd name="connsiteY47" fmla="*/ 15292 h 579580"/>
                <a:gd name="connsiteX48" fmla="*/ 460168 w 575288"/>
                <a:gd name="connsiteY48" fmla="*/ 5767 h 579580"/>
                <a:gd name="connsiteX49" fmla="*/ 398160 w 575288"/>
                <a:gd name="connsiteY49" fmla="*/ 2529 h 579580"/>
                <a:gd name="connsiteX50" fmla="*/ 363775 w 575288"/>
                <a:gd name="connsiteY50" fmla="*/ -43 h 579580"/>
                <a:gd name="connsiteX51" fmla="*/ 63261 w 575288"/>
                <a:gd name="connsiteY51" fmla="*/ -43 h 579580"/>
                <a:gd name="connsiteX52" fmla="*/ 16494 w 575288"/>
                <a:gd name="connsiteY52" fmla="*/ 29675 h 579580"/>
                <a:gd name="connsiteX53" fmla="*/ -175 w 575288"/>
                <a:gd name="connsiteY53" fmla="*/ 77300 h 579580"/>
                <a:gd name="connsiteX54" fmla="*/ 2397 w 575288"/>
                <a:gd name="connsiteY54" fmla="*/ 118258 h 579580"/>
                <a:gd name="connsiteX55" fmla="*/ 5826 w 575288"/>
                <a:gd name="connsiteY55" fmla="*/ 139308 h 579580"/>
                <a:gd name="connsiteX56" fmla="*/ 11255 w 575288"/>
                <a:gd name="connsiteY56" fmla="*/ 159977 h 579580"/>
                <a:gd name="connsiteX57" fmla="*/ 20780 w 575288"/>
                <a:gd name="connsiteY57" fmla="*/ 193410 h 579580"/>
                <a:gd name="connsiteX58" fmla="*/ 25828 w 575288"/>
                <a:gd name="connsiteY58" fmla="*/ 209983 h 579580"/>
                <a:gd name="connsiteX59" fmla="*/ 32115 w 575288"/>
                <a:gd name="connsiteY59" fmla="*/ 226271 h 579580"/>
                <a:gd name="connsiteX60" fmla="*/ 51164 w 575288"/>
                <a:gd name="connsiteY60" fmla="*/ 281992 h 579580"/>
                <a:gd name="connsiteX61" fmla="*/ 74882 w 575288"/>
                <a:gd name="connsiteY61" fmla="*/ 336285 h 579580"/>
                <a:gd name="connsiteX62" fmla="*/ 103457 w 575288"/>
                <a:gd name="connsiteY62" fmla="*/ 378481 h 579580"/>
                <a:gd name="connsiteX63" fmla="*/ 142414 w 575288"/>
                <a:gd name="connsiteY63" fmla="*/ 430392 h 579580"/>
                <a:gd name="connsiteX64" fmla="*/ 155082 w 575288"/>
                <a:gd name="connsiteY64" fmla="*/ 447442 h 579580"/>
                <a:gd name="connsiteX65" fmla="*/ 168608 w 575288"/>
                <a:gd name="connsiteY65" fmla="*/ 463825 h 579580"/>
                <a:gd name="connsiteX66" fmla="*/ 197183 w 575288"/>
                <a:gd name="connsiteY66" fmla="*/ 495733 h 579580"/>
                <a:gd name="connsiteX67" fmla="*/ 227472 w 575288"/>
                <a:gd name="connsiteY67" fmla="*/ 523261 h 579580"/>
                <a:gd name="connsiteX68" fmla="*/ 259286 w 575288"/>
                <a:gd name="connsiteY68" fmla="*/ 548597 h 579580"/>
                <a:gd name="connsiteX69" fmla="*/ 308435 w 575288"/>
                <a:gd name="connsiteY69" fmla="*/ 576601 h 579580"/>
                <a:gd name="connsiteX70" fmla="*/ 359584 w 575288"/>
                <a:gd name="connsiteY70" fmla="*/ 573934 h 579580"/>
                <a:gd name="connsiteX71" fmla="*/ 453215 w 575288"/>
                <a:gd name="connsiteY71" fmla="*/ 432297 h 579580"/>
                <a:gd name="connsiteX72" fmla="*/ 532558 w 575288"/>
                <a:gd name="connsiteY72" fmla="*/ 289422 h 579580"/>
                <a:gd name="connsiteX73" fmla="*/ 553894 w 575288"/>
                <a:gd name="connsiteY73" fmla="*/ 251608 h 57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75288" h="579580">
                  <a:moveTo>
                    <a:pt x="553894" y="251608"/>
                  </a:moveTo>
                  <a:cubicBezTo>
                    <a:pt x="575992" y="214174"/>
                    <a:pt x="577992" y="199125"/>
                    <a:pt x="572372" y="195982"/>
                  </a:cubicBezTo>
                  <a:cubicBezTo>
                    <a:pt x="566753" y="192838"/>
                    <a:pt x="561038" y="195982"/>
                    <a:pt x="556752" y="200363"/>
                  </a:cubicBezTo>
                  <a:cubicBezTo>
                    <a:pt x="554656" y="202649"/>
                    <a:pt x="543702" y="219413"/>
                    <a:pt x="533130" y="235701"/>
                  </a:cubicBezTo>
                  <a:cubicBezTo>
                    <a:pt x="522557" y="251989"/>
                    <a:pt x="512175" y="269134"/>
                    <a:pt x="510174" y="271515"/>
                  </a:cubicBezTo>
                  <a:cubicBezTo>
                    <a:pt x="504459" y="275525"/>
                    <a:pt x="496839" y="275525"/>
                    <a:pt x="491124" y="271515"/>
                  </a:cubicBezTo>
                  <a:cubicBezTo>
                    <a:pt x="484876" y="266886"/>
                    <a:pt x="482504" y="258656"/>
                    <a:pt x="485314" y="251417"/>
                  </a:cubicBezTo>
                  <a:cubicBezTo>
                    <a:pt x="503164" y="229224"/>
                    <a:pt x="522242" y="208040"/>
                    <a:pt x="542464" y="187981"/>
                  </a:cubicBezTo>
                  <a:cubicBezTo>
                    <a:pt x="546846" y="183028"/>
                    <a:pt x="550655" y="176170"/>
                    <a:pt x="545131" y="170359"/>
                  </a:cubicBezTo>
                  <a:cubicBezTo>
                    <a:pt x="542502" y="168102"/>
                    <a:pt x="538854" y="167445"/>
                    <a:pt x="535606" y="168645"/>
                  </a:cubicBezTo>
                  <a:cubicBezTo>
                    <a:pt x="533758" y="169140"/>
                    <a:pt x="531987" y="169912"/>
                    <a:pt x="530367" y="170931"/>
                  </a:cubicBezTo>
                  <a:cubicBezTo>
                    <a:pt x="506260" y="190590"/>
                    <a:pt x="483571" y="211917"/>
                    <a:pt x="462454" y="234748"/>
                  </a:cubicBezTo>
                  <a:cubicBezTo>
                    <a:pt x="459473" y="237711"/>
                    <a:pt x="454644" y="237701"/>
                    <a:pt x="451681" y="234710"/>
                  </a:cubicBezTo>
                  <a:cubicBezTo>
                    <a:pt x="451367" y="234396"/>
                    <a:pt x="451081" y="234062"/>
                    <a:pt x="450834" y="233701"/>
                  </a:cubicBezTo>
                  <a:cubicBezTo>
                    <a:pt x="447614" y="230091"/>
                    <a:pt x="447614" y="224642"/>
                    <a:pt x="450834" y="221032"/>
                  </a:cubicBezTo>
                  <a:lnTo>
                    <a:pt x="515604" y="163882"/>
                  </a:lnTo>
                  <a:cubicBezTo>
                    <a:pt x="518442" y="161654"/>
                    <a:pt x="520833" y="158910"/>
                    <a:pt x="522652" y="155786"/>
                  </a:cubicBezTo>
                  <a:cubicBezTo>
                    <a:pt x="524367" y="152643"/>
                    <a:pt x="523795" y="149881"/>
                    <a:pt x="521414" y="145690"/>
                  </a:cubicBezTo>
                  <a:cubicBezTo>
                    <a:pt x="518452" y="141337"/>
                    <a:pt x="512537" y="140213"/>
                    <a:pt x="508184" y="143165"/>
                  </a:cubicBezTo>
                  <a:cubicBezTo>
                    <a:pt x="507984" y="143299"/>
                    <a:pt x="507793" y="143442"/>
                    <a:pt x="507603" y="143594"/>
                  </a:cubicBezTo>
                  <a:lnTo>
                    <a:pt x="438546" y="195029"/>
                  </a:lnTo>
                  <a:cubicBezTo>
                    <a:pt x="438546" y="195029"/>
                    <a:pt x="424354" y="203983"/>
                    <a:pt x="416067" y="191981"/>
                  </a:cubicBezTo>
                  <a:cubicBezTo>
                    <a:pt x="411581" y="186009"/>
                    <a:pt x="412791" y="177532"/>
                    <a:pt x="418773" y="173045"/>
                  </a:cubicBezTo>
                  <a:cubicBezTo>
                    <a:pt x="418820" y="173007"/>
                    <a:pt x="418877" y="172969"/>
                    <a:pt x="418925" y="172931"/>
                  </a:cubicBezTo>
                  <a:cubicBezTo>
                    <a:pt x="447500" y="154834"/>
                    <a:pt x="481885" y="137022"/>
                    <a:pt x="493601" y="131021"/>
                  </a:cubicBezTo>
                  <a:cubicBezTo>
                    <a:pt x="501126" y="126830"/>
                    <a:pt x="506364" y="120829"/>
                    <a:pt x="503126" y="115210"/>
                  </a:cubicBezTo>
                  <a:cubicBezTo>
                    <a:pt x="500668" y="110523"/>
                    <a:pt x="495277" y="108180"/>
                    <a:pt x="490172" y="109590"/>
                  </a:cubicBezTo>
                  <a:cubicBezTo>
                    <a:pt x="461178" y="121277"/>
                    <a:pt x="432850" y="134536"/>
                    <a:pt x="405304" y="149309"/>
                  </a:cubicBezTo>
                  <a:cubicBezTo>
                    <a:pt x="399256" y="151624"/>
                    <a:pt x="392445" y="148880"/>
                    <a:pt x="389683" y="143023"/>
                  </a:cubicBezTo>
                  <a:cubicBezTo>
                    <a:pt x="387492" y="138451"/>
                    <a:pt x="386540" y="130831"/>
                    <a:pt x="392541" y="127592"/>
                  </a:cubicBezTo>
                  <a:cubicBezTo>
                    <a:pt x="403875" y="121210"/>
                    <a:pt x="461787" y="99779"/>
                    <a:pt x="475122" y="94350"/>
                  </a:cubicBezTo>
                  <a:cubicBezTo>
                    <a:pt x="486743" y="89302"/>
                    <a:pt x="487410" y="82253"/>
                    <a:pt x="486362" y="79300"/>
                  </a:cubicBezTo>
                  <a:cubicBezTo>
                    <a:pt x="485314" y="76348"/>
                    <a:pt x="482552" y="72728"/>
                    <a:pt x="471217" y="74347"/>
                  </a:cubicBezTo>
                  <a:cubicBezTo>
                    <a:pt x="459882" y="75967"/>
                    <a:pt x="393684" y="97779"/>
                    <a:pt x="385492" y="100065"/>
                  </a:cubicBezTo>
                  <a:cubicBezTo>
                    <a:pt x="379796" y="102256"/>
                    <a:pt x="373405" y="99408"/>
                    <a:pt x="371214" y="93712"/>
                  </a:cubicBezTo>
                  <a:cubicBezTo>
                    <a:pt x="370948" y="93026"/>
                    <a:pt x="370757" y="92312"/>
                    <a:pt x="370633" y="91587"/>
                  </a:cubicBezTo>
                  <a:cubicBezTo>
                    <a:pt x="369147" y="84301"/>
                    <a:pt x="373691" y="77138"/>
                    <a:pt x="380920" y="75395"/>
                  </a:cubicBezTo>
                  <a:cubicBezTo>
                    <a:pt x="396731" y="70728"/>
                    <a:pt x="451881" y="63394"/>
                    <a:pt x="459596" y="61489"/>
                  </a:cubicBezTo>
                  <a:cubicBezTo>
                    <a:pt x="467312" y="59584"/>
                    <a:pt x="479123" y="56345"/>
                    <a:pt x="476837" y="48535"/>
                  </a:cubicBezTo>
                  <a:cubicBezTo>
                    <a:pt x="475827" y="45172"/>
                    <a:pt x="473284" y="42477"/>
                    <a:pt x="469979" y="41295"/>
                  </a:cubicBezTo>
                  <a:cubicBezTo>
                    <a:pt x="468169" y="40648"/>
                    <a:pt x="466274" y="40267"/>
                    <a:pt x="464359" y="40153"/>
                  </a:cubicBezTo>
                  <a:cubicBezTo>
                    <a:pt x="446928" y="40153"/>
                    <a:pt x="423211" y="42820"/>
                    <a:pt x="403971" y="45106"/>
                  </a:cubicBezTo>
                  <a:cubicBezTo>
                    <a:pt x="384730" y="47392"/>
                    <a:pt x="369871" y="49773"/>
                    <a:pt x="369871" y="49773"/>
                  </a:cubicBezTo>
                  <a:cubicBezTo>
                    <a:pt x="365061" y="50211"/>
                    <a:pt x="360803" y="46677"/>
                    <a:pt x="360346" y="41867"/>
                  </a:cubicBezTo>
                  <a:cubicBezTo>
                    <a:pt x="358727" y="32818"/>
                    <a:pt x="368442" y="32342"/>
                    <a:pt x="368442" y="32342"/>
                  </a:cubicBezTo>
                  <a:cubicBezTo>
                    <a:pt x="397017" y="30818"/>
                    <a:pt x="426259" y="28913"/>
                    <a:pt x="455120" y="26722"/>
                  </a:cubicBezTo>
                  <a:cubicBezTo>
                    <a:pt x="458139" y="26427"/>
                    <a:pt x="461111" y="25789"/>
                    <a:pt x="463978" y="24817"/>
                  </a:cubicBezTo>
                  <a:cubicBezTo>
                    <a:pt x="468169" y="23198"/>
                    <a:pt x="472931" y="20341"/>
                    <a:pt x="472741" y="15292"/>
                  </a:cubicBezTo>
                  <a:cubicBezTo>
                    <a:pt x="472741" y="6720"/>
                    <a:pt x="460168" y="5767"/>
                    <a:pt x="460168" y="5767"/>
                  </a:cubicBezTo>
                  <a:cubicBezTo>
                    <a:pt x="439527" y="5005"/>
                    <a:pt x="418858" y="3929"/>
                    <a:pt x="398160" y="2529"/>
                  </a:cubicBezTo>
                  <a:cubicBezTo>
                    <a:pt x="386759" y="957"/>
                    <a:pt x="375281" y="100"/>
                    <a:pt x="363775" y="-43"/>
                  </a:cubicBezTo>
                  <a:cubicBezTo>
                    <a:pt x="357012" y="-1186"/>
                    <a:pt x="75644" y="624"/>
                    <a:pt x="63261" y="-43"/>
                  </a:cubicBezTo>
                  <a:cubicBezTo>
                    <a:pt x="43421" y="605"/>
                    <a:pt x="25504" y="11987"/>
                    <a:pt x="16494" y="29675"/>
                  </a:cubicBezTo>
                  <a:cubicBezTo>
                    <a:pt x="7426" y="44096"/>
                    <a:pt x="1730" y="60374"/>
                    <a:pt x="-175" y="77300"/>
                  </a:cubicBezTo>
                  <a:cubicBezTo>
                    <a:pt x="-528" y="90997"/>
                    <a:pt x="339" y="104704"/>
                    <a:pt x="2397" y="118258"/>
                  </a:cubicBezTo>
                  <a:cubicBezTo>
                    <a:pt x="3349" y="125211"/>
                    <a:pt x="4587" y="132259"/>
                    <a:pt x="5826" y="139308"/>
                  </a:cubicBezTo>
                  <a:cubicBezTo>
                    <a:pt x="7064" y="146356"/>
                    <a:pt x="9445" y="153119"/>
                    <a:pt x="11255" y="159977"/>
                  </a:cubicBezTo>
                  <a:lnTo>
                    <a:pt x="20780" y="193410"/>
                  </a:lnTo>
                  <a:lnTo>
                    <a:pt x="25828" y="209983"/>
                  </a:lnTo>
                  <a:lnTo>
                    <a:pt x="32115" y="226271"/>
                  </a:lnTo>
                  <a:cubicBezTo>
                    <a:pt x="39735" y="245321"/>
                    <a:pt x="44878" y="263704"/>
                    <a:pt x="51164" y="281992"/>
                  </a:cubicBezTo>
                  <a:cubicBezTo>
                    <a:pt x="58118" y="300490"/>
                    <a:pt x="66043" y="318616"/>
                    <a:pt x="74882" y="336285"/>
                  </a:cubicBezTo>
                  <a:cubicBezTo>
                    <a:pt x="83673" y="350830"/>
                    <a:pt x="93217" y="364917"/>
                    <a:pt x="103457" y="378481"/>
                  </a:cubicBezTo>
                  <a:cubicBezTo>
                    <a:pt x="115458" y="396292"/>
                    <a:pt x="129555" y="412866"/>
                    <a:pt x="142414" y="430392"/>
                  </a:cubicBezTo>
                  <a:lnTo>
                    <a:pt x="155082" y="447442"/>
                  </a:lnTo>
                  <a:cubicBezTo>
                    <a:pt x="159273" y="453157"/>
                    <a:pt x="164131" y="458395"/>
                    <a:pt x="168608" y="463825"/>
                  </a:cubicBezTo>
                  <a:cubicBezTo>
                    <a:pt x="177752" y="474683"/>
                    <a:pt x="187277" y="485322"/>
                    <a:pt x="197183" y="495733"/>
                  </a:cubicBezTo>
                  <a:cubicBezTo>
                    <a:pt x="206746" y="505477"/>
                    <a:pt x="216862" y="514669"/>
                    <a:pt x="227472" y="523261"/>
                  </a:cubicBezTo>
                  <a:cubicBezTo>
                    <a:pt x="237950" y="531833"/>
                    <a:pt x="248237" y="540787"/>
                    <a:pt x="259286" y="548597"/>
                  </a:cubicBezTo>
                  <a:cubicBezTo>
                    <a:pt x="274402" y="559998"/>
                    <a:pt x="290918" y="569419"/>
                    <a:pt x="308435" y="576601"/>
                  </a:cubicBezTo>
                  <a:cubicBezTo>
                    <a:pt x="325380" y="580744"/>
                    <a:pt x="343163" y="579820"/>
                    <a:pt x="359584" y="573934"/>
                  </a:cubicBezTo>
                  <a:cubicBezTo>
                    <a:pt x="376253" y="566885"/>
                    <a:pt x="415591" y="499543"/>
                    <a:pt x="453215" y="432297"/>
                  </a:cubicBezTo>
                  <a:lnTo>
                    <a:pt x="532558" y="289422"/>
                  </a:lnTo>
                  <a:cubicBezTo>
                    <a:pt x="539511" y="276563"/>
                    <a:pt x="546655" y="263704"/>
                    <a:pt x="553894" y="251608"/>
                  </a:cubicBezTo>
                  <a:close/>
                </a:path>
              </a:pathLst>
            </a:custGeom>
            <a:solidFill>
              <a:srgbClr val="EFD9C6"/>
            </a:solidFill>
            <a:ln w="4763" cap="flat">
              <a:solidFill>
                <a:srgbClr val="8B5E3C"/>
              </a:solidFill>
              <a:prstDash val="solid"/>
              <a:miter/>
            </a:ln>
          </p:spPr>
          <p:txBody>
            <a:bodyPr rtlCol="0" anchor="ctr"/>
            <a:lstStyle/>
            <a:p>
              <a:endParaRPr lang="en-IN"/>
            </a:p>
          </p:txBody>
        </p:sp>
        <p:sp>
          <p:nvSpPr>
            <p:cNvPr id="1531" name="Freeform: Shape 1530">
              <a:extLst>
                <a:ext uri="{FF2B5EF4-FFF2-40B4-BE49-F238E27FC236}">
                  <a16:creationId xmlns:a16="http://schemas.microsoft.com/office/drawing/2014/main" xmlns="" id="{C422A225-24D2-8559-4CCB-35AE52966524}"/>
                </a:ext>
              </a:extLst>
            </p:cNvPr>
            <p:cNvSpPr/>
            <p:nvPr/>
          </p:nvSpPr>
          <p:spPr>
            <a:xfrm>
              <a:off x="1339454" y="922166"/>
              <a:ext cx="215205" cy="234076"/>
            </a:xfrm>
            <a:custGeom>
              <a:avLst/>
              <a:gdLst>
                <a:gd name="connsiteX0" fmla="*/ 180294 w 215205"/>
                <a:gd name="connsiteY0" fmla="*/ 211735 h 234076"/>
                <a:gd name="connsiteX1" fmla="*/ 143718 w 215205"/>
                <a:gd name="connsiteY1" fmla="*/ 231261 h 234076"/>
                <a:gd name="connsiteX2" fmla="*/ 100093 w 215205"/>
                <a:gd name="connsiteY2" fmla="*/ 230594 h 234076"/>
                <a:gd name="connsiteX3" fmla="*/ 55802 w 215205"/>
                <a:gd name="connsiteY3" fmla="*/ 208210 h 234076"/>
                <a:gd name="connsiteX4" fmla="*/ 19511 w 215205"/>
                <a:gd name="connsiteY4" fmla="*/ 165443 h 234076"/>
                <a:gd name="connsiteX5" fmla="*/ 12463 w 215205"/>
                <a:gd name="connsiteY5" fmla="*/ 152584 h 234076"/>
                <a:gd name="connsiteX6" fmla="*/ 7510 w 215205"/>
                <a:gd name="connsiteY6" fmla="*/ 139059 h 234076"/>
                <a:gd name="connsiteX7" fmla="*/ 1224 w 215205"/>
                <a:gd name="connsiteY7" fmla="*/ 112294 h 234076"/>
                <a:gd name="connsiteX8" fmla="*/ -110 w 215205"/>
                <a:gd name="connsiteY8" fmla="*/ 86671 h 234076"/>
                <a:gd name="connsiteX9" fmla="*/ 4462 w 215205"/>
                <a:gd name="connsiteY9" fmla="*/ 62763 h 234076"/>
                <a:gd name="connsiteX10" fmla="*/ 60660 w 215205"/>
                <a:gd name="connsiteY10" fmla="*/ 3423 h 234076"/>
                <a:gd name="connsiteX11" fmla="*/ 157815 w 215205"/>
                <a:gd name="connsiteY11" fmla="*/ 20663 h 234076"/>
                <a:gd name="connsiteX12" fmla="*/ 173817 w 215205"/>
                <a:gd name="connsiteY12" fmla="*/ 32379 h 234076"/>
                <a:gd name="connsiteX13" fmla="*/ 187342 w 215205"/>
                <a:gd name="connsiteY13" fmla="*/ 46476 h 234076"/>
                <a:gd name="connsiteX14" fmla="*/ 192962 w 215205"/>
                <a:gd name="connsiteY14" fmla="*/ 54667 h 234076"/>
                <a:gd name="connsiteX15" fmla="*/ 198677 w 215205"/>
                <a:gd name="connsiteY15" fmla="*/ 62954 h 234076"/>
                <a:gd name="connsiteX16" fmla="*/ 212297 w 215205"/>
                <a:gd name="connsiteY16" fmla="*/ 100006 h 234076"/>
                <a:gd name="connsiteX17" fmla="*/ 214012 w 215205"/>
                <a:gd name="connsiteY17" fmla="*/ 139345 h 234076"/>
                <a:gd name="connsiteX18" fmla="*/ 204011 w 215205"/>
                <a:gd name="connsiteY18" fmla="*/ 178111 h 234076"/>
                <a:gd name="connsiteX19" fmla="*/ 180294 w 215205"/>
                <a:gd name="connsiteY19" fmla="*/ 211735 h 23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205" h="234076">
                  <a:moveTo>
                    <a:pt x="180294" y="211735"/>
                  </a:moveTo>
                  <a:cubicBezTo>
                    <a:pt x="169949" y="221240"/>
                    <a:pt x="157367" y="227956"/>
                    <a:pt x="143718" y="231261"/>
                  </a:cubicBezTo>
                  <a:cubicBezTo>
                    <a:pt x="129344" y="234652"/>
                    <a:pt x="114352" y="234423"/>
                    <a:pt x="100093" y="230594"/>
                  </a:cubicBezTo>
                  <a:cubicBezTo>
                    <a:pt x="84072" y="225936"/>
                    <a:pt x="69051" y="218345"/>
                    <a:pt x="55802" y="208210"/>
                  </a:cubicBezTo>
                  <a:cubicBezTo>
                    <a:pt x="41200" y="196285"/>
                    <a:pt x="28894" y="181797"/>
                    <a:pt x="19511" y="165443"/>
                  </a:cubicBezTo>
                  <a:cubicBezTo>
                    <a:pt x="16940" y="161157"/>
                    <a:pt x="14559" y="156871"/>
                    <a:pt x="12463" y="152584"/>
                  </a:cubicBezTo>
                  <a:cubicBezTo>
                    <a:pt x="10368" y="148298"/>
                    <a:pt x="8939" y="143536"/>
                    <a:pt x="7510" y="139059"/>
                  </a:cubicBezTo>
                  <a:cubicBezTo>
                    <a:pt x="4729" y="130315"/>
                    <a:pt x="2624" y="121361"/>
                    <a:pt x="1224" y="112294"/>
                  </a:cubicBezTo>
                  <a:cubicBezTo>
                    <a:pt x="-62" y="103816"/>
                    <a:pt x="-510" y="95234"/>
                    <a:pt x="-110" y="86671"/>
                  </a:cubicBezTo>
                  <a:cubicBezTo>
                    <a:pt x="643" y="78575"/>
                    <a:pt x="2176" y="70564"/>
                    <a:pt x="4462" y="62763"/>
                  </a:cubicBezTo>
                  <a:cubicBezTo>
                    <a:pt x="11558" y="34531"/>
                    <a:pt x="32856" y="12043"/>
                    <a:pt x="60660" y="3423"/>
                  </a:cubicBezTo>
                  <a:cubicBezTo>
                    <a:pt x="94007" y="-5321"/>
                    <a:pt x="129516" y="975"/>
                    <a:pt x="157815" y="20663"/>
                  </a:cubicBezTo>
                  <a:cubicBezTo>
                    <a:pt x="163444" y="24149"/>
                    <a:pt x="168797" y="28064"/>
                    <a:pt x="173817" y="32379"/>
                  </a:cubicBezTo>
                  <a:cubicBezTo>
                    <a:pt x="178798" y="36598"/>
                    <a:pt x="183332" y="41323"/>
                    <a:pt x="187342" y="46476"/>
                  </a:cubicBezTo>
                  <a:cubicBezTo>
                    <a:pt x="189352" y="49105"/>
                    <a:pt x="191228" y="51838"/>
                    <a:pt x="192962" y="54667"/>
                  </a:cubicBezTo>
                  <a:cubicBezTo>
                    <a:pt x="194991" y="57334"/>
                    <a:pt x="196896" y="60096"/>
                    <a:pt x="198677" y="62954"/>
                  </a:cubicBezTo>
                  <a:cubicBezTo>
                    <a:pt x="205354" y="74412"/>
                    <a:pt x="209964" y="86957"/>
                    <a:pt x="212297" y="100006"/>
                  </a:cubicBezTo>
                  <a:cubicBezTo>
                    <a:pt x="215117" y="112922"/>
                    <a:pt x="215698" y="126228"/>
                    <a:pt x="214012" y="139345"/>
                  </a:cubicBezTo>
                  <a:cubicBezTo>
                    <a:pt x="212631" y="152699"/>
                    <a:pt x="209259" y="165757"/>
                    <a:pt x="204011" y="178111"/>
                  </a:cubicBezTo>
                  <a:cubicBezTo>
                    <a:pt x="198524" y="190846"/>
                    <a:pt x="190447" y="202295"/>
                    <a:pt x="180294" y="211735"/>
                  </a:cubicBezTo>
                  <a:close/>
                </a:path>
              </a:pathLst>
            </a:custGeom>
            <a:solidFill>
              <a:srgbClr val="D39C71"/>
            </a:solidFill>
            <a:ln w="1429" cap="flat">
              <a:solidFill>
                <a:srgbClr val="C07943"/>
              </a:solidFill>
              <a:prstDash val="solid"/>
              <a:miter/>
            </a:ln>
          </p:spPr>
          <p:txBody>
            <a:bodyPr rtlCol="0" anchor="ctr"/>
            <a:lstStyle/>
            <a:p>
              <a:endParaRPr lang="en-IN"/>
            </a:p>
          </p:txBody>
        </p:sp>
      </p:grpSp>
      <p:grpSp>
        <p:nvGrpSpPr>
          <p:cNvPr id="5658" name="Group 5657">
            <a:extLst>
              <a:ext uri="{FF2B5EF4-FFF2-40B4-BE49-F238E27FC236}">
                <a16:creationId xmlns:a16="http://schemas.microsoft.com/office/drawing/2014/main" xmlns="" id="{209EB665-6A52-CE7F-6468-DA47EA861B0C}"/>
              </a:ext>
            </a:extLst>
          </p:cNvPr>
          <p:cNvGrpSpPr/>
          <p:nvPr/>
        </p:nvGrpSpPr>
        <p:grpSpPr>
          <a:xfrm>
            <a:off x="228600" y="152400"/>
            <a:ext cx="4836239" cy="4561865"/>
            <a:chOff x="-227457" y="229791"/>
            <a:chExt cx="4836239" cy="4561865"/>
          </a:xfrm>
        </p:grpSpPr>
        <p:sp>
          <p:nvSpPr>
            <p:cNvPr id="1536" name="Freeform: Shape 1535">
              <a:extLst>
                <a:ext uri="{FF2B5EF4-FFF2-40B4-BE49-F238E27FC236}">
                  <a16:creationId xmlns:a16="http://schemas.microsoft.com/office/drawing/2014/main" xmlns="" id="{CDCFFA32-A4D6-775B-5B5E-02ACB21FB121}"/>
                </a:ext>
              </a:extLst>
            </p:cNvPr>
            <p:cNvSpPr/>
            <p:nvPr/>
          </p:nvSpPr>
          <p:spPr>
            <a:xfrm>
              <a:off x="-61468" y="380694"/>
              <a:ext cx="4523581" cy="4243024"/>
            </a:xfrm>
            <a:custGeom>
              <a:avLst/>
              <a:gdLst>
                <a:gd name="connsiteX0" fmla="*/ 891369 w 4523581"/>
                <a:gd name="connsiteY0" fmla="*/ 1732602 h 4243024"/>
                <a:gd name="connsiteX1" fmla="*/ 1236269 w 4523581"/>
                <a:gd name="connsiteY1" fmla="*/ 1375796 h 4243024"/>
                <a:gd name="connsiteX2" fmla="*/ 1169594 w 4523581"/>
                <a:gd name="connsiteY2" fmla="*/ 916310 h 4243024"/>
                <a:gd name="connsiteX3" fmla="*/ 967664 w 4523581"/>
                <a:gd name="connsiteY3" fmla="*/ 682661 h 4243024"/>
                <a:gd name="connsiteX4" fmla="*/ 751923 w 4523581"/>
                <a:gd name="connsiteY4" fmla="*/ 276611 h 4243024"/>
                <a:gd name="connsiteX5" fmla="*/ 1163403 w 4523581"/>
                <a:gd name="connsiteY5" fmla="*/ 31913 h 4243024"/>
                <a:gd name="connsiteX6" fmla="*/ 1395051 w 4523581"/>
                <a:gd name="connsiteY6" fmla="*/ 357383 h 4243024"/>
                <a:gd name="connsiteX7" fmla="*/ 1700422 w 4523581"/>
                <a:gd name="connsiteY7" fmla="*/ 954695 h 4243024"/>
                <a:gd name="connsiteX8" fmla="*/ 1967122 w 4523581"/>
                <a:gd name="connsiteY8" fmla="*/ 866303 h 4243024"/>
                <a:gd name="connsiteX9" fmla="*/ 2790178 w 4523581"/>
                <a:gd name="connsiteY9" fmla="*/ 679423 h 4243024"/>
                <a:gd name="connsiteX10" fmla="*/ 3365202 w 4523581"/>
                <a:gd name="connsiteY10" fmla="*/ 937360 h 4243024"/>
                <a:gd name="connsiteX11" fmla="*/ 3842785 w 4523581"/>
                <a:gd name="connsiteY11" fmla="*/ 481684 h 4243024"/>
                <a:gd name="connsiteX12" fmla="*/ 4256551 w 4523581"/>
                <a:gd name="connsiteY12" fmla="*/ 110780 h 4243024"/>
                <a:gd name="connsiteX13" fmla="*/ 4475626 w 4523581"/>
                <a:gd name="connsiteY13" fmla="*/ 562837 h 4243024"/>
                <a:gd name="connsiteX14" fmla="*/ 4090055 w 4523581"/>
                <a:gd name="connsiteY14" fmla="*/ 904594 h 4243024"/>
                <a:gd name="connsiteX15" fmla="*/ 3891934 w 4523581"/>
                <a:gd name="connsiteY15" fmla="*/ 1036515 h 4243024"/>
                <a:gd name="connsiteX16" fmla="*/ 3992042 w 4523581"/>
                <a:gd name="connsiteY16" fmla="*/ 1369890 h 4243024"/>
                <a:gd name="connsiteX17" fmla="*/ 4399998 w 4523581"/>
                <a:gd name="connsiteY17" fmla="*/ 2079122 h 4243024"/>
                <a:gd name="connsiteX18" fmla="*/ 4159397 w 4523581"/>
                <a:gd name="connsiteY18" fmla="*/ 2690627 h 4243024"/>
                <a:gd name="connsiteX19" fmla="*/ 3896888 w 4523581"/>
                <a:gd name="connsiteY19" fmla="*/ 3052577 h 4243024"/>
                <a:gd name="connsiteX20" fmla="*/ 4211213 w 4523581"/>
                <a:gd name="connsiteY20" fmla="*/ 3535209 h 4243024"/>
                <a:gd name="connsiteX21" fmla="*/ 4522871 w 4523581"/>
                <a:gd name="connsiteY21" fmla="*/ 3948117 h 4243024"/>
                <a:gd name="connsiteX22" fmla="*/ 4120439 w 4523581"/>
                <a:gd name="connsiteY22" fmla="*/ 4216627 h 4243024"/>
                <a:gd name="connsiteX23" fmla="*/ 3707531 w 4523581"/>
                <a:gd name="connsiteY23" fmla="*/ 3574070 h 4243024"/>
                <a:gd name="connsiteX24" fmla="*/ 3287383 w 4523581"/>
                <a:gd name="connsiteY24" fmla="*/ 3163924 h 4243024"/>
                <a:gd name="connsiteX25" fmla="*/ 2416988 w 4523581"/>
                <a:gd name="connsiteY25" fmla="*/ 3034098 h 4243024"/>
                <a:gd name="connsiteX26" fmla="*/ 2060182 w 4523581"/>
                <a:gd name="connsiteY26" fmla="*/ 3587691 h 4243024"/>
                <a:gd name="connsiteX27" fmla="*/ 1747095 w 4523581"/>
                <a:gd name="connsiteY27" fmla="*/ 4190624 h 4243024"/>
                <a:gd name="connsiteX28" fmla="*/ 1430008 w 4523581"/>
                <a:gd name="connsiteY28" fmla="*/ 3768190 h 4243024"/>
                <a:gd name="connsiteX29" fmla="*/ 1729378 w 4523581"/>
                <a:gd name="connsiteY29" fmla="*/ 3281462 h 4243024"/>
                <a:gd name="connsiteX30" fmla="*/ 1603553 w 4523581"/>
                <a:gd name="connsiteY30" fmla="*/ 2838550 h 4243024"/>
                <a:gd name="connsiteX31" fmla="*/ 1014622 w 4523581"/>
                <a:gd name="connsiteY31" fmla="*/ 2771875 h 4243024"/>
                <a:gd name="connsiteX32" fmla="*/ 447218 w 4523581"/>
                <a:gd name="connsiteY32" fmla="*/ 3037146 h 4243024"/>
                <a:gd name="connsiteX33" fmla="*/ 781 w 4523581"/>
                <a:gd name="connsiteY33" fmla="*/ 2775685 h 4243024"/>
                <a:gd name="connsiteX34" fmla="*/ 498939 w 4523581"/>
                <a:gd name="connsiteY34" fmla="*/ 2411449 h 4243024"/>
                <a:gd name="connsiteX35" fmla="*/ 1027005 w 4523581"/>
                <a:gd name="connsiteY35" fmla="*/ 2412973 h 4243024"/>
                <a:gd name="connsiteX36" fmla="*/ 1010622 w 4523581"/>
                <a:gd name="connsiteY36" fmla="*/ 2134081 h 4243024"/>
                <a:gd name="connsiteX37" fmla="*/ 891369 w 4523581"/>
                <a:gd name="connsiteY37" fmla="*/ 1732602 h 4243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23581" h="4243024">
                  <a:moveTo>
                    <a:pt x="891369" y="1732602"/>
                  </a:moveTo>
                  <a:cubicBezTo>
                    <a:pt x="891369" y="1732602"/>
                    <a:pt x="1173404" y="1535244"/>
                    <a:pt x="1236269" y="1375796"/>
                  </a:cubicBezTo>
                  <a:cubicBezTo>
                    <a:pt x="1294943" y="1230063"/>
                    <a:pt x="1279132" y="1034801"/>
                    <a:pt x="1169594" y="916310"/>
                  </a:cubicBezTo>
                  <a:cubicBezTo>
                    <a:pt x="1169594" y="916310"/>
                    <a:pt x="1102919" y="807058"/>
                    <a:pt x="967664" y="682661"/>
                  </a:cubicBezTo>
                  <a:cubicBezTo>
                    <a:pt x="844887" y="560932"/>
                    <a:pt x="716299" y="447489"/>
                    <a:pt x="751923" y="276611"/>
                  </a:cubicBezTo>
                  <a:cubicBezTo>
                    <a:pt x="787546" y="105732"/>
                    <a:pt x="963759" y="-74671"/>
                    <a:pt x="1163403" y="31913"/>
                  </a:cubicBezTo>
                  <a:cubicBezTo>
                    <a:pt x="1341616" y="127163"/>
                    <a:pt x="1371810" y="270038"/>
                    <a:pt x="1395051" y="357383"/>
                  </a:cubicBezTo>
                  <a:cubicBezTo>
                    <a:pt x="1418292" y="444727"/>
                    <a:pt x="1426102" y="906404"/>
                    <a:pt x="1700422" y="954695"/>
                  </a:cubicBezTo>
                  <a:cubicBezTo>
                    <a:pt x="1700422" y="954695"/>
                    <a:pt x="1805197" y="984699"/>
                    <a:pt x="1967122" y="866303"/>
                  </a:cubicBezTo>
                  <a:cubicBezTo>
                    <a:pt x="2129047" y="747908"/>
                    <a:pt x="2467471" y="545501"/>
                    <a:pt x="2790178" y="679423"/>
                  </a:cubicBezTo>
                  <a:cubicBezTo>
                    <a:pt x="2946007" y="766005"/>
                    <a:pt x="3121933" y="941932"/>
                    <a:pt x="3365202" y="937360"/>
                  </a:cubicBezTo>
                  <a:cubicBezTo>
                    <a:pt x="3608471" y="932788"/>
                    <a:pt x="3787255" y="643037"/>
                    <a:pt x="3842785" y="481684"/>
                  </a:cubicBezTo>
                  <a:cubicBezTo>
                    <a:pt x="3898316" y="320330"/>
                    <a:pt x="4060622" y="86111"/>
                    <a:pt x="4256551" y="110780"/>
                  </a:cubicBezTo>
                  <a:cubicBezTo>
                    <a:pt x="4452481" y="135450"/>
                    <a:pt x="4574687" y="314901"/>
                    <a:pt x="4475626" y="562837"/>
                  </a:cubicBezTo>
                  <a:cubicBezTo>
                    <a:pt x="4408951" y="704950"/>
                    <a:pt x="4311606" y="807058"/>
                    <a:pt x="4090055" y="904594"/>
                  </a:cubicBezTo>
                  <a:cubicBezTo>
                    <a:pt x="4090055" y="904594"/>
                    <a:pt x="3931558" y="972221"/>
                    <a:pt x="3891934" y="1036515"/>
                  </a:cubicBezTo>
                  <a:cubicBezTo>
                    <a:pt x="3852310" y="1100809"/>
                    <a:pt x="3798875" y="1270830"/>
                    <a:pt x="3992042" y="1369890"/>
                  </a:cubicBezTo>
                  <a:cubicBezTo>
                    <a:pt x="4185209" y="1468950"/>
                    <a:pt x="4425525" y="1729078"/>
                    <a:pt x="4399998" y="2079122"/>
                  </a:cubicBezTo>
                  <a:cubicBezTo>
                    <a:pt x="4374471" y="2429165"/>
                    <a:pt x="4305605" y="2540227"/>
                    <a:pt x="4159397" y="2690627"/>
                  </a:cubicBezTo>
                  <a:cubicBezTo>
                    <a:pt x="4013188" y="2841027"/>
                    <a:pt x="3907841" y="2853314"/>
                    <a:pt x="3896888" y="3052577"/>
                  </a:cubicBezTo>
                  <a:cubicBezTo>
                    <a:pt x="3885934" y="3251840"/>
                    <a:pt x="4077291" y="3442245"/>
                    <a:pt x="4211213" y="3535209"/>
                  </a:cubicBezTo>
                  <a:cubicBezTo>
                    <a:pt x="4345134" y="3628172"/>
                    <a:pt x="4536587" y="3775810"/>
                    <a:pt x="4522871" y="3948117"/>
                  </a:cubicBezTo>
                  <a:cubicBezTo>
                    <a:pt x="4509155" y="4120424"/>
                    <a:pt x="4369232" y="4314639"/>
                    <a:pt x="4120439" y="4216627"/>
                  </a:cubicBezTo>
                  <a:cubicBezTo>
                    <a:pt x="3871646" y="4118615"/>
                    <a:pt x="3707531" y="3574070"/>
                    <a:pt x="3707531" y="3574070"/>
                  </a:cubicBezTo>
                  <a:cubicBezTo>
                    <a:pt x="3707531" y="3574070"/>
                    <a:pt x="3619139" y="3286035"/>
                    <a:pt x="3287383" y="3163924"/>
                  </a:cubicBezTo>
                  <a:cubicBezTo>
                    <a:pt x="2955627" y="3041813"/>
                    <a:pt x="2630158" y="2997141"/>
                    <a:pt x="2416988" y="3034098"/>
                  </a:cubicBezTo>
                  <a:cubicBezTo>
                    <a:pt x="2203819" y="3071055"/>
                    <a:pt x="2038274" y="3272223"/>
                    <a:pt x="2060182" y="3587691"/>
                  </a:cubicBezTo>
                  <a:cubicBezTo>
                    <a:pt x="2065706" y="3889824"/>
                    <a:pt x="1985029" y="4148237"/>
                    <a:pt x="1747095" y="4190624"/>
                  </a:cubicBezTo>
                  <a:cubicBezTo>
                    <a:pt x="1509160" y="4233010"/>
                    <a:pt x="1385145" y="3995171"/>
                    <a:pt x="1430008" y="3768190"/>
                  </a:cubicBezTo>
                  <a:cubicBezTo>
                    <a:pt x="1474870" y="3541209"/>
                    <a:pt x="1678324" y="3398811"/>
                    <a:pt x="1729378" y="3281462"/>
                  </a:cubicBezTo>
                  <a:cubicBezTo>
                    <a:pt x="1755286" y="3202310"/>
                    <a:pt x="1848250" y="2957612"/>
                    <a:pt x="1603553" y="2838550"/>
                  </a:cubicBezTo>
                  <a:cubicBezTo>
                    <a:pt x="1394003" y="2729203"/>
                    <a:pt x="1233221" y="2733775"/>
                    <a:pt x="1014622" y="2771875"/>
                  </a:cubicBezTo>
                  <a:cubicBezTo>
                    <a:pt x="800881" y="2821977"/>
                    <a:pt x="605809" y="2982473"/>
                    <a:pt x="447218" y="3037146"/>
                  </a:cubicBezTo>
                  <a:cubicBezTo>
                    <a:pt x="288627" y="3091820"/>
                    <a:pt x="19069" y="3014477"/>
                    <a:pt x="781" y="2775685"/>
                  </a:cubicBezTo>
                  <a:cubicBezTo>
                    <a:pt x="-17507" y="2536893"/>
                    <a:pt x="283769" y="2391351"/>
                    <a:pt x="498939" y="2411449"/>
                  </a:cubicBezTo>
                  <a:cubicBezTo>
                    <a:pt x="714109" y="2431547"/>
                    <a:pt x="912229" y="2499555"/>
                    <a:pt x="1027005" y="2412973"/>
                  </a:cubicBezTo>
                  <a:cubicBezTo>
                    <a:pt x="1141781" y="2326391"/>
                    <a:pt x="1080821" y="2172371"/>
                    <a:pt x="1010622" y="2134081"/>
                  </a:cubicBezTo>
                  <a:cubicBezTo>
                    <a:pt x="940423" y="2095790"/>
                    <a:pt x="721824" y="1919864"/>
                    <a:pt x="891369" y="1732602"/>
                  </a:cubicBezTo>
                  <a:close/>
                </a:path>
              </a:pathLst>
            </a:custGeom>
            <a:solidFill>
              <a:srgbClr val="FDDCCE"/>
            </a:solidFill>
            <a:ln w="9525" cap="flat">
              <a:noFill/>
              <a:prstDash val="solid"/>
              <a:miter/>
            </a:ln>
          </p:spPr>
          <p:txBody>
            <a:bodyPr rtlCol="0" anchor="ctr"/>
            <a:lstStyle/>
            <a:p>
              <a:endParaRPr lang="en-IN"/>
            </a:p>
          </p:txBody>
        </p:sp>
        <p:sp>
          <p:nvSpPr>
            <p:cNvPr id="1537" name="Freeform: Shape 1536">
              <a:extLst>
                <a:ext uri="{FF2B5EF4-FFF2-40B4-BE49-F238E27FC236}">
                  <a16:creationId xmlns:a16="http://schemas.microsoft.com/office/drawing/2014/main" xmlns="" id="{7B0D302C-EFF6-B6E7-1513-BFD911570E2B}"/>
                </a:ext>
              </a:extLst>
            </p:cNvPr>
            <p:cNvSpPr/>
            <p:nvPr/>
          </p:nvSpPr>
          <p:spPr>
            <a:xfrm>
              <a:off x="719232" y="1944814"/>
              <a:ext cx="271843" cy="289560"/>
            </a:xfrm>
            <a:custGeom>
              <a:avLst/>
              <a:gdLst>
                <a:gd name="connsiteX0" fmla="*/ 89807 w 271843"/>
                <a:gd name="connsiteY0" fmla="*/ -15 h 289560"/>
                <a:gd name="connsiteX1" fmla="*/ 271830 w 271843"/>
                <a:gd name="connsiteY1" fmla="*/ 227061 h 289560"/>
                <a:gd name="connsiteX2" fmla="*/ 252780 w 271843"/>
                <a:gd name="connsiteY2" fmla="*/ 259827 h 289560"/>
                <a:gd name="connsiteX3" fmla="*/ 226301 w 271843"/>
                <a:gd name="connsiteY3" fmla="*/ 282211 h 289560"/>
                <a:gd name="connsiteX4" fmla="*/ 207917 w 271843"/>
                <a:gd name="connsiteY4" fmla="*/ 289545 h 289560"/>
                <a:gd name="connsiteX5" fmla="*/ 200012 w 271843"/>
                <a:gd name="connsiteY5" fmla="*/ 281925 h 289560"/>
                <a:gd name="connsiteX6" fmla="*/ -13 w 271843"/>
                <a:gd name="connsiteY6" fmla="*/ 62850 h 289560"/>
                <a:gd name="connsiteX7" fmla="*/ 13417 w 271843"/>
                <a:gd name="connsiteY7" fmla="*/ 49991 h 289560"/>
                <a:gd name="connsiteX8" fmla="*/ 20561 w 271843"/>
                <a:gd name="connsiteY8" fmla="*/ 43514 h 289560"/>
                <a:gd name="connsiteX9" fmla="*/ 24942 w 271843"/>
                <a:gd name="connsiteY9" fmla="*/ 39514 h 289560"/>
                <a:gd name="connsiteX10" fmla="*/ 26752 w 271843"/>
                <a:gd name="connsiteY10" fmla="*/ 37513 h 289560"/>
                <a:gd name="connsiteX11" fmla="*/ 35420 w 271843"/>
                <a:gd name="connsiteY11" fmla="*/ 28750 h 289560"/>
                <a:gd name="connsiteX12" fmla="*/ 89807 w 271843"/>
                <a:gd name="connsiteY12" fmla="*/ -15 h 28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1843" h="289560">
                  <a:moveTo>
                    <a:pt x="89807" y="-15"/>
                  </a:moveTo>
                  <a:lnTo>
                    <a:pt x="271830" y="227061"/>
                  </a:lnTo>
                  <a:cubicBezTo>
                    <a:pt x="267449" y="239015"/>
                    <a:pt x="261000" y="250102"/>
                    <a:pt x="252780" y="259827"/>
                  </a:cubicBezTo>
                  <a:cubicBezTo>
                    <a:pt x="245446" y="268895"/>
                    <a:pt x="236464" y="276486"/>
                    <a:pt x="226301" y="282211"/>
                  </a:cubicBezTo>
                  <a:cubicBezTo>
                    <a:pt x="220509" y="285421"/>
                    <a:pt x="214328" y="287878"/>
                    <a:pt x="207917" y="289545"/>
                  </a:cubicBezTo>
                  <a:cubicBezTo>
                    <a:pt x="205565" y="286726"/>
                    <a:pt x="202907" y="284173"/>
                    <a:pt x="200012" y="281925"/>
                  </a:cubicBezTo>
                  <a:lnTo>
                    <a:pt x="-13" y="62850"/>
                  </a:lnTo>
                  <a:cubicBezTo>
                    <a:pt x="-13" y="62850"/>
                    <a:pt x="4749" y="57897"/>
                    <a:pt x="13417" y="49991"/>
                  </a:cubicBezTo>
                  <a:lnTo>
                    <a:pt x="20561" y="43514"/>
                  </a:lnTo>
                  <a:lnTo>
                    <a:pt x="24942" y="39514"/>
                  </a:lnTo>
                  <a:lnTo>
                    <a:pt x="26752" y="37513"/>
                  </a:lnTo>
                  <a:cubicBezTo>
                    <a:pt x="29324" y="34751"/>
                    <a:pt x="32181" y="31799"/>
                    <a:pt x="35420" y="28750"/>
                  </a:cubicBezTo>
                  <a:cubicBezTo>
                    <a:pt x="50307" y="13996"/>
                    <a:pt x="69233" y="3995"/>
                    <a:pt x="89807"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1538" name="Freeform: Shape 1537">
              <a:extLst>
                <a:ext uri="{FF2B5EF4-FFF2-40B4-BE49-F238E27FC236}">
                  <a16:creationId xmlns:a16="http://schemas.microsoft.com/office/drawing/2014/main" xmlns="" id="{BA602362-62D2-451D-9FD3-250220AE756A}"/>
                </a:ext>
              </a:extLst>
            </p:cNvPr>
            <p:cNvSpPr/>
            <p:nvPr/>
          </p:nvSpPr>
          <p:spPr>
            <a:xfrm>
              <a:off x="793900" y="2004981"/>
              <a:ext cx="68561" cy="78040"/>
            </a:xfrm>
            <a:custGeom>
              <a:avLst/>
              <a:gdLst>
                <a:gd name="connsiteX0" fmla="*/ 62574 w 68561"/>
                <a:gd name="connsiteY0" fmla="*/ 75169 h 78040"/>
                <a:gd name="connsiteX1" fmla="*/ 16568 w 68561"/>
                <a:gd name="connsiteY1" fmla="*/ 53642 h 78040"/>
                <a:gd name="connsiteX2" fmla="*/ 8091 w 68561"/>
                <a:gd name="connsiteY2" fmla="*/ 3826 h 78040"/>
                <a:gd name="connsiteX3" fmla="*/ 53906 w 68561"/>
                <a:gd name="connsiteY3" fmla="*/ 25067 h 78040"/>
                <a:gd name="connsiteX4" fmla="*/ 62574 w 68561"/>
                <a:gd name="connsiteY4" fmla="*/ 75169 h 7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78040">
                  <a:moveTo>
                    <a:pt x="62574" y="75169"/>
                  </a:moveTo>
                  <a:cubicBezTo>
                    <a:pt x="51906" y="83265"/>
                    <a:pt x="31332" y="73549"/>
                    <a:pt x="16568" y="53642"/>
                  </a:cubicBezTo>
                  <a:cubicBezTo>
                    <a:pt x="-6101" y="22972"/>
                    <a:pt x="-2006" y="11446"/>
                    <a:pt x="8091" y="3826"/>
                  </a:cubicBezTo>
                  <a:cubicBezTo>
                    <a:pt x="18187" y="-3794"/>
                    <a:pt x="32856" y="-1698"/>
                    <a:pt x="53906" y="25067"/>
                  </a:cubicBezTo>
                  <a:cubicBezTo>
                    <a:pt x="69337" y="44593"/>
                    <a:pt x="73147" y="67072"/>
                    <a:pt x="62574" y="7516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1539" name="Freeform: Shape 1538">
              <a:extLst>
                <a:ext uri="{FF2B5EF4-FFF2-40B4-BE49-F238E27FC236}">
                  <a16:creationId xmlns:a16="http://schemas.microsoft.com/office/drawing/2014/main" xmlns="" id="{BF696BDF-44EB-C30D-D1EC-40A3326EE99A}"/>
                </a:ext>
              </a:extLst>
            </p:cNvPr>
            <p:cNvSpPr/>
            <p:nvPr/>
          </p:nvSpPr>
          <p:spPr>
            <a:xfrm>
              <a:off x="809053" y="1884045"/>
              <a:ext cx="266223" cy="285940"/>
            </a:xfrm>
            <a:custGeom>
              <a:avLst/>
              <a:gdLst>
                <a:gd name="connsiteX0" fmla="*/ 71710 w 266223"/>
                <a:gd name="connsiteY0" fmla="*/ -15 h 285940"/>
                <a:gd name="connsiteX1" fmla="*/ 266210 w 266223"/>
                <a:gd name="connsiteY1" fmla="*/ 216488 h 285940"/>
                <a:gd name="connsiteX2" fmla="*/ 248970 w 266223"/>
                <a:gd name="connsiteY2" fmla="*/ 250397 h 285940"/>
                <a:gd name="connsiteX3" fmla="*/ 184391 w 266223"/>
                <a:gd name="connsiteY3" fmla="*/ 285925 h 285940"/>
                <a:gd name="connsiteX4" fmla="*/ -13 w 266223"/>
                <a:gd name="connsiteY4" fmla="*/ 56563 h 285940"/>
                <a:gd name="connsiteX5" fmla="*/ 19608 w 266223"/>
                <a:gd name="connsiteY5" fmla="*/ 31608 h 285940"/>
                <a:gd name="connsiteX6" fmla="*/ 42087 w 266223"/>
                <a:gd name="connsiteY6" fmla="*/ 12558 h 285940"/>
                <a:gd name="connsiteX7" fmla="*/ 71710 w 266223"/>
                <a:gd name="connsiteY7" fmla="*/ -15 h 28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223" h="285940">
                  <a:moveTo>
                    <a:pt x="71710" y="-15"/>
                  </a:moveTo>
                  <a:lnTo>
                    <a:pt x="266210" y="216488"/>
                  </a:lnTo>
                  <a:cubicBezTo>
                    <a:pt x="262486" y="228709"/>
                    <a:pt x="256657" y="240186"/>
                    <a:pt x="248970" y="250397"/>
                  </a:cubicBezTo>
                  <a:cubicBezTo>
                    <a:pt x="234340" y="271857"/>
                    <a:pt x="210356" y="285059"/>
                    <a:pt x="184391" y="285925"/>
                  </a:cubicBezTo>
                  <a:lnTo>
                    <a:pt x="-13" y="56563"/>
                  </a:lnTo>
                  <a:cubicBezTo>
                    <a:pt x="5711" y="47638"/>
                    <a:pt x="12283" y="39276"/>
                    <a:pt x="19608" y="31608"/>
                  </a:cubicBezTo>
                  <a:cubicBezTo>
                    <a:pt x="26409" y="24483"/>
                    <a:pt x="33943" y="18101"/>
                    <a:pt x="42087" y="12558"/>
                  </a:cubicBezTo>
                  <a:cubicBezTo>
                    <a:pt x="51126" y="6614"/>
                    <a:pt x="61156" y="2357"/>
                    <a:pt x="71710"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1540" name="Freeform: Shape 1539">
              <a:extLst>
                <a:ext uri="{FF2B5EF4-FFF2-40B4-BE49-F238E27FC236}">
                  <a16:creationId xmlns:a16="http://schemas.microsoft.com/office/drawing/2014/main" xmlns="" id="{B8E5DA1D-4C47-A95A-4C8B-95D758ED724B}"/>
                </a:ext>
              </a:extLst>
            </p:cNvPr>
            <p:cNvSpPr/>
            <p:nvPr/>
          </p:nvSpPr>
          <p:spPr>
            <a:xfrm>
              <a:off x="870190" y="1943635"/>
              <a:ext cx="70649" cy="76134"/>
            </a:xfrm>
            <a:custGeom>
              <a:avLst/>
              <a:gdLst>
                <a:gd name="connsiteX0" fmla="*/ 65437 w 70649"/>
                <a:gd name="connsiteY0" fmla="*/ 72792 h 76134"/>
                <a:gd name="connsiteX1" fmla="*/ 18383 w 70649"/>
                <a:gd name="connsiteY1" fmla="*/ 53742 h 76134"/>
                <a:gd name="connsiteX2" fmla="*/ 7334 w 70649"/>
                <a:gd name="connsiteY2" fmla="*/ 4402 h 76134"/>
                <a:gd name="connsiteX3" fmla="*/ 54102 w 70649"/>
                <a:gd name="connsiteY3" fmla="*/ 23452 h 76134"/>
                <a:gd name="connsiteX4" fmla="*/ 65437 w 70649"/>
                <a:gd name="connsiteY4" fmla="*/ 72792 h 76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49" h="76134">
                  <a:moveTo>
                    <a:pt x="65437" y="72792"/>
                  </a:moveTo>
                  <a:cubicBezTo>
                    <a:pt x="55245" y="81364"/>
                    <a:pt x="34100" y="72792"/>
                    <a:pt x="18383" y="53742"/>
                  </a:cubicBezTo>
                  <a:cubicBezTo>
                    <a:pt x="-5905" y="24310"/>
                    <a:pt x="-2286" y="12594"/>
                    <a:pt x="7334" y="4402"/>
                  </a:cubicBezTo>
                  <a:cubicBezTo>
                    <a:pt x="16955" y="-3789"/>
                    <a:pt x="31718" y="-2265"/>
                    <a:pt x="54102" y="23452"/>
                  </a:cubicBezTo>
                  <a:cubicBezTo>
                    <a:pt x="70485" y="41836"/>
                    <a:pt x="75533" y="64029"/>
                    <a:pt x="65437" y="7279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1541" name="Freeform: Shape 1540">
              <a:extLst>
                <a:ext uri="{FF2B5EF4-FFF2-40B4-BE49-F238E27FC236}">
                  <a16:creationId xmlns:a16="http://schemas.microsoft.com/office/drawing/2014/main" xmlns="" id="{83F7EAC8-4A31-4138-06AC-F14CCB462508}"/>
                </a:ext>
              </a:extLst>
            </p:cNvPr>
            <p:cNvSpPr/>
            <p:nvPr/>
          </p:nvSpPr>
          <p:spPr>
            <a:xfrm>
              <a:off x="880490" y="1820989"/>
              <a:ext cx="276320" cy="277463"/>
            </a:xfrm>
            <a:custGeom>
              <a:avLst/>
              <a:gdLst>
                <a:gd name="connsiteX0" fmla="*/ 65709 w 276320"/>
                <a:gd name="connsiteY0" fmla="*/ -15 h 277463"/>
                <a:gd name="connsiteX1" fmla="*/ 276307 w 276320"/>
                <a:gd name="connsiteY1" fmla="*/ 200867 h 277463"/>
                <a:gd name="connsiteX2" fmla="*/ 260686 w 276320"/>
                <a:gd name="connsiteY2" fmla="*/ 236967 h 277463"/>
                <a:gd name="connsiteX3" fmla="*/ 197059 w 276320"/>
                <a:gd name="connsiteY3" fmla="*/ 277448 h 277463"/>
                <a:gd name="connsiteX4" fmla="*/ -13 w 276320"/>
                <a:gd name="connsiteY4" fmla="*/ 58373 h 277463"/>
                <a:gd name="connsiteX5" fmla="*/ 4559 w 276320"/>
                <a:gd name="connsiteY5" fmla="*/ 50658 h 277463"/>
                <a:gd name="connsiteX6" fmla="*/ 17608 w 276320"/>
                <a:gd name="connsiteY6" fmla="*/ 32942 h 277463"/>
                <a:gd name="connsiteX7" fmla="*/ 38182 w 276320"/>
                <a:gd name="connsiteY7" fmla="*/ 13225 h 277463"/>
                <a:gd name="connsiteX8" fmla="*/ 65709 w 276320"/>
                <a:gd name="connsiteY8" fmla="*/ -15 h 27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320" h="277463">
                  <a:moveTo>
                    <a:pt x="65709" y="-15"/>
                  </a:moveTo>
                  <a:lnTo>
                    <a:pt x="276307" y="200867"/>
                  </a:lnTo>
                  <a:cubicBezTo>
                    <a:pt x="273049" y="213650"/>
                    <a:pt x="267772" y="225842"/>
                    <a:pt x="260686" y="236967"/>
                  </a:cubicBezTo>
                  <a:cubicBezTo>
                    <a:pt x="247017" y="259713"/>
                    <a:pt x="223453" y="274705"/>
                    <a:pt x="197059" y="277448"/>
                  </a:cubicBezTo>
                  <a:lnTo>
                    <a:pt x="-13" y="58373"/>
                  </a:lnTo>
                  <a:cubicBezTo>
                    <a:pt x="-13" y="58373"/>
                    <a:pt x="1606" y="55325"/>
                    <a:pt x="4559" y="50658"/>
                  </a:cubicBezTo>
                  <a:cubicBezTo>
                    <a:pt x="8607" y="44533"/>
                    <a:pt x="12960" y="38628"/>
                    <a:pt x="17608" y="32942"/>
                  </a:cubicBezTo>
                  <a:cubicBezTo>
                    <a:pt x="23609" y="25531"/>
                    <a:pt x="30524" y="18902"/>
                    <a:pt x="38182" y="13225"/>
                  </a:cubicBezTo>
                  <a:cubicBezTo>
                    <a:pt x="46383" y="7014"/>
                    <a:pt x="55746" y="2519"/>
                    <a:pt x="65709"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1542" name="Freeform: Shape 1541">
              <a:extLst>
                <a:ext uri="{FF2B5EF4-FFF2-40B4-BE49-F238E27FC236}">
                  <a16:creationId xmlns:a16="http://schemas.microsoft.com/office/drawing/2014/main" xmlns="" id="{3398B18C-67E7-F397-7F53-7B3EC8E2A41B}"/>
                </a:ext>
              </a:extLst>
            </p:cNvPr>
            <p:cNvSpPr/>
            <p:nvPr/>
          </p:nvSpPr>
          <p:spPr>
            <a:xfrm>
              <a:off x="942656" y="1878859"/>
              <a:ext cx="72766" cy="73604"/>
            </a:xfrm>
            <a:custGeom>
              <a:avLst/>
              <a:gdLst>
                <a:gd name="connsiteX0" fmla="*/ 68314 w 72766"/>
                <a:gd name="connsiteY0" fmla="*/ 69465 h 73604"/>
                <a:gd name="connsiteX1" fmla="*/ 20689 w 72766"/>
                <a:gd name="connsiteY1" fmla="*/ 53272 h 73604"/>
                <a:gd name="connsiteX2" fmla="*/ 6211 w 72766"/>
                <a:gd name="connsiteY2" fmla="*/ 4980 h 73604"/>
                <a:gd name="connsiteX3" fmla="*/ 53836 w 72766"/>
                <a:gd name="connsiteY3" fmla="*/ 20982 h 73604"/>
                <a:gd name="connsiteX4" fmla="*/ 68314 w 72766"/>
                <a:gd name="connsiteY4" fmla="*/ 69465 h 73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66" h="73604">
                  <a:moveTo>
                    <a:pt x="68314" y="69465"/>
                  </a:moveTo>
                  <a:cubicBezTo>
                    <a:pt x="58789" y="78990"/>
                    <a:pt x="37167" y="71370"/>
                    <a:pt x="20689" y="53272"/>
                  </a:cubicBezTo>
                  <a:cubicBezTo>
                    <a:pt x="-5315" y="25364"/>
                    <a:pt x="-2648" y="13458"/>
                    <a:pt x="6211" y="4980"/>
                  </a:cubicBezTo>
                  <a:cubicBezTo>
                    <a:pt x="15069" y="-3497"/>
                    <a:pt x="29642" y="-3021"/>
                    <a:pt x="53836" y="20982"/>
                  </a:cubicBezTo>
                  <a:cubicBezTo>
                    <a:pt x="71171" y="38413"/>
                    <a:pt x="78029" y="60321"/>
                    <a:pt x="68314" y="6946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1543" name="Freeform: Shape 1542">
              <a:extLst>
                <a:ext uri="{FF2B5EF4-FFF2-40B4-BE49-F238E27FC236}">
                  <a16:creationId xmlns:a16="http://schemas.microsoft.com/office/drawing/2014/main" xmlns="" id="{170805CB-B053-98D4-52E6-BB08233AA05B}"/>
                </a:ext>
              </a:extLst>
            </p:cNvPr>
            <p:cNvSpPr/>
            <p:nvPr/>
          </p:nvSpPr>
          <p:spPr>
            <a:xfrm>
              <a:off x="945641" y="1757934"/>
              <a:ext cx="289274" cy="261651"/>
            </a:xfrm>
            <a:custGeom>
              <a:avLst/>
              <a:gdLst>
                <a:gd name="connsiteX0" fmla="*/ 54184 w 289274"/>
                <a:gd name="connsiteY0" fmla="*/ -15 h 261651"/>
                <a:gd name="connsiteX1" fmla="*/ 289261 w 289274"/>
                <a:gd name="connsiteY1" fmla="*/ 171435 h 261651"/>
                <a:gd name="connsiteX2" fmla="*/ 286784 w 289274"/>
                <a:gd name="connsiteY2" fmla="*/ 183913 h 261651"/>
                <a:gd name="connsiteX3" fmla="*/ 275926 w 289274"/>
                <a:gd name="connsiteY3" fmla="*/ 211821 h 261651"/>
                <a:gd name="connsiteX4" fmla="*/ 213442 w 289274"/>
                <a:gd name="connsiteY4" fmla="*/ 261637 h 261651"/>
                <a:gd name="connsiteX5" fmla="*/ -13 w 289274"/>
                <a:gd name="connsiteY5" fmla="*/ 59040 h 261651"/>
                <a:gd name="connsiteX6" fmla="*/ 3320 w 289274"/>
                <a:gd name="connsiteY6" fmla="*/ 51325 h 261651"/>
                <a:gd name="connsiteX7" fmla="*/ 13703 w 289274"/>
                <a:gd name="connsiteY7" fmla="*/ 33608 h 261651"/>
                <a:gd name="connsiteX8" fmla="*/ 30371 w 289274"/>
                <a:gd name="connsiteY8" fmla="*/ 14558 h 261651"/>
                <a:gd name="connsiteX9" fmla="*/ 41516 w 289274"/>
                <a:gd name="connsiteY9" fmla="*/ 6367 h 261651"/>
                <a:gd name="connsiteX10" fmla="*/ 54184 w 289274"/>
                <a:gd name="connsiteY10" fmla="*/ -15 h 2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274" h="261651">
                  <a:moveTo>
                    <a:pt x="54184" y="-15"/>
                  </a:moveTo>
                  <a:lnTo>
                    <a:pt x="289261" y="171435"/>
                  </a:lnTo>
                  <a:cubicBezTo>
                    <a:pt x="288680" y="175635"/>
                    <a:pt x="287851" y="179807"/>
                    <a:pt x="286784" y="183913"/>
                  </a:cubicBezTo>
                  <a:cubicBezTo>
                    <a:pt x="284308" y="193619"/>
                    <a:pt x="280660" y="202991"/>
                    <a:pt x="275926" y="211821"/>
                  </a:cubicBezTo>
                  <a:cubicBezTo>
                    <a:pt x="263943" y="237215"/>
                    <a:pt x="240864" y="255617"/>
                    <a:pt x="213442" y="261637"/>
                  </a:cubicBezTo>
                  <a:lnTo>
                    <a:pt x="-13" y="59040"/>
                  </a:lnTo>
                  <a:lnTo>
                    <a:pt x="3320" y="51325"/>
                  </a:lnTo>
                  <a:cubicBezTo>
                    <a:pt x="6321" y="45162"/>
                    <a:pt x="9788" y="39237"/>
                    <a:pt x="13703" y="33608"/>
                  </a:cubicBezTo>
                  <a:cubicBezTo>
                    <a:pt x="18608" y="26722"/>
                    <a:pt x="24190" y="20340"/>
                    <a:pt x="30371" y="14558"/>
                  </a:cubicBezTo>
                  <a:cubicBezTo>
                    <a:pt x="33781" y="11434"/>
                    <a:pt x="37515" y="8691"/>
                    <a:pt x="41516" y="6367"/>
                  </a:cubicBezTo>
                  <a:cubicBezTo>
                    <a:pt x="45469" y="3747"/>
                    <a:pt x="49726" y="1604"/>
                    <a:pt x="54184"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44" name="Freeform: Shape 1543">
              <a:extLst>
                <a:ext uri="{FF2B5EF4-FFF2-40B4-BE49-F238E27FC236}">
                  <a16:creationId xmlns:a16="http://schemas.microsoft.com/office/drawing/2014/main" xmlns="" id="{9DB1DE67-70CD-819D-9576-000E020F6BEF}"/>
                </a:ext>
              </a:extLst>
            </p:cNvPr>
            <p:cNvSpPr/>
            <p:nvPr/>
          </p:nvSpPr>
          <p:spPr>
            <a:xfrm>
              <a:off x="1007311" y="1811072"/>
              <a:ext cx="76239" cy="68905"/>
            </a:xfrm>
            <a:custGeom>
              <a:avLst/>
              <a:gdLst>
                <a:gd name="connsiteX0" fmla="*/ 73096 w 76239"/>
                <a:gd name="connsiteY0" fmla="*/ 63813 h 68905"/>
                <a:gd name="connsiteX1" fmla="*/ 23851 w 76239"/>
                <a:gd name="connsiteY1" fmla="*/ 51716 h 68905"/>
                <a:gd name="connsiteX2" fmla="*/ 4801 w 76239"/>
                <a:gd name="connsiteY2" fmla="*/ 5806 h 68905"/>
                <a:gd name="connsiteX3" fmla="*/ 53093 w 76239"/>
                <a:gd name="connsiteY3" fmla="*/ 17522 h 68905"/>
                <a:gd name="connsiteX4" fmla="*/ 73096 w 76239"/>
                <a:gd name="connsiteY4" fmla="*/ 63813 h 68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9" h="68905">
                  <a:moveTo>
                    <a:pt x="73096" y="63813"/>
                  </a:moveTo>
                  <a:cubicBezTo>
                    <a:pt x="64618" y="74005"/>
                    <a:pt x="42139" y="68290"/>
                    <a:pt x="23851" y="51716"/>
                  </a:cubicBezTo>
                  <a:cubicBezTo>
                    <a:pt x="-4724" y="26189"/>
                    <a:pt x="-2723" y="14664"/>
                    <a:pt x="4801" y="5806"/>
                  </a:cubicBezTo>
                  <a:cubicBezTo>
                    <a:pt x="12326" y="-3053"/>
                    <a:pt x="26328" y="-3719"/>
                    <a:pt x="53093" y="17522"/>
                  </a:cubicBezTo>
                  <a:cubicBezTo>
                    <a:pt x="72429" y="32762"/>
                    <a:pt x="81477" y="53526"/>
                    <a:pt x="73096" y="6381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45" name="Freeform: Shape 1544">
              <a:extLst>
                <a:ext uri="{FF2B5EF4-FFF2-40B4-BE49-F238E27FC236}">
                  <a16:creationId xmlns:a16="http://schemas.microsoft.com/office/drawing/2014/main" xmlns="" id="{F729EA7C-78A2-6EA4-EECC-80280DDCFD97}"/>
                </a:ext>
              </a:extLst>
            </p:cNvPr>
            <p:cNvSpPr/>
            <p:nvPr/>
          </p:nvSpPr>
          <p:spPr>
            <a:xfrm>
              <a:off x="998410" y="1704498"/>
              <a:ext cx="305466" cy="222313"/>
            </a:xfrm>
            <a:custGeom>
              <a:avLst/>
              <a:gdLst>
                <a:gd name="connsiteX0" fmla="*/ 32276 w 305466"/>
                <a:gd name="connsiteY0" fmla="*/ -15 h 222313"/>
                <a:gd name="connsiteX1" fmla="*/ 304691 w 305466"/>
                <a:gd name="connsiteY1" fmla="*/ 102379 h 222313"/>
                <a:gd name="connsiteX2" fmla="*/ 305453 w 305466"/>
                <a:gd name="connsiteY2" fmla="*/ 115523 h 222313"/>
                <a:gd name="connsiteX3" fmla="*/ 298405 w 305466"/>
                <a:gd name="connsiteY3" fmla="*/ 151623 h 222313"/>
                <a:gd name="connsiteX4" fmla="*/ 277450 w 305466"/>
                <a:gd name="connsiteY4" fmla="*/ 192866 h 222313"/>
                <a:gd name="connsiteX5" fmla="*/ 260400 w 305466"/>
                <a:gd name="connsiteY5" fmla="*/ 210392 h 222313"/>
                <a:gd name="connsiteX6" fmla="*/ 238588 w 305466"/>
                <a:gd name="connsiteY6" fmla="*/ 222298 h 222313"/>
                <a:gd name="connsiteX7" fmla="*/ -13 w 305466"/>
                <a:gd name="connsiteY7" fmla="*/ 50086 h 222313"/>
                <a:gd name="connsiteX8" fmla="*/ 1796 w 305466"/>
                <a:gd name="connsiteY8" fmla="*/ 42943 h 222313"/>
                <a:gd name="connsiteX9" fmla="*/ 4463 w 305466"/>
                <a:gd name="connsiteY9" fmla="*/ 35513 h 222313"/>
                <a:gd name="connsiteX10" fmla="*/ 7035 w 305466"/>
                <a:gd name="connsiteY10" fmla="*/ 27417 h 222313"/>
                <a:gd name="connsiteX11" fmla="*/ 11131 w 305466"/>
                <a:gd name="connsiteY11" fmla="*/ 19035 h 222313"/>
                <a:gd name="connsiteX12" fmla="*/ 13893 w 305466"/>
                <a:gd name="connsiteY12" fmla="*/ 15034 h 222313"/>
                <a:gd name="connsiteX13" fmla="*/ 15989 w 305466"/>
                <a:gd name="connsiteY13" fmla="*/ 11891 h 222313"/>
                <a:gd name="connsiteX14" fmla="*/ 22370 w 305466"/>
                <a:gd name="connsiteY14" fmla="*/ 6271 h 222313"/>
                <a:gd name="connsiteX15" fmla="*/ 26847 w 305466"/>
                <a:gd name="connsiteY15" fmla="*/ 3795 h 222313"/>
                <a:gd name="connsiteX16" fmla="*/ 32276 w 305466"/>
                <a:gd name="connsiteY16" fmla="*/ -15 h 22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5466" h="222313">
                  <a:moveTo>
                    <a:pt x="32276" y="-15"/>
                  </a:moveTo>
                  <a:lnTo>
                    <a:pt x="304691" y="102379"/>
                  </a:lnTo>
                  <a:cubicBezTo>
                    <a:pt x="305196" y="106741"/>
                    <a:pt x="305444" y="111132"/>
                    <a:pt x="305453" y="115523"/>
                  </a:cubicBezTo>
                  <a:cubicBezTo>
                    <a:pt x="304263" y="127753"/>
                    <a:pt x="301910" y="139841"/>
                    <a:pt x="298405" y="151623"/>
                  </a:cubicBezTo>
                  <a:cubicBezTo>
                    <a:pt x="294166" y="166596"/>
                    <a:pt x="287042" y="180608"/>
                    <a:pt x="277450" y="192866"/>
                  </a:cubicBezTo>
                  <a:cubicBezTo>
                    <a:pt x="272592" y="199458"/>
                    <a:pt x="266849" y="205354"/>
                    <a:pt x="260400" y="210392"/>
                  </a:cubicBezTo>
                  <a:cubicBezTo>
                    <a:pt x="253666" y="215269"/>
                    <a:pt x="246332" y="219270"/>
                    <a:pt x="238588" y="222298"/>
                  </a:cubicBezTo>
                  <a:lnTo>
                    <a:pt x="-13" y="50086"/>
                  </a:lnTo>
                  <a:cubicBezTo>
                    <a:pt x="444" y="47667"/>
                    <a:pt x="1044" y="45286"/>
                    <a:pt x="1796" y="42943"/>
                  </a:cubicBezTo>
                  <a:cubicBezTo>
                    <a:pt x="2463" y="40847"/>
                    <a:pt x="3320" y="38275"/>
                    <a:pt x="4463" y="35513"/>
                  </a:cubicBezTo>
                  <a:cubicBezTo>
                    <a:pt x="5178" y="32770"/>
                    <a:pt x="6035" y="30065"/>
                    <a:pt x="7035" y="27417"/>
                  </a:cubicBezTo>
                  <a:cubicBezTo>
                    <a:pt x="8130" y="24502"/>
                    <a:pt x="9502" y="21692"/>
                    <a:pt x="11131" y="19035"/>
                  </a:cubicBezTo>
                  <a:cubicBezTo>
                    <a:pt x="11960" y="17644"/>
                    <a:pt x="12884" y="16311"/>
                    <a:pt x="13893" y="15034"/>
                  </a:cubicBezTo>
                  <a:cubicBezTo>
                    <a:pt x="14445" y="13892"/>
                    <a:pt x="15150" y="12834"/>
                    <a:pt x="15989" y="11891"/>
                  </a:cubicBezTo>
                  <a:cubicBezTo>
                    <a:pt x="17779" y="9662"/>
                    <a:pt x="19932" y="7767"/>
                    <a:pt x="22370" y="6271"/>
                  </a:cubicBezTo>
                  <a:cubicBezTo>
                    <a:pt x="23704" y="5414"/>
                    <a:pt x="25228" y="4843"/>
                    <a:pt x="26847" y="3795"/>
                  </a:cubicBezTo>
                  <a:cubicBezTo>
                    <a:pt x="28562" y="2395"/>
                    <a:pt x="30381" y="1118"/>
                    <a:pt x="32276"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46" name="Freeform: Shape 1545">
              <a:extLst>
                <a:ext uri="{FF2B5EF4-FFF2-40B4-BE49-F238E27FC236}">
                  <a16:creationId xmlns:a16="http://schemas.microsoft.com/office/drawing/2014/main" xmlns="" id="{4CB5A272-8E7C-1F1F-226F-9B41AE1B66D4}"/>
                </a:ext>
              </a:extLst>
            </p:cNvPr>
            <p:cNvSpPr/>
            <p:nvPr/>
          </p:nvSpPr>
          <p:spPr>
            <a:xfrm>
              <a:off x="1057732" y="1743610"/>
              <a:ext cx="82374" cy="57531"/>
            </a:xfrm>
            <a:custGeom>
              <a:avLst/>
              <a:gdLst>
                <a:gd name="connsiteX0" fmla="*/ 80682 w 82374"/>
                <a:gd name="connsiteY0" fmla="*/ 50123 h 57531"/>
                <a:gd name="connsiteX1" fmla="*/ 30771 w 82374"/>
                <a:gd name="connsiteY1" fmla="*/ 45932 h 57531"/>
                <a:gd name="connsiteX2" fmla="*/ 2196 w 82374"/>
                <a:gd name="connsiteY2" fmla="*/ 6308 h 57531"/>
                <a:gd name="connsiteX3" fmla="*/ 16102 w 82374"/>
                <a:gd name="connsiteY3" fmla="*/ 212 h 57531"/>
                <a:gd name="connsiteX4" fmla="*/ 50107 w 82374"/>
                <a:gd name="connsiteY4" fmla="*/ 10594 h 57531"/>
                <a:gd name="connsiteX5" fmla="*/ 76205 w 82374"/>
                <a:gd name="connsiteY5" fmla="*/ 29644 h 57531"/>
                <a:gd name="connsiteX6" fmla="*/ 80682 w 82374"/>
                <a:gd name="connsiteY6" fmla="*/ 50123 h 5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74" h="57531">
                  <a:moveTo>
                    <a:pt x="80682" y="50123"/>
                  </a:moveTo>
                  <a:cubicBezTo>
                    <a:pt x="73824" y="61362"/>
                    <a:pt x="51440" y="59648"/>
                    <a:pt x="30771" y="45932"/>
                  </a:cubicBezTo>
                  <a:cubicBezTo>
                    <a:pt x="-1233" y="25072"/>
                    <a:pt x="-2948" y="14594"/>
                    <a:pt x="2196" y="6308"/>
                  </a:cubicBezTo>
                  <a:cubicBezTo>
                    <a:pt x="5149" y="1621"/>
                    <a:pt x="10654" y="-798"/>
                    <a:pt x="16102" y="212"/>
                  </a:cubicBezTo>
                  <a:cubicBezTo>
                    <a:pt x="27961" y="1640"/>
                    <a:pt x="39467" y="5155"/>
                    <a:pt x="50107" y="10594"/>
                  </a:cubicBezTo>
                  <a:cubicBezTo>
                    <a:pt x="60156" y="14861"/>
                    <a:pt x="69080" y="21376"/>
                    <a:pt x="76205" y="29644"/>
                  </a:cubicBezTo>
                  <a:cubicBezTo>
                    <a:pt x="81730" y="37073"/>
                    <a:pt x="84302" y="44598"/>
                    <a:pt x="80682" y="5012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47" name="Freeform: Shape 1546">
              <a:extLst>
                <a:ext uri="{FF2B5EF4-FFF2-40B4-BE49-F238E27FC236}">
                  <a16:creationId xmlns:a16="http://schemas.microsoft.com/office/drawing/2014/main" xmlns="" id="{F2FB1EBB-B5F3-D5AB-16C8-4B66D4F9AB08}"/>
                </a:ext>
              </a:extLst>
            </p:cNvPr>
            <p:cNvSpPr/>
            <p:nvPr/>
          </p:nvSpPr>
          <p:spPr>
            <a:xfrm>
              <a:off x="1028128" y="1636299"/>
              <a:ext cx="314419" cy="166782"/>
            </a:xfrm>
            <a:custGeom>
              <a:avLst/>
              <a:gdLst>
                <a:gd name="connsiteX0" fmla="*/ 19799 w 314419"/>
                <a:gd name="connsiteY0" fmla="*/ -15 h 166782"/>
                <a:gd name="connsiteX1" fmla="*/ 307835 w 314419"/>
                <a:gd name="connsiteY1" fmla="*/ 41419 h 166782"/>
                <a:gd name="connsiteX2" fmla="*/ 311264 w 314419"/>
                <a:gd name="connsiteY2" fmla="*/ 53801 h 166782"/>
                <a:gd name="connsiteX3" fmla="*/ 314312 w 314419"/>
                <a:gd name="connsiteY3" fmla="*/ 85615 h 166782"/>
                <a:gd name="connsiteX4" fmla="*/ 305644 w 314419"/>
                <a:gd name="connsiteY4" fmla="*/ 127525 h 166782"/>
                <a:gd name="connsiteX5" fmla="*/ 294214 w 314419"/>
                <a:gd name="connsiteY5" fmla="*/ 148575 h 166782"/>
                <a:gd name="connsiteX6" fmla="*/ 276212 w 314419"/>
                <a:gd name="connsiteY6" fmla="*/ 166768 h 166782"/>
                <a:gd name="connsiteX7" fmla="*/ -13 w 314419"/>
                <a:gd name="connsiteY7" fmla="*/ 64946 h 166782"/>
                <a:gd name="connsiteX8" fmla="*/ -13 w 314419"/>
                <a:gd name="connsiteY8" fmla="*/ 58088 h 166782"/>
                <a:gd name="connsiteX9" fmla="*/ 749 w 314419"/>
                <a:gd name="connsiteY9" fmla="*/ 41609 h 166782"/>
                <a:gd name="connsiteX10" fmla="*/ 2749 w 314419"/>
                <a:gd name="connsiteY10" fmla="*/ 31608 h 166782"/>
                <a:gd name="connsiteX11" fmla="*/ 5987 w 314419"/>
                <a:gd name="connsiteY11" fmla="*/ 20940 h 166782"/>
                <a:gd name="connsiteX12" fmla="*/ 19799 w 314419"/>
                <a:gd name="connsiteY12" fmla="*/ -15 h 16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4419" h="166782">
                  <a:moveTo>
                    <a:pt x="19799" y="-15"/>
                  </a:moveTo>
                  <a:lnTo>
                    <a:pt x="307835" y="41419"/>
                  </a:lnTo>
                  <a:cubicBezTo>
                    <a:pt x="309244" y="45467"/>
                    <a:pt x="310387" y="49601"/>
                    <a:pt x="311264" y="53801"/>
                  </a:cubicBezTo>
                  <a:cubicBezTo>
                    <a:pt x="313712" y="64222"/>
                    <a:pt x="314740" y="74918"/>
                    <a:pt x="314312" y="85615"/>
                  </a:cubicBezTo>
                  <a:cubicBezTo>
                    <a:pt x="314083" y="100007"/>
                    <a:pt x="311149" y="114228"/>
                    <a:pt x="305644" y="127525"/>
                  </a:cubicBezTo>
                  <a:cubicBezTo>
                    <a:pt x="302644" y="134954"/>
                    <a:pt x="298814" y="142012"/>
                    <a:pt x="294214" y="148575"/>
                  </a:cubicBezTo>
                  <a:cubicBezTo>
                    <a:pt x="289032" y="155395"/>
                    <a:pt x="282974" y="161510"/>
                    <a:pt x="276212" y="166768"/>
                  </a:cubicBezTo>
                  <a:lnTo>
                    <a:pt x="-13" y="64946"/>
                  </a:lnTo>
                  <a:cubicBezTo>
                    <a:pt x="-13" y="64946"/>
                    <a:pt x="-13" y="62279"/>
                    <a:pt x="-13" y="58088"/>
                  </a:cubicBezTo>
                  <a:cubicBezTo>
                    <a:pt x="-13" y="53896"/>
                    <a:pt x="-13" y="47991"/>
                    <a:pt x="749" y="41609"/>
                  </a:cubicBezTo>
                  <a:cubicBezTo>
                    <a:pt x="1206" y="38237"/>
                    <a:pt x="1873" y="34894"/>
                    <a:pt x="2749" y="31608"/>
                  </a:cubicBezTo>
                  <a:cubicBezTo>
                    <a:pt x="3435" y="27941"/>
                    <a:pt x="4521" y="24369"/>
                    <a:pt x="5987" y="20940"/>
                  </a:cubicBezTo>
                  <a:cubicBezTo>
                    <a:pt x="9188" y="13129"/>
                    <a:pt x="13884" y="6005"/>
                    <a:pt x="19799"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48" name="Freeform: Shape 1547">
              <a:extLst>
                <a:ext uri="{FF2B5EF4-FFF2-40B4-BE49-F238E27FC236}">
                  <a16:creationId xmlns:a16="http://schemas.microsoft.com/office/drawing/2014/main" xmlns="" id="{835078A5-ABAE-F0A7-F82A-5A8F1BCC1468}"/>
                </a:ext>
              </a:extLst>
            </p:cNvPr>
            <p:cNvSpPr/>
            <p:nvPr/>
          </p:nvSpPr>
          <p:spPr>
            <a:xfrm>
              <a:off x="1085576" y="1667352"/>
              <a:ext cx="88204" cy="47429"/>
            </a:xfrm>
            <a:custGeom>
              <a:avLst/>
              <a:gdLst>
                <a:gd name="connsiteX0" fmla="*/ 87890 w 88204"/>
                <a:gd name="connsiteY0" fmla="*/ 34178 h 47429"/>
                <a:gd name="connsiteX1" fmla="*/ 38646 w 88204"/>
                <a:gd name="connsiteY1" fmla="*/ 43703 h 47429"/>
                <a:gd name="connsiteX2" fmla="*/ 546 w 88204"/>
                <a:gd name="connsiteY2" fmla="*/ 12556 h 47429"/>
                <a:gd name="connsiteX3" fmla="*/ 48742 w 88204"/>
                <a:gd name="connsiteY3" fmla="*/ 2460 h 47429"/>
                <a:gd name="connsiteX4" fmla="*/ 87890 w 88204"/>
                <a:gd name="connsiteY4" fmla="*/ 34178 h 47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04" h="47429">
                  <a:moveTo>
                    <a:pt x="87890" y="34178"/>
                  </a:moveTo>
                  <a:cubicBezTo>
                    <a:pt x="84651" y="46941"/>
                    <a:pt x="62172" y="51228"/>
                    <a:pt x="38646" y="43703"/>
                  </a:cubicBezTo>
                  <a:cubicBezTo>
                    <a:pt x="2070" y="32463"/>
                    <a:pt x="-1836" y="22653"/>
                    <a:pt x="546" y="12556"/>
                  </a:cubicBezTo>
                  <a:cubicBezTo>
                    <a:pt x="2927" y="2460"/>
                    <a:pt x="15214" y="-3731"/>
                    <a:pt x="48742" y="2460"/>
                  </a:cubicBezTo>
                  <a:cubicBezTo>
                    <a:pt x="72936" y="7127"/>
                    <a:pt x="90747" y="21224"/>
                    <a:pt x="87890" y="3417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49" name="Freeform: Shape 1548">
              <a:extLst>
                <a:ext uri="{FF2B5EF4-FFF2-40B4-BE49-F238E27FC236}">
                  <a16:creationId xmlns:a16="http://schemas.microsoft.com/office/drawing/2014/main" xmlns="" id="{DC5550A7-6634-8921-0323-0815B0EE11EE}"/>
                </a:ext>
              </a:extLst>
            </p:cNvPr>
            <p:cNvSpPr/>
            <p:nvPr/>
          </p:nvSpPr>
          <p:spPr>
            <a:xfrm>
              <a:off x="1039890" y="1546479"/>
              <a:ext cx="318608" cy="127539"/>
            </a:xfrm>
            <a:custGeom>
              <a:avLst/>
              <a:gdLst>
                <a:gd name="connsiteX0" fmla="*/ 11085 w 318608"/>
                <a:gd name="connsiteY0" fmla="*/ 18082 h 127539"/>
                <a:gd name="connsiteX1" fmla="*/ 301598 w 318608"/>
                <a:gd name="connsiteY1" fmla="*/ -15 h 127539"/>
                <a:gd name="connsiteX2" fmla="*/ 316838 w 318608"/>
                <a:gd name="connsiteY2" fmla="*/ 41800 h 127539"/>
                <a:gd name="connsiteX3" fmla="*/ 316838 w 318608"/>
                <a:gd name="connsiteY3" fmla="*/ 83900 h 127539"/>
                <a:gd name="connsiteX4" fmla="*/ 296359 w 318608"/>
                <a:gd name="connsiteY4" fmla="*/ 127525 h 127539"/>
                <a:gd name="connsiteX5" fmla="*/ 4799 w 318608"/>
                <a:gd name="connsiteY5" fmla="*/ 87424 h 127539"/>
                <a:gd name="connsiteX6" fmla="*/ 3084 w 318608"/>
                <a:gd name="connsiteY6" fmla="*/ 80566 h 127539"/>
                <a:gd name="connsiteX7" fmla="*/ 417 w 318608"/>
                <a:gd name="connsiteY7" fmla="*/ 63612 h 127539"/>
                <a:gd name="connsiteX8" fmla="*/ 1370 w 318608"/>
                <a:gd name="connsiteY8" fmla="*/ 41609 h 127539"/>
                <a:gd name="connsiteX9" fmla="*/ 11085 w 318608"/>
                <a:gd name="connsiteY9" fmla="*/ 18082 h 1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608" h="127539">
                  <a:moveTo>
                    <a:pt x="11085" y="18082"/>
                  </a:moveTo>
                  <a:lnTo>
                    <a:pt x="301598" y="-15"/>
                  </a:lnTo>
                  <a:cubicBezTo>
                    <a:pt x="308827" y="13044"/>
                    <a:pt x="313971" y="27150"/>
                    <a:pt x="316838" y="41800"/>
                  </a:cubicBezTo>
                  <a:cubicBezTo>
                    <a:pt x="319181" y="55735"/>
                    <a:pt x="319181" y="69965"/>
                    <a:pt x="316838" y="83900"/>
                  </a:cubicBezTo>
                  <a:cubicBezTo>
                    <a:pt x="313866" y="99959"/>
                    <a:pt x="306808" y="114980"/>
                    <a:pt x="296359" y="127525"/>
                  </a:cubicBezTo>
                  <a:lnTo>
                    <a:pt x="4799" y="87424"/>
                  </a:lnTo>
                  <a:lnTo>
                    <a:pt x="3084" y="80566"/>
                  </a:lnTo>
                  <a:cubicBezTo>
                    <a:pt x="1589" y="75023"/>
                    <a:pt x="693" y="69346"/>
                    <a:pt x="417" y="63612"/>
                  </a:cubicBezTo>
                  <a:cubicBezTo>
                    <a:pt x="-383" y="56268"/>
                    <a:pt x="-69" y="48848"/>
                    <a:pt x="1370" y="41609"/>
                  </a:cubicBezTo>
                  <a:cubicBezTo>
                    <a:pt x="2732" y="33122"/>
                    <a:pt x="6065" y="25064"/>
                    <a:pt x="11085" y="18082"/>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50" name="Freeform: Shape 1549">
              <a:extLst>
                <a:ext uri="{FF2B5EF4-FFF2-40B4-BE49-F238E27FC236}">
                  <a16:creationId xmlns:a16="http://schemas.microsoft.com/office/drawing/2014/main" xmlns="" id="{6DAC5576-BF09-3C41-A3A1-5929EE4212A5}"/>
                </a:ext>
              </a:extLst>
            </p:cNvPr>
            <p:cNvSpPr/>
            <p:nvPr/>
          </p:nvSpPr>
          <p:spPr>
            <a:xfrm>
              <a:off x="1097375" y="1579844"/>
              <a:ext cx="89725" cy="43262"/>
            </a:xfrm>
            <a:custGeom>
              <a:avLst/>
              <a:gdLst>
                <a:gd name="connsiteX0" fmla="*/ 89712 w 89725"/>
                <a:gd name="connsiteY0" fmla="*/ 23008 h 43262"/>
                <a:gd name="connsiteX1" fmla="*/ 43611 w 89725"/>
                <a:gd name="connsiteY1" fmla="*/ 42915 h 43262"/>
                <a:gd name="connsiteX2" fmla="*/ -13 w 89725"/>
                <a:gd name="connsiteY2" fmla="*/ 19960 h 43262"/>
                <a:gd name="connsiteX3" fmla="*/ 10083 w 89725"/>
                <a:gd name="connsiteY3" fmla="*/ 6339 h 43262"/>
                <a:gd name="connsiteX4" fmla="*/ 45135 w 89725"/>
                <a:gd name="connsiteY4" fmla="*/ 52 h 43262"/>
                <a:gd name="connsiteX5" fmla="*/ 77044 w 89725"/>
                <a:gd name="connsiteY5" fmla="*/ 6339 h 43262"/>
                <a:gd name="connsiteX6" fmla="*/ 89712 w 89725"/>
                <a:gd name="connsiteY6" fmla="*/ 23008 h 4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725" h="43262">
                  <a:moveTo>
                    <a:pt x="89712" y="23008"/>
                  </a:moveTo>
                  <a:cubicBezTo>
                    <a:pt x="89712" y="36247"/>
                    <a:pt x="68376" y="45106"/>
                    <a:pt x="43611" y="42915"/>
                  </a:cubicBezTo>
                  <a:cubicBezTo>
                    <a:pt x="5511" y="39581"/>
                    <a:pt x="-13" y="30532"/>
                    <a:pt x="-13" y="19960"/>
                  </a:cubicBezTo>
                  <a:cubicBezTo>
                    <a:pt x="406" y="13835"/>
                    <a:pt x="4349" y="8520"/>
                    <a:pt x="10083" y="6339"/>
                  </a:cubicBezTo>
                  <a:cubicBezTo>
                    <a:pt x="21170" y="1710"/>
                    <a:pt x="33134" y="-433"/>
                    <a:pt x="45135" y="52"/>
                  </a:cubicBezTo>
                  <a:cubicBezTo>
                    <a:pt x="56118" y="-405"/>
                    <a:pt x="67052" y="1757"/>
                    <a:pt x="77044" y="6339"/>
                  </a:cubicBezTo>
                  <a:cubicBezTo>
                    <a:pt x="84216" y="8872"/>
                    <a:pt x="89198" y="15416"/>
                    <a:pt x="89712" y="2300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51" name="Freeform: Shape 1550">
              <a:extLst>
                <a:ext uri="{FF2B5EF4-FFF2-40B4-BE49-F238E27FC236}">
                  <a16:creationId xmlns:a16="http://schemas.microsoft.com/office/drawing/2014/main" xmlns="" id="{AB2298DB-21C7-C4DF-126F-C19CA0876690}"/>
                </a:ext>
              </a:extLst>
            </p:cNvPr>
            <p:cNvSpPr/>
            <p:nvPr/>
          </p:nvSpPr>
          <p:spPr>
            <a:xfrm>
              <a:off x="1034666" y="1414938"/>
              <a:ext cx="317345" cy="148113"/>
            </a:xfrm>
            <a:custGeom>
              <a:avLst/>
              <a:gdLst>
                <a:gd name="connsiteX0" fmla="*/ 4403 w 317345"/>
                <a:gd name="connsiteY0" fmla="*/ 81043 h 148113"/>
                <a:gd name="connsiteX1" fmla="*/ 283961 w 317345"/>
                <a:gd name="connsiteY1" fmla="*/ -15 h 148113"/>
                <a:gd name="connsiteX2" fmla="*/ 292439 w 317345"/>
                <a:gd name="connsiteY2" fmla="*/ 10272 h 148113"/>
                <a:gd name="connsiteX3" fmla="*/ 308155 w 317345"/>
                <a:gd name="connsiteY3" fmla="*/ 38847 h 148113"/>
                <a:gd name="connsiteX4" fmla="*/ 306440 w 317345"/>
                <a:gd name="connsiteY4" fmla="*/ 128001 h 148113"/>
                <a:gd name="connsiteX5" fmla="*/ 12880 w 317345"/>
                <a:gd name="connsiteY5" fmla="*/ 148099 h 148113"/>
                <a:gd name="connsiteX6" fmla="*/ 9546 w 317345"/>
                <a:gd name="connsiteY6" fmla="*/ 141812 h 148113"/>
                <a:gd name="connsiteX7" fmla="*/ 3641 w 317345"/>
                <a:gd name="connsiteY7" fmla="*/ 126001 h 148113"/>
                <a:gd name="connsiteX8" fmla="*/ 4403 w 317345"/>
                <a:gd name="connsiteY8" fmla="*/ 81043 h 14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345" h="148113">
                  <a:moveTo>
                    <a:pt x="4403" y="81043"/>
                  </a:moveTo>
                  <a:lnTo>
                    <a:pt x="283961" y="-15"/>
                  </a:lnTo>
                  <a:cubicBezTo>
                    <a:pt x="286990" y="3242"/>
                    <a:pt x="289819" y="6671"/>
                    <a:pt x="292439" y="10272"/>
                  </a:cubicBezTo>
                  <a:cubicBezTo>
                    <a:pt x="298715" y="19187"/>
                    <a:pt x="303983" y="28769"/>
                    <a:pt x="308155" y="38847"/>
                  </a:cubicBezTo>
                  <a:cubicBezTo>
                    <a:pt x="320966" y="67317"/>
                    <a:pt x="320337" y="100045"/>
                    <a:pt x="306440" y="128001"/>
                  </a:cubicBezTo>
                  <a:lnTo>
                    <a:pt x="12880" y="148099"/>
                  </a:lnTo>
                  <a:cubicBezTo>
                    <a:pt x="11642" y="146070"/>
                    <a:pt x="10527" y="143974"/>
                    <a:pt x="9546" y="141812"/>
                  </a:cubicBezTo>
                  <a:cubicBezTo>
                    <a:pt x="7289" y="136659"/>
                    <a:pt x="5317" y="131373"/>
                    <a:pt x="3641" y="126001"/>
                  </a:cubicBezTo>
                  <a:cubicBezTo>
                    <a:pt x="-1484" y="111408"/>
                    <a:pt x="-1208" y="95454"/>
                    <a:pt x="4403" y="8104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52" name="Freeform: Shape 1551">
              <a:extLst>
                <a:ext uri="{FF2B5EF4-FFF2-40B4-BE49-F238E27FC236}">
                  <a16:creationId xmlns:a16="http://schemas.microsoft.com/office/drawing/2014/main" xmlns="" id="{E35A4256-462F-63EB-229F-C4D44F814C1F}"/>
                </a:ext>
              </a:extLst>
            </p:cNvPr>
            <p:cNvSpPr/>
            <p:nvPr/>
          </p:nvSpPr>
          <p:spPr>
            <a:xfrm>
              <a:off x="1091353" y="1488507"/>
              <a:ext cx="88862" cy="45014"/>
            </a:xfrm>
            <a:custGeom>
              <a:avLst/>
              <a:gdLst>
                <a:gd name="connsiteX0" fmla="*/ 88686 w 88862"/>
                <a:gd name="connsiteY0" fmla="*/ 15094 h 45014"/>
                <a:gd name="connsiteX1" fmla="*/ 47823 w 88862"/>
                <a:gd name="connsiteY1" fmla="*/ 43669 h 45014"/>
                <a:gd name="connsiteX2" fmla="*/ 198 w 88862"/>
                <a:gd name="connsiteY2" fmla="*/ 30430 h 45014"/>
                <a:gd name="connsiteX3" fmla="*/ 40108 w 88862"/>
                <a:gd name="connsiteY3" fmla="*/ 1855 h 45014"/>
                <a:gd name="connsiteX4" fmla="*/ 88686 w 88862"/>
                <a:gd name="connsiteY4" fmla="*/ 15094 h 45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62" h="45014">
                  <a:moveTo>
                    <a:pt x="88686" y="15094"/>
                  </a:moveTo>
                  <a:cubicBezTo>
                    <a:pt x="90781" y="28144"/>
                    <a:pt x="72493" y="41098"/>
                    <a:pt x="47823" y="43669"/>
                  </a:cubicBezTo>
                  <a:cubicBezTo>
                    <a:pt x="9723" y="48146"/>
                    <a:pt x="1913" y="40717"/>
                    <a:pt x="198" y="30430"/>
                  </a:cubicBezTo>
                  <a:cubicBezTo>
                    <a:pt x="-1516" y="20143"/>
                    <a:pt x="6771" y="9951"/>
                    <a:pt x="40108" y="1855"/>
                  </a:cubicBezTo>
                  <a:cubicBezTo>
                    <a:pt x="64111" y="-3098"/>
                    <a:pt x="86685" y="1950"/>
                    <a:pt x="88686" y="1509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53" name="Freeform: Shape 1552">
              <a:extLst>
                <a:ext uri="{FF2B5EF4-FFF2-40B4-BE49-F238E27FC236}">
                  <a16:creationId xmlns:a16="http://schemas.microsoft.com/office/drawing/2014/main" xmlns="" id="{89D9096F-01B0-5A7F-E644-B7426A02D247}"/>
                </a:ext>
              </a:extLst>
            </p:cNvPr>
            <p:cNvSpPr/>
            <p:nvPr/>
          </p:nvSpPr>
          <p:spPr>
            <a:xfrm>
              <a:off x="1020603" y="1287780"/>
              <a:ext cx="307752" cy="207168"/>
            </a:xfrm>
            <a:custGeom>
              <a:avLst/>
              <a:gdLst>
                <a:gd name="connsiteX0" fmla="*/ 844 w 307752"/>
                <a:gd name="connsiteY0" fmla="*/ 150004 h 207168"/>
                <a:gd name="connsiteX1" fmla="*/ 250304 w 307752"/>
                <a:gd name="connsiteY1" fmla="*/ -15 h 207168"/>
                <a:gd name="connsiteX2" fmla="*/ 261257 w 307752"/>
                <a:gd name="connsiteY2" fmla="*/ 8272 h 207168"/>
                <a:gd name="connsiteX3" fmla="*/ 284403 w 307752"/>
                <a:gd name="connsiteY3" fmla="*/ 33322 h 207168"/>
                <a:gd name="connsiteX4" fmla="*/ 303929 w 307752"/>
                <a:gd name="connsiteY4" fmla="*/ 73709 h 207168"/>
                <a:gd name="connsiteX5" fmla="*/ 307740 w 307752"/>
                <a:gd name="connsiteY5" fmla="*/ 98092 h 207168"/>
                <a:gd name="connsiteX6" fmla="*/ 304406 w 307752"/>
                <a:gd name="connsiteY6" fmla="*/ 123810 h 207168"/>
                <a:gd name="connsiteX7" fmla="*/ 22275 w 307752"/>
                <a:gd name="connsiteY7" fmla="*/ 207154 h 207168"/>
                <a:gd name="connsiteX8" fmla="*/ 17989 w 307752"/>
                <a:gd name="connsiteY8" fmla="*/ 202105 h 207168"/>
                <a:gd name="connsiteX9" fmla="*/ 8940 w 307752"/>
                <a:gd name="connsiteY9" fmla="*/ 189342 h 207168"/>
                <a:gd name="connsiteX10" fmla="*/ 4844 w 307752"/>
                <a:gd name="connsiteY10" fmla="*/ 180865 h 207168"/>
                <a:gd name="connsiteX11" fmla="*/ 1320 w 307752"/>
                <a:gd name="connsiteY11" fmla="*/ 171340 h 207168"/>
                <a:gd name="connsiteX12" fmla="*/ 844 w 307752"/>
                <a:gd name="connsiteY12" fmla="*/ 150004 h 20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752" h="207168">
                  <a:moveTo>
                    <a:pt x="844" y="150004"/>
                  </a:moveTo>
                  <a:lnTo>
                    <a:pt x="250304" y="-15"/>
                  </a:lnTo>
                  <a:cubicBezTo>
                    <a:pt x="254104" y="2547"/>
                    <a:pt x="257762" y="5319"/>
                    <a:pt x="261257" y="8272"/>
                  </a:cubicBezTo>
                  <a:cubicBezTo>
                    <a:pt x="270039" y="15568"/>
                    <a:pt x="277831" y="23988"/>
                    <a:pt x="284403" y="33322"/>
                  </a:cubicBezTo>
                  <a:cubicBezTo>
                    <a:pt x="293414" y="45429"/>
                    <a:pt x="300043" y="59126"/>
                    <a:pt x="303929" y="73709"/>
                  </a:cubicBezTo>
                  <a:cubicBezTo>
                    <a:pt x="306073" y="81671"/>
                    <a:pt x="307349" y="89853"/>
                    <a:pt x="307740" y="98092"/>
                  </a:cubicBezTo>
                  <a:cubicBezTo>
                    <a:pt x="307740" y="106770"/>
                    <a:pt x="306616" y="115418"/>
                    <a:pt x="304406" y="123810"/>
                  </a:cubicBezTo>
                  <a:lnTo>
                    <a:pt x="22275" y="207154"/>
                  </a:lnTo>
                  <a:cubicBezTo>
                    <a:pt x="20751" y="205554"/>
                    <a:pt x="19313" y="203868"/>
                    <a:pt x="17989" y="202105"/>
                  </a:cubicBezTo>
                  <a:cubicBezTo>
                    <a:pt x="15703" y="198676"/>
                    <a:pt x="12083" y="194485"/>
                    <a:pt x="8940" y="189342"/>
                  </a:cubicBezTo>
                  <a:cubicBezTo>
                    <a:pt x="7388" y="186608"/>
                    <a:pt x="6016" y="183779"/>
                    <a:pt x="4844" y="180865"/>
                  </a:cubicBezTo>
                  <a:cubicBezTo>
                    <a:pt x="3282" y="177845"/>
                    <a:pt x="2101" y="174645"/>
                    <a:pt x="1320" y="171340"/>
                  </a:cubicBezTo>
                  <a:cubicBezTo>
                    <a:pt x="-280" y="164329"/>
                    <a:pt x="-442" y="157071"/>
                    <a:pt x="844" y="15000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54" name="Freeform: Shape 1553">
              <a:extLst>
                <a:ext uri="{FF2B5EF4-FFF2-40B4-BE49-F238E27FC236}">
                  <a16:creationId xmlns:a16="http://schemas.microsoft.com/office/drawing/2014/main" xmlns="" id="{BDF97B94-C4C4-1113-D5BC-59F010C0DAE5}"/>
                </a:ext>
              </a:extLst>
            </p:cNvPr>
            <p:cNvSpPr/>
            <p:nvPr/>
          </p:nvSpPr>
          <p:spPr>
            <a:xfrm>
              <a:off x="1068532" y="1399541"/>
              <a:ext cx="84221" cy="54251"/>
            </a:xfrm>
            <a:custGeom>
              <a:avLst/>
              <a:gdLst>
                <a:gd name="connsiteX0" fmla="*/ 83217 w 84221"/>
                <a:gd name="connsiteY0" fmla="*/ 9096 h 54251"/>
                <a:gd name="connsiteX1" fmla="*/ 49690 w 84221"/>
                <a:gd name="connsiteY1" fmla="*/ 46434 h 54251"/>
                <a:gd name="connsiteX2" fmla="*/ 1017 w 84221"/>
                <a:gd name="connsiteY2" fmla="*/ 45101 h 54251"/>
                <a:gd name="connsiteX3" fmla="*/ 33211 w 84221"/>
                <a:gd name="connsiteY3" fmla="*/ 8525 h 54251"/>
                <a:gd name="connsiteX4" fmla="*/ 83217 w 84221"/>
                <a:gd name="connsiteY4" fmla="*/ 9096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221" h="54251">
                  <a:moveTo>
                    <a:pt x="83217" y="9096"/>
                  </a:moveTo>
                  <a:cubicBezTo>
                    <a:pt x="88361" y="21193"/>
                    <a:pt x="72931" y="38147"/>
                    <a:pt x="49690" y="46434"/>
                  </a:cubicBezTo>
                  <a:cubicBezTo>
                    <a:pt x="13780" y="59483"/>
                    <a:pt x="4827" y="54149"/>
                    <a:pt x="1017" y="45101"/>
                  </a:cubicBezTo>
                  <a:cubicBezTo>
                    <a:pt x="-2793" y="36052"/>
                    <a:pt x="3112" y="24336"/>
                    <a:pt x="33211" y="8525"/>
                  </a:cubicBezTo>
                  <a:cubicBezTo>
                    <a:pt x="55119" y="-3096"/>
                    <a:pt x="77503" y="-2810"/>
                    <a:pt x="83217" y="909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55" name="Freeform: Shape 1554">
              <a:extLst>
                <a:ext uri="{FF2B5EF4-FFF2-40B4-BE49-F238E27FC236}">
                  <a16:creationId xmlns:a16="http://schemas.microsoft.com/office/drawing/2014/main" xmlns="" id="{BED34D7D-D500-ABD0-446D-7B05BF7D1830}"/>
                </a:ext>
              </a:extLst>
            </p:cNvPr>
            <p:cNvSpPr/>
            <p:nvPr/>
          </p:nvSpPr>
          <p:spPr>
            <a:xfrm>
              <a:off x="968025" y="1195863"/>
              <a:ext cx="301370" cy="241935"/>
            </a:xfrm>
            <a:custGeom>
              <a:avLst/>
              <a:gdLst>
                <a:gd name="connsiteX0" fmla="*/ -13 w 301370"/>
                <a:gd name="connsiteY0" fmla="*/ 167434 h 241935"/>
                <a:gd name="connsiteX1" fmla="*/ 238112 w 301370"/>
                <a:gd name="connsiteY1" fmla="*/ -15 h 241935"/>
                <a:gd name="connsiteX2" fmla="*/ 246589 w 301370"/>
                <a:gd name="connsiteY2" fmla="*/ 4557 h 241935"/>
                <a:gd name="connsiteX3" fmla="*/ 256114 w 301370"/>
                <a:gd name="connsiteY3" fmla="*/ 10653 h 241935"/>
                <a:gd name="connsiteX4" fmla="*/ 261448 w 301370"/>
                <a:gd name="connsiteY4" fmla="*/ 14844 h 241935"/>
                <a:gd name="connsiteX5" fmla="*/ 264210 w 301370"/>
                <a:gd name="connsiteY5" fmla="*/ 17320 h 241935"/>
                <a:gd name="connsiteX6" fmla="*/ 265639 w 301370"/>
                <a:gd name="connsiteY6" fmla="*/ 18559 h 241935"/>
                <a:gd name="connsiteX7" fmla="*/ 265639 w 301370"/>
                <a:gd name="connsiteY7" fmla="*/ 18559 h 241935"/>
                <a:gd name="connsiteX8" fmla="*/ 265639 w 301370"/>
                <a:gd name="connsiteY8" fmla="*/ 17987 h 241935"/>
                <a:gd name="connsiteX9" fmla="*/ 265639 w 301370"/>
                <a:gd name="connsiteY9" fmla="*/ 17987 h 241935"/>
                <a:gd name="connsiteX10" fmla="*/ 268687 w 301370"/>
                <a:gd name="connsiteY10" fmla="*/ 16273 h 241935"/>
                <a:gd name="connsiteX11" fmla="*/ 272497 w 301370"/>
                <a:gd name="connsiteY11" fmla="*/ 19511 h 241935"/>
                <a:gd name="connsiteX12" fmla="*/ 279069 w 301370"/>
                <a:gd name="connsiteY12" fmla="*/ 27322 h 241935"/>
                <a:gd name="connsiteX13" fmla="*/ 285260 w 301370"/>
                <a:gd name="connsiteY13" fmla="*/ 35799 h 241935"/>
                <a:gd name="connsiteX14" fmla="*/ 290309 w 301370"/>
                <a:gd name="connsiteY14" fmla="*/ 45324 h 241935"/>
                <a:gd name="connsiteX15" fmla="*/ 301358 w 301370"/>
                <a:gd name="connsiteY15" fmla="*/ 88091 h 241935"/>
                <a:gd name="connsiteX16" fmla="*/ 49802 w 301370"/>
                <a:gd name="connsiteY16" fmla="*/ 241920 h 241935"/>
                <a:gd name="connsiteX17" fmla="*/ 40944 w 301370"/>
                <a:gd name="connsiteY17" fmla="*/ 236300 h 241935"/>
                <a:gd name="connsiteX18" fmla="*/ 33229 w 301370"/>
                <a:gd name="connsiteY18" fmla="*/ 229728 h 241935"/>
                <a:gd name="connsiteX19" fmla="*/ 29133 w 301370"/>
                <a:gd name="connsiteY19" fmla="*/ 226013 h 241935"/>
                <a:gd name="connsiteX20" fmla="*/ 27228 w 301370"/>
                <a:gd name="connsiteY20" fmla="*/ 223823 h 241935"/>
                <a:gd name="connsiteX21" fmla="*/ 22466 w 301370"/>
                <a:gd name="connsiteY21" fmla="*/ 217727 h 241935"/>
                <a:gd name="connsiteX22" fmla="*/ 4940 w 301370"/>
                <a:gd name="connsiteY22" fmla="*/ 191342 h 241935"/>
                <a:gd name="connsiteX23" fmla="*/ 4082 w 301370"/>
                <a:gd name="connsiteY23" fmla="*/ 189818 h 241935"/>
                <a:gd name="connsiteX24" fmla="*/ 3606 w 301370"/>
                <a:gd name="connsiteY24" fmla="*/ 188961 h 241935"/>
                <a:gd name="connsiteX25" fmla="*/ 3606 w 301370"/>
                <a:gd name="connsiteY25" fmla="*/ 188961 h 241935"/>
                <a:gd name="connsiteX26" fmla="*/ 3606 w 301370"/>
                <a:gd name="connsiteY26" fmla="*/ 188961 h 241935"/>
                <a:gd name="connsiteX27" fmla="*/ 3606 w 301370"/>
                <a:gd name="connsiteY27" fmla="*/ 187818 h 241935"/>
                <a:gd name="connsiteX28" fmla="*/ 3035 w 301370"/>
                <a:gd name="connsiteY28" fmla="*/ 185341 h 241935"/>
                <a:gd name="connsiteX29" fmla="*/ 1701 w 301370"/>
                <a:gd name="connsiteY29" fmla="*/ 180007 h 241935"/>
                <a:gd name="connsiteX30" fmla="*/ -13 w 301370"/>
                <a:gd name="connsiteY30" fmla="*/ 167434 h 24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1370" h="241935">
                  <a:moveTo>
                    <a:pt x="-13" y="167434"/>
                  </a:moveTo>
                  <a:lnTo>
                    <a:pt x="238112" y="-15"/>
                  </a:lnTo>
                  <a:cubicBezTo>
                    <a:pt x="238112" y="-15"/>
                    <a:pt x="241445" y="1509"/>
                    <a:pt x="246589" y="4557"/>
                  </a:cubicBezTo>
                  <a:cubicBezTo>
                    <a:pt x="249865" y="6424"/>
                    <a:pt x="253047" y="8453"/>
                    <a:pt x="256114" y="10653"/>
                  </a:cubicBezTo>
                  <a:cubicBezTo>
                    <a:pt x="257828" y="11986"/>
                    <a:pt x="259543" y="13225"/>
                    <a:pt x="261448" y="14844"/>
                  </a:cubicBezTo>
                  <a:lnTo>
                    <a:pt x="264210" y="17320"/>
                  </a:lnTo>
                  <a:lnTo>
                    <a:pt x="265639" y="18559"/>
                  </a:lnTo>
                  <a:lnTo>
                    <a:pt x="265639" y="18559"/>
                  </a:lnTo>
                  <a:cubicBezTo>
                    <a:pt x="265639" y="18559"/>
                    <a:pt x="265639" y="17797"/>
                    <a:pt x="265639" y="17987"/>
                  </a:cubicBezTo>
                  <a:lnTo>
                    <a:pt x="265639" y="17987"/>
                  </a:lnTo>
                  <a:cubicBezTo>
                    <a:pt x="266696" y="17492"/>
                    <a:pt x="267715" y="16920"/>
                    <a:pt x="268687" y="16273"/>
                  </a:cubicBezTo>
                  <a:cubicBezTo>
                    <a:pt x="266687" y="13034"/>
                    <a:pt x="270592" y="17511"/>
                    <a:pt x="272497" y="19511"/>
                  </a:cubicBezTo>
                  <a:cubicBezTo>
                    <a:pt x="274402" y="21511"/>
                    <a:pt x="276974" y="24655"/>
                    <a:pt x="279069" y="27322"/>
                  </a:cubicBezTo>
                  <a:cubicBezTo>
                    <a:pt x="281165" y="29989"/>
                    <a:pt x="283260" y="32846"/>
                    <a:pt x="285260" y="35799"/>
                  </a:cubicBezTo>
                  <a:cubicBezTo>
                    <a:pt x="287261" y="38752"/>
                    <a:pt x="288689" y="41895"/>
                    <a:pt x="290309" y="45324"/>
                  </a:cubicBezTo>
                  <a:cubicBezTo>
                    <a:pt x="297129" y="58583"/>
                    <a:pt x="300900" y="73194"/>
                    <a:pt x="301358" y="88091"/>
                  </a:cubicBezTo>
                  <a:lnTo>
                    <a:pt x="49802" y="241920"/>
                  </a:lnTo>
                  <a:lnTo>
                    <a:pt x="40944" y="236300"/>
                  </a:lnTo>
                  <a:cubicBezTo>
                    <a:pt x="38125" y="234414"/>
                    <a:pt x="35534" y="232214"/>
                    <a:pt x="33229" y="229728"/>
                  </a:cubicBezTo>
                  <a:cubicBezTo>
                    <a:pt x="31895" y="228490"/>
                    <a:pt x="30371" y="227347"/>
                    <a:pt x="29133" y="226013"/>
                  </a:cubicBezTo>
                  <a:cubicBezTo>
                    <a:pt x="28447" y="225327"/>
                    <a:pt x="27809" y="224594"/>
                    <a:pt x="27228" y="223823"/>
                  </a:cubicBezTo>
                  <a:lnTo>
                    <a:pt x="22466" y="217727"/>
                  </a:lnTo>
                  <a:cubicBezTo>
                    <a:pt x="16370" y="209249"/>
                    <a:pt x="10464" y="200391"/>
                    <a:pt x="4940" y="191342"/>
                  </a:cubicBezTo>
                  <a:lnTo>
                    <a:pt x="4082" y="189818"/>
                  </a:lnTo>
                  <a:lnTo>
                    <a:pt x="3606" y="188961"/>
                  </a:lnTo>
                  <a:lnTo>
                    <a:pt x="3606" y="188961"/>
                  </a:lnTo>
                  <a:lnTo>
                    <a:pt x="3606" y="188961"/>
                  </a:lnTo>
                  <a:lnTo>
                    <a:pt x="3606" y="187818"/>
                  </a:lnTo>
                  <a:lnTo>
                    <a:pt x="3035" y="185341"/>
                  </a:lnTo>
                  <a:cubicBezTo>
                    <a:pt x="2492" y="183589"/>
                    <a:pt x="2044" y="181808"/>
                    <a:pt x="1701" y="180007"/>
                  </a:cubicBezTo>
                  <a:cubicBezTo>
                    <a:pt x="787" y="175874"/>
                    <a:pt x="215" y="171664"/>
                    <a:pt x="-13" y="16743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56" name="Freeform: Shape 1555">
              <a:extLst>
                <a:ext uri="{FF2B5EF4-FFF2-40B4-BE49-F238E27FC236}">
                  <a16:creationId xmlns:a16="http://schemas.microsoft.com/office/drawing/2014/main" xmlns="" id="{15207927-D63E-780A-C2F9-11EFDB490C90}"/>
                </a:ext>
              </a:extLst>
            </p:cNvPr>
            <p:cNvSpPr/>
            <p:nvPr/>
          </p:nvSpPr>
          <p:spPr>
            <a:xfrm>
              <a:off x="1022811" y="1317830"/>
              <a:ext cx="80286" cy="69702"/>
            </a:xfrm>
            <a:custGeom>
              <a:avLst/>
              <a:gdLst>
                <a:gd name="connsiteX0" fmla="*/ 77122 w 80286"/>
                <a:gd name="connsiteY0" fmla="*/ 7177 h 69702"/>
                <a:gd name="connsiteX1" fmla="*/ 77122 w 80286"/>
                <a:gd name="connsiteY1" fmla="*/ 27751 h 69702"/>
                <a:gd name="connsiteX2" fmla="*/ 55215 w 80286"/>
                <a:gd name="connsiteY2" fmla="*/ 51754 h 69702"/>
                <a:gd name="connsiteX3" fmla="*/ 22544 w 80286"/>
                <a:gd name="connsiteY3" fmla="*/ 69090 h 69702"/>
                <a:gd name="connsiteX4" fmla="*/ 8447 w 80286"/>
                <a:gd name="connsiteY4" fmla="*/ 64994 h 69702"/>
                <a:gd name="connsiteX5" fmla="*/ 7399 w 80286"/>
                <a:gd name="connsiteY5" fmla="*/ 63375 h 69702"/>
                <a:gd name="connsiteX6" fmla="*/ 4637 w 80286"/>
                <a:gd name="connsiteY6" fmla="*/ 59279 h 69702"/>
                <a:gd name="connsiteX7" fmla="*/ 4637 w 80286"/>
                <a:gd name="connsiteY7" fmla="*/ 28037 h 69702"/>
                <a:gd name="connsiteX8" fmla="*/ 7780 w 80286"/>
                <a:gd name="connsiteY8" fmla="*/ 23465 h 69702"/>
                <a:gd name="connsiteX9" fmla="*/ 12352 w 80286"/>
                <a:gd name="connsiteY9" fmla="*/ 19560 h 69702"/>
                <a:gd name="connsiteX10" fmla="*/ 23878 w 80286"/>
                <a:gd name="connsiteY10" fmla="*/ 11273 h 69702"/>
                <a:gd name="connsiteX11" fmla="*/ 42928 w 80286"/>
                <a:gd name="connsiteY11" fmla="*/ 1748 h 69702"/>
                <a:gd name="connsiteX12" fmla="*/ 59120 w 80286"/>
                <a:gd name="connsiteY12" fmla="*/ 33 h 69702"/>
                <a:gd name="connsiteX13" fmla="*/ 72169 w 80286"/>
                <a:gd name="connsiteY13" fmla="*/ 3081 h 69702"/>
                <a:gd name="connsiteX14" fmla="*/ 77122 w 80286"/>
                <a:gd name="connsiteY14" fmla="*/ 7177 h 6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286" h="69702">
                  <a:moveTo>
                    <a:pt x="77122" y="7177"/>
                  </a:moveTo>
                  <a:cubicBezTo>
                    <a:pt x="81323" y="13397"/>
                    <a:pt x="81323" y="21531"/>
                    <a:pt x="77122" y="27751"/>
                  </a:cubicBezTo>
                  <a:cubicBezTo>
                    <a:pt x="71808" y="37362"/>
                    <a:pt x="64302" y="45582"/>
                    <a:pt x="55215" y="51754"/>
                  </a:cubicBezTo>
                  <a:cubicBezTo>
                    <a:pt x="45642" y="59736"/>
                    <a:pt x="34517" y="65642"/>
                    <a:pt x="22544" y="69090"/>
                  </a:cubicBezTo>
                  <a:cubicBezTo>
                    <a:pt x="17448" y="70671"/>
                    <a:pt x="11905" y="69052"/>
                    <a:pt x="8447" y="64994"/>
                  </a:cubicBezTo>
                  <a:cubicBezTo>
                    <a:pt x="8047" y="64489"/>
                    <a:pt x="7695" y="63946"/>
                    <a:pt x="7399" y="63375"/>
                  </a:cubicBezTo>
                  <a:lnTo>
                    <a:pt x="4637" y="59279"/>
                  </a:lnTo>
                  <a:cubicBezTo>
                    <a:pt x="-1564" y="49782"/>
                    <a:pt x="-1564" y="37533"/>
                    <a:pt x="4637" y="28037"/>
                  </a:cubicBezTo>
                  <a:cubicBezTo>
                    <a:pt x="5685" y="26608"/>
                    <a:pt x="6542" y="24894"/>
                    <a:pt x="7780" y="23465"/>
                  </a:cubicBezTo>
                  <a:cubicBezTo>
                    <a:pt x="9019" y="22036"/>
                    <a:pt x="10733" y="20893"/>
                    <a:pt x="12352" y="19560"/>
                  </a:cubicBezTo>
                  <a:cubicBezTo>
                    <a:pt x="15686" y="16893"/>
                    <a:pt x="19496" y="14130"/>
                    <a:pt x="23878" y="11273"/>
                  </a:cubicBezTo>
                  <a:cubicBezTo>
                    <a:pt x="29583" y="6939"/>
                    <a:pt x="36041" y="3710"/>
                    <a:pt x="42928" y="1748"/>
                  </a:cubicBezTo>
                  <a:cubicBezTo>
                    <a:pt x="48214" y="386"/>
                    <a:pt x="53672" y="-195"/>
                    <a:pt x="59120" y="33"/>
                  </a:cubicBezTo>
                  <a:cubicBezTo>
                    <a:pt x="63654" y="5"/>
                    <a:pt x="68121" y="1043"/>
                    <a:pt x="72169" y="3081"/>
                  </a:cubicBezTo>
                  <a:cubicBezTo>
                    <a:pt x="74093" y="4082"/>
                    <a:pt x="75779" y="5482"/>
                    <a:pt x="77122" y="717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57" name="Freeform: Shape 1556">
              <a:extLst>
                <a:ext uri="{FF2B5EF4-FFF2-40B4-BE49-F238E27FC236}">
                  <a16:creationId xmlns:a16="http://schemas.microsoft.com/office/drawing/2014/main" xmlns="" id="{4D8990F8-C1CD-9F07-8547-F5453AFA5809}"/>
                </a:ext>
              </a:extLst>
            </p:cNvPr>
            <p:cNvSpPr/>
            <p:nvPr/>
          </p:nvSpPr>
          <p:spPr>
            <a:xfrm>
              <a:off x="913066" y="1104995"/>
              <a:ext cx="290798" cy="258413"/>
            </a:xfrm>
            <a:custGeom>
              <a:avLst/>
              <a:gdLst>
                <a:gd name="connsiteX0" fmla="*/ -13 w 290798"/>
                <a:gd name="connsiteY0" fmla="*/ 188104 h 258413"/>
                <a:gd name="connsiteX1" fmla="*/ 222014 w 290798"/>
                <a:gd name="connsiteY1" fmla="*/ -15 h 258413"/>
                <a:gd name="connsiteX2" fmla="*/ 255923 w 290798"/>
                <a:gd name="connsiteY2" fmla="*/ 19035 h 258413"/>
                <a:gd name="connsiteX3" fmla="*/ 290785 w 290798"/>
                <a:gd name="connsiteY3" fmla="*/ 88282 h 258413"/>
                <a:gd name="connsiteX4" fmla="*/ 50660 w 290798"/>
                <a:gd name="connsiteY4" fmla="*/ 258398 h 258413"/>
                <a:gd name="connsiteX5" fmla="*/ 28181 w 290798"/>
                <a:gd name="connsiteY5" fmla="*/ 239348 h 258413"/>
                <a:gd name="connsiteX6" fmla="*/ -13 w 290798"/>
                <a:gd name="connsiteY6" fmla="*/ 188104 h 25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798" h="258413">
                  <a:moveTo>
                    <a:pt x="-13" y="188104"/>
                  </a:moveTo>
                  <a:lnTo>
                    <a:pt x="222014" y="-15"/>
                  </a:lnTo>
                  <a:cubicBezTo>
                    <a:pt x="234311" y="4386"/>
                    <a:pt x="245770" y="10824"/>
                    <a:pt x="255923" y="19035"/>
                  </a:cubicBezTo>
                  <a:cubicBezTo>
                    <a:pt x="277612" y="35504"/>
                    <a:pt x="290471" y="61059"/>
                    <a:pt x="290785" y="88282"/>
                  </a:cubicBezTo>
                  <a:lnTo>
                    <a:pt x="50660" y="258398"/>
                  </a:lnTo>
                  <a:cubicBezTo>
                    <a:pt x="42516" y="252864"/>
                    <a:pt x="34982" y="246473"/>
                    <a:pt x="28181" y="239348"/>
                  </a:cubicBezTo>
                  <a:cubicBezTo>
                    <a:pt x="13807" y="225518"/>
                    <a:pt x="3978" y="207649"/>
                    <a:pt x="-13" y="18810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58" name="Freeform: Shape 1557">
              <a:extLst>
                <a:ext uri="{FF2B5EF4-FFF2-40B4-BE49-F238E27FC236}">
                  <a16:creationId xmlns:a16="http://schemas.microsoft.com/office/drawing/2014/main" xmlns="" id="{B9159A19-C3FB-DA7F-F11A-455B08200220}"/>
                </a:ext>
              </a:extLst>
            </p:cNvPr>
            <p:cNvSpPr/>
            <p:nvPr/>
          </p:nvSpPr>
          <p:spPr>
            <a:xfrm>
              <a:off x="964847" y="1236496"/>
              <a:ext cx="77254" cy="68573"/>
            </a:xfrm>
            <a:custGeom>
              <a:avLst/>
              <a:gdLst>
                <a:gd name="connsiteX0" fmla="*/ 74316 w 77254"/>
                <a:gd name="connsiteY0" fmla="*/ 5644 h 68573"/>
                <a:gd name="connsiteX1" fmla="*/ 52980 w 77254"/>
                <a:gd name="connsiteY1" fmla="*/ 51555 h 68573"/>
                <a:gd name="connsiteX2" fmla="*/ 3736 w 77254"/>
                <a:gd name="connsiteY2" fmla="*/ 61080 h 68573"/>
                <a:gd name="connsiteX3" fmla="*/ 24596 w 77254"/>
                <a:gd name="connsiteY3" fmla="*/ 15360 h 68573"/>
                <a:gd name="connsiteX4" fmla="*/ 74316 w 77254"/>
                <a:gd name="connsiteY4" fmla="*/ 5644 h 68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54" h="68573">
                  <a:moveTo>
                    <a:pt x="74316" y="5644"/>
                  </a:moveTo>
                  <a:cubicBezTo>
                    <a:pt x="82508" y="16217"/>
                    <a:pt x="72888" y="36791"/>
                    <a:pt x="52980" y="51555"/>
                  </a:cubicBezTo>
                  <a:cubicBezTo>
                    <a:pt x="22500" y="74415"/>
                    <a:pt x="11166" y="70605"/>
                    <a:pt x="3736" y="61080"/>
                  </a:cubicBezTo>
                  <a:cubicBezTo>
                    <a:pt x="-3693" y="51555"/>
                    <a:pt x="-1693" y="36886"/>
                    <a:pt x="24596" y="15360"/>
                  </a:cubicBezTo>
                  <a:cubicBezTo>
                    <a:pt x="43741" y="-452"/>
                    <a:pt x="66030" y="-4738"/>
                    <a:pt x="74316" y="564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59" name="Freeform: Shape 1558">
              <a:extLst>
                <a:ext uri="{FF2B5EF4-FFF2-40B4-BE49-F238E27FC236}">
                  <a16:creationId xmlns:a16="http://schemas.microsoft.com/office/drawing/2014/main" xmlns="" id="{291300A5-CA53-AFC4-57CB-44A0000043B1}"/>
                </a:ext>
              </a:extLst>
            </p:cNvPr>
            <p:cNvSpPr/>
            <p:nvPr/>
          </p:nvSpPr>
          <p:spPr>
            <a:xfrm>
              <a:off x="851439" y="1021651"/>
              <a:ext cx="281559" cy="271462"/>
            </a:xfrm>
            <a:custGeom>
              <a:avLst/>
              <a:gdLst>
                <a:gd name="connsiteX0" fmla="*/ -13 w 281559"/>
                <a:gd name="connsiteY0" fmla="*/ 204106 h 271462"/>
                <a:gd name="connsiteX1" fmla="*/ 207441 w 281559"/>
                <a:gd name="connsiteY1" fmla="*/ -15 h 271462"/>
                <a:gd name="connsiteX2" fmla="*/ 242493 w 281559"/>
                <a:gd name="connsiteY2" fmla="*/ 16177 h 271462"/>
                <a:gd name="connsiteX3" fmla="*/ 281546 w 281559"/>
                <a:gd name="connsiteY3" fmla="*/ 80947 h 271462"/>
                <a:gd name="connsiteX4" fmla="*/ 57422 w 281559"/>
                <a:gd name="connsiteY4" fmla="*/ 271447 h 271462"/>
                <a:gd name="connsiteX5" fmla="*/ 49898 w 281559"/>
                <a:gd name="connsiteY5" fmla="*/ 266780 h 271462"/>
                <a:gd name="connsiteX6" fmla="*/ 32657 w 281559"/>
                <a:gd name="connsiteY6" fmla="*/ 253540 h 271462"/>
                <a:gd name="connsiteX7" fmla="*/ -13 w 281559"/>
                <a:gd name="connsiteY7" fmla="*/ 204106 h 271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559" h="271462">
                  <a:moveTo>
                    <a:pt x="-13" y="204106"/>
                  </a:moveTo>
                  <a:lnTo>
                    <a:pt x="207441" y="-15"/>
                  </a:lnTo>
                  <a:cubicBezTo>
                    <a:pt x="219976" y="3313"/>
                    <a:pt x="231835" y="8792"/>
                    <a:pt x="242493" y="16177"/>
                  </a:cubicBezTo>
                  <a:cubicBezTo>
                    <a:pt x="264944" y="30455"/>
                    <a:pt x="279403" y="54430"/>
                    <a:pt x="281546" y="80947"/>
                  </a:cubicBezTo>
                  <a:lnTo>
                    <a:pt x="57422" y="271447"/>
                  </a:lnTo>
                  <a:cubicBezTo>
                    <a:pt x="57422" y="271447"/>
                    <a:pt x="54470" y="269828"/>
                    <a:pt x="49898" y="266780"/>
                  </a:cubicBezTo>
                  <a:cubicBezTo>
                    <a:pt x="43878" y="262732"/>
                    <a:pt x="38125" y="258313"/>
                    <a:pt x="32657" y="253540"/>
                  </a:cubicBezTo>
                  <a:cubicBezTo>
                    <a:pt x="17046" y="240720"/>
                    <a:pt x="5664" y="223489"/>
                    <a:pt x="-13" y="20410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60" name="Freeform: Shape 1559">
              <a:extLst>
                <a:ext uri="{FF2B5EF4-FFF2-40B4-BE49-F238E27FC236}">
                  <a16:creationId xmlns:a16="http://schemas.microsoft.com/office/drawing/2014/main" xmlns="" id="{51D0DA13-50AE-20EE-9475-4CBE5BBBB13D}"/>
                </a:ext>
              </a:extLst>
            </p:cNvPr>
            <p:cNvSpPr/>
            <p:nvPr/>
          </p:nvSpPr>
          <p:spPr>
            <a:xfrm>
              <a:off x="902620" y="1160358"/>
              <a:ext cx="74775" cy="71970"/>
            </a:xfrm>
            <a:custGeom>
              <a:avLst/>
              <a:gdLst>
                <a:gd name="connsiteX0" fmla="*/ 70822 w 74775"/>
                <a:gd name="connsiteY0" fmla="*/ 4629 h 71970"/>
                <a:gd name="connsiteX1" fmla="*/ 53295 w 74775"/>
                <a:gd name="connsiteY1" fmla="*/ 52254 h 71970"/>
                <a:gd name="connsiteX2" fmla="*/ 4718 w 74775"/>
                <a:gd name="connsiteY2" fmla="*/ 65303 h 71970"/>
                <a:gd name="connsiteX3" fmla="*/ 21958 w 74775"/>
                <a:gd name="connsiteY3" fmla="*/ 17678 h 71970"/>
                <a:gd name="connsiteX4" fmla="*/ 70822 w 74775"/>
                <a:gd name="connsiteY4" fmla="*/ 4629 h 71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5" h="71970">
                  <a:moveTo>
                    <a:pt x="70822" y="4629"/>
                  </a:moveTo>
                  <a:cubicBezTo>
                    <a:pt x="80347" y="14154"/>
                    <a:pt x="71869" y="35871"/>
                    <a:pt x="53295" y="52254"/>
                  </a:cubicBezTo>
                  <a:cubicBezTo>
                    <a:pt x="24720" y="77495"/>
                    <a:pt x="13100" y="74447"/>
                    <a:pt x="4718" y="65303"/>
                  </a:cubicBezTo>
                  <a:cubicBezTo>
                    <a:pt x="-3664" y="56159"/>
                    <a:pt x="-2616" y="41491"/>
                    <a:pt x="21958" y="17678"/>
                  </a:cubicBezTo>
                  <a:cubicBezTo>
                    <a:pt x="39961" y="1200"/>
                    <a:pt x="61773" y="-5182"/>
                    <a:pt x="70822" y="462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61" name="Freeform: Shape 1560">
              <a:extLst>
                <a:ext uri="{FF2B5EF4-FFF2-40B4-BE49-F238E27FC236}">
                  <a16:creationId xmlns:a16="http://schemas.microsoft.com/office/drawing/2014/main" xmlns="" id="{7CF2ABB8-8C69-89E0-754B-F38DE2A3FC84}"/>
                </a:ext>
              </a:extLst>
            </p:cNvPr>
            <p:cNvSpPr/>
            <p:nvPr/>
          </p:nvSpPr>
          <p:spPr>
            <a:xfrm>
              <a:off x="779907" y="948499"/>
              <a:ext cx="276796" cy="276987"/>
            </a:xfrm>
            <a:custGeom>
              <a:avLst/>
              <a:gdLst>
                <a:gd name="connsiteX0" fmla="*/ -13 w 276796"/>
                <a:gd name="connsiteY0" fmla="*/ 207725 h 276987"/>
                <a:gd name="connsiteX1" fmla="*/ 203822 w 276796"/>
                <a:gd name="connsiteY1" fmla="*/ -15 h 276987"/>
                <a:gd name="connsiteX2" fmla="*/ 213347 w 276796"/>
                <a:gd name="connsiteY2" fmla="*/ 2080 h 276987"/>
                <a:gd name="connsiteX3" fmla="*/ 235064 w 276796"/>
                <a:gd name="connsiteY3" fmla="*/ 11605 h 276987"/>
                <a:gd name="connsiteX4" fmla="*/ 260400 w 276796"/>
                <a:gd name="connsiteY4" fmla="*/ 32084 h 276987"/>
                <a:gd name="connsiteX5" fmla="*/ 276783 w 276796"/>
                <a:gd name="connsiteY5" fmla="*/ 70184 h 276987"/>
                <a:gd name="connsiteX6" fmla="*/ 67233 w 276796"/>
                <a:gd name="connsiteY6" fmla="*/ 276972 h 276987"/>
                <a:gd name="connsiteX7" fmla="*/ 59327 w 276796"/>
                <a:gd name="connsiteY7" fmla="*/ 272876 h 276987"/>
                <a:gd name="connsiteX8" fmla="*/ 41039 w 276796"/>
                <a:gd name="connsiteY8" fmla="*/ 260780 h 276987"/>
                <a:gd name="connsiteX9" fmla="*/ 18370 w 276796"/>
                <a:gd name="connsiteY9" fmla="*/ 239348 h 276987"/>
                <a:gd name="connsiteX10" fmla="*/ -13 w 276796"/>
                <a:gd name="connsiteY10" fmla="*/ 207725 h 27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796" h="276987">
                  <a:moveTo>
                    <a:pt x="-13" y="207725"/>
                  </a:moveTo>
                  <a:lnTo>
                    <a:pt x="203822" y="-15"/>
                  </a:lnTo>
                  <a:cubicBezTo>
                    <a:pt x="207041" y="481"/>
                    <a:pt x="210222" y="1181"/>
                    <a:pt x="213347" y="2080"/>
                  </a:cubicBezTo>
                  <a:cubicBezTo>
                    <a:pt x="220938" y="4376"/>
                    <a:pt x="228234" y="7574"/>
                    <a:pt x="235064" y="11605"/>
                  </a:cubicBezTo>
                  <a:cubicBezTo>
                    <a:pt x="244741" y="16750"/>
                    <a:pt x="253342" y="23701"/>
                    <a:pt x="260400" y="32084"/>
                  </a:cubicBezTo>
                  <a:cubicBezTo>
                    <a:pt x="269106" y="43128"/>
                    <a:pt x="274754" y="56267"/>
                    <a:pt x="276783" y="70184"/>
                  </a:cubicBezTo>
                  <a:lnTo>
                    <a:pt x="67233" y="276972"/>
                  </a:lnTo>
                  <a:cubicBezTo>
                    <a:pt x="67233" y="276972"/>
                    <a:pt x="64185" y="275543"/>
                    <a:pt x="59327" y="272876"/>
                  </a:cubicBezTo>
                  <a:cubicBezTo>
                    <a:pt x="52927" y="269323"/>
                    <a:pt x="46812" y="265275"/>
                    <a:pt x="41039" y="260780"/>
                  </a:cubicBezTo>
                  <a:cubicBezTo>
                    <a:pt x="32705" y="254512"/>
                    <a:pt x="25095" y="247321"/>
                    <a:pt x="18370" y="239348"/>
                  </a:cubicBezTo>
                  <a:cubicBezTo>
                    <a:pt x="10464" y="229947"/>
                    <a:pt x="4254" y="219241"/>
                    <a:pt x="-13" y="20772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62" name="Freeform: Shape 1561">
              <a:extLst>
                <a:ext uri="{FF2B5EF4-FFF2-40B4-BE49-F238E27FC236}">
                  <a16:creationId xmlns:a16="http://schemas.microsoft.com/office/drawing/2014/main" xmlns="" id="{6113A9AD-C6A2-3B0A-07DC-9C12749536B2}"/>
                </a:ext>
              </a:extLst>
            </p:cNvPr>
            <p:cNvSpPr/>
            <p:nvPr/>
          </p:nvSpPr>
          <p:spPr>
            <a:xfrm>
              <a:off x="833997" y="1088840"/>
              <a:ext cx="72623" cy="74726"/>
            </a:xfrm>
            <a:custGeom>
              <a:avLst/>
              <a:gdLst>
                <a:gd name="connsiteX0" fmla="*/ 68102 w 72623"/>
                <a:gd name="connsiteY0" fmla="*/ 3948 h 74726"/>
                <a:gd name="connsiteX1" fmla="*/ 54195 w 72623"/>
                <a:gd name="connsiteY1" fmla="*/ 52716 h 74726"/>
                <a:gd name="connsiteX2" fmla="*/ 23810 w 72623"/>
                <a:gd name="connsiteY2" fmla="*/ 74433 h 74726"/>
                <a:gd name="connsiteX3" fmla="*/ 264 w 72623"/>
                <a:gd name="connsiteY3" fmla="*/ 57573 h 74726"/>
                <a:gd name="connsiteX4" fmla="*/ 379 w 72623"/>
                <a:gd name="connsiteY4" fmla="*/ 50239 h 74726"/>
                <a:gd name="connsiteX5" fmla="*/ 19429 w 72623"/>
                <a:gd name="connsiteY5" fmla="*/ 19664 h 74726"/>
                <a:gd name="connsiteX6" fmla="*/ 68102 w 72623"/>
                <a:gd name="connsiteY6" fmla="*/ 3948 h 7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623" h="74726">
                  <a:moveTo>
                    <a:pt x="68102" y="3948"/>
                  </a:moveTo>
                  <a:cubicBezTo>
                    <a:pt x="77627" y="13473"/>
                    <a:pt x="71626" y="34999"/>
                    <a:pt x="54195" y="52716"/>
                  </a:cubicBezTo>
                  <a:cubicBezTo>
                    <a:pt x="46165" y="62517"/>
                    <a:pt x="35678" y="70013"/>
                    <a:pt x="23810" y="74433"/>
                  </a:cubicBezTo>
                  <a:cubicBezTo>
                    <a:pt x="12656" y="76280"/>
                    <a:pt x="2112" y="68737"/>
                    <a:pt x="264" y="57573"/>
                  </a:cubicBezTo>
                  <a:cubicBezTo>
                    <a:pt x="-145" y="55144"/>
                    <a:pt x="-98" y="52658"/>
                    <a:pt x="379" y="50239"/>
                  </a:cubicBezTo>
                  <a:cubicBezTo>
                    <a:pt x="3741" y="38466"/>
                    <a:pt x="10342" y="27865"/>
                    <a:pt x="19429" y="19664"/>
                  </a:cubicBezTo>
                  <a:cubicBezTo>
                    <a:pt x="36669" y="1852"/>
                    <a:pt x="58386" y="-5101"/>
                    <a:pt x="68102" y="394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63" name="Freeform: Shape 1562">
              <a:extLst>
                <a:ext uri="{FF2B5EF4-FFF2-40B4-BE49-F238E27FC236}">
                  <a16:creationId xmlns:a16="http://schemas.microsoft.com/office/drawing/2014/main" xmlns="" id="{2E6BE6CE-36D9-0E82-0194-EE1C744747CD}"/>
                </a:ext>
              </a:extLst>
            </p:cNvPr>
            <p:cNvSpPr/>
            <p:nvPr/>
          </p:nvSpPr>
          <p:spPr>
            <a:xfrm>
              <a:off x="703611" y="879919"/>
              <a:ext cx="278320" cy="276701"/>
            </a:xfrm>
            <a:custGeom>
              <a:avLst/>
              <a:gdLst>
                <a:gd name="connsiteX0" fmla="*/ -13 w 278320"/>
                <a:gd name="connsiteY0" fmla="*/ 199248 h 276701"/>
                <a:gd name="connsiteX1" fmla="*/ 212204 w 278320"/>
                <a:gd name="connsiteY1" fmla="*/ -15 h 276701"/>
                <a:gd name="connsiteX2" fmla="*/ 221729 w 278320"/>
                <a:gd name="connsiteY2" fmla="*/ 2271 h 276701"/>
                <a:gd name="connsiteX3" fmla="*/ 242779 w 278320"/>
                <a:gd name="connsiteY3" fmla="*/ 11796 h 276701"/>
                <a:gd name="connsiteX4" fmla="*/ 265163 w 278320"/>
                <a:gd name="connsiteY4" fmla="*/ 31894 h 276701"/>
                <a:gd name="connsiteX5" fmla="*/ 278307 w 278320"/>
                <a:gd name="connsiteY5" fmla="*/ 67136 h 276701"/>
                <a:gd name="connsiteX6" fmla="*/ 72091 w 278320"/>
                <a:gd name="connsiteY6" fmla="*/ 276686 h 276701"/>
                <a:gd name="connsiteX7" fmla="*/ 42754 w 278320"/>
                <a:gd name="connsiteY7" fmla="*/ 257636 h 276701"/>
                <a:gd name="connsiteX8" fmla="*/ 18656 w 278320"/>
                <a:gd name="connsiteY8" fmla="*/ 233347 h 276701"/>
                <a:gd name="connsiteX9" fmla="*/ -13 w 278320"/>
                <a:gd name="connsiteY9" fmla="*/ 199248 h 276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320" h="276701">
                  <a:moveTo>
                    <a:pt x="-13" y="199248"/>
                  </a:moveTo>
                  <a:lnTo>
                    <a:pt x="212204" y="-15"/>
                  </a:lnTo>
                  <a:cubicBezTo>
                    <a:pt x="215423" y="562"/>
                    <a:pt x="218604" y="1325"/>
                    <a:pt x="221729" y="2271"/>
                  </a:cubicBezTo>
                  <a:cubicBezTo>
                    <a:pt x="229101" y="4601"/>
                    <a:pt x="236169" y="7798"/>
                    <a:pt x="242779" y="11796"/>
                  </a:cubicBezTo>
                  <a:cubicBezTo>
                    <a:pt x="251523" y="16907"/>
                    <a:pt x="259143" y="23745"/>
                    <a:pt x="265163" y="31894"/>
                  </a:cubicBezTo>
                  <a:cubicBezTo>
                    <a:pt x="272697" y="42213"/>
                    <a:pt x="277240" y="54405"/>
                    <a:pt x="278307" y="67136"/>
                  </a:cubicBezTo>
                  <a:lnTo>
                    <a:pt x="72091" y="276686"/>
                  </a:lnTo>
                  <a:cubicBezTo>
                    <a:pt x="61680" y="271362"/>
                    <a:pt x="51850" y="264980"/>
                    <a:pt x="42754" y="257636"/>
                  </a:cubicBezTo>
                  <a:cubicBezTo>
                    <a:pt x="33858" y="250445"/>
                    <a:pt x="25780" y="242291"/>
                    <a:pt x="18656" y="233347"/>
                  </a:cubicBezTo>
                  <a:cubicBezTo>
                    <a:pt x="10426" y="223203"/>
                    <a:pt x="4101" y="211650"/>
                    <a:pt x="-13" y="19924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64" name="Freeform: Shape 1563">
              <a:extLst>
                <a:ext uri="{FF2B5EF4-FFF2-40B4-BE49-F238E27FC236}">
                  <a16:creationId xmlns:a16="http://schemas.microsoft.com/office/drawing/2014/main" xmlns="" id="{D2FD1F18-4ECE-7F6C-49A8-2CC94828F2E4}"/>
                </a:ext>
              </a:extLst>
            </p:cNvPr>
            <p:cNvSpPr/>
            <p:nvPr/>
          </p:nvSpPr>
          <p:spPr>
            <a:xfrm>
              <a:off x="758887" y="1016504"/>
              <a:ext cx="74277" cy="74808"/>
            </a:xfrm>
            <a:custGeom>
              <a:avLst/>
              <a:gdLst>
                <a:gd name="connsiteX0" fmla="*/ 69869 w 74277"/>
                <a:gd name="connsiteY0" fmla="*/ 4370 h 74808"/>
                <a:gd name="connsiteX1" fmla="*/ 55486 w 74277"/>
                <a:gd name="connsiteY1" fmla="*/ 53518 h 74808"/>
                <a:gd name="connsiteX2" fmla="*/ 6242 w 74277"/>
                <a:gd name="connsiteY2" fmla="*/ 67711 h 74808"/>
                <a:gd name="connsiteX3" fmla="*/ 20625 w 74277"/>
                <a:gd name="connsiteY3" fmla="*/ 18276 h 74808"/>
                <a:gd name="connsiteX4" fmla="*/ 69869 w 74277"/>
                <a:gd name="connsiteY4" fmla="*/ 4370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77" h="74808">
                  <a:moveTo>
                    <a:pt x="69869" y="4370"/>
                  </a:moveTo>
                  <a:cubicBezTo>
                    <a:pt x="79394" y="13895"/>
                    <a:pt x="72917" y="35897"/>
                    <a:pt x="55486" y="53518"/>
                  </a:cubicBezTo>
                  <a:cubicBezTo>
                    <a:pt x="28721" y="80665"/>
                    <a:pt x="16053" y="77522"/>
                    <a:pt x="6242" y="67711"/>
                  </a:cubicBezTo>
                  <a:cubicBezTo>
                    <a:pt x="-3569" y="57900"/>
                    <a:pt x="-3950" y="41898"/>
                    <a:pt x="20625" y="18276"/>
                  </a:cubicBezTo>
                  <a:cubicBezTo>
                    <a:pt x="38436" y="1036"/>
                    <a:pt x="60439" y="-4965"/>
                    <a:pt x="69869" y="437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65" name="Freeform: Shape 1564">
              <a:extLst>
                <a:ext uri="{FF2B5EF4-FFF2-40B4-BE49-F238E27FC236}">
                  <a16:creationId xmlns:a16="http://schemas.microsoft.com/office/drawing/2014/main" xmlns="" id="{08B37C05-2FCF-B9AE-A95E-D9159EEEBCD1}"/>
                </a:ext>
              </a:extLst>
            </p:cNvPr>
            <p:cNvSpPr/>
            <p:nvPr/>
          </p:nvSpPr>
          <p:spPr>
            <a:xfrm>
              <a:off x="625125" y="816768"/>
              <a:ext cx="289190" cy="262223"/>
            </a:xfrm>
            <a:custGeom>
              <a:avLst/>
              <a:gdLst>
                <a:gd name="connsiteX0" fmla="*/ -13 w 289190"/>
                <a:gd name="connsiteY0" fmla="*/ 167720 h 262223"/>
                <a:gd name="connsiteX1" fmla="*/ 238112 w 289190"/>
                <a:gd name="connsiteY1" fmla="*/ -15 h 262223"/>
                <a:gd name="connsiteX2" fmla="*/ 246113 w 289190"/>
                <a:gd name="connsiteY2" fmla="*/ 2176 h 262223"/>
                <a:gd name="connsiteX3" fmla="*/ 263734 w 289190"/>
                <a:gd name="connsiteY3" fmla="*/ 10653 h 262223"/>
                <a:gd name="connsiteX4" fmla="*/ 281165 w 289190"/>
                <a:gd name="connsiteY4" fmla="*/ 28750 h 262223"/>
                <a:gd name="connsiteX5" fmla="*/ 289166 w 289190"/>
                <a:gd name="connsiteY5" fmla="*/ 61326 h 262223"/>
                <a:gd name="connsiteX6" fmla="*/ 74091 w 289190"/>
                <a:gd name="connsiteY6" fmla="*/ 262208 h 262223"/>
                <a:gd name="connsiteX7" fmla="*/ 64566 w 289190"/>
                <a:gd name="connsiteY7" fmla="*/ 256017 h 262223"/>
                <a:gd name="connsiteX8" fmla="*/ 17608 w 289190"/>
                <a:gd name="connsiteY8" fmla="*/ 207820 h 262223"/>
                <a:gd name="connsiteX9" fmla="*/ 7226 w 289190"/>
                <a:gd name="connsiteY9" fmla="*/ 188770 h 262223"/>
                <a:gd name="connsiteX10" fmla="*/ -13 w 289190"/>
                <a:gd name="connsiteY10" fmla="*/ 167720 h 26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190" h="262223">
                  <a:moveTo>
                    <a:pt x="-13" y="167720"/>
                  </a:moveTo>
                  <a:lnTo>
                    <a:pt x="238112" y="-15"/>
                  </a:lnTo>
                  <a:cubicBezTo>
                    <a:pt x="240826" y="516"/>
                    <a:pt x="243503" y="1248"/>
                    <a:pt x="246113" y="2176"/>
                  </a:cubicBezTo>
                  <a:cubicBezTo>
                    <a:pt x="252313" y="4271"/>
                    <a:pt x="258228" y="7118"/>
                    <a:pt x="263734" y="10653"/>
                  </a:cubicBezTo>
                  <a:cubicBezTo>
                    <a:pt x="270802" y="15337"/>
                    <a:pt x="276745" y="21515"/>
                    <a:pt x="281165" y="28750"/>
                  </a:cubicBezTo>
                  <a:cubicBezTo>
                    <a:pt x="286622" y="38728"/>
                    <a:pt x="289375" y="49956"/>
                    <a:pt x="289166" y="61326"/>
                  </a:cubicBezTo>
                  <a:lnTo>
                    <a:pt x="74091" y="262208"/>
                  </a:lnTo>
                  <a:cubicBezTo>
                    <a:pt x="74091" y="262208"/>
                    <a:pt x="70472" y="260113"/>
                    <a:pt x="64566" y="256017"/>
                  </a:cubicBezTo>
                  <a:cubicBezTo>
                    <a:pt x="46050" y="243015"/>
                    <a:pt x="30124" y="226670"/>
                    <a:pt x="17608" y="207820"/>
                  </a:cubicBezTo>
                  <a:cubicBezTo>
                    <a:pt x="13693" y="201730"/>
                    <a:pt x="10216" y="195364"/>
                    <a:pt x="7226" y="188770"/>
                  </a:cubicBezTo>
                  <a:cubicBezTo>
                    <a:pt x="4120" y="182011"/>
                    <a:pt x="1701" y="174959"/>
                    <a:pt x="-13" y="16772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66" name="Freeform: Shape 1565">
              <a:extLst>
                <a:ext uri="{FF2B5EF4-FFF2-40B4-BE49-F238E27FC236}">
                  <a16:creationId xmlns:a16="http://schemas.microsoft.com/office/drawing/2014/main" xmlns="" id="{F2A5598C-A2F7-D28C-BB8D-DD4FEE611EF1}"/>
                </a:ext>
              </a:extLst>
            </p:cNvPr>
            <p:cNvSpPr/>
            <p:nvPr/>
          </p:nvSpPr>
          <p:spPr>
            <a:xfrm>
              <a:off x="683748" y="939148"/>
              <a:ext cx="78319" cy="72808"/>
            </a:xfrm>
            <a:custGeom>
              <a:avLst/>
              <a:gdLst>
                <a:gd name="connsiteX0" fmla="*/ 74714 w 78319"/>
                <a:gd name="connsiteY0" fmla="*/ 5907 h 72808"/>
                <a:gd name="connsiteX1" fmla="*/ 57188 w 78319"/>
                <a:gd name="connsiteY1" fmla="*/ 54294 h 72808"/>
                <a:gd name="connsiteX2" fmla="*/ 5753 w 78319"/>
                <a:gd name="connsiteY2" fmla="*/ 63819 h 72808"/>
                <a:gd name="connsiteX3" fmla="*/ 23850 w 78319"/>
                <a:gd name="connsiteY3" fmla="*/ 14479 h 72808"/>
                <a:gd name="connsiteX4" fmla="*/ 74714 w 78319"/>
                <a:gd name="connsiteY4" fmla="*/ 5907 h 72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19" h="72808">
                  <a:moveTo>
                    <a:pt x="74714" y="5907"/>
                  </a:moveTo>
                  <a:cubicBezTo>
                    <a:pt x="83477" y="16098"/>
                    <a:pt x="75666" y="37816"/>
                    <a:pt x="57188" y="54294"/>
                  </a:cubicBezTo>
                  <a:cubicBezTo>
                    <a:pt x="28613" y="79725"/>
                    <a:pt x="15659" y="74868"/>
                    <a:pt x="5753" y="63819"/>
                  </a:cubicBezTo>
                  <a:cubicBezTo>
                    <a:pt x="-4153" y="52770"/>
                    <a:pt x="-3201" y="35244"/>
                    <a:pt x="23850" y="14479"/>
                  </a:cubicBezTo>
                  <a:cubicBezTo>
                    <a:pt x="43567" y="-951"/>
                    <a:pt x="66237" y="-4475"/>
                    <a:pt x="74714" y="590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67" name="Freeform: Shape 1566">
              <a:extLst>
                <a:ext uri="{FF2B5EF4-FFF2-40B4-BE49-F238E27FC236}">
                  <a16:creationId xmlns:a16="http://schemas.microsoft.com/office/drawing/2014/main" xmlns="" id="{56AF9A20-D4B2-59BC-7DF2-D5258CF30B61}"/>
                </a:ext>
              </a:extLst>
            </p:cNvPr>
            <p:cNvSpPr/>
            <p:nvPr/>
          </p:nvSpPr>
          <p:spPr>
            <a:xfrm>
              <a:off x="558450" y="762380"/>
              <a:ext cx="305717" cy="220884"/>
            </a:xfrm>
            <a:custGeom>
              <a:avLst/>
              <a:gdLst>
                <a:gd name="connsiteX0" fmla="*/ -13 w 305717"/>
                <a:gd name="connsiteY0" fmla="*/ 95235 h 220884"/>
                <a:gd name="connsiteX1" fmla="*/ 274878 w 305717"/>
                <a:gd name="connsiteY1" fmla="*/ -15 h 220884"/>
                <a:gd name="connsiteX2" fmla="*/ 276593 w 305717"/>
                <a:gd name="connsiteY2" fmla="*/ 556 h 220884"/>
                <a:gd name="connsiteX3" fmla="*/ 281546 w 305717"/>
                <a:gd name="connsiteY3" fmla="*/ 2461 h 220884"/>
                <a:gd name="connsiteX4" fmla="*/ 294214 w 305717"/>
                <a:gd name="connsiteY4" fmla="*/ 9986 h 220884"/>
                <a:gd name="connsiteX5" fmla="*/ 300310 w 305717"/>
                <a:gd name="connsiteY5" fmla="*/ 16368 h 220884"/>
                <a:gd name="connsiteX6" fmla="*/ 304310 w 305717"/>
                <a:gd name="connsiteY6" fmla="*/ 25131 h 220884"/>
                <a:gd name="connsiteX7" fmla="*/ 303453 w 305717"/>
                <a:gd name="connsiteY7" fmla="*/ 52944 h 220884"/>
                <a:gd name="connsiteX8" fmla="*/ 61899 w 305717"/>
                <a:gd name="connsiteY8" fmla="*/ 220870 h 220884"/>
                <a:gd name="connsiteX9" fmla="*/ 52374 w 305717"/>
                <a:gd name="connsiteY9" fmla="*/ 212297 h 220884"/>
                <a:gd name="connsiteX10" fmla="*/ 31324 w 305717"/>
                <a:gd name="connsiteY10" fmla="*/ 186484 h 220884"/>
                <a:gd name="connsiteX11" fmla="*/ 25418 w 305717"/>
                <a:gd name="connsiteY11" fmla="*/ 177721 h 220884"/>
                <a:gd name="connsiteX12" fmla="*/ 19799 w 305717"/>
                <a:gd name="connsiteY12" fmla="*/ 167625 h 220884"/>
                <a:gd name="connsiteX13" fmla="*/ 9512 w 305717"/>
                <a:gd name="connsiteY13" fmla="*/ 145622 h 220884"/>
                <a:gd name="connsiteX14" fmla="*/ -13 w 305717"/>
                <a:gd name="connsiteY14" fmla="*/ 95235 h 22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5717" h="220884">
                  <a:moveTo>
                    <a:pt x="-13" y="95235"/>
                  </a:moveTo>
                  <a:lnTo>
                    <a:pt x="274878" y="-15"/>
                  </a:lnTo>
                  <a:lnTo>
                    <a:pt x="276593" y="556"/>
                  </a:lnTo>
                  <a:lnTo>
                    <a:pt x="281546" y="2461"/>
                  </a:lnTo>
                  <a:cubicBezTo>
                    <a:pt x="286108" y="4343"/>
                    <a:pt x="290375" y="6877"/>
                    <a:pt x="294214" y="9986"/>
                  </a:cubicBezTo>
                  <a:cubicBezTo>
                    <a:pt x="296509" y="11849"/>
                    <a:pt x="298557" y="13993"/>
                    <a:pt x="300310" y="16368"/>
                  </a:cubicBezTo>
                  <a:cubicBezTo>
                    <a:pt x="301958" y="19136"/>
                    <a:pt x="303301" y="22073"/>
                    <a:pt x="304310" y="25131"/>
                  </a:cubicBezTo>
                  <a:cubicBezTo>
                    <a:pt x="306425" y="34321"/>
                    <a:pt x="306130" y="43901"/>
                    <a:pt x="303453" y="52944"/>
                  </a:cubicBezTo>
                  <a:lnTo>
                    <a:pt x="61899" y="220870"/>
                  </a:lnTo>
                  <a:cubicBezTo>
                    <a:pt x="61899" y="220870"/>
                    <a:pt x="58280" y="217822"/>
                    <a:pt x="52374" y="212297"/>
                  </a:cubicBezTo>
                  <a:cubicBezTo>
                    <a:pt x="44783" y="204177"/>
                    <a:pt x="37751" y="195553"/>
                    <a:pt x="31324" y="186484"/>
                  </a:cubicBezTo>
                  <a:cubicBezTo>
                    <a:pt x="29324" y="183627"/>
                    <a:pt x="27323" y="180865"/>
                    <a:pt x="25418" y="177721"/>
                  </a:cubicBezTo>
                  <a:cubicBezTo>
                    <a:pt x="23513" y="174578"/>
                    <a:pt x="21608" y="171149"/>
                    <a:pt x="19799" y="167625"/>
                  </a:cubicBezTo>
                  <a:cubicBezTo>
                    <a:pt x="15991" y="160474"/>
                    <a:pt x="12558" y="153130"/>
                    <a:pt x="9512" y="145622"/>
                  </a:cubicBezTo>
                  <a:cubicBezTo>
                    <a:pt x="3502" y="129488"/>
                    <a:pt x="282" y="112450"/>
                    <a:pt x="-13" y="9523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568" name="Freeform: Shape 1567">
              <a:extLst>
                <a:ext uri="{FF2B5EF4-FFF2-40B4-BE49-F238E27FC236}">
                  <a16:creationId xmlns:a16="http://schemas.microsoft.com/office/drawing/2014/main" xmlns="" id="{12CDE467-20EF-801B-06AB-1185A5DEBFB1}"/>
                </a:ext>
              </a:extLst>
            </p:cNvPr>
            <p:cNvSpPr/>
            <p:nvPr/>
          </p:nvSpPr>
          <p:spPr>
            <a:xfrm>
              <a:off x="616247" y="848230"/>
              <a:ext cx="84605" cy="67523"/>
            </a:xfrm>
            <a:custGeom>
              <a:avLst/>
              <a:gdLst>
                <a:gd name="connsiteX0" fmla="*/ 82969 w 84605"/>
                <a:gd name="connsiteY0" fmla="*/ 10433 h 67523"/>
                <a:gd name="connsiteX1" fmla="*/ 57061 w 84605"/>
                <a:gd name="connsiteY1" fmla="*/ 55486 h 67523"/>
                <a:gd name="connsiteX2" fmla="*/ 3531 w 84605"/>
                <a:gd name="connsiteY2" fmla="*/ 52248 h 67523"/>
                <a:gd name="connsiteX3" fmla="*/ 2292 w 84605"/>
                <a:gd name="connsiteY3" fmla="*/ 28435 h 67523"/>
                <a:gd name="connsiteX4" fmla="*/ 30867 w 84605"/>
                <a:gd name="connsiteY4" fmla="*/ 5861 h 67523"/>
                <a:gd name="connsiteX5" fmla="*/ 62871 w 84605"/>
                <a:gd name="connsiteY5" fmla="*/ 146 h 67523"/>
                <a:gd name="connsiteX6" fmla="*/ 82969 w 84605"/>
                <a:gd name="connsiteY6" fmla="*/ 10433 h 6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05" h="67523">
                  <a:moveTo>
                    <a:pt x="82969" y="10433"/>
                  </a:moveTo>
                  <a:cubicBezTo>
                    <a:pt x="88875" y="22720"/>
                    <a:pt x="78302" y="42247"/>
                    <a:pt x="57061" y="55486"/>
                  </a:cubicBezTo>
                  <a:cubicBezTo>
                    <a:pt x="24771" y="75299"/>
                    <a:pt x="11341" y="68059"/>
                    <a:pt x="3531" y="52248"/>
                  </a:cubicBezTo>
                  <a:cubicBezTo>
                    <a:pt x="-708" y="44978"/>
                    <a:pt x="-1175" y="36106"/>
                    <a:pt x="2292" y="28435"/>
                  </a:cubicBezTo>
                  <a:cubicBezTo>
                    <a:pt x="8912" y="17824"/>
                    <a:pt x="19009" y="9844"/>
                    <a:pt x="30867" y="5861"/>
                  </a:cubicBezTo>
                  <a:cubicBezTo>
                    <a:pt x="40897" y="1344"/>
                    <a:pt x="51899" y="-619"/>
                    <a:pt x="62871" y="146"/>
                  </a:cubicBezTo>
                  <a:cubicBezTo>
                    <a:pt x="70911" y="-165"/>
                    <a:pt x="78521" y="3733"/>
                    <a:pt x="82969" y="1043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569" name="Freeform: Shape 1568">
              <a:extLst>
                <a:ext uri="{FF2B5EF4-FFF2-40B4-BE49-F238E27FC236}">
                  <a16:creationId xmlns:a16="http://schemas.microsoft.com/office/drawing/2014/main" xmlns="" id="{19526BA5-06EC-3C55-962D-6195FEC72D12}"/>
                </a:ext>
              </a:extLst>
            </p:cNvPr>
            <p:cNvSpPr/>
            <p:nvPr/>
          </p:nvSpPr>
          <p:spPr>
            <a:xfrm>
              <a:off x="519187" y="700373"/>
              <a:ext cx="317883" cy="154114"/>
            </a:xfrm>
            <a:custGeom>
              <a:avLst/>
              <a:gdLst>
                <a:gd name="connsiteX0" fmla="*/ 9531 w 317883"/>
                <a:gd name="connsiteY0" fmla="*/ -15 h 154114"/>
                <a:gd name="connsiteX1" fmla="*/ 300139 w 317883"/>
                <a:gd name="connsiteY1" fmla="*/ 15511 h 154114"/>
                <a:gd name="connsiteX2" fmla="*/ 305187 w 317883"/>
                <a:gd name="connsiteY2" fmla="*/ 19797 h 154114"/>
                <a:gd name="connsiteX3" fmla="*/ 309474 w 317883"/>
                <a:gd name="connsiteY3" fmla="*/ 24274 h 154114"/>
                <a:gd name="connsiteX4" fmla="*/ 314236 w 317883"/>
                <a:gd name="connsiteY4" fmla="*/ 29227 h 154114"/>
                <a:gd name="connsiteX5" fmla="*/ 316903 w 317883"/>
                <a:gd name="connsiteY5" fmla="*/ 34942 h 154114"/>
                <a:gd name="connsiteX6" fmla="*/ 317665 w 317883"/>
                <a:gd name="connsiteY6" fmla="*/ 41323 h 154114"/>
                <a:gd name="connsiteX7" fmla="*/ 306235 w 317883"/>
                <a:gd name="connsiteY7" fmla="*/ 60373 h 154114"/>
                <a:gd name="connsiteX8" fmla="*/ 27248 w 317883"/>
                <a:gd name="connsiteY8" fmla="*/ 154099 h 154114"/>
                <a:gd name="connsiteX9" fmla="*/ 20390 w 317883"/>
                <a:gd name="connsiteY9" fmla="*/ 140764 h 154114"/>
                <a:gd name="connsiteX10" fmla="*/ 7055 w 317883"/>
                <a:gd name="connsiteY10" fmla="*/ 104760 h 154114"/>
                <a:gd name="connsiteX11" fmla="*/ 1721 w 317883"/>
                <a:gd name="connsiteY11" fmla="*/ 80281 h 154114"/>
                <a:gd name="connsiteX12" fmla="*/ 6 w 317883"/>
                <a:gd name="connsiteY12" fmla="*/ 53325 h 154114"/>
                <a:gd name="connsiteX13" fmla="*/ 2007 w 317883"/>
                <a:gd name="connsiteY13" fmla="*/ 25893 h 154114"/>
                <a:gd name="connsiteX14" fmla="*/ 9531 w 317883"/>
                <a:gd name="connsiteY14" fmla="*/ -15 h 15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7883" h="154114">
                  <a:moveTo>
                    <a:pt x="9531" y="-15"/>
                  </a:moveTo>
                  <a:lnTo>
                    <a:pt x="300139" y="15511"/>
                  </a:lnTo>
                  <a:cubicBezTo>
                    <a:pt x="300139" y="15511"/>
                    <a:pt x="302425" y="17225"/>
                    <a:pt x="305187" y="19797"/>
                  </a:cubicBezTo>
                  <a:cubicBezTo>
                    <a:pt x="307950" y="22369"/>
                    <a:pt x="308045" y="22654"/>
                    <a:pt x="309474" y="24274"/>
                  </a:cubicBezTo>
                  <a:cubicBezTo>
                    <a:pt x="311255" y="25727"/>
                    <a:pt x="312855" y="27390"/>
                    <a:pt x="314236" y="29227"/>
                  </a:cubicBezTo>
                  <a:cubicBezTo>
                    <a:pt x="315560" y="30896"/>
                    <a:pt x="316475" y="32854"/>
                    <a:pt x="316903" y="34942"/>
                  </a:cubicBezTo>
                  <a:cubicBezTo>
                    <a:pt x="317837" y="36931"/>
                    <a:pt x="318103" y="39170"/>
                    <a:pt x="317665" y="41323"/>
                  </a:cubicBezTo>
                  <a:cubicBezTo>
                    <a:pt x="315408" y="48485"/>
                    <a:pt x="311493" y="55013"/>
                    <a:pt x="306235" y="60373"/>
                  </a:cubicBezTo>
                  <a:lnTo>
                    <a:pt x="27248" y="154099"/>
                  </a:lnTo>
                  <a:cubicBezTo>
                    <a:pt x="27248" y="154099"/>
                    <a:pt x="24486" y="149337"/>
                    <a:pt x="20390" y="140764"/>
                  </a:cubicBezTo>
                  <a:cubicBezTo>
                    <a:pt x="14597" y="129306"/>
                    <a:pt x="10123" y="117227"/>
                    <a:pt x="7055" y="104760"/>
                  </a:cubicBezTo>
                  <a:cubicBezTo>
                    <a:pt x="5055" y="97140"/>
                    <a:pt x="3150" y="88948"/>
                    <a:pt x="1721" y="80281"/>
                  </a:cubicBezTo>
                  <a:cubicBezTo>
                    <a:pt x="465" y="71352"/>
                    <a:pt x="-108" y="62340"/>
                    <a:pt x="6" y="53325"/>
                  </a:cubicBezTo>
                  <a:cubicBezTo>
                    <a:pt x="-140" y="44140"/>
                    <a:pt x="529" y="34960"/>
                    <a:pt x="2007" y="25893"/>
                  </a:cubicBezTo>
                  <a:cubicBezTo>
                    <a:pt x="3749" y="17053"/>
                    <a:pt x="6267" y="8383"/>
                    <a:pt x="9531" y="-1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1570" name="Freeform: Shape 1569">
              <a:extLst>
                <a:ext uri="{FF2B5EF4-FFF2-40B4-BE49-F238E27FC236}">
                  <a16:creationId xmlns:a16="http://schemas.microsoft.com/office/drawing/2014/main" xmlns="" id="{828AE263-7052-CACD-3AC1-0952E6D12CA6}"/>
                </a:ext>
              </a:extLst>
            </p:cNvPr>
            <p:cNvSpPr/>
            <p:nvPr/>
          </p:nvSpPr>
          <p:spPr>
            <a:xfrm>
              <a:off x="577030" y="733993"/>
              <a:ext cx="164539" cy="61553"/>
            </a:xfrm>
            <a:custGeom>
              <a:avLst/>
              <a:gdLst>
                <a:gd name="connsiteX0" fmla="*/ 164478 w 164539"/>
                <a:gd name="connsiteY0" fmla="*/ 13894 h 61553"/>
                <a:gd name="connsiteX1" fmla="*/ 50178 w 164539"/>
                <a:gd name="connsiteY1" fmla="*/ 58757 h 61553"/>
                <a:gd name="connsiteX2" fmla="*/ 172 w 164539"/>
                <a:gd name="connsiteY2" fmla="*/ 35516 h 61553"/>
                <a:gd name="connsiteX3" fmla="*/ 42463 w 164539"/>
                <a:gd name="connsiteY3" fmla="*/ 83 h 61553"/>
                <a:gd name="connsiteX4" fmla="*/ 164478 w 164539"/>
                <a:gd name="connsiteY4" fmla="*/ 13894 h 6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539" h="61553">
                  <a:moveTo>
                    <a:pt x="164478" y="13894"/>
                  </a:moveTo>
                  <a:cubicBezTo>
                    <a:pt x="166954" y="27325"/>
                    <a:pt x="73705" y="52852"/>
                    <a:pt x="50178" y="58757"/>
                  </a:cubicBezTo>
                  <a:cubicBezTo>
                    <a:pt x="13030" y="67615"/>
                    <a:pt x="3410" y="54090"/>
                    <a:pt x="172" y="35516"/>
                  </a:cubicBezTo>
                  <a:cubicBezTo>
                    <a:pt x="-1543" y="16466"/>
                    <a:pt x="8363" y="940"/>
                    <a:pt x="42463" y="83"/>
                  </a:cubicBezTo>
                  <a:cubicBezTo>
                    <a:pt x="67132" y="-393"/>
                    <a:pt x="163430" y="369"/>
                    <a:pt x="164478" y="13894"/>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1571" name="Freeform: Shape 1570">
              <a:extLst>
                <a:ext uri="{FF2B5EF4-FFF2-40B4-BE49-F238E27FC236}">
                  <a16:creationId xmlns:a16="http://schemas.microsoft.com/office/drawing/2014/main" xmlns="" id="{F448D434-66F4-E02A-E719-6D6966AFCE11}"/>
                </a:ext>
              </a:extLst>
            </p:cNvPr>
            <p:cNvSpPr/>
            <p:nvPr/>
          </p:nvSpPr>
          <p:spPr>
            <a:xfrm>
              <a:off x="523846" y="555402"/>
              <a:ext cx="315756" cy="159162"/>
            </a:xfrm>
            <a:custGeom>
              <a:avLst/>
              <a:gdLst>
                <a:gd name="connsiteX0" fmla="*/ 36782 w 315756"/>
                <a:gd name="connsiteY0" fmla="*/ -15 h 159162"/>
                <a:gd name="connsiteX1" fmla="*/ 308340 w 315756"/>
                <a:gd name="connsiteY1" fmla="*/ 104760 h 159162"/>
                <a:gd name="connsiteX2" fmla="*/ 311197 w 315756"/>
                <a:gd name="connsiteY2" fmla="*/ 111904 h 159162"/>
                <a:gd name="connsiteX3" fmla="*/ 315388 w 315756"/>
                <a:gd name="connsiteY3" fmla="*/ 127810 h 159162"/>
                <a:gd name="connsiteX4" fmla="*/ 313198 w 315756"/>
                <a:gd name="connsiteY4" fmla="*/ 144860 h 159162"/>
                <a:gd name="connsiteX5" fmla="*/ 307006 w 315756"/>
                <a:gd name="connsiteY5" fmla="*/ 152099 h 159162"/>
                <a:gd name="connsiteX6" fmla="*/ 301672 w 315756"/>
                <a:gd name="connsiteY6" fmla="*/ 155719 h 159162"/>
                <a:gd name="connsiteX7" fmla="*/ 295481 w 315756"/>
                <a:gd name="connsiteY7" fmla="*/ 159148 h 159162"/>
                <a:gd name="connsiteX8" fmla="*/ 1825 w 315756"/>
                <a:gd name="connsiteY8" fmla="*/ 140098 h 159162"/>
                <a:gd name="connsiteX9" fmla="*/ 111 w 315756"/>
                <a:gd name="connsiteY9" fmla="*/ 124953 h 159162"/>
                <a:gd name="connsiteX10" fmla="*/ 1349 w 315756"/>
                <a:gd name="connsiteY10" fmla="*/ 87615 h 159162"/>
                <a:gd name="connsiteX11" fmla="*/ 36782 w 315756"/>
                <a:gd name="connsiteY11" fmla="*/ -15 h 15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5756" h="159162">
                  <a:moveTo>
                    <a:pt x="36782" y="-15"/>
                  </a:moveTo>
                  <a:lnTo>
                    <a:pt x="308340" y="104760"/>
                  </a:lnTo>
                  <a:cubicBezTo>
                    <a:pt x="309445" y="107077"/>
                    <a:pt x="310397" y="109464"/>
                    <a:pt x="311197" y="111904"/>
                  </a:cubicBezTo>
                  <a:cubicBezTo>
                    <a:pt x="313188" y="117030"/>
                    <a:pt x="314598" y="122367"/>
                    <a:pt x="315388" y="127810"/>
                  </a:cubicBezTo>
                  <a:cubicBezTo>
                    <a:pt x="316265" y="133586"/>
                    <a:pt x="315512" y="139494"/>
                    <a:pt x="313198" y="144860"/>
                  </a:cubicBezTo>
                  <a:cubicBezTo>
                    <a:pt x="311740" y="147732"/>
                    <a:pt x="309616" y="150214"/>
                    <a:pt x="307006" y="152099"/>
                  </a:cubicBezTo>
                  <a:cubicBezTo>
                    <a:pt x="305301" y="153405"/>
                    <a:pt x="303520" y="154614"/>
                    <a:pt x="301672" y="155719"/>
                  </a:cubicBezTo>
                  <a:cubicBezTo>
                    <a:pt x="299863" y="156862"/>
                    <a:pt x="297862" y="157909"/>
                    <a:pt x="295481" y="159148"/>
                  </a:cubicBezTo>
                  <a:lnTo>
                    <a:pt x="1825" y="140098"/>
                  </a:lnTo>
                  <a:cubicBezTo>
                    <a:pt x="943" y="135089"/>
                    <a:pt x="371" y="130032"/>
                    <a:pt x="111" y="124953"/>
                  </a:cubicBezTo>
                  <a:cubicBezTo>
                    <a:pt x="-246" y="112493"/>
                    <a:pt x="167" y="100023"/>
                    <a:pt x="1349" y="87615"/>
                  </a:cubicBezTo>
                  <a:cubicBezTo>
                    <a:pt x="3948" y="55476"/>
                    <a:pt x="16312" y="24899"/>
                    <a:pt x="36782" y="-1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1572" name="Freeform: Shape 1571">
              <a:extLst>
                <a:ext uri="{FF2B5EF4-FFF2-40B4-BE49-F238E27FC236}">
                  <a16:creationId xmlns:a16="http://schemas.microsoft.com/office/drawing/2014/main" xmlns="" id="{2D3E9DBA-D5DC-789A-9A3F-228C72A5A436}"/>
                </a:ext>
              </a:extLst>
            </p:cNvPr>
            <p:cNvSpPr/>
            <p:nvPr/>
          </p:nvSpPr>
          <p:spPr>
            <a:xfrm>
              <a:off x="584234" y="609723"/>
              <a:ext cx="88869" cy="60273"/>
            </a:xfrm>
            <a:custGeom>
              <a:avLst/>
              <a:gdLst>
                <a:gd name="connsiteX0" fmla="*/ 88503 w 88869"/>
                <a:gd name="connsiteY0" fmla="*/ 41867 h 60273"/>
                <a:gd name="connsiteX1" fmla="*/ 39449 w 88869"/>
                <a:gd name="connsiteY1" fmla="*/ 59393 h 60273"/>
                <a:gd name="connsiteX2" fmla="*/ 1349 w 88869"/>
                <a:gd name="connsiteY2" fmla="*/ 20722 h 60273"/>
                <a:gd name="connsiteX3" fmla="*/ 52499 w 88869"/>
                <a:gd name="connsiteY3" fmla="*/ 4243 h 60273"/>
                <a:gd name="connsiteX4" fmla="*/ 88503 w 88869"/>
                <a:gd name="connsiteY4" fmla="*/ 41867 h 60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69" h="60273">
                  <a:moveTo>
                    <a:pt x="88503" y="41867"/>
                  </a:moveTo>
                  <a:cubicBezTo>
                    <a:pt x="84979" y="54916"/>
                    <a:pt x="64119" y="63013"/>
                    <a:pt x="39449" y="59393"/>
                  </a:cubicBezTo>
                  <a:cubicBezTo>
                    <a:pt x="1921" y="53773"/>
                    <a:pt x="-3127" y="37295"/>
                    <a:pt x="1349" y="20722"/>
                  </a:cubicBezTo>
                  <a:cubicBezTo>
                    <a:pt x="5826" y="4148"/>
                    <a:pt x="20399" y="-6329"/>
                    <a:pt x="52499" y="4243"/>
                  </a:cubicBezTo>
                  <a:cubicBezTo>
                    <a:pt x="75549" y="11959"/>
                    <a:pt x="91456" y="28723"/>
                    <a:pt x="88503" y="41867"/>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1573" name="Freeform: Shape 1572">
              <a:extLst>
                <a:ext uri="{FF2B5EF4-FFF2-40B4-BE49-F238E27FC236}">
                  <a16:creationId xmlns:a16="http://schemas.microsoft.com/office/drawing/2014/main" xmlns="" id="{A2E4F033-97DB-7611-432B-EDFA8AAB8DD0}"/>
                </a:ext>
              </a:extLst>
            </p:cNvPr>
            <p:cNvSpPr/>
            <p:nvPr/>
          </p:nvSpPr>
          <p:spPr>
            <a:xfrm>
              <a:off x="819234" y="698514"/>
              <a:ext cx="11546" cy="5859"/>
            </a:xfrm>
            <a:custGeom>
              <a:avLst/>
              <a:gdLst>
                <a:gd name="connsiteX0" fmla="*/ 5331 w 11546"/>
                <a:gd name="connsiteY0" fmla="*/ 5844 h 5859"/>
                <a:gd name="connsiteX1" fmla="*/ -3 w 11546"/>
                <a:gd name="connsiteY1" fmla="*/ 2034 h 5859"/>
                <a:gd name="connsiteX2" fmla="*/ 6093 w 11546"/>
                <a:gd name="connsiteY2" fmla="*/ 225 h 5859"/>
                <a:gd name="connsiteX3" fmla="*/ 11523 w 11546"/>
                <a:gd name="connsiteY3" fmla="*/ 4035 h 5859"/>
                <a:gd name="connsiteX4" fmla="*/ 5331 w 11546"/>
                <a:gd name="connsiteY4" fmla="*/ 5844 h 5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6" h="5859">
                  <a:moveTo>
                    <a:pt x="5331" y="5844"/>
                  </a:moveTo>
                  <a:cubicBezTo>
                    <a:pt x="2188" y="5844"/>
                    <a:pt x="-193" y="3749"/>
                    <a:pt x="-3" y="2034"/>
                  </a:cubicBezTo>
                  <a:cubicBezTo>
                    <a:pt x="188" y="320"/>
                    <a:pt x="2950" y="-442"/>
                    <a:pt x="6093" y="225"/>
                  </a:cubicBezTo>
                  <a:cubicBezTo>
                    <a:pt x="9237" y="892"/>
                    <a:pt x="11713" y="2511"/>
                    <a:pt x="11523" y="4035"/>
                  </a:cubicBezTo>
                  <a:cubicBezTo>
                    <a:pt x="11332" y="5559"/>
                    <a:pt x="8475" y="5844"/>
                    <a:pt x="5331" y="5844"/>
                  </a:cubicBezTo>
                  <a:close/>
                </a:path>
              </a:pathLst>
            </a:custGeom>
            <a:solidFill>
              <a:srgbClr val="FFD54C"/>
            </a:solidFill>
            <a:ln w="9525" cap="flat">
              <a:noFill/>
              <a:prstDash val="solid"/>
              <a:miter/>
            </a:ln>
          </p:spPr>
          <p:txBody>
            <a:bodyPr rtlCol="0" anchor="ctr"/>
            <a:lstStyle/>
            <a:p>
              <a:endParaRPr lang="en-IN"/>
            </a:p>
          </p:txBody>
        </p:sp>
        <p:sp>
          <p:nvSpPr>
            <p:cNvPr id="1574" name="Freeform: Shape 1573">
              <a:extLst>
                <a:ext uri="{FF2B5EF4-FFF2-40B4-BE49-F238E27FC236}">
                  <a16:creationId xmlns:a16="http://schemas.microsoft.com/office/drawing/2014/main" xmlns="" id="{B730AA4D-FD33-BBB2-0E5E-3020430528CB}"/>
                </a:ext>
              </a:extLst>
            </p:cNvPr>
            <p:cNvSpPr/>
            <p:nvPr/>
          </p:nvSpPr>
          <p:spPr>
            <a:xfrm>
              <a:off x="809315" y="703489"/>
              <a:ext cx="11856" cy="6264"/>
            </a:xfrm>
            <a:custGeom>
              <a:avLst/>
              <a:gdLst>
                <a:gd name="connsiteX0" fmla="*/ 5344 w 11856"/>
                <a:gd name="connsiteY0" fmla="*/ 6203 h 6264"/>
                <a:gd name="connsiteX1" fmla="*/ 10 w 11856"/>
                <a:gd name="connsiteY1" fmla="*/ 2393 h 6264"/>
                <a:gd name="connsiteX2" fmla="*/ 6392 w 11856"/>
                <a:gd name="connsiteY2" fmla="*/ 107 h 6264"/>
                <a:gd name="connsiteX3" fmla="*/ 11821 w 11856"/>
                <a:gd name="connsiteY3" fmla="*/ 3822 h 6264"/>
                <a:gd name="connsiteX4" fmla="*/ 5344 w 11856"/>
                <a:gd name="connsiteY4" fmla="*/ 6203 h 6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56" h="6264">
                  <a:moveTo>
                    <a:pt x="5344" y="6203"/>
                  </a:moveTo>
                  <a:cubicBezTo>
                    <a:pt x="2105" y="6203"/>
                    <a:pt x="-276" y="4203"/>
                    <a:pt x="10" y="2393"/>
                  </a:cubicBezTo>
                  <a:cubicBezTo>
                    <a:pt x="296" y="583"/>
                    <a:pt x="3153" y="-369"/>
                    <a:pt x="6392" y="107"/>
                  </a:cubicBezTo>
                  <a:cubicBezTo>
                    <a:pt x="9630" y="583"/>
                    <a:pt x="12107" y="2202"/>
                    <a:pt x="11821" y="3822"/>
                  </a:cubicBezTo>
                  <a:cubicBezTo>
                    <a:pt x="11535" y="5441"/>
                    <a:pt x="8582" y="6489"/>
                    <a:pt x="5344" y="6203"/>
                  </a:cubicBezTo>
                  <a:close/>
                </a:path>
              </a:pathLst>
            </a:custGeom>
            <a:solidFill>
              <a:srgbClr val="FFD54C"/>
            </a:solidFill>
            <a:ln w="9525" cap="flat">
              <a:noFill/>
              <a:prstDash val="solid"/>
              <a:miter/>
            </a:ln>
          </p:spPr>
          <p:txBody>
            <a:bodyPr rtlCol="0" anchor="ctr"/>
            <a:lstStyle/>
            <a:p>
              <a:endParaRPr lang="en-IN"/>
            </a:p>
          </p:txBody>
        </p:sp>
        <p:sp>
          <p:nvSpPr>
            <p:cNvPr id="1575" name="Freeform: Shape 1574">
              <a:extLst>
                <a:ext uri="{FF2B5EF4-FFF2-40B4-BE49-F238E27FC236}">
                  <a16:creationId xmlns:a16="http://schemas.microsoft.com/office/drawing/2014/main" xmlns="" id="{5859124C-4372-3B25-C4EA-A3804C8E7982}"/>
                </a:ext>
              </a:extLst>
            </p:cNvPr>
            <p:cNvSpPr/>
            <p:nvPr/>
          </p:nvSpPr>
          <p:spPr>
            <a:xfrm>
              <a:off x="801790" y="695739"/>
              <a:ext cx="11001" cy="6362"/>
            </a:xfrm>
            <a:custGeom>
              <a:avLst/>
              <a:gdLst>
                <a:gd name="connsiteX0" fmla="*/ 5059 w 11001"/>
                <a:gd name="connsiteY0" fmla="*/ 6238 h 6362"/>
                <a:gd name="connsiteX1" fmla="*/ 11 w 11001"/>
                <a:gd name="connsiteY1" fmla="*/ 2333 h 6362"/>
                <a:gd name="connsiteX2" fmla="*/ 5916 w 11001"/>
                <a:gd name="connsiteY2" fmla="*/ 142 h 6362"/>
                <a:gd name="connsiteX3" fmla="*/ 10964 w 11001"/>
                <a:gd name="connsiteY3" fmla="*/ 4047 h 6362"/>
                <a:gd name="connsiteX4" fmla="*/ 5059 w 11001"/>
                <a:gd name="connsiteY4" fmla="*/ 6238 h 6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1" h="6362">
                  <a:moveTo>
                    <a:pt x="5059" y="6238"/>
                  </a:moveTo>
                  <a:cubicBezTo>
                    <a:pt x="2011" y="6238"/>
                    <a:pt x="-275" y="4047"/>
                    <a:pt x="11" y="2333"/>
                  </a:cubicBezTo>
                  <a:cubicBezTo>
                    <a:pt x="297" y="618"/>
                    <a:pt x="2868" y="-430"/>
                    <a:pt x="5916" y="142"/>
                  </a:cubicBezTo>
                  <a:cubicBezTo>
                    <a:pt x="8964" y="713"/>
                    <a:pt x="11250" y="2523"/>
                    <a:pt x="10964" y="4047"/>
                  </a:cubicBezTo>
                  <a:cubicBezTo>
                    <a:pt x="10679" y="5571"/>
                    <a:pt x="8107" y="6714"/>
                    <a:pt x="5059" y="6238"/>
                  </a:cubicBezTo>
                  <a:close/>
                </a:path>
              </a:pathLst>
            </a:custGeom>
            <a:solidFill>
              <a:srgbClr val="FFD54C"/>
            </a:solidFill>
            <a:ln w="9525" cap="flat">
              <a:noFill/>
              <a:prstDash val="solid"/>
              <a:miter/>
            </a:ln>
          </p:spPr>
          <p:txBody>
            <a:bodyPr rtlCol="0" anchor="ctr"/>
            <a:lstStyle/>
            <a:p>
              <a:endParaRPr lang="en-IN"/>
            </a:p>
          </p:txBody>
        </p:sp>
        <p:sp>
          <p:nvSpPr>
            <p:cNvPr id="1576" name="Freeform: Shape 1575">
              <a:extLst>
                <a:ext uri="{FF2B5EF4-FFF2-40B4-BE49-F238E27FC236}">
                  <a16:creationId xmlns:a16="http://schemas.microsoft.com/office/drawing/2014/main" xmlns="" id="{6685341E-5486-312A-FFAB-ECE5700CB687}"/>
                </a:ext>
              </a:extLst>
            </p:cNvPr>
            <p:cNvSpPr/>
            <p:nvPr/>
          </p:nvSpPr>
          <p:spPr>
            <a:xfrm>
              <a:off x="819902" y="663397"/>
              <a:ext cx="10691" cy="7595"/>
            </a:xfrm>
            <a:custGeom>
              <a:avLst/>
              <a:gdLst>
                <a:gd name="connsiteX0" fmla="*/ 4283 w 10691"/>
                <a:gd name="connsiteY0" fmla="*/ 7147 h 7595"/>
                <a:gd name="connsiteX1" fmla="*/ 92 w 10691"/>
                <a:gd name="connsiteY1" fmla="*/ 2004 h 7595"/>
                <a:gd name="connsiteX2" fmla="*/ 6473 w 10691"/>
                <a:gd name="connsiteY2" fmla="*/ 480 h 7595"/>
                <a:gd name="connsiteX3" fmla="*/ 10569 w 10691"/>
                <a:gd name="connsiteY3" fmla="*/ 5623 h 7595"/>
                <a:gd name="connsiteX4" fmla="*/ 4283 w 10691"/>
                <a:gd name="connsiteY4" fmla="*/ 7147 h 7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91" h="7595">
                  <a:moveTo>
                    <a:pt x="4283" y="7147"/>
                  </a:moveTo>
                  <a:cubicBezTo>
                    <a:pt x="1330" y="6195"/>
                    <a:pt x="-480" y="3909"/>
                    <a:pt x="92" y="2004"/>
                  </a:cubicBezTo>
                  <a:cubicBezTo>
                    <a:pt x="663" y="99"/>
                    <a:pt x="3521" y="-568"/>
                    <a:pt x="6473" y="480"/>
                  </a:cubicBezTo>
                  <a:cubicBezTo>
                    <a:pt x="9426" y="1527"/>
                    <a:pt x="11141" y="3813"/>
                    <a:pt x="10569" y="5623"/>
                  </a:cubicBezTo>
                  <a:cubicBezTo>
                    <a:pt x="9998" y="7433"/>
                    <a:pt x="7140" y="8100"/>
                    <a:pt x="4283" y="7147"/>
                  </a:cubicBezTo>
                  <a:close/>
                </a:path>
              </a:pathLst>
            </a:custGeom>
            <a:solidFill>
              <a:srgbClr val="FFD54C"/>
            </a:solidFill>
            <a:ln w="9525" cap="flat">
              <a:noFill/>
              <a:prstDash val="solid"/>
              <a:miter/>
            </a:ln>
          </p:spPr>
          <p:txBody>
            <a:bodyPr rtlCol="0" anchor="ctr"/>
            <a:lstStyle/>
            <a:p>
              <a:endParaRPr lang="en-IN"/>
            </a:p>
          </p:txBody>
        </p:sp>
        <p:sp>
          <p:nvSpPr>
            <p:cNvPr id="1577" name="Freeform: Shape 1576">
              <a:extLst>
                <a:ext uri="{FF2B5EF4-FFF2-40B4-BE49-F238E27FC236}">
                  <a16:creationId xmlns:a16="http://schemas.microsoft.com/office/drawing/2014/main" xmlns="" id="{9939BFA5-B24C-7F38-730D-F3C588A0CE51}"/>
                </a:ext>
              </a:extLst>
            </p:cNvPr>
            <p:cNvSpPr/>
            <p:nvPr/>
          </p:nvSpPr>
          <p:spPr>
            <a:xfrm>
              <a:off x="804404" y="683776"/>
              <a:ext cx="14344" cy="9355"/>
            </a:xfrm>
            <a:custGeom>
              <a:avLst/>
              <a:gdLst>
                <a:gd name="connsiteX0" fmla="*/ 6160 w 14344"/>
                <a:gd name="connsiteY0" fmla="*/ 9057 h 9355"/>
                <a:gd name="connsiteX1" fmla="*/ 64 w 14344"/>
                <a:gd name="connsiteY1" fmla="*/ 3151 h 9355"/>
                <a:gd name="connsiteX2" fmla="*/ 8160 w 14344"/>
                <a:gd name="connsiteY2" fmla="*/ 294 h 9355"/>
                <a:gd name="connsiteX3" fmla="*/ 14256 w 14344"/>
                <a:gd name="connsiteY3" fmla="*/ 6390 h 9355"/>
                <a:gd name="connsiteX4" fmla="*/ 6160 w 14344"/>
                <a:gd name="connsiteY4" fmla="*/ 9057 h 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4" h="9355">
                  <a:moveTo>
                    <a:pt x="6160" y="9057"/>
                  </a:moveTo>
                  <a:cubicBezTo>
                    <a:pt x="2159" y="8390"/>
                    <a:pt x="-508" y="5628"/>
                    <a:pt x="64" y="3151"/>
                  </a:cubicBezTo>
                  <a:cubicBezTo>
                    <a:pt x="635" y="675"/>
                    <a:pt x="4255" y="-659"/>
                    <a:pt x="8160" y="294"/>
                  </a:cubicBezTo>
                  <a:cubicBezTo>
                    <a:pt x="12065" y="1246"/>
                    <a:pt x="14827" y="4009"/>
                    <a:pt x="14256" y="6390"/>
                  </a:cubicBezTo>
                  <a:cubicBezTo>
                    <a:pt x="13684" y="8771"/>
                    <a:pt x="10065" y="9914"/>
                    <a:pt x="6160" y="9057"/>
                  </a:cubicBezTo>
                  <a:close/>
                </a:path>
              </a:pathLst>
            </a:custGeom>
            <a:solidFill>
              <a:srgbClr val="FFD54C"/>
            </a:solidFill>
            <a:ln w="9525" cap="flat">
              <a:noFill/>
              <a:prstDash val="solid"/>
              <a:miter/>
            </a:ln>
          </p:spPr>
          <p:txBody>
            <a:bodyPr rtlCol="0" anchor="ctr"/>
            <a:lstStyle/>
            <a:p>
              <a:endParaRPr lang="en-IN"/>
            </a:p>
          </p:txBody>
        </p:sp>
        <p:sp>
          <p:nvSpPr>
            <p:cNvPr id="1578" name="Freeform: Shape 1577">
              <a:extLst>
                <a:ext uri="{FF2B5EF4-FFF2-40B4-BE49-F238E27FC236}">
                  <a16:creationId xmlns:a16="http://schemas.microsoft.com/office/drawing/2014/main" xmlns="" id="{983B11A0-2254-6B36-2869-4793D88C747B}"/>
                </a:ext>
              </a:extLst>
            </p:cNvPr>
            <p:cNvSpPr/>
            <p:nvPr/>
          </p:nvSpPr>
          <p:spPr>
            <a:xfrm>
              <a:off x="721516" y="678650"/>
              <a:ext cx="5915" cy="5140"/>
            </a:xfrm>
            <a:custGeom>
              <a:avLst/>
              <a:gdLst>
                <a:gd name="connsiteX0" fmla="*/ 2560 w 5915"/>
                <a:gd name="connsiteY0" fmla="*/ 5039 h 5140"/>
                <a:gd name="connsiteX1" fmla="*/ -11 w 5915"/>
                <a:gd name="connsiteY1" fmla="*/ 2086 h 5140"/>
                <a:gd name="connsiteX2" fmla="*/ 3161 w 5915"/>
                <a:gd name="connsiteY2" fmla="*/ 46 h 5140"/>
                <a:gd name="connsiteX3" fmla="*/ 3322 w 5915"/>
                <a:gd name="connsiteY3" fmla="*/ 86 h 5140"/>
                <a:gd name="connsiteX4" fmla="*/ 5894 w 5915"/>
                <a:gd name="connsiteY4" fmla="*/ 3134 h 5140"/>
                <a:gd name="connsiteX5" fmla="*/ 2560 w 5915"/>
                <a:gd name="connsiteY5" fmla="*/ 5039 h 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5" h="5140">
                  <a:moveTo>
                    <a:pt x="2560" y="5039"/>
                  </a:moveTo>
                  <a:cubicBezTo>
                    <a:pt x="1056" y="4890"/>
                    <a:pt x="-68" y="3596"/>
                    <a:pt x="-11" y="2086"/>
                  </a:cubicBezTo>
                  <a:cubicBezTo>
                    <a:pt x="303" y="647"/>
                    <a:pt x="1722" y="-266"/>
                    <a:pt x="3161" y="46"/>
                  </a:cubicBezTo>
                  <a:cubicBezTo>
                    <a:pt x="3218" y="58"/>
                    <a:pt x="3265" y="71"/>
                    <a:pt x="3322" y="86"/>
                  </a:cubicBezTo>
                  <a:cubicBezTo>
                    <a:pt x="4866" y="237"/>
                    <a:pt x="6008" y="1589"/>
                    <a:pt x="5894" y="3134"/>
                  </a:cubicBezTo>
                  <a:cubicBezTo>
                    <a:pt x="5475" y="4564"/>
                    <a:pt x="4008" y="5407"/>
                    <a:pt x="2560" y="5039"/>
                  </a:cubicBezTo>
                  <a:close/>
                </a:path>
              </a:pathLst>
            </a:custGeom>
            <a:solidFill>
              <a:srgbClr val="FFD54C"/>
            </a:solidFill>
            <a:ln w="9525" cap="flat">
              <a:noFill/>
              <a:prstDash val="solid"/>
              <a:miter/>
            </a:ln>
          </p:spPr>
          <p:txBody>
            <a:bodyPr rtlCol="0" anchor="ctr"/>
            <a:lstStyle/>
            <a:p>
              <a:endParaRPr lang="en-IN"/>
            </a:p>
          </p:txBody>
        </p:sp>
        <p:sp>
          <p:nvSpPr>
            <p:cNvPr id="1579" name="Freeform: Shape 1578">
              <a:extLst>
                <a:ext uri="{FF2B5EF4-FFF2-40B4-BE49-F238E27FC236}">
                  <a16:creationId xmlns:a16="http://schemas.microsoft.com/office/drawing/2014/main" xmlns="" id="{8DCC6056-DD72-A224-7F73-272087B3423A}"/>
                </a:ext>
              </a:extLst>
            </p:cNvPr>
            <p:cNvSpPr/>
            <p:nvPr/>
          </p:nvSpPr>
          <p:spPr>
            <a:xfrm>
              <a:off x="735349" y="670854"/>
              <a:ext cx="5714" cy="5040"/>
            </a:xfrm>
            <a:custGeom>
              <a:avLst/>
              <a:gdLst>
                <a:gd name="connsiteX0" fmla="*/ 2253 w 5714"/>
                <a:gd name="connsiteY0" fmla="*/ 4929 h 5040"/>
                <a:gd name="connsiteX1" fmla="*/ -5 w 5714"/>
                <a:gd name="connsiteY1" fmla="*/ 2249 h 5040"/>
                <a:gd name="connsiteX2" fmla="*/ 2682 w 5714"/>
                <a:gd name="connsiteY2" fmla="*/ -6 h 5040"/>
                <a:gd name="connsiteX3" fmla="*/ 3396 w 5714"/>
                <a:gd name="connsiteY3" fmla="*/ 167 h 5040"/>
                <a:gd name="connsiteX4" fmla="*/ 5682 w 5714"/>
                <a:gd name="connsiteY4" fmla="*/ 3119 h 5040"/>
                <a:gd name="connsiteX5" fmla="*/ 2253 w 5714"/>
                <a:gd name="connsiteY5" fmla="*/ 4929 h 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4" h="5040">
                  <a:moveTo>
                    <a:pt x="2253" y="4929"/>
                  </a:moveTo>
                  <a:cubicBezTo>
                    <a:pt x="891" y="4812"/>
                    <a:pt x="-119" y="3612"/>
                    <a:pt x="-5" y="2249"/>
                  </a:cubicBezTo>
                  <a:cubicBezTo>
                    <a:pt x="119" y="887"/>
                    <a:pt x="1319" y="-123"/>
                    <a:pt x="2682" y="-6"/>
                  </a:cubicBezTo>
                  <a:cubicBezTo>
                    <a:pt x="2929" y="16"/>
                    <a:pt x="3167" y="73"/>
                    <a:pt x="3396" y="167"/>
                  </a:cubicBezTo>
                  <a:cubicBezTo>
                    <a:pt x="4834" y="364"/>
                    <a:pt x="5853" y="1677"/>
                    <a:pt x="5682" y="3119"/>
                  </a:cubicBezTo>
                  <a:cubicBezTo>
                    <a:pt x="5187" y="4524"/>
                    <a:pt x="3691" y="5312"/>
                    <a:pt x="2253" y="4929"/>
                  </a:cubicBezTo>
                  <a:close/>
                </a:path>
              </a:pathLst>
            </a:custGeom>
            <a:solidFill>
              <a:srgbClr val="FFD54C"/>
            </a:solidFill>
            <a:ln w="9525" cap="flat">
              <a:noFill/>
              <a:prstDash val="solid"/>
              <a:miter/>
            </a:ln>
          </p:spPr>
          <p:txBody>
            <a:bodyPr rtlCol="0" anchor="ctr"/>
            <a:lstStyle/>
            <a:p>
              <a:endParaRPr lang="en-IN"/>
            </a:p>
          </p:txBody>
        </p:sp>
        <p:sp>
          <p:nvSpPr>
            <p:cNvPr id="1580" name="Freeform: Shape 1579">
              <a:extLst>
                <a:ext uri="{FF2B5EF4-FFF2-40B4-BE49-F238E27FC236}">
                  <a16:creationId xmlns:a16="http://schemas.microsoft.com/office/drawing/2014/main" xmlns="" id="{F3B5708A-9CE6-68A7-0228-1C0F910FE4D2}"/>
                </a:ext>
              </a:extLst>
            </p:cNvPr>
            <p:cNvSpPr/>
            <p:nvPr/>
          </p:nvSpPr>
          <p:spPr>
            <a:xfrm>
              <a:off x="735423" y="685056"/>
              <a:ext cx="6766" cy="5341"/>
            </a:xfrm>
            <a:custGeom>
              <a:avLst/>
              <a:gdLst>
                <a:gd name="connsiteX0" fmla="*/ 2751 w 6766"/>
                <a:gd name="connsiteY0" fmla="*/ 5300 h 5341"/>
                <a:gd name="connsiteX1" fmla="*/ -11 w 6766"/>
                <a:gd name="connsiteY1" fmla="*/ 2252 h 5341"/>
                <a:gd name="connsiteX2" fmla="*/ 3379 w 6766"/>
                <a:gd name="connsiteY2" fmla="*/ 47 h 5341"/>
                <a:gd name="connsiteX3" fmla="*/ 3989 w 6766"/>
                <a:gd name="connsiteY3" fmla="*/ 252 h 5341"/>
                <a:gd name="connsiteX4" fmla="*/ 6751 w 6766"/>
                <a:gd name="connsiteY4" fmla="*/ 3300 h 5341"/>
                <a:gd name="connsiteX5" fmla="*/ 2751 w 6766"/>
                <a:gd name="connsiteY5" fmla="*/ 5300 h 5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6" h="5341">
                  <a:moveTo>
                    <a:pt x="2751" y="5300"/>
                  </a:moveTo>
                  <a:cubicBezTo>
                    <a:pt x="1160" y="5198"/>
                    <a:pt x="-69" y="3848"/>
                    <a:pt x="-11" y="2252"/>
                  </a:cubicBezTo>
                  <a:cubicBezTo>
                    <a:pt x="312" y="708"/>
                    <a:pt x="1827" y="-279"/>
                    <a:pt x="3379" y="47"/>
                  </a:cubicBezTo>
                  <a:cubicBezTo>
                    <a:pt x="3589" y="92"/>
                    <a:pt x="3789" y="160"/>
                    <a:pt x="3989" y="252"/>
                  </a:cubicBezTo>
                  <a:cubicBezTo>
                    <a:pt x="5580" y="354"/>
                    <a:pt x="6808" y="1704"/>
                    <a:pt x="6751" y="3300"/>
                  </a:cubicBezTo>
                  <a:cubicBezTo>
                    <a:pt x="6085" y="4633"/>
                    <a:pt x="4561" y="5491"/>
                    <a:pt x="2751" y="5300"/>
                  </a:cubicBezTo>
                  <a:close/>
                </a:path>
              </a:pathLst>
            </a:custGeom>
            <a:solidFill>
              <a:srgbClr val="FFD54C"/>
            </a:solidFill>
            <a:ln w="9525" cap="flat">
              <a:noFill/>
              <a:prstDash val="solid"/>
              <a:miter/>
            </a:ln>
          </p:spPr>
          <p:txBody>
            <a:bodyPr rtlCol="0" anchor="ctr"/>
            <a:lstStyle/>
            <a:p>
              <a:endParaRPr lang="en-IN"/>
            </a:p>
          </p:txBody>
        </p:sp>
        <p:sp>
          <p:nvSpPr>
            <p:cNvPr id="1581" name="Freeform: Shape 1580">
              <a:extLst>
                <a:ext uri="{FF2B5EF4-FFF2-40B4-BE49-F238E27FC236}">
                  <a16:creationId xmlns:a16="http://schemas.microsoft.com/office/drawing/2014/main" xmlns="" id="{43B03BEA-069E-0301-6278-0DDF96F705F2}"/>
                </a:ext>
              </a:extLst>
            </p:cNvPr>
            <p:cNvSpPr/>
            <p:nvPr/>
          </p:nvSpPr>
          <p:spPr>
            <a:xfrm>
              <a:off x="804852" y="671177"/>
              <a:ext cx="9995" cy="7011"/>
            </a:xfrm>
            <a:custGeom>
              <a:avLst/>
              <a:gdLst>
                <a:gd name="connsiteX0" fmla="*/ 4093 w 9995"/>
                <a:gd name="connsiteY0" fmla="*/ 6701 h 7011"/>
                <a:gd name="connsiteX1" fmla="*/ 92 w 9995"/>
                <a:gd name="connsiteY1" fmla="*/ 2129 h 7011"/>
                <a:gd name="connsiteX2" fmla="*/ 5902 w 9995"/>
                <a:gd name="connsiteY2" fmla="*/ 319 h 7011"/>
                <a:gd name="connsiteX3" fmla="*/ 9903 w 9995"/>
                <a:gd name="connsiteY3" fmla="*/ 4987 h 7011"/>
                <a:gd name="connsiteX4" fmla="*/ 4093 w 9995"/>
                <a:gd name="connsiteY4" fmla="*/ 6701 h 7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5" h="7011">
                  <a:moveTo>
                    <a:pt x="4093" y="6701"/>
                  </a:moveTo>
                  <a:cubicBezTo>
                    <a:pt x="1330" y="6034"/>
                    <a:pt x="-479" y="3939"/>
                    <a:pt x="92" y="2129"/>
                  </a:cubicBezTo>
                  <a:cubicBezTo>
                    <a:pt x="664" y="319"/>
                    <a:pt x="3140" y="-538"/>
                    <a:pt x="5902" y="319"/>
                  </a:cubicBezTo>
                  <a:cubicBezTo>
                    <a:pt x="8665" y="1177"/>
                    <a:pt x="10379" y="3272"/>
                    <a:pt x="9903" y="4987"/>
                  </a:cubicBezTo>
                  <a:cubicBezTo>
                    <a:pt x="9427" y="6701"/>
                    <a:pt x="6855" y="7463"/>
                    <a:pt x="4093" y="6701"/>
                  </a:cubicBezTo>
                  <a:close/>
                </a:path>
              </a:pathLst>
            </a:custGeom>
            <a:solidFill>
              <a:srgbClr val="FFD54C"/>
            </a:solidFill>
            <a:ln w="9525" cap="flat">
              <a:noFill/>
              <a:prstDash val="solid"/>
              <a:miter/>
            </a:ln>
          </p:spPr>
          <p:txBody>
            <a:bodyPr rtlCol="0" anchor="ctr"/>
            <a:lstStyle/>
            <a:p>
              <a:endParaRPr lang="en-IN"/>
            </a:p>
          </p:txBody>
        </p:sp>
        <p:sp>
          <p:nvSpPr>
            <p:cNvPr id="1582" name="Freeform: Shape 1581">
              <a:extLst>
                <a:ext uri="{FF2B5EF4-FFF2-40B4-BE49-F238E27FC236}">
                  <a16:creationId xmlns:a16="http://schemas.microsoft.com/office/drawing/2014/main" xmlns="" id="{655668A9-F619-9CD9-DF12-3E125B9F5C7F}"/>
                </a:ext>
              </a:extLst>
            </p:cNvPr>
            <p:cNvSpPr/>
            <p:nvPr/>
          </p:nvSpPr>
          <p:spPr>
            <a:xfrm>
              <a:off x="804747" y="662283"/>
              <a:ext cx="9659" cy="7010"/>
            </a:xfrm>
            <a:custGeom>
              <a:avLst/>
              <a:gdLst>
                <a:gd name="connsiteX0" fmla="*/ 3721 w 9659"/>
                <a:gd name="connsiteY0" fmla="*/ 6642 h 7010"/>
                <a:gd name="connsiteX1" fmla="*/ 101 w 9659"/>
                <a:gd name="connsiteY1" fmla="*/ 1975 h 7010"/>
                <a:gd name="connsiteX2" fmla="*/ 5912 w 9659"/>
                <a:gd name="connsiteY2" fmla="*/ 356 h 7010"/>
                <a:gd name="connsiteX3" fmla="*/ 9531 w 9659"/>
                <a:gd name="connsiteY3" fmla="*/ 5023 h 7010"/>
                <a:gd name="connsiteX4" fmla="*/ 3721 w 9659"/>
                <a:gd name="connsiteY4" fmla="*/ 6642 h 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9" h="7010">
                  <a:moveTo>
                    <a:pt x="3721" y="6642"/>
                  </a:moveTo>
                  <a:cubicBezTo>
                    <a:pt x="1149" y="5880"/>
                    <a:pt x="-470" y="3785"/>
                    <a:pt x="101" y="1975"/>
                  </a:cubicBezTo>
                  <a:cubicBezTo>
                    <a:pt x="673" y="165"/>
                    <a:pt x="3340" y="-502"/>
                    <a:pt x="5912" y="356"/>
                  </a:cubicBezTo>
                  <a:cubicBezTo>
                    <a:pt x="8483" y="1213"/>
                    <a:pt x="10103" y="3308"/>
                    <a:pt x="9531" y="5023"/>
                  </a:cubicBezTo>
                  <a:cubicBezTo>
                    <a:pt x="8960" y="6737"/>
                    <a:pt x="6388" y="7499"/>
                    <a:pt x="3721" y="6642"/>
                  </a:cubicBezTo>
                  <a:close/>
                </a:path>
              </a:pathLst>
            </a:custGeom>
            <a:solidFill>
              <a:srgbClr val="FFD54C"/>
            </a:solidFill>
            <a:ln w="9525" cap="flat">
              <a:noFill/>
              <a:prstDash val="solid"/>
              <a:miter/>
            </a:ln>
          </p:spPr>
          <p:txBody>
            <a:bodyPr rtlCol="0" anchor="ctr"/>
            <a:lstStyle/>
            <a:p>
              <a:endParaRPr lang="en-IN"/>
            </a:p>
          </p:txBody>
        </p:sp>
        <p:sp>
          <p:nvSpPr>
            <p:cNvPr id="1583" name="Freeform: Shape 1582">
              <a:extLst>
                <a:ext uri="{FF2B5EF4-FFF2-40B4-BE49-F238E27FC236}">
                  <a16:creationId xmlns:a16="http://schemas.microsoft.com/office/drawing/2014/main" xmlns="" id="{53FB7B41-01BD-9321-74AA-715A49BF4B22}"/>
                </a:ext>
              </a:extLst>
            </p:cNvPr>
            <p:cNvSpPr/>
            <p:nvPr/>
          </p:nvSpPr>
          <p:spPr>
            <a:xfrm>
              <a:off x="795315" y="706073"/>
              <a:ext cx="4902" cy="2883"/>
            </a:xfrm>
            <a:custGeom>
              <a:avLst/>
              <a:gdLst>
                <a:gd name="connsiteX0" fmla="*/ 2200 w 4902"/>
                <a:gd name="connsiteY0" fmla="*/ 2857 h 2883"/>
                <a:gd name="connsiteX1" fmla="*/ 9 w 4902"/>
                <a:gd name="connsiteY1" fmla="*/ 1142 h 2883"/>
                <a:gd name="connsiteX2" fmla="*/ 2676 w 4902"/>
                <a:gd name="connsiteY2" fmla="*/ -1 h 2883"/>
                <a:gd name="connsiteX3" fmla="*/ 4867 w 4902"/>
                <a:gd name="connsiteY3" fmla="*/ 1714 h 2883"/>
                <a:gd name="connsiteX4" fmla="*/ 2200 w 4902"/>
                <a:gd name="connsiteY4" fmla="*/ 2857 h 2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2" h="2883">
                  <a:moveTo>
                    <a:pt x="2200" y="2857"/>
                  </a:moveTo>
                  <a:cubicBezTo>
                    <a:pt x="866" y="2857"/>
                    <a:pt x="-181" y="1999"/>
                    <a:pt x="9" y="1142"/>
                  </a:cubicBezTo>
                  <a:cubicBezTo>
                    <a:pt x="200" y="285"/>
                    <a:pt x="1343" y="-96"/>
                    <a:pt x="2676" y="-1"/>
                  </a:cubicBezTo>
                  <a:cubicBezTo>
                    <a:pt x="4010" y="95"/>
                    <a:pt x="5057" y="952"/>
                    <a:pt x="4867" y="1714"/>
                  </a:cubicBezTo>
                  <a:cubicBezTo>
                    <a:pt x="4676" y="2476"/>
                    <a:pt x="3533" y="2952"/>
                    <a:pt x="2200" y="2857"/>
                  </a:cubicBezTo>
                  <a:close/>
                </a:path>
              </a:pathLst>
            </a:custGeom>
            <a:solidFill>
              <a:srgbClr val="FFD54C"/>
            </a:solidFill>
            <a:ln w="9525" cap="flat">
              <a:noFill/>
              <a:prstDash val="solid"/>
              <a:miter/>
            </a:ln>
          </p:spPr>
          <p:txBody>
            <a:bodyPr rtlCol="0" anchor="ctr"/>
            <a:lstStyle/>
            <a:p>
              <a:endParaRPr lang="en-IN"/>
            </a:p>
          </p:txBody>
        </p:sp>
        <p:sp>
          <p:nvSpPr>
            <p:cNvPr id="1584" name="Freeform: Shape 1583">
              <a:extLst>
                <a:ext uri="{FF2B5EF4-FFF2-40B4-BE49-F238E27FC236}">
                  <a16:creationId xmlns:a16="http://schemas.microsoft.com/office/drawing/2014/main" xmlns="" id="{C4E16FFA-B9D5-D3EC-A657-15F26D5685F1}"/>
                </a:ext>
              </a:extLst>
            </p:cNvPr>
            <p:cNvSpPr/>
            <p:nvPr/>
          </p:nvSpPr>
          <p:spPr>
            <a:xfrm>
              <a:off x="777091" y="696824"/>
              <a:ext cx="14010" cy="9036"/>
            </a:xfrm>
            <a:custGeom>
              <a:avLst/>
              <a:gdLst>
                <a:gd name="connsiteX0" fmla="*/ 6231 w 14010"/>
                <a:gd name="connsiteY0" fmla="*/ 8963 h 9036"/>
                <a:gd name="connsiteX1" fmla="*/ 40 w 14010"/>
                <a:gd name="connsiteY1" fmla="*/ 3629 h 9036"/>
                <a:gd name="connsiteX2" fmla="*/ 7660 w 14010"/>
                <a:gd name="connsiteY2" fmla="*/ 105 h 9036"/>
                <a:gd name="connsiteX3" fmla="*/ 13947 w 14010"/>
                <a:gd name="connsiteY3" fmla="*/ 5439 h 9036"/>
                <a:gd name="connsiteX4" fmla="*/ 6231 w 14010"/>
                <a:gd name="connsiteY4" fmla="*/ 8963 h 9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10" h="9036">
                  <a:moveTo>
                    <a:pt x="6231" y="8963"/>
                  </a:moveTo>
                  <a:cubicBezTo>
                    <a:pt x="2326" y="8963"/>
                    <a:pt x="-436" y="6201"/>
                    <a:pt x="40" y="3629"/>
                  </a:cubicBezTo>
                  <a:cubicBezTo>
                    <a:pt x="516" y="1057"/>
                    <a:pt x="3850" y="-467"/>
                    <a:pt x="7660" y="105"/>
                  </a:cubicBezTo>
                  <a:cubicBezTo>
                    <a:pt x="11470" y="676"/>
                    <a:pt x="14423" y="3057"/>
                    <a:pt x="13947" y="5439"/>
                  </a:cubicBezTo>
                  <a:cubicBezTo>
                    <a:pt x="13470" y="7820"/>
                    <a:pt x="9946" y="9344"/>
                    <a:pt x="6231" y="8963"/>
                  </a:cubicBezTo>
                  <a:close/>
                </a:path>
              </a:pathLst>
            </a:custGeom>
            <a:solidFill>
              <a:srgbClr val="FFD54C"/>
            </a:solidFill>
            <a:ln w="9525" cap="flat">
              <a:noFill/>
              <a:prstDash val="solid"/>
              <a:miter/>
            </a:ln>
          </p:spPr>
          <p:txBody>
            <a:bodyPr rtlCol="0" anchor="ctr"/>
            <a:lstStyle/>
            <a:p>
              <a:endParaRPr lang="en-IN"/>
            </a:p>
          </p:txBody>
        </p:sp>
        <p:sp>
          <p:nvSpPr>
            <p:cNvPr id="1585" name="Freeform: Shape 1584">
              <a:extLst>
                <a:ext uri="{FF2B5EF4-FFF2-40B4-BE49-F238E27FC236}">
                  <a16:creationId xmlns:a16="http://schemas.microsoft.com/office/drawing/2014/main" xmlns="" id="{5A89AE7A-5F51-9848-606E-AEA362E037EC}"/>
                </a:ext>
              </a:extLst>
            </p:cNvPr>
            <p:cNvSpPr/>
            <p:nvPr/>
          </p:nvSpPr>
          <p:spPr>
            <a:xfrm>
              <a:off x="782288" y="682644"/>
              <a:ext cx="20333" cy="13470"/>
            </a:xfrm>
            <a:custGeom>
              <a:avLst/>
              <a:gdLst>
                <a:gd name="connsiteX0" fmla="*/ 9512 w 20333"/>
                <a:gd name="connsiteY0" fmla="*/ 13237 h 13470"/>
                <a:gd name="connsiteX1" fmla="*/ -13 w 20333"/>
                <a:gd name="connsiteY1" fmla="*/ 4950 h 13470"/>
                <a:gd name="connsiteX2" fmla="*/ 11607 w 20333"/>
                <a:gd name="connsiteY2" fmla="*/ 378 h 13470"/>
                <a:gd name="connsiteX3" fmla="*/ 20180 w 20333"/>
                <a:gd name="connsiteY3" fmla="*/ 9046 h 13470"/>
                <a:gd name="connsiteX4" fmla="*/ 9512 w 20333"/>
                <a:gd name="connsiteY4" fmla="*/ 13237 h 1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33" h="13470">
                  <a:moveTo>
                    <a:pt x="9512" y="13237"/>
                  </a:moveTo>
                  <a:cubicBezTo>
                    <a:pt x="3892" y="12284"/>
                    <a:pt x="-13" y="8665"/>
                    <a:pt x="-13" y="4950"/>
                  </a:cubicBezTo>
                  <a:cubicBezTo>
                    <a:pt x="-13" y="1235"/>
                    <a:pt x="6083" y="-955"/>
                    <a:pt x="11607" y="378"/>
                  </a:cubicBezTo>
                  <a:cubicBezTo>
                    <a:pt x="17132" y="1712"/>
                    <a:pt x="21132" y="5712"/>
                    <a:pt x="20180" y="9046"/>
                  </a:cubicBezTo>
                  <a:cubicBezTo>
                    <a:pt x="19227" y="12380"/>
                    <a:pt x="15036" y="14094"/>
                    <a:pt x="9512" y="13237"/>
                  </a:cubicBezTo>
                  <a:close/>
                </a:path>
              </a:pathLst>
            </a:custGeom>
            <a:solidFill>
              <a:srgbClr val="FFD54C"/>
            </a:solidFill>
            <a:ln w="9525" cap="flat">
              <a:noFill/>
              <a:prstDash val="solid"/>
              <a:miter/>
            </a:ln>
          </p:spPr>
          <p:txBody>
            <a:bodyPr rtlCol="0" anchor="ctr"/>
            <a:lstStyle/>
            <a:p>
              <a:endParaRPr lang="en-IN"/>
            </a:p>
          </p:txBody>
        </p:sp>
        <p:sp>
          <p:nvSpPr>
            <p:cNvPr id="1586" name="Freeform: Shape 1585">
              <a:extLst>
                <a:ext uri="{FF2B5EF4-FFF2-40B4-BE49-F238E27FC236}">
                  <a16:creationId xmlns:a16="http://schemas.microsoft.com/office/drawing/2014/main" xmlns="" id="{BA393C7E-8A1C-05E7-3AAA-FC9F58051F35}"/>
                </a:ext>
              </a:extLst>
            </p:cNvPr>
            <p:cNvSpPr/>
            <p:nvPr/>
          </p:nvSpPr>
          <p:spPr>
            <a:xfrm>
              <a:off x="790290" y="673454"/>
              <a:ext cx="11148" cy="7984"/>
            </a:xfrm>
            <a:custGeom>
              <a:avLst/>
              <a:gdLst>
                <a:gd name="connsiteX0" fmla="*/ 4653 w 11148"/>
                <a:gd name="connsiteY0" fmla="*/ 7758 h 7984"/>
                <a:gd name="connsiteX1" fmla="*/ 81 w 11148"/>
                <a:gd name="connsiteY1" fmla="*/ 2614 h 7984"/>
                <a:gd name="connsiteX2" fmla="*/ 6653 w 11148"/>
                <a:gd name="connsiteY2" fmla="*/ 233 h 7984"/>
                <a:gd name="connsiteX3" fmla="*/ 11034 w 11148"/>
                <a:gd name="connsiteY3" fmla="*/ 5472 h 7984"/>
                <a:gd name="connsiteX4" fmla="*/ 4653 w 11148"/>
                <a:gd name="connsiteY4" fmla="*/ 7758 h 7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8" h="7984">
                  <a:moveTo>
                    <a:pt x="4653" y="7758"/>
                  </a:moveTo>
                  <a:cubicBezTo>
                    <a:pt x="1605" y="6996"/>
                    <a:pt x="-491" y="4710"/>
                    <a:pt x="81" y="2614"/>
                  </a:cubicBezTo>
                  <a:cubicBezTo>
                    <a:pt x="652" y="519"/>
                    <a:pt x="3605" y="-529"/>
                    <a:pt x="6653" y="233"/>
                  </a:cubicBezTo>
                  <a:cubicBezTo>
                    <a:pt x="9701" y="995"/>
                    <a:pt x="11606" y="3472"/>
                    <a:pt x="11034" y="5472"/>
                  </a:cubicBezTo>
                  <a:cubicBezTo>
                    <a:pt x="10463" y="7472"/>
                    <a:pt x="7701" y="8425"/>
                    <a:pt x="4653" y="7758"/>
                  </a:cubicBezTo>
                  <a:close/>
                </a:path>
              </a:pathLst>
            </a:custGeom>
            <a:solidFill>
              <a:srgbClr val="FFD54C"/>
            </a:solidFill>
            <a:ln w="9525" cap="flat">
              <a:noFill/>
              <a:prstDash val="solid"/>
              <a:miter/>
            </a:ln>
          </p:spPr>
          <p:txBody>
            <a:bodyPr rtlCol="0" anchor="ctr"/>
            <a:lstStyle/>
            <a:p>
              <a:endParaRPr lang="en-IN"/>
            </a:p>
          </p:txBody>
        </p:sp>
        <p:sp>
          <p:nvSpPr>
            <p:cNvPr id="1587" name="Freeform: Shape 1586">
              <a:extLst>
                <a:ext uri="{FF2B5EF4-FFF2-40B4-BE49-F238E27FC236}">
                  <a16:creationId xmlns:a16="http://schemas.microsoft.com/office/drawing/2014/main" xmlns="" id="{57D5414E-C3A1-9A97-B58E-B1E1E1DA29EF}"/>
                </a:ext>
              </a:extLst>
            </p:cNvPr>
            <p:cNvSpPr/>
            <p:nvPr/>
          </p:nvSpPr>
          <p:spPr>
            <a:xfrm>
              <a:off x="789630" y="663039"/>
              <a:ext cx="8625" cy="6483"/>
            </a:xfrm>
            <a:custGeom>
              <a:avLst/>
              <a:gdLst>
                <a:gd name="connsiteX0" fmla="*/ 3503 w 8625"/>
                <a:gd name="connsiteY0" fmla="*/ 6172 h 6483"/>
                <a:gd name="connsiteX1" fmla="*/ 74 w 8625"/>
                <a:gd name="connsiteY1" fmla="*/ 1981 h 6483"/>
                <a:gd name="connsiteX2" fmla="*/ 5217 w 8625"/>
                <a:gd name="connsiteY2" fmla="*/ 266 h 6483"/>
                <a:gd name="connsiteX3" fmla="*/ 8551 w 8625"/>
                <a:gd name="connsiteY3" fmla="*/ 4553 h 6483"/>
                <a:gd name="connsiteX4" fmla="*/ 3503 w 8625"/>
                <a:gd name="connsiteY4" fmla="*/ 6172 h 6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5" h="6483">
                  <a:moveTo>
                    <a:pt x="3503" y="6172"/>
                  </a:moveTo>
                  <a:cubicBezTo>
                    <a:pt x="1121" y="5505"/>
                    <a:pt x="-403" y="3600"/>
                    <a:pt x="74" y="1981"/>
                  </a:cubicBezTo>
                  <a:cubicBezTo>
                    <a:pt x="550" y="362"/>
                    <a:pt x="2931" y="-496"/>
                    <a:pt x="5217" y="266"/>
                  </a:cubicBezTo>
                  <a:cubicBezTo>
                    <a:pt x="7503" y="1028"/>
                    <a:pt x="8932" y="2933"/>
                    <a:pt x="8551" y="4553"/>
                  </a:cubicBezTo>
                  <a:cubicBezTo>
                    <a:pt x="8170" y="6172"/>
                    <a:pt x="5789" y="6934"/>
                    <a:pt x="3503" y="6172"/>
                  </a:cubicBezTo>
                  <a:close/>
                </a:path>
              </a:pathLst>
            </a:custGeom>
            <a:solidFill>
              <a:srgbClr val="FFD54C"/>
            </a:solidFill>
            <a:ln w="9525" cap="flat">
              <a:noFill/>
              <a:prstDash val="solid"/>
              <a:miter/>
            </a:ln>
          </p:spPr>
          <p:txBody>
            <a:bodyPr rtlCol="0" anchor="ctr"/>
            <a:lstStyle/>
            <a:p>
              <a:endParaRPr lang="en-IN"/>
            </a:p>
          </p:txBody>
        </p:sp>
        <p:sp>
          <p:nvSpPr>
            <p:cNvPr id="1588" name="Freeform: Shape 1587">
              <a:extLst>
                <a:ext uri="{FF2B5EF4-FFF2-40B4-BE49-F238E27FC236}">
                  <a16:creationId xmlns:a16="http://schemas.microsoft.com/office/drawing/2014/main" xmlns="" id="{8218F4BA-E671-1025-AC15-909FC21954C1}"/>
                </a:ext>
              </a:extLst>
            </p:cNvPr>
            <p:cNvSpPr/>
            <p:nvPr/>
          </p:nvSpPr>
          <p:spPr>
            <a:xfrm>
              <a:off x="781513" y="653870"/>
              <a:ext cx="7119" cy="5830"/>
            </a:xfrm>
            <a:custGeom>
              <a:avLst/>
              <a:gdLst>
                <a:gd name="connsiteX0" fmla="*/ 2666 w 7119"/>
                <a:gd name="connsiteY0" fmla="*/ 5245 h 5830"/>
                <a:gd name="connsiteX1" fmla="*/ 95 w 7119"/>
                <a:gd name="connsiteY1" fmla="*/ 1625 h 5830"/>
                <a:gd name="connsiteX2" fmla="*/ 4286 w 7119"/>
                <a:gd name="connsiteY2" fmla="*/ 292 h 5830"/>
                <a:gd name="connsiteX3" fmla="*/ 7105 w 7119"/>
                <a:gd name="connsiteY3" fmla="*/ 2991 h 5830"/>
                <a:gd name="connsiteX4" fmla="*/ 4409 w 7119"/>
                <a:gd name="connsiteY4" fmla="*/ 5815 h 5830"/>
                <a:gd name="connsiteX5" fmla="*/ 2666 w 7119"/>
                <a:gd name="connsiteY5" fmla="*/ 5245 h 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19" h="5830">
                  <a:moveTo>
                    <a:pt x="2666" y="5245"/>
                  </a:moveTo>
                  <a:cubicBezTo>
                    <a:pt x="761" y="4673"/>
                    <a:pt x="-382" y="3054"/>
                    <a:pt x="95" y="1625"/>
                  </a:cubicBezTo>
                  <a:cubicBezTo>
                    <a:pt x="933" y="154"/>
                    <a:pt x="2752" y="-426"/>
                    <a:pt x="4286" y="292"/>
                  </a:cubicBezTo>
                  <a:cubicBezTo>
                    <a:pt x="5810" y="257"/>
                    <a:pt x="7076" y="1466"/>
                    <a:pt x="7105" y="2991"/>
                  </a:cubicBezTo>
                  <a:cubicBezTo>
                    <a:pt x="7143" y="4516"/>
                    <a:pt x="5933" y="5780"/>
                    <a:pt x="4409" y="5815"/>
                  </a:cubicBezTo>
                  <a:cubicBezTo>
                    <a:pt x="3781" y="5828"/>
                    <a:pt x="3162" y="5627"/>
                    <a:pt x="2666" y="5245"/>
                  </a:cubicBezTo>
                  <a:close/>
                </a:path>
              </a:pathLst>
            </a:custGeom>
            <a:solidFill>
              <a:srgbClr val="FFD54C"/>
            </a:solidFill>
            <a:ln w="9525" cap="flat">
              <a:noFill/>
              <a:prstDash val="solid"/>
              <a:miter/>
            </a:ln>
          </p:spPr>
          <p:txBody>
            <a:bodyPr rtlCol="0" anchor="ctr"/>
            <a:lstStyle/>
            <a:p>
              <a:endParaRPr lang="en-IN"/>
            </a:p>
          </p:txBody>
        </p:sp>
        <p:sp>
          <p:nvSpPr>
            <p:cNvPr id="1589" name="Freeform: Shape 1588">
              <a:extLst>
                <a:ext uri="{FF2B5EF4-FFF2-40B4-BE49-F238E27FC236}">
                  <a16:creationId xmlns:a16="http://schemas.microsoft.com/office/drawing/2014/main" xmlns="" id="{7883D349-9BDF-4F5D-70DF-7755E78E1F18}"/>
                </a:ext>
              </a:extLst>
            </p:cNvPr>
            <p:cNvSpPr/>
            <p:nvPr/>
          </p:nvSpPr>
          <p:spPr>
            <a:xfrm>
              <a:off x="777596" y="661539"/>
              <a:ext cx="8823" cy="6774"/>
            </a:xfrm>
            <a:custGeom>
              <a:avLst/>
              <a:gdLst>
                <a:gd name="connsiteX0" fmla="*/ 774 w 8823"/>
                <a:gd name="connsiteY0" fmla="*/ 4720 h 6774"/>
                <a:gd name="connsiteX1" fmla="*/ 764 w 8823"/>
                <a:gd name="connsiteY1" fmla="*/ 948 h 6774"/>
                <a:gd name="connsiteX2" fmla="*/ 2012 w 8823"/>
                <a:gd name="connsiteY2" fmla="*/ 243 h 6774"/>
                <a:gd name="connsiteX3" fmla="*/ 8108 w 8823"/>
                <a:gd name="connsiteY3" fmla="*/ 2053 h 6774"/>
                <a:gd name="connsiteX4" fmla="*/ 7889 w 8823"/>
                <a:gd name="connsiteY4" fmla="*/ 5953 h 6774"/>
                <a:gd name="connsiteX5" fmla="*/ 6870 w 8823"/>
                <a:gd name="connsiteY5" fmla="*/ 6529 h 6774"/>
                <a:gd name="connsiteX6" fmla="*/ 774 w 8823"/>
                <a:gd name="connsiteY6" fmla="*/ 4720 h 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3" h="6774">
                  <a:moveTo>
                    <a:pt x="774" y="4720"/>
                  </a:moveTo>
                  <a:cubicBezTo>
                    <a:pt x="-274" y="3680"/>
                    <a:pt x="-274" y="1991"/>
                    <a:pt x="764" y="948"/>
                  </a:cubicBezTo>
                  <a:cubicBezTo>
                    <a:pt x="1107" y="604"/>
                    <a:pt x="1545" y="360"/>
                    <a:pt x="2012" y="243"/>
                  </a:cubicBezTo>
                  <a:cubicBezTo>
                    <a:pt x="4222" y="-445"/>
                    <a:pt x="6632" y="271"/>
                    <a:pt x="8108" y="2053"/>
                  </a:cubicBezTo>
                  <a:cubicBezTo>
                    <a:pt x="9127" y="3191"/>
                    <a:pt x="9022" y="4937"/>
                    <a:pt x="7889" y="5953"/>
                  </a:cubicBezTo>
                  <a:cubicBezTo>
                    <a:pt x="7594" y="6215"/>
                    <a:pt x="7251" y="6412"/>
                    <a:pt x="6870" y="6529"/>
                  </a:cubicBezTo>
                  <a:cubicBezTo>
                    <a:pt x="4660" y="7165"/>
                    <a:pt x="2279" y="6459"/>
                    <a:pt x="774" y="4720"/>
                  </a:cubicBezTo>
                  <a:close/>
                </a:path>
              </a:pathLst>
            </a:custGeom>
            <a:solidFill>
              <a:srgbClr val="FFD54C"/>
            </a:solidFill>
            <a:ln w="9525" cap="flat">
              <a:noFill/>
              <a:prstDash val="solid"/>
              <a:miter/>
            </a:ln>
          </p:spPr>
          <p:txBody>
            <a:bodyPr rtlCol="0" anchor="ctr"/>
            <a:lstStyle/>
            <a:p>
              <a:endParaRPr lang="en-IN"/>
            </a:p>
          </p:txBody>
        </p:sp>
        <p:sp>
          <p:nvSpPr>
            <p:cNvPr id="1590" name="Freeform: Shape 1589">
              <a:extLst>
                <a:ext uri="{FF2B5EF4-FFF2-40B4-BE49-F238E27FC236}">
                  <a16:creationId xmlns:a16="http://schemas.microsoft.com/office/drawing/2014/main" xmlns="" id="{31622BD1-FB7B-CEE8-D7D6-F215BA2ACB4C}"/>
                </a:ext>
              </a:extLst>
            </p:cNvPr>
            <p:cNvSpPr/>
            <p:nvPr/>
          </p:nvSpPr>
          <p:spPr>
            <a:xfrm>
              <a:off x="764832" y="681531"/>
              <a:ext cx="10883" cy="7995"/>
            </a:xfrm>
            <a:custGeom>
              <a:avLst/>
              <a:gdLst>
                <a:gd name="connsiteX0" fmla="*/ 4965 w 10883"/>
                <a:gd name="connsiteY0" fmla="*/ 7873 h 7995"/>
                <a:gd name="connsiteX1" fmla="*/ 12 w 10883"/>
                <a:gd name="connsiteY1" fmla="*/ 3015 h 7995"/>
                <a:gd name="connsiteX2" fmla="*/ 6203 w 10883"/>
                <a:gd name="connsiteY2" fmla="*/ 157 h 7995"/>
                <a:gd name="connsiteX3" fmla="*/ 10870 w 10883"/>
                <a:gd name="connsiteY3" fmla="*/ 5206 h 7995"/>
                <a:gd name="connsiteX4" fmla="*/ 4965 w 10883"/>
                <a:gd name="connsiteY4" fmla="*/ 7873 h 7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3" h="7995">
                  <a:moveTo>
                    <a:pt x="4965" y="7873"/>
                  </a:moveTo>
                  <a:cubicBezTo>
                    <a:pt x="1917" y="7301"/>
                    <a:pt x="-274" y="5206"/>
                    <a:pt x="12" y="3015"/>
                  </a:cubicBezTo>
                  <a:cubicBezTo>
                    <a:pt x="297" y="824"/>
                    <a:pt x="3345" y="-509"/>
                    <a:pt x="6203" y="157"/>
                  </a:cubicBezTo>
                  <a:cubicBezTo>
                    <a:pt x="8784" y="479"/>
                    <a:pt x="10746" y="2611"/>
                    <a:pt x="10870" y="5206"/>
                  </a:cubicBezTo>
                  <a:cubicBezTo>
                    <a:pt x="10584" y="7206"/>
                    <a:pt x="7917" y="8349"/>
                    <a:pt x="4965" y="7873"/>
                  </a:cubicBezTo>
                  <a:close/>
                </a:path>
              </a:pathLst>
            </a:custGeom>
            <a:solidFill>
              <a:srgbClr val="FFD54C"/>
            </a:solidFill>
            <a:ln w="9525" cap="flat">
              <a:noFill/>
              <a:prstDash val="solid"/>
              <a:miter/>
            </a:ln>
          </p:spPr>
          <p:txBody>
            <a:bodyPr rtlCol="0" anchor="ctr"/>
            <a:lstStyle/>
            <a:p>
              <a:endParaRPr lang="en-IN"/>
            </a:p>
          </p:txBody>
        </p:sp>
        <p:sp>
          <p:nvSpPr>
            <p:cNvPr id="1591" name="Freeform: Shape 1590">
              <a:extLst>
                <a:ext uri="{FF2B5EF4-FFF2-40B4-BE49-F238E27FC236}">
                  <a16:creationId xmlns:a16="http://schemas.microsoft.com/office/drawing/2014/main" xmlns="" id="{CBEAA1D5-5599-F4E4-17A4-F6E0B1354D1C}"/>
                </a:ext>
              </a:extLst>
            </p:cNvPr>
            <p:cNvSpPr/>
            <p:nvPr/>
          </p:nvSpPr>
          <p:spPr>
            <a:xfrm>
              <a:off x="766261" y="667478"/>
              <a:ext cx="16152" cy="12583"/>
            </a:xfrm>
            <a:custGeom>
              <a:avLst/>
              <a:gdLst>
                <a:gd name="connsiteX0" fmla="*/ 6774 w 16152"/>
                <a:gd name="connsiteY0" fmla="*/ 12306 h 12583"/>
                <a:gd name="connsiteX1" fmla="*/ 106 w 16152"/>
                <a:gd name="connsiteY1" fmla="*/ 4305 h 12583"/>
                <a:gd name="connsiteX2" fmla="*/ 9631 w 16152"/>
                <a:gd name="connsiteY2" fmla="*/ 495 h 12583"/>
                <a:gd name="connsiteX3" fmla="*/ 16013 w 16152"/>
                <a:gd name="connsiteY3" fmla="*/ 8400 h 12583"/>
                <a:gd name="connsiteX4" fmla="*/ 6774 w 16152"/>
                <a:gd name="connsiteY4" fmla="*/ 12306 h 12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2" h="12583">
                  <a:moveTo>
                    <a:pt x="6774" y="12306"/>
                  </a:moveTo>
                  <a:cubicBezTo>
                    <a:pt x="2297" y="11258"/>
                    <a:pt x="-656" y="7734"/>
                    <a:pt x="106" y="4305"/>
                  </a:cubicBezTo>
                  <a:cubicBezTo>
                    <a:pt x="1792" y="732"/>
                    <a:pt x="5945" y="-932"/>
                    <a:pt x="9631" y="495"/>
                  </a:cubicBezTo>
                  <a:cubicBezTo>
                    <a:pt x="14013" y="1733"/>
                    <a:pt x="16775" y="5257"/>
                    <a:pt x="16013" y="8400"/>
                  </a:cubicBezTo>
                  <a:cubicBezTo>
                    <a:pt x="15251" y="11544"/>
                    <a:pt x="11251" y="13258"/>
                    <a:pt x="6774" y="12306"/>
                  </a:cubicBezTo>
                  <a:close/>
                </a:path>
              </a:pathLst>
            </a:custGeom>
            <a:solidFill>
              <a:srgbClr val="FFD54C"/>
            </a:solidFill>
            <a:ln w="9525" cap="flat">
              <a:noFill/>
              <a:prstDash val="solid"/>
              <a:miter/>
            </a:ln>
          </p:spPr>
          <p:txBody>
            <a:bodyPr rtlCol="0" anchor="ctr"/>
            <a:lstStyle/>
            <a:p>
              <a:endParaRPr lang="en-IN"/>
            </a:p>
          </p:txBody>
        </p:sp>
        <p:sp>
          <p:nvSpPr>
            <p:cNvPr id="1592" name="Freeform: Shape 1591">
              <a:extLst>
                <a:ext uri="{FF2B5EF4-FFF2-40B4-BE49-F238E27FC236}">
                  <a16:creationId xmlns:a16="http://schemas.microsoft.com/office/drawing/2014/main" xmlns="" id="{1475261E-D86C-55DA-1D03-6C0549F9CCEF}"/>
                </a:ext>
              </a:extLst>
            </p:cNvPr>
            <p:cNvSpPr/>
            <p:nvPr/>
          </p:nvSpPr>
          <p:spPr>
            <a:xfrm>
              <a:off x="767316" y="692274"/>
              <a:ext cx="7176" cy="5010"/>
            </a:xfrm>
            <a:custGeom>
              <a:avLst/>
              <a:gdLst>
                <a:gd name="connsiteX0" fmla="*/ 3242 w 7176"/>
                <a:gd name="connsiteY0" fmla="*/ 4940 h 5010"/>
                <a:gd name="connsiteX1" fmla="*/ 4 w 7176"/>
                <a:gd name="connsiteY1" fmla="*/ 1892 h 5010"/>
                <a:gd name="connsiteX2" fmla="*/ 3909 w 7176"/>
                <a:gd name="connsiteY2" fmla="*/ 83 h 5010"/>
                <a:gd name="connsiteX3" fmla="*/ 7147 w 7176"/>
                <a:gd name="connsiteY3" fmla="*/ 3035 h 5010"/>
                <a:gd name="connsiteX4" fmla="*/ 3242 w 7176"/>
                <a:gd name="connsiteY4" fmla="*/ 4940 h 5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 h="5010">
                  <a:moveTo>
                    <a:pt x="3242" y="4940"/>
                  </a:moveTo>
                  <a:cubicBezTo>
                    <a:pt x="1242" y="4940"/>
                    <a:pt x="-187" y="3321"/>
                    <a:pt x="4" y="1892"/>
                  </a:cubicBezTo>
                  <a:cubicBezTo>
                    <a:pt x="194" y="464"/>
                    <a:pt x="2004" y="-298"/>
                    <a:pt x="3909" y="83"/>
                  </a:cubicBezTo>
                  <a:cubicBezTo>
                    <a:pt x="5814" y="464"/>
                    <a:pt x="7338" y="1702"/>
                    <a:pt x="7147" y="3035"/>
                  </a:cubicBezTo>
                  <a:cubicBezTo>
                    <a:pt x="6957" y="4369"/>
                    <a:pt x="5147" y="5226"/>
                    <a:pt x="3242" y="4940"/>
                  </a:cubicBezTo>
                  <a:close/>
                </a:path>
              </a:pathLst>
            </a:custGeom>
            <a:solidFill>
              <a:srgbClr val="FFD54C"/>
            </a:solidFill>
            <a:ln w="9525" cap="flat">
              <a:noFill/>
              <a:prstDash val="solid"/>
              <a:miter/>
            </a:ln>
          </p:spPr>
          <p:txBody>
            <a:bodyPr rtlCol="0" anchor="ctr"/>
            <a:lstStyle/>
            <a:p>
              <a:endParaRPr lang="en-IN"/>
            </a:p>
          </p:txBody>
        </p:sp>
        <p:sp>
          <p:nvSpPr>
            <p:cNvPr id="1593" name="Freeform: Shape 1592">
              <a:extLst>
                <a:ext uri="{FF2B5EF4-FFF2-40B4-BE49-F238E27FC236}">
                  <a16:creationId xmlns:a16="http://schemas.microsoft.com/office/drawing/2014/main" xmlns="" id="{89851F11-8E7A-CE03-B126-01F274726F10}"/>
                </a:ext>
              </a:extLst>
            </p:cNvPr>
            <p:cNvSpPr/>
            <p:nvPr/>
          </p:nvSpPr>
          <p:spPr>
            <a:xfrm>
              <a:off x="754646" y="688602"/>
              <a:ext cx="6326" cy="4682"/>
            </a:xfrm>
            <a:custGeom>
              <a:avLst/>
              <a:gdLst>
                <a:gd name="connsiteX0" fmla="*/ 2768 w 6326"/>
                <a:gd name="connsiteY0" fmla="*/ 4612 h 4682"/>
                <a:gd name="connsiteX1" fmla="*/ 6 w 6326"/>
                <a:gd name="connsiteY1" fmla="*/ 1850 h 4682"/>
                <a:gd name="connsiteX2" fmla="*/ 3530 w 6326"/>
                <a:gd name="connsiteY2" fmla="*/ 40 h 4682"/>
                <a:gd name="connsiteX3" fmla="*/ 6293 w 6326"/>
                <a:gd name="connsiteY3" fmla="*/ 2802 h 4682"/>
                <a:gd name="connsiteX4" fmla="*/ 2768 w 6326"/>
                <a:gd name="connsiteY4" fmla="*/ 4612 h 4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6" h="4682">
                  <a:moveTo>
                    <a:pt x="2768" y="4612"/>
                  </a:moveTo>
                  <a:cubicBezTo>
                    <a:pt x="1054" y="4612"/>
                    <a:pt x="-185" y="3088"/>
                    <a:pt x="6" y="1850"/>
                  </a:cubicBezTo>
                  <a:cubicBezTo>
                    <a:pt x="197" y="612"/>
                    <a:pt x="1720" y="-246"/>
                    <a:pt x="3530" y="40"/>
                  </a:cubicBezTo>
                  <a:cubicBezTo>
                    <a:pt x="5340" y="326"/>
                    <a:pt x="6483" y="1564"/>
                    <a:pt x="6293" y="2802"/>
                  </a:cubicBezTo>
                  <a:cubicBezTo>
                    <a:pt x="6102" y="4041"/>
                    <a:pt x="4578" y="4898"/>
                    <a:pt x="2768" y="4612"/>
                  </a:cubicBezTo>
                  <a:close/>
                </a:path>
              </a:pathLst>
            </a:custGeom>
            <a:solidFill>
              <a:srgbClr val="FFD54C"/>
            </a:solidFill>
            <a:ln w="9525" cap="flat">
              <a:noFill/>
              <a:prstDash val="solid"/>
              <a:miter/>
            </a:ln>
          </p:spPr>
          <p:txBody>
            <a:bodyPr rtlCol="0" anchor="ctr"/>
            <a:lstStyle/>
            <a:p>
              <a:endParaRPr lang="en-IN"/>
            </a:p>
          </p:txBody>
        </p:sp>
        <p:sp>
          <p:nvSpPr>
            <p:cNvPr id="1594" name="Freeform: Shape 1593">
              <a:extLst>
                <a:ext uri="{FF2B5EF4-FFF2-40B4-BE49-F238E27FC236}">
                  <a16:creationId xmlns:a16="http://schemas.microsoft.com/office/drawing/2014/main" xmlns="" id="{A4DBADAA-D66F-DEFD-9B69-728B071E9F4F}"/>
                </a:ext>
              </a:extLst>
            </p:cNvPr>
            <p:cNvSpPr/>
            <p:nvPr/>
          </p:nvSpPr>
          <p:spPr>
            <a:xfrm>
              <a:off x="744636" y="679461"/>
              <a:ext cx="9675" cy="7678"/>
            </a:xfrm>
            <a:custGeom>
              <a:avLst/>
              <a:gdLst>
                <a:gd name="connsiteX0" fmla="*/ 4301 w 9675"/>
                <a:gd name="connsiteY0" fmla="*/ 7562 h 7678"/>
                <a:gd name="connsiteX1" fmla="*/ 15 w 9675"/>
                <a:gd name="connsiteY1" fmla="*/ 2990 h 7678"/>
                <a:gd name="connsiteX2" fmla="*/ 5054 w 9675"/>
                <a:gd name="connsiteY2" fmla="*/ 134 h 7678"/>
                <a:gd name="connsiteX3" fmla="*/ 5349 w 9675"/>
                <a:gd name="connsiteY3" fmla="*/ 228 h 7678"/>
                <a:gd name="connsiteX4" fmla="*/ 9635 w 9675"/>
                <a:gd name="connsiteY4" fmla="*/ 4800 h 7678"/>
                <a:gd name="connsiteX5" fmla="*/ 4301 w 9675"/>
                <a:gd name="connsiteY5" fmla="*/ 7562 h 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 h="7678">
                  <a:moveTo>
                    <a:pt x="4301" y="7562"/>
                  </a:moveTo>
                  <a:cubicBezTo>
                    <a:pt x="1634" y="7562"/>
                    <a:pt x="-271" y="4990"/>
                    <a:pt x="15" y="2990"/>
                  </a:cubicBezTo>
                  <a:cubicBezTo>
                    <a:pt x="615" y="810"/>
                    <a:pt x="2872" y="-469"/>
                    <a:pt x="5054" y="134"/>
                  </a:cubicBezTo>
                  <a:cubicBezTo>
                    <a:pt x="5158" y="162"/>
                    <a:pt x="5254" y="192"/>
                    <a:pt x="5349" y="228"/>
                  </a:cubicBezTo>
                  <a:cubicBezTo>
                    <a:pt x="7921" y="704"/>
                    <a:pt x="9921" y="2799"/>
                    <a:pt x="9635" y="4800"/>
                  </a:cubicBezTo>
                  <a:cubicBezTo>
                    <a:pt x="9349" y="6800"/>
                    <a:pt x="6682" y="8038"/>
                    <a:pt x="4301" y="7562"/>
                  </a:cubicBezTo>
                  <a:close/>
                </a:path>
              </a:pathLst>
            </a:custGeom>
            <a:solidFill>
              <a:srgbClr val="FFD54C"/>
            </a:solidFill>
            <a:ln w="9525" cap="flat">
              <a:noFill/>
              <a:prstDash val="solid"/>
              <a:miter/>
            </a:ln>
          </p:spPr>
          <p:txBody>
            <a:bodyPr rtlCol="0" anchor="ctr"/>
            <a:lstStyle/>
            <a:p>
              <a:endParaRPr lang="en-IN"/>
            </a:p>
          </p:txBody>
        </p:sp>
        <p:sp>
          <p:nvSpPr>
            <p:cNvPr id="1595" name="Freeform: Shape 1594">
              <a:extLst>
                <a:ext uri="{FF2B5EF4-FFF2-40B4-BE49-F238E27FC236}">
                  <a16:creationId xmlns:a16="http://schemas.microsoft.com/office/drawing/2014/main" xmlns="" id="{EC569304-339F-F88F-3903-61D6C8077A1D}"/>
                </a:ext>
              </a:extLst>
            </p:cNvPr>
            <p:cNvSpPr/>
            <p:nvPr/>
          </p:nvSpPr>
          <p:spPr>
            <a:xfrm>
              <a:off x="746628" y="666009"/>
              <a:ext cx="11859" cy="10060"/>
            </a:xfrm>
            <a:custGeom>
              <a:avLst/>
              <a:gdLst>
                <a:gd name="connsiteX0" fmla="*/ 4786 w 11859"/>
                <a:gd name="connsiteY0" fmla="*/ 9774 h 10060"/>
                <a:gd name="connsiteX1" fmla="*/ 23 w 11859"/>
                <a:gd name="connsiteY1" fmla="*/ 3583 h 10060"/>
                <a:gd name="connsiteX2" fmla="*/ 6967 w 11859"/>
                <a:gd name="connsiteY2" fmla="*/ 305 h 10060"/>
                <a:gd name="connsiteX3" fmla="*/ 7072 w 11859"/>
                <a:gd name="connsiteY3" fmla="*/ 344 h 10060"/>
                <a:gd name="connsiteX4" fmla="*/ 11834 w 11859"/>
                <a:gd name="connsiteY4" fmla="*/ 6440 h 10060"/>
                <a:gd name="connsiteX5" fmla="*/ 4786 w 11859"/>
                <a:gd name="connsiteY5" fmla="*/ 9774 h 1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59" h="10060">
                  <a:moveTo>
                    <a:pt x="4786" y="9774"/>
                  </a:moveTo>
                  <a:cubicBezTo>
                    <a:pt x="1785" y="9331"/>
                    <a:pt x="-320" y="6593"/>
                    <a:pt x="23" y="3583"/>
                  </a:cubicBezTo>
                  <a:cubicBezTo>
                    <a:pt x="1033" y="761"/>
                    <a:pt x="4148" y="-707"/>
                    <a:pt x="6967" y="305"/>
                  </a:cubicBezTo>
                  <a:cubicBezTo>
                    <a:pt x="7005" y="318"/>
                    <a:pt x="7034" y="331"/>
                    <a:pt x="7072" y="344"/>
                  </a:cubicBezTo>
                  <a:cubicBezTo>
                    <a:pt x="9977" y="871"/>
                    <a:pt x="12025" y="3493"/>
                    <a:pt x="11834" y="6440"/>
                  </a:cubicBezTo>
                  <a:cubicBezTo>
                    <a:pt x="10729" y="9230"/>
                    <a:pt x="7643" y="10687"/>
                    <a:pt x="4786" y="9774"/>
                  </a:cubicBezTo>
                  <a:close/>
                </a:path>
              </a:pathLst>
            </a:custGeom>
            <a:solidFill>
              <a:srgbClr val="FFD54C"/>
            </a:solidFill>
            <a:ln w="9525" cap="flat">
              <a:noFill/>
              <a:prstDash val="solid"/>
              <a:miter/>
            </a:ln>
          </p:spPr>
          <p:txBody>
            <a:bodyPr rtlCol="0" anchor="ctr"/>
            <a:lstStyle/>
            <a:p>
              <a:endParaRPr lang="en-IN"/>
            </a:p>
          </p:txBody>
        </p:sp>
        <p:sp>
          <p:nvSpPr>
            <p:cNvPr id="1596" name="Freeform: Shape 1595">
              <a:extLst>
                <a:ext uri="{FF2B5EF4-FFF2-40B4-BE49-F238E27FC236}">
                  <a16:creationId xmlns:a16="http://schemas.microsoft.com/office/drawing/2014/main" xmlns="" id="{3C639311-2C40-23CE-24B0-72C5E61F2222}"/>
                </a:ext>
              </a:extLst>
            </p:cNvPr>
            <p:cNvSpPr/>
            <p:nvPr/>
          </p:nvSpPr>
          <p:spPr>
            <a:xfrm>
              <a:off x="763323" y="653987"/>
              <a:ext cx="11607" cy="9925"/>
            </a:xfrm>
            <a:custGeom>
              <a:avLst/>
              <a:gdLst>
                <a:gd name="connsiteX0" fmla="*/ 4664 w 11607"/>
                <a:gd name="connsiteY0" fmla="*/ 9509 h 9925"/>
                <a:gd name="connsiteX1" fmla="*/ -13 w 11607"/>
                <a:gd name="connsiteY1" fmla="*/ 4662 h 9925"/>
                <a:gd name="connsiteX2" fmla="*/ 4836 w 11607"/>
                <a:gd name="connsiteY2" fmla="*/ -14 h 9925"/>
                <a:gd name="connsiteX3" fmla="*/ 7331 w 11607"/>
                <a:gd name="connsiteY3" fmla="*/ 746 h 9925"/>
                <a:gd name="connsiteX4" fmla="*/ 11522 w 11607"/>
                <a:gd name="connsiteY4" fmla="*/ 6842 h 9925"/>
                <a:gd name="connsiteX5" fmla="*/ 4664 w 11607"/>
                <a:gd name="connsiteY5" fmla="*/ 9509 h 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07" h="9925">
                  <a:moveTo>
                    <a:pt x="4664" y="9509"/>
                  </a:moveTo>
                  <a:cubicBezTo>
                    <a:pt x="2035" y="9462"/>
                    <a:pt x="-60" y="7292"/>
                    <a:pt x="-13" y="4662"/>
                  </a:cubicBezTo>
                  <a:cubicBezTo>
                    <a:pt x="35" y="2033"/>
                    <a:pt x="2207" y="-61"/>
                    <a:pt x="4836" y="-14"/>
                  </a:cubicBezTo>
                  <a:cubicBezTo>
                    <a:pt x="5721" y="1"/>
                    <a:pt x="6588" y="265"/>
                    <a:pt x="7331" y="746"/>
                  </a:cubicBezTo>
                  <a:cubicBezTo>
                    <a:pt x="10141" y="1322"/>
                    <a:pt x="11989" y="4014"/>
                    <a:pt x="11522" y="6842"/>
                  </a:cubicBezTo>
                  <a:cubicBezTo>
                    <a:pt x="10313" y="9417"/>
                    <a:pt x="7293" y="10591"/>
                    <a:pt x="4664" y="9509"/>
                  </a:cubicBezTo>
                  <a:close/>
                </a:path>
              </a:pathLst>
            </a:custGeom>
            <a:solidFill>
              <a:srgbClr val="FFD54C"/>
            </a:solidFill>
            <a:ln w="9525" cap="flat">
              <a:noFill/>
              <a:prstDash val="solid"/>
              <a:miter/>
            </a:ln>
          </p:spPr>
          <p:txBody>
            <a:bodyPr rtlCol="0" anchor="ctr"/>
            <a:lstStyle/>
            <a:p>
              <a:endParaRPr lang="en-IN"/>
            </a:p>
          </p:txBody>
        </p:sp>
        <p:sp>
          <p:nvSpPr>
            <p:cNvPr id="1597" name="Freeform: Shape 1596">
              <a:extLst>
                <a:ext uri="{FF2B5EF4-FFF2-40B4-BE49-F238E27FC236}">
                  <a16:creationId xmlns:a16="http://schemas.microsoft.com/office/drawing/2014/main" xmlns="" id="{6A65AFC7-847F-B567-D7FF-973B5672A2E5}"/>
                </a:ext>
              </a:extLst>
            </p:cNvPr>
            <p:cNvSpPr/>
            <p:nvPr/>
          </p:nvSpPr>
          <p:spPr>
            <a:xfrm>
              <a:off x="754543" y="653984"/>
              <a:ext cx="4778" cy="4762"/>
            </a:xfrm>
            <a:custGeom>
              <a:avLst/>
              <a:gdLst>
                <a:gd name="connsiteX0" fmla="*/ 1728 w 4778"/>
                <a:gd name="connsiteY0" fmla="*/ 4654 h 4762"/>
                <a:gd name="connsiteX1" fmla="*/ 13 w 4778"/>
                <a:gd name="connsiteY1" fmla="*/ 2178 h 4762"/>
                <a:gd name="connsiteX2" fmla="*/ 2576 w 4778"/>
                <a:gd name="connsiteY2" fmla="*/ -7 h 4762"/>
                <a:gd name="connsiteX3" fmla="*/ 4757 w 4778"/>
                <a:gd name="connsiteY3" fmla="*/ 2554 h 4762"/>
                <a:gd name="connsiteX4" fmla="*/ 2195 w 4778"/>
                <a:gd name="connsiteY4" fmla="*/ 4740 h 4762"/>
                <a:gd name="connsiteX5" fmla="*/ 1728 w 4778"/>
                <a:gd name="connsiteY5" fmla="*/ 4654 h 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8" h="4762">
                  <a:moveTo>
                    <a:pt x="1728" y="4654"/>
                  </a:moveTo>
                  <a:cubicBezTo>
                    <a:pt x="585" y="4415"/>
                    <a:pt x="-167" y="3327"/>
                    <a:pt x="13" y="2178"/>
                  </a:cubicBezTo>
                  <a:cubicBezTo>
                    <a:pt x="118" y="867"/>
                    <a:pt x="1261" y="-112"/>
                    <a:pt x="2576" y="-7"/>
                  </a:cubicBezTo>
                  <a:cubicBezTo>
                    <a:pt x="3890" y="96"/>
                    <a:pt x="4862" y="1243"/>
                    <a:pt x="4757" y="2554"/>
                  </a:cubicBezTo>
                  <a:cubicBezTo>
                    <a:pt x="4662" y="3865"/>
                    <a:pt x="3509" y="4844"/>
                    <a:pt x="2195" y="4740"/>
                  </a:cubicBezTo>
                  <a:cubicBezTo>
                    <a:pt x="2042" y="4727"/>
                    <a:pt x="1880" y="4699"/>
                    <a:pt x="1728" y="4654"/>
                  </a:cubicBezTo>
                  <a:close/>
                </a:path>
              </a:pathLst>
            </a:custGeom>
            <a:solidFill>
              <a:srgbClr val="FFD54C"/>
            </a:solidFill>
            <a:ln w="9525" cap="flat">
              <a:noFill/>
              <a:prstDash val="solid"/>
              <a:miter/>
            </a:ln>
          </p:spPr>
          <p:txBody>
            <a:bodyPr rtlCol="0" anchor="ctr"/>
            <a:lstStyle/>
            <a:p>
              <a:endParaRPr lang="en-IN"/>
            </a:p>
          </p:txBody>
        </p:sp>
        <p:sp>
          <p:nvSpPr>
            <p:cNvPr id="1598" name="Freeform: Shape 1597">
              <a:extLst>
                <a:ext uri="{FF2B5EF4-FFF2-40B4-BE49-F238E27FC236}">
                  <a16:creationId xmlns:a16="http://schemas.microsoft.com/office/drawing/2014/main" xmlns="" id="{E61C7ADC-1A02-048B-41D1-41FCD105BA8E}"/>
                </a:ext>
              </a:extLst>
            </p:cNvPr>
            <p:cNvSpPr/>
            <p:nvPr/>
          </p:nvSpPr>
          <p:spPr>
            <a:xfrm>
              <a:off x="822242" y="687827"/>
              <a:ext cx="9224" cy="5700"/>
            </a:xfrm>
            <a:custGeom>
              <a:avLst/>
              <a:gdLst>
                <a:gd name="connsiteX0" fmla="*/ 3943 w 9224"/>
                <a:gd name="connsiteY0" fmla="*/ 5482 h 5700"/>
                <a:gd name="connsiteX1" fmla="*/ 37 w 9224"/>
                <a:gd name="connsiteY1" fmla="*/ 1767 h 5700"/>
                <a:gd name="connsiteX2" fmla="*/ 5181 w 9224"/>
                <a:gd name="connsiteY2" fmla="*/ 243 h 5700"/>
                <a:gd name="connsiteX3" fmla="*/ 9181 w 9224"/>
                <a:gd name="connsiteY3" fmla="*/ 3958 h 5700"/>
                <a:gd name="connsiteX4" fmla="*/ 3943 w 9224"/>
                <a:gd name="connsiteY4" fmla="*/ 5482 h 5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5700">
                  <a:moveTo>
                    <a:pt x="3943" y="5482"/>
                  </a:moveTo>
                  <a:cubicBezTo>
                    <a:pt x="1466" y="4910"/>
                    <a:pt x="-344" y="3291"/>
                    <a:pt x="37" y="1767"/>
                  </a:cubicBezTo>
                  <a:cubicBezTo>
                    <a:pt x="418" y="243"/>
                    <a:pt x="2704" y="-424"/>
                    <a:pt x="5181" y="243"/>
                  </a:cubicBezTo>
                  <a:cubicBezTo>
                    <a:pt x="7657" y="910"/>
                    <a:pt x="9467" y="2529"/>
                    <a:pt x="9181" y="3958"/>
                  </a:cubicBezTo>
                  <a:cubicBezTo>
                    <a:pt x="8896" y="5386"/>
                    <a:pt x="6514" y="6053"/>
                    <a:pt x="3943" y="5482"/>
                  </a:cubicBezTo>
                  <a:close/>
                </a:path>
              </a:pathLst>
            </a:custGeom>
            <a:solidFill>
              <a:srgbClr val="FFD54C"/>
            </a:solidFill>
            <a:ln w="9525" cap="flat">
              <a:noFill/>
              <a:prstDash val="solid"/>
              <a:miter/>
            </a:ln>
          </p:spPr>
          <p:txBody>
            <a:bodyPr rtlCol="0" anchor="ctr"/>
            <a:lstStyle/>
            <a:p>
              <a:endParaRPr lang="en-IN"/>
            </a:p>
          </p:txBody>
        </p:sp>
        <p:sp>
          <p:nvSpPr>
            <p:cNvPr id="1599" name="Freeform: Shape 1598">
              <a:extLst>
                <a:ext uri="{FF2B5EF4-FFF2-40B4-BE49-F238E27FC236}">
                  <a16:creationId xmlns:a16="http://schemas.microsoft.com/office/drawing/2014/main" xmlns="" id="{DC425423-C5EC-A84D-1612-1C7CF35510CA}"/>
                </a:ext>
              </a:extLst>
            </p:cNvPr>
            <p:cNvSpPr/>
            <p:nvPr/>
          </p:nvSpPr>
          <p:spPr>
            <a:xfrm>
              <a:off x="819624" y="674912"/>
              <a:ext cx="11121" cy="7357"/>
            </a:xfrm>
            <a:custGeom>
              <a:avLst/>
              <a:gdLst>
                <a:gd name="connsiteX0" fmla="*/ 4561 w 11121"/>
                <a:gd name="connsiteY0" fmla="*/ 7063 h 7357"/>
                <a:gd name="connsiteX1" fmla="*/ 84 w 11121"/>
                <a:gd name="connsiteY1" fmla="*/ 2110 h 7357"/>
                <a:gd name="connsiteX2" fmla="*/ 6466 w 11121"/>
                <a:gd name="connsiteY2" fmla="*/ 395 h 7357"/>
                <a:gd name="connsiteX3" fmla="*/ 11038 w 11121"/>
                <a:gd name="connsiteY3" fmla="*/ 5253 h 7357"/>
                <a:gd name="connsiteX4" fmla="*/ 4561 w 11121"/>
                <a:gd name="connsiteY4" fmla="*/ 7063 h 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1" h="7357">
                  <a:moveTo>
                    <a:pt x="4561" y="7063"/>
                  </a:moveTo>
                  <a:cubicBezTo>
                    <a:pt x="1513" y="6205"/>
                    <a:pt x="-487" y="4015"/>
                    <a:pt x="84" y="2110"/>
                  </a:cubicBezTo>
                  <a:cubicBezTo>
                    <a:pt x="656" y="205"/>
                    <a:pt x="3418" y="-557"/>
                    <a:pt x="6466" y="395"/>
                  </a:cubicBezTo>
                  <a:cubicBezTo>
                    <a:pt x="9514" y="1348"/>
                    <a:pt x="11514" y="3538"/>
                    <a:pt x="11038" y="5253"/>
                  </a:cubicBezTo>
                  <a:cubicBezTo>
                    <a:pt x="10562" y="6967"/>
                    <a:pt x="7609" y="7825"/>
                    <a:pt x="4561" y="7063"/>
                  </a:cubicBezTo>
                  <a:close/>
                </a:path>
              </a:pathLst>
            </a:custGeom>
            <a:solidFill>
              <a:srgbClr val="FFD54C"/>
            </a:solidFill>
            <a:ln w="9525" cap="flat">
              <a:noFill/>
              <a:prstDash val="solid"/>
              <a:miter/>
            </a:ln>
          </p:spPr>
          <p:txBody>
            <a:bodyPr rtlCol="0" anchor="ctr"/>
            <a:lstStyle/>
            <a:p>
              <a:endParaRPr lang="en-IN"/>
            </a:p>
          </p:txBody>
        </p:sp>
        <p:sp>
          <p:nvSpPr>
            <p:cNvPr id="1600" name="Freeform: Shape 1599">
              <a:extLst>
                <a:ext uri="{FF2B5EF4-FFF2-40B4-BE49-F238E27FC236}">
                  <a16:creationId xmlns:a16="http://schemas.microsoft.com/office/drawing/2014/main" xmlns="" id="{8C1889FA-611C-13E0-D97C-5E4255BECCC2}"/>
                </a:ext>
              </a:extLst>
            </p:cNvPr>
            <p:cNvSpPr/>
            <p:nvPr/>
          </p:nvSpPr>
          <p:spPr>
            <a:xfrm>
              <a:off x="728895" y="657123"/>
              <a:ext cx="7844" cy="7029"/>
            </a:xfrm>
            <a:custGeom>
              <a:avLst/>
              <a:gdLst>
                <a:gd name="connsiteX0" fmla="*/ 3088 w 7844"/>
                <a:gd name="connsiteY0" fmla="*/ 6849 h 7029"/>
                <a:gd name="connsiteX1" fmla="*/ 40 w 7844"/>
                <a:gd name="connsiteY1" fmla="*/ 2468 h 7029"/>
                <a:gd name="connsiteX2" fmla="*/ 4898 w 7844"/>
                <a:gd name="connsiteY2" fmla="*/ 182 h 7029"/>
                <a:gd name="connsiteX3" fmla="*/ 7755 w 7844"/>
                <a:gd name="connsiteY3" fmla="*/ 4563 h 7029"/>
                <a:gd name="connsiteX4" fmla="*/ 3088 w 7844"/>
                <a:gd name="connsiteY4" fmla="*/ 6849 h 7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4" h="7029">
                  <a:moveTo>
                    <a:pt x="3088" y="6849"/>
                  </a:moveTo>
                  <a:cubicBezTo>
                    <a:pt x="1049" y="6464"/>
                    <a:pt x="-303" y="4515"/>
                    <a:pt x="40" y="2468"/>
                  </a:cubicBezTo>
                  <a:cubicBezTo>
                    <a:pt x="792" y="537"/>
                    <a:pt x="2926" y="-467"/>
                    <a:pt x="4898" y="182"/>
                  </a:cubicBezTo>
                  <a:cubicBezTo>
                    <a:pt x="6888" y="610"/>
                    <a:pt x="8165" y="2566"/>
                    <a:pt x="7755" y="4563"/>
                  </a:cubicBezTo>
                  <a:cubicBezTo>
                    <a:pt x="7041" y="6433"/>
                    <a:pt x="5002" y="7431"/>
                    <a:pt x="3088" y="6849"/>
                  </a:cubicBezTo>
                  <a:close/>
                </a:path>
              </a:pathLst>
            </a:custGeom>
            <a:solidFill>
              <a:srgbClr val="FFD54C"/>
            </a:solidFill>
            <a:ln w="9525" cap="flat">
              <a:noFill/>
              <a:prstDash val="solid"/>
              <a:miter/>
            </a:ln>
          </p:spPr>
          <p:txBody>
            <a:bodyPr rtlCol="0" anchor="ctr"/>
            <a:lstStyle/>
            <a:p>
              <a:endParaRPr lang="en-IN"/>
            </a:p>
          </p:txBody>
        </p:sp>
        <p:sp>
          <p:nvSpPr>
            <p:cNvPr id="1601" name="Freeform: Shape 1600">
              <a:extLst>
                <a:ext uri="{FF2B5EF4-FFF2-40B4-BE49-F238E27FC236}">
                  <a16:creationId xmlns:a16="http://schemas.microsoft.com/office/drawing/2014/main" xmlns="" id="{92A6D71E-7863-CA7C-A80F-E7766C642471}"/>
                </a:ext>
              </a:extLst>
            </p:cNvPr>
            <p:cNvSpPr/>
            <p:nvPr/>
          </p:nvSpPr>
          <p:spPr>
            <a:xfrm>
              <a:off x="739706" y="656115"/>
              <a:ext cx="11300" cy="9848"/>
            </a:xfrm>
            <a:custGeom>
              <a:avLst/>
              <a:gdLst>
                <a:gd name="connsiteX0" fmla="*/ 4374 w 11300"/>
                <a:gd name="connsiteY0" fmla="*/ 9572 h 9848"/>
                <a:gd name="connsiteX1" fmla="*/ 59 w 11300"/>
                <a:gd name="connsiteY1" fmla="*/ 3551 h 9848"/>
                <a:gd name="connsiteX2" fmla="*/ 87 w 11300"/>
                <a:gd name="connsiteY2" fmla="*/ 3380 h 9848"/>
                <a:gd name="connsiteX3" fmla="*/ 6945 w 11300"/>
                <a:gd name="connsiteY3" fmla="*/ 332 h 9848"/>
                <a:gd name="connsiteX4" fmla="*/ 11232 w 11300"/>
                <a:gd name="connsiteY4" fmla="*/ 6428 h 9848"/>
                <a:gd name="connsiteX5" fmla="*/ 4374 w 11300"/>
                <a:gd name="connsiteY5" fmla="*/ 9572 h 9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9848">
                  <a:moveTo>
                    <a:pt x="4374" y="9572"/>
                  </a:moveTo>
                  <a:cubicBezTo>
                    <a:pt x="1516" y="9101"/>
                    <a:pt x="-418" y="6405"/>
                    <a:pt x="59" y="3551"/>
                  </a:cubicBezTo>
                  <a:cubicBezTo>
                    <a:pt x="68" y="3494"/>
                    <a:pt x="78" y="3436"/>
                    <a:pt x="87" y="3380"/>
                  </a:cubicBezTo>
                  <a:cubicBezTo>
                    <a:pt x="1154" y="656"/>
                    <a:pt x="4212" y="-704"/>
                    <a:pt x="6945" y="332"/>
                  </a:cubicBezTo>
                  <a:cubicBezTo>
                    <a:pt x="9765" y="909"/>
                    <a:pt x="11641" y="3581"/>
                    <a:pt x="11232" y="6428"/>
                  </a:cubicBezTo>
                  <a:cubicBezTo>
                    <a:pt x="10088" y="9083"/>
                    <a:pt x="7126" y="10442"/>
                    <a:pt x="4374" y="9572"/>
                  </a:cubicBezTo>
                  <a:close/>
                </a:path>
              </a:pathLst>
            </a:custGeom>
            <a:solidFill>
              <a:srgbClr val="FFD54C"/>
            </a:solidFill>
            <a:ln w="9525" cap="flat">
              <a:noFill/>
              <a:prstDash val="solid"/>
              <a:miter/>
            </a:ln>
          </p:spPr>
          <p:txBody>
            <a:bodyPr rtlCol="0" anchor="ctr"/>
            <a:lstStyle/>
            <a:p>
              <a:endParaRPr lang="en-IN"/>
            </a:p>
          </p:txBody>
        </p:sp>
        <p:sp>
          <p:nvSpPr>
            <p:cNvPr id="1602" name="Freeform: Shape 1601">
              <a:extLst>
                <a:ext uri="{FF2B5EF4-FFF2-40B4-BE49-F238E27FC236}">
                  <a16:creationId xmlns:a16="http://schemas.microsoft.com/office/drawing/2014/main" xmlns="" id="{4A8A05B7-0C6E-3EA8-DEDA-B03B24D23FA1}"/>
                </a:ext>
              </a:extLst>
            </p:cNvPr>
            <p:cNvSpPr/>
            <p:nvPr/>
          </p:nvSpPr>
          <p:spPr>
            <a:xfrm>
              <a:off x="740017" y="647011"/>
              <a:ext cx="7980" cy="7343"/>
            </a:xfrm>
            <a:custGeom>
              <a:avLst/>
              <a:gdLst>
                <a:gd name="connsiteX0" fmla="*/ 3014 w 7980"/>
                <a:gd name="connsiteY0" fmla="*/ 7056 h 7343"/>
                <a:gd name="connsiteX1" fmla="*/ 61 w 7980"/>
                <a:gd name="connsiteY1" fmla="*/ 2579 h 7343"/>
                <a:gd name="connsiteX2" fmla="*/ 5376 w 7980"/>
                <a:gd name="connsiteY2" fmla="*/ 272 h 7343"/>
                <a:gd name="connsiteX3" fmla="*/ 7872 w 7980"/>
                <a:gd name="connsiteY3" fmla="*/ 4960 h 7343"/>
                <a:gd name="connsiteX4" fmla="*/ 3062 w 7980"/>
                <a:gd name="connsiteY4" fmla="*/ 7075 h 7343"/>
                <a:gd name="connsiteX5" fmla="*/ 3014 w 7980"/>
                <a:gd name="connsiteY5" fmla="*/ 7056 h 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0" h="7343">
                  <a:moveTo>
                    <a:pt x="3014" y="7056"/>
                  </a:moveTo>
                  <a:cubicBezTo>
                    <a:pt x="966" y="6626"/>
                    <a:pt x="-348" y="4629"/>
                    <a:pt x="61" y="2579"/>
                  </a:cubicBezTo>
                  <a:cubicBezTo>
                    <a:pt x="890" y="475"/>
                    <a:pt x="3271" y="-559"/>
                    <a:pt x="5376" y="272"/>
                  </a:cubicBezTo>
                  <a:cubicBezTo>
                    <a:pt x="7243" y="1010"/>
                    <a:pt x="8300" y="2996"/>
                    <a:pt x="7872" y="4960"/>
                  </a:cubicBezTo>
                  <a:cubicBezTo>
                    <a:pt x="7129" y="6872"/>
                    <a:pt x="4976" y="7819"/>
                    <a:pt x="3062" y="7075"/>
                  </a:cubicBezTo>
                  <a:cubicBezTo>
                    <a:pt x="3043" y="7069"/>
                    <a:pt x="3033" y="7062"/>
                    <a:pt x="3014" y="7056"/>
                  </a:cubicBezTo>
                  <a:close/>
                </a:path>
              </a:pathLst>
            </a:custGeom>
            <a:solidFill>
              <a:srgbClr val="FFD54C"/>
            </a:solidFill>
            <a:ln w="9525" cap="flat">
              <a:noFill/>
              <a:prstDash val="solid"/>
              <a:miter/>
            </a:ln>
          </p:spPr>
          <p:txBody>
            <a:bodyPr rtlCol="0" anchor="ctr"/>
            <a:lstStyle/>
            <a:p>
              <a:endParaRPr lang="en-IN"/>
            </a:p>
          </p:txBody>
        </p:sp>
        <p:sp>
          <p:nvSpPr>
            <p:cNvPr id="1603" name="Freeform: Shape 1602">
              <a:extLst>
                <a:ext uri="{FF2B5EF4-FFF2-40B4-BE49-F238E27FC236}">
                  <a16:creationId xmlns:a16="http://schemas.microsoft.com/office/drawing/2014/main" xmlns="" id="{125CA519-77A2-E742-9188-1A969D674A86}"/>
                </a:ext>
              </a:extLst>
            </p:cNvPr>
            <p:cNvSpPr/>
            <p:nvPr/>
          </p:nvSpPr>
          <p:spPr>
            <a:xfrm>
              <a:off x="559022" y="432339"/>
              <a:ext cx="305674" cy="226218"/>
            </a:xfrm>
            <a:custGeom>
              <a:avLst/>
              <a:gdLst>
                <a:gd name="connsiteX0" fmla="*/ 68376 w 305674"/>
                <a:gd name="connsiteY0" fmla="*/ -15 h 226218"/>
                <a:gd name="connsiteX1" fmla="*/ 304215 w 305674"/>
                <a:gd name="connsiteY1" fmla="*/ 170292 h 226218"/>
                <a:gd name="connsiteX2" fmla="*/ 305168 w 305674"/>
                <a:gd name="connsiteY2" fmla="*/ 177912 h 226218"/>
                <a:gd name="connsiteX3" fmla="*/ 305168 w 305674"/>
                <a:gd name="connsiteY3" fmla="*/ 194962 h 226218"/>
                <a:gd name="connsiteX4" fmla="*/ 273926 w 305674"/>
                <a:gd name="connsiteY4" fmla="*/ 226204 h 226218"/>
                <a:gd name="connsiteX5" fmla="*/ -13 w 305674"/>
                <a:gd name="connsiteY5" fmla="*/ 118190 h 226218"/>
                <a:gd name="connsiteX6" fmla="*/ 2558 w 305674"/>
                <a:gd name="connsiteY6" fmla="*/ 104950 h 226218"/>
                <a:gd name="connsiteX7" fmla="*/ 12750 w 305674"/>
                <a:gd name="connsiteY7" fmla="*/ 72565 h 226218"/>
                <a:gd name="connsiteX8" fmla="*/ 68376 w 305674"/>
                <a:gd name="connsiteY8" fmla="*/ -15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5674" h="226218">
                  <a:moveTo>
                    <a:pt x="68376" y="-15"/>
                  </a:moveTo>
                  <a:lnTo>
                    <a:pt x="304215" y="170292"/>
                  </a:lnTo>
                  <a:cubicBezTo>
                    <a:pt x="304215" y="170292"/>
                    <a:pt x="304787" y="173340"/>
                    <a:pt x="305168" y="177912"/>
                  </a:cubicBezTo>
                  <a:cubicBezTo>
                    <a:pt x="305825" y="183576"/>
                    <a:pt x="305825" y="189297"/>
                    <a:pt x="305168" y="194962"/>
                  </a:cubicBezTo>
                  <a:cubicBezTo>
                    <a:pt x="302977" y="207439"/>
                    <a:pt x="296690" y="219631"/>
                    <a:pt x="273926" y="226204"/>
                  </a:cubicBezTo>
                  <a:lnTo>
                    <a:pt x="-13" y="118190"/>
                  </a:lnTo>
                  <a:cubicBezTo>
                    <a:pt x="522" y="113720"/>
                    <a:pt x="1381" y="109296"/>
                    <a:pt x="2558" y="104950"/>
                  </a:cubicBezTo>
                  <a:cubicBezTo>
                    <a:pt x="5003" y="93879"/>
                    <a:pt x="8414" y="83042"/>
                    <a:pt x="12750" y="72565"/>
                  </a:cubicBezTo>
                  <a:cubicBezTo>
                    <a:pt x="23729" y="43415"/>
                    <a:pt x="43078" y="18163"/>
                    <a:pt x="68376" y="-1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1604" name="Freeform: Shape 1603">
              <a:extLst>
                <a:ext uri="{FF2B5EF4-FFF2-40B4-BE49-F238E27FC236}">
                  <a16:creationId xmlns:a16="http://schemas.microsoft.com/office/drawing/2014/main" xmlns="" id="{EF28005B-E6DB-CC30-DE31-384BC7642CDB}"/>
                </a:ext>
              </a:extLst>
            </p:cNvPr>
            <p:cNvSpPr/>
            <p:nvPr/>
          </p:nvSpPr>
          <p:spPr>
            <a:xfrm>
              <a:off x="628023" y="496376"/>
              <a:ext cx="148853" cy="92220"/>
            </a:xfrm>
            <a:custGeom>
              <a:avLst/>
              <a:gdLst>
                <a:gd name="connsiteX0" fmla="*/ 148441 w 148853"/>
                <a:gd name="connsiteY0" fmla="*/ 89586 h 92220"/>
                <a:gd name="connsiteX1" fmla="*/ 31093 w 148853"/>
                <a:gd name="connsiteY1" fmla="*/ 60058 h 92220"/>
                <a:gd name="connsiteX2" fmla="*/ 4423 w 148853"/>
                <a:gd name="connsiteY2" fmla="*/ 13672 h 92220"/>
                <a:gd name="connsiteX3" fmla="*/ 57763 w 148853"/>
                <a:gd name="connsiteY3" fmla="*/ 11576 h 92220"/>
                <a:gd name="connsiteX4" fmla="*/ 148441 w 148853"/>
                <a:gd name="connsiteY4" fmla="*/ 89586 h 9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53" h="92220">
                  <a:moveTo>
                    <a:pt x="148441" y="89586"/>
                  </a:moveTo>
                  <a:cubicBezTo>
                    <a:pt x="141774" y="101302"/>
                    <a:pt x="53191" y="70536"/>
                    <a:pt x="31093" y="60058"/>
                  </a:cubicBezTo>
                  <a:cubicBezTo>
                    <a:pt x="-3387" y="43866"/>
                    <a:pt x="-3864" y="28435"/>
                    <a:pt x="4423" y="13672"/>
                  </a:cubicBezTo>
                  <a:cubicBezTo>
                    <a:pt x="12710" y="-1092"/>
                    <a:pt x="29093" y="-6902"/>
                    <a:pt x="57763" y="11576"/>
                  </a:cubicBezTo>
                  <a:cubicBezTo>
                    <a:pt x="78528" y="25102"/>
                    <a:pt x="155013" y="77775"/>
                    <a:pt x="148441" y="89586"/>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1605" name="Freeform: Shape 1604">
              <a:extLst>
                <a:ext uri="{FF2B5EF4-FFF2-40B4-BE49-F238E27FC236}">
                  <a16:creationId xmlns:a16="http://schemas.microsoft.com/office/drawing/2014/main" xmlns="" id="{F79D904B-4BBC-BA8A-D87F-6A2CE08D2B52}"/>
                </a:ext>
              </a:extLst>
            </p:cNvPr>
            <p:cNvSpPr/>
            <p:nvPr/>
          </p:nvSpPr>
          <p:spPr>
            <a:xfrm>
              <a:off x="627125" y="328136"/>
              <a:ext cx="278415" cy="272986"/>
            </a:xfrm>
            <a:custGeom>
              <a:avLst/>
              <a:gdLst>
                <a:gd name="connsiteX0" fmla="*/ 100285 w 278415"/>
                <a:gd name="connsiteY0" fmla="*/ -15 h 272986"/>
                <a:gd name="connsiteX1" fmla="*/ 278402 w 278415"/>
                <a:gd name="connsiteY1" fmla="*/ 230204 h 272986"/>
                <a:gd name="connsiteX2" fmla="*/ 274211 w 278415"/>
                <a:gd name="connsiteY2" fmla="*/ 252397 h 272986"/>
                <a:gd name="connsiteX3" fmla="*/ 237540 w 278415"/>
                <a:gd name="connsiteY3" fmla="*/ 272971 h 272986"/>
                <a:gd name="connsiteX4" fmla="*/ -13 w 278415"/>
                <a:gd name="connsiteY4" fmla="*/ 99045 h 272986"/>
                <a:gd name="connsiteX5" fmla="*/ 24275 w 278415"/>
                <a:gd name="connsiteY5" fmla="*/ 57802 h 272986"/>
                <a:gd name="connsiteX6" fmla="*/ 100285 w 278415"/>
                <a:gd name="connsiteY6" fmla="*/ -15 h 27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15" h="272986">
                  <a:moveTo>
                    <a:pt x="100285" y="-15"/>
                  </a:moveTo>
                  <a:lnTo>
                    <a:pt x="278402" y="230204"/>
                  </a:lnTo>
                  <a:cubicBezTo>
                    <a:pt x="278241" y="237782"/>
                    <a:pt x="276821" y="245281"/>
                    <a:pt x="274211" y="252397"/>
                  </a:cubicBezTo>
                  <a:cubicBezTo>
                    <a:pt x="269735" y="263065"/>
                    <a:pt x="261162" y="272400"/>
                    <a:pt x="237540" y="272971"/>
                  </a:cubicBezTo>
                  <a:lnTo>
                    <a:pt x="-13" y="99045"/>
                  </a:lnTo>
                  <a:cubicBezTo>
                    <a:pt x="6292" y="84320"/>
                    <a:pt x="14455" y="70461"/>
                    <a:pt x="24275" y="57802"/>
                  </a:cubicBezTo>
                  <a:cubicBezTo>
                    <a:pt x="43278" y="31376"/>
                    <a:pt x="69748" y="11240"/>
                    <a:pt x="100285" y="-1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1606" name="Freeform: Shape 1605">
              <a:extLst>
                <a:ext uri="{FF2B5EF4-FFF2-40B4-BE49-F238E27FC236}">
                  <a16:creationId xmlns:a16="http://schemas.microsoft.com/office/drawing/2014/main" xmlns="" id="{CCBAE70C-4003-5329-5199-530557CDA57E}"/>
                </a:ext>
              </a:extLst>
            </p:cNvPr>
            <p:cNvSpPr/>
            <p:nvPr/>
          </p:nvSpPr>
          <p:spPr>
            <a:xfrm>
              <a:off x="700026" y="397618"/>
              <a:ext cx="78092" cy="76155"/>
            </a:xfrm>
            <a:custGeom>
              <a:avLst/>
              <a:gdLst>
                <a:gd name="connsiteX0" fmla="*/ 73486 w 78092"/>
                <a:gd name="connsiteY0" fmla="*/ 71092 h 76155"/>
                <a:gd name="connsiteX1" fmla="*/ 22432 w 78092"/>
                <a:gd name="connsiteY1" fmla="*/ 60519 h 76155"/>
                <a:gd name="connsiteX2" fmla="*/ 9001 w 78092"/>
                <a:gd name="connsiteY2" fmla="*/ 8608 h 76155"/>
                <a:gd name="connsiteX3" fmla="*/ 61484 w 78092"/>
                <a:gd name="connsiteY3" fmla="*/ 20228 h 76155"/>
                <a:gd name="connsiteX4" fmla="*/ 73486 w 78092"/>
                <a:gd name="connsiteY4" fmla="*/ 71092 h 7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92" h="76155">
                  <a:moveTo>
                    <a:pt x="73486" y="71092"/>
                  </a:moveTo>
                  <a:cubicBezTo>
                    <a:pt x="63961" y="80617"/>
                    <a:pt x="41577" y="76426"/>
                    <a:pt x="22432" y="60519"/>
                  </a:cubicBezTo>
                  <a:cubicBezTo>
                    <a:pt x="-6715" y="36135"/>
                    <a:pt x="-3191" y="20895"/>
                    <a:pt x="9001" y="8608"/>
                  </a:cubicBezTo>
                  <a:cubicBezTo>
                    <a:pt x="21193" y="-3679"/>
                    <a:pt x="39100" y="-5298"/>
                    <a:pt x="61484" y="20228"/>
                  </a:cubicBezTo>
                  <a:cubicBezTo>
                    <a:pt x="77486" y="38898"/>
                    <a:pt x="82820" y="61281"/>
                    <a:pt x="73486" y="71092"/>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1607" name="Freeform: Shape 1606">
              <a:extLst>
                <a:ext uri="{FF2B5EF4-FFF2-40B4-BE49-F238E27FC236}">
                  <a16:creationId xmlns:a16="http://schemas.microsoft.com/office/drawing/2014/main" xmlns="" id="{C451C5A2-34E8-98AA-B344-D7B9737C6597}"/>
                </a:ext>
              </a:extLst>
            </p:cNvPr>
            <p:cNvSpPr/>
            <p:nvPr/>
          </p:nvSpPr>
          <p:spPr>
            <a:xfrm>
              <a:off x="873505" y="585090"/>
              <a:ext cx="10005" cy="9237"/>
            </a:xfrm>
            <a:custGeom>
              <a:avLst/>
              <a:gdLst>
                <a:gd name="connsiteX0" fmla="*/ 2686 w 10005"/>
                <a:gd name="connsiteY0" fmla="*/ 7349 h 9237"/>
                <a:gd name="connsiteX1" fmla="*/ 590 w 10005"/>
                <a:gd name="connsiteY1" fmla="*/ 872 h 9237"/>
                <a:gd name="connsiteX2" fmla="*/ 7353 w 10005"/>
                <a:gd name="connsiteY2" fmla="*/ 2015 h 9237"/>
                <a:gd name="connsiteX3" fmla="*/ 9449 w 10005"/>
                <a:gd name="connsiteY3" fmla="*/ 8397 h 9237"/>
                <a:gd name="connsiteX4" fmla="*/ 2686 w 10005"/>
                <a:gd name="connsiteY4" fmla="*/ 7349 h 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5" h="9237">
                  <a:moveTo>
                    <a:pt x="2686" y="7349"/>
                  </a:moveTo>
                  <a:cubicBezTo>
                    <a:pt x="210" y="5254"/>
                    <a:pt x="-743" y="2396"/>
                    <a:pt x="590" y="872"/>
                  </a:cubicBezTo>
                  <a:cubicBezTo>
                    <a:pt x="1924" y="-652"/>
                    <a:pt x="4972" y="-175"/>
                    <a:pt x="7353" y="2015"/>
                  </a:cubicBezTo>
                  <a:cubicBezTo>
                    <a:pt x="9735" y="4206"/>
                    <a:pt x="10687" y="6968"/>
                    <a:pt x="9449" y="8397"/>
                  </a:cubicBezTo>
                  <a:cubicBezTo>
                    <a:pt x="8210" y="9826"/>
                    <a:pt x="5162" y="9350"/>
                    <a:pt x="2686" y="7349"/>
                  </a:cubicBezTo>
                  <a:close/>
                </a:path>
              </a:pathLst>
            </a:custGeom>
            <a:solidFill>
              <a:srgbClr val="FFD54C"/>
            </a:solidFill>
            <a:ln w="9525" cap="flat">
              <a:noFill/>
              <a:prstDash val="solid"/>
              <a:miter/>
            </a:ln>
          </p:spPr>
          <p:txBody>
            <a:bodyPr rtlCol="0" anchor="ctr"/>
            <a:lstStyle/>
            <a:p>
              <a:endParaRPr lang="en-IN"/>
            </a:p>
          </p:txBody>
        </p:sp>
        <p:sp>
          <p:nvSpPr>
            <p:cNvPr id="1608" name="Freeform: Shape 1607">
              <a:extLst>
                <a:ext uri="{FF2B5EF4-FFF2-40B4-BE49-F238E27FC236}">
                  <a16:creationId xmlns:a16="http://schemas.microsoft.com/office/drawing/2014/main" xmlns="" id="{A1F69C98-5B21-EACF-D2E6-93BC52CC3178}"/>
                </a:ext>
              </a:extLst>
            </p:cNvPr>
            <p:cNvSpPr/>
            <p:nvPr/>
          </p:nvSpPr>
          <p:spPr>
            <a:xfrm>
              <a:off x="861336" y="585717"/>
              <a:ext cx="10418" cy="9459"/>
            </a:xfrm>
            <a:custGeom>
              <a:avLst/>
              <a:gdLst>
                <a:gd name="connsiteX0" fmla="*/ 2853 w 10418"/>
                <a:gd name="connsiteY0" fmla="*/ 7770 h 9459"/>
                <a:gd name="connsiteX1" fmla="*/ 567 w 10418"/>
                <a:gd name="connsiteY1" fmla="*/ 1103 h 9459"/>
                <a:gd name="connsiteX2" fmla="*/ 7520 w 10418"/>
                <a:gd name="connsiteY2" fmla="*/ 1769 h 9459"/>
                <a:gd name="connsiteX3" fmla="*/ 9902 w 10418"/>
                <a:gd name="connsiteY3" fmla="*/ 8437 h 9459"/>
                <a:gd name="connsiteX4" fmla="*/ 2853 w 10418"/>
                <a:gd name="connsiteY4" fmla="*/ 7770 h 9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8" h="9459">
                  <a:moveTo>
                    <a:pt x="2853" y="7770"/>
                  </a:moveTo>
                  <a:cubicBezTo>
                    <a:pt x="281" y="5770"/>
                    <a:pt x="-766" y="2817"/>
                    <a:pt x="567" y="1103"/>
                  </a:cubicBezTo>
                  <a:cubicBezTo>
                    <a:pt x="1901" y="-612"/>
                    <a:pt x="5044" y="-326"/>
                    <a:pt x="7520" y="1769"/>
                  </a:cubicBezTo>
                  <a:cubicBezTo>
                    <a:pt x="9997" y="3865"/>
                    <a:pt x="11140" y="6913"/>
                    <a:pt x="9902" y="8437"/>
                  </a:cubicBezTo>
                  <a:cubicBezTo>
                    <a:pt x="8663" y="9961"/>
                    <a:pt x="5425" y="9770"/>
                    <a:pt x="2853" y="7770"/>
                  </a:cubicBezTo>
                  <a:close/>
                </a:path>
              </a:pathLst>
            </a:custGeom>
            <a:solidFill>
              <a:srgbClr val="FFD54C"/>
            </a:solidFill>
            <a:ln w="9525" cap="flat">
              <a:noFill/>
              <a:prstDash val="solid"/>
              <a:miter/>
            </a:ln>
          </p:spPr>
          <p:txBody>
            <a:bodyPr rtlCol="0" anchor="ctr"/>
            <a:lstStyle/>
            <a:p>
              <a:endParaRPr lang="en-IN"/>
            </a:p>
          </p:txBody>
        </p:sp>
        <p:sp>
          <p:nvSpPr>
            <p:cNvPr id="1609" name="Freeform: Shape 1608">
              <a:extLst>
                <a:ext uri="{FF2B5EF4-FFF2-40B4-BE49-F238E27FC236}">
                  <a16:creationId xmlns:a16="http://schemas.microsoft.com/office/drawing/2014/main" xmlns="" id="{23B7E601-9190-6068-2391-C0B991AADE23}"/>
                </a:ext>
              </a:extLst>
            </p:cNvPr>
            <p:cNvSpPr/>
            <p:nvPr/>
          </p:nvSpPr>
          <p:spPr>
            <a:xfrm>
              <a:off x="859602" y="574185"/>
              <a:ext cx="9739" cy="8977"/>
            </a:xfrm>
            <a:custGeom>
              <a:avLst/>
              <a:gdLst>
                <a:gd name="connsiteX0" fmla="*/ 2491 w 9739"/>
                <a:gd name="connsiteY0" fmla="*/ 7300 h 8977"/>
                <a:gd name="connsiteX1" fmla="*/ 682 w 9739"/>
                <a:gd name="connsiteY1" fmla="*/ 919 h 8977"/>
                <a:gd name="connsiteX2" fmla="*/ 7254 w 9739"/>
                <a:gd name="connsiteY2" fmla="*/ 1776 h 8977"/>
                <a:gd name="connsiteX3" fmla="*/ 9159 w 9739"/>
                <a:gd name="connsiteY3" fmla="*/ 8062 h 8977"/>
                <a:gd name="connsiteX4" fmla="*/ 2491 w 9739"/>
                <a:gd name="connsiteY4" fmla="*/ 7300 h 8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9" h="8977">
                  <a:moveTo>
                    <a:pt x="2491" y="7300"/>
                  </a:moveTo>
                  <a:cubicBezTo>
                    <a:pt x="110" y="5300"/>
                    <a:pt x="-747" y="2443"/>
                    <a:pt x="682" y="919"/>
                  </a:cubicBezTo>
                  <a:cubicBezTo>
                    <a:pt x="2110" y="-605"/>
                    <a:pt x="4968" y="-224"/>
                    <a:pt x="7254" y="1776"/>
                  </a:cubicBezTo>
                  <a:cubicBezTo>
                    <a:pt x="9540" y="3776"/>
                    <a:pt x="10397" y="6633"/>
                    <a:pt x="9159" y="8062"/>
                  </a:cubicBezTo>
                  <a:cubicBezTo>
                    <a:pt x="7921" y="9491"/>
                    <a:pt x="4873" y="9205"/>
                    <a:pt x="2491" y="7300"/>
                  </a:cubicBezTo>
                  <a:close/>
                </a:path>
              </a:pathLst>
            </a:custGeom>
            <a:solidFill>
              <a:srgbClr val="FFD54C"/>
            </a:solidFill>
            <a:ln w="9525" cap="flat">
              <a:noFill/>
              <a:prstDash val="solid"/>
              <a:miter/>
            </a:ln>
          </p:spPr>
          <p:txBody>
            <a:bodyPr rtlCol="0" anchor="ctr"/>
            <a:lstStyle/>
            <a:p>
              <a:endParaRPr lang="en-IN"/>
            </a:p>
          </p:txBody>
        </p:sp>
        <p:sp>
          <p:nvSpPr>
            <p:cNvPr id="1610" name="Freeform: Shape 1609">
              <a:extLst>
                <a:ext uri="{FF2B5EF4-FFF2-40B4-BE49-F238E27FC236}">
                  <a16:creationId xmlns:a16="http://schemas.microsoft.com/office/drawing/2014/main" xmlns="" id="{00CDA6F3-869A-D52C-F532-CD08929CDA16}"/>
                </a:ext>
              </a:extLst>
            </p:cNvPr>
            <p:cNvSpPr/>
            <p:nvPr/>
          </p:nvSpPr>
          <p:spPr>
            <a:xfrm>
              <a:off x="892365" y="555522"/>
              <a:ext cx="8688" cy="9395"/>
            </a:xfrm>
            <a:custGeom>
              <a:avLst/>
              <a:gdLst>
                <a:gd name="connsiteX0" fmla="*/ 1923 w 8688"/>
                <a:gd name="connsiteY0" fmla="*/ 6724 h 9395"/>
                <a:gd name="connsiteX1" fmla="*/ 780 w 8688"/>
                <a:gd name="connsiteY1" fmla="*/ 437 h 9395"/>
                <a:gd name="connsiteX2" fmla="*/ 6781 w 8688"/>
                <a:gd name="connsiteY2" fmla="*/ 2533 h 9395"/>
                <a:gd name="connsiteX3" fmla="*/ 8019 w 8688"/>
                <a:gd name="connsiteY3" fmla="*/ 8914 h 9395"/>
                <a:gd name="connsiteX4" fmla="*/ 1923 w 8688"/>
                <a:gd name="connsiteY4" fmla="*/ 6724 h 9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9395">
                  <a:moveTo>
                    <a:pt x="1923" y="6724"/>
                  </a:moveTo>
                  <a:cubicBezTo>
                    <a:pt x="-77" y="4438"/>
                    <a:pt x="-648" y="1580"/>
                    <a:pt x="780" y="437"/>
                  </a:cubicBezTo>
                  <a:cubicBezTo>
                    <a:pt x="2209" y="-706"/>
                    <a:pt x="4876" y="437"/>
                    <a:pt x="6781" y="2533"/>
                  </a:cubicBezTo>
                  <a:cubicBezTo>
                    <a:pt x="8686" y="4628"/>
                    <a:pt x="9258" y="7771"/>
                    <a:pt x="8019" y="8914"/>
                  </a:cubicBezTo>
                  <a:cubicBezTo>
                    <a:pt x="6781" y="10057"/>
                    <a:pt x="3924" y="9010"/>
                    <a:pt x="1923" y="6724"/>
                  </a:cubicBezTo>
                  <a:close/>
                </a:path>
              </a:pathLst>
            </a:custGeom>
            <a:solidFill>
              <a:srgbClr val="FFD54C"/>
            </a:solidFill>
            <a:ln w="9525" cap="flat">
              <a:noFill/>
              <a:prstDash val="solid"/>
              <a:miter/>
            </a:ln>
          </p:spPr>
          <p:txBody>
            <a:bodyPr rtlCol="0" anchor="ctr"/>
            <a:lstStyle/>
            <a:p>
              <a:endParaRPr lang="en-IN"/>
            </a:p>
          </p:txBody>
        </p:sp>
        <p:sp>
          <p:nvSpPr>
            <p:cNvPr id="1611" name="Freeform: Shape 1610">
              <a:extLst>
                <a:ext uri="{FF2B5EF4-FFF2-40B4-BE49-F238E27FC236}">
                  <a16:creationId xmlns:a16="http://schemas.microsoft.com/office/drawing/2014/main" xmlns="" id="{9DD3B363-16A9-507B-5F14-A83E0BE3F3CE}"/>
                </a:ext>
              </a:extLst>
            </p:cNvPr>
            <p:cNvSpPr/>
            <p:nvPr/>
          </p:nvSpPr>
          <p:spPr>
            <a:xfrm>
              <a:off x="868386" y="565022"/>
              <a:ext cx="12457" cy="12106"/>
            </a:xfrm>
            <a:custGeom>
              <a:avLst/>
              <a:gdLst>
                <a:gd name="connsiteX0" fmla="*/ 3042 w 12457"/>
                <a:gd name="connsiteY0" fmla="*/ 9510 h 12106"/>
                <a:gd name="connsiteX1" fmla="*/ 947 w 12457"/>
                <a:gd name="connsiteY1" fmla="*/ 1033 h 12106"/>
                <a:gd name="connsiteX2" fmla="*/ 9424 w 12457"/>
                <a:gd name="connsiteY2" fmla="*/ 2748 h 12106"/>
                <a:gd name="connsiteX3" fmla="*/ 11615 w 12457"/>
                <a:gd name="connsiteY3" fmla="*/ 11130 h 12106"/>
                <a:gd name="connsiteX4" fmla="*/ 3042 w 12457"/>
                <a:gd name="connsiteY4" fmla="*/ 9510 h 1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7" h="12106">
                  <a:moveTo>
                    <a:pt x="3042" y="9510"/>
                  </a:moveTo>
                  <a:cubicBezTo>
                    <a:pt x="90" y="6748"/>
                    <a:pt x="-958" y="2938"/>
                    <a:pt x="947" y="1033"/>
                  </a:cubicBezTo>
                  <a:cubicBezTo>
                    <a:pt x="2852" y="-872"/>
                    <a:pt x="6567" y="-110"/>
                    <a:pt x="9424" y="2748"/>
                  </a:cubicBezTo>
                  <a:cubicBezTo>
                    <a:pt x="12282" y="5605"/>
                    <a:pt x="13330" y="9320"/>
                    <a:pt x="11615" y="11130"/>
                  </a:cubicBezTo>
                  <a:cubicBezTo>
                    <a:pt x="9900" y="12939"/>
                    <a:pt x="6090" y="12082"/>
                    <a:pt x="3042" y="9510"/>
                  </a:cubicBezTo>
                  <a:close/>
                </a:path>
              </a:pathLst>
            </a:custGeom>
            <a:solidFill>
              <a:srgbClr val="FFD54C"/>
            </a:solidFill>
            <a:ln w="9525" cap="flat">
              <a:noFill/>
              <a:prstDash val="solid"/>
              <a:miter/>
            </a:ln>
          </p:spPr>
          <p:txBody>
            <a:bodyPr rtlCol="0" anchor="ctr"/>
            <a:lstStyle/>
            <a:p>
              <a:endParaRPr lang="en-IN"/>
            </a:p>
          </p:txBody>
        </p:sp>
        <p:sp>
          <p:nvSpPr>
            <p:cNvPr id="1612" name="Freeform: Shape 1611">
              <a:extLst>
                <a:ext uri="{FF2B5EF4-FFF2-40B4-BE49-F238E27FC236}">
                  <a16:creationId xmlns:a16="http://schemas.microsoft.com/office/drawing/2014/main" xmlns="" id="{9A7F62A9-449C-65A1-3707-17940A9FFCA1}"/>
                </a:ext>
              </a:extLst>
            </p:cNvPr>
            <p:cNvSpPr/>
            <p:nvPr/>
          </p:nvSpPr>
          <p:spPr>
            <a:xfrm>
              <a:off x="800107" y="517950"/>
              <a:ext cx="5640" cy="5457"/>
            </a:xfrm>
            <a:custGeom>
              <a:avLst/>
              <a:gdLst>
                <a:gd name="connsiteX0" fmla="*/ 1122 w 5640"/>
                <a:gd name="connsiteY0" fmla="*/ 4671 h 5457"/>
                <a:gd name="connsiteX1" fmla="*/ 513 w 5640"/>
                <a:gd name="connsiteY1" fmla="*/ 811 h 5457"/>
                <a:gd name="connsiteX2" fmla="*/ 551 w 5640"/>
                <a:gd name="connsiteY2" fmla="*/ 766 h 5457"/>
                <a:gd name="connsiteX3" fmla="*/ 4551 w 5640"/>
                <a:gd name="connsiteY3" fmla="*/ 766 h 5457"/>
                <a:gd name="connsiteX4" fmla="*/ 5056 w 5640"/>
                <a:gd name="connsiteY4" fmla="*/ 4640 h 5457"/>
                <a:gd name="connsiteX5" fmla="*/ 5028 w 5640"/>
                <a:gd name="connsiteY5" fmla="*/ 4671 h 5457"/>
                <a:gd name="connsiteX6" fmla="*/ 1122 w 5640"/>
                <a:gd name="connsiteY6" fmla="*/ 4671 h 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40" h="5457">
                  <a:moveTo>
                    <a:pt x="1122" y="4671"/>
                  </a:moveTo>
                  <a:cubicBezTo>
                    <a:pt x="-106" y="3773"/>
                    <a:pt x="-383" y="2045"/>
                    <a:pt x="513" y="811"/>
                  </a:cubicBezTo>
                  <a:cubicBezTo>
                    <a:pt x="532" y="796"/>
                    <a:pt x="541" y="781"/>
                    <a:pt x="551" y="766"/>
                  </a:cubicBezTo>
                  <a:cubicBezTo>
                    <a:pt x="1684" y="-275"/>
                    <a:pt x="3418" y="-275"/>
                    <a:pt x="4551" y="766"/>
                  </a:cubicBezTo>
                  <a:cubicBezTo>
                    <a:pt x="5761" y="1697"/>
                    <a:pt x="5980" y="3432"/>
                    <a:pt x="5056" y="4640"/>
                  </a:cubicBezTo>
                  <a:cubicBezTo>
                    <a:pt x="5047" y="4650"/>
                    <a:pt x="5037" y="4661"/>
                    <a:pt x="5028" y="4671"/>
                  </a:cubicBezTo>
                  <a:cubicBezTo>
                    <a:pt x="3932" y="5700"/>
                    <a:pt x="2218" y="5700"/>
                    <a:pt x="1122" y="4671"/>
                  </a:cubicBezTo>
                  <a:close/>
                </a:path>
              </a:pathLst>
            </a:custGeom>
            <a:solidFill>
              <a:srgbClr val="FFD54C"/>
            </a:solidFill>
            <a:ln w="9525" cap="flat">
              <a:noFill/>
              <a:prstDash val="solid"/>
              <a:miter/>
            </a:ln>
          </p:spPr>
          <p:txBody>
            <a:bodyPr rtlCol="0" anchor="ctr"/>
            <a:lstStyle/>
            <a:p>
              <a:endParaRPr lang="en-IN"/>
            </a:p>
          </p:txBody>
        </p:sp>
        <p:sp>
          <p:nvSpPr>
            <p:cNvPr id="1613" name="Freeform: Shape 1612">
              <a:extLst>
                <a:ext uri="{FF2B5EF4-FFF2-40B4-BE49-F238E27FC236}">
                  <a16:creationId xmlns:a16="http://schemas.microsoft.com/office/drawing/2014/main" xmlns="" id="{407CF7EA-94FA-33D3-CC07-7894CB4B7D7B}"/>
                </a:ext>
              </a:extLst>
            </p:cNvPr>
            <p:cNvSpPr/>
            <p:nvPr/>
          </p:nvSpPr>
          <p:spPr>
            <a:xfrm>
              <a:off x="816652" y="517714"/>
              <a:ext cx="5376" cy="5368"/>
            </a:xfrm>
            <a:custGeom>
              <a:avLst/>
              <a:gdLst>
                <a:gd name="connsiteX0" fmla="*/ 960 w 5376"/>
                <a:gd name="connsiteY0" fmla="*/ 4431 h 5368"/>
                <a:gd name="connsiteX1" fmla="*/ 494 w 5376"/>
                <a:gd name="connsiteY1" fmla="*/ 960 h 5368"/>
                <a:gd name="connsiteX2" fmla="*/ 3961 w 5376"/>
                <a:gd name="connsiteY2" fmla="*/ 492 h 5368"/>
                <a:gd name="connsiteX3" fmla="*/ 4389 w 5376"/>
                <a:gd name="connsiteY3" fmla="*/ 907 h 5368"/>
                <a:gd name="connsiteX4" fmla="*/ 4856 w 5376"/>
                <a:gd name="connsiteY4" fmla="*/ 4378 h 5368"/>
                <a:gd name="connsiteX5" fmla="*/ 1389 w 5376"/>
                <a:gd name="connsiteY5" fmla="*/ 4846 h 5368"/>
                <a:gd name="connsiteX6" fmla="*/ 960 w 5376"/>
                <a:gd name="connsiteY6" fmla="*/ 4431 h 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6" h="5368">
                  <a:moveTo>
                    <a:pt x="960" y="4431"/>
                  </a:moveTo>
                  <a:cubicBezTo>
                    <a:pt x="-126" y="3602"/>
                    <a:pt x="-335" y="2048"/>
                    <a:pt x="494" y="960"/>
                  </a:cubicBezTo>
                  <a:cubicBezTo>
                    <a:pt x="1322" y="-127"/>
                    <a:pt x="2875" y="-337"/>
                    <a:pt x="3961" y="492"/>
                  </a:cubicBezTo>
                  <a:cubicBezTo>
                    <a:pt x="4123" y="613"/>
                    <a:pt x="4265" y="752"/>
                    <a:pt x="4389" y="907"/>
                  </a:cubicBezTo>
                  <a:cubicBezTo>
                    <a:pt x="5475" y="1736"/>
                    <a:pt x="5685" y="3290"/>
                    <a:pt x="4856" y="4378"/>
                  </a:cubicBezTo>
                  <a:cubicBezTo>
                    <a:pt x="4027" y="5466"/>
                    <a:pt x="2475" y="5675"/>
                    <a:pt x="1389" y="4846"/>
                  </a:cubicBezTo>
                  <a:cubicBezTo>
                    <a:pt x="1227" y="4726"/>
                    <a:pt x="1084" y="4586"/>
                    <a:pt x="960" y="4431"/>
                  </a:cubicBezTo>
                  <a:close/>
                </a:path>
              </a:pathLst>
            </a:custGeom>
            <a:solidFill>
              <a:srgbClr val="FFD54C"/>
            </a:solidFill>
            <a:ln w="9525" cap="flat">
              <a:noFill/>
              <a:prstDash val="solid"/>
              <a:miter/>
            </a:ln>
          </p:spPr>
          <p:txBody>
            <a:bodyPr rtlCol="0" anchor="ctr"/>
            <a:lstStyle/>
            <a:p>
              <a:endParaRPr lang="en-IN"/>
            </a:p>
          </p:txBody>
        </p:sp>
        <p:sp>
          <p:nvSpPr>
            <p:cNvPr id="1614" name="Freeform: Shape 1613">
              <a:extLst>
                <a:ext uri="{FF2B5EF4-FFF2-40B4-BE49-F238E27FC236}">
                  <a16:creationId xmlns:a16="http://schemas.microsoft.com/office/drawing/2014/main" xmlns="" id="{06DE6C68-0BF0-BB2B-7705-6B1C53E1E603}"/>
                </a:ext>
              </a:extLst>
            </p:cNvPr>
            <p:cNvSpPr/>
            <p:nvPr/>
          </p:nvSpPr>
          <p:spPr>
            <a:xfrm>
              <a:off x="808421" y="530975"/>
              <a:ext cx="5800" cy="5594"/>
            </a:xfrm>
            <a:custGeom>
              <a:avLst/>
              <a:gdLst>
                <a:gd name="connsiteX0" fmla="*/ 1191 w 5800"/>
                <a:gd name="connsiteY0" fmla="*/ 4696 h 5594"/>
                <a:gd name="connsiteX1" fmla="*/ 514 w 5800"/>
                <a:gd name="connsiteY1" fmla="*/ 712 h 5594"/>
                <a:gd name="connsiteX2" fmla="*/ 524 w 5800"/>
                <a:gd name="connsiteY2" fmla="*/ 695 h 5594"/>
                <a:gd name="connsiteX3" fmla="*/ 5077 w 5800"/>
                <a:gd name="connsiteY3" fmla="*/ 1199 h 5594"/>
                <a:gd name="connsiteX4" fmla="*/ 5382 w 5800"/>
                <a:gd name="connsiteY4" fmla="*/ 4791 h 5594"/>
                <a:gd name="connsiteX5" fmla="*/ 1191 w 5800"/>
                <a:gd name="connsiteY5" fmla="*/ 4696 h 5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0" h="5594">
                  <a:moveTo>
                    <a:pt x="1191" y="4696"/>
                  </a:moveTo>
                  <a:cubicBezTo>
                    <a:pt x="-95" y="3783"/>
                    <a:pt x="-400" y="1999"/>
                    <a:pt x="514" y="712"/>
                  </a:cubicBezTo>
                  <a:cubicBezTo>
                    <a:pt x="514" y="706"/>
                    <a:pt x="524" y="701"/>
                    <a:pt x="524" y="695"/>
                  </a:cubicBezTo>
                  <a:cubicBezTo>
                    <a:pt x="1924" y="-422"/>
                    <a:pt x="3962" y="-196"/>
                    <a:pt x="5077" y="1199"/>
                  </a:cubicBezTo>
                  <a:cubicBezTo>
                    <a:pt x="5896" y="2224"/>
                    <a:pt x="6020" y="3642"/>
                    <a:pt x="5382" y="4791"/>
                  </a:cubicBezTo>
                  <a:cubicBezTo>
                    <a:pt x="4181" y="5878"/>
                    <a:pt x="2343" y="5836"/>
                    <a:pt x="1191" y="4696"/>
                  </a:cubicBezTo>
                  <a:close/>
                </a:path>
              </a:pathLst>
            </a:custGeom>
            <a:solidFill>
              <a:srgbClr val="FFD54C"/>
            </a:solidFill>
            <a:ln w="9525" cap="flat">
              <a:noFill/>
              <a:prstDash val="solid"/>
              <a:miter/>
            </a:ln>
          </p:spPr>
          <p:txBody>
            <a:bodyPr rtlCol="0" anchor="ctr"/>
            <a:lstStyle/>
            <a:p>
              <a:endParaRPr lang="en-IN"/>
            </a:p>
          </p:txBody>
        </p:sp>
        <p:sp>
          <p:nvSpPr>
            <p:cNvPr id="1615" name="Freeform: Shape 1614">
              <a:extLst>
                <a:ext uri="{FF2B5EF4-FFF2-40B4-BE49-F238E27FC236}">
                  <a16:creationId xmlns:a16="http://schemas.microsoft.com/office/drawing/2014/main" xmlns="" id="{029E0C3E-533D-7185-C1AD-61686EB1BE5B}"/>
                </a:ext>
              </a:extLst>
            </p:cNvPr>
            <p:cNvSpPr/>
            <p:nvPr/>
          </p:nvSpPr>
          <p:spPr>
            <a:xfrm>
              <a:off x="875929" y="553993"/>
              <a:ext cx="8510" cy="8655"/>
            </a:xfrm>
            <a:custGeom>
              <a:avLst/>
              <a:gdLst>
                <a:gd name="connsiteX0" fmla="*/ 1881 w 8510"/>
                <a:gd name="connsiteY0" fmla="*/ 6538 h 8655"/>
                <a:gd name="connsiteX1" fmla="*/ 739 w 8510"/>
                <a:gd name="connsiteY1" fmla="*/ 632 h 8655"/>
                <a:gd name="connsiteX2" fmla="*/ 6644 w 8510"/>
                <a:gd name="connsiteY2" fmla="*/ 2061 h 8655"/>
                <a:gd name="connsiteX3" fmla="*/ 7787 w 8510"/>
                <a:gd name="connsiteY3" fmla="*/ 8062 h 8655"/>
                <a:gd name="connsiteX4" fmla="*/ 1881 w 8510"/>
                <a:gd name="connsiteY4" fmla="*/ 6538 h 8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0" h="8655">
                  <a:moveTo>
                    <a:pt x="1881" y="6538"/>
                  </a:moveTo>
                  <a:cubicBezTo>
                    <a:pt x="-119" y="4538"/>
                    <a:pt x="-595" y="1871"/>
                    <a:pt x="739" y="632"/>
                  </a:cubicBezTo>
                  <a:cubicBezTo>
                    <a:pt x="2072" y="-606"/>
                    <a:pt x="4644" y="-34"/>
                    <a:pt x="6644" y="2061"/>
                  </a:cubicBezTo>
                  <a:cubicBezTo>
                    <a:pt x="8644" y="4157"/>
                    <a:pt x="9025" y="6919"/>
                    <a:pt x="7787" y="8062"/>
                  </a:cubicBezTo>
                  <a:cubicBezTo>
                    <a:pt x="6549" y="9205"/>
                    <a:pt x="3882" y="8633"/>
                    <a:pt x="1881" y="6538"/>
                  </a:cubicBezTo>
                  <a:close/>
                </a:path>
              </a:pathLst>
            </a:custGeom>
            <a:solidFill>
              <a:srgbClr val="FFD54C"/>
            </a:solidFill>
            <a:ln w="9525" cap="flat">
              <a:noFill/>
              <a:prstDash val="solid"/>
              <a:miter/>
            </a:ln>
          </p:spPr>
          <p:txBody>
            <a:bodyPr rtlCol="0" anchor="ctr"/>
            <a:lstStyle/>
            <a:p>
              <a:endParaRPr lang="en-IN"/>
            </a:p>
          </p:txBody>
        </p:sp>
        <p:sp>
          <p:nvSpPr>
            <p:cNvPr id="1616" name="Freeform: Shape 1615">
              <a:extLst>
                <a:ext uri="{FF2B5EF4-FFF2-40B4-BE49-F238E27FC236}">
                  <a16:creationId xmlns:a16="http://schemas.microsoft.com/office/drawing/2014/main" xmlns="" id="{6611C5E2-7ADC-60A0-C4BB-FB174018E601}"/>
                </a:ext>
              </a:extLst>
            </p:cNvPr>
            <p:cNvSpPr/>
            <p:nvPr/>
          </p:nvSpPr>
          <p:spPr>
            <a:xfrm>
              <a:off x="880647" y="546560"/>
              <a:ext cx="8068" cy="8359"/>
            </a:xfrm>
            <a:custGeom>
              <a:avLst/>
              <a:gdLst>
                <a:gd name="connsiteX0" fmla="*/ 1639 w 8068"/>
                <a:gd name="connsiteY0" fmla="*/ 6160 h 8359"/>
                <a:gd name="connsiteX1" fmla="*/ 782 w 8068"/>
                <a:gd name="connsiteY1" fmla="*/ 445 h 8359"/>
                <a:gd name="connsiteX2" fmla="*/ 6402 w 8068"/>
                <a:gd name="connsiteY2" fmla="*/ 2160 h 8359"/>
                <a:gd name="connsiteX3" fmla="*/ 7259 w 8068"/>
                <a:gd name="connsiteY3" fmla="*/ 7875 h 8359"/>
                <a:gd name="connsiteX4" fmla="*/ 1639 w 8068"/>
                <a:gd name="connsiteY4" fmla="*/ 6160 h 8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8" h="8359">
                  <a:moveTo>
                    <a:pt x="1639" y="6160"/>
                  </a:moveTo>
                  <a:cubicBezTo>
                    <a:pt x="-170" y="4160"/>
                    <a:pt x="-551" y="1588"/>
                    <a:pt x="782" y="445"/>
                  </a:cubicBezTo>
                  <a:cubicBezTo>
                    <a:pt x="2116" y="-698"/>
                    <a:pt x="4592" y="445"/>
                    <a:pt x="6402" y="2160"/>
                  </a:cubicBezTo>
                  <a:cubicBezTo>
                    <a:pt x="8212" y="3874"/>
                    <a:pt x="8593" y="6827"/>
                    <a:pt x="7259" y="7875"/>
                  </a:cubicBezTo>
                  <a:cubicBezTo>
                    <a:pt x="5926" y="8922"/>
                    <a:pt x="2973" y="8160"/>
                    <a:pt x="1639" y="6160"/>
                  </a:cubicBezTo>
                  <a:close/>
                </a:path>
              </a:pathLst>
            </a:custGeom>
            <a:solidFill>
              <a:srgbClr val="FFD54C"/>
            </a:solidFill>
            <a:ln w="9525" cap="flat">
              <a:noFill/>
              <a:prstDash val="solid"/>
              <a:miter/>
            </a:ln>
          </p:spPr>
          <p:txBody>
            <a:bodyPr rtlCol="0" anchor="ctr"/>
            <a:lstStyle/>
            <a:p>
              <a:endParaRPr lang="en-IN"/>
            </a:p>
          </p:txBody>
        </p:sp>
        <p:sp>
          <p:nvSpPr>
            <p:cNvPr id="1617" name="Freeform: Shape 1616">
              <a:extLst>
                <a:ext uri="{FF2B5EF4-FFF2-40B4-BE49-F238E27FC236}">
                  <a16:creationId xmlns:a16="http://schemas.microsoft.com/office/drawing/2014/main" xmlns="" id="{A28A43D2-CA89-30FE-2023-946B4B797683}"/>
                </a:ext>
              </a:extLst>
            </p:cNvPr>
            <p:cNvSpPr/>
            <p:nvPr/>
          </p:nvSpPr>
          <p:spPr>
            <a:xfrm>
              <a:off x="848795" y="580503"/>
              <a:ext cx="4433" cy="3953"/>
            </a:xfrm>
            <a:custGeom>
              <a:avLst/>
              <a:gdLst>
                <a:gd name="connsiteX0" fmla="*/ 1202 w 4433"/>
                <a:gd name="connsiteY0" fmla="*/ 3364 h 3953"/>
                <a:gd name="connsiteX1" fmla="*/ 249 w 4433"/>
                <a:gd name="connsiteY1" fmla="*/ 602 h 3953"/>
                <a:gd name="connsiteX2" fmla="*/ 3297 w 4433"/>
                <a:gd name="connsiteY2" fmla="*/ 602 h 3953"/>
                <a:gd name="connsiteX3" fmla="*/ 4154 w 4433"/>
                <a:gd name="connsiteY3" fmla="*/ 3364 h 3953"/>
                <a:gd name="connsiteX4" fmla="*/ 1202 w 4433"/>
                <a:gd name="connsiteY4" fmla="*/ 3364 h 3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 h="3953">
                  <a:moveTo>
                    <a:pt x="1202" y="3364"/>
                  </a:moveTo>
                  <a:cubicBezTo>
                    <a:pt x="59" y="2602"/>
                    <a:pt x="-322" y="1269"/>
                    <a:pt x="249" y="602"/>
                  </a:cubicBezTo>
                  <a:cubicBezTo>
                    <a:pt x="1097" y="-221"/>
                    <a:pt x="2449" y="-221"/>
                    <a:pt x="3297" y="602"/>
                  </a:cubicBezTo>
                  <a:cubicBezTo>
                    <a:pt x="4345" y="1459"/>
                    <a:pt x="4726" y="2698"/>
                    <a:pt x="4154" y="3364"/>
                  </a:cubicBezTo>
                  <a:cubicBezTo>
                    <a:pt x="3583" y="4031"/>
                    <a:pt x="2249" y="4222"/>
                    <a:pt x="1202" y="3364"/>
                  </a:cubicBezTo>
                  <a:close/>
                </a:path>
              </a:pathLst>
            </a:custGeom>
            <a:solidFill>
              <a:srgbClr val="FFD54C"/>
            </a:solidFill>
            <a:ln w="9525" cap="flat">
              <a:noFill/>
              <a:prstDash val="solid"/>
              <a:miter/>
            </a:ln>
          </p:spPr>
          <p:txBody>
            <a:bodyPr rtlCol="0" anchor="ctr"/>
            <a:lstStyle/>
            <a:p>
              <a:endParaRPr lang="en-IN"/>
            </a:p>
          </p:txBody>
        </p:sp>
        <p:sp>
          <p:nvSpPr>
            <p:cNvPr id="1618" name="Freeform: Shape 1617">
              <a:extLst>
                <a:ext uri="{FF2B5EF4-FFF2-40B4-BE49-F238E27FC236}">
                  <a16:creationId xmlns:a16="http://schemas.microsoft.com/office/drawing/2014/main" xmlns="" id="{115D5A45-87A9-D0CB-FBC1-195A54E02508}"/>
                </a:ext>
              </a:extLst>
            </p:cNvPr>
            <p:cNvSpPr/>
            <p:nvPr/>
          </p:nvSpPr>
          <p:spPr>
            <a:xfrm>
              <a:off x="836643" y="563438"/>
              <a:ext cx="12872" cy="12370"/>
            </a:xfrm>
            <a:custGeom>
              <a:avLst/>
              <a:gdLst>
                <a:gd name="connsiteX0" fmla="*/ 3067 w 12872"/>
                <a:gd name="connsiteY0" fmla="*/ 9951 h 12370"/>
                <a:gd name="connsiteX1" fmla="*/ 781 w 12872"/>
                <a:gd name="connsiteY1" fmla="*/ 1569 h 12370"/>
                <a:gd name="connsiteX2" fmla="*/ 9392 w 12872"/>
                <a:gd name="connsiteY2" fmla="*/ 1982 h 12370"/>
                <a:gd name="connsiteX3" fmla="*/ 9449 w 12872"/>
                <a:gd name="connsiteY3" fmla="*/ 2045 h 12370"/>
                <a:gd name="connsiteX4" fmla="*/ 12497 w 12872"/>
                <a:gd name="connsiteY4" fmla="*/ 8945 h 12370"/>
                <a:gd name="connsiteX5" fmla="*/ 5601 w 12872"/>
                <a:gd name="connsiteY5" fmla="*/ 11994 h 12370"/>
                <a:gd name="connsiteX6" fmla="*/ 3067 w 12872"/>
                <a:gd name="connsiteY6" fmla="*/ 9951 h 1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72" h="12370">
                  <a:moveTo>
                    <a:pt x="3067" y="9951"/>
                  </a:moveTo>
                  <a:cubicBezTo>
                    <a:pt x="143" y="8251"/>
                    <a:pt x="-876" y="4518"/>
                    <a:pt x="781" y="1569"/>
                  </a:cubicBezTo>
                  <a:cubicBezTo>
                    <a:pt x="3276" y="-695"/>
                    <a:pt x="7125" y="-510"/>
                    <a:pt x="9392" y="1982"/>
                  </a:cubicBezTo>
                  <a:cubicBezTo>
                    <a:pt x="9411" y="2003"/>
                    <a:pt x="9430" y="2024"/>
                    <a:pt x="9449" y="2045"/>
                  </a:cubicBezTo>
                  <a:cubicBezTo>
                    <a:pt x="12192" y="3108"/>
                    <a:pt x="13564" y="6198"/>
                    <a:pt x="12497" y="8945"/>
                  </a:cubicBezTo>
                  <a:cubicBezTo>
                    <a:pt x="11430" y="11692"/>
                    <a:pt x="8344" y="13057"/>
                    <a:pt x="5601" y="11994"/>
                  </a:cubicBezTo>
                  <a:cubicBezTo>
                    <a:pt x="4562" y="11593"/>
                    <a:pt x="3677" y="10879"/>
                    <a:pt x="3067" y="9951"/>
                  </a:cubicBezTo>
                  <a:close/>
                </a:path>
              </a:pathLst>
            </a:custGeom>
            <a:solidFill>
              <a:srgbClr val="FFD54C"/>
            </a:solidFill>
            <a:ln w="9525" cap="flat">
              <a:noFill/>
              <a:prstDash val="solid"/>
              <a:miter/>
            </a:ln>
          </p:spPr>
          <p:txBody>
            <a:bodyPr rtlCol="0" anchor="ctr"/>
            <a:lstStyle/>
            <a:p>
              <a:endParaRPr lang="en-IN"/>
            </a:p>
          </p:txBody>
        </p:sp>
        <p:sp>
          <p:nvSpPr>
            <p:cNvPr id="1619" name="Freeform: Shape 1618">
              <a:extLst>
                <a:ext uri="{FF2B5EF4-FFF2-40B4-BE49-F238E27FC236}">
                  <a16:creationId xmlns:a16="http://schemas.microsoft.com/office/drawing/2014/main" xmlns="" id="{49D12F83-63FA-EB6B-3FF1-33A0721F7D0D}"/>
                </a:ext>
              </a:extLst>
            </p:cNvPr>
            <p:cNvSpPr/>
            <p:nvPr/>
          </p:nvSpPr>
          <p:spPr>
            <a:xfrm>
              <a:off x="848795" y="553884"/>
              <a:ext cx="17659" cy="17225"/>
            </a:xfrm>
            <a:custGeom>
              <a:avLst/>
              <a:gdLst>
                <a:gd name="connsiteX0" fmla="*/ 4060 w 17659"/>
                <a:gd name="connsiteY0" fmla="*/ 14077 h 17225"/>
                <a:gd name="connsiteX1" fmla="*/ 1107 w 17659"/>
                <a:gd name="connsiteY1" fmla="*/ 1789 h 17225"/>
                <a:gd name="connsiteX2" fmla="*/ 13585 w 17659"/>
                <a:gd name="connsiteY2" fmla="*/ 3599 h 17225"/>
                <a:gd name="connsiteX3" fmla="*/ 16347 w 17659"/>
                <a:gd name="connsiteY3" fmla="*/ 15601 h 17225"/>
                <a:gd name="connsiteX4" fmla="*/ 4060 w 17659"/>
                <a:gd name="connsiteY4" fmla="*/ 14077 h 17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7225">
                  <a:moveTo>
                    <a:pt x="4060" y="14077"/>
                  </a:moveTo>
                  <a:cubicBezTo>
                    <a:pt x="107" y="11317"/>
                    <a:pt x="-1160" y="6042"/>
                    <a:pt x="1107" y="1789"/>
                  </a:cubicBezTo>
                  <a:cubicBezTo>
                    <a:pt x="3869" y="-1259"/>
                    <a:pt x="9489" y="-306"/>
                    <a:pt x="13585" y="3599"/>
                  </a:cubicBezTo>
                  <a:cubicBezTo>
                    <a:pt x="17681" y="7504"/>
                    <a:pt x="18824" y="13124"/>
                    <a:pt x="16347" y="15601"/>
                  </a:cubicBezTo>
                  <a:cubicBezTo>
                    <a:pt x="13871" y="18077"/>
                    <a:pt x="8346" y="17791"/>
                    <a:pt x="4060" y="14077"/>
                  </a:cubicBezTo>
                  <a:close/>
                </a:path>
              </a:pathLst>
            </a:custGeom>
            <a:solidFill>
              <a:srgbClr val="FFD54C"/>
            </a:solidFill>
            <a:ln w="9525" cap="flat">
              <a:noFill/>
              <a:prstDash val="solid"/>
              <a:miter/>
            </a:ln>
          </p:spPr>
          <p:txBody>
            <a:bodyPr rtlCol="0" anchor="ctr"/>
            <a:lstStyle/>
            <a:p>
              <a:endParaRPr lang="en-IN"/>
            </a:p>
          </p:txBody>
        </p:sp>
        <p:sp>
          <p:nvSpPr>
            <p:cNvPr id="1620" name="Freeform: Shape 1619">
              <a:extLst>
                <a:ext uri="{FF2B5EF4-FFF2-40B4-BE49-F238E27FC236}">
                  <a16:creationId xmlns:a16="http://schemas.microsoft.com/office/drawing/2014/main" xmlns="" id="{6095801E-C93F-0E08-2254-86C76171273B}"/>
                </a:ext>
              </a:extLst>
            </p:cNvPr>
            <p:cNvSpPr/>
            <p:nvPr/>
          </p:nvSpPr>
          <p:spPr>
            <a:xfrm>
              <a:off x="861948" y="548763"/>
              <a:ext cx="9682" cy="9554"/>
            </a:xfrm>
            <a:custGeom>
              <a:avLst/>
              <a:gdLst>
                <a:gd name="connsiteX0" fmla="*/ 2146 w 9682"/>
                <a:gd name="connsiteY0" fmla="*/ 7577 h 9554"/>
                <a:gd name="connsiteX1" fmla="*/ 812 w 9682"/>
                <a:gd name="connsiteY1" fmla="*/ 719 h 9554"/>
                <a:gd name="connsiteX2" fmla="*/ 7575 w 9682"/>
                <a:gd name="connsiteY2" fmla="*/ 2148 h 9554"/>
                <a:gd name="connsiteX3" fmla="*/ 8813 w 9682"/>
                <a:gd name="connsiteY3" fmla="*/ 8720 h 9554"/>
                <a:gd name="connsiteX4" fmla="*/ 2146 w 9682"/>
                <a:gd name="connsiteY4" fmla="*/ 7577 h 9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2" h="9554">
                  <a:moveTo>
                    <a:pt x="2146" y="7577"/>
                  </a:moveTo>
                  <a:cubicBezTo>
                    <a:pt x="-45" y="5386"/>
                    <a:pt x="-712" y="2338"/>
                    <a:pt x="812" y="719"/>
                  </a:cubicBezTo>
                  <a:cubicBezTo>
                    <a:pt x="3089" y="-665"/>
                    <a:pt x="6051" y="-39"/>
                    <a:pt x="7575" y="2148"/>
                  </a:cubicBezTo>
                  <a:cubicBezTo>
                    <a:pt x="9766" y="4339"/>
                    <a:pt x="10337" y="7291"/>
                    <a:pt x="8813" y="8720"/>
                  </a:cubicBezTo>
                  <a:cubicBezTo>
                    <a:pt x="7289" y="10149"/>
                    <a:pt x="4432" y="9673"/>
                    <a:pt x="2146" y="7577"/>
                  </a:cubicBezTo>
                  <a:close/>
                </a:path>
              </a:pathLst>
            </a:custGeom>
            <a:solidFill>
              <a:srgbClr val="FFD54C"/>
            </a:solidFill>
            <a:ln w="9525" cap="flat">
              <a:noFill/>
              <a:prstDash val="solid"/>
              <a:miter/>
            </a:ln>
          </p:spPr>
          <p:txBody>
            <a:bodyPr rtlCol="0" anchor="ctr"/>
            <a:lstStyle/>
            <a:p>
              <a:endParaRPr lang="en-IN"/>
            </a:p>
          </p:txBody>
        </p:sp>
        <p:sp>
          <p:nvSpPr>
            <p:cNvPr id="1621" name="Freeform: Shape 1620">
              <a:extLst>
                <a:ext uri="{FF2B5EF4-FFF2-40B4-BE49-F238E27FC236}">
                  <a16:creationId xmlns:a16="http://schemas.microsoft.com/office/drawing/2014/main" xmlns="" id="{B4036B62-C35B-14C1-9744-B5A61C1CB49A}"/>
                </a:ext>
              </a:extLst>
            </p:cNvPr>
            <p:cNvSpPr/>
            <p:nvPr/>
          </p:nvSpPr>
          <p:spPr>
            <a:xfrm>
              <a:off x="867035" y="539125"/>
              <a:ext cx="7320" cy="7818"/>
            </a:xfrm>
            <a:custGeom>
              <a:avLst/>
              <a:gdLst>
                <a:gd name="connsiteX0" fmla="*/ 1441 w 7320"/>
                <a:gd name="connsiteY0" fmla="*/ 5975 h 7818"/>
                <a:gd name="connsiteX1" fmla="*/ 679 w 7320"/>
                <a:gd name="connsiteY1" fmla="*/ 641 h 7818"/>
                <a:gd name="connsiteX2" fmla="*/ 5822 w 7320"/>
                <a:gd name="connsiteY2" fmla="*/ 1879 h 7818"/>
                <a:gd name="connsiteX3" fmla="*/ 6679 w 7320"/>
                <a:gd name="connsiteY3" fmla="*/ 7213 h 7818"/>
                <a:gd name="connsiteX4" fmla="*/ 1441 w 7320"/>
                <a:gd name="connsiteY4" fmla="*/ 5975 h 7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0" h="7818">
                  <a:moveTo>
                    <a:pt x="1441" y="5975"/>
                  </a:moveTo>
                  <a:cubicBezTo>
                    <a:pt x="-150" y="4660"/>
                    <a:pt x="-483" y="2349"/>
                    <a:pt x="679" y="641"/>
                  </a:cubicBezTo>
                  <a:cubicBezTo>
                    <a:pt x="1917" y="-597"/>
                    <a:pt x="4203" y="-26"/>
                    <a:pt x="5822" y="1879"/>
                  </a:cubicBezTo>
                  <a:cubicBezTo>
                    <a:pt x="7403" y="3190"/>
                    <a:pt x="7775" y="5472"/>
                    <a:pt x="6679" y="7213"/>
                  </a:cubicBezTo>
                  <a:cubicBezTo>
                    <a:pt x="5727" y="8356"/>
                    <a:pt x="3155" y="7785"/>
                    <a:pt x="1441" y="5975"/>
                  </a:cubicBezTo>
                  <a:close/>
                </a:path>
              </a:pathLst>
            </a:custGeom>
            <a:solidFill>
              <a:srgbClr val="FFD54C"/>
            </a:solidFill>
            <a:ln w="9525" cap="flat">
              <a:noFill/>
              <a:prstDash val="solid"/>
              <a:miter/>
            </a:ln>
          </p:spPr>
          <p:txBody>
            <a:bodyPr rtlCol="0" anchor="ctr"/>
            <a:lstStyle/>
            <a:p>
              <a:endParaRPr lang="en-IN"/>
            </a:p>
          </p:txBody>
        </p:sp>
        <p:sp>
          <p:nvSpPr>
            <p:cNvPr id="1622" name="Freeform: Shape 1621">
              <a:extLst>
                <a:ext uri="{FF2B5EF4-FFF2-40B4-BE49-F238E27FC236}">
                  <a16:creationId xmlns:a16="http://schemas.microsoft.com/office/drawing/2014/main" xmlns="" id="{3F024082-8E28-81DC-861E-DFA68A9F085E}"/>
                </a:ext>
              </a:extLst>
            </p:cNvPr>
            <p:cNvSpPr/>
            <p:nvPr/>
          </p:nvSpPr>
          <p:spPr>
            <a:xfrm>
              <a:off x="864884" y="527272"/>
              <a:ext cx="6130" cy="6195"/>
            </a:xfrm>
            <a:custGeom>
              <a:avLst/>
              <a:gdLst>
                <a:gd name="connsiteX0" fmla="*/ 830 w 6130"/>
                <a:gd name="connsiteY0" fmla="*/ 4683 h 6195"/>
                <a:gd name="connsiteX1" fmla="*/ 830 w 6130"/>
                <a:gd name="connsiteY1" fmla="*/ 397 h 6195"/>
                <a:gd name="connsiteX2" fmla="*/ 5116 w 6130"/>
                <a:gd name="connsiteY2" fmla="*/ 1445 h 6195"/>
                <a:gd name="connsiteX3" fmla="*/ 5116 w 6130"/>
                <a:gd name="connsiteY3" fmla="*/ 5731 h 6195"/>
                <a:gd name="connsiteX4" fmla="*/ 830 w 6130"/>
                <a:gd name="connsiteY4" fmla="*/ 4683 h 6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0" h="6195">
                  <a:moveTo>
                    <a:pt x="830" y="4683"/>
                  </a:moveTo>
                  <a:cubicBezTo>
                    <a:pt x="-294" y="3476"/>
                    <a:pt x="-294" y="1604"/>
                    <a:pt x="830" y="397"/>
                  </a:cubicBezTo>
                  <a:cubicBezTo>
                    <a:pt x="2316" y="-432"/>
                    <a:pt x="4182" y="26"/>
                    <a:pt x="5116" y="1445"/>
                  </a:cubicBezTo>
                  <a:cubicBezTo>
                    <a:pt x="6354" y="2969"/>
                    <a:pt x="6545" y="4874"/>
                    <a:pt x="5116" y="5731"/>
                  </a:cubicBezTo>
                  <a:cubicBezTo>
                    <a:pt x="3687" y="6588"/>
                    <a:pt x="2163" y="6207"/>
                    <a:pt x="830" y="4683"/>
                  </a:cubicBezTo>
                  <a:close/>
                </a:path>
              </a:pathLst>
            </a:custGeom>
            <a:solidFill>
              <a:srgbClr val="FFD54C"/>
            </a:solidFill>
            <a:ln w="9525" cap="flat">
              <a:noFill/>
              <a:prstDash val="solid"/>
              <a:miter/>
            </a:ln>
          </p:spPr>
          <p:txBody>
            <a:bodyPr rtlCol="0" anchor="ctr"/>
            <a:lstStyle/>
            <a:p>
              <a:endParaRPr lang="en-IN"/>
            </a:p>
          </p:txBody>
        </p:sp>
        <p:sp>
          <p:nvSpPr>
            <p:cNvPr id="1623" name="Freeform: Shape 1622">
              <a:extLst>
                <a:ext uri="{FF2B5EF4-FFF2-40B4-BE49-F238E27FC236}">
                  <a16:creationId xmlns:a16="http://schemas.microsoft.com/office/drawing/2014/main" xmlns="" id="{F2943B8C-AFF1-1E93-3B5C-60B823D2AA09}"/>
                </a:ext>
              </a:extLst>
            </p:cNvPr>
            <p:cNvSpPr/>
            <p:nvPr/>
          </p:nvSpPr>
          <p:spPr>
            <a:xfrm>
              <a:off x="857067" y="532052"/>
              <a:ext cx="7775" cy="8026"/>
            </a:xfrm>
            <a:custGeom>
              <a:avLst/>
              <a:gdLst>
                <a:gd name="connsiteX0" fmla="*/ 74 w 7775"/>
                <a:gd name="connsiteY0" fmla="*/ 3333 h 8026"/>
                <a:gd name="connsiteX1" fmla="*/ 1969 w 7775"/>
                <a:gd name="connsiteY1" fmla="*/ 73 h 8026"/>
                <a:gd name="connsiteX2" fmla="*/ 3408 w 7775"/>
                <a:gd name="connsiteY2" fmla="*/ 94 h 8026"/>
                <a:gd name="connsiteX3" fmla="*/ 7694 w 7775"/>
                <a:gd name="connsiteY3" fmla="*/ 4857 h 8026"/>
                <a:gd name="connsiteX4" fmla="*/ 5770 w 7775"/>
                <a:gd name="connsiteY4" fmla="*/ 7945 h 8026"/>
                <a:gd name="connsiteX5" fmla="*/ 4455 w 7775"/>
                <a:gd name="connsiteY5" fmla="*/ 7905 h 8026"/>
                <a:gd name="connsiteX6" fmla="*/ 74 w 7775"/>
                <a:gd name="connsiteY6" fmla="*/ 3333 h 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75" h="8026">
                  <a:moveTo>
                    <a:pt x="74" y="3333"/>
                  </a:moveTo>
                  <a:cubicBezTo>
                    <a:pt x="-298" y="1909"/>
                    <a:pt x="550" y="450"/>
                    <a:pt x="1969" y="73"/>
                  </a:cubicBezTo>
                  <a:cubicBezTo>
                    <a:pt x="2446" y="-51"/>
                    <a:pt x="2941" y="-44"/>
                    <a:pt x="3408" y="94"/>
                  </a:cubicBezTo>
                  <a:cubicBezTo>
                    <a:pt x="5637" y="722"/>
                    <a:pt x="7303" y="2576"/>
                    <a:pt x="7694" y="4857"/>
                  </a:cubicBezTo>
                  <a:cubicBezTo>
                    <a:pt x="8018" y="6240"/>
                    <a:pt x="7151" y="7623"/>
                    <a:pt x="5770" y="7945"/>
                  </a:cubicBezTo>
                  <a:cubicBezTo>
                    <a:pt x="5341" y="8046"/>
                    <a:pt x="4884" y="8032"/>
                    <a:pt x="4455" y="7905"/>
                  </a:cubicBezTo>
                  <a:cubicBezTo>
                    <a:pt x="2208" y="7403"/>
                    <a:pt x="484" y="5601"/>
                    <a:pt x="74" y="3333"/>
                  </a:cubicBezTo>
                  <a:close/>
                </a:path>
              </a:pathLst>
            </a:custGeom>
            <a:solidFill>
              <a:srgbClr val="FFD54C"/>
            </a:solidFill>
            <a:ln w="9525" cap="flat">
              <a:noFill/>
              <a:prstDash val="solid"/>
              <a:miter/>
            </a:ln>
          </p:spPr>
          <p:txBody>
            <a:bodyPr rtlCol="0" anchor="ctr"/>
            <a:lstStyle/>
            <a:p>
              <a:endParaRPr lang="en-IN"/>
            </a:p>
          </p:txBody>
        </p:sp>
        <p:sp>
          <p:nvSpPr>
            <p:cNvPr id="1624" name="Freeform: Shape 1623">
              <a:extLst>
                <a:ext uri="{FF2B5EF4-FFF2-40B4-BE49-F238E27FC236}">
                  <a16:creationId xmlns:a16="http://schemas.microsoft.com/office/drawing/2014/main" xmlns="" id="{D2056A10-2C99-D359-3A7A-F77EB74A635D}"/>
                </a:ext>
              </a:extLst>
            </p:cNvPr>
            <p:cNvSpPr/>
            <p:nvPr/>
          </p:nvSpPr>
          <p:spPr>
            <a:xfrm>
              <a:off x="835456" y="542952"/>
              <a:ext cx="9826" cy="9827"/>
            </a:xfrm>
            <a:custGeom>
              <a:avLst/>
              <a:gdLst>
                <a:gd name="connsiteX0" fmla="*/ 2159 w 9826"/>
                <a:gd name="connsiteY0" fmla="*/ 7959 h 9827"/>
                <a:gd name="connsiteX1" fmla="*/ 825 w 9826"/>
                <a:gd name="connsiteY1" fmla="*/ 1101 h 9827"/>
                <a:gd name="connsiteX2" fmla="*/ 7664 w 9826"/>
                <a:gd name="connsiteY2" fmla="*/ 1746 h 9827"/>
                <a:gd name="connsiteX3" fmla="*/ 7683 w 9826"/>
                <a:gd name="connsiteY3" fmla="*/ 1767 h 9827"/>
                <a:gd name="connsiteX4" fmla="*/ 8884 w 9826"/>
                <a:gd name="connsiteY4" fmla="*/ 8806 h 9827"/>
                <a:gd name="connsiteX5" fmla="*/ 8731 w 9826"/>
                <a:gd name="connsiteY5" fmla="*/ 9006 h 9827"/>
                <a:gd name="connsiteX6" fmla="*/ 2159 w 9826"/>
                <a:gd name="connsiteY6" fmla="*/ 7959 h 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26" h="9827">
                  <a:moveTo>
                    <a:pt x="2159" y="7959"/>
                  </a:moveTo>
                  <a:cubicBezTo>
                    <a:pt x="-98" y="6429"/>
                    <a:pt x="-689" y="3364"/>
                    <a:pt x="825" y="1101"/>
                  </a:cubicBezTo>
                  <a:cubicBezTo>
                    <a:pt x="2892" y="-610"/>
                    <a:pt x="5950" y="-321"/>
                    <a:pt x="7664" y="1746"/>
                  </a:cubicBezTo>
                  <a:cubicBezTo>
                    <a:pt x="7674" y="1752"/>
                    <a:pt x="7674" y="1760"/>
                    <a:pt x="7683" y="1767"/>
                  </a:cubicBezTo>
                  <a:cubicBezTo>
                    <a:pt x="9960" y="3380"/>
                    <a:pt x="10493" y="6531"/>
                    <a:pt x="8884" y="8806"/>
                  </a:cubicBezTo>
                  <a:cubicBezTo>
                    <a:pt x="8836" y="8874"/>
                    <a:pt x="8779" y="8941"/>
                    <a:pt x="8731" y="9006"/>
                  </a:cubicBezTo>
                  <a:cubicBezTo>
                    <a:pt x="6598" y="10400"/>
                    <a:pt x="3750" y="9947"/>
                    <a:pt x="2159" y="7959"/>
                  </a:cubicBezTo>
                  <a:close/>
                </a:path>
              </a:pathLst>
            </a:custGeom>
            <a:solidFill>
              <a:srgbClr val="FFD54C"/>
            </a:solidFill>
            <a:ln w="9525" cap="flat">
              <a:noFill/>
              <a:prstDash val="solid"/>
              <a:miter/>
            </a:ln>
          </p:spPr>
          <p:txBody>
            <a:bodyPr rtlCol="0" anchor="ctr"/>
            <a:lstStyle/>
            <a:p>
              <a:endParaRPr lang="en-IN"/>
            </a:p>
          </p:txBody>
        </p:sp>
        <p:sp>
          <p:nvSpPr>
            <p:cNvPr id="1625" name="Freeform: Shape 1624">
              <a:extLst>
                <a:ext uri="{FF2B5EF4-FFF2-40B4-BE49-F238E27FC236}">
                  <a16:creationId xmlns:a16="http://schemas.microsoft.com/office/drawing/2014/main" xmlns="" id="{8FCAE39C-1AD9-E211-F5E0-EC44D1C428D3}"/>
                </a:ext>
              </a:extLst>
            </p:cNvPr>
            <p:cNvSpPr/>
            <p:nvPr/>
          </p:nvSpPr>
          <p:spPr>
            <a:xfrm>
              <a:off x="842945" y="532232"/>
              <a:ext cx="14395" cy="14606"/>
            </a:xfrm>
            <a:custGeom>
              <a:avLst/>
              <a:gdLst>
                <a:gd name="connsiteX0" fmla="*/ 2956 w 14395"/>
                <a:gd name="connsiteY0" fmla="*/ 11820 h 14606"/>
                <a:gd name="connsiteX1" fmla="*/ 1337 w 14395"/>
                <a:gd name="connsiteY1" fmla="*/ 1533 h 14606"/>
                <a:gd name="connsiteX2" fmla="*/ 11529 w 14395"/>
                <a:gd name="connsiteY2" fmla="*/ 3057 h 14606"/>
                <a:gd name="connsiteX3" fmla="*/ 13053 w 14395"/>
                <a:gd name="connsiteY3" fmla="*/ 13154 h 14606"/>
                <a:gd name="connsiteX4" fmla="*/ 2956 w 14395"/>
                <a:gd name="connsiteY4" fmla="*/ 11820 h 14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06">
                  <a:moveTo>
                    <a:pt x="2956" y="11820"/>
                  </a:moveTo>
                  <a:cubicBezTo>
                    <a:pt x="-254" y="9379"/>
                    <a:pt x="-968" y="4842"/>
                    <a:pt x="1337" y="1533"/>
                  </a:cubicBezTo>
                  <a:cubicBezTo>
                    <a:pt x="3718" y="-1134"/>
                    <a:pt x="8481" y="-181"/>
                    <a:pt x="11529" y="3057"/>
                  </a:cubicBezTo>
                  <a:cubicBezTo>
                    <a:pt x="14634" y="5485"/>
                    <a:pt x="15301" y="9917"/>
                    <a:pt x="13053" y="13154"/>
                  </a:cubicBezTo>
                  <a:cubicBezTo>
                    <a:pt x="10767" y="15535"/>
                    <a:pt x="6290" y="14868"/>
                    <a:pt x="2956" y="11820"/>
                  </a:cubicBezTo>
                  <a:close/>
                </a:path>
              </a:pathLst>
            </a:custGeom>
            <a:solidFill>
              <a:srgbClr val="FFD54C"/>
            </a:solidFill>
            <a:ln w="9525" cap="flat">
              <a:noFill/>
              <a:prstDash val="solid"/>
              <a:miter/>
            </a:ln>
          </p:spPr>
          <p:txBody>
            <a:bodyPr rtlCol="0" anchor="ctr"/>
            <a:lstStyle/>
            <a:p>
              <a:endParaRPr lang="en-IN"/>
            </a:p>
          </p:txBody>
        </p:sp>
        <p:sp>
          <p:nvSpPr>
            <p:cNvPr id="1626" name="Freeform: Shape 1625">
              <a:extLst>
                <a:ext uri="{FF2B5EF4-FFF2-40B4-BE49-F238E27FC236}">
                  <a16:creationId xmlns:a16="http://schemas.microsoft.com/office/drawing/2014/main" xmlns="" id="{EE67C1F8-28AC-5C10-612D-D4C8B5BA505C}"/>
                </a:ext>
              </a:extLst>
            </p:cNvPr>
            <p:cNvSpPr/>
            <p:nvPr/>
          </p:nvSpPr>
          <p:spPr>
            <a:xfrm>
              <a:off x="832086" y="553196"/>
              <a:ext cx="6579" cy="6239"/>
            </a:xfrm>
            <a:custGeom>
              <a:avLst/>
              <a:gdLst>
                <a:gd name="connsiteX0" fmla="*/ 1528 w 6579"/>
                <a:gd name="connsiteY0" fmla="*/ 5335 h 6239"/>
                <a:gd name="connsiteX1" fmla="*/ 471 w 6579"/>
                <a:gd name="connsiteY1" fmla="*/ 879 h 6239"/>
                <a:gd name="connsiteX2" fmla="*/ 481 w 6579"/>
                <a:gd name="connsiteY2" fmla="*/ 858 h 6239"/>
                <a:gd name="connsiteX3" fmla="*/ 5053 w 6579"/>
                <a:gd name="connsiteY3" fmla="*/ 858 h 6239"/>
                <a:gd name="connsiteX4" fmla="*/ 6005 w 6579"/>
                <a:gd name="connsiteY4" fmla="*/ 5239 h 6239"/>
                <a:gd name="connsiteX5" fmla="*/ 1566 w 6579"/>
                <a:gd name="connsiteY5" fmla="*/ 5367 h 6239"/>
                <a:gd name="connsiteX6" fmla="*/ 1528 w 6579"/>
                <a:gd name="connsiteY6" fmla="*/ 5335 h 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9" h="6239">
                  <a:moveTo>
                    <a:pt x="1528" y="5335"/>
                  </a:moveTo>
                  <a:cubicBezTo>
                    <a:pt x="4" y="4397"/>
                    <a:pt x="-472" y="2403"/>
                    <a:pt x="471" y="879"/>
                  </a:cubicBezTo>
                  <a:cubicBezTo>
                    <a:pt x="471" y="872"/>
                    <a:pt x="481" y="865"/>
                    <a:pt x="481" y="858"/>
                  </a:cubicBezTo>
                  <a:cubicBezTo>
                    <a:pt x="1786" y="-306"/>
                    <a:pt x="3748" y="-306"/>
                    <a:pt x="5053" y="858"/>
                  </a:cubicBezTo>
                  <a:cubicBezTo>
                    <a:pt x="6577" y="2191"/>
                    <a:pt x="7053" y="4192"/>
                    <a:pt x="6005" y="5239"/>
                  </a:cubicBezTo>
                  <a:cubicBezTo>
                    <a:pt x="4815" y="6501"/>
                    <a:pt x="2824" y="6559"/>
                    <a:pt x="1566" y="5367"/>
                  </a:cubicBezTo>
                  <a:cubicBezTo>
                    <a:pt x="1547" y="5356"/>
                    <a:pt x="1538" y="5345"/>
                    <a:pt x="1528" y="5335"/>
                  </a:cubicBezTo>
                  <a:close/>
                </a:path>
              </a:pathLst>
            </a:custGeom>
            <a:solidFill>
              <a:srgbClr val="FFD54C"/>
            </a:solidFill>
            <a:ln w="9525" cap="flat">
              <a:noFill/>
              <a:prstDash val="solid"/>
              <a:miter/>
            </a:ln>
          </p:spPr>
          <p:txBody>
            <a:bodyPr rtlCol="0" anchor="ctr"/>
            <a:lstStyle/>
            <a:p>
              <a:endParaRPr lang="en-IN"/>
            </a:p>
          </p:txBody>
        </p:sp>
        <p:sp>
          <p:nvSpPr>
            <p:cNvPr id="1627" name="Freeform: Shape 1626">
              <a:extLst>
                <a:ext uri="{FF2B5EF4-FFF2-40B4-BE49-F238E27FC236}">
                  <a16:creationId xmlns:a16="http://schemas.microsoft.com/office/drawing/2014/main" xmlns="" id="{DBDC172B-C3A9-2F2D-A7C3-D1358C057EC6}"/>
                </a:ext>
              </a:extLst>
            </p:cNvPr>
            <p:cNvSpPr/>
            <p:nvPr/>
          </p:nvSpPr>
          <p:spPr>
            <a:xfrm>
              <a:off x="823211" y="543319"/>
              <a:ext cx="5963" cy="5769"/>
            </a:xfrm>
            <a:custGeom>
              <a:avLst/>
              <a:gdLst>
                <a:gd name="connsiteX0" fmla="*/ 1355 w 5963"/>
                <a:gd name="connsiteY0" fmla="*/ 4829 h 5769"/>
                <a:gd name="connsiteX1" fmla="*/ 288 w 5963"/>
                <a:gd name="connsiteY1" fmla="*/ 1353 h 5769"/>
                <a:gd name="connsiteX2" fmla="*/ 3765 w 5963"/>
                <a:gd name="connsiteY2" fmla="*/ 285 h 5769"/>
                <a:gd name="connsiteX3" fmla="*/ 4689 w 5963"/>
                <a:gd name="connsiteY3" fmla="*/ 1115 h 5769"/>
                <a:gd name="connsiteX4" fmla="*/ 5508 w 5963"/>
                <a:gd name="connsiteY4" fmla="*/ 4934 h 5769"/>
                <a:gd name="connsiteX5" fmla="*/ 5451 w 5963"/>
                <a:gd name="connsiteY5" fmla="*/ 5020 h 5769"/>
                <a:gd name="connsiteX6" fmla="*/ 1355 w 5963"/>
                <a:gd name="connsiteY6" fmla="*/ 4829 h 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3" h="5769">
                  <a:moveTo>
                    <a:pt x="1355" y="4829"/>
                  </a:moveTo>
                  <a:cubicBezTo>
                    <a:pt x="97" y="4163"/>
                    <a:pt x="-379" y="2607"/>
                    <a:pt x="288" y="1353"/>
                  </a:cubicBezTo>
                  <a:cubicBezTo>
                    <a:pt x="955" y="97"/>
                    <a:pt x="2507" y="-380"/>
                    <a:pt x="3765" y="285"/>
                  </a:cubicBezTo>
                  <a:cubicBezTo>
                    <a:pt x="4136" y="482"/>
                    <a:pt x="4450" y="767"/>
                    <a:pt x="4689" y="1115"/>
                  </a:cubicBezTo>
                  <a:cubicBezTo>
                    <a:pt x="5965" y="1943"/>
                    <a:pt x="6336" y="3653"/>
                    <a:pt x="5508" y="4934"/>
                  </a:cubicBezTo>
                  <a:cubicBezTo>
                    <a:pt x="5489" y="4963"/>
                    <a:pt x="5470" y="4991"/>
                    <a:pt x="5451" y="5020"/>
                  </a:cubicBezTo>
                  <a:cubicBezTo>
                    <a:pt x="4260" y="6069"/>
                    <a:pt x="2450" y="5985"/>
                    <a:pt x="1355" y="4829"/>
                  </a:cubicBezTo>
                  <a:close/>
                </a:path>
              </a:pathLst>
            </a:custGeom>
            <a:solidFill>
              <a:srgbClr val="FFD54C"/>
            </a:solidFill>
            <a:ln w="9525" cap="flat">
              <a:noFill/>
              <a:prstDash val="solid"/>
              <a:miter/>
            </a:ln>
          </p:spPr>
          <p:txBody>
            <a:bodyPr rtlCol="0" anchor="ctr"/>
            <a:lstStyle/>
            <a:p>
              <a:endParaRPr lang="en-IN"/>
            </a:p>
          </p:txBody>
        </p:sp>
        <p:sp>
          <p:nvSpPr>
            <p:cNvPr id="1628" name="Freeform: Shape 1627">
              <a:extLst>
                <a:ext uri="{FF2B5EF4-FFF2-40B4-BE49-F238E27FC236}">
                  <a16:creationId xmlns:a16="http://schemas.microsoft.com/office/drawing/2014/main" xmlns="" id="{97A381FA-8B6F-BCD0-6F7B-E3E111DE6492}"/>
                </a:ext>
              </a:extLst>
            </p:cNvPr>
            <p:cNvSpPr/>
            <p:nvPr/>
          </p:nvSpPr>
          <p:spPr>
            <a:xfrm>
              <a:off x="818747" y="530510"/>
              <a:ext cx="8938" cy="8751"/>
            </a:xfrm>
            <a:custGeom>
              <a:avLst/>
              <a:gdLst>
                <a:gd name="connsiteX0" fmla="*/ 1818 w 8938"/>
                <a:gd name="connsiteY0" fmla="*/ 7542 h 8751"/>
                <a:gd name="connsiteX1" fmla="*/ 808 w 8938"/>
                <a:gd name="connsiteY1" fmla="*/ 1429 h 8751"/>
                <a:gd name="connsiteX2" fmla="*/ 865 w 8938"/>
                <a:gd name="connsiteY2" fmla="*/ 1351 h 8751"/>
                <a:gd name="connsiteX3" fmla="*/ 6790 w 8938"/>
                <a:gd name="connsiteY3" fmla="*/ 1080 h 8751"/>
                <a:gd name="connsiteX4" fmla="*/ 7057 w 8938"/>
                <a:gd name="connsiteY4" fmla="*/ 1351 h 8751"/>
                <a:gd name="connsiteX5" fmla="*/ 8314 w 8938"/>
                <a:gd name="connsiteY5" fmla="*/ 6868 h 8751"/>
                <a:gd name="connsiteX6" fmla="*/ 2790 w 8938"/>
                <a:gd name="connsiteY6" fmla="*/ 8120 h 8751"/>
                <a:gd name="connsiteX7" fmla="*/ 1818 w 8938"/>
                <a:gd name="connsiteY7" fmla="*/ 7256 h 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38" h="8751">
                  <a:moveTo>
                    <a:pt x="1818" y="7542"/>
                  </a:moveTo>
                  <a:cubicBezTo>
                    <a:pt x="-154" y="6132"/>
                    <a:pt x="-601" y="3396"/>
                    <a:pt x="808" y="1429"/>
                  </a:cubicBezTo>
                  <a:cubicBezTo>
                    <a:pt x="827" y="1402"/>
                    <a:pt x="846" y="1377"/>
                    <a:pt x="865" y="1351"/>
                  </a:cubicBezTo>
                  <a:cubicBezTo>
                    <a:pt x="2428" y="-359"/>
                    <a:pt x="5075" y="-480"/>
                    <a:pt x="6790" y="1080"/>
                  </a:cubicBezTo>
                  <a:cubicBezTo>
                    <a:pt x="6876" y="1166"/>
                    <a:pt x="6971" y="1257"/>
                    <a:pt x="7057" y="1351"/>
                  </a:cubicBezTo>
                  <a:cubicBezTo>
                    <a:pt x="8924" y="2528"/>
                    <a:pt x="9486" y="4999"/>
                    <a:pt x="8314" y="6868"/>
                  </a:cubicBezTo>
                  <a:cubicBezTo>
                    <a:pt x="7133" y="8737"/>
                    <a:pt x="4666" y="9298"/>
                    <a:pt x="2790" y="8120"/>
                  </a:cubicBezTo>
                  <a:cubicBezTo>
                    <a:pt x="2418" y="7888"/>
                    <a:pt x="2094" y="7595"/>
                    <a:pt x="1818" y="7256"/>
                  </a:cubicBezTo>
                  <a:close/>
                </a:path>
              </a:pathLst>
            </a:custGeom>
            <a:solidFill>
              <a:srgbClr val="FFD54C"/>
            </a:solidFill>
            <a:ln w="9525" cap="flat">
              <a:noFill/>
              <a:prstDash val="solid"/>
              <a:miter/>
            </a:ln>
          </p:spPr>
          <p:txBody>
            <a:bodyPr rtlCol="0" anchor="ctr"/>
            <a:lstStyle/>
            <a:p>
              <a:endParaRPr lang="en-IN"/>
            </a:p>
          </p:txBody>
        </p:sp>
        <p:sp>
          <p:nvSpPr>
            <p:cNvPr id="1629" name="Freeform: Shape 1628">
              <a:extLst>
                <a:ext uri="{FF2B5EF4-FFF2-40B4-BE49-F238E27FC236}">
                  <a16:creationId xmlns:a16="http://schemas.microsoft.com/office/drawing/2014/main" xmlns="" id="{3ADF87BC-E312-5072-0349-DB6BD029158C}"/>
                </a:ext>
              </a:extLst>
            </p:cNvPr>
            <p:cNvSpPr/>
            <p:nvPr/>
          </p:nvSpPr>
          <p:spPr>
            <a:xfrm>
              <a:off x="827142" y="520665"/>
              <a:ext cx="10935" cy="10914"/>
            </a:xfrm>
            <a:custGeom>
              <a:avLst/>
              <a:gdLst>
                <a:gd name="connsiteX0" fmla="*/ 2090 w 10935"/>
                <a:gd name="connsiteY0" fmla="*/ 9005 h 10914"/>
                <a:gd name="connsiteX1" fmla="*/ 1138 w 10935"/>
                <a:gd name="connsiteY1" fmla="*/ 1289 h 10914"/>
                <a:gd name="connsiteX2" fmla="*/ 8796 w 10935"/>
                <a:gd name="connsiteY2" fmla="*/ 1885 h 10914"/>
                <a:gd name="connsiteX3" fmla="*/ 8853 w 10935"/>
                <a:gd name="connsiteY3" fmla="*/ 1956 h 10914"/>
                <a:gd name="connsiteX4" fmla="*/ 9806 w 10935"/>
                <a:gd name="connsiteY4" fmla="*/ 9671 h 10914"/>
                <a:gd name="connsiteX5" fmla="*/ 2090 w 10935"/>
                <a:gd name="connsiteY5" fmla="*/ 9005 h 1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35" h="10914">
                  <a:moveTo>
                    <a:pt x="2090" y="9005"/>
                  </a:moveTo>
                  <a:cubicBezTo>
                    <a:pt x="-291" y="7129"/>
                    <a:pt x="-710" y="3687"/>
                    <a:pt x="1138" y="1289"/>
                  </a:cubicBezTo>
                  <a:cubicBezTo>
                    <a:pt x="3414" y="-660"/>
                    <a:pt x="6843" y="-394"/>
                    <a:pt x="8796" y="1885"/>
                  </a:cubicBezTo>
                  <a:cubicBezTo>
                    <a:pt x="8815" y="1908"/>
                    <a:pt x="8834" y="1932"/>
                    <a:pt x="8853" y="1956"/>
                  </a:cubicBezTo>
                  <a:cubicBezTo>
                    <a:pt x="11187" y="3858"/>
                    <a:pt x="11606" y="7260"/>
                    <a:pt x="9806" y="9671"/>
                  </a:cubicBezTo>
                  <a:cubicBezTo>
                    <a:pt x="7462" y="11539"/>
                    <a:pt x="4072" y="11246"/>
                    <a:pt x="2090" y="9005"/>
                  </a:cubicBezTo>
                  <a:close/>
                </a:path>
              </a:pathLst>
            </a:custGeom>
            <a:solidFill>
              <a:srgbClr val="FFD54C"/>
            </a:solidFill>
            <a:ln w="9525" cap="flat">
              <a:noFill/>
              <a:prstDash val="solid"/>
              <a:miter/>
            </a:ln>
          </p:spPr>
          <p:txBody>
            <a:bodyPr rtlCol="0" anchor="ctr"/>
            <a:lstStyle/>
            <a:p>
              <a:endParaRPr lang="en-IN"/>
            </a:p>
          </p:txBody>
        </p:sp>
        <p:sp>
          <p:nvSpPr>
            <p:cNvPr id="1630" name="Freeform: Shape 1629">
              <a:extLst>
                <a:ext uri="{FF2B5EF4-FFF2-40B4-BE49-F238E27FC236}">
                  <a16:creationId xmlns:a16="http://schemas.microsoft.com/office/drawing/2014/main" xmlns="" id="{AF308D0C-014B-4F75-77FE-C843D1A0B79F}"/>
                </a:ext>
              </a:extLst>
            </p:cNvPr>
            <p:cNvSpPr/>
            <p:nvPr/>
          </p:nvSpPr>
          <p:spPr>
            <a:xfrm>
              <a:off x="847703" y="518924"/>
              <a:ext cx="10764" cy="10954"/>
            </a:xfrm>
            <a:custGeom>
              <a:avLst/>
              <a:gdLst>
                <a:gd name="connsiteX0" fmla="*/ 1913 w 10764"/>
                <a:gd name="connsiteY0" fmla="*/ 8365 h 10954"/>
                <a:gd name="connsiteX1" fmla="*/ 1151 w 10764"/>
                <a:gd name="connsiteY1" fmla="*/ 935 h 10954"/>
                <a:gd name="connsiteX2" fmla="*/ 8448 w 10764"/>
                <a:gd name="connsiteY2" fmla="*/ 2215 h 10954"/>
                <a:gd name="connsiteX3" fmla="*/ 8486 w 10764"/>
                <a:gd name="connsiteY3" fmla="*/ 2269 h 10954"/>
                <a:gd name="connsiteX4" fmla="*/ 10086 w 10764"/>
                <a:gd name="connsiteY4" fmla="*/ 8672 h 10954"/>
                <a:gd name="connsiteX5" fmla="*/ 3685 w 10764"/>
                <a:gd name="connsiteY5" fmla="*/ 10274 h 10954"/>
                <a:gd name="connsiteX6" fmla="*/ 1913 w 10764"/>
                <a:gd name="connsiteY6" fmla="*/ 8365 h 1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64" h="10954">
                  <a:moveTo>
                    <a:pt x="1913" y="8365"/>
                  </a:moveTo>
                  <a:cubicBezTo>
                    <a:pt x="-325" y="6509"/>
                    <a:pt x="-658" y="3206"/>
                    <a:pt x="1151" y="935"/>
                  </a:cubicBezTo>
                  <a:cubicBezTo>
                    <a:pt x="3523" y="-726"/>
                    <a:pt x="6790" y="-153"/>
                    <a:pt x="8448" y="2215"/>
                  </a:cubicBezTo>
                  <a:cubicBezTo>
                    <a:pt x="8457" y="2234"/>
                    <a:pt x="8476" y="2251"/>
                    <a:pt x="8486" y="2269"/>
                  </a:cubicBezTo>
                  <a:cubicBezTo>
                    <a:pt x="10695" y="3595"/>
                    <a:pt x="11410" y="6462"/>
                    <a:pt x="10086" y="8672"/>
                  </a:cubicBezTo>
                  <a:cubicBezTo>
                    <a:pt x="8762" y="10882"/>
                    <a:pt x="5895" y="11599"/>
                    <a:pt x="3685" y="10274"/>
                  </a:cubicBezTo>
                  <a:cubicBezTo>
                    <a:pt x="2923" y="9818"/>
                    <a:pt x="2313" y="9156"/>
                    <a:pt x="1913" y="8365"/>
                  </a:cubicBezTo>
                  <a:close/>
                </a:path>
              </a:pathLst>
            </a:custGeom>
            <a:solidFill>
              <a:srgbClr val="FFD54C"/>
            </a:solidFill>
            <a:ln w="9525" cap="flat">
              <a:noFill/>
              <a:prstDash val="solid"/>
              <a:miter/>
            </a:ln>
          </p:spPr>
          <p:txBody>
            <a:bodyPr rtlCol="0" anchor="ctr"/>
            <a:lstStyle/>
            <a:p>
              <a:endParaRPr lang="en-IN"/>
            </a:p>
          </p:txBody>
        </p:sp>
        <p:sp>
          <p:nvSpPr>
            <p:cNvPr id="1631" name="Freeform: Shape 1630">
              <a:extLst>
                <a:ext uri="{FF2B5EF4-FFF2-40B4-BE49-F238E27FC236}">
                  <a16:creationId xmlns:a16="http://schemas.microsoft.com/office/drawing/2014/main" xmlns="" id="{4EEB2955-1956-7246-489E-ED44E5ECA065}"/>
                </a:ext>
              </a:extLst>
            </p:cNvPr>
            <p:cNvSpPr/>
            <p:nvPr/>
          </p:nvSpPr>
          <p:spPr>
            <a:xfrm>
              <a:off x="841593" y="513986"/>
              <a:ext cx="4064" cy="4132"/>
            </a:xfrm>
            <a:custGeom>
              <a:avLst/>
              <a:gdLst>
                <a:gd name="connsiteX0" fmla="*/ 594 w 4064"/>
                <a:gd name="connsiteY0" fmla="*/ 3302 h 4132"/>
                <a:gd name="connsiteX1" fmla="*/ 594 w 4064"/>
                <a:gd name="connsiteY1" fmla="*/ 349 h 4132"/>
                <a:gd name="connsiteX2" fmla="*/ 3451 w 4064"/>
                <a:gd name="connsiteY2" fmla="*/ 825 h 4132"/>
                <a:gd name="connsiteX3" fmla="*/ 3480 w 4064"/>
                <a:gd name="connsiteY3" fmla="*/ 3654 h 4132"/>
                <a:gd name="connsiteX4" fmla="*/ 3451 w 4064"/>
                <a:gd name="connsiteY4" fmla="*/ 3683 h 4132"/>
                <a:gd name="connsiteX5" fmla="*/ 641 w 4064"/>
                <a:gd name="connsiteY5" fmla="*/ 3363 h 4132"/>
                <a:gd name="connsiteX6" fmla="*/ 594 w 4064"/>
                <a:gd name="connsiteY6" fmla="*/ 3302 h 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4" h="4132">
                  <a:moveTo>
                    <a:pt x="594" y="3302"/>
                  </a:moveTo>
                  <a:cubicBezTo>
                    <a:pt x="-216" y="2484"/>
                    <a:pt x="-216" y="1166"/>
                    <a:pt x="594" y="349"/>
                  </a:cubicBezTo>
                  <a:cubicBezTo>
                    <a:pt x="1518" y="-283"/>
                    <a:pt x="2775" y="-72"/>
                    <a:pt x="3451" y="825"/>
                  </a:cubicBezTo>
                  <a:cubicBezTo>
                    <a:pt x="4242" y="1598"/>
                    <a:pt x="4251" y="2864"/>
                    <a:pt x="3480" y="3654"/>
                  </a:cubicBezTo>
                  <a:cubicBezTo>
                    <a:pt x="3470" y="3664"/>
                    <a:pt x="3461" y="3673"/>
                    <a:pt x="3451" y="3683"/>
                  </a:cubicBezTo>
                  <a:cubicBezTo>
                    <a:pt x="2585" y="4370"/>
                    <a:pt x="1327" y="4227"/>
                    <a:pt x="641" y="3363"/>
                  </a:cubicBezTo>
                  <a:cubicBezTo>
                    <a:pt x="622" y="3343"/>
                    <a:pt x="613" y="3323"/>
                    <a:pt x="594" y="3302"/>
                  </a:cubicBezTo>
                  <a:close/>
                </a:path>
              </a:pathLst>
            </a:custGeom>
            <a:solidFill>
              <a:srgbClr val="FFD54C"/>
            </a:solidFill>
            <a:ln w="9525" cap="flat">
              <a:noFill/>
              <a:prstDash val="solid"/>
              <a:miter/>
            </a:ln>
          </p:spPr>
          <p:txBody>
            <a:bodyPr rtlCol="0" anchor="ctr"/>
            <a:lstStyle/>
            <a:p>
              <a:endParaRPr lang="en-IN"/>
            </a:p>
          </p:txBody>
        </p:sp>
        <p:sp>
          <p:nvSpPr>
            <p:cNvPr id="1632" name="Freeform: Shape 1631">
              <a:extLst>
                <a:ext uri="{FF2B5EF4-FFF2-40B4-BE49-F238E27FC236}">
                  <a16:creationId xmlns:a16="http://schemas.microsoft.com/office/drawing/2014/main" xmlns="" id="{5A4273BA-CE03-8D59-4FB4-945CD2CC6DE6}"/>
                </a:ext>
              </a:extLst>
            </p:cNvPr>
            <p:cNvSpPr/>
            <p:nvPr/>
          </p:nvSpPr>
          <p:spPr>
            <a:xfrm>
              <a:off x="882853" y="576910"/>
              <a:ext cx="7776" cy="7635"/>
            </a:xfrm>
            <a:custGeom>
              <a:avLst/>
              <a:gdLst>
                <a:gd name="connsiteX0" fmla="*/ 2005 w 7776"/>
                <a:gd name="connsiteY0" fmla="*/ 5814 h 7635"/>
                <a:gd name="connsiteX1" fmla="*/ 481 w 7776"/>
                <a:gd name="connsiteY1" fmla="*/ 575 h 7635"/>
                <a:gd name="connsiteX2" fmla="*/ 5815 w 7776"/>
                <a:gd name="connsiteY2" fmla="*/ 1814 h 7635"/>
                <a:gd name="connsiteX3" fmla="*/ 7244 w 7776"/>
                <a:gd name="connsiteY3" fmla="*/ 7052 h 7635"/>
                <a:gd name="connsiteX4" fmla="*/ 2005 w 7776"/>
                <a:gd name="connsiteY4" fmla="*/ 5814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 h="7635">
                  <a:moveTo>
                    <a:pt x="2005" y="5814"/>
                  </a:moveTo>
                  <a:cubicBezTo>
                    <a:pt x="100" y="4004"/>
                    <a:pt x="-566" y="1718"/>
                    <a:pt x="481" y="575"/>
                  </a:cubicBezTo>
                  <a:cubicBezTo>
                    <a:pt x="1529" y="-568"/>
                    <a:pt x="3910" y="4"/>
                    <a:pt x="5815" y="1814"/>
                  </a:cubicBezTo>
                  <a:cubicBezTo>
                    <a:pt x="7720" y="3623"/>
                    <a:pt x="8292" y="5909"/>
                    <a:pt x="7244" y="7052"/>
                  </a:cubicBezTo>
                  <a:cubicBezTo>
                    <a:pt x="6196" y="8195"/>
                    <a:pt x="3815" y="7529"/>
                    <a:pt x="2005" y="5814"/>
                  </a:cubicBezTo>
                  <a:close/>
                </a:path>
              </a:pathLst>
            </a:custGeom>
            <a:solidFill>
              <a:srgbClr val="FFD54C"/>
            </a:solidFill>
            <a:ln w="9525" cap="flat">
              <a:noFill/>
              <a:prstDash val="solid"/>
              <a:miter/>
            </a:ln>
          </p:spPr>
          <p:txBody>
            <a:bodyPr rtlCol="0" anchor="ctr"/>
            <a:lstStyle/>
            <a:p>
              <a:endParaRPr lang="en-IN"/>
            </a:p>
          </p:txBody>
        </p:sp>
        <p:sp>
          <p:nvSpPr>
            <p:cNvPr id="1633" name="Freeform: Shape 1632">
              <a:extLst>
                <a:ext uri="{FF2B5EF4-FFF2-40B4-BE49-F238E27FC236}">
                  <a16:creationId xmlns:a16="http://schemas.microsoft.com/office/drawing/2014/main" xmlns="" id="{F7729BB1-B893-9824-A6DA-E370DAA4ACF6}"/>
                </a:ext>
              </a:extLst>
            </p:cNvPr>
            <p:cNvSpPr/>
            <p:nvPr/>
          </p:nvSpPr>
          <p:spPr>
            <a:xfrm>
              <a:off x="886758" y="564769"/>
              <a:ext cx="9212" cy="9488"/>
            </a:xfrm>
            <a:custGeom>
              <a:avLst/>
              <a:gdLst>
                <a:gd name="connsiteX0" fmla="*/ 2196 w 9212"/>
                <a:gd name="connsiteY0" fmla="*/ 7001 h 9488"/>
                <a:gd name="connsiteX1" fmla="*/ 672 w 9212"/>
                <a:gd name="connsiteY1" fmla="*/ 524 h 9488"/>
                <a:gd name="connsiteX2" fmla="*/ 7054 w 9212"/>
                <a:gd name="connsiteY2" fmla="*/ 2429 h 9488"/>
                <a:gd name="connsiteX3" fmla="*/ 8578 w 9212"/>
                <a:gd name="connsiteY3" fmla="*/ 8906 h 9488"/>
                <a:gd name="connsiteX4" fmla="*/ 2196 w 9212"/>
                <a:gd name="connsiteY4" fmla="*/ 7001 h 9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2" h="9488">
                  <a:moveTo>
                    <a:pt x="2196" y="7001"/>
                  </a:moveTo>
                  <a:cubicBezTo>
                    <a:pt x="5" y="4715"/>
                    <a:pt x="-661" y="1857"/>
                    <a:pt x="672" y="524"/>
                  </a:cubicBezTo>
                  <a:cubicBezTo>
                    <a:pt x="2006" y="-810"/>
                    <a:pt x="4959" y="524"/>
                    <a:pt x="7054" y="2429"/>
                  </a:cubicBezTo>
                  <a:cubicBezTo>
                    <a:pt x="9149" y="4334"/>
                    <a:pt x="9816" y="7668"/>
                    <a:pt x="8578" y="8906"/>
                  </a:cubicBezTo>
                  <a:cubicBezTo>
                    <a:pt x="7340" y="10144"/>
                    <a:pt x="4387" y="9287"/>
                    <a:pt x="2196" y="7001"/>
                  </a:cubicBezTo>
                  <a:close/>
                </a:path>
              </a:pathLst>
            </a:custGeom>
            <a:solidFill>
              <a:srgbClr val="FFD54C"/>
            </a:solidFill>
            <a:ln w="9525" cap="flat">
              <a:noFill/>
              <a:prstDash val="solid"/>
              <a:miter/>
            </a:ln>
          </p:spPr>
          <p:txBody>
            <a:bodyPr rtlCol="0" anchor="ctr"/>
            <a:lstStyle/>
            <a:p>
              <a:endParaRPr lang="en-IN"/>
            </a:p>
          </p:txBody>
        </p:sp>
        <p:sp>
          <p:nvSpPr>
            <p:cNvPr id="1634" name="Freeform: Shape 1633">
              <a:extLst>
                <a:ext uri="{FF2B5EF4-FFF2-40B4-BE49-F238E27FC236}">
                  <a16:creationId xmlns:a16="http://schemas.microsoft.com/office/drawing/2014/main" xmlns="" id="{E1BEFBA1-B651-4C2C-7F54-E3CC7712F5FC}"/>
                </a:ext>
              </a:extLst>
            </p:cNvPr>
            <p:cNvSpPr/>
            <p:nvPr/>
          </p:nvSpPr>
          <p:spPr>
            <a:xfrm>
              <a:off x="817528" y="503172"/>
              <a:ext cx="7360" cy="7403"/>
            </a:xfrm>
            <a:custGeom>
              <a:avLst/>
              <a:gdLst>
                <a:gd name="connsiteX0" fmla="*/ 1037 w 7360"/>
                <a:gd name="connsiteY0" fmla="*/ 6400 h 7403"/>
                <a:gd name="connsiteX1" fmla="*/ 1037 w 7360"/>
                <a:gd name="connsiteY1" fmla="*/ 1066 h 7403"/>
                <a:gd name="connsiteX2" fmla="*/ 6276 w 7360"/>
                <a:gd name="connsiteY2" fmla="*/ 1066 h 7403"/>
                <a:gd name="connsiteX3" fmla="*/ 6304 w 7360"/>
                <a:gd name="connsiteY3" fmla="*/ 6185 h 7403"/>
                <a:gd name="connsiteX4" fmla="*/ 6276 w 7360"/>
                <a:gd name="connsiteY4" fmla="*/ 6209 h 7403"/>
                <a:gd name="connsiteX5" fmla="*/ 1037 w 7360"/>
                <a:gd name="connsiteY5" fmla="*/ 6400 h 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0" h="7403">
                  <a:moveTo>
                    <a:pt x="1037" y="6400"/>
                  </a:moveTo>
                  <a:cubicBezTo>
                    <a:pt x="-363" y="4899"/>
                    <a:pt x="-363" y="2567"/>
                    <a:pt x="1037" y="1066"/>
                  </a:cubicBezTo>
                  <a:cubicBezTo>
                    <a:pt x="2485" y="-375"/>
                    <a:pt x="4828" y="-375"/>
                    <a:pt x="6276" y="1066"/>
                  </a:cubicBezTo>
                  <a:cubicBezTo>
                    <a:pt x="7695" y="2473"/>
                    <a:pt x="7704" y="4764"/>
                    <a:pt x="6304" y="6185"/>
                  </a:cubicBezTo>
                  <a:cubicBezTo>
                    <a:pt x="6295" y="6193"/>
                    <a:pt x="6285" y="6201"/>
                    <a:pt x="6276" y="6209"/>
                  </a:cubicBezTo>
                  <a:cubicBezTo>
                    <a:pt x="4875" y="7704"/>
                    <a:pt x="2542" y="7789"/>
                    <a:pt x="1037" y="6400"/>
                  </a:cubicBezTo>
                  <a:close/>
                </a:path>
              </a:pathLst>
            </a:custGeom>
            <a:solidFill>
              <a:srgbClr val="FFD54C"/>
            </a:solidFill>
            <a:ln w="9525" cap="flat">
              <a:noFill/>
              <a:prstDash val="solid"/>
              <a:miter/>
            </a:ln>
          </p:spPr>
          <p:txBody>
            <a:bodyPr rtlCol="0" anchor="ctr"/>
            <a:lstStyle/>
            <a:p>
              <a:endParaRPr lang="en-IN"/>
            </a:p>
          </p:txBody>
        </p:sp>
        <p:sp>
          <p:nvSpPr>
            <p:cNvPr id="1635" name="Freeform: Shape 1634">
              <a:extLst>
                <a:ext uri="{FF2B5EF4-FFF2-40B4-BE49-F238E27FC236}">
                  <a16:creationId xmlns:a16="http://schemas.microsoft.com/office/drawing/2014/main" xmlns="" id="{BB692D17-643D-4526-19F8-5838B4F6A0E2}"/>
                </a:ext>
              </a:extLst>
            </p:cNvPr>
            <p:cNvSpPr/>
            <p:nvPr/>
          </p:nvSpPr>
          <p:spPr>
            <a:xfrm>
              <a:off x="826242" y="508547"/>
              <a:ext cx="10591" cy="10515"/>
            </a:xfrm>
            <a:custGeom>
              <a:avLst/>
              <a:gdLst>
                <a:gd name="connsiteX0" fmla="*/ 1942 w 10591"/>
                <a:gd name="connsiteY0" fmla="*/ 8645 h 10515"/>
                <a:gd name="connsiteX1" fmla="*/ 1142 w 10591"/>
                <a:gd name="connsiteY1" fmla="*/ 1279 h 10515"/>
                <a:gd name="connsiteX2" fmla="*/ 1276 w 10591"/>
                <a:gd name="connsiteY2" fmla="*/ 1120 h 10515"/>
                <a:gd name="connsiteX3" fmla="*/ 8800 w 10591"/>
                <a:gd name="connsiteY3" fmla="*/ 1977 h 10515"/>
                <a:gd name="connsiteX4" fmla="*/ 9372 w 10591"/>
                <a:gd name="connsiteY4" fmla="*/ 9407 h 10515"/>
                <a:gd name="connsiteX5" fmla="*/ 1942 w 10591"/>
                <a:gd name="connsiteY5" fmla="*/ 8645 h 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91" h="10515">
                  <a:moveTo>
                    <a:pt x="1942" y="8645"/>
                  </a:moveTo>
                  <a:cubicBezTo>
                    <a:pt x="-315" y="6832"/>
                    <a:pt x="-667" y="3534"/>
                    <a:pt x="1142" y="1279"/>
                  </a:cubicBezTo>
                  <a:cubicBezTo>
                    <a:pt x="1190" y="1226"/>
                    <a:pt x="1228" y="1172"/>
                    <a:pt x="1276" y="1120"/>
                  </a:cubicBezTo>
                  <a:cubicBezTo>
                    <a:pt x="3600" y="-679"/>
                    <a:pt x="6943" y="-299"/>
                    <a:pt x="8800" y="1977"/>
                  </a:cubicBezTo>
                  <a:cubicBezTo>
                    <a:pt x="10924" y="3912"/>
                    <a:pt x="11182" y="7169"/>
                    <a:pt x="9372" y="9407"/>
                  </a:cubicBezTo>
                  <a:cubicBezTo>
                    <a:pt x="7076" y="11118"/>
                    <a:pt x="3847" y="10788"/>
                    <a:pt x="1942" y="8645"/>
                  </a:cubicBezTo>
                  <a:close/>
                </a:path>
              </a:pathLst>
            </a:custGeom>
            <a:solidFill>
              <a:srgbClr val="FFD54C"/>
            </a:solidFill>
            <a:ln w="9525" cap="flat">
              <a:noFill/>
              <a:prstDash val="solid"/>
              <a:miter/>
            </a:ln>
          </p:spPr>
          <p:txBody>
            <a:bodyPr rtlCol="0" anchor="ctr"/>
            <a:lstStyle/>
            <a:p>
              <a:endParaRPr lang="en-IN"/>
            </a:p>
          </p:txBody>
        </p:sp>
        <p:sp>
          <p:nvSpPr>
            <p:cNvPr id="1636" name="Freeform: Shape 1635">
              <a:extLst>
                <a:ext uri="{FF2B5EF4-FFF2-40B4-BE49-F238E27FC236}">
                  <a16:creationId xmlns:a16="http://schemas.microsoft.com/office/drawing/2014/main" xmlns="" id="{B858D2FD-BD9C-3837-54DF-747E6CDF491B}"/>
                </a:ext>
              </a:extLst>
            </p:cNvPr>
            <p:cNvSpPr/>
            <p:nvPr/>
          </p:nvSpPr>
          <p:spPr>
            <a:xfrm>
              <a:off x="832018" y="500546"/>
              <a:ext cx="7422" cy="7602"/>
            </a:xfrm>
            <a:custGeom>
              <a:avLst/>
              <a:gdLst>
                <a:gd name="connsiteX0" fmla="*/ 1120 w 7422"/>
                <a:gd name="connsiteY0" fmla="*/ 6169 h 7602"/>
                <a:gd name="connsiteX1" fmla="*/ 1082 w 7422"/>
                <a:gd name="connsiteY1" fmla="*/ 781 h 7602"/>
                <a:gd name="connsiteX2" fmla="*/ 1120 w 7422"/>
                <a:gd name="connsiteY2" fmla="*/ 740 h 7602"/>
                <a:gd name="connsiteX3" fmla="*/ 6321 w 7422"/>
                <a:gd name="connsiteY3" fmla="*/ 1456 h 7602"/>
                <a:gd name="connsiteX4" fmla="*/ 6359 w 7422"/>
                <a:gd name="connsiteY4" fmla="*/ 1502 h 7602"/>
                <a:gd name="connsiteX5" fmla="*/ 6359 w 7422"/>
                <a:gd name="connsiteY5" fmla="*/ 6836 h 7602"/>
                <a:gd name="connsiteX6" fmla="*/ 1120 w 7422"/>
                <a:gd name="connsiteY6" fmla="*/ 6169 h 7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22" h="7602">
                  <a:moveTo>
                    <a:pt x="1120" y="6169"/>
                  </a:moveTo>
                  <a:cubicBezTo>
                    <a:pt x="-375" y="4693"/>
                    <a:pt x="-394" y="2280"/>
                    <a:pt x="1082" y="781"/>
                  </a:cubicBezTo>
                  <a:cubicBezTo>
                    <a:pt x="1092" y="767"/>
                    <a:pt x="1111" y="753"/>
                    <a:pt x="1120" y="740"/>
                  </a:cubicBezTo>
                  <a:cubicBezTo>
                    <a:pt x="2759" y="-500"/>
                    <a:pt x="5083" y="-180"/>
                    <a:pt x="6321" y="1456"/>
                  </a:cubicBezTo>
                  <a:cubicBezTo>
                    <a:pt x="6340" y="1471"/>
                    <a:pt x="6349" y="1486"/>
                    <a:pt x="6359" y="1502"/>
                  </a:cubicBezTo>
                  <a:cubicBezTo>
                    <a:pt x="7759" y="3003"/>
                    <a:pt x="7759" y="5335"/>
                    <a:pt x="6359" y="6836"/>
                  </a:cubicBezTo>
                  <a:cubicBezTo>
                    <a:pt x="4721" y="8056"/>
                    <a:pt x="2406" y="7761"/>
                    <a:pt x="1120" y="6169"/>
                  </a:cubicBezTo>
                  <a:close/>
                </a:path>
              </a:pathLst>
            </a:custGeom>
            <a:solidFill>
              <a:srgbClr val="FFD54C"/>
            </a:solidFill>
            <a:ln w="9525" cap="flat">
              <a:noFill/>
              <a:prstDash val="solid"/>
              <a:miter/>
            </a:ln>
          </p:spPr>
          <p:txBody>
            <a:bodyPr rtlCol="0" anchor="ctr"/>
            <a:lstStyle/>
            <a:p>
              <a:endParaRPr lang="en-IN"/>
            </a:p>
          </p:txBody>
        </p:sp>
        <p:sp>
          <p:nvSpPr>
            <p:cNvPr id="1637" name="Freeform: Shape 1636">
              <a:extLst>
                <a:ext uri="{FF2B5EF4-FFF2-40B4-BE49-F238E27FC236}">
                  <a16:creationId xmlns:a16="http://schemas.microsoft.com/office/drawing/2014/main" xmlns="" id="{947A4653-F36D-F399-E01A-4F78B03BE112}"/>
                </a:ext>
              </a:extLst>
            </p:cNvPr>
            <p:cNvSpPr/>
            <p:nvPr/>
          </p:nvSpPr>
          <p:spPr>
            <a:xfrm>
              <a:off x="728852" y="256032"/>
              <a:ext cx="219551" cy="305240"/>
            </a:xfrm>
            <a:custGeom>
              <a:avLst/>
              <a:gdLst>
                <a:gd name="connsiteX0" fmla="*/ 138099 w 219551"/>
                <a:gd name="connsiteY0" fmla="*/ -15 h 305240"/>
                <a:gd name="connsiteX1" fmla="*/ 219538 w 219551"/>
                <a:gd name="connsiteY1" fmla="*/ 279448 h 305240"/>
                <a:gd name="connsiteX2" fmla="*/ 217633 w 219551"/>
                <a:gd name="connsiteY2" fmla="*/ 285449 h 305240"/>
                <a:gd name="connsiteX3" fmla="*/ 212108 w 219551"/>
                <a:gd name="connsiteY3" fmla="*/ 297070 h 305240"/>
                <a:gd name="connsiteX4" fmla="*/ 177914 w 219551"/>
                <a:gd name="connsiteY4" fmla="*/ 301356 h 305240"/>
                <a:gd name="connsiteX5" fmla="*/ -13 w 219551"/>
                <a:gd name="connsiteY5" fmla="*/ 67327 h 305240"/>
                <a:gd name="connsiteX6" fmla="*/ 38087 w 219551"/>
                <a:gd name="connsiteY6" fmla="*/ 33037 h 305240"/>
                <a:gd name="connsiteX7" fmla="*/ 138099 w 219551"/>
                <a:gd name="connsiteY7" fmla="*/ -15 h 30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551" h="305240">
                  <a:moveTo>
                    <a:pt x="138099" y="-15"/>
                  </a:moveTo>
                  <a:lnTo>
                    <a:pt x="219538" y="279448"/>
                  </a:lnTo>
                  <a:cubicBezTo>
                    <a:pt x="219538" y="279448"/>
                    <a:pt x="218871" y="282020"/>
                    <a:pt x="217633" y="285449"/>
                  </a:cubicBezTo>
                  <a:cubicBezTo>
                    <a:pt x="216347" y="289562"/>
                    <a:pt x="214490" y="293474"/>
                    <a:pt x="212108" y="297070"/>
                  </a:cubicBezTo>
                  <a:cubicBezTo>
                    <a:pt x="206965" y="304499"/>
                    <a:pt x="199154" y="308785"/>
                    <a:pt x="177914" y="301356"/>
                  </a:cubicBezTo>
                  <a:lnTo>
                    <a:pt x="-13" y="67327"/>
                  </a:lnTo>
                  <a:cubicBezTo>
                    <a:pt x="11045" y="54195"/>
                    <a:pt x="23866" y="42655"/>
                    <a:pt x="38087" y="33037"/>
                  </a:cubicBezTo>
                  <a:cubicBezTo>
                    <a:pt x="67195" y="11930"/>
                    <a:pt x="102142" y="381"/>
                    <a:pt x="138099" y="-1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1638" name="Freeform: Shape 1637">
              <a:extLst>
                <a:ext uri="{FF2B5EF4-FFF2-40B4-BE49-F238E27FC236}">
                  <a16:creationId xmlns:a16="http://schemas.microsoft.com/office/drawing/2014/main" xmlns="" id="{48D3CEFF-B486-3A54-48D0-9CEDD1F3D337}"/>
                </a:ext>
              </a:extLst>
            </p:cNvPr>
            <p:cNvSpPr/>
            <p:nvPr/>
          </p:nvSpPr>
          <p:spPr>
            <a:xfrm>
              <a:off x="800610" y="321390"/>
              <a:ext cx="84420" cy="144949"/>
            </a:xfrm>
            <a:custGeom>
              <a:avLst/>
              <a:gdLst>
                <a:gd name="connsiteX0" fmla="*/ 83296 w 84420"/>
                <a:gd name="connsiteY0" fmla="*/ 144843 h 144949"/>
                <a:gd name="connsiteX1" fmla="*/ 11859 w 84420"/>
                <a:gd name="connsiteY1" fmla="*/ 58166 h 144949"/>
                <a:gd name="connsiteX2" fmla="*/ 16812 w 84420"/>
                <a:gd name="connsiteY2" fmla="*/ 3778 h 144949"/>
                <a:gd name="connsiteX3" fmla="*/ 42148 w 84420"/>
                <a:gd name="connsiteY3" fmla="*/ 2540 h 144949"/>
                <a:gd name="connsiteX4" fmla="*/ 64056 w 84420"/>
                <a:gd name="connsiteY4" fmla="*/ 31115 h 144949"/>
                <a:gd name="connsiteX5" fmla="*/ 83296 w 84420"/>
                <a:gd name="connsiteY5" fmla="*/ 144843 h 14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20" h="144949">
                  <a:moveTo>
                    <a:pt x="83296" y="144843"/>
                  </a:moveTo>
                  <a:cubicBezTo>
                    <a:pt x="77010" y="147986"/>
                    <a:pt x="18431" y="68643"/>
                    <a:pt x="11859" y="58166"/>
                  </a:cubicBezTo>
                  <a:cubicBezTo>
                    <a:pt x="-8525" y="26162"/>
                    <a:pt x="143" y="12065"/>
                    <a:pt x="16812" y="3778"/>
                  </a:cubicBezTo>
                  <a:cubicBezTo>
                    <a:pt x="24537" y="-798"/>
                    <a:pt x="34014" y="-1262"/>
                    <a:pt x="42148" y="2540"/>
                  </a:cubicBezTo>
                  <a:cubicBezTo>
                    <a:pt x="52693" y="9068"/>
                    <a:pt x="60494" y="19233"/>
                    <a:pt x="64056" y="31115"/>
                  </a:cubicBezTo>
                  <a:cubicBezTo>
                    <a:pt x="68628" y="42830"/>
                    <a:pt x="89392" y="141319"/>
                    <a:pt x="83296" y="144843"/>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1639" name="Freeform: Shape 1638">
              <a:extLst>
                <a:ext uri="{FF2B5EF4-FFF2-40B4-BE49-F238E27FC236}">
                  <a16:creationId xmlns:a16="http://schemas.microsoft.com/office/drawing/2014/main" xmlns="" id="{64595E23-03F4-95D3-12FC-B8DDD74BEDD7}"/>
                </a:ext>
              </a:extLst>
            </p:cNvPr>
            <p:cNvSpPr/>
            <p:nvPr/>
          </p:nvSpPr>
          <p:spPr>
            <a:xfrm>
              <a:off x="870489" y="229791"/>
              <a:ext cx="162782" cy="318857"/>
            </a:xfrm>
            <a:custGeom>
              <a:avLst/>
              <a:gdLst>
                <a:gd name="connsiteX0" fmla="*/ 162769 w 162782"/>
                <a:gd name="connsiteY0" fmla="*/ 15843 h 318857"/>
                <a:gd name="connsiteX1" fmla="*/ 116573 w 162782"/>
                <a:gd name="connsiteY1" fmla="*/ 303117 h 318857"/>
                <a:gd name="connsiteX2" fmla="*/ 112382 w 162782"/>
                <a:gd name="connsiteY2" fmla="*/ 307784 h 318857"/>
                <a:gd name="connsiteX3" fmla="*/ 103809 w 162782"/>
                <a:gd name="connsiteY3" fmla="*/ 316071 h 318857"/>
                <a:gd name="connsiteX4" fmla="*/ 78949 w 162782"/>
                <a:gd name="connsiteY4" fmla="*/ 305308 h 318857"/>
                <a:gd name="connsiteX5" fmla="*/ -13 w 162782"/>
                <a:gd name="connsiteY5" fmla="*/ 21748 h 318857"/>
                <a:gd name="connsiteX6" fmla="*/ 3701 w 162782"/>
                <a:gd name="connsiteY6" fmla="*/ 19843 h 318857"/>
                <a:gd name="connsiteX7" fmla="*/ 14465 w 162782"/>
                <a:gd name="connsiteY7" fmla="*/ 15271 h 318857"/>
                <a:gd name="connsiteX8" fmla="*/ 53517 w 162782"/>
                <a:gd name="connsiteY8" fmla="*/ 3937 h 318857"/>
                <a:gd name="connsiteX9" fmla="*/ 79616 w 162782"/>
                <a:gd name="connsiteY9" fmla="*/ 603 h 318857"/>
                <a:gd name="connsiteX10" fmla="*/ 108191 w 162782"/>
                <a:gd name="connsiteY10" fmla="*/ 603 h 318857"/>
                <a:gd name="connsiteX11" fmla="*/ 122573 w 162782"/>
                <a:gd name="connsiteY11" fmla="*/ 2317 h 318857"/>
                <a:gd name="connsiteX12" fmla="*/ 136670 w 162782"/>
                <a:gd name="connsiteY12" fmla="*/ 5556 h 318857"/>
                <a:gd name="connsiteX13" fmla="*/ 162769 w 162782"/>
                <a:gd name="connsiteY13" fmla="*/ 15843 h 31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782" h="318857">
                  <a:moveTo>
                    <a:pt x="162769" y="15843"/>
                  </a:moveTo>
                  <a:lnTo>
                    <a:pt x="116573" y="303117"/>
                  </a:lnTo>
                  <a:lnTo>
                    <a:pt x="112382" y="307784"/>
                  </a:lnTo>
                  <a:cubicBezTo>
                    <a:pt x="109762" y="310783"/>
                    <a:pt x="106895" y="313554"/>
                    <a:pt x="103809" y="316071"/>
                  </a:cubicBezTo>
                  <a:cubicBezTo>
                    <a:pt x="97427" y="320738"/>
                    <a:pt x="92665" y="320929"/>
                    <a:pt x="78949" y="305308"/>
                  </a:cubicBezTo>
                  <a:lnTo>
                    <a:pt x="-13" y="21748"/>
                  </a:lnTo>
                  <a:lnTo>
                    <a:pt x="3701" y="19843"/>
                  </a:lnTo>
                  <a:cubicBezTo>
                    <a:pt x="7188" y="18089"/>
                    <a:pt x="10779" y="16562"/>
                    <a:pt x="14465" y="15271"/>
                  </a:cubicBezTo>
                  <a:cubicBezTo>
                    <a:pt x="27085" y="10233"/>
                    <a:pt x="40163" y="6436"/>
                    <a:pt x="53517" y="3937"/>
                  </a:cubicBezTo>
                  <a:cubicBezTo>
                    <a:pt x="62118" y="2146"/>
                    <a:pt x="70843" y="1032"/>
                    <a:pt x="79616" y="603"/>
                  </a:cubicBezTo>
                  <a:cubicBezTo>
                    <a:pt x="89122" y="-221"/>
                    <a:pt x="98685" y="-221"/>
                    <a:pt x="108191" y="603"/>
                  </a:cubicBezTo>
                  <a:cubicBezTo>
                    <a:pt x="113048" y="1079"/>
                    <a:pt x="117716" y="1555"/>
                    <a:pt x="122573" y="2317"/>
                  </a:cubicBezTo>
                  <a:cubicBezTo>
                    <a:pt x="127431" y="3079"/>
                    <a:pt x="132098" y="4318"/>
                    <a:pt x="136670" y="5556"/>
                  </a:cubicBezTo>
                  <a:cubicBezTo>
                    <a:pt x="145757" y="7900"/>
                    <a:pt x="154520" y="11356"/>
                    <a:pt x="162769" y="15843"/>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1640" name="Freeform: Shape 1639">
              <a:extLst>
                <a:ext uri="{FF2B5EF4-FFF2-40B4-BE49-F238E27FC236}">
                  <a16:creationId xmlns:a16="http://schemas.microsoft.com/office/drawing/2014/main" xmlns="" id="{8321F82A-1B97-7A4D-B8E8-29859D7A2844}"/>
                </a:ext>
              </a:extLst>
            </p:cNvPr>
            <p:cNvSpPr/>
            <p:nvPr/>
          </p:nvSpPr>
          <p:spPr>
            <a:xfrm>
              <a:off x="927499" y="287302"/>
              <a:ext cx="62598" cy="89601"/>
            </a:xfrm>
            <a:custGeom>
              <a:avLst/>
              <a:gdLst>
                <a:gd name="connsiteX0" fmla="*/ 33845 w 62598"/>
                <a:gd name="connsiteY0" fmla="*/ 89587 h 89601"/>
                <a:gd name="connsiteX1" fmla="*/ 14224 w 62598"/>
                <a:gd name="connsiteY1" fmla="*/ 78062 h 89601"/>
                <a:gd name="connsiteX2" fmla="*/ 1460 w 62598"/>
                <a:gd name="connsiteY2" fmla="*/ 47772 h 89601"/>
                <a:gd name="connsiteX3" fmla="*/ 29464 w 62598"/>
                <a:gd name="connsiteY3" fmla="*/ 147 h 89601"/>
                <a:gd name="connsiteX4" fmla="*/ 53943 w 62598"/>
                <a:gd name="connsiteY4" fmla="*/ 9672 h 89601"/>
                <a:gd name="connsiteX5" fmla="*/ 61944 w 62598"/>
                <a:gd name="connsiteY5" fmla="*/ 45200 h 89601"/>
                <a:gd name="connsiteX6" fmla="*/ 52419 w 62598"/>
                <a:gd name="connsiteY6" fmla="*/ 76633 h 89601"/>
                <a:gd name="connsiteX7" fmla="*/ 33845 w 62598"/>
                <a:gd name="connsiteY7" fmla="*/ 89587 h 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598" h="89601">
                  <a:moveTo>
                    <a:pt x="33845" y="89587"/>
                  </a:moveTo>
                  <a:cubicBezTo>
                    <a:pt x="25825" y="89140"/>
                    <a:pt x="18520" y="84847"/>
                    <a:pt x="14224" y="78062"/>
                  </a:cubicBezTo>
                  <a:cubicBezTo>
                    <a:pt x="7509" y="69188"/>
                    <a:pt x="3118" y="58775"/>
                    <a:pt x="1460" y="47772"/>
                  </a:cubicBezTo>
                  <a:cubicBezTo>
                    <a:pt x="-4826" y="10339"/>
                    <a:pt x="9842" y="719"/>
                    <a:pt x="29464" y="147"/>
                  </a:cubicBezTo>
                  <a:cubicBezTo>
                    <a:pt x="38684" y="-839"/>
                    <a:pt x="47809" y="2712"/>
                    <a:pt x="53943" y="9672"/>
                  </a:cubicBezTo>
                  <a:cubicBezTo>
                    <a:pt x="61115" y="20030"/>
                    <a:pt x="63983" y="32768"/>
                    <a:pt x="61944" y="45200"/>
                  </a:cubicBezTo>
                  <a:cubicBezTo>
                    <a:pt x="61373" y="56296"/>
                    <a:pt x="58096" y="67085"/>
                    <a:pt x="52419" y="76633"/>
                  </a:cubicBezTo>
                  <a:cubicBezTo>
                    <a:pt x="48628" y="83652"/>
                    <a:pt x="41742" y="88459"/>
                    <a:pt x="33845" y="89587"/>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1641" name="Freeform: Shape 1640">
              <a:extLst>
                <a:ext uri="{FF2B5EF4-FFF2-40B4-BE49-F238E27FC236}">
                  <a16:creationId xmlns:a16="http://schemas.microsoft.com/office/drawing/2014/main" xmlns="" id="{D79FD611-E497-71D9-611A-F18325A7675D}"/>
                </a:ext>
              </a:extLst>
            </p:cNvPr>
            <p:cNvSpPr/>
            <p:nvPr/>
          </p:nvSpPr>
          <p:spPr>
            <a:xfrm>
              <a:off x="958278" y="531008"/>
              <a:ext cx="4460" cy="11538"/>
            </a:xfrm>
            <a:custGeom>
              <a:avLst/>
              <a:gdLst>
                <a:gd name="connsiteX0" fmla="*/ 209 w 4460"/>
                <a:gd name="connsiteY0" fmla="*/ 5996 h 11538"/>
                <a:gd name="connsiteX1" fmla="*/ 1447 w 4460"/>
                <a:gd name="connsiteY1" fmla="*/ -5 h 11538"/>
                <a:gd name="connsiteX2" fmla="*/ 4305 w 4460"/>
                <a:gd name="connsiteY2" fmla="*/ 5424 h 11538"/>
                <a:gd name="connsiteX3" fmla="*/ 3162 w 4460"/>
                <a:gd name="connsiteY3" fmla="*/ 11520 h 11538"/>
                <a:gd name="connsiteX4" fmla="*/ 209 w 4460"/>
                <a:gd name="connsiteY4" fmla="*/ 5996 h 1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 h="11538">
                  <a:moveTo>
                    <a:pt x="209" y="5996"/>
                  </a:moveTo>
                  <a:cubicBezTo>
                    <a:pt x="-362" y="2758"/>
                    <a:pt x="209" y="186"/>
                    <a:pt x="1447" y="-5"/>
                  </a:cubicBezTo>
                  <a:cubicBezTo>
                    <a:pt x="2685" y="-195"/>
                    <a:pt x="3924" y="2281"/>
                    <a:pt x="4305" y="5424"/>
                  </a:cubicBezTo>
                  <a:cubicBezTo>
                    <a:pt x="4686" y="8568"/>
                    <a:pt x="4305" y="11425"/>
                    <a:pt x="3162" y="11520"/>
                  </a:cubicBezTo>
                  <a:cubicBezTo>
                    <a:pt x="2019" y="11616"/>
                    <a:pt x="1162" y="9139"/>
                    <a:pt x="209" y="5996"/>
                  </a:cubicBezTo>
                  <a:close/>
                </a:path>
              </a:pathLst>
            </a:custGeom>
            <a:solidFill>
              <a:srgbClr val="FFD54C"/>
            </a:solidFill>
            <a:ln w="9525" cap="flat">
              <a:noFill/>
              <a:prstDash val="solid"/>
              <a:miter/>
            </a:ln>
          </p:spPr>
          <p:txBody>
            <a:bodyPr rtlCol="0" anchor="ctr"/>
            <a:lstStyle/>
            <a:p>
              <a:endParaRPr lang="en-IN"/>
            </a:p>
          </p:txBody>
        </p:sp>
        <p:sp>
          <p:nvSpPr>
            <p:cNvPr id="1642" name="Freeform: Shape 1641">
              <a:extLst>
                <a:ext uri="{FF2B5EF4-FFF2-40B4-BE49-F238E27FC236}">
                  <a16:creationId xmlns:a16="http://schemas.microsoft.com/office/drawing/2014/main" xmlns="" id="{31A7C958-4E39-4783-9E06-812B71FED2A5}"/>
                </a:ext>
              </a:extLst>
            </p:cNvPr>
            <p:cNvSpPr/>
            <p:nvPr/>
          </p:nvSpPr>
          <p:spPr>
            <a:xfrm>
              <a:off x="951717" y="523169"/>
              <a:ext cx="5293" cy="11684"/>
            </a:xfrm>
            <a:custGeom>
              <a:avLst/>
              <a:gdLst>
                <a:gd name="connsiteX0" fmla="*/ 293 w 5293"/>
                <a:gd name="connsiteY0" fmla="*/ 6310 h 11684"/>
                <a:gd name="connsiteX1" fmla="*/ 1436 w 5293"/>
                <a:gd name="connsiteY1" fmla="*/ 24 h 11684"/>
                <a:gd name="connsiteX2" fmla="*/ 5056 w 5293"/>
                <a:gd name="connsiteY2" fmla="*/ 5262 h 11684"/>
                <a:gd name="connsiteX3" fmla="*/ 3913 w 5293"/>
                <a:gd name="connsiteY3" fmla="*/ 11644 h 11684"/>
                <a:gd name="connsiteX4" fmla="*/ 293 w 5293"/>
                <a:gd name="connsiteY4" fmla="*/ 6310 h 1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3" h="11684">
                  <a:moveTo>
                    <a:pt x="293" y="6310"/>
                  </a:moveTo>
                  <a:cubicBezTo>
                    <a:pt x="-469" y="3167"/>
                    <a:pt x="293" y="405"/>
                    <a:pt x="1436" y="24"/>
                  </a:cubicBezTo>
                  <a:cubicBezTo>
                    <a:pt x="2579" y="-357"/>
                    <a:pt x="4484" y="2119"/>
                    <a:pt x="5056" y="5262"/>
                  </a:cubicBezTo>
                  <a:cubicBezTo>
                    <a:pt x="5627" y="8406"/>
                    <a:pt x="5056" y="11358"/>
                    <a:pt x="3913" y="11644"/>
                  </a:cubicBezTo>
                  <a:cubicBezTo>
                    <a:pt x="2770" y="11930"/>
                    <a:pt x="1055" y="9739"/>
                    <a:pt x="293" y="6310"/>
                  </a:cubicBezTo>
                  <a:close/>
                </a:path>
              </a:pathLst>
            </a:custGeom>
            <a:solidFill>
              <a:srgbClr val="FFD54C"/>
            </a:solidFill>
            <a:ln w="9525" cap="flat">
              <a:noFill/>
              <a:prstDash val="solid"/>
              <a:miter/>
            </a:ln>
          </p:spPr>
          <p:txBody>
            <a:bodyPr rtlCol="0" anchor="ctr"/>
            <a:lstStyle/>
            <a:p>
              <a:endParaRPr lang="en-IN"/>
            </a:p>
          </p:txBody>
        </p:sp>
        <p:sp>
          <p:nvSpPr>
            <p:cNvPr id="1643" name="Freeform: Shape 1642">
              <a:extLst>
                <a:ext uri="{FF2B5EF4-FFF2-40B4-BE49-F238E27FC236}">
                  <a16:creationId xmlns:a16="http://schemas.microsoft.com/office/drawing/2014/main" xmlns="" id="{168144DC-806B-625E-B418-6FD1BEFF3B2A}"/>
                </a:ext>
              </a:extLst>
            </p:cNvPr>
            <p:cNvSpPr/>
            <p:nvPr/>
          </p:nvSpPr>
          <p:spPr>
            <a:xfrm>
              <a:off x="955141" y="513672"/>
              <a:ext cx="5210" cy="11069"/>
            </a:xfrm>
            <a:custGeom>
              <a:avLst/>
              <a:gdLst>
                <a:gd name="connsiteX0" fmla="*/ 202 w 5210"/>
                <a:gd name="connsiteY0" fmla="*/ 5806 h 11069"/>
                <a:gd name="connsiteX1" fmla="*/ 1822 w 5210"/>
                <a:gd name="connsiteY1" fmla="*/ -4 h 11069"/>
                <a:gd name="connsiteX2" fmla="*/ 5060 w 5210"/>
                <a:gd name="connsiteY2" fmla="*/ 5234 h 11069"/>
                <a:gd name="connsiteX3" fmla="*/ 3536 w 5210"/>
                <a:gd name="connsiteY3" fmla="*/ 11045 h 11069"/>
                <a:gd name="connsiteX4" fmla="*/ 202 w 5210"/>
                <a:gd name="connsiteY4" fmla="*/ 5806 h 11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 h="11069">
                  <a:moveTo>
                    <a:pt x="202" y="5806"/>
                  </a:moveTo>
                  <a:cubicBezTo>
                    <a:pt x="-369" y="2758"/>
                    <a:pt x="202" y="186"/>
                    <a:pt x="1822" y="-4"/>
                  </a:cubicBezTo>
                  <a:cubicBezTo>
                    <a:pt x="3441" y="-195"/>
                    <a:pt x="4679" y="2186"/>
                    <a:pt x="5060" y="5234"/>
                  </a:cubicBezTo>
                  <a:cubicBezTo>
                    <a:pt x="5441" y="8282"/>
                    <a:pt x="5060" y="10854"/>
                    <a:pt x="3536" y="11045"/>
                  </a:cubicBezTo>
                  <a:cubicBezTo>
                    <a:pt x="2012" y="11235"/>
                    <a:pt x="774" y="8759"/>
                    <a:pt x="202" y="5806"/>
                  </a:cubicBezTo>
                  <a:close/>
                </a:path>
              </a:pathLst>
            </a:custGeom>
            <a:solidFill>
              <a:srgbClr val="FFD54C"/>
            </a:solidFill>
            <a:ln w="9525" cap="flat">
              <a:noFill/>
              <a:prstDash val="solid"/>
              <a:miter/>
            </a:ln>
          </p:spPr>
          <p:txBody>
            <a:bodyPr rtlCol="0" anchor="ctr"/>
            <a:lstStyle/>
            <a:p>
              <a:endParaRPr lang="en-IN"/>
            </a:p>
          </p:txBody>
        </p:sp>
        <p:sp>
          <p:nvSpPr>
            <p:cNvPr id="1644" name="Freeform: Shape 1643">
              <a:extLst>
                <a:ext uri="{FF2B5EF4-FFF2-40B4-BE49-F238E27FC236}">
                  <a16:creationId xmlns:a16="http://schemas.microsoft.com/office/drawing/2014/main" xmlns="" id="{300BC4DF-7A3E-C8EC-ABCE-EF7C3689ABFA}"/>
                </a:ext>
              </a:extLst>
            </p:cNvPr>
            <p:cNvSpPr/>
            <p:nvPr/>
          </p:nvSpPr>
          <p:spPr>
            <a:xfrm>
              <a:off x="979776" y="522729"/>
              <a:ext cx="4548" cy="11054"/>
            </a:xfrm>
            <a:custGeom>
              <a:avLst/>
              <a:gdLst>
                <a:gd name="connsiteX0" fmla="*/ 47 w 4548"/>
                <a:gd name="connsiteY0" fmla="*/ 5322 h 11054"/>
                <a:gd name="connsiteX1" fmla="*/ 2809 w 4548"/>
                <a:gd name="connsiteY1" fmla="*/ -12 h 11054"/>
                <a:gd name="connsiteX2" fmla="*/ 4428 w 4548"/>
                <a:gd name="connsiteY2" fmla="*/ 5703 h 11054"/>
                <a:gd name="connsiteX3" fmla="*/ 1666 w 4548"/>
                <a:gd name="connsiteY3" fmla="*/ 11037 h 11054"/>
                <a:gd name="connsiteX4" fmla="*/ 47 w 4548"/>
                <a:gd name="connsiteY4" fmla="*/ 5322 h 11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 h="11054">
                  <a:moveTo>
                    <a:pt x="47" y="5322"/>
                  </a:moveTo>
                  <a:cubicBezTo>
                    <a:pt x="47" y="2274"/>
                    <a:pt x="1476" y="-108"/>
                    <a:pt x="2809" y="-12"/>
                  </a:cubicBezTo>
                  <a:cubicBezTo>
                    <a:pt x="4143" y="83"/>
                    <a:pt x="4809" y="2655"/>
                    <a:pt x="4428" y="5703"/>
                  </a:cubicBezTo>
                  <a:cubicBezTo>
                    <a:pt x="4047" y="8751"/>
                    <a:pt x="2809" y="11132"/>
                    <a:pt x="1666" y="11037"/>
                  </a:cubicBezTo>
                  <a:cubicBezTo>
                    <a:pt x="523" y="10941"/>
                    <a:pt x="-239" y="8370"/>
                    <a:pt x="47" y="5322"/>
                  </a:cubicBezTo>
                  <a:close/>
                </a:path>
              </a:pathLst>
            </a:custGeom>
            <a:solidFill>
              <a:srgbClr val="FFD54C"/>
            </a:solidFill>
            <a:ln w="9525" cap="flat">
              <a:noFill/>
              <a:prstDash val="solid"/>
              <a:miter/>
            </a:ln>
          </p:spPr>
          <p:txBody>
            <a:bodyPr rtlCol="0" anchor="ctr"/>
            <a:lstStyle/>
            <a:p>
              <a:endParaRPr lang="en-IN"/>
            </a:p>
          </p:txBody>
        </p:sp>
        <p:sp>
          <p:nvSpPr>
            <p:cNvPr id="1645" name="Freeform: Shape 1644">
              <a:extLst>
                <a:ext uri="{FF2B5EF4-FFF2-40B4-BE49-F238E27FC236}">
                  <a16:creationId xmlns:a16="http://schemas.microsoft.com/office/drawing/2014/main" xmlns="" id="{34FB31FA-938A-F801-FCD7-FD7647772816}"/>
                </a:ext>
              </a:extLst>
            </p:cNvPr>
            <p:cNvSpPr/>
            <p:nvPr/>
          </p:nvSpPr>
          <p:spPr>
            <a:xfrm>
              <a:off x="963168" y="513490"/>
              <a:ext cx="6196" cy="14577"/>
            </a:xfrm>
            <a:custGeom>
              <a:avLst/>
              <a:gdLst>
                <a:gd name="connsiteX0" fmla="*/ -13 w 6196"/>
                <a:gd name="connsiteY0" fmla="*/ 7417 h 14577"/>
                <a:gd name="connsiteX1" fmla="*/ 2558 w 6196"/>
                <a:gd name="connsiteY1" fmla="*/ -13 h 14577"/>
                <a:gd name="connsiteX2" fmla="*/ 6178 w 6196"/>
                <a:gd name="connsiteY2" fmla="*/ 7036 h 14577"/>
                <a:gd name="connsiteX3" fmla="*/ 3606 w 6196"/>
                <a:gd name="connsiteY3" fmla="*/ 14560 h 14577"/>
                <a:gd name="connsiteX4" fmla="*/ -13 w 6196"/>
                <a:gd name="connsiteY4" fmla="*/ 7417 h 1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 h="14577">
                  <a:moveTo>
                    <a:pt x="-13" y="7417"/>
                  </a:moveTo>
                  <a:cubicBezTo>
                    <a:pt x="-13" y="3321"/>
                    <a:pt x="749" y="82"/>
                    <a:pt x="2558" y="-13"/>
                  </a:cubicBezTo>
                  <a:cubicBezTo>
                    <a:pt x="4368" y="-108"/>
                    <a:pt x="6083" y="3035"/>
                    <a:pt x="6178" y="7036"/>
                  </a:cubicBezTo>
                  <a:cubicBezTo>
                    <a:pt x="6273" y="11036"/>
                    <a:pt x="5130" y="14465"/>
                    <a:pt x="3606" y="14560"/>
                  </a:cubicBezTo>
                  <a:cubicBezTo>
                    <a:pt x="2082" y="14656"/>
                    <a:pt x="463" y="11322"/>
                    <a:pt x="-13" y="7417"/>
                  </a:cubicBezTo>
                  <a:close/>
                </a:path>
              </a:pathLst>
            </a:custGeom>
            <a:solidFill>
              <a:srgbClr val="FFD54C"/>
            </a:solidFill>
            <a:ln w="9525" cap="flat">
              <a:noFill/>
              <a:prstDash val="solid"/>
              <a:miter/>
            </a:ln>
          </p:spPr>
          <p:txBody>
            <a:bodyPr rtlCol="0" anchor="ctr"/>
            <a:lstStyle/>
            <a:p>
              <a:endParaRPr lang="en-IN"/>
            </a:p>
          </p:txBody>
        </p:sp>
        <p:sp>
          <p:nvSpPr>
            <p:cNvPr id="1646" name="Freeform: Shape 1645">
              <a:extLst>
                <a:ext uri="{FF2B5EF4-FFF2-40B4-BE49-F238E27FC236}">
                  <a16:creationId xmlns:a16="http://schemas.microsoft.com/office/drawing/2014/main" xmlns="" id="{0A3CF6B7-4028-34B7-88D0-D9B00616048E}"/>
                </a:ext>
              </a:extLst>
            </p:cNvPr>
            <p:cNvSpPr/>
            <p:nvPr/>
          </p:nvSpPr>
          <p:spPr>
            <a:xfrm>
              <a:off x="946248" y="432147"/>
              <a:ext cx="4835" cy="5667"/>
            </a:xfrm>
            <a:custGeom>
              <a:avLst/>
              <a:gdLst>
                <a:gd name="connsiteX0" fmla="*/ 47 w 4835"/>
                <a:gd name="connsiteY0" fmla="*/ 3225 h 5667"/>
                <a:gd name="connsiteX1" fmla="*/ 2047 w 4835"/>
                <a:gd name="connsiteY1" fmla="*/ -13 h 5667"/>
                <a:gd name="connsiteX2" fmla="*/ 4809 w 4835"/>
                <a:gd name="connsiteY2" fmla="*/ 2555 h 5667"/>
                <a:gd name="connsiteX3" fmla="*/ 4809 w 4835"/>
                <a:gd name="connsiteY3" fmla="*/ 2558 h 5667"/>
                <a:gd name="connsiteX4" fmla="*/ 2714 w 4835"/>
                <a:gd name="connsiteY4" fmla="*/ 5511 h 5667"/>
                <a:gd name="connsiteX5" fmla="*/ 47 w 4835"/>
                <a:gd name="connsiteY5" fmla="*/ 3225 h 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5" h="5667">
                  <a:moveTo>
                    <a:pt x="47" y="3225"/>
                  </a:moveTo>
                  <a:cubicBezTo>
                    <a:pt x="-258" y="1785"/>
                    <a:pt x="628" y="361"/>
                    <a:pt x="2047" y="-13"/>
                  </a:cubicBezTo>
                  <a:cubicBezTo>
                    <a:pt x="3523" y="-67"/>
                    <a:pt x="4752" y="1083"/>
                    <a:pt x="4809" y="2555"/>
                  </a:cubicBezTo>
                  <a:cubicBezTo>
                    <a:pt x="4809" y="2557"/>
                    <a:pt x="4809" y="2558"/>
                    <a:pt x="4809" y="2558"/>
                  </a:cubicBezTo>
                  <a:cubicBezTo>
                    <a:pt x="4942" y="3927"/>
                    <a:pt x="4047" y="5186"/>
                    <a:pt x="2714" y="5511"/>
                  </a:cubicBezTo>
                  <a:cubicBezTo>
                    <a:pt x="1571" y="6083"/>
                    <a:pt x="332" y="4845"/>
                    <a:pt x="47" y="3225"/>
                  </a:cubicBezTo>
                  <a:close/>
                </a:path>
              </a:pathLst>
            </a:custGeom>
            <a:solidFill>
              <a:srgbClr val="FFD54C"/>
            </a:solidFill>
            <a:ln w="9525" cap="flat">
              <a:noFill/>
              <a:prstDash val="solid"/>
              <a:miter/>
            </a:ln>
          </p:spPr>
          <p:txBody>
            <a:bodyPr rtlCol="0" anchor="ctr"/>
            <a:lstStyle/>
            <a:p>
              <a:endParaRPr lang="en-IN"/>
            </a:p>
          </p:txBody>
        </p:sp>
        <p:sp>
          <p:nvSpPr>
            <p:cNvPr id="1647" name="Freeform: Shape 1646">
              <a:extLst>
                <a:ext uri="{FF2B5EF4-FFF2-40B4-BE49-F238E27FC236}">
                  <a16:creationId xmlns:a16="http://schemas.microsoft.com/office/drawing/2014/main" xmlns="" id="{6432B615-55C2-7779-4F5F-295FBCCFF653}"/>
                </a:ext>
              </a:extLst>
            </p:cNvPr>
            <p:cNvSpPr/>
            <p:nvPr/>
          </p:nvSpPr>
          <p:spPr>
            <a:xfrm>
              <a:off x="957833" y="443097"/>
              <a:ext cx="4388" cy="5820"/>
            </a:xfrm>
            <a:custGeom>
              <a:avLst/>
              <a:gdLst>
                <a:gd name="connsiteX0" fmla="*/ -13 w 4388"/>
                <a:gd name="connsiteY0" fmla="*/ 3038 h 5820"/>
                <a:gd name="connsiteX1" fmla="*/ 1987 w 4388"/>
                <a:gd name="connsiteY1" fmla="*/ -10 h 5820"/>
                <a:gd name="connsiteX2" fmla="*/ 4368 w 4388"/>
                <a:gd name="connsiteY2" fmla="*/ 2752 h 5820"/>
                <a:gd name="connsiteX3" fmla="*/ 2463 w 4388"/>
                <a:gd name="connsiteY3" fmla="*/ 5800 h 5820"/>
                <a:gd name="connsiteX4" fmla="*/ -13 w 4388"/>
                <a:gd name="connsiteY4" fmla="*/ 3038 h 5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8" h="5820">
                  <a:moveTo>
                    <a:pt x="-13" y="3038"/>
                  </a:moveTo>
                  <a:cubicBezTo>
                    <a:pt x="-13" y="1419"/>
                    <a:pt x="749" y="85"/>
                    <a:pt x="1987" y="-10"/>
                  </a:cubicBezTo>
                  <a:cubicBezTo>
                    <a:pt x="3225" y="-105"/>
                    <a:pt x="4273" y="1133"/>
                    <a:pt x="4368" y="2752"/>
                  </a:cubicBezTo>
                  <a:cubicBezTo>
                    <a:pt x="4463" y="4372"/>
                    <a:pt x="3606" y="5705"/>
                    <a:pt x="2463" y="5800"/>
                  </a:cubicBezTo>
                  <a:cubicBezTo>
                    <a:pt x="1320" y="5896"/>
                    <a:pt x="653" y="4657"/>
                    <a:pt x="-13" y="3038"/>
                  </a:cubicBezTo>
                  <a:close/>
                </a:path>
              </a:pathLst>
            </a:custGeom>
            <a:solidFill>
              <a:srgbClr val="FFD54C"/>
            </a:solidFill>
            <a:ln w="9525" cap="flat">
              <a:noFill/>
              <a:prstDash val="solid"/>
              <a:miter/>
            </a:ln>
          </p:spPr>
          <p:txBody>
            <a:bodyPr rtlCol="0" anchor="ctr"/>
            <a:lstStyle/>
            <a:p>
              <a:endParaRPr lang="en-IN"/>
            </a:p>
          </p:txBody>
        </p:sp>
        <p:sp>
          <p:nvSpPr>
            <p:cNvPr id="1648" name="Freeform: Shape 1647">
              <a:extLst>
                <a:ext uri="{FF2B5EF4-FFF2-40B4-BE49-F238E27FC236}">
                  <a16:creationId xmlns:a16="http://schemas.microsoft.com/office/drawing/2014/main" xmlns="" id="{480FAC4B-7960-497F-74EC-E4F3C3259423}"/>
                </a:ext>
              </a:extLst>
            </p:cNvPr>
            <p:cNvSpPr/>
            <p:nvPr/>
          </p:nvSpPr>
          <p:spPr>
            <a:xfrm>
              <a:off x="944570" y="447293"/>
              <a:ext cx="4905" cy="6304"/>
            </a:xfrm>
            <a:custGeom>
              <a:avLst/>
              <a:gdLst>
                <a:gd name="connsiteX0" fmla="*/ 106 w 4905"/>
                <a:gd name="connsiteY0" fmla="*/ 3414 h 6304"/>
                <a:gd name="connsiteX1" fmla="*/ 1915 w 4905"/>
                <a:gd name="connsiteY1" fmla="*/ -15 h 6304"/>
                <a:gd name="connsiteX2" fmla="*/ 4773 w 4905"/>
                <a:gd name="connsiteY2" fmla="*/ 2842 h 6304"/>
                <a:gd name="connsiteX3" fmla="*/ 2963 w 4905"/>
                <a:gd name="connsiteY3" fmla="*/ 6271 h 6304"/>
                <a:gd name="connsiteX4" fmla="*/ 106 w 4905"/>
                <a:gd name="connsiteY4" fmla="*/ 3414 h 6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5" h="6304">
                  <a:moveTo>
                    <a:pt x="106" y="3414"/>
                  </a:moveTo>
                  <a:cubicBezTo>
                    <a:pt x="-333" y="1968"/>
                    <a:pt x="477" y="441"/>
                    <a:pt x="1915" y="-15"/>
                  </a:cubicBezTo>
                  <a:cubicBezTo>
                    <a:pt x="3249" y="-15"/>
                    <a:pt x="4487" y="1033"/>
                    <a:pt x="4773" y="2842"/>
                  </a:cubicBezTo>
                  <a:cubicBezTo>
                    <a:pt x="5211" y="4288"/>
                    <a:pt x="4401" y="5815"/>
                    <a:pt x="2963" y="6271"/>
                  </a:cubicBezTo>
                  <a:cubicBezTo>
                    <a:pt x="1630" y="6462"/>
                    <a:pt x="391" y="5128"/>
                    <a:pt x="106" y="3414"/>
                  </a:cubicBezTo>
                  <a:close/>
                </a:path>
              </a:pathLst>
            </a:custGeom>
            <a:solidFill>
              <a:srgbClr val="FFD54C"/>
            </a:solidFill>
            <a:ln w="9525" cap="flat">
              <a:noFill/>
              <a:prstDash val="solid"/>
              <a:miter/>
            </a:ln>
          </p:spPr>
          <p:txBody>
            <a:bodyPr rtlCol="0" anchor="ctr"/>
            <a:lstStyle/>
            <a:p>
              <a:endParaRPr lang="en-IN"/>
            </a:p>
          </p:txBody>
        </p:sp>
        <p:sp>
          <p:nvSpPr>
            <p:cNvPr id="1649" name="Freeform: Shape 1648">
              <a:extLst>
                <a:ext uri="{FF2B5EF4-FFF2-40B4-BE49-F238E27FC236}">
                  <a16:creationId xmlns:a16="http://schemas.microsoft.com/office/drawing/2014/main" xmlns="" id="{E37133CD-2A53-31B0-E754-5F8EB41318D9}"/>
                </a:ext>
              </a:extLst>
            </p:cNvPr>
            <p:cNvSpPr/>
            <p:nvPr/>
          </p:nvSpPr>
          <p:spPr>
            <a:xfrm>
              <a:off x="972693" y="510254"/>
              <a:ext cx="4594" cy="10287"/>
            </a:xfrm>
            <a:custGeom>
              <a:avLst/>
              <a:gdLst>
                <a:gd name="connsiteX0" fmla="*/ -13 w 4594"/>
                <a:gd name="connsiteY0" fmla="*/ 5128 h 10287"/>
                <a:gd name="connsiteX1" fmla="*/ 2368 w 4594"/>
                <a:gd name="connsiteY1" fmla="*/ -15 h 10287"/>
                <a:gd name="connsiteX2" fmla="*/ 4559 w 4594"/>
                <a:gd name="connsiteY2" fmla="*/ 5128 h 10287"/>
                <a:gd name="connsiteX3" fmla="*/ 2177 w 4594"/>
                <a:gd name="connsiteY3" fmla="*/ 10272 h 10287"/>
                <a:gd name="connsiteX4" fmla="*/ -13 w 4594"/>
                <a:gd name="connsiteY4" fmla="*/ 5128 h 10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4" h="10287">
                  <a:moveTo>
                    <a:pt x="-13" y="5128"/>
                  </a:moveTo>
                  <a:cubicBezTo>
                    <a:pt x="-13" y="2271"/>
                    <a:pt x="1034" y="-15"/>
                    <a:pt x="2368" y="-15"/>
                  </a:cubicBezTo>
                  <a:cubicBezTo>
                    <a:pt x="3701" y="-15"/>
                    <a:pt x="4749" y="2271"/>
                    <a:pt x="4559" y="5128"/>
                  </a:cubicBezTo>
                  <a:cubicBezTo>
                    <a:pt x="4368" y="7986"/>
                    <a:pt x="3416" y="10272"/>
                    <a:pt x="2177" y="10272"/>
                  </a:cubicBezTo>
                  <a:cubicBezTo>
                    <a:pt x="939" y="10272"/>
                    <a:pt x="-13" y="7986"/>
                    <a:pt x="-13" y="5128"/>
                  </a:cubicBezTo>
                  <a:close/>
                </a:path>
              </a:pathLst>
            </a:custGeom>
            <a:solidFill>
              <a:srgbClr val="FFD54C"/>
            </a:solidFill>
            <a:ln w="9525" cap="flat">
              <a:noFill/>
              <a:prstDash val="solid"/>
              <a:miter/>
            </a:ln>
          </p:spPr>
          <p:txBody>
            <a:bodyPr rtlCol="0" anchor="ctr"/>
            <a:lstStyle/>
            <a:p>
              <a:endParaRPr lang="en-IN"/>
            </a:p>
          </p:txBody>
        </p:sp>
        <p:sp>
          <p:nvSpPr>
            <p:cNvPr id="1650" name="Freeform: Shape 1649">
              <a:extLst>
                <a:ext uri="{FF2B5EF4-FFF2-40B4-BE49-F238E27FC236}">
                  <a16:creationId xmlns:a16="http://schemas.microsoft.com/office/drawing/2014/main" xmlns="" id="{4AA90A85-C456-43DE-BAEA-B803D3C15B39}"/>
                </a:ext>
              </a:extLst>
            </p:cNvPr>
            <p:cNvSpPr/>
            <p:nvPr/>
          </p:nvSpPr>
          <p:spPr>
            <a:xfrm>
              <a:off x="978669" y="507860"/>
              <a:ext cx="4651" cy="9921"/>
            </a:xfrm>
            <a:custGeom>
              <a:avLst/>
              <a:gdLst>
                <a:gd name="connsiteX0" fmla="*/ 11 w 4651"/>
                <a:gd name="connsiteY0" fmla="*/ 4664 h 9921"/>
                <a:gd name="connsiteX1" fmla="*/ 2678 w 4651"/>
                <a:gd name="connsiteY1" fmla="*/ -3 h 9921"/>
                <a:gd name="connsiteX2" fmla="*/ 4583 w 4651"/>
                <a:gd name="connsiteY2" fmla="*/ 5140 h 9921"/>
                <a:gd name="connsiteX3" fmla="*/ 1916 w 4651"/>
                <a:gd name="connsiteY3" fmla="*/ 9903 h 9921"/>
                <a:gd name="connsiteX4" fmla="*/ 11 w 4651"/>
                <a:gd name="connsiteY4" fmla="*/ 4664 h 9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1" h="9921">
                  <a:moveTo>
                    <a:pt x="11" y="4664"/>
                  </a:moveTo>
                  <a:cubicBezTo>
                    <a:pt x="11" y="1902"/>
                    <a:pt x="1344" y="-194"/>
                    <a:pt x="2678" y="-3"/>
                  </a:cubicBezTo>
                  <a:cubicBezTo>
                    <a:pt x="4011" y="187"/>
                    <a:pt x="4869" y="2378"/>
                    <a:pt x="4583" y="5140"/>
                  </a:cubicBezTo>
                  <a:cubicBezTo>
                    <a:pt x="4297" y="7903"/>
                    <a:pt x="3059" y="9998"/>
                    <a:pt x="1916" y="9903"/>
                  </a:cubicBezTo>
                  <a:cubicBezTo>
                    <a:pt x="773" y="9808"/>
                    <a:pt x="-179" y="7427"/>
                    <a:pt x="11" y="4664"/>
                  </a:cubicBezTo>
                  <a:close/>
                </a:path>
              </a:pathLst>
            </a:custGeom>
            <a:solidFill>
              <a:srgbClr val="FFD54C"/>
            </a:solidFill>
            <a:ln w="9525" cap="flat">
              <a:noFill/>
              <a:prstDash val="solid"/>
              <a:miter/>
            </a:ln>
          </p:spPr>
          <p:txBody>
            <a:bodyPr rtlCol="0" anchor="ctr"/>
            <a:lstStyle/>
            <a:p>
              <a:endParaRPr lang="en-IN"/>
            </a:p>
          </p:txBody>
        </p:sp>
        <p:sp>
          <p:nvSpPr>
            <p:cNvPr id="1651" name="Freeform: Shape 1650">
              <a:extLst>
                <a:ext uri="{FF2B5EF4-FFF2-40B4-BE49-F238E27FC236}">
                  <a16:creationId xmlns:a16="http://schemas.microsoft.com/office/drawing/2014/main" xmlns="" id="{DF645E70-DFB2-9E76-603B-2F4BB99902F7}"/>
                </a:ext>
              </a:extLst>
            </p:cNvPr>
            <p:cNvSpPr/>
            <p:nvPr/>
          </p:nvSpPr>
          <p:spPr>
            <a:xfrm>
              <a:off x="947356" y="510438"/>
              <a:ext cx="2398" cy="4775"/>
            </a:xfrm>
            <a:custGeom>
              <a:avLst/>
              <a:gdLst>
                <a:gd name="connsiteX0" fmla="*/ -13 w 2398"/>
                <a:gd name="connsiteY0" fmla="*/ 2563 h 4775"/>
                <a:gd name="connsiteX1" fmla="*/ 558 w 2398"/>
                <a:gd name="connsiteY1" fmla="*/ -8 h 4775"/>
                <a:gd name="connsiteX2" fmla="*/ 2273 w 2398"/>
                <a:gd name="connsiteY2" fmla="*/ 2182 h 4775"/>
                <a:gd name="connsiteX3" fmla="*/ 1701 w 2398"/>
                <a:gd name="connsiteY3" fmla="*/ 4754 h 4775"/>
                <a:gd name="connsiteX4" fmla="*/ -13 w 2398"/>
                <a:gd name="connsiteY4" fmla="*/ 2563 h 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 h="4775">
                  <a:moveTo>
                    <a:pt x="-13" y="2563"/>
                  </a:moveTo>
                  <a:cubicBezTo>
                    <a:pt x="-13" y="1325"/>
                    <a:pt x="-13" y="87"/>
                    <a:pt x="558" y="-8"/>
                  </a:cubicBezTo>
                  <a:cubicBezTo>
                    <a:pt x="1130" y="-104"/>
                    <a:pt x="1987" y="849"/>
                    <a:pt x="2273" y="2182"/>
                  </a:cubicBezTo>
                  <a:cubicBezTo>
                    <a:pt x="2558" y="3516"/>
                    <a:pt x="2273" y="4659"/>
                    <a:pt x="1701" y="4754"/>
                  </a:cubicBezTo>
                  <a:cubicBezTo>
                    <a:pt x="1130" y="4849"/>
                    <a:pt x="272" y="3897"/>
                    <a:pt x="-13" y="2563"/>
                  </a:cubicBezTo>
                  <a:close/>
                </a:path>
              </a:pathLst>
            </a:custGeom>
            <a:solidFill>
              <a:srgbClr val="FFD54C"/>
            </a:solidFill>
            <a:ln w="9525" cap="flat">
              <a:noFill/>
              <a:prstDash val="solid"/>
              <a:miter/>
            </a:ln>
          </p:spPr>
          <p:txBody>
            <a:bodyPr rtlCol="0" anchor="ctr"/>
            <a:lstStyle/>
            <a:p>
              <a:endParaRPr lang="en-IN"/>
            </a:p>
          </p:txBody>
        </p:sp>
        <p:sp>
          <p:nvSpPr>
            <p:cNvPr id="1652" name="Freeform: Shape 1651">
              <a:extLst>
                <a:ext uri="{FF2B5EF4-FFF2-40B4-BE49-F238E27FC236}">
                  <a16:creationId xmlns:a16="http://schemas.microsoft.com/office/drawing/2014/main" xmlns="" id="{144E4940-C42A-008A-8DE9-6E650713B769}"/>
                </a:ext>
              </a:extLst>
            </p:cNvPr>
            <p:cNvSpPr/>
            <p:nvPr/>
          </p:nvSpPr>
          <p:spPr>
            <a:xfrm>
              <a:off x="945086" y="490865"/>
              <a:ext cx="8134" cy="13918"/>
            </a:xfrm>
            <a:custGeom>
              <a:avLst/>
              <a:gdLst>
                <a:gd name="connsiteX0" fmla="*/ 352 w 8134"/>
                <a:gd name="connsiteY0" fmla="*/ 7754 h 13918"/>
                <a:gd name="connsiteX1" fmla="*/ 2733 w 8134"/>
                <a:gd name="connsiteY1" fmla="*/ 38 h 13918"/>
                <a:gd name="connsiteX2" fmla="*/ 7876 w 8134"/>
                <a:gd name="connsiteY2" fmla="*/ 6230 h 13918"/>
                <a:gd name="connsiteX3" fmla="*/ 5495 w 8134"/>
                <a:gd name="connsiteY3" fmla="*/ 13850 h 13918"/>
                <a:gd name="connsiteX4" fmla="*/ 352 w 8134"/>
                <a:gd name="connsiteY4" fmla="*/ 7754 h 1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4" h="13918">
                  <a:moveTo>
                    <a:pt x="352" y="7754"/>
                  </a:moveTo>
                  <a:cubicBezTo>
                    <a:pt x="-601" y="3944"/>
                    <a:pt x="352" y="515"/>
                    <a:pt x="2733" y="38"/>
                  </a:cubicBezTo>
                  <a:cubicBezTo>
                    <a:pt x="5114" y="-438"/>
                    <a:pt x="7210" y="2324"/>
                    <a:pt x="7876" y="6230"/>
                  </a:cubicBezTo>
                  <a:cubicBezTo>
                    <a:pt x="8543" y="10135"/>
                    <a:pt x="7876" y="13373"/>
                    <a:pt x="5495" y="13850"/>
                  </a:cubicBezTo>
                  <a:cubicBezTo>
                    <a:pt x="3114" y="14326"/>
                    <a:pt x="1209" y="11564"/>
                    <a:pt x="352" y="7754"/>
                  </a:cubicBezTo>
                  <a:close/>
                </a:path>
              </a:pathLst>
            </a:custGeom>
            <a:solidFill>
              <a:srgbClr val="FFD54C"/>
            </a:solidFill>
            <a:ln w="9525" cap="flat">
              <a:noFill/>
              <a:prstDash val="solid"/>
              <a:miter/>
            </a:ln>
          </p:spPr>
          <p:txBody>
            <a:bodyPr rtlCol="0" anchor="ctr"/>
            <a:lstStyle/>
            <a:p>
              <a:endParaRPr lang="en-IN"/>
            </a:p>
          </p:txBody>
        </p:sp>
        <p:sp>
          <p:nvSpPr>
            <p:cNvPr id="1653" name="Freeform: Shape 1652">
              <a:extLst>
                <a:ext uri="{FF2B5EF4-FFF2-40B4-BE49-F238E27FC236}">
                  <a16:creationId xmlns:a16="http://schemas.microsoft.com/office/drawing/2014/main" xmlns="" id="{B426701C-6F70-42DC-1AC4-C2F5E78AA544}"/>
                </a:ext>
              </a:extLst>
            </p:cNvPr>
            <p:cNvSpPr/>
            <p:nvPr/>
          </p:nvSpPr>
          <p:spPr>
            <a:xfrm>
              <a:off x="955579" y="492504"/>
              <a:ext cx="10570" cy="20042"/>
            </a:xfrm>
            <a:custGeom>
              <a:avLst/>
              <a:gdLst>
                <a:gd name="connsiteX0" fmla="*/ 241 w 10570"/>
                <a:gd name="connsiteY0" fmla="*/ 10972 h 20042"/>
                <a:gd name="connsiteX1" fmla="*/ 4241 w 10570"/>
                <a:gd name="connsiteY1" fmla="*/ 18 h 20042"/>
                <a:gd name="connsiteX2" fmla="*/ 10528 w 10570"/>
                <a:gd name="connsiteY2" fmla="*/ 9543 h 20042"/>
                <a:gd name="connsiteX3" fmla="*/ 6432 w 10570"/>
                <a:gd name="connsiteY3" fmla="*/ 20020 h 20042"/>
                <a:gd name="connsiteX4" fmla="*/ 241 w 10570"/>
                <a:gd name="connsiteY4" fmla="*/ 10972 h 20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0" h="20042">
                  <a:moveTo>
                    <a:pt x="241" y="10972"/>
                  </a:moveTo>
                  <a:cubicBezTo>
                    <a:pt x="-712" y="5352"/>
                    <a:pt x="1098" y="494"/>
                    <a:pt x="4241" y="18"/>
                  </a:cubicBezTo>
                  <a:cubicBezTo>
                    <a:pt x="7385" y="-458"/>
                    <a:pt x="10242" y="4304"/>
                    <a:pt x="10528" y="9543"/>
                  </a:cubicBezTo>
                  <a:cubicBezTo>
                    <a:pt x="10814" y="14782"/>
                    <a:pt x="9004" y="19830"/>
                    <a:pt x="6432" y="20020"/>
                  </a:cubicBezTo>
                  <a:cubicBezTo>
                    <a:pt x="3860" y="20211"/>
                    <a:pt x="1098" y="16591"/>
                    <a:pt x="241" y="10972"/>
                  </a:cubicBezTo>
                  <a:close/>
                </a:path>
              </a:pathLst>
            </a:custGeom>
            <a:solidFill>
              <a:srgbClr val="FFD54C"/>
            </a:solidFill>
            <a:ln w="9525" cap="flat">
              <a:noFill/>
              <a:prstDash val="solid"/>
              <a:miter/>
            </a:ln>
          </p:spPr>
          <p:txBody>
            <a:bodyPr rtlCol="0" anchor="ctr"/>
            <a:lstStyle/>
            <a:p>
              <a:endParaRPr lang="en-IN"/>
            </a:p>
          </p:txBody>
        </p:sp>
        <p:sp>
          <p:nvSpPr>
            <p:cNvPr id="1654" name="Freeform: Shape 1653">
              <a:extLst>
                <a:ext uri="{FF2B5EF4-FFF2-40B4-BE49-F238E27FC236}">
                  <a16:creationId xmlns:a16="http://schemas.microsoft.com/office/drawing/2014/main" xmlns="" id="{D6151B85-731A-8594-FFAD-2849D4508DD1}"/>
                </a:ext>
              </a:extLst>
            </p:cNvPr>
            <p:cNvSpPr/>
            <p:nvPr/>
          </p:nvSpPr>
          <p:spPr>
            <a:xfrm>
              <a:off x="968025" y="496916"/>
              <a:ext cx="5624" cy="11339"/>
            </a:xfrm>
            <a:custGeom>
              <a:avLst/>
              <a:gdLst>
                <a:gd name="connsiteX0" fmla="*/ -13 w 5624"/>
                <a:gd name="connsiteY0" fmla="*/ 5893 h 11339"/>
                <a:gd name="connsiteX1" fmla="*/ 2654 w 5624"/>
                <a:gd name="connsiteY1" fmla="*/ -13 h 11339"/>
                <a:gd name="connsiteX2" fmla="*/ 5606 w 5624"/>
                <a:gd name="connsiteY2" fmla="*/ 5798 h 11339"/>
                <a:gd name="connsiteX3" fmla="*/ 2939 w 5624"/>
                <a:gd name="connsiteY3" fmla="*/ 11322 h 11339"/>
                <a:gd name="connsiteX4" fmla="*/ -13 w 5624"/>
                <a:gd name="connsiteY4" fmla="*/ 5893 h 11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 h="11339">
                  <a:moveTo>
                    <a:pt x="-13" y="5893"/>
                  </a:moveTo>
                  <a:cubicBezTo>
                    <a:pt x="-13" y="2750"/>
                    <a:pt x="1034" y="83"/>
                    <a:pt x="2654" y="-13"/>
                  </a:cubicBezTo>
                  <a:cubicBezTo>
                    <a:pt x="4273" y="-108"/>
                    <a:pt x="5702" y="2654"/>
                    <a:pt x="5606" y="5798"/>
                  </a:cubicBezTo>
                  <a:cubicBezTo>
                    <a:pt x="5511" y="8941"/>
                    <a:pt x="4368" y="11417"/>
                    <a:pt x="2939" y="11322"/>
                  </a:cubicBezTo>
                  <a:cubicBezTo>
                    <a:pt x="1511" y="11227"/>
                    <a:pt x="-13" y="9036"/>
                    <a:pt x="-13" y="5893"/>
                  </a:cubicBezTo>
                  <a:close/>
                </a:path>
              </a:pathLst>
            </a:custGeom>
            <a:solidFill>
              <a:srgbClr val="FFD54C"/>
            </a:solidFill>
            <a:ln w="9525" cap="flat">
              <a:noFill/>
              <a:prstDash val="solid"/>
              <a:miter/>
            </a:ln>
          </p:spPr>
          <p:txBody>
            <a:bodyPr rtlCol="0" anchor="ctr"/>
            <a:lstStyle/>
            <a:p>
              <a:endParaRPr lang="en-IN"/>
            </a:p>
          </p:txBody>
        </p:sp>
        <p:sp>
          <p:nvSpPr>
            <p:cNvPr id="1655" name="Freeform: Shape 1654">
              <a:extLst>
                <a:ext uri="{FF2B5EF4-FFF2-40B4-BE49-F238E27FC236}">
                  <a16:creationId xmlns:a16="http://schemas.microsoft.com/office/drawing/2014/main" xmlns="" id="{EB92131D-6C8D-B9A4-EDB3-53B24584DDBE}"/>
                </a:ext>
              </a:extLst>
            </p:cNvPr>
            <p:cNvSpPr/>
            <p:nvPr/>
          </p:nvSpPr>
          <p:spPr>
            <a:xfrm>
              <a:off x="975740" y="493394"/>
              <a:ext cx="4691" cy="8861"/>
            </a:xfrm>
            <a:custGeom>
              <a:avLst/>
              <a:gdLst>
                <a:gd name="connsiteX0" fmla="*/ -13 w 4691"/>
                <a:gd name="connsiteY0" fmla="*/ 4366 h 8861"/>
                <a:gd name="connsiteX1" fmla="*/ 2558 w 4691"/>
                <a:gd name="connsiteY1" fmla="*/ -15 h 8861"/>
                <a:gd name="connsiteX2" fmla="*/ 4654 w 4691"/>
                <a:gd name="connsiteY2" fmla="*/ 4557 h 8861"/>
                <a:gd name="connsiteX3" fmla="*/ 2177 w 4691"/>
                <a:gd name="connsiteY3" fmla="*/ 8843 h 8861"/>
                <a:gd name="connsiteX4" fmla="*/ -13 w 4691"/>
                <a:gd name="connsiteY4" fmla="*/ 4366 h 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1" h="8861">
                  <a:moveTo>
                    <a:pt x="-13" y="4366"/>
                  </a:moveTo>
                  <a:cubicBezTo>
                    <a:pt x="-13" y="1985"/>
                    <a:pt x="1225" y="-15"/>
                    <a:pt x="2558" y="-15"/>
                  </a:cubicBezTo>
                  <a:cubicBezTo>
                    <a:pt x="3892" y="-15"/>
                    <a:pt x="4844" y="2176"/>
                    <a:pt x="4654" y="4557"/>
                  </a:cubicBezTo>
                  <a:cubicBezTo>
                    <a:pt x="4463" y="6938"/>
                    <a:pt x="3320" y="8748"/>
                    <a:pt x="2177" y="8843"/>
                  </a:cubicBezTo>
                  <a:cubicBezTo>
                    <a:pt x="1034" y="8938"/>
                    <a:pt x="-13" y="6843"/>
                    <a:pt x="-13" y="4366"/>
                  </a:cubicBezTo>
                  <a:close/>
                </a:path>
              </a:pathLst>
            </a:custGeom>
            <a:solidFill>
              <a:srgbClr val="FFD54C"/>
            </a:solidFill>
            <a:ln w="9525" cap="flat">
              <a:noFill/>
              <a:prstDash val="solid"/>
              <a:miter/>
            </a:ln>
          </p:spPr>
          <p:txBody>
            <a:bodyPr rtlCol="0" anchor="ctr"/>
            <a:lstStyle/>
            <a:p>
              <a:endParaRPr lang="en-IN"/>
            </a:p>
          </p:txBody>
        </p:sp>
        <p:sp>
          <p:nvSpPr>
            <p:cNvPr id="1656" name="Freeform: Shape 1655">
              <a:extLst>
                <a:ext uri="{FF2B5EF4-FFF2-40B4-BE49-F238E27FC236}">
                  <a16:creationId xmlns:a16="http://schemas.microsoft.com/office/drawing/2014/main" xmlns="" id="{F3BC737D-4FB1-860C-6883-536C6E742FA6}"/>
                </a:ext>
              </a:extLst>
            </p:cNvPr>
            <p:cNvSpPr/>
            <p:nvPr/>
          </p:nvSpPr>
          <p:spPr>
            <a:xfrm>
              <a:off x="981639" y="483198"/>
              <a:ext cx="4135" cy="7057"/>
            </a:xfrm>
            <a:custGeom>
              <a:avLst/>
              <a:gdLst>
                <a:gd name="connsiteX0" fmla="*/ -6 w 4135"/>
                <a:gd name="connsiteY0" fmla="*/ 3323 h 7057"/>
                <a:gd name="connsiteX1" fmla="*/ 2375 w 4135"/>
                <a:gd name="connsiteY1" fmla="*/ -11 h 7057"/>
                <a:gd name="connsiteX2" fmla="*/ 4090 w 4135"/>
                <a:gd name="connsiteY2" fmla="*/ 3704 h 7057"/>
                <a:gd name="connsiteX3" fmla="*/ 1804 w 4135"/>
                <a:gd name="connsiteY3" fmla="*/ 7038 h 7057"/>
                <a:gd name="connsiteX4" fmla="*/ -6 w 4135"/>
                <a:gd name="connsiteY4" fmla="*/ 3323 h 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5" h="7057">
                  <a:moveTo>
                    <a:pt x="-6" y="3323"/>
                  </a:moveTo>
                  <a:cubicBezTo>
                    <a:pt x="-6" y="1323"/>
                    <a:pt x="1137" y="-106"/>
                    <a:pt x="2375" y="-11"/>
                  </a:cubicBezTo>
                  <a:cubicBezTo>
                    <a:pt x="3613" y="85"/>
                    <a:pt x="4280" y="1704"/>
                    <a:pt x="4090" y="3704"/>
                  </a:cubicBezTo>
                  <a:cubicBezTo>
                    <a:pt x="3899" y="5704"/>
                    <a:pt x="2851" y="7133"/>
                    <a:pt x="1804" y="7038"/>
                  </a:cubicBezTo>
                  <a:cubicBezTo>
                    <a:pt x="756" y="6943"/>
                    <a:pt x="-101" y="5228"/>
                    <a:pt x="-6" y="3323"/>
                  </a:cubicBezTo>
                  <a:close/>
                </a:path>
              </a:pathLst>
            </a:custGeom>
            <a:solidFill>
              <a:srgbClr val="FFD54C"/>
            </a:solidFill>
            <a:ln w="9525" cap="flat">
              <a:noFill/>
              <a:prstDash val="solid"/>
              <a:miter/>
            </a:ln>
          </p:spPr>
          <p:txBody>
            <a:bodyPr rtlCol="0" anchor="ctr"/>
            <a:lstStyle/>
            <a:p>
              <a:endParaRPr lang="en-IN"/>
            </a:p>
          </p:txBody>
        </p:sp>
        <p:sp>
          <p:nvSpPr>
            <p:cNvPr id="1657" name="Freeform: Shape 1656">
              <a:extLst>
                <a:ext uri="{FF2B5EF4-FFF2-40B4-BE49-F238E27FC236}">
                  <a16:creationId xmlns:a16="http://schemas.microsoft.com/office/drawing/2014/main" xmlns="" id="{679D45F3-E2A6-5EE7-0F16-FE2EBC38B9A7}"/>
                </a:ext>
              </a:extLst>
            </p:cNvPr>
            <p:cNvSpPr/>
            <p:nvPr/>
          </p:nvSpPr>
          <p:spPr>
            <a:xfrm>
              <a:off x="974085" y="481658"/>
              <a:ext cx="5203" cy="8926"/>
            </a:xfrm>
            <a:custGeom>
              <a:avLst/>
              <a:gdLst>
                <a:gd name="connsiteX0" fmla="*/ 690 w 5203"/>
                <a:gd name="connsiteY0" fmla="*/ 1243 h 8926"/>
                <a:gd name="connsiteX1" fmla="*/ 3290 w 5203"/>
                <a:gd name="connsiteY1" fmla="*/ 128 h 8926"/>
                <a:gd name="connsiteX2" fmla="*/ 4405 w 5203"/>
                <a:gd name="connsiteY2" fmla="*/ 1243 h 8926"/>
                <a:gd name="connsiteX3" fmla="*/ 4405 w 5203"/>
                <a:gd name="connsiteY3" fmla="*/ 7625 h 8926"/>
                <a:gd name="connsiteX4" fmla="*/ 785 w 5203"/>
                <a:gd name="connsiteY4" fmla="*/ 7625 h 8926"/>
                <a:gd name="connsiteX5" fmla="*/ 690 w 5203"/>
                <a:gd name="connsiteY5" fmla="*/ 1243 h 8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3" h="8926">
                  <a:moveTo>
                    <a:pt x="690" y="1243"/>
                  </a:moveTo>
                  <a:cubicBezTo>
                    <a:pt x="1100" y="218"/>
                    <a:pt x="2262" y="-281"/>
                    <a:pt x="3290" y="128"/>
                  </a:cubicBezTo>
                  <a:cubicBezTo>
                    <a:pt x="3795" y="332"/>
                    <a:pt x="4205" y="735"/>
                    <a:pt x="4405" y="1243"/>
                  </a:cubicBezTo>
                  <a:cubicBezTo>
                    <a:pt x="5452" y="3241"/>
                    <a:pt x="5452" y="5628"/>
                    <a:pt x="4405" y="7625"/>
                  </a:cubicBezTo>
                  <a:cubicBezTo>
                    <a:pt x="3357" y="9340"/>
                    <a:pt x="1738" y="9340"/>
                    <a:pt x="785" y="7625"/>
                  </a:cubicBezTo>
                  <a:cubicBezTo>
                    <a:pt x="-244" y="5632"/>
                    <a:pt x="-282" y="3268"/>
                    <a:pt x="690" y="1243"/>
                  </a:cubicBezTo>
                  <a:close/>
                </a:path>
              </a:pathLst>
            </a:custGeom>
            <a:solidFill>
              <a:srgbClr val="FFD54C"/>
            </a:solidFill>
            <a:ln w="9525" cap="flat">
              <a:noFill/>
              <a:prstDash val="solid"/>
              <a:miter/>
            </a:ln>
          </p:spPr>
          <p:txBody>
            <a:bodyPr rtlCol="0" anchor="ctr"/>
            <a:lstStyle/>
            <a:p>
              <a:endParaRPr lang="en-IN"/>
            </a:p>
          </p:txBody>
        </p:sp>
        <p:sp>
          <p:nvSpPr>
            <p:cNvPr id="1658" name="Freeform: Shape 1657">
              <a:extLst>
                <a:ext uri="{FF2B5EF4-FFF2-40B4-BE49-F238E27FC236}">
                  <a16:creationId xmlns:a16="http://schemas.microsoft.com/office/drawing/2014/main" xmlns="" id="{72953D84-7081-A1FD-EE1B-046414BE4587}"/>
                </a:ext>
              </a:extLst>
            </p:cNvPr>
            <p:cNvSpPr/>
            <p:nvPr/>
          </p:nvSpPr>
          <p:spPr>
            <a:xfrm>
              <a:off x="954786" y="474704"/>
              <a:ext cx="6688" cy="11110"/>
            </a:xfrm>
            <a:custGeom>
              <a:avLst/>
              <a:gdLst>
                <a:gd name="connsiteX0" fmla="*/ -13 w 6688"/>
                <a:gd name="connsiteY0" fmla="*/ 6007 h 11110"/>
                <a:gd name="connsiteX1" fmla="*/ 2749 w 6688"/>
                <a:gd name="connsiteY1" fmla="*/ 7 h 11110"/>
                <a:gd name="connsiteX2" fmla="*/ 6654 w 6688"/>
                <a:gd name="connsiteY2" fmla="*/ 5245 h 11110"/>
                <a:gd name="connsiteX3" fmla="*/ 3987 w 6688"/>
                <a:gd name="connsiteY3" fmla="*/ 11056 h 11110"/>
                <a:gd name="connsiteX4" fmla="*/ -13 w 6688"/>
                <a:gd name="connsiteY4" fmla="*/ 6007 h 11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8" h="11110">
                  <a:moveTo>
                    <a:pt x="-13" y="6007"/>
                  </a:moveTo>
                  <a:cubicBezTo>
                    <a:pt x="-13" y="2959"/>
                    <a:pt x="844" y="292"/>
                    <a:pt x="2749" y="7"/>
                  </a:cubicBezTo>
                  <a:cubicBezTo>
                    <a:pt x="4654" y="-279"/>
                    <a:pt x="6464" y="2293"/>
                    <a:pt x="6654" y="5245"/>
                  </a:cubicBezTo>
                  <a:cubicBezTo>
                    <a:pt x="6845" y="8198"/>
                    <a:pt x="5702" y="10675"/>
                    <a:pt x="3987" y="11056"/>
                  </a:cubicBezTo>
                  <a:cubicBezTo>
                    <a:pt x="2273" y="11437"/>
                    <a:pt x="463" y="9055"/>
                    <a:pt x="-13" y="6007"/>
                  </a:cubicBezTo>
                  <a:close/>
                </a:path>
              </a:pathLst>
            </a:custGeom>
            <a:solidFill>
              <a:srgbClr val="FFD54C"/>
            </a:solidFill>
            <a:ln w="9525" cap="flat">
              <a:noFill/>
              <a:prstDash val="solid"/>
              <a:miter/>
            </a:ln>
          </p:spPr>
          <p:txBody>
            <a:bodyPr rtlCol="0" anchor="ctr"/>
            <a:lstStyle/>
            <a:p>
              <a:endParaRPr lang="en-IN"/>
            </a:p>
          </p:txBody>
        </p:sp>
        <p:sp>
          <p:nvSpPr>
            <p:cNvPr id="1659" name="Freeform: Shape 1658">
              <a:extLst>
                <a:ext uri="{FF2B5EF4-FFF2-40B4-BE49-F238E27FC236}">
                  <a16:creationId xmlns:a16="http://schemas.microsoft.com/office/drawing/2014/main" xmlns="" id="{3FEDABF1-862B-138B-8E61-79B6C41407BD}"/>
                </a:ext>
              </a:extLst>
            </p:cNvPr>
            <p:cNvSpPr/>
            <p:nvPr/>
          </p:nvSpPr>
          <p:spPr>
            <a:xfrm>
              <a:off x="963548" y="472711"/>
              <a:ext cx="9810" cy="16594"/>
            </a:xfrm>
            <a:custGeom>
              <a:avLst/>
              <a:gdLst>
                <a:gd name="connsiteX0" fmla="*/ -13 w 9810"/>
                <a:gd name="connsiteY0" fmla="*/ 8667 h 16594"/>
                <a:gd name="connsiteX1" fmla="*/ 4559 w 9810"/>
                <a:gd name="connsiteY1" fmla="*/ -1 h 16594"/>
                <a:gd name="connsiteX2" fmla="*/ 9797 w 9810"/>
                <a:gd name="connsiteY2" fmla="*/ 8286 h 16594"/>
                <a:gd name="connsiteX3" fmla="*/ 5130 w 9810"/>
                <a:gd name="connsiteY3" fmla="*/ 16573 h 16594"/>
                <a:gd name="connsiteX4" fmla="*/ -13 w 9810"/>
                <a:gd name="connsiteY4" fmla="*/ 8667 h 1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 h="16594">
                  <a:moveTo>
                    <a:pt x="-13" y="8667"/>
                  </a:moveTo>
                  <a:cubicBezTo>
                    <a:pt x="-13" y="4095"/>
                    <a:pt x="1701" y="285"/>
                    <a:pt x="4559" y="-1"/>
                  </a:cubicBezTo>
                  <a:cubicBezTo>
                    <a:pt x="7416" y="-287"/>
                    <a:pt x="9797" y="3809"/>
                    <a:pt x="9797" y="8286"/>
                  </a:cubicBezTo>
                  <a:cubicBezTo>
                    <a:pt x="9797" y="12763"/>
                    <a:pt x="7607" y="16382"/>
                    <a:pt x="5130" y="16573"/>
                  </a:cubicBezTo>
                  <a:cubicBezTo>
                    <a:pt x="2654" y="16763"/>
                    <a:pt x="272" y="13144"/>
                    <a:pt x="-13" y="8667"/>
                  </a:cubicBezTo>
                  <a:close/>
                </a:path>
              </a:pathLst>
            </a:custGeom>
            <a:solidFill>
              <a:srgbClr val="FFD54C"/>
            </a:solidFill>
            <a:ln w="9525" cap="flat">
              <a:noFill/>
              <a:prstDash val="solid"/>
              <a:miter/>
            </a:ln>
          </p:spPr>
          <p:txBody>
            <a:bodyPr rtlCol="0" anchor="ctr"/>
            <a:lstStyle/>
            <a:p>
              <a:endParaRPr lang="en-IN"/>
            </a:p>
          </p:txBody>
        </p:sp>
        <p:sp>
          <p:nvSpPr>
            <p:cNvPr id="1660" name="Freeform: Shape 1659">
              <a:extLst>
                <a:ext uri="{FF2B5EF4-FFF2-40B4-BE49-F238E27FC236}">
                  <a16:creationId xmlns:a16="http://schemas.microsoft.com/office/drawing/2014/main" xmlns="" id="{11B5E6D7-B204-4549-8469-D30B969A9DE4}"/>
                </a:ext>
              </a:extLst>
            </p:cNvPr>
            <p:cNvSpPr/>
            <p:nvPr/>
          </p:nvSpPr>
          <p:spPr>
            <a:xfrm>
              <a:off x="948975" y="479567"/>
              <a:ext cx="4384" cy="7269"/>
            </a:xfrm>
            <a:custGeom>
              <a:avLst/>
              <a:gdLst>
                <a:gd name="connsiteX0" fmla="*/ -13 w 4384"/>
                <a:gd name="connsiteY0" fmla="*/ 4002 h 7269"/>
                <a:gd name="connsiteX1" fmla="*/ 1511 w 4384"/>
                <a:gd name="connsiteY1" fmla="*/ 1 h 7269"/>
                <a:gd name="connsiteX2" fmla="*/ 4273 w 4384"/>
                <a:gd name="connsiteY2" fmla="*/ 3335 h 7269"/>
                <a:gd name="connsiteX3" fmla="*/ 2749 w 4384"/>
                <a:gd name="connsiteY3" fmla="*/ 7240 h 7269"/>
                <a:gd name="connsiteX4" fmla="*/ -13 w 4384"/>
                <a:gd name="connsiteY4" fmla="*/ 4002 h 7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4" h="7269">
                  <a:moveTo>
                    <a:pt x="-13" y="4002"/>
                  </a:moveTo>
                  <a:cubicBezTo>
                    <a:pt x="-13" y="2001"/>
                    <a:pt x="-13" y="192"/>
                    <a:pt x="1511" y="1"/>
                  </a:cubicBezTo>
                  <a:cubicBezTo>
                    <a:pt x="3035" y="-189"/>
                    <a:pt x="3987" y="1335"/>
                    <a:pt x="4273" y="3335"/>
                  </a:cubicBezTo>
                  <a:cubicBezTo>
                    <a:pt x="4559" y="5335"/>
                    <a:pt x="4273" y="7050"/>
                    <a:pt x="2749" y="7240"/>
                  </a:cubicBezTo>
                  <a:cubicBezTo>
                    <a:pt x="1225" y="7431"/>
                    <a:pt x="-13" y="5716"/>
                    <a:pt x="-13" y="4002"/>
                  </a:cubicBezTo>
                  <a:close/>
                </a:path>
              </a:pathLst>
            </a:custGeom>
            <a:solidFill>
              <a:srgbClr val="FFD54C"/>
            </a:solidFill>
            <a:ln w="9525" cap="flat">
              <a:noFill/>
              <a:prstDash val="solid"/>
              <a:miter/>
            </a:ln>
          </p:spPr>
          <p:txBody>
            <a:bodyPr rtlCol="0" anchor="ctr"/>
            <a:lstStyle/>
            <a:p>
              <a:endParaRPr lang="en-IN"/>
            </a:p>
          </p:txBody>
        </p:sp>
        <p:sp>
          <p:nvSpPr>
            <p:cNvPr id="1661" name="Freeform: Shape 1660">
              <a:extLst>
                <a:ext uri="{FF2B5EF4-FFF2-40B4-BE49-F238E27FC236}">
                  <a16:creationId xmlns:a16="http://schemas.microsoft.com/office/drawing/2014/main" xmlns="" id="{B366B1EC-1EC7-4DC5-E05F-D82E712C5D8D}"/>
                </a:ext>
              </a:extLst>
            </p:cNvPr>
            <p:cNvSpPr/>
            <p:nvPr/>
          </p:nvSpPr>
          <p:spPr>
            <a:xfrm>
              <a:off x="947927" y="466529"/>
              <a:ext cx="4251" cy="6309"/>
            </a:xfrm>
            <a:custGeom>
              <a:avLst/>
              <a:gdLst>
                <a:gd name="connsiteX0" fmla="*/ -13 w 4251"/>
                <a:gd name="connsiteY0" fmla="*/ 3419 h 6309"/>
                <a:gd name="connsiteX1" fmla="*/ 1606 w 4251"/>
                <a:gd name="connsiteY1" fmla="*/ -10 h 6309"/>
                <a:gd name="connsiteX2" fmla="*/ 4178 w 4251"/>
                <a:gd name="connsiteY2" fmla="*/ 2848 h 6309"/>
                <a:gd name="connsiteX3" fmla="*/ 2558 w 4251"/>
                <a:gd name="connsiteY3" fmla="*/ 6277 h 6309"/>
                <a:gd name="connsiteX4" fmla="*/ -13 w 4251"/>
                <a:gd name="connsiteY4" fmla="*/ 3419 h 6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1" h="6309">
                  <a:moveTo>
                    <a:pt x="-13" y="3419"/>
                  </a:moveTo>
                  <a:cubicBezTo>
                    <a:pt x="-13" y="1609"/>
                    <a:pt x="463" y="85"/>
                    <a:pt x="1606" y="-10"/>
                  </a:cubicBezTo>
                  <a:cubicBezTo>
                    <a:pt x="2749" y="-105"/>
                    <a:pt x="3892" y="1133"/>
                    <a:pt x="4178" y="2848"/>
                  </a:cubicBezTo>
                  <a:cubicBezTo>
                    <a:pt x="4463" y="4562"/>
                    <a:pt x="3701" y="6086"/>
                    <a:pt x="2558" y="6277"/>
                  </a:cubicBezTo>
                  <a:cubicBezTo>
                    <a:pt x="1415" y="6467"/>
                    <a:pt x="272" y="5134"/>
                    <a:pt x="-13" y="3419"/>
                  </a:cubicBezTo>
                  <a:close/>
                </a:path>
              </a:pathLst>
            </a:custGeom>
            <a:solidFill>
              <a:srgbClr val="FFD54C"/>
            </a:solidFill>
            <a:ln w="9525" cap="flat">
              <a:noFill/>
              <a:prstDash val="solid"/>
              <a:miter/>
            </a:ln>
          </p:spPr>
          <p:txBody>
            <a:bodyPr rtlCol="0" anchor="ctr"/>
            <a:lstStyle/>
            <a:p>
              <a:endParaRPr lang="en-IN"/>
            </a:p>
          </p:txBody>
        </p:sp>
        <p:sp>
          <p:nvSpPr>
            <p:cNvPr id="1662" name="Freeform: Shape 1661">
              <a:extLst>
                <a:ext uri="{FF2B5EF4-FFF2-40B4-BE49-F238E27FC236}">
                  <a16:creationId xmlns:a16="http://schemas.microsoft.com/office/drawing/2014/main" xmlns="" id="{0FE65B6A-7FAC-792A-FA6E-65ACDCE3AE64}"/>
                </a:ext>
              </a:extLst>
            </p:cNvPr>
            <p:cNvSpPr/>
            <p:nvPr/>
          </p:nvSpPr>
          <p:spPr>
            <a:xfrm>
              <a:off x="950595" y="454533"/>
              <a:ext cx="6878" cy="9633"/>
            </a:xfrm>
            <a:custGeom>
              <a:avLst/>
              <a:gdLst>
                <a:gd name="connsiteX0" fmla="*/ 177 w 6878"/>
                <a:gd name="connsiteY0" fmla="*/ 5319 h 9633"/>
                <a:gd name="connsiteX1" fmla="*/ 2939 w 6878"/>
                <a:gd name="connsiteY1" fmla="*/ -15 h 9633"/>
                <a:gd name="connsiteX2" fmla="*/ 6844 w 6878"/>
                <a:gd name="connsiteY2" fmla="*/ 4366 h 9633"/>
                <a:gd name="connsiteX3" fmla="*/ 4082 w 6878"/>
                <a:gd name="connsiteY3" fmla="*/ 9605 h 9633"/>
                <a:gd name="connsiteX4" fmla="*/ 177 w 6878"/>
                <a:gd name="connsiteY4" fmla="*/ 5319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8" h="9633">
                  <a:moveTo>
                    <a:pt x="177" y="5319"/>
                  </a:moveTo>
                  <a:cubicBezTo>
                    <a:pt x="-509" y="3085"/>
                    <a:pt x="719" y="713"/>
                    <a:pt x="2939" y="-15"/>
                  </a:cubicBezTo>
                  <a:cubicBezTo>
                    <a:pt x="4844" y="-15"/>
                    <a:pt x="6654" y="1604"/>
                    <a:pt x="6844" y="4366"/>
                  </a:cubicBezTo>
                  <a:cubicBezTo>
                    <a:pt x="7035" y="7129"/>
                    <a:pt x="5892" y="9415"/>
                    <a:pt x="4082" y="9605"/>
                  </a:cubicBezTo>
                  <a:cubicBezTo>
                    <a:pt x="2272" y="9796"/>
                    <a:pt x="558" y="7986"/>
                    <a:pt x="177" y="5319"/>
                  </a:cubicBezTo>
                  <a:close/>
                </a:path>
              </a:pathLst>
            </a:custGeom>
            <a:solidFill>
              <a:srgbClr val="FFD54C"/>
            </a:solidFill>
            <a:ln w="9525" cap="flat">
              <a:noFill/>
              <a:prstDash val="solid"/>
              <a:miter/>
            </a:ln>
          </p:spPr>
          <p:txBody>
            <a:bodyPr rtlCol="0" anchor="ctr"/>
            <a:lstStyle/>
            <a:p>
              <a:endParaRPr lang="en-IN"/>
            </a:p>
          </p:txBody>
        </p:sp>
        <p:sp>
          <p:nvSpPr>
            <p:cNvPr id="1663" name="Freeform: Shape 1662">
              <a:extLst>
                <a:ext uri="{FF2B5EF4-FFF2-40B4-BE49-F238E27FC236}">
                  <a16:creationId xmlns:a16="http://schemas.microsoft.com/office/drawing/2014/main" xmlns="" id="{E6E7D22B-6C12-6D7C-DCDA-915E473973D1}"/>
                </a:ext>
              </a:extLst>
            </p:cNvPr>
            <p:cNvSpPr/>
            <p:nvPr/>
          </p:nvSpPr>
          <p:spPr>
            <a:xfrm>
              <a:off x="961072" y="453189"/>
              <a:ext cx="8385" cy="12109"/>
            </a:xfrm>
            <a:custGeom>
              <a:avLst/>
              <a:gdLst>
                <a:gd name="connsiteX0" fmla="*/ -13 w 8385"/>
                <a:gd name="connsiteY0" fmla="*/ 6377 h 12109"/>
                <a:gd name="connsiteX1" fmla="*/ 3892 w 8385"/>
                <a:gd name="connsiteY1" fmla="*/ -5 h 12109"/>
                <a:gd name="connsiteX2" fmla="*/ 8369 w 8385"/>
                <a:gd name="connsiteY2" fmla="*/ 5805 h 12109"/>
                <a:gd name="connsiteX3" fmla="*/ 4463 w 8385"/>
                <a:gd name="connsiteY3" fmla="*/ 12092 h 12109"/>
                <a:gd name="connsiteX4" fmla="*/ -13 w 8385"/>
                <a:gd name="connsiteY4" fmla="*/ 6377 h 1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5" h="12109">
                  <a:moveTo>
                    <a:pt x="-13" y="6377"/>
                  </a:moveTo>
                  <a:cubicBezTo>
                    <a:pt x="-13" y="3043"/>
                    <a:pt x="1511" y="185"/>
                    <a:pt x="3892" y="-5"/>
                  </a:cubicBezTo>
                  <a:cubicBezTo>
                    <a:pt x="6273" y="-196"/>
                    <a:pt x="8273" y="2376"/>
                    <a:pt x="8369" y="5805"/>
                  </a:cubicBezTo>
                  <a:cubicBezTo>
                    <a:pt x="8464" y="9234"/>
                    <a:pt x="6654" y="11996"/>
                    <a:pt x="4463" y="12092"/>
                  </a:cubicBezTo>
                  <a:cubicBezTo>
                    <a:pt x="2273" y="12187"/>
                    <a:pt x="272" y="9615"/>
                    <a:pt x="-13" y="6377"/>
                  </a:cubicBezTo>
                  <a:close/>
                </a:path>
              </a:pathLst>
            </a:custGeom>
            <a:solidFill>
              <a:srgbClr val="FFD54C"/>
            </a:solidFill>
            <a:ln w="9525" cap="flat">
              <a:noFill/>
              <a:prstDash val="solid"/>
              <a:miter/>
            </a:ln>
          </p:spPr>
          <p:txBody>
            <a:bodyPr rtlCol="0" anchor="ctr"/>
            <a:lstStyle/>
            <a:p>
              <a:endParaRPr lang="en-IN"/>
            </a:p>
          </p:txBody>
        </p:sp>
        <p:sp>
          <p:nvSpPr>
            <p:cNvPr id="1664" name="Freeform: Shape 1663">
              <a:extLst>
                <a:ext uri="{FF2B5EF4-FFF2-40B4-BE49-F238E27FC236}">
                  <a16:creationId xmlns:a16="http://schemas.microsoft.com/office/drawing/2014/main" xmlns="" id="{DCE62BB1-A37E-714C-C82F-24D5CDEB2132}"/>
                </a:ext>
              </a:extLst>
            </p:cNvPr>
            <p:cNvSpPr/>
            <p:nvPr/>
          </p:nvSpPr>
          <p:spPr>
            <a:xfrm>
              <a:off x="975074" y="465963"/>
              <a:ext cx="7557" cy="11915"/>
            </a:xfrm>
            <a:custGeom>
              <a:avLst/>
              <a:gdLst>
                <a:gd name="connsiteX0" fmla="*/ -13 w 7557"/>
                <a:gd name="connsiteY0" fmla="*/ 5890 h 11915"/>
                <a:gd name="connsiteX1" fmla="*/ 3987 w 7557"/>
                <a:gd name="connsiteY1" fmla="*/ -15 h 11915"/>
                <a:gd name="connsiteX2" fmla="*/ 7511 w 7557"/>
                <a:gd name="connsiteY2" fmla="*/ 6176 h 11915"/>
                <a:gd name="connsiteX3" fmla="*/ 3511 w 7557"/>
                <a:gd name="connsiteY3" fmla="*/ 11891 h 11915"/>
                <a:gd name="connsiteX4" fmla="*/ -13 w 7557"/>
                <a:gd name="connsiteY4" fmla="*/ 5890 h 1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7" h="11915">
                  <a:moveTo>
                    <a:pt x="-13" y="5890"/>
                  </a:moveTo>
                  <a:cubicBezTo>
                    <a:pt x="-13" y="2652"/>
                    <a:pt x="1796" y="-15"/>
                    <a:pt x="3987" y="-15"/>
                  </a:cubicBezTo>
                  <a:cubicBezTo>
                    <a:pt x="6178" y="-15"/>
                    <a:pt x="7797" y="2938"/>
                    <a:pt x="7511" y="6176"/>
                  </a:cubicBezTo>
                  <a:cubicBezTo>
                    <a:pt x="7226" y="9415"/>
                    <a:pt x="5511" y="11701"/>
                    <a:pt x="3511" y="11891"/>
                  </a:cubicBezTo>
                  <a:cubicBezTo>
                    <a:pt x="1511" y="12082"/>
                    <a:pt x="-13" y="9224"/>
                    <a:pt x="-13" y="5890"/>
                  </a:cubicBezTo>
                  <a:close/>
                </a:path>
              </a:pathLst>
            </a:custGeom>
            <a:solidFill>
              <a:srgbClr val="FFD54C"/>
            </a:solidFill>
            <a:ln w="9525" cap="flat">
              <a:noFill/>
              <a:prstDash val="solid"/>
              <a:miter/>
            </a:ln>
          </p:spPr>
          <p:txBody>
            <a:bodyPr rtlCol="0" anchor="ctr"/>
            <a:lstStyle/>
            <a:p>
              <a:endParaRPr lang="en-IN"/>
            </a:p>
          </p:txBody>
        </p:sp>
        <p:sp>
          <p:nvSpPr>
            <p:cNvPr id="1665" name="Freeform: Shape 1664">
              <a:extLst>
                <a:ext uri="{FF2B5EF4-FFF2-40B4-BE49-F238E27FC236}">
                  <a16:creationId xmlns:a16="http://schemas.microsoft.com/office/drawing/2014/main" xmlns="" id="{0F7ADBC5-9FEF-7CCA-07DF-7264EA8AD3C1}"/>
                </a:ext>
              </a:extLst>
            </p:cNvPr>
            <p:cNvSpPr/>
            <p:nvPr/>
          </p:nvSpPr>
          <p:spPr>
            <a:xfrm>
              <a:off x="976502" y="457199"/>
              <a:ext cx="3255" cy="4571"/>
            </a:xfrm>
            <a:custGeom>
              <a:avLst/>
              <a:gdLst>
                <a:gd name="connsiteX0" fmla="*/ -13 w 3255"/>
                <a:gd name="connsiteY0" fmla="*/ 2271 h 4571"/>
                <a:gd name="connsiteX1" fmla="*/ 1701 w 3255"/>
                <a:gd name="connsiteY1" fmla="*/ -15 h 4571"/>
                <a:gd name="connsiteX2" fmla="*/ 3225 w 3255"/>
                <a:gd name="connsiteY2" fmla="*/ 2271 h 4571"/>
                <a:gd name="connsiteX3" fmla="*/ 1511 w 3255"/>
                <a:gd name="connsiteY3" fmla="*/ 4557 h 4571"/>
                <a:gd name="connsiteX4" fmla="*/ -13 w 3255"/>
                <a:gd name="connsiteY4" fmla="*/ 2271 h 4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5" h="4571">
                  <a:moveTo>
                    <a:pt x="-13" y="2271"/>
                  </a:moveTo>
                  <a:cubicBezTo>
                    <a:pt x="-13" y="1033"/>
                    <a:pt x="749" y="-15"/>
                    <a:pt x="1701" y="-15"/>
                  </a:cubicBezTo>
                  <a:cubicBezTo>
                    <a:pt x="2711" y="261"/>
                    <a:pt x="3359" y="1236"/>
                    <a:pt x="3225" y="2271"/>
                  </a:cubicBezTo>
                  <a:cubicBezTo>
                    <a:pt x="3225" y="3604"/>
                    <a:pt x="2368" y="4557"/>
                    <a:pt x="1511" y="4557"/>
                  </a:cubicBezTo>
                  <a:cubicBezTo>
                    <a:pt x="653" y="4557"/>
                    <a:pt x="-13" y="3509"/>
                    <a:pt x="-13" y="2271"/>
                  </a:cubicBezTo>
                  <a:close/>
                </a:path>
              </a:pathLst>
            </a:custGeom>
            <a:solidFill>
              <a:srgbClr val="FFD54C"/>
            </a:solidFill>
            <a:ln w="9525" cap="flat">
              <a:noFill/>
              <a:prstDash val="solid"/>
              <a:miter/>
            </a:ln>
          </p:spPr>
          <p:txBody>
            <a:bodyPr rtlCol="0" anchor="ctr"/>
            <a:lstStyle/>
            <a:p>
              <a:endParaRPr lang="en-IN"/>
            </a:p>
          </p:txBody>
        </p:sp>
        <p:sp>
          <p:nvSpPr>
            <p:cNvPr id="1666" name="Freeform: Shape 1665">
              <a:extLst>
                <a:ext uri="{FF2B5EF4-FFF2-40B4-BE49-F238E27FC236}">
                  <a16:creationId xmlns:a16="http://schemas.microsoft.com/office/drawing/2014/main" xmlns="" id="{246D87C0-9045-C7F8-C731-CB7849E75E6A}"/>
                </a:ext>
              </a:extLst>
            </p:cNvPr>
            <p:cNvSpPr/>
            <p:nvPr/>
          </p:nvSpPr>
          <p:spPr>
            <a:xfrm>
              <a:off x="966501" y="531399"/>
              <a:ext cx="3342" cy="9337"/>
            </a:xfrm>
            <a:custGeom>
              <a:avLst/>
              <a:gdLst>
                <a:gd name="connsiteX0" fmla="*/ -13 w 3342"/>
                <a:gd name="connsiteY0" fmla="*/ 4747 h 9337"/>
                <a:gd name="connsiteX1" fmla="*/ 1320 w 3342"/>
                <a:gd name="connsiteY1" fmla="*/ -15 h 9337"/>
                <a:gd name="connsiteX2" fmla="*/ 3320 w 3342"/>
                <a:gd name="connsiteY2" fmla="*/ 4462 h 9337"/>
                <a:gd name="connsiteX3" fmla="*/ 1892 w 3342"/>
                <a:gd name="connsiteY3" fmla="*/ 9319 h 9337"/>
                <a:gd name="connsiteX4" fmla="*/ -13 w 3342"/>
                <a:gd name="connsiteY4" fmla="*/ 4747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2" h="9337">
                  <a:moveTo>
                    <a:pt x="-13" y="4747"/>
                  </a:moveTo>
                  <a:cubicBezTo>
                    <a:pt x="-13" y="2176"/>
                    <a:pt x="-13" y="-15"/>
                    <a:pt x="1320" y="-15"/>
                  </a:cubicBezTo>
                  <a:cubicBezTo>
                    <a:pt x="2654" y="-15"/>
                    <a:pt x="3225" y="1890"/>
                    <a:pt x="3320" y="4462"/>
                  </a:cubicBezTo>
                  <a:cubicBezTo>
                    <a:pt x="3416" y="7033"/>
                    <a:pt x="2749" y="9224"/>
                    <a:pt x="1892" y="9319"/>
                  </a:cubicBezTo>
                  <a:cubicBezTo>
                    <a:pt x="1034" y="9415"/>
                    <a:pt x="177" y="7319"/>
                    <a:pt x="-13" y="4747"/>
                  </a:cubicBezTo>
                  <a:close/>
                </a:path>
              </a:pathLst>
            </a:custGeom>
            <a:solidFill>
              <a:srgbClr val="FFD54C"/>
            </a:solidFill>
            <a:ln w="9525" cap="flat">
              <a:noFill/>
              <a:prstDash val="solid"/>
              <a:miter/>
            </a:ln>
          </p:spPr>
          <p:txBody>
            <a:bodyPr rtlCol="0" anchor="ctr"/>
            <a:lstStyle/>
            <a:p>
              <a:endParaRPr lang="en-IN"/>
            </a:p>
          </p:txBody>
        </p:sp>
        <p:sp>
          <p:nvSpPr>
            <p:cNvPr id="1667" name="Freeform: Shape 1666">
              <a:extLst>
                <a:ext uri="{FF2B5EF4-FFF2-40B4-BE49-F238E27FC236}">
                  <a16:creationId xmlns:a16="http://schemas.microsoft.com/office/drawing/2014/main" xmlns="" id="{88A2A23E-F709-AC8A-419B-CA9D0EAB91FF}"/>
                </a:ext>
              </a:extLst>
            </p:cNvPr>
            <p:cNvSpPr/>
            <p:nvPr/>
          </p:nvSpPr>
          <p:spPr>
            <a:xfrm>
              <a:off x="972883" y="525494"/>
              <a:ext cx="4312" cy="11429"/>
            </a:xfrm>
            <a:custGeom>
              <a:avLst/>
              <a:gdLst>
                <a:gd name="connsiteX0" fmla="*/ -13 w 4312"/>
                <a:gd name="connsiteY0" fmla="*/ 5700 h 11429"/>
                <a:gd name="connsiteX1" fmla="*/ 2273 w 4312"/>
                <a:gd name="connsiteY1" fmla="*/ -15 h 11429"/>
                <a:gd name="connsiteX2" fmla="*/ 4273 w 4312"/>
                <a:gd name="connsiteY2" fmla="*/ 5700 h 11429"/>
                <a:gd name="connsiteX3" fmla="*/ 1987 w 4312"/>
                <a:gd name="connsiteY3" fmla="*/ 11415 h 11429"/>
                <a:gd name="connsiteX4" fmla="*/ -13 w 4312"/>
                <a:gd name="connsiteY4" fmla="*/ 5700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 h="11429">
                  <a:moveTo>
                    <a:pt x="-13" y="5700"/>
                  </a:moveTo>
                  <a:cubicBezTo>
                    <a:pt x="-13" y="2557"/>
                    <a:pt x="939" y="-15"/>
                    <a:pt x="2273" y="-15"/>
                  </a:cubicBezTo>
                  <a:cubicBezTo>
                    <a:pt x="3606" y="-15"/>
                    <a:pt x="4463" y="2461"/>
                    <a:pt x="4273" y="5700"/>
                  </a:cubicBezTo>
                  <a:cubicBezTo>
                    <a:pt x="4082" y="8938"/>
                    <a:pt x="3130" y="11415"/>
                    <a:pt x="1987" y="11415"/>
                  </a:cubicBezTo>
                  <a:cubicBezTo>
                    <a:pt x="844" y="11415"/>
                    <a:pt x="-13" y="8843"/>
                    <a:pt x="-13" y="5700"/>
                  </a:cubicBezTo>
                  <a:close/>
                </a:path>
              </a:pathLst>
            </a:custGeom>
            <a:solidFill>
              <a:srgbClr val="FFD54C"/>
            </a:solidFill>
            <a:ln w="9525" cap="flat">
              <a:noFill/>
              <a:prstDash val="solid"/>
              <a:miter/>
            </a:ln>
          </p:spPr>
          <p:txBody>
            <a:bodyPr rtlCol="0" anchor="ctr"/>
            <a:lstStyle/>
            <a:p>
              <a:endParaRPr lang="en-IN"/>
            </a:p>
          </p:txBody>
        </p:sp>
        <p:sp>
          <p:nvSpPr>
            <p:cNvPr id="1668" name="Freeform: Shape 1667">
              <a:extLst>
                <a:ext uri="{FF2B5EF4-FFF2-40B4-BE49-F238E27FC236}">
                  <a16:creationId xmlns:a16="http://schemas.microsoft.com/office/drawing/2014/main" xmlns="" id="{6B9EDB83-50BA-0917-514F-CF36B158875C}"/>
                </a:ext>
              </a:extLst>
            </p:cNvPr>
            <p:cNvSpPr/>
            <p:nvPr/>
          </p:nvSpPr>
          <p:spPr>
            <a:xfrm>
              <a:off x="966114" y="433577"/>
              <a:ext cx="6318" cy="8001"/>
            </a:xfrm>
            <a:custGeom>
              <a:avLst/>
              <a:gdLst>
                <a:gd name="connsiteX0" fmla="*/ -7 w 6318"/>
                <a:gd name="connsiteY0" fmla="*/ 4081 h 8001"/>
                <a:gd name="connsiteX1" fmla="*/ 3041 w 6318"/>
                <a:gd name="connsiteY1" fmla="*/ -15 h 8001"/>
                <a:gd name="connsiteX2" fmla="*/ 6280 w 6318"/>
                <a:gd name="connsiteY2" fmla="*/ 3985 h 8001"/>
                <a:gd name="connsiteX3" fmla="*/ 3232 w 6318"/>
                <a:gd name="connsiteY3" fmla="*/ 7986 h 8001"/>
                <a:gd name="connsiteX4" fmla="*/ -7 w 6318"/>
                <a:gd name="connsiteY4" fmla="*/ 4081 h 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8" h="8001">
                  <a:moveTo>
                    <a:pt x="-7" y="4081"/>
                  </a:moveTo>
                  <a:cubicBezTo>
                    <a:pt x="-7" y="1985"/>
                    <a:pt x="1327" y="-15"/>
                    <a:pt x="3041" y="-15"/>
                  </a:cubicBezTo>
                  <a:cubicBezTo>
                    <a:pt x="5022" y="234"/>
                    <a:pt x="6451" y="1999"/>
                    <a:pt x="6280" y="3985"/>
                  </a:cubicBezTo>
                  <a:cubicBezTo>
                    <a:pt x="6508" y="5922"/>
                    <a:pt x="5156" y="7692"/>
                    <a:pt x="3232" y="7986"/>
                  </a:cubicBezTo>
                  <a:cubicBezTo>
                    <a:pt x="1289" y="7739"/>
                    <a:pt x="-121" y="6031"/>
                    <a:pt x="-7" y="4081"/>
                  </a:cubicBezTo>
                  <a:close/>
                </a:path>
              </a:pathLst>
            </a:custGeom>
            <a:solidFill>
              <a:srgbClr val="FFD54C"/>
            </a:solidFill>
            <a:ln w="9525" cap="flat">
              <a:noFill/>
              <a:prstDash val="solid"/>
              <a:miter/>
            </a:ln>
          </p:spPr>
          <p:txBody>
            <a:bodyPr rtlCol="0" anchor="ctr"/>
            <a:lstStyle/>
            <a:p>
              <a:endParaRPr lang="en-IN"/>
            </a:p>
          </p:txBody>
        </p:sp>
        <p:sp>
          <p:nvSpPr>
            <p:cNvPr id="1669" name="Freeform: Shape 1668">
              <a:extLst>
                <a:ext uri="{FF2B5EF4-FFF2-40B4-BE49-F238E27FC236}">
                  <a16:creationId xmlns:a16="http://schemas.microsoft.com/office/drawing/2014/main" xmlns="" id="{327E1886-0481-AA4C-8457-C7193E06BBDC}"/>
                </a:ext>
              </a:extLst>
            </p:cNvPr>
            <p:cNvSpPr/>
            <p:nvPr/>
          </p:nvSpPr>
          <p:spPr>
            <a:xfrm>
              <a:off x="968025" y="443862"/>
              <a:ext cx="8480" cy="11527"/>
            </a:xfrm>
            <a:custGeom>
              <a:avLst/>
              <a:gdLst>
                <a:gd name="connsiteX0" fmla="*/ -13 w 8480"/>
                <a:gd name="connsiteY0" fmla="*/ 5702 h 11527"/>
                <a:gd name="connsiteX1" fmla="*/ 4178 w 8480"/>
                <a:gd name="connsiteY1" fmla="*/ -12 h 11527"/>
                <a:gd name="connsiteX2" fmla="*/ 8464 w 8480"/>
                <a:gd name="connsiteY2" fmla="*/ 5798 h 11527"/>
                <a:gd name="connsiteX3" fmla="*/ 4273 w 8480"/>
                <a:gd name="connsiteY3" fmla="*/ 11513 h 11527"/>
                <a:gd name="connsiteX4" fmla="*/ -13 w 8480"/>
                <a:gd name="connsiteY4" fmla="*/ 5702 h 1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0" h="11527">
                  <a:moveTo>
                    <a:pt x="-13" y="5702"/>
                  </a:moveTo>
                  <a:cubicBezTo>
                    <a:pt x="-13" y="2464"/>
                    <a:pt x="1796" y="-108"/>
                    <a:pt x="4178" y="-12"/>
                  </a:cubicBezTo>
                  <a:cubicBezTo>
                    <a:pt x="6559" y="83"/>
                    <a:pt x="8559" y="2559"/>
                    <a:pt x="8464" y="5798"/>
                  </a:cubicBezTo>
                  <a:cubicBezTo>
                    <a:pt x="8369" y="9036"/>
                    <a:pt x="6559" y="11513"/>
                    <a:pt x="4273" y="11513"/>
                  </a:cubicBezTo>
                  <a:cubicBezTo>
                    <a:pt x="1987" y="11513"/>
                    <a:pt x="-13" y="8846"/>
                    <a:pt x="-13" y="5702"/>
                  </a:cubicBezTo>
                  <a:close/>
                </a:path>
              </a:pathLst>
            </a:custGeom>
            <a:solidFill>
              <a:srgbClr val="FFD54C"/>
            </a:solidFill>
            <a:ln w="9525" cap="flat">
              <a:noFill/>
              <a:prstDash val="solid"/>
              <a:miter/>
            </a:ln>
          </p:spPr>
          <p:txBody>
            <a:bodyPr rtlCol="0" anchor="ctr"/>
            <a:lstStyle/>
            <a:p>
              <a:endParaRPr lang="en-IN"/>
            </a:p>
          </p:txBody>
        </p:sp>
        <p:sp>
          <p:nvSpPr>
            <p:cNvPr id="1670" name="Freeform: Shape 1669">
              <a:extLst>
                <a:ext uri="{FF2B5EF4-FFF2-40B4-BE49-F238E27FC236}">
                  <a16:creationId xmlns:a16="http://schemas.microsoft.com/office/drawing/2014/main" xmlns="" id="{9235B420-E79A-48C8-5D83-FCF3B1CF48B6}"/>
                </a:ext>
              </a:extLst>
            </p:cNvPr>
            <p:cNvSpPr/>
            <p:nvPr/>
          </p:nvSpPr>
          <p:spPr>
            <a:xfrm>
              <a:off x="977536" y="441483"/>
              <a:ext cx="6210" cy="8191"/>
            </a:xfrm>
            <a:custGeom>
              <a:avLst/>
              <a:gdLst>
                <a:gd name="connsiteX0" fmla="*/ 1 w 6210"/>
                <a:gd name="connsiteY0" fmla="*/ 4081 h 8191"/>
                <a:gd name="connsiteX1" fmla="*/ 3239 w 6210"/>
                <a:gd name="connsiteY1" fmla="*/ -15 h 8191"/>
                <a:gd name="connsiteX2" fmla="*/ 6192 w 6210"/>
                <a:gd name="connsiteY2" fmla="*/ 4271 h 8191"/>
                <a:gd name="connsiteX3" fmla="*/ 2858 w 6210"/>
                <a:gd name="connsiteY3" fmla="*/ 8176 h 8191"/>
                <a:gd name="connsiteX4" fmla="*/ 1 w 6210"/>
                <a:gd name="connsiteY4" fmla="*/ 4081 h 8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 h="8191">
                  <a:moveTo>
                    <a:pt x="1" y="4081"/>
                  </a:moveTo>
                  <a:cubicBezTo>
                    <a:pt x="-171" y="2074"/>
                    <a:pt x="1248" y="279"/>
                    <a:pt x="3239" y="-15"/>
                  </a:cubicBezTo>
                  <a:cubicBezTo>
                    <a:pt x="4954" y="-15"/>
                    <a:pt x="6287" y="2080"/>
                    <a:pt x="6192" y="4271"/>
                  </a:cubicBezTo>
                  <a:cubicBezTo>
                    <a:pt x="6211" y="6223"/>
                    <a:pt x="4792" y="7891"/>
                    <a:pt x="2858" y="8176"/>
                  </a:cubicBezTo>
                  <a:cubicBezTo>
                    <a:pt x="1144" y="8176"/>
                    <a:pt x="1" y="6367"/>
                    <a:pt x="1" y="4081"/>
                  </a:cubicBezTo>
                  <a:close/>
                </a:path>
              </a:pathLst>
            </a:custGeom>
            <a:solidFill>
              <a:srgbClr val="FFD54C"/>
            </a:solidFill>
            <a:ln w="9525" cap="flat">
              <a:noFill/>
              <a:prstDash val="solid"/>
              <a:miter/>
            </a:ln>
          </p:spPr>
          <p:txBody>
            <a:bodyPr rtlCol="0" anchor="ctr"/>
            <a:lstStyle/>
            <a:p>
              <a:endParaRPr lang="en-IN"/>
            </a:p>
          </p:txBody>
        </p:sp>
        <p:sp>
          <p:nvSpPr>
            <p:cNvPr id="1671" name="Freeform: Shape 1670">
              <a:extLst>
                <a:ext uri="{FF2B5EF4-FFF2-40B4-BE49-F238E27FC236}">
                  <a16:creationId xmlns:a16="http://schemas.microsoft.com/office/drawing/2014/main" xmlns="" id="{2A298057-A0B7-EC9F-7F1F-7487C58D8F44}"/>
                </a:ext>
              </a:extLst>
            </p:cNvPr>
            <p:cNvSpPr/>
            <p:nvPr/>
          </p:nvSpPr>
          <p:spPr>
            <a:xfrm>
              <a:off x="988314" y="242860"/>
              <a:ext cx="190023" cy="312333"/>
            </a:xfrm>
            <a:custGeom>
              <a:avLst/>
              <a:gdLst>
                <a:gd name="connsiteX0" fmla="*/ 190010 w 190023"/>
                <a:gd name="connsiteY0" fmla="*/ 55734 h 312333"/>
                <a:gd name="connsiteX1" fmla="*/ 46373 w 190023"/>
                <a:gd name="connsiteY1" fmla="*/ 309099 h 312333"/>
                <a:gd name="connsiteX2" fmla="*/ 38182 w 190023"/>
                <a:gd name="connsiteY2" fmla="*/ 310337 h 312333"/>
                <a:gd name="connsiteX3" fmla="*/ 34277 w 190023"/>
                <a:gd name="connsiteY3" fmla="*/ 310337 h 312333"/>
                <a:gd name="connsiteX4" fmla="*/ 30657 w 190023"/>
                <a:gd name="connsiteY4" fmla="*/ 311289 h 312333"/>
                <a:gd name="connsiteX5" fmla="*/ 23037 w 190023"/>
                <a:gd name="connsiteY5" fmla="*/ 312147 h 312333"/>
                <a:gd name="connsiteX6" fmla="*/ 9607 w 190023"/>
                <a:gd name="connsiteY6" fmla="*/ 308908 h 312333"/>
                <a:gd name="connsiteX7" fmla="*/ 6845 w 190023"/>
                <a:gd name="connsiteY7" fmla="*/ 305860 h 312333"/>
                <a:gd name="connsiteX8" fmla="*/ 4463 w 190023"/>
                <a:gd name="connsiteY8" fmla="*/ 302145 h 312333"/>
                <a:gd name="connsiteX9" fmla="*/ -13 w 190023"/>
                <a:gd name="connsiteY9" fmla="*/ 290144 h 312333"/>
                <a:gd name="connsiteX10" fmla="*/ 50088 w 190023"/>
                <a:gd name="connsiteY10" fmla="*/ 203 h 312333"/>
                <a:gd name="connsiteX11" fmla="*/ 65900 w 190023"/>
                <a:gd name="connsiteY11" fmla="*/ 203 h 312333"/>
                <a:gd name="connsiteX12" fmla="*/ 104666 w 190023"/>
                <a:gd name="connsiteY12" fmla="*/ 6299 h 312333"/>
                <a:gd name="connsiteX13" fmla="*/ 152291 w 190023"/>
                <a:gd name="connsiteY13" fmla="*/ 24301 h 312333"/>
                <a:gd name="connsiteX14" fmla="*/ 174008 w 190023"/>
                <a:gd name="connsiteY14" fmla="*/ 38779 h 312333"/>
                <a:gd name="connsiteX15" fmla="*/ 182867 w 190023"/>
                <a:gd name="connsiteY15" fmla="*/ 46780 h 312333"/>
                <a:gd name="connsiteX16" fmla="*/ 190010 w 190023"/>
                <a:gd name="connsiteY16" fmla="*/ 55734 h 312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023" h="312333">
                  <a:moveTo>
                    <a:pt x="190010" y="55734"/>
                  </a:moveTo>
                  <a:lnTo>
                    <a:pt x="46373" y="309099"/>
                  </a:lnTo>
                  <a:cubicBezTo>
                    <a:pt x="43668" y="309667"/>
                    <a:pt x="40935" y="310081"/>
                    <a:pt x="38182" y="310337"/>
                  </a:cubicBezTo>
                  <a:lnTo>
                    <a:pt x="34277" y="310337"/>
                  </a:lnTo>
                  <a:lnTo>
                    <a:pt x="30657" y="311289"/>
                  </a:lnTo>
                  <a:cubicBezTo>
                    <a:pt x="28152" y="311815"/>
                    <a:pt x="25599" y="312102"/>
                    <a:pt x="23037" y="312147"/>
                  </a:cubicBezTo>
                  <a:cubicBezTo>
                    <a:pt x="18313" y="312786"/>
                    <a:pt x="13522" y="311630"/>
                    <a:pt x="9607" y="308908"/>
                  </a:cubicBezTo>
                  <a:cubicBezTo>
                    <a:pt x="8569" y="308003"/>
                    <a:pt x="7645" y="306980"/>
                    <a:pt x="6845" y="305860"/>
                  </a:cubicBezTo>
                  <a:cubicBezTo>
                    <a:pt x="5921" y="304709"/>
                    <a:pt x="5121" y="303464"/>
                    <a:pt x="4463" y="302145"/>
                  </a:cubicBezTo>
                  <a:cubicBezTo>
                    <a:pt x="2587" y="298298"/>
                    <a:pt x="1092" y="294279"/>
                    <a:pt x="-13" y="290144"/>
                  </a:cubicBezTo>
                  <a:lnTo>
                    <a:pt x="50088" y="203"/>
                  </a:lnTo>
                  <a:cubicBezTo>
                    <a:pt x="55355" y="-88"/>
                    <a:pt x="60632" y="-88"/>
                    <a:pt x="65900" y="203"/>
                  </a:cubicBezTo>
                  <a:cubicBezTo>
                    <a:pt x="78977" y="1052"/>
                    <a:pt x="91960" y="3093"/>
                    <a:pt x="104666" y="6299"/>
                  </a:cubicBezTo>
                  <a:cubicBezTo>
                    <a:pt x="121240" y="10246"/>
                    <a:pt x="137251" y="16296"/>
                    <a:pt x="152291" y="24301"/>
                  </a:cubicBezTo>
                  <a:cubicBezTo>
                    <a:pt x="159845" y="28638"/>
                    <a:pt x="167103" y="33475"/>
                    <a:pt x="174008" y="38779"/>
                  </a:cubicBezTo>
                  <a:cubicBezTo>
                    <a:pt x="177228" y="41130"/>
                    <a:pt x="180200" y="43811"/>
                    <a:pt x="182867" y="46780"/>
                  </a:cubicBezTo>
                  <a:cubicBezTo>
                    <a:pt x="185248" y="49923"/>
                    <a:pt x="187724" y="52781"/>
                    <a:pt x="190010" y="55734"/>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1672" name="Freeform: Shape 1671">
              <a:extLst>
                <a:ext uri="{FF2B5EF4-FFF2-40B4-BE49-F238E27FC236}">
                  <a16:creationId xmlns:a16="http://schemas.microsoft.com/office/drawing/2014/main" xmlns="" id="{C21D1B62-D3B9-B2EB-FF81-43203BB9B72C}"/>
                </a:ext>
              </a:extLst>
            </p:cNvPr>
            <p:cNvSpPr/>
            <p:nvPr/>
          </p:nvSpPr>
          <p:spPr>
            <a:xfrm>
              <a:off x="1037423" y="308441"/>
              <a:ext cx="79851" cy="157987"/>
            </a:xfrm>
            <a:custGeom>
              <a:avLst/>
              <a:gdLst>
                <a:gd name="connsiteX0" fmla="*/ 1264 w 79851"/>
                <a:gd name="connsiteY0" fmla="*/ 157793 h 157987"/>
                <a:gd name="connsiteX1" fmla="*/ 17742 w 79851"/>
                <a:gd name="connsiteY1" fmla="*/ 35301 h 157987"/>
                <a:gd name="connsiteX2" fmla="*/ 36792 w 79851"/>
                <a:gd name="connsiteY2" fmla="*/ 2916 h 157987"/>
                <a:gd name="connsiteX3" fmla="*/ 61557 w 79851"/>
                <a:gd name="connsiteY3" fmla="*/ 2916 h 157987"/>
                <a:gd name="connsiteX4" fmla="*/ 71749 w 79851"/>
                <a:gd name="connsiteY4" fmla="*/ 56447 h 157987"/>
                <a:gd name="connsiteX5" fmla="*/ 1264 w 79851"/>
                <a:gd name="connsiteY5" fmla="*/ 157793 h 15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51" h="157987">
                  <a:moveTo>
                    <a:pt x="1264" y="157793"/>
                  </a:moveTo>
                  <a:cubicBezTo>
                    <a:pt x="-5118" y="155030"/>
                    <a:pt x="14313" y="47207"/>
                    <a:pt x="17742" y="35301"/>
                  </a:cubicBezTo>
                  <a:cubicBezTo>
                    <a:pt x="22981" y="16918"/>
                    <a:pt x="29458" y="7202"/>
                    <a:pt x="36792" y="2916"/>
                  </a:cubicBezTo>
                  <a:cubicBezTo>
                    <a:pt x="44584" y="-992"/>
                    <a:pt x="53766" y="-992"/>
                    <a:pt x="61557" y="2916"/>
                  </a:cubicBezTo>
                  <a:cubicBezTo>
                    <a:pt x="78893" y="9584"/>
                    <a:pt x="87084" y="25967"/>
                    <a:pt x="71749" y="56447"/>
                  </a:cubicBezTo>
                  <a:cubicBezTo>
                    <a:pt x="60795" y="78449"/>
                    <a:pt x="14027" y="162365"/>
                    <a:pt x="1264" y="157793"/>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1673" name="Freeform: Shape 1672">
              <a:extLst>
                <a:ext uri="{FF2B5EF4-FFF2-40B4-BE49-F238E27FC236}">
                  <a16:creationId xmlns:a16="http://schemas.microsoft.com/office/drawing/2014/main" xmlns="" id="{5D28BD10-24D4-B2EE-EA56-775AFB94241B}"/>
                </a:ext>
              </a:extLst>
            </p:cNvPr>
            <p:cNvSpPr/>
            <p:nvPr/>
          </p:nvSpPr>
          <p:spPr>
            <a:xfrm>
              <a:off x="1036319" y="297656"/>
              <a:ext cx="251555" cy="295140"/>
            </a:xfrm>
            <a:custGeom>
              <a:avLst/>
              <a:gdLst>
                <a:gd name="connsiteX0" fmla="*/ 251542 w 251555"/>
                <a:gd name="connsiteY0" fmla="*/ 79709 h 295140"/>
                <a:gd name="connsiteX1" fmla="*/ 55517 w 251555"/>
                <a:gd name="connsiteY1" fmla="*/ 294974 h 295140"/>
                <a:gd name="connsiteX2" fmla="*/ 47802 w 251555"/>
                <a:gd name="connsiteY2" fmla="*/ 294974 h 295140"/>
                <a:gd name="connsiteX3" fmla="*/ 30371 w 251555"/>
                <a:gd name="connsiteY3" fmla="*/ 292307 h 295140"/>
                <a:gd name="connsiteX4" fmla="*/ 12274 w 251555"/>
                <a:gd name="connsiteY4" fmla="*/ 281449 h 295140"/>
                <a:gd name="connsiteX5" fmla="*/ 5225 w 251555"/>
                <a:gd name="connsiteY5" fmla="*/ 270685 h 295140"/>
                <a:gd name="connsiteX6" fmla="*/ -13 w 251555"/>
                <a:gd name="connsiteY6" fmla="*/ 255255 h 295140"/>
                <a:gd name="connsiteX7" fmla="*/ 146767 w 251555"/>
                <a:gd name="connsiteY7" fmla="*/ -15 h 295140"/>
                <a:gd name="connsiteX8" fmla="*/ 158768 w 251555"/>
                <a:gd name="connsiteY8" fmla="*/ 3795 h 295140"/>
                <a:gd name="connsiteX9" fmla="*/ 171913 w 251555"/>
                <a:gd name="connsiteY9" fmla="*/ 8938 h 295140"/>
                <a:gd name="connsiteX10" fmla="*/ 187915 w 251555"/>
                <a:gd name="connsiteY10" fmla="*/ 17320 h 295140"/>
                <a:gd name="connsiteX11" fmla="*/ 223062 w 251555"/>
                <a:gd name="connsiteY11" fmla="*/ 42562 h 295140"/>
                <a:gd name="connsiteX12" fmla="*/ 251542 w 251555"/>
                <a:gd name="connsiteY12" fmla="*/ 79709 h 29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1555" h="295140">
                  <a:moveTo>
                    <a:pt x="251542" y="79709"/>
                  </a:moveTo>
                  <a:lnTo>
                    <a:pt x="55517" y="294974"/>
                  </a:lnTo>
                  <a:cubicBezTo>
                    <a:pt x="52946" y="295176"/>
                    <a:pt x="50374" y="295176"/>
                    <a:pt x="47802" y="294974"/>
                  </a:cubicBezTo>
                  <a:cubicBezTo>
                    <a:pt x="41906" y="294816"/>
                    <a:pt x="36048" y="293921"/>
                    <a:pt x="30371" y="292307"/>
                  </a:cubicBezTo>
                  <a:cubicBezTo>
                    <a:pt x="23580" y="290142"/>
                    <a:pt x="17379" y="286425"/>
                    <a:pt x="12274" y="281449"/>
                  </a:cubicBezTo>
                  <a:cubicBezTo>
                    <a:pt x="9474" y="278179"/>
                    <a:pt x="7102" y="274561"/>
                    <a:pt x="5225" y="270685"/>
                  </a:cubicBezTo>
                  <a:cubicBezTo>
                    <a:pt x="2768" y="265812"/>
                    <a:pt x="1006" y="260618"/>
                    <a:pt x="-13" y="255255"/>
                  </a:cubicBezTo>
                  <a:lnTo>
                    <a:pt x="146767" y="-15"/>
                  </a:lnTo>
                  <a:cubicBezTo>
                    <a:pt x="146767" y="-15"/>
                    <a:pt x="151339" y="1223"/>
                    <a:pt x="158768" y="3795"/>
                  </a:cubicBezTo>
                  <a:cubicBezTo>
                    <a:pt x="162483" y="5128"/>
                    <a:pt x="166960" y="6843"/>
                    <a:pt x="171913" y="8938"/>
                  </a:cubicBezTo>
                  <a:cubicBezTo>
                    <a:pt x="176866" y="11034"/>
                    <a:pt x="182200" y="14082"/>
                    <a:pt x="187915" y="17320"/>
                  </a:cubicBezTo>
                  <a:cubicBezTo>
                    <a:pt x="200640" y="24231"/>
                    <a:pt x="212451" y="32711"/>
                    <a:pt x="223062" y="42562"/>
                  </a:cubicBezTo>
                  <a:cubicBezTo>
                    <a:pt x="234797" y="53050"/>
                    <a:pt x="244465" y="65650"/>
                    <a:pt x="251542" y="7970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74" name="Freeform: Shape 1673">
              <a:extLst>
                <a:ext uri="{FF2B5EF4-FFF2-40B4-BE49-F238E27FC236}">
                  <a16:creationId xmlns:a16="http://schemas.microsoft.com/office/drawing/2014/main" xmlns="" id="{2709EDD1-53CD-33D2-E08A-F88EB21680D9}"/>
                </a:ext>
              </a:extLst>
            </p:cNvPr>
            <p:cNvSpPr/>
            <p:nvPr/>
          </p:nvSpPr>
          <p:spPr>
            <a:xfrm>
              <a:off x="1151146" y="368022"/>
              <a:ext cx="70856" cy="81580"/>
            </a:xfrm>
            <a:custGeom>
              <a:avLst/>
              <a:gdLst>
                <a:gd name="connsiteX0" fmla="*/ 7366 w 70856"/>
                <a:gd name="connsiteY0" fmla="*/ 78590 h 81580"/>
                <a:gd name="connsiteX1" fmla="*/ 11271 w 70856"/>
                <a:gd name="connsiteY1" fmla="*/ 26964 h 81580"/>
                <a:gd name="connsiteX2" fmla="*/ 60039 w 70856"/>
                <a:gd name="connsiteY2" fmla="*/ 5819 h 81580"/>
                <a:gd name="connsiteX3" fmla="*/ 55276 w 70856"/>
                <a:gd name="connsiteY3" fmla="*/ 58968 h 81580"/>
                <a:gd name="connsiteX4" fmla="*/ 7366 w 70856"/>
                <a:gd name="connsiteY4" fmla="*/ 78590 h 81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56" h="81580">
                  <a:moveTo>
                    <a:pt x="7366" y="78590"/>
                  </a:moveTo>
                  <a:cubicBezTo>
                    <a:pt x="-3779" y="70970"/>
                    <a:pt x="-2159" y="47824"/>
                    <a:pt x="11271" y="26964"/>
                  </a:cubicBezTo>
                  <a:cubicBezTo>
                    <a:pt x="31845" y="-5135"/>
                    <a:pt x="46513" y="-3421"/>
                    <a:pt x="60039" y="5819"/>
                  </a:cubicBezTo>
                  <a:cubicBezTo>
                    <a:pt x="73564" y="15058"/>
                    <a:pt x="76898" y="32774"/>
                    <a:pt x="55276" y="58968"/>
                  </a:cubicBezTo>
                  <a:cubicBezTo>
                    <a:pt x="39275" y="78209"/>
                    <a:pt x="18034" y="86495"/>
                    <a:pt x="7366" y="7859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75" name="Freeform: Shape 1674">
              <a:extLst>
                <a:ext uri="{FF2B5EF4-FFF2-40B4-BE49-F238E27FC236}">
                  <a16:creationId xmlns:a16="http://schemas.microsoft.com/office/drawing/2014/main" xmlns="" id="{5923F25B-F517-A931-5F01-71F455370782}"/>
                </a:ext>
              </a:extLst>
            </p:cNvPr>
            <p:cNvSpPr/>
            <p:nvPr/>
          </p:nvSpPr>
          <p:spPr>
            <a:xfrm>
              <a:off x="1093284" y="377571"/>
              <a:ext cx="285744" cy="264509"/>
            </a:xfrm>
            <a:custGeom>
              <a:avLst/>
              <a:gdLst>
                <a:gd name="connsiteX0" fmla="*/ 285731 w 285744"/>
                <a:gd name="connsiteY0" fmla="*/ 106665 h 264509"/>
                <a:gd name="connsiteX1" fmla="*/ 41225 w 285744"/>
                <a:gd name="connsiteY1" fmla="*/ 264494 h 264509"/>
                <a:gd name="connsiteX2" fmla="*/ 33509 w 285744"/>
                <a:gd name="connsiteY2" fmla="*/ 262780 h 264509"/>
                <a:gd name="connsiteX3" fmla="*/ 18079 w 285744"/>
                <a:gd name="connsiteY3" fmla="*/ 256398 h 264509"/>
                <a:gd name="connsiteX4" fmla="*/ 4363 w 285744"/>
                <a:gd name="connsiteY4" fmla="*/ 242968 h 264509"/>
                <a:gd name="connsiteX5" fmla="*/ 839 w 285744"/>
                <a:gd name="connsiteY5" fmla="*/ 231633 h 264509"/>
                <a:gd name="connsiteX6" fmla="*/ 172 w 285744"/>
                <a:gd name="connsiteY6" fmla="*/ 216298 h 264509"/>
                <a:gd name="connsiteX7" fmla="*/ 200197 w 285744"/>
                <a:gd name="connsiteY7" fmla="*/ -15 h 264509"/>
                <a:gd name="connsiteX8" fmla="*/ 211532 w 285744"/>
                <a:gd name="connsiteY8" fmla="*/ 6938 h 264509"/>
                <a:gd name="connsiteX9" fmla="*/ 238011 w 285744"/>
                <a:gd name="connsiteY9" fmla="*/ 28179 h 264509"/>
                <a:gd name="connsiteX10" fmla="*/ 285731 w 285744"/>
                <a:gd name="connsiteY10" fmla="*/ 106665 h 26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44" h="264509">
                  <a:moveTo>
                    <a:pt x="285731" y="106665"/>
                  </a:moveTo>
                  <a:lnTo>
                    <a:pt x="41225" y="264494"/>
                  </a:lnTo>
                  <a:cubicBezTo>
                    <a:pt x="38615" y="264124"/>
                    <a:pt x="36034" y="263551"/>
                    <a:pt x="33509" y="262780"/>
                  </a:cubicBezTo>
                  <a:cubicBezTo>
                    <a:pt x="28137" y="261242"/>
                    <a:pt x="22965" y="259101"/>
                    <a:pt x="18079" y="256398"/>
                  </a:cubicBezTo>
                  <a:cubicBezTo>
                    <a:pt x="12345" y="253289"/>
                    <a:pt x="7592" y="248637"/>
                    <a:pt x="4363" y="242968"/>
                  </a:cubicBezTo>
                  <a:cubicBezTo>
                    <a:pt x="2487" y="239445"/>
                    <a:pt x="1286" y="235599"/>
                    <a:pt x="839" y="231633"/>
                  </a:cubicBezTo>
                  <a:cubicBezTo>
                    <a:pt x="10" y="226566"/>
                    <a:pt x="-219" y="221417"/>
                    <a:pt x="172" y="216298"/>
                  </a:cubicBezTo>
                  <a:lnTo>
                    <a:pt x="200197" y="-15"/>
                  </a:lnTo>
                  <a:cubicBezTo>
                    <a:pt x="200197" y="-15"/>
                    <a:pt x="204579" y="2366"/>
                    <a:pt x="211532" y="6938"/>
                  </a:cubicBezTo>
                  <a:cubicBezTo>
                    <a:pt x="221000" y="13182"/>
                    <a:pt x="229858" y="20293"/>
                    <a:pt x="238011" y="28179"/>
                  </a:cubicBezTo>
                  <a:cubicBezTo>
                    <a:pt x="261243" y="49119"/>
                    <a:pt x="277835" y="76404"/>
                    <a:pt x="285731" y="10666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76" name="Freeform: Shape 1675">
              <a:extLst>
                <a:ext uri="{FF2B5EF4-FFF2-40B4-BE49-F238E27FC236}">
                  <a16:creationId xmlns:a16="http://schemas.microsoft.com/office/drawing/2014/main" xmlns="" id="{D51D20C0-6994-497F-CBC1-E3B08511DEA6}"/>
                </a:ext>
              </a:extLst>
            </p:cNvPr>
            <p:cNvSpPr/>
            <p:nvPr/>
          </p:nvSpPr>
          <p:spPr>
            <a:xfrm>
              <a:off x="1231637" y="449806"/>
              <a:ext cx="79220" cy="74541"/>
            </a:xfrm>
            <a:custGeom>
              <a:avLst/>
              <a:gdLst>
                <a:gd name="connsiteX0" fmla="*/ 3837 w 79220"/>
                <a:gd name="connsiteY0" fmla="*/ 68339 h 74541"/>
                <a:gd name="connsiteX1" fmla="*/ 1837 w 79220"/>
                <a:gd name="connsiteY1" fmla="*/ 46145 h 74541"/>
                <a:gd name="connsiteX2" fmla="*/ 19744 w 79220"/>
                <a:gd name="connsiteY2" fmla="*/ 18809 h 74541"/>
                <a:gd name="connsiteX3" fmla="*/ 72608 w 79220"/>
                <a:gd name="connsiteY3" fmla="*/ 10712 h 74541"/>
                <a:gd name="connsiteX4" fmla="*/ 55463 w 79220"/>
                <a:gd name="connsiteY4" fmla="*/ 61290 h 74541"/>
                <a:gd name="connsiteX5" fmla="*/ 3837 w 79220"/>
                <a:gd name="connsiteY5" fmla="*/ 68339 h 74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220" h="74541">
                  <a:moveTo>
                    <a:pt x="3837" y="68339"/>
                  </a:moveTo>
                  <a:cubicBezTo>
                    <a:pt x="-459" y="61728"/>
                    <a:pt x="-1211" y="53418"/>
                    <a:pt x="1837" y="46145"/>
                  </a:cubicBezTo>
                  <a:cubicBezTo>
                    <a:pt x="5475" y="35701"/>
                    <a:pt x="11619" y="26312"/>
                    <a:pt x="19744" y="18809"/>
                  </a:cubicBezTo>
                  <a:cubicBezTo>
                    <a:pt x="47081" y="-7385"/>
                    <a:pt x="61940" y="-2432"/>
                    <a:pt x="72608" y="10712"/>
                  </a:cubicBezTo>
                  <a:cubicBezTo>
                    <a:pt x="83276" y="23857"/>
                    <a:pt x="83276" y="41192"/>
                    <a:pt x="55463" y="61290"/>
                  </a:cubicBezTo>
                  <a:cubicBezTo>
                    <a:pt x="35555" y="75673"/>
                    <a:pt x="12600" y="78816"/>
                    <a:pt x="3837" y="6833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77" name="Freeform: Shape 1676">
              <a:extLst>
                <a:ext uri="{FF2B5EF4-FFF2-40B4-BE49-F238E27FC236}">
                  <a16:creationId xmlns:a16="http://schemas.microsoft.com/office/drawing/2014/main" xmlns="" id="{812974D1-7F94-210B-C9A2-515E4457653B}"/>
                </a:ext>
              </a:extLst>
            </p:cNvPr>
            <p:cNvSpPr/>
            <p:nvPr/>
          </p:nvSpPr>
          <p:spPr>
            <a:xfrm>
              <a:off x="1131713" y="485393"/>
              <a:ext cx="306848" cy="218979"/>
            </a:xfrm>
            <a:custGeom>
              <a:avLst/>
              <a:gdLst>
                <a:gd name="connsiteX0" fmla="*/ 306834 w 306848"/>
                <a:gd name="connsiteY0" fmla="*/ 121143 h 218979"/>
                <a:gd name="connsiteX1" fmla="*/ 32895 w 306848"/>
                <a:gd name="connsiteY1" fmla="*/ 218965 h 218979"/>
                <a:gd name="connsiteX2" fmla="*/ 30894 w 306848"/>
                <a:gd name="connsiteY2" fmla="*/ 217726 h 218979"/>
                <a:gd name="connsiteX3" fmla="*/ 25656 w 306848"/>
                <a:gd name="connsiteY3" fmla="*/ 214488 h 218979"/>
                <a:gd name="connsiteX4" fmla="*/ 11463 w 306848"/>
                <a:gd name="connsiteY4" fmla="*/ 202772 h 218979"/>
                <a:gd name="connsiteX5" fmla="*/ 3748 w 306848"/>
                <a:gd name="connsiteY5" fmla="*/ 157909 h 218979"/>
                <a:gd name="connsiteX6" fmla="*/ 252065 w 306848"/>
                <a:gd name="connsiteY6" fmla="*/ -15 h 218979"/>
                <a:gd name="connsiteX7" fmla="*/ 261114 w 306848"/>
                <a:gd name="connsiteY7" fmla="*/ 9510 h 218979"/>
                <a:gd name="connsiteX8" fmla="*/ 281212 w 306848"/>
                <a:gd name="connsiteY8" fmla="*/ 36466 h 218979"/>
                <a:gd name="connsiteX9" fmla="*/ 306834 w 306848"/>
                <a:gd name="connsiteY9" fmla="*/ 121143 h 21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848" h="218979">
                  <a:moveTo>
                    <a:pt x="306834" y="121143"/>
                  </a:moveTo>
                  <a:lnTo>
                    <a:pt x="32895" y="218965"/>
                  </a:lnTo>
                  <a:lnTo>
                    <a:pt x="30894" y="217726"/>
                  </a:lnTo>
                  <a:lnTo>
                    <a:pt x="25656" y="214488"/>
                  </a:lnTo>
                  <a:cubicBezTo>
                    <a:pt x="20455" y="211187"/>
                    <a:pt x="15693" y="207251"/>
                    <a:pt x="11463" y="202772"/>
                  </a:cubicBezTo>
                  <a:cubicBezTo>
                    <a:pt x="1938" y="192771"/>
                    <a:pt x="-4443" y="180293"/>
                    <a:pt x="3748" y="157909"/>
                  </a:cubicBezTo>
                  <a:lnTo>
                    <a:pt x="252065" y="-15"/>
                  </a:lnTo>
                  <a:cubicBezTo>
                    <a:pt x="252065" y="-15"/>
                    <a:pt x="255589" y="3509"/>
                    <a:pt x="261114" y="9510"/>
                  </a:cubicBezTo>
                  <a:cubicBezTo>
                    <a:pt x="268638" y="17852"/>
                    <a:pt x="275363" y="26876"/>
                    <a:pt x="281212" y="36466"/>
                  </a:cubicBezTo>
                  <a:cubicBezTo>
                    <a:pt x="298052" y="61484"/>
                    <a:pt x="306977" y="90987"/>
                    <a:pt x="306834" y="12114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78" name="Freeform: Shape 1677">
              <a:extLst>
                <a:ext uri="{FF2B5EF4-FFF2-40B4-BE49-F238E27FC236}">
                  <a16:creationId xmlns:a16="http://schemas.microsoft.com/office/drawing/2014/main" xmlns="" id="{C6FDAD2C-203F-4580-95E0-4DA7D5555B2D}"/>
                </a:ext>
              </a:extLst>
            </p:cNvPr>
            <p:cNvSpPr/>
            <p:nvPr/>
          </p:nvSpPr>
          <p:spPr>
            <a:xfrm>
              <a:off x="1290431" y="552822"/>
              <a:ext cx="85323" cy="65248"/>
            </a:xfrm>
            <a:custGeom>
              <a:avLst/>
              <a:gdLst>
                <a:gd name="connsiteX0" fmla="*/ 1431 w 85323"/>
                <a:gd name="connsiteY0" fmla="*/ 54000 h 65248"/>
                <a:gd name="connsiteX1" fmla="*/ 29530 w 85323"/>
                <a:gd name="connsiteY1" fmla="*/ 10376 h 65248"/>
                <a:gd name="connsiteX2" fmla="*/ 82489 w 85323"/>
                <a:gd name="connsiteY2" fmla="*/ 15614 h 65248"/>
                <a:gd name="connsiteX3" fmla="*/ 52961 w 85323"/>
                <a:gd name="connsiteY3" fmla="*/ 59715 h 65248"/>
                <a:gd name="connsiteX4" fmla="*/ 1431 w 85323"/>
                <a:gd name="connsiteY4" fmla="*/ 54000 h 65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23" h="65248">
                  <a:moveTo>
                    <a:pt x="1431" y="54000"/>
                  </a:moveTo>
                  <a:cubicBezTo>
                    <a:pt x="-4379" y="41903"/>
                    <a:pt x="7813" y="22472"/>
                    <a:pt x="29530" y="10376"/>
                  </a:cubicBezTo>
                  <a:cubicBezTo>
                    <a:pt x="62772" y="-8103"/>
                    <a:pt x="75440" y="851"/>
                    <a:pt x="82489" y="15614"/>
                  </a:cubicBezTo>
                  <a:cubicBezTo>
                    <a:pt x="89537" y="30378"/>
                    <a:pt x="84679" y="46952"/>
                    <a:pt x="52961" y="59715"/>
                  </a:cubicBezTo>
                  <a:cubicBezTo>
                    <a:pt x="30006" y="68954"/>
                    <a:pt x="7241" y="66287"/>
                    <a:pt x="1431" y="5400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79" name="Freeform: Shape 1678">
              <a:extLst>
                <a:ext uri="{FF2B5EF4-FFF2-40B4-BE49-F238E27FC236}">
                  <a16:creationId xmlns:a16="http://schemas.microsoft.com/office/drawing/2014/main" xmlns="" id="{04545D73-62DC-13F0-167A-5409A38BA78D}"/>
                </a:ext>
              </a:extLst>
            </p:cNvPr>
            <p:cNvSpPr/>
            <p:nvPr/>
          </p:nvSpPr>
          <p:spPr>
            <a:xfrm>
              <a:off x="1158823" y="609123"/>
              <a:ext cx="314027" cy="175216"/>
            </a:xfrm>
            <a:custGeom>
              <a:avLst/>
              <a:gdLst>
                <a:gd name="connsiteX0" fmla="*/ 314014 w 314027"/>
                <a:gd name="connsiteY0" fmla="*/ 115333 h 175216"/>
                <a:gd name="connsiteX1" fmla="*/ 29217 w 314027"/>
                <a:gd name="connsiteY1" fmla="*/ 175054 h 175216"/>
                <a:gd name="connsiteX2" fmla="*/ 23787 w 314027"/>
                <a:gd name="connsiteY2" fmla="*/ 175054 h 175216"/>
                <a:gd name="connsiteX3" fmla="*/ 16644 w 314027"/>
                <a:gd name="connsiteY3" fmla="*/ 165529 h 175216"/>
                <a:gd name="connsiteX4" fmla="*/ 9309 w 314027"/>
                <a:gd name="connsiteY4" fmla="*/ 154195 h 175216"/>
                <a:gd name="connsiteX5" fmla="*/ 3404 w 314027"/>
                <a:gd name="connsiteY5" fmla="*/ 141431 h 175216"/>
                <a:gd name="connsiteX6" fmla="*/ 165 w 314027"/>
                <a:gd name="connsiteY6" fmla="*/ 127715 h 175216"/>
                <a:gd name="connsiteX7" fmla="*/ 6928 w 314027"/>
                <a:gd name="connsiteY7" fmla="*/ 97235 h 175216"/>
                <a:gd name="connsiteX8" fmla="*/ 284010 w 314027"/>
                <a:gd name="connsiteY8" fmla="*/ -15 h 175216"/>
                <a:gd name="connsiteX9" fmla="*/ 303060 w 314027"/>
                <a:gd name="connsiteY9" fmla="*/ 37513 h 175216"/>
                <a:gd name="connsiteX10" fmla="*/ 312585 w 314027"/>
                <a:gd name="connsiteY10" fmla="*/ 72756 h 175216"/>
                <a:gd name="connsiteX11" fmla="*/ 313728 w 314027"/>
                <a:gd name="connsiteY11" fmla="*/ 90377 h 175216"/>
                <a:gd name="connsiteX12" fmla="*/ 313157 w 314027"/>
                <a:gd name="connsiteY12" fmla="*/ 99902 h 175216"/>
                <a:gd name="connsiteX13" fmla="*/ 314014 w 314027"/>
                <a:gd name="connsiteY13" fmla="*/ 115333 h 17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027" h="175216">
                  <a:moveTo>
                    <a:pt x="314014" y="115333"/>
                  </a:moveTo>
                  <a:lnTo>
                    <a:pt x="29217" y="175054"/>
                  </a:lnTo>
                  <a:cubicBezTo>
                    <a:pt x="27416" y="175251"/>
                    <a:pt x="25587" y="175251"/>
                    <a:pt x="23787" y="175054"/>
                  </a:cubicBezTo>
                  <a:cubicBezTo>
                    <a:pt x="21225" y="172019"/>
                    <a:pt x="18844" y="168838"/>
                    <a:pt x="16644" y="165529"/>
                  </a:cubicBezTo>
                  <a:cubicBezTo>
                    <a:pt x="14072" y="161910"/>
                    <a:pt x="11500" y="157909"/>
                    <a:pt x="9309" y="154195"/>
                  </a:cubicBezTo>
                  <a:cubicBezTo>
                    <a:pt x="6957" y="150128"/>
                    <a:pt x="4985" y="145856"/>
                    <a:pt x="3404" y="141431"/>
                  </a:cubicBezTo>
                  <a:cubicBezTo>
                    <a:pt x="1727" y="137022"/>
                    <a:pt x="632" y="132410"/>
                    <a:pt x="165" y="127715"/>
                  </a:cubicBezTo>
                  <a:cubicBezTo>
                    <a:pt x="-711" y="117105"/>
                    <a:pt x="1651" y="106480"/>
                    <a:pt x="6928" y="97235"/>
                  </a:cubicBezTo>
                  <a:lnTo>
                    <a:pt x="284010" y="-15"/>
                  </a:lnTo>
                  <a:cubicBezTo>
                    <a:pt x="291640" y="11804"/>
                    <a:pt x="298022" y="24380"/>
                    <a:pt x="303060" y="37513"/>
                  </a:cubicBezTo>
                  <a:cubicBezTo>
                    <a:pt x="307489" y="48885"/>
                    <a:pt x="310680" y="60701"/>
                    <a:pt x="312585" y="72756"/>
                  </a:cubicBezTo>
                  <a:cubicBezTo>
                    <a:pt x="313509" y="78581"/>
                    <a:pt x="313890" y="84480"/>
                    <a:pt x="313728" y="90377"/>
                  </a:cubicBezTo>
                  <a:cubicBezTo>
                    <a:pt x="313728" y="93520"/>
                    <a:pt x="313252" y="95616"/>
                    <a:pt x="313157" y="99902"/>
                  </a:cubicBezTo>
                  <a:cubicBezTo>
                    <a:pt x="314014" y="104760"/>
                    <a:pt x="314014" y="110094"/>
                    <a:pt x="314014" y="11533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80" name="Freeform: Shape 1679">
              <a:extLst>
                <a:ext uri="{FF2B5EF4-FFF2-40B4-BE49-F238E27FC236}">
                  <a16:creationId xmlns:a16="http://schemas.microsoft.com/office/drawing/2014/main" xmlns="" id="{22648CF3-A92C-C054-F685-3D5E5FDAA208}"/>
                </a:ext>
              </a:extLst>
            </p:cNvPr>
            <p:cNvSpPr/>
            <p:nvPr/>
          </p:nvSpPr>
          <p:spPr>
            <a:xfrm>
              <a:off x="1326800" y="663602"/>
              <a:ext cx="87891" cy="56205"/>
            </a:xfrm>
            <a:custGeom>
              <a:avLst/>
              <a:gdLst>
                <a:gd name="connsiteX0" fmla="*/ 495 w 87891"/>
                <a:gd name="connsiteY0" fmla="*/ 41518 h 56205"/>
                <a:gd name="connsiteX1" fmla="*/ 36499 w 87891"/>
                <a:gd name="connsiteY1" fmla="*/ 4847 h 56205"/>
                <a:gd name="connsiteX2" fmla="*/ 86982 w 87891"/>
                <a:gd name="connsiteY2" fmla="*/ 17705 h 56205"/>
                <a:gd name="connsiteX3" fmla="*/ 50215 w 87891"/>
                <a:gd name="connsiteY3" fmla="*/ 53615 h 56205"/>
                <a:gd name="connsiteX4" fmla="*/ 495 w 87891"/>
                <a:gd name="connsiteY4" fmla="*/ 41518 h 56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91" h="56205">
                  <a:moveTo>
                    <a:pt x="495" y="41518"/>
                  </a:moveTo>
                  <a:cubicBezTo>
                    <a:pt x="-3125" y="28564"/>
                    <a:pt x="12973" y="12276"/>
                    <a:pt x="36499" y="4847"/>
                  </a:cubicBezTo>
                  <a:cubicBezTo>
                    <a:pt x="73075" y="-6393"/>
                    <a:pt x="83172" y="3513"/>
                    <a:pt x="86982" y="17705"/>
                  </a:cubicBezTo>
                  <a:cubicBezTo>
                    <a:pt x="90792" y="31898"/>
                    <a:pt x="83172" y="45137"/>
                    <a:pt x="50215" y="53615"/>
                  </a:cubicBezTo>
                  <a:cubicBezTo>
                    <a:pt x="26212" y="59806"/>
                    <a:pt x="4019" y="54472"/>
                    <a:pt x="495" y="4151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81" name="Freeform: Shape 1680">
              <a:extLst>
                <a:ext uri="{FF2B5EF4-FFF2-40B4-BE49-F238E27FC236}">
                  <a16:creationId xmlns:a16="http://schemas.microsoft.com/office/drawing/2014/main" xmlns="" id="{2F3A4D42-F005-9339-27D3-C00A661B83AD}"/>
                </a:ext>
              </a:extLst>
            </p:cNvPr>
            <p:cNvSpPr/>
            <p:nvPr/>
          </p:nvSpPr>
          <p:spPr>
            <a:xfrm>
              <a:off x="1176431" y="728376"/>
              <a:ext cx="318099" cy="147923"/>
            </a:xfrm>
            <a:custGeom>
              <a:avLst/>
              <a:gdLst>
                <a:gd name="connsiteX0" fmla="*/ 312598 w 318099"/>
                <a:gd name="connsiteY0" fmla="*/ 106855 h 147923"/>
                <a:gd name="connsiteX1" fmla="*/ 24467 w 318099"/>
                <a:gd name="connsiteY1" fmla="*/ 147908 h 147923"/>
                <a:gd name="connsiteX2" fmla="*/ 5988 w 318099"/>
                <a:gd name="connsiteY2" fmla="*/ 116857 h 147923"/>
                <a:gd name="connsiteX3" fmla="*/ -13 w 318099"/>
                <a:gd name="connsiteY3" fmla="*/ 86282 h 147923"/>
                <a:gd name="connsiteX4" fmla="*/ 2750 w 318099"/>
                <a:gd name="connsiteY4" fmla="*/ 70661 h 147923"/>
                <a:gd name="connsiteX5" fmla="*/ 6179 w 318099"/>
                <a:gd name="connsiteY5" fmla="*/ 63326 h 147923"/>
                <a:gd name="connsiteX6" fmla="*/ 11322 w 318099"/>
                <a:gd name="connsiteY6" fmla="*/ 57135 h 147923"/>
                <a:gd name="connsiteX7" fmla="*/ 300025 w 318099"/>
                <a:gd name="connsiteY7" fmla="*/ -15 h 147923"/>
                <a:gd name="connsiteX8" fmla="*/ 305168 w 318099"/>
                <a:gd name="connsiteY8" fmla="*/ 12939 h 147923"/>
                <a:gd name="connsiteX9" fmla="*/ 313550 w 318099"/>
                <a:gd name="connsiteY9" fmla="*/ 40180 h 147923"/>
                <a:gd name="connsiteX10" fmla="*/ 312598 w 318099"/>
                <a:gd name="connsiteY10" fmla="*/ 106855 h 14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099" h="147923">
                  <a:moveTo>
                    <a:pt x="312598" y="106855"/>
                  </a:moveTo>
                  <a:lnTo>
                    <a:pt x="24467" y="147908"/>
                  </a:lnTo>
                  <a:cubicBezTo>
                    <a:pt x="16685" y="138613"/>
                    <a:pt x="10446" y="128129"/>
                    <a:pt x="5988" y="116857"/>
                  </a:cubicBezTo>
                  <a:cubicBezTo>
                    <a:pt x="1978" y="107163"/>
                    <a:pt x="-60" y="96770"/>
                    <a:pt x="-13" y="86282"/>
                  </a:cubicBezTo>
                  <a:cubicBezTo>
                    <a:pt x="35" y="80957"/>
                    <a:pt x="968" y="75679"/>
                    <a:pt x="2750" y="70661"/>
                  </a:cubicBezTo>
                  <a:cubicBezTo>
                    <a:pt x="3655" y="68113"/>
                    <a:pt x="4807" y="65657"/>
                    <a:pt x="6179" y="63326"/>
                  </a:cubicBezTo>
                  <a:cubicBezTo>
                    <a:pt x="7769" y="61162"/>
                    <a:pt x="9484" y="59095"/>
                    <a:pt x="11322" y="57135"/>
                  </a:cubicBezTo>
                  <a:lnTo>
                    <a:pt x="300025" y="-15"/>
                  </a:lnTo>
                  <a:cubicBezTo>
                    <a:pt x="300025" y="-15"/>
                    <a:pt x="302120" y="4747"/>
                    <a:pt x="305168" y="12939"/>
                  </a:cubicBezTo>
                  <a:cubicBezTo>
                    <a:pt x="308502" y="21843"/>
                    <a:pt x="311302" y="30940"/>
                    <a:pt x="313550" y="40180"/>
                  </a:cubicBezTo>
                  <a:cubicBezTo>
                    <a:pt x="319904" y="62000"/>
                    <a:pt x="319580" y="85226"/>
                    <a:pt x="312598" y="10685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82" name="Freeform: Shape 1681">
              <a:extLst>
                <a:ext uri="{FF2B5EF4-FFF2-40B4-BE49-F238E27FC236}">
                  <a16:creationId xmlns:a16="http://schemas.microsoft.com/office/drawing/2014/main" xmlns="" id="{4B5D8B09-24A9-C428-1811-E5E2911D1EB4}"/>
                </a:ext>
              </a:extLst>
            </p:cNvPr>
            <p:cNvSpPr/>
            <p:nvPr/>
          </p:nvSpPr>
          <p:spPr>
            <a:xfrm>
              <a:off x="1347949" y="774659"/>
              <a:ext cx="88962" cy="50903"/>
            </a:xfrm>
            <a:custGeom>
              <a:avLst/>
              <a:gdLst>
                <a:gd name="connsiteX0" fmla="*/ 110 w 88962"/>
                <a:gd name="connsiteY0" fmla="*/ 32283 h 50903"/>
                <a:gd name="connsiteX1" fmla="*/ 41163 w 88962"/>
                <a:gd name="connsiteY1" fmla="*/ 1517 h 50903"/>
                <a:gd name="connsiteX2" fmla="*/ 88788 w 88962"/>
                <a:gd name="connsiteY2" fmla="*/ 19996 h 50903"/>
                <a:gd name="connsiteX3" fmla="*/ 47640 w 88962"/>
                <a:gd name="connsiteY3" fmla="*/ 50095 h 50903"/>
                <a:gd name="connsiteX4" fmla="*/ 110 w 88962"/>
                <a:gd name="connsiteY4" fmla="*/ 32283 h 50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962" h="50903">
                  <a:moveTo>
                    <a:pt x="110" y="32283"/>
                  </a:moveTo>
                  <a:cubicBezTo>
                    <a:pt x="-1700" y="19043"/>
                    <a:pt x="16588" y="5232"/>
                    <a:pt x="41163" y="1517"/>
                  </a:cubicBezTo>
                  <a:cubicBezTo>
                    <a:pt x="78787" y="-4102"/>
                    <a:pt x="87264" y="6566"/>
                    <a:pt x="88788" y="19996"/>
                  </a:cubicBezTo>
                  <a:cubicBezTo>
                    <a:pt x="90312" y="33426"/>
                    <a:pt x="81358" y="45523"/>
                    <a:pt x="47640" y="50095"/>
                  </a:cubicBezTo>
                  <a:cubicBezTo>
                    <a:pt x="23351" y="53524"/>
                    <a:pt x="1920" y="45523"/>
                    <a:pt x="110" y="3228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83" name="Freeform: Shape 1682">
              <a:extLst>
                <a:ext uri="{FF2B5EF4-FFF2-40B4-BE49-F238E27FC236}">
                  <a16:creationId xmlns:a16="http://schemas.microsoft.com/office/drawing/2014/main" xmlns="" id="{58EB5914-A025-64B6-E9BB-27773F01B412}"/>
                </a:ext>
              </a:extLst>
            </p:cNvPr>
            <p:cNvSpPr/>
            <p:nvPr/>
          </p:nvSpPr>
          <p:spPr>
            <a:xfrm>
              <a:off x="1191191" y="837723"/>
              <a:ext cx="317697" cy="146875"/>
            </a:xfrm>
            <a:custGeom>
              <a:avLst/>
              <a:gdLst>
                <a:gd name="connsiteX0" fmla="*/ 313364 w 317697"/>
                <a:gd name="connsiteY0" fmla="*/ 90758 h 146875"/>
                <a:gd name="connsiteX1" fmla="*/ 27614 w 317697"/>
                <a:gd name="connsiteY1" fmla="*/ 146860 h 146875"/>
                <a:gd name="connsiteX2" fmla="*/ 20566 w 317697"/>
                <a:gd name="connsiteY2" fmla="*/ 138097 h 146875"/>
                <a:gd name="connsiteX3" fmla="*/ 7421 w 317697"/>
                <a:gd name="connsiteY3" fmla="*/ 114285 h 146875"/>
                <a:gd name="connsiteX4" fmla="*/ 10184 w 317697"/>
                <a:gd name="connsiteY4" fmla="*/ 41323 h 146875"/>
                <a:gd name="connsiteX5" fmla="*/ 301458 w 317697"/>
                <a:gd name="connsiteY5" fmla="*/ -15 h 146875"/>
                <a:gd name="connsiteX6" fmla="*/ 312983 w 317697"/>
                <a:gd name="connsiteY6" fmla="*/ 30274 h 146875"/>
                <a:gd name="connsiteX7" fmla="*/ 313364 w 317697"/>
                <a:gd name="connsiteY7" fmla="*/ 90758 h 14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697" h="146875">
                  <a:moveTo>
                    <a:pt x="313364" y="90758"/>
                  </a:moveTo>
                  <a:lnTo>
                    <a:pt x="27614" y="146860"/>
                  </a:lnTo>
                  <a:cubicBezTo>
                    <a:pt x="25071" y="144099"/>
                    <a:pt x="22719" y="141172"/>
                    <a:pt x="20566" y="138097"/>
                  </a:cubicBezTo>
                  <a:cubicBezTo>
                    <a:pt x="15261" y="130704"/>
                    <a:pt x="10850" y="122711"/>
                    <a:pt x="7421" y="114285"/>
                  </a:cubicBezTo>
                  <a:cubicBezTo>
                    <a:pt x="-3389" y="90925"/>
                    <a:pt x="-2361" y="63799"/>
                    <a:pt x="10184" y="41323"/>
                  </a:cubicBezTo>
                  <a:lnTo>
                    <a:pt x="301458" y="-15"/>
                  </a:lnTo>
                  <a:cubicBezTo>
                    <a:pt x="306297" y="9673"/>
                    <a:pt x="310164" y="19820"/>
                    <a:pt x="312983" y="30274"/>
                  </a:cubicBezTo>
                  <a:cubicBezTo>
                    <a:pt x="319118" y="49950"/>
                    <a:pt x="319251" y="71007"/>
                    <a:pt x="313364" y="9075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84" name="Freeform: Shape 1683">
              <a:extLst>
                <a:ext uri="{FF2B5EF4-FFF2-40B4-BE49-F238E27FC236}">
                  <a16:creationId xmlns:a16="http://schemas.microsoft.com/office/drawing/2014/main" xmlns="" id="{9C81642A-DFBE-260A-7EF5-65BB73E5DE44}"/>
                </a:ext>
              </a:extLst>
            </p:cNvPr>
            <p:cNvSpPr/>
            <p:nvPr/>
          </p:nvSpPr>
          <p:spPr>
            <a:xfrm>
              <a:off x="1362658" y="875511"/>
              <a:ext cx="88588" cy="49332"/>
            </a:xfrm>
            <a:custGeom>
              <a:avLst/>
              <a:gdLst>
                <a:gd name="connsiteX0" fmla="*/ 165 w 88588"/>
                <a:gd name="connsiteY0" fmla="*/ 32302 h 49332"/>
                <a:gd name="connsiteX1" fmla="*/ 40742 w 88588"/>
                <a:gd name="connsiteY1" fmla="*/ 1726 h 49332"/>
                <a:gd name="connsiteX2" fmla="*/ 88367 w 88588"/>
                <a:gd name="connsiteY2" fmla="*/ 17633 h 49332"/>
                <a:gd name="connsiteX3" fmla="*/ 48457 w 88588"/>
                <a:gd name="connsiteY3" fmla="*/ 47923 h 49332"/>
                <a:gd name="connsiteX4" fmla="*/ 165 w 88588"/>
                <a:gd name="connsiteY4" fmla="*/ 32302 h 49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88" h="49332">
                  <a:moveTo>
                    <a:pt x="165" y="32302"/>
                  </a:moveTo>
                  <a:cubicBezTo>
                    <a:pt x="-2025" y="19157"/>
                    <a:pt x="16168" y="5441"/>
                    <a:pt x="40742" y="1726"/>
                  </a:cubicBezTo>
                  <a:cubicBezTo>
                    <a:pt x="78842" y="-3989"/>
                    <a:pt x="86652" y="5155"/>
                    <a:pt x="88367" y="17633"/>
                  </a:cubicBezTo>
                  <a:cubicBezTo>
                    <a:pt x="90081" y="30111"/>
                    <a:pt x="81604" y="41922"/>
                    <a:pt x="48457" y="47923"/>
                  </a:cubicBezTo>
                  <a:cubicBezTo>
                    <a:pt x="24454" y="52495"/>
                    <a:pt x="2356" y="45446"/>
                    <a:pt x="165" y="3230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85" name="Freeform: Shape 1684">
              <a:extLst>
                <a:ext uri="{FF2B5EF4-FFF2-40B4-BE49-F238E27FC236}">
                  <a16:creationId xmlns:a16="http://schemas.microsoft.com/office/drawing/2014/main" xmlns="" id="{BDCCCC39-7008-B6D1-B8E5-053DE1A48E50}"/>
                </a:ext>
              </a:extLst>
            </p:cNvPr>
            <p:cNvSpPr/>
            <p:nvPr/>
          </p:nvSpPr>
          <p:spPr>
            <a:xfrm>
              <a:off x="1212009" y="930878"/>
              <a:ext cx="315805" cy="165735"/>
            </a:xfrm>
            <a:custGeom>
              <a:avLst/>
              <a:gdLst>
                <a:gd name="connsiteX0" fmla="*/ 313216 w 315805"/>
                <a:gd name="connsiteY0" fmla="*/ 84186 h 165735"/>
                <a:gd name="connsiteX1" fmla="*/ 33847 w 315805"/>
                <a:gd name="connsiteY1" fmla="*/ 165720 h 165735"/>
                <a:gd name="connsiteX2" fmla="*/ 25942 w 315805"/>
                <a:gd name="connsiteY2" fmla="*/ 157147 h 165735"/>
                <a:gd name="connsiteX3" fmla="*/ 10416 w 315805"/>
                <a:gd name="connsiteY3" fmla="*/ 133335 h 165735"/>
                <a:gd name="connsiteX4" fmla="*/ 7559 w 315805"/>
                <a:gd name="connsiteY4" fmla="*/ 57135 h 165735"/>
                <a:gd name="connsiteX5" fmla="*/ 296166 w 315805"/>
                <a:gd name="connsiteY5" fmla="*/ -15 h 165735"/>
                <a:gd name="connsiteX6" fmla="*/ 309120 w 315805"/>
                <a:gd name="connsiteY6" fmla="*/ 27607 h 165735"/>
                <a:gd name="connsiteX7" fmla="*/ 313216 w 315805"/>
                <a:gd name="connsiteY7" fmla="*/ 84186 h 165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805" h="165735">
                  <a:moveTo>
                    <a:pt x="313216" y="84186"/>
                  </a:moveTo>
                  <a:lnTo>
                    <a:pt x="33847" y="165720"/>
                  </a:lnTo>
                  <a:cubicBezTo>
                    <a:pt x="31066" y="162996"/>
                    <a:pt x="28428" y="160138"/>
                    <a:pt x="25942" y="157147"/>
                  </a:cubicBezTo>
                  <a:cubicBezTo>
                    <a:pt x="19903" y="149804"/>
                    <a:pt x="14693" y="141822"/>
                    <a:pt x="10416" y="133335"/>
                  </a:cubicBezTo>
                  <a:cubicBezTo>
                    <a:pt x="-2405" y="109780"/>
                    <a:pt x="-3462" y="81584"/>
                    <a:pt x="7559" y="57135"/>
                  </a:cubicBezTo>
                  <a:lnTo>
                    <a:pt x="296166" y="-15"/>
                  </a:lnTo>
                  <a:cubicBezTo>
                    <a:pt x="301386" y="8743"/>
                    <a:pt x="305720" y="17996"/>
                    <a:pt x="309120" y="27607"/>
                  </a:cubicBezTo>
                  <a:cubicBezTo>
                    <a:pt x="316292" y="45593"/>
                    <a:pt x="317721" y="65356"/>
                    <a:pt x="313216" y="8418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86" name="Freeform: Shape 1685">
              <a:extLst>
                <a:ext uri="{FF2B5EF4-FFF2-40B4-BE49-F238E27FC236}">
                  <a16:creationId xmlns:a16="http://schemas.microsoft.com/office/drawing/2014/main" xmlns="" id="{275A31C3-10E0-2FAB-E913-38DC846EEFDA}"/>
                </a:ext>
              </a:extLst>
            </p:cNvPr>
            <p:cNvSpPr/>
            <p:nvPr/>
          </p:nvSpPr>
          <p:spPr>
            <a:xfrm>
              <a:off x="1382413" y="971048"/>
              <a:ext cx="87684" cy="50713"/>
            </a:xfrm>
            <a:custGeom>
              <a:avLst/>
              <a:gdLst>
                <a:gd name="connsiteX0" fmla="*/ 317 w 87684"/>
                <a:gd name="connsiteY0" fmla="*/ 36206 h 50713"/>
                <a:gd name="connsiteX1" fmla="*/ 38417 w 87684"/>
                <a:gd name="connsiteY1" fmla="*/ 3249 h 50713"/>
                <a:gd name="connsiteX2" fmla="*/ 87186 w 87684"/>
                <a:gd name="connsiteY2" fmla="*/ 15155 h 50713"/>
                <a:gd name="connsiteX3" fmla="*/ 49086 w 87684"/>
                <a:gd name="connsiteY3" fmla="*/ 47921 h 50713"/>
                <a:gd name="connsiteX4" fmla="*/ 317 w 87684"/>
                <a:gd name="connsiteY4" fmla="*/ 36206 h 50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84" h="50713">
                  <a:moveTo>
                    <a:pt x="317" y="36206"/>
                  </a:moveTo>
                  <a:cubicBezTo>
                    <a:pt x="-2635" y="23252"/>
                    <a:pt x="14510" y="8488"/>
                    <a:pt x="38417" y="3249"/>
                  </a:cubicBezTo>
                  <a:cubicBezTo>
                    <a:pt x="75660" y="-4847"/>
                    <a:pt x="84519" y="3249"/>
                    <a:pt x="87186" y="15155"/>
                  </a:cubicBezTo>
                  <a:cubicBezTo>
                    <a:pt x="89853" y="27062"/>
                    <a:pt x="82137" y="39063"/>
                    <a:pt x="49086" y="47921"/>
                  </a:cubicBezTo>
                  <a:cubicBezTo>
                    <a:pt x="25654" y="54398"/>
                    <a:pt x="3556" y="49160"/>
                    <a:pt x="317" y="3620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87" name="Freeform: Shape 1686">
              <a:extLst>
                <a:ext uri="{FF2B5EF4-FFF2-40B4-BE49-F238E27FC236}">
                  <a16:creationId xmlns:a16="http://schemas.microsoft.com/office/drawing/2014/main" xmlns="" id="{9B929549-0AE4-3956-EB66-FF66972CD553}"/>
                </a:ext>
              </a:extLst>
            </p:cNvPr>
            <p:cNvSpPr/>
            <p:nvPr/>
          </p:nvSpPr>
          <p:spPr>
            <a:xfrm>
              <a:off x="1242694" y="1016412"/>
              <a:ext cx="311278" cy="195071"/>
            </a:xfrm>
            <a:custGeom>
              <a:avLst/>
              <a:gdLst>
                <a:gd name="connsiteX0" fmla="*/ 310343 w 311278"/>
                <a:gd name="connsiteY0" fmla="*/ 75137 h 195071"/>
                <a:gd name="connsiteX1" fmla="*/ 45167 w 311278"/>
                <a:gd name="connsiteY1" fmla="*/ 195057 h 195071"/>
                <a:gd name="connsiteX2" fmla="*/ 35642 w 311278"/>
                <a:gd name="connsiteY2" fmla="*/ 186961 h 195071"/>
                <a:gd name="connsiteX3" fmla="*/ 16592 w 311278"/>
                <a:gd name="connsiteY3" fmla="*/ 163434 h 195071"/>
                <a:gd name="connsiteX4" fmla="*/ 4114 w 311278"/>
                <a:gd name="connsiteY4" fmla="*/ 83329 h 195071"/>
                <a:gd name="connsiteX5" fmla="*/ 286340 w 311278"/>
                <a:gd name="connsiteY5" fmla="*/ -15 h 195071"/>
                <a:gd name="connsiteX6" fmla="*/ 291198 w 311278"/>
                <a:gd name="connsiteY6" fmla="*/ 6748 h 195071"/>
                <a:gd name="connsiteX7" fmla="*/ 301199 w 311278"/>
                <a:gd name="connsiteY7" fmla="*/ 24083 h 195071"/>
                <a:gd name="connsiteX8" fmla="*/ 310343 w 311278"/>
                <a:gd name="connsiteY8" fmla="*/ 75137 h 19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278" h="195071">
                  <a:moveTo>
                    <a:pt x="310343" y="75137"/>
                  </a:moveTo>
                  <a:lnTo>
                    <a:pt x="45167" y="195057"/>
                  </a:lnTo>
                  <a:cubicBezTo>
                    <a:pt x="41824" y="192561"/>
                    <a:pt x="38642" y="189856"/>
                    <a:pt x="35642" y="186961"/>
                  </a:cubicBezTo>
                  <a:cubicBezTo>
                    <a:pt x="28365" y="179912"/>
                    <a:pt x="21974" y="172016"/>
                    <a:pt x="16592" y="163434"/>
                  </a:cubicBezTo>
                  <a:cubicBezTo>
                    <a:pt x="304" y="140088"/>
                    <a:pt x="-4306" y="110523"/>
                    <a:pt x="4114" y="83329"/>
                  </a:cubicBezTo>
                  <a:lnTo>
                    <a:pt x="286340" y="-15"/>
                  </a:lnTo>
                  <a:cubicBezTo>
                    <a:pt x="286340" y="-15"/>
                    <a:pt x="288340" y="2461"/>
                    <a:pt x="291198" y="6748"/>
                  </a:cubicBezTo>
                  <a:cubicBezTo>
                    <a:pt x="294913" y="12296"/>
                    <a:pt x="298256" y="18088"/>
                    <a:pt x="301199" y="24083"/>
                  </a:cubicBezTo>
                  <a:cubicBezTo>
                    <a:pt x="309810" y="39618"/>
                    <a:pt x="313029" y="57573"/>
                    <a:pt x="310343" y="7513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88" name="Freeform: Shape 1687">
              <a:extLst>
                <a:ext uri="{FF2B5EF4-FFF2-40B4-BE49-F238E27FC236}">
                  <a16:creationId xmlns:a16="http://schemas.microsoft.com/office/drawing/2014/main" xmlns="" id="{C5F499F4-1288-F905-F568-8F318015743D}"/>
                </a:ext>
              </a:extLst>
            </p:cNvPr>
            <p:cNvSpPr/>
            <p:nvPr/>
          </p:nvSpPr>
          <p:spPr>
            <a:xfrm>
              <a:off x="1410798" y="1061607"/>
              <a:ext cx="85960" cy="53600"/>
            </a:xfrm>
            <a:custGeom>
              <a:avLst/>
              <a:gdLst>
                <a:gd name="connsiteX0" fmla="*/ 698 w 85960"/>
                <a:gd name="connsiteY0" fmla="*/ 42801 h 53600"/>
                <a:gd name="connsiteX1" fmla="*/ 35559 w 85960"/>
                <a:gd name="connsiteY1" fmla="*/ 6225 h 53600"/>
                <a:gd name="connsiteX2" fmla="*/ 84994 w 85960"/>
                <a:gd name="connsiteY2" fmla="*/ 12035 h 53600"/>
                <a:gd name="connsiteX3" fmla="*/ 50894 w 85960"/>
                <a:gd name="connsiteY3" fmla="*/ 48135 h 53600"/>
                <a:gd name="connsiteX4" fmla="*/ 698 w 85960"/>
                <a:gd name="connsiteY4" fmla="*/ 42801 h 5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60" h="53600">
                  <a:moveTo>
                    <a:pt x="698" y="42801"/>
                  </a:moveTo>
                  <a:cubicBezTo>
                    <a:pt x="-3589" y="30228"/>
                    <a:pt x="11937" y="14226"/>
                    <a:pt x="35559" y="6225"/>
                  </a:cubicBezTo>
                  <a:cubicBezTo>
                    <a:pt x="71754" y="-5586"/>
                    <a:pt x="81279" y="1082"/>
                    <a:pt x="84994" y="12035"/>
                  </a:cubicBezTo>
                  <a:cubicBezTo>
                    <a:pt x="88709" y="22989"/>
                    <a:pt x="82422" y="35086"/>
                    <a:pt x="50894" y="48135"/>
                  </a:cubicBezTo>
                  <a:cubicBezTo>
                    <a:pt x="28034" y="57089"/>
                    <a:pt x="5460" y="54803"/>
                    <a:pt x="698" y="4280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89" name="Freeform: Shape 1688">
              <a:extLst>
                <a:ext uri="{FF2B5EF4-FFF2-40B4-BE49-F238E27FC236}">
                  <a16:creationId xmlns:a16="http://schemas.microsoft.com/office/drawing/2014/main" xmlns="" id="{D92A3524-60D0-BE11-FCA0-F00C4B2F070C}"/>
                </a:ext>
              </a:extLst>
            </p:cNvPr>
            <p:cNvSpPr/>
            <p:nvPr/>
          </p:nvSpPr>
          <p:spPr>
            <a:xfrm>
              <a:off x="1288587" y="1092231"/>
              <a:ext cx="298665" cy="235267"/>
            </a:xfrm>
            <a:custGeom>
              <a:avLst/>
              <a:gdLst>
                <a:gd name="connsiteX0" fmla="*/ 298550 w 298665"/>
                <a:gd name="connsiteY0" fmla="*/ 58659 h 235267"/>
                <a:gd name="connsiteX1" fmla="*/ 67283 w 298665"/>
                <a:gd name="connsiteY1" fmla="*/ 235252 h 235267"/>
                <a:gd name="connsiteX2" fmla="*/ 55567 w 298665"/>
                <a:gd name="connsiteY2" fmla="*/ 228204 h 235267"/>
                <a:gd name="connsiteX3" fmla="*/ 30040 w 298665"/>
                <a:gd name="connsiteY3" fmla="*/ 206296 h 235267"/>
                <a:gd name="connsiteX4" fmla="*/ 608 w 298665"/>
                <a:gd name="connsiteY4" fmla="*/ 122476 h 235267"/>
                <a:gd name="connsiteX5" fmla="*/ 268165 w 298665"/>
                <a:gd name="connsiteY5" fmla="*/ -15 h 235267"/>
                <a:gd name="connsiteX6" fmla="*/ 284929 w 298665"/>
                <a:gd name="connsiteY6" fmla="*/ 18082 h 235267"/>
                <a:gd name="connsiteX7" fmla="*/ 298550 w 298665"/>
                <a:gd name="connsiteY7" fmla="*/ 58659 h 23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8665" h="235267">
                  <a:moveTo>
                    <a:pt x="298550" y="58659"/>
                  </a:moveTo>
                  <a:lnTo>
                    <a:pt x="67283" y="235252"/>
                  </a:lnTo>
                  <a:cubicBezTo>
                    <a:pt x="63244" y="233128"/>
                    <a:pt x="59339" y="230766"/>
                    <a:pt x="55567" y="228204"/>
                  </a:cubicBezTo>
                  <a:cubicBezTo>
                    <a:pt x="46213" y="221946"/>
                    <a:pt x="37641" y="214593"/>
                    <a:pt x="30040" y="206296"/>
                  </a:cubicBezTo>
                  <a:cubicBezTo>
                    <a:pt x="8009" y="184275"/>
                    <a:pt x="-2812" y="153433"/>
                    <a:pt x="608" y="122476"/>
                  </a:cubicBezTo>
                  <a:lnTo>
                    <a:pt x="268165" y="-15"/>
                  </a:lnTo>
                  <a:cubicBezTo>
                    <a:pt x="274337" y="5443"/>
                    <a:pt x="279957" y="11510"/>
                    <a:pt x="284929" y="18082"/>
                  </a:cubicBezTo>
                  <a:cubicBezTo>
                    <a:pt x="294549" y="29331"/>
                    <a:pt x="299436" y="43876"/>
                    <a:pt x="298550" y="5865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90" name="Freeform: Shape 1689">
              <a:extLst>
                <a:ext uri="{FF2B5EF4-FFF2-40B4-BE49-F238E27FC236}">
                  <a16:creationId xmlns:a16="http://schemas.microsoft.com/office/drawing/2014/main" xmlns="" id="{910CC3B6-93CA-E531-EDAC-5990B26CEB16}"/>
                </a:ext>
              </a:extLst>
            </p:cNvPr>
            <p:cNvSpPr/>
            <p:nvPr/>
          </p:nvSpPr>
          <p:spPr>
            <a:xfrm>
              <a:off x="1452150" y="1141273"/>
              <a:ext cx="81078" cy="60547"/>
            </a:xfrm>
            <a:custGeom>
              <a:avLst/>
              <a:gdLst>
                <a:gd name="connsiteX0" fmla="*/ 1637 w 81078"/>
                <a:gd name="connsiteY0" fmla="*/ 53432 h 60547"/>
                <a:gd name="connsiteX1" fmla="*/ 30212 w 81078"/>
                <a:gd name="connsiteY1" fmla="*/ 11998 h 60547"/>
                <a:gd name="connsiteX2" fmla="*/ 79266 w 81078"/>
                <a:gd name="connsiteY2" fmla="*/ 7903 h 60547"/>
                <a:gd name="connsiteX3" fmla="*/ 51644 w 81078"/>
                <a:gd name="connsiteY3" fmla="*/ 48384 h 60547"/>
                <a:gd name="connsiteX4" fmla="*/ 1637 w 81078"/>
                <a:gd name="connsiteY4" fmla="*/ 53432 h 60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78" h="60547">
                  <a:moveTo>
                    <a:pt x="1637" y="53432"/>
                  </a:moveTo>
                  <a:cubicBezTo>
                    <a:pt x="-4744" y="41812"/>
                    <a:pt x="7924" y="23238"/>
                    <a:pt x="30212" y="11998"/>
                  </a:cubicBezTo>
                  <a:cubicBezTo>
                    <a:pt x="64121" y="-5432"/>
                    <a:pt x="74218" y="-1241"/>
                    <a:pt x="79266" y="7903"/>
                  </a:cubicBezTo>
                  <a:cubicBezTo>
                    <a:pt x="84314" y="17047"/>
                    <a:pt x="79838" y="29239"/>
                    <a:pt x="51644" y="48384"/>
                  </a:cubicBezTo>
                  <a:cubicBezTo>
                    <a:pt x="30689" y="62386"/>
                    <a:pt x="8400" y="64576"/>
                    <a:pt x="1637" y="5343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91" name="Freeform: Shape 1690">
              <a:extLst>
                <a:ext uri="{FF2B5EF4-FFF2-40B4-BE49-F238E27FC236}">
                  <a16:creationId xmlns:a16="http://schemas.microsoft.com/office/drawing/2014/main" xmlns="" id="{3F33C802-8183-E68D-7EC2-F6268289FBD4}"/>
                </a:ext>
              </a:extLst>
            </p:cNvPr>
            <p:cNvSpPr/>
            <p:nvPr/>
          </p:nvSpPr>
          <p:spPr>
            <a:xfrm>
              <a:off x="1358360" y="1150238"/>
              <a:ext cx="264414" cy="280892"/>
            </a:xfrm>
            <a:custGeom>
              <a:avLst/>
              <a:gdLst>
                <a:gd name="connsiteX0" fmla="*/ 264401 w 264414"/>
                <a:gd name="connsiteY0" fmla="*/ 34465 h 280892"/>
                <a:gd name="connsiteX1" fmla="*/ 109524 w 264414"/>
                <a:gd name="connsiteY1" fmla="*/ 280877 h 280892"/>
                <a:gd name="connsiteX2" fmla="*/ 105428 w 264414"/>
                <a:gd name="connsiteY2" fmla="*/ 280210 h 280892"/>
                <a:gd name="connsiteX3" fmla="*/ 94570 w 264414"/>
                <a:gd name="connsiteY3" fmla="*/ 277448 h 280892"/>
                <a:gd name="connsiteX4" fmla="*/ 59518 w 264414"/>
                <a:gd name="connsiteY4" fmla="*/ 262113 h 280892"/>
                <a:gd name="connsiteX5" fmla="*/ -13 w 264414"/>
                <a:gd name="connsiteY5" fmla="*/ 180388 h 280892"/>
                <a:gd name="connsiteX6" fmla="*/ 232492 w 264414"/>
                <a:gd name="connsiteY6" fmla="*/ -15 h 280892"/>
                <a:gd name="connsiteX7" fmla="*/ 237921 w 264414"/>
                <a:gd name="connsiteY7" fmla="*/ 2176 h 280892"/>
                <a:gd name="connsiteX8" fmla="*/ 249161 w 264414"/>
                <a:gd name="connsiteY8" fmla="*/ 8557 h 280892"/>
                <a:gd name="connsiteX9" fmla="*/ 264401 w 264414"/>
                <a:gd name="connsiteY9" fmla="*/ 34465 h 280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4414" h="280892">
                  <a:moveTo>
                    <a:pt x="264401" y="34465"/>
                  </a:moveTo>
                  <a:lnTo>
                    <a:pt x="109524" y="280877"/>
                  </a:lnTo>
                  <a:lnTo>
                    <a:pt x="105428" y="280210"/>
                  </a:lnTo>
                  <a:cubicBezTo>
                    <a:pt x="101752" y="279525"/>
                    <a:pt x="98123" y="278601"/>
                    <a:pt x="94570" y="277448"/>
                  </a:cubicBezTo>
                  <a:cubicBezTo>
                    <a:pt x="82340" y="273676"/>
                    <a:pt x="70586" y="268533"/>
                    <a:pt x="59518" y="262113"/>
                  </a:cubicBezTo>
                  <a:cubicBezTo>
                    <a:pt x="33038" y="246683"/>
                    <a:pt x="5225" y="217726"/>
                    <a:pt x="-13" y="180388"/>
                  </a:cubicBezTo>
                  <a:lnTo>
                    <a:pt x="232492" y="-15"/>
                  </a:lnTo>
                  <a:cubicBezTo>
                    <a:pt x="234349" y="595"/>
                    <a:pt x="236159" y="1328"/>
                    <a:pt x="237921" y="2176"/>
                  </a:cubicBezTo>
                  <a:cubicBezTo>
                    <a:pt x="241064" y="3700"/>
                    <a:pt x="245160" y="6271"/>
                    <a:pt x="249161" y="8557"/>
                  </a:cubicBezTo>
                  <a:cubicBezTo>
                    <a:pt x="258390" y="13968"/>
                    <a:pt x="264153" y="23769"/>
                    <a:pt x="264401" y="3446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92" name="Freeform: Shape 1691">
              <a:extLst>
                <a:ext uri="{FF2B5EF4-FFF2-40B4-BE49-F238E27FC236}">
                  <a16:creationId xmlns:a16="http://schemas.microsoft.com/office/drawing/2014/main" xmlns="" id="{FC173FEF-624E-658B-1E13-3951F8513450}"/>
                </a:ext>
              </a:extLst>
            </p:cNvPr>
            <p:cNvSpPr/>
            <p:nvPr/>
          </p:nvSpPr>
          <p:spPr>
            <a:xfrm>
              <a:off x="1510113" y="1202654"/>
              <a:ext cx="68506" cy="72695"/>
            </a:xfrm>
            <a:custGeom>
              <a:avLst/>
              <a:gdLst>
                <a:gd name="connsiteX0" fmla="*/ 4253 w 68506"/>
                <a:gd name="connsiteY0" fmla="*/ 69204 h 72695"/>
                <a:gd name="connsiteX1" fmla="*/ 2062 w 68506"/>
                <a:gd name="connsiteY1" fmla="*/ 48535 h 72695"/>
                <a:gd name="connsiteX2" fmla="*/ 21112 w 68506"/>
                <a:gd name="connsiteY2" fmla="*/ 22436 h 72695"/>
                <a:gd name="connsiteX3" fmla="*/ 65308 w 68506"/>
                <a:gd name="connsiteY3" fmla="*/ 3386 h 72695"/>
                <a:gd name="connsiteX4" fmla="*/ 67308 w 68506"/>
                <a:gd name="connsiteY4" fmla="*/ 17960 h 72695"/>
                <a:gd name="connsiteX5" fmla="*/ 49402 w 68506"/>
                <a:gd name="connsiteY5" fmla="*/ 48725 h 72695"/>
                <a:gd name="connsiteX6" fmla="*/ 25017 w 68506"/>
                <a:gd name="connsiteY6" fmla="*/ 69966 h 72695"/>
                <a:gd name="connsiteX7" fmla="*/ 4253 w 68506"/>
                <a:gd name="connsiteY7" fmla="*/ 69204 h 7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06" h="72695">
                  <a:moveTo>
                    <a:pt x="4253" y="69204"/>
                  </a:moveTo>
                  <a:cubicBezTo>
                    <a:pt x="-500" y="63356"/>
                    <a:pt x="-1357" y="55250"/>
                    <a:pt x="2062" y="48535"/>
                  </a:cubicBezTo>
                  <a:cubicBezTo>
                    <a:pt x="6282" y="38457"/>
                    <a:pt x="12806" y="29523"/>
                    <a:pt x="21112" y="22436"/>
                  </a:cubicBezTo>
                  <a:cubicBezTo>
                    <a:pt x="49687" y="-3281"/>
                    <a:pt x="59212" y="-2519"/>
                    <a:pt x="65308" y="3386"/>
                  </a:cubicBezTo>
                  <a:cubicBezTo>
                    <a:pt x="68547" y="6149"/>
                    <a:pt x="69499" y="10625"/>
                    <a:pt x="67308" y="17960"/>
                  </a:cubicBezTo>
                  <a:cubicBezTo>
                    <a:pt x="63108" y="29152"/>
                    <a:pt x="57050" y="39543"/>
                    <a:pt x="49402" y="48725"/>
                  </a:cubicBezTo>
                  <a:cubicBezTo>
                    <a:pt x="43048" y="57622"/>
                    <a:pt x="34695" y="64899"/>
                    <a:pt x="25017" y="69966"/>
                  </a:cubicBezTo>
                  <a:cubicBezTo>
                    <a:pt x="18550" y="73843"/>
                    <a:pt x="10416" y="73548"/>
                    <a:pt x="4253" y="6920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93" name="Freeform: Shape 1692">
              <a:extLst>
                <a:ext uri="{FF2B5EF4-FFF2-40B4-BE49-F238E27FC236}">
                  <a16:creationId xmlns:a16="http://schemas.microsoft.com/office/drawing/2014/main" xmlns="" id="{139DDC50-4ED8-BE7B-8709-5A661A99360B}"/>
                </a:ext>
              </a:extLst>
            </p:cNvPr>
            <p:cNvSpPr/>
            <p:nvPr/>
          </p:nvSpPr>
          <p:spPr>
            <a:xfrm>
              <a:off x="1471517" y="1182326"/>
              <a:ext cx="200596" cy="308251"/>
            </a:xfrm>
            <a:custGeom>
              <a:avLst/>
              <a:gdLst>
                <a:gd name="connsiteX0" fmla="*/ 189820 w 200596"/>
                <a:gd name="connsiteY0" fmla="*/ 16380 h 308251"/>
                <a:gd name="connsiteX1" fmla="*/ 146386 w 200596"/>
                <a:gd name="connsiteY1" fmla="*/ 304225 h 308251"/>
                <a:gd name="connsiteX2" fmla="*/ 141052 w 200596"/>
                <a:gd name="connsiteY2" fmla="*/ 304797 h 308251"/>
                <a:gd name="connsiteX3" fmla="*/ 133813 w 200596"/>
                <a:gd name="connsiteY3" fmla="*/ 304797 h 308251"/>
                <a:gd name="connsiteX4" fmla="*/ 126479 w 200596"/>
                <a:gd name="connsiteY4" fmla="*/ 304797 h 308251"/>
                <a:gd name="connsiteX5" fmla="*/ 124955 w 200596"/>
                <a:gd name="connsiteY5" fmla="*/ 304797 h 308251"/>
                <a:gd name="connsiteX6" fmla="*/ 118478 w 200596"/>
                <a:gd name="connsiteY6" fmla="*/ 303654 h 308251"/>
                <a:gd name="connsiteX7" fmla="*/ 133432 w 200596"/>
                <a:gd name="connsiteY7" fmla="*/ 307083 h 308251"/>
                <a:gd name="connsiteX8" fmla="*/ 106190 w 200596"/>
                <a:gd name="connsiteY8" fmla="*/ 308131 h 308251"/>
                <a:gd name="connsiteX9" fmla="*/ 88760 w 200596"/>
                <a:gd name="connsiteY9" fmla="*/ 306607 h 308251"/>
                <a:gd name="connsiteX10" fmla="*/ 69710 w 200596"/>
                <a:gd name="connsiteY10" fmla="*/ 302035 h 308251"/>
                <a:gd name="connsiteX11" fmla="*/ 50088 w 200596"/>
                <a:gd name="connsiteY11" fmla="*/ 294891 h 308251"/>
                <a:gd name="connsiteX12" fmla="*/ 31038 w 200596"/>
                <a:gd name="connsiteY12" fmla="*/ 283842 h 308251"/>
                <a:gd name="connsiteX13" fmla="*/ -13 w 200596"/>
                <a:gd name="connsiteY13" fmla="*/ 251171 h 308251"/>
                <a:gd name="connsiteX14" fmla="*/ 153720 w 200596"/>
                <a:gd name="connsiteY14" fmla="*/ 92 h 308251"/>
                <a:gd name="connsiteX15" fmla="*/ 157625 w 200596"/>
                <a:gd name="connsiteY15" fmla="*/ 92 h 308251"/>
                <a:gd name="connsiteX16" fmla="*/ 161531 w 200596"/>
                <a:gd name="connsiteY16" fmla="*/ 92 h 308251"/>
                <a:gd name="connsiteX17" fmla="*/ 166103 w 200596"/>
                <a:gd name="connsiteY17" fmla="*/ 92 h 308251"/>
                <a:gd name="connsiteX18" fmla="*/ 185153 w 200596"/>
                <a:gd name="connsiteY18" fmla="*/ 12189 h 308251"/>
                <a:gd name="connsiteX19" fmla="*/ 200583 w 200596"/>
                <a:gd name="connsiteY19" fmla="*/ 15713 h 308251"/>
                <a:gd name="connsiteX20" fmla="*/ 195535 w 200596"/>
                <a:gd name="connsiteY20" fmla="*/ 14856 h 308251"/>
                <a:gd name="connsiteX21" fmla="*/ 193820 w 200596"/>
                <a:gd name="connsiteY21" fmla="*/ 14856 h 308251"/>
                <a:gd name="connsiteX22" fmla="*/ 191439 w 200596"/>
                <a:gd name="connsiteY22" fmla="*/ 14856 h 308251"/>
                <a:gd name="connsiteX23" fmla="*/ 189820 w 200596"/>
                <a:gd name="connsiteY23" fmla="*/ 16380 h 308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596" h="308251">
                  <a:moveTo>
                    <a:pt x="189820" y="16380"/>
                  </a:moveTo>
                  <a:lnTo>
                    <a:pt x="146386" y="304225"/>
                  </a:lnTo>
                  <a:lnTo>
                    <a:pt x="141052" y="304797"/>
                  </a:lnTo>
                  <a:cubicBezTo>
                    <a:pt x="138642" y="304997"/>
                    <a:pt x="136223" y="304997"/>
                    <a:pt x="133813" y="304797"/>
                  </a:cubicBezTo>
                  <a:lnTo>
                    <a:pt x="126479" y="304797"/>
                  </a:lnTo>
                  <a:lnTo>
                    <a:pt x="124955" y="304797"/>
                  </a:lnTo>
                  <a:lnTo>
                    <a:pt x="118478" y="303654"/>
                  </a:lnTo>
                  <a:lnTo>
                    <a:pt x="133432" y="307083"/>
                  </a:lnTo>
                  <a:cubicBezTo>
                    <a:pt x="124393" y="308083"/>
                    <a:pt x="115287" y="308435"/>
                    <a:pt x="106190" y="308131"/>
                  </a:cubicBezTo>
                  <a:cubicBezTo>
                    <a:pt x="100352" y="307969"/>
                    <a:pt x="94532" y="307464"/>
                    <a:pt x="88760" y="306607"/>
                  </a:cubicBezTo>
                  <a:cubicBezTo>
                    <a:pt x="82340" y="305406"/>
                    <a:pt x="75977" y="303873"/>
                    <a:pt x="69710" y="302035"/>
                  </a:cubicBezTo>
                  <a:cubicBezTo>
                    <a:pt x="63004" y="300149"/>
                    <a:pt x="56441" y="297758"/>
                    <a:pt x="50088" y="294891"/>
                  </a:cubicBezTo>
                  <a:cubicBezTo>
                    <a:pt x="43487" y="291652"/>
                    <a:pt x="37125" y="287957"/>
                    <a:pt x="31038" y="283842"/>
                  </a:cubicBezTo>
                  <a:cubicBezTo>
                    <a:pt x="18437" y="275336"/>
                    <a:pt x="7845" y="264182"/>
                    <a:pt x="-13" y="251171"/>
                  </a:cubicBezTo>
                  <a:lnTo>
                    <a:pt x="153720" y="92"/>
                  </a:lnTo>
                  <a:cubicBezTo>
                    <a:pt x="155016" y="-22"/>
                    <a:pt x="156330" y="-22"/>
                    <a:pt x="157625" y="92"/>
                  </a:cubicBezTo>
                  <a:cubicBezTo>
                    <a:pt x="158768" y="92"/>
                    <a:pt x="160007" y="92"/>
                    <a:pt x="161531" y="92"/>
                  </a:cubicBezTo>
                  <a:cubicBezTo>
                    <a:pt x="163055" y="-51"/>
                    <a:pt x="164579" y="-51"/>
                    <a:pt x="166103" y="92"/>
                  </a:cubicBezTo>
                  <a:cubicBezTo>
                    <a:pt x="174104" y="597"/>
                    <a:pt x="181295" y="5159"/>
                    <a:pt x="185153" y="12189"/>
                  </a:cubicBezTo>
                  <a:lnTo>
                    <a:pt x="200583" y="15713"/>
                  </a:lnTo>
                  <a:lnTo>
                    <a:pt x="195535" y="14856"/>
                  </a:lnTo>
                  <a:cubicBezTo>
                    <a:pt x="194973" y="14751"/>
                    <a:pt x="194382" y="14751"/>
                    <a:pt x="193820" y="14856"/>
                  </a:cubicBezTo>
                  <a:lnTo>
                    <a:pt x="191439" y="14856"/>
                  </a:lnTo>
                  <a:cubicBezTo>
                    <a:pt x="190487" y="15046"/>
                    <a:pt x="190487" y="15713"/>
                    <a:pt x="189820" y="1638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1694" name="Freeform: Shape 1693">
              <a:extLst>
                <a:ext uri="{FF2B5EF4-FFF2-40B4-BE49-F238E27FC236}">
                  <a16:creationId xmlns:a16="http://schemas.microsoft.com/office/drawing/2014/main" xmlns="" id="{B7B4F2E4-EDCB-555B-5D3C-7647FD8F5972}"/>
                </a:ext>
              </a:extLst>
            </p:cNvPr>
            <p:cNvSpPr/>
            <p:nvPr/>
          </p:nvSpPr>
          <p:spPr>
            <a:xfrm>
              <a:off x="1587018" y="1236560"/>
              <a:ext cx="46808" cy="85708"/>
            </a:xfrm>
            <a:custGeom>
              <a:avLst/>
              <a:gdLst>
                <a:gd name="connsiteX0" fmla="*/ 9644 w 46808"/>
                <a:gd name="connsiteY0" fmla="*/ 85209 h 85708"/>
                <a:gd name="connsiteX1" fmla="*/ 119 w 46808"/>
                <a:gd name="connsiteY1" fmla="*/ 67397 h 85708"/>
                <a:gd name="connsiteX2" fmla="*/ 7739 w 46808"/>
                <a:gd name="connsiteY2" fmla="*/ 35965 h 85708"/>
                <a:gd name="connsiteX3" fmla="*/ 39457 w 46808"/>
                <a:gd name="connsiteY3" fmla="*/ 436 h 85708"/>
                <a:gd name="connsiteX4" fmla="*/ 42505 w 46808"/>
                <a:gd name="connsiteY4" fmla="*/ 48061 h 85708"/>
                <a:gd name="connsiteX5" fmla="*/ 28694 w 46808"/>
                <a:gd name="connsiteY5" fmla="*/ 77398 h 85708"/>
                <a:gd name="connsiteX6" fmla="*/ 9644 w 46808"/>
                <a:gd name="connsiteY6" fmla="*/ 85209 h 8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08" h="85708">
                  <a:moveTo>
                    <a:pt x="9644" y="85209"/>
                  </a:moveTo>
                  <a:cubicBezTo>
                    <a:pt x="3024" y="81884"/>
                    <a:pt x="-786" y="74750"/>
                    <a:pt x="119" y="67397"/>
                  </a:cubicBezTo>
                  <a:cubicBezTo>
                    <a:pt x="195" y="56472"/>
                    <a:pt x="2805" y="45709"/>
                    <a:pt x="7739" y="35965"/>
                  </a:cubicBezTo>
                  <a:cubicBezTo>
                    <a:pt x="24312" y="1294"/>
                    <a:pt x="32123" y="-1469"/>
                    <a:pt x="39457" y="436"/>
                  </a:cubicBezTo>
                  <a:cubicBezTo>
                    <a:pt x="46791" y="2341"/>
                    <a:pt x="50030" y="14724"/>
                    <a:pt x="42505" y="48061"/>
                  </a:cubicBezTo>
                  <a:cubicBezTo>
                    <a:pt x="40247" y="58777"/>
                    <a:pt x="35514" y="68826"/>
                    <a:pt x="28694" y="77398"/>
                  </a:cubicBezTo>
                  <a:cubicBezTo>
                    <a:pt x="24684" y="83828"/>
                    <a:pt x="17016" y="86971"/>
                    <a:pt x="9644" y="8520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1695" name="Freeform: Shape 1694">
              <a:extLst>
                <a:ext uri="{FF2B5EF4-FFF2-40B4-BE49-F238E27FC236}">
                  <a16:creationId xmlns:a16="http://schemas.microsoft.com/office/drawing/2014/main" xmlns="" id="{935588E8-4CAA-41CE-48F5-2EBBC7B29AC7}"/>
                </a:ext>
              </a:extLst>
            </p:cNvPr>
            <p:cNvSpPr/>
            <p:nvPr/>
          </p:nvSpPr>
          <p:spPr>
            <a:xfrm>
              <a:off x="1177754" y="1991817"/>
              <a:ext cx="11585" cy="11553"/>
            </a:xfrm>
            <a:custGeom>
              <a:avLst/>
              <a:gdLst>
                <a:gd name="connsiteX0" fmla="*/ 1808 w 11585"/>
                <a:gd name="connsiteY0" fmla="*/ 11275 h 11553"/>
                <a:gd name="connsiteX1" fmla="*/ 1808 w 11585"/>
                <a:gd name="connsiteY1" fmla="*/ 2417 h 11553"/>
                <a:gd name="connsiteX2" fmla="*/ 10667 w 11585"/>
                <a:gd name="connsiteY2" fmla="*/ 1274 h 11553"/>
                <a:gd name="connsiteX3" fmla="*/ 8123 w 11585"/>
                <a:gd name="connsiteY3" fmla="*/ 10637 h 11553"/>
                <a:gd name="connsiteX4" fmla="*/ 1618 w 11585"/>
                <a:gd name="connsiteY4" fmla="*/ 10799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5" h="11553">
                  <a:moveTo>
                    <a:pt x="1808" y="11275"/>
                  </a:moveTo>
                  <a:cubicBezTo>
                    <a:pt x="-621" y="8827"/>
                    <a:pt x="-621" y="4865"/>
                    <a:pt x="1808" y="2417"/>
                  </a:cubicBezTo>
                  <a:cubicBezTo>
                    <a:pt x="3961" y="-307"/>
                    <a:pt x="7895" y="-822"/>
                    <a:pt x="10667" y="1274"/>
                  </a:cubicBezTo>
                  <a:cubicBezTo>
                    <a:pt x="12543" y="4560"/>
                    <a:pt x="11409" y="8751"/>
                    <a:pt x="8123" y="10637"/>
                  </a:cubicBezTo>
                  <a:cubicBezTo>
                    <a:pt x="6114" y="11780"/>
                    <a:pt x="3675" y="11837"/>
                    <a:pt x="1618" y="10799"/>
                  </a:cubicBezTo>
                  <a:close/>
                </a:path>
              </a:pathLst>
            </a:custGeom>
            <a:solidFill>
              <a:srgbClr val="D58B94"/>
            </a:solidFill>
            <a:ln w="9525" cap="flat">
              <a:noFill/>
              <a:prstDash val="solid"/>
              <a:miter/>
            </a:ln>
          </p:spPr>
          <p:txBody>
            <a:bodyPr rtlCol="0" anchor="ctr"/>
            <a:lstStyle/>
            <a:p>
              <a:endParaRPr lang="en-IN"/>
            </a:p>
          </p:txBody>
        </p:sp>
        <p:sp>
          <p:nvSpPr>
            <p:cNvPr id="1696" name="Freeform: Shape 1695">
              <a:extLst>
                <a:ext uri="{FF2B5EF4-FFF2-40B4-BE49-F238E27FC236}">
                  <a16:creationId xmlns:a16="http://schemas.microsoft.com/office/drawing/2014/main" xmlns="" id="{5F5F7D4F-7638-64CA-AB64-992B5EFA6952}"/>
                </a:ext>
              </a:extLst>
            </p:cNvPr>
            <p:cNvSpPr/>
            <p:nvPr/>
          </p:nvSpPr>
          <p:spPr>
            <a:xfrm>
              <a:off x="1161004" y="1997108"/>
              <a:ext cx="12938" cy="13320"/>
            </a:xfrm>
            <a:custGeom>
              <a:avLst/>
              <a:gdLst>
                <a:gd name="connsiteX0" fmla="*/ 1794 w 12938"/>
                <a:gd name="connsiteY0" fmla="*/ 11413 h 13320"/>
                <a:gd name="connsiteX1" fmla="*/ 1794 w 12938"/>
                <a:gd name="connsiteY1" fmla="*/ 2364 h 13320"/>
                <a:gd name="connsiteX2" fmla="*/ 10747 w 12938"/>
                <a:gd name="connsiteY2" fmla="*/ 1316 h 13320"/>
                <a:gd name="connsiteX3" fmla="*/ 11033 w 12938"/>
                <a:gd name="connsiteY3" fmla="*/ 11127 h 13320"/>
                <a:gd name="connsiteX4" fmla="*/ 1222 w 12938"/>
                <a:gd name="connsiteY4" fmla="*/ 11413 h 1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8" h="13320">
                  <a:moveTo>
                    <a:pt x="1794" y="11413"/>
                  </a:moveTo>
                  <a:cubicBezTo>
                    <a:pt x="-616" y="8879"/>
                    <a:pt x="-616" y="4898"/>
                    <a:pt x="1794" y="2364"/>
                  </a:cubicBezTo>
                  <a:cubicBezTo>
                    <a:pt x="4004" y="-341"/>
                    <a:pt x="7966" y="-808"/>
                    <a:pt x="10747" y="1316"/>
                  </a:cubicBezTo>
                  <a:cubicBezTo>
                    <a:pt x="13538" y="3945"/>
                    <a:pt x="13662" y="8336"/>
                    <a:pt x="11033" y="11127"/>
                  </a:cubicBezTo>
                  <a:cubicBezTo>
                    <a:pt x="8404" y="13918"/>
                    <a:pt x="4013" y="14042"/>
                    <a:pt x="1222" y="11413"/>
                  </a:cubicBezTo>
                  <a:close/>
                </a:path>
              </a:pathLst>
            </a:custGeom>
            <a:solidFill>
              <a:srgbClr val="D58B94"/>
            </a:solidFill>
            <a:ln w="9525" cap="flat">
              <a:noFill/>
              <a:prstDash val="solid"/>
              <a:miter/>
            </a:ln>
          </p:spPr>
          <p:txBody>
            <a:bodyPr rtlCol="0" anchor="ctr"/>
            <a:lstStyle/>
            <a:p>
              <a:endParaRPr lang="en-IN"/>
            </a:p>
          </p:txBody>
        </p:sp>
        <p:sp>
          <p:nvSpPr>
            <p:cNvPr id="1697" name="Freeform: Shape 1696">
              <a:extLst>
                <a:ext uri="{FF2B5EF4-FFF2-40B4-BE49-F238E27FC236}">
                  <a16:creationId xmlns:a16="http://schemas.microsoft.com/office/drawing/2014/main" xmlns="" id="{79228B88-157F-50B2-366C-0FA4EA681F90}"/>
                </a:ext>
              </a:extLst>
            </p:cNvPr>
            <p:cNvSpPr/>
            <p:nvPr/>
          </p:nvSpPr>
          <p:spPr>
            <a:xfrm>
              <a:off x="1164021" y="1980794"/>
              <a:ext cx="12159" cy="12314"/>
            </a:xfrm>
            <a:custGeom>
              <a:avLst/>
              <a:gdLst>
                <a:gd name="connsiteX0" fmla="*/ 1730 w 12159"/>
                <a:gd name="connsiteY0" fmla="*/ 11059 h 12314"/>
                <a:gd name="connsiteX1" fmla="*/ 1701 w 12159"/>
                <a:gd name="connsiteY1" fmla="*/ 2705 h 12314"/>
                <a:gd name="connsiteX2" fmla="*/ 1730 w 12159"/>
                <a:gd name="connsiteY2" fmla="*/ 2677 h 12314"/>
                <a:gd name="connsiteX3" fmla="*/ 9454 w 12159"/>
                <a:gd name="connsiteY3" fmla="*/ 810 h 12314"/>
                <a:gd name="connsiteX4" fmla="*/ 11321 w 12159"/>
                <a:gd name="connsiteY4" fmla="*/ 8535 h 12314"/>
                <a:gd name="connsiteX5" fmla="*/ 10017 w 12159"/>
                <a:gd name="connsiteY5" fmla="*/ 10011 h 12314"/>
                <a:gd name="connsiteX6" fmla="*/ 1730 w 12159"/>
                <a:gd name="connsiteY6" fmla="*/ 11059 h 12314"/>
                <a:gd name="connsiteX7" fmla="*/ 1730 w 12159"/>
                <a:gd name="connsiteY7" fmla="*/ 11059 h 12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9" h="12314">
                  <a:moveTo>
                    <a:pt x="1730" y="11059"/>
                  </a:moveTo>
                  <a:cubicBezTo>
                    <a:pt x="-585" y="8763"/>
                    <a:pt x="-594" y="5020"/>
                    <a:pt x="1701" y="2705"/>
                  </a:cubicBezTo>
                  <a:cubicBezTo>
                    <a:pt x="1711" y="2696"/>
                    <a:pt x="1720" y="2686"/>
                    <a:pt x="1730" y="2677"/>
                  </a:cubicBezTo>
                  <a:cubicBezTo>
                    <a:pt x="3349" y="29"/>
                    <a:pt x="6807" y="-809"/>
                    <a:pt x="9454" y="810"/>
                  </a:cubicBezTo>
                  <a:cubicBezTo>
                    <a:pt x="12102" y="2429"/>
                    <a:pt x="12941" y="5887"/>
                    <a:pt x="11321" y="8535"/>
                  </a:cubicBezTo>
                  <a:cubicBezTo>
                    <a:pt x="10979" y="9106"/>
                    <a:pt x="10531" y="9602"/>
                    <a:pt x="10017" y="10011"/>
                  </a:cubicBezTo>
                  <a:cubicBezTo>
                    <a:pt x="8016" y="12592"/>
                    <a:pt x="4311" y="13059"/>
                    <a:pt x="1730" y="11059"/>
                  </a:cubicBezTo>
                  <a:cubicBezTo>
                    <a:pt x="1730" y="11059"/>
                    <a:pt x="1730" y="11059"/>
                    <a:pt x="1730" y="11059"/>
                  </a:cubicBezTo>
                  <a:close/>
                </a:path>
              </a:pathLst>
            </a:custGeom>
            <a:solidFill>
              <a:srgbClr val="D58B94"/>
            </a:solidFill>
            <a:ln w="9525" cap="flat">
              <a:noFill/>
              <a:prstDash val="solid"/>
              <a:miter/>
            </a:ln>
          </p:spPr>
          <p:txBody>
            <a:bodyPr rtlCol="0" anchor="ctr"/>
            <a:lstStyle/>
            <a:p>
              <a:endParaRPr lang="en-IN"/>
            </a:p>
          </p:txBody>
        </p:sp>
        <p:sp>
          <p:nvSpPr>
            <p:cNvPr id="1698" name="Freeform: Shape 1697">
              <a:extLst>
                <a:ext uri="{FF2B5EF4-FFF2-40B4-BE49-F238E27FC236}">
                  <a16:creationId xmlns:a16="http://schemas.microsoft.com/office/drawing/2014/main" xmlns="" id="{69D0D09B-36AA-1E3F-D299-44684602A2F1}"/>
                </a:ext>
              </a:extLst>
            </p:cNvPr>
            <p:cNvSpPr/>
            <p:nvPr/>
          </p:nvSpPr>
          <p:spPr>
            <a:xfrm>
              <a:off x="1215244" y="1934965"/>
              <a:ext cx="12049" cy="12624"/>
            </a:xfrm>
            <a:custGeom>
              <a:avLst/>
              <a:gdLst>
                <a:gd name="connsiteX0" fmla="*/ 1751 w 12049"/>
                <a:gd name="connsiteY0" fmla="*/ 11644 h 12624"/>
                <a:gd name="connsiteX1" fmla="*/ 1751 w 12049"/>
                <a:gd name="connsiteY1" fmla="*/ 3072 h 12624"/>
                <a:gd name="connsiteX2" fmla="*/ 10228 w 12049"/>
                <a:gd name="connsiteY2" fmla="*/ 785 h 12624"/>
                <a:gd name="connsiteX3" fmla="*/ 10228 w 12049"/>
                <a:gd name="connsiteY3" fmla="*/ 9834 h 12624"/>
                <a:gd name="connsiteX4" fmla="*/ 1751 w 12049"/>
                <a:gd name="connsiteY4" fmla="*/ 11644 h 12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9" h="12624">
                  <a:moveTo>
                    <a:pt x="1751" y="11644"/>
                  </a:moveTo>
                  <a:cubicBezTo>
                    <a:pt x="-602" y="9272"/>
                    <a:pt x="-602" y="5443"/>
                    <a:pt x="1751" y="3072"/>
                  </a:cubicBezTo>
                  <a:cubicBezTo>
                    <a:pt x="3485" y="138"/>
                    <a:pt x="7247" y="-881"/>
                    <a:pt x="10228" y="785"/>
                  </a:cubicBezTo>
                  <a:cubicBezTo>
                    <a:pt x="12638" y="3319"/>
                    <a:pt x="12638" y="7301"/>
                    <a:pt x="10228" y="9834"/>
                  </a:cubicBezTo>
                  <a:cubicBezTo>
                    <a:pt x="8371" y="12644"/>
                    <a:pt x="4599" y="13454"/>
                    <a:pt x="1751" y="11644"/>
                  </a:cubicBezTo>
                  <a:close/>
                </a:path>
              </a:pathLst>
            </a:custGeom>
            <a:solidFill>
              <a:srgbClr val="D58B94"/>
            </a:solidFill>
            <a:ln w="9525" cap="flat">
              <a:noFill/>
              <a:prstDash val="solid"/>
              <a:miter/>
            </a:ln>
          </p:spPr>
          <p:txBody>
            <a:bodyPr rtlCol="0" anchor="ctr"/>
            <a:lstStyle/>
            <a:p>
              <a:endParaRPr lang="en-IN"/>
            </a:p>
          </p:txBody>
        </p:sp>
        <p:sp>
          <p:nvSpPr>
            <p:cNvPr id="1699" name="Freeform: Shape 1698">
              <a:extLst>
                <a:ext uri="{FF2B5EF4-FFF2-40B4-BE49-F238E27FC236}">
                  <a16:creationId xmlns:a16="http://schemas.microsoft.com/office/drawing/2014/main" xmlns="" id="{F57C1CA7-0DED-D66C-3476-4FEFE100B9FC}"/>
                </a:ext>
              </a:extLst>
            </p:cNvPr>
            <p:cNvSpPr/>
            <p:nvPr/>
          </p:nvSpPr>
          <p:spPr>
            <a:xfrm>
              <a:off x="1178659" y="1964344"/>
              <a:ext cx="15620" cy="15932"/>
            </a:xfrm>
            <a:custGeom>
              <a:avLst/>
              <a:gdLst>
                <a:gd name="connsiteX0" fmla="*/ 2237 w 15620"/>
                <a:gd name="connsiteY0" fmla="*/ 14364 h 15932"/>
                <a:gd name="connsiteX1" fmla="*/ 2237 w 15620"/>
                <a:gd name="connsiteY1" fmla="*/ 3315 h 15932"/>
                <a:gd name="connsiteX2" fmla="*/ 13286 w 15620"/>
                <a:gd name="connsiteY2" fmla="*/ 1410 h 15932"/>
                <a:gd name="connsiteX3" fmla="*/ 13286 w 15620"/>
                <a:gd name="connsiteY3" fmla="*/ 12840 h 15932"/>
                <a:gd name="connsiteX4" fmla="*/ 2237 w 15620"/>
                <a:gd name="connsiteY4" fmla="*/ 14364 h 15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0" h="15932">
                  <a:moveTo>
                    <a:pt x="2237" y="14364"/>
                  </a:moveTo>
                  <a:cubicBezTo>
                    <a:pt x="-763" y="11288"/>
                    <a:pt x="-763" y="6382"/>
                    <a:pt x="2237" y="3315"/>
                  </a:cubicBezTo>
                  <a:cubicBezTo>
                    <a:pt x="4780" y="-228"/>
                    <a:pt x="9695" y="-1076"/>
                    <a:pt x="13286" y="1410"/>
                  </a:cubicBezTo>
                  <a:cubicBezTo>
                    <a:pt x="16382" y="4592"/>
                    <a:pt x="16382" y="9659"/>
                    <a:pt x="13286" y="12840"/>
                  </a:cubicBezTo>
                  <a:cubicBezTo>
                    <a:pt x="10619" y="16250"/>
                    <a:pt x="5723" y="16927"/>
                    <a:pt x="2237" y="14364"/>
                  </a:cubicBezTo>
                  <a:close/>
                </a:path>
              </a:pathLst>
            </a:custGeom>
            <a:solidFill>
              <a:srgbClr val="D58B94"/>
            </a:solidFill>
            <a:ln w="9525" cap="flat">
              <a:noFill/>
              <a:prstDash val="solid"/>
              <a:miter/>
            </a:ln>
          </p:spPr>
          <p:txBody>
            <a:bodyPr rtlCol="0" anchor="ctr"/>
            <a:lstStyle/>
            <a:p>
              <a:endParaRPr lang="en-IN"/>
            </a:p>
          </p:txBody>
        </p:sp>
        <p:sp>
          <p:nvSpPr>
            <p:cNvPr id="1700" name="Freeform: Shape 1699">
              <a:extLst>
                <a:ext uri="{FF2B5EF4-FFF2-40B4-BE49-F238E27FC236}">
                  <a16:creationId xmlns:a16="http://schemas.microsoft.com/office/drawing/2014/main" xmlns="" id="{DEAF839A-A60C-0A07-046D-250FCAE0E3A1}"/>
                </a:ext>
              </a:extLst>
            </p:cNvPr>
            <p:cNvSpPr/>
            <p:nvPr/>
          </p:nvSpPr>
          <p:spPr>
            <a:xfrm>
              <a:off x="1107424" y="1923750"/>
              <a:ext cx="6285" cy="6321"/>
            </a:xfrm>
            <a:custGeom>
              <a:avLst/>
              <a:gdLst>
                <a:gd name="connsiteX0" fmla="*/ 986 w 6285"/>
                <a:gd name="connsiteY0" fmla="*/ 5428 h 6321"/>
                <a:gd name="connsiteX1" fmla="*/ 834 w 6285"/>
                <a:gd name="connsiteY1" fmla="*/ 989 h 6321"/>
                <a:gd name="connsiteX2" fmla="*/ 5273 w 6285"/>
                <a:gd name="connsiteY2" fmla="*/ 827 h 6321"/>
                <a:gd name="connsiteX3" fmla="*/ 5425 w 6285"/>
                <a:gd name="connsiteY3" fmla="*/ 5276 h 6321"/>
                <a:gd name="connsiteX4" fmla="*/ 5273 w 6285"/>
                <a:gd name="connsiteY4" fmla="*/ 5428 h 6321"/>
                <a:gd name="connsiteX5" fmla="*/ 986 w 6285"/>
                <a:gd name="connsiteY5" fmla="*/ 5428 h 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5" h="6321">
                  <a:moveTo>
                    <a:pt x="986" y="5428"/>
                  </a:moveTo>
                  <a:cubicBezTo>
                    <a:pt x="-280" y="4247"/>
                    <a:pt x="-357" y="2256"/>
                    <a:pt x="834" y="989"/>
                  </a:cubicBezTo>
                  <a:cubicBezTo>
                    <a:pt x="2015" y="-287"/>
                    <a:pt x="4006" y="-354"/>
                    <a:pt x="5273" y="827"/>
                  </a:cubicBezTo>
                  <a:cubicBezTo>
                    <a:pt x="6539" y="2009"/>
                    <a:pt x="6616" y="3999"/>
                    <a:pt x="5425" y="5276"/>
                  </a:cubicBezTo>
                  <a:cubicBezTo>
                    <a:pt x="5377" y="5323"/>
                    <a:pt x="5330" y="5381"/>
                    <a:pt x="5273" y="5428"/>
                  </a:cubicBezTo>
                  <a:cubicBezTo>
                    <a:pt x="4082" y="6600"/>
                    <a:pt x="2177" y="6600"/>
                    <a:pt x="986" y="5428"/>
                  </a:cubicBezTo>
                  <a:close/>
                </a:path>
              </a:pathLst>
            </a:custGeom>
            <a:solidFill>
              <a:srgbClr val="D58B94"/>
            </a:solidFill>
            <a:ln w="9525" cap="flat">
              <a:noFill/>
              <a:prstDash val="solid"/>
              <a:miter/>
            </a:ln>
          </p:spPr>
          <p:txBody>
            <a:bodyPr rtlCol="0" anchor="ctr"/>
            <a:lstStyle/>
            <a:p>
              <a:endParaRPr lang="en-IN"/>
            </a:p>
          </p:txBody>
        </p:sp>
        <p:sp>
          <p:nvSpPr>
            <p:cNvPr id="1701" name="Freeform: Shape 1700">
              <a:extLst>
                <a:ext uri="{FF2B5EF4-FFF2-40B4-BE49-F238E27FC236}">
                  <a16:creationId xmlns:a16="http://schemas.microsoft.com/office/drawing/2014/main" xmlns="" id="{774A3418-3B0E-E935-3EC3-9856AE665C48}"/>
                </a:ext>
              </a:extLst>
            </p:cNvPr>
            <p:cNvSpPr/>
            <p:nvPr/>
          </p:nvSpPr>
          <p:spPr>
            <a:xfrm>
              <a:off x="1125794" y="1921517"/>
              <a:ext cx="5994" cy="6051"/>
            </a:xfrm>
            <a:custGeom>
              <a:avLst/>
              <a:gdLst>
                <a:gd name="connsiteX0" fmla="*/ 904 w 5994"/>
                <a:gd name="connsiteY0" fmla="*/ 5376 h 6051"/>
                <a:gd name="connsiteX1" fmla="*/ 752 w 5994"/>
                <a:gd name="connsiteY1" fmla="*/ 1337 h 6051"/>
                <a:gd name="connsiteX2" fmla="*/ 904 w 5994"/>
                <a:gd name="connsiteY2" fmla="*/ 1184 h 6051"/>
                <a:gd name="connsiteX3" fmla="*/ 5038 w 5994"/>
                <a:gd name="connsiteY3" fmla="*/ 565 h 6051"/>
                <a:gd name="connsiteX4" fmla="*/ 5095 w 5994"/>
                <a:gd name="connsiteY4" fmla="*/ 613 h 6051"/>
                <a:gd name="connsiteX5" fmla="*/ 5095 w 5994"/>
                <a:gd name="connsiteY5" fmla="*/ 4994 h 6051"/>
                <a:gd name="connsiteX6" fmla="*/ 904 w 5994"/>
                <a:gd name="connsiteY6" fmla="*/ 5376 h 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94" h="6051">
                  <a:moveTo>
                    <a:pt x="904" y="5376"/>
                  </a:moveTo>
                  <a:cubicBezTo>
                    <a:pt x="-258" y="4299"/>
                    <a:pt x="-324" y="2499"/>
                    <a:pt x="752" y="1337"/>
                  </a:cubicBezTo>
                  <a:cubicBezTo>
                    <a:pt x="799" y="1280"/>
                    <a:pt x="847" y="1232"/>
                    <a:pt x="904" y="1184"/>
                  </a:cubicBezTo>
                  <a:cubicBezTo>
                    <a:pt x="1876" y="-130"/>
                    <a:pt x="3724" y="-406"/>
                    <a:pt x="5038" y="565"/>
                  </a:cubicBezTo>
                  <a:cubicBezTo>
                    <a:pt x="5057" y="584"/>
                    <a:pt x="5076" y="594"/>
                    <a:pt x="5095" y="613"/>
                  </a:cubicBezTo>
                  <a:cubicBezTo>
                    <a:pt x="6276" y="1832"/>
                    <a:pt x="6276" y="3775"/>
                    <a:pt x="5095" y="4994"/>
                  </a:cubicBezTo>
                  <a:cubicBezTo>
                    <a:pt x="4028" y="6223"/>
                    <a:pt x="2181" y="6385"/>
                    <a:pt x="904" y="5376"/>
                  </a:cubicBezTo>
                  <a:close/>
                </a:path>
              </a:pathLst>
            </a:custGeom>
            <a:solidFill>
              <a:srgbClr val="D58B94"/>
            </a:solidFill>
            <a:ln w="9525" cap="flat">
              <a:noFill/>
              <a:prstDash val="solid"/>
              <a:miter/>
            </a:ln>
          </p:spPr>
          <p:txBody>
            <a:bodyPr rtlCol="0" anchor="ctr"/>
            <a:lstStyle/>
            <a:p>
              <a:endParaRPr lang="en-IN"/>
            </a:p>
          </p:txBody>
        </p:sp>
        <p:sp>
          <p:nvSpPr>
            <p:cNvPr id="1702" name="Freeform: Shape 1701">
              <a:extLst>
                <a:ext uri="{FF2B5EF4-FFF2-40B4-BE49-F238E27FC236}">
                  <a16:creationId xmlns:a16="http://schemas.microsoft.com/office/drawing/2014/main" xmlns="" id="{0CDAC902-B99E-7028-2DEC-D80AC48E03A9}"/>
                </a:ext>
              </a:extLst>
            </p:cNvPr>
            <p:cNvSpPr/>
            <p:nvPr/>
          </p:nvSpPr>
          <p:spPr>
            <a:xfrm>
              <a:off x="1114903" y="1937680"/>
              <a:ext cx="6511" cy="6506"/>
            </a:xfrm>
            <a:custGeom>
              <a:avLst/>
              <a:gdLst>
                <a:gd name="connsiteX0" fmla="*/ 937 w 6511"/>
                <a:gd name="connsiteY0" fmla="*/ 5595 h 6506"/>
                <a:gd name="connsiteX1" fmla="*/ 937 w 6511"/>
                <a:gd name="connsiteY1" fmla="*/ 928 h 6506"/>
                <a:gd name="connsiteX2" fmla="*/ 5509 w 6511"/>
                <a:gd name="connsiteY2" fmla="*/ 928 h 6506"/>
                <a:gd name="connsiteX3" fmla="*/ 5642 w 6511"/>
                <a:gd name="connsiteY3" fmla="*/ 5367 h 6506"/>
                <a:gd name="connsiteX4" fmla="*/ 5509 w 6511"/>
                <a:gd name="connsiteY4" fmla="*/ 5500 h 6506"/>
                <a:gd name="connsiteX5" fmla="*/ 937 w 6511"/>
                <a:gd name="connsiteY5" fmla="*/ 5595 h 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 h="6506">
                  <a:moveTo>
                    <a:pt x="937" y="5595"/>
                  </a:moveTo>
                  <a:cubicBezTo>
                    <a:pt x="-330" y="4300"/>
                    <a:pt x="-330" y="2223"/>
                    <a:pt x="937" y="928"/>
                  </a:cubicBezTo>
                  <a:cubicBezTo>
                    <a:pt x="2204" y="-329"/>
                    <a:pt x="4242" y="-329"/>
                    <a:pt x="5509" y="928"/>
                  </a:cubicBezTo>
                  <a:cubicBezTo>
                    <a:pt x="6776" y="2119"/>
                    <a:pt x="6833" y="4109"/>
                    <a:pt x="5642" y="5367"/>
                  </a:cubicBezTo>
                  <a:cubicBezTo>
                    <a:pt x="5595" y="5414"/>
                    <a:pt x="5556" y="5462"/>
                    <a:pt x="5509" y="5500"/>
                  </a:cubicBezTo>
                  <a:cubicBezTo>
                    <a:pt x="4270" y="6786"/>
                    <a:pt x="2223" y="6824"/>
                    <a:pt x="937" y="5595"/>
                  </a:cubicBezTo>
                  <a:close/>
                </a:path>
              </a:pathLst>
            </a:custGeom>
            <a:solidFill>
              <a:srgbClr val="D58B94"/>
            </a:solidFill>
            <a:ln w="9525" cap="flat">
              <a:noFill/>
              <a:prstDash val="solid"/>
              <a:miter/>
            </a:ln>
          </p:spPr>
          <p:txBody>
            <a:bodyPr rtlCol="0" anchor="ctr"/>
            <a:lstStyle/>
            <a:p>
              <a:endParaRPr lang="en-IN"/>
            </a:p>
          </p:txBody>
        </p:sp>
        <p:sp>
          <p:nvSpPr>
            <p:cNvPr id="1703" name="Freeform: Shape 1702">
              <a:extLst>
                <a:ext uri="{FF2B5EF4-FFF2-40B4-BE49-F238E27FC236}">
                  <a16:creationId xmlns:a16="http://schemas.microsoft.com/office/drawing/2014/main" xmlns="" id="{EFB819B4-87DD-C04F-8607-DA33D5264FFA}"/>
                </a:ext>
              </a:extLst>
            </p:cNvPr>
            <p:cNvSpPr/>
            <p:nvPr/>
          </p:nvSpPr>
          <p:spPr>
            <a:xfrm>
              <a:off x="1192337" y="1944937"/>
              <a:ext cx="11060" cy="11294"/>
            </a:xfrm>
            <a:custGeom>
              <a:avLst/>
              <a:gdLst>
                <a:gd name="connsiteX0" fmla="*/ 1608 w 11060"/>
                <a:gd name="connsiteY0" fmla="*/ 10244 h 11294"/>
                <a:gd name="connsiteX1" fmla="*/ 1608 w 11060"/>
                <a:gd name="connsiteY1" fmla="*/ 2338 h 11294"/>
                <a:gd name="connsiteX2" fmla="*/ 9419 w 11060"/>
                <a:gd name="connsiteY2" fmla="*/ 909 h 11294"/>
                <a:gd name="connsiteX3" fmla="*/ 9419 w 11060"/>
                <a:gd name="connsiteY3" fmla="*/ 8815 h 11294"/>
                <a:gd name="connsiteX4" fmla="*/ 1761 w 11060"/>
                <a:gd name="connsiteY4" fmla="*/ 10348 h 11294"/>
                <a:gd name="connsiteX5" fmla="*/ 1608 w 11060"/>
                <a:gd name="connsiteY5" fmla="*/ 10244 h 1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60" h="11294">
                  <a:moveTo>
                    <a:pt x="1608" y="10244"/>
                  </a:moveTo>
                  <a:cubicBezTo>
                    <a:pt x="-554" y="8053"/>
                    <a:pt x="-554" y="4529"/>
                    <a:pt x="1608" y="2338"/>
                  </a:cubicBezTo>
                  <a:cubicBezTo>
                    <a:pt x="3428" y="-120"/>
                    <a:pt x="6847" y="-748"/>
                    <a:pt x="9419" y="909"/>
                  </a:cubicBezTo>
                  <a:cubicBezTo>
                    <a:pt x="11591" y="3100"/>
                    <a:pt x="11591" y="6624"/>
                    <a:pt x="9419" y="8815"/>
                  </a:cubicBezTo>
                  <a:cubicBezTo>
                    <a:pt x="7723" y="11358"/>
                    <a:pt x="4294" y="12044"/>
                    <a:pt x="1761" y="10348"/>
                  </a:cubicBezTo>
                  <a:cubicBezTo>
                    <a:pt x="1703" y="10310"/>
                    <a:pt x="1656" y="10282"/>
                    <a:pt x="1608" y="10244"/>
                  </a:cubicBezTo>
                  <a:close/>
                </a:path>
              </a:pathLst>
            </a:custGeom>
            <a:solidFill>
              <a:srgbClr val="D58B94"/>
            </a:solidFill>
            <a:ln w="9525" cap="flat">
              <a:noFill/>
              <a:prstDash val="solid"/>
              <a:miter/>
            </a:ln>
          </p:spPr>
          <p:txBody>
            <a:bodyPr rtlCol="0" anchor="ctr"/>
            <a:lstStyle/>
            <a:p>
              <a:endParaRPr lang="en-IN"/>
            </a:p>
          </p:txBody>
        </p:sp>
        <p:sp>
          <p:nvSpPr>
            <p:cNvPr id="1704" name="Freeform: Shape 1703">
              <a:extLst>
                <a:ext uri="{FF2B5EF4-FFF2-40B4-BE49-F238E27FC236}">
                  <a16:creationId xmlns:a16="http://schemas.microsoft.com/office/drawing/2014/main" xmlns="" id="{2203243E-F66F-1AAD-D1CD-CC3ABD23910F}"/>
                </a:ext>
              </a:extLst>
            </p:cNvPr>
            <p:cNvSpPr/>
            <p:nvPr/>
          </p:nvSpPr>
          <p:spPr>
            <a:xfrm>
              <a:off x="1199742" y="1931786"/>
              <a:ext cx="10677" cy="10820"/>
            </a:xfrm>
            <a:custGeom>
              <a:avLst/>
              <a:gdLst>
                <a:gd name="connsiteX0" fmla="*/ 1537 w 10677"/>
                <a:gd name="connsiteY0" fmla="*/ 9870 h 10820"/>
                <a:gd name="connsiteX1" fmla="*/ 1537 w 10677"/>
                <a:gd name="connsiteY1" fmla="*/ 2345 h 10820"/>
                <a:gd name="connsiteX2" fmla="*/ 9062 w 10677"/>
                <a:gd name="connsiteY2" fmla="*/ 821 h 10820"/>
                <a:gd name="connsiteX3" fmla="*/ 9138 w 10677"/>
                <a:gd name="connsiteY3" fmla="*/ 8365 h 10820"/>
                <a:gd name="connsiteX4" fmla="*/ 9062 w 10677"/>
                <a:gd name="connsiteY4" fmla="*/ 8441 h 10820"/>
                <a:gd name="connsiteX5" fmla="*/ 1537 w 10677"/>
                <a:gd name="connsiteY5" fmla="*/ 9870 h 10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7" h="10820">
                  <a:moveTo>
                    <a:pt x="1537" y="9870"/>
                  </a:moveTo>
                  <a:cubicBezTo>
                    <a:pt x="-530" y="7794"/>
                    <a:pt x="-530" y="4422"/>
                    <a:pt x="1537" y="2345"/>
                  </a:cubicBezTo>
                  <a:cubicBezTo>
                    <a:pt x="3251" y="-65"/>
                    <a:pt x="6547" y="-731"/>
                    <a:pt x="9062" y="821"/>
                  </a:cubicBezTo>
                  <a:cubicBezTo>
                    <a:pt x="11167" y="2879"/>
                    <a:pt x="11205" y="6260"/>
                    <a:pt x="9138" y="8365"/>
                  </a:cubicBezTo>
                  <a:cubicBezTo>
                    <a:pt x="9109" y="8394"/>
                    <a:pt x="9090" y="8413"/>
                    <a:pt x="9062" y="8441"/>
                  </a:cubicBezTo>
                  <a:cubicBezTo>
                    <a:pt x="7376" y="10908"/>
                    <a:pt x="4013" y="11546"/>
                    <a:pt x="1537" y="9870"/>
                  </a:cubicBezTo>
                  <a:close/>
                </a:path>
              </a:pathLst>
            </a:custGeom>
            <a:solidFill>
              <a:srgbClr val="D58B94"/>
            </a:solidFill>
            <a:ln w="9525" cap="flat">
              <a:noFill/>
              <a:prstDash val="solid"/>
              <a:miter/>
            </a:ln>
          </p:spPr>
          <p:txBody>
            <a:bodyPr rtlCol="0" anchor="ctr"/>
            <a:lstStyle/>
            <a:p>
              <a:endParaRPr lang="en-IN"/>
            </a:p>
          </p:txBody>
        </p:sp>
        <p:sp>
          <p:nvSpPr>
            <p:cNvPr id="1705" name="Freeform: Shape 1704">
              <a:extLst>
                <a:ext uri="{FF2B5EF4-FFF2-40B4-BE49-F238E27FC236}">
                  <a16:creationId xmlns:a16="http://schemas.microsoft.com/office/drawing/2014/main" xmlns="" id="{3F55727B-688B-5E29-146D-A777B0C7514E}"/>
                </a:ext>
              </a:extLst>
            </p:cNvPr>
            <p:cNvSpPr/>
            <p:nvPr/>
          </p:nvSpPr>
          <p:spPr>
            <a:xfrm>
              <a:off x="1147998" y="1993218"/>
              <a:ext cx="5718" cy="5780"/>
            </a:xfrm>
            <a:custGeom>
              <a:avLst/>
              <a:gdLst>
                <a:gd name="connsiteX0" fmla="*/ 988 w 5718"/>
                <a:gd name="connsiteY0" fmla="*/ 5016 h 5780"/>
                <a:gd name="connsiteX1" fmla="*/ 674 w 5718"/>
                <a:gd name="connsiteY1" fmla="*/ 987 h 5780"/>
                <a:gd name="connsiteX2" fmla="*/ 4703 w 5718"/>
                <a:gd name="connsiteY2" fmla="*/ 672 h 5780"/>
                <a:gd name="connsiteX3" fmla="*/ 5018 w 5718"/>
                <a:gd name="connsiteY3" fmla="*/ 4702 h 5780"/>
                <a:gd name="connsiteX4" fmla="*/ 4703 w 5718"/>
                <a:gd name="connsiteY4" fmla="*/ 5016 h 5780"/>
                <a:gd name="connsiteX5" fmla="*/ 988 w 5718"/>
                <a:gd name="connsiteY5" fmla="*/ 5016 h 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8" h="5780">
                  <a:moveTo>
                    <a:pt x="988" y="5016"/>
                  </a:moveTo>
                  <a:cubicBezTo>
                    <a:pt x="-212" y="3987"/>
                    <a:pt x="-355" y="2187"/>
                    <a:pt x="674" y="987"/>
                  </a:cubicBezTo>
                  <a:cubicBezTo>
                    <a:pt x="1703" y="-213"/>
                    <a:pt x="3503" y="-356"/>
                    <a:pt x="4703" y="672"/>
                  </a:cubicBezTo>
                  <a:cubicBezTo>
                    <a:pt x="5903" y="1701"/>
                    <a:pt x="6046" y="3501"/>
                    <a:pt x="5018" y="4702"/>
                  </a:cubicBezTo>
                  <a:cubicBezTo>
                    <a:pt x="4922" y="4816"/>
                    <a:pt x="4817" y="4921"/>
                    <a:pt x="4703" y="5016"/>
                  </a:cubicBezTo>
                  <a:cubicBezTo>
                    <a:pt x="3665" y="6016"/>
                    <a:pt x="2027" y="6016"/>
                    <a:pt x="988" y="5016"/>
                  </a:cubicBezTo>
                  <a:close/>
                </a:path>
              </a:pathLst>
            </a:custGeom>
            <a:solidFill>
              <a:srgbClr val="D58B94"/>
            </a:solidFill>
            <a:ln w="9525" cap="flat">
              <a:noFill/>
              <a:prstDash val="solid"/>
              <a:miter/>
            </a:ln>
          </p:spPr>
          <p:txBody>
            <a:bodyPr rtlCol="0" anchor="ctr"/>
            <a:lstStyle/>
            <a:p>
              <a:endParaRPr lang="en-IN"/>
            </a:p>
          </p:txBody>
        </p:sp>
        <p:sp>
          <p:nvSpPr>
            <p:cNvPr id="1706" name="Freeform: Shape 1705">
              <a:extLst>
                <a:ext uri="{FF2B5EF4-FFF2-40B4-BE49-F238E27FC236}">
                  <a16:creationId xmlns:a16="http://schemas.microsoft.com/office/drawing/2014/main" xmlns="" id="{88D710EE-CFD5-D727-6251-B5C4EA2881E2}"/>
                </a:ext>
              </a:extLst>
            </p:cNvPr>
            <p:cNvSpPr/>
            <p:nvPr/>
          </p:nvSpPr>
          <p:spPr>
            <a:xfrm>
              <a:off x="1138891" y="1972914"/>
              <a:ext cx="14122" cy="14284"/>
            </a:xfrm>
            <a:custGeom>
              <a:avLst/>
              <a:gdLst>
                <a:gd name="connsiteX0" fmla="*/ 1809 w 14122"/>
                <a:gd name="connsiteY0" fmla="*/ 12938 h 14284"/>
                <a:gd name="connsiteX1" fmla="*/ 2848 w 14122"/>
                <a:gd name="connsiteY1" fmla="*/ 1803 h 14284"/>
                <a:gd name="connsiteX2" fmla="*/ 12287 w 14122"/>
                <a:gd name="connsiteY2" fmla="*/ 1317 h 14284"/>
                <a:gd name="connsiteX3" fmla="*/ 11249 w 14122"/>
                <a:gd name="connsiteY3" fmla="*/ 12452 h 14284"/>
                <a:gd name="connsiteX4" fmla="*/ 1809 w 14122"/>
                <a:gd name="connsiteY4" fmla="*/ 12938 h 14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2" h="14284">
                  <a:moveTo>
                    <a:pt x="1809" y="12938"/>
                  </a:moveTo>
                  <a:cubicBezTo>
                    <a:pt x="-981" y="9575"/>
                    <a:pt x="-515" y="4594"/>
                    <a:pt x="2848" y="1803"/>
                  </a:cubicBezTo>
                  <a:cubicBezTo>
                    <a:pt x="5543" y="-426"/>
                    <a:pt x="9382" y="-626"/>
                    <a:pt x="12287" y="1317"/>
                  </a:cubicBezTo>
                  <a:cubicBezTo>
                    <a:pt x="15078" y="4679"/>
                    <a:pt x="14611" y="9661"/>
                    <a:pt x="11249" y="12452"/>
                  </a:cubicBezTo>
                  <a:cubicBezTo>
                    <a:pt x="8553" y="14681"/>
                    <a:pt x="4714" y="14881"/>
                    <a:pt x="1809" y="12938"/>
                  </a:cubicBezTo>
                  <a:close/>
                </a:path>
              </a:pathLst>
            </a:custGeom>
            <a:solidFill>
              <a:srgbClr val="D58B94"/>
            </a:solidFill>
            <a:ln w="9525" cap="flat">
              <a:noFill/>
              <a:prstDash val="solid"/>
              <a:miter/>
            </a:ln>
          </p:spPr>
          <p:txBody>
            <a:bodyPr rtlCol="0" anchor="ctr"/>
            <a:lstStyle/>
            <a:p>
              <a:endParaRPr lang="en-IN"/>
            </a:p>
          </p:txBody>
        </p:sp>
        <p:sp>
          <p:nvSpPr>
            <p:cNvPr id="1707" name="Freeform: Shape 1706">
              <a:extLst>
                <a:ext uri="{FF2B5EF4-FFF2-40B4-BE49-F238E27FC236}">
                  <a16:creationId xmlns:a16="http://schemas.microsoft.com/office/drawing/2014/main" xmlns="" id="{3F0278D7-9E05-AB60-ED50-9CEDA734D811}"/>
                </a:ext>
              </a:extLst>
            </p:cNvPr>
            <p:cNvSpPr/>
            <p:nvPr/>
          </p:nvSpPr>
          <p:spPr>
            <a:xfrm>
              <a:off x="1155396" y="1956406"/>
              <a:ext cx="21786" cy="21725"/>
            </a:xfrm>
            <a:custGeom>
              <a:avLst/>
              <a:gdLst>
                <a:gd name="connsiteX0" fmla="*/ 3116 w 21786"/>
                <a:gd name="connsiteY0" fmla="*/ 19445 h 21725"/>
                <a:gd name="connsiteX1" fmla="*/ 3116 w 21786"/>
                <a:gd name="connsiteY1" fmla="*/ 4110 h 21725"/>
                <a:gd name="connsiteX2" fmla="*/ 18546 w 21786"/>
                <a:gd name="connsiteY2" fmla="*/ 2109 h 21725"/>
                <a:gd name="connsiteX3" fmla="*/ 18584 w 21786"/>
                <a:gd name="connsiteY3" fmla="*/ 17597 h 21725"/>
                <a:gd name="connsiteX4" fmla="*/ 18546 w 21786"/>
                <a:gd name="connsiteY4" fmla="*/ 17635 h 21725"/>
                <a:gd name="connsiteX5" fmla="*/ 3116 w 21786"/>
                <a:gd name="connsiteY5" fmla="*/ 19445 h 2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86" h="21725">
                  <a:moveTo>
                    <a:pt x="3116" y="19445"/>
                  </a:moveTo>
                  <a:cubicBezTo>
                    <a:pt x="-1056" y="15187"/>
                    <a:pt x="-1056" y="8367"/>
                    <a:pt x="3116" y="4110"/>
                  </a:cubicBezTo>
                  <a:cubicBezTo>
                    <a:pt x="6945" y="-491"/>
                    <a:pt x="13669" y="-1367"/>
                    <a:pt x="18546" y="2109"/>
                  </a:cubicBezTo>
                  <a:cubicBezTo>
                    <a:pt x="22832" y="6377"/>
                    <a:pt x="22851" y="13311"/>
                    <a:pt x="18584" y="17597"/>
                  </a:cubicBezTo>
                  <a:cubicBezTo>
                    <a:pt x="18565" y="17616"/>
                    <a:pt x="18556" y="17626"/>
                    <a:pt x="18546" y="17635"/>
                  </a:cubicBezTo>
                  <a:cubicBezTo>
                    <a:pt x="14717" y="22264"/>
                    <a:pt x="7916" y="23064"/>
                    <a:pt x="3116" y="19445"/>
                  </a:cubicBezTo>
                  <a:close/>
                </a:path>
              </a:pathLst>
            </a:custGeom>
            <a:solidFill>
              <a:srgbClr val="D58B94"/>
            </a:solidFill>
            <a:ln w="9525" cap="flat">
              <a:noFill/>
              <a:prstDash val="solid"/>
              <a:miter/>
            </a:ln>
          </p:spPr>
          <p:txBody>
            <a:bodyPr rtlCol="0" anchor="ctr"/>
            <a:lstStyle/>
            <a:p>
              <a:endParaRPr lang="en-IN"/>
            </a:p>
          </p:txBody>
        </p:sp>
        <p:sp>
          <p:nvSpPr>
            <p:cNvPr id="1708" name="Freeform: Shape 1707">
              <a:extLst>
                <a:ext uri="{FF2B5EF4-FFF2-40B4-BE49-F238E27FC236}">
                  <a16:creationId xmlns:a16="http://schemas.microsoft.com/office/drawing/2014/main" xmlns="" id="{5CA75054-079A-5312-2D78-71F7A3A6742F}"/>
                </a:ext>
              </a:extLst>
            </p:cNvPr>
            <p:cNvSpPr/>
            <p:nvPr/>
          </p:nvSpPr>
          <p:spPr>
            <a:xfrm>
              <a:off x="1173505" y="1943778"/>
              <a:ext cx="13336" cy="13534"/>
            </a:xfrm>
            <a:custGeom>
              <a:avLst/>
              <a:gdLst>
                <a:gd name="connsiteX0" fmla="*/ 3200 w 13336"/>
                <a:gd name="connsiteY0" fmla="*/ 12356 h 13534"/>
                <a:gd name="connsiteX1" fmla="*/ 952 w 13336"/>
                <a:gd name="connsiteY1" fmla="*/ 3202 h 13534"/>
                <a:gd name="connsiteX2" fmla="*/ 10105 w 13336"/>
                <a:gd name="connsiteY2" fmla="*/ 954 h 13534"/>
                <a:gd name="connsiteX3" fmla="*/ 12353 w 13336"/>
                <a:gd name="connsiteY3" fmla="*/ 10108 h 13534"/>
                <a:gd name="connsiteX4" fmla="*/ 11772 w 13336"/>
                <a:gd name="connsiteY4" fmla="*/ 10927 h 13534"/>
                <a:gd name="connsiteX5" fmla="*/ 3276 w 13336"/>
                <a:gd name="connsiteY5" fmla="*/ 12413 h 13534"/>
                <a:gd name="connsiteX6" fmla="*/ 3200 w 13336"/>
                <a:gd name="connsiteY6" fmla="*/ 12356 h 1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6" h="13534">
                  <a:moveTo>
                    <a:pt x="3200" y="12356"/>
                  </a:moveTo>
                  <a:cubicBezTo>
                    <a:pt x="47" y="10451"/>
                    <a:pt x="-953" y="6346"/>
                    <a:pt x="952" y="3202"/>
                  </a:cubicBezTo>
                  <a:cubicBezTo>
                    <a:pt x="2857" y="50"/>
                    <a:pt x="6962" y="-960"/>
                    <a:pt x="10105" y="954"/>
                  </a:cubicBezTo>
                  <a:cubicBezTo>
                    <a:pt x="13258" y="2859"/>
                    <a:pt x="14268" y="6955"/>
                    <a:pt x="12353" y="10108"/>
                  </a:cubicBezTo>
                  <a:cubicBezTo>
                    <a:pt x="12182" y="10394"/>
                    <a:pt x="11991" y="10670"/>
                    <a:pt x="11772" y="10927"/>
                  </a:cubicBezTo>
                  <a:cubicBezTo>
                    <a:pt x="9839" y="13680"/>
                    <a:pt x="6038" y="14347"/>
                    <a:pt x="3276" y="12413"/>
                  </a:cubicBezTo>
                  <a:cubicBezTo>
                    <a:pt x="3257" y="12394"/>
                    <a:pt x="3228" y="12375"/>
                    <a:pt x="3200" y="12356"/>
                  </a:cubicBezTo>
                  <a:close/>
                </a:path>
              </a:pathLst>
            </a:custGeom>
            <a:solidFill>
              <a:srgbClr val="D58B94"/>
            </a:solidFill>
            <a:ln w="9525" cap="flat">
              <a:noFill/>
              <a:prstDash val="solid"/>
              <a:miter/>
            </a:ln>
          </p:spPr>
          <p:txBody>
            <a:bodyPr rtlCol="0" anchor="ctr"/>
            <a:lstStyle/>
            <a:p>
              <a:endParaRPr lang="en-IN"/>
            </a:p>
          </p:txBody>
        </p:sp>
        <p:sp>
          <p:nvSpPr>
            <p:cNvPr id="1709" name="Freeform: Shape 1708">
              <a:extLst>
                <a:ext uri="{FF2B5EF4-FFF2-40B4-BE49-F238E27FC236}">
                  <a16:creationId xmlns:a16="http://schemas.microsoft.com/office/drawing/2014/main" xmlns="" id="{B0F306A2-1A38-CC7B-F466-8369FFF07792}"/>
                </a:ext>
              </a:extLst>
            </p:cNvPr>
            <p:cNvSpPr/>
            <p:nvPr/>
          </p:nvSpPr>
          <p:spPr>
            <a:xfrm>
              <a:off x="1183355" y="1929992"/>
              <a:ext cx="9439" cy="9578"/>
            </a:xfrm>
            <a:custGeom>
              <a:avLst/>
              <a:gdLst>
                <a:gd name="connsiteX0" fmla="*/ 1351 w 9439"/>
                <a:gd name="connsiteY0" fmla="*/ 8711 h 9578"/>
                <a:gd name="connsiteX1" fmla="*/ 1351 w 9439"/>
                <a:gd name="connsiteY1" fmla="*/ 2044 h 9578"/>
                <a:gd name="connsiteX2" fmla="*/ 8019 w 9439"/>
                <a:gd name="connsiteY2" fmla="*/ 805 h 9578"/>
                <a:gd name="connsiteX3" fmla="*/ 8047 w 9439"/>
                <a:gd name="connsiteY3" fmla="*/ 7540 h 9578"/>
                <a:gd name="connsiteX4" fmla="*/ 8019 w 9439"/>
                <a:gd name="connsiteY4" fmla="*/ 7568 h 9578"/>
                <a:gd name="connsiteX5" fmla="*/ 1351 w 9439"/>
                <a:gd name="connsiteY5" fmla="*/ 8711 h 9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9" h="9578">
                  <a:moveTo>
                    <a:pt x="1351" y="8711"/>
                  </a:moveTo>
                  <a:cubicBezTo>
                    <a:pt x="-468" y="6863"/>
                    <a:pt x="-468" y="3892"/>
                    <a:pt x="1351" y="2044"/>
                  </a:cubicBezTo>
                  <a:cubicBezTo>
                    <a:pt x="2865" y="-109"/>
                    <a:pt x="5828" y="-661"/>
                    <a:pt x="8019" y="805"/>
                  </a:cubicBezTo>
                  <a:cubicBezTo>
                    <a:pt x="9885" y="2653"/>
                    <a:pt x="9895" y="5673"/>
                    <a:pt x="8047" y="7540"/>
                  </a:cubicBezTo>
                  <a:cubicBezTo>
                    <a:pt x="8038" y="7549"/>
                    <a:pt x="8028" y="7559"/>
                    <a:pt x="8019" y="7568"/>
                  </a:cubicBezTo>
                  <a:cubicBezTo>
                    <a:pt x="6466" y="9692"/>
                    <a:pt x="3513" y="10197"/>
                    <a:pt x="1351" y="8711"/>
                  </a:cubicBezTo>
                  <a:close/>
                </a:path>
              </a:pathLst>
            </a:custGeom>
            <a:solidFill>
              <a:srgbClr val="D58B94"/>
            </a:solidFill>
            <a:ln w="9525" cap="flat">
              <a:noFill/>
              <a:prstDash val="solid"/>
              <a:miter/>
            </a:ln>
          </p:spPr>
          <p:txBody>
            <a:bodyPr rtlCol="0" anchor="ctr"/>
            <a:lstStyle/>
            <a:p>
              <a:endParaRPr lang="en-IN"/>
            </a:p>
          </p:txBody>
        </p:sp>
        <p:sp>
          <p:nvSpPr>
            <p:cNvPr id="1710" name="Freeform: Shape 1709">
              <a:extLst>
                <a:ext uri="{FF2B5EF4-FFF2-40B4-BE49-F238E27FC236}">
                  <a16:creationId xmlns:a16="http://schemas.microsoft.com/office/drawing/2014/main" xmlns="" id="{97A46344-7E3C-EF48-4B04-648B50367384}"/>
                </a:ext>
              </a:extLst>
            </p:cNvPr>
            <p:cNvSpPr/>
            <p:nvPr/>
          </p:nvSpPr>
          <p:spPr>
            <a:xfrm>
              <a:off x="1181685" y="1915959"/>
              <a:ext cx="7548" cy="7572"/>
            </a:xfrm>
            <a:custGeom>
              <a:avLst/>
              <a:gdLst>
                <a:gd name="connsiteX0" fmla="*/ 1116 w 7548"/>
                <a:gd name="connsiteY0" fmla="*/ 6932 h 7572"/>
                <a:gd name="connsiteX1" fmla="*/ 1030 w 7548"/>
                <a:gd name="connsiteY1" fmla="*/ 1684 h 7572"/>
                <a:gd name="connsiteX2" fmla="*/ 1116 w 7548"/>
                <a:gd name="connsiteY2" fmla="*/ 1598 h 7572"/>
                <a:gd name="connsiteX3" fmla="*/ 6450 w 7548"/>
                <a:gd name="connsiteY3" fmla="*/ 646 h 7572"/>
                <a:gd name="connsiteX4" fmla="*/ 6450 w 7548"/>
                <a:gd name="connsiteY4" fmla="*/ 5980 h 7572"/>
                <a:gd name="connsiteX5" fmla="*/ 1116 w 7548"/>
                <a:gd name="connsiteY5" fmla="*/ 6932 h 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48" h="7572">
                  <a:moveTo>
                    <a:pt x="1116" y="6932"/>
                  </a:moveTo>
                  <a:cubicBezTo>
                    <a:pt x="-361" y="5503"/>
                    <a:pt x="-389" y="3151"/>
                    <a:pt x="1030" y="1684"/>
                  </a:cubicBezTo>
                  <a:cubicBezTo>
                    <a:pt x="1059" y="1655"/>
                    <a:pt x="1087" y="1627"/>
                    <a:pt x="1116" y="1598"/>
                  </a:cubicBezTo>
                  <a:cubicBezTo>
                    <a:pt x="2344" y="-97"/>
                    <a:pt x="4707" y="-526"/>
                    <a:pt x="6450" y="646"/>
                  </a:cubicBezTo>
                  <a:cubicBezTo>
                    <a:pt x="7897" y="2131"/>
                    <a:pt x="7897" y="4494"/>
                    <a:pt x="6450" y="5980"/>
                  </a:cubicBezTo>
                  <a:cubicBezTo>
                    <a:pt x="5192" y="7637"/>
                    <a:pt x="2868" y="8047"/>
                    <a:pt x="1116" y="6932"/>
                  </a:cubicBezTo>
                  <a:close/>
                </a:path>
              </a:pathLst>
            </a:custGeom>
            <a:solidFill>
              <a:srgbClr val="D58B94"/>
            </a:solidFill>
            <a:ln w="9525" cap="flat">
              <a:noFill/>
              <a:prstDash val="solid"/>
              <a:miter/>
            </a:ln>
          </p:spPr>
          <p:txBody>
            <a:bodyPr rtlCol="0" anchor="ctr"/>
            <a:lstStyle/>
            <a:p>
              <a:endParaRPr lang="en-IN"/>
            </a:p>
          </p:txBody>
        </p:sp>
        <p:sp>
          <p:nvSpPr>
            <p:cNvPr id="1711" name="Freeform: Shape 1710">
              <a:extLst>
                <a:ext uri="{FF2B5EF4-FFF2-40B4-BE49-F238E27FC236}">
                  <a16:creationId xmlns:a16="http://schemas.microsoft.com/office/drawing/2014/main" xmlns="" id="{7BB0E4F1-9E5E-E500-ACFB-7A7070775AB7}"/>
                </a:ext>
              </a:extLst>
            </p:cNvPr>
            <p:cNvSpPr/>
            <p:nvPr/>
          </p:nvSpPr>
          <p:spPr>
            <a:xfrm>
              <a:off x="1171479" y="1925671"/>
              <a:ext cx="9528" cy="9687"/>
            </a:xfrm>
            <a:custGeom>
              <a:avLst/>
              <a:gdLst>
                <a:gd name="connsiteX0" fmla="*/ -13 w 9528"/>
                <a:gd name="connsiteY0" fmla="*/ 5602 h 9687"/>
                <a:gd name="connsiteX1" fmla="*/ 4559 w 9528"/>
                <a:gd name="connsiteY1" fmla="*/ 77 h 9687"/>
                <a:gd name="connsiteX2" fmla="*/ 9426 w 9528"/>
                <a:gd name="connsiteY2" fmla="*/ 3221 h 9687"/>
                <a:gd name="connsiteX3" fmla="*/ 9512 w 9528"/>
                <a:gd name="connsiteY3" fmla="*/ 3983 h 9687"/>
                <a:gd name="connsiteX4" fmla="*/ 4940 w 9528"/>
                <a:gd name="connsiteY4" fmla="*/ 9602 h 9687"/>
                <a:gd name="connsiteX5" fmla="*/ 54 w 9528"/>
                <a:gd name="connsiteY5" fmla="*/ 6250 h 9687"/>
                <a:gd name="connsiteX6" fmla="*/ -13 w 9528"/>
                <a:gd name="connsiteY6" fmla="*/ 5602 h 9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8" h="9687">
                  <a:moveTo>
                    <a:pt x="-13" y="5602"/>
                  </a:moveTo>
                  <a:cubicBezTo>
                    <a:pt x="-51" y="2887"/>
                    <a:pt x="1883" y="544"/>
                    <a:pt x="4559" y="77"/>
                  </a:cubicBezTo>
                  <a:cubicBezTo>
                    <a:pt x="6769" y="-399"/>
                    <a:pt x="8950" y="1011"/>
                    <a:pt x="9426" y="3221"/>
                  </a:cubicBezTo>
                  <a:cubicBezTo>
                    <a:pt x="9474" y="3478"/>
                    <a:pt x="9503" y="3726"/>
                    <a:pt x="9512" y="3983"/>
                  </a:cubicBezTo>
                  <a:cubicBezTo>
                    <a:pt x="9598" y="6735"/>
                    <a:pt x="7655" y="9126"/>
                    <a:pt x="4940" y="9602"/>
                  </a:cubicBezTo>
                  <a:cubicBezTo>
                    <a:pt x="2664" y="10022"/>
                    <a:pt x="473" y="8517"/>
                    <a:pt x="54" y="6250"/>
                  </a:cubicBezTo>
                  <a:cubicBezTo>
                    <a:pt x="16" y="6031"/>
                    <a:pt x="-3" y="5821"/>
                    <a:pt x="-13" y="5602"/>
                  </a:cubicBezTo>
                  <a:close/>
                </a:path>
              </a:pathLst>
            </a:custGeom>
            <a:solidFill>
              <a:srgbClr val="D58B94"/>
            </a:solidFill>
            <a:ln w="9525" cap="flat">
              <a:noFill/>
              <a:prstDash val="solid"/>
              <a:miter/>
            </a:ln>
          </p:spPr>
          <p:txBody>
            <a:bodyPr rtlCol="0" anchor="ctr"/>
            <a:lstStyle/>
            <a:p>
              <a:endParaRPr lang="en-IN"/>
            </a:p>
          </p:txBody>
        </p:sp>
        <p:sp>
          <p:nvSpPr>
            <p:cNvPr id="1712" name="Freeform: Shape 1711">
              <a:extLst>
                <a:ext uri="{FF2B5EF4-FFF2-40B4-BE49-F238E27FC236}">
                  <a16:creationId xmlns:a16="http://schemas.microsoft.com/office/drawing/2014/main" xmlns="" id="{5859E961-595E-F67C-7288-CAFC3799B5D8}"/>
                </a:ext>
              </a:extLst>
            </p:cNvPr>
            <p:cNvSpPr/>
            <p:nvPr/>
          </p:nvSpPr>
          <p:spPr>
            <a:xfrm>
              <a:off x="1143225" y="1947165"/>
              <a:ext cx="11595" cy="11489"/>
            </a:xfrm>
            <a:custGeom>
              <a:avLst/>
              <a:gdLst>
                <a:gd name="connsiteX0" fmla="*/ 1667 w 11595"/>
                <a:gd name="connsiteY0" fmla="*/ 10207 h 11489"/>
                <a:gd name="connsiteX1" fmla="*/ 1657 w 11595"/>
                <a:gd name="connsiteY1" fmla="*/ 2120 h 11489"/>
                <a:gd name="connsiteX2" fmla="*/ 1667 w 11595"/>
                <a:gd name="connsiteY2" fmla="*/ 2110 h 11489"/>
                <a:gd name="connsiteX3" fmla="*/ 9858 w 11595"/>
                <a:gd name="connsiteY3" fmla="*/ 1253 h 11489"/>
                <a:gd name="connsiteX4" fmla="*/ 10010 w 11595"/>
                <a:gd name="connsiteY4" fmla="*/ 9197 h 11489"/>
                <a:gd name="connsiteX5" fmla="*/ 9858 w 11595"/>
                <a:gd name="connsiteY5" fmla="*/ 9349 h 11489"/>
                <a:gd name="connsiteX6" fmla="*/ 1667 w 11595"/>
                <a:gd name="connsiteY6" fmla="*/ 10207 h 1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5" h="11489">
                  <a:moveTo>
                    <a:pt x="1667" y="10207"/>
                  </a:moveTo>
                  <a:cubicBezTo>
                    <a:pt x="-572" y="7978"/>
                    <a:pt x="-572" y="4358"/>
                    <a:pt x="1657" y="2120"/>
                  </a:cubicBezTo>
                  <a:cubicBezTo>
                    <a:pt x="1657" y="2120"/>
                    <a:pt x="1667" y="2120"/>
                    <a:pt x="1667" y="2110"/>
                  </a:cubicBezTo>
                  <a:cubicBezTo>
                    <a:pt x="3714" y="-347"/>
                    <a:pt x="7343" y="-728"/>
                    <a:pt x="9858" y="1253"/>
                  </a:cubicBezTo>
                  <a:cubicBezTo>
                    <a:pt x="12096" y="3406"/>
                    <a:pt x="12163" y="6968"/>
                    <a:pt x="10010" y="9197"/>
                  </a:cubicBezTo>
                  <a:cubicBezTo>
                    <a:pt x="9963" y="9254"/>
                    <a:pt x="9906" y="9302"/>
                    <a:pt x="9858" y="9349"/>
                  </a:cubicBezTo>
                  <a:cubicBezTo>
                    <a:pt x="7810" y="11807"/>
                    <a:pt x="4181" y="12188"/>
                    <a:pt x="1667" y="10207"/>
                  </a:cubicBezTo>
                  <a:close/>
                </a:path>
              </a:pathLst>
            </a:custGeom>
            <a:solidFill>
              <a:srgbClr val="D58B94"/>
            </a:solidFill>
            <a:ln w="9525" cap="flat">
              <a:noFill/>
              <a:prstDash val="solid"/>
              <a:miter/>
            </a:ln>
          </p:spPr>
          <p:txBody>
            <a:bodyPr rtlCol="0" anchor="ctr"/>
            <a:lstStyle/>
            <a:p>
              <a:endParaRPr lang="en-IN"/>
            </a:p>
          </p:txBody>
        </p:sp>
        <p:sp>
          <p:nvSpPr>
            <p:cNvPr id="1713" name="Freeform: Shape 1712">
              <a:extLst>
                <a:ext uri="{FF2B5EF4-FFF2-40B4-BE49-F238E27FC236}">
                  <a16:creationId xmlns:a16="http://schemas.microsoft.com/office/drawing/2014/main" xmlns="" id="{E4FB2A7C-8BB4-7198-050E-7B1EF12216D3}"/>
                </a:ext>
              </a:extLst>
            </p:cNvPr>
            <p:cNvSpPr/>
            <p:nvPr/>
          </p:nvSpPr>
          <p:spPr>
            <a:xfrm>
              <a:off x="1154153" y="1930102"/>
              <a:ext cx="17924" cy="18557"/>
            </a:xfrm>
            <a:custGeom>
              <a:avLst/>
              <a:gdLst>
                <a:gd name="connsiteX0" fmla="*/ 2358 w 17924"/>
                <a:gd name="connsiteY0" fmla="*/ 16602 h 18557"/>
                <a:gd name="connsiteX1" fmla="*/ 2358 w 17924"/>
                <a:gd name="connsiteY1" fmla="*/ 4029 h 18557"/>
                <a:gd name="connsiteX2" fmla="*/ 13874 w 17924"/>
                <a:gd name="connsiteY2" fmla="*/ 1200 h 18557"/>
                <a:gd name="connsiteX3" fmla="*/ 16703 w 17924"/>
                <a:gd name="connsiteY3" fmla="*/ 12706 h 18557"/>
                <a:gd name="connsiteX4" fmla="*/ 15027 w 17924"/>
                <a:gd name="connsiteY4" fmla="*/ 14697 h 18557"/>
                <a:gd name="connsiteX5" fmla="*/ 3006 w 17924"/>
                <a:gd name="connsiteY5" fmla="*/ 17078 h 18557"/>
                <a:gd name="connsiteX6" fmla="*/ 2358 w 17924"/>
                <a:gd name="connsiteY6" fmla="*/ 16602 h 18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24" h="18557">
                  <a:moveTo>
                    <a:pt x="2358" y="16602"/>
                  </a:moveTo>
                  <a:cubicBezTo>
                    <a:pt x="-804" y="13001"/>
                    <a:pt x="-804" y="7629"/>
                    <a:pt x="2358" y="4029"/>
                  </a:cubicBezTo>
                  <a:cubicBezTo>
                    <a:pt x="4759" y="66"/>
                    <a:pt x="9912" y="-1201"/>
                    <a:pt x="13874" y="1200"/>
                  </a:cubicBezTo>
                  <a:cubicBezTo>
                    <a:pt x="17827" y="3600"/>
                    <a:pt x="19094" y="8753"/>
                    <a:pt x="16703" y="12706"/>
                  </a:cubicBezTo>
                  <a:cubicBezTo>
                    <a:pt x="16246" y="13458"/>
                    <a:pt x="15684" y="14125"/>
                    <a:pt x="15027" y="14697"/>
                  </a:cubicBezTo>
                  <a:cubicBezTo>
                    <a:pt x="12360" y="18678"/>
                    <a:pt x="6978" y="19735"/>
                    <a:pt x="3006" y="17078"/>
                  </a:cubicBezTo>
                  <a:cubicBezTo>
                    <a:pt x="2778" y="16926"/>
                    <a:pt x="2568" y="16773"/>
                    <a:pt x="2358" y="16602"/>
                  </a:cubicBezTo>
                  <a:close/>
                </a:path>
              </a:pathLst>
            </a:custGeom>
            <a:solidFill>
              <a:srgbClr val="D58B94"/>
            </a:solidFill>
            <a:ln w="9525" cap="flat">
              <a:noFill/>
              <a:prstDash val="solid"/>
              <a:miter/>
            </a:ln>
          </p:spPr>
          <p:txBody>
            <a:bodyPr rtlCol="0" anchor="ctr"/>
            <a:lstStyle/>
            <a:p>
              <a:endParaRPr lang="en-IN"/>
            </a:p>
          </p:txBody>
        </p:sp>
        <p:sp>
          <p:nvSpPr>
            <p:cNvPr id="1714" name="Freeform: Shape 1713">
              <a:extLst>
                <a:ext uri="{FF2B5EF4-FFF2-40B4-BE49-F238E27FC236}">
                  <a16:creationId xmlns:a16="http://schemas.microsoft.com/office/drawing/2014/main" xmlns="" id="{5E15E98A-E468-CD32-1B3A-27535A370981}"/>
                </a:ext>
              </a:extLst>
            </p:cNvPr>
            <p:cNvSpPr/>
            <p:nvPr/>
          </p:nvSpPr>
          <p:spPr>
            <a:xfrm>
              <a:off x="1137077" y="1960936"/>
              <a:ext cx="7498" cy="7631"/>
            </a:xfrm>
            <a:custGeom>
              <a:avLst/>
              <a:gdLst>
                <a:gd name="connsiteX0" fmla="*/ 1051 w 7498"/>
                <a:gd name="connsiteY0" fmla="*/ 6818 h 7631"/>
                <a:gd name="connsiteX1" fmla="*/ 1051 w 7498"/>
                <a:gd name="connsiteY1" fmla="*/ 1389 h 7631"/>
                <a:gd name="connsiteX2" fmla="*/ 6385 w 7498"/>
                <a:gd name="connsiteY2" fmla="*/ 818 h 7631"/>
                <a:gd name="connsiteX3" fmla="*/ 6385 w 7498"/>
                <a:gd name="connsiteY3" fmla="*/ 6247 h 7631"/>
                <a:gd name="connsiteX4" fmla="*/ 1051 w 7498"/>
                <a:gd name="connsiteY4" fmla="*/ 6818 h 7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8" h="7631">
                  <a:moveTo>
                    <a:pt x="1051" y="6818"/>
                  </a:moveTo>
                  <a:cubicBezTo>
                    <a:pt x="-368" y="5285"/>
                    <a:pt x="-368" y="2923"/>
                    <a:pt x="1051" y="1389"/>
                  </a:cubicBezTo>
                  <a:cubicBezTo>
                    <a:pt x="2375" y="-230"/>
                    <a:pt x="4756" y="-487"/>
                    <a:pt x="6385" y="818"/>
                  </a:cubicBezTo>
                  <a:cubicBezTo>
                    <a:pt x="7852" y="2332"/>
                    <a:pt x="7852" y="4733"/>
                    <a:pt x="6385" y="6247"/>
                  </a:cubicBezTo>
                  <a:cubicBezTo>
                    <a:pt x="5042" y="7819"/>
                    <a:pt x="2699" y="8076"/>
                    <a:pt x="1051" y="6818"/>
                  </a:cubicBezTo>
                  <a:close/>
                </a:path>
              </a:pathLst>
            </a:custGeom>
            <a:solidFill>
              <a:srgbClr val="D58B94"/>
            </a:solidFill>
            <a:ln w="9525" cap="flat">
              <a:noFill/>
              <a:prstDash val="solid"/>
              <a:miter/>
            </a:ln>
          </p:spPr>
          <p:txBody>
            <a:bodyPr rtlCol="0" anchor="ctr"/>
            <a:lstStyle/>
            <a:p>
              <a:endParaRPr lang="en-IN"/>
            </a:p>
          </p:txBody>
        </p:sp>
        <p:sp>
          <p:nvSpPr>
            <p:cNvPr id="1715" name="Freeform: Shape 1714">
              <a:extLst>
                <a:ext uri="{FF2B5EF4-FFF2-40B4-BE49-F238E27FC236}">
                  <a16:creationId xmlns:a16="http://schemas.microsoft.com/office/drawing/2014/main" xmlns="" id="{F7439AB5-242B-0712-35C2-95B83D50CDFD}"/>
                </a:ext>
              </a:extLst>
            </p:cNvPr>
            <p:cNvSpPr/>
            <p:nvPr/>
          </p:nvSpPr>
          <p:spPr>
            <a:xfrm>
              <a:off x="1129036" y="1950131"/>
              <a:ext cx="6851" cy="6936"/>
            </a:xfrm>
            <a:custGeom>
              <a:avLst/>
              <a:gdLst>
                <a:gd name="connsiteX0" fmla="*/ 901 w 6851"/>
                <a:gd name="connsiteY0" fmla="*/ 6098 h 6936"/>
                <a:gd name="connsiteX1" fmla="*/ 901 w 6851"/>
                <a:gd name="connsiteY1" fmla="*/ 1431 h 6936"/>
                <a:gd name="connsiteX2" fmla="*/ 5387 w 6851"/>
                <a:gd name="connsiteY2" fmla="*/ 526 h 6936"/>
                <a:gd name="connsiteX3" fmla="*/ 6302 w 6851"/>
                <a:gd name="connsiteY3" fmla="*/ 5012 h 6936"/>
                <a:gd name="connsiteX4" fmla="*/ 5664 w 6851"/>
                <a:gd name="connsiteY4" fmla="*/ 5717 h 6936"/>
                <a:gd name="connsiteX5" fmla="*/ 968 w 6851"/>
                <a:gd name="connsiteY5" fmla="*/ 6155 h 6936"/>
                <a:gd name="connsiteX6" fmla="*/ 901 w 6851"/>
                <a:gd name="connsiteY6" fmla="*/ 6098 h 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1" h="6936">
                  <a:moveTo>
                    <a:pt x="901" y="6098"/>
                  </a:moveTo>
                  <a:cubicBezTo>
                    <a:pt x="-318" y="4784"/>
                    <a:pt x="-318" y="2745"/>
                    <a:pt x="901" y="1431"/>
                  </a:cubicBezTo>
                  <a:cubicBezTo>
                    <a:pt x="1892" y="-55"/>
                    <a:pt x="3901" y="-465"/>
                    <a:pt x="5387" y="526"/>
                  </a:cubicBezTo>
                  <a:cubicBezTo>
                    <a:pt x="6883" y="1517"/>
                    <a:pt x="7283" y="3526"/>
                    <a:pt x="6302" y="5012"/>
                  </a:cubicBezTo>
                  <a:cubicBezTo>
                    <a:pt x="6121" y="5279"/>
                    <a:pt x="5911" y="5517"/>
                    <a:pt x="5664" y="5717"/>
                  </a:cubicBezTo>
                  <a:cubicBezTo>
                    <a:pt x="4492" y="7136"/>
                    <a:pt x="2387" y="7327"/>
                    <a:pt x="968" y="6155"/>
                  </a:cubicBezTo>
                  <a:cubicBezTo>
                    <a:pt x="949" y="6136"/>
                    <a:pt x="920" y="6117"/>
                    <a:pt x="901" y="6098"/>
                  </a:cubicBezTo>
                  <a:close/>
                </a:path>
              </a:pathLst>
            </a:custGeom>
            <a:solidFill>
              <a:srgbClr val="D58B94"/>
            </a:solidFill>
            <a:ln w="9525" cap="flat">
              <a:noFill/>
              <a:prstDash val="solid"/>
              <a:miter/>
            </a:ln>
          </p:spPr>
          <p:txBody>
            <a:bodyPr rtlCol="0" anchor="ctr"/>
            <a:lstStyle/>
            <a:p>
              <a:endParaRPr lang="en-IN"/>
            </a:p>
          </p:txBody>
        </p:sp>
        <p:sp>
          <p:nvSpPr>
            <p:cNvPr id="1716" name="Freeform: Shape 1715">
              <a:extLst>
                <a:ext uri="{FF2B5EF4-FFF2-40B4-BE49-F238E27FC236}">
                  <a16:creationId xmlns:a16="http://schemas.microsoft.com/office/drawing/2014/main" xmlns="" id="{ABDD065D-54DC-7DAD-42DC-20E0B2E9856A}"/>
                </a:ext>
              </a:extLst>
            </p:cNvPr>
            <p:cNvSpPr/>
            <p:nvPr/>
          </p:nvSpPr>
          <p:spPr>
            <a:xfrm>
              <a:off x="1126194" y="1935827"/>
              <a:ext cx="10084" cy="10034"/>
            </a:xfrm>
            <a:custGeom>
              <a:avLst/>
              <a:gdLst>
                <a:gd name="connsiteX0" fmla="*/ 1457 w 10084"/>
                <a:gd name="connsiteY0" fmla="*/ 8877 h 10034"/>
                <a:gd name="connsiteX1" fmla="*/ 1410 w 10084"/>
                <a:gd name="connsiteY1" fmla="*/ 1876 h 10034"/>
                <a:gd name="connsiteX2" fmla="*/ 1457 w 10084"/>
                <a:gd name="connsiteY2" fmla="*/ 1829 h 10034"/>
                <a:gd name="connsiteX3" fmla="*/ 8563 w 10084"/>
                <a:gd name="connsiteY3" fmla="*/ 1133 h 10034"/>
                <a:gd name="connsiteX4" fmla="*/ 8601 w 10084"/>
                <a:gd name="connsiteY4" fmla="*/ 1162 h 10034"/>
                <a:gd name="connsiteX5" fmla="*/ 8649 w 10084"/>
                <a:gd name="connsiteY5" fmla="*/ 8163 h 10034"/>
                <a:gd name="connsiteX6" fmla="*/ 8601 w 10084"/>
                <a:gd name="connsiteY6" fmla="*/ 8210 h 10034"/>
                <a:gd name="connsiteX7" fmla="*/ 1457 w 10084"/>
                <a:gd name="connsiteY7" fmla="*/ 8877 h 1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84" h="10034">
                  <a:moveTo>
                    <a:pt x="1457" y="8877"/>
                  </a:moveTo>
                  <a:cubicBezTo>
                    <a:pt x="-486" y="6953"/>
                    <a:pt x="-505" y="3819"/>
                    <a:pt x="1410" y="1876"/>
                  </a:cubicBezTo>
                  <a:cubicBezTo>
                    <a:pt x="1429" y="1857"/>
                    <a:pt x="1438" y="1848"/>
                    <a:pt x="1457" y="1829"/>
                  </a:cubicBezTo>
                  <a:cubicBezTo>
                    <a:pt x="3229" y="-324"/>
                    <a:pt x="6410" y="-638"/>
                    <a:pt x="8563" y="1133"/>
                  </a:cubicBezTo>
                  <a:cubicBezTo>
                    <a:pt x="8572" y="1143"/>
                    <a:pt x="8591" y="1152"/>
                    <a:pt x="8601" y="1162"/>
                  </a:cubicBezTo>
                  <a:cubicBezTo>
                    <a:pt x="10544" y="3086"/>
                    <a:pt x="10563" y="6220"/>
                    <a:pt x="8649" y="8163"/>
                  </a:cubicBezTo>
                  <a:cubicBezTo>
                    <a:pt x="8629" y="8182"/>
                    <a:pt x="8620" y="8191"/>
                    <a:pt x="8601" y="8210"/>
                  </a:cubicBezTo>
                  <a:cubicBezTo>
                    <a:pt x="6791" y="10334"/>
                    <a:pt x="3629" y="10630"/>
                    <a:pt x="1457" y="8877"/>
                  </a:cubicBezTo>
                  <a:close/>
                </a:path>
              </a:pathLst>
            </a:custGeom>
            <a:solidFill>
              <a:srgbClr val="D58B94"/>
            </a:solidFill>
            <a:ln w="9525" cap="flat">
              <a:noFill/>
              <a:prstDash val="solid"/>
              <a:miter/>
            </a:ln>
          </p:spPr>
          <p:txBody>
            <a:bodyPr rtlCol="0" anchor="ctr"/>
            <a:lstStyle/>
            <a:p>
              <a:endParaRPr lang="en-IN"/>
            </a:p>
          </p:txBody>
        </p:sp>
        <p:sp>
          <p:nvSpPr>
            <p:cNvPr id="1717" name="Freeform: Shape 1716">
              <a:extLst>
                <a:ext uri="{FF2B5EF4-FFF2-40B4-BE49-F238E27FC236}">
                  <a16:creationId xmlns:a16="http://schemas.microsoft.com/office/drawing/2014/main" xmlns="" id="{37EEFEF7-002E-ABF5-5E62-D6F5AFF1EB69}"/>
                </a:ext>
              </a:extLst>
            </p:cNvPr>
            <p:cNvSpPr/>
            <p:nvPr/>
          </p:nvSpPr>
          <p:spPr>
            <a:xfrm>
              <a:off x="1137668" y="1921529"/>
              <a:ext cx="12413" cy="12813"/>
            </a:xfrm>
            <a:custGeom>
              <a:avLst/>
              <a:gdLst>
                <a:gd name="connsiteX0" fmla="*/ 1794 w 12413"/>
                <a:gd name="connsiteY0" fmla="*/ 11555 h 12813"/>
                <a:gd name="connsiteX1" fmla="*/ 1794 w 12413"/>
                <a:gd name="connsiteY1" fmla="*/ 2506 h 12813"/>
                <a:gd name="connsiteX2" fmla="*/ 10452 w 12413"/>
                <a:gd name="connsiteY2" fmla="*/ 1192 h 12813"/>
                <a:gd name="connsiteX3" fmla="*/ 10557 w 12413"/>
                <a:gd name="connsiteY3" fmla="*/ 1268 h 12813"/>
                <a:gd name="connsiteX4" fmla="*/ 10557 w 12413"/>
                <a:gd name="connsiteY4" fmla="*/ 10316 h 12813"/>
                <a:gd name="connsiteX5" fmla="*/ 1794 w 12413"/>
                <a:gd name="connsiteY5" fmla="*/ 11555 h 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3" h="12813">
                  <a:moveTo>
                    <a:pt x="1794" y="11555"/>
                  </a:moveTo>
                  <a:cubicBezTo>
                    <a:pt x="-616" y="9021"/>
                    <a:pt x="-616" y="5040"/>
                    <a:pt x="1794" y="2506"/>
                  </a:cubicBezTo>
                  <a:cubicBezTo>
                    <a:pt x="3823" y="-247"/>
                    <a:pt x="7699" y="-837"/>
                    <a:pt x="10452" y="1192"/>
                  </a:cubicBezTo>
                  <a:cubicBezTo>
                    <a:pt x="10490" y="1211"/>
                    <a:pt x="10519" y="1239"/>
                    <a:pt x="10557" y="1268"/>
                  </a:cubicBezTo>
                  <a:cubicBezTo>
                    <a:pt x="13014" y="3782"/>
                    <a:pt x="13014" y="7802"/>
                    <a:pt x="10557" y="10316"/>
                  </a:cubicBezTo>
                  <a:cubicBezTo>
                    <a:pt x="8471" y="13060"/>
                    <a:pt x="4556" y="13612"/>
                    <a:pt x="1794" y="11555"/>
                  </a:cubicBezTo>
                  <a:close/>
                </a:path>
              </a:pathLst>
            </a:custGeom>
            <a:solidFill>
              <a:srgbClr val="D58B94"/>
            </a:solidFill>
            <a:ln w="9525" cap="flat">
              <a:noFill/>
              <a:prstDash val="solid"/>
              <a:miter/>
            </a:ln>
          </p:spPr>
          <p:txBody>
            <a:bodyPr rtlCol="0" anchor="ctr"/>
            <a:lstStyle/>
            <a:p>
              <a:endParaRPr lang="en-IN"/>
            </a:p>
          </p:txBody>
        </p:sp>
        <p:sp>
          <p:nvSpPr>
            <p:cNvPr id="1718" name="Freeform: Shape 1717">
              <a:extLst>
                <a:ext uri="{FF2B5EF4-FFF2-40B4-BE49-F238E27FC236}">
                  <a16:creationId xmlns:a16="http://schemas.microsoft.com/office/drawing/2014/main" xmlns="" id="{4A8674C3-6D69-B822-FDC7-DB5359EF9856}"/>
                </a:ext>
              </a:extLst>
            </p:cNvPr>
            <p:cNvSpPr/>
            <p:nvPr/>
          </p:nvSpPr>
          <p:spPr>
            <a:xfrm>
              <a:off x="1161318" y="1912812"/>
              <a:ext cx="12363" cy="12510"/>
            </a:xfrm>
            <a:custGeom>
              <a:avLst/>
              <a:gdLst>
                <a:gd name="connsiteX0" fmla="*/ 1765 w 12363"/>
                <a:gd name="connsiteY0" fmla="*/ 11317 h 12510"/>
                <a:gd name="connsiteX1" fmla="*/ 1765 w 12363"/>
                <a:gd name="connsiteY1" fmla="*/ 2554 h 12510"/>
                <a:gd name="connsiteX2" fmla="*/ 10528 w 12363"/>
                <a:gd name="connsiteY2" fmla="*/ 1126 h 12510"/>
                <a:gd name="connsiteX3" fmla="*/ 10528 w 12363"/>
                <a:gd name="connsiteY3" fmla="*/ 9984 h 12510"/>
                <a:gd name="connsiteX4" fmla="*/ 1765 w 12363"/>
                <a:gd name="connsiteY4" fmla="*/ 11317 h 1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3" h="12510">
                  <a:moveTo>
                    <a:pt x="1765" y="11317"/>
                  </a:moveTo>
                  <a:cubicBezTo>
                    <a:pt x="-606" y="8879"/>
                    <a:pt x="-606" y="4993"/>
                    <a:pt x="1765" y="2554"/>
                  </a:cubicBezTo>
                  <a:cubicBezTo>
                    <a:pt x="3823" y="-208"/>
                    <a:pt x="7699" y="-837"/>
                    <a:pt x="10528" y="1126"/>
                  </a:cubicBezTo>
                  <a:cubicBezTo>
                    <a:pt x="12957" y="3573"/>
                    <a:pt x="12957" y="7536"/>
                    <a:pt x="10528" y="9984"/>
                  </a:cubicBezTo>
                  <a:cubicBezTo>
                    <a:pt x="8442" y="12718"/>
                    <a:pt x="4566" y="13308"/>
                    <a:pt x="1765" y="11317"/>
                  </a:cubicBezTo>
                  <a:close/>
                </a:path>
              </a:pathLst>
            </a:custGeom>
            <a:solidFill>
              <a:srgbClr val="D58B94"/>
            </a:solidFill>
            <a:ln w="9525" cap="flat">
              <a:noFill/>
              <a:prstDash val="solid"/>
              <a:miter/>
            </a:ln>
          </p:spPr>
          <p:txBody>
            <a:bodyPr rtlCol="0" anchor="ctr"/>
            <a:lstStyle/>
            <a:p>
              <a:endParaRPr lang="en-IN"/>
            </a:p>
          </p:txBody>
        </p:sp>
        <p:sp>
          <p:nvSpPr>
            <p:cNvPr id="1719" name="Freeform: Shape 1718">
              <a:extLst>
                <a:ext uri="{FF2B5EF4-FFF2-40B4-BE49-F238E27FC236}">
                  <a16:creationId xmlns:a16="http://schemas.microsoft.com/office/drawing/2014/main" xmlns="" id="{EDA628BD-C745-FAA2-0D82-60A0E22171B9}"/>
                </a:ext>
              </a:extLst>
            </p:cNvPr>
            <p:cNvSpPr/>
            <p:nvPr/>
          </p:nvSpPr>
          <p:spPr>
            <a:xfrm>
              <a:off x="1154132" y="1910429"/>
              <a:ext cx="4782" cy="4761"/>
            </a:xfrm>
            <a:custGeom>
              <a:avLst/>
              <a:gdLst>
                <a:gd name="connsiteX0" fmla="*/ 665 w 4782"/>
                <a:gd name="connsiteY0" fmla="*/ 4271 h 4761"/>
                <a:gd name="connsiteX1" fmla="*/ 665 w 4782"/>
                <a:gd name="connsiteY1" fmla="*/ 937 h 4761"/>
                <a:gd name="connsiteX2" fmla="*/ 3999 w 4782"/>
                <a:gd name="connsiteY2" fmla="*/ 461 h 4761"/>
                <a:gd name="connsiteX3" fmla="*/ 4247 w 4782"/>
                <a:gd name="connsiteY3" fmla="*/ 3547 h 4761"/>
                <a:gd name="connsiteX4" fmla="*/ 3999 w 4782"/>
                <a:gd name="connsiteY4" fmla="*/ 3794 h 4761"/>
                <a:gd name="connsiteX5" fmla="*/ 665 w 4782"/>
                <a:gd name="connsiteY5" fmla="*/ 4271 h 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82" h="4761">
                  <a:moveTo>
                    <a:pt x="665" y="4271"/>
                  </a:moveTo>
                  <a:cubicBezTo>
                    <a:pt x="-240" y="3347"/>
                    <a:pt x="-240" y="1861"/>
                    <a:pt x="665" y="937"/>
                  </a:cubicBezTo>
                  <a:cubicBezTo>
                    <a:pt x="1456" y="-111"/>
                    <a:pt x="2951" y="-330"/>
                    <a:pt x="3999" y="461"/>
                  </a:cubicBezTo>
                  <a:cubicBezTo>
                    <a:pt x="4923" y="1242"/>
                    <a:pt x="5028" y="2632"/>
                    <a:pt x="4247" y="3547"/>
                  </a:cubicBezTo>
                  <a:cubicBezTo>
                    <a:pt x="4170" y="3633"/>
                    <a:pt x="4085" y="3718"/>
                    <a:pt x="3999" y="3794"/>
                  </a:cubicBezTo>
                  <a:cubicBezTo>
                    <a:pt x="3208" y="4842"/>
                    <a:pt x="1713" y="5061"/>
                    <a:pt x="665" y="4271"/>
                  </a:cubicBezTo>
                  <a:close/>
                </a:path>
              </a:pathLst>
            </a:custGeom>
            <a:solidFill>
              <a:srgbClr val="D58B94"/>
            </a:solidFill>
            <a:ln w="9525" cap="flat">
              <a:noFill/>
              <a:prstDash val="solid"/>
              <a:miter/>
            </a:ln>
          </p:spPr>
          <p:txBody>
            <a:bodyPr rtlCol="0" anchor="ctr"/>
            <a:lstStyle/>
            <a:p>
              <a:endParaRPr lang="en-IN"/>
            </a:p>
          </p:txBody>
        </p:sp>
        <p:sp>
          <p:nvSpPr>
            <p:cNvPr id="1720" name="Freeform: Shape 1719">
              <a:extLst>
                <a:ext uri="{FF2B5EF4-FFF2-40B4-BE49-F238E27FC236}">
                  <a16:creationId xmlns:a16="http://schemas.microsoft.com/office/drawing/2014/main" xmlns="" id="{18B01560-D576-BB1A-85B7-AEED9AFB0D6F}"/>
                </a:ext>
              </a:extLst>
            </p:cNvPr>
            <p:cNvSpPr/>
            <p:nvPr/>
          </p:nvSpPr>
          <p:spPr>
            <a:xfrm>
              <a:off x="1195197" y="1975088"/>
              <a:ext cx="10072" cy="10507"/>
            </a:xfrm>
            <a:custGeom>
              <a:avLst/>
              <a:gdLst>
                <a:gd name="connsiteX0" fmla="*/ 1415 w 10072"/>
                <a:gd name="connsiteY0" fmla="*/ 9525 h 10507"/>
                <a:gd name="connsiteX1" fmla="*/ 1415 w 10072"/>
                <a:gd name="connsiteY1" fmla="*/ 2191 h 10507"/>
                <a:gd name="connsiteX2" fmla="*/ 8426 w 10072"/>
                <a:gd name="connsiteY2" fmla="*/ 857 h 10507"/>
                <a:gd name="connsiteX3" fmla="*/ 8559 w 10072"/>
                <a:gd name="connsiteY3" fmla="*/ 953 h 10507"/>
                <a:gd name="connsiteX4" fmla="*/ 8559 w 10072"/>
                <a:gd name="connsiteY4" fmla="*/ 8287 h 10507"/>
                <a:gd name="connsiteX5" fmla="*/ 1549 w 10072"/>
                <a:gd name="connsiteY5" fmla="*/ 9620 h 10507"/>
                <a:gd name="connsiteX6" fmla="*/ 1415 w 10072"/>
                <a:gd name="connsiteY6" fmla="*/ 9525 h 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2" h="10507">
                  <a:moveTo>
                    <a:pt x="1415" y="9525"/>
                  </a:moveTo>
                  <a:cubicBezTo>
                    <a:pt x="-490" y="7449"/>
                    <a:pt x="-490" y="4267"/>
                    <a:pt x="1415" y="2191"/>
                  </a:cubicBezTo>
                  <a:cubicBezTo>
                    <a:pt x="2987" y="-114"/>
                    <a:pt x="6130" y="-705"/>
                    <a:pt x="8426" y="857"/>
                  </a:cubicBezTo>
                  <a:cubicBezTo>
                    <a:pt x="8473" y="895"/>
                    <a:pt x="8521" y="924"/>
                    <a:pt x="8559" y="953"/>
                  </a:cubicBezTo>
                  <a:cubicBezTo>
                    <a:pt x="10559" y="2991"/>
                    <a:pt x="10559" y="6248"/>
                    <a:pt x="8559" y="8287"/>
                  </a:cubicBezTo>
                  <a:cubicBezTo>
                    <a:pt x="6988" y="10592"/>
                    <a:pt x="3844" y="11182"/>
                    <a:pt x="1549" y="9620"/>
                  </a:cubicBezTo>
                  <a:cubicBezTo>
                    <a:pt x="1501" y="9582"/>
                    <a:pt x="1453" y="9554"/>
                    <a:pt x="1415" y="9525"/>
                  </a:cubicBezTo>
                  <a:close/>
                </a:path>
              </a:pathLst>
            </a:custGeom>
            <a:solidFill>
              <a:srgbClr val="D58B94"/>
            </a:solidFill>
            <a:ln w="9525" cap="flat">
              <a:noFill/>
              <a:prstDash val="solid"/>
              <a:miter/>
            </a:ln>
          </p:spPr>
          <p:txBody>
            <a:bodyPr rtlCol="0" anchor="ctr"/>
            <a:lstStyle/>
            <a:p>
              <a:endParaRPr lang="en-IN"/>
            </a:p>
          </p:txBody>
        </p:sp>
        <p:sp>
          <p:nvSpPr>
            <p:cNvPr id="1721" name="Freeform: Shape 1720">
              <a:extLst>
                <a:ext uri="{FF2B5EF4-FFF2-40B4-BE49-F238E27FC236}">
                  <a16:creationId xmlns:a16="http://schemas.microsoft.com/office/drawing/2014/main" xmlns="" id="{F8DA3F71-359C-3076-A22B-7699A1A0D1A3}"/>
                </a:ext>
              </a:extLst>
            </p:cNvPr>
            <p:cNvSpPr/>
            <p:nvPr/>
          </p:nvSpPr>
          <p:spPr>
            <a:xfrm>
              <a:off x="1204364" y="1953417"/>
              <a:ext cx="12425" cy="12742"/>
            </a:xfrm>
            <a:custGeom>
              <a:avLst/>
              <a:gdLst>
                <a:gd name="connsiteX0" fmla="*/ 1773 w 12425"/>
                <a:gd name="connsiteY0" fmla="*/ 11575 h 12742"/>
                <a:gd name="connsiteX1" fmla="*/ 1773 w 12425"/>
                <a:gd name="connsiteY1" fmla="*/ 2717 h 12742"/>
                <a:gd name="connsiteX2" fmla="*/ 10536 w 12425"/>
                <a:gd name="connsiteY2" fmla="*/ 1002 h 12742"/>
                <a:gd name="connsiteX3" fmla="*/ 10602 w 12425"/>
                <a:gd name="connsiteY3" fmla="*/ 9889 h 12742"/>
                <a:gd name="connsiteX4" fmla="*/ 10536 w 12425"/>
                <a:gd name="connsiteY4" fmla="*/ 9956 h 12742"/>
                <a:gd name="connsiteX5" fmla="*/ 1954 w 12425"/>
                <a:gd name="connsiteY5" fmla="*/ 11699 h 12742"/>
                <a:gd name="connsiteX6" fmla="*/ 1773 w 12425"/>
                <a:gd name="connsiteY6" fmla="*/ 11575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5" h="12742">
                  <a:moveTo>
                    <a:pt x="1773" y="11575"/>
                  </a:moveTo>
                  <a:cubicBezTo>
                    <a:pt x="-609" y="9099"/>
                    <a:pt x="-609" y="5193"/>
                    <a:pt x="1773" y="2717"/>
                  </a:cubicBezTo>
                  <a:cubicBezTo>
                    <a:pt x="3773" y="-103"/>
                    <a:pt x="7621" y="-855"/>
                    <a:pt x="10536" y="1002"/>
                  </a:cubicBezTo>
                  <a:cubicBezTo>
                    <a:pt x="13012" y="3441"/>
                    <a:pt x="13041" y="7422"/>
                    <a:pt x="10602" y="9889"/>
                  </a:cubicBezTo>
                  <a:cubicBezTo>
                    <a:pt x="10574" y="9918"/>
                    <a:pt x="10555" y="9937"/>
                    <a:pt x="10536" y="9956"/>
                  </a:cubicBezTo>
                  <a:cubicBezTo>
                    <a:pt x="8650" y="12804"/>
                    <a:pt x="4811" y="13585"/>
                    <a:pt x="1954" y="11699"/>
                  </a:cubicBezTo>
                  <a:cubicBezTo>
                    <a:pt x="1896" y="11661"/>
                    <a:pt x="1830" y="11623"/>
                    <a:pt x="1773" y="11575"/>
                  </a:cubicBezTo>
                  <a:close/>
                </a:path>
              </a:pathLst>
            </a:custGeom>
            <a:solidFill>
              <a:srgbClr val="D58B94"/>
            </a:solidFill>
            <a:ln w="9525" cap="flat">
              <a:noFill/>
              <a:prstDash val="solid"/>
              <a:miter/>
            </a:ln>
          </p:spPr>
          <p:txBody>
            <a:bodyPr rtlCol="0" anchor="ctr"/>
            <a:lstStyle/>
            <a:p>
              <a:endParaRPr lang="en-IN"/>
            </a:p>
          </p:txBody>
        </p:sp>
        <p:sp>
          <p:nvSpPr>
            <p:cNvPr id="1722" name="Freeform: Shape 1721">
              <a:extLst>
                <a:ext uri="{FF2B5EF4-FFF2-40B4-BE49-F238E27FC236}">
                  <a16:creationId xmlns:a16="http://schemas.microsoft.com/office/drawing/2014/main" xmlns="" id="{9E949B30-654F-1967-13DE-025BE8894454}"/>
                </a:ext>
              </a:extLst>
            </p:cNvPr>
            <p:cNvSpPr/>
            <p:nvPr/>
          </p:nvSpPr>
          <p:spPr>
            <a:xfrm>
              <a:off x="1126581" y="1904427"/>
              <a:ext cx="8566" cy="8682"/>
            </a:xfrm>
            <a:custGeom>
              <a:avLst/>
              <a:gdLst>
                <a:gd name="connsiteX0" fmla="*/ 1832 w 8566"/>
                <a:gd name="connsiteY0" fmla="*/ 7797 h 8682"/>
                <a:gd name="connsiteX1" fmla="*/ 746 w 8566"/>
                <a:gd name="connsiteY1" fmla="*/ 1834 h 8682"/>
                <a:gd name="connsiteX2" fmla="*/ 6709 w 8566"/>
                <a:gd name="connsiteY2" fmla="*/ 748 h 8682"/>
                <a:gd name="connsiteX3" fmla="*/ 7794 w 8566"/>
                <a:gd name="connsiteY3" fmla="*/ 6711 h 8682"/>
                <a:gd name="connsiteX4" fmla="*/ 7547 w 8566"/>
                <a:gd name="connsiteY4" fmla="*/ 7035 h 8682"/>
                <a:gd name="connsiteX5" fmla="*/ 1955 w 8566"/>
                <a:gd name="connsiteY5" fmla="*/ 7892 h 8682"/>
                <a:gd name="connsiteX6" fmla="*/ 1832 w 8566"/>
                <a:gd name="connsiteY6" fmla="*/ 7797 h 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6" h="8682">
                  <a:moveTo>
                    <a:pt x="1832" y="7797"/>
                  </a:moveTo>
                  <a:cubicBezTo>
                    <a:pt x="-111" y="6454"/>
                    <a:pt x="-597" y="3777"/>
                    <a:pt x="746" y="1834"/>
                  </a:cubicBezTo>
                  <a:cubicBezTo>
                    <a:pt x="2089" y="-109"/>
                    <a:pt x="4765" y="-604"/>
                    <a:pt x="6709" y="748"/>
                  </a:cubicBezTo>
                  <a:cubicBezTo>
                    <a:pt x="8652" y="2091"/>
                    <a:pt x="9137" y="4768"/>
                    <a:pt x="7794" y="6711"/>
                  </a:cubicBezTo>
                  <a:cubicBezTo>
                    <a:pt x="7718" y="6825"/>
                    <a:pt x="7632" y="6930"/>
                    <a:pt x="7547" y="7035"/>
                  </a:cubicBezTo>
                  <a:cubicBezTo>
                    <a:pt x="6242" y="8816"/>
                    <a:pt x="3737" y="9197"/>
                    <a:pt x="1955" y="7892"/>
                  </a:cubicBezTo>
                  <a:cubicBezTo>
                    <a:pt x="1917" y="7864"/>
                    <a:pt x="1870" y="7825"/>
                    <a:pt x="1832" y="7797"/>
                  </a:cubicBezTo>
                  <a:close/>
                </a:path>
              </a:pathLst>
            </a:custGeom>
            <a:solidFill>
              <a:srgbClr val="D58B94"/>
            </a:solidFill>
            <a:ln w="9525" cap="flat">
              <a:noFill/>
              <a:prstDash val="solid"/>
              <a:miter/>
            </a:ln>
          </p:spPr>
          <p:txBody>
            <a:bodyPr rtlCol="0" anchor="ctr"/>
            <a:lstStyle/>
            <a:p>
              <a:endParaRPr lang="en-IN"/>
            </a:p>
          </p:txBody>
        </p:sp>
        <p:sp>
          <p:nvSpPr>
            <p:cNvPr id="1723" name="Freeform: Shape 1722">
              <a:extLst>
                <a:ext uri="{FF2B5EF4-FFF2-40B4-BE49-F238E27FC236}">
                  <a16:creationId xmlns:a16="http://schemas.microsoft.com/office/drawing/2014/main" xmlns="" id="{116D3A3D-318B-F3CD-311B-E73E1A307F96}"/>
                </a:ext>
              </a:extLst>
            </p:cNvPr>
            <p:cNvSpPr/>
            <p:nvPr/>
          </p:nvSpPr>
          <p:spPr>
            <a:xfrm>
              <a:off x="1136086" y="1907344"/>
              <a:ext cx="12570" cy="12715"/>
            </a:xfrm>
            <a:custGeom>
              <a:avLst/>
              <a:gdLst>
                <a:gd name="connsiteX0" fmla="*/ 2709 w 12570"/>
                <a:gd name="connsiteY0" fmla="*/ 11452 h 12715"/>
                <a:gd name="connsiteX1" fmla="*/ 1090 w 12570"/>
                <a:gd name="connsiteY1" fmla="*/ 2708 h 12715"/>
                <a:gd name="connsiteX2" fmla="*/ 9834 w 12570"/>
                <a:gd name="connsiteY2" fmla="*/ 1089 h 12715"/>
                <a:gd name="connsiteX3" fmla="*/ 11453 w 12570"/>
                <a:gd name="connsiteY3" fmla="*/ 9833 h 12715"/>
                <a:gd name="connsiteX4" fmla="*/ 11091 w 12570"/>
                <a:gd name="connsiteY4" fmla="*/ 10309 h 12715"/>
                <a:gd name="connsiteX5" fmla="*/ 2833 w 12570"/>
                <a:gd name="connsiteY5" fmla="*/ 11547 h 12715"/>
                <a:gd name="connsiteX6" fmla="*/ 2709 w 12570"/>
                <a:gd name="connsiteY6" fmla="*/ 11452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70" h="12715">
                  <a:moveTo>
                    <a:pt x="2709" y="11452"/>
                  </a:moveTo>
                  <a:cubicBezTo>
                    <a:pt x="-148" y="9480"/>
                    <a:pt x="-872" y="5575"/>
                    <a:pt x="1090" y="2708"/>
                  </a:cubicBezTo>
                  <a:cubicBezTo>
                    <a:pt x="3062" y="-150"/>
                    <a:pt x="6977" y="-874"/>
                    <a:pt x="9834" y="1089"/>
                  </a:cubicBezTo>
                  <a:cubicBezTo>
                    <a:pt x="12692" y="3060"/>
                    <a:pt x="13416" y="6975"/>
                    <a:pt x="11453" y="9833"/>
                  </a:cubicBezTo>
                  <a:cubicBezTo>
                    <a:pt x="11339" y="9994"/>
                    <a:pt x="11215" y="10156"/>
                    <a:pt x="11091" y="10309"/>
                  </a:cubicBezTo>
                  <a:cubicBezTo>
                    <a:pt x="9148" y="12928"/>
                    <a:pt x="5453" y="13481"/>
                    <a:pt x="2833" y="11547"/>
                  </a:cubicBezTo>
                  <a:cubicBezTo>
                    <a:pt x="2795" y="11518"/>
                    <a:pt x="2748" y="11480"/>
                    <a:pt x="2709" y="11452"/>
                  </a:cubicBezTo>
                  <a:close/>
                </a:path>
              </a:pathLst>
            </a:custGeom>
            <a:solidFill>
              <a:srgbClr val="D58B94"/>
            </a:solidFill>
            <a:ln w="9525" cap="flat">
              <a:noFill/>
              <a:prstDash val="solid"/>
              <a:miter/>
            </a:ln>
          </p:spPr>
          <p:txBody>
            <a:bodyPr rtlCol="0" anchor="ctr"/>
            <a:lstStyle/>
            <a:p>
              <a:endParaRPr lang="en-IN"/>
            </a:p>
          </p:txBody>
        </p:sp>
        <p:sp>
          <p:nvSpPr>
            <p:cNvPr id="1724" name="Freeform: Shape 1723">
              <a:extLst>
                <a:ext uri="{FF2B5EF4-FFF2-40B4-BE49-F238E27FC236}">
                  <a16:creationId xmlns:a16="http://schemas.microsoft.com/office/drawing/2014/main" xmlns="" id="{E75B65B8-452E-9C40-F9F7-FF4CD44A267E}"/>
                </a:ext>
              </a:extLst>
            </p:cNvPr>
            <p:cNvSpPr/>
            <p:nvPr/>
          </p:nvSpPr>
          <p:spPr>
            <a:xfrm>
              <a:off x="1143216" y="1897643"/>
              <a:ext cx="8494" cy="8294"/>
            </a:xfrm>
            <a:custGeom>
              <a:avLst/>
              <a:gdLst>
                <a:gd name="connsiteX0" fmla="*/ 1294 w 8494"/>
                <a:gd name="connsiteY0" fmla="*/ 7628 h 8294"/>
                <a:gd name="connsiteX1" fmla="*/ 1085 w 8494"/>
                <a:gd name="connsiteY1" fmla="*/ 1836 h 8294"/>
                <a:gd name="connsiteX2" fmla="*/ 1294 w 8494"/>
                <a:gd name="connsiteY2" fmla="*/ 1627 h 8294"/>
                <a:gd name="connsiteX3" fmla="*/ 7295 w 8494"/>
                <a:gd name="connsiteY3" fmla="*/ 770 h 8294"/>
                <a:gd name="connsiteX4" fmla="*/ 7038 w 8494"/>
                <a:gd name="connsiteY4" fmla="*/ 7094 h 8294"/>
                <a:gd name="connsiteX5" fmla="*/ 1675 w 8494"/>
                <a:gd name="connsiteY5" fmla="*/ 7628 h 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4" h="8294">
                  <a:moveTo>
                    <a:pt x="1294" y="7628"/>
                  </a:moveTo>
                  <a:cubicBezTo>
                    <a:pt x="-363" y="6084"/>
                    <a:pt x="-458" y="3494"/>
                    <a:pt x="1085" y="1836"/>
                  </a:cubicBezTo>
                  <a:cubicBezTo>
                    <a:pt x="1151" y="1770"/>
                    <a:pt x="1218" y="1693"/>
                    <a:pt x="1294" y="1627"/>
                  </a:cubicBezTo>
                  <a:cubicBezTo>
                    <a:pt x="2771" y="-173"/>
                    <a:pt x="5381" y="-545"/>
                    <a:pt x="7295" y="770"/>
                  </a:cubicBezTo>
                  <a:cubicBezTo>
                    <a:pt x="8971" y="2589"/>
                    <a:pt x="8857" y="5418"/>
                    <a:pt x="7038" y="7094"/>
                  </a:cubicBezTo>
                  <a:cubicBezTo>
                    <a:pt x="5571" y="8447"/>
                    <a:pt x="3380" y="8666"/>
                    <a:pt x="1675" y="7628"/>
                  </a:cubicBezTo>
                  <a:close/>
                </a:path>
              </a:pathLst>
            </a:custGeom>
            <a:solidFill>
              <a:srgbClr val="D58B94"/>
            </a:solidFill>
            <a:ln w="9525" cap="flat">
              <a:noFill/>
              <a:prstDash val="solid"/>
              <a:miter/>
            </a:ln>
          </p:spPr>
          <p:txBody>
            <a:bodyPr rtlCol="0" anchor="ctr"/>
            <a:lstStyle/>
            <a:p>
              <a:endParaRPr lang="en-IN"/>
            </a:p>
          </p:txBody>
        </p:sp>
        <p:sp>
          <p:nvSpPr>
            <p:cNvPr id="1725" name="Freeform: Shape 1724">
              <a:extLst>
                <a:ext uri="{FF2B5EF4-FFF2-40B4-BE49-F238E27FC236}">
                  <a16:creationId xmlns:a16="http://schemas.microsoft.com/office/drawing/2014/main" xmlns="" id="{DDBF1D6F-17FE-F6A7-CBAF-353BD43EA69E}"/>
                </a:ext>
              </a:extLst>
            </p:cNvPr>
            <p:cNvSpPr/>
            <p:nvPr/>
          </p:nvSpPr>
          <p:spPr>
            <a:xfrm>
              <a:off x="1254637" y="1890541"/>
              <a:ext cx="13562" cy="15426"/>
            </a:xfrm>
            <a:custGeom>
              <a:avLst/>
              <a:gdLst>
                <a:gd name="connsiteX0" fmla="*/ 2268 w 13562"/>
                <a:gd name="connsiteY0" fmla="*/ 14729 h 15426"/>
                <a:gd name="connsiteX1" fmla="*/ 1506 w 13562"/>
                <a:gd name="connsiteY1" fmla="*/ 4728 h 15426"/>
                <a:gd name="connsiteX2" fmla="*/ 8803 w 13562"/>
                <a:gd name="connsiteY2" fmla="*/ 137 h 15426"/>
                <a:gd name="connsiteX3" fmla="*/ 13394 w 13562"/>
                <a:gd name="connsiteY3" fmla="*/ 7433 h 15426"/>
                <a:gd name="connsiteX4" fmla="*/ 11031 w 13562"/>
                <a:gd name="connsiteY4" fmla="*/ 11015 h 15426"/>
                <a:gd name="connsiteX5" fmla="*/ 2268 w 13562"/>
                <a:gd name="connsiteY5" fmla="*/ 14729 h 1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62" h="15426">
                  <a:moveTo>
                    <a:pt x="2268" y="14729"/>
                  </a:moveTo>
                  <a:cubicBezTo>
                    <a:pt x="-456" y="12053"/>
                    <a:pt x="-780" y="7786"/>
                    <a:pt x="1506" y="4728"/>
                  </a:cubicBezTo>
                  <a:cubicBezTo>
                    <a:pt x="2249" y="1442"/>
                    <a:pt x="5517" y="-606"/>
                    <a:pt x="8803" y="137"/>
                  </a:cubicBezTo>
                  <a:cubicBezTo>
                    <a:pt x="12089" y="880"/>
                    <a:pt x="14146" y="4147"/>
                    <a:pt x="13394" y="7433"/>
                  </a:cubicBezTo>
                  <a:cubicBezTo>
                    <a:pt x="13070" y="8872"/>
                    <a:pt x="12222" y="10148"/>
                    <a:pt x="11031" y="11015"/>
                  </a:cubicBezTo>
                  <a:cubicBezTo>
                    <a:pt x="8650" y="14825"/>
                    <a:pt x="4935" y="16444"/>
                    <a:pt x="2268" y="14729"/>
                  </a:cubicBezTo>
                  <a:close/>
                </a:path>
              </a:pathLst>
            </a:custGeom>
            <a:solidFill>
              <a:srgbClr val="D58B94"/>
            </a:solidFill>
            <a:ln w="9525" cap="flat">
              <a:noFill/>
              <a:prstDash val="solid"/>
              <a:miter/>
            </a:ln>
          </p:spPr>
          <p:txBody>
            <a:bodyPr rtlCol="0" anchor="ctr"/>
            <a:lstStyle/>
            <a:p>
              <a:endParaRPr lang="en-IN"/>
            </a:p>
          </p:txBody>
        </p:sp>
        <p:sp>
          <p:nvSpPr>
            <p:cNvPr id="1726" name="Freeform: Shape 1725">
              <a:extLst>
                <a:ext uri="{FF2B5EF4-FFF2-40B4-BE49-F238E27FC236}">
                  <a16:creationId xmlns:a16="http://schemas.microsoft.com/office/drawing/2014/main" xmlns="" id="{E17BEEC6-4D42-9B2C-C029-ECDA9CA8CD94}"/>
                </a:ext>
              </a:extLst>
            </p:cNvPr>
            <p:cNvSpPr/>
            <p:nvPr/>
          </p:nvSpPr>
          <p:spPr>
            <a:xfrm>
              <a:off x="1237616" y="1900904"/>
              <a:ext cx="13661" cy="14080"/>
            </a:xfrm>
            <a:custGeom>
              <a:avLst/>
              <a:gdLst>
                <a:gd name="connsiteX0" fmla="*/ 2335 w 13661"/>
                <a:gd name="connsiteY0" fmla="*/ 13129 h 14080"/>
                <a:gd name="connsiteX1" fmla="*/ 1525 w 13661"/>
                <a:gd name="connsiteY1" fmla="*/ 3871 h 14080"/>
                <a:gd name="connsiteX2" fmla="*/ 1763 w 13661"/>
                <a:gd name="connsiteY2" fmla="*/ 3604 h 14080"/>
                <a:gd name="connsiteX3" fmla="*/ 11288 w 13661"/>
                <a:gd name="connsiteY3" fmla="*/ 842 h 14080"/>
                <a:gd name="connsiteX4" fmla="*/ 12069 w 13661"/>
                <a:gd name="connsiteY4" fmla="*/ 10243 h 14080"/>
                <a:gd name="connsiteX5" fmla="*/ 11955 w 13661"/>
                <a:gd name="connsiteY5" fmla="*/ 10367 h 14080"/>
                <a:gd name="connsiteX6" fmla="*/ 2554 w 13661"/>
                <a:gd name="connsiteY6" fmla="*/ 13253 h 14080"/>
                <a:gd name="connsiteX7" fmla="*/ 2335 w 13661"/>
                <a:gd name="connsiteY7" fmla="*/ 13129 h 14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61" h="14080">
                  <a:moveTo>
                    <a:pt x="2335" y="13129"/>
                  </a:moveTo>
                  <a:cubicBezTo>
                    <a:pt x="-447" y="10796"/>
                    <a:pt x="-809" y="6653"/>
                    <a:pt x="1525" y="3871"/>
                  </a:cubicBezTo>
                  <a:cubicBezTo>
                    <a:pt x="1601" y="3776"/>
                    <a:pt x="1687" y="3690"/>
                    <a:pt x="1763" y="3604"/>
                  </a:cubicBezTo>
                  <a:cubicBezTo>
                    <a:pt x="3640" y="233"/>
                    <a:pt x="7897" y="-1006"/>
                    <a:pt x="11288" y="842"/>
                  </a:cubicBezTo>
                  <a:cubicBezTo>
                    <a:pt x="14098" y="3224"/>
                    <a:pt x="14451" y="7433"/>
                    <a:pt x="12069" y="10243"/>
                  </a:cubicBezTo>
                  <a:cubicBezTo>
                    <a:pt x="12031" y="10282"/>
                    <a:pt x="11993" y="10329"/>
                    <a:pt x="11955" y="10367"/>
                  </a:cubicBezTo>
                  <a:cubicBezTo>
                    <a:pt x="10155" y="13758"/>
                    <a:pt x="5945" y="15054"/>
                    <a:pt x="2554" y="13253"/>
                  </a:cubicBezTo>
                  <a:cubicBezTo>
                    <a:pt x="2478" y="13215"/>
                    <a:pt x="2411" y="13168"/>
                    <a:pt x="2335" y="13129"/>
                  </a:cubicBezTo>
                  <a:close/>
                </a:path>
              </a:pathLst>
            </a:custGeom>
            <a:solidFill>
              <a:srgbClr val="D58B94"/>
            </a:solidFill>
            <a:ln w="9525" cap="flat">
              <a:noFill/>
              <a:prstDash val="solid"/>
              <a:miter/>
            </a:ln>
          </p:spPr>
          <p:txBody>
            <a:bodyPr rtlCol="0" anchor="ctr"/>
            <a:lstStyle/>
            <a:p>
              <a:endParaRPr lang="en-IN"/>
            </a:p>
          </p:txBody>
        </p:sp>
        <p:sp>
          <p:nvSpPr>
            <p:cNvPr id="1727" name="Freeform: Shape 1726">
              <a:extLst>
                <a:ext uri="{FF2B5EF4-FFF2-40B4-BE49-F238E27FC236}">
                  <a16:creationId xmlns:a16="http://schemas.microsoft.com/office/drawing/2014/main" xmlns="" id="{26C9D3FC-9281-0684-CE60-B87A9F0EA07B}"/>
                </a:ext>
              </a:extLst>
            </p:cNvPr>
            <p:cNvSpPr/>
            <p:nvPr/>
          </p:nvSpPr>
          <p:spPr>
            <a:xfrm>
              <a:off x="1239128" y="1883123"/>
              <a:ext cx="11909" cy="13358"/>
            </a:xfrm>
            <a:custGeom>
              <a:avLst/>
              <a:gdLst>
                <a:gd name="connsiteX0" fmla="*/ 2251 w 11909"/>
                <a:gd name="connsiteY0" fmla="*/ 13289 h 13358"/>
                <a:gd name="connsiteX1" fmla="*/ 1489 w 11909"/>
                <a:gd name="connsiteY1" fmla="*/ 3764 h 13358"/>
                <a:gd name="connsiteX2" fmla="*/ 9966 w 11909"/>
                <a:gd name="connsiteY2" fmla="*/ 526 h 13358"/>
                <a:gd name="connsiteX3" fmla="*/ 9281 w 11909"/>
                <a:gd name="connsiteY3" fmla="*/ 11413 h 13358"/>
                <a:gd name="connsiteX4" fmla="*/ 2251 w 11909"/>
                <a:gd name="connsiteY4" fmla="*/ 13099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9" h="13358">
                  <a:moveTo>
                    <a:pt x="2251" y="13289"/>
                  </a:moveTo>
                  <a:cubicBezTo>
                    <a:pt x="-444" y="10794"/>
                    <a:pt x="-778" y="6650"/>
                    <a:pt x="1489" y="3764"/>
                  </a:cubicBezTo>
                  <a:cubicBezTo>
                    <a:pt x="2956" y="554"/>
                    <a:pt x="6728" y="-884"/>
                    <a:pt x="9966" y="526"/>
                  </a:cubicBezTo>
                  <a:cubicBezTo>
                    <a:pt x="12786" y="3726"/>
                    <a:pt x="12481" y="8594"/>
                    <a:pt x="9281" y="11413"/>
                  </a:cubicBezTo>
                  <a:cubicBezTo>
                    <a:pt x="7366" y="13108"/>
                    <a:pt x="4728" y="13737"/>
                    <a:pt x="2251" y="13099"/>
                  </a:cubicBezTo>
                  <a:close/>
                </a:path>
              </a:pathLst>
            </a:custGeom>
            <a:solidFill>
              <a:srgbClr val="D58B94"/>
            </a:solidFill>
            <a:ln w="9525" cap="flat">
              <a:noFill/>
              <a:prstDash val="solid"/>
              <a:miter/>
            </a:ln>
          </p:spPr>
          <p:txBody>
            <a:bodyPr rtlCol="0" anchor="ctr"/>
            <a:lstStyle/>
            <a:p>
              <a:endParaRPr lang="en-IN"/>
            </a:p>
          </p:txBody>
        </p:sp>
        <p:sp>
          <p:nvSpPr>
            <p:cNvPr id="1728" name="Freeform: Shape 1727">
              <a:extLst>
                <a:ext uri="{FF2B5EF4-FFF2-40B4-BE49-F238E27FC236}">
                  <a16:creationId xmlns:a16="http://schemas.microsoft.com/office/drawing/2014/main" xmlns="" id="{643E241E-BE4D-2FE3-A5F7-48263DC3533B}"/>
                </a:ext>
              </a:extLst>
            </p:cNvPr>
            <p:cNvSpPr/>
            <p:nvPr/>
          </p:nvSpPr>
          <p:spPr>
            <a:xfrm>
              <a:off x="1285941" y="1815627"/>
              <a:ext cx="12264" cy="15405"/>
            </a:xfrm>
            <a:custGeom>
              <a:avLst/>
              <a:gdLst>
                <a:gd name="connsiteX0" fmla="*/ 2683 w 12264"/>
                <a:gd name="connsiteY0" fmla="*/ 15062 h 15405"/>
                <a:gd name="connsiteX1" fmla="*/ 968 w 12264"/>
                <a:gd name="connsiteY1" fmla="*/ 5537 h 15405"/>
                <a:gd name="connsiteX2" fmla="*/ 9446 w 12264"/>
                <a:gd name="connsiteY2" fmla="*/ 298 h 15405"/>
                <a:gd name="connsiteX3" fmla="*/ 11255 w 12264"/>
                <a:gd name="connsiteY3" fmla="*/ 9823 h 15405"/>
                <a:gd name="connsiteX4" fmla="*/ 2683 w 12264"/>
                <a:gd name="connsiteY4" fmla="*/ 15062 h 15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4" h="15405">
                  <a:moveTo>
                    <a:pt x="2683" y="15062"/>
                  </a:moveTo>
                  <a:cubicBezTo>
                    <a:pt x="-79" y="13824"/>
                    <a:pt x="-842" y="9442"/>
                    <a:pt x="968" y="5537"/>
                  </a:cubicBezTo>
                  <a:cubicBezTo>
                    <a:pt x="2778" y="1632"/>
                    <a:pt x="6683" y="-940"/>
                    <a:pt x="9446" y="298"/>
                  </a:cubicBezTo>
                  <a:cubicBezTo>
                    <a:pt x="12208" y="1537"/>
                    <a:pt x="13160" y="5728"/>
                    <a:pt x="11255" y="9823"/>
                  </a:cubicBezTo>
                  <a:cubicBezTo>
                    <a:pt x="9350" y="13919"/>
                    <a:pt x="5921" y="16300"/>
                    <a:pt x="2683" y="15062"/>
                  </a:cubicBezTo>
                  <a:close/>
                </a:path>
              </a:pathLst>
            </a:custGeom>
            <a:solidFill>
              <a:srgbClr val="D58B94"/>
            </a:solidFill>
            <a:ln w="9525" cap="flat">
              <a:noFill/>
              <a:prstDash val="solid"/>
              <a:miter/>
            </a:ln>
          </p:spPr>
          <p:txBody>
            <a:bodyPr rtlCol="0" anchor="ctr"/>
            <a:lstStyle/>
            <a:p>
              <a:endParaRPr lang="en-IN"/>
            </a:p>
          </p:txBody>
        </p:sp>
        <p:sp>
          <p:nvSpPr>
            <p:cNvPr id="1729" name="Freeform: Shape 1728">
              <a:extLst>
                <a:ext uri="{FF2B5EF4-FFF2-40B4-BE49-F238E27FC236}">
                  <a16:creationId xmlns:a16="http://schemas.microsoft.com/office/drawing/2014/main" xmlns="" id="{D06EA6D7-BB24-145A-85DC-7C8D5DA81A01}"/>
                </a:ext>
              </a:extLst>
            </p:cNvPr>
            <p:cNvSpPr/>
            <p:nvPr/>
          </p:nvSpPr>
          <p:spPr>
            <a:xfrm>
              <a:off x="1252488" y="1860641"/>
              <a:ext cx="16327" cy="17933"/>
            </a:xfrm>
            <a:custGeom>
              <a:avLst/>
              <a:gdLst>
                <a:gd name="connsiteX0" fmla="*/ 3084 w 16327"/>
                <a:gd name="connsiteY0" fmla="*/ 17293 h 17933"/>
                <a:gd name="connsiteX1" fmla="*/ 1846 w 16327"/>
                <a:gd name="connsiteY1" fmla="*/ 5291 h 17933"/>
                <a:gd name="connsiteX2" fmla="*/ 13085 w 16327"/>
                <a:gd name="connsiteY2" fmla="*/ 528 h 17933"/>
                <a:gd name="connsiteX3" fmla="*/ 14495 w 16327"/>
                <a:gd name="connsiteY3" fmla="*/ 12435 h 17933"/>
                <a:gd name="connsiteX4" fmla="*/ 14419 w 16327"/>
                <a:gd name="connsiteY4" fmla="*/ 12530 h 17933"/>
                <a:gd name="connsiteX5" fmla="*/ 3084 w 16327"/>
                <a:gd name="connsiteY5" fmla="*/ 17293 h 1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27" h="17933">
                  <a:moveTo>
                    <a:pt x="3084" y="17293"/>
                  </a:moveTo>
                  <a:cubicBezTo>
                    <a:pt x="-507" y="14283"/>
                    <a:pt x="-1050" y="8968"/>
                    <a:pt x="1846" y="5291"/>
                  </a:cubicBezTo>
                  <a:cubicBezTo>
                    <a:pt x="3760" y="995"/>
                    <a:pt x="8666" y="-1081"/>
                    <a:pt x="13085" y="528"/>
                  </a:cubicBezTo>
                  <a:cubicBezTo>
                    <a:pt x="16762" y="3424"/>
                    <a:pt x="17390" y="8758"/>
                    <a:pt x="14495" y="12435"/>
                  </a:cubicBezTo>
                  <a:cubicBezTo>
                    <a:pt x="14466" y="12463"/>
                    <a:pt x="14447" y="12501"/>
                    <a:pt x="14419" y="12530"/>
                  </a:cubicBezTo>
                  <a:cubicBezTo>
                    <a:pt x="12571" y="16950"/>
                    <a:pt x="7532" y="19064"/>
                    <a:pt x="3084" y="17293"/>
                  </a:cubicBezTo>
                  <a:close/>
                </a:path>
              </a:pathLst>
            </a:custGeom>
            <a:solidFill>
              <a:srgbClr val="D58B94"/>
            </a:solidFill>
            <a:ln w="9525" cap="flat">
              <a:noFill/>
              <a:prstDash val="solid"/>
              <a:miter/>
            </a:ln>
          </p:spPr>
          <p:txBody>
            <a:bodyPr rtlCol="0" anchor="ctr"/>
            <a:lstStyle/>
            <a:p>
              <a:endParaRPr lang="en-IN"/>
            </a:p>
          </p:txBody>
        </p:sp>
        <p:sp>
          <p:nvSpPr>
            <p:cNvPr id="1730" name="Freeform: Shape 1729">
              <a:extLst>
                <a:ext uri="{FF2B5EF4-FFF2-40B4-BE49-F238E27FC236}">
                  <a16:creationId xmlns:a16="http://schemas.microsoft.com/office/drawing/2014/main" xmlns="" id="{6F99CD11-F982-186B-7154-830E41C0C748}"/>
                </a:ext>
              </a:extLst>
            </p:cNvPr>
            <p:cNvSpPr/>
            <p:nvPr/>
          </p:nvSpPr>
          <p:spPr>
            <a:xfrm>
              <a:off x="1173925" y="1836533"/>
              <a:ext cx="6089" cy="6412"/>
            </a:xfrm>
            <a:custGeom>
              <a:avLst/>
              <a:gdLst>
                <a:gd name="connsiteX0" fmla="*/ 1350 w 6089"/>
                <a:gd name="connsiteY0" fmla="*/ 5967 h 6412"/>
                <a:gd name="connsiteX1" fmla="*/ 493 w 6089"/>
                <a:gd name="connsiteY1" fmla="*/ 1586 h 6412"/>
                <a:gd name="connsiteX2" fmla="*/ 4779 w 6089"/>
                <a:gd name="connsiteY2" fmla="*/ 347 h 6412"/>
                <a:gd name="connsiteX3" fmla="*/ 5541 w 6089"/>
                <a:gd name="connsiteY3" fmla="*/ 4729 h 6412"/>
                <a:gd name="connsiteX4" fmla="*/ 1598 w 6089"/>
                <a:gd name="connsiteY4" fmla="*/ 6100 h 6412"/>
                <a:gd name="connsiteX5" fmla="*/ 1350 w 6089"/>
                <a:gd name="connsiteY5" fmla="*/ 5967 h 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89" h="6412">
                  <a:moveTo>
                    <a:pt x="1350" y="5967"/>
                  </a:moveTo>
                  <a:cubicBezTo>
                    <a:pt x="-59" y="4967"/>
                    <a:pt x="-431" y="3043"/>
                    <a:pt x="493" y="1586"/>
                  </a:cubicBezTo>
                  <a:cubicBezTo>
                    <a:pt x="1360" y="100"/>
                    <a:pt x="3246" y="-443"/>
                    <a:pt x="4779" y="347"/>
                  </a:cubicBezTo>
                  <a:cubicBezTo>
                    <a:pt x="6151" y="1376"/>
                    <a:pt x="6484" y="3300"/>
                    <a:pt x="5541" y="4729"/>
                  </a:cubicBezTo>
                  <a:cubicBezTo>
                    <a:pt x="4827" y="6196"/>
                    <a:pt x="3065" y="6815"/>
                    <a:pt x="1598" y="6100"/>
                  </a:cubicBezTo>
                  <a:cubicBezTo>
                    <a:pt x="1512" y="6062"/>
                    <a:pt x="1427" y="6015"/>
                    <a:pt x="1350" y="5967"/>
                  </a:cubicBezTo>
                  <a:close/>
                </a:path>
              </a:pathLst>
            </a:custGeom>
            <a:solidFill>
              <a:srgbClr val="D58B94"/>
            </a:solidFill>
            <a:ln w="9525" cap="flat">
              <a:noFill/>
              <a:prstDash val="solid"/>
              <a:miter/>
            </a:ln>
          </p:spPr>
          <p:txBody>
            <a:bodyPr rtlCol="0" anchor="ctr"/>
            <a:lstStyle/>
            <a:p>
              <a:endParaRPr lang="en-IN"/>
            </a:p>
          </p:txBody>
        </p:sp>
        <p:sp>
          <p:nvSpPr>
            <p:cNvPr id="1731" name="Freeform: Shape 1730">
              <a:extLst>
                <a:ext uri="{FF2B5EF4-FFF2-40B4-BE49-F238E27FC236}">
                  <a16:creationId xmlns:a16="http://schemas.microsoft.com/office/drawing/2014/main" xmlns="" id="{CC29B0E9-2961-87FD-3E79-FC8DC60C3074}"/>
                </a:ext>
              </a:extLst>
            </p:cNvPr>
            <p:cNvSpPr/>
            <p:nvPr/>
          </p:nvSpPr>
          <p:spPr>
            <a:xfrm>
              <a:off x="1191803" y="1830191"/>
              <a:ext cx="6357" cy="6466"/>
            </a:xfrm>
            <a:custGeom>
              <a:avLst/>
              <a:gdLst>
                <a:gd name="connsiteX0" fmla="*/ 1379 w 6357"/>
                <a:gd name="connsiteY0" fmla="*/ 6023 h 6466"/>
                <a:gd name="connsiteX1" fmla="*/ 474 w 6357"/>
                <a:gd name="connsiteY1" fmla="*/ 1813 h 6466"/>
                <a:gd name="connsiteX2" fmla="*/ 522 w 6357"/>
                <a:gd name="connsiteY2" fmla="*/ 1737 h 6466"/>
                <a:gd name="connsiteX3" fmla="*/ 4808 w 6357"/>
                <a:gd name="connsiteY3" fmla="*/ 308 h 6466"/>
                <a:gd name="connsiteX4" fmla="*/ 5818 w 6357"/>
                <a:gd name="connsiteY4" fmla="*/ 4909 h 6466"/>
                <a:gd name="connsiteX5" fmla="*/ 1379 w 6357"/>
                <a:gd name="connsiteY5" fmla="*/ 6023 h 6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57" h="6466">
                  <a:moveTo>
                    <a:pt x="1379" y="6023"/>
                  </a:moveTo>
                  <a:cubicBezTo>
                    <a:pt x="-30" y="5109"/>
                    <a:pt x="-440" y="3223"/>
                    <a:pt x="474" y="1813"/>
                  </a:cubicBezTo>
                  <a:cubicBezTo>
                    <a:pt x="494" y="1785"/>
                    <a:pt x="503" y="1756"/>
                    <a:pt x="522" y="1737"/>
                  </a:cubicBezTo>
                  <a:cubicBezTo>
                    <a:pt x="1332" y="175"/>
                    <a:pt x="3227" y="-454"/>
                    <a:pt x="4808" y="308"/>
                  </a:cubicBezTo>
                  <a:cubicBezTo>
                    <a:pt x="6361" y="1299"/>
                    <a:pt x="6809" y="3366"/>
                    <a:pt x="5818" y="4909"/>
                  </a:cubicBezTo>
                  <a:cubicBezTo>
                    <a:pt x="4866" y="6404"/>
                    <a:pt x="2922" y="6890"/>
                    <a:pt x="1379" y="6023"/>
                  </a:cubicBezTo>
                  <a:close/>
                </a:path>
              </a:pathLst>
            </a:custGeom>
            <a:solidFill>
              <a:srgbClr val="D58B94"/>
            </a:solidFill>
            <a:ln w="9525" cap="flat">
              <a:noFill/>
              <a:prstDash val="solid"/>
              <a:miter/>
            </a:ln>
          </p:spPr>
          <p:txBody>
            <a:bodyPr rtlCol="0" anchor="ctr"/>
            <a:lstStyle/>
            <a:p>
              <a:endParaRPr lang="en-IN"/>
            </a:p>
          </p:txBody>
        </p:sp>
        <p:sp>
          <p:nvSpPr>
            <p:cNvPr id="1732" name="Freeform: Shape 1731">
              <a:extLst>
                <a:ext uri="{FF2B5EF4-FFF2-40B4-BE49-F238E27FC236}">
                  <a16:creationId xmlns:a16="http://schemas.microsoft.com/office/drawing/2014/main" xmlns="" id="{B676AD99-7FEC-1CD8-5053-5041980BFF0E}"/>
                </a:ext>
              </a:extLst>
            </p:cNvPr>
            <p:cNvSpPr/>
            <p:nvPr/>
          </p:nvSpPr>
          <p:spPr>
            <a:xfrm>
              <a:off x="1183411" y="1849063"/>
              <a:ext cx="6591" cy="7024"/>
            </a:xfrm>
            <a:custGeom>
              <a:avLst/>
              <a:gdLst>
                <a:gd name="connsiteX0" fmla="*/ 1390 w 6591"/>
                <a:gd name="connsiteY0" fmla="*/ 6582 h 7024"/>
                <a:gd name="connsiteX1" fmla="*/ 628 w 6591"/>
                <a:gd name="connsiteY1" fmla="*/ 1819 h 7024"/>
                <a:gd name="connsiteX2" fmla="*/ 5105 w 6591"/>
                <a:gd name="connsiteY2" fmla="*/ 343 h 7024"/>
                <a:gd name="connsiteX3" fmla="*/ 5200 w 6591"/>
                <a:gd name="connsiteY3" fmla="*/ 391 h 7024"/>
                <a:gd name="connsiteX4" fmla="*/ 5962 w 6591"/>
                <a:gd name="connsiteY4" fmla="*/ 5248 h 7024"/>
                <a:gd name="connsiteX5" fmla="*/ 1447 w 6591"/>
                <a:gd name="connsiteY5" fmla="*/ 6611 h 7024"/>
                <a:gd name="connsiteX6" fmla="*/ 1390 w 6591"/>
                <a:gd name="connsiteY6" fmla="*/ 6582 h 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91" h="7024">
                  <a:moveTo>
                    <a:pt x="1390" y="6582"/>
                  </a:moveTo>
                  <a:cubicBezTo>
                    <a:pt x="-125" y="5468"/>
                    <a:pt x="-467" y="3343"/>
                    <a:pt x="628" y="1819"/>
                  </a:cubicBezTo>
                  <a:cubicBezTo>
                    <a:pt x="1457" y="172"/>
                    <a:pt x="3457" y="-486"/>
                    <a:pt x="5105" y="343"/>
                  </a:cubicBezTo>
                  <a:cubicBezTo>
                    <a:pt x="5133" y="353"/>
                    <a:pt x="5171" y="372"/>
                    <a:pt x="5200" y="391"/>
                  </a:cubicBezTo>
                  <a:cubicBezTo>
                    <a:pt x="6686" y="1562"/>
                    <a:pt x="7019" y="3677"/>
                    <a:pt x="5962" y="5248"/>
                  </a:cubicBezTo>
                  <a:cubicBezTo>
                    <a:pt x="5095" y="6868"/>
                    <a:pt x="3076" y="7487"/>
                    <a:pt x="1447" y="6611"/>
                  </a:cubicBezTo>
                  <a:cubicBezTo>
                    <a:pt x="1428" y="6601"/>
                    <a:pt x="1409" y="6592"/>
                    <a:pt x="1390" y="6582"/>
                  </a:cubicBezTo>
                  <a:close/>
                </a:path>
              </a:pathLst>
            </a:custGeom>
            <a:solidFill>
              <a:srgbClr val="D58B94"/>
            </a:solidFill>
            <a:ln w="9525" cap="flat">
              <a:noFill/>
              <a:prstDash val="solid"/>
              <a:miter/>
            </a:ln>
          </p:spPr>
          <p:txBody>
            <a:bodyPr rtlCol="0" anchor="ctr"/>
            <a:lstStyle/>
            <a:p>
              <a:endParaRPr lang="en-IN"/>
            </a:p>
          </p:txBody>
        </p:sp>
        <p:sp>
          <p:nvSpPr>
            <p:cNvPr id="1733" name="Freeform: Shape 1732">
              <a:extLst>
                <a:ext uri="{FF2B5EF4-FFF2-40B4-BE49-F238E27FC236}">
                  <a16:creationId xmlns:a16="http://schemas.microsoft.com/office/drawing/2014/main" xmlns="" id="{AB29D70C-C28B-97F0-D12B-2D883D62CC0D}"/>
                </a:ext>
              </a:extLst>
            </p:cNvPr>
            <p:cNvSpPr/>
            <p:nvPr/>
          </p:nvSpPr>
          <p:spPr>
            <a:xfrm>
              <a:off x="1263729" y="1835290"/>
              <a:ext cx="11356" cy="14116"/>
            </a:xfrm>
            <a:custGeom>
              <a:avLst/>
              <a:gdLst>
                <a:gd name="connsiteX0" fmla="*/ 2511 w 11356"/>
                <a:gd name="connsiteY0" fmla="*/ 13687 h 14116"/>
                <a:gd name="connsiteX1" fmla="*/ 1082 w 11356"/>
                <a:gd name="connsiteY1" fmla="*/ 4734 h 14116"/>
                <a:gd name="connsiteX2" fmla="*/ 8893 w 11356"/>
                <a:gd name="connsiteY2" fmla="*/ 352 h 14116"/>
                <a:gd name="connsiteX3" fmla="*/ 10322 w 11356"/>
                <a:gd name="connsiteY3" fmla="*/ 9306 h 14116"/>
                <a:gd name="connsiteX4" fmla="*/ 2511 w 11356"/>
                <a:gd name="connsiteY4" fmla="*/ 13687 h 14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6" h="14116">
                  <a:moveTo>
                    <a:pt x="2511" y="13687"/>
                  </a:moveTo>
                  <a:cubicBezTo>
                    <a:pt x="-194" y="11516"/>
                    <a:pt x="-813" y="7639"/>
                    <a:pt x="1082" y="4734"/>
                  </a:cubicBezTo>
                  <a:cubicBezTo>
                    <a:pt x="2797" y="1114"/>
                    <a:pt x="6321" y="-886"/>
                    <a:pt x="8893" y="352"/>
                  </a:cubicBezTo>
                  <a:cubicBezTo>
                    <a:pt x="11465" y="1590"/>
                    <a:pt x="12131" y="5591"/>
                    <a:pt x="10322" y="9306"/>
                  </a:cubicBezTo>
                  <a:cubicBezTo>
                    <a:pt x="8512" y="13021"/>
                    <a:pt x="4988" y="15021"/>
                    <a:pt x="2511" y="13687"/>
                  </a:cubicBezTo>
                  <a:close/>
                </a:path>
              </a:pathLst>
            </a:custGeom>
            <a:solidFill>
              <a:srgbClr val="D58B94"/>
            </a:solidFill>
            <a:ln w="9525" cap="flat">
              <a:noFill/>
              <a:prstDash val="solid"/>
              <a:miter/>
            </a:ln>
          </p:spPr>
          <p:txBody>
            <a:bodyPr rtlCol="0" anchor="ctr"/>
            <a:lstStyle/>
            <a:p>
              <a:endParaRPr lang="en-IN"/>
            </a:p>
          </p:txBody>
        </p:sp>
        <p:sp>
          <p:nvSpPr>
            <p:cNvPr id="1734" name="Freeform: Shape 1733">
              <a:extLst>
                <a:ext uri="{FF2B5EF4-FFF2-40B4-BE49-F238E27FC236}">
                  <a16:creationId xmlns:a16="http://schemas.microsoft.com/office/drawing/2014/main" xmlns="" id="{4175C2E1-590C-082D-578E-B648C00F0153}"/>
                </a:ext>
              </a:extLst>
            </p:cNvPr>
            <p:cNvSpPr/>
            <p:nvPr/>
          </p:nvSpPr>
          <p:spPr>
            <a:xfrm>
              <a:off x="1269149" y="1817758"/>
              <a:ext cx="10912" cy="13468"/>
            </a:xfrm>
            <a:custGeom>
              <a:avLst/>
              <a:gdLst>
                <a:gd name="connsiteX0" fmla="*/ 2520 w 10912"/>
                <a:gd name="connsiteY0" fmla="*/ 13122 h 13468"/>
                <a:gd name="connsiteX1" fmla="*/ 996 w 10912"/>
                <a:gd name="connsiteY1" fmla="*/ 4740 h 13468"/>
                <a:gd name="connsiteX2" fmla="*/ 8426 w 10912"/>
                <a:gd name="connsiteY2" fmla="*/ 263 h 13468"/>
                <a:gd name="connsiteX3" fmla="*/ 10045 w 10912"/>
                <a:gd name="connsiteY3" fmla="*/ 8741 h 13468"/>
                <a:gd name="connsiteX4" fmla="*/ 2520 w 10912"/>
                <a:gd name="connsiteY4" fmla="*/ 13122 h 13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2" h="13468">
                  <a:moveTo>
                    <a:pt x="2520" y="13122"/>
                  </a:moveTo>
                  <a:cubicBezTo>
                    <a:pt x="-137" y="11179"/>
                    <a:pt x="-804" y="7493"/>
                    <a:pt x="996" y="4740"/>
                  </a:cubicBezTo>
                  <a:cubicBezTo>
                    <a:pt x="2520" y="1216"/>
                    <a:pt x="5949" y="-784"/>
                    <a:pt x="8426" y="263"/>
                  </a:cubicBezTo>
                  <a:cubicBezTo>
                    <a:pt x="10902" y="1311"/>
                    <a:pt x="11664" y="5121"/>
                    <a:pt x="10045" y="8741"/>
                  </a:cubicBezTo>
                  <a:cubicBezTo>
                    <a:pt x="8426" y="12360"/>
                    <a:pt x="4997" y="14265"/>
                    <a:pt x="2520" y="13122"/>
                  </a:cubicBezTo>
                  <a:close/>
                </a:path>
              </a:pathLst>
            </a:custGeom>
            <a:solidFill>
              <a:srgbClr val="D58B94"/>
            </a:solidFill>
            <a:ln w="9525" cap="flat">
              <a:noFill/>
              <a:prstDash val="solid"/>
              <a:miter/>
            </a:ln>
          </p:spPr>
          <p:txBody>
            <a:bodyPr rtlCol="0" anchor="ctr"/>
            <a:lstStyle/>
            <a:p>
              <a:endParaRPr lang="en-IN"/>
            </a:p>
          </p:txBody>
        </p:sp>
        <p:sp>
          <p:nvSpPr>
            <p:cNvPr id="1735" name="Freeform: Shape 1734">
              <a:extLst>
                <a:ext uri="{FF2B5EF4-FFF2-40B4-BE49-F238E27FC236}">
                  <a16:creationId xmlns:a16="http://schemas.microsoft.com/office/drawing/2014/main" xmlns="" id="{A102B24F-8242-5863-20DE-AFE2E7A429CC}"/>
                </a:ext>
              </a:extLst>
            </p:cNvPr>
            <p:cNvSpPr/>
            <p:nvPr/>
          </p:nvSpPr>
          <p:spPr>
            <a:xfrm>
              <a:off x="1224393" y="1901523"/>
              <a:ext cx="5054" cy="5146"/>
            </a:xfrm>
            <a:custGeom>
              <a:avLst/>
              <a:gdLst>
                <a:gd name="connsiteX0" fmla="*/ 794 w 5054"/>
                <a:gd name="connsiteY0" fmla="*/ 4510 h 5146"/>
                <a:gd name="connsiteX1" fmla="*/ 794 w 5054"/>
                <a:gd name="connsiteY1" fmla="*/ 604 h 5146"/>
                <a:gd name="connsiteX2" fmla="*/ 4423 w 5054"/>
                <a:gd name="connsiteY2" fmla="*/ 881 h 5146"/>
                <a:gd name="connsiteX3" fmla="*/ 4137 w 5054"/>
                <a:gd name="connsiteY3" fmla="*/ 4510 h 5146"/>
                <a:gd name="connsiteX4" fmla="*/ 794 w 5054"/>
                <a:gd name="connsiteY4" fmla="*/ 4510 h 5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4" h="5146">
                  <a:moveTo>
                    <a:pt x="794" y="4510"/>
                  </a:moveTo>
                  <a:cubicBezTo>
                    <a:pt x="-282" y="3433"/>
                    <a:pt x="-282" y="1681"/>
                    <a:pt x="794" y="604"/>
                  </a:cubicBezTo>
                  <a:cubicBezTo>
                    <a:pt x="1870" y="-320"/>
                    <a:pt x="3499" y="-196"/>
                    <a:pt x="4423" y="881"/>
                  </a:cubicBezTo>
                  <a:cubicBezTo>
                    <a:pt x="5347" y="1967"/>
                    <a:pt x="5223" y="3586"/>
                    <a:pt x="4137" y="4510"/>
                  </a:cubicBezTo>
                  <a:cubicBezTo>
                    <a:pt x="3175" y="5338"/>
                    <a:pt x="1756" y="5338"/>
                    <a:pt x="794" y="4510"/>
                  </a:cubicBezTo>
                  <a:close/>
                </a:path>
              </a:pathLst>
            </a:custGeom>
            <a:solidFill>
              <a:srgbClr val="D58B94"/>
            </a:solidFill>
            <a:ln w="9525" cap="flat">
              <a:noFill/>
              <a:prstDash val="solid"/>
              <a:miter/>
            </a:ln>
          </p:spPr>
          <p:txBody>
            <a:bodyPr rtlCol="0" anchor="ctr"/>
            <a:lstStyle/>
            <a:p>
              <a:endParaRPr lang="en-IN"/>
            </a:p>
          </p:txBody>
        </p:sp>
        <p:sp>
          <p:nvSpPr>
            <p:cNvPr id="1736" name="Freeform: Shape 1735">
              <a:extLst>
                <a:ext uri="{FF2B5EF4-FFF2-40B4-BE49-F238E27FC236}">
                  <a16:creationId xmlns:a16="http://schemas.microsoft.com/office/drawing/2014/main" xmlns="" id="{CDE51E91-A57F-56FF-9818-44F41CB4099F}"/>
                </a:ext>
              </a:extLst>
            </p:cNvPr>
            <p:cNvSpPr/>
            <p:nvPr/>
          </p:nvSpPr>
          <p:spPr>
            <a:xfrm>
              <a:off x="1212166" y="1880118"/>
              <a:ext cx="15304" cy="15902"/>
            </a:xfrm>
            <a:custGeom>
              <a:avLst/>
              <a:gdLst>
                <a:gd name="connsiteX0" fmla="*/ 2734 w 15304"/>
                <a:gd name="connsiteY0" fmla="*/ 14865 h 15902"/>
                <a:gd name="connsiteX1" fmla="*/ 1753 w 15304"/>
                <a:gd name="connsiteY1" fmla="*/ 4130 h 15902"/>
                <a:gd name="connsiteX2" fmla="*/ 1782 w 15304"/>
                <a:gd name="connsiteY2" fmla="*/ 4102 h 15902"/>
                <a:gd name="connsiteX3" fmla="*/ 12450 w 15304"/>
                <a:gd name="connsiteY3" fmla="*/ 768 h 15902"/>
                <a:gd name="connsiteX4" fmla="*/ 13497 w 15304"/>
                <a:gd name="connsiteY4" fmla="*/ 12008 h 15902"/>
                <a:gd name="connsiteX5" fmla="*/ 2734 w 15304"/>
                <a:gd name="connsiteY5" fmla="*/ 14865 h 1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4" h="15902">
                  <a:moveTo>
                    <a:pt x="2734" y="14865"/>
                  </a:moveTo>
                  <a:cubicBezTo>
                    <a:pt x="-504" y="12169"/>
                    <a:pt x="-942" y="7369"/>
                    <a:pt x="1753" y="4130"/>
                  </a:cubicBezTo>
                  <a:cubicBezTo>
                    <a:pt x="1763" y="4121"/>
                    <a:pt x="1772" y="4111"/>
                    <a:pt x="1782" y="4102"/>
                  </a:cubicBezTo>
                  <a:cubicBezTo>
                    <a:pt x="3944" y="397"/>
                    <a:pt x="8563" y="-1051"/>
                    <a:pt x="12450" y="768"/>
                  </a:cubicBezTo>
                  <a:cubicBezTo>
                    <a:pt x="15783" y="3616"/>
                    <a:pt x="16250" y="8598"/>
                    <a:pt x="13497" y="12008"/>
                  </a:cubicBezTo>
                  <a:cubicBezTo>
                    <a:pt x="11269" y="15713"/>
                    <a:pt x="6506" y="16980"/>
                    <a:pt x="2734" y="14865"/>
                  </a:cubicBezTo>
                  <a:close/>
                </a:path>
              </a:pathLst>
            </a:custGeom>
            <a:solidFill>
              <a:srgbClr val="D58B94"/>
            </a:solidFill>
            <a:ln w="9525" cap="flat">
              <a:noFill/>
              <a:prstDash val="solid"/>
              <a:miter/>
            </a:ln>
          </p:spPr>
          <p:txBody>
            <a:bodyPr rtlCol="0" anchor="ctr"/>
            <a:lstStyle/>
            <a:p>
              <a:endParaRPr lang="en-IN"/>
            </a:p>
          </p:txBody>
        </p:sp>
        <p:sp>
          <p:nvSpPr>
            <p:cNvPr id="1737" name="Freeform: Shape 1736">
              <a:extLst>
                <a:ext uri="{FF2B5EF4-FFF2-40B4-BE49-F238E27FC236}">
                  <a16:creationId xmlns:a16="http://schemas.microsoft.com/office/drawing/2014/main" xmlns="" id="{B24810A8-C416-4C2F-45FA-32736B38A867}"/>
                </a:ext>
              </a:extLst>
            </p:cNvPr>
            <p:cNvSpPr/>
            <p:nvPr/>
          </p:nvSpPr>
          <p:spPr>
            <a:xfrm>
              <a:off x="1228223" y="1857071"/>
              <a:ext cx="22081" cy="24191"/>
            </a:xfrm>
            <a:custGeom>
              <a:avLst/>
              <a:gdLst>
                <a:gd name="connsiteX0" fmla="*/ 4298 w 22081"/>
                <a:gd name="connsiteY0" fmla="*/ 23529 h 24191"/>
                <a:gd name="connsiteX1" fmla="*/ 2394 w 22081"/>
                <a:gd name="connsiteY1" fmla="*/ 6956 h 24191"/>
                <a:gd name="connsiteX2" fmla="*/ 18015 w 22081"/>
                <a:gd name="connsiteY2" fmla="*/ 860 h 24191"/>
                <a:gd name="connsiteX3" fmla="*/ 18148 w 22081"/>
                <a:gd name="connsiteY3" fmla="*/ 20119 h 24191"/>
                <a:gd name="connsiteX4" fmla="*/ 4298 w 22081"/>
                <a:gd name="connsiteY4" fmla="*/ 23529 h 24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81" h="24191">
                  <a:moveTo>
                    <a:pt x="4298" y="23529"/>
                  </a:moveTo>
                  <a:cubicBezTo>
                    <a:pt x="-607" y="19376"/>
                    <a:pt x="-1445" y="12118"/>
                    <a:pt x="2394" y="6956"/>
                  </a:cubicBezTo>
                  <a:cubicBezTo>
                    <a:pt x="5194" y="1136"/>
                    <a:pt x="12014" y="-1531"/>
                    <a:pt x="18015" y="860"/>
                  </a:cubicBezTo>
                  <a:cubicBezTo>
                    <a:pt x="23368" y="6146"/>
                    <a:pt x="23425" y="14766"/>
                    <a:pt x="18148" y="20119"/>
                  </a:cubicBezTo>
                  <a:cubicBezTo>
                    <a:pt x="14538" y="23777"/>
                    <a:pt x="9185" y="25091"/>
                    <a:pt x="4298" y="23529"/>
                  </a:cubicBezTo>
                  <a:close/>
                </a:path>
              </a:pathLst>
            </a:custGeom>
            <a:solidFill>
              <a:srgbClr val="D58B94"/>
            </a:solidFill>
            <a:ln w="9525" cap="flat">
              <a:noFill/>
              <a:prstDash val="solid"/>
              <a:miter/>
            </a:ln>
          </p:spPr>
          <p:txBody>
            <a:bodyPr rtlCol="0" anchor="ctr"/>
            <a:lstStyle/>
            <a:p>
              <a:endParaRPr lang="en-IN"/>
            </a:p>
          </p:txBody>
        </p:sp>
        <p:sp>
          <p:nvSpPr>
            <p:cNvPr id="1738" name="Freeform: Shape 1737">
              <a:extLst>
                <a:ext uri="{FF2B5EF4-FFF2-40B4-BE49-F238E27FC236}">
                  <a16:creationId xmlns:a16="http://schemas.microsoft.com/office/drawing/2014/main" xmlns="" id="{FB5044B3-64B4-EF2E-1AC9-0B4E7B7A26A6}"/>
                </a:ext>
              </a:extLst>
            </p:cNvPr>
            <p:cNvSpPr/>
            <p:nvPr/>
          </p:nvSpPr>
          <p:spPr>
            <a:xfrm>
              <a:off x="1245791" y="1840568"/>
              <a:ext cx="12597" cy="14743"/>
            </a:xfrm>
            <a:custGeom>
              <a:avLst/>
              <a:gdLst>
                <a:gd name="connsiteX0" fmla="*/ 2732 w 12597"/>
                <a:gd name="connsiteY0" fmla="*/ 14410 h 14743"/>
                <a:gd name="connsiteX1" fmla="*/ 1218 w 12597"/>
                <a:gd name="connsiteY1" fmla="*/ 5237 h 14743"/>
                <a:gd name="connsiteX2" fmla="*/ 1494 w 12597"/>
                <a:gd name="connsiteY2" fmla="*/ 4885 h 14743"/>
                <a:gd name="connsiteX3" fmla="*/ 9971 w 12597"/>
                <a:gd name="connsiteY3" fmla="*/ 408 h 14743"/>
                <a:gd name="connsiteX4" fmla="*/ 11495 w 12597"/>
                <a:gd name="connsiteY4" fmla="*/ 9933 h 14743"/>
                <a:gd name="connsiteX5" fmla="*/ 2732 w 12597"/>
                <a:gd name="connsiteY5" fmla="*/ 14410 h 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7" h="14743">
                  <a:moveTo>
                    <a:pt x="2732" y="14410"/>
                  </a:moveTo>
                  <a:cubicBezTo>
                    <a:pt x="-220" y="12295"/>
                    <a:pt x="-897" y="8190"/>
                    <a:pt x="1218" y="5237"/>
                  </a:cubicBezTo>
                  <a:cubicBezTo>
                    <a:pt x="1304" y="5114"/>
                    <a:pt x="1399" y="4999"/>
                    <a:pt x="1494" y="4885"/>
                  </a:cubicBezTo>
                  <a:cubicBezTo>
                    <a:pt x="3399" y="980"/>
                    <a:pt x="7114" y="-925"/>
                    <a:pt x="9971" y="408"/>
                  </a:cubicBezTo>
                  <a:cubicBezTo>
                    <a:pt x="12753" y="2780"/>
                    <a:pt x="13400" y="6819"/>
                    <a:pt x="11495" y="9933"/>
                  </a:cubicBezTo>
                  <a:cubicBezTo>
                    <a:pt x="10276" y="13553"/>
                    <a:pt x="6380" y="15544"/>
                    <a:pt x="2732" y="14410"/>
                  </a:cubicBezTo>
                  <a:close/>
                </a:path>
              </a:pathLst>
            </a:custGeom>
            <a:solidFill>
              <a:srgbClr val="D58B94"/>
            </a:solidFill>
            <a:ln w="9525" cap="flat">
              <a:noFill/>
              <a:prstDash val="solid"/>
              <a:miter/>
            </a:ln>
          </p:spPr>
          <p:txBody>
            <a:bodyPr rtlCol="0" anchor="ctr"/>
            <a:lstStyle/>
            <a:p>
              <a:endParaRPr lang="en-IN"/>
            </a:p>
          </p:txBody>
        </p:sp>
        <p:sp>
          <p:nvSpPr>
            <p:cNvPr id="1739" name="Freeform: Shape 1738">
              <a:extLst>
                <a:ext uri="{FF2B5EF4-FFF2-40B4-BE49-F238E27FC236}">
                  <a16:creationId xmlns:a16="http://schemas.microsoft.com/office/drawing/2014/main" xmlns="" id="{6363E6AB-D367-2EC6-02C9-F181DBA6632C}"/>
                </a:ext>
              </a:extLst>
            </p:cNvPr>
            <p:cNvSpPr/>
            <p:nvPr/>
          </p:nvSpPr>
          <p:spPr>
            <a:xfrm>
              <a:off x="1251563" y="1822099"/>
              <a:ext cx="9658" cy="11650"/>
            </a:xfrm>
            <a:custGeom>
              <a:avLst/>
              <a:gdLst>
                <a:gd name="connsiteX0" fmla="*/ 2199 w 9658"/>
                <a:gd name="connsiteY0" fmla="*/ 11257 h 11650"/>
                <a:gd name="connsiteX1" fmla="*/ 866 w 9658"/>
                <a:gd name="connsiteY1" fmla="*/ 3923 h 11650"/>
                <a:gd name="connsiteX2" fmla="*/ 7438 w 9658"/>
                <a:gd name="connsiteY2" fmla="*/ 304 h 11650"/>
                <a:gd name="connsiteX3" fmla="*/ 8867 w 9658"/>
                <a:gd name="connsiteY3" fmla="*/ 7733 h 11650"/>
                <a:gd name="connsiteX4" fmla="*/ 2199 w 9658"/>
                <a:gd name="connsiteY4" fmla="*/ 11257 h 1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8" h="11650">
                  <a:moveTo>
                    <a:pt x="2199" y="11257"/>
                  </a:moveTo>
                  <a:cubicBezTo>
                    <a:pt x="-115" y="9552"/>
                    <a:pt x="-706" y="6333"/>
                    <a:pt x="866" y="3923"/>
                  </a:cubicBezTo>
                  <a:cubicBezTo>
                    <a:pt x="2294" y="875"/>
                    <a:pt x="5152" y="-744"/>
                    <a:pt x="7438" y="304"/>
                  </a:cubicBezTo>
                  <a:cubicBezTo>
                    <a:pt x="9724" y="1352"/>
                    <a:pt x="10295" y="4590"/>
                    <a:pt x="8867" y="7733"/>
                  </a:cubicBezTo>
                  <a:cubicBezTo>
                    <a:pt x="7438" y="10877"/>
                    <a:pt x="4771" y="12400"/>
                    <a:pt x="2199" y="11257"/>
                  </a:cubicBezTo>
                  <a:close/>
                </a:path>
              </a:pathLst>
            </a:custGeom>
            <a:solidFill>
              <a:srgbClr val="D58B94"/>
            </a:solidFill>
            <a:ln w="9525" cap="flat">
              <a:noFill/>
              <a:prstDash val="solid"/>
              <a:miter/>
            </a:ln>
          </p:spPr>
          <p:txBody>
            <a:bodyPr rtlCol="0" anchor="ctr"/>
            <a:lstStyle/>
            <a:p>
              <a:endParaRPr lang="en-IN"/>
            </a:p>
          </p:txBody>
        </p:sp>
        <p:sp>
          <p:nvSpPr>
            <p:cNvPr id="1740" name="Freeform: Shape 1739">
              <a:extLst>
                <a:ext uri="{FF2B5EF4-FFF2-40B4-BE49-F238E27FC236}">
                  <a16:creationId xmlns:a16="http://schemas.microsoft.com/office/drawing/2014/main" xmlns="" id="{422A5152-64AA-B57F-A29F-1D599B730141}"/>
                </a:ext>
              </a:extLst>
            </p:cNvPr>
            <p:cNvSpPr/>
            <p:nvPr/>
          </p:nvSpPr>
          <p:spPr>
            <a:xfrm>
              <a:off x="1247552" y="1807725"/>
              <a:ext cx="7788" cy="8953"/>
            </a:xfrm>
            <a:custGeom>
              <a:avLst/>
              <a:gdLst>
                <a:gd name="connsiteX0" fmla="*/ 1829 w 7788"/>
                <a:gd name="connsiteY0" fmla="*/ 8677 h 8953"/>
                <a:gd name="connsiteX1" fmla="*/ 591 w 7788"/>
                <a:gd name="connsiteY1" fmla="*/ 2962 h 8953"/>
                <a:gd name="connsiteX2" fmla="*/ 5829 w 7788"/>
                <a:gd name="connsiteY2" fmla="*/ 105 h 8953"/>
                <a:gd name="connsiteX3" fmla="*/ 7163 w 7788"/>
                <a:gd name="connsiteY3" fmla="*/ 5820 h 8953"/>
                <a:gd name="connsiteX4" fmla="*/ 1829 w 7788"/>
                <a:gd name="connsiteY4" fmla="*/ 8677 h 8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8" h="8953">
                  <a:moveTo>
                    <a:pt x="1829" y="8677"/>
                  </a:moveTo>
                  <a:cubicBezTo>
                    <a:pt x="-19" y="7391"/>
                    <a:pt x="-562" y="4896"/>
                    <a:pt x="591" y="2962"/>
                  </a:cubicBezTo>
                  <a:cubicBezTo>
                    <a:pt x="1353" y="819"/>
                    <a:pt x="3610" y="-419"/>
                    <a:pt x="5829" y="105"/>
                  </a:cubicBezTo>
                  <a:cubicBezTo>
                    <a:pt x="7753" y="1333"/>
                    <a:pt x="8353" y="3867"/>
                    <a:pt x="7163" y="5820"/>
                  </a:cubicBezTo>
                  <a:cubicBezTo>
                    <a:pt x="6210" y="8201"/>
                    <a:pt x="3638" y="9534"/>
                    <a:pt x="1829" y="8677"/>
                  </a:cubicBezTo>
                  <a:close/>
                </a:path>
              </a:pathLst>
            </a:custGeom>
            <a:solidFill>
              <a:srgbClr val="D58B94"/>
            </a:solidFill>
            <a:ln w="9525" cap="flat">
              <a:noFill/>
              <a:prstDash val="solid"/>
              <a:miter/>
            </a:ln>
          </p:spPr>
          <p:txBody>
            <a:bodyPr rtlCol="0" anchor="ctr"/>
            <a:lstStyle/>
            <a:p>
              <a:endParaRPr lang="en-IN"/>
            </a:p>
          </p:txBody>
        </p:sp>
        <p:sp>
          <p:nvSpPr>
            <p:cNvPr id="1741" name="Freeform: Shape 1740">
              <a:extLst>
                <a:ext uri="{FF2B5EF4-FFF2-40B4-BE49-F238E27FC236}">
                  <a16:creationId xmlns:a16="http://schemas.microsoft.com/office/drawing/2014/main" xmlns="" id="{9DF0D294-CA56-5E14-F313-DBF901C2C390}"/>
                </a:ext>
              </a:extLst>
            </p:cNvPr>
            <p:cNvSpPr/>
            <p:nvPr/>
          </p:nvSpPr>
          <p:spPr>
            <a:xfrm>
              <a:off x="1239477" y="1821251"/>
              <a:ext cx="9523" cy="11606"/>
            </a:xfrm>
            <a:custGeom>
              <a:avLst/>
              <a:gdLst>
                <a:gd name="connsiteX0" fmla="*/ 93 w 9523"/>
                <a:gd name="connsiteY0" fmla="*/ 8200 h 11606"/>
                <a:gd name="connsiteX1" fmla="*/ 3712 w 9523"/>
                <a:gd name="connsiteY1" fmla="*/ 580 h 11606"/>
                <a:gd name="connsiteX2" fmla="*/ 8846 w 9523"/>
                <a:gd name="connsiteY2" fmla="*/ 1685 h 11606"/>
                <a:gd name="connsiteX3" fmla="*/ 9427 w 9523"/>
                <a:gd name="connsiteY3" fmla="*/ 3343 h 11606"/>
                <a:gd name="connsiteX4" fmla="*/ 5713 w 9523"/>
                <a:gd name="connsiteY4" fmla="*/ 11058 h 11606"/>
                <a:gd name="connsiteX5" fmla="*/ 617 w 9523"/>
                <a:gd name="connsiteY5" fmla="*/ 9801 h 11606"/>
                <a:gd name="connsiteX6" fmla="*/ 93 w 9523"/>
                <a:gd name="connsiteY6" fmla="*/ 8200 h 1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 h="11606">
                  <a:moveTo>
                    <a:pt x="93" y="8200"/>
                  </a:moveTo>
                  <a:cubicBezTo>
                    <a:pt x="-431" y="5152"/>
                    <a:pt x="1017" y="2104"/>
                    <a:pt x="3712" y="580"/>
                  </a:cubicBezTo>
                  <a:cubicBezTo>
                    <a:pt x="5436" y="-534"/>
                    <a:pt x="7732" y="-39"/>
                    <a:pt x="8846" y="1685"/>
                  </a:cubicBezTo>
                  <a:cubicBezTo>
                    <a:pt x="9170" y="2181"/>
                    <a:pt x="9370" y="2752"/>
                    <a:pt x="9427" y="3343"/>
                  </a:cubicBezTo>
                  <a:cubicBezTo>
                    <a:pt x="9884" y="6429"/>
                    <a:pt x="8418" y="9486"/>
                    <a:pt x="5713" y="11058"/>
                  </a:cubicBezTo>
                  <a:cubicBezTo>
                    <a:pt x="3960" y="12115"/>
                    <a:pt x="1674" y="11553"/>
                    <a:pt x="617" y="9801"/>
                  </a:cubicBezTo>
                  <a:cubicBezTo>
                    <a:pt x="321" y="9315"/>
                    <a:pt x="140" y="8762"/>
                    <a:pt x="93" y="8200"/>
                  </a:cubicBezTo>
                  <a:close/>
                </a:path>
              </a:pathLst>
            </a:custGeom>
            <a:solidFill>
              <a:srgbClr val="D58B94"/>
            </a:solidFill>
            <a:ln w="9525" cap="flat">
              <a:noFill/>
              <a:prstDash val="solid"/>
              <a:miter/>
            </a:ln>
          </p:spPr>
          <p:txBody>
            <a:bodyPr rtlCol="0" anchor="ctr"/>
            <a:lstStyle/>
            <a:p>
              <a:endParaRPr lang="en-IN"/>
            </a:p>
          </p:txBody>
        </p:sp>
        <p:sp>
          <p:nvSpPr>
            <p:cNvPr id="1742" name="Freeform: Shape 1741">
              <a:extLst>
                <a:ext uri="{FF2B5EF4-FFF2-40B4-BE49-F238E27FC236}">
                  <a16:creationId xmlns:a16="http://schemas.microsoft.com/office/drawing/2014/main" xmlns="" id="{A9F9938F-8CED-B43A-183F-A67E04B834B4}"/>
                </a:ext>
              </a:extLst>
            </p:cNvPr>
            <p:cNvSpPr/>
            <p:nvPr/>
          </p:nvSpPr>
          <p:spPr>
            <a:xfrm>
              <a:off x="1213503" y="1852138"/>
              <a:ext cx="11638" cy="12605"/>
            </a:xfrm>
            <a:custGeom>
              <a:avLst/>
              <a:gdLst>
                <a:gd name="connsiteX0" fmla="*/ 2158 w 11638"/>
                <a:gd name="connsiteY0" fmla="*/ 11984 h 12605"/>
                <a:gd name="connsiteX1" fmla="*/ 1892 w 11638"/>
                <a:gd name="connsiteY1" fmla="*/ 2155 h 12605"/>
                <a:gd name="connsiteX2" fmla="*/ 9207 w 11638"/>
                <a:gd name="connsiteY2" fmla="*/ 364 h 12605"/>
                <a:gd name="connsiteX3" fmla="*/ 10350 w 11638"/>
                <a:gd name="connsiteY3" fmla="*/ 9032 h 12605"/>
                <a:gd name="connsiteX4" fmla="*/ 2273 w 11638"/>
                <a:gd name="connsiteY4" fmla="*/ 12032 h 12605"/>
                <a:gd name="connsiteX5" fmla="*/ 2158 w 11638"/>
                <a:gd name="connsiteY5" fmla="*/ 11984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38" h="12605">
                  <a:moveTo>
                    <a:pt x="2158" y="11984"/>
                  </a:moveTo>
                  <a:cubicBezTo>
                    <a:pt x="-632" y="9346"/>
                    <a:pt x="-747" y="4945"/>
                    <a:pt x="1892" y="2155"/>
                  </a:cubicBezTo>
                  <a:cubicBezTo>
                    <a:pt x="3768" y="173"/>
                    <a:pt x="6626" y="-522"/>
                    <a:pt x="9207" y="364"/>
                  </a:cubicBezTo>
                  <a:cubicBezTo>
                    <a:pt x="11912" y="2440"/>
                    <a:pt x="12426" y="6317"/>
                    <a:pt x="10350" y="9032"/>
                  </a:cubicBezTo>
                  <a:cubicBezTo>
                    <a:pt x="8950" y="12089"/>
                    <a:pt x="5330" y="13442"/>
                    <a:pt x="2273" y="12032"/>
                  </a:cubicBezTo>
                  <a:cubicBezTo>
                    <a:pt x="2235" y="12023"/>
                    <a:pt x="2197" y="12003"/>
                    <a:pt x="2158" y="11984"/>
                  </a:cubicBezTo>
                  <a:close/>
                </a:path>
              </a:pathLst>
            </a:custGeom>
            <a:solidFill>
              <a:srgbClr val="D58B94"/>
            </a:solidFill>
            <a:ln w="9525" cap="flat">
              <a:noFill/>
              <a:prstDash val="solid"/>
              <a:miter/>
            </a:ln>
          </p:spPr>
          <p:txBody>
            <a:bodyPr rtlCol="0" anchor="ctr"/>
            <a:lstStyle/>
            <a:p>
              <a:endParaRPr lang="en-IN"/>
            </a:p>
          </p:txBody>
        </p:sp>
        <p:sp>
          <p:nvSpPr>
            <p:cNvPr id="1743" name="Freeform: Shape 1742">
              <a:extLst>
                <a:ext uri="{FF2B5EF4-FFF2-40B4-BE49-F238E27FC236}">
                  <a16:creationId xmlns:a16="http://schemas.microsoft.com/office/drawing/2014/main" xmlns="" id="{40DDFFD4-8452-1DFD-AAE5-435B112F27B2}"/>
                </a:ext>
              </a:extLst>
            </p:cNvPr>
            <p:cNvSpPr/>
            <p:nvPr/>
          </p:nvSpPr>
          <p:spPr>
            <a:xfrm>
              <a:off x="1222809" y="1830921"/>
              <a:ext cx="17799" cy="19694"/>
            </a:xfrm>
            <a:custGeom>
              <a:avLst/>
              <a:gdLst>
                <a:gd name="connsiteX0" fmla="*/ 3616 w 17799"/>
                <a:gd name="connsiteY0" fmla="*/ 18914 h 19694"/>
                <a:gd name="connsiteX1" fmla="*/ 1521 w 17799"/>
                <a:gd name="connsiteY1" fmla="*/ 6245 h 19694"/>
                <a:gd name="connsiteX2" fmla="*/ 13617 w 17799"/>
                <a:gd name="connsiteY2" fmla="*/ 721 h 19694"/>
                <a:gd name="connsiteX3" fmla="*/ 16132 w 17799"/>
                <a:gd name="connsiteY3" fmla="*/ 13951 h 19694"/>
                <a:gd name="connsiteX4" fmla="*/ 15999 w 17799"/>
                <a:gd name="connsiteY4" fmla="*/ 14151 h 19694"/>
                <a:gd name="connsiteX5" fmla="*/ 3616 w 17799"/>
                <a:gd name="connsiteY5" fmla="*/ 18914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9" h="19694">
                  <a:moveTo>
                    <a:pt x="3616" y="18914"/>
                  </a:moveTo>
                  <a:cubicBezTo>
                    <a:pt x="-251" y="15866"/>
                    <a:pt x="-1156" y="10379"/>
                    <a:pt x="1521" y="6245"/>
                  </a:cubicBezTo>
                  <a:cubicBezTo>
                    <a:pt x="4378" y="1483"/>
                    <a:pt x="9522" y="-1470"/>
                    <a:pt x="13617" y="721"/>
                  </a:cubicBezTo>
                  <a:cubicBezTo>
                    <a:pt x="17970" y="3683"/>
                    <a:pt x="19094" y="9608"/>
                    <a:pt x="16132" y="13951"/>
                  </a:cubicBezTo>
                  <a:cubicBezTo>
                    <a:pt x="16094" y="14018"/>
                    <a:pt x="16046" y="14084"/>
                    <a:pt x="15999" y="14151"/>
                  </a:cubicBezTo>
                  <a:cubicBezTo>
                    <a:pt x="13837" y="18828"/>
                    <a:pt x="8350" y="20933"/>
                    <a:pt x="3616" y="18914"/>
                  </a:cubicBezTo>
                  <a:close/>
                </a:path>
              </a:pathLst>
            </a:custGeom>
            <a:solidFill>
              <a:srgbClr val="D58B94"/>
            </a:solidFill>
            <a:ln w="9525" cap="flat">
              <a:noFill/>
              <a:prstDash val="solid"/>
              <a:miter/>
            </a:ln>
          </p:spPr>
          <p:txBody>
            <a:bodyPr rtlCol="0" anchor="ctr"/>
            <a:lstStyle/>
            <a:p>
              <a:endParaRPr lang="en-IN"/>
            </a:p>
          </p:txBody>
        </p:sp>
        <p:sp>
          <p:nvSpPr>
            <p:cNvPr id="1744" name="Freeform: Shape 1743">
              <a:extLst>
                <a:ext uri="{FF2B5EF4-FFF2-40B4-BE49-F238E27FC236}">
                  <a16:creationId xmlns:a16="http://schemas.microsoft.com/office/drawing/2014/main" xmlns="" id="{79418B29-BCFA-03B6-AB34-3EDED138D05F}"/>
                </a:ext>
              </a:extLst>
            </p:cNvPr>
            <p:cNvSpPr/>
            <p:nvPr/>
          </p:nvSpPr>
          <p:spPr>
            <a:xfrm>
              <a:off x="1208989" y="1868749"/>
              <a:ext cx="7753" cy="8461"/>
            </a:xfrm>
            <a:custGeom>
              <a:avLst/>
              <a:gdLst>
                <a:gd name="connsiteX0" fmla="*/ 1530 w 7753"/>
                <a:gd name="connsiteY0" fmla="*/ 8042 h 8461"/>
                <a:gd name="connsiteX1" fmla="*/ 863 w 7753"/>
                <a:gd name="connsiteY1" fmla="*/ 2231 h 8461"/>
                <a:gd name="connsiteX2" fmla="*/ 6054 w 7753"/>
                <a:gd name="connsiteY2" fmla="*/ 355 h 8461"/>
                <a:gd name="connsiteX3" fmla="*/ 6197 w 7753"/>
                <a:gd name="connsiteY3" fmla="*/ 422 h 8461"/>
                <a:gd name="connsiteX4" fmla="*/ 6864 w 7753"/>
                <a:gd name="connsiteY4" fmla="*/ 6232 h 8461"/>
                <a:gd name="connsiteX5" fmla="*/ 1530 w 7753"/>
                <a:gd name="connsiteY5" fmla="*/ 8042 h 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53" h="8461">
                  <a:moveTo>
                    <a:pt x="1530" y="8042"/>
                  </a:moveTo>
                  <a:cubicBezTo>
                    <a:pt x="-232" y="6603"/>
                    <a:pt x="-528" y="4032"/>
                    <a:pt x="863" y="2231"/>
                  </a:cubicBezTo>
                  <a:cubicBezTo>
                    <a:pt x="1777" y="279"/>
                    <a:pt x="4101" y="-559"/>
                    <a:pt x="6054" y="355"/>
                  </a:cubicBezTo>
                  <a:cubicBezTo>
                    <a:pt x="6102" y="374"/>
                    <a:pt x="6149" y="393"/>
                    <a:pt x="6197" y="422"/>
                  </a:cubicBezTo>
                  <a:cubicBezTo>
                    <a:pt x="7959" y="1860"/>
                    <a:pt x="8254" y="4432"/>
                    <a:pt x="6864" y="6232"/>
                  </a:cubicBezTo>
                  <a:cubicBezTo>
                    <a:pt x="5883" y="8194"/>
                    <a:pt x="3501" y="9004"/>
                    <a:pt x="1530" y="8042"/>
                  </a:cubicBezTo>
                  <a:close/>
                </a:path>
              </a:pathLst>
            </a:custGeom>
            <a:solidFill>
              <a:srgbClr val="D58B94"/>
            </a:solidFill>
            <a:ln w="9525" cap="flat">
              <a:noFill/>
              <a:prstDash val="solid"/>
              <a:miter/>
            </a:ln>
          </p:spPr>
          <p:txBody>
            <a:bodyPr rtlCol="0" anchor="ctr"/>
            <a:lstStyle/>
            <a:p>
              <a:endParaRPr lang="en-IN"/>
            </a:p>
          </p:txBody>
        </p:sp>
        <p:sp>
          <p:nvSpPr>
            <p:cNvPr id="1745" name="Freeform: Shape 1744">
              <a:extLst>
                <a:ext uri="{FF2B5EF4-FFF2-40B4-BE49-F238E27FC236}">
                  <a16:creationId xmlns:a16="http://schemas.microsoft.com/office/drawing/2014/main" xmlns="" id="{7840D240-E2FC-A20E-07D9-85A534F2D35B}"/>
                </a:ext>
              </a:extLst>
            </p:cNvPr>
            <p:cNvSpPr/>
            <p:nvPr/>
          </p:nvSpPr>
          <p:spPr>
            <a:xfrm>
              <a:off x="1199682" y="1859555"/>
              <a:ext cx="6744" cy="7260"/>
            </a:xfrm>
            <a:custGeom>
              <a:avLst/>
              <a:gdLst>
                <a:gd name="connsiteX0" fmla="*/ 1406 w 6744"/>
                <a:gd name="connsiteY0" fmla="*/ 6854 h 7260"/>
                <a:gd name="connsiteX1" fmla="*/ 644 w 6744"/>
                <a:gd name="connsiteY1" fmla="*/ 1900 h 7260"/>
                <a:gd name="connsiteX2" fmla="*/ 5235 w 6744"/>
                <a:gd name="connsiteY2" fmla="*/ 338 h 7260"/>
                <a:gd name="connsiteX3" fmla="*/ 5312 w 6744"/>
                <a:gd name="connsiteY3" fmla="*/ 377 h 7260"/>
                <a:gd name="connsiteX4" fmla="*/ 6074 w 6744"/>
                <a:gd name="connsiteY4" fmla="*/ 5329 h 7260"/>
                <a:gd name="connsiteX5" fmla="*/ 1482 w 6744"/>
                <a:gd name="connsiteY5" fmla="*/ 6892 h 7260"/>
                <a:gd name="connsiteX6" fmla="*/ 1406 w 6744"/>
                <a:gd name="connsiteY6" fmla="*/ 6854 h 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44" h="7260">
                  <a:moveTo>
                    <a:pt x="1406" y="6854"/>
                  </a:moveTo>
                  <a:cubicBezTo>
                    <a:pt x="-137" y="5673"/>
                    <a:pt x="-470" y="3491"/>
                    <a:pt x="644" y="1900"/>
                  </a:cubicBezTo>
                  <a:cubicBezTo>
                    <a:pt x="1482" y="205"/>
                    <a:pt x="3540" y="-500"/>
                    <a:pt x="5235" y="338"/>
                  </a:cubicBezTo>
                  <a:cubicBezTo>
                    <a:pt x="5264" y="348"/>
                    <a:pt x="5283" y="367"/>
                    <a:pt x="5312" y="377"/>
                  </a:cubicBezTo>
                  <a:cubicBezTo>
                    <a:pt x="6855" y="1558"/>
                    <a:pt x="7188" y="3739"/>
                    <a:pt x="6074" y="5329"/>
                  </a:cubicBezTo>
                  <a:cubicBezTo>
                    <a:pt x="5235" y="7025"/>
                    <a:pt x="3178" y="7730"/>
                    <a:pt x="1482" y="6892"/>
                  </a:cubicBezTo>
                  <a:cubicBezTo>
                    <a:pt x="1454" y="6882"/>
                    <a:pt x="1435" y="6863"/>
                    <a:pt x="1406" y="6854"/>
                  </a:cubicBezTo>
                  <a:close/>
                </a:path>
              </a:pathLst>
            </a:custGeom>
            <a:solidFill>
              <a:srgbClr val="D58B94"/>
            </a:solidFill>
            <a:ln w="9525" cap="flat">
              <a:noFill/>
              <a:prstDash val="solid"/>
              <a:miter/>
            </a:ln>
          </p:spPr>
          <p:txBody>
            <a:bodyPr rtlCol="0" anchor="ctr"/>
            <a:lstStyle/>
            <a:p>
              <a:endParaRPr lang="en-IN"/>
            </a:p>
          </p:txBody>
        </p:sp>
        <p:sp>
          <p:nvSpPr>
            <p:cNvPr id="1746" name="Freeform: Shape 1745">
              <a:extLst>
                <a:ext uri="{FF2B5EF4-FFF2-40B4-BE49-F238E27FC236}">
                  <a16:creationId xmlns:a16="http://schemas.microsoft.com/office/drawing/2014/main" xmlns="" id="{AD77A141-3B7C-CFD7-EADC-E3017955B771}"/>
                </a:ext>
              </a:extLst>
            </p:cNvPr>
            <p:cNvSpPr/>
            <p:nvPr/>
          </p:nvSpPr>
          <p:spPr>
            <a:xfrm>
              <a:off x="1192984" y="1843507"/>
              <a:ext cx="11627" cy="11759"/>
            </a:xfrm>
            <a:custGeom>
              <a:avLst/>
              <a:gdLst>
                <a:gd name="connsiteX0" fmla="*/ 3628 w 11627"/>
                <a:gd name="connsiteY0" fmla="*/ 11185 h 11759"/>
                <a:gd name="connsiteX1" fmla="*/ 409 w 11627"/>
                <a:gd name="connsiteY1" fmla="*/ 3623 h 11759"/>
                <a:gd name="connsiteX2" fmla="*/ 7972 w 11627"/>
                <a:gd name="connsiteY2" fmla="*/ 403 h 11759"/>
                <a:gd name="connsiteX3" fmla="*/ 11191 w 11627"/>
                <a:gd name="connsiteY3" fmla="*/ 7966 h 11759"/>
                <a:gd name="connsiteX4" fmla="*/ 10772 w 11627"/>
                <a:gd name="connsiteY4" fmla="*/ 8804 h 11759"/>
                <a:gd name="connsiteX5" fmla="*/ 3628 w 11627"/>
                <a:gd name="connsiteY5" fmla="*/ 11185 h 1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7" h="11759">
                  <a:moveTo>
                    <a:pt x="3628" y="11185"/>
                  </a:moveTo>
                  <a:cubicBezTo>
                    <a:pt x="656" y="9985"/>
                    <a:pt x="-791" y="6604"/>
                    <a:pt x="409" y="3623"/>
                  </a:cubicBezTo>
                  <a:cubicBezTo>
                    <a:pt x="1609" y="651"/>
                    <a:pt x="5000" y="-788"/>
                    <a:pt x="7972" y="403"/>
                  </a:cubicBezTo>
                  <a:cubicBezTo>
                    <a:pt x="10953" y="1603"/>
                    <a:pt x="12391" y="4994"/>
                    <a:pt x="11191" y="7966"/>
                  </a:cubicBezTo>
                  <a:cubicBezTo>
                    <a:pt x="11077" y="8261"/>
                    <a:pt x="10934" y="8537"/>
                    <a:pt x="10772" y="8804"/>
                  </a:cubicBezTo>
                  <a:cubicBezTo>
                    <a:pt x="9457" y="11433"/>
                    <a:pt x="6257" y="12490"/>
                    <a:pt x="3628" y="11185"/>
                  </a:cubicBezTo>
                  <a:close/>
                </a:path>
              </a:pathLst>
            </a:custGeom>
            <a:solidFill>
              <a:srgbClr val="D58B94"/>
            </a:solidFill>
            <a:ln w="9525" cap="flat">
              <a:noFill/>
              <a:prstDash val="solid"/>
              <a:miter/>
            </a:ln>
          </p:spPr>
          <p:txBody>
            <a:bodyPr rtlCol="0" anchor="ctr"/>
            <a:lstStyle/>
            <a:p>
              <a:endParaRPr lang="en-IN"/>
            </a:p>
          </p:txBody>
        </p:sp>
        <p:sp>
          <p:nvSpPr>
            <p:cNvPr id="1747" name="Freeform: Shape 1746">
              <a:extLst>
                <a:ext uri="{FF2B5EF4-FFF2-40B4-BE49-F238E27FC236}">
                  <a16:creationId xmlns:a16="http://schemas.microsoft.com/office/drawing/2014/main" xmlns="" id="{AA536D53-6E33-1255-A1EF-8505CCEA1FB8}"/>
                </a:ext>
              </a:extLst>
            </p:cNvPr>
            <p:cNvSpPr/>
            <p:nvPr/>
          </p:nvSpPr>
          <p:spPr>
            <a:xfrm>
              <a:off x="1203832" y="1827378"/>
              <a:ext cx="13176" cy="13516"/>
            </a:xfrm>
            <a:custGeom>
              <a:avLst/>
              <a:gdLst>
                <a:gd name="connsiteX0" fmla="*/ 2781 w 13176"/>
                <a:gd name="connsiteY0" fmla="*/ 12837 h 13516"/>
                <a:gd name="connsiteX1" fmla="*/ 1133 w 13176"/>
                <a:gd name="connsiteY1" fmla="*/ 3826 h 13516"/>
                <a:gd name="connsiteX2" fmla="*/ 1162 w 13176"/>
                <a:gd name="connsiteY2" fmla="*/ 3788 h 13516"/>
                <a:gd name="connsiteX3" fmla="*/ 10020 w 13176"/>
                <a:gd name="connsiteY3" fmla="*/ 549 h 13516"/>
                <a:gd name="connsiteX4" fmla="*/ 12277 w 13176"/>
                <a:gd name="connsiteY4" fmla="*/ 9284 h 13516"/>
                <a:gd name="connsiteX5" fmla="*/ 11735 w 13176"/>
                <a:gd name="connsiteY5" fmla="*/ 10074 h 13516"/>
                <a:gd name="connsiteX6" fmla="*/ 2781 w 13176"/>
                <a:gd name="connsiteY6" fmla="*/ 12837 h 13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76" h="13516">
                  <a:moveTo>
                    <a:pt x="2781" y="12837"/>
                  </a:moveTo>
                  <a:cubicBezTo>
                    <a:pt x="-162" y="10798"/>
                    <a:pt x="-896" y="6769"/>
                    <a:pt x="1133" y="3826"/>
                  </a:cubicBezTo>
                  <a:cubicBezTo>
                    <a:pt x="1143" y="3816"/>
                    <a:pt x="1152" y="3797"/>
                    <a:pt x="1162" y="3788"/>
                  </a:cubicBezTo>
                  <a:cubicBezTo>
                    <a:pt x="2791" y="530"/>
                    <a:pt x="6677" y="-898"/>
                    <a:pt x="10020" y="549"/>
                  </a:cubicBezTo>
                  <a:cubicBezTo>
                    <a:pt x="13059" y="2340"/>
                    <a:pt x="14068" y="6245"/>
                    <a:pt x="12277" y="9284"/>
                  </a:cubicBezTo>
                  <a:cubicBezTo>
                    <a:pt x="12116" y="9560"/>
                    <a:pt x="11935" y="9827"/>
                    <a:pt x="11735" y="10074"/>
                  </a:cubicBezTo>
                  <a:cubicBezTo>
                    <a:pt x="9915" y="13170"/>
                    <a:pt x="6029" y="14370"/>
                    <a:pt x="2781" y="12837"/>
                  </a:cubicBezTo>
                  <a:close/>
                </a:path>
              </a:pathLst>
            </a:custGeom>
            <a:solidFill>
              <a:srgbClr val="D58B94"/>
            </a:solidFill>
            <a:ln w="9525" cap="flat">
              <a:noFill/>
              <a:prstDash val="solid"/>
              <a:miter/>
            </a:ln>
          </p:spPr>
          <p:txBody>
            <a:bodyPr rtlCol="0" anchor="ctr"/>
            <a:lstStyle/>
            <a:p>
              <a:endParaRPr lang="en-IN"/>
            </a:p>
          </p:txBody>
        </p:sp>
        <p:sp>
          <p:nvSpPr>
            <p:cNvPr id="1748" name="Freeform: Shape 1747">
              <a:extLst>
                <a:ext uri="{FF2B5EF4-FFF2-40B4-BE49-F238E27FC236}">
                  <a16:creationId xmlns:a16="http://schemas.microsoft.com/office/drawing/2014/main" xmlns="" id="{2ED0CC5F-1B0F-3168-ADC2-5838A9F35ACB}"/>
                </a:ext>
              </a:extLst>
            </p:cNvPr>
            <p:cNvSpPr/>
            <p:nvPr/>
          </p:nvSpPr>
          <p:spPr>
            <a:xfrm>
              <a:off x="1226963" y="1810372"/>
              <a:ext cx="12542" cy="14308"/>
            </a:xfrm>
            <a:custGeom>
              <a:avLst/>
              <a:gdLst>
                <a:gd name="connsiteX0" fmla="*/ 2796 w 12542"/>
                <a:gd name="connsiteY0" fmla="*/ 13936 h 14308"/>
                <a:gd name="connsiteX1" fmla="*/ 1843 w 12542"/>
                <a:gd name="connsiteY1" fmla="*/ 2791 h 14308"/>
                <a:gd name="connsiteX2" fmla="*/ 9368 w 12542"/>
                <a:gd name="connsiteY2" fmla="*/ 124 h 14308"/>
                <a:gd name="connsiteX3" fmla="*/ 11463 w 12542"/>
                <a:gd name="connsiteY3" fmla="*/ 9649 h 14308"/>
                <a:gd name="connsiteX4" fmla="*/ 2796 w 12542"/>
                <a:gd name="connsiteY4" fmla="*/ 13936 h 1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2" h="14308">
                  <a:moveTo>
                    <a:pt x="2796" y="13936"/>
                  </a:moveTo>
                  <a:cubicBezTo>
                    <a:pt x="-538" y="11126"/>
                    <a:pt x="-967" y="6135"/>
                    <a:pt x="1843" y="2791"/>
                  </a:cubicBezTo>
                  <a:cubicBezTo>
                    <a:pt x="3691" y="610"/>
                    <a:pt x="6558" y="-409"/>
                    <a:pt x="9368" y="124"/>
                  </a:cubicBezTo>
                  <a:cubicBezTo>
                    <a:pt x="12549" y="2191"/>
                    <a:pt x="13483" y="6430"/>
                    <a:pt x="11463" y="9649"/>
                  </a:cubicBezTo>
                  <a:cubicBezTo>
                    <a:pt x="10244" y="13221"/>
                    <a:pt x="6368" y="15136"/>
                    <a:pt x="2796" y="13936"/>
                  </a:cubicBezTo>
                  <a:close/>
                </a:path>
              </a:pathLst>
            </a:custGeom>
            <a:solidFill>
              <a:srgbClr val="D58B94"/>
            </a:solidFill>
            <a:ln w="9525" cap="flat">
              <a:noFill/>
              <a:prstDash val="solid"/>
              <a:miter/>
            </a:ln>
          </p:spPr>
          <p:txBody>
            <a:bodyPr rtlCol="0" anchor="ctr"/>
            <a:lstStyle/>
            <a:p>
              <a:endParaRPr lang="en-IN"/>
            </a:p>
          </p:txBody>
        </p:sp>
        <p:sp>
          <p:nvSpPr>
            <p:cNvPr id="1749" name="Freeform: Shape 1748">
              <a:extLst>
                <a:ext uri="{FF2B5EF4-FFF2-40B4-BE49-F238E27FC236}">
                  <a16:creationId xmlns:a16="http://schemas.microsoft.com/office/drawing/2014/main" xmlns="" id="{CC52EBD9-F2E2-509B-BC2E-C5FAA72CC53D}"/>
                </a:ext>
              </a:extLst>
            </p:cNvPr>
            <p:cNvSpPr/>
            <p:nvPr/>
          </p:nvSpPr>
          <p:spPr>
            <a:xfrm>
              <a:off x="1218541" y="1811357"/>
              <a:ext cx="4848" cy="5419"/>
            </a:xfrm>
            <a:custGeom>
              <a:avLst/>
              <a:gdLst>
                <a:gd name="connsiteX0" fmla="*/ 1217 w 4848"/>
                <a:gd name="connsiteY0" fmla="*/ 5236 h 5419"/>
                <a:gd name="connsiteX1" fmla="*/ 360 w 4848"/>
                <a:gd name="connsiteY1" fmla="*/ 1712 h 5419"/>
                <a:gd name="connsiteX2" fmla="*/ 3598 w 4848"/>
                <a:gd name="connsiteY2" fmla="*/ 92 h 5419"/>
                <a:gd name="connsiteX3" fmla="*/ 4455 w 4848"/>
                <a:gd name="connsiteY3" fmla="*/ 3712 h 5419"/>
                <a:gd name="connsiteX4" fmla="*/ 1322 w 4848"/>
                <a:gd name="connsiteY4" fmla="*/ 5274 h 5419"/>
                <a:gd name="connsiteX5" fmla="*/ 1217 w 4848"/>
                <a:gd name="connsiteY5" fmla="*/ 5236 h 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8" h="5419">
                  <a:moveTo>
                    <a:pt x="1217" y="5236"/>
                  </a:moveTo>
                  <a:cubicBezTo>
                    <a:pt x="7" y="4493"/>
                    <a:pt x="-374" y="2921"/>
                    <a:pt x="360" y="1712"/>
                  </a:cubicBezTo>
                  <a:cubicBezTo>
                    <a:pt x="855" y="407"/>
                    <a:pt x="2264" y="-298"/>
                    <a:pt x="3598" y="92"/>
                  </a:cubicBezTo>
                  <a:cubicBezTo>
                    <a:pt x="4817" y="864"/>
                    <a:pt x="5198" y="2474"/>
                    <a:pt x="4455" y="3712"/>
                  </a:cubicBezTo>
                  <a:cubicBezTo>
                    <a:pt x="4017" y="5007"/>
                    <a:pt x="2617" y="5712"/>
                    <a:pt x="1322" y="5274"/>
                  </a:cubicBezTo>
                  <a:cubicBezTo>
                    <a:pt x="1283" y="5264"/>
                    <a:pt x="1255" y="5245"/>
                    <a:pt x="1217" y="5236"/>
                  </a:cubicBezTo>
                  <a:close/>
                </a:path>
              </a:pathLst>
            </a:custGeom>
            <a:solidFill>
              <a:srgbClr val="D58B94"/>
            </a:solidFill>
            <a:ln w="9525" cap="flat">
              <a:noFill/>
              <a:prstDash val="solid"/>
              <a:miter/>
            </a:ln>
          </p:spPr>
          <p:txBody>
            <a:bodyPr rtlCol="0" anchor="ctr"/>
            <a:lstStyle/>
            <a:p>
              <a:endParaRPr lang="en-IN"/>
            </a:p>
          </p:txBody>
        </p:sp>
        <p:sp>
          <p:nvSpPr>
            <p:cNvPr id="1750" name="Freeform: Shape 1749">
              <a:extLst>
                <a:ext uri="{FF2B5EF4-FFF2-40B4-BE49-F238E27FC236}">
                  <a16:creationId xmlns:a16="http://schemas.microsoft.com/office/drawing/2014/main" xmlns="" id="{CA0EF875-9CA1-19A5-9B43-FF3E4CC195B1}"/>
                </a:ext>
              </a:extLst>
            </p:cNvPr>
            <p:cNvSpPr/>
            <p:nvPr/>
          </p:nvSpPr>
          <p:spPr>
            <a:xfrm>
              <a:off x="1270237" y="1868792"/>
              <a:ext cx="10584" cy="11845"/>
            </a:xfrm>
            <a:custGeom>
              <a:avLst/>
              <a:gdLst>
                <a:gd name="connsiteX0" fmla="*/ 2003 w 10584"/>
                <a:gd name="connsiteY0" fmla="*/ 11332 h 11845"/>
                <a:gd name="connsiteX1" fmla="*/ 1146 w 10584"/>
                <a:gd name="connsiteY1" fmla="*/ 3521 h 11845"/>
                <a:gd name="connsiteX2" fmla="*/ 8480 w 10584"/>
                <a:gd name="connsiteY2" fmla="*/ 283 h 11845"/>
                <a:gd name="connsiteX3" fmla="*/ 9375 w 10584"/>
                <a:gd name="connsiteY3" fmla="*/ 8046 h 11845"/>
                <a:gd name="connsiteX4" fmla="*/ 9337 w 10584"/>
                <a:gd name="connsiteY4" fmla="*/ 8093 h 11845"/>
                <a:gd name="connsiteX5" fmla="*/ 2003 w 10584"/>
                <a:gd name="connsiteY5" fmla="*/ 11332 h 1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4" h="11845">
                  <a:moveTo>
                    <a:pt x="2003" y="11332"/>
                  </a:moveTo>
                  <a:cubicBezTo>
                    <a:pt x="-311" y="9370"/>
                    <a:pt x="-683" y="5941"/>
                    <a:pt x="1146" y="3521"/>
                  </a:cubicBezTo>
                  <a:cubicBezTo>
                    <a:pt x="2403" y="730"/>
                    <a:pt x="5565" y="-670"/>
                    <a:pt x="8480" y="283"/>
                  </a:cubicBezTo>
                  <a:cubicBezTo>
                    <a:pt x="10871" y="2178"/>
                    <a:pt x="11271" y="5655"/>
                    <a:pt x="9375" y="8046"/>
                  </a:cubicBezTo>
                  <a:cubicBezTo>
                    <a:pt x="9366" y="8065"/>
                    <a:pt x="9347" y="8074"/>
                    <a:pt x="9337" y="8093"/>
                  </a:cubicBezTo>
                  <a:cubicBezTo>
                    <a:pt x="7528" y="11236"/>
                    <a:pt x="4194" y="12665"/>
                    <a:pt x="2003" y="11332"/>
                  </a:cubicBezTo>
                  <a:close/>
                </a:path>
              </a:pathLst>
            </a:custGeom>
            <a:solidFill>
              <a:srgbClr val="D58B94"/>
            </a:solidFill>
            <a:ln w="9525" cap="flat">
              <a:noFill/>
              <a:prstDash val="solid"/>
              <a:miter/>
            </a:ln>
          </p:spPr>
          <p:txBody>
            <a:bodyPr rtlCol="0" anchor="ctr"/>
            <a:lstStyle/>
            <a:p>
              <a:endParaRPr lang="en-IN"/>
            </a:p>
          </p:txBody>
        </p:sp>
        <p:sp>
          <p:nvSpPr>
            <p:cNvPr id="1751" name="Freeform: Shape 1750">
              <a:extLst>
                <a:ext uri="{FF2B5EF4-FFF2-40B4-BE49-F238E27FC236}">
                  <a16:creationId xmlns:a16="http://schemas.microsoft.com/office/drawing/2014/main" xmlns="" id="{EF003E8B-4D78-C1DE-135E-A6C2348D4798}"/>
                </a:ext>
              </a:extLst>
            </p:cNvPr>
            <p:cNvSpPr/>
            <p:nvPr/>
          </p:nvSpPr>
          <p:spPr>
            <a:xfrm>
              <a:off x="1277727" y="1840135"/>
              <a:ext cx="12769" cy="16225"/>
            </a:xfrm>
            <a:custGeom>
              <a:avLst/>
              <a:gdLst>
                <a:gd name="connsiteX0" fmla="*/ 2705 w 12769"/>
                <a:gd name="connsiteY0" fmla="*/ 15795 h 16225"/>
                <a:gd name="connsiteX1" fmla="*/ 1276 w 12769"/>
                <a:gd name="connsiteY1" fmla="*/ 5508 h 16225"/>
                <a:gd name="connsiteX2" fmla="*/ 10039 w 12769"/>
                <a:gd name="connsiteY2" fmla="*/ 365 h 16225"/>
                <a:gd name="connsiteX3" fmla="*/ 11563 w 12769"/>
                <a:gd name="connsiteY3" fmla="*/ 10557 h 16225"/>
                <a:gd name="connsiteX4" fmla="*/ 2705 w 12769"/>
                <a:gd name="connsiteY4" fmla="*/ 15795 h 1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9" h="16225">
                  <a:moveTo>
                    <a:pt x="2705" y="15795"/>
                  </a:moveTo>
                  <a:cubicBezTo>
                    <a:pt x="-276" y="13205"/>
                    <a:pt x="-886" y="8814"/>
                    <a:pt x="1276" y="5508"/>
                  </a:cubicBezTo>
                  <a:cubicBezTo>
                    <a:pt x="3277" y="1317"/>
                    <a:pt x="7182" y="-969"/>
                    <a:pt x="10039" y="365"/>
                  </a:cubicBezTo>
                  <a:cubicBezTo>
                    <a:pt x="12897" y="1698"/>
                    <a:pt x="13659" y="6270"/>
                    <a:pt x="11563" y="10557"/>
                  </a:cubicBezTo>
                  <a:cubicBezTo>
                    <a:pt x="9468" y="14843"/>
                    <a:pt x="5467" y="17224"/>
                    <a:pt x="2705" y="15795"/>
                  </a:cubicBezTo>
                  <a:close/>
                </a:path>
              </a:pathLst>
            </a:custGeom>
            <a:solidFill>
              <a:srgbClr val="D58B94"/>
            </a:solidFill>
            <a:ln w="9525" cap="flat">
              <a:noFill/>
              <a:prstDash val="solid"/>
              <a:miter/>
            </a:ln>
          </p:spPr>
          <p:txBody>
            <a:bodyPr rtlCol="0" anchor="ctr"/>
            <a:lstStyle/>
            <a:p>
              <a:endParaRPr lang="en-IN"/>
            </a:p>
          </p:txBody>
        </p:sp>
        <p:sp>
          <p:nvSpPr>
            <p:cNvPr id="1752" name="Freeform: Shape 1751">
              <a:extLst>
                <a:ext uri="{FF2B5EF4-FFF2-40B4-BE49-F238E27FC236}">
                  <a16:creationId xmlns:a16="http://schemas.microsoft.com/office/drawing/2014/main" xmlns="" id="{A955D872-B427-2755-9FC0-3C924B37D1DB}"/>
                </a:ext>
              </a:extLst>
            </p:cNvPr>
            <p:cNvSpPr/>
            <p:nvPr/>
          </p:nvSpPr>
          <p:spPr>
            <a:xfrm>
              <a:off x="1190904" y="1812667"/>
              <a:ext cx="8240" cy="8872"/>
            </a:xfrm>
            <a:custGeom>
              <a:avLst/>
              <a:gdLst>
                <a:gd name="connsiteX0" fmla="*/ 1897 w 8240"/>
                <a:gd name="connsiteY0" fmla="*/ 8402 h 8872"/>
                <a:gd name="connsiteX1" fmla="*/ 621 w 8240"/>
                <a:gd name="connsiteY1" fmla="*/ 2754 h 8872"/>
                <a:gd name="connsiteX2" fmla="*/ 659 w 8240"/>
                <a:gd name="connsiteY2" fmla="*/ 2687 h 8872"/>
                <a:gd name="connsiteX3" fmla="*/ 6069 w 8240"/>
                <a:gd name="connsiteY3" fmla="*/ 258 h 8872"/>
                <a:gd name="connsiteX4" fmla="*/ 6184 w 8240"/>
                <a:gd name="connsiteY4" fmla="*/ 306 h 8872"/>
                <a:gd name="connsiteX5" fmla="*/ 7612 w 8240"/>
                <a:gd name="connsiteY5" fmla="*/ 6402 h 8872"/>
                <a:gd name="connsiteX6" fmla="*/ 2059 w 8240"/>
                <a:gd name="connsiteY6" fmla="*/ 8478 h 8872"/>
                <a:gd name="connsiteX7" fmla="*/ 1897 w 8240"/>
                <a:gd name="connsiteY7" fmla="*/ 8402 h 8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0" h="8872">
                  <a:moveTo>
                    <a:pt x="1897" y="8402"/>
                  </a:moveTo>
                  <a:cubicBezTo>
                    <a:pt x="-17" y="7192"/>
                    <a:pt x="-589" y="4668"/>
                    <a:pt x="621" y="2754"/>
                  </a:cubicBezTo>
                  <a:cubicBezTo>
                    <a:pt x="631" y="2735"/>
                    <a:pt x="640" y="2706"/>
                    <a:pt x="659" y="2687"/>
                  </a:cubicBezTo>
                  <a:cubicBezTo>
                    <a:pt x="1478" y="525"/>
                    <a:pt x="3907" y="-561"/>
                    <a:pt x="6069" y="258"/>
                  </a:cubicBezTo>
                  <a:cubicBezTo>
                    <a:pt x="6108" y="277"/>
                    <a:pt x="6146" y="287"/>
                    <a:pt x="6184" y="306"/>
                  </a:cubicBezTo>
                  <a:cubicBezTo>
                    <a:pt x="8193" y="1639"/>
                    <a:pt x="8822" y="4316"/>
                    <a:pt x="7612" y="6402"/>
                  </a:cubicBezTo>
                  <a:cubicBezTo>
                    <a:pt x="6650" y="8507"/>
                    <a:pt x="4174" y="9440"/>
                    <a:pt x="2059" y="8478"/>
                  </a:cubicBezTo>
                  <a:cubicBezTo>
                    <a:pt x="2002" y="8459"/>
                    <a:pt x="1955" y="8430"/>
                    <a:pt x="1897" y="8402"/>
                  </a:cubicBezTo>
                  <a:close/>
                </a:path>
              </a:pathLst>
            </a:custGeom>
            <a:solidFill>
              <a:srgbClr val="D58B94"/>
            </a:solidFill>
            <a:ln w="9525" cap="flat">
              <a:noFill/>
              <a:prstDash val="solid"/>
              <a:miter/>
            </a:ln>
          </p:spPr>
          <p:txBody>
            <a:bodyPr rtlCol="0" anchor="ctr"/>
            <a:lstStyle/>
            <a:p>
              <a:endParaRPr lang="en-IN"/>
            </a:p>
          </p:txBody>
        </p:sp>
        <p:sp>
          <p:nvSpPr>
            <p:cNvPr id="1753" name="Freeform: Shape 1752">
              <a:extLst>
                <a:ext uri="{FF2B5EF4-FFF2-40B4-BE49-F238E27FC236}">
                  <a16:creationId xmlns:a16="http://schemas.microsoft.com/office/drawing/2014/main" xmlns="" id="{433DFD07-C272-C02C-FF5A-3C199AF0447C}"/>
                </a:ext>
              </a:extLst>
            </p:cNvPr>
            <p:cNvSpPr/>
            <p:nvPr/>
          </p:nvSpPr>
          <p:spPr>
            <a:xfrm>
              <a:off x="1201539" y="1812644"/>
              <a:ext cx="12043" cy="13425"/>
            </a:xfrm>
            <a:custGeom>
              <a:avLst/>
              <a:gdLst>
                <a:gd name="connsiteX0" fmla="*/ 2884 w 12043"/>
                <a:gd name="connsiteY0" fmla="*/ 12807 h 13425"/>
                <a:gd name="connsiteX1" fmla="*/ 883 w 12043"/>
                <a:gd name="connsiteY1" fmla="*/ 4044 h 13425"/>
                <a:gd name="connsiteX2" fmla="*/ 8827 w 12043"/>
                <a:gd name="connsiteY2" fmla="*/ 367 h 13425"/>
                <a:gd name="connsiteX3" fmla="*/ 8980 w 12043"/>
                <a:gd name="connsiteY3" fmla="*/ 424 h 13425"/>
                <a:gd name="connsiteX4" fmla="*/ 11075 w 12043"/>
                <a:gd name="connsiteY4" fmla="*/ 9378 h 13425"/>
                <a:gd name="connsiteX5" fmla="*/ 3598 w 12043"/>
                <a:gd name="connsiteY5" fmla="*/ 13102 h 13425"/>
                <a:gd name="connsiteX6" fmla="*/ 2884 w 12043"/>
                <a:gd name="connsiteY6" fmla="*/ 12807 h 1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3" h="13425">
                  <a:moveTo>
                    <a:pt x="2884" y="12807"/>
                  </a:moveTo>
                  <a:cubicBezTo>
                    <a:pt x="7" y="10873"/>
                    <a:pt x="-860" y="7035"/>
                    <a:pt x="883" y="4044"/>
                  </a:cubicBezTo>
                  <a:cubicBezTo>
                    <a:pt x="2065" y="834"/>
                    <a:pt x="5617" y="-814"/>
                    <a:pt x="8827" y="367"/>
                  </a:cubicBezTo>
                  <a:cubicBezTo>
                    <a:pt x="8884" y="386"/>
                    <a:pt x="8932" y="405"/>
                    <a:pt x="8980" y="424"/>
                  </a:cubicBezTo>
                  <a:cubicBezTo>
                    <a:pt x="11999" y="2339"/>
                    <a:pt x="12933" y="6320"/>
                    <a:pt x="11075" y="9378"/>
                  </a:cubicBezTo>
                  <a:cubicBezTo>
                    <a:pt x="10037" y="12473"/>
                    <a:pt x="6694" y="14140"/>
                    <a:pt x="3598" y="13102"/>
                  </a:cubicBezTo>
                  <a:cubicBezTo>
                    <a:pt x="3350" y="13016"/>
                    <a:pt x="3112" y="12921"/>
                    <a:pt x="2884" y="12807"/>
                  </a:cubicBezTo>
                  <a:close/>
                </a:path>
              </a:pathLst>
            </a:custGeom>
            <a:solidFill>
              <a:srgbClr val="D58B94"/>
            </a:solidFill>
            <a:ln w="9525" cap="flat">
              <a:noFill/>
              <a:prstDash val="solid"/>
              <a:miter/>
            </a:ln>
          </p:spPr>
          <p:txBody>
            <a:bodyPr rtlCol="0" anchor="ctr"/>
            <a:lstStyle/>
            <a:p>
              <a:endParaRPr lang="en-IN"/>
            </a:p>
          </p:txBody>
        </p:sp>
        <p:sp>
          <p:nvSpPr>
            <p:cNvPr id="1754" name="Freeform: Shape 1753">
              <a:extLst>
                <a:ext uri="{FF2B5EF4-FFF2-40B4-BE49-F238E27FC236}">
                  <a16:creationId xmlns:a16="http://schemas.microsoft.com/office/drawing/2014/main" xmlns="" id="{13B4FA98-4601-88B7-84E2-3DB9D77048CE}"/>
                </a:ext>
              </a:extLst>
            </p:cNvPr>
            <p:cNvSpPr/>
            <p:nvPr/>
          </p:nvSpPr>
          <p:spPr>
            <a:xfrm>
              <a:off x="1205444" y="1801276"/>
              <a:ext cx="8179" cy="8385"/>
            </a:xfrm>
            <a:custGeom>
              <a:avLst/>
              <a:gdLst>
                <a:gd name="connsiteX0" fmla="*/ 2217 w 8179"/>
                <a:gd name="connsiteY0" fmla="*/ 7982 h 8385"/>
                <a:gd name="connsiteX1" fmla="*/ 598 w 8179"/>
                <a:gd name="connsiteY1" fmla="*/ 1695 h 8385"/>
                <a:gd name="connsiteX2" fmla="*/ 6456 w 8179"/>
                <a:gd name="connsiteY2" fmla="*/ 800 h 8385"/>
                <a:gd name="connsiteX3" fmla="*/ 7351 w 8179"/>
                <a:gd name="connsiteY3" fmla="*/ 6658 h 8385"/>
                <a:gd name="connsiteX4" fmla="*/ 2217 w 8179"/>
                <a:gd name="connsiteY4" fmla="*/ 7982 h 8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 h="8385">
                  <a:moveTo>
                    <a:pt x="2217" y="7982"/>
                  </a:moveTo>
                  <a:cubicBezTo>
                    <a:pt x="74" y="6667"/>
                    <a:pt x="-650" y="3886"/>
                    <a:pt x="598" y="1695"/>
                  </a:cubicBezTo>
                  <a:cubicBezTo>
                    <a:pt x="1969" y="-172"/>
                    <a:pt x="4589" y="-572"/>
                    <a:pt x="6456" y="800"/>
                  </a:cubicBezTo>
                  <a:cubicBezTo>
                    <a:pt x="8322" y="2172"/>
                    <a:pt x="8723" y="4791"/>
                    <a:pt x="7351" y="6658"/>
                  </a:cubicBezTo>
                  <a:cubicBezTo>
                    <a:pt x="6170" y="8268"/>
                    <a:pt x="4027" y="8820"/>
                    <a:pt x="2217" y="7982"/>
                  </a:cubicBezTo>
                  <a:close/>
                </a:path>
              </a:pathLst>
            </a:custGeom>
            <a:solidFill>
              <a:srgbClr val="D58B94"/>
            </a:solidFill>
            <a:ln w="9525" cap="flat">
              <a:noFill/>
              <a:prstDash val="solid"/>
              <a:miter/>
            </a:ln>
          </p:spPr>
          <p:txBody>
            <a:bodyPr rtlCol="0" anchor="ctr"/>
            <a:lstStyle/>
            <a:p>
              <a:endParaRPr lang="en-IN"/>
            </a:p>
          </p:txBody>
        </p:sp>
        <p:sp>
          <p:nvSpPr>
            <p:cNvPr id="1755" name="Freeform: Shape 1754">
              <a:extLst>
                <a:ext uri="{FF2B5EF4-FFF2-40B4-BE49-F238E27FC236}">
                  <a16:creationId xmlns:a16="http://schemas.microsoft.com/office/drawing/2014/main" xmlns="" id="{CEE75C23-F6C8-27BF-FEB6-4624BE552F80}"/>
                </a:ext>
              </a:extLst>
            </p:cNvPr>
            <p:cNvSpPr/>
            <p:nvPr/>
          </p:nvSpPr>
          <p:spPr>
            <a:xfrm>
              <a:off x="1313935" y="1761404"/>
              <a:ext cx="12446" cy="15022"/>
            </a:xfrm>
            <a:custGeom>
              <a:avLst/>
              <a:gdLst>
                <a:gd name="connsiteX0" fmla="*/ 3930 w 12446"/>
                <a:gd name="connsiteY0" fmla="*/ 14802 h 15022"/>
                <a:gd name="connsiteX1" fmla="*/ 501 w 12446"/>
                <a:gd name="connsiteY1" fmla="*/ 5754 h 15022"/>
                <a:gd name="connsiteX2" fmla="*/ 8216 w 12446"/>
                <a:gd name="connsiteY2" fmla="*/ 39 h 15022"/>
                <a:gd name="connsiteX3" fmla="*/ 11902 w 12446"/>
                <a:gd name="connsiteY3" fmla="*/ 9011 h 15022"/>
                <a:gd name="connsiteX4" fmla="*/ 11645 w 12446"/>
                <a:gd name="connsiteY4" fmla="*/ 9564 h 15022"/>
                <a:gd name="connsiteX5" fmla="*/ 3930 w 12446"/>
                <a:gd name="connsiteY5" fmla="*/ 14802 h 1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46" h="15022">
                  <a:moveTo>
                    <a:pt x="3930" y="14802"/>
                  </a:moveTo>
                  <a:cubicBezTo>
                    <a:pt x="606" y="13135"/>
                    <a:pt x="-880" y="9202"/>
                    <a:pt x="501" y="5754"/>
                  </a:cubicBezTo>
                  <a:cubicBezTo>
                    <a:pt x="1130" y="2096"/>
                    <a:pt x="4530" y="-419"/>
                    <a:pt x="8216" y="39"/>
                  </a:cubicBezTo>
                  <a:cubicBezTo>
                    <a:pt x="11712" y="1496"/>
                    <a:pt x="13360" y="5515"/>
                    <a:pt x="11902" y="9011"/>
                  </a:cubicBezTo>
                  <a:cubicBezTo>
                    <a:pt x="11826" y="9192"/>
                    <a:pt x="11741" y="9383"/>
                    <a:pt x="11645" y="9564"/>
                  </a:cubicBezTo>
                  <a:cubicBezTo>
                    <a:pt x="10502" y="13278"/>
                    <a:pt x="6978" y="15755"/>
                    <a:pt x="3930" y="14802"/>
                  </a:cubicBezTo>
                  <a:close/>
                </a:path>
              </a:pathLst>
            </a:custGeom>
            <a:solidFill>
              <a:srgbClr val="D58B94"/>
            </a:solidFill>
            <a:ln w="9525" cap="flat">
              <a:noFill/>
              <a:prstDash val="solid"/>
              <a:miter/>
            </a:ln>
          </p:spPr>
          <p:txBody>
            <a:bodyPr rtlCol="0" anchor="ctr"/>
            <a:lstStyle/>
            <a:p>
              <a:endParaRPr lang="en-IN"/>
            </a:p>
          </p:txBody>
        </p:sp>
        <p:sp>
          <p:nvSpPr>
            <p:cNvPr id="1756" name="Freeform: Shape 1755">
              <a:extLst>
                <a:ext uri="{FF2B5EF4-FFF2-40B4-BE49-F238E27FC236}">
                  <a16:creationId xmlns:a16="http://schemas.microsoft.com/office/drawing/2014/main" xmlns="" id="{0BE202D4-324B-DDB5-E346-03C91F5D269A}"/>
                </a:ext>
              </a:extLst>
            </p:cNvPr>
            <p:cNvSpPr/>
            <p:nvPr/>
          </p:nvSpPr>
          <p:spPr>
            <a:xfrm>
              <a:off x="1300388" y="1774970"/>
              <a:ext cx="13059" cy="15453"/>
            </a:xfrm>
            <a:custGeom>
              <a:avLst/>
              <a:gdLst>
                <a:gd name="connsiteX0" fmla="*/ 3571 w 13059"/>
                <a:gd name="connsiteY0" fmla="*/ 15238 h 15453"/>
                <a:gd name="connsiteX1" fmla="*/ 780 w 13059"/>
                <a:gd name="connsiteY1" fmla="*/ 6094 h 15453"/>
                <a:gd name="connsiteX2" fmla="*/ 999 w 13059"/>
                <a:gd name="connsiteY2" fmla="*/ 5713 h 15453"/>
                <a:gd name="connsiteX3" fmla="*/ 8905 w 13059"/>
                <a:gd name="connsiteY3" fmla="*/ 189 h 15453"/>
                <a:gd name="connsiteX4" fmla="*/ 12486 w 13059"/>
                <a:gd name="connsiteY4" fmla="*/ 9199 h 15453"/>
                <a:gd name="connsiteX5" fmla="*/ 12238 w 13059"/>
                <a:gd name="connsiteY5" fmla="*/ 9714 h 15453"/>
                <a:gd name="connsiteX6" fmla="*/ 3819 w 13059"/>
                <a:gd name="connsiteY6" fmla="*/ 15295 h 15453"/>
                <a:gd name="connsiteX7" fmla="*/ 3571 w 13059"/>
                <a:gd name="connsiteY7" fmla="*/ 15238 h 15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59" h="15453">
                  <a:moveTo>
                    <a:pt x="3571" y="15238"/>
                  </a:moveTo>
                  <a:cubicBezTo>
                    <a:pt x="275" y="13486"/>
                    <a:pt x="-973" y="9390"/>
                    <a:pt x="780" y="6094"/>
                  </a:cubicBezTo>
                  <a:cubicBezTo>
                    <a:pt x="847" y="5961"/>
                    <a:pt x="923" y="5837"/>
                    <a:pt x="999" y="5713"/>
                  </a:cubicBezTo>
                  <a:cubicBezTo>
                    <a:pt x="2428" y="1713"/>
                    <a:pt x="5762" y="-764"/>
                    <a:pt x="8905" y="189"/>
                  </a:cubicBezTo>
                  <a:cubicBezTo>
                    <a:pt x="12382" y="1694"/>
                    <a:pt x="13982" y="5723"/>
                    <a:pt x="12486" y="9199"/>
                  </a:cubicBezTo>
                  <a:cubicBezTo>
                    <a:pt x="12410" y="9380"/>
                    <a:pt x="12324" y="9542"/>
                    <a:pt x="12238" y="9714"/>
                  </a:cubicBezTo>
                  <a:cubicBezTo>
                    <a:pt x="11458" y="13581"/>
                    <a:pt x="7686" y="16076"/>
                    <a:pt x="3819" y="15295"/>
                  </a:cubicBezTo>
                  <a:cubicBezTo>
                    <a:pt x="3733" y="15276"/>
                    <a:pt x="3657" y="15257"/>
                    <a:pt x="3571" y="15238"/>
                  </a:cubicBezTo>
                  <a:close/>
                </a:path>
              </a:pathLst>
            </a:custGeom>
            <a:solidFill>
              <a:srgbClr val="D58B94"/>
            </a:solidFill>
            <a:ln w="9525" cap="flat">
              <a:noFill/>
              <a:prstDash val="solid"/>
              <a:miter/>
            </a:ln>
          </p:spPr>
          <p:txBody>
            <a:bodyPr rtlCol="0" anchor="ctr"/>
            <a:lstStyle/>
            <a:p>
              <a:endParaRPr lang="en-IN"/>
            </a:p>
          </p:txBody>
        </p:sp>
        <p:sp>
          <p:nvSpPr>
            <p:cNvPr id="1757" name="Freeform: Shape 1756">
              <a:extLst>
                <a:ext uri="{FF2B5EF4-FFF2-40B4-BE49-F238E27FC236}">
                  <a16:creationId xmlns:a16="http://schemas.microsoft.com/office/drawing/2014/main" xmlns="" id="{0DEE2CD2-7A20-58DA-1179-42C397072F92}"/>
                </a:ext>
              </a:extLst>
            </p:cNvPr>
            <p:cNvSpPr/>
            <p:nvPr/>
          </p:nvSpPr>
          <p:spPr>
            <a:xfrm>
              <a:off x="1296802" y="1758208"/>
              <a:ext cx="11572" cy="13936"/>
            </a:xfrm>
            <a:custGeom>
              <a:avLst/>
              <a:gdLst>
                <a:gd name="connsiteX0" fmla="*/ 3728 w 11572"/>
                <a:gd name="connsiteY0" fmla="*/ 13712 h 13936"/>
                <a:gd name="connsiteX1" fmla="*/ 928 w 11572"/>
                <a:gd name="connsiteY1" fmla="*/ 3720 h 13936"/>
                <a:gd name="connsiteX2" fmla="*/ 7728 w 11572"/>
                <a:gd name="connsiteY2" fmla="*/ -4 h 13936"/>
                <a:gd name="connsiteX3" fmla="*/ 11062 w 11572"/>
                <a:gd name="connsiteY3" fmla="*/ 8473 h 13936"/>
                <a:gd name="connsiteX4" fmla="*/ 3728 w 11572"/>
                <a:gd name="connsiteY4" fmla="*/ 13712 h 1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2" h="13936">
                  <a:moveTo>
                    <a:pt x="3728" y="13712"/>
                  </a:moveTo>
                  <a:cubicBezTo>
                    <a:pt x="194" y="11731"/>
                    <a:pt x="-1054" y="7254"/>
                    <a:pt x="928" y="3720"/>
                  </a:cubicBezTo>
                  <a:cubicBezTo>
                    <a:pt x="2299" y="1291"/>
                    <a:pt x="4938" y="-157"/>
                    <a:pt x="7728" y="-4"/>
                  </a:cubicBezTo>
                  <a:cubicBezTo>
                    <a:pt x="10938" y="1472"/>
                    <a:pt x="12405" y="5206"/>
                    <a:pt x="11062" y="8473"/>
                  </a:cubicBezTo>
                  <a:cubicBezTo>
                    <a:pt x="9919" y="12283"/>
                    <a:pt x="6681" y="14664"/>
                    <a:pt x="3728" y="13712"/>
                  </a:cubicBezTo>
                  <a:close/>
                </a:path>
              </a:pathLst>
            </a:custGeom>
            <a:solidFill>
              <a:srgbClr val="D58B94"/>
            </a:solidFill>
            <a:ln w="9525" cap="flat">
              <a:noFill/>
              <a:prstDash val="solid"/>
              <a:miter/>
            </a:ln>
          </p:spPr>
          <p:txBody>
            <a:bodyPr rtlCol="0" anchor="ctr"/>
            <a:lstStyle/>
            <a:p>
              <a:endParaRPr lang="en-IN"/>
            </a:p>
          </p:txBody>
        </p:sp>
        <p:sp>
          <p:nvSpPr>
            <p:cNvPr id="1758" name="Freeform: Shape 1757">
              <a:extLst>
                <a:ext uri="{FF2B5EF4-FFF2-40B4-BE49-F238E27FC236}">
                  <a16:creationId xmlns:a16="http://schemas.microsoft.com/office/drawing/2014/main" xmlns="" id="{CD6A518B-F2FD-08BC-4AF5-A46B1A9BD917}"/>
                </a:ext>
              </a:extLst>
            </p:cNvPr>
            <p:cNvSpPr/>
            <p:nvPr/>
          </p:nvSpPr>
          <p:spPr>
            <a:xfrm>
              <a:off x="1323477" y="1688017"/>
              <a:ext cx="11399" cy="14174"/>
            </a:xfrm>
            <a:custGeom>
              <a:avLst/>
              <a:gdLst>
                <a:gd name="connsiteX0" fmla="*/ 4580 w 11399"/>
                <a:gd name="connsiteY0" fmla="*/ 14085 h 14174"/>
                <a:gd name="connsiteX1" fmla="*/ 199 w 11399"/>
                <a:gd name="connsiteY1" fmla="*/ 6084 h 14174"/>
                <a:gd name="connsiteX2" fmla="*/ 6771 w 11399"/>
                <a:gd name="connsiteY2" fmla="*/ -12 h 14174"/>
                <a:gd name="connsiteX3" fmla="*/ 11152 w 11399"/>
                <a:gd name="connsiteY3" fmla="*/ 7989 h 14174"/>
                <a:gd name="connsiteX4" fmla="*/ 4580 w 11399"/>
                <a:gd name="connsiteY4" fmla="*/ 14085 h 1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9" h="14174">
                  <a:moveTo>
                    <a:pt x="4580" y="14085"/>
                  </a:moveTo>
                  <a:cubicBezTo>
                    <a:pt x="1237" y="12989"/>
                    <a:pt x="-678" y="9484"/>
                    <a:pt x="199" y="6084"/>
                  </a:cubicBezTo>
                  <a:cubicBezTo>
                    <a:pt x="351" y="2598"/>
                    <a:pt x="3285" y="-117"/>
                    <a:pt x="6771" y="-12"/>
                  </a:cubicBezTo>
                  <a:cubicBezTo>
                    <a:pt x="10143" y="1045"/>
                    <a:pt x="12086" y="4579"/>
                    <a:pt x="11152" y="7989"/>
                  </a:cubicBezTo>
                  <a:cubicBezTo>
                    <a:pt x="10486" y="11894"/>
                    <a:pt x="7533" y="14656"/>
                    <a:pt x="4580" y="14085"/>
                  </a:cubicBezTo>
                  <a:close/>
                </a:path>
              </a:pathLst>
            </a:custGeom>
            <a:solidFill>
              <a:srgbClr val="D58B94"/>
            </a:solidFill>
            <a:ln w="9525" cap="flat">
              <a:noFill/>
              <a:prstDash val="solid"/>
              <a:miter/>
            </a:ln>
          </p:spPr>
          <p:txBody>
            <a:bodyPr rtlCol="0" anchor="ctr"/>
            <a:lstStyle/>
            <a:p>
              <a:endParaRPr lang="en-IN"/>
            </a:p>
          </p:txBody>
        </p:sp>
        <p:sp>
          <p:nvSpPr>
            <p:cNvPr id="1759" name="Freeform: Shape 1758">
              <a:extLst>
                <a:ext uri="{FF2B5EF4-FFF2-40B4-BE49-F238E27FC236}">
                  <a16:creationId xmlns:a16="http://schemas.microsoft.com/office/drawing/2014/main" xmlns="" id="{A5438E11-5AB6-0F50-5FE5-59CF1B072690}"/>
                </a:ext>
              </a:extLst>
            </p:cNvPr>
            <p:cNvSpPr/>
            <p:nvPr/>
          </p:nvSpPr>
          <p:spPr>
            <a:xfrm>
              <a:off x="1304065" y="1736303"/>
              <a:ext cx="14698" cy="15051"/>
            </a:xfrm>
            <a:custGeom>
              <a:avLst/>
              <a:gdLst>
                <a:gd name="connsiteX0" fmla="*/ 5132 w 14698"/>
                <a:gd name="connsiteY0" fmla="*/ 14758 h 15051"/>
                <a:gd name="connsiteX1" fmla="*/ 560 w 14698"/>
                <a:gd name="connsiteY1" fmla="*/ 3899 h 15051"/>
                <a:gd name="connsiteX2" fmla="*/ 10771 w 14698"/>
                <a:gd name="connsiteY2" fmla="*/ 908 h 15051"/>
                <a:gd name="connsiteX3" fmla="*/ 13762 w 14698"/>
                <a:gd name="connsiteY3" fmla="*/ 11129 h 15051"/>
                <a:gd name="connsiteX4" fmla="*/ 5132 w 14698"/>
                <a:gd name="connsiteY4" fmla="*/ 14758 h 15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98" h="15051">
                  <a:moveTo>
                    <a:pt x="5132" y="14758"/>
                  </a:moveTo>
                  <a:cubicBezTo>
                    <a:pt x="932" y="12957"/>
                    <a:pt x="-1088" y="8157"/>
                    <a:pt x="560" y="3899"/>
                  </a:cubicBezTo>
                  <a:cubicBezTo>
                    <a:pt x="2551" y="251"/>
                    <a:pt x="7132" y="-1083"/>
                    <a:pt x="10771" y="908"/>
                  </a:cubicBezTo>
                  <a:cubicBezTo>
                    <a:pt x="14419" y="2908"/>
                    <a:pt x="15752" y="7480"/>
                    <a:pt x="13762" y="11129"/>
                  </a:cubicBezTo>
                  <a:cubicBezTo>
                    <a:pt x="12085" y="14195"/>
                    <a:pt x="8504" y="15700"/>
                    <a:pt x="5132" y="14758"/>
                  </a:cubicBezTo>
                  <a:close/>
                </a:path>
              </a:pathLst>
            </a:custGeom>
            <a:solidFill>
              <a:srgbClr val="D58B94"/>
            </a:solidFill>
            <a:ln w="9525" cap="flat">
              <a:noFill/>
              <a:prstDash val="solid"/>
              <a:miter/>
            </a:ln>
          </p:spPr>
          <p:txBody>
            <a:bodyPr rtlCol="0" anchor="ctr"/>
            <a:lstStyle/>
            <a:p>
              <a:endParaRPr lang="en-IN"/>
            </a:p>
          </p:txBody>
        </p:sp>
        <p:sp>
          <p:nvSpPr>
            <p:cNvPr id="1760" name="Freeform: Shape 1759">
              <a:extLst>
                <a:ext uri="{FF2B5EF4-FFF2-40B4-BE49-F238E27FC236}">
                  <a16:creationId xmlns:a16="http://schemas.microsoft.com/office/drawing/2014/main" xmlns="" id="{F5FBE4F6-3E8B-DD34-F77E-6ADEDDAE600A}"/>
                </a:ext>
              </a:extLst>
            </p:cNvPr>
            <p:cNvSpPr/>
            <p:nvPr/>
          </p:nvSpPr>
          <p:spPr>
            <a:xfrm>
              <a:off x="1220106" y="1732217"/>
              <a:ext cx="6007" cy="6347"/>
            </a:xfrm>
            <a:custGeom>
              <a:avLst/>
              <a:gdLst>
                <a:gd name="connsiteX0" fmla="*/ 2129 w 6007"/>
                <a:gd name="connsiteY0" fmla="*/ 6270 h 6347"/>
                <a:gd name="connsiteX1" fmla="*/ 128 w 6007"/>
                <a:gd name="connsiteY1" fmla="*/ 2365 h 6347"/>
                <a:gd name="connsiteX2" fmla="*/ 3938 w 6007"/>
                <a:gd name="connsiteY2" fmla="*/ 79 h 6347"/>
                <a:gd name="connsiteX3" fmla="*/ 5767 w 6007"/>
                <a:gd name="connsiteY3" fmla="*/ 4280 h 6347"/>
                <a:gd name="connsiteX4" fmla="*/ 2129 w 6007"/>
                <a:gd name="connsiteY4" fmla="*/ 6270 h 6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6347">
                  <a:moveTo>
                    <a:pt x="2129" y="6270"/>
                  </a:moveTo>
                  <a:cubicBezTo>
                    <a:pt x="509" y="5727"/>
                    <a:pt x="-377" y="3994"/>
                    <a:pt x="128" y="2365"/>
                  </a:cubicBezTo>
                  <a:cubicBezTo>
                    <a:pt x="547" y="679"/>
                    <a:pt x="2252" y="-340"/>
                    <a:pt x="3938" y="79"/>
                  </a:cubicBezTo>
                  <a:cubicBezTo>
                    <a:pt x="5605" y="736"/>
                    <a:pt x="6424" y="2613"/>
                    <a:pt x="5767" y="4280"/>
                  </a:cubicBezTo>
                  <a:cubicBezTo>
                    <a:pt x="5196" y="5737"/>
                    <a:pt x="3662" y="6575"/>
                    <a:pt x="2129" y="6270"/>
                  </a:cubicBezTo>
                  <a:close/>
                </a:path>
              </a:pathLst>
            </a:custGeom>
            <a:solidFill>
              <a:srgbClr val="D58B94"/>
            </a:solidFill>
            <a:ln w="9525" cap="flat">
              <a:noFill/>
              <a:prstDash val="solid"/>
              <a:miter/>
            </a:ln>
          </p:spPr>
          <p:txBody>
            <a:bodyPr rtlCol="0" anchor="ctr"/>
            <a:lstStyle/>
            <a:p>
              <a:endParaRPr lang="en-IN"/>
            </a:p>
          </p:txBody>
        </p:sp>
        <p:sp>
          <p:nvSpPr>
            <p:cNvPr id="1761" name="Freeform: Shape 1760">
              <a:extLst>
                <a:ext uri="{FF2B5EF4-FFF2-40B4-BE49-F238E27FC236}">
                  <a16:creationId xmlns:a16="http://schemas.microsoft.com/office/drawing/2014/main" xmlns="" id="{A3470116-F1BF-EC14-0D17-7BA2EB3081C6}"/>
                </a:ext>
              </a:extLst>
            </p:cNvPr>
            <p:cNvSpPr/>
            <p:nvPr/>
          </p:nvSpPr>
          <p:spPr>
            <a:xfrm>
              <a:off x="1235760" y="1721500"/>
              <a:ext cx="5992" cy="6401"/>
            </a:xfrm>
            <a:custGeom>
              <a:avLst/>
              <a:gdLst>
                <a:gd name="connsiteX0" fmla="*/ 2096 w 5992"/>
                <a:gd name="connsiteY0" fmla="*/ 6319 h 6401"/>
                <a:gd name="connsiteX1" fmla="*/ 86 w 5992"/>
                <a:gd name="connsiteY1" fmla="*/ 2814 h 6401"/>
                <a:gd name="connsiteX2" fmla="*/ 191 w 5992"/>
                <a:gd name="connsiteY2" fmla="*/ 2509 h 6401"/>
                <a:gd name="connsiteX3" fmla="*/ 3810 w 5992"/>
                <a:gd name="connsiteY3" fmla="*/ 33 h 6401"/>
                <a:gd name="connsiteX4" fmla="*/ 5848 w 5992"/>
                <a:gd name="connsiteY4" fmla="*/ 3833 h 6401"/>
                <a:gd name="connsiteX5" fmla="*/ 5810 w 5992"/>
                <a:gd name="connsiteY5" fmla="*/ 3938 h 6401"/>
                <a:gd name="connsiteX6" fmla="*/ 2096 w 5992"/>
                <a:gd name="connsiteY6" fmla="*/ 6319 h 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92" h="6401">
                  <a:moveTo>
                    <a:pt x="2096" y="6319"/>
                  </a:moveTo>
                  <a:cubicBezTo>
                    <a:pt x="572" y="5900"/>
                    <a:pt x="-324" y="4338"/>
                    <a:pt x="86" y="2814"/>
                  </a:cubicBezTo>
                  <a:cubicBezTo>
                    <a:pt x="114" y="2709"/>
                    <a:pt x="153" y="2604"/>
                    <a:pt x="191" y="2509"/>
                  </a:cubicBezTo>
                  <a:cubicBezTo>
                    <a:pt x="524" y="842"/>
                    <a:pt x="2134" y="-263"/>
                    <a:pt x="3810" y="33"/>
                  </a:cubicBezTo>
                  <a:cubicBezTo>
                    <a:pt x="5420" y="519"/>
                    <a:pt x="6334" y="2224"/>
                    <a:pt x="5848" y="3833"/>
                  </a:cubicBezTo>
                  <a:cubicBezTo>
                    <a:pt x="5829" y="3871"/>
                    <a:pt x="5820" y="3900"/>
                    <a:pt x="5810" y="3938"/>
                  </a:cubicBezTo>
                  <a:cubicBezTo>
                    <a:pt x="5429" y="5614"/>
                    <a:pt x="3772" y="6672"/>
                    <a:pt x="2096" y="6319"/>
                  </a:cubicBezTo>
                  <a:close/>
                </a:path>
              </a:pathLst>
            </a:custGeom>
            <a:solidFill>
              <a:srgbClr val="D58B94"/>
            </a:solidFill>
            <a:ln w="9525" cap="flat">
              <a:noFill/>
              <a:prstDash val="solid"/>
              <a:miter/>
            </a:ln>
          </p:spPr>
          <p:txBody>
            <a:bodyPr rtlCol="0" anchor="ctr"/>
            <a:lstStyle/>
            <a:p>
              <a:endParaRPr lang="en-IN"/>
            </a:p>
          </p:txBody>
        </p:sp>
        <p:sp>
          <p:nvSpPr>
            <p:cNvPr id="1762" name="Freeform: Shape 1761">
              <a:extLst>
                <a:ext uri="{FF2B5EF4-FFF2-40B4-BE49-F238E27FC236}">
                  <a16:creationId xmlns:a16="http://schemas.microsoft.com/office/drawing/2014/main" xmlns="" id="{B1EB9CF8-09D8-11C0-350C-CA26E382CD8E}"/>
                </a:ext>
              </a:extLst>
            </p:cNvPr>
            <p:cNvSpPr/>
            <p:nvPr/>
          </p:nvSpPr>
          <p:spPr>
            <a:xfrm>
              <a:off x="1232668" y="1741523"/>
              <a:ext cx="6268" cy="7017"/>
            </a:xfrm>
            <a:custGeom>
              <a:avLst/>
              <a:gdLst>
                <a:gd name="connsiteX0" fmla="*/ 2044 w 6268"/>
                <a:gd name="connsiteY0" fmla="*/ 6870 h 7017"/>
                <a:gd name="connsiteX1" fmla="*/ 339 w 6268"/>
                <a:gd name="connsiteY1" fmla="*/ 2041 h 7017"/>
                <a:gd name="connsiteX2" fmla="*/ 4044 w 6268"/>
                <a:gd name="connsiteY2" fmla="*/ 12 h 7017"/>
                <a:gd name="connsiteX3" fmla="*/ 6044 w 6268"/>
                <a:gd name="connsiteY3" fmla="*/ 4394 h 7017"/>
                <a:gd name="connsiteX4" fmla="*/ 2415 w 6268"/>
                <a:gd name="connsiteY4" fmla="*/ 6956 h 7017"/>
                <a:gd name="connsiteX5" fmla="*/ 2044 w 6268"/>
                <a:gd name="connsiteY5" fmla="*/ 6870 h 7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68" h="7017">
                  <a:moveTo>
                    <a:pt x="2044" y="6870"/>
                  </a:moveTo>
                  <a:cubicBezTo>
                    <a:pt x="243" y="6003"/>
                    <a:pt x="-519" y="3851"/>
                    <a:pt x="339" y="2041"/>
                  </a:cubicBezTo>
                  <a:cubicBezTo>
                    <a:pt x="1015" y="641"/>
                    <a:pt x="2501" y="-178"/>
                    <a:pt x="4044" y="12"/>
                  </a:cubicBezTo>
                  <a:cubicBezTo>
                    <a:pt x="5796" y="679"/>
                    <a:pt x="6692" y="2632"/>
                    <a:pt x="6044" y="4394"/>
                  </a:cubicBezTo>
                  <a:cubicBezTo>
                    <a:pt x="5749" y="6108"/>
                    <a:pt x="4120" y="7251"/>
                    <a:pt x="2415" y="6956"/>
                  </a:cubicBezTo>
                  <a:cubicBezTo>
                    <a:pt x="2291" y="6937"/>
                    <a:pt x="2167" y="6908"/>
                    <a:pt x="2044" y="6870"/>
                  </a:cubicBezTo>
                  <a:close/>
                </a:path>
              </a:pathLst>
            </a:custGeom>
            <a:solidFill>
              <a:srgbClr val="D58B94"/>
            </a:solidFill>
            <a:ln w="9525" cap="flat">
              <a:noFill/>
              <a:prstDash val="solid"/>
              <a:miter/>
            </a:ln>
          </p:spPr>
          <p:txBody>
            <a:bodyPr rtlCol="0" anchor="ctr"/>
            <a:lstStyle/>
            <a:p>
              <a:endParaRPr lang="en-IN"/>
            </a:p>
          </p:txBody>
        </p:sp>
        <p:sp>
          <p:nvSpPr>
            <p:cNvPr id="1763" name="Freeform: Shape 1762">
              <a:extLst>
                <a:ext uri="{FF2B5EF4-FFF2-40B4-BE49-F238E27FC236}">
                  <a16:creationId xmlns:a16="http://schemas.microsoft.com/office/drawing/2014/main" xmlns="" id="{958967B8-9A3E-34D3-6024-E26B197CBD46}"/>
                </a:ext>
              </a:extLst>
            </p:cNvPr>
            <p:cNvSpPr/>
            <p:nvPr/>
          </p:nvSpPr>
          <p:spPr>
            <a:xfrm>
              <a:off x="1307159" y="1709356"/>
              <a:ext cx="10475" cy="12690"/>
            </a:xfrm>
            <a:custGeom>
              <a:avLst/>
              <a:gdLst>
                <a:gd name="connsiteX0" fmla="*/ 3752 w 10475"/>
                <a:gd name="connsiteY0" fmla="*/ 12653 h 12690"/>
                <a:gd name="connsiteX1" fmla="*/ 657 w 10475"/>
                <a:gd name="connsiteY1" fmla="*/ 3747 h 12690"/>
                <a:gd name="connsiteX2" fmla="*/ 6515 w 10475"/>
                <a:gd name="connsiteY2" fmla="*/ -15 h 12690"/>
                <a:gd name="connsiteX3" fmla="*/ 10182 w 10475"/>
                <a:gd name="connsiteY3" fmla="*/ 7186 h 12690"/>
                <a:gd name="connsiteX4" fmla="*/ 10134 w 10475"/>
                <a:gd name="connsiteY4" fmla="*/ 7319 h 12690"/>
                <a:gd name="connsiteX5" fmla="*/ 3752 w 10475"/>
                <a:gd name="connsiteY5" fmla="*/ 12653 h 1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5" h="12690">
                  <a:moveTo>
                    <a:pt x="3752" y="12653"/>
                  </a:moveTo>
                  <a:cubicBezTo>
                    <a:pt x="438" y="11053"/>
                    <a:pt x="-953" y="7062"/>
                    <a:pt x="657" y="3747"/>
                  </a:cubicBezTo>
                  <a:cubicBezTo>
                    <a:pt x="1743" y="1490"/>
                    <a:pt x="4010" y="42"/>
                    <a:pt x="6515" y="-15"/>
                  </a:cubicBezTo>
                  <a:cubicBezTo>
                    <a:pt x="9515" y="966"/>
                    <a:pt x="11153" y="4186"/>
                    <a:pt x="10182" y="7186"/>
                  </a:cubicBezTo>
                  <a:cubicBezTo>
                    <a:pt x="10163" y="7233"/>
                    <a:pt x="10153" y="7272"/>
                    <a:pt x="10134" y="7319"/>
                  </a:cubicBezTo>
                  <a:cubicBezTo>
                    <a:pt x="9829" y="10548"/>
                    <a:pt x="6981" y="12930"/>
                    <a:pt x="3752" y="12653"/>
                  </a:cubicBezTo>
                  <a:close/>
                </a:path>
              </a:pathLst>
            </a:custGeom>
            <a:solidFill>
              <a:srgbClr val="D58B94"/>
            </a:solidFill>
            <a:ln w="9525" cap="flat">
              <a:noFill/>
              <a:prstDash val="solid"/>
              <a:miter/>
            </a:ln>
          </p:spPr>
          <p:txBody>
            <a:bodyPr rtlCol="0" anchor="ctr"/>
            <a:lstStyle/>
            <a:p>
              <a:endParaRPr lang="en-IN"/>
            </a:p>
          </p:txBody>
        </p:sp>
        <p:sp>
          <p:nvSpPr>
            <p:cNvPr id="1764" name="Freeform: Shape 1763">
              <a:extLst>
                <a:ext uri="{FF2B5EF4-FFF2-40B4-BE49-F238E27FC236}">
                  <a16:creationId xmlns:a16="http://schemas.microsoft.com/office/drawing/2014/main" xmlns="" id="{24F9A10B-E0A8-6E04-8381-263E44635A78}"/>
                </a:ext>
              </a:extLst>
            </p:cNvPr>
            <p:cNvSpPr/>
            <p:nvPr/>
          </p:nvSpPr>
          <p:spPr>
            <a:xfrm>
              <a:off x="1307856" y="1693247"/>
              <a:ext cx="10251" cy="12204"/>
            </a:xfrm>
            <a:custGeom>
              <a:avLst/>
              <a:gdLst>
                <a:gd name="connsiteX0" fmla="*/ 3913 w 10251"/>
                <a:gd name="connsiteY0" fmla="*/ 12189 h 12204"/>
                <a:gd name="connsiteX1" fmla="*/ 198 w 10251"/>
                <a:gd name="connsiteY1" fmla="*/ 5141 h 12204"/>
                <a:gd name="connsiteX2" fmla="*/ 6075 w 10251"/>
                <a:gd name="connsiteY2" fmla="*/ -3 h 12204"/>
                <a:gd name="connsiteX3" fmla="*/ 6104 w 10251"/>
                <a:gd name="connsiteY3" fmla="*/ -3 h 12204"/>
                <a:gd name="connsiteX4" fmla="*/ 9856 w 10251"/>
                <a:gd name="connsiteY4" fmla="*/ 8055 h 12204"/>
                <a:gd name="connsiteX5" fmla="*/ 3913 w 10251"/>
                <a:gd name="connsiteY5" fmla="*/ 12189 h 12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51" h="12204">
                  <a:moveTo>
                    <a:pt x="3913" y="12189"/>
                  </a:moveTo>
                  <a:cubicBezTo>
                    <a:pt x="1008" y="11189"/>
                    <a:pt x="-621" y="8103"/>
                    <a:pt x="198" y="5141"/>
                  </a:cubicBezTo>
                  <a:cubicBezTo>
                    <a:pt x="398" y="2092"/>
                    <a:pt x="3037" y="-203"/>
                    <a:pt x="6075" y="-3"/>
                  </a:cubicBezTo>
                  <a:cubicBezTo>
                    <a:pt x="6084" y="-3"/>
                    <a:pt x="6094" y="-3"/>
                    <a:pt x="6104" y="-3"/>
                  </a:cubicBezTo>
                  <a:cubicBezTo>
                    <a:pt x="9361" y="1188"/>
                    <a:pt x="11047" y="4798"/>
                    <a:pt x="9856" y="8055"/>
                  </a:cubicBezTo>
                  <a:cubicBezTo>
                    <a:pt x="8942" y="10551"/>
                    <a:pt x="6570" y="12208"/>
                    <a:pt x="3913" y="12189"/>
                  </a:cubicBezTo>
                  <a:close/>
                </a:path>
              </a:pathLst>
            </a:custGeom>
            <a:solidFill>
              <a:srgbClr val="D58B94"/>
            </a:solidFill>
            <a:ln w="9525" cap="flat">
              <a:noFill/>
              <a:prstDash val="solid"/>
              <a:miter/>
            </a:ln>
          </p:spPr>
          <p:txBody>
            <a:bodyPr rtlCol="0" anchor="ctr"/>
            <a:lstStyle/>
            <a:p>
              <a:endParaRPr lang="en-IN"/>
            </a:p>
          </p:txBody>
        </p:sp>
        <p:sp>
          <p:nvSpPr>
            <p:cNvPr id="1765" name="Freeform: Shape 1764">
              <a:extLst>
                <a:ext uri="{FF2B5EF4-FFF2-40B4-BE49-F238E27FC236}">
                  <a16:creationId xmlns:a16="http://schemas.microsoft.com/office/drawing/2014/main" xmlns="" id="{4830A159-89DC-D004-8FBB-4CF6853977CB}"/>
                </a:ext>
              </a:extLst>
            </p:cNvPr>
            <p:cNvSpPr/>
            <p:nvPr/>
          </p:nvSpPr>
          <p:spPr>
            <a:xfrm>
              <a:off x="1285629" y="1780373"/>
              <a:ext cx="5179" cy="5983"/>
            </a:xfrm>
            <a:custGeom>
              <a:avLst/>
              <a:gdLst>
                <a:gd name="connsiteX0" fmla="*/ 1566 w 5179"/>
                <a:gd name="connsiteY0" fmla="*/ 5930 h 5983"/>
                <a:gd name="connsiteX1" fmla="*/ 232 w 5179"/>
                <a:gd name="connsiteY1" fmla="*/ 2215 h 5983"/>
                <a:gd name="connsiteX2" fmla="*/ 3661 w 5179"/>
                <a:gd name="connsiteY2" fmla="*/ 24 h 5983"/>
                <a:gd name="connsiteX3" fmla="*/ 4899 w 5179"/>
                <a:gd name="connsiteY3" fmla="*/ 3739 h 5983"/>
                <a:gd name="connsiteX4" fmla="*/ 1566 w 5179"/>
                <a:gd name="connsiteY4" fmla="*/ 5930 h 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9" h="5983">
                  <a:moveTo>
                    <a:pt x="1566" y="5930"/>
                  </a:moveTo>
                  <a:cubicBezTo>
                    <a:pt x="204" y="5244"/>
                    <a:pt x="-387" y="3615"/>
                    <a:pt x="232" y="2215"/>
                  </a:cubicBezTo>
                  <a:cubicBezTo>
                    <a:pt x="651" y="720"/>
                    <a:pt x="2128" y="-223"/>
                    <a:pt x="3661" y="24"/>
                  </a:cubicBezTo>
                  <a:cubicBezTo>
                    <a:pt x="4995" y="739"/>
                    <a:pt x="5538" y="2368"/>
                    <a:pt x="4899" y="3739"/>
                  </a:cubicBezTo>
                  <a:cubicBezTo>
                    <a:pt x="4528" y="5225"/>
                    <a:pt x="3080" y="6177"/>
                    <a:pt x="1566" y="5930"/>
                  </a:cubicBezTo>
                  <a:close/>
                </a:path>
              </a:pathLst>
            </a:custGeom>
            <a:solidFill>
              <a:srgbClr val="D58B94"/>
            </a:solidFill>
            <a:ln w="9525" cap="flat">
              <a:noFill/>
              <a:prstDash val="solid"/>
              <a:miter/>
            </a:ln>
          </p:spPr>
          <p:txBody>
            <a:bodyPr rtlCol="0" anchor="ctr"/>
            <a:lstStyle/>
            <a:p>
              <a:endParaRPr lang="en-IN"/>
            </a:p>
          </p:txBody>
        </p:sp>
        <p:sp>
          <p:nvSpPr>
            <p:cNvPr id="1766" name="Freeform: Shape 1765">
              <a:extLst>
                <a:ext uri="{FF2B5EF4-FFF2-40B4-BE49-F238E27FC236}">
                  <a16:creationId xmlns:a16="http://schemas.microsoft.com/office/drawing/2014/main" xmlns="" id="{22902716-CE11-CBB0-ABE9-A3BE8FC92A84}"/>
                </a:ext>
              </a:extLst>
            </p:cNvPr>
            <p:cNvSpPr/>
            <p:nvPr/>
          </p:nvSpPr>
          <p:spPr>
            <a:xfrm>
              <a:off x="1270609" y="1761634"/>
              <a:ext cx="14310" cy="16651"/>
            </a:xfrm>
            <a:custGeom>
              <a:avLst/>
              <a:gdLst>
                <a:gd name="connsiteX0" fmla="*/ 4108 w 14310"/>
                <a:gd name="connsiteY0" fmla="*/ 16477 h 16651"/>
                <a:gd name="connsiteX1" fmla="*/ 1403 w 14310"/>
                <a:gd name="connsiteY1" fmla="*/ 4104 h 16651"/>
                <a:gd name="connsiteX2" fmla="*/ 9442 w 14310"/>
                <a:gd name="connsiteY2" fmla="*/ -1 h 16651"/>
                <a:gd name="connsiteX3" fmla="*/ 13728 w 14310"/>
                <a:gd name="connsiteY3" fmla="*/ 10477 h 16651"/>
                <a:gd name="connsiteX4" fmla="*/ 4108 w 14310"/>
                <a:gd name="connsiteY4" fmla="*/ 16477 h 16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0" h="16651">
                  <a:moveTo>
                    <a:pt x="4108" y="16477"/>
                  </a:moveTo>
                  <a:cubicBezTo>
                    <a:pt x="-54" y="13810"/>
                    <a:pt x="-1264" y="8276"/>
                    <a:pt x="1403" y="4104"/>
                  </a:cubicBezTo>
                  <a:cubicBezTo>
                    <a:pt x="3146" y="1390"/>
                    <a:pt x="6213" y="-182"/>
                    <a:pt x="9442" y="-1"/>
                  </a:cubicBezTo>
                  <a:cubicBezTo>
                    <a:pt x="13442" y="1780"/>
                    <a:pt x="15328" y="6400"/>
                    <a:pt x="13728" y="10477"/>
                  </a:cubicBezTo>
                  <a:cubicBezTo>
                    <a:pt x="12604" y="14706"/>
                    <a:pt x="8394" y="17325"/>
                    <a:pt x="4108" y="16477"/>
                  </a:cubicBezTo>
                  <a:close/>
                </a:path>
              </a:pathLst>
            </a:custGeom>
            <a:solidFill>
              <a:srgbClr val="D58B94"/>
            </a:solidFill>
            <a:ln w="9525" cap="flat">
              <a:noFill/>
              <a:prstDash val="solid"/>
              <a:miter/>
            </a:ln>
          </p:spPr>
          <p:txBody>
            <a:bodyPr rtlCol="0" anchor="ctr"/>
            <a:lstStyle/>
            <a:p>
              <a:endParaRPr lang="en-IN"/>
            </a:p>
          </p:txBody>
        </p:sp>
        <p:sp>
          <p:nvSpPr>
            <p:cNvPr id="1767" name="Freeform: Shape 1766">
              <a:extLst>
                <a:ext uri="{FF2B5EF4-FFF2-40B4-BE49-F238E27FC236}">
                  <a16:creationId xmlns:a16="http://schemas.microsoft.com/office/drawing/2014/main" xmlns="" id="{F90A0BDA-FBDC-3E1B-62F6-A73F8BC2BF55}"/>
                </a:ext>
              </a:extLst>
            </p:cNvPr>
            <p:cNvSpPr/>
            <p:nvPr/>
          </p:nvSpPr>
          <p:spPr>
            <a:xfrm>
              <a:off x="1280612" y="1734789"/>
              <a:ext cx="21443" cy="24825"/>
            </a:xfrm>
            <a:custGeom>
              <a:avLst/>
              <a:gdLst>
                <a:gd name="connsiteX0" fmla="*/ 7059 w 21443"/>
                <a:gd name="connsiteY0" fmla="*/ 24654 h 24825"/>
                <a:gd name="connsiteX1" fmla="*/ 772 w 21443"/>
                <a:gd name="connsiteY1" fmla="*/ 9604 h 24825"/>
                <a:gd name="connsiteX2" fmla="*/ 14108 w 21443"/>
                <a:gd name="connsiteY2" fmla="*/ 79 h 24825"/>
                <a:gd name="connsiteX3" fmla="*/ 20632 w 21443"/>
                <a:gd name="connsiteY3" fmla="*/ 15014 h 24825"/>
                <a:gd name="connsiteX4" fmla="*/ 20584 w 21443"/>
                <a:gd name="connsiteY4" fmla="*/ 15129 h 24825"/>
                <a:gd name="connsiteX5" fmla="*/ 7059 w 21443"/>
                <a:gd name="connsiteY5" fmla="*/ 24654 h 2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43" h="24825">
                  <a:moveTo>
                    <a:pt x="7059" y="24654"/>
                  </a:moveTo>
                  <a:cubicBezTo>
                    <a:pt x="1277" y="22120"/>
                    <a:pt x="-1485" y="15491"/>
                    <a:pt x="772" y="9604"/>
                  </a:cubicBezTo>
                  <a:cubicBezTo>
                    <a:pt x="2058" y="3442"/>
                    <a:pt x="7859" y="-702"/>
                    <a:pt x="14108" y="79"/>
                  </a:cubicBezTo>
                  <a:cubicBezTo>
                    <a:pt x="20032" y="2403"/>
                    <a:pt x="22956" y="9090"/>
                    <a:pt x="20632" y="15014"/>
                  </a:cubicBezTo>
                  <a:cubicBezTo>
                    <a:pt x="20613" y="15053"/>
                    <a:pt x="20603" y="15091"/>
                    <a:pt x="20584" y="15129"/>
                  </a:cubicBezTo>
                  <a:cubicBezTo>
                    <a:pt x="19422" y="21463"/>
                    <a:pt x="13412" y="25692"/>
                    <a:pt x="7059" y="24654"/>
                  </a:cubicBezTo>
                  <a:close/>
                </a:path>
              </a:pathLst>
            </a:custGeom>
            <a:solidFill>
              <a:srgbClr val="D58B94"/>
            </a:solidFill>
            <a:ln w="9525" cap="flat">
              <a:noFill/>
              <a:prstDash val="solid"/>
              <a:miter/>
            </a:ln>
          </p:spPr>
          <p:txBody>
            <a:bodyPr rtlCol="0" anchor="ctr"/>
            <a:lstStyle/>
            <a:p>
              <a:endParaRPr lang="en-IN"/>
            </a:p>
          </p:txBody>
        </p:sp>
        <p:sp>
          <p:nvSpPr>
            <p:cNvPr id="1768" name="Freeform: Shape 1767">
              <a:extLst>
                <a:ext uri="{FF2B5EF4-FFF2-40B4-BE49-F238E27FC236}">
                  <a16:creationId xmlns:a16="http://schemas.microsoft.com/office/drawing/2014/main" xmlns="" id="{7FCD23D2-D413-F8F5-DBBB-60597398356E}"/>
                </a:ext>
              </a:extLst>
            </p:cNvPr>
            <p:cNvSpPr/>
            <p:nvPr/>
          </p:nvSpPr>
          <p:spPr>
            <a:xfrm>
              <a:off x="1291664" y="1717795"/>
              <a:ext cx="11832" cy="13608"/>
            </a:xfrm>
            <a:custGeom>
              <a:avLst/>
              <a:gdLst>
                <a:gd name="connsiteX0" fmla="*/ 4294 w 11832"/>
                <a:gd name="connsiteY0" fmla="*/ 13549 h 13608"/>
                <a:gd name="connsiteX1" fmla="*/ 198 w 11832"/>
                <a:gd name="connsiteY1" fmla="*/ 5738 h 13608"/>
                <a:gd name="connsiteX2" fmla="*/ 6065 w 11832"/>
                <a:gd name="connsiteY2" fmla="*/ -15 h 13608"/>
                <a:gd name="connsiteX3" fmla="*/ 11818 w 11832"/>
                <a:gd name="connsiteY3" fmla="*/ 5853 h 13608"/>
                <a:gd name="connsiteX4" fmla="*/ 11247 w 11832"/>
                <a:gd name="connsiteY4" fmla="*/ 8310 h 13608"/>
                <a:gd name="connsiteX5" fmla="*/ 4294 w 11832"/>
                <a:gd name="connsiteY5" fmla="*/ 13549 h 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32" h="13608">
                  <a:moveTo>
                    <a:pt x="4294" y="13549"/>
                  </a:moveTo>
                  <a:cubicBezTo>
                    <a:pt x="1122" y="12387"/>
                    <a:pt x="-650" y="9005"/>
                    <a:pt x="198" y="5738"/>
                  </a:cubicBezTo>
                  <a:cubicBezTo>
                    <a:pt x="227" y="2528"/>
                    <a:pt x="2855" y="-43"/>
                    <a:pt x="6065" y="-15"/>
                  </a:cubicBezTo>
                  <a:cubicBezTo>
                    <a:pt x="9275" y="23"/>
                    <a:pt x="11847" y="2652"/>
                    <a:pt x="11818" y="5853"/>
                  </a:cubicBezTo>
                  <a:cubicBezTo>
                    <a:pt x="11809" y="6710"/>
                    <a:pt x="11618" y="7548"/>
                    <a:pt x="11247" y="8310"/>
                  </a:cubicBezTo>
                  <a:cubicBezTo>
                    <a:pt x="10714" y="11634"/>
                    <a:pt x="7637" y="13949"/>
                    <a:pt x="4294" y="13549"/>
                  </a:cubicBezTo>
                  <a:close/>
                </a:path>
              </a:pathLst>
            </a:custGeom>
            <a:solidFill>
              <a:srgbClr val="D58B94"/>
            </a:solidFill>
            <a:ln w="9525" cap="flat">
              <a:noFill/>
              <a:prstDash val="solid"/>
              <a:miter/>
            </a:ln>
          </p:spPr>
          <p:txBody>
            <a:bodyPr rtlCol="0" anchor="ctr"/>
            <a:lstStyle/>
            <a:p>
              <a:endParaRPr lang="en-IN"/>
            </a:p>
          </p:txBody>
        </p:sp>
        <p:sp>
          <p:nvSpPr>
            <p:cNvPr id="1769" name="Freeform: Shape 1768">
              <a:extLst>
                <a:ext uri="{FF2B5EF4-FFF2-40B4-BE49-F238E27FC236}">
                  <a16:creationId xmlns:a16="http://schemas.microsoft.com/office/drawing/2014/main" xmlns="" id="{E92079D8-7E05-39F2-F26C-5A2448BB7F58}"/>
                </a:ext>
              </a:extLst>
            </p:cNvPr>
            <p:cNvSpPr/>
            <p:nvPr/>
          </p:nvSpPr>
          <p:spPr>
            <a:xfrm>
              <a:off x="1292095" y="1700566"/>
              <a:ext cx="9198" cy="10427"/>
            </a:xfrm>
            <a:custGeom>
              <a:avLst/>
              <a:gdLst>
                <a:gd name="connsiteX0" fmla="*/ 3386 w 9198"/>
                <a:gd name="connsiteY0" fmla="*/ 10394 h 10427"/>
                <a:gd name="connsiteX1" fmla="*/ 214 w 9198"/>
                <a:gd name="connsiteY1" fmla="*/ 4298 h 10427"/>
                <a:gd name="connsiteX2" fmla="*/ 243 w 9198"/>
                <a:gd name="connsiteY2" fmla="*/ 4203 h 10427"/>
                <a:gd name="connsiteX3" fmla="*/ 4967 w 9198"/>
                <a:gd name="connsiteY3" fmla="*/ -7 h 10427"/>
                <a:gd name="connsiteX4" fmla="*/ 9177 w 9198"/>
                <a:gd name="connsiteY4" fmla="*/ 4717 h 10427"/>
                <a:gd name="connsiteX5" fmla="*/ 8911 w 9198"/>
                <a:gd name="connsiteY5" fmla="*/ 6012 h 10427"/>
                <a:gd name="connsiteX6" fmla="*/ 3386 w 9198"/>
                <a:gd name="connsiteY6" fmla="*/ 10394 h 1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8" h="10427">
                  <a:moveTo>
                    <a:pt x="3386" y="10394"/>
                  </a:moveTo>
                  <a:cubicBezTo>
                    <a:pt x="824" y="9584"/>
                    <a:pt x="-595" y="6860"/>
                    <a:pt x="214" y="4298"/>
                  </a:cubicBezTo>
                  <a:cubicBezTo>
                    <a:pt x="224" y="4269"/>
                    <a:pt x="233" y="4231"/>
                    <a:pt x="243" y="4203"/>
                  </a:cubicBezTo>
                  <a:cubicBezTo>
                    <a:pt x="386" y="1736"/>
                    <a:pt x="2500" y="-150"/>
                    <a:pt x="4967" y="-7"/>
                  </a:cubicBezTo>
                  <a:cubicBezTo>
                    <a:pt x="7434" y="126"/>
                    <a:pt x="9320" y="2250"/>
                    <a:pt x="9177" y="4717"/>
                  </a:cubicBezTo>
                  <a:cubicBezTo>
                    <a:pt x="9158" y="5155"/>
                    <a:pt x="9063" y="5593"/>
                    <a:pt x="8911" y="6012"/>
                  </a:cubicBezTo>
                  <a:cubicBezTo>
                    <a:pt x="8520" y="8708"/>
                    <a:pt x="6101" y="10622"/>
                    <a:pt x="3386" y="10394"/>
                  </a:cubicBezTo>
                  <a:close/>
                </a:path>
              </a:pathLst>
            </a:custGeom>
            <a:solidFill>
              <a:srgbClr val="D58B94"/>
            </a:solidFill>
            <a:ln w="9525" cap="flat">
              <a:noFill/>
              <a:prstDash val="solid"/>
              <a:miter/>
            </a:ln>
          </p:spPr>
          <p:txBody>
            <a:bodyPr rtlCol="0" anchor="ctr"/>
            <a:lstStyle/>
            <a:p>
              <a:endParaRPr lang="en-IN"/>
            </a:p>
          </p:txBody>
        </p:sp>
        <p:sp>
          <p:nvSpPr>
            <p:cNvPr id="1770" name="Freeform: Shape 1769">
              <a:extLst>
                <a:ext uri="{FF2B5EF4-FFF2-40B4-BE49-F238E27FC236}">
                  <a16:creationId xmlns:a16="http://schemas.microsoft.com/office/drawing/2014/main" xmlns="" id="{2A846C25-853D-2EAC-6DCA-F626FEB203BD}"/>
                </a:ext>
              </a:extLst>
            </p:cNvPr>
            <p:cNvSpPr/>
            <p:nvPr/>
          </p:nvSpPr>
          <p:spPr>
            <a:xfrm>
              <a:off x="1283703" y="1688686"/>
              <a:ext cx="7324" cy="8402"/>
            </a:xfrm>
            <a:custGeom>
              <a:avLst/>
              <a:gdLst>
                <a:gd name="connsiteX0" fmla="*/ 3016 w 7324"/>
                <a:gd name="connsiteY0" fmla="*/ 8367 h 8402"/>
                <a:gd name="connsiteX1" fmla="*/ 177 w 7324"/>
                <a:gd name="connsiteY1" fmla="*/ 3005 h 8402"/>
                <a:gd name="connsiteX2" fmla="*/ 4349 w 7324"/>
                <a:gd name="connsiteY2" fmla="*/ -15 h 8402"/>
                <a:gd name="connsiteX3" fmla="*/ 7207 w 7324"/>
                <a:gd name="connsiteY3" fmla="*/ 4843 h 8402"/>
                <a:gd name="connsiteX4" fmla="*/ 3139 w 7324"/>
                <a:gd name="connsiteY4" fmla="*/ 8377 h 8402"/>
                <a:gd name="connsiteX5" fmla="*/ 3016 w 7324"/>
                <a:gd name="connsiteY5" fmla="*/ 8367 h 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24" h="8402">
                  <a:moveTo>
                    <a:pt x="3016" y="8367"/>
                  </a:moveTo>
                  <a:cubicBezTo>
                    <a:pt x="749" y="7672"/>
                    <a:pt x="-518" y="5272"/>
                    <a:pt x="177" y="3005"/>
                  </a:cubicBezTo>
                  <a:cubicBezTo>
                    <a:pt x="739" y="1186"/>
                    <a:pt x="2444" y="-43"/>
                    <a:pt x="4349" y="-15"/>
                  </a:cubicBezTo>
                  <a:cubicBezTo>
                    <a:pt x="6445" y="586"/>
                    <a:pt x="7692" y="2719"/>
                    <a:pt x="7207" y="4843"/>
                  </a:cubicBezTo>
                  <a:cubicBezTo>
                    <a:pt x="7064" y="6939"/>
                    <a:pt x="5235" y="8529"/>
                    <a:pt x="3139" y="8377"/>
                  </a:cubicBezTo>
                  <a:cubicBezTo>
                    <a:pt x="3101" y="8377"/>
                    <a:pt x="3054" y="8367"/>
                    <a:pt x="3016" y="8367"/>
                  </a:cubicBezTo>
                  <a:close/>
                </a:path>
              </a:pathLst>
            </a:custGeom>
            <a:solidFill>
              <a:srgbClr val="D58B94"/>
            </a:solidFill>
            <a:ln w="9525" cap="flat">
              <a:noFill/>
              <a:prstDash val="solid"/>
              <a:miter/>
            </a:ln>
          </p:spPr>
          <p:txBody>
            <a:bodyPr rtlCol="0" anchor="ctr"/>
            <a:lstStyle/>
            <a:p>
              <a:endParaRPr lang="en-IN"/>
            </a:p>
          </p:txBody>
        </p:sp>
        <p:sp>
          <p:nvSpPr>
            <p:cNvPr id="1771" name="Freeform: Shape 1770">
              <a:extLst>
                <a:ext uri="{FF2B5EF4-FFF2-40B4-BE49-F238E27FC236}">
                  <a16:creationId xmlns:a16="http://schemas.microsoft.com/office/drawing/2014/main" xmlns="" id="{D6B64C44-660E-7B43-329A-A8A305ED0262}"/>
                </a:ext>
              </a:extLst>
            </p:cNvPr>
            <p:cNvSpPr/>
            <p:nvPr/>
          </p:nvSpPr>
          <p:spPr>
            <a:xfrm>
              <a:off x="1279696" y="1702038"/>
              <a:ext cx="9104" cy="10800"/>
            </a:xfrm>
            <a:custGeom>
              <a:avLst/>
              <a:gdLst>
                <a:gd name="connsiteX0" fmla="*/ 640 w 9104"/>
                <a:gd name="connsiteY0" fmla="*/ 8446 h 10800"/>
                <a:gd name="connsiteX1" fmla="*/ 2260 w 9104"/>
                <a:gd name="connsiteY1" fmla="*/ 1017 h 10800"/>
                <a:gd name="connsiteX2" fmla="*/ 7774 w 9104"/>
                <a:gd name="connsiteY2" fmla="*/ 1245 h 10800"/>
                <a:gd name="connsiteX3" fmla="*/ 8451 w 9104"/>
                <a:gd name="connsiteY3" fmla="*/ 2255 h 10800"/>
                <a:gd name="connsiteX4" fmla="*/ 6832 w 9104"/>
                <a:gd name="connsiteY4" fmla="*/ 9780 h 10800"/>
                <a:gd name="connsiteX5" fmla="*/ 1316 w 9104"/>
                <a:gd name="connsiteY5" fmla="*/ 9494 h 10800"/>
                <a:gd name="connsiteX6" fmla="*/ 640 w 9104"/>
                <a:gd name="connsiteY6" fmla="*/ 8446 h 1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 h="10800">
                  <a:moveTo>
                    <a:pt x="640" y="8446"/>
                  </a:moveTo>
                  <a:cubicBezTo>
                    <a:pt x="-655" y="5903"/>
                    <a:pt x="21" y="2788"/>
                    <a:pt x="2260" y="1017"/>
                  </a:cubicBezTo>
                  <a:cubicBezTo>
                    <a:pt x="3850" y="-440"/>
                    <a:pt x="6317" y="-345"/>
                    <a:pt x="7774" y="1245"/>
                  </a:cubicBezTo>
                  <a:cubicBezTo>
                    <a:pt x="8051" y="1541"/>
                    <a:pt x="8279" y="1884"/>
                    <a:pt x="8451" y="2255"/>
                  </a:cubicBezTo>
                  <a:cubicBezTo>
                    <a:pt x="9727" y="4836"/>
                    <a:pt x="9051" y="7951"/>
                    <a:pt x="6832" y="9780"/>
                  </a:cubicBezTo>
                  <a:cubicBezTo>
                    <a:pt x="5231" y="11228"/>
                    <a:pt x="2764" y="11094"/>
                    <a:pt x="1316" y="9494"/>
                  </a:cubicBezTo>
                  <a:cubicBezTo>
                    <a:pt x="1040" y="9180"/>
                    <a:pt x="812" y="8827"/>
                    <a:pt x="640" y="8446"/>
                  </a:cubicBezTo>
                  <a:close/>
                </a:path>
              </a:pathLst>
            </a:custGeom>
            <a:solidFill>
              <a:srgbClr val="D58B94"/>
            </a:solidFill>
            <a:ln w="9525" cap="flat">
              <a:noFill/>
              <a:prstDash val="solid"/>
              <a:miter/>
            </a:ln>
          </p:spPr>
          <p:txBody>
            <a:bodyPr rtlCol="0" anchor="ctr"/>
            <a:lstStyle/>
            <a:p>
              <a:endParaRPr lang="en-IN"/>
            </a:p>
          </p:txBody>
        </p:sp>
        <p:sp>
          <p:nvSpPr>
            <p:cNvPr id="1772" name="Freeform: Shape 1771">
              <a:extLst>
                <a:ext uri="{FF2B5EF4-FFF2-40B4-BE49-F238E27FC236}">
                  <a16:creationId xmlns:a16="http://schemas.microsoft.com/office/drawing/2014/main" xmlns="" id="{F2E677FF-10F8-437E-97F4-341B1C5A484F}"/>
                </a:ext>
              </a:extLst>
            </p:cNvPr>
            <p:cNvSpPr/>
            <p:nvPr/>
          </p:nvSpPr>
          <p:spPr>
            <a:xfrm>
              <a:off x="1263477" y="1735468"/>
              <a:ext cx="11445" cy="12847"/>
            </a:xfrm>
            <a:custGeom>
              <a:avLst/>
              <a:gdLst>
                <a:gd name="connsiteX0" fmla="*/ 3810 w 11445"/>
                <a:gd name="connsiteY0" fmla="*/ 12735 h 12847"/>
                <a:gd name="connsiteX1" fmla="*/ 381 w 11445"/>
                <a:gd name="connsiteY1" fmla="*/ 4924 h 12847"/>
                <a:gd name="connsiteX2" fmla="*/ 7525 w 11445"/>
                <a:gd name="connsiteY2" fmla="*/ 67 h 12847"/>
                <a:gd name="connsiteX3" fmla="*/ 11049 w 11445"/>
                <a:gd name="connsiteY3" fmla="*/ 7877 h 12847"/>
                <a:gd name="connsiteX4" fmla="*/ 3810 w 11445"/>
                <a:gd name="connsiteY4" fmla="*/ 12735 h 1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5" h="12847">
                  <a:moveTo>
                    <a:pt x="3810" y="12735"/>
                  </a:moveTo>
                  <a:cubicBezTo>
                    <a:pt x="734" y="11497"/>
                    <a:pt x="-790" y="8029"/>
                    <a:pt x="381" y="4924"/>
                  </a:cubicBezTo>
                  <a:cubicBezTo>
                    <a:pt x="1096" y="1667"/>
                    <a:pt x="4229" y="-467"/>
                    <a:pt x="7525" y="67"/>
                  </a:cubicBezTo>
                  <a:cubicBezTo>
                    <a:pt x="10640" y="1267"/>
                    <a:pt x="12211" y="4743"/>
                    <a:pt x="11049" y="7877"/>
                  </a:cubicBezTo>
                  <a:cubicBezTo>
                    <a:pt x="10335" y="11182"/>
                    <a:pt x="7134" y="13325"/>
                    <a:pt x="3810" y="12735"/>
                  </a:cubicBezTo>
                  <a:close/>
                </a:path>
              </a:pathLst>
            </a:custGeom>
            <a:solidFill>
              <a:srgbClr val="D58B94"/>
            </a:solidFill>
            <a:ln w="9525" cap="flat">
              <a:noFill/>
              <a:prstDash val="solid"/>
              <a:miter/>
            </a:ln>
          </p:spPr>
          <p:txBody>
            <a:bodyPr rtlCol="0" anchor="ctr"/>
            <a:lstStyle/>
            <a:p>
              <a:endParaRPr lang="en-IN"/>
            </a:p>
          </p:txBody>
        </p:sp>
        <p:sp>
          <p:nvSpPr>
            <p:cNvPr id="1773" name="Freeform: Shape 1772">
              <a:extLst>
                <a:ext uri="{FF2B5EF4-FFF2-40B4-BE49-F238E27FC236}">
                  <a16:creationId xmlns:a16="http://schemas.microsoft.com/office/drawing/2014/main" xmlns="" id="{5441C543-8839-A860-9FF5-9AA9DFD3AD64}"/>
                </a:ext>
              </a:extLst>
            </p:cNvPr>
            <p:cNvSpPr/>
            <p:nvPr/>
          </p:nvSpPr>
          <p:spPr>
            <a:xfrm>
              <a:off x="1267314" y="1712938"/>
              <a:ext cx="16848" cy="19391"/>
            </a:xfrm>
            <a:custGeom>
              <a:avLst/>
              <a:gdLst>
                <a:gd name="connsiteX0" fmla="*/ 6164 w 16848"/>
                <a:gd name="connsiteY0" fmla="*/ 19263 h 19391"/>
                <a:gd name="connsiteX1" fmla="*/ 354 w 16848"/>
                <a:gd name="connsiteY1" fmla="*/ 7737 h 19391"/>
                <a:gd name="connsiteX2" fmla="*/ 10546 w 16848"/>
                <a:gd name="connsiteY2" fmla="*/ 22 h 19391"/>
                <a:gd name="connsiteX3" fmla="*/ 16451 w 16848"/>
                <a:gd name="connsiteY3" fmla="*/ 11643 h 19391"/>
                <a:gd name="connsiteX4" fmla="*/ 6364 w 16848"/>
                <a:gd name="connsiteY4" fmla="*/ 19291 h 19391"/>
                <a:gd name="connsiteX5" fmla="*/ 6164 w 16848"/>
                <a:gd name="connsiteY5" fmla="*/ 19263 h 19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48" h="19391">
                  <a:moveTo>
                    <a:pt x="6164" y="19263"/>
                  </a:moveTo>
                  <a:cubicBezTo>
                    <a:pt x="1525" y="17519"/>
                    <a:pt x="-1008" y="12509"/>
                    <a:pt x="354" y="7737"/>
                  </a:cubicBezTo>
                  <a:cubicBezTo>
                    <a:pt x="1268" y="2927"/>
                    <a:pt x="5669" y="-407"/>
                    <a:pt x="10546" y="22"/>
                  </a:cubicBezTo>
                  <a:cubicBezTo>
                    <a:pt x="15270" y="1727"/>
                    <a:pt x="17861" y="6813"/>
                    <a:pt x="16451" y="11643"/>
                  </a:cubicBezTo>
                  <a:cubicBezTo>
                    <a:pt x="15775" y="16538"/>
                    <a:pt x="11260" y="19967"/>
                    <a:pt x="6364" y="19291"/>
                  </a:cubicBezTo>
                  <a:cubicBezTo>
                    <a:pt x="6298" y="19282"/>
                    <a:pt x="6231" y="19272"/>
                    <a:pt x="6164" y="19263"/>
                  </a:cubicBezTo>
                  <a:close/>
                </a:path>
              </a:pathLst>
            </a:custGeom>
            <a:solidFill>
              <a:srgbClr val="D58B94"/>
            </a:solidFill>
            <a:ln w="9525" cap="flat">
              <a:noFill/>
              <a:prstDash val="solid"/>
              <a:miter/>
            </a:ln>
          </p:spPr>
          <p:txBody>
            <a:bodyPr rtlCol="0" anchor="ctr"/>
            <a:lstStyle/>
            <a:p>
              <a:endParaRPr lang="en-IN"/>
            </a:p>
          </p:txBody>
        </p:sp>
        <p:sp>
          <p:nvSpPr>
            <p:cNvPr id="1774" name="Freeform: Shape 1773">
              <a:extLst>
                <a:ext uri="{FF2B5EF4-FFF2-40B4-BE49-F238E27FC236}">
                  <a16:creationId xmlns:a16="http://schemas.microsoft.com/office/drawing/2014/main" xmlns="" id="{A2CB7957-BC11-9571-BF9D-69D2A38B6255}"/>
                </a:ext>
              </a:extLst>
            </p:cNvPr>
            <p:cNvSpPr/>
            <p:nvPr/>
          </p:nvSpPr>
          <p:spPr>
            <a:xfrm>
              <a:off x="1262929" y="1753195"/>
              <a:ext cx="7498" cy="8547"/>
            </a:xfrm>
            <a:custGeom>
              <a:avLst/>
              <a:gdLst>
                <a:gd name="connsiteX0" fmla="*/ 2453 w 7498"/>
                <a:gd name="connsiteY0" fmla="*/ 8438 h 8547"/>
                <a:gd name="connsiteX1" fmla="*/ 263 w 7498"/>
                <a:gd name="connsiteY1" fmla="*/ 3199 h 8547"/>
                <a:gd name="connsiteX2" fmla="*/ 4930 w 7498"/>
                <a:gd name="connsiteY2" fmla="*/ 56 h 8547"/>
                <a:gd name="connsiteX3" fmla="*/ 7216 w 7498"/>
                <a:gd name="connsiteY3" fmla="*/ 5390 h 8547"/>
                <a:gd name="connsiteX4" fmla="*/ 2453 w 7498"/>
                <a:gd name="connsiteY4" fmla="*/ 8438 h 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8" h="8547">
                  <a:moveTo>
                    <a:pt x="2453" y="8438"/>
                  </a:moveTo>
                  <a:cubicBezTo>
                    <a:pt x="434" y="7562"/>
                    <a:pt x="-528" y="5247"/>
                    <a:pt x="263" y="3199"/>
                  </a:cubicBezTo>
                  <a:cubicBezTo>
                    <a:pt x="691" y="1047"/>
                    <a:pt x="2777" y="-353"/>
                    <a:pt x="4930" y="56"/>
                  </a:cubicBezTo>
                  <a:cubicBezTo>
                    <a:pt x="6997" y="932"/>
                    <a:pt x="8006" y="3285"/>
                    <a:pt x="7216" y="5390"/>
                  </a:cubicBezTo>
                  <a:cubicBezTo>
                    <a:pt x="6740" y="7543"/>
                    <a:pt x="4606" y="8914"/>
                    <a:pt x="2453" y="8438"/>
                  </a:cubicBezTo>
                  <a:close/>
                </a:path>
              </a:pathLst>
            </a:custGeom>
            <a:solidFill>
              <a:srgbClr val="D58B94"/>
            </a:solidFill>
            <a:ln w="9525" cap="flat">
              <a:noFill/>
              <a:prstDash val="solid"/>
              <a:miter/>
            </a:ln>
          </p:spPr>
          <p:txBody>
            <a:bodyPr rtlCol="0" anchor="ctr"/>
            <a:lstStyle/>
            <a:p>
              <a:endParaRPr lang="en-IN"/>
            </a:p>
          </p:txBody>
        </p:sp>
        <p:sp>
          <p:nvSpPr>
            <p:cNvPr id="1775" name="Freeform: Shape 1774">
              <a:extLst>
                <a:ext uri="{FF2B5EF4-FFF2-40B4-BE49-F238E27FC236}">
                  <a16:creationId xmlns:a16="http://schemas.microsoft.com/office/drawing/2014/main" xmlns="" id="{08BCDACD-5BCE-9CF5-DDCA-3DCDFCF62F4E}"/>
                </a:ext>
              </a:extLst>
            </p:cNvPr>
            <p:cNvSpPr/>
            <p:nvPr/>
          </p:nvSpPr>
          <p:spPr>
            <a:xfrm>
              <a:off x="1251563" y="1747880"/>
              <a:ext cx="6382" cy="6473"/>
            </a:xfrm>
            <a:custGeom>
              <a:avLst/>
              <a:gdLst>
                <a:gd name="connsiteX0" fmla="*/ 2199 w 6382"/>
                <a:gd name="connsiteY0" fmla="*/ 6323 h 6473"/>
                <a:gd name="connsiteX1" fmla="*/ 198 w 6382"/>
                <a:gd name="connsiteY1" fmla="*/ 1847 h 6473"/>
                <a:gd name="connsiteX2" fmla="*/ 4504 w 6382"/>
                <a:gd name="connsiteY2" fmla="*/ 294 h 6473"/>
                <a:gd name="connsiteX3" fmla="*/ 6066 w 6382"/>
                <a:gd name="connsiteY3" fmla="*/ 4599 h 6473"/>
                <a:gd name="connsiteX4" fmla="*/ 2199 w 6382"/>
                <a:gd name="connsiteY4" fmla="*/ 6323 h 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2" h="6473">
                  <a:moveTo>
                    <a:pt x="2199" y="6323"/>
                  </a:moveTo>
                  <a:cubicBezTo>
                    <a:pt x="437" y="5618"/>
                    <a:pt x="-449" y="3637"/>
                    <a:pt x="198" y="1847"/>
                  </a:cubicBezTo>
                  <a:cubicBezTo>
                    <a:pt x="960" y="227"/>
                    <a:pt x="2885" y="-468"/>
                    <a:pt x="4504" y="294"/>
                  </a:cubicBezTo>
                  <a:cubicBezTo>
                    <a:pt x="6123" y="1047"/>
                    <a:pt x="6818" y="2980"/>
                    <a:pt x="6066" y="4599"/>
                  </a:cubicBezTo>
                  <a:cubicBezTo>
                    <a:pt x="5380" y="6047"/>
                    <a:pt x="3732" y="6781"/>
                    <a:pt x="2199" y="6323"/>
                  </a:cubicBezTo>
                  <a:close/>
                </a:path>
              </a:pathLst>
            </a:custGeom>
            <a:solidFill>
              <a:srgbClr val="D58B94"/>
            </a:solidFill>
            <a:ln w="9525" cap="flat">
              <a:noFill/>
              <a:prstDash val="solid"/>
              <a:miter/>
            </a:ln>
          </p:spPr>
          <p:txBody>
            <a:bodyPr rtlCol="0" anchor="ctr"/>
            <a:lstStyle/>
            <a:p>
              <a:endParaRPr lang="en-IN"/>
            </a:p>
          </p:txBody>
        </p:sp>
        <p:sp>
          <p:nvSpPr>
            <p:cNvPr id="1776" name="Freeform: Shape 1775">
              <a:extLst>
                <a:ext uri="{FF2B5EF4-FFF2-40B4-BE49-F238E27FC236}">
                  <a16:creationId xmlns:a16="http://schemas.microsoft.com/office/drawing/2014/main" xmlns="" id="{C61CB7C5-72C0-29EE-66B8-1B5C0E3D103D}"/>
                </a:ext>
              </a:extLst>
            </p:cNvPr>
            <p:cNvSpPr/>
            <p:nvPr/>
          </p:nvSpPr>
          <p:spPr>
            <a:xfrm>
              <a:off x="1242900" y="1733457"/>
              <a:ext cx="9996" cy="10968"/>
            </a:xfrm>
            <a:custGeom>
              <a:avLst/>
              <a:gdLst>
                <a:gd name="connsiteX0" fmla="*/ 3432 w 9996"/>
                <a:gd name="connsiteY0" fmla="*/ 10841 h 10968"/>
                <a:gd name="connsiteX1" fmla="*/ 289 w 9996"/>
                <a:gd name="connsiteY1" fmla="*/ 4173 h 10968"/>
                <a:gd name="connsiteX2" fmla="*/ 6480 w 9996"/>
                <a:gd name="connsiteY2" fmla="*/ 78 h 10968"/>
                <a:gd name="connsiteX3" fmla="*/ 9709 w 9996"/>
                <a:gd name="connsiteY3" fmla="*/ 6593 h 10968"/>
                <a:gd name="connsiteX4" fmla="*/ 9624 w 9996"/>
                <a:gd name="connsiteY4" fmla="*/ 6840 h 10968"/>
                <a:gd name="connsiteX5" fmla="*/ 3432 w 9996"/>
                <a:gd name="connsiteY5" fmla="*/ 10841 h 10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6" h="10968">
                  <a:moveTo>
                    <a:pt x="3432" y="10841"/>
                  </a:moveTo>
                  <a:cubicBezTo>
                    <a:pt x="737" y="9860"/>
                    <a:pt x="-673" y="6879"/>
                    <a:pt x="289" y="4173"/>
                  </a:cubicBezTo>
                  <a:cubicBezTo>
                    <a:pt x="908" y="1364"/>
                    <a:pt x="3651" y="-456"/>
                    <a:pt x="6480" y="78"/>
                  </a:cubicBezTo>
                  <a:cubicBezTo>
                    <a:pt x="9176" y="983"/>
                    <a:pt x="10624" y="3897"/>
                    <a:pt x="9709" y="6593"/>
                  </a:cubicBezTo>
                  <a:cubicBezTo>
                    <a:pt x="9690" y="6678"/>
                    <a:pt x="9652" y="6755"/>
                    <a:pt x="9624" y="6840"/>
                  </a:cubicBezTo>
                  <a:cubicBezTo>
                    <a:pt x="9004" y="9650"/>
                    <a:pt x="6242" y="11432"/>
                    <a:pt x="3432" y="10841"/>
                  </a:cubicBezTo>
                  <a:close/>
                </a:path>
              </a:pathLst>
            </a:custGeom>
            <a:solidFill>
              <a:srgbClr val="D58B94"/>
            </a:solidFill>
            <a:ln w="9525" cap="flat">
              <a:noFill/>
              <a:prstDash val="solid"/>
              <a:miter/>
            </a:ln>
          </p:spPr>
          <p:txBody>
            <a:bodyPr rtlCol="0" anchor="ctr"/>
            <a:lstStyle/>
            <a:p>
              <a:endParaRPr lang="en-IN"/>
            </a:p>
          </p:txBody>
        </p:sp>
        <p:sp>
          <p:nvSpPr>
            <p:cNvPr id="1777" name="Freeform: Shape 1776">
              <a:extLst>
                <a:ext uri="{FF2B5EF4-FFF2-40B4-BE49-F238E27FC236}">
                  <a16:creationId xmlns:a16="http://schemas.microsoft.com/office/drawing/2014/main" xmlns="" id="{80D528B7-766A-7565-07AE-9102AF8C23DD}"/>
                </a:ext>
              </a:extLst>
            </p:cNvPr>
            <p:cNvSpPr/>
            <p:nvPr/>
          </p:nvSpPr>
          <p:spPr>
            <a:xfrm>
              <a:off x="1247403" y="1714511"/>
              <a:ext cx="12279" cy="13730"/>
            </a:xfrm>
            <a:custGeom>
              <a:avLst/>
              <a:gdLst>
                <a:gd name="connsiteX0" fmla="*/ 4454 w 12279"/>
                <a:gd name="connsiteY0" fmla="*/ 13594 h 13730"/>
                <a:gd name="connsiteX1" fmla="*/ 263 w 12279"/>
                <a:gd name="connsiteY1" fmla="*/ 5403 h 13730"/>
                <a:gd name="connsiteX2" fmla="*/ 7540 w 12279"/>
                <a:gd name="connsiteY2" fmla="*/ 59 h 13730"/>
                <a:gd name="connsiteX3" fmla="*/ 7597 w 12279"/>
                <a:gd name="connsiteY3" fmla="*/ 69 h 13730"/>
                <a:gd name="connsiteX4" fmla="*/ 11979 w 12279"/>
                <a:gd name="connsiteY4" fmla="*/ 8356 h 13730"/>
                <a:gd name="connsiteX5" fmla="*/ 4654 w 12279"/>
                <a:gd name="connsiteY5" fmla="*/ 13632 h 13730"/>
                <a:gd name="connsiteX6" fmla="*/ 4454 w 12279"/>
                <a:gd name="connsiteY6" fmla="*/ 13594 h 1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79" h="13730">
                  <a:moveTo>
                    <a:pt x="4454" y="13594"/>
                  </a:moveTo>
                  <a:cubicBezTo>
                    <a:pt x="1092" y="12423"/>
                    <a:pt x="-747" y="8813"/>
                    <a:pt x="263" y="5403"/>
                  </a:cubicBezTo>
                  <a:cubicBezTo>
                    <a:pt x="796" y="1917"/>
                    <a:pt x="4054" y="-474"/>
                    <a:pt x="7540" y="59"/>
                  </a:cubicBezTo>
                  <a:cubicBezTo>
                    <a:pt x="7559" y="59"/>
                    <a:pt x="7578" y="69"/>
                    <a:pt x="7597" y="69"/>
                  </a:cubicBezTo>
                  <a:cubicBezTo>
                    <a:pt x="11083" y="1164"/>
                    <a:pt x="13036" y="4860"/>
                    <a:pt x="11979" y="8356"/>
                  </a:cubicBezTo>
                  <a:cubicBezTo>
                    <a:pt x="11417" y="11832"/>
                    <a:pt x="8131" y="14194"/>
                    <a:pt x="4654" y="13632"/>
                  </a:cubicBezTo>
                  <a:cubicBezTo>
                    <a:pt x="4587" y="13623"/>
                    <a:pt x="4521" y="13604"/>
                    <a:pt x="4454" y="13594"/>
                  </a:cubicBezTo>
                  <a:close/>
                </a:path>
              </a:pathLst>
            </a:custGeom>
            <a:solidFill>
              <a:srgbClr val="D58B94"/>
            </a:solidFill>
            <a:ln w="9525" cap="flat">
              <a:noFill/>
              <a:prstDash val="solid"/>
              <a:miter/>
            </a:ln>
          </p:spPr>
          <p:txBody>
            <a:bodyPr rtlCol="0" anchor="ctr"/>
            <a:lstStyle/>
            <a:p>
              <a:endParaRPr lang="en-IN"/>
            </a:p>
          </p:txBody>
        </p:sp>
        <p:sp>
          <p:nvSpPr>
            <p:cNvPr id="1778" name="Freeform: Shape 1777">
              <a:extLst>
                <a:ext uri="{FF2B5EF4-FFF2-40B4-BE49-F238E27FC236}">
                  <a16:creationId xmlns:a16="http://schemas.microsoft.com/office/drawing/2014/main" xmlns="" id="{F3F0E6FB-DCAA-CBBC-5714-D00CB4E5BFA4}"/>
                </a:ext>
              </a:extLst>
            </p:cNvPr>
            <p:cNvSpPr/>
            <p:nvPr/>
          </p:nvSpPr>
          <p:spPr>
            <a:xfrm>
              <a:off x="1265062" y="1694378"/>
              <a:ext cx="12135" cy="13696"/>
            </a:xfrm>
            <a:custGeom>
              <a:avLst/>
              <a:gdLst>
                <a:gd name="connsiteX0" fmla="*/ 4511 w 12135"/>
                <a:gd name="connsiteY0" fmla="*/ 13630 h 13696"/>
                <a:gd name="connsiteX1" fmla="*/ 225 w 12135"/>
                <a:gd name="connsiteY1" fmla="*/ 5629 h 13696"/>
                <a:gd name="connsiteX2" fmla="*/ 7464 w 12135"/>
                <a:gd name="connsiteY2" fmla="*/ 9 h 13696"/>
                <a:gd name="connsiteX3" fmla="*/ 11884 w 12135"/>
                <a:gd name="connsiteY3" fmla="*/ 7877 h 13696"/>
                <a:gd name="connsiteX4" fmla="*/ 11845 w 12135"/>
                <a:gd name="connsiteY4" fmla="*/ 8010 h 13696"/>
                <a:gd name="connsiteX5" fmla="*/ 4511 w 12135"/>
                <a:gd name="connsiteY5" fmla="*/ 13630 h 1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35" h="13696">
                  <a:moveTo>
                    <a:pt x="4511" y="13630"/>
                  </a:moveTo>
                  <a:cubicBezTo>
                    <a:pt x="1177" y="12535"/>
                    <a:pt x="-708" y="9010"/>
                    <a:pt x="225" y="5629"/>
                  </a:cubicBezTo>
                  <a:cubicBezTo>
                    <a:pt x="806" y="2152"/>
                    <a:pt x="3959" y="-286"/>
                    <a:pt x="7464" y="9"/>
                  </a:cubicBezTo>
                  <a:cubicBezTo>
                    <a:pt x="10855" y="962"/>
                    <a:pt x="12836" y="4486"/>
                    <a:pt x="11884" y="7877"/>
                  </a:cubicBezTo>
                  <a:cubicBezTo>
                    <a:pt x="11874" y="7924"/>
                    <a:pt x="11855" y="7962"/>
                    <a:pt x="11845" y="8010"/>
                  </a:cubicBezTo>
                  <a:cubicBezTo>
                    <a:pt x="11350" y="11573"/>
                    <a:pt x="8083" y="14078"/>
                    <a:pt x="4511" y="13630"/>
                  </a:cubicBezTo>
                  <a:close/>
                </a:path>
              </a:pathLst>
            </a:custGeom>
            <a:solidFill>
              <a:srgbClr val="D58B94"/>
            </a:solidFill>
            <a:ln w="9525" cap="flat">
              <a:noFill/>
              <a:prstDash val="solid"/>
              <a:miter/>
            </a:ln>
          </p:spPr>
          <p:txBody>
            <a:bodyPr rtlCol="0" anchor="ctr"/>
            <a:lstStyle/>
            <a:p>
              <a:endParaRPr lang="en-IN"/>
            </a:p>
          </p:txBody>
        </p:sp>
        <p:sp>
          <p:nvSpPr>
            <p:cNvPr id="1779" name="Freeform: Shape 1778">
              <a:extLst>
                <a:ext uri="{FF2B5EF4-FFF2-40B4-BE49-F238E27FC236}">
                  <a16:creationId xmlns:a16="http://schemas.microsoft.com/office/drawing/2014/main" xmlns="" id="{FC0D3F56-4DB5-633F-911C-879DAF663E9E}"/>
                </a:ext>
              </a:extLst>
            </p:cNvPr>
            <p:cNvSpPr/>
            <p:nvPr/>
          </p:nvSpPr>
          <p:spPr>
            <a:xfrm>
              <a:off x="1256162" y="1698111"/>
              <a:ext cx="4692" cy="5182"/>
            </a:xfrm>
            <a:custGeom>
              <a:avLst/>
              <a:gdLst>
                <a:gd name="connsiteX0" fmla="*/ 1791 w 4692"/>
                <a:gd name="connsiteY0" fmla="*/ 5134 h 5182"/>
                <a:gd name="connsiteX1" fmla="*/ 77 w 4692"/>
                <a:gd name="connsiteY1" fmla="*/ 2086 h 5182"/>
                <a:gd name="connsiteX2" fmla="*/ 2934 w 4692"/>
                <a:gd name="connsiteY2" fmla="*/ -9 h 5182"/>
                <a:gd name="connsiteX3" fmla="*/ 4591 w 4692"/>
                <a:gd name="connsiteY3" fmla="*/ 2924 h 5182"/>
                <a:gd name="connsiteX4" fmla="*/ 4553 w 4692"/>
                <a:gd name="connsiteY4" fmla="*/ 3039 h 5182"/>
                <a:gd name="connsiteX5" fmla="*/ 1934 w 4692"/>
                <a:gd name="connsiteY5" fmla="*/ 5153 h 5182"/>
                <a:gd name="connsiteX6" fmla="*/ 1791 w 4692"/>
                <a:gd name="connsiteY6" fmla="*/ 5134 h 5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2" h="5182">
                  <a:moveTo>
                    <a:pt x="1791" y="5134"/>
                  </a:moveTo>
                  <a:cubicBezTo>
                    <a:pt x="477" y="4763"/>
                    <a:pt x="-285" y="3401"/>
                    <a:pt x="77" y="2086"/>
                  </a:cubicBezTo>
                  <a:cubicBezTo>
                    <a:pt x="401" y="791"/>
                    <a:pt x="1601" y="-95"/>
                    <a:pt x="2934" y="-9"/>
                  </a:cubicBezTo>
                  <a:cubicBezTo>
                    <a:pt x="4201" y="343"/>
                    <a:pt x="4944" y="1658"/>
                    <a:pt x="4591" y="2924"/>
                  </a:cubicBezTo>
                  <a:cubicBezTo>
                    <a:pt x="4582" y="2962"/>
                    <a:pt x="4563" y="3001"/>
                    <a:pt x="4553" y="3039"/>
                  </a:cubicBezTo>
                  <a:cubicBezTo>
                    <a:pt x="4410" y="4344"/>
                    <a:pt x="3239" y="5296"/>
                    <a:pt x="1934" y="5153"/>
                  </a:cubicBezTo>
                  <a:cubicBezTo>
                    <a:pt x="1886" y="5153"/>
                    <a:pt x="1839" y="5144"/>
                    <a:pt x="1791" y="5134"/>
                  </a:cubicBezTo>
                  <a:close/>
                </a:path>
              </a:pathLst>
            </a:custGeom>
            <a:solidFill>
              <a:srgbClr val="D58B94"/>
            </a:solidFill>
            <a:ln w="9525" cap="flat">
              <a:noFill/>
              <a:prstDash val="solid"/>
              <a:miter/>
            </a:ln>
          </p:spPr>
          <p:txBody>
            <a:bodyPr rtlCol="0" anchor="ctr"/>
            <a:lstStyle/>
            <a:p>
              <a:endParaRPr lang="en-IN"/>
            </a:p>
          </p:txBody>
        </p:sp>
        <p:sp>
          <p:nvSpPr>
            <p:cNvPr id="1780" name="Freeform: Shape 1779">
              <a:extLst>
                <a:ext uri="{FF2B5EF4-FFF2-40B4-BE49-F238E27FC236}">
                  <a16:creationId xmlns:a16="http://schemas.microsoft.com/office/drawing/2014/main" xmlns="" id="{B31ADC7C-AAC2-1901-9784-587C99F224DE}"/>
                </a:ext>
              </a:extLst>
            </p:cNvPr>
            <p:cNvSpPr/>
            <p:nvPr/>
          </p:nvSpPr>
          <p:spPr>
            <a:xfrm>
              <a:off x="1322586" y="1737074"/>
              <a:ext cx="9615" cy="11940"/>
            </a:xfrm>
            <a:custGeom>
              <a:avLst/>
              <a:gdLst>
                <a:gd name="connsiteX0" fmla="*/ 3185 w 9615"/>
                <a:gd name="connsiteY0" fmla="*/ 11891 h 11940"/>
                <a:gd name="connsiteX1" fmla="*/ 842 w 9615"/>
                <a:gd name="connsiteY1" fmla="*/ 3176 h 11940"/>
                <a:gd name="connsiteX2" fmla="*/ 6138 w 9615"/>
                <a:gd name="connsiteY2" fmla="*/ -15 h 11940"/>
                <a:gd name="connsiteX3" fmla="*/ 9281 w 9615"/>
                <a:gd name="connsiteY3" fmla="*/ 7129 h 11940"/>
                <a:gd name="connsiteX4" fmla="*/ 3185 w 9615"/>
                <a:gd name="connsiteY4" fmla="*/ 11891 h 11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5" h="11940">
                  <a:moveTo>
                    <a:pt x="3185" y="11891"/>
                  </a:moveTo>
                  <a:cubicBezTo>
                    <a:pt x="128" y="10129"/>
                    <a:pt x="-920" y="6233"/>
                    <a:pt x="842" y="3176"/>
                  </a:cubicBezTo>
                  <a:cubicBezTo>
                    <a:pt x="1937" y="1271"/>
                    <a:pt x="3938" y="61"/>
                    <a:pt x="6138" y="-15"/>
                  </a:cubicBezTo>
                  <a:cubicBezTo>
                    <a:pt x="8900" y="1166"/>
                    <a:pt x="10272" y="4290"/>
                    <a:pt x="9281" y="7129"/>
                  </a:cubicBezTo>
                  <a:cubicBezTo>
                    <a:pt x="8881" y="10110"/>
                    <a:pt x="6176" y="12225"/>
                    <a:pt x="3185" y="11891"/>
                  </a:cubicBezTo>
                  <a:close/>
                </a:path>
              </a:pathLst>
            </a:custGeom>
            <a:solidFill>
              <a:srgbClr val="D58B94"/>
            </a:solidFill>
            <a:ln w="9525" cap="flat">
              <a:noFill/>
              <a:prstDash val="solid"/>
              <a:miter/>
            </a:ln>
          </p:spPr>
          <p:txBody>
            <a:bodyPr rtlCol="0" anchor="ctr"/>
            <a:lstStyle/>
            <a:p>
              <a:endParaRPr lang="en-IN"/>
            </a:p>
          </p:txBody>
        </p:sp>
        <p:sp>
          <p:nvSpPr>
            <p:cNvPr id="1781" name="Freeform: Shape 1780">
              <a:extLst>
                <a:ext uri="{FF2B5EF4-FFF2-40B4-BE49-F238E27FC236}">
                  <a16:creationId xmlns:a16="http://schemas.microsoft.com/office/drawing/2014/main" xmlns="" id="{0D2282B5-4DCE-7817-A347-D88BE8FDD691}"/>
                </a:ext>
              </a:extLst>
            </p:cNvPr>
            <p:cNvSpPr/>
            <p:nvPr/>
          </p:nvSpPr>
          <p:spPr>
            <a:xfrm>
              <a:off x="1322263" y="1710586"/>
              <a:ext cx="11878" cy="14630"/>
            </a:xfrm>
            <a:custGeom>
              <a:avLst/>
              <a:gdLst>
                <a:gd name="connsiteX0" fmla="*/ 4365 w 11878"/>
                <a:gd name="connsiteY0" fmla="*/ 14471 h 14630"/>
                <a:gd name="connsiteX1" fmla="*/ 364 w 11878"/>
                <a:gd name="connsiteY1" fmla="*/ 6089 h 14630"/>
                <a:gd name="connsiteX2" fmla="*/ 7508 w 11878"/>
                <a:gd name="connsiteY2" fmla="*/ -7 h 14630"/>
                <a:gd name="connsiteX3" fmla="*/ 11509 w 11878"/>
                <a:gd name="connsiteY3" fmla="*/ 8470 h 14630"/>
                <a:gd name="connsiteX4" fmla="*/ 4365 w 11878"/>
                <a:gd name="connsiteY4" fmla="*/ 14471 h 14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78" h="14630">
                  <a:moveTo>
                    <a:pt x="4365" y="14471"/>
                  </a:moveTo>
                  <a:cubicBezTo>
                    <a:pt x="946" y="13261"/>
                    <a:pt x="-845" y="9508"/>
                    <a:pt x="364" y="6089"/>
                  </a:cubicBezTo>
                  <a:cubicBezTo>
                    <a:pt x="765" y="2488"/>
                    <a:pt x="3889" y="-179"/>
                    <a:pt x="7508" y="-7"/>
                  </a:cubicBezTo>
                  <a:cubicBezTo>
                    <a:pt x="10899" y="1288"/>
                    <a:pt x="12671" y="5032"/>
                    <a:pt x="11509" y="8470"/>
                  </a:cubicBezTo>
                  <a:cubicBezTo>
                    <a:pt x="10652" y="12947"/>
                    <a:pt x="7699" y="15233"/>
                    <a:pt x="4365" y="14471"/>
                  </a:cubicBezTo>
                  <a:close/>
                </a:path>
              </a:pathLst>
            </a:custGeom>
            <a:solidFill>
              <a:srgbClr val="D58B94"/>
            </a:solidFill>
            <a:ln w="9525" cap="flat">
              <a:noFill/>
              <a:prstDash val="solid"/>
              <a:miter/>
            </a:ln>
          </p:spPr>
          <p:txBody>
            <a:bodyPr rtlCol="0" anchor="ctr"/>
            <a:lstStyle/>
            <a:p>
              <a:endParaRPr lang="en-IN"/>
            </a:p>
          </p:txBody>
        </p:sp>
        <p:sp>
          <p:nvSpPr>
            <p:cNvPr id="1782" name="Freeform: Shape 1781">
              <a:extLst>
                <a:ext uri="{FF2B5EF4-FFF2-40B4-BE49-F238E27FC236}">
                  <a16:creationId xmlns:a16="http://schemas.microsoft.com/office/drawing/2014/main" xmlns="" id="{CFC36D56-B44B-6FE9-296F-854F379A8163}"/>
                </a:ext>
              </a:extLst>
            </p:cNvPr>
            <p:cNvSpPr/>
            <p:nvPr/>
          </p:nvSpPr>
          <p:spPr>
            <a:xfrm>
              <a:off x="1230092" y="1705382"/>
              <a:ext cx="8358" cy="8746"/>
            </a:xfrm>
            <a:custGeom>
              <a:avLst/>
              <a:gdLst>
                <a:gd name="connsiteX0" fmla="*/ 3001 w 8358"/>
                <a:gd name="connsiteY0" fmla="*/ 8626 h 8746"/>
                <a:gd name="connsiteX1" fmla="*/ 144 w 8358"/>
                <a:gd name="connsiteY1" fmla="*/ 3387 h 8746"/>
                <a:gd name="connsiteX2" fmla="*/ 4877 w 8358"/>
                <a:gd name="connsiteY2" fmla="*/ 44 h 8746"/>
                <a:gd name="connsiteX3" fmla="*/ 4906 w 8358"/>
                <a:gd name="connsiteY3" fmla="*/ 54 h 8746"/>
                <a:gd name="connsiteX4" fmla="*/ 8240 w 8358"/>
                <a:gd name="connsiteY4" fmla="*/ 5292 h 8746"/>
                <a:gd name="connsiteX5" fmla="*/ 3001 w 8358"/>
                <a:gd name="connsiteY5" fmla="*/ 8626 h 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58" h="8746">
                  <a:moveTo>
                    <a:pt x="3001" y="8626"/>
                  </a:moveTo>
                  <a:cubicBezTo>
                    <a:pt x="791" y="7940"/>
                    <a:pt x="-476" y="5616"/>
                    <a:pt x="144" y="3387"/>
                  </a:cubicBezTo>
                  <a:cubicBezTo>
                    <a:pt x="525" y="1159"/>
                    <a:pt x="2649" y="-337"/>
                    <a:pt x="4877" y="44"/>
                  </a:cubicBezTo>
                  <a:cubicBezTo>
                    <a:pt x="4887" y="54"/>
                    <a:pt x="4897" y="54"/>
                    <a:pt x="4906" y="54"/>
                  </a:cubicBezTo>
                  <a:cubicBezTo>
                    <a:pt x="7278" y="578"/>
                    <a:pt x="8764" y="2921"/>
                    <a:pt x="8240" y="5292"/>
                  </a:cubicBezTo>
                  <a:cubicBezTo>
                    <a:pt x="7716" y="7664"/>
                    <a:pt x="5373" y="9150"/>
                    <a:pt x="3001" y="8626"/>
                  </a:cubicBezTo>
                  <a:close/>
                </a:path>
              </a:pathLst>
            </a:custGeom>
            <a:solidFill>
              <a:srgbClr val="D58B94"/>
            </a:solidFill>
            <a:ln w="9525" cap="flat">
              <a:noFill/>
              <a:prstDash val="solid"/>
              <a:miter/>
            </a:ln>
          </p:spPr>
          <p:txBody>
            <a:bodyPr rtlCol="0" anchor="ctr"/>
            <a:lstStyle/>
            <a:p>
              <a:endParaRPr lang="en-IN"/>
            </a:p>
          </p:txBody>
        </p:sp>
        <p:sp>
          <p:nvSpPr>
            <p:cNvPr id="1783" name="Freeform: Shape 1782">
              <a:extLst>
                <a:ext uri="{FF2B5EF4-FFF2-40B4-BE49-F238E27FC236}">
                  <a16:creationId xmlns:a16="http://schemas.microsoft.com/office/drawing/2014/main" xmlns="" id="{D72AC478-0FC0-4407-21C7-4F653A40F1CE}"/>
                </a:ext>
              </a:extLst>
            </p:cNvPr>
            <p:cNvSpPr/>
            <p:nvPr/>
          </p:nvSpPr>
          <p:spPr>
            <a:xfrm>
              <a:off x="1240901" y="1701948"/>
              <a:ext cx="11390" cy="12750"/>
            </a:xfrm>
            <a:custGeom>
              <a:avLst/>
              <a:gdLst>
                <a:gd name="connsiteX0" fmla="*/ 4479 w 11390"/>
                <a:gd name="connsiteY0" fmla="*/ 12727 h 12750"/>
                <a:gd name="connsiteX1" fmla="*/ 192 w 11390"/>
                <a:gd name="connsiteY1" fmla="*/ 5107 h 12750"/>
                <a:gd name="connsiteX2" fmla="*/ 7241 w 11390"/>
                <a:gd name="connsiteY2" fmla="*/ 58 h 12750"/>
                <a:gd name="connsiteX3" fmla="*/ 10908 w 11390"/>
                <a:gd name="connsiteY3" fmla="*/ 8602 h 12750"/>
                <a:gd name="connsiteX4" fmla="*/ 4479 w 11390"/>
                <a:gd name="connsiteY4" fmla="*/ 12727 h 1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0" h="12750">
                  <a:moveTo>
                    <a:pt x="4479" y="12727"/>
                  </a:moveTo>
                  <a:cubicBezTo>
                    <a:pt x="1231" y="11755"/>
                    <a:pt x="-665" y="8383"/>
                    <a:pt x="192" y="5107"/>
                  </a:cubicBezTo>
                  <a:cubicBezTo>
                    <a:pt x="774" y="1782"/>
                    <a:pt x="3907" y="-456"/>
                    <a:pt x="7241" y="58"/>
                  </a:cubicBezTo>
                  <a:cubicBezTo>
                    <a:pt x="10613" y="1401"/>
                    <a:pt x="12251" y="5231"/>
                    <a:pt x="10908" y="8602"/>
                  </a:cubicBezTo>
                  <a:cubicBezTo>
                    <a:pt x="9870" y="11203"/>
                    <a:pt x="7289" y="12870"/>
                    <a:pt x="4479" y="12727"/>
                  </a:cubicBezTo>
                  <a:close/>
                </a:path>
              </a:pathLst>
            </a:custGeom>
            <a:solidFill>
              <a:srgbClr val="D58B94"/>
            </a:solidFill>
            <a:ln w="9525" cap="flat">
              <a:noFill/>
              <a:prstDash val="solid"/>
              <a:miter/>
            </a:ln>
          </p:spPr>
          <p:txBody>
            <a:bodyPr rtlCol="0" anchor="ctr"/>
            <a:lstStyle/>
            <a:p>
              <a:endParaRPr lang="en-IN"/>
            </a:p>
          </p:txBody>
        </p:sp>
        <p:sp>
          <p:nvSpPr>
            <p:cNvPr id="1784" name="Freeform: Shape 1783">
              <a:extLst>
                <a:ext uri="{FF2B5EF4-FFF2-40B4-BE49-F238E27FC236}">
                  <a16:creationId xmlns:a16="http://schemas.microsoft.com/office/drawing/2014/main" xmlns="" id="{27832CD2-59E7-2D33-6C77-E839750CB26B}"/>
                </a:ext>
              </a:extLst>
            </p:cNvPr>
            <p:cNvSpPr/>
            <p:nvPr/>
          </p:nvSpPr>
          <p:spPr>
            <a:xfrm>
              <a:off x="1241037" y="1690546"/>
              <a:ext cx="8354" cy="9031"/>
            </a:xfrm>
            <a:custGeom>
              <a:avLst/>
              <a:gdLst>
                <a:gd name="connsiteX0" fmla="*/ 3200 w 8354"/>
                <a:gd name="connsiteY0" fmla="*/ 8984 h 9031"/>
                <a:gd name="connsiteX1" fmla="*/ 124 w 8354"/>
                <a:gd name="connsiteY1" fmla="*/ 3765 h 9031"/>
                <a:gd name="connsiteX2" fmla="*/ 152 w 8354"/>
                <a:gd name="connsiteY2" fmla="*/ 3651 h 9031"/>
                <a:gd name="connsiteX3" fmla="*/ 5105 w 8354"/>
                <a:gd name="connsiteY3" fmla="*/ 31 h 9031"/>
                <a:gd name="connsiteX4" fmla="*/ 8248 w 8354"/>
                <a:gd name="connsiteY4" fmla="*/ 4889 h 9031"/>
                <a:gd name="connsiteX5" fmla="*/ 8153 w 8354"/>
                <a:gd name="connsiteY5" fmla="*/ 5270 h 9031"/>
                <a:gd name="connsiteX6" fmla="*/ 3200 w 8354"/>
                <a:gd name="connsiteY6" fmla="*/ 8984 h 9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4" h="9031">
                  <a:moveTo>
                    <a:pt x="3200" y="8984"/>
                  </a:moveTo>
                  <a:cubicBezTo>
                    <a:pt x="905" y="8394"/>
                    <a:pt x="-467" y="6051"/>
                    <a:pt x="124" y="3765"/>
                  </a:cubicBezTo>
                  <a:cubicBezTo>
                    <a:pt x="133" y="3727"/>
                    <a:pt x="143" y="3689"/>
                    <a:pt x="152" y="3651"/>
                  </a:cubicBezTo>
                  <a:cubicBezTo>
                    <a:pt x="543" y="1298"/>
                    <a:pt x="2743" y="-312"/>
                    <a:pt x="5105" y="31"/>
                  </a:cubicBezTo>
                  <a:cubicBezTo>
                    <a:pt x="7315" y="507"/>
                    <a:pt x="8725" y="2679"/>
                    <a:pt x="8248" y="4889"/>
                  </a:cubicBezTo>
                  <a:cubicBezTo>
                    <a:pt x="8229" y="5022"/>
                    <a:pt x="8191" y="5146"/>
                    <a:pt x="8153" y="5270"/>
                  </a:cubicBezTo>
                  <a:cubicBezTo>
                    <a:pt x="7763" y="7632"/>
                    <a:pt x="5581" y="9270"/>
                    <a:pt x="3200" y="8984"/>
                  </a:cubicBezTo>
                  <a:close/>
                </a:path>
              </a:pathLst>
            </a:custGeom>
            <a:solidFill>
              <a:srgbClr val="D58B94"/>
            </a:solidFill>
            <a:ln w="9525" cap="flat">
              <a:noFill/>
              <a:prstDash val="solid"/>
              <a:miter/>
            </a:ln>
          </p:spPr>
          <p:txBody>
            <a:bodyPr rtlCol="0" anchor="ctr"/>
            <a:lstStyle/>
            <a:p>
              <a:endParaRPr lang="en-IN"/>
            </a:p>
          </p:txBody>
        </p:sp>
        <p:sp>
          <p:nvSpPr>
            <p:cNvPr id="1785" name="Freeform: Shape 1784">
              <a:extLst>
                <a:ext uri="{FF2B5EF4-FFF2-40B4-BE49-F238E27FC236}">
                  <a16:creationId xmlns:a16="http://schemas.microsoft.com/office/drawing/2014/main" xmlns="" id="{3FDBA69B-C181-1E95-C26B-8CDC953DA4BD}"/>
                </a:ext>
              </a:extLst>
            </p:cNvPr>
            <p:cNvSpPr/>
            <p:nvPr/>
          </p:nvSpPr>
          <p:spPr>
            <a:xfrm>
              <a:off x="1338512" y="1630489"/>
              <a:ext cx="11900" cy="15067"/>
            </a:xfrm>
            <a:custGeom>
              <a:avLst/>
              <a:gdLst>
                <a:gd name="connsiteX0" fmla="*/ 5261 w 11900"/>
                <a:gd name="connsiteY0" fmla="*/ 15034 h 15067"/>
                <a:gd name="connsiteX1" fmla="*/ 118 w 11900"/>
                <a:gd name="connsiteY1" fmla="*/ 7034 h 15067"/>
                <a:gd name="connsiteX2" fmla="*/ 6595 w 11900"/>
                <a:gd name="connsiteY2" fmla="*/ -15 h 15067"/>
                <a:gd name="connsiteX3" fmla="*/ 11738 w 11900"/>
                <a:gd name="connsiteY3" fmla="*/ 7986 h 15067"/>
                <a:gd name="connsiteX4" fmla="*/ 5261 w 11900"/>
                <a:gd name="connsiteY4" fmla="*/ 1503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0" h="15067">
                  <a:moveTo>
                    <a:pt x="5261" y="15034"/>
                  </a:moveTo>
                  <a:cubicBezTo>
                    <a:pt x="1680" y="14187"/>
                    <a:pt x="-597" y="10653"/>
                    <a:pt x="118" y="7034"/>
                  </a:cubicBezTo>
                  <a:cubicBezTo>
                    <a:pt x="108" y="3357"/>
                    <a:pt x="2927" y="280"/>
                    <a:pt x="6595" y="-15"/>
                  </a:cubicBezTo>
                  <a:cubicBezTo>
                    <a:pt x="10214" y="795"/>
                    <a:pt x="12510" y="4357"/>
                    <a:pt x="11738" y="7986"/>
                  </a:cubicBezTo>
                  <a:cubicBezTo>
                    <a:pt x="11357" y="12177"/>
                    <a:pt x="8404" y="15320"/>
                    <a:pt x="5261" y="15034"/>
                  </a:cubicBezTo>
                  <a:close/>
                </a:path>
              </a:pathLst>
            </a:custGeom>
            <a:solidFill>
              <a:srgbClr val="D58B94"/>
            </a:solidFill>
            <a:ln w="9525" cap="flat">
              <a:noFill/>
              <a:prstDash val="solid"/>
              <a:miter/>
            </a:ln>
          </p:spPr>
          <p:txBody>
            <a:bodyPr rtlCol="0" anchor="ctr"/>
            <a:lstStyle/>
            <a:p>
              <a:endParaRPr lang="en-IN"/>
            </a:p>
          </p:txBody>
        </p:sp>
        <p:sp>
          <p:nvSpPr>
            <p:cNvPr id="1786" name="Freeform: Shape 1785">
              <a:extLst>
                <a:ext uri="{FF2B5EF4-FFF2-40B4-BE49-F238E27FC236}">
                  <a16:creationId xmlns:a16="http://schemas.microsoft.com/office/drawing/2014/main" xmlns="" id="{004DD676-7C31-217B-0EA3-1E7CC27947D5}"/>
                </a:ext>
              </a:extLst>
            </p:cNvPr>
            <p:cNvSpPr/>
            <p:nvPr/>
          </p:nvSpPr>
          <p:spPr>
            <a:xfrm>
              <a:off x="1328126" y="1646491"/>
              <a:ext cx="12075" cy="15081"/>
            </a:xfrm>
            <a:custGeom>
              <a:avLst/>
              <a:gdLst>
                <a:gd name="connsiteX0" fmla="*/ 5265 w 12075"/>
                <a:gd name="connsiteY0" fmla="*/ 15034 h 15081"/>
                <a:gd name="connsiteX1" fmla="*/ 121 w 12075"/>
                <a:gd name="connsiteY1" fmla="*/ 6938 h 15081"/>
                <a:gd name="connsiteX2" fmla="*/ 6693 w 12075"/>
                <a:gd name="connsiteY2" fmla="*/ -15 h 15081"/>
                <a:gd name="connsiteX3" fmla="*/ 11932 w 12075"/>
                <a:gd name="connsiteY3" fmla="*/ 8176 h 15081"/>
                <a:gd name="connsiteX4" fmla="*/ 5265 w 12075"/>
                <a:gd name="connsiteY4" fmla="*/ 15034 h 15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5" h="15081">
                  <a:moveTo>
                    <a:pt x="5265" y="15034"/>
                  </a:moveTo>
                  <a:cubicBezTo>
                    <a:pt x="1664" y="14139"/>
                    <a:pt x="-603" y="10577"/>
                    <a:pt x="121" y="6938"/>
                  </a:cubicBezTo>
                  <a:cubicBezTo>
                    <a:pt x="112" y="3242"/>
                    <a:pt x="3007" y="185"/>
                    <a:pt x="6693" y="-15"/>
                  </a:cubicBezTo>
                  <a:cubicBezTo>
                    <a:pt x="10341" y="880"/>
                    <a:pt x="12646" y="4490"/>
                    <a:pt x="11932" y="8176"/>
                  </a:cubicBezTo>
                  <a:cubicBezTo>
                    <a:pt x="11361" y="12367"/>
                    <a:pt x="8503" y="15415"/>
                    <a:pt x="5265" y="15034"/>
                  </a:cubicBezTo>
                  <a:close/>
                </a:path>
              </a:pathLst>
            </a:custGeom>
            <a:solidFill>
              <a:srgbClr val="D58B94"/>
            </a:solidFill>
            <a:ln w="9525" cap="flat">
              <a:noFill/>
              <a:prstDash val="solid"/>
              <a:miter/>
            </a:ln>
          </p:spPr>
          <p:txBody>
            <a:bodyPr rtlCol="0" anchor="ctr"/>
            <a:lstStyle/>
            <a:p>
              <a:endParaRPr lang="en-IN"/>
            </a:p>
          </p:txBody>
        </p:sp>
        <p:sp>
          <p:nvSpPr>
            <p:cNvPr id="1787" name="Freeform: Shape 1786">
              <a:extLst>
                <a:ext uri="{FF2B5EF4-FFF2-40B4-BE49-F238E27FC236}">
                  <a16:creationId xmlns:a16="http://schemas.microsoft.com/office/drawing/2014/main" xmlns="" id="{CF44D661-8A6A-EA4B-4B0B-22305FF993B4}"/>
                </a:ext>
              </a:extLst>
            </p:cNvPr>
            <p:cNvSpPr/>
            <p:nvPr/>
          </p:nvSpPr>
          <p:spPr>
            <a:xfrm>
              <a:off x="1320906" y="1630965"/>
              <a:ext cx="11292" cy="14020"/>
            </a:xfrm>
            <a:custGeom>
              <a:avLst/>
              <a:gdLst>
                <a:gd name="connsiteX0" fmla="*/ 4960 w 11292"/>
                <a:gd name="connsiteY0" fmla="*/ 13987 h 14020"/>
                <a:gd name="connsiteX1" fmla="*/ 102 w 11292"/>
                <a:gd name="connsiteY1" fmla="*/ 6557 h 14020"/>
                <a:gd name="connsiteX2" fmla="*/ 6198 w 11292"/>
                <a:gd name="connsiteY2" fmla="*/ -15 h 14020"/>
                <a:gd name="connsiteX3" fmla="*/ 11160 w 11292"/>
                <a:gd name="connsiteY3" fmla="*/ 7357 h 14020"/>
                <a:gd name="connsiteX4" fmla="*/ 11151 w 11292"/>
                <a:gd name="connsiteY4" fmla="*/ 7414 h 14020"/>
                <a:gd name="connsiteX5" fmla="*/ 4960 w 11292"/>
                <a:gd name="connsiteY5" fmla="*/ 13987 h 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2" h="14020">
                  <a:moveTo>
                    <a:pt x="4960" y="13987"/>
                  </a:moveTo>
                  <a:cubicBezTo>
                    <a:pt x="1597" y="13225"/>
                    <a:pt x="-546" y="9939"/>
                    <a:pt x="102" y="6557"/>
                  </a:cubicBezTo>
                  <a:cubicBezTo>
                    <a:pt x="45" y="3090"/>
                    <a:pt x="2731" y="185"/>
                    <a:pt x="6198" y="-15"/>
                  </a:cubicBezTo>
                  <a:cubicBezTo>
                    <a:pt x="9608" y="652"/>
                    <a:pt x="11827" y="3957"/>
                    <a:pt x="11160" y="7357"/>
                  </a:cubicBezTo>
                  <a:cubicBezTo>
                    <a:pt x="11160" y="7376"/>
                    <a:pt x="11151" y="7395"/>
                    <a:pt x="11151" y="7414"/>
                  </a:cubicBezTo>
                  <a:cubicBezTo>
                    <a:pt x="10770" y="11320"/>
                    <a:pt x="8008" y="14272"/>
                    <a:pt x="4960" y="13987"/>
                  </a:cubicBezTo>
                  <a:close/>
                </a:path>
              </a:pathLst>
            </a:custGeom>
            <a:solidFill>
              <a:srgbClr val="D58B94"/>
            </a:solidFill>
            <a:ln w="9525" cap="flat">
              <a:noFill/>
              <a:prstDash val="solid"/>
              <a:miter/>
            </a:ln>
          </p:spPr>
          <p:txBody>
            <a:bodyPr rtlCol="0" anchor="ctr"/>
            <a:lstStyle/>
            <a:p>
              <a:endParaRPr lang="en-IN"/>
            </a:p>
          </p:txBody>
        </p:sp>
        <p:sp>
          <p:nvSpPr>
            <p:cNvPr id="1788" name="Freeform: Shape 1787">
              <a:extLst>
                <a:ext uri="{FF2B5EF4-FFF2-40B4-BE49-F238E27FC236}">
                  <a16:creationId xmlns:a16="http://schemas.microsoft.com/office/drawing/2014/main" xmlns="" id="{28782B1D-413D-9464-8EB2-3E0D28372F68}"/>
                </a:ext>
              </a:extLst>
            </p:cNvPr>
            <p:cNvSpPr/>
            <p:nvPr/>
          </p:nvSpPr>
          <p:spPr>
            <a:xfrm>
              <a:off x="1332870" y="1557718"/>
              <a:ext cx="10783" cy="14287"/>
            </a:xfrm>
            <a:custGeom>
              <a:avLst/>
              <a:gdLst>
                <a:gd name="connsiteX0" fmla="*/ 5378 w 10783"/>
                <a:gd name="connsiteY0" fmla="*/ 14272 h 14287"/>
                <a:gd name="connsiteX1" fmla="*/ 273 w 10783"/>
                <a:gd name="connsiteY1" fmla="*/ 5090 h 14287"/>
                <a:gd name="connsiteX2" fmla="*/ 5378 w 10783"/>
                <a:gd name="connsiteY2" fmla="*/ -15 h 14287"/>
                <a:gd name="connsiteX3" fmla="*/ 10484 w 10783"/>
                <a:gd name="connsiteY3" fmla="*/ 9167 h 14287"/>
                <a:gd name="connsiteX4" fmla="*/ 5378 w 10783"/>
                <a:gd name="connsiteY4" fmla="*/ 14272 h 14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3" h="14287">
                  <a:moveTo>
                    <a:pt x="5378" y="14272"/>
                  </a:moveTo>
                  <a:cubicBezTo>
                    <a:pt x="1435" y="13149"/>
                    <a:pt x="-851" y="9034"/>
                    <a:pt x="273" y="5090"/>
                  </a:cubicBezTo>
                  <a:cubicBezTo>
                    <a:pt x="978" y="2623"/>
                    <a:pt x="2911" y="690"/>
                    <a:pt x="5378" y="-15"/>
                  </a:cubicBezTo>
                  <a:cubicBezTo>
                    <a:pt x="9322" y="1109"/>
                    <a:pt x="11608" y="5224"/>
                    <a:pt x="10484" y="9167"/>
                  </a:cubicBezTo>
                  <a:cubicBezTo>
                    <a:pt x="9779" y="11634"/>
                    <a:pt x="7845" y="13568"/>
                    <a:pt x="5378" y="14272"/>
                  </a:cubicBezTo>
                  <a:close/>
                </a:path>
              </a:pathLst>
            </a:custGeom>
            <a:solidFill>
              <a:srgbClr val="D58B94"/>
            </a:solidFill>
            <a:ln w="9525" cap="flat">
              <a:noFill/>
              <a:prstDash val="solid"/>
              <a:miter/>
            </a:ln>
          </p:spPr>
          <p:txBody>
            <a:bodyPr rtlCol="0" anchor="ctr"/>
            <a:lstStyle/>
            <a:p>
              <a:endParaRPr lang="en-IN"/>
            </a:p>
          </p:txBody>
        </p:sp>
        <p:sp>
          <p:nvSpPr>
            <p:cNvPr id="1789" name="Freeform: Shape 1788">
              <a:extLst>
                <a:ext uri="{FF2B5EF4-FFF2-40B4-BE49-F238E27FC236}">
                  <a16:creationId xmlns:a16="http://schemas.microsoft.com/office/drawing/2014/main" xmlns="" id="{F42A085C-0D87-FED0-1A9A-867E48FE2729}"/>
                </a:ext>
              </a:extLst>
            </p:cNvPr>
            <p:cNvSpPr/>
            <p:nvPr/>
          </p:nvSpPr>
          <p:spPr>
            <a:xfrm>
              <a:off x="1322810" y="1604789"/>
              <a:ext cx="15051" cy="18380"/>
            </a:xfrm>
            <a:custGeom>
              <a:avLst/>
              <a:gdLst>
                <a:gd name="connsiteX0" fmla="*/ 7152 w 15051"/>
                <a:gd name="connsiteY0" fmla="*/ 18351 h 18380"/>
                <a:gd name="connsiteX1" fmla="*/ 103 w 15051"/>
                <a:gd name="connsiteY1" fmla="*/ 8826 h 18380"/>
                <a:gd name="connsiteX2" fmla="*/ 6199 w 15051"/>
                <a:gd name="connsiteY2" fmla="*/ 101 h 18380"/>
                <a:gd name="connsiteX3" fmla="*/ 14924 w 15051"/>
                <a:gd name="connsiteY3" fmla="*/ 6197 h 18380"/>
                <a:gd name="connsiteX4" fmla="*/ 14772 w 15051"/>
                <a:gd name="connsiteY4" fmla="*/ 9493 h 18380"/>
                <a:gd name="connsiteX5" fmla="*/ 7152 w 15051"/>
                <a:gd name="connsiteY5" fmla="*/ 18351 h 1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51" h="18380">
                  <a:moveTo>
                    <a:pt x="7152" y="18351"/>
                  </a:moveTo>
                  <a:cubicBezTo>
                    <a:pt x="2637" y="17570"/>
                    <a:pt x="-468" y="13379"/>
                    <a:pt x="103" y="8826"/>
                  </a:cubicBezTo>
                  <a:cubicBezTo>
                    <a:pt x="-621" y="4730"/>
                    <a:pt x="2103" y="825"/>
                    <a:pt x="6199" y="101"/>
                  </a:cubicBezTo>
                  <a:cubicBezTo>
                    <a:pt x="10285" y="-623"/>
                    <a:pt x="14200" y="2111"/>
                    <a:pt x="14924" y="6197"/>
                  </a:cubicBezTo>
                  <a:cubicBezTo>
                    <a:pt x="15115" y="7292"/>
                    <a:pt x="15067" y="8417"/>
                    <a:pt x="14772" y="9493"/>
                  </a:cubicBezTo>
                  <a:cubicBezTo>
                    <a:pt x="14867" y="14636"/>
                    <a:pt x="11438" y="18637"/>
                    <a:pt x="7152" y="18351"/>
                  </a:cubicBezTo>
                  <a:close/>
                </a:path>
              </a:pathLst>
            </a:custGeom>
            <a:solidFill>
              <a:srgbClr val="D58B94"/>
            </a:solidFill>
            <a:ln w="9525" cap="flat">
              <a:noFill/>
              <a:prstDash val="solid"/>
              <a:miter/>
            </a:ln>
          </p:spPr>
          <p:txBody>
            <a:bodyPr rtlCol="0" anchor="ctr"/>
            <a:lstStyle/>
            <a:p>
              <a:endParaRPr lang="en-IN"/>
            </a:p>
          </p:txBody>
        </p:sp>
        <p:sp>
          <p:nvSpPr>
            <p:cNvPr id="1790" name="Freeform: Shape 1789">
              <a:extLst>
                <a:ext uri="{FF2B5EF4-FFF2-40B4-BE49-F238E27FC236}">
                  <a16:creationId xmlns:a16="http://schemas.microsoft.com/office/drawing/2014/main" xmlns="" id="{0CA792A7-275F-5137-EA4C-202B095D5AC9}"/>
                </a:ext>
              </a:extLst>
            </p:cNvPr>
            <p:cNvSpPr/>
            <p:nvPr/>
          </p:nvSpPr>
          <p:spPr>
            <a:xfrm>
              <a:off x="1239744" y="1622488"/>
              <a:ext cx="5973" cy="6383"/>
            </a:xfrm>
            <a:custGeom>
              <a:avLst/>
              <a:gdLst>
                <a:gd name="connsiteX0" fmla="*/ 2683 w 5973"/>
                <a:gd name="connsiteY0" fmla="*/ 6367 h 6383"/>
                <a:gd name="connsiteX1" fmla="*/ 7 w 5973"/>
                <a:gd name="connsiteY1" fmla="*/ 2985 h 6383"/>
                <a:gd name="connsiteX2" fmla="*/ 16 w 5973"/>
                <a:gd name="connsiteY2" fmla="*/ 2938 h 6383"/>
                <a:gd name="connsiteX3" fmla="*/ 3255 w 5973"/>
                <a:gd name="connsiteY3" fmla="*/ -15 h 6383"/>
                <a:gd name="connsiteX4" fmla="*/ 5950 w 5973"/>
                <a:gd name="connsiteY4" fmla="*/ 3176 h 6383"/>
                <a:gd name="connsiteX5" fmla="*/ 5922 w 5973"/>
                <a:gd name="connsiteY5" fmla="*/ 3414 h 6383"/>
                <a:gd name="connsiteX6" fmla="*/ 2683 w 5973"/>
                <a:gd name="connsiteY6" fmla="*/ 6367 h 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3" h="6383">
                  <a:moveTo>
                    <a:pt x="2683" y="6367"/>
                  </a:moveTo>
                  <a:cubicBezTo>
                    <a:pt x="1007" y="6167"/>
                    <a:pt x="-184" y="4652"/>
                    <a:pt x="7" y="2985"/>
                  </a:cubicBezTo>
                  <a:cubicBezTo>
                    <a:pt x="16" y="2966"/>
                    <a:pt x="16" y="2957"/>
                    <a:pt x="16" y="2938"/>
                  </a:cubicBezTo>
                  <a:cubicBezTo>
                    <a:pt x="169" y="1261"/>
                    <a:pt x="1569" y="-24"/>
                    <a:pt x="3255" y="-15"/>
                  </a:cubicBezTo>
                  <a:cubicBezTo>
                    <a:pt x="4883" y="118"/>
                    <a:pt x="6084" y="1547"/>
                    <a:pt x="5950" y="3176"/>
                  </a:cubicBezTo>
                  <a:cubicBezTo>
                    <a:pt x="5941" y="3252"/>
                    <a:pt x="5931" y="3338"/>
                    <a:pt x="5922" y="3414"/>
                  </a:cubicBezTo>
                  <a:cubicBezTo>
                    <a:pt x="5817" y="5109"/>
                    <a:pt x="4388" y="6424"/>
                    <a:pt x="2683" y="6367"/>
                  </a:cubicBezTo>
                  <a:close/>
                </a:path>
              </a:pathLst>
            </a:custGeom>
            <a:solidFill>
              <a:srgbClr val="D58B94"/>
            </a:solidFill>
            <a:ln w="9525" cap="flat">
              <a:noFill/>
              <a:prstDash val="solid"/>
              <a:miter/>
            </a:ln>
          </p:spPr>
          <p:txBody>
            <a:bodyPr rtlCol="0" anchor="ctr"/>
            <a:lstStyle/>
            <a:p>
              <a:endParaRPr lang="en-IN"/>
            </a:p>
          </p:txBody>
        </p:sp>
        <p:sp>
          <p:nvSpPr>
            <p:cNvPr id="1791" name="Freeform: Shape 1790">
              <a:extLst>
                <a:ext uri="{FF2B5EF4-FFF2-40B4-BE49-F238E27FC236}">
                  <a16:creationId xmlns:a16="http://schemas.microsoft.com/office/drawing/2014/main" xmlns="" id="{59EF752B-2354-C723-DB1A-F38FC188AB26}"/>
                </a:ext>
              </a:extLst>
            </p:cNvPr>
            <p:cNvSpPr/>
            <p:nvPr/>
          </p:nvSpPr>
          <p:spPr>
            <a:xfrm>
              <a:off x="1252625" y="1608867"/>
              <a:ext cx="6293" cy="6476"/>
            </a:xfrm>
            <a:custGeom>
              <a:avLst/>
              <a:gdLst>
                <a:gd name="connsiteX0" fmla="*/ 2851 w 6293"/>
                <a:gd name="connsiteY0" fmla="*/ 6462 h 6476"/>
                <a:gd name="connsiteX1" fmla="*/ -6 w 6293"/>
                <a:gd name="connsiteY1" fmla="*/ 3033 h 6476"/>
                <a:gd name="connsiteX2" fmla="*/ 3042 w 6293"/>
                <a:gd name="connsiteY2" fmla="*/ -15 h 6476"/>
                <a:gd name="connsiteX3" fmla="*/ 6280 w 6293"/>
                <a:gd name="connsiteY3" fmla="*/ 3223 h 6476"/>
                <a:gd name="connsiteX4" fmla="*/ 3042 w 6293"/>
                <a:gd name="connsiteY4" fmla="*/ 6462 h 6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 h="6476">
                  <a:moveTo>
                    <a:pt x="2851" y="6462"/>
                  </a:moveTo>
                  <a:cubicBezTo>
                    <a:pt x="1137" y="6262"/>
                    <a:pt x="-121" y="4757"/>
                    <a:pt x="-6" y="3033"/>
                  </a:cubicBezTo>
                  <a:cubicBezTo>
                    <a:pt x="-6" y="1347"/>
                    <a:pt x="1356" y="-15"/>
                    <a:pt x="3042" y="-15"/>
                  </a:cubicBezTo>
                  <a:cubicBezTo>
                    <a:pt x="4833" y="-15"/>
                    <a:pt x="6280" y="1433"/>
                    <a:pt x="6280" y="3223"/>
                  </a:cubicBezTo>
                  <a:cubicBezTo>
                    <a:pt x="6280" y="5014"/>
                    <a:pt x="4833" y="6462"/>
                    <a:pt x="3042" y="6462"/>
                  </a:cubicBezTo>
                  <a:close/>
                </a:path>
              </a:pathLst>
            </a:custGeom>
            <a:solidFill>
              <a:srgbClr val="D58B94"/>
            </a:solidFill>
            <a:ln w="9525" cap="flat">
              <a:noFill/>
              <a:prstDash val="solid"/>
              <a:miter/>
            </a:ln>
          </p:spPr>
          <p:txBody>
            <a:bodyPr rtlCol="0" anchor="ctr"/>
            <a:lstStyle/>
            <a:p>
              <a:endParaRPr lang="en-IN"/>
            </a:p>
          </p:txBody>
        </p:sp>
        <p:sp>
          <p:nvSpPr>
            <p:cNvPr id="1792" name="Freeform: Shape 1791">
              <a:extLst>
                <a:ext uri="{FF2B5EF4-FFF2-40B4-BE49-F238E27FC236}">
                  <a16:creationId xmlns:a16="http://schemas.microsoft.com/office/drawing/2014/main" xmlns="" id="{3BCB5818-3C24-CB07-E5CD-3DAA539B6442}"/>
                </a:ext>
              </a:extLst>
            </p:cNvPr>
            <p:cNvSpPr/>
            <p:nvPr/>
          </p:nvSpPr>
          <p:spPr>
            <a:xfrm>
              <a:off x="1253939" y="1628775"/>
              <a:ext cx="6757" cy="7063"/>
            </a:xfrm>
            <a:custGeom>
              <a:avLst/>
              <a:gdLst>
                <a:gd name="connsiteX0" fmla="*/ 2871 w 6757"/>
                <a:gd name="connsiteY0" fmla="*/ 7033 h 7063"/>
                <a:gd name="connsiteX1" fmla="*/ 13 w 6757"/>
                <a:gd name="connsiteY1" fmla="*/ 3319 h 7063"/>
                <a:gd name="connsiteX2" fmla="*/ 3537 w 6757"/>
                <a:gd name="connsiteY2" fmla="*/ -15 h 7063"/>
                <a:gd name="connsiteX3" fmla="*/ 6728 w 6757"/>
                <a:gd name="connsiteY3" fmla="*/ 3843 h 7063"/>
                <a:gd name="connsiteX4" fmla="*/ 2871 w 6757"/>
                <a:gd name="connsiteY4" fmla="*/ 7033 h 7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7" h="7063">
                  <a:moveTo>
                    <a:pt x="2871" y="7033"/>
                  </a:moveTo>
                  <a:cubicBezTo>
                    <a:pt x="1061" y="6786"/>
                    <a:pt x="-216" y="5128"/>
                    <a:pt x="13" y="3319"/>
                  </a:cubicBezTo>
                  <a:cubicBezTo>
                    <a:pt x="118" y="1442"/>
                    <a:pt x="1661" y="-15"/>
                    <a:pt x="3537" y="-15"/>
                  </a:cubicBezTo>
                  <a:cubicBezTo>
                    <a:pt x="5480" y="166"/>
                    <a:pt x="6909" y="1900"/>
                    <a:pt x="6728" y="3843"/>
                  </a:cubicBezTo>
                  <a:cubicBezTo>
                    <a:pt x="6547" y="5786"/>
                    <a:pt x="4814" y="7214"/>
                    <a:pt x="2871" y="7033"/>
                  </a:cubicBezTo>
                  <a:close/>
                </a:path>
              </a:pathLst>
            </a:custGeom>
            <a:solidFill>
              <a:srgbClr val="D58B94"/>
            </a:solidFill>
            <a:ln w="9525" cap="flat">
              <a:noFill/>
              <a:prstDash val="solid"/>
              <a:miter/>
            </a:ln>
          </p:spPr>
          <p:txBody>
            <a:bodyPr rtlCol="0" anchor="ctr"/>
            <a:lstStyle/>
            <a:p>
              <a:endParaRPr lang="en-IN"/>
            </a:p>
          </p:txBody>
        </p:sp>
        <p:sp>
          <p:nvSpPr>
            <p:cNvPr id="1793" name="Freeform: Shape 1792">
              <a:extLst>
                <a:ext uri="{FF2B5EF4-FFF2-40B4-BE49-F238E27FC236}">
                  <a16:creationId xmlns:a16="http://schemas.microsoft.com/office/drawing/2014/main" xmlns="" id="{F10CB3E4-C94C-455C-D6A3-7EFEEB57EBD8}"/>
                </a:ext>
              </a:extLst>
            </p:cNvPr>
            <p:cNvSpPr/>
            <p:nvPr/>
          </p:nvSpPr>
          <p:spPr>
            <a:xfrm>
              <a:off x="1320986" y="1581816"/>
              <a:ext cx="10353" cy="12858"/>
            </a:xfrm>
            <a:custGeom>
              <a:avLst/>
              <a:gdLst>
                <a:gd name="connsiteX0" fmla="*/ 4975 w 10353"/>
                <a:gd name="connsiteY0" fmla="*/ 12844 h 12858"/>
                <a:gd name="connsiteX1" fmla="*/ 22 w 10353"/>
                <a:gd name="connsiteY1" fmla="*/ 6462 h 12858"/>
                <a:gd name="connsiteX2" fmla="*/ 5070 w 10353"/>
                <a:gd name="connsiteY2" fmla="*/ -15 h 12858"/>
                <a:gd name="connsiteX3" fmla="*/ 10309 w 10353"/>
                <a:gd name="connsiteY3" fmla="*/ 6462 h 12858"/>
                <a:gd name="connsiteX4" fmla="*/ 4975 w 10353"/>
                <a:gd name="connsiteY4" fmla="*/ 12844 h 12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3" h="12858">
                  <a:moveTo>
                    <a:pt x="4975" y="12844"/>
                  </a:moveTo>
                  <a:cubicBezTo>
                    <a:pt x="1870" y="12396"/>
                    <a:pt x="-321" y="9577"/>
                    <a:pt x="22" y="6462"/>
                  </a:cubicBezTo>
                  <a:cubicBezTo>
                    <a:pt x="22" y="2938"/>
                    <a:pt x="2213" y="-15"/>
                    <a:pt x="5070" y="-15"/>
                  </a:cubicBezTo>
                  <a:cubicBezTo>
                    <a:pt x="8299" y="337"/>
                    <a:pt x="10642" y="3233"/>
                    <a:pt x="10309" y="6462"/>
                  </a:cubicBezTo>
                  <a:cubicBezTo>
                    <a:pt x="10528" y="9672"/>
                    <a:pt x="8175" y="12491"/>
                    <a:pt x="4975" y="12844"/>
                  </a:cubicBezTo>
                  <a:close/>
                </a:path>
              </a:pathLst>
            </a:custGeom>
            <a:solidFill>
              <a:srgbClr val="D58B94"/>
            </a:solidFill>
            <a:ln w="9525" cap="flat">
              <a:noFill/>
              <a:prstDash val="solid"/>
              <a:miter/>
            </a:ln>
          </p:spPr>
          <p:txBody>
            <a:bodyPr rtlCol="0" anchor="ctr"/>
            <a:lstStyle/>
            <a:p>
              <a:endParaRPr lang="en-IN"/>
            </a:p>
          </p:txBody>
        </p:sp>
        <p:sp>
          <p:nvSpPr>
            <p:cNvPr id="1794" name="Freeform: Shape 1793">
              <a:extLst>
                <a:ext uri="{FF2B5EF4-FFF2-40B4-BE49-F238E27FC236}">
                  <a16:creationId xmlns:a16="http://schemas.microsoft.com/office/drawing/2014/main" xmlns="" id="{C654E990-0E8B-77EA-D8A7-C78C9CD3D04E}"/>
                </a:ext>
              </a:extLst>
            </p:cNvPr>
            <p:cNvSpPr/>
            <p:nvPr/>
          </p:nvSpPr>
          <p:spPr>
            <a:xfrm>
              <a:off x="1318280" y="1566100"/>
              <a:ext cx="10036" cy="12382"/>
            </a:xfrm>
            <a:custGeom>
              <a:avLst/>
              <a:gdLst>
                <a:gd name="connsiteX0" fmla="*/ 4824 w 10036"/>
                <a:gd name="connsiteY0" fmla="*/ 12367 h 12382"/>
                <a:gd name="connsiteX1" fmla="*/ 176 w 10036"/>
                <a:gd name="connsiteY1" fmla="*/ 4633 h 12382"/>
                <a:gd name="connsiteX2" fmla="*/ 4824 w 10036"/>
                <a:gd name="connsiteY2" fmla="*/ -15 h 12382"/>
                <a:gd name="connsiteX3" fmla="*/ 9968 w 10036"/>
                <a:gd name="connsiteY3" fmla="*/ 6081 h 12382"/>
                <a:gd name="connsiteX4" fmla="*/ 5272 w 10036"/>
                <a:gd name="connsiteY4" fmla="*/ 12320 h 12382"/>
                <a:gd name="connsiteX5" fmla="*/ 4824 w 10036"/>
                <a:gd name="connsiteY5" fmla="*/ 12367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6" h="12382">
                  <a:moveTo>
                    <a:pt x="4824" y="12367"/>
                  </a:moveTo>
                  <a:cubicBezTo>
                    <a:pt x="1405" y="11510"/>
                    <a:pt x="-672" y="8053"/>
                    <a:pt x="176" y="4633"/>
                  </a:cubicBezTo>
                  <a:cubicBezTo>
                    <a:pt x="748" y="2338"/>
                    <a:pt x="2538" y="556"/>
                    <a:pt x="4824" y="-15"/>
                  </a:cubicBezTo>
                  <a:cubicBezTo>
                    <a:pt x="7910" y="290"/>
                    <a:pt x="10187" y="2995"/>
                    <a:pt x="9968" y="6081"/>
                  </a:cubicBezTo>
                  <a:cubicBezTo>
                    <a:pt x="10396" y="9100"/>
                    <a:pt x="8291" y="11901"/>
                    <a:pt x="5272" y="12320"/>
                  </a:cubicBezTo>
                  <a:cubicBezTo>
                    <a:pt x="5120" y="12348"/>
                    <a:pt x="4977" y="12358"/>
                    <a:pt x="4824" y="12367"/>
                  </a:cubicBezTo>
                  <a:close/>
                </a:path>
              </a:pathLst>
            </a:custGeom>
            <a:solidFill>
              <a:srgbClr val="D58B94"/>
            </a:solidFill>
            <a:ln w="9525" cap="flat">
              <a:noFill/>
              <a:prstDash val="solid"/>
              <a:miter/>
            </a:ln>
          </p:spPr>
          <p:txBody>
            <a:bodyPr rtlCol="0" anchor="ctr"/>
            <a:lstStyle/>
            <a:p>
              <a:endParaRPr lang="en-IN"/>
            </a:p>
          </p:txBody>
        </p:sp>
        <p:sp>
          <p:nvSpPr>
            <p:cNvPr id="1795" name="Freeform: Shape 1794">
              <a:extLst>
                <a:ext uri="{FF2B5EF4-FFF2-40B4-BE49-F238E27FC236}">
                  <a16:creationId xmlns:a16="http://schemas.microsoft.com/office/drawing/2014/main" xmlns="" id="{CAC98EE6-F46A-FF2B-2446-EFAADE4A2B55}"/>
                </a:ext>
              </a:extLst>
            </p:cNvPr>
            <p:cNvSpPr/>
            <p:nvPr/>
          </p:nvSpPr>
          <p:spPr>
            <a:xfrm>
              <a:off x="1314042" y="1655425"/>
              <a:ext cx="5019" cy="6134"/>
            </a:xfrm>
            <a:custGeom>
              <a:avLst/>
              <a:gdLst>
                <a:gd name="connsiteX0" fmla="*/ 2204 w 5019"/>
                <a:gd name="connsiteY0" fmla="*/ 6100 h 6134"/>
                <a:gd name="connsiteX1" fmla="*/ 14 w 5019"/>
                <a:gd name="connsiteY1" fmla="*/ 2766 h 6134"/>
                <a:gd name="connsiteX2" fmla="*/ 2776 w 5019"/>
                <a:gd name="connsiteY2" fmla="*/ 4 h 6134"/>
                <a:gd name="connsiteX3" fmla="*/ 4967 w 5019"/>
                <a:gd name="connsiteY3" fmla="*/ 3338 h 6134"/>
                <a:gd name="connsiteX4" fmla="*/ 2204 w 5019"/>
                <a:gd name="connsiteY4" fmla="*/ 6100 h 6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9" h="6134">
                  <a:moveTo>
                    <a:pt x="2204" y="6100"/>
                  </a:moveTo>
                  <a:cubicBezTo>
                    <a:pt x="747" y="5691"/>
                    <a:pt x="-186" y="4271"/>
                    <a:pt x="14" y="2766"/>
                  </a:cubicBezTo>
                  <a:cubicBezTo>
                    <a:pt x="14" y="1052"/>
                    <a:pt x="1442" y="-186"/>
                    <a:pt x="2776" y="4"/>
                  </a:cubicBezTo>
                  <a:cubicBezTo>
                    <a:pt x="4262" y="376"/>
                    <a:pt x="5214" y="1824"/>
                    <a:pt x="4967" y="3338"/>
                  </a:cubicBezTo>
                  <a:cubicBezTo>
                    <a:pt x="4776" y="5053"/>
                    <a:pt x="3538" y="6291"/>
                    <a:pt x="2204" y="6100"/>
                  </a:cubicBezTo>
                  <a:close/>
                </a:path>
              </a:pathLst>
            </a:custGeom>
            <a:solidFill>
              <a:srgbClr val="D58B94"/>
            </a:solidFill>
            <a:ln w="9525" cap="flat">
              <a:noFill/>
              <a:prstDash val="solid"/>
              <a:miter/>
            </a:ln>
          </p:spPr>
          <p:txBody>
            <a:bodyPr rtlCol="0" anchor="ctr"/>
            <a:lstStyle/>
            <a:p>
              <a:endParaRPr lang="en-IN"/>
            </a:p>
          </p:txBody>
        </p:sp>
        <p:sp>
          <p:nvSpPr>
            <p:cNvPr id="1796" name="Freeform: Shape 1795">
              <a:extLst>
                <a:ext uri="{FF2B5EF4-FFF2-40B4-BE49-F238E27FC236}">
                  <a16:creationId xmlns:a16="http://schemas.microsoft.com/office/drawing/2014/main" xmlns="" id="{D1F65313-324D-806D-D536-8E8AB041CEB5}"/>
                </a:ext>
              </a:extLst>
            </p:cNvPr>
            <p:cNvSpPr/>
            <p:nvPr/>
          </p:nvSpPr>
          <p:spPr>
            <a:xfrm>
              <a:off x="1292684" y="1638909"/>
              <a:ext cx="17336" cy="17336"/>
            </a:xfrm>
            <a:custGeom>
              <a:avLst/>
              <a:gdLst>
                <a:gd name="connsiteX0" fmla="*/ 9464 w 17336"/>
                <a:gd name="connsiteY0" fmla="*/ 17283 h 17336"/>
                <a:gd name="connsiteX1" fmla="*/ 25 w 17336"/>
                <a:gd name="connsiteY1" fmla="*/ 9463 h 17336"/>
                <a:gd name="connsiteX2" fmla="*/ 7845 w 17336"/>
                <a:gd name="connsiteY2" fmla="*/ 23 h 17336"/>
                <a:gd name="connsiteX3" fmla="*/ 17284 w 17336"/>
                <a:gd name="connsiteY3" fmla="*/ 7843 h 17336"/>
                <a:gd name="connsiteX4" fmla="*/ 17275 w 17336"/>
                <a:gd name="connsiteY4" fmla="*/ 9568 h 17336"/>
                <a:gd name="connsiteX5" fmla="*/ 9750 w 17336"/>
                <a:gd name="connsiteY5" fmla="*/ 17283 h 17336"/>
                <a:gd name="connsiteX6" fmla="*/ 9464 w 17336"/>
                <a:gd name="connsiteY6" fmla="*/ 17283 h 1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36" h="17336">
                  <a:moveTo>
                    <a:pt x="9464" y="17283"/>
                  </a:moveTo>
                  <a:cubicBezTo>
                    <a:pt x="4702" y="17731"/>
                    <a:pt x="473" y="14225"/>
                    <a:pt x="25" y="9463"/>
                  </a:cubicBezTo>
                  <a:cubicBezTo>
                    <a:pt x="-422" y="4700"/>
                    <a:pt x="3083" y="471"/>
                    <a:pt x="7845" y="23"/>
                  </a:cubicBezTo>
                  <a:cubicBezTo>
                    <a:pt x="12617" y="-424"/>
                    <a:pt x="16837" y="3081"/>
                    <a:pt x="17284" y="7843"/>
                  </a:cubicBezTo>
                  <a:cubicBezTo>
                    <a:pt x="17342" y="8415"/>
                    <a:pt x="17332" y="8996"/>
                    <a:pt x="17275" y="9568"/>
                  </a:cubicBezTo>
                  <a:cubicBezTo>
                    <a:pt x="17332" y="13778"/>
                    <a:pt x="13960" y="17235"/>
                    <a:pt x="9750" y="17283"/>
                  </a:cubicBezTo>
                  <a:cubicBezTo>
                    <a:pt x="9655" y="17283"/>
                    <a:pt x="9560" y="17283"/>
                    <a:pt x="9464" y="17283"/>
                  </a:cubicBezTo>
                  <a:close/>
                </a:path>
              </a:pathLst>
            </a:custGeom>
            <a:solidFill>
              <a:srgbClr val="D58B94"/>
            </a:solidFill>
            <a:ln w="9525" cap="flat">
              <a:noFill/>
              <a:prstDash val="solid"/>
              <a:miter/>
            </a:ln>
          </p:spPr>
          <p:txBody>
            <a:bodyPr rtlCol="0" anchor="ctr"/>
            <a:lstStyle/>
            <a:p>
              <a:endParaRPr lang="en-IN"/>
            </a:p>
          </p:txBody>
        </p:sp>
        <p:sp>
          <p:nvSpPr>
            <p:cNvPr id="1797" name="Freeform: Shape 1796">
              <a:extLst>
                <a:ext uri="{FF2B5EF4-FFF2-40B4-BE49-F238E27FC236}">
                  <a16:creationId xmlns:a16="http://schemas.microsoft.com/office/drawing/2014/main" xmlns="" id="{41E0AC1F-F11A-93A5-6DDB-383A2EFE11D5}"/>
                </a:ext>
              </a:extLst>
            </p:cNvPr>
            <p:cNvSpPr/>
            <p:nvPr/>
          </p:nvSpPr>
          <p:spPr>
            <a:xfrm>
              <a:off x="1301246" y="1610487"/>
              <a:ext cx="20500" cy="25050"/>
            </a:xfrm>
            <a:custGeom>
              <a:avLst/>
              <a:gdLst>
                <a:gd name="connsiteX0" fmla="*/ 9666 w 20500"/>
                <a:gd name="connsiteY0" fmla="*/ 25036 h 25050"/>
                <a:gd name="connsiteX1" fmla="*/ 122 w 20500"/>
                <a:gd name="connsiteY1" fmla="*/ 11986 h 25050"/>
                <a:gd name="connsiteX2" fmla="*/ 141 w 20500"/>
                <a:gd name="connsiteY2" fmla="*/ 11891 h 25050"/>
                <a:gd name="connsiteX3" fmla="*/ 10809 w 20500"/>
                <a:gd name="connsiteY3" fmla="*/ -15 h 25050"/>
                <a:gd name="connsiteX4" fmla="*/ 20105 w 20500"/>
                <a:gd name="connsiteY4" fmla="*/ 15463 h 25050"/>
                <a:gd name="connsiteX5" fmla="*/ 9285 w 20500"/>
                <a:gd name="connsiteY5" fmla="*/ 25036 h 2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0" h="25050">
                  <a:moveTo>
                    <a:pt x="9666" y="25036"/>
                  </a:moveTo>
                  <a:cubicBezTo>
                    <a:pt x="3427" y="24064"/>
                    <a:pt x="-840" y="18225"/>
                    <a:pt x="122" y="11986"/>
                  </a:cubicBezTo>
                  <a:cubicBezTo>
                    <a:pt x="131" y="11958"/>
                    <a:pt x="131" y="11920"/>
                    <a:pt x="141" y="11891"/>
                  </a:cubicBezTo>
                  <a:cubicBezTo>
                    <a:pt x="-183" y="5662"/>
                    <a:pt x="4580" y="347"/>
                    <a:pt x="10809" y="-15"/>
                  </a:cubicBezTo>
                  <a:cubicBezTo>
                    <a:pt x="17648" y="1690"/>
                    <a:pt x="21810" y="8624"/>
                    <a:pt x="20105" y="15463"/>
                  </a:cubicBezTo>
                  <a:cubicBezTo>
                    <a:pt x="18820" y="20578"/>
                    <a:pt x="14524" y="24388"/>
                    <a:pt x="9285" y="25036"/>
                  </a:cubicBezTo>
                  <a:close/>
                </a:path>
              </a:pathLst>
            </a:custGeom>
            <a:solidFill>
              <a:srgbClr val="D58B94"/>
            </a:solidFill>
            <a:ln w="9525" cap="flat">
              <a:noFill/>
              <a:prstDash val="solid"/>
              <a:miter/>
            </a:ln>
          </p:spPr>
          <p:txBody>
            <a:bodyPr rtlCol="0" anchor="ctr"/>
            <a:lstStyle/>
            <a:p>
              <a:endParaRPr lang="en-IN"/>
            </a:p>
          </p:txBody>
        </p:sp>
        <p:sp>
          <p:nvSpPr>
            <p:cNvPr id="1798" name="Freeform: Shape 1797">
              <a:extLst>
                <a:ext uri="{FF2B5EF4-FFF2-40B4-BE49-F238E27FC236}">
                  <a16:creationId xmlns:a16="http://schemas.microsoft.com/office/drawing/2014/main" xmlns="" id="{B329B8BA-0FC9-490C-541C-0B01007BB15A}"/>
                </a:ext>
              </a:extLst>
            </p:cNvPr>
            <p:cNvSpPr/>
            <p:nvPr/>
          </p:nvSpPr>
          <p:spPr>
            <a:xfrm>
              <a:off x="1307453" y="1592960"/>
              <a:ext cx="11428" cy="13906"/>
            </a:xfrm>
            <a:custGeom>
              <a:avLst/>
              <a:gdLst>
                <a:gd name="connsiteX0" fmla="*/ 5459 w 11428"/>
                <a:gd name="connsiteY0" fmla="*/ 13892 h 13906"/>
                <a:gd name="connsiteX1" fmla="*/ 30 w 11428"/>
                <a:gd name="connsiteY1" fmla="*/ 6843 h 13906"/>
                <a:gd name="connsiteX2" fmla="*/ 5840 w 11428"/>
                <a:gd name="connsiteY2" fmla="*/ -15 h 13906"/>
                <a:gd name="connsiteX3" fmla="*/ 11374 w 11428"/>
                <a:gd name="connsiteY3" fmla="*/ 6938 h 13906"/>
                <a:gd name="connsiteX4" fmla="*/ 11365 w 11428"/>
                <a:gd name="connsiteY4" fmla="*/ 7034 h 13906"/>
                <a:gd name="connsiteX5" fmla="*/ 5459 w 11428"/>
                <a:gd name="connsiteY5" fmla="*/ 13892 h 1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8" h="13906">
                  <a:moveTo>
                    <a:pt x="5459" y="13892"/>
                  </a:moveTo>
                  <a:cubicBezTo>
                    <a:pt x="2040" y="13396"/>
                    <a:pt x="-370" y="10272"/>
                    <a:pt x="30" y="6843"/>
                  </a:cubicBezTo>
                  <a:cubicBezTo>
                    <a:pt x="-141" y="3385"/>
                    <a:pt x="2402" y="385"/>
                    <a:pt x="5840" y="-15"/>
                  </a:cubicBezTo>
                  <a:cubicBezTo>
                    <a:pt x="9288" y="375"/>
                    <a:pt x="11765" y="3490"/>
                    <a:pt x="11374" y="6938"/>
                  </a:cubicBezTo>
                  <a:cubicBezTo>
                    <a:pt x="11374" y="6976"/>
                    <a:pt x="11365" y="7005"/>
                    <a:pt x="11365" y="7034"/>
                  </a:cubicBezTo>
                  <a:cubicBezTo>
                    <a:pt x="11584" y="10548"/>
                    <a:pt x="8964" y="13587"/>
                    <a:pt x="5459" y="13892"/>
                  </a:cubicBezTo>
                  <a:close/>
                </a:path>
              </a:pathLst>
            </a:custGeom>
            <a:solidFill>
              <a:srgbClr val="D58B94"/>
            </a:solidFill>
            <a:ln w="9525" cap="flat">
              <a:noFill/>
              <a:prstDash val="solid"/>
              <a:miter/>
            </a:ln>
          </p:spPr>
          <p:txBody>
            <a:bodyPr rtlCol="0" anchor="ctr"/>
            <a:lstStyle/>
            <a:p>
              <a:endParaRPr lang="en-IN"/>
            </a:p>
          </p:txBody>
        </p:sp>
        <p:sp>
          <p:nvSpPr>
            <p:cNvPr id="1799" name="Freeform: Shape 1798">
              <a:extLst>
                <a:ext uri="{FF2B5EF4-FFF2-40B4-BE49-F238E27FC236}">
                  <a16:creationId xmlns:a16="http://schemas.microsoft.com/office/drawing/2014/main" xmlns="" id="{9E53EB42-44F2-3589-37FB-8285280B7991}"/>
                </a:ext>
              </a:extLst>
            </p:cNvPr>
            <p:cNvSpPr/>
            <p:nvPr/>
          </p:nvSpPr>
          <p:spPr>
            <a:xfrm>
              <a:off x="1304029" y="1576387"/>
              <a:ext cx="8947" cy="10763"/>
            </a:xfrm>
            <a:custGeom>
              <a:avLst/>
              <a:gdLst>
                <a:gd name="connsiteX0" fmla="*/ 4597 w 8947"/>
                <a:gd name="connsiteY0" fmla="*/ 10748 h 10763"/>
                <a:gd name="connsiteX1" fmla="*/ 25 w 8947"/>
                <a:gd name="connsiteY1" fmla="*/ 5414 h 10763"/>
                <a:gd name="connsiteX2" fmla="*/ 4244 w 8947"/>
                <a:gd name="connsiteY2" fmla="*/ -6 h 10763"/>
                <a:gd name="connsiteX3" fmla="*/ 4311 w 8947"/>
                <a:gd name="connsiteY3" fmla="*/ -15 h 10763"/>
                <a:gd name="connsiteX4" fmla="*/ 8883 w 8947"/>
                <a:gd name="connsiteY4" fmla="*/ 5319 h 10763"/>
                <a:gd name="connsiteX5" fmla="*/ 4854 w 8947"/>
                <a:gd name="connsiteY5" fmla="*/ 10720 h 10763"/>
                <a:gd name="connsiteX6" fmla="*/ 4597 w 8947"/>
                <a:gd name="connsiteY6" fmla="*/ 10748 h 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7" h="10763">
                  <a:moveTo>
                    <a:pt x="4597" y="10748"/>
                  </a:moveTo>
                  <a:cubicBezTo>
                    <a:pt x="1882" y="10501"/>
                    <a:pt x="-137" y="8138"/>
                    <a:pt x="25" y="5414"/>
                  </a:cubicBezTo>
                  <a:cubicBezTo>
                    <a:pt x="-309" y="2747"/>
                    <a:pt x="1577" y="328"/>
                    <a:pt x="4244" y="-6"/>
                  </a:cubicBezTo>
                  <a:cubicBezTo>
                    <a:pt x="4264" y="-6"/>
                    <a:pt x="4292" y="-15"/>
                    <a:pt x="4311" y="-15"/>
                  </a:cubicBezTo>
                  <a:cubicBezTo>
                    <a:pt x="6997" y="280"/>
                    <a:pt x="8997" y="2614"/>
                    <a:pt x="8883" y="5319"/>
                  </a:cubicBezTo>
                  <a:cubicBezTo>
                    <a:pt x="9264" y="7919"/>
                    <a:pt x="7454" y="10339"/>
                    <a:pt x="4854" y="10720"/>
                  </a:cubicBezTo>
                  <a:cubicBezTo>
                    <a:pt x="4768" y="10729"/>
                    <a:pt x="4683" y="10739"/>
                    <a:pt x="4597" y="10748"/>
                  </a:cubicBezTo>
                  <a:close/>
                </a:path>
              </a:pathLst>
            </a:custGeom>
            <a:solidFill>
              <a:srgbClr val="D58B94"/>
            </a:solidFill>
            <a:ln w="9525" cap="flat">
              <a:noFill/>
              <a:prstDash val="solid"/>
              <a:miter/>
            </a:ln>
          </p:spPr>
          <p:txBody>
            <a:bodyPr rtlCol="0" anchor="ctr"/>
            <a:lstStyle/>
            <a:p>
              <a:endParaRPr lang="en-IN"/>
            </a:p>
          </p:txBody>
        </p:sp>
        <p:sp>
          <p:nvSpPr>
            <p:cNvPr id="1800" name="Freeform: Shape 1799">
              <a:extLst>
                <a:ext uri="{FF2B5EF4-FFF2-40B4-BE49-F238E27FC236}">
                  <a16:creationId xmlns:a16="http://schemas.microsoft.com/office/drawing/2014/main" xmlns="" id="{4A2FCF22-6848-7583-CF90-52E11620263D}"/>
                </a:ext>
              </a:extLst>
            </p:cNvPr>
            <p:cNvSpPr/>
            <p:nvPr/>
          </p:nvSpPr>
          <p:spPr>
            <a:xfrm>
              <a:off x="1293179" y="1566957"/>
              <a:ext cx="7382" cy="8477"/>
            </a:xfrm>
            <a:custGeom>
              <a:avLst/>
              <a:gdLst>
                <a:gd name="connsiteX0" fmla="*/ 3636 w 7382"/>
                <a:gd name="connsiteY0" fmla="*/ 8462 h 8477"/>
                <a:gd name="connsiteX1" fmla="*/ 35 w 7382"/>
                <a:gd name="connsiteY1" fmla="*/ 3585 h 8477"/>
                <a:gd name="connsiteX2" fmla="*/ 3636 w 7382"/>
                <a:gd name="connsiteY2" fmla="*/ -15 h 8477"/>
                <a:gd name="connsiteX3" fmla="*/ 7350 w 7382"/>
                <a:gd name="connsiteY3" fmla="*/ 4176 h 8477"/>
                <a:gd name="connsiteX4" fmla="*/ 3845 w 7382"/>
                <a:gd name="connsiteY4" fmla="*/ 8443 h 8477"/>
                <a:gd name="connsiteX5" fmla="*/ 3636 w 7382"/>
                <a:gd name="connsiteY5" fmla="*/ 8462 h 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2" h="8477">
                  <a:moveTo>
                    <a:pt x="3636" y="8462"/>
                  </a:moveTo>
                  <a:cubicBezTo>
                    <a:pt x="1292" y="8110"/>
                    <a:pt x="-317" y="5929"/>
                    <a:pt x="35" y="3585"/>
                  </a:cubicBezTo>
                  <a:cubicBezTo>
                    <a:pt x="311" y="1728"/>
                    <a:pt x="1778" y="261"/>
                    <a:pt x="3636" y="-15"/>
                  </a:cubicBezTo>
                  <a:cubicBezTo>
                    <a:pt x="5807" y="137"/>
                    <a:pt x="7455" y="2004"/>
                    <a:pt x="7350" y="4176"/>
                  </a:cubicBezTo>
                  <a:cubicBezTo>
                    <a:pt x="7560" y="6319"/>
                    <a:pt x="5998" y="8234"/>
                    <a:pt x="3845" y="8443"/>
                  </a:cubicBezTo>
                  <a:cubicBezTo>
                    <a:pt x="3778" y="8453"/>
                    <a:pt x="3702" y="8462"/>
                    <a:pt x="3636" y="8462"/>
                  </a:cubicBezTo>
                  <a:close/>
                </a:path>
              </a:pathLst>
            </a:custGeom>
            <a:solidFill>
              <a:srgbClr val="D58B94"/>
            </a:solidFill>
            <a:ln w="9525" cap="flat">
              <a:noFill/>
              <a:prstDash val="solid"/>
              <a:miter/>
            </a:ln>
          </p:spPr>
          <p:txBody>
            <a:bodyPr rtlCol="0" anchor="ctr"/>
            <a:lstStyle/>
            <a:p>
              <a:endParaRPr lang="en-IN"/>
            </a:p>
          </p:txBody>
        </p:sp>
        <p:sp>
          <p:nvSpPr>
            <p:cNvPr id="1801" name="Freeform: Shape 1800">
              <a:extLst>
                <a:ext uri="{FF2B5EF4-FFF2-40B4-BE49-F238E27FC236}">
                  <a16:creationId xmlns:a16="http://schemas.microsoft.com/office/drawing/2014/main" xmlns="" id="{4F63B246-4213-F9AA-4839-00E88525CCF9}"/>
                </a:ext>
              </a:extLst>
            </p:cNvPr>
            <p:cNvSpPr/>
            <p:nvPr/>
          </p:nvSpPr>
          <p:spPr>
            <a:xfrm>
              <a:off x="1292354" y="1580988"/>
              <a:ext cx="9010" cy="10800"/>
            </a:xfrm>
            <a:custGeom>
              <a:avLst/>
              <a:gdLst>
                <a:gd name="connsiteX0" fmla="*/ 1222 w 9010"/>
                <a:gd name="connsiteY0" fmla="*/ 9195 h 10800"/>
                <a:gd name="connsiteX1" fmla="*/ 1222 w 9010"/>
                <a:gd name="connsiteY1" fmla="*/ 1575 h 10800"/>
                <a:gd name="connsiteX2" fmla="*/ 6823 w 9010"/>
                <a:gd name="connsiteY2" fmla="*/ 794 h 10800"/>
                <a:gd name="connsiteX3" fmla="*/ 7604 w 9010"/>
                <a:gd name="connsiteY3" fmla="*/ 1575 h 10800"/>
                <a:gd name="connsiteX4" fmla="*/ 7604 w 9010"/>
                <a:gd name="connsiteY4" fmla="*/ 9195 h 10800"/>
                <a:gd name="connsiteX5" fmla="*/ 2003 w 9010"/>
                <a:gd name="connsiteY5" fmla="*/ 9976 h 10800"/>
                <a:gd name="connsiteX6" fmla="*/ 1222 w 9010"/>
                <a:gd name="connsiteY6" fmla="*/ 9195 h 1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10" h="10800">
                  <a:moveTo>
                    <a:pt x="1222" y="9195"/>
                  </a:moveTo>
                  <a:cubicBezTo>
                    <a:pt x="-425" y="6928"/>
                    <a:pt x="-425" y="3842"/>
                    <a:pt x="1222" y="1575"/>
                  </a:cubicBezTo>
                  <a:cubicBezTo>
                    <a:pt x="2556" y="-187"/>
                    <a:pt x="5061" y="-540"/>
                    <a:pt x="6823" y="794"/>
                  </a:cubicBezTo>
                  <a:cubicBezTo>
                    <a:pt x="7118" y="1023"/>
                    <a:pt x="7385" y="1280"/>
                    <a:pt x="7604" y="1575"/>
                  </a:cubicBezTo>
                  <a:cubicBezTo>
                    <a:pt x="9462" y="3775"/>
                    <a:pt x="9462" y="6995"/>
                    <a:pt x="7604" y="9195"/>
                  </a:cubicBezTo>
                  <a:cubicBezTo>
                    <a:pt x="6271" y="10957"/>
                    <a:pt x="3766" y="11310"/>
                    <a:pt x="2003" y="9976"/>
                  </a:cubicBezTo>
                  <a:cubicBezTo>
                    <a:pt x="1708" y="9747"/>
                    <a:pt x="1442" y="9490"/>
                    <a:pt x="1222" y="9195"/>
                  </a:cubicBezTo>
                  <a:close/>
                </a:path>
              </a:pathLst>
            </a:custGeom>
            <a:solidFill>
              <a:srgbClr val="D58B94"/>
            </a:solidFill>
            <a:ln w="9525" cap="flat">
              <a:noFill/>
              <a:prstDash val="solid"/>
              <a:miter/>
            </a:ln>
          </p:spPr>
          <p:txBody>
            <a:bodyPr rtlCol="0" anchor="ctr"/>
            <a:lstStyle/>
            <a:p>
              <a:endParaRPr lang="en-IN"/>
            </a:p>
          </p:txBody>
        </p:sp>
        <p:sp>
          <p:nvSpPr>
            <p:cNvPr id="1802" name="Freeform: Shape 1801">
              <a:extLst>
                <a:ext uri="{FF2B5EF4-FFF2-40B4-BE49-F238E27FC236}">
                  <a16:creationId xmlns:a16="http://schemas.microsoft.com/office/drawing/2014/main" xmlns="" id="{21FC924B-6E14-C6B3-1A52-078F60ECE877}"/>
                </a:ext>
              </a:extLst>
            </p:cNvPr>
            <p:cNvSpPr/>
            <p:nvPr/>
          </p:nvSpPr>
          <p:spPr>
            <a:xfrm>
              <a:off x="1283585" y="1616011"/>
              <a:ext cx="11056" cy="12954"/>
            </a:xfrm>
            <a:custGeom>
              <a:avLst/>
              <a:gdLst>
                <a:gd name="connsiteX0" fmla="*/ 5134 w 11056"/>
                <a:gd name="connsiteY0" fmla="*/ 12939 h 12954"/>
                <a:gd name="connsiteX1" fmla="*/ 143 w 11056"/>
                <a:gd name="connsiteY1" fmla="*/ 5100 h 12954"/>
                <a:gd name="connsiteX2" fmla="*/ 5896 w 11056"/>
                <a:gd name="connsiteY2" fmla="*/ -15 h 12954"/>
                <a:gd name="connsiteX3" fmla="*/ 10887 w 11056"/>
                <a:gd name="connsiteY3" fmla="*/ 7824 h 12954"/>
                <a:gd name="connsiteX4" fmla="*/ 5134 w 11056"/>
                <a:gd name="connsiteY4" fmla="*/ 12939 h 1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6" h="12954">
                  <a:moveTo>
                    <a:pt x="5134" y="12939"/>
                  </a:moveTo>
                  <a:cubicBezTo>
                    <a:pt x="1590" y="12148"/>
                    <a:pt x="-638" y="8643"/>
                    <a:pt x="143" y="5100"/>
                  </a:cubicBezTo>
                  <a:cubicBezTo>
                    <a:pt x="762" y="2328"/>
                    <a:pt x="3076" y="271"/>
                    <a:pt x="5896" y="-15"/>
                  </a:cubicBezTo>
                  <a:cubicBezTo>
                    <a:pt x="9439" y="775"/>
                    <a:pt x="11668" y="4281"/>
                    <a:pt x="10887" y="7824"/>
                  </a:cubicBezTo>
                  <a:cubicBezTo>
                    <a:pt x="10268" y="10596"/>
                    <a:pt x="7953" y="12653"/>
                    <a:pt x="5134" y="12939"/>
                  </a:cubicBezTo>
                  <a:close/>
                </a:path>
              </a:pathLst>
            </a:custGeom>
            <a:solidFill>
              <a:srgbClr val="D58B94"/>
            </a:solidFill>
            <a:ln w="9525" cap="flat">
              <a:noFill/>
              <a:prstDash val="solid"/>
              <a:miter/>
            </a:ln>
          </p:spPr>
          <p:txBody>
            <a:bodyPr rtlCol="0" anchor="ctr"/>
            <a:lstStyle/>
            <a:p>
              <a:endParaRPr lang="en-IN"/>
            </a:p>
          </p:txBody>
        </p:sp>
        <p:sp>
          <p:nvSpPr>
            <p:cNvPr id="1803" name="Freeform: Shape 1802">
              <a:extLst>
                <a:ext uri="{FF2B5EF4-FFF2-40B4-BE49-F238E27FC236}">
                  <a16:creationId xmlns:a16="http://schemas.microsoft.com/office/drawing/2014/main" xmlns="" id="{FB9ADD11-1710-D2FD-349A-6953E3909D8E}"/>
                </a:ext>
              </a:extLst>
            </p:cNvPr>
            <p:cNvSpPr/>
            <p:nvPr/>
          </p:nvSpPr>
          <p:spPr>
            <a:xfrm>
              <a:off x="1283112" y="1593246"/>
              <a:ext cx="16596" cy="19050"/>
            </a:xfrm>
            <a:custGeom>
              <a:avLst/>
              <a:gdLst>
                <a:gd name="connsiteX0" fmla="*/ 7988 w 16596"/>
                <a:gd name="connsiteY0" fmla="*/ 19035 h 19050"/>
                <a:gd name="connsiteX1" fmla="*/ -13 w 16596"/>
                <a:gd name="connsiteY1" fmla="*/ 9510 h 19050"/>
                <a:gd name="connsiteX2" fmla="*/ 8560 w 16596"/>
                <a:gd name="connsiteY2" fmla="*/ -15 h 19050"/>
                <a:gd name="connsiteX3" fmla="*/ 16561 w 16596"/>
                <a:gd name="connsiteY3" fmla="*/ 9510 h 19050"/>
                <a:gd name="connsiteX4" fmla="*/ 7988 w 16596"/>
                <a:gd name="connsiteY4" fmla="*/ 1903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96" h="19050">
                  <a:moveTo>
                    <a:pt x="7988" y="19035"/>
                  </a:moveTo>
                  <a:cubicBezTo>
                    <a:pt x="3331" y="18282"/>
                    <a:pt x="-70" y="14225"/>
                    <a:pt x="-13" y="9510"/>
                  </a:cubicBezTo>
                  <a:cubicBezTo>
                    <a:pt x="-41" y="4604"/>
                    <a:pt x="3673" y="480"/>
                    <a:pt x="8560" y="-15"/>
                  </a:cubicBezTo>
                  <a:cubicBezTo>
                    <a:pt x="13360" y="490"/>
                    <a:pt x="16894" y="4700"/>
                    <a:pt x="16561" y="9510"/>
                  </a:cubicBezTo>
                  <a:cubicBezTo>
                    <a:pt x="16589" y="14415"/>
                    <a:pt x="12875" y="18540"/>
                    <a:pt x="7988" y="19035"/>
                  </a:cubicBezTo>
                  <a:close/>
                </a:path>
              </a:pathLst>
            </a:custGeom>
            <a:solidFill>
              <a:srgbClr val="D58B94"/>
            </a:solidFill>
            <a:ln w="9525" cap="flat">
              <a:noFill/>
              <a:prstDash val="solid"/>
              <a:miter/>
            </a:ln>
          </p:spPr>
          <p:txBody>
            <a:bodyPr rtlCol="0" anchor="ctr"/>
            <a:lstStyle/>
            <a:p>
              <a:endParaRPr lang="en-IN"/>
            </a:p>
          </p:txBody>
        </p:sp>
        <p:sp>
          <p:nvSpPr>
            <p:cNvPr id="1804" name="Freeform: Shape 1803">
              <a:extLst>
                <a:ext uri="{FF2B5EF4-FFF2-40B4-BE49-F238E27FC236}">
                  <a16:creationId xmlns:a16="http://schemas.microsoft.com/office/drawing/2014/main" xmlns="" id="{96126F97-7FB7-5F3A-6CD3-502C20583132}"/>
                </a:ext>
              </a:extLst>
            </p:cNvPr>
            <p:cNvSpPr/>
            <p:nvPr/>
          </p:nvSpPr>
          <p:spPr>
            <a:xfrm>
              <a:off x="1284650" y="1633455"/>
              <a:ext cx="8764" cy="8764"/>
            </a:xfrm>
            <a:custGeom>
              <a:avLst/>
              <a:gdLst>
                <a:gd name="connsiteX0" fmla="*/ 4736 w 8764"/>
                <a:gd name="connsiteY0" fmla="*/ 8735 h 8764"/>
                <a:gd name="connsiteX1" fmla="*/ 2 w 8764"/>
                <a:gd name="connsiteY1" fmla="*/ 4734 h 8764"/>
                <a:gd name="connsiteX2" fmla="*/ 4002 w 8764"/>
                <a:gd name="connsiteY2" fmla="*/ 0 h 8764"/>
                <a:gd name="connsiteX3" fmla="*/ 8736 w 8764"/>
                <a:gd name="connsiteY3" fmla="*/ 4001 h 8764"/>
                <a:gd name="connsiteX4" fmla="*/ 8736 w 8764"/>
                <a:gd name="connsiteY4" fmla="*/ 4734 h 8764"/>
                <a:gd name="connsiteX5" fmla="*/ 4736 w 8764"/>
                <a:gd name="connsiteY5" fmla="*/ 8735 h 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 h="8764">
                  <a:moveTo>
                    <a:pt x="4736" y="8735"/>
                  </a:moveTo>
                  <a:cubicBezTo>
                    <a:pt x="2326" y="8935"/>
                    <a:pt x="202" y="7144"/>
                    <a:pt x="2" y="4734"/>
                  </a:cubicBezTo>
                  <a:cubicBezTo>
                    <a:pt x="-198" y="2324"/>
                    <a:pt x="1593" y="200"/>
                    <a:pt x="4002" y="0"/>
                  </a:cubicBezTo>
                  <a:cubicBezTo>
                    <a:pt x="6412" y="-200"/>
                    <a:pt x="8536" y="1591"/>
                    <a:pt x="8736" y="4001"/>
                  </a:cubicBezTo>
                  <a:cubicBezTo>
                    <a:pt x="8755" y="4248"/>
                    <a:pt x="8755" y="4487"/>
                    <a:pt x="8736" y="4734"/>
                  </a:cubicBezTo>
                  <a:cubicBezTo>
                    <a:pt x="8736" y="6944"/>
                    <a:pt x="6946" y="8735"/>
                    <a:pt x="4736" y="8735"/>
                  </a:cubicBezTo>
                  <a:close/>
                </a:path>
              </a:pathLst>
            </a:custGeom>
            <a:solidFill>
              <a:srgbClr val="D58B94"/>
            </a:solidFill>
            <a:ln w="9525" cap="flat">
              <a:noFill/>
              <a:prstDash val="solid"/>
              <a:miter/>
            </a:ln>
          </p:spPr>
          <p:txBody>
            <a:bodyPr rtlCol="0" anchor="ctr"/>
            <a:lstStyle/>
            <a:p>
              <a:endParaRPr lang="en-IN"/>
            </a:p>
          </p:txBody>
        </p:sp>
        <p:sp>
          <p:nvSpPr>
            <p:cNvPr id="1805" name="Freeform: Shape 1804">
              <a:extLst>
                <a:ext uri="{FF2B5EF4-FFF2-40B4-BE49-F238E27FC236}">
                  <a16:creationId xmlns:a16="http://schemas.microsoft.com/office/drawing/2014/main" xmlns="" id="{02F66908-6322-328F-BBA0-E6FFF8757555}"/>
                </a:ext>
              </a:extLst>
            </p:cNvPr>
            <p:cNvSpPr/>
            <p:nvPr/>
          </p:nvSpPr>
          <p:spPr>
            <a:xfrm>
              <a:off x="1273342" y="1630583"/>
              <a:ext cx="6401" cy="7240"/>
            </a:xfrm>
            <a:custGeom>
              <a:avLst/>
              <a:gdLst>
                <a:gd name="connsiteX0" fmla="*/ 2899 w 6401"/>
                <a:gd name="connsiteY0" fmla="*/ 7225 h 7240"/>
                <a:gd name="connsiteX1" fmla="*/ 13 w 6401"/>
                <a:gd name="connsiteY1" fmla="*/ 3501 h 7240"/>
                <a:gd name="connsiteX2" fmla="*/ 41 w 6401"/>
                <a:gd name="connsiteY2" fmla="*/ 3320 h 7240"/>
                <a:gd name="connsiteX3" fmla="*/ 3566 w 6401"/>
                <a:gd name="connsiteY3" fmla="*/ -14 h 7240"/>
                <a:gd name="connsiteX4" fmla="*/ 3566 w 6401"/>
                <a:gd name="connsiteY4" fmla="*/ -14 h 7240"/>
                <a:gd name="connsiteX5" fmla="*/ 6347 w 6401"/>
                <a:gd name="connsiteY5" fmla="*/ 3796 h 7240"/>
                <a:gd name="connsiteX6" fmla="*/ 6328 w 6401"/>
                <a:gd name="connsiteY6" fmla="*/ 3891 h 7240"/>
                <a:gd name="connsiteX7" fmla="*/ 2994 w 6401"/>
                <a:gd name="connsiteY7" fmla="*/ 7225 h 7240"/>
                <a:gd name="connsiteX8" fmla="*/ 2899 w 6401"/>
                <a:gd name="connsiteY8" fmla="*/ 7225 h 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01" h="7240">
                  <a:moveTo>
                    <a:pt x="2899" y="7225"/>
                  </a:moveTo>
                  <a:cubicBezTo>
                    <a:pt x="1070" y="6996"/>
                    <a:pt x="-216" y="5320"/>
                    <a:pt x="13" y="3501"/>
                  </a:cubicBezTo>
                  <a:cubicBezTo>
                    <a:pt x="22" y="3434"/>
                    <a:pt x="32" y="3377"/>
                    <a:pt x="41" y="3320"/>
                  </a:cubicBezTo>
                  <a:cubicBezTo>
                    <a:pt x="89" y="1424"/>
                    <a:pt x="1670" y="-62"/>
                    <a:pt x="3566" y="-14"/>
                  </a:cubicBezTo>
                  <a:cubicBezTo>
                    <a:pt x="3566" y="-14"/>
                    <a:pt x="3566" y="-14"/>
                    <a:pt x="3566" y="-14"/>
                  </a:cubicBezTo>
                  <a:cubicBezTo>
                    <a:pt x="5385" y="272"/>
                    <a:pt x="6633" y="1977"/>
                    <a:pt x="6347" y="3796"/>
                  </a:cubicBezTo>
                  <a:cubicBezTo>
                    <a:pt x="6337" y="3825"/>
                    <a:pt x="6337" y="3863"/>
                    <a:pt x="6328" y="3891"/>
                  </a:cubicBezTo>
                  <a:cubicBezTo>
                    <a:pt x="6328" y="5730"/>
                    <a:pt x="4833" y="7225"/>
                    <a:pt x="2994" y="7225"/>
                  </a:cubicBezTo>
                  <a:cubicBezTo>
                    <a:pt x="2966" y="7225"/>
                    <a:pt x="2928" y="7225"/>
                    <a:pt x="2899" y="7225"/>
                  </a:cubicBezTo>
                  <a:close/>
                </a:path>
              </a:pathLst>
            </a:custGeom>
            <a:solidFill>
              <a:srgbClr val="D58B94"/>
            </a:solidFill>
            <a:ln w="9525" cap="flat">
              <a:noFill/>
              <a:prstDash val="solid"/>
              <a:miter/>
            </a:ln>
          </p:spPr>
          <p:txBody>
            <a:bodyPr rtlCol="0" anchor="ctr"/>
            <a:lstStyle/>
            <a:p>
              <a:endParaRPr lang="en-IN"/>
            </a:p>
          </p:txBody>
        </p:sp>
        <p:sp>
          <p:nvSpPr>
            <p:cNvPr id="1806" name="Freeform: Shape 1805">
              <a:extLst>
                <a:ext uri="{FF2B5EF4-FFF2-40B4-BE49-F238E27FC236}">
                  <a16:creationId xmlns:a16="http://schemas.microsoft.com/office/drawing/2014/main" xmlns="" id="{D2D9B8E6-2B22-39FD-DB23-8F711A327E66}"/>
                </a:ext>
              </a:extLst>
            </p:cNvPr>
            <p:cNvSpPr/>
            <p:nvPr/>
          </p:nvSpPr>
          <p:spPr>
            <a:xfrm>
              <a:off x="1262870" y="1618488"/>
              <a:ext cx="9812" cy="11049"/>
            </a:xfrm>
            <a:custGeom>
              <a:avLst/>
              <a:gdLst>
                <a:gd name="connsiteX0" fmla="*/ 4418 w 9812"/>
                <a:gd name="connsiteY0" fmla="*/ 11034 h 11049"/>
                <a:gd name="connsiteX1" fmla="*/ 36 w 9812"/>
                <a:gd name="connsiteY1" fmla="*/ 5224 h 11049"/>
                <a:gd name="connsiteX2" fmla="*/ 36 w 9812"/>
                <a:gd name="connsiteY2" fmla="*/ 5224 h 11049"/>
                <a:gd name="connsiteX3" fmla="*/ 5180 w 9812"/>
                <a:gd name="connsiteY3" fmla="*/ -15 h 11049"/>
                <a:gd name="connsiteX4" fmla="*/ 9771 w 9812"/>
                <a:gd name="connsiteY4" fmla="*/ 5624 h 11049"/>
                <a:gd name="connsiteX5" fmla="*/ 9752 w 9812"/>
                <a:gd name="connsiteY5" fmla="*/ 5795 h 11049"/>
                <a:gd name="connsiteX6" fmla="*/ 4418 w 9812"/>
                <a:gd name="connsiteY6" fmla="*/ 11034 h 11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2" h="11049">
                  <a:moveTo>
                    <a:pt x="4418" y="11034"/>
                  </a:moveTo>
                  <a:cubicBezTo>
                    <a:pt x="1608" y="10643"/>
                    <a:pt x="-354" y="8043"/>
                    <a:pt x="36" y="5224"/>
                  </a:cubicBezTo>
                  <a:cubicBezTo>
                    <a:pt x="36" y="5224"/>
                    <a:pt x="36" y="5224"/>
                    <a:pt x="36" y="5224"/>
                  </a:cubicBezTo>
                  <a:cubicBezTo>
                    <a:pt x="84" y="2385"/>
                    <a:pt x="2341" y="90"/>
                    <a:pt x="5180" y="-15"/>
                  </a:cubicBezTo>
                  <a:cubicBezTo>
                    <a:pt x="8008" y="271"/>
                    <a:pt x="10066" y="2804"/>
                    <a:pt x="9771" y="5624"/>
                  </a:cubicBezTo>
                  <a:cubicBezTo>
                    <a:pt x="9761" y="5681"/>
                    <a:pt x="9761" y="5738"/>
                    <a:pt x="9752" y="5795"/>
                  </a:cubicBezTo>
                  <a:cubicBezTo>
                    <a:pt x="9704" y="8700"/>
                    <a:pt x="7323" y="11034"/>
                    <a:pt x="4418" y="11034"/>
                  </a:cubicBezTo>
                  <a:close/>
                </a:path>
              </a:pathLst>
            </a:custGeom>
            <a:solidFill>
              <a:srgbClr val="D58B94"/>
            </a:solidFill>
            <a:ln w="9525" cap="flat">
              <a:noFill/>
              <a:prstDash val="solid"/>
              <a:miter/>
            </a:ln>
          </p:spPr>
          <p:txBody>
            <a:bodyPr rtlCol="0" anchor="ctr"/>
            <a:lstStyle/>
            <a:p>
              <a:endParaRPr lang="en-IN"/>
            </a:p>
          </p:txBody>
        </p:sp>
        <p:sp>
          <p:nvSpPr>
            <p:cNvPr id="1807" name="Freeform: Shape 1806">
              <a:extLst>
                <a:ext uri="{FF2B5EF4-FFF2-40B4-BE49-F238E27FC236}">
                  <a16:creationId xmlns:a16="http://schemas.microsoft.com/office/drawing/2014/main" xmlns="" id="{DEA72DA2-4095-FF79-55EF-F7239F18A0AE}"/>
                </a:ext>
              </a:extLst>
            </p:cNvPr>
            <p:cNvSpPr/>
            <p:nvPr/>
          </p:nvSpPr>
          <p:spPr>
            <a:xfrm>
              <a:off x="1263300" y="1598961"/>
              <a:ext cx="11620" cy="13716"/>
            </a:xfrm>
            <a:custGeom>
              <a:avLst/>
              <a:gdLst>
                <a:gd name="connsiteX0" fmla="*/ 5797 w 11620"/>
                <a:gd name="connsiteY0" fmla="*/ 13701 h 13716"/>
                <a:gd name="connsiteX1" fmla="*/ 82 w 11620"/>
                <a:gd name="connsiteY1" fmla="*/ 5700 h 13716"/>
                <a:gd name="connsiteX2" fmla="*/ 5797 w 11620"/>
                <a:gd name="connsiteY2" fmla="*/ -15 h 13716"/>
                <a:gd name="connsiteX3" fmla="*/ 11512 w 11620"/>
                <a:gd name="connsiteY3" fmla="*/ 7986 h 13716"/>
                <a:gd name="connsiteX4" fmla="*/ 5797 w 11620"/>
                <a:gd name="connsiteY4" fmla="*/ 13701 h 13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 h="13716">
                  <a:moveTo>
                    <a:pt x="5797" y="13701"/>
                  </a:moveTo>
                  <a:cubicBezTo>
                    <a:pt x="2006" y="13072"/>
                    <a:pt x="-547" y="9481"/>
                    <a:pt x="82" y="5700"/>
                  </a:cubicBezTo>
                  <a:cubicBezTo>
                    <a:pt x="577" y="2766"/>
                    <a:pt x="2873" y="471"/>
                    <a:pt x="5797" y="-15"/>
                  </a:cubicBezTo>
                  <a:cubicBezTo>
                    <a:pt x="9588" y="623"/>
                    <a:pt x="12140" y="4205"/>
                    <a:pt x="11512" y="7986"/>
                  </a:cubicBezTo>
                  <a:cubicBezTo>
                    <a:pt x="11017" y="10920"/>
                    <a:pt x="8721" y="13215"/>
                    <a:pt x="5797" y="13701"/>
                  </a:cubicBezTo>
                  <a:close/>
                </a:path>
              </a:pathLst>
            </a:custGeom>
            <a:solidFill>
              <a:srgbClr val="D58B94"/>
            </a:solidFill>
            <a:ln w="9525" cap="flat">
              <a:noFill/>
              <a:prstDash val="solid"/>
              <a:miter/>
            </a:ln>
          </p:spPr>
          <p:txBody>
            <a:bodyPr rtlCol="0" anchor="ctr"/>
            <a:lstStyle/>
            <a:p>
              <a:endParaRPr lang="en-IN"/>
            </a:p>
          </p:txBody>
        </p:sp>
        <p:sp>
          <p:nvSpPr>
            <p:cNvPr id="1808" name="Freeform: Shape 1807">
              <a:extLst>
                <a:ext uri="{FF2B5EF4-FFF2-40B4-BE49-F238E27FC236}">
                  <a16:creationId xmlns:a16="http://schemas.microsoft.com/office/drawing/2014/main" xmlns="" id="{3CECF513-5AB7-34B4-33A9-5206CDEE0E90}"/>
                </a:ext>
              </a:extLst>
            </p:cNvPr>
            <p:cNvSpPr/>
            <p:nvPr/>
          </p:nvSpPr>
          <p:spPr>
            <a:xfrm>
              <a:off x="1276322" y="1575720"/>
              <a:ext cx="11961" cy="13811"/>
            </a:xfrm>
            <a:custGeom>
              <a:avLst/>
              <a:gdLst>
                <a:gd name="connsiteX0" fmla="*/ 6015 w 11961"/>
                <a:gd name="connsiteY0" fmla="*/ 13796 h 13811"/>
                <a:gd name="connsiteX1" fmla="*/ 14 w 11961"/>
                <a:gd name="connsiteY1" fmla="*/ 6938 h 13811"/>
                <a:gd name="connsiteX2" fmla="*/ 5777 w 11961"/>
                <a:gd name="connsiteY2" fmla="*/ -15 h 13811"/>
                <a:gd name="connsiteX3" fmla="*/ 5824 w 11961"/>
                <a:gd name="connsiteY3" fmla="*/ -15 h 13811"/>
                <a:gd name="connsiteX4" fmla="*/ 11920 w 11961"/>
                <a:gd name="connsiteY4" fmla="*/ 6843 h 13811"/>
                <a:gd name="connsiteX5" fmla="*/ 6148 w 11961"/>
                <a:gd name="connsiteY5" fmla="*/ 13787 h 13811"/>
                <a:gd name="connsiteX6" fmla="*/ 6015 w 11961"/>
                <a:gd name="connsiteY6" fmla="*/ 13796 h 1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61" h="13811">
                  <a:moveTo>
                    <a:pt x="6015" y="13796"/>
                  </a:moveTo>
                  <a:cubicBezTo>
                    <a:pt x="2519" y="13444"/>
                    <a:pt x="-100" y="10443"/>
                    <a:pt x="14" y="6938"/>
                  </a:cubicBezTo>
                  <a:cubicBezTo>
                    <a:pt x="-310" y="3433"/>
                    <a:pt x="2262" y="318"/>
                    <a:pt x="5777" y="-15"/>
                  </a:cubicBezTo>
                  <a:cubicBezTo>
                    <a:pt x="5786" y="-15"/>
                    <a:pt x="5805" y="-15"/>
                    <a:pt x="5824" y="-15"/>
                  </a:cubicBezTo>
                  <a:cubicBezTo>
                    <a:pt x="9377" y="242"/>
                    <a:pt x="12082" y="3281"/>
                    <a:pt x="11920" y="6843"/>
                  </a:cubicBezTo>
                  <a:cubicBezTo>
                    <a:pt x="12244" y="10348"/>
                    <a:pt x="9663" y="13463"/>
                    <a:pt x="6148" y="13787"/>
                  </a:cubicBezTo>
                  <a:cubicBezTo>
                    <a:pt x="6110" y="13787"/>
                    <a:pt x="6063" y="13796"/>
                    <a:pt x="6015" y="13796"/>
                  </a:cubicBezTo>
                  <a:close/>
                </a:path>
              </a:pathLst>
            </a:custGeom>
            <a:solidFill>
              <a:srgbClr val="D58B94"/>
            </a:solidFill>
            <a:ln w="9525" cap="flat">
              <a:noFill/>
              <a:prstDash val="solid"/>
              <a:miter/>
            </a:ln>
          </p:spPr>
          <p:txBody>
            <a:bodyPr rtlCol="0" anchor="ctr"/>
            <a:lstStyle/>
            <a:p>
              <a:endParaRPr lang="en-IN"/>
            </a:p>
          </p:txBody>
        </p:sp>
        <p:sp>
          <p:nvSpPr>
            <p:cNvPr id="1809" name="Freeform: Shape 1808">
              <a:extLst>
                <a:ext uri="{FF2B5EF4-FFF2-40B4-BE49-F238E27FC236}">
                  <a16:creationId xmlns:a16="http://schemas.microsoft.com/office/drawing/2014/main" xmlns="" id="{E744EEA3-93D9-9B12-9382-F40F160564F3}"/>
                </a:ext>
              </a:extLst>
            </p:cNvPr>
            <p:cNvSpPr/>
            <p:nvPr/>
          </p:nvSpPr>
          <p:spPr>
            <a:xfrm>
              <a:off x="1267960" y="1582102"/>
              <a:ext cx="4587" cy="5143"/>
            </a:xfrm>
            <a:custGeom>
              <a:avLst/>
              <a:gdLst>
                <a:gd name="connsiteX0" fmla="*/ 2280 w 4587"/>
                <a:gd name="connsiteY0" fmla="*/ 5129 h 5143"/>
                <a:gd name="connsiteX1" fmla="*/ -6 w 4587"/>
                <a:gd name="connsiteY1" fmla="*/ 2557 h 5143"/>
                <a:gd name="connsiteX2" fmla="*/ 2166 w 4587"/>
                <a:gd name="connsiteY2" fmla="*/ -15 h 5143"/>
                <a:gd name="connsiteX3" fmla="*/ 2185 w 4587"/>
                <a:gd name="connsiteY3" fmla="*/ -15 h 5143"/>
                <a:gd name="connsiteX4" fmla="*/ 4566 w 4587"/>
                <a:gd name="connsiteY4" fmla="*/ 2557 h 5143"/>
                <a:gd name="connsiteX5" fmla="*/ 2385 w 4587"/>
                <a:gd name="connsiteY5" fmla="*/ 5119 h 5143"/>
                <a:gd name="connsiteX6" fmla="*/ 2280 w 4587"/>
                <a:gd name="connsiteY6" fmla="*/ 5129 h 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7" h="5143">
                  <a:moveTo>
                    <a:pt x="2280" y="5129"/>
                  </a:moveTo>
                  <a:cubicBezTo>
                    <a:pt x="947" y="5024"/>
                    <a:pt x="-63" y="3890"/>
                    <a:pt x="-6" y="2557"/>
                  </a:cubicBezTo>
                  <a:cubicBezTo>
                    <a:pt x="-110" y="1242"/>
                    <a:pt x="861" y="99"/>
                    <a:pt x="2166" y="-15"/>
                  </a:cubicBezTo>
                  <a:cubicBezTo>
                    <a:pt x="2175" y="-15"/>
                    <a:pt x="2175" y="-15"/>
                    <a:pt x="2185" y="-15"/>
                  </a:cubicBezTo>
                  <a:cubicBezTo>
                    <a:pt x="3528" y="90"/>
                    <a:pt x="4566" y="1204"/>
                    <a:pt x="4566" y="2557"/>
                  </a:cubicBezTo>
                  <a:cubicBezTo>
                    <a:pt x="4671" y="3871"/>
                    <a:pt x="3700" y="5014"/>
                    <a:pt x="2385" y="5119"/>
                  </a:cubicBezTo>
                  <a:cubicBezTo>
                    <a:pt x="2347" y="5129"/>
                    <a:pt x="2318" y="5129"/>
                    <a:pt x="2280" y="5129"/>
                  </a:cubicBezTo>
                  <a:close/>
                </a:path>
              </a:pathLst>
            </a:custGeom>
            <a:solidFill>
              <a:srgbClr val="D58B94"/>
            </a:solidFill>
            <a:ln w="9525" cap="flat">
              <a:noFill/>
              <a:prstDash val="solid"/>
              <a:miter/>
            </a:ln>
          </p:spPr>
          <p:txBody>
            <a:bodyPr rtlCol="0" anchor="ctr"/>
            <a:lstStyle/>
            <a:p>
              <a:endParaRPr lang="en-IN"/>
            </a:p>
          </p:txBody>
        </p:sp>
        <p:sp>
          <p:nvSpPr>
            <p:cNvPr id="1810" name="Freeform: Shape 1809">
              <a:extLst>
                <a:ext uri="{FF2B5EF4-FFF2-40B4-BE49-F238E27FC236}">
                  <a16:creationId xmlns:a16="http://schemas.microsoft.com/office/drawing/2014/main" xmlns="" id="{F4E995B9-0761-6F4D-D69B-F555C31915AE}"/>
                </a:ext>
              </a:extLst>
            </p:cNvPr>
            <p:cNvSpPr/>
            <p:nvPr/>
          </p:nvSpPr>
          <p:spPr>
            <a:xfrm>
              <a:off x="1341269" y="1605724"/>
              <a:ext cx="9441" cy="12096"/>
            </a:xfrm>
            <a:custGeom>
              <a:avLst/>
              <a:gdLst>
                <a:gd name="connsiteX0" fmla="*/ 4505 w 9441"/>
                <a:gd name="connsiteY0" fmla="*/ 12082 h 12096"/>
                <a:gd name="connsiteX1" fmla="*/ 28 w 9441"/>
                <a:gd name="connsiteY1" fmla="*/ 5890 h 12096"/>
                <a:gd name="connsiteX2" fmla="*/ 4886 w 9441"/>
                <a:gd name="connsiteY2" fmla="*/ -15 h 12096"/>
                <a:gd name="connsiteX3" fmla="*/ 9362 w 9441"/>
                <a:gd name="connsiteY3" fmla="*/ 6271 h 12096"/>
                <a:gd name="connsiteX4" fmla="*/ 4505 w 9441"/>
                <a:gd name="connsiteY4" fmla="*/ 12082 h 12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 h="12096">
                  <a:moveTo>
                    <a:pt x="4505" y="12082"/>
                  </a:moveTo>
                  <a:cubicBezTo>
                    <a:pt x="1618" y="11510"/>
                    <a:pt x="-325" y="8805"/>
                    <a:pt x="28" y="5890"/>
                  </a:cubicBezTo>
                  <a:cubicBezTo>
                    <a:pt x="-201" y="2938"/>
                    <a:pt x="1942" y="337"/>
                    <a:pt x="4886" y="-15"/>
                  </a:cubicBezTo>
                  <a:cubicBezTo>
                    <a:pt x="7838" y="518"/>
                    <a:pt x="9820" y="3309"/>
                    <a:pt x="9362" y="6271"/>
                  </a:cubicBezTo>
                  <a:cubicBezTo>
                    <a:pt x="9581" y="9205"/>
                    <a:pt x="7429" y="11777"/>
                    <a:pt x="4505" y="12082"/>
                  </a:cubicBezTo>
                  <a:close/>
                </a:path>
              </a:pathLst>
            </a:custGeom>
            <a:solidFill>
              <a:srgbClr val="D58B94"/>
            </a:solidFill>
            <a:ln w="9525" cap="flat">
              <a:noFill/>
              <a:prstDash val="solid"/>
              <a:miter/>
            </a:ln>
          </p:spPr>
          <p:txBody>
            <a:bodyPr rtlCol="0" anchor="ctr"/>
            <a:lstStyle/>
            <a:p>
              <a:endParaRPr lang="en-IN"/>
            </a:p>
          </p:txBody>
        </p:sp>
        <p:sp>
          <p:nvSpPr>
            <p:cNvPr id="1811" name="Freeform: Shape 1810">
              <a:extLst>
                <a:ext uri="{FF2B5EF4-FFF2-40B4-BE49-F238E27FC236}">
                  <a16:creationId xmlns:a16="http://schemas.microsoft.com/office/drawing/2014/main" xmlns="" id="{C25D7740-7809-407D-3BCE-871E2D5E4D40}"/>
                </a:ext>
              </a:extLst>
            </p:cNvPr>
            <p:cNvSpPr/>
            <p:nvPr/>
          </p:nvSpPr>
          <p:spPr>
            <a:xfrm>
              <a:off x="1336207" y="1579911"/>
              <a:ext cx="11593" cy="14668"/>
            </a:xfrm>
            <a:custGeom>
              <a:avLst/>
              <a:gdLst>
                <a:gd name="connsiteX0" fmla="*/ 5566 w 11593"/>
                <a:gd name="connsiteY0" fmla="*/ 14654 h 14668"/>
                <a:gd name="connsiteX1" fmla="*/ 41 w 11593"/>
                <a:gd name="connsiteY1" fmla="*/ 7319 h 14668"/>
                <a:gd name="connsiteX2" fmla="*/ 5661 w 11593"/>
                <a:gd name="connsiteY2" fmla="*/ -15 h 14668"/>
                <a:gd name="connsiteX3" fmla="*/ 11567 w 11593"/>
                <a:gd name="connsiteY3" fmla="*/ 7319 h 14668"/>
                <a:gd name="connsiteX4" fmla="*/ 5566 w 11593"/>
                <a:gd name="connsiteY4" fmla="*/ 14654 h 14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3" h="14668">
                  <a:moveTo>
                    <a:pt x="5566" y="14654"/>
                  </a:moveTo>
                  <a:cubicBezTo>
                    <a:pt x="2042" y="14111"/>
                    <a:pt x="-416" y="10862"/>
                    <a:pt x="41" y="7319"/>
                  </a:cubicBezTo>
                  <a:cubicBezTo>
                    <a:pt x="-359" y="3766"/>
                    <a:pt x="2127" y="528"/>
                    <a:pt x="5661" y="-15"/>
                  </a:cubicBezTo>
                  <a:cubicBezTo>
                    <a:pt x="8804" y="-15"/>
                    <a:pt x="11471" y="3223"/>
                    <a:pt x="11567" y="7319"/>
                  </a:cubicBezTo>
                  <a:cubicBezTo>
                    <a:pt x="11795" y="10958"/>
                    <a:pt x="9176" y="14158"/>
                    <a:pt x="5566" y="14654"/>
                  </a:cubicBezTo>
                  <a:close/>
                </a:path>
              </a:pathLst>
            </a:custGeom>
            <a:solidFill>
              <a:srgbClr val="D58B94"/>
            </a:solidFill>
            <a:ln w="9525" cap="flat">
              <a:noFill/>
              <a:prstDash val="solid"/>
              <a:miter/>
            </a:ln>
          </p:spPr>
          <p:txBody>
            <a:bodyPr rtlCol="0" anchor="ctr"/>
            <a:lstStyle/>
            <a:p>
              <a:endParaRPr lang="en-IN"/>
            </a:p>
          </p:txBody>
        </p:sp>
        <p:sp>
          <p:nvSpPr>
            <p:cNvPr id="1812" name="Freeform: Shape 1811">
              <a:extLst>
                <a:ext uri="{FF2B5EF4-FFF2-40B4-BE49-F238E27FC236}">
                  <a16:creationId xmlns:a16="http://schemas.microsoft.com/office/drawing/2014/main" xmlns="" id="{5A597CB6-EE38-FF2D-9F76-A1A42C7B618F}"/>
                </a:ext>
              </a:extLst>
            </p:cNvPr>
            <p:cNvSpPr/>
            <p:nvPr/>
          </p:nvSpPr>
          <p:spPr>
            <a:xfrm>
              <a:off x="1243954" y="1593627"/>
              <a:ext cx="7935" cy="8762"/>
            </a:xfrm>
            <a:custGeom>
              <a:avLst/>
              <a:gdLst>
                <a:gd name="connsiteX0" fmla="*/ 3807 w 7935"/>
                <a:gd name="connsiteY0" fmla="*/ 8748 h 8762"/>
                <a:gd name="connsiteX1" fmla="*/ -3 w 7935"/>
                <a:gd name="connsiteY1" fmla="*/ 4271 h 8762"/>
                <a:gd name="connsiteX2" fmla="*/ 4093 w 7935"/>
                <a:gd name="connsiteY2" fmla="*/ -15 h 8762"/>
                <a:gd name="connsiteX3" fmla="*/ 7913 w 7935"/>
                <a:gd name="connsiteY3" fmla="*/ 4338 h 8762"/>
                <a:gd name="connsiteX4" fmla="*/ 7903 w 7935"/>
                <a:gd name="connsiteY4" fmla="*/ 4462 h 8762"/>
                <a:gd name="connsiteX5" fmla="*/ 3807 w 7935"/>
                <a:gd name="connsiteY5" fmla="*/ 8748 h 8762"/>
                <a:gd name="connsiteX6" fmla="*/ 3807 w 7935"/>
                <a:gd name="connsiteY6" fmla="*/ 8748 h 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35" h="8762">
                  <a:moveTo>
                    <a:pt x="3807" y="8748"/>
                  </a:moveTo>
                  <a:cubicBezTo>
                    <a:pt x="1531" y="8548"/>
                    <a:pt x="-165" y="6557"/>
                    <a:pt x="-3" y="4271"/>
                  </a:cubicBezTo>
                  <a:cubicBezTo>
                    <a:pt x="-3" y="1976"/>
                    <a:pt x="1798" y="90"/>
                    <a:pt x="4093" y="-15"/>
                  </a:cubicBezTo>
                  <a:cubicBezTo>
                    <a:pt x="6350" y="128"/>
                    <a:pt x="8065" y="2080"/>
                    <a:pt x="7913" y="4338"/>
                  </a:cubicBezTo>
                  <a:cubicBezTo>
                    <a:pt x="7913" y="4376"/>
                    <a:pt x="7903" y="4424"/>
                    <a:pt x="7903" y="4462"/>
                  </a:cubicBezTo>
                  <a:cubicBezTo>
                    <a:pt x="7960" y="6776"/>
                    <a:pt x="6122" y="8691"/>
                    <a:pt x="3807" y="8748"/>
                  </a:cubicBezTo>
                  <a:cubicBezTo>
                    <a:pt x="3807" y="8748"/>
                    <a:pt x="3807" y="8748"/>
                    <a:pt x="3807" y="8748"/>
                  </a:cubicBezTo>
                  <a:close/>
                </a:path>
              </a:pathLst>
            </a:custGeom>
            <a:solidFill>
              <a:srgbClr val="D58B94"/>
            </a:solidFill>
            <a:ln w="9525" cap="flat">
              <a:noFill/>
              <a:prstDash val="solid"/>
              <a:miter/>
            </a:ln>
          </p:spPr>
          <p:txBody>
            <a:bodyPr rtlCol="0" anchor="ctr"/>
            <a:lstStyle/>
            <a:p>
              <a:endParaRPr lang="en-IN"/>
            </a:p>
          </p:txBody>
        </p:sp>
        <p:sp>
          <p:nvSpPr>
            <p:cNvPr id="1813" name="Freeform: Shape 1812">
              <a:extLst>
                <a:ext uri="{FF2B5EF4-FFF2-40B4-BE49-F238E27FC236}">
                  <a16:creationId xmlns:a16="http://schemas.microsoft.com/office/drawing/2014/main" xmlns="" id="{AC32CAF3-2B8F-EFCE-7A04-88BA2C1C6916}"/>
                </a:ext>
              </a:extLst>
            </p:cNvPr>
            <p:cNvSpPr/>
            <p:nvPr/>
          </p:nvSpPr>
          <p:spPr>
            <a:xfrm>
              <a:off x="1254366" y="1588103"/>
              <a:ext cx="11249" cy="12858"/>
            </a:xfrm>
            <a:custGeom>
              <a:avLst/>
              <a:gdLst>
                <a:gd name="connsiteX0" fmla="*/ 5682 w 11249"/>
                <a:gd name="connsiteY0" fmla="*/ 12844 h 12858"/>
                <a:gd name="connsiteX1" fmla="*/ 34 w 11249"/>
                <a:gd name="connsiteY1" fmla="*/ 5633 h 12858"/>
                <a:gd name="connsiteX2" fmla="*/ 5682 w 11249"/>
                <a:gd name="connsiteY2" fmla="*/ -15 h 12858"/>
                <a:gd name="connsiteX3" fmla="*/ 11226 w 11249"/>
                <a:gd name="connsiteY3" fmla="*/ 6233 h 12858"/>
                <a:gd name="connsiteX4" fmla="*/ 11207 w 11249"/>
                <a:gd name="connsiteY4" fmla="*/ 6462 h 12858"/>
                <a:gd name="connsiteX5" fmla="*/ 5682 w 11249"/>
                <a:gd name="connsiteY5" fmla="*/ 12844 h 1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49" h="12858">
                  <a:moveTo>
                    <a:pt x="5682" y="12844"/>
                  </a:moveTo>
                  <a:cubicBezTo>
                    <a:pt x="2130" y="12415"/>
                    <a:pt x="-395" y="9177"/>
                    <a:pt x="34" y="5633"/>
                  </a:cubicBezTo>
                  <a:cubicBezTo>
                    <a:pt x="396" y="2671"/>
                    <a:pt x="2730" y="347"/>
                    <a:pt x="5682" y="-15"/>
                  </a:cubicBezTo>
                  <a:cubicBezTo>
                    <a:pt x="8940" y="175"/>
                    <a:pt x="11416" y="2976"/>
                    <a:pt x="11226" y="6233"/>
                  </a:cubicBezTo>
                  <a:cubicBezTo>
                    <a:pt x="11216" y="6310"/>
                    <a:pt x="11216" y="6386"/>
                    <a:pt x="11207" y="6462"/>
                  </a:cubicBezTo>
                  <a:cubicBezTo>
                    <a:pt x="11321" y="9710"/>
                    <a:pt x="8911" y="12491"/>
                    <a:pt x="5682" y="12844"/>
                  </a:cubicBezTo>
                  <a:close/>
                </a:path>
              </a:pathLst>
            </a:custGeom>
            <a:solidFill>
              <a:srgbClr val="D58B94"/>
            </a:solidFill>
            <a:ln w="9525" cap="flat">
              <a:noFill/>
              <a:prstDash val="solid"/>
              <a:miter/>
            </a:ln>
          </p:spPr>
          <p:txBody>
            <a:bodyPr rtlCol="0" anchor="ctr"/>
            <a:lstStyle/>
            <a:p>
              <a:endParaRPr lang="en-IN"/>
            </a:p>
          </p:txBody>
        </p:sp>
        <p:sp>
          <p:nvSpPr>
            <p:cNvPr id="1814" name="Freeform: Shape 1813">
              <a:extLst>
                <a:ext uri="{FF2B5EF4-FFF2-40B4-BE49-F238E27FC236}">
                  <a16:creationId xmlns:a16="http://schemas.microsoft.com/office/drawing/2014/main" xmlns="" id="{E5E40CBE-DDD8-7B58-8F7E-F7CDFA5800AB}"/>
                </a:ext>
              </a:extLst>
            </p:cNvPr>
            <p:cNvSpPr/>
            <p:nvPr/>
          </p:nvSpPr>
          <p:spPr>
            <a:xfrm>
              <a:off x="1252137" y="1577244"/>
              <a:ext cx="8220" cy="9144"/>
            </a:xfrm>
            <a:custGeom>
              <a:avLst/>
              <a:gdLst>
                <a:gd name="connsiteX0" fmla="*/ 4197 w 8220"/>
                <a:gd name="connsiteY0" fmla="*/ 9129 h 9144"/>
                <a:gd name="connsiteX1" fmla="*/ 6 w 8220"/>
                <a:gd name="connsiteY1" fmla="*/ 4567 h 9144"/>
                <a:gd name="connsiteX2" fmla="*/ 6 w 8220"/>
                <a:gd name="connsiteY2" fmla="*/ 4557 h 9144"/>
                <a:gd name="connsiteX3" fmla="*/ 3787 w 8220"/>
                <a:gd name="connsiteY3" fmla="*/ -5 h 9144"/>
                <a:gd name="connsiteX4" fmla="*/ 3911 w 8220"/>
                <a:gd name="connsiteY4" fmla="*/ -15 h 9144"/>
                <a:gd name="connsiteX5" fmla="*/ 8197 w 8220"/>
                <a:gd name="connsiteY5" fmla="*/ 4557 h 9144"/>
                <a:gd name="connsiteX6" fmla="*/ 4216 w 8220"/>
                <a:gd name="connsiteY6" fmla="*/ 9129 h 9144"/>
                <a:gd name="connsiteX7" fmla="*/ 4197 w 8220"/>
                <a:gd name="connsiteY7" fmla="*/ 9129 h 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0" h="9144">
                  <a:moveTo>
                    <a:pt x="4197" y="9129"/>
                  </a:moveTo>
                  <a:cubicBezTo>
                    <a:pt x="1777" y="9024"/>
                    <a:pt x="-99" y="6986"/>
                    <a:pt x="6" y="4567"/>
                  </a:cubicBezTo>
                  <a:cubicBezTo>
                    <a:pt x="6" y="4567"/>
                    <a:pt x="6" y="4557"/>
                    <a:pt x="6" y="4557"/>
                  </a:cubicBezTo>
                  <a:cubicBezTo>
                    <a:pt x="-213" y="2252"/>
                    <a:pt x="1482" y="214"/>
                    <a:pt x="3787" y="-5"/>
                  </a:cubicBezTo>
                  <a:cubicBezTo>
                    <a:pt x="3825" y="-5"/>
                    <a:pt x="3873" y="-15"/>
                    <a:pt x="3911" y="-15"/>
                  </a:cubicBezTo>
                  <a:cubicBezTo>
                    <a:pt x="6349" y="90"/>
                    <a:pt x="8254" y="2119"/>
                    <a:pt x="8197" y="4557"/>
                  </a:cubicBezTo>
                  <a:cubicBezTo>
                    <a:pt x="8359" y="6919"/>
                    <a:pt x="6578" y="8967"/>
                    <a:pt x="4216" y="9129"/>
                  </a:cubicBezTo>
                  <a:cubicBezTo>
                    <a:pt x="4206" y="9129"/>
                    <a:pt x="4206" y="9129"/>
                    <a:pt x="4197" y="9129"/>
                  </a:cubicBezTo>
                  <a:close/>
                </a:path>
              </a:pathLst>
            </a:custGeom>
            <a:solidFill>
              <a:srgbClr val="D58B94"/>
            </a:solidFill>
            <a:ln w="9525" cap="flat">
              <a:noFill/>
              <a:prstDash val="solid"/>
              <a:miter/>
            </a:ln>
          </p:spPr>
          <p:txBody>
            <a:bodyPr rtlCol="0" anchor="ctr"/>
            <a:lstStyle/>
            <a:p>
              <a:endParaRPr lang="en-IN"/>
            </a:p>
          </p:txBody>
        </p:sp>
        <p:sp>
          <p:nvSpPr>
            <p:cNvPr id="1815" name="Freeform: Shape 1814">
              <a:extLst>
                <a:ext uri="{FF2B5EF4-FFF2-40B4-BE49-F238E27FC236}">
                  <a16:creationId xmlns:a16="http://schemas.microsoft.com/office/drawing/2014/main" xmlns="" id="{9A70C5E4-6969-3FC0-6571-A0FECF43E405}"/>
                </a:ext>
              </a:extLst>
            </p:cNvPr>
            <p:cNvSpPr/>
            <p:nvPr/>
          </p:nvSpPr>
          <p:spPr>
            <a:xfrm>
              <a:off x="1335565" y="1498042"/>
              <a:ext cx="12037" cy="15098"/>
            </a:xfrm>
            <a:custGeom>
              <a:avLst/>
              <a:gdLst>
                <a:gd name="connsiteX0" fmla="*/ 6780 w 12037"/>
                <a:gd name="connsiteY0" fmla="*/ 15084 h 15098"/>
                <a:gd name="connsiteX1" fmla="*/ 207 w 12037"/>
                <a:gd name="connsiteY1" fmla="*/ 8321 h 15098"/>
                <a:gd name="connsiteX2" fmla="*/ 4875 w 12037"/>
                <a:gd name="connsiteY2" fmla="*/ 34 h 15098"/>
                <a:gd name="connsiteX3" fmla="*/ 11828 w 12037"/>
                <a:gd name="connsiteY3" fmla="*/ 6797 h 15098"/>
                <a:gd name="connsiteX4" fmla="*/ 6789 w 12037"/>
                <a:gd name="connsiteY4" fmla="*/ 15084 h 15098"/>
                <a:gd name="connsiteX5" fmla="*/ 6780 w 12037"/>
                <a:gd name="connsiteY5" fmla="*/ 15084 h 1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37" h="15098">
                  <a:moveTo>
                    <a:pt x="6780" y="15084"/>
                  </a:moveTo>
                  <a:cubicBezTo>
                    <a:pt x="3636" y="15084"/>
                    <a:pt x="779" y="12417"/>
                    <a:pt x="207" y="8321"/>
                  </a:cubicBezTo>
                  <a:cubicBezTo>
                    <a:pt x="-717" y="4749"/>
                    <a:pt x="1341" y="1091"/>
                    <a:pt x="4875" y="34"/>
                  </a:cubicBezTo>
                  <a:cubicBezTo>
                    <a:pt x="8018" y="-442"/>
                    <a:pt x="11161" y="2606"/>
                    <a:pt x="11828" y="6797"/>
                  </a:cubicBezTo>
                  <a:cubicBezTo>
                    <a:pt x="12723" y="10473"/>
                    <a:pt x="10466" y="14188"/>
                    <a:pt x="6789" y="15084"/>
                  </a:cubicBezTo>
                  <a:cubicBezTo>
                    <a:pt x="6780" y="15084"/>
                    <a:pt x="6780" y="15084"/>
                    <a:pt x="6780" y="15084"/>
                  </a:cubicBezTo>
                  <a:close/>
                </a:path>
              </a:pathLst>
            </a:custGeom>
            <a:solidFill>
              <a:srgbClr val="D58B94"/>
            </a:solidFill>
            <a:ln w="9525" cap="flat">
              <a:noFill/>
              <a:prstDash val="solid"/>
              <a:miter/>
            </a:ln>
          </p:spPr>
          <p:txBody>
            <a:bodyPr rtlCol="0" anchor="ctr"/>
            <a:lstStyle/>
            <a:p>
              <a:endParaRPr lang="en-IN"/>
            </a:p>
          </p:txBody>
        </p:sp>
        <p:sp>
          <p:nvSpPr>
            <p:cNvPr id="1816" name="Freeform: Shape 1815">
              <a:extLst>
                <a:ext uri="{FF2B5EF4-FFF2-40B4-BE49-F238E27FC236}">
                  <a16:creationId xmlns:a16="http://schemas.microsoft.com/office/drawing/2014/main" xmlns="" id="{B02A0827-90F0-2DED-1E90-BD8E0B4590D3}"/>
                </a:ext>
              </a:extLst>
            </p:cNvPr>
            <p:cNvSpPr/>
            <p:nvPr/>
          </p:nvSpPr>
          <p:spPr>
            <a:xfrm>
              <a:off x="1328512" y="1515999"/>
              <a:ext cx="12094" cy="15144"/>
            </a:xfrm>
            <a:custGeom>
              <a:avLst/>
              <a:gdLst>
                <a:gd name="connsiteX0" fmla="*/ 6784 w 12094"/>
                <a:gd name="connsiteY0" fmla="*/ 15130 h 15144"/>
                <a:gd name="connsiteX1" fmla="*/ 116 w 12094"/>
                <a:gd name="connsiteY1" fmla="*/ 8176 h 15144"/>
                <a:gd name="connsiteX2" fmla="*/ 5355 w 12094"/>
                <a:gd name="connsiteY2" fmla="*/ -15 h 15144"/>
                <a:gd name="connsiteX3" fmla="*/ 11927 w 12094"/>
                <a:gd name="connsiteY3" fmla="*/ 6938 h 15144"/>
                <a:gd name="connsiteX4" fmla="*/ 6784 w 12094"/>
                <a:gd name="connsiteY4" fmla="*/ 15130 h 15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4" h="15144">
                  <a:moveTo>
                    <a:pt x="6784" y="15130"/>
                  </a:moveTo>
                  <a:cubicBezTo>
                    <a:pt x="3060" y="14977"/>
                    <a:pt x="116" y="11910"/>
                    <a:pt x="116" y="8176"/>
                  </a:cubicBezTo>
                  <a:cubicBezTo>
                    <a:pt x="-598" y="4490"/>
                    <a:pt x="1707" y="880"/>
                    <a:pt x="5355" y="-15"/>
                  </a:cubicBezTo>
                  <a:cubicBezTo>
                    <a:pt x="8594" y="-15"/>
                    <a:pt x="11546" y="2747"/>
                    <a:pt x="11927" y="6938"/>
                  </a:cubicBezTo>
                  <a:cubicBezTo>
                    <a:pt x="12708" y="10605"/>
                    <a:pt x="10432" y="14234"/>
                    <a:pt x="6784" y="15130"/>
                  </a:cubicBezTo>
                  <a:close/>
                </a:path>
              </a:pathLst>
            </a:custGeom>
            <a:solidFill>
              <a:srgbClr val="D58B94"/>
            </a:solidFill>
            <a:ln w="9525" cap="flat">
              <a:noFill/>
              <a:prstDash val="solid"/>
              <a:miter/>
            </a:ln>
          </p:spPr>
          <p:txBody>
            <a:bodyPr rtlCol="0" anchor="ctr"/>
            <a:lstStyle/>
            <a:p>
              <a:endParaRPr lang="en-IN"/>
            </a:p>
          </p:txBody>
        </p:sp>
        <p:sp>
          <p:nvSpPr>
            <p:cNvPr id="1817" name="Freeform: Shape 1816">
              <a:extLst>
                <a:ext uri="{FF2B5EF4-FFF2-40B4-BE49-F238E27FC236}">
                  <a16:creationId xmlns:a16="http://schemas.microsoft.com/office/drawing/2014/main" xmlns="" id="{CB7DE19F-6967-0622-51EA-E375D87D3C7E}"/>
                </a:ext>
              </a:extLst>
            </p:cNvPr>
            <p:cNvSpPr/>
            <p:nvPr/>
          </p:nvSpPr>
          <p:spPr>
            <a:xfrm>
              <a:off x="1318367" y="1502283"/>
              <a:ext cx="11133" cy="14001"/>
            </a:xfrm>
            <a:custGeom>
              <a:avLst/>
              <a:gdLst>
                <a:gd name="connsiteX0" fmla="*/ 6356 w 11133"/>
                <a:gd name="connsiteY0" fmla="*/ 13987 h 14001"/>
                <a:gd name="connsiteX1" fmla="*/ 164 w 11133"/>
                <a:gd name="connsiteY1" fmla="*/ 7795 h 14001"/>
                <a:gd name="connsiteX2" fmla="*/ 164 w 11133"/>
                <a:gd name="connsiteY2" fmla="*/ 7700 h 14001"/>
                <a:gd name="connsiteX3" fmla="*/ 4641 w 11133"/>
                <a:gd name="connsiteY3" fmla="*/ -15 h 14001"/>
                <a:gd name="connsiteX4" fmla="*/ 11080 w 11133"/>
                <a:gd name="connsiteY4" fmla="*/ 7948 h 14001"/>
                <a:gd name="connsiteX5" fmla="*/ 6356 w 11133"/>
                <a:gd name="connsiteY5" fmla="*/ 13987 h 14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33" h="14001">
                  <a:moveTo>
                    <a:pt x="6356" y="13987"/>
                  </a:moveTo>
                  <a:cubicBezTo>
                    <a:pt x="2936" y="13987"/>
                    <a:pt x="164" y="11215"/>
                    <a:pt x="164" y="7795"/>
                  </a:cubicBezTo>
                  <a:cubicBezTo>
                    <a:pt x="164" y="7767"/>
                    <a:pt x="164" y="7729"/>
                    <a:pt x="164" y="7700"/>
                  </a:cubicBezTo>
                  <a:cubicBezTo>
                    <a:pt x="-636" y="4347"/>
                    <a:pt x="1336" y="956"/>
                    <a:pt x="4641" y="-15"/>
                  </a:cubicBezTo>
                  <a:cubicBezTo>
                    <a:pt x="8613" y="404"/>
                    <a:pt x="11499" y="3966"/>
                    <a:pt x="11080" y="7948"/>
                  </a:cubicBezTo>
                  <a:cubicBezTo>
                    <a:pt x="10785" y="10701"/>
                    <a:pt x="8956" y="13044"/>
                    <a:pt x="6356" y="13987"/>
                  </a:cubicBezTo>
                  <a:close/>
                </a:path>
              </a:pathLst>
            </a:custGeom>
            <a:solidFill>
              <a:srgbClr val="D58B94"/>
            </a:solidFill>
            <a:ln w="9525" cap="flat">
              <a:noFill/>
              <a:prstDash val="solid"/>
              <a:miter/>
            </a:ln>
          </p:spPr>
          <p:txBody>
            <a:bodyPr rtlCol="0" anchor="ctr"/>
            <a:lstStyle/>
            <a:p>
              <a:endParaRPr lang="en-IN"/>
            </a:p>
          </p:txBody>
        </p:sp>
        <p:sp>
          <p:nvSpPr>
            <p:cNvPr id="1818" name="Freeform: Shape 1817">
              <a:extLst>
                <a:ext uri="{FF2B5EF4-FFF2-40B4-BE49-F238E27FC236}">
                  <a16:creationId xmlns:a16="http://schemas.microsoft.com/office/drawing/2014/main" xmlns="" id="{892639BF-C1E4-E0A9-6817-36371E644CAE}"/>
                </a:ext>
              </a:extLst>
            </p:cNvPr>
            <p:cNvSpPr/>
            <p:nvPr/>
          </p:nvSpPr>
          <p:spPr>
            <a:xfrm>
              <a:off x="1313976" y="1426985"/>
              <a:ext cx="11530" cy="14258"/>
            </a:xfrm>
            <a:custGeom>
              <a:avLst/>
              <a:gdLst>
                <a:gd name="connsiteX0" fmla="*/ 7413 w 11530"/>
                <a:gd name="connsiteY0" fmla="*/ 14227 h 14258"/>
                <a:gd name="connsiteX1" fmla="*/ 365 w 11530"/>
                <a:gd name="connsiteY1" fmla="*/ 8512 h 14258"/>
                <a:gd name="connsiteX2" fmla="*/ 3984 w 11530"/>
                <a:gd name="connsiteY2" fmla="*/ 35 h 14258"/>
                <a:gd name="connsiteX3" fmla="*/ 11109 w 11530"/>
                <a:gd name="connsiteY3" fmla="*/ 5579 h 14258"/>
                <a:gd name="connsiteX4" fmla="*/ 11128 w 11530"/>
                <a:gd name="connsiteY4" fmla="*/ 5750 h 14258"/>
                <a:gd name="connsiteX5" fmla="*/ 7413 w 11530"/>
                <a:gd name="connsiteY5" fmla="*/ 14227 h 1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30" h="14258">
                  <a:moveTo>
                    <a:pt x="7413" y="14227"/>
                  </a:moveTo>
                  <a:cubicBezTo>
                    <a:pt x="3927" y="14465"/>
                    <a:pt x="860" y="11970"/>
                    <a:pt x="365" y="8512"/>
                  </a:cubicBezTo>
                  <a:cubicBezTo>
                    <a:pt x="-788" y="5179"/>
                    <a:pt x="774" y="1511"/>
                    <a:pt x="3984" y="35"/>
                  </a:cubicBezTo>
                  <a:cubicBezTo>
                    <a:pt x="7480" y="-403"/>
                    <a:pt x="10671" y="2083"/>
                    <a:pt x="11109" y="5579"/>
                  </a:cubicBezTo>
                  <a:cubicBezTo>
                    <a:pt x="11118" y="5636"/>
                    <a:pt x="11118" y="5693"/>
                    <a:pt x="11128" y="5750"/>
                  </a:cubicBezTo>
                  <a:cubicBezTo>
                    <a:pt x="12318" y="9112"/>
                    <a:pt x="10690" y="12827"/>
                    <a:pt x="7413" y="14227"/>
                  </a:cubicBezTo>
                  <a:close/>
                </a:path>
              </a:pathLst>
            </a:custGeom>
            <a:solidFill>
              <a:srgbClr val="D58B94"/>
            </a:solidFill>
            <a:ln w="9525" cap="flat">
              <a:noFill/>
              <a:prstDash val="solid"/>
              <a:miter/>
            </a:ln>
          </p:spPr>
          <p:txBody>
            <a:bodyPr rtlCol="0" anchor="ctr"/>
            <a:lstStyle/>
            <a:p>
              <a:endParaRPr lang="en-IN"/>
            </a:p>
          </p:txBody>
        </p:sp>
        <p:sp>
          <p:nvSpPr>
            <p:cNvPr id="1819" name="Freeform: Shape 1818">
              <a:extLst>
                <a:ext uri="{FF2B5EF4-FFF2-40B4-BE49-F238E27FC236}">
                  <a16:creationId xmlns:a16="http://schemas.microsoft.com/office/drawing/2014/main" xmlns="" id="{4A984089-0137-E495-8815-DB5F1B72215C}"/>
                </a:ext>
              </a:extLst>
            </p:cNvPr>
            <p:cNvSpPr/>
            <p:nvPr/>
          </p:nvSpPr>
          <p:spPr>
            <a:xfrm>
              <a:off x="1315246" y="1475414"/>
              <a:ext cx="15062" cy="18486"/>
            </a:xfrm>
            <a:custGeom>
              <a:avLst/>
              <a:gdLst>
                <a:gd name="connsiteX0" fmla="*/ 9001 w 15062"/>
                <a:gd name="connsiteY0" fmla="*/ 18472 h 18486"/>
                <a:gd name="connsiteX1" fmla="*/ 0 w 15062"/>
                <a:gd name="connsiteY1" fmla="*/ 8451 h 18486"/>
                <a:gd name="connsiteX2" fmla="*/ 6048 w 15062"/>
                <a:gd name="connsiteY2" fmla="*/ 88 h 18486"/>
                <a:gd name="connsiteX3" fmla="*/ 14716 w 15062"/>
                <a:gd name="connsiteY3" fmla="*/ 8089 h 18486"/>
                <a:gd name="connsiteX4" fmla="*/ 9001 w 15062"/>
                <a:gd name="connsiteY4" fmla="*/ 18472 h 18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2" h="18486">
                  <a:moveTo>
                    <a:pt x="9001" y="18472"/>
                  </a:moveTo>
                  <a:cubicBezTo>
                    <a:pt x="3753" y="18186"/>
                    <a:pt x="-276" y="13700"/>
                    <a:pt x="0" y="8451"/>
                  </a:cubicBezTo>
                  <a:cubicBezTo>
                    <a:pt x="200" y="4718"/>
                    <a:pt x="2572" y="1450"/>
                    <a:pt x="6048" y="88"/>
                  </a:cubicBezTo>
                  <a:cubicBezTo>
                    <a:pt x="10049" y="-674"/>
                    <a:pt x="13954" y="2851"/>
                    <a:pt x="14716" y="8089"/>
                  </a:cubicBezTo>
                  <a:cubicBezTo>
                    <a:pt x="16002" y="12538"/>
                    <a:pt x="13449" y="17186"/>
                    <a:pt x="9001" y="18472"/>
                  </a:cubicBezTo>
                  <a:close/>
                </a:path>
              </a:pathLst>
            </a:custGeom>
            <a:solidFill>
              <a:srgbClr val="D58B94"/>
            </a:solidFill>
            <a:ln w="9525" cap="flat">
              <a:noFill/>
              <a:prstDash val="solid"/>
              <a:miter/>
            </a:ln>
          </p:spPr>
          <p:txBody>
            <a:bodyPr rtlCol="0" anchor="ctr"/>
            <a:lstStyle/>
            <a:p>
              <a:endParaRPr lang="en-IN"/>
            </a:p>
          </p:txBody>
        </p:sp>
        <p:sp>
          <p:nvSpPr>
            <p:cNvPr id="1820" name="Freeform: Shape 1819">
              <a:extLst>
                <a:ext uri="{FF2B5EF4-FFF2-40B4-BE49-F238E27FC236}">
                  <a16:creationId xmlns:a16="http://schemas.microsoft.com/office/drawing/2014/main" xmlns="" id="{34CF84A5-B44B-BA6A-612B-58965906A0D9}"/>
                </a:ext>
              </a:extLst>
            </p:cNvPr>
            <p:cNvSpPr/>
            <p:nvPr/>
          </p:nvSpPr>
          <p:spPr>
            <a:xfrm>
              <a:off x="1236353" y="1511210"/>
              <a:ext cx="6039" cy="6414"/>
            </a:xfrm>
            <a:custGeom>
              <a:avLst/>
              <a:gdLst>
                <a:gd name="connsiteX0" fmla="*/ 3502 w 6039"/>
                <a:gd name="connsiteY0" fmla="*/ 6392 h 6414"/>
                <a:gd name="connsiteX1" fmla="*/ 73 w 6039"/>
                <a:gd name="connsiteY1" fmla="*/ 3630 h 6414"/>
                <a:gd name="connsiteX2" fmla="*/ 2235 w 6039"/>
                <a:gd name="connsiteY2" fmla="*/ 58 h 6414"/>
                <a:gd name="connsiteX3" fmla="*/ 2454 w 6039"/>
                <a:gd name="connsiteY3" fmla="*/ 11 h 6414"/>
                <a:gd name="connsiteX4" fmla="*/ 5969 w 6039"/>
                <a:gd name="connsiteY4" fmla="*/ 2725 h 6414"/>
                <a:gd name="connsiteX5" fmla="*/ 5979 w 6039"/>
                <a:gd name="connsiteY5" fmla="*/ 2773 h 6414"/>
                <a:gd name="connsiteX6" fmla="*/ 3502 w 6039"/>
                <a:gd name="connsiteY6" fmla="*/ 6392 h 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9" h="6414">
                  <a:moveTo>
                    <a:pt x="3502" y="6392"/>
                  </a:moveTo>
                  <a:cubicBezTo>
                    <a:pt x="1816" y="6507"/>
                    <a:pt x="321" y="5306"/>
                    <a:pt x="73" y="3630"/>
                  </a:cubicBezTo>
                  <a:cubicBezTo>
                    <a:pt x="-317" y="2049"/>
                    <a:pt x="654" y="449"/>
                    <a:pt x="2235" y="58"/>
                  </a:cubicBezTo>
                  <a:cubicBezTo>
                    <a:pt x="2302" y="39"/>
                    <a:pt x="2378" y="20"/>
                    <a:pt x="2454" y="11"/>
                  </a:cubicBezTo>
                  <a:cubicBezTo>
                    <a:pt x="4178" y="-209"/>
                    <a:pt x="5750" y="1001"/>
                    <a:pt x="5969" y="2725"/>
                  </a:cubicBezTo>
                  <a:cubicBezTo>
                    <a:pt x="5979" y="2744"/>
                    <a:pt x="5979" y="2754"/>
                    <a:pt x="5979" y="2773"/>
                  </a:cubicBezTo>
                  <a:cubicBezTo>
                    <a:pt x="6274" y="4449"/>
                    <a:pt x="5169" y="6059"/>
                    <a:pt x="3502" y="6392"/>
                  </a:cubicBezTo>
                  <a:close/>
                </a:path>
              </a:pathLst>
            </a:custGeom>
            <a:solidFill>
              <a:srgbClr val="D58B94"/>
            </a:solidFill>
            <a:ln w="9525" cap="flat">
              <a:noFill/>
              <a:prstDash val="solid"/>
              <a:miter/>
            </a:ln>
          </p:spPr>
          <p:txBody>
            <a:bodyPr rtlCol="0" anchor="ctr"/>
            <a:lstStyle/>
            <a:p>
              <a:endParaRPr lang="en-IN"/>
            </a:p>
          </p:txBody>
        </p:sp>
        <p:sp>
          <p:nvSpPr>
            <p:cNvPr id="1821" name="Freeform: Shape 1820">
              <a:extLst>
                <a:ext uri="{FF2B5EF4-FFF2-40B4-BE49-F238E27FC236}">
                  <a16:creationId xmlns:a16="http://schemas.microsoft.com/office/drawing/2014/main" xmlns="" id="{FF6D7D3F-4487-253F-E9BA-73B641A64E61}"/>
                </a:ext>
              </a:extLst>
            </p:cNvPr>
            <p:cNvSpPr/>
            <p:nvPr/>
          </p:nvSpPr>
          <p:spPr>
            <a:xfrm>
              <a:off x="1246088" y="1495139"/>
              <a:ext cx="5716" cy="6503"/>
            </a:xfrm>
            <a:custGeom>
              <a:avLst/>
              <a:gdLst>
                <a:gd name="connsiteX0" fmla="*/ 3483 w 5716"/>
                <a:gd name="connsiteY0" fmla="*/ 6462 h 6503"/>
                <a:gd name="connsiteX1" fmla="*/ 64 w 5716"/>
                <a:gd name="connsiteY1" fmla="*/ 3833 h 6503"/>
                <a:gd name="connsiteX2" fmla="*/ 54 w 5716"/>
                <a:gd name="connsiteY2" fmla="*/ 3700 h 6503"/>
                <a:gd name="connsiteX3" fmla="*/ 2436 w 5716"/>
                <a:gd name="connsiteY3" fmla="*/ -15 h 6503"/>
                <a:gd name="connsiteX4" fmla="*/ 5703 w 5716"/>
                <a:gd name="connsiteY4" fmla="*/ 3376 h 6503"/>
                <a:gd name="connsiteX5" fmla="*/ 3483 w 5716"/>
                <a:gd name="connsiteY5" fmla="*/ 6462 h 6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6" h="6503">
                  <a:moveTo>
                    <a:pt x="3483" y="6462"/>
                  </a:moveTo>
                  <a:cubicBezTo>
                    <a:pt x="1816" y="6681"/>
                    <a:pt x="283" y="5500"/>
                    <a:pt x="64" y="3833"/>
                  </a:cubicBezTo>
                  <a:cubicBezTo>
                    <a:pt x="64" y="3785"/>
                    <a:pt x="54" y="3747"/>
                    <a:pt x="54" y="3700"/>
                  </a:cubicBezTo>
                  <a:cubicBezTo>
                    <a:pt x="-298" y="2023"/>
                    <a:pt x="759" y="366"/>
                    <a:pt x="2436" y="-15"/>
                  </a:cubicBezTo>
                  <a:cubicBezTo>
                    <a:pt x="4274" y="23"/>
                    <a:pt x="5741" y="1537"/>
                    <a:pt x="5703" y="3376"/>
                  </a:cubicBezTo>
                  <a:cubicBezTo>
                    <a:pt x="5684" y="4766"/>
                    <a:pt x="4798" y="5995"/>
                    <a:pt x="3483" y="6462"/>
                  </a:cubicBezTo>
                  <a:close/>
                </a:path>
              </a:pathLst>
            </a:custGeom>
            <a:solidFill>
              <a:srgbClr val="D58B94"/>
            </a:solidFill>
            <a:ln w="9525" cap="flat">
              <a:noFill/>
              <a:prstDash val="solid"/>
              <a:miter/>
            </a:ln>
          </p:spPr>
          <p:txBody>
            <a:bodyPr rtlCol="0" anchor="ctr"/>
            <a:lstStyle/>
            <a:p>
              <a:endParaRPr lang="en-IN"/>
            </a:p>
          </p:txBody>
        </p:sp>
        <p:sp>
          <p:nvSpPr>
            <p:cNvPr id="1822" name="Freeform: Shape 1821">
              <a:extLst>
                <a:ext uri="{FF2B5EF4-FFF2-40B4-BE49-F238E27FC236}">
                  <a16:creationId xmlns:a16="http://schemas.microsoft.com/office/drawing/2014/main" xmlns="" id="{8F2AEC18-A44B-1A7F-F568-E7244D08A241}"/>
                </a:ext>
              </a:extLst>
            </p:cNvPr>
            <p:cNvSpPr/>
            <p:nvPr/>
          </p:nvSpPr>
          <p:spPr>
            <a:xfrm>
              <a:off x="1251792" y="1514461"/>
              <a:ext cx="6406" cy="7066"/>
            </a:xfrm>
            <a:custGeom>
              <a:avLst/>
              <a:gdLst>
                <a:gd name="connsiteX0" fmla="*/ 3589 w 6406"/>
                <a:gd name="connsiteY0" fmla="*/ 7046 h 7066"/>
                <a:gd name="connsiteX1" fmla="*/ 65 w 6406"/>
                <a:gd name="connsiteY1" fmla="*/ 3913 h 7066"/>
                <a:gd name="connsiteX2" fmla="*/ 65 w 6406"/>
                <a:gd name="connsiteY2" fmla="*/ 3903 h 7066"/>
                <a:gd name="connsiteX3" fmla="*/ 2523 w 6406"/>
                <a:gd name="connsiteY3" fmla="*/ 36 h 7066"/>
                <a:gd name="connsiteX4" fmla="*/ 2732 w 6406"/>
                <a:gd name="connsiteY4" fmla="*/ -2 h 7066"/>
                <a:gd name="connsiteX5" fmla="*/ 6342 w 6406"/>
                <a:gd name="connsiteY5" fmla="*/ 3027 h 7066"/>
                <a:gd name="connsiteX6" fmla="*/ 6352 w 6406"/>
                <a:gd name="connsiteY6" fmla="*/ 3141 h 7066"/>
                <a:gd name="connsiteX7" fmla="*/ 3589 w 6406"/>
                <a:gd name="connsiteY7" fmla="*/ 7046 h 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06" h="7066">
                  <a:moveTo>
                    <a:pt x="3589" y="7046"/>
                  </a:moveTo>
                  <a:cubicBezTo>
                    <a:pt x="1751" y="7151"/>
                    <a:pt x="170" y="5751"/>
                    <a:pt x="65" y="3913"/>
                  </a:cubicBezTo>
                  <a:cubicBezTo>
                    <a:pt x="65" y="3913"/>
                    <a:pt x="65" y="3903"/>
                    <a:pt x="65" y="3903"/>
                  </a:cubicBezTo>
                  <a:cubicBezTo>
                    <a:pt x="-325" y="2160"/>
                    <a:pt x="779" y="427"/>
                    <a:pt x="2523" y="36"/>
                  </a:cubicBezTo>
                  <a:cubicBezTo>
                    <a:pt x="2589" y="27"/>
                    <a:pt x="2665" y="7"/>
                    <a:pt x="2732" y="-2"/>
                  </a:cubicBezTo>
                  <a:cubicBezTo>
                    <a:pt x="4570" y="-164"/>
                    <a:pt x="6180" y="1198"/>
                    <a:pt x="6342" y="3027"/>
                  </a:cubicBezTo>
                  <a:cubicBezTo>
                    <a:pt x="6352" y="3065"/>
                    <a:pt x="6352" y="3103"/>
                    <a:pt x="6352" y="3141"/>
                  </a:cubicBezTo>
                  <a:cubicBezTo>
                    <a:pt x="6637" y="4980"/>
                    <a:pt x="5418" y="6704"/>
                    <a:pt x="3589" y="7046"/>
                  </a:cubicBezTo>
                  <a:close/>
                </a:path>
              </a:pathLst>
            </a:custGeom>
            <a:solidFill>
              <a:srgbClr val="D58B94"/>
            </a:solidFill>
            <a:ln w="9525" cap="flat">
              <a:noFill/>
              <a:prstDash val="solid"/>
              <a:miter/>
            </a:ln>
          </p:spPr>
          <p:txBody>
            <a:bodyPr rtlCol="0" anchor="ctr"/>
            <a:lstStyle/>
            <a:p>
              <a:endParaRPr lang="en-IN"/>
            </a:p>
          </p:txBody>
        </p:sp>
        <p:sp>
          <p:nvSpPr>
            <p:cNvPr id="1823" name="Freeform: Shape 1822">
              <a:extLst>
                <a:ext uri="{FF2B5EF4-FFF2-40B4-BE49-F238E27FC236}">
                  <a16:creationId xmlns:a16="http://schemas.microsoft.com/office/drawing/2014/main" xmlns="" id="{717DD0C3-2909-45F3-CC12-578B255E72FF}"/>
                </a:ext>
              </a:extLst>
            </p:cNvPr>
            <p:cNvSpPr/>
            <p:nvPr/>
          </p:nvSpPr>
          <p:spPr>
            <a:xfrm>
              <a:off x="1307315" y="1453317"/>
              <a:ext cx="10965" cy="13065"/>
            </a:xfrm>
            <a:custGeom>
              <a:avLst/>
              <a:gdLst>
                <a:gd name="connsiteX0" fmla="*/ 7026 w 10965"/>
                <a:gd name="connsiteY0" fmla="*/ 13041 h 13065"/>
                <a:gd name="connsiteX1" fmla="*/ 549 w 10965"/>
                <a:gd name="connsiteY1" fmla="*/ 7707 h 13065"/>
                <a:gd name="connsiteX2" fmla="*/ 2931 w 10965"/>
                <a:gd name="connsiteY2" fmla="*/ 554 h 13065"/>
                <a:gd name="connsiteX3" fmla="*/ 10093 w 10965"/>
                <a:gd name="connsiteY3" fmla="*/ 2935 h 13065"/>
                <a:gd name="connsiteX4" fmla="*/ 10646 w 10965"/>
                <a:gd name="connsiteY4" fmla="*/ 5611 h 13065"/>
                <a:gd name="connsiteX5" fmla="*/ 7026 w 10965"/>
                <a:gd name="connsiteY5" fmla="*/ 13041 h 1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65" h="13065">
                  <a:moveTo>
                    <a:pt x="7026" y="13041"/>
                  </a:moveTo>
                  <a:cubicBezTo>
                    <a:pt x="3807" y="13222"/>
                    <a:pt x="988" y="10898"/>
                    <a:pt x="549" y="7707"/>
                  </a:cubicBezTo>
                  <a:cubicBezTo>
                    <a:pt x="-765" y="5068"/>
                    <a:pt x="302" y="1868"/>
                    <a:pt x="2931" y="554"/>
                  </a:cubicBezTo>
                  <a:cubicBezTo>
                    <a:pt x="5569" y="-770"/>
                    <a:pt x="8769" y="296"/>
                    <a:pt x="10093" y="2935"/>
                  </a:cubicBezTo>
                  <a:cubicBezTo>
                    <a:pt x="10503" y="3764"/>
                    <a:pt x="10693" y="4687"/>
                    <a:pt x="10646" y="5611"/>
                  </a:cubicBezTo>
                  <a:cubicBezTo>
                    <a:pt x="11665" y="8659"/>
                    <a:pt x="10055" y="11964"/>
                    <a:pt x="7026" y="13041"/>
                  </a:cubicBezTo>
                  <a:close/>
                </a:path>
              </a:pathLst>
            </a:custGeom>
            <a:solidFill>
              <a:srgbClr val="D58B94"/>
            </a:solidFill>
            <a:ln w="9525" cap="flat">
              <a:noFill/>
              <a:prstDash val="solid"/>
              <a:miter/>
            </a:ln>
          </p:spPr>
          <p:txBody>
            <a:bodyPr rtlCol="0" anchor="ctr"/>
            <a:lstStyle/>
            <a:p>
              <a:endParaRPr lang="en-IN"/>
            </a:p>
          </p:txBody>
        </p:sp>
        <p:sp>
          <p:nvSpPr>
            <p:cNvPr id="1824" name="Freeform: Shape 1823">
              <a:extLst>
                <a:ext uri="{FF2B5EF4-FFF2-40B4-BE49-F238E27FC236}">
                  <a16:creationId xmlns:a16="http://schemas.microsoft.com/office/drawing/2014/main" xmlns="" id="{006983F2-C037-9368-EC0C-9C9285BE2462}"/>
                </a:ext>
              </a:extLst>
            </p:cNvPr>
            <p:cNvSpPr/>
            <p:nvPr/>
          </p:nvSpPr>
          <p:spPr>
            <a:xfrm>
              <a:off x="1301387" y="1438622"/>
              <a:ext cx="10218" cy="12345"/>
            </a:xfrm>
            <a:custGeom>
              <a:avLst/>
              <a:gdLst>
                <a:gd name="connsiteX0" fmla="*/ 6477 w 10218"/>
                <a:gd name="connsiteY0" fmla="*/ 12306 h 12345"/>
                <a:gd name="connsiteX1" fmla="*/ 286 w 10218"/>
                <a:gd name="connsiteY1" fmla="*/ 7353 h 12345"/>
                <a:gd name="connsiteX2" fmla="*/ 3715 w 10218"/>
                <a:gd name="connsiteY2" fmla="*/ 18 h 12345"/>
                <a:gd name="connsiteX3" fmla="*/ 9906 w 10218"/>
                <a:gd name="connsiteY3" fmla="*/ 4971 h 12345"/>
                <a:gd name="connsiteX4" fmla="*/ 6477 w 10218"/>
                <a:gd name="connsiteY4" fmla="*/ 12306 h 12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8" h="12345">
                  <a:moveTo>
                    <a:pt x="6477" y="12306"/>
                  </a:moveTo>
                  <a:cubicBezTo>
                    <a:pt x="3420" y="12591"/>
                    <a:pt x="686" y="10400"/>
                    <a:pt x="286" y="7353"/>
                  </a:cubicBezTo>
                  <a:cubicBezTo>
                    <a:pt x="-695" y="4390"/>
                    <a:pt x="810" y="1171"/>
                    <a:pt x="3715" y="18"/>
                  </a:cubicBezTo>
                  <a:cubicBezTo>
                    <a:pt x="6791" y="-315"/>
                    <a:pt x="9554" y="1895"/>
                    <a:pt x="9906" y="4971"/>
                  </a:cubicBezTo>
                  <a:cubicBezTo>
                    <a:pt x="10887" y="7934"/>
                    <a:pt x="9382" y="11153"/>
                    <a:pt x="6477" y="12306"/>
                  </a:cubicBezTo>
                  <a:close/>
                </a:path>
              </a:pathLst>
            </a:custGeom>
            <a:solidFill>
              <a:srgbClr val="D58B94"/>
            </a:solidFill>
            <a:ln w="9525" cap="flat">
              <a:noFill/>
              <a:prstDash val="solid"/>
              <a:miter/>
            </a:ln>
          </p:spPr>
          <p:txBody>
            <a:bodyPr rtlCol="0" anchor="ctr"/>
            <a:lstStyle/>
            <a:p>
              <a:endParaRPr lang="en-IN"/>
            </a:p>
          </p:txBody>
        </p:sp>
        <p:sp>
          <p:nvSpPr>
            <p:cNvPr id="1825" name="Freeform: Shape 1824">
              <a:extLst>
                <a:ext uri="{FF2B5EF4-FFF2-40B4-BE49-F238E27FC236}">
                  <a16:creationId xmlns:a16="http://schemas.microsoft.com/office/drawing/2014/main" xmlns="" id="{ED69D073-D2B6-4C37-1BF6-369AD57F5BC4}"/>
                </a:ext>
              </a:extLst>
            </p:cNvPr>
            <p:cNvSpPr/>
            <p:nvPr/>
          </p:nvSpPr>
          <p:spPr>
            <a:xfrm>
              <a:off x="1315483" y="1528476"/>
              <a:ext cx="5196" cy="6191"/>
            </a:xfrm>
            <a:custGeom>
              <a:avLst/>
              <a:gdLst>
                <a:gd name="connsiteX0" fmla="*/ 2954 w 5196"/>
                <a:gd name="connsiteY0" fmla="*/ 6176 h 6191"/>
                <a:gd name="connsiteX1" fmla="*/ -9 w 5196"/>
                <a:gd name="connsiteY1" fmla="*/ 2862 h 6191"/>
                <a:gd name="connsiteX2" fmla="*/ 2382 w 5196"/>
                <a:gd name="connsiteY2" fmla="*/ -15 h 6191"/>
                <a:gd name="connsiteX3" fmla="*/ 5145 w 5196"/>
                <a:gd name="connsiteY3" fmla="*/ 2842 h 6191"/>
                <a:gd name="connsiteX4" fmla="*/ 2954 w 5196"/>
                <a:gd name="connsiteY4" fmla="*/ 6176 h 6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6" h="6191">
                  <a:moveTo>
                    <a:pt x="2954" y="6176"/>
                  </a:moveTo>
                  <a:cubicBezTo>
                    <a:pt x="1220" y="6081"/>
                    <a:pt x="-104" y="4595"/>
                    <a:pt x="-9" y="2862"/>
                  </a:cubicBezTo>
                  <a:cubicBezTo>
                    <a:pt x="68" y="1480"/>
                    <a:pt x="1039" y="318"/>
                    <a:pt x="2382" y="-15"/>
                  </a:cubicBezTo>
                  <a:cubicBezTo>
                    <a:pt x="3925" y="32"/>
                    <a:pt x="5145" y="1299"/>
                    <a:pt x="5145" y="2842"/>
                  </a:cubicBezTo>
                  <a:cubicBezTo>
                    <a:pt x="5392" y="4357"/>
                    <a:pt x="4440" y="5805"/>
                    <a:pt x="2954" y="6176"/>
                  </a:cubicBezTo>
                  <a:close/>
                </a:path>
              </a:pathLst>
            </a:custGeom>
            <a:solidFill>
              <a:srgbClr val="D58B94"/>
            </a:solidFill>
            <a:ln w="9525" cap="flat">
              <a:noFill/>
              <a:prstDash val="solid"/>
              <a:miter/>
            </a:ln>
          </p:spPr>
          <p:txBody>
            <a:bodyPr rtlCol="0" anchor="ctr"/>
            <a:lstStyle/>
            <a:p>
              <a:endParaRPr lang="en-IN"/>
            </a:p>
          </p:txBody>
        </p:sp>
        <p:sp>
          <p:nvSpPr>
            <p:cNvPr id="1826" name="Freeform: Shape 1825">
              <a:extLst>
                <a:ext uri="{FF2B5EF4-FFF2-40B4-BE49-F238E27FC236}">
                  <a16:creationId xmlns:a16="http://schemas.microsoft.com/office/drawing/2014/main" xmlns="" id="{8E2697CD-78E3-DB1F-14B4-8FC0C8659D53}"/>
                </a:ext>
              </a:extLst>
            </p:cNvPr>
            <p:cNvSpPr/>
            <p:nvPr/>
          </p:nvSpPr>
          <p:spPr>
            <a:xfrm>
              <a:off x="1295689" y="1514950"/>
              <a:ext cx="14370" cy="17336"/>
            </a:xfrm>
            <a:custGeom>
              <a:avLst/>
              <a:gdLst>
                <a:gd name="connsiteX0" fmla="*/ 7984 w 14370"/>
                <a:gd name="connsiteY0" fmla="*/ 17321 h 17336"/>
                <a:gd name="connsiteX1" fmla="*/ 173 w 14370"/>
                <a:gd name="connsiteY1" fmla="*/ 9511 h 17336"/>
                <a:gd name="connsiteX2" fmla="*/ 6269 w 14370"/>
                <a:gd name="connsiteY2" fmla="*/ -14 h 17336"/>
                <a:gd name="connsiteX3" fmla="*/ 14175 w 14370"/>
                <a:gd name="connsiteY3" fmla="*/ 7701 h 17336"/>
                <a:gd name="connsiteX4" fmla="*/ 14175 w 14370"/>
                <a:gd name="connsiteY4" fmla="*/ 7796 h 17336"/>
                <a:gd name="connsiteX5" fmla="*/ 8050 w 14370"/>
                <a:gd name="connsiteY5" fmla="*/ 17312 h 17336"/>
                <a:gd name="connsiteX6" fmla="*/ 7984 w 14370"/>
                <a:gd name="connsiteY6" fmla="*/ 17321 h 1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70" h="17336">
                  <a:moveTo>
                    <a:pt x="7984" y="17321"/>
                  </a:moveTo>
                  <a:cubicBezTo>
                    <a:pt x="3669" y="17321"/>
                    <a:pt x="173" y="13825"/>
                    <a:pt x="173" y="9511"/>
                  </a:cubicBezTo>
                  <a:cubicBezTo>
                    <a:pt x="-770" y="5196"/>
                    <a:pt x="1954" y="938"/>
                    <a:pt x="6269" y="-14"/>
                  </a:cubicBezTo>
                  <a:cubicBezTo>
                    <a:pt x="10584" y="-72"/>
                    <a:pt x="14118" y="3386"/>
                    <a:pt x="14175" y="7701"/>
                  </a:cubicBezTo>
                  <a:cubicBezTo>
                    <a:pt x="14175" y="7729"/>
                    <a:pt x="14175" y="7768"/>
                    <a:pt x="14175" y="7796"/>
                  </a:cubicBezTo>
                  <a:cubicBezTo>
                    <a:pt x="15108" y="12111"/>
                    <a:pt x="12365" y="16378"/>
                    <a:pt x="8050" y="17312"/>
                  </a:cubicBezTo>
                  <a:cubicBezTo>
                    <a:pt x="8022" y="17312"/>
                    <a:pt x="8003" y="17321"/>
                    <a:pt x="7984" y="17321"/>
                  </a:cubicBezTo>
                  <a:close/>
                </a:path>
              </a:pathLst>
            </a:custGeom>
            <a:solidFill>
              <a:srgbClr val="D58B94"/>
            </a:solidFill>
            <a:ln w="9525" cap="flat">
              <a:noFill/>
              <a:prstDash val="solid"/>
              <a:miter/>
            </a:ln>
          </p:spPr>
          <p:txBody>
            <a:bodyPr rtlCol="0" anchor="ctr"/>
            <a:lstStyle/>
            <a:p>
              <a:endParaRPr lang="en-IN"/>
            </a:p>
          </p:txBody>
        </p:sp>
        <p:sp>
          <p:nvSpPr>
            <p:cNvPr id="1827" name="Freeform: Shape 1826">
              <a:extLst>
                <a:ext uri="{FF2B5EF4-FFF2-40B4-BE49-F238E27FC236}">
                  <a16:creationId xmlns:a16="http://schemas.microsoft.com/office/drawing/2014/main" xmlns="" id="{182485FF-8BCF-C33E-9F54-1FCB6ED40FF6}"/>
                </a:ext>
              </a:extLst>
            </p:cNvPr>
            <p:cNvSpPr/>
            <p:nvPr/>
          </p:nvSpPr>
          <p:spPr>
            <a:xfrm>
              <a:off x="1295513" y="1484946"/>
              <a:ext cx="21345" cy="25242"/>
            </a:xfrm>
            <a:custGeom>
              <a:avLst/>
              <a:gdLst>
                <a:gd name="connsiteX0" fmla="*/ 12732 w 21345"/>
                <a:gd name="connsiteY0" fmla="*/ 25227 h 25242"/>
                <a:gd name="connsiteX1" fmla="*/ 635 w 21345"/>
                <a:gd name="connsiteY1" fmla="*/ 14083 h 25242"/>
                <a:gd name="connsiteX2" fmla="*/ 6846 w 21345"/>
                <a:gd name="connsiteY2" fmla="*/ 634 h 25242"/>
                <a:gd name="connsiteX3" fmla="*/ 20295 w 21345"/>
                <a:gd name="connsiteY3" fmla="*/ 6844 h 25242"/>
                <a:gd name="connsiteX4" fmla="*/ 20923 w 21345"/>
                <a:gd name="connsiteY4" fmla="*/ 11130 h 25242"/>
                <a:gd name="connsiteX5" fmla="*/ 12923 w 21345"/>
                <a:gd name="connsiteY5" fmla="*/ 25179 h 25242"/>
                <a:gd name="connsiteX6" fmla="*/ 12732 w 21345"/>
                <a:gd name="connsiteY6" fmla="*/ 25227 h 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45" h="25242">
                  <a:moveTo>
                    <a:pt x="12732" y="25227"/>
                  </a:moveTo>
                  <a:cubicBezTo>
                    <a:pt x="6388" y="25294"/>
                    <a:pt x="1092" y="20407"/>
                    <a:pt x="635" y="14083"/>
                  </a:cubicBezTo>
                  <a:cubicBezTo>
                    <a:pt x="-1365" y="8654"/>
                    <a:pt x="1416" y="2634"/>
                    <a:pt x="6846" y="634"/>
                  </a:cubicBezTo>
                  <a:cubicBezTo>
                    <a:pt x="12275" y="-1367"/>
                    <a:pt x="18304" y="1415"/>
                    <a:pt x="20295" y="6844"/>
                  </a:cubicBezTo>
                  <a:cubicBezTo>
                    <a:pt x="20800" y="8215"/>
                    <a:pt x="21019" y="9673"/>
                    <a:pt x="20923" y="11130"/>
                  </a:cubicBezTo>
                  <a:cubicBezTo>
                    <a:pt x="22590" y="17217"/>
                    <a:pt x="19009" y="23503"/>
                    <a:pt x="12923" y="25179"/>
                  </a:cubicBezTo>
                  <a:cubicBezTo>
                    <a:pt x="12856" y="25189"/>
                    <a:pt x="12799" y="25208"/>
                    <a:pt x="12732" y="25227"/>
                  </a:cubicBezTo>
                  <a:close/>
                </a:path>
              </a:pathLst>
            </a:custGeom>
            <a:solidFill>
              <a:srgbClr val="D58B94"/>
            </a:solidFill>
            <a:ln w="9525" cap="flat">
              <a:noFill/>
              <a:prstDash val="solid"/>
              <a:miter/>
            </a:ln>
          </p:spPr>
          <p:txBody>
            <a:bodyPr rtlCol="0" anchor="ctr"/>
            <a:lstStyle/>
            <a:p>
              <a:endParaRPr lang="en-IN"/>
            </a:p>
          </p:txBody>
        </p:sp>
        <p:sp>
          <p:nvSpPr>
            <p:cNvPr id="1828" name="Freeform: Shape 1827">
              <a:extLst>
                <a:ext uri="{FF2B5EF4-FFF2-40B4-BE49-F238E27FC236}">
                  <a16:creationId xmlns:a16="http://schemas.microsoft.com/office/drawing/2014/main" xmlns="" id="{30083999-AB3C-20EC-D050-ED71F1B6A68B}"/>
                </a:ext>
              </a:extLst>
            </p:cNvPr>
            <p:cNvSpPr/>
            <p:nvPr/>
          </p:nvSpPr>
          <p:spPr>
            <a:xfrm>
              <a:off x="1297216" y="1467401"/>
              <a:ext cx="11628" cy="13844"/>
            </a:xfrm>
            <a:custGeom>
              <a:avLst/>
              <a:gdLst>
                <a:gd name="connsiteX0" fmla="*/ 6933 w 11628"/>
                <a:gd name="connsiteY0" fmla="*/ 13817 h 13844"/>
                <a:gd name="connsiteX1" fmla="*/ 266 w 11628"/>
                <a:gd name="connsiteY1" fmla="*/ 8006 h 13844"/>
                <a:gd name="connsiteX2" fmla="*/ 4362 w 11628"/>
                <a:gd name="connsiteY2" fmla="*/ 5 h 13844"/>
                <a:gd name="connsiteX3" fmla="*/ 11410 w 11628"/>
                <a:gd name="connsiteY3" fmla="*/ 5816 h 13844"/>
                <a:gd name="connsiteX4" fmla="*/ 6933 w 11628"/>
                <a:gd name="connsiteY4" fmla="*/ 13817 h 13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8" h="13844">
                  <a:moveTo>
                    <a:pt x="6933" y="13817"/>
                  </a:moveTo>
                  <a:cubicBezTo>
                    <a:pt x="3495" y="14036"/>
                    <a:pt x="523" y="11445"/>
                    <a:pt x="266" y="8006"/>
                  </a:cubicBezTo>
                  <a:cubicBezTo>
                    <a:pt x="-744" y="4673"/>
                    <a:pt x="1066" y="1139"/>
                    <a:pt x="4362" y="5"/>
                  </a:cubicBezTo>
                  <a:cubicBezTo>
                    <a:pt x="7896" y="-271"/>
                    <a:pt x="11010" y="2291"/>
                    <a:pt x="11410" y="5816"/>
                  </a:cubicBezTo>
                  <a:cubicBezTo>
                    <a:pt x="12277" y="9245"/>
                    <a:pt x="10315" y="12759"/>
                    <a:pt x="6933" y="13817"/>
                  </a:cubicBezTo>
                  <a:close/>
                </a:path>
              </a:pathLst>
            </a:custGeom>
            <a:solidFill>
              <a:srgbClr val="D58B94"/>
            </a:solidFill>
            <a:ln w="9525" cap="flat">
              <a:noFill/>
              <a:prstDash val="solid"/>
              <a:miter/>
            </a:ln>
          </p:spPr>
          <p:txBody>
            <a:bodyPr rtlCol="0" anchor="ctr"/>
            <a:lstStyle/>
            <a:p>
              <a:endParaRPr lang="en-IN"/>
            </a:p>
          </p:txBody>
        </p:sp>
        <p:sp>
          <p:nvSpPr>
            <p:cNvPr id="1829" name="Freeform: Shape 1828">
              <a:extLst>
                <a:ext uri="{FF2B5EF4-FFF2-40B4-BE49-F238E27FC236}">
                  <a16:creationId xmlns:a16="http://schemas.microsoft.com/office/drawing/2014/main" xmlns="" id="{2510B585-EFC5-7FA3-54CF-E474ACE08FA8}"/>
                </a:ext>
              </a:extLst>
            </p:cNvPr>
            <p:cNvSpPr/>
            <p:nvPr/>
          </p:nvSpPr>
          <p:spPr>
            <a:xfrm>
              <a:off x="1289865" y="1451963"/>
              <a:ext cx="9034" cy="10695"/>
            </a:xfrm>
            <a:custGeom>
              <a:avLst/>
              <a:gdLst>
                <a:gd name="connsiteX0" fmla="*/ 5616 w 9034"/>
                <a:gd name="connsiteY0" fmla="*/ 10681 h 10695"/>
                <a:gd name="connsiteX1" fmla="*/ -13 w 9034"/>
                <a:gd name="connsiteY1" fmla="*/ 5071 h 10695"/>
                <a:gd name="connsiteX2" fmla="*/ 3139 w 9034"/>
                <a:gd name="connsiteY2" fmla="*/ 13 h 10695"/>
                <a:gd name="connsiteX3" fmla="*/ 8759 w 9034"/>
                <a:gd name="connsiteY3" fmla="*/ 4394 h 10695"/>
                <a:gd name="connsiteX4" fmla="*/ 5644 w 9034"/>
                <a:gd name="connsiteY4" fmla="*/ 10671 h 10695"/>
                <a:gd name="connsiteX5" fmla="*/ 5616 w 9034"/>
                <a:gd name="connsiteY5" fmla="*/ 10681 h 1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34" h="10695">
                  <a:moveTo>
                    <a:pt x="5616" y="10681"/>
                  </a:moveTo>
                  <a:cubicBezTo>
                    <a:pt x="2511" y="10681"/>
                    <a:pt x="-4" y="8176"/>
                    <a:pt x="-13" y="5071"/>
                  </a:cubicBezTo>
                  <a:cubicBezTo>
                    <a:pt x="-13" y="2918"/>
                    <a:pt x="1206" y="956"/>
                    <a:pt x="3139" y="13"/>
                  </a:cubicBezTo>
                  <a:cubicBezTo>
                    <a:pt x="5883" y="-273"/>
                    <a:pt x="8369" y="1661"/>
                    <a:pt x="8759" y="4394"/>
                  </a:cubicBezTo>
                  <a:cubicBezTo>
                    <a:pt x="9635" y="6985"/>
                    <a:pt x="8245" y="9795"/>
                    <a:pt x="5644" y="10671"/>
                  </a:cubicBezTo>
                  <a:cubicBezTo>
                    <a:pt x="5635" y="10671"/>
                    <a:pt x="5625" y="10681"/>
                    <a:pt x="5616" y="10681"/>
                  </a:cubicBezTo>
                  <a:close/>
                </a:path>
              </a:pathLst>
            </a:custGeom>
            <a:solidFill>
              <a:srgbClr val="D58B94"/>
            </a:solidFill>
            <a:ln w="9525" cap="flat">
              <a:noFill/>
              <a:prstDash val="solid"/>
              <a:miter/>
            </a:ln>
          </p:spPr>
          <p:txBody>
            <a:bodyPr rtlCol="0" anchor="ctr"/>
            <a:lstStyle/>
            <a:p>
              <a:endParaRPr lang="en-IN"/>
            </a:p>
          </p:txBody>
        </p:sp>
        <p:sp>
          <p:nvSpPr>
            <p:cNvPr id="1830" name="Freeform: Shape 1829">
              <a:extLst>
                <a:ext uri="{FF2B5EF4-FFF2-40B4-BE49-F238E27FC236}">
                  <a16:creationId xmlns:a16="http://schemas.microsoft.com/office/drawing/2014/main" xmlns="" id="{2E8DF02C-20EA-652D-C4BA-112D19A8E5F7}"/>
                </a:ext>
              </a:extLst>
            </p:cNvPr>
            <p:cNvSpPr/>
            <p:nvPr/>
          </p:nvSpPr>
          <p:spPr>
            <a:xfrm>
              <a:off x="1276999" y="1445084"/>
              <a:ext cx="7273" cy="8465"/>
            </a:xfrm>
            <a:custGeom>
              <a:avLst/>
              <a:gdLst>
                <a:gd name="connsiteX0" fmla="*/ 4576 w 7273"/>
                <a:gd name="connsiteY0" fmla="*/ 8415 h 8465"/>
                <a:gd name="connsiteX1" fmla="*/ 195 w 7273"/>
                <a:gd name="connsiteY1" fmla="*/ 5082 h 8465"/>
                <a:gd name="connsiteX2" fmla="*/ 2671 w 7273"/>
                <a:gd name="connsiteY2" fmla="*/ 33 h 8465"/>
                <a:gd name="connsiteX3" fmla="*/ 7033 w 7273"/>
                <a:gd name="connsiteY3" fmla="*/ 3205 h 8465"/>
                <a:gd name="connsiteX4" fmla="*/ 7052 w 7273"/>
                <a:gd name="connsiteY4" fmla="*/ 3367 h 8465"/>
                <a:gd name="connsiteX5" fmla="*/ 4576 w 7273"/>
                <a:gd name="connsiteY5" fmla="*/ 8415 h 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3" h="8465">
                  <a:moveTo>
                    <a:pt x="4576" y="8415"/>
                  </a:moveTo>
                  <a:cubicBezTo>
                    <a:pt x="2452" y="8701"/>
                    <a:pt x="490" y="7206"/>
                    <a:pt x="195" y="5082"/>
                  </a:cubicBezTo>
                  <a:cubicBezTo>
                    <a:pt x="-501" y="3005"/>
                    <a:pt x="604" y="757"/>
                    <a:pt x="2671" y="33"/>
                  </a:cubicBezTo>
                  <a:cubicBezTo>
                    <a:pt x="4748" y="-300"/>
                    <a:pt x="6700" y="1119"/>
                    <a:pt x="7033" y="3205"/>
                  </a:cubicBezTo>
                  <a:cubicBezTo>
                    <a:pt x="7043" y="3253"/>
                    <a:pt x="7043" y="3310"/>
                    <a:pt x="7052" y="3367"/>
                  </a:cubicBezTo>
                  <a:cubicBezTo>
                    <a:pt x="7748" y="5444"/>
                    <a:pt x="6643" y="7692"/>
                    <a:pt x="4576" y="8415"/>
                  </a:cubicBezTo>
                  <a:close/>
                </a:path>
              </a:pathLst>
            </a:custGeom>
            <a:solidFill>
              <a:srgbClr val="D58B94"/>
            </a:solidFill>
            <a:ln w="9525" cap="flat">
              <a:noFill/>
              <a:prstDash val="solid"/>
              <a:miter/>
            </a:ln>
          </p:spPr>
          <p:txBody>
            <a:bodyPr rtlCol="0" anchor="ctr"/>
            <a:lstStyle/>
            <a:p>
              <a:endParaRPr lang="en-IN"/>
            </a:p>
          </p:txBody>
        </p:sp>
        <p:sp>
          <p:nvSpPr>
            <p:cNvPr id="1831" name="Freeform: Shape 1830">
              <a:extLst>
                <a:ext uri="{FF2B5EF4-FFF2-40B4-BE49-F238E27FC236}">
                  <a16:creationId xmlns:a16="http://schemas.microsoft.com/office/drawing/2014/main" xmlns="" id="{C46CAF26-B01E-B36B-38E4-4AC9264C5065}"/>
                </a:ext>
              </a:extLst>
            </p:cNvPr>
            <p:cNvSpPr/>
            <p:nvPr/>
          </p:nvSpPr>
          <p:spPr>
            <a:xfrm>
              <a:off x="1279186" y="1458537"/>
              <a:ext cx="9174" cy="10936"/>
            </a:xfrm>
            <a:custGeom>
              <a:avLst/>
              <a:gdLst>
                <a:gd name="connsiteX0" fmla="*/ 2294 w 9174"/>
                <a:gd name="connsiteY0" fmla="*/ 9917 h 10936"/>
                <a:gd name="connsiteX1" fmla="*/ 579 w 9174"/>
                <a:gd name="connsiteY1" fmla="*/ 2392 h 10936"/>
                <a:gd name="connsiteX2" fmla="*/ 5847 w 9174"/>
                <a:gd name="connsiteY2" fmla="*/ 316 h 10936"/>
                <a:gd name="connsiteX3" fmla="*/ 6866 w 9174"/>
                <a:gd name="connsiteY3" fmla="*/ 963 h 10936"/>
                <a:gd name="connsiteX4" fmla="*/ 8581 w 9174"/>
                <a:gd name="connsiteY4" fmla="*/ 8583 h 10936"/>
                <a:gd name="connsiteX5" fmla="*/ 3275 w 9174"/>
                <a:gd name="connsiteY5" fmla="*/ 10555 h 10936"/>
                <a:gd name="connsiteX6" fmla="*/ 2294 w 9174"/>
                <a:gd name="connsiteY6" fmla="*/ 9917 h 1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4" h="10936">
                  <a:moveTo>
                    <a:pt x="2294" y="9917"/>
                  </a:moveTo>
                  <a:cubicBezTo>
                    <a:pt x="65" y="8098"/>
                    <a:pt x="-640" y="5002"/>
                    <a:pt x="579" y="2392"/>
                  </a:cubicBezTo>
                  <a:cubicBezTo>
                    <a:pt x="1465" y="363"/>
                    <a:pt x="3818" y="-561"/>
                    <a:pt x="5847" y="316"/>
                  </a:cubicBezTo>
                  <a:cubicBezTo>
                    <a:pt x="6218" y="478"/>
                    <a:pt x="6561" y="697"/>
                    <a:pt x="6866" y="963"/>
                  </a:cubicBezTo>
                  <a:cubicBezTo>
                    <a:pt x="9076" y="2830"/>
                    <a:pt x="9781" y="5945"/>
                    <a:pt x="8581" y="8583"/>
                  </a:cubicBezTo>
                  <a:cubicBezTo>
                    <a:pt x="7657" y="10593"/>
                    <a:pt x="5285" y="11479"/>
                    <a:pt x="3275" y="10555"/>
                  </a:cubicBezTo>
                  <a:cubicBezTo>
                    <a:pt x="2923" y="10393"/>
                    <a:pt x="2589" y="10174"/>
                    <a:pt x="2294" y="9917"/>
                  </a:cubicBezTo>
                  <a:close/>
                </a:path>
              </a:pathLst>
            </a:custGeom>
            <a:solidFill>
              <a:srgbClr val="D58B94"/>
            </a:solidFill>
            <a:ln w="9525" cap="flat">
              <a:noFill/>
              <a:prstDash val="solid"/>
              <a:miter/>
            </a:ln>
          </p:spPr>
          <p:txBody>
            <a:bodyPr rtlCol="0" anchor="ctr"/>
            <a:lstStyle/>
            <a:p>
              <a:endParaRPr lang="en-IN"/>
            </a:p>
          </p:txBody>
        </p:sp>
        <p:sp>
          <p:nvSpPr>
            <p:cNvPr id="1832" name="Freeform: Shape 1831">
              <a:extLst>
                <a:ext uri="{FF2B5EF4-FFF2-40B4-BE49-F238E27FC236}">
                  <a16:creationId xmlns:a16="http://schemas.microsoft.com/office/drawing/2014/main" xmlns="" id="{C7C99CA6-D926-5CDF-0BF4-A20EF2EFEA62}"/>
                </a:ext>
              </a:extLst>
            </p:cNvPr>
            <p:cNvSpPr/>
            <p:nvPr/>
          </p:nvSpPr>
          <p:spPr>
            <a:xfrm>
              <a:off x="1276129" y="1495231"/>
              <a:ext cx="13460" cy="13339"/>
            </a:xfrm>
            <a:custGeom>
              <a:avLst/>
              <a:gdLst>
                <a:gd name="connsiteX0" fmla="*/ 8875 w 13460"/>
                <a:gd name="connsiteY0" fmla="*/ 12942 h 13339"/>
                <a:gd name="connsiteX1" fmla="*/ 369 w 13460"/>
                <a:gd name="connsiteY1" fmla="*/ 8874 h 13339"/>
                <a:gd name="connsiteX2" fmla="*/ 4437 w 13460"/>
                <a:gd name="connsiteY2" fmla="*/ 369 h 13339"/>
                <a:gd name="connsiteX3" fmla="*/ 12942 w 13460"/>
                <a:gd name="connsiteY3" fmla="*/ 4436 h 13339"/>
                <a:gd name="connsiteX4" fmla="*/ 13257 w 13460"/>
                <a:gd name="connsiteY4" fmla="*/ 5703 h 13339"/>
                <a:gd name="connsiteX5" fmla="*/ 9028 w 13460"/>
                <a:gd name="connsiteY5" fmla="*/ 12904 h 13339"/>
                <a:gd name="connsiteX6" fmla="*/ 8875 w 13460"/>
                <a:gd name="connsiteY6" fmla="*/ 12942 h 1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60" h="13339">
                  <a:moveTo>
                    <a:pt x="8875" y="12942"/>
                  </a:moveTo>
                  <a:cubicBezTo>
                    <a:pt x="5399" y="14170"/>
                    <a:pt x="1598" y="12342"/>
                    <a:pt x="369" y="8874"/>
                  </a:cubicBezTo>
                  <a:cubicBezTo>
                    <a:pt x="-859" y="5398"/>
                    <a:pt x="969" y="1588"/>
                    <a:pt x="4437" y="369"/>
                  </a:cubicBezTo>
                  <a:cubicBezTo>
                    <a:pt x="7913" y="-860"/>
                    <a:pt x="11723" y="959"/>
                    <a:pt x="12942" y="4436"/>
                  </a:cubicBezTo>
                  <a:cubicBezTo>
                    <a:pt x="13095" y="4845"/>
                    <a:pt x="13190" y="5274"/>
                    <a:pt x="13257" y="5703"/>
                  </a:cubicBezTo>
                  <a:cubicBezTo>
                    <a:pt x="14076" y="8855"/>
                    <a:pt x="12180" y="12084"/>
                    <a:pt x="9028" y="12904"/>
                  </a:cubicBezTo>
                  <a:cubicBezTo>
                    <a:pt x="8980" y="12913"/>
                    <a:pt x="8923" y="12932"/>
                    <a:pt x="8875" y="12942"/>
                  </a:cubicBezTo>
                  <a:close/>
                </a:path>
              </a:pathLst>
            </a:custGeom>
            <a:solidFill>
              <a:srgbClr val="D58B94"/>
            </a:solidFill>
            <a:ln w="9525" cap="flat">
              <a:noFill/>
              <a:prstDash val="solid"/>
              <a:miter/>
            </a:ln>
          </p:spPr>
          <p:txBody>
            <a:bodyPr rtlCol="0" anchor="ctr"/>
            <a:lstStyle/>
            <a:p>
              <a:endParaRPr lang="en-IN"/>
            </a:p>
          </p:txBody>
        </p:sp>
        <p:sp>
          <p:nvSpPr>
            <p:cNvPr id="1833" name="Freeform: Shape 1832">
              <a:extLst>
                <a:ext uri="{FF2B5EF4-FFF2-40B4-BE49-F238E27FC236}">
                  <a16:creationId xmlns:a16="http://schemas.microsoft.com/office/drawing/2014/main" xmlns="" id="{F4F545B3-32D5-B843-50E7-3D6EDED2173F}"/>
                </a:ext>
              </a:extLst>
            </p:cNvPr>
            <p:cNvSpPr/>
            <p:nvPr/>
          </p:nvSpPr>
          <p:spPr>
            <a:xfrm>
              <a:off x="1274083" y="1471690"/>
              <a:ext cx="16712" cy="19543"/>
            </a:xfrm>
            <a:custGeom>
              <a:avLst/>
              <a:gdLst>
                <a:gd name="connsiteX0" fmla="*/ 9778 w 16712"/>
                <a:gd name="connsiteY0" fmla="*/ 19528 h 19543"/>
                <a:gd name="connsiteX1" fmla="*/ 253 w 16712"/>
                <a:gd name="connsiteY1" fmla="*/ 11242 h 19543"/>
                <a:gd name="connsiteX2" fmla="*/ 6444 w 16712"/>
                <a:gd name="connsiteY2" fmla="*/ 2 h 19543"/>
                <a:gd name="connsiteX3" fmla="*/ 16445 w 16712"/>
                <a:gd name="connsiteY3" fmla="*/ 8194 h 19543"/>
                <a:gd name="connsiteX4" fmla="*/ 9778 w 16712"/>
                <a:gd name="connsiteY4" fmla="*/ 19528 h 19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12" h="19543">
                  <a:moveTo>
                    <a:pt x="9778" y="19528"/>
                  </a:moveTo>
                  <a:cubicBezTo>
                    <a:pt x="4968" y="19566"/>
                    <a:pt x="881" y="16014"/>
                    <a:pt x="253" y="11242"/>
                  </a:cubicBezTo>
                  <a:cubicBezTo>
                    <a:pt x="-900" y="6460"/>
                    <a:pt x="1786" y="1583"/>
                    <a:pt x="6444" y="2"/>
                  </a:cubicBezTo>
                  <a:cubicBezTo>
                    <a:pt x="11407" y="-293"/>
                    <a:pt x="15759" y="3269"/>
                    <a:pt x="16445" y="8194"/>
                  </a:cubicBezTo>
                  <a:cubicBezTo>
                    <a:pt x="17607" y="13147"/>
                    <a:pt x="14674" y="18138"/>
                    <a:pt x="9778" y="19528"/>
                  </a:cubicBezTo>
                  <a:close/>
                </a:path>
              </a:pathLst>
            </a:custGeom>
            <a:solidFill>
              <a:srgbClr val="D58B94"/>
            </a:solidFill>
            <a:ln w="9525" cap="flat">
              <a:noFill/>
              <a:prstDash val="solid"/>
              <a:miter/>
            </a:ln>
          </p:spPr>
          <p:txBody>
            <a:bodyPr rtlCol="0" anchor="ctr"/>
            <a:lstStyle/>
            <a:p>
              <a:endParaRPr lang="en-IN"/>
            </a:p>
          </p:txBody>
        </p:sp>
        <p:sp>
          <p:nvSpPr>
            <p:cNvPr id="1834" name="Freeform: Shape 1833">
              <a:extLst>
                <a:ext uri="{FF2B5EF4-FFF2-40B4-BE49-F238E27FC236}">
                  <a16:creationId xmlns:a16="http://schemas.microsoft.com/office/drawing/2014/main" xmlns="" id="{64C1E739-8DAF-17A4-D472-98EDB7AF5B10}"/>
                </a:ext>
              </a:extLst>
            </p:cNvPr>
            <p:cNvSpPr/>
            <p:nvPr/>
          </p:nvSpPr>
          <p:spPr>
            <a:xfrm>
              <a:off x="1284388" y="1512474"/>
              <a:ext cx="7338" cy="8669"/>
            </a:xfrm>
            <a:custGeom>
              <a:avLst/>
              <a:gdLst>
                <a:gd name="connsiteX0" fmla="*/ 4045 w 7338"/>
                <a:gd name="connsiteY0" fmla="*/ 8653 h 8669"/>
                <a:gd name="connsiteX1" fmla="*/ 44 w 7338"/>
                <a:gd name="connsiteY1" fmla="*/ 4843 h 8669"/>
                <a:gd name="connsiteX2" fmla="*/ 44 w 7338"/>
                <a:gd name="connsiteY2" fmla="*/ 4747 h 8669"/>
                <a:gd name="connsiteX3" fmla="*/ 3188 w 7338"/>
                <a:gd name="connsiteY3" fmla="*/ -15 h 8669"/>
                <a:gd name="connsiteX4" fmla="*/ 7283 w 7338"/>
                <a:gd name="connsiteY4" fmla="*/ 3890 h 8669"/>
                <a:gd name="connsiteX5" fmla="*/ 4045 w 7338"/>
                <a:gd name="connsiteY5" fmla="*/ 8653 h 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8" h="8669">
                  <a:moveTo>
                    <a:pt x="4045" y="8653"/>
                  </a:moveTo>
                  <a:cubicBezTo>
                    <a:pt x="1892" y="8710"/>
                    <a:pt x="102" y="6995"/>
                    <a:pt x="44" y="4843"/>
                  </a:cubicBezTo>
                  <a:cubicBezTo>
                    <a:pt x="44" y="4814"/>
                    <a:pt x="44" y="4776"/>
                    <a:pt x="44" y="4747"/>
                  </a:cubicBezTo>
                  <a:cubicBezTo>
                    <a:pt x="-317" y="2585"/>
                    <a:pt x="1054" y="509"/>
                    <a:pt x="3188" y="-15"/>
                  </a:cubicBezTo>
                  <a:cubicBezTo>
                    <a:pt x="5378" y="-15"/>
                    <a:pt x="7179" y="1700"/>
                    <a:pt x="7283" y="3890"/>
                  </a:cubicBezTo>
                  <a:cubicBezTo>
                    <a:pt x="7588" y="6071"/>
                    <a:pt x="6188" y="8138"/>
                    <a:pt x="4045" y="8653"/>
                  </a:cubicBezTo>
                  <a:close/>
                </a:path>
              </a:pathLst>
            </a:custGeom>
            <a:solidFill>
              <a:srgbClr val="D58B94"/>
            </a:solidFill>
            <a:ln w="9525" cap="flat">
              <a:noFill/>
              <a:prstDash val="solid"/>
              <a:miter/>
            </a:ln>
          </p:spPr>
          <p:txBody>
            <a:bodyPr rtlCol="0" anchor="ctr"/>
            <a:lstStyle/>
            <a:p>
              <a:endParaRPr lang="en-IN"/>
            </a:p>
          </p:txBody>
        </p:sp>
        <p:sp>
          <p:nvSpPr>
            <p:cNvPr id="1835" name="Freeform: Shape 1834">
              <a:extLst>
                <a:ext uri="{FF2B5EF4-FFF2-40B4-BE49-F238E27FC236}">
                  <a16:creationId xmlns:a16="http://schemas.microsoft.com/office/drawing/2014/main" xmlns="" id="{64BF264E-E7CC-C9E6-ADC0-CA13E92DE4DD}"/>
                </a:ext>
              </a:extLst>
            </p:cNvPr>
            <p:cNvSpPr/>
            <p:nvPr/>
          </p:nvSpPr>
          <p:spPr>
            <a:xfrm>
              <a:off x="1271101" y="1511901"/>
              <a:ext cx="6451" cy="7341"/>
            </a:xfrm>
            <a:custGeom>
              <a:avLst/>
              <a:gdLst>
                <a:gd name="connsiteX0" fmla="*/ 3616 w 6451"/>
                <a:gd name="connsiteY0" fmla="*/ 7321 h 7341"/>
                <a:gd name="connsiteX1" fmla="*/ 92 w 6451"/>
                <a:gd name="connsiteY1" fmla="*/ 4187 h 7341"/>
                <a:gd name="connsiteX2" fmla="*/ 92 w 6451"/>
                <a:gd name="connsiteY2" fmla="*/ 4082 h 7341"/>
                <a:gd name="connsiteX3" fmla="*/ 2492 w 6451"/>
                <a:gd name="connsiteY3" fmla="*/ 25 h 7341"/>
                <a:gd name="connsiteX4" fmla="*/ 2664 w 6451"/>
                <a:gd name="connsiteY4" fmla="*/ -13 h 7341"/>
                <a:gd name="connsiteX5" fmla="*/ 6378 w 6451"/>
                <a:gd name="connsiteY5" fmla="*/ 3225 h 7341"/>
                <a:gd name="connsiteX6" fmla="*/ 3616 w 6451"/>
                <a:gd name="connsiteY6" fmla="*/ 7321 h 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1" h="7341">
                  <a:moveTo>
                    <a:pt x="3616" y="7321"/>
                  </a:moveTo>
                  <a:cubicBezTo>
                    <a:pt x="1778" y="7426"/>
                    <a:pt x="206" y="6026"/>
                    <a:pt x="92" y="4187"/>
                  </a:cubicBezTo>
                  <a:cubicBezTo>
                    <a:pt x="92" y="4149"/>
                    <a:pt x="92" y="4121"/>
                    <a:pt x="92" y="4082"/>
                  </a:cubicBezTo>
                  <a:cubicBezTo>
                    <a:pt x="-365" y="2301"/>
                    <a:pt x="711" y="482"/>
                    <a:pt x="2492" y="25"/>
                  </a:cubicBezTo>
                  <a:cubicBezTo>
                    <a:pt x="2549" y="15"/>
                    <a:pt x="2606" y="-4"/>
                    <a:pt x="2664" y="-13"/>
                  </a:cubicBezTo>
                  <a:cubicBezTo>
                    <a:pt x="4559" y="-70"/>
                    <a:pt x="6178" y="1339"/>
                    <a:pt x="6378" y="3225"/>
                  </a:cubicBezTo>
                  <a:cubicBezTo>
                    <a:pt x="6731" y="5111"/>
                    <a:pt x="5502" y="6940"/>
                    <a:pt x="3616" y="7321"/>
                  </a:cubicBezTo>
                  <a:close/>
                </a:path>
              </a:pathLst>
            </a:custGeom>
            <a:solidFill>
              <a:srgbClr val="D58B94"/>
            </a:solidFill>
            <a:ln w="9525" cap="flat">
              <a:noFill/>
              <a:prstDash val="solid"/>
              <a:miter/>
            </a:ln>
          </p:spPr>
          <p:txBody>
            <a:bodyPr rtlCol="0" anchor="ctr"/>
            <a:lstStyle/>
            <a:p>
              <a:endParaRPr lang="en-IN"/>
            </a:p>
          </p:txBody>
        </p:sp>
        <p:sp>
          <p:nvSpPr>
            <p:cNvPr id="1836" name="Freeform: Shape 1835">
              <a:extLst>
                <a:ext uri="{FF2B5EF4-FFF2-40B4-BE49-F238E27FC236}">
                  <a16:creationId xmlns:a16="http://schemas.microsoft.com/office/drawing/2014/main" xmlns="" id="{F3399137-6B1C-CEC7-90BC-1F77AF4A9463}"/>
                </a:ext>
              </a:extLst>
            </p:cNvPr>
            <p:cNvSpPr/>
            <p:nvPr/>
          </p:nvSpPr>
          <p:spPr>
            <a:xfrm>
              <a:off x="1258346" y="1502078"/>
              <a:ext cx="9876" cy="11072"/>
            </a:xfrm>
            <a:custGeom>
              <a:avLst/>
              <a:gdLst>
                <a:gd name="connsiteX0" fmla="*/ 5893 w 9876"/>
                <a:gd name="connsiteY0" fmla="*/ 11048 h 11072"/>
                <a:gd name="connsiteX1" fmla="*/ 178 w 9876"/>
                <a:gd name="connsiteY1" fmla="*/ 6190 h 11072"/>
                <a:gd name="connsiteX2" fmla="*/ 3502 w 9876"/>
                <a:gd name="connsiteY2" fmla="*/ 180 h 11072"/>
                <a:gd name="connsiteX3" fmla="*/ 9512 w 9876"/>
                <a:gd name="connsiteY3" fmla="*/ 3495 h 11072"/>
                <a:gd name="connsiteX4" fmla="*/ 9703 w 9876"/>
                <a:gd name="connsiteY4" fmla="*/ 4856 h 11072"/>
                <a:gd name="connsiteX5" fmla="*/ 6074 w 9876"/>
                <a:gd name="connsiteY5" fmla="*/ 11000 h 11072"/>
                <a:gd name="connsiteX6" fmla="*/ 5893 w 9876"/>
                <a:gd name="connsiteY6" fmla="*/ 11048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76" h="11072">
                  <a:moveTo>
                    <a:pt x="5893" y="11048"/>
                  </a:moveTo>
                  <a:cubicBezTo>
                    <a:pt x="2997" y="11219"/>
                    <a:pt x="483" y="9076"/>
                    <a:pt x="178" y="6190"/>
                  </a:cubicBezTo>
                  <a:cubicBezTo>
                    <a:pt x="-565" y="3609"/>
                    <a:pt x="921" y="923"/>
                    <a:pt x="3502" y="180"/>
                  </a:cubicBezTo>
                  <a:cubicBezTo>
                    <a:pt x="6074" y="-573"/>
                    <a:pt x="8769" y="923"/>
                    <a:pt x="9512" y="3495"/>
                  </a:cubicBezTo>
                  <a:cubicBezTo>
                    <a:pt x="9636" y="3942"/>
                    <a:pt x="9703" y="4399"/>
                    <a:pt x="9703" y="4856"/>
                  </a:cubicBezTo>
                  <a:cubicBezTo>
                    <a:pt x="10398" y="7552"/>
                    <a:pt x="8769" y="10305"/>
                    <a:pt x="6074" y="11000"/>
                  </a:cubicBezTo>
                  <a:cubicBezTo>
                    <a:pt x="6017" y="11019"/>
                    <a:pt x="5950" y="11038"/>
                    <a:pt x="5893" y="11048"/>
                  </a:cubicBezTo>
                  <a:close/>
                </a:path>
              </a:pathLst>
            </a:custGeom>
            <a:solidFill>
              <a:srgbClr val="D58B94"/>
            </a:solidFill>
            <a:ln w="9525" cap="flat">
              <a:noFill/>
              <a:prstDash val="solid"/>
              <a:miter/>
            </a:ln>
          </p:spPr>
          <p:txBody>
            <a:bodyPr rtlCol="0" anchor="ctr"/>
            <a:lstStyle/>
            <a:p>
              <a:endParaRPr lang="en-IN"/>
            </a:p>
          </p:txBody>
        </p:sp>
        <p:sp>
          <p:nvSpPr>
            <p:cNvPr id="1837" name="Freeform: Shape 1836">
              <a:extLst>
                <a:ext uri="{FF2B5EF4-FFF2-40B4-BE49-F238E27FC236}">
                  <a16:creationId xmlns:a16="http://schemas.microsoft.com/office/drawing/2014/main" xmlns="" id="{CDF8E05C-8B3E-4D9D-1E60-3B9E7B2DAFC2}"/>
                </a:ext>
              </a:extLst>
            </p:cNvPr>
            <p:cNvSpPr/>
            <p:nvPr/>
          </p:nvSpPr>
          <p:spPr>
            <a:xfrm>
              <a:off x="1255228" y="1482433"/>
              <a:ext cx="12232" cy="13782"/>
            </a:xfrm>
            <a:custGeom>
              <a:avLst/>
              <a:gdLst>
                <a:gd name="connsiteX0" fmla="*/ 7201 w 12232"/>
                <a:gd name="connsiteY0" fmla="*/ 13739 h 13782"/>
                <a:gd name="connsiteX1" fmla="*/ 153 w 12232"/>
                <a:gd name="connsiteY1" fmla="*/ 7928 h 13782"/>
                <a:gd name="connsiteX2" fmla="*/ 4915 w 12232"/>
                <a:gd name="connsiteY2" fmla="*/ 22 h 13782"/>
                <a:gd name="connsiteX3" fmla="*/ 12049 w 12232"/>
                <a:gd name="connsiteY3" fmla="*/ 5766 h 13782"/>
                <a:gd name="connsiteX4" fmla="*/ 12059 w 12232"/>
                <a:gd name="connsiteY4" fmla="*/ 5833 h 13782"/>
                <a:gd name="connsiteX5" fmla="*/ 7201 w 12232"/>
                <a:gd name="connsiteY5" fmla="*/ 13739 h 13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32" h="13782">
                  <a:moveTo>
                    <a:pt x="7201" y="13739"/>
                  </a:moveTo>
                  <a:cubicBezTo>
                    <a:pt x="3658" y="14072"/>
                    <a:pt x="505" y="11472"/>
                    <a:pt x="153" y="7928"/>
                  </a:cubicBezTo>
                  <a:cubicBezTo>
                    <a:pt x="-638" y="4442"/>
                    <a:pt x="1467" y="956"/>
                    <a:pt x="4915" y="22"/>
                  </a:cubicBezTo>
                  <a:cubicBezTo>
                    <a:pt x="8468" y="-359"/>
                    <a:pt x="11668" y="2204"/>
                    <a:pt x="12049" y="5766"/>
                  </a:cubicBezTo>
                  <a:cubicBezTo>
                    <a:pt x="12059" y="5785"/>
                    <a:pt x="12059" y="5814"/>
                    <a:pt x="12059" y="5833"/>
                  </a:cubicBezTo>
                  <a:cubicBezTo>
                    <a:pt x="12840" y="9348"/>
                    <a:pt x="10687" y="12843"/>
                    <a:pt x="7201" y="13739"/>
                  </a:cubicBezTo>
                  <a:close/>
                </a:path>
              </a:pathLst>
            </a:custGeom>
            <a:solidFill>
              <a:srgbClr val="D58B94"/>
            </a:solidFill>
            <a:ln w="9525" cap="flat">
              <a:noFill/>
              <a:prstDash val="solid"/>
              <a:miter/>
            </a:ln>
          </p:spPr>
          <p:txBody>
            <a:bodyPr rtlCol="0" anchor="ctr"/>
            <a:lstStyle/>
            <a:p>
              <a:endParaRPr lang="en-IN"/>
            </a:p>
          </p:txBody>
        </p:sp>
        <p:sp>
          <p:nvSpPr>
            <p:cNvPr id="1838" name="Freeform: Shape 1837">
              <a:extLst>
                <a:ext uri="{FF2B5EF4-FFF2-40B4-BE49-F238E27FC236}">
                  <a16:creationId xmlns:a16="http://schemas.microsoft.com/office/drawing/2014/main" xmlns="" id="{D6BB11BD-03BD-2509-E27A-B3A8BD931E24}"/>
                </a:ext>
              </a:extLst>
            </p:cNvPr>
            <p:cNvSpPr/>
            <p:nvPr/>
          </p:nvSpPr>
          <p:spPr>
            <a:xfrm>
              <a:off x="1262999" y="1456814"/>
              <a:ext cx="12317" cy="13689"/>
            </a:xfrm>
            <a:custGeom>
              <a:avLst/>
              <a:gdLst>
                <a:gd name="connsiteX0" fmla="*/ 7717 w 12317"/>
                <a:gd name="connsiteY0" fmla="*/ 13640 h 13689"/>
                <a:gd name="connsiteX1" fmla="*/ 21 w 12317"/>
                <a:gd name="connsiteY1" fmla="*/ 7306 h 13689"/>
                <a:gd name="connsiteX2" fmla="*/ 4574 w 12317"/>
                <a:gd name="connsiteY2" fmla="*/ 19 h 13689"/>
                <a:gd name="connsiteX3" fmla="*/ 12270 w 12317"/>
                <a:gd name="connsiteY3" fmla="*/ 6353 h 13689"/>
                <a:gd name="connsiteX4" fmla="*/ 7717 w 12317"/>
                <a:gd name="connsiteY4" fmla="*/ 13640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7" h="13689">
                  <a:moveTo>
                    <a:pt x="7717" y="13640"/>
                  </a:moveTo>
                  <a:cubicBezTo>
                    <a:pt x="3841" y="14021"/>
                    <a:pt x="393" y="11182"/>
                    <a:pt x="21" y="7306"/>
                  </a:cubicBezTo>
                  <a:cubicBezTo>
                    <a:pt x="-293" y="4124"/>
                    <a:pt x="1574" y="1134"/>
                    <a:pt x="4574" y="19"/>
                  </a:cubicBezTo>
                  <a:cubicBezTo>
                    <a:pt x="8451" y="-362"/>
                    <a:pt x="11899" y="2477"/>
                    <a:pt x="12270" y="6353"/>
                  </a:cubicBezTo>
                  <a:cubicBezTo>
                    <a:pt x="12584" y="9535"/>
                    <a:pt x="10718" y="12526"/>
                    <a:pt x="7717" y="13640"/>
                  </a:cubicBezTo>
                  <a:close/>
                </a:path>
              </a:pathLst>
            </a:custGeom>
            <a:solidFill>
              <a:srgbClr val="D58B94"/>
            </a:solidFill>
            <a:ln w="9525" cap="flat">
              <a:noFill/>
              <a:prstDash val="solid"/>
              <a:miter/>
            </a:ln>
          </p:spPr>
          <p:txBody>
            <a:bodyPr rtlCol="0" anchor="ctr"/>
            <a:lstStyle/>
            <a:p>
              <a:endParaRPr lang="en-IN"/>
            </a:p>
          </p:txBody>
        </p:sp>
        <p:sp>
          <p:nvSpPr>
            <p:cNvPr id="1839" name="Freeform: Shape 1838">
              <a:extLst>
                <a:ext uri="{FF2B5EF4-FFF2-40B4-BE49-F238E27FC236}">
                  <a16:creationId xmlns:a16="http://schemas.microsoft.com/office/drawing/2014/main" xmlns="" id="{B96053E0-088F-D8B5-1BDB-1F6310AB817A}"/>
                </a:ext>
              </a:extLst>
            </p:cNvPr>
            <p:cNvSpPr/>
            <p:nvPr/>
          </p:nvSpPr>
          <p:spPr>
            <a:xfrm>
              <a:off x="1255175" y="1465673"/>
              <a:ext cx="4629" cy="5210"/>
            </a:xfrm>
            <a:custGeom>
              <a:avLst/>
              <a:gdLst>
                <a:gd name="connsiteX0" fmla="*/ 2873 w 4629"/>
                <a:gd name="connsiteY0" fmla="*/ 5162 h 5210"/>
                <a:gd name="connsiteX1" fmla="*/ 130 w 4629"/>
                <a:gd name="connsiteY1" fmla="*/ 3209 h 5210"/>
                <a:gd name="connsiteX2" fmla="*/ 111 w 4629"/>
                <a:gd name="connsiteY2" fmla="*/ 3067 h 5210"/>
                <a:gd name="connsiteX3" fmla="*/ 1616 w 4629"/>
                <a:gd name="connsiteY3" fmla="*/ 57 h 5210"/>
                <a:gd name="connsiteX4" fmla="*/ 1730 w 4629"/>
                <a:gd name="connsiteY4" fmla="*/ 19 h 5210"/>
                <a:gd name="connsiteX5" fmla="*/ 4473 w 4629"/>
                <a:gd name="connsiteY5" fmla="*/ 1971 h 5210"/>
                <a:gd name="connsiteX6" fmla="*/ 4492 w 4629"/>
                <a:gd name="connsiteY6" fmla="*/ 2114 h 5210"/>
                <a:gd name="connsiteX7" fmla="*/ 2987 w 4629"/>
                <a:gd name="connsiteY7" fmla="*/ 5124 h 5210"/>
                <a:gd name="connsiteX8" fmla="*/ 2873 w 4629"/>
                <a:gd name="connsiteY8" fmla="*/ 5162 h 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29" h="5210">
                  <a:moveTo>
                    <a:pt x="2873" y="5162"/>
                  </a:moveTo>
                  <a:cubicBezTo>
                    <a:pt x="1578" y="5381"/>
                    <a:pt x="349" y="4505"/>
                    <a:pt x="130" y="3209"/>
                  </a:cubicBezTo>
                  <a:cubicBezTo>
                    <a:pt x="120" y="3162"/>
                    <a:pt x="120" y="3114"/>
                    <a:pt x="111" y="3067"/>
                  </a:cubicBezTo>
                  <a:cubicBezTo>
                    <a:pt x="-308" y="1819"/>
                    <a:pt x="368" y="466"/>
                    <a:pt x="1616" y="57"/>
                  </a:cubicBezTo>
                  <a:cubicBezTo>
                    <a:pt x="1654" y="38"/>
                    <a:pt x="1692" y="28"/>
                    <a:pt x="1730" y="19"/>
                  </a:cubicBezTo>
                  <a:cubicBezTo>
                    <a:pt x="3026" y="-201"/>
                    <a:pt x="4254" y="676"/>
                    <a:pt x="4473" y="1971"/>
                  </a:cubicBezTo>
                  <a:cubicBezTo>
                    <a:pt x="4483" y="2019"/>
                    <a:pt x="4483" y="2066"/>
                    <a:pt x="4492" y="2114"/>
                  </a:cubicBezTo>
                  <a:cubicBezTo>
                    <a:pt x="4911" y="3362"/>
                    <a:pt x="4235" y="4714"/>
                    <a:pt x="2987" y="5124"/>
                  </a:cubicBezTo>
                  <a:cubicBezTo>
                    <a:pt x="2949" y="5143"/>
                    <a:pt x="2911" y="5152"/>
                    <a:pt x="2873" y="5162"/>
                  </a:cubicBezTo>
                  <a:close/>
                </a:path>
              </a:pathLst>
            </a:custGeom>
            <a:solidFill>
              <a:srgbClr val="D58B94"/>
            </a:solidFill>
            <a:ln w="9525" cap="flat">
              <a:noFill/>
              <a:prstDash val="solid"/>
              <a:miter/>
            </a:ln>
          </p:spPr>
          <p:txBody>
            <a:bodyPr rtlCol="0" anchor="ctr"/>
            <a:lstStyle/>
            <a:p>
              <a:endParaRPr lang="en-IN"/>
            </a:p>
          </p:txBody>
        </p:sp>
        <p:sp>
          <p:nvSpPr>
            <p:cNvPr id="1840" name="Freeform: Shape 1839">
              <a:extLst>
                <a:ext uri="{FF2B5EF4-FFF2-40B4-BE49-F238E27FC236}">
                  <a16:creationId xmlns:a16="http://schemas.microsoft.com/office/drawing/2014/main" xmlns="" id="{25E3BA43-2E16-7116-C594-D5CE21DA76B1}"/>
                </a:ext>
              </a:extLst>
            </p:cNvPr>
            <p:cNvSpPr/>
            <p:nvPr/>
          </p:nvSpPr>
          <p:spPr>
            <a:xfrm>
              <a:off x="1332660" y="1473266"/>
              <a:ext cx="9646" cy="12157"/>
            </a:xfrm>
            <a:custGeom>
              <a:avLst/>
              <a:gdLst>
                <a:gd name="connsiteX0" fmla="*/ 5779 w 9646"/>
                <a:gd name="connsiteY0" fmla="*/ 12142 h 12157"/>
                <a:gd name="connsiteX1" fmla="*/ 160 w 9646"/>
                <a:gd name="connsiteY1" fmla="*/ 6904 h 12157"/>
                <a:gd name="connsiteX2" fmla="*/ 3779 w 9646"/>
                <a:gd name="connsiteY2" fmla="*/ 46 h 12157"/>
                <a:gd name="connsiteX3" fmla="*/ 9399 w 9646"/>
                <a:gd name="connsiteY3" fmla="*/ 5284 h 12157"/>
                <a:gd name="connsiteX4" fmla="*/ 5779 w 9646"/>
                <a:gd name="connsiteY4" fmla="*/ 12142 h 12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 h="12157">
                  <a:moveTo>
                    <a:pt x="5779" y="12142"/>
                  </a:moveTo>
                  <a:cubicBezTo>
                    <a:pt x="3208" y="12142"/>
                    <a:pt x="731" y="10237"/>
                    <a:pt x="160" y="6904"/>
                  </a:cubicBezTo>
                  <a:cubicBezTo>
                    <a:pt x="-555" y="4027"/>
                    <a:pt x="998" y="1074"/>
                    <a:pt x="3779" y="46"/>
                  </a:cubicBezTo>
                  <a:cubicBezTo>
                    <a:pt x="6351" y="-431"/>
                    <a:pt x="8828" y="1951"/>
                    <a:pt x="9399" y="5284"/>
                  </a:cubicBezTo>
                  <a:cubicBezTo>
                    <a:pt x="10266" y="8180"/>
                    <a:pt x="8656" y="11228"/>
                    <a:pt x="5779" y="12142"/>
                  </a:cubicBezTo>
                  <a:close/>
                </a:path>
              </a:pathLst>
            </a:custGeom>
            <a:solidFill>
              <a:srgbClr val="D58B94"/>
            </a:solidFill>
            <a:ln w="9525" cap="flat">
              <a:noFill/>
              <a:prstDash val="solid"/>
              <a:miter/>
            </a:ln>
          </p:spPr>
          <p:txBody>
            <a:bodyPr rtlCol="0" anchor="ctr"/>
            <a:lstStyle/>
            <a:p>
              <a:endParaRPr lang="en-IN"/>
            </a:p>
          </p:txBody>
        </p:sp>
        <p:sp>
          <p:nvSpPr>
            <p:cNvPr id="1841" name="Freeform: Shape 1840">
              <a:extLst>
                <a:ext uri="{FF2B5EF4-FFF2-40B4-BE49-F238E27FC236}">
                  <a16:creationId xmlns:a16="http://schemas.microsoft.com/office/drawing/2014/main" xmlns="" id="{45A2CED1-EB49-722B-9650-638A6250DA7E}"/>
                </a:ext>
              </a:extLst>
            </p:cNvPr>
            <p:cNvSpPr/>
            <p:nvPr/>
          </p:nvSpPr>
          <p:spPr>
            <a:xfrm>
              <a:off x="1322357" y="1448245"/>
              <a:ext cx="12002" cy="14869"/>
            </a:xfrm>
            <a:custGeom>
              <a:avLst/>
              <a:gdLst>
                <a:gd name="connsiteX0" fmla="*/ 7604 w 12002"/>
                <a:gd name="connsiteY0" fmla="*/ 14780 h 14869"/>
                <a:gd name="connsiteX1" fmla="*/ 366 w 12002"/>
                <a:gd name="connsiteY1" fmla="*/ 8589 h 14869"/>
                <a:gd name="connsiteX2" fmla="*/ 4366 w 12002"/>
                <a:gd name="connsiteY2" fmla="*/ 111 h 14869"/>
                <a:gd name="connsiteX3" fmla="*/ 11605 w 12002"/>
                <a:gd name="connsiteY3" fmla="*/ 6207 h 14869"/>
                <a:gd name="connsiteX4" fmla="*/ 7604 w 12002"/>
                <a:gd name="connsiteY4" fmla="*/ 14780 h 14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2" h="14869">
                  <a:moveTo>
                    <a:pt x="7604" y="14780"/>
                  </a:moveTo>
                  <a:cubicBezTo>
                    <a:pt x="4556" y="15351"/>
                    <a:pt x="1318" y="12589"/>
                    <a:pt x="366" y="8589"/>
                  </a:cubicBezTo>
                  <a:cubicBezTo>
                    <a:pt x="-844" y="5141"/>
                    <a:pt x="937" y="1369"/>
                    <a:pt x="4366" y="111"/>
                  </a:cubicBezTo>
                  <a:cubicBezTo>
                    <a:pt x="7414" y="-651"/>
                    <a:pt x="10653" y="2112"/>
                    <a:pt x="11605" y="6207"/>
                  </a:cubicBezTo>
                  <a:cubicBezTo>
                    <a:pt x="12824" y="9675"/>
                    <a:pt x="11043" y="13485"/>
                    <a:pt x="7604" y="14780"/>
                  </a:cubicBezTo>
                  <a:close/>
                </a:path>
              </a:pathLst>
            </a:custGeom>
            <a:solidFill>
              <a:srgbClr val="D58B94"/>
            </a:solidFill>
            <a:ln w="9525" cap="flat">
              <a:noFill/>
              <a:prstDash val="solid"/>
              <a:miter/>
            </a:ln>
          </p:spPr>
          <p:txBody>
            <a:bodyPr rtlCol="0" anchor="ctr"/>
            <a:lstStyle/>
            <a:p>
              <a:endParaRPr lang="en-IN"/>
            </a:p>
          </p:txBody>
        </p:sp>
        <p:sp>
          <p:nvSpPr>
            <p:cNvPr id="1842" name="Freeform: Shape 1841">
              <a:extLst>
                <a:ext uri="{FF2B5EF4-FFF2-40B4-BE49-F238E27FC236}">
                  <a16:creationId xmlns:a16="http://schemas.microsoft.com/office/drawing/2014/main" xmlns="" id="{7089BAE7-C1CC-274D-EF73-A718C1BF18F6}"/>
                </a:ext>
              </a:extLst>
            </p:cNvPr>
            <p:cNvSpPr/>
            <p:nvPr/>
          </p:nvSpPr>
          <p:spPr>
            <a:xfrm>
              <a:off x="1234868" y="1481757"/>
              <a:ext cx="7952" cy="8663"/>
            </a:xfrm>
            <a:custGeom>
              <a:avLst/>
              <a:gdLst>
                <a:gd name="connsiteX0" fmla="*/ 4702 w 7952"/>
                <a:gd name="connsiteY0" fmla="*/ 8604 h 8663"/>
                <a:gd name="connsiteX1" fmla="*/ 149 w 7952"/>
                <a:gd name="connsiteY1" fmla="*/ 5242 h 8663"/>
                <a:gd name="connsiteX2" fmla="*/ 130 w 7952"/>
                <a:gd name="connsiteY2" fmla="*/ 5080 h 8663"/>
                <a:gd name="connsiteX3" fmla="*/ 3007 w 7952"/>
                <a:gd name="connsiteY3" fmla="*/ 51 h 8663"/>
                <a:gd name="connsiteX4" fmla="*/ 3083 w 7952"/>
                <a:gd name="connsiteY4" fmla="*/ 32 h 8663"/>
                <a:gd name="connsiteX5" fmla="*/ 7845 w 7952"/>
                <a:gd name="connsiteY5" fmla="*/ 3556 h 8663"/>
                <a:gd name="connsiteX6" fmla="*/ 4702 w 7952"/>
                <a:gd name="connsiteY6" fmla="*/ 8604 h 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52" h="8663">
                  <a:moveTo>
                    <a:pt x="4702" y="8604"/>
                  </a:moveTo>
                  <a:cubicBezTo>
                    <a:pt x="2521" y="8928"/>
                    <a:pt x="483" y="7433"/>
                    <a:pt x="149" y="5242"/>
                  </a:cubicBezTo>
                  <a:cubicBezTo>
                    <a:pt x="140" y="5185"/>
                    <a:pt x="140" y="5137"/>
                    <a:pt x="130" y="5080"/>
                  </a:cubicBezTo>
                  <a:cubicBezTo>
                    <a:pt x="-460" y="2899"/>
                    <a:pt x="825" y="651"/>
                    <a:pt x="3007" y="51"/>
                  </a:cubicBezTo>
                  <a:cubicBezTo>
                    <a:pt x="3035" y="41"/>
                    <a:pt x="3054" y="41"/>
                    <a:pt x="3083" y="32"/>
                  </a:cubicBezTo>
                  <a:cubicBezTo>
                    <a:pt x="5369" y="-311"/>
                    <a:pt x="7502" y="1270"/>
                    <a:pt x="7845" y="3556"/>
                  </a:cubicBezTo>
                  <a:cubicBezTo>
                    <a:pt x="8322" y="5813"/>
                    <a:pt x="6940" y="8042"/>
                    <a:pt x="4702" y="8604"/>
                  </a:cubicBezTo>
                  <a:close/>
                </a:path>
              </a:pathLst>
            </a:custGeom>
            <a:solidFill>
              <a:srgbClr val="D58B94"/>
            </a:solidFill>
            <a:ln w="9525" cap="flat">
              <a:noFill/>
              <a:prstDash val="solid"/>
              <a:miter/>
            </a:ln>
          </p:spPr>
          <p:txBody>
            <a:bodyPr rtlCol="0" anchor="ctr"/>
            <a:lstStyle/>
            <a:p>
              <a:endParaRPr lang="en-IN"/>
            </a:p>
          </p:txBody>
        </p:sp>
        <p:sp>
          <p:nvSpPr>
            <p:cNvPr id="1843" name="Freeform: Shape 1842">
              <a:extLst>
                <a:ext uri="{FF2B5EF4-FFF2-40B4-BE49-F238E27FC236}">
                  <a16:creationId xmlns:a16="http://schemas.microsoft.com/office/drawing/2014/main" xmlns="" id="{6138BE1D-41A2-B64D-411F-9368380A4709}"/>
                </a:ext>
              </a:extLst>
            </p:cNvPr>
            <p:cNvSpPr/>
            <p:nvPr/>
          </p:nvSpPr>
          <p:spPr>
            <a:xfrm>
              <a:off x="1244120" y="1473650"/>
              <a:ext cx="11804" cy="12856"/>
            </a:xfrm>
            <a:custGeom>
              <a:avLst/>
              <a:gdLst>
                <a:gd name="connsiteX0" fmla="*/ 7166 w 11804"/>
                <a:gd name="connsiteY0" fmla="*/ 12806 h 12856"/>
                <a:gd name="connsiteX1" fmla="*/ 212 w 11804"/>
                <a:gd name="connsiteY1" fmla="*/ 7567 h 12856"/>
                <a:gd name="connsiteX2" fmla="*/ 4442 w 11804"/>
                <a:gd name="connsiteY2" fmla="*/ 61 h 12856"/>
                <a:gd name="connsiteX3" fmla="*/ 4499 w 11804"/>
                <a:gd name="connsiteY3" fmla="*/ 42 h 12856"/>
                <a:gd name="connsiteX4" fmla="*/ 11547 w 11804"/>
                <a:gd name="connsiteY4" fmla="*/ 5281 h 12856"/>
                <a:gd name="connsiteX5" fmla="*/ 7471 w 11804"/>
                <a:gd name="connsiteY5" fmla="*/ 12730 h 12856"/>
                <a:gd name="connsiteX6" fmla="*/ 7166 w 11804"/>
                <a:gd name="connsiteY6" fmla="*/ 12806 h 1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 h="12856">
                  <a:moveTo>
                    <a:pt x="7166" y="12806"/>
                  </a:moveTo>
                  <a:cubicBezTo>
                    <a:pt x="3832" y="13158"/>
                    <a:pt x="794" y="10872"/>
                    <a:pt x="212" y="7567"/>
                  </a:cubicBezTo>
                  <a:cubicBezTo>
                    <a:pt x="-692" y="4329"/>
                    <a:pt x="1203" y="966"/>
                    <a:pt x="4442" y="61"/>
                  </a:cubicBezTo>
                  <a:cubicBezTo>
                    <a:pt x="4461" y="52"/>
                    <a:pt x="4480" y="52"/>
                    <a:pt x="4499" y="42"/>
                  </a:cubicBezTo>
                  <a:cubicBezTo>
                    <a:pt x="7880" y="-415"/>
                    <a:pt x="11014" y="1909"/>
                    <a:pt x="11547" y="5281"/>
                  </a:cubicBezTo>
                  <a:cubicBezTo>
                    <a:pt x="12481" y="8462"/>
                    <a:pt x="10652" y="11796"/>
                    <a:pt x="7471" y="12730"/>
                  </a:cubicBezTo>
                  <a:cubicBezTo>
                    <a:pt x="7375" y="12758"/>
                    <a:pt x="7271" y="12777"/>
                    <a:pt x="7166" y="12806"/>
                  </a:cubicBezTo>
                  <a:close/>
                </a:path>
              </a:pathLst>
            </a:custGeom>
            <a:solidFill>
              <a:srgbClr val="D58B94"/>
            </a:solidFill>
            <a:ln w="9525" cap="flat">
              <a:noFill/>
              <a:prstDash val="solid"/>
              <a:miter/>
            </a:ln>
          </p:spPr>
          <p:txBody>
            <a:bodyPr rtlCol="0" anchor="ctr"/>
            <a:lstStyle/>
            <a:p>
              <a:endParaRPr lang="en-IN"/>
            </a:p>
          </p:txBody>
        </p:sp>
        <p:sp>
          <p:nvSpPr>
            <p:cNvPr id="1844" name="Freeform: Shape 1843">
              <a:extLst>
                <a:ext uri="{FF2B5EF4-FFF2-40B4-BE49-F238E27FC236}">
                  <a16:creationId xmlns:a16="http://schemas.microsoft.com/office/drawing/2014/main" xmlns="" id="{055FAA00-2ACC-6613-CD55-F019127B673E}"/>
                </a:ext>
              </a:extLst>
            </p:cNvPr>
            <p:cNvSpPr/>
            <p:nvPr/>
          </p:nvSpPr>
          <p:spPr>
            <a:xfrm>
              <a:off x="1237985" y="1463893"/>
              <a:ext cx="9395" cy="9336"/>
            </a:xfrm>
            <a:custGeom>
              <a:avLst/>
              <a:gdLst>
                <a:gd name="connsiteX0" fmla="*/ 6252 w 9395"/>
                <a:gd name="connsiteY0" fmla="*/ 9038 h 9336"/>
                <a:gd name="connsiteX1" fmla="*/ 271 w 9395"/>
                <a:gd name="connsiteY1" fmla="*/ 6247 h 9336"/>
                <a:gd name="connsiteX2" fmla="*/ 3061 w 9395"/>
                <a:gd name="connsiteY2" fmla="*/ 265 h 9336"/>
                <a:gd name="connsiteX3" fmla="*/ 9043 w 9395"/>
                <a:gd name="connsiteY3" fmla="*/ 3056 h 9336"/>
                <a:gd name="connsiteX4" fmla="*/ 9205 w 9395"/>
                <a:gd name="connsiteY4" fmla="*/ 3608 h 9336"/>
                <a:gd name="connsiteX5" fmla="*/ 6252 w 9395"/>
                <a:gd name="connsiteY5" fmla="*/ 9038 h 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95" h="9336">
                  <a:moveTo>
                    <a:pt x="6252" y="9038"/>
                  </a:moveTo>
                  <a:cubicBezTo>
                    <a:pt x="3833" y="9923"/>
                    <a:pt x="1156" y="8666"/>
                    <a:pt x="271" y="6247"/>
                  </a:cubicBezTo>
                  <a:cubicBezTo>
                    <a:pt x="-615" y="3828"/>
                    <a:pt x="642" y="1151"/>
                    <a:pt x="3061" y="265"/>
                  </a:cubicBezTo>
                  <a:cubicBezTo>
                    <a:pt x="5481" y="-611"/>
                    <a:pt x="8157" y="637"/>
                    <a:pt x="9043" y="3056"/>
                  </a:cubicBezTo>
                  <a:cubicBezTo>
                    <a:pt x="9110" y="3237"/>
                    <a:pt x="9157" y="3418"/>
                    <a:pt x="9205" y="3608"/>
                  </a:cubicBezTo>
                  <a:cubicBezTo>
                    <a:pt x="9881" y="5923"/>
                    <a:pt x="8567" y="8352"/>
                    <a:pt x="6252" y="9038"/>
                  </a:cubicBezTo>
                  <a:close/>
                </a:path>
              </a:pathLst>
            </a:custGeom>
            <a:solidFill>
              <a:srgbClr val="D58B94"/>
            </a:solidFill>
            <a:ln w="9525" cap="flat">
              <a:noFill/>
              <a:prstDash val="solid"/>
              <a:miter/>
            </a:ln>
          </p:spPr>
          <p:txBody>
            <a:bodyPr rtlCol="0" anchor="ctr"/>
            <a:lstStyle/>
            <a:p>
              <a:endParaRPr lang="en-IN"/>
            </a:p>
          </p:txBody>
        </p:sp>
        <p:sp>
          <p:nvSpPr>
            <p:cNvPr id="1845" name="Freeform: Shape 1844">
              <a:extLst>
                <a:ext uri="{FF2B5EF4-FFF2-40B4-BE49-F238E27FC236}">
                  <a16:creationId xmlns:a16="http://schemas.microsoft.com/office/drawing/2014/main" xmlns="" id="{F1F551F9-72AB-4D72-D552-5FF5EEB83B4A}"/>
                </a:ext>
              </a:extLst>
            </p:cNvPr>
            <p:cNvSpPr/>
            <p:nvPr/>
          </p:nvSpPr>
          <p:spPr>
            <a:xfrm>
              <a:off x="1303277" y="1366075"/>
              <a:ext cx="12227" cy="15155"/>
            </a:xfrm>
            <a:custGeom>
              <a:avLst/>
              <a:gdLst>
                <a:gd name="connsiteX0" fmla="*/ 8778 w 12227"/>
                <a:gd name="connsiteY0" fmla="*/ 15130 h 15155"/>
                <a:gd name="connsiteX1" fmla="*/ -4 w 12227"/>
                <a:gd name="connsiteY1" fmla="*/ 7167 h 15155"/>
                <a:gd name="connsiteX2" fmla="*/ 3063 w 12227"/>
                <a:gd name="connsiteY2" fmla="*/ 271 h 15155"/>
                <a:gd name="connsiteX3" fmla="*/ 11350 w 12227"/>
                <a:gd name="connsiteY3" fmla="*/ 5700 h 15155"/>
                <a:gd name="connsiteX4" fmla="*/ 8778 w 12227"/>
                <a:gd name="connsiteY4" fmla="*/ 15130 h 15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7" h="15155">
                  <a:moveTo>
                    <a:pt x="8778" y="15130"/>
                  </a:moveTo>
                  <a:cubicBezTo>
                    <a:pt x="4158" y="15358"/>
                    <a:pt x="224" y="11786"/>
                    <a:pt x="-4" y="7167"/>
                  </a:cubicBezTo>
                  <a:cubicBezTo>
                    <a:pt x="-128" y="4509"/>
                    <a:pt x="1005" y="1957"/>
                    <a:pt x="3063" y="271"/>
                  </a:cubicBezTo>
                  <a:cubicBezTo>
                    <a:pt x="6111" y="-872"/>
                    <a:pt x="9826" y="1509"/>
                    <a:pt x="11350" y="5700"/>
                  </a:cubicBezTo>
                  <a:cubicBezTo>
                    <a:pt x="13169" y="9024"/>
                    <a:pt x="12026" y="13187"/>
                    <a:pt x="8778" y="15130"/>
                  </a:cubicBezTo>
                  <a:close/>
                </a:path>
              </a:pathLst>
            </a:custGeom>
            <a:solidFill>
              <a:srgbClr val="D58B94"/>
            </a:solidFill>
            <a:ln w="9525" cap="flat">
              <a:noFill/>
              <a:prstDash val="solid"/>
              <a:miter/>
            </a:ln>
          </p:spPr>
          <p:txBody>
            <a:bodyPr rtlCol="0" anchor="ctr"/>
            <a:lstStyle/>
            <a:p>
              <a:endParaRPr lang="en-IN"/>
            </a:p>
          </p:txBody>
        </p:sp>
        <p:sp>
          <p:nvSpPr>
            <p:cNvPr id="1846" name="Freeform: Shape 1845">
              <a:extLst>
                <a:ext uri="{FF2B5EF4-FFF2-40B4-BE49-F238E27FC236}">
                  <a16:creationId xmlns:a16="http://schemas.microsoft.com/office/drawing/2014/main" xmlns="" id="{52B6A335-AF53-684C-CF1D-3A1C4A33596C}"/>
                </a:ext>
              </a:extLst>
            </p:cNvPr>
            <p:cNvSpPr/>
            <p:nvPr/>
          </p:nvSpPr>
          <p:spPr>
            <a:xfrm>
              <a:off x="1300965" y="1385656"/>
              <a:ext cx="12378" cy="15285"/>
            </a:xfrm>
            <a:custGeom>
              <a:avLst/>
              <a:gdLst>
                <a:gd name="connsiteX0" fmla="*/ 8327 w 12378"/>
                <a:gd name="connsiteY0" fmla="*/ 15170 h 15285"/>
                <a:gd name="connsiteX1" fmla="*/ 421 w 12378"/>
                <a:gd name="connsiteY1" fmla="*/ 9646 h 15285"/>
                <a:gd name="connsiteX2" fmla="*/ 3469 w 12378"/>
                <a:gd name="connsiteY2" fmla="*/ 121 h 15285"/>
                <a:gd name="connsiteX3" fmla="*/ 11651 w 12378"/>
                <a:gd name="connsiteY3" fmla="*/ 5579 h 15285"/>
                <a:gd name="connsiteX4" fmla="*/ 11661 w 12378"/>
                <a:gd name="connsiteY4" fmla="*/ 5645 h 15285"/>
                <a:gd name="connsiteX5" fmla="*/ 8327 w 12378"/>
                <a:gd name="connsiteY5" fmla="*/ 15170 h 1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78" h="15285">
                  <a:moveTo>
                    <a:pt x="8327" y="15170"/>
                  </a:moveTo>
                  <a:cubicBezTo>
                    <a:pt x="4622" y="15809"/>
                    <a:pt x="1098" y="13342"/>
                    <a:pt x="421" y="9646"/>
                  </a:cubicBezTo>
                  <a:cubicBezTo>
                    <a:pt x="-722" y="5550"/>
                    <a:pt x="421" y="1359"/>
                    <a:pt x="3469" y="121"/>
                  </a:cubicBezTo>
                  <a:cubicBezTo>
                    <a:pt x="7232" y="-632"/>
                    <a:pt x="10899" y="1816"/>
                    <a:pt x="11651" y="5579"/>
                  </a:cubicBezTo>
                  <a:cubicBezTo>
                    <a:pt x="11651" y="5598"/>
                    <a:pt x="11661" y="5626"/>
                    <a:pt x="11661" y="5645"/>
                  </a:cubicBezTo>
                  <a:cubicBezTo>
                    <a:pt x="13366" y="9198"/>
                    <a:pt x="11870" y="13456"/>
                    <a:pt x="8327" y="15170"/>
                  </a:cubicBezTo>
                  <a:close/>
                </a:path>
              </a:pathLst>
            </a:custGeom>
            <a:solidFill>
              <a:srgbClr val="D58B94"/>
            </a:solidFill>
            <a:ln w="9525" cap="flat">
              <a:noFill/>
              <a:prstDash val="solid"/>
              <a:miter/>
            </a:ln>
          </p:spPr>
          <p:txBody>
            <a:bodyPr rtlCol="0" anchor="ctr"/>
            <a:lstStyle/>
            <a:p>
              <a:endParaRPr lang="en-IN"/>
            </a:p>
          </p:txBody>
        </p:sp>
        <p:sp>
          <p:nvSpPr>
            <p:cNvPr id="1847" name="Freeform: Shape 1846">
              <a:extLst>
                <a:ext uri="{FF2B5EF4-FFF2-40B4-BE49-F238E27FC236}">
                  <a16:creationId xmlns:a16="http://schemas.microsoft.com/office/drawing/2014/main" xmlns="" id="{CB5152DD-A0F2-4F95-35E9-1587870FAE2C}"/>
                </a:ext>
              </a:extLst>
            </p:cNvPr>
            <p:cNvSpPr/>
            <p:nvPr/>
          </p:nvSpPr>
          <p:spPr>
            <a:xfrm>
              <a:off x="1287081" y="1374257"/>
              <a:ext cx="11939" cy="14117"/>
            </a:xfrm>
            <a:custGeom>
              <a:avLst/>
              <a:gdLst>
                <a:gd name="connsiteX0" fmla="*/ 8496 w 11939"/>
                <a:gd name="connsiteY0" fmla="*/ 13996 h 14117"/>
                <a:gd name="connsiteX1" fmla="*/ 685 w 11939"/>
                <a:gd name="connsiteY1" fmla="*/ 9043 h 14117"/>
                <a:gd name="connsiteX2" fmla="*/ 3352 w 11939"/>
                <a:gd name="connsiteY2" fmla="*/ 280 h 14117"/>
                <a:gd name="connsiteX3" fmla="*/ 11163 w 11939"/>
                <a:gd name="connsiteY3" fmla="*/ 5233 h 14117"/>
                <a:gd name="connsiteX4" fmla="*/ 8496 w 11939"/>
                <a:gd name="connsiteY4" fmla="*/ 13996 h 14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 h="14117">
                  <a:moveTo>
                    <a:pt x="8496" y="13996"/>
                  </a:moveTo>
                  <a:cubicBezTo>
                    <a:pt x="5000" y="14615"/>
                    <a:pt x="1619" y="12463"/>
                    <a:pt x="685" y="9043"/>
                  </a:cubicBezTo>
                  <a:cubicBezTo>
                    <a:pt x="-887" y="5881"/>
                    <a:pt x="275" y="2033"/>
                    <a:pt x="3352" y="280"/>
                  </a:cubicBezTo>
                  <a:cubicBezTo>
                    <a:pt x="6210" y="-863"/>
                    <a:pt x="9734" y="1423"/>
                    <a:pt x="11163" y="5233"/>
                  </a:cubicBezTo>
                  <a:cubicBezTo>
                    <a:pt x="12849" y="8386"/>
                    <a:pt x="11648" y="12310"/>
                    <a:pt x="8496" y="13996"/>
                  </a:cubicBezTo>
                  <a:close/>
                </a:path>
              </a:pathLst>
            </a:custGeom>
            <a:solidFill>
              <a:srgbClr val="D58B94"/>
            </a:solidFill>
            <a:ln w="9525" cap="flat">
              <a:noFill/>
              <a:prstDash val="solid"/>
              <a:miter/>
            </a:ln>
          </p:spPr>
          <p:txBody>
            <a:bodyPr rtlCol="0" anchor="ctr"/>
            <a:lstStyle/>
            <a:p>
              <a:endParaRPr lang="en-IN"/>
            </a:p>
          </p:txBody>
        </p:sp>
        <p:sp>
          <p:nvSpPr>
            <p:cNvPr id="1848" name="Freeform: Shape 1847">
              <a:extLst>
                <a:ext uri="{FF2B5EF4-FFF2-40B4-BE49-F238E27FC236}">
                  <a16:creationId xmlns:a16="http://schemas.microsoft.com/office/drawing/2014/main" xmlns="" id="{9F8F4A26-B73B-141E-3BAC-B01FB18B2566}"/>
                </a:ext>
              </a:extLst>
            </p:cNvPr>
            <p:cNvSpPr/>
            <p:nvPr/>
          </p:nvSpPr>
          <p:spPr>
            <a:xfrm>
              <a:off x="1263423" y="1299105"/>
              <a:ext cx="12708" cy="14446"/>
            </a:xfrm>
            <a:custGeom>
              <a:avLst/>
              <a:gdLst>
                <a:gd name="connsiteX0" fmla="*/ 10151 w 12708"/>
                <a:gd name="connsiteY0" fmla="*/ 14091 h 14446"/>
                <a:gd name="connsiteX1" fmla="*/ 1483 w 12708"/>
                <a:gd name="connsiteY1" fmla="*/ 10091 h 14446"/>
                <a:gd name="connsiteX2" fmla="*/ 2512 w 12708"/>
                <a:gd name="connsiteY2" fmla="*/ 585 h 14446"/>
                <a:gd name="connsiteX3" fmla="*/ 2531 w 12708"/>
                <a:gd name="connsiteY3" fmla="*/ 566 h 14446"/>
                <a:gd name="connsiteX4" fmla="*/ 11199 w 12708"/>
                <a:gd name="connsiteY4" fmla="*/ 4566 h 14446"/>
                <a:gd name="connsiteX5" fmla="*/ 10170 w 12708"/>
                <a:gd name="connsiteY5" fmla="*/ 14072 h 14446"/>
                <a:gd name="connsiteX6" fmla="*/ 10151 w 12708"/>
                <a:gd name="connsiteY6" fmla="*/ 14091 h 14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8" h="14446">
                  <a:moveTo>
                    <a:pt x="10151" y="14091"/>
                  </a:moveTo>
                  <a:cubicBezTo>
                    <a:pt x="6665" y="15215"/>
                    <a:pt x="2893" y="13472"/>
                    <a:pt x="1483" y="10091"/>
                  </a:cubicBezTo>
                  <a:cubicBezTo>
                    <a:pt x="-860" y="7186"/>
                    <a:pt x="-403" y="2928"/>
                    <a:pt x="2512" y="585"/>
                  </a:cubicBezTo>
                  <a:cubicBezTo>
                    <a:pt x="2522" y="575"/>
                    <a:pt x="2522" y="575"/>
                    <a:pt x="2531" y="566"/>
                  </a:cubicBezTo>
                  <a:cubicBezTo>
                    <a:pt x="5198" y="-958"/>
                    <a:pt x="9103" y="566"/>
                    <a:pt x="11199" y="4566"/>
                  </a:cubicBezTo>
                  <a:cubicBezTo>
                    <a:pt x="13542" y="7471"/>
                    <a:pt x="13085" y="11729"/>
                    <a:pt x="10170" y="14072"/>
                  </a:cubicBezTo>
                  <a:cubicBezTo>
                    <a:pt x="10160" y="14082"/>
                    <a:pt x="10160" y="14082"/>
                    <a:pt x="10151" y="14091"/>
                  </a:cubicBezTo>
                  <a:close/>
                </a:path>
              </a:pathLst>
            </a:custGeom>
            <a:solidFill>
              <a:srgbClr val="D58B94"/>
            </a:solidFill>
            <a:ln w="9525" cap="flat">
              <a:noFill/>
              <a:prstDash val="solid"/>
              <a:miter/>
            </a:ln>
          </p:spPr>
          <p:txBody>
            <a:bodyPr rtlCol="0" anchor="ctr"/>
            <a:lstStyle/>
            <a:p>
              <a:endParaRPr lang="en-IN"/>
            </a:p>
          </p:txBody>
        </p:sp>
        <p:sp>
          <p:nvSpPr>
            <p:cNvPr id="1849" name="Freeform: Shape 1848">
              <a:extLst>
                <a:ext uri="{FF2B5EF4-FFF2-40B4-BE49-F238E27FC236}">
                  <a16:creationId xmlns:a16="http://schemas.microsoft.com/office/drawing/2014/main" xmlns="" id="{8BD81AD3-45D1-B3EF-935C-43BE0A2613D0}"/>
                </a:ext>
              </a:extLst>
            </p:cNvPr>
            <p:cNvSpPr/>
            <p:nvPr/>
          </p:nvSpPr>
          <p:spPr>
            <a:xfrm>
              <a:off x="1279419" y="1351018"/>
              <a:ext cx="15244" cy="15009"/>
            </a:xfrm>
            <a:custGeom>
              <a:avLst/>
              <a:gdLst>
                <a:gd name="connsiteX0" fmla="*/ 10252 w 15244"/>
                <a:gd name="connsiteY0" fmla="*/ 14756 h 15009"/>
                <a:gd name="connsiteX1" fmla="*/ 61 w 15244"/>
                <a:gd name="connsiteY1" fmla="*/ 8660 h 15009"/>
                <a:gd name="connsiteX2" fmla="*/ 6557 w 15244"/>
                <a:gd name="connsiteY2" fmla="*/ 59 h 15009"/>
                <a:gd name="connsiteX3" fmla="*/ 15158 w 15244"/>
                <a:gd name="connsiteY3" fmla="*/ 6555 h 15009"/>
                <a:gd name="connsiteX4" fmla="*/ 10252 w 15244"/>
                <a:gd name="connsiteY4" fmla="*/ 14756 h 15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4" h="15009">
                  <a:moveTo>
                    <a:pt x="10252" y="14756"/>
                  </a:moveTo>
                  <a:cubicBezTo>
                    <a:pt x="5766" y="15842"/>
                    <a:pt x="1232" y="13127"/>
                    <a:pt x="61" y="8660"/>
                  </a:cubicBezTo>
                  <a:cubicBezTo>
                    <a:pt x="-520" y="4488"/>
                    <a:pt x="2385" y="640"/>
                    <a:pt x="6557" y="59"/>
                  </a:cubicBezTo>
                  <a:cubicBezTo>
                    <a:pt x="10729" y="-522"/>
                    <a:pt x="14577" y="2392"/>
                    <a:pt x="15158" y="6555"/>
                  </a:cubicBezTo>
                  <a:cubicBezTo>
                    <a:pt x="15653" y="10108"/>
                    <a:pt x="13605" y="13518"/>
                    <a:pt x="10252" y="14756"/>
                  </a:cubicBezTo>
                  <a:close/>
                </a:path>
              </a:pathLst>
            </a:custGeom>
            <a:solidFill>
              <a:srgbClr val="D58B94"/>
            </a:solidFill>
            <a:ln w="9525" cap="flat">
              <a:noFill/>
              <a:prstDash val="solid"/>
              <a:miter/>
            </a:ln>
          </p:spPr>
          <p:txBody>
            <a:bodyPr rtlCol="0" anchor="ctr"/>
            <a:lstStyle/>
            <a:p>
              <a:endParaRPr lang="en-IN"/>
            </a:p>
          </p:txBody>
        </p:sp>
        <p:sp>
          <p:nvSpPr>
            <p:cNvPr id="1850" name="Freeform: Shape 1849">
              <a:extLst>
                <a:ext uri="{FF2B5EF4-FFF2-40B4-BE49-F238E27FC236}">
                  <a16:creationId xmlns:a16="http://schemas.microsoft.com/office/drawing/2014/main" xmlns="" id="{08BA3F97-BBC7-14A6-842E-31A710FA7ED2}"/>
                </a:ext>
              </a:extLst>
            </p:cNvPr>
            <p:cNvSpPr/>
            <p:nvPr/>
          </p:nvSpPr>
          <p:spPr>
            <a:xfrm>
              <a:off x="1208683" y="1402318"/>
              <a:ext cx="6103" cy="6476"/>
            </a:xfrm>
            <a:custGeom>
              <a:avLst/>
              <a:gdLst>
                <a:gd name="connsiteX0" fmla="*/ 4216 w 6103"/>
                <a:gd name="connsiteY0" fmla="*/ 6319 h 6476"/>
                <a:gd name="connsiteX1" fmla="*/ 216 w 6103"/>
                <a:gd name="connsiteY1" fmla="*/ 4318 h 6476"/>
                <a:gd name="connsiteX2" fmla="*/ 1835 w 6103"/>
                <a:gd name="connsiteY2" fmla="*/ 127 h 6476"/>
                <a:gd name="connsiteX3" fmla="*/ 5836 w 6103"/>
                <a:gd name="connsiteY3" fmla="*/ 2128 h 6476"/>
                <a:gd name="connsiteX4" fmla="*/ 4216 w 6103"/>
                <a:gd name="connsiteY4" fmla="*/ 6319 h 6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 h="6476">
                  <a:moveTo>
                    <a:pt x="4216" y="6319"/>
                  </a:moveTo>
                  <a:cubicBezTo>
                    <a:pt x="2559" y="6824"/>
                    <a:pt x="797" y="5947"/>
                    <a:pt x="216" y="4318"/>
                  </a:cubicBezTo>
                  <a:cubicBezTo>
                    <a:pt x="-413" y="2709"/>
                    <a:pt x="292" y="899"/>
                    <a:pt x="1835" y="127"/>
                  </a:cubicBezTo>
                  <a:cubicBezTo>
                    <a:pt x="3493" y="-377"/>
                    <a:pt x="5255" y="499"/>
                    <a:pt x="5836" y="2128"/>
                  </a:cubicBezTo>
                  <a:cubicBezTo>
                    <a:pt x="6512" y="3738"/>
                    <a:pt x="5798" y="5585"/>
                    <a:pt x="4216" y="6319"/>
                  </a:cubicBezTo>
                  <a:close/>
                </a:path>
              </a:pathLst>
            </a:custGeom>
            <a:solidFill>
              <a:srgbClr val="D58B94"/>
            </a:solidFill>
            <a:ln w="9525" cap="flat">
              <a:noFill/>
              <a:prstDash val="solid"/>
              <a:miter/>
            </a:ln>
          </p:spPr>
          <p:txBody>
            <a:bodyPr rtlCol="0" anchor="ctr"/>
            <a:lstStyle/>
            <a:p>
              <a:endParaRPr lang="en-IN"/>
            </a:p>
          </p:txBody>
        </p:sp>
        <p:sp>
          <p:nvSpPr>
            <p:cNvPr id="1851" name="Freeform: Shape 1850">
              <a:extLst>
                <a:ext uri="{FF2B5EF4-FFF2-40B4-BE49-F238E27FC236}">
                  <a16:creationId xmlns:a16="http://schemas.microsoft.com/office/drawing/2014/main" xmlns="" id="{90AAB9D4-153E-EA84-2334-6F7D953646FA}"/>
                </a:ext>
              </a:extLst>
            </p:cNvPr>
            <p:cNvSpPr/>
            <p:nvPr/>
          </p:nvSpPr>
          <p:spPr>
            <a:xfrm>
              <a:off x="1214644" y="1383779"/>
              <a:ext cx="5973" cy="6535"/>
            </a:xfrm>
            <a:custGeom>
              <a:avLst/>
              <a:gdLst>
                <a:gd name="connsiteX0" fmla="*/ 4161 w 5973"/>
                <a:gd name="connsiteY0" fmla="*/ 6379 h 6535"/>
                <a:gd name="connsiteX1" fmla="*/ 256 w 5973"/>
                <a:gd name="connsiteY1" fmla="*/ 4378 h 6535"/>
                <a:gd name="connsiteX2" fmla="*/ 1780 w 5973"/>
                <a:gd name="connsiteY2" fmla="*/ 188 h 6535"/>
                <a:gd name="connsiteX3" fmla="*/ 5609 w 5973"/>
                <a:gd name="connsiteY3" fmla="*/ 1864 h 6535"/>
                <a:gd name="connsiteX4" fmla="*/ 5685 w 5973"/>
                <a:gd name="connsiteY4" fmla="*/ 2093 h 6535"/>
                <a:gd name="connsiteX5" fmla="*/ 4161 w 5973"/>
                <a:gd name="connsiteY5" fmla="*/ 6379 h 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73" h="6535">
                  <a:moveTo>
                    <a:pt x="4161" y="6379"/>
                  </a:moveTo>
                  <a:cubicBezTo>
                    <a:pt x="2532" y="6884"/>
                    <a:pt x="799" y="5998"/>
                    <a:pt x="256" y="4378"/>
                  </a:cubicBezTo>
                  <a:cubicBezTo>
                    <a:pt x="-430" y="2797"/>
                    <a:pt x="237" y="959"/>
                    <a:pt x="1780" y="188"/>
                  </a:cubicBezTo>
                  <a:cubicBezTo>
                    <a:pt x="3294" y="-403"/>
                    <a:pt x="5009" y="340"/>
                    <a:pt x="5609" y="1864"/>
                  </a:cubicBezTo>
                  <a:cubicBezTo>
                    <a:pt x="5637" y="1940"/>
                    <a:pt x="5666" y="2016"/>
                    <a:pt x="5685" y="2093"/>
                  </a:cubicBezTo>
                  <a:cubicBezTo>
                    <a:pt x="6380" y="3702"/>
                    <a:pt x="5714" y="5569"/>
                    <a:pt x="4161" y="6379"/>
                  </a:cubicBezTo>
                  <a:close/>
                </a:path>
              </a:pathLst>
            </a:custGeom>
            <a:solidFill>
              <a:srgbClr val="D58B94"/>
            </a:solidFill>
            <a:ln w="9525" cap="flat">
              <a:noFill/>
              <a:prstDash val="solid"/>
              <a:miter/>
            </a:ln>
          </p:spPr>
          <p:txBody>
            <a:bodyPr rtlCol="0" anchor="ctr"/>
            <a:lstStyle/>
            <a:p>
              <a:endParaRPr lang="en-IN"/>
            </a:p>
          </p:txBody>
        </p:sp>
        <p:sp>
          <p:nvSpPr>
            <p:cNvPr id="1852" name="Freeform: Shape 1851">
              <a:extLst>
                <a:ext uri="{FF2B5EF4-FFF2-40B4-BE49-F238E27FC236}">
                  <a16:creationId xmlns:a16="http://schemas.microsoft.com/office/drawing/2014/main" xmlns="" id="{D32A5FEA-2561-CBF8-81DE-9F6B195C600D}"/>
                </a:ext>
              </a:extLst>
            </p:cNvPr>
            <p:cNvSpPr/>
            <p:nvPr/>
          </p:nvSpPr>
          <p:spPr>
            <a:xfrm>
              <a:off x="1224301" y="1402102"/>
              <a:ext cx="6773" cy="7250"/>
            </a:xfrm>
            <a:custGeom>
              <a:avLst/>
              <a:gdLst>
                <a:gd name="connsiteX0" fmla="*/ 4696 w 6773"/>
                <a:gd name="connsiteY0" fmla="*/ 7106 h 7250"/>
                <a:gd name="connsiteX1" fmla="*/ 410 w 6773"/>
                <a:gd name="connsiteY1" fmla="*/ 4820 h 7250"/>
                <a:gd name="connsiteX2" fmla="*/ 1629 w 6773"/>
                <a:gd name="connsiteY2" fmla="*/ 410 h 7250"/>
                <a:gd name="connsiteX3" fmla="*/ 6049 w 6773"/>
                <a:gd name="connsiteY3" fmla="*/ 1629 h 7250"/>
                <a:gd name="connsiteX4" fmla="*/ 6410 w 6773"/>
                <a:gd name="connsiteY4" fmla="*/ 2629 h 7250"/>
                <a:gd name="connsiteX5" fmla="*/ 4982 w 6773"/>
                <a:gd name="connsiteY5" fmla="*/ 6982 h 7250"/>
                <a:gd name="connsiteX6" fmla="*/ 4696 w 6773"/>
                <a:gd name="connsiteY6" fmla="*/ 7106 h 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3" h="7250">
                  <a:moveTo>
                    <a:pt x="4696" y="7106"/>
                  </a:moveTo>
                  <a:cubicBezTo>
                    <a:pt x="2886" y="7611"/>
                    <a:pt x="1000" y="6601"/>
                    <a:pt x="410" y="4820"/>
                  </a:cubicBezTo>
                  <a:cubicBezTo>
                    <a:pt x="-476" y="3267"/>
                    <a:pt x="76" y="1286"/>
                    <a:pt x="1629" y="410"/>
                  </a:cubicBezTo>
                  <a:cubicBezTo>
                    <a:pt x="3181" y="-476"/>
                    <a:pt x="5163" y="67"/>
                    <a:pt x="6049" y="1629"/>
                  </a:cubicBezTo>
                  <a:cubicBezTo>
                    <a:pt x="6220" y="1934"/>
                    <a:pt x="6344" y="2277"/>
                    <a:pt x="6410" y="2629"/>
                  </a:cubicBezTo>
                  <a:cubicBezTo>
                    <a:pt x="7220" y="4229"/>
                    <a:pt x="6572" y="6173"/>
                    <a:pt x="4982" y="6982"/>
                  </a:cubicBezTo>
                  <a:cubicBezTo>
                    <a:pt x="4886" y="7030"/>
                    <a:pt x="4791" y="7068"/>
                    <a:pt x="4696" y="7106"/>
                  </a:cubicBezTo>
                  <a:close/>
                </a:path>
              </a:pathLst>
            </a:custGeom>
            <a:solidFill>
              <a:srgbClr val="D58B94"/>
            </a:solidFill>
            <a:ln w="9525" cap="flat">
              <a:noFill/>
              <a:prstDash val="solid"/>
              <a:miter/>
            </a:ln>
          </p:spPr>
          <p:txBody>
            <a:bodyPr rtlCol="0" anchor="ctr"/>
            <a:lstStyle/>
            <a:p>
              <a:endParaRPr lang="en-IN"/>
            </a:p>
          </p:txBody>
        </p:sp>
        <p:sp>
          <p:nvSpPr>
            <p:cNvPr id="1853" name="Freeform: Shape 1852">
              <a:extLst>
                <a:ext uri="{FF2B5EF4-FFF2-40B4-BE49-F238E27FC236}">
                  <a16:creationId xmlns:a16="http://schemas.microsoft.com/office/drawing/2014/main" xmlns="" id="{693B6BEB-9B96-9BA8-C775-420959A05225}"/>
                </a:ext>
              </a:extLst>
            </p:cNvPr>
            <p:cNvSpPr/>
            <p:nvPr/>
          </p:nvSpPr>
          <p:spPr>
            <a:xfrm>
              <a:off x="1264287" y="1328092"/>
              <a:ext cx="10801" cy="12643"/>
            </a:xfrm>
            <a:custGeom>
              <a:avLst/>
              <a:gdLst>
                <a:gd name="connsiteX0" fmla="*/ 8524 w 10801"/>
                <a:gd name="connsiteY0" fmla="*/ 12346 h 12643"/>
                <a:gd name="connsiteX1" fmla="*/ 904 w 10801"/>
                <a:gd name="connsiteY1" fmla="*/ 8441 h 12643"/>
                <a:gd name="connsiteX2" fmla="*/ 2619 w 10801"/>
                <a:gd name="connsiteY2" fmla="*/ 59 h 12643"/>
                <a:gd name="connsiteX3" fmla="*/ 10715 w 10801"/>
                <a:gd name="connsiteY3" fmla="*/ 6107 h 12643"/>
                <a:gd name="connsiteX4" fmla="*/ 8524 w 10801"/>
                <a:gd name="connsiteY4" fmla="*/ 12346 h 12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1" h="12643">
                  <a:moveTo>
                    <a:pt x="8524" y="12346"/>
                  </a:moveTo>
                  <a:cubicBezTo>
                    <a:pt x="5343" y="13346"/>
                    <a:pt x="1952" y="11603"/>
                    <a:pt x="904" y="8441"/>
                  </a:cubicBezTo>
                  <a:cubicBezTo>
                    <a:pt x="-810" y="5631"/>
                    <a:pt x="-58" y="1973"/>
                    <a:pt x="2619" y="59"/>
                  </a:cubicBezTo>
                  <a:cubicBezTo>
                    <a:pt x="6524" y="-503"/>
                    <a:pt x="10144" y="2202"/>
                    <a:pt x="10715" y="6107"/>
                  </a:cubicBezTo>
                  <a:cubicBezTo>
                    <a:pt x="11049" y="8412"/>
                    <a:pt x="10229" y="10746"/>
                    <a:pt x="8524" y="12346"/>
                  </a:cubicBezTo>
                  <a:close/>
                </a:path>
              </a:pathLst>
            </a:custGeom>
            <a:solidFill>
              <a:srgbClr val="D58B94"/>
            </a:solidFill>
            <a:ln w="9525" cap="flat">
              <a:noFill/>
              <a:prstDash val="solid"/>
              <a:miter/>
            </a:ln>
          </p:spPr>
          <p:txBody>
            <a:bodyPr rtlCol="0" anchor="ctr"/>
            <a:lstStyle/>
            <a:p>
              <a:endParaRPr lang="en-IN"/>
            </a:p>
          </p:txBody>
        </p:sp>
        <p:sp>
          <p:nvSpPr>
            <p:cNvPr id="1854" name="Freeform: Shape 1853">
              <a:extLst>
                <a:ext uri="{FF2B5EF4-FFF2-40B4-BE49-F238E27FC236}">
                  <a16:creationId xmlns:a16="http://schemas.microsoft.com/office/drawing/2014/main" xmlns="" id="{B4329137-07CA-BDE5-F5DC-36BBAE0266D2}"/>
                </a:ext>
              </a:extLst>
            </p:cNvPr>
            <p:cNvSpPr/>
            <p:nvPr/>
          </p:nvSpPr>
          <p:spPr>
            <a:xfrm>
              <a:off x="1254759" y="1314306"/>
              <a:ext cx="10968" cy="12421"/>
            </a:xfrm>
            <a:custGeom>
              <a:avLst/>
              <a:gdLst>
                <a:gd name="connsiteX0" fmla="*/ 8528 w 10968"/>
                <a:gd name="connsiteY0" fmla="*/ 11939 h 12421"/>
                <a:gd name="connsiteX1" fmla="*/ 1099 w 10968"/>
                <a:gd name="connsiteY1" fmla="*/ 8415 h 12421"/>
                <a:gd name="connsiteX2" fmla="*/ 2242 w 10968"/>
                <a:gd name="connsiteY2" fmla="*/ 319 h 12421"/>
                <a:gd name="connsiteX3" fmla="*/ 9862 w 10968"/>
                <a:gd name="connsiteY3" fmla="*/ 3747 h 12421"/>
                <a:gd name="connsiteX4" fmla="*/ 8528 w 10968"/>
                <a:gd name="connsiteY4" fmla="*/ 11939 h 12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8" h="12421">
                  <a:moveTo>
                    <a:pt x="8528" y="11939"/>
                  </a:moveTo>
                  <a:cubicBezTo>
                    <a:pt x="5956" y="13177"/>
                    <a:pt x="2909" y="11939"/>
                    <a:pt x="1099" y="8415"/>
                  </a:cubicBezTo>
                  <a:cubicBezTo>
                    <a:pt x="-749" y="5843"/>
                    <a:pt x="-244" y="2271"/>
                    <a:pt x="2242" y="319"/>
                  </a:cubicBezTo>
                  <a:cubicBezTo>
                    <a:pt x="5290" y="-729"/>
                    <a:pt x="8623" y="766"/>
                    <a:pt x="9862" y="3747"/>
                  </a:cubicBezTo>
                  <a:cubicBezTo>
                    <a:pt x="11738" y="6386"/>
                    <a:pt x="11138" y="10034"/>
                    <a:pt x="8528" y="11939"/>
                  </a:cubicBezTo>
                  <a:close/>
                </a:path>
              </a:pathLst>
            </a:custGeom>
            <a:solidFill>
              <a:srgbClr val="D58B94"/>
            </a:solidFill>
            <a:ln w="9525" cap="flat">
              <a:noFill/>
              <a:prstDash val="solid"/>
              <a:miter/>
            </a:ln>
          </p:spPr>
          <p:txBody>
            <a:bodyPr rtlCol="0" anchor="ctr"/>
            <a:lstStyle/>
            <a:p>
              <a:endParaRPr lang="en-IN"/>
            </a:p>
          </p:txBody>
        </p:sp>
        <p:sp>
          <p:nvSpPr>
            <p:cNvPr id="1855" name="Freeform: Shape 1854">
              <a:extLst>
                <a:ext uri="{FF2B5EF4-FFF2-40B4-BE49-F238E27FC236}">
                  <a16:creationId xmlns:a16="http://schemas.microsoft.com/office/drawing/2014/main" xmlns="" id="{432C5016-6332-0FA0-6A2D-01EA5B936246}"/>
                </a:ext>
              </a:extLst>
            </p:cNvPr>
            <p:cNvSpPr/>
            <p:nvPr/>
          </p:nvSpPr>
          <p:spPr>
            <a:xfrm>
              <a:off x="1290194" y="1401949"/>
              <a:ext cx="5157" cy="6163"/>
            </a:xfrm>
            <a:custGeom>
              <a:avLst/>
              <a:gdLst>
                <a:gd name="connsiteX0" fmla="*/ 3478 w 5157"/>
                <a:gd name="connsiteY0" fmla="*/ 6116 h 6163"/>
                <a:gd name="connsiteX1" fmla="*/ 239 w 5157"/>
                <a:gd name="connsiteY1" fmla="*/ 3830 h 6163"/>
                <a:gd name="connsiteX2" fmla="*/ 1573 w 5157"/>
                <a:gd name="connsiteY2" fmla="*/ 20 h 6163"/>
                <a:gd name="connsiteX3" fmla="*/ 4907 w 5157"/>
                <a:gd name="connsiteY3" fmla="*/ 2306 h 6163"/>
                <a:gd name="connsiteX4" fmla="*/ 3478 w 5157"/>
                <a:gd name="connsiteY4" fmla="*/ 6116 h 6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 h="6163">
                  <a:moveTo>
                    <a:pt x="3478" y="6116"/>
                  </a:moveTo>
                  <a:cubicBezTo>
                    <a:pt x="1963" y="6345"/>
                    <a:pt x="525" y="5335"/>
                    <a:pt x="239" y="3830"/>
                  </a:cubicBezTo>
                  <a:cubicBezTo>
                    <a:pt x="-389" y="2411"/>
                    <a:pt x="192" y="744"/>
                    <a:pt x="1573" y="20"/>
                  </a:cubicBezTo>
                  <a:cubicBezTo>
                    <a:pt x="3116" y="-218"/>
                    <a:pt x="4573" y="782"/>
                    <a:pt x="4907" y="2306"/>
                  </a:cubicBezTo>
                  <a:cubicBezTo>
                    <a:pt x="5526" y="3754"/>
                    <a:pt x="4897" y="5430"/>
                    <a:pt x="3478" y="6116"/>
                  </a:cubicBezTo>
                  <a:close/>
                </a:path>
              </a:pathLst>
            </a:custGeom>
            <a:solidFill>
              <a:srgbClr val="D58B94"/>
            </a:solidFill>
            <a:ln w="9525" cap="flat">
              <a:noFill/>
              <a:prstDash val="solid"/>
              <a:miter/>
            </a:ln>
          </p:spPr>
          <p:txBody>
            <a:bodyPr rtlCol="0" anchor="ctr"/>
            <a:lstStyle/>
            <a:p>
              <a:endParaRPr lang="en-IN"/>
            </a:p>
          </p:txBody>
        </p:sp>
        <p:sp>
          <p:nvSpPr>
            <p:cNvPr id="1856" name="Freeform: Shape 1855">
              <a:extLst>
                <a:ext uri="{FF2B5EF4-FFF2-40B4-BE49-F238E27FC236}">
                  <a16:creationId xmlns:a16="http://schemas.microsoft.com/office/drawing/2014/main" xmlns="" id="{1C967E42-0886-29D1-4B90-7C7AD49613B5}"/>
                </a:ext>
              </a:extLst>
            </p:cNvPr>
            <p:cNvSpPr/>
            <p:nvPr/>
          </p:nvSpPr>
          <p:spPr>
            <a:xfrm>
              <a:off x="1268381" y="1392451"/>
              <a:ext cx="14652" cy="16998"/>
            </a:xfrm>
            <a:custGeom>
              <a:avLst/>
              <a:gdLst>
                <a:gd name="connsiteX0" fmla="*/ 10337 w 14652"/>
                <a:gd name="connsiteY0" fmla="*/ 16757 h 16998"/>
                <a:gd name="connsiteX1" fmla="*/ 888 w 14652"/>
                <a:gd name="connsiteY1" fmla="*/ 11032 h 16998"/>
                <a:gd name="connsiteX2" fmla="*/ 812 w 14652"/>
                <a:gd name="connsiteY2" fmla="*/ 10661 h 16998"/>
                <a:gd name="connsiteX3" fmla="*/ 4336 w 14652"/>
                <a:gd name="connsiteY3" fmla="*/ 88 h 16998"/>
                <a:gd name="connsiteX4" fmla="*/ 14537 w 14652"/>
                <a:gd name="connsiteY4" fmla="*/ 7584 h 16998"/>
                <a:gd name="connsiteX5" fmla="*/ 10051 w 14652"/>
                <a:gd name="connsiteY5" fmla="*/ 16757 h 1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52" h="16998">
                  <a:moveTo>
                    <a:pt x="10337" y="16757"/>
                  </a:moveTo>
                  <a:cubicBezTo>
                    <a:pt x="6146" y="17785"/>
                    <a:pt x="1917" y="15214"/>
                    <a:pt x="888" y="11032"/>
                  </a:cubicBezTo>
                  <a:cubicBezTo>
                    <a:pt x="859" y="10908"/>
                    <a:pt x="831" y="10785"/>
                    <a:pt x="812" y="10661"/>
                  </a:cubicBezTo>
                  <a:cubicBezTo>
                    <a:pt x="-1122" y="6765"/>
                    <a:pt x="459" y="2041"/>
                    <a:pt x="4336" y="88"/>
                  </a:cubicBezTo>
                  <a:cubicBezTo>
                    <a:pt x="9222" y="-655"/>
                    <a:pt x="13794" y="2698"/>
                    <a:pt x="14537" y="7584"/>
                  </a:cubicBezTo>
                  <a:cubicBezTo>
                    <a:pt x="15099" y="11280"/>
                    <a:pt x="13309" y="14938"/>
                    <a:pt x="10051" y="16757"/>
                  </a:cubicBezTo>
                  <a:close/>
                </a:path>
              </a:pathLst>
            </a:custGeom>
            <a:solidFill>
              <a:srgbClr val="D58B94"/>
            </a:solidFill>
            <a:ln w="9525" cap="flat">
              <a:noFill/>
              <a:prstDash val="solid"/>
              <a:miter/>
            </a:ln>
          </p:spPr>
          <p:txBody>
            <a:bodyPr rtlCol="0" anchor="ctr"/>
            <a:lstStyle/>
            <a:p>
              <a:endParaRPr lang="en-IN"/>
            </a:p>
          </p:txBody>
        </p:sp>
        <p:sp>
          <p:nvSpPr>
            <p:cNvPr id="1857" name="Freeform: Shape 1856">
              <a:extLst>
                <a:ext uri="{FF2B5EF4-FFF2-40B4-BE49-F238E27FC236}">
                  <a16:creationId xmlns:a16="http://schemas.microsoft.com/office/drawing/2014/main" xmlns="" id="{319318F8-8782-2371-62BC-95C757F9FA6E}"/>
                </a:ext>
              </a:extLst>
            </p:cNvPr>
            <p:cNvSpPr/>
            <p:nvPr/>
          </p:nvSpPr>
          <p:spPr>
            <a:xfrm>
              <a:off x="1262217" y="1360910"/>
              <a:ext cx="21787" cy="25202"/>
            </a:xfrm>
            <a:custGeom>
              <a:avLst/>
              <a:gdLst>
                <a:gd name="connsiteX0" fmla="*/ 15547 w 21787"/>
                <a:gd name="connsiteY0" fmla="*/ 24866 h 25202"/>
                <a:gd name="connsiteX1" fmla="*/ 1260 w 21787"/>
                <a:gd name="connsiteY1" fmla="*/ 16484 h 25202"/>
                <a:gd name="connsiteX2" fmla="*/ 6022 w 21787"/>
                <a:gd name="connsiteY2" fmla="*/ 387 h 25202"/>
                <a:gd name="connsiteX3" fmla="*/ 20262 w 21787"/>
                <a:gd name="connsiteY3" fmla="*/ 8588 h 25202"/>
                <a:gd name="connsiteX4" fmla="*/ 20310 w 21787"/>
                <a:gd name="connsiteY4" fmla="*/ 8769 h 25202"/>
                <a:gd name="connsiteX5" fmla="*/ 15652 w 21787"/>
                <a:gd name="connsiteY5" fmla="*/ 24809 h 25202"/>
                <a:gd name="connsiteX6" fmla="*/ 15547 w 21787"/>
                <a:gd name="connsiteY6" fmla="*/ 24866 h 2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 h="25202">
                  <a:moveTo>
                    <a:pt x="15547" y="24866"/>
                  </a:moveTo>
                  <a:cubicBezTo>
                    <a:pt x="9309" y="26333"/>
                    <a:pt x="3022" y="22647"/>
                    <a:pt x="1260" y="16484"/>
                  </a:cubicBezTo>
                  <a:cubicBezTo>
                    <a:pt x="-1588" y="10693"/>
                    <a:pt x="488" y="3692"/>
                    <a:pt x="6022" y="387"/>
                  </a:cubicBezTo>
                  <a:cubicBezTo>
                    <a:pt x="12223" y="-1280"/>
                    <a:pt x="18595" y="2387"/>
                    <a:pt x="20262" y="8588"/>
                  </a:cubicBezTo>
                  <a:cubicBezTo>
                    <a:pt x="20281" y="8645"/>
                    <a:pt x="20291" y="8712"/>
                    <a:pt x="20310" y="8769"/>
                  </a:cubicBezTo>
                  <a:cubicBezTo>
                    <a:pt x="23453" y="14484"/>
                    <a:pt x="21367" y="21666"/>
                    <a:pt x="15652" y="24809"/>
                  </a:cubicBezTo>
                  <a:cubicBezTo>
                    <a:pt x="15614" y="24828"/>
                    <a:pt x="15586" y="24847"/>
                    <a:pt x="15547" y="24866"/>
                  </a:cubicBezTo>
                  <a:close/>
                </a:path>
              </a:pathLst>
            </a:custGeom>
            <a:solidFill>
              <a:srgbClr val="D58B94"/>
            </a:solidFill>
            <a:ln w="9525" cap="flat">
              <a:noFill/>
              <a:prstDash val="solid"/>
              <a:miter/>
            </a:ln>
          </p:spPr>
          <p:txBody>
            <a:bodyPr rtlCol="0" anchor="ctr"/>
            <a:lstStyle/>
            <a:p>
              <a:endParaRPr lang="en-IN"/>
            </a:p>
          </p:txBody>
        </p:sp>
        <p:sp>
          <p:nvSpPr>
            <p:cNvPr id="1858" name="Freeform: Shape 1857">
              <a:extLst>
                <a:ext uri="{FF2B5EF4-FFF2-40B4-BE49-F238E27FC236}">
                  <a16:creationId xmlns:a16="http://schemas.microsoft.com/office/drawing/2014/main" xmlns="" id="{C31A05BA-6042-BD81-D998-A3413529E3B0}"/>
                </a:ext>
              </a:extLst>
            </p:cNvPr>
            <p:cNvSpPr/>
            <p:nvPr/>
          </p:nvSpPr>
          <p:spPr>
            <a:xfrm>
              <a:off x="1258629" y="1346428"/>
              <a:ext cx="11810" cy="11516"/>
            </a:xfrm>
            <a:custGeom>
              <a:avLst/>
              <a:gdLst>
                <a:gd name="connsiteX0" fmla="*/ 8372 w 11810"/>
                <a:gd name="connsiteY0" fmla="*/ 11250 h 11516"/>
                <a:gd name="connsiteX1" fmla="*/ 86 w 11810"/>
                <a:gd name="connsiteY1" fmla="*/ 6963 h 11516"/>
                <a:gd name="connsiteX2" fmla="*/ 4819 w 11810"/>
                <a:gd name="connsiteY2" fmla="*/ 86 h 11516"/>
                <a:gd name="connsiteX3" fmla="*/ 11696 w 11810"/>
                <a:gd name="connsiteY3" fmla="*/ 4820 h 11516"/>
                <a:gd name="connsiteX4" fmla="*/ 8372 w 11810"/>
                <a:gd name="connsiteY4" fmla="*/ 11250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0" h="11516">
                  <a:moveTo>
                    <a:pt x="8372" y="11250"/>
                  </a:moveTo>
                  <a:cubicBezTo>
                    <a:pt x="4915" y="12212"/>
                    <a:pt x="1305" y="10345"/>
                    <a:pt x="86" y="6963"/>
                  </a:cubicBezTo>
                  <a:cubicBezTo>
                    <a:pt x="-505" y="3753"/>
                    <a:pt x="1609" y="677"/>
                    <a:pt x="4819" y="86"/>
                  </a:cubicBezTo>
                  <a:cubicBezTo>
                    <a:pt x="8029" y="-514"/>
                    <a:pt x="11106" y="1610"/>
                    <a:pt x="11696" y="4820"/>
                  </a:cubicBezTo>
                  <a:cubicBezTo>
                    <a:pt x="12192" y="7468"/>
                    <a:pt x="10820" y="10116"/>
                    <a:pt x="8372" y="11250"/>
                  </a:cubicBezTo>
                  <a:close/>
                </a:path>
              </a:pathLst>
            </a:custGeom>
            <a:solidFill>
              <a:srgbClr val="D58B94"/>
            </a:solidFill>
            <a:ln w="9525" cap="flat">
              <a:noFill/>
              <a:prstDash val="solid"/>
              <a:miter/>
            </a:ln>
          </p:spPr>
          <p:txBody>
            <a:bodyPr rtlCol="0" anchor="ctr"/>
            <a:lstStyle/>
            <a:p>
              <a:endParaRPr lang="en-IN"/>
            </a:p>
          </p:txBody>
        </p:sp>
        <p:sp>
          <p:nvSpPr>
            <p:cNvPr id="1859" name="Freeform: Shape 1858">
              <a:extLst>
                <a:ext uri="{FF2B5EF4-FFF2-40B4-BE49-F238E27FC236}">
                  <a16:creationId xmlns:a16="http://schemas.microsoft.com/office/drawing/2014/main" xmlns="" id="{AD50AE60-7855-CC99-AAB2-D59D77E62B68}"/>
                </a:ext>
              </a:extLst>
            </p:cNvPr>
            <p:cNvSpPr/>
            <p:nvPr/>
          </p:nvSpPr>
          <p:spPr>
            <a:xfrm>
              <a:off x="1246594" y="1330541"/>
              <a:ext cx="9434" cy="10782"/>
            </a:xfrm>
            <a:custGeom>
              <a:avLst/>
              <a:gdLst>
                <a:gd name="connsiteX0" fmla="*/ 7168 w 9434"/>
                <a:gd name="connsiteY0" fmla="*/ 10468 h 10782"/>
                <a:gd name="connsiteX1" fmla="*/ 815 w 9434"/>
                <a:gd name="connsiteY1" fmla="*/ 7516 h 10782"/>
                <a:gd name="connsiteX2" fmla="*/ 787 w 9434"/>
                <a:gd name="connsiteY2" fmla="*/ 7420 h 10782"/>
                <a:gd name="connsiteX3" fmla="*/ 2215 w 9434"/>
                <a:gd name="connsiteY3" fmla="*/ 277 h 10782"/>
                <a:gd name="connsiteX4" fmla="*/ 8549 w 9434"/>
                <a:gd name="connsiteY4" fmla="*/ 3277 h 10782"/>
                <a:gd name="connsiteX5" fmla="*/ 8597 w 9434"/>
                <a:gd name="connsiteY5" fmla="*/ 3420 h 10782"/>
                <a:gd name="connsiteX6" fmla="*/ 7168 w 9434"/>
                <a:gd name="connsiteY6" fmla="*/ 10468 h 1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34" h="10782">
                  <a:moveTo>
                    <a:pt x="7168" y="10468"/>
                  </a:moveTo>
                  <a:cubicBezTo>
                    <a:pt x="4597" y="11402"/>
                    <a:pt x="1758" y="10078"/>
                    <a:pt x="815" y="7516"/>
                  </a:cubicBezTo>
                  <a:cubicBezTo>
                    <a:pt x="806" y="7478"/>
                    <a:pt x="796" y="7449"/>
                    <a:pt x="787" y="7420"/>
                  </a:cubicBezTo>
                  <a:cubicBezTo>
                    <a:pt x="-690" y="5030"/>
                    <a:pt x="-71" y="1915"/>
                    <a:pt x="2215" y="277"/>
                  </a:cubicBezTo>
                  <a:cubicBezTo>
                    <a:pt x="4787" y="-647"/>
                    <a:pt x="7626" y="696"/>
                    <a:pt x="8549" y="3277"/>
                  </a:cubicBezTo>
                  <a:cubicBezTo>
                    <a:pt x="8569" y="3325"/>
                    <a:pt x="8578" y="3372"/>
                    <a:pt x="8597" y="3420"/>
                  </a:cubicBezTo>
                  <a:cubicBezTo>
                    <a:pt x="10112" y="5763"/>
                    <a:pt x="9483" y="8897"/>
                    <a:pt x="7168" y="10468"/>
                  </a:cubicBezTo>
                  <a:close/>
                </a:path>
              </a:pathLst>
            </a:custGeom>
            <a:solidFill>
              <a:srgbClr val="D58B94"/>
            </a:solidFill>
            <a:ln w="9525" cap="flat">
              <a:noFill/>
              <a:prstDash val="solid"/>
              <a:miter/>
            </a:ln>
          </p:spPr>
          <p:txBody>
            <a:bodyPr rtlCol="0" anchor="ctr"/>
            <a:lstStyle/>
            <a:p>
              <a:endParaRPr lang="en-IN"/>
            </a:p>
          </p:txBody>
        </p:sp>
        <p:sp>
          <p:nvSpPr>
            <p:cNvPr id="1860" name="Freeform: Shape 1859">
              <a:extLst>
                <a:ext uri="{FF2B5EF4-FFF2-40B4-BE49-F238E27FC236}">
                  <a16:creationId xmlns:a16="http://schemas.microsoft.com/office/drawing/2014/main" xmlns="" id="{35695F5E-B555-275E-E2CF-39AD944E0DB2}"/>
                </a:ext>
              </a:extLst>
            </p:cNvPr>
            <p:cNvSpPr/>
            <p:nvPr/>
          </p:nvSpPr>
          <p:spPr>
            <a:xfrm>
              <a:off x="1232034" y="1326938"/>
              <a:ext cx="7796" cy="8397"/>
            </a:xfrm>
            <a:custGeom>
              <a:avLst/>
              <a:gdLst>
                <a:gd name="connsiteX0" fmla="*/ 6012 w 7796"/>
                <a:gd name="connsiteY0" fmla="*/ 8166 h 8397"/>
                <a:gd name="connsiteX1" fmla="*/ 773 w 7796"/>
                <a:gd name="connsiteY1" fmla="*/ 5880 h 8397"/>
                <a:gd name="connsiteX2" fmla="*/ 1602 w 7796"/>
                <a:gd name="connsiteY2" fmla="*/ 279 h 8397"/>
                <a:gd name="connsiteX3" fmla="*/ 1630 w 7796"/>
                <a:gd name="connsiteY3" fmla="*/ 260 h 8397"/>
                <a:gd name="connsiteX4" fmla="*/ 7060 w 7796"/>
                <a:gd name="connsiteY4" fmla="*/ 2546 h 8397"/>
                <a:gd name="connsiteX5" fmla="*/ 6078 w 7796"/>
                <a:gd name="connsiteY5" fmla="*/ 8118 h 8397"/>
                <a:gd name="connsiteX6" fmla="*/ 6012 w 7796"/>
                <a:gd name="connsiteY6" fmla="*/ 8166 h 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96" h="8397">
                  <a:moveTo>
                    <a:pt x="6012" y="8166"/>
                  </a:moveTo>
                  <a:cubicBezTo>
                    <a:pt x="3935" y="8852"/>
                    <a:pt x="1678" y="7861"/>
                    <a:pt x="773" y="5880"/>
                  </a:cubicBezTo>
                  <a:cubicBezTo>
                    <a:pt x="-541" y="4108"/>
                    <a:pt x="-170" y="1603"/>
                    <a:pt x="1602" y="279"/>
                  </a:cubicBezTo>
                  <a:cubicBezTo>
                    <a:pt x="1611" y="279"/>
                    <a:pt x="1621" y="270"/>
                    <a:pt x="1630" y="260"/>
                  </a:cubicBezTo>
                  <a:cubicBezTo>
                    <a:pt x="3764" y="-540"/>
                    <a:pt x="6145" y="460"/>
                    <a:pt x="7060" y="2546"/>
                  </a:cubicBezTo>
                  <a:cubicBezTo>
                    <a:pt x="8326" y="4356"/>
                    <a:pt x="7888" y="6851"/>
                    <a:pt x="6078" y="8118"/>
                  </a:cubicBezTo>
                  <a:cubicBezTo>
                    <a:pt x="6059" y="8137"/>
                    <a:pt x="6031" y="8147"/>
                    <a:pt x="6012" y="8166"/>
                  </a:cubicBezTo>
                  <a:close/>
                </a:path>
              </a:pathLst>
            </a:custGeom>
            <a:solidFill>
              <a:srgbClr val="D58B94"/>
            </a:solidFill>
            <a:ln w="9525" cap="flat">
              <a:noFill/>
              <a:prstDash val="solid"/>
              <a:miter/>
            </a:ln>
          </p:spPr>
          <p:txBody>
            <a:bodyPr rtlCol="0" anchor="ctr"/>
            <a:lstStyle/>
            <a:p>
              <a:endParaRPr lang="en-IN"/>
            </a:p>
          </p:txBody>
        </p:sp>
        <p:sp>
          <p:nvSpPr>
            <p:cNvPr id="1861" name="Freeform: Shape 1860">
              <a:extLst>
                <a:ext uri="{FF2B5EF4-FFF2-40B4-BE49-F238E27FC236}">
                  <a16:creationId xmlns:a16="http://schemas.microsoft.com/office/drawing/2014/main" xmlns="" id="{1BE7C68E-0EAA-030C-88EE-1BC9754A9F7A}"/>
                </a:ext>
              </a:extLst>
            </p:cNvPr>
            <p:cNvSpPr/>
            <p:nvPr/>
          </p:nvSpPr>
          <p:spPr>
            <a:xfrm>
              <a:off x="1238010" y="1339696"/>
              <a:ext cx="9419" cy="10943"/>
            </a:xfrm>
            <a:custGeom>
              <a:avLst/>
              <a:gdLst>
                <a:gd name="connsiteX0" fmla="*/ 3560 w 9419"/>
                <a:gd name="connsiteY0" fmla="*/ 10457 h 10943"/>
                <a:gd name="connsiteX1" fmla="*/ 131 w 9419"/>
                <a:gd name="connsiteY1" fmla="*/ 3313 h 10943"/>
                <a:gd name="connsiteX2" fmla="*/ 4570 w 9419"/>
                <a:gd name="connsiteY2" fmla="*/ 27 h 10943"/>
                <a:gd name="connsiteX3" fmla="*/ 5846 w 9419"/>
                <a:gd name="connsiteY3" fmla="*/ 456 h 10943"/>
                <a:gd name="connsiteX4" fmla="*/ 9275 w 9419"/>
                <a:gd name="connsiteY4" fmla="*/ 7600 h 10943"/>
                <a:gd name="connsiteX5" fmla="*/ 4837 w 9419"/>
                <a:gd name="connsiteY5" fmla="*/ 10886 h 10943"/>
                <a:gd name="connsiteX6" fmla="*/ 3560 w 9419"/>
                <a:gd name="connsiteY6" fmla="*/ 10457 h 1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19" h="10943">
                  <a:moveTo>
                    <a:pt x="3560" y="10457"/>
                  </a:moveTo>
                  <a:cubicBezTo>
                    <a:pt x="922" y="9133"/>
                    <a:pt x="-488" y="6200"/>
                    <a:pt x="131" y="3313"/>
                  </a:cubicBezTo>
                  <a:cubicBezTo>
                    <a:pt x="455" y="1180"/>
                    <a:pt x="2436" y="-287"/>
                    <a:pt x="4570" y="27"/>
                  </a:cubicBezTo>
                  <a:cubicBezTo>
                    <a:pt x="5018" y="94"/>
                    <a:pt x="5446" y="246"/>
                    <a:pt x="5846" y="456"/>
                  </a:cubicBezTo>
                  <a:cubicBezTo>
                    <a:pt x="8456" y="1799"/>
                    <a:pt x="9856" y="4723"/>
                    <a:pt x="9275" y="7600"/>
                  </a:cubicBezTo>
                  <a:cubicBezTo>
                    <a:pt x="8951" y="9733"/>
                    <a:pt x="6970" y="11200"/>
                    <a:pt x="4837" y="10886"/>
                  </a:cubicBezTo>
                  <a:cubicBezTo>
                    <a:pt x="4389" y="10819"/>
                    <a:pt x="3960" y="10667"/>
                    <a:pt x="3560" y="10457"/>
                  </a:cubicBezTo>
                  <a:close/>
                </a:path>
              </a:pathLst>
            </a:custGeom>
            <a:solidFill>
              <a:srgbClr val="D58B94"/>
            </a:solidFill>
            <a:ln w="9525" cap="flat">
              <a:noFill/>
              <a:prstDash val="solid"/>
              <a:miter/>
            </a:ln>
          </p:spPr>
          <p:txBody>
            <a:bodyPr rtlCol="0" anchor="ctr"/>
            <a:lstStyle/>
            <a:p>
              <a:endParaRPr lang="en-IN"/>
            </a:p>
          </p:txBody>
        </p:sp>
        <p:sp>
          <p:nvSpPr>
            <p:cNvPr id="1862" name="Freeform: Shape 1861">
              <a:extLst>
                <a:ext uri="{FF2B5EF4-FFF2-40B4-BE49-F238E27FC236}">
                  <a16:creationId xmlns:a16="http://schemas.microsoft.com/office/drawing/2014/main" xmlns="" id="{51C30545-F9AB-65CE-1079-CD1420AFAF8A}"/>
                </a:ext>
              </a:extLst>
            </p:cNvPr>
            <p:cNvSpPr/>
            <p:nvPr/>
          </p:nvSpPr>
          <p:spPr>
            <a:xfrm>
              <a:off x="1246560" y="1376231"/>
              <a:ext cx="11509" cy="13099"/>
            </a:xfrm>
            <a:custGeom>
              <a:avLst/>
              <a:gdLst>
                <a:gd name="connsiteX0" fmla="*/ 8154 w 11509"/>
                <a:gd name="connsiteY0" fmla="*/ 12879 h 13099"/>
                <a:gd name="connsiteX1" fmla="*/ 630 w 11509"/>
                <a:gd name="connsiteY1" fmla="*/ 8593 h 13099"/>
                <a:gd name="connsiteX2" fmla="*/ 3297 w 11509"/>
                <a:gd name="connsiteY2" fmla="*/ 211 h 13099"/>
                <a:gd name="connsiteX3" fmla="*/ 10802 w 11509"/>
                <a:gd name="connsiteY3" fmla="*/ 4440 h 13099"/>
                <a:gd name="connsiteX4" fmla="*/ 10821 w 11509"/>
                <a:gd name="connsiteY4" fmla="*/ 4497 h 13099"/>
                <a:gd name="connsiteX5" fmla="*/ 8154 w 11509"/>
                <a:gd name="connsiteY5" fmla="*/ 12879 h 13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9" h="13099">
                  <a:moveTo>
                    <a:pt x="8154" y="12879"/>
                  </a:moveTo>
                  <a:cubicBezTo>
                    <a:pt x="4897" y="13736"/>
                    <a:pt x="1554" y="11831"/>
                    <a:pt x="630" y="8593"/>
                  </a:cubicBezTo>
                  <a:cubicBezTo>
                    <a:pt x="-856" y="5535"/>
                    <a:pt x="315" y="1849"/>
                    <a:pt x="3297" y="211"/>
                  </a:cubicBezTo>
                  <a:cubicBezTo>
                    <a:pt x="6535" y="-694"/>
                    <a:pt x="9897" y="1201"/>
                    <a:pt x="10802" y="4440"/>
                  </a:cubicBezTo>
                  <a:cubicBezTo>
                    <a:pt x="10812" y="4459"/>
                    <a:pt x="10821" y="4478"/>
                    <a:pt x="10821" y="4497"/>
                  </a:cubicBezTo>
                  <a:cubicBezTo>
                    <a:pt x="12364" y="7555"/>
                    <a:pt x="11174" y="11279"/>
                    <a:pt x="8154" y="12879"/>
                  </a:cubicBezTo>
                  <a:close/>
                </a:path>
              </a:pathLst>
            </a:custGeom>
            <a:solidFill>
              <a:srgbClr val="D58B94"/>
            </a:solidFill>
            <a:ln w="9525" cap="flat">
              <a:noFill/>
              <a:prstDash val="solid"/>
              <a:miter/>
            </a:ln>
          </p:spPr>
          <p:txBody>
            <a:bodyPr rtlCol="0" anchor="ctr"/>
            <a:lstStyle/>
            <a:p>
              <a:endParaRPr lang="en-IN"/>
            </a:p>
          </p:txBody>
        </p:sp>
        <p:sp>
          <p:nvSpPr>
            <p:cNvPr id="1863" name="Freeform: Shape 1862">
              <a:extLst>
                <a:ext uri="{FF2B5EF4-FFF2-40B4-BE49-F238E27FC236}">
                  <a16:creationId xmlns:a16="http://schemas.microsoft.com/office/drawing/2014/main" xmlns="" id="{CD62C8B2-F902-2C7F-0AEF-3141DB5642D0}"/>
                </a:ext>
              </a:extLst>
            </p:cNvPr>
            <p:cNvSpPr/>
            <p:nvPr/>
          </p:nvSpPr>
          <p:spPr>
            <a:xfrm>
              <a:off x="1236838" y="1353232"/>
              <a:ext cx="17441" cy="19442"/>
            </a:xfrm>
            <a:custGeom>
              <a:avLst/>
              <a:gdLst>
                <a:gd name="connsiteX0" fmla="*/ 12924 w 17441"/>
                <a:gd name="connsiteY0" fmla="*/ 19019 h 19442"/>
                <a:gd name="connsiteX1" fmla="*/ 1208 w 17441"/>
                <a:gd name="connsiteY1" fmla="*/ 13114 h 19442"/>
                <a:gd name="connsiteX2" fmla="*/ 4351 w 17441"/>
                <a:gd name="connsiteY2" fmla="*/ 445 h 19442"/>
                <a:gd name="connsiteX3" fmla="*/ 16257 w 17441"/>
                <a:gd name="connsiteY3" fmla="*/ 6351 h 19442"/>
                <a:gd name="connsiteX4" fmla="*/ 12924 w 17441"/>
                <a:gd name="connsiteY4" fmla="*/ 19019 h 19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1" h="19442">
                  <a:moveTo>
                    <a:pt x="12924" y="19019"/>
                  </a:moveTo>
                  <a:cubicBezTo>
                    <a:pt x="8066" y="20486"/>
                    <a:pt x="2922" y="17886"/>
                    <a:pt x="1208" y="13114"/>
                  </a:cubicBezTo>
                  <a:cubicBezTo>
                    <a:pt x="-1259" y="8723"/>
                    <a:pt x="122" y="3169"/>
                    <a:pt x="4351" y="445"/>
                  </a:cubicBezTo>
                  <a:cubicBezTo>
                    <a:pt x="9266" y="-1136"/>
                    <a:pt x="14543" y="1484"/>
                    <a:pt x="16257" y="6351"/>
                  </a:cubicBezTo>
                  <a:cubicBezTo>
                    <a:pt x="18686" y="10789"/>
                    <a:pt x="17220" y="16352"/>
                    <a:pt x="12924" y="19019"/>
                  </a:cubicBezTo>
                  <a:close/>
                </a:path>
              </a:pathLst>
            </a:custGeom>
            <a:solidFill>
              <a:srgbClr val="D58B94"/>
            </a:solidFill>
            <a:ln w="9525" cap="flat">
              <a:noFill/>
              <a:prstDash val="solid"/>
              <a:miter/>
            </a:ln>
          </p:spPr>
          <p:txBody>
            <a:bodyPr rtlCol="0" anchor="ctr"/>
            <a:lstStyle/>
            <a:p>
              <a:endParaRPr lang="en-IN"/>
            </a:p>
          </p:txBody>
        </p:sp>
        <p:sp>
          <p:nvSpPr>
            <p:cNvPr id="1864" name="Freeform: Shape 1863">
              <a:extLst>
                <a:ext uri="{FF2B5EF4-FFF2-40B4-BE49-F238E27FC236}">
                  <a16:creationId xmlns:a16="http://schemas.microsoft.com/office/drawing/2014/main" xmlns="" id="{8AC7CD35-7732-9FEC-D2FB-C45596BCDB4B}"/>
                </a:ext>
              </a:extLst>
            </p:cNvPr>
            <p:cNvSpPr/>
            <p:nvPr/>
          </p:nvSpPr>
          <p:spPr>
            <a:xfrm>
              <a:off x="1255942" y="1392710"/>
              <a:ext cx="7653" cy="8518"/>
            </a:xfrm>
            <a:custGeom>
              <a:avLst/>
              <a:gdLst>
                <a:gd name="connsiteX0" fmla="*/ 5345 w 7653"/>
                <a:gd name="connsiteY0" fmla="*/ 8402 h 8518"/>
                <a:gd name="connsiteX1" fmla="*/ 392 w 7653"/>
                <a:gd name="connsiteY1" fmla="*/ 5449 h 8518"/>
                <a:gd name="connsiteX2" fmla="*/ 2202 w 7653"/>
                <a:gd name="connsiteY2" fmla="*/ 115 h 8518"/>
                <a:gd name="connsiteX3" fmla="*/ 7250 w 7653"/>
                <a:gd name="connsiteY3" fmla="*/ 2972 h 8518"/>
                <a:gd name="connsiteX4" fmla="*/ 5345 w 7653"/>
                <a:gd name="connsiteY4" fmla="*/ 8402 h 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 h="8518">
                  <a:moveTo>
                    <a:pt x="5345" y="8402"/>
                  </a:moveTo>
                  <a:cubicBezTo>
                    <a:pt x="3173" y="8887"/>
                    <a:pt x="992" y="7592"/>
                    <a:pt x="392" y="5449"/>
                  </a:cubicBezTo>
                  <a:cubicBezTo>
                    <a:pt x="-570" y="3477"/>
                    <a:pt x="239" y="1096"/>
                    <a:pt x="2202" y="115"/>
                  </a:cubicBezTo>
                  <a:cubicBezTo>
                    <a:pt x="4383" y="-438"/>
                    <a:pt x="6602" y="820"/>
                    <a:pt x="7250" y="2972"/>
                  </a:cubicBezTo>
                  <a:cubicBezTo>
                    <a:pt x="8202" y="5001"/>
                    <a:pt x="7355" y="7421"/>
                    <a:pt x="5345" y="8402"/>
                  </a:cubicBezTo>
                  <a:close/>
                </a:path>
              </a:pathLst>
            </a:custGeom>
            <a:solidFill>
              <a:srgbClr val="D58B94"/>
            </a:solidFill>
            <a:ln w="9525" cap="flat">
              <a:noFill/>
              <a:prstDash val="solid"/>
              <a:miter/>
            </a:ln>
          </p:spPr>
          <p:txBody>
            <a:bodyPr rtlCol="0" anchor="ctr"/>
            <a:lstStyle/>
            <a:p>
              <a:endParaRPr lang="en-IN"/>
            </a:p>
          </p:txBody>
        </p:sp>
        <p:sp>
          <p:nvSpPr>
            <p:cNvPr id="1865" name="Freeform: Shape 1864">
              <a:extLst>
                <a:ext uri="{FF2B5EF4-FFF2-40B4-BE49-F238E27FC236}">
                  <a16:creationId xmlns:a16="http://schemas.microsoft.com/office/drawing/2014/main" xmlns="" id="{6816681F-1956-6952-0C16-D79BF5E1A13B}"/>
                </a:ext>
              </a:extLst>
            </p:cNvPr>
            <p:cNvSpPr/>
            <p:nvPr/>
          </p:nvSpPr>
          <p:spPr>
            <a:xfrm>
              <a:off x="1242675" y="1395193"/>
              <a:ext cx="6676" cy="7290"/>
            </a:xfrm>
            <a:custGeom>
              <a:avLst/>
              <a:gdLst>
                <a:gd name="connsiteX0" fmla="*/ 4705 w 6676"/>
                <a:gd name="connsiteY0" fmla="*/ 7157 h 7290"/>
                <a:gd name="connsiteX1" fmla="*/ 324 w 6676"/>
                <a:gd name="connsiteY1" fmla="*/ 4680 h 7290"/>
                <a:gd name="connsiteX2" fmla="*/ 1943 w 6676"/>
                <a:gd name="connsiteY2" fmla="*/ 108 h 7290"/>
                <a:gd name="connsiteX3" fmla="*/ 1943 w 6676"/>
                <a:gd name="connsiteY3" fmla="*/ 108 h 7290"/>
                <a:gd name="connsiteX4" fmla="*/ 6325 w 6676"/>
                <a:gd name="connsiteY4" fmla="*/ 2489 h 7290"/>
                <a:gd name="connsiteX5" fmla="*/ 4705 w 6676"/>
                <a:gd name="connsiteY5" fmla="*/ 7157 h 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6" h="7290">
                  <a:moveTo>
                    <a:pt x="4705" y="7157"/>
                  </a:moveTo>
                  <a:cubicBezTo>
                    <a:pt x="2820" y="7652"/>
                    <a:pt x="876" y="6557"/>
                    <a:pt x="324" y="4680"/>
                  </a:cubicBezTo>
                  <a:cubicBezTo>
                    <a:pt x="-495" y="2975"/>
                    <a:pt x="229" y="927"/>
                    <a:pt x="1943" y="108"/>
                  </a:cubicBezTo>
                  <a:cubicBezTo>
                    <a:pt x="1943" y="108"/>
                    <a:pt x="1943" y="108"/>
                    <a:pt x="1943" y="108"/>
                  </a:cubicBezTo>
                  <a:cubicBezTo>
                    <a:pt x="3801" y="-387"/>
                    <a:pt x="5734" y="651"/>
                    <a:pt x="6325" y="2489"/>
                  </a:cubicBezTo>
                  <a:cubicBezTo>
                    <a:pt x="7144" y="4223"/>
                    <a:pt x="6429" y="6300"/>
                    <a:pt x="4705" y="7157"/>
                  </a:cubicBezTo>
                  <a:close/>
                </a:path>
              </a:pathLst>
            </a:custGeom>
            <a:solidFill>
              <a:srgbClr val="D58B94"/>
            </a:solidFill>
            <a:ln w="9525" cap="flat">
              <a:noFill/>
              <a:prstDash val="solid"/>
              <a:miter/>
            </a:ln>
          </p:spPr>
          <p:txBody>
            <a:bodyPr rtlCol="0" anchor="ctr"/>
            <a:lstStyle/>
            <a:p>
              <a:endParaRPr lang="en-IN"/>
            </a:p>
          </p:txBody>
        </p:sp>
        <p:sp>
          <p:nvSpPr>
            <p:cNvPr id="1866" name="Freeform: Shape 1865">
              <a:extLst>
                <a:ext uri="{FF2B5EF4-FFF2-40B4-BE49-F238E27FC236}">
                  <a16:creationId xmlns:a16="http://schemas.microsoft.com/office/drawing/2014/main" xmlns="" id="{169926C1-2CAB-490B-6F9C-8689DA0505E3}"/>
                </a:ext>
              </a:extLst>
            </p:cNvPr>
            <p:cNvSpPr/>
            <p:nvPr/>
          </p:nvSpPr>
          <p:spPr>
            <a:xfrm>
              <a:off x="1228588" y="1387842"/>
              <a:ext cx="10103" cy="10978"/>
            </a:xfrm>
            <a:custGeom>
              <a:avLst/>
              <a:gdLst>
                <a:gd name="connsiteX0" fmla="*/ 7076 w 10103"/>
                <a:gd name="connsiteY0" fmla="*/ 10794 h 10978"/>
                <a:gd name="connsiteX1" fmla="*/ 152 w 10103"/>
                <a:gd name="connsiteY1" fmla="*/ 6622 h 10978"/>
                <a:gd name="connsiteX2" fmla="*/ 2981 w 10103"/>
                <a:gd name="connsiteY2" fmla="*/ 221 h 10978"/>
                <a:gd name="connsiteX3" fmla="*/ 9534 w 10103"/>
                <a:gd name="connsiteY3" fmla="*/ 3679 h 10978"/>
                <a:gd name="connsiteX4" fmla="*/ 9553 w 10103"/>
                <a:gd name="connsiteY4" fmla="*/ 3745 h 10978"/>
                <a:gd name="connsiteX5" fmla="*/ 7153 w 10103"/>
                <a:gd name="connsiteY5" fmla="*/ 10756 h 10978"/>
                <a:gd name="connsiteX6" fmla="*/ 7076 w 10103"/>
                <a:gd name="connsiteY6" fmla="*/ 10794 h 1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3" h="10978">
                  <a:moveTo>
                    <a:pt x="7076" y="10794"/>
                  </a:moveTo>
                  <a:cubicBezTo>
                    <a:pt x="4009" y="11556"/>
                    <a:pt x="914" y="9689"/>
                    <a:pt x="152" y="6622"/>
                  </a:cubicBezTo>
                  <a:cubicBezTo>
                    <a:pt x="-467" y="4088"/>
                    <a:pt x="695" y="1459"/>
                    <a:pt x="2981" y="221"/>
                  </a:cubicBezTo>
                  <a:cubicBezTo>
                    <a:pt x="5743" y="-636"/>
                    <a:pt x="8677" y="916"/>
                    <a:pt x="9534" y="3679"/>
                  </a:cubicBezTo>
                  <a:cubicBezTo>
                    <a:pt x="9543" y="3698"/>
                    <a:pt x="9543" y="3726"/>
                    <a:pt x="9553" y="3745"/>
                  </a:cubicBezTo>
                  <a:cubicBezTo>
                    <a:pt x="10829" y="6346"/>
                    <a:pt x="9753" y="9479"/>
                    <a:pt x="7153" y="10756"/>
                  </a:cubicBezTo>
                  <a:cubicBezTo>
                    <a:pt x="7134" y="10765"/>
                    <a:pt x="7105" y="10784"/>
                    <a:pt x="7076" y="10794"/>
                  </a:cubicBezTo>
                  <a:close/>
                </a:path>
              </a:pathLst>
            </a:custGeom>
            <a:solidFill>
              <a:srgbClr val="D58B94"/>
            </a:solidFill>
            <a:ln w="9525" cap="flat">
              <a:noFill/>
              <a:prstDash val="solid"/>
              <a:miter/>
            </a:ln>
          </p:spPr>
          <p:txBody>
            <a:bodyPr rtlCol="0" anchor="ctr"/>
            <a:lstStyle/>
            <a:p>
              <a:endParaRPr lang="en-IN"/>
            </a:p>
          </p:txBody>
        </p:sp>
        <p:sp>
          <p:nvSpPr>
            <p:cNvPr id="1867" name="Freeform: Shape 1866">
              <a:extLst>
                <a:ext uri="{FF2B5EF4-FFF2-40B4-BE49-F238E27FC236}">
                  <a16:creationId xmlns:a16="http://schemas.microsoft.com/office/drawing/2014/main" xmlns="" id="{D5E19843-34A0-4890-1459-6815399A1038}"/>
                </a:ext>
              </a:extLst>
            </p:cNvPr>
            <p:cNvSpPr/>
            <p:nvPr/>
          </p:nvSpPr>
          <p:spPr>
            <a:xfrm>
              <a:off x="1220923" y="1368809"/>
              <a:ext cx="12741" cy="13679"/>
            </a:xfrm>
            <a:custGeom>
              <a:avLst/>
              <a:gdLst>
                <a:gd name="connsiteX0" fmla="*/ 9217 w 12741"/>
                <a:gd name="connsiteY0" fmla="*/ 13348 h 13679"/>
                <a:gd name="connsiteX1" fmla="*/ 835 w 12741"/>
                <a:gd name="connsiteY1" fmla="*/ 9252 h 13679"/>
                <a:gd name="connsiteX2" fmla="*/ 3264 w 12741"/>
                <a:gd name="connsiteY2" fmla="*/ 423 h 13679"/>
                <a:gd name="connsiteX3" fmla="*/ 3311 w 12741"/>
                <a:gd name="connsiteY3" fmla="*/ 394 h 13679"/>
                <a:gd name="connsiteX4" fmla="*/ 11865 w 12741"/>
                <a:gd name="connsiteY4" fmla="*/ 4357 h 13679"/>
                <a:gd name="connsiteX5" fmla="*/ 11884 w 12741"/>
                <a:gd name="connsiteY5" fmla="*/ 4395 h 13679"/>
                <a:gd name="connsiteX6" fmla="*/ 9446 w 12741"/>
                <a:gd name="connsiteY6" fmla="*/ 13224 h 13679"/>
                <a:gd name="connsiteX7" fmla="*/ 9217 w 12741"/>
                <a:gd name="connsiteY7" fmla="*/ 13348 h 1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41" h="13679">
                  <a:moveTo>
                    <a:pt x="9217" y="13348"/>
                  </a:moveTo>
                  <a:cubicBezTo>
                    <a:pt x="5778" y="14434"/>
                    <a:pt x="2092" y="12634"/>
                    <a:pt x="835" y="9252"/>
                  </a:cubicBezTo>
                  <a:cubicBezTo>
                    <a:pt x="-937" y="6147"/>
                    <a:pt x="159" y="2185"/>
                    <a:pt x="3264" y="423"/>
                  </a:cubicBezTo>
                  <a:cubicBezTo>
                    <a:pt x="3283" y="413"/>
                    <a:pt x="3292" y="404"/>
                    <a:pt x="3311" y="394"/>
                  </a:cubicBezTo>
                  <a:cubicBezTo>
                    <a:pt x="6769" y="-873"/>
                    <a:pt x="10598" y="899"/>
                    <a:pt x="11865" y="4357"/>
                  </a:cubicBezTo>
                  <a:cubicBezTo>
                    <a:pt x="11874" y="4366"/>
                    <a:pt x="11874" y="4385"/>
                    <a:pt x="11884" y="4395"/>
                  </a:cubicBezTo>
                  <a:cubicBezTo>
                    <a:pt x="13646" y="7509"/>
                    <a:pt x="12560" y="11462"/>
                    <a:pt x="9446" y="13224"/>
                  </a:cubicBezTo>
                  <a:cubicBezTo>
                    <a:pt x="9369" y="13272"/>
                    <a:pt x="9293" y="13310"/>
                    <a:pt x="9217" y="13348"/>
                  </a:cubicBezTo>
                  <a:close/>
                </a:path>
              </a:pathLst>
            </a:custGeom>
            <a:solidFill>
              <a:srgbClr val="D58B94"/>
            </a:solidFill>
            <a:ln w="9525" cap="flat">
              <a:noFill/>
              <a:prstDash val="solid"/>
              <a:miter/>
            </a:ln>
          </p:spPr>
          <p:txBody>
            <a:bodyPr rtlCol="0" anchor="ctr"/>
            <a:lstStyle/>
            <a:p>
              <a:endParaRPr lang="en-IN"/>
            </a:p>
          </p:txBody>
        </p:sp>
        <p:sp>
          <p:nvSpPr>
            <p:cNvPr id="1868" name="Freeform: Shape 1867">
              <a:extLst>
                <a:ext uri="{FF2B5EF4-FFF2-40B4-BE49-F238E27FC236}">
                  <a16:creationId xmlns:a16="http://schemas.microsoft.com/office/drawing/2014/main" xmlns="" id="{D27C4F7C-CEFF-8A7A-DC2D-62A980F9D2F8}"/>
                </a:ext>
              </a:extLst>
            </p:cNvPr>
            <p:cNvSpPr/>
            <p:nvPr/>
          </p:nvSpPr>
          <p:spPr>
            <a:xfrm>
              <a:off x="1222059" y="1340849"/>
              <a:ext cx="12870" cy="14252"/>
            </a:xfrm>
            <a:custGeom>
              <a:avLst/>
              <a:gdLst>
                <a:gd name="connsiteX0" fmla="*/ 9509 w 12870"/>
                <a:gd name="connsiteY0" fmla="*/ 13876 h 14252"/>
                <a:gd name="connsiteX1" fmla="*/ 1127 w 12870"/>
                <a:gd name="connsiteY1" fmla="*/ 9970 h 14252"/>
                <a:gd name="connsiteX2" fmla="*/ 2994 w 12870"/>
                <a:gd name="connsiteY2" fmla="*/ 588 h 14252"/>
                <a:gd name="connsiteX3" fmla="*/ 3223 w 12870"/>
                <a:gd name="connsiteY3" fmla="*/ 445 h 14252"/>
                <a:gd name="connsiteX4" fmla="*/ 11633 w 12870"/>
                <a:gd name="connsiteY4" fmla="*/ 4075 h 14252"/>
                <a:gd name="connsiteX5" fmla="*/ 11700 w 12870"/>
                <a:gd name="connsiteY5" fmla="*/ 4256 h 14252"/>
                <a:gd name="connsiteX6" fmla="*/ 9881 w 12870"/>
                <a:gd name="connsiteY6" fmla="*/ 13647 h 14252"/>
                <a:gd name="connsiteX7" fmla="*/ 9509 w 12870"/>
                <a:gd name="connsiteY7" fmla="*/ 13876 h 1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70" h="14252">
                  <a:moveTo>
                    <a:pt x="9509" y="13876"/>
                  </a:moveTo>
                  <a:cubicBezTo>
                    <a:pt x="6118" y="15038"/>
                    <a:pt x="2423" y="13314"/>
                    <a:pt x="1127" y="9970"/>
                  </a:cubicBezTo>
                  <a:cubicBezTo>
                    <a:pt x="-949" y="6865"/>
                    <a:pt x="-111" y="2665"/>
                    <a:pt x="2994" y="588"/>
                  </a:cubicBezTo>
                  <a:cubicBezTo>
                    <a:pt x="3070" y="541"/>
                    <a:pt x="3147" y="493"/>
                    <a:pt x="3223" y="445"/>
                  </a:cubicBezTo>
                  <a:cubicBezTo>
                    <a:pt x="6547" y="-878"/>
                    <a:pt x="10309" y="750"/>
                    <a:pt x="11633" y="4075"/>
                  </a:cubicBezTo>
                  <a:cubicBezTo>
                    <a:pt x="11652" y="4132"/>
                    <a:pt x="11681" y="4198"/>
                    <a:pt x="11700" y="4256"/>
                  </a:cubicBezTo>
                  <a:cubicBezTo>
                    <a:pt x="13786" y="7351"/>
                    <a:pt x="12976" y="11552"/>
                    <a:pt x="9881" y="13647"/>
                  </a:cubicBezTo>
                  <a:cubicBezTo>
                    <a:pt x="9757" y="13723"/>
                    <a:pt x="9633" y="13800"/>
                    <a:pt x="9509" y="13876"/>
                  </a:cubicBezTo>
                  <a:close/>
                </a:path>
              </a:pathLst>
            </a:custGeom>
            <a:solidFill>
              <a:srgbClr val="D58B94"/>
            </a:solidFill>
            <a:ln w="9525" cap="flat">
              <a:noFill/>
              <a:prstDash val="solid"/>
              <a:miter/>
            </a:ln>
          </p:spPr>
          <p:txBody>
            <a:bodyPr rtlCol="0" anchor="ctr"/>
            <a:lstStyle/>
            <a:p>
              <a:endParaRPr lang="en-IN"/>
            </a:p>
          </p:txBody>
        </p:sp>
        <p:sp>
          <p:nvSpPr>
            <p:cNvPr id="1869" name="Freeform: Shape 1868">
              <a:extLst>
                <a:ext uri="{FF2B5EF4-FFF2-40B4-BE49-F238E27FC236}">
                  <a16:creationId xmlns:a16="http://schemas.microsoft.com/office/drawing/2014/main" xmlns="" id="{D53A4974-5C4B-AEA5-71C8-B2F65CD81D68}"/>
                </a:ext>
              </a:extLst>
            </p:cNvPr>
            <p:cNvSpPr/>
            <p:nvPr/>
          </p:nvSpPr>
          <p:spPr>
            <a:xfrm>
              <a:off x="1215932" y="1353196"/>
              <a:ext cx="4714" cy="5052"/>
            </a:xfrm>
            <a:custGeom>
              <a:avLst/>
              <a:gdLst>
                <a:gd name="connsiteX0" fmla="*/ 3445 w 4714"/>
                <a:gd name="connsiteY0" fmla="*/ 4863 h 5052"/>
                <a:gd name="connsiteX1" fmla="*/ 340 w 4714"/>
                <a:gd name="connsiteY1" fmla="*/ 3548 h 5052"/>
                <a:gd name="connsiteX2" fmla="*/ 302 w 4714"/>
                <a:gd name="connsiteY2" fmla="*/ 3434 h 5052"/>
                <a:gd name="connsiteX3" fmla="*/ 1111 w 4714"/>
                <a:gd name="connsiteY3" fmla="*/ 300 h 5052"/>
                <a:gd name="connsiteX4" fmla="*/ 4245 w 4714"/>
                <a:gd name="connsiteY4" fmla="*/ 1110 h 5052"/>
                <a:gd name="connsiteX5" fmla="*/ 4397 w 4714"/>
                <a:gd name="connsiteY5" fmla="*/ 1434 h 5052"/>
                <a:gd name="connsiteX6" fmla="*/ 3445 w 4714"/>
                <a:gd name="connsiteY6" fmla="*/ 4863 h 5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 h="5052">
                  <a:moveTo>
                    <a:pt x="3445" y="4863"/>
                  </a:moveTo>
                  <a:cubicBezTo>
                    <a:pt x="2226" y="5358"/>
                    <a:pt x="835" y="4767"/>
                    <a:pt x="340" y="3548"/>
                  </a:cubicBezTo>
                  <a:cubicBezTo>
                    <a:pt x="330" y="3510"/>
                    <a:pt x="311" y="3472"/>
                    <a:pt x="302" y="3434"/>
                  </a:cubicBezTo>
                  <a:cubicBezTo>
                    <a:pt x="-337" y="2348"/>
                    <a:pt x="26" y="948"/>
                    <a:pt x="1111" y="300"/>
                  </a:cubicBezTo>
                  <a:cubicBezTo>
                    <a:pt x="2197" y="-338"/>
                    <a:pt x="3597" y="24"/>
                    <a:pt x="4245" y="1110"/>
                  </a:cubicBezTo>
                  <a:cubicBezTo>
                    <a:pt x="4302" y="1214"/>
                    <a:pt x="4350" y="1319"/>
                    <a:pt x="4397" y="1434"/>
                  </a:cubicBezTo>
                  <a:cubicBezTo>
                    <a:pt x="5045" y="2643"/>
                    <a:pt x="4626" y="4158"/>
                    <a:pt x="3445" y="4863"/>
                  </a:cubicBezTo>
                  <a:close/>
                </a:path>
              </a:pathLst>
            </a:custGeom>
            <a:solidFill>
              <a:srgbClr val="D58B94"/>
            </a:solidFill>
            <a:ln w="9525" cap="flat">
              <a:noFill/>
              <a:prstDash val="solid"/>
              <a:miter/>
            </a:ln>
          </p:spPr>
          <p:txBody>
            <a:bodyPr rtlCol="0" anchor="ctr"/>
            <a:lstStyle/>
            <a:p>
              <a:endParaRPr lang="en-IN"/>
            </a:p>
          </p:txBody>
        </p:sp>
        <p:sp>
          <p:nvSpPr>
            <p:cNvPr id="1870" name="Freeform: Shape 1869">
              <a:extLst>
                <a:ext uri="{FF2B5EF4-FFF2-40B4-BE49-F238E27FC236}">
                  <a16:creationId xmlns:a16="http://schemas.microsoft.com/office/drawing/2014/main" xmlns="" id="{BABB75E2-06D2-8C53-EA9D-573C6563B8C1}"/>
                </a:ext>
              </a:extLst>
            </p:cNvPr>
            <p:cNvSpPr/>
            <p:nvPr/>
          </p:nvSpPr>
          <p:spPr>
            <a:xfrm>
              <a:off x="1293878" y="1341870"/>
              <a:ext cx="10212" cy="12362"/>
            </a:xfrm>
            <a:custGeom>
              <a:avLst/>
              <a:gdLst>
                <a:gd name="connsiteX0" fmla="*/ 7509 w 10212"/>
                <a:gd name="connsiteY0" fmla="*/ 12093 h 12362"/>
                <a:gd name="connsiteX1" fmla="*/ 842 w 10212"/>
                <a:gd name="connsiteY1" fmla="*/ 7998 h 12362"/>
                <a:gd name="connsiteX2" fmla="*/ 2461 w 10212"/>
                <a:gd name="connsiteY2" fmla="*/ 283 h 12362"/>
                <a:gd name="connsiteX3" fmla="*/ 9414 w 10212"/>
                <a:gd name="connsiteY3" fmla="*/ 4283 h 12362"/>
                <a:gd name="connsiteX4" fmla="*/ 7509 w 10212"/>
                <a:gd name="connsiteY4" fmla="*/ 12093 h 1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2" h="12362">
                  <a:moveTo>
                    <a:pt x="7509" y="12093"/>
                  </a:moveTo>
                  <a:cubicBezTo>
                    <a:pt x="5128" y="13046"/>
                    <a:pt x="2270" y="11236"/>
                    <a:pt x="842" y="7998"/>
                  </a:cubicBezTo>
                  <a:cubicBezTo>
                    <a:pt x="-758" y="5407"/>
                    <a:pt x="-54" y="2007"/>
                    <a:pt x="2461" y="283"/>
                  </a:cubicBezTo>
                  <a:cubicBezTo>
                    <a:pt x="4842" y="-765"/>
                    <a:pt x="7986" y="1044"/>
                    <a:pt x="9414" y="4283"/>
                  </a:cubicBezTo>
                  <a:cubicBezTo>
                    <a:pt x="10976" y="6979"/>
                    <a:pt x="10138" y="10417"/>
                    <a:pt x="7509" y="12093"/>
                  </a:cubicBezTo>
                  <a:close/>
                </a:path>
              </a:pathLst>
            </a:custGeom>
            <a:solidFill>
              <a:srgbClr val="D58B94"/>
            </a:solidFill>
            <a:ln w="9525" cap="flat">
              <a:noFill/>
              <a:prstDash val="solid"/>
              <a:miter/>
            </a:ln>
          </p:spPr>
          <p:txBody>
            <a:bodyPr rtlCol="0" anchor="ctr"/>
            <a:lstStyle/>
            <a:p>
              <a:endParaRPr lang="en-IN"/>
            </a:p>
          </p:txBody>
        </p:sp>
        <p:sp>
          <p:nvSpPr>
            <p:cNvPr id="1871" name="Freeform: Shape 1870">
              <a:extLst>
                <a:ext uri="{FF2B5EF4-FFF2-40B4-BE49-F238E27FC236}">
                  <a16:creationId xmlns:a16="http://schemas.microsoft.com/office/drawing/2014/main" xmlns="" id="{E6EA3AE1-98B8-163D-6525-A777D8BB25B3}"/>
                </a:ext>
              </a:extLst>
            </p:cNvPr>
            <p:cNvSpPr/>
            <p:nvPr/>
          </p:nvSpPr>
          <p:spPr>
            <a:xfrm>
              <a:off x="1277553" y="1318465"/>
              <a:ext cx="12529" cy="14813"/>
            </a:xfrm>
            <a:custGeom>
              <a:avLst/>
              <a:gdLst>
                <a:gd name="connsiteX0" fmla="*/ 9546 w 12529"/>
                <a:gd name="connsiteY0" fmla="*/ 14543 h 14813"/>
                <a:gd name="connsiteX1" fmla="*/ 1069 w 12529"/>
                <a:gd name="connsiteY1" fmla="*/ 9971 h 14813"/>
                <a:gd name="connsiteX2" fmla="*/ 2783 w 12529"/>
                <a:gd name="connsiteY2" fmla="*/ 446 h 14813"/>
                <a:gd name="connsiteX3" fmla="*/ 11356 w 12529"/>
                <a:gd name="connsiteY3" fmla="*/ 4923 h 14813"/>
                <a:gd name="connsiteX4" fmla="*/ 9546 w 12529"/>
                <a:gd name="connsiteY4" fmla="*/ 14543 h 14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9" h="14813">
                  <a:moveTo>
                    <a:pt x="9546" y="14543"/>
                  </a:moveTo>
                  <a:cubicBezTo>
                    <a:pt x="5955" y="15543"/>
                    <a:pt x="2212" y="13524"/>
                    <a:pt x="1069" y="9971"/>
                  </a:cubicBezTo>
                  <a:cubicBezTo>
                    <a:pt x="-874" y="6828"/>
                    <a:pt x="-141" y="2713"/>
                    <a:pt x="2783" y="446"/>
                  </a:cubicBezTo>
                  <a:cubicBezTo>
                    <a:pt x="5641" y="-983"/>
                    <a:pt x="9451" y="1018"/>
                    <a:pt x="11356" y="4923"/>
                  </a:cubicBezTo>
                  <a:cubicBezTo>
                    <a:pt x="13442" y="8095"/>
                    <a:pt x="12642" y="12343"/>
                    <a:pt x="9546" y="14543"/>
                  </a:cubicBezTo>
                  <a:close/>
                </a:path>
              </a:pathLst>
            </a:custGeom>
            <a:solidFill>
              <a:srgbClr val="D58B94"/>
            </a:solidFill>
            <a:ln w="9525" cap="flat">
              <a:noFill/>
              <a:prstDash val="solid"/>
              <a:miter/>
            </a:ln>
          </p:spPr>
          <p:txBody>
            <a:bodyPr rtlCol="0" anchor="ctr"/>
            <a:lstStyle/>
            <a:p>
              <a:endParaRPr lang="en-IN"/>
            </a:p>
          </p:txBody>
        </p:sp>
        <p:sp>
          <p:nvSpPr>
            <p:cNvPr id="1872" name="Freeform: Shape 1871">
              <a:extLst>
                <a:ext uri="{FF2B5EF4-FFF2-40B4-BE49-F238E27FC236}">
                  <a16:creationId xmlns:a16="http://schemas.microsoft.com/office/drawing/2014/main" xmlns="" id="{C3461C94-7C01-1765-D65E-9EB0CFEDE295}"/>
                </a:ext>
              </a:extLst>
            </p:cNvPr>
            <p:cNvSpPr/>
            <p:nvPr/>
          </p:nvSpPr>
          <p:spPr>
            <a:xfrm>
              <a:off x="1200119" y="1373374"/>
              <a:ext cx="8223" cy="8685"/>
            </a:xfrm>
            <a:custGeom>
              <a:avLst/>
              <a:gdLst>
                <a:gd name="connsiteX0" fmla="*/ 6018 w 8223"/>
                <a:gd name="connsiteY0" fmla="*/ 8402 h 8685"/>
                <a:gd name="connsiteX1" fmla="*/ 493 w 8223"/>
                <a:gd name="connsiteY1" fmla="*/ 6021 h 8685"/>
                <a:gd name="connsiteX2" fmla="*/ 2112 w 8223"/>
                <a:gd name="connsiteY2" fmla="*/ 306 h 8685"/>
                <a:gd name="connsiteX3" fmla="*/ 7589 w 8223"/>
                <a:gd name="connsiteY3" fmla="*/ 2573 h 8685"/>
                <a:gd name="connsiteX4" fmla="*/ 7637 w 8223"/>
                <a:gd name="connsiteY4" fmla="*/ 2687 h 8685"/>
                <a:gd name="connsiteX5" fmla="*/ 6199 w 8223"/>
                <a:gd name="connsiteY5" fmla="*/ 8297 h 8685"/>
                <a:gd name="connsiteX6" fmla="*/ 6018 w 8223"/>
                <a:gd name="connsiteY6" fmla="*/ 8402 h 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23" h="8685">
                  <a:moveTo>
                    <a:pt x="6018" y="8402"/>
                  </a:moveTo>
                  <a:cubicBezTo>
                    <a:pt x="3837" y="9202"/>
                    <a:pt x="1417" y="8154"/>
                    <a:pt x="493" y="6021"/>
                  </a:cubicBezTo>
                  <a:cubicBezTo>
                    <a:pt x="-593" y="3992"/>
                    <a:pt x="122" y="1468"/>
                    <a:pt x="2112" y="306"/>
                  </a:cubicBezTo>
                  <a:cubicBezTo>
                    <a:pt x="4246" y="-580"/>
                    <a:pt x="6704" y="430"/>
                    <a:pt x="7589" y="2573"/>
                  </a:cubicBezTo>
                  <a:cubicBezTo>
                    <a:pt x="7609" y="2611"/>
                    <a:pt x="7618" y="2649"/>
                    <a:pt x="7637" y="2687"/>
                  </a:cubicBezTo>
                  <a:cubicBezTo>
                    <a:pt x="8790" y="4630"/>
                    <a:pt x="8151" y="7145"/>
                    <a:pt x="6199" y="8297"/>
                  </a:cubicBezTo>
                  <a:cubicBezTo>
                    <a:pt x="6142" y="8336"/>
                    <a:pt x="6084" y="8374"/>
                    <a:pt x="6018" y="8402"/>
                  </a:cubicBezTo>
                  <a:close/>
                </a:path>
              </a:pathLst>
            </a:custGeom>
            <a:solidFill>
              <a:srgbClr val="D58B94"/>
            </a:solidFill>
            <a:ln w="9525" cap="flat">
              <a:noFill/>
              <a:prstDash val="solid"/>
              <a:miter/>
            </a:ln>
          </p:spPr>
          <p:txBody>
            <a:bodyPr rtlCol="0" anchor="ctr"/>
            <a:lstStyle/>
            <a:p>
              <a:endParaRPr lang="en-IN"/>
            </a:p>
          </p:txBody>
        </p:sp>
        <p:sp>
          <p:nvSpPr>
            <p:cNvPr id="1873" name="Freeform: Shape 1872">
              <a:extLst>
                <a:ext uri="{FF2B5EF4-FFF2-40B4-BE49-F238E27FC236}">
                  <a16:creationId xmlns:a16="http://schemas.microsoft.com/office/drawing/2014/main" xmlns="" id="{398F83AF-2090-E676-9F2B-B8304B3E3BC7}"/>
                </a:ext>
              </a:extLst>
            </p:cNvPr>
            <p:cNvSpPr/>
            <p:nvPr/>
          </p:nvSpPr>
          <p:spPr>
            <a:xfrm>
              <a:off x="1206112" y="1362827"/>
              <a:ext cx="13746" cy="13529"/>
            </a:xfrm>
            <a:custGeom>
              <a:avLst/>
              <a:gdLst>
                <a:gd name="connsiteX0" fmla="*/ 10502 w 13746"/>
                <a:gd name="connsiteY0" fmla="*/ 12377 h 13529"/>
                <a:gd name="connsiteX1" fmla="*/ 1120 w 13746"/>
                <a:gd name="connsiteY1" fmla="*/ 10501 h 13529"/>
                <a:gd name="connsiteX2" fmla="*/ 2997 w 13746"/>
                <a:gd name="connsiteY2" fmla="*/ 1118 h 13529"/>
                <a:gd name="connsiteX3" fmla="*/ 12379 w 13746"/>
                <a:gd name="connsiteY3" fmla="*/ 2995 h 13529"/>
                <a:gd name="connsiteX4" fmla="*/ 12884 w 13746"/>
                <a:gd name="connsiteY4" fmla="*/ 3900 h 13529"/>
                <a:gd name="connsiteX5" fmla="*/ 10731 w 13746"/>
                <a:gd name="connsiteY5" fmla="*/ 12244 h 13529"/>
                <a:gd name="connsiteX6" fmla="*/ 10502 w 13746"/>
                <a:gd name="connsiteY6" fmla="*/ 12377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46" h="13529">
                  <a:moveTo>
                    <a:pt x="10502" y="12377"/>
                  </a:moveTo>
                  <a:cubicBezTo>
                    <a:pt x="7397" y="14453"/>
                    <a:pt x="3197" y="13606"/>
                    <a:pt x="1120" y="10501"/>
                  </a:cubicBezTo>
                  <a:cubicBezTo>
                    <a:pt x="-947" y="7395"/>
                    <a:pt x="-109" y="3195"/>
                    <a:pt x="2997" y="1118"/>
                  </a:cubicBezTo>
                  <a:cubicBezTo>
                    <a:pt x="6111" y="-948"/>
                    <a:pt x="10302" y="-110"/>
                    <a:pt x="12379" y="2995"/>
                  </a:cubicBezTo>
                  <a:cubicBezTo>
                    <a:pt x="12569" y="3290"/>
                    <a:pt x="12741" y="3585"/>
                    <a:pt x="12884" y="3900"/>
                  </a:cubicBezTo>
                  <a:cubicBezTo>
                    <a:pt x="14598" y="6795"/>
                    <a:pt x="13636" y="10539"/>
                    <a:pt x="10731" y="12244"/>
                  </a:cubicBezTo>
                  <a:cubicBezTo>
                    <a:pt x="10655" y="12291"/>
                    <a:pt x="10578" y="12339"/>
                    <a:pt x="10502" y="12377"/>
                  </a:cubicBezTo>
                  <a:close/>
                </a:path>
              </a:pathLst>
            </a:custGeom>
            <a:solidFill>
              <a:srgbClr val="D58B94"/>
            </a:solidFill>
            <a:ln w="9525" cap="flat">
              <a:noFill/>
              <a:prstDash val="solid"/>
              <a:miter/>
            </a:ln>
          </p:spPr>
          <p:txBody>
            <a:bodyPr rtlCol="0" anchor="ctr"/>
            <a:lstStyle/>
            <a:p>
              <a:endParaRPr lang="en-IN"/>
            </a:p>
          </p:txBody>
        </p:sp>
        <p:sp>
          <p:nvSpPr>
            <p:cNvPr id="1874" name="Freeform: Shape 1873">
              <a:extLst>
                <a:ext uri="{FF2B5EF4-FFF2-40B4-BE49-F238E27FC236}">
                  <a16:creationId xmlns:a16="http://schemas.microsoft.com/office/drawing/2014/main" xmlns="" id="{A18AC887-3E71-D29E-11FE-D8D389B9D4E3}"/>
                </a:ext>
              </a:extLst>
            </p:cNvPr>
            <p:cNvSpPr/>
            <p:nvPr/>
          </p:nvSpPr>
          <p:spPr>
            <a:xfrm>
              <a:off x="1199873" y="1354568"/>
              <a:ext cx="8495" cy="9142"/>
            </a:xfrm>
            <a:custGeom>
              <a:avLst/>
              <a:gdLst>
                <a:gd name="connsiteX0" fmla="*/ 6264 w 8495"/>
                <a:gd name="connsiteY0" fmla="*/ 8825 h 9142"/>
                <a:gd name="connsiteX1" fmla="*/ 549 w 8495"/>
                <a:gd name="connsiteY1" fmla="*/ 6443 h 9142"/>
                <a:gd name="connsiteX2" fmla="*/ 2169 w 8495"/>
                <a:gd name="connsiteY2" fmla="*/ 347 h 9142"/>
                <a:gd name="connsiteX3" fmla="*/ 7817 w 8495"/>
                <a:gd name="connsiteY3" fmla="*/ 2557 h 9142"/>
                <a:gd name="connsiteX4" fmla="*/ 7884 w 8495"/>
                <a:gd name="connsiteY4" fmla="*/ 2729 h 9142"/>
                <a:gd name="connsiteX5" fmla="*/ 6264 w 8495"/>
                <a:gd name="connsiteY5" fmla="*/ 8825 h 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5" h="9142">
                  <a:moveTo>
                    <a:pt x="6264" y="8825"/>
                  </a:moveTo>
                  <a:cubicBezTo>
                    <a:pt x="4026" y="9691"/>
                    <a:pt x="1511" y="8634"/>
                    <a:pt x="549" y="6443"/>
                  </a:cubicBezTo>
                  <a:cubicBezTo>
                    <a:pt x="-622" y="4300"/>
                    <a:pt x="92" y="1624"/>
                    <a:pt x="2169" y="347"/>
                  </a:cubicBezTo>
                  <a:cubicBezTo>
                    <a:pt x="4340" y="-605"/>
                    <a:pt x="6864" y="385"/>
                    <a:pt x="7817" y="2557"/>
                  </a:cubicBezTo>
                  <a:cubicBezTo>
                    <a:pt x="7836" y="2614"/>
                    <a:pt x="7865" y="2671"/>
                    <a:pt x="7884" y="2729"/>
                  </a:cubicBezTo>
                  <a:cubicBezTo>
                    <a:pt x="9112" y="4862"/>
                    <a:pt x="8388" y="7586"/>
                    <a:pt x="6264" y="8825"/>
                  </a:cubicBezTo>
                  <a:close/>
                </a:path>
              </a:pathLst>
            </a:custGeom>
            <a:solidFill>
              <a:srgbClr val="D58B94"/>
            </a:solidFill>
            <a:ln w="9525" cap="flat">
              <a:noFill/>
              <a:prstDash val="solid"/>
              <a:miter/>
            </a:ln>
          </p:spPr>
          <p:txBody>
            <a:bodyPr rtlCol="0" anchor="ctr"/>
            <a:lstStyle/>
            <a:p>
              <a:endParaRPr lang="en-IN"/>
            </a:p>
          </p:txBody>
        </p:sp>
        <p:sp>
          <p:nvSpPr>
            <p:cNvPr id="1875" name="Freeform: Shape 1874">
              <a:extLst>
                <a:ext uri="{FF2B5EF4-FFF2-40B4-BE49-F238E27FC236}">
                  <a16:creationId xmlns:a16="http://schemas.microsoft.com/office/drawing/2014/main" xmlns="" id="{72D6499E-4A61-D768-2A7D-65D2FF4E42E4}"/>
                </a:ext>
              </a:extLst>
            </p:cNvPr>
            <p:cNvSpPr/>
            <p:nvPr/>
          </p:nvSpPr>
          <p:spPr>
            <a:xfrm>
              <a:off x="1235625" y="1240880"/>
              <a:ext cx="13468" cy="15039"/>
            </a:xfrm>
            <a:custGeom>
              <a:avLst/>
              <a:gdLst>
                <a:gd name="connsiteX0" fmla="*/ 11469 w 13468"/>
                <a:gd name="connsiteY0" fmla="*/ 14309 h 15039"/>
                <a:gd name="connsiteX1" fmla="*/ 1944 w 13468"/>
                <a:gd name="connsiteY1" fmla="*/ 10975 h 15039"/>
                <a:gd name="connsiteX2" fmla="*/ 1944 w 13468"/>
                <a:gd name="connsiteY2" fmla="*/ 783 h 15039"/>
                <a:gd name="connsiteX3" fmla="*/ 11469 w 13468"/>
                <a:gd name="connsiteY3" fmla="*/ 4117 h 15039"/>
                <a:gd name="connsiteX4" fmla="*/ 11469 w 13468"/>
                <a:gd name="connsiteY4" fmla="*/ 14309 h 15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8" h="15039">
                  <a:moveTo>
                    <a:pt x="11469" y="14309"/>
                  </a:moveTo>
                  <a:cubicBezTo>
                    <a:pt x="8802" y="16118"/>
                    <a:pt x="4611" y="14309"/>
                    <a:pt x="1944" y="10975"/>
                  </a:cubicBezTo>
                  <a:cubicBezTo>
                    <a:pt x="-666" y="8079"/>
                    <a:pt x="-666" y="3679"/>
                    <a:pt x="1944" y="783"/>
                  </a:cubicBezTo>
                  <a:cubicBezTo>
                    <a:pt x="4516" y="-1217"/>
                    <a:pt x="8802" y="783"/>
                    <a:pt x="11469" y="4117"/>
                  </a:cubicBezTo>
                  <a:cubicBezTo>
                    <a:pt x="14117" y="6993"/>
                    <a:pt x="14117" y="11432"/>
                    <a:pt x="11469" y="14309"/>
                  </a:cubicBezTo>
                  <a:close/>
                </a:path>
              </a:pathLst>
            </a:custGeom>
            <a:solidFill>
              <a:srgbClr val="D58B94"/>
            </a:solidFill>
            <a:ln w="9525" cap="flat">
              <a:noFill/>
              <a:prstDash val="solid"/>
              <a:miter/>
            </a:ln>
          </p:spPr>
          <p:txBody>
            <a:bodyPr rtlCol="0" anchor="ctr"/>
            <a:lstStyle/>
            <a:p>
              <a:endParaRPr lang="en-IN"/>
            </a:p>
          </p:txBody>
        </p:sp>
        <p:sp>
          <p:nvSpPr>
            <p:cNvPr id="1876" name="Freeform: Shape 1875">
              <a:extLst>
                <a:ext uri="{FF2B5EF4-FFF2-40B4-BE49-F238E27FC236}">
                  <a16:creationId xmlns:a16="http://schemas.microsoft.com/office/drawing/2014/main" xmlns="" id="{CAFA75D9-8582-7478-B72D-D1E536A4AA43}"/>
                </a:ext>
              </a:extLst>
            </p:cNvPr>
            <p:cNvSpPr/>
            <p:nvPr/>
          </p:nvSpPr>
          <p:spPr>
            <a:xfrm>
              <a:off x="1238930" y="1261404"/>
              <a:ext cx="13611" cy="14973"/>
            </a:xfrm>
            <a:custGeom>
              <a:avLst/>
              <a:gdLst>
                <a:gd name="connsiteX0" fmla="*/ 11498 w 13611"/>
                <a:gd name="connsiteY0" fmla="*/ 14454 h 14973"/>
                <a:gd name="connsiteX1" fmla="*/ 1973 w 13611"/>
                <a:gd name="connsiteY1" fmla="*/ 10930 h 14973"/>
                <a:gd name="connsiteX2" fmla="*/ 1973 w 13611"/>
                <a:gd name="connsiteY2" fmla="*/ 738 h 14973"/>
                <a:gd name="connsiteX3" fmla="*/ 11498 w 13611"/>
                <a:gd name="connsiteY3" fmla="*/ 4262 h 14973"/>
                <a:gd name="connsiteX4" fmla="*/ 11498 w 13611"/>
                <a:gd name="connsiteY4" fmla="*/ 14454 h 14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1" h="14973">
                  <a:moveTo>
                    <a:pt x="11498" y="14454"/>
                  </a:moveTo>
                  <a:cubicBezTo>
                    <a:pt x="7888" y="15825"/>
                    <a:pt x="3820" y="14321"/>
                    <a:pt x="1973" y="10930"/>
                  </a:cubicBezTo>
                  <a:cubicBezTo>
                    <a:pt x="-675" y="8053"/>
                    <a:pt x="-675" y="3614"/>
                    <a:pt x="1973" y="738"/>
                  </a:cubicBezTo>
                  <a:cubicBezTo>
                    <a:pt x="4640" y="-1167"/>
                    <a:pt x="9021" y="738"/>
                    <a:pt x="11498" y="4262"/>
                  </a:cubicBezTo>
                  <a:cubicBezTo>
                    <a:pt x="14298" y="7082"/>
                    <a:pt x="14298" y="11635"/>
                    <a:pt x="11498" y="14454"/>
                  </a:cubicBezTo>
                  <a:close/>
                </a:path>
              </a:pathLst>
            </a:custGeom>
            <a:solidFill>
              <a:srgbClr val="D58B94"/>
            </a:solidFill>
            <a:ln w="9525" cap="flat">
              <a:noFill/>
              <a:prstDash val="solid"/>
              <a:miter/>
            </a:ln>
          </p:spPr>
          <p:txBody>
            <a:bodyPr rtlCol="0" anchor="ctr"/>
            <a:lstStyle/>
            <a:p>
              <a:endParaRPr lang="en-IN"/>
            </a:p>
          </p:txBody>
        </p:sp>
        <p:sp>
          <p:nvSpPr>
            <p:cNvPr id="1877" name="Freeform: Shape 1876">
              <a:extLst>
                <a:ext uri="{FF2B5EF4-FFF2-40B4-BE49-F238E27FC236}">
                  <a16:creationId xmlns:a16="http://schemas.microsoft.com/office/drawing/2014/main" xmlns="" id="{237A9A21-36C4-A1E6-2893-D2CB178DCC56}"/>
                </a:ext>
              </a:extLst>
            </p:cNvPr>
            <p:cNvSpPr/>
            <p:nvPr/>
          </p:nvSpPr>
          <p:spPr>
            <a:xfrm>
              <a:off x="1222836" y="1253001"/>
              <a:ext cx="12299" cy="13675"/>
            </a:xfrm>
            <a:custGeom>
              <a:avLst/>
              <a:gdLst>
                <a:gd name="connsiteX0" fmla="*/ 10352 w 12299"/>
                <a:gd name="connsiteY0" fmla="*/ 13332 h 13675"/>
                <a:gd name="connsiteX1" fmla="*/ 312 w 12299"/>
                <a:gd name="connsiteY1" fmla="*/ 7826 h 13675"/>
                <a:gd name="connsiteX2" fmla="*/ 1494 w 12299"/>
                <a:gd name="connsiteY2" fmla="*/ 854 h 13675"/>
                <a:gd name="connsiteX3" fmla="*/ 10447 w 12299"/>
                <a:gd name="connsiteY3" fmla="*/ 3807 h 13675"/>
                <a:gd name="connsiteX4" fmla="*/ 10352 w 12299"/>
                <a:gd name="connsiteY4" fmla="*/ 13332 h 1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9" h="13675">
                  <a:moveTo>
                    <a:pt x="10352" y="13332"/>
                  </a:moveTo>
                  <a:cubicBezTo>
                    <a:pt x="6056" y="14589"/>
                    <a:pt x="1560" y="12122"/>
                    <a:pt x="312" y="7826"/>
                  </a:cubicBezTo>
                  <a:cubicBezTo>
                    <a:pt x="-383" y="5445"/>
                    <a:pt x="46" y="2873"/>
                    <a:pt x="1494" y="854"/>
                  </a:cubicBezTo>
                  <a:cubicBezTo>
                    <a:pt x="3970" y="-1051"/>
                    <a:pt x="7971" y="283"/>
                    <a:pt x="10447" y="3807"/>
                  </a:cubicBezTo>
                  <a:cubicBezTo>
                    <a:pt x="12933" y="6512"/>
                    <a:pt x="12895" y="10684"/>
                    <a:pt x="10352" y="13332"/>
                  </a:cubicBezTo>
                  <a:close/>
                </a:path>
              </a:pathLst>
            </a:custGeom>
            <a:solidFill>
              <a:srgbClr val="D58B94"/>
            </a:solidFill>
            <a:ln w="9525" cap="flat">
              <a:noFill/>
              <a:prstDash val="solid"/>
              <a:miter/>
            </a:ln>
          </p:spPr>
          <p:txBody>
            <a:bodyPr rtlCol="0" anchor="ctr"/>
            <a:lstStyle/>
            <a:p>
              <a:endParaRPr lang="en-IN"/>
            </a:p>
          </p:txBody>
        </p:sp>
        <p:sp>
          <p:nvSpPr>
            <p:cNvPr id="1878" name="Freeform: Shape 1877">
              <a:extLst>
                <a:ext uri="{FF2B5EF4-FFF2-40B4-BE49-F238E27FC236}">
                  <a16:creationId xmlns:a16="http://schemas.microsoft.com/office/drawing/2014/main" xmlns="" id="{B42390E2-7C05-C87B-96D5-189CDF92A612}"/>
                </a:ext>
              </a:extLst>
            </p:cNvPr>
            <p:cNvSpPr/>
            <p:nvPr/>
          </p:nvSpPr>
          <p:spPr>
            <a:xfrm>
              <a:off x="1196726" y="1205822"/>
              <a:ext cx="13724" cy="13524"/>
            </a:xfrm>
            <a:custGeom>
              <a:avLst/>
              <a:gdLst>
                <a:gd name="connsiteX0" fmla="*/ 11412 w 13724"/>
                <a:gd name="connsiteY0" fmla="*/ 11648 h 13524"/>
                <a:gd name="connsiteX1" fmla="*/ 1848 w 13724"/>
                <a:gd name="connsiteY1" fmla="*/ 11410 h 13524"/>
                <a:gd name="connsiteX2" fmla="*/ 2087 w 13724"/>
                <a:gd name="connsiteY2" fmla="*/ 1847 h 13524"/>
                <a:gd name="connsiteX3" fmla="*/ 11650 w 13724"/>
                <a:gd name="connsiteY3" fmla="*/ 2085 h 13524"/>
                <a:gd name="connsiteX4" fmla="*/ 12364 w 13724"/>
                <a:gd name="connsiteY4" fmla="*/ 2980 h 13524"/>
                <a:gd name="connsiteX5" fmla="*/ 11412 w 13724"/>
                <a:gd name="connsiteY5" fmla="*/ 11648 h 1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24" h="13524">
                  <a:moveTo>
                    <a:pt x="11412" y="11648"/>
                  </a:moveTo>
                  <a:cubicBezTo>
                    <a:pt x="8706" y="14220"/>
                    <a:pt x="4430" y="14115"/>
                    <a:pt x="1848" y="11410"/>
                  </a:cubicBezTo>
                  <a:cubicBezTo>
                    <a:pt x="-723" y="8705"/>
                    <a:pt x="-618" y="4428"/>
                    <a:pt x="2087" y="1847"/>
                  </a:cubicBezTo>
                  <a:cubicBezTo>
                    <a:pt x="4792" y="-725"/>
                    <a:pt x="9068" y="-620"/>
                    <a:pt x="11650" y="2085"/>
                  </a:cubicBezTo>
                  <a:cubicBezTo>
                    <a:pt x="11907" y="2361"/>
                    <a:pt x="12154" y="2666"/>
                    <a:pt x="12364" y="2980"/>
                  </a:cubicBezTo>
                  <a:cubicBezTo>
                    <a:pt x="14479" y="5638"/>
                    <a:pt x="14060" y="9514"/>
                    <a:pt x="11412" y="11648"/>
                  </a:cubicBezTo>
                  <a:close/>
                </a:path>
              </a:pathLst>
            </a:custGeom>
            <a:solidFill>
              <a:srgbClr val="D58B94"/>
            </a:solidFill>
            <a:ln w="9525" cap="flat">
              <a:noFill/>
              <a:prstDash val="solid"/>
              <a:miter/>
            </a:ln>
          </p:spPr>
          <p:txBody>
            <a:bodyPr rtlCol="0" anchor="ctr"/>
            <a:lstStyle/>
            <a:p>
              <a:endParaRPr lang="en-IN"/>
            </a:p>
          </p:txBody>
        </p:sp>
        <p:sp>
          <p:nvSpPr>
            <p:cNvPr id="1879" name="Freeform: Shape 1878">
              <a:extLst>
                <a:ext uri="{FF2B5EF4-FFF2-40B4-BE49-F238E27FC236}">
                  <a16:creationId xmlns:a16="http://schemas.microsoft.com/office/drawing/2014/main" xmlns="" id="{017788B7-ABDC-23EE-E30E-6E3C4E984F4C}"/>
                </a:ext>
              </a:extLst>
            </p:cNvPr>
            <p:cNvSpPr/>
            <p:nvPr/>
          </p:nvSpPr>
          <p:spPr>
            <a:xfrm>
              <a:off x="1206016" y="1228427"/>
              <a:ext cx="17154" cy="17974"/>
            </a:xfrm>
            <a:custGeom>
              <a:avLst/>
              <a:gdLst>
                <a:gd name="connsiteX0" fmla="*/ 14980 w 17154"/>
                <a:gd name="connsiteY0" fmla="*/ 16951 h 17974"/>
                <a:gd name="connsiteX1" fmla="*/ 2788 w 17154"/>
                <a:gd name="connsiteY1" fmla="*/ 13712 h 17974"/>
                <a:gd name="connsiteX2" fmla="*/ 1835 w 17154"/>
                <a:gd name="connsiteY2" fmla="*/ 1330 h 17974"/>
                <a:gd name="connsiteX3" fmla="*/ 14123 w 17154"/>
                <a:gd name="connsiteY3" fmla="*/ 4473 h 17974"/>
                <a:gd name="connsiteX4" fmla="*/ 14980 w 17154"/>
                <a:gd name="connsiteY4" fmla="*/ 16951 h 179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54" h="17974">
                  <a:moveTo>
                    <a:pt x="14980" y="16951"/>
                  </a:moveTo>
                  <a:cubicBezTo>
                    <a:pt x="10684" y="19104"/>
                    <a:pt x="5455" y="17713"/>
                    <a:pt x="2788" y="13712"/>
                  </a:cubicBezTo>
                  <a:cubicBezTo>
                    <a:pt x="-546" y="10388"/>
                    <a:pt x="-955" y="5121"/>
                    <a:pt x="1835" y="1330"/>
                  </a:cubicBezTo>
                  <a:cubicBezTo>
                    <a:pt x="4884" y="-1337"/>
                    <a:pt x="10408" y="92"/>
                    <a:pt x="14123" y="4473"/>
                  </a:cubicBezTo>
                  <a:cubicBezTo>
                    <a:pt x="17838" y="8855"/>
                    <a:pt x="18123" y="14570"/>
                    <a:pt x="14980" y="16951"/>
                  </a:cubicBezTo>
                  <a:close/>
                </a:path>
              </a:pathLst>
            </a:custGeom>
            <a:solidFill>
              <a:srgbClr val="D58B94"/>
            </a:solidFill>
            <a:ln w="9525" cap="flat">
              <a:noFill/>
              <a:prstDash val="solid"/>
              <a:miter/>
            </a:ln>
          </p:spPr>
          <p:txBody>
            <a:bodyPr rtlCol="0" anchor="ctr"/>
            <a:lstStyle/>
            <a:p>
              <a:endParaRPr lang="en-IN"/>
            </a:p>
          </p:txBody>
        </p:sp>
        <p:sp>
          <p:nvSpPr>
            <p:cNvPr id="1880" name="Freeform: Shape 1879">
              <a:extLst>
                <a:ext uri="{FF2B5EF4-FFF2-40B4-BE49-F238E27FC236}">
                  <a16:creationId xmlns:a16="http://schemas.microsoft.com/office/drawing/2014/main" xmlns="" id="{96AC66BC-B668-9917-D463-952B104DDFA0}"/>
                </a:ext>
              </a:extLst>
            </p:cNvPr>
            <p:cNvSpPr/>
            <p:nvPr/>
          </p:nvSpPr>
          <p:spPr>
            <a:xfrm>
              <a:off x="1154028" y="1301996"/>
              <a:ext cx="6137" cy="6485"/>
            </a:xfrm>
            <a:custGeom>
              <a:avLst/>
              <a:gdLst>
                <a:gd name="connsiteX0" fmla="*/ 4960 w 6137"/>
                <a:gd name="connsiteY0" fmla="*/ 5962 h 6485"/>
                <a:gd name="connsiteX1" fmla="*/ 731 w 6137"/>
                <a:gd name="connsiteY1" fmla="*/ 5104 h 6485"/>
                <a:gd name="connsiteX2" fmla="*/ 674 w 6137"/>
                <a:gd name="connsiteY2" fmla="*/ 5009 h 6485"/>
                <a:gd name="connsiteX3" fmla="*/ 1150 w 6137"/>
                <a:gd name="connsiteY3" fmla="*/ 532 h 6485"/>
                <a:gd name="connsiteX4" fmla="*/ 5265 w 6137"/>
                <a:gd name="connsiteY4" fmla="*/ 1218 h 6485"/>
                <a:gd name="connsiteX5" fmla="*/ 5436 w 6137"/>
                <a:gd name="connsiteY5" fmla="*/ 1485 h 6485"/>
                <a:gd name="connsiteX6" fmla="*/ 4960 w 6137"/>
                <a:gd name="connsiteY6" fmla="*/ 5962 h 6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7" h="6485">
                  <a:moveTo>
                    <a:pt x="4960" y="5962"/>
                  </a:moveTo>
                  <a:cubicBezTo>
                    <a:pt x="3560" y="6895"/>
                    <a:pt x="1664" y="6505"/>
                    <a:pt x="731" y="5104"/>
                  </a:cubicBezTo>
                  <a:cubicBezTo>
                    <a:pt x="712" y="5076"/>
                    <a:pt x="693" y="5038"/>
                    <a:pt x="674" y="5009"/>
                  </a:cubicBezTo>
                  <a:cubicBezTo>
                    <a:pt x="-402" y="3628"/>
                    <a:pt x="-193" y="1656"/>
                    <a:pt x="1150" y="532"/>
                  </a:cubicBezTo>
                  <a:cubicBezTo>
                    <a:pt x="2474" y="-411"/>
                    <a:pt x="4322" y="-106"/>
                    <a:pt x="5265" y="1218"/>
                  </a:cubicBezTo>
                  <a:cubicBezTo>
                    <a:pt x="5332" y="1304"/>
                    <a:pt x="5389" y="1390"/>
                    <a:pt x="5436" y="1485"/>
                  </a:cubicBezTo>
                  <a:cubicBezTo>
                    <a:pt x="6513" y="2866"/>
                    <a:pt x="6303" y="4838"/>
                    <a:pt x="4960" y="5962"/>
                  </a:cubicBezTo>
                  <a:close/>
                </a:path>
              </a:pathLst>
            </a:custGeom>
            <a:solidFill>
              <a:srgbClr val="D58B94"/>
            </a:solidFill>
            <a:ln w="9525" cap="flat">
              <a:noFill/>
              <a:prstDash val="solid"/>
              <a:miter/>
            </a:ln>
          </p:spPr>
          <p:txBody>
            <a:bodyPr rtlCol="0" anchor="ctr"/>
            <a:lstStyle/>
            <a:p>
              <a:endParaRPr lang="en-IN"/>
            </a:p>
          </p:txBody>
        </p:sp>
        <p:sp>
          <p:nvSpPr>
            <p:cNvPr id="1881" name="Freeform: Shape 1880">
              <a:extLst>
                <a:ext uri="{FF2B5EF4-FFF2-40B4-BE49-F238E27FC236}">
                  <a16:creationId xmlns:a16="http://schemas.microsoft.com/office/drawing/2014/main" xmlns="" id="{38BDAA85-A750-0BF7-3470-53A8DC9235DE}"/>
                </a:ext>
              </a:extLst>
            </p:cNvPr>
            <p:cNvSpPr/>
            <p:nvPr/>
          </p:nvSpPr>
          <p:spPr>
            <a:xfrm>
              <a:off x="1154098" y="1282976"/>
              <a:ext cx="6402" cy="6364"/>
            </a:xfrm>
            <a:custGeom>
              <a:avLst/>
              <a:gdLst>
                <a:gd name="connsiteX0" fmla="*/ 5367 w 6402"/>
                <a:gd name="connsiteY0" fmla="*/ 5741 h 6364"/>
                <a:gd name="connsiteX1" fmla="*/ 595 w 6402"/>
                <a:gd name="connsiteY1" fmla="*/ 4874 h 6364"/>
                <a:gd name="connsiteX2" fmla="*/ 985 w 6402"/>
                <a:gd name="connsiteY2" fmla="*/ 502 h 6364"/>
                <a:gd name="connsiteX3" fmla="*/ 5462 w 6402"/>
                <a:gd name="connsiteY3" fmla="*/ 1360 h 6364"/>
                <a:gd name="connsiteX4" fmla="*/ 5586 w 6402"/>
                <a:gd name="connsiteY4" fmla="*/ 5532 h 6364"/>
                <a:gd name="connsiteX5" fmla="*/ 5367 w 6402"/>
                <a:gd name="connsiteY5" fmla="*/ 5741 h 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02" h="6364">
                  <a:moveTo>
                    <a:pt x="5367" y="5741"/>
                  </a:moveTo>
                  <a:cubicBezTo>
                    <a:pt x="3814" y="6817"/>
                    <a:pt x="1671" y="6427"/>
                    <a:pt x="595" y="4874"/>
                  </a:cubicBezTo>
                  <a:cubicBezTo>
                    <a:pt x="-348" y="3512"/>
                    <a:pt x="-177" y="1674"/>
                    <a:pt x="985" y="502"/>
                  </a:cubicBezTo>
                  <a:cubicBezTo>
                    <a:pt x="2471" y="-441"/>
                    <a:pt x="4433" y="-60"/>
                    <a:pt x="5462" y="1360"/>
                  </a:cubicBezTo>
                  <a:cubicBezTo>
                    <a:pt x="6653" y="2474"/>
                    <a:pt x="6700" y="4351"/>
                    <a:pt x="5586" y="5532"/>
                  </a:cubicBezTo>
                  <a:cubicBezTo>
                    <a:pt x="5519" y="5608"/>
                    <a:pt x="5443" y="5674"/>
                    <a:pt x="5367" y="5741"/>
                  </a:cubicBezTo>
                  <a:close/>
                </a:path>
              </a:pathLst>
            </a:custGeom>
            <a:solidFill>
              <a:srgbClr val="D58B94"/>
            </a:solidFill>
            <a:ln w="9525" cap="flat">
              <a:noFill/>
              <a:prstDash val="solid"/>
              <a:miter/>
            </a:ln>
          </p:spPr>
          <p:txBody>
            <a:bodyPr rtlCol="0" anchor="ctr"/>
            <a:lstStyle/>
            <a:p>
              <a:endParaRPr lang="en-IN"/>
            </a:p>
          </p:txBody>
        </p:sp>
        <p:sp>
          <p:nvSpPr>
            <p:cNvPr id="1882" name="Freeform: Shape 1881">
              <a:extLst>
                <a:ext uri="{FF2B5EF4-FFF2-40B4-BE49-F238E27FC236}">
                  <a16:creationId xmlns:a16="http://schemas.microsoft.com/office/drawing/2014/main" xmlns="" id="{5C883CD0-2C8E-CB06-3BA3-5921CCC8CB2F}"/>
                </a:ext>
              </a:extLst>
            </p:cNvPr>
            <p:cNvSpPr/>
            <p:nvPr/>
          </p:nvSpPr>
          <p:spPr>
            <a:xfrm>
              <a:off x="1169096" y="1297872"/>
              <a:ext cx="6749" cy="7063"/>
            </a:xfrm>
            <a:custGeom>
              <a:avLst/>
              <a:gdLst>
                <a:gd name="connsiteX0" fmla="*/ 5514 w 6749"/>
                <a:gd name="connsiteY0" fmla="*/ 6562 h 7063"/>
                <a:gd name="connsiteX1" fmla="*/ 751 w 6749"/>
                <a:gd name="connsiteY1" fmla="*/ 5419 h 7063"/>
                <a:gd name="connsiteX2" fmla="*/ 1227 w 6749"/>
                <a:gd name="connsiteY2" fmla="*/ 466 h 7063"/>
                <a:gd name="connsiteX3" fmla="*/ 5895 w 6749"/>
                <a:gd name="connsiteY3" fmla="*/ 1609 h 7063"/>
                <a:gd name="connsiteX4" fmla="*/ 5514 w 6749"/>
                <a:gd name="connsiteY4" fmla="*/ 6562 h 7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9" h="7063">
                  <a:moveTo>
                    <a:pt x="5514" y="6562"/>
                  </a:moveTo>
                  <a:cubicBezTo>
                    <a:pt x="3875" y="7524"/>
                    <a:pt x="1770" y="7019"/>
                    <a:pt x="751" y="5419"/>
                  </a:cubicBezTo>
                  <a:cubicBezTo>
                    <a:pt x="-430" y="3904"/>
                    <a:pt x="-220" y="1732"/>
                    <a:pt x="1227" y="466"/>
                  </a:cubicBezTo>
                  <a:cubicBezTo>
                    <a:pt x="2837" y="-487"/>
                    <a:pt x="4914" y="18"/>
                    <a:pt x="5895" y="1609"/>
                  </a:cubicBezTo>
                  <a:cubicBezTo>
                    <a:pt x="7152" y="3085"/>
                    <a:pt x="6980" y="5295"/>
                    <a:pt x="5514" y="6562"/>
                  </a:cubicBezTo>
                  <a:close/>
                </a:path>
              </a:pathLst>
            </a:custGeom>
            <a:solidFill>
              <a:srgbClr val="D58B94"/>
            </a:solidFill>
            <a:ln w="9525" cap="flat">
              <a:noFill/>
              <a:prstDash val="solid"/>
              <a:miter/>
            </a:ln>
          </p:spPr>
          <p:txBody>
            <a:bodyPr rtlCol="0" anchor="ctr"/>
            <a:lstStyle/>
            <a:p>
              <a:endParaRPr lang="en-IN"/>
            </a:p>
          </p:txBody>
        </p:sp>
        <p:sp>
          <p:nvSpPr>
            <p:cNvPr id="1883" name="Freeform: Shape 1882">
              <a:extLst>
                <a:ext uri="{FF2B5EF4-FFF2-40B4-BE49-F238E27FC236}">
                  <a16:creationId xmlns:a16="http://schemas.microsoft.com/office/drawing/2014/main" xmlns="" id="{0B0CE934-F4F0-18E1-B13A-59DA53E12687}"/>
                </a:ext>
              </a:extLst>
            </p:cNvPr>
            <p:cNvSpPr/>
            <p:nvPr/>
          </p:nvSpPr>
          <p:spPr>
            <a:xfrm>
              <a:off x="1198094" y="1228164"/>
              <a:ext cx="8471" cy="6250"/>
            </a:xfrm>
            <a:custGeom>
              <a:avLst/>
              <a:gdLst>
                <a:gd name="connsiteX0" fmla="*/ 4900 w 8471"/>
                <a:gd name="connsiteY0" fmla="*/ 3974 h 6250"/>
                <a:gd name="connsiteX1" fmla="*/ 42 w 8471"/>
                <a:gd name="connsiteY1" fmla="*/ 6070 h 6250"/>
                <a:gd name="connsiteX2" fmla="*/ 3662 w 8471"/>
                <a:gd name="connsiteY2" fmla="*/ 2164 h 6250"/>
                <a:gd name="connsiteX3" fmla="*/ 8424 w 8471"/>
                <a:gd name="connsiteY3" fmla="*/ 69 h 6250"/>
                <a:gd name="connsiteX4" fmla="*/ 4900 w 8471"/>
                <a:gd name="connsiteY4" fmla="*/ 3974 h 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1" h="6250">
                  <a:moveTo>
                    <a:pt x="4900" y="3974"/>
                  </a:moveTo>
                  <a:cubicBezTo>
                    <a:pt x="2709" y="5689"/>
                    <a:pt x="423" y="6641"/>
                    <a:pt x="42" y="6070"/>
                  </a:cubicBezTo>
                  <a:cubicBezTo>
                    <a:pt x="-339" y="5498"/>
                    <a:pt x="1280" y="3688"/>
                    <a:pt x="3662" y="2164"/>
                  </a:cubicBezTo>
                  <a:cubicBezTo>
                    <a:pt x="6043" y="640"/>
                    <a:pt x="8138" y="-312"/>
                    <a:pt x="8424" y="69"/>
                  </a:cubicBezTo>
                  <a:cubicBezTo>
                    <a:pt x="8710" y="450"/>
                    <a:pt x="7186" y="2164"/>
                    <a:pt x="4900" y="3974"/>
                  </a:cubicBezTo>
                  <a:close/>
                </a:path>
              </a:pathLst>
            </a:custGeom>
            <a:solidFill>
              <a:srgbClr val="D58B94"/>
            </a:solidFill>
            <a:ln w="9525" cap="flat">
              <a:noFill/>
              <a:prstDash val="solid"/>
              <a:miter/>
            </a:ln>
          </p:spPr>
          <p:txBody>
            <a:bodyPr rtlCol="0" anchor="ctr"/>
            <a:lstStyle/>
            <a:p>
              <a:endParaRPr lang="en-IN"/>
            </a:p>
          </p:txBody>
        </p:sp>
        <p:sp>
          <p:nvSpPr>
            <p:cNvPr id="1884" name="Freeform: Shape 1883">
              <a:extLst>
                <a:ext uri="{FF2B5EF4-FFF2-40B4-BE49-F238E27FC236}">
                  <a16:creationId xmlns:a16="http://schemas.microsoft.com/office/drawing/2014/main" xmlns="" id="{6677ED42-3969-5243-4C41-1F6462320914}"/>
                </a:ext>
              </a:extLst>
            </p:cNvPr>
            <p:cNvSpPr/>
            <p:nvPr/>
          </p:nvSpPr>
          <p:spPr>
            <a:xfrm>
              <a:off x="1190110" y="1220429"/>
              <a:ext cx="10709" cy="11260"/>
            </a:xfrm>
            <a:custGeom>
              <a:avLst/>
              <a:gdLst>
                <a:gd name="connsiteX0" fmla="*/ 8693 w 10709"/>
                <a:gd name="connsiteY0" fmla="*/ 10662 h 11260"/>
                <a:gd name="connsiteX1" fmla="*/ 1168 w 10709"/>
                <a:gd name="connsiteY1" fmla="*/ 8280 h 11260"/>
                <a:gd name="connsiteX2" fmla="*/ 2025 w 10709"/>
                <a:gd name="connsiteY2" fmla="*/ 660 h 11260"/>
                <a:gd name="connsiteX3" fmla="*/ 9455 w 10709"/>
                <a:gd name="connsiteY3" fmla="*/ 2756 h 11260"/>
                <a:gd name="connsiteX4" fmla="*/ 8693 w 10709"/>
                <a:gd name="connsiteY4" fmla="*/ 10662 h 11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09" h="11260">
                  <a:moveTo>
                    <a:pt x="8693" y="10662"/>
                  </a:moveTo>
                  <a:cubicBezTo>
                    <a:pt x="5949" y="12005"/>
                    <a:pt x="2635" y="10957"/>
                    <a:pt x="1168" y="8280"/>
                  </a:cubicBezTo>
                  <a:cubicBezTo>
                    <a:pt x="-699" y="5937"/>
                    <a:pt x="-309" y="2527"/>
                    <a:pt x="2025" y="660"/>
                  </a:cubicBezTo>
                  <a:cubicBezTo>
                    <a:pt x="4664" y="-778"/>
                    <a:pt x="7959" y="155"/>
                    <a:pt x="9455" y="2756"/>
                  </a:cubicBezTo>
                  <a:cubicBezTo>
                    <a:pt x="11369" y="5166"/>
                    <a:pt x="11036" y="8661"/>
                    <a:pt x="8693" y="10662"/>
                  </a:cubicBezTo>
                  <a:close/>
                </a:path>
              </a:pathLst>
            </a:custGeom>
            <a:solidFill>
              <a:srgbClr val="D58B94"/>
            </a:solidFill>
            <a:ln w="9525" cap="flat">
              <a:noFill/>
              <a:prstDash val="solid"/>
              <a:miter/>
            </a:ln>
          </p:spPr>
          <p:txBody>
            <a:bodyPr rtlCol="0" anchor="ctr"/>
            <a:lstStyle/>
            <a:p>
              <a:endParaRPr lang="en-IN"/>
            </a:p>
          </p:txBody>
        </p:sp>
        <p:sp>
          <p:nvSpPr>
            <p:cNvPr id="1885" name="Freeform: Shape 1884">
              <a:extLst>
                <a:ext uri="{FF2B5EF4-FFF2-40B4-BE49-F238E27FC236}">
                  <a16:creationId xmlns:a16="http://schemas.microsoft.com/office/drawing/2014/main" xmlns="" id="{A27DD64C-91FF-FC1D-E56B-41A4354C9B86}"/>
                </a:ext>
              </a:extLst>
            </p:cNvPr>
            <p:cNvSpPr/>
            <p:nvPr/>
          </p:nvSpPr>
          <p:spPr>
            <a:xfrm>
              <a:off x="1232599" y="1280867"/>
              <a:ext cx="5622" cy="6014"/>
            </a:xfrm>
            <a:custGeom>
              <a:avLst/>
              <a:gdLst>
                <a:gd name="connsiteX0" fmla="*/ 4780 w 5622"/>
                <a:gd name="connsiteY0" fmla="*/ 5754 h 6014"/>
                <a:gd name="connsiteX1" fmla="*/ 780 w 5622"/>
                <a:gd name="connsiteY1" fmla="*/ 4326 h 6014"/>
                <a:gd name="connsiteX2" fmla="*/ 780 w 5622"/>
                <a:gd name="connsiteY2" fmla="*/ 230 h 6014"/>
                <a:gd name="connsiteX3" fmla="*/ 4780 w 5622"/>
                <a:gd name="connsiteY3" fmla="*/ 1659 h 6014"/>
                <a:gd name="connsiteX4" fmla="*/ 4780 w 5622"/>
                <a:gd name="connsiteY4" fmla="*/ 5754 h 6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2" h="6014">
                  <a:moveTo>
                    <a:pt x="4780" y="5754"/>
                  </a:moveTo>
                  <a:cubicBezTo>
                    <a:pt x="3275" y="6383"/>
                    <a:pt x="1542" y="5764"/>
                    <a:pt x="780" y="4326"/>
                  </a:cubicBezTo>
                  <a:cubicBezTo>
                    <a:pt x="-278" y="3164"/>
                    <a:pt x="-278" y="1392"/>
                    <a:pt x="780" y="230"/>
                  </a:cubicBezTo>
                  <a:cubicBezTo>
                    <a:pt x="2285" y="-399"/>
                    <a:pt x="4018" y="220"/>
                    <a:pt x="4780" y="1659"/>
                  </a:cubicBezTo>
                  <a:cubicBezTo>
                    <a:pt x="5885" y="2802"/>
                    <a:pt x="5885" y="4611"/>
                    <a:pt x="4780" y="5754"/>
                  </a:cubicBezTo>
                  <a:close/>
                </a:path>
              </a:pathLst>
            </a:custGeom>
            <a:solidFill>
              <a:srgbClr val="D58B94"/>
            </a:solidFill>
            <a:ln w="9525" cap="flat">
              <a:noFill/>
              <a:prstDash val="solid"/>
              <a:miter/>
            </a:ln>
          </p:spPr>
          <p:txBody>
            <a:bodyPr rtlCol="0" anchor="ctr"/>
            <a:lstStyle/>
            <a:p>
              <a:endParaRPr lang="en-IN"/>
            </a:p>
          </p:txBody>
        </p:sp>
        <p:sp>
          <p:nvSpPr>
            <p:cNvPr id="1886" name="Freeform: Shape 1885">
              <a:extLst>
                <a:ext uri="{FF2B5EF4-FFF2-40B4-BE49-F238E27FC236}">
                  <a16:creationId xmlns:a16="http://schemas.microsoft.com/office/drawing/2014/main" xmlns="" id="{1CB45C83-F312-182F-B38D-661B39D59B7C}"/>
                </a:ext>
              </a:extLst>
            </p:cNvPr>
            <p:cNvSpPr/>
            <p:nvPr/>
          </p:nvSpPr>
          <p:spPr>
            <a:xfrm>
              <a:off x="1209297" y="1274791"/>
              <a:ext cx="16383" cy="17366"/>
            </a:xfrm>
            <a:custGeom>
              <a:avLst/>
              <a:gdLst>
                <a:gd name="connsiteX0" fmla="*/ 13699 w 16383"/>
                <a:gd name="connsiteY0" fmla="*/ 16497 h 17366"/>
                <a:gd name="connsiteX1" fmla="*/ 2650 w 16383"/>
                <a:gd name="connsiteY1" fmla="*/ 12973 h 17366"/>
                <a:gd name="connsiteX2" fmla="*/ 1669 w 16383"/>
                <a:gd name="connsiteY2" fmla="*/ 2648 h 17366"/>
                <a:gd name="connsiteX3" fmla="*/ 11994 w 16383"/>
                <a:gd name="connsiteY3" fmla="*/ 1667 h 17366"/>
                <a:gd name="connsiteX4" fmla="*/ 14270 w 16383"/>
                <a:gd name="connsiteY4" fmla="*/ 4972 h 17366"/>
                <a:gd name="connsiteX5" fmla="*/ 13699 w 16383"/>
                <a:gd name="connsiteY5" fmla="*/ 16497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83" h="17366">
                  <a:moveTo>
                    <a:pt x="13699" y="16497"/>
                  </a:moveTo>
                  <a:cubicBezTo>
                    <a:pt x="9670" y="18469"/>
                    <a:pt x="4793" y="16917"/>
                    <a:pt x="2650" y="12973"/>
                  </a:cubicBezTo>
                  <a:cubicBezTo>
                    <a:pt x="-474" y="10392"/>
                    <a:pt x="-913" y="5772"/>
                    <a:pt x="1669" y="2648"/>
                  </a:cubicBezTo>
                  <a:cubicBezTo>
                    <a:pt x="4250" y="-476"/>
                    <a:pt x="8870" y="-914"/>
                    <a:pt x="11994" y="1667"/>
                  </a:cubicBezTo>
                  <a:cubicBezTo>
                    <a:pt x="13042" y="2534"/>
                    <a:pt x="13832" y="3677"/>
                    <a:pt x="14270" y="4972"/>
                  </a:cubicBezTo>
                  <a:cubicBezTo>
                    <a:pt x="17280" y="8315"/>
                    <a:pt x="17023" y="13468"/>
                    <a:pt x="13699" y="16497"/>
                  </a:cubicBezTo>
                  <a:close/>
                </a:path>
              </a:pathLst>
            </a:custGeom>
            <a:solidFill>
              <a:srgbClr val="D58B94"/>
            </a:solidFill>
            <a:ln w="9525" cap="flat">
              <a:noFill/>
              <a:prstDash val="solid"/>
              <a:miter/>
            </a:ln>
          </p:spPr>
          <p:txBody>
            <a:bodyPr rtlCol="0" anchor="ctr"/>
            <a:lstStyle/>
            <a:p>
              <a:endParaRPr lang="en-IN"/>
            </a:p>
          </p:txBody>
        </p:sp>
        <p:sp>
          <p:nvSpPr>
            <p:cNvPr id="1887" name="Freeform: Shape 1886">
              <a:extLst>
                <a:ext uri="{FF2B5EF4-FFF2-40B4-BE49-F238E27FC236}">
                  <a16:creationId xmlns:a16="http://schemas.microsoft.com/office/drawing/2014/main" xmlns="" id="{39984067-D127-467D-2C81-D9D1B0224D0D}"/>
                </a:ext>
              </a:extLst>
            </p:cNvPr>
            <p:cNvSpPr/>
            <p:nvPr/>
          </p:nvSpPr>
          <p:spPr>
            <a:xfrm>
              <a:off x="1196373" y="1245208"/>
              <a:ext cx="22838" cy="24122"/>
            </a:xfrm>
            <a:custGeom>
              <a:avLst/>
              <a:gdLst>
                <a:gd name="connsiteX0" fmla="*/ 19289 w 22838"/>
                <a:gd name="connsiteY0" fmla="*/ 23316 h 24122"/>
                <a:gd name="connsiteX1" fmla="*/ 772 w 22838"/>
                <a:gd name="connsiteY1" fmla="*/ 14257 h 24122"/>
                <a:gd name="connsiteX2" fmla="*/ 2334 w 22838"/>
                <a:gd name="connsiteY2" fmla="*/ 1599 h 24122"/>
                <a:gd name="connsiteX3" fmla="*/ 19289 w 22838"/>
                <a:gd name="connsiteY3" fmla="*/ 5980 h 24122"/>
                <a:gd name="connsiteX4" fmla="*/ 19289 w 22838"/>
                <a:gd name="connsiteY4" fmla="*/ 23316 h 24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38" h="24122">
                  <a:moveTo>
                    <a:pt x="19289" y="23316"/>
                  </a:moveTo>
                  <a:cubicBezTo>
                    <a:pt x="11678" y="25926"/>
                    <a:pt x="3392" y="21877"/>
                    <a:pt x="772" y="14257"/>
                  </a:cubicBezTo>
                  <a:cubicBezTo>
                    <a:pt x="-675" y="10028"/>
                    <a:pt x="-104" y="5352"/>
                    <a:pt x="2334" y="1599"/>
                  </a:cubicBezTo>
                  <a:cubicBezTo>
                    <a:pt x="8249" y="-1707"/>
                    <a:pt x="15717" y="218"/>
                    <a:pt x="19289" y="5980"/>
                  </a:cubicBezTo>
                  <a:cubicBezTo>
                    <a:pt x="24004" y="10790"/>
                    <a:pt x="24004" y="18506"/>
                    <a:pt x="19289" y="23316"/>
                  </a:cubicBezTo>
                  <a:close/>
                </a:path>
              </a:pathLst>
            </a:custGeom>
            <a:solidFill>
              <a:srgbClr val="D58B94"/>
            </a:solidFill>
            <a:ln w="9525" cap="flat">
              <a:noFill/>
              <a:prstDash val="solid"/>
              <a:miter/>
            </a:ln>
          </p:spPr>
          <p:txBody>
            <a:bodyPr rtlCol="0" anchor="ctr"/>
            <a:lstStyle/>
            <a:p>
              <a:endParaRPr lang="en-IN"/>
            </a:p>
          </p:txBody>
        </p:sp>
        <p:sp>
          <p:nvSpPr>
            <p:cNvPr id="1888" name="Freeform: Shape 1887">
              <a:extLst>
                <a:ext uri="{FF2B5EF4-FFF2-40B4-BE49-F238E27FC236}">
                  <a16:creationId xmlns:a16="http://schemas.microsoft.com/office/drawing/2014/main" xmlns="" id="{B1753EDA-4032-2B11-37A3-975EA5E744D6}"/>
                </a:ext>
              </a:extLst>
            </p:cNvPr>
            <p:cNvSpPr/>
            <p:nvPr/>
          </p:nvSpPr>
          <p:spPr>
            <a:xfrm>
              <a:off x="1190080" y="1237191"/>
              <a:ext cx="8926" cy="7374"/>
            </a:xfrm>
            <a:custGeom>
              <a:avLst/>
              <a:gdLst>
                <a:gd name="connsiteX0" fmla="*/ 6532 w 8926"/>
                <a:gd name="connsiteY0" fmla="*/ 6282 h 7374"/>
                <a:gd name="connsiteX1" fmla="*/ 2341 w 8926"/>
                <a:gd name="connsiteY1" fmla="*/ 7235 h 7374"/>
                <a:gd name="connsiteX2" fmla="*/ 150 w 8926"/>
                <a:gd name="connsiteY2" fmla="*/ 6568 h 7374"/>
                <a:gd name="connsiteX3" fmla="*/ 150 w 8926"/>
                <a:gd name="connsiteY3" fmla="*/ 7330 h 7374"/>
                <a:gd name="connsiteX4" fmla="*/ 150 w 8926"/>
                <a:gd name="connsiteY4" fmla="*/ 7330 h 7374"/>
                <a:gd name="connsiteX5" fmla="*/ 3483 w 8926"/>
                <a:gd name="connsiteY5" fmla="*/ 2472 h 7374"/>
                <a:gd name="connsiteX6" fmla="*/ 8913 w 8926"/>
                <a:gd name="connsiteY6" fmla="*/ 186 h 7374"/>
                <a:gd name="connsiteX7" fmla="*/ 8913 w 8926"/>
                <a:gd name="connsiteY7" fmla="*/ 186 h 7374"/>
                <a:gd name="connsiteX8" fmla="*/ 8151 w 8926"/>
                <a:gd name="connsiteY8" fmla="*/ 186 h 7374"/>
                <a:gd name="connsiteX9" fmla="*/ 8151 w 8926"/>
                <a:gd name="connsiteY9" fmla="*/ 2472 h 7374"/>
                <a:gd name="connsiteX10" fmla="*/ 6532 w 8926"/>
                <a:gd name="connsiteY10" fmla="*/ 6282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26" h="7374">
                  <a:moveTo>
                    <a:pt x="6532" y="6282"/>
                  </a:moveTo>
                  <a:cubicBezTo>
                    <a:pt x="5351" y="7225"/>
                    <a:pt x="3807" y="7568"/>
                    <a:pt x="2341" y="7235"/>
                  </a:cubicBezTo>
                  <a:cubicBezTo>
                    <a:pt x="1588" y="7082"/>
                    <a:pt x="855" y="6863"/>
                    <a:pt x="150" y="6568"/>
                  </a:cubicBezTo>
                  <a:cubicBezTo>
                    <a:pt x="150" y="6568"/>
                    <a:pt x="150" y="7140"/>
                    <a:pt x="150" y="7330"/>
                  </a:cubicBezTo>
                  <a:lnTo>
                    <a:pt x="150" y="7330"/>
                  </a:lnTo>
                  <a:cubicBezTo>
                    <a:pt x="-517" y="6473"/>
                    <a:pt x="912" y="4377"/>
                    <a:pt x="3483" y="2472"/>
                  </a:cubicBezTo>
                  <a:cubicBezTo>
                    <a:pt x="6055" y="567"/>
                    <a:pt x="8437" y="-481"/>
                    <a:pt x="8913" y="186"/>
                  </a:cubicBezTo>
                  <a:lnTo>
                    <a:pt x="8913" y="186"/>
                  </a:lnTo>
                  <a:lnTo>
                    <a:pt x="8151" y="186"/>
                  </a:lnTo>
                  <a:cubicBezTo>
                    <a:pt x="8208" y="948"/>
                    <a:pt x="8208" y="1710"/>
                    <a:pt x="8151" y="2472"/>
                  </a:cubicBezTo>
                  <a:cubicBezTo>
                    <a:pt x="8237" y="3930"/>
                    <a:pt x="7636" y="5330"/>
                    <a:pt x="6532" y="6282"/>
                  </a:cubicBezTo>
                  <a:close/>
                </a:path>
              </a:pathLst>
            </a:custGeom>
            <a:solidFill>
              <a:srgbClr val="D58B94"/>
            </a:solidFill>
            <a:ln w="9525" cap="flat">
              <a:noFill/>
              <a:prstDash val="solid"/>
              <a:miter/>
            </a:ln>
          </p:spPr>
          <p:txBody>
            <a:bodyPr rtlCol="0" anchor="ctr"/>
            <a:lstStyle/>
            <a:p>
              <a:endParaRPr lang="en-IN"/>
            </a:p>
          </p:txBody>
        </p:sp>
        <p:sp>
          <p:nvSpPr>
            <p:cNvPr id="1889" name="Freeform: Shape 1888">
              <a:extLst>
                <a:ext uri="{FF2B5EF4-FFF2-40B4-BE49-F238E27FC236}">
                  <a16:creationId xmlns:a16="http://schemas.microsoft.com/office/drawing/2014/main" xmlns="" id="{39A40DAE-C49D-304F-110C-FEE4185955B9}"/>
                </a:ext>
              </a:extLst>
            </p:cNvPr>
            <p:cNvSpPr/>
            <p:nvPr/>
          </p:nvSpPr>
          <p:spPr>
            <a:xfrm>
              <a:off x="1183314" y="1237485"/>
              <a:ext cx="7085" cy="5389"/>
            </a:xfrm>
            <a:custGeom>
              <a:avLst/>
              <a:gdLst>
                <a:gd name="connsiteX0" fmla="*/ 4535 w 7085"/>
                <a:gd name="connsiteY0" fmla="*/ 3797 h 5389"/>
                <a:gd name="connsiteX1" fmla="*/ 58 w 7085"/>
                <a:gd name="connsiteY1" fmla="*/ 5036 h 5389"/>
                <a:gd name="connsiteX2" fmla="*/ 58 w 7085"/>
                <a:gd name="connsiteY2" fmla="*/ 5036 h 5389"/>
                <a:gd name="connsiteX3" fmla="*/ 58 w 7085"/>
                <a:gd name="connsiteY3" fmla="*/ 5036 h 5389"/>
                <a:gd name="connsiteX4" fmla="*/ 58 w 7085"/>
                <a:gd name="connsiteY4" fmla="*/ 5036 h 5389"/>
                <a:gd name="connsiteX5" fmla="*/ 58 w 7085"/>
                <a:gd name="connsiteY5" fmla="*/ 3321 h 5389"/>
                <a:gd name="connsiteX6" fmla="*/ 1772 w 7085"/>
                <a:gd name="connsiteY6" fmla="*/ 654 h 5389"/>
                <a:gd name="connsiteX7" fmla="*/ 4916 w 7085"/>
                <a:gd name="connsiteY7" fmla="*/ 83 h 5389"/>
                <a:gd name="connsiteX8" fmla="*/ 6535 w 7085"/>
                <a:gd name="connsiteY8" fmla="*/ 845 h 5389"/>
                <a:gd name="connsiteX9" fmla="*/ 6535 w 7085"/>
                <a:gd name="connsiteY9" fmla="*/ 845 h 5389"/>
                <a:gd name="connsiteX10" fmla="*/ 6535 w 7085"/>
                <a:gd name="connsiteY10" fmla="*/ 845 h 5389"/>
                <a:gd name="connsiteX11" fmla="*/ 6535 w 7085"/>
                <a:gd name="connsiteY11" fmla="*/ 845 h 5389"/>
                <a:gd name="connsiteX12" fmla="*/ 4535 w 7085"/>
                <a:gd name="connsiteY12" fmla="*/ 3797 h 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85" h="5389">
                  <a:moveTo>
                    <a:pt x="4535" y="3797"/>
                  </a:moveTo>
                  <a:cubicBezTo>
                    <a:pt x="2534" y="5226"/>
                    <a:pt x="534" y="5798"/>
                    <a:pt x="58" y="5036"/>
                  </a:cubicBezTo>
                  <a:lnTo>
                    <a:pt x="58" y="5036"/>
                  </a:lnTo>
                  <a:lnTo>
                    <a:pt x="58" y="5036"/>
                  </a:lnTo>
                  <a:cubicBezTo>
                    <a:pt x="58" y="5036"/>
                    <a:pt x="58" y="5036"/>
                    <a:pt x="58" y="5036"/>
                  </a:cubicBezTo>
                  <a:cubicBezTo>
                    <a:pt x="-37" y="4464"/>
                    <a:pt x="-37" y="3893"/>
                    <a:pt x="58" y="3321"/>
                  </a:cubicBezTo>
                  <a:cubicBezTo>
                    <a:pt x="201" y="2216"/>
                    <a:pt x="829" y="1245"/>
                    <a:pt x="1772" y="654"/>
                  </a:cubicBezTo>
                  <a:cubicBezTo>
                    <a:pt x="2696" y="44"/>
                    <a:pt x="3830" y="-156"/>
                    <a:pt x="4916" y="83"/>
                  </a:cubicBezTo>
                  <a:cubicBezTo>
                    <a:pt x="5497" y="235"/>
                    <a:pt x="6049" y="492"/>
                    <a:pt x="6535" y="845"/>
                  </a:cubicBezTo>
                  <a:cubicBezTo>
                    <a:pt x="6535" y="845"/>
                    <a:pt x="7202" y="845"/>
                    <a:pt x="6535" y="845"/>
                  </a:cubicBezTo>
                  <a:lnTo>
                    <a:pt x="6535" y="845"/>
                  </a:lnTo>
                  <a:lnTo>
                    <a:pt x="6535" y="845"/>
                  </a:lnTo>
                  <a:cubicBezTo>
                    <a:pt x="7868" y="749"/>
                    <a:pt x="6535" y="2369"/>
                    <a:pt x="4535" y="3797"/>
                  </a:cubicBezTo>
                  <a:close/>
                </a:path>
              </a:pathLst>
            </a:custGeom>
            <a:solidFill>
              <a:srgbClr val="D58B94"/>
            </a:solidFill>
            <a:ln w="9525" cap="flat">
              <a:noFill/>
              <a:prstDash val="solid"/>
              <a:miter/>
            </a:ln>
          </p:spPr>
          <p:txBody>
            <a:bodyPr rtlCol="0" anchor="ctr"/>
            <a:lstStyle/>
            <a:p>
              <a:endParaRPr lang="en-IN"/>
            </a:p>
          </p:txBody>
        </p:sp>
        <p:sp>
          <p:nvSpPr>
            <p:cNvPr id="1890" name="Freeform: Shape 1889">
              <a:extLst>
                <a:ext uri="{FF2B5EF4-FFF2-40B4-BE49-F238E27FC236}">
                  <a16:creationId xmlns:a16="http://schemas.microsoft.com/office/drawing/2014/main" xmlns="" id="{AA64DAD7-D137-E299-F2D9-17615DF7C051}"/>
                </a:ext>
              </a:extLst>
            </p:cNvPr>
            <p:cNvSpPr/>
            <p:nvPr/>
          </p:nvSpPr>
          <p:spPr>
            <a:xfrm>
              <a:off x="1168968" y="1235361"/>
              <a:ext cx="7508" cy="7721"/>
            </a:xfrm>
            <a:custGeom>
              <a:avLst/>
              <a:gdLst>
                <a:gd name="connsiteX0" fmla="*/ 6022 w 7508"/>
                <a:gd name="connsiteY0" fmla="*/ 7255 h 7721"/>
                <a:gd name="connsiteX1" fmla="*/ 783 w 7508"/>
                <a:gd name="connsiteY1" fmla="*/ 5826 h 7721"/>
                <a:gd name="connsiteX2" fmla="*/ 1450 w 7508"/>
                <a:gd name="connsiteY2" fmla="*/ 492 h 7721"/>
                <a:gd name="connsiteX3" fmla="*/ 6689 w 7508"/>
                <a:gd name="connsiteY3" fmla="*/ 1826 h 7721"/>
                <a:gd name="connsiteX4" fmla="*/ 6022 w 7508"/>
                <a:gd name="connsiteY4" fmla="*/ 7255 h 77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8" h="7721">
                  <a:moveTo>
                    <a:pt x="6022" y="7255"/>
                  </a:moveTo>
                  <a:cubicBezTo>
                    <a:pt x="4174" y="8217"/>
                    <a:pt x="1888" y="7598"/>
                    <a:pt x="783" y="5826"/>
                  </a:cubicBezTo>
                  <a:cubicBezTo>
                    <a:pt x="-502" y="4169"/>
                    <a:pt x="-198" y="1788"/>
                    <a:pt x="1450" y="492"/>
                  </a:cubicBezTo>
                  <a:cubicBezTo>
                    <a:pt x="3269" y="-536"/>
                    <a:pt x="5584" y="45"/>
                    <a:pt x="6689" y="1826"/>
                  </a:cubicBezTo>
                  <a:cubicBezTo>
                    <a:pt x="7984" y="3512"/>
                    <a:pt x="7689" y="5931"/>
                    <a:pt x="6022" y="7255"/>
                  </a:cubicBezTo>
                  <a:close/>
                </a:path>
              </a:pathLst>
            </a:custGeom>
            <a:solidFill>
              <a:srgbClr val="D58B94"/>
            </a:solidFill>
            <a:ln w="9525" cap="flat">
              <a:noFill/>
              <a:prstDash val="solid"/>
              <a:miter/>
            </a:ln>
          </p:spPr>
          <p:txBody>
            <a:bodyPr rtlCol="0" anchor="ctr"/>
            <a:lstStyle/>
            <a:p>
              <a:endParaRPr lang="en-IN"/>
            </a:p>
          </p:txBody>
        </p:sp>
        <p:sp>
          <p:nvSpPr>
            <p:cNvPr id="1891" name="Freeform: Shape 1890">
              <a:extLst>
                <a:ext uri="{FF2B5EF4-FFF2-40B4-BE49-F238E27FC236}">
                  <a16:creationId xmlns:a16="http://schemas.microsoft.com/office/drawing/2014/main" xmlns="" id="{16A134BE-64ED-AAD8-9E68-D2F8B41D8A28}"/>
                </a:ext>
              </a:extLst>
            </p:cNvPr>
            <p:cNvSpPr/>
            <p:nvPr/>
          </p:nvSpPr>
          <p:spPr>
            <a:xfrm>
              <a:off x="1174294" y="1245393"/>
              <a:ext cx="7570" cy="5333"/>
            </a:xfrm>
            <a:custGeom>
              <a:avLst/>
              <a:gdLst>
                <a:gd name="connsiteX0" fmla="*/ 1934 w 7570"/>
                <a:gd name="connsiteY0" fmla="*/ 5319 h 5333"/>
                <a:gd name="connsiteX1" fmla="*/ 505 w 7570"/>
                <a:gd name="connsiteY1" fmla="*/ 3128 h 5333"/>
                <a:gd name="connsiteX2" fmla="*/ 1362 w 7570"/>
                <a:gd name="connsiteY2" fmla="*/ 2080 h 5333"/>
                <a:gd name="connsiteX3" fmla="*/ 4410 w 7570"/>
                <a:gd name="connsiteY3" fmla="*/ -15 h 5333"/>
                <a:gd name="connsiteX4" fmla="*/ 5744 w 7570"/>
                <a:gd name="connsiteY4" fmla="*/ -15 h 5333"/>
                <a:gd name="connsiteX5" fmla="*/ 7077 w 7570"/>
                <a:gd name="connsiteY5" fmla="*/ 1985 h 5333"/>
                <a:gd name="connsiteX6" fmla="*/ 1934 w 7570"/>
                <a:gd name="connsiteY6" fmla="*/ 5319 h 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0" h="5333">
                  <a:moveTo>
                    <a:pt x="1934" y="5319"/>
                  </a:moveTo>
                  <a:cubicBezTo>
                    <a:pt x="29" y="5319"/>
                    <a:pt x="-543" y="4652"/>
                    <a:pt x="505" y="3128"/>
                  </a:cubicBezTo>
                  <a:cubicBezTo>
                    <a:pt x="705" y="2719"/>
                    <a:pt x="1000" y="2357"/>
                    <a:pt x="1362" y="2080"/>
                  </a:cubicBezTo>
                  <a:cubicBezTo>
                    <a:pt x="2248" y="1214"/>
                    <a:pt x="3286" y="499"/>
                    <a:pt x="4410" y="-15"/>
                  </a:cubicBezTo>
                  <a:lnTo>
                    <a:pt x="5744" y="-15"/>
                  </a:lnTo>
                  <a:cubicBezTo>
                    <a:pt x="7554" y="-15"/>
                    <a:pt x="8030" y="-15"/>
                    <a:pt x="7077" y="1985"/>
                  </a:cubicBezTo>
                  <a:cubicBezTo>
                    <a:pt x="5772" y="3633"/>
                    <a:pt x="3972" y="4805"/>
                    <a:pt x="1934" y="5319"/>
                  </a:cubicBezTo>
                  <a:close/>
                </a:path>
              </a:pathLst>
            </a:custGeom>
            <a:solidFill>
              <a:srgbClr val="D58B94"/>
            </a:solidFill>
            <a:ln w="9525" cap="flat">
              <a:noFill/>
              <a:prstDash val="solid"/>
              <a:miter/>
            </a:ln>
          </p:spPr>
          <p:txBody>
            <a:bodyPr rtlCol="0" anchor="ctr"/>
            <a:lstStyle/>
            <a:p>
              <a:endParaRPr lang="en-IN"/>
            </a:p>
          </p:txBody>
        </p:sp>
        <p:sp>
          <p:nvSpPr>
            <p:cNvPr id="1892" name="Freeform: Shape 1891">
              <a:extLst>
                <a:ext uri="{FF2B5EF4-FFF2-40B4-BE49-F238E27FC236}">
                  <a16:creationId xmlns:a16="http://schemas.microsoft.com/office/drawing/2014/main" xmlns="" id="{AE6FF3D3-5F66-6365-DEAC-53A86129FFC3}"/>
                </a:ext>
              </a:extLst>
            </p:cNvPr>
            <p:cNvSpPr/>
            <p:nvPr/>
          </p:nvSpPr>
          <p:spPr>
            <a:xfrm>
              <a:off x="1183659" y="1265754"/>
              <a:ext cx="12370" cy="12719"/>
            </a:xfrm>
            <a:custGeom>
              <a:avLst/>
              <a:gdLst>
                <a:gd name="connsiteX0" fmla="*/ 10286 w 12370"/>
                <a:gd name="connsiteY0" fmla="*/ 11914 h 12719"/>
                <a:gd name="connsiteX1" fmla="*/ 1808 w 12370"/>
                <a:gd name="connsiteY1" fmla="*/ 9723 h 12719"/>
                <a:gd name="connsiteX2" fmla="*/ 1808 w 12370"/>
                <a:gd name="connsiteY2" fmla="*/ 865 h 12719"/>
                <a:gd name="connsiteX3" fmla="*/ 10667 w 12370"/>
                <a:gd name="connsiteY3" fmla="*/ 2960 h 12719"/>
                <a:gd name="connsiteX4" fmla="*/ 10362 w 12370"/>
                <a:gd name="connsiteY4" fmla="*/ 11847 h 12719"/>
                <a:gd name="connsiteX5" fmla="*/ 10286 w 12370"/>
                <a:gd name="connsiteY5" fmla="*/ 11914 h 1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70" h="12719">
                  <a:moveTo>
                    <a:pt x="10286" y="11914"/>
                  </a:moveTo>
                  <a:cubicBezTo>
                    <a:pt x="7323" y="13542"/>
                    <a:pt x="3609" y="12580"/>
                    <a:pt x="1808" y="9723"/>
                  </a:cubicBezTo>
                  <a:cubicBezTo>
                    <a:pt x="-621" y="7275"/>
                    <a:pt x="-621" y="3313"/>
                    <a:pt x="1808" y="865"/>
                  </a:cubicBezTo>
                  <a:cubicBezTo>
                    <a:pt x="4856" y="-879"/>
                    <a:pt x="8723" y="45"/>
                    <a:pt x="10667" y="2960"/>
                  </a:cubicBezTo>
                  <a:cubicBezTo>
                    <a:pt x="13038" y="5494"/>
                    <a:pt x="12895" y="9475"/>
                    <a:pt x="10362" y="11847"/>
                  </a:cubicBezTo>
                  <a:cubicBezTo>
                    <a:pt x="10333" y="11866"/>
                    <a:pt x="10314" y="11895"/>
                    <a:pt x="10286" y="11914"/>
                  </a:cubicBezTo>
                  <a:close/>
                </a:path>
              </a:pathLst>
            </a:custGeom>
            <a:solidFill>
              <a:srgbClr val="D58B94"/>
            </a:solidFill>
            <a:ln w="9525" cap="flat">
              <a:noFill/>
              <a:prstDash val="solid"/>
              <a:miter/>
            </a:ln>
          </p:spPr>
          <p:txBody>
            <a:bodyPr rtlCol="0" anchor="ctr"/>
            <a:lstStyle/>
            <a:p>
              <a:endParaRPr lang="en-IN"/>
            </a:p>
          </p:txBody>
        </p:sp>
        <p:sp>
          <p:nvSpPr>
            <p:cNvPr id="1893" name="Freeform: Shape 1892">
              <a:extLst>
                <a:ext uri="{FF2B5EF4-FFF2-40B4-BE49-F238E27FC236}">
                  <a16:creationId xmlns:a16="http://schemas.microsoft.com/office/drawing/2014/main" xmlns="" id="{3298F367-F0CB-733E-A35A-236A89F64518}"/>
                </a:ext>
              </a:extLst>
            </p:cNvPr>
            <p:cNvSpPr/>
            <p:nvPr/>
          </p:nvSpPr>
          <p:spPr>
            <a:xfrm>
              <a:off x="1170908" y="1249775"/>
              <a:ext cx="15135" cy="14271"/>
            </a:xfrm>
            <a:custGeom>
              <a:avLst/>
              <a:gdLst>
                <a:gd name="connsiteX0" fmla="*/ 12941 w 15135"/>
                <a:gd name="connsiteY0" fmla="*/ 12748 h 14271"/>
                <a:gd name="connsiteX1" fmla="*/ -13 w 15135"/>
                <a:gd name="connsiteY1" fmla="*/ 10177 h 14271"/>
                <a:gd name="connsiteX2" fmla="*/ -13 w 15135"/>
                <a:gd name="connsiteY2" fmla="*/ 10177 h 14271"/>
                <a:gd name="connsiteX3" fmla="*/ 4463 w 15135"/>
                <a:gd name="connsiteY3" fmla="*/ 3033 h 14271"/>
                <a:gd name="connsiteX4" fmla="*/ 12369 w 15135"/>
                <a:gd name="connsiteY4" fmla="*/ -15 h 14271"/>
                <a:gd name="connsiteX5" fmla="*/ 12369 w 15135"/>
                <a:gd name="connsiteY5" fmla="*/ -15 h 14271"/>
                <a:gd name="connsiteX6" fmla="*/ 12941 w 15135"/>
                <a:gd name="connsiteY6" fmla="*/ 12748 h 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 h="14271">
                  <a:moveTo>
                    <a:pt x="12941" y="12748"/>
                  </a:moveTo>
                  <a:cubicBezTo>
                    <a:pt x="8635" y="15511"/>
                    <a:pt x="2911" y="14377"/>
                    <a:pt x="-13" y="10177"/>
                  </a:cubicBezTo>
                  <a:lnTo>
                    <a:pt x="-13" y="10177"/>
                  </a:lnTo>
                  <a:cubicBezTo>
                    <a:pt x="-13" y="8272"/>
                    <a:pt x="1415" y="5319"/>
                    <a:pt x="4463" y="3033"/>
                  </a:cubicBezTo>
                  <a:cubicBezTo>
                    <a:pt x="6654" y="1118"/>
                    <a:pt x="9455" y="42"/>
                    <a:pt x="12369" y="-15"/>
                  </a:cubicBezTo>
                  <a:cubicBezTo>
                    <a:pt x="12369" y="-15"/>
                    <a:pt x="12369" y="-15"/>
                    <a:pt x="12369" y="-15"/>
                  </a:cubicBezTo>
                  <a:cubicBezTo>
                    <a:pt x="15808" y="3462"/>
                    <a:pt x="16055" y="8977"/>
                    <a:pt x="12941" y="12748"/>
                  </a:cubicBezTo>
                  <a:close/>
                </a:path>
              </a:pathLst>
            </a:custGeom>
            <a:solidFill>
              <a:srgbClr val="D58B94"/>
            </a:solidFill>
            <a:ln w="9525" cap="flat">
              <a:noFill/>
              <a:prstDash val="solid"/>
              <a:miter/>
            </a:ln>
          </p:spPr>
          <p:txBody>
            <a:bodyPr rtlCol="0" anchor="ctr"/>
            <a:lstStyle/>
            <a:p>
              <a:endParaRPr lang="en-IN"/>
            </a:p>
          </p:txBody>
        </p:sp>
        <p:sp>
          <p:nvSpPr>
            <p:cNvPr id="1894" name="Freeform: Shape 1893">
              <a:extLst>
                <a:ext uri="{FF2B5EF4-FFF2-40B4-BE49-F238E27FC236}">
                  <a16:creationId xmlns:a16="http://schemas.microsoft.com/office/drawing/2014/main" xmlns="" id="{57DC1697-C5C5-D311-4236-64D3FCF4E2B3}"/>
                </a:ext>
              </a:extLst>
            </p:cNvPr>
            <p:cNvSpPr/>
            <p:nvPr/>
          </p:nvSpPr>
          <p:spPr>
            <a:xfrm>
              <a:off x="1196840" y="1280009"/>
              <a:ext cx="8005" cy="8513"/>
            </a:xfrm>
            <a:custGeom>
              <a:avLst/>
              <a:gdLst>
                <a:gd name="connsiteX0" fmla="*/ 6726 w 8005"/>
                <a:gd name="connsiteY0" fmla="*/ 8041 h 8513"/>
                <a:gd name="connsiteX1" fmla="*/ 1201 w 8005"/>
                <a:gd name="connsiteY1" fmla="*/ 6422 h 8513"/>
                <a:gd name="connsiteX2" fmla="*/ 1201 w 8005"/>
                <a:gd name="connsiteY2" fmla="*/ 516 h 8513"/>
                <a:gd name="connsiteX3" fmla="*/ 6783 w 8005"/>
                <a:gd name="connsiteY3" fmla="*/ 2069 h 8513"/>
                <a:gd name="connsiteX4" fmla="*/ 6821 w 8005"/>
                <a:gd name="connsiteY4" fmla="*/ 2136 h 8513"/>
                <a:gd name="connsiteX5" fmla="*/ 6726 w 8005"/>
                <a:gd name="connsiteY5" fmla="*/ 8041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5" h="8513">
                  <a:moveTo>
                    <a:pt x="6726" y="8041"/>
                  </a:moveTo>
                  <a:cubicBezTo>
                    <a:pt x="4744" y="9051"/>
                    <a:pt x="2325" y="8336"/>
                    <a:pt x="1201" y="6422"/>
                  </a:cubicBezTo>
                  <a:cubicBezTo>
                    <a:pt x="-418" y="4784"/>
                    <a:pt x="-418" y="2155"/>
                    <a:pt x="1201" y="516"/>
                  </a:cubicBezTo>
                  <a:cubicBezTo>
                    <a:pt x="3173" y="-598"/>
                    <a:pt x="5668" y="97"/>
                    <a:pt x="6783" y="2069"/>
                  </a:cubicBezTo>
                  <a:cubicBezTo>
                    <a:pt x="6792" y="2088"/>
                    <a:pt x="6811" y="2117"/>
                    <a:pt x="6821" y="2136"/>
                  </a:cubicBezTo>
                  <a:cubicBezTo>
                    <a:pt x="8421" y="3793"/>
                    <a:pt x="8373" y="6431"/>
                    <a:pt x="6726" y="8041"/>
                  </a:cubicBezTo>
                  <a:close/>
                </a:path>
              </a:pathLst>
            </a:custGeom>
            <a:solidFill>
              <a:srgbClr val="D58B94"/>
            </a:solidFill>
            <a:ln w="9525" cap="flat">
              <a:noFill/>
              <a:prstDash val="solid"/>
              <a:miter/>
            </a:ln>
          </p:spPr>
          <p:txBody>
            <a:bodyPr rtlCol="0" anchor="ctr"/>
            <a:lstStyle/>
            <a:p>
              <a:endParaRPr lang="en-IN"/>
            </a:p>
          </p:txBody>
        </p:sp>
        <p:sp>
          <p:nvSpPr>
            <p:cNvPr id="1895" name="Freeform: Shape 1894">
              <a:extLst>
                <a:ext uri="{FF2B5EF4-FFF2-40B4-BE49-F238E27FC236}">
                  <a16:creationId xmlns:a16="http://schemas.microsoft.com/office/drawing/2014/main" xmlns="" id="{A921DDE8-04B6-615A-1677-99E70BB4AFA2}"/>
                </a:ext>
              </a:extLst>
            </p:cNvPr>
            <p:cNvSpPr/>
            <p:nvPr/>
          </p:nvSpPr>
          <p:spPr>
            <a:xfrm>
              <a:off x="1184636" y="1286033"/>
              <a:ext cx="6882" cy="7297"/>
            </a:xfrm>
            <a:custGeom>
              <a:avLst/>
              <a:gdLst>
                <a:gd name="connsiteX0" fmla="*/ 5785 w 6882"/>
                <a:gd name="connsiteY0" fmla="*/ 6875 h 7297"/>
                <a:gd name="connsiteX1" fmla="*/ 1023 w 6882"/>
                <a:gd name="connsiteY1" fmla="*/ 5542 h 7297"/>
                <a:gd name="connsiteX2" fmla="*/ 1023 w 6882"/>
                <a:gd name="connsiteY2" fmla="*/ 398 h 7297"/>
                <a:gd name="connsiteX3" fmla="*/ 5880 w 6882"/>
                <a:gd name="connsiteY3" fmla="*/ 1732 h 7297"/>
                <a:gd name="connsiteX4" fmla="*/ 5785 w 6882"/>
                <a:gd name="connsiteY4" fmla="*/ 6875 h 7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2" h="7297">
                  <a:moveTo>
                    <a:pt x="5785" y="6875"/>
                  </a:moveTo>
                  <a:cubicBezTo>
                    <a:pt x="4089" y="7752"/>
                    <a:pt x="2013" y="7170"/>
                    <a:pt x="1023" y="5542"/>
                  </a:cubicBezTo>
                  <a:cubicBezTo>
                    <a:pt x="-359" y="4103"/>
                    <a:pt x="-359" y="1837"/>
                    <a:pt x="1023" y="398"/>
                  </a:cubicBezTo>
                  <a:cubicBezTo>
                    <a:pt x="2747" y="-488"/>
                    <a:pt x="4851" y="93"/>
                    <a:pt x="5880" y="1732"/>
                  </a:cubicBezTo>
                  <a:cubicBezTo>
                    <a:pt x="7233" y="3199"/>
                    <a:pt x="7195" y="5465"/>
                    <a:pt x="5785" y="6875"/>
                  </a:cubicBezTo>
                  <a:close/>
                </a:path>
              </a:pathLst>
            </a:custGeom>
            <a:solidFill>
              <a:srgbClr val="D58B94"/>
            </a:solidFill>
            <a:ln w="9525" cap="flat">
              <a:noFill/>
              <a:prstDash val="solid"/>
              <a:miter/>
            </a:ln>
          </p:spPr>
          <p:txBody>
            <a:bodyPr rtlCol="0" anchor="ctr"/>
            <a:lstStyle/>
            <a:p>
              <a:endParaRPr lang="en-IN"/>
            </a:p>
          </p:txBody>
        </p:sp>
        <p:sp>
          <p:nvSpPr>
            <p:cNvPr id="1896" name="Freeform: Shape 1895">
              <a:extLst>
                <a:ext uri="{FF2B5EF4-FFF2-40B4-BE49-F238E27FC236}">
                  <a16:creationId xmlns:a16="http://schemas.microsoft.com/office/drawing/2014/main" xmlns="" id="{9F30BEFE-9C74-6AC7-ED17-C0095A9F4F9B}"/>
                </a:ext>
              </a:extLst>
            </p:cNvPr>
            <p:cNvSpPr/>
            <p:nvPr/>
          </p:nvSpPr>
          <p:spPr>
            <a:xfrm>
              <a:off x="1169319" y="1281771"/>
              <a:ext cx="10743" cy="11216"/>
            </a:xfrm>
            <a:custGeom>
              <a:avLst/>
              <a:gdLst>
                <a:gd name="connsiteX0" fmla="*/ 8910 w 10743"/>
                <a:gd name="connsiteY0" fmla="*/ 10470 h 11216"/>
                <a:gd name="connsiteX1" fmla="*/ 1671 w 10743"/>
                <a:gd name="connsiteY1" fmla="*/ 8660 h 11216"/>
                <a:gd name="connsiteX2" fmla="*/ 1223 w 10743"/>
                <a:gd name="connsiteY2" fmla="*/ 1669 h 11216"/>
                <a:gd name="connsiteX3" fmla="*/ 8214 w 10743"/>
                <a:gd name="connsiteY3" fmla="*/ 1221 h 11216"/>
                <a:gd name="connsiteX4" fmla="*/ 9386 w 10743"/>
                <a:gd name="connsiteY4" fmla="*/ 2755 h 11216"/>
                <a:gd name="connsiteX5" fmla="*/ 8910 w 10743"/>
                <a:gd name="connsiteY5" fmla="*/ 10470 h 1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43" h="11216">
                  <a:moveTo>
                    <a:pt x="8910" y="10470"/>
                  </a:moveTo>
                  <a:cubicBezTo>
                    <a:pt x="6405" y="11937"/>
                    <a:pt x="3195" y="11127"/>
                    <a:pt x="1671" y="8660"/>
                  </a:cubicBezTo>
                  <a:cubicBezTo>
                    <a:pt x="-387" y="6851"/>
                    <a:pt x="-587" y="3727"/>
                    <a:pt x="1223" y="1669"/>
                  </a:cubicBezTo>
                  <a:cubicBezTo>
                    <a:pt x="3033" y="-388"/>
                    <a:pt x="6157" y="-588"/>
                    <a:pt x="8214" y="1221"/>
                  </a:cubicBezTo>
                  <a:cubicBezTo>
                    <a:pt x="8700" y="1650"/>
                    <a:pt x="9100" y="2174"/>
                    <a:pt x="9386" y="2755"/>
                  </a:cubicBezTo>
                  <a:cubicBezTo>
                    <a:pt x="11348" y="5031"/>
                    <a:pt x="11139" y="8460"/>
                    <a:pt x="8910" y="10470"/>
                  </a:cubicBezTo>
                  <a:close/>
                </a:path>
              </a:pathLst>
            </a:custGeom>
            <a:solidFill>
              <a:srgbClr val="D58B94"/>
            </a:solidFill>
            <a:ln w="9525" cap="flat">
              <a:noFill/>
              <a:prstDash val="solid"/>
              <a:miter/>
            </a:ln>
          </p:spPr>
          <p:txBody>
            <a:bodyPr rtlCol="0" anchor="ctr"/>
            <a:lstStyle/>
            <a:p>
              <a:endParaRPr lang="en-IN"/>
            </a:p>
          </p:txBody>
        </p:sp>
        <p:sp>
          <p:nvSpPr>
            <p:cNvPr id="1897" name="Freeform: Shape 1896">
              <a:extLst>
                <a:ext uri="{FF2B5EF4-FFF2-40B4-BE49-F238E27FC236}">
                  <a16:creationId xmlns:a16="http://schemas.microsoft.com/office/drawing/2014/main" xmlns="" id="{3CF1417E-AC5B-E6DD-BA22-8BF790510517}"/>
                </a:ext>
              </a:extLst>
            </p:cNvPr>
            <p:cNvSpPr/>
            <p:nvPr/>
          </p:nvSpPr>
          <p:spPr>
            <a:xfrm>
              <a:off x="1156715" y="1265586"/>
              <a:ext cx="13155" cy="13221"/>
            </a:xfrm>
            <a:custGeom>
              <a:avLst/>
              <a:gdLst>
                <a:gd name="connsiteX0" fmla="*/ 11321 w 13155"/>
                <a:gd name="connsiteY0" fmla="*/ 11986 h 13221"/>
                <a:gd name="connsiteX1" fmla="*/ 1796 w 13155"/>
                <a:gd name="connsiteY1" fmla="*/ 10272 h 13221"/>
                <a:gd name="connsiteX2" fmla="*/ -13 w 13155"/>
                <a:gd name="connsiteY2" fmla="*/ 6557 h 13221"/>
                <a:gd name="connsiteX3" fmla="*/ 1511 w 13155"/>
                <a:gd name="connsiteY3" fmla="*/ 4557 h 13221"/>
                <a:gd name="connsiteX4" fmla="*/ 3225 w 13155"/>
                <a:gd name="connsiteY4" fmla="*/ 2747 h 13221"/>
                <a:gd name="connsiteX5" fmla="*/ 5321 w 13155"/>
                <a:gd name="connsiteY5" fmla="*/ 1414 h 13221"/>
                <a:gd name="connsiteX6" fmla="*/ 7702 w 13155"/>
                <a:gd name="connsiteY6" fmla="*/ -15 h 13221"/>
                <a:gd name="connsiteX7" fmla="*/ 11036 w 13155"/>
                <a:gd name="connsiteY7" fmla="*/ 2461 h 13221"/>
                <a:gd name="connsiteX8" fmla="*/ 11321 w 13155"/>
                <a:gd name="connsiteY8" fmla="*/ 11986 h 13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 h="13221">
                  <a:moveTo>
                    <a:pt x="11321" y="11986"/>
                  </a:moveTo>
                  <a:cubicBezTo>
                    <a:pt x="8216" y="14139"/>
                    <a:pt x="3959" y="13368"/>
                    <a:pt x="1796" y="10272"/>
                  </a:cubicBezTo>
                  <a:cubicBezTo>
                    <a:pt x="892" y="9205"/>
                    <a:pt x="272" y="7929"/>
                    <a:pt x="-13" y="6557"/>
                  </a:cubicBezTo>
                  <a:cubicBezTo>
                    <a:pt x="396" y="5824"/>
                    <a:pt x="911" y="5147"/>
                    <a:pt x="1511" y="4557"/>
                  </a:cubicBezTo>
                  <a:cubicBezTo>
                    <a:pt x="1977" y="3862"/>
                    <a:pt x="2558" y="3252"/>
                    <a:pt x="3225" y="2747"/>
                  </a:cubicBezTo>
                  <a:cubicBezTo>
                    <a:pt x="3854" y="2204"/>
                    <a:pt x="4559" y="1757"/>
                    <a:pt x="5321" y="1414"/>
                  </a:cubicBezTo>
                  <a:cubicBezTo>
                    <a:pt x="6064" y="861"/>
                    <a:pt x="6864" y="385"/>
                    <a:pt x="7702" y="-15"/>
                  </a:cubicBezTo>
                  <a:cubicBezTo>
                    <a:pt x="8988" y="537"/>
                    <a:pt x="10131" y="1385"/>
                    <a:pt x="11036" y="2461"/>
                  </a:cubicBezTo>
                  <a:cubicBezTo>
                    <a:pt x="13731" y="5014"/>
                    <a:pt x="13855" y="9272"/>
                    <a:pt x="11321" y="11986"/>
                  </a:cubicBezTo>
                  <a:close/>
                </a:path>
              </a:pathLst>
            </a:custGeom>
            <a:solidFill>
              <a:srgbClr val="D58B94"/>
            </a:solidFill>
            <a:ln w="9525" cap="flat">
              <a:noFill/>
              <a:prstDash val="solid"/>
              <a:miter/>
            </a:ln>
          </p:spPr>
          <p:txBody>
            <a:bodyPr rtlCol="0" anchor="ctr"/>
            <a:lstStyle/>
            <a:p>
              <a:endParaRPr lang="en-IN"/>
            </a:p>
          </p:txBody>
        </p:sp>
        <p:sp>
          <p:nvSpPr>
            <p:cNvPr id="1898" name="Freeform: Shape 1897">
              <a:extLst>
                <a:ext uri="{FF2B5EF4-FFF2-40B4-BE49-F238E27FC236}">
                  <a16:creationId xmlns:a16="http://schemas.microsoft.com/office/drawing/2014/main" xmlns="" id="{16DA50A1-C940-FEDF-B2DC-6A23E50EA1FA}"/>
                </a:ext>
              </a:extLst>
            </p:cNvPr>
            <p:cNvSpPr/>
            <p:nvPr/>
          </p:nvSpPr>
          <p:spPr>
            <a:xfrm>
              <a:off x="1160783" y="1249284"/>
              <a:ext cx="9888" cy="9261"/>
            </a:xfrm>
            <a:custGeom>
              <a:avLst/>
              <a:gdLst>
                <a:gd name="connsiteX0" fmla="*/ 6492 w 9888"/>
                <a:gd name="connsiteY0" fmla="*/ 7525 h 9261"/>
                <a:gd name="connsiteX1" fmla="*/ 15 w 9888"/>
                <a:gd name="connsiteY1" fmla="*/ 8382 h 9261"/>
                <a:gd name="connsiteX2" fmla="*/ 15 w 9888"/>
                <a:gd name="connsiteY2" fmla="*/ 7810 h 9261"/>
                <a:gd name="connsiteX3" fmla="*/ 15 w 9888"/>
                <a:gd name="connsiteY3" fmla="*/ 4286 h 9261"/>
                <a:gd name="connsiteX4" fmla="*/ 2301 w 9888"/>
                <a:gd name="connsiteY4" fmla="*/ 857 h 9261"/>
                <a:gd name="connsiteX5" fmla="*/ 6302 w 9888"/>
                <a:gd name="connsiteY5" fmla="*/ 95 h 9261"/>
                <a:gd name="connsiteX6" fmla="*/ 9540 w 9888"/>
                <a:gd name="connsiteY6" fmla="*/ 1429 h 9261"/>
                <a:gd name="connsiteX7" fmla="*/ 9540 w 9888"/>
                <a:gd name="connsiteY7" fmla="*/ 1429 h 9261"/>
                <a:gd name="connsiteX8" fmla="*/ 6492 w 9888"/>
                <a:gd name="connsiteY8" fmla="*/ 7525 h 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88" h="9261">
                  <a:moveTo>
                    <a:pt x="6492" y="7525"/>
                  </a:moveTo>
                  <a:cubicBezTo>
                    <a:pt x="3825" y="9429"/>
                    <a:pt x="968" y="9811"/>
                    <a:pt x="15" y="8382"/>
                  </a:cubicBezTo>
                  <a:cubicBezTo>
                    <a:pt x="-23" y="8191"/>
                    <a:pt x="-23" y="8001"/>
                    <a:pt x="15" y="7810"/>
                  </a:cubicBezTo>
                  <a:cubicBezTo>
                    <a:pt x="15" y="7810"/>
                    <a:pt x="15" y="5429"/>
                    <a:pt x="15" y="4286"/>
                  </a:cubicBezTo>
                  <a:cubicBezTo>
                    <a:pt x="253" y="2867"/>
                    <a:pt x="1082" y="1619"/>
                    <a:pt x="2301" y="857"/>
                  </a:cubicBezTo>
                  <a:cubicBezTo>
                    <a:pt x="3482" y="86"/>
                    <a:pt x="4921" y="-191"/>
                    <a:pt x="6302" y="95"/>
                  </a:cubicBezTo>
                  <a:cubicBezTo>
                    <a:pt x="7540" y="95"/>
                    <a:pt x="9445" y="1810"/>
                    <a:pt x="9540" y="1429"/>
                  </a:cubicBezTo>
                  <a:lnTo>
                    <a:pt x="9540" y="1429"/>
                  </a:lnTo>
                  <a:cubicBezTo>
                    <a:pt x="10588" y="3334"/>
                    <a:pt x="9064" y="5905"/>
                    <a:pt x="6492" y="7525"/>
                  </a:cubicBezTo>
                  <a:close/>
                </a:path>
              </a:pathLst>
            </a:custGeom>
            <a:solidFill>
              <a:srgbClr val="D58B94"/>
            </a:solidFill>
            <a:ln w="9525" cap="flat">
              <a:noFill/>
              <a:prstDash val="solid"/>
              <a:miter/>
            </a:ln>
          </p:spPr>
          <p:txBody>
            <a:bodyPr rtlCol="0" anchor="ctr"/>
            <a:lstStyle/>
            <a:p>
              <a:endParaRPr lang="en-IN"/>
            </a:p>
          </p:txBody>
        </p:sp>
        <p:sp>
          <p:nvSpPr>
            <p:cNvPr id="1899" name="Freeform: Shape 1898">
              <a:extLst>
                <a:ext uri="{FF2B5EF4-FFF2-40B4-BE49-F238E27FC236}">
                  <a16:creationId xmlns:a16="http://schemas.microsoft.com/office/drawing/2014/main" xmlns="" id="{767A3BF9-C6E4-5724-E6DE-761506BEDA04}"/>
                </a:ext>
              </a:extLst>
            </p:cNvPr>
            <p:cNvSpPr/>
            <p:nvPr/>
          </p:nvSpPr>
          <p:spPr>
            <a:xfrm>
              <a:off x="1153907" y="1260633"/>
              <a:ext cx="4069" cy="3560"/>
            </a:xfrm>
            <a:custGeom>
              <a:avLst/>
              <a:gdLst>
                <a:gd name="connsiteX0" fmla="*/ 2700 w 4069"/>
                <a:gd name="connsiteY0" fmla="*/ 2938 h 3560"/>
                <a:gd name="connsiteX1" fmla="*/ 128 w 4069"/>
                <a:gd name="connsiteY1" fmla="*/ 2938 h 3560"/>
                <a:gd name="connsiteX2" fmla="*/ 1366 w 4069"/>
                <a:gd name="connsiteY2" fmla="*/ 556 h 3560"/>
                <a:gd name="connsiteX3" fmla="*/ 3938 w 4069"/>
                <a:gd name="connsiteY3" fmla="*/ 556 h 3560"/>
                <a:gd name="connsiteX4" fmla="*/ 2700 w 4069"/>
                <a:gd name="connsiteY4" fmla="*/ 2938 h 3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9" h="3560">
                  <a:moveTo>
                    <a:pt x="2700" y="2938"/>
                  </a:moveTo>
                  <a:cubicBezTo>
                    <a:pt x="1652" y="3700"/>
                    <a:pt x="509" y="3795"/>
                    <a:pt x="128" y="2938"/>
                  </a:cubicBezTo>
                  <a:cubicBezTo>
                    <a:pt x="-253" y="2080"/>
                    <a:pt x="128" y="1318"/>
                    <a:pt x="1366" y="556"/>
                  </a:cubicBezTo>
                  <a:cubicBezTo>
                    <a:pt x="2604" y="-206"/>
                    <a:pt x="3557" y="-206"/>
                    <a:pt x="3938" y="556"/>
                  </a:cubicBezTo>
                  <a:cubicBezTo>
                    <a:pt x="4319" y="1318"/>
                    <a:pt x="3748" y="2176"/>
                    <a:pt x="2700" y="2938"/>
                  </a:cubicBezTo>
                  <a:close/>
                </a:path>
              </a:pathLst>
            </a:custGeom>
            <a:solidFill>
              <a:srgbClr val="D58B94"/>
            </a:solidFill>
            <a:ln w="9525" cap="flat">
              <a:noFill/>
              <a:prstDash val="solid"/>
              <a:miter/>
            </a:ln>
          </p:spPr>
          <p:txBody>
            <a:bodyPr rtlCol="0" anchor="ctr"/>
            <a:lstStyle/>
            <a:p>
              <a:endParaRPr lang="en-IN"/>
            </a:p>
          </p:txBody>
        </p:sp>
        <p:sp>
          <p:nvSpPr>
            <p:cNvPr id="1900" name="Freeform: Shape 1899">
              <a:extLst>
                <a:ext uri="{FF2B5EF4-FFF2-40B4-BE49-F238E27FC236}">
                  <a16:creationId xmlns:a16="http://schemas.microsoft.com/office/drawing/2014/main" xmlns="" id="{C7AF956E-770A-99D3-0761-7FAFD0D07512}"/>
                </a:ext>
              </a:extLst>
            </p:cNvPr>
            <p:cNvSpPr/>
            <p:nvPr/>
          </p:nvSpPr>
          <p:spPr>
            <a:xfrm>
              <a:off x="1218672" y="1219439"/>
              <a:ext cx="11247" cy="11881"/>
            </a:xfrm>
            <a:custGeom>
              <a:avLst/>
              <a:gdLst>
                <a:gd name="connsiteX0" fmla="*/ 9944 w 11247"/>
                <a:gd name="connsiteY0" fmla="*/ 11080 h 11881"/>
                <a:gd name="connsiteX1" fmla="*/ 2039 w 11247"/>
                <a:gd name="connsiteY1" fmla="*/ 8889 h 11881"/>
                <a:gd name="connsiteX2" fmla="*/ 1277 w 11247"/>
                <a:gd name="connsiteY2" fmla="*/ 793 h 11881"/>
                <a:gd name="connsiteX3" fmla="*/ 9182 w 11247"/>
                <a:gd name="connsiteY3" fmla="*/ 2984 h 11881"/>
                <a:gd name="connsiteX4" fmla="*/ 9944 w 11247"/>
                <a:gd name="connsiteY4" fmla="*/ 11080 h 11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7" h="11881">
                  <a:moveTo>
                    <a:pt x="9944" y="11080"/>
                  </a:moveTo>
                  <a:cubicBezTo>
                    <a:pt x="7944" y="12699"/>
                    <a:pt x="4420" y="11747"/>
                    <a:pt x="2039" y="8889"/>
                  </a:cubicBezTo>
                  <a:cubicBezTo>
                    <a:pt x="-343" y="6032"/>
                    <a:pt x="-724" y="2412"/>
                    <a:pt x="1277" y="793"/>
                  </a:cubicBezTo>
                  <a:cubicBezTo>
                    <a:pt x="3277" y="-826"/>
                    <a:pt x="6801" y="31"/>
                    <a:pt x="9182" y="2984"/>
                  </a:cubicBezTo>
                  <a:cubicBezTo>
                    <a:pt x="11564" y="5936"/>
                    <a:pt x="11945" y="9556"/>
                    <a:pt x="9944" y="11080"/>
                  </a:cubicBezTo>
                  <a:close/>
                </a:path>
              </a:pathLst>
            </a:custGeom>
            <a:solidFill>
              <a:srgbClr val="D58B94"/>
            </a:solidFill>
            <a:ln w="9525" cap="flat">
              <a:noFill/>
              <a:prstDash val="solid"/>
              <a:miter/>
            </a:ln>
          </p:spPr>
          <p:txBody>
            <a:bodyPr rtlCol="0" anchor="ctr"/>
            <a:lstStyle/>
            <a:p>
              <a:endParaRPr lang="en-IN"/>
            </a:p>
          </p:txBody>
        </p:sp>
        <p:sp>
          <p:nvSpPr>
            <p:cNvPr id="1901" name="Freeform: Shape 1900">
              <a:extLst>
                <a:ext uri="{FF2B5EF4-FFF2-40B4-BE49-F238E27FC236}">
                  <a16:creationId xmlns:a16="http://schemas.microsoft.com/office/drawing/2014/main" xmlns="" id="{F18D894E-D696-68D3-CEC6-CD2368B01708}"/>
                </a:ext>
              </a:extLst>
            </p:cNvPr>
            <p:cNvSpPr/>
            <p:nvPr/>
          </p:nvSpPr>
          <p:spPr>
            <a:xfrm>
              <a:off x="1210485" y="1218591"/>
              <a:ext cx="9381" cy="6772"/>
            </a:xfrm>
            <a:custGeom>
              <a:avLst/>
              <a:gdLst>
                <a:gd name="connsiteX0" fmla="*/ 5177 w 9381"/>
                <a:gd name="connsiteY0" fmla="*/ 3831 h 6772"/>
                <a:gd name="connsiteX1" fmla="*/ 34 w 9381"/>
                <a:gd name="connsiteY1" fmla="*/ 6689 h 6772"/>
                <a:gd name="connsiteX2" fmla="*/ 2225 w 9381"/>
                <a:gd name="connsiteY2" fmla="*/ 4308 h 6772"/>
                <a:gd name="connsiteX3" fmla="*/ 4320 w 9381"/>
                <a:gd name="connsiteY3" fmla="*/ 2784 h 6772"/>
                <a:gd name="connsiteX4" fmla="*/ 6606 w 9381"/>
                <a:gd name="connsiteY4" fmla="*/ 1355 h 6772"/>
                <a:gd name="connsiteX5" fmla="*/ 9368 w 9381"/>
                <a:gd name="connsiteY5" fmla="*/ 21 h 6772"/>
                <a:gd name="connsiteX6" fmla="*/ 5177 w 9381"/>
                <a:gd name="connsiteY6" fmla="*/ 3831 h 6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81" h="6772">
                  <a:moveTo>
                    <a:pt x="5177" y="3831"/>
                  </a:moveTo>
                  <a:cubicBezTo>
                    <a:pt x="2701" y="5832"/>
                    <a:pt x="320" y="7070"/>
                    <a:pt x="34" y="6689"/>
                  </a:cubicBezTo>
                  <a:cubicBezTo>
                    <a:pt x="-252" y="6308"/>
                    <a:pt x="796" y="5355"/>
                    <a:pt x="2225" y="4308"/>
                  </a:cubicBezTo>
                  <a:lnTo>
                    <a:pt x="4320" y="2784"/>
                  </a:lnTo>
                  <a:lnTo>
                    <a:pt x="6606" y="1355"/>
                  </a:lnTo>
                  <a:cubicBezTo>
                    <a:pt x="8130" y="402"/>
                    <a:pt x="9368" y="-169"/>
                    <a:pt x="9368" y="21"/>
                  </a:cubicBezTo>
                  <a:cubicBezTo>
                    <a:pt x="8197" y="1517"/>
                    <a:pt x="6777" y="2803"/>
                    <a:pt x="5177" y="3831"/>
                  </a:cubicBezTo>
                  <a:close/>
                </a:path>
              </a:pathLst>
            </a:custGeom>
            <a:solidFill>
              <a:srgbClr val="D58B94"/>
            </a:solidFill>
            <a:ln w="9525" cap="flat">
              <a:noFill/>
              <a:prstDash val="solid"/>
              <a:miter/>
            </a:ln>
          </p:spPr>
          <p:txBody>
            <a:bodyPr rtlCol="0" anchor="ctr"/>
            <a:lstStyle/>
            <a:p>
              <a:endParaRPr lang="en-IN"/>
            </a:p>
          </p:txBody>
        </p:sp>
        <p:sp>
          <p:nvSpPr>
            <p:cNvPr id="1902" name="Freeform: Shape 1901">
              <a:extLst>
                <a:ext uri="{FF2B5EF4-FFF2-40B4-BE49-F238E27FC236}">
                  <a16:creationId xmlns:a16="http://schemas.microsoft.com/office/drawing/2014/main" xmlns="" id="{66E70FA8-0885-F34B-0D07-BC6AADCE7C6E}"/>
                </a:ext>
              </a:extLst>
            </p:cNvPr>
            <p:cNvSpPr/>
            <p:nvPr/>
          </p:nvSpPr>
          <p:spPr>
            <a:xfrm>
              <a:off x="1139970" y="1278801"/>
              <a:ext cx="6696" cy="5918"/>
            </a:xfrm>
            <a:custGeom>
              <a:avLst/>
              <a:gdLst>
                <a:gd name="connsiteX0" fmla="*/ 4731 w 6696"/>
                <a:gd name="connsiteY0" fmla="*/ 4868 h 5918"/>
                <a:gd name="connsiteX1" fmla="*/ 2254 w 6696"/>
                <a:gd name="connsiteY1" fmla="*/ 5725 h 5918"/>
                <a:gd name="connsiteX2" fmla="*/ 445 w 6696"/>
                <a:gd name="connsiteY2" fmla="*/ 5725 h 5918"/>
                <a:gd name="connsiteX3" fmla="*/ 1683 w 6696"/>
                <a:gd name="connsiteY3" fmla="*/ 1058 h 5918"/>
                <a:gd name="connsiteX4" fmla="*/ 6541 w 6696"/>
                <a:gd name="connsiteY4" fmla="*/ 1058 h 5918"/>
                <a:gd name="connsiteX5" fmla="*/ 6541 w 6696"/>
                <a:gd name="connsiteY5" fmla="*/ 1629 h 5918"/>
                <a:gd name="connsiteX6" fmla="*/ 6541 w 6696"/>
                <a:gd name="connsiteY6" fmla="*/ 3248 h 5918"/>
                <a:gd name="connsiteX7" fmla="*/ 4731 w 6696"/>
                <a:gd name="connsiteY7" fmla="*/ 4868 h 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96" h="5918">
                  <a:moveTo>
                    <a:pt x="4731" y="4868"/>
                  </a:moveTo>
                  <a:cubicBezTo>
                    <a:pt x="4055" y="5477"/>
                    <a:pt x="3159" y="5792"/>
                    <a:pt x="2254" y="5725"/>
                  </a:cubicBezTo>
                  <a:cubicBezTo>
                    <a:pt x="1673" y="5963"/>
                    <a:pt x="1026" y="5963"/>
                    <a:pt x="445" y="5725"/>
                  </a:cubicBezTo>
                  <a:cubicBezTo>
                    <a:pt x="-498" y="4096"/>
                    <a:pt x="64" y="2010"/>
                    <a:pt x="1683" y="1058"/>
                  </a:cubicBezTo>
                  <a:cubicBezTo>
                    <a:pt x="3493" y="-276"/>
                    <a:pt x="5588" y="-466"/>
                    <a:pt x="6541" y="1058"/>
                  </a:cubicBezTo>
                  <a:cubicBezTo>
                    <a:pt x="6569" y="1248"/>
                    <a:pt x="6569" y="1439"/>
                    <a:pt x="6541" y="1629"/>
                  </a:cubicBezTo>
                  <a:cubicBezTo>
                    <a:pt x="6731" y="2153"/>
                    <a:pt x="6731" y="2725"/>
                    <a:pt x="6541" y="3248"/>
                  </a:cubicBezTo>
                  <a:cubicBezTo>
                    <a:pt x="6169" y="4001"/>
                    <a:pt x="5521" y="4582"/>
                    <a:pt x="4731" y="4868"/>
                  </a:cubicBezTo>
                  <a:close/>
                </a:path>
              </a:pathLst>
            </a:custGeom>
            <a:solidFill>
              <a:srgbClr val="D58B94"/>
            </a:solidFill>
            <a:ln w="9525" cap="flat">
              <a:noFill/>
              <a:prstDash val="solid"/>
              <a:miter/>
            </a:ln>
          </p:spPr>
          <p:txBody>
            <a:bodyPr rtlCol="0" anchor="ctr"/>
            <a:lstStyle/>
            <a:p>
              <a:endParaRPr lang="en-IN"/>
            </a:p>
          </p:txBody>
        </p:sp>
        <p:sp>
          <p:nvSpPr>
            <p:cNvPr id="1903" name="Freeform: Shape 1902">
              <a:extLst>
                <a:ext uri="{FF2B5EF4-FFF2-40B4-BE49-F238E27FC236}">
                  <a16:creationId xmlns:a16="http://schemas.microsoft.com/office/drawing/2014/main" xmlns="" id="{E7B3523A-B6CA-ACA2-15D2-69CB073A0F64}"/>
                </a:ext>
              </a:extLst>
            </p:cNvPr>
            <p:cNvSpPr/>
            <p:nvPr/>
          </p:nvSpPr>
          <p:spPr>
            <a:xfrm>
              <a:off x="1145993" y="1268020"/>
              <a:ext cx="10139" cy="9042"/>
            </a:xfrm>
            <a:custGeom>
              <a:avLst/>
              <a:gdLst>
                <a:gd name="connsiteX0" fmla="*/ 7185 w 10139"/>
                <a:gd name="connsiteY0" fmla="*/ 6886 h 9042"/>
                <a:gd name="connsiteX1" fmla="*/ 3946 w 10139"/>
                <a:gd name="connsiteY1" fmla="*/ 8886 h 9042"/>
                <a:gd name="connsiteX2" fmla="*/ 517 w 10139"/>
                <a:gd name="connsiteY2" fmla="*/ 7933 h 9042"/>
                <a:gd name="connsiteX3" fmla="*/ 2803 w 10139"/>
                <a:gd name="connsiteY3" fmla="*/ 1647 h 9042"/>
                <a:gd name="connsiteX4" fmla="*/ 9661 w 10139"/>
                <a:gd name="connsiteY4" fmla="*/ 885 h 9042"/>
                <a:gd name="connsiteX5" fmla="*/ 9661 w 10139"/>
                <a:gd name="connsiteY5" fmla="*/ 4123 h 9042"/>
                <a:gd name="connsiteX6" fmla="*/ 7185 w 10139"/>
                <a:gd name="connsiteY6" fmla="*/ 6886 h 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39" h="9042">
                  <a:moveTo>
                    <a:pt x="7185" y="6886"/>
                  </a:moveTo>
                  <a:cubicBezTo>
                    <a:pt x="6223" y="7724"/>
                    <a:pt x="5127" y="8400"/>
                    <a:pt x="3946" y="8886"/>
                  </a:cubicBezTo>
                  <a:cubicBezTo>
                    <a:pt x="2718" y="9257"/>
                    <a:pt x="1384" y="8886"/>
                    <a:pt x="517" y="7933"/>
                  </a:cubicBezTo>
                  <a:cubicBezTo>
                    <a:pt x="-816" y="6314"/>
                    <a:pt x="517" y="3552"/>
                    <a:pt x="2803" y="1647"/>
                  </a:cubicBezTo>
                  <a:cubicBezTo>
                    <a:pt x="5089" y="-258"/>
                    <a:pt x="8518" y="-544"/>
                    <a:pt x="9661" y="885"/>
                  </a:cubicBezTo>
                  <a:cubicBezTo>
                    <a:pt x="10280" y="1876"/>
                    <a:pt x="10280" y="3133"/>
                    <a:pt x="9661" y="4123"/>
                  </a:cubicBezTo>
                  <a:cubicBezTo>
                    <a:pt x="8966" y="5152"/>
                    <a:pt x="8137" y="6086"/>
                    <a:pt x="7185" y="6886"/>
                  </a:cubicBezTo>
                  <a:close/>
                </a:path>
              </a:pathLst>
            </a:custGeom>
            <a:solidFill>
              <a:srgbClr val="D58B94"/>
            </a:solidFill>
            <a:ln w="9525" cap="flat">
              <a:noFill/>
              <a:prstDash val="solid"/>
              <a:miter/>
            </a:ln>
          </p:spPr>
          <p:txBody>
            <a:bodyPr rtlCol="0" anchor="ctr"/>
            <a:lstStyle/>
            <a:p>
              <a:endParaRPr lang="en-IN"/>
            </a:p>
          </p:txBody>
        </p:sp>
        <p:sp>
          <p:nvSpPr>
            <p:cNvPr id="1904" name="Freeform: Shape 1903">
              <a:extLst>
                <a:ext uri="{FF2B5EF4-FFF2-40B4-BE49-F238E27FC236}">
                  <a16:creationId xmlns:a16="http://schemas.microsoft.com/office/drawing/2014/main" xmlns="" id="{FC95D3F3-DBC5-2638-EEF4-197D7B4C4E92}"/>
                </a:ext>
              </a:extLst>
            </p:cNvPr>
            <p:cNvSpPr/>
            <p:nvPr/>
          </p:nvSpPr>
          <p:spPr>
            <a:xfrm>
              <a:off x="1140071" y="1265987"/>
              <a:ext cx="7114" cy="6314"/>
            </a:xfrm>
            <a:custGeom>
              <a:avLst/>
              <a:gdLst>
                <a:gd name="connsiteX0" fmla="*/ 4916 w 7114"/>
                <a:gd name="connsiteY0" fmla="*/ 5299 h 6314"/>
                <a:gd name="connsiteX1" fmla="*/ 58 w 7114"/>
                <a:gd name="connsiteY1" fmla="*/ 5299 h 6314"/>
                <a:gd name="connsiteX2" fmla="*/ 58 w 7114"/>
                <a:gd name="connsiteY2" fmla="*/ 5299 h 6314"/>
                <a:gd name="connsiteX3" fmla="*/ 58 w 7114"/>
                <a:gd name="connsiteY3" fmla="*/ 4728 h 6314"/>
                <a:gd name="connsiteX4" fmla="*/ 58 w 7114"/>
                <a:gd name="connsiteY4" fmla="*/ 3204 h 6314"/>
                <a:gd name="connsiteX5" fmla="*/ 1773 w 7114"/>
                <a:gd name="connsiteY5" fmla="*/ 632 h 6314"/>
                <a:gd name="connsiteX6" fmla="*/ 4725 w 7114"/>
                <a:gd name="connsiteY6" fmla="*/ 60 h 6314"/>
                <a:gd name="connsiteX7" fmla="*/ 6249 w 7114"/>
                <a:gd name="connsiteY7" fmla="*/ 727 h 6314"/>
                <a:gd name="connsiteX8" fmla="*/ 6726 w 7114"/>
                <a:gd name="connsiteY8" fmla="*/ 727 h 6314"/>
                <a:gd name="connsiteX9" fmla="*/ 6726 w 7114"/>
                <a:gd name="connsiteY9" fmla="*/ 727 h 6314"/>
                <a:gd name="connsiteX10" fmla="*/ 6726 w 7114"/>
                <a:gd name="connsiteY10" fmla="*/ 727 h 6314"/>
                <a:gd name="connsiteX11" fmla="*/ 4916 w 7114"/>
                <a:gd name="connsiteY11" fmla="*/ 5299 h 6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14" h="6314">
                  <a:moveTo>
                    <a:pt x="4916" y="5299"/>
                  </a:moveTo>
                  <a:cubicBezTo>
                    <a:pt x="3106" y="6633"/>
                    <a:pt x="915" y="6633"/>
                    <a:pt x="58" y="5299"/>
                  </a:cubicBezTo>
                  <a:lnTo>
                    <a:pt x="58" y="5299"/>
                  </a:lnTo>
                  <a:cubicBezTo>
                    <a:pt x="58" y="5299"/>
                    <a:pt x="58" y="5299"/>
                    <a:pt x="58" y="4728"/>
                  </a:cubicBezTo>
                  <a:cubicBezTo>
                    <a:pt x="-37" y="4223"/>
                    <a:pt x="-37" y="3708"/>
                    <a:pt x="58" y="3204"/>
                  </a:cubicBezTo>
                  <a:cubicBezTo>
                    <a:pt x="229" y="2137"/>
                    <a:pt x="858" y="1203"/>
                    <a:pt x="1773" y="632"/>
                  </a:cubicBezTo>
                  <a:cubicBezTo>
                    <a:pt x="2649" y="60"/>
                    <a:pt x="3706" y="-140"/>
                    <a:pt x="4725" y="60"/>
                  </a:cubicBezTo>
                  <a:lnTo>
                    <a:pt x="6249" y="727"/>
                  </a:lnTo>
                  <a:cubicBezTo>
                    <a:pt x="6249" y="727"/>
                    <a:pt x="6726" y="727"/>
                    <a:pt x="6726" y="727"/>
                  </a:cubicBezTo>
                  <a:lnTo>
                    <a:pt x="6726" y="727"/>
                  </a:lnTo>
                  <a:lnTo>
                    <a:pt x="6726" y="727"/>
                  </a:lnTo>
                  <a:cubicBezTo>
                    <a:pt x="7678" y="1965"/>
                    <a:pt x="6726" y="3966"/>
                    <a:pt x="4916" y="5299"/>
                  </a:cubicBezTo>
                  <a:close/>
                </a:path>
              </a:pathLst>
            </a:custGeom>
            <a:solidFill>
              <a:srgbClr val="D58B94"/>
            </a:solidFill>
            <a:ln w="9525" cap="flat">
              <a:noFill/>
              <a:prstDash val="solid"/>
              <a:miter/>
            </a:ln>
          </p:spPr>
          <p:txBody>
            <a:bodyPr rtlCol="0" anchor="ctr"/>
            <a:lstStyle/>
            <a:p>
              <a:endParaRPr lang="en-IN"/>
            </a:p>
          </p:txBody>
        </p:sp>
        <p:sp>
          <p:nvSpPr>
            <p:cNvPr id="1905" name="Freeform: Shape 1904">
              <a:extLst>
                <a:ext uri="{FF2B5EF4-FFF2-40B4-BE49-F238E27FC236}">
                  <a16:creationId xmlns:a16="http://schemas.microsoft.com/office/drawing/2014/main" xmlns="" id="{D0D3168E-896E-47C8-6E9B-B3A81859FC87}"/>
                </a:ext>
              </a:extLst>
            </p:cNvPr>
            <p:cNvSpPr/>
            <p:nvPr/>
          </p:nvSpPr>
          <p:spPr>
            <a:xfrm>
              <a:off x="1174241" y="1158216"/>
              <a:ext cx="12244" cy="12624"/>
            </a:xfrm>
            <a:custGeom>
              <a:avLst/>
              <a:gdLst>
                <a:gd name="connsiteX0" fmla="*/ 10083 w 12244"/>
                <a:gd name="connsiteY0" fmla="*/ 11629 h 12624"/>
                <a:gd name="connsiteX1" fmla="*/ 1416 w 12244"/>
                <a:gd name="connsiteY1" fmla="*/ 9819 h 12624"/>
                <a:gd name="connsiteX2" fmla="*/ 2178 w 12244"/>
                <a:gd name="connsiteY2" fmla="*/ 1056 h 12624"/>
                <a:gd name="connsiteX3" fmla="*/ 10655 w 12244"/>
                <a:gd name="connsiteY3" fmla="*/ 2628 h 12624"/>
                <a:gd name="connsiteX4" fmla="*/ 10750 w 12244"/>
                <a:gd name="connsiteY4" fmla="*/ 2770 h 12624"/>
                <a:gd name="connsiteX5" fmla="*/ 10083 w 12244"/>
                <a:gd name="connsiteY5" fmla="*/ 11629 h 12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44" h="12624">
                  <a:moveTo>
                    <a:pt x="10083" y="11629"/>
                  </a:moveTo>
                  <a:cubicBezTo>
                    <a:pt x="7178" y="13457"/>
                    <a:pt x="3349" y="12657"/>
                    <a:pt x="1416" y="9819"/>
                  </a:cubicBezTo>
                  <a:cubicBezTo>
                    <a:pt x="-756" y="7180"/>
                    <a:pt x="-413" y="3285"/>
                    <a:pt x="2178" y="1056"/>
                  </a:cubicBezTo>
                  <a:cubicBezTo>
                    <a:pt x="4949" y="-849"/>
                    <a:pt x="8750" y="-144"/>
                    <a:pt x="10655" y="2628"/>
                  </a:cubicBezTo>
                  <a:cubicBezTo>
                    <a:pt x="10683" y="2675"/>
                    <a:pt x="10721" y="2723"/>
                    <a:pt x="10750" y="2770"/>
                  </a:cubicBezTo>
                  <a:cubicBezTo>
                    <a:pt x="12960" y="5418"/>
                    <a:pt x="12665" y="9343"/>
                    <a:pt x="10083" y="11629"/>
                  </a:cubicBezTo>
                  <a:close/>
                </a:path>
              </a:pathLst>
            </a:custGeom>
            <a:solidFill>
              <a:srgbClr val="D58B94"/>
            </a:solidFill>
            <a:ln w="9525" cap="flat">
              <a:noFill/>
              <a:prstDash val="solid"/>
              <a:miter/>
            </a:ln>
          </p:spPr>
          <p:txBody>
            <a:bodyPr rtlCol="0" anchor="ctr"/>
            <a:lstStyle/>
            <a:p>
              <a:endParaRPr lang="en-IN"/>
            </a:p>
          </p:txBody>
        </p:sp>
        <p:sp>
          <p:nvSpPr>
            <p:cNvPr id="1906" name="Freeform: Shape 1905">
              <a:extLst>
                <a:ext uri="{FF2B5EF4-FFF2-40B4-BE49-F238E27FC236}">
                  <a16:creationId xmlns:a16="http://schemas.microsoft.com/office/drawing/2014/main" xmlns="" id="{FE6AE169-6449-3FC1-0514-900C7AD4883D}"/>
                </a:ext>
              </a:extLst>
            </p:cNvPr>
            <p:cNvSpPr/>
            <p:nvPr/>
          </p:nvSpPr>
          <p:spPr>
            <a:xfrm>
              <a:off x="1175882" y="1175304"/>
              <a:ext cx="12721" cy="12924"/>
            </a:xfrm>
            <a:custGeom>
              <a:avLst/>
              <a:gdLst>
                <a:gd name="connsiteX0" fmla="*/ 10348 w 12721"/>
                <a:gd name="connsiteY0" fmla="*/ 11877 h 12924"/>
                <a:gd name="connsiteX1" fmla="*/ 1023 w 12721"/>
                <a:gd name="connsiteY1" fmla="*/ 9743 h 12924"/>
                <a:gd name="connsiteX2" fmla="*/ 2347 w 12721"/>
                <a:gd name="connsiteY2" fmla="*/ 1018 h 12924"/>
                <a:gd name="connsiteX3" fmla="*/ 11672 w 12721"/>
                <a:gd name="connsiteY3" fmla="*/ 3152 h 12924"/>
                <a:gd name="connsiteX4" fmla="*/ 10348 w 12721"/>
                <a:gd name="connsiteY4" fmla="*/ 11877 h 12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1" h="12924">
                  <a:moveTo>
                    <a:pt x="10348" y="11877"/>
                  </a:moveTo>
                  <a:cubicBezTo>
                    <a:pt x="7186" y="13858"/>
                    <a:pt x="3014" y="12905"/>
                    <a:pt x="1023" y="9743"/>
                  </a:cubicBezTo>
                  <a:cubicBezTo>
                    <a:pt x="-758" y="6905"/>
                    <a:pt x="-196" y="3199"/>
                    <a:pt x="2347" y="1018"/>
                  </a:cubicBezTo>
                  <a:cubicBezTo>
                    <a:pt x="5509" y="-963"/>
                    <a:pt x="9681" y="-11"/>
                    <a:pt x="11672" y="3152"/>
                  </a:cubicBezTo>
                  <a:cubicBezTo>
                    <a:pt x="13453" y="5990"/>
                    <a:pt x="12891" y="9695"/>
                    <a:pt x="10348" y="11877"/>
                  </a:cubicBezTo>
                  <a:close/>
                </a:path>
              </a:pathLst>
            </a:custGeom>
            <a:solidFill>
              <a:srgbClr val="D58B94"/>
            </a:solidFill>
            <a:ln w="9525" cap="flat">
              <a:noFill/>
              <a:prstDash val="solid"/>
              <a:miter/>
            </a:ln>
          </p:spPr>
          <p:txBody>
            <a:bodyPr rtlCol="0" anchor="ctr"/>
            <a:lstStyle/>
            <a:p>
              <a:endParaRPr lang="en-IN"/>
            </a:p>
          </p:txBody>
        </p:sp>
        <p:sp>
          <p:nvSpPr>
            <p:cNvPr id="1907" name="Freeform: Shape 1906">
              <a:extLst>
                <a:ext uri="{FF2B5EF4-FFF2-40B4-BE49-F238E27FC236}">
                  <a16:creationId xmlns:a16="http://schemas.microsoft.com/office/drawing/2014/main" xmlns="" id="{BC1705B2-0068-E2D6-400B-19196A69EBDD}"/>
                </a:ext>
              </a:extLst>
            </p:cNvPr>
            <p:cNvSpPr/>
            <p:nvPr/>
          </p:nvSpPr>
          <p:spPr>
            <a:xfrm>
              <a:off x="1159971" y="1170391"/>
              <a:ext cx="12676" cy="12571"/>
            </a:xfrm>
            <a:custGeom>
              <a:avLst/>
              <a:gdLst>
                <a:gd name="connsiteX0" fmla="*/ 10543 w 12676"/>
                <a:gd name="connsiteY0" fmla="*/ 10884 h 12571"/>
                <a:gd name="connsiteX1" fmla="*/ 1656 w 12676"/>
                <a:gd name="connsiteY1" fmla="*/ 10541 h 12571"/>
                <a:gd name="connsiteX2" fmla="*/ 1999 w 12676"/>
                <a:gd name="connsiteY2" fmla="*/ 1654 h 12571"/>
                <a:gd name="connsiteX3" fmla="*/ 10886 w 12676"/>
                <a:gd name="connsiteY3" fmla="*/ 1997 h 12571"/>
                <a:gd name="connsiteX4" fmla="*/ 11305 w 12676"/>
                <a:gd name="connsiteY4" fmla="*/ 2502 h 12571"/>
                <a:gd name="connsiteX5" fmla="*/ 10543 w 12676"/>
                <a:gd name="connsiteY5" fmla="*/ 10884 h 1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76" h="12571">
                  <a:moveTo>
                    <a:pt x="10543" y="10884"/>
                  </a:moveTo>
                  <a:cubicBezTo>
                    <a:pt x="7990" y="13246"/>
                    <a:pt x="4018" y="13084"/>
                    <a:pt x="1656" y="10541"/>
                  </a:cubicBezTo>
                  <a:cubicBezTo>
                    <a:pt x="-697" y="7988"/>
                    <a:pt x="-545" y="4016"/>
                    <a:pt x="1999" y="1654"/>
                  </a:cubicBezTo>
                  <a:cubicBezTo>
                    <a:pt x="4551" y="-699"/>
                    <a:pt x="8533" y="-546"/>
                    <a:pt x="10886" y="1997"/>
                  </a:cubicBezTo>
                  <a:cubicBezTo>
                    <a:pt x="11038" y="2159"/>
                    <a:pt x="11171" y="2330"/>
                    <a:pt x="11305" y="2502"/>
                  </a:cubicBezTo>
                  <a:cubicBezTo>
                    <a:pt x="13381" y="5036"/>
                    <a:pt x="13038" y="8769"/>
                    <a:pt x="10543" y="10884"/>
                  </a:cubicBezTo>
                  <a:close/>
                </a:path>
              </a:pathLst>
            </a:custGeom>
            <a:solidFill>
              <a:srgbClr val="D58B94"/>
            </a:solidFill>
            <a:ln w="9525" cap="flat">
              <a:noFill/>
              <a:prstDash val="solid"/>
              <a:miter/>
            </a:ln>
          </p:spPr>
          <p:txBody>
            <a:bodyPr rtlCol="0" anchor="ctr"/>
            <a:lstStyle/>
            <a:p>
              <a:endParaRPr lang="en-IN"/>
            </a:p>
          </p:txBody>
        </p:sp>
        <p:sp>
          <p:nvSpPr>
            <p:cNvPr id="1908" name="Freeform: Shape 1907">
              <a:extLst>
                <a:ext uri="{FF2B5EF4-FFF2-40B4-BE49-F238E27FC236}">
                  <a16:creationId xmlns:a16="http://schemas.microsoft.com/office/drawing/2014/main" xmlns="" id="{A3990346-9788-B22B-368F-9DEB1D7D9080}"/>
                </a:ext>
              </a:extLst>
            </p:cNvPr>
            <p:cNvSpPr/>
            <p:nvPr/>
          </p:nvSpPr>
          <p:spPr>
            <a:xfrm>
              <a:off x="1128914" y="1113872"/>
              <a:ext cx="11407" cy="11581"/>
            </a:xfrm>
            <a:custGeom>
              <a:avLst/>
              <a:gdLst>
                <a:gd name="connsiteX0" fmla="*/ 9596 w 11407"/>
                <a:gd name="connsiteY0" fmla="*/ 10538 h 11581"/>
                <a:gd name="connsiteX1" fmla="*/ 1014 w 11407"/>
                <a:gd name="connsiteY1" fmla="*/ 8795 h 11581"/>
                <a:gd name="connsiteX2" fmla="*/ 1785 w 11407"/>
                <a:gd name="connsiteY2" fmla="*/ 1013 h 11581"/>
                <a:gd name="connsiteX3" fmla="*/ 10367 w 11407"/>
                <a:gd name="connsiteY3" fmla="*/ 2756 h 11581"/>
                <a:gd name="connsiteX4" fmla="*/ 9596 w 11407"/>
                <a:gd name="connsiteY4" fmla="*/ 10538 h 1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07" h="11581">
                  <a:moveTo>
                    <a:pt x="9596" y="10538"/>
                  </a:moveTo>
                  <a:cubicBezTo>
                    <a:pt x="6748" y="12424"/>
                    <a:pt x="2900" y="11643"/>
                    <a:pt x="1014" y="8795"/>
                  </a:cubicBezTo>
                  <a:cubicBezTo>
                    <a:pt x="-606" y="6347"/>
                    <a:pt x="-282" y="3099"/>
                    <a:pt x="1785" y="1013"/>
                  </a:cubicBezTo>
                  <a:cubicBezTo>
                    <a:pt x="4633" y="-873"/>
                    <a:pt x="8481" y="-91"/>
                    <a:pt x="10367" y="2756"/>
                  </a:cubicBezTo>
                  <a:cubicBezTo>
                    <a:pt x="11986" y="5204"/>
                    <a:pt x="11663" y="8452"/>
                    <a:pt x="9596" y="10538"/>
                  </a:cubicBezTo>
                  <a:close/>
                </a:path>
              </a:pathLst>
            </a:custGeom>
            <a:solidFill>
              <a:srgbClr val="D58B94"/>
            </a:solidFill>
            <a:ln w="9525" cap="flat">
              <a:noFill/>
              <a:prstDash val="solid"/>
              <a:miter/>
            </a:ln>
          </p:spPr>
          <p:txBody>
            <a:bodyPr rtlCol="0" anchor="ctr"/>
            <a:lstStyle/>
            <a:p>
              <a:endParaRPr lang="en-IN"/>
            </a:p>
          </p:txBody>
        </p:sp>
        <p:sp>
          <p:nvSpPr>
            <p:cNvPr id="1909" name="Freeform: Shape 1908">
              <a:extLst>
                <a:ext uri="{FF2B5EF4-FFF2-40B4-BE49-F238E27FC236}">
                  <a16:creationId xmlns:a16="http://schemas.microsoft.com/office/drawing/2014/main" xmlns="" id="{AA9F47A8-10D1-F22E-C5C5-19916A4A925D}"/>
                </a:ext>
              </a:extLst>
            </p:cNvPr>
            <p:cNvSpPr/>
            <p:nvPr/>
          </p:nvSpPr>
          <p:spPr>
            <a:xfrm>
              <a:off x="1148206" y="1149884"/>
              <a:ext cx="15255" cy="15627"/>
            </a:xfrm>
            <a:custGeom>
              <a:avLst/>
              <a:gdLst>
                <a:gd name="connsiteX0" fmla="*/ 12592 w 15255"/>
                <a:gd name="connsiteY0" fmla="*/ 14246 h 15627"/>
                <a:gd name="connsiteX1" fmla="*/ 1857 w 15255"/>
                <a:gd name="connsiteY1" fmla="*/ 12284 h 15627"/>
                <a:gd name="connsiteX2" fmla="*/ 1829 w 15255"/>
                <a:gd name="connsiteY2" fmla="*/ 12245 h 15627"/>
                <a:gd name="connsiteX3" fmla="*/ 2591 w 15255"/>
                <a:gd name="connsiteY3" fmla="*/ 1387 h 15627"/>
                <a:gd name="connsiteX4" fmla="*/ 13335 w 15255"/>
                <a:gd name="connsiteY4" fmla="*/ 3273 h 15627"/>
                <a:gd name="connsiteX5" fmla="*/ 13354 w 15255"/>
                <a:gd name="connsiteY5" fmla="*/ 3292 h 15627"/>
                <a:gd name="connsiteX6" fmla="*/ 12592 w 15255"/>
                <a:gd name="connsiteY6" fmla="*/ 14246 h 1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55" h="15627">
                  <a:moveTo>
                    <a:pt x="12592" y="14246"/>
                  </a:moveTo>
                  <a:cubicBezTo>
                    <a:pt x="9087" y="16665"/>
                    <a:pt x="4286" y="15789"/>
                    <a:pt x="1857" y="12284"/>
                  </a:cubicBezTo>
                  <a:cubicBezTo>
                    <a:pt x="1848" y="12274"/>
                    <a:pt x="1838" y="12255"/>
                    <a:pt x="1829" y="12245"/>
                  </a:cubicBezTo>
                  <a:cubicBezTo>
                    <a:pt x="-896" y="9016"/>
                    <a:pt x="-562" y="4206"/>
                    <a:pt x="2591" y="1387"/>
                  </a:cubicBezTo>
                  <a:cubicBezTo>
                    <a:pt x="6077" y="-1061"/>
                    <a:pt x="10887" y="-223"/>
                    <a:pt x="13335" y="3273"/>
                  </a:cubicBezTo>
                  <a:cubicBezTo>
                    <a:pt x="13344" y="3273"/>
                    <a:pt x="13344" y="3282"/>
                    <a:pt x="13354" y="3292"/>
                  </a:cubicBezTo>
                  <a:cubicBezTo>
                    <a:pt x="16145" y="6540"/>
                    <a:pt x="15802" y="11417"/>
                    <a:pt x="12592" y="14246"/>
                  </a:cubicBezTo>
                  <a:close/>
                </a:path>
              </a:pathLst>
            </a:custGeom>
            <a:solidFill>
              <a:srgbClr val="D58B94"/>
            </a:solidFill>
            <a:ln w="9525" cap="flat">
              <a:noFill/>
              <a:prstDash val="solid"/>
              <a:miter/>
            </a:ln>
          </p:spPr>
          <p:txBody>
            <a:bodyPr rtlCol="0" anchor="ctr"/>
            <a:lstStyle/>
            <a:p>
              <a:endParaRPr lang="en-IN"/>
            </a:p>
          </p:txBody>
        </p:sp>
        <p:sp>
          <p:nvSpPr>
            <p:cNvPr id="1910" name="Freeform: Shape 1909">
              <a:extLst>
                <a:ext uri="{FF2B5EF4-FFF2-40B4-BE49-F238E27FC236}">
                  <a16:creationId xmlns:a16="http://schemas.microsoft.com/office/drawing/2014/main" xmlns="" id="{D8B2AB0C-814D-9B96-F561-6DC997D213EC}"/>
                </a:ext>
              </a:extLst>
            </p:cNvPr>
            <p:cNvSpPr/>
            <p:nvPr/>
          </p:nvSpPr>
          <p:spPr>
            <a:xfrm>
              <a:off x="1093093" y="1219799"/>
              <a:ext cx="6047" cy="6088"/>
            </a:xfrm>
            <a:custGeom>
              <a:avLst/>
              <a:gdLst>
                <a:gd name="connsiteX0" fmla="*/ 4840 w 6047"/>
                <a:gd name="connsiteY0" fmla="*/ 5481 h 6088"/>
                <a:gd name="connsiteX1" fmla="*/ 706 w 6047"/>
                <a:gd name="connsiteY1" fmla="*/ 4890 h 6088"/>
                <a:gd name="connsiteX2" fmla="*/ 649 w 6047"/>
                <a:gd name="connsiteY2" fmla="*/ 4814 h 6088"/>
                <a:gd name="connsiteX3" fmla="*/ 1077 w 6047"/>
                <a:gd name="connsiteY3" fmla="*/ 661 h 6088"/>
                <a:gd name="connsiteX4" fmla="*/ 1125 w 6047"/>
                <a:gd name="connsiteY4" fmla="*/ 623 h 6088"/>
                <a:gd name="connsiteX5" fmla="*/ 5278 w 6047"/>
                <a:gd name="connsiteY5" fmla="*/ 1100 h 6088"/>
                <a:gd name="connsiteX6" fmla="*/ 5411 w 6047"/>
                <a:gd name="connsiteY6" fmla="*/ 1290 h 6088"/>
                <a:gd name="connsiteX7" fmla="*/ 4897 w 6047"/>
                <a:gd name="connsiteY7" fmla="*/ 5433 h 6088"/>
                <a:gd name="connsiteX8" fmla="*/ 4840 w 6047"/>
                <a:gd name="connsiteY8" fmla="*/ 5481 h 6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7" h="6088">
                  <a:moveTo>
                    <a:pt x="4840" y="5481"/>
                  </a:moveTo>
                  <a:cubicBezTo>
                    <a:pt x="3535" y="6462"/>
                    <a:pt x="1687" y="6195"/>
                    <a:pt x="706" y="4890"/>
                  </a:cubicBezTo>
                  <a:cubicBezTo>
                    <a:pt x="687" y="4871"/>
                    <a:pt x="668" y="4843"/>
                    <a:pt x="649" y="4814"/>
                  </a:cubicBezTo>
                  <a:cubicBezTo>
                    <a:pt x="-380" y="3547"/>
                    <a:pt x="-189" y="1690"/>
                    <a:pt x="1077" y="661"/>
                  </a:cubicBezTo>
                  <a:cubicBezTo>
                    <a:pt x="1096" y="652"/>
                    <a:pt x="1106" y="633"/>
                    <a:pt x="1125" y="623"/>
                  </a:cubicBezTo>
                  <a:cubicBezTo>
                    <a:pt x="2401" y="-386"/>
                    <a:pt x="4259" y="-177"/>
                    <a:pt x="5278" y="1100"/>
                  </a:cubicBezTo>
                  <a:cubicBezTo>
                    <a:pt x="5326" y="1166"/>
                    <a:pt x="5364" y="1223"/>
                    <a:pt x="5411" y="1290"/>
                  </a:cubicBezTo>
                  <a:cubicBezTo>
                    <a:pt x="6411" y="2576"/>
                    <a:pt x="6183" y="4433"/>
                    <a:pt x="4897" y="5433"/>
                  </a:cubicBezTo>
                  <a:cubicBezTo>
                    <a:pt x="4878" y="5452"/>
                    <a:pt x="4859" y="5462"/>
                    <a:pt x="4840" y="5481"/>
                  </a:cubicBezTo>
                  <a:close/>
                </a:path>
              </a:pathLst>
            </a:custGeom>
            <a:solidFill>
              <a:srgbClr val="D58B94"/>
            </a:solidFill>
            <a:ln w="9525" cap="flat">
              <a:noFill/>
              <a:prstDash val="solid"/>
              <a:miter/>
            </a:ln>
          </p:spPr>
          <p:txBody>
            <a:bodyPr rtlCol="0" anchor="ctr"/>
            <a:lstStyle/>
            <a:p>
              <a:endParaRPr lang="en-IN"/>
            </a:p>
          </p:txBody>
        </p:sp>
        <p:sp>
          <p:nvSpPr>
            <p:cNvPr id="1911" name="Freeform: Shape 1910">
              <a:extLst>
                <a:ext uri="{FF2B5EF4-FFF2-40B4-BE49-F238E27FC236}">
                  <a16:creationId xmlns:a16="http://schemas.microsoft.com/office/drawing/2014/main" xmlns="" id="{DC383655-EBE6-C730-5C2B-B8244ED33FDC}"/>
                </a:ext>
              </a:extLst>
            </p:cNvPr>
            <p:cNvSpPr/>
            <p:nvPr/>
          </p:nvSpPr>
          <p:spPr>
            <a:xfrm>
              <a:off x="1094488" y="1201882"/>
              <a:ext cx="5872" cy="5867"/>
            </a:xfrm>
            <a:custGeom>
              <a:avLst/>
              <a:gdLst>
                <a:gd name="connsiteX0" fmla="*/ 4779 w 5872"/>
                <a:gd name="connsiteY0" fmla="*/ 5301 h 5867"/>
                <a:gd name="connsiteX1" fmla="*/ 588 w 5872"/>
                <a:gd name="connsiteY1" fmla="*/ 4634 h 5867"/>
                <a:gd name="connsiteX2" fmla="*/ 1112 w 5872"/>
                <a:gd name="connsiteY2" fmla="*/ 586 h 5867"/>
                <a:gd name="connsiteX3" fmla="*/ 5160 w 5872"/>
                <a:gd name="connsiteY3" fmla="*/ 1110 h 5867"/>
                <a:gd name="connsiteX4" fmla="*/ 4817 w 5872"/>
                <a:gd name="connsiteY4" fmla="*/ 5272 h 5867"/>
                <a:gd name="connsiteX5" fmla="*/ 4779 w 5872"/>
                <a:gd name="connsiteY5" fmla="*/ 5301 h 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72" h="5867">
                  <a:moveTo>
                    <a:pt x="4779" y="5301"/>
                  </a:moveTo>
                  <a:cubicBezTo>
                    <a:pt x="3436" y="6244"/>
                    <a:pt x="1578" y="5949"/>
                    <a:pt x="588" y="4634"/>
                  </a:cubicBezTo>
                  <a:cubicBezTo>
                    <a:pt x="-384" y="3367"/>
                    <a:pt x="-155" y="1558"/>
                    <a:pt x="1112" y="586"/>
                  </a:cubicBezTo>
                  <a:cubicBezTo>
                    <a:pt x="2378" y="-386"/>
                    <a:pt x="4188" y="-157"/>
                    <a:pt x="5160" y="1110"/>
                  </a:cubicBezTo>
                  <a:cubicBezTo>
                    <a:pt x="6217" y="2358"/>
                    <a:pt x="6055" y="4215"/>
                    <a:pt x="4817" y="5272"/>
                  </a:cubicBezTo>
                  <a:cubicBezTo>
                    <a:pt x="4798" y="5282"/>
                    <a:pt x="4788" y="5291"/>
                    <a:pt x="4779" y="5301"/>
                  </a:cubicBezTo>
                  <a:close/>
                </a:path>
              </a:pathLst>
            </a:custGeom>
            <a:solidFill>
              <a:srgbClr val="D58B94"/>
            </a:solidFill>
            <a:ln w="9525" cap="flat">
              <a:noFill/>
              <a:prstDash val="solid"/>
              <a:miter/>
            </a:ln>
          </p:spPr>
          <p:txBody>
            <a:bodyPr rtlCol="0" anchor="ctr"/>
            <a:lstStyle/>
            <a:p>
              <a:endParaRPr lang="en-IN"/>
            </a:p>
          </p:txBody>
        </p:sp>
        <p:sp>
          <p:nvSpPr>
            <p:cNvPr id="1912" name="Freeform: Shape 1911">
              <a:extLst>
                <a:ext uri="{FF2B5EF4-FFF2-40B4-BE49-F238E27FC236}">
                  <a16:creationId xmlns:a16="http://schemas.microsoft.com/office/drawing/2014/main" xmlns="" id="{B3538B09-CE60-1025-7481-F31A80219B3D}"/>
                </a:ext>
              </a:extLst>
            </p:cNvPr>
            <p:cNvSpPr/>
            <p:nvPr/>
          </p:nvSpPr>
          <p:spPr>
            <a:xfrm>
              <a:off x="1108074" y="1214897"/>
              <a:ext cx="6377" cy="6447"/>
            </a:xfrm>
            <a:custGeom>
              <a:avLst/>
              <a:gdLst>
                <a:gd name="connsiteX0" fmla="*/ 5099 w 6377"/>
                <a:gd name="connsiteY0" fmla="*/ 5812 h 6447"/>
                <a:gd name="connsiteX1" fmla="*/ 698 w 6377"/>
                <a:gd name="connsiteY1" fmla="*/ 5164 h 6447"/>
                <a:gd name="connsiteX2" fmla="*/ 622 w 6377"/>
                <a:gd name="connsiteY2" fmla="*/ 5050 h 6447"/>
                <a:gd name="connsiteX3" fmla="*/ 1241 w 6377"/>
                <a:gd name="connsiteY3" fmla="*/ 620 h 6447"/>
                <a:gd name="connsiteX4" fmla="*/ 5670 w 6377"/>
                <a:gd name="connsiteY4" fmla="*/ 1240 h 6447"/>
                <a:gd name="connsiteX5" fmla="*/ 5127 w 6377"/>
                <a:gd name="connsiteY5" fmla="*/ 5783 h 6447"/>
                <a:gd name="connsiteX6" fmla="*/ 5099 w 6377"/>
                <a:gd name="connsiteY6" fmla="*/ 5812 h 6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77" h="6447">
                  <a:moveTo>
                    <a:pt x="5099" y="5812"/>
                  </a:moveTo>
                  <a:cubicBezTo>
                    <a:pt x="3708" y="6850"/>
                    <a:pt x="1736" y="6555"/>
                    <a:pt x="698" y="5164"/>
                  </a:cubicBezTo>
                  <a:cubicBezTo>
                    <a:pt x="670" y="5126"/>
                    <a:pt x="651" y="5088"/>
                    <a:pt x="622" y="5050"/>
                  </a:cubicBezTo>
                  <a:cubicBezTo>
                    <a:pt x="-426" y="3659"/>
                    <a:pt x="-149" y="1668"/>
                    <a:pt x="1241" y="620"/>
                  </a:cubicBezTo>
                  <a:cubicBezTo>
                    <a:pt x="2632" y="-427"/>
                    <a:pt x="4623" y="-151"/>
                    <a:pt x="5670" y="1240"/>
                  </a:cubicBezTo>
                  <a:cubicBezTo>
                    <a:pt x="6775" y="2649"/>
                    <a:pt x="6537" y="4678"/>
                    <a:pt x="5127" y="5783"/>
                  </a:cubicBezTo>
                  <a:cubicBezTo>
                    <a:pt x="5118" y="5793"/>
                    <a:pt x="5108" y="5802"/>
                    <a:pt x="5099" y="5812"/>
                  </a:cubicBezTo>
                  <a:close/>
                </a:path>
              </a:pathLst>
            </a:custGeom>
            <a:solidFill>
              <a:srgbClr val="D58B94"/>
            </a:solidFill>
            <a:ln w="9525" cap="flat">
              <a:noFill/>
              <a:prstDash val="solid"/>
              <a:miter/>
            </a:ln>
          </p:spPr>
          <p:txBody>
            <a:bodyPr rtlCol="0" anchor="ctr"/>
            <a:lstStyle/>
            <a:p>
              <a:endParaRPr lang="en-IN"/>
            </a:p>
          </p:txBody>
        </p:sp>
        <p:sp>
          <p:nvSpPr>
            <p:cNvPr id="1913" name="Freeform: Shape 1912">
              <a:extLst>
                <a:ext uri="{FF2B5EF4-FFF2-40B4-BE49-F238E27FC236}">
                  <a16:creationId xmlns:a16="http://schemas.microsoft.com/office/drawing/2014/main" xmlns="" id="{CD1903EA-0766-1BDE-C944-F5D8D002B051}"/>
                </a:ext>
              </a:extLst>
            </p:cNvPr>
            <p:cNvSpPr/>
            <p:nvPr/>
          </p:nvSpPr>
          <p:spPr>
            <a:xfrm>
              <a:off x="1131608" y="1137837"/>
              <a:ext cx="11538" cy="11429"/>
            </a:xfrm>
            <a:custGeom>
              <a:avLst/>
              <a:gdLst>
                <a:gd name="connsiteX0" fmla="*/ 9664 w 11538"/>
                <a:gd name="connsiteY0" fmla="*/ 9815 h 11429"/>
                <a:gd name="connsiteX1" fmla="*/ 1587 w 11538"/>
                <a:gd name="connsiteY1" fmla="*/ 9662 h 11429"/>
                <a:gd name="connsiteX2" fmla="*/ 1739 w 11538"/>
                <a:gd name="connsiteY2" fmla="*/ 1585 h 11429"/>
                <a:gd name="connsiteX3" fmla="*/ 9816 w 11538"/>
                <a:gd name="connsiteY3" fmla="*/ 1737 h 11429"/>
                <a:gd name="connsiteX4" fmla="*/ 10140 w 11538"/>
                <a:gd name="connsiteY4" fmla="*/ 2099 h 11429"/>
                <a:gd name="connsiteX5" fmla="*/ 9721 w 11538"/>
                <a:gd name="connsiteY5" fmla="*/ 9767 h 11429"/>
                <a:gd name="connsiteX6" fmla="*/ 9664 w 11538"/>
                <a:gd name="connsiteY6" fmla="*/ 9815 h 1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38" h="11429">
                  <a:moveTo>
                    <a:pt x="9664" y="9815"/>
                  </a:moveTo>
                  <a:cubicBezTo>
                    <a:pt x="7387" y="12005"/>
                    <a:pt x="3768" y="11939"/>
                    <a:pt x="1587" y="9662"/>
                  </a:cubicBezTo>
                  <a:cubicBezTo>
                    <a:pt x="-604" y="7386"/>
                    <a:pt x="-537" y="3766"/>
                    <a:pt x="1739" y="1585"/>
                  </a:cubicBezTo>
                  <a:cubicBezTo>
                    <a:pt x="4006" y="-606"/>
                    <a:pt x="7625" y="-539"/>
                    <a:pt x="9816" y="1737"/>
                  </a:cubicBezTo>
                  <a:cubicBezTo>
                    <a:pt x="9931" y="1852"/>
                    <a:pt x="10035" y="1976"/>
                    <a:pt x="10140" y="2099"/>
                  </a:cubicBezTo>
                  <a:cubicBezTo>
                    <a:pt x="12140" y="4328"/>
                    <a:pt x="11950" y="7767"/>
                    <a:pt x="9721" y="9767"/>
                  </a:cubicBezTo>
                  <a:cubicBezTo>
                    <a:pt x="9702" y="9786"/>
                    <a:pt x="9683" y="9796"/>
                    <a:pt x="9664" y="9815"/>
                  </a:cubicBezTo>
                  <a:close/>
                </a:path>
              </a:pathLst>
            </a:custGeom>
            <a:solidFill>
              <a:srgbClr val="D58B94"/>
            </a:solidFill>
            <a:ln w="9525" cap="flat">
              <a:noFill/>
              <a:prstDash val="solid"/>
              <a:miter/>
            </a:ln>
          </p:spPr>
          <p:txBody>
            <a:bodyPr rtlCol="0" anchor="ctr"/>
            <a:lstStyle/>
            <a:p>
              <a:endParaRPr lang="en-IN"/>
            </a:p>
          </p:txBody>
        </p:sp>
        <p:sp>
          <p:nvSpPr>
            <p:cNvPr id="1914" name="Freeform: Shape 1913">
              <a:extLst>
                <a:ext uri="{FF2B5EF4-FFF2-40B4-BE49-F238E27FC236}">
                  <a16:creationId xmlns:a16="http://schemas.microsoft.com/office/drawing/2014/main" xmlns="" id="{A7EE1FB0-C8B0-732D-E51D-D9AAD1FADF7C}"/>
                </a:ext>
              </a:extLst>
            </p:cNvPr>
            <p:cNvSpPr/>
            <p:nvPr/>
          </p:nvSpPr>
          <p:spPr>
            <a:xfrm>
              <a:off x="1121116" y="1128938"/>
              <a:ext cx="10334" cy="10407"/>
            </a:xfrm>
            <a:custGeom>
              <a:avLst/>
              <a:gdLst>
                <a:gd name="connsiteX0" fmla="*/ 8821 w 10334"/>
                <a:gd name="connsiteY0" fmla="*/ 9379 h 10407"/>
                <a:gd name="connsiteX1" fmla="*/ 1487 w 10334"/>
                <a:gd name="connsiteY1" fmla="*/ 8332 h 10407"/>
                <a:gd name="connsiteX2" fmla="*/ 1487 w 10334"/>
                <a:gd name="connsiteY2" fmla="*/ 997 h 10407"/>
                <a:gd name="connsiteX3" fmla="*/ 8821 w 10334"/>
                <a:gd name="connsiteY3" fmla="*/ 2045 h 10407"/>
                <a:gd name="connsiteX4" fmla="*/ 8821 w 10334"/>
                <a:gd name="connsiteY4" fmla="*/ 9379 h 10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4" h="10407">
                  <a:moveTo>
                    <a:pt x="8821" y="9379"/>
                  </a:moveTo>
                  <a:cubicBezTo>
                    <a:pt x="6497" y="11065"/>
                    <a:pt x="3249" y="10599"/>
                    <a:pt x="1487" y="8332"/>
                  </a:cubicBezTo>
                  <a:cubicBezTo>
                    <a:pt x="-513" y="6293"/>
                    <a:pt x="-513" y="3036"/>
                    <a:pt x="1487" y="997"/>
                  </a:cubicBezTo>
                  <a:cubicBezTo>
                    <a:pt x="3811" y="-688"/>
                    <a:pt x="7059" y="-222"/>
                    <a:pt x="8821" y="2045"/>
                  </a:cubicBezTo>
                  <a:cubicBezTo>
                    <a:pt x="10821" y="4084"/>
                    <a:pt x="10821" y="7341"/>
                    <a:pt x="8821" y="9379"/>
                  </a:cubicBezTo>
                  <a:close/>
                </a:path>
              </a:pathLst>
            </a:custGeom>
            <a:solidFill>
              <a:srgbClr val="D58B94"/>
            </a:solidFill>
            <a:ln w="9525" cap="flat">
              <a:noFill/>
              <a:prstDash val="solid"/>
              <a:miter/>
            </a:ln>
          </p:spPr>
          <p:txBody>
            <a:bodyPr rtlCol="0" anchor="ctr"/>
            <a:lstStyle/>
            <a:p>
              <a:endParaRPr lang="en-IN"/>
            </a:p>
          </p:txBody>
        </p:sp>
        <p:sp>
          <p:nvSpPr>
            <p:cNvPr id="1915" name="Freeform: Shape 1914">
              <a:extLst>
                <a:ext uri="{FF2B5EF4-FFF2-40B4-BE49-F238E27FC236}">
                  <a16:creationId xmlns:a16="http://schemas.microsoft.com/office/drawing/2014/main" xmlns="" id="{006829DC-750C-317A-C68A-12AA57DFCA8C}"/>
                </a:ext>
              </a:extLst>
            </p:cNvPr>
            <p:cNvSpPr/>
            <p:nvPr/>
          </p:nvSpPr>
          <p:spPr>
            <a:xfrm>
              <a:off x="1169050" y="1193769"/>
              <a:ext cx="5126" cy="5330"/>
            </a:xfrm>
            <a:custGeom>
              <a:avLst/>
              <a:gdLst>
                <a:gd name="connsiteX0" fmla="*/ 4320 w 5126"/>
                <a:gd name="connsiteY0" fmla="*/ 4936 h 5330"/>
                <a:gd name="connsiteX1" fmla="*/ 701 w 5126"/>
                <a:gd name="connsiteY1" fmla="*/ 4079 h 5330"/>
                <a:gd name="connsiteX2" fmla="*/ 701 w 5126"/>
                <a:gd name="connsiteY2" fmla="*/ 364 h 5330"/>
                <a:gd name="connsiteX3" fmla="*/ 4320 w 5126"/>
                <a:gd name="connsiteY3" fmla="*/ 1222 h 5330"/>
                <a:gd name="connsiteX4" fmla="*/ 4397 w 5126"/>
                <a:gd name="connsiteY4" fmla="*/ 4860 h 5330"/>
                <a:gd name="connsiteX5" fmla="*/ 4320 w 5126"/>
                <a:gd name="connsiteY5" fmla="*/ 4936 h 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6" h="5330">
                  <a:moveTo>
                    <a:pt x="4320" y="4936"/>
                  </a:moveTo>
                  <a:cubicBezTo>
                    <a:pt x="3082" y="5679"/>
                    <a:pt x="1473" y="5298"/>
                    <a:pt x="701" y="4079"/>
                  </a:cubicBezTo>
                  <a:cubicBezTo>
                    <a:pt x="-251" y="3022"/>
                    <a:pt x="-251" y="1422"/>
                    <a:pt x="701" y="364"/>
                  </a:cubicBezTo>
                  <a:cubicBezTo>
                    <a:pt x="1939" y="-379"/>
                    <a:pt x="3549" y="2"/>
                    <a:pt x="4320" y="1222"/>
                  </a:cubicBezTo>
                  <a:cubicBezTo>
                    <a:pt x="5349" y="2203"/>
                    <a:pt x="5378" y="3831"/>
                    <a:pt x="4397" y="4860"/>
                  </a:cubicBezTo>
                  <a:cubicBezTo>
                    <a:pt x="4378" y="4889"/>
                    <a:pt x="4349" y="4908"/>
                    <a:pt x="4320" y="4936"/>
                  </a:cubicBezTo>
                  <a:close/>
                </a:path>
              </a:pathLst>
            </a:custGeom>
            <a:solidFill>
              <a:srgbClr val="D58B94"/>
            </a:solidFill>
            <a:ln w="9525" cap="flat">
              <a:noFill/>
              <a:prstDash val="solid"/>
              <a:miter/>
            </a:ln>
          </p:spPr>
          <p:txBody>
            <a:bodyPr rtlCol="0" anchor="ctr"/>
            <a:lstStyle/>
            <a:p>
              <a:endParaRPr lang="en-IN"/>
            </a:p>
          </p:txBody>
        </p:sp>
        <p:sp>
          <p:nvSpPr>
            <p:cNvPr id="1916" name="Freeform: Shape 1915">
              <a:extLst>
                <a:ext uri="{FF2B5EF4-FFF2-40B4-BE49-F238E27FC236}">
                  <a16:creationId xmlns:a16="http://schemas.microsoft.com/office/drawing/2014/main" xmlns="" id="{B0FA235B-60E0-EDB3-4551-618145F91B2B}"/>
                </a:ext>
              </a:extLst>
            </p:cNvPr>
            <p:cNvSpPr/>
            <p:nvPr/>
          </p:nvSpPr>
          <p:spPr>
            <a:xfrm>
              <a:off x="1148507" y="1191822"/>
              <a:ext cx="14100" cy="13902"/>
            </a:xfrm>
            <a:custGeom>
              <a:avLst/>
              <a:gdLst>
                <a:gd name="connsiteX0" fmla="*/ 11243 w 14100"/>
                <a:gd name="connsiteY0" fmla="*/ 12694 h 13902"/>
                <a:gd name="connsiteX1" fmla="*/ 956 w 14100"/>
                <a:gd name="connsiteY1" fmla="*/ 10599 h 13902"/>
                <a:gd name="connsiteX2" fmla="*/ 3480 w 14100"/>
                <a:gd name="connsiteY2" fmla="*/ 950 h 13902"/>
                <a:gd name="connsiteX3" fmla="*/ 13119 w 14100"/>
                <a:gd name="connsiteY3" fmla="*/ 3474 h 13902"/>
                <a:gd name="connsiteX4" fmla="*/ 11243 w 14100"/>
                <a:gd name="connsiteY4" fmla="*/ 12694 h 13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00" h="13902">
                  <a:moveTo>
                    <a:pt x="11243" y="12694"/>
                  </a:moveTo>
                  <a:cubicBezTo>
                    <a:pt x="7814" y="14894"/>
                    <a:pt x="3251" y="13970"/>
                    <a:pt x="956" y="10599"/>
                  </a:cubicBezTo>
                  <a:cubicBezTo>
                    <a:pt x="-1016" y="7236"/>
                    <a:pt x="118" y="2921"/>
                    <a:pt x="3480" y="950"/>
                  </a:cubicBezTo>
                  <a:cubicBezTo>
                    <a:pt x="6833" y="-1012"/>
                    <a:pt x="11157" y="112"/>
                    <a:pt x="13119" y="3474"/>
                  </a:cubicBezTo>
                  <a:cubicBezTo>
                    <a:pt x="14938" y="6579"/>
                    <a:pt x="14129" y="10551"/>
                    <a:pt x="11243" y="12694"/>
                  </a:cubicBezTo>
                  <a:close/>
                </a:path>
              </a:pathLst>
            </a:custGeom>
            <a:solidFill>
              <a:srgbClr val="D58B94"/>
            </a:solidFill>
            <a:ln w="9525" cap="flat">
              <a:noFill/>
              <a:prstDash val="solid"/>
              <a:miter/>
            </a:ln>
          </p:spPr>
          <p:txBody>
            <a:bodyPr rtlCol="0" anchor="ctr"/>
            <a:lstStyle/>
            <a:p>
              <a:endParaRPr lang="en-IN"/>
            </a:p>
          </p:txBody>
        </p:sp>
        <p:sp>
          <p:nvSpPr>
            <p:cNvPr id="1917" name="Freeform: Shape 1916">
              <a:extLst>
                <a:ext uri="{FF2B5EF4-FFF2-40B4-BE49-F238E27FC236}">
                  <a16:creationId xmlns:a16="http://schemas.microsoft.com/office/drawing/2014/main" xmlns="" id="{ABDD72AD-C1F4-D773-F533-A8853E13D603}"/>
                </a:ext>
              </a:extLst>
            </p:cNvPr>
            <p:cNvSpPr/>
            <p:nvPr/>
          </p:nvSpPr>
          <p:spPr>
            <a:xfrm>
              <a:off x="1134570" y="1165226"/>
              <a:ext cx="22849" cy="22665"/>
            </a:xfrm>
            <a:custGeom>
              <a:avLst/>
              <a:gdLst>
                <a:gd name="connsiteX0" fmla="*/ 18988 w 22849"/>
                <a:gd name="connsiteY0" fmla="*/ 19668 h 22665"/>
                <a:gd name="connsiteX1" fmla="*/ 2977 w 22849"/>
                <a:gd name="connsiteY1" fmla="*/ 18982 h 22665"/>
                <a:gd name="connsiteX2" fmla="*/ 3653 w 22849"/>
                <a:gd name="connsiteY2" fmla="*/ 2971 h 22665"/>
                <a:gd name="connsiteX3" fmla="*/ 19674 w 22849"/>
                <a:gd name="connsiteY3" fmla="*/ 3657 h 22665"/>
                <a:gd name="connsiteX4" fmla="*/ 20322 w 22849"/>
                <a:gd name="connsiteY4" fmla="*/ 4428 h 22665"/>
                <a:gd name="connsiteX5" fmla="*/ 18988 w 22849"/>
                <a:gd name="connsiteY5" fmla="*/ 19668 h 2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9" h="22665">
                  <a:moveTo>
                    <a:pt x="18988" y="19668"/>
                  </a:moveTo>
                  <a:cubicBezTo>
                    <a:pt x="14378" y="23897"/>
                    <a:pt x="7206" y="23593"/>
                    <a:pt x="2977" y="18982"/>
                  </a:cubicBezTo>
                  <a:cubicBezTo>
                    <a:pt x="-1262" y="14372"/>
                    <a:pt x="-957" y="7200"/>
                    <a:pt x="3653" y="2971"/>
                  </a:cubicBezTo>
                  <a:cubicBezTo>
                    <a:pt x="8263" y="-1268"/>
                    <a:pt x="15436" y="-953"/>
                    <a:pt x="19674" y="3657"/>
                  </a:cubicBezTo>
                  <a:cubicBezTo>
                    <a:pt x="19903" y="3904"/>
                    <a:pt x="20112" y="4162"/>
                    <a:pt x="20322" y="4428"/>
                  </a:cubicBezTo>
                  <a:cubicBezTo>
                    <a:pt x="24141" y="9010"/>
                    <a:pt x="23541" y="15820"/>
                    <a:pt x="18988" y="19668"/>
                  </a:cubicBezTo>
                  <a:close/>
                </a:path>
              </a:pathLst>
            </a:custGeom>
            <a:solidFill>
              <a:srgbClr val="D58B94"/>
            </a:solidFill>
            <a:ln w="9525" cap="flat">
              <a:noFill/>
              <a:prstDash val="solid"/>
              <a:miter/>
            </a:ln>
          </p:spPr>
          <p:txBody>
            <a:bodyPr rtlCol="0" anchor="ctr"/>
            <a:lstStyle/>
            <a:p>
              <a:endParaRPr lang="en-IN"/>
            </a:p>
          </p:txBody>
        </p:sp>
        <p:sp>
          <p:nvSpPr>
            <p:cNvPr id="1918" name="Freeform: Shape 1917">
              <a:extLst>
                <a:ext uri="{FF2B5EF4-FFF2-40B4-BE49-F238E27FC236}">
                  <a16:creationId xmlns:a16="http://schemas.microsoft.com/office/drawing/2014/main" xmlns="" id="{D43E2139-1FA4-133D-93AC-C0206B9DE9D8}"/>
                </a:ext>
              </a:extLst>
            </p:cNvPr>
            <p:cNvSpPr/>
            <p:nvPr/>
          </p:nvSpPr>
          <p:spPr>
            <a:xfrm>
              <a:off x="1127794" y="1153451"/>
              <a:ext cx="12494" cy="12387"/>
            </a:xfrm>
            <a:custGeom>
              <a:avLst/>
              <a:gdLst>
                <a:gd name="connsiteX0" fmla="*/ 10430 w 12494"/>
                <a:gd name="connsiteY0" fmla="*/ 10679 h 12387"/>
                <a:gd name="connsiteX1" fmla="*/ 1676 w 12494"/>
                <a:gd name="connsiteY1" fmla="*/ 10432 h 12387"/>
                <a:gd name="connsiteX2" fmla="*/ 1924 w 12494"/>
                <a:gd name="connsiteY2" fmla="*/ 1678 h 12387"/>
                <a:gd name="connsiteX3" fmla="*/ 10677 w 12494"/>
                <a:gd name="connsiteY3" fmla="*/ 1926 h 12387"/>
                <a:gd name="connsiteX4" fmla="*/ 11001 w 12494"/>
                <a:gd name="connsiteY4" fmla="*/ 2297 h 12387"/>
                <a:gd name="connsiteX5" fmla="*/ 10487 w 12494"/>
                <a:gd name="connsiteY5" fmla="*/ 10632 h 12387"/>
                <a:gd name="connsiteX6" fmla="*/ 10430 w 12494"/>
                <a:gd name="connsiteY6" fmla="*/ 10679 h 1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94" h="12387">
                  <a:moveTo>
                    <a:pt x="10430" y="10679"/>
                  </a:moveTo>
                  <a:cubicBezTo>
                    <a:pt x="7944" y="13032"/>
                    <a:pt x="4029" y="12918"/>
                    <a:pt x="1676" y="10432"/>
                  </a:cubicBezTo>
                  <a:cubicBezTo>
                    <a:pt x="-667" y="7946"/>
                    <a:pt x="-562" y="4031"/>
                    <a:pt x="1924" y="1678"/>
                  </a:cubicBezTo>
                  <a:cubicBezTo>
                    <a:pt x="4410" y="-674"/>
                    <a:pt x="8334" y="-560"/>
                    <a:pt x="10677" y="1926"/>
                  </a:cubicBezTo>
                  <a:cubicBezTo>
                    <a:pt x="10792" y="2050"/>
                    <a:pt x="10896" y="2173"/>
                    <a:pt x="11001" y="2297"/>
                  </a:cubicBezTo>
                  <a:cubicBezTo>
                    <a:pt x="13163" y="4745"/>
                    <a:pt x="12925" y="8470"/>
                    <a:pt x="10487" y="10632"/>
                  </a:cubicBezTo>
                  <a:cubicBezTo>
                    <a:pt x="10468" y="10651"/>
                    <a:pt x="10449" y="10660"/>
                    <a:pt x="10430" y="10679"/>
                  </a:cubicBezTo>
                  <a:close/>
                </a:path>
              </a:pathLst>
            </a:custGeom>
            <a:solidFill>
              <a:srgbClr val="D58B94"/>
            </a:solidFill>
            <a:ln w="9525" cap="flat">
              <a:noFill/>
              <a:prstDash val="solid"/>
              <a:miter/>
            </a:ln>
          </p:spPr>
          <p:txBody>
            <a:bodyPr rtlCol="0" anchor="ctr"/>
            <a:lstStyle/>
            <a:p>
              <a:endParaRPr lang="en-IN"/>
            </a:p>
          </p:txBody>
        </p:sp>
        <p:sp>
          <p:nvSpPr>
            <p:cNvPr id="1919" name="Freeform: Shape 1918">
              <a:extLst>
                <a:ext uri="{FF2B5EF4-FFF2-40B4-BE49-F238E27FC236}">
                  <a16:creationId xmlns:a16="http://schemas.microsoft.com/office/drawing/2014/main" xmlns="" id="{557C9251-649B-8099-7CD2-A7A622DF906E}"/>
                </a:ext>
              </a:extLst>
            </p:cNvPr>
            <p:cNvSpPr/>
            <p:nvPr/>
          </p:nvSpPr>
          <p:spPr>
            <a:xfrm>
              <a:off x="1115747" y="1144988"/>
              <a:ext cx="9118" cy="9463"/>
            </a:xfrm>
            <a:custGeom>
              <a:avLst/>
              <a:gdLst>
                <a:gd name="connsiteX0" fmla="*/ 7713 w 9118"/>
                <a:gd name="connsiteY0" fmla="*/ 8474 h 9463"/>
                <a:gd name="connsiteX1" fmla="*/ 1550 w 9118"/>
                <a:gd name="connsiteY1" fmla="*/ 7817 h 9463"/>
                <a:gd name="connsiteX2" fmla="*/ 1331 w 9118"/>
                <a:gd name="connsiteY2" fmla="*/ 7521 h 9463"/>
                <a:gd name="connsiteX3" fmla="*/ 1321 w 9118"/>
                <a:gd name="connsiteY3" fmla="*/ 1054 h 9463"/>
                <a:gd name="connsiteX4" fmla="*/ 1331 w 9118"/>
                <a:gd name="connsiteY4" fmla="*/ 1044 h 9463"/>
                <a:gd name="connsiteX5" fmla="*/ 8046 w 9118"/>
                <a:gd name="connsiteY5" fmla="*/ 1759 h 9463"/>
                <a:gd name="connsiteX6" fmla="*/ 7332 w 9118"/>
                <a:gd name="connsiteY6" fmla="*/ 8474 h 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18" h="9463">
                  <a:moveTo>
                    <a:pt x="7713" y="8474"/>
                  </a:moveTo>
                  <a:cubicBezTo>
                    <a:pt x="5827" y="9998"/>
                    <a:pt x="3074" y="9703"/>
                    <a:pt x="1550" y="7817"/>
                  </a:cubicBezTo>
                  <a:cubicBezTo>
                    <a:pt x="1474" y="7721"/>
                    <a:pt x="1397" y="7626"/>
                    <a:pt x="1331" y="7521"/>
                  </a:cubicBezTo>
                  <a:cubicBezTo>
                    <a:pt x="-460" y="5740"/>
                    <a:pt x="-460" y="2845"/>
                    <a:pt x="1321" y="1054"/>
                  </a:cubicBezTo>
                  <a:cubicBezTo>
                    <a:pt x="1321" y="1054"/>
                    <a:pt x="1331" y="1044"/>
                    <a:pt x="1331" y="1044"/>
                  </a:cubicBezTo>
                  <a:cubicBezTo>
                    <a:pt x="3379" y="-613"/>
                    <a:pt x="6389" y="-289"/>
                    <a:pt x="8046" y="1759"/>
                  </a:cubicBezTo>
                  <a:cubicBezTo>
                    <a:pt x="9703" y="3807"/>
                    <a:pt x="9379" y="6817"/>
                    <a:pt x="7332" y="8474"/>
                  </a:cubicBezTo>
                  <a:close/>
                </a:path>
              </a:pathLst>
            </a:custGeom>
            <a:solidFill>
              <a:srgbClr val="D58B94"/>
            </a:solidFill>
            <a:ln w="9525" cap="flat">
              <a:noFill/>
              <a:prstDash val="solid"/>
              <a:miter/>
            </a:ln>
          </p:spPr>
          <p:txBody>
            <a:bodyPr rtlCol="0" anchor="ctr"/>
            <a:lstStyle/>
            <a:p>
              <a:endParaRPr lang="en-IN"/>
            </a:p>
          </p:txBody>
        </p:sp>
        <p:sp>
          <p:nvSpPr>
            <p:cNvPr id="1920" name="Freeform: Shape 1919">
              <a:extLst>
                <a:ext uri="{FF2B5EF4-FFF2-40B4-BE49-F238E27FC236}">
                  <a16:creationId xmlns:a16="http://schemas.microsoft.com/office/drawing/2014/main" xmlns="" id="{AC0AF868-B636-A295-CDAE-76673A24B3CF}"/>
                </a:ext>
              </a:extLst>
            </p:cNvPr>
            <p:cNvSpPr/>
            <p:nvPr/>
          </p:nvSpPr>
          <p:spPr>
            <a:xfrm>
              <a:off x="1101637" y="1145970"/>
              <a:ext cx="7330" cy="7298"/>
            </a:xfrm>
            <a:custGeom>
              <a:avLst/>
              <a:gdLst>
                <a:gd name="connsiteX0" fmla="*/ 6202 w 7330"/>
                <a:gd name="connsiteY0" fmla="*/ 6539 h 7298"/>
                <a:gd name="connsiteX1" fmla="*/ 1058 w 7330"/>
                <a:gd name="connsiteY1" fmla="*/ 5873 h 7298"/>
                <a:gd name="connsiteX2" fmla="*/ 1030 w 7330"/>
                <a:gd name="connsiteY2" fmla="*/ 758 h 7298"/>
                <a:gd name="connsiteX3" fmla="*/ 1058 w 7330"/>
                <a:gd name="connsiteY3" fmla="*/ 729 h 7298"/>
                <a:gd name="connsiteX4" fmla="*/ 6202 w 7330"/>
                <a:gd name="connsiteY4" fmla="*/ 1396 h 7298"/>
                <a:gd name="connsiteX5" fmla="*/ 6364 w 7330"/>
                <a:gd name="connsiteY5" fmla="*/ 6377 h 7298"/>
                <a:gd name="connsiteX6" fmla="*/ 6202 w 7330"/>
                <a:gd name="connsiteY6" fmla="*/ 6539 h 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30" h="7298">
                  <a:moveTo>
                    <a:pt x="6202" y="6539"/>
                  </a:moveTo>
                  <a:cubicBezTo>
                    <a:pt x="4592" y="7749"/>
                    <a:pt x="2306" y="7454"/>
                    <a:pt x="1058" y="5873"/>
                  </a:cubicBezTo>
                  <a:cubicBezTo>
                    <a:pt x="-361" y="4463"/>
                    <a:pt x="-370" y="2177"/>
                    <a:pt x="1030" y="758"/>
                  </a:cubicBezTo>
                  <a:cubicBezTo>
                    <a:pt x="1039" y="748"/>
                    <a:pt x="1049" y="739"/>
                    <a:pt x="1058" y="729"/>
                  </a:cubicBezTo>
                  <a:cubicBezTo>
                    <a:pt x="2668" y="-481"/>
                    <a:pt x="4954" y="-185"/>
                    <a:pt x="6202" y="1396"/>
                  </a:cubicBezTo>
                  <a:cubicBezTo>
                    <a:pt x="7621" y="2729"/>
                    <a:pt x="7697" y="4958"/>
                    <a:pt x="6364" y="6377"/>
                  </a:cubicBezTo>
                  <a:cubicBezTo>
                    <a:pt x="6316" y="6435"/>
                    <a:pt x="6259" y="6492"/>
                    <a:pt x="6202" y="6539"/>
                  </a:cubicBezTo>
                  <a:close/>
                </a:path>
              </a:pathLst>
            </a:custGeom>
            <a:solidFill>
              <a:srgbClr val="D58B94"/>
            </a:solidFill>
            <a:ln w="9525" cap="flat">
              <a:noFill/>
              <a:prstDash val="solid"/>
              <a:miter/>
            </a:ln>
          </p:spPr>
          <p:txBody>
            <a:bodyPr rtlCol="0" anchor="ctr"/>
            <a:lstStyle/>
            <a:p>
              <a:endParaRPr lang="en-IN"/>
            </a:p>
          </p:txBody>
        </p:sp>
        <p:sp>
          <p:nvSpPr>
            <p:cNvPr id="1921" name="Freeform: Shape 1920">
              <a:extLst>
                <a:ext uri="{FF2B5EF4-FFF2-40B4-BE49-F238E27FC236}">
                  <a16:creationId xmlns:a16="http://schemas.microsoft.com/office/drawing/2014/main" xmlns="" id="{C00F17B7-C93E-799D-D12D-98529D249D1D}"/>
                </a:ext>
              </a:extLst>
            </p:cNvPr>
            <p:cNvSpPr/>
            <p:nvPr/>
          </p:nvSpPr>
          <p:spPr>
            <a:xfrm>
              <a:off x="1109078" y="1155328"/>
              <a:ext cx="9263" cy="9459"/>
            </a:xfrm>
            <a:custGeom>
              <a:avLst/>
              <a:gdLst>
                <a:gd name="connsiteX0" fmla="*/ 4285 w 9263"/>
                <a:gd name="connsiteY0" fmla="*/ 9373 h 9459"/>
                <a:gd name="connsiteX1" fmla="*/ -1 w 9263"/>
                <a:gd name="connsiteY1" fmla="*/ 4039 h 9459"/>
                <a:gd name="connsiteX2" fmla="*/ 4514 w 9263"/>
                <a:gd name="connsiteY2" fmla="*/ -9 h 9459"/>
                <a:gd name="connsiteX3" fmla="*/ 4952 w 9263"/>
                <a:gd name="connsiteY3" fmla="*/ 39 h 9459"/>
                <a:gd name="connsiteX4" fmla="*/ 9238 w 9263"/>
                <a:gd name="connsiteY4" fmla="*/ 5468 h 9459"/>
                <a:gd name="connsiteX5" fmla="*/ 4837 w 9263"/>
                <a:gd name="connsiteY5" fmla="*/ 9440 h 9459"/>
                <a:gd name="connsiteX6" fmla="*/ 4285 w 9263"/>
                <a:gd name="connsiteY6" fmla="*/ 9373 h 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3" h="9459">
                  <a:moveTo>
                    <a:pt x="4285" y="9373"/>
                  </a:moveTo>
                  <a:cubicBezTo>
                    <a:pt x="1685" y="8983"/>
                    <a:pt x="-182" y="6658"/>
                    <a:pt x="-1" y="4039"/>
                  </a:cubicBezTo>
                  <a:cubicBezTo>
                    <a:pt x="123" y="1677"/>
                    <a:pt x="2151" y="-133"/>
                    <a:pt x="4514" y="-9"/>
                  </a:cubicBezTo>
                  <a:cubicBezTo>
                    <a:pt x="4656" y="0"/>
                    <a:pt x="4809" y="20"/>
                    <a:pt x="4952" y="39"/>
                  </a:cubicBezTo>
                  <a:cubicBezTo>
                    <a:pt x="7562" y="477"/>
                    <a:pt x="9419" y="2820"/>
                    <a:pt x="9238" y="5468"/>
                  </a:cubicBezTo>
                  <a:cubicBezTo>
                    <a:pt x="9124" y="7782"/>
                    <a:pt x="7152" y="9554"/>
                    <a:pt x="4837" y="9440"/>
                  </a:cubicBezTo>
                  <a:cubicBezTo>
                    <a:pt x="4656" y="9430"/>
                    <a:pt x="4466" y="9411"/>
                    <a:pt x="4285" y="9373"/>
                  </a:cubicBezTo>
                  <a:close/>
                </a:path>
              </a:pathLst>
            </a:custGeom>
            <a:solidFill>
              <a:srgbClr val="D58B94"/>
            </a:solidFill>
            <a:ln w="9525" cap="flat">
              <a:noFill/>
              <a:prstDash val="solid"/>
              <a:miter/>
            </a:ln>
          </p:spPr>
          <p:txBody>
            <a:bodyPr rtlCol="0" anchor="ctr"/>
            <a:lstStyle/>
            <a:p>
              <a:endParaRPr lang="en-IN"/>
            </a:p>
          </p:txBody>
        </p:sp>
        <p:sp>
          <p:nvSpPr>
            <p:cNvPr id="1922" name="Freeform: Shape 1921">
              <a:extLst>
                <a:ext uri="{FF2B5EF4-FFF2-40B4-BE49-F238E27FC236}">
                  <a16:creationId xmlns:a16="http://schemas.microsoft.com/office/drawing/2014/main" xmlns="" id="{B6BF4B01-B374-A5C6-D7AD-7FF30C40B2D6}"/>
                </a:ext>
              </a:extLst>
            </p:cNvPr>
            <p:cNvSpPr/>
            <p:nvPr/>
          </p:nvSpPr>
          <p:spPr>
            <a:xfrm>
              <a:off x="1123565" y="1184624"/>
              <a:ext cx="11246" cy="11428"/>
            </a:xfrm>
            <a:custGeom>
              <a:avLst/>
              <a:gdLst>
                <a:gd name="connsiteX0" fmla="*/ 9230 w 11246"/>
                <a:gd name="connsiteY0" fmla="*/ 10462 h 11428"/>
                <a:gd name="connsiteX1" fmla="*/ 943 w 11246"/>
                <a:gd name="connsiteY1" fmla="*/ 8652 h 11428"/>
                <a:gd name="connsiteX2" fmla="*/ 1991 w 11246"/>
                <a:gd name="connsiteY2" fmla="*/ 937 h 11428"/>
                <a:gd name="connsiteX3" fmla="*/ 10277 w 11246"/>
                <a:gd name="connsiteY3" fmla="*/ 2747 h 11428"/>
                <a:gd name="connsiteX4" fmla="*/ 9230 w 11246"/>
                <a:gd name="connsiteY4" fmla="*/ 10462 h 11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6" h="11428">
                  <a:moveTo>
                    <a:pt x="9230" y="10462"/>
                  </a:moveTo>
                  <a:cubicBezTo>
                    <a:pt x="6439" y="12252"/>
                    <a:pt x="2724" y="11443"/>
                    <a:pt x="943" y="8652"/>
                  </a:cubicBezTo>
                  <a:cubicBezTo>
                    <a:pt x="-657" y="6166"/>
                    <a:pt x="-210" y="2899"/>
                    <a:pt x="1991" y="937"/>
                  </a:cubicBezTo>
                  <a:cubicBezTo>
                    <a:pt x="4781" y="-854"/>
                    <a:pt x="8496" y="-44"/>
                    <a:pt x="10277" y="2747"/>
                  </a:cubicBezTo>
                  <a:cubicBezTo>
                    <a:pt x="11878" y="5233"/>
                    <a:pt x="11430" y="8500"/>
                    <a:pt x="9230" y="10462"/>
                  </a:cubicBezTo>
                  <a:close/>
                </a:path>
              </a:pathLst>
            </a:custGeom>
            <a:solidFill>
              <a:srgbClr val="D58B94"/>
            </a:solidFill>
            <a:ln w="9525" cap="flat">
              <a:noFill/>
              <a:prstDash val="solid"/>
              <a:miter/>
            </a:ln>
          </p:spPr>
          <p:txBody>
            <a:bodyPr rtlCol="0" anchor="ctr"/>
            <a:lstStyle/>
            <a:p>
              <a:endParaRPr lang="en-IN"/>
            </a:p>
          </p:txBody>
        </p:sp>
        <p:sp>
          <p:nvSpPr>
            <p:cNvPr id="1923" name="Freeform: Shape 1922">
              <a:extLst>
                <a:ext uri="{FF2B5EF4-FFF2-40B4-BE49-F238E27FC236}">
                  <a16:creationId xmlns:a16="http://schemas.microsoft.com/office/drawing/2014/main" xmlns="" id="{5AC862F0-518A-E648-FDD9-8F385B21FF96}"/>
                </a:ext>
              </a:extLst>
            </p:cNvPr>
            <p:cNvSpPr/>
            <p:nvPr/>
          </p:nvSpPr>
          <p:spPr>
            <a:xfrm>
              <a:off x="1109630" y="1166386"/>
              <a:ext cx="18051" cy="17908"/>
            </a:xfrm>
            <a:custGeom>
              <a:avLst/>
              <a:gdLst>
                <a:gd name="connsiteX0" fmla="*/ 14973 w 18051"/>
                <a:gd name="connsiteY0" fmla="*/ 15556 h 17908"/>
                <a:gd name="connsiteX1" fmla="*/ 2324 w 18051"/>
                <a:gd name="connsiteY1" fmla="*/ 14975 h 17908"/>
                <a:gd name="connsiteX2" fmla="*/ 2905 w 18051"/>
                <a:gd name="connsiteY2" fmla="*/ 2326 h 17908"/>
                <a:gd name="connsiteX3" fmla="*/ 15554 w 18051"/>
                <a:gd name="connsiteY3" fmla="*/ 2907 h 17908"/>
                <a:gd name="connsiteX4" fmla="*/ 16021 w 18051"/>
                <a:gd name="connsiteY4" fmla="*/ 3459 h 17908"/>
                <a:gd name="connsiteX5" fmla="*/ 14992 w 18051"/>
                <a:gd name="connsiteY5" fmla="*/ 15537 h 17908"/>
                <a:gd name="connsiteX6" fmla="*/ 14973 w 18051"/>
                <a:gd name="connsiteY6" fmla="*/ 15556 h 1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51" h="17908">
                  <a:moveTo>
                    <a:pt x="14973" y="15556"/>
                  </a:moveTo>
                  <a:cubicBezTo>
                    <a:pt x="11316" y="18890"/>
                    <a:pt x="5658" y="18623"/>
                    <a:pt x="2324" y="14975"/>
                  </a:cubicBezTo>
                  <a:cubicBezTo>
                    <a:pt x="-1010" y="11317"/>
                    <a:pt x="-743" y="5659"/>
                    <a:pt x="2905" y="2326"/>
                  </a:cubicBezTo>
                  <a:cubicBezTo>
                    <a:pt x="6563" y="-1008"/>
                    <a:pt x="12230" y="-751"/>
                    <a:pt x="15554" y="2907"/>
                  </a:cubicBezTo>
                  <a:cubicBezTo>
                    <a:pt x="15716" y="3088"/>
                    <a:pt x="15878" y="3269"/>
                    <a:pt x="16021" y="3459"/>
                  </a:cubicBezTo>
                  <a:cubicBezTo>
                    <a:pt x="19069" y="7079"/>
                    <a:pt x="18612" y="12489"/>
                    <a:pt x="14992" y="15537"/>
                  </a:cubicBezTo>
                  <a:cubicBezTo>
                    <a:pt x="14983" y="15546"/>
                    <a:pt x="14983" y="15546"/>
                    <a:pt x="14973" y="15556"/>
                  </a:cubicBezTo>
                  <a:close/>
                </a:path>
              </a:pathLst>
            </a:custGeom>
            <a:solidFill>
              <a:srgbClr val="D58B94"/>
            </a:solidFill>
            <a:ln w="9525" cap="flat">
              <a:noFill/>
              <a:prstDash val="solid"/>
              <a:miter/>
            </a:ln>
          </p:spPr>
          <p:txBody>
            <a:bodyPr rtlCol="0" anchor="ctr"/>
            <a:lstStyle/>
            <a:p>
              <a:endParaRPr lang="en-IN"/>
            </a:p>
          </p:txBody>
        </p:sp>
        <p:sp>
          <p:nvSpPr>
            <p:cNvPr id="1924" name="Freeform: Shape 1923">
              <a:extLst>
                <a:ext uri="{FF2B5EF4-FFF2-40B4-BE49-F238E27FC236}">
                  <a16:creationId xmlns:a16="http://schemas.microsoft.com/office/drawing/2014/main" xmlns="" id="{5C1B3734-6BFA-B850-1FC0-6396A8B9E807}"/>
                </a:ext>
              </a:extLst>
            </p:cNvPr>
            <p:cNvSpPr/>
            <p:nvPr/>
          </p:nvSpPr>
          <p:spPr>
            <a:xfrm>
              <a:off x="1135728" y="1196840"/>
              <a:ext cx="6922" cy="7190"/>
            </a:xfrm>
            <a:custGeom>
              <a:avLst/>
              <a:gdLst>
                <a:gd name="connsiteX0" fmla="*/ 5829 w 6922"/>
                <a:gd name="connsiteY0" fmla="*/ 6724 h 7190"/>
                <a:gd name="connsiteX1" fmla="*/ 438 w 6922"/>
                <a:gd name="connsiteY1" fmla="*/ 5019 h 7190"/>
                <a:gd name="connsiteX2" fmla="*/ 1066 w 6922"/>
                <a:gd name="connsiteY2" fmla="*/ 437 h 7190"/>
                <a:gd name="connsiteX3" fmla="*/ 6458 w 6922"/>
                <a:gd name="connsiteY3" fmla="*/ 2142 h 7190"/>
                <a:gd name="connsiteX4" fmla="*/ 5829 w 6922"/>
                <a:gd name="connsiteY4" fmla="*/ 6724 h 7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2" h="7190">
                  <a:moveTo>
                    <a:pt x="5829" y="6724"/>
                  </a:moveTo>
                  <a:cubicBezTo>
                    <a:pt x="3867" y="7743"/>
                    <a:pt x="1457" y="6981"/>
                    <a:pt x="438" y="5019"/>
                  </a:cubicBezTo>
                  <a:cubicBezTo>
                    <a:pt x="-343" y="3514"/>
                    <a:pt x="-96" y="1675"/>
                    <a:pt x="1066" y="437"/>
                  </a:cubicBezTo>
                  <a:cubicBezTo>
                    <a:pt x="3029" y="-582"/>
                    <a:pt x="5438" y="180"/>
                    <a:pt x="6458" y="2142"/>
                  </a:cubicBezTo>
                  <a:cubicBezTo>
                    <a:pt x="7239" y="3647"/>
                    <a:pt x="6991" y="5485"/>
                    <a:pt x="5829" y="6724"/>
                  </a:cubicBezTo>
                  <a:close/>
                </a:path>
              </a:pathLst>
            </a:custGeom>
            <a:solidFill>
              <a:srgbClr val="D58B94"/>
            </a:solidFill>
            <a:ln w="9525" cap="flat">
              <a:noFill/>
              <a:prstDash val="solid"/>
              <a:miter/>
            </a:ln>
          </p:spPr>
          <p:txBody>
            <a:bodyPr rtlCol="0" anchor="ctr"/>
            <a:lstStyle/>
            <a:p>
              <a:endParaRPr lang="en-IN"/>
            </a:p>
          </p:txBody>
        </p:sp>
        <p:sp>
          <p:nvSpPr>
            <p:cNvPr id="1925" name="Freeform: Shape 1924">
              <a:extLst>
                <a:ext uri="{FF2B5EF4-FFF2-40B4-BE49-F238E27FC236}">
                  <a16:creationId xmlns:a16="http://schemas.microsoft.com/office/drawing/2014/main" xmlns="" id="{439410D8-947C-58BE-E9DB-A230C9863C57}"/>
                </a:ext>
              </a:extLst>
            </p:cNvPr>
            <p:cNvSpPr/>
            <p:nvPr/>
          </p:nvSpPr>
          <p:spPr>
            <a:xfrm>
              <a:off x="1123131" y="1203181"/>
              <a:ext cx="6932" cy="6858"/>
            </a:xfrm>
            <a:custGeom>
              <a:avLst/>
              <a:gdLst>
                <a:gd name="connsiteX0" fmla="*/ 5663 w 6932"/>
                <a:gd name="connsiteY0" fmla="*/ 6002 h 6858"/>
                <a:gd name="connsiteX1" fmla="*/ 824 w 6932"/>
                <a:gd name="connsiteY1" fmla="*/ 5669 h 6858"/>
                <a:gd name="connsiteX2" fmla="*/ 1167 w 6932"/>
                <a:gd name="connsiteY2" fmla="*/ 830 h 6858"/>
                <a:gd name="connsiteX3" fmla="*/ 5996 w 6932"/>
                <a:gd name="connsiteY3" fmla="*/ 1164 h 6858"/>
                <a:gd name="connsiteX4" fmla="*/ 6139 w 6932"/>
                <a:gd name="connsiteY4" fmla="*/ 1335 h 6858"/>
                <a:gd name="connsiteX5" fmla="*/ 5786 w 6932"/>
                <a:gd name="connsiteY5" fmla="*/ 5898 h 6858"/>
                <a:gd name="connsiteX6" fmla="*/ 5663 w 6932"/>
                <a:gd name="connsiteY6" fmla="*/ 6002 h 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32" h="6858">
                  <a:moveTo>
                    <a:pt x="5663" y="6002"/>
                  </a:moveTo>
                  <a:cubicBezTo>
                    <a:pt x="4234" y="7241"/>
                    <a:pt x="2072" y="7098"/>
                    <a:pt x="824" y="5669"/>
                  </a:cubicBezTo>
                  <a:cubicBezTo>
                    <a:pt x="-414" y="4240"/>
                    <a:pt x="-262" y="2068"/>
                    <a:pt x="1167" y="830"/>
                  </a:cubicBezTo>
                  <a:cubicBezTo>
                    <a:pt x="2596" y="-418"/>
                    <a:pt x="4758" y="-265"/>
                    <a:pt x="5996" y="1164"/>
                  </a:cubicBezTo>
                  <a:cubicBezTo>
                    <a:pt x="6044" y="1221"/>
                    <a:pt x="6091" y="1278"/>
                    <a:pt x="6139" y="1335"/>
                  </a:cubicBezTo>
                  <a:cubicBezTo>
                    <a:pt x="7301" y="2697"/>
                    <a:pt x="7148" y="4735"/>
                    <a:pt x="5786" y="5898"/>
                  </a:cubicBezTo>
                  <a:cubicBezTo>
                    <a:pt x="5748" y="5936"/>
                    <a:pt x="5701" y="5974"/>
                    <a:pt x="5663" y="6002"/>
                  </a:cubicBezTo>
                  <a:close/>
                </a:path>
              </a:pathLst>
            </a:custGeom>
            <a:solidFill>
              <a:srgbClr val="D58B94"/>
            </a:solidFill>
            <a:ln w="9525" cap="flat">
              <a:noFill/>
              <a:prstDash val="solid"/>
              <a:miter/>
            </a:ln>
          </p:spPr>
          <p:txBody>
            <a:bodyPr rtlCol="0" anchor="ctr"/>
            <a:lstStyle/>
            <a:p>
              <a:endParaRPr lang="en-IN"/>
            </a:p>
          </p:txBody>
        </p:sp>
        <p:sp>
          <p:nvSpPr>
            <p:cNvPr id="1926" name="Freeform: Shape 1925">
              <a:extLst>
                <a:ext uri="{FF2B5EF4-FFF2-40B4-BE49-F238E27FC236}">
                  <a16:creationId xmlns:a16="http://schemas.microsoft.com/office/drawing/2014/main" xmlns="" id="{2BA72B54-5856-F239-7973-CFC6F12F84C8}"/>
                </a:ext>
              </a:extLst>
            </p:cNvPr>
            <p:cNvSpPr/>
            <p:nvPr/>
          </p:nvSpPr>
          <p:spPr>
            <a:xfrm>
              <a:off x="1108910" y="1200293"/>
              <a:ext cx="9676" cy="9825"/>
            </a:xfrm>
            <a:custGeom>
              <a:avLst/>
              <a:gdLst>
                <a:gd name="connsiteX0" fmla="*/ 8168 w 9676"/>
                <a:gd name="connsiteY0" fmla="*/ 8890 h 9825"/>
                <a:gd name="connsiteX1" fmla="*/ 1119 w 9676"/>
                <a:gd name="connsiteY1" fmla="*/ 7747 h 9825"/>
                <a:gd name="connsiteX2" fmla="*/ 1786 w 9676"/>
                <a:gd name="connsiteY2" fmla="*/ 698 h 9825"/>
                <a:gd name="connsiteX3" fmla="*/ 8949 w 9676"/>
                <a:gd name="connsiteY3" fmla="*/ 2584 h 9825"/>
                <a:gd name="connsiteX4" fmla="*/ 8168 w 9676"/>
                <a:gd name="connsiteY4" fmla="*/ 8890 h 9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6" h="9825">
                  <a:moveTo>
                    <a:pt x="8168" y="8890"/>
                  </a:moveTo>
                  <a:cubicBezTo>
                    <a:pt x="5891" y="10471"/>
                    <a:pt x="2777" y="9966"/>
                    <a:pt x="1119" y="7747"/>
                  </a:cubicBezTo>
                  <a:cubicBezTo>
                    <a:pt x="-624" y="5613"/>
                    <a:pt x="-319" y="2470"/>
                    <a:pt x="1786" y="698"/>
                  </a:cubicBezTo>
                  <a:cubicBezTo>
                    <a:pt x="4282" y="-759"/>
                    <a:pt x="7491" y="89"/>
                    <a:pt x="8949" y="2584"/>
                  </a:cubicBezTo>
                  <a:cubicBezTo>
                    <a:pt x="10139" y="4623"/>
                    <a:pt x="9816" y="7204"/>
                    <a:pt x="8168" y="8890"/>
                  </a:cubicBezTo>
                  <a:close/>
                </a:path>
              </a:pathLst>
            </a:custGeom>
            <a:solidFill>
              <a:srgbClr val="D58B94"/>
            </a:solidFill>
            <a:ln w="9525" cap="flat">
              <a:noFill/>
              <a:prstDash val="solid"/>
              <a:miter/>
            </a:ln>
          </p:spPr>
          <p:txBody>
            <a:bodyPr rtlCol="0" anchor="ctr"/>
            <a:lstStyle/>
            <a:p>
              <a:endParaRPr lang="en-IN"/>
            </a:p>
          </p:txBody>
        </p:sp>
        <p:sp>
          <p:nvSpPr>
            <p:cNvPr id="1927" name="Freeform: Shape 1926">
              <a:extLst>
                <a:ext uri="{FF2B5EF4-FFF2-40B4-BE49-F238E27FC236}">
                  <a16:creationId xmlns:a16="http://schemas.microsoft.com/office/drawing/2014/main" xmlns="" id="{7B666B57-79B9-5C53-768C-925C3A5D9579}"/>
                </a:ext>
              </a:extLst>
            </p:cNvPr>
            <p:cNvSpPr/>
            <p:nvPr/>
          </p:nvSpPr>
          <p:spPr>
            <a:xfrm>
              <a:off x="1097773" y="1185160"/>
              <a:ext cx="12616" cy="12638"/>
            </a:xfrm>
            <a:custGeom>
              <a:avLst/>
              <a:gdLst>
                <a:gd name="connsiteX0" fmla="*/ 10352 w 12616"/>
                <a:gd name="connsiteY0" fmla="*/ 11259 h 12638"/>
                <a:gd name="connsiteX1" fmla="*/ 1350 w 12616"/>
                <a:gd name="connsiteY1" fmla="*/ 10164 h 12638"/>
                <a:gd name="connsiteX2" fmla="*/ 2446 w 12616"/>
                <a:gd name="connsiteY2" fmla="*/ 1163 h 12638"/>
                <a:gd name="connsiteX3" fmla="*/ 11209 w 12616"/>
                <a:gd name="connsiteY3" fmla="*/ 2496 h 12638"/>
                <a:gd name="connsiteX4" fmla="*/ 10352 w 12616"/>
                <a:gd name="connsiteY4" fmla="*/ 11259 h 12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6" h="12638">
                  <a:moveTo>
                    <a:pt x="10352" y="11259"/>
                  </a:moveTo>
                  <a:cubicBezTo>
                    <a:pt x="7561" y="13441"/>
                    <a:pt x="3532" y="12955"/>
                    <a:pt x="1350" y="10164"/>
                  </a:cubicBezTo>
                  <a:cubicBezTo>
                    <a:pt x="-831" y="7373"/>
                    <a:pt x="-345" y="3344"/>
                    <a:pt x="2446" y="1163"/>
                  </a:cubicBezTo>
                  <a:cubicBezTo>
                    <a:pt x="5246" y="-828"/>
                    <a:pt x="9123" y="-237"/>
                    <a:pt x="11209" y="2496"/>
                  </a:cubicBezTo>
                  <a:cubicBezTo>
                    <a:pt x="13361" y="5163"/>
                    <a:pt x="12980" y="9059"/>
                    <a:pt x="10352" y="11259"/>
                  </a:cubicBezTo>
                  <a:close/>
                </a:path>
              </a:pathLst>
            </a:custGeom>
            <a:solidFill>
              <a:srgbClr val="D58B94"/>
            </a:solidFill>
            <a:ln w="9525" cap="flat">
              <a:noFill/>
              <a:prstDash val="solid"/>
              <a:miter/>
            </a:ln>
          </p:spPr>
          <p:txBody>
            <a:bodyPr rtlCol="0" anchor="ctr"/>
            <a:lstStyle/>
            <a:p>
              <a:endParaRPr lang="en-IN"/>
            </a:p>
          </p:txBody>
        </p:sp>
        <p:sp>
          <p:nvSpPr>
            <p:cNvPr id="1928" name="Freeform: Shape 1927">
              <a:extLst>
                <a:ext uri="{FF2B5EF4-FFF2-40B4-BE49-F238E27FC236}">
                  <a16:creationId xmlns:a16="http://schemas.microsoft.com/office/drawing/2014/main" xmlns="" id="{76E897C3-4FF7-16A2-F848-A0CC63CF034C}"/>
                </a:ext>
              </a:extLst>
            </p:cNvPr>
            <p:cNvSpPr/>
            <p:nvPr/>
          </p:nvSpPr>
          <p:spPr>
            <a:xfrm>
              <a:off x="1095417" y="1160870"/>
              <a:ext cx="10583" cy="10932"/>
            </a:xfrm>
            <a:custGeom>
              <a:avLst/>
              <a:gdLst>
                <a:gd name="connsiteX0" fmla="*/ 9279 w 10583"/>
                <a:gd name="connsiteY0" fmla="*/ 10213 h 10932"/>
                <a:gd name="connsiteX1" fmla="*/ 687 w 10583"/>
                <a:gd name="connsiteY1" fmla="*/ 7442 h 10932"/>
                <a:gd name="connsiteX2" fmla="*/ 1278 w 10583"/>
                <a:gd name="connsiteY2" fmla="*/ 688 h 10932"/>
                <a:gd name="connsiteX3" fmla="*/ 9869 w 10583"/>
                <a:gd name="connsiteY3" fmla="*/ 3460 h 10932"/>
                <a:gd name="connsiteX4" fmla="*/ 9279 w 10583"/>
                <a:gd name="connsiteY4" fmla="*/ 10213 h 10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3" h="10932">
                  <a:moveTo>
                    <a:pt x="9279" y="10213"/>
                  </a:moveTo>
                  <a:cubicBezTo>
                    <a:pt x="6145" y="11823"/>
                    <a:pt x="2297" y="10575"/>
                    <a:pt x="687" y="7442"/>
                  </a:cubicBezTo>
                  <a:cubicBezTo>
                    <a:pt x="-427" y="5261"/>
                    <a:pt x="-199" y="2641"/>
                    <a:pt x="1278" y="688"/>
                  </a:cubicBezTo>
                  <a:cubicBezTo>
                    <a:pt x="4412" y="-921"/>
                    <a:pt x="8260" y="327"/>
                    <a:pt x="9869" y="3460"/>
                  </a:cubicBezTo>
                  <a:cubicBezTo>
                    <a:pt x="10984" y="5641"/>
                    <a:pt x="10755" y="8261"/>
                    <a:pt x="9279" y="10213"/>
                  </a:cubicBezTo>
                  <a:close/>
                </a:path>
              </a:pathLst>
            </a:custGeom>
            <a:solidFill>
              <a:srgbClr val="D58B94"/>
            </a:solidFill>
            <a:ln w="9525" cap="flat">
              <a:noFill/>
              <a:prstDash val="solid"/>
              <a:miter/>
            </a:ln>
          </p:spPr>
          <p:txBody>
            <a:bodyPr rtlCol="0" anchor="ctr"/>
            <a:lstStyle/>
            <a:p>
              <a:endParaRPr lang="en-IN"/>
            </a:p>
          </p:txBody>
        </p:sp>
        <p:sp>
          <p:nvSpPr>
            <p:cNvPr id="1929" name="Freeform: Shape 1928">
              <a:extLst>
                <a:ext uri="{FF2B5EF4-FFF2-40B4-BE49-F238E27FC236}">
                  <a16:creationId xmlns:a16="http://schemas.microsoft.com/office/drawing/2014/main" xmlns="" id="{13723B99-D1B0-6580-968A-C1B3A18DD1D7}"/>
                </a:ext>
              </a:extLst>
            </p:cNvPr>
            <p:cNvSpPr/>
            <p:nvPr/>
          </p:nvSpPr>
          <p:spPr>
            <a:xfrm>
              <a:off x="1089844" y="1173711"/>
              <a:ext cx="4595" cy="4632"/>
            </a:xfrm>
            <a:custGeom>
              <a:avLst/>
              <a:gdLst>
                <a:gd name="connsiteX0" fmla="*/ 3898 w 4595"/>
                <a:gd name="connsiteY0" fmla="*/ 3945 h 4632"/>
                <a:gd name="connsiteX1" fmla="*/ 669 w 4595"/>
                <a:gd name="connsiteY1" fmla="*/ 3954 h 4632"/>
                <a:gd name="connsiteX2" fmla="*/ 659 w 4595"/>
                <a:gd name="connsiteY2" fmla="*/ 3945 h 4632"/>
                <a:gd name="connsiteX3" fmla="*/ 650 w 4595"/>
                <a:gd name="connsiteY3" fmla="*/ 716 h 4632"/>
                <a:gd name="connsiteX4" fmla="*/ 659 w 4595"/>
                <a:gd name="connsiteY4" fmla="*/ 706 h 4632"/>
                <a:gd name="connsiteX5" fmla="*/ 3888 w 4595"/>
                <a:gd name="connsiteY5" fmla="*/ 602 h 4632"/>
                <a:gd name="connsiteX6" fmla="*/ 3993 w 4595"/>
                <a:gd name="connsiteY6" fmla="*/ 706 h 4632"/>
                <a:gd name="connsiteX7" fmla="*/ 3898 w 4595"/>
                <a:gd name="connsiteY7" fmla="*/ 3945 h 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 h="4632">
                  <a:moveTo>
                    <a:pt x="3898" y="3945"/>
                  </a:moveTo>
                  <a:cubicBezTo>
                    <a:pt x="3002" y="4840"/>
                    <a:pt x="1555" y="4840"/>
                    <a:pt x="669" y="3954"/>
                  </a:cubicBezTo>
                  <a:cubicBezTo>
                    <a:pt x="659" y="3945"/>
                    <a:pt x="659" y="3945"/>
                    <a:pt x="659" y="3945"/>
                  </a:cubicBezTo>
                  <a:cubicBezTo>
                    <a:pt x="-236" y="3050"/>
                    <a:pt x="-236" y="1602"/>
                    <a:pt x="650" y="716"/>
                  </a:cubicBezTo>
                  <a:cubicBezTo>
                    <a:pt x="659" y="706"/>
                    <a:pt x="659" y="706"/>
                    <a:pt x="659" y="706"/>
                  </a:cubicBezTo>
                  <a:cubicBezTo>
                    <a:pt x="1526" y="-218"/>
                    <a:pt x="2974" y="-256"/>
                    <a:pt x="3888" y="602"/>
                  </a:cubicBezTo>
                  <a:cubicBezTo>
                    <a:pt x="3926" y="640"/>
                    <a:pt x="3964" y="668"/>
                    <a:pt x="3993" y="706"/>
                  </a:cubicBezTo>
                  <a:cubicBezTo>
                    <a:pt x="4812" y="1640"/>
                    <a:pt x="4774" y="3059"/>
                    <a:pt x="3898" y="3945"/>
                  </a:cubicBezTo>
                  <a:close/>
                </a:path>
              </a:pathLst>
            </a:custGeom>
            <a:solidFill>
              <a:srgbClr val="D58B94"/>
            </a:solidFill>
            <a:ln w="9525" cap="flat">
              <a:noFill/>
              <a:prstDash val="solid"/>
              <a:miter/>
            </a:ln>
          </p:spPr>
          <p:txBody>
            <a:bodyPr rtlCol="0" anchor="ctr"/>
            <a:lstStyle/>
            <a:p>
              <a:endParaRPr lang="en-IN"/>
            </a:p>
          </p:txBody>
        </p:sp>
        <p:sp>
          <p:nvSpPr>
            <p:cNvPr id="1930" name="Freeform: Shape 1929">
              <a:extLst>
                <a:ext uri="{FF2B5EF4-FFF2-40B4-BE49-F238E27FC236}">
                  <a16:creationId xmlns:a16="http://schemas.microsoft.com/office/drawing/2014/main" xmlns="" id="{23C0433C-B518-3E31-6311-22A17066C8C5}"/>
                </a:ext>
              </a:extLst>
            </p:cNvPr>
            <p:cNvSpPr/>
            <p:nvPr/>
          </p:nvSpPr>
          <p:spPr>
            <a:xfrm>
              <a:off x="1160330" y="1141571"/>
              <a:ext cx="10809" cy="10668"/>
            </a:xfrm>
            <a:custGeom>
              <a:avLst/>
              <a:gdLst>
                <a:gd name="connsiteX0" fmla="*/ 9326 w 10809"/>
                <a:gd name="connsiteY0" fmla="*/ 8843 h 10668"/>
                <a:gd name="connsiteX1" fmla="*/ 1801 w 10809"/>
                <a:gd name="connsiteY1" fmla="*/ 9320 h 10668"/>
                <a:gd name="connsiteX2" fmla="*/ 1315 w 10809"/>
                <a:gd name="connsiteY2" fmla="*/ 1795 h 10668"/>
                <a:gd name="connsiteX3" fmla="*/ 8850 w 10809"/>
                <a:gd name="connsiteY3" fmla="*/ 1319 h 10668"/>
                <a:gd name="connsiteX4" fmla="*/ 9326 w 10809"/>
                <a:gd name="connsiteY4" fmla="*/ 1795 h 10668"/>
                <a:gd name="connsiteX5" fmla="*/ 9374 w 10809"/>
                <a:gd name="connsiteY5" fmla="*/ 8796 h 10668"/>
                <a:gd name="connsiteX6" fmla="*/ 9326 w 10809"/>
                <a:gd name="connsiteY6" fmla="*/ 8843 h 1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09" h="10668">
                  <a:moveTo>
                    <a:pt x="9326" y="8843"/>
                  </a:moveTo>
                  <a:cubicBezTo>
                    <a:pt x="7383" y="11053"/>
                    <a:pt x="4011" y="11272"/>
                    <a:pt x="1801" y="9320"/>
                  </a:cubicBezTo>
                  <a:cubicBezTo>
                    <a:pt x="-418" y="7377"/>
                    <a:pt x="-628" y="4005"/>
                    <a:pt x="1315" y="1795"/>
                  </a:cubicBezTo>
                  <a:cubicBezTo>
                    <a:pt x="3268" y="-415"/>
                    <a:pt x="6630" y="-634"/>
                    <a:pt x="8850" y="1319"/>
                  </a:cubicBezTo>
                  <a:cubicBezTo>
                    <a:pt x="9012" y="1461"/>
                    <a:pt x="9174" y="1623"/>
                    <a:pt x="9326" y="1795"/>
                  </a:cubicBezTo>
                  <a:cubicBezTo>
                    <a:pt x="11269" y="3719"/>
                    <a:pt x="11288" y="6853"/>
                    <a:pt x="9374" y="8796"/>
                  </a:cubicBezTo>
                  <a:cubicBezTo>
                    <a:pt x="9355" y="8815"/>
                    <a:pt x="9345" y="8824"/>
                    <a:pt x="9326" y="8843"/>
                  </a:cubicBezTo>
                  <a:close/>
                </a:path>
              </a:pathLst>
            </a:custGeom>
            <a:solidFill>
              <a:srgbClr val="D58B94"/>
            </a:solidFill>
            <a:ln w="9525" cap="flat">
              <a:noFill/>
              <a:prstDash val="solid"/>
              <a:miter/>
            </a:ln>
          </p:spPr>
          <p:txBody>
            <a:bodyPr rtlCol="0" anchor="ctr"/>
            <a:lstStyle/>
            <a:p>
              <a:endParaRPr lang="en-IN"/>
            </a:p>
          </p:txBody>
        </p:sp>
        <p:sp>
          <p:nvSpPr>
            <p:cNvPr id="1931" name="Freeform: Shape 1930">
              <a:extLst>
                <a:ext uri="{FF2B5EF4-FFF2-40B4-BE49-F238E27FC236}">
                  <a16:creationId xmlns:a16="http://schemas.microsoft.com/office/drawing/2014/main" xmlns="" id="{46D8F72D-6A67-C218-F671-6766F6FD59CF}"/>
                </a:ext>
              </a:extLst>
            </p:cNvPr>
            <p:cNvSpPr/>
            <p:nvPr/>
          </p:nvSpPr>
          <p:spPr>
            <a:xfrm>
              <a:off x="1143373" y="1126414"/>
              <a:ext cx="11912" cy="12233"/>
            </a:xfrm>
            <a:custGeom>
              <a:avLst/>
              <a:gdLst>
                <a:gd name="connsiteX0" fmla="*/ 10090 w 11912"/>
                <a:gd name="connsiteY0" fmla="*/ 11141 h 12233"/>
                <a:gd name="connsiteX1" fmla="*/ 1708 w 11912"/>
                <a:gd name="connsiteY1" fmla="*/ 9713 h 12233"/>
                <a:gd name="connsiteX2" fmla="*/ 1708 w 11912"/>
                <a:gd name="connsiteY2" fmla="*/ 1140 h 12233"/>
                <a:gd name="connsiteX3" fmla="*/ 10090 w 11912"/>
                <a:gd name="connsiteY3" fmla="*/ 2445 h 12233"/>
                <a:gd name="connsiteX4" fmla="*/ 10185 w 11912"/>
                <a:gd name="connsiteY4" fmla="*/ 2569 h 12233"/>
                <a:gd name="connsiteX5" fmla="*/ 10090 w 11912"/>
                <a:gd name="connsiteY5" fmla="*/ 11141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2" h="12233">
                  <a:moveTo>
                    <a:pt x="10090" y="11141"/>
                  </a:moveTo>
                  <a:cubicBezTo>
                    <a:pt x="7366" y="13018"/>
                    <a:pt x="3651" y="12379"/>
                    <a:pt x="1708" y="9713"/>
                  </a:cubicBezTo>
                  <a:cubicBezTo>
                    <a:pt x="-587" y="7322"/>
                    <a:pt x="-587" y="3531"/>
                    <a:pt x="1708" y="1140"/>
                  </a:cubicBezTo>
                  <a:cubicBezTo>
                    <a:pt x="4385" y="-813"/>
                    <a:pt x="8138" y="-232"/>
                    <a:pt x="10090" y="2445"/>
                  </a:cubicBezTo>
                  <a:cubicBezTo>
                    <a:pt x="10128" y="2483"/>
                    <a:pt x="10157" y="2521"/>
                    <a:pt x="10185" y="2569"/>
                  </a:cubicBezTo>
                  <a:cubicBezTo>
                    <a:pt x="12510" y="4969"/>
                    <a:pt x="12462" y="8789"/>
                    <a:pt x="10090" y="11141"/>
                  </a:cubicBezTo>
                  <a:close/>
                </a:path>
              </a:pathLst>
            </a:custGeom>
            <a:solidFill>
              <a:srgbClr val="D58B94"/>
            </a:solidFill>
            <a:ln w="9525" cap="flat">
              <a:noFill/>
              <a:prstDash val="solid"/>
              <a:miter/>
            </a:ln>
          </p:spPr>
          <p:txBody>
            <a:bodyPr rtlCol="0" anchor="ctr"/>
            <a:lstStyle/>
            <a:p>
              <a:endParaRPr lang="en-IN"/>
            </a:p>
          </p:txBody>
        </p:sp>
        <p:sp>
          <p:nvSpPr>
            <p:cNvPr id="1932" name="Freeform: Shape 1931">
              <a:extLst>
                <a:ext uri="{FF2B5EF4-FFF2-40B4-BE49-F238E27FC236}">
                  <a16:creationId xmlns:a16="http://schemas.microsoft.com/office/drawing/2014/main" xmlns="" id="{15DE588B-9ECF-7356-5DF4-BA4F8351BD5D}"/>
                </a:ext>
              </a:extLst>
            </p:cNvPr>
            <p:cNvSpPr/>
            <p:nvPr/>
          </p:nvSpPr>
          <p:spPr>
            <a:xfrm>
              <a:off x="1078946" y="1195420"/>
              <a:ext cx="8034" cy="8096"/>
            </a:xfrm>
            <a:custGeom>
              <a:avLst/>
              <a:gdLst>
                <a:gd name="connsiteX0" fmla="*/ 6604 w 8034"/>
                <a:gd name="connsiteY0" fmla="*/ 7286 h 8096"/>
                <a:gd name="connsiteX1" fmla="*/ 890 w 8034"/>
                <a:gd name="connsiteY1" fmla="*/ 6524 h 8096"/>
                <a:gd name="connsiteX2" fmla="*/ 1461 w 8034"/>
                <a:gd name="connsiteY2" fmla="*/ 809 h 8096"/>
                <a:gd name="connsiteX3" fmla="*/ 7071 w 8034"/>
                <a:gd name="connsiteY3" fmla="*/ 1552 h 8096"/>
                <a:gd name="connsiteX4" fmla="*/ 7081 w 8034"/>
                <a:gd name="connsiteY4" fmla="*/ 1571 h 8096"/>
                <a:gd name="connsiteX5" fmla="*/ 6604 w 8034"/>
                <a:gd name="connsiteY5" fmla="*/ 7286 h 8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34" h="8096">
                  <a:moveTo>
                    <a:pt x="6604" y="7286"/>
                  </a:moveTo>
                  <a:cubicBezTo>
                    <a:pt x="4804" y="8591"/>
                    <a:pt x="2290" y="8258"/>
                    <a:pt x="890" y="6524"/>
                  </a:cubicBezTo>
                  <a:cubicBezTo>
                    <a:pt x="-511" y="4781"/>
                    <a:pt x="-254" y="2238"/>
                    <a:pt x="1461" y="809"/>
                  </a:cubicBezTo>
                  <a:cubicBezTo>
                    <a:pt x="3214" y="-534"/>
                    <a:pt x="5728" y="-200"/>
                    <a:pt x="7071" y="1552"/>
                  </a:cubicBezTo>
                  <a:cubicBezTo>
                    <a:pt x="7071" y="1562"/>
                    <a:pt x="7081" y="1562"/>
                    <a:pt x="7081" y="1571"/>
                  </a:cubicBezTo>
                  <a:cubicBezTo>
                    <a:pt x="8500" y="3286"/>
                    <a:pt x="8290" y="5829"/>
                    <a:pt x="6604" y="7286"/>
                  </a:cubicBezTo>
                  <a:close/>
                </a:path>
              </a:pathLst>
            </a:custGeom>
            <a:solidFill>
              <a:srgbClr val="D58B94"/>
            </a:solidFill>
            <a:ln w="9525" cap="flat">
              <a:noFill/>
              <a:prstDash val="solid"/>
              <a:miter/>
            </a:ln>
          </p:spPr>
          <p:txBody>
            <a:bodyPr rtlCol="0" anchor="ctr"/>
            <a:lstStyle/>
            <a:p>
              <a:endParaRPr lang="en-IN"/>
            </a:p>
          </p:txBody>
        </p:sp>
        <p:sp>
          <p:nvSpPr>
            <p:cNvPr id="1933" name="Freeform: Shape 1932">
              <a:extLst>
                <a:ext uri="{FF2B5EF4-FFF2-40B4-BE49-F238E27FC236}">
                  <a16:creationId xmlns:a16="http://schemas.microsoft.com/office/drawing/2014/main" xmlns="" id="{573EFE3D-2893-EC2F-F09C-EFB7EB1D4357}"/>
                </a:ext>
              </a:extLst>
            </p:cNvPr>
            <p:cNvSpPr/>
            <p:nvPr/>
          </p:nvSpPr>
          <p:spPr>
            <a:xfrm>
              <a:off x="1083929" y="1183269"/>
              <a:ext cx="12303" cy="12187"/>
            </a:xfrm>
            <a:custGeom>
              <a:avLst/>
              <a:gdLst>
                <a:gd name="connsiteX0" fmla="*/ 10194 w 12303"/>
                <a:gd name="connsiteY0" fmla="*/ 10579 h 12187"/>
                <a:gd name="connsiteX1" fmla="*/ 1584 w 12303"/>
                <a:gd name="connsiteY1" fmla="*/ 10189 h 12187"/>
                <a:gd name="connsiteX2" fmla="*/ 1974 w 12303"/>
                <a:gd name="connsiteY2" fmla="*/ 1578 h 12187"/>
                <a:gd name="connsiteX3" fmla="*/ 10585 w 12303"/>
                <a:gd name="connsiteY3" fmla="*/ 1969 h 12187"/>
                <a:gd name="connsiteX4" fmla="*/ 10861 w 12303"/>
                <a:gd name="connsiteY4" fmla="*/ 2293 h 12187"/>
                <a:gd name="connsiteX5" fmla="*/ 10299 w 12303"/>
                <a:gd name="connsiteY5" fmla="*/ 10494 h 12187"/>
                <a:gd name="connsiteX6" fmla="*/ 10194 w 12303"/>
                <a:gd name="connsiteY6" fmla="*/ 10579 h 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 h="12187">
                  <a:moveTo>
                    <a:pt x="10194" y="10579"/>
                  </a:moveTo>
                  <a:cubicBezTo>
                    <a:pt x="7708" y="12846"/>
                    <a:pt x="3851" y="12675"/>
                    <a:pt x="1584" y="10189"/>
                  </a:cubicBezTo>
                  <a:cubicBezTo>
                    <a:pt x="-693" y="7703"/>
                    <a:pt x="-512" y="3845"/>
                    <a:pt x="1974" y="1578"/>
                  </a:cubicBezTo>
                  <a:cubicBezTo>
                    <a:pt x="4460" y="-689"/>
                    <a:pt x="8318" y="-517"/>
                    <a:pt x="10585" y="1969"/>
                  </a:cubicBezTo>
                  <a:cubicBezTo>
                    <a:pt x="10680" y="2074"/>
                    <a:pt x="10775" y="2178"/>
                    <a:pt x="10861" y="2293"/>
                  </a:cubicBezTo>
                  <a:cubicBezTo>
                    <a:pt x="12966" y="4712"/>
                    <a:pt x="12719" y="8379"/>
                    <a:pt x="10299" y="10494"/>
                  </a:cubicBezTo>
                  <a:cubicBezTo>
                    <a:pt x="10261" y="10522"/>
                    <a:pt x="10232" y="10551"/>
                    <a:pt x="10194" y="10579"/>
                  </a:cubicBezTo>
                  <a:close/>
                </a:path>
              </a:pathLst>
            </a:custGeom>
            <a:solidFill>
              <a:srgbClr val="D58B94"/>
            </a:solidFill>
            <a:ln w="9525" cap="flat">
              <a:noFill/>
              <a:prstDash val="solid"/>
              <a:miter/>
            </a:ln>
          </p:spPr>
          <p:txBody>
            <a:bodyPr rtlCol="0" anchor="ctr"/>
            <a:lstStyle/>
            <a:p>
              <a:endParaRPr lang="en-IN"/>
            </a:p>
          </p:txBody>
        </p:sp>
        <p:sp>
          <p:nvSpPr>
            <p:cNvPr id="1934" name="Freeform: Shape 1933">
              <a:extLst>
                <a:ext uri="{FF2B5EF4-FFF2-40B4-BE49-F238E27FC236}">
                  <a16:creationId xmlns:a16="http://schemas.microsoft.com/office/drawing/2014/main" xmlns="" id="{2CE3C85E-5D76-3B66-16DE-EB9079361FF3}"/>
                </a:ext>
              </a:extLst>
            </p:cNvPr>
            <p:cNvSpPr/>
            <p:nvPr/>
          </p:nvSpPr>
          <p:spPr>
            <a:xfrm>
              <a:off x="1075314" y="1178251"/>
              <a:ext cx="8484" cy="8478"/>
            </a:xfrm>
            <a:custGeom>
              <a:avLst/>
              <a:gdLst>
                <a:gd name="connsiteX0" fmla="*/ 6998 w 8484"/>
                <a:gd name="connsiteY0" fmla="*/ 7500 h 8478"/>
                <a:gd name="connsiteX1" fmla="*/ 950 w 8484"/>
                <a:gd name="connsiteY1" fmla="*/ 6881 h 8478"/>
                <a:gd name="connsiteX2" fmla="*/ 1569 w 8484"/>
                <a:gd name="connsiteY2" fmla="*/ 833 h 8478"/>
                <a:gd name="connsiteX3" fmla="*/ 7474 w 8484"/>
                <a:gd name="connsiteY3" fmla="*/ 1595 h 8478"/>
                <a:gd name="connsiteX4" fmla="*/ 6998 w 8484"/>
                <a:gd name="connsiteY4" fmla="*/ 7500 h 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4" h="8478">
                  <a:moveTo>
                    <a:pt x="6998" y="7500"/>
                  </a:moveTo>
                  <a:cubicBezTo>
                    <a:pt x="5160" y="8996"/>
                    <a:pt x="2445" y="8719"/>
                    <a:pt x="950" y="6881"/>
                  </a:cubicBezTo>
                  <a:cubicBezTo>
                    <a:pt x="-546" y="5043"/>
                    <a:pt x="-269" y="2328"/>
                    <a:pt x="1569" y="833"/>
                  </a:cubicBezTo>
                  <a:cubicBezTo>
                    <a:pt x="3417" y="-548"/>
                    <a:pt x="6036" y="-205"/>
                    <a:pt x="7474" y="1595"/>
                  </a:cubicBezTo>
                  <a:cubicBezTo>
                    <a:pt x="8970" y="3357"/>
                    <a:pt x="8760" y="6005"/>
                    <a:pt x="6998" y="7500"/>
                  </a:cubicBezTo>
                  <a:close/>
                </a:path>
              </a:pathLst>
            </a:custGeom>
            <a:solidFill>
              <a:srgbClr val="D58B94"/>
            </a:solidFill>
            <a:ln w="9525" cap="flat">
              <a:noFill/>
              <a:prstDash val="solid"/>
              <a:miter/>
            </a:ln>
          </p:spPr>
          <p:txBody>
            <a:bodyPr rtlCol="0" anchor="ctr"/>
            <a:lstStyle/>
            <a:p>
              <a:endParaRPr lang="en-IN"/>
            </a:p>
          </p:txBody>
        </p:sp>
        <p:sp>
          <p:nvSpPr>
            <p:cNvPr id="1935" name="Freeform: Shape 1934">
              <a:extLst>
                <a:ext uri="{FF2B5EF4-FFF2-40B4-BE49-F238E27FC236}">
                  <a16:creationId xmlns:a16="http://schemas.microsoft.com/office/drawing/2014/main" xmlns="" id="{919C17DB-1E56-3B8B-6473-B38697F1F95C}"/>
                </a:ext>
              </a:extLst>
            </p:cNvPr>
            <p:cNvSpPr/>
            <p:nvPr/>
          </p:nvSpPr>
          <p:spPr>
            <a:xfrm>
              <a:off x="1102081" y="1070120"/>
              <a:ext cx="11866" cy="11952"/>
            </a:xfrm>
            <a:custGeom>
              <a:avLst/>
              <a:gdLst>
                <a:gd name="connsiteX0" fmla="*/ 10045 w 11866"/>
                <a:gd name="connsiteY0" fmla="*/ 10857 h 11952"/>
                <a:gd name="connsiteX1" fmla="*/ 1062 w 11866"/>
                <a:gd name="connsiteY1" fmla="*/ 9037 h 11952"/>
                <a:gd name="connsiteX2" fmla="*/ 1472 w 11866"/>
                <a:gd name="connsiteY2" fmla="*/ 1332 h 11952"/>
                <a:gd name="connsiteX3" fmla="*/ 10140 w 11866"/>
                <a:gd name="connsiteY3" fmla="*/ 2284 h 11952"/>
                <a:gd name="connsiteX4" fmla="*/ 10045 w 11866"/>
                <a:gd name="connsiteY4" fmla="*/ 10857 h 11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6" h="11952">
                  <a:moveTo>
                    <a:pt x="10045" y="10857"/>
                  </a:moveTo>
                  <a:cubicBezTo>
                    <a:pt x="7063" y="12838"/>
                    <a:pt x="3044" y="12019"/>
                    <a:pt x="1062" y="9037"/>
                  </a:cubicBezTo>
                  <a:cubicBezTo>
                    <a:pt x="-509" y="6666"/>
                    <a:pt x="-347" y="3532"/>
                    <a:pt x="1472" y="1332"/>
                  </a:cubicBezTo>
                  <a:cubicBezTo>
                    <a:pt x="4130" y="-783"/>
                    <a:pt x="8006" y="-364"/>
                    <a:pt x="10140" y="2284"/>
                  </a:cubicBezTo>
                  <a:cubicBezTo>
                    <a:pt x="12464" y="4684"/>
                    <a:pt x="12416" y="8504"/>
                    <a:pt x="10045" y="10857"/>
                  </a:cubicBezTo>
                  <a:close/>
                </a:path>
              </a:pathLst>
            </a:custGeom>
            <a:solidFill>
              <a:srgbClr val="D58B94"/>
            </a:solidFill>
            <a:ln w="9525" cap="flat">
              <a:noFill/>
              <a:prstDash val="solid"/>
              <a:miter/>
            </a:ln>
          </p:spPr>
          <p:txBody>
            <a:bodyPr rtlCol="0" anchor="ctr"/>
            <a:lstStyle/>
            <a:p>
              <a:endParaRPr lang="en-IN"/>
            </a:p>
          </p:txBody>
        </p:sp>
        <p:sp>
          <p:nvSpPr>
            <p:cNvPr id="1936" name="Freeform: Shape 1935">
              <a:extLst>
                <a:ext uri="{FF2B5EF4-FFF2-40B4-BE49-F238E27FC236}">
                  <a16:creationId xmlns:a16="http://schemas.microsoft.com/office/drawing/2014/main" xmlns="" id="{20F78751-969C-113B-52CF-4B92B45F3DEC}"/>
                </a:ext>
              </a:extLst>
            </p:cNvPr>
            <p:cNvSpPr/>
            <p:nvPr/>
          </p:nvSpPr>
          <p:spPr>
            <a:xfrm>
              <a:off x="1104638" y="1087115"/>
              <a:ext cx="11560" cy="12092"/>
            </a:xfrm>
            <a:custGeom>
              <a:avLst/>
              <a:gdLst>
                <a:gd name="connsiteX0" fmla="*/ 10536 w 11560"/>
                <a:gd name="connsiteY0" fmla="*/ 10721 h 12092"/>
                <a:gd name="connsiteX1" fmla="*/ 1830 w 11560"/>
                <a:gd name="connsiteY1" fmla="*/ 9750 h 12092"/>
                <a:gd name="connsiteX2" fmla="*/ 1773 w 11560"/>
                <a:gd name="connsiteY2" fmla="*/ 9673 h 12092"/>
                <a:gd name="connsiteX3" fmla="*/ 1773 w 11560"/>
                <a:gd name="connsiteY3" fmla="*/ 815 h 12092"/>
                <a:gd name="connsiteX4" fmla="*/ 10716 w 11560"/>
                <a:gd name="connsiteY4" fmla="*/ 3358 h 12092"/>
                <a:gd name="connsiteX5" fmla="*/ 10345 w 11560"/>
                <a:gd name="connsiteY5" fmla="*/ 10340 h 1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60" h="12092">
                  <a:moveTo>
                    <a:pt x="10536" y="10721"/>
                  </a:moveTo>
                  <a:cubicBezTo>
                    <a:pt x="7869" y="12855"/>
                    <a:pt x="3973" y="12426"/>
                    <a:pt x="1830" y="9750"/>
                  </a:cubicBezTo>
                  <a:cubicBezTo>
                    <a:pt x="1811" y="9721"/>
                    <a:pt x="1792" y="9702"/>
                    <a:pt x="1773" y="9673"/>
                  </a:cubicBezTo>
                  <a:cubicBezTo>
                    <a:pt x="-609" y="7197"/>
                    <a:pt x="-609" y="3292"/>
                    <a:pt x="1773" y="815"/>
                  </a:cubicBezTo>
                  <a:cubicBezTo>
                    <a:pt x="4944" y="-947"/>
                    <a:pt x="8945" y="187"/>
                    <a:pt x="10716" y="3358"/>
                  </a:cubicBezTo>
                  <a:cubicBezTo>
                    <a:pt x="11945" y="5559"/>
                    <a:pt x="11802" y="8273"/>
                    <a:pt x="10345" y="10340"/>
                  </a:cubicBezTo>
                  <a:close/>
                </a:path>
              </a:pathLst>
            </a:custGeom>
            <a:solidFill>
              <a:srgbClr val="D58B94"/>
            </a:solidFill>
            <a:ln w="9525" cap="flat">
              <a:noFill/>
              <a:prstDash val="solid"/>
              <a:miter/>
            </a:ln>
          </p:spPr>
          <p:txBody>
            <a:bodyPr rtlCol="0" anchor="ctr"/>
            <a:lstStyle/>
            <a:p>
              <a:endParaRPr lang="en-IN"/>
            </a:p>
          </p:txBody>
        </p:sp>
        <p:sp>
          <p:nvSpPr>
            <p:cNvPr id="1937" name="Freeform: Shape 1936">
              <a:extLst>
                <a:ext uri="{FF2B5EF4-FFF2-40B4-BE49-F238E27FC236}">
                  <a16:creationId xmlns:a16="http://schemas.microsoft.com/office/drawing/2014/main" xmlns="" id="{F4A6E136-DE17-1BF7-9B51-63E3A69872EF}"/>
                </a:ext>
              </a:extLst>
            </p:cNvPr>
            <p:cNvSpPr/>
            <p:nvPr/>
          </p:nvSpPr>
          <p:spPr>
            <a:xfrm>
              <a:off x="1089498" y="1083216"/>
              <a:ext cx="11420" cy="11521"/>
            </a:xfrm>
            <a:custGeom>
              <a:avLst/>
              <a:gdLst>
                <a:gd name="connsiteX0" fmla="*/ 9864 w 11420"/>
                <a:gd name="connsiteY0" fmla="*/ 10239 h 11521"/>
                <a:gd name="connsiteX1" fmla="*/ 1673 w 11420"/>
                <a:gd name="connsiteY1" fmla="*/ 9381 h 11521"/>
                <a:gd name="connsiteX2" fmla="*/ 1673 w 11420"/>
                <a:gd name="connsiteY2" fmla="*/ 1190 h 11521"/>
                <a:gd name="connsiteX3" fmla="*/ 10197 w 11420"/>
                <a:gd name="connsiteY3" fmla="*/ 2447 h 11521"/>
                <a:gd name="connsiteX4" fmla="*/ 9769 w 11420"/>
                <a:gd name="connsiteY4" fmla="*/ 10239 h 11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0" h="11521">
                  <a:moveTo>
                    <a:pt x="9864" y="10239"/>
                  </a:moveTo>
                  <a:cubicBezTo>
                    <a:pt x="7349" y="12220"/>
                    <a:pt x="3720" y="11839"/>
                    <a:pt x="1673" y="9381"/>
                  </a:cubicBezTo>
                  <a:cubicBezTo>
                    <a:pt x="-575" y="7114"/>
                    <a:pt x="-575" y="3457"/>
                    <a:pt x="1673" y="1190"/>
                  </a:cubicBezTo>
                  <a:cubicBezTo>
                    <a:pt x="4378" y="-820"/>
                    <a:pt x="8197" y="-258"/>
                    <a:pt x="10197" y="2447"/>
                  </a:cubicBezTo>
                  <a:cubicBezTo>
                    <a:pt x="11960" y="4809"/>
                    <a:pt x="11779" y="8086"/>
                    <a:pt x="9769" y="10239"/>
                  </a:cubicBezTo>
                  <a:close/>
                </a:path>
              </a:pathLst>
            </a:custGeom>
            <a:solidFill>
              <a:srgbClr val="D58B94"/>
            </a:solidFill>
            <a:ln w="9525" cap="flat">
              <a:noFill/>
              <a:prstDash val="solid"/>
              <a:miter/>
            </a:ln>
          </p:spPr>
          <p:txBody>
            <a:bodyPr rtlCol="0" anchor="ctr"/>
            <a:lstStyle/>
            <a:p>
              <a:endParaRPr lang="en-IN"/>
            </a:p>
          </p:txBody>
        </p:sp>
        <p:sp>
          <p:nvSpPr>
            <p:cNvPr id="1938" name="Freeform: Shape 1937">
              <a:extLst>
                <a:ext uri="{FF2B5EF4-FFF2-40B4-BE49-F238E27FC236}">
                  <a16:creationId xmlns:a16="http://schemas.microsoft.com/office/drawing/2014/main" xmlns="" id="{2C98A88F-31D3-E023-019C-57838F0FA4E8}"/>
                </a:ext>
              </a:extLst>
            </p:cNvPr>
            <p:cNvSpPr/>
            <p:nvPr/>
          </p:nvSpPr>
          <p:spPr>
            <a:xfrm>
              <a:off x="1052940" y="1029556"/>
              <a:ext cx="12193" cy="12193"/>
            </a:xfrm>
            <a:custGeom>
              <a:avLst/>
              <a:gdLst>
                <a:gd name="connsiteX0" fmla="*/ 10322 w 12193"/>
                <a:gd name="connsiteY0" fmla="*/ 10463 h 12193"/>
                <a:gd name="connsiteX1" fmla="*/ 1702 w 12193"/>
                <a:gd name="connsiteY1" fmla="*/ 10320 h 12193"/>
                <a:gd name="connsiteX2" fmla="*/ 1845 w 12193"/>
                <a:gd name="connsiteY2" fmla="*/ 1700 h 12193"/>
                <a:gd name="connsiteX3" fmla="*/ 10465 w 12193"/>
                <a:gd name="connsiteY3" fmla="*/ 1843 h 12193"/>
                <a:gd name="connsiteX4" fmla="*/ 10322 w 12193"/>
                <a:gd name="connsiteY4" fmla="*/ 10463 h 1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3" h="12193">
                  <a:moveTo>
                    <a:pt x="10322" y="10463"/>
                  </a:moveTo>
                  <a:cubicBezTo>
                    <a:pt x="7903" y="12806"/>
                    <a:pt x="4045" y="12739"/>
                    <a:pt x="1702" y="10320"/>
                  </a:cubicBezTo>
                  <a:cubicBezTo>
                    <a:pt x="-641" y="7900"/>
                    <a:pt x="-574" y="4041"/>
                    <a:pt x="1845" y="1700"/>
                  </a:cubicBezTo>
                  <a:cubicBezTo>
                    <a:pt x="4264" y="-641"/>
                    <a:pt x="8122" y="-577"/>
                    <a:pt x="10465" y="1843"/>
                  </a:cubicBezTo>
                  <a:cubicBezTo>
                    <a:pt x="12808" y="4263"/>
                    <a:pt x="12741" y="8122"/>
                    <a:pt x="10322" y="10463"/>
                  </a:cubicBezTo>
                  <a:close/>
                </a:path>
              </a:pathLst>
            </a:custGeom>
            <a:solidFill>
              <a:srgbClr val="D58B94"/>
            </a:solidFill>
            <a:ln w="9525" cap="flat">
              <a:noFill/>
              <a:prstDash val="solid"/>
              <a:miter/>
            </a:ln>
          </p:spPr>
          <p:txBody>
            <a:bodyPr rtlCol="0" anchor="ctr"/>
            <a:lstStyle/>
            <a:p>
              <a:endParaRPr lang="en-IN"/>
            </a:p>
          </p:txBody>
        </p:sp>
        <p:sp>
          <p:nvSpPr>
            <p:cNvPr id="1939" name="Freeform: Shape 1938">
              <a:extLst>
                <a:ext uri="{FF2B5EF4-FFF2-40B4-BE49-F238E27FC236}">
                  <a16:creationId xmlns:a16="http://schemas.microsoft.com/office/drawing/2014/main" xmlns="" id="{FDA6A5E6-ADA7-589B-EE94-21E72AFABF1E}"/>
                </a:ext>
              </a:extLst>
            </p:cNvPr>
            <p:cNvSpPr/>
            <p:nvPr/>
          </p:nvSpPr>
          <p:spPr>
            <a:xfrm>
              <a:off x="1074828" y="1063322"/>
              <a:ext cx="15816" cy="15957"/>
            </a:xfrm>
            <a:custGeom>
              <a:avLst/>
              <a:gdLst>
                <a:gd name="connsiteX0" fmla="*/ 13675 w 15816"/>
                <a:gd name="connsiteY0" fmla="*/ 14226 h 15957"/>
                <a:gd name="connsiteX1" fmla="*/ 2912 w 15816"/>
                <a:gd name="connsiteY1" fmla="*/ 13178 h 15957"/>
                <a:gd name="connsiteX2" fmla="*/ 1464 w 15816"/>
                <a:gd name="connsiteY2" fmla="*/ 2910 h 15957"/>
                <a:gd name="connsiteX3" fmla="*/ 11732 w 15816"/>
                <a:gd name="connsiteY3" fmla="*/ 1462 h 15957"/>
                <a:gd name="connsiteX4" fmla="*/ 13675 w 15816"/>
                <a:gd name="connsiteY4" fmla="*/ 3653 h 15957"/>
                <a:gd name="connsiteX5" fmla="*/ 13675 w 15816"/>
                <a:gd name="connsiteY5" fmla="*/ 14226 h 1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6" h="15957">
                  <a:moveTo>
                    <a:pt x="13675" y="14226"/>
                  </a:moveTo>
                  <a:cubicBezTo>
                    <a:pt x="10398" y="16873"/>
                    <a:pt x="5617" y="16407"/>
                    <a:pt x="2912" y="13178"/>
                  </a:cubicBezTo>
                  <a:cubicBezTo>
                    <a:pt x="-327" y="10739"/>
                    <a:pt x="-975" y="6148"/>
                    <a:pt x="1464" y="2910"/>
                  </a:cubicBezTo>
                  <a:cubicBezTo>
                    <a:pt x="3902" y="-329"/>
                    <a:pt x="8493" y="-976"/>
                    <a:pt x="11732" y="1462"/>
                  </a:cubicBezTo>
                  <a:cubicBezTo>
                    <a:pt x="12522" y="2053"/>
                    <a:pt x="13180" y="2796"/>
                    <a:pt x="13675" y="3653"/>
                  </a:cubicBezTo>
                  <a:cubicBezTo>
                    <a:pt x="16513" y="6606"/>
                    <a:pt x="16513" y="11273"/>
                    <a:pt x="13675" y="14226"/>
                  </a:cubicBezTo>
                  <a:close/>
                </a:path>
              </a:pathLst>
            </a:custGeom>
            <a:solidFill>
              <a:srgbClr val="D58B94"/>
            </a:solidFill>
            <a:ln w="9525" cap="flat">
              <a:noFill/>
              <a:prstDash val="solid"/>
              <a:miter/>
            </a:ln>
          </p:spPr>
          <p:txBody>
            <a:bodyPr rtlCol="0" anchor="ctr"/>
            <a:lstStyle/>
            <a:p>
              <a:endParaRPr lang="en-IN"/>
            </a:p>
          </p:txBody>
        </p:sp>
        <p:sp>
          <p:nvSpPr>
            <p:cNvPr id="1940" name="Freeform: Shape 1939">
              <a:extLst>
                <a:ext uri="{FF2B5EF4-FFF2-40B4-BE49-F238E27FC236}">
                  <a16:creationId xmlns:a16="http://schemas.microsoft.com/office/drawing/2014/main" xmlns="" id="{7E818B79-324C-4E40-6B60-C1F28093E3A9}"/>
                </a:ext>
              </a:extLst>
            </p:cNvPr>
            <p:cNvSpPr/>
            <p:nvPr/>
          </p:nvSpPr>
          <p:spPr>
            <a:xfrm>
              <a:off x="1025571" y="1138311"/>
              <a:ext cx="6095" cy="6043"/>
            </a:xfrm>
            <a:custGeom>
              <a:avLst/>
              <a:gdLst>
                <a:gd name="connsiteX0" fmla="*/ 5116 w 6095"/>
                <a:gd name="connsiteY0" fmla="*/ 5150 h 6043"/>
                <a:gd name="connsiteX1" fmla="*/ 830 w 6095"/>
                <a:gd name="connsiteY1" fmla="*/ 5150 h 6043"/>
                <a:gd name="connsiteX2" fmla="*/ 830 w 6095"/>
                <a:gd name="connsiteY2" fmla="*/ 864 h 6043"/>
                <a:gd name="connsiteX3" fmla="*/ 5116 w 6095"/>
                <a:gd name="connsiteY3" fmla="*/ 864 h 6043"/>
                <a:gd name="connsiteX4" fmla="*/ 5373 w 6095"/>
                <a:gd name="connsiteY4" fmla="*/ 4893 h 6043"/>
                <a:gd name="connsiteX5" fmla="*/ 5116 w 6095"/>
                <a:gd name="connsiteY5" fmla="*/ 5150 h 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5" h="6043">
                  <a:moveTo>
                    <a:pt x="5116" y="5150"/>
                  </a:moveTo>
                  <a:cubicBezTo>
                    <a:pt x="3925" y="6321"/>
                    <a:pt x="2020" y="6321"/>
                    <a:pt x="830" y="5150"/>
                  </a:cubicBezTo>
                  <a:cubicBezTo>
                    <a:pt x="-294" y="3940"/>
                    <a:pt x="-294" y="2073"/>
                    <a:pt x="830" y="864"/>
                  </a:cubicBezTo>
                  <a:cubicBezTo>
                    <a:pt x="2020" y="-308"/>
                    <a:pt x="3925" y="-308"/>
                    <a:pt x="5116" y="864"/>
                  </a:cubicBezTo>
                  <a:cubicBezTo>
                    <a:pt x="6297" y="1911"/>
                    <a:pt x="6411" y="3712"/>
                    <a:pt x="5373" y="4893"/>
                  </a:cubicBezTo>
                  <a:cubicBezTo>
                    <a:pt x="5287" y="4988"/>
                    <a:pt x="5202" y="5074"/>
                    <a:pt x="5116" y="5150"/>
                  </a:cubicBezTo>
                  <a:close/>
                </a:path>
              </a:pathLst>
            </a:custGeom>
            <a:solidFill>
              <a:srgbClr val="D58B94"/>
            </a:solidFill>
            <a:ln w="9525" cap="flat">
              <a:noFill/>
              <a:prstDash val="solid"/>
              <a:miter/>
            </a:ln>
          </p:spPr>
          <p:txBody>
            <a:bodyPr rtlCol="0" anchor="ctr"/>
            <a:lstStyle/>
            <a:p>
              <a:endParaRPr lang="en-IN"/>
            </a:p>
          </p:txBody>
        </p:sp>
        <p:sp>
          <p:nvSpPr>
            <p:cNvPr id="1941" name="Freeform: Shape 1940">
              <a:extLst>
                <a:ext uri="{FF2B5EF4-FFF2-40B4-BE49-F238E27FC236}">
                  <a16:creationId xmlns:a16="http://schemas.microsoft.com/office/drawing/2014/main" xmlns="" id="{C3DE6ECB-6AA2-29CF-F02E-C0B82A81D6EA}"/>
                </a:ext>
              </a:extLst>
            </p:cNvPr>
            <p:cNvSpPr/>
            <p:nvPr/>
          </p:nvSpPr>
          <p:spPr>
            <a:xfrm>
              <a:off x="1025578" y="1120309"/>
              <a:ext cx="5875" cy="5905"/>
            </a:xfrm>
            <a:custGeom>
              <a:avLst/>
              <a:gdLst>
                <a:gd name="connsiteX0" fmla="*/ 5014 w 5875"/>
                <a:gd name="connsiteY0" fmla="*/ 5055 h 5905"/>
                <a:gd name="connsiteX1" fmla="*/ 822 w 5875"/>
                <a:gd name="connsiteY1" fmla="*/ 5055 h 5905"/>
                <a:gd name="connsiteX2" fmla="*/ 822 w 5875"/>
                <a:gd name="connsiteY2" fmla="*/ 864 h 5905"/>
                <a:gd name="connsiteX3" fmla="*/ 5109 w 5875"/>
                <a:gd name="connsiteY3" fmla="*/ 864 h 5905"/>
                <a:gd name="connsiteX4" fmla="*/ 5014 w 5875"/>
                <a:gd name="connsiteY4" fmla="*/ 5055 h 5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5" h="5905">
                  <a:moveTo>
                    <a:pt x="5014" y="5055"/>
                  </a:moveTo>
                  <a:cubicBezTo>
                    <a:pt x="3842" y="6169"/>
                    <a:pt x="1994" y="6169"/>
                    <a:pt x="822" y="5055"/>
                  </a:cubicBezTo>
                  <a:cubicBezTo>
                    <a:pt x="-292" y="3883"/>
                    <a:pt x="-292" y="2035"/>
                    <a:pt x="822" y="864"/>
                  </a:cubicBezTo>
                  <a:cubicBezTo>
                    <a:pt x="2013" y="-308"/>
                    <a:pt x="3918" y="-308"/>
                    <a:pt x="5109" y="864"/>
                  </a:cubicBezTo>
                  <a:cubicBezTo>
                    <a:pt x="6147" y="2083"/>
                    <a:pt x="6109" y="3883"/>
                    <a:pt x="5014" y="5055"/>
                  </a:cubicBezTo>
                  <a:close/>
                </a:path>
              </a:pathLst>
            </a:custGeom>
            <a:solidFill>
              <a:srgbClr val="D58B94"/>
            </a:solidFill>
            <a:ln w="9525" cap="flat">
              <a:noFill/>
              <a:prstDash val="solid"/>
              <a:miter/>
            </a:ln>
          </p:spPr>
          <p:txBody>
            <a:bodyPr rtlCol="0" anchor="ctr"/>
            <a:lstStyle/>
            <a:p>
              <a:endParaRPr lang="en-IN"/>
            </a:p>
          </p:txBody>
        </p:sp>
        <p:sp>
          <p:nvSpPr>
            <p:cNvPr id="1942" name="Freeform: Shape 1941">
              <a:extLst>
                <a:ext uri="{FF2B5EF4-FFF2-40B4-BE49-F238E27FC236}">
                  <a16:creationId xmlns:a16="http://schemas.microsoft.com/office/drawing/2014/main" xmlns="" id="{8224E0B7-F96A-0E4F-5273-068A6BC45D6E}"/>
                </a:ext>
              </a:extLst>
            </p:cNvPr>
            <p:cNvSpPr/>
            <p:nvPr/>
          </p:nvSpPr>
          <p:spPr>
            <a:xfrm>
              <a:off x="1040259" y="1132135"/>
              <a:ext cx="6026" cy="6108"/>
            </a:xfrm>
            <a:custGeom>
              <a:avLst/>
              <a:gdLst>
                <a:gd name="connsiteX0" fmla="*/ 5191 w 6026"/>
                <a:gd name="connsiteY0" fmla="*/ 5516 h 6108"/>
                <a:gd name="connsiteX1" fmla="*/ 562 w 6026"/>
                <a:gd name="connsiteY1" fmla="*/ 4630 h 6108"/>
                <a:gd name="connsiteX2" fmla="*/ 809 w 6026"/>
                <a:gd name="connsiteY2" fmla="*/ 563 h 6108"/>
                <a:gd name="connsiteX3" fmla="*/ 5439 w 6026"/>
                <a:gd name="connsiteY3" fmla="*/ 1449 h 6108"/>
                <a:gd name="connsiteX4" fmla="*/ 5191 w 6026"/>
                <a:gd name="connsiteY4" fmla="*/ 5516 h 6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08">
                  <a:moveTo>
                    <a:pt x="5191" y="5516"/>
                  </a:moveTo>
                  <a:cubicBezTo>
                    <a:pt x="3667" y="6554"/>
                    <a:pt x="1590" y="6154"/>
                    <a:pt x="562" y="4630"/>
                  </a:cubicBezTo>
                  <a:cubicBezTo>
                    <a:pt x="-286" y="3373"/>
                    <a:pt x="-191" y="1706"/>
                    <a:pt x="809" y="563"/>
                  </a:cubicBezTo>
                  <a:cubicBezTo>
                    <a:pt x="2333" y="-475"/>
                    <a:pt x="4410" y="-75"/>
                    <a:pt x="5439" y="1449"/>
                  </a:cubicBezTo>
                  <a:cubicBezTo>
                    <a:pt x="6286" y="2706"/>
                    <a:pt x="6191" y="4373"/>
                    <a:pt x="5191" y="5516"/>
                  </a:cubicBezTo>
                  <a:close/>
                </a:path>
              </a:pathLst>
            </a:custGeom>
            <a:solidFill>
              <a:srgbClr val="D58B94"/>
            </a:solidFill>
            <a:ln w="9525" cap="flat">
              <a:noFill/>
              <a:prstDash val="solid"/>
              <a:miter/>
            </a:ln>
          </p:spPr>
          <p:txBody>
            <a:bodyPr rtlCol="0" anchor="ctr"/>
            <a:lstStyle/>
            <a:p>
              <a:endParaRPr lang="en-IN"/>
            </a:p>
          </p:txBody>
        </p:sp>
        <p:sp>
          <p:nvSpPr>
            <p:cNvPr id="1943" name="Freeform: Shape 1942">
              <a:extLst>
                <a:ext uri="{FF2B5EF4-FFF2-40B4-BE49-F238E27FC236}">
                  <a16:creationId xmlns:a16="http://schemas.microsoft.com/office/drawing/2014/main" xmlns="" id="{32027388-814B-AE6A-A4A1-FBF1E34B4392}"/>
                </a:ext>
              </a:extLst>
            </p:cNvPr>
            <p:cNvSpPr/>
            <p:nvPr/>
          </p:nvSpPr>
          <p:spPr>
            <a:xfrm>
              <a:off x="1059003" y="1053375"/>
              <a:ext cx="10548" cy="10676"/>
            </a:xfrm>
            <a:custGeom>
              <a:avLst/>
              <a:gdLst>
                <a:gd name="connsiteX0" fmla="*/ 9021 w 10548"/>
                <a:gd name="connsiteY0" fmla="*/ 9504 h 10676"/>
                <a:gd name="connsiteX1" fmla="*/ 1144 w 10548"/>
                <a:gd name="connsiteY1" fmla="*/ 8456 h 10676"/>
                <a:gd name="connsiteX2" fmla="*/ 1401 w 10548"/>
                <a:gd name="connsiteY2" fmla="*/ 1313 h 10676"/>
                <a:gd name="connsiteX3" fmla="*/ 8802 w 10548"/>
                <a:gd name="connsiteY3" fmla="*/ 1732 h 10676"/>
                <a:gd name="connsiteX4" fmla="*/ 8926 w 10548"/>
                <a:gd name="connsiteY4" fmla="*/ 1884 h 10676"/>
                <a:gd name="connsiteX5" fmla="*/ 9021 w 10548"/>
                <a:gd name="connsiteY5" fmla="*/ 9504 h 1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48" h="10676">
                  <a:moveTo>
                    <a:pt x="9021" y="9504"/>
                  </a:moveTo>
                  <a:cubicBezTo>
                    <a:pt x="6554" y="11390"/>
                    <a:pt x="3030" y="10923"/>
                    <a:pt x="1144" y="8456"/>
                  </a:cubicBezTo>
                  <a:cubicBezTo>
                    <a:pt x="-494" y="6323"/>
                    <a:pt x="-380" y="3322"/>
                    <a:pt x="1401" y="1313"/>
                  </a:cubicBezTo>
                  <a:cubicBezTo>
                    <a:pt x="3563" y="-611"/>
                    <a:pt x="6869" y="-421"/>
                    <a:pt x="8802" y="1732"/>
                  </a:cubicBezTo>
                  <a:cubicBezTo>
                    <a:pt x="8840" y="1779"/>
                    <a:pt x="8888" y="1837"/>
                    <a:pt x="8926" y="1884"/>
                  </a:cubicBezTo>
                  <a:cubicBezTo>
                    <a:pt x="11031" y="3970"/>
                    <a:pt x="11079" y="7361"/>
                    <a:pt x="9021" y="9504"/>
                  </a:cubicBezTo>
                  <a:close/>
                </a:path>
              </a:pathLst>
            </a:custGeom>
            <a:solidFill>
              <a:srgbClr val="D58B94"/>
            </a:solidFill>
            <a:ln w="9525" cap="flat">
              <a:noFill/>
              <a:prstDash val="solid"/>
              <a:miter/>
            </a:ln>
          </p:spPr>
          <p:txBody>
            <a:bodyPr rtlCol="0" anchor="ctr"/>
            <a:lstStyle/>
            <a:p>
              <a:endParaRPr lang="en-IN"/>
            </a:p>
          </p:txBody>
        </p:sp>
        <p:sp>
          <p:nvSpPr>
            <p:cNvPr id="1944" name="Freeform: Shape 1943">
              <a:extLst>
                <a:ext uri="{FF2B5EF4-FFF2-40B4-BE49-F238E27FC236}">
                  <a16:creationId xmlns:a16="http://schemas.microsoft.com/office/drawing/2014/main" xmlns="" id="{23DBD754-5958-7756-9D15-D7952FA182D8}"/>
                </a:ext>
              </a:extLst>
            </p:cNvPr>
            <p:cNvSpPr/>
            <p:nvPr/>
          </p:nvSpPr>
          <p:spPr>
            <a:xfrm>
              <a:off x="1046845" y="1045461"/>
              <a:ext cx="11008" cy="10863"/>
            </a:xfrm>
            <a:custGeom>
              <a:avLst/>
              <a:gdLst>
                <a:gd name="connsiteX0" fmla="*/ 9463 w 11008"/>
                <a:gd name="connsiteY0" fmla="*/ 9036 h 10863"/>
                <a:gd name="connsiteX1" fmla="*/ 1796 w 11008"/>
                <a:gd name="connsiteY1" fmla="*/ 9465 h 10863"/>
                <a:gd name="connsiteX2" fmla="*/ 1367 w 11008"/>
                <a:gd name="connsiteY2" fmla="*/ 1797 h 10863"/>
                <a:gd name="connsiteX3" fmla="*/ 9035 w 11008"/>
                <a:gd name="connsiteY3" fmla="*/ 1369 h 10863"/>
                <a:gd name="connsiteX4" fmla="*/ 9463 w 11008"/>
                <a:gd name="connsiteY4" fmla="*/ 1797 h 10863"/>
                <a:gd name="connsiteX5" fmla="*/ 9568 w 11008"/>
                <a:gd name="connsiteY5" fmla="*/ 8931 h 10863"/>
                <a:gd name="connsiteX6" fmla="*/ 9463 w 11008"/>
                <a:gd name="connsiteY6" fmla="*/ 9036 h 1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08" h="10863">
                  <a:moveTo>
                    <a:pt x="9463" y="9036"/>
                  </a:moveTo>
                  <a:cubicBezTo>
                    <a:pt x="7463" y="11275"/>
                    <a:pt x="4034" y="11465"/>
                    <a:pt x="1796" y="9465"/>
                  </a:cubicBezTo>
                  <a:cubicBezTo>
                    <a:pt x="-433" y="7465"/>
                    <a:pt x="-633" y="4036"/>
                    <a:pt x="1367" y="1797"/>
                  </a:cubicBezTo>
                  <a:cubicBezTo>
                    <a:pt x="3367" y="-441"/>
                    <a:pt x="6806" y="-632"/>
                    <a:pt x="9035" y="1369"/>
                  </a:cubicBezTo>
                  <a:cubicBezTo>
                    <a:pt x="9187" y="1502"/>
                    <a:pt x="9330" y="1645"/>
                    <a:pt x="9463" y="1797"/>
                  </a:cubicBezTo>
                  <a:cubicBezTo>
                    <a:pt x="11463" y="3740"/>
                    <a:pt x="11511" y="6941"/>
                    <a:pt x="9568" y="8931"/>
                  </a:cubicBezTo>
                  <a:cubicBezTo>
                    <a:pt x="9530" y="8970"/>
                    <a:pt x="9501" y="9008"/>
                    <a:pt x="9463" y="9036"/>
                  </a:cubicBezTo>
                  <a:close/>
                </a:path>
              </a:pathLst>
            </a:custGeom>
            <a:solidFill>
              <a:srgbClr val="D58B94"/>
            </a:solidFill>
            <a:ln w="9525" cap="flat">
              <a:noFill/>
              <a:prstDash val="solid"/>
              <a:miter/>
            </a:ln>
          </p:spPr>
          <p:txBody>
            <a:bodyPr rtlCol="0" anchor="ctr"/>
            <a:lstStyle/>
            <a:p>
              <a:endParaRPr lang="en-IN"/>
            </a:p>
          </p:txBody>
        </p:sp>
        <p:sp>
          <p:nvSpPr>
            <p:cNvPr id="1945" name="Freeform: Shape 1944">
              <a:extLst>
                <a:ext uri="{FF2B5EF4-FFF2-40B4-BE49-F238E27FC236}">
                  <a16:creationId xmlns:a16="http://schemas.microsoft.com/office/drawing/2014/main" xmlns="" id="{661C3F68-8735-1457-A06E-6845B9E03054}"/>
                </a:ext>
              </a:extLst>
            </p:cNvPr>
            <p:cNvSpPr/>
            <p:nvPr/>
          </p:nvSpPr>
          <p:spPr>
            <a:xfrm>
              <a:off x="1099042" y="1105871"/>
              <a:ext cx="5126" cy="5164"/>
            </a:xfrm>
            <a:custGeom>
              <a:avLst/>
              <a:gdLst>
                <a:gd name="connsiteX0" fmla="*/ 4321 w 5126"/>
                <a:gd name="connsiteY0" fmla="*/ 4443 h 5164"/>
                <a:gd name="connsiteX1" fmla="*/ 701 w 5126"/>
                <a:gd name="connsiteY1" fmla="*/ 4443 h 5164"/>
                <a:gd name="connsiteX2" fmla="*/ 701 w 5126"/>
                <a:gd name="connsiteY2" fmla="*/ 728 h 5164"/>
                <a:gd name="connsiteX3" fmla="*/ 4321 w 5126"/>
                <a:gd name="connsiteY3" fmla="*/ 728 h 5164"/>
                <a:gd name="connsiteX4" fmla="*/ 4397 w 5126"/>
                <a:gd name="connsiteY4" fmla="*/ 4366 h 5164"/>
                <a:gd name="connsiteX5" fmla="*/ 4321 w 5126"/>
                <a:gd name="connsiteY5" fmla="*/ 4443 h 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6" h="5164">
                  <a:moveTo>
                    <a:pt x="4321" y="4443"/>
                  </a:moveTo>
                  <a:cubicBezTo>
                    <a:pt x="3301" y="5386"/>
                    <a:pt x="1720" y="5386"/>
                    <a:pt x="701" y="4443"/>
                  </a:cubicBezTo>
                  <a:cubicBezTo>
                    <a:pt x="-252" y="3385"/>
                    <a:pt x="-252" y="1785"/>
                    <a:pt x="701" y="728"/>
                  </a:cubicBezTo>
                  <a:cubicBezTo>
                    <a:pt x="1701" y="-263"/>
                    <a:pt x="3320" y="-263"/>
                    <a:pt x="4321" y="728"/>
                  </a:cubicBezTo>
                  <a:cubicBezTo>
                    <a:pt x="5349" y="1709"/>
                    <a:pt x="5378" y="3338"/>
                    <a:pt x="4397" y="4366"/>
                  </a:cubicBezTo>
                  <a:cubicBezTo>
                    <a:pt x="4378" y="4395"/>
                    <a:pt x="4349" y="4414"/>
                    <a:pt x="4321" y="4443"/>
                  </a:cubicBezTo>
                  <a:close/>
                </a:path>
              </a:pathLst>
            </a:custGeom>
            <a:solidFill>
              <a:srgbClr val="D58B94"/>
            </a:solidFill>
            <a:ln w="9525" cap="flat">
              <a:noFill/>
              <a:prstDash val="solid"/>
              <a:miter/>
            </a:ln>
          </p:spPr>
          <p:txBody>
            <a:bodyPr rtlCol="0" anchor="ctr"/>
            <a:lstStyle/>
            <a:p>
              <a:endParaRPr lang="en-IN"/>
            </a:p>
          </p:txBody>
        </p:sp>
        <p:sp>
          <p:nvSpPr>
            <p:cNvPr id="1946" name="Freeform: Shape 1945">
              <a:extLst>
                <a:ext uri="{FF2B5EF4-FFF2-40B4-BE49-F238E27FC236}">
                  <a16:creationId xmlns:a16="http://schemas.microsoft.com/office/drawing/2014/main" xmlns="" id="{D199E55D-EC47-B661-4EA1-861FC6B0D496}"/>
                </a:ext>
              </a:extLst>
            </p:cNvPr>
            <p:cNvSpPr/>
            <p:nvPr/>
          </p:nvSpPr>
          <p:spPr>
            <a:xfrm>
              <a:off x="1077170" y="1104612"/>
              <a:ext cx="15277" cy="15243"/>
            </a:xfrm>
            <a:custGeom>
              <a:avLst/>
              <a:gdLst>
                <a:gd name="connsiteX0" fmla="*/ 13142 w 15277"/>
                <a:gd name="connsiteY0" fmla="*/ 12845 h 15243"/>
                <a:gd name="connsiteX1" fmla="*/ 2370 w 15277"/>
                <a:gd name="connsiteY1" fmla="*/ 13141 h 15243"/>
                <a:gd name="connsiteX2" fmla="*/ 2074 w 15277"/>
                <a:gd name="connsiteY2" fmla="*/ 2368 h 15243"/>
                <a:gd name="connsiteX3" fmla="*/ 12847 w 15277"/>
                <a:gd name="connsiteY3" fmla="*/ 2073 h 15243"/>
                <a:gd name="connsiteX4" fmla="*/ 13142 w 15277"/>
                <a:gd name="connsiteY4" fmla="*/ 2368 h 15243"/>
                <a:gd name="connsiteX5" fmla="*/ 13142 w 15277"/>
                <a:gd name="connsiteY5" fmla="*/ 12845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7" h="15243">
                  <a:moveTo>
                    <a:pt x="13142" y="12845"/>
                  </a:moveTo>
                  <a:cubicBezTo>
                    <a:pt x="10247" y="15903"/>
                    <a:pt x="5427" y="16036"/>
                    <a:pt x="2370" y="13141"/>
                  </a:cubicBezTo>
                  <a:cubicBezTo>
                    <a:pt x="-688" y="10245"/>
                    <a:pt x="-821" y="5425"/>
                    <a:pt x="2074" y="2368"/>
                  </a:cubicBezTo>
                  <a:cubicBezTo>
                    <a:pt x="4970" y="-690"/>
                    <a:pt x="9790" y="-823"/>
                    <a:pt x="12847" y="2073"/>
                  </a:cubicBezTo>
                  <a:cubicBezTo>
                    <a:pt x="12952" y="2168"/>
                    <a:pt x="13047" y="2263"/>
                    <a:pt x="13142" y="2368"/>
                  </a:cubicBezTo>
                  <a:cubicBezTo>
                    <a:pt x="15971" y="5283"/>
                    <a:pt x="15971" y="9931"/>
                    <a:pt x="13142" y="12845"/>
                  </a:cubicBezTo>
                  <a:close/>
                </a:path>
              </a:pathLst>
            </a:custGeom>
            <a:solidFill>
              <a:srgbClr val="D58B94"/>
            </a:solidFill>
            <a:ln w="9525" cap="flat">
              <a:noFill/>
              <a:prstDash val="solid"/>
              <a:miter/>
            </a:ln>
          </p:spPr>
          <p:txBody>
            <a:bodyPr rtlCol="0" anchor="ctr"/>
            <a:lstStyle/>
            <a:p>
              <a:endParaRPr lang="en-IN"/>
            </a:p>
          </p:txBody>
        </p:sp>
        <p:sp>
          <p:nvSpPr>
            <p:cNvPr id="1947" name="Freeform: Shape 1946">
              <a:extLst>
                <a:ext uri="{FF2B5EF4-FFF2-40B4-BE49-F238E27FC236}">
                  <a16:creationId xmlns:a16="http://schemas.microsoft.com/office/drawing/2014/main" xmlns="" id="{6B8AA3C5-7B1A-77FE-6C17-C27F24C679F1}"/>
                </a:ext>
              </a:extLst>
            </p:cNvPr>
            <p:cNvSpPr/>
            <p:nvPr/>
          </p:nvSpPr>
          <p:spPr>
            <a:xfrm>
              <a:off x="1064768" y="1079659"/>
              <a:ext cx="21223" cy="21503"/>
            </a:xfrm>
            <a:custGeom>
              <a:avLst/>
              <a:gdLst>
                <a:gd name="connsiteX0" fmla="*/ 18020 w 21223"/>
                <a:gd name="connsiteY0" fmla="*/ 19035 h 21503"/>
                <a:gd name="connsiteX1" fmla="*/ 3132 w 21223"/>
                <a:gd name="connsiteY1" fmla="*/ 17682 h 21503"/>
                <a:gd name="connsiteX2" fmla="*/ 3066 w 21223"/>
                <a:gd name="connsiteY2" fmla="*/ 17606 h 21503"/>
                <a:gd name="connsiteX3" fmla="*/ 3066 w 21223"/>
                <a:gd name="connsiteY3" fmla="*/ 2461 h 21503"/>
                <a:gd name="connsiteX4" fmla="*/ 18734 w 21223"/>
                <a:gd name="connsiteY4" fmla="*/ 4128 h 21503"/>
                <a:gd name="connsiteX5" fmla="*/ 17925 w 21223"/>
                <a:gd name="connsiteY5" fmla="*/ 19035 h 2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23" h="21503">
                  <a:moveTo>
                    <a:pt x="18020" y="19035"/>
                  </a:moveTo>
                  <a:cubicBezTo>
                    <a:pt x="13534" y="22778"/>
                    <a:pt x="6866" y="22168"/>
                    <a:pt x="3132" y="17682"/>
                  </a:cubicBezTo>
                  <a:cubicBezTo>
                    <a:pt x="3104" y="17653"/>
                    <a:pt x="3085" y="17634"/>
                    <a:pt x="3066" y="17606"/>
                  </a:cubicBezTo>
                  <a:cubicBezTo>
                    <a:pt x="-1040" y="13386"/>
                    <a:pt x="-1040" y="6681"/>
                    <a:pt x="3066" y="2461"/>
                  </a:cubicBezTo>
                  <a:cubicBezTo>
                    <a:pt x="7857" y="-1406"/>
                    <a:pt x="14867" y="-663"/>
                    <a:pt x="18734" y="4128"/>
                  </a:cubicBezTo>
                  <a:cubicBezTo>
                    <a:pt x="22325" y="8567"/>
                    <a:pt x="21973" y="15005"/>
                    <a:pt x="17925" y="19035"/>
                  </a:cubicBezTo>
                  <a:close/>
                </a:path>
              </a:pathLst>
            </a:custGeom>
            <a:solidFill>
              <a:srgbClr val="D58B94"/>
            </a:solidFill>
            <a:ln w="9525" cap="flat">
              <a:noFill/>
              <a:prstDash val="solid"/>
              <a:miter/>
            </a:ln>
          </p:spPr>
          <p:txBody>
            <a:bodyPr rtlCol="0" anchor="ctr"/>
            <a:lstStyle/>
            <a:p>
              <a:endParaRPr lang="en-IN"/>
            </a:p>
          </p:txBody>
        </p:sp>
        <p:sp>
          <p:nvSpPr>
            <p:cNvPr id="1948" name="Freeform: Shape 1947">
              <a:extLst>
                <a:ext uri="{FF2B5EF4-FFF2-40B4-BE49-F238E27FC236}">
                  <a16:creationId xmlns:a16="http://schemas.microsoft.com/office/drawing/2014/main" xmlns="" id="{5E17A8CF-7F76-4A4A-F075-7D365B869BD7}"/>
                </a:ext>
              </a:extLst>
            </p:cNvPr>
            <p:cNvSpPr/>
            <p:nvPr/>
          </p:nvSpPr>
          <p:spPr>
            <a:xfrm>
              <a:off x="1056139" y="1068891"/>
              <a:ext cx="11951" cy="12049"/>
            </a:xfrm>
            <a:custGeom>
              <a:avLst/>
              <a:gdLst>
                <a:gd name="connsiteX0" fmla="*/ 9981 w 11951"/>
                <a:gd name="connsiteY0" fmla="*/ 10562 h 12049"/>
                <a:gd name="connsiteX1" fmla="*/ 1780 w 11951"/>
                <a:gd name="connsiteY1" fmla="*/ 10086 h 12049"/>
                <a:gd name="connsiteX2" fmla="*/ 1694 w 11951"/>
                <a:gd name="connsiteY2" fmla="*/ 9991 h 12049"/>
                <a:gd name="connsiteX3" fmla="*/ 1694 w 11951"/>
                <a:gd name="connsiteY3" fmla="*/ 1609 h 12049"/>
                <a:gd name="connsiteX4" fmla="*/ 10314 w 11951"/>
                <a:gd name="connsiteY4" fmla="*/ 1942 h 12049"/>
                <a:gd name="connsiteX5" fmla="*/ 9981 w 11951"/>
                <a:gd name="connsiteY5" fmla="*/ 10562 h 12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1" h="12049">
                  <a:moveTo>
                    <a:pt x="9981" y="10562"/>
                  </a:moveTo>
                  <a:cubicBezTo>
                    <a:pt x="7581" y="12696"/>
                    <a:pt x="3913" y="12486"/>
                    <a:pt x="1780" y="10086"/>
                  </a:cubicBezTo>
                  <a:cubicBezTo>
                    <a:pt x="1751" y="10057"/>
                    <a:pt x="1723" y="10019"/>
                    <a:pt x="1694" y="9991"/>
                  </a:cubicBezTo>
                  <a:cubicBezTo>
                    <a:pt x="-582" y="7657"/>
                    <a:pt x="-582" y="3942"/>
                    <a:pt x="1694" y="1609"/>
                  </a:cubicBezTo>
                  <a:cubicBezTo>
                    <a:pt x="4171" y="-677"/>
                    <a:pt x="8028" y="-534"/>
                    <a:pt x="10314" y="1942"/>
                  </a:cubicBezTo>
                  <a:cubicBezTo>
                    <a:pt x="12600" y="4419"/>
                    <a:pt x="12457" y="8276"/>
                    <a:pt x="9981" y="10562"/>
                  </a:cubicBezTo>
                  <a:close/>
                </a:path>
              </a:pathLst>
            </a:custGeom>
            <a:solidFill>
              <a:srgbClr val="D58B94"/>
            </a:solidFill>
            <a:ln w="9525" cap="flat">
              <a:noFill/>
              <a:prstDash val="solid"/>
              <a:miter/>
            </a:ln>
          </p:spPr>
          <p:txBody>
            <a:bodyPr rtlCol="0" anchor="ctr"/>
            <a:lstStyle/>
            <a:p>
              <a:endParaRPr lang="en-IN"/>
            </a:p>
          </p:txBody>
        </p:sp>
        <p:sp>
          <p:nvSpPr>
            <p:cNvPr id="1949" name="Freeform: Shape 1948">
              <a:extLst>
                <a:ext uri="{FF2B5EF4-FFF2-40B4-BE49-F238E27FC236}">
                  <a16:creationId xmlns:a16="http://schemas.microsoft.com/office/drawing/2014/main" xmlns="" id="{2D003038-831E-44BD-6FCB-49F78D59DEE6}"/>
                </a:ext>
              </a:extLst>
            </p:cNvPr>
            <p:cNvSpPr/>
            <p:nvPr/>
          </p:nvSpPr>
          <p:spPr>
            <a:xfrm>
              <a:off x="1043006" y="1062217"/>
              <a:ext cx="9141" cy="9260"/>
            </a:xfrm>
            <a:custGeom>
              <a:avLst/>
              <a:gdLst>
                <a:gd name="connsiteX0" fmla="*/ 7778 w 9141"/>
                <a:gd name="connsiteY0" fmla="*/ 7901 h 9260"/>
                <a:gd name="connsiteX1" fmla="*/ 1311 w 9141"/>
                <a:gd name="connsiteY1" fmla="*/ 7911 h 9260"/>
                <a:gd name="connsiteX2" fmla="*/ 1301 w 9141"/>
                <a:gd name="connsiteY2" fmla="*/ 7901 h 9260"/>
                <a:gd name="connsiteX3" fmla="*/ 1301 w 9141"/>
                <a:gd name="connsiteY3" fmla="*/ 1329 h 9260"/>
                <a:gd name="connsiteX4" fmla="*/ 7768 w 9141"/>
                <a:gd name="connsiteY4" fmla="*/ 1320 h 9260"/>
                <a:gd name="connsiteX5" fmla="*/ 7778 w 9141"/>
                <a:gd name="connsiteY5" fmla="*/ 1329 h 9260"/>
                <a:gd name="connsiteX6" fmla="*/ 7778 w 9141"/>
                <a:gd name="connsiteY6" fmla="*/ 7901 h 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1" h="9260">
                  <a:moveTo>
                    <a:pt x="7778" y="7901"/>
                  </a:moveTo>
                  <a:cubicBezTo>
                    <a:pt x="5997" y="9692"/>
                    <a:pt x="3101" y="9692"/>
                    <a:pt x="1311" y="7911"/>
                  </a:cubicBezTo>
                  <a:cubicBezTo>
                    <a:pt x="1311" y="7911"/>
                    <a:pt x="1301" y="7901"/>
                    <a:pt x="1301" y="7901"/>
                  </a:cubicBezTo>
                  <a:cubicBezTo>
                    <a:pt x="-451" y="6063"/>
                    <a:pt x="-451" y="3167"/>
                    <a:pt x="1301" y="1329"/>
                  </a:cubicBezTo>
                  <a:cubicBezTo>
                    <a:pt x="3082" y="-462"/>
                    <a:pt x="5978" y="-462"/>
                    <a:pt x="7768" y="1320"/>
                  </a:cubicBezTo>
                  <a:cubicBezTo>
                    <a:pt x="7768" y="1320"/>
                    <a:pt x="7778" y="1329"/>
                    <a:pt x="7778" y="1329"/>
                  </a:cubicBezTo>
                  <a:cubicBezTo>
                    <a:pt x="9578" y="3148"/>
                    <a:pt x="9578" y="6082"/>
                    <a:pt x="7778" y="7901"/>
                  </a:cubicBezTo>
                  <a:close/>
                </a:path>
              </a:pathLst>
            </a:custGeom>
            <a:solidFill>
              <a:srgbClr val="D58B94"/>
            </a:solidFill>
            <a:ln w="9525" cap="flat">
              <a:noFill/>
              <a:prstDash val="solid"/>
              <a:miter/>
            </a:ln>
          </p:spPr>
          <p:txBody>
            <a:bodyPr rtlCol="0" anchor="ctr"/>
            <a:lstStyle/>
            <a:p>
              <a:endParaRPr lang="en-IN"/>
            </a:p>
          </p:txBody>
        </p:sp>
        <p:sp>
          <p:nvSpPr>
            <p:cNvPr id="1950" name="Freeform: Shape 1949">
              <a:extLst>
                <a:ext uri="{FF2B5EF4-FFF2-40B4-BE49-F238E27FC236}">
                  <a16:creationId xmlns:a16="http://schemas.microsoft.com/office/drawing/2014/main" xmlns="" id="{B69CD3C2-557A-3E03-316C-3AA753551C56}"/>
                </a:ext>
              </a:extLst>
            </p:cNvPr>
            <p:cNvSpPr/>
            <p:nvPr/>
          </p:nvSpPr>
          <p:spPr>
            <a:xfrm>
              <a:off x="1028918" y="1064204"/>
              <a:ext cx="7373" cy="7286"/>
            </a:xfrm>
            <a:custGeom>
              <a:avLst/>
              <a:gdLst>
                <a:gd name="connsiteX0" fmla="*/ 6245 w 7373"/>
                <a:gd name="connsiteY0" fmla="*/ 6200 h 7286"/>
                <a:gd name="connsiteX1" fmla="*/ 1130 w 7373"/>
                <a:gd name="connsiteY1" fmla="*/ 6229 h 7286"/>
                <a:gd name="connsiteX2" fmla="*/ 1102 w 7373"/>
                <a:gd name="connsiteY2" fmla="*/ 6200 h 7286"/>
                <a:gd name="connsiteX3" fmla="*/ 940 w 7373"/>
                <a:gd name="connsiteY3" fmla="*/ 1218 h 7286"/>
                <a:gd name="connsiteX4" fmla="*/ 1102 w 7373"/>
                <a:gd name="connsiteY4" fmla="*/ 1057 h 7286"/>
                <a:gd name="connsiteX5" fmla="*/ 6217 w 7373"/>
                <a:gd name="connsiteY5" fmla="*/ 1028 h 7286"/>
                <a:gd name="connsiteX6" fmla="*/ 6245 w 7373"/>
                <a:gd name="connsiteY6" fmla="*/ 1057 h 7286"/>
                <a:gd name="connsiteX7" fmla="*/ 6407 w 7373"/>
                <a:gd name="connsiteY7" fmla="*/ 6038 h 7286"/>
                <a:gd name="connsiteX8" fmla="*/ 6245 w 7373"/>
                <a:gd name="connsiteY8" fmla="*/ 6200 h 7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3" h="7286">
                  <a:moveTo>
                    <a:pt x="6245" y="6200"/>
                  </a:moveTo>
                  <a:cubicBezTo>
                    <a:pt x="4836" y="7619"/>
                    <a:pt x="2550" y="7629"/>
                    <a:pt x="1130" y="6229"/>
                  </a:cubicBezTo>
                  <a:cubicBezTo>
                    <a:pt x="1121" y="6219"/>
                    <a:pt x="1111" y="6210"/>
                    <a:pt x="1102" y="6200"/>
                  </a:cubicBezTo>
                  <a:cubicBezTo>
                    <a:pt x="-317" y="4867"/>
                    <a:pt x="-394" y="2638"/>
                    <a:pt x="940" y="1218"/>
                  </a:cubicBezTo>
                  <a:cubicBezTo>
                    <a:pt x="988" y="1161"/>
                    <a:pt x="1045" y="1104"/>
                    <a:pt x="1102" y="1057"/>
                  </a:cubicBezTo>
                  <a:cubicBezTo>
                    <a:pt x="2512" y="-363"/>
                    <a:pt x="4797" y="-372"/>
                    <a:pt x="6217" y="1028"/>
                  </a:cubicBezTo>
                  <a:cubicBezTo>
                    <a:pt x="6226" y="1038"/>
                    <a:pt x="6236" y="1047"/>
                    <a:pt x="6245" y="1057"/>
                  </a:cubicBezTo>
                  <a:cubicBezTo>
                    <a:pt x="7665" y="2390"/>
                    <a:pt x="7741" y="4619"/>
                    <a:pt x="6407" y="6038"/>
                  </a:cubicBezTo>
                  <a:cubicBezTo>
                    <a:pt x="6360" y="6095"/>
                    <a:pt x="6302" y="6152"/>
                    <a:pt x="6245" y="6200"/>
                  </a:cubicBezTo>
                  <a:close/>
                </a:path>
              </a:pathLst>
            </a:custGeom>
            <a:solidFill>
              <a:srgbClr val="D58B94"/>
            </a:solidFill>
            <a:ln w="9525" cap="flat">
              <a:noFill/>
              <a:prstDash val="solid"/>
              <a:miter/>
            </a:ln>
          </p:spPr>
          <p:txBody>
            <a:bodyPr rtlCol="0" anchor="ctr"/>
            <a:lstStyle/>
            <a:p>
              <a:endParaRPr lang="en-IN"/>
            </a:p>
          </p:txBody>
        </p:sp>
        <p:sp>
          <p:nvSpPr>
            <p:cNvPr id="1951" name="Freeform: Shape 1950">
              <a:extLst>
                <a:ext uri="{FF2B5EF4-FFF2-40B4-BE49-F238E27FC236}">
                  <a16:creationId xmlns:a16="http://schemas.microsoft.com/office/drawing/2014/main" xmlns="" id="{091F5537-22B4-53FF-4252-0FB9E8FD4442}"/>
                </a:ext>
              </a:extLst>
            </p:cNvPr>
            <p:cNvSpPr/>
            <p:nvPr/>
          </p:nvSpPr>
          <p:spPr>
            <a:xfrm>
              <a:off x="1036889" y="1072781"/>
              <a:ext cx="9242" cy="9363"/>
            </a:xfrm>
            <a:custGeom>
              <a:avLst/>
              <a:gdLst>
                <a:gd name="connsiteX0" fmla="*/ 4656 w 9242"/>
                <a:gd name="connsiteY0" fmla="*/ 9339 h 9363"/>
                <a:gd name="connsiteX1" fmla="*/ -12 w 9242"/>
                <a:gd name="connsiteY1" fmla="*/ 4385 h 9363"/>
                <a:gd name="connsiteX2" fmla="*/ 4160 w 9242"/>
                <a:gd name="connsiteY2" fmla="*/ -15 h 9363"/>
                <a:gd name="connsiteX3" fmla="*/ 4656 w 9242"/>
                <a:gd name="connsiteY3" fmla="*/ 4 h 9363"/>
                <a:gd name="connsiteX4" fmla="*/ 9228 w 9242"/>
                <a:gd name="connsiteY4" fmla="*/ 4957 h 9363"/>
                <a:gd name="connsiteX5" fmla="*/ 5046 w 9242"/>
                <a:gd name="connsiteY5" fmla="*/ 9348 h 9363"/>
                <a:gd name="connsiteX6" fmla="*/ 4656 w 9242"/>
                <a:gd name="connsiteY6" fmla="*/ 9339 h 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42" h="9363">
                  <a:moveTo>
                    <a:pt x="4656" y="9339"/>
                  </a:moveTo>
                  <a:cubicBezTo>
                    <a:pt x="2055" y="9138"/>
                    <a:pt x="26" y="6995"/>
                    <a:pt x="-12" y="4385"/>
                  </a:cubicBezTo>
                  <a:cubicBezTo>
                    <a:pt x="-78" y="2023"/>
                    <a:pt x="1798" y="52"/>
                    <a:pt x="4160" y="-15"/>
                  </a:cubicBezTo>
                  <a:cubicBezTo>
                    <a:pt x="4322" y="-15"/>
                    <a:pt x="4494" y="-15"/>
                    <a:pt x="4656" y="4"/>
                  </a:cubicBezTo>
                  <a:cubicBezTo>
                    <a:pt x="7218" y="242"/>
                    <a:pt x="9190" y="2385"/>
                    <a:pt x="9228" y="4957"/>
                  </a:cubicBezTo>
                  <a:cubicBezTo>
                    <a:pt x="9285" y="7319"/>
                    <a:pt x="7418" y="9291"/>
                    <a:pt x="5046" y="9348"/>
                  </a:cubicBezTo>
                  <a:cubicBezTo>
                    <a:pt x="4913" y="9348"/>
                    <a:pt x="4789" y="9348"/>
                    <a:pt x="4656" y="9339"/>
                  </a:cubicBezTo>
                  <a:close/>
                </a:path>
              </a:pathLst>
            </a:custGeom>
            <a:solidFill>
              <a:srgbClr val="D58B94"/>
            </a:solidFill>
            <a:ln w="9525" cap="flat">
              <a:noFill/>
              <a:prstDash val="solid"/>
              <a:miter/>
            </a:ln>
          </p:spPr>
          <p:txBody>
            <a:bodyPr rtlCol="0" anchor="ctr"/>
            <a:lstStyle/>
            <a:p>
              <a:endParaRPr lang="en-IN"/>
            </a:p>
          </p:txBody>
        </p:sp>
        <p:sp>
          <p:nvSpPr>
            <p:cNvPr id="1952" name="Freeform: Shape 1951">
              <a:extLst>
                <a:ext uri="{FF2B5EF4-FFF2-40B4-BE49-F238E27FC236}">
                  <a16:creationId xmlns:a16="http://schemas.microsoft.com/office/drawing/2014/main" xmlns="" id="{742DA4ED-161C-3889-1B60-85C256A51F01}"/>
                </a:ext>
              </a:extLst>
            </p:cNvPr>
            <p:cNvSpPr/>
            <p:nvPr/>
          </p:nvSpPr>
          <p:spPr>
            <a:xfrm>
              <a:off x="1054066" y="1100881"/>
              <a:ext cx="11046" cy="11005"/>
            </a:xfrm>
            <a:custGeom>
              <a:avLst/>
              <a:gdLst>
                <a:gd name="connsiteX0" fmla="*/ 9196 w 11046"/>
                <a:gd name="connsiteY0" fmla="*/ 9623 h 11005"/>
                <a:gd name="connsiteX1" fmla="*/ 1271 w 11046"/>
                <a:gd name="connsiteY1" fmla="*/ 9042 h 11005"/>
                <a:gd name="connsiteX2" fmla="*/ 1195 w 11046"/>
                <a:gd name="connsiteY2" fmla="*/ 8956 h 11005"/>
                <a:gd name="connsiteX3" fmla="*/ 2062 w 11046"/>
                <a:gd name="connsiteY3" fmla="*/ 1193 h 11005"/>
                <a:gd name="connsiteX4" fmla="*/ 9825 w 11046"/>
                <a:gd name="connsiteY4" fmla="*/ 2060 h 11005"/>
                <a:gd name="connsiteX5" fmla="*/ 9196 w 11046"/>
                <a:gd name="connsiteY5" fmla="*/ 9623 h 1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11005">
                  <a:moveTo>
                    <a:pt x="9196" y="9623"/>
                  </a:moveTo>
                  <a:cubicBezTo>
                    <a:pt x="6843" y="11652"/>
                    <a:pt x="3300" y="11395"/>
                    <a:pt x="1271" y="9042"/>
                  </a:cubicBezTo>
                  <a:cubicBezTo>
                    <a:pt x="1243" y="9013"/>
                    <a:pt x="1224" y="8985"/>
                    <a:pt x="1195" y="8956"/>
                  </a:cubicBezTo>
                  <a:cubicBezTo>
                    <a:pt x="-710" y="6575"/>
                    <a:pt x="-319" y="3098"/>
                    <a:pt x="2062" y="1193"/>
                  </a:cubicBezTo>
                  <a:cubicBezTo>
                    <a:pt x="4443" y="-712"/>
                    <a:pt x="7920" y="-321"/>
                    <a:pt x="9825" y="2060"/>
                  </a:cubicBezTo>
                  <a:cubicBezTo>
                    <a:pt x="11653" y="4346"/>
                    <a:pt x="11377" y="7670"/>
                    <a:pt x="9196" y="9623"/>
                  </a:cubicBezTo>
                  <a:close/>
                </a:path>
              </a:pathLst>
            </a:custGeom>
            <a:solidFill>
              <a:srgbClr val="D58B94"/>
            </a:solidFill>
            <a:ln w="9525" cap="flat">
              <a:noFill/>
              <a:prstDash val="solid"/>
              <a:miter/>
            </a:ln>
          </p:spPr>
          <p:txBody>
            <a:bodyPr rtlCol="0" anchor="ctr"/>
            <a:lstStyle/>
            <a:p>
              <a:endParaRPr lang="en-IN"/>
            </a:p>
          </p:txBody>
        </p:sp>
        <p:sp>
          <p:nvSpPr>
            <p:cNvPr id="1953" name="Freeform: Shape 1952">
              <a:extLst>
                <a:ext uri="{FF2B5EF4-FFF2-40B4-BE49-F238E27FC236}">
                  <a16:creationId xmlns:a16="http://schemas.microsoft.com/office/drawing/2014/main" xmlns="" id="{773A2A5F-A285-5F18-1C13-061649C29FD6}"/>
                </a:ext>
              </a:extLst>
            </p:cNvPr>
            <p:cNvSpPr/>
            <p:nvPr/>
          </p:nvSpPr>
          <p:spPr>
            <a:xfrm>
              <a:off x="1039412" y="1083220"/>
              <a:ext cx="16925" cy="16910"/>
            </a:xfrm>
            <a:custGeom>
              <a:avLst/>
              <a:gdLst>
                <a:gd name="connsiteX0" fmla="*/ 14325 w 16925"/>
                <a:gd name="connsiteY0" fmla="*/ 14997 h 16910"/>
                <a:gd name="connsiteX1" fmla="*/ 1885 w 16925"/>
                <a:gd name="connsiteY1" fmla="*/ 13511 h 16910"/>
                <a:gd name="connsiteX2" fmla="*/ 2323 w 16925"/>
                <a:gd name="connsiteY2" fmla="*/ 2043 h 16910"/>
                <a:gd name="connsiteX3" fmla="*/ 14420 w 16925"/>
                <a:gd name="connsiteY3" fmla="*/ 2900 h 16910"/>
                <a:gd name="connsiteX4" fmla="*/ 14439 w 16925"/>
                <a:gd name="connsiteY4" fmla="*/ 14892 h 16910"/>
                <a:gd name="connsiteX5" fmla="*/ 14325 w 16925"/>
                <a:gd name="connsiteY5" fmla="*/ 14997 h 16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25" h="16910">
                  <a:moveTo>
                    <a:pt x="14325" y="14997"/>
                  </a:moveTo>
                  <a:cubicBezTo>
                    <a:pt x="10476" y="18026"/>
                    <a:pt x="4914" y="17359"/>
                    <a:pt x="1885" y="13511"/>
                  </a:cubicBezTo>
                  <a:cubicBezTo>
                    <a:pt x="-801" y="10101"/>
                    <a:pt x="-620" y="5243"/>
                    <a:pt x="2323" y="2043"/>
                  </a:cubicBezTo>
                  <a:cubicBezTo>
                    <a:pt x="5914" y="-1005"/>
                    <a:pt x="11296" y="-624"/>
                    <a:pt x="14420" y="2900"/>
                  </a:cubicBezTo>
                  <a:cubicBezTo>
                    <a:pt x="17735" y="6205"/>
                    <a:pt x="17744" y="11577"/>
                    <a:pt x="14439" y="14892"/>
                  </a:cubicBezTo>
                  <a:cubicBezTo>
                    <a:pt x="14401" y="14921"/>
                    <a:pt x="14363" y="14959"/>
                    <a:pt x="14325" y="14997"/>
                  </a:cubicBezTo>
                  <a:close/>
                </a:path>
              </a:pathLst>
            </a:custGeom>
            <a:solidFill>
              <a:srgbClr val="D58B94"/>
            </a:solidFill>
            <a:ln w="9525" cap="flat">
              <a:noFill/>
              <a:prstDash val="solid"/>
              <a:miter/>
            </a:ln>
          </p:spPr>
          <p:txBody>
            <a:bodyPr rtlCol="0" anchor="ctr"/>
            <a:lstStyle/>
            <a:p>
              <a:endParaRPr lang="en-IN"/>
            </a:p>
          </p:txBody>
        </p:sp>
        <p:sp>
          <p:nvSpPr>
            <p:cNvPr id="1954" name="Freeform: Shape 1953">
              <a:extLst>
                <a:ext uri="{FF2B5EF4-FFF2-40B4-BE49-F238E27FC236}">
                  <a16:creationId xmlns:a16="http://schemas.microsoft.com/office/drawing/2014/main" xmlns="" id="{CEA79567-5F44-C63B-8F17-0ED1804B2C92}"/>
                </a:ext>
              </a:extLst>
            </p:cNvPr>
            <p:cNvSpPr/>
            <p:nvPr/>
          </p:nvSpPr>
          <p:spPr>
            <a:xfrm>
              <a:off x="1066512" y="1112073"/>
              <a:ext cx="7238" cy="7116"/>
            </a:xfrm>
            <a:custGeom>
              <a:avLst/>
              <a:gdLst>
                <a:gd name="connsiteX0" fmla="*/ 6275 w 7238"/>
                <a:gd name="connsiteY0" fmla="*/ 6051 h 7116"/>
                <a:gd name="connsiteX1" fmla="*/ 941 w 7238"/>
                <a:gd name="connsiteY1" fmla="*/ 6051 h 7116"/>
                <a:gd name="connsiteX2" fmla="*/ 1160 w 7238"/>
                <a:gd name="connsiteY2" fmla="*/ 936 h 7116"/>
                <a:gd name="connsiteX3" fmla="*/ 6275 w 7238"/>
                <a:gd name="connsiteY3" fmla="*/ 1155 h 7116"/>
                <a:gd name="connsiteX4" fmla="*/ 6275 w 7238"/>
                <a:gd name="connsiteY4" fmla="*/ 6051 h 7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8" h="7116">
                  <a:moveTo>
                    <a:pt x="6275" y="6051"/>
                  </a:moveTo>
                  <a:cubicBezTo>
                    <a:pt x="4770" y="7451"/>
                    <a:pt x="2446" y="7451"/>
                    <a:pt x="941" y="6051"/>
                  </a:cubicBezTo>
                  <a:cubicBezTo>
                    <a:pt x="-411" y="4575"/>
                    <a:pt x="-316" y="2289"/>
                    <a:pt x="1160" y="936"/>
                  </a:cubicBezTo>
                  <a:cubicBezTo>
                    <a:pt x="2637" y="-416"/>
                    <a:pt x="4923" y="-312"/>
                    <a:pt x="6275" y="1155"/>
                  </a:cubicBezTo>
                  <a:cubicBezTo>
                    <a:pt x="7542" y="2546"/>
                    <a:pt x="7542" y="4670"/>
                    <a:pt x="6275" y="6051"/>
                  </a:cubicBezTo>
                  <a:close/>
                </a:path>
              </a:pathLst>
            </a:custGeom>
            <a:solidFill>
              <a:srgbClr val="D58B94"/>
            </a:solidFill>
            <a:ln w="9525" cap="flat">
              <a:noFill/>
              <a:prstDash val="solid"/>
              <a:miter/>
            </a:ln>
          </p:spPr>
          <p:txBody>
            <a:bodyPr rtlCol="0" anchor="ctr"/>
            <a:lstStyle/>
            <a:p>
              <a:endParaRPr lang="en-IN"/>
            </a:p>
          </p:txBody>
        </p:sp>
        <p:sp>
          <p:nvSpPr>
            <p:cNvPr id="1955" name="Freeform: Shape 1954">
              <a:extLst>
                <a:ext uri="{FF2B5EF4-FFF2-40B4-BE49-F238E27FC236}">
                  <a16:creationId xmlns:a16="http://schemas.microsoft.com/office/drawing/2014/main" xmlns="" id="{84080E70-BF8D-91EC-B947-6AE64AC024C8}"/>
                </a:ext>
              </a:extLst>
            </p:cNvPr>
            <p:cNvSpPr/>
            <p:nvPr/>
          </p:nvSpPr>
          <p:spPr>
            <a:xfrm>
              <a:off x="1054672" y="1119442"/>
              <a:ext cx="6279" cy="6259"/>
            </a:xfrm>
            <a:custGeom>
              <a:avLst/>
              <a:gdLst>
                <a:gd name="connsiteX0" fmla="*/ 5446 w 6279"/>
                <a:gd name="connsiteY0" fmla="*/ 5254 h 6259"/>
                <a:gd name="connsiteX1" fmla="*/ 865 w 6279"/>
                <a:gd name="connsiteY1" fmla="*/ 5340 h 6259"/>
                <a:gd name="connsiteX2" fmla="*/ 779 w 6279"/>
                <a:gd name="connsiteY2" fmla="*/ 5254 h 6259"/>
                <a:gd name="connsiteX3" fmla="*/ 1065 w 6279"/>
                <a:gd name="connsiteY3" fmla="*/ 777 h 6259"/>
                <a:gd name="connsiteX4" fmla="*/ 5542 w 6279"/>
                <a:gd name="connsiteY4" fmla="*/ 1063 h 6259"/>
                <a:gd name="connsiteX5" fmla="*/ 5446 w 6279"/>
                <a:gd name="connsiteY5" fmla="*/ 5254 h 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79" h="6259">
                  <a:moveTo>
                    <a:pt x="5446" y="5254"/>
                  </a:moveTo>
                  <a:cubicBezTo>
                    <a:pt x="4208" y="6540"/>
                    <a:pt x="2160" y="6578"/>
                    <a:pt x="865" y="5340"/>
                  </a:cubicBezTo>
                  <a:cubicBezTo>
                    <a:pt x="836" y="5311"/>
                    <a:pt x="808" y="5283"/>
                    <a:pt x="779" y="5254"/>
                  </a:cubicBezTo>
                  <a:cubicBezTo>
                    <a:pt x="-383" y="3940"/>
                    <a:pt x="-250" y="1939"/>
                    <a:pt x="1065" y="777"/>
                  </a:cubicBezTo>
                  <a:cubicBezTo>
                    <a:pt x="2379" y="-385"/>
                    <a:pt x="4380" y="-251"/>
                    <a:pt x="5542" y="1063"/>
                  </a:cubicBezTo>
                  <a:cubicBezTo>
                    <a:pt x="6542" y="2292"/>
                    <a:pt x="6504" y="4073"/>
                    <a:pt x="5446" y="5254"/>
                  </a:cubicBezTo>
                  <a:close/>
                </a:path>
              </a:pathLst>
            </a:custGeom>
            <a:solidFill>
              <a:srgbClr val="D58B94"/>
            </a:solidFill>
            <a:ln w="9525" cap="flat">
              <a:noFill/>
              <a:prstDash val="solid"/>
              <a:miter/>
            </a:ln>
          </p:spPr>
          <p:txBody>
            <a:bodyPr rtlCol="0" anchor="ctr"/>
            <a:lstStyle/>
            <a:p>
              <a:endParaRPr lang="en-IN"/>
            </a:p>
          </p:txBody>
        </p:sp>
        <p:sp>
          <p:nvSpPr>
            <p:cNvPr id="1956" name="Freeform: Shape 1955">
              <a:extLst>
                <a:ext uri="{FF2B5EF4-FFF2-40B4-BE49-F238E27FC236}">
                  <a16:creationId xmlns:a16="http://schemas.microsoft.com/office/drawing/2014/main" xmlns="" id="{2D597340-1143-27C8-219C-706A5B1ACA07}"/>
                </a:ext>
              </a:extLst>
            </p:cNvPr>
            <p:cNvSpPr/>
            <p:nvPr/>
          </p:nvSpPr>
          <p:spPr>
            <a:xfrm>
              <a:off x="1039968" y="1117474"/>
              <a:ext cx="9655" cy="9836"/>
            </a:xfrm>
            <a:custGeom>
              <a:avLst/>
              <a:gdLst>
                <a:gd name="connsiteX0" fmla="*/ 8435 w 9655"/>
                <a:gd name="connsiteY0" fmla="*/ 8651 h 9836"/>
                <a:gd name="connsiteX1" fmla="*/ 1387 w 9655"/>
                <a:gd name="connsiteY1" fmla="*/ 8080 h 9836"/>
                <a:gd name="connsiteX2" fmla="*/ 1387 w 9655"/>
                <a:gd name="connsiteY2" fmla="*/ 1031 h 9836"/>
                <a:gd name="connsiteX3" fmla="*/ 8597 w 9655"/>
                <a:gd name="connsiteY3" fmla="*/ 2012 h 9836"/>
                <a:gd name="connsiteX4" fmla="*/ 8245 w 9655"/>
                <a:gd name="connsiteY4" fmla="*/ 8651 h 9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5" h="9836">
                  <a:moveTo>
                    <a:pt x="8435" y="8651"/>
                  </a:moveTo>
                  <a:cubicBezTo>
                    <a:pt x="6321" y="10413"/>
                    <a:pt x="3187" y="10156"/>
                    <a:pt x="1387" y="8080"/>
                  </a:cubicBezTo>
                  <a:cubicBezTo>
                    <a:pt x="-480" y="6098"/>
                    <a:pt x="-480" y="3012"/>
                    <a:pt x="1387" y="1031"/>
                  </a:cubicBezTo>
                  <a:cubicBezTo>
                    <a:pt x="3644" y="-683"/>
                    <a:pt x="6873" y="-245"/>
                    <a:pt x="8597" y="2012"/>
                  </a:cubicBezTo>
                  <a:cubicBezTo>
                    <a:pt x="10112" y="4012"/>
                    <a:pt x="9969" y="6822"/>
                    <a:pt x="8245" y="8651"/>
                  </a:cubicBezTo>
                  <a:close/>
                </a:path>
              </a:pathLst>
            </a:custGeom>
            <a:solidFill>
              <a:srgbClr val="D58B94"/>
            </a:solidFill>
            <a:ln w="9525" cap="flat">
              <a:noFill/>
              <a:prstDash val="solid"/>
              <a:miter/>
            </a:ln>
          </p:spPr>
          <p:txBody>
            <a:bodyPr rtlCol="0" anchor="ctr"/>
            <a:lstStyle/>
            <a:p>
              <a:endParaRPr lang="en-IN"/>
            </a:p>
          </p:txBody>
        </p:sp>
        <p:sp>
          <p:nvSpPr>
            <p:cNvPr id="1957" name="Freeform: Shape 1956">
              <a:extLst>
                <a:ext uri="{FF2B5EF4-FFF2-40B4-BE49-F238E27FC236}">
                  <a16:creationId xmlns:a16="http://schemas.microsoft.com/office/drawing/2014/main" xmlns="" id="{5FB9D2AA-D3BD-EAA2-5BD1-AA4DDA78DDEE}"/>
                </a:ext>
              </a:extLst>
            </p:cNvPr>
            <p:cNvSpPr/>
            <p:nvPr/>
          </p:nvSpPr>
          <p:spPr>
            <a:xfrm>
              <a:off x="1027911" y="1102913"/>
              <a:ext cx="12705" cy="12681"/>
            </a:xfrm>
            <a:custGeom>
              <a:avLst/>
              <a:gdLst>
                <a:gd name="connsiteX0" fmla="*/ 10682 w 12705"/>
                <a:gd name="connsiteY0" fmla="*/ 11020 h 12681"/>
                <a:gd name="connsiteX1" fmla="*/ 1633 w 12705"/>
                <a:gd name="connsiteY1" fmla="*/ 10544 h 12681"/>
                <a:gd name="connsiteX2" fmla="*/ 2109 w 12705"/>
                <a:gd name="connsiteY2" fmla="*/ 1495 h 12681"/>
                <a:gd name="connsiteX3" fmla="*/ 10872 w 12705"/>
                <a:gd name="connsiteY3" fmla="*/ 2067 h 12681"/>
                <a:gd name="connsiteX4" fmla="*/ 10891 w 12705"/>
                <a:gd name="connsiteY4" fmla="*/ 10820 h 12681"/>
                <a:gd name="connsiteX5" fmla="*/ 10682 w 12705"/>
                <a:gd name="connsiteY5" fmla="*/ 11020 h 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5" h="12681">
                  <a:moveTo>
                    <a:pt x="10682" y="11020"/>
                  </a:moveTo>
                  <a:cubicBezTo>
                    <a:pt x="8053" y="13392"/>
                    <a:pt x="4005" y="13173"/>
                    <a:pt x="1633" y="10544"/>
                  </a:cubicBezTo>
                  <a:cubicBezTo>
                    <a:pt x="-739" y="7915"/>
                    <a:pt x="-520" y="3867"/>
                    <a:pt x="2109" y="1495"/>
                  </a:cubicBezTo>
                  <a:cubicBezTo>
                    <a:pt x="4700" y="-724"/>
                    <a:pt x="8586" y="-467"/>
                    <a:pt x="10872" y="2067"/>
                  </a:cubicBezTo>
                  <a:cubicBezTo>
                    <a:pt x="13291" y="4476"/>
                    <a:pt x="13301" y="8401"/>
                    <a:pt x="10891" y="10820"/>
                  </a:cubicBezTo>
                  <a:cubicBezTo>
                    <a:pt x="10824" y="10887"/>
                    <a:pt x="10748" y="10953"/>
                    <a:pt x="10682" y="11020"/>
                  </a:cubicBezTo>
                  <a:close/>
                </a:path>
              </a:pathLst>
            </a:custGeom>
            <a:solidFill>
              <a:srgbClr val="D58B94"/>
            </a:solidFill>
            <a:ln w="9525" cap="flat">
              <a:noFill/>
              <a:prstDash val="solid"/>
              <a:miter/>
            </a:ln>
          </p:spPr>
          <p:txBody>
            <a:bodyPr rtlCol="0" anchor="ctr"/>
            <a:lstStyle/>
            <a:p>
              <a:endParaRPr lang="en-IN"/>
            </a:p>
          </p:txBody>
        </p:sp>
        <p:sp>
          <p:nvSpPr>
            <p:cNvPr id="1958" name="Freeform: Shape 1957">
              <a:extLst>
                <a:ext uri="{FF2B5EF4-FFF2-40B4-BE49-F238E27FC236}">
                  <a16:creationId xmlns:a16="http://schemas.microsoft.com/office/drawing/2014/main" xmlns="" id="{85F9AF37-A891-15A3-90E0-9916EB60EEBF}"/>
                </a:ext>
              </a:extLst>
            </p:cNvPr>
            <p:cNvSpPr/>
            <p:nvPr/>
          </p:nvSpPr>
          <p:spPr>
            <a:xfrm>
              <a:off x="1023023" y="1078679"/>
              <a:ext cx="12466" cy="12325"/>
            </a:xfrm>
            <a:custGeom>
              <a:avLst/>
              <a:gdLst>
                <a:gd name="connsiteX0" fmla="*/ 10331 w 12466"/>
                <a:gd name="connsiteY0" fmla="*/ 10775 h 12325"/>
                <a:gd name="connsiteX1" fmla="*/ 1758 w 12466"/>
                <a:gd name="connsiteY1" fmla="*/ 10299 h 12325"/>
                <a:gd name="connsiteX2" fmla="*/ 1758 w 12466"/>
                <a:gd name="connsiteY2" fmla="*/ 1631 h 12325"/>
                <a:gd name="connsiteX3" fmla="*/ 10807 w 12466"/>
                <a:gd name="connsiteY3" fmla="*/ 2107 h 12325"/>
                <a:gd name="connsiteX4" fmla="*/ 10331 w 12466"/>
                <a:gd name="connsiteY4" fmla="*/ 11156 h 1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6" h="12325">
                  <a:moveTo>
                    <a:pt x="10331" y="10775"/>
                  </a:moveTo>
                  <a:cubicBezTo>
                    <a:pt x="7826" y="12994"/>
                    <a:pt x="3997" y="12785"/>
                    <a:pt x="1758" y="10299"/>
                  </a:cubicBezTo>
                  <a:cubicBezTo>
                    <a:pt x="-604" y="7889"/>
                    <a:pt x="-604" y="4041"/>
                    <a:pt x="1758" y="1631"/>
                  </a:cubicBezTo>
                  <a:cubicBezTo>
                    <a:pt x="4387" y="-741"/>
                    <a:pt x="8435" y="-522"/>
                    <a:pt x="10807" y="2107"/>
                  </a:cubicBezTo>
                  <a:cubicBezTo>
                    <a:pt x="13179" y="4736"/>
                    <a:pt x="12960" y="8784"/>
                    <a:pt x="10331" y="11156"/>
                  </a:cubicBezTo>
                  <a:close/>
                </a:path>
              </a:pathLst>
            </a:custGeom>
            <a:solidFill>
              <a:srgbClr val="D58B94"/>
            </a:solidFill>
            <a:ln w="9525" cap="flat">
              <a:noFill/>
              <a:prstDash val="solid"/>
              <a:miter/>
            </a:ln>
          </p:spPr>
          <p:txBody>
            <a:bodyPr rtlCol="0" anchor="ctr"/>
            <a:lstStyle/>
            <a:p>
              <a:endParaRPr lang="en-IN"/>
            </a:p>
          </p:txBody>
        </p:sp>
        <p:sp>
          <p:nvSpPr>
            <p:cNvPr id="1959" name="Freeform: Shape 1958">
              <a:extLst>
                <a:ext uri="{FF2B5EF4-FFF2-40B4-BE49-F238E27FC236}">
                  <a16:creationId xmlns:a16="http://schemas.microsoft.com/office/drawing/2014/main" xmlns="" id="{E33089E7-56C0-E4CC-15B0-8F7C6AA458FC}"/>
                </a:ext>
              </a:extLst>
            </p:cNvPr>
            <p:cNvSpPr/>
            <p:nvPr/>
          </p:nvSpPr>
          <p:spPr>
            <a:xfrm>
              <a:off x="1019008" y="1092505"/>
              <a:ext cx="4619" cy="4691"/>
            </a:xfrm>
            <a:custGeom>
              <a:avLst/>
              <a:gdLst>
                <a:gd name="connsiteX0" fmla="*/ 3963 w 4619"/>
                <a:gd name="connsiteY0" fmla="*/ 3997 h 4691"/>
                <a:gd name="connsiteX1" fmla="*/ 630 w 4619"/>
                <a:gd name="connsiteY1" fmla="*/ 3997 h 4691"/>
                <a:gd name="connsiteX2" fmla="*/ 630 w 4619"/>
                <a:gd name="connsiteY2" fmla="*/ 664 h 4691"/>
                <a:gd name="connsiteX3" fmla="*/ 3963 w 4619"/>
                <a:gd name="connsiteY3" fmla="*/ 664 h 4691"/>
                <a:gd name="connsiteX4" fmla="*/ 3963 w 4619"/>
                <a:gd name="connsiteY4" fmla="*/ 3997 h 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691">
                  <a:moveTo>
                    <a:pt x="3963" y="3997"/>
                  </a:moveTo>
                  <a:cubicBezTo>
                    <a:pt x="3039" y="4902"/>
                    <a:pt x="1553" y="4902"/>
                    <a:pt x="630" y="3997"/>
                  </a:cubicBezTo>
                  <a:cubicBezTo>
                    <a:pt x="-228" y="3054"/>
                    <a:pt x="-228" y="1607"/>
                    <a:pt x="630" y="664"/>
                  </a:cubicBezTo>
                  <a:cubicBezTo>
                    <a:pt x="1553" y="-241"/>
                    <a:pt x="3039" y="-241"/>
                    <a:pt x="3963" y="664"/>
                  </a:cubicBezTo>
                  <a:cubicBezTo>
                    <a:pt x="4821" y="1607"/>
                    <a:pt x="4821" y="3054"/>
                    <a:pt x="3963" y="3997"/>
                  </a:cubicBezTo>
                  <a:close/>
                </a:path>
              </a:pathLst>
            </a:custGeom>
            <a:solidFill>
              <a:srgbClr val="D58B94"/>
            </a:solidFill>
            <a:ln w="9525" cap="flat">
              <a:noFill/>
              <a:prstDash val="solid"/>
              <a:miter/>
            </a:ln>
          </p:spPr>
          <p:txBody>
            <a:bodyPr rtlCol="0" anchor="ctr"/>
            <a:lstStyle/>
            <a:p>
              <a:endParaRPr lang="en-IN"/>
            </a:p>
          </p:txBody>
        </p:sp>
        <p:sp>
          <p:nvSpPr>
            <p:cNvPr id="1960" name="Freeform: Shape 1959">
              <a:extLst>
                <a:ext uri="{FF2B5EF4-FFF2-40B4-BE49-F238E27FC236}">
                  <a16:creationId xmlns:a16="http://schemas.microsoft.com/office/drawing/2014/main" xmlns="" id="{12DCA221-976A-97FE-0728-9790AA965DDC}"/>
                </a:ext>
              </a:extLst>
            </p:cNvPr>
            <p:cNvSpPr/>
            <p:nvPr/>
          </p:nvSpPr>
          <p:spPr>
            <a:xfrm>
              <a:off x="1087945" y="1054534"/>
              <a:ext cx="9850" cy="9863"/>
            </a:xfrm>
            <a:custGeom>
              <a:avLst/>
              <a:gdLst>
                <a:gd name="connsiteX0" fmla="*/ 8369 w 9850"/>
                <a:gd name="connsiteY0" fmla="*/ 8727 h 9863"/>
                <a:gd name="connsiteX1" fmla="*/ 1415 w 9850"/>
                <a:gd name="connsiteY1" fmla="*/ 8060 h 9863"/>
                <a:gd name="connsiteX2" fmla="*/ 1415 w 9850"/>
                <a:gd name="connsiteY2" fmla="*/ 1107 h 9863"/>
                <a:gd name="connsiteX3" fmla="*/ 8369 w 9850"/>
                <a:gd name="connsiteY3" fmla="*/ 1773 h 9863"/>
                <a:gd name="connsiteX4" fmla="*/ 8454 w 9850"/>
                <a:gd name="connsiteY4" fmla="*/ 8641 h 9863"/>
                <a:gd name="connsiteX5" fmla="*/ 8369 w 9850"/>
                <a:gd name="connsiteY5" fmla="*/ 8727 h 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50" h="9863">
                  <a:moveTo>
                    <a:pt x="8369" y="8727"/>
                  </a:moveTo>
                  <a:cubicBezTo>
                    <a:pt x="6264" y="10451"/>
                    <a:pt x="3159" y="10155"/>
                    <a:pt x="1415" y="8060"/>
                  </a:cubicBezTo>
                  <a:cubicBezTo>
                    <a:pt x="-490" y="6136"/>
                    <a:pt x="-490" y="3031"/>
                    <a:pt x="1415" y="1107"/>
                  </a:cubicBezTo>
                  <a:cubicBezTo>
                    <a:pt x="3520" y="-617"/>
                    <a:pt x="6626" y="-322"/>
                    <a:pt x="8369" y="1773"/>
                  </a:cubicBezTo>
                  <a:cubicBezTo>
                    <a:pt x="10293" y="3650"/>
                    <a:pt x="10331" y="6726"/>
                    <a:pt x="8454" y="8641"/>
                  </a:cubicBezTo>
                  <a:cubicBezTo>
                    <a:pt x="8426" y="8669"/>
                    <a:pt x="8397" y="8698"/>
                    <a:pt x="8369" y="8727"/>
                  </a:cubicBezTo>
                  <a:close/>
                </a:path>
              </a:pathLst>
            </a:custGeom>
            <a:solidFill>
              <a:srgbClr val="D58B94"/>
            </a:solidFill>
            <a:ln w="9525" cap="flat">
              <a:noFill/>
              <a:prstDash val="solid"/>
              <a:miter/>
            </a:ln>
          </p:spPr>
          <p:txBody>
            <a:bodyPr rtlCol="0" anchor="ctr"/>
            <a:lstStyle/>
            <a:p>
              <a:endParaRPr lang="en-IN"/>
            </a:p>
          </p:txBody>
        </p:sp>
        <p:sp>
          <p:nvSpPr>
            <p:cNvPr id="1961" name="Freeform: Shape 1960">
              <a:extLst>
                <a:ext uri="{FF2B5EF4-FFF2-40B4-BE49-F238E27FC236}">
                  <a16:creationId xmlns:a16="http://schemas.microsoft.com/office/drawing/2014/main" xmlns="" id="{2438D56D-7B22-81CA-2770-57951BBF10B2}"/>
                </a:ext>
              </a:extLst>
            </p:cNvPr>
            <p:cNvSpPr/>
            <p:nvPr/>
          </p:nvSpPr>
          <p:spPr>
            <a:xfrm>
              <a:off x="1069081" y="1041201"/>
              <a:ext cx="12036" cy="12124"/>
            </a:xfrm>
            <a:custGeom>
              <a:avLst/>
              <a:gdLst>
                <a:gd name="connsiteX0" fmla="*/ 10278 w 12036"/>
                <a:gd name="connsiteY0" fmla="*/ 10629 h 12124"/>
                <a:gd name="connsiteX1" fmla="*/ 2077 w 12036"/>
                <a:gd name="connsiteY1" fmla="*/ 10172 h 12124"/>
                <a:gd name="connsiteX2" fmla="*/ 1896 w 12036"/>
                <a:gd name="connsiteY2" fmla="*/ 9962 h 12124"/>
                <a:gd name="connsiteX3" fmla="*/ 1439 w 12036"/>
                <a:gd name="connsiteY3" fmla="*/ 1895 h 12124"/>
                <a:gd name="connsiteX4" fmla="*/ 9507 w 12036"/>
                <a:gd name="connsiteY4" fmla="*/ 1437 h 12124"/>
                <a:gd name="connsiteX5" fmla="*/ 10183 w 12036"/>
                <a:gd name="connsiteY5" fmla="*/ 2152 h 12124"/>
                <a:gd name="connsiteX6" fmla="*/ 10402 w 12036"/>
                <a:gd name="connsiteY6" fmla="*/ 10505 h 12124"/>
                <a:gd name="connsiteX7" fmla="*/ 10278 w 12036"/>
                <a:gd name="connsiteY7" fmla="*/ 10629 h 1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36" h="12124">
                  <a:moveTo>
                    <a:pt x="10278" y="10629"/>
                  </a:moveTo>
                  <a:cubicBezTo>
                    <a:pt x="7887" y="12772"/>
                    <a:pt x="4211" y="12563"/>
                    <a:pt x="2077" y="10172"/>
                  </a:cubicBezTo>
                  <a:cubicBezTo>
                    <a:pt x="2011" y="10105"/>
                    <a:pt x="1953" y="10029"/>
                    <a:pt x="1896" y="9962"/>
                  </a:cubicBezTo>
                  <a:cubicBezTo>
                    <a:pt x="-456" y="7857"/>
                    <a:pt x="-666" y="4247"/>
                    <a:pt x="1439" y="1895"/>
                  </a:cubicBezTo>
                  <a:cubicBezTo>
                    <a:pt x="3544" y="-458"/>
                    <a:pt x="7154" y="-668"/>
                    <a:pt x="9507" y="1437"/>
                  </a:cubicBezTo>
                  <a:cubicBezTo>
                    <a:pt x="9754" y="1656"/>
                    <a:pt x="9983" y="1895"/>
                    <a:pt x="10183" y="2152"/>
                  </a:cubicBezTo>
                  <a:cubicBezTo>
                    <a:pt x="12545" y="4400"/>
                    <a:pt x="12650" y="8133"/>
                    <a:pt x="10402" y="10505"/>
                  </a:cubicBezTo>
                  <a:cubicBezTo>
                    <a:pt x="10364" y="10543"/>
                    <a:pt x="10316" y="10591"/>
                    <a:pt x="10278" y="10629"/>
                  </a:cubicBezTo>
                  <a:close/>
                </a:path>
              </a:pathLst>
            </a:custGeom>
            <a:solidFill>
              <a:srgbClr val="D58B94"/>
            </a:solidFill>
            <a:ln w="9525" cap="flat">
              <a:noFill/>
              <a:prstDash val="solid"/>
              <a:miter/>
            </a:ln>
          </p:spPr>
          <p:txBody>
            <a:bodyPr rtlCol="0" anchor="ctr"/>
            <a:lstStyle/>
            <a:p>
              <a:endParaRPr lang="en-IN"/>
            </a:p>
          </p:txBody>
        </p:sp>
        <p:sp>
          <p:nvSpPr>
            <p:cNvPr id="1962" name="Freeform: Shape 1961">
              <a:extLst>
                <a:ext uri="{FF2B5EF4-FFF2-40B4-BE49-F238E27FC236}">
                  <a16:creationId xmlns:a16="http://schemas.microsoft.com/office/drawing/2014/main" xmlns="" id="{F5909A42-E97F-09E2-86C6-CAB3F81A4A46}"/>
                </a:ext>
              </a:extLst>
            </p:cNvPr>
            <p:cNvSpPr/>
            <p:nvPr/>
          </p:nvSpPr>
          <p:spPr>
            <a:xfrm>
              <a:off x="1009723" y="1115165"/>
              <a:ext cx="8079" cy="8043"/>
            </a:xfrm>
            <a:custGeom>
              <a:avLst/>
              <a:gdLst>
                <a:gd name="connsiteX0" fmla="*/ 6866 w 8079"/>
                <a:gd name="connsiteY0" fmla="*/ 6864 h 8043"/>
                <a:gd name="connsiteX1" fmla="*/ 1151 w 8079"/>
                <a:gd name="connsiteY1" fmla="*/ 6864 h 8043"/>
                <a:gd name="connsiteX2" fmla="*/ 1151 w 8079"/>
                <a:gd name="connsiteY2" fmla="*/ 1149 h 8043"/>
                <a:gd name="connsiteX3" fmla="*/ 6866 w 8079"/>
                <a:gd name="connsiteY3" fmla="*/ 1149 h 8043"/>
                <a:gd name="connsiteX4" fmla="*/ 6923 w 8079"/>
                <a:gd name="connsiteY4" fmla="*/ 6807 h 8043"/>
                <a:gd name="connsiteX5" fmla="*/ 6866 w 8079"/>
                <a:gd name="connsiteY5" fmla="*/ 6864 h 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79" h="8043">
                  <a:moveTo>
                    <a:pt x="6866" y="6864"/>
                  </a:moveTo>
                  <a:cubicBezTo>
                    <a:pt x="5275" y="8417"/>
                    <a:pt x="2742" y="8417"/>
                    <a:pt x="1151" y="6864"/>
                  </a:cubicBezTo>
                  <a:cubicBezTo>
                    <a:pt x="-402" y="5274"/>
                    <a:pt x="-402" y="2740"/>
                    <a:pt x="1151" y="1149"/>
                  </a:cubicBezTo>
                  <a:cubicBezTo>
                    <a:pt x="2742" y="-403"/>
                    <a:pt x="5275" y="-403"/>
                    <a:pt x="6866" y="1149"/>
                  </a:cubicBezTo>
                  <a:cubicBezTo>
                    <a:pt x="8447" y="2692"/>
                    <a:pt x="8466" y="5226"/>
                    <a:pt x="6923" y="6807"/>
                  </a:cubicBezTo>
                  <a:cubicBezTo>
                    <a:pt x="6904" y="6826"/>
                    <a:pt x="6885" y="6845"/>
                    <a:pt x="6866" y="6864"/>
                  </a:cubicBezTo>
                  <a:close/>
                </a:path>
              </a:pathLst>
            </a:custGeom>
            <a:solidFill>
              <a:srgbClr val="D58B94"/>
            </a:solidFill>
            <a:ln w="9525" cap="flat">
              <a:noFill/>
              <a:prstDash val="solid"/>
              <a:miter/>
            </a:ln>
          </p:spPr>
          <p:txBody>
            <a:bodyPr rtlCol="0" anchor="ctr"/>
            <a:lstStyle/>
            <a:p>
              <a:endParaRPr lang="en-IN"/>
            </a:p>
          </p:txBody>
        </p:sp>
        <p:sp>
          <p:nvSpPr>
            <p:cNvPr id="1963" name="Freeform: Shape 1962">
              <a:extLst>
                <a:ext uri="{FF2B5EF4-FFF2-40B4-BE49-F238E27FC236}">
                  <a16:creationId xmlns:a16="http://schemas.microsoft.com/office/drawing/2014/main" xmlns="" id="{79E1AC5E-90D2-C58B-7306-CA4802A60BE9}"/>
                </a:ext>
              </a:extLst>
            </p:cNvPr>
            <p:cNvSpPr/>
            <p:nvPr/>
          </p:nvSpPr>
          <p:spPr>
            <a:xfrm>
              <a:off x="1014511" y="1102780"/>
              <a:ext cx="11619" cy="11577"/>
            </a:xfrm>
            <a:custGeom>
              <a:avLst/>
              <a:gdLst>
                <a:gd name="connsiteX0" fmla="*/ 9984 w 11619"/>
                <a:gd name="connsiteY0" fmla="*/ 9819 h 11577"/>
                <a:gd name="connsiteX1" fmla="*/ 1631 w 11619"/>
                <a:gd name="connsiteY1" fmla="*/ 9848 h 11577"/>
                <a:gd name="connsiteX2" fmla="*/ 1602 w 11619"/>
                <a:gd name="connsiteY2" fmla="*/ 9819 h 11577"/>
                <a:gd name="connsiteX3" fmla="*/ 1774 w 11619"/>
                <a:gd name="connsiteY3" fmla="*/ 1609 h 11577"/>
                <a:gd name="connsiteX4" fmla="*/ 9984 w 11619"/>
                <a:gd name="connsiteY4" fmla="*/ 1771 h 11577"/>
                <a:gd name="connsiteX5" fmla="*/ 9984 w 11619"/>
                <a:gd name="connsiteY5" fmla="*/ 9819 h 11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19" h="11577">
                  <a:moveTo>
                    <a:pt x="9984" y="9819"/>
                  </a:moveTo>
                  <a:cubicBezTo>
                    <a:pt x="7689" y="12134"/>
                    <a:pt x="3946" y="12144"/>
                    <a:pt x="1631" y="9848"/>
                  </a:cubicBezTo>
                  <a:cubicBezTo>
                    <a:pt x="1621" y="9839"/>
                    <a:pt x="1612" y="9829"/>
                    <a:pt x="1602" y="9819"/>
                  </a:cubicBezTo>
                  <a:cubicBezTo>
                    <a:pt x="-617" y="7505"/>
                    <a:pt x="-541" y="3828"/>
                    <a:pt x="1774" y="1609"/>
                  </a:cubicBezTo>
                  <a:cubicBezTo>
                    <a:pt x="4088" y="-620"/>
                    <a:pt x="7765" y="-544"/>
                    <a:pt x="9984" y="1771"/>
                  </a:cubicBezTo>
                  <a:cubicBezTo>
                    <a:pt x="12147" y="4019"/>
                    <a:pt x="12147" y="7572"/>
                    <a:pt x="9984" y="9819"/>
                  </a:cubicBezTo>
                  <a:close/>
                </a:path>
              </a:pathLst>
            </a:custGeom>
            <a:solidFill>
              <a:srgbClr val="D58B94"/>
            </a:solidFill>
            <a:ln w="9525" cap="flat">
              <a:noFill/>
              <a:prstDash val="solid"/>
              <a:miter/>
            </a:ln>
          </p:spPr>
          <p:txBody>
            <a:bodyPr rtlCol="0" anchor="ctr"/>
            <a:lstStyle/>
            <a:p>
              <a:endParaRPr lang="en-IN"/>
            </a:p>
          </p:txBody>
        </p:sp>
        <p:sp>
          <p:nvSpPr>
            <p:cNvPr id="1964" name="Freeform: Shape 1963">
              <a:extLst>
                <a:ext uri="{FF2B5EF4-FFF2-40B4-BE49-F238E27FC236}">
                  <a16:creationId xmlns:a16="http://schemas.microsoft.com/office/drawing/2014/main" xmlns="" id="{9DF40DA7-88A2-6150-40BD-8D01956F6B57}"/>
                </a:ext>
              </a:extLst>
            </p:cNvPr>
            <p:cNvSpPr/>
            <p:nvPr/>
          </p:nvSpPr>
          <p:spPr>
            <a:xfrm>
              <a:off x="1005137" y="1098265"/>
              <a:ext cx="8342" cy="8420"/>
            </a:xfrm>
            <a:custGeom>
              <a:avLst/>
              <a:gdLst>
                <a:gd name="connsiteX0" fmla="*/ 7071 w 8342"/>
                <a:gd name="connsiteY0" fmla="*/ 7191 h 8420"/>
                <a:gd name="connsiteX1" fmla="*/ 1165 w 8342"/>
                <a:gd name="connsiteY1" fmla="*/ 7191 h 8420"/>
                <a:gd name="connsiteX2" fmla="*/ 1165 w 8342"/>
                <a:gd name="connsiteY2" fmla="*/ 1286 h 8420"/>
                <a:gd name="connsiteX3" fmla="*/ 6814 w 8342"/>
                <a:gd name="connsiteY3" fmla="*/ 1029 h 8420"/>
                <a:gd name="connsiteX4" fmla="*/ 7071 w 8342"/>
                <a:gd name="connsiteY4" fmla="*/ 1286 h 8420"/>
                <a:gd name="connsiteX5" fmla="*/ 7185 w 8342"/>
                <a:gd name="connsiteY5" fmla="*/ 7077 h 8420"/>
                <a:gd name="connsiteX6" fmla="*/ 7071 w 8342"/>
                <a:gd name="connsiteY6" fmla="*/ 7191 h 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42" h="8420">
                  <a:moveTo>
                    <a:pt x="7071" y="7191"/>
                  </a:moveTo>
                  <a:cubicBezTo>
                    <a:pt x="5433" y="8810"/>
                    <a:pt x="2804" y="8810"/>
                    <a:pt x="1165" y="7191"/>
                  </a:cubicBezTo>
                  <a:cubicBezTo>
                    <a:pt x="-406" y="5534"/>
                    <a:pt x="-406" y="2943"/>
                    <a:pt x="1165" y="1286"/>
                  </a:cubicBezTo>
                  <a:cubicBezTo>
                    <a:pt x="2661" y="-343"/>
                    <a:pt x="5185" y="-457"/>
                    <a:pt x="6814" y="1029"/>
                  </a:cubicBezTo>
                  <a:cubicBezTo>
                    <a:pt x="6909" y="1114"/>
                    <a:pt x="6995" y="1200"/>
                    <a:pt x="7071" y="1286"/>
                  </a:cubicBezTo>
                  <a:cubicBezTo>
                    <a:pt x="8700" y="2857"/>
                    <a:pt x="8757" y="5448"/>
                    <a:pt x="7185" y="7077"/>
                  </a:cubicBezTo>
                  <a:cubicBezTo>
                    <a:pt x="7147" y="7115"/>
                    <a:pt x="7109" y="7153"/>
                    <a:pt x="7071" y="7191"/>
                  </a:cubicBezTo>
                  <a:close/>
                </a:path>
              </a:pathLst>
            </a:custGeom>
            <a:solidFill>
              <a:srgbClr val="D58B94"/>
            </a:solidFill>
            <a:ln w="9525" cap="flat">
              <a:noFill/>
              <a:prstDash val="solid"/>
              <a:miter/>
            </a:ln>
          </p:spPr>
          <p:txBody>
            <a:bodyPr rtlCol="0" anchor="ctr"/>
            <a:lstStyle/>
            <a:p>
              <a:endParaRPr lang="en-IN"/>
            </a:p>
          </p:txBody>
        </p:sp>
        <p:sp>
          <p:nvSpPr>
            <p:cNvPr id="1965" name="Freeform: Shape 1964">
              <a:extLst>
                <a:ext uri="{FF2B5EF4-FFF2-40B4-BE49-F238E27FC236}">
                  <a16:creationId xmlns:a16="http://schemas.microsoft.com/office/drawing/2014/main" xmlns="" id="{A3BF0319-BF43-C8E8-9338-E16DD4984A3A}"/>
                </a:ext>
              </a:extLst>
            </p:cNvPr>
            <p:cNvSpPr/>
            <p:nvPr/>
          </p:nvSpPr>
          <p:spPr>
            <a:xfrm>
              <a:off x="1023736" y="988064"/>
              <a:ext cx="12739" cy="12718"/>
            </a:xfrm>
            <a:custGeom>
              <a:avLst/>
              <a:gdLst>
                <a:gd name="connsiteX0" fmla="*/ 10951 w 12739"/>
                <a:gd name="connsiteY0" fmla="*/ 10903 h 12718"/>
                <a:gd name="connsiteX1" fmla="*/ 2464 w 12739"/>
                <a:gd name="connsiteY1" fmla="*/ 10989 h 12718"/>
                <a:gd name="connsiteX2" fmla="*/ 2378 w 12739"/>
                <a:gd name="connsiteY2" fmla="*/ 10903 h 12718"/>
                <a:gd name="connsiteX3" fmla="*/ 1292 w 12739"/>
                <a:gd name="connsiteY3" fmla="*/ 2215 h 12718"/>
                <a:gd name="connsiteX4" fmla="*/ 1426 w 12739"/>
                <a:gd name="connsiteY4" fmla="*/ 2044 h 12718"/>
                <a:gd name="connsiteX5" fmla="*/ 10665 w 12739"/>
                <a:gd name="connsiteY5" fmla="*/ 1759 h 12718"/>
                <a:gd name="connsiteX6" fmla="*/ 10951 w 12739"/>
                <a:gd name="connsiteY6" fmla="*/ 10998 h 12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39" h="12718">
                  <a:moveTo>
                    <a:pt x="10951" y="10903"/>
                  </a:moveTo>
                  <a:cubicBezTo>
                    <a:pt x="8636" y="13270"/>
                    <a:pt x="4836" y="13309"/>
                    <a:pt x="2464" y="10989"/>
                  </a:cubicBezTo>
                  <a:cubicBezTo>
                    <a:pt x="2436" y="10961"/>
                    <a:pt x="2407" y="10932"/>
                    <a:pt x="2378" y="10903"/>
                  </a:cubicBezTo>
                  <a:cubicBezTo>
                    <a:pt x="-317" y="8804"/>
                    <a:pt x="-812" y="4915"/>
                    <a:pt x="1292" y="2215"/>
                  </a:cubicBezTo>
                  <a:cubicBezTo>
                    <a:pt x="1331" y="2158"/>
                    <a:pt x="1378" y="2101"/>
                    <a:pt x="1426" y="2044"/>
                  </a:cubicBezTo>
                  <a:cubicBezTo>
                    <a:pt x="3902" y="-585"/>
                    <a:pt x="8036" y="-714"/>
                    <a:pt x="10665" y="1759"/>
                  </a:cubicBezTo>
                  <a:cubicBezTo>
                    <a:pt x="13294" y="4231"/>
                    <a:pt x="13427" y="8368"/>
                    <a:pt x="10951" y="10998"/>
                  </a:cubicBezTo>
                  <a:close/>
                </a:path>
              </a:pathLst>
            </a:custGeom>
            <a:solidFill>
              <a:srgbClr val="D58B94"/>
            </a:solidFill>
            <a:ln w="9525" cap="flat">
              <a:noFill/>
              <a:prstDash val="solid"/>
              <a:miter/>
            </a:ln>
          </p:spPr>
          <p:txBody>
            <a:bodyPr rtlCol="0" anchor="ctr"/>
            <a:lstStyle/>
            <a:p>
              <a:endParaRPr lang="en-IN"/>
            </a:p>
          </p:txBody>
        </p:sp>
        <p:sp>
          <p:nvSpPr>
            <p:cNvPr id="1966" name="Freeform: Shape 1965">
              <a:extLst>
                <a:ext uri="{FF2B5EF4-FFF2-40B4-BE49-F238E27FC236}">
                  <a16:creationId xmlns:a16="http://schemas.microsoft.com/office/drawing/2014/main" xmlns="" id="{ECFB96E5-F9E5-FE01-CB4A-D448B49C71BB}"/>
                </a:ext>
              </a:extLst>
            </p:cNvPr>
            <p:cNvSpPr/>
            <p:nvPr/>
          </p:nvSpPr>
          <p:spPr>
            <a:xfrm>
              <a:off x="1027932" y="1004820"/>
              <a:ext cx="13312" cy="12522"/>
            </a:xfrm>
            <a:custGeom>
              <a:avLst/>
              <a:gdLst>
                <a:gd name="connsiteX0" fmla="*/ 10661 w 13312"/>
                <a:gd name="connsiteY0" fmla="*/ 10720 h 12522"/>
                <a:gd name="connsiteX1" fmla="*/ 1802 w 13312"/>
                <a:gd name="connsiteY1" fmla="*/ 10720 h 12522"/>
                <a:gd name="connsiteX2" fmla="*/ 1793 w 13312"/>
                <a:gd name="connsiteY2" fmla="*/ 1965 h 12522"/>
                <a:gd name="connsiteX3" fmla="*/ 1802 w 13312"/>
                <a:gd name="connsiteY3" fmla="*/ 1957 h 12522"/>
                <a:gd name="connsiteX4" fmla="*/ 11327 w 13312"/>
                <a:gd name="connsiteY4" fmla="*/ 1957 h 12522"/>
                <a:gd name="connsiteX5" fmla="*/ 11327 w 13312"/>
                <a:gd name="connsiteY5" fmla="*/ 11482 h 12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2" h="12522">
                  <a:moveTo>
                    <a:pt x="10661" y="10720"/>
                  </a:moveTo>
                  <a:cubicBezTo>
                    <a:pt x="8184" y="13103"/>
                    <a:pt x="4279" y="13103"/>
                    <a:pt x="1802" y="10720"/>
                  </a:cubicBezTo>
                  <a:cubicBezTo>
                    <a:pt x="-617" y="8305"/>
                    <a:pt x="-617" y="4384"/>
                    <a:pt x="1793" y="1965"/>
                  </a:cubicBezTo>
                  <a:cubicBezTo>
                    <a:pt x="1802" y="1962"/>
                    <a:pt x="1802" y="1960"/>
                    <a:pt x="1802" y="1957"/>
                  </a:cubicBezTo>
                  <a:cubicBezTo>
                    <a:pt x="4431" y="-673"/>
                    <a:pt x="8698" y="-673"/>
                    <a:pt x="11327" y="1957"/>
                  </a:cubicBezTo>
                  <a:cubicBezTo>
                    <a:pt x="13956" y="4587"/>
                    <a:pt x="13956" y="8852"/>
                    <a:pt x="11327" y="11482"/>
                  </a:cubicBezTo>
                  <a:close/>
                </a:path>
              </a:pathLst>
            </a:custGeom>
            <a:solidFill>
              <a:srgbClr val="D58B94"/>
            </a:solidFill>
            <a:ln w="9525" cap="flat">
              <a:noFill/>
              <a:prstDash val="solid"/>
              <a:miter/>
            </a:ln>
          </p:spPr>
          <p:txBody>
            <a:bodyPr rtlCol="0" anchor="ctr"/>
            <a:lstStyle/>
            <a:p>
              <a:endParaRPr lang="en-IN"/>
            </a:p>
          </p:txBody>
        </p:sp>
        <p:sp>
          <p:nvSpPr>
            <p:cNvPr id="1967" name="Freeform: Shape 1966">
              <a:extLst>
                <a:ext uri="{FF2B5EF4-FFF2-40B4-BE49-F238E27FC236}">
                  <a16:creationId xmlns:a16="http://schemas.microsoft.com/office/drawing/2014/main" xmlns="" id="{954A0307-6961-D61C-FC88-4F5038B83690}"/>
                </a:ext>
              </a:extLst>
            </p:cNvPr>
            <p:cNvSpPr/>
            <p:nvPr/>
          </p:nvSpPr>
          <p:spPr>
            <a:xfrm>
              <a:off x="1012404" y="1002374"/>
              <a:ext cx="11805" cy="11726"/>
            </a:xfrm>
            <a:custGeom>
              <a:avLst/>
              <a:gdLst>
                <a:gd name="connsiteX0" fmla="*/ 10091 w 11805"/>
                <a:gd name="connsiteY0" fmla="*/ 10023 h 11726"/>
                <a:gd name="connsiteX1" fmla="*/ 1899 w 11805"/>
                <a:gd name="connsiteY1" fmla="*/ 10023 h 11726"/>
                <a:gd name="connsiteX2" fmla="*/ 1423 w 11805"/>
                <a:gd name="connsiteY2" fmla="*/ 1736 h 11726"/>
                <a:gd name="connsiteX3" fmla="*/ 10043 w 11805"/>
                <a:gd name="connsiteY3" fmla="*/ 1805 h 11726"/>
                <a:gd name="connsiteX4" fmla="*/ 10091 w 11805"/>
                <a:gd name="connsiteY4" fmla="*/ 10309 h 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5" h="11726">
                  <a:moveTo>
                    <a:pt x="10091" y="10023"/>
                  </a:moveTo>
                  <a:cubicBezTo>
                    <a:pt x="7824" y="12275"/>
                    <a:pt x="4166" y="12275"/>
                    <a:pt x="1899" y="10023"/>
                  </a:cubicBezTo>
                  <a:cubicBezTo>
                    <a:pt x="-453" y="7833"/>
                    <a:pt x="-663" y="4180"/>
                    <a:pt x="1423" y="1736"/>
                  </a:cubicBezTo>
                  <a:cubicBezTo>
                    <a:pt x="3823" y="-625"/>
                    <a:pt x="7681" y="-595"/>
                    <a:pt x="10043" y="1805"/>
                  </a:cubicBezTo>
                  <a:cubicBezTo>
                    <a:pt x="12358" y="4159"/>
                    <a:pt x="12377" y="7929"/>
                    <a:pt x="10091" y="10309"/>
                  </a:cubicBezTo>
                  <a:close/>
                </a:path>
              </a:pathLst>
            </a:custGeom>
            <a:solidFill>
              <a:srgbClr val="D58B94"/>
            </a:solidFill>
            <a:ln w="9525" cap="flat">
              <a:noFill/>
              <a:prstDash val="solid"/>
              <a:miter/>
            </a:ln>
          </p:spPr>
          <p:txBody>
            <a:bodyPr rtlCol="0" anchor="ctr"/>
            <a:lstStyle/>
            <a:p>
              <a:endParaRPr lang="en-IN"/>
            </a:p>
          </p:txBody>
        </p:sp>
        <p:sp>
          <p:nvSpPr>
            <p:cNvPr id="1968" name="Freeform: Shape 1967">
              <a:extLst>
                <a:ext uri="{FF2B5EF4-FFF2-40B4-BE49-F238E27FC236}">
                  <a16:creationId xmlns:a16="http://schemas.microsoft.com/office/drawing/2014/main" xmlns="" id="{83F277F8-C56B-CF5A-F88C-D73DDF132174}"/>
                </a:ext>
              </a:extLst>
            </p:cNvPr>
            <p:cNvSpPr/>
            <p:nvPr/>
          </p:nvSpPr>
          <p:spPr>
            <a:xfrm>
              <a:off x="977607" y="955478"/>
              <a:ext cx="10898" cy="10980"/>
            </a:xfrm>
            <a:custGeom>
              <a:avLst/>
              <a:gdLst>
                <a:gd name="connsiteX0" fmla="*/ 9455 w 10898"/>
                <a:gd name="connsiteY0" fmla="*/ 8817 h 10980"/>
                <a:gd name="connsiteX1" fmla="*/ 2130 w 10898"/>
                <a:gd name="connsiteY1" fmla="*/ 9955 h 10980"/>
                <a:gd name="connsiteX2" fmla="*/ 996 w 10898"/>
                <a:gd name="connsiteY2" fmla="*/ 2635 h 10980"/>
                <a:gd name="connsiteX3" fmla="*/ 2025 w 10898"/>
                <a:gd name="connsiteY3" fmla="*/ 1578 h 10980"/>
                <a:gd name="connsiteX4" fmla="*/ 9435 w 10898"/>
                <a:gd name="connsiteY4" fmla="*/ 1461 h 10980"/>
                <a:gd name="connsiteX5" fmla="*/ 9550 w 10898"/>
                <a:gd name="connsiteY5" fmla="*/ 1578 h 10980"/>
                <a:gd name="connsiteX6" fmla="*/ 9455 w 10898"/>
                <a:gd name="connsiteY6" fmla="*/ 8817 h 1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8" h="10980">
                  <a:moveTo>
                    <a:pt x="9455" y="8817"/>
                  </a:moveTo>
                  <a:cubicBezTo>
                    <a:pt x="7750" y="11153"/>
                    <a:pt x="4473" y="11663"/>
                    <a:pt x="2130" y="9955"/>
                  </a:cubicBezTo>
                  <a:cubicBezTo>
                    <a:pt x="-204" y="8248"/>
                    <a:pt x="-709" y="4971"/>
                    <a:pt x="996" y="2635"/>
                  </a:cubicBezTo>
                  <a:cubicBezTo>
                    <a:pt x="1292" y="2236"/>
                    <a:pt x="1634" y="1880"/>
                    <a:pt x="2025" y="1578"/>
                  </a:cubicBezTo>
                  <a:cubicBezTo>
                    <a:pt x="4035" y="-499"/>
                    <a:pt x="7359" y="-552"/>
                    <a:pt x="9435" y="1461"/>
                  </a:cubicBezTo>
                  <a:cubicBezTo>
                    <a:pt x="9474" y="1500"/>
                    <a:pt x="9512" y="1539"/>
                    <a:pt x="9550" y="1578"/>
                  </a:cubicBezTo>
                  <a:cubicBezTo>
                    <a:pt x="11369" y="3663"/>
                    <a:pt x="11321" y="6781"/>
                    <a:pt x="9455" y="8817"/>
                  </a:cubicBezTo>
                  <a:close/>
                </a:path>
              </a:pathLst>
            </a:custGeom>
            <a:solidFill>
              <a:srgbClr val="D58B94"/>
            </a:solidFill>
            <a:ln w="9525" cap="flat">
              <a:noFill/>
              <a:prstDash val="solid"/>
              <a:miter/>
            </a:ln>
          </p:spPr>
          <p:txBody>
            <a:bodyPr rtlCol="0" anchor="ctr"/>
            <a:lstStyle/>
            <a:p>
              <a:endParaRPr lang="en-IN"/>
            </a:p>
          </p:txBody>
        </p:sp>
        <p:sp>
          <p:nvSpPr>
            <p:cNvPr id="1969" name="Freeform: Shape 1968">
              <a:extLst>
                <a:ext uri="{FF2B5EF4-FFF2-40B4-BE49-F238E27FC236}">
                  <a16:creationId xmlns:a16="http://schemas.microsoft.com/office/drawing/2014/main" xmlns="" id="{77E866B2-488B-934D-B932-3FB392A82DF0}"/>
                </a:ext>
              </a:extLst>
            </p:cNvPr>
            <p:cNvSpPr/>
            <p:nvPr/>
          </p:nvSpPr>
          <p:spPr>
            <a:xfrm>
              <a:off x="998121" y="984914"/>
              <a:ext cx="14865" cy="14705"/>
            </a:xfrm>
            <a:custGeom>
              <a:avLst/>
              <a:gdLst>
                <a:gd name="connsiteX0" fmla="*/ 12658 w 14865"/>
                <a:gd name="connsiteY0" fmla="*/ 12529 h 14705"/>
                <a:gd name="connsiteX1" fmla="*/ 2180 w 14865"/>
                <a:gd name="connsiteY1" fmla="*/ 12529 h 14705"/>
                <a:gd name="connsiteX2" fmla="*/ 2038 w 14865"/>
                <a:gd name="connsiteY2" fmla="*/ 2292 h 14705"/>
                <a:gd name="connsiteX3" fmla="*/ 2180 w 14865"/>
                <a:gd name="connsiteY3" fmla="*/ 2147 h 14705"/>
                <a:gd name="connsiteX4" fmla="*/ 12658 w 14865"/>
                <a:gd name="connsiteY4" fmla="*/ 2147 h 14705"/>
                <a:gd name="connsiteX5" fmla="*/ 12801 w 14865"/>
                <a:gd name="connsiteY5" fmla="*/ 12383 h 14705"/>
                <a:gd name="connsiteX6" fmla="*/ 12658 w 14865"/>
                <a:gd name="connsiteY6" fmla="*/ 12529 h 1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65" h="14705">
                  <a:moveTo>
                    <a:pt x="12658" y="12529"/>
                  </a:moveTo>
                  <a:cubicBezTo>
                    <a:pt x="9762" y="15411"/>
                    <a:pt x="5076" y="15411"/>
                    <a:pt x="2180" y="12529"/>
                  </a:cubicBezTo>
                  <a:cubicBezTo>
                    <a:pt x="-687" y="9743"/>
                    <a:pt x="-753" y="5159"/>
                    <a:pt x="2038" y="2292"/>
                  </a:cubicBezTo>
                  <a:cubicBezTo>
                    <a:pt x="2085" y="2243"/>
                    <a:pt x="2133" y="2194"/>
                    <a:pt x="2180" y="2147"/>
                  </a:cubicBezTo>
                  <a:cubicBezTo>
                    <a:pt x="5076" y="-736"/>
                    <a:pt x="9762" y="-736"/>
                    <a:pt x="12658" y="2147"/>
                  </a:cubicBezTo>
                  <a:cubicBezTo>
                    <a:pt x="15525" y="4933"/>
                    <a:pt x="15592" y="9516"/>
                    <a:pt x="12801" y="12383"/>
                  </a:cubicBezTo>
                  <a:cubicBezTo>
                    <a:pt x="12753" y="12433"/>
                    <a:pt x="12706" y="12481"/>
                    <a:pt x="12658" y="12529"/>
                  </a:cubicBezTo>
                  <a:close/>
                </a:path>
              </a:pathLst>
            </a:custGeom>
            <a:solidFill>
              <a:srgbClr val="D58B94"/>
            </a:solidFill>
            <a:ln w="9525" cap="flat">
              <a:noFill/>
              <a:prstDash val="solid"/>
              <a:miter/>
            </a:ln>
          </p:spPr>
          <p:txBody>
            <a:bodyPr rtlCol="0" anchor="ctr"/>
            <a:lstStyle/>
            <a:p>
              <a:endParaRPr lang="en-IN"/>
            </a:p>
          </p:txBody>
        </p:sp>
        <p:sp>
          <p:nvSpPr>
            <p:cNvPr id="1970" name="Freeform: Shape 1969">
              <a:extLst>
                <a:ext uri="{FF2B5EF4-FFF2-40B4-BE49-F238E27FC236}">
                  <a16:creationId xmlns:a16="http://schemas.microsoft.com/office/drawing/2014/main" xmlns="" id="{9FFA095E-FD23-0709-0880-215D3C12318C}"/>
                </a:ext>
              </a:extLst>
            </p:cNvPr>
            <p:cNvSpPr/>
            <p:nvPr/>
          </p:nvSpPr>
          <p:spPr>
            <a:xfrm>
              <a:off x="952484" y="1062072"/>
              <a:ext cx="6044" cy="6124"/>
            </a:xfrm>
            <a:custGeom>
              <a:avLst/>
              <a:gdLst>
                <a:gd name="connsiteX0" fmla="*/ 5241 w 6044"/>
                <a:gd name="connsiteY0" fmla="*/ 5189 h 6124"/>
                <a:gd name="connsiteX1" fmla="*/ 907 w 6044"/>
                <a:gd name="connsiteY1" fmla="*/ 5236 h 6124"/>
                <a:gd name="connsiteX2" fmla="*/ 860 w 6044"/>
                <a:gd name="connsiteY2" fmla="*/ 903 h 6124"/>
                <a:gd name="connsiteX3" fmla="*/ 4898 w 6044"/>
                <a:gd name="connsiteY3" fmla="*/ 750 h 6124"/>
                <a:gd name="connsiteX4" fmla="*/ 5050 w 6044"/>
                <a:gd name="connsiteY4" fmla="*/ 903 h 6124"/>
                <a:gd name="connsiteX5" fmla="*/ 5241 w 6044"/>
                <a:gd name="connsiteY5" fmla="*/ 5189 h 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44" h="6124">
                  <a:moveTo>
                    <a:pt x="5241" y="5189"/>
                  </a:moveTo>
                  <a:cubicBezTo>
                    <a:pt x="4060" y="6398"/>
                    <a:pt x="2117" y="6417"/>
                    <a:pt x="907" y="5236"/>
                  </a:cubicBezTo>
                  <a:cubicBezTo>
                    <a:pt x="-303" y="4055"/>
                    <a:pt x="-322" y="2112"/>
                    <a:pt x="860" y="903"/>
                  </a:cubicBezTo>
                  <a:cubicBezTo>
                    <a:pt x="1936" y="-260"/>
                    <a:pt x="3736" y="-326"/>
                    <a:pt x="4898" y="750"/>
                  </a:cubicBezTo>
                  <a:cubicBezTo>
                    <a:pt x="4955" y="798"/>
                    <a:pt x="5003" y="845"/>
                    <a:pt x="5050" y="903"/>
                  </a:cubicBezTo>
                  <a:cubicBezTo>
                    <a:pt x="6279" y="2036"/>
                    <a:pt x="6365" y="3951"/>
                    <a:pt x="5241" y="5189"/>
                  </a:cubicBezTo>
                  <a:close/>
                </a:path>
              </a:pathLst>
            </a:custGeom>
            <a:solidFill>
              <a:srgbClr val="D58B94"/>
            </a:solidFill>
            <a:ln w="9525" cap="flat">
              <a:noFill/>
              <a:prstDash val="solid"/>
              <a:miter/>
            </a:ln>
          </p:spPr>
          <p:txBody>
            <a:bodyPr rtlCol="0" anchor="ctr"/>
            <a:lstStyle/>
            <a:p>
              <a:endParaRPr lang="en-IN"/>
            </a:p>
          </p:txBody>
        </p:sp>
        <p:sp>
          <p:nvSpPr>
            <p:cNvPr id="1971" name="Freeform: Shape 1970">
              <a:extLst>
                <a:ext uri="{FF2B5EF4-FFF2-40B4-BE49-F238E27FC236}">
                  <a16:creationId xmlns:a16="http://schemas.microsoft.com/office/drawing/2014/main" xmlns="" id="{317CC222-3714-6CE4-C858-CC269EA67F52}"/>
                </a:ext>
              </a:extLst>
            </p:cNvPr>
            <p:cNvSpPr/>
            <p:nvPr/>
          </p:nvSpPr>
          <p:spPr>
            <a:xfrm>
              <a:off x="951444" y="1044364"/>
              <a:ext cx="5870" cy="5840"/>
            </a:xfrm>
            <a:custGeom>
              <a:avLst/>
              <a:gdLst>
                <a:gd name="connsiteX0" fmla="*/ 5042 w 5870"/>
                <a:gd name="connsiteY0" fmla="*/ 4990 h 5840"/>
                <a:gd name="connsiteX1" fmla="*/ 851 w 5870"/>
                <a:gd name="connsiteY1" fmla="*/ 4990 h 5840"/>
                <a:gd name="connsiteX2" fmla="*/ 794 w 5870"/>
                <a:gd name="connsiteY2" fmla="*/ 951 h 5840"/>
                <a:gd name="connsiteX3" fmla="*/ 851 w 5870"/>
                <a:gd name="connsiteY3" fmla="*/ 894 h 5840"/>
                <a:gd name="connsiteX4" fmla="*/ 4756 w 5870"/>
                <a:gd name="connsiteY4" fmla="*/ 704 h 5840"/>
                <a:gd name="connsiteX5" fmla="*/ 4947 w 5870"/>
                <a:gd name="connsiteY5" fmla="*/ 894 h 5840"/>
                <a:gd name="connsiteX6" fmla="*/ 5099 w 5870"/>
                <a:gd name="connsiteY6" fmla="*/ 4933 h 5840"/>
                <a:gd name="connsiteX7" fmla="*/ 5042 w 5870"/>
                <a:gd name="connsiteY7" fmla="*/ 4990 h 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0" h="5840">
                  <a:moveTo>
                    <a:pt x="5042" y="4990"/>
                  </a:moveTo>
                  <a:cubicBezTo>
                    <a:pt x="3871" y="6104"/>
                    <a:pt x="2023" y="6104"/>
                    <a:pt x="851" y="4990"/>
                  </a:cubicBezTo>
                  <a:cubicBezTo>
                    <a:pt x="-282" y="3885"/>
                    <a:pt x="-301" y="2085"/>
                    <a:pt x="794" y="951"/>
                  </a:cubicBezTo>
                  <a:cubicBezTo>
                    <a:pt x="813" y="932"/>
                    <a:pt x="832" y="913"/>
                    <a:pt x="851" y="894"/>
                  </a:cubicBezTo>
                  <a:cubicBezTo>
                    <a:pt x="1870" y="-239"/>
                    <a:pt x="3623" y="-325"/>
                    <a:pt x="4756" y="704"/>
                  </a:cubicBezTo>
                  <a:cubicBezTo>
                    <a:pt x="4823" y="761"/>
                    <a:pt x="4890" y="828"/>
                    <a:pt x="4947" y="894"/>
                  </a:cubicBezTo>
                  <a:cubicBezTo>
                    <a:pt x="6100" y="1971"/>
                    <a:pt x="6166" y="3780"/>
                    <a:pt x="5099" y="4933"/>
                  </a:cubicBezTo>
                  <a:cubicBezTo>
                    <a:pt x="5080" y="4952"/>
                    <a:pt x="5061" y="4971"/>
                    <a:pt x="5042" y="4990"/>
                  </a:cubicBezTo>
                  <a:close/>
                </a:path>
              </a:pathLst>
            </a:custGeom>
            <a:solidFill>
              <a:srgbClr val="D58B94"/>
            </a:solidFill>
            <a:ln w="9525" cap="flat">
              <a:noFill/>
              <a:prstDash val="solid"/>
              <a:miter/>
            </a:ln>
          </p:spPr>
          <p:txBody>
            <a:bodyPr rtlCol="0" anchor="ctr"/>
            <a:lstStyle/>
            <a:p>
              <a:endParaRPr lang="en-IN"/>
            </a:p>
          </p:txBody>
        </p:sp>
        <p:sp>
          <p:nvSpPr>
            <p:cNvPr id="1972" name="Freeform: Shape 1971">
              <a:extLst>
                <a:ext uri="{FF2B5EF4-FFF2-40B4-BE49-F238E27FC236}">
                  <a16:creationId xmlns:a16="http://schemas.microsoft.com/office/drawing/2014/main" xmlns="" id="{0B19FD39-45FF-F231-EBF1-6AE0BC3B0C35}"/>
                </a:ext>
              </a:extLst>
            </p:cNvPr>
            <p:cNvSpPr/>
            <p:nvPr/>
          </p:nvSpPr>
          <p:spPr>
            <a:xfrm>
              <a:off x="966539" y="1054656"/>
              <a:ext cx="6628" cy="6609"/>
            </a:xfrm>
            <a:custGeom>
              <a:avLst/>
              <a:gdLst>
                <a:gd name="connsiteX0" fmla="*/ 5473 w 6628"/>
                <a:gd name="connsiteY0" fmla="*/ 5651 h 6609"/>
                <a:gd name="connsiteX1" fmla="*/ 901 w 6628"/>
                <a:gd name="connsiteY1" fmla="*/ 5651 h 6609"/>
                <a:gd name="connsiteX2" fmla="*/ 901 w 6628"/>
                <a:gd name="connsiteY2" fmla="*/ 984 h 6609"/>
                <a:gd name="connsiteX3" fmla="*/ 5616 w 6628"/>
                <a:gd name="connsiteY3" fmla="*/ 936 h 6609"/>
                <a:gd name="connsiteX4" fmla="*/ 5664 w 6628"/>
                <a:gd name="connsiteY4" fmla="*/ 5651 h 6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8" h="6609">
                  <a:moveTo>
                    <a:pt x="5473" y="5651"/>
                  </a:moveTo>
                  <a:cubicBezTo>
                    <a:pt x="4206" y="6909"/>
                    <a:pt x="2168" y="6909"/>
                    <a:pt x="901" y="5651"/>
                  </a:cubicBezTo>
                  <a:cubicBezTo>
                    <a:pt x="-318" y="4337"/>
                    <a:pt x="-318" y="2298"/>
                    <a:pt x="901" y="984"/>
                  </a:cubicBezTo>
                  <a:cubicBezTo>
                    <a:pt x="2187" y="-330"/>
                    <a:pt x="4301" y="-349"/>
                    <a:pt x="5616" y="936"/>
                  </a:cubicBezTo>
                  <a:cubicBezTo>
                    <a:pt x="6930" y="2222"/>
                    <a:pt x="6949" y="4337"/>
                    <a:pt x="5664" y="5651"/>
                  </a:cubicBezTo>
                  <a:close/>
                </a:path>
              </a:pathLst>
            </a:custGeom>
            <a:solidFill>
              <a:srgbClr val="D58B94"/>
            </a:solidFill>
            <a:ln w="9525" cap="flat">
              <a:noFill/>
              <a:prstDash val="solid"/>
              <a:miter/>
            </a:ln>
          </p:spPr>
          <p:txBody>
            <a:bodyPr rtlCol="0" anchor="ctr"/>
            <a:lstStyle/>
            <a:p>
              <a:endParaRPr lang="en-IN"/>
            </a:p>
          </p:txBody>
        </p:sp>
        <p:sp>
          <p:nvSpPr>
            <p:cNvPr id="1973" name="Freeform: Shape 1972">
              <a:extLst>
                <a:ext uri="{FF2B5EF4-FFF2-40B4-BE49-F238E27FC236}">
                  <a16:creationId xmlns:a16="http://schemas.microsoft.com/office/drawing/2014/main" xmlns="" id="{B100230C-98FF-11D4-0DDD-5A6448BFB2E0}"/>
                </a:ext>
              </a:extLst>
            </p:cNvPr>
            <p:cNvSpPr/>
            <p:nvPr/>
          </p:nvSpPr>
          <p:spPr>
            <a:xfrm>
              <a:off x="981902" y="976932"/>
              <a:ext cx="10010" cy="10021"/>
            </a:xfrm>
            <a:custGeom>
              <a:avLst/>
              <a:gdLst>
                <a:gd name="connsiteX0" fmla="*/ 8589 w 10010"/>
                <a:gd name="connsiteY0" fmla="*/ 8509 h 10021"/>
                <a:gd name="connsiteX1" fmla="*/ 1255 w 10010"/>
                <a:gd name="connsiteY1" fmla="*/ 8509 h 10021"/>
                <a:gd name="connsiteX2" fmla="*/ 1750 w 10010"/>
                <a:gd name="connsiteY2" fmla="*/ 1252 h 10021"/>
                <a:gd name="connsiteX3" fmla="*/ 8303 w 10010"/>
                <a:gd name="connsiteY3" fmla="*/ 1080 h 10021"/>
                <a:gd name="connsiteX4" fmla="*/ 8618 w 10010"/>
                <a:gd name="connsiteY4" fmla="*/ 8482 h 10021"/>
                <a:gd name="connsiteX5" fmla="*/ 8589 w 10010"/>
                <a:gd name="connsiteY5" fmla="*/ 8509 h 10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0" h="10021">
                  <a:moveTo>
                    <a:pt x="8589" y="8509"/>
                  </a:moveTo>
                  <a:cubicBezTo>
                    <a:pt x="6551" y="10506"/>
                    <a:pt x="3293" y="10506"/>
                    <a:pt x="1255" y="8509"/>
                  </a:cubicBezTo>
                  <a:cubicBezTo>
                    <a:pt x="-612" y="6368"/>
                    <a:pt x="-393" y="3119"/>
                    <a:pt x="1750" y="1252"/>
                  </a:cubicBezTo>
                  <a:cubicBezTo>
                    <a:pt x="3607" y="-370"/>
                    <a:pt x="6360" y="-442"/>
                    <a:pt x="8303" y="1080"/>
                  </a:cubicBezTo>
                  <a:cubicBezTo>
                    <a:pt x="10437" y="3038"/>
                    <a:pt x="10570" y="6352"/>
                    <a:pt x="8618" y="8482"/>
                  </a:cubicBezTo>
                  <a:cubicBezTo>
                    <a:pt x="8608" y="8491"/>
                    <a:pt x="8598" y="8500"/>
                    <a:pt x="8589" y="8509"/>
                  </a:cubicBezTo>
                  <a:close/>
                </a:path>
              </a:pathLst>
            </a:custGeom>
            <a:solidFill>
              <a:srgbClr val="D58B94"/>
            </a:solidFill>
            <a:ln w="9525" cap="flat">
              <a:noFill/>
              <a:prstDash val="solid"/>
              <a:miter/>
            </a:ln>
          </p:spPr>
          <p:txBody>
            <a:bodyPr rtlCol="0" anchor="ctr"/>
            <a:lstStyle/>
            <a:p>
              <a:endParaRPr lang="en-IN"/>
            </a:p>
          </p:txBody>
        </p:sp>
        <p:sp>
          <p:nvSpPr>
            <p:cNvPr id="1974" name="Freeform: Shape 1973">
              <a:extLst>
                <a:ext uri="{FF2B5EF4-FFF2-40B4-BE49-F238E27FC236}">
                  <a16:creationId xmlns:a16="http://schemas.microsoft.com/office/drawing/2014/main" xmlns="" id="{D222C02B-7705-8887-7AD9-BC3BDDC8ADF4}"/>
                </a:ext>
              </a:extLst>
            </p:cNvPr>
            <p:cNvSpPr/>
            <p:nvPr/>
          </p:nvSpPr>
          <p:spPr>
            <a:xfrm>
              <a:off x="971123" y="970426"/>
              <a:ext cx="9520" cy="9637"/>
            </a:xfrm>
            <a:custGeom>
              <a:avLst/>
              <a:gdLst>
                <a:gd name="connsiteX0" fmla="*/ 8128 w 9520"/>
                <a:gd name="connsiteY0" fmla="*/ 8252 h 9637"/>
                <a:gd name="connsiteX1" fmla="*/ 1365 w 9520"/>
                <a:gd name="connsiteY1" fmla="*/ 8252 h 9637"/>
                <a:gd name="connsiteX2" fmla="*/ 1365 w 9520"/>
                <a:gd name="connsiteY2" fmla="*/ 1394 h 9637"/>
                <a:gd name="connsiteX3" fmla="*/ 8100 w 9520"/>
                <a:gd name="connsiteY3" fmla="*/ 1366 h 9637"/>
                <a:gd name="connsiteX4" fmla="*/ 8128 w 9520"/>
                <a:gd name="connsiteY4" fmla="*/ 1394 h 9637"/>
                <a:gd name="connsiteX5" fmla="*/ 8128 w 9520"/>
                <a:gd name="connsiteY5" fmla="*/ 8252 h 9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0" h="9637">
                  <a:moveTo>
                    <a:pt x="8128" y="8252"/>
                  </a:moveTo>
                  <a:cubicBezTo>
                    <a:pt x="6242" y="10079"/>
                    <a:pt x="3251" y="10079"/>
                    <a:pt x="1365" y="8252"/>
                  </a:cubicBezTo>
                  <a:cubicBezTo>
                    <a:pt x="-473" y="6336"/>
                    <a:pt x="-473" y="3310"/>
                    <a:pt x="1365" y="1394"/>
                  </a:cubicBezTo>
                  <a:cubicBezTo>
                    <a:pt x="3213" y="-474"/>
                    <a:pt x="6233" y="-486"/>
                    <a:pt x="8100" y="1366"/>
                  </a:cubicBezTo>
                  <a:cubicBezTo>
                    <a:pt x="8109" y="1376"/>
                    <a:pt x="8119" y="1384"/>
                    <a:pt x="8128" y="1394"/>
                  </a:cubicBezTo>
                  <a:cubicBezTo>
                    <a:pt x="9967" y="3310"/>
                    <a:pt x="9967" y="6336"/>
                    <a:pt x="8128" y="8252"/>
                  </a:cubicBezTo>
                  <a:close/>
                </a:path>
              </a:pathLst>
            </a:custGeom>
            <a:solidFill>
              <a:srgbClr val="D58B94"/>
            </a:solidFill>
            <a:ln w="9525" cap="flat">
              <a:noFill/>
              <a:prstDash val="solid"/>
              <a:miter/>
            </a:ln>
          </p:spPr>
          <p:txBody>
            <a:bodyPr rtlCol="0" anchor="ctr"/>
            <a:lstStyle/>
            <a:p>
              <a:endParaRPr lang="en-IN"/>
            </a:p>
          </p:txBody>
        </p:sp>
        <p:sp>
          <p:nvSpPr>
            <p:cNvPr id="1975" name="Freeform: Shape 1974">
              <a:extLst>
                <a:ext uri="{FF2B5EF4-FFF2-40B4-BE49-F238E27FC236}">
                  <a16:creationId xmlns:a16="http://schemas.microsoft.com/office/drawing/2014/main" xmlns="" id="{656C46DA-9A1D-6E5B-92BD-92D58DE8EB2C}"/>
                </a:ext>
              </a:extLst>
            </p:cNvPr>
            <p:cNvSpPr/>
            <p:nvPr/>
          </p:nvSpPr>
          <p:spPr>
            <a:xfrm>
              <a:off x="1023463" y="1024628"/>
              <a:ext cx="4948" cy="4875"/>
            </a:xfrm>
            <a:custGeom>
              <a:avLst/>
              <a:gdLst>
                <a:gd name="connsiteX0" fmla="*/ 4271 w 4948"/>
                <a:gd name="connsiteY0" fmla="*/ 4152 h 4875"/>
                <a:gd name="connsiteX1" fmla="*/ 651 w 4948"/>
                <a:gd name="connsiteY1" fmla="*/ 4152 h 4875"/>
                <a:gd name="connsiteX2" fmla="*/ 775 w 4948"/>
                <a:gd name="connsiteY2" fmla="*/ 652 h 4875"/>
                <a:gd name="connsiteX3" fmla="*/ 4271 w 4948"/>
                <a:gd name="connsiteY3" fmla="*/ 771 h 4875"/>
                <a:gd name="connsiteX4" fmla="*/ 4271 w 4948"/>
                <a:gd name="connsiteY4" fmla="*/ 4152 h 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8" h="4875">
                  <a:moveTo>
                    <a:pt x="4271" y="4152"/>
                  </a:moveTo>
                  <a:cubicBezTo>
                    <a:pt x="3252" y="5096"/>
                    <a:pt x="1670" y="5096"/>
                    <a:pt x="651" y="4152"/>
                  </a:cubicBezTo>
                  <a:cubicBezTo>
                    <a:pt x="-282" y="3153"/>
                    <a:pt x="-225" y="1585"/>
                    <a:pt x="775" y="652"/>
                  </a:cubicBezTo>
                  <a:cubicBezTo>
                    <a:pt x="1766" y="-282"/>
                    <a:pt x="3337" y="-229"/>
                    <a:pt x="4271" y="771"/>
                  </a:cubicBezTo>
                  <a:cubicBezTo>
                    <a:pt x="5157" y="1722"/>
                    <a:pt x="5157" y="3200"/>
                    <a:pt x="4271" y="4152"/>
                  </a:cubicBezTo>
                  <a:close/>
                </a:path>
              </a:pathLst>
            </a:custGeom>
            <a:solidFill>
              <a:srgbClr val="D58B94"/>
            </a:solidFill>
            <a:ln w="9525" cap="flat">
              <a:noFill/>
              <a:prstDash val="solid"/>
              <a:miter/>
            </a:ln>
          </p:spPr>
          <p:txBody>
            <a:bodyPr rtlCol="0" anchor="ctr"/>
            <a:lstStyle/>
            <a:p>
              <a:endParaRPr lang="en-IN"/>
            </a:p>
          </p:txBody>
        </p:sp>
        <p:sp>
          <p:nvSpPr>
            <p:cNvPr id="1976" name="Freeform: Shape 1975">
              <a:extLst>
                <a:ext uri="{FF2B5EF4-FFF2-40B4-BE49-F238E27FC236}">
                  <a16:creationId xmlns:a16="http://schemas.microsoft.com/office/drawing/2014/main" xmlns="" id="{967D8AFB-96A7-78DA-6DFA-ABE6D692AF97}"/>
                </a:ext>
              </a:extLst>
            </p:cNvPr>
            <p:cNvSpPr/>
            <p:nvPr/>
          </p:nvSpPr>
          <p:spPr>
            <a:xfrm>
              <a:off x="1002999" y="1025136"/>
              <a:ext cx="13869" cy="13862"/>
            </a:xfrm>
            <a:custGeom>
              <a:avLst/>
              <a:gdLst>
                <a:gd name="connsiteX0" fmla="*/ 12638 w 13869"/>
                <a:gd name="connsiteY0" fmla="*/ 11740 h 13862"/>
                <a:gd name="connsiteX1" fmla="*/ 2351 w 13869"/>
                <a:gd name="connsiteY1" fmla="*/ 11740 h 13862"/>
                <a:gd name="connsiteX2" fmla="*/ 1875 w 13869"/>
                <a:gd name="connsiteY2" fmla="*/ 1358 h 13862"/>
                <a:gd name="connsiteX3" fmla="*/ 12485 w 13869"/>
                <a:gd name="connsiteY3" fmla="*/ 3243 h 13862"/>
                <a:gd name="connsiteX4" fmla="*/ 12638 w 13869"/>
                <a:gd name="connsiteY4" fmla="*/ 11740 h 13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69" h="13862">
                  <a:moveTo>
                    <a:pt x="12638" y="11740"/>
                  </a:moveTo>
                  <a:cubicBezTo>
                    <a:pt x="9780" y="14550"/>
                    <a:pt x="5208" y="14550"/>
                    <a:pt x="2351" y="11740"/>
                  </a:cubicBezTo>
                  <a:cubicBezTo>
                    <a:pt x="-602" y="8984"/>
                    <a:pt x="-821" y="4372"/>
                    <a:pt x="1875" y="1358"/>
                  </a:cubicBezTo>
                  <a:cubicBezTo>
                    <a:pt x="5323" y="-1051"/>
                    <a:pt x="10076" y="-207"/>
                    <a:pt x="12485" y="3243"/>
                  </a:cubicBezTo>
                  <a:cubicBezTo>
                    <a:pt x="14257" y="5781"/>
                    <a:pt x="14314" y="9140"/>
                    <a:pt x="12638" y="11740"/>
                  </a:cubicBezTo>
                  <a:close/>
                </a:path>
              </a:pathLst>
            </a:custGeom>
            <a:solidFill>
              <a:srgbClr val="D58B94"/>
            </a:solidFill>
            <a:ln w="9525" cap="flat">
              <a:noFill/>
              <a:prstDash val="solid"/>
              <a:miter/>
            </a:ln>
          </p:spPr>
          <p:txBody>
            <a:bodyPr rtlCol="0" anchor="ctr"/>
            <a:lstStyle/>
            <a:p>
              <a:endParaRPr lang="en-IN"/>
            </a:p>
          </p:txBody>
        </p:sp>
        <p:sp>
          <p:nvSpPr>
            <p:cNvPr id="1977" name="Freeform: Shape 1976">
              <a:extLst>
                <a:ext uri="{FF2B5EF4-FFF2-40B4-BE49-F238E27FC236}">
                  <a16:creationId xmlns:a16="http://schemas.microsoft.com/office/drawing/2014/main" xmlns="" id="{BD81B376-50DB-7B9C-5562-664EDE57D4C4}"/>
                </a:ext>
              </a:extLst>
            </p:cNvPr>
            <p:cNvSpPr/>
            <p:nvPr/>
          </p:nvSpPr>
          <p:spPr>
            <a:xfrm>
              <a:off x="987945" y="1001083"/>
              <a:ext cx="20740" cy="20627"/>
            </a:xfrm>
            <a:custGeom>
              <a:avLst/>
              <a:gdLst>
                <a:gd name="connsiteX0" fmla="*/ 18167 w 20740"/>
                <a:gd name="connsiteY0" fmla="*/ 17600 h 20627"/>
                <a:gd name="connsiteX1" fmla="*/ 3308 w 20740"/>
                <a:gd name="connsiteY1" fmla="*/ 17600 h 20627"/>
                <a:gd name="connsiteX2" fmla="*/ 2698 w 20740"/>
                <a:gd name="connsiteY2" fmla="*/ 3065 h 20627"/>
                <a:gd name="connsiteX3" fmla="*/ 2736 w 20740"/>
                <a:gd name="connsiteY3" fmla="*/ 3027 h 20627"/>
                <a:gd name="connsiteX4" fmla="*/ 17500 w 20740"/>
                <a:gd name="connsiteY4" fmla="*/ 3027 h 20627"/>
                <a:gd name="connsiteX5" fmla="*/ 18167 w 20740"/>
                <a:gd name="connsiteY5" fmla="*/ 17600 h 2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40" h="20627">
                  <a:moveTo>
                    <a:pt x="18167" y="17600"/>
                  </a:moveTo>
                  <a:cubicBezTo>
                    <a:pt x="14024" y="21617"/>
                    <a:pt x="7451" y="21617"/>
                    <a:pt x="3308" y="17600"/>
                  </a:cubicBezTo>
                  <a:cubicBezTo>
                    <a:pt x="-874" y="13754"/>
                    <a:pt x="-1140" y="7246"/>
                    <a:pt x="2698" y="3065"/>
                  </a:cubicBezTo>
                  <a:cubicBezTo>
                    <a:pt x="2717" y="3052"/>
                    <a:pt x="2727" y="3039"/>
                    <a:pt x="2736" y="3027"/>
                  </a:cubicBezTo>
                  <a:cubicBezTo>
                    <a:pt x="6823" y="-1029"/>
                    <a:pt x="13414" y="-1029"/>
                    <a:pt x="17500" y="3027"/>
                  </a:cubicBezTo>
                  <a:cubicBezTo>
                    <a:pt x="21529" y="6950"/>
                    <a:pt x="21824" y="13325"/>
                    <a:pt x="18167" y="17600"/>
                  </a:cubicBezTo>
                  <a:close/>
                </a:path>
              </a:pathLst>
            </a:custGeom>
            <a:solidFill>
              <a:srgbClr val="D58B94"/>
            </a:solidFill>
            <a:ln w="9525" cap="flat">
              <a:noFill/>
              <a:prstDash val="solid"/>
              <a:miter/>
            </a:ln>
          </p:spPr>
          <p:txBody>
            <a:bodyPr rtlCol="0" anchor="ctr"/>
            <a:lstStyle/>
            <a:p>
              <a:endParaRPr lang="en-IN"/>
            </a:p>
          </p:txBody>
        </p:sp>
        <p:sp>
          <p:nvSpPr>
            <p:cNvPr id="1978" name="Freeform: Shape 1977">
              <a:extLst>
                <a:ext uri="{FF2B5EF4-FFF2-40B4-BE49-F238E27FC236}">
                  <a16:creationId xmlns:a16="http://schemas.microsoft.com/office/drawing/2014/main" xmlns="" id="{CBF65951-60C5-E564-EFF9-ACE750768D00}"/>
                </a:ext>
              </a:extLst>
            </p:cNvPr>
            <p:cNvSpPr/>
            <p:nvPr/>
          </p:nvSpPr>
          <p:spPr>
            <a:xfrm>
              <a:off x="979360" y="991839"/>
              <a:ext cx="11666" cy="11451"/>
            </a:xfrm>
            <a:custGeom>
              <a:avLst/>
              <a:gdLst>
                <a:gd name="connsiteX0" fmla="*/ 9798 w 11666"/>
                <a:gd name="connsiteY0" fmla="*/ 9794 h 11451"/>
                <a:gd name="connsiteX1" fmla="*/ 1702 w 11666"/>
                <a:gd name="connsiteY1" fmla="*/ 9794 h 11451"/>
                <a:gd name="connsiteX2" fmla="*/ 1511 w 11666"/>
                <a:gd name="connsiteY2" fmla="*/ 1984 h 11451"/>
                <a:gd name="connsiteX3" fmla="*/ 1702 w 11666"/>
                <a:gd name="connsiteY3" fmla="*/ 1793 h 11451"/>
                <a:gd name="connsiteX4" fmla="*/ 9846 w 11666"/>
                <a:gd name="connsiteY4" fmla="*/ 1555 h 11451"/>
                <a:gd name="connsiteX5" fmla="*/ 10084 w 11666"/>
                <a:gd name="connsiteY5" fmla="*/ 9699 h 11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6" h="11451">
                  <a:moveTo>
                    <a:pt x="9798" y="9794"/>
                  </a:moveTo>
                  <a:cubicBezTo>
                    <a:pt x="7540" y="11984"/>
                    <a:pt x="3959" y="11984"/>
                    <a:pt x="1702" y="9794"/>
                  </a:cubicBezTo>
                  <a:cubicBezTo>
                    <a:pt x="-508" y="7690"/>
                    <a:pt x="-594" y="4193"/>
                    <a:pt x="1511" y="1984"/>
                  </a:cubicBezTo>
                  <a:cubicBezTo>
                    <a:pt x="1568" y="1919"/>
                    <a:pt x="1635" y="1855"/>
                    <a:pt x="1702" y="1793"/>
                  </a:cubicBezTo>
                  <a:cubicBezTo>
                    <a:pt x="3883" y="-521"/>
                    <a:pt x="7531" y="-628"/>
                    <a:pt x="9846" y="1555"/>
                  </a:cubicBezTo>
                  <a:cubicBezTo>
                    <a:pt x="12160" y="3738"/>
                    <a:pt x="12265" y="7384"/>
                    <a:pt x="10084" y="9699"/>
                  </a:cubicBezTo>
                  <a:close/>
                </a:path>
              </a:pathLst>
            </a:custGeom>
            <a:solidFill>
              <a:srgbClr val="D58B94"/>
            </a:solidFill>
            <a:ln w="9525" cap="flat">
              <a:noFill/>
              <a:prstDash val="solid"/>
              <a:miter/>
            </a:ln>
          </p:spPr>
          <p:txBody>
            <a:bodyPr rtlCol="0" anchor="ctr"/>
            <a:lstStyle/>
            <a:p>
              <a:endParaRPr lang="en-IN"/>
            </a:p>
          </p:txBody>
        </p:sp>
        <p:sp>
          <p:nvSpPr>
            <p:cNvPr id="1979" name="Freeform: Shape 1978">
              <a:extLst>
                <a:ext uri="{FF2B5EF4-FFF2-40B4-BE49-F238E27FC236}">
                  <a16:creationId xmlns:a16="http://schemas.microsoft.com/office/drawing/2014/main" xmlns="" id="{4FED6CE1-8543-52D2-FF88-1059A7672A5A}"/>
                </a:ext>
              </a:extLst>
            </p:cNvPr>
            <p:cNvSpPr/>
            <p:nvPr/>
          </p:nvSpPr>
          <p:spPr>
            <a:xfrm>
              <a:off x="966497" y="986477"/>
              <a:ext cx="8583" cy="8737"/>
            </a:xfrm>
            <a:custGeom>
              <a:avLst/>
              <a:gdLst>
                <a:gd name="connsiteX0" fmla="*/ 7421 w 8583"/>
                <a:gd name="connsiteY0" fmla="*/ 7441 h 8737"/>
                <a:gd name="connsiteX1" fmla="*/ 1230 w 8583"/>
                <a:gd name="connsiteY1" fmla="*/ 7441 h 8737"/>
                <a:gd name="connsiteX2" fmla="*/ 1230 w 8583"/>
                <a:gd name="connsiteY2" fmla="*/ 1250 h 8737"/>
                <a:gd name="connsiteX3" fmla="*/ 7154 w 8583"/>
                <a:gd name="connsiteY3" fmla="*/ 1176 h 8737"/>
                <a:gd name="connsiteX4" fmla="*/ 7230 w 8583"/>
                <a:gd name="connsiteY4" fmla="*/ 1250 h 8737"/>
                <a:gd name="connsiteX5" fmla="*/ 7421 w 8583"/>
                <a:gd name="connsiteY5" fmla="*/ 7441 h 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3" h="8737">
                  <a:moveTo>
                    <a:pt x="7421" y="7441"/>
                  </a:moveTo>
                  <a:cubicBezTo>
                    <a:pt x="5706" y="9149"/>
                    <a:pt x="2944" y="9149"/>
                    <a:pt x="1230" y="7441"/>
                  </a:cubicBezTo>
                  <a:cubicBezTo>
                    <a:pt x="-428" y="5711"/>
                    <a:pt x="-428" y="2981"/>
                    <a:pt x="1230" y="1250"/>
                  </a:cubicBezTo>
                  <a:cubicBezTo>
                    <a:pt x="2849" y="-407"/>
                    <a:pt x="5497" y="-441"/>
                    <a:pt x="7154" y="1176"/>
                  </a:cubicBezTo>
                  <a:cubicBezTo>
                    <a:pt x="7183" y="1201"/>
                    <a:pt x="7202" y="1225"/>
                    <a:pt x="7230" y="1250"/>
                  </a:cubicBezTo>
                  <a:cubicBezTo>
                    <a:pt x="8945" y="2929"/>
                    <a:pt x="9021" y="5659"/>
                    <a:pt x="7421" y="7441"/>
                  </a:cubicBezTo>
                  <a:close/>
                </a:path>
              </a:pathLst>
            </a:custGeom>
            <a:solidFill>
              <a:srgbClr val="D58B94"/>
            </a:solidFill>
            <a:ln w="9525" cap="flat">
              <a:noFill/>
              <a:prstDash val="solid"/>
              <a:miter/>
            </a:ln>
          </p:spPr>
          <p:txBody>
            <a:bodyPr rtlCol="0" anchor="ctr"/>
            <a:lstStyle/>
            <a:p>
              <a:endParaRPr lang="en-IN"/>
            </a:p>
          </p:txBody>
        </p:sp>
        <p:sp>
          <p:nvSpPr>
            <p:cNvPr id="1980" name="Freeform: Shape 1979">
              <a:extLst>
                <a:ext uri="{FF2B5EF4-FFF2-40B4-BE49-F238E27FC236}">
                  <a16:creationId xmlns:a16="http://schemas.microsoft.com/office/drawing/2014/main" xmlns="" id="{C943AF51-F4F9-8AB6-6E57-AD3098E7D83B}"/>
                </a:ext>
              </a:extLst>
            </p:cNvPr>
            <p:cNvSpPr/>
            <p:nvPr/>
          </p:nvSpPr>
          <p:spPr>
            <a:xfrm>
              <a:off x="953419" y="989930"/>
              <a:ext cx="6725" cy="6799"/>
            </a:xfrm>
            <a:custGeom>
              <a:avLst/>
              <a:gdLst>
                <a:gd name="connsiteX0" fmla="*/ 5735 w 6725"/>
                <a:gd name="connsiteY0" fmla="*/ 5798 h 6799"/>
                <a:gd name="connsiteX1" fmla="*/ 972 w 6725"/>
                <a:gd name="connsiteY1" fmla="*/ 5798 h 6799"/>
                <a:gd name="connsiteX2" fmla="*/ 972 w 6725"/>
                <a:gd name="connsiteY2" fmla="*/ 1035 h 6799"/>
                <a:gd name="connsiteX3" fmla="*/ 5687 w 6725"/>
                <a:gd name="connsiteY3" fmla="*/ 890 h 6799"/>
                <a:gd name="connsiteX4" fmla="*/ 5830 w 6725"/>
                <a:gd name="connsiteY4" fmla="*/ 1035 h 6799"/>
                <a:gd name="connsiteX5" fmla="*/ 5735 w 6725"/>
                <a:gd name="connsiteY5" fmla="*/ 5798 h 6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5" h="6799">
                  <a:moveTo>
                    <a:pt x="5735" y="5798"/>
                  </a:moveTo>
                  <a:cubicBezTo>
                    <a:pt x="4421" y="7113"/>
                    <a:pt x="2287" y="7113"/>
                    <a:pt x="972" y="5798"/>
                  </a:cubicBezTo>
                  <a:cubicBezTo>
                    <a:pt x="-342" y="4482"/>
                    <a:pt x="-342" y="2351"/>
                    <a:pt x="972" y="1035"/>
                  </a:cubicBezTo>
                  <a:cubicBezTo>
                    <a:pt x="2230" y="-306"/>
                    <a:pt x="4344" y="-372"/>
                    <a:pt x="5687" y="890"/>
                  </a:cubicBezTo>
                  <a:cubicBezTo>
                    <a:pt x="5735" y="937"/>
                    <a:pt x="5782" y="986"/>
                    <a:pt x="5830" y="1035"/>
                  </a:cubicBezTo>
                  <a:cubicBezTo>
                    <a:pt x="7040" y="2407"/>
                    <a:pt x="7002" y="4475"/>
                    <a:pt x="5735" y="5798"/>
                  </a:cubicBezTo>
                  <a:close/>
                </a:path>
              </a:pathLst>
            </a:custGeom>
            <a:solidFill>
              <a:srgbClr val="D58B94"/>
            </a:solidFill>
            <a:ln w="9525" cap="flat">
              <a:noFill/>
              <a:prstDash val="solid"/>
              <a:miter/>
            </a:ln>
          </p:spPr>
          <p:txBody>
            <a:bodyPr rtlCol="0" anchor="ctr"/>
            <a:lstStyle/>
            <a:p>
              <a:endParaRPr lang="en-IN"/>
            </a:p>
          </p:txBody>
        </p:sp>
        <p:sp>
          <p:nvSpPr>
            <p:cNvPr id="1981" name="Freeform: Shape 1980">
              <a:extLst>
                <a:ext uri="{FF2B5EF4-FFF2-40B4-BE49-F238E27FC236}">
                  <a16:creationId xmlns:a16="http://schemas.microsoft.com/office/drawing/2014/main" xmlns="" id="{6FD93348-263C-1699-8DB0-C84F513FA2E0}"/>
                </a:ext>
              </a:extLst>
            </p:cNvPr>
            <p:cNvSpPr/>
            <p:nvPr/>
          </p:nvSpPr>
          <p:spPr>
            <a:xfrm>
              <a:off x="960691" y="997361"/>
              <a:ext cx="8957" cy="8958"/>
            </a:xfrm>
            <a:custGeom>
              <a:avLst/>
              <a:gdLst>
                <a:gd name="connsiteX0" fmla="*/ 4559 w 8957"/>
                <a:gd name="connsiteY0" fmla="*/ 8939 h 8958"/>
                <a:gd name="connsiteX1" fmla="*/ -13 w 8957"/>
                <a:gd name="connsiteY1" fmla="*/ 4752 h 8958"/>
                <a:gd name="connsiteX2" fmla="*/ -13 w 8957"/>
                <a:gd name="connsiteY2" fmla="*/ 4558 h 8958"/>
                <a:gd name="connsiteX3" fmla="*/ 4368 w 8957"/>
                <a:gd name="connsiteY3" fmla="*/ -14 h 8958"/>
                <a:gd name="connsiteX4" fmla="*/ 8940 w 8957"/>
                <a:gd name="connsiteY4" fmla="*/ 4366 h 8958"/>
                <a:gd name="connsiteX5" fmla="*/ 8940 w 8957"/>
                <a:gd name="connsiteY5" fmla="*/ 4368 h 8958"/>
                <a:gd name="connsiteX6" fmla="*/ 4749 w 8957"/>
                <a:gd name="connsiteY6" fmla="*/ 8936 h 8958"/>
                <a:gd name="connsiteX7" fmla="*/ 4559 w 8957"/>
                <a:gd name="connsiteY7" fmla="*/ 8939 h 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7" h="8958">
                  <a:moveTo>
                    <a:pt x="4559" y="8939"/>
                  </a:moveTo>
                  <a:cubicBezTo>
                    <a:pt x="2139" y="9044"/>
                    <a:pt x="91" y="7170"/>
                    <a:pt x="-13" y="4752"/>
                  </a:cubicBezTo>
                  <a:cubicBezTo>
                    <a:pt x="-13" y="4688"/>
                    <a:pt x="-13" y="4623"/>
                    <a:pt x="-13" y="4558"/>
                  </a:cubicBezTo>
                  <a:cubicBezTo>
                    <a:pt x="34" y="2124"/>
                    <a:pt x="1939" y="135"/>
                    <a:pt x="4368" y="-14"/>
                  </a:cubicBezTo>
                  <a:cubicBezTo>
                    <a:pt x="6845" y="-67"/>
                    <a:pt x="8883" y="1894"/>
                    <a:pt x="8940" y="4366"/>
                  </a:cubicBezTo>
                  <a:cubicBezTo>
                    <a:pt x="8940" y="4366"/>
                    <a:pt x="8940" y="4367"/>
                    <a:pt x="8940" y="4368"/>
                  </a:cubicBezTo>
                  <a:cubicBezTo>
                    <a:pt x="9045" y="6785"/>
                    <a:pt x="7168" y="8830"/>
                    <a:pt x="4749" y="8936"/>
                  </a:cubicBezTo>
                  <a:cubicBezTo>
                    <a:pt x="4692" y="8939"/>
                    <a:pt x="4625" y="8939"/>
                    <a:pt x="4559" y="8939"/>
                  </a:cubicBezTo>
                  <a:close/>
                </a:path>
              </a:pathLst>
            </a:custGeom>
            <a:solidFill>
              <a:srgbClr val="D58B94"/>
            </a:solidFill>
            <a:ln w="9525" cap="flat">
              <a:noFill/>
              <a:prstDash val="solid"/>
              <a:miter/>
            </a:ln>
          </p:spPr>
          <p:txBody>
            <a:bodyPr rtlCol="0" anchor="ctr"/>
            <a:lstStyle/>
            <a:p>
              <a:endParaRPr lang="en-IN"/>
            </a:p>
          </p:txBody>
        </p:sp>
        <p:sp>
          <p:nvSpPr>
            <p:cNvPr id="1982" name="Freeform: Shape 1981">
              <a:extLst>
                <a:ext uri="{FF2B5EF4-FFF2-40B4-BE49-F238E27FC236}">
                  <a16:creationId xmlns:a16="http://schemas.microsoft.com/office/drawing/2014/main" xmlns="" id="{DD3FF65B-E452-8E5B-4C1F-E2667E14F696}"/>
                </a:ext>
              </a:extLst>
            </p:cNvPr>
            <p:cNvSpPr/>
            <p:nvPr/>
          </p:nvSpPr>
          <p:spPr>
            <a:xfrm>
              <a:off x="977936" y="1022598"/>
              <a:ext cx="11075" cy="10997"/>
            </a:xfrm>
            <a:custGeom>
              <a:avLst/>
              <a:gdLst>
                <a:gd name="connsiteX0" fmla="*/ 9602 w 11075"/>
                <a:gd name="connsiteY0" fmla="*/ 9421 h 10997"/>
                <a:gd name="connsiteX1" fmla="*/ 1601 w 11075"/>
                <a:gd name="connsiteY1" fmla="*/ 9421 h 10997"/>
                <a:gd name="connsiteX2" fmla="*/ 1601 w 11075"/>
                <a:gd name="connsiteY2" fmla="*/ 1610 h 10997"/>
                <a:gd name="connsiteX3" fmla="*/ 9507 w 11075"/>
                <a:gd name="connsiteY3" fmla="*/ 1610 h 10997"/>
                <a:gd name="connsiteX4" fmla="*/ 9602 w 11075"/>
                <a:gd name="connsiteY4" fmla="*/ 9421 h 10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5" h="10997">
                  <a:moveTo>
                    <a:pt x="9602" y="9421"/>
                  </a:moveTo>
                  <a:cubicBezTo>
                    <a:pt x="7345" y="11503"/>
                    <a:pt x="3859" y="11503"/>
                    <a:pt x="1601" y="9421"/>
                  </a:cubicBezTo>
                  <a:cubicBezTo>
                    <a:pt x="-552" y="7263"/>
                    <a:pt x="-552" y="3768"/>
                    <a:pt x="1601" y="1610"/>
                  </a:cubicBezTo>
                  <a:cubicBezTo>
                    <a:pt x="3792" y="-557"/>
                    <a:pt x="7316" y="-557"/>
                    <a:pt x="9507" y="1610"/>
                  </a:cubicBezTo>
                  <a:cubicBezTo>
                    <a:pt x="11545" y="3801"/>
                    <a:pt x="11583" y="7181"/>
                    <a:pt x="9602" y="9421"/>
                  </a:cubicBezTo>
                  <a:close/>
                </a:path>
              </a:pathLst>
            </a:custGeom>
            <a:solidFill>
              <a:srgbClr val="D58B94"/>
            </a:solidFill>
            <a:ln w="9525" cap="flat">
              <a:noFill/>
              <a:prstDash val="solid"/>
              <a:miter/>
            </a:ln>
          </p:spPr>
          <p:txBody>
            <a:bodyPr rtlCol="0" anchor="ctr"/>
            <a:lstStyle/>
            <a:p>
              <a:endParaRPr lang="en-IN"/>
            </a:p>
          </p:txBody>
        </p:sp>
        <p:sp>
          <p:nvSpPr>
            <p:cNvPr id="1983" name="Freeform: Shape 1982">
              <a:extLst>
                <a:ext uri="{FF2B5EF4-FFF2-40B4-BE49-F238E27FC236}">
                  <a16:creationId xmlns:a16="http://schemas.microsoft.com/office/drawing/2014/main" xmlns="" id="{BAD1BBF5-7710-2347-A4C1-641F0653D537}"/>
                </a:ext>
              </a:extLst>
            </p:cNvPr>
            <p:cNvSpPr/>
            <p:nvPr/>
          </p:nvSpPr>
          <p:spPr>
            <a:xfrm>
              <a:off x="963748" y="1007000"/>
              <a:ext cx="16474" cy="16284"/>
            </a:xfrm>
            <a:custGeom>
              <a:avLst/>
              <a:gdLst>
                <a:gd name="connsiteX0" fmla="*/ 14265 w 16474"/>
                <a:gd name="connsiteY0" fmla="*/ 13874 h 16284"/>
                <a:gd name="connsiteX1" fmla="*/ 2454 w 16474"/>
                <a:gd name="connsiteY1" fmla="*/ 13874 h 16284"/>
                <a:gd name="connsiteX2" fmla="*/ 2321 w 16474"/>
                <a:gd name="connsiteY2" fmla="*/ 2290 h 16284"/>
                <a:gd name="connsiteX3" fmla="*/ 2454 w 16474"/>
                <a:gd name="connsiteY3" fmla="*/ 2158 h 16284"/>
                <a:gd name="connsiteX4" fmla="*/ 13789 w 16474"/>
                <a:gd name="connsiteY4" fmla="*/ 2158 h 16284"/>
                <a:gd name="connsiteX5" fmla="*/ 14275 w 16474"/>
                <a:gd name="connsiteY5" fmla="*/ 13867 h 16284"/>
                <a:gd name="connsiteX6" fmla="*/ 14265 w 16474"/>
                <a:gd name="connsiteY6" fmla="*/ 13874 h 1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4" h="16284">
                  <a:moveTo>
                    <a:pt x="14265" y="13874"/>
                  </a:moveTo>
                  <a:cubicBezTo>
                    <a:pt x="10979" y="17068"/>
                    <a:pt x="5740" y="17068"/>
                    <a:pt x="2454" y="13874"/>
                  </a:cubicBezTo>
                  <a:cubicBezTo>
                    <a:pt x="-784" y="10712"/>
                    <a:pt x="-841" y="5525"/>
                    <a:pt x="2321" y="2290"/>
                  </a:cubicBezTo>
                  <a:cubicBezTo>
                    <a:pt x="2368" y="2246"/>
                    <a:pt x="2406" y="2202"/>
                    <a:pt x="2454" y="2158"/>
                  </a:cubicBezTo>
                  <a:cubicBezTo>
                    <a:pt x="5674" y="-739"/>
                    <a:pt x="10569" y="-739"/>
                    <a:pt x="13789" y="2158"/>
                  </a:cubicBezTo>
                  <a:cubicBezTo>
                    <a:pt x="17151" y="5258"/>
                    <a:pt x="17370" y="10501"/>
                    <a:pt x="14275" y="13867"/>
                  </a:cubicBezTo>
                  <a:cubicBezTo>
                    <a:pt x="14265" y="13870"/>
                    <a:pt x="14265" y="13872"/>
                    <a:pt x="14265" y="13874"/>
                  </a:cubicBezTo>
                  <a:close/>
                </a:path>
              </a:pathLst>
            </a:custGeom>
            <a:solidFill>
              <a:srgbClr val="D58B94"/>
            </a:solidFill>
            <a:ln w="9525" cap="flat">
              <a:noFill/>
              <a:prstDash val="solid"/>
              <a:miter/>
            </a:ln>
          </p:spPr>
          <p:txBody>
            <a:bodyPr rtlCol="0" anchor="ctr"/>
            <a:lstStyle/>
            <a:p>
              <a:endParaRPr lang="en-IN"/>
            </a:p>
          </p:txBody>
        </p:sp>
        <p:sp>
          <p:nvSpPr>
            <p:cNvPr id="1984" name="Freeform: Shape 1983">
              <a:extLst>
                <a:ext uri="{FF2B5EF4-FFF2-40B4-BE49-F238E27FC236}">
                  <a16:creationId xmlns:a16="http://schemas.microsoft.com/office/drawing/2014/main" xmlns="" id="{D075B120-C278-5898-91A5-7EC69A60C999}"/>
                </a:ext>
              </a:extLst>
            </p:cNvPr>
            <p:cNvSpPr/>
            <p:nvPr/>
          </p:nvSpPr>
          <p:spPr>
            <a:xfrm>
              <a:off x="990737" y="1032509"/>
              <a:ext cx="7615" cy="7620"/>
            </a:xfrm>
            <a:custGeom>
              <a:avLst/>
              <a:gdLst>
                <a:gd name="connsiteX0" fmla="*/ 6516 w 7615"/>
                <a:gd name="connsiteY0" fmla="*/ 6462 h 7620"/>
                <a:gd name="connsiteX1" fmla="*/ 1125 w 7615"/>
                <a:gd name="connsiteY1" fmla="*/ 6519 h 7620"/>
                <a:gd name="connsiteX2" fmla="*/ 1077 w 7615"/>
                <a:gd name="connsiteY2" fmla="*/ 1128 h 7620"/>
                <a:gd name="connsiteX3" fmla="*/ 6459 w 7615"/>
                <a:gd name="connsiteY3" fmla="*/ 1074 h 7620"/>
                <a:gd name="connsiteX4" fmla="*/ 6516 w 7615"/>
                <a:gd name="connsiteY4" fmla="*/ 1128 h 7620"/>
                <a:gd name="connsiteX5" fmla="*/ 6516 w 7615"/>
                <a:gd name="connsiteY5" fmla="*/ 6462 h 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5" h="7620">
                  <a:moveTo>
                    <a:pt x="6516" y="6462"/>
                  </a:moveTo>
                  <a:cubicBezTo>
                    <a:pt x="5040" y="7967"/>
                    <a:pt x="2630" y="7986"/>
                    <a:pt x="1125" y="6519"/>
                  </a:cubicBezTo>
                  <a:cubicBezTo>
                    <a:pt x="-370" y="5043"/>
                    <a:pt x="-399" y="2631"/>
                    <a:pt x="1077" y="1128"/>
                  </a:cubicBezTo>
                  <a:cubicBezTo>
                    <a:pt x="2544" y="-375"/>
                    <a:pt x="4964" y="-399"/>
                    <a:pt x="6459" y="1074"/>
                  </a:cubicBezTo>
                  <a:cubicBezTo>
                    <a:pt x="6478" y="1092"/>
                    <a:pt x="6497" y="1110"/>
                    <a:pt x="6516" y="1128"/>
                  </a:cubicBezTo>
                  <a:cubicBezTo>
                    <a:pt x="7964" y="2609"/>
                    <a:pt x="7964" y="4981"/>
                    <a:pt x="6516" y="6462"/>
                  </a:cubicBezTo>
                  <a:close/>
                </a:path>
              </a:pathLst>
            </a:custGeom>
            <a:solidFill>
              <a:srgbClr val="D58B94"/>
            </a:solidFill>
            <a:ln w="9525" cap="flat">
              <a:noFill/>
              <a:prstDash val="solid"/>
              <a:miter/>
            </a:ln>
          </p:spPr>
          <p:txBody>
            <a:bodyPr rtlCol="0" anchor="ctr"/>
            <a:lstStyle/>
            <a:p>
              <a:endParaRPr lang="en-IN"/>
            </a:p>
          </p:txBody>
        </p:sp>
        <p:sp>
          <p:nvSpPr>
            <p:cNvPr id="1985" name="Freeform: Shape 1984">
              <a:extLst>
                <a:ext uri="{FF2B5EF4-FFF2-40B4-BE49-F238E27FC236}">
                  <a16:creationId xmlns:a16="http://schemas.microsoft.com/office/drawing/2014/main" xmlns="" id="{FDEE6751-B61A-3481-0D37-522E0E893D6B}"/>
                </a:ext>
              </a:extLst>
            </p:cNvPr>
            <p:cNvSpPr/>
            <p:nvPr/>
          </p:nvSpPr>
          <p:spPr>
            <a:xfrm>
              <a:off x="979933" y="1040750"/>
              <a:ext cx="6665" cy="6665"/>
            </a:xfrm>
            <a:custGeom>
              <a:avLst/>
              <a:gdLst>
                <a:gd name="connsiteX0" fmla="*/ 5701 w 6665"/>
                <a:gd name="connsiteY0" fmla="*/ 5651 h 6665"/>
                <a:gd name="connsiteX1" fmla="*/ 986 w 6665"/>
                <a:gd name="connsiteY1" fmla="*/ 5699 h 6665"/>
                <a:gd name="connsiteX2" fmla="*/ 938 w 6665"/>
                <a:gd name="connsiteY2" fmla="*/ 984 h 6665"/>
                <a:gd name="connsiteX3" fmla="*/ 5653 w 6665"/>
                <a:gd name="connsiteY3" fmla="*/ 936 h 6665"/>
                <a:gd name="connsiteX4" fmla="*/ 5701 w 6665"/>
                <a:gd name="connsiteY4" fmla="*/ 5651 h 6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 h="6665">
                  <a:moveTo>
                    <a:pt x="5701" y="5651"/>
                  </a:moveTo>
                  <a:cubicBezTo>
                    <a:pt x="4415" y="6966"/>
                    <a:pt x="2300" y="6985"/>
                    <a:pt x="986" y="5699"/>
                  </a:cubicBezTo>
                  <a:cubicBezTo>
                    <a:pt x="-329" y="4413"/>
                    <a:pt x="-348" y="2298"/>
                    <a:pt x="938" y="984"/>
                  </a:cubicBezTo>
                  <a:cubicBezTo>
                    <a:pt x="2224" y="-330"/>
                    <a:pt x="4339" y="-349"/>
                    <a:pt x="5653" y="936"/>
                  </a:cubicBezTo>
                  <a:cubicBezTo>
                    <a:pt x="6967" y="2222"/>
                    <a:pt x="6987" y="4337"/>
                    <a:pt x="5701" y="5651"/>
                  </a:cubicBezTo>
                  <a:close/>
                </a:path>
              </a:pathLst>
            </a:custGeom>
            <a:solidFill>
              <a:srgbClr val="D58B94"/>
            </a:solidFill>
            <a:ln w="9525" cap="flat">
              <a:noFill/>
              <a:prstDash val="solid"/>
              <a:miter/>
            </a:ln>
          </p:spPr>
          <p:txBody>
            <a:bodyPr rtlCol="0" anchor="ctr"/>
            <a:lstStyle/>
            <a:p>
              <a:endParaRPr lang="en-IN"/>
            </a:p>
          </p:txBody>
        </p:sp>
        <p:sp>
          <p:nvSpPr>
            <p:cNvPr id="1986" name="Freeform: Shape 1985">
              <a:extLst>
                <a:ext uri="{FF2B5EF4-FFF2-40B4-BE49-F238E27FC236}">
                  <a16:creationId xmlns:a16="http://schemas.microsoft.com/office/drawing/2014/main" xmlns="" id="{2D55DC4B-F316-653B-7F39-5B17155944E3}"/>
                </a:ext>
              </a:extLst>
            </p:cNvPr>
            <p:cNvSpPr/>
            <p:nvPr/>
          </p:nvSpPr>
          <p:spPr>
            <a:xfrm>
              <a:off x="965687" y="1040476"/>
              <a:ext cx="9674" cy="9600"/>
            </a:xfrm>
            <a:custGeom>
              <a:avLst/>
              <a:gdLst>
                <a:gd name="connsiteX0" fmla="*/ 8421 w 9674"/>
                <a:gd name="connsiteY0" fmla="*/ 8115 h 9600"/>
                <a:gd name="connsiteX1" fmla="*/ 1420 w 9674"/>
                <a:gd name="connsiteY1" fmla="*/ 8163 h 9600"/>
                <a:gd name="connsiteX2" fmla="*/ 1373 w 9674"/>
                <a:gd name="connsiteY2" fmla="*/ 8115 h 9600"/>
                <a:gd name="connsiteX3" fmla="*/ 1373 w 9674"/>
                <a:gd name="connsiteY3" fmla="*/ 1162 h 9600"/>
                <a:gd name="connsiteX4" fmla="*/ 8488 w 9674"/>
                <a:gd name="connsiteY4" fmla="*/ 1791 h 9600"/>
                <a:gd name="connsiteX5" fmla="*/ 8612 w 9674"/>
                <a:gd name="connsiteY5" fmla="*/ 8115 h 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4" h="9600">
                  <a:moveTo>
                    <a:pt x="8421" y="8115"/>
                  </a:moveTo>
                  <a:cubicBezTo>
                    <a:pt x="6497" y="10059"/>
                    <a:pt x="3363" y="10078"/>
                    <a:pt x="1420" y="8163"/>
                  </a:cubicBezTo>
                  <a:cubicBezTo>
                    <a:pt x="1401" y="8144"/>
                    <a:pt x="1392" y="8134"/>
                    <a:pt x="1373" y="8115"/>
                  </a:cubicBezTo>
                  <a:cubicBezTo>
                    <a:pt x="-475" y="6163"/>
                    <a:pt x="-475" y="3115"/>
                    <a:pt x="1373" y="1162"/>
                  </a:cubicBezTo>
                  <a:cubicBezTo>
                    <a:pt x="3506" y="-629"/>
                    <a:pt x="6697" y="-343"/>
                    <a:pt x="8488" y="1791"/>
                  </a:cubicBezTo>
                  <a:cubicBezTo>
                    <a:pt x="10002" y="3610"/>
                    <a:pt x="10059" y="6239"/>
                    <a:pt x="8612" y="8115"/>
                  </a:cubicBezTo>
                  <a:close/>
                </a:path>
              </a:pathLst>
            </a:custGeom>
            <a:solidFill>
              <a:srgbClr val="D58B94"/>
            </a:solidFill>
            <a:ln w="9525" cap="flat">
              <a:noFill/>
              <a:prstDash val="solid"/>
              <a:miter/>
            </a:ln>
          </p:spPr>
          <p:txBody>
            <a:bodyPr rtlCol="0" anchor="ctr"/>
            <a:lstStyle/>
            <a:p>
              <a:endParaRPr lang="en-IN"/>
            </a:p>
          </p:txBody>
        </p:sp>
        <p:sp>
          <p:nvSpPr>
            <p:cNvPr id="1987" name="Freeform: Shape 1986">
              <a:extLst>
                <a:ext uri="{FF2B5EF4-FFF2-40B4-BE49-F238E27FC236}">
                  <a16:creationId xmlns:a16="http://schemas.microsoft.com/office/drawing/2014/main" xmlns="" id="{46F36DA5-4BFC-FB9D-E44E-296A922A35F1}"/>
                </a:ext>
              </a:extLst>
            </p:cNvPr>
            <p:cNvSpPr/>
            <p:nvPr/>
          </p:nvSpPr>
          <p:spPr>
            <a:xfrm>
              <a:off x="953267" y="1027443"/>
              <a:ext cx="12275" cy="12040"/>
            </a:xfrm>
            <a:custGeom>
              <a:avLst/>
              <a:gdLst>
                <a:gd name="connsiteX0" fmla="*/ 10459 w 12275"/>
                <a:gd name="connsiteY0" fmla="*/ 10290 h 12040"/>
                <a:gd name="connsiteX1" fmla="*/ 1791 w 12275"/>
                <a:gd name="connsiteY1" fmla="*/ 10290 h 12040"/>
                <a:gd name="connsiteX2" fmla="*/ 1705 w 12275"/>
                <a:gd name="connsiteY2" fmla="*/ 1804 h 12040"/>
                <a:gd name="connsiteX3" fmla="*/ 1791 w 12275"/>
                <a:gd name="connsiteY3" fmla="*/ 1717 h 12040"/>
                <a:gd name="connsiteX4" fmla="*/ 10459 w 12275"/>
                <a:gd name="connsiteY4" fmla="*/ 1717 h 12040"/>
                <a:gd name="connsiteX5" fmla="*/ 10544 w 12275"/>
                <a:gd name="connsiteY5" fmla="*/ 10203 h 12040"/>
                <a:gd name="connsiteX6" fmla="*/ 10459 w 12275"/>
                <a:gd name="connsiteY6" fmla="*/ 10290 h 1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75" h="12040">
                  <a:moveTo>
                    <a:pt x="10459" y="10290"/>
                  </a:moveTo>
                  <a:cubicBezTo>
                    <a:pt x="8030" y="12604"/>
                    <a:pt x="4220" y="12604"/>
                    <a:pt x="1791" y="10290"/>
                  </a:cubicBezTo>
                  <a:cubicBezTo>
                    <a:pt x="-581" y="7970"/>
                    <a:pt x="-619" y="4171"/>
                    <a:pt x="1705" y="1804"/>
                  </a:cubicBezTo>
                  <a:cubicBezTo>
                    <a:pt x="1734" y="1775"/>
                    <a:pt x="1762" y="1746"/>
                    <a:pt x="1791" y="1717"/>
                  </a:cubicBezTo>
                  <a:cubicBezTo>
                    <a:pt x="4220" y="-593"/>
                    <a:pt x="8030" y="-593"/>
                    <a:pt x="10459" y="1717"/>
                  </a:cubicBezTo>
                  <a:cubicBezTo>
                    <a:pt x="12830" y="4037"/>
                    <a:pt x="12868" y="7836"/>
                    <a:pt x="10544" y="10203"/>
                  </a:cubicBezTo>
                  <a:cubicBezTo>
                    <a:pt x="10516" y="10233"/>
                    <a:pt x="10487" y="10261"/>
                    <a:pt x="10459" y="10290"/>
                  </a:cubicBezTo>
                  <a:close/>
                </a:path>
              </a:pathLst>
            </a:custGeom>
            <a:solidFill>
              <a:srgbClr val="D58B94"/>
            </a:solidFill>
            <a:ln w="9525" cap="flat">
              <a:noFill/>
              <a:prstDash val="solid"/>
              <a:miter/>
            </a:ln>
          </p:spPr>
          <p:txBody>
            <a:bodyPr rtlCol="0" anchor="ctr"/>
            <a:lstStyle/>
            <a:p>
              <a:endParaRPr lang="en-IN"/>
            </a:p>
          </p:txBody>
        </p:sp>
        <p:sp>
          <p:nvSpPr>
            <p:cNvPr id="1988" name="Freeform: Shape 1987">
              <a:extLst>
                <a:ext uri="{FF2B5EF4-FFF2-40B4-BE49-F238E27FC236}">
                  <a16:creationId xmlns:a16="http://schemas.microsoft.com/office/drawing/2014/main" xmlns="" id="{898F7223-D2B9-73A2-208C-5B7B884D2027}"/>
                </a:ext>
              </a:extLst>
            </p:cNvPr>
            <p:cNvSpPr/>
            <p:nvPr/>
          </p:nvSpPr>
          <p:spPr>
            <a:xfrm>
              <a:off x="947480" y="1004213"/>
              <a:ext cx="11582" cy="11619"/>
            </a:xfrm>
            <a:custGeom>
              <a:avLst/>
              <a:gdLst>
                <a:gd name="connsiteX0" fmla="*/ 10055 w 11582"/>
                <a:gd name="connsiteY0" fmla="*/ 9898 h 11619"/>
                <a:gd name="connsiteX1" fmla="*/ 1673 w 11582"/>
                <a:gd name="connsiteY1" fmla="*/ 9898 h 11619"/>
                <a:gd name="connsiteX2" fmla="*/ 1673 w 11582"/>
                <a:gd name="connsiteY2" fmla="*/ 1707 h 11619"/>
                <a:gd name="connsiteX3" fmla="*/ 9616 w 11582"/>
                <a:gd name="connsiteY3" fmla="*/ 1556 h 11619"/>
                <a:gd name="connsiteX4" fmla="*/ 9769 w 11582"/>
                <a:gd name="connsiteY4" fmla="*/ 1707 h 11619"/>
                <a:gd name="connsiteX5" fmla="*/ 10055 w 11582"/>
                <a:gd name="connsiteY5" fmla="*/ 9898 h 1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82" h="11619">
                  <a:moveTo>
                    <a:pt x="10055" y="9898"/>
                  </a:moveTo>
                  <a:cubicBezTo>
                    <a:pt x="7721" y="12173"/>
                    <a:pt x="4006" y="12173"/>
                    <a:pt x="1673" y="9898"/>
                  </a:cubicBezTo>
                  <a:cubicBezTo>
                    <a:pt x="-575" y="7632"/>
                    <a:pt x="-575" y="3973"/>
                    <a:pt x="1673" y="1707"/>
                  </a:cubicBezTo>
                  <a:cubicBezTo>
                    <a:pt x="3825" y="-529"/>
                    <a:pt x="7388" y="-596"/>
                    <a:pt x="9616" y="1556"/>
                  </a:cubicBezTo>
                  <a:cubicBezTo>
                    <a:pt x="9674" y="1606"/>
                    <a:pt x="9721" y="1655"/>
                    <a:pt x="9769" y="1707"/>
                  </a:cubicBezTo>
                  <a:cubicBezTo>
                    <a:pt x="12055" y="3916"/>
                    <a:pt x="12179" y="7535"/>
                    <a:pt x="10055" y="9898"/>
                  </a:cubicBezTo>
                  <a:close/>
                </a:path>
              </a:pathLst>
            </a:custGeom>
            <a:solidFill>
              <a:srgbClr val="D58B94"/>
            </a:solidFill>
            <a:ln w="9525" cap="flat">
              <a:noFill/>
              <a:prstDash val="solid"/>
              <a:miter/>
            </a:ln>
          </p:spPr>
          <p:txBody>
            <a:bodyPr rtlCol="0" anchor="ctr"/>
            <a:lstStyle/>
            <a:p>
              <a:endParaRPr lang="en-IN"/>
            </a:p>
          </p:txBody>
        </p:sp>
        <p:sp>
          <p:nvSpPr>
            <p:cNvPr id="1989" name="Freeform: Shape 1988">
              <a:extLst>
                <a:ext uri="{FF2B5EF4-FFF2-40B4-BE49-F238E27FC236}">
                  <a16:creationId xmlns:a16="http://schemas.microsoft.com/office/drawing/2014/main" xmlns="" id="{34812872-4C24-7079-5BAC-92B2CD1D343C}"/>
                </a:ext>
              </a:extLst>
            </p:cNvPr>
            <p:cNvSpPr/>
            <p:nvPr/>
          </p:nvSpPr>
          <p:spPr>
            <a:xfrm>
              <a:off x="943679" y="1017938"/>
              <a:ext cx="4445" cy="4480"/>
            </a:xfrm>
            <a:custGeom>
              <a:avLst/>
              <a:gdLst>
                <a:gd name="connsiteX0" fmla="*/ 3854 w 4445"/>
                <a:gd name="connsiteY0" fmla="*/ 3793 h 4480"/>
                <a:gd name="connsiteX1" fmla="*/ 625 w 4445"/>
                <a:gd name="connsiteY1" fmla="*/ 3799 h 4480"/>
                <a:gd name="connsiteX2" fmla="*/ 615 w 4445"/>
                <a:gd name="connsiteY2" fmla="*/ 3793 h 4480"/>
                <a:gd name="connsiteX3" fmla="*/ 615 w 4445"/>
                <a:gd name="connsiteY3" fmla="*/ 650 h 4480"/>
                <a:gd name="connsiteX4" fmla="*/ 3711 w 4445"/>
                <a:gd name="connsiteY4" fmla="*/ 604 h 4480"/>
                <a:gd name="connsiteX5" fmla="*/ 3759 w 4445"/>
                <a:gd name="connsiteY5" fmla="*/ 650 h 4480"/>
                <a:gd name="connsiteX6" fmla="*/ 3854 w 4445"/>
                <a:gd name="connsiteY6" fmla="*/ 3793 h 4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5" h="4480">
                  <a:moveTo>
                    <a:pt x="3854" y="3793"/>
                  </a:moveTo>
                  <a:cubicBezTo>
                    <a:pt x="2958" y="4687"/>
                    <a:pt x="1511" y="4690"/>
                    <a:pt x="625" y="3799"/>
                  </a:cubicBezTo>
                  <a:cubicBezTo>
                    <a:pt x="615" y="3797"/>
                    <a:pt x="615" y="3795"/>
                    <a:pt x="615" y="3793"/>
                  </a:cubicBezTo>
                  <a:cubicBezTo>
                    <a:pt x="-223" y="2911"/>
                    <a:pt x="-223" y="1532"/>
                    <a:pt x="615" y="650"/>
                  </a:cubicBezTo>
                  <a:cubicBezTo>
                    <a:pt x="1454" y="-218"/>
                    <a:pt x="2844" y="-239"/>
                    <a:pt x="3711" y="604"/>
                  </a:cubicBezTo>
                  <a:cubicBezTo>
                    <a:pt x="3730" y="619"/>
                    <a:pt x="3739" y="634"/>
                    <a:pt x="3759" y="650"/>
                  </a:cubicBezTo>
                  <a:cubicBezTo>
                    <a:pt x="4616" y="1506"/>
                    <a:pt x="4663" y="2886"/>
                    <a:pt x="3854" y="3793"/>
                  </a:cubicBezTo>
                  <a:close/>
                </a:path>
              </a:pathLst>
            </a:custGeom>
            <a:solidFill>
              <a:srgbClr val="D58B94"/>
            </a:solidFill>
            <a:ln w="9525" cap="flat">
              <a:noFill/>
              <a:prstDash val="solid"/>
              <a:miter/>
            </a:ln>
          </p:spPr>
          <p:txBody>
            <a:bodyPr rtlCol="0" anchor="ctr"/>
            <a:lstStyle/>
            <a:p>
              <a:endParaRPr lang="en-IN"/>
            </a:p>
          </p:txBody>
        </p:sp>
        <p:sp>
          <p:nvSpPr>
            <p:cNvPr id="1990" name="Freeform: Shape 1989">
              <a:extLst>
                <a:ext uri="{FF2B5EF4-FFF2-40B4-BE49-F238E27FC236}">
                  <a16:creationId xmlns:a16="http://schemas.microsoft.com/office/drawing/2014/main" xmlns="" id="{8D05E0E3-E871-53D5-D999-4D23888E0A5F}"/>
                </a:ext>
              </a:extLst>
            </p:cNvPr>
            <p:cNvSpPr/>
            <p:nvPr/>
          </p:nvSpPr>
          <p:spPr>
            <a:xfrm>
              <a:off x="1009682" y="975006"/>
              <a:ext cx="9505" cy="9382"/>
            </a:xfrm>
            <a:custGeom>
              <a:avLst/>
              <a:gdLst>
                <a:gd name="connsiteX0" fmla="*/ 8145 w 9505"/>
                <a:gd name="connsiteY0" fmla="*/ 7958 h 9382"/>
                <a:gd name="connsiteX1" fmla="*/ 1411 w 9505"/>
                <a:gd name="connsiteY1" fmla="*/ 7986 h 9382"/>
                <a:gd name="connsiteX2" fmla="*/ 1383 w 9505"/>
                <a:gd name="connsiteY2" fmla="*/ 7958 h 9382"/>
                <a:gd name="connsiteX3" fmla="*/ 1278 w 9505"/>
                <a:gd name="connsiteY3" fmla="*/ 1494 h 9382"/>
                <a:gd name="connsiteX4" fmla="*/ 1383 w 9505"/>
                <a:gd name="connsiteY4" fmla="*/ 1386 h 9382"/>
                <a:gd name="connsiteX5" fmla="*/ 7983 w 9505"/>
                <a:gd name="connsiteY5" fmla="*/ 1318 h 9382"/>
                <a:gd name="connsiteX6" fmla="*/ 8050 w 9505"/>
                <a:gd name="connsiteY6" fmla="*/ 1386 h 9382"/>
                <a:gd name="connsiteX7" fmla="*/ 8250 w 9505"/>
                <a:gd name="connsiteY7" fmla="*/ 7849 h 9382"/>
                <a:gd name="connsiteX8" fmla="*/ 8145 w 9505"/>
                <a:gd name="connsiteY8" fmla="*/ 7958 h 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05" h="9382">
                  <a:moveTo>
                    <a:pt x="8145" y="7958"/>
                  </a:moveTo>
                  <a:cubicBezTo>
                    <a:pt x="6297" y="9826"/>
                    <a:pt x="3278" y="9838"/>
                    <a:pt x="1411" y="7986"/>
                  </a:cubicBezTo>
                  <a:cubicBezTo>
                    <a:pt x="1402" y="7976"/>
                    <a:pt x="1392" y="7968"/>
                    <a:pt x="1383" y="7958"/>
                  </a:cubicBezTo>
                  <a:cubicBezTo>
                    <a:pt x="-437" y="6203"/>
                    <a:pt x="-484" y="3308"/>
                    <a:pt x="1278" y="1494"/>
                  </a:cubicBezTo>
                  <a:cubicBezTo>
                    <a:pt x="1306" y="1457"/>
                    <a:pt x="1345" y="1421"/>
                    <a:pt x="1383" y="1386"/>
                  </a:cubicBezTo>
                  <a:cubicBezTo>
                    <a:pt x="3183" y="-455"/>
                    <a:pt x="6145" y="-486"/>
                    <a:pt x="7983" y="1318"/>
                  </a:cubicBezTo>
                  <a:cubicBezTo>
                    <a:pt x="8002" y="1341"/>
                    <a:pt x="8031" y="1363"/>
                    <a:pt x="8050" y="1386"/>
                  </a:cubicBezTo>
                  <a:cubicBezTo>
                    <a:pt x="9888" y="3115"/>
                    <a:pt x="9984" y="6008"/>
                    <a:pt x="8250" y="7849"/>
                  </a:cubicBezTo>
                  <a:cubicBezTo>
                    <a:pt x="8222" y="7886"/>
                    <a:pt x="8183" y="7922"/>
                    <a:pt x="8145" y="7958"/>
                  </a:cubicBezTo>
                  <a:close/>
                </a:path>
              </a:pathLst>
            </a:custGeom>
            <a:solidFill>
              <a:srgbClr val="D58B94"/>
            </a:solidFill>
            <a:ln w="9525" cap="flat">
              <a:noFill/>
              <a:prstDash val="solid"/>
              <a:miter/>
            </a:ln>
          </p:spPr>
          <p:txBody>
            <a:bodyPr rtlCol="0" anchor="ctr"/>
            <a:lstStyle/>
            <a:p>
              <a:endParaRPr lang="en-IN"/>
            </a:p>
          </p:txBody>
        </p:sp>
        <p:sp>
          <p:nvSpPr>
            <p:cNvPr id="1991" name="Freeform: Shape 1990">
              <a:extLst>
                <a:ext uri="{FF2B5EF4-FFF2-40B4-BE49-F238E27FC236}">
                  <a16:creationId xmlns:a16="http://schemas.microsoft.com/office/drawing/2014/main" xmlns="" id="{55AAFC83-C476-E39B-0800-CCCBC658EB04}"/>
                </a:ext>
              </a:extLst>
            </p:cNvPr>
            <p:cNvSpPr/>
            <p:nvPr/>
          </p:nvSpPr>
          <p:spPr>
            <a:xfrm>
              <a:off x="991315" y="964272"/>
              <a:ext cx="11263" cy="11251"/>
            </a:xfrm>
            <a:custGeom>
              <a:avLst/>
              <a:gdLst>
                <a:gd name="connsiteX0" fmla="*/ 9844 w 11263"/>
                <a:gd name="connsiteY0" fmla="*/ 9548 h 11251"/>
                <a:gd name="connsiteX1" fmla="*/ 1653 w 11263"/>
                <a:gd name="connsiteY1" fmla="*/ 9548 h 11251"/>
                <a:gd name="connsiteX2" fmla="*/ 1557 w 11263"/>
                <a:gd name="connsiteY2" fmla="*/ 1736 h 11251"/>
                <a:gd name="connsiteX3" fmla="*/ 1653 w 11263"/>
                <a:gd name="connsiteY3" fmla="*/ 1642 h 11251"/>
                <a:gd name="connsiteX4" fmla="*/ 9330 w 11263"/>
                <a:gd name="connsiteY4" fmla="*/ 1509 h 11251"/>
                <a:gd name="connsiteX5" fmla="*/ 9463 w 11263"/>
                <a:gd name="connsiteY5" fmla="*/ 1642 h 11251"/>
                <a:gd name="connsiteX6" fmla="*/ 9844 w 11263"/>
                <a:gd name="connsiteY6" fmla="*/ 9548 h 1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63" h="11251">
                  <a:moveTo>
                    <a:pt x="9844" y="9548"/>
                  </a:moveTo>
                  <a:cubicBezTo>
                    <a:pt x="7577" y="11800"/>
                    <a:pt x="3920" y="11800"/>
                    <a:pt x="1653" y="9548"/>
                  </a:cubicBezTo>
                  <a:cubicBezTo>
                    <a:pt x="-528" y="7416"/>
                    <a:pt x="-576" y="3919"/>
                    <a:pt x="1557" y="1736"/>
                  </a:cubicBezTo>
                  <a:cubicBezTo>
                    <a:pt x="1586" y="1704"/>
                    <a:pt x="1624" y="1673"/>
                    <a:pt x="1653" y="1642"/>
                  </a:cubicBezTo>
                  <a:cubicBezTo>
                    <a:pt x="3739" y="-514"/>
                    <a:pt x="7177" y="-574"/>
                    <a:pt x="9330" y="1509"/>
                  </a:cubicBezTo>
                  <a:cubicBezTo>
                    <a:pt x="9378" y="1553"/>
                    <a:pt x="9416" y="1597"/>
                    <a:pt x="9463" y="1642"/>
                  </a:cubicBezTo>
                  <a:cubicBezTo>
                    <a:pt x="11692" y="3749"/>
                    <a:pt x="11854" y="7237"/>
                    <a:pt x="9844" y="9548"/>
                  </a:cubicBezTo>
                  <a:close/>
                </a:path>
              </a:pathLst>
            </a:custGeom>
            <a:solidFill>
              <a:srgbClr val="D58B94"/>
            </a:solidFill>
            <a:ln w="9525" cap="flat">
              <a:noFill/>
              <a:prstDash val="solid"/>
              <a:miter/>
            </a:ln>
          </p:spPr>
          <p:txBody>
            <a:bodyPr rtlCol="0" anchor="ctr"/>
            <a:lstStyle/>
            <a:p>
              <a:endParaRPr lang="en-IN"/>
            </a:p>
          </p:txBody>
        </p:sp>
        <p:sp>
          <p:nvSpPr>
            <p:cNvPr id="1992" name="Freeform: Shape 1991">
              <a:extLst>
                <a:ext uri="{FF2B5EF4-FFF2-40B4-BE49-F238E27FC236}">
                  <a16:creationId xmlns:a16="http://schemas.microsoft.com/office/drawing/2014/main" xmlns="" id="{0DA90F9C-2741-998F-EF4F-B9CEFCAEDD89}"/>
                </a:ext>
              </a:extLst>
            </p:cNvPr>
            <p:cNvSpPr/>
            <p:nvPr/>
          </p:nvSpPr>
          <p:spPr>
            <a:xfrm>
              <a:off x="935633" y="1040489"/>
              <a:ext cx="8059" cy="7948"/>
            </a:xfrm>
            <a:custGeom>
              <a:avLst/>
              <a:gdLst>
                <a:gd name="connsiteX0" fmla="*/ 6852 w 8059"/>
                <a:gd name="connsiteY0" fmla="*/ 6769 h 7948"/>
                <a:gd name="connsiteX1" fmla="*/ 1137 w 8059"/>
                <a:gd name="connsiteY1" fmla="*/ 6769 h 7948"/>
                <a:gd name="connsiteX2" fmla="*/ 1137 w 8059"/>
                <a:gd name="connsiteY2" fmla="*/ 1149 h 7948"/>
                <a:gd name="connsiteX3" fmla="*/ 6852 w 8059"/>
                <a:gd name="connsiteY3" fmla="*/ 1149 h 7948"/>
                <a:gd name="connsiteX4" fmla="*/ 6947 w 8059"/>
                <a:gd name="connsiteY4" fmla="*/ 6674 h 7948"/>
                <a:gd name="connsiteX5" fmla="*/ 6852 w 8059"/>
                <a:gd name="connsiteY5" fmla="*/ 6769 h 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59" h="7948">
                  <a:moveTo>
                    <a:pt x="6852" y="6769"/>
                  </a:moveTo>
                  <a:cubicBezTo>
                    <a:pt x="5261" y="8322"/>
                    <a:pt x="2727" y="8322"/>
                    <a:pt x="1137" y="6769"/>
                  </a:cubicBezTo>
                  <a:cubicBezTo>
                    <a:pt x="-397" y="5207"/>
                    <a:pt x="-397" y="2711"/>
                    <a:pt x="1137" y="1149"/>
                  </a:cubicBezTo>
                  <a:cubicBezTo>
                    <a:pt x="2727" y="-403"/>
                    <a:pt x="5261" y="-403"/>
                    <a:pt x="6852" y="1149"/>
                  </a:cubicBezTo>
                  <a:cubicBezTo>
                    <a:pt x="8404" y="2645"/>
                    <a:pt x="8452" y="5121"/>
                    <a:pt x="6947" y="6674"/>
                  </a:cubicBezTo>
                  <a:cubicBezTo>
                    <a:pt x="6918" y="6702"/>
                    <a:pt x="6890" y="6741"/>
                    <a:pt x="6852" y="6769"/>
                  </a:cubicBezTo>
                  <a:close/>
                </a:path>
              </a:pathLst>
            </a:custGeom>
            <a:solidFill>
              <a:srgbClr val="D58B94"/>
            </a:solidFill>
            <a:ln w="9525" cap="flat">
              <a:noFill/>
              <a:prstDash val="solid"/>
              <a:miter/>
            </a:ln>
          </p:spPr>
          <p:txBody>
            <a:bodyPr rtlCol="0" anchor="ctr"/>
            <a:lstStyle/>
            <a:p>
              <a:endParaRPr lang="en-IN"/>
            </a:p>
          </p:txBody>
        </p:sp>
        <p:sp>
          <p:nvSpPr>
            <p:cNvPr id="1993" name="Freeform: Shape 1992">
              <a:extLst>
                <a:ext uri="{FF2B5EF4-FFF2-40B4-BE49-F238E27FC236}">
                  <a16:creationId xmlns:a16="http://schemas.microsoft.com/office/drawing/2014/main" xmlns="" id="{0750673D-B06F-91FE-68D2-266C366F15A6}"/>
                </a:ext>
              </a:extLst>
            </p:cNvPr>
            <p:cNvSpPr/>
            <p:nvPr/>
          </p:nvSpPr>
          <p:spPr>
            <a:xfrm>
              <a:off x="939669" y="1028050"/>
              <a:ext cx="11606" cy="11527"/>
            </a:xfrm>
            <a:custGeom>
              <a:avLst/>
              <a:gdLst>
                <a:gd name="connsiteX0" fmla="*/ 10055 w 11606"/>
                <a:gd name="connsiteY0" fmla="*/ 9683 h 11527"/>
                <a:gd name="connsiteX1" fmla="*/ 1815 w 11606"/>
                <a:gd name="connsiteY1" fmla="*/ 9921 h 11527"/>
                <a:gd name="connsiteX2" fmla="*/ 1577 w 11606"/>
                <a:gd name="connsiteY2" fmla="*/ 1682 h 11527"/>
                <a:gd name="connsiteX3" fmla="*/ 9864 w 11606"/>
                <a:gd name="connsiteY3" fmla="*/ 1682 h 11527"/>
                <a:gd name="connsiteX4" fmla="*/ 10055 w 11606"/>
                <a:gd name="connsiteY4" fmla="*/ 9683 h 1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6" h="11527">
                  <a:moveTo>
                    <a:pt x="10055" y="9683"/>
                  </a:moveTo>
                  <a:cubicBezTo>
                    <a:pt x="7845" y="12026"/>
                    <a:pt x="4159" y="12131"/>
                    <a:pt x="1815" y="9921"/>
                  </a:cubicBezTo>
                  <a:cubicBezTo>
                    <a:pt x="-528" y="7712"/>
                    <a:pt x="-632" y="4024"/>
                    <a:pt x="1577" y="1682"/>
                  </a:cubicBezTo>
                  <a:cubicBezTo>
                    <a:pt x="3873" y="-581"/>
                    <a:pt x="7569" y="-581"/>
                    <a:pt x="9864" y="1682"/>
                  </a:cubicBezTo>
                  <a:cubicBezTo>
                    <a:pt x="12093" y="3852"/>
                    <a:pt x="12179" y="7410"/>
                    <a:pt x="10055" y="9683"/>
                  </a:cubicBezTo>
                  <a:close/>
                </a:path>
              </a:pathLst>
            </a:custGeom>
            <a:solidFill>
              <a:srgbClr val="D58B94"/>
            </a:solidFill>
            <a:ln w="9525" cap="flat">
              <a:noFill/>
              <a:prstDash val="solid"/>
              <a:miter/>
            </a:ln>
          </p:spPr>
          <p:txBody>
            <a:bodyPr rtlCol="0" anchor="ctr"/>
            <a:lstStyle/>
            <a:p>
              <a:endParaRPr lang="en-IN"/>
            </a:p>
          </p:txBody>
        </p:sp>
        <p:sp>
          <p:nvSpPr>
            <p:cNvPr id="1994" name="Freeform: Shape 1993">
              <a:extLst>
                <a:ext uri="{FF2B5EF4-FFF2-40B4-BE49-F238E27FC236}">
                  <a16:creationId xmlns:a16="http://schemas.microsoft.com/office/drawing/2014/main" xmlns="" id="{53C05F69-5A08-DF3A-5E8D-F04EB48C4C8A}"/>
                </a:ext>
              </a:extLst>
            </p:cNvPr>
            <p:cNvSpPr/>
            <p:nvPr/>
          </p:nvSpPr>
          <p:spPr>
            <a:xfrm>
              <a:off x="930604" y="1024461"/>
              <a:ext cx="7886" cy="8000"/>
            </a:xfrm>
            <a:custGeom>
              <a:avLst/>
              <a:gdLst>
                <a:gd name="connsiteX0" fmla="*/ 6738 w 7886"/>
                <a:gd name="connsiteY0" fmla="*/ 6890 h 8000"/>
                <a:gd name="connsiteX1" fmla="*/ 1080 w 7886"/>
                <a:gd name="connsiteY1" fmla="*/ 6736 h 8000"/>
                <a:gd name="connsiteX2" fmla="*/ 1232 w 7886"/>
                <a:gd name="connsiteY2" fmla="*/ 1080 h 8000"/>
                <a:gd name="connsiteX3" fmla="*/ 6738 w 7886"/>
                <a:gd name="connsiteY3" fmla="*/ 1080 h 8000"/>
                <a:gd name="connsiteX4" fmla="*/ 6738 w 7886"/>
                <a:gd name="connsiteY4" fmla="*/ 6890 h 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6" h="8000">
                  <a:moveTo>
                    <a:pt x="6738" y="6890"/>
                  </a:moveTo>
                  <a:cubicBezTo>
                    <a:pt x="5138" y="8410"/>
                    <a:pt x="2604" y="8340"/>
                    <a:pt x="1080" y="6736"/>
                  </a:cubicBezTo>
                  <a:cubicBezTo>
                    <a:pt x="-435" y="5131"/>
                    <a:pt x="-368" y="2599"/>
                    <a:pt x="1232" y="1080"/>
                  </a:cubicBezTo>
                  <a:cubicBezTo>
                    <a:pt x="2775" y="-380"/>
                    <a:pt x="5195" y="-380"/>
                    <a:pt x="6738" y="1080"/>
                  </a:cubicBezTo>
                  <a:cubicBezTo>
                    <a:pt x="8252" y="2721"/>
                    <a:pt x="8252" y="5249"/>
                    <a:pt x="6738" y="6890"/>
                  </a:cubicBezTo>
                  <a:close/>
                </a:path>
              </a:pathLst>
            </a:custGeom>
            <a:solidFill>
              <a:srgbClr val="D58B94"/>
            </a:solidFill>
            <a:ln w="9525" cap="flat">
              <a:noFill/>
              <a:prstDash val="solid"/>
              <a:miter/>
            </a:ln>
          </p:spPr>
          <p:txBody>
            <a:bodyPr rtlCol="0" anchor="ctr"/>
            <a:lstStyle/>
            <a:p>
              <a:endParaRPr lang="en-IN"/>
            </a:p>
          </p:txBody>
        </p:sp>
        <p:sp>
          <p:nvSpPr>
            <p:cNvPr id="1995" name="Freeform: Shape 1994">
              <a:extLst>
                <a:ext uri="{FF2B5EF4-FFF2-40B4-BE49-F238E27FC236}">
                  <a16:creationId xmlns:a16="http://schemas.microsoft.com/office/drawing/2014/main" xmlns="" id="{9F47DDE3-4BF1-A660-62E4-D72B98B63A39}"/>
                </a:ext>
              </a:extLst>
            </p:cNvPr>
            <p:cNvSpPr/>
            <p:nvPr/>
          </p:nvSpPr>
          <p:spPr>
            <a:xfrm>
              <a:off x="951439" y="918146"/>
              <a:ext cx="11652" cy="11650"/>
            </a:xfrm>
            <a:custGeom>
              <a:avLst/>
              <a:gdLst>
                <a:gd name="connsiteX0" fmla="*/ 9811 w 11652"/>
                <a:gd name="connsiteY0" fmla="*/ 9954 h 11650"/>
                <a:gd name="connsiteX1" fmla="*/ 1724 w 11652"/>
                <a:gd name="connsiteY1" fmla="*/ 9969 h 11650"/>
                <a:gd name="connsiteX2" fmla="*/ 1714 w 11652"/>
                <a:gd name="connsiteY2" fmla="*/ 9954 h 11650"/>
                <a:gd name="connsiteX3" fmla="*/ 1667 w 11652"/>
                <a:gd name="connsiteY3" fmla="*/ 1715 h 11650"/>
                <a:gd name="connsiteX4" fmla="*/ 9906 w 11652"/>
                <a:gd name="connsiteY4" fmla="*/ 1668 h 11650"/>
                <a:gd name="connsiteX5" fmla="*/ 10020 w 11652"/>
                <a:gd name="connsiteY5" fmla="*/ 9749 h 11650"/>
                <a:gd name="connsiteX6" fmla="*/ 9811 w 11652"/>
                <a:gd name="connsiteY6" fmla="*/ 9954 h 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52" h="11650">
                  <a:moveTo>
                    <a:pt x="9811" y="9954"/>
                  </a:moveTo>
                  <a:cubicBezTo>
                    <a:pt x="7582" y="12190"/>
                    <a:pt x="3962" y="12196"/>
                    <a:pt x="1724" y="9969"/>
                  </a:cubicBezTo>
                  <a:cubicBezTo>
                    <a:pt x="1724" y="9964"/>
                    <a:pt x="1714" y="9959"/>
                    <a:pt x="1714" y="9954"/>
                  </a:cubicBezTo>
                  <a:cubicBezTo>
                    <a:pt x="-572" y="7692"/>
                    <a:pt x="-591" y="4003"/>
                    <a:pt x="1667" y="1715"/>
                  </a:cubicBezTo>
                  <a:cubicBezTo>
                    <a:pt x="3924" y="-573"/>
                    <a:pt x="7620" y="-595"/>
                    <a:pt x="9906" y="1668"/>
                  </a:cubicBezTo>
                  <a:cubicBezTo>
                    <a:pt x="12173" y="3868"/>
                    <a:pt x="12220" y="7485"/>
                    <a:pt x="10020" y="9749"/>
                  </a:cubicBezTo>
                  <a:cubicBezTo>
                    <a:pt x="9953" y="9819"/>
                    <a:pt x="9887" y="9888"/>
                    <a:pt x="9811" y="9954"/>
                  </a:cubicBezTo>
                  <a:close/>
                </a:path>
              </a:pathLst>
            </a:custGeom>
            <a:solidFill>
              <a:srgbClr val="D58B94"/>
            </a:solidFill>
            <a:ln w="9525" cap="flat">
              <a:noFill/>
              <a:prstDash val="solid"/>
              <a:miter/>
            </a:ln>
          </p:spPr>
          <p:txBody>
            <a:bodyPr rtlCol="0" anchor="ctr"/>
            <a:lstStyle/>
            <a:p>
              <a:endParaRPr lang="en-IN"/>
            </a:p>
          </p:txBody>
        </p:sp>
        <p:sp>
          <p:nvSpPr>
            <p:cNvPr id="1996" name="Freeform: Shape 1995">
              <a:extLst>
                <a:ext uri="{FF2B5EF4-FFF2-40B4-BE49-F238E27FC236}">
                  <a16:creationId xmlns:a16="http://schemas.microsoft.com/office/drawing/2014/main" xmlns="" id="{D6545C8B-41E4-CCB5-18A2-697BC854EA49}"/>
                </a:ext>
              </a:extLst>
            </p:cNvPr>
            <p:cNvSpPr/>
            <p:nvPr/>
          </p:nvSpPr>
          <p:spPr>
            <a:xfrm>
              <a:off x="954520" y="933593"/>
              <a:ext cx="11586" cy="11620"/>
            </a:xfrm>
            <a:custGeom>
              <a:avLst/>
              <a:gdLst>
                <a:gd name="connsiteX0" fmla="*/ 9873 w 11586"/>
                <a:gd name="connsiteY0" fmla="*/ 9938 h 11620"/>
                <a:gd name="connsiteX1" fmla="*/ 1653 w 11586"/>
                <a:gd name="connsiteY1" fmla="*/ 9868 h 11620"/>
                <a:gd name="connsiteX2" fmla="*/ 1729 w 11586"/>
                <a:gd name="connsiteY2" fmla="*/ 1652 h 11620"/>
                <a:gd name="connsiteX3" fmla="*/ 9873 w 11586"/>
                <a:gd name="connsiteY3" fmla="*/ 1652 h 11620"/>
                <a:gd name="connsiteX4" fmla="*/ 9873 w 11586"/>
                <a:gd name="connsiteY4" fmla="*/ 9938 h 11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6" h="11620">
                  <a:moveTo>
                    <a:pt x="9873" y="9938"/>
                  </a:moveTo>
                  <a:cubicBezTo>
                    <a:pt x="7587" y="12188"/>
                    <a:pt x="3910" y="12157"/>
                    <a:pt x="1653" y="9868"/>
                  </a:cubicBezTo>
                  <a:cubicBezTo>
                    <a:pt x="-595" y="7580"/>
                    <a:pt x="-567" y="3901"/>
                    <a:pt x="1729" y="1652"/>
                  </a:cubicBezTo>
                  <a:cubicBezTo>
                    <a:pt x="3986" y="-571"/>
                    <a:pt x="7615" y="-571"/>
                    <a:pt x="9873" y="1652"/>
                  </a:cubicBezTo>
                  <a:cubicBezTo>
                    <a:pt x="12140" y="3950"/>
                    <a:pt x="12140" y="7640"/>
                    <a:pt x="9873" y="9938"/>
                  </a:cubicBezTo>
                  <a:close/>
                </a:path>
              </a:pathLst>
            </a:custGeom>
            <a:solidFill>
              <a:srgbClr val="D58B94"/>
            </a:solidFill>
            <a:ln w="9525" cap="flat">
              <a:noFill/>
              <a:prstDash val="solid"/>
              <a:miter/>
            </a:ln>
          </p:spPr>
          <p:txBody>
            <a:bodyPr rtlCol="0" anchor="ctr"/>
            <a:lstStyle/>
            <a:p>
              <a:endParaRPr lang="en-IN"/>
            </a:p>
          </p:txBody>
        </p:sp>
        <p:sp>
          <p:nvSpPr>
            <p:cNvPr id="1997" name="Freeform: Shape 1996">
              <a:extLst>
                <a:ext uri="{FF2B5EF4-FFF2-40B4-BE49-F238E27FC236}">
                  <a16:creationId xmlns:a16="http://schemas.microsoft.com/office/drawing/2014/main" xmlns="" id="{CAB4AB8A-A664-2475-1739-0C79EDE2B0BC}"/>
                </a:ext>
              </a:extLst>
            </p:cNvPr>
            <p:cNvSpPr/>
            <p:nvPr/>
          </p:nvSpPr>
          <p:spPr>
            <a:xfrm>
              <a:off x="939508" y="931990"/>
              <a:ext cx="11078" cy="11039"/>
            </a:xfrm>
            <a:custGeom>
              <a:avLst/>
              <a:gdLst>
                <a:gd name="connsiteX0" fmla="*/ 9454 w 11078"/>
                <a:gd name="connsiteY0" fmla="*/ 9446 h 11039"/>
                <a:gd name="connsiteX1" fmla="*/ 1644 w 11078"/>
                <a:gd name="connsiteY1" fmla="*/ 9446 h 11039"/>
                <a:gd name="connsiteX2" fmla="*/ 1510 w 11078"/>
                <a:gd name="connsiteY2" fmla="*/ 1768 h 11039"/>
                <a:gd name="connsiteX3" fmla="*/ 1644 w 11078"/>
                <a:gd name="connsiteY3" fmla="*/ 1635 h 11039"/>
                <a:gd name="connsiteX4" fmla="*/ 9187 w 11078"/>
                <a:gd name="connsiteY4" fmla="*/ 1462 h 11039"/>
                <a:gd name="connsiteX5" fmla="*/ 9359 w 11078"/>
                <a:gd name="connsiteY5" fmla="*/ 1635 h 11039"/>
                <a:gd name="connsiteX6" fmla="*/ 9588 w 11078"/>
                <a:gd name="connsiteY6" fmla="*/ 9309 h 11039"/>
                <a:gd name="connsiteX7" fmla="*/ 9454 w 11078"/>
                <a:gd name="connsiteY7" fmla="*/ 9446 h 1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78" h="11039">
                  <a:moveTo>
                    <a:pt x="9454" y="9446"/>
                  </a:moveTo>
                  <a:cubicBezTo>
                    <a:pt x="7273" y="11551"/>
                    <a:pt x="3825" y="11551"/>
                    <a:pt x="1644" y="9446"/>
                  </a:cubicBezTo>
                  <a:cubicBezTo>
                    <a:pt x="-509" y="7362"/>
                    <a:pt x="-576" y="3926"/>
                    <a:pt x="1510" y="1768"/>
                  </a:cubicBezTo>
                  <a:cubicBezTo>
                    <a:pt x="1558" y="1724"/>
                    <a:pt x="1596" y="1679"/>
                    <a:pt x="1644" y="1635"/>
                  </a:cubicBezTo>
                  <a:cubicBezTo>
                    <a:pt x="3682" y="-496"/>
                    <a:pt x="7054" y="-573"/>
                    <a:pt x="9187" y="1462"/>
                  </a:cubicBezTo>
                  <a:cubicBezTo>
                    <a:pt x="9245" y="1518"/>
                    <a:pt x="9302" y="1576"/>
                    <a:pt x="9359" y="1635"/>
                  </a:cubicBezTo>
                  <a:cubicBezTo>
                    <a:pt x="11540" y="3691"/>
                    <a:pt x="11645" y="7127"/>
                    <a:pt x="9588" y="9309"/>
                  </a:cubicBezTo>
                  <a:cubicBezTo>
                    <a:pt x="9540" y="9356"/>
                    <a:pt x="9502" y="9401"/>
                    <a:pt x="9454" y="9446"/>
                  </a:cubicBezTo>
                  <a:close/>
                </a:path>
              </a:pathLst>
            </a:custGeom>
            <a:solidFill>
              <a:srgbClr val="D58B94"/>
            </a:solidFill>
            <a:ln w="9525" cap="flat">
              <a:noFill/>
              <a:prstDash val="solid"/>
              <a:miter/>
            </a:ln>
          </p:spPr>
          <p:txBody>
            <a:bodyPr rtlCol="0" anchor="ctr"/>
            <a:lstStyle/>
            <a:p>
              <a:endParaRPr lang="en-IN"/>
            </a:p>
          </p:txBody>
        </p:sp>
        <p:sp>
          <p:nvSpPr>
            <p:cNvPr id="1998" name="Freeform: Shape 1997">
              <a:extLst>
                <a:ext uri="{FF2B5EF4-FFF2-40B4-BE49-F238E27FC236}">
                  <a16:creationId xmlns:a16="http://schemas.microsoft.com/office/drawing/2014/main" xmlns="" id="{01861F57-C956-FB84-27B6-7C8BA0F0D4FA}"/>
                </a:ext>
              </a:extLst>
            </p:cNvPr>
            <p:cNvSpPr/>
            <p:nvPr/>
          </p:nvSpPr>
          <p:spPr>
            <a:xfrm>
              <a:off x="908615" y="886103"/>
              <a:ext cx="10815" cy="11047"/>
            </a:xfrm>
            <a:custGeom>
              <a:avLst/>
              <a:gdLst>
                <a:gd name="connsiteX0" fmla="*/ 9105 w 10815"/>
                <a:gd name="connsiteY0" fmla="*/ 9517 h 11047"/>
                <a:gd name="connsiteX1" fmla="*/ 1580 w 10815"/>
                <a:gd name="connsiteY1" fmla="*/ 9517 h 11047"/>
                <a:gd name="connsiteX2" fmla="*/ 1466 w 10815"/>
                <a:gd name="connsiteY2" fmla="*/ 2110 h 11047"/>
                <a:gd name="connsiteX3" fmla="*/ 1580 w 10815"/>
                <a:gd name="connsiteY3" fmla="*/ 1993 h 11047"/>
                <a:gd name="connsiteX4" fmla="*/ 8791 w 10815"/>
                <a:gd name="connsiteY4" fmla="*/ 1052 h 11047"/>
                <a:gd name="connsiteX5" fmla="*/ 9734 w 10815"/>
                <a:gd name="connsiteY5" fmla="*/ 8265 h 11047"/>
                <a:gd name="connsiteX6" fmla="*/ 8629 w 10815"/>
                <a:gd name="connsiteY6" fmla="*/ 9327 h 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15" h="11047">
                  <a:moveTo>
                    <a:pt x="9105" y="9517"/>
                  </a:moveTo>
                  <a:cubicBezTo>
                    <a:pt x="7000" y="11538"/>
                    <a:pt x="3685" y="11538"/>
                    <a:pt x="1580" y="9517"/>
                  </a:cubicBezTo>
                  <a:cubicBezTo>
                    <a:pt x="-496" y="7504"/>
                    <a:pt x="-553" y="4187"/>
                    <a:pt x="1466" y="2110"/>
                  </a:cubicBezTo>
                  <a:cubicBezTo>
                    <a:pt x="1504" y="2070"/>
                    <a:pt x="1542" y="2031"/>
                    <a:pt x="1580" y="1993"/>
                  </a:cubicBezTo>
                  <a:cubicBezTo>
                    <a:pt x="3314" y="-259"/>
                    <a:pt x="6543" y="-680"/>
                    <a:pt x="8791" y="1052"/>
                  </a:cubicBezTo>
                  <a:cubicBezTo>
                    <a:pt x="11048" y="2784"/>
                    <a:pt x="11467" y="6013"/>
                    <a:pt x="9734" y="8265"/>
                  </a:cubicBezTo>
                  <a:cubicBezTo>
                    <a:pt x="9420" y="8673"/>
                    <a:pt x="9048" y="9030"/>
                    <a:pt x="8629" y="9327"/>
                  </a:cubicBezTo>
                  <a:close/>
                </a:path>
              </a:pathLst>
            </a:custGeom>
            <a:solidFill>
              <a:srgbClr val="D58B94"/>
            </a:solidFill>
            <a:ln w="9525" cap="flat">
              <a:noFill/>
              <a:prstDash val="solid"/>
              <a:miter/>
            </a:ln>
          </p:spPr>
          <p:txBody>
            <a:bodyPr rtlCol="0" anchor="ctr"/>
            <a:lstStyle/>
            <a:p>
              <a:endParaRPr lang="en-IN"/>
            </a:p>
          </p:txBody>
        </p:sp>
        <p:sp>
          <p:nvSpPr>
            <p:cNvPr id="1999" name="Freeform: Shape 1998">
              <a:extLst>
                <a:ext uri="{FF2B5EF4-FFF2-40B4-BE49-F238E27FC236}">
                  <a16:creationId xmlns:a16="http://schemas.microsoft.com/office/drawing/2014/main" xmlns="" id="{F8BCB688-7958-4EAF-D7AD-51152966B753}"/>
                </a:ext>
              </a:extLst>
            </p:cNvPr>
            <p:cNvSpPr/>
            <p:nvPr/>
          </p:nvSpPr>
          <p:spPr>
            <a:xfrm>
              <a:off x="926510" y="914796"/>
              <a:ext cx="16356" cy="16351"/>
            </a:xfrm>
            <a:custGeom>
              <a:avLst/>
              <a:gdLst>
                <a:gd name="connsiteX0" fmla="*/ 12927 w 16356"/>
                <a:gd name="connsiteY0" fmla="*/ 12923 h 16351"/>
                <a:gd name="connsiteX1" fmla="*/ 3402 w 16356"/>
                <a:gd name="connsiteY1" fmla="*/ 15367 h 16351"/>
                <a:gd name="connsiteX2" fmla="*/ 954 w 16356"/>
                <a:gd name="connsiteY2" fmla="*/ 5842 h 16351"/>
                <a:gd name="connsiteX3" fmla="*/ 3402 w 16356"/>
                <a:gd name="connsiteY3" fmla="*/ 3398 h 16351"/>
                <a:gd name="connsiteX4" fmla="*/ 12927 w 16356"/>
                <a:gd name="connsiteY4" fmla="*/ 955 h 16351"/>
                <a:gd name="connsiteX5" fmla="*/ 15375 w 16356"/>
                <a:gd name="connsiteY5" fmla="*/ 10480 h 16351"/>
                <a:gd name="connsiteX6" fmla="*/ 12927 w 16356"/>
                <a:gd name="connsiteY6" fmla="*/ 12923 h 1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56" h="16351">
                  <a:moveTo>
                    <a:pt x="12927" y="12923"/>
                  </a:moveTo>
                  <a:cubicBezTo>
                    <a:pt x="10975" y="16229"/>
                    <a:pt x="6707" y="17322"/>
                    <a:pt x="3402" y="15367"/>
                  </a:cubicBezTo>
                  <a:cubicBezTo>
                    <a:pt x="97" y="13411"/>
                    <a:pt x="-998" y="9147"/>
                    <a:pt x="954" y="5842"/>
                  </a:cubicBezTo>
                  <a:cubicBezTo>
                    <a:pt x="1554" y="4835"/>
                    <a:pt x="2393" y="3995"/>
                    <a:pt x="3402" y="3398"/>
                  </a:cubicBezTo>
                  <a:cubicBezTo>
                    <a:pt x="5355" y="93"/>
                    <a:pt x="9622" y="-1000"/>
                    <a:pt x="12927" y="955"/>
                  </a:cubicBezTo>
                  <a:cubicBezTo>
                    <a:pt x="16232" y="2911"/>
                    <a:pt x="17328" y="7175"/>
                    <a:pt x="15375" y="10480"/>
                  </a:cubicBezTo>
                  <a:cubicBezTo>
                    <a:pt x="14775" y="11487"/>
                    <a:pt x="13937" y="12327"/>
                    <a:pt x="12927" y="12923"/>
                  </a:cubicBezTo>
                  <a:close/>
                </a:path>
              </a:pathLst>
            </a:custGeom>
            <a:solidFill>
              <a:srgbClr val="D58B94"/>
            </a:solidFill>
            <a:ln w="9525" cap="flat">
              <a:noFill/>
              <a:prstDash val="solid"/>
              <a:miter/>
            </a:ln>
          </p:spPr>
          <p:txBody>
            <a:bodyPr rtlCol="0" anchor="ctr"/>
            <a:lstStyle/>
            <a:p>
              <a:endParaRPr lang="en-IN"/>
            </a:p>
          </p:txBody>
        </p:sp>
        <p:sp>
          <p:nvSpPr>
            <p:cNvPr id="2000" name="Freeform: Shape 1999">
              <a:extLst>
                <a:ext uri="{FF2B5EF4-FFF2-40B4-BE49-F238E27FC236}">
                  <a16:creationId xmlns:a16="http://schemas.microsoft.com/office/drawing/2014/main" xmlns="" id="{A4E23D33-FDF2-ADE5-6B73-EB99A8EC0211}"/>
                </a:ext>
              </a:extLst>
            </p:cNvPr>
            <p:cNvSpPr/>
            <p:nvPr/>
          </p:nvSpPr>
          <p:spPr>
            <a:xfrm>
              <a:off x="879555" y="991266"/>
              <a:ext cx="5905" cy="5905"/>
            </a:xfrm>
            <a:custGeom>
              <a:avLst/>
              <a:gdLst>
                <a:gd name="connsiteX0" fmla="*/ 5018 w 5905"/>
                <a:gd name="connsiteY0" fmla="*/ 5033 h 5905"/>
                <a:gd name="connsiteX1" fmla="*/ 846 w 5905"/>
                <a:gd name="connsiteY1" fmla="*/ 5018 h 5905"/>
                <a:gd name="connsiteX2" fmla="*/ 856 w 5905"/>
                <a:gd name="connsiteY2" fmla="*/ 842 h 5905"/>
                <a:gd name="connsiteX3" fmla="*/ 5018 w 5905"/>
                <a:gd name="connsiteY3" fmla="*/ 842 h 5905"/>
                <a:gd name="connsiteX4" fmla="*/ 5037 w 5905"/>
                <a:gd name="connsiteY4" fmla="*/ 5018 h 5905"/>
                <a:gd name="connsiteX5" fmla="*/ 5018 w 5905"/>
                <a:gd name="connsiteY5" fmla="*/ 5033 h 5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05" h="5905">
                  <a:moveTo>
                    <a:pt x="5018" y="5033"/>
                  </a:moveTo>
                  <a:cubicBezTo>
                    <a:pt x="3856" y="6182"/>
                    <a:pt x="1989" y="6175"/>
                    <a:pt x="846" y="5018"/>
                  </a:cubicBezTo>
                  <a:cubicBezTo>
                    <a:pt x="-306" y="3861"/>
                    <a:pt x="-297" y="1991"/>
                    <a:pt x="856" y="842"/>
                  </a:cubicBezTo>
                  <a:cubicBezTo>
                    <a:pt x="2008" y="-301"/>
                    <a:pt x="3866" y="-301"/>
                    <a:pt x="5018" y="842"/>
                  </a:cubicBezTo>
                  <a:cubicBezTo>
                    <a:pt x="6180" y="1991"/>
                    <a:pt x="6180" y="3861"/>
                    <a:pt x="5037" y="5018"/>
                  </a:cubicBezTo>
                  <a:cubicBezTo>
                    <a:pt x="5028" y="5023"/>
                    <a:pt x="5028" y="5028"/>
                    <a:pt x="5018" y="5033"/>
                  </a:cubicBezTo>
                  <a:close/>
                </a:path>
              </a:pathLst>
            </a:custGeom>
            <a:solidFill>
              <a:srgbClr val="D58B94"/>
            </a:solidFill>
            <a:ln w="9525" cap="flat">
              <a:noFill/>
              <a:prstDash val="solid"/>
              <a:miter/>
            </a:ln>
          </p:spPr>
          <p:txBody>
            <a:bodyPr rtlCol="0" anchor="ctr"/>
            <a:lstStyle/>
            <a:p>
              <a:endParaRPr lang="en-IN"/>
            </a:p>
          </p:txBody>
        </p:sp>
        <p:sp>
          <p:nvSpPr>
            <p:cNvPr id="2001" name="Freeform: Shape 2000">
              <a:extLst>
                <a:ext uri="{FF2B5EF4-FFF2-40B4-BE49-F238E27FC236}">
                  <a16:creationId xmlns:a16="http://schemas.microsoft.com/office/drawing/2014/main" xmlns="" id="{79A44582-26F9-D3E7-8300-DFBF180BC93E}"/>
                </a:ext>
              </a:extLst>
            </p:cNvPr>
            <p:cNvSpPr/>
            <p:nvPr/>
          </p:nvSpPr>
          <p:spPr>
            <a:xfrm>
              <a:off x="879064" y="973795"/>
              <a:ext cx="5710" cy="5755"/>
            </a:xfrm>
            <a:custGeom>
              <a:avLst/>
              <a:gdLst>
                <a:gd name="connsiteX0" fmla="*/ 4842 w 5710"/>
                <a:gd name="connsiteY0" fmla="*/ 4883 h 5755"/>
                <a:gd name="connsiteX1" fmla="*/ 937 w 5710"/>
                <a:gd name="connsiteY1" fmla="*/ 4979 h 5755"/>
                <a:gd name="connsiteX2" fmla="*/ 842 w 5710"/>
                <a:gd name="connsiteY2" fmla="*/ 4883 h 5755"/>
                <a:gd name="connsiteX3" fmla="*/ 804 w 5710"/>
                <a:gd name="connsiteY3" fmla="*/ 843 h 5755"/>
                <a:gd name="connsiteX4" fmla="*/ 4842 w 5710"/>
                <a:gd name="connsiteY4" fmla="*/ 802 h 5755"/>
                <a:gd name="connsiteX5" fmla="*/ 4880 w 5710"/>
                <a:gd name="connsiteY5" fmla="*/ 4843 h 5755"/>
                <a:gd name="connsiteX6" fmla="*/ 4842 w 5710"/>
                <a:gd name="connsiteY6" fmla="*/ 4883 h 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0" h="5755">
                  <a:moveTo>
                    <a:pt x="4842" y="4883"/>
                  </a:moveTo>
                  <a:cubicBezTo>
                    <a:pt x="3794" y="5988"/>
                    <a:pt x="2042" y="6031"/>
                    <a:pt x="937" y="4979"/>
                  </a:cubicBezTo>
                  <a:cubicBezTo>
                    <a:pt x="908" y="4948"/>
                    <a:pt x="870" y="4916"/>
                    <a:pt x="842" y="4883"/>
                  </a:cubicBezTo>
                  <a:cubicBezTo>
                    <a:pt x="-282" y="3778"/>
                    <a:pt x="-301" y="1970"/>
                    <a:pt x="804" y="843"/>
                  </a:cubicBezTo>
                  <a:cubicBezTo>
                    <a:pt x="1908" y="-285"/>
                    <a:pt x="3718" y="-303"/>
                    <a:pt x="4842" y="802"/>
                  </a:cubicBezTo>
                  <a:cubicBezTo>
                    <a:pt x="5966" y="1907"/>
                    <a:pt x="5985" y="3716"/>
                    <a:pt x="4880" y="4843"/>
                  </a:cubicBezTo>
                  <a:cubicBezTo>
                    <a:pt x="4871" y="4857"/>
                    <a:pt x="4852" y="4870"/>
                    <a:pt x="4842" y="4883"/>
                  </a:cubicBezTo>
                  <a:close/>
                </a:path>
              </a:pathLst>
            </a:custGeom>
            <a:solidFill>
              <a:srgbClr val="D58B94"/>
            </a:solidFill>
            <a:ln w="9525" cap="flat">
              <a:noFill/>
              <a:prstDash val="solid"/>
              <a:miter/>
            </a:ln>
          </p:spPr>
          <p:txBody>
            <a:bodyPr rtlCol="0" anchor="ctr"/>
            <a:lstStyle/>
            <a:p>
              <a:endParaRPr lang="en-IN"/>
            </a:p>
          </p:txBody>
        </p:sp>
        <p:sp>
          <p:nvSpPr>
            <p:cNvPr id="2002" name="Freeform: Shape 2001">
              <a:extLst>
                <a:ext uri="{FF2B5EF4-FFF2-40B4-BE49-F238E27FC236}">
                  <a16:creationId xmlns:a16="http://schemas.microsoft.com/office/drawing/2014/main" xmlns="" id="{9BFDF37D-DDFB-7CC0-4F75-3B242A818824}"/>
                </a:ext>
              </a:extLst>
            </p:cNvPr>
            <p:cNvSpPr/>
            <p:nvPr/>
          </p:nvSpPr>
          <p:spPr>
            <a:xfrm>
              <a:off x="893428" y="983884"/>
              <a:ext cx="6286" cy="6287"/>
            </a:xfrm>
            <a:custGeom>
              <a:avLst/>
              <a:gdLst>
                <a:gd name="connsiteX0" fmla="*/ 5337 w 6286"/>
                <a:gd name="connsiteY0" fmla="*/ 5367 h 6287"/>
                <a:gd name="connsiteX1" fmla="*/ 889 w 6286"/>
                <a:gd name="connsiteY1" fmla="*/ 5335 h 6287"/>
                <a:gd name="connsiteX2" fmla="*/ 927 w 6286"/>
                <a:gd name="connsiteY2" fmla="*/ 890 h 6287"/>
                <a:gd name="connsiteX3" fmla="*/ 5337 w 6286"/>
                <a:gd name="connsiteY3" fmla="*/ 890 h 6287"/>
                <a:gd name="connsiteX4" fmla="*/ 5366 w 6286"/>
                <a:gd name="connsiteY4" fmla="*/ 5335 h 6287"/>
                <a:gd name="connsiteX5" fmla="*/ 5337 w 6286"/>
                <a:gd name="connsiteY5" fmla="*/ 5367 h 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6" h="6287">
                  <a:moveTo>
                    <a:pt x="5337" y="5367"/>
                  </a:moveTo>
                  <a:cubicBezTo>
                    <a:pt x="4099" y="6586"/>
                    <a:pt x="2109" y="6572"/>
                    <a:pt x="889" y="5335"/>
                  </a:cubicBezTo>
                  <a:cubicBezTo>
                    <a:pt x="-330" y="4099"/>
                    <a:pt x="-311" y="2109"/>
                    <a:pt x="927" y="890"/>
                  </a:cubicBezTo>
                  <a:cubicBezTo>
                    <a:pt x="2147" y="-317"/>
                    <a:pt x="4118" y="-317"/>
                    <a:pt x="5337" y="890"/>
                  </a:cubicBezTo>
                  <a:cubicBezTo>
                    <a:pt x="6576" y="2109"/>
                    <a:pt x="6585" y="4099"/>
                    <a:pt x="5366" y="5335"/>
                  </a:cubicBezTo>
                  <a:cubicBezTo>
                    <a:pt x="5356" y="5346"/>
                    <a:pt x="5347" y="5356"/>
                    <a:pt x="5337" y="5367"/>
                  </a:cubicBezTo>
                  <a:close/>
                </a:path>
              </a:pathLst>
            </a:custGeom>
            <a:solidFill>
              <a:srgbClr val="D58B94"/>
            </a:solidFill>
            <a:ln w="9525" cap="flat">
              <a:noFill/>
              <a:prstDash val="solid"/>
              <a:miter/>
            </a:ln>
          </p:spPr>
          <p:txBody>
            <a:bodyPr rtlCol="0" anchor="ctr"/>
            <a:lstStyle/>
            <a:p>
              <a:endParaRPr lang="en-IN"/>
            </a:p>
          </p:txBody>
        </p:sp>
        <p:sp>
          <p:nvSpPr>
            <p:cNvPr id="2003" name="Freeform: Shape 2002">
              <a:extLst>
                <a:ext uri="{FF2B5EF4-FFF2-40B4-BE49-F238E27FC236}">
                  <a16:creationId xmlns:a16="http://schemas.microsoft.com/office/drawing/2014/main" xmlns="" id="{7D09E2FF-E612-CEA0-4429-9C1EB64997F1}"/>
                </a:ext>
              </a:extLst>
            </p:cNvPr>
            <p:cNvSpPr/>
            <p:nvPr/>
          </p:nvSpPr>
          <p:spPr>
            <a:xfrm>
              <a:off x="912042" y="907886"/>
              <a:ext cx="9837" cy="9865"/>
            </a:xfrm>
            <a:custGeom>
              <a:avLst/>
              <a:gdLst>
                <a:gd name="connsiteX0" fmla="*/ 8345 w 9837"/>
                <a:gd name="connsiteY0" fmla="*/ 8213 h 9865"/>
                <a:gd name="connsiteX1" fmla="*/ 1630 w 9837"/>
                <a:gd name="connsiteY1" fmla="*/ 8682 h 9865"/>
                <a:gd name="connsiteX2" fmla="*/ 1153 w 9837"/>
                <a:gd name="connsiteY2" fmla="*/ 1963 h 9865"/>
                <a:gd name="connsiteX3" fmla="*/ 1677 w 9837"/>
                <a:gd name="connsiteY3" fmla="*/ 1450 h 9865"/>
                <a:gd name="connsiteX4" fmla="*/ 8545 w 9837"/>
                <a:gd name="connsiteY4" fmla="*/ 1366 h 9865"/>
                <a:gd name="connsiteX5" fmla="*/ 8631 w 9837"/>
                <a:gd name="connsiteY5" fmla="*/ 1450 h 9865"/>
                <a:gd name="connsiteX6" fmla="*/ 8345 w 9837"/>
                <a:gd name="connsiteY6" fmla="*/ 8213 h 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37" h="9865">
                  <a:moveTo>
                    <a:pt x="8345" y="8213"/>
                  </a:moveTo>
                  <a:cubicBezTo>
                    <a:pt x="6621" y="10198"/>
                    <a:pt x="3611" y="10408"/>
                    <a:pt x="1630" y="8682"/>
                  </a:cubicBezTo>
                  <a:cubicBezTo>
                    <a:pt x="-361" y="6956"/>
                    <a:pt x="-571" y="3948"/>
                    <a:pt x="1153" y="1963"/>
                  </a:cubicBezTo>
                  <a:cubicBezTo>
                    <a:pt x="1315" y="1780"/>
                    <a:pt x="1487" y="1607"/>
                    <a:pt x="1677" y="1450"/>
                  </a:cubicBezTo>
                  <a:cubicBezTo>
                    <a:pt x="3554" y="-470"/>
                    <a:pt x="6630" y="-507"/>
                    <a:pt x="8545" y="1366"/>
                  </a:cubicBezTo>
                  <a:cubicBezTo>
                    <a:pt x="8573" y="1394"/>
                    <a:pt x="8602" y="1421"/>
                    <a:pt x="8631" y="1450"/>
                  </a:cubicBezTo>
                  <a:cubicBezTo>
                    <a:pt x="10326" y="3428"/>
                    <a:pt x="10202" y="6386"/>
                    <a:pt x="8345" y="8213"/>
                  </a:cubicBezTo>
                  <a:close/>
                </a:path>
              </a:pathLst>
            </a:custGeom>
            <a:solidFill>
              <a:srgbClr val="D58B94"/>
            </a:solidFill>
            <a:ln w="9525" cap="flat">
              <a:noFill/>
              <a:prstDash val="solid"/>
              <a:miter/>
            </a:ln>
          </p:spPr>
          <p:txBody>
            <a:bodyPr rtlCol="0" anchor="ctr"/>
            <a:lstStyle/>
            <a:p>
              <a:endParaRPr lang="en-IN"/>
            </a:p>
          </p:txBody>
        </p:sp>
        <p:sp>
          <p:nvSpPr>
            <p:cNvPr id="2004" name="Freeform: Shape 2003">
              <a:extLst>
                <a:ext uri="{FF2B5EF4-FFF2-40B4-BE49-F238E27FC236}">
                  <a16:creationId xmlns:a16="http://schemas.microsoft.com/office/drawing/2014/main" xmlns="" id="{DE8DA005-F2C9-BC61-3070-9D6FD5913D78}"/>
                </a:ext>
              </a:extLst>
            </p:cNvPr>
            <p:cNvSpPr/>
            <p:nvPr/>
          </p:nvSpPr>
          <p:spPr>
            <a:xfrm>
              <a:off x="902128" y="901636"/>
              <a:ext cx="9097" cy="9143"/>
            </a:xfrm>
            <a:custGeom>
              <a:avLst/>
              <a:gdLst>
                <a:gd name="connsiteX0" fmla="*/ 7686 w 9097"/>
                <a:gd name="connsiteY0" fmla="*/ 7890 h 9143"/>
                <a:gd name="connsiteX1" fmla="*/ 1228 w 9097"/>
                <a:gd name="connsiteY1" fmla="*/ 7686 h 9143"/>
                <a:gd name="connsiteX2" fmla="*/ 1428 w 9097"/>
                <a:gd name="connsiteY2" fmla="*/ 1223 h 9143"/>
                <a:gd name="connsiteX3" fmla="*/ 7686 w 9097"/>
                <a:gd name="connsiteY3" fmla="*/ 1223 h 9143"/>
                <a:gd name="connsiteX4" fmla="*/ 7753 w 9097"/>
                <a:gd name="connsiteY4" fmla="*/ 7823 h 9143"/>
                <a:gd name="connsiteX5" fmla="*/ 7686 w 9097"/>
                <a:gd name="connsiteY5" fmla="*/ 7890 h 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7" h="9143">
                  <a:moveTo>
                    <a:pt x="7686" y="7890"/>
                  </a:moveTo>
                  <a:cubicBezTo>
                    <a:pt x="5848" y="9618"/>
                    <a:pt x="2952" y="9527"/>
                    <a:pt x="1228" y="7686"/>
                  </a:cubicBezTo>
                  <a:cubicBezTo>
                    <a:pt x="-505" y="5845"/>
                    <a:pt x="-410" y="2951"/>
                    <a:pt x="1428" y="1223"/>
                  </a:cubicBezTo>
                  <a:cubicBezTo>
                    <a:pt x="3191" y="-428"/>
                    <a:pt x="5924" y="-428"/>
                    <a:pt x="7686" y="1223"/>
                  </a:cubicBezTo>
                  <a:cubicBezTo>
                    <a:pt x="9525" y="3027"/>
                    <a:pt x="9553" y="5982"/>
                    <a:pt x="7753" y="7823"/>
                  </a:cubicBezTo>
                  <a:cubicBezTo>
                    <a:pt x="7734" y="7846"/>
                    <a:pt x="7705" y="7869"/>
                    <a:pt x="7686" y="7890"/>
                  </a:cubicBezTo>
                  <a:close/>
                </a:path>
              </a:pathLst>
            </a:custGeom>
            <a:solidFill>
              <a:srgbClr val="D58B94"/>
            </a:solidFill>
            <a:ln w="9525" cap="flat">
              <a:noFill/>
              <a:prstDash val="solid"/>
              <a:miter/>
            </a:ln>
          </p:spPr>
          <p:txBody>
            <a:bodyPr rtlCol="0" anchor="ctr"/>
            <a:lstStyle/>
            <a:p>
              <a:endParaRPr lang="en-IN"/>
            </a:p>
          </p:txBody>
        </p:sp>
        <p:sp>
          <p:nvSpPr>
            <p:cNvPr id="2005" name="Freeform: Shape 2004">
              <a:extLst>
                <a:ext uri="{FF2B5EF4-FFF2-40B4-BE49-F238E27FC236}">
                  <a16:creationId xmlns:a16="http://schemas.microsoft.com/office/drawing/2014/main" xmlns="" id="{589A3923-9962-811C-A7D4-2285E99A56D1}"/>
                </a:ext>
              </a:extLst>
            </p:cNvPr>
            <p:cNvSpPr/>
            <p:nvPr/>
          </p:nvSpPr>
          <p:spPr>
            <a:xfrm>
              <a:off x="949418" y="952551"/>
              <a:ext cx="4836" cy="4962"/>
            </a:xfrm>
            <a:custGeom>
              <a:avLst/>
              <a:gdLst>
                <a:gd name="connsiteX0" fmla="*/ 4116 w 4836"/>
                <a:gd name="connsiteY0" fmla="*/ 4219 h 4962"/>
                <a:gd name="connsiteX1" fmla="*/ 744 w 4836"/>
                <a:gd name="connsiteY1" fmla="*/ 4281 h 4962"/>
                <a:gd name="connsiteX2" fmla="*/ 687 w 4836"/>
                <a:gd name="connsiteY2" fmla="*/ 4219 h 4962"/>
                <a:gd name="connsiteX3" fmla="*/ 687 w 4836"/>
                <a:gd name="connsiteY3" fmla="*/ 695 h 4962"/>
                <a:gd name="connsiteX4" fmla="*/ 4116 w 4836"/>
                <a:gd name="connsiteY4" fmla="*/ 695 h 4962"/>
                <a:gd name="connsiteX5" fmla="*/ 4116 w 4836"/>
                <a:gd name="connsiteY5" fmla="*/ 4124 h 4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6" h="4962">
                  <a:moveTo>
                    <a:pt x="4116" y="4219"/>
                  </a:moveTo>
                  <a:cubicBezTo>
                    <a:pt x="3201" y="5166"/>
                    <a:pt x="1696" y="5194"/>
                    <a:pt x="744" y="4281"/>
                  </a:cubicBezTo>
                  <a:cubicBezTo>
                    <a:pt x="725" y="4261"/>
                    <a:pt x="706" y="4240"/>
                    <a:pt x="687" y="4219"/>
                  </a:cubicBezTo>
                  <a:cubicBezTo>
                    <a:pt x="-247" y="3229"/>
                    <a:pt x="-247" y="1685"/>
                    <a:pt x="687" y="695"/>
                  </a:cubicBezTo>
                  <a:cubicBezTo>
                    <a:pt x="1630" y="-252"/>
                    <a:pt x="3173" y="-252"/>
                    <a:pt x="4116" y="695"/>
                  </a:cubicBezTo>
                  <a:cubicBezTo>
                    <a:pt x="5059" y="1642"/>
                    <a:pt x="5059" y="3177"/>
                    <a:pt x="4116" y="4124"/>
                  </a:cubicBezTo>
                  <a:close/>
                </a:path>
              </a:pathLst>
            </a:custGeom>
            <a:solidFill>
              <a:srgbClr val="D58B94"/>
            </a:solidFill>
            <a:ln w="9525" cap="flat">
              <a:noFill/>
              <a:prstDash val="solid"/>
              <a:miter/>
            </a:ln>
          </p:spPr>
          <p:txBody>
            <a:bodyPr rtlCol="0" anchor="ctr"/>
            <a:lstStyle/>
            <a:p>
              <a:endParaRPr lang="en-IN"/>
            </a:p>
          </p:txBody>
        </p:sp>
        <p:sp>
          <p:nvSpPr>
            <p:cNvPr id="2006" name="Freeform: Shape 2005">
              <a:extLst>
                <a:ext uri="{FF2B5EF4-FFF2-40B4-BE49-F238E27FC236}">
                  <a16:creationId xmlns:a16="http://schemas.microsoft.com/office/drawing/2014/main" xmlns="" id="{E5ADAA5D-D308-ED4A-1F3E-73D9793ED64C}"/>
                </a:ext>
              </a:extLst>
            </p:cNvPr>
            <p:cNvSpPr/>
            <p:nvPr/>
          </p:nvSpPr>
          <p:spPr>
            <a:xfrm>
              <a:off x="929239" y="953452"/>
              <a:ext cx="13907" cy="13906"/>
            </a:xfrm>
            <a:custGeom>
              <a:avLst/>
              <a:gdLst>
                <a:gd name="connsiteX0" fmla="*/ 12008 w 13907"/>
                <a:gd name="connsiteY0" fmla="*/ 11701 h 13906"/>
                <a:gd name="connsiteX1" fmla="*/ 2178 w 13907"/>
                <a:gd name="connsiteY1" fmla="*/ 12005 h 13906"/>
                <a:gd name="connsiteX2" fmla="*/ 1874 w 13907"/>
                <a:gd name="connsiteY2" fmla="*/ 2176 h 13906"/>
                <a:gd name="connsiteX3" fmla="*/ 11703 w 13907"/>
                <a:gd name="connsiteY3" fmla="*/ 1872 h 13906"/>
                <a:gd name="connsiteX4" fmla="*/ 12008 w 13907"/>
                <a:gd name="connsiteY4" fmla="*/ 2176 h 13906"/>
                <a:gd name="connsiteX5" fmla="*/ 12008 w 13907"/>
                <a:gd name="connsiteY5" fmla="*/ 11701 h 1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7" h="13906">
                  <a:moveTo>
                    <a:pt x="12008" y="11701"/>
                  </a:moveTo>
                  <a:cubicBezTo>
                    <a:pt x="9379" y="14499"/>
                    <a:pt x="4979" y="14635"/>
                    <a:pt x="2178" y="12005"/>
                  </a:cubicBezTo>
                  <a:cubicBezTo>
                    <a:pt x="-622" y="9374"/>
                    <a:pt x="-755" y="4974"/>
                    <a:pt x="1874" y="2176"/>
                  </a:cubicBezTo>
                  <a:cubicBezTo>
                    <a:pt x="4502" y="-623"/>
                    <a:pt x="8903" y="-758"/>
                    <a:pt x="11703" y="1872"/>
                  </a:cubicBezTo>
                  <a:cubicBezTo>
                    <a:pt x="11808" y="1970"/>
                    <a:pt x="11913" y="2071"/>
                    <a:pt x="12008" y="2176"/>
                  </a:cubicBezTo>
                  <a:cubicBezTo>
                    <a:pt x="14523" y="4852"/>
                    <a:pt x="14523" y="9024"/>
                    <a:pt x="12008" y="11701"/>
                  </a:cubicBezTo>
                  <a:close/>
                </a:path>
              </a:pathLst>
            </a:custGeom>
            <a:solidFill>
              <a:srgbClr val="D58B94"/>
            </a:solidFill>
            <a:ln w="9525" cap="flat">
              <a:noFill/>
              <a:prstDash val="solid"/>
              <a:miter/>
            </a:ln>
          </p:spPr>
          <p:txBody>
            <a:bodyPr rtlCol="0" anchor="ctr"/>
            <a:lstStyle/>
            <a:p>
              <a:endParaRPr lang="en-IN"/>
            </a:p>
          </p:txBody>
        </p:sp>
        <p:sp>
          <p:nvSpPr>
            <p:cNvPr id="2007" name="Freeform: Shape 2006">
              <a:extLst>
                <a:ext uri="{FF2B5EF4-FFF2-40B4-BE49-F238E27FC236}">
                  <a16:creationId xmlns:a16="http://schemas.microsoft.com/office/drawing/2014/main" xmlns="" id="{A33830D9-128F-F0BB-9C24-311266DB0BA1}"/>
                </a:ext>
              </a:extLst>
            </p:cNvPr>
            <p:cNvSpPr/>
            <p:nvPr/>
          </p:nvSpPr>
          <p:spPr>
            <a:xfrm>
              <a:off x="917815" y="931545"/>
              <a:ext cx="18711" cy="19049"/>
            </a:xfrm>
            <a:custGeom>
              <a:avLst/>
              <a:gdLst>
                <a:gd name="connsiteX0" fmla="*/ 15812 w 18711"/>
                <a:gd name="connsiteY0" fmla="*/ 16653 h 19049"/>
                <a:gd name="connsiteX1" fmla="*/ 2372 w 18711"/>
                <a:gd name="connsiteY1" fmla="*/ 15810 h 19049"/>
                <a:gd name="connsiteX2" fmla="*/ 3211 w 18711"/>
                <a:gd name="connsiteY2" fmla="*/ 2366 h 19049"/>
                <a:gd name="connsiteX3" fmla="*/ 15812 w 18711"/>
                <a:gd name="connsiteY3" fmla="*/ 2366 h 19049"/>
                <a:gd name="connsiteX4" fmla="*/ 15812 w 18711"/>
                <a:gd name="connsiteY4" fmla="*/ 16653 h 19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11" h="19049">
                  <a:moveTo>
                    <a:pt x="15812" y="16653"/>
                  </a:moveTo>
                  <a:cubicBezTo>
                    <a:pt x="11869" y="20133"/>
                    <a:pt x="5849" y="19756"/>
                    <a:pt x="2372" y="15810"/>
                  </a:cubicBezTo>
                  <a:cubicBezTo>
                    <a:pt x="-1114" y="11864"/>
                    <a:pt x="-733" y="5845"/>
                    <a:pt x="3211" y="2366"/>
                  </a:cubicBezTo>
                  <a:cubicBezTo>
                    <a:pt x="6811" y="-809"/>
                    <a:pt x="12212" y="-809"/>
                    <a:pt x="15812" y="2366"/>
                  </a:cubicBezTo>
                  <a:cubicBezTo>
                    <a:pt x="19660" y="6351"/>
                    <a:pt x="19660" y="12667"/>
                    <a:pt x="15812" y="16653"/>
                  </a:cubicBezTo>
                  <a:close/>
                </a:path>
              </a:pathLst>
            </a:custGeom>
            <a:solidFill>
              <a:srgbClr val="D58B94"/>
            </a:solidFill>
            <a:ln w="9525" cap="flat">
              <a:noFill/>
              <a:prstDash val="solid"/>
              <a:miter/>
            </a:ln>
          </p:spPr>
          <p:txBody>
            <a:bodyPr rtlCol="0" anchor="ctr"/>
            <a:lstStyle/>
            <a:p>
              <a:endParaRPr lang="en-IN"/>
            </a:p>
          </p:txBody>
        </p:sp>
        <p:sp>
          <p:nvSpPr>
            <p:cNvPr id="2008" name="Freeform: Shape 2007">
              <a:extLst>
                <a:ext uri="{FF2B5EF4-FFF2-40B4-BE49-F238E27FC236}">
                  <a16:creationId xmlns:a16="http://schemas.microsoft.com/office/drawing/2014/main" xmlns="" id="{B15D0CC2-77BE-E6E0-EB1F-5286176B8623}"/>
                </a:ext>
              </a:extLst>
            </p:cNvPr>
            <p:cNvSpPr/>
            <p:nvPr/>
          </p:nvSpPr>
          <p:spPr>
            <a:xfrm>
              <a:off x="908551" y="922346"/>
              <a:ext cx="11095" cy="11196"/>
            </a:xfrm>
            <a:custGeom>
              <a:avLst/>
              <a:gdLst>
                <a:gd name="connsiteX0" fmla="*/ 9454 w 11095"/>
                <a:gd name="connsiteY0" fmla="*/ 9565 h 11196"/>
                <a:gd name="connsiteX1" fmla="*/ 1644 w 11095"/>
                <a:gd name="connsiteY1" fmla="*/ 9565 h 11196"/>
                <a:gd name="connsiteX2" fmla="*/ 1510 w 11095"/>
                <a:gd name="connsiteY2" fmla="*/ 1888 h 11196"/>
                <a:gd name="connsiteX3" fmla="*/ 1644 w 11095"/>
                <a:gd name="connsiteY3" fmla="*/ 1754 h 11196"/>
                <a:gd name="connsiteX4" fmla="*/ 9311 w 11095"/>
                <a:gd name="connsiteY4" fmla="*/ 1404 h 11196"/>
                <a:gd name="connsiteX5" fmla="*/ 9664 w 11095"/>
                <a:gd name="connsiteY5" fmla="*/ 9073 h 11196"/>
                <a:gd name="connsiteX6" fmla="*/ 9264 w 11095"/>
                <a:gd name="connsiteY6" fmla="*/ 9470 h 1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95" h="11196">
                  <a:moveTo>
                    <a:pt x="9454" y="9565"/>
                  </a:moveTo>
                  <a:cubicBezTo>
                    <a:pt x="7302" y="11720"/>
                    <a:pt x="3796" y="11720"/>
                    <a:pt x="1644" y="9565"/>
                  </a:cubicBezTo>
                  <a:cubicBezTo>
                    <a:pt x="-509" y="7482"/>
                    <a:pt x="-576" y="4045"/>
                    <a:pt x="1510" y="1888"/>
                  </a:cubicBezTo>
                  <a:cubicBezTo>
                    <a:pt x="1558" y="1843"/>
                    <a:pt x="1596" y="1798"/>
                    <a:pt x="1644" y="1754"/>
                  </a:cubicBezTo>
                  <a:cubicBezTo>
                    <a:pt x="3663" y="-460"/>
                    <a:pt x="7102" y="-617"/>
                    <a:pt x="9311" y="1404"/>
                  </a:cubicBezTo>
                  <a:cubicBezTo>
                    <a:pt x="11531" y="3425"/>
                    <a:pt x="11683" y="6859"/>
                    <a:pt x="9664" y="9073"/>
                  </a:cubicBezTo>
                  <a:cubicBezTo>
                    <a:pt x="9540" y="9212"/>
                    <a:pt x="9407" y="9345"/>
                    <a:pt x="9264" y="9470"/>
                  </a:cubicBezTo>
                  <a:close/>
                </a:path>
              </a:pathLst>
            </a:custGeom>
            <a:solidFill>
              <a:srgbClr val="D58B94"/>
            </a:solidFill>
            <a:ln w="9525" cap="flat">
              <a:noFill/>
              <a:prstDash val="solid"/>
              <a:miter/>
            </a:ln>
          </p:spPr>
          <p:txBody>
            <a:bodyPr rtlCol="0" anchor="ctr"/>
            <a:lstStyle/>
            <a:p>
              <a:endParaRPr lang="en-IN"/>
            </a:p>
          </p:txBody>
        </p:sp>
        <p:sp>
          <p:nvSpPr>
            <p:cNvPr id="2009" name="Freeform: Shape 2008">
              <a:extLst>
                <a:ext uri="{FF2B5EF4-FFF2-40B4-BE49-F238E27FC236}">
                  <a16:creationId xmlns:a16="http://schemas.microsoft.com/office/drawing/2014/main" xmlns="" id="{E8E4F79C-4E73-43B8-2764-4561302983B5}"/>
                </a:ext>
              </a:extLst>
            </p:cNvPr>
            <p:cNvSpPr/>
            <p:nvPr/>
          </p:nvSpPr>
          <p:spPr>
            <a:xfrm>
              <a:off x="896996" y="917352"/>
              <a:ext cx="8066" cy="8191"/>
            </a:xfrm>
            <a:custGeom>
              <a:avLst/>
              <a:gdLst>
                <a:gd name="connsiteX0" fmla="*/ 6817 w 8066"/>
                <a:gd name="connsiteY0" fmla="*/ 7129 h 8191"/>
                <a:gd name="connsiteX1" fmla="*/ 1036 w 8066"/>
                <a:gd name="connsiteY1" fmla="*/ 6817 h 8191"/>
                <a:gd name="connsiteX2" fmla="*/ 1350 w 8066"/>
                <a:gd name="connsiteY2" fmla="*/ 1033 h 8191"/>
                <a:gd name="connsiteX3" fmla="*/ 6817 w 8066"/>
                <a:gd name="connsiteY3" fmla="*/ 1033 h 8191"/>
                <a:gd name="connsiteX4" fmla="*/ 6817 w 8066"/>
                <a:gd name="connsiteY4" fmla="*/ 7129 h 8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6" h="8191">
                  <a:moveTo>
                    <a:pt x="6817" y="7129"/>
                  </a:moveTo>
                  <a:cubicBezTo>
                    <a:pt x="5131" y="8640"/>
                    <a:pt x="2541" y="8500"/>
                    <a:pt x="1036" y="6817"/>
                  </a:cubicBezTo>
                  <a:cubicBezTo>
                    <a:pt x="-479" y="5133"/>
                    <a:pt x="-336" y="2544"/>
                    <a:pt x="1350" y="1033"/>
                  </a:cubicBezTo>
                  <a:cubicBezTo>
                    <a:pt x="2903" y="-364"/>
                    <a:pt x="5265" y="-364"/>
                    <a:pt x="6817" y="1033"/>
                  </a:cubicBezTo>
                  <a:cubicBezTo>
                    <a:pt x="8465" y="2732"/>
                    <a:pt x="8465" y="5430"/>
                    <a:pt x="6817" y="7129"/>
                  </a:cubicBezTo>
                  <a:close/>
                </a:path>
              </a:pathLst>
            </a:custGeom>
            <a:solidFill>
              <a:srgbClr val="D58B94"/>
            </a:solidFill>
            <a:ln w="9525" cap="flat">
              <a:noFill/>
              <a:prstDash val="solid"/>
              <a:miter/>
            </a:ln>
          </p:spPr>
          <p:txBody>
            <a:bodyPr rtlCol="0" anchor="ctr"/>
            <a:lstStyle/>
            <a:p>
              <a:endParaRPr lang="en-IN"/>
            </a:p>
          </p:txBody>
        </p:sp>
        <p:sp>
          <p:nvSpPr>
            <p:cNvPr id="2010" name="Freeform: Shape 2009">
              <a:extLst>
                <a:ext uri="{FF2B5EF4-FFF2-40B4-BE49-F238E27FC236}">
                  <a16:creationId xmlns:a16="http://schemas.microsoft.com/office/drawing/2014/main" xmlns="" id="{25F2B70B-182E-B2E5-A254-DB1BE0B1A81A}"/>
                </a:ext>
              </a:extLst>
            </p:cNvPr>
            <p:cNvSpPr/>
            <p:nvPr/>
          </p:nvSpPr>
          <p:spPr>
            <a:xfrm>
              <a:off x="883663" y="920257"/>
              <a:ext cx="6706" cy="6684"/>
            </a:xfrm>
            <a:custGeom>
              <a:avLst/>
              <a:gdLst>
                <a:gd name="connsiteX0" fmla="*/ 5577 w 6706"/>
                <a:gd name="connsiteY0" fmla="*/ 5653 h 6684"/>
                <a:gd name="connsiteX1" fmla="*/ 624 w 6706"/>
                <a:gd name="connsiteY1" fmla="*/ 5653 h 6684"/>
                <a:gd name="connsiteX2" fmla="*/ 1557 w 6706"/>
                <a:gd name="connsiteY2" fmla="*/ 620 h 6684"/>
                <a:gd name="connsiteX3" fmla="*/ 5767 w 6706"/>
                <a:gd name="connsiteY3" fmla="*/ 699 h 6684"/>
                <a:gd name="connsiteX4" fmla="*/ 5577 w 6706"/>
                <a:gd name="connsiteY4" fmla="*/ 5653 h 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6" h="6684">
                  <a:moveTo>
                    <a:pt x="5577" y="5653"/>
                  </a:moveTo>
                  <a:cubicBezTo>
                    <a:pt x="4205" y="7008"/>
                    <a:pt x="1996" y="7008"/>
                    <a:pt x="624" y="5653"/>
                  </a:cubicBezTo>
                  <a:cubicBezTo>
                    <a:pt x="-509" y="4005"/>
                    <a:pt x="-90" y="1751"/>
                    <a:pt x="1557" y="620"/>
                  </a:cubicBezTo>
                  <a:cubicBezTo>
                    <a:pt x="2834" y="-255"/>
                    <a:pt x="4529" y="-224"/>
                    <a:pt x="5767" y="699"/>
                  </a:cubicBezTo>
                  <a:cubicBezTo>
                    <a:pt x="7072" y="2124"/>
                    <a:pt x="6987" y="4332"/>
                    <a:pt x="5577" y="5653"/>
                  </a:cubicBezTo>
                  <a:close/>
                </a:path>
              </a:pathLst>
            </a:custGeom>
            <a:solidFill>
              <a:srgbClr val="D58B94"/>
            </a:solidFill>
            <a:ln w="9525" cap="flat">
              <a:noFill/>
              <a:prstDash val="solid"/>
              <a:miter/>
            </a:ln>
          </p:spPr>
          <p:txBody>
            <a:bodyPr rtlCol="0" anchor="ctr"/>
            <a:lstStyle/>
            <a:p>
              <a:endParaRPr lang="en-IN"/>
            </a:p>
          </p:txBody>
        </p:sp>
        <p:sp>
          <p:nvSpPr>
            <p:cNvPr id="2011" name="Freeform: Shape 2010">
              <a:extLst>
                <a:ext uri="{FF2B5EF4-FFF2-40B4-BE49-F238E27FC236}">
                  <a16:creationId xmlns:a16="http://schemas.microsoft.com/office/drawing/2014/main" xmlns="" id="{470B9C89-D276-E9D9-0B0A-1AC41B321D10}"/>
                </a:ext>
              </a:extLst>
            </p:cNvPr>
            <p:cNvSpPr/>
            <p:nvPr/>
          </p:nvSpPr>
          <p:spPr>
            <a:xfrm>
              <a:off x="890482" y="927639"/>
              <a:ext cx="8677" cy="8764"/>
            </a:xfrm>
            <a:custGeom>
              <a:avLst/>
              <a:gdLst>
                <a:gd name="connsiteX0" fmla="*/ 4092 w 8677"/>
                <a:gd name="connsiteY0" fmla="*/ 8748 h 8764"/>
                <a:gd name="connsiteX1" fmla="*/ -13 w 8677"/>
                <a:gd name="connsiteY1" fmla="*/ 4854 h 8764"/>
                <a:gd name="connsiteX2" fmla="*/ -4 w 8677"/>
                <a:gd name="connsiteY2" fmla="*/ 4462 h 8764"/>
                <a:gd name="connsiteX3" fmla="*/ 4568 w 8677"/>
                <a:gd name="connsiteY3" fmla="*/ -15 h 8764"/>
                <a:gd name="connsiteX4" fmla="*/ 8664 w 8677"/>
                <a:gd name="connsiteY4" fmla="*/ 4076 h 8764"/>
                <a:gd name="connsiteX5" fmla="*/ 8664 w 8677"/>
                <a:gd name="connsiteY5" fmla="*/ 4271 h 8764"/>
                <a:gd name="connsiteX6" fmla="*/ 4092 w 8677"/>
                <a:gd name="connsiteY6" fmla="*/ 8748 h 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77" h="8764">
                  <a:moveTo>
                    <a:pt x="4092" y="8748"/>
                  </a:moveTo>
                  <a:cubicBezTo>
                    <a:pt x="1882" y="8806"/>
                    <a:pt x="44" y="7063"/>
                    <a:pt x="-13" y="4854"/>
                  </a:cubicBezTo>
                  <a:cubicBezTo>
                    <a:pt x="-13" y="4724"/>
                    <a:pt x="-13" y="4592"/>
                    <a:pt x="-4" y="4462"/>
                  </a:cubicBezTo>
                  <a:cubicBezTo>
                    <a:pt x="139" y="2016"/>
                    <a:pt x="2120" y="78"/>
                    <a:pt x="4568" y="-15"/>
                  </a:cubicBezTo>
                  <a:cubicBezTo>
                    <a:pt x="6826" y="-18"/>
                    <a:pt x="8664" y="1815"/>
                    <a:pt x="8664" y="4076"/>
                  </a:cubicBezTo>
                  <a:cubicBezTo>
                    <a:pt x="8664" y="4142"/>
                    <a:pt x="8664" y="4206"/>
                    <a:pt x="8664" y="4271"/>
                  </a:cubicBezTo>
                  <a:cubicBezTo>
                    <a:pt x="8616" y="6759"/>
                    <a:pt x="6578" y="8749"/>
                    <a:pt x="4092" y="8748"/>
                  </a:cubicBezTo>
                  <a:close/>
                </a:path>
              </a:pathLst>
            </a:custGeom>
            <a:solidFill>
              <a:srgbClr val="D58B94"/>
            </a:solidFill>
            <a:ln w="9525" cap="flat">
              <a:noFill/>
              <a:prstDash val="solid"/>
              <a:miter/>
            </a:ln>
          </p:spPr>
          <p:txBody>
            <a:bodyPr rtlCol="0" anchor="ctr"/>
            <a:lstStyle/>
            <a:p>
              <a:endParaRPr lang="en-IN"/>
            </a:p>
          </p:txBody>
        </p:sp>
        <p:sp>
          <p:nvSpPr>
            <p:cNvPr id="2012" name="Freeform: Shape 2011">
              <a:extLst>
                <a:ext uri="{FF2B5EF4-FFF2-40B4-BE49-F238E27FC236}">
                  <a16:creationId xmlns:a16="http://schemas.microsoft.com/office/drawing/2014/main" xmlns="" id="{FA6FC017-E2EE-96F6-8EB8-342D15F5CD12}"/>
                </a:ext>
              </a:extLst>
            </p:cNvPr>
            <p:cNvSpPr/>
            <p:nvPr/>
          </p:nvSpPr>
          <p:spPr>
            <a:xfrm>
              <a:off x="905759" y="952384"/>
              <a:ext cx="10708" cy="10709"/>
            </a:xfrm>
            <a:custGeom>
              <a:avLst/>
              <a:gdLst>
                <a:gd name="connsiteX0" fmla="*/ 9103 w 10708"/>
                <a:gd name="connsiteY0" fmla="*/ 9150 h 10709"/>
                <a:gd name="connsiteX1" fmla="*/ 1531 w 10708"/>
                <a:gd name="connsiteY1" fmla="*/ 9102 h 10709"/>
                <a:gd name="connsiteX2" fmla="*/ 1579 w 10708"/>
                <a:gd name="connsiteY2" fmla="*/ 1530 h 10709"/>
                <a:gd name="connsiteX3" fmla="*/ 9151 w 10708"/>
                <a:gd name="connsiteY3" fmla="*/ 1577 h 10709"/>
                <a:gd name="connsiteX4" fmla="*/ 9103 w 10708"/>
                <a:gd name="connsiteY4" fmla="*/ 9150 h 10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08" h="10709">
                  <a:moveTo>
                    <a:pt x="9103" y="9150"/>
                  </a:moveTo>
                  <a:cubicBezTo>
                    <a:pt x="6998" y="11228"/>
                    <a:pt x="3607" y="11206"/>
                    <a:pt x="1531" y="9102"/>
                  </a:cubicBezTo>
                  <a:cubicBezTo>
                    <a:pt x="-545" y="6998"/>
                    <a:pt x="-526" y="3608"/>
                    <a:pt x="1579" y="1530"/>
                  </a:cubicBezTo>
                  <a:cubicBezTo>
                    <a:pt x="3684" y="-549"/>
                    <a:pt x="7075" y="-527"/>
                    <a:pt x="9151" y="1577"/>
                  </a:cubicBezTo>
                  <a:cubicBezTo>
                    <a:pt x="11227" y="3681"/>
                    <a:pt x="11208" y="7072"/>
                    <a:pt x="9103" y="9150"/>
                  </a:cubicBezTo>
                  <a:close/>
                </a:path>
              </a:pathLst>
            </a:custGeom>
            <a:solidFill>
              <a:srgbClr val="D58B94"/>
            </a:solidFill>
            <a:ln w="9525" cap="flat">
              <a:noFill/>
              <a:prstDash val="solid"/>
              <a:miter/>
            </a:ln>
          </p:spPr>
          <p:txBody>
            <a:bodyPr rtlCol="0" anchor="ctr"/>
            <a:lstStyle/>
            <a:p>
              <a:endParaRPr lang="en-IN"/>
            </a:p>
          </p:txBody>
        </p:sp>
        <p:sp>
          <p:nvSpPr>
            <p:cNvPr id="2013" name="Freeform: Shape 2012">
              <a:extLst>
                <a:ext uri="{FF2B5EF4-FFF2-40B4-BE49-F238E27FC236}">
                  <a16:creationId xmlns:a16="http://schemas.microsoft.com/office/drawing/2014/main" xmlns="" id="{7A9EA087-C8EC-13DD-CE24-2ACCB66F285F}"/>
                </a:ext>
              </a:extLst>
            </p:cNvPr>
            <p:cNvSpPr/>
            <p:nvPr/>
          </p:nvSpPr>
          <p:spPr>
            <a:xfrm>
              <a:off x="892606" y="936974"/>
              <a:ext cx="15966" cy="16002"/>
            </a:xfrm>
            <a:custGeom>
              <a:avLst/>
              <a:gdLst>
                <a:gd name="connsiteX0" fmla="*/ 13589 w 15966"/>
                <a:gd name="connsiteY0" fmla="*/ 13701 h 16002"/>
                <a:gd name="connsiteX1" fmla="*/ 2273 w 15966"/>
                <a:gd name="connsiteY1" fmla="*/ 13586 h 16002"/>
                <a:gd name="connsiteX2" fmla="*/ 2387 w 15966"/>
                <a:gd name="connsiteY2" fmla="*/ 2271 h 16002"/>
                <a:gd name="connsiteX3" fmla="*/ 13589 w 15966"/>
                <a:gd name="connsiteY3" fmla="*/ 2271 h 16002"/>
                <a:gd name="connsiteX4" fmla="*/ 13589 w 15966"/>
                <a:gd name="connsiteY4" fmla="*/ 13701 h 1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6" h="16002">
                  <a:moveTo>
                    <a:pt x="13589" y="13701"/>
                  </a:moveTo>
                  <a:cubicBezTo>
                    <a:pt x="10436" y="16794"/>
                    <a:pt x="5369" y="16742"/>
                    <a:pt x="2273" y="13586"/>
                  </a:cubicBezTo>
                  <a:cubicBezTo>
                    <a:pt x="-823" y="10429"/>
                    <a:pt x="-765" y="5364"/>
                    <a:pt x="2387" y="2271"/>
                  </a:cubicBezTo>
                  <a:cubicBezTo>
                    <a:pt x="5502" y="-777"/>
                    <a:pt x="10474" y="-777"/>
                    <a:pt x="13589" y="2271"/>
                  </a:cubicBezTo>
                  <a:cubicBezTo>
                    <a:pt x="16742" y="5430"/>
                    <a:pt x="16742" y="10542"/>
                    <a:pt x="13589" y="13701"/>
                  </a:cubicBezTo>
                  <a:close/>
                </a:path>
              </a:pathLst>
            </a:custGeom>
            <a:solidFill>
              <a:srgbClr val="D58B94"/>
            </a:solidFill>
            <a:ln w="9525" cap="flat">
              <a:noFill/>
              <a:prstDash val="solid"/>
              <a:miter/>
            </a:ln>
          </p:spPr>
          <p:txBody>
            <a:bodyPr rtlCol="0" anchor="ctr"/>
            <a:lstStyle/>
            <a:p>
              <a:endParaRPr lang="en-IN"/>
            </a:p>
          </p:txBody>
        </p:sp>
        <p:sp>
          <p:nvSpPr>
            <p:cNvPr id="2014" name="Freeform: Shape 2013">
              <a:extLst>
                <a:ext uri="{FF2B5EF4-FFF2-40B4-BE49-F238E27FC236}">
                  <a16:creationId xmlns:a16="http://schemas.microsoft.com/office/drawing/2014/main" xmlns="" id="{906B2EC2-359E-6C7A-AAC9-239C0C3F6573}"/>
                </a:ext>
              </a:extLst>
            </p:cNvPr>
            <p:cNvSpPr/>
            <p:nvPr/>
          </p:nvSpPr>
          <p:spPr>
            <a:xfrm>
              <a:off x="917876" y="961619"/>
              <a:ext cx="7258" cy="7250"/>
            </a:xfrm>
            <a:custGeom>
              <a:avLst/>
              <a:gdLst>
                <a:gd name="connsiteX0" fmla="*/ 6130 w 7258"/>
                <a:gd name="connsiteY0" fmla="*/ 6201 h 7250"/>
                <a:gd name="connsiteX1" fmla="*/ 987 w 7258"/>
                <a:gd name="connsiteY1" fmla="*/ 6201 h 7250"/>
                <a:gd name="connsiteX2" fmla="*/ 987 w 7258"/>
                <a:gd name="connsiteY2" fmla="*/ 1058 h 7250"/>
                <a:gd name="connsiteX3" fmla="*/ 6102 w 7258"/>
                <a:gd name="connsiteY3" fmla="*/ 1033 h 7250"/>
                <a:gd name="connsiteX4" fmla="*/ 6130 w 7258"/>
                <a:gd name="connsiteY4" fmla="*/ 1058 h 7250"/>
                <a:gd name="connsiteX5" fmla="*/ 6292 w 7258"/>
                <a:gd name="connsiteY5" fmla="*/ 6039 h 7250"/>
                <a:gd name="connsiteX6" fmla="*/ 6130 w 7258"/>
                <a:gd name="connsiteY6" fmla="*/ 6201 h 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58" h="7250">
                  <a:moveTo>
                    <a:pt x="6130" y="6201"/>
                  </a:moveTo>
                  <a:cubicBezTo>
                    <a:pt x="4692" y="7580"/>
                    <a:pt x="2425" y="7580"/>
                    <a:pt x="987" y="6201"/>
                  </a:cubicBezTo>
                  <a:cubicBezTo>
                    <a:pt x="-347" y="4746"/>
                    <a:pt x="-347" y="2514"/>
                    <a:pt x="987" y="1058"/>
                  </a:cubicBezTo>
                  <a:cubicBezTo>
                    <a:pt x="2397" y="-363"/>
                    <a:pt x="4682" y="-374"/>
                    <a:pt x="6102" y="1033"/>
                  </a:cubicBezTo>
                  <a:cubicBezTo>
                    <a:pt x="6111" y="1041"/>
                    <a:pt x="6121" y="1049"/>
                    <a:pt x="6130" y="1058"/>
                  </a:cubicBezTo>
                  <a:cubicBezTo>
                    <a:pt x="7550" y="2388"/>
                    <a:pt x="7626" y="4619"/>
                    <a:pt x="6292" y="6039"/>
                  </a:cubicBezTo>
                  <a:cubicBezTo>
                    <a:pt x="6245" y="6094"/>
                    <a:pt x="6187" y="6149"/>
                    <a:pt x="6130" y="6201"/>
                  </a:cubicBezTo>
                  <a:close/>
                </a:path>
              </a:pathLst>
            </a:custGeom>
            <a:solidFill>
              <a:srgbClr val="D58B94"/>
            </a:solidFill>
            <a:ln w="9525" cap="flat">
              <a:noFill/>
              <a:prstDash val="solid"/>
              <a:miter/>
            </a:ln>
          </p:spPr>
          <p:txBody>
            <a:bodyPr rtlCol="0" anchor="ctr"/>
            <a:lstStyle/>
            <a:p>
              <a:endParaRPr lang="en-IN"/>
            </a:p>
          </p:txBody>
        </p:sp>
        <p:sp>
          <p:nvSpPr>
            <p:cNvPr id="2015" name="Freeform: Shape 2014">
              <a:extLst>
                <a:ext uri="{FF2B5EF4-FFF2-40B4-BE49-F238E27FC236}">
                  <a16:creationId xmlns:a16="http://schemas.microsoft.com/office/drawing/2014/main" xmlns="" id="{1F2733A8-A058-14F2-7C67-FE2CE8C1072A}"/>
                </a:ext>
              </a:extLst>
            </p:cNvPr>
            <p:cNvSpPr/>
            <p:nvPr/>
          </p:nvSpPr>
          <p:spPr>
            <a:xfrm>
              <a:off x="907090" y="969931"/>
              <a:ext cx="6495" cy="6460"/>
            </a:xfrm>
            <a:custGeom>
              <a:avLst/>
              <a:gdLst>
                <a:gd name="connsiteX0" fmla="*/ 5391 w 6495"/>
                <a:gd name="connsiteY0" fmla="*/ 5508 h 6460"/>
                <a:gd name="connsiteX1" fmla="*/ 943 w 6495"/>
                <a:gd name="connsiteY1" fmla="*/ 5540 h 6460"/>
                <a:gd name="connsiteX2" fmla="*/ 915 w 6495"/>
                <a:gd name="connsiteY2" fmla="*/ 5508 h 6460"/>
                <a:gd name="connsiteX3" fmla="*/ 838 w 6495"/>
                <a:gd name="connsiteY3" fmla="*/ 1198 h 6460"/>
                <a:gd name="connsiteX4" fmla="*/ 915 w 6495"/>
                <a:gd name="connsiteY4" fmla="*/ 1127 h 6460"/>
                <a:gd name="connsiteX5" fmla="*/ 5344 w 6495"/>
                <a:gd name="connsiteY5" fmla="*/ 704 h 6460"/>
                <a:gd name="connsiteX6" fmla="*/ 5763 w 6495"/>
                <a:gd name="connsiteY6" fmla="*/ 5129 h 6460"/>
                <a:gd name="connsiteX7" fmla="*/ 5391 w 6495"/>
                <a:gd name="connsiteY7" fmla="*/ 5508 h 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95" h="6460">
                  <a:moveTo>
                    <a:pt x="5391" y="5508"/>
                  </a:moveTo>
                  <a:cubicBezTo>
                    <a:pt x="4172" y="6745"/>
                    <a:pt x="2181" y="6759"/>
                    <a:pt x="943" y="5540"/>
                  </a:cubicBezTo>
                  <a:cubicBezTo>
                    <a:pt x="934" y="5529"/>
                    <a:pt x="924" y="5519"/>
                    <a:pt x="915" y="5508"/>
                  </a:cubicBezTo>
                  <a:cubicBezTo>
                    <a:pt x="-295" y="4338"/>
                    <a:pt x="-324" y="2408"/>
                    <a:pt x="838" y="1198"/>
                  </a:cubicBezTo>
                  <a:cubicBezTo>
                    <a:pt x="867" y="1175"/>
                    <a:pt x="886" y="1151"/>
                    <a:pt x="915" y="1127"/>
                  </a:cubicBezTo>
                  <a:cubicBezTo>
                    <a:pt x="2019" y="-211"/>
                    <a:pt x="4001" y="-401"/>
                    <a:pt x="5344" y="704"/>
                  </a:cubicBezTo>
                  <a:cubicBezTo>
                    <a:pt x="6677" y="1810"/>
                    <a:pt x="6868" y="3791"/>
                    <a:pt x="5763" y="5129"/>
                  </a:cubicBezTo>
                  <a:cubicBezTo>
                    <a:pt x="5649" y="5266"/>
                    <a:pt x="5525" y="5393"/>
                    <a:pt x="5391" y="5508"/>
                  </a:cubicBezTo>
                  <a:close/>
                </a:path>
              </a:pathLst>
            </a:custGeom>
            <a:solidFill>
              <a:srgbClr val="D58B94"/>
            </a:solidFill>
            <a:ln w="9525" cap="flat">
              <a:noFill/>
              <a:prstDash val="solid"/>
              <a:miter/>
            </a:ln>
          </p:spPr>
          <p:txBody>
            <a:bodyPr rtlCol="0" anchor="ctr"/>
            <a:lstStyle/>
            <a:p>
              <a:endParaRPr lang="en-IN"/>
            </a:p>
          </p:txBody>
        </p:sp>
        <p:sp>
          <p:nvSpPr>
            <p:cNvPr id="2016" name="Freeform: Shape 2015">
              <a:extLst>
                <a:ext uri="{FF2B5EF4-FFF2-40B4-BE49-F238E27FC236}">
                  <a16:creationId xmlns:a16="http://schemas.microsoft.com/office/drawing/2014/main" xmlns="" id="{9D915AE2-7667-A30E-8F1B-B45BB139ED35}"/>
                </a:ext>
              </a:extLst>
            </p:cNvPr>
            <p:cNvSpPr/>
            <p:nvPr/>
          </p:nvSpPr>
          <p:spPr>
            <a:xfrm>
              <a:off x="893716" y="970201"/>
              <a:ext cx="9041" cy="9085"/>
            </a:xfrm>
            <a:custGeom>
              <a:avLst/>
              <a:gdLst>
                <a:gd name="connsiteX0" fmla="*/ 7621 w 9041"/>
                <a:gd name="connsiteY0" fmla="*/ 7620 h 9085"/>
                <a:gd name="connsiteX1" fmla="*/ 1020 w 9041"/>
                <a:gd name="connsiteY1" fmla="*/ 7784 h 9085"/>
                <a:gd name="connsiteX2" fmla="*/ 858 w 9041"/>
                <a:gd name="connsiteY2" fmla="*/ 7620 h 9085"/>
                <a:gd name="connsiteX3" fmla="*/ 2068 w 9041"/>
                <a:gd name="connsiteY3" fmla="*/ 857 h 9085"/>
                <a:gd name="connsiteX4" fmla="*/ 7621 w 9041"/>
                <a:gd name="connsiteY4" fmla="*/ 857 h 9085"/>
                <a:gd name="connsiteX5" fmla="*/ 7650 w 9041"/>
                <a:gd name="connsiteY5" fmla="*/ 7592 h 9085"/>
                <a:gd name="connsiteX6" fmla="*/ 7621 w 9041"/>
                <a:gd name="connsiteY6" fmla="*/ 7620 h 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1" h="9085">
                  <a:moveTo>
                    <a:pt x="7621" y="7620"/>
                  </a:moveTo>
                  <a:cubicBezTo>
                    <a:pt x="5840" y="9488"/>
                    <a:pt x="2887" y="9561"/>
                    <a:pt x="1020" y="7784"/>
                  </a:cubicBezTo>
                  <a:cubicBezTo>
                    <a:pt x="963" y="7730"/>
                    <a:pt x="916" y="7676"/>
                    <a:pt x="858" y="7620"/>
                  </a:cubicBezTo>
                  <a:cubicBezTo>
                    <a:pt x="-675" y="5419"/>
                    <a:pt x="-132" y="2391"/>
                    <a:pt x="2068" y="857"/>
                  </a:cubicBezTo>
                  <a:cubicBezTo>
                    <a:pt x="3735" y="-306"/>
                    <a:pt x="5954" y="-306"/>
                    <a:pt x="7621" y="857"/>
                  </a:cubicBezTo>
                  <a:cubicBezTo>
                    <a:pt x="9488" y="2710"/>
                    <a:pt x="9498" y="5724"/>
                    <a:pt x="7650" y="7592"/>
                  </a:cubicBezTo>
                  <a:cubicBezTo>
                    <a:pt x="7640" y="7602"/>
                    <a:pt x="7631" y="7610"/>
                    <a:pt x="7621" y="7620"/>
                  </a:cubicBezTo>
                  <a:close/>
                </a:path>
              </a:pathLst>
            </a:custGeom>
            <a:solidFill>
              <a:srgbClr val="D58B94"/>
            </a:solidFill>
            <a:ln w="9525" cap="flat">
              <a:noFill/>
              <a:prstDash val="solid"/>
              <a:miter/>
            </a:ln>
          </p:spPr>
          <p:txBody>
            <a:bodyPr rtlCol="0" anchor="ctr"/>
            <a:lstStyle/>
            <a:p>
              <a:endParaRPr lang="en-IN"/>
            </a:p>
          </p:txBody>
        </p:sp>
        <p:sp>
          <p:nvSpPr>
            <p:cNvPr id="2017" name="Freeform: Shape 2016">
              <a:extLst>
                <a:ext uri="{FF2B5EF4-FFF2-40B4-BE49-F238E27FC236}">
                  <a16:creationId xmlns:a16="http://schemas.microsoft.com/office/drawing/2014/main" xmlns="" id="{A4FF8E90-2D46-48A2-96C6-2F41034D7A6A}"/>
                </a:ext>
              </a:extLst>
            </p:cNvPr>
            <p:cNvSpPr/>
            <p:nvPr/>
          </p:nvSpPr>
          <p:spPr>
            <a:xfrm>
              <a:off x="881809" y="956929"/>
              <a:ext cx="11811" cy="11810"/>
            </a:xfrm>
            <a:custGeom>
              <a:avLst/>
              <a:gdLst>
                <a:gd name="connsiteX0" fmla="*/ 10003 w 11811"/>
                <a:gd name="connsiteY0" fmla="*/ 10129 h 11810"/>
                <a:gd name="connsiteX1" fmla="*/ 1649 w 11811"/>
                <a:gd name="connsiteY1" fmla="*/ 10002 h 11810"/>
                <a:gd name="connsiteX2" fmla="*/ 1783 w 11811"/>
                <a:gd name="connsiteY2" fmla="*/ 1652 h 11810"/>
                <a:gd name="connsiteX3" fmla="*/ 10003 w 11811"/>
                <a:gd name="connsiteY3" fmla="*/ 1652 h 11810"/>
                <a:gd name="connsiteX4" fmla="*/ 10127 w 11811"/>
                <a:gd name="connsiteY4" fmla="*/ 10002 h 11810"/>
                <a:gd name="connsiteX5" fmla="*/ 10003 w 11811"/>
                <a:gd name="connsiteY5" fmla="*/ 10129 h 1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1" h="11810">
                  <a:moveTo>
                    <a:pt x="10003" y="10129"/>
                  </a:moveTo>
                  <a:cubicBezTo>
                    <a:pt x="7660" y="12400"/>
                    <a:pt x="3926" y="12343"/>
                    <a:pt x="1649" y="10002"/>
                  </a:cubicBezTo>
                  <a:cubicBezTo>
                    <a:pt x="-618" y="7661"/>
                    <a:pt x="-560" y="3922"/>
                    <a:pt x="1783" y="1652"/>
                  </a:cubicBezTo>
                  <a:cubicBezTo>
                    <a:pt x="4069" y="-571"/>
                    <a:pt x="7707" y="-571"/>
                    <a:pt x="10003" y="1652"/>
                  </a:cubicBezTo>
                  <a:cubicBezTo>
                    <a:pt x="12346" y="3922"/>
                    <a:pt x="12403" y="7661"/>
                    <a:pt x="10127" y="10002"/>
                  </a:cubicBezTo>
                  <a:cubicBezTo>
                    <a:pt x="10089" y="10045"/>
                    <a:pt x="10051" y="10087"/>
                    <a:pt x="10003" y="10129"/>
                  </a:cubicBezTo>
                  <a:close/>
                </a:path>
              </a:pathLst>
            </a:custGeom>
            <a:solidFill>
              <a:srgbClr val="D58B94"/>
            </a:solidFill>
            <a:ln w="9525" cap="flat">
              <a:noFill/>
              <a:prstDash val="solid"/>
              <a:miter/>
            </a:ln>
          </p:spPr>
          <p:txBody>
            <a:bodyPr rtlCol="0" anchor="ctr"/>
            <a:lstStyle/>
            <a:p>
              <a:endParaRPr lang="en-IN"/>
            </a:p>
          </p:txBody>
        </p:sp>
        <p:sp>
          <p:nvSpPr>
            <p:cNvPr id="2018" name="Freeform: Shape 2017">
              <a:extLst>
                <a:ext uri="{FF2B5EF4-FFF2-40B4-BE49-F238E27FC236}">
                  <a16:creationId xmlns:a16="http://schemas.microsoft.com/office/drawing/2014/main" xmlns="" id="{E86AC6AB-0329-3C7A-7DB8-3A55C30966B2}"/>
                </a:ext>
              </a:extLst>
            </p:cNvPr>
            <p:cNvSpPr/>
            <p:nvPr/>
          </p:nvSpPr>
          <p:spPr>
            <a:xfrm>
              <a:off x="877152" y="934245"/>
              <a:ext cx="11319" cy="11353"/>
            </a:xfrm>
            <a:custGeom>
              <a:avLst/>
              <a:gdLst>
                <a:gd name="connsiteX0" fmla="*/ 9516 w 11319"/>
                <a:gd name="connsiteY0" fmla="*/ 9762 h 11353"/>
                <a:gd name="connsiteX1" fmla="*/ 1563 w 11319"/>
                <a:gd name="connsiteY1" fmla="*/ 9619 h 11353"/>
                <a:gd name="connsiteX2" fmla="*/ 1706 w 11319"/>
                <a:gd name="connsiteY2" fmla="*/ 1666 h 11353"/>
                <a:gd name="connsiteX3" fmla="*/ 9792 w 11319"/>
                <a:gd name="connsiteY3" fmla="*/ 1652 h 11353"/>
                <a:gd name="connsiteX4" fmla="*/ 9802 w 11319"/>
                <a:gd name="connsiteY4" fmla="*/ 1666 h 11353"/>
                <a:gd name="connsiteX5" fmla="*/ 9516 w 11319"/>
                <a:gd name="connsiteY5" fmla="*/ 9762 h 1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19" h="11353">
                  <a:moveTo>
                    <a:pt x="9516" y="9762"/>
                  </a:moveTo>
                  <a:cubicBezTo>
                    <a:pt x="7278" y="11919"/>
                    <a:pt x="3715" y="11855"/>
                    <a:pt x="1563" y="9619"/>
                  </a:cubicBezTo>
                  <a:cubicBezTo>
                    <a:pt x="-590" y="7384"/>
                    <a:pt x="-533" y="3822"/>
                    <a:pt x="1706" y="1666"/>
                  </a:cubicBezTo>
                  <a:cubicBezTo>
                    <a:pt x="3934" y="-570"/>
                    <a:pt x="7554" y="-576"/>
                    <a:pt x="9792" y="1652"/>
                  </a:cubicBezTo>
                  <a:cubicBezTo>
                    <a:pt x="9792" y="1656"/>
                    <a:pt x="9802" y="1661"/>
                    <a:pt x="9802" y="1666"/>
                  </a:cubicBezTo>
                  <a:cubicBezTo>
                    <a:pt x="11916" y="3997"/>
                    <a:pt x="11783" y="7586"/>
                    <a:pt x="9516" y="9762"/>
                  </a:cubicBezTo>
                  <a:close/>
                </a:path>
              </a:pathLst>
            </a:custGeom>
            <a:solidFill>
              <a:srgbClr val="D58B94"/>
            </a:solidFill>
            <a:ln w="9525" cap="flat">
              <a:noFill/>
              <a:prstDash val="solid"/>
              <a:miter/>
            </a:ln>
          </p:spPr>
          <p:txBody>
            <a:bodyPr rtlCol="0" anchor="ctr"/>
            <a:lstStyle/>
            <a:p>
              <a:endParaRPr lang="en-IN"/>
            </a:p>
          </p:txBody>
        </p:sp>
        <p:sp>
          <p:nvSpPr>
            <p:cNvPr id="2019" name="Freeform: Shape 2018">
              <a:extLst>
                <a:ext uri="{FF2B5EF4-FFF2-40B4-BE49-F238E27FC236}">
                  <a16:creationId xmlns:a16="http://schemas.microsoft.com/office/drawing/2014/main" xmlns="" id="{D63A2472-AE99-7CDD-74DA-7300D783B76F}"/>
                </a:ext>
              </a:extLst>
            </p:cNvPr>
            <p:cNvSpPr/>
            <p:nvPr/>
          </p:nvSpPr>
          <p:spPr>
            <a:xfrm>
              <a:off x="872867" y="947594"/>
              <a:ext cx="4347" cy="4381"/>
            </a:xfrm>
            <a:custGeom>
              <a:avLst/>
              <a:gdLst>
                <a:gd name="connsiteX0" fmla="*/ 3705 w 4347"/>
                <a:gd name="connsiteY0" fmla="*/ 3748 h 4381"/>
                <a:gd name="connsiteX1" fmla="*/ 610 w 4347"/>
                <a:gd name="connsiteY1" fmla="*/ 3702 h 4381"/>
                <a:gd name="connsiteX2" fmla="*/ 657 w 4347"/>
                <a:gd name="connsiteY2" fmla="*/ 604 h 4381"/>
                <a:gd name="connsiteX3" fmla="*/ 3705 w 4347"/>
                <a:gd name="connsiteY3" fmla="*/ 604 h 4381"/>
                <a:gd name="connsiteX4" fmla="*/ 3705 w 4347"/>
                <a:gd name="connsiteY4" fmla="*/ 3748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7" h="4381">
                  <a:moveTo>
                    <a:pt x="3705" y="3748"/>
                  </a:moveTo>
                  <a:cubicBezTo>
                    <a:pt x="2838" y="4591"/>
                    <a:pt x="1448" y="4571"/>
                    <a:pt x="610" y="3702"/>
                  </a:cubicBezTo>
                  <a:cubicBezTo>
                    <a:pt x="-238" y="2834"/>
                    <a:pt x="-219" y="1447"/>
                    <a:pt x="657" y="604"/>
                  </a:cubicBezTo>
                  <a:cubicBezTo>
                    <a:pt x="1505" y="-222"/>
                    <a:pt x="2858" y="-222"/>
                    <a:pt x="3705" y="604"/>
                  </a:cubicBezTo>
                  <a:cubicBezTo>
                    <a:pt x="4543" y="1486"/>
                    <a:pt x="4543" y="2866"/>
                    <a:pt x="3705" y="3748"/>
                  </a:cubicBezTo>
                  <a:close/>
                </a:path>
              </a:pathLst>
            </a:custGeom>
            <a:solidFill>
              <a:srgbClr val="D58B94"/>
            </a:solidFill>
            <a:ln w="9525" cap="flat">
              <a:noFill/>
              <a:prstDash val="solid"/>
              <a:miter/>
            </a:ln>
          </p:spPr>
          <p:txBody>
            <a:bodyPr rtlCol="0" anchor="ctr"/>
            <a:lstStyle/>
            <a:p>
              <a:endParaRPr lang="en-IN"/>
            </a:p>
          </p:txBody>
        </p:sp>
        <p:sp>
          <p:nvSpPr>
            <p:cNvPr id="2020" name="Freeform: Shape 2019">
              <a:extLst>
                <a:ext uri="{FF2B5EF4-FFF2-40B4-BE49-F238E27FC236}">
                  <a16:creationId xmlns:a16="http://schemas.microsoft.com/office/drawing/2014/main" xmlns="" id="{C94DD20D-6894-8A0F-7703-A2471F3BD91B}"/>
                </a:ext>
              </a:extLst>
            </p:cNvPr>
            <p:cNvSpPr/>
            <p:nvPr/>
          </p:nvSpPr>
          <p:spPr>
            <a:xfrm>
              <a:off x="938695" y="905928"/>
              <a:ext cx="9702" cy="9704"/>
            </a:xfrm>
            <a:custGeom>
              <a:avLst/>
              <a:gdLst>
                <a:gd name="connsiteX0" fmla="*/ 7981 w 9702"/>
                <a:gd name="connsiteY0" fmla="*/ 7980 h 9704"/>
                <a:gd name="connsiteX1" fmla="*/ 1695 w 9702"/>
                <a:gd name="connsiteY1" fmla="*/ 8730 h 9704"/>
                <a:gd name="connsiteX2" fmla="*/ 942 w 9702"/>
                <a:gd name="connsiteY2" fmla="*/ 2443 h 9704"/>
                <a:gd name="connsiteX3" fmla="*/ 1695 w 9702"/>
                <a:gd name="connsiteY3" fmla="*/ 1694 h 9704"/>
                <a:gd name="connsiteX4" fmla="*/ 7981 w 9702"/>
                <a:gd name="connsiteY4" fmla="*/ 944 h 9704"/>
                <a:gd name="connsiteX5" fmla="*/ 8734 w 9702"/>
                <a:gd name="connsiteY5" fmla="*/ 7231 h 9704"/>
                <a:gd name="connsiteX6" fmla="*/ 7981 w 9702"/>
                <a:gd name="connsiteY6" fmla="*/ 7980 h 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02" h="9704">
                  <a:moveTo>
                    <a:pt x="7981" y="7980"/>
                  </a:moveTo>
                  <a:cubicBezTo>
                    <a:pt x="6448" y="9923"/>
                    <a:pt x="3638" y="10260"/>
                    <a:pt x="1695" y="8730"/>
                  </a:cubicBezTo>
                  <a:cubicBezTo>
                    <a:pt x="-248" y="7201"/>
                    <a:pt x="-582" y="4387"/>
                    <a:pt x="942" y="2443"/>
                  </a:cubicBezTo>
                  <a:cubicBezTo>
                    <a:pt x="1161" y="2165"/>
                    <a:pt x="1419" y="1913"/>
                    <a:pt x="1695" y="1694"/>
                  </a:cubicBezTo>
                  <a:cubicBezTo>
                    <a:pt x="3219" y="-249"/>
                    <a:pt x="6038" y="-586"/>
                    <a:pt x="7981" y="944"/>
                  </a:cubicBezTo>
                  <a:cubicBezTo>
                    <a:pt x="9924" y="2473"/>
                    <a:pt x="10258" y="5288"/>
                    <a:pt x="8734" y="7231"/>
                  </a:cubicBezTo>
                  <a:cubicBezTo>
                    <a:pt x="8515" y="7509"/>
                    <a:pt x="8258" y="7761"/>
                    <a:pt x="7981" y="7980"/>
                  </a:cubicBezTo>
                  <a:close/>
                </a:path>
              </a:pathLst>
            </a:custGeom>
            <a:solidFill>
              <a:srgbClr val="D58B94"/>
            </a:solidFill>
            <a:ln w="9525" cap="flat">
              <a:noFill/>
              <a:prstDash val="solid"/>
              <a:miter/>
            </a:ln>
          </p:spPr>
          <p:txBody>
            <a:bodyPr rtlCol="0" anchor="ctr"/>
            <a:lstStyle/>
            <a:p>
              <a:endParaRPr lang="en-IN"/>
            </a:p>
          </p:txBody>
        </p:sp>
        <p:sp>
          <p:nvSpPr>
            <p:cNvPr id="2021" name="Freeform: Shape 2020">
              <a:extLst>
                <a:ext uri="{FF2B5EF4-FFF2-40B4-BE49-F238E27FC236}">
                  <a16:creationId xmlns:a16="http://schemas.microsoft.com/office/drawing/2014/main" xmlns="" id="{549EBDAE-BE83-6232-843D-09D1077AE4A9}"/>
                </a:ext>
              </a:extLst>
            </p:cNvPr>
            <p:cNvSpPr/>
            <p:nvPr/>
          </p:nvSpPr>
          <p:spPr>
            <a:xfrm>
              <a:off x="922185" y="895780"/>
              <a:ext cx="10805" cy="10872"/>
            </a:xfrm>
            <a:custGeom>
              <a:avLst/>
              <a:gdLst>
                <a:gd name="connsiteX0" fmla="*/ 9156 w 10805"/>
                <a:gd name="connsiteY0" fmla="*/ 9080 h 10872"/>
                <a:gd name="connsiteX1" fmla="*/ 1764 w 10805"/>
                <a:gd name="connsiteY1" fmla="*/ 9550 h 10872"/>
                <a:gd name="connsiteX2" fmla="*/ 1288 w 10805"/>
                <a:gd name="connsiteY2" fmla="*/ 2157 h 10872"/>
                <a:gd name="connsiteX3" fmla="*/ 1917 w 10805"/>
                <a:gd name="connsiteY3" fmla="*/ 1555 h 10872"/>
                <a:gd name="connsiteX4" fmla="*/ 9632 w 10805"/>
                <a:gd name="connsiteY4" fmla="*/ 1555 h 10872"/>
                <a:gd name="connsiteX5" fmla="*/ 9156 w 10805"/>
                <a:gd name="connsiteY5" fmla="*/ 9080 h 1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05" h="10872">
                  <a:moveTo>
                    <a:pt x="9156" y="9080"/>
                  </a:moveTo>
                  <a:cubicBezTo>
                    <a:pt x="7241" y="11252"/>
                    <a:pt x="3936" y="11462"/>
                    <a:pt x="1764" y="9550"/>
                  </a:cubicBezTo>
                  <a:cubicBezTo>
                    <a:pt x="-407" y="7639"/>
                    <a:pt x="-617" y="4329"/>
                    <a:pt x="1288" y="2157"/>
                  </a:cubicBezTo>
                  <a:cubicBezTo>
                    <a:pt x="1479" y="1939"/>
                    <a:pt x="1688" y="1738"/>
                    <a:pt x="1917" y="1555"/>
                  </a:cubicBezTo>
                  <a:cubicBezTo>
                    <a:pt x="4060" y="-538"/>
                    <a:pt x="7489" y="-538"/>
                    <a:pt x="9632" y="1555"/>
                  </a:cubicBezTo>
                  <a:cubicBezTo>
                    <a:pt x="11347" y="3840"/>
                    <a:pt x="11137" y="7029"/>
                    <a:pt x="9156" y="9080"/>
                  </a:cubicBezTo>
                  <a:close/>
                </a:path>
              </a:pathLst>
            </a:custGeom>
            <a:solidFill>
              <a:srgbClr val="D58B94"/>
            </a:solidFill>
            <a:ln w="9525" cap="flat">
              <a:noFill/>
              <a:prstDash val="solid"/>
              <a:miter/>
            </a:ln>
          </p:spPr>
          <p:txBody>
            <a:bodyPr rtlCol="0" anchor="ctr"/>
            <a:lstStyle/>
            <a:p>
              <a:endParaRPr lang="en-IN"/>
            </a:p>
          </p:txBody>
        </p:sp>
        <p:sp>
          <p:nvSpPr>
            <p:cNvPr id="2022" name="Freeform: Shape 2021">
              <a:extLst>
                <a:ext uri="{FF2B5EF4-FFF2-40B4-BE49-F238E27FC236}">
                  <a16:creationId xmlns:a16="http://schemas.microsoft.com/office/drawing/2014/main" xmlns="" id="{A8A3F46C-A7E1-37A3-347E-6F66D6C564C7}"/>
                </a:ext>
              </a:extLst>
            </p:cNvPr>
            <p:cNvSpPr/>
            <p:nvPr/>
          </p:nvSpPr>
          <p:spPr>
            <a:xfrm>
              <a:off x="863536" y="969730"/>
              <a:ext cx="7905" cy="7830"/>
            </a:xfrm>
            <a:custGeom>
              <a:avLst/>
              <a:gdLst>
                <a:gd name="connsiteX0" fmla="*/ 6749 w 7905"/>
                <a:gd name="connsiteY0" fmla="*/ 6662 h 7830"/>
                <a:gd name="connsiteX1" fmla="*/ 1130 w 7905"/>
                <a:gd name="connsiteY1" fmla="*/ 6662 h 7830"/>
                <a:gd name="connsiteX2" fmla="*/ 1130 w 7905"/>
                <a:gd name="connsiteY2" fmla="*/ 1140 h 7830"/>
                <a:gd name="connsiteX3" fmla="*/ 1130 w 7905"/>
                <a:gd name="connsiteY3" fmla="*/ 1138 h 7830"/>
                <a:gd name="connsiteX4" fmla="*/ 6749 w 7905"/>
                <a:gd name="connsiteY4" fmla="*/ 1138 h 7830"/>
                <a:gd name="connsiteX5" fmla="*/ 6749 w 7905"/>
                <a:gd name="connsiteY5" fmla="*/ 6661 h 7830"/>
                <a:gd name="connsiteX6" fmla="*/ 6749 w 7905"/>
                <a:gd name="connsiteY6" fmla="*/ 6662 h 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 h="7830">
                  <a:moveTo>
                    <a:pt x="6749" y="6662"/>
                  </a:moveTo>
                  <a:cubicBezTo>
                    <a:pt x="5187" y="8200"/>
                    <a:pt x="2692" y="8200"/>
                    <a:pt x="1130" y="6662"/>
                  </a:cubicBezTo>
                  <a:cubicBezTo>
                    <a:pt x="-394" y="5137"/>
                    <a:pt x="-394" y="2665"/>
                    <a:pt x="1130" y="1140"/>
                  </a:cubicBezTo>
                  <a:cubicBezTo>
                    <a:pt x="1130" y="1139"/>
                    <a:pt x="1130" y="1139"/>
                    <a:pt x="1130" y="1138"/>
                  </a:cubicBezTo>
                  <a:cubicBezTo>
                    <a:pt x="2692" y="-399"/>
                    <a:pt x="5187" y="-399"/>
                    <a:pt x="6749" y="1138"/>
                  </a:cubicBezTo>
                  <a:cubicBezTo>
                    <a:pt x="8273" y="2663"/>
                    <a:pt x="8273" y="5136"/>
                    <a:pt x="6749" y="6661"/>
                  </a:cubicBezTo>
                  <a:cubicBezTo>
                    <a:pt x="6749" y="6661"/>
                    <a:pt x="6749" y="6661"/>
                    <a:pt x="6749" y="6662"/>
                  </a:cubicBezTo>
                  <a:close/>
                </a:path>
              </a:pathLst>
            </a:custGeom>
            <a:solidFill>
              <a:srgbClr val="D58B94"/>
            </a:solidFill>
            <a:ln w="9525" cap="flat">
              <a:noFill/>
              <a:prstDash val="solid"/>
              <a:miter/>
            </a:ln>
          </p:spPr>
          <p:txBody>
            <a:bodyPr rtlCol="0" anchor="ctr"/>
            <a:lstStyle/>
            <a:p>
              <a:endParaRPr lang="en-IN"/>
            </a:p>
          </p:txBody>
        </p:sp>
        <p:sp>
          <p:nvSpPr>
            <p:cNvPr id="2023" name="Freeform: Shape 2022">
              <a:extLst>
                <a:ext uri="{FF2B5EF4-FFF2-40B4-BE49-F238E27FC236}">
                  <a16:creationId xmlns:a16="http://schemas.microsoft.com/office/drawing/2014/main" xmlns="" id="{ADF84921-1746-B4F9-0818-C8E541FD6918}"/>
                </a:ext>
              </a:extLst>
            </p:cNvPr>
            <p:cNvSpPr/>
            <p:nvPr/>
          </p:nvSpPr>
          <p:spPr>
            <a:xfrm>
              <a:off x="868108" y="957152"/>
              <a:ext cx="11360" cy="11315"/>
            </a:xfrm>
            <a:custGeom>
              <a:avLst/>
              <a:gdLst>
                <a:gd name="connsiteX0" fmla="*/ 9798 w 11360"/>
                <a:gd name="connsiteY0" fmla="*/ 9620 h 11315"/>
                <a:gd name="connsiteX1" fmla="*/ 1711 w 11360"/>
                <a:gd name="connsiteY1" fmla="*/ 9634 h 11315"/>
                <a:gd name="connsiteX2" fmla="*/ 1702 w 11360"/>
                <a:gd name="connsiteY2" fmla="*/ 9620 h 11315"/>
                <a:gd name="connsiteX3" fmla="*/ 1511 w 11360"/>
                <a:gd name="connsiteY3" fmla="*/ 1809 h 11315"/>
                <a:gd name="connsiteX4" fmla="*/ 1702 w 11360"/>
                <a:gd name="connsiteY4" fmla="*/ 1619 h 11315"/>
                <a:gd name="connsiteX5" fmla="*/ 9703 w 11360"/>
                <a:gd name="connsiteY5" fmla="*/ 1619 h 11315"/>
                <a:gd name="connsiteX6" fmla="*/ 9798 w 11360"/>
                <a:gd name="connsiteY6" fmla="*/ 9620 h 11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0" h="11315">
                  <a:moveTo>
                    <a:pt x="9798" y="9620"/>
                  </a:moveTo>
                  <a:cubicBezTo>
                    <a:pt x="7569" y="11855"/>
                    <a:pt x="3949" y="11862"/>
                    <a:pt x="1711" y="9634"/>
                  </a:cubicBezTo>
                  <a:cubicBezTo>
                    <a:pt x="1711" y="9629"/>
                    <a:pt x="1702" y="9624"/>
                    <a:pt x="1702" y="9620"/>
                  </a:cubicBezTo>
                  <a:cubicBezTo>
                    <a:pt x="-508" y="7516"/>
                    <a:pt x="-594" y="4019"/>
                    <a:pt x="1511" y="1809"/>
                  </a:cubicBezTo>
                  <a:cubicBezTo>
                    <a:pt x="1568" y="1744"/>
                    <a:pt x="1635" y="1681"/>
                    <a:pt x="1702" y="1619"/>
                  </a:cubicBezTo>
                  <a:cubicBezTo>
                    <a:pt x="3921" y="-560"/>
                    <a:pt x="7483" y="-560"/>
                    <a:pt x="9703" y="1619"/>
                  </a:cubicBezTo>
                  <a:cubicBezTo>
                    <a:pt x="11855" y="3835"/>
                    <a:pt x="11903" y="7353"/>
                    <a:pt x="9798" y="9620"/>
                  </a:cubicBezTo>
                  <a:close/>
                </a:path>
              </a:pathLst>
            </a:custGeom>
            <a:solidFill>
              <a:srgbClr val="D58B94"/>
            </a:solidFill>
            <a:ln w="9525" cap="flat">
              <a:noFill/>
              <a:prstDash val="solid"/>
              <a:miter/>
            </a:ln>
          </p:spPr>
          <p:txBody>
            <a:bodyPr rtlCol="0" anchor="ctr"/>
            <a:lstStyle/>
            <a:p>
              <a:endParaRPr lang="en-IN"/>
            </a:p>
          </p:txBody>
        </p:sp>
        <p:sp>
          <p:nvSpPr>
            <p:cNvPr id="2024" name="Freeform: Shape 2023">
              <a:extLst>
                <a:ext uri="{FF2B5EF4-FFF2-40B4-BE49-F238E27FC236}">
                  <a16:creationId xmlns:a16="http://schemas.microsoft.com/office/drawing/2014/main" xmlns="" id="{D49C8964-6860-57F0-5EBE-C7E54299C78E}"/>
                </a:ext>
              </a:extLst>
            </p:cNvPr>
            <p:cNvSpPr/>
            <p:nvPr/>
          </p:nvSpPr>
          <p:spPr>
            <a:xfrm>
              <a:off x="859406" y="953846"/>
              <a:ext cx="7879" cy="7880"/>
            </a:xfrm>
            <a:custGeom>
              <a:avLst/>
              <a:gdLst>
                <a:gd name="connsiteX0" fmla="*/ 6689 w 7879"/>
                <a:gd name="connsiteY0" fmla="*/ 6735 h 7880"/>
                <a:gd name="connsiteX1" fmla="*/ 1117 w 7879"/>
                <a:gd name="connsiteY1" fmla="*/ 6687 h 7880"/>
                <a:gd name="connsiteX2" fmla="*/ 1164 w 7879"/>
                <a:gd name="connsiteY2" fmla="*/ 1115 h 7880"/>
                <a:gd name="connsiteX3" fmla="*/ 6736 w 7879"/>
                <a:gd name="connsiteY3" fmla="*/ 1163 h 7880"/>
                <a:gd name="connsiteX4" fmla="*/ 6689 w 7879"/>
                <a:gd name="connsiteY4" fmla="*/ 6735 h 7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7880">
                  <a:moveTo>
                    <a:pt x="6689" y="6735"/>
                  </a:moveTo>
                  <a:cubicBezTo>
                    <a:pt x="5136" y="8261"/>
                    <a:pt x="2641" y="8239"/>
                    <a:pt x="1117" y="6687"/>
                  </a:cubicBezTo>
                  <a:cubicBezTo>
                    <a:pt x="-407" y="5136"/>
                    <a:pt x="-388" y="2641"/>
                    <a:pt x="1164" y="1115"/>
                  </a:cubicBezTo>
                  <a:cubicBezTo>
                    <a:pt x="2717" y="-411"/>
                    <a:pt x="5212" y="-389"/>
                    <a:pt x="6736" y="1163"/>
                  </a:cubicBezTo>
                  <a:cubicBezTo>
                    <a:pt x="8260" y="2715"/>
                    <a:pt x="8241" y="5209"/>
                    <a:pt x="6689" y="6735"/>
                  </a:cubicBezTo>
                  <a:close/>
                </a:path>
              </a:pathLst>
            </a:custGeom>
            <a:solidFill>
              <a:srgbClr val="D58B94"/>
            </a:solidFill>
            <a:ln w="9525" cap="flat">
              <a:noFill/>
              <a:prstDash val="solid"/>
              <a:miter/>
            </a:ln>
          </p:spPr>
          <p:txBody>
            <a:bodyPr rtlCol="0" anchor="ctr"/>
            <a:lstStyle/>
            <a:p>
              <a:endParaRPr lang="en-IN"/>
            </a:p>
          </p:txBody>
        </p:sp>
        <p:sp>
          <p:nvSpPr>
            <p:cNvPr id="2025" name="Freeform: Shape 2024">
              <a:extLst>
                <a:ext uri="{FF2B5EF4-FFF2-40B4-BE49-F238E27FC236}">
                  <a16:creationId xmlns:a16="http://schemas.microsoft.com/office/drawing/2014/main" xmlns="" id="{24A40D71-03BB-6C9B-6612-B86D4EAC231D}"/>
                </a:ext>
              </a:extLst>
            </p:cNvPr>
            <p:cNvSpPr/>
            <p:nvPr/>
          </p:nvSpPr>
          <p:spPr>
            <a:xfrm>
              <a:off x="887815" y="851886"/>
              <a:ext cx="10687" cy="10630"/>
            </a:xfrm>
            <a:custGeom>
              <a:avLst/>
              <a:gdLst>
                <a:gd name="connsiteX0" fmla="*/ 8474 w 10687"/>
                <a:gd name="connsiteY0" fmla="*/ 9063 h 10630"/>
                <a:gd name="connsiteX1" fmla="*/ 949 w 10687"/>
                <a:gd name="connsiteY1" fmla="*/ 9063 h 10630"/>
                <a:gd name="connsiteX2" fmla="*/ 2187 w 10687"/>
                <a:gd name="connsiteY2" fmla="*/ 1538 h 10630"/>
                <a:gd name="connsiteX3" fmla="*/ 9712 w 10687"/>
                <a:gd name="connsiteY3" fmla="*/ 1538 h 10630"/>
                <a:gd name="connsiteX4" fmla="*/ 8474 w 10687"/>
                <a:gd name="connsiteY4" fmla="*/ 9063 h 10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7" h="10630">
                  <a:moveTo>
                    <a:pt x="8474" y="9063"/>
                  </a:moveTo>
                  <a:cubicBezTo>
                    <a:pt x="6397" y="11133"/>
                    <a:pt x="3025" y="11133"/>
                    <a:pt x="949" y="9063"/>
                  </a:cubicBezTo>
                  <a:cubicBezTo>
                    <a:pt x="-718" y="6626"/>
                    <a:pt x="-165" y="3313"/>
                    <a:pt x="2187" y="1538"/>
                  </a:cubicBezTo>
                  <a:cubicBezTo>
                    <a:pt x="4264" y="-533"/>
                    <a:pt x="7636" y="-533"/>
                    <a:pt x="9712" y="1538"/>
                  </a:cubicBezTo>
                  <a:cubicBezTo>
                    <a:pt x="11379" y="3974"/>
                    <a:pt x="10826" y="7287"/>
                    <a:pt x="8474" y="9063"/>
                  </a:cubicBezTo>
                  <a:close/>
                </a:path>
              </a:pathLst>
            </a:custGeom>
            <a:solidFill>
              <a:srgbClr val="D58B94"/>
            </a:solidFill>
            <a:ln w="9525" cap="flat">
              <a:noFill/>
              <a:prstDash val="solid"/>
              <a:miter/>
            </a:ln>
          </p:spPr>
          <p:txBody>
            <a:bodyPr rtlCol="0" anchor="ctr"/>
            <a:lstStyle/>
            <a:p>
              <a:endParaRPr lang="en-IN"/>
            </a:p>
          </p:txBody>
        </p:sp>
        <p:sp>
          <p:nvSpPr>
            <p:cNvPr id="2026" name="Freeform: Shape 2025">
              <a:extLst>
                <a:ext uri="{FF2B5EF4-FFF2-40B4-BE49-F238E27FC236}">
                  <a16:creationId xmlns:a16="http://schemas.microsoft.com/office/drawing/2014/main" xmlns="" id="{BE15ABA3-778E-E7A2-AF2D-10AEE93E5F0B}"/>
                </a:ext>
              </a:extLst>
            </p:cNvPr>
            <p:cNvSpPr/>
            <p:nvPr/>
          </p:nvSpPr>
          <p:spPr>
            <a:xfrm>
              <a:off x="888505" y="866195"/>
              <a:ext cx="11370" cy="11253"/>
            </a:xfrm>
            <a:custGeom>
              <a:avLst/>
              <a:gdLst>
                <a:gd name="connsiteX0" fmla="*/ 9117 w 11370"/>
                <a:gd name="connsiteY0" fmla="*/ 9613 h 11253"/>
                <a:gd name="connsiteX1" fmla="*/ 1212 w 11370"/>
                <a:gd name="connsiteY1" fmla="*/ 9613 h 11253"/>
                <a:gd name="connsiteX2" fmla="*/ 1974 w 11370"/>
                <a:gd name="connsiteY2" fmla="*/ 1973 h 11253"/>
                <a:gd name="connsiteX3" fmla="*/ 2069 w 11370"/>
                <a:gd name="connsiteY3" fmla="*/ 1898 h 11253"/>
                <a:gd name="connsiteX4" fmla="*/ 9441 w 11370"/>
                <a:gd name="connsiteY4" fmla="*/ 1177 h 11253"/>
                <a:gd name="connsiteX5" fmla="*/ 10165 w 11370"/>
                <a:gd name="connsiteY5" fmla="*/ 8550 h 11253"/>
                <a:gd name="connsiteX6" fmla="*/ 9117 w 11370"/>
                <a:gd name="connsiteY6" fmla="*/ 9518 h 1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0" h="11253">
                  <a:moveTo>
                    <a:pt x="9117" y="9613"/>
                  </a:moveTo>
                  <a:cubicBezTo>
                    <a:pt x="6927" y="11780"/>
                    <a:pt x="3402" y="11780"/>
                    <a:pt x="1212" y="9613"/>
                  </a:cubicBezTo>
                  <a:cubicBezTo>
                    <a:pt x="-684" y="7293"/>
                    <a:pt x="-341" y="3872"/>
                    <a:pt x="1974" y="1973"/>
                  </a:cubicBezTo>
                  <a:cubicBezTo>
                    <a:pt x="2002" y="1947"/>
                    <a:pt x="2040" y="1923"/>
                    <a:pt x="2069" y="1898"/>
                  </a:cubicBezTo>
                  <a:cubicBezTo>
                    <a:pt x="3907" y="-338"/>
                    <a:pt x="7203" y="-661"/>
                    <a:pt x="9441" y="1177"/>
                  </a:cubicBezTo>
                  <a:cubicBezTo>
                    <a:pt x="11679" y="3013"/>
                    <a:pt x="12003" y="6315"/>
                    <a:pt x="10165" y="8550"/>
                  </a:cubicBezTo>
                  <a:cubicBezTo>
                    <a:pt x="9860" y="8919"/>
                    <a:pt x="9508" y="9244"/>
                    <a:pt x="9117" y="9518"/>
                  </a:cubicBezTo>
                  <a:close/>
                </a:path>
              </a:pathLst>
            </a:custGeom>
            <a:solidFill>
              <a:srgbClr val="D58B94"/>
            </a:solidFill>
            <a:ln w="9525" cap="flat">
              <a:noFill/>
              <a:prstDash val="solid"/>
              <a:miter/>
            </a:ln>
          </p:spPr>
          <p:txBody>
            <a:bodyPr rtlCol="0" anchor="ctr"/>
            <a:lstStyle/>
            <a:p>
              <a:endParaRPr lang="en-IN"/>
            </a:p>
          </p:txBody>
        </p:sp>
        <p:sp>
          <p:nvSpPr>
            <p:cNvPr id="2027" name="Freeform: Shape 2026">
              <a:extLst>
                <a:ext uri="{FF2B5EF4-FFF2-40B4-BE49-F238E27FC236}">
                  <a16:creationId xmlns:a16="http://schemas.microsoft.com/office/drawing/2014/main" xmlns="" id="{B7510EB3-CB21-70CA-66DE-89C34FA593DF}"/>
                </a:ext>
              </a:extLst>
            </p:cNvPr>
            <p:cNvSpPr/>
            <p:nvPr/>
          </p:nvSpPr>
          <p:spPr>
            <a:xfrm>
              <a:off x="875238" y="864817"/>
              <a:ext cx="10213" cy="10196"/>
            </a:xfrm>
            <a:custGeom>
              <a:avLst/>
              <a:gdLst>
                <a:gd name="connsiteX0" fmla="*/ 8287 w 10213"/>
                <a:gd name="connsiteY0" fmla="*/ 8609 h 10196"/>
                <a:gd name="connsiteX1" fmla="*/ 1563 w 10213"/>
                <a:gd name="connsiteY1" fmla="*/ 8956 h 10196"/>
                <a:gd name="connsiteX2" fmla="*/ 1210 w 10213"/>
                <a:gd name="connsiteY2" fmla="*/ 2230 h 10196"/>
                <a:gd name="connsiteX3" fmla="*/ 2096 w 10213"/>
                <a:gd name="connsiteY3" fmla="*/ 1466 h 10196"/>
                <a:gd name="connsiteX4" fmla="*/ 9240 w 10213"/>
                <a:gd name="connsiteY4" fmla="*/ 1461 h 10196"/>
                <a:gd name="connsiteX5" fmla="*/ 9240 w 10213"/>
                <a:gd name="connsiteY5" fmla="*/ 1466 h 10196"/>
                <a:gd name="connsiteX6" fmla="*/ 8287 w 10213"/>
                <a:gd name="connsiteY6" fmla="*/ 8609 h 10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13" h="10196">
                  <a:moveTo>
                    <a:pt x="8287" y="8609"/>
                  </a:moveTo>
                  <a:cubicBezTo>
                    <a:pt x="6525" y="10562"/>
                    <a:pt x="3515" y="10717"/>
                    <a:pt x="1563" y="8956"/>
                  </a:cubicBezTo>
                  <a:cubicBezTo>
                    <a:pt x="-390" y="7194"/>
                    <a:pt x="-552" y="4183"/>
                    <a:pt x="1210" y="2230"/>
                  </a:cubicBezTo>
                  <a:cubicBezTo>
                    <a:pt x="1477" y="1940"/>
                    <a:pt x="1772" y="1684"/>
                    <a:pt x="2096" y="1466"/>
                  </a:cubicBezTo>
                  <a:cubicBezTo>
                    <a:pt x="4068" y="-507"/>
                    <a:pt x="7259" y="-509"/>
                    <a:pt x="9240" y="1461"/>
                  </a:cubicBezTo>
                  <a:cubicBezTo>
                    <a:pt x="9240" y="1463"/>
                    <a:pt x="9240" y="1464"/>
                    <a:pt x="9240" y="1466"/>
                  </a:cubicBezTo>
                  <a:cubicBezTo>
                    <a:pt x="10821" y="3734"/>
                    <a:pt x="10411" y="6835"/>
                    <a:pt x="8287" y="8609"/>
                  </a:cubicBezTo>
                  <a:close/>
                </a:path>
              </a:pathLst>
            </a:custGeom>
            <a:solidFill>
              <a:srgbClr val="D58B94"/>
            </a:solidFill>
            <a:ln w="9525" cap="flat">
              <a:noFill/>
              <a:prstDash val="solid"/>
              <a:miter/>
            </a:ln>
          </p:spPr>
          <p:txBody>
            <a:bodyPr rtlCol="0" anchor="ctr"/>
            <a:lstStyle/>
            <a:p>
              <a:endParaRPr lang="en-IN"/>
            </a:p>
          </p:txBody>
        </p:sp>
        <p:sp>
          <p:nvSpPr>
            <p:cNvPr id="2028" name="Freeform: Shape 2027">
              <a:extLst>
                <a:ext uri="{FF2B5EF4-FFF2-40B4-BE49-F238E27FC236}">
                  <a16:creationId xmlns:a16="http://schemas.microsoft.com/office/drawing/2014/main" xmlns="" id="{A70C8FCC-9C33-D550-7ACE-4BC6C834168C}"/>
                </a:ext>
              </a:extLst>
            </p:cNvPr>
            <p:cNvSpPr/>
            <p:nvPr/>
          </p:nvSpPr>
          <p:spPr>
            <a:xfrm>
              <a:off x="853200" y="822828"/>
              <a:ext cx="10006" cy="9471"/>
            </a:xfrm>
            <a:custGeom>
              <a:avLst/>
              <a:gdLst>
                <a:gd name="connsiteX0" fmla="*/ 7560 w 10006"/>
                <a:gd name="connsiteY0" fmla="*/ 8023 h 9471"/>
                <a:gd name="connsiteX1" fmla="*/ 512 w 10006"/>
                <a:gd name="connsiteY1" fmla="*/ 8023 h 9471"/>
                <a:gd name="connsiteX2" fmla="*/ 2607 w 10006"/>
                <a:gd name="connsiteY2" fmla="*/ 1355 h 9471"/>
                <a:gd name="connsiteX3" fmla="*/ 9370 w 10006"/>
                <a:gd name="connsiteY3" fmla="*/ 1355 h 9471"/>
                <a:gd name="connsiteX4" fmla="*/ 7560 w 10006"/>
                <a:gd name="connsiteY4" fmla="*/ 8023 h 9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6" h="9471">
                  <a:moveTo>
                    <a:pt x="7560" y="8023"/>
                  </a:moveTo>
                  <a:cubicBezTo>
                    <a:pt x="5598" y="9934"/>
                    <a:pt x="2474" y="9934"/>
                    <a:pt x="512" y="8023"/>
                  </a:cubicBezTo>
                  <a:cubicBezTo>
                    <a:pt x="-689" y="5598"/>
                    <a:pt x="235" y="2656"/>
                    <a:pt x="2607" y="1355"/>
                  </a:cubicBezTo>
                  <a:cubicBezTo>
                    <a:pt x="4493" y="-472"/>
                    <a:pt x="7484" y="-472"/>
                    <a:pt x="9370" y="1355"/>
                  </a:cubicBezTo>
                  <a:cubicBezTo>
                    <a:pt x="10675" y="3701"/>
                    <a:pt x="9865" y="6657"/>
                    <a:pt x="7560" y="8023"/>
                  </a:cubicBezTo>
                  <a:close/>
                </a:path>
              </a:pathLst>
            </a:custGeom>
            <a:solidFill>
              <a:srgbClr val="D58B94"/>
            </a:solidFill>
            <a:ln w="9525" cap="flat">
              <a:noFill/>
              <a:prstDash val="solid"/>
              <a:miter/>
            </a:ln>
          </p:spPr>
          <p:txBody>
            <a:bodyPr rtlCol="0" anchor="ctr"/>
            <a:lstStyle/>
            <a:p>
              <a:endParaRPr lang="en-IN"/>
            </a:p>
          </p:txBody>
        </p:sp>
        <p:sp>
          <p:nvSpPr>
            <p:cNvPr id="2029" name="Freeform: Shape 2028">
              <a:extLst>
                <a:ext uri="{FF2B5EF4-FFF2-40B4-BE49-F238E27FC236}">
                  <a16:creationId xmlns:a16="http://schemas.microsoft.com/office/drawing/2014/main" xmlns="" id="{A7DB06D4-79D9-D926-C377-D0E522625DF2}"/>
                </a:ext>
              </a:extLst>
            </p:cNvPr>
            <p:cNvSpPr/>
            <p:nvPr/>
          </p:nvSpPr>
          <p:spPr>
            <a:xfrm>
              <a:off x="864878" y="849267"/>
              <a:ext cx="13721" cy="13334"/>
            </a:xfrm>
            <a:custGeom>
              <a:avLst/>
              <a:gdLst>
                <a:gd name="connsiteX0" fmla="*/ 10837 w 13721"/>
                <a:gd name="connsiteY0" fmla="*/ 11397 h 13334"/>
                <a:gd name="connsiteX1" fmla="*/ 1312 w 13721"/>
                <a:gd name="connsiteY1" fmla="*/ 11397 h 13334"/>
                <a:gd name="connsiteX2" fmla="*/ 2664 w 13721"/>
                <a:gd name="connsiteY2" fmla="*/ 2064 h 13334"/>
                <a:gd name="connsiteX3" fmla="*/ 2931 w 13721"/>
                <a:gd name="connsiteY3" fmla="*/ 1872 h 13334"/>
                <a:gd name="connsiteX4" fmla="*/ 12456 w 13721"/>
                <a:gd name="connsiteY4" fmla="*/ 1872 h 13334"/>
                <a:gd name="connsiteX5" fmla="*/ 10837 w 13721"/>
                <a:gd name="connsiteY5" fmla="*/ 11397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21" h="13334">
                  <a:moveTo>
                    <a:pt x="10837" y="11397"/>
                  </a:moveTo>
                  <a:cubicBezTo>
                    <a:pt x="8179" y="13961"/>
                    <a:pt x="3969" y="13961"/>
                    <a:pt x="1312" y="11397"/>
                  </a:cubicBezTo>
                  <a:cubicBezTo>
                    <a:pt x="-889" y="8448"/>
                    <a:pt x="-288" y="4269"/>
                    <a:pt x="2664" y="2064"/>
                  </a:cubicBezTo>
                  <a:cubicBezTo>
                    <a:pt x="2750" y="1997"/>
                    <a:pt x="2836" y="1934"/>
                    <a:pt x="2931" y="1872"/>
                  </a:cubicBezTo>
                  <a:cubicBezTo>
                    <a:pt x="5608" y="-644"/>
                    <a:pt x="9780" y="-644"/>
                    <a:pt x="12456" y="1872"/>
                  </a:cubicBezTo>
                  <a:cubicBezTo>
                    <a:pt x="14628" y="4953"/>
                    <a:pt x="13904" y="9205"/>
                    <a:pt x="10837" y="11397"/>
                  </a:cubicBezTo>
                  <a:close/>
                </a:path>
              </a:pathLst>
            </a:custGeom>
            <a:solidFill>
              <a:srgbClr val="D58B94"/>
            </a:solidFill>
            <a:ln w="9525" cap="flat">
              <a:noFill/>
              <a:prstDash val="solid"/>
              <a:miter/>
            </a:ln>
          </p:spPr>
          <p:txBody>
            <a:bodyPr rtlCol="0" anchor="ctr"/>
            <a:lstStyle/>
            <a:p>
              <a:endParaRPr lang="en-IN"/>
            </a:p>
          </p:txBody>
        </p:sp>
        <p:sp>
          <p:nvSpPr>
            <p:cNvPr id="2030" name="Freeform: Shape 2029">
              <a:extLst>
                <a:ext uri="{FF2B5EF4-FFF2-40B4-BE49-F238E27FC236}">
                  <a16:creationId xmlns:a16="http://schemas.microsoft.com/office/drawing/2014/main" xmlns="" id="{1157A026-14D2-3B5D-CBF9-6CD21D2CCC0D}"/>
                </a:ext>
              </a:extLst>
            </p:cNvPr>
            <p:cNvSpPr/>
            <p:nvPr/>
          </p:nvSpPr>
          <p:spPr>
            <a:xfrm>
              <a:off x="810672" y="919371"/>
              <a:ext cx="5905" cy="5982"/>
            </a:xfrm>
            <a:custGeom>
              <a:avLst/>
              <a:gdLst>
                <a:gd name="connsiteX0" fmla="*/ 4940 w 5905"/>
                <a:gd name="connsiteY0" fmla="*/ 5110 h 5982"/>
                <a:gd name="connsiteX1" fmla="*/ 1034 w 5905"/>
                <a:gd name="connsiteY1" fmla="*/ 5205 h 5982"/>
                <a:gd name="connsiteX2" fmla="*/ 939 w 5905"/>
                <a:gd name="connsiteY2" fmla="*/ 5110 h 5982"/>
                <a:gd name="connsiteX3" fmla="*/ 768 w 5905"/>
                <a:gd name="connsiteY3" fmla="*/ 938 h 5982"/>
                <a:gd name="connsiteX4" fmla="*/ 4940 w 5905"/>
                <a:gd name="connsiteY4" fmla="*/ 766 h 5982"/>
                <a:gd name="connsiteX5" fmla="*/ 5111 w 5905"/>
                <a:gd name="connsiteY5" fmla="*/ 4939 h 5982"/>
                <a:gd name="connsiteX6" fmla="*/ 4940 w 5905"/>
                <a:gd name="connsiteY6" fmla="*/ 5110 h 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 h="5982">
                  <a:moveTo>
                    <a:pt x="4940" y="5110"/>
                  </a:moveTo>
                  <a:cubicBezTo>
                    <a:pt x="3892" y="6215"/>
                    <a:pt x="2139" y="6258"/>
                    <a:pt x="1034" y="5205"/>
                  </a:cubicBezTo>
                  <a:cubicBezTo>
                    <a:pt x="1006" y="5175"/>
                    <a:pt x="968" y="5142"/>
                    <a:pt x="939" y="5110"/>
                  </a:cubicBezTo>
                  <a:cubicBezTo>
                    <a:pt x="-261" y="4005"/>
                    <a:pt x="-337" y="2137"/>
                    <a:pt x="768" y="938"/>
                  </a:cubicBezTo>
                  <a:cubicBezTo>
                    <a:pt x="1873" y="-262"/>
                    <a:pt x="3740" y="-339"/>
                    <a:pt x="4940" y="766"/>
                  </a:cubicBezTo>
                  <a:cubicBezTo>
                    <a:pt x="6140" y="1871"/>
                    <a:pt x="6216" y="3738"/>
                    <a:pt x="5111" y="4939"/>
                  </a:cubicBezTo>
                  <a:cubicBezTo>
                    <a:pt x="5054" y="4998"/>
                    <a:pt x="4997" y="5055"/>
                    <a:pt x="4940" y="5110"/>
                  </a:cubicBezTo>
                  <a:close/>
                </a:path>
              </a:pathLst>
            </a:custGeom>
            <a:solidFill>
              <a:srgbClr val="D58B94"/>
            </a:solidFill>
            <a:ln w="9525" cap="flat">
              <a:noFill/>
              <a:prstDash val="solid"/>
              <a:miter/>
            </a:ln>
          </p:spPr>
          <p:txBody>
            <a:bodyPr rtlCol="0" anchor="ctr"/>
            <a:lstStyle/>
            <a:p>
              <a:endParaRPr lang="en-IN"/>
            </a:p>
          </p:txBody>
        </p:sp>
        <p:sp>
          <p:nvSpPr>
            <p:cNvPr id="2031" name="Freeform: Shape 2030">
              <a:extLst>
                <a:ext uri="{FF2B5EF4-FFF2-40B4-BE49-F238E27FC236}">
                  <a16:creationId xmlns:a16="http://schemas.microsoft.com/office/drawing/2014/main" xmlns="" id="{DA23C022-8F66-FC09-2024-D441D2917CCD}"/>
                </a:ext>
              </a:extLst>
            </p:cNvPr>
            <p:cNvSpPr/>
            <p:nvPr/>
          </p:nvSpPr>
          <p:spPr>
            <a:xfrm>
              <a:off x="812151" y="902629"/>
              <a:ext cx="5614" cy="5538"/>
            </a:xfrm>
            <a:custGeom>
              <a:avLst/>
              <a:gdLst>
                <a:gd name="connsiteX0" fmla="*/ 4794 w 5614"/>
                <a:gd name="connsiteY0" fmla="*/ 4707 h 5538"/>
                <a:gd name="connsiteX1" fmla="*/ 794 w 5614"/>
                <a:gd name="connsiteY1" fmla="*/ 4707 h 5538"/>
                <a:gd name="connsiteX2" fmla="*/ 794 w 5614"/>
                <a:gd name="connsiteY2" fmla="*/ 802 h 5538"/>
                <a:gd name="connsiteX3" fmla="*/ 4794 w 5614"/>
                <a:gd name="connsiteY3" fmla="*/ 802 h 5538"/>
                <a:gd name="connsiteX4" fmla="*/ 4794 w 5614"/>
                <a:gd name="connsiteY4" fmla="*/ 4707 h 5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4" h="5538">
                  <a:moveTo>
                    <a:pt x="4794" y="4707"/>
                  </a:moveTo>
                  <a:cubicBezTo>
                    <a:pt x="3680" y="5795"/>
                    <a:pt x="1908" y="5795"/>
                    <a:pt x="794" y="4707"/>
                  </a:cubicBezTo>
                  <a:cubicBezTo>
                    <a:pt x="-282" y="3629"/>
                    <a:pt x="-282" y="1880"/>
                    <a:pt x="794" y="802"/>
                  </a:cubicBezTo>
                  <a:cubicBezTo>
                    <a:pt x="1908" y="-287"/>
                    <a:pt x="3680" y="-287"/>
                    <a:pt x="4794" y="802"/>
                  </a:cubicBezTo>
                  <a:cubicBezTo>
                    <a:pt x="5871" y="1880"/>
                    <a:pt x="5871" y="3629"/>
                    <a:pt x="4794" y="4707"/>
                  </a:cubicBezTo>
                  <a:close/>
                </a:path>
              </a:pathLst>
            </a:custGeom>
            <a:solidFill>
              <a:srgbClr val="D58B94"/>
            </a:solidFill>
            <a:ln w="9525" cap="flat">
              <a:noFill/>
              <a:prstDash val="solid"/>
              <a:miter/>
            </a:ln>
          </p:spPr>
          <p:txBody>
            <a:bodyPr rtlCol="0" anchor="ctr"/>
            <a:lstStyle/>
            <a:p>
              <a:endParaRPr lang="en-IN"/>
            </a:p>
          </p:txBody>
        </p:sp>
        <p:sp>
          <p:nvSpPr>
            <p:cNvPr id="2032" name="Freeform: Shape 2031">
              <a:extLst>
                <a:ext uri="{FF2B5EF4-FFF2-40B4-BE49-F238E27FC236}">
                  <a16:creationId xmlns:a16="http://schemas.microsoft.com/office/drawing/2014/main" xmlns="" id="{A5B86D43-D9B6-ABBB-6351-50AA0BC233E0}"/>
                </a:ext>
              </a:extLst>
            </p:cNvPr>
            <p:cNvSpPr/>
            <p:nvPr/>
          </p:nvSpPr>
          <p:spPr>
            <a:xfrm>
              <a:off x="825026" y="913042"/>
              <a:ext cx="6099" cy="6143"/>
            </a:xfrm>
            <a:custGeom>
              <a:avLst/>
              <a:gdLst>
                <a:gd name="connsiteX0" fmla="*/ 5159 w 6099"/>
                <a:gd name="connsiteY0" fmla="*/ 5247 h 6143"/>
                <a:gd name="connsiteX1" fmla="*/ 872 w 6099"/>
                <a:gd name="connsiteY1" fmla="*/ 5247 h 6143"/>
                <a:gd name="connsiteX2" fmla="*/ 872 w 6099"/>
                <a:gd name="connsiteY2" fmla="*/ 866 h 6143"/>
                <a:gd name="connsiteX3" fmla="*/ 5159 w 6099"/>
                <a:gd name="connsiteY3" fmla="*/ 866 h 6143"/>
                <a:gd name="connsiteX4" fmla="*/ 5235 w 6099"/>
                <a:gd name="connsiteY4" fmla="*/ 5176 h 6143"/>
                <a:gd name="connsiteX5" fmla="*/ 5159 w 6099"/>
                <a:gd name="connsiteY5" fmla="*/ 5247 h 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9" h="6143">
                  <a:moveTo>
                    <a:pt x="5159" y="5247"/>
                  </a:moveTo>
                  <a:cubicBezTo>
                    <a:pt x="3968" y="6422"/>
                    <a:pt x="2063" y="6422"/>
                    <a:pt x="872" y="5247"/>
                  </a:cubicBezTo>
                  <a:cubicBezTo>
                    <a:pt x="-309" y="4027"/>
                    <a:pt x="-309" y="2086"/>
                    <a:pt x="872" y="866"/>
                  </a:cubicBezTo>
                  <a:cubicBezTo>
                    <a:pt x="2063" y="-309"/>
                    <a:pt x="3968" y="-309"/>
                    <a:pt x="5159" y="866"/>
                  </a:cubicBezTo>
                  <a:cubicBezTo>
                    <a:pt x="6368" y="2036"/>
                    <a:pt x="6397" y="3966"/>
                    <a:pt x="5235" y="5176"/>
                  </a:cubicBezTo>
                  <a:cubicBezTo>
                    <a:pt x="5206" y="5200"/>
                    <a:pt x="5187" y="5223"/>
                    <a:pt x="5159" y="5247"/>
                  </a:cubicBezTo>
                  <a:close/>
                </a:path>
              </a:pathLst>
            </a:custGeom>
            <a:solidFill>
              <a:srgbClr val="D58B94"/>
            </a:solidFill>
            <a:ln w="9525" cap="flat">
              <a:noFill/>
              <a:prstDash val="solid"/>
              <a:miter/>
            </a:ln>
          </p:spPr>
          <p:txBody>
            <a:bodyPr rtlCol="0" anchor="ctr"/>
            <a:lstStyle/>
            <a:p>
              <a:endParaRPr lang="en-IN"/>
            </a:p>
          </p:txBody>
        </p:sp>
        <p:sp>
          <p:nvSpPr>
            <p:cNvPr id="2033" name="Freeform: Shape 2032">
              <a:extLst>
                <a:ext uri="{FF2B5EF4-FFF2-40B4-BE49-F238E27FC236}">
                  <a16:creationId xmlns:a16="http://schemas.microsoft.com/office/drawing/2014/main" xmlns="" id="{25F5FE1A-EA0C-40D5-2CDB-B61D195695EA}"/>
                </a:ext>
              </a:extLst>
            </p:cNvPr>
            <p:cNvSpPr/>
            <p:nvPr/>
          </p:nvSpPr>
          <p:spPr>
            <a:xfrm>
              <a:off x="852546" y="841967"/>
              <a:ext cx="9429" cy="9072"/>
            </a:xfrm>
            <a:custGeom>
              <a:avLst/>
              <a:gdLst>
                <a:gd name="connsiteX0" fmla="*/ 7262 w 9429"/>
                <a:gd name="connsiteY0" fmla="*/ 7742 h 9072"/>
                <a:gd name="connsiteX1" fmla="*/ 690 w 9429"/>
                <a:gd name="connsiteY1" fmla="*/ 7742 h 9072"/>
                <a:gd name="connsiteX2" fmla="*/ 2118 w 9429"/>
                <a:gd name="connsiteY2" fmla="*/ 1360 h 9072"/>
                <a:gd name="connsiteX3" fmla="*/ 8043 w 9429"/>
                <a:gd name="connsiteY3" fmla="*/ 1072 h 9072"/>
                <a:gd name="connsiteX4" fmla="*/ 8329 w 9429"/>
                <a:gd name="connsiteY4" fmla="*/ 6992 h 9072"/>
                <a:gd name="connsiteX5" fmla="*/ 7262 w 9429"/>
                <a:gd name="connsiteY5" fmla="*/ 7837 h 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9" h="9072">
                  <a:moveTo>
                    <a:pt x="7262" y="7742"/>
                  </a:moveTo>
                  <a:cubicBezTo>
                    <a:pt x="5424" y="9496"/>
                    <a:pt x="2528" y="9496"/>
                    <a:pt x="690" y="7742"/>
                  </a:cubicBezTo>
                  <a:cubicBezTo>
                    <a:pt x="-653" y="5581"/>
                    <a:pt x="-15" y="2743"/>
                    <a:pt x="2118" y="1360"/>
                  </a:cubicBezTo>
                  <a:cubicBezTo>
                    <a:pt x="3671" y="-354"/>
                    <a:pt x="6328" y="-484"/>
                    <a:pt x="8043" y="1072"/>
                  </a:cubicBezTo>
                  <a:cubicBezTo>
                    <a:pt x="9757" y="2626"/>
                    <a:pt x="9881" y="5277"/>
                    <a:pt x="8329" y="6992"/>
                  </a:cubicBezTo>
                  <a:cubicBezTo>
                    <a:pt x="8024" y="7330"/>
                    <a:pt x="7662" y="7616"/>
                    <a:pt x="7262" y="7837"/>
                  </a:cubicBezTo>
                  <a:close/>
                </a:path>
              </a:pathLst>
            </a:custGeom>
            <a:solidFill>
              <a:srgbClr val="D58B94"/>
            </a:solidFill>
            <a:ln w="9525" cap="flat">
              <a:noFill/>
              <a:prstDash val="solid"/>
              <a:miter/>
            </a:ln>
          </p:spPr>
          <p:txBody>
            <a:bodyPr rtlCol="0" anchor="ctr"/>
            <a:lstStyle/>
            <a:p>
              <a:endParaRPr lang="en-IN"/>
            </a:p>
          </p:txBody>
        </p:sp>
        <p:sp>
          <p:nvSpPr>
            <p:cNvPr id="2034" name="Freeform: Shape 2033">
              <a:extLst>
                <a:ext uri="{FF2B5EF4-FFF2-40B4-BE49-F238E27FC236}">
                  <a16:creationId xmlns:a16="http://schemas.microsoft.com/office/drawing/2014/main" xmlns="" id="{F349A59E-8817-A891-643F-DED2E106DE1F}"/>
                </a:ext>
              </a:extLst>
            </p:cNvPr>
            <p:cNvSpPr/>
            <p:nvPr/>
          </p:nvSpPr>
          <p:spPr>
            <a:xfrm>
              <a:off x="843993" y="836010"/>
              <a:ext cx="9177" cy="8630"/>
            </a:xfrm>
            <a:custGeom>
              <a:avLst/>
              <a:gdLst>
                <a:gd name="connsiteX0" fmla="*/ 7051 w 9177"/>
                <a:gd name="connsiteY0" fmla="*/ 7318 h 8630"/>
                <a:gd name="connsiteX1" fmla="*/ 670 w 9177"/>
                <a:gd name="connsiteY1" fmla="*/ 7318 h 8630"/>
                <a:gd name="connsiteX2" fmla="*/ 2022 w 9177"/>
                <a:gd name="connsiteY2" fmla="*/ 1271 h 8630"/>
                <a:gd name="connsiteX3" fmla="*/ 2098 w 9177"/>
                <a:gd name="connsiteY3" fmla="*/ 1222 h 8630"/>
                <a:gd name="connsiteX4" fmla="*/ 8575 w 9177"/>
                <a:gd name="connsiteY4" fmla="*/ 1222 h 8630"/>
                <a:gd name="connsiteX5" fmla="*/ 7051 w 9177"/>
                <a:gd name="connsiteY5" fmla="*/ 7318 h 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7" h="8630">
                  <a:moveTo>
                    <a:pt x="7051" y="7318"/>
                  </a:moveTo>
                  <a:cubicBezTo>
                    <a:pt x="5280" y="9048"/>
                    <a:pt x="2441" y="9048"/>
                    <a:pt x="670" y="7318"/>
                  </a:cubicBezTo>
                  <a:cubicBezTo>
                    <a:pt x="-626" y="5275"/>
                    <a:pt x="-26" y="2568"/>
                    <a:pt x="2022" y="1271"/>
                  </a:cubicBezTo>
                  <a:cubicBezTo>
                    <a:pt x="2051" y="1255"/>
                    <a:pt x="2070" y="1238"/>
                    <a:pt x="2098" y="1222"/>
                  </a:cubicBezTo>
                  <a:cubicBezTo>
                    <a:pt x="3946" y="-427"/>
                    <a:pt x="6728" y="-427"/>
                    <a:pt x="8575" y="1222"/>
                  </a:cubicBezTo>
                  <a:cubicBezTo>
                    <a:pt x="9766" y="3337"/>
                    <a:pt x="9099" y="6012"/>
                    <a:pt x="7051" y="7318"/>
                  </a:cubicBezTo>
                  <a:close/>
                </a:path>
              </a:pathLst>
            </a:custGeom>
            <a:solidFill>
              <a:srgbClr val="D58B94"/>
            </a:solidFill>
            <a:ln w="9525" cap="flat">
              <a:noFill/>
              <a:prstDash val="solid"/>
              <a:miter/>
            </a:ln>
          </p:spPr>
          <p:txBody>
            <a:bodyPr rtlCol="0" anchor="ctr"/>
            <a:lstStyle/>
            <a:p>
              <a:endParaRPr lang="en-IN"/>
            </a:p>
          </p:txBody>
        </p:sp>
        <p:sp>
          <p:nvSpPr>
            <p:cNvPr id="2035" name="Freeform: Shape 2034">
              <a:extLst>
                <a:ext uri="{FF2B5EF4-FFF2-40B4-BE49-F238E27FC236}">
                  <a16:creationId xmlns:a16="http://schemas.microsoft.com/office/drawing/2014/main" xmlns="" id="{62FB2727-EAA9-B16B-146C-815DFC22AE2A}"/>
                </a:ext>
              </a:extLst>
            </p:cNvPr>
            <p:cNvSpPr/>
            <p:nvPr/>
          </p:nvSpPr>
          <p:spPr>
            <a:xfrm>
              <a:off x="882009" y="884104"/>
              <a:ext cx="4595" cy="4591"/>
            </a:xfrm>
            <a:custGeom>
              <a:avLst/>
              <a:gdLst>
                <a:gd name="connsiteX0" fmla="*/ 3993 w 4595"/>
                <a:gd name="connsiteY0" fmla="*/ 3896 h 4591"/>
                <a:gd name="connsiteX1" fmla="*/ 659 w 4595"/>
                <a:gd name="connsiteY1" fmla="*/ 3896 h 4591"/>
                <a:gd name="connsiteX2" fmla="*/ 650 w 4595"/>
                <a:gd name="connsiteY2" fmla="*/ 663 h 4591"/>
                <a:gd name="connsiteX3" fmla="*/ 659 w 4595"/>
                <a:gd name="connsiteY3" fmla="*/ 658 h 4591"/>
                <a:gd name="connsiteX4" fmla="*/ 3888 w 4595"/>
                <a:gd name="connsiteY4" fmla="*/ 652 h 4591"/>
                <a:gd name="connsiteX5" fmla="*/ 3898 w 4595"/>
                <a:gd name="connsiteY5" fmla="*/ 658 h 4591"/>
                <a:gd name="connsiteX6" fmla="*/ 3993 w 4595"/>
                <a:gd name="connsiteY6" fmla="*/ 3896 h 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5" h="4591">
                  <a:moveTo>
                    <a:pt x="3993" y="3896"/>
                  </a:moveTo>
                  <a:cubicBezTo>
                    <a:pt x="3069" y="4804"/>
                    <a:pt x="1583" y="4804"/>
                    <a:pt x="659" y="3896"/>
                  </a:cubicBezTo>
                  <a:cubicBezTo>
                    <a:pt x="-236" y="3005"/>
                    <a:pt x="-236" y="1558"/>
                    <a:pt x="650" y="663"/>
                  </a:cubicBezTo>
                  <a:cubicBezTo>
                    <a:pt x="659" y="661"/>
                    <a:pt x="659" y="659"/>
                    <a:pt x="659" y="658"/>
                  </a:cubicBezTo>
                  <a:cubicBezTo>
                    <a:pt x="1555" y="-237"/>
                    <a:pt x="3002" y="-240"/>
                    <a:pt x="3888" y="652"/>
                  </a:cubicBezTo>
                  <a:cubicBezTo>
                    <a:pt x="3898" y="654"/>
                    <a:pt x="3898" y="656"/>
                    <a:pt x="3898" y="658"/>
                  </a:cubicBezTo>
                  <a:cubicBezTo>
                    <a:pt x="4774" y="1546"/>
                    <a:pt x="4812" y="2958"/>
                    <a:pt x="3993" y="3896"/>
                  </a:cubicBezTo>
                  <a:close/>
                </a:path>
              </a:pathLst>
            </a:custGeom>
            <a:solidFill>
              <a:srgbClr val="D58B94"/>
            </a:solidFill>
            <a:ln w="9525" cap="flat">
              <a:noFill/>
              <a:prstDash val="solid"/>
              <a:miter/>
            </a:ln>
          </p:spPr>
          <p:txBody>
            <a:bodyPr rtlCol="0" anchor="ctr"/>
            <a:lstStyle/>
            <a:p>
              <a:endParaRPr lang="en-IN"/>
            </a:p>
          </p:txBody>
        </p:sp>
        <p:sp>
          <p:nvSpPr>
            <p:cNvPr id="2036" name="Freeform: Shape 2035">
              <a:extLst>
                <a:ext uri="{FF2B5EF4-FFF2-40B4-BE49-F238E27FC236}">
                  <a16:creationId xmlns:a16="http://schemas.microsoft.com/office/drawing/2014/main" xmlns="" id="{3D266C85-9A69-1307-D50E-3D5290003C20}"/>
                </a:ext>
              </a:extLst>
            </p:cNvPr>
            <p:cNvSpPr/>
            <p:nvPr/>
          </p:nvSpPr>
          <p:spPr>
            <a:xfrm>
              <a:off x="862353" y="884751"/>
              <a:ext cx="13306" cy="13131"/>
            </a:xfrm>
            <a:custGeom>
              <a:avLst/>
              <a:gdLst>
                <a:gd name="connsiteX0" fmla="*/ 11171 w 13306"/>
                <a:gd name="connsiteY0" fmla="*/ 11155 h 13131"/>
                <a:gd name="connsiteX1" fmla="*/ 1646 w 13306"/>
                <a:gd name="connsiteY1" fmla="*/ 11155 h 13131"/>
                <a:gd name="connsiteX2" fmla="*/ 2132 w 13306"/>
                <a:gd name="connsiteY2" fmla="*/ 2008 h 13131"/>
                <a:gd name="connsiteX3" fmla="*/ 2598 w 13306"/>
                <a:gd name="connsiteY3" fmla="*/ 1630 h 13131"/>
                <a:gd name="connsiteX4" fmla="*/ 11647 w 13306"/>
                <a:gd name="connsiteY4" fmla="*/ 2106 h 13131"/>
                <a:gd name="connsiteX5" fmla="*/ 11171 w 13306"/>
                <a:gd name="connsiteY5" fmla="*/ 11155 h 13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06" h="13131">
                  <a:moveTo>
                    <a:pt x="11171" y="11155"/>
                  </a:moveTo>
                  <a:cubicBezTo>
                    <a:pt x="8533" y="13770"/>
                    <a:pt x="4284" y="13770"/>
                    <a:pt x="1646" y="11155"/>
                  </a:cubicBezTo>
                  <a:cubicBezTo>
                    <a:pt x="-745" y="8493"/>
                    <a:pt x="-526" y="4398"/>
                    <a:pt x="2132" y="2008"/>
                  </a:cubicBezTo>
                  <a:cubicBezTo>
                    <a:pt x="2284" y="1874"/>
                    <a:pt x="2437" y="1749"/>
                    <a:pt x="2598" y="1630"/>
                  </a:cubicBezTo>
                  <a:cubicBezTo>
                    <a:pt x="5227" y="-737"/>
                    <a:pt x="9276" y="-524"/>
                    <a:pt x="11647" y="2106"/>
                  </a:cubicBezTo>
                  <a:cubicBezTo>
                    <a:pt x="14019" y="4736"/>
                    <a:pt x="13800" y="8788"/>
                    <a:pt x="11171" y="11155"/>
                  </a:cubicBezTo>
                  <a:close/>
                </a:path>
              </a:pathLst>
            </a:custGeom>
            <a:solidFill>
              <a:srgbClr val="D58B94"/>
            </a:solidFill>
            <a:ln w="9525" cap="flat">
              <a:noFill/>
              <a:prstDash val="solid"/>
              <a:miter/>
            </a:ln>
          </p:spPr>
          <p:txBody>
            <a:bodyPr rtlCol="0" anchor="ctr"/>
            <a:lstStyle/>
            <a:p>
              <a:endParaRPr lang="en-IN"/>
            </a:p>
          </p:txBody>
        </p:sp>
        <p:sp>
          <p:nvSpPr>
            <p:cNvPr id="2037" name="Freeform: Shape 2036">
              <a:extLst>
                <a:ext uri="{FF2B5EF4-FFF2-40B4-BE49-F238E27FC236}">
                  <a16:creationId xmlns:a16="http://schemas.microsoft.com/office/drawing/2014/main" xmlns="" id="{C0EBF19B-F307-7D07-8C3B-6B00496193AF}"/>
                </a:ext>
              </a:extLst>
            </p:cNvPr>
            <p:cNvSpPr/>
            <p:nvPr/>
          </p:nvSpPr>
          <p:spPr>
            <a:xfrm>
              <a:off x="852456" y="863171"/>
              <a:ext cx="19784" cy="19560"/>
            </a:xfrm>
            <a:custGeom>
              <a:avLst/>
              <a:gdLst>
                <a:gd name="connsiteX0" fmla="*/ 15544 w 19784"/>
                <a:gd name="connsiteY0" fmla="*/ 16638 h 19560"/>
                <a:gd name="connsiteX1" fmla="*/ 2895 w 19784"/>
                <a:gd name="connsiteY1" fmla="*/ 17196 h 19560"/>
                <a:gd name="connsiteX2" fmla="*/ 2333 w 19784"/>
                <a:gd name="connsiteY2" fmla="*/ 4547 h 19560"/>
                <a:gd name="connsiteX3" fmla="*/ 4019 w 19784"/>
                <a:gd name="connsiteY3" fmla="*/ 3112 h 19560"/>
                <a:gd name="connsiteX4" fmla="*/ 16639 w 19784"/>
                <a:gd name="connsiteY4" fmla="*/ 2140 h 19560"/>
                <a:gd name="connsiteX5" fmla="*/ 17620 w 19784"/>
                <a:gd name="connsiteY5" fmla="*/ 14764 h 19560"/>
                <a:gd name="connsiteX6" fmla="*/ 15544 w 19784"/>
                <a:gd name="connsiteY6" fmla="*/ 16543 h 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84" h="19560">
                  <a:moveTo>
                    <a:pt x="15544" y="16638"/>
                  </a:moveTo>
                  <a:cubicBezTo>
                    <a:pt x="12201" y="20285"/>
                    <a:pt x="6543" y="20536"/>
                    <a:pt x="2895" y="17196"/>
                  </a:cubicBezTo>
                  <a:cubicBezTo>
                    <a:pt x="-753" y="13858"/>
                    <a:pt x="-1001" y="8194"/>
                    <a:pt x="2333" y="4547"/>
                  </a:cubicBezTo>
                  <a:cubicBezTo>
                    <a:pt x="2837" y="4001"/>
                    <a:pt x="3399" y="3519"/>
                    <a:pt x="4019" y="3112"/>
                  </a:cubicBezTo>
                  <a:cubicBezTo>
                    <a:pt x="7238" y="-642"/>
                    <a:pt x="12886" y="-1078"/>
                    <a:pt x="16639" y="2140"/>
                  </a:cubicBezTo>
                  <a:cubicBezTo>
                    <a:pt x="20401" y="5358"/>
                    <a:pt x="20830" y="11010"/>
                    <a:pt x="17620" y="14764"/>
                  </a:cubicBezTo>
                  <a:cubicBezTo>
                    <a:pt x="17020" y="15460"/>
                    <a:pt x="16325" y="16060"/>
                    <a:pt x="15544" y="16543"/>
                  </a:cubicBezTo>
                  <a:close/>
                </a:path>
              </a:pathLst>
            </a:custGeom>
            <a:solidFill>
              <a:srgbClr val="D58B94"/>
            </a:solidFill>
            <a:ln w="9525" cap="flat">
              <a:noFill/>
              <a:prstDash val="solid"/>
              <a:miter/>
            </a:ln>
          </p:spPr>
          <p:txBody>
            <a:bodyPr rtlCol="0" anchor="ctr"/>
            <a:lstStyle/>
            <a:p>
              <a:endParaRPr lang="en-IN"/>
            </a:p>
          </p:txBody>
        </p:sp>
        <p:sp>
          <p:nvSpPr>
            <p:cNvPr id="2038" name="Freeform: Shape 2037">
              <a:extLst>
                <a:ext uri="{FF2B5EF4-FFF2-40B4-BE49-F238E27FC236}">
                  <a16:creationId xmlns:a16="http://schemas.microsoft.com/office/drawing/2014/main" xmlns="" id="{00CD3855-60F8-C38F-DDDF-B86029146158}"/>
                </a:ext>
              </a:extLst>
            </p:cNvPr>
            <p:cNvSpPr/>
            <p:nvPr/>
          </p:nvSpPr>
          <p:spPr>
            <a:xfrm>
              <a:off x="846948" y="855475"/>
              <a:ext cx="10343" cy="10233"/>
            </a:xfrm>
            <a:custGeom>
              <a:avLst/>
              <a:gdLst>
                <a:gd name="connsiteX0" fmla="*/ 8193 w 10343"/>
                <a:gd name="connsiteY0" fmla="*/ 8713 h 10233"/>
                <a:gd name="connsiteX1" fmla="*/ 764 w 10343"/>
                <a:gd name="connsiteY1" fmla="*/ 8713 h 10233"/>
                <a:gd name="connsiteX2" fmla="*/ 2287 w 10343"/>
                <a:gd name="connsiteY2" fmla="*/ 1474 h 10233"/>
                <a:gd name="connsiteX3" fmla="*/ 9527 w 10343"/>
                <a:gd name="connsiteY3" fmla="*/ 1474 h 10233"/>
                <a:gd name="connsiteX4" fmla="*/ 8193 w 10343"/>
                <a:gd name="connsiteY4" fmla="*/ 8713 h 10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3" h="10233">
                  <a:moveTo>
                    <a:pt x="8193" y="8713"/>
                  </a:moveTo>
                  <a:cubicBezTo>
                    <a:pt x="6126" y="10721"/>
                    <a:pt x="2830" y="10721"/>
                    <a:pt x="764" y="8713"/>
                  </a:cubicBezTo>
                  <a:cubicBezTo>
                    <a:pt x="-703" y="6273"/>
                    <a:pt x="-37" y="3114"/>
                    <a:pt x="2287" y="1474"/>
                  </a:cubicBezTo>
                  <a:cubicBezTo>
                    <a:pt x="4288" y="-511"/>
                    <a:pt x="7526" y="-511"/>
                    <a:pt x="9527" y="1474"/>
                  </a:cubicBezTo>
                  <a:cubicBezTo>
                    <a:pt x="10984" y="3875"/>
                    <a:pt x="10412" y="6991"/>
                    <a:pt x="8193" y="8713"/>
                  </a:cubicBezTo>
                  <a:close/>
                </a:path>
              </a:pathLst>
            </a:custGeom>
            <a:solidFill>
              <a:srgbClr val="D58B94"/>
            </a:solidFill>
            <a:ln w="9525" cap="flat">
              <a:noFill/>
              <a:prstDash val="solid"/>
              <a:miter/>
            </a:ln>
          </p:spPr>
          <p:txBody>
            <a:bodyPr rtlCol="0" anchor="ctr"/>
            <a:lstStyle/>
            <a:p>
              <a:endParaRPr lang="en-IN"/>
            </a:p>
          </p:txBody>
        </p:sp>
        <p:sp>
          <p:nvSpPr>
            <p:cNvPr id="2039" name="Freeform: Shape 2038">
              <a:extLst>
                <a:ext uri="{FF2B5EF4-FFF2-40B4-BE49-F238E27FC236}">
                  <a16:creationId xmlns:a16="http://schemas.microsoft.com/office/drawing/2014/main" xmlns="" id="{55F0364D-E6F4-F7D0-3DC9-1D9891CB1628}"/>
                </a:ext>
              </a:extLst>
            </p:cNvPr>
            <p:cNvSpPr/>
            <p:nvPr/>
          </p:nvSpPr>
          <p:spPr>
            <a:xfrm>
              <a:off x="836656" y="850079"/>
              <a:ext cx="8228" cy="7895"/>
            </a:xfrm>
            <a:custGeom>
              <a:avLst/>
              <a:gdLst>
                <a:gd name="connsiteX0" fmla="*/ 6388 w 8228"/>
                <a:gd name="connsiteY0" fmla="*/ 6680 h 7895"/>
                <a:gd name="connsiteX1" fmla="*/ 730 w 8228"/>
                <a:gd name="connsiteY1" fmla="*/ 6738 h 7895"/>
                <a:gd name="connsiteX2" fmla="*/ 673 w 8228"/>
                <a:gd name="connsiteY2" fmla="*/ 6680 h 7895"/>
                <a:gd name="connsiteX3" fmla="*/ 1673 w 8228"/>
                <a:gd name="connsiteY3" fmla="*/ 1248 h 7895"/>
                <a:gd name="connsiteX4" fmla="*/ 1816 w 8228"/>
                <a:gd name="connsiteY4" fmla="*/ 1155 h 7895"/>
                <a:gd name="connsiteX5" fmla="*/ 7627 w 8228"/>
                <a:gd name="connsiteY5" fmla="*/ 1155 h 7895"/>
                <a:gd name="connsiteX6" fmla="*/ 6388 w 8228"/>
                <a:gd name="connsiteY6" fmla="*/ 6680 h 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28" h="7895">
                  <a:moveTo>
                    <a:pt x="6388" y="6680"/>
                  </a:moveTo>
                  <a:cubicBezTo>
                    <a:pt x="4845" y="8258"/>
                    <a:pt x="2312" y="8284"/>
                    <a:pt x="730" y="6738"/>
                  </a:cubicBezTo>
                  <a:cubicBezTo>
                    <a:pt x="711" y="6719"/>
                    <a:pt x="692" y="6699"/>
                    <a:pt x="673" y="6680"/>
                  </a:cubicBezTo>
                  <a:cubicBezTo>
                    <a:pt x="-546" y="4903"/>
                    <a:pt x="-98" y="2471"/>
                    <a:pt x="1673" y="1248"/>
                  </a:cubicBezTo>
                  <a:cubicBezTo>
                    <a:pt x="1721" y="1216"/>
                    <a:pt x="1769" y="1185"/>
                    <a:pt x="1816" y="1155"/>
                  </a:cubicBezTo>
                  <a:cubicBezTo>
                    <a:pt x="3435" y="-405"/>
                    <a:pt x="6007" y="-405"/>
                    <a:pt x="7627" y="1155"/>
                  </a:cubicBezTo>
                  <a:cubicBezTo>
                    <a:pt x="8760" y="3031"/>
                    <a:pt x="8208" y="5466"/>
                    <a:pt x="6388" y="6680"/>
                  </a:cubicBezTo>
                  <a:close/>
                </a:path>
              </a:pathLst>
            </a:custGeom>
            <a:solidFill>
              <a:srgbClr val="D58B94"/>
            </a:solidFill>
            <a:ln w="9525" cap="flat">
              <a:noFill/>
              <a:prstDash val="solid"/>
              <a:miter/>
            </a:ln>
          </p:spPr>
          <p:txBody>
            <a:bodyPr rtlCol="0" anchor="ctr"/>
            <a:lstStyle/>
            <a:p>
              <a:endParaRPr lang="en-IN"/>
            </a:p>
          </p:txBody>
        </p:sp>
        <p:sp>
          <p:nvSpPr>
            <p:cNvPr id="2040" name="Freeform: Shape 2039">
              <a:extLst>
                <a:ext uri="{FF2B5EF4-FFF2-40B4-BE49-F238E27FC236}">
                  <a16:creationId xmlns:a16="http://schemas.microsoft.com/office/drawing/2014/main" xmlns="" id="{D5936A6B-31F6-4998-F43F-1D0A142CA804}"/>
                </a:ext>
              </a:extLst>
            </p:cNvPr>
            <p:cNvSpPr/>
            <p:nvPr/>
          </p:nvSpPr>
          <p:spPr>
            <a:xfrm>
              <a:off x="823638" y="852065"/>
              <a:ext cx="6699" cy="6386"/>
            </a:xfrm>
            <a:custGeom>
              <a:avLst/>
              <a:gdLst>
                <a:gd name="connsiteX0" fmla="*/ 5213 w 6699"/>
                <a:gd name="connsiteY0" fmla="*/ 5455 h 6386"/>
                <a:gd name="connsiteX1" fmla="*/ 546 w 6699"/>
                <a:gd name="connsiteY1" fmla="*/ 5455 h 6386"/>
                <a:gd name="connsiteX2" fmla="*/ 1337 w 6699"/>
                <a:gd name="connsiteY2" fmla="*/ 1081 h 6386"/>
                <a:gd name="connsiteX3" fmla="*/ 1499 w 6699"/>
                <a:gd name="connsiteY3" fmla="*/ 978 h 6386"/>
                <a:gd name="connsiteX4" fmla="*/ 6080 w 6699"/>
                <a:gd name="connsiteY4" fmla="*/ 890 h 6386"/>
                <a:gd name="connsiteX5" fmla="*/ 6166 w 6699"/>
                <a:gd name="connsiteY5" fmla="*/ 978 h 6386"/>
                <a:gd name="connsiteX6" fmla="*/ 5213 w 6699"/>
                <a:gd name="connsiteY6" fmla="*/ 5455 h 6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9" h="6386">
                  <a:moveTo>
                    <a:pt x="5213" y="5455"/>
                  </a:moveTo>
                  <a:cubicBezTo>
                    <a:pt x="3899" y="6677"/>
                    <a:pt x="1861" y="6677"/>
                    <a:pt x="546" y="5455"/>
                  </a:cubicBezTo>
                  <a:cubicBezTo>
                    <a:pt x="-444" y="4028"/>
                    <a:pt x="-82" y="2070"/>
                    <a:pt x="1337" y="1081"/>
                  </a:cubicBezTo>
                  <a:cubicBezTo>
                    <a:pt x="1394" y="1045"/>
                    <a:pt x="1442" y="1011"/>
                    <a:pt x="1499" y="978"/>
                  </a:cubicBezTo>
                  <a:cubicBezTo>
                    <a:pt x="2737" y="-311"/>
                    <a:pt x="4785" y="-351"/>
                    <a:pt x="6080" y="890"/>
                  </a:cubicBezTo>
                  <a:cubicBezTo>
                    <a:pt x="6109" y="919"/>
                    <a:pt x="6137" y="949"/>
                    <a:pt x="6166" y="978"/>
                  </a:cubicBezTo>
                  <a:cubicBezTo>
                    <a:pt x="7138" y="2477"/>
                    <a:pt x="6709" y="4481"/>
                    <a:pt x="5213" y="5455"/>
                  </a:cubicBezTo>
                  <a:close/>
                </a:path>
              </a:pathLst>
            </a:custGeom>
            <a:solidFill>
              <a:srgbClr val="D58B94"/>
            </a:solidFill>
            <a:ln w="9525" cap="flat">
              <a:noFill/>
              <a:prstDash val="solid"/>
              <a:miter/>
            </a:ln>
          </p:spPr>
          <p:txBody>
            <a:bodyPr rtlCol="0" anchor="ctr"/>
            <a:lstStyle/>
            <a:p>
              <a:endParaRPr lang="en-IN"/>
            </a:p>
          </p:txBody>
        </p:sp>
        <p:sp>
          <p:nvSpPr>
            <p:cNvPr id="2041" name="Freeform: Shape 2040">
              <a:extLst>
                <a:ext uri="{FF2B5EF4-FFF2-40B4-BE49-F238E27FC236}">
                  <a16:creationId xmlns:a16="http://schemas.microsoft.com/office/drawing/2014/main" xmlns="" id="{CE08C4C0-316A-D8D5-13A6-482B72DC6E0B}"/>
                </a:ext>
              </a:extLst>
            </p:cNvPr>
            <p:cNvSpPr/>
            <p:nvPr/>
          </p:nvSpPr>
          <p:spPr>
            <a:xfrm>
              <a:off x="829065" y="859438"/>
              <a:ext cx="8583" cy="8193"/>
            </a:xfrm>
            <a:custGeom>
              <a:avLst/>
              <a:gdLst>
                <a:gd name="connsiteX0" fmla="*/ 3501 w 8583"/>
                <a:gd name="connsiteY0" fmla="*/ 8178 h 8193"/>
                <a:gd name="connsiteX1" fmla="*/ -13 w 8583"/>
                <a:gd name="connsiteY1" fmla="*/ 4643 h 8193"/>
                <a:gd name="connsiteX2" fmla="*/ 72 w 8583"/>
                <a:gd name="connsiteY2" fmla="*/ 3892 h 8193"/>
                <a:gd name="connsiteX3" fmla="*/ 5121 w 8583"/>
                <a:gd name="connsiteY3" fmla="*/ -13 h 8193"/>
                <a:gd name="connsiteX4" fmla="*/ 8569 w 8583"/>
                <a:gd name="connsiteY4" fmla="*/ 3206 h 8193"/>
                <a:gd name="connsiteX5" fmla="*/ 8454 w 8583"/>
                <a:gd name="connsiteY5" fmla="*/ 4178 h 8193"/>
                <a:gd name="connsiteX6" fmla="*/ 3501 w 8583"/>
                <a:gd name="connsiteY6" fmla="*/ 8178 h 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83" h="8193">
                  <a:moveTo>
                    <a:pt x="3501" y="8178"/>
                  </a:moveTo>
                  <a:cubicBezTo>
                    <a:pt x="1558" y="8172"/>
                    <a:pt x="-13" y="6589"/>
                    <a:pt x="-13" y="4643"/>
                  </a:cubicBezTo>
                  <a:cubicBezTo>
                    <a:pt x="-13" y="4390"/>
                    <a:pt x="15" y="4139"/>
                    <a:pt x="72" y="3892"/>
                  </a:cubicBezTo>
                  <a:cubicBezTo>
                    <a:pt x="644" y="1578"/>
                    <a:pt x="2739" y="-39"/>
                    <a:pt x="5121" y="-13"/>
                  </a:cubicBezTo>
                  <a:cubicBezTo>
                    <a:pt x="6959" y="-75"/>
                    <a:pt x="8502" y="1366"/>
                    <a:pt x="8569" y="3206"/>
                  </a:cubicBezTo>
                  <a:cubicBezTo>
                    <a:pt x="8578" y="3534"/>
                    <a:pt x="8540" y="3861"/>
                    <a:pt x="8454" y="4178"/>
                  </a:cubicBezTo>
                  <a:cubicBezTo>
                    <a:pt x="7959" y="6515"/>
                    <a:pt x="5892" y="8185"/>
                    <a:pt x="3501" y="8178"/>
                  </a:cubicBezTo>
                  <a:close/>
                </a:path>
              </a:pathLst>
            </a:custGeom>
            <a:solidFill>
              <a:srgbClr val="D58B94"/>
            </a:solidFill>
            <a:ln w="9525" cap="flat">
              <a:noFill/>
              <a:prstDash val="solid"/>
              <a:miter/>
            </a:ln>
          </p:spPr>
          <p:txBody>
            <a:bodyPr rtlCol="0" anchor="ctr"/>
            <a:lstStyle/>
            <a:p>
              <a:endParaRPr lang="en-IN"/>
            </a:p>
          </p:txBody>
        </p:sp>
        <p:sp>
          <p:nvSpPr>
            <p:cNvPr id="2042" name="Freeform: Shape 2041">
              <a:extLst>
                <a:ext uri="{FF2B5EF4-FFF2-40B4-BE49-F238E27FC236}">
                  <a16:creationId xmlns:a16="http://schemas.microsoft.com/office/drawing/2014/main" xmlns="" id="{6CCD7336-3532-B9F0-45F4-A4F9FA1448AA}"/>
                </a:ext>
              </a:extLst>
            </p:cNvPr>
            <p:cNvSpPr/>
            <p:nvPr/>
          </p:nvSpPr>
          <p:spPr>
            <a:xfrm>
              <a:off x="840201" y="883240"/>
              <a:ext cx="10510" cy="10376"/>
            </a:xfrm>
            <a:custGeom>
              <a:avLst/>
              <a:gdLst>
                <a:gd name="connsiteX0" fmla="*/ 8463 w 10510"/>
                <a:gd name="connsiteY0" fmla="*/ 8856 h 10376"/>
                <a:gd name="connsiteX1" fmla="*/ 1034 w 10510"/>
                <a:gd name="connsiteY1" fmla="*/ 8856 h 10376"/>
                <a:gd name="connsiteX2" fmla="*/ 2081 w 10510"/>
                <a:gd name="connsiteY2" fmla="*/ 1522 h 10376"/>
                <a:gd name="connsiteX3" fmla="*/ 9358 w 10510"/>
                <a:gd name="connsiteY3" fmla="*/ 1462 h 10376"/>
                <a:gd name="connsiteX4" fmla="*/ 9416 w 10510"/>
                <a:gd name="connsiteY4" fmla="*/ 1522 h 10376"/>
                <a:gd name="connsiteX5" fmla="*/ 8463 w 10510"/>
                <a:gd name="connsiteY5" fmla="*/ 8856 h 10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10" h="10376">
                  <a:moveTo>
                    <a:pt x="8463" y="8856"/>
                  </a:moveTo>
                  <a:cubicBezTo>
                    <a:pt x="6396" y="10864"/>
                    <a:pt x="3101" y="10864"/>
                    <a:pt x="1034" y="8856"/>
                  </a:cubicBezTo>
                  <a:cubicBezTo>
                    <a:pt x="-700" y="6541"/>
                    <a:pt x="-233" y="3258"/>
                    <a:pt x="2081" y="1522"/>
                  </a:cubicBezTo>
                  <a:cubicBezTo>
                    <a:pt x="4072" y="-503"/>
                    <a:pt x="7330" y="-531"/>
                    <a:pt x="9358" y="1462"/>
                  </a:cubicBezTo>
                  <a:cubicBezTo>
                    <a:pt x="9378" y="1482"/>
                    <a:pt x="9397" y="1502"/>
                    <a:pt x="9416" y="1522"/>
                  </a:cubicBezTo>
                  <a:cubicBezTo>
                    <a:pt x="11168" y="3812"/>
                    <a:pt x="10749" y="7091"/>
                    <a:pt x="8463" y="8856"/>
                  </a:cubicBezTo>
                  <a:close/>
                </a:path>
              </a:pathLst>
            </a:custGeom>
            <a:solidFill>
              <a:srgbClr val="D58B94"/>
            </a:solidFill>
            <a:ln w="9525" cap="flat">
              <a:noFill/>
              <a:prstDash val="solid"/>
              <a:miter/>
            </a:ln>
          </p:spPr>
          <p:txBody>
            <a:bodyPr rtlCol="0" anchor="ctr"/>
            <a:lstStyle/>
            <a:p>
              <a:endParaRPr lang="en-IN"/>
            </a:p>
          </p:txBody>
        </p:sp>
        <p:sp>
          <p:nvSpPr>
            <p:cNvPr id="2043" name="Freeform: Shape 2042">
              <a:extLst>
                <a:ext uri="{FF2B5EF4-FFF2-40B4-BE49-F238E27FC236}">
                  <a16:creationId xmlns:a16="http://schemas.microsoft.com/office/drawing/2014/main" xmlns="" id="{FFAB7A47-68F9-4038-C49B-700B79755AAE}"/>
                </a:ext>
              </a:extLst>
            </p:cNvPr>
            <p:cNvSpPr/>
            <p:nvPr/>
          </p:nvSpPr>
          <p:spPr>
            <a:xfrm>
              <a:off x="829249" y="868207"/>
              <a:ext cx="15309" cy="15253"/>
            </a:xfrm>
            <a:custGeom>
              <a:avLst/>
              <a:gdLst>
                <a:gd name="connsiteX0" fmla="*/ 12271 w 15309"/>
                <a:gd name="connsiteY0" fmla="*/ 13316 h 15253"/>
                <a:gd name="connsiteX1" fmla="*/ 1907 w 15309"/>
                <a:gd name="connsiteY1" fmla="*/ 12855 h 15253"/>
                <a:gd name="connsiteX2" fmla="*/ 2374 w 15309"/>
                <a:gd name="connsiteY2" fmla="*/ 2494 h 15253"/>
                <a:gd name="connsiteX3" fmla="*/ 2746 w 15309"/>
                <a:gd name="connsiteY3" fmla="*/ 2172 h 15253"/>
                <a:gd name="connsiteX4" fmla="*/ 13509 w 15309"/>
                <a:gd name="connsiteY4" fmla="*/ 2172 h 15253"/>
                <a:gd name="connsiteX5" fmla="*/ 12461 w 15309"/>
                <a:gd name="connsiteY5" fmla="*/ 13167 h 15253"/>
                <a:gd name="connsiteX6" fmla="*/ 12271 w 15309"/>
                <a:gd name="connsiteY6" fmla="*/ 13316 h 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09" h="15253">
                  <a:moveTo>
                    <a:pt x="12271" y="13316"/>
                  </a:moveTo>
                  <a:cubicBezTo>
                    <a:pt x="9280" y="16050"/>
                    <a:pt x="4641" y="15844"/>
                    <a:pt x="1907" y="12855"/>
                  </a:cubicBezTo>
                  <a:cubicBezTo>
                    <a:pt x="-826" y="9867"/>
                    <a:pt x="-617" y="5227"/>
                    <a:pt x="2374" y="2494"/>
                  </a:cubicBezTo>
                  <a:cubicBezTo>
                    <a:pt x="2488" y="2382"/>
                    <a:pt x="2612" y="2275"/>
                    <a:pt x="2746" y="2172"/>
                  </a:cubicBezTo>
                  <a:cubicBezTo>
                    <a:pt x="5736" y="-744"/>
                    <a:pt x="10518" y="-744"/>
                    <a:pt x="13509" y="2172"/>
                  </a:cubicBezTo>
                  <a:cubicBezTo>
                    <a:pt x="16252" y="5499"/>
                    <a:pt x="15785" y="10421"/>
                    <a:pt x="12461" y="13167"/>
                  </a:cubicBezTo>
                  <a:cubicBezTo>
                    <a:pt x="12394" y="13218"/>
                    <a:pt x="12337" y="13267"/>
                    <a:pt x="12271" y="13316"/>
                  </a:cubicBezTo>
                  <a:close/>
                </a:path>
              </a:pathLst>
            </a:custGeom>
            <a:solidFill>
              <a:srgbClr val="D58B94"/>
            </a:solidFill>
            <a:ln w="9525" cap="flat">
              <a:noFill/>
              <a:prstDash val="solid"/>
              <a:miter/>
            </a:ln>
          </p:spPr>
          <p:txBody>
            <a:bodyPr rtlCol="0" anchor="ctr"/>
            <a:lstStyle/>
            <a:p>
              <a:endParaRPr lang="en-IN"/>
            </a:p>
          </p:txBody>
        </p:sp>
        <p:sp>
          <p:nvSpPr>
            <p:cNvPr id="2044" name="Freeform: Shape 2043">
              <a:extLst>
                <a:ext uri="{FF2B5EF4-FFF2-40B4-BE49-F238E27FC236}">
                  <a16:creationId xmlns:a16="http://schemas.microsoft.com/office/drawing/2014/main" xmlns="" id="{6656AFAA-CF20-BAC9-AEC5-352BC32B0E11}"/>
                </a:ext>
              </a:extLst>
            </p:cNvPr>
            <p:cNvSpPr/>
            <p:nvPr/>
          </p:nvSpPr>
          <p:spPr>
            <a:xfrm>
              <a:off x="851008" y="892436"/>
              <a:ext cx="6863" cy="6874"/>
            </a:xfrm>
            <a:custGeom>
              <a:avLst/>
              <a:gdLst>
                <a:gd name="connsiteX0" fmla="*/ 5561 w 6863"/>
                <a:gd name="connsiteY0" fmla="*/ 5851 h 6874"/>
                <a:gd name="connsiteX1" fmla="*/ 713 w 6863"/>
                <a:gd name="connsiteY1" fmla="*/ 5860 h 6874"/>
                <a:gd name="connsiteX2" fmla="*/ 704 w 6863"/>
                <a:gd name="connsiteY2" fmla="*/ 5851 h 6874"/>
                <a:gd name="connsiteX3" fmla="*/ 1275 w 6863"/>
                <a:gd name="connsiteY3" fmla="*/ 993 h 6874"/>
                <a:gd name="connsiteX4" fmla="*/ 6123 w 6863"/>
                <a:gd name="connsiteY4" fmla="*/ 985 h 6874"/>
                <a:gd name="connsiteX5" fmla="*/ 6133 w 6863"/>
                <a:gd name="connsiteY5" fmla="*/ 993 h 6874"/>
                <a:gd name="connsiteX6" fmla="*/ 5561 w 6863"/>
                <a:gd name="connsiteY6" fmla="*/ 5851 h 6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63" h="6874">
                  <a:moveTo>
                    <a:pt x="5561" y="5851"/>
                  </a:moveTo>
                  <a:cubicBezTo>
                    <a:pt x="4228" y="7192"/>
                    <a:pt x="2056" y="7196"/>
                    <a:pt x="713" y="5860"/>
                  </a:cubicBezTo>
                  <a:cubicBezTo>
                    <a:pt x="713" y="5857"/>
                    <a:pt x="704" y="5854"/>
                    <a:pt x="704" y="5851"/>
                  </a:cubicBezTo>
                  <a:cubicBezTo>
                    <a:pt x="-439" y="4341"/>
                    <a:pt x="-192" y="2195"/>
                    <a:pt x="1275" y="993"/>
                  </a:cubicBezTo>
                  <a:cubicBezTo>
                    <a:pt x="2609" y="-348"/>
                    <a:pt x="4780" y="-352"/>
                    <a:pt x="6123" y="985"/>
                  </a:cubicBezTo>
                  <a:cubicBezTo>
                    <a:pt x="6123" y="988"/>
                    <a:pt x="6133" y="990"/>
                    <a:pt x="6133" y="993"/>
                  </a:cubicBezTo>
                  <a:cubicBezTo>
                    <a:pt x="7276" y="2503"/>
                    <a:pt x="7028" y="4649"/>
                    <a:pt x="5561" y="5851"/>
                  </a:cubicBezTo>
                  <a:close/>
                </a:path>
              </a:pathLst>
            </a:custGeom>
            <a:solidFill>
              <a:srgbClr val="D58B94"/>
            </a:solidFill>
            <a:ln w="9525" cap="flat">
              <a:noFill/>
              <a:prstDash val="solid"/>
              <a:miter/>
            </a:ln>
          </p:spPr>
          <p:txBody>
            <a:bodyPr rtlCol="0" anchor="ctr"/>
            <a:lstStyle/>
            <a:p>
              <a:endParaRPr lang="en-IN"/>
            </a:p>
          </p:txBody>
        </p:sp>
        <p:sp>
          <p:nvSpPr>
            <p:cNvPr id="2045" name="Freeform: Shape 2044">
              <a:extLst>
                <a:ext uri="{FF2B5EF4-FFF2-40B4-BE49-F238E27FC236}">
                  <a16:creationId xmlns:a16="http://schemas.microsoft.com/office/drawing/2014/main" xmlns="" id="{575DE1C9-94AF-3437-D775-23631C64FD59}"/>
                </a:ext>
              </a:extLst>
            </p:cNvPr>
            <p:cNvSpPr/>
            <p:nvPr/>
          </p:nvSpPr>
          <p:spPr>
            <a:xfrm>
              <a:off x="839643" y="900221"/>
              <a:ext cx="5972" cy="6010"/>
            </a:xfrm>
            <a:custGeom>
              <a:avLst/>
              <a:gdLst>
                <a:gd name="connsiteX0" fmla="*/ 5116 w 5972"/>
                <a:gd name="connsiteY0" fmla="*/ 5115 h 6010"/>
                <a:gd name="connsiteX1" fmla="*/ 830 w 5972"/>
                <a:gd name="connsiteY1" fmla="*/ 5115 h 6010"/>
                <a:gd name="connsiteX2" fmla="*/ 830 w 5972"/>
                <a:gd name="connsiteY2" fmla="*/ 829 h 6010"/>
                <a:gd name="connsiteX3" fmla="*/ 5116 w 5972"/>
                <a:gd name="connsiteY3" fmla="*/ 829 h 6010"/>
                <a:gd name="connsiteX4" fmla="*/ 5116 w 5972"/>
                <a:gd name="connsiteY4" fmla="*/ 5115 h 6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 h="6010">
                  <a:moveTo>
                    <a:pt x="5116" y="5115"/>
                  </a:moveTo>
                  <a:cubicBezTo>
                    <a:pt x="3925" y="6289"/>
                    <a:pt x="2020" y="6289"/>
                    <a:pt x="830" y="5115"/>
                  </a:cubicBezTo>
                  <a:cubicBezTo>
                    <a:pt x="-294" y="3908"/>
                    <a:pt x="-294" y="2035"/>
                    <a:pt x="830" y="829"/>
                  </a:cubicBezTo>
                  <a:cubicBezTo>
                    <a:pt x="2039" y="-296"/>
                    <a:pt x="3906" y="-296"/>
                    <a:pt x="5116" y="829"/>
                  </a:cubicBezTo>
                  <a:cubicBezTo>
                    <a:pt x="6240" y="2035"/>
                    <a:pt x="6240" y="3908"/>
                    <a:pt x="5116" y="5115"/>
                  </a:cubicBezTo>
                  <a:close/>
                </a:path>
              </a:pathLst>
            </a:custGeom>
            <a:solidFill>
              <a:srgbClr val="D58B94"/>
            </a:solidFill>
            <a:ln w="9525" cap="flat">
              <a:noFill/>
              <a:prstDash val="solid"/>
              <a:miter/>
            </a:ln>
          </p:spPr>
          <p:txBody>
            <a:bodyPr rtlCol="0" anchor="ctr"/>
            <a:lstStyle/>
            <a:p>
              <a:endParaRPr lang="en-IN"/>
            </a:p>
          </p:txBody>
        </p:sp>
        <p:sp>
          <p:nvSpPr>
            <p:cNvPr id="2046" name="Freeform: Shape 2045">
              <a:extLst>
                <a:ext uri="{FF2B5EF4-FFF2-40B4-BE49-F238E27FC236}">
                  <a16:creationId xmlns:a16="http://schemas.microsoft.com/office/drawing/2014/main" xmlns="" id="{6B31DC6F-6DF5-FFEF-D037-75A940005EE9}"/>
                </a:ext>
              </a:extLst>
            </p:cNvPr>
            <p:cNvSpPr/>
            <p:nvPr/>
          </p:nvSpPr>
          <p:spPr>
            <a:xfrm>
              <a:off x="825955" y="899299"/>
              <a:ext cx="9456" cy="9445"/>
            </a:xfrm>
            <a:custGeom>
              <a:avLst/>
              <a:gdLst>
                <a:gd name="connsiteX0" fmla="*/ 7754 w 9456"/>
                <a:gd name="connsiteY0" fmla="*/ 8037 h 9445"/>
                <a:gd name="connsiteX1" fmla="*/ 1287 w 9456"/>
                <a:gd name="connsiteY1" fmla="*/ 8144 h 9445"/>
                <a:gd name="connsiteX2" fmla="*/ 1182 w 9456"/>
                <a:gd name="connsiteY2" fmla="*/ 8037 h 9445"/>
                <a:gd name="connsiteX3" fmla="*/ 1658 w 9456"/>
                <a:gd name="connsiteY3" fmla="*/ 1179 h 9445"/>
                <a:gd name="connsiteX4" fmla="*/ 8516 w 9456"/>
                <a:gd name="connsiteY4" fmla="*/ 1655 h 9445"/>
                <a:gd name="connsiteX5" fmla="*/ 7754 w 9456"/>
                <a:gd name="connsiteY5" fmla="*/ 8037 h 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56" h="9445">
                  <a:moveTo>
                    <a:pt x="7754" y="8037"/>
                  </a:moveTo>
                  <a:cubicBezTo>
                    <a:pt x="6001" y="9851"/>
                    <a:pt x="3106" y="9900"/>
                    <a:pt x="1287" y="8144"/>
                  </a:cubicBezTo>
                  <a:cubicBezTo>
                    <a:pt x="1248" y="8109"/>
                    <a:pt x="1220" y="8073"/>
                    <a:pt x="1182" y="8037"/>
                  </a:cubicBezTo>
                  <a:cubicBezTo>
                    <a:pt x="-580" y="6012"/>
                    <a:pt x="-371" y="2941"/>
                    <a:pt x="1658" y="1179"/>
                  </a:cubicBezTo>
                  <a:cubicBezTo>
                    <a:pt x="3687" y="-583"/>
                    <a:pt x="6754" y="-370"/>
                    <a:pt x="8516" y="1655"/>
                  </a:cubicBezTo>
                  <a:cubicBezTo>
                    <a:pt x="10002" y="3646"/>
                    <a:pt x="9668" y="6451"/>
                    <a:pt x="7754" y="8037"/>
                  </a:cubicBezTo>
                  <a:close/>
                </a:path>
              </a:pathLst>
            </a:custGeom>
            <a:solidFill>
              <a:srgbClr val="D58B94"/>
            </a:solidFill>
            <a:ln w="9525" cap="flat">
              <a:noFill/>
              <a:prstDash val="solid"/>
              <a:miter/>
            </a:ln>
          </p:spPr>
          <p:txBody>
            <a:bodyPr rtlCol="0" anchor="ctr"/>
            <a:lstStyle/>
            <a:p>
              <a:endParaRPr lang="en-IN"/>
            </a:p>
          </p:txBody>
        </p:sp>
        <p:sp>
          <p:nvSpPr>
            <p:cNvPr id="2047" name="Freeform: Shape 2046">
              <a:extLst>
                <a:ext uri="{FF2B5EF4-FFF2-40B4-BE49-F238E27FC236}">
                  <a16:creationId xmlns:a16="http://schemas.microsoft.com/office/drawing/2014/main" xmlns="" id="{741F3119-1FCD-B2C8-6ED6-93E91004A18C}"/>
                </a:ext>
              </a:extLst>
            </p:cNvPr>
            <p:cNvSpPr/>
            <p:nvPr/>
          </p:nvSpPr>
          <p:spPr>
            <a:xfrm>
              <a:off x="815708" y="886754"/>
              <a:ext cx="11754" cy="11475"/>
            </a:xfrm>
            <a:custGeom>
              <a:avLst/>
              <a:gdLst>
                <a:gd name="connsiteX0" fmla="*/ 9429 w 11754"/>
                <a:gd name="connsiteY0" fmla="*/ 9724 h 11475"/>
                <a:gd name="connsiteX1" fmla="*/ 1209 w 11754"/>
                <a:gd name="connsiteY1" fmla="*/ 9794 h 11475"/>
                <a:gd name="connsiteX2" fmla="*/ 1142 w 11754"/>
                <a:gd name="connsiteY2" fmla="*/ 9724 h 11475"/>
                <a:gd name="connsiteX3" fmla="*/ 2257 w 11754"/>
                <a:gd name="connsiteY3" fmla="*/ 1719 h 11475"/>
                <a:gd name="connsiteX4" fmla="*/ 2380 w 11754"/>
                <a:gd name="connsiteY4" fmla="*/ 1627 h 11475"/>
                <a:gd name="connsiteX5" fmla="*/ 10477 w 11754"/>
                <a:gd name="connsiteY5" fmla="*/ 1627 h 11475"/>
                <a:gd name="connsiteX6" fmla="*/ 9676 w 11754"/>
                <a:gd name="connsiteY6" fmla="*/ 9534 h 11475"/>
                <a:gd name="connsiteX7" fmla="*/ 9429 w 11754"/>
                <a:gd name="connsiteY7" fmla="*/ 9724 h 1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54" h="11475">
                  <a:moveTo>
                    <a:pt x="9429" y="9724"/>
                  </a:moveTo>
                  <a:cubicBezTo>
                    <a:pt x="7181" y="12011"/>
                    <a:pt x="3504" y="12043"/>
                    <a:pt x="1209" y="9794"/>
                  </a:cubicBezTo>
                  <a:cubicBezTo>
                    <a:pt x="1190" y="9770"/>
                    <a:pt x="1161" y="9747"/>
                    <a:pt x="1142" y="9724"/>
                  </a:cubicBezTo>
                  <a:cubicBezTo>
                    <a:pt x="-763" y="7205"/>
                    <a:pt x="-258" y="3622"/>
                    <a:pt x="2257" y="1719"/>
                  </a:cubicBezTo>
                  <a:cubicBezTo>
                    <a:pt x="2295" y="1687"/>
                    <a:pt x="2342" y="1657"/>
                    <a:pt x="2380" y="1627"/>
                  </a:cubicBezTo>
                  <a:cubicBezTo>
                    <a:pt x="4638" y="-562"/>
                    <a:pt x="8219" y="-562"/>
                    <a:pt x="10477" y="1627"/>
                  </a:cubicBezTo>
                  <a:cubicBezTo>
                    <a:pt x="12439" y="4032"/>
                    <a:pt x="12077" y="7572"/>
                    <a:pt x="9676" y="9534"/>
                  </a:cubicBezTo>
                  <a:cubicBezTo>
                    <a:pt x="9591" y="9600"/>
                    <a:pt x="9515" y="9663"/>
                    <a:pt x="9429" y="9724"/>
                  </a:cubicBezTo>
                  <a:close/>
                </a:path>
              </a:pathLst>
            </a:custGeom>
            <a:solidFill>
              <a:srgbClr val="D58B94"/>
            </a:solidFill>
            <a:ln w="9525" cap="flat">
              <a:noFill/>
              <a:prstDash val="solid"/>
              <a:miter/>
            </a:ln>
          </p:spPr>
          <p:txBody>
            <a:bodyPr rtlCol="0" anchor="ctr"/>
            <a:lstStyle/>
            <a:p>
              <a:endParaRPr lang="en-IN"/>
            </a:p>
          </p:txBody>
        </p:sp>
        <p:sp>
          <p:nvSpPr>
            <p:cNvPr id="2048" name="Freeform: Shape 2047">
              <a:extLst>
                <a:ext uri="{FF2B5EF4-FFF2-40B4-BE49-F238E27FC236}">
                  <a16:creationId xmlns:a16="http://schemas.microsoft.com/office/drawing/2014/main" xmlns="" id="{D31328EF-D958-42A2-385F-99EED1A886CE}"/>
                </a:ext>
              </a:extLst>
            </p:cNvPr>
            <p:cNvSpPr/>
            <p:nvPr/>
          </p:nvSpPr>
          <p:spPr>
            <a:xfrm>
              <a:off x="815078" y="864711"/>
              <a:ext cx="11355" cy="11055"/>
            </a:xfrm>
            <a:custGeom>
              <a:avLst/>
              <a:gdLst>
                <a:gd name="connsiteX0" fmla="*/ 8725 w 11355"/>
                <a:gd name="connsiteY0" fmla="*/ 9573 h 11055"/>
                <a:gd name="connsiteX1" fmla="*/ 1448 w 11355"/>
                <a:gd name="connsiteY1" fmla="*/ 9493 h 11055"/>
                <a:gd name="connsiteX2" fmla="*/ 1534 w 11355"/>
                <a:gd name="connsiteY2" fmla="*/ 2220 h 11055"/>
                <a:gd name="connsiteX3" fmla="*/ 2343 w 11355"/>
                <a:gd name="connsiteY3" fmla="*/ 1572 h 11055"/>
                <a:gd name="connsiteX4" fmla="*/ 10249 w 11355"/>
                <a:gd name="connsiteY4" fmla="*/ 1572 h 11055"/>
                <a:gd name="connsiteX5" fmla="*/ 9125 w 11355"/>
                <a:gd name="connsiteY5" fmla="*/ 9304 h 11055"/>
                <a:gd name="connsiteX6" fmla="*/ 8725 w 11355"/>
                <a:gd name="connsiteY6" fmla="*/ 9573 h 1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5" h="11055">
                  <a:moveTo>
                    <a:pt x="8725" y="9573"/>
                  </a:moveTo>
                  <a:cubicBezTo>
                    <a:pt x="6696" y="11560"/>
                    <a:pt x="3439" y="11524"/>
                    <a:pt x="1448" y="9493"/>
                  </a:cubicBezTo>
                  <a:cubicBezTo>
                    <a:pt x="-533" y="7463"/>
                    <a:pt x="-495" y="4207"/>
                    <a:pt x="1534" y="2220"/>
                  </a:cubicBezTo>
                  <a:cubicBezTo>
                    <a:pt x="1781" y="1977"/>
                    <a:pt x="2048" y="1760"/>
                    <a:pt x="2343" y="1572"/>
                  </a:cubicBezTo>
                  <a:cubicBezTo>
                    <a:pt x="4553" y="-544"/>
                    <a:pt x="8039" y="-544"/>
                    <a:pt x="10249" y="1572"/>
                  </a:cubicBezTo>
                  <a:cubicBezTo>
                    <a:pt x="12068" y="4018"/>
                    <a:pt x="11563" y="7480"/>
                    <a:pt x="9125" y="9304"/>
                  </a:cubicBezTo>
                  <a:cubicBezTo>
                    <a:pt x="8992" y="9399"/>
                    <a:pt x="8858" y="9489"/>
                    <a:pt x="8725" y="9573"/>
                  </a:cubicBezTo>
                  <a:close/>
                </a:path>
              </a:pathLst>
            </a:custGeom>
            <a:solidFill>
              <a:srgbClr val="D58B94"/>
            </a:solidFill>
            <a:ln w="9525" cap="flat">
              <a:noFill/>
              <a:prstDash val="solid"/>
              <a:miter/>
            </a:ln>
          </p:spPr>
          <p:txBody>
            <a:bodyPr rtlCol="0" anchor="ctr"/>
            <a:lstStyle/>
            <a:p>
              <a:endParaRPr lang="en-IN"/>
            </a:p>
          </p:txBody>
        </p:sp>
        <p:sp>
          <p:nvSpPr>
            <p:cNvPr id="2049" name="Freeform: Shape 2048">
              <a:extLst>
                <a:ext uri="{FF2B5EF4-FFF2-40B4-BE49-F238E27FC236}">
                  <a16:creationId xmlns:a16="http://schemas.microsoft.com/office/drawing/2014/main" xmlns="" id="{4C0E600B-2687-77B2-7624-BE7D76031A0B}"/>
                </a:ext>
              </a:extLst>
            </p:cNvPr>
            <p:cNvSpPr/>
            <p:nvPr/>
          </p:nvSpPr>
          <p:spPr>
            <a:xfrm>
              <a:off x="809889" y="876937"/>
              <a:ext cx="4118" cy="4191"/>
            </a:xfrm>
            <a:custGeom>
              <a:avLst/>
              <a:gdLst>
                <a:gd name="connsiteX0" fmla="*/ 3246 w 4118"/>
                <a:gd name="connsiteY0" fmla="*/ 3824 h 4191"/>
                <a:gd name="connsiteX1" fmla="*/ 341 w 4118"/>
                <a:gd name="connsiteY1" fmla="*/ 3244 h 4191"/>
                <a:gd name="connsiteX2" fmla="*/ 922 w 4118"/>
                <a:gd name="connsiteY2" fmla="*/ 338 h 4191"/>
                <a:gd name="connsiteX3" fmla="*/ 3723 w 4118"/>
                <a:gd name="connsiteY3" fmla="*/ 776 h 4191"/>
                <a:gd name="connsiteX4" fmla="*/ 3246 w 4118"/>
                <a:gd name="connsiteY4" fmla="*/ 3824 h 4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8" h="4191">
                  <a:moveTo>
                    <a:pt x="3246" y="3824"/>
                  </a:moveTo>
                  <a:cubicBezTo>
                    <a:pt x="2284" y="4466"/>
                    <a:pt x="979" y="4207"/>
                    <a:pt x="341" y="3244"/>
                  </a:cubicBezTo>
                  <a:cubicBezTo>
                    <a:pt x="-307" y="2282"/>
                    <a:pt x="-40" y="981"/>
                    <a:pt x="922" y="338"/>
                  </a:cubicBezTo>
                  <a:cubicBezTo>
                    <a:pt x="1827" y="-267"/>
                    <a:pt x="3046" y="-77"/>
                    <a:pt x="3723" y="776"/>
                  </a:cubicBezTo>
                  <a:cubicBezTo>
                    <a:pt x="4380" y="1762"/>
                    <a:pt x="4170" y="3084"/>
                    <a:pt x="3246" y="3824"/>
                  </a:cubicBezTo>
                  <a:close/>
                </a:path>
              </a:pathLst>
            </a:custGeom>
            <a:solidFill>
              <a:srgbClr val="D58B94"/>
            </a:solidFill>
            <a:ln w="9525" cap="flat">
              <a:noFill/>
              <a:prstDash val="solid"/>
              <a:miter/>
            </a:ln>
          </p:spPr>
          <p:txBody>
            <a:bodyPr rtlCol="0" anchor="ctr"/>
            <a:lstStyle/>
            <a:p>
              <a:endParaRPr lang="en-IN"/>
            </a:p>
          </p:txBody>
        </p:sp>
        <p:sp>
          <p:nvSpPr>
            <p:cNvPr id="2050" name="Freeform: Shape 2049">
              <a:extLst>
                <a:ext uri="{FF2B5EF4-FFF2-40B4-BE49-F238E27FC236}">
                  <a16:creationId xmlns:a16="http://schemas.microsoft.com/office/drawing/2014/main" xmlns="" id="{7B01C720-382C-5980-5181-03742DBCF2E7}"/>
                </a:ext>
              </a:extLst>
            </p:cNvPr>
            <p:cNvSpPr/>
            <p:nvPr/>
          </p:nvSpPr>
          <p:spPr>
            <a:xfrm>
              <a:off x="877894" y="840145"/>
              <a:ext cx="8716" cy="8337"/>
            </a:xfrm>
            <a:custGeom>
              <a:avLst/>
              <a:gdLst>
                <a:gd name="connsiteX0" fmla="*/ 6869 w 8716"/>
                <a:gd name="connsiteY0" fmla="*/ 7088 h 8337"/>
                <a:gd name="connsiteX1" fmla="*/ 773 w 8716"/>
                <a:gd name="connsiteY1" fmla="*/ 7088 h 8337"/>
                <a:gd name="connsiteX2" fmla="*/ 1735 w 8716"/>
                <a:gd name="connsiteY2" fmla="*/ 1241 h 8337"/>
                <a:gd name="connsiteX3" fmla="*/ 1821 w 8716"/>
                <a:gd name="connsiteY3" fmla="*/ 1183 h 8337"/>
                <a:gd name="connsiteX4" fmla="*/ 7917 w 8716"/>
                <a:gd name="connsiteY4" fmla="*/ 1183 h 8337"/>
                <a:gd name="connsiteX5" fmla="*/ 6955 w 8716"/>
                <a:gd name="connsiteY5" fmla="*/ 7030 h 8337"/>
                <a:gd name="connsiteX6" fmla="*/ 6869 w 8716"/>
                <a:gd name="connsiteY6" fmla="*/ 7088 h 8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6" h="8337">
                  <a:moveTo>
                    <a:pt x="6869" y="7088"/>
                  </a:moveTo>
                  <a:cubicBezTo>
                    <a:pt x="5174" y="8733"/>
                    <a:pt x="2468" y="8733"/>
                    <a:pt x="773" y="7088"/>
                  </a:cubicBezTo>
                  <a:cubicBezTo>
                    <a:pt x="-580" y="5207"/>
                    <a:pt x="-141" y="2589"/>
                    <a:pt x="1735" y="1241"/>
                  </a:cubicBezTo>
                  <a:cubicBezTo>
                    <a:pt x="1764" y="1221"/>
                    <a:pt x="1792" y="1202"/>
                    <a:pt x="1821" y="1183"/>
                  </a:cubicBezTo>
                  <a:cubicBezTo>
                    <a:pt x="3535" y="-414"/>
                    <a:pt x="6202" y="-414"/>
                    <a:pt x="7917" y="1183"/>
                  </a:cubicBezTo>
                  <a:cubicBezTo>
                    <a:pt x="9269" y="3064"/>
                    <a:pt x="8831" y="5683"/>
                    <a:pt x="6955" y="7030"/>
                  </a:cubicBezTo>
                  <a:cubicBezTo>
                    <a:pt x="6926" y="7050"/>
                    <a:pt x="6898" y="7069"/>
                    <a:pt x="6869" y="7088"/>
                  </a:cubicBezTo>
                  <a:close/>
                </a:path>
              </a:pathLst>
            </a:custGeom>
            <a:solidFill>
              <a:srgbClr val="D58B94"/>
            </a:solidFill>
            <a:ln w="9525" cap="flat">
              <a:noFill/>
              <a:prstDash val="solid"/>
              <a:miter/>
            </a:ln>
          </p:spPr>
          <p:txBody>
            <a:bodyPr rtlCol="0" anchor="ctr"/>
            <a:lstStyle/>
            <a:p>
              <a:endParaRPr lang="en-IN"/>
            </a:p>
          </p:txBody>
        </p:sp>
        <p:sp>
          <p:nvSpPr>
            <p:cNvPr id="2051" name="Freeform: Shape 2050">
              <a:extLst>
                <a:ext uri="{FF2B5EF4-FFF2-40B4-BE49-F238E27FC236}">
                  <a16:creationId xmlns:a16="http://schemas.microsoft.com/office/drawing/2014/main" xmlns="" id="{7C1D5D22-8C46-118C-A1E6-DCEB6C29881E}"/>
                </a:ext>
              </a:extLst>
            </p:cNvPr>
            <p:cNvSpPr/>
            <p:nvPr/>
          </p:nvSpPr>
          <p:spPr>
            <a:xfrm>
              <a:off x="862486" y="828961"/>
              <a:ext cx="11816" cy="12101"/>
            </a:xfrm>
            <a:custGeom>
              <a:avLst/>
              <a:gdLst>
                <a:gd name="connsiteX0" fmla="*/ 9514 w 11816"/>
                <a:gd name="connsiteY0" fmla="*/ 10557 h 12101"/>
                <a:gd name="connsiteX1" fmla="*/ 2380 w 11816"/>
                <a:gd name="connsiteY1" fmla="*/ 10657 h 12101"/>
                <a:gd name="connsiteX2" fmla="*/ 2275 w 11816"/>
                <a:gd name="connsiteY2" fmla="*/ 10557 h 12101"/>
                <a:gd name="connsiteX3" fmla="*/ 1228 w 11816"/>
                <a:gd name="connsiteY3" fmla="*/ 2271 h 12101"/>
                <a:gd name="connsiteX4" fmla="*/ 9514 w 11816"/>
                <a:gd name="connsiteY4" fmla="*/ 1225 h 12101"/>
                <a:gd name="connsiteX5" fmla="*/ 10562 w 11816"/>
                <a:gd name="connsiteY5" fmla="*/ 9511 h 12101"/>
                <a:gd name="connsiteX6" fmla="*/ 9514 w 11816"/>
                <a:gd name="connsiteY6" fmla="*/ 10557 h 12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6" h="12101">
                  <a:moveTo>
                    <a:pt x="9514" y="10557"/>
                  </a:moveTo>
                  <a:cubicBezTo>
                    <a:pt x="7571" y="12557"/>
                    <a:pt x="4371" y="12601"/>
                    <a:pt x="2380" y="10657"/>
                  </a:cubicBezTo>
                  <a:cubicBezTo>
                    <a:pt x="2342" y="10625"/>
                    <a:pt x="2304" y="10592"/>
                    <a:pt x="2275" y="10557"/>
                  </a:cubicBezTo>
                  <a:cubicBezTo>
                    <a:pt x="-306" y="8558"/>
                    <a:pt x="-773" y="4849"/>
                    <a:pt x="1228" y="2271"/>
                  </a:cubicBezTo>
                  <a:cubicBezTo>
                    <a:pt x="3228" y="-306"/>
                    <a:pt x="6933" y="-775"/>
                    <a:pt x="9514" y="1225"/>
                  </a:cubicBezTo>
                  <a:cubicBezTo>
                    <a:pt x="12096" y="3224"/>
                    <a:pt x="12562" y="6933"/>
                    <a:pt x="10562" y="9511"/>
                  </a:cubicBezTo>
                  <a:cubicBezTo>
                    <a:pt x="10257" y="9902"/>
                    <a:pt x="9905" y="10253"/>
                    <a:pt x="9514" y="10557"/>
                  </a:cubicBezTo>
                  <a:close/>
                </a:path>
              </a:pathLst>
            </a:custGeom>
            <a:solidFill>
              <a:srgbClr val="D58B94"/>
            </a:solidFill>
            <a:ln w="9525" cap="flat">
              <a:noFill/>
              <a:prstDash val="solid"/>
              <a:miter/>
            </a:ln>
          </p:spPr>
          <p:txBody>
            <a:bodyPr rtlCol="0" anchor="ctr"/>
            <a:lstStyle/>
            <a:p>
              <a:endParaRPr lang="en-IN"/>
            </a:p>
          </p:txBody>
        </p:sp>
        <p:sp>
          <p:nvSpPr>
            <p:cNvPr id="2052" name="Freeform: Shape 2051">
              <a:extLst>
                <a:ext uri="{FF2B5EF4-FFF2-40B4-BE49-F238E27FC236}">
                  <a16:creationId xmlns:a16="http://schemas.microsoft.com/office/drawing/2014/main" xmlns="" id="{0B96B5F6-8188-E7E5-78A9-6ACAA02C1D7D}"/>
                </a:ext>
              </a:extLst>
            </p:cNvPr>
            <p:cNvSpPr/>
            <p:nvPr/>
          </p:nvSpPr>
          <p:spPr>
            <a:xfrm>
              <a:off x="797652" y="897713"/>
              <a:ext cx="7993" cy="7814"/>
            </a:xfrm>
            <a:custGeom>
              <a:avLst/>
              <a:gdLst>
                <a:gd name="connsiteX0" fmla="*/ 6054 w 7993"/>
                <a:gd name="connsiteY0" fmla="*/ 6671 h 7814"/>
                <a:gd name="connsiteX1" fmla="*/ 806 w 7993"/>
                <a:gd name="connsiteY1" fmla="*/ 6752 h 7814"/>
                <a:gd name="connsiteX2" fmla="*/ 720 w 7993"/>
                <a:gd name="connsiteY2" fmla="*/ 6671 h 7814"/>
                <a:gd name="connsiteX3" fmla="*/ 1482 w 7993"/>
                <a:gd name="connsiteY3" fmla="*/ 1241 h 7814"/>
                <a:gd name="connsiteX4" fmla="*/ 6721 w 7993"/>
                <a:gd name="connsiteY4" fmla="*/ 915 h 7814"/>
                <a:gd name="connsiteX5" fmla="*/ 7054 w 7993"/>
                <a:gd name="connsiteY5" fmla="*/ 6158 h 7814"/>
                <a:gd name="connsiteX6" fmla="*/ 6054 w 7993"/>
                <a:gd name="connsiteY6" fmla="*/ 6956 h 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93" h="7814">
                  <a:moveTo>
                    <a:pt x="6054" y="6671"/>
                  </a:moveTo>
                  <a:cubicBezTo>
                    <a:pt x="4625" y="8143"/>
                    <a:pt x="2272" y="8180"/>
                    <a:pt x="806" y="6752"/>
                  </a:cubicBezTo>
                  <a:cubicBezTo>
                    <a:pt x="777" y="6725"/>
                    <a:pt x="748" y="6698"/>
                    <a:pt x="720" y="6671"/>
                  </a:cubicBezTo>
                  <a:cubicBezTo>
                    <a:pt x="-499" y="4944"/>
                    <a:pt x="-166" y="2565"/>
                    <a:pt x="1482" y="1241"/>
                  </a:cubicBezTo>
                  <a:cubicBezTo>
                    <a:pt x="2844" y="-297"/>
                    <a:pt x="5187" y="-443"/>
                    <a:pt x="6721" y="915"/>
                  </a:cubicBezTo>
                  <a:cubicBezTo>
                    <a:pt x="8264" y="2273"/>
                    <a:pt x="8406" y="4620"/>
                    <a:pt x="7054" y="6158"/>
                  </a:cubicBezTo>
                  <a:cubicBezTo>
                    <a:pt x="6768" y="6480"/>
                    <a:pt x="6435" y="6750"/>
                    <a:pt x="6054" y="6956"/>
                  </a:cubicBezTo>
                  <a:close/>
                </a:path>
              </a:pathLst>
            </a:custGeom>
            <a:solidFill>
              <a:srgbClr val="D58B94"/>
            </a:solidFill>
            <a:ln w="9525" cap="flat">
              <a:noFill/>
              <a:prstDash val="solid"/>
              <a:miter/>
            </a:ln>
          </p:spPr>
          <p:txBody>
            <a:bodyPr rtlCol="0" anchor="ctr"/>
            <a:lstStyle/>
            <a:p>
              <a:endParaRPr lang="en-IN"/>
            </a:p>
          </p:txBody>
        </p:sp>
        <p:sp>
          <p:nvSpPr>
            <p:cNvPr id="2053" name="Freeform: Shape 2052">
              <a:extLst>
                <a:ext uri="{FF2B5EF4-FFF2-40B4-BE49-F238E27FC236}">
                  <a16:creationId xmlns:a16="http://schemas.microsoft.com/office/drawing/2014/main" xmlns="" id="{D731C85A-AD41-F0C4-29D0-2B152E16337F}"/>
                </a:ext>
              </a:extLst>
            </p:cNvPr>
            <p:cNvSpPr/>
            <p:nvPr/>
          </p:nvSpPr>
          <p:spPr>
            <a:xfrm>
              <a:off x="803489" y="886515"/>
              <a:ext cx="10821" cy="10719"/>
            </a:xfrm>
            <a:custGeom>
              <a:avLst/>
              <a:gdLst>
                <a:gd name="connsiteX0" fmla="*/ 8789 w 10821"/>
                <a:gd name="connsiteY0" fmla="*/ 9010 h 10719"/>
                <a:gd name="connsiteX1" fmla="*/ 1388 w 10821"/>
                <a:gd name="connsiteY1" fmla="*/ 9323 h 10719"/>
                <a:gd name="connsiteX2" fmla="*/ 1074 w 10821"/>
                <a:gd name="connsiteY2" fmla="*/ 9010 h 10719"/>
                <a:gd name="connsiteX3" fmla="*/ 2160 w 10821"/>
                <a:gd name="connsiteY3" fmla="*/ 1408 h 10719"/>
                <a:gd name="connsiteX4" fmla="*/ 2312 w 10821"/>
                <a:gd name="connsiteY4" fmla="*/ 1295 h 10719"/>
                <a:gd name="connsiteX5" fmla="*/ 10027 w 10821"/>
                <a:gd name="connsiteY5" fmla="*/ 1771 h 10719"/>
                <a:gd name="connsiteX6" fmla="*/ 8789 w 10821"/>
                <a:gd name="connsiteY6" fmla="*/ 9010 h 10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21" h="10719">
                  <a:moveTo>
                    <a:pt x="8789" y="9010"/>
                  </a:moveTo>
                  <a:cubicBezTo>
                    <a:pt x="6827" y="11141"/>
                    <a:pt x="3522" y="11281"/>
                    <a:pt x="1388" y="9323"/>
                  </a:cubicBezTo>
                  <a:cubicBezTo>
                    <a:pt x="1274" y="9224"/>
                    <a:pt x="1169" y="9119"/>
                    <a:pt x="1074" y="9010"/>
                  </a:cubicBezTo>
                  <a:cubicBezTo>
                    <a:pt x="-726" y="6613"/>
                    <a:pt x="-241" y="3209"/>
                    <a:pt x="2160" y="1408"/>
                  </a:cubicBezTo>
                  <a:cubicBezTo>
                    <a:pt x="2207" y="1370"/>
                    <a:pt x="2255" y="1332"/>
                    <a:pt x="2312" y="1295"/>
                  </a:cubicBezTo>
                  <a:cubicBezTo>
                    <a:pt x="4598" y="-622"/>
                    <a:pt x="7989" y="-412"/>
                    <a:pt x="10027" y="1771"/>
                  </a:cubicBezTo>
                  <a:cubicBezTo>
                    <a:pt x="11427" y="4165"/>
                    <a:pt x="10904" y="7217"/>
                    <a:pt x="8789" y="9010"/>
                  </a:cubicBezTo>
                  <a:close/>
                </a:path>
              </a:pathLst>
            </a:custGeom>
            <a:solidFill>
              <a:srgbClr val="D58B94"/>
            </a:solidFill>
            <a:ln w="9525" cap="flat">
              <a:noFill/>
              <a:prstDash val="solid"/>
              <a:miter/>
            </a:ln>
          </p:spPr>
          <p:txBody>
            <a:bodyPr rtlCol="0" anchor="ctr"/>
            <a:lstStyle/>
            <a:p>
              <a:endParaRPr lang="en-IN"/>
            </a:p>
          </p:txBody>
        </p:sp>
        <p:sp>
          <p:nvSpPr>
            <p:cNvPr id="2054" name="Freeform: Shape 2053">
              <a:extLst>
                <a:ext uri="{FF2B5EF4-FFF2-40B4-BE49-F238E27FC236}">
                  <a16:creationId xmlns:a16="http://schemas.microsoft.com/office/drawing/2014/main" xmlns="" id="{C38E76D1-9122-2B4A-B61F-F3CD5FDAA36A}"/>
                </a:ext>
              </a:extLst>
            </p:cNvPr>
            <p:cNvSpPr/>
            <p:nvPr/>
          </p:nvSpPr>
          <p:spPr>
            <a:xfrm>
              <a:off x="795697" y="881860"/>
              <a:ext cx="7923" cy="7793"/>
            </a:xfrm>
            <a:custGeom>
              <a:avLst/>
              <a:gdLst>
                <a:gd name="connsiteX0" fmla="*/ 6008 w 7923"/>
                <a:gd name="connsiteY0" fmla="*/ 6997 h 7793"/>
                <a:gd name="connsiteX1" fmla="*/ 769 w 7923"/>
                <a:gd name="connsiteY1" fmla="*/ 6330 h 7793"/>
                <a:gd name="connsiteX2" fmla="*/ 1436 w 7923"/>
                <a:gd name="connsiteY2" fmla="*/ 1092 h 7793"/>
                <a:gd name="connsiteX3" fmla="*/ 6961 w 7923"/>
                <a:gd name="connsiteY3" fmla="*/ 1092 h 7793"/>
                <a:gd name="connsiteX4" fmla="*/ 6561 w 7923"/>
                <a:gd name="connsiteY4" fmla="*/ 6600 h 7793"/>
                <a:gd name="connsiteX5" fmla="*/ 6008 w 7923"/>
                <a:gd name="connsiteY5" fmla="*/ 6997 h 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23" h="7793">
                  <a:moveTo>
                    <a:pt x="6008" y="6997"/>
                  </a:moveTo>
                  <a:cubicBezTo>
                    <a:pt x="4380" y="8259"/>
                    <a:pt x="2036" y="7961"/>
                    <a:pt x="769" y="6330"/>
                  </a:cubicBezTo>
                  <a:cubicBezTo>
                    <a:pt x="-497" y="4700"/>
                    <a:pt x="-193" y="2355"/>
                    <a:pt x="1436" y="1092"/>
                  </a:cubicBezTo>
                  <a:cubicBezTo>
                    <a:pt x="2979" y="-384"/>
                    <a:pt x="5418" y="-384"/>
                    <a:pt x="6961" y="1092"/>
                  </a:cubicBezTo>
                  <a:cubicBezTo>
                    <a:pt x="8370" y="2724"/>
                    <a:pt x="8189" y="5190"/>
                    <a:pt x="6561" y="6600"/>
                  </a:cubicBezTo>
                  <a:cubicBezTo>
                    <a:pt x="6389" y="6747"/>
                    <a:pt x="6199" y="6881"/>
                    <a:pt x="6008" y="6997"/>
                  </a:cubicBezTo>
                  <a:close/>
                </a:path>
              </a:pathLst>
            </a:custGeom>
            <a:solidFill>
              <a:srgbClr val="D58B94"/>
            </a:solidFill>
            <a:ln w="9525" cap="flat">
              <a:noFill/>
              <a:prstDash val="solid"/>
              <a:miter/>
            </a:ln>
          </p:spPr>
          <p:txBody>
            <a:bodyPr rtlCol="0" anchor="ctr"/>
            <a:lstStyle/>
            <a:p>
              <a:endParaRPr lang="en-IN"/>
            </a:p>
          </p:txBody>
        </p:sp>
        <p:sp>
          <p:nvSpPr>
            <p:cNvPr id="2055" name="Freeform: Shape 2054">
              <a:extLst>
                <a:ext uri="{FF2B5EF4-FFF2-40B4-BE49-F238E27FC236}">
                  <a16:creationId xmlns:a16="http://schemas.microsoft.com/office/drawing/2014/main" xmlns="" id="{BCCDFF47-4377-E161-1875-94CE89A871CC}"/>
                </a:ext>
              </a:extLst>
            </p:cNvPr>
            <p:cNvSpPr/>
            <p:nvPr/>
          </p:nvSpPr>
          <p:spPr>
            <a:xfrm>
              <a:off x="841764" y="792158"/>
              <a:ext cx="10833" cy="8715"/>
            </a:xfrm>
            <a:custGeom>
              <a:avLst/>
              <a:gdLst>
                <a:gd name="connsiteX0" fmla="*/ 7376 w 10833"/>
                <a:gd name="connsiteY0" fmla="*/ 7450 h 8715"/>
                <a:gd name="connsiteX1" fmla="*/ 423 w 10833"/>
                <a:gd name="connsiteY1" fmla="*/ 7450 h 8715"/>
                <a:gd name="connsiteX2" fmla="*/ 3376 w 10833"/>
                <a:gd name="connsiteY2" fmla="*/ 1164 h 8715"/>
                <a:gd name="connsiteX3" fmla="*/ 10424 w 10833"/>
                <a:gd name="connsiteY3" fmla="*/ 1164 h 8715"/>
                <a:gd name="connsiteX4" fmla="*/ 7376 w 10833"/>
                <a:gd name="connsiteY4" fmla="*/ 7450 h 8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3" h="8715">
                  <a:moveTo>
                    <a:pt x="7376" y="7450"/>
                  </a:moveTo>
                  <a:cubicBezTo>
                    <a:pt x="4709" y="9165"/>
                    <a:pt x="1566" y="9070"/>
                    <a:pt x="423" y="7450"/>
                  </a:cubicBezTo>
                  <a:cubicBezTo>
                    <a:pt x="-720" y="5831"/>
                    <a:pt x="423" y="2783"/>
                    <a:pt x="3376" y="1164"/>
                  </a:cubicBezTo>
                  <a:cubicBezTo>
                    <a:pt x="6329" y="-455"/>
                    <a:pt x="9281" y="-360"/>
                    <a:pt x="10424" y="1164"/>
                  </a:cubicBezTo>
                  <a:cubicBezTo>
                    <a:pt x="11567" y="2688"/>
                    <a:pt x="10138" y="6117"/>
                    <a:pt x="7376" y="7450"/>
                  </a:cubicBezTo>
                  <a:close/>
                </a:path>
              </a:pathLst>
            </a:custGeom>
            <a:solidFill>
              <a:srgbClr val="D58B94"/>
            </a:solidFill>
            <a:ln w="9525" cap="flat">
              <a:noFill/>
              <a:prstDash val="solid"/>
              <a:miter/>
            </a:ln>
          </p:spPr>
          <p:txBody>
            <a:bodyPr rtlCol="0" anchor="ctr"/>
            <a:lstStyle/>
            <a:p>
              <a:endParaRPr lang="en-IN"/>
            </a:p>
          </p:txBody>
        </p:sp>
        <p:sp>
          <p:nvSpPr>
            <p:cNvPr id="2056" name="Freeform: Shape 2055">
              <a:extLst>
                <a:ext uri="{FF2B5EF4-FFF2-40B4-BE49-F238E27FC236}">
                  <a16:creationId xmlns:a16="http://schemas.microsoft.com/office/drawing/2014/main" xmlns="" id="{969BFE5A-B1D3-02F1-190C-D70ED5E2942F}"/>
                </a:ext>
              </a:extLst>
            </p:cNvPr>
            <p:cNvSpPr/>
            <p:nvPr/>
          </p:nvSpPr>
          <p:spPr>
            <a:xfrm>
              <a:off x="838811" y="804374"/>
              <a:ext cx="10679" cy="9239"/>
            </a:xfrm>
            <a:custGeom>
              <a:avLst/>
              <a:gdLst>
                <a:gd name="connsiteX0" fmla="*/ 7662 w 10679"/>
                <a:gd name="connsiteY0" fmla="*/ 7903 h 9239"/>
                <a:gd name="connsiteX1" fmla="*/ 423 w 10679"/>
                <a:gd name="connsiteY1" fmla="*/ 7903 h 9239"/>
                <a:gd name="connsiteX2" fmla="*/ 3376 w 10679"/>
                <a:gd name="connsiteY2" fmla="*/ 1235 h 9239"/>
                <a:gd name="connsiteX3" fmla="*/ 10424 w 10679"/>
                <a:gd name="connsiteY3" fmla="*/ 1235 h 9239"/>
                <a:gd name="connsiteX4" fmla="*/ 7662 w 10679"/>
                <a:gd name="connsiteY4" fmla="*/ 7903 h 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9" h="9239">
                  <a:moveTo>
                    <a:pt x="7662" y="7903"/>
                  </a:moveTo>
                  <a:cubicBezTo>
                    <a:pt x="4900" y="9713"/>
                    <a:pt x="1566" y="9617"/>
                    <a:pt x="423" y="7903"/>
                  </a:cubicBezTo>
                  <a:cubicBezTo>
                    <a:pt x="-720" y="6188"/>
                    <a:pt x="423" y="2950"/>
                    <a:pt x="3376" y="1235"/>
                  </a:cubicBezTo>
                  <a:cubicBezTo>
                    <a:pt x="6328" y="-479"/>
                    <a:pt x="9281" y="-384"/>
                    <a:pt x="10424" y="1235"/>
                  </a:cubicBezTo>
                  <a:cubicBezTo>
                    <a:pt x="11205" y="3832"/>
                    <a:pt x="10043" y="6616"/>
                    <a:pt x="7662" y="7903"/>
                  </a:cubicBezTo>
                  <a:close/>
                </a:path>
              </a:pathLst>
            </a:custGeom>
            <a:solidFill>
              <a:srgbClr val="D58B94"/>
            </a:solidFill>
            <a:ln w="9525" cap="flat">
              <a:noFill/>
              <a:prstDash val="solid"/>
              <a:miter/>
            </a:ln>
          </p:spPr>
          <p:txBody>
            <a:bodyPr rtlCol="0" anchor="ctr"/>
            <a:lstStyle/>
            <a:p>
              <a:endParaRPr lang="en-IN"/>
            </a:p>
          </p:txBody>
        </p:sp>
        <p:sp>
          <p:nvSpPr>
            <p:cNvPr id="2057" name="Freeform: Shape 2056">
              <a:extLst>
                <a:ext uri="{FF2B5EF4-FFF2-40B4-BE49-F238E27FC236}">
                  <a16:creationId xmlns:a16="http://schemas.microsoft.com/office/drawing/2014/main" xmlns="" id="{9E687203-948F-0D8C-894B-E50D96188756}"/>
                </a:ext>
              </a:extLst>
            </p:cNvPr>
            <p:cNvSpPr/>
            <p:nvPr/>
          </p:nvSpPr>
          <p:spPr>
            <a:xfrm>
              <a:off x="827566" y="802707"/>
              <a:ext cx="10208" cy="8419"/>
            </a:xfrm>
            <a:custGeom>
              <a:avLst/>
              <a:gdLst>
                <a:gd name="connsiteX0" fmla="*/ 7095 w 10208"/>
                <a:gd name="connsiteY0" fmla="*/ 7189 h 8419"/>
                <a:gd name="connsiteX1" fmla="*/ 428 w 10208"/>
                <a:gd name="connsiteY1" fmla="*/ 7189 h 8419"/>
                <a:gd name="connsiteX2" fmla="*/ 3095 w 10208"/>
                <a:gd name="connsiteY2" fmla="*/ 1093 h 8419"/>
                <a:gd name="connsiteX3" fmla="*/ 9858 w 10208"/>
                <a:gd name="connsiteY3" fmla="*/ 1093 h 8419"/>
                <a:gd name="connsiteX4" fmla="*/ 7095 w 10208"/>
                <a:gd name="connsiteY4" fmla="*/ 7189 h 8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8419">
                  <a:moveTo>
                    <a:pt x="7095" y="7189"/>
                  </a:moveTo>
                  <a:cubicBezTo>
                    <a:pt x="4524" y="8903"/>
                    <a:pt x="1571" y="8712"/>
                    <a:pt x="428" y="7189"/>
                  </a:cubicBezTo>
                  <a:cubicBezTo>
                    <a:pt x="-715" y="5664"/>
                    <a:pt x="428" y="2617"/>
                    <a:pt x="3095" y="1093"/>
                  </a:cubicBezTo>
                  <a:cubicBezTo>
                    <a:pt x="5762" y="-431"/>
                    <a:pt x="8810" y="-336"/>
                    <a:pt x="9858" y="1093"/>
                  </a:cubicBezTo>
                  <a:cubicBezTo>
                    <a:pt x="10905" y="2521"/>
                    <a:pt x="9381" y="5569"/>
                    <a:pt x="7095" y="7189"/>
                  </a:cubicBezTo>
                  <a:close/>
                </a:path>
              </a:pathLst>
            </a:custGeom>
            <a:solidFill>
              <a:srgbClr val="D58B94"/>
            </a:solidFill>
            <a:ln w="9525" cap="flat">
              <a:noFill/>
              <a:prstDash val="solid"/>
              <a:miter/>
            </a:ln>
          </p:spPr>
          <p:txBody>
            <a:bodyPr rtlCol="0" anchor="ctr"/>
            <a:lstStyle/>
            <a:p>
              <a:endParaRPr lang="en-IN"/>
            </a:p>
          </p:txBody>
        </p:sp>
        <p:sp>
          <p:nvSpPr>
            <p:cNvPr id="2058" name="Freeform: Shape 2057">
              <a:extLst>
                <a:ext uri="{FF2B5EF4-FFF2-40B4-BE49-F238E27FC236}">
                  <a16:creationId xmlns:a16="http://schemas.microsoft.com/office/drawing/2014/main" xmlns="" id="{7E7726EF-6100-F3C2-663D-3919963B064D}"/>
                </a:ext>
              </a:extLst>
            </p:cNvPr>
            <p:cNvSpPr/>
            <p:nvPr/>
          </p:nvSpPr>
          <p:spPr>
            <a:xfrm>
              <a:off x="819457" y="767091"/>
              <a:ext cx="10684" cy="6976"/>
            </a:xfrm>
            <a:custGeom>
              <a:avLst/>
              <a:gdLst>
                <a:gd name="connsiteX0" fmla="*/ 6537 w 10684"/>
                <a:gd name="connsiteY0" fmla="*/ 6228 h 6976"/>
                <a:gd name="connsiteX1" fmla="*/ 155 w 10684"/>
                <a:gd name="connsiteY1" fmla="*/ 5466 h 6976"/>
                <a:gd name="connsiteX2" fmla="*/ 4156 w 10684"/>
                <a:gd name="connsiteY2" fmla="*/ 608 h 6976"/>
                <a:gd name="connsiteX3" fmla="*/ 10538 w 10684"/>
                <a:gd name="connsiteY3" fmla="*/ 1370 h 6976"/>
                <a:gd name="connsiteX4" fmla="*/ 6537 w 10684"/>
                <a:gd name="connsiteY4" fmla="*/ 6228 h 6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 h="6976">
                  <a:moveTo>
                    <a:pt x="6537" y="6228"/>
                  </a:moveTo>
                  <a:cubicBezTo>
                    <a:pt x="3680" y="7466"/>
                    <a:pt x="917" y="7085"/>
                    <a:pt x="155" y="5466"/>
                  </a:cubicBezTo>
                  <a:cubicBezTo>
                    <a:pt x="-607" y="3847"/>
                    <a:pt x="1298" y="1656"/>
                    <a:pt x="4156" y="608"/>
                  </a:cubicBezTo>
                  <a:cubicBezTo>
                    <a:pt x="7013" y="-439"/>
                    <a:pt x="9871" y="-154"/>
                    <a:pt x="10538" y="1370"/>
                  </a:cubicBezTo>
                  <a:cubicBezTo>
                    <a:pt x="11204" y="2894"/>
                    <a:pt x="9299" y="4990"/>
                    <a:pt x="6537" y="6228"/>
                  </a:cubicBezTo>
                  <a:close/>
                </a:path>
              </a:pathLst>
            </a:custGeom>
            <a:solidFill>
              <a:srgbClr val="D58B94"/>
            </a:solidFill>
            <a:ln w="9525" cap="flat">
              <a:noFill/>
              <a:prstDash val="solid"/>
              <a:miter/>
            </a:ln>
          </p:spPr>
          <p:txBody>
            <a:bodyPr rtlCol="0" anchor="ctr"/>
            <a:lstStyle/>
            <a:p>
              <a:endParaRPr lang="en-IN"/>
            </a:p>
          </p:txBody>
        </p:sp>
        <p:sp>
          <p:nvSpPr>
            <p:cNvPr id="2059" name="Freeform: Shape 2058">
              <a:extLst>
                <a:ext uri="{FF2B5EF4-FFF2-40B4-BE49-F238E27FC236}">
                  <a16:creationId xmlns:a16="http://schemas.microsoft.com/office/drawing/2014/main" xmlns="" id="{1713F9AF-8CE7-B702-41DD-1BFDBF245924}"/>
                </a:ext>
              </a:extLst>
            </p:cNvPr>
            <p:cNvSpPr/>
            <p:nvPr/>
          </p:nvSpPr>
          <p:spPr>
            <a:xfrm>
              <a:off x="821200" y="789061"/>
              <a:ext cx="13476" cy="10748"/>
            </a:xfrm>
            <a:custGeom>
              <a:avLst/>
              <a:gdLst>
                <a:gd name="connsiteX0" fmla="*/ 8890 w 13476"/>
                <a:gd name="connsiteY0" fmla="*/ 9404 h 10748"/>
                <a:gd name="connsiteX1" fmla="*/ 317 w 13476"/>
                <a:gd name="connsiteY1" fmla="*/ 8738 h 10748"/>
                <a:gd name="connsiteX2" fmla="*/ 4699 w 13476"/>
                <a:gd name="connsiteY2" fmla="*/ 1213 h 10748"/>
                <a:gd name="connsiteX3" fmla="*/ 13176 w 13476"/>
                <a:gd name="connsiteY3" fmla="*/ 1785 h 10748"/>
                <a:gd name="connsiteX4" fmla="*/ 8890 w 13476"/>
                <a:gd name="connsiteY4" fmla="*/ 9404 h 10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6" h="10748">
                  <a:moveTo>
                    <a:pt x="8890" y="9404"/>
                  </a:moveTo>
                  <a:cubicBezTo>
                    <a:pt x="5366" y="11405"/>
                    <a:pt x="1460" y="11119"/>
                    <a:pt x="317" y="8738"/>
                  </a:cubicBezTo>
                  <a:cubicBezTo>
                    <a:pt x="-826" y="6356"/>
                    <a:pt x="1079" y="3023"/>
                    <a:pt x="4699" y="1213"/>
                  </a:cubicBezTo>
                  <a:cubicBezTo>
                    <a:pt x="8318" y="-597"/>
                    <a:pt x="12128" y="-406"/>
                    <a:pt x="13176" y="1785"/>
                  </a:cubicBezTo>
                  <a:cubicBezTo>
                    <a:pt x="14224" y="3975"/>
                    <a:pt x="12319" y="7404"/>
                    <a:pt x="8890" y="9404"/>
                  </a:cubicBezTo>
                  <a:close/>
                </a:path>
              </a:pathLst>
            </a:custGeom>
            <a:solidFill>
              <a:srgbClr val="D58B94"/>
            </a:solidFill>
            <a:ln w="9525" cap="flat">
              <a:noFill/>
              <a:prstDash val="solid"/>
              <a:miter/>
            </a:ln>
          </p:spPr>
          <p:txBody>
            <a:bodyPr rtlCol="0" anchor="ctr"/>
            <a:lstStyle/>
            <a:p>
              <a:endParaRPr lang="en-IN"/>
            </a:p>
          </p:txBody>
        </p:sp>
        <p:sp>
          <p:nvSpPr>
            <p:cNvPr id="2060" name="Freeform: Shape 2059">
              <a:extLst>
                <a:ext uri="{FF2B5EF4-FFF2-40B4-BE49-F238E27FC236}">
                  <a16:creationId xmlns:a16="http://schemas.microsoft.com/office/drawing/2014/main" xmlns="" id="{8E50486B-150F-3CAA-1B8C-E68F24FDB5A1}"/>
                </a:ext>
              </a:extLst>
            </p:cNvPr>
            <p:cNvSpPr/>
            <p:nvPr/>
          </p:nvSpPr>
          <p:spPr>
            <a:xfrm>
              <a:off x="754915" y="844205"/>
              <a:ext cx="5781" cy="5450"/>
            </a:xfrm>
            <a:custGeom>
              <a:avLst/>
              <a:gdLst>
                <a:gd name="connsiteX0" fmla="*/ 4309 w 5781"/>
                <a:gd name="connsiteY0" fmla="*/ 4933 h 5450"/>
                <a:gd name="connsiteX1" fmla="*/ 309 w 5781"/>
                <a:gd name="connsiteY1" fmla="*/ 4266 h 5450"/>
                <a:gd name="connsiteX2" fmla="*/ 1452 w 5781"/>
                <a:gd name="connsiteY2" fmla="*/ 456 h 5450"/>
                <a:gd name="connsiteX3" fmla="*/ 5452 w 5781"/>
                <a:gd name="connsiteY3" fmla="*/ 1218 h 5450"/>
                <a:gd name="connsiteX4" fmla="*/ 4309 w 5781"/>
                <a:gd name="connsiteY4" fmla="*/ 4933 h 5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81" h="5450">
                  <a:moveTo>
                    <a:pt x="4309" y="4933"/>
                  </a:moveTo>
                  <a:cubicBezTo>
                    <a:pt x="3014" y="5807"/>
                    <a:pt x="1252" y="5514"/>
                    <a:pt x="309" y="4266"/>
                  </a:cubicBezTo>
                  <a:cubicBezTo>
                    <a:pt x="-406" y="2896"/>
                    <a:pt x="109" y="1209"/>
                    <a:pt x="1452" y="456"/>
                  </a:cubicBezTo>
                  <a:cubicBezTo>
                    <a:pt x="2776" y="-397"/>
                    <a:pt x="4538" y="-62"/>
                    <a:pt x="5452" y="1218"/>
                  </a:cubicBezTo>
                  <a:cubicBezTo>
                    <a:pt x="6157" y="2560"/>
                    <a:pt x="5643" y="4218"/>
                    <a:pt x="4309" y="4933"/>
                  </a:cubicBezTo>
                  <a:close/>
                </a:path>
              </a:pathLst>
            </a:custGeom>
            <a:solidFill>
              <a:srgbClr val="D58B94"/>
            </a:solidFill>
            <a:ln w="9525" cap="flat">
              <a:noFill/>
              <a:prstDash val="solid"/>
              <a:miter/>
            </a:ln>
          </p:spPr>
          <p:txBody>
            <a:bodyPr rtlCol="0" anchor="ctr"/>
            <a:lstStyle/>
            <a:p>
              <a:endParaRPr lang="en-IN"/>
            </a:p>
          </p:txBody>
        </p:sp>
        <p:sp>
          <p:nvSpPr>
            <p:cNvPr id="2061" name="Freeform: Shape 2060">
              <a:extLst>
                <a:ext uri="{FF2B5EF4-FFF2-40B4-BE49-F238E27FC236}">
                  <a16:creationId xmlns:a16="http://schemas.microsoft.com/office/drawing/2014/main" xmlns="" id="{CE11371B-0101-0A77-E366-8B3AF6B148B2}"/>
                </a:ext>
              </a:extLst>
            </p:cNvPr>
            <p:cNvSpPr/>
            <p:nvPr/>
          </p:nvSpPr>
          <p:spPr>
            <a:xfrm>
              <a:off x="759840" y="828554"/>
              <a:ext cx="5499" cy="5236"/>
            </a:xfrm>
            <a:custGeom>
              <a:avLst/>
              <a:gdLst>
                <a:gd name="connsiteX0" fmla="*/ 3861 w 5499"/>
                <a:gd name="connsiteY0" fmla="*/ 4772 h 5236"/>
                <a:gd name="connsiteX1" fmla="*/ 165 w 5499"/>
                <a:gd name="connsiteY1" fmla="*/ 4034 h 5236"/>
                <a:gd name="connsiteX2" fmla="*/ 146 w 5499"/>
                <a:gd name="connsiteY2" fmla="*/ 4010 h 5236"/>
                <a:gd name="connsiteX3" fmla="*/ 1670 w 5499"/>
                <a:gd name="connsiteY3" fmla="*/ 391 h 5236"/>
                <a:gd name="connsiteX4" fmla="*/ 5290 w 5499"/>
                <a:gd name="connsiteY4" fmla="*/ 1153 h 5236"/>
                <a:gd name="connsiteX5" fmla="*/ 3861 w 5499"/>
                <a:gd name="connsiteY5" fmla="*/ 4772 h 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9" h="5236">
                  <a:moveTo>
                    <a:pt x="3861" y="4772"/>
                  </a:moveTo>
                  <a:cubicBezTo>
                    <a:pt x="2632" y="5590"/>
                    <a:pt x="984" y="5260"/>
                    <a:pt x="165" y="4034"/>
                  </a:cubicBezTo>
                  <a:cubicBezTo>
                    <a:pt x="156" y="4027"/>
                    <a:pt x="156" y="4018"/>
                    <a:pt x="146" y="4010"/>
                  </a:cubicBezTo>
                  <a:cubicBezTo>
                    <a:pt x="-340" y="2592"/>
                    <a:pt x="318" y="1036"/>
                    <a:pt x="1670" y="391"/>
                  </a:cubicBezTo>
                  <a:cubicBezTo>
                    <a:pt x="2889" y="-369"/>
                    <a:pt x="4480" y="-32"/>
                    <a:pt x="5290" y="1153"/>
                  </a:cubicBezTo>
                  <a:cubicBezTo>
                    <a:pt x="5832" y="2547"/>
                    <a:pt x="5213" y="4127"/>
                    <a:pt x="3861" y="4772"/>
                  </a:cubicBezTo>
                  <a:close/>
                </a:path>
              </a:pathLst>
            </a:custGeom>
            <a:solidFill>
              <a:srgbClr val="D58B94"/>
            </a:solidFill>
            <a:ln w="9525" cap="flat">
              <a:noFill/>
              <a:prstDash val="solid"/>
              <a:miter/>
            </a:ln>
          </p:spPr>
          <p:txBody>
            <a:bodyPr rtlCol="0" anchor="ctr"/>
            <a:lstStyle/>
            <a:p>
              <a:endParaRPr lang="en-IN"/>
            </a:p>
          </p:txBody>
        </p:sp>
        <p:sp>
          <p:nvSpPr>
            <p:cNvPr id="2062" name="Freeform: Shape 2061">
              <a:extLst>
                <a:ext uri="{FF2B5EF4-FFF2-40B4-BE49-F238E27FC236}">
                  <a16:creationId xmlns:a16="http://schemas.microsoft.com/office/drawing/2014/main" xmlns="" id="{3480A1A5-AA2F-A4C5-F29E-B5730AE63077}"/>
                </a:ext>
              </a:extLst>
            </p:cNvPr>
            <p:cNvSpPr/>
            <p:nvPr/>
          </p:nvSpPr>
          <p:spPr>
            <a:xfrm>
              <a:off x="769870" y="840091"/>
              <a:ext cx="6057" cy="5748"/>
            </a:xfrm>
            <a:custGeom>
              <a:avLst/>
              <a:gdLst>
                <a:gd name="connsiteX0" fmla="*/ 4498 w 6057"/>
                <a:gd name="connsiteY0" fmla="*/ 5142 h 5748"/>
                <a:gd name="connsiteX1" fmla="*/ 364 w 6057"/>
                <a:gd name="connsiteY1" fmla="*/ 4553 h 5748"/>
                <a:gd name="connsiteX2" fmla="*/ 307 w 6057"/>
                <a:gd name="connsiteY2" fmla="*/ 4475 h 5748"/>
                <a:gd name="connsiteX3" fmla="*/ 1526 w 6057"/>
                <a:gd name="connsiteY3" fmla="*/ 624 h 5748"/>
                <a:gd name="connsiteX4" fmla="*/ 1641 w 6057"/>
                <a:gd name="connsiteY4" fmla="*/ 570 h 5748"/>
                <a:gd name="connsiteX5" fmla="*/ 5641 w 6057"/>
                <a:gd name="connsiteY5" fmla="*/ 1110 h 5748"/>
                <a:gd name="connsiteX6" fmla="*/ 5736 w 6057"/>
                <a:gd name="connsiteY6" fmla="*/ 1236 h 5748"/>
                <a:gd name="connsiteX7" fmla="*/ 4498 w 6057"/>
                <a:gd name="connsiteY7" fmla="*/ 5142 h 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57" h="5748">
                  <a:moveTo>
                    <a:pt x="4498" y="5142"/>
                  </a:moveTo>
                  <a:cubicBezTo>
                    <a:pt x="3193" y="6121"/>
                    <a:pt x="1345" y="5857"/>
                    <a:pt x="364" y="4553"/>
                  </a:cubicBezTo>
                  <a:cubicBezTo>
                    <a:pt x="345" y="4527"/>
                    <a:pt x="326" y="4502"/>
                    <a:pt x="307" y="4475"/>
                  </a:cubicBezTo>
                  <a:cubicBezTo>
                    <a:pt x="-417" y="3074"/>
                    <a:pt x="126" y="1349"/>
                    <a:pt x="1526" y="624"/>
                  </a:cubicBezTo>
                  <a:cubicBezTo>
                    <a:pt x="1564" y="605"/>
                    <a:pt x="1603" y="587"/>
                    <a:pt x="1641" y="570"/>
                  </a:cubicBezTo>
                  <a:cubicBezTo>
                    <a:pt x="2898" y="-387"/>
                    <a:pt x="4689" y="-145"/>
                    <a:pt x="5641" y="1110"/>
                  </a:cubicBezTo>
                  <a:cubicBezTo>
                    <a:pt x="5679" y="1152"/>
                    <a:pt x="5708" y="1194"/>
                    <a:pt x="5736" y="1236"/>
                  </a:cubicBezTo>
                  <a:cubicBezTo>
                    <a:pt x="6441" y="2660"/>
                    <a:pt x="5898" y="4385"/>
                    <a:pt x="4498" y="5142"/>
                  </a:cubicBezTo>
                  <a:close/>
                </a:path>
              </a:pathLst>
            </a:custGeom>
            <a:solidFill>
              <a:srgbClr val="D58B94"/>
            </a:solidFill>
            <a:ln w="9525" cap="flat">
              <a:noFill/>
              <a:prstDash val="solid"/>
              <a:miter/>
            </a:ln>
          </p:spPr>
          <p:txBody>
            <a:bodyPr rtlCol="0" anchor="ctr"/>
            <a:lstStyle/>
            <a:p>
              <a:endParaRPr lang="en-IN"/>
            </a:p>
          </p:txBody>
        </p:sp>
        <p:sp>
          <p:nvSpPr>
            <p:cNvPr id="2063" name="Freeform: Shape 2062">
              <a:extLst>
                <a:ext uri="{FF2B5EF4-FFF2-40B4-BE49-F238E27FC236}">
                  <a16:creationId xmlns:a16="http://schemas.microsoft.com/office/drawing/2014/main" xmlns="" id="{786EED78-3059-8E09-5BE1-C2E5937D799F}"/>
                </a:ext>
              </a:extLst>
            </p:cNvPr>
            <p:cNvSpPr/>
            <p:nvPr/>
          </p:nvSpPr>
          <p:spPr>
            <a:xfrm>
              <a:off x="812510" y="781656"/>
              <a:ext cx="9878" cy="7210"/>
            </a:xfrm>
            <a:custGeom>
              <a:avLst/>
              <a:gdLst>
                <a:gd name="connsiteX0" fmla="*/ 6436 w 9878"/>
                <a:gd name="connsiteY0" fmla="*/ 6427 h 7210"/>
                <a:gd name="connsiteX1" fmla="*/ 244 w 9878"/>
                <a:gd name="connsiteY1" fmla="*/ 5761 h 7210"/>
                <a:gd name="connsiteX2" fmla="*/ 3673 w 9878"/>
                <a:gd name="connsiteY2" fmla="*/ 712 h 7210"/>
                <a:gd name="connsiteX3" fmla="*/ 9579 w 9878"/>
                <a:gd name="connsiteY3" fmla="*/ 1379 h 7210"/>
                <a:gd name="connsiteX4" fmla="*/ 6436 w 9878"/>
                <a:gd name="connsiteY4" fmla="*/ 6427 h 7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8" h="7210">
                  <a:moveTo>
                    <a:pt x="6436" y="6427"/>
                  </a:moveTo>
                  <a:cubicBezTo>
                    <a:pt x="3959" y="7666"/>
                    <a:pt x="1197" y="7380"/>
                    <a:pt x="244" y="5761"/>
                  </a:cubicBezTo>
                  <a:cubicBezTo>
                    <a:pt x="-708" y="4141"/>
                    <a:pt x="1102" y="1855"/>
                    <a:pt x="3673" y="712"/>
                  </a:cubicBezTo>
                  <a:cubicBezTo>
                    <a:pt x="6245" y="-431"/>
                    <a:pt x="8626" y="-240"/>
                    <a:pt x="9579" y="1379"/>
                  </a:cubicBezTo>
                  <a:cubicBezTo>
                    <a:pt x="10531" y="2998"/>
                    <a:pt x="9007" y="5189"/>
                    <a:pt x="6436" y="6427"/>
                  </a:cubicBezTo>
                  <a:close/>
                </a:path>
              </a:pathLst>
            </a:custGeom>
            <a:solidFill>
              <a:srgbClr val="D58B94"/>
            </a:solidFill>
            <a:ln w="9525" cap="flat">
              <a:noFill/>
              <a:prstDash val="solid"/>
              <a:miter/>
            </a:ln>
          </p:spPr>
          <p:txBody>
            <a:bodyPr rtlCol="0" anchor="ctr"/>
            <a:lstStyle/>
            <a:p>
              <a:endParaRPr lang="en-IN"/>
            </a:p>
          </p:txBody>
        </p:sp>
        <p:sp>
          <p:nvSpPr>
            <p:cNvPr id="2064" name="Freeform: Shape 2063">
              <a:extLst>
                <a:ext uri="{FF2B5EF4-FFF2-40B4-BE49-F238E27FC236}">
                  <a16:creationId xmlns:a16="http://schemas.microsoft.com/office/drawing/2014/main" xmlns="" id="{FA405090-2CCD-A39D-6BAF-0D6155A016B5}"/>
                </a:ext>
              </a:extLst>
            </p:cNvPr>
            <p:cNvSpPr/>
            <p:nvPr/>
          </p:nvSpPr>
          <p:spPr>
            <a:xfrm>
              <a:off x="807213" y="775976"/>
              <a:ext cx="9304" cy="6690"/>
            </a:xfrm>
            <a:custGeom>
              <a:avLst/>
              <a:gdLst>
                <a:gd name="connsiteX0" fmla="*/ 5731 w 9304"/>
                <a:gd name="connsiteY0" fmla="*/ 6011 h 6690"/>
                <a:gd name="connsiteX1" fmla="*/ 112 w 9304"/>
                <a:gd name="connsiteY1" fmla="*/ 5249 h 6690"/>
                <a:gd name="connsiteX2" fmla="*/ 3541 w 9304"/>
                <a:gd name="connsiteY2" fmla="*/ 582 h 6690"/>
                <a:gd name="connsiteX3" fmla="*/ 9161 w 9304"/>
                <a:gd name="connsiteY3" fmla="*/ 1344 h 6690"/>
                <a:gd name="connsiteX4" fmla="*/ 5731 w 9304"/>
                <a:gd name="connsiteY4" fmla="*/ 6011 h 6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4" h="6690">
                  <a:moveTo>
                    <a:pt x="5731" y="6011"/>
                  </a:moveTo>
                  <a:cubicBezTo>
                    <a:pt x="3255" y="7154"/>
                    <a:pt x="683" y="6773"/>
                    <a:pt x="112" y="5249"/>
                  </a:cubicBezTo>
                  <a:cubicBezTo>
                    <a:pt x="-460" y="3725"/>
                    <a:pt x="969" y="1629"/>
                    <a:pt x="3541" y="582"/>
                  </a:cubicBezTo>
                  <a:cubicBezTo>
                    <a:pt x="6113" y="-466"/>
                    <a:pt x="8589" y="-85"/>
                    <a:pt x="9161" y="1344"/>
                  </a:cubicBezTo>
                  <a:cubicBezTo>
                    <a:pt x="9732" y="2772"/>
                    <a:pt x="8398" y="4582"/>
                    <a:pt x="5731" y="6011"/>
                  </a:cubicBezTo>
                  <a:close/>
                </a:path>
              </a:pathLst>
            </a:custGeom>
            <a:solidFill>
              <a:srgbClr val="D58B94"/>
            </a:solidFill>
            <a:ln w="9525" cap="flat">
              <a:noFill/>
              <a:prstDash val="solid"/>
              <a:miter/>
            </a:ln>
          </p:spPr>
          <p:txBody>
            <a:bodyPr rtlCol="0" anchor="ctr"/>
            <a:lstStyle/>
            <a:p>
              <a:endParaRPr lang="en-IN"/>
            </a:p>
          </p:txBody>
        </p:sp>
        <p:sp>
          <p:nvSpPr>
            <p:cNvPr id="2065" name="Freeform: Shape 2064">
              <a:extLst>
                <a:ext uri="{FF2B5EF4-FFF2-40B4-BE49-F238E27FC236}">
                  <a16:creationId xmlns:a16="http://schemas.microsoft.com/office/drawing/2014/main" xmlns="" id="{1F2562EB-BDAB-0FB0-56C5-0CA2AC917089}"/>
                </a:ext>
              </a:extLst>
            </p:cNvPr>
            <p:cNvSpPr/>
            <p:nvPr/>
          </p:nvSpPr>
          <p:spPr>
            <a:xfrm>
              <a:off x="829591" y="819294"/>
              <a:ext cx="4668" cy="4100"/>
            </a:xfrm>
            <a:custGeom>
              <a:avLst/>
              <a:gdLst>
                <a:gd name="connsiteX0" fmla="*/ 3356 w 4668"/>
                <a:gd name="connsiteY0" fmla="*/ 3460 h 4100"/>
                <a:gd name="connsiteX1" fmla="*/ 213 w 4668"/>
                <a:gd name="connsiteY1" fmla="*/ 3460 h 4100"/>
                <a:gd name="connsiteX2" fmla="*/ 1260 w 4668"/>
                <a:gd name="connsiteY2" fmla="*/ 602 h 4100"/>
                <a:gd name="connsiteX3" fmla="*/ 4308 w 4668"/>
                <a:gd name="connsiteY3" fmla="*/ 602 h 4100"/>
                <a:gd name="connsiteX4" fmla="*/ 3356 w 4668"/>
                <a:gd name="connsiteY4" fmla="*/ 3460 h 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8" h="4100">
                  <a:moveTo>
                    <a:pt x="3356" y="3460"/>
                  </a:moveTo>
                  <a:cubicBezTo>
                    <a:pt x="2470" y="4294"/>
                    <a:pt x="1099" y="4294"/>
                    <a:pt x="213" y="3460"/>
                  </a:cubicBezTo>
                  <a:cubicBezTo>
                    <a:pt x="-359" y="2602"/>
                    <a:pt x="213" y="1364"/>
                    <a:pt x="1260" y="602"/>
                  </a:cubicBezTo>
                  <a:cubicBezTo>
                    <a:pt x="2108" y="-221"/>
                    <a:pt x="3461" y="-221"/>
                    <a:pt x="4308" y="602"/>
                  </a:cubicBezTo>
                  <a:cubicBezTo>
                    <a:pt x="5070" y="1364"/>
                    <a:pt x="4499" y="2698"/>
                    <a:pt x="3356" y="3460"/>
                  </a:cubicBezTo>
                  <a:close/>
                </a:path>
              </a:pathLst>
            </a:custGeom>
            <a:solidFill>
              <a:srgbClr val="D58B94"/>
            </a:solidFill>
            <a:ln w="9525" cap="flat">
              <a:noFill/>
              <a:prstDash val="solid"/>
              <a:miter/>
            </a:ln>
          </p:spPr>
          <p:txBody>
            <a:bodyPr rtlCol="0" anchor="ctr"/>
            <a:lstStyle/>
            <a:p>
              <a:endParaRPr lang="en-IN"/>
            </a:p>
          </p:txBody>
        </p:sp>
        <p:sp>
          <p:nvSpPr>
            <p:cNvPr id="2066" name="Freeform: Shape 2065">
              <a:extLst>
                <a:ext uri="{FF2B5EF4-FFF2-40B4-BE49-F238E27FC236}">
                  <a16:creationId xmlns:a16="http://schemas.microsoft.com/office/drawing/2014/main" xmlns="" id="{B9C4EBAF-96D6-FF9F-F152-9580D23E5C0A}"/>
                </a:ext>
              </a:extLst>
            </p:cNvPr>
            <p:cNvSpPr/>
            <p:nvPr/>
          </p:nvSpPr>
          <p:spPr>
            <a:xfrm>
              <a:off x="810395" y="818640"/>
              <a:ext cx="12790" cy="11885"/>
            </a:xfrm>
            <a:custGeom>
              <a:avLst/>
              <a:gdLst>
                <a:gd name="connsiteX0" fmla="*/ 9217 w 12790"/>
                <a:gd name="connsiteY0" fmla="*/ 10401 h 11885"/>
                <a:gd name="connsiteX1" fmla="*/ 493 w 12790"/>
                <a:gd name="connsiteY1" fmla="*/ 9683 h 11885"/>
                <a:gd name="connsiteX2" fmla="*/ 454 w 12790"/>
                <a:gd name="connsiteY2" fmla="*/ 9639 h 11885"/>
                <a:gd name="connsiteX3" fmla="*/ 3693 w 12790"/>
                <a:gd name="connsiteY3" fmla="*/ 1447 h 11885"/>
                <a:gd name="connsiteX4" fmla="*/ 12361 w 12790"/>
                <a:gd name="connsiteY4" fmla="*/ 2114 h 11885"/>
                <a:gd name="connsiteX5" fmla="*/ 9217 w 12790"/>
                <a:gd name="connsiteY5" fmla="*/ 10401 h 11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0" h="11885">
                  <a:moveTo>
                    <a:pt x="9217" y="10401"/>
                  </a:moveTo>
                  <a:cubicBezTo>
                    <a:pt x="6608" y="12612"/>
                    <a:pt x="2702" y="12291"/>
                    <a:pt x="493" y="9683"/>
                  </a:cubicBezTo>
                  <a:cubicBezTo>
                    <a:pt x="483" y="9668"/>
                    <a:pt x="464" y="9653"/>
                    <a:pt x="454" y="9639"/>
                  </a:cubicBezTo>
                  <a:cubicBezTo>
                    <a:pt x="-822" y="6481"/>
                    <a:pt x="597" y="2876"/>
                    <a:pt x="3693" y="1447"/>
                  </a:cubicBezTo>
                  <a:cubicBezTo>
                    <a:pt x="6274" y="-738"/>
                    <a:pt x="10141" y="-441"/>
                    <a:pt x="12361" y="2114"/>
                  </a:cubicBezTo>
                  <a:cubicBezTo>
                    <a:pt x="13523" y="5273"/>
                    <a:pt x="12180" y="8805"/>
                    <a:pt x="9217" y="10401"/>
                  </a:cubicBezTo>
                  <a:close/>
                </a:path>
              </a:pathLst>
            </a:custGeom>
            <a:solidFill>
              <a:srgbClr val="D58B94"/>
            </a:solidFill>
            <a:ln w="9525" cap="flat">
              <a:noFill/>
              <a:prstDash val="solid"/>
              <a:miter/>
            </a:ln>
          </p:spPr>
          <p:txBody>
            <a:bodyPr rtlCol="0" anchor="ctr"/>
            <a:lstStyle/>
            <a:p>
              <a:endParaRPr lang="en-IN"/>
            </a:p>
          </p:txBody>
        </p:sp>
        <p:sp>
          <p:nvSpPr>
            <p:cNvPr id="2067" name="Freeform: Shape 2066">
              <a:extLst>
                <a:ext uri="{FF2B5EF4-FFF2-40B4-BE49-F238E27FC236}">
                  <a16:creationId xmlns:a16="http://schemas.microsoft.com/office/drawing/2014/main" xmlns="" id="{C583A337-E200-7B6E-9734-54A1EC2E7614}"/>
                </a:ext>
              </a:extLst>
            </p:cNvPr>
            <p:cNvSpPr/>
            <p:nvPr/>
          </p:nvSpPr>
          <p:spPr>
            <a:xfrm>
              <a:off x="804877" y="799999"/>
              <a:ext cx="19311" cy="16326"/>
            </a:xfrm>
            <a:custGeom>
              <a:avLst/>
              <a:gdLst>
                <a:gd name="connsiteX0" fmla="*/ 13592 w 19311"/>
                <a:gd name="connsiteY0" fmla="*/ 14373 h 16326"/>
                <a:gd name="connsiteX1" fmla="*/ 733 w 19311"/>
                <a:gd name="connsiteY1" fmla="*/ 13135 h 16326"/>
                <a:gd name="connsiteX2" fmla="*/ 6353 w 19311"/>
                <a:gd name="connsiteY2" fmla="*/ 1705 h 16326"/>
                <a:gd name="connsiteX3" fmla="*/ 18545 w 19311"/>
                <a:gd name="connsiteY3" fmla="*/ 2848 h 16326"/>
                <a:gd name="connsiteX4" fmla="*/ 13592 w 19311"/>
                <a:gd name="connsiteY4" fmla="*/ 14373 h 16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11" h="16326">
                  <a:moveTo>
                    <a:pt x="13592" y="14373"/>
                  </a:moveTo>
                  <a:cubicBezTo>
                    <a:pt x="9639" y="17374"/>
                    <a:pt x="4038" y="16835"/>
                    <a:pt x="733" y="13135"/>
                  </a:cubicBezTo>
                  <a:cubicBezTo>
                    <a:pt x="-1458" y="9515"/>
                    <a:pt x="1400" y="4372"/>
                    <a:pt x="6353" y="1705"/>
                  </a:cubicBezTo>
                  <a:cubicBezTo>
                    <a:pt x="11306" y="-962"/>
                    <a:pt x="16545" y="-486"/>
                    <a:pt x="18545" y="2848"/>
                  </a:cubicBezTo>
                  <a:cubicBezTo>
                    <a:pt x="20545" y="6181"/>
                    <a:pt x="18450" y="11420"/>
                    <a:pt x="13592" y="14373"/>
                  </a:cubicBezTo>
                  <a:close/>
                </a:path>
              </a:pathLst>
            </a:custGeom>
            <a:solidFill>
              <a:srgbClr val="D58B94"/>
            </a:solidFill>
            <a:ln w="9525" cap="flat">
              <a:noFill/>
              <a:prstDash val="solid"/>
              <a:miter/>
            </a:ln>
          </p:spPr>
          <p:txBody>
            <a:bodyPr rtlCol="0" anchor="ctr"/>
            <a:lstStyle/>
            <a:p>
              <a:endParaRPr lang="en-IN"/>
            </a:p>
          </p:txBody>
        </p:sp>
        <p:sp>
          <p:nvSpPr>
            <p:cNvPr id="2068" name="Freeform: Shape 2067">
              <a:extLst>
                <a:ext uri="{FF2B5EF4-FFF2-40B4-BE49-F238E27FC236}">
                  <a16:creationId xmlns:a16="http://schemas.microsoft.com/office/drawing/2014/main" xmlns="" id="{CBF91F9D-44E0-F0F6-61D8-95D4218B42A9}"/>
                </a:ext>
              </a:extLst>
            </p:cNvPr>
            <p:cNvSpPr/>
            <p:nvPr/>
          </p:nvSpPr>
          <p:spPr>
            <a:xfrm>
              <a:off x="803518" y="792065"/>
              <a:ext cx="10782" cy="8491"/>
            </a:xfrm>
            <a:custGeom>
              <a:avLst/>
              <a:gdLst>
                <a:gd name="connsiteX0" fmla="*/ 7236 w 10782"/>
                <a:gd name="connsiteY0" fmla="*/ 7543 h 8491"/>
                <a:gd name="connsiteX1" fmla="*/ 378 w 10782"/>
                <a:gd name="connsiteY1" fmla="*/ 6686 h 8491"/>
                <a:gd name="connsiteX2" fmla="*/ 3617 w 10782"/>
                <a:gd name="connsiteY2" fmla="*/ 781 h 8491"/>
                <a:gd name="connsiteX3" fmla="*/ 10475 w 10782"/>
                <a:gd name="connsiteY3" fmla="*/ 1638 h 8491"/>
                <a:gd name="connsiteX4" fmla="*/ 7236 w 10782"/>
                <a:gd name="connsiteY4" fmla="*/ 7543 h 8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2" h="8491">
                  <a:moveTo>
                    <a:pt x="7236" y="7543"/>
                  </a:moveTo>
                  <a:cubicBezTo>
                    <a:pt x="4474" y="9067"/>
                    <a:pt x="1426" y="8686"/>
                    <a:pt x="378" y="6686"/>
                  </a:cubicBezTo>
                  <a:cubicBezTo>
                    <a:pt x="-670" y="4686"/>
                    <a:pt x="378" y="2114"/>
                    <a:pt x="3617" y="781"/>
                  </a:cubicBezTo>
                  <a:cubicBezTo>
                    <a:pt x="6855" y="-553"/>
                    <a:pt x="9522" y="-172"/>
                    <a:pt x="10475" y="1638"/>
                  </a:cubicBezTo>
                  <a:cubicBezTo>
                    <a:pt x="11427" y="3447"/>
                    <a:pt x="9998" y="6210"/>
                    <a:pt x="7236" y="7543"/>
                  </a:cubicBezTo>
                  <a:close/>
                </a:path>
              </a:pathLst>
            </a:custGeom>
            <a:solidFill>
              <a:srgbClr val="D58B94"/>
            </a:solidFill>
            <a:ln w="9525" cap="flat">
              <a:noFill/>
              <a:prstDash val="solid"/>
              <a:miter/>
            </a:ln>
          </p:spPr>
          <p:txBody>
            <a:bodyPr rtlCol="0" anchor="ctr"/>
            <a:lstStyle/>
            <a:p>
              <a:endParaRPr lang="en-IN"/>
            </a:p>
          </p:txBody>
        </p:sp>
        <p:sp>
          <p:nvSpPr>
            <p:cNvPr id="2069" name="Freeform: Shape 2068">
              <a:extLst>
                <a:ext uri="{FF2B5EF4-FFF2-40B4-BE49-F238E27FC236}">
                  <a16:creationId xmlns:a16="http://schemas.microsoft.com/office/drawing/2014/main" xmlns="" id="{6FA09682-1F02-8669-9194-2449E39888C3}"/>
                </a:ext>
              </a:extLst>
            </p:cNvPr>
            <p:cNvSpPr/>
            <p:nvPr/>
          </p:nvSpPr>
          <p:spPr>
            <a:xfrm>
              <a:off x="795992" y="786336"/>
              <a:ext cx="8246" cy="6449"/>
            </a:xfrm>
            <a:custGeom>
              <a:avLst/>
              <a:gdLst>
                <a:gd name="connsiteX0" fmla="*/ 5237 w 8246"/>
                <a:gd name="connsiteY0" fmla="*/ 5843 h 6449"/>
                <a:gd name="connsiteX1" fmla="*/ 93 w 8246"/>
                <a:gd name="connsiteY1" fmla="*/ 4986 h 6449"/>
                <a:gd name="connsiteX2" fmla="*/ 3046 w 8246"/>
                <a:gd name="connsiteY2" fmla="*/ 509 h 6449"/>
                <a:gd name="connsiteX3" fmla="*/ 8094 w 8246"/>
                <a:gd name="connsiteY3" fmla="*/ 1366 h 6449"/>
                <a:gd name="connsiteX4" fmla="*/ 5237 w 8246"/>
                <a:gd name="connsiteY4" fmla="*/ 5843 h 6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6449">
                  <a:moveTo>
                    <a:pt x="5237" y="5843"/>
                  </a:moveTo>
                  <a:cubicBezTo>
                    <a:pt x="2951" y="6891"/>
                    <a:pt x="570" y="6510"/>
                    <a:pt x="93" y="4986"/>
                  </a:cubicBezTo>
                  <a:cubicBezTo>
                    <a:pt x="-383" y="3462"/>
                    <a:pt x="760" y="1462"/>
                    <a:pt x="3046" y="509"/>
                  </a:cubicBezTo>
                  <a:cubicBezTo>
                    <a:pt x="5332" y="-443"/>
                    <a:pt x="7523" y="-62"/>
                    <a:pt x="8094" y="1366"/>
                  </a:cubicBezTo>
                  <a:cubicBezTo>
                    <a:pt x="8666" y="2795"/>
                    <a:pt x="7428" y="4795"/>
                    <a:pt x="5237" y="5843"/>
                  </a:cubicBezTo>
                  <a:close/>
                </a:path>
              </a:pathLst>
            </a:custGeom>
            <a:solidFill>
              <a:srgbClr val="D58B94"/>
            </a:solidFill>
            <a:ln w="9525" cap="flat">
              <a:noFill/>
              <a:prstDash val="solid"/>
              <a:miter/>
            </a:ln>
          </p:spPr>
          <p:txBody>
            <a:bodyPr rtlCol="0" anchor="ctr"/>
            <a:lstStyle/>
            <a:p>
              <a:endParaRPr lang="en-IN"/>
            </a:p>
          </p:txBody>
        </p:sp>
        <p:sp>
          <p:nvSpPr>
            <p:cNvPr id="2070" name="Freeform: Shape 2069">
              <a:extLst>
                <a:ext uri="{FF2B5EF4-FFF2-40B4-BE49-F238E27FC236}">
                  <a16:creationId xmlns:a16="http://schemas.microsoft.com/office/drawing/2014/main" xmlns="" id="{2EA3B753-2BE3-CC7E-1E35-8FA7435E8544}"/>
                </a:ext>
              </a:extLst>
            </p:cNvPr>
            <p:cNvSpPr/>
            <p:nvPr/>
          </p:nvSpPr>
          <p:spPr>
            <a:xfrm>
              <a:off x="783930" y="786070"/>
              <a:ext cx="6759" cy="5103"/>
            </a:xfrm>
            <a:custGeom>
              <a:avLst/>
              <a:gdLst>
                <a:gd name="connsiteX0" fmla="*/ 4345 w 6759"/>
                <a:gd name="connsiteY0" fmla="*/ 4775 h 5103"/>
                <a:gd name="connsiteX1" fmla="*/ 154 w 6759"/>
                <a:gd name="connsiteY1" fmla="*/ 3918 h 5103"/>
                <a:gd name="connsiteX2" fmla="*/ 2440 w 6759"/>
                <a:gd name="connsiteY2" fmla="*/ 298 h 5103"/>
                <a:gd name="connsiteX3" fmla="*/ 6631 w 6759"/>
                <a:gd name="connsiteY3" fmla="*/ 1155 h 5103"/>
                <a:gd name="connsiteX4" fmla="*/ 4345 w 6759"/>
                <a:gd name="connsiteY4" fmla="*/ 4775 h 5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9" h="5103">
                  <a:moveTo>
                    <a:pt x="4345" y="4775"/>
                  </a:moveTo>
                  <a:cubicBezTo>
                    <a:pt x="2535" y="5537"/>
                    <a:pt x="630" y="4775"/>
                    <a:pt x="154" y="3918"/>
                  </a:cubicBezTo>
                  <a:cubicBezTo>
                    <a:pt x="-323" y="3061"/>
                    <a:pt x="154" y="1060"/>
                    <a:pt x="2440" y="298"/>
                  </a:cubicBezTo>
                  <a:cubicBezTo>
                    <a:pt x="4726" y="-464"/>
                    <a:pt x="6154" y="298"/>
                    <a:pt x="6631" y="1155"/>
                  </a:cubicBezTo>
                  <a:cubicBezTo>
                    <a:pt x="7107" y="2013"/>
                    <a:pt x="6059" y="4013"/>
                    <a:pt x="4345" y="4775"/>
                  </a:cubicBezTo>
                  <a:close/>
                </a:path>
              </a:pathLst>
            </a:custGeom>
            <a:solidFill>
              <a:srgbClr val="D58B94"/>
            </a:solidFill>
            <a:ln w="9525" cap="flat">
              <a:noFill/>
              <a:prstDash val="solid"/>
              <a:miter/>
            </a:ln>
          </p:spPr>
          <p:txBody>
            <a:bodyPr rtlCol="0" anchor="ctr"/>
            <a:lstStyle/>
            <a:p>
              <a:endParaRPr lang="en-IN"/>
            </a:p>
          </p:txBody>
        </p:sp>
        <p:sp>
          <p:nvSpPr>
            <p:cNvPr id="2071" name="Freeform: Shape 2070">
              <a:extLst>
                <a:ext uri="{FF2B5EF4-FFF2-40B4-BE49-F238E27FC236}">
                  <a16:creationId xmlns:a16="http://schemas.microsoft.com/office/drawing/2014/main" xmlns="" id="{928DC25D-93A0-88D6-E2CF-13ECCC04C690}"/>
                </a:ext>
              </a:extLst>
            </p:cNvPr>
            <p:cNvSpPr/>
            <p:nvPr/>
          </p:nvSpPr>
          <p:spPr>
            <a:xfrm>
              <a:off x="786000" y="792814"/>
              <a:ext cx="8661" cy="6860"/>
            </a:xfrm>
            <a:custGeom>
              <a:avLst/>
              <a:gdLst>
                <a:gd name="connsiteX0" fmla="*/ 2465 w 8661"/>
                <a:gd name="connsiteY0" fmla="*/ 6794 h 6860"/>
                <a:gd name="connsiteX1" fmla="*/ -11 w 8661"/>
                <a:gd name="connsiteY1" fmla="*/ 4133 h 6860"/>
                <a:gd name="connsiteX2" fmla="*/ 560 w 8661"/>
                <a:gd name="connsiteY2" fmla="*/ 2603 h 6860"/>
                <a:gd name="connsiteX3" fmla="*/ 6370 w 8661"/>
                <a:gd name="connsiteY3" fmla="*/ 31 h 6860"/>
                <a:gd name="connsiteX4" fmla="*/ 8618 w 8661"/>
                <a:gd name="connsiteY4" fmla="*/ 3058 h 6860"/>
                <a:gd name="connsiteX5" fmla="*/ 8276 w 8661"/>
                <a:gd name="connsiteY5" fmla="*/ 4032 h 6860"/>
                <a:gd name="connsiteX6" fmla="*/ 2465 w 8661"/>
                <a:gd name="connsiteY6" fmla="*/ 6794 h 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1" h="6860">
                  <a:moveTo>
                    <a:pt x="2465" y="6794"/>
                  </a:moveTo>
                  <a:cubicBezTo>
                    <a:pt x="1046" y="6744"/>
                    <a:pt x="-68" y="5552"/>
                    <a:pt x="-11" y="4133"/>
                  </a:cubicBezTo>
                  <a:cubicBezTo>
                    <a:pt x="8" y="3574"/>
                    <a:pt x="208" y="3037"/>
                    <a:pt x="560" y="2603"/>
                  </a:cubicBezTo>
                  <a:cubicBezTo>
                    <a:pt x="1875" y="742"/>
                    <a:pt x="4104" y="-247"/>
                    <a:pt x="6370" y="31"/>
                  </a:cubicBezTo>
                  <a:cubicBezTo>
                    <a:pt x="7828" y="246"/>
                    <a:pt x="8837" y="1601"/>
                    <a:pt x="8618" y="3058"/>
                  </a:cubicBezTo>
                  <a:cubicBezTo>
                    <a:pt x="8571" y="3402"/>
                    <a:pt x="8456" y="3733"/>
                    <a:pt x="8276" y="4032"/>
                  </a:cubicBezTo>
                  <a:cubicBezTo>
                    <a:pt x="7056" y="6020"/>
                    <a:pt x="4780" y="7102"/>
                    <a:pt x="2465" y="6794"/>
                  </a:cubicBezTo>
                  <a:close/>
                </a:path>
              </a:pathLst>
            </a:custGeom>
            <a:solidFill>
              <a:srgbClr val="D58B94"/>
            </a:solidFill>
            <a:ln w="9525" cap="flat">
              <a:noFill/>
              <a:prstDash val="solid"/>
              <a:miter/>
            </a:ln>
          </p:spPr>
          <p:txBody>
            <a:bodyPr rtlCol="0" anchor="ctr"/>
            <a:lstStyle/>
            <a:p>
              <a:endParaRPr lang="en-IN"/>
            </a:p>
          </p:txBody>
        </p:sp>
        <p:sp>
          <p:nvSpPr>
            <p:cNvPr id="2072" name="Freeform: Shape 2071">
              <a:extLst>
                <a:ext uri="{FF2B5EF4-FFF2-40B4-BE49-F238E27FC236}">
                  <a16:creationId xmlns:a16="http://schemas.microsoft.com/office/drawing/2014/main" xmlns="" id="{EA45F300-526B-31F4-C82C-A7B49A9B7547}"/>
                </a:ext>
              </a:extLst>
            </p:cNvPr>
            <p:cNvSpPr/>
            <p:nvPr/>
          </p:nvSpPr>
          <p:spPr>
            <a:xfrm>
              <a:off x="789820" y="815167"/>
              <a:ext cx="10501" cy="9254"/>
            </a:xfrm>
            <a:custGeom>
              <a:avLst/>
              <a:gdLst>
                <a:gd name="connsiteX0" fmla="*/ 7599 w 10501"/>
                <a:gd name="connsiteY0" fmla="*/ 8254 h 9254"/>
                <a:gd name="connsiteX1" fmla="*/ 551 w 10501"/>
                <a:gd name="connsiteY1" fmla="*/ 7301 h 9254"/>
                <a:gd name="connsiteX2" fmla="*/ 3218 w 10501"/>
                <a:gd name="connsiteY2" fmla="*/ 920 h 9254"/>
                <a:gd name="connsiteX3" fmla="*/ 10076 w 10501"/>
                <a:gd name="connsiteY3" fmla="*/ 1777 h 9254"/>
                <a:gd name="connsiteX4" fmla="*/ 7599 w 10501"/>
                <a:gd name="connsiteY4" fmla="*/ 8254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1" h="9254">
                  <a:moveTo>
                    <a:pt x="7599" y="8254"/>
                  </a:moveTo>
                  <a:cubicBezTo>
                    <a:pt x="5371" y="9874"/>
                    <a:pt x="2265" y="9454"/>
                    <a:pt x="551" y="7301"/>
                  </a:cubicBezTo>
                  <a:cubicBezTo>
                    <a:pt x="-878" y="5301"/>
                    <a:pt x="551" y="2348"/>
                    <a:pt x="3218" y="920"/>
                  </a:cubicBezTo>
                  <a:cubicBezTo>
                    <a:pt x="5380" y="-602"/>
                    <a:pt x="8352" y="-231"/>
                    <a:pt x="10076" y="1777"/>
                  </a:cubicBezTo>
                  <a:cubicBezTo>
                    <a:pt x="11152" y="4250"/>
                    <a:pt x="10047" y="7129"/>
                    <a:pt x="7599" y="8254"/>
                  </a:cubicBezTo>
                  <a:close/>
                </a:path>
              </a:pathLst>
            </a:custGeom>
            <a:solidFill>
              <a:srgbClr val="D58B94"/>
            </a:solidFill>
            <a:ln w="9525" cap="flat">
              <a:noFill/>
              <a:prstDash val="solid"/>
              <a:miter/>
            </a:ln>
          </p:spPr>
          <p:txBody>
            <a:bodyPr rtlCol="0" anchor="ctr"/>
            <a:lstStyle/>
            <a:p>
              <a:endParaRPr lang="en-IN"/>
            </a:p>
          </p:txBody>
        </p:sp>
        <p:sp>
          <p:nvSpPr>
            <p:cNvPr id="2073" name="Freeform: Shape 2072">
              <a:extLst>
                <a:ext uri="{FF2B5EF4-FFF2-40B4-BE49-F238E27FC236}">
                  <a16:creationId xmlns:a16="http://schemas.microsoft.com/office/drawing/2014/main" xmlns="" id="{C8F69A0C-7BBE-8EC1-7A1C-0F037BDDF91B}"/>
                </a:ext>
              </a:extLst>
            </p:cNvPr>
            <p:cNvSpPr/>
            <p:nvPr/>
          </p:nvSpPr>
          <p:spPr>
            <a:xfrm>
              <a:off x="782683" y="800306"/>
              <a:ext cx="15855" cy="14279"/>
            </a:xfrm>
            <a:custGeom>
              <a:avLst/>
              <a:gdLst>
                <a:gd name="connsiteX0" fmla="*/ 10640 w 15855"/>
                <a:gd name="connsiteY0" fmla="*/ 12923 h 14279"/>
                <a:gd name="connsiteX1" fmla="*/ 449 w 15855"/>
                <a:gd name="connsiteY1" fmla="*/ 11304 h 14279"/>
                <a:gd name="connsiteX2" fmla="*/ 4763 w 15855"/>
                <a:gd name="connsiteY2" fmla="*/ 1870 h 14279"/>
                <a:gd name="connsiteX3" fmla="*/ 5021 w 15855"/>
                <a:gd name="connsiteY3" fmla="*/ 1779 h 14279"/>
                <a:gd name="connsiteX4" fmla="*/ 14041 w 15855"/>
                <a:gd name="connsiteY4" fmla="*/ 1930 h 14279"/>
                <a:gd name="connsiteX5" fmla="*/ 13898 w 15855"/>
                <a:gd name="connsiteY5" fmla="*/ 10953 h 14279"/>
                <a:gd name="connsiteX6" fmla="*/ 10640 w 15855"/>
                <a:gd name="connsiteY6" fmla="*/ 12638 h 1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55" h="14279">
                  <a:moveTo>
                    <a:pt x="10640" y="12923"/>
                  </a:moveTo>
                  <a:cubicBezTo>
                    <a:pt x="7364" y="15216"/>
                    <a:pt x="2858" y="14500"/>
                    <a:pt x="449" y="11304"/>
                  </a:cubicBezTo>
                  <a:cubicBezTo>
                    <a:pt x="-961" y="7508"/>
                    <a:pt x="963" y="3285"/>
                    <a:pt x="4763" y="1870"/>
                  </a:cubicBezTo>
                  <a:cubicBezTo>
                    <a:pt x="4849" y="1838"/>
                    <a:pt x="4935" y="1808"/>
                    <a:pt x="5021" y="1779"/>
                  </a:cubicBezTo>
                  <a:cubicBezTo>
                    <a:pt x="7554" y="-671"/>
                    <a:pt x="11593" y="-603"/>
                    <a:pt x="14041" y="1930"/>
                  </a:cubicBezTo>
                  <a:cubicBezTo>
                    <a:pt x="16498" y="4463"/>
                    <a:pt x="16431" y="8504"/>
                    <a:pt x="13898" y="10953"/>
                  </a:cubicBezTo>
                  <a:cubicBezTo>
                    <a:pt x="12993" y="11821"/>
                    <a:pt x="11869" y="12406"/>
                    <a:pt x="10640" y="12638"/>
                  </a:cubicBezTo>
                  <a:close/>
                </a:path>
              </a:pathLst>
            </a:custGeom>
            <a:solidFill>
              <a:srgbClr val="D58B94"/>
            </a:solidFill>
            <a:ln w="9525" cap="flat">
              <a:noFill/>
              <a:prstDash val="solid"/>
              <a:miter/>
            </a:ln>
          </p:spPr>
          <p:txBody>
            <a:bodyPr rtlCol="0" anchor="ctr"/>
            <a:lstStyle/>
            <a:p>
              <a:endParaRPr lang="en-IN"/>
            </a:p>
          </p:txBody>
        </p:sp>
        <p:sp>
          <p:nvSpPr>
            <p:cNvPr id="2074" name="Freeform: Shape 2073">
              <a:extLst>
                <a:ext uri="{FF2B5EF4-FFF2-40B4-BE49-F238E27FC236}">
                  <a16:creationId xmlns:a16="http://schemas.microsoft.com/office/drawing/2014/main" xmlns="" id="{8E6D1991-CDB7-0CFC-DA67-D651E3556188}"/>
                </a:ext>
              </a:extLst>
            </p:cNvPr>
            <p:cNvSpPr/>
            <p:nvPr/>
          </p:nvSpPr>
          <p:spPr>
            <a:xfrm>
              <a:off x="798739" y="824813"/>
              <a:ext cx="6546" cy="5941"/>
            </a:xfrm>
            <a:custGeom>
              <a:avLst/>
              <a:gdLst>
                <a:gd name="connsiteX0" fmla="*/ 4776 w 6546"/>
                <a:gd name="connsiteY0" fmla="*/ 4990 h 5941"/>
                <a:gd name="connsiteX1" fmla="*/ 328 w 6546"/>
                <a:gd name="connsiteY1" fmla="*/ 5021 h 5941"/>
                <a:gd name="connsiteX2" fmla="*/ 300 w 6546"/>
                <a:gd name="connsiteY2" fmla="*/ 4990 h 5941"/>
                <a:gd name="connsiteX3" fmla="*/ 1823 w 6546"/>
                <a:gd name="connsiteY3" fmla="*/ 608 h 5941"/>
                <a:gd name="connsiteX4" fmla="*/ 6396 w 6546"/>
                <a:gd name="connsiteY4" fmla="*/ 1180 h 5941"/>
                <a:gd name="connsiteX5" fmla="*/ 4776 w 6546"/>
                <a:gd name="connsiteY5" fmla="*/ 4990 h 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6" h="5941">
                  <a:moveTo>
                    <a:pt x="4776" y="4990"/>
                  </a:moveTo>
                  <a:cubicBezTo>
                    <a:pt x="3557" y="6226"/>
                    <a:pt x="1566" y="6240"/>
                    <a:pt x="328" y="5021"/>
                  </a:cubicBezTo>
                  <a:cubicBezTo>
                    <a:pt x="319" y="5011"/>
                    <a:pt x="309" y="5000"/>
                    <a:pt x="300" y="4990"/>
                  </a:cubicBezTo>
                  <a:cubicBezTo>
                    <a:pt x="-462" y="3357"/>
                    <a:pt x="214" y="1418"/>
                    <a:pt x="1823" y="608"/>
                  </a:cubicBezTo>
                  <a:cubicBezTo>
                    <a:pt x="3271" y="-406"/>
                    <a:pt x="5243" y="-159"/>
                    <a:pt x="6396" y="1180"/>
                  </a:cubicBezTo>
                  <a:cubicBezTo>
                    <a:pt x="6843" y="2674"/>
                    <a:pt x="6167" y="4275"/>
                    <a:pt x="4776" y="4990"/>
                  </a:cubicBezTo>
                  <a:close/>
                </a:path>
              </a:pathLst>
            </a:custGeom>
            <a:solidFill>
              <a:srgbClr val="D58B94"/>
            </a:solidFill>
            <a:ln w="9525" cap="flat">
              <a:noFill/>
              <a:prstDash val="solid"/>
              <a:miter/>
            </a:ln>
          </p:spPr>
          <p:txBody>
            <a:bodyPr rtlCol="0" anchor="ctr"/>
            <a:lstStyle/>
            <a:p>
              <a:endParaRPr lang="en-IN"/>
            </a:p>
          </p:txBody>
        </p:sp>
        <p:sp>
          <p:nvSpPr>
            <p:cNvPr id="2075" name="Freeform: Shape 2074">
              <a:extLst>
                <a:ext uri="{FF2B5EF4-FFF2-40B4-BE49-F238E27FC236}">
                  <a16:creationId xmlns:a16="http://schemas.microsoft.com/office/drawing/2014/main" xmlns="" id="{F2C75CB5-F513-FB57-B813-CD0D8CE84529}"/>
                </a:ext>
              </a:extLst>
            </p:cNvPr>
            <p:cNvSpPr/>
            <p:nvPr/>
          </p:nvSpPr>
          <p:spPr>
            <a:xfrm>
              <a:off x="786370" y="830066"/>
              <a:ext cx="6158" cy="5710"/>
            </a:xfrm>
            <a:custGeom>
              <a:avLst/>
              <a:gdLst>
                <a:gd name="connsiteX0" fmla="*/ 4477 w 6158"/>
                <a:gd name="connsiteY0" fmla="*/ 4975 h 5710"/>
                <a:gd name="connsiteX1" fmla="*/ 705 w 6158"/>
                <a:gd name="connsiteY1" fmla="*/ 4851 h 5710"/>
                <a:gd name="connsiteX2" fmla="*/ 829 w 6158"/>
                <a:gd name="connsiteY2" fmla="*/ 1081 h 5710"/>
                <a:gd name="connsiteX3" fmla="*/ 1810 w 6158"/>
                <a:gd name="connsiteY3" fmla="*/ 498 h 5710"/>
                <a:gd name="connsiteX4" fmla="*/ 5905 w 6158"/>
                <a:gd name="connsiteY4" fmla="*/ 1070 h 5710"/>
                <a:gd name="connsiteX5" fmla="*/ 4477 w 6158"/>
                <a:gd name="connsiteY5" fmla="*/ 4975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58" h="5710">
                  <a:moveTo>
                    <a:pt x="4477" y="4975"/>
                  </a:moveTo>
                  <a:cubicBezTo>
                    <a:pt x="3400" y="5982"/>
                    <a:pt x="1714" y="5926"/>
                    <a:pt x="705" y="4851"/>
                  </a:cubicBezTo>
                  <a:cubicBezTo>
                    <a:pt x="-295" y="3776"/>
                    <a:pt x="-248" y="2088"/>
                    <a:pt x="829" y="1081"/>
                  </a:cubicBezTo>
                  <a:cubicBezTo>
                    <a:pt x="1114" y="818"/>
                    <a:pt x="1448" y="620"/>
                    <a:pt x="1810" y="498"/>
                  </a:cubicBezTo>
                  <a:cubicBezTo>
                    <a:pt x="3124" y="-363"/>
                    <a:pt x="4877" y="-119"/>
                    <a:pt x="5905" y="1070"/>
                  </a:cubicBezTo>
                  <a:cubicBezTo>
                    <a:pt x="6524" y="2545"/>
                    <a:pt x="5905" y="4251"/>
                    <a:pt x="4477" y="4975"/>
                  </a:cubicBezTo>
                  <a:close/>
                </a:path>
              </a:pathLst>
            </a:custGeom>
            <a:solidFill>
              <a:srgbClr val="D58B94"/>
            </a:solidFill>
            <a:ln w="9525" cap="flat">
              <a:noFill/>
              <a:prstDash val="solid"/>
              <a:miter/>
            </a:ln>
          </p:spPr>
          <p:txBody>
            <a:bodyPr rtlCol="0" anchor="ctr"/>
            <a:lstStyle/>
            <a:p>
              <a:endParaRPr lang="en-IN"/>
            </a:p>
          </p:txBody>
        </p:sp>
        <p:sp>
          <p:nvSpPr>
            <p:cNvPr id="2076" name="Freeform: Shape 2075">
              <a:extLst>
                <a:ext uri="{FF2B5EF4-FFF2-40B4-BE49-F238E27FC236}">
                  <a16:creationId xmlns:a16="http://schemas.microsoft.com/office/drawing/2014/main" xmlns="" id="{877D1346-99EC-8107-42D9-AB8454D73C55}"/>
                </a:ext>
              </a:extLst>
            </p:cNvPr>
            <p:cNvSpPr/>
            <p:nvPr/>
          </p:nvSpPr>
          <p:spPr>
            <a:xfrm>
              <a:off x="773121" y="827853"/>
              <a:ext cx="9300" cy="8554"/>
            </a:xfrm>
            <a:custGeom>
              <a:avLst/>
              <a:gdLst>
                <a:gd name="connsiteX0" fmla="*/ 6772 w 9300"/>
                <a:gd name="connsiteY0" fmla="*/ 7760 h 8554"/>
                <a:gd name="connsiteX1" fmla="*/ 485 w 9300"/>
                <a:gd name="connsiteY1" fmla="*/ 6712 h 8554"/>
                <a:gd name="connsiteX2" fmla="*/ 2267 w 9300"/>
                <a:gd name="connsiteY2" fmla="*/ 917 h 8554"/>
                <a:gd name="connsiteX3" fmla="*/ 2486 w 9300"/>
                <a:gd name="connsiteY3" fmla="*/ 807 h 8554"/>
                <a:gd name="connsiteX4" fmla="*/ 8867 w 9300"/>
                <a:gd name="connsiteY4" fmla="*/ 1759 h 8554"/>
                <a:gd name="connsiteX5" fmla="*/ 6772 w 9300"/>
                <a:gd name="connsiteY5" fmla="*/ 7760 h 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0" h="8554">
                  <a:moveTo>
                    <a:pt x="6772" y="7760"/>
                  </a:moveTo>
                  <a:cubicBezTo>
                    <a:pt x="4724" y="9118"/>
                    <a:pt x="1981" y="8660"/>
                    <a:pt x="485" y="6712"/>
                  </a:cubicBezTo>
                  <a:cubicBezTo>
                    <a:pt x="-619" y="4621"/>
                    <a:pt x="171" y="2027"/>
                    <a:pt x="2267" y="917"/>
                  </a:cubicBezTo>
                  <a:cubicBezTo>
                    <a:pt x="2333" y="878"/>
                    <a:pt x="2409" y="841"/>
                    <a:pt x="2486" y="807"/>
                  </a:cubicBezTo>
                  <a:cubicBezTo>
                    <a:pt x="4534" y="-585"/>
                    <a:pt x="7315" y="-171"/>
                    <a:pt x="8867" y="1759"/>
                  </a:cubicBezTo>
                  <a:cubicBezTo>
                    <a:pt x="9896" y="3998"/>
                    <a:pt x="8972" y="6652"/>
                    <a:pt x="6772" y="7760"/>
                  </a:cubicBezTo>
                  <a:close/>
                </a:path>
              </a:pathLst>
            </a:custGeom>
            <a:solidFill>
              <a:srgbClr val="D58B94"/>
            </a:solidFill>
            <a:ln w="9525" cap="flat">
              <a:noFill/>
              <a:prstDash val="solid"/>
              <a:miter/>
            </a:ln>
          </p:spPr>
          <p:txBody>
            <a:bodyPr rtlCol="0" anchor="ctr"/>
            <a:lstStyle/>
            <a:p>
              <a:endParaRPr lang="en-IN"/>
            </a:p>
          </p:txBody>
        </p:sp>
        <p:sp>
          <p:nvSpPr>
            <p:cNvPr id="2077" name="Freeform: Shape 2076">
              <a:extLst>
                <a:ext uri="{FF2B5EF4-FFF2-40B4-BE49-F238E27FC236}">
                  <a16:creationId xmlns:a16="http://schemas.microsoft.com/office/drawing/2014/main" xmlns="" id="{1B1EA9C3-8571-517C-7BA7-327585D8F238}"/>
                </a:ext>
              </a:extLst>
            </p:cNvPr>
            <p:cNvSpPr/>
            <p:nvPr/>
          </p:nvSpPr>
          <p:spPr>
            <a:xfrm>
              <a:off x="766749" y="815395"/>
              <a:ext cx="11215" cy="10156"/>
            </a:xfrm>
            <a:custGeom>
              <a:avLst/>
              <a:gdLst>
                <a:gd name="connsiteX0" fmla="*/ 7715 w 11215"/>
                <a:gd name="connsiteY0" fmla="*/ 9169 h 10156"/>
                <a:gd name="connsiteX1" fmla="*/ 285 w 11215"/>
                <a:gd name="connsiteY1" fmla="*/ 7876 h 10156"/>
                <a:gd name="connsiteX2" fmla="*/ 190 w 11215"/>
                <a:gd name="connsiteY2" fmla="*/ 7740 h 10156"/>
                <a:gd name="connsiteX3" fmla="*/ 4619 w 11215"/>
                <a:gd name="connsiteY3" fmla="*/ 186 h 10156"/>
                <a:gd name="connsiteX4" fmla="*/ 10858 w 11215"/>
                <a:gd name="connsiteY4" fmla="*/ 2120 h 10156"/>
                <a:gd name="connsiteX5" fmla="*/ 7715 w 11215"/>
                <a:gd name="connsiteY5" fmla="*/ 9169 h 1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15" h="10156">
                  <a:moveTo>
                    <a:pt x="7715" y="9169"/>
                  </a:moveTo>
                  <a:cubicBezTo>
                    <a:pt x="5305" y="10864"/>
                    <a:pt x="1981" y="10286"/>
                    <a:pt x="285" y="7876"/>
                  </a:cubicBezTo>
                  <a:cubicBezTo>
                    <a:pt x="247" y="7831"/>
                    <a:pt x="219" y="7786"/>
                    <a:pt x="190" y="7740"/>
                  </a:cubicBezTo>
                  <a:cubicBezTo>
                    <a:pt x="-677" y="4432"/>
                    <a:pt x="1305" y="1050"/>
                    <a:pt x="4619" y="186"/>
                  </a:cubicBezTo>
                  <a:cubicBezTo>
                    <a:pt x="6896" y="-409"/>
                    <a:pt x="9315" y="341"/>
                    <a:pt x="10858" y="2120"/>
                  </a:cubicBezTo>
                  <a:cubicBezTo>
                    <a:pt x="11896" y="4934"/>
                    <a:pt x="10506" y="8062"/>
                    <a:pt x="7715" y="9169"/>
                  </a:cubicBezTo>
                  <a:close/>
                </a:path>
              </a:pathLst>
            </a:custGeom>
            <a:solidFill>
              <a:srgbClr val="D58B94"/>
            </a:solidFill>
            <a:ln w="9525" cap="flat">
              <a:noFill/>
              <a:prstDash val="solid"/>
              <a:miter/>
            </a:ln>
          </p:spPr>
          <p:txBody>
            <a:bodyPr rtlCol="0" anchor="ctr"/>
            <a:lstStyle/>
            <a:p>
              <a:endParaRPr lang="en-IN"/>
            </a:p>
          </p:txBody>
        </p:sp>
        <p:sp>
          <p:nvSpPr>
            <p:cNvPr id="2078" name="Freeform: Shape 2077">
              <a:extLst>
                <a:ext uri="{FF2B5EF4-FFF2-40B4-BE49-F238E27FC236}">
                  <a16:creationId xmlns:a16="http://schemas.microsoft.com/office/drawing/2014/main" xmlns="" id="{9FAE9C49-DB2C-62A0-4808-8F1B38B66ACC}"/>
                </a:ext>
              </a:extLst>
            </p:cNvPr>
            <p:cNvSpPr/>
            <p:nvPr/>
          </p:nvSpPr>
          <p:spPr>
            <a:xfrm>
              <a:off x="771109" y="795820"/>
              <a:ext cx="11041" cy="9506"/>
            </a:xfrm>
            <a:custGeom>
              <a:avLst/>
              <a:gdLst>
                <a:gd name="connsiteX0" fmla="*/ 7355 w 11041"/>
                <a:gd name="connsiteY0" fmla="*/ 8741 h 9506"/>
                <a:gd name="connsiteX1" fmla="*/ 116 w 11041"/>
                <a:gd name="connsiteY1" fmla="*/ 7217 h 9506"/>
                <a:gd name="connsiteX2" fmla="*/ 3926 w 11041"/>
                <a:gd name="connsiteY2" fmla="*/ 740 h 9506"/>
                <a:gd name="connsiteX3" fmla="*/ 10879 w 11041"/>
                <a:gd name="connsiteY3" fmla="*/ 2264 h 9506"/>
                <a:gd name="connsiteX4" fmla="*/ 7355 w 11041"/>
                <a:gd name="connsiteY4" fmla="*/ 8741 h 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1" h="9506">
                  <a:moveTo>
                    <a:pt x="7355" y="8741"/>
                  </a:moveTo>
                  <a:cubicBezTo>
                    <a:pt x="4498" y="10169"/>
                    <a:pt x="878" y="9503"/>
                    <a:pt x="116" y="7217"/>
                  </a:cubicBezTo>
                  <a:cubicBezTo>
                    <a:pt x="-503" y="4393"/>
                    <a:pt x="1154" y="1569"/>
                    <a:pt x="3926" y="740"/>
                  </a:cubicBezTo>
                  <a:cubicBezTo>
                    <a:pt x="6279" y="-697"/>
                    <a:pt x="9346" y="-25"/>
                    <a:pt x="10879" y="2264"/>
                  </a:cubicBezTo>
                  <a:cubicBezTo>
                    <a:pt x="11527" y="5006"/>
                    <a:pt x="10012" y="7797"/>
                    <a:pt x="7355" y="8741"/>
                  </a:cubicBezTo>
                  <a:close/>
                </a:path>
              </a:pathLst>
            </a:custGeom>
            <a:solidFill>
              <a:srgbClr val="D58B94"/>
            </a:solidFill>
            <a:ln w="9525" cap="flat">
              <a:noFill/>
              <a:prstDash val="solid"/>
              <a:miter/>
            </a:ln>
          </p:spPr>
          <p:txBody>
            <a:bodyPr rtlCol="0" anchor="ctr"/>
            <a:lstStyle/>
            <a:p>
              <a:endParaRPr lang="en-IN"/>
            </a:p>
          </p:txBody>
        </p:sp>
        <p:sp>
          <p:nvSpPr>
            <p:cNvPr id="2079" name="Freeform: Shape 2078">
              <a:extLst>
                <a:ext uri="{FF2B5EF4-FFF2-40B4-BE49-F238E27FC236}">
                  <a16:creationId xmlns:a16="http://schemas.microsoft.com/office/drawing/2014/main" xmlns="" id="{D2BABB38-36CA-48F8-03F7-595B72C7F46F}"/>
                </a:ext>
              </a:extLst>
            </p:cNvPr>
            <p:cNvSpPr/>
            <p:nvPr/>
          </p:nvSpPr>
          <p:spPr>
            <a:xfrm>
              <a:off x="763725" y="805000"/>
              <a:ext cx="4245" cy="3576"/>
            </a:xfrm>
            <a:custGeom>
              <a:avLst/>
              <a:gdLst>
                <a:gd name="connsiteX0" fmla="*/ 2833 w 4245"/>
                <a:gd name="connsiteY0" fmla="*/ 3562 h 3576"/>
                <a:gd name="connsiteX1" fmla="*/ 71 w 4245"/>
                <a:gd name="connsiteY1" fmla="*/ 2895 h 3576"/>
                <a:gd name="connsiteX2" fmla="*/ 1404 w 4245"/>
                <a:gd name="connsiteY2" fmla="*/ 323 h 3576"/>
                <a:gd name="connsiteX3" fmla="*/ 4052 w 4245"/>
                <a:gd name="connsiteY3" fmla="*/ 807 h 3576"/>
                <a:gd name="connsiteX4" fmla="*/ 4167 w 4245"/>
                <a:gd name="connsiteY4" fmla="*/ 990 h 3576"/>
                <a:gd name="connsiteX5" fmla="*/ 2833 w 4245"/>
                <a:gd name="connsiteY5" fmla="*/ 3562 h 3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5" h="3576">
                  <a:moveTo>
                    <a:pt x="2833" y="3562"/>
                  </a:moveTo>
                  <a:cubicBezTo>
                    <a:pt x="1785" y="3562"/>
                    <a:pt x="357" y="3562"/>
                    <a:pt x="71" y="2895"/>
                  </a:cubicBezTo>
                  <a:cubicBezTo>
                    <a:pt x="-243" y="1819"/>
                    <a:pt x="347" y="686"/>
                    <a:pt x="1404" y="323"/>
                  </a:cubicBezTo>
                  <a:cubicBezTo>
                    <a:pt x="2271" y="-275"/>
                    <a:pt x="3452" y="-59"/>
                    <a:pt x="4052" y="807"/>
                  </a:cubicBezTo>
                  <a:cubicBezTo>
                    <a:pt x="4100" y="866"/>
                    <a:pt x="4129" y="927"/>
                    <a:pt x="4167" y="990"/>
                  </a:cubicBezTo>
                  <a:cubicBezTo>
                    <a:pt x="4433" y="2061"/>
                    <a:pt x="3862" y="3163"/>
                    <a:pt x="2833" y="3562"/>
                  </a:cubicBezTo>
                  <a:close/>
                </a:path>
              </a:pathLst>
            </a:custGeom>
            <a:solidFill>
              <a:srgbClr val="D58B94"/>
            </a:solidFill>
            <a:ln w="9525" cap="flat">
              <a:noFill/>
              <a:prstDash val="solid"/>
              <a:miter/>
            </a:ln>
          </p:spPr>
          <p:txBody>
            <a:bodyPr rtlCol="0" anchor="ctr"/>
            <a:lstStyle/>
            <a:p>
              <a:endParaRPr lang="en-IN"/>
            </a:p>
          </p:txBody>
        </p:sp>
        <p:sp>
          <p:nvSpPr>
            <p:cNvPr id="2080" name="Freeform: Shape 2079">
              <a:extLst>
                <a:ext uri="{FF2B5EF4-FFF2-40B4-BE49-F238E27FC236}">
                  <a16:creationId xmlns:a16="http://schemas.microsoft.com/office/drawing/2014/main" xmlns="" id="{517460C5-2BE5-235D-9E0B-1644D0A74E2F}"/>
                </a:ext>
              </a:extLst>
            </p:cNvPr>
            <p:cNvSpPr/>
            <p:nvPr/>
          </p:nvSpPr>
          <p:spPr>
            <a:xfrm>
              <a:off x="836591" y="782859"/>
              <a:ext cx="8625" cy="6322"/>
            </a:xfrm>
            <a:custGeom>
              <a:avLst/>
              <a:gdLst>
                <a:gd name="connsiteX0" fmla="*/ 5501 w 8625"/>
                <a:gd name="connsiteY0" fmla="*/ 5414 h 6322"/>
                <a:gd name="connsiteX1" fmla="*/ 167 w 8625"/>
                <a:gd name="connsiteY1" fmla="*/ 5414 h 6322"/>
                <a:gd name="connsiteX2" fmla="*/ 3024 w 8625"/>
                <a:gd name="connsiteY2" fmla="*/ 842 h 6322"/>
                <a:gd name="connsiteX3" fmla="*/ 8453 w 8625"/>
                <a:gd name="connsiteY3" fmla="*/ 842 h 6322"/>
                <a:gd name="connsiteX4" fmla="*/ 5501 w 8625"/>
                <a:gd name="connsiteY4" fmla="*/ 5414 h 6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5" h="6322">
                  <a:moveTo>
                    <a:pt x="5501" y="5414"/>
                  </a:moveTo>
                  <a:cubicBezTo>
                    <a:pt x="3215" y="6652"/>
                    <a:pt x="833" y="6557"/>
                    <a:pt x="167" y="5414"/>
                  </a:cubicBezTo>
                  <a:cubicBezTo>
                    <a:pt x="-500" y="4271"/>
                    <a:pt x="738" y="1985"/>
                    <a:pt x="3024" y="842"/>
                  </a:cubicBezTo>
                  <a:cubicBezTo>
                    <a:pt x="5310" y="-301"/>
                    <a:pt x="7786" y="-301"/>
                    <a:pt x="8453" y="842"/>
                  </a:cubicBezTo>
                  <a:cubicBezTo>
                    <a:pt x="9120" y="1985"/>
                    <a:pt x="7596" y="4176"/>
                    <a:pt x="5501" y="5414"/>
                  </a:cubicBezTo>
                  <a:close/>
                </a:path>
              </a:pathLst>
            </a:custGeom>
            <a:solidFill>
              <a:srgbClr val="D58B94"/>
            </a:solidFill>
            <a:ln w="9525" cap="flat">
              <a:noFill/>
              <a:prstDash val="solid"/>
              <a:miter/>
            </a:ln>
          </p:spPr>
          <p:txBody>
            <a:bodyPr rtlCol="0" anchor="ctr"/>
            <a:lstStyle/>
            <a:p>
              <a:endParaRPr lang="en-IN"/>
            </a:p>
          </p:txBody>
        </p:sp>
        <p:sp>
          <p:nvSpPr>
            <p:cNvPr id="2081" name="Freeform: Shape 2080">
              <a:extLst>
                <a:ext uri="{FF2B5EF4-FFF2-40B4-BE49-F238E27FC236}">
                  <a16:creationId xmlns:a16="http://schemas.microsoft.com/office/drawing/2014/main" xmlns="" id="{2C5BD3D6-D326-2CC3-4F12-0E3B218B0F65}"/>
                </a:ext>
              </a:extLst>
            </p:cNvPr>
            <p:cNvSpPr/>
            <p:nvPr/>
          </p:nvSpPr>
          <p:spPr>
            <a:xfrm>
              <a:off x="826060" y="774251"/>
              <a:ext cx="10810" cy="7673"/>
            </a:xfrm>
            <a:custGeom>
              <a:avLst/>
              <a:gdLst>
                <a:gd name="connsiteX0" fmla="*/ 7077 w 10810"/>
                <a:gd name="connsiteY0" fmla="*/ 6784 h 7673"/>
                <a:gd name="connsiteX1" fmla="*/ 219 w 10810"/>
                <a:gd name="connsiteY1" fmla="*/ 6212 h 7673"/>
                <a:gd name="connsiteX2" fmla="*/ 4220 w 10810"/>
                <a:gd name="connsiteY2" fmla="*/ 878 h 7673"/>
                <a:gd name="connsiteX3" fmla="*/ 10602 w 10810"/>
                <a:gd name="connsiteY3" fmla="*/ 878 h 7673"/>
                <a:gd name="connsiteX4" fmla="*/ 7077 w 10810"/>
                <a:gd name="connsiteY4" fmla="*/ 6784 h 7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10" h="7673">
                  <a:moveTo>
                    <a:pt x="7077" y="6784"/>
                  </a:moveTo>
                  <a:cubicBezTo>
                    <a:pt x="4220" y="8117"/>
                    <a:pt x="1172" y="7927"/>
                    <a:pt x="219" y="6212"/>
                  </a:cubicBezTo>
                  <a:cubicBezTo>
                    <a:pt x="-733" y="4498"/>
                    <a:pt x="1362" y="2116"/>
                    <a:pt x="4220" y="878"/>
                  </a:cubicBezTo>
                  <a:cubicBezTo>
                    <a:pt x="7077" y="-360"/>
                    <a:pt x="9840" y="-265"/>
                    <a:pt x="10602" y="878"/>
                  </a:cubicBezTo>
                  <a:cubicBezTo>
                    <a:pt x="11364" y="2021"/>
                    <a:pt x="9840" y="5355"/>
                    <a:pt x="7077" y="6784"/>
                  </a:cubicBezTo>
                  <a:close/>
                </a:path>
              </a:pathLst>
            </a:custGeom>
            <a:solidFill>
              <a:srgbClr val="D58B94"/>
            </a:solidFill>
            <a:ln w="9525" cap="flat">
              <a:noFill/>
              <a:prstDash val="solid"/>
              <a:miter/>
            </a:ln>
          </p:spPr>
          <p:txBody>
            <a:bodyPr rtlCol="0" anchor="ctr"/>
            <a:lstStyle/>
            <a:p>
              <a:endParaRPr lang="en-IN"/>
            </a:p>
          </p:txBody>
        </p:sp>
        <p:sp>
          <p:nvSpPr>
            <p:cNvPr id="2082" name="Freeform: Shape 2081">
              <a:extLst>
                <a:ext uri="{FF2B5EF4-FFF2-40B4-BE49-F238E27FC236}">
                  <a16:creationId xmlns:a16="http://schemas.microsoft.com/office/drawing/2014/main" xmlns="" id="{BB0BDB2C-FFDD-32BF-6E29-5F38749DF10F}"/>
                </a:ext>
              </a:extLst>
            </p:cNvPr>
            <p:cNvSpPr/>
            <p:nvPr/>
          </p:nvSpPr>
          <p:spPr>
            <a:xfrm>
              <a:off x="746416" y="821609"/>
              <a:ext cx="7979" cy="7400"/>
            </a:xfrm>
            <a:custGeom>
              <a:avLst/>
              <a:gdLst>
                <a:gd name="connsiteX0" fmla="*/ 5760 w 7979"/>
                <a:gd name="connsiteY0" fmla="*/ 6574 h 7400"/>
                <a:gd name="connsiteX1" fmla="*/ 797 w 7979"/>
                <a:gd name="connsiteY1" fmla="*/ 6110 h 7400"/>
                <a:gd name="connsiteX2" fmla="*/ 1264 w 7979"/>
                <a:gd name="connsiteY2" fmla="*/ 1147 h 7400"/>
                <a:gd name="connsiteX3" fmla="*/ 2521 w 7979"/>
                <a:gd name="connsiteY3" fmla="*/ 478 h 7400"/>
                <a:gd name="connsiteX4" fmla="*/ 7665 w 7979"/>
                <a:gd name="connsiteY4" fmla="*/ 1717 h 7400"/>
                <a:gd name="connsiteX5" fmla="*/ 5760 w 7979"/>
                <a:gd name="connsiteY5" fmla="*/ 6574 h 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79" h="7400">
                  <a:moveTo>
                    <a:pt x="5760" y="6574"/>
                  </a:moveTo>
                  <a:cubicBezTo>
                    <a:pt x="4264" y="7817"/>
                    <a:pt x="2035" y="7608"/>
                    <a:pt x="797" y="6110"/>
                  </a:cubicBezTo>
                  <a:cubicBezTo>
                    <a:pt x="-441" y="4611"/>
                    <a:pt x="-241" y="2389"/>
                    <a:pt x="1264" y="1147"/>
                  </a:cubicBezTo>
                  <a:cubicBezTo>
                    <a:pt x="1635" y="840"/>
                    <a:pt x="2064" y="614"/>
                    <a:pt x="2521" y="478"/>
                  </a:cubicBezTo>
                  <a:cubicBezTo>
                    <a:pt x="4293" y="-510"/>
                    <a:pt x="6531" y="29"/>
                    <a:pt x="7665" y="1717"/>
                  </a:cubicBezTo>
                  <a:cubicBezTo>
                    <a:pt x="8465" y="3585"/>
                    <a:pt x="7617" y="5749"/>
                    <a:pt x="5760" y="6574"/>
                  </a:cubicBezTo>
                  <a:close/>
                </a:path>
              </a:pathLst>
            </a:custGeom>
            <a:solidFill>
              <a:srgbClr val="D58B94"/>
            </a:solidFill>
            <a:ln w="9525" cap="flat">
              <a:noFill/>
              <a:prstDash val="solid"/>
              <a:miter/>
            </a:ln>
          </p:spPr>
          <p:txBody>
            <a:bodyPr rtlCol="0" anchor="ctr"/>
            <a:lstStyle/>
            <a:p>
              <a:endParaRPr lang="en-IN"/>
            </a:p>
          </p:txBody>
        </p:sp>
        <p:sp>
          <p:nvSpPr>
            <p:cNvPr id="2083" name="Freeform: Shape 2082">
              <a:extLst>
                <a:ext uri="{FF2B5EF4-FFF2-40B4-BE49-F238E27FC236}">
                  <a16:creationId xmlns:a16="http://schemas.microsoft.com/office/drawing/2014/main" xmlns="" id="{4C00B592-C720-F567-BF20-BB87D0895F42}"/>
                </a:ext>
              </a:extLst>
            </p:cNvPr>
            <p:cNvSpPr/>
            <p:nvPr/>
          </p:nvSpPr>
          <p:spPr>
            <a:xfrm>
              <a:off x="754549" y="812512"/>
              <a:ext cx="11168" cy="10051"/>
            </a:xfrm>
            <a:custGeom>
              <a:avLst/>
              <a:gdLst>
                <a:gd name="connsiteX0" fmla="*/ 7818 w 11168"/>
                <a:gd name="connsiteY0" fmla="*/ 9194 h 10051"/>
                <a:gd name="connsiteX1" fmla="*/ 445 w 11168"/>
                <a:gd name="connsiteY1" fmla="*/ 7578 h 10051"/>
                <a:gd name="connsiteX2" fmla="*/ 388 w 11168"/>
                <a:gd name="connsiteY2" fmla="*/ 7480 h 10051"/>
                <a:gd name="connsiteX3" fmla="*/ 3065 w 11168"/>
                <a:gd name="connsiteY3" fmla="*/ 859 h 10051"/>
                <a:gd name="connsiteX4" fmla="*/ 3436 w 11168"/>
                <a:gd name="connsiteY4" fmla="*/ 717 h 10051"/>
                <a:gd name="connsiteX5" fmla="*/ 10770 w 11168"/>
                <a:gd name="connsiteY5" fmla="*/ 2432 h 10051"/>
                <a:gd name="connsiteX6" fmla="*/ 7961 w 11168"/>
                <a:gd name="connsiteY6" fmla="*/ 9140 h 10051"/>
                <a:gd name="connsiteX7" fmla="*/ 7818 w 11168"/>
                <a:gd name="connsiteY7" fmla="*/ 9194 h 1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8" h="10051">
                  <a:moveTo>
                    <a:pt x="7818" y="9194"/>
                  </a:moveTo>
                  <a:cubicBezTo>
                    <a:pt x="5341" y="10782"/>
                    <a:pt x="2036" y="10059"/>
                    <a:pt x="445" y="7578"/>
                  </a:cubicBezTo>
                  <a:cubicBezTo>
                    <a:pt x="426" y="7546"/>
                    <a:pt x="407" y="7513"/>
                    <a:pt x="388" y="7480"/>
                  </a:cubicBezTo>
                  <a:cubicBezTo>
                    <a:pt x="-698" y="4914"/>
                    <a:pt x="493" y="1950"/>
                    <a:pt x="3065" y="859"/>
                  </a:cubicBezTo>
                  <a:cubicBezTo>
                    <a:pt x="3179" y="807"/>
                    <a:pt x="3312" y="760"/>
                    <a:pt x="3436" y="717"/>
                  </a:cubicBezTo>
                  <a:cubicBezTo>
                    <a:pt x="5951" y="-725"/>
                    <a:pt x="9151" y="24"/>
                    <a:pt x="10770" y="2432"/>
                  </a:cubicBezTo>
                  <a:cubicBezTo>
                    <a:pt x="11847" y="5060"/>
                    <a:pt x="10589" y="8064"/>
                    <a:pt x="7961" y="9140"/>
                  </a:cubicBezTo>
                  <a:cubicBezTo>
                    <a:pt x="7913" y="9158"/>
                    <a:pt x="7865" y="9177"/>
                    <a:pt x="7818" y="9194"/>
                  </a:cubicBezTo>
                  <a:close/>
                </a:path>
              </a:pathLst>
            </a:custGeom>
            <a:solidFill>
              <a:srgbClr val="D58B94"/>
            </a:solidFill>
            <a:ln w="9525" cap="flat">
              <a:noFill/>
              <a:prstDash val="solid"/>
              <a:miter/>
            </a:ln>
          </p:spPr>
          <p:txBody>
            <a:bodyPr rtlCol="0" anchor="ctr"/>
            <a:lstStyle/>
            <a:p>
              <a:endParaRPr lang="en-IN"/>
            </a:p>
          </p:txBody>
        </p:sp>
        <p:sp>
          <p:nvSpPr>
            <p:cNvPr id="2084" name="Freeform: Shape 2083">
              <a:extLst>
                <a:ext uri="{FF2B5EF4-FFF2-40B4-BE49-F238E27FC236}">
                  <a16:creationId xmlns:a16="http://schemas.microsoft.com/office/drawing/2014/main" xmlns="" id="{429B3036-164E-72E4-BAA1-339B4101A853}"/>
                </a:ext>
              </a:extLst>
            </p:cNvPr>
            <p:cNvSpPr/>
            <p:nvPr/>
          </p:nvSpPr>
          <p:spPr>
            <a:xfrm>
              <a:off x="748493" y="807255"/>
              <a:ext cx="7741" cy="7201"/>
            </a:xfrm>
            <a:custGeom>
              <a:avLst/>
              <a:gdLst>
                <a:gd name="connsiteX0" fmla="*/ 5207 w 7741"/>
                <a:gd name="connsiteY0" fmla="*/ 6641 h 7201"/>
                <a:gd name="connsiteX1" fmla="*/ 349 w 7741"/>
                <a:gd name="connsiteY1" fmla="*/ 5545 h 7201"/>
                <a:gd name="connsiteX2" fmla="*/ 159 w 7741"/>
                <a:gd name="connsiteY2" fmla="*/ 5212 h 7201"/>
                <a:gd name="connsiteX3" fmla="*/ 2635 w 7741"/>
                <a:gd name="connsiteY3" fmla="*/ 449 h 7201"/>
                <a:gd name="connsiteX4" fmla="*/ 7560 w 7741"/>
                <a:gd name="connsiteY4" fmla="*/ 1833 h 7201"/>
                <a:gd name="connsiteX5" fmla="*/ 7588 w 7741"/>
                <a:gd name="connsiteY5" fmla="*/ 1878 h 7201"/>
                <a:gd name="connsiteX6" fmla="*/ 5207 w 7741"/>
                <a:gd name="connsiteY6" fmla="*/ 6641 h 7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1" h="7201">
                  <a:moveTo>
                    <a:pt x="5207" y="6641"/>
                  </a:moveTo>
                  <a:cubicBezTo>
                    <a:pt x="3559" y="7681"/>
                    <a:pt x="1387" y="7190"/>
                    <a:pt x="349" y="5545"/>
                  </a:cubicBezTo>
                  <a:cubicBezTo>
                    <a:pt x="273" y="5438"/>
                    <a:pt x="216" y="5326"/>
                    <a:pt x="159" y="5212"/>
                  </a:cubicBezTo>
                  <a:cubicBezTo>
                    <a:pt x="-461" y="3213"/>
                    <a:pt x="644" y="1087"/>
                    <a:pt x="2635" y="449"/>
                  </a:cubicBezTo>
                  <a:cubicBezTo>
                    <a:pt x="4378" y="-530"/>
                    <a:pt x="6588" y="90"/>
                    <a:pt x="7560" y="1833"/>
                  </a:cubicBezTo>
                  <a:cubicBezTo>
                    <a:pt x="7569" y="1849"/>
                    <a:pt x="7579" y="1863"/>
                    <a:pt x="7588" y="1878"/>
                  </a:cubicBezTo>
                  <a:cubicBezTo>
                    <a:pt x="8121" y="3840"/>
                    <a:pt x="7093" y="5889"/>
                    <a:pt x="5207" y="6641"/>
                  </a:cubicBezTo>
                  <a:close/>
                </a:path>
              </a:pathLst>
            </a:custGeom>
            <a:solidFill>
              <a:srgbClr val="D58B94"/>
            </a:solidFill>
            <a:ln w="9525" cap="flat">
              <a:noFill/>
              <a:prstDash val="solid"/>
              <a:miter/>
            </a:ln>
          </p:spPr>
          <p:txBody>
            <a:bodyPr rtlCol="0" anchor="ctr"/>
            <a:lstStyle/>
            <a:p>
              <a:endParaRPr lang="en-IN"/>
            </a:p>
          </p:txBody>
        </p:sp>
        <p:sp>
          <p:nvSpPr>
            <p:cNvPr id="2085" name="Freeform: Shape 2084">
              <a:extLst>
                <a:ext uri="{FF2B5EF4-FFF2-40B4-BE49-F238E27FC236}">
                  <a16:creationId xmlns:a16="http://schemas.microsoft.com/office/drawing/2014/main" xmlns="" id="{10DD5D01-68F0-E49E-EB1F-8F919CE7FDEF}"/>
                </a:ext>
              </a:extLst>
            </p:cNvPr>
            <p:cNvSpPr/>
            <p:nvPr/>
          </p:nvSpPr>
          <p:spPr>
            <a:xfrm>
              <a:off x="1047130" y="561285"/>
              <a:ext cx="9205" cy="10792"/>
            </a:xfrm>
            <a:custGeom>
              <a:avLst/>
              <a:gdLst>
                <a:gd name="connsiteX0" fmla="*/ 1273 w 9205"/>
                <a:gd name="connsiteY0" fmla="*/ 3056 h 10792"/>
                <a:gd name="connsiteX1" fmla="*/ 7749 w 9205"/>
                <a:gd name="connsiteY1" fmla="*/ 484 h 10792"/>
                <a:gd name="connsiteX2" fmla="*/ 7749 w 9205"/>
                <a:gd name="connsiteY2" fmla="*/ 7628 h 10792"/>
                <a:gd name="connsiteX3" fmla="*/ 1273 w 9205"/>
                <a:gd name="connsiteY3" fmla="*/ 10295 h 10792"/>
                <a:gd name="connsiteX4" fmla="*/ 1273 w 9205"/>
                <a:gd name="connsiteY4" fmla="*/ 3056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5" h="10792">
                  <a:moveTo>
                    <a:pt x="1273" y="3056"/>
                  </a:moveTo>
                  <a:cubicBezTo>
                    <a:pt x="3082" y="389"/>
                    <a:pt x="5940" y="-754"/>
                    <a:pt x="7749" y="484"/>
                  </a:cubicBezTo>
                  <a:cubicBezTo>
                    <a:pt x="9674" y="2477"/>
                    <a:pt x="9674" y="5635"/>
                    <a:pt x="7749" y="7628"/>
                  </a:cubicBezTo>
                  <a:cubicBezTo>
                    <a:pt x="5940" y="10295"/>
                    <a:pt x="2987" y="11533"/>
                    <a:pt x="1273" y="10295"/>
                  </a:cubicBezTo>
                  <a:cubicBezTo>
                    <a:pt x="-442" y="9057"/>
                    <a:pt x="-442" y="5818"/>
                    <a:pt x="1273" y="3056"/>
                  </a:cubicBezTo>
                  <a:close/>
                </a:path>
              </a:pathLst>
            </a:custGeom>
            <a:solidFill>
              <a:srgbClr val="D58B94"/>
            </a:solidFill>
            <a:ln w="9525" cap="flat">
              <a:noFill/>
              <a:prstDash val="solid"/>
              <a:miter/>
            </a:ln>
          </p:spPr>
          <p:txBody>
            <a:bodyPr rtlCol="0" anchor="ctr"/>
            <a:lstStyle/>
            <a:p>
              <a:endParaRPr lang="en-IN"/>
            </a:p>
          </p:txBody>
        </p:sp>
        <p:sp>
          <p:nvSpPr>
            <p:cNvPr id="2086" name="Freeform: Shape 2085">
              <a:extLst>
                <a:ext uri="{FF2B5EF4-FFF2-40B4-BE49-F238E27FC236}">
                  <a16:creationId xmlns:a16="http://schemas.microsoft.com/office/drawing/2014/main" xmlns="" id="{A53A581B-4C39-237E-1BE4-B29991A7ED56}"/>
                </a:ext>
              </a:extLst>
            </p:cNvPr>
            <p:cNvSpPr/>
            <p:nvPr/>
          </p:nvSpPr>
          <p:spPr>
            <a:xfrm>
              <a:off x="1043647" y="548742"/>
              <a:ext cx="9862" cy="10756"/>
            </a:xfrm>
            <a:custGeom>
              <a:avLst/>
              <a:gdLst>
                <a:gd name="connsiteX0" fmla="*/ 1136 w 9862"/>
                <a:gd name="connsiteY0" fmla="*/ 3216 h 10756"/>
                <a:gd name="connsiteX1" fmla="*/ 7994 w 9862"/>
                <a:gd name="connsiteY1" fmla="*/ 358 h 10756"/>
                <a:gd name="connsiteX2" fmla="*/ 8661 w 9862"/>
                <a:gd name="connsiteY2" fmla="*/ 7502 h 10756"/>
                <a:gd name="connsiteX3" fmla="*/ 1803 w 9862"/>
                <a:gd name="connsiteY3" fmla="*/ 10455 h 10756"/>
                <a:gd name="connsiteX4" fmla="*/ 1136 w 9862"/>
                <a:gd name="connsiteY4" fmla="*/ 3216 h 10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62" h="10756">
                  <a:moveTo>
                    <a:pt x="1136" y="3216"/>
                  </a:moveTo>
                  <a:cubicBezTo>
                    <a:pt x="2270" y="566"/>
                    <a:pt x="5308" y="-700"/>
                    <a:pt x="7994" y="358"/>
                  </a:cubicBezTo>
                  <a:cubicBezTo>
                    <a:pt x="10185" y="1501"/>
                    <a:pt x="10471" y="4740"/>
                    <a:pt x="8661" y="7502"/>
                  </a:cubicBezTo>
                  <a:cubicBezTo>
                    <a:pt x="7451" y="10082"/>
                    <a:pt x="4508" y="11351"/>
                    <a:pt x="1803" y="10455"/>
                  </a:cubicBezTo>
                  <a:cubicBezTo>
                    <a:pt x="-330" y="8614"/>
                    <a:pt x="-626" y="5415"/>
                    <a:pt x="1136" y="3216"/>
                  </a:cubicBezTo>
                  <a:close/>
                </a:path>
              </a:pathLst>
            </a:custGeom>
            <a:solidFill>
              <a:srgbClr val="D58B94"/>
            </a:solidFill>
            <a:ln w="9525" cap="flat">
              <a:noFill/>
              <a:prstDash val="solid"/>
              <a:miter/>
            </a:ln>
          </p:spPr>
          <p:txBody>
            <a:bodyPr rtlCol="0" anchor="ctr"/>
            <a:lstStyle/>
            <a:p>
              <a:endParaRPr lang="en-IN"/>
            </a:p>
          </p:txBody>
        </p:sp>
        <p:sp>
          <p:nvSpPr>
            <p:cNvPr id="2087" name="Freeform: Shape 2086">
              <a:extLst>
                <a:ext uri="{FF2B5EF4-FFF2-40B4-BE49-F238E27FC236}">
                  <a16:creationId xmlns:a16="http://schemas.microsoft.com/office/drawing/2014/main" xmlns="" id="{B7F17160-86BF-C6BD-4D4D-C5B8DC663678}"/>
                </a:ext>
              </a:extLst>
            </p:cNvPr>
            <p:cNvSpPr/>
            <p:nvPr/>
          </p:nvSpPr>
          <p:spPr>
            <a:xfrm>
              <a:off x="1056210" y="546061"/>
              <a:ext cx="9022" cy="10431"/>
            </a:xfrm>
            <a:custGeom>
              <a:avLst/>
              <a:gdLst>
                <a:gd name="connsiteX0" fmla="*/ 1337 w 9022"/>
                <a:gd name="connsiteY0" fmla="*/ 2944 h 10431"/>
                <a:gd name="connsiteX1" fmla="*/ 7623 w 9022"/>
                <a:gd name="connsiteY1" fmla="*/ 563 h 10431"/>
                <a:gd name="connsiteX2" fmla="*/ 7623 w 9022"/>
                <a:gd name="connsiteY2" fmla="*/ 7516 h 10431"/>
                <a:gd name="connsiteX3" fmla="*/ 1337 w 9022"/>
                <a:gd name="connsiteY3" fmla="*/ 9897 h 10431"/>
                <a:gd name="connsiteX4" fmla="*/ 1337 w 9022"/>
                <a:gd name="connsiteY4" fmla="*/ 2944 h 10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 h="10431">
                  <a:moveTo>
                    <a:pt x="1337" y="2944"/>
                  </a:moveTo>
                  <a:cubicBezTo>
                    <a:pt x="2956" y="277"/>
                    <a:pt x="5814" y="-771"/>
                    <a:pt x="7623" y="563"/>
                  </a:cubicBezTo>
                  <a:cubicBezTo>
                    <a:pt x="9471" y="2512"/>
                    <a:pt x="9471" y="5567"/>
                    <a:pt x="7623" y="7516"/>
                  </a:cubicBezTo>
                  <a:cubicBezTo>
                    <a:pt x="5909" y="10088"/>
                    <a:pt x="3147" y="11136"/>
                    <a:pt x="1337" y="9897"/>
                  </a:cubicBezTo>
                  <a:cubicBezTo>
                    <a:pt x="-463" y="7931"/>
                    <a:pt x="-463" y="4911"/>
                    <a:pt x="1337" y="2944"/>
                  </a:cubicBezTo>
                  <a:close/>
                </a:path>
              </a:pathLst>
            </a:custGeom>
            <a:solidFill>
              <a:srgbClr val="D58B94"/>
            </a:solidFill>
            <a:ln w="9525" cap="flat">
              <a:noFill/>
              <a:prstDash val="solid"/>
              <a:miter/>
            </a:ln>
          </p:spPr>
          <p:txBody>
            <a:bodyPr rtlCol="0" anchor="ctr"/>
            <a:lstStyle/>
            <a:p>
              <a:endParaRPr lang="en-IN"/>
            </a:p>
          </p:txBody>
        </p:sp>
        <p:sp>
          <p:nvSpPr>
            <p:cNvPr id="2088" name="Freeform: Shape 2087">
              <a:extLst>
                <a:ext uri="{FF2B5EF4-FFF2-40B4-BE49-F238E27FC236}">
                  <a16:creationId xmlns:a16="http://schemas.microsoft.com/office/drawing/2014/main" xmlns="" id="{60D38809-76BD-C9AE-F8AA-1B2EDFA9C53C}"/>
                </a:ext>
              </a:extLst>
            </p:cNvPr>
            <p:cNvSpPr/>
            <p:nvPr/>
          </p:nvSpPr>
          <p:spPr>
            <a:xfrm>
              <a:off x="1083143" y="578140"/>
              <a:ext cx="9341" cy="9594"/>
            </a:xfrm>
            <a:custGeom>
              <a:avLst/>
              <a:gdLst>
                <a:gd name="connsiteX0" fmla="*/ 1741 w 9341"/>
                <a:gd name="connsiteY0" fmla="*/ 2393 h 9594"/>
                <a:gd name="connsiteX1" fmla="*/ 8313 w 9341"/>
                <a:gd name="connsiteY1" fmla="*/ 488 h 9594"/>
                <a:gd name="connsiteX2" fmla="*/ 7456 w 9341"/>
                <a:gd name="connsiteY2" fmla="*/ 7251 h 9594"/>
                <a:gd name="connsiteX3" fmla="*/ 1074 w 9341"/>
                <a:gd name="connsiteY3" fmla="*/ 8965 h 9594"/>
                <a:gd name="connsiteX4" fmla="*/ 1741 w 9341"/>
                <a:gd name="connsiteY4" fmla="*/ 2393 h 9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1" h="9594">
                  <a:moveTo>
                    <a:pt x="1741" y="2393"/>
                  </a:moveTo>
                  <a:cubicBezTo>
                    <a:pt x="3131" y="181"/>
                    <a:pt x="5960" y="-638"/>
                    <a:pt x="8313" y="488"/>
                  </a:cubicBezTo>
                  <a:cubicBezTo>
                    <a:pt x="10027" y="1726"/>
                    <a:pt x="9456" y="4965"/>
                    <a:pt x="7456" y="7251"/>
                  </a:cubicBezTo>
                  <a:cubicBezTo>
                    <a:pt x="5455" y="9537"/>
                    <a:pt x="2788" y="10204"/>
                    <a:pt x="1074" y="8965"/>
                  </a:cubicBezTo>
                  <a:cubicBezTo>
                    <a:pt x="-641" y="7727"/>
                    <a:pt x="-260" y="5155"/>
                    <a:pt x="1741" y="2393"/>
                  </a:cubicBezTo>
                  <a:close/>
                </a:path>
              </a:pathLst>
            </a:custGeom>
            <a:solidFill>
              <a:srgbClr val="D58B94"/>
            </a:solidFill>
            <a:ln w="9525" cap="flat">
              <a:noFill/>
              <a:prstDash val="solid"/>
              <a:miter/>
            </a:ln>
          </p:spPr>
          <p:txBody>
            <a:bodyPr rtlCol="0" anchor="ctr"/>
            <a:lstStyle/>
            <a:p>
              <a:endParaRPr lang="en-IN"/>
            </a:p>
          </p:txBody>
        </p:sp>
        <p:sp>
          <p:nvSpPr>
            <p:cNvPr id="2089" name="Freeform: Shape 2088">
              <a:extLst>
                <a:ext uri="{FF2B5EF4-FFF2-40B4-BE49-F238E27FC236}">
                  <a16:creationId xmlns:a16="http://schemas.microsoft.com/office/drawing/2014/main" xmlns="" id="{46CB8604-2CA8-870F-5A34-A31A2CCDDD5F}"/>
                </a:ext>
              </a:extLst>
            </p:cNvPr>
            <p:cNvSpPr/>
            <p:nvPr/>
          </p:nvSpPr>
          <p:spPr>
            <a:xfrm>
              <a:off x="1064810" y="554660"/>
              <a:ext cx="12239" cy="13128"/>
            </a:xfrm>
            <a:custGeom>
              <a:avLst/>
              <a:gdLst>
                <a:gd name="connsiteX0" fmla="*/ 1786 w 12239"/>
                <a:gd name="connsiteY0" fmla="*/ 3585 h 13128"/>
                <a:gd name="connsiteX1" fmla="*/ 10359 w 12239"/>
                <a:gd name="connsiteY1" fmla="*/ 537 h 13128"/>
                <a:gd name="connsiteX2" fmla="*/ 10463 w 12239"/>
                <a:gd name="connsiteY2" fmla="*/ 9292 h 13128"/>
                <a:gd name="connsiteX3" fmla="*/ 10359 w 12239"/>
                <a:gd name="connsiteY3" fmla="*/ 9395 h 13128"/>
                <a:gd name="connsiteX4" fmla="*/ 1691 w 12239"/>
                <a:gd name="connsiteY4" fmla="*/ 12443 h 13128"/>
                <a:gd name="connsiteX5" fmla="*/ 1786 w 12239"/>
                <a:gd name="connsiteY5" fmla="*/ 3585 h 1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39" h="13128">
                  <a:moveTo>
                    <a:pt x="1786" y="3585"/>
                  </a:moveTo>
                  <a:cubicBezTo>
                    <a:pt x="3396" y="474"/>
                    <a:pt x="7149" y="-858"/>
                    <a:pt x="10359" y="537"/>
                  </a:cubicBezTo>
                  <a:cubicBezTo>
                    <a:pt x="12807" y="2926"/>
                    <a:pt x="12854" y="6846"/>
                    <a:pt x="10463" y="9292"/>
                  </a:cubicBezTo>
                  <a:cubicBezTo>
                    <a:pt x="10425" y="9327"/>
                    <a:pt x="10397" y="9361"/>
                    <a:pt x="10359" y="9395"/>
                  </a:cubicBezTo>
                  <a:cubicBezTo>
                    <a:pt x="7977" y="12634"/>
                    <a:pt x="4072" y="14062"/>
                    <a:pt x="1691" y="12443"/>
                  </a:cubicBezTo>
                  <a:cubicBezTo>
                    <a:pt x="-690" y="10824"/>
                    <a:pt x="-500" y="6823"/>
                    <a:pt x="1786" y="3585"/>
                  </a:cubicBezTo>
                  <a:close/>
                </a:path>
              </a:pathLst>
            </a:custGeom>
            <a:solidFill>
              <a:srgbClr val="D58B94"/>
            </a:solidFill>
            <a:ln w="9525" cap="flat">
              <a:noFill/>
              <a:prstDash val="solid"/>
              <a:miter/>
            </a:ln>
          </p:spPr>
          <p:txBody>
            <a:bodyPr rtlCol="0" anchor="ctr"/>
            <a:lstStyle/>
            <a:p>
              <a:endParaRPr lang="en-IN"/>
            </a:p>
          </p:txBody>
        </p:sp>
        <p:sp>
          <p:nvSpPr>
            <p:cNvPr id="2090" name="Freeform: Shape 2089">
              <a:extLst>
                <a:ext uri="{FF2B5EF4-FFF2-40B4-BE49-F238E27FC236}">
                  <a16:creationId xmlns:a16="http://schemas.microsoft.com/office/drawing/2014/main" xmlns="" id="{2E1D1C8B-A684-1952-C7B4-2974196658D9}"/>
                </a:ext>
              </a:extLst>
            </p:cNvPr>
            <p:cNvSpPr/>
            <p:nvPr/>
          </p:nvSpPr>
          <p:spPr>
            <a:xfrm>
              <a:off x="1107826" y="479995"/>
              <a:ext cx="5543" cy="5782"/>
            </a:xfrm>
            <a:custGeom>
              <a:avLst/>
              <a:gdLst>
                <a:gd name="connsiteX0" fmla="*/ 489 w 5543"/>
                <a:gd name="connsiteY0" fmla="*/ 1383 h 5782"/>
                <a:gd name="connsiteX1" fmla="*/ 4251 w 5543"/>
                <a:gd name="connsiteY1" fmla="*/ 346 h 5782"/>
                <a:gd name="connsiteX2" fmla="*/ 4394 w 5543"/>
                <a:gd name="connsiteY2" fmla="*/ 431 h 5782"/>
                <a:gd name="connsiteX3" fmla="*/ 5004 w 5543"/>
                <a:gd name="connsiteY3" fmla="*/ 4290 h 5782"/>
                <a:gd name="connsiteX4" fmla="*/ 4966 w 5543"/>
                <a:gd name="connsiteY4" fmla="*/ 4336 h 5782"/>
                <a:gd name="connsiteX5" fmla="*/ 1060 w 5543"/>
                <a:gd name="connsiteY5" fmla="*/ 5386 h 5782"/>
                <a:gd name="connsiteX6" fmla="*/ 1060 w 5543"/>
                <a:gd name="connsiteY6" fmla="*/ 5384 h 5782"/>
                <a:gd name="connsiteX7" fmla="*/ 489 w 5543"/>
                <a:gd name="connsiteY7" fmla="*/ 1383 h 5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43" h="5782">
                  <a:moveTo>
                    <a:pt x="489" y="1383"/>
                  </a:moveTo>
                  <a:cubicBezTo>
                    <a:pt x="1242" y="56"/>
                    <a:pt x="2927" y="-407"/>
                    <a:pt x="4251" y="346"/>
                  </a:cubicBezTo>
                  <a:cubicBezTo>
                    <a:pt x="4299" y="373"/>
                    <a:pt x="4347" y="401"/>
                    <a:pt x="4394" y="431"/>
                  </a:cubicBezTo>
                  <a:cubicBezTo>
                    <a:pt x="5623" y="1329"/>
                    <a:pt x="5899" y="3057"/>
                    <a:pt x="5004" y="4290"/>
                  </a:cubicBezTo>
                  <a:cubicBezTo>
                    <a:pt x="4985" y="4306"/>
                    <a:pt x="4975" y="4321"/>
                    <a:pt x="4966" y="4336"/>
                  </a:cubicBezTo>
                  <a:cubicBezTo>
                    <a:pt x="4175" y="5704"/>
                    <a:pt x="2432" y="6173"/>
                    <a:pt x="1060" y="5386"/>
                  </a:cubicBezTo>
                  <a:cubicBezTo>
                    <a:pt x="1060" y="5385"/>
                    <a:pt x="1060" y="5385"/>
                    <a:pt x="1060" y="5384"/>
                  </a:cubicBezTo>
                  <a:cubicBezTo>
                    <a:pt x="-111" y="4386"/>
                    <a:pt x="-359" y="2669"/>
                    <a:pt x="489" y="1383"/>
                  </a:cubicBezTo>
                  <a:close/>
                </a:path>
              </a:pathLst>
            </a:custGeom>
            <a:solidFill>
              <a:srgbClr val="D58B94"/>
            </a:solidFill>
            <a:ln w="9525" cap="flat">
              <a:noFill/>
              <a:prstDash val="solid"/>
              <a:miter/>
            </a:ln>
          </p:spPr>
          <p:txBody>
            <a:bodyPr rtlCol="0" anchor="ctr"/>
            <a:lstStyle/>
            <a:p>
              <a:endParaRPr lang="en-IN"/>
            </a:p>
          </p:txBody>
        </p:sp>
        <p:sp>
          <p:nvSpPr>
            <p:cNvPr id="2091" name="Freeform: Shape 2090">
              <a:extLst>
                <a:ext uri="{FF2B5EF4-FFF2-40B4-BE49-F238E27FC236}">
                  <a16:creationId xmlns:a16="http://schemas.microsoft.com/office/drawing/2014/main" xmlns="" id="{2D3CFDA3-452B-A844-22CA-8C5030C2F631}"/>
                </a:ext>
              </a:extLst>
            </p:cNvPr>
            <p:cNvSpPr/>
            <p:nvPr/>
          </p:nvSpPr>
          <p:spPr>
            <a:xfrm>
              <a:off x="1110140" y="496586"/>
              <a:ext cx="5368" cy="5519"/>
            </a:xfrm>
            <a:custGeom>
              <a:avLst/>
              <a:gdLst>
                <a:gd name="connsiteX0" fmla="*/ 747 w 5368"/>
                <a:gd name="connsiteY0" fmla="*/ 1270 h 5519"/>
                <a:gd name="connsiteX1" fmla="*/ 4557 w 5368"/>
                <a:gd name="connsiteY1" fmla="*/ 413 h 5519"/>
                <a:gd name="connsiteX2" fmla="*/ 4595 w 5368"/>
                <a:gd name="connsiteY2" fmla="*/ 4185 h 5519"/>
                <a:gd name="connsiteX3" fmla="*/ 4557 w 5368"/>
                <a:gd name="connsiteY3" fmla="*/ 4223 h 5519"/>
                <a:gd name="connsiteX4" fmla="*/ 842 w 5368"/>
                <a:gd name="connsiteY4" fmla="*/ 5176 h 5519"/>
                <a:gd name="connsiteX5" fmla="*/ 747 w 5368"/>
                <a:gd name="connsiteY5" fmla="*/ 1270 h 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68" h="5519">
                  <a:moveTo>
                    <a:pt x="747" y="1270"/>
                  </a:moveTo>
                  <a:cubicBezTo>
                    <a:pt x="1566" y="-18"/>
                    <a:pt x="3271" y="-402"/>
                    <a:pt x="4557" y="413"/>
                  </a:cubicBezTo>
                  <a:cubicBezTo>
                    <a:pt x="5605" y="1444"/>
                    <a:pt x="5624" y="3132"/>
                    <a:pt x="4595" y="4185"/>
                  </a:cubicBezTo>
                  <a:cubicBezTo>
                    <a:pt x="4586" y="4197"/>
                    <a:pt x="4567" y="4211"/>
                    <a:pt x="4557" y="4223"/>
                  </a:cubicBezTo>
                  <a:cubicBezTo>
                    <a:pt x="3747" y="5448"/>
                    <a:pt x="2138" y="5859"/>
                    <a:pt x="842" y="5176"/>
                  </a:cubicBezTo>
                  <a:cubicBezTo>
                    <a:pt x="-263" y="4123"/>
                    <a:pt x="-301" y="2375"/>
                    <a:pt x="747" y="1270"/>
                  </a:cubicBezTo>
                  <a:close/>
                </a:path>
              </a:pathLst>
            </a:custGeom>
            <a:solidFill>
              <a:srgbClr val="D58B94"/>
            </a:solidFill>
            <a:ln w="9525" cap="flat">
              <a:noFill/>
              <a:prstDash val="solid"/>
              <a:miter/>
            </a:ln>
          </p:spPr>
          <p:txBody>
            <a:bodyPr rtlCol="0" anchor="ctr"/>
            <a:lstStyle/>
            <a:p>
              <a:endParaRPr lang="en-IN"/>
            </a:p>
          </p:txBody>
        </p:sp>
        <p:sp>
          <p:nvSpPr>
            <p:cNvPr id="2092" name="Freeform: Shape 2091">
              <a:extLst>
                <a:ext uri="{FF2B5EF4-FFF2-40B4-BE49-F238E27FC236}">
                  <a16:creationId xmlns:a16="http://schemas.microsoft.com/office/drawing/2014/main" xmlns="" id="{71FE726A-FBF5-CF26-B91E-677321AAEE0B}"/>
                </a:ext>
              </a:extLst>
            </p:cNvPr>
            <p:cNvSpPr/>
            <p:nvPr/>
          </p:nvSpPr>
          <p:spPr>
            <a:xfrm>
              <a:off x="1095714" y="489784"/>
              <a:ext cx="6317" cy="6513"/>
            </a:xfrm>
            <a:custGeom>
              <a:avLst/>
              <a:gdLst>
                <a:gd name="connsiteX0" fmla="*/ 695 w 6317"/>
                <a:gd name="connsiteY0" fmla="*/ 1500 h 6513"/>
                <a:gd name="connsiteX1" fmla="*/ 4410 w 6317"/>
                <a:gd name="connsiteY1" fmla="*/ 284 h 6513"/>
                <a:gd name="connsiteX2" fmla="*/ 4696 w 6317"/>
                <a:gd name="connsiteY2" fmla="*/ 452 h 6513"/>
                <a:gd name="connsiteX3" fmla="*/ 5944 w 6317"/>
                <a:gd name="connsiteY3" fmla="*/ 4579 h 6513"/>
                <a:gd name="connsiteX4" fmla="*/ 5648 w 6317"/>
                <a:gd name="connsiteY4" fmla="*/ 5024 h 6513"/>
                <a:gd name="connsiteX5" fmla="*/ 1762 w 6317"/>
                <a:gd name="connsiteY5" fmla="*/ 6141 h 6513"/>
                <a:gd name="connsiteX6" fmla="*/ 1648 w 6317"/>
                <a:gd name="connsiteY6" fmla="*/ 6072 h 6513"/>
                <a:gd name="connsiteX7" fmla="*/ 286 w 6317"/>
                <a:gd name="connsiteY7" fmla="*/ 2124 h 6513"/>
                <a:gd name="connsiteX8" fmla="*/ 695 w 6317"/>
                <a:gd name="connsiteY8" fmla="*/ 1500 h 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7" h="6513">
                  <a:moveTo>
                    <a:pt x="695" y="1500"/>
                  </a:moveTo>
                  <a:cubicBezTo>
                    <a:pt x="1381" y="139"/>
                    <a:pt x="3048" y="-406"/>
                    <a:pt x="4410" y="284"/>
                  </a:cubicBezTo>
                  <a:cubicBezTo>
                    <a:pt x="4505" y="334"/>
                    <a:pt x="4600" y="390"/>
                    <a:pt x="4696" y="452"/>
                  </a:cubicBezTo>
                  <a:cubicBezTo>
                    <a:pt x="6182" y="1249"/>
                    <a:pt x="6734" y="3096"/>
                    <a:pt x="5944" y="4579"/>
                  </a:cubicBezTo>
                  <a:cubicBezTo>
                    <a:pt x="5858" y="4736"/>
                    <a:pt x="5762" y="4885"/>
                    <a:pt x="5648" y="5024"/>
                  </a:cubicBezTo>
                  <a:cubicBezTo>
                    <a:pt x="4886" y="6405"/>
                    <a:pt x="3143" y="6905"/>
                    <a:pt x="1762" y="6141"/>
                  </a:cubicBezTo>
                  <a:cubicBezTo>
                    <a:pt x="1724" y="6119"/>
                    <a:pt x="1686" y="6096"/>
                    <a:pt x="1648" y="6072"/>
                  </a:cubicBezTo>
                  <a:cubicBezTo>
                    <a:pt x="181" y="5358"/>
                    <a:pt x="-429" y="3591"/>
                    <a:pt x="286" y="2124"/>
                  </a:cubicBezTo>
                  <a:cubicBezTo>
                    <a:pt x="400" y="1900"/>
                    <a:pt x="533" y="1690"/>
                    <a:pt x="695" y="1500"/>
                  </a:cubicBezTo>
                  <a:close/>
                </a:path>
              </a:pathLst>
            </a:custGeom>
            <a:solidFill>
              <a:srgbClr val="D58B94"/>
            </a:solidFill>
            <a:ln w="9525" cap="flat">
              <a:noFill/>
              <a:prstDash val="solid"/>
              <a:miter/>
            </a:ln>
          </p:spPr>
          <p:txBody>
            <a:bodyPr rtlCol="0" anchor="ctr"/>
            <a:lstStyle/>
            <a:p>
              <a:endParaRPr lang="en-IN"/>
            </a:p>
          </p:txBody>
        </p:sp>
        <p:sp>
          <p:nvSpPr>
            <p:cNvPr id="2093" name="Freeform: Shape 2092">
              <a:extLst>
                <a:ext uri="{FF2B5EF4-FFF2-40B4-BE49-F238E27FC236}">
                  <a16:creationId xmlns:a16="http://schemas.microsoft.com/office/drawing/2014/main" xmlns="" id="{4BDC1CB7-E226-9456-382C-CAAE0E76B601}"/>
                </a:ext>
              </a:extLst>
            </p:cNvPr>
            <p:cNvSpPr/>
            <p:nvPr/>
          </p:nvSpPr>
          <p:spPr>
            <a:xfrm>
              <a:off x="1081436" y="561015"/>
              <a:ext cx="8748" cy="9360"/>
            </a:xfrm>
            <a:custGeom>
              <a:avLst/>
              <a:gdLst>
                <a:gd name="connsiteX0" fmla="*/ 1352 w 8748"/>
                <a:gd name="connsiteY0" fmla="*/ 2469 h 9360"/>
                <a:gd name="connsiteX1" fmla="*/ 6248 w 8748"/>
                <a:gd name="connsiteY1" fmla="*/ 225 h 9360"/>
                <a:gd name="connsiteX2" fmla="*/ 8496 w 8748"/>
                <a:gd name="connsiteY2" fmla="*/ 5123 h 9360"/>
                <a:gd name="connsiteX3" fmla="*/ 7067 w 8748"/>
                <a:gd name="connsiteY3" fmla="*/ 6946 h 9360"/>
                <a:gd name="connsiteX4" fmla="*/ 1067 w 8748"/>
                <a:gd name="connsiteY4" fmla="*/ 8755 h 9360"/>
                <a:gd name="connsiteX5" fmla="*/ 1352 w 8748"/>
                <a:gd name="connsiteY5" fmla="*/ 2469 h 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48" h="9360">
                  <a:moveTo>
                    <a:pt x="1352" y="2469"/>
                  </a:moveTo>
                  <a:cubicBezTo>
                    <a:pt x="2086" y="496"/>
                    <a:pt x="4276" y="-509"/>
                    <a:pt x="6248" y="225"/>
                  </a:cubicBezTo>
                  <a:cubicBezTo>
                    <a:pt x="8220" y="957"/>
                    <a:pt x="9229" y="3150"/>
                    <a:pt x="8496" y="5123"/>
                  </a:cubicBezTo>
                  <a:cubicBezTo>
                    <a:pt x="8220" y="5864"/>
                    <a:pt x="7725" y="6501"/>
                    <a:pt x="7067" y="6946"/>
                  </a:cubicBezTo>
                  <a:cubicBezTo>
                    <a:pt x="5258" y="9232"/>
                    <a:pt x="2591" y="9994"/>
                    <a:pt x="1067" y="8755"/>
                  </a:cubicBezTo>
                  <a:cubicBezTo>
                    <a:pt x="-476" y="6901"/>
                    <a:pt x="-353" y="4176"/>
                    <a:pt x="1352" y="2469"/>
                  </a:cubicBezTo>
                  <a:close/>
                </a:path>
              </a:pathLst>
            </a:custGeom>
            <a:solidFill>
              <a:srgbClr val="D58B94"/>
            </a:solidFill>
            <a:ln w="9525" cap="flat">
              <a:noFill/>
              <a:prstDash val="solid"/>
              <a:miter/>
            </a:ln>
          </p:spPr>
          <p:txBody>
            <a:bodyPr rtlCol="0" anchor="ctr"/>
            <a:lstStyle/>
            <a:p>
              <a:endParaRPr lang="en-IN"/>
            </a:p>
          </p:txBody>
        </p:sp>
        <p:sp>
          <p:nvSpPr>
            <p:cNvPr id="2094" name="Freeform: Shape 2093">
              <a:extLst>
                <a:ext uri="{FF2B5EF4-FFF2-40B4-BE49-F238E27FC236}">
                  <a16:creationId xmlns:a16="http://schemas.microsoft.com/office/drawing/2014/main" xmlns="" id="{EA44642E-C320-AA18-7BEF-8B4ED46FE939}"/>
                </a:ext>
              </a:extLst>
            </p:cNvPr>
            <p:cNvSpPr/>
            <p:nvPr/>
          </p:nvSpPr>
          <p:spPr>
            <a:xfrm>
              <a:off x="1090588" y="564790"/>
              <a:ext cx="8311" cy="8734"/>
            </a:xfrm>
            <a:custGeom>
              <a:avLst/>
              <a:gdLst>
                <a:gd name="connsiteX0" fmla="*/ 1249 w 8311"/>
                <a:gd name="connsiteY0" fmla="*/ 2122 h 8734"/>
                <a:gd name="connsiteX1" fmla="*/ 7154 w 8311"/>
                <a:gd name="connsiteY1" fmla="*/ 503 h 8734"/>
                <a:gd name="connsiteX2" fmla="*/ 7154 w 8311"/>
                <a:gd name="connsiteY2" fmla="*/ 6504 h 8734"/>
                <a:gd name="connsiteX3" fmla="*/ 1153 w 8311"/>
                <a:gd name="connsiteY3" fmla="*/ 8123 h 8734"/>
                <a:gd name="connsiteX4" fmla="*/ 1249 w 8311"/>
                <a:gd name="connsiteY4" fmla="*/ 2122 h 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1" h="8734">
                  <a:moveTo>
                    <a:pt x="1249" y="2122"/>
                  </a:moveTo>
                  <a:cubicBezTo>
                    <a:pt x="2487" y="109"/>
                    <a:pt x="5068" y="-598"/>
                    <a:pt x="7154" y="503"/>
                  </a:cubicBezTo>
                  <a:cubicBezTo>
                    <a:pt x="8773" y="1741"/>
                    <a:pt x="8583" y="4408"/>
                    <a:pt x="7154" y="6504"/>
                  </a:cubicBezTo>
                  <a:cubicBezTo>
                    <a:pt x="5725" y="8599"/>
                    <a:pt x="2677" y="9361"/>
                    <a:pt x="1153" y="8123"/>
                  </a:cubicBezTo>
                  <a:cubicBezTo>
                    <a:pt x="-371" y="6885"/>
                    <a:pt x="-466" y="4313"/>
                    <a:pt x="1249" y="2122"/>
                  </a:cubicBezTo>
                  <a:close/>
                </a:path>
              </a:pathLst>
            </a:custGeom>
            <a:solidFill>
              <a:srgbClr val="D58B94"/>
            </a:solidFill>
            <a:ln w="9525" cap="flat">
              <a:noFill/>
              <a:prstDash val="solid"/>
              <a:miter/>
            </a:ln>
          </p:spPr>
          <p:txBody>
            <a:bodyPr rtlCol="0" anchor="ctr"/>
            <a:lstStyle/>
            <a:p>
              <a:endParaRPr lang="en-IN"/>
            </a:p>
          </p:txBody>
        </p:sp>
        <p:sp>
          <p:nvSpPr>
            <p:cNvPr id="2095" name="Freeform: Shape 2094">
              <a:extLst>
                <a:ext uri="{FF2B5EF4-FFF2-40B4-BE49-F238E27FC236}">
                  <a16:creationId xmlns:a16="http://schemas.microsoft.com/office/drawing/2014/main" xmlns="" id="{43105598-F78E-285C-1971-86AA663013E3}"/>
                </a:ext>
              </a:extLst>
            </p:cNvPr>
            <p:cNvSpPr/>
            <p:nvPr/>
          </p:nvSpPr>
          <p:spPr>
            <a:xfrm>
              <a:off x="1051933" y="535508"/>
              <a:ext cx="4145" cy="4497"/>
            </a:xfrm>
            <a:custGeom>
              <a:avLst/>
              <a:gdLst>
                <a:gd name="connsiteX0" fmla="*/ 565 w 4145"/>
                <a:gd name="connsiteY0" fmla="*/ 1305 h 4497"/>
                <a:gd name="connsiteX1" fmla="*/ 3518 w 4145"/>
                <a:gd name="connsiteY1" fmla="*/ 162 h 4497"/>
                <a:gd name="connsiteX2" fmla="*/ 3518 w 4145"/>
                <a:gd name="connsiteY2" fmla="*/ 3210 h 4497"/>
                <a:gd name="connsiteX3" fmla="*/ 565 w 4145"/>
                <a:gd name="connsiteY3" fmla="*/ 4353 h 4497"/>
                <a:gd name="connsiteX4" fmla="*/ 565 w 4145"/>
                <a:gd name="connsiteY4" fmla="*/ 1305 h 4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5" h="4497">
                  <a:moveTo>
                    <a:pt x="565" y="1305"/>
                  </a:moveTo>
                  <a:cubicBezTo>
                    <a:pt x="1080" y="193"/>
                    <a:pt x="2385" y="-310"/>
                    <a:pt x="3518" y="162"/>
                  </a:cubicBezTo>
                  <a:cubicBezTo>
                    <a:pt x="4337" y="1012"/>
                    <a:pt x="4337" y="2360"/>
                    <a:pt x="3518" y="3210"/>
                  </a:cubicBezTo>
                  <a:cubicBezTo>
                    <a:pt x="2937" y="4253"/>
                    <a:pt x="1699" y="4733"/>
                    <a:pt x="565" y="4353"/>
                  </a:cubicBezTo>
                  <a:cubicBezTo>
                    <a:pt x="-206" y="3485"/>
                    <a:pt x="-206" y="2173"/>
                    <a:pt x="565" y="1305"/>
                  </a:cubicBezTo>
                  <a:close/>
                </a:path>
              </a:pathLst>
            </a:custGeom>
            <a:solidFill>
              <a:srgbClr val="D58B94"/>
            </a:solidFill>
            <a:ln w="9525" cap="flat">
              <a:noFill/>
              <a:prstDash val="solid"/>
              <a:miter/>
            </a:ln>
          </p:spPr>
          <p:txBody>
            <a:bodyPr rtlCol="0" anchor="ctr"/>
            <a:lstStyle/>
            <a:p>
              <a:endParaRPr lang="en-IN"/>
            </a:p>
          </p:txBody>
        </p:sp>
        <p:sp>
          <p:nvSpPr>
            <p:cNvPr id="2096" name="Freeform: Shape 2095">
              <a:extLst>
                <a:ext uri="{FF2B5EF4-FFF2-40B4-BE49-F238E27FC236}">
                  <a16:creationId xmlns:a16="http://schemas.microsoft.com/office/drawing/2014/main" xmlns="" id="{B0C28593-FD4A-C6EF-0C6C-AF64B1004C23}"/>
                </a:ext>
              </a:extLst>
            </p:cNvPr>
            <p:cNvSpPr/>
            <p:nvPr/>
          </p:nvSpPr>
          <p:spPr>
            <a:xfrm>
              <a:off x="1060660" y="521737"/>
              <a:ext cx="12173" cy="13059"/>
            </a:xfrm>
            <a:custGeom>
              <a:avLst/>
              <a:gdLst>
                <a:gd name="connsiteX0" fmla="*/ 1269 w 12173"/>
                <a:gd name="connsiteY0" fmla="*/ 3742 h 13059"/>
                <a:gd name="connsiteX1" fmla="*/ 9841 w 12173"/>
                <a:gd name="connsiteY1" fmla="*/ 503 h 13059"/>
                <a:gd name="connsiteX2" fmla="*/ 10794 w 12173"/>
                <a:gd name="connsiteY2" fmla="*/ 9457 h 13059"/>
                <a:gd name="connsiteX3" fmla="*/ 2412 w 12173"/>
                <a:gd name="connsiteY3" fmla="*/ 12505 h 13059"/>
                <a:gd name="connsiteX4" fmla="*/ 1269 w 12173"/>
                <a:gd name="connsiteY4" fmla="*/ 3742 h 13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3" h="13059">
                  <a:moveTo>
                    <a:pt x="1269" y="3742"/>
                  </a:moveTo>
                  <a:cubicBezTo>
                    <a:pt x="2812" y="558"/>
                    <a:pt x="6574" y="-863"/>
                    <a:pt x="9841" y="503"/>
                  </a:cubicBezTo>
                  <a:cubicBezTo>
                    <a:pt x="12699" y="2027"/>
                    <a:pt x="12794" y="6218"/>
                    <a:pt x="10794" y="9457"/>
                  </a:cubicBezTo>
                  <a:cubicBezTo>
                    <a:pt x="9260" y="12541"/>
                    <a:pt x="5574" y="13881"/>
                    <a:pt x="2412" y="12505"/>
                  </a:cubicBezTo>
                  <a:cubicBezTo>
                    <a:pt x="-303" y="10389"/>
                    <a:pt x="-817" y="6483"/>
                    <a:pt x="1269" y="3742"/>
                  </a:cubicBezTo>
                  <a:close/>
                </a:path>
              </a:pathLst>
            </a:custGeom>
            <a:solidFill>
              <a:srgbClr val="D58B94"/>
            </a:solidFill>
            <a:ln w="9525" cap="flat">
              <a:noFill/>
              <a:prstDash val="solid"/>
              <a:miter/>
            </a:ln>
          </p:spPr>
          <p:txBody>
            <a:bodyPr rtlCol="0" anchor="ctr"/>
            <a:lstStyle/>
            <a:p>
              <a:endParaRPr lang="en-IN"/>
            </a:p>
          </p:txBody>
        </p:sp>
        <p:sp>
          <p:nvSpPr>
            <p:cNvPr id="2097" name="Freeform: Shape 2096">
              <a:extLst>
                <a:ext uri="{FF2B5EF4-FFF2-40B4-BE49-F238E27FC236}">
                  <a16:creationId xmlns:a16="http://schemas.microsoft.com/office/drawing/2014/main" xmlns="" id="{4B242B99-DC99-E7E3-E104-C031B1B59ACB}"/>
                </a:ext>
              </a:extLst>
            </p:cNvPr>
            <p:cNvSpPr/>
            <p:nvPr/>
          </p:nvSpPr>
          <p:spPr>
            <a:xfrm>
              <a:off x="1067153" y="532918"/>
              <a:ext cx="18627" cy="19727"/>
            </a:xfrm>
            <a:custGeom>
              <a:avLst/>
              <a:gdLst>
                <a:gd name="connsiteX0" fmla="*/ 2871 w 18627"/>
                <a:gd name="connsiteY0" fmla="*/ 5420 h 19727"/>
                <a:gd name="connsiteX1" fmla="*/ 13177 w 18627"/>
                <a:gd name="connsiteY1" fmla="*/ 438 h 19727"/>
                <a:gd name="connsiteX2" fmla="*/ 18159 w 18627"/>
                <a:gd name="connsiteY2" fmla="*/ 10747 h 19727"/>
                <a:gd name="connsiteX3" fmla="*/ 15730 w 18627"/>
                <a:gd name="connsiteY3" fmla="*/ 14278 h 19727"/>
                <a:gd name="connsiteX4" fmla="*/ 5424 w 18627"/>
                <a:gd name="connsiteY4" fmla="*/ 19259 h 19727"/>
                <a:gd name="connsiteX5" fmla="*/ 442 w 18627"/>
                <a:gd name="connsiteY5" fmla="*/ 8951 h 19727"/>
                <a:gd name="connsiteX6" fmla="*/ 2871 w 18627"/>
                <a:gd name="connsiteY6" fmla="*/ 5420 h 1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27" h="19727">
                  <a:moveTo>
                    <a:pt x="2871" y="5420"/>
                  </a:moveTo>
                  <a:cubicBezTo>
                    <a:pt x="4338" y="1197"/>
                    <a:pt x="8958" y="-1034"/>
                    <a:pt x="13177" y="438"/>
                  </a:cubicBezTo>
                  <a:cubicBezTo>
                    <a:pt x="17406" y="1909"/>
                    <a:pt x="19635" y="6525"/>
                    <a:pt x="18159" y="10747"/>
                  </a:cubicBezTo>
                  <a:cubicBezTo>
                    <a:pt x="17683" y="12121"/>
                    <a:pt x="16844" y="13341"/>
                    <a:pt x="15730" y="14278"/>
                  </a:cubicBezTo>
                  <a:cubicBezTo>
                    <a:pt x="14263" y="18500"/>
                    <a:pt x="9644" y="20731"/>
                    <a:pt x="5424" y="19259"/>
                  </a:cubicBezTo>
                  <a:cubicBezTo>
                    <a:pt x="1195" y="17789"/>
                    <a:pt x="-1034" y="13173"/>
                    <a:pt x="442" y="8951"/>
                  </a:cubicBezTo>
                  <a:cubicBezTo>
                    <a:pt x="919" y="7576"/>
                    <a:pt x="1757" y="6357"/>
                    <a:pt x="2871" y="5420"/>
                  </a:cubicBezTo>
                  <a:close/>
                </a:path>
              </a:pathLst>
            </a:custGeom>
            <a:solidFill>
              <a:srgbClr val="D58B94"/>
            </a:solidFill>
            <a:ln w="9525" cap="flat">
              <a:noFill/>
              <a:prstDash val="solid"/>
              <a:miter/>
            </a:ln>
          </p:spPr>
          <p:txBody>
            <a:bodyPr rtlCol="0" anchor="ctr"/>
            <a:lstStyle/>
            <a:p>
              <a:endParaRPr lang="en-IN"/>
            </a:p>
          </p:txBody>
        </p:sp>
        <p:sp>
          <p:nvSpPr>
            <p:cNvPr id="2098" name="Freeform: Shape 2097">
              <a:extLst>
                <a:ext uri="{FF2B5EF4-FFF2-40B4-BE49-F238E27FC236}">
                  <a16:creationId xmlns:a16="http://schemas.microsoft.com/office/drawing/2014/main" xmlns="" id="{49145E57-D32A-A77A-8762-EFF475BCFFA8}"/>
                </a:ext>
              </a:extLst>
            </p:cNvPr>
            <p:cNvSpPr/>
            <p:nvPr/>
          </p:nvSpPr>
          <p:spPr>
            <a:xfrm>
              <a:off x="1083277" y="546027"/>
              <a:ext cx="9511" cy="10543"/>
            </a:xfrm>
            <a:custGeom>
              <a:avLst/>
              <a:gdLst>
                <a:gd name="connsiteX0" fmla="*/ 1226 w 9511"/>
                <a:gd name="connsiteY0" fmla="*/ 2788 h 10543"/>
                <a:gd name="connsiteX1" fmla="*/ 8084 w 9511"/>
                <a:gd name="connsiteY1" fmla="*/ 692 h 10543"/>
                <a:gd name="connsiteX2" fmla="*/ 8084 w 9511"/>
                <a:gd name="connsiteY2" fmla="*/ 7931 h 10543"/>
                <a:gd name="connsiteX3" fmla="*/ 1416 w 9511"/>
                <a:gd name="connsiteY3" fmla="*/ 9836 h 10543"/>
                <a:gd name="connsiteX4" fmla="*/ 1226 w 9511"/>
                <a:gd name="connsiteY4" fmla="*/ 2788 h 10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1" h="10543">
                  <a:moveTo>
                    <a:pt x="1226" y="2788"/>
                  </a:moveTo>
                  <a:cubicBezTo>
                    <a:pt x="3035" y="216"/>
                    <a:pt x="6274" y="-832"/>
                    <a:pt x="8084" y="692"/>
                  </a:cubicBezTo>
                  <a:cubicBezTo>
                    <a:pt x="9970" y="2736"/>
                    <a:pt x="9970" y="5887"/>
                    <a:pt x="8084" y="7931"/>
                  </a:cubicBezTo>
                  <a:cubicBezTo>
                    <a:pt x="6179" y="10408"/>
                    <a:pt x="3131" y="11265"/>
                    <a:pt x="1416" y="9836"/>
                  </a:cubicBezTo>
                  <a:cubicBezTo>
                    <a:pt x="-413" y="7869"/>
                    <a:pt x="-498" y="4850"/>
                    <a:pt x="1226" y="2788"/>
                  </a:cubicBezTo>
                  <a:close/>
                </a:path>
              </a:pathLst>
            </a:custGeom>
            <a:solidFill>
              <a:srgbClr val="D58B94"/>
            </a:solidFill>
            <a:ln w="9525" cap="flat">
              <a:noFill/>
              <a:prstDash val="solid"/>
              <a:miter/>
            </a:ln>
          </p:spPr>
          <p:txBody>
            <a:bodyPr rtlCol="0" anchor="ctr"/>
            <a:lstStyle/>
            <a:p>
              <a:endParaRPr lang="en-IN"/>
            </a:p>
          </p:txBody>
        </p:sp>
        <p:sp>
          <p:nvSpPr>
            <p:cNvPr id="2099" name="Freeform: Shape 2098">
              <a:extLst>
                <a:ext uri="{FF2B5EF4-FFF2-40B4-BE49-F238E27FC236}">
                  <a16:creationId xmlns:a16="http://schemas.microsoft.com/office/drawing/2014/main" xmlns="" id="{03C9133E-8CDA-2195-E87E-28D640EEDA5A}"/>
                </a:ext>
              </a:extLst>
            </p:cNvPr>
            <p:cNvSpPr/>
            <p:nvPr/>
          </p:nvSpPr>
          <p:spPr>
            <a:xfrm>
              <a:off x="1095717" y="550054"/>
              <a:ext cx="7753" cy="8159"/>
            </a:xfrm>
            <a:custGeom>
              <a:avLst/>
              <a:gdLst>
                <a:gd name="connsiteX0" fmla="*/ 1263 w 7753"/>
                <a:gd name="connsiteY0" fmla="*/ 1904 h 8159"/>
                <a:gd name="connsiteX1" fmla="*/ 6598 w 7753"/>
                <a:gd name="connsiteY1" fmla="*/ 475 h 8159"/>
                <a:gd name="connsiteX2" fmla="*/ 6598 w 7753"/>
                <a:gd name="connsiteY2" fmla="*/ 5998 h 8159"/>
                <a:gd name="connsiteX3" fmla="*/ 6598 w 7753"/>
                <a:gd name="connsiteY3" fmla="*/ 6000 h 8159"/>
                <a:gd name="connsiteX4" fmla="*/ 2130 w 7753"/>
                <a:gd name="connsiteY4" fmla="*/ 7893 h 8159"/>
                <a:gd name="connsiteX5" fmla="*/ 235 w 7753"/>
                <a:gd name="connsiteY5" fmla="*/ 3429 h 8159"/>
                <a:gd name="connsiteX6" fmla="*/ 1454 w 7753"/>
                <a:gd name="connsiteY6" fmla="*/ 1904 h 8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53" h="8159">
                  <a:moveTo>
                    <a:pt x="1263" y="1904"/>
                  </a:moveTo>
                  <a:cubicBezTo>
                    <a:pt x="2378" y="80"/>
                    <a:pt x="4721" y="-549"/>
                    <a:pt x="6598" y="475"/>
                  </a:cubicBezTo>
                  <a:cubicBezTo>
                    <a:pt x="8121" y="2000"/>
                    <a:pt x="8121" y="4473"/>
                    <a:pt x="6598" y="5998"/>
                  </a:cubicBezTo>
                  <a:cubicBezTo>
                    <a:pt x="6598" y="5999"/>
                    <a:pt x="6598" y="5999"/>
                    <a:pt x="6598" y="6000"/>
                  </a:cubicBezTo>
                  <a:cubicBezTo>
                    <a:pt x="5883" y="7755"/>
                    <a:pt x="3892" y="8603"/>
                    <a:pt x="2130" y="7893"/>
                  </a:cubicBezTo>
                  <a:cubicBezTo>
                    <a:pt x="378" y="7184"/>
                    <a:pt x="-470" y="5185"/>
                    <a:pt x="235" y="3429"/>
                  </a:cubicBezTo>
                  <a:cubicBezTo>
                    <a:pt x="492" y="2814"/>
                    <a:pt x="911" y="2284"/>
                    <a:pt x="1454" y="1904"/>
                  </a:cubicBezTo>
                  <a:close/>
                </a:path>
              </a:pathLst>
            </a:custGeom>
            <a:solidFill>
              <a:srgbClr val="D58B94"/>
            </a:solidFill>
            <a:ln w="9525" cap="flat">
              <a:noFill/>
              <a:prstDash val="solid"/>
              <a:miter/>
            </a:ln>
          </p:spPr>
          <p:txBody>
            <a:bodyPr rtlCol="0" anchor="ctr"/>
            <a:lstStyle/>
            <a:p>
              <a:endParaRPr lang="en-IN"/>
            </a:p>
          </p:txBody>
        </p:sp>
        <p:sp>
          <p:nvSpPr>
            <p:cNvPr id="2100" name="Freeform: Shape 2099">
              <a:extLst>
                <a:ext uri="{FF2B5EF4-FFF2-40B4-BE49-F238E27FC236}">
                  <a16:creationId xmlns:a16="http://schemas.microsoft.com/office/drawing/2014/main" xmlns="" id="{9F3C894E-B1A3-01C3-ADBD-A10173CC1DAF}"/>
                </a:ext>
              </a:extLst>
            </p:cNvPr>
            <p:cNvSpPr/>
            <p:nvPr/>
          </p:nvSpPr>
          <p:spPr>
            <a:xfrm>
              <a:off x="1109107" y="546446"/>
              <a:ext cx="6290" cy="6360"/>
            </a:xfrm>
            <a:custGeom>
              <a:avLst/>
              <a:gdLst>
                <a:gd name="connsiteX0" fmla="*/ 923 w 6290"/>
                <a:gd name="connsiteY0" fmla="*/ 1417 h 6360"/>
                <a:gd name="connsiteX1" fmla="*/ 5304 w 6290"/>
                <a:gd name="connsiteY1" fmla="*/ 464 h 6360"/>
                <a:gd name="connsiteX2" fmla="*/ 5514 w 6290"/>
                <a:gd name="connsiteY2" fmla="*/ 4634 h 6360"/>
                <a:gd name="connsiteX3" fmla="*/ 5304 w 6290"/>
                <a:gd name="connsiteY3" fmla="*/ 4846 h 6360"/>
                <a:gd name="connsiteX4" fmla="*/ 923 w 6290"/>
                <a:gd name="connsiteY4" fmla="*/ 5893 h 6360"/>
                <a:gd name="connsiteX5" fmla="*/ 894 w 6290"/>
                <a:gd name="connsiteY5" fmla="*/ 1448 h 6360"/>
                <a:gd name="connsiteX6" fmla="*/ 923 w 6290"/>
                <a:gd name="connsiteY6" fmla="*/ 1417 h 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0" h="6360">
                  <a:moveTo>
                    <a:pt x="923" y="1417"/>
                  </a:moveTo>
                  <a:cubicBezTo>
                    <a:pt x="1894" y="-25"/>
                    <a:pt x="3828" y="-445"/>
                    <a:pt x="5304" y="464"/>
                  </a:cubicBezTo>
                  <a:cubicBezTo>
                    <a:pt x="6514" y="1558"/>
                    <a:pt x="6609" y="3424"/>
                    <a:pt x="5514" y="4634"/>
                  </a:cubicBezTo>
                  <a:cubicBezTo>
                    <a:pt x="5447" y="4708"/>
                    <a:pt x="5380" y="4779"/>
                    <a:pt x="5304" y="4846"/>
                  </a:cubicBezTo>
                  <a:cubicBezTo>
                    <a:pt x="4361" y="6320"/>
                    <a:pt x="2427" y="6784"/>
                    <a:pt x="923" y="5893"/>
                  </a:cubicBezTo>
                  <a:cubicBezTo>
                    <a:pt x="-316" y="4675"/>
                    <a:pt x="-325" y="2684"/>
                    <a:pt x="894" y="1448"/>
                  </a:cubicBezTo>
                  <a:cubicBezTo>
                    <a:pt x="903" y="1438"/>
                    <a:pt x="913" y="1427"/>
                    <a:pt x="923" y="1417"/>
                  </a:cubicBezTo>
                  <a:close/>
                </a:path>
              </a:pathLst>
            </a:custGeom>
            <a:solidFill>
              <a:srgbClr val="D58B94"/>
            </a:solidFill>
            <a:ln w="9525" cap="flat">
              <a:noFill/>
              <a:prstDash val="solid"/>
              <a:miter/>
            </a:ln>
          </p:spPr>
          <p:txBody>
            <a:bodyPr rtlCol="0" anchor="ctr"/>
            <a:lstStyle/>
            <a:p>
              <a:endParaRPr lang="en-IN"/>
            </a:p>
          </p:txBody>
        </p:sp>
        <p:sp>
          <p:nvSpPr>
            <p:cNvPr id="2101" name="Freeform: Shape 2100">
              <a:extLst>
                <a:ext uri="{FF2B5EF4-FFF2-40B4-BE49-F238E27FC236}">
                  <a16:creationId xmlns:a16="http://schemas.microsoft.com/office/drawing/2014/main" xmlns="" id="{EEA61428-2BF6-148C-EF6E-2D7B0911BCAC}"/>
                </a:ext>
              </a:extLst>
            </p:cNvPr>
            <p:cNvSpPr/>
            <p:nvPr/>
          </p:nvSpPr>
          <p:spPr>
            <a:xfrm>
              <a:off x="1100890" y="539274"/>
              <a:ext cx="7828" cy="8353"/>
            </a:xfrm>
            <a:custGeom>
              <a:avLst/>
              <a:gdLst>
                <a:gd name="connsiteX0" fmla="*/ 3901 w 7828"/>
                <a:gd name="connsiteY0" fmla="*/ 111 h 8353"/>
                <a:gd name="connsiteX1" fmla="*/ 7692 w 7828"/>
                <a:gd name="connsiteY1" fmla="*/ 2169 h 8353"/>
                <a:gd name="connsiteX2" fmla="*/ 7806 w 7828"/>
                <a:gd name="connsiteY2" fmla="*/ 3255 h 8353"/>
                <a:gd name="connsiteX3" fmla="*/ 3806 w 7828"/>
                <a:gd name="connsiteY3" fmla="*/ 8208 h 8353"/>
                <a:gd name="connsiteX4" fmla="*/ 120 w 7828"/>
                <a:gd name="connsiteY4" fmla="*/ 6250 h 8353"/>
                <a:gd name="connsiteX5" fmla="*/ -4 w 7828"/>
                <a:gd name="connsiteY5" fmla="*/ 5160 h 8353"/>
                <a:gd name="connsiteX6" fmla="*/ 3901 w 7828"/>
                <a:gd name="connsiteY6" fmla="*/ 111 h 8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8" h="8353">
                  <a:moveTo>
                    <a:pt x="3901" y="111"/>
                  </a:moveTo>
                  <a:cubicBezTo>
                    <a:pt x="5511" y="-367"/>
                    <a:pt x="7216" y="554"/>
                    <a:pt x="7692" y="2169"/>
                  </a:cubicBezTo>
                  <a:cubicBezTo>
                    <a:pt x="7797" y="2520"/>
                    <a:pt x="7835" y="2889"/>
                    <a:pt x="7806" y="3255"/>
                  </a:cubicBezTo>
                  <a:cubicBezTo>
                    <a:pt x="7682" y="5596"/>
                    <a:pt x="6073" y="7594"/>
                    <a:pt x="3806" y="8208"/>
                  </a:cubicBezTo>
                  <a:cubicBezTo>
                    <a:pt x="2244" y="8686"/>
                    <a:pt x="596" y="7809"/>
                    <a:pt x="120" y="6250"/>
                  </a:cubicBezTo>
                  <a:cubicBezTo>
                    <a:pt x="5" y="5898"/>
                    <a:pt x="-33" y="5527"/>
                    <a:pt x="-4" y="5160"/>
                  </a:cubicBezTo>
                  <a:cubicBezTo>
                    <a:pt x="91" y="2819"/>
                    <a:pt x="1663" y="796"/>
                    <a:pt x="3901" y="111"/>
                  </a:cubicBezTo>
                  <a:close/>
                </a:path>
              </a:pathLst>
            </a:custGeom>
            <a:solidFill>
              <a:srgbClr val="D58B94"/>
            </a:solidFill>
            <a:ln w="9525" cap="flat">
              <a:noFill/>
              <a:prstDash val="solid"/>
              <a:miter/>
            </a:ln>
          </p:spPr>
          <p:txBody>
            <a:bodyPr rtlCol="0" anchor="ctr"/>
            <a:lstStyle/>
            <a:p>
              <a:endParaRPr lang="en-IN"/>
            </a:p>
          </p:txBody>
        </p:sp>
        <p:sp>
          <p:nvSpPr>
            <p:cNvPr id="2102" name="Freeform: Shape 2101">
              <a:extLst>
                <a:ext uri="{FF2B5EF4-FFF2-40B4-BE49-F238E27FC236}">
                  <a16:creationId xmlns:a16="http://schemas.microsoft.com/office/drawing/2014/main" xmlns="" id="{0E0F7AFE-E768-CB3E-D897-D3345437E926}"/>
                </a:ext>
              </a:extLst>
            </p:cNvPr>
            <p:cNvSpPr/>
            <p:nvPr/>
          </p:nvSpPr>
          <p:spPr>
            <a:xfrm>
              <a:off x="1083750" y="518451"/>
              <a:ext cx="10104" cy="10561"/>
            </a:xfrm>
            <a:custGeom>
              <a:avLst/>
              <a:gdLst>
                <a:gd name="connsiteX0" fmla="*/ 1324 w 10104"/>
                <a:gd name="connsiteY0" fmla="*/ 2742 h 10561"/>
                <a:gd name="connsiteX1" fmla="*/ 7334 w 10104"/>
                <a:gd name="connsiteY1" fmla="*/ 362 h 10561"/>
                <a:gd name="connsiteX2" fmla="*/ 9716 w 10104"/>
                <a:gd name="connsiteY2" fmla="*/ 6374 h 10561"/>
                <a:gd name="connsiteX3" fmla="*/ 8754 w 10104"/>
                <a:gd name="connsiteY3" fmla="*/ 7790 h 10561"/>
                <a:gd name="connsiteX4" fmla="*/ 2743 w 10104"/>
                <a:gd name="connsiteY4" fmla="*/ 10169 h 10561"/>
                <a:gd name="connsiteX5" fmla="*/ 362 w 10104"/>
                <a:gd name="connsiteY5" fmla="*/ 4158 h 10561"/>
                <a:gd name="connsiteX6" fmla="*/ 1324 w 10104"/>
                <a:gd name="connsiteY6" fmla="*/ 2742 h 1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4" h="10561">
                  <a:moveTo>
                    <a:pt x="1324" y="2742"/>
                  </a:moveTo>
                  <a:cubicBezTo>
                    <a:pt x="2324" y="424"/>
                    <a:pt x="5020" y="-641"/>
                    <a:pt x="7334" y="362"/>
                  </a:cubicBezTo>
                  <a:cubicBezTo>
                    <a:pt x="9649" y="1365"/>
                    <a:pt x="10716" y="4057"/>
                    <a:pt x="9716" y="6374"/>
                  </a:cubicBezTo>
                  <a:cubicBezTo>
                    <a:pt x="9487" y="6902"/>
                    <a:pt x="9163" y="7383"/>
                    <a:pt x="8754" y="7790"/>
                  </a:cubicBezTo>
                  <a:cubicBezTo>
                    <a:pt x="7753" y="10107"/>
                    <a:pt x="5058" y="11172"/>
                    <a:pt x="2743" y="10169"/>
                  </a:cubicBezTo>
                  <a:cubicBezTo>
                    <a:pt x="429" y="9166"/>
                    <a:pt x="-638" y="6475"/>
                    <a:pt x="362" y="4158"/>
                  </a:cubicBezTo>
                  <a:cubicBezTo>
                    <a:pt x="591" y="3629"/>
                    <a:pt x="915" y="3148"/>
                    <a:pt x="1324" y="2742"/>
                  </a:cubicBezTo>
                  <a:close/>
                </a:path>
              </a:pathLst>
            </a:custGeom>
            <a:solidFill>
              <a:srgbClr val="D58B94"/>
            </a:solidFill>
            <a:ln w="9525" cap="flat">
              <a:noFill/>
              <a:prstDash val="solid"/>
              <a:miter/>
            </a:ln>
          </p:spPr>
          <p:txBody>
            <a:bodyPr rtlCol="0" anchor="ctr"/>
            <a:lstStyle/>
            <a:p>
              <a:endParaRPr lang="en-IN"/>
            </a:p>
          </p:txBody>
        </p:sp>
        <p:sp>
          <p:nvSpPr>
            <p:cNvPr id="2103" name="Freeform: Shape 2102">
              <a:extLst>
                <a:ext uri="{FF2B5EF4-FFF2-40B4-BE49-F238E27FC236}">
                  <a16:creationId xmlns:a16="http://schemas.microsoft.com/office/drawing/2014/main" xmlns="" id="{B1F38168-EE08-0AC8-C744-2AD814402045}"/>
                </a:ext>
              </a:extLst>
            </p:cNvPr>
            <p:cNvSpPr/>
            <p:nvPr/>
          </p:nvSpPr>
          <p:spPr>
            <a:xfrm>
              <a:off x="1092150" y="524496"/>
              <a:ext cx="14873" cy="15618"/>
            </a:xfrm>
            <a:custGeom>
              <a:avLst/>
              <a:gdLst>
                <a:gd name="connsiteX0" fmla="*/ 1592 w 14873"/>
                <a:gd name="connsiteY0" fmla="*/ 4412 h 15618"/>
                <a:gd name="connsiteX1" fmla="*/ 10441 w 14873"/>
                <a:gd name="connsiteY1" fmla="*/ 433 h 15618"/>
                <a:gd name="connsiteX2" fmla="*/ 14413 w 14873"/>
                <a:gd name="connsiteY2" fmla="*/ 9278 h 15618"/>
                <a:gd name="connsiteX3" fmla="*/ 12260 w 14873"/>
                <a:gd name="connsiteY3" fmla="*/ 12222 h 15618"/>
                <a:gd name="connsiteX4" fmla="*/ 2735 w 14873"/>
                <a:gd name="connsiteY4" fmla="*/ 14794 h 15618"/>
                <a:gd name="connsiteX5" fmla="*/ 1592 w 14873"/>
                <a:gd name="connsiteY5" fmla="*/ 4412 h 1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73" h="15618">
                  <a:moveTo>
                    <a:pt x="1592" y="4412"/>
                  </a:moveTo>
                  <a:cubicBezTo>
                    <a:pt x="2935" y="870"/>
                    <a:pt x="6898" y="-911"/>
                    <a:pt x="10441" y="433"/>
                  </a:cubicBezTo>
                  <a:cubicBezTo>
                    <a:pt x="13975" y="1776"/>
                    <a:pt x="15756" y="5737"/>
                    <a:pt x="14413" y="9278"/>
                  </a:cubicBezTo>
                  <a:cubicBezTo>
                    <a:pt x="13975" y="10436"/>
                    <a:pt x="13232" y="11454"/>
                    <a:pt x="12260" y="12222"/>
                  </a:cubicBezTo>
                  <a:cubicBezTo>
                    <a:pt x="10222" y="15406"/>
                    <a:pt x="6098" y="16520"/>
                    <a:pt x="2735" y="14794"/>
                  </a:cubicBezTo>
                  <a:cubicBezTo>
                    <a:pt x="-427" y="12230"/>
                    <a:pt x="-932" y="7602"/>
                    <a:pt x="1592" y="4412"/>
                  </a:cubicBezTo>
                  <a:close/>
                </a:path>
              </a:pathLst>
            </a:custGeom>
            <a:solidFill>
              <a:srgbClr val="D58B94"/>
            </a:solidFill>
            <a:ln w="9525" cap="flat">
              <a:noFill/>
              <a:prstDash val="solid"/>
              <a:miter/>
            </a:ln>
          </p:spPr>
          <p:txBody>
            <a:bodyPr rtlCol="0" anchor="ctr"/>
            <a:lstStyle/>
            <a:p>
              <a:endParaRPr lang="en-IN"/>
            </a:p>
          </p:txBody>
        </p:sp>
        <p:sp>
          <p:nvSpPr>
            <p:cNvPr id="2104" name="Freeform: Shape 2103">
              <a:extLst>
                <a:ext uri="{FF2B5EF4-FFF2-40B4-BE49-F238E27FC236}">
                  <a16:creationId xmlns:a16="http://schemas.microsoft.com/office/drawing/2014/main" xmlns="" id="{EDA3DC20-313D-4136-061D-969A9775468C}"/>
                </a:ext>
              </a:extLst>
            </p:cNvPr>
            <p:cNvSpPr/>
            <p:nvPr/>
          </p:nvSpPr>
          <p:spPr>
            <a:xfrm>
              <a:off x="1075834" y="515988"/>
              <a:ext cx="6217" cy="6833"/>
            </a:xfrm>
            <a:custGeom>
              <a:avLst/>
              <a:gdLst>
                <a:gd name="connsiteX0" fmla="*/ 858 w 6217"/>
                <a:gd name="connsiteY0" fmla="*/ 1775 h 6833"/>
                <a:gd name="connsiteX1" fmla="*/ 5201 w 6217"/>
                <a:gd name="connsiteY1" fmla="*/ 328 h 6833"/>
                <a:gd name="connsiteX2" fmla="*/ 5239 w 6217"/>
                <a:gd name="connsiteY2" fmla="*/ 346 h 6833"/>
                <a:gd name="connsiteX3" fmla="*/ 5239 w 6217"/>
                <a:gd name="connsiteY3" fmla="*/ 5109 h 6833"/>
                <a:gd name="connsiteX4" fmla="*/ 1010 w 6217"/>
                <a:gd name="connsiteY4" fmla="*/ 6471 h 6833"/>
                <a:gd name="connsiteX5" fmla="*/ 953 w 6217"/>
                <a:gd name="connsiteY5" fmla="*/ 6442 h 6833"/>
                <a:gd name="connsiteX6" fmla="*/ 858 w 6217"/>
                <a:gd name="connsiteY6" fmla="*/ 1775 h 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7" h="6833">
                  <a:moveTo>
                    <a:pt x="858" y="1775"/>
                  </a:moveTo>
                  <a:cubicBezTo>
                    <a:pt x="1658" y="176"/>
                    <a:pt x="3601" y="-473"/>
                    <a:pt x="5201" y="328"/>
                  </a:cubicBezTo>
                  <a:cubicBezTo>
                    <a:pt x="5211" y="334"/>
                    <a:pt x="5230" y="340"/>
                    <a:pt x="5239" y="346"/>
                  </a:cubicBezTo>
                  <a:cubicBezTo>
                    <a:pt x="6525" y="1675"/>
                    <a:pt x="6525" y="3780"/>
                    <a:pt x="5239" y="5109"/>
                  </a:cubicBezTo>
                  <a:cubicBezTo>
                    <a:pt x="4449" y="6654"/>
                    <a:pt x="2553" y="7263"/>
                    <a:pt x="1010" y="6471"/>
                  </a:cubicBezTo>
                  <a:cubicBezTo>
                    <a:pt x="991" y="6461"/>
                    <a:pt x="972" y="6452"/>
                    <a:pt x="953" y="6442"/>
                  </a:cubicBezTo>
                  <a:cubicBezTo>
                    <a:pt x="-295" y="5152"/>
                    <a:pt x="-342" y="3115"/>
                    <a:pt x="858" y="1775"/>
                  </a:cubicBezTo>
                  <a:close/>
                </a:path>
              </a:pathLst>
            </a:custGeom>
            <a:solidFill>
              <a:srgbClr val="D58B94"/>
            </a:solidFill>
            <a:ln w="9525" cap="flat">
              <a:noFill/>
              <a:prstDash val="solid"/>
              <a:miter/>
            </a:ln>
          </p:spPr>
          <p:txBody>
            <a:bodyPr rtlCol="0" anchor="ctr"/>
            <a:lstStyle/>
            <a:p>
              <a:endParaRPr lang="en-IN"/>
            </a:p>
          </p:txBody>
        </p:sp>
        <p:sp>
          <p:nvSpPr>
            <p:cNvPr id="2105" name="Freeform: Shape 2104">
              <a:extLst>
                <a:ext uri="{FF2B5EF4-FFF2-40B4-BE49-F238E27FC236}">
                  <a16:creationId xmlns:a16="http://schemas.microsoft.com/office/drawing/2014/main" xmlns="" id="{55476551-AAB2-9CDF-604D-AE924B3AD0B9}"/>
                </a:ext>
              </a:extLst>
            </p:cNvPr>
            <p:cNvSpPr/>
            <p:nvPr/>
          </p:nvSpPr>
          <p:spPr>
            <a:xfrm>
              <a:off x="1085145" y="506178"/>
              <a:ext cx="5541" cy="6022"/>
            </a:xfrm>
            <a:custGeom>
              <a:avLst/>
              <a:gdLst>
                <a:gd name="connsiteX0" fmla="*/ 787 w 5541"/>
                <a:gd name="connsiteY0" fmla="*/ 1489 h 6022"/>
                <a:gd name="connsiteX1" fmla="*/ 4654 w 5541"/>
                <a:gd name="connsiteY1" fmla="*/ 327 h 6022"/>
                <a:gd name="connsiteX2" fmla="*/ 4692 w 5541"/>
                <a:gd name="connsiteY2" fmla="*/ 346 h 6022"/>
                <a:gd name="connsiteX3" fmla="*/ 4692 w 5541"/>
                <a:gd name="connsiteY3" fmla="*/ 4537 h 6022"/>
                <a:gd name="connsiteX4" fmla="*/ 787 w 5541"/>
                <a:gd name="connsiteY4" fmla="*/ 5680 h 6022"/>
                <a:gd name="connsiteX5" fmla="*/ 787 w 5541"/>
                <a:gd name="connsiteY5" fmla="*/ 1489 h 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1" h="6022">
                  <a:moveTo>
                    <a:pt x="787" y="1489"/>
                  </a:moveTo>
                  <a:cubicBezTo>
                    <a:pt x="1539" y="99"/>
                    <a:pt x="3263" y="-421"/>
                    <a:pt x="4654" y="327"/>
                  </a:cubicBezTo>
                  <a:cubicBezTo>
                    <a:pt x="4673" y="333"/>
                    <a:pt x="4682" y="339"/>
                    <a:pt x="4692" y="346"/>
                  </a:cubicBezTo>
                  <a:cubicBezTo>
                    <a:pt x="5806" y="1521"/>
                    <a:pt x="5806" y="3361"/>
                    <a:pt x="4692" y="4537"/>
                  </a:cubicBezTo>
                  <a:cubicBezTo>
                    <a:pt x="3901" y="5897"/>
                    <a:pt x="2187" y="6400"/>
                    <a:pt x="787" y="5680"/>
                  </a:cubicBezTo>
                  <a:cubicBezTo>
                    <a:pt x="-280" y="4486"/>
                    <a:pt x="-280" y="2682"/>
                    <a:pt x="787" y="1489"/>
                  </a:cubicBezTo>
                  <a:close/>
                </a:path>
              </a:pathLst>
            </a:custGeom>
            <a:solidFill>
              <a:srgbClr val="D58B94"/>
            </a:solidFill>
            <a:ln w="9525" cap="flat">
              <a:noFill/>
              <a:prstDash val="solid"/>
              <a:miter/>
            </a:ln>
          </p:spPr>
          <p:txBody>
            <a:bodyPr rtlCol="0" anchor="ctr"/>
            <a:lstStyle/>
            <a:p>
              <a:endParaRPr lang="en-IN"/>
            </a:p>
          </p:txBody>
        </p:sp>
        <p:sp>
          <p:nvSpPr>
            <p:cNvPr id="2106" name="Freeform: Shape 2105">
              <a:extLst>
                <a:ext uri="{FF2B5EF4-FFF2-40B4-BE49-F238E27FC236}">
                  <a16:creationId xmlns:a16="http://schemas.microsoft.com/office/drawing/2014/main" xmlns="" id="{EFCA5C6E-042E-C9EB-6885-E4A3C3A445DF}"/>
                </a:ext>
              </a:extLst>
            </p:cNvPr>
            <p:cNvSpPr/>
            <p:nvPr/>
          </p:nvSpPr>
          <p:spPr>
            <a:xfrm>
              <a:off x="1094638" y="501314"/>
              <a:ext cx="8169" cy="8382"/>
            </a:xfrm>
            <a:custGeom>
              <a:avLst/>
              <a:gdLst>
                <a:gd name="connsiteX0" fmla="*/ 914 w 8169"/>
                <a:gd name="connsiteY0" fmla="*/ 1304 h 8382"/>
                <a:gd name="connsiteX1" fmla="*/ 6838 w 8169"/>
                <a:gd name="connsiteY1" fmla="*/ 1124 h 8382"/>
                <a:gd name="connsiteX2" fmla="*/ 7019 w 8169"/>
                <a:gd name="connsiteY2" fmla="*/ 7048 h 8382"/>
                <a:gd name="connsiteX3" fmla="*/ 1676 w 8169"/>
                <a:gd name="connsiteY3" fmla="*/ 7686 h 8382"/>
                <a:gd name="connsiteX4" fmla="*/ 914 w 8169"/>
                <a:gd name="connsiteY4" fmla="*/ 1304 h 8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9" h="8382">
                  <a:moveTo>
                    <a:pt x="914" y="1304"/>
                  </a:moveTo>
                  <a:cubicBezTo>
                    <a:pt x="2505" y="-382"/>
                    <a:pt x="5152" y="-463"/>
                    <a:pt x="6838" y="1124"/>
                  </a:cubicBezTo>
                  <a:cubicBezTo>
                    <a:pt x="8524" y="2710"/>
                    <a:pt x="8601" y="5362"/>
                    <a:pt x="7019" y="7048"/>
                  </a:cubicBezTo>
                  <a:cubicBezTo>
                    <a:pt x="5629" y="8527"/>
                    <a:pt x="3371" y="8796"/>
                    <a:pt x="1676" y="7686"/>
                  </a:cubicBezTo>
                  <a:cubicBezTo>
                    <a:pt x="-239" y="6100"/>
                    <a:pt x="-572" y="3295"/>
                    <a:pt x="914" y="1304"/>
                  </a:cubicBezTo>
                  <a:close/>
                </a:path>
              </a:pathLst>
            </a:custGeom>
            <a:solidFill>
              <a:srgbClr val="D58B94"/>
            </a:solidFill>
            <a:ln w="9525" cap="flat">
              <a:noFill/>
              <a:prstDash val="solid"/>
              <a:miter/>
            </a:ln>
          </p:spPr>
          <p:txBody>
            <a:bodyPr rtlCol="0" anchor="ctr"/>
            <a:lstStyle/>
            <a:p>
              <a:endParaRPr lang="en-IN"/>
            </a:p>
          </p:txBody>
        </p:sp>
        <p:sp>
          <p:nvSpPr>
            <p:cNvPr id="2107" name="Freeform: Shape 2106">
              <a:extLst>
                <a:ext uri="{FF2B5EF4-FFF2-40B4-BE49-F238E27FC236}">
                  <a16:creationId xmlns:a16="http://schemas.microsoft.com/office/drawing/2014/main" xmlns="" id="{4DACE83C-43BA-3991-224B-2DE420E2DB42}"/>
                </a:ext>
              </a:extLst>
            </p:cNvPr>
            <p:cNvSpPr/>
            <p:nvPr/>
          </p:nvSpPr>
          <p:spPr>
            <a:xfrm>
              <a:off x="1104293" y="507686"/>
              <a:ext cx="11153" cy="11280"/>
            </a:xfrm>
            <a:custGeom>
              <a:avLst/>
              <a:gdLst>
                <a:gd name="connsiteX0" fmla="*/ 1260 w 11153"/>
                <a:gd name="connsiteY0" fmla="*/ 2743 h 11280"/>
                <a:gd name="connsiteX1" fmla="*/ 9070 w 11153"/>
                <a:gd name="connsiteY1" fmla="*/ 743 h 11280"/>
                <a:gd name="connsiteX2" fmla="*/ 9975 w 11153"/>
                <a:gd name="connsiteY2" fmla="*/ 8367 h 11280"/>
                <a:gd name="connsiteX3" fmla="*/ 9737 w 11153"/>
                <a:gd name="connsiteY3" fmla="*/ 8648 h 11280"/>
                <a:gd name="connsiteX4" fmla="*/ 2022 w 11153"/>
                <a:gd name="connsiteY4" fmla="*/ 10553 h 11280"/>
                <a:gd name="connsiteX5" fmla="*/ 1231 w 11153"/>
                <a:gd name="connsiteY5" fmla="*/ 2781 h 11280"/>
                <a:gd name="connsiteX6" fmla="*/ 1260 w 11153"/>
                <a:gd name="connsiteY6" fmla="*/ 2743 h 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53" h="11280">
                  <a:moveTo>
                    <a:pt x="1260" y="2743"/>
                  </a:moveTo>
                  <a:cubicBezTo>
                    <a:pt x="2898" y="84"/>
                    <a:pt x="6356" y="-800"/>
                    <a:pt x="9070" y="743"/>
                  </a:cubicBezTo>
                  <a:cubicBezTo>
                    <a:pt x="11423" y="2598"/>
                    <a:pt x="11833" y="6012"/>
                    <a:pt x="9975" y="8367"/>
                  </a:cubicBezTo>
                  <a:cubicBezTo>
                    <a:pt x="9899" y="8463"/>
                    <a:pt x="9823" y="8558"/>
                    <a:pt x="9737" y="8648"/>
                  </a:cubicBezTo>
                  <a:cubicBezTo>
                    <a:pt x="8041" y="11177"/>
                    <a:pt x="4698" y="12002"/>
                    <a:pt x="2022" y="10553"/>
                  </a:cubicBezTo>
                  <a:cubicBezTo>
                    <a:pt x="-340" y="8626"/>
                    <a:pt x="-702" y="5146"/>
                    <a:pt x="1231" y="2781"/>
                  </a:cubicBezTo>
                  <a:cubicBezTo>
                    <a:pt x="1241" y="2768"/>
                    <a:pt x="1250" y="2755"/>
                    <a:pt x="1260" y="2743"/>
                  </a:cubicBezTo>
                  <a:close/>
                </a:path>
              </a:pathLst>
            </a:custGeom>
            <a:solidFill>
              <a:srgbClr val="D58B94"/>
            </a:solidFill>
            <a:ln w="9525" cap="flat">
              <a:noFill/>
              <a:prstDash val="solid"/>
              <a:miter/>
            </a:ln>
          </p:spPr>
          <p:txBody>
            <a:bodyPr rtlCol="0" anchor="ctr"/>
            <a:lstStyle/>
            <a:p>
              <a:endParaRPr lang="en-IN"/>
            </a:p>
          </p:txBody>
        </p:sp>
        <p:sp>
          <p:nvSpPr>
            <p:cNvPr id="2108" name="Freeform: Shape 2107">
              <a:extLst>
                <a:ext uri="{FF2B5EF4-FFF2-40B4-BE49-F238E27FC236}">
                  <a16:creationId xmlns:a16="http://schemas.microsoft.com/office/drawing/2014/main" xmlns="" id="{36BF509A-E009-3CDB-7422-2176D78E8577}"/>
                </a:ext>
              </a:extLst>
            </p:cNvPr>
            <p:cNvSpPr/>
            <p:nvPr/>
          </p:nvSpPr>
          <p:spPr>
            <a:xfrm>
              <a:off x="1110041" y="528253"/>
              <a:ext cx="10766" cy="11055"/>
            </a:xfrm>
            <a:custGeom>
              <a:avLst/>
              <a:gdLst>
                <a:gd name="connsiteX0" fmla="*/ 1608 w 10766"/>
                <a:gd name="connsiteY0" fmla="*/ 2560 h 11055"/>
                <a:gd name="connsiteX1" fmla="*/ 8180 w 10766"/>
                <a:gd name="connsiteY1" fmla="*/ 556 h 11055"/>
                <a:gd name="connsiteX2" fmla="*/ 10180 w 10766"/>
                <a:gd name="connsiteY2" fmla="*/ 7127 h 11055"/>
                <a:gd name="connsiteX3" fmla="*/ 9132 w 10766"/>
                <a:gd name="connsiteY3" fmla="*/ 8466 h 11055"/>
                <a:gd name="connsiteX4" fmla="*/ 2560 w 10766"/>
                <a:gd name="connsiteY4" fmla="*/ 10470 h 11055"/>
                <a:gd name="connsiteX5" fmla="*/ 560 w 10766"/>
                <a:gd name="connsiteY5" fmla="*/ 3898 h 11055"/>
                <a:gd name="connsiteX6" fmla="*/ 1608 w 10766"/>
                <a:gd name="connsiteY6" fmla="*/ 2560 h 1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66" h="11055">
                  <a:moveTo>
                    <a:pt x="1608" y="2560"/>
                  </a:moveTo>
                  <a:cubicBezTo>
                    <a:pt x="2865" y="192"/>
                    <a:pt x="5808" y="-705"/>
                    <a:pt x="8180" y="556"/>
                  </a:cubicBezTo>
                  <a:cubicBezTo>
                    <a:pt x="10542" y="1817"/>
                    <a:pt x="11447" y="4759"/>
                    <a:pt x="10180" y="7127"/>
                  </a:cubicBezTo>
                  <a:cubicBezTo>
                    <a:pt x="9913" y="7632"/>
                    <a:pt x="9561" y="8085"/>
                    <a:pt x="9132" y="8466"/>
                  </a:cubicBezTo>
                  <a:cubicBezTo>
                    <a:pt x="7875" y="10834"/>
                    <a:pt x="4932" y="11731"/>
                    <a:pt x="2560" y="10470"/>
                  </a:cubicBezTo>
                  <a:cubicBezTo>
                    <a:pt x="198" y="9209"/>
                    <a:pt x="-707" y="6266"/>
                    <a:pt x="560" y="3898"/>
                  </a:cubicBezTo>
                  <a:cubicBezTo>
                    <a:pt x="827" y="3394"/>
                    <a:pt x="1179" y="2941"/>
                    <a:pt x="1608" y="2560"/>
                  </a:cubicBezTo>
                  <a:close/>
                </a:path>
              </a:pathLst>
            </a:custGeom>
            <a:solidFill>
              <a:srgbClr val="D58B94"/>
            </a:solidFill>
            <a:ln w="9525" cap="flat">
              <a:noFill/>
              <a:prstDash val="solid"/>
              <a:miter/>
            </a:ln>
          </p:spPr>
          <p:txBody>
            <a:bodyPr rtlCol="0" anchor="ctr"/>
            <a:lstStyle/>
            <a:p>
              <a:endParaRPr lang="en-IN"/>
            </a:p>
          </p:txBody>
        </p:sp>
        <p:sp>
          <p:nvSpPr>
            <p:cNvPr id="2109" name="Freeform: Shape 2108">
              <a:extLst>
                <a:ext uri="{FF2B5EF4-FFF2-40B4-BE49-F238E27FC236}">
                  <a16:creationId xmlns:a16="http://schemas.microsoft.com/office/drawing/2014/main" xmlns="" id="{DECB18E9-8DFC-D301-0626-6B6D0781DDF0}"/>
                </a:ext>
              </a:extLst>
            </p:cNvPr>
            <p:cNvSpPr/>
            <p:nvPr/>
          </p:nvSpPr>
          <p:spPr>
            <a:xfrm>
              <a:off x="1119793" y="521065"/>
              <a:ext cx="4096" cy="4139"/>
            </a:xfrm>
            <a:custGeom>
              <a:avLst/>
              <a:gdLst>
                <a:gd name="connsiteX0" fmla="*/ 619 w 4096"/>
                <a:gd name="connsiteY0" fmla="*/ 890 h 4139"/>
                <a:gd name="connsiteX1" fmla="*/ 3476 w 4096"/>
                <a:gd name="connsiteY1" fmla="*/ 318 h 4139"/>
                <a:gd name="connsiteX2" fmla="*/ 3476 w 4096"/>
                <a:gd name="connsiteY2" fmla="*/ 3271 h 4139"/>
                <a:gd name="connsiteX3" fmla="*/ 838 w 4096"/>
                <a:gd name="connsiteY3" fmla="*/ 3807 h 4139"/>
                <a:gd name="connsiteX4" fmla="*/ 304 w 4096"/>
                <a:gd name="connsiteY4" fmla="*/ 1167 h 4139"/>
                <a:gd name="connsiteX5" fmla="*/ 523 w 4096"/>
                <a:gd name="connsiteY5" fmla="*/ 890 h 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6" h="4139">
                  <a:moveTo>
                    <a:pt x="619" y="890"/>
                  </a:moveTo>
                  <a:cubicBezTo>
                    <a:pt x="1257" y="-40"/>
                    <a:pt x="2524" y="-293"/>
                    <a:pt x="3476" y="318"/>
                  </a:cubicBezTo>
                  <a:cubicBezTo>
                    <a:pt x="4286" y="1135"/>
                    <a:pt x="4286" y="2454"/>
                    <a:pt x="3476" y="3271"/>
                  </a:cubicBezTo>
                  <a:cubicBezTo>
                    <a:pt x="2895" y="4148"/>
                    <a:pt x="1714" y="4388"/>
                    <a:pt x="838" y="3807"/>
                  </a:cubicBezTo>
                  <a:cubicBezTo>
                    <a:pt x="-39" y="3226"/>
                    <a:pt x="-277" y="2044"/>
                    <a:pt x="304" y="1167"/>
                  </a:cubicBezTo>
                  <a:cubicBezTo>
                    <a:pt x="362" y="1068"/>
                    <a:pt x="438" y="975"/>
                    <a:pt x="523" y="890"/>
                  </a:cubicBezTo>
                  <a:close/>
                </a:path>
              </a:pathLst>
            </a:custGeom>
            <a:solidFill>
              <a:srgbClr val="D58B94"/>
            </a:solidFill>
            <a:ln w="9525" cap="flat">
              <a:noFill/>
              <a:prstDash val="solid"/>
              <a:miter/>
            </a:ln>
          </p:spPr>
          <p:txBody>
            <a:bodyPr rtlCol="0" anchor="ctr"/>
            <a:lstStyle/>
            <a:p>
              <a:endParaRPr lang="en-IN"/>
            </a:p>
          </p:txBody>
        </p:sp>
        <p:sp>
          <p:nvSpPr>
            <p:cNvPr id="2110" name="Freeform: Shape 2109">
              <a:extLst>
                <a:ext uri="{FF2B5EF4-FFF2-40B4-BE49-F238E27FC236}">
                  <a16:creationId xmlns:a16="http://schemas.microsoft.com/office/drawing/2014/main" xmlns="" id="{C8D8767E-9974-5885-4FF5-2E0C9DD50FF4}"/>
                </a:ext>
              </a:extLst>
            </p:cNvPr>
            <p:cNvSpPr/>
            <p:nvPr/>
          </p:nvSpPr>
          <p:spPr>
            <a:xfrm>
              <a:off x="1059548" y="570450"/>
              <a:ext cx="7632" cy="8294"/>
            </a:xfrm>
            <a:custGeom>
              <a:avLst/>
              <a:gdLst>
                <a:gd name="connsiteX0" fmla="*/ 1142 w 7632"/>
                <a:gd name="connsiteY0" fmla="*/ 2273 h 8294"/>
                <a:gd name="connsiteX1" fmla="*/ 6476 w 7632"/>
                <a:gd name="connsiteY1" fmla="*/ 273 h 8294"/>
                <a:gd name="connsiteX2" fmla="*/ 6476 w 7632"/>
                <a:gd name="connsiteY2" fmla="*/ 5893 h 8294"/>
                <a:gd name="connsiteX3" fmla="*/ 1047 w 7632"/>
                <a:gd name="connsiteY3" fmla="*/ 7893 h 8294"/>
                <a:gd name="connsiteX4" fmla="*/ 1142 w 7632"/>
                <a:gd name="connsiteY4" fmla="*/ 2273 h 8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2" h="8294">
                  <a:moveTo>
                    <a:pt x="1142" y="2273"/>
                  </a:moveTo>
                  <a:cubicBezTo>
                    <a:pt x="2151" y="350"/>
                    <a:pt x="4447" y="-509"/>
                    <a:pt x="6476" y="273"/>
                  </a:cubicBezTo>
                  <a:cubicBezTo>
                    <a:pt x="8000" y="1321"/>
                    <a:pt x="8000" y="3797"/>
                    <a:pt x="6476" y="5893"/>
                  </a:cubicBezTo>
                  <a:cubicBezTo>
                    <a:pt x="4952" y="7988"/>
                    <a:pt x="2475" y="8845"/>
                    <a:pt x="1047" y="7893"/>
                  </a:cubicBezTo>
                  <a:cubicBezTo>
                    <a:pt x="-382" y="6940"/>
                    <a:pt x="-382" y="4464"/>
                    <a:pt x="1142" y="2273"/>
                  </a:cubicBezTo>
                  <a:close/>
                </a:path>
              </a:pathLst>
            </a:custGeom>
            <a:solidFill>
              <a:srgbClr val="D58B94"/>
            </a:solidFill>
            <a:ln w="9525" cap="flat">
              <a:noFill/>
              <a:prstDash val="solid"/>
              <a:miter/>
            </a:ln>
          </p:spPr>
          <p:txBody>
            <a:bodyPr rtlCol="0" anchor="ctr"/>
            <a:lstStyle/>
            <a:p>
              <a:endParaRPr lang="en-IN"/>
            </a:p>
          </p:txBody>
        </p:sp>
        <p:sp>
          <p:nvSpPr>
            <p:cNvPr id="2111" name="Freeform: Shape 2110">
              <a:extLst>
                <a:ext uri="{FF2B5EF4-FFF2-40B4-BE49-F238E27FC236}">
                  <a16:creationId xmlns:a16="http://schemas.microsoft.com/office/drawing/2014/main" xmlns="" id="{B68189D9-2EA5-C6A2-31A2-25023C210CAA}"/>
                </a:ext>
              </a:extLst>
            </p:cNvPr>
            <p:cNvSpPr/>
            <p:nvPr/>
          </p:nvSpPr>
          <p:spPr>
            <a:xfrm>
              <a:off x="1071800" y="573467"/>
              <a:ext cx="9269" cy="10214"/>
            </a:xfrm>
            <a:custGeom>
              <a:avLst/>
              <a:gdLst>
                <a:gd name="connsiteX0" fmla="*/ 1558 w 9269"/>
                <a:gd name="connsiteY0" fmla="*/ 2684 h 10214"/>
                <a:gd name="connsiteX1" fmla="*/ 8130 w 9269"/>
                <a:gd name="connsiteY1" fmla="*/ 589 h 10214"/>
                <a:gd name="connsiteX2" fmla="*/ 7559 w 9269"/>
                <a:gd name="connsiteY2" fmla="*/ 7542 h 10214"/>
                <a:gd name="connsiteX3" fmla="*/ 1082 w 9269"/>
                <a:gd name="connsiteY3" fmla="*/ 9638 h 10214"/>
                <a:gd name="connsiteX4" fmla="*/ 1558 w 9269"/>
                <a:gd name="connsiteY4" fmla="*/ 2684 h 10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9" h="10214">
                  <a:moveTo>
                    <a:pt x="1558" y="2684"/>
                  </a:moveTo>
                  <a:cubicBezTo>
                    <a:pt x="3463" y="208"/>
                    <a:pt x="6416" y="-745"/>
                    <a:pt x="8130" y="589"/>
                  </a:cubicBezTo>
                  <a:cubicBezTo>
                    <a:pt x="9845" y="1922"/>
                    <a:pt x="9559" y="5066"/>
                    <a:pt x="7559" y="7542"/>
                  </a:cubicBezTo>
                  <a:cubicBezTo>
                    <a:pt x="5559" y="10019"/>
                    <a:pt x="2701" y="10876"/>
                    <a:pt x="1082" y="9638"/>
                  </a:cubicBezTo>
                  <a:cubicBezTo>
                    <a:pt x="-537" y="8399"/>
                    <a:pt x="-347" y="5161"/>
                    <a:pt x="1558" y="2684"/>
                  </a:cubicBezTo>
                  <a:close/>
                </a:path>
              </a:pathLst>
            </a:custGeom>
            <a:solidFill>
              <a:srgbClr val="D58B94"/>
            </a:solidFill>
            <a:ln w="9525" cap="flat">
              <a:noFill/>
              <a:prstDash val="solid"/>
              <a:miter/>
            </a:ln>
          </p:spPr>
          <p:txBody>
            <a:bodyPr rtlCol="0" anchor="ctr"/>
            <a:lstStyle/>
            <a:p>
              <a:endParaRPr lang="en-IN"/>
            </a:p>
          </p:txBody>
        </p:sp>
        <p:sp>
          <p:nvSpPr>
            <p:cNvPr id="2112" name="Freeform: Shape 2111">
              <a:extLst>
                <a:ext uri="{FF2B5EF4-FFF2-40B4-BE49-F238E27FC236}">
                  <a16:creationId xmlns:a16="http://schemas.microsoft.com/office/drawing/2014/main" xmlns="" id="{ED4FE65E-258E-717A-ABBA-62CE6739C900}"/>
                </a:ext>
              </a:extLst>
            </p:cNvPr>
            <p:cNvSpPr/>
            <p:nvPr/>
          </p:nvSpPr>
          <p:spPr>
            <a:xfrm>
              <a:off x="1123376" y="495335"/>
              <a:ext cx="7279" cy="7695"/>
            </a:xfrm>
            <a:custGeom>
              <a:avLst/>
              <a:gdLst>
                <a:gd name="connsiteX0" fmla="*/ 1037 w 7279"/>
                <a:gd name="connsiteY0" fmla="*/ 1664 h 7695"/>
                <a:gd name="connsiteX1" fmla="*/ 5885 w 7279"/>
                <a:gd name="connsiteY1" fmla="*/ 508 h 7695"/>
                <a:gd name="connsiteX2" fmla="*/ 6180 w 7279"/>
                <a:gd name="connsiteY2" fmla="*/ 711 h 7695"/>
                <a:gd name="connsiteX3" fmla="*/ 6180 w 7279"/>
                <a:gd name="connsiteY3" fmla="*/ 6045 h 7695"/>
                <a:gd name="connsiteX4" fmla="*/ 1170 w 7279"/>
                <a:gd name="connsiteY4" fmla="*/ 7088 h 7695"/>
                <a:gd name="connsiteX5" fmla="*/ 1037 w 7279"/>
                <a:gd name="connsiteY5" fmla="*/ 6998 h 7695"/>
                <a:gd name="connsiteX6" fmla="*/ 1037 w 7279"/>
                <a:gd name="connsiteY6" fmla="*/ 1664 h 7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79" h="7695">
                  <a:moveTo>
                    <a:pt x="1037" y="1664"/>
                  </a:moveTo>
                  <a:cubicBezTo>
                    <a:pt x="2056" y="5"/>
                    <a:pt x="4228" y="-512"/>
                    <a:pt x="5885" y="508"/>
                  </a:cubicBezTo>
                  <a:cubicBezTo>
                    <a:pt x="5990" y="571"/>
                    <a:pt x="6085" y="639"/>
                    <a:pt x="6180" y="711"/>
                  </a:cubicBezTo>
                  <a:cubicBezTo>
                    <a:pt x="7628" y="2192"/>
                    <a:pt x="7628" y="4564"/>
                    <a:pt x="6180" y="6045"/>
                  </a:cubicBezTo>
                  <a:cubicBezTo>
                    <a:pt x="5085" y="7717"/>
                    <a:pt x="2837" y="8184"/>
                    <a:pt x="1170" y="7088"/>
                  </a:cubicBezTo>
                  <a:cubicBezTo>
                    <a:pt x="1123" y="7059"/>
                    <a:pt x="1084" y="7029"/>
                    <a:pt x="1037" y="6998"/>
                  </a:cubicBezTo>
                  <a:cubicBezTo>
                    <a:pt x="-363" y="5496"/>
                    <a:pt x="-363" y="3165"/>
                    <a:pt x="1037" y="1664"/>
                  </a:cubicBezTo>
                  <a:close/>
                </a:path>
              </a:pathLst>
            </a:custGeom>
            <a:solidFill>
              <a:srgbClr val="D58B94"/>
            </a:solidFill>
            <a:ln w="9525" cap="flat">
              <a:noFill/>
              <a:prstDash val="solid"/>
              <a:miter/>
            </a:ln>
          </p:spPr>
          <p:txBody>
            <a:bodyPr rtlCol="0" anchor="ctr"/>
            <a:lstStyle/>
            <a:p>
              <a:endParaRPr lang="en-IN"/>
            </a:p>
          </p:txBody>
        </p:sp>
        <p:sp>
          <p:nvSpPr>
            <p:cNvPr id="2113" name="Freeform: Shape 2112">
              <a:extLst>
                <a:ext uri="{FF2B5EF4-FFF2-40B4-BE49-F238E27FC236}">
                  <a16:creationId xmlns:a16="http://schemas.microsoft.com/office/drawing/2014/main" xmlns="" id="{70CCB7F8-4B59-F332-D92D-6AAEF41E05CA}"/>
                </a:ext>
              </a:extLst>
            </p:cNvPr>
            <p:cNvSpPr/>
            <p:nvPr/>
          </p:nvSpPr>
          <p:spPr>
            <a:xfrm>
              <a:off x="1116830" y="505227"/>
              <a:ext cx="10406" cy="11024"/>
            </a:xfrm>
            <a:custGeom>
              <a:avLst/>
              <a:gdLst>
                <a:gd name="connsiteX0" fmla="*/ 1487 w 10406"/>
                <a:gd name="connsiteY0" fmla="*/ 2440 h 11024"/>
                <a:gd name="connsiteX1" fmla="*/ 8564 w 10406"/>
                <a:gd name="connsiteY1" fmla="*/ 745 h 11024"/>
                <a:gd name="connsiteX2" fmla="*/ 8821 w 10406"/>
                <a:gd name="connsiteY2" fmla="*/ 916 h 11024"/>
                <a:gd name="connsiteX3" fmla="*/ 8821 w 10406"/>
                <a:gd name="connsiteY3" fmla="*/ 8631 h 11024"/>
                <a:gd name="connsiteX4" fmla="*/ 1487 w 10406"/>
                <a:gd name="connsiteY4" fmla="*/ 10155 h 11024"/>
                <a:gd name="connsiteX5" fmla="*/ 1487 w 10406"/>
                <a:gd name="connsiteY5" fmla="*/ 2440 h 1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06" h="11024">
                  <a:moveTo>
                    <a:pt x="1487" y="2440"/>
                  </a:moveTo>
                  <a:cubicBezTo>
                    <a:pt x="2973" y="18"/>
                    <a:pt x="6135" y="-741"/>
                    <a:pt x="8564" y="745"/>
                  </a:cubicBezTo>
                  <a:cubicBezTo>
                    <a:pt x="8650" y="799"/>
                    <a:pt x="8735" y="856"/>
                    <a:pt x="8821" y="916"/>
                  </a:cubicBezTo>
                  <a:cubicBezTo>
                    <a:pt x="10917" y="3062"/>
                    <a:pt x="10917" y="6485"/>
                    <a:pt x="8821" y="8631"/>
                  </a:cubicBezTo>
                  <a:cubicBezTo>
                    <a:pt x="7202" y="11059"/>
                    <a:pt x="3935" y="11738"/>
                    <a:pt x="1487" y="10155"/>
                  </a:cubicBezTo>
                  <a:cubicBezTo>
                    <a:pt x="-513" y="7971"/>
                    <a:pt x="-513" y="4624"/>
                    <a:pt x="1487" y="2440"/>
                  </a:cubicBezTo>
                  <a:close/>
                </a:path>
              </a:pathLst>
            </a:custGeom>
            <a:solidFill>
              <a:srgbClr val="D58B94"/>
            </a:solidFill>
            <a:ln w="9525" cap="flat">
              <a:noFill/>
              <a:prstDash val="solid"/>
              <a:miter/>
            </a:ln>
          </p:spPr>
          <p:txBody>
            <a:bodyPr rtlCol="0" anchor="ctr"/>
            <a:lstStyle/>
            <a:p>
              <a:endParaRPr lang="en-IN"/>
            </a:p>
          </p:txBody>
        </p:sp>
        <p:sp>
          <p:nvSpPr>
            <p:cNvPr id="2114" name="Freeform: Shape 2113">
              <a:extLst>
                <a:ext uri="{FF2B5EF4-FFF2-40B4-BE49-F238E27FC236}">
                  <a16:creationId xmlns:a16="http://schemas.microsoft.com/office/drawing/2014/main" xmlns="" id="{28191F3B-5C95-ECA5-AFEF-357C983FB404}"/>
                </a:ext>
              </a:extLst>
            </p:cNvPr>
            <p:cNvSpPr/>
            <p:nvPr/>
          </p:nvSpPr>
          <p:spPr>
            <a:xfrm>
              <a:off x="1128987" y="509776"/>
              <a:ext cx="7918" cy="7957"/>
            </a:xfrm>
            <a:custGeom>
              <a:avLst/>
              <a:gdLst>
                <a:gd name="connsiteX0" fmla="*/ 949 w 7918"/>
                <a:gd name="connsiteY0" fmla="*/ 1606 h 7957"/>
                <a:gd name="connsiteX1" fmla="*/ 6379 w 7918"/>
                <a:gd name="connsiteY1" fmla="*/ 654 h 7957"/>
                <a:gd name="connsiteX2" fmla="*/ 6998 w 7918"/>
                <a:gd name="connsiteY2" fmla="*/ 6416 h 7957"/>
                <a:gd name="connsiteX3" fmla="*/ 1235 w 7918"/>
                <a:gd name="connsiteY3" fmla="*/ 7035 h 7957"/>
                <a:gd name="connsiteX4" fmla="*/ 949 w 7918"/>
                <a:gd name="connsiteY4" fmla="*/ 1606 h 7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8" h="7957">
                  <a:moveTo>
                    <a:pt x="949" y="1606"/>
                  </a:moveTo>
                  <a:cubicBezTo>
                    <a:pt x="2216" y="-106"/>
                    <a:pt x="4607" y="-526"/>
                    <a:pt x="6379" y="654"/>
                  </a:cubicBezTo>
                  <a:cubicBezTo>
                    <a:pt x="8141" y="2074"/>
                    <a:pt x="8417" y="4654"/>
                    <a:pt x="6998" y="6416"/>
                  </a:cubicBezTo>
                  <a:cubicBezTo>
                    <a:pt x="5579" y="8178"/>
                    <a:pt x="2997" y="8456"/>
                    <a:pt x="1235" y="7035"/>
                  </a:cubicBezTo>
                  <a:cubicBezTo>
                    <a:pt x="-308" y="5600"/>
                    <a:pt x="-441" y="3196"/>
                    <a:pt x="949" y="1606"/>
                  </a:cubicBezTo>
                  <a:close/>
                </a:path>
              </a:pathLst>
            </a:custGeom>
            <a:solidFill>
              <a:srgbClr val="D58B94"/>
            </a:solidFill>
            <a:ln w="9525" cap="flat">
              <a:noFill/>
              <a:prstDash val="solid"/>
              <a:miter/>
            </a:ln>
          </p:spPr>
          <p:txBody>
            <a:bodyPr rtlCol="0" anchor="ctr"/>
            <a:lstStyle/>
            <a:p>
              <a:endParaRPr lang="en-IN"/>
            </a:p>
          </p:txBody>
        </p:sp>
        <p:sp>
          <p:nvSpPr>
            <p:cNvPr id="2115" name="Freeform: Shape 2114">
              <a:extLst>
                <a:ext uri="{FF2B5EF4-FFF2-40B4-BE49-F238E27FC236}">
                  <a16:creationId xmlns:a16="http://schemas.microsoft.com/office/drawing/2014/main" xmlns="" id="{6FA2227F-0257-34F4-CA6A-93DE3F1DA136}"/>
                </a:ext>
              </a:extLst>
            </p:cNvPr>
            <p:cNvSpPr/>
            <p:nvPr/>
          </p:nvSpPr>
          <p:spPr>
            <a:xfrm>
              <a:off x="1098869" y="604743"/>
              <a:ext cx="9893" cy="9640"/>
            </a:xfrm>
            <a:custGeom>
              <a:avLst/>
              <a:gdLst>
                <a:gd name="connsiteX0" fmla="*/ 2492 w 9893"/>
                <a:gd name="connsiteY0" fmla="*/ 2079 h 9640"/>
                <a:gd name="connsiteX1" fmla="*/ 9160 w 9893"/>
                <a:gd name="connsiteY1" fmla="*/ 841 h 9640"/>
                <a:gd name="connsiteX2" fmla="*/ 7446 w 9893"/>
                <a:gd name="connsiteY2" fmla="*/ 7508 h 9640"/>
                <a:gd name="connsiteX3" fmla="*/ 683 w 9893"/>
                <a:gd name="connsiteY3" fmla="*/ 8842 h 9640"/>
                <a:gd name="connsiteX4" fmla="*/ 2492 w 9893"/>
                <a:gd name="connsiteY4" fmla="*/ 2079 h 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3" h="9640">
                  <a:moveTo>
                    <a:pt x="2492" y="2079"/>
                  </a:moveTo>
                  <a:cubicBezTo>
                    <a:pt x="4779" y="-112"/>
                    <a:pt x="7731" y="-683"/>
                    <a:pt x="9160" y="841"/>
                  </a:cubicBezTo>
                  <a:cubicBezTo>
                    <a:pt x="10589" y="2365"/>
                    <a:pt x="9827" y="5317"/>
                    <a:pt x="7446" y="7508"/>
                  </a:cubicBezTo>
                  <a:cubicBezTo>
                    <a:pt x="5064" y="9699"/>
                    <a:pt x="2016" y="10270"/>
                    <a:pt x="683" y="8842"/>
                  </a:cubicBezTo>
                  <a:cubicBezTo>
                    <a:pt x="-651" y="7413"/>
                    <a:pt x="-79" y="4365"/>
                    <a:pt x="2492" y="2079"/>
                  </a:cubicBezTo>
                  <a:close/>
                </a:path>
              </a:pathLst>
            </a:custGeom>
            <a:solidFill>
              <a:srgbClr val="D58B94"/>
            </a:solidFill>
            <a:ln w="9525" cap="flat">
              <a:noFill/>
              <a:prstDash val="solid"/>
              <a:miter/>
            </a:ln>
          </p:spPr>
          <p:txBody>
            <a:bodyPr rtlCol="0" anchor="ctr"/>
            <a:lstStyle/>
            <a:p>
              <a:endParaRPr lang="en-IN"/>
            </a:p>
          </p:txBody>
        </p:sp>
        <p:sp>
          <p:nvSpPr>
            <p:cNvPr id="2116" name="Freeform: Shape 2115">
              <a:extLst>
                <a:ext uri="{FF2B5EF4-FFF2-40B4-BE49-F238E27FC236}">
                  <a16:creationId xmlns:a16="http://schemas.microsoft.com/office/drawing/2014/main" xmlns="" id="{1871D42E-27FB-8A75-7EB7-323B5BA0280F}"/>
                </a:ext>
              </a:extLst>
            </p:cNvPr>
            <p:cNvSpPr/>
            <p:nvPr/>
          </p:nvSpPr>
          <p:spPr>
            <a:xfrm>
              <a:off x="1099270" y="592233"/>
              <a:ext cx="10122" cy="10025"/>
            </a:xfrm>
            <a:custGeom>
              <a:avLst/>
              <a:gdLst>
                <a:gd name="connsiteX0" fmla="*/ 2092 w 10122"/>
                <a:gd name="connsiteY0" fmla="*/ 2302 h 10025"/>
                <a:gd name="connsiteX1" fmla="*/ 9236 w 10122"/>
                <a:gd name="connsiteY1" fmla="*/ 778 h 10025"/>
                <a:gd name="connsiteX2" fmla="*/ 7617 w 10122"/>
                <a:gd name="connsiteY2" fmla="*/ 7826 h 10025"/>
                <a:gd name="connsiteX3" fmla="*/ 854 w 10122"/>
                <a:gd name="connsiteY3" fmla="*/ 9160 h 10025"/>
                <a:gd name="connsiteX4" fmla="*/ 2092 w 10122"/>
                <a:gd name="connsiteY4" fmla="*/ 2302 h 1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2" h="10025">
                  <a:moveTo>
                    <a:pt x="2092" y="2302"/>
                  </a:moveTo>
                  <a:cubicBezTo>
                    <a:pt x="4378" y="16"/>
                    <a:pt x="7521" y="-746"/>
                    <a:pt x="9236" y="778"/>
                  </a:cubicBezTo>
                  <a:cubicBezTo>
                    <a:pt x="10950" y="2302"/>
                    <a:pt x="9998" y="5540"/>
                    <a:pt x="7617" y="7826"/>
                  </a:cubicBezTo>
                  <a:cubicBezTo>
                    <a:pt x="5235" y="10112"/>
                    <a:pt x="2283" y="10684"/>
                    <a:pt x="854" y="9160"/>
                  </a:cubicBezTo>
                  <a:cubicBezTo>
                    <a:pt x="-575" y="7636"/>
                    <a:pt x="-289" y="4683"/>
                    <a:pt x="2092" y="2302"/>
                  </a:cubicBezTo>
                  <a:close/>
                </a:path>
              </a:pathLst>
            </a:custGeom>
            <a:solidFill>
              <a:srgbClr val="D58B94"/>
            </a:solidFill>
            <a:ln w="9525" cap="flat">
              <a:noFill/>
              <a:prstDash val="solid"/>
              <a:miter/>
            </a:ln>
          </p:spPr>
          <p:txBody>
            <a:bodyPr rtlCol="0" anchor="ctr"/>
            <a:lstStyle/>
            <a:p>
              <a:endParaRPr lang="en-IN"/>
            </a:p>
          </p:txBody>
        </p:sp>
        <p:sp>
          <p:nvSpPr>
            <p:cNvPr id="2117" name="Freeform: Shape 2116">
              <a:extLst>
                <a:ext uri="{FF2B5EF4-FFF2-40B4-BE49-F238E27FC236}">
                  <a16:creationId xmlns:a16="http://schemas.microsoft.com/office/drawing/2014/main" xmlns="" id="{1AFDF128-2A5F-F7A0-5AB6-CD4CB80E5757}"/>
                </a:ext>
              </a:extLst>
            </p:cNvPr>
            <p:cNvSpPr/>
            <p:nvPr/>
          </p:nvSpPr>
          <p:spPr>
            <a:xfrm>
              <a:off x="1111315" y="592043"/>
              <a:ext cx="9579" cy="9422"/>
            </a:xfrm>
            <a:custGeom>
              <a:avLst/>
              <a:gdLst>
                <a:gd name="connsiteX0" fmla="*/ 2238 w 9579"/>
                <a:gd name="connsiteY0" fmla="*/ 2015 h 9422"/>
                <a:gd name="connsiteX1" fmla="*/ 8811 w 9579"/>
                <a:gd name="connsiteY1" fmla="*/ 872 h 9422"/>
                <a:gd name="connsiteX2" fmla="*/ 7382 w 9579"/>
                <a:gd name="connsiteY2" fmla="*/ 7445 h 9422"/>
                <a:gd name="connsiteX3" fmla="*/ 714 w 9579"/>
                <a:gd name="connsiteY3" fmla="*/ 8588 h 9422"/>
                <a:gd name="connsiteX4" fmla="*/ 2238 w 9579"/>
                <a:gd name="connsiteY4" fmla="*/ 2015 h 9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9" h="9422">
                  <a:moveTo>
                    <a:pt x="2238" y="2015"/>
                  </a:moveTo>
                  <a:cubicBezTo>
                    <a:pt x="4429" y="-175"/>
                    <a:pt x="7382" y="-652"/>
                    <a:pt x="8811" y="872"/>
                  </a:cubicBezTo>
                  <a:cubicBezTo>
                    <a:pt x="10239" y="2396"/>
                    <a:pt x="9573" y="5349"/>
                    <a:pt x="7382" y="7445"/>
                  </a:cubicBezTo>
                  <a:cubicBezTo>
                    <a:pt x="5191" y="9540"/>
                    <a:pt x="2143" y="10016"/>
                    <a:pt x="714" y="8588"/>
                  </a:cubicBezTo>
                  <a:cubicBezTo>
                    <a:pt x="-714" y="7159"/>
                    <a:pt x="48" y="4111"/>
                    <a:pt x="2238" y="2015"/>
                  </a:cubicBezTo>
                  <a:close/>
                </a:path>
              </a:pathLst>
            </a:custGeom>
            <a:solidFill>
              <a:srgbClr val="D58B94"/>
            </a:solidFill>
            <a:ln w="9525" cap="flat">
              <a:noFill/>
              <a:prstDash val="solid"/>
              <a:miter/>
            </a:ln>
          </p:spPr>
          <p:txBody>
            <a:bodyPr rtlCol="0" anchor="ctr"/>
            <a:lstStyle/>
            <a:p>
              <a:endParaRPr lang="en-IN"/>
            </a:p>
          </p:txBody>
        </p:sp>
        <p:sp>
          <p:nvSpPr>
            <p:cNvPr id="2118" name="Freeform: Shape 2117">
              <a:extLst>
                <a:ext uri="{FF2B5EF4-FFF2-40B4-BE49-F238E27FC236}">
                  <a16:creationId xmlns:a16="http://schemas.microsoft.com/office/drawing/2014/main" xmlns="" id="{783B7F1D-12C2-A829-B3FB-E9830FA6BF57}"/>
                </a:ext>
              </a:extLst>
            </p:cNvPr>
            <p:cNvSpPr/>
            <p:nvPr/>
          </p:nvSpPr>
          <p:spPr>
            <a:xfrm>
              <a:off x="1127616" y="628113"/>
              <a:ext cx="10017" cy="8906"/>
            </a:xfrm>
            <a:custGeom>
              <a:avLst/>
              <a:gdLst>
                <a:gd name="connsiteX0" fmla="*/ 2987 w 10017"/>
                <a:gd name="connsiteY0" fmla="*/ 1378 h 8906"/>
                <a:gd name="connsiteX1" fmla="*/ 9559 w 10017"/>
                <a:gd name="connsiteY1" fmla="*/ 1378 h 8906"/>
                <a:gd name="connsiteX2" fmla="*/ 7083 w 10017"/>
                <a:gd name="connsiteY2" fmla="*/ 7569 h 8906"/>
                <a:gd name="connsiteX3" fmla="*/ 416 w 10017"/>
                <a:gd name="connsiteY3" fmla="*/ 7569 h 8906"/>
                <a:gd name="connsiteX4" fmla="*/ 2987 w 10017"/>
                <a:gd name="connsiteY4" fmla="*/ 1378 h 8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7" h="8906">
                  <a:moveTo>
                    <a:pt x="2987" y="1378"/>
                  </a:moveTo>
                  <a:cubicBezTo>
                    <a:pt x="5464" y="-432"/>
                    <a:pt x="8416" y="-527"/>
                    <a:pt x="9559" y="1378"/>
                  </a:cubicBezTo>
                  <a:cubicBezTo>
                    <a:pt x="10703" y="3283"/>
                    <a:pt x="9559" y="5855"/>
                    <a:pt x="7083" y="7569"/>
                  </a:cubicBezTo>
                  <a:cubicBezTo>
                    <a:pt x="4607" y="9284"/>
                    <a:pt x="1558" y="9379"/>
                    <a:pt x="416" y="7569"/>
                  </a:cubicBezTo>
                  <a:cubicBezTo>
                    <a:pt x="-728" y="5760"/>
                    <a:pt x="511" y="3188"/>
                    <a:pt x="2987" y="1378"/>
                  </a:cubicBezTo>
                  <a:close/>
                </a:path>
              </a:pathLst>
            </a:custGeom>
            <a:solidFill>
              <a:srgbClr val="D58B94"/>
            </a:solidFill>
            <a:ln w="9525" cap="flat">
              <a:noFill/>
              <a:prstDash val="solid"/>
              <a:miter/>
            </a:ln>
          </p:spPr>
          <p:txBody>
            <a:bodyPr rtlCol="0" anchor="ctr"/>
            <a:lstStyle/>
            <a:p>
              <a:endParaRPr lang="en-IN"/>
            </a:p>
          </p:txBody>
        </p:sp>
        <p:sp>
          <p:nvSpPr>
            <p:cNvPr id="2119" name="Freeform: Shape 2118">
              <a:extLst>
                <a:ext uri="{FF2B5EF4-FFF2-40B4-BE49-F238E27FC236}">
                  <a16:creationId xmlns:a16="http://schemas.microsoft.com/office/drawing/2014/main" xmlns="" id="{598ECB82-1BDB-211C-2234-70A5CE0EDB11}"/>
                </a:ext>
              </a:extLst>
            </p:cNvPr>
            <p:cNvSpPr/>
            <p:nvPr/>
          </p:nvSpPr>
          <p:spPr>
            <a:xfrm>
              <a:off x="1116668" y="601810"/>
              <a:ext cx="12787" cy="12112"/>
            </a:xfrm>
            <a:custGeom>
              <a:avLst/>
              <a:gdLst>
                <a:gd name="connsiteX0" fmla="*/ 3077 w 12787"/>
                <a:gd name="connsiteY0" fmla="*/ 2441 h 12112"/>
                <a:gd name="connsiteX1" fmla="*/ 11935 w 12787"/>
                <a:gd name="connsiteY1" fmla="*/ 1298 h 12112"/>
                <a:gd name="connsiteX2" fmla="*/ 9363 w 12787"/>
                <a:gd name="connsiteY2" fmla="*/ 9870 h 12112"/>
                <a:gd name="connsiteX3" fmla="*/ 791 w 12787"/>
                <a:gd name="connsiteY3" fmla="*/ 10823 h 12112"/>
                <a:gd name="connsiteX4" fmla="*/ 3077 w 12787"/>
                <a:gd name="connsiteY4" fmla="*/ 2441 h 1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7" h="12112">
                  <a:moveTo>
                    <a:pt x="3077" y="2441"/>
                  </a:moveTo>
                  <a:cubicBezTo>
                    <a:pt x="6030" y="-226"/>
                    <a:pt x="10125" y="-893"/>
                    <a:pt x="11935" y="1298"/>
                  </a:cubicBezTo>
                  <a:cubicBezTo>
                    <a:pt x="13745" y="3488"/>
                    <a:pt x="12507" y="7298"/>
                    <a:pt x="9363" y="9870"/>
                  </a:cubicBezTo>
                  <a:cubicBezTo>
                    <a:pt x="6220" y="12442"/>
                    <a:pt x="2410" y="12823"/>
                    <a:pt x="791" y="10823"/>
                  </a:cubicBezTo>
                  <a:cubicBezTo>
                    <a:pt x="-828" y="8822"/>
                    <a:pt x="29" y="5203"/>
                    <a:pt x="3077" y="2441"/>
                  </a:cubicBezTo>
                  <a:close/>
                </a:path>
              </a:pathLst>
            </a:custGeom>
            <a:solidFill>
              <a:srgbClr val="D58B94"/>
            </a:solidFill>
            <a:ln w="9525" cap="flat">
              <a:noFill/>
              <a:prstDash val="solid"/>
              <a:miter/>
            </a:ln>
          </p:spPr>
          <p:txBody>
            <a:bodyPr rtlCol="0" anchor="ctr"/>
            <a:lstStyle/>
            <a:p>
              <a:endParaRPr lang="en-IN"/>
            </a:p>
          </p:txBody>
        </p:sp>
        <p:sp>
          <p:nvSpPr>
            <p:cNvPr id="2120" name="Freeform: Shape 2119">
              <a:extLst>
                <a:ext uri="{FF2B5EF4-FFF2-40B4-BE49-F238E27FC236}">
                  <a16:creationId xmlns:a16="http://schemas.microsoft.com/office/drawing/2014/main" xmlns="" id="{A0EB733F-FC63-73E3-6EB7-A656428FD34A}"/>
                </a:ext>
              </a:extLst>
            </p:cNvPr>
            <p:cNvSpPr/>
            <p:nvPr/>
          </p:nvSpPr>
          <p:spPr>
            <a:xfrm>
              <a:off x="1177908" y="539155"/>
              <a:ext cx="5617" cy="5798"/>
            </a:xfrm>
            <a:custGeom>
              <a:avLst/>
              <a:gdLst>
                <a:gd name="connsiteX0" fmla="*/ 797 w 5617"/>
                <a:gd name="connsiteY0" fmla="*/ 801 h 5798"/>
                <a:gd name="connsiteX1" fmla="*/ 4797 w 5617"/>
                <a:gd name="connsiteY1" fmla="*/ 801 h 5798"/>
                <a:gd name="connsiteX2" fmla="*/ 4797 w 5617"/>
                <a:gd name="connsiteY2" fmla="*/ 4707 h 5798"/>
                <a:gd name="connsiteX3" fmla="*/ 1063 w 5617"/>
                <a:gd name="connsiteY3" fmla="*/ 5257 h 5798"/>
                <a:gd name="connsiteX4" fmla="*/ 511 w 5617"/>
                <a:gd name="connsiteY4" fmla="*/ 1526 h 5798"/>
                <a:gd name="connsiteX5" fmla="*/ 1178 w 5617"/>
                <a:gd name="connsiteY5" fmla="*/ 897 h 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7" h="5798">
                  <a:moveTo>
                    <a:pt x="797" y="801"/>
                  </a:moveTo>
                  <a:cubicBezTo>
                    <a:pt x="1911" y="-287"/>
                    <a:pt x="3683" y="-287"/>
                    <a:pt x="4797" y="801"/>
                  </a:cubicBezTo>
                  <a:cubicBezTo>
                    <a:pt x="5874" y="1880"/>
                    <a:pt x="5874" y="3628"/>
                    <a:pt x="4797" y="4707"/>
                  </a:cubicBezTo>
                  <a:cubicBezTo>
                    <a:pt x="3921" y="5889"/>
                    <a:pt x="2245" y="6135"/>
                    <a:pt x="1063" y="5257"/>
                  </a:cubicBezTo>
                  <a:cubicBezTo>
                    <a:pt x="-118" y="4379"/>
                    <a:pt x="-365" y="2708"/>
                    <a:pt x="511" y="1526"/>
                  </a:cubicBezTo>
                  <a:cubicBezTo>
                    <a:pt x="701" y="1280"/>
                    <a:pt x="920" y="1067"/>
                    <a:pt x="1178" y="897"/>
                  </a:cubicBezTo>
                  <a:close/>
                </a:path>
              </a:pathLst>
            </a:custGeom>
            <a:solidFill>
              <a:srgbClr val="D58B94"/>
            </a:solidFill>
            <a:ln w="9525" cap="flat">
              <a:noFill/>
              <a:prstDash val="solid"/>
              <a:miter/>
            </a:ln>
          </p:spPr>
          <p:txBody>
            <a:bodyPr rtlCol="0" anchor="ctr"/>
            <a:lstStyle/>
            <a:p>
              <a:endParaRPr lang="en-IN"/>
            </a:p>
          </p:txBody>
        </p:sp>
        <p:sp>
          <p:nvSpPr>
            <p:cNvPr id="2121" name="Freeform: Shape 2120">
              <a:extLst>
                <a:ext uri="{FF2B5EF4-FFF2-40B4-BE49-F238E27FC236}">
                  <a16:creationId xmlns:a16="http://schemas.microsoft.com/office/drawing/2014/main" xmlns="" id="{123D31F4-3175-955A-A8F4-311198966697}"/>
                </a:ext>
              </a:extLst>
            </p:cNvPr>
            <p:cNvSpPr/>
            <p:nvPr/>
          </p:nvSpPr>
          <p:spPr>
            <a:xfrm>
              <a:off x="1176456" y="555583"/>
              <a:ext cx="5521" cy="5515"/>
            </a:xfrm>
            <a:custGeom>
              <a:avLst/>
              <a:gdLst>
                <a:gd name="connsiteX0" fmla="*/ 1106 w 5521"/>
                <a:gd name="connsiteY0" fmla="*/ 756 h 5515"/>
                <a:gd name="connsiteX1" fmla="*/ 5011 w 5521"/>
                <a:gd name="connsiteY1" fmla="*/ 756 h 5515"/>
                <a:gd name="connsiteX2" fmla="*/ 4344 w 5521"/>
                <a:gd name="connsiteY2" fmla="*/ 4662 h 5515"/>
                <a:gd name="connsiteX3" fmla="*/ 849 w 5521"/>
                <a:gd name="connsiteY3" fmla="*/ 4881 h 5515"/>
                <a:gd name="connsiteX4" fmla="*/ 629 w 5521"/>
                <a:gd name="connsiteY4" fmla="*/ 4662 h 5515"/>
                <a:gd name="connsiteX5" fmla="*/ 925 w 5521"/>
                <a:gd name="connsiteY5" fmla="*/ 901 h 5515"/>
                <a:gd name="connsiteX6" fmla="*/ 1106 w 5521"/>
                <a:gd name="connsiteY6" fmla="*/ 756 h 5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1" h="5515">
                  <a:moveTo>
                    <a:pt x="1106" y="756"/>
                  </a:moveTo>
                  <a:cubicBezTo>
                    <a:pt x="2201" y="-272"/>
                    <a:pt x="3916" y="-272"/>
                    <a:pt x="5011" y="756"/>
                  </a:cubicBezTo>
                  <a:cubicBezTo>
                    <a:pt x="5878" y="2026"/>
                    <a:pt x="5582" y="3750"/>
                    <a:pt x="4344" y="4662"/>
                  </a:cubicBezTo>
                  <a:cubicBezTo>
                    <a:pt x="3439" y="5688"/>
                    <a:pt x="1877" y="5786"/>
                    <a:pt x="849" y="4881"/>
                  </a:cubicBezTo>
                  <a:cubicBezTo>
                    <a:pt x="772" y="4812"/>
                    <a:pt x="696" y="4739"/>
                    <a:pt x="629" y="4662"/>
                  </a:cubicBezTo>
                  <a:cubicBezTo>
                    <a:pt x="-333" y="3543"/>
                    <a:pt x="-199" y="1859"/>
                    <a:pt x="925" y="901"/>
                  </a:cubicBezTo>
                  <a:cubicBezTo>
                    <a:pt x="982" y="850"/>
                    <a:pt x="1039" y="802"/>
                    <a:pt x="1106" y="756"/>
                  </a:cubicBezTo>
                  <a:close/>
                </a:path>
              </a:pathLst>
            </a:custGeom>
            <a:solidFill>
              <a:srgbClr val="D58B94"/>
            </a:solidFill>
            <a:ln w="9525" cap="flat">
              <a:noFill/>
              <a:prstDash val="solid"/>
              <a:miter/>
            </a:ln>
          </p:spPr>
          <p:txBody>
            <a:bodyPr rtlCol="0" anchor="ctr"/>
            <a:lstStyle/>
            <a:p>
              <a:endParaRPr lang="en-IN"/>
            </a:p>
          </p:txBody>
        </p:sp>
        <p:sp>
          <p:nvSpPr>
            <p:cNvPr id="2122" name="Freeform: Shape 2121">
              <a:extLst>
                <a:ext uri="{FF2B5EF4-FFF2-40B4-BE49-F238E27FC236}">
                  <a16:creationId xmlns:a16="http://schemas.microsoft.com/office/drawing/2014/main" xmlns="" id="{5D1C3134-6DA9-88AA-3438-DF19E801BDD9}"/>
                </a:ext>
              </a:extLst>
            </p:cNvPr>
            <p:cNvSpPr/>
            <p:nvPr/>
          </p:nvSpPr>
          <p:spPr>
            <a:xfrm>
              <a:off x="1163617" y="546016"/>
              <a:ext cx="5774" cy="5846"/>
            </a:xfrm>
            <a:custGeom>
              <a:avLst/>
              <a:gdLst>
                <a:gd name="connsiteX0" fmla="*/ 1181 w 5774"/>
                <a:gd name="connsiteY0" fmla="*/ 894 h 5846"/>
                <a:gd name="connsiteX1" fmla="*/ 5087 w 5774"/>
                <a:gd name="connsiteY1" fmla="*/ 699 h 5846"/>
                <a:gd name="connsiteX2" fmla="*/ 5277 w 5774"/>
                <a:gd name="connsiteY2" fmla="*/ 894 h 5846"/>
                <a:gd name="connsiteX3" fmla="*/ 4220 w 5774"/>
                <a:gd name="connsiteY3" fmla="*/ 5350 h 5846"/>
                <a:gd name="connsiteX4" fmla="*/ 705 w 5774"/>
                <a:gd name="connsiteY4" fmla="*/ 5275 h 5846"/>
                <a:gd name="connsiteX5" fmla="*/ 1077 w 5774"/>
                <a:gd name="connsiteY5" fmla="*/ 980 h 5846"/>
                <a:gd name="connsiteX6" fmla="*/ 1181 w 5774"/>
                <a:gd name="connsiteY6" fmla="*/ 894 h 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4" h="5846">
                  <a:moveTo>
                    <a:pt x="1181" y="894"/>
                  </a:moveTo>
                  <a:cubicBezTo>
                    <a:pt x="2200" y="-237"/>
                    <a:pt x="3953" y="-325"/>
                    <a:pt x="5087" y="699"/>
                  </a:cubicBezTo>
                  <a:cubicBezTo>
                    <a:pt x="5153" y="761"/>
                    <a:pt x="5220" y="826"/>
                    <a:pt x="5277" y="894"/>
                  </a:cubicBezTo>
                  <a:cubicBezTo>
                    <a:pt x="6220" y="2416"/>
                    <a:pt x="5744" y="4411"/>
                    <a:pt x="4220" y="5350"/>
                  </a:cubicBezTo>
                  <a:cubicBezTo>
                    <a:pt x="3134" y="6018"/>
                    <a:pt x="1762" y="5989"/>
                    <a:pt x="705" y="5275"/>
                  </a:cubicBezTo>
                  <a:cubicBezTo>
                    <a:pt x="-381" y="3987"/>
                    <a:pt x="-219" y="2064"/>
                    <a:pt x="1077" y="980"/>
                  </a:cubicBezTo>
                  <a:cubicBezTo>
                    <a:pt x="1105" y="951"/>
                    <a:pt x="1143" y="922"/>
                    <a:pt x="1181" y="894"/>
                  </a:cubicBezTo>
                  <a:close/>
                </a:path>
              </a:pathLst>
            </a:custGeom>
            <a:solidFill>
              <a:srgbClr val="D58B94"/>
            </a:solidFill>
            <a:ln w="9525" cap="flat">
              <a:noFill/>
              <a:prstDash val="solid"/>
              <a:miter/>
            </a:ln>
          </p:spPr>
          <p:txBody>
            <a:bodyPr rtlCol="0" anchor="ctr"/>
            <a:lstStyle/>
            <a:p>
              <a:endParaRPr lang="en-IN"/>
            </a:p>
          </p:txBody>
        </p:sp>
        <p:sp>
          <p:nvSpPr>
            <p:cNvPr id="2123" name="Freeform: Shape 2122">
              <a:extLst>
                <a:ext uri="{FF2B5EF4-FFF2-40B4-BE49-F238E27FC236}">
                  <a16:creationId xmlns:a16="http://schemas.microsoft.com/office/drawing/2014/main" xmlns="" id="{565CD972-15D5-1EE7-AE37-7FF1BA1DFAC3}"/>
                </a:ext>
              </a:extLst>
            </p:cNvPr>
            <p:cNvSpPr/>
            <p:nvPr/>
          </p:nvSpPr>
          <p:spPr>
            <a:xfrm>
              <a:off x="1130949" y="611345"/>
              <a:ext cx="9211" cy="8375"/>
            </a:xfrm>
            <a:custGeom>
              <a:avLst/>
              <a:gdLst>
                <a:gd name="connsiteX0" fmla="*/ 2417 w 9211"/>
                <a:gd name="connsiteY0" fmla="*/ 1192 h 8375"/>
                <a:gd name="connsiteX1" fmla="*/ 8608 w 9211"/>
                <a:gd name="connsiteY1" fmla="*/ 1192 h 8375"/>
                <a:gd name="connsiteX2" fmla="*/ 6798 w 9211"/>
                <a:gd name="connsiteY2" fmla="*/ 7002 h 8375"/>
                <a:gd name="connsiteX3" fmla="*/ 512 w 9211"/>
                <a:gd name="connsiteY3" fmla="*/ 7002 h 8375"/>
                <a:gd name="connsiteX4" fmla="*/ 2417 w 9211"/>
                <a:gd name="connsiteY4" fmla="*/ 1192 h 8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1" h="8375">
                  <a:moveTo>
                    <a:pt x="2417" y="1192"/>
                  </a:moveTo>
                  <a:cubicBezTo>
                    <a:pt x="4169" y="-417"/>
                    <a:pt x="6855" y="-417"/>
                    <a:pt x="8608" y="1192"/>
                  </a:cubicBezTo>
                  <a:cubicBezTo>
                    <a:pt x="9846" y="2716"/>
                    <a:pt x="9084" y="5288"/>
                    <a:pt x="6798" y="7002"/>
                  </a:cubicBezTo>
                  <a:cubicBezTo>
                    <a:pt x="4512" y="8717"/>
                    <a:pt x="1655" y="8907"/>
                    <a:pt x="512" y="7002"/>
                  </a:cubicBezTo>
                  <a:cubicBezTo>
                    <a:pt x="-631" y="5097"/>
                    <a:pt x="131" y="3002"/>
                    <a:pt x="2417" y="1192"/>
                  </a:cubicBezTo>
                  <a:close/>
                </a:path>
              </a:pathLst>
            </a:custGeom>
            <a:solidFill>
              <a:srgbClr val="D58B94"/>
            </a:solidFill>
            <a:ln w="9525" cap="flat">
              <a:noFill/>
              <a:prstDash val="solid"/>
              <a:miter/>
            </a:ln>
          </p:spPr>
          <p:txBody>
            <a:bodyPr rtlCol="0" anchor="ctr"/>
            <a:lstStyle/>
            <a:p>
              <a:endParaRPr lang="en-IN"/>
            </a:p>
          </p:txBody>
        </p:sp>
        <p:sp>
          <p:nvSpPr>
            <p:cNvPr id="2124" name="Freeform: Shape 2123">
              <a:extLst>
                <a:ext uri="{FF2B5EF4-FFF2-40B4-BE49-F238E27FC236}">
                  <a16:creationId xmlns:a16="http://schemas.microsoft.com/office/drawing/2014/main" xmlns="" id="{C2514ACE-45E5-78FF-F520-7B022831D2E0}"/>
                </a:ext>
              </a:extLst>
            </p:cNvPr>
            <p:cNvSpPr/>
            <p:nvPr/>
          </p:nvSpPr>
          <p:spPr>
            <a:xfrm>
              <a:off x="1138573" y="616507"/>
              <a:ext cx="8845" cy="8082"/>
            </a:xfrm>
            <a:custGeom>
              <a:avLst/>
              <a:gdLst>
                <a:gd name="connsiteX0" fmla="*/ 2509 w 8845"/>
                <a:gd name="connsiteY0" fmla="*/ 1174 h 8082"/>
                <a:gd name="connsiteX1" fmla="*/ 8509 w 8845"/>
                <a:gd name="connsiteY1" fmla="*/ 1174 h 8082"/>
                <a:gd name="connsiteX2" fmla="*/ 6414 w 8845"/>
                <a:gd name="connsiteY2" fmla="*/ 6889 h 8082"/>
                <a:gd name="connsiteX3" fmla="*/ 413 w 8845"/>
                <a:gd name="connsiteY3" fmla="*/ 6889 h 8082"/>
                <a:gd name="connsiteX4" fmla="*/ 2509 w 8845"/>
                <a:gd name="connsiteY4" fmla="*/ 1174 h 8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5" h="8082">
                  <a:moveTo>
                    <a:pt x="2509" y="1174"/>
                  </a:moveTo>
                  <a:cubicBezTo>
                    <a:pt x="4195" y="-411"/>
                    <a:pt x="6823" y="-411"/>
                    <a:pt x="8509" y="1174"/>
                  </a:cubicBezTo>
                  <a:cubicBezTo>
                    <a:pt x="9367" y="3334"/>
                    <a:pt x="8462" y="5793"/>
                    <a:pt x="6414" y="6889"/>
                  </a:cubicBezTo>
                  <a:cubicBezTo>
                    <a:pt x="4128" y="8413"/>
                    <a:pt x="1461" y="8508"/>
                    <a:pt x="413" y="6889"/>
                  </a:cubicBezTo>
                  <a:cubicBezTo>
                    <a:pt x="-635" y="5269"/>
                    <a:pt x="318" y="2793"/>
                    <a:pt x="2509" y="1174"/>
                  </a:cubicBezTo>
                  <a:close/>
                </a:path>
              </a:pathLst>
            </a:custGeom>
            <a:solidFill>
              <a:srgbClr val="D58B94"/>
            </a:solidFill>
            <a:ln w="9525" cap="flat">
              <a:noFill/>
              <a:prstDash val="solid"/>
              <a:miter/>
            </a:ln>
          </p:spPr>
          <p:txBody>
            <a:bodyPr rtlCol="0" anchor="ctr"/>
            <a:lstStyle/>
            <a:p>
              <a:endParaRPr lang="en-IN"/>
            </a:p>
          </p:txBody>
        </p:sp>
        <p:sp>
          <p:nvSpPr>
            <p:cNvPr id="2125" name="Freeform: Shape 2124">
              <a:extLst>
                <a:ext uri="{FF2B5EF4-FFF2-40B4-BE49-F238E27FC236}">
                  <a16:creationId xmlns:a16="http://schemas.microsoft.com/office/drawing/2014/main" xmlns="" id="{8DBD58DD-7200-3FFF-F3A8-49784DB33441}"/>
                </a:ext>
              </a:extLst>
            </p:cNvPr>
            <p:cNvSpPr/>
            <p:nvPr/>
          </p:nvSpPr>
          <p:spPr>
            <a:xfrm>
              <a:off x="1111411" y="580571"/>
              <a:ext cx="4335" cy="4232"/>
            </a:xfrm>
            <a:custGeom>
              <a:avLst/>
              <a:gdLst>
                <a:gd name="connsiteX0" fmla="*/ 905 w 4335"/>
                <a:gd name="connsiteY0" fmla="*/ 1010 h 4232"/>
                <a:gd name="connsiteX1" fmla="*/ 3857 w 4335"/>
                <a:gd name="connsiteY1" fmla="*/ 344 h 4232"/>
                <a:gd name="connsiteX2" fmla="*/ 3857 w 4335"/>
                <a:gd name="connsiteY2" fmla="*/ 3296 h 4232"/>
                <a:gd name="connsiteX3" fmla="*/ 809 w 4335"/>
                <a:gd name="connsiteY3" fmla="*/ 3868 h 4232"/>
                <a:gd name="connsiteX4" fmla="*/ 905 w 4335"/>
                <a:gd name="connsiteY4" fmla="*/ 1010 h 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5" h="4232">
                  <a:moveTo>
                    <a:pt x="905" y="1010"/>
                  </a:moveTo>
                  <a:cubicBezTo>
                    <a:pt x="1857" y="-37"/>
                    <a:pt x="3191" y="-323"/>
                    <a:pt x="3857" y="344"/>
                  </a:cubicBezTo>
                  <a:cubicBezTo>
                    <a:pt x="4524" y="1010"/>
                    <a:pt x="4429" y="2344"/>
                    <a:pt x="3857" y="3296"/>
                  </a:cubicBezTo>
                  <a:cubicBezTo>
                    <a:pt x="3143" y="4253"/>
                    <a:pt x="1819" y="4501"/>
                    <a:pt x="809" y="3868"/>
                  </a:cubicBezTo>
                  <a:cubicBezTo>
                    <a:pt x="-524" y="3296"/>
                    <a:pt x="-48" y="1963"/>
                    <a:pt x="905" y="1010"/>
                  </a:cubicBezTo>
                  <a:close/>
                </a:path>
              </a:pathLst>
            </a:custGeom>
            <a:solidFill>
              <a:srgbClr val="D58B94"/>
            </a:solidFill>
            <a:ln w="9525" cap="flat">
              <a:noFill/>
              <a:prstDash val="solid"/>
              <a:miter/>
            </a:ln>
          </p:spPr>
          <p:txBody>
            <a:bodyPr rtlCol="0" anchor="ctr"/>
            <a:lstStyle/>
            <a:p>
              <a:endParaRPr lang="en-IN"/>
            </a:p>
          </p:txBody>
        </p:sp>
        <p:sp>
          <p:nvSpPr>
            <p:cNvPr id="2126" name="Freeform: Shape 2125">
              <a:extLst>
                <a:ext uri="{FF2B5EF4-FFF2-40B4-BE49-F238E27FC236}">
                  <a16:creationId xmlns:a16="http://schemas.microsoft.com/office/drawing/2014/main" xmlns="" id="{0A102AE0-D3FF-E154-3405-314674322C86}"/>
                </a:ext>
              </a:extLst>
            </p:cNvPr>
            <p:cNvSpPr/>
            <p:nvPr/>
          </p:nvSpPr>
          <p:spPr>
            <a:xfrm>
              <a:off x="1121596" y="569878"/>
              <a:ext cx="12193" cy="12366"/>
            </a:xfrm>
            <a:custGeom>
              <a:avLst/>
              <a:gdLst>
                <a:gd name="connsiteX0" fmla="*/ 2340 w 12193"/>
                <a:gd name="connsiteY0" fmla="*/ 2654 h 12366"/>
                <a:gd name="connsiteX1" fmla="*/ 11103 w 12193"/>
                <a:gd name="connsiteY1" fmla="*/ 1225 h 12366"/>
                <a:gd name="connsiteX2" fmla="*/ 9579 w 12193"/>
                <a:gd name="connsiteY2" fmla="*/ 9988 h 12366"/>
                <a:gd name="connsiteX3" fmla="*/ 1102 w 12193"/>
                <a:gd name="connsiteY3" fmla="*/ 11131 h 12366"/>
                <a:gd name="connsiteX4" fmla="*/ 2340 w 12193"/>
                <a:gd name="connsiteY4" fmla="*/ 2654 h 12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3" h="12366">
                  <a:moveTo>
                    <a:pt x="2340" y="2654"/>
                  </a:moveTo>
                  <a:cubicBezTo>
                    <a:pt x="5007" y="-108"/>
                    <a:pt x="9103" y="-966"/>
                    <a:pt x="11103" y="1225"/>
                  </a:cubicBezTo>
                  <a:cubicBezTo>
                    <a:pt x="12999" y="4088"/>
                    <a:pt x="12332" y="7933"/>
                    <a:pt x="9579" y="9988"/>
                  </a:cubicBezTo>
                  <a:cubicBezTo>
                    <a:pt x="7541" y="12621"/>
                    <a:pt x="3769" y="13130"/>
                    <a:pt x="1102" y="11131"/>
                  </a:cubicBezTo>
                  <a:cubicBezTo>
                    <a:pt x="-774" y="8418"/>
                    <a:pt x="-231" y="4717"/>
                    <a:pt x="2340" y="2654"/>
                  </a:cubicBezTo>
                  <a:close/>
                </a:path>
              </a:pathLst>
            </a:custGeom>
            <a:solidFill>
              <a:srgbClr val="D58B94"/>
            </a:solidFill>
            <a:ln w="9525" cap="flat">
              <a:noFill/>
              <a:prstDash val="solid"/>
              <a:miter/>
            </a:ln>
          </p:spPr>
          <p:txBody>
            <a:bodyPr rtlCol="0" anchor="ctr"/>
            <a:lstStyle/>
            <a:p>
              <a:endParaRPr lang="en-IN"/>
            </a:p>
          </p:txBody>
        </p:sp>
        <p:sp>
          <p:nvSpPr>
            <p:cNvPr id="2127" name="Freeform: Shape 2126">
              <a:extLst>
                <a:ext uri="{FF2B5EF4-FFF2-40B4-BE49-F238E27FC236}">
                  <a16:creationId xmlns:a16="http://schemas.microsoft.com/office/drawing/2014/main" xmlns="" id="{14DE7A2B-25B6-E183-9C6E-34CB16489DFC}"/>
                </a:ext>
              </a:extLst>
            </p:cNvPr>
            <p:cNvSpPr/>
            <p:nvPr/>
          </p:nvSpPr>
          <p:spPr>
            <a:xfrm>
              <a:off x="1123967" y="583093"/>
              <a:ext cx="18344" cy="17231"/>
            </a:xfrm>
            <a:custGeom>
              <a:avLst/>
              <a:gdLst>
                <a:gd name="connsiteX0" fmla="*/ 4065 w 18344"/>
                <a:gd name="connsiteY0" fmla="*/ 3250 h 17231"/>
                <a:gd name="connsiteX1" fmla="*/ 16733 w 18344"/>
                <a:gd name="connsiteY1" fmla="*/ 1726 h 17231"/>
                <a:gd name="connsiteX2" fmla="*/ 13970 w 18344"/>
                <a:gd name="connsiteY2" fmla="*/ 14109 h 17231"/>
                <a:gd name="connsiteX3" fmla="*/ 1398 w 18344"/>
                <a:gd name="connsiteY3" fmla="*/ 15442 h 17231"/>
                <a:gd name="connsiteX4" fmla="*/ 4065 w 18344"/>
                <a:gd name="connsiteY4" fmla="*/ 325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4" h="17231">
                  <a:moveTo>
                    <a:pt x="4065" y="3250"/>
                  </a:moveTo>
                  <a:cubicBezTo>
                    <a:pt x="7274" y="-429"/>
                    <a:pt x="12742" y="-1087"/>
                    <a:pt x="16733" y="1726"/>
                  </a:cubicBezTo>
                  <a:cubicBezTo>
                    <a:pt x="19781" y="4774"/>
                    <a:pt x="18257" y="10394"/>
                    <a:pt x="13970" y="14109"/>
                  </a:cubicBezTo>
                  <a:cubicBezTo>
                    <a:pt x="10722" y="17672"/>
                    <a:pt x="5322" y="18245"/>
                    <a:pt x="1398" y="15442"/>
                  </a:cubicBezTo>
                  <a:cubicBezTo>
                    <a:pt x="-1269" y="12680"/>
                    <a:pt x="-31" y="6965"/>
                    <a:pt x="4065" y="3250"/>
                  </a:cubicBezTo>
                  <a:close/>
                </a:path>
              </a:pathLst>
            </a:custGeom>
            <a:solidFill>
              <a:srgbClr val="D58B94"/>
            </a:solidFill>
            <a:ln w="9525" cap="flat">
              <a:noFill/>
              <a:prstDash val="solid"/>
              <a:miter/>
            </a:ln>
          </p:spPr>
          <p:txBody>
            <a:bodyPr rtlCol="0" anchor="ctr"/>
            <a:lstStyle/>
            <a:p>
              <a:endParaRPr lang="en-IN"/>
            </a:p>
          </p:txBody>
        </p:sp>
        <p:sp>
          <p:nvSpPr>
            <p:cNvPr id="2128" name="Freeform: Shape 2127">
              <a:extLst>
                <a:ext uri="{FF2B5EF4-FFF2-40B4-BE49-F238E27FC236}">
                  <a16:creationId xmlns:a16="http://schemas.microsoft.com/office/drawing/2014/main" xmlns="" id="{6C99AF46-3233-6FAE-29F5-726275FED373}"/>
                </a:ext>
              </a:extLst>
            </p:cNvPr>
            <p:cNvSpPr/>
            <p:nvPr/>
          </p:nvSpPr>
          <p:spPr>
            <a:xfrm>
              <a:off x="1136346" y="598026"/>
              <a:ext cx="10107" cy="9740"/>
            </a:xfrm>
            <a:custGeom>
              <a:avLst/>
              <a:gdLst>
                <a:gd name="connsiteX0" fmla="*/ 2449 w 10107"/>
                <a:gd name="connsiteY0" fmla="*/ 1557 h 9740"/>
                <a:gd name="connsiteX1" fmla="*/ 9402 w 10107"/>
                <a:gd name="connsiteY1" fmla="*/ 1557 h 9740"/>
                <a:gd name="connsiteX2" fmla="*/ 7497 w 10107"/>
                <a:gd name="connsiteY2" fmla="*/ 8225 h 9740"/>
                <a:gd name="connsiteX3" fmla="*/ 639 w 10107"/>
                <a:gd name="connsiteY3" fmla="*/ 8225 h 9740"/>
                <a:gd name="connsiteX4" fmla="*/ 2449 w 10107"/>
                <a:gd name="connsiteY4" fmla="*/ 1557 h 9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7" h="9740">
                  <a:moveTo>
                    <a:pt x="2449" y="1557"/>
                  </a:moveTo>
                  <a:cubicBezTo>
                    <a:pt x="4926" y="-443"/>
                    <a:pt x="7973" y="-633"/>
                    <a:pt x="9402" y="1557"/>
                  </a:cubicBezTo>
                  <a:cubicBezTo>
                    <a:pt x="10831" y="3748"/>
                    <a:pt x="9974" y="6320"/>
                    <a:pt x="7497" y="8225"/>
                  </a:cubicBezTo>
                  <a:cubicBezTo>
                    <a:pt x="5021" y="10130"/>
                    <a:pt x="1973" y="10320"/>
                    <a:pt x="639" y="8225"/>
                  </a:cubicBezTo>
                  <a:cubicBezTo>
                    <a:pt x="-694" y="6129"/>
                    <a:pt x="68" y="3081"/>
                    <a:pt x="2449" y="1557"/>
                  </a:cubicBezTo>
                  <a:close/>
                </a:path>
              </a:pathLst>
            </a:custGeom>
            <a:solidFill>
              <a:srgbClr val="D58B94"/>
            </a:solidFill>
            <a:ln w="9525" cap="flat">
              <a:noFill/>
              <a:prstDash val="solid"/>
              <a:miter/>
            </a:ln>
          </p:spPr>
          <p:txBody>
            <a:bodyPr rtlCol="0" anchor="ctr"/>
            <a:lstStyle/>
            <a:p>
              <a:endParaRPr lang="en-IN"/>
            </a:p>
          </p:txBody>
        </p:sp>
        <p:sp>
          <p:nvSpPr>
            <p:cNvPr id="2129" name="Freeform: Shape 2128">
              <a:extLst>
                <a:ext uri="{FF2B5EF4-FFF2-40B4-BE49-F238E27FC236}">
                  <a16:creationId xmlns:a16="http://schemas.microsoft.com/office/drawing/2014/main" xmlns="" id="{00E02577-0BEE-913D-E6AC-FCBFAFB4FDDD}"/>
                </a:ext>
              </a:extLst>
            </p:cNvPr>
            <p:cNvSpPr/>
            <p:nvPr/>
          </p:nvSpPr>
          <p:spPr>
            <a:xfrm>
              <a:off x="1147838" y="603912"/>
              <a:ext cx="8057" cy="7452"/>
            </a:xfrm>
            <a:custGeom>
              <a:avLst/>
              <a:gdLst>
                <a:gd name="connsiteX0" fmla="*/ 2006 w 8057"/>
                <a:gd name="connsiteY0" fmla="*/ 1101 h 7452"/>
                <a:gd name="connsiteX1" fmla="*/ 7626 w 8057"/>
                <a:gd name="connsiteY1" fmla="*/ 1101 h 7452"/>
                <a:gd name="connsiteX2" fmla="*/ 5911 w 8057"/>
                <a:gd name="connsiteY2" fmla="*/ 6340 h 7452"/>
                <a:gd name="connsiteX3" fmla="*/ 482 w 8057"/>
                <a:gd name="connsiteY3" fmla="*/ 6340 h 7452"/>
                <a:gd name="connsiteX4" fmla="*/ 1920 w 8057"/>
                <a:gd name="connsiteY4" fmla="*/ 1147 h 7452"/>
                <a:gd name="connsiteX5" fmla="*/ 2006 w 8057"/>
                <a:gd name="connsiteY5" fmla="*/ 1101 h 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57" h="7452">
                  <a:moveTo>
                    <a:pt x="2006" y="1101"/>
                  </a:moveTo>
                  <a:cubicBezTo>
                    <a:pt x="3587" y="-387"/>
                    <a:pt x="6045" y="-387"/>
                    <a:pt x="7626" y="1101"/>
                  </a:cubicBezTo>
                  <a:cubicBezTo>
                    <a:pt x="8673" y="2530"/>
                    <a:pt x="7626" y="4911"/>
                    <a:pt x="5911" y="6340"/>
                  </a:cubicBezTo>
                  <a:cubicBezTo>
                    <a:pt x="4397" y="7804"/>
                    <a:pt x="1997" y="7804"/>
                    <a:pt x="482" y="6340"/>
                  </a:cubicBezTo>
                  <a:cubicBezTo>
                    <a:pt x="-556" y="4508"/>
                    <a:pt x="92" y="2184"/>
                    <a:pt x="1920" y="1147"/>
                  </a:cubicBezTo>
                  <a:cubicBezTo>
                    <a:pt x="1949" y="1131"/>
                    <a:pt x="1978" y="1116"/>
                    <a:pt x="2006" y="1101"/>
                  </a:cubicBezTo>
                  <a:close/>
                </a:path>
              </a:pathLst>
            </a:custGeom>
            <a:solidFill>
              <a:srgbClr val="D58B94"/>
            </a:solidFill>
            <a:ln w="9525" cap="flat">
              <a:noFill/>
              <a:prstDash val="solid"/>
              <a:miter/>
            </a:ln>
          </p:spPr>
          <p:txBody>
            <a:bodyPr rtlCol="0" anchor="ctr"/>
            <a:lstStyle/>
            <a:p>
              <a:endParaRPr lang="en-IN"/>
            </a:p>
          </p:txBody>
        </p:sp>
        <p:sp>
          <p:nvSpPr>
            <p:cNvPr id="2130" name="Freeform: Shape 2129">
              <a:extLst>
                <a:ext uri="{FF2B5EF4-FFF2-40B4-BE49-F238E27FC236}">
                  <a16:creationId xmlns:a16="http://schemas.microsoft.com/office/drawing/2014/main" xmlns="" id="{D9654C0F-DF91-702D-BB03-D56D1CE5510E}"/>
                </a:ext>
              </a:extLst>
            </p:cNvPr>
            <p:cNvSpPr/>
            <p:nvPr/>
          </p:nvSpPr>
          <p:spPr>
            <a:xfrm>
              <a:off x="1161737" y="602987"/>
              <a:ext cx="6418" cy="6073"/>
            </a:xfrm>
            <a:custGeom>
              <a:avLst/>
              <a:gdLst>
                <a:gd name="connsiteX0" fmla="*/ 1632 w 6418"/>
                <a:gd name="connsiteY0" fmla="*/ 883 h 6073"/>
                <a:gd name="connsiteX1" fmla="*/ 6109 w 6418"/>
                <a:gd name="connsiteY1" fmla="*/ 883 h 6073"/>
                <a:gd name="connsiteX2" fmla="*/ 4680 w 6418"/>
                <a:gd name="connsiteY2" fmla="*/ 5169 h 6073"/>
                <a:gd name="connsiteX3" fmla="*/ 299 w 6418"/>
                <a:gd name="connsiteY3" fmla="*/ 5169 h 6073"/>
                <a:gd name="connsiteX4" fmla="*/ 1632 w 6418"/>
                <a:gd name="connsiteY4" fmla="*/ 883 h 6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8" h="6073">
                  <a:moveTo>
                    <a:pt x="1632" y="883"/>
                  </a:moveTo>
                  <a:cubicBezTo>
                    <a:pt x="2880" y="-314"/>
                    <a:pt x="4861" y="-314"/>
                    <a:pt x="6109" y="883"/>
                  </a:cubicBezTo>
                  <a:cubicBezTo>
                    <a:pt x="6823" y="2466"/>
                    <a:pt x="6204" y="4330"/>
                    <a:pt x="4680" y="5169"/>
                  </a:cubicBezTo>
                  <a:cubicBezTo>
                    <a:pt x="3461" y="6355"/>
                    <a:pt x="1518" y="6355"/>
                    <a:pt x="299" y="5169"/>
                  </a:cubicBezTo>
                  <a:cubicBezTo>
                    <a:pt x="-425" y="3610"/>
                    <a:pt x="147" y="1754"/>
                    <a:pt x="1632" y="883"/>
                  </a:cubicBezTo>
                  <a:close/>
                </a:path>
              </a:pathLst>
            </a:custGeom>
            <a:solidFill>
              <a:srgbClr val="D58B94"/>
            </a:solidFill>
            <a:ln w="9525" cap="flat">
              <a:noFill/>
              <a:prstDash val="solid"/>
              <a:miter/>
            </a:ln>
          </p:spPr>
          <p:txBody>
            <a:bodyPr rtlCol="0" anchor="ctr"/>
            <a:lstStyle/>
            <a:p>
              <a:endParaRPr lang="en-IN"/>
            </a:p>
          </p:txBody>
        </p:sp>
        <p:sp>
          <p:nvSpPr>
            <p:cNvPr id="2131" name="Freeform: Shape 2130">
              <a:extLst>
                <a:ext uri="{FF2B5EF4-FFF2-40B4-BE49-F238E27FC236}">
                  <a16:creationId xmlns:a16="http://schemas.microsoft.com/office/drawing/2014/main" xmlns="" id="{507FDCAD-CE4E-F625-8A1B-559819DBC187}"/>
                </a:ext>
              </a:extLst>
            </p:cNvPr>
            <p:cNvSpPr/>
            <p:nvPr/>
          </p:nvSpPr>
          <p:spPr>
            <a:xfrm>
              <a:off x="1155426" y="594626"/>
              <a:ext cx="8376" cy="7578"/>
            </a:xfrm>
            <a:custGeom>
              <a:avLst/>
              <a:gdLst>
                <a:gd name="connsiteX0" fmla="*/ 5181 w 8376"/>
                <a:gd name="connsiteY0" fmla="*/ 4 h 7578"/>
                <a:gd name="connsiteX1" fmla="*/ 8343 w 8376"/>
                <a:gd name="connsiteY1" fmla="*/ 2515 h 7578"/>
                <a:gd name="connsiteX2" fmla="*/ 8229 w 8376"/>
                <a:gd name="connsiteY2" fmla="*/ 3719 h 7578"/>
                <a:gd name="connsiteX3" fmla="*/ 3181 w 8376"/>
                <a:gd name="connsiteY3" fmla="*/ 7529 h 7578"/>
                <a:gd name="connsiteX4" fmla="*/ 18 w 8376"/>
                <a:gd name="connsiteY4" fmla="*/ 5234 h 7578"/>
                <a:gd name="connsiteX5" fmla="*/ 133 w 8376"/>
                <a:gd name="connsiteY5" fmla="*/ 3909 h 7578"/>
                <a:gd name="connsiteX6" fmla="*/ 5181 w 8376"/>
                <a:gd name="connsiteY6" fmla="*/ 4 h 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6" h="7578">
                  <a:moveTo>
                    <a:pt x="5181" y="4"/>
                  </a:moveTo>
                  <a:cubicBezTo>
                    <a:pt x="6753" y="-177"/>
                    <a:pt x="8162" y="947"/>
                    <a:pt x="8343" y="2515"/>
                  </a:cubicBezTo>
                  <a:cubicBezTo>
                    <a:pt x="8391" y="2920"/>
                    <a:pt x="8353" y="3330"/>
                    <a:pt x="8229" y="3719"/>
                  </a:cubicBezTo>
                  <a:cubicBezTo>
                    <a:pt x="7515" y="5922"/>
                    <a:pt x="5495" y="7443"/>
                    <a:pt x="3181" y="7529"/>
                  </a:cubicBezTo>
                  <a:cubicBezTo>
                    <a:pt x="1676" y="7768"/>
                    <a:pt x="257" y="6741"/>
                    <a:pt x="18" y="5234"/>
                  </a:cubicBezTo>
                  <a:cubicBezTo>
                    <a:pt x="-48" y="4790"/>
                    <a:pt x="-10" y="4335"/>
                    <a:pt x="133" y="3909"/>
                  </a:cubicBezTo>
                  <a:cubicBezTo>
                    <a:pt x="838" y="1685"/>
                    <a:pt x="2847" y="132"/>
                    <a:pt x="5181" y="4"/>
                  </a:cubicBezTo>
                  <a:close/>
                </a:path>
              </a:pathLst>
            </a:custGeom>
            <a:solidFill>
              <a:srgbClr val="D58B94"/>
            </a:solidFill>
            <a:ln w="9525" cap="flat">
              <a:noFill/>
              <a:prstDash val="solid"/>
              <a:miter/>
            </a:ln>
          </p:spPr>
          <p:txBody>
            <a:bodyPr rtlCol="0" anchor="ctr"/>
            <a:lstStyle/>
            <a:p>
              <a:endParaRPr lang="en-IN"/>
            </a:p>
          </p:txBody>
        </p:sp>
        <p:sp>
          <p:nvSpPr>
            <p:cNvPr id="2132" name="Freeform: Shape 2131">
              <a:extLst>
                <a:ext uri="{FF2B5EF4-FFF2-40B4-BE49-F238E27FC236}">
                  <a16:creationId xmlns:a16="http://schemas.microsoft.com/office/drawing/2014/main" xmlns="" id="{5A3A066B-D968-3968-966E-112B4853BE05}"/>
                </a:ext>
              </a:extLst>
            </p:cNvPr>
            <p:cNvSpPr/>
            <p:nvPr/>
          </p:nvSpPr>
          <p:spPr>
            <a:xfrm>
              <a:off x="1144649" y="571384"/>
              <a:ext cx="9950" cy="9597"/>
            </a:xfrm>
            <a:custGeom>
              <a:avLst/>
              <a:gdLst>
                <a:gd name="connsiteX0" fmla="*/ 2052 w 9950"/>
                <a:gd name="connsiteY0" fmla="*/ 1719 h 9597"/>
                <a:gd name="connsiteX1" fmla="*/ 9005 w 9950"/>
                <a:gd name="connsiteY1" fmla="*/ 1148 h 9597"/>
                <a:gd name="connsiteX2" fmla="*/ 8005 w 9950"/>
                <a:gd name="connsiteY2" fmla="*/ 7809 h 9597"/>
                <a:gd name="connsiteX3" fmla="*/ 7862 w 9950"/>
                <a:gd name="connsiteY3" fmla="*/ 7911 h 9597"/>
                <a:gd name="connsiteX4" fmla="*/ 814 w 9950"/>
                <a:gd name="connsiteY4" fmla="*/ 8482 h 9597"/>
                <a:gd name="connsiteX5" fmla="*/ 2052 w 9950"/>
                <a:gd name="connsiteY5" fmla="*/ 1719 h 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0" h="9597">
                  <a:moveTo>
                    <a:pt x="2052" y="1719"/>
                  </a:moveTo>
                  <a:cubicBezTo>
                    <a:pt x="3824" y="-349"/>
                    <a:pt x="6919" y="-603"/>
                    <a:pt x="9005" y="1148"/>
                  </a:cubicBezTo>
                  <a:cubicBezTo>
                    <a:pt x="10567" y="3263"/>
                    <a:pt x="10120" y="6246"/>
                    <a:pt x="8005" y="7809"/>
                  </a:cubicBezTo>
                  <a:cubicBezTo>
                    <a:pt x="7958" y="7843"/>
                    <a:pt x="7910" y="7877"/>
                    <a:pt x="7862" y="7911"/>
                  </a:cubicBezTo>
                  <a:cubicBezTo>
                    <a:pt x="6014" y="9898"/>
                    <a:pt x="2957" y="10145"/>
                    <a:pt x="814" y="8482"/>
                  </a:cubicBezTo>
                  <a:cubicBezTo>
                    <a:pt x="-663" y="6262"/>
                    <a:pt x="-110" y="3274"/>
                    <a:pt x="2052" y="1719"/>
                  </a:cubicBezTo>
                  <a:close/>
                </a:path>
              </a:pathLst>
            </a:custGeom>
            <a:solidFill>
              <a:srgbClr val="D58B94"/>
            </a:solidFill>
            <a:ln w="9525" cap="flat">
              <a:noFill/>
              <a:prstDash val="solid"/>
              <a:miter/>
            </a:ln>
          </p:spPr>
          <p:txBody>
            <a:bodyPr rtlCol="0" anchor="ctr"/>
            <a:lstStyle/>
            <a:p>
              <a:endParaRPr lang="en-IN"/>
            </a:p>
          </p:txBody>
        </p:sp>
        <p:sp>
          <p:nvSpPr>
            <p:cNvPr id="2133" name="Freeform: Shape 2132">
              <a:extLst>
                <a:ext uri="{FF2B5EF4-FFF2-40B4-BE49-F238E27FC236}">
                  <a16:creationId xmlns:a16="http://schemas.microsoft.com/office/drawing/2014/main" xmlns="" id="{39EECC69-86DA-77F4-02DE-F9348A682A54}"/>
                </a:ext>
              </a:extLst>
            </p:cNvPr>
            <p:cNvSpPr/>
            <p:nvPr/>
          </p:nvSpPr>
          <p:spPr>
            <a:xfrm>
              <a:off x="1149615" y="579981"/>
              <a:ext cx="14804" cy="14324"/>
            </a:xfrm>
            <a:custGeom>
              <a:avLst/>
              <a:gdLst>
                <a:gd name="connsiteX0" fmla="*/ 3373 w 14804"/>
                <a:gd name="connsiteY0" fmla="*/ 2171 h 14324"/>
                <a:gd name="connsiteX1" fmla="*/ 13469 w 14804"/>
                <a:gd name="connsiteY1" fmla="*/ 1985 h 14324"/>
                <a:gd name="connsiteX2" fmla="*/ 13660 w 14804"/>
                <a:gd name="connsiteY2" fmla="*/ 2171 h 14324"/>
                <a:gd name="connsiteX3" fmla="*/ 11440 w 14804"/>
                <a:gd name="connsiteY3" fmla="*/ 12166 h 14324"/>
                <a:gd name="connsiteX4" fmla="*/ 11278 w 14804"/>
                <a:gd name="connsiteY4" fmla="*/ 12268 h 14324"/>
                <a:gd name="connsiteX5" fmla="*/ 896 w 14804"/>
                <a:gd name="connsiteY5" fmla="*/ 12268 h 14324"/>
                <a:gd name="connsiteX6" fmla="*/ 3373 w 14804"/>
                <a:gd name="connsiteY6" fmla="*/ 2171 h 1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04" h="14324">
                  <a:moveTo>
                    <a:pt x="3373" y="2171"/>
                  </a:moveTo>
                  <a:cubicBezTo>
                    <a:pt x="6106" y="-669"/>
                    <a:pt x="10631" y="-753"/>
                    <a:pt x="13469" y="1985"/>
                  </a:cubicBezTo>
                  <a:cubicBezTo>
                    <a:pt x="13536" y="2046"/>
                    <a:pt x="13603" y="2108"/>
                    <a:pt x="13660" y="2171"/>
                  </a:cubicBezTo>
                  <a:cubicBezTo>
                    <a:pt x="15803" y="5543"/>
                    <a:pt x="14812" y="10018"/>
                    <a:pt x="11440" y="12166"/>
                  </a:cubicBezTo>
                  <a:cubicBezTo>
                    <a:pt x="11393" y="12200"/>
                    <a:pt x="11336" y="12234"/>
                    <a:pt x="11278" y="12268"/>
                  </a:cubicBezTo>
                  <a:cubicBezTo>
                    <a:pt x="8354" y="14990"/>
                    <a:pt x="3820" y="14990"/>
                    <a:pt x="896" y="12268"/>
                  </a:cubicBezTo>
                  <a:cubicBezTo>
                    <a:pt x="-961" y="8761"/>
                    <a:pt x="106" y="4419"/>
                    <a:pt x="3373" y="2171"/>
                  </a:cubicBezTo>
                  <a:close/>
                </a:path>
              </a:pathLst>
            </a:custGeom>
            <a:solidFill>
              <a:srgbClr val="D58B94"/>
            </a:solidFill>
            <a:ln w="9525" cap="flat">
              <a:noFill/>
              <a:prstDash val="solid"/>
              <a:miter/>
            </a:ln>
          </p:spPr>
          <p:txBody>
            <a:bodyPr rtlCol="0" anchor="ctr"/>
            <a:lstStyle/>
            <a:p>
              <a:endParaRPr lang="en-IN"/>
            </a:p>
          </p:txBody>
        </p:sp>
        <p:sp>
          <p:nvSpPr>
            <p:cNvPr id="2134" name="Freeform: Shape 2133">
              <a:extLst>
                <a:ext uri="{FF2B5EF4-FFF2-40B4-BE49-F238E27FC236}">
                  <a16:creationId xmlns:a16="http://schemas.microsoft.com/office/drawing/2014/main" xmlns="" id="{A3C756FC-E251-B6D0-2418-27B78D48FB92}"/>
                </a:ext>
              </a:extLst>
            </p:cNvPr>
            <p:cNvSpPr/>
            <p:nvPr/>
          </p:nvSpPr>
          <p:spPr>
            <a:xfrm>
              <a:off x="1138407" y="566958"/>
              <a:ext cx="6195" cy="6166"/>
            </a:xfrm>
            <a:custGeom>
              <a:avLst/>
              <a:gdLst>
                <a:gd name="connsiteX0" fmla="*/ 1054 w 6195"/>
                <a:gd name="connsiteY0" fmla="*/ 1192 h 6166"/>
                <a:gd name="connsiteX1" fmla="*/ 5607 w 6195"/>
                <a:gd name="connsiteY1" fmla="*/ 701 h 6166"/>
                <a:gd name="connsiteX2" fmla="*/ 5626 w 6195"/>
                <a:gd name="connsiteY2" fmla="*/ 716 h 6166"/>
                <a:gd name="connsiteX3" fmla="*/ 4864 w 6195"/>
                <a:gd name="connsiteY3" fmla="*/ 5288 h 6166"/>
                <a:gd name="connsiteX4" fmla="*/ 388 w 6195"/>
                <a:gd name="connsiteY4" fmla="*/ 5288 h 6166"/>
                <a:gd name="connsiteX5" fmla="*/ 1054 w 6195"/>
                <a:gd name="connsiteY5" fmla="*/ 1192 h 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 h="6166">
                  <a:moveTo>
                    <a:pt x="1054" y="1192"/>
                  </a:moveTo>
                  <a:cubicBezTo>
                    <a:pt x="2178" y="-201"/>
                    <a:pt x="4217" y="-420"/>
                    <a:pt x="5607" y="701"/>
                  </a:cubicBezTo>
                  <a:cubicBezTo>
                    <a:pt x="5617" y="706"/>
                    <a:pt x="5617" y="711"/>
                    <a:pt x="5626" y="716"/>
                  </a:cubicBezTo>
                  <a:cubicBezTo>
                    <a:pt x="6598" y="2207"/>
                    <a:pt x="6265" y="4193"/>
                    <a:pt x="4864" y="5288"/>
                  </a:cubicBezTo>
                  <a:cubicBezTo>
                    <a:pt x="3598" y="6439"/>
                    <a:pt x="1655" y="6439"/>
                    <a:pt x="388" y="5288"/>
                  </a:cubicBezTo>
                  <a:cubicBezTo>
                    <a:pt x="-336" y="3928"/>
                    <a:pt x="-60" y="2253"/>
                    <a:pt x="1054" y="1192"/>
                  </a:cubicBezTo>
                  <a:close/>
                </a:path>
              </a:pathLst>
            </a:custGeom>
            <a:solidFill>
              <a:srgbClr val="D58B94"/>
            </a:solidFill>
            <a:ln w="9525" cap="flat">
              <a:noFill/>
              <a:prstDash val="solid"/>
              <a:miter/>
            </a:ln>
          </p:spPr>
          <p:txBody>
            <a:bodyPr rtlCol="0" anchor="ctr"/>
            <a:lstStyle/>
            <a:p>
              <a:endParaRPr lang="en-IN"/>
            </a:p>
          </p:txBody>
        </p:sp>
        <p:sp>
          <p:nvSpPr>
            <p:cNvPr id="2135" name="Freeform: Shape 2134">
              <a:extLst>
                <a:ext uri="{FF2B5EF4-FFF2-40B4-BE49-F238E27FC236}">
                  <a16:creationId xmlns:a16="http://schemas.microsoft.com/office/drawing/2014/main" xmlns="" id="{815AFFAF-1EA5-C360-D7C3-AF4B596B1938}"/>
                </a:ext>
              </a:extLst>
            </p:cNvPr>
            <p:cNvSpPr/>
            <p:nvPr/>
          </p:nvSpPr>
          <p:spPr>
            <a:xfrm>
              <a:off x="1149620" y="559593"/>
              <a:ext cx="5733" cy="5769"/>
            </a:xfrm>
            <a:custGeom>
              <a:avLst/>
              <a:gdLst>
                <a:gd name="connsiteX0" fmla="*/ 1176 w 5733"/>
                <a:gd name="connsiteY0" fmla="*/ 842 h 5769"/>
                <a:gd name="connsiteX1" fmla="*/ 5082 w 5733"/>
                <a:gd name="connsiteY1" fmla="*/ 747 h 5769"/>
                <a:gd name="connsiteX2" fmla="*/ 5177 w 5733"/>
                <a:gd name="connsiteY2" fmla="*/ 842 h 5769"/>
                <a:gd name="connsiteX3" fmla="*/ 4605 w 5733"/>
                <a:gd name="connsiteY3" fmla="*/ 4938 h 5769"/>
                <a:gd name="connsiteX4" fmla="*/ 605 w 5733"/>
                <a:gd name="connsiteY4" fmla="*/ 4938 h 5769"/>
                <a:gd name="connsiteX5" fmla="*/ 1072 w 5733"/>
                <a:gd name="connsiteY5" fmla="*/ 923 h 5769"/>
                <a:gd name="connsiteX6" fmla="*/ 1176 w 5733"/>
                <a:gd name="connsiteY6" fmla="*/ 842 h 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3" h="5769">
                  <a:moveTo>
                    <a:pt x="1176" y="842"/>
                  </a:moveTo>
                  <a:cubicBezTo>
                    <a:pt x="2224" y="-262"/>
                    <a:pt x="3977" y="-305"/>
                    <a:pt x="5082" y="747"/>
                  </a:cubicBezTo>
                  <a:cubicBezTo>
                    <a:pt x="5110" y="779"/>
                    <a:pt x="5148" y="810"/>
                    <a:pt x="5177" y="842"/>
                  </a:cubicBezTo>
                  <a:cubicBezTo>
                    <a:pt x="6082" y="2148"/>
                    <a:pt x="5834" y="3930"/>
                    <a:pt x="4605" y="4938"/>
                  </a:cubicBezTo>
                  <a:cubicBezTo>
                    <a:pt x="3491" y="6027"/>
                    <a:pt x="1719" y="6027"/>
                    <a:pt x="605" y="4938"/>
                  </a:cubicBezTo>
                  <a:cubicBezTo>
                    <a:pt x="-376" y="3702"/>
                    <a:pt x="-167" y="1904"/>
                    <a:pt x="1072" y="923"/>
                  </a:cubicBezTo>
                  <a:cubicBezTo>
                    <a:pt x="1100" y="896"/>
                    <a:pt x="1138" y="869"/>
                    <a:pt x="1176" y="842"/>
                  </a:cubicBezTo>
                  <a:close/>
                </a:path>
              </a:pathLst>
            </a:custGeom>
            <a:solidFill>
              <a:srgbClr val="D58B94"/>
            </a:solidFill>
            <a:ln w="9525" cap="flat">
              <a:noFill/>
              <a:prstDash val="solid"/>
              <a:miter/>
            </a:ln>
          </p:spPr>
          <p:txBody>
            <a:bodyPr rtlCol="0" anchor="ctr"/>
            <a:lstStyle/>
            <a:p>
              <a:endParaRPr lang="en-IN"/>
            </a:p>
          </p:txBody>
        </p:sp>
        <p:sp>
          <p:nvSpPr>
            <p:cNvPr id="2136" name="Freeform: Shape 2135">
              <a:extLst>
                <a:ext uri="{FF2B5EF4-FFF2-40B4-BE49-F238E27FC236}">
                  <a16:creationId xmlns:a16="http://schemas.microsoft.com/office/drawing/2014/main" xmlns="" id="{9B264CF2-E609-85D5-15D2-F48D64FDC41C}"/>
                </a:ext>
              </a:extLst>
            </p:cNvPr>
            <p:cNvSpPr/>
            <p:nvPr/>
          </p:nvSpPr>
          <p:spPr>
            <a:xfrm>
              <a:off x="1159519" y="556332"/>
              <a:ext cx="9062" cy="8712"/>
            </a:xfrm>
            <a:custGeom>
              <a:avLst/>
              <a:gdLst>
                <a:gd name="connsiteX0" fmla="*/ 1755 w 9062"/>
                <a:gd name="connsiteY0" fmla="*/ 1246 h 8712"/>
                <a:gd name="connsiteX1" fmla="*/ 8137 w 9062"/>
                <a:gd name="connsiteY1" fmla="*/ 1246 h 8712"/>
                <a:gd name="connsiteX2" fmla="*/ 7337 w 9062"/>
                <a:gd name="connsiteY2" fmla="*/ 7390 h 8712"/>
                <a:gd name="connsiteX3" fmla="*/ 7280 w 9062"/>
                <a:gd name="connsiteY3" fmla="*/ 7437 h 8712"/>
                <a:gd name="connsiteX4" fmla="*/ 898 w 9062"/>
                <a:gd name="connsiteY4" fmla="*/ 7437 h 8712"/>
                <a:gd name="connsiteX5" fmla="*/ 1698 w 9062"/>
                <a:gd name="connsiteY5" fmla="*/ 1292 h 8712"/>
                <a:gd name="connsiteX6" fmla="*/ 1755 w 9062"/>
                <a:gd name="connsiteY6" fmla="*/ 1246 h 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62" h="8712">
                  <a:moveTo>
                    <a:pt x="1755" y="1246"/>
                  </a:moveTo>
                  <a:cubicBezTo>
                    <a:pt x="3546" y="-435"/>
                    <a:pt x="6347" y="-435"/>
                    <a:pt x="8137" y="1246"/>
                  </a:cubicBezTo>
                  <a:cubicBezTo>
                    <a:pt x="9614" y="3162"/>
                    <a:pt x="9261" y="5914"/>
                    <a:pt x="7337" y="7390"/>
                  </a:cubicBezTo>
                  <a:cubicBezTo>
                    <a:pt x="7318" y="7407"/>
                    <a:pt x="7299" y="7422"/>
                    <a:pt x="7280" y="7437"/>
                  </a:cubicBezTo>
                  <a:cubicBezTo>
                    <a:pt x="5489" y="9118"/>
                    <a:pt x="2689" y="9118"/>
                    <a:pt x="898" y="7437"/>
                  </a:cubicBezTo>
                  <a:cubicBezTo>
                    <a:pt x="-578" y="5521"/>
                    <a:pt x="-226" y="2769"/>
                    <a:pt x="1698" y="1292"/>
                  </a:cubicBezTo>
                  <a:cubicBezTo>
                    <a:pt x="1717" y="1276"/>
                    <a:pt x="1736" y="1261"/>
                    <a:pt x="1755" y="1246"/>
                  </a:cubicBezTo>
                  <a:close/>
                </a:path>
              </a:pathLst>
            </a:custGeom>
            <a:solidFill>
              <a:srgbClr val="D58B94"/>
            </a:solidFill>
            <a:ln w="9525" cap="flat">
              <a:noFill/>
              <a:prstDash val="solid"/>
              <a:miter/>
            </a:ln>
          </p:spPr>
          <p:txBody>
            <a:bodyPr rtlCol="0" anchor="ctr"/>
            <a:lstStyle/>
            <a:p>
              <a:endParaRPr lang="en-IN"/>
            </a:p>
          </p:txBody>
        </p:sp>
        <p:sp>
          <p:nvSpPr>
            <p:cNvPr id="2137" name="Freeform: Shape 2136">
              <a:extLst>
                <a:ext uri="{FF2B5EF4-FFF2-40B4-BE49-F238E27FC236}">
                  <a16:creationId xmlns:a16="http://schemas.microsoft.com/office/drawing/2014/main" xmlns="" id="{0AB14892-DDE9-4466-FED4-C0E4DBC20A81}"/>
                </a:ext>
              </a:extLst>
            </p:cNvPr>
            <p:cNvSpPr/>
            <p:nvPr/>
          </p:nvSpPr>
          <p:spPr>
            <a:xfrm>
              <a:off x="1166426" y="565424"/>
              <a:ext cx="11659" cy="11681"/>
            </a:xfrm>
            <a:custGeom>
              <a:avLst/>
              <a:gdLst>
                <a:gd name="connsiteX0" fmla="*/ 2564 w 11659"/>
                <a:gd name="connsiteY0" fmla="*/ 1679 h 11681"/>
                <a:gd name="connsiteX1" fmla="*/ 9965 w 11659"/>
                <a:gd name="connsiteY1" fmla="*/ 1366 h 11681"/>
                <a:gd name="connsiteX2" fmla="*/ 10279 w 11659"/>
                <a:gd name="connsiteY2" fmla="*/ 1679 h 11681"/>
                <a:gd name="connsiteX3" fmla="*/ 9374 w 11659"/>
                <a:gd name="connsiteY3" fmla="*/ 10300 h 11681"/>
                <a:gd name="connsiteX4" fmla="*/ 754 w 11659"/>
                <a:gd name="connsiteY4" fmla="*/ 9395 h 11681"/>
                <a:gd name="connsiteX5" fmla="*/ 2564 w 11659"/>
                <a:gd name="connsiteY5" fmla="*/ 1679 h 1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59" h="11681">
                  <a:moveTo>
                    <a:pt x="2564" y="1679"/>
                  </a:moveTo>
                  <a:cubicBezTo>
                    <a:pt x="4526" y="-451"/>
                    <a:pt x="7831" y="-591"/>
                    <a:pt x="9965" y="1366"/>
                  </a:cubicBezTo>
                  <a:cubicBezTo>
                    <a:pt x="10079" y="1466"/>
                    <a:pt x="10184" y="1571"/>
                    <a:pt x="10279" y="1679"/>
                  </a:cubicBezTo>
                  <a:cubicBezTo>
                    <a:pt x="12413" y="4309"/>
                    <a:pt x="12003" y="8169"/>
                    <a:pt x="9374" y="10300"/>
                  </a:cubicBezTo>
                  <a:cubicBezTo>
                    <a:pt x="6745" y="12430"/>
                    <a:pt x="2888" y="12025"/>
                    <a:pt x="754" y="9395"/>
                  </a:cubicBezTo>
                  <a:cubicBezTo>
                    <a:pt x="-760" y="6747"/>
                    <a:pt x="30" y="3377"/>
                    <a:pt x="2564" y="1679"/>
                  </a:cubicBezTo>
                  <a:close/>
                </a:path>
              </a:pathLst>
            </a:custGeom>
            <a:solidFill>
              <a:srgbClr val="D58B94"/>
            </a:solidFill>
            <a:ln w="9525" cap="flat">
              <a:noFill/>
              <a:prstDash val="solid"/>
              <a:miter/>
            </a:ln>
          </p:spPr>
          <p:txBody>
            <a:bodyPr rtlCol="0" anchor="ctr"/>
            <a:lstStyle/>
            <a:p>
              <a:endParaRPr lang="en-IN"/>
            </a:p>
          </p:txBody>
        </p:sp>
        <p:sp>
          <p:nvSpPr>
            <p:cNvPr id="2138" name="Freeform: Shape 2137">
              <a:extLst>
                <a:ext uri="{FF2B5EF4-FFF2-40B4-BE49-F238E27FC236}">
                  <a16:creationId xmlns:a16="http://schemas.microsoft.com/office/drawing/2014/main" xmlns="" id="{A4D97015-E9D5-78CD-5C62-BBD6B081AD2B}"/>
                </a:ext>
              </a:extLst>
            </p:cNvPr>
            <p:cNvSpPr/>
            <p:nvPr/>
          </p:nvSpPr>
          <p:spPr>
            <a:xfrm>
              <a:off x="1166795" y="586445"/>
              <a:ext cx="10973" cy="10364"/>
            </a:xfrm>
            <a:custGeom>
              <a:avLst/>
              <a:gdLst>
                <a:gd name="connsiteX0" fmla="*/ 2576 w 10973"/>
                <a:gd name="connsiteY0" fmla="*/ 1518 h 10364"/>
                <a:gd name="connsiteX1" fmla="*/ 10291 w 10973"/>
                <a:gd name="connsiteY1" fmla="*/ 1518 h 10364"/>
                <a:gd name="connsiteX2" fmla="*/ 8195 w 10973"/>
                <a:gd name="connsiteY2" fmla="*/ 8852 h 10364"/>
                <a:gd name="connsiteX3" fmla="*/ 861 w 10973"/>
                <a:gd name="connsiteY3" fmla="*/ 8852 h 10364"/>
                <a:gd name="connsiteX4" fmla="*/ 2261 w 10973"/>
                <a:gd name="connsiteY4" fmla="*/ 1714 h 10364"/>
                <a:gd name="connsiteX5" fmla="*/ 2576 w 10973"/>
                <a:gd name="connsiteY5" fmla="*/ 1518 h 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73" h="10364">
                  <a:moveTo>
                    <a:pt x="2576" y="1518"/>
                  </a:moveTo>
                  <a:cubicBezTo>
                    <a:pt x="4738" y="-526"/>
                    <a:pt x="8129" y="-526"/>
                    <a:pt x="10291" y="1518"/>
                  </a:cubicBezTo>
                  <a:cubicBezTo>
                    <a:pt x="11720" y="4124"/>
                    <a:pt x="10786" y="7392"/>
                    <a:pt x="8195" y="8852"/>
                  </a:cubicBezTo>
                  <a:cubicBezTo>
                    <a:pt x="6157" y="10849"/>
                    <a:pt x="2900" y="10849"/>
                    <a:pt x="861" y="8852"/>
                  </a:cubicBezTo>
                  <a:cubicBezTo>
                    <a:pt x="-720" y="6495"/>
                    <a:pt x="-101" y="3299"/>
                    <a:pt x="2261" y="1714"/>
                  </a:cubicBezTo>
                  <a:cubicBezTo>
                    <a:pt x="2366" y="1645"/>
                    <a:pt x="2471" y="1580"/>
                    <a:pt x="2576" y="1518"/>
                  </a:cubicBezTo>
                  <a:close/>
                </a:path>
              </a:pathLst>
            </a:custGeom>
            <a:solidFill>
              <a:srgbClr val="D58B94"/>
            </a:solidFill>
            <a:ln w="9525" cap="flat">
              <a:noFill/>
              <a:prstDash val="solid"/>
              <a:miter/>
            </a:ln>
          </p:spPr>
          <p:txBody>
            <a:bodyPr rtlCol="0" anchor="ctr"/>
            <a:lstStyle/>
            <a:p>
              <a:endParaRPr lang="en-IN"/>
            </a:p>
          </p:txBody>
        </p:sp>
        <p:sp>
          <p:nvSpPr>
            <p:cNvPr id="2139" name="Freeform: Shape 2138">
              <a:extLst>
                <a:ext uri="{FF2B5EF4-FFF2-40B4-BE49-F238E27FC236}">
                  <a16:creationId xmlns:a16="http://schemas.microsoft.com/office/drawing/2014/main" xmlns="" id="{42BF7711-3973-2978-7933-0FA829542CC0}"/>
                </a:ext>
              </a:extLst>
            </p:cNvPr>
            <p:cNvSpPr/>
            <p:nvPr/>
          </p:nvSpPr>
          <p:spPr>
            <a:xfrm>
              <a:off x="1179282" y="580979"/>
              <a:ext cx="4251" cy="3951"/>
            </a:xfrm>
            <a:custGeom>
              <a:avLst/>
              <a:gdLst>
                <a:gd name="connsiteX0" fmla="*/ 852 w 4251"/>
                <a:gd name="connsiteY0" fmla="*/ 602 h 3951"/>
                <a:gd name="connsiteX1" fmla="*/ 3900 w 4251"/>
                <a:gd name="connsiteY1" fmla="*/ 602 h 3951"/>
                <a:gd name="connsiteX2" fmla="*/ 3414 w 4251"/>
                <a:gd name="connsiteY2" fmla="*/ 3252 h 3951"/>
                <a:gd name="connsiteX3" fmla="*/ 3233 w 4251"/>
                <a:gd name="connsiteY3" fmla="*/ 3364 h 3951"/>
                <a:gd name="connsiteX4" fmla="*/ 280 w 4251"/>
                <a:gd name="connsiteY4" fmla="*/ 3364 h 3951"/>
                <a:gd name="connsiteX5" fmla="*/ 852 w 4251"/>
                <a:gd name="connsiteY5" fmla="*/ 602 h 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51" h="3951">
                  <a:moveTo>
                    <a:pt x="852" y="602"/>
                  </a:moveTo>
                  <a:cubicBezTo>
                    <a:pt x="1699" y="-221"/>
                    <a:pt x="3052" y="-221"/>
                    <a:pt x="3900" y="602"/>
                  </a:cubicBezTo>
                  <a:cubicBezTo>
                    <a:pt x="4500" y="1468"/>
                    <a:pt x="4281" y="2654"/>
                    <a:pt x="3414" y="3252"/>
                  </a:cubicBezTo>
                  <a:cubicBezTo>
                    <a:pt x="3357" y="3293"/>
                    <a:pt x="3300" y="3330"/>
                    <a:pt x="3233" y="3364"/>
                  </a:cubicBezTo>
                  <a:cubicBezTo>
                    <a:pt x="2395" y="4127"/>
                    <a:pt x="1118" y="4127"/>
                    <a:pt x="280" y="3364"/>
                  </a:cubicBezTo>
                  <a:cubicBezTo>
                    <a:pt x="-272" y="2434"/>
                    <a:pt x="-25" y="1237"/>
                    <a:pt x="852" y="602"/>
                  </a:cubicBezTo>
                  <a:close/>
                </a:path>
              </a:pathLst>
            </a:custGeom>
            <a:solidFill>
              <a:srgbClr val="D58B94"/>
            </a:solidFill>
            <a:ln w="9525" cap="flat">
              <a:noFill/>
              <a:prstDash val="solid"/>
              <a:miter/>
            </a:ln>
          </p:spPr>
          <p:txBody>
            <a:bodyPr rtlCol="0" anchor="ctr"/>
            <a:lstStyle/>
            <a:p>
              <a:endParaRPr lang="en-IN"/>
            </a:p>
          </p:txBody>
        </p:sp>
        <p:sp>
          <p:nvSpPr>
            <p:cNvPr id="2140" name="Freeform: Shape 2139">
              <a:extLst>
                <a:ext uri="{FF2B5EF4-FFF2-40B4-BE49-F238E27FC236}">
                  <a16:creationId xmlns:a16="http://schemas.microsoft.com/office/drawing/2014/main" xmlns="" id="{DF098989-BCBE-47AE-8FB0-F888F05EAE06}"/>
                </a:ext>
              </a:extLst>
            </p:cNvPr>
            <p:cNvSpPr/>
            <p:nvPr/>
          </p:nvSpPr>
          <p:spPr>
            <a:xfrm>
              <a:off x="1108677" y="615151"/>
              <a:ext cx="7934" cy="7564"/>
            </a:xfrm>
            <a:custGeom>
              <a:avLst/>
              <a:gdLst>
                <a:gd name="connsiteX0" fmla="*/ 2210 w 7934"/>
                <a:gd name="connsiteY0" fmla="*/ 1577 h 7564"/>
                <a:gd name="connsiteX1" fmla="*/ 7544 w 7934"/>
                <a:gd name="connsiteY1" fmla="*/ 815 h 7564"/>
                <a:gd name="connsiteX2" fmla="*/ 5829 w 7934"/>
                <a:gd name="connsiteY2" fmla="*/ 6054 h 7564"/>
                <a:gd name="connsiteX3" fmla="*/ 495 w 7934"/>
                <a:gd name="connsiteY3" fmla="*/ 6816 h 7564"/>
                <a:gd name="connsiteX4" fmla="*/ 2210 w 7934"/>
                <a:gd name="connsiteY4" fmla="*/ 1577 h 7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4" h="7564">
                  <a:moveTo>
                    <a:pt x="2210" y="1577"/>
                  </a:moveTo>
                  <a:cubicBezTo>
                    <a:pt x="4210" y="-232"/>
                    <a:pt x="6591" y="-518"/>
                    <a:pt x="7544" y="815"/>
                  </a:cubicBezTo>
                  <a:cubicBezTo>
                    <a:pt x="8496" y="2149"/>
                    <a:pt x="7544" y="4435"/>
                    <a:pt x="5829" y="6054"/>
                  </a:cubicBezTo>
                  <a:cubicBezTo>
                    <a:pt x="4115" y="7673"/>
                    <a:pt x="1448" y="8054"/>
                    <a:pt x="495" y="6816"/>
                  </a:cubicBezTo>
                  <a:cubicBezTo>
                    <a:pt x="-457" y="5578"/>
                    <a:pt x="-172" y="3482"/>
                    <a:pt x="2210" y="1577"/>
                  </a:cubicBezTo>
                  <a:close/>
                </a:path>
              </a:pathLst>
            </a:custGeom>
            <a:solidFill>
              <a:srgbClr val="D58B94"/>
            </a:solidFill>
            <a:ln w="9525" cap="flat">
              <a:noFill/>
              <a:prstDash val="solid"/>
              <a:miter/>
            </a:ln>
          </p:spPr>
          <p:txBody>
            <a:bodyPr rtlCol="0" anchor="ctr"/>
            <a:lstStyle/>
            <a:p>
              <a:endParaRPr lang="en-IN"/>
            </a:p>
          </p:txBody>
        </p:sp>
        <p:sp>
          <p:nvSpPr>
            <p:cNvPr id="2141" name="Freeform: Shape 2140">
              <a:extLst>
                <a:ext uri="{FF2B5EF4-FFF2-40B4-BE49-F238E27FC236}">
                  <a16:creationId xmlns:a16="http://schemas.microsoft.com/office/drawing/2014/main" xmlns="" id="{A6F8C9FF-2319-B907-62AF-1640FD27E38F}"/>
                </a:ext>
              </a:extLst>
            </p:cNvPr>
            <p:cNvSpPr/>
            <p:nvPr/>
          </p:nvSpPr>
          <p:spPr>
            <a:xfrm>
              <a:off x="1118284" y="620839"/>
              <a:ext cx="10061" cy="8977"/>
            </a:xfrm>
            <a:custGeom>
              <a:avLst/>
              <a:gdLst>
                <a:gd name="connsiteX0" fmla="*/ 2794 w 10061"/>
                <a:gd name="connsiteY0" fmla="*/ 1699 h 8977"/>
                <a:gd name="connsiteX1" fmla="*/ 9557 w 10061"/>
                <a:gd name="connsiteY1" fmla="*/ 1032 h 8977"/>
                <a:gd name="connsiteX2" fmla="*/ 7366 w 10061"/>
                <a:gd name="connsiteY2" fmla="*/ 7319 h 8977"/>
                <a:gd name="connsiteX3" fmla="*/ 508 w 10061"/>
                <a:gd name="connsiteY3" fmla="*/ 7986 h 8977"/>
                <a:gd name="connsiteX4" fmla="*/ 2794 w 10061"/>
                <a:gd name="connsiteY4" fmla="*/ 1699 h 8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1" h="8977">
                  <a:moveTo>
                    <a:pt x="2794" y="1699"/>
                  </a:moveTo>
                  <a:cubicBezTo>
                    <a:pt x="5271" y="-301"/>
                    <a:pt x="8319" y="-587"/>
                    <a:pt x="9557" y="1032"/>
                  </a:cubicBezTo>
                  <a:cubicBezTo>
                    <a:pt x="10795" y="2652"/>
                    <a:pt x="9557" y="5414"/>
                    <a:pt x="7366" y="7319"/>
                  </a:cubicBezTo>
                  <a:cubicBezTo>
                    <a:pt x="5175" y="9224"/>
                    <a:pt x="1746" y="9510"/>
                    <a:pt x="508" y="7986"/>
                  </a:cubicBezTo>
                  <a:cubicBezTo>
                    <a:pt x="-730" y="6462"/>
                    <a:pt x="318" y="3699"/>
                    <a:pt x="2794" y="1699"/>
                  </a:cubicBezTo>
                  <a:close/>
                </a:path>
              </a:pathLst>
            </a:custGeom>
            <a:solidFill>
              <a:srgbClr val="D58B94"/>
            </a:solidFill>
            <a:ln w="9525" cap="flat">
              <a:noFill/>
              <a:prstDash val="solid"/>
              <a:miter/>
            </a:ln>
          </p:spPr>
          <p:txBody>
            <a:bodyPr rtlCol="0" anchor="ctr"/>
            <a:lstStyle/>
            <a:p>
              <a:endParaRPr lang="en-IN"/>
            </a:p>
          </p:txBody>
        </p:sp>
        <p:sp>
          <p:nvSpPr>
            <p:cNvPr id="2142" name="Freeform: Shape 2141">
              <a:extLst>
                <a:ext uri="{FF2B5EF4-FFF2-40B4-BE49-F238E27FC236}">
                  <a16:creationId xmlns:a16="http://schemas.microsoft.com/office/drawing/2014/main" xmlns="" id="{7AC0BBBF-A1FA-B904-0507-D8D8609C5359}"/>
                </a:ext>
              </a:extLst>
            </p:cNvPr>
            <p:cNvSpPr/>
            <p:nvPr/>
          </p:nvSpPr>
          <p:spPr>
            <a:xfrm>
              <a:off x="1188555" y="557647"/>
              <a:ext cx="7479" cy="7354"/>
            </a:xfrm>
            <a:custGeom>
              <a:avLst/>
              <a:gdLst>
                <a:gd name="connsiteX0" fmla="*/ 1485 w 7479"/>
                <a:gd name="connsiteY0" fmla="*/ 1074 h 7354"/>
                <a:gd name="connsiteX1" fmla="*/ 6819 w 7479"/>
                <a:gd name="connsiteY1" fmla="*/ 1074 h 7354"/>
                <a:gd name="connsiteX2" fmla="*/ 5867 w 7479"/>
                <a:gd name="connsiteY2" fmla="*/ 6218 h 7354"/>
                <a:gd name="connsiteX3" fmla="*/ 752 w 7479"/>
                <a:gd name="connsiteY3" fmla="*/ 6339 h 7354"/>
                <a:gd name="connsiteX4" fmla="*/ 628 w 7479"/>
                <a:gd name="connsiteY4" fmla="*/ 6218 h 7354"/>
                <a:gd name="connsiteX5" fmla="*/ 1485 w 7479"/>
                <a:gd name="connsiteY5" fmla="*/ 1074 h 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79" h="7354">
                  <a:moveTo>
                    <a:pt x="1485" y="1074"/>
                  </a:moveTo>
                  <a:cubicBezTo>
                    <a:pt x="2971" y="-378"/>
                    <a:pt x="5333" y="-378"/>
                    <a:pt x="6819" y="1074"/>
                  </a:cubicBezTo>
                  <a:cubicBezTo>
                    <a:pt x="7972" y="2759"/>
                    <a:pt x="7543" y="5056"/>
                    <a:pt x="5867" y="6218"/>
                  </a:cubicBezTo>
                  <a:cubicBezTo>
                    <a:pt x="4485" y="7665"/>
                    <a:pt x="2199" y="7719"/>
                    <a:pt x="752" y="6339"/>
                  </a:cubicBezTo>
                  <a:cubicBezTo>
                    <a:pt x="704" y="6300"/>
                    <a:pt x="666" y="6259"/>
                    <a:pt x="628" y="6218"/>
                  </a:cubicBezTo>
                  <a:cubicBezTo>
                    <a:pt x="-487" y="4545"/>
                    <a:pt x="-115" y="2295"/>
                    <a:pt x="1485" y="1074"/>
                  </a:cubicBezTo>
                  <a:close/>
                </a:path>
              </a:pathLst>
            </a:custGeom>
            <a:solidFill>
              <a:srgbClr val="D58B94"/>
            </a:solidFill>
            <a:ln w="9525" cap="flat">
              <a:noFill/>
              <a:prstDash val="solid"/>
              <a:miter/>
            </a:ln>
          </p:spPr>
          <p:txBody>
            <a:bodyPr rtlCol="0" anchor="ctr"/>
            <a:lstStyle/>
            <a:p>
              <a:endParaRPr lang="en-IN"/>
            </a:p>
          </p:txBody>
        </p:sp>
        <p:sp>
          <p:nvSpPr>
            <p:cNvPr id="2143" name="Freeform: Shape 2142">
              <a:extLst>
                <a:ext uri="{FF2B5EF4-FFF2-40B4-BE49-F238E27FC236}">
                  <a16:creationId xmlns:a16="http://schemas.microsoft.com/office/drawing/2014/main" xmlns="" id="{243EE48D-BCFC-3160-D6EC-66CE835B3E91}"/>
                </a:ext>
              </a:extLst>
            </p:cNvPr>
            <p:cNvSpPr/>
            <p:nvPr/>
          </p:nvSpPr>
          <p:spPr>
            <a:xfrm>
              <a:off x="1178910" y="565898"/>
              <a:ext cx="11079" cy="10610"/>
            </a:xfrm>
            <a:custGeom>
              <a:avLst/>
              <a:gdLst>
                <a:gd name="connsiteX0" fmla="*/ 2558 w 11079"/>
                <a:gd name="connsiteY0" fmla="*/ 1586 h 10610"/>
                <a:gd name="connsiteX1" fmla="*/ 10101 w 11079"/>
                <a:gd name="connsiteY1" fmla="*/ 1509 h 10610"/>
                <a:gd name="connsiteX2" fmla="*/ 10178 w 11079"/>
                <a:gd name="connsiteY2" fmla="*/ 1586 h 10610"/>
                <a:gd name="connsiteX3" fmla="*/ 8749 w 11079"/>
                <a:gd name="connsiteY3" fmla="*/ 8856 h 10610"/>
                <a:gd name="connsiteX4" fmla="*/ 8654 w 11079"/>
                <a:gd name="connsiteY4" fmla="*/ 8920 h 10610"/>
                <a:gd name="connsiteX5" fmla="*/ 1662 w 11079"/>
                <a:gd name="connsiteY5" fmla="*/ 9355 h 10610"/>
                <a:gd name="connsiteX6" fmla="*/ 1224 w 11079"/>
                <a:gd name="connsiteY6" fmla="*/ 2365 h 10610"/>
                <a:gd name="connsiteX7" fmla="*/ 2558 w 11079"/>
                <a:gd name="connsiteY7" fmla="*/ 1300 h 1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79" h="10610">
                  <a:moveTo>
                    <a:pt x="2558" y="1586"/>
                  </a:moveTo>
                  <a:cubicBezTo>
                    <a:pt x="4615" y="-518"/>
                    <a:pt x="7996" y="-553"/>
                    <a:pt x="10101" y="1509"/>
                  </a:cubicBezTo>
                  <a:cubicBezTo>
                    <a:pt x="10130" y="1534"/>
                    <a:pt x="10149" y="1560"/>
                    <a:pt x="10178" y="1586"/>
                  </a:cubicBezTo>
                  <a:cubicBezTo>
                    <a:pt x="11787" y="3987"/>
                    <a:pt x="11149" y="7242"/>
                    <a:pt x="8749" y="8856"/>
                  </a:cubicBezTo>
                  <a:cubicBezTo>
                    <a:pt x="8720" y="8877"/>
                    <a:pt x="8682" y="8899"/>
                    <a:pt x="8654" y="8920"/>
                  </a:cubicBezTo>
                  <a:cubicBezTo>
                    <a:pt x="6844" y="10971"/>
                    <a:pt x="3710" y="11166"/>
                    <a:pt x="1662" y="9355"/>
                  </a:cubicBezTo>
                  <a:cubicBezTo>
                    <a:pt x="-386" y="7546"/>
                    <a:pt x="-586" y="4416"/>
                    <a:pt x="1224" y="2365"/>
                  </a:cubicBezTo>
                  <a:cubicBezTo>
                    <a:pt x="1605" y="1935"/>
                    <a:pt x="2053" y="1575"/>
                    <a:pt x="2558" y="1300"/>
                  </a:cubicBezTo>
                  <a:close/>
                </a:path>
              </a:pathLst>
            </a:custGeom>
            <a:solidFill>
              <a:srgbClr val="D58B94"/>
            </a:solidFill>
            <a:ln w="9525" cap="flat">
              <a:noFill/>
              <a:prstDash val="solid"/>
              <a:miter/>
            </a:ln>
          </p:spPr>
          <p:txBody>
            <a:bodyPr rtlCol="0" anchor="ctr"/>
            <a:lstStyle/>
            <a:p>
              <a:endParaRPr lang="en-IN"/>
            </a:p>
          </p:txBody>
        </p:sp>
        <p:sp>
          <p:nvSpPr>
            <p:cNvPr id="2144" name="Freeform: Shape 2143">
              <a:extLst>
                <a:ext uri="{FF2B5EF4-FFF2-40B4-BE49-F238E27FC236}">
                  <a16:creationId xmlns:a16="http://schemas.microsoft.com/office/drawing/2014/main" xmlns="" id="{6940CF6E-7A28-D803-BCC7-A3D6EE4B69AE}"/>
                </a:ext>
              </a:extLst>
            </p:cNvPr>
            <p:cNvSpPr/>
            <p:nvPr/>
          </p:nvSpPr>
          <p:spPr>
            <a:xfrm>
              <a:off x="1189950" y="572523"/>
              <a:ext cx="7760" cy="7338"/>
            </a:xfrm>
            <a:custGeom>
              <a:avLst/>
              <a:gdLst>
                <a:gd name="connsiteX0" fmla="*/ 1709 w 7760"/>
                <a:gd name="connsiteY0" fmla="*/ 1057 h 7338"/>
                <a:gd name="connsiteX1" fmla="*/ 7233 w 7760"/>
                <a:gd name="connsiteY1" fmla="*/ 1057 h 7338"/>
                <a:gd name="connsiteX2" fmla="*/ 5900 w 7760"/>
                <a:gd name="connsiteY2" fmla="*/ 6391 h 7338"/>
                <a:gd name="connsiteX3" fmla="*/ 918 w 7760"/>
                <a:gd name="connsiteY3" fmla="*/ 6189 h 7338"/>
                <a:gd name="connsiteX4" fmla="*/ 1118 w 7760"/>
                <a:gd name="connsiteY4" fmla="*/ 1208 h 7338"/>
                <a:gd name="connsiteX5" fmla="*/ 1709 w 7760"/>
                <a:gd name="connsiteY5" fmla="*/ 771 h 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60" h="7338">
                  <a:moveTo>
                    <a:pt x="1709" y="1057"/>
                  </a:moveTo>
                  <a:cubicBezTo>
                    <a:pt x="3271" y="-372"/>
                    <a:pt x="5671" y="-372"/>
                    <a:pt x="7233" y="1057"/>
                  </a:cubicBezTo>
                  <a:cubicBezTo>
                    <a:pt x="8271" y="2906"/>
                    <a:pt x="7690" y="5248"/>
                    <a:pt x="5900" y="6391"/>
                  </a:cubicBezTo>
                  <a:cubicBezTo>
                    <a:pt x="4471" y="7710"/>
                    <a:pt x="2242" y="7619"/>
                    <a:pt x="918" y="6189"/>
                  </a:cubicBezTo>
                  <a:cubicBezTo>
                    <a:pt x="-396" y="4757"/>
                    <a:pt x="-311" y="2527"/>
                    <a:pt x="1118" y="1208"/>
                  </a:cubicBezTo>
                  <a:cubicBezTo>
                    <a:pt x="1299" y="1042"/>
                    <a:pt x="1499" y="896"/>
                    <a:pt x="1709" y="771"/>
                  </a:cubicBezTo>
                  <a:close/>
                </a:path>
              </a:pathLst>
            </a:custGeom>
            <a:solidFill>
              <a:srgbClr val="D58B94"/>
            </a:solidFill>
            <a:ln w="9525" cap="flat">
              <a:noFill/>
              <a:prstDash val="solid"/>
              <a:miter/>
            </a:ln>
          </p:spPr>
          <p:txBody>
            <a:bodyPr rtlCol="0" anchor="ctr"/>
            <a:lstStyle/>
            <a:p>
              <a:endParaRPr lang="en-IN"/>
            </a:p>
          </p:txBody>
        </p:sp>
        <p:sp>
          <p:nvSpPr>
            <p:cNvPr id="2145" name="Freeform: Shape 2144">
              <a:extLst>
                <a:ext uri="{FF2B5EF4-FFF2-40B4-BE49-F238E27FC236}">
                  <a16:creationId xmlns:a16="http://schemas.microsoft.com/office/drawing/2014/main" xmlns="" id="{E4662E6E-CE10-632A-1768-89024B58C955}"/>
                </a:ext>
              </a:extLst>
            </p:cNvPr>
            <p:cNvSpPr/>
            <p:nvPr/>
          </p:nvSpPr>
          <p:spPr>
            <a:xfrm>
              <a:off x="1135894" y="657122"/>
              <a:ext cx="10733" cy="8795"/>
            </a:xfrm>
            <a:custGeom>
              <a:avLst/>
              <a:gdLst>
                <a:gd name="connsiteX0" fmla="*/ 3568 w 10733"/>
                <a:gd name="connsiteY0" fmla="*/ 1040 h 8795"/>
                <a:gd name="connsiteX1" fmla="*/ 10426 w 10733"/>
                <a:gd name="connsiteY1" fmla="*/ 1612 h 8795"/>
                <a:gd name="connsiteX2" fmla="*/ 7092 w 10733"/>
                <a:gd name="connsiteY2" fmla="*/ 7803 h 8795"/>
                <a:gd name="connsiteX3" fmla="*/ 234 w 10733"/>
                <a:gd name="connsiteY3" fmla="*/ 7136 h 8795"/>
                <a:gd name="connsiteX4" fmla="*/ 3568 w 10733"/>
                <a:gd name="connsiteY4" fmla="*/ 104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3" h="8795">
                  <a:moveTo>
                    <a:pt x="3568" y="1040"/>
                  </a:moveTo>
                  <a:cubicBezTo>
                    <a:pt x="6426" y="-579"/>
                    <a:pt x="9474" y="-293"/>
                    <a:pt x="10426" y="1612"/>
                  </a:cubicBezTo>
                  <a:cubicBezTo>
                    <a:pt x="11379" y="3517"/>
                    <a:pt x="9950" y="6279"/>
                    <a:pt x="7092" y="7803"/>
                  </a:cubicBezTo>
                  <a:cubicBezTo>
                    <a:pt x="4235" y="9327"/>
                    <a:pt x="1092" y="9041"/>
                    <a:pt x="234" y="7136"/>
                  </a:cubicBezTo>
                  <a:cubicBezTo>
                    <a:pt x="-623" y="5231"/>
                    <a:pt x="806" y="2564"/>
                    <a:pt x="3568" y="1040"/>
                  </a:cubicBezTo>
                  <a:close/>
                </a:path>
              </a:pathLst>
            </a:custGeom>
            <a:solidFill>
              <a:srgbClr val="D58B94"/>
            </a:solidFill>
            <a:ln w="9525" cap="flat">
              <a:noFill/>
              <a:prstDash val="solid"/>
              <a:miter/>
            </a:ln>
          </p:spPr>
          <p:txBody>
            <a:bodyPr rtlCol="0" anchor="ctr"/>
            <a:lstStyle/>
            <a:p>
              <a:endParaRPr lang="en-IN"/>
            </a:p>
          </p:txBody>
        </p:sp>
        <p:sp>
          <p:nvSpPr>
            <p:cNvPr id="2146" name="Freeform: Shape 2145">
              <a:extLst>
                <a:ext uri="{FF2B5EF4-FFF2-40B4-BE49-F238E27FC236}">
                  <a16:creationId xmlns:a16="http://schemas.microsoft.com/office/drawing/2014/main" xmlns="" id="{00C46FBE-900E-4F71-9E00-FE89346E9331}"/>
                </a:ext>
              </a:extLst>
            </p:cNvPr>
            <p:cNvSpPr/>
            <p:nvPr/>
          </p:nvSpPr>
          <p:spPr>
            <a:xfrm>
              <a:off x="1139042" y="645211"/>
              <a:ext cx="11154" cy="8679"/>
            </a:xfrm>
            <a:custGeom>
              <a:avLst/>
              <a:gdLst>
                <a:gd name="connsiteX0" fmla="*/ 3563 w 11154"/>
                <a:gd name="connsiteY0" fmla="*/ 1235 h 8679"/>
                <a:gd name="connsiteX1" fmla="*/ 10707 w 11154"/>
                <a:gd name="connsiteY1" fmla="*/ 1235 h 8679"/>
                <a:gd name="connsiteX2" fmla="*/ 7659 w 11154"/>
                <a:gd name="connsiteY2" fmla="*/ 7522 h 8679"/>
                <a:gd name="connsiteX3" fmla="*/ 420 w 11154"/>
                <a:gd name="connsiteY3" fmla="*/ 7522 h 8679"/>
                <a:gd name="connsiteX4" fmla="*/ 3563 w 11154"/>
                <a:gd name="connsiteY4" fmla="*/ 1235 h 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4" h="8679">
                  <a:moveTo>
                    <a:pt x="3563" y="1235"/>
                  </a:moveTo>
                  <a:cubicBezTo>
                    <a:pt x="6325" y="-479"/>
                    <a:pt x="9564" y="-384"/>
                    <a:pt x="10707" y="1235"/>
                  </a:cubicBezTo>
                  <a:cubicBezTo>
                    <a:pt x="11850" y="2855"/>
                    <a:pt x="10707" y="5998"/>
                    <a:pt x="7659" y="7522"/>
                  </a:cubicBezTo>
                  <a:cubicBezTo>
                    <a:pt x="4611" y="9046"/>
                    <a:pt x="1563" y="9046"/>
                    <a:pt x="420" y="7522"/>
                  </a:cubicBezTo>
                  <a:cubicBezTo>
                    <a:pt x="-723" y="5998"/>
                    <a:pt x="420" y="2855"/>
                    <a:pt x="3563" y="1235"/>
                  </a:cubicBezTo>
                  <a:close/>
                </a:path>
              </a:pathLst>
            </a:custGeom>
            <a:solidFill>
              <a:srgbClr val="D58B94"/>
            </a:solidFill>
            <a:ln w="9525" cap="flat">
              <a:noFill/>
              <a:prstDash val="solid"/>
              <a:miter/>
            </a:ln>
          </p:spPr>
          <p:txBody>
            <a:bodyPr rtlCol="0" anchor="ctr"/>
            <a:lstStyle/>
            <a:p>
              <a:endParaRPr lang="en-IN"/>
            </a:p>
          </p:txBody>
        </p:sp>
        <p:sp>
          <p:nvSpPr>
            <p:cNvPr id="2147" name="Freeform: Shape 2146">
              <a:extLst>
                <a:ext uri="{FF2B5EF4-FFF2-40B4-BE49-F238E27FC236}">
                  <a16:creationId xmlns:a16="http://schemas.microsoft.com/office/drawing/2014/main" xmlns="" id="{7EE4DF10-B62A-5CB7-B203-07E566A8BC82}"/>
                </a:ext>
              </a:extLst>
            </p:cNvPr>
            <p:cNvSpPr/>
            <p:nvPr/>
          </p:nvSpPr>
          <p:spPr>
            <a:xfrm>
              <a:off x="1151372" y="647914"/>
              <a:ext cx="10402" cy="8753"/>
            </a:xfrm>
            <a:custGeom>
              <a:avLst/>
              <a:gdLst>
                <a:gd name="connsiteX0" fmla="*/ 3426 w 10402"/>
                <a:gd name="connsiteY0" fmla="*/ 1009 h 8753"/>
                <a:gd name="connsiteX1" fmla="*/ 10093 w 10402"/>
                <a:gd name="connsiteY1" fmla="*/ 1771 h 8753"/>
                <a:gd name="connsiteX2" fmla="*/ 6950 w 10402"/>
                <a:gd name="connsiteY2" fmla="*/ 7867 h 8753"/>
                <a:gd name="connsiteX3" fmla="*/ 282 w 10402"/>
                <a:gd name="connsiteY3" fmla="*/ 7105 h 8753"/>
                <a:gd name="connsiteX4" fmla="*/ 3426 w 10402"/>
                <a:gd name="connsiteY4" fmla="*/ 1009 h 8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2" h="8753">
                  <a:moveTo>
                    <a:pt x="3426" y="1009"/>
                  </a:moveTo>
                  <a:cubicBezTo>
                    <a:pt x="5483" y="-612"/>
                    <a:pt x="8455" y="-272"/>
                    <a:pt x="10093" y="1771"/>
                  </a:cubicBezTo>
                  <a:cubicBezTo>
                    <a:pt x="11046" y="3676"/>
                    <a:pt x="9617" y="6438"/>
                    <a:pt x="6950" y="7867"/>
                  </a:cubicBezTo>
                  <a:cubicBezTo>
                    <a:pt x="4283" y="9296"/>
                    <a:pt x="1235" y="8915"/>
                    <a:pt x="282" y="7105"/>
                  </a:cubicBezTo>
                  <a:cubicBezTo>
                    <a:pt x="-670" y="5295"/>
                    <a:pt x="759" y="2533"/>
                    <a:pt x="3426" y="1009"/>
                  </a:cubicBezTo>
                  <a:close/>
                </a:path>
              </a:pathLst>
            </a:custGeom>
            <a:solidFill>
              <a:srgbClr val="D58B94"/>
            </a:solidFill>
            <a:ln w="9525" cap="flat">
              <a:noFill/>
              <a:prstDash val="solid"/>
              <a:miter/>
            </a:ln>
          </p:spPr>
          <p:txBody>
            <a:bodyPr rtlCol="0" anchor="ctr"/>
            <a:lstStyle/>
            <a:p>
              <a:endParaRPr lang="en-IN"/>
            </a:p>
          </p:txBody>
        </p:sp>
        <p:sp>
          <p:nvSpPr>
            <p:cNvPr id="2148" name="Freeform: Shape 2147">
              <a:extLst>
                <a:ext uri="{FF2B5EF4-FFF2-40B4-BE49-F238E27FC236}">
                  <a16:creationId xmlns:a16="http://schemas.microsoft.com/office/drawing/2014/main" xmlns="" id="{E4F44E16-02E2-131D-1174-1E2CB66CCABE}"/>
                </a:ext>
              </a:extLst>
            </p:cNvPr>
            <p:cNvSpPr/>
            <p:nvPr/>
          </p:nvSpPr>
          <p:spPr>
            <a:xfrm>
              <a:off x="1159385" y="689153"/>
              <a:ext cx="10757" cy="8632"/>
            </a:xfrm>
            <a:custGeom>
              <a:avLst/>
              <a:gdLst>
                <a:gd name="connsiteX0" fmla="*/ 3889 w 10757"/>
                <a:gd name="connsiteY0" fmla="*/ 632 h 8632"/>
                <a:gd name="connsiteX1" fmla="*/ 10557 w 10757"/>
                <a:gd name="connsiteY1" fmla="*/ 2347 h 8632"/>
                <a:gd name="connsiteX2" fmla="*/ 6842 w 10757"/>
                <a:gd name="connsiteY2" fmla="*/ 8157 h 8632"/>
                <a:gd name="connsiteX3" fmla="*/ 174 w 10757"/>
                <a:gd name="connsiteY3" fmla="*/ 6443 h 8632"/>
                <a:gd name="connsiteX4" fmla="*/ 3889 w 10757"/>
                <a:gd name="connsiteY4" fmla="*/ 632 h 8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7" h="8632">
                  <a:moveTo>
                    <a:pt x="3889" y="632"/>
                  </a:moveTo>
                  <a:cubicBezTo>
                    <a:pt x="6213" y="-687"/>
                    <a:pt x="9157" y="71"/>
                    <a:pt x="10557" y="2347"/>
                  </a:cubicBezTo>
                  <a:cubicBezTo>
                    <a:pt x="11319" y="4442"/>
                    <a:pt x="9699" y="7014"/>
                    <a:pt x="6842" y="8157"/>
                  </a:cubicBezTo>
                  <a:cubicBezTo>
                    <a:pt x="3984" y="9300"/>
                    <a:pt x="937" y="8157"/>
                    <a:pt x="174" y="6443"/>
                  </a:cubicBezTo>
                  <a:cubicBezTo>
                    <a:pt x="-588" y="4728"/>
                    <a:pt x="1032" y="1775"/>
                    <a:pt x="3889" y="632"/>
                  </a:cubicBezTo>
                  <a:close/>
                </a:path>
              </a:pathLst>
            </a:custGeom>
            <a:solidFill>
              <a:srgbClr val="D58B94"/>
            </a:solidFill>
            <a:ln w="9525" cap="flat">
              <a:noFill/>
              <a:prstDash val="solid"/>
              <a:miter/>
            </a:ln>
          </p:spPr>
          <p:txBody>
            <a:bodyPr rtlCol="0" anchor="ctr"/>
            <a:lstStyle/>
            <a:p>
              <a:endParaRPr lang="en-IN"/>
            </a:p>
          </p:txBody>
        </p:sp>
        <p:sp>
          <p:nvSpPr>
            <p:cNvPr id="2149" name="Freeform: Shape 2148">
              <a:extLst>
                <a:ext uri="{FF2B5EF4-FFF2-40B4-BE49-F238E27FC236}">
                  <a16:creationId xmlns:a16="http://schemas.microsoft.com/office/drawing/2014/main" xmlns="" id="{669BDD19-2913-CA73-C152-9CE2AF54A840}"/>
                </a:ext>
              </a:extLst>
            </p:cNvPr>
            <p:cNvSpPr/>
            <p:nvPr/>
          </p:nvSpPr>
          <p:spPr>
            <a:xfrm>
              <a:off x="1153703" y="659683"/>
              <a:ext cx="14142" cy="11339"/>
            </a:xfrm>
            <a:custGeom>
              <a:avLst/>
              <a:gdLst>
                <a:gd name="connsiteX0" fmla="*/ 4809 w 14142"/>
                <a:gd name="connsiteY0" fmla="*/ 1145 h 11339"/>
                <a:gd name="connsiteX1" fmla="*/ 13762 w 14142"/>
                <a:gd name="connsiteY1" fmla="*/ 2384 h 11339"/>
                <a:gd name="connsiteX2" fmla="*/ 9285 w 14142"/>
                <a:gd name="connsiteY2" fmla="*/ 10289 h 11339"/>
                <a:gd name="connsiteX3" fmla="*/ 618 w 14142"/>
                <a:gd name="connsiteY3" fmla="*/ 8765 h 11339"/>
                <a:gd name="connsiteX4" fmla="*/ 4809 w 14142"/>
                <a:gd name="connsiteY4" fmla="*/ 1145 h 11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2" h="11339">
                  <a:moveTo>
                    <a:pt x="4809" y="1145"/>
                  </a:moveTo>
                  <a:cubicBezTo>
                    <a:pt x="7676" y="-790"/>
                    <a:pt x="11533" y="-256"/>
                    <a:pt x="13762" y="2384"/>
                  </a:cubicBezTo>
                  <a:cubicBezTo>
                    <a:pt x="15000" y="5051"/>
                    <a:pt x="13000" y="8575"/>
                    <a:pt x="9285" y="10289"/>
                  </a:cubicBezTo>
                  <a:cubicBezTo>
                    <a:pt x="6437" y="12124"/>
                    <a:pt x="2665" y="11460"/>
                    <a:pt x="618" y="8765"/>
                  </a:cubicBezTo>
                  <a:cubicBezTo>
                    <a:pt x="-1097" y="6575"/>
                    <a:pt x="808" y="2955"/>
                    <a:pt x="4809" y="1145"/>
                  </a:cubicBezTo>
                  <a:close/>
                </a:path>
              </a:pathLst>
            </a:custGeom>
            <a:solidFill>
              <a:srgbClr val="D58B94"/>
            </a:solidFill>
            <a:ln w="9525" cap="flat">
              <a:noFill/>
              <a:prstDash val="solid"/>
              <a:miter/>
            </a:ln>
          </p:spPr>
          <p:txBody>
            <a:bodyPr rtlCol="0" anchor="ctr"/>
            <a:lstStyle/>
            <a:p>
              <a:endParaRPr lang="en-IN"/>
            </a:p>
          </p:txBody>
        </p:sp>
        <p:sp>
          <p:nvSpPr>
            <p:cNvPr id="2150" name="Freeform: Shape 2149">
              <a:extLst>
                <a:ext uri="{FF2B5EF4-FFF2-40B4-BE49-F238E27FC236}">
                  <a16:creationId xmlns:a16="http://schemas.microsoft.com/office/drawing/2014/main" xmlns="" id="{D82709FB-2BA3-33EF-44F0-248099CE6498}"/>
                </a:ext>
              </a:extLst>
            </p:cNvPr>
            <p:cNvSpPr/>
            <p:nvPr/>
          </p:nvSpPr>
          <p:spPr>
            <a:xfrm>
              <a:off x="1229988" y="613103"/>
              <a:ext cx="5760" cy="5470"/>
            </a:xfrm>
            <a:custGeom>
              <a:avLst/>
              <a:gdLst>
                <a:gd name="connsiteX0" fmla="*/ 1676 w 5760"/>
                <a:gd name="connsiteY0" fmla="*/ 387 h 5470"/>
                <a:gd name="connsiteX1" fmla="*/ 5467 w 5760"/>
                <a:gd name="connsiteY1" fmla="*/ 1313 h 5470"/>
                <a:gd name="connsiteX2" fmla="*/ 5486 w 5760"/>
                <a:gd name="connsiteY2" fmla="*/ 1339 h 5470"/>
                <a:gd name="connsiteX3" fmla="*/ 4153 w 5760"/>
                <a:gd name="connsiteY3" fmla="*/ 5011 h 5470"/>
                <a:gd name="connsiteX4" fmla="*/ 4058 w 5760"/>
                <a:gd name="connsiteY4" fmla="*/ 5054 h 5470"/>
                <a:gd name="connsiteX5" fmla="*/ 267 w 5760"/>
                <a:gd name="connsiteY5" fmla="*/ 4127 h 5470"/>
                <a:gd name="connsiteX6" fmla="*/ 248 w 5760"/>
                <a:gd name="connsiteY6" fmla="*/ 4101 h 5470"/>
                <a:gd name="connsiteX7" fmla="*/ 1581 w 5760"/>
                <a:gd name="connsiteY7" fmla="*/ 429 h 5470"/>
                <a:gd name="connsiteX8" fmla="*/ 1676 w 5760"/>
                <a:gd name="connsiteY8" fmla="*/ 387 h 5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60" h="5470">
                  <a:moveTo>
                    <a:pt x="1676" y="387"/>
                  </a:moveTo>
                  <a:cubicBezTo>
                    <a:pt x="2981" y="-405"/>
                    <a:pt x="4677" y="9"/>
                    <a:pt x="5467" y="1313"/>
                  </a:cubicBezTo>
                  <a:cubicBezTo>
                    <a:pt x="5477" y="1322"/>
                    <a:pt x="5477" y="1331"/>
                    <a:pt x="5486" y="1339"/>
                  </a:cubicBezTo>
                  <a:cubicBezTo>
                    <a:pt x="6134" y="2721"/>
                    <a:pt x="5534" y="4365"/>
                    <a:pt x="4153" y="5011"/>
                  </a:cubicBezTo>
                  <a:cubicBezTo>
                    <a:pt x="4124" y="5026"/>
                    <a:pt x="4086" y="5041"/>
                    <a:pt x="4058" y="5054"/>
                  </a:cubicBezTo>
                  <a:cubicBezTo>
                    <a:pt x="2753" y="5845"/>
                    <a:pt x="1057" y="5431"/>
                    <a:pt x="267" y="4127"/>
                  </a:cubicBezTo>
                  <a:cubicBezTo>
                    <a:pt x="257" y="4118"/>
                    <a:pt x="257" y="4110"/>
                    <a:pt x="248" y="4101"/>
                  </a:cubicBezTo>
                  <a:cubicBezTo>
                    <a:pt x="-400" y="2719"/>
                    <a:pt x="200" y="1075"/>
                    <a:pt x="1581" y="429"/>
                  </a:cubicBezTo>
                  <a:cubicBezTo>
                    <a:pt x="1610" y="414"/>
                    <a:pt x="1648" y="400"/>
                    <a:pt x="1676" y="387"/>
                  </a:cubicBezTo>
                  <a:close/>
                </a:path>
              </a:pathLst>
            </a:custGeom>
            <a:solidFill>
              <a:srgbClr val="D58B94"/>
            </a:solidFill>
            <a:ln w="9525" cap="flat">
              <a:noFill/>
              <a:prstDash val="solid"/>
              <a:miter/>
            </a:ln>
          </p:spPr>
          <p:txBody>
            <a:bodyPr rtlCol="0" anchor="ctr"/>
            <a:lstStyle/>
            <a:p>
              <a:endParaRPr lang="en-IN"/>
            </a:p>
          </p:txBody>
        </p:sp>
        <p:sp>
          <p:nvSpPr>
            <p:cNvPr id="2151" name="Freeform: Shape 2150">
              <a:extLst>
                <a:ext uri="{FF2B5EF4-FFF2-40B4-BE49-F238E27FC236}">
                  <a16:creationId xmlns:a16="http://schemas.microsoft.com/office/drawing/2014/main" xmlns="" id="{13406F48-98E7-DCAD-58BA-18A7D5C5CEAE}"/>
                </a:ext>
              </a:extLst>
            </p:cNvPr>
            <p:cNvSpPr/>
            <p:nvPr/>
          </p:nvSpPr>
          <p:spPr>
            <a:xfrm>
              <a:off x="1224601" y="628853"/>
              <a:ext cx="5666" cy="5245"/>
            </a:xfrm>
            <a:custGeom>
              <a:avLst/>
              <a:gdLst>
                <a:gd name="connsiteX0" fmla="*/ 1633 w 5666"/>
                <a:gd name="connsiteY0" fmla="*/ 353 h 5245"/>
                <a:gd name="connsiteX1" fmla="*/ 5443 w 5666"/>
                <a:gd name="connsiteY1" fmla="*/ 1305 h 5245"/>
                <a:gd name="connsiteX2" fmla="*/ 3948 w 5666"/>
                <a:gd name="connsiteY2" fmla="*/ 4913 h 5245"/>
                <a:gd name="connsiteX3" fmla="*/ 3920 w 5666"/>
                <a:gd name="connsiteY3" fmla="*/ 4925 h 5245"/>
                <a:gd name="connsiteX4" fmla="*/ 205 w 5666"/>
                <a:gd name="connsiteY4" fmla="*/ 3877 h 5245"/>
                <a:gd name="connsiteX5" fmla="*/ 1595 w 5666"/>
                <a:gd name="connsiteY5" fmla="*/ 370 h 5245"/>
                <a:gd name="connsiteX6" fmla="*/ 1633 w 5666"/>
                <a:gd name="connsiteY6" fmla="*/ 353 h 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66" h="5245">
                  <a:moveTo>
                    <a:pt x="1633" y="353"/>
                  </a:moveTo>
                  <a:cubicBezTo>
                    <a:pt x="2957" y="-391"/>
                    <a:pt x="4624" y="27"/>
                    <a:pt x="5443" y="1305"/>
                  </a:cubicBezTo>
                  <a:cubicBezTo>
                    <a:pt x="6024" y="2715"/>
                    <a:pt x="5358" y="4330"/>
                    <a:pt x="3948" y="4913"/>
                  </a:cubicBezTo>
                  <a:cubicBezTo>
                    <a:pt x="3939" y="4917"/>
                    <a:pt x="3929" y="4921"/>
                    <a:pt x="3920" y="4925"/>
                  </a:cubicBezTo>
                  <a:cubicBezTo>
                    <a:pt x="2595" y="5590"/>
                    <a:pt x="986" y="5136"/>
                    <a:pt x="205" y="3877"/>
                  </a:cubicBezTo>
                  <a:cubicBezTo>
                    <a:pt x="-376" y="2525"/>
                    <a:pt x="243" y="955"/>
                    <a:pt x="1595" y="370"/>
                  </a:cubicBezTo>
                  <a:cubicBezTo>
                    <a:pt x="1605" y="364"/>
                    <a:pt x="1624" y="358"/>
                    <a:pt x="1633" y="353"/>
                  </a:cubicBezTo>
                  <a:close/>
                </a:path>
              </a:pathLst>
            </a:custGeom>
            <a:solidFill>
              <a:srgbClr val="D58B94"/>
            </a:solidFill>
            <a:ln w="9525" cap="flat">
              <a:noFill/>
              <a:prstDash val="solid"/>
              <a:miter/>
            </a:ln>
          </p:spPr>
          <p:txBody>
            <a:bodyPr rtlCol="0" anchor="ctr"/>
            <a:lstStyle/>
            <a:p>
              <a:endParaRPr lang="en-IN"/>
            </a:p>
          </p:txBody>
        </p:sp>
        <p:sp>
          <p:nvSpPr>
            <p:cNvPr id="2152" name="Freeform: Shape 2151">
              <a:extLst>
                <a:ext uri="{FF2B5EF4-FFF2-40B4-BE49-F238E27FC236}">
                  <a16:creationId xmlns:a16="http://schemas.microsoft.com/office/drawing/2014/main" xmlns="" id="{4D884FE7-4C15-363A-87B0-22B2D99D87B7}"/>
                </a:ext>
              </a:extLst>
            </p:cNvPr>
            <p:cNvSpPr/>
            <p:nvPr/>
          </p:nvSpPr>
          <p:spPr>
            <a:xfrm>
              <a:off x="1214660" y="616170"/>
              <a:ext cx="6030" cy="5718"/>
            </a:xfrm>
            <a:custGeom>
              <a:avLst/>
              <a:gdLst>
                <a:gd name="connsiteX0" fmla="*/ 1763 w 6030"/>
                <a:gd name="connsiteY0" fmla="*/ 463 h 5718"/>
                <a:gd name="connsiteX1" fmla="*/ 5726 w 6030"/>
                <a:gd name="connsiteY1" fmla="*/ 1260 h 5718"/>
                <a:gd name="connsiteX2" fmla="*/ 5764 w 6030"/>
                <a:gd name="connsiteY2" fmla="*/ 1320 h 5718"/>
                <a:gd name="connsiteX3" fmla="*/ 4259 w 6030"/>
                <a:gd name="connsiteY3" fmla="*/ 5216 h 5718"/>
                <a:gd name="connsiteX4" fmla="*/ 4240 w 6030"/>
                <a:gd name="connsiteY4" fmla="*/ 5226 h 5718"/>
                <a:gd name="connsiteX5" fmla="*/ 278 w 6030"/>
                <a:gd name="connsiteY5" fmla="*/ 4428 h 5718"/>
                <a:gd name="connsiteX6" fmla="*/ 239 w 6030"/>
                <a:gd name="connsiteY6" fmla="*/ 4368 h 5718"/>
                <a:gd name="connsiteX7" fmla="*/ 1744 w 6030"/>
                <a:gd name="connsiteY7" fmla="*/ 473 h 5718"/>
                <a:gd name="connsiteX8" fmla="*/ 1763 w 6030"/>
                <a:gd name="connsiteY8" fmla="*/ 463 h 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0" h="5718">
                  <a:moveTo>
                    <a:pt x="1763" y="463"/>
                  </a:moveTo>
                  <a:cubicBezTo>
                    <a:pt x="3078" y="-410"/>
                    <a:pt x="4850" y="-54"/>
                    <a:pt x="5726" y="1260"/>
                  </a:cubicBezTo>
                  <a:cubicBezTo>
                    <a:pt x="5735" y="1280"/>
                    <a:pt x="5754" y="1300"/>
                    <a:pt x="5764" y="1320"/>
                  </a:cubicBezTo>
                  <a:cubicBezTo>
                    <a:pt x="6421" y="2811"/>
                    <a:pt x="5754" y="4556"/>
                    <a:pt x="4259" y="5216"/>
                  </a:cubicBezTo>
                  <a:cubicBezTo>
                    <a:pt x="4250" y="5220"/>
                    <a:pt x="4250" y="5223"/>
                    <a:pt x="4240" y="5226"/>
                  </a:cubicBezTo>
                  <a:cubicBezTo>
                    <a:pt x="2925" y="6099"/>
                    <a:pt x="1154" y="5743"/>
                    <a:pt x="278" y="4428"/>
                  </a:cubicBezTo>
                  <a:cubicBezTo>
                    <a:pt x="268" y="4408"/>
                    <a:pt x="249" y="4388"/>
                    <a:pt x="239" y="4368"/>
                  </a:cubicBezTo>
                  <a:cubicBezTo>
                    <a:pt x="-418" y="2878"/>
                    <a:pt x="249" y="1134"/>
                    <a:pt x="1744" y="473"/>
                  </a:cubicBezTo>
                  <a:cubicBezTo>
                    <a:pt x="1754" y="469"/>
                    <a:pt x="1754" y="466"/>
                    <a:pt x="1763" y="463"/>
                  </a:cubicBezTo>
                  <a:close/>
                </a:path>
              </a:pathLst>
            </a:custGeom>
            <a:solidFill>
              <a:srgbClr val="D58B94"/>
            </a:solidFill>
            <a:ln w="9525" cap="flat">
              <a:noFill/>
              <a:prstDash val="solid"/>
              <a:miter/>
            </a:ln>
          </p:spPr>
          <p:txBody>
            <a:bodyPr rtlCol="0" anchor="ctr"/>
            <a:lstStyle/>
            <a:p>
              <a:endParaRPr lang="en-IN"/>
            </a:p>
          </p:txBody>
        </p:sp>
        <p:sp>
          <p:nvSpPr>
            <p:cNvPr id="2153" name="Freeform: Shape 2152">
              <a:extLst>
                <a:ext uri="{FF2B5EF4-FFF2-40B4-BE49-F238E27FC236}">
                  <a16:creationId xmlns:a16="http://schemas.microsoft.com/office/drawing/2014/main" xmlns="" id="{66398C7D-D06F-B906-A679-C750FC5DDDF2}"/>
                </a:ext>
              </a:extLst>
            </p:cNvPr>
            <p:cNvSpPr/>
            <p:nvPr/>
          </p:nvSpPr>
          <p:spPr>
            <a:xfrm>
              <a:off x="1166277" y="672378"/>
              <a:ext cx="9927" cy="8069"/>
            </a:xfrm>
            <a:custGeom>
              <a:avLst/>
              <a:gdLst>
                <a:gd name="connsiteX0" fmla="*/ 3379 w 9927"/>
                <a:gd name="connsiteY0" fmla="*/ 643 h 8069"/>
                <a:gd name="connsiteX1" fmla="*/ 9666 w 9927"/>
                <a:gd name="connsiteY1" fmla="*/ 1976 h 8069"/>
                <a:gd name="connsiteX2" fmla="*/ 6427 w 9927"/>
                <a:gd name="connsiteY2" fmla="*/ 7405 h 8069"/>
                <a:gd name="connsiteX3" fmla="*/ 236 w 9927"/>
                <a:gd name="connsiteY3" fmla="*/ 6072 h 8069"/>
                <a:gd name="connsiteX4" fmla="*/ 3379 w 9927"/>
                <a:gd name="connsiteY4" fmla="*/ 643 h 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7" h="8069">
                  <a:moveTo>
                    <a:pt x="3379" y="643"/>
                  </a:moveTo>
                  <a:cubicBezTo>
                    <a:pt x="5503" y="-607"/>
                    <a:pt x="8227" y="-28"/>
                    <a:pt x="9666" y="1976"/>
                  </a:cubicBezTo>
                  <a:cubicBezTo>
                    <a:pt x="10523" y="3881"/>
                    <a:pt x="9094" y="6358"/>
                    <a:pt x="6427" y="7405"/>
                  </a:cubicBezTo>
                  <a:cubicBezTo>
                    <a:pt x="4332" y="8644"/>
                    <a:pt x="1636" y="8062"/>
                    <a:pt x="236" y="6072"/>
                  </a:cubicBezTo>
                  <a:cubicBezTo>
                    <a:pt x="-621" y="4262"/>
                    <a:pt x="807" y="1786"/>
                    <a:pt x="3379" y="643"/>
                  </a:cubicBezTo>
                  <a:close/>
                </a:path>
              </a:pathLst>
            </a:custGeom>
            <a:solidFill>
              <a:srgbClr val="D58B94"/>
            </a:solidFill>
            <a:ln w="9525" cap="flat">
              <a:noFill/>
              <a:prstDash val="solid"/>
              <a:miter/>
            </a:ln>
          </p:spPr>
          <p:txBody>
            <a:bodyPr rtlCol="0" anchor="ctr"/>
            <a:lstStyle/>
            <a:p>
              <a:endParaRPr lang="en-IN"/>
            </a:p>
          </p:txBody>
        </p:sp>
        <p:sp>
          <p:nvSpPr>
            <p:cNvPr id="2154" name="Freeform: Shape 2153">
              <a:extLst>
                <a:ext uri="{FF2B5EF4-FFF2-40B4-BE49-F238E27FC236}">
                  <a16:creationId xmlns:a16="http://schemas.microsoft.com/office/drawing/2014/main" xmlns="" id="{E379AD04-E218-48EF-294D-72C90A0E9180}"/>
                </a:ext>
              </a:extLst>
            </p:cNvPr>
            <p:cNvSpPr/>
            <p:nvPr/>
          </p:nvSpPr>
          <p:spPr>
            <a:xfrm>
              <a:off x="1172862" y="680072"/>
              <a:ext cx="10287" cy="10523"/>
            </a:xfrm>
            <a:custGeom>
              <a:avLst/>
              <a:gdLst>
                <a:gd name="connsiteX0" fmla="*/ 3272 w 10287"/>
                <a:gd name="connsiteY0" fmla="*/ 569 h 10523"/>
                <a:gd name="connsiteX1" fmla="*/ 9129 w 10287"/>
                <a:gd name="connsiteY1" fmla="*/ 2112 h 10523"/>
                <a:gd name="connsiteX2" fmla="*/ 9177 w 10287"/>
                <a:gd name="connsiteY2" fmla="*/ 2189 h 10523"/>
                <a:gd name="connsiteX3" fmla="*/ 8310 w 10287"/>
                <a:gd name="connsiteY3" fmla="*/ 9411 h 10523"/>
                <a:gd name="connsiteX4" fmla="*/ 1090 w 10287"/>
                <a:gd name="connsiteY4" fmla="*/ 8541 h 10523"/>
                <a:gd name="connsiteX5" fmla="*/ 1957 w 10287"/>
                <a:gd name="connsiteY5" fmla="*/ 1319 h 10523"/>
                <a:gd name="connsiteX6" fmla="*/ 3272 w 10287"/>
                <a:gd name="connsiteY6" fmla="*/ 569 h 10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 h="10523">
                  <a:moveTo>
                    <a:pt x="3272" y="569"/>
                  </a:moveTo>
                  <a:cubicBezTo>
                    <a:pt x="5319" y="-623"/>
                    <a:pt x="7939" y="67"/>
                    <a:pt x="9129" y="2112"/>
                  </a:cubicBezTo>
                  <a:cubicBezTo>
                    <a:pt x="9148" y="2137"/>
                    <a:pt x="9167" y="2163"/>
                    <a:pt x="9177" y="2189"/>
                  </a:cubicBezTo>
                  <a:cubicBezTo>
                    <a:pt x="10930" y="4423"/>
                    <a:pt x="10539" y="7656"/>
                    <a:pt x="8310" y="9411"/>
                  </a:cubicBezTo>
                  <a:cubicBezTo>
                    <a:pt x="6072" y="11165"/>
                    <a:pt x="2843" y="10775"/>
                    <a:pt x="1090" y="8541"/>
                  </a:cubicBezTo>
                  <a:cubicBezTo>
                    <a:pt x="-672" y="6306"/>
                    <a:pt x="-281" y="3073"/>
                    <a:pt x="1957" y="1319"/>
                  </a:cubicBezTo>
                  <a:cubicBezTo>
                    <a:pt x="2357" y="1006"/>
                    <a:pt x="2795" y="753"/>
                    <a:pt x="3272" y="569"/>
                  </a:cubicBezTo>
                  <a:close/>
                </a:path>
              </a:pathLst>
            </a:custGeom>
            <a:solidFill>
              <a:srgbClr val="D58B94"/>
            </a:solidFill>
            <a:ln w="9525" cap="flat">
              <a:noFill/>
              <a:prstDash val="solid"/>
              <a:miter/>
            </a:ln>
          </p:spPr>
          <p:txBody>
            <a:bodyPr rtlCol="0" anchor="ctr"/>
            <a:lstStyle/>
            <a:p>
              <a:endParaRPr lang="en-IN"/>
            </a:p>
          </p:txBody>
        </p:sp>
        <p:sp>
          <p:nvSpPr>
            <p:cNvPr id="2155" name="Freeform: Shape 2154">
              <a:extLst>
                <a:ext uri="{FF2B5EF4-FFF2-40B4-BE49-F238E27FC236}">
                  <a16:creationId xmlns:a16="http://schemas.microsoft.com/office/drawing/2014/main" xmlns="" id="{6C63D030-F526-33F7-4318-7DF7FA2980C2}"/>
                </a:ext>
              </a:extLst>
            </p:cNvPr>
            <p:cNvSpPr/>
            <p:nvPr/>
          </p:nvSpPr>
          <p:spPr>
            <a:xfrm>
              <a:off x="1155391" y="636185"/>
              <a:ext cx="4307" cy="3537"/>
            </a:xfrm>
            <a:custGeom>
              <a:avLst/>
              <a:gdLst>
                <a:gd name="connsiteX0" fmla="*/ 1216 w 4307"/>
                <a:gd name="connsiteY0" fmla="*/ 450 h 3537"/>
                <a:gd name="connsiteX1" fmla="*/ 4264 w 4307"/>
                <a:gd name="connsiteY1" fmla="*/ 450 h 3537"/>
                <a:gd name="connsiteX2" fmla="*/ 2035 w 4307"/>
                <a:gd name="connsiteY2" fmla="*/ 3491 h 3537"/>
                <a:gd name="connsiteX3" fmla="*/ 73 w 4307"/>
                <a:gd name="connsiteY3" fmla="*/ 3022 h 3537"/>
                <a:gd name="connsiteX4" fmla="*/ 1216 w 4307"/>
                <a:gd name="connsiteY4" fmla="*/ 450 h 3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 h="3537">
                  <a:moveTo>
                    <a:pt x="1216" y="450"/>
                  </a:moveTo>
                  <a:cubicBezTo>
                    <a:pt x="2454" y="-217"/>
                    <a:pt x="3787" y="-122"/>
                    <a:pt x="4264" y="450"/>
                  </a:cubicBezTo>
                  <a:cubicBezTo>
                    <a:pt x="4483" y="1905"/>
                    <a:pt x="3492" y="3267"/>
                    <a:pt x="2035" y="3491"/>
                  </a:cubicBezTo>
                  <a:cubicBezTo>
                    <a:pt x="1339" y="3597"/>
                    <a:pt x="644" y="3428"/>
                    <a:pt x="73" y="3022"/>
                  </a:cubicBezTo>
                  <a:cubicBezTo>
                    <a:pt x="-223" y="2001"/>
                    <a:pt x="263" y="917"/>
                    <a:pt x="1216" y="450"/>
                  </a:cubicBezTo>
                  <a:close/>
                </a:path>
              </a:pathLst>
            </a:custGeom>
            <a:solidFill>
              <a:srgbClr val="D58B94"/>
            </a:solidFill>
            <a:ln w="9525" cap="flat">
              <a:noFill/>
              <a:prstDash val="solid"/>
              <a:miter/>
            </a:ln>
          </p:spPr>
          <p:txBody>
            <a:bodyPr rtlCol="0" anchor="ctr"/>
            <a:lstStyle/>
            <a:p>
              <a:endParaRPr lang="en-IN"/>
            </a:p>
          </p:txBody>
        </p:sp>
        <p:sp>
          <p:nvSpPr>
            <p:cNvPr id="2156" name="Freeform: Shape 2155">
              <a:extLst>
                <a:ext uri="{FF2B5EF4-FFF2-40B4-BE49-F238E27FC236}">
                  <a16:creationId xmlns:a16="http://schemas.microsoft.com/office/drawing/2014/main" xmlns="" id="{4C5551EE-1A93-7A66-EE4B-76CAC8C3D2C4}"/>
                </a:ext>
              </a:extLst>
            </p:cNvPr>
            <p:cNvSpPr/>
            <p:nvPr/>
          </p:nvSpPr>
          <p:spPr>
            <a:xfrm>
              <a:off x="1166181" y="629572"/>
              <a:ext cx="13246" cy="11498"/>
            </a:xfrm>
            <a:custGeom>
              <a:avLst/>
              <a:gdLst>
                <a:gd name="connsiteX0" fmla="*/ 3952 w 13246"/>
                <a:gd name="connsiteY0" fmla="*/ 1349 h 11498"/>
                <a:gd name="connsiteX1" fmla="*/ 12810 w 13246"/>
                <a:gd name="connsiteY1" fmla="*/ 2206 h 11498"/>
                <a:gd name="connsiteX2" fmla="*/ 9286 w 13246"/>
                <a:gd name="connsiteY2" fmla="*/ 10302 h 11498"/>
                <a:gd name="connsiteX3" fmla="*/ 523 w 13246"/>
                <a:gd name="connsiteY3" fmla="*/ 9254 h 11498"/>
                <a:gd name="connsiteX4" fmla="*/ 3952 w 13246"/>
                <a:gd name="connsiteY4" fmla="*/ 1349 h 11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6" h="11498">
                  <a:moveTo>
                    <a:pt x="3952" y="1349"/>
                  </a:moveTo>
                  <a:cubicBezTo>
                    <a:pt x="6666" y="-760"/>
                    <a:pt x="10552" y="-384"/>
                    <a:pt x="12810" y="2206"/>
                  </a:cubicBezTo>
                  <a:cubicBezTo>
                    <a:pt x="14048" y="5414"/>
                    <a:pt x="12476" y="9022"/>
                    <a:pt x="9286" y="10302"/>
                  </a:cubicBezTo>
                  <a:cubicBezTo>
                    <a:pt x="6514" y="12213"/>
                    <a:pt x="2761" y="11763"/>
                    <a:pt x="523" y="9254"/>
                  </a:cubicBezTo>
                  <a:cubicBezTo>
                    <a:pt x="-906" y="6873"/>
                    <a:pt x="618" y="3349"/>
                    <a:pt x="3952" y="1349"/>
                  </a:cubicBezTo>
                  <a:close/>
                </a:path>
              </a:pathLst>
            </a:custGeom>
            <a:solidFill>
              <a:srgbClr val="D58B94"/>
            </a:solidFill>
            <a:ln w="9525" cap="flat">
              <a:noFill/>
              <a:prstDash val="solid"/>
              <a:miter/>
            </a:ln>
          </p:spPr>
          <p:txBody>
            <a:bodyPr rtlCol="0" anchor="ctr"/>
            <a:lstStyle/>
            <a:p>
              <a:endParaRPr lang="en-IN"/>
            </a:p>
          </p:txBody>
        </p:sp>
        <p:sp>
          <p:nvSpPr>
            <p:cNvPr id="2157" name="Freeform: Shape 2156">
              <a:extLst>
                <a:ext uri="{FF2B5EF4-FFF2-40B4-BE49-F238E27FC236}">
                  <a16:creationId xmlns:a16="http://schemas.microsoft.com/office/drawing/2014/main" xmlns="" id="{04FFA706-F218-445A-B480-502EA8AA2377}"/>
                </a:ext>
              </a:extLst>
            </p:cNvPr>
            <p:cNvSpPr/>
            <p:nvPr/>
          </p:nvSpPr>
          <p:spPr>
            <a:xfrm>
              <a:off x="1164468" y="643845"/>
              <a:ext cx="19608" cy="16431"/>
            </a:xfrm>
            <a:custGeom>
              <a:avLst/>
              <a:gdLst>
                <a:gd name="connsiteX0" fmla="*/ 6236 w 19608"/>
                <a:gd name="connsiteY0" fmla="*/ 1554 h 16431"/>
                <a:gd name="connsiteX1" fmla="*/ 18904 w 19608"/>
                <a:gd name="connsiteY1" fmla="*/ 3554 h 16431"/>
                <a:gd name="connsiteX2" fmla="*/ 13189 w 19608"/>
                <a:gd name="connsiteY2" fmla="*/ 14889 h 16431"/>
                <a:gd name="connsiteX3" fmla="*/ 616 w 19608"/>
                <a:gd name="connsiteY3" fmla="*/ 12888 h 16431"/>
                <a:gd name="connsiteX4" fmla="*/ 6236 w 19608"/>
                <a:gd name="connsiteY4" fmla="*/ 1554 h 16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08" h="16431">
                  <a:moveTo>
                    <a:pt x="6236" y="1554"/>
                  </a:moveTo>
                  <a:cubicBezTo>
                    <a:pt x="10341" y="-1149"/>
                    <a:pt x="15828" y="-282"/>
                    <a:pt x="18904" y="3554"/>
                  </a:cubicBezTo>
                  <a:cubicBezTo>
                    <a:pt x="20905" y="7364"/>
                    <a:pt x="18428" y="12412"/>
                    <a:pt x="13189" y="14889"/>
                  </a:cubicBezTo>
                  <a:cubicBezTo>
                    <a:pt x="9103" y="17532"/>
                    <a:pt x="3683" y="16670"/>
                    <a:pt x="616" y="12888"/>
                  </a:cubicBezTo>
                  <a:cubicBezTo>
                    <a:pt x="-1289" y="9364"/>
                    <a:pt x="1283" y="4221"/>
                    <a:pt x="6236" y="1554"/>
                  </a:cubicBezTo>
                  <a:close/>
                </a:path>
              </a:pathLst>
            </a:custGeom>
            <a:solidFill>
              <a:srgbClr val="D58B94"/>
            </a:solidFill>
            <a:ln w="9525" cap="flat">
              <a:noFill/>
              <a:prstDash val="solid"/>
              <a:miter/>
            </a:ln>
          </p:spPr>
          <p:txBody>
            <a:bodyPr rtlCol="0" anchor="ctr"/>
            <a:lstStyle/>
            <a:p>
              <a:endParaRPr lang="en-IN"/>
            </a:p>
          </p:txBody>
        </p:sp>
        <p:sp>
          <p:nvSpPr>
            <p:cNvPr id="2158" name="Freeform: Shape 2157">
              <a:extLst>
                <a:ext uri="{FF2B5EF4-FFF2-40B4-BE49-F238E27FC236}">
                  <a16:creationId xmlns:a16="http://schemas.microsoft.com/office/drawing/2014/main" xmlns="" id="{76730AD6-757A-0F76-E559-7DFE48331696}"/>
                </a:ext>
              </a:extLst>
            </p:cNvPr>
            <p:cNvSpPr/>
            <p:nvPr/>
          </p:nvSpPr>
          <p:spPr>
            <a:xfrm>
              <a:off x="1174443" y="660245"/>
              <a:ext cx="10822" cy="9227"/>
            </a:xfrm>
            <a:custGeom>
              <a:avLst/>
              <a:gdLst>
                <a:gd name="connsiteX0" fmla="*/ 3690 w 10822"/>
                <a:gd name="connsiteY0" fmla="*/ 775 h 9227"/>
                <a:gd name="connsiteX1" fmla="*/ 10643 w 10822"/>
                <a:gd name="connsiteY1" fmla="*/ 2299 h 9227"/>
                <a:gd name="connsiteX2" fmla="*/ 7214 w 10822"/>
                <a:gd name="connsiteY2" fmla="*/ 8490 h 9227"/>
                <a:gd name="connsiteX3" fmla="*/ 261 w 10822"/>
                <a:gd name="connsiteY3" fmla="*/ 6966 h 9227"/>
                <a:gd name="connsiteX4" fmla="*/ 3690 w 10822"/>
                <a:gd name="connsiteY4" fmla="*/ 775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2" h="9227">
                  <a:moveTo>
                    <a:pt x="3690" y="775"/>
                  </a:moveTo>
                  <a:cubicBezTo>
                    <a:pt x="6033" y="-716"/>
                    <a:pt x="9138" y="-35"/>
                    <a:pt x="10643" y="2299"/>
                  </a:cubicBezTo>
                  <a:cubicBezTo>
                    <a:pt x="11329" y="4946"/>
                    <a:pt x="9824" y="7666"/>
                    <a:pt x="7214" y="8490"/>
                  </a:cubicBezTo>
                  <a:cubicBezTo>
                    <a:pt x="4852" y="9877"/>
                    <a:pt x="1823" y="9212"/>
                    <a:pt x="261" y="6966"/>
                  </a:cubicBezTo>
                  <a:cubicBezTo>
                    <a:pt x="-691" y="4870"/>
                    <a:pt x="928" y="2108"/>
                    <a:pt x="3690" y="775"/>
                  </a:cubicBezTo>
                  <a:close/>
                </a:path>
              </a:pathLst>
            </a:custGeom>
            <a:solidFill>
              <a:srgbClr val="D58B94"/>
            </a:solidFill>
            <a:ln w="9525" cap="flat">
              <a:noFill/>
              <a:prstDash val="solid"/>
              <a:miter/>
            </a:ln>
          </p:spPr>
          <p:txBody>
            <a:bodyPr rtlCol="0" anchor="ctr"/>
            <a:lstStyle/>
            <a:p>
              <a:endParaRPr lang="en-IN"/>
            </a:p>
          </p:txBody>
        </p:sp>
        <p:sp>
          <p:nvSpPr>
            <p:cNvPr id="2159" name="Freeform: Shape 2158">
              <a:extLst>
                <a:ext uri="{FF2B5EF4-FFF2-40B4-BE49-F238E27FC236}">
                  <a16:creationId xmlns:a16="http://schemas.microsoft.com/office/drawing/2014/main" xmlns="" id="{FD7078ED-A590-B8C4-D9DA-7A0189AD8BDA}"/>
                </a:ext>
              </a:extLst>
            </p:cNvPr>
            <p:cNvSpPr/>
            <p:nvPr/>
          </p:nvSpPr>
          <p:spPr>
            <a:xfrm>
              <a:off x="1184798" y="669458"/>
              <a:ext cx="8411" cy="7412"/>
            </a:xfrm>
            <a:custGeom>
              <a:avLst/>
              <a:gdLst>
                <a:gd name="connsiteX0" fmla="*/ 2860 w 8411"/>
                <a:gd name="connsiteY0" fmla="*/ 515 h 7412"/>
                <a:gd name="connsiteX1" fmla="*/ 8289 w 8411"/>
                <a:gd name="connsiteY1" fmla="*/ 1944 h 7412"/>
                <a:gd name="connsiteX2" fmla="*/ 5432 w 8411"/>
                <a:gd name="connsiteY2" fmla="*/ 6897 h 7412"/>
                <a:gd name="connsiteX3" fmla="*/ 117 w 8411"/>
                <a:gd name="connsiteY3" fmla="*/ 5403 h 7412"/>
                <a:gd name="connsiteX4" fmla="*/ 98 w 8411"/>
                <a:gd name="connsiteY4" fmla="*/ 5373 h 7412"/>
                <a:gd name="connsiteX5" fmla="*/ 2860 w 8411"/>
                <a:gd name="connsiteY5" fmla="*/ 515 h 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 h="7412">
                  <a:moveTo>
                    <a:pt x="2860" y="515"/>
                  </a:moveTo>
                  <a:cubicBezTo>
                    <a:pt x="4756" y="-572"/>
                    <a:pt x="7175" y="65"/>
                    <a:pt x="8289" y="1944"/>
                  </a:cubicBezTo>
                  <a:cubicBezTo>
                    <a:pt x="8785" y="4089"/>
                    <a:pt x="7537" y="6253"/>
                    <a:pt x="5432" y="6897"/>
                  </a:cubicBezTo>
                  <a:cubicBezTo>
                    <a:pt x="3555" y="7953"/>
                    <a:pt x="1174" y="7284"/>
                    <a:pt x="117" y="5403"/>
                  </a:cubicBezTo>
                  <a:cubicBezTo>
                    <a:pt x="107" y="5393"/>
                    <a:pt x="107" y="5383"/>
                    <a:pt x="98" y="5373"/>
                  </a:cubicBezTo>
                  <a:cubicBezTo>
                    <a:pt x="-397" y="3279"/>
                    <a:pt x="803" y="1157"/>
                    <a:pt x="2860" y="515"/>
                  </a:cubicBezTo>
                  <a:close/>
                </a:path>
              </a:pathLst>
            </a:custGeom>
            <a:solidFill>
              <a:srgbClr val="D58B94"/>
            </a:solidFill>
            <a:ln w="9525" cap="flat">
              <a:noFill/>
              <a:prstDash val="solid"/>
              <a:miter/>
            </a:ln>
          </p:spPr>
          <p:txBody>
            <a:bodyPr rtlCol="0" anchor="ctr"/>
            <a:lstStyle/>
            <a:p>
              <a:endParaRPr lang="en-IN"/>
            </a:p>
          </p:txBody>
        </p:sp>
        <p:sp>
          <p:nvSpPr>
            <p:cNvPr id="2160" name="Freeform: Shape 2159">
              <a:extLst>
                <a:ext uri="{FF2B5EF4-FFF2-40B4-BE49-F238E27FC236}">
                  <a16:creationId xmlns:a16="http://schemas.microsoft.com/office/drawing/2014/main" xmlns="" id="{C1F8C295-6A07-4382-9EE5-23E4785ED218}"/>
                </a:ext>
              </a:extLst>
            </p:cNvPr>
            <p:cNvSpPr/>
            <p:nvPr/>
          </p:nvSpPr>
          <p:spPr>
            <a:xfrm>
              <a:off x="1198813" y="672368"/>
              <a:ext cx="6863" cy="6045"/>
            </a:xfrm>
            <a:custGeom>
              <a:avLst/>
              <a:gdLst>
                <a:gd name="connsiteX0" fmla="*/ 2370 w 6863"/>
                <a:gd name="connsiteY0" fmla="*/ 367 h 6045"/>
                <a:gd name="connsiteX1" fmla="*/ 6752 w 6863"/>
                <a:gd name="connsiteY1" fmla="*/ 1700 h 6045"/>
                <a:gd name="connsiteX2" fmla="*/ 4466 w 6863"/>
                <a:gd name="connsiteY2" fmla="*/ 5701 h 6045"/>
                <a:gd name="connsiteX3" fmla="*/ 84 w 6863"/>
                <a:gd name="connsiteY3" fmla="*/ 4272 h 6045"/>
                <a:gd name="connsiteX4" fmla="*/ 2370 w 6863"/>
                <a:gd name="connsiteY4" fmla="*/ 367 h 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3" h="6045">
                  <a:moveTo>
                    <a:pt x="2370" y="367"/>
                  </a:moveTo>
                  <a:cubicBezTo>
                    <a:pt x="3952" y="-475"/>
                    <a:pt x="5914" y="122"/>
                    <a:pt x="6752" y="1700"/>
                  </a:cubicBezTo>
                  <a:cubicBezTo>
                    <a:pt x="7181" y="3431"/>
                    <a:pt x="6171" y="5193"/>
                    <a:pt x="4466" y="5701"/>
                  </a:cubicBezTo>
                  <a:cubicBezTo>
                    <a:pt x="2856" y="6473"/>
                    <a:pt x="932" y="5844"/>
                    <a:pt x="84" y="4272"/>
                  </a:cubicBezTo>
                  <a:cubicBezTo>
                    <a:pt x="-344" y="2565"/>
                    <a:pt x="675" y="832"/>
                    <a:pt x="2370" y="367"/>
                  </a:cubicBezTo>
                  <a:close/>
                </a:path>
              </a:pathLst>
            </a:custGeom>
            <a:solidFill>
              <a:srgbClr val="D58B94"/>
            </a:solidFill>
            <a:ln w="9525" cap="flat">
              <a:noFill/>
              <a:prstDash val="solid"/>
              <a:miter/>
            </a:ln>
          </p:spPr>
          <p:txBody>
            <a:bodyPr rtlCol="0" anchor="ctr"/>
            <a:lstStyle/>
            <a:p>
              <a:endParaRPr lang="en-IN"/>
            </a:p>
          </p:txBody>
        </p:sp>
        <p:sp>
          <p:nvSpPr>
            <p:cNvPr id="2161" name="Freeform: Shape 2160">
              <a:extLst>
                <a:ext uri="{FF2B5EF4-FFF2-40B4-BE49-F238E27FC236}">
                  <a16:creationId xmlns:a16="http://schemas.microsoft.com/office/drawing/2014/main" xmlns="" id="{3312CC7F-166E-8A4E-E7A6-E6A2E1AB1AE7}"/>
                </a:ext>
              </a:extLst>
            </p:cNvPr>
            <p:cNvSpPr/>
            <p:nvPr/>
          </p:nvSpPr>
          <p:spPr>
            <a:xfrm>
              <a:off x="1194285" y="662424"/>
              <a:ext cx="8782" cy="7354"/>
            </a:xfrm>
            <a:custGeom>
              <a:avLst/>
              <a:gdLst>
                <a:gd name="connsiteX0" fmla="*/ 6327 w 8782"/>
                <a:gd name="connsiteY0" fmla="*/ 120 h 7354"/>
                <a:gd name="connsiteX1" fmla="*/ 8709 w 8782"/>
                <a:gd name="connsiteY1" fmla="*/ 3711 h 7354"/>
                <a:gd name="connsiteX2" fmla="*/ 8328 w 8782"/>
                <a:gd name="connsiteY2" fmla="*/ 4692 h 7354"/>
                <a:gd name="connsiteX3" fmla="*/ 2517 w 8782"/>
                <a:gd name="connsiteY3" fmla="*/ 7168 h 7354"/>
                <a:gd name="connsiteX4" fmla="*/ 31 w 8782"/>
                <a:gd name="connsiteY4" fmla="*/ 3647 h 7354"/>
                <a:gd name="connsiteX5" fmla="*/ 422 w 8782"/>
                <a:gd name="connsiteY5" fmla="*/ 2596 h 7354"/>
                <a:gd name="connsiteX6" fmla="*/ 6327 w 8782"/>
                <a:gd name="connsiteY6" fmla="*/ 120 h 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82" h="7354">
                  <a:moveTo>
                    <a:pt x="6327" y="120"/>
                  </a:moveTo>
                  <a:cubicBezTo>
                    <a:pt x="7975" y="453"/>
                    <a:pt x="9042" y="2061"/>
                    <a:pt x="8709" y="3711"/>
                  </a:cubicBezTo>
                  <a:cubicBezTo>
                    <a:pt x="8642" y="4058"/>
                    <a:pt x="8509" y="4390"/>
                    <a:pt x="8328" y="4692"/>
                  </a:cubicBezTo>
                  <a:cubicBezTo>
                    <a:pt x="7185" y="6749"/>
                    <a:pt x="4794" y="7769"/>
                    <a:pt x="2517" y="7168"/>
                  </a:cubicBezTo>
                  <a:cubicBezTo>
                    <a:pt x="860" y="6883"/>
                    <a:pt x="-254" y="5305"/>
                    <a:pt x="31" y="3647"/>
                  </a:cubicBezTo>
                  <a:cubicBezTo>
                    <a:pt x="98" y="3276"/>
                    <a:pt x="231" y="2919"/>
                    <a:pt x="422" y="2596"/>
                  </a:cubicBezTo>
                  <a:cubicBezTo>
                    <a:pt x="1660" y="598"/>
                    <a:pt x="4032" y="-396"/>
                    <a:pt x="6327" y="120"/>
                  </a:cubicBezTo>
                  <a:close/>
                </a:path>
              </a:pathLst>
            </a:custGeom>
            <a:solidFill>
              <a:srgbClr val="D58B94"/>
            </a:solidFill>
            <a:ln w="9525" cap="flat">
              <a:noFill/>
              <a:prstDash val="solid"/>
              <a:miter/>
            </a:ln>
          </p:spPr>
          <p:txBody>
            <a:bodyPr rtlCol="0" anchor="ctr"/>
            <a:lstStyle/>
            <a:p>
              <a:endParaRPr lang="en-IN"/>
            </a:p>
          </p:txBody>
        </p:sp>
        <p:sp>
          <p:nvSpPr>
            <p:cNvPr id="2162" name="Freeform: Shape 2161">
              <a:extLst>
                <a:ext uri="{FF2B5EF4-FFF2-40B4-BE49-F238E27FC236}">
                  <a16:creationId xmlns:a16="http://schemas.microsoft.com/office/drawing/2014/main" xmlns="" id="{328A2877-4D44-0106-D303-009925E32AAA}"/>
                </a:ext>
              </a:extLst>
            </p:cNvPr>
            <p:cNvSpPr/>
            <p:nvPr/>
          </p:nvSpPr>
          <p:spPr>
            <a:xfrm>
              <a:off x="1188993" y="636851"/>
              <a:ext cx="10420" cy="9367"/>
            </a:xfrm>
            <a:custGeom>
              <a:avLst/>
              <a:gdLst>
                <a:gd name="connsiteX0" fmla="*/ 3142 w 10420"/>
                <a:gd name="connsiteY0" fmla="*/ 832 h 9367"/>
                <a:gd name="connsiteX1" fmla="*/ 10095 w 10420"/>
                <a:gd name="connsiteY1" fmla="*/ 2166 h 9367"/>
                <a:gd name="connsiteX2" fmla="*/ 7181 w 10420"/>
                <a:gd name="connsiteY2" fmla="*/ 8534 h 9367"/>
                <a:gd name="connsiteX3" fmla="*/ 7143 w 10420"/>
                <a:gd name="connsiteY3" fmla="*/ 8548 h 9367"/>
                <a:gd name="connsiteX4" fmla="*/ 285 w 10420"/>
                <a:gd name="connsiteY4" fmla="*/ 7214 h 9367"/>
                <a:gd name="connsiteX5" fmla="*/ 3142 w 10420"/>
                <a:gd name="connsiteY5" fmla="*/ 832 h 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20" h="9367">
                  <a:moveTo>
                    <a:pt x="3142" y="832"/>
                  </a:moveTo>
                  <a:cubicBezTo>
                    <a:pt x="5438" y="-695"/>
                    <a:pt x="8533" y="-102"/>
                    <a:pt x="10095" y="2166"/>
                  </a:cubicBezTo>
                  <a:cubicBezTo>
                    <a:pt x="11048" y="4730"/>
                    <a:pt x="9743" y="7581"/>
                    <a:pt x="7181" y="8534"/>
                  </a:cubicBezTo>
                  <a:cubicBezTo>
                    <a:pt x="7171" y="8539"/>
                    <a:pt x="7152" y="8543"/>
                    <a:pt x="7143" y="8548"/>
                  </a:cubicBezTo>
                  <a:cubicBezTo>
                    <a:pt x="4866" y="10013"/>
                    <a:pt x="1847" y="9424"/>
                    <a:pt x="285" y="7214"/>
                  </a:cubicBezTo>
                  <a:cubicBezTo>
                    <a:pt x="-630" y="4665"/>
                    <a:pt x="628" y="1849"/>
                    <a:pt x="3142" y="832"/>
                  </a:cubicBezTo>
                  <a:close/>
                </a:path>
              </a:pathLst>
            </a:custGeom>
            <a:solidFill>
              <a:srgbClr val="D58B94"/>
            </a:solidFill>
            <a:ln w="9525" cap="flat">
              <a:noFill/>
              <a:prstDash val="solid"/>
              <a:miter/>
            </a:ln>
          </p:spPr>
          <p:txBody>
            <a:bodyPr rtlCol="0" anchor="ctr"/>
            <a:lstStyle/>
            <a:p>
              <a:endParaRPr lang="en-IN"/>
            </a:p>
          </p:txBody>
        </p:sp>
        <p:sp>
          <p:nvSpPr>
            <p:cNvPr id="2163" name="Freeform: Shape 2162">
              <a:extLst>
                <a:ext uri="{FF2B5EF4-FFF2-40B4-BE49-F238E27FC236}">
                  <a16:creationId xmlns:a16="http://schemas.microsoft.com/office/drawing/2014/main" xmlns="" id="{14472999-AB20-8A3C-54FF-185B7449B606}"/>
                </a:ext>
              </a:extLst>
            </p:cNvPr>
            <p:cNvSpPr/>
            <p:nvPr/>
          </p:nvSpPr>
          <p:spPr>
            <a:xfrm>
              <a:off x="1190975" y="646871"/>
              <a:ext cx="15442" cy="13761"/>
            </a:xfrm>
            <a:custGeom>
              <a:avLst/>
              <a:gdLst>
                <a:gd name="connsiteX0" fmla="*/ 5066 w 15442"/>
                <a:gd name="connsiteY0" fmla="*/ 1100 h 13761"/>
                <a:gd name="connsiteX1" fmla="*/ 15172 w 15442"/>
                <a:gd name="connsiteY1" fmla="*/ 3435 h 13761"/>
                <a:gd name="connsiteX2" fmla="*/ 15257 w 15442"/>
                <a:gd name="connsiteY2" fmla="*/ 3576 h 13761"/>
                <a:gd name="connsiteX3" fmla="*/ 8647 w 15442"/>
                <a:gd name="connsiteY3" fmla="*/ 13576 h 13761"/>
                <a:gd name="connsiteX4" fmla="*/ 303 w 15442"/>
                <a:gd name="connsiteY4" fmla="*/ 10529 h 13761"/>
                <a:gd name="connsiteX5" fmla="*/ 5066 w 15442"/>
                <a:gd name="connsiteY5" fmla="*/ 1100 h 1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42" h="13761">
                  <a:moveTo>
                    <a:pt x="5066" y="1100"/>
                  </a:moveTo>
                  <a:cubicBezTo>
                    <a:pt x="8504" y="-1046"/>
                    <a:pt x="13029" y="0"/>
                    <a:pt x="15172" y="3435"/>
                  </a:cubicBezTo>
                  <a:cubicBezTo>
                    <a:pt x="15200" y="3482"/>
                    <a:pt x="15229" y="3529"/>
                    <a:pt x="15257" y="3576"/>
                  </a:cubicBezTo>
                  <a:cubicBezTo>
                    <a:pt x="16191" y="8163"/>
                    <a:pt x="13229" y="12640"/>
                    <a:pt x="8647" y="13576"/>
                  </a:cubicBezTo>
                  <a:cubicBezTo>
                    <a:pt x="5513" y="14214"/>
                    <a:pt x="2284" y="13036"/>
                    <a:pt x="303" y="10529"/>
                  </a:cubicBezTo>
                  <a:cubicBezTo>
                    <a:pt x="-849" y="6622"/>
                    <a:pt x="1237" y="2493"/>
                    <a:pt x="5066" y="1100"/>
                  </a:cubicBezTo>
                  <a:close/>
                </a:path>
              </a:pathLst>
            </a:custGeom>
            <a:solidFill>
              <a:srgbClr val="D58B94"/>
            </a:solidFill>
            <a:ln w="9525" cap="flat">
              <a:noFill/>
              <a:prstDash val="solid"/>
              <a:miter/>
            </a:ln>
          </p:spPr>
          <p:txBody>
            <a:bodyPr rtlCol="0" anchor="ctr"/>
            <a:lstStyle/>
            <a:p>
              <a:endParaRPr lang="en-IN"/>
            </a:p>
          </p:txBody>
        </p:sp>
        <p:sp>
          <p:nvSpPr>
            <p:cNvPr id="2164" name="Freeform: Shape 2163">
              <a:extLst>
                <a:ext uri="{FF2B5EF4-FFF2-40B4-BE49-F238E27FC236}">
                  <a16:creationId xmlns:a16="http://schemas.microsoft.com/office/drawing/2014/main" xmlns="" id="{8490619B-9247-0021-F3C5-2BB1ED940008}"/>
                </a:ext>
              </a:extLst>
            </p:cNvPr>
            <p:cNvSpPr/>
            <p:nvPr/>
          </p:nvSpPr>
          <p:spPr>
            <a:xfrm>
              <a:off x="1184424" y="629949"/>
              <a:ext cx="6771" cy="6234"/>
            </a:xfrm>
            <a:custGeom>
              <a:avLst/>
              <a:gdLst>
                <a:gd name="connsiteX0" fmla="*/ 1997 w 6771"/>
                <a:gd name="connsiteY0" fmla="*/ 686 h 6234"/>
                <a:gd name="connsiteX1" fmla="*/ 6416 w 6771"/>
                <a:gd name="connsiteY1" fmla="*/ 1150 h 6234"/>
                <a:gd name="connsiteX2" fmla="*/ 6569 w 6771"/>
                <a:gd name="connsiteY2" fmla="*/ 1353 h 6234"/>
                <a:gd name="connsiteX3" fmla="*/ 4664 w 6771"/>
                <a:gd name="connsiteY3" fmla="*/ 5639 h 6234"/>
                <a:gd name="connsiteX4" fmla="*/ 187 w 6771"/>
                <a:gd name="connsiteY4" fmla="*/ 4877 h 6234"/>
                <a:gd name="connsiteX5" fmla="*/ 1997 w 6771"/>
                <a:gd name="connsiteY5" fmla="*/ 686 h 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1" h="6234">
                  <a:moveTo>
                    <a:pt x="1997" y="686"/>
                  </a:moveTo>
                  <a:cubicBezTo>
                    <a:pt x="3349" y="-407"/>
                    <a:pt x="5321" y="-199"/>
                    <a:pt x="6416" y="1150"/>
                  </a:cubicBezTo>
                  <a:cubicBezTo>
                    <a:pt x="6473" y="1215"/>
                    <a:pt x="6521" y="1283"/>
                    <a:pt x="6569" y="1353"/>
                  </a:cubicBezTo>
                  <a:cubicBezTo>
                    <a:pt x="7159" y="3060"/>
                    <a:pt x="6330" y="4936"/>
                    <a:pt x="4664" y="5639"/>
                  </a:cubicBezTo>
                  <a:cubicBezTo>
                    <a:pt x="3216" y="6648"/>
                    <a:pt x="1225" y="6309"/>
                    <a:pt x="187" y="4877"/>
                  </a:cubicBezTo>
                  <a:cubicBezTo>
                    <a:pt x="-413" y="3221"/>
                    <a:pt x="377" y="1386"/>
                    <a:pt x="1997" y="686"/>
                  </a:cubicBezTo>
                  <a:close/>
                </a:path>
              </a:pathLst>
            </a:custGeom>
            <a:solidFill>
              <a:srgbClr val="D58B94"/>
            </a:solidFill>
            <a:ln w="9525" cap="flat">
              <a:noFill/>
              <a:prstDash val="solid"/>
              <a:miter/>
            </a:ln>
          </p:spPr>
          <p:txBody>
            <a:bodyPr rtlCol="0" anchor="ctr"/>
            <a:lstStyle/>
            <a:p>
              <a:endParaRPr lang="en-IN"/>
            </a:p>
          </p:txBody>
        </p:sp>
        <p:sp>
          <p:nvSpPr>
            <p:cNvPr id="2165" name="Freeform: Shape 2164">
              <a:extLst>
                <a:ext uri="{FF2B5EF4-FFF2-40B4-BE49-F238E27FC236}">
                  <a16:creationId xmlns:a16="http://schemas.microsoft.com/office/drawing/2014/main" xmlns="" id="{524D291F-D479-C712-A065-4949BA170F94}"/>
                </a:ext>
              </a:extLst>
            </p:cNvPr>
            <p:cNvSpPr/>
            <p:nvPr/>
          </p:nvSpPr>
          <p:spPr>
            <a:xfrm>
              <a:off x="1197591" y="625571"/>
              <a:ext cx="5975" cy="5586"/>
            </a:xfrm>
            <a:custGeom>
              <a:avLst/>
              <a:gdLst>
                <a:gd name="connsiteX0" fmla="*/ 1783 w 5975"/>
                <a:gd name="connsiteY0" fmla="*/ 492 h 5586"/>
                <a:gd name="connsiteX1" fmla="*/ 5755 w 5975"/>
                <a:gd name="connsiteY1" fmla="*/ 1217 h 5586"/>
                <a:gd name="connsiteX2" fmla="*/ 5784 w 5975"/>
                <a:gd name="connsiteY2" fmla="*/ 1254 h 5586"/>
                <a:gd name="connsiteX3" fmla="*/ 4165 w 5975"/>
                <a:gd name="connsiteY3" fmla="*/ 5064 h 5586"/>
                <a:gd name="connsiteX4" fmla="*/ 193 w 5975"/>
                <a:gd name="connsiteY4" fmla="*/ 4339 h 5586"/>
                <a:gd name="connsiteX5" fmla="*/ 164 w 5975"/>
                <a:gd name="connsiteY5" fmla="*/ 4302 h 5586"/>
                <a:gd name="connsiteX6" fmla="*/ 1783 w 5975"/>
                <a:gd name="connsiteY6" fmla="*/ 492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5" h="5586">
                  <a:moveTo>
                    <a:pt x="1783" y="492"/>
                  </a:moveTo>
                  <a:cubicBezTo>
                    <a:pt x="3079" y="-405"/>
                    <a:pt x="4860" y="-80"/>
                    <a:pt x="5755" y="1217"/>
                  </a:cubicBezTo>
                  <a:cubicBezTo>
                    <a:pt x="5765" y="1229"/>
                    <a:pt x="5775" y="1242"/>
                    <a:pt x="5784" y="1254"/>
                  </a:cubicBezTo>
                  <a:cubicBezTo>
                    <a:pt x="6318" y="2752"/>
                    <a:pt x="5613" y="4412"/>
                    <a:pt x="4165" y="5064"/>
                  </a:cubicBezTo>
                  <a:cubicBezTo>
                    <a:pt x="2869" y="5961"/>
                    <a:pt x="1088" y="5637"/>
                    <a:pt x="193" y="4339"/>
                  </a:cubicBezTo>
                  <a:cubicBezTo>
                    <a:pt x="183" y="4327"/>
                    <a:pt x="174" y="4315"/>
                    <a:pt x="164" y="4302"/>
                  </a:cubicBezTo>
                  <a:cubicBezTo>
                    <a:pt x="-369" y="2804"/>
                    <a:pt x="336" y="1145"/>
                    <a:pt x="1783" y="492"/>
                  </a:cubicBezTo>
                  <a:close/>
                </a:path>
              </a:pathLst>
            </a:custGeom>
            <a:solidFill>
              <a:srgbClr val="D58B94"/>
            </a:solidFill>
            <a:ln w="9525" cap="flat">
              <a:noFill/>
              <a:prstDash val="solid"/>
              <a:miter/>
            </a:ln>
          </p:spPr>
          <p:txBody>
            <a:bodyPr rtlCol="0" anchor="ctr"/>
            <a:lstStyle/>
            <a:p>
              <a:endParaRPr lang="en-IN"/>
            </a:p>
          </p:txBody>
        </p:sp>
        <p:sp>
          <p:nvSpPr>
            <p:cNvPr id="2166" name="Freeform: Shape 2165">
              <a:extLst>
                <a:ext uri="{FF2B5EF4-FFF2-40B4-BE49-F238E27FC236}">
                  <a16:creationId xmlns:a16="http://schemas.microsoft.com/office/drawing/2014/main" xmlns="" id="{3C6E1084-96F7-A94A-AEE6-F1BFC6B120AA}"/>
                </a:ext>
              </a:extLst>
            </p:cNvPr>
            <p:cNvSpPr/>
            <p:nvPr/>
          </p:nvSpPr>
          <p:spPr>
            <a:xfrm>
              <a:off x="1207150" y="625081"/>
              <a:ext cx="10002" cy="9232"/>
            </a:xfrm>
            <a:custGeom>
              <a:avLst/>
              <a:gdLst>
                <a:gd name="connsiteX0" fmla="*/ 3083 w 10002"/>
                <a:gd name="connsiteY0" fmla="*/ 982 h 9232"/>
                <a:gd name="connsiteX1" fmla="*/ 8989 w 10002"/>
                <a:gd name="connsiteY1" fmla="*/ 1462 h 9232"/>
                <a:gd name="connsiteX2" fmla="*/ 8512 w 10002"/>
                <a:gd name="connsiteY2" fmla="*/ 7370 h 9232"/>
                <a:gd name="connsiteX3" fmla="*/ 6893 w 10002"/>
                <a:gd name="connsiteY3" fmla="*/ 8221 h 9232"/>
                <a:gd name="connsiteX4" fmla="*/ 988 w 10002"/>
                <a:gd name="connsiteY4" fmla="*/ 7740 h 9232"/>
                <a:gd name="connsiteX5" fmla="*/ 1464 w 10002"/>
                <a:gd name="connsiteY5" fmla="*/ 1832 h 9232"/>
                <a:gd name="connsiteX6" fmla="*/ 3083 w 10002"/>
                <a:gd name="connsiteY6" fmla="*/ 982 h 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2" h="9232">
                  <a:moveTo>
                    <a:pt x="3083" y="982"/>
                  </a:moveTo>
                  <a:cubicBezTo>
                    <a:pt x="4845" y="-516"/>
                    <a:pt x="7493" y="-301"/>
                    <a:pt x="8989" y="1462"/>
                  </a:cubicBezTo>
                  <a:cubicBezTo>
                    <a:pt x="10493" y="3226"/>
                    <a:pt x="10274" y="5871"/>
                    <a:pt x="8512" y="7370"/>
                  </a:cubicBezTo>
                  <a:cubicBezTo>
                    <a:pt x="8036" y="7769"/>
                    <a:pt x="7484" y="8060"/>
                    <a:pt x="6893" y="8221"/>
                  </a:cubicBezTo>
                  <a:cubicBezTo>
                    <a:pt x="5131" y="9719"/>
                    <a:pt x="2483" y="9504"/>
                    <a:pt x="988" y="7740"/>
                  </a:cubicBezTo>
                  <a:cubicBezTo>
                    <a:pt x="-517" y="5977"/>
                    <a:pt x="-298" y="3332"/>
                    <a:pt x="1464" y="1832"/>
                  </a:cubicBezTo>
                  <a:cubicBezTo>
                    <a:pt x="1940" y="1433"/>
                    <a:pt x="2492" y="1143"/>
                    <a:pt x="3083" y="982"/>
                  </a:cubicBezTo>
                  <a:close/>
                </a:path>
              </a:pathLst>
            </a:custGeom>
            <a:solidFill>
              <a:srgbClr val="D58B94"/>
            </a:solidFill>
            <a:ln w="9525" cap="flat">
              <a:noFill/>
              <a:prstDash val="solid"/>
              <a:miter/>
            </a:ln>
          </p:spPr>
          <p:txBody>
            <a:bodyPr rtlCol="0" anchor="ctr"/>
            <a:lstStyle/>
            <a:p>
              <a:endParaRPr lang="en-IN"/>
            </a:p>
          </p:txBody>
        </p:sp>
        <p:sp>
          <p:nvSpPr>
            <p:cNvPr id="2167" name="Freeform: Shape 2166">
              <a:extLst>
                <a:ext uri="{FF2B5EF4-FFF2-40B4-BE49-F238E27FC236}">
                  <a16:creationId xmlns:a16="http://schemas.microsoft.com/office/drawing/2014/main" xmlns="" id="{D084CA69-D3FB-0C21-C058-2AD2EC5E2FE7}"/>
                </a:ext>
              </a:extLst>
            </p:cNvPr>
            <p:cNvSpPr/>
            <p:nvPr/>
          </p:nvSpPr>
          <p:spPr>
            <a:xfrm>
              <a:off x="1212596" y="636882"/>
              <a:ext cx="11026" cy="10516"/>
            </a:xfrm>
            <a:custGeom>
              <a:avLst/>
              <a:gdLst>
                <a:gd name="connsiteX0" fmla="*/ 3066 w 11026"/>
                <a:gd name="connsiteY0" fmla="*/ 801 h 10516"/>
                <a:gd name="connsiteX1" fmla="*/ 10543 w 11026"/>
                <a:gd name="connsiteY1" fmla="*/ 2553 h 10516"/>
                <a:gd name="connsiteX2" fmla="*/ 10686 w 11026"/>
                <a:gd name="connsiteY2" fmla="*/ 2801 h 10516"/>
                <a:gd name="connsiteX3" fmla="*/ 7352 w 11026"/>
                <a:gd name="connsiteY3" fmla="*/ 10040 h 10516"/>
                <a:gd name="connsiteX4" fmla="*/ 447 w 11026"/>
                <a:gd name="connsiteY4" fmla="*/ 7421 h 10516"/>
                <a:gd name="connsiteX5" fmla="*/ 3066 w 11026"/>
                <a:gd name="connsiteY5" fmla="*/ 515 h 10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26" h="10516">
                  <a:moveTo>
                    <a:pt x="3066" y="801"/>
                  </a:moveTo>
                  <a:cubicBezTo>
                    <a:pt x="5619" y="-779"/>
                    <a:pt x="8962" y="5"/>
                    <a:pt x="10543" y="2553"/>
                  </a:cubicBezTo>
                  <a:cubicBezTo>
                    <a:pt x="10591" y="2634"/>
                    <a:pt x="10638" y="2717"/>
                    <a:pt x="10686" y="2801"/>
                  </a:cubicBezTo>
                  <a:cubicBezTo>
                    <a:pt x="11715" y="5719"/>
                    <a:pt x="10238" y="8928"/>
                    <a:pt x="7352" y="10040"/>
                  </a:cubicBezTo>
                  <a:cubicBezTo>
                    <a:pt x="4723" y="11224"/>
                    <a:pt x="1628" y="10051"/>
                    <a:pt x="447" y="7421"/>
                  </a:cubicBezTo>
                  <a:cubicBezTo>
                    <a:pt x="-735" y="4791"/>
                    <a:pt x="437" y="1699"/>
                    <a:pt x="3066" y="515"/>
                  </a:cubicBezTo>
                  <a:close/>
                </a:path>
              </a:pathLst>
            </a:custGeom>
            <a:solidFill>
              <a:srgbClr val="D58B94"/>
            </a:solidFill>
            <a:ln w="9525" cap="flat">
              <a:noFill/>
              <a:prstDash val="solid"/>
              <a:miter/>
            </a:ln>
          </p:spPr>
          <p:txBody>
            <a:bodyPr rtlCol="0" anchor="ctr"/>
            <a:lstStyle/>
            <a:p>
              <a:endParaRPr lang="en-IN"/>
            </a:p>
          </p:txBody>
        </p:sp>
        <p:sp>
          <p:nvSpPr>
            <p:cNvPr id="2168" name="Freeform: Shape 2167">
              <a:extLst>
                <a:ext uri="{FF2B5EF4-FFF2-40B4-BE49-F238E27FC236}">
                  <a16:creationId xmlns:a16="http://schemas.microsoft.com/office/drawing/2014/main" xmlns="" id="{10A29F2B-0C6C-196F-96A6-AA36ACA2A58F}"/>
                </a:ext>
              </a:extLst>
            </p:cNvPr>
            <p:cNvSpPr/>
            <p:nvPr/>
          </p:nvSpPr>
          <p:spPr>
            <a:xfrm>
              <a:off x="1207047" y="657599"/>
              <a:ext cx="11343" cy="10320"/>
            </a:xfrm>
            <a:custGeom>
              <a:avLst/>
              <a:gdLst>
                <a:gd name="connsiteX0" fmla="*/ 3662 w 11343"/>
                <a:gd name="connsiteY0" fmla="*/ 658 h 10320"/>
                <a:gd name="connsiteX1" fmla="*/ 11092 w 11343"/>
                <a:gd name="connsiteY1" fmla="*/ 2754 h 10320"/>
                <a:gd name="connsiteX2" fmla="*/ 7472 w 11343"/>
                <a:gd name="connsiteY2" fmla="*/ 9707 h 10320"/>
                <a:gd name="connsiteX3" fmla="*/ 281 w 11343"/>
                <a:gd name="connsiteY3" fmla="*/ 7424 h 10320"/>
                <a:gd name="connsiteX4" fmla="*/ 233 w 11343"/>
                <a:gd name="connsiteY4" fmla="*/ 7326 h 10320"/>
                <a:gd name="connsiteX5" fmla="*/ 3662 w 11343"/>
                <a:gd name="connsiteY5" fmla="*/ 658 h 1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43" h="10320">
                  <a:moveTo>
                    <a:pt x="3662" y="658"/>
                  </a:moveTo>
                  <a:cubicBezTo>
                    <a:pt x="6301" y="-776"/>
                    <a:pt x="9596" y="154"/>
                    <a:pt x="11092" y="2754"/>
                  </a:cubicBezTo>
                  <a:cubicBezTo>
                    <a:pt x="11968" y="5669"/>
                    <a:pt x="10358" y="8753"/>
                    <a:pt x="7472" y="9707"/>
                  </a:cubicBezTo>
                  <a:cubicBezTo>
                    <a:pt x="4853" y="11062"/>
                    <a:pt x="1633" y="10040"/>
                    <a:pt x="281" y="7424"/>
                  </a:cubicBezTo>
                  <a:cubicBezTo>
                    <a:pt x="262" y="7392"/>
                    <a:pt x="252" y="7358"/>
                    <a:pt x="233" y="7326"/>
                  </a:cubicBezTo>
                  <a:cubicBezTo>
                    <a:pt x="-643" y="4540"/>
                    <a:pt x="890" y="1567"/>
                    <a:pt x="3662" y="658"/>
                  </a:cubicBezTo>
                  <a:close/>
                </a:path>
              </a:pathLst>
            </a:custGeom>
            <a:solidFill>
              <a:srgbClr val="D58B94"/>
            </a:solidFill>
            <a:ln w="9525" cap="flat">
              <a:noFill/>
              <a:prstDash val="solid"/>
              <a:miter/>
            </a:ln>
          </p:spPr>
          <p:txBody>
            <a:bodyPr rtlCol="0" anchor="ctr"/>
            <a:lstStyle/>
            <a:p>
              <a:endParaRPr lang="en-IN"/>
            </a:p>
          </p:txBody>
        </p:sp>
        <p:sp>
          <p:nvSpPr>
            <p:cNvPr id="2169" name="Freeform: Shape 2168">
              <a:extLst>
                <a:ext uri="{FF2B5EF4-FFF2-40B4-BE49-F238E27FC236}">
                  <a16:creationId xmlns:a16="http://schemas.microsoft.com/office/drawing/2014/main" xmlns="" id="{96B5341B-8986-3BEC-A2CD-4DA33A5B032A}"/>
                </a:ext>
              </a:extLst>
            </p:cNvPr>
            <p:cNvSpPr/>
            <p:nvPr/>
          </p:nvSpPr>
          <p:spPr>
            <a:xfrm>
              <a:off x="1221318" y="654522"/>
              <a:ext cx="4500" cy="4158"/>
            </a:xfrm>
            <a:custGeom>
              <a:avLst/>
              <a:gdLst>
                <a:gd name="connsiteX0" fmla="*/ 1487 w 4500"/>
                <a:gd name="connsiteY0" fmla="*/ 210 h 4158"/>
                <a:gd name="connsiteX1" fmla="*/ 4345 w 4500"/>
                <a:gd name="connsiteY1" fmla="*/ 1068 h 4158"/>
                <a:gd name="connsiteX2" fmla="*/ 2992 w 4500"/>
                <a:gd name="connsiteY2" fmla="*/ 4002 h 4158"/>
                <a:gd name="connsiteX3" fmla="*/ 154 w 4500"/>
                <a:gd name="connsiteY3" fmla="*/ 2877 h 4158"/>
                <a:gd name="connsiteX4" fmla="*/ 1487 w 4500"/>
                <a:gd name="connsiteY4" fmla="*/ 210 h 4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0" h="4158">
                  <a:moveTo>
                    <a:pt x="1487" y="210"/>
                  </a:moveTo>
                  <a:cubicBezTo>
                    <a:pt x="2516" y="-296"/>
                    <a:pt x="3764" y="77"/>
                    <a:pt x="4345" y="1068"/>
                  </a:cubicBezTo>
                  <a:cubicBezTo>
                    <a:pt x="4783" y="2253"/>
                    <a:pt x="4173" y="3566"/>
                    <a:pt x="2992" y="4002"/>
                  </a:cubicBezTo>
                  <a:cubicBezTo>
                    <a:pt x="1897" y="4404"/>
                    <a:pt x="678" y="3920"/>
                    <a:pt x="154" y="2877"/>
                  </a:cubicBezTo>
                  <a:cubicBezTo>
                    <a:pt x="-322" y="2211"/>
                    <a:pt x="249" y="782"/>
                    <a:pt x="1487" y="210"/>
                  </a:cubicBezTo>
                  <a:close/>
                </a:path>
              </a:pathLst>
            </a:custGeom>
            <a:solidFill>
              <a:srgbClr val="D58B94"/>
            </a:solidFill>
            <a:ln w="9525" cap="flat">
              <a:noFill/>
              <a:prstDash val="solid"/>
              <a:miter/>
            </a:ln>
          </p:spPr>
          <p:txBody>
            <a:bodyPr rtlCol="0" anchor="ctr"/>
            <a:lstStyle/>
            <a:p>
              <a:endParaRPr lang="en-IN"/>
            </a:p>
          </p:txBody>
        </p:sp>
        <p:sp>
          <p:nvSpPr>
            <p:cNvPr id="2170" name="Freeform: Shape 2169">
              <a:extLst>
                <a:ext uri="{FF2B5EF4-FFF2-40B4-BE49-F238E27FC236}">
                  <a16:creationId xmlns:a16="http://schemas.microsoft.com/office/drawing/2014/main" xmlns="" id="{A9F7F467-382A-0FFC-5AD3-033A308126AB}"/>
                </a:ext>
              </a:extLst>
            </p:cNvPr>
            <p:cNvSpPr/>
            <p:nvPr/>
          </p:nvSpPr>
          <p:spPr>
            <a:xfrm>
              <a:off x="1142871" y="669908"/>
              <a:ext cx="8915" cy="6999"/>
            </a:xfrm>
            <a:custGeom>
              <a:avLst/>
              <a:gdLst>
                <a:gd name="connsiteX0" fmla="*/ 3068 w 8915"/>
                <a:gd name="connsiteY0" fmla="*/ 636 h 6999"/>
                <a:gd name="connsiteX1" fmla="*/ 8688 w 8915"/>
                <a:gd name="connsiteY1" fmla="*/ 1398 h 6999"/>
                <a:gd name="connsiteX2" fmla="*/ 5735 w 8915"/>
                <a:gd name="connsiteY2" fmla="*/ 6351 h 6999"/>
                <a:gd name="connsiteX3" fmla="*/ 211 w 8915"/>
                <a:gd name="connsiteY3" fmla="*/ 5494 h 6999"/>
                <a:gd name="connsiteX4" fmla="*/ 3068 w 8915"/>
                <a:gd name="connsiteY4" fmla="*/ 636 h 6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15" h="6999">
                  <a:moveTo>
                    <a:pt x="3068" y="636"/>
                  </a:moveTo>
                  <a:cubicBezTo>
                    <a:pt x="5354" y="-412"/>
                    <a:pt x="7926" y="-221"/>
                    <a:pt x="8688" y="1398"/>
                  </a:cubicBezTo>
                  <a:cubicBezTo>
                    <a:pt x="9450" y="3017"/>
                    <a:pt x="8116" y="5208"/>
                    <a:pt x="5735" y="6351"/>
                  </a:cubicBezTo>
                  <a:cubicBezTo>
                    <a:pt x="3354" y="7494"/>
                    <a:pt x="973" y="7018"/>
                    <a:pt x="211" y="5494"/>
                  </a:cubicBezTo>
                  <a:cubicBezTo>
                    <a:pt x="-551" y="3970"/>
                    <a:pt x="687" y="1874"/>
                    <a:pt x="3068" y="636"/>
                  </a:cubicBezTo>
                  <a:close/>
                </a:path>
              </a:pathLst>
            </a:custGeom>
            <a:solidFill>
              <a:srgbClr val="D58B94"/>
            </a:solidFill>
            <a:ln w="9525" cap="flat">
              <a:noFill/>
              <a:prstDash val="solid"/>
              <a:miter/>
            </a:ln>
          </p:spPr>
          <p:txBody>
            <a:bodyPr rtlCol="0" anchor="ctr"/>
            <a:lstStyle/>
            <a:p>
              <a:endParaRPr lang="en-IN"/>
            </a:p>
          </p:txBody>
        </p:sp>
        <p:sp>
          <p:nvSpPr>
            <p:cNvPr id="2171" name="Freeform: Shape 2170">
              <a:extLst>
                <a:ext uri="{FF2B5EF4-FFF2-40B4-BE49-F238E27FC236}">
                  <a16:creationId xmlns:a16="http://schemas.microsoft.com/office/drawing/2014/main" xmlns="" id="{51969F69-C10A-8BCB-57CA-694EC4D713CC}"/>
                </a:ext>
              </a:extLst>
            </p:cNvPr>
            <p:cNvSpPr/>
            <p:nvPr/>
          </p:nvSpPr>
          <p:spPr>
            <a:xfrm>
              <a:off x="1151438" y="678982"/>
              <a:ext cx="10936" cy="8588"/>
            </a:xfrm>
            <a:custGeom>
              <a:avLst/>
              <a:gdLst>
                <a:gd name="connsiteX0" fmla="*/ 3836 w 10936"/>
                <a:gd name="connsiteY0" fmla="*/ 707 h 8588"/>
                <a:gd name="connsiteX1" fmla="*/ 10694 w 10936"/>
                <a:gd name="connsiteY1" fmla="*/ 1945 h 8588"/>
                <a:gd name="connsiteX2" fmla="*/ 7074 w 10936"/>
                <a:gd name="connsiteY2" fmla="*/ 7946 h 8588"/>
                <a:gd name="connsiteX3" fmla="*/ 216 w 10936"/>
                <a:gd name="connsiteY3" fmla="*/ 6517 h 8588"/>
                <a:gd name="connsiteX4" fmla="*/ 3836 w 10936"/>
                <a:gd name="connsiteY4" fmla="*/ 707 h 8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36" h="8588">
                  <a:moveTo>
                    <a:pt x="3836" y="707"/>
                  </a:moveTo>
                  <a:cubicBezTo>
                    <a:pt x="6693" y="-627"/>
                    <a:pt x="9836" y="-55"/>
                    <a:pt x="10694" y="1945"/>
                  </a:cubicBezTo>
                  <a:cubicBezTo>
                    <a:pt x="11551" y="3945"/>
                    <a:pt x="9932" y="6708"/>
                    <a:pt x="7074" y="7946"/>
                  </a:cubicBezTo>
                  <a:cubicBezTo>
                    <a:pt x="4740" y="9165"/>
                    <a:pt x="1873" y="8567"/>
                    <a:pt x="216" y="6517"/>
                  </a:cubicBezTo>
                  <a:cubicBezTo>
                    <a:pt x="-641" y="4612"/>
                    <a:pt x="978" y="1945"/>
                    <a:pt x="3836" y="707"/>
                  </a:cubicBezTo>
                  <a:close/>
                </a:path>
              </a:pathLst>
            </a:custGeom>
            <a:solidFill>
              <a:srgbClr val="D58B94"/>
            </a:solidFill>
            <a:ln w="9525" cap="flat">
              <a:noFill/>
              <a:prstDash val="solid"/>
              <a:miter/>
            </a:ln>
          </p:spPr>
          <p:txBody>
            <a:bodyPr rtlCol="0" anchor="ctr"/>
            <a:lstStyle/>
            <a:p>
              <a:endParaRPr lang="en-IN"/>
            </a:p>
          </p:txBody>
        </p:sp>
        <p:sp>
          <p:nvSpPr>
            <p:cNvPr id="2172" name="Freeform: Shape 2171">
              <a:extLst>
                <a:ext uri="{FF2B5EF4-FFF2-40B4-BE49-F238E27FC236}">
                  <a16:creationId xmlns:a16="http://schemas.microsoft.com/office/drawing/2014/main" xmlns="" id="{7A06E3A9-840B-5481-4235-7F40289D1005}"/>
                </a:ext>
              </a:extLst>
            </p:cNvPr>
            <p:cNvSpPr/>
            <p:nvPr/>
          </p:nvSpPr>
          <p:spPr>
            <a:xfrm>
              <a:off x="1235566" y="634413"/>
              <a:ext cx="7680" cy="7332"/>
            </a:xfrm>
            <a:custGeom>
              <a:avLst/>
              <a:gdLst>
                <a:gd name="connsiteX0" fmla="*/ 2385 w 7680"/>
                <a:gd name="connsiteY0" fmla="*/ 413 h 7332"/>
                <a:gd name="connsiteX1" fmla="*/ 7404 w 7680"/>
                <a:gd name="connsiteY1" fmla="*/ 1971 h 7332"/>
                <a:gd name="connsiteX2" fmla="*/ 7433 w 7680"/>
                <a:gd name="connsiteY2" fmla="*/ 2032 h 7332"/>
                <a:gd name="connsiteX3" fmla="*/ 5242 w 7680"/>
                <a:gd name="connsiteY3" fmla="*/ 6890 h 7332"/>
                <a:gd name="connsiteX4" fmla="*/ 223 w 7680"/>
                <a:gd name="connsiteY4" fmla="*/ 5332 h 7332"/>
                <a:gd name="connsiteX5" fmla="*/ 194 w 7680"/>
                <a:gd name="connsiteY5" fmla="*/ 5271 h 7332"/>
                <a:gd name="connsiteX6" fmla="*/ 2385 w 7680"/>
                <a:gd name="connsiteY6" fmla="*/ 413 h 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0" h="7332">
                  <a:moveTo>
                    <a:pt x="2385" y="413"/>
                  </a:moveTo>
                  <a:cubicBezTo>
                    <a:pt x="4204" y="-542"/>
                    <a:pt x="6442" y="156"/>
                    <a:pt x="7404" y="1971"/>
                  </a:cubicBezTo>
                  <a:cubicBezTo>
                    <a:pt x="7414" y="1991"/>
                    <a:pt x="7423" y="2012"/>
                    <a:pt x="7433" y="2032"/>
                  </a:cubicBezTo>
                  <a:cubicBezTo>
                    <a:pt x="8147" y="3978"/>
                    <a:pt x="7176" y="6135"/>
                    <a:pt x="5242" y="6890"/>
                  </a:cubicBezTo>
                  <a:cubicBezTo>
                    <a:pt x="3423" y="7845"/>
                    <a:pt x="1185" y="7147"/>
                    <a:pt x="223" y="5332"/>
                  </a:cubicBezTo>
                  <a:cubicBezTo>
                    <a:pt x="213" y="5312"/>
                    <a:pt x="203" y="5291"/>
                    <a:pt x="194" y="5271"/>
                  </a:cubicBezTo>
                  <a:cubicBezTo>
                    <a:pt x="-463" y="3328"/>
                    <a:pt x="489" y="1205"/>
                    <a:pt x="2385" y="413"/>
                  </a:cubicBezTo>
                  <a:close/>
                </a:path>
              </a:pathLst>
            </a:custGeom>
            <a:solidFill>
              <a:srgbClr val="D58B94"/>
            </a:solidFill>
            <a:ln w="9525" cap="flat">
              <a:noFill/>
              <a:prstDash val="solid"/>
              <a:miter/>
            </a:ln>
          </p:spPr>
          <p:txBody>
            <a:bodyPr rtlCol="0" anchor="ctr"/>
            <a:lstStyle/>
            <a:p>
              <a:endParaRPr lang="en-IN"/>
            </a:p>
          </p:txBody>
        </p:sp>
        <p:sp>
          <p:nvSpPr>
            <p:cNvPr id="2173" name="Freeform: Shape 2172">
              <a:extLst>
                <a:ext uri="{FF2B5EF4-FFF2-40B4-BE49-F238E27FC236}">
                  <a16:creationId xmlns:a16="http://schemas.microsoft.com/office/drawing/2014/main" xmlns="" id="{F0D54352-5331-6617-D08D-6EEF69D707B3}"/>
                </a:ext>
              </a:extLst>
            </p:cNvPr>
            <p:cNvSpPr/>
            <p:nvPr/>
          </p:nvSpPr>
          <p:spPr>
            <a:xfrm>
              <a:off x="1223911" y="640543"/>
              <a:ext cx="11211" cy="10415"/>
            </a:xfrm>
            <a:custGeom>
              <a:avLst/>
              <a:gdLst>
                <a:gd name="connsiteX0" fmla="*/ 3466 w 11211"/>
                <a:gd name="connsiteY0" fmla="*/ 665 h 10415"/>
                <a:gd name="connsiteX1" fmla="*/ 10724 w 11211"/>
                <a:gd name="connsiteY1" fmla="*/ 2716 h 10415"/>
                <a:gd name="connsiteX2" fmla="*/ 10801 w 11211"/>
                <a:gd name="connsiteY2" fmla="*/ 2855 h 10415"/>
                <a:gd name="connsiteX3" fmla="*/ 7953 w 11211"/>
                <a:gd name="connsiteY3" fmla="*/ 9696 h 10415"/>
                <a:gd name="connsiteX4" fmla="*/ 7657 w 11211"/>
                <a:gd name="connsiteY4" fmla="*/ 9809 h 10415"/>
                <a:gd name="connsiteX5" fmla="*/ 323 w 11211"/>
                <a:gd name="connsiteY5" fmla="*/ 7523 h 10415"/>
                <a:gd name="connsiteX6" fmla="*/ 3466 w 11211"/>
                <a:gd name="connsiteY6" fmla="*/ 665 h 10415"/>
                <a:gd name="connsiteX7" fmla="*/ 3466 w 11211"/>
                <a:gd name="connsiteY7" fmla="*/ 665 h 1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11" h="10415">
                  <a:moveTo>
                    <a:pt x="3466" y="665"/>
                  </a:moveTo>
                  <a:cubicBezTo>
                    <a:pt x="6038" y="-774"/>
                    <a:pt x="9286" y="145"/>
                    <a:pt x="10724" y="2716"/>
                  </a:cubicBezTo>
                  <a:cubicBezTo>
                    <a:pt x="10753" y="2762"/>
                    <a:pt x="10772" y="2809"/>
                    <a:pt x="10801" y="2855"/>
                  </a:cubicBezTo>
                  <a:cubicBezTo>
                    <a:pt x="11905" y="5530"/>
                    <a:pt x="10629" y="8592"/>
                    <a:pt x="7953" y="9696"/>
                  </a:cubicBezTo>
                  <a:cubicBezTo>
                    <a:pt x="7857" y="9736"/>
                    <a:pt x="7762" y="9774"/>
                    <a:pt x="7657" y="9809"/>
                  </a:cubicBezTo>
                  <a:cubicBezTo>
                    <a:pt x="5000" y="11150"/>
                    <a:pt x="1752" y="10138"/>
                    <a:pt x="323" y="7523"/>
                  </a:cubicBezTo>
                  <a:cubicBezTo>
                    <a:pt x="-706" y="4761"/>
                    <a:pt x="704" y="1690"/>
                    <a:pt x="3466" y="665"/>
                  </a:cubicBezTo>
                  <a:cubicBezTo>
                    <a:pt x="3466" y="665"/>
                    <a:pt x="3466" y="665"/>
                    <a:pt x="3466" y="665"/>
                  </a:cubicBezTo>
                  <a:close/>
                </a:path>
              </a:pathLst>
            </a:custGeom>
            <a:solidFill>
              <a:srgbClr val="D58B94"/>
            </a:solidFill>
            <a:ln w="9525" cap="flat">
              <a:noFill/>
              <a:prstDash val="solid"/>
              <a:miter/>
            </a:ln>
          </p:spPr>
          <p:txBody>
            <a:bodyPr rtlCol="0" anchor="ctr"/>
            <a:lstStyle/>
            <a:p>
              <a:endParaRPr lang="en-IN"/>
            </a:p>
          </p:txBody>
        </p:sp>
        <p:sp>
          <p:nvSpPr>
            <p:cNvPr id="2174" name="Freeform: Shape 2173">
              <a:extLst>
                <a:ext uri="{FF2B5EF4-FFF2-40B4-BE49-F238E27FC236}">
                  <a16:creationId xmlns:a16="http://schemas.microsoft.com/office/drawing/2014/main" xmlns="" id="{ABFA6B0E-19EA-BAA1-D8DB-1D8BB7BF7B8E}"/>
                </a:ext>
              </a:extLst>
            </p:cNvPr>
            <p:cNvSpPr/>
            <p:nvPr/>
          </p:nvSpPr>
          <p:spPr>
            <a:xfrm>
              <a:off x="1233300" y="649471"/>
              <a:ext cx="8011" cy="7482"/>
            </a:xfrm>
            <a:custGeom>
              <a:avLst/>
              <a:gdLst>
                <a:gd name="connsiteX0" fmla="*/ 2555 w 8011"/>
                <a:gd name="connsiteY0" fmla="*/ 404 h 7482"/>
                <a:gd name="connsiteX1" fmla="*/ 7793 w 8011"/>
                <a:gd name="connsiteY1" fmla="*/ 2119 h 7482"/>
                <a:gd name="connsiteX2" fmla="*/ 5336 w 8011"/>
                <a:gd name="connsiteY2" fmla="*/ 7065 h 7482"/>
                <a:gd name="connsiteX3" fmla="*/ 5317 w 8011"/>
                <a:gd name="connsiteY3" fmla="*/ 7072 h 7482"/>
                <a:gd name="connsiteX4" fmla="*/ 211 w 8011"/>
                <a:gd name="connsiteY4" fmla="*/ 5345 h 7482"/>
                <a:gd name="connsiteX5" fmla="*/ 173 w 8011"/>
                <a:gd name="connsiteY5" fmla="*/ 5262 h 7482"/>
                <a:gd name="connsiteX6" fmla="*/ 2555 w 8011"/>
                <a:gd name="connsiteY6" fmla="*/ 404 h 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1" h="7482">
                  <a:moveTo>
                    <a:pt x="2555" y="404"/>
                  </a:moveTo>
                  <a:cubicBezTo>
                    <a:pt x="4479" y="-564"/>
                    <a:pt x="6822" y="202"/>
                    <a:pt x="7793" y="2119"/>
                  </a:cubicBezTo>
                  <a:cubicBezTo>
                    <a:pt x="8479" y="4163"/>
                    <a:pt x="7384" y="6377"/>
                    <a:pt x="5336" y="7065"/>
                  </a:cubicBezTo>
                  <a:cubicBezTo>
                    <a:pt x="5326" y="7067"/>
                    <a:pt x="5326" y="7070"/>
                    <a:pt x="5317" y="7072"/>
                  </a:cubicBezTo>
                  <a:cubicBezTo>
                    <a:pt x="3431" y="8004"/>
                    <a:pt x="1145" y="7231"/>
                    <a:pt x="211" y="5345"/>
                  </a:cubicBezTo>
                  <a:cubicBezTo>
                    <a:pt x="202" y="5317"/>
                    <a:pt x="183" y="5290"/>
                    <a:pt x="173" y="5262"/>
                  </a:cubicBezTo>
                  <a:cubicBezTo>
                    <a:pt x="-465" y="3266"/>
                    <a:pt x="583" y="1122"/>
                    <a:pt x="2555" y="404"/>
                  </a:cubicBezTo>
                  <a:close/>
                </a:path>
              </a:pathLst>
            </a:custGeom>
            <a:solidFill>
              <a:srgbClr val="D58B94"/>
            </a:solidFill>
            <a:ln w="9525" cap="flat">
              <a:noFill/>
              <a:prstDash val="solid"/>
              <a:miter/>
            </a:ln>
          </p:spPr>
          <p:txBody>
            <a:bodyPr rtlCol="0" anchor="ctr"/>
            <a:lstStyle/>
            <a:p>
              <a:endParaRPr lang="en-IN"/>
            </a:p>
          </p:txBody>
        </p:sp>
        <p:sp>
          <p:nvSpPr>
            <p:cNvPr id="2175" name="Freeform: Shape 2174">
              <a:extLst>
                <a:ext uri="{FF2B5EF4-FFF2-40B4-BE49-F238E27FC236}">
                  <a16:creationId xmlns:a16="http://schemas.microsoft.com/office/drawing/2014/main" xmlns="" id="{89EE77F7-5EF9-C39B-7120-35C5B392B8E2}"/>
                </a:ext>
              </a:extLst>
            </p:cNvPr>
            <p:cNvSpPr/>
            <p:nvPr/>
          </p:nvSpPr>
          <p:spPr>
            <a:xfrm>
              <a:off x="1162739" y="724130"/>
              <a:ext cx="11303" cy="9606"/>
            </a:xfrm>
            <a:custGeom>
              <a:avLst/>
              <a:gdLst>
                <a:gd name="connsiteX0" fmla="*/ 4250 w 11303"/>
                <a:gd name="connsiteY0" fmla="*/ 421 h 9606"/>
                <a:gd name="connsiteX1" fmla="*/ 11203 w 11303"/>
                <a:gd name="connsiteY1" fmla="*/ 3088 h 9606"/>
                <a:gd name="connsiteX2" fmla="*/ 7012 w 11303"/>
                <a:gd name="connsiteY2" fmla="*/ 9184 h 9606"/>
                <a:gd name="connsiteX3" fmla="*/ 59 w 11303"/>
                <a:gd name="connsiteY3" fmla="*/ 6517 h 9606"/>
                <a:gd name="connsiteX4" fmla="*/ 4250 w 11303"/>
                <a:gd name="connsiteY4" fmla="*/ 421 h 9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3" h="9606">
                  <a:moveTo>
                    <a:pt x="4250" y="421"/>
                  </a:moveTo>
                  <a:cubicBezTo>
                    <a:pt x="6907" y="-723"/>
                    <a:pt x="9993" y="460"/>
                    <a:pt x="11203" y="3088"/>
                  </a:cubicBezTo>
                  <a:cubicBezTo>
                    <a:pt x="11727" y="5927"/>
                    <a:pt x="9850" y="8654"/>
                    <a:pt x="7012" y="9184"/>
                  </a:cubicBezTo>
                  <a:cubicBezTo>
                    <a:pt x="4354" y="10275"/>
                    <a:pt x="1306" y="9106"/>
                    <a:pt x="59" y="6517"/>
                  </a:cubicBezTo>
                  <a:cubicBezTo>
                    <a:pt x="-408" y="3689"/>
                    <a:pt x="1440" y="997"/>
                    <a:pt x="4250" y="421"/>
                  </a:cubicBezTo>
                  <a:close/>
                </a:path>
              </a:pathLst>
            </a:custGeom>
            <a:solidFill>
              <a:srgbClr val="D58B94"/>
            </a:solidFill>
            <a:ln w="9525" cap="flat">
              <a:noFill/>
              <a:prstDash val="solid"/>
              <a:miter/>
            </a:ln>
          </p:spPr>
          <p:txBody>
            <a:bodyPr rtlCol="0" anchor="ctr"/>
            <a:lstStyle/>
            <a:p>
              <a:endParaRPr lang="en-IN"/>
            </a:p>
          </p:txBody>
        </p:sp>
        <p:sp>
          <p:nvSpPr>
            <p:cNvPr id="2176" name="Freeform: Shape 2175">
              <a:extLst>
                <a:ext uri="{FF2B5EF4-FFF2-40B4-BE49-F238E27FC236}">
                  <a16:creationId xmlns:a16="http://schemas.microsoft.com/office/drawing/2014/main" xmlns="" id="{93A050A8-01E4-8CF7-B4E5-5AB6F2064204}"/>
                </a:ext>
              </a:extLst>
            </p:cNvPr>
            <p:cNvSpPr/>
            <p:nvPr/>
          </p:nvSpPr>
          <p:spPr>
            <a:xfrm>
              <a:off x="1167650" y="711406"/>
              <a:ext cx="11718" cy="10195"/>
            </a:xfrm>
            <a:custGeom>
              <a:avLst/>
              <a:gdLst>
                <a:gd name="connsiteX0" fmla="*/ 4483 w 11718"/>
                <a:gd name="connsiteY0" fmla="*/ 477 h 10195"/>
                <a:gd name="connsiteX1" fmla="*/ 11627 w 11718"/>
                <a:gd name="connsiteY1" fmla="*/ 3049 h 10195"/>
                <a:gd name="connsiteX2" fmla="*/ 7436 w 11718"/>
                <a:gd name="connsiteY2" fmla="*/ 9431 h 10195"/>
                <a:gd name="connsiteX3" fmla="*/ 740 w 11718"/>
                <a:gd name="connsiteY3" fmla="*/ 7913 h 10195"/>
                <a:gd name="connsiteX4" fmla="*/ 2254 w 11718"/>
                <a:gd name="connsiteY4" fmla="*/ 1213 h 10195"/>
                <a:gd name="connsiteX5" fmla="*/ 4483 w 11718"/>
                <a:gd name="connsiteY5" fmla="*/ 477 h 10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18" h="10195">
                  <a:moveTo>
                    <a:pt x="4483" y="477"/>
                  </a:moveTo>
                  <a:cubicBezTo>
                    <a:pt x="7169" y="-749"/>
                    <a:pt x="10341" y="393"/>
                    <a:pt x="11627" y="3049"/>
                  </a:cubicBezTo>
                  <a:cubicBezTo>
                    <a:pt x="12113" y="5945"/>
                    <a:pt x="10284" y="8725"/>
                    <a:pt x="7436" y="9431"/>
                  </a:cubicBezTo>
                  <a:cubicBezTo>
                    <a:pt x="5169" y="10862"/>
                    <a:pt x="2168" y="10182"/>
                    <a:pt x="740" y="7913"/>
                  </a:cubicBezTo>
                  <a:cubicBezTo>
                    <a:pt x="-699" y="5643"/>
                    <a:pt x="-13" y="2643"/>
                    <a:pt x="2254" y="1213"/>
                  </a:cubicBezTo>
                  <a:cubicBezTo>
                    <a:pt x="2930" y="789"/>
                    <a:pt x="3692" y="537"/>
                    <a:pt x="4483" y="477"/>
                  </a:cubicBezTo>
                  <a:close/>
                </a:path>
              </a:pathLst>
            </a:custGeom>
            <a:solidFill>
              <a:srgbClr val="D58B94"/>
            </a:solidFill>
            <a:ln w="9525" cap="flat">
              <a:noFill/>
              <a:prstDash val="solid"/>
              <a:miter/>
            </a:ln>
          </p:spPr>
          <p:txBody>
            <a:bodyPr rtlCol="0" anchor="ctr"/>
            <a:lstStyle/>
            <a:p>
              <a:endParaRPr lang="en-IN"/>
            </a:p>
          </p:txBody>
        </p:sp>
        <p:sp>
          <p:nvSpPr>
            <p:cNvPr id="2177" name="Freeform: Shape 2176">
              <a:extLst>
                <a:ext uri="{FF2B5EF4-FFF2-40B4-BE49-F238E27FC236}">
                  <a16:creationId xmlns:a16="http://schemas.microsoft.com/office/drawing/2014/main" xmlns="" id="{8D937ACE-08CF-B433-B6BD-E624CE73F711}"/>
                </a:ext>
              </a:extLst>
            </p:cNvPr>
            <p:cNvSpPr/>
            <p:nvPr/>
          </p:nvSpPr>
          <p:spPr>
            <a:xfrm>
              <a:off x="1179472" y="718188"/>
              <a:ext cx="11147" cy="9704"/>
            </a:xfrm>
            <a:custGeom>
              <a:avLst/>
              <a:gdLst>
                <a:gd name="connsiteX0" fmla="*/ 4376 w 11147"/>
                <a:gd name="connsiteY0" fmla="*/ 362 h 9704"/>
                <a:gd name="connsiteX1" fmla="*/ 11043 w 11147"/>
                <a:gd name="connsiteY1" fmla="*/ 3125 h 9704"/>
                <a:gd name="connsiteX2" fmla="*/ 7043 w 11147"/>
                <a:gd name="connsiteY2" fmla="*/ 9030 h 9704"/>
                <a:gd name="connsiteX3" fmla="*/ 642 w 11147"/>
                <a:gd name="connsiteY3" fmla="*/ 7412 h 9704"/>
                <a:gd name="connsiteX4" fmla="*/ 2261 w 11147"/>
                <a:gd name="connsiteY4" fmla="*/ 1013 h 9704"/>
                <a:gd name="connsiteX5" fmla="*/ 4376 w 11147"/>
                <a:gd name="connsiteY5" fmla="*/ 362 h 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7" h="9704">
                  <a:moveTo>
                    <a:pt x="4376" y="362"/>
                  </a:moveTo>
                  <a:cubicBezTo>
                    <a:pt x="6976" y="-692"/>
                    <a:pt x="9948" y="538"/>
                    <a:pt x="11043" y="3125"/>
                  </a:cubicBezTo>
                  <a:cubicBezTo>
                    <a:pt x="11567" y="5859"/>
                    <a:pt x="9777" y="8501"/>
                    <a:pt x="7043" y="9030"/>
                  </a:cubicBezTo>
                  <a:cubicBezTo>
                    <a:pt x="4833" y="10350"/>
                    <a:pt x="1966" y="9625"/>
                    <a:pt x="642" y="7412"/>
                  </a:cubicBezTo>
                  <a:cubicBezTo>
                    <a:pt x="-672" y="5198"/>
                    <a:pt x="52" y="2333"/>
                    <a:pt x="2261" y="1013"/>
                  </a:cubicBezTo>
                  <a:cubicBezTo>
                    <a:pt x="2909" y="630"/>
                    <a:pt x="3633" y="407"/>
                    <a:pt x="4376" y="362"/>
                  </a:cubicBezTo>
                  <a:close/>
                </a:path>
              </a:pathLst>
            </a:custGeom>
            <a:solidFill>
              <a:srgbClr val="D58B94"/>
            </a:solidFill>
            <a:ln w="9525" cap="flat">
              <a:noFill/>
              <a:prstDash val="solid"/>
              <a:miter/>
            </a:ln>
          </p:spPr>
          <p:txBody>
            <a:bodyPr rtlCol="0" anchor="ctr"/>
            <a:lstStyle/>
            <a:p>
              <a:endParaRPr lang="en-IN"/>
            </a:p>
          </p:txBody>
        </p:sp>
        <p:sp>
          <p:nvSpPr>
            <p:cNvPr id="2178" name="Freeform: Shape 2177">
              <a:extLst>
                <a:ext uri="{FF2B5EF4-FFF2-40B4-BE49-F238E27FC236}">
                  <a16:creationId xmlns:a16="http://schemas.microsoft.com/office/drawing/2014/main" xmlns="" id="{24C9362B-7BA6-49E7-C1FF-409D313C7329}"/>
                </a:ext>
              </a:extLst>
            </p:cNvPr>
            <p:cNvSpPr/>
            <p:nvPr/>
          </p:nvSpPr>
          <p:spPr>
            <a:xfrm>
              <a:off x="1184238" y="770869"/>
              <a:ext cx="11146" cy="11272"/>
            </a:xfrm>
            <a:custGeom>
              <a:avLst/>
              <a:gdLst>
                <a:gd name="connsiteX0" fmla="*/ 4087 w 11146"/>
                <a:gd name="connsiteY0" fmla="*/ 164 h 11272"/>
                <a:gd name="connsiteX1" fmla="*/ 10935 w 11146"/>
                <a:gd name="connsiteY1" fmla="*/ 4205 h 11272"/>
                <a:gd name="connsiteX2" fmla="*/ 10945 w 11146"/>
                <a:gd name="connsiteY2" fmla="*/ 4260 h 11272"/>
                <a:gd name="connsiteX3" fmla="*/ 6992 w 11146"/>
                <a:gd name="connsiteY3" fmla="*/ 11070 h 11272"/>
                <a:gd name="connsiteX4" fmla="*/ 182 w 11146"/>
                <a:gd name="connsiteY4" fmla="*/ 7117 h 11272"/>
                <a:gd name="connsiteX5" fmla="*/ 4087 w 11146"/>
                <a:gd name="connsiteY5" fmla="*/ 164 h 1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6" h="11272">
                  <a:moveTo>
                    <a:pt x="4087" y="164"/>
                  </a:moveTo>
                  <a:cubicBezTo>
                    <a:pt x="7097" y="-610"/>
                    <a:pt x="10154" y="1198"/>
                    <a:pt x="10935" y="4205"/>
                  </a:cubicBezTo>
                  <a:cubicBezTo>
                    <a:pt x="10935" y="4223"/>
                    <a:pt x="10945" y="4241"/>
                    <a:pt x="10945" y="4260"/>
                  </a:cubicBezTo>
                  <a:cubicBezTo>
                    <a:pt x="11735" y="7232"/>
                    <a:pt x="9964" y="10282"/>
                    <a:pt x="6992" y="11070"/>
                  </a:cubicBezTo>
                  <a:cubicBezTo>
                    <a:pt x="4020" y="11859"/>
                    <a:pt x="972" y="10089"/>
                    <a:pt x="182" y="7117"/>
                  </a:cubicBezTo>
                  <a:cubicBezTo>
                    <a:pt x="-619" y="4125"/>
                    <a:pt x="1115" y="1040"/>
                    <a:pt x="4087" y="164"/>
                  </a:cubicBezTo>
                  <a:close/>
                </a:path>
              </a:pathLst>
            </a:custGeom>
            <a:solidFill>
              <a:srgbClr val="D58B94"/>
            </a:solidFill>
            <a:ln w="9525" cap="flat">
              <a:noFill/>
              <a:prstDash val="solid"/>
              <a:miter/>
            </a:ln>
          </p:spPr>
          <p:txBody>
            <a:bodyPr rtlCol="0" anchor="ctr"/>
            <a:lstStyle/>
            <a:p>
              <a:endParaRPr lang="en-IN"/>
            </a:p>
          </p:txBody>
        </p:sp>
        <p:sp>
          <p:nvSpPr>
            <p:cNvPr id="2179" name="Freeform: Shape 2178">
              <a:extLst>
                <a:ext uri="{FF2B5EF4-FFF2-40B4-BE49-F238E27FC236}">
                  <a16:creationId xmlns:a16="http://schemas.microsoft.com/office/drawing/2014/main" xmlns="" id="{7F044062-8E33-7731-9825-F1CDDBF7269B}"/>
                </a:ext>
              </a:extLst>
            </p:cNvPr>
            <p:cNvSpPr/>
            <p:nvPr/>
          </p:nvSpPr>
          <p:spPr>
            <a:xfrm>
              <a:off x="1180243" y="732552"/>
              <a:ext cx="14331" cy="13090"/>
            </a:xfrm>
            <a:custGeom>
              <a:avLst/>
              <a:gdLst>
                <a:gd name="connsiteX0" fmla="*/ 5415 w 14331"/>
                <a:gd name="connsiteY0" fmla="*/ 381 h 13090"/>
                <a:gd name="connsiteX1" fmla="*/ 14169 w 14331"/>
                <a:gd name="connsiteY1" fmla="*/ 4552 h 13090"/>
                <a:gd name="connsiteX2" fmla="*/ 14178 w 14331"/>
                <a:gd name="connsiteY2" fmla="*/ 4572 h 13090"/>
                <a:gd name="connsiteX3" fmla="*/ 8920 w 14331"/>
                <a:gd name="connsiteY3" fmla="*/ 12559 h 13090"/>
                <a:gd name="connsiteX4" fmla="*/ 8844 w 14331"/>
                <a:gd name="connsiteY4" fmla="*/ 12573 h 13090"/>
                <a:gd name="connsiteX5" fmla="*/ 491 w 14331"/>
                <a:gd name="connsiteY5" fmla="*/ 9168 h 13090"/>
                <a:gd name="connsiteX6" fmla="*/ 3891 w 14331"/>
                <a:gd name="connsiteY6" fmla="*/ 810 h 13090"/>
                <a:gd name="connsiteX7" fmla="*/ 5415 w 14331"/>
                <a:gd name="connsiteY7" fmla="*/ 381 h 1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31" h="13090">
                  <a:moveTo>
                    <a:pt x="5415" y="381"/>
                  </a:moveTo>
                  <a:cubicBezTo>
                    <a:pt x="8987" y="-885"/>
                    <a:pt x="12902" y="982"/>
                    <a:pt x="14169" y="4552"/>
                  </a:cubicBezTo>
                  <a:cubicBezTo>
                    <a:pt x="14178" y="4559"/>
                    <a:pt x="14178" y="4566"/>
                    <a:pt x="14178" y="4572"/>
                  </a:cubicBezTo>
                  <a:cubicBezTo>
                    <a:pt x="14931" y="8231"/>
                    <a:pt x="12578" y="11807"/>
                    <a:pt x="8920" y="12559"/>
                  </a:cubicBezTo>
                  <a:cubicBezTo>
                    <a:pt x="8892" y="12564"/>
                    <a:pt x="8873" y="12569"/>
                    <a:pt x="8844" y="12573"/>
                  </a:cubicBezTo>
                  <a:cubicBezTo>
                    <a:pt x="5596" y="13941"/>
                    <a:pt x="1853" y="12416"/>
                    <a:pt x="491" y="9168"/>
                  </a:cubicBezTo>
                  <a:cubicBezTo>
                    <a:pt x="-881" y="5919"/>
                    <a:pt x="643" y="2178"/>
                    <a:pt x="3891" y="810"/>
                  </a:cubicBezTo>
                  <a:cubicBezTo>
                    <a:pt x="4377" y="604"/>
                    <a:pt x="4891" y="460"/>
                    <a:pt x="5415" y="381"/>
                  </a:cubicBezTo>
                  <a:close/>
                </a:path>
              </a:pathLst>
            </a:custGeom>
            <a:solidFill>
              <a:srgbClr val="D58B94"/>
            </a:solidFill>
            <a:ln w="9525" cap="flat">
              <a:noFill/>
              <a:prstDash val="solid"/>
              <a:miter/>
            </a:ln>
          </p:spPr>
          <p:txBody>
            <a:bodyPr rtlCol="0" anchor="ctr"/>
            <a:lstStyle/>
            <a:p>
              <a:endParaRPr lang="en-IN"/>
            </a:p>
          </p:txBody>
        </p:sp>
        <p:sp>
          <p:nvSpPr>
            <p:cNvPr id="2180" name="Freeform: Shape 2179">
              <a:extLst>
                <a:ext uri="{FF2B5EF4-FFF2-40B4-BE49-F238E27FC236}">
                  <a16:creationId xmlns:a16="http://schemas.microsoft.com/office/drawing/2014/main" xmlns="" id="{A4AA9ADA-3AAF-FACB-0020-3F5E1075EADE}"/>
                </a:ext>
              </a:extLst>
            </p:cNvPr>
            <p:cNvSpPr/>
            <p:nvPr/>
          </p:nvSpPr>
          <p:spPr>
            <a:xfrm>
              <a:off x="1264530" y="699867"/>
              <a:ext cx="5779" cy="5460"/>
            </a:xfrm>
            <a:custGeom>
              <a:avLst/>
              <a:gdLst>
                <a:gd name="connsiteX0" fmla="*/ 2091 w 5779"/>
                <a:gd name="connsiteY0" fmla="*/ 110 h 5460"/>
                <a:gd name="connsiteX1" fmla="*/ 5710 w 5779"/>
                <a:gd name="connsiteY1" fmla="*/ 1920 h 5460"/>
                <a:gd name="connsiteX2" fmla="*/ 3386 w 5779"/>
                <a:gd name="connsiteY2" fmla="*/ 5389 h 5460"/>
                <a:gd name="connsiteX3" fmla="*/ 91 w 5779"/>
                <a:gd name="connsiteY3" fmla="*/ 3634 h 5460"/>
                <a:gd name="connsiteX4" fmla="*/ 2072 w 5779"/>
                <a:gd name="connsiteY4" fmla="*/ 114 h 5460"/>
                <a:gd name="connsiteX5" fmla="*/ 2091 w 5779"/>
                <a:gd name="connsiteY5" fmla="*/ 110 h 5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9" h="5460">
                  <a:moveTo>
                    <a:pt x="2091" y="110"/>
                  </a:moveTo>
                  <a:cubicBezTo>
                    <a:pt x="3586" y="-339"/>
                    <a:pt x="5167" y="455"/>
                    <a:pt x="5710" y="1920"/>
                  </a:cubicBezTo>
                  <a:cubicBezTo>
                    <a:pt x="6025" y="3520"/>
                    <a:pt x="4987" y="5073"/>
                    <a:pt x="3386" y="5389"/>
                  </a:cubicBezTo>
                  <a:cubicBezTo>
                    <a:pt x="2015" y="5661"/>
                    <a:pt x="634" y="4928"/>
                    <a:pt x="91" y="3634"/>
                  </a:cubicBezTo>
                  <a:cubicBezTo>
                    <a:pt x="-329" y="2114"/>
                    <a:pt x="557" y="539"/>
                    <a:pt x="2072" y="114"/>
                  </a:cubicBezTo>
                  <a:cubicBezTo>
                    <a:pt x="2081" y="113"/>
                    <a:pt x="2081" y="111"/>
                    <a:pt x="2091" y="110"/>
                  </a:cubicBezTo>
                  <a:close/>
                </a:path>
              </a:pathLst>
            </a:custGeom>
            <a:solidFill>
              <a:srgbClr val="D58B94"/>
            </a:solidFill>
            <a:ln w="9525" cap="flat">
              <a:noFill/>
              <a:prstDash val="solid"/>
              <a:miter/>
            </a:ln>
          </p:spPr>
          <p:txBody>
            <a:bodyPr rtlCol="0" anchor="ctr"/>
            <a:lstStyle/>
            <a:p>
              <a:endParaRPr lang="en-IN"/>
            </a:p>
          </p:txBody>
        </p:sp>
        <p:sp>
          <p:nvSpPr>
            <p:cNvPr id="2181" name="Freeform: Shape 2180">
              <a:extLst>
                <a:ext uri="{FF2B5EF4-FFF2-40B4-BE49-F238E27FC236}">
                  <a16:creationId xmlns:a16="http://schemas.microsoft.com/office/drawing/2014/main" xmlns="" id="{670C1389-21BB-D731-C3C4-D5758E3C2CC3}"/>
                </a:ext>
              </a:extLst>
            </p:cNvPr>
            <p:cNvSpPr/>
            <p:nvPr/>
          </p:nvSpPr>
          <p:spPr>
            <a:xfrm>
              <a:off x="1256002" y="714954"/>
              <a:ext cx="6500" cy="5793"/>
            </a:xfrm>
            <a:custGeom>
              <a:avLst/>
              <a:gdLst>
                <a:gd name="connsiteX0" fmla="*/ 2523 w 6500"/>
                <a:gd name="connsiteY0" fmla="*/ 262 h 5793"/>
                <a:gd name="connsiteX1" fmla="*/ 6209 w 6500"/>
                <a:gd name="connsiteY1" fmla="*/ 1544 h 5793"/>
                <a:gd name="connsiteX2" fmla="*/ 4932 w 6500"/>
                <a:gd name="connsiteY2" fmla="*/ 5234 h 5793"/>
                <a:gd name="connsiteX3" fmla="*/ 3951 w 6500"/>
                <a:gd name="connsiteY3" fmla="*/ 5501 h 5793"/>
                <a:gd name="connsiteX4" fmla="*/ 265 w 6500"/>
                <a:gd name="connsiteY4" fmla="*/ 4220 h 5793"/>
                <a:gd name="connsiteX5" fmla="*/ 1542 w 6500"/>
                <a:gd name="connsiteY5" fmla="*/ 530 h 5793"/>
                <a:gd name="connsiteX6" fmla="*/ 2523 w 6500"/>
                <a:gd name="connsiteY6" fmla="*/ 262 h 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0" h="5793">
                  <a:moveTo>
                    <a:pt x="2523" y="262"/>
                  </a:moveTo>
                  <a:cubicBezTo>
                    <a:pt x="3894" y="-403"/>
                    <a:pt x="5551" y="170"/>
                    <a:pt x="6209" y="1544"/>
                  </a:cubicBezTo>
                  <a:cubicBezTo>
                    <a:pt x="6875" y="2916"/>
                    <a:pt x="6304" y="4568"/>
                    <a:pt x="4932" y="5234"/>
                  </a:cubicBezTo>
                  <a:cubicBezTo>
                    <a:pt x="4628" y="5383"/>
                    <a:pt x="4294" y="5474"/>
                    <a:pt x="3951" y="5501"/>
                  </a:cubicBezTo>
                  <a:cubicBezTo>
                    <a:pt x="2580" y="6167"/>
                    <a:pt x="922" y="5594"/>
                    <a:pt x="265" y="4220"/>
                  </a:cubicBezTo>
                  <a:cubicBezTo>
                    <a:pt x="-402" y="2848"/>
                    <a:pt x="170" y="1196"/>
                    <a:pt x="1542" y="530"/>
                  </a:cubicBezTo>
                  <a:cubicBezTo>
                    <a:pt x="1846" y="381"/>
                    <a:pt x="2180" y="290"/>
                    <a:pt x="2523" y="262"/>
                  </a:cubicBezTo>
                  <a:close/>
                </a:path>
              </a:pathLst>
            </a:custGeom>
            <a:solidFill>
              <a:srgbClr val="D58B94"/>
            </a:solidFill>
            <a:ln w="9525" cap="flat">
              <a:noFill/>
              <a:prstDash val="solid"/>
              <a:miter/>
            </a:ln>
          </p:spPr>
          <p:txBody>
            <a:bodyPr rtlCol="0" anchor="ctr"/>
            <a:lstStyle/>
            <a:p>
              <a:endParaRPr lang="en-IN"/>
            </a:p>
          </p:txBody>
        </p:sp>
        <p:sp>
          <p:nvSpPr>
            <p:cNvPr id="2182" name="Freeform: Shape 2181">
              <a:extLst>
                <a:ext uri="{FF2B5EF4-FFF2-40B4-BE49-F238E27FC236}">
                  <a16:creationId xmlns:a16="http://schemas.microsoft.com/office/drawing/2014/main" xmlns="" id="{CA0D9650-55B8-13AF-BA83-EA43319C8AEE}"/>
                </a:ext>
              </a:extLst>
            </p:cNvPr>
            <p:cNvSpPr/>
            <p:nvPr/>
          </p:nvSpPr>
          <p:spPr>
            <a:xfrm>
              <a:off x="1248631" y="699748"/>
              <a:ext cx="5693" cy="5716"/>
            </a:xfrm>
            <a:custGeom>
              <a:avLst/>
              <a:gdLst>
                <a:gd name="connsiteX0" fmla="*/ 2273 w 5693"/>
                <a:gd name="connsiteY0" fmla="*/ 39 h 5716"/>
                <a:gd name="connsiteX1" fmla="*/ 5626 w 5693"/>
                <a:gd name="connsiteY1" fmla="*/ 2295 h 5716"/>
                <a:gd name="connsiteX2" fmla="*/ 3368 w 5693"/>
                <a:gd name="connsiteY2" fmla="*/ 5648 h 5716"/>
                <a:gd name="connsiteX3" fmla="*/ 82 w 5693"/>
                <a:gd name="connsiteY3" fmla="*/ 3658 h 5716"/>
                <a:gd name="connsiteX4" fmla="*/ 2197 w 5693"/>
                <a:gd name="connsiteY4" fmla="*/ 58 h 5716"/>
                <a:gd name="connsiteX5" fmla="*/ 2273 w 5693"/>
                <a:gd name="connsiteY5" fmla="*/ 39 h 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3" h="5716">
                  <a:moveTo>
                    <a:pt x="2273" y="39"/>
                  </a:moveTo>
                  <a:cubicBezTo>
                    <a:pt x="3826" y="-264"/>
                    <a:pt x="5321" y="746"/>
                    <a:pt x="5626" y="2295"/>
                  </a:cubicBezTo>
                  <a:cubicBezTo>
                    <a:pt x="5931" y="3844"/>
                    <a:pt x="4921" y="5345"/>
                    <a:pt x="3368" y="5648"/>
                  </a:cubicBezTo>
                  <a:cubicBezTo>
                    <a:pt x="1921" y="5930"/>
                    <a:pt x="501" y="5069"/>
                    <a:pt x="82" y="3658"/>
                  </a:cubicBezTo>
                  <a:cubicBezTo>
                    <a:pt x="-327" y="2080"/>
                    <a:pt x="616" y="467"/>
                    <a:pt x="2197" y="58"/>
                  </a:cubicBezTo>
                  <a:cubicBezTo>
                    <a:pt x="2225" y="51"/>
                    <a:pt x="2245" y="44"/>
                    <a:pt x="2273" y="39"/>
                  </a:cubicBezTo>
                  <a:close/>
                </a:path>
              </a:pathLst>
            </a:custGeom>
            <a:solidFill>
              <a:srgbClr val="D58B94"/>
            </a:solidFill>
            <a:ln w="9525" cap="flat">
              <a:noFill/>
              <a:prstDash val="solid"/>
              <a:miter/>
            </a:ln>
          </p:spPr>
          <p:txBody>
            <a:bodyPr rtlCol="0" anchor="ctr"/>
            <a:lstStyle/>
            <a:p>
              <a:endParaRPr lang="en-IN"/>
            </a:p>
          </p:txBody>
        </p:sp>
        <p:sp>
          <p:nvSpPr>
            <p:cNvPr id="2183" name="Freeform: Shape 2182">
              <a:extLst>
                <a:ext uri="{FF2B5EF4-FFF2-40B4-BE49-F238E27FC236}">
                  <a16:creationId xmlns:a16="http://schemas.microsoft.com/office/drawing/2014/main" xmlns="" id="{252FF803-B5F7-C420-521E-902AE3FFF0EE}"/>
                </a:ext>
              </a:extLst>
            </p:cNvPr>
            <p:cNvSpPr/>
            <p:nvPr/>
          </p:nvSpPr>
          <p:spPr>
            <a:xfrm>
              <a:off x="1192127" y="750925"/>
              <a:ext cx="10292" cy="10333"/>
            </a:xfrm>
            <a:custGeom>
              <a:avLst/>
              <a:gdLst>
                <a:gd name="connsiteX0" fmla="*/ 3818 w 10292"/>
                <a:gd name="connsiteY0" fmla="*/ 201 h 10333"/>
                <a:gd name="connsiteX1" fmla="*/ 10000 w 10292"/>
                <a:gd name="connsiteY1" fmla="*/ 3497 h 10333"/>
                <a:gd name="connsiteX2" fmla="*/ 10010 w 10292"/>
                <a:gd name="connsiteY2" fmla="*/ 3534 h 10333"/>
                <a:gd name="connsiteX3" fmla="*/ 6771 w 10292"/>
                <a:gd name="connsiteY3" fmla="*/ 10049 h 10333"/>
                <a:gd name="connsiteX4" fmla="*/ 256 w 10292"/>
                <a:gd name="connsiteY4" fmla="*/ 6812 h 10333"/>
                <a:gd name="connsiteX5" fmla="*/ 3495 w 10292"/>
                <a:gd name="connsiteY5" fmla="*/ 298 h 10333"/>
                <a:gd name="connsiteX6" fmla="*/ 3818 w 10292"/>
                <a:gd name="connsiteY6" fmla="*/ 201 h 1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2" h="10333">
                  <a:moveTo>
                    <a:pt x="3818" y="201"/>
                  </a:moveTo>
                  <a:cubicBezTo>
                    <a:pt x="6438" y="-596"/>
                    <a:pt x="9200" y="881"/>
                    <a:pt x="10000" y="3497"/>
                  </a:cubicBezTo>
                  <a:cubicBezTo>
                    <a:pt x="10000" y="3510"/>
                    <a:pt x="10010" y="3522"/>
                    <a:pt x="10010" y="3534"/>
                  </a:cubicBezTo>
                  <a:cubicBezTo>
                    <a:pt x="10915" y="6227"/>
                    <a:pt x="9467" y="9144"/>
                    <a:pt x="6771" y="10049"/>
                  </a:cubicBezTo>
                  <a:cubicBezTo>
                    <a:pt x="4076" y="10954"/>
                    <a:pt x="1161" y="9505"/>
                    <a:pt x="256" y="6812"/>
                  </a:cubicBezTo>
                  <a:cubicBezTo>
                    <a:pt x="-649" y="4119"/>
                    <a:pt x="799" y="1203"/>
                    <a:pt x="3495" y="298"/>
                  </a:cubicBezTo>
                  <a:cubicBezTo>
                    <a:pt x="3599" y="262"/>
                    <a:pt x="3714" y="229"/>
                    <a:pt x="3818" y="201"/>
                  </a:cubicBezTo>
                  <a:close/>
                </a:path>
              </a:pathLst>
            </a:custGeom>
            <a:solidFill>
              <a:srgbClr val="D58B94"/>
            </a:solidFill>
            <a:ln w="9525" cap="flat">
              <a:noFill/>
              <a:prstDash val="solid"/>
              <a:miter/>
            </a:ln>
          </p:spPr>
          <p:txBody>
            <a:bodyPr rtlCol="0" anchor="ctr"/>
            <a:lstStyle/>
            <a:p>
              <a:endParaRPr lang="en-IN"/>
            </a:p>
          </p:txBody>
        </p:sp>
        <p:sp>
          <p:nvSpPr>
            <p:cNvPr id="2184" name="Freeform: Shape 2183">
              <a:extLst>
                <a:ext uri="{FF2B5EF4-FFF2-40B4-BE49-F238E27FC236}">
                  <a16:creationId xmlns:a16="http://schemas.microsoft.com/office/drawing/2014/main" xmlns="" id="{635ED11A-2866-318F-BDBF-F2B7C0C10714}"/>
                </a:ext>
              </a:extLst>
            </p:cNvPr>
            <p:cNvSpPr/>
            <p:nvPr/>
          </p:nvSpPr>
          <p:spPr>
            <a:xfrm>
              <a:off x="1198303" y="762279"/>
              <a:ext cx="8957" cy="9680"/>
            </a:xfrm>
            <a:custGeom>
              <a:avLst/>
              <a:gdLst>
                <a:gd name="connsiteX0" fmla="*/ 3643 w 8957"/>
                <a:gd name="connsiteY0" fmla="*/ -9 h 9680"/>
                <a:gd name="connsiteX1" fmla="*/ 8938 w 8957"/>
                <a:gd name="connsiteY1" fmla="*/ 4782 h 9680"/>
                <a:gd name="connsiteX2" fmla="*/ 6214 w 8957"/>
                <a:gd name="connsiteY2" fmla="*/ 9516 h 9680"/>
                <a:gd name="connsiteX3" fmla="*/ 118 w 8957"/>
                <a:gd name="connsiteY3" fmla="*/ 5897 h 9680"/>
                <a:gd name="connsiteX4" fmla="*/ 3643 w 8957"/>
                <a:gd name="connsiteY4" fmla="*/ -9 h 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7" h="9680">
                  <a:moveTo>
                    <a:pt x="3643" y="-9"/>
                  </a:moveTo>
                  <a:cubicBezTo>
                    <a:pt x="6424" y="-147"/>
                    <a:pt x="8796" y="1998"/>
                    <a:pt x="8938" y="4782"/>
                  </a:cubicBezTo>
                  <a:cubicBezTo>
                    <a:pt x="9034" y="6757"/>
                    <a:pt x="7967" y="8608"/>
                    <a:pt x="6214" y="9516"/>
                  </a:cubicBezTo>
                  <a:cubicBezTo>
                    <a:pt x="3538" y="10179"/>
                    <a:pt x="823" y="8568"/>
                    <a:pt x="118" y="5897"/>
                  </a:cubicBezTo>
                  <a:cubicBezTo>
                    <a:pt x="-491" y="3300"/>
                    <a:pt x="1071" y="690"/>
                    <a:pt x="3643" y="-9"/>
                  </a:cubicBezTo>
                  <a:close/>
                </a:path>
              </a:pathLst>
            </a:custGeom>
            <a:solidFill>
              <a:srgbClr val="D58B94"/>
            </a:solidFill>
            <a:ln w="9525" cap="flat">
              <a:noFill/>
              <a:prstDash val="solid"/>
              <a:miter/>
            </a:ln>
          </p:spPr>
          <p:txBody>
            <a:bodyPr rtlCol="0" anchor="ctr"/>
            <a:lstStyle/>
            <a:p>
              <a:endParaRPr lang="en-IN"/>
            </a:p>
          </p:txBody>
        </p:sp>
        <p:sp>
          <p:nvSpPr>
            <p:cNvPr id="2185" name="Freeform: Shape 2184">
              <a:extLst>
                <a:ext uri="{FF2B5EF4-FFF2-40B4-BE49-F238E27FC236}">
                  <a16:creationId xmlns:a16="http://schemas.microsoft.com/office/drawing/2014/main" xmlns="" id="{E290AABA-2070-C0F8-1B4A-E63FAB56CA87}"/>
                </a:ext>
              </a:extLst>
            </p:cNvPr>
            <p:cNvSpPr/>
            <p:nvPr/>
          </p:nvSpPr>
          <p:spPr>
            <a:xfrm>
              <a:off x="1186124" y="705102"/>
              <a:ext cx="4851" cy="4217"/>
            </a:xfrm>
            <a:custGeom>
              <a:avLst/>
              <a:gdLst>
                <a:gd name="connsiteX0" fmla="*/ 1820 w 4851"/>
                <a:gd name="connsiteY0" fmla="*/ 209 h 4217"/>
                <a:gd name="connsiteX1" fmla="*/ 4754 w 4851"/>
                <a:gd name="connsiteY1" fmla="*/ 1212 h 4217"/>
                <a:gd name="connsiteX2" fmla="*/ 4773 w 4851"/>
                <a:gd name="connsiteY2" fmla="*/ 1257 h 4217"/>
                <a:gd name="connsiteX3" fmla="*/ 3258 w 4851"/>
                <a:gd name="connsiteY3" fmla="*/ 3805 h 4217"/>
                <a:gd name="connsiteX4" fmla="*/ 3154 w 4851"/>
                <a:gd name="connsiteY4" fmla="*/ 3829 h 4217"/>
                <a:gd name="connsiteX5" fmla="*/ 363 w 4851"/>
                <a:gd name="connsiteY5" fmla="*/ 3367 h 4217"/>
                <a:gd name="connsiteX6" fmla="*/ 830 w 4851"/>
                <a:gd name="connsiteY6" fmla="*/ 576 h 4217"/>
                <a:gd name="connsiteX7" fmla="*/ 1820 w 4851"/>
                <a:gd name="connsiteY7" fmla="*/ 209 h 4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1" h="4217">
                  <a:moveTo>
                    <a:pt x="1820" y="209"/>
                  </a:moveTo>
                  <a:cubicBezTo>
                    <a:pt x="2906" y="-323"/>
                    <a:pt x="4220" y="125"/>
                    <a:pt x="4754" y="1212"/>
                  </a:cubicBezTo>
                  <a:cubicBezTo>
                    <a:pt x="4763" y="1226"/>
                    <a:pt x="4763" y="1242"/>
                    <a:pt x="4773" y="1257"/>
                  </a:cubicBezTo>
                  <a:cubicBezTo>
                    <a:pt x="5059" y="2378"/>
                    <a:pt x="4382" y="3519"/>
                    <a:pt x="3258" y="3805"/>
                  </a:cubicBezTo>
                  <a:cubicBezTo>
                    <a:pt x="3220" y="3813"/>
                    <a:pt x="3192" y="3821"/>
                    <a:pt x="3154" y="3829"/>
                  </a:cubicBezTo>
                  <a:cubicBezTo>
                    <a:pt x="2258" y="4472"/>
                    <a:pt x="1011" y="4265"/>
                    <a:pt x="363" y="3367"/>
                  </a:cubicBezTo>
                  <a:cubicBezTo>
                    <a:pt x="-285" y="2468"/>
                    <a:pt x="-75" y="1219"/>
                    <a:pt x="830" y="576"/>
                  </a:cubicBezTo>
                  <a:cubicBezTo>
                    <a:pt x="1115" y="366"/>
                    <a:pt x="1458" y="240"/>
                    <a:pt x="1820" y="209"/>
                  </a:cubicBezTo>
                  <a:close/>
                </a:path>
              </a:pathLst>
            </a:custGeom>
            <a:solidFill>
              <a:srgbClr val="D58B94"/>
            </a:solidFill>
            <a:ln w="9525" cap="flat">
              <a:noFill/>
              <a:prstDash val="solid"/>
              <a:miter/>
            </a:ln>
          </p:spPr>
          <p:txBody>
            <a:bodyPr rtlCol="0" anchor="ctr"/>
            <a:lstStyle/>
            <a:p>
              <a:endParaRPr lang="en-IN"/>
            </a:p>
          </p:txBody>
        </p:sp>
        <p:sp>
          <p:nvSpPr>
            <p:cNvPr id="2186" name="Freeform: Shape 2185">
              <a:extLst>
                <a:ext uri="{FF2B5EF4-FFF2-40B4-BE49-F238E27FC236}">
                  <a16:creationId xmlns:a16="http://schemas.microsoft.com/office/drawing/2014/main" xmlns="" id="{E1F1459B-26D6-C23C-A3C7-E312D749D74E}"/>
                </a:ext>
              </a:extLst>
            </p:cNvPr>
            <p:cNvSpPr/>
            <p:nvPr/>
          </p:nvSpPr>
          <p:spPr>
            <a:xfrm>
              <a:off x="1197516" y="702322"/>
              <a:ext cx="13536" cy="11997"/>
            </a:xfrm>
            <a:custGeom>
              <a:avLst/>
              <a:gdLst>
                <a:gd name="connsiteX0" fmla="*/ 5001 w 13536"/>
                <a:gd name="connsiteY0" fmla="*/ 512 h 11997"/>
                <a:gd name="connsiteX1" fmla="*/ 13393 w 13536"/>
                <a:gd name="connsiteY1" fmla="*/ 3832 h 11997"/>
                <a:gd name="connsiteX2" fmla="*/ 13478 w 13536"/>
                <a:gd name="connsiteY2" fmla="*/ 4037 h 11997"/>
                <a:gd name="connsiteX3" fmla="*/ 7182 w 13536"/>
                <a:gd name="connsiteY3" fmla="*/ 11937 h 11997"/>
                <a:gd name="connsiteX4" fmla="*/ 143 w 13536"/>
                <a:gd name="connsiteY4" fmla="*/ 8323 h 11997"/>
                <a:gd name="connsiteX5" fmla="*/ 5001 w 13536"/>
                <a:gd name="connsiteY5" fmla="*/ 512 h 1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6" h="11997">
                  <a:moveTo>
                    <a:pt x="5001" y="512"/>
                  </a:moveTo>
                  <a:cubicBezTo>
                    <a:pt x="8239" y="-889"/>
                    <a:pt x="11992" y="597"/>
                    <a:pt x="13393" y="3832"/>
                  </a:cubicBezTo>
                  <a:cubicBezTo>
                    <a:pt x="13421" y="3900"/>
                    <a:pt x="13450" y="3968"/>
                    <a:pt x="13478" y="4037"/>
                  </a:cubicBezTo>
                  <a:cubicBezTo>
                    <a:pt x="13916" y="7957"/>
                    <a:pt x="11106" y="11494"/>
                    <a:pt x="7182" y="11937"/>
                  </a:cubicBezTo>
                  <a:cubicBezTo>
                    <a:pt x="4325" y="12261"/>
                    <a:pt x="1543" y="10836"/>
                    <a:pt x="143" y="8323"/>
                  </a:cubicBezTo>
                  <a:cubicBezTo>
                    <a:pt x="-628" y="4831"/>
                    <a:pt x="1524" y="1360"/>
                    <a:pt x="5001" y="512"/>
                  </a:cubicBezTo>
                  <a:close/>
                </a:path>
              </a:pathLst>
            </a:custGeom>
            <a:solidFill>
              <a:srgbClr val="D58B94"/>
            </a:solidFill>
            <a:ln w="9525" cap="flat">
              <a:noFill/>
              <a:prstDash val="solid"/>
              <a:miter/>
            </a:ln>
          </p:spPr>
          <p:txBody>
            <a:bodyPr rtlCol="0" anchor="ctr"/>
            <a:lstStyle/>
            <a:p>
              <a:endParaRPr lang="en-IN"/>
            </a:p>
          </p:txBody>
        </p:sp>
        <p:sp>
          <p:nvSpPr>
            <p:cNvPr id="2187" name="Freeform: Shape 2186">
              <a:extLst>
                <a:ext uri="{FF2B5EF4-FFF2-40B4-BE49-F238E27FC236}">
                  <a16:creationId xmlns:a16="http://schemas.microsoft.com/office/drawing/2014/main" xmlns="" id="{3B4351F4-995F-58CA-F3FF-096976787B1C}"/>
                </a:ext>
              </a:extLst>
            </p:cNvPr>
            <p:cNvSpPr/>
            <p:nvPr/>
          </p:nvSpPr>
          <p:spPr>
            <a:xfrm>
              <a:off x="1192998" y="718387"/>
              <a:ext cx="20197" cy="18409"/>
            </a:xfrm>
            <a:custGeom>
              <a:avLst/>
              <a:gdLst>
                <a:gd name="connsiteX0" fmla="*/ 7519 w 20197"/>
                <a:gd name="connsiteY0" fmla="*/ 640 h 18409"/>
                <a:gd name="connsiteX1" fmla="*/ 19854 w 20197"/>
                <a:gd name="connsiteY1" fmla="*/ 6047 h 18409"/>
                <a:gd name="connsiteX2" fmla="*/ 19902 w 20197"/>
                <a:gd name="connsiteY2" fmla="*/ 6165 h 18409"/>
                <a:gd name="connsiteX3" fmla="*/ 12948 w 20197"/>
                <a:gd name="connsiteY3" fmla="*/ 17699 h 18409"/>
                <a:gd name="connsiteX4" fmla="*/ 12567 w 20197"/>
                <a:gd name="connsiteY4" fmla="*/ 17785 h 18409"/>
                <a:gd name="connsiteX5" fmla="*/ 299 w 20197"/>
                <a:gd name="connsiteY5" fmla="*/ 12214 h 18409"/>
                <a:gd name="connsiteX6" fmla="*/ 185 w 20197"/>
                <a:gd name="connsiteY6" fmla="*/ 11880 h 18409"/>
                <a:gd name="connsiteX7" fmla="*/ 7519 w 20197"/>
                <a:gd name="connsiteY7" fmla="*/ 640 h 18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97" h="18409">
                  <a:moveTo>
                    <a:pt x="7519" y="640"/>
                  </a:moveTo>
                  <a:cubicBezTo>
                    <a:pt x="12415" y="-1273"/>
                    <a:pt x="17939" y="1147"/>
                    <a:pt x="19854" y="6047"/>
                  </a:cubicBezTo>
                  <a:cubicBezTo>
                    <a:pt x="19873" y="6087"/>
                    <a:pt x="19882" y="6126"/>
                    <a:pt x="19902" y="6165"/>
                  </a:cubicBezTo>
                  <a:cubicBezTo>
                    <a:pt x="21168" y="11271"/>
                    <a:pt x="18054" y="16435"/>
                    <a:pt x="12948" y="17699"/>
                  </a:cubicBezTo>
                  <a:cubicBezTo>
                    <a:pt x="12815" y="17731"/>
                    <a:pt x="12691" y="17759"/>
                    <a:pt x="12567" y="17785"/>
                  </a:cubicBezTo>
                  <a:cubicBezTo>
                    <a:pt x="7643" y="19633"/>
                    <a:pt x="2147" y="17138"/>
                    <a:pt x="299" y="12214"/>
                  </a:cubicBezTo>
                  <a:cubicBezTo>
                    <a:pt x="261" y="12103"/>
                    <a:pt x="223" y="11992"/>
                    <a:pt x="185" y="11880"/>
                  </a:cubicBezTo>
                  <a:cubicBezTo>
                    <a:pt x="-872" y="6754"/>
                    <a:pt x="2404" y="1735"/>
                    <a:pt x="7519" y="640"/>
                  </a:cubicBezTo>
                  <a:close/>
                </a:path>
              </a:pathLst>
            </a:custGeom>
            <a:solidFill>
              <a:srgbClr val="D58B94"/>
            </a:solidFill>
            <a:ln w="9525" cap="flat">
              <a:noFill/>
              <a:prstDash val="solid"/>
              <a:miter/>
            </a:ln>
          </p:spPr>
          <p:txBody>
            <a:bodyPr rtlCol="0" anchor="ctr"/>
            <a:lstStyle/>
            <a:p>
              <a:endParaRPr lang="en-IN"/>
            </a:p>
          </p:txBody>
        </p:sp>
        <p:sp>
          <p:nvSpPr>
            <p:cNvPr id="2188" name="Freeform: Shape 2187">
              <a:extLst>
                <a:ext uri="{FF2B5EF4-FFF2-40B4-BE49-F238E27FC236}">
                  <a16:creationId xmlns:a16="http://schemas.microsoft.com/office/drawing/2014/main" xmlns="" id="{2AA34DC9-EDAC-40C7-434B-E77F96605687}"/>
                </a:ext>
              </a:extLst>
            </p:cNvPr>
            <p:cNvSpPr/>
            <p:nvPr/>
          </p:nvSpPr>
          <p:spPr>
            <a:xfrm>
              <a:off x="1201924" y="738559"/>
              <a:ext cx="11142" cy="10337"/>
            </a:xfrm>
            <a:custGeom>
              <a:avLst/>
              <a:gdLst>
                <a:gd name="connsiteX0" fmla="*/ 4213 w 11142"/>
                <a:gd name="connsiteY0" fmla="*/ 280 h 10337"/>
                <a:gd name="connsiteX1" fmla="*/ 10995 w 11142"/>
                <a:gd name="connsiteY1" fmla="*/ 3576 h 10337"/>
                <a:gd name="connsiteX2" fmla="*/ 11071 w 11142"/>
                <a:gd name="connsiteY2" fmla="*/ 3804 h 10337"/>
                <a:gd name="connsiteX3" fmla="*/ 6213 w 11142"/>
                <a:gd name="connsiteY3" fmla="*/ 10266 h 10337"/>
                <a:gd name="connsiteX4" fmla="*/ 117 w 11142"/>
                <a:gd name="connsiteY4" fmla="*/ 6757 h 10337"/>
                <a:gd name="connsiteX5" fmla="*/ 4213 w 11142"/>
                <a:gd name="connsiteY5" fmla="*/ 280 h 1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2" h="10337">
                  <a:moveTo>
                    <a:pt x="4213" y="280"/>
                  </a:moveTo>
                  <a:cubicBezTo>
                    <a:pt x="6994" y="-683"/>
                    <a:pt x="10032" y="792"/>
                    <a:pt x="10995" y="3576"/>
                  </a:cubicBezTo>
                  <a:cubicBezTo>
                    <a:pt x="11023" y="3651"/>
                    <a:pt x="11052" y="3728"/>
                    <a:pt x="11071" y="3804"/>
                  </a:cubicBezTo>
                  <a:cubicBezTo>
                    <a:pt x="11518" y="6929"/>
                    <a:pt x="9337" y="9822"/>
                    <a:pt x="6213" y="10266"/>
                  </a:cubicBezTo>
                  <a:cubicBezTo>
                    <a:pt x="3622" y="10635"/>
                    <a:pt x="1107" y="9187"/>
                    <a:pt x="117" y="6757"/>
                  </a:cubicBezTo>
                  <a:cubicBezTo>
                    <a:pt x="-531" y="3838"/>
                    <a:pt x="1298" y="942"/>
                    <a:pt x="4213" y="280"/>
                  </a:cubicBezTo>
                  <a:close/>
                </a:path>
              </a:pathLst>
            </a:custGeom>
            <a:solidFill>
              <a:srgbClr val="D58B94"/>
            </a:solidFill>
            <a:ln w="9525" cap="flat">
              <a:noFill/>
              <a:prstDash val="solid"/>
              <a:miter/>
            </a:ln>
          </p:spPr>
          <p:txBody>
            <a:bodyPr rtlCol="0" anchor="ctr"/>
            <a:lstStyle/>
            <a:p>
              <a:endParaRPr lang="en-IN"/>
            </a:p>
          </p:txBody>
        </p:sp>
        <p:sp>
          <p:nvSpPr>
            <p:cNvPr id="2189" name="Freeform: Shape 2188">
              <a:extLst>
                <a:ext uri="{FF2B5EF4-FFF2-40B4-BE49-F238E27FC236}">
                  <a16:creationId xmlns:a16="http://schemas.microsoft.com/office/drawing/2014/main" xmlns="" id="{3B9A8818-A2AC-9BCE-2A3A-87CCA88F9736}"/>
                </a:ext>
              </a:extLst>
            </p:cNvPr>
            <p:cNvSpPr/>
            <p:nvPr/>
          </p:nvSpPr>
          <p:spPr>
            <a:xfrm>
              <a:off x="1211087" y="751816"/>
              <a:ext cx="9030" cy="9242"/>
            </a:xfrm>
            <a:custGeom>
              <a:avLst/>
              <a:gdLst>
                <a:gd name="connsiteX0" fmla="*/ 3336 w 9030"/>
                <a:gd name="connsiteY0" fmla="*/ 167 h 9242"/>
                <a:gd name="connsiteX1" fmla="*/ 8670 w 9030"/>
                <a:gd name="connsiteY1" fmla="*/ 3025 h 9242"/>
                <a:gd name="connsiteX2" fmla="*/ 6260 w 9030"/>
                <a:gd name="connsiteY2" fmla="*/ 8881 h 9242"/>
                <a:gd name="connsiteX3" fmla="*/ 412 w 9030"/>
                <a:gd name="connsiteY3" fmla="*/ 6475 h 9242"/>
                <a:gd name="connsiteX4" fmla="*/ 98 w 9030"/>
                <a:gd name="connsiteY4" fmla="*/ 5311 h 9242"/>
                <a:gd name="connsiteX5" fmla="*/ 3317 w 9030"/>
                <a:gd name="connsiteY5" fmla="*/ 172 h 9242"/>
                <a:gd name="connsiteX6" fmla="*/ 3336 w 9030"/>
                <a:gd name="connsiteY6" fmla="*/ 167 h 9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0" h="9242">
                  <a:moveTo>
                    <a:pt x="3336" y="167"/>
                  </a:moveTo>
                  <a:cubicBezTo>
                    <a:pt x="5594" y="-512"/>
                    <a:pt x="7984" y="765"/>
                    <a:pt x="8670" y="3025"/>
                  </a:cubicBezTo>
                  <a:cubicBezTo>
                    <a:pt x="9623" y="5306"/>
                    <a:pt x="8546" y="7928"/>
                    <a:pt x="6260" y="8881"/>
                  </a:cubicBezTo>
                  <a:cubicBezTo>
                    <a:pt x="3984" y="9833"/>
                    <a:pt x="1365" y="8756"/>
                    <a:pt x="412" y="6475"/>
                  </a:cubicBezTo>
                  <a:cubicBezTo>
                    <a:pt x="250" y="6102"/>
                    <a:pt x="145" y="5711"/>
                    <a:pt x="98" y="5311"/>
                  </a:cubicBezTo>
                  <a:cubicBezTo>
                    <a:pt x="-436" y="3004"/>
                    <a:pt x="1003" y="703"/>
                    <a:pt x="3317" y="172"/>
                  </a:cubicBezTo>
                  <a:cubicBezTo>
                    <a:pt x="3317" y="171"/>
                    <a:pt x="3327" y="169"/>
                    <a:pt x="3336" y="167"/>
                  </a:cubicBezTo>
                  <a:close/>
                </a:path>
              </a:pathLst>
            </a:custGeom>
            <a:solidFill>
              <a:srgbClr val="D58B94"/>
            </a:solidFill>
            <a:ln w="9525" cap="flat">
              <a:noFill/>
              <a:prstDash val="solid"/>
              <a:miter/>
            </a:ln>
          </p:spPr>
          <p:txBody>
            <a:bodyPr rtlCol="0" anchor="ctr"/>
            <a:lstStyle/>
            <a:p>
              <a:endParaRPr lang="en-IN"/>
            </a:p>
          </p:txBody>
        </p:sp>
        <p:sp>
          <p:nvSpPr>
            <p:cNvPr id="2190" name="Freeform: Shape 2189">
              <a:extLst>
                <a:ext uri="{FF2B5EF4-FFF2-40B4-BE49-F238E27FC236}">
                  <a16:creationId xmlns:a16="http://schemas.microsoft.com/office/drawing/2014/main" xmlns="" id="{186BFE1F-5FDC-E6D0-800B-AB5C46264B08}"/>
                </a:ext>
              </a:extLst>
            </p:cNvPr>
            <p:cNvSpPr/>
            <p:nvPr/>
          </p:nvSpPr>
          <p:spPr>
            <a:xfrm>
              <a:off x="1224917" y="758272"/>
              <a:ext cx="7566" cy="7316"/>
            </a:xfrm>
            <a:custGeom>
              <a:avLst/>
              <a:gdLst>
                <a:gd name="connsiteX0" fmla="*/ 3127 w 7566"/>
                <a:gd name="connsiteY0" fmla="*/ 93 h 7316"/>
                <a:gd name="connsiteX1" fmla="*/ 7404 w 7566"/>
                <a:gd name="connsiteY1" fmla="*/ 2645 h 7316"/>
                <a:gd name="connsiteX2" fmla="*/ 7414 w 7566"/>
                <a:gd name="connsiteY2" fmla="*/ 2665 h 7316"/>
                <a:gd name="connsiteX3" fmla="*/ 5004 w 7566"/>
                <a:gd name="connsiteY3" fmla="*/ 7028 h 7316"/>
                <a:gd name="connsiteX4" fmla="*/ 4937 w 7566"/>
                <a:gd name="connsiteY4" fmla="*/ 7047 h 7316"/>
                <a:gd name="connsiteX5" fmla="*/ 241 w 7566"/>
                <a:gd name="connsiteY5" fmla="*/ 5014 h 7316"/>
                <a:gd name="connsiteX6" fmla="*/ 2270 w 7566"/>
                <a:gd name="connsiteY6" fmla="*/ 316 h 7316"/>
                <a:gd name="connsiteX7" fmla="*/ 3127 w 7566"/>
                <a:gd name="connsiteY7" fmla="*/ 93 h 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66" h="7316">
                  <a:moveTo>
                    <a:pt x="3127" y="93"/>
                  </a:moveTo>
                  <a:cubicBezTo>
                    <a:pt x="5013" y="-384"/>
                    <a:pt x="6928" y="758"/>
                    <a:pt x="7404" y="2645"/>
                  </a:cubicBezTo>
                  <a:cubicBezTo>
                    <a:pt x="7414" y="2652"/>
                    <a:pt x="7414" y="2658"/>
                    <a:pt x="7414" y="2665"/>
                  </a:cubicBezTo>
                  <a:cubicBezTo>
                    <a:pt x="7957" y="4535"/>
                    <a:pt x="6871" y="6488"/>
                    <a:pt x="5004" y="7028"/>
                  </a:cubicBezTo>
                  <a:cubicBezTo>
                    <a:pt x="4985" y="7034"/>
                    <a:pt x="4956" y="7041"/>
                    <a:pt x="4937" y="7047"/>
                  </a:cubicBezTo>
                  <a:cubicBezTo>
                    <a:pt x="3080" y="7782"/>
                    <a:pt x="975" y="6872"/>
                    <a:pt x="241" y="5014"/>
                  </a:cubicBezTo>
                  <a:cubicBezTo>
                    <a:pt x="-492" y="3155"/>
                    <a:pt x="413" y="1052"/>
                    <a:pt x="2270" y="316"/>
                  </a:cubicBezTo>
                  <a:cubicBezTo>
                    <a:pt x="2546" y="207"/>
                    <a:pt x="2832" y="132"/>
                    <a:pt x="3127" y="93"/>
                  </a:cubicBezTo>
                  <a:close/>
                </a:path>
              </a:pathLst>
            </a:custGeom>
            <a:solidFill>
              <a:srgbClr val="D58B94"/>
            </a:solidFill>
            <a:ln w="9525" cap="flat">
              <a:noFill/>
              <a:prstDash val="solid"/>
              <a:miter/>
            </a:ln>
          </p:spPr>
          <p:txBody>
            <a:bodyPr rtlCol="0" anchor="ctr"/>
            <a:lstStyle/>
            <a:p>
              <a:endParaRPr lang="en-IN"/>
            </a:p>
          </p:txBody>
        </p:sp>
        <p:sp>
          <p:nvSpPr>
            <p:cNvPr id="2191" name="Freeform: Shape 2190">
              <a:extLst>
                <a:ext uri="{FF2B5EF4-FFF2-40B4-BE49-F238E27FC236}">
                  <a16:creationId xmlns:a16="http://schemas.microsoft.com/office/drawing/2014/main" xmlns="" id="{2503BDA8-5BC2-BCCF-F975-EF877ABF8DAD}"/>
                </a:ext>
              </a:extLst>
            </p:cNvPr>
            <p:cNvSpPr/>
            <p:nvPr/>
          </p:nvSpPr>
          <p:spPr>
            <a:xfrm>
              <a:off x="1221515" y="745624"/>
              <a:ext cx="8972" cy="8596"/>
            </a:xfrm>
            <a:custGeom>
              <a:avLst/>
              <a:gdLst>
                <a:gd name="connsiteX0" fmla="*/ 6720 w 8972"/>
                <a:gd name="connsiteY0" fmla="*/ 549 h 8596"/>
                <a:gd name="connsiteX1" fmla="*/ 8511 w 8972"/>
                <a:gd name="connsiteY1" fmla="*/ 6058 h 8596"/>
                <a:gd name="connsiteX2" fmla="*/ 8339 w 8972"/>
                <a:gd name="connsiteY2" fmla="*/ 6359 h 8596"/>
                <a:gd name="connsiteX3" fmla="*/ 2148 w 8972"/>
                <a:gd name="connsiteY3" fmla="*/ 7978 h 8596"/>
                <a:gd name="connsiteX4" fmla="*/ 472 w 8972"/>
                <a:gd name="connsiteY4" fmla="*/ 2435 h 8596"/>
                <a:gd name="connsiteX5" fmla="*/ 624 w 8972"/>
                <a:gd name="connsiteY5" fmla="*/ 2168 h 8596"/>
                <a:gd name="connsiteX6" fmla="*/ 6720 w 8972"/>
                <a:gd name="connsiteY6" fmla="*/ 549 h 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72" h="8596">
                  <a:moveTo>
                    <a:pt x="6720" y="549"/>
                  </a:moveTo>
                  <a:cubicBezTo>
                    <a:pt x="8739" y="1575"/>
                    <a:pt x="9539" y="4042"/>
                    <a:pt x="8511" y="6058"/>
                  </a:cubicBezTo>
                  <a:cubicBezTo>
                    <a:pt x="8454" y="6161"/>
                    <a:pt x="8396" y="6261"/>
                    <a:pt x="8339" y="6359"/>
                  </a:cubicBezTo>
                  <a:cubicBezTo>
                    <a:pt x="7063" y="8493"/>
                    <a:pt x="4310" y="9214"/>
                    <a:pt x="2148" y="7978"/>
                  </a:cubicBezTo>
                  <a:cubicBezTo>
                    <a:pt x="157" y="6911"/>
                    <a:pt x="-595" y="4429"/>
                    <a:pt x="472" y="2435"/>
                  </a:cubicBezTo>
                  <a:cubicBezTo>
                    <a:pt x="519" y="2344"/>
                    <a:pt x="567" y="2255"/>
                    <a:pt x="624" y="2168"/>
                  </a:cubicBezTo>
                  <a:cubicBezTo>
                    <a:pt x="1900" y="89"/>
                    <a:pt x="4577" y="-624"/>
                    <a:pt x="6720" y="549"/>
                  </a:cubicBezTo>
                  <a:close/>
                </a:path>
              </a:pathLst>
            </a:custGeom>
            <a:solidFill>
              <a:srgbClr val="D58B94"/>
            </a:solidFill>
            <a:ln w="9525" cap="flat">
              <a:noFill/>
              <a:prstDash val="solid"/>
              <a:miter/>
            </a:ln>
          </p:spPr>
          <p:txBody>
            <a:bodyPr rtlCol="0" anchor="ctr"/>
            <a:lstStyle/>
            <a:p>
              <a:endParaRPr lang="en-IN"/>
            </a:p>
          </p:txBody>
        </p:sp>
        <p:sp>
          <p:nvSpPr>
            <p:cNvPr id="2192" name="Freeform: Shape 2191">
              <a:extLst>
                <a:ext uri="{FF2B5EF4-FFF2-40B4-BE49-F238E27FC236}">
                  <a16:creationId xmlns:a16="http://schemas.microsoft.com/office/drawing/2014/main" xmlns="" id="{AA8679C0-1397-DBA6-DC2C-CFC9B66570AE}"/>
                </a:ext>
              </a:extLst>
            </p:cNvPr>
            <p:cNvSpPr/>
            <p:nvPr/>
          </p:nvSpPr>
          <p:spPr>
            <a:xfrm>
              <a:off x="1219351" y="715475"/>
              <a:ext cx="11050" cy="11147"/>
            </a:xfrm>
            <a:custGeom>
              <a:avLst/>
              <a:gdLst>
                <a:gd name="connsiteX0" fmla="*/ 3931 w 11050"/>
                <a:gd name="connsiteY0" fmla="*/ 313 h 11147"/>
                <a:gd name="connsiteX1" fmla="*/ 10551 w 11050"/>
                <a:gd name="connsiteY1" fmla="*/ 3326 h 11147"/>
                <a:gd name="connsiteX2" fmla="*/ 10598 w 11050"/>
                <a:gd name="connsiteY2" fmla="*/ 3456 h 11147"/>
                <a:gd name="connsiteX3" fmla="*/ 7665 w 11050"/>
                <a:gd name="connsiteY3" fmla="*/ 10695 h 11147"/>
                <a:gd name="connsiteX4" fmla="*/ 426 w 11050"/>
                <a:gd name="connsiteY4" fmla="*/ 7758 h 11147"/>
                <a:gd name="connsiteX5" fmla="*/ 3359 w 11050"/>
                <a:gd name="connsiteY5" fmla="*/ 519 h 11147"/>
                <a:gd name="connsiteX6" fmla="*/ 3931 w 11050"/>
                <a:gd name="connsiteY6" fmla="*/ 313 h 11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0" h="11147">
                  <a:moveTo>
                    <a:pt x="3931" y="313"/>
                  </a:moveTo>
                  <a:cubicBezTo>
                    <a:pt x="6588" y="-683"/>
                    <a:pt x="9551" y="666"/>
                    <a:pt x="10551" y="3326"/>
                  </a:cubicBezTo>
                  <a:cubicBezTo>
                    <a:pt x="10570" y="3370"/>
                    <a:pt x="10579" y="3413"/>
                    <a:pt x="10598" y="3456"/>
                  </a:cubicBezTo>
                  <a:cubicBezTo>
                    <a:pt x="11789" y="6266"/>
                    <a:pt x="10474" y="9508"/>
                    <a:pt x="7665" y="10695"/>
                  </a:cubicBezTo>
                  <a:cubicBezTo>
                    <a:pt x="4855" y="11883"/>
                    <a:pt x="1607" y="10569"/>
                    <a:pt x="426" y="7758"/>
                  </a:cubicBezTo>
                  <a:cubicBezTo>
                    <a:pt x="-765" y="4948"/>
                    <a:pt x="550" y="1707"/>
                    <a:pt x="3359" y="519"/>
                  </a:cubicBezTo>
                  <a:cubicBezTo>
                    <a:pt x="3550" y="440"/>
                    <a:pt x="3740" y="371"/>
                    <a:pt x="3931" y="313"/>
                  </a:cubicBezTo>
                  <a:close/>
                </a:path>
              </a:pathLst>
            </a:custGeom>
            <a:solidFill>
              <a:srgbClr val="D58B94"/>
            </a:solidFill>
            <a:ln w="9525" cap="flat">
              <a:noFill/>
              <a:prstDash val="solid"/>
              <a:miter/>
            </a:ln>
          </p:spPr>
          <p:txBody>
            <a:bodyPr rtlCol="0" anchor="ctr"/>
            <a:lstStyle/>
            <a:p>
              <a:endParaRPr lang="en-IN"/>
            </a:p>
          </p:txBody>
        </p:sp>
        <p:sp>
          <p:nvSpPr>
            <p:cNvPr id="2193" name="Freeform: Shape 2192">
              <a:extLst>
                <a:ext uri="{FF2B5EF4-FFF2-40B4-BE49-F238E27FC236}">
                  <a16:creationId xmlns:a16="http://schemas.microsoft.com/office/drawing/2014/main" xmlns="" id="{EFDD3816-1902-0CD3-7438-0331B5A76B8C}"/>
                </a:ext>
              </a:extLst>
            </p:cNvPr>
            <p:cNvSpPr/>
            <p:nvPr/>
          </p:nvSpPr>
          <p:spPr>
            <a:xfrm>
              <a:off x="1218625" y="728313"/>
              <a:ext cx="16226" cy="15024"/>
            </a:xfrm>
            <a:custGeom>
              <a:avLst/>
              <a:gdLst>
                <a:gd name="connsiteX0" fmla="*/ 6562 w 16226"/>
                <a:gd name="connsiteY0" fmla="*/ 239 h 15024"/>
                <a:gd name="connsiteX1" fmla="*/ 16087 w 16226"/>
                <a:gd name="connsiteY1" fmla="*/ 5287 h 15024"/>
                <a:gd name="connsiteX2" fmla="*/ 9363 w 16226"/>
                <a:gd name="connsiteY2" fmla="*/ 14883 h 15024"/>
                <a:gd name="connsiteX3" fmla="*/ 181 w 16226"/>
                <a:gd name="connsiteY3" fmla="*/ 9668 h 15024"/>
                <a:gd name="connsiteX4" fmla="*/ 6086 w 16226"/>
                <a:gd name="connsiteY4" fmla="*/ 331 h 15024"/>
                <a:gd name="connsiteX5" fmla="*/ 6562 w 16226"/>
                <a:gd name="connsiteY5" fmla="*/ 239 h 15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26" h="15024">
                  <a:moveTo>
                    <a:pt x="6562" y="239"/>
                  </a:moveTo>
                  <a:cubicBezTo>
                    <a:pt x="10563" y="-791"/>
                    <a:pt x="14697" y="1397"/>
                    <a:pt x="16087" y="5287"/>
                  </a:cubicBezTo>
                  <a:cubicBezTo>
                    <a:pt x="16878" y="9794"/>
                    <a:pt x="13868" y="14091"/>
                    <a:pt x="9363" y="14883"/>
                  </a:cubicBezTo>
                  <a:cubicBezTo>
                    <a:pt x="5448" y="15572"/>
                    <a:pt x="1590" y="13383"/>
                    <a:pt x="181" y="9668"/>
                  </a:cubicBezTo>
                  <a:cubicBezTo>
                    <a:pt x="-772" y="5460"/>
                    <a:pt x="1876" y="1280"/>
                    <a:pt x="6086" y="331"/>
                  </a:cubicBezTo>
                  <a:cubicBezTo>
                    <a:pt x="6239" y="296"/>
                    <a:pt x="6400" y="264"/>
                    <a:pt x="6562" y="239"/>
                  </a:cubicBezTo>
                  <a:close/>
                </a:path>
              </a:pathLst>
            </a:custGeom>
            <a:solidFill>
              <a:srgbClr val="D58B94"/>
            </a:solidFill>
            <a:ln w="9525" cap="flat">
              <a:noFill/>
              <a:prstDash val="solid"/>
              <a:miter/>
            </a:ln>
          </p:spPr>
          <p:txBody>
            <a:bodyPr rtlCol="0" anchor="ctr"/>
            <a:lstStyle/>
            <a:p>
              <a:endParaRPr lang="en-IN"/>
            </a:p>
          </p:txBody>
        </p:sp>
        <p:sp>
          <p:nvSpPr>
            <p:cNvPr id="2194" name="Freeform: Shape 2193">
              <a:extLst>
                <a:ext uri="{FF2B5EF4-FFF2-40B4-BE49-F238E27FC236}">
                  <a16:creationId xmlns:a16="http://schemas.microsoft.com/office/drawing/2014/main" xmlns="" id="{F99C3C3C-C09D-0383-E48F-52A10E09611B}"/>
                </a:ext>
              </a:extLst>
            </p:cNvPr>
            <p:cNvSpPr/>
            <p:nvPr/>
          </p:nvSpPr>
          <p:spPr>
            <a:xfrm>
              <a:off x="1215970" y="706987"/>
              <a:ext cx="6758" cy="6375"/>
            </a:xfrm>
            <a:custGeom>
              <a:avLst/>
              <a:gdLst>
                <a:gd name="connsiteX0" fmla="*/ 2644 w 6758"/>
                <a:gd name="connsiteY0" fmla="*/ 133 h 6375"/>
                <a:gd name="connsiteX1" fmla="*/ 6597 w 6758"/>
                <a:gd name="connsiteY1" fmla="*/ 2181 h 6375"/>
                <a:gd name="connsiteX2" fmla="*/ 4549 w 6758"/>
                <a:gd name="connsiteY2" fmla="*/ 6134 h 6375"/>
                <a:gd name="connsiteX3" fmla="*/ 73 w 6758"/>
                <a:gd name="connsiteY3" fmla="*/ 4229 h 6375"/>
                <a:gd name="connsiteX4" fmla="*/ 2644 w 6758"/>
                <a:gd name="connsiteY4" fmla="*/ 133 h 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8" h="6375">
                  <a:moveTo>
                    <a:pt x="2644" y="133"/>
                  </a:moveTo>
                  <a:cubicBezTo>
                    <a:pt x="4302" y="-392"/>
                    <a:pt x="6073" y="524"/>
                    <a:pt x="6597" y="2181"/>
                  </a:cubicBezTo>
                  <a:cubicBezTo>
                    <a:pt x="7121" y="3839"/>
                    <a:pt x="6207" y="5608"/>
                    <a:pt x="4549" y="6134"/>
                  </a:cubicBezTo>
                  <a:cubicBezTo>
                    <a:pt x="2787" y="6796"/>
                    <a:pt x="816" y="5958"/>
                    <a:pt x="73" y="4229"/>
                  </a:cubicBezTo>
                  <a:cubicBezTo>
                    <a:pt x="-346" y="2389"/>
                    <a:pt x="806" y="559"/>
                    <a:pt x="2644" y="133"/>
                  </a:cubicBezTo>
                  <a:close/>
                </a:path>
              </a:pathLst>
            </a:custGeom>
            <a:solidFill>
              <a:srgbClr val="D58B94"/>
            </a:solidFill>
            <a:ln w="9525" cap="flat">
              <a:noFill/>
              <a:prstDash val="solid"/>
              <a:miter/>
            </a:ln>
          </p:spPr>
          <p:txBody>
            <a:bodyPr rtlCol="0" anchor="ctr"/>
            <a:lstStyle/>
            <a:p>
              <a:endParaRPr lang="en-IN"/>
            </a:p>
          </p:txBody>
        </p:sp>
        <p:sp>
          <p:nvSpPr>
            <p:cNvPr id="2195" name="Freeform: Shape 2194">
              <a:extLst>
                <a:ext uri="{FF2B5EF4-FFF2-40B4-BE49-F238E27FC236}">
                  <a16:creationId xmlns:a16="http://schemas.microsoft.com/office/drawing/2014/main" xmlns="" id="{E5152B8E-E52D-7E4D-47DD-5738525E7ABE}"/>
                </a:ext>
              </a:extLst>
            </p:cNvPr>
            <p:cNvSpPr/>
            <p:nvPr/>
          </p:nvSpPr>
          <p:spPr>
            <a:xfrm>
              <a:off x="1229998" y="705331"/>
              <a:ext cx="6251" cy="5800"/>
            </a:xfrm>
            <a:custGeom>
              <a:avLst/>
              <a:gdLst>
                <a:gd name="connsiteX0" fmla="*/ 2237 w 6251"/>
                <a:gd name="connsiteY0" fmla="*/ 171 h 5800"/>
                <a:gd name="connsiteX1" fmla="*/ 6142 w 6251"/>
                <a:gd name="connsiteY1" fmla="*/ 1980 h 5800"/>
                <a:gd name="connsiteX2" fmla="*/ 4028 w 6251"/>
                <a:gd name="connsiteY2" fmla="*/ 5581 h 5800"/>
                <a:gd name="connsiteX3" fmla="*/ 3952 w 6251"/>
                <a:gd name="connsiteY3" fmla="*/ 5600 h 5800"/>
                <a:gd name="connsiteX4" fmla="*/ 46 w 6251"/>
                <a:gd name="connsiteY4" fmla="*/ 3790 h 5800"/>
                <a:gd name="connsiteX5" fmla="*/ 2237 w 6251"/>
                <a:gd name="connsiteY5" fmla="*/ 171 h 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51" h="5800">
                  <a:moveTo>
                    <a:pt x="2237" y="171"/>
                  </a:moveTo>
                  <a:cubicBezTo>
                    <a:pt x="3818" y="-406"/>
                    <a:pt x="5562" y="404"/>
                    <a:pt x="6142" y="1980"/>
                  </a:cubicBezTo>
                  <a:cubicBezTo>
                    <a:pt x="6552" y="3559"/>
                    <a:pt x="5609" y="5171"/>
                    <a:pt x="4028" y="5581"/>
                  </a:cubicBezTo>
                  <a:cubicBezTo>
                    <a:pt x="3999" y="5587"/>
                    <a:pt x="3980" y="5594"/>
                    <a:pt x="3952" y="5600"/>
                  </a:cubicBezTo>
                  <a:cubicBezTo>
                    <a:pt x="2371" y="6176"/>
                    <a:pt x="628" y="5366"/>
                    <a:pt x="46" y="3790"/>
                  </a:cubicBezTo>
                  <a:cubicBezTo>
                    <a:pt x="-268" y="2199"/>
                    <a:pt x="685" y="632"/>
                    <a:pt x="2237" y="171"/>
                  </a:cubicBezTo>
                  <a:close/>
                </a:path>
              </a:pathLst>
            </a:custGeom>
            <a:solidFill>
              <a:srgbClr val="D58B94"/>
            </a:solidFill>
            <a:ln w="9525" cap="flat">
              <a:noFill/>
              <a:prstDash val="solid"/>
              <a:miter/>
            </a:ln>
          </p:spPr>
          <p:txBody>
            <a:bodyPr rtlCol="0" anchor="ctr"/>
            <a:lstStyle/>
            <a:p>
              <a:endParaRPr lang="en-IN"/>
            </a:p>
          </p:txBody>
        </p:sp>
        <p:sp>
          <p:nvSpPr>
            <p:cNvPr id="2196" name="Freeform: Shape 2195">
              <a:extLst>
                <a:ext uri="{FF2B5EF4-FFF2-40B4-BE49-F238E27FC236}">
                  <a16:creationId xmlns:a16="http://schemas.microsoft.com/office/drawing/2014/main" xmlns="" id="{5C7C5E65-C8C0-8848-CB25-C0AB7A651EFE}"/>
                </a:ext>
              </a:extLst>
            </p:cNvPr>
            <p:cNvSpPr/>
            <p:nvPr/>
          </p:nvSpPr>
          <p:spPr>
            <a:xfrm>
              <a:off x="1239610" y="707902"/>
              <a:ext cx="9720" cy="9147"/>
            </a:xfrm>
            <a:custGeom>
              <a:avLst/>
              <a:gdLst>
                <a:gd name="connsiteX0" fmla="*/ 3579 w 9720"/>
                <a:gd name="connsiteY0" fmla="*/ 266 h 9147"/>
                <a:gd name="connsiteX1" fmla="*/ 9561 w 9720"/>
                <a:gd name="connsiteY1" fmla="*/ 3063 h 9147"/>
                <a:gd name="connsiteX2" fmla="*/ 9580 w 9720"/>
                <a:gd name="connsiteY2" fmla="*/ 3123 h 9147"/>
                <a:gd name="connsiteX3" fmla="*/ 6056 w 9720"/>
                <a:gd name="connsiteY3" fmla="*/ 8838 h 9147"/>
                <a:gd name="connsiteX4" fmla="*/ 284 w 9720"/>
                <a:gd name="connsiteY4" fmla="*/ 6248 h 9147"/>
                <a:gd name="connsiteX5" fmla="*/ 2874 w 9720"/>
                <a:gd name="connsiteY5" fmla="*/ 471 h 9147"/>
                <a:gd name="connsiteX6" fmla="*/ 3579 w 9720"/>
                <a:gd name="connsiteY6" fmla="*/ 266 h 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0" h="9147">
                  <a:moveTo>
                    <a:pt x="3579" y="266"/>
                  </a:moveTo>
                  <a:cubicBezTo>
                    <a:pt x="5999" y="-613"/>
                    <a:pt x="8675" y="639"/>
                    <a:pt x="9561" y="3063"/>
                  </a:cubicBezTo>
                  <a:cubicBezTo>
                    <a:pt x="9561" y="3083"/>
                    <a:pt x="9571" y="3102"/>
                    <a:pt x="9580" y="3123"/>
                  </a:cubicBezTo>
                  <a:cubicBezTo>
                    <a:pt x="10180" y="5673"/>
                    <a:pt x="8599" y="8226"/>
                    <a:pt x="6056" y="8838"/>
                  </a:cubicBezTo>
                  <a:cubicBezTo>
                    <a:pt x="3741" y="9718"/>
                    <a:pt x="1160" y="8558"/>
                    <a:pt x="284" y="6248"/>
                  </a:cubicBezTo>
                  <a:cubicBezTo>
                    <a:pt x="-602" y="3937"/>
                    <a:pt x="560" y="1350"/>
                    <a:pt x="2874" y="471"/>
                  </a:cubicBezTo>
                  <a:cubicBezTo>
                    <a:pt x="3103" y="383"/>
                    <a:pt x="3341" y="315"/>
                    <a:pt x="3579" y="266"/>
                  </a:cubicBezTo>
                  <a:close/>
                </a:path>
              </a:pathLst>
            </a:custGeom>
            <a:solidFill>
              <a:srgbClr val="D58B94"/>
            </a:solidFill>
            <a:ln w="9525" cap="flat">
              <a:noFill/>
              <a:prstDash val="solid"/>
              <a:miter/>
            </a:ln>
          </p:spPr>
          <p:txBody>
            <a:bodyPr rtlCol="0" anchor="ctr"/>
            <a:lstStyle/>
            <a:p>
              <a:endParaRPr lang="en-IN"/>
            </a:p>
          </p:txBody>
        </p:sp>
        <p:sp>
          <p:nvSpPr>
            <p:cNvPr id="2197" name="Freeform: Shape 2196">
              <a:extLst>
                <a:ext uri="{FF2B5EF4-FFF2-40B4-BE49-F238E27FC236}">
                  <a16:creationId xmlns:a16="http://schemas.microsoft.com/office/drawing/2014/main" xmlns="" id="{B4D1D220-BA9D-DE81-BC99-BB8F17C62CDA}"/>
                </a:ext>
              </a:extLst>
            </p:cNvPr>
            <p:cNvSpPr/>
            <p:nvPr/>
          </p:nvSpPr>
          <p:spPr>
            <a:xfrm>
              <a:off x="1241740" y="721260"/>
              <a:ext cx="11998" cy="11422"/>
            </a:xfrm>
            <a:custGeom>
              <a:avLst/>
              <a:gdLst>
                <a:gd name="connsiteX0" fmla="*/ 4497 w 11998"/>
                <a:gd name="connsiteY0" fmla="*/ 243 h 11422"/>
                <a:gd name="connsiteX1" fmla="*/ 11831 w 11998"/>
                <a:gd name="connsiteY1" fmla="*/ 4053 h 11422"/>
                <a:gd name="connsiteX2" fmla="*/ 7545 w 11998"/>
                <a:gd name="connsiteY2" fmla="*/ 11197 h 11422"/>
                <a:gd name="connsiteX3" fmla="*/ 115 w 11998"/>
                <a:gd name="connsiteY3" fmla="*/ 7292 h 11422"/>
                <a:gd name="connsiteX4" fmla="*/ 4497 w 11998"/>
                <a:gd name="connsiteY4" fmla="*/ 243 h 11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8" h="11422">
                  <a:moveTo>
                    <a:pt x="4497" y="243"/>
                  </a:moveTo>
                  <a:cubicBezTo>
                    <a:pt x="7573" y="-694"/>
                    <a:pt x="10831" y="999"/>
                    <a:pt x="11831" y="4053"/>
                  </a:cubicBezTo>
                  <a:cubicBezTo>
                    <a:pt x="12555" y="7200"/>
                    <a:pt x="10659" y="10357"/>
                    <a:pt x="7545" y="11197"/>
                  </a:cubicBezTo>
                  <a:cubicBezTo>
                    <a:pt x="4430" y="12028"/>
                    <a:pt x="1201" y="10329"/>
                    <a:pt x="115" y="7292"/>
                  </a:cubicBezTo>
                  <a:cubicBezTo>
                    <a:pt x="-542" y="4148"/>
                    <a:pt x="1382" y="1041"/>
                    <a:pt x="4497" y="243"/>
                  </a:cubicBezTo>
                  <a:close/>
                </a:path>
              </a:pathLst>
            </a:custGeom>
            <a:solidFill>
              <a:srgbClr val="D58B94"/>
            </a:solidFill>
            <a:ln w="9525" cap="flat">
              <a:noFill/>
              <a:prstDash val="solid"/>
              <a:miter/>
            </a:ln>
          </p:spPr>
          <p:txBody>
            <a:bodyPr rtlCol="0" anchor="ctr"/>
            <a:lstStyle/>
            <a:p>
              <a:endParaRPr lang="en-IN"/>
            </a:p>
          </p:txBody>
        </p:sp>
        <p:sp>
          <p:nvSpPr>
            <p:cNvPr id="2198" name="Freeform: Shape 2197">
              <a:extLst>
                <a:ext uri="{FF2B5EF4-FFF2-40B4-BE49-F238E27FC236}">
                  <a16:creationId xmlns:a16="http://schemas.microsoft.com/office/drawing/2014/main" xmlns="" id="{DF02CE2C-CE9E-F039-4984-4E2DA8E3073C}"/>
                </a:ext>
              </a:extLst>
            </p:cNvPr>
            <p:cNvSpPr/>
            <p:nvPr/>
          </p:nvSpPr>
          <p:spPr>
            <a:xfrm>
              <a:off x="1234555" y="743307"/>
              <a:ext cx="11838" cy="11776"/>
            </a:xfrm>
            <a:custGeom>
              <a:avLst/>
              <a:gdLst>
                <a:gd name="connsiteX0" fmla="*/ 4443 w 11838"/>
                <a:gd name="connsiteY0" fmla="*/ 199 h 11776"/>
                <a:gd name="connsiteX1" fmla="*/ 11587 w 11838"/>
                <a:gd name="connsiteY1" fmla="*/ 4199 h 11776"/>
                <a:gd name="connsiteX2" fmla="*/ 7577 w 11838"/>
                <a:gd name="connsiteY2" fmla="*/ 11523 h 11776"/>
                <a:gd name="connsiteX3" fmla="*/ 252 w 11838"/>
                <a:gd name="connsiteY3" fmla="*/ 7509 h 11776"/>
                <a:gd name="connsiteX4" fmla="*/ 157 w 11838"/>
                <a:gd name="connsiteY4" fmla="*/ 7152 h 11776"/>
                <a:gd name="connsiteX5" fmla="*/ 4329 w 11838"/>
                <a:gd name="connsiteY5" fmla="*/ 227 h 11776"/>
                <a:gd name="connsiteX6" fmla="*/ 4443 w 11838"/>
                <a:gd name="connsiteY6" fmla="*/ 199 h 1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8" h="11776">
                  <a:moveTo>
                    <a:pt x="4443" y="199"/>
                  </a:moveTo>
                  <a:cubicBezTo>
                    <a:pt x="7520" y="-656"/>
                    <a:pt x="10711" y="1129"/>
                    <a:pt x="11587" y="4199"/>
                  </a:cubicBezTo>
                  <a:cubicBezTo>
                    <a:pt x="12501" y="7330"/>
                    <a:pt x="10701" y="10609"/>
                    <a:pt x="7577" y="11523"/>
                  </a:cubicBezTo>
                  <a:cubicBezTo>
                    <a:pt x="4443" y="12437"/>
                    <a:pt x="1167" y="10640"/>
                    <a:pt x="252" y="7509"/>
                  </a:cubicBezTo>
                  <a:cubicBezTo>
                    <a:pt x="214" y="7391"/>
                    <a:pt x="186" y="7272"/>
                    <a:pt x="157" y="7152"/>
                  </a:cubicBezTo>
                  <a:cubicBezTo>
                    <a:pt x="-605" y="4089"/>
                    <a:pt x="1262" y="988"/>
                    <a:pt x="4329" y="227"/>
                  </a:cubicBezTo>
                  <a:cubicBezTo>
                    <a:pt x="4367" y="217"/>
                    <a:pt x="4405" y="207"/>
                    <a:pt x="4443" y="199"/>
                  </a:cubicBezTo>
                  <a:close/>
                </a:path>
              </a:pathLst>
            </a:custGeom>
            <a:solidFill>
              <a:srgbClr val="D58B94"/>
            </a:solidFill>
            <a:ln w="9525" cap="flat">
              <a:noFill/>
              <a:prstDash val="solid"/>
              <a:miter/>
            </a:ln>
          </p:spPr>
          <p:txBody>
            <a:bodyPr rtlCol="0" anchor="ctr"/>
            <a:lstStyle/>
            <a:p>
              <a:endParaRPr lang="en-IN"/>
            </a:p>
          </p:txBody>
        </p:sp>
        <p:sp>
          <p:nvSpPr>
            <p:cNvPr id="2199" name="Freeform: Shape 2198">
              <a:extLst>
                <a:ext uri="{FF2B5EF4-FFF2-40B4-BE49-F238E27FC236}">
                  <a16:creationId xmlns:a16="http://schemas.microsoft.com/office/drawing/2014/main" xmlns="" id="{DBD7127E-D0E3-F763-94E9-B8B13124ED73}"/>
                </a:ext>
              </a:extLst>
            </p:cNvPr>
            <p:cNvSpPr/>
            <p:nvPr/>
          </p:nvSpPr>
          <p:spPr>
            <a:xfrm>
              <a:off x="1249725" y="742397"/>
              <a:ext cx="4522" cy="4437"/>
            </a:xfrm>
            <a:custGeom>
              <a:avLst/>
              <a:gdLst>
                <a:gd name="connsiteX0" fmla="*/ 1656 w 4522"/>
                <a:gd name="connsiteY0" fmla="*/ 61 h 4437"/>
                <a:gd name="connsiteX1" fmla="*/ 4418 w 4522"/>
                <a:gd name="connsiteY1" fmla="*/ 1585 h 4437"/>
                <a:gd name="connsiteX2" fmla="*/ 2942 w 4522"/>
                <a:gd name="connsiteY2" fmla="*/ 4310 h 4437"/>
                <a:gd name="connsiteX3" fmla="*/ 2799 w 4522"/>
                <a:gd name="connsiteY3" fmla="*/ 4347 h 4437"/>
                <a:gd name="connsiteX4" fmla="*/ 37 w 4522"/>
                <a:gd name="connsiteY4" fmla="*/ 2823 h 4437"/>
                <a:gd name="connsiteX5" fmla="*/ 1656 w 4522"/>
                <a:gd name="connsiteY5" fmla="*/ 61 h 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22" h="4437">
                  <a:moveTo>
                    <a:pt x="1656" y="61"/>
                  </a:moveTo>
                  <a:cubicBezTo>
                    <a:pt x="2837" y="-250"/>
                    <a:pt x="4056" y="421"/>
                    <a:pt x="4418" y="1585"/>
                  </a:cubicBezTo>
                  <a:cubicBezTo>
                    <a:pt x="4761" y="2745"/>
                    <a:pt x="4104" y="3964"/>
                    <a:pt x="2942" y="4310"/>
                  </a:cubicBezTo>
                  <a:cubicBezTo>
                    <a:pt x="2894" y="4323"/>
                    <a:pt x="2846" y="4336"/>
                    <a:pt x="2799" y="4347"/>
                  </a:cubicBezTo>
                  <a:cubicBezTo>
                    <a:pt x="1618" y="4657"/>
                    <a:pt x="398" y="3987"/>
                    <a:pt x="37" y="2823"/>
                  </a:cubicBezTo>
                  <a:cubicBezTo>
                    <a:pt x="-211" y="1623"/>
                    <a:pt x="484" y="427"/>
                    <a:pt x="1656" y="61"/>
                  </a:cubicBezTo>
                  <a:close/>
                </a:path>
              </a:pathLst>
            </a:custGeom>
            <a:solidFill>
              <a:srgbClr val="D58B94"/>
            </a:solidFill>
            <a:ln w="9525" cap="flat">
              <a:noFill/>
              <a:prstDash val="solid"/>
              <a:miter/>
            </a:ln>
          </p:spPr>
          <p:txBody>
            <a:bodyPr rtlCol="0" anchor="ctr"/>
            <a:lstStyle/>
            <a:p>
              <a:endParaRPr lang="en-IN"/>
            </a:p>
          </p:txBody>
        </p:sp>
        <p:sp>
          <p:nvSpPr>
            <p:cNvPr id="2200" name="Freeform: Shape 2199">
              <a:extLst>
                <a:ext uri="{FF2B5EF4-FFF2-40B4-BE49-F238E27FC236}">
                  <a16:creationId xmlns:a16="http://schemas.microsoft.com/office/drawing/2014/main" xmlns="" id="{D1C3354D-586E-5DFB-ACBF-C3FB7A282E51}"/>
                </a:ext>
              </a:extLst>
            </p:cNvPr>
            <p:cNvSpPr/>
            <p:nvPr/>
          </p:nvSpPr>
          <p:spPr>
            <a:xfrm>
              <a:off x="1168555" y="741157"/>
              <a:ext cx="9125" cy="8160"/>
            </a:xfrm>
            <a:custGeom>
              <a:avLst/>
              <a:gdLst>
                <a:gd name="connsiteX0" fmla="*/ 3482 w 9125"/>
                <a:gd name="connsiteY0" fmla="*/ 253 h 8160"/>
                <a:gd name="connsiteX1" fmla="*/ 8988 w 9125"/>
                <a:gd name="connsiteY1" fmla="*/ 2782 h 8160"/>
                <a:gd name="connsiteX2" fmla="*/ 9007 w 9125"/>
                <a:gd name="connsiteY2" fmla="*/ 2825 h 8160"/>
                <a:gd name="connsiteX3" fmla="*/ 5845 w 9125"/>
                <a:gd name="connsiteY3" fmla="*/ 7838 h 8160"/>
                <a:gd name="connsiteX4" fmla="*/ 5673 w 9125"/>
                <a:gd name="connsiteY4" fmla="*/ 7873 h 8160"/>
                <a:gd name="connsiteX5" fmla="*/ 53 w 9125"/>
                <a:gd name="connsiteY5" fmla="*/ 5302 h 8160"/>
                <a:gd name="connsiteX6" fmla="*/ 3482 w 9125"/>
                <a:gd name="connsiteY6" fmla="*/ 253 h 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5" h="8160">
                  <a:moveTo>
                    <a:pt x="3482" y="253"/>
                  </a:moveTo>
                  <a:cubicBezTo>
                    <a:pt x="5702" y="-570"/>
                    <a:pt x="8169" y="563"/>
                    <a:pt x="8988" y="2782"/>
                  </a:cubicBezTo>
                  <a:cubicBezTo>
                    <a:pt x="8997" y="2797"/>
                    <a:pt x="8997" y="2811"/>
                    <a:pt x="9007" y="2825"/>
                  </a:cubicBezTo>
                  <a:cubicBezTo>
                    <a:pt x="9521" y="5083"/>
                    <a:pt x="8102" y="7327"/>
                    <a:pt x="5845" y="7838"/>
                  </a:cubicBezTo>
                  <a:cubicBezTo>
                    <a:pt x="5788" y="7852"/>
                    <a:pt x="5730" y="7863"/>
                    <a:pt x="5673" y="7873"/>
                  </a:cubicBezTo>
                  <a:cubicBezTo>
                    <a:pt x="3416" y="8709"/>
                    <a:pt x="901" y="7559"/>
                    <a:pt x="53" y="5302"/>
                  </a:cubicBezTo>
                  <a:cubicBezTo>
                    <a:pt x="-356" y="2969"/>
                    <a:pt x="1158" y="733"/>
                    <a:pt x="3482" y="253"/>
                  </a:cubicBezTo>
                  <a:close/>
                </a:path>
              </a:pathLst>
            </a:custGeom>
            <a:solidFill>
              <a:srgbClr val="D58B94"/>
            </a:solidFill>
            <a:ln w="9525" cap="flat">
              <a:noFill/>
              <a:prstDash val="solid"/>
              <a:miter/>
            </a:ln>
          </p:spPr>
          <p:txBody>
            <a:bodyPr rtlCol="0" anchor="ctr"/>
            <a:lstStyle/>
            <a:p>
              <a:endParaRPr lang="en-IN"/>
            </a:p>
          </p:txBody>
        </p:sp>
        <p:sp>
          <p:nvSpPr>
            <p:cNvPr id="2201" name="Freeform: Shape 2200">
              <a:extLst>
                <a:ext uri="{FF2B5EF4-FFF2-40B4-BE49-F238E27FC236}">
                  <a16:creationId xmlns:a16="http://schemas.microsoft.com/office/drawing/2014/main" xmlns="" id="{C2744C2D-95FF-0B87-EFFA-9E5D60DDBFC4}"/>
                </a:ext>
              </a:extLst>
            </p:cNvPr>
            <p:cNvSpPr/>
            <p:nvPr/>
          </p:nvSpPr>
          <p:spPr>
            <a:xfrm>
              <a:off x="1176469" y="755260"/>
              <a:ext cx="11398" cy="11078"/>
            </a:xfrm>
            <a:custGeom>
              <a:avLst/>
              <a:gdLst>
                <a:gd name="connsiteX0" fmla="*/ 4236 w 11398"/>
                <a:gd name="connsiteY0" fmla="*/ 248 h 11078"/>
                <a:gd name="connsiteX1" fmla="*/ 11180 w 11398"/>
                <a:gd name="connsiteY1" fmla="*/ 3832 h 11078"/>
                <a:gd name="connsiteX2" fmla="*/ 11189 w 11398"/>
                <a:gd name="connsiteY2" fmla="*/ 3867 h 11078"/>
                <a:gd name="connsiteX3" fmla="*/ 7141 w 11398"/>
                <a:gd name="connsiteY3" fmla="*/ 10868 h 11078"/>
                <a:gd name="connsiteX4" fmla="*/ 140 w 11398"/>
                <a:gd name="connsiteY4" fmla="*/ 6820 h 11078"/>
                <a:gd name="connsiteX5" fmla="*/ 4141 w 11398"/>
                <a:gd name="connsiteY5" fmla="*/ 269 h 11078"/>
                <a:gd name="connsiteX6" fmla="*/ 4236 w 11398"/>
                <a:gd name="connsiteY6" fmla="*/ 248 h 1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98" h="11078">
                  <a:moveTo>
                    <a:pt x="4236" y="248"/>
                  </a:moveTo>
                  <a:cubicBezTo>
                    <a:pt x="7141" y="-679"/>
                    <a:pt x="10246" y="925"/>
                    <a:pt x="11180" y="3832"/>
                  </a:cubicBezTo>
                  <a:cubicBezTo>
                    <a:pt x="11180" y="3843"/>
                    <a:pt x="11189" y="3856"/>
                    <a:pt x="11189" y="3867"/>
                  </a:cubicBezTo>
                  <a:cubicBezTo>
                    <a:pt x="12008" y="6918"/>
                    <a:pt x="10189" y="10053"/>
                    <a:pt x="7141" y="10868"/>
                  </a:cubicBezTo>
                  <a:cubicBezTo>
                    <a:pt x="4093" y="11683"/>
                    <a:pt x="959" y="9871"/>
                    <a:pt x="140" y="6820"/>
                  </a:cubicBezTo>
                  <a:cubicBezTo>
                    <a:pt x="-565" y="3905"/>
                    <a:pt x="1226" y="971"/>
                    <a:pt x="4141" y="269"/>
                  </a:cubicBezTo>
                  <a:cubicBezTo>
                    <a:pt x="4179" y="262"/>
                    <a:pt x="4207" y="254"/>
                    <a:pt x="4236" y="248"/>
                  </a:cubicBezTo>
                  <a:close/>
                </a:path>
              </a:pathLst>
            </a:custGeom>
            <a:solidFill>
              <a:srgbClr val="D58B94"/>
            </a:solidFill>
            <a:ln w="9525" cap="flat">
              <a:noFill/>
              <a:prstDash val="solid"/>
              <a:miter/>
            </a:ln>
          </p:spPr>
          <p:txBody>
            <a:bodyPr rtlCol="0" anchor="ctr"/>
            <a:lstStyle/>
            <a:p>
              <a:endParaRPr lang="en-IN"/>
            </a:p>
          </p:txBody>
        </p:sp>
        <p:sp>
          <p:nvSpPr>
            <p:cNvPr id="2202" name="Freeform: Shape 2201">
              <a:extLst>
                <a:ext uri="{FF2B5EF4-FFF2-40B4-BE49-F238E27FC236}">
                  <a16:creationId xmlns:a16="http://schemas.microsoft.com/office/drawing/2014/main" xmlns="" id="{A8962640-726A-38B5-E86E-C156182D464D}"/>
                </a:ext>
              </a:extLst>
            </p:cNvPr>
            <p:cNvSpPr/>
            <p:nvPr/>
          </p:nvSpPr>
          <p:spPr>
            <a:xfrm>
              <a:off x="1266406" y="723238"/>
              <a:ext cx="7812" cy="7837"/>
            </a:xfrm>
            <a:custGeom>
              <a:avLst/>
              <a:gdLst>
                <a:gd name="connsiteX0" fmla="*/ 2787 w 7812"/>
                <a:gd name="connsiteY0" fmla="*/ 170 h 7837"/>
                <a:gd name="connsiteX1" fmla="*/ 7587 w 7812"/>
                <a:gd name="connsiteY1" fmla="*/ 2626 h 7837"/>
                <a:gd name="connsiteX2" fmla="*/ 7644 w 7812"/>
                <a:gd name="connsiteY2" fmla="*/ 2837 h 7837"/>
                <a:gd name="connsiteX3" fmla="*/ 4968 w 7812"/>
                <a:gd name="connsiteY3" fmla="*/ 7669 h 7837"/>
                <a:gd name="connsiteX4" fmla="*/ 139 w 7812"/>
                <a:gd name="connsiteY4" fmla="*/ 4995 h 7837"/>
                <a:gd name="connsiteX5" fmla="*/ 2787 w 7812"/>
                <a:gd name="connsiteY5" fmla="*/ 170 h 7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2" h="7837">
                  <a:moveTo>
                    <a:pt x="2787" y="170"/>
                  </a:moveTo>
                  <a:cubicBezTo>
                    <a:pt x="4787" y="-476"/>
                    <a:pt x="6940" y="624"/>
                    <a:pt x="7587" y="2626"/>
                  </a:cubicBezTo>
                  <a:cubicBezTo>
                    <a:pt x="7606" y="2695"/>
                    <a:pt x="7625" y="2766"/>
                    <a:pt x="7644" y="2837"/>
                  </a:cubicBezTo>
                  <a:cubicBezTo>
                    <a:pt x="8244" y="4910"/>
                    <a:pt x="7044" y="7074"/>
                    <a:pt x="4968" y="7669"/>
                  </a:cubicBezTo>
                  <a:cubicBezTo>
                    <a:pt x="2901" y="8266"/>
                    <a:pt x="729" y="7068"/>
                    <a:pt x="139" y="4995"/>
                  </a:cubicBezTo>
                  <a:cubicBezTo>
                    <a:pt x="-452" y="2932"/>
                    <a:pt x="729" y="777"/>
                    <a:pt x="2787" y="170"/>
                  </a:cubicBezTo>
                  <a:close/>
                </a:path>
              </a:pathLst>
            </a:custGeom>
            <a:solidFill>
              <a:srgbClr val="D58B94"/>
            </a:solidFill>
            <a:ln w="9525" cap="flat">
              <a:noFill/>
              <a:prstDash val="solid"/>
              <a:miter/>
            </a:ln>
          </p:spPr>
          <p:txBody>
            <a:bodyPr rtlCol="0" anchor="ctr"/>
            <a:lstStyle/>
            <a:p>
              <a:endParaRPr lang="en-IN"/>
            </a:p>
          </p:txBody>
        </p:sp>
        <p:sp>
          <p:nvSpPr>
            <p:cNvPr id="2203" name="Freeform: Shape 2202">
              <a:extLst>
                <a:ext uri="{FF2B5EF4-FFF2-40B4-BE49-F238E27FC236}">
                  <a16:creationId xmlns:a16="http://schemas.microsoft.com/office/drawing/2014/main" xmlns="" id="{D3276FFA-84EE-8191-55C5-C430F25189ED}"/>
                </a:ext>
              </a:extLst>
            </p:cNvPr>
            <p:cNvSpPr/>
            <p:nvPr/>
          </p:nvSpPr>
          <p:spPr>
            <a:xfrm>
              <a:off x="1253434" y="727834"/>
              <a:ext cx="11732" cy="11370"/>
            </a:xfrm>
            <a:custGeom>
              <a:avLst/>
              <a:gdLst>
                <a:gd name="connsiteX0" fmla="*/ 4424 w 11732"/>
                <a:gd name="connsiteY0" fmla="*/ 241 h 11370"/>
                <a:gd name="connsiteX1" fmla="*/ 11463 w 11732"/>
                <a:gd name="connsiteY1" fmla="*/ 3934 h 11370"/>
                <a:gd name="connsiteX2" fmla="*/ 7767 w 11732"/>
                <a:gd name="connsiteY2" fmla="*/ 10971 h 11370"/>
                <a:gd name="connsiteX3" fmla="*/ 7281 w 11732"/>
                <a:gd name="connsiteY3" fmla="*/ 11100 h 11370"/>
                <a:gd name="connsiteX4" fmla="*/ 243 w 11732"/>
                <a:gd name="connsiteY4" fmla="*/ 7407 h 11370"/>
                <a:gd name="connsiteX5" fmla="*/ 3938 w 11732"/>
                <a:gd name="connsiteY5" fmla="*/ 370 h 11370"/>
                <a:gd name="connsiteX6" fmla="*/ 4424 w 11732"/>
                <a:gd name="connsiteY6" fmla="*/ 241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2" h="11370">
                  <a:moveTo>
                    <a:pt x="4424" y="241"/>
                  </a:moveTo>
                  <a:cubicBezTo>
                    <a:pt x="7386" y="-683"/>
                    <a:pt x="10539" y="971"/>
                    <a:pt x="11463" y="3934"/>
                  </a:cubicBezTo>
                  <a:cubicBezTo>
                    <a:pt x="12387" y="6897"/>
                    <a:pt x="10730" y="10048"/>
                    <a:pt x="7767" y="10971"/>
                  </a:cubicBezTo>
                  <a:cubicBezTo>
                    <a:pt x="7605" y="11022"/>
                    <a:pt x="7443" y="11064"/>
                    <a:pt x="7281" y="11100"/>
                  </a:cubicBezTo>
                  <a:cubicBezTo>
                    <a:pt x="4319" y="12024"/>
                    <a:pt x="1166" y="10370"/>
                    <a:pt x="243" y="7407"/>
                  </a:cubicBezTo>
                  <a:cubicBezTo>
                    <a:pt x="-681" y="4444"/>
                    <a:pt x="976" y="1293"/>
                    <a:pt x="3938" y="370"/>
                  </a:cubicBezTo>
                  <a:cubicBezTo>
                    <a:pt x="4100" y="319"/>
                    <a:pt x="4262" y="276"/>
                    <a:pt x="4424" y="241"/>
                  </a:cubicBezTo>
                  <a:close/>
                </a:path>
              </a:pathLst>
            </a:custGeom>
            <a:solidFill>
              <a:srgbClr val="D58B94"/>
            </a:solidFill>
            <a:ln w="9525" cap="flat">
              <a:noFill/>
              <a:prstDash val="solid"/>
              <a:miter/>
            </a:ln>
          </p:spPr>
          <p:txBody>
            <a:bodyPr rtlCol="0" anchor="ctr"/>
            <a:lstStyle/>
            <a:p>
              <a:endParaRPr lang="en-IN"/>
            </a:p>
          </p:txBody>
        </p:sp>
        <p:sp>
          <p:nvSpPr>
            <p:cNvPr id="2204" name="Freeform: Shape 2203">
              <a:extLst>
                <a:ext uri="{FF2B5EF4-FFF2-40B4-BE49-F238E27FC236}">
                  <a16:creationId xmlns:a16="http://schemas.microsoft.com/office/drawing/2014/main" xmlns="" id="{294006A5-0F81-9857-7860-B42B8AE83D31}"/>
                </a:ext>
              </a:extLst>
            </p:cNvPr>
            <p:cNvSpPr/>
            <p:nvPr/>
          </p:nvSpPr>
          <p:spPr>
            <a:xfrm>
              <a:off x="1262035" y="739096"/>
              <a:ext cx="8167" cy="8100"/>
            </a:xfrm>
            <a:custGeom>
              <a:avLst/>
              <a:gdLst>
                <a:gd name="connsiteX0" fmla="*/ 3062 w 8167"/>
                <a:gd name="connsiteY0" fmla="*/ 124 h 8100"/>
                <a:gd name="connsiteX1" fmla="*/ 8015 w 8167"/>
                <a:gd name="connsiteY1" fmla="*/ 2981 h 8100"/>
                <a:gd name="connsiteX2" fmla="*/ 5157 w 8167"/>
                <a:gd name="connsiteY2" fmla="*/ 7934 h 8100"/>
                <a:gd name="connsiteX3" fmla="*/ 109 w 8167"/>
                <a:gd name="connsiteY3" fmla="*/ 5088 h 8100"/>
                <a:gd name="connsiteX4" fmla="*/ 109 w 8167"/>
                <a:gd name="connsiteY4" fmla="*/ 5077 h 8100"/>
                <a:gd name="connsiteX5" fmla="*/ 3062 w 8167"/>
                <a:gd name="connsiteY5" fmla="*/ 124 h 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67" h="8100">
                  <a:moveTo>
                    <a:pt x="3062" y="124"/>
                  </a:moveTo>
                  <a:cubicBezTo>
                    <a:pt x="5214" y="-454"/>
                    <a:pt x="7434" y="825"/>
                    <a:pt x="8015" y="2981"/>
                  </a:cubicBezTo>
                  <a:cubicBezTo>
                    <a:pt x="8596" y="5138"/>
                    <a:pt x="7310" y="7356"/>
                    <a:pt x="5157" y="7934"/>
                  </a:cubicBezTo>
                  <a:cubicBezTo>
                    <a:pt x="2976" y="8542"/>
                    <a:pt x="719" y="7268"/>
                    <a:pt x="109" y="5088"/>
                  </a:cubicBezTo>
                  <a:cubicBezTo>
                    <a:pt x="109" y="5084"/>
                    <a:pt x="109" y="5081"/>
                    <a:pt x="109" y="5077"/>
                  </a:cubicBezTo>
                  <a:cubicBezTo>
                    <a:pt x="-434" y="2896"/>
                    <a:pt x="880" y="685"/>
                    <a:pt x="3062" y="124"/>
                  </a:cubicBezTo>
                  <a:close/>
                </a:path>
              </a:pathLst>
            </a:custGeom>
            <a:solidFill>
              <a:srgbClr val="D58B94"/>
            </a:solidFill>
            <a:ln w="9525" cap="flat">
              <a:noFill/>
              <a:prstDash val="solid"/>
              <a:miter/>
            </a:ln>
          </p:spPr>
          <p:txBody>
            <a:bodyPr rtlCol="0" anchor="ctr"/>
            <a:lstStyle/>
            <a:p>
              <a:endParaRPr lang="en-IN"/>
            </a:p>
          </p:txBody>
        </p:sp>
        <p:sp>
          <p:nvSpPr>
            <p:cNvPr id="2205" name="Freeform: Shape 2204">
              <a:extLst>
                <a:ext uri="{FF2B5EF4-FFF2-40B4-BE49-F238E27FC236}">
                  <a16:creationId xmlns:a16="http://schemas.microsoft.com/office/drawing/2014/main" xmlns="" id="{6F1C0A5E-CA84-A14F-6B00-CDA09B7C5428}"/>
                </a:ext>
              </a:extLst>
            </p:cNvPr>
            <p:cNvSpPr/>
            <p:nvPr/>
          </p:nvSpPr>
          <p:spPr>
            <a:xfrm>
              <a:off x="1181417" y="801975"/>
              <a:ext cx="11698" cy="10601"/>
            </a:xfrm>
            <a:custGeom>
              <a:avLst/>
              <a:gdLst>
                <a:gd name="connsiteX0" fmla="*/ 5099 w 11698"/>
                <a:gd name="connsiteY0" fmla="*/ 109 h 10601"/>
                <a:gd name="connsiteX1" fmla="*/ 11661 w 11698"/>
                <a:gd name="connsiteY1" fmla="*/ 4349 h 10601"/>
                <a:gd name="connsiteX2" fmla="*/ 11671 w 11698"/>
                <a:gd name="connsiteY2" fmla="*/ 4396 h 10601"/>
                <a:gd name="connsiteX3" fmla="*/ 6623 w 11698"/>
                <a:gd name="connsiteY3" fmla="*/ 10396 h 10601"/>
                <a:gd name="connsiteX4" fmla="*/ 174 w 11698"/>
                <a:gd name="connsiteY4" fmla="*/ 6741 h 10601"/>
                <a:gd name="connsiteX5" fmla="*/ 3832 w 11698"/>
                <a:gd name="connsiteY5" fmla="*/ 297 h 10601"/>
                <a:gd name="connsiteX6" fmla="*/ 5099 w 11698"/>
                <a:gd name="connsiteY6" fmla="*/ 109 h 1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8" h="10601">
                  <a:moveTo>
                    <a:pt x="5099" y="109"/>
                  </a:moveTo>
                  <a:cubicBezTo>
                    <a:pt x="8080" y="-532"/>
                    <a:pt x="11023" y="1366"/>
                    <a:pt x="11661" y="4349"/>
                  </a:cubicBezTo>
                  <a:cubicBezTo>
                    <a:pt x="11661" y="4364"/>
                    <a:pt x="11671" y="4380"/>
                    <a:pt x="11671" y="4396"/>
                  </a:cubicBezTo>
                  <a:cubicBezTo>
                    <a:pt x="11890" y="7433"/>
                    <a:pt x="9651" y="10094"/>
                    <a:pt x="6623" y="10396"/>
                  </a:cubicBezTo>
                  <a:cubicBezTo>
                    <a:pt x="3832" y="11166"/>
                    <a:pt x="946" y="9530"/>
                    <a:pt x="174" y="6741"/>
                  </a:cubicBezTo>
                  <a:cubicBezTo>
                    <a:pt x="-588" y="3952"/>
                    <a:pt x="1041" y="1067"/>
                    <a:pt x="3832" y="297"/>
                  </a:cubicBezTo>
                  <a:cubicBezTo>
                    <a:pt x="4251" y="183"/>
                    <a:pt x="4670" y="120"/>
                    <a:pt x="5099" y="109"/>
                  </a:cubicBezTo>
                  <a:close/>
                </a:path>
              </a:pathLst>
            </a:custGeom>
            <a:solidFill>
              <a:srgbClr val="D58B94"/>
            </a:solidFill>
            <a:ln w="9525" cap="flat">
              <a:noFill/>
              <a:prstDash val="solid"/>
              <a:miter/>
            </a:ln>
          </p:spPr>
          <p:txBody>
            <a:bodyPr rtlCol="0" anchor="ctr"/>
            <a:lstStyle/>
            <a:p>
              <a:endParaRPr lang="en-IN"/>
            </a:p>
          </p:txBody>
        </p:sp>
        <p:sp>
          <p:nvSpPr>
            <p:cNvPr id="2206" name="Freeform: Shape 2205">
              <a:extLst>
                <a:ext uri="{FF2B5EF4-FFF2-40B4-BE49-F238E27FC236}">
                  <a16:creationId xmlns:a16="http://schemas.microsoft.com/office/drawing/2014/main" xmlns="" id="{90BCA441-EC03-641B-22F5-A968597687C0}"/>
                </a:ext>
              </a:extLst>
            </p:cNvPr>
            <p:cNvSpPr/>
            <p:nvPr/>
          </p:nvSpPr>
          <p:spPr>
            <a:xfrm>
              <a:off x="1188410" y="789901"/>
              <a:ext cx="12195" cy="12319"/>
            </a:xfrm>
            <a:custGeom>
              <a:avLst/>
              <a:gdLst>
                <a:gd name="connsiteX0" fmla="*/ 5153 w 12195"/>
                <a:gd name="connsiteY0" fmla="*/ 182 h 12319"/>
                <a:gd name="connsiteX1" fmla="*/ 11726 w 12195"/>
                <a:gd name="connsiteY1" fmla="*/ 3888 h 12319"/>
                <a:gd name="connsiteX2" fmla="*/ 11726 w 12195"/>
                <a:gd name="connsiteY2" fmla="*/ 3897 h 12319"/>
                <a:gd name="connsiteX3" fmla="*/ 8392 w 12195"/>
                <a:gd name="connsiteY3" fmla="*/ 11848 h 12319"/>
                <a:gd name="connsiteX4" fmla="*/ 439 w 12195"/>
                <a:gd name="connsiteY4" fmla="*/ 8516 h 12319"/>
                <a:gd name="connsiteX5" fmla="*/ 3772 w 12195"/>
                <a:gd name="connsiteY5" fmla="*/ 565 h 12319"/>
                <a:gd name="connsiteX6" fmla="*/ 5153 w 12195"/>
                <a:gd name="connsiteY6" fmla="*/ 182 h 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5" h="12319">
                  <a:moveTo>
                    <a:pt x="5153" y="182"/>
                  </a:moveTo>
                  <a:cubicBezTo>
                    <a:pt x="7992" y="-609"/>
                    <a:pt x="10935" y="1051"/>
                    <a:pt x="11726" y="3888"/>
                  </a:cubicBezTo>
                  <a:cubicBezTo>
                    <a:pt x="11726" y="3891"/>
                    <a:pt x="11726" y="3894"/>
                    <a:pt x="11726" y="3897"/>
                  </a:cubicBezTo>
                  <a:cubicBezTo>
                    <a:pt x="13002" y="7012"/>
                    <a:pt x="11507" y="10573"/>
                    <a:pt x="8392" y="11848"/>
                  </a:cubicBezTo>
                  <a:cubicBezTo>
                    <a:pt x="5277" y="13124"/>
                    <a:pt x="1715" y="11632"/>
                    <a:pt x="439" y="8516"/>
                  </a:cubicBezTo>
                  <a:cubicBezTo>
                    <a:pt x="-828" y="5401"/>
                    <a:pt x="658" y="1840"/>
                    <a:pt x="3772" y="565"/>
                  </a:cubicBezTo>
                  <a:cubicBezTo>
                    <a:pt x="4220" y="384"/>
                    <a:pt x="4677" y="255"/>
                    <a:pt x="5153" y="182"/>
                  </a:cubicBezTo>
                  <a:close/>
                </a:path>
              </a:pathLst>
            </a:custGeom>
            <a:solidFill>
              <a:srgbClr val="D58B94"/>
            </a:solidFill>
            <a:ln w="9525" cap="flat">
              <a:noFill/>
              <a:prstDash val="solid"/>
              <a:miter/>
            </a:ln>
          </p:spPr>
          <p:txBody>
            <a:bodyPr rtlCol="0" anchor="ctr"/>
            <a:lstStyle/>
            <a:p>
              <a:endParaRPr lang="en-IN"/>
            </a:p>
          </p:txBody>
        </p:sp>
        <p:sp>
          <p:nvSpPr>
            <p:cNvPr id="2207" name="Freeform: Shape 2206">
              <a:extLst>
                <a:ext uri="{FF2B5EF4-FFF2-40B4-BE49-F238E27FC236}">
                  <a16:creationId xmlns:a16="http://schemas.microsoft.com/office/drawing/2014/main" xmlns="" id="{B103F770-17B0-EC6C-69C3-E43A1EF65A12}"/>
                </a:ext>
              </a:extLst>
            </p:cNvPr>
            <p:cNvSpPr/>
            <p:nvPr/>
          </p:nvSpPr>
          <p:spPr>
            <a:xfrm>
              <a:off x="1199268" y="798561"/>
              <a:ext cx="11075" cy="10004"/>
            </a:xfrm>
            <a:custGeom>
              <a:avLst/>
              <a:gdLst>
                <a:gd name="connsiteX0" fmla="*/ 4773 w 11075"/>
                <a:gd name="connsiteY0" fmla="*/ 95 h 10004"/>
                <a:gd name="connsiteX1" fmla="*/ 11060 w 11075"/>
                <a:gd name="connsiteY1" fmla="*/ 4191 h 10004"/>
                <a:gd name="connsiteX2" fmla="*/ 5621 w 11075"/>
                <a:gd name="connsiteY2" fmla="*/ 9987 h 10004"/>
                <a:gd name="connsiteX3" fmla="*/ 11 w 11075"/>
                <a:gd name="connsiteY3" fmla="*/ 5810 h 10004"/>
                <a:gd name="connsiteX4" fmla="*/ 4726 w 11075"/>
                <a:gd name="connsiteY4" fmla="*/ 99 h 10004"/>
                <a:gd name="connsiteX5" fmla="*/ 4773 w 11075"/>
                <a:gd name="connsiteY5" fmla="*/ 95 h 1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75" h="10004">
                  <a:moveTo>
                    <a:pt x="4773" y="95"/>
                  </a:moveTo>
                  <a:cubicBezTo>
                    <a:pt x="7640" y="-493"/>
                    <a:pt x="10441" y="1333"/>
                    <a:pt x="11060" y="4191"/>
                  </a:cubicBezTo>
                  <a:cubicBezTo>
                    <a:pt x="11155" y="7293"/>
                    <a:pt x="8726" y="9888"/>
                    <a:pt x="5621" y="9987"/>
                  </a:cubicBezTo>
                  <a:cubicBezTo>
                    <a:pt x="3011" y="10071"/>
                    <a:pt x="678" y="8339"/>
                    <a:pt x="11" y="5810"/>
                  </a:cubicBezTo>
                  <a:cubicBezTo>
                    <a:pt x="-265" y="2930"/>
                    <a:pt x="1849" y="373"/>
                    <a:pt x="4726" y="99"/>
                  </a:cubicBezTo>
                  <a:cubicBezTo>
                    <a:pt x="4745" y="98"/>
                    <a:pt x="4754" y="96"/>
                    <a:pt x="4773" y="95"/>
                  </a:cubicBezTo>
                  <a:close/>
                </a:path>
              </a:pathLst>
            </a:custGeom>
            <a:solidFill>
              <a:srgbClr val="D58B94"/>
            </a:solidFill>
            <a:ln w="9525" cap="flat">
              <a:noFill/>
              <a:prstDash val="solid"/>
              <a:miter/>
            </a:ln>
          </p:spPr>
          <p:txBody>
            <a:bodyPr rtlCol="0" anchor="ctr"/>
            <a:lstStyle/>
            <a:p>
              <a:endParaRPr lang="en-IN"/>
            </a:p>
          </p:txBody>
        </p:sp>
        <p:sp>
          <p:nvSpPr>
            <p:cNvPr id="2208" name="Freeform: Shape 2207">
              <a:extLst>
                <a:ext uri="{FF2B5EF4-FFF2-40B4-BE49-F238E27FC236}">
                  <a16:creationId xmlns:a16="http://schemas.microsoft.com/office/drawing/2014/main" xmlns="" id="{859C37BD-76BA-BF1B-1A73-551B32BF7A5D}"/>
                </a:ext>
              </a:extLst>
            </p:cNvPr>
            <p:cNvSpPr/>
            <p:nvPr/>
          </p:nvSpPr>
          <p:spPr>
            <a:xfrm>
              <a:off x="1197338" y="855500"/>
              <a:ext cx="11146" cy="11405"/>
            </a:xfrm>
            <a:custGeom>
              <a:avLst/>
              <a:gdLst>
                <a:gd name="connsiteX0" fmla="*/ 4798 w 11146"/>
                <a:gd name="connsiteY0" fmla="*/ 20 h 11405"/>
                <a:gd name="connsiteX1" fmla="*/ 11085 w 11146"/>
                <a:gd name="connsiteY1" fmla="*/ 4878 h 11405"/>
                <a:gd name="connsiteX2" fmla="*/ 6322 w 11146"/>
                <a:gd name="connsiteY2" fmla="*/ 11355 h 11405"/>
                <a:gd name="connsiteX3" fmla="*/ 36 w 11146"/>
                <a:gd name="connsiteY3" fmla="*/ 6497 h 11405"/>
                <a:gd name="connsiteX4" fmla="*/ 4798 w 11146"/>
                <a:gd name="connsiteY4" fmla="*/ 20 h 11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6" h="11405">
                  <a:moveTo>
                    <a:pt x="4798" y="20"/>
                  </a:moveTo>
                  <a:cubicBezTo>
                    <a:pt x="7865" y="-320"/>
                    <a:pt x="10637" y="1829"/>
                    <a:pt x="11085" y="4878"/>
                  </a:cubicBezTo>
                  <a:cubicBezTo>
                    <a:pt x="11485" y="7964"/>
                    <a:pt x="9389" y="10820"/>
                    <a:pt x="6322" y="11355"/>
                  </a:cubicBezTo>
                  <a:cubicBezTo>
                    <a:pt x="3255" y="11695"/>
                    <a:pt x="483" y="9546"/>
                    <a:pt x="36" y="6497"/>
                  </a:cubicBezTo>
                  <a:cubicBezTo>
                    <a:pt x="-365" y="3411"/>
                    <a:pt x="1731" y="556"/>
                    <a:pt x="4798" y="20"/>
                  </a:cubicBezTo>
                  <a:close/>
                </a:path>
              </a:pathLst>
            </a:custGeom>
            <a:solidFill>
              <a:srgbClr val="D58B94"/>
            </a:solidFill>
            <a:ln w="9525" cap="flat">
              <a:noFill/>
              <a:prstDash val="solid"/>
              <a:miter/>
            </a:ln>
          </p:spPr>
          <p:txBody>
            <a:bodyPr rtlCol="0" anchor="ctr"/>
            <a:lstStyle/>
            <a:p>
              <a:endParaRPr lang="en-IN"/>
            </a:p>
          </p:txBody>
        </p:sp>
        <p:sp>
          <p:nvSpPr>
            <p:cNvPr id="2209" name="Freeform: Shape 2208">
              <a:extLst>
                <a:ext uri="{FF2B5EF4-FFF2-40B4-BE49-F238E27FC236}">
                  <a16:creationId xmlns:a16="http://schemas.microsoft.com/office/drawing/2014/main" xmlns="" id="{2D7E898C-E513-64D7-25FD-5D102344B0D5}"/>
                </a:ext>
              </a:extLst>
            </p:cNvPr>
            <p:cNvSpPr/>
            <p:nvPr/>
          </p:nvSpPr>
          <p:spPr>
            <a:xfrm>
              <a:off x="1197625" y="814690"/>
              <a:ext cx="14572" cy="14170"/>
            </a:xfrm>
            <a:custGeom>
              <a:avLst/>
              <a:gdLst>
                <a:gd name="connsiteX0" fmla="*/ 6226 w 14572"/>
                <a:gd name="connsiteY0" fmla="*/ 63 h 14170"/>
                <a:gd name="connsiteX1" fmla="*/ 14513 w 14572"/>
                <a:gd name="connsiteY1" fmla="*/ 6064 h 14170"/>
                <a:gd name="connsiteX2" fmla="*/ 8226 w 14572"/>
                <a:gd name="connsiteY2" fmla="*/ 14065 h 14170"/>
                <a:gd name="connsiteX3" fmla="*/ 44 w 14572"/>
                <a:gd name="connsiteY3" fmla="*/ 8136 h 14170"/>
                <a:gd name="connsiteX4" fmla="*/ 34 w 14572"/>
                <a:gd name="connsiteY4" fmla="*/ 8064 h 14170"/>
                <a:gd name="connsiteX5" fmla="*/ 6226 w 14572"/>
                <a:gd name="connsiteY5" fmla="*/ 63 h 1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2" h="14170">
                  <a:moveTo>
                    <a:pt x="6226" y="63"/>
                  </a:moveTo>
                  <a:cubicBezTo>
                    <a:pt x="10160" y="-511"/>
                    <a:pt x="13836" y="2149"/>
                    <a:pt x="14513" y="6064"/>
                  </a:cubicBezTo>
                  <a:cubicBezTo>
                    <a:pt x="14960" y="10002"/>
                    <a:pt x="12160" y="13568"/>
                    <a:pt x="8226" y="14065"/>
                  </a:cubicBezTo>
                  <a:cubicBezTo>
                    <a:pt x="4330" y="14687"/>
                    <a:pt x="663" y="12032"/>
                    <a:pt x="44" y="8136"/>
                  </a:cubicBezTo>
                  <a:cubicBezTo>
                    <a:pt x="44" y="8112"/>
                    <a:pt x="34" y="8088"/>
                    <a:pt x="34" y="8064"/>
                  </a:cubicBezTo>
                  <a:cubicBezTo>
                    <a:pt x="-413" y="4158"/>
                    <a:pt x="2330" y="606"/>
                    <a:pt x="6226" y="63"/>
                  </a:cubicBezTo>
                  <a:close/>
                </a:path>
              </a:pathLst>
            </a:custGeom>
            <a:solidFill>
              <a:srgbClr val="D58B94"/>
            </a:solidFill>
            <a:ln w="9525" cap="flat">
              <a:noFill/>
              <a:prstDash val="solid"/>
              <a:miter/>
            </a:ln>
          </p:spPr>
          <p:txBody>
            <a:bodyPr rtlCol="0" anchor="ctr"/>
            <a:lstStyle/>
            <a:p>
              <a:endParaRPr lang="en-IN"/>
            </a:p>
          </p:txBody>
        </p:sp>
        <p:sp>
          <p:nvSpPr>
            <p:cNvPr id="2210" name="Freeform: Shape 2209">
              <a:extLst>
                <a:ext uri="{FF2B5EF4-FFF2-40B4-BE49-F238E27FC236}">
                  <a16:creationId xmlns:a16="http://schemas.microsoft.com/office/drawing/2014/main" xmlns="" id="{F6488EA4-4381-EEB3-CE6B-007B0032DADD}"/>
                </a:ext>
              </a:extLst>
            </p:cNvPr>
            <p:cNvSpPr/>
            <p:nvPr/>
          </p:nvSpPr>
          <p:spPr>
            <a:xfrm>
              <a:off x="1286227" y="793100"/>
              <a:ext cx="5840" cy="5503"/>
            </a:xfrm>
            <a:custGeom>
              <a:avLst/>
              <a:gdLst>
                <a:gd name="connsiteX0" fmla="*/ 2491 w 5840"/>
                <a:gd name="connsiteY0" fmla="*/ 31 h 5503"/>
                <a:gd name="connsiteX1" fmla="*/ 5815 w 5840"/>
                <a:gd name="connsiteY1" fmla="*/ 2334 h 5503"/>
                <a:gd name="connsiteX2" fmla="*/ 5825 w 5840"/>
                <a:gd name="connsiteY2" fmla="*/ 2412 h 5503"/>
                <a:gd name="connsiteX3" fmla="*/ 2996 w 5840"/>
                <a:gd name="connsiteY3" fmla="*/ 5486 h 5503"/>
                <a:gd name="connsiteX4" fmla="*/ 15 w 5840"/>
                <a:gd name="connsiteY4" fmla="*/ 3270 h 5503"/>
                <a:gd name="connsiteX5" fmla="*/ 2444 w 5840"/>
                <a:gd name="connsiteY5" fmla="*/ 38 h 5503"/>
                <a:gd name="connsiteX6" fmla="*/ 2491 w 5840"/>
                <a:gd name="connsiteY6" fmla="*/ 31 h 5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5503">
                  <a:moveTo>
                    <a:pt x="2491" y="31"/>
                  </a:moveTo>
                  <a:cubicBezTo>
                    <a:pt x="4044" y="-250"/>
                    <a:pt x="5530" y="781"/>
                    <a:pt x="5815" y="2334"/>
                  </a:cubicBezTo>
                  <a:cubicBezTo>
                    <a:pt x="5815" y="2360"/>
                    <a:pt x="5825" y="2387"/>
                    <a:pt x="5825" y="2412"/>
                  </a:cubicBezTo>
                  <a:cubicBezTo>
                    <a:pt x="5892" y="4042"/>
                    <a:pt x="4625" y="5417"/>
                    <a:pt x="2996" y="5486"/>
                  </a:cubicBezTo>
                  <a:cubicBezTo>
                    <a:pt x="1605" y="5544"/>
                    <a:pt x="358" y="4620"/>
                    <a:pt x="15" y="3270"/>
                  </a:cubicBezTo>
                  <a:cubicBezTo>
                    <a:pt x="-204" y="1708"/>
                    <a:pt x="882" y="261"/>
                    <a:pt x="2444" y="38"/>
                  </a:cubicBezTo>
                  <a:cubicBezTo>
                    <a:pt x="2453" y="35"/>
                    <a:pt x="2472" y="33"/>
                    <a:pt x="2491" y="31"/>
                  </a:cubicBezTo>
                  <a:close/>
                </a:path>
              </a:pathLst>
            </a:custGeom>
            <a:solidFill>
              <a:srgbClr val="D58B94"/>
            </a:solidFill>
            <a:ln w="9525" cap="flat">
              <a:noFill/>
              <a:prstDash val="solid"/>
              <a:miter/>
            </a:ln>
          </p:spPr>
          <p:txBody>
            <a:bodyPr rtlCol="0" anchor="ctr"/>
            <a:lstStyle/>
            <a:p>
              <a:endParaRPr lang="en-IN"/>
            </a:p>
          </p:txBody>
        </p:sp>
        <p:sp>
          <p:nvSpPr>
            <p:cNvPr id="2211" name="Freeform: Shape 2210">
              <a:extLst>
                <a:ext uri="{FF2B5EF4-FFF2-40B4-BE49-F238E27FC236}">
                  <a16:creationId xmlns:a16="http://schemas.microsoft.com/office/drawing/2014/main" xmlns="" id="{C460E5F4-CF10-9FCD-9970-7B33CFF939D0}"/>
                </a:ext>
              </a:extLst>
            </p:cNvPr>
            <p:cNvSpPr/>
            <p:nvPr/>
          </p:nvSpPr>
          <p:spPr>
            <a:xfrm>
              <a:off x="1276116" y="807405"/>
              <a:ext cx="5775" cy="5772"/>
            </a:xfrm>
            <a:custGeom>
              <a:avLst/>
              <a:gdLst>
                <a:gd name="connsiteX0" fmla="*/ 2506 w 5775"/>
                <a:gd name="connsiteY0" fmla="*/ 14 h 5772"/>
                <a:gd name="connsiteX1" fmla="*/ 5735 w 5775"/>
                <a:gd name="connsiteY1" fmla="*/ 2440 h 5772"/>
                <a:gd name="connsiteX2" fmla="*/ 5745 w 5775"/>
                <a:gd name="connsiteY2" fmla="*/ 2490 h 5772"/>
                <a:gd name="connsiteX3" fmla="*/ 3268 w 5775"/>
                <a:gd name="connsiteY3" fmla="*/ 5729 h 5772"/>
                <a:gd name="connsiteX4" fmla="*/ 39 w 5775"/>
                <a:gd name="connsiteY4" fmla="*/ 3303 h 5772"/>
                <a:gd name="connsiteX5" fmla="*/ 30 w 5775"/>
                <a:gd name="connsiteY5" fmla="*/ 3252 h 5772"/>
                <a:gd name="connsiteX6" fmla="*/ 2258 w 5775"/>
                <a:gd name="connsiteY6" fmla="*/ 46 h 5772"/>
                <a:gd name="connsiteX7" fmla="*/ 2506 w 5775"/>
                <a:gd name="connsiteY7" fmla="*/ 14 h 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75" h="5772">
                  <a:moveTo>
                    <a:pt x="2506" y="14"/>
                  </a:moveTo>
                  <a:cubicBezTo>
                    <a:pt x="4068" y="-209"/>
                    <a:pt x="5516" y="878"/>
                    <a:pt x="5735" y="2440"/>
                  </a:cubicBezTo>
                  <a:cubicBezTo>
                    <a:pt x="5745" y="2457"/>
                    <a:pt x="5745" y="2473"/>
                    <a:pt x="5745" y="2490"/>
                  </a:cubicBezTo>
                  <a:cubicBezTo>
                    <a:pt x="5916" y="4058"/>
                    <a:pt x="4830" y="5484"/>
                    <a:pt x="3268" y="5729"/>
                  </a:cubicBezTo>
                  <a:cubicBezTo>
                    <a:pt x="1706" y="5952"/>
                    <a:pt x="258" y="4865"/>
                    <a:pt x="39" y="3303"/>
                  </a:cubicBezTo>
                  <a:cubicBezTo>
                    <a:pt x="30" y="3286"/>
                    <a:pt x="30" y="3270"/>
                    <a:pt x="30" y="3252"/>
                  </a:cubicBezTo>
                  <a:cubicBezTo>
                    <a:pt x="-237" y="1750"/>
                    <a:pt x="763" y="315"/>
                    <a:pt x="2258" y="46"/>
                  </a:cubicBezTo>
                  <a:cubicBezTo>
                    <a:pt x="2344" y="32"/>
                    <a:pt x="2420" y="22"/>
                    <a:pt x="2506" y="14"/>
                  </a:cubicBezTo>
                  <a:close/>
                </a:path>
              </a:pathLst>
            </a:custGeom>
            <a:solidFill>
              <a:srgbClr val="D58B94"/>
            </a:solidFill>
            <a:ln w="9525" cap="flat">
              <a:noFill/>
              <a:prstDash val="solid"/>
              <a:miter/>
            </a:ln>
          </p:spPr>
          <p:txBody>
            <a:bodyPr rtlCol="0" anchor="ctr"/>
            <a:lstStyle/>
            <a:p>
              <a:endParaRPr lang="en-IN"/>
            </a:p>
          </p:txBody>
        </p:sp>
        <p:sp>
          <p:nvSpPr>
            <p:cNvPr id="2212" name="Freeform: Shape 2211">
              <a:extLst>
                <a:ext uri="{FF2B5EF4-FFF2-40B4-BE49-F238E27FC236}">
                  <a16:creationId xmlns:a16="http://schemas.microsoft.com/office/drawing/2014/main" xmlns="" id="{3BDD2D01-18E5-AECE-5976-2E1EC405068B}"/>
                </a:ext>
              </a:extLst>
            </p:cNvPr>
            <p:cNvSpPr/>
            <p:nvPr/>
          </p:nvSpPr>
          <p:spPr>
            <a:xfrm>
              <a:off x="1270130" y="790068"/>
              <a:ext cx="6202" cy="6186"/>
            </a:xfrm>
            <a:custGeom>
              <a:avLst/>
              <a:gdLst>
                <a:gd name="connsiteX0" fmla="*/ 2682 w 6202"/>
                <a:gd name="connsiteY0" fmla="*/ 15 h 6186"/>
                <a:gd name="connsiteX1" fmla="*/ 6158 w 6202"/>
                <a:gd name="connsiteY1" fmla="*/ 2635 h 6186"/>
                <a:gd name="connsiteX2" fmla="*/ 3539 w 6202"/>
                <a:gd name="connsiteY2" fmla="*/ 6111 h 6186"/>
                <a:gd name="connsiteX3" fmla="*/ 53 w 6202"/>
                <a:gd name="connsiteY3" fmla="*/ 3807 h 6186"/>
                <a:gd name="connsiteX4" fmla="*/ 15 w 6202"/>
                <a:gd name="connsiteY4" fmla="*/ 3540 h 6186"/>
                <a:gd name="connsiteX5" fmla="*/ 2682 w 6202"/>
                <a:gd name="connsiteY5" fmla="*/ 15 h 6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02" h="6186">
                  <a:moveTo>
                    <a:pt x="2682" y="15"/>
                  </a:moveTo>
                  <a:cubicBezTo>
                    <a:pt x="4368" y="-222"/>
                    <a:pt x="5920" y="952"/>
                    <a:pt x="6158" y="2635"/>
                  </a:cubicBezTo>
                  <a:cubicBezTo>
                    <a:pt x="6396" y="4318"/>
                    <a:pt x="5225" y="5875"/>
                    <a:pt x="3539" y="6111"/>
                  </a:cubicBezTo>
                  <a:cubicBezTo>
                    <a:pt x="1939" y="6437"/>
                    <a:pt x="386" y="5405"/>
                    <a:pt x="53" y="3807"/>
                  </a:cubicBezTo>
                  <a:cubicBezTo>
                    <a:pt x="43" y="3719"/>
                    <a:pt x="24" y="3629"/>
                    <a:pt x="15" y="3540"/>
                  </a:cubicBezTo>
                  <a:cubicBezTo>
                    <a:pt x="-214" y="1833"/>
                    <a:pt x="977" y="261"/>
                    <a:pt x="2682" y="15"/>
                  </a:cubicBezTo>
                  <a:close/>
                </a:path>
              </a:pathLst>
            </a:custGeom>
            <a:solidFill>
              <a:srgbClr val="D58B94"/>
            </a:solidFill>
            <a:ln w="9525" cap="flat">
              <a:noFill/>
              <a:prstDash val="solid"/>
              <a:miter/>
            </a:ln>
          </p:spPr>
          <p:txBody>
            <a:bodyPr rtlCol="0" anchor="ctr"/>
            <a:lstStyle/>
            <a:p>
              <a:endParaRPr lang="en-IN"/>
            </a:p>
          </p:txBody>
        </p:sp>
        <p:sp>
          <p:nvSpPr>
            <p:cNvPr id="2213" name="Freeform: Shape 2212">
              <a:extLst>
                <a:ext uri="{FF2B5EF4-FFF2-40B4-BE49-F238E27FC236}">
                  <a16:creationId xmlns:a16="http://schemas.microsoft.com/office/drawing/2014/main" xmlns="" id="{70ACAD0B-ED77-9C3D-6271-B1DFABC47ED7}"/>
                </a:ext>
              </a:extLst>
            </p:cNvPr>
            <p:cNvSpPr/>
            <p:nvPr/>
          </p:nvSpPr>
          <p:spPr>
            <a:xfrm>
              <a:off x="1207527" y="835863"/>
              <a:ext cx="10293" cy="10292"/>
            </a:xfrm>
            <a:custGeom>
              <a:avLst/>
              <a:gdLst>
                <a:gd name="connsiteX0" fmla="*/ 4420 w 10293"/>
                <a:gd name="connsiteY0" fmla="*/ 36 h 10292"/>
                <a:gd name="connsiteX1" fmla="*/ 10230 w 10293"/>
                <a:gd name="connsiteY1" fmla="*/ 4412 h 10292"/>
                <a:gd name="connsiteX2" fmla="*/ 10230 w 10293"/>
                <a:gd name="connsiteY2" fmla="*/ 4417 h 10292"/>
                <a:gd name="connsiteX3" fmla="*/ 5849 w 10293"/>
                <a:gd name="connsiteY3" fmla="*/ 10227 h 10292"/>
                <a:gd name="connsiteX4" fmla="*/ 38 w 10293"/>
                <a:gd name="connsiteY4" fmla="*/ 5846 h 10292"/>
                <a:gd name="connsiteX5" fmla="*/ 4420 w 10293"/>
                <a:gd name="connsiteY5" fmla="*/ 37 h 10292"/>
                <a:gd name="connsiteX6" fmla="*/ 4420 w 10293"/>
                <a:gd name="connsiteY6" fmla="*/ 36 h 1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3" h="10292">
                  <a:moveTo>
                    <a:pt x="4420" y="36"/>
                  </a:moveTo>
                  <a:cubicBezTo>
                    <a:pt x="7230" y="-360"/>
                    <a:pt x="9830" y="1600"/>
                    <a:pt x="10230" y="4412"/>
                  </a:cubicBezTo>
                  <a:cubicBezTo>
                    <a:pt x="10230" y="4414"/>
                    <a:pt x="10230" y="4415"/>
                    <a:pt x="10230" y="4417"/>
                  </a:cubicBezTo>
                  <a:cubicBezTo>
                    <a:pt x="10621" y="7232"/>
                    <a:pt x="8658" y="9833"/>
                    <a:pt x="5849" y="10227"/>
                  </a:cubicBezTo>
                  <a:cubicBezTo>
                    <a:pt x="3039" y="10622"/>
                    <a:pt x="429" y="8661"/>
                    <a:pt x="38" y="5846"/>
                  </a:cubicBezTo>
                  <a:cubicBezTo>
                    <a:pt x="-362" y="3033"/>
                    <a:pt x="1600" y="432"/>
                    <a:pt x="4420" y="37"/>
                  </a:cubicBezTo>
                  <a:cubicBezTo>
                    <a:pt x="4420" y="36"/>
                    <a:pt x="4420" y="36"/>
                    <a:pt x="4420" y="36"/>
                  </a:cubicBezTo>
                  <a:close/>
                </a:path>
              </a:pathLst>
            </a:custGeom>
            <a:solidFill>
              <a:srgbClr val="D58B94"/>
            </a:solidFill>
            <a:ln w="9525" cap="flat">
              <a:noFill/>
              <a:prstDash val="solid"/>
              <a:miter/>
            </a:ln>
          </p:spPr>
          <p:txBody>
            <a:bodyPr rtlCol="0" anchor="ctr"/>
            <a:lstStyle/>
            <a:p>
              <a:endParaRPr lang="en-IN"/>
            </a:p>
          </p:txBody>
        </p:sp>
        <p:sp>
          <p:nvSpPr>
            <p:cNvPr id="2214" name="Freeform: Shape 2213">
              <a:extLst>
                <a:ext uri="{FF2B5EF4-FFF2-40B4-BE49-F238E27FC236}">
                  <a16:creationId xmlns:a16="http://schemas.microsoft.com/office/drawing/2014/main" xmlns="" id="{3E223D1A-0D07-9B7A-F97C-964F6FD9049B}"/>
                </a:ext>
              </a:extLst>
            </p:cNvPr>
            <p:cNvSpPr/>
            <p:nvPr/>
          </p:nvSpPr>
          <p:spPr>
            <a:xfrm>
              <a:off x="1212383" y="848419"/>
              <a:ext cx="10111" cy="10097"/>
            </a:xfrm>
            <a:custGeom>
              <a:avLst/>
              <a:gdLst>
                <a:gd name="connsiteX0" fmla="*/ 4231 w 10111"/>
                <a:gd name="connsiteY0" fmla="*/ 52 h 10097"/>
                <a:gd name="connsiteX1" fmla="*/ 10032 w 10111"/>
                <a:gd name="connsiteY1" fmla="*/ 4218 h 10097"/>
                <a:gd name="connsiteX2" fmla="*/ 5860 w 10111"/>
                <a:gd name="connsiteY2" fmla="*/ 10016 h 10097"/>
                <a:gd name="connsiteX3" fmla="*/ 69 w 10111"/>
                <a:gd name="connsiteY3" fmla="*/ 5851 h 10097"/>
                <a:gd name="connsiteX4" fmla="*/ 40 w 10111"/>
                <a:gd name="connsiteY4" fmla="*/ 5672 h 10097"/>
                <a:gd name="connsiteX5" fmla="*/ 4222 w 10111"/>
                <a:gd name="connsiteY5" fmla="*/ 53 h 10097"/>
                <a:gd name="connsiteX6" fmla="*/ 4231 w 10111"/>
                <a:gd name="connsiteY6" fmla="*/ 52 h 1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1" h="10097">
                  <a:moveTo>
                    <a:pt x="4231" y="52"/>
                  </a:moveTo>
                  <a:cubicBezTo>
                    <a:pt x="6984" y="-399"/>
                    <a:pt x="9575" y="1466"/>
                    <a:pt x="10032" y="4218"/>
                  </a:cubicBezTo>
                  <a:cubicBezTo>
                    <a:pt x="10480" y="6968"/>
                    <a:pt x="8613" y="9565"/>
                    <a:pt x="5860" y="10016"/>
                  </a:cubicBezTo>
                  <a:cubicBezTo>
                    <a:pt x="3117" y="10467"/>
                    <a:pt x="517" y="8602"/>
                    <a:pt x="69" y="5851"/>
                  </a:cubicBezTo>
                  <a:cubicBezTo>
                    <a:pt x="59" y="5791"/>
                    <a:pt x="50" y="5732"/>
                    <a:pt x="40" y="5672"/>
                  </a:cubicBezTo>
                  <a:cubicBezTo>
                    <a:pt x="-360" y="2965"/>
                    <a:pt x="1517" y="450"/>
                    <a:pt x="4222" y="53"/>
                  </a:cubicBezTo>
                  <a:cubicBezTo>
                    <a:pt x="4222" y="53"/>
                    <a:pt x="4231" y="52"/>
                    <a:pt x="4231" y="52"/>
                  </a:cubicBezTo>
                  <a:close/>
                </a:path>
              </a:pathLst>
            </a:custGeom>
            <a:solidFill>
              <a:srgbClr val="D58B94"/>
            </a:solidFill>
            <a:ln w="9525" cap="flat">
              <a:noFill/>
              <a:prstDash val="solid"/>
              <a:miter/>
            </a:ln>
          </p:spPr>
          <p:txBody>
            <a:bodyPr rtlCol="0" anchor="ctr"/>
            <a:lstStyle/>
            <a:p>
              <a:endParaRPr lang="en-IN"/>
            </a:p>
          </p:txBody>
        </p:sp>
        <p:sp>
          <p:nvSpPr>
            <p:cNvPr id="2215" name="Freeform: Shape 2214">
              <a:extLst>
                <a:ext uri="{FF2B5EF4-FFF2-40B4-BE49-F238E27FC236}">
                  <a16:creationId xmlns:a16="http://schemas.microsoft.com/office/drawing/2014/main" xmlns="" id="{15273B5A-4839-919F-7FAA-15C05143C833}"/>
                </a:ext>
              </a:extLst>
            </p:cNvPr>
            <p:cNvSpPr/>
            <p:nvPr/>
          </p:nvSpPr>
          <p:spPr>
            <a:xfrm>
              <a:off x="1208031" y="786288"/>
              <a:ext cx="4884" cy="3806"/>
            </a:xfrm>
            <a:custGeom>
              <a:avLst/>
              <a:gdLst>
                <a:gd name="connsiteX0" fmla="*/ 2106 w 4884"/>
                <a:gd name="connsiteY0" fmla="*/ -15 h 3806"/>
                <a:gd name="connsiteX1" fmla="*/ 4869 w 4884"/>
                <a:gd name="connsiteY1" fmla="*/ 1318 h 3806"/>
                <a:gd name="connsiteX2" fmla="*/ 2773 w 4884"/>
                <a:gd name="connsiteY2" fmla="*/ 3700 h 3806"/>
                <a:gd name="connsiteX3" fmla="*/ 49 w 4884"/>
                <a:gd name="connsiteY3" fmla="*/ 2225 h 3806"/>
                <a:gd name="connsiteX4" fmla="*/ 11 w 4884"/>
                <a:gd name="connsiteY4" fmla="*/ 2080 h 3806"/>
                <a:gd name="connsiteX5" fmla="*/ 2106 w 4884"/>
                <a:gd name="connsiteY5" fmla="*/ -15 h 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4" h="3806">
                  <a:moveTo>
                    <a:pt x="2106" y="-15"/>
                  </a:moveTo>
                  <a:cubicBezTo>
                    <a:pt x="3440" y="-15"/>
                    <a:pt x="4678" y="-15"/>
                    <a:pt x="4869" y="1318"/>
                  </a:cubicBezTo>
                  <a:cubicBezTo>
                    <a:pt x="4926" y="2546"/>
                    <a:pt x="4002" y="3599"/>
                    <a:pt x="2773" y="3700"/>
                  </a:cubicBezTo>
                  <a:cubicBezTo>
                    <a:pt x="1611" y="4045"/>
                    <a:pt x="392" y="3384"/>
                    <a:pt x="49" y="2225"/>
                  </a:cubicBezTo>
                  <a:cubicBezTo>
                    <a:pt x="30" y="2177"/>
                    <a:pt x="21" y="2129"/>
                    <a:pt x="11" y="2080"/>
                  </a:cubicBezTo>
                  <a:cubicBezTo>
                    <a:pt x="-180" y="937"/>
                    <a:pt x="773" y="271"/>
                    <a:pt x="2106" y="-15"/>
                  </a:cubicBezTo>
                  <a:close/>
                </a:path>
              </a:pathLst>
            </a:custGeom>
            <a:solidFill>
              <a:srgbClr val="D58B94"/>
            </a:solidFill>
            <a:ln w="9525" cap="flat">
              <a:noFill/>
              <a:prstDash val="solid"/>
              <a:miter/>
            </a:ln>
          </p:spPr>
          <p:txBody>
            <a:bodyPr rtlCol="0" anchor="ctr"/>
            <a:lstStyle/>
            <a:p>
              <a:endParaRPr lang="en-IN"/>
            </a:p>
          </p:txBody>
        </p:sp>
        <p:sp>
          <p:nvSpPr>
            <p:cNvPr id="2216" name="Freeform: Shape 2215">
              <a:extLst>
                <a:ext uri="{FF2B5EF4-FFF2-40B4-BE49-F238E27FC236}">
                  <a16:creationId xmlns:a16="http://schemas.microsoft.com/office/drawing/2014/main" xmlns="" id="{9FC2339A-B339-8B52-59C6-3D55E72001DB}"/>
                </a:ext>
              </a:extLst>
            </p:cNvPr>
            <p:cNvSpPr/>
            <p:nvPr/>
          </p:nvSpPr>
          <p:spPr>
            <a:xfrm>
              <a:off x="1219180" y="785747"/>
              <a:ext cx="13926" cy="12052"/>
            </a:xfrm>
            <a:custGeom>
              <a:avLst/>
              <a:gdLst>
                <a:gd name="connsiteX0" fmla="*/ 6007 w 13926"/>
                <a:gd name="connsiteY0" fmla="*/ 145 h 12052"/>
                <a:gd name="connsiteX1" fmla="*/ 13913 w 13926"/>
                <a:gd name="connsiteY1" fmla="*/ 5003 h 12052"/>
                <a:gd name="connsiteX2" fmla="*/ 6664 w 13926"/>
                <a:gd name="connsiteY2" fmla="*/ 12037 h 12052"/>
                <a:gd name="connsiteX3" fmla="*/ 6 w 13926"/>
                <a:gd name="connsiteY3" fmla="*/ 7194 h 12052"/>
                <a:gd name="connsiteX4" fmla="*/ 6007 w 13926"/>
                <a:gd name="connsiteY4" fmla="*/ 145 h 12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6" h="12052">
                  <a:moveTo>
                    <a:pt x="6007" y="145"/>
                  </a:moveTo>
                  <a:cubicBezTo>
                    <a:pt x="9522" y="-636"/>
                    <a:pt x="13017" y="1515"/>
                    <a:pt x="13913" y="5003"/>
                  </a:cubicBezTo>
                  <a:cubicBezTo>
                    <a:pt x="13856" y="8948"/>
                    <a:pt x="10608" y="12097"/>
                    <a:pt x="6664" y="12037"/>
                  </a:cubicBezTo>
                  <a:cubicBezTo>
                    <a:pt x="3645" y="11991"/>
                    <a:pt x="978" y="10052"/>
                    <a:pt x="6" y="7194"/>
                  </a:cubicBezTo>
                  <a:cubicBezTo>
                    <a:pt x="-270" y="3595"/>
                    <a:pt x="2407" y="449"/>
                    <a:pt x="6007" y="145"/>
                  </a:cubicBezTo>
                  <a:close/>
                </a:path>
              </a:pathLst>
            </a:custGeom>
            <a:solidFill>
              <a:srgbClr val="D58B94"/>
            </a:solidFill>
            <a:ln w="9525" cap="flat">
              <a:noFill/>
              <a:prstDash val="solid"/>
              <a:miter/>
            </a:ln>
          </p:spPr>
          <p:txBody>
            <a:bodyPr rtlCol="0" anchor="ctr"/>
            <a:lstStyle/>
            <a:p>
              <a:endParaRPr lang="en-IN"/>
            </a:p>
          </p:txBody>
        </p:sp>
        <p:sp>
          <p:nvSpPr>
            <p:cNvPr id="2217" name="Freeform: Shape 2216">
              <a:extLst>
                <a:ext uri="{FF2B5EF4-FFF2-40B4-BE49-F238E27FC236}">
                  <a16:creationId xmlns:a16="http://schemas.microsoft.com/office/drawing/2014/main" xmlns="" id="{675B8325-9809-0FF0-57E0-2A40F47D77CD}"/>
                </a:ext>
              </a:extLst>
            </p:cNvPr>
            <p:cNvSpPr/>
            <p:nvPr/>
          </p:nvSpPr>
          <p:spPr>
            <a:xfrm>
              <a:off x="1211673" y="801866"/>
              <a:ext cx="20581" cy="19956"/>
            </a:xfrm>
            <a:custGeom>
              <a:avLst/>
              <a:gdLst>
                <a:gd name="connsiteX0" fmla="*/ 8942 w 20581"/>
                <a:gd name="connsiteY0" fmla="*/ 219 h 19956"/>
                <a:gd name="connsiteX1" fmla="*/ 20324 w 20581"/>
                <a:gd name="connsiteY1" fmla="*/ 7424 h 19956"/>
                <a:gd name="connsiteX2" fmla="*/ 20467 w 20581"/>
                <a:gd name="connsiteY2" fmla="*/ 8220 h 19956"/>
                <a:gd name="connsiteX3" fmla="*/ 11704 w 20581"/>
                <a:gd name="connsiteY3" fmla="*/ 19840 h 19956"/>
                <a:gd name="connsiteX4" fmla="*/ 84 w 20581"/>
                <a:gd name="connsiteY4" fmla="*/ 11077 h 19956"/>
                <a:gd name="connsiteX5" fmla="*/ 8161 w 20581"/>
                <a:gd name="connsiteY5" fmla="*/ 298 h 19956"/>
                <a:gd name="connsiteX6" fmla="*/ 8942 w 20581"/>
                <a:gd name="connsiteY6" fmla="*/ 219 h 1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81" h="19956">
                  <a:moveTo>
                    <a:pt x="8942" y="219"/>
                  </a:moveTo>
                  <a:cubicBezTo>
                    <a:pt x="14076" y="-935"/>
                    <a:pt x="19172" y="2291"/>
                    <a:pt x="20324" y="7424"/>
                  </a:cubicBezTo>
                  <a:cubicBezTo>
                    <a:pt x="20381" y="7687"/>
                    <a:pt x="20429" y="7952"/>
                    <a:pt x="20467" y="8220"/>
                  </a:cubicBezTo>
                  <a:cubicBezTo>
                    <a:pt x="21258" y="13848"/>
                    <a:pt x="17333" y="19052"/>
                    <a:pt x="11704" y="19840"/>
                  </a:cubicBezTo>
                  <a:cubicBezTo>
                    <a:pt x="6075" y="20629"/>
                    <a:pt x="874" y="16707"/>
                    <a:pt x="84" y="11077"/>
                  </a:cubicBezTo>
                  <a:cubicBezTo>
                    <a:pt x="-659" y="5870"/>
                    <a:pt x="2951" y="1044"/>
                    <a:pt x="8161" y="298"/>
                  </a:cubicBezTo>
                  <a:cubicBezTo>
                    <a:pt x="8418" y="261"/>
                    <a:pt x="8685" y="235"/>
                    <a:pt x="8942" y="219"/>
                  </a:cubicBezTo>
                  <a:close/>
                </a:path>
              </a:pathLst>
            </a:custGeom>
            <a:solidFill>
              <a:srgbClr val="D58B94"/>
            </a:solidFill>
            <a:ln w="9525" cap="flat">
              <a:noFill/>
              <a:prstDash val="solid"/>
              <a:miter/>
            </a:ln>
          </p:spPr>
          <p:txBody>
            <a:bodyPr rtlCol="0" anchor="ctr"/>
            <a:lstStyle/>
            <a:p>
              <a:endParaRPr lang="en-IN"/>
            </a:p>
          </p:txBody>
        </p:sp>
        <p:sp>
          <p:nvSpPr>
            <p:cNvPr id="2218" name="Freeform: Shape 2217">
              <a:extLst>
                <a:ext uri="{FF2B5EF4-FFF2-40B4-BE49-F238E27FC236}">
                  <a16:creationId xmlns:a16="http://schemas.microsoft.com/office/drawing/2014/main" xmlns="" id="{690F786F-FF9F-AA15-988F-8FD6F4DF1465}"/>
                </a:ext>
              </a:extLst>
            </p:cNvPr>
            <p:cNvSpPr/>
            <p:nvPr/>
          </p:nvSpPr>
          <p:spPr>
            <a:xfrm>
              <a:off x="1218338" y="824240"/>
              <a:ext cx="11248" cy="11249"/>
            </a:xfrm>
            <a:custGeom>
              <a:avLst/>
              <a:gdLst>
                <a:gd name="connsiteX0" fmla="*/ 4849 w 11248"/>
                <a:gd name="connsiteY0" fmla="*/ 38 h 11249"/>
                <a:gd name="connsiteX1" fmla="*/ 11183 w 11248"/>
                <a:gd name="connsiteY1" fmla="*/ 4848 h 11249"/>
                <a:gd name="connsiteX2" fmla="*/ 6373 w 11248"/>
                <a:gd name="connsiteY2" fmla="*/ 11182 h 11249"/>
                <a:gd name="connsiteX3" fmla="*/ 39 w 11248"/>
                <a:gd name="connsiteY3" fmla="*/ 6372 h 11249"/>
                <a:gd name="connsiteX4" fmla="*/ 4849 w 11248"/>
                <a:gd name="connsiteY4" fmla="*/ 38 h 1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8" h="11249">
                  <a:moveTo>
                    <a:pt x="4849" y="38"/>
                  </a:moveTo>
                  <a:cubicBezTo>
                    <a:pt x="7926" y="-383"/>
                    <a:pt x="10764" y="1770"/>
                    <a:pt x="11183" y="4848"/>
                  </a:cubicBezTo>
                  <a:cubicBezTo>
                    <a:pt x="11602" y="7925"/>
                    <a:pt x="9449" y="10761"/>
                    <a:pt x="6373" y="11182"/>
                  </a:cubicBezTo>
                  <a:cubicBezTo>
                    <a:pt x="3296" y="11603"/>
                    <a:pt x="458" y="9449"/>
                    <a:pt x="39" y="6372"/>
                  </a:cubicBezTo>
                  <a:cubicBezTo>
                    <a:pt x="-380" y="3294"/>
                    <a:pt x="1772" y="459"/>
                    <a:pt x="4849" y="38"/>
                  </a:cubicBezTo>
                  <a:close/>
                </a:path>
              </a:pathLst>
            </a:custGeom>
            <a:solidFill>
              <a:srgbClr val="D58B94"/>
            </a:solidFill>
            <a:ln w="9525" cap="flat">
              <a:noFill/>
              <a:prstDash val="solid"/>
              <a:miter/>
            </a:ln>
          </p:spPr>
          <p:txBody>
            <a:bodyPr rtlCol="0" anchor="ctr"/>
            <a:lstStyle/>
            <a:p>
              <a:endParaRPr lang="en-IN"/>
            </a:p>
          </p:txBody>
        </p:sp>
        <p:sp>
          <p:nvSpPr>
            <p:cNvPr id="2219" name="Freeform: Shape 2218">
              <a:extLst>
                <a:ext uri="{FF2B5EF4-FFF2-40B4-BE49-F238E27FC236}">
                  <a16:creationId xmlns:a16="http://schemas.microsoft.com/office/drawing/2014/main" xmlns="" id="{FD18C3C0-A343-D146-9315-D75993035C3D}"/>
                </a:ext>
              </a:extLst>
            </p:cNvPr>
            <p:cNvSpPr/>
            <p:nvPr/>
          </p:nvSpPr>
          <p:spPr>
            <a:xfrm>
              <a:off x="1226407" y="839407"/>
              <a:ext cx="8852" cy="8932"/>
            </a:xfrm>
            <a:custGeom>
              <a:avLst/>
              <a:gdLst>
                <a:gd name="connsiteX0" fmla="*/ 3828 w 8852"/>
                <a:gd name="connsiteY0" fmla="*/ 16 h 8932"/>
                <a:gd name="connsiteX1" fmla="*/ 8781 w 8852"/>
                <a:gd name="connsiteY1" fmla="*/ 3826 h 8932"/>
                <a:gd name="connsiteX2" fmla="*/ 5171 w 8852"/>
                <a:gd name="connsiteY2" fmla="*/ 8859 h 8932"/>
                <a:gd name="connsiteX3" fmla="*/ 5067 w 8852"/>
                <a:gd name="connsiteY3" fmla="*/ 8874 h 8932"/>
                <a:gd name="connsiteX4" fmla="*/ 18 w 8852"/>
                <a:gd name="connsiteY4" fmla="*/ 5064 h 8932"/>
                <a:gd name="connsiteX5" fmla="*/ 3828 w 8852"/>
                <a:gd name="connsiteY5" fmla="*/ 16 h 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8932">
                  <a:moveTo>
                    <a:pt x="3828" y="16"/>
                  </a:moveTo>
                  <a:cubicBezTo>
                    <a:pt x="6238" y="-267"/>
                    <a:pt x="8438" y="1423"/>
                    <a:pt x="8781" y="3826"/>
                  </a:cubicBezTo>
                  <a:cubicBezTo>
                    <a:pt x="9172" y="6214"/>
                    <a:pt x="7553" y="8467"/>
                    <a:pt x="5171" y="8859"/>
                  </a:cubicBezTo>
                  <a:cubicBezTo>
                    <a:pt x="5133" y="8865"/>
                    <a:pt x="5105" y="8869"/>
                    <a:pt x="5067" y="8874"/>
                  </a:cubicBezTo>
                  <a:cubicBezTo>
                    <a:pt x="2619" y="9213"/>
                    <a:pt x="361" y="7509"/>
                    <a:pt x="18" y="5064"/>
                  </a:cubicBezTo>
                  <a:cubicBezTo>
                    <a:pt x="-267" y="2632"/>
                    <a:pt x="1409" y="407"/>
                    <a:pt x="3828" y="16"/>
                  </a:cubicBezTo>
                  <a:close/>
                </a:path>
              </a:pathLst>
            </a:custGeom>
            <a:solidFill>
              <a:srgbClr val="D58B94"/>
            </a:solidFill>
            <a:ln w="9525" cap="flat">
              <a:noFill/>
              <a:prstDash val="solid"/>
              <a:miter/>
            </a:ln>
          </p:spPr>
          <p:txBody>
            <a:bodyPr rtlCol="0" anchor="ctr"/>
            <a:lstStyle/>
            <a:p>
              <a:endParaRPr lang="en-IN"/>
            </a:p>
          </p:txBody>
        </p:sp>
        <p:sp>
          <p:nvSpPr>
            <p:cNvPr id="2220" name="Freeform: Shape 2219">
              <a:extLst>
                <a:ext uri="{FF2B5EF4-FFF2-40B4-BE49-F238E27FC236}">
                  <a16:creationId xmlns:a16="http://schemas.microsoft.com/office/drawing/2014/main" xmlns="" id="{5160F173-BDD4-D69F-61CE-F088F4BF3DD0}"/>
                </a:ext>
              </a:extLst>
            </p:cNvPr>
            <p:cNvSpPr/>
            <p:nvPr/>
          </p:nvSpPr>
          <p:spPr>
            <a:xfrm>
              <a:off x="1239926" y="847684"/>
              <a:ext cx="7240" cy="7240"/>
            </a:xfrm>
            <a:custGeom>
              <a:avLst/>
              <a:gdLst>
                <a:gd name="connsiteX0" fmla="*/ 3072 w 7240"/>
                <a:gd name="connsiteY0" fmla="*/ 25 h 7240"/>
                <a:gd name="connsiteX1" fmla="*/ 7187 w 7240"/>
                <a:gd name="connsiteY1" fmla="*/ 3070 h 7240"/>
                <a:gd name="connsiteX2" fmla="*/ 4139 w 7240"/>
                <a:gd name="connsiteY2" fmla="*/ 7185 h 7240"/>
                <a:gd name="connsiteX3" fmla="*/ 24 w 7240"/>
                <a:gd name="connsiteY3" fmla="*/ 4140 h 7240"/>
                <a:gd name="connsiteX4" fmla="*/ 24 w 7240"/>
                <a:gd name="connsiteY4" fmla="*/ 4121 h 7240"/>
                <a:gd name="connsiteX5" fmla="*/ 3072 w 7240"/>
                <a:gd name="connsiteY5" fmla="*/ 25 h 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 h="7240">
                  <a:moveTo>
                    <a:pt x="3072" y="25"/>
                  </a:moveTo>
                  <a:cubicBezTo>
                    <a:pt x="5054" y="-270"/>
                    <a:pt x="6892" y="1093"/>
                    <a:pt x="7187" y="3070"/>
                  </a:cubicBezTo>
                  <a:cubicBezTo>
                    <a:pt x="7482" y="5048"/>
                    <a:pt x="6120" y="6890"/>
                    <a:pt x="4139" y="7185"/>
                  </a:cubicBezTo>
                  <a:cubicBezTo>
                    <a:pt x="2168" y="7480"/>
                    <a:pt x="320" y="6116"/>
                    <a:pt x="24" y="4140"/>
                  </a:cubicBezTo>
                  <a:cubicBezTo>
                    <a:pt x="24" y="4133"/>
                    <a:pt x="24" y="4128"/>
                    <a:pt x="24" y="4121"/>
                  </a:cubicBezTo>
                  <a:cubicBezTo>
                    <a:pt x="-261" y="2149"/>
                    <a:pt x="1101" y="319"/>
                    <a:pt x="3072" y="25"/>
                  </a:cubicBezTo>
                  <a:close/>
                </a:path>
              </a:pathLst>
            </a:custGeom>
            <a:solidFill>
              <a:srgbClr val="D58B94"/>
            </a:solidFill>
            <a:ln w="9525" cap="flat">
              <a:noFill/>
              <a:prstDash val="solid"/>
              <a:miter/>
            </a:ln>
          </p:spPr>
          <p:txBody>
            <a:bodyPr rtlCol="0" anchor="ctr"/>
            <a:lstStyle/>
            <a:p>
              <a:endParaRPr lang="en-IN"/>
            </a:p>
          </p:txBody>
        </p:sp>
        <p:sp>
          <p:nvSpPr>
            <p:cNvPr id="2221" name="Freeform: Shape 2220">
              <a:extLst>
                <a:ext uri="{FF2B5EF4-FFF2-40B4-BE49-F238E27FC236}">
                  <a16:creationId xmlns:a16="http://schemas.microsoft.com/office/drawing/2014/main" xmlns="" id="{D9C81C6C-6924-E7F8-4715-BFC159A65FF2}"/>
                </a:ext>
              </a:extLst>
            </p:cNvPr>
            <p:cNvSpPr/>
            <p:nvPr/>
          </p:nvSpPr>
          <p:spPr>
            <a:xfrm>
              <a:off x="1237534" y="834328"/>
              <a:ext cx="8951" cy="8953"/>
            </a:xfrm>
            <a:custGeom>
              <a:avLst/>
              <a:gdLst>
                <a:gd name="connsiteX0" fmla="*/ 7179 w 8951"/>
                <a:gd name="connsiteY0" fmla="*/ 903 h 8953"/>
                <a:gd name="connsiteX1" fmla="*/ 8017 w 8951"/>
                <a:gd name="connsiteY1" fmla="*/ 7178 h 8953"/>
                <a:gd name="connsiteX2" fmla="*/ 1750 w 8951"/>
                <a:gd name="connsiteY2" fmla="*/ 8020 h 8953"/>
                <a:gd name="connsiteX3" fmla="*/ 893 w 8951"/>
                <a:gd name="connsiteY3" fmla="*/ 1761 h 8953"/>
                <a:gd name="connsiteX4" fmla="*/ 7160 w 8951"/>
                <a:gd name="connsiteY4" fmla="*/ 892 h 8953"/>
                <a:gd name="connsiteX5" fmla="*/ 7179 w 8951"/>
                <a:gd name="connsiteY5" fmla="*/ 903 h 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1" h="8953">
                  <a:moveTo>
                    <a:pt x="7179" y="903"/>
                  </a:moveTo>
                  <a:cubicBezTo>
                    <a:pt x="9141" y="2404"/>
                    <a:pt x="9522" y="5213"/>
                    <a:pt x="8017" y="7178"/>
                  </a:cubicBezTo>
                  <a:cubicBezTo>
                    <a:pt x="6522" y="9143"/>
                    <a:pt x="3712" y="9521"/>
                    <a:pt x="1750" y="8020"/>
                  </a:cubicBezTo>
                  <a:cubicBezTo>
                    <a:pt x="-212" y="6524"/>
                    <a:pt x="-593" y="3727"/>
                    <a:pt x="893" y="1761"/>
                  </a:cubicBezTo>
                  <a:cubicBezTo>
                    <a:pt x="2388" y="-211"/>
                    <a:pt x="5188" y="-600"/>
                    <a:pt x="7160" y="892"/>
                  </a:cubicBezTo>
                  <a:cubicBezTo>
                    <a:pt x="7169" y="896"/>
                    <a:pt x="7169" y="900"/>
                    <a:pt x="7179" y="903"/>
                  </a:cubicBezTo>
                  <a:close/>
                </a:path>
              </a:pathLst>
            </a:custGeom>
            <a:solidFill>
              <a:srgbClr val="D58B94"/>
            </a:solidFill>
            <a:ln w="9525" cap="flat">
              <a:noFill/>
              <a:prstDash val="solid"/>
              <a:miter/>
            </a:ln>
          </p:spPr>
          <p:txBody>
            <a:bodyPr rtlCol="0" anchor="ctr"/>
            <a:lstStyle/>
            <a:p>
              <a:endParaRPr lang="en-IN"/>
            </a:p>
          </p:txBody>
        </p:sp>
        <p:sp>
          <p:nvSpPr>
            <p:cNvPr id="2222" name="Freeform: Shape 2221">
              <a:extLst>
                <a:ext uri="{FF2B5EF4-FFF2-40B4-BE49-F238E27FC236}">
                  <a16:creationId xmlns:a16="http://schemas.microsoft.com/office/drawing/2014/main" xmlns="" id="{31EA46AD-B110-EAE6-A6B3-6CC0277768A5}"/>
                </a:ext>
              </a:extLst>
            </p:cNvPr>
            <p:cNvSpPr/>
            <p:nvPr/>
          </p:nvSpPr>
          <p:spPr>
            <a:xfrm>
              <a:off x="1238797" y="802494"/>
              <a:ext cx="11031" cy="10756"/>
            </a:xfrm>
            <a:custGeom>
              <a:avLst/>
              <a:gdLst>
                <a:gd name="connsiteX0" fmla="*/ 4773 w 11031"/>
                <a:gd name="connsiteY0" fmla="*/ 67 h 10756"/>
                <a:gd name="connsiteX1" fmla="*/ 10955 w 11031"/>
                <a:gd name="connsiteY1" fmla="*/ 4391 h 10756"/>
                <a:gd name="connsiteX2" fmla="*/ 10965 w 11031"/>
                <a:gd name="connsiteY2" fmla="*/ 4449 h 10756"/>
                <a:gd name="connsiteX3" fmla="*/ 6250 w 11031"/>
                <a:gd name="connsiteY3" fmla="*/ 10688 h 10756"/>
                <a:gd name="connsiteX4" fmla="*/ 11 w 11031"/>
                <a:gd name="connsiteY4" fmla="*/ 5973 h 10756"/>
                <a:gd name="connsiteX5" fmla="*/ 4773 w 11031"/>
                <a:gd name="connsiteY5" fmla="*/ 67 h 1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31" h="10756">
                  <a:moveTo>
                    <a:pt x="4773" y="67"/>
                  </a:moveTo>
                  <a:cubicBezTo>
                    <a:pt x="7679" y="-446"/>
                    <a:pt x="10441" y="1490"/>
                    <a:pt x="10955" y="4391"/>
                  </a:cubicBezTo>
                  <a:cubicBezTo>
                    <a:pt x="10955" y="4410"/>
                    <a:pt x="10965" y="4430"/>
                    <a:pt x="10965" y="4449"/>
                  </a:cubicBezTo>
                  <a:cubicBezTo>
                    <a:pt x="11384" y="7474"/>
                    <a:pt x="9279" y="10267"/>
                    <a:pt x="6250" y="10688"/>
                  </a:cubicBezTo>
                  <a:cubicBezTo>
                    <a:pt x="3221" y="11109"/>
                    <a:pt x="430" y="8998"/>
                    <a:pt x="11" y="5973"/>
                  </a:cubicBezTo>
                  <a:cubicBezTo>
                    <a:pt x="-265" y="3037"/>
                    <a:pt x="1849" y="416"/>
                    <a:pt x="4773" y="67"/>
                  </a:cubicBezTo>
                  <a:close/>
                </a:path>
              </a:pathLst>
            </a:custGeom>
            <a:solidFill>
              <a:srgbClr val="D58B94"/>
            </a:solidFill>
            <a:ln w="9525" cap="flat">
              <a:noFill/>
              <a:prstDash val="solid"/>
              <a:miter/>
            </a:ln>
          </p:spPr>
          <p:txBody>
            <a:bodyPr rtlCol="0" anchor="ctr"/>
            <a:lstStyle/>
            <a:p>
              <a:endParaRPr lang="en-IN"/>
            </a:p>
          </p:txBody>
        </p:sp>
        <p:sp>
          <p:nvSpPr>
            <p:cNvPr id="2223" name="Freeform: Shape 2222">
              <a:extLst>
                <a:ext uri="{FF2B5EF4-FFF2-40B4-BE49-F238E27FC236}">
                  <a16:creationId xmlns:a16="http://schemas.microsoft.com/office/drawing/2014/main" xmlns="" id="{9DCCE5ED-7D51-EC97-5C4F-93F3419CC5CB}"/>
                </a:ext>
              </a:extLst>
            </p:cNvPr>
            <p:cNvSpPr/>
            <p:nvPr/>
          </p:nvSpPr>
          <p:spPr>
            <a:xfrm>
              <a:off x="1237325" y="816245"/>
              <a:ext cx="16626" cy="16986"/>
            </a:xfrm>
            <a:custGeom>
              <a:avLst/>
              <a:gdLst>
                <a:gd name="connsiteX0" fmla="*/ 6911 w 16626"/>
                <a:gd name="connsiteY0" fmla="*/ 127 h 16986"/>
                <a:gd name="connsiteX1" fmla="*/ 16370 w 16626"/>
                <a:gd name="connsiteY1" fmla="*/ 6580 h 16986"/>
                <a:gd name="connsiteX2" fmla="*/ 16436 w 16626"/>
                <a:gd name="connsiteY2" fmla="*/ 6985 h 16986"/>
                <a:gd name="connsiteX3" fmla="*/ 10026 w 16626"/>
                <a:gd name="connsiteY3" fmla="*/ 16794 h 16986"/>
                <a:gd name="connsiteX4" fmla="*/ 215 w 16626"/>
                <a:gd name="connsiteY4" fmla="*/ 10381 h 16986"/>
                <a:gd name="connsiteX5" fmla="*/ 53 w 16626"/>
                <a:gd name="connsiteY5" fmla="*/ 9176 h 16986"/>
                <a:gd name="connsiteX6" fmla="*/ 6911 w 16626"/>
                <a:gd name="connsiteY6" fmla="*/ 127 h 1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26" h="16986">
                  <a:moveTo>
                    <a:pt x="6911" y="127"/>
                  </a:moveTo>
                  <a:cubicBezTo>
                    <a:pt x="11302" y="-703"/>
                    <a:pt x="15541" y="2186"/>
                    <a:pt x="16370" y="6580"/>
                  </a:cubicBezTo>
                  <a:cubicBezTo>
                    <a:pt x="16398" y="6714"/>
                    <a:pt x="16417" y="6849"/>
                    <a:pt x="16436" y="6985"/>
                  </a:cubicBezTo>
                  <a:cubicBezTo>
                    <a:pt x="17370" y="11465"/>
                    <a:pt x="14503" y="15857"/>
                    <a:pt x="10026" y="16794"/>
                  </a:cubicBezTo>
                  <a:cubicBezTo>
                    <a:pt x="5540" y="17732"/>
                    <a:pt x="1149" y="14861"/>
                    <a:pt x="215" y="10381"/>
                  </a:cubicBezTo>
                  <a:cubicBezTo>
                    <a:pt x="130" y="9984"/>
                    <a:pt x="82" y="9581"/>
                    <a:pt x="53" y="9176"/>
                  </a:cubicBezTo>
                  <a:cubicBezTo>
                    <a:pt x="-509" y="4794"/>
                    <a:pt x="2539" y="766"/>
                    <a:pt x="6911" y="127"/>
                  </a:cubicBezTo>
                  <a:close/>
                </a:path>
              </a:pathLst>
            </a:custGeom>
            <a:solidFill>
              <a:srgbClr val="D58B94"/>
            </a:solidFill>
            <a:ln w="9525" cap="flat">
              <a:noFill/>
              <a:prstDash val="solid"/>
              <a:miter/>
            </a:ln>
          </p:spPr>
          <p:txBody>
            <a:bodyPr rtlCol="0" anchor="ctr"/>
            <a:lstStyle/>
            <a:p>
              <a:endParaRPr lang="en-IN"/>
            </a:p>
          </p:txBody>
        </p:sp>
        <p:sp>
          <p:nvSpPr>
            <p:cNvPr id="2224" name="Freeform: Shape 2223">
              <a:extLst>
                <a:ext uri="{FF2B5EF4-FFF2-40B4-BE49-F238E27FC236}">
                  <a16:creationId xmlns:a16="http://schemas.microsoft.com/office/drawing/2014/main" xmlns="" id="{D4E1B52F-A5E4-1C37-02F0-E0E1B38BF48C}"/>
                </a:ext>
              </a:extLst>
            </p:cNvPr>
            <p:cNvSpPr/>
            <p:nvPr/>
          </p:nvSpPr>
          <p:spPr>
            <a:xfrm>
              <a:off x="1237083" y="792590"/>
              <a:ext cx="7204" cy="6712"/>
            </a:xfrm>
            <a:custGeom>
              <a:avLst/>
              <a:gdLst>
                <a:gd name="connsiteX0" fmla="*/ 3058 w 7204"/>
                <a:gd name="connsiteY0" fmla="*/ 65 h 6712"/>
                <a:gd name="connsiteX1" fmla="*/ 7144 w 7204"/>
                <a:gd name="connsiteY1" fmla="*/ 2679 h 6712"/>
                <a:gd name="connsiteX2" fmla="*/ 7154 w 7204"/>
                <a:gd name="connsiteY2" fmla="*/ 2732 h 6712"/>
                <a:gd name="connsiteX3" fmla="*/ 4258 w 7204"/>
                <a:gd name="connsiteY3" fmla="*/ 6620 h 6712"/>
                <a:gd name="connsiteX4" fmla="*/ 4106 w 7204"/>
                <a:gd name="connsiteY4" fmla="*/ 6638 h 6712"/>
                <a:gd name="connsiteX5" fmla="*/ 10 w 7204"/>
                <a:gd name="connsiteY5" fmla="*/ 3875 h 6712"/>
                <a:gd name="connsiteX6" fmla="*/ 3020 w 7204"/>
                <a:gd name="connsiteY6" fmla="*/ 70 h 6712"/>
                <a:gd name="connsiteX7" fmla="*/ 3058 w 7204"/>
                <a:gd name="connsiteY7" fmla="*/ 65 h 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04" h="6712">
                  <a:moveTo>
                    <a:pt x="3058" y="65"/>
                  </a:moveTo>
                  <a:cubicBezTo>
                    <a:pt x="4906" y="-340"/>
                    <a:pt x="6735" y="829"/>
                    <a:pt x="7144" y="2679"/>
                  </a:cubicBezTo>
                  <a:cubicBezTo>
                    <a:pt x="7144" y="2697"/>
                    <a:pt x="7154" y="2714"/>
                    <a:pt x="7154" y="2732"/>
                  </a:cubicBezTo>
                  <a:cubicBezTo>
                    <a:pt x="7430" y="4606"/>
                    <a:pt x="6125" y="6347"/>
                    <a:pt x="4258" y="6620"/>
                  </a:cubicBezTo>
                  <a:cubicBezTo>
                    <a:pt x="4201" y="6626"/>
                    <a:pt x="4153" y="6633"/>
                    <a:pt x="4106" y="6638"/>
                  </a:cubicBezTo>
                  <a:cubicBezTo>
                    <a:pt x="2220" y="6988"/>
                    <a:pt x="391" y="5759"/>
                    <a:pt x="10" y="3875"/>
                  </a:cubicBezTo>
                  <a:cubicBezTo>
                    <a:pt x="-209" y="1994"/>
                    <a:pt x="1134" y="291"/>
                    <a:pt x="3020" y="70"/>
                  </a:cubicBezTo>
                  <a:cubicBezTo>
                    <a:pt x="3029" y="68"/>
                    <a:pt x="3049" y="67"/>
                    <a:pt x="3058" y="65"/>
                  </a:cubicBezTo>
                  <a:close/>
                </a:path>
              </a:pathLst>
            </a:custGeom>
            <a:solidFill>
              <a:srgbClr val="D58B94"/>
            </a:solidFill>
            <a:ln w="9525" cap="flat">
              <a:noFill/>
              <a:prstDash val="solid"/>
              <a:miter/>
            </a:ln>
          </p:spPr>
          <p:txBody>
            <a:bodyPr rtlCol="0" anchor="ctr"/>
            <a:lstStyle/>
            <a:p>
              <a:endParaRPr lang="en-IN"/>
            </a:p>
          </p:txBody>
        </p:sp>
        <p:sp>
          <p:nvSpPr>
            <p:cNvPr id="2225" name="Freeform: Shape 2224">
              <a:extLst>
                <a:ext uri="{FF2B5EF4-FFF2-40B4-BE49-F238E27FC236}">
                  <a16:creationId xmlns:a16="http://schemas.microsoft.com/office/drawing/2014/main" xmlns="" id="{AB133935-3C8B-A50B-9318-DF7BB672F794}"/>
                </a:ext>
              </a:extLst>
            </p:cNvPr>
            <p:cNvSpPr/>
            <p:nvPr/>
          </p:nvSpPr>
          <p:spPr>
            <a:xfrm>
              <a:off x="1251082" y="793195"/>
              <a:ext cx="6328" cy="6014"/>
            </a:xfrm>
            <a:custGeom>
              <a:avLst/>
              <a:gdLst>
                <a:gd name="connsiteX0" fmla="*/ 2680 w 6328"/>
                <a:gd name="connsiteY0" fmla="*/ 32 h 6014"/>
                <a:gd name="connsiteX1" fmla="*/ 6299 w 6328"/>
                <a:gd name="connsiteY1" fmla="*/ 2508 h 6014"/>
                <a:gd name="connsiteX2" fmla="*/ 3537 w 6328"/>
                <a:gd name="connsiteY2" fmla="*/ 5937 h 6014"/>
                <a:gd name="connsiteX3" fmla="*/ 42 w 6328"/>
                <a:gd name="connsiteY3" fmla="*/ 3647 h 6014"/>
                <a:gd name="connsiteX4" fmla="*/ 13 w 6328"/>
                <a:gd name="connsiteY4" fmla="*/ 3461 h 6014"/>
                <a:gd name="connsiteX5" fmla="*/ 2632 w 6328"/>
                <a:gd name="connsiteY5" fmla="*/ 37 h 6014"/>
                <a:gd name="connsiteX6" fmla="*/ 2680 w 6328"/>
                <a:gd name="connsiteY6" fmla="*/ 32 h 6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28" h="6014">
                  <a:moveTo>
                    <a:pt x="2680" y="32"/>
                  </a:moveTo>
                  <a:cubicBezTo>
                    <a:pt x="4356" y="-260"/>
                    <a:pt x="5966" y="839"/>
                    <a:pt x="6299" y="2508"/>
                  </a:cubicBezTo>
                  <a:cubicBezTo>
                    <a:pt x="6471" y="4213"/>
                    <a:pt x="5242" y="5738"/>
                    <a:pt x="3537" y="5937"/>
                  </a:cubicBezTo>
                  <a:cubicBezTo>
                    <a:pt x="1937" y="6269"/>
                    <a:pt x="375" y="5244"/>
                    <a:pt x="42" y="3647"/>
                  </a:cubicBezTo>
                  <a:cubicBezTo>
                    <a:pt x="32" y="3586"/>
                    <a:pt x="22" y="3524"/>
                    <a:pt x="13" y="3461"/>
                  </a:cubicBezTo>
                  <a:cubicBezTo>
                    <a:pt x="-206" y="1792"/>
                    <a:pt x="966" y="259"/>
                    <a:pt x="2632" y="37"/>
                  </a:cubicBezTo>
                  <a:cubicBezTo>
                    <a:pt x="2651" y="36"/>
                    <a:pt x="2661" y="34"/>
                    <a:pt x="2680" y="32"/>
                  </a:cubicBezTo>
                  <a:close/>
                </a:path>
              </a:pathLst>
            </a:custGeom>
            <a:solidFill>
              <a:srgbClr val="D58B94"/>
            </a:solidFill>
            <a:ln w="9525" cap="flat">
              <a:noFill/>
              <a:prstDash val="solid"/>
              <a:miter/>
            </a:ln>
          </p:spPr>
          <p:txBody>
            <a:bodyPr rtlCol="0" anchor="ctr"/>
            <a:lstStyle/>
            <a:p>
              <a:endParaRPr lang="en-IN"/>
            </a:p>
          </p:txBody>
        </p:sp>
        <p:sp>
          <p:nvSpPr>
            <p:cNvPr id="2226" name="Freeform: Shape 2225">
              <a:extLst>
                <a:ext uri="{FF2B5EF4-FFF2-40B4-BE49-F238E27FC236}">
                  <a16:creationId xmlns:a16="http://schemas.microsoft.com/office/drawing/2014/main" xmlns="" id="{30BBA3F8-7AF4-D6C7-D165-8BC6C45CF1C4}"/>
                </a:ext>
              </a:extLst>
            </p:cNvPr>
            <p:cNvSpPr/>
            <p:nvPr/>
          </p:nvSpPr>
          <p:spPr>
            <a:xfrm>
              <a:off x="1260212" y="797740"/>
              <a:ext cx="9688" cy="9367"/>
            </a:xfrm>
            <a:custGeom>
              <a:avLst/>
              <a:gdLst>
                <a:gd name="connsiteX0" fmla="*/ 4122 w 9688"/>
                <a:gd name="connsiteY0" fmla="*/ 58 h 9367"/>
                <a:gd name="connsiteX1" fmla="*/ 9637 w 9688"/>
                <a:gd name="connsiteY1" fmla="*/ 3922 h 9367"/>
                <a:gd name="connsiteX2" fmla="*/ 9647 w 9688"/>
                <a:gd name="connsiteY2" fmla="*/ 3964 h 9367"/>
                <a:gd name="connsiteX3" fmla="*/ 5456 w 9688"/>
                <a:gd name="connsiteY3" fmla="*/ 9297 h 9367"/>
                <a:gd name="connsiteX4" fmla="*/ 26 w 9688"/>
                <a:gd name="connsiteY4" fmla="*/ 5309 h 9367"/>
                <a:gd name="connsiteX5" fmla="*/ 26 w 9688"/>
                <a:gd name="connsiteY5" fmla="*/ 5297 h 9367"/>
                <a:gd name="connsiteX6" fmla="*/ 4055 w 9688"/>
                <a:gd name="connsiteY6" fmla="*/ 67 h 9367"/>
                <a:gd name="connsiteX7" fmla="*/ 4122 w 9688"/>
                <a:gd name="connsiteY7" fmla="*/ 58 h 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88" h="9367">
                  <a:moveTo>
                    <a:pt x="4122" y="58"/>
                  </a:moveTo>
                  <a:cubicBezTo>
                    <a:pt x="6713" y="-399"/>
                    <a:pt x="9180" y="1331"/>
                    <a:pt x="9637" y="3922"/>
                  </a:cubicBezTo>
                  <a:cubicBezTo>
                    <a:pt x="9637" y="3935"/>
                    <a:pt x="9647" y="3949"/>
                    <a:pt x="9647" y="3964"/>
                  </a:cubicBezTo>
                  <a:cubicBezTo>
                    <a:pt x="9932" y="6584"/>
                    <a:pt x="8066" y="8951"/>
                    <a:pt x="5456" y="9297"/>
                  </a:cubicBezTo>
                  <a:cubicBezTo>
                    <a:pt x="2855" y="9695"/>
                    <a:pt x="426" y="7909"/>
                    <a:pt x="26" y="5309"/>
                  </a:cubicBezTo>
                  <a:cubicBezTo>
                    <a:pt x="26" y="5305"/>
                    <a:pt x="26" y="5301"/>
                    <a:pt x="26" y="5297"/>
                  </a:cubicBezTo>
                  <a:cubicBezTo>
                    <a:pt x="-307" y="2740"/>
                    <a:pt x="1493" y="399"/>
                    <a:pt x="4055" y="67"/>
                  </a:cubicBezTo>
                  <a:cubicBezTo>
                    <a:pt x="4075" y="64"/>
                    <a:pt x="4103" y="61"/>
                    <a:pt x="4122" y="58"/>
                  </a:cubicBezTo>
                  <a:close/>
                </a:path>
              </a:pathLst>
            </a:custGeom>
            <a:solidFill>
              <a:srgbClr val="D58B94"/>
            </a:solidFill>
            <a:ln w="9525" cap="flat">
              <a:noFill/>
              <a:prstDash val="solid"/>
              <a:miter/>
            </a:ln>
          </p:spPr>
          <p:txBody>
            <a:bodyPr rtlCol="0" anchor="ctr"/>
            <a:lstStyle/>
            <a:p>
              <a:endParaRPr lang="en-IN"/>
            </a:p>
          </p:txBody>
        </p:sp>
        <p:sp>
          <p:nvSpPr>
            <p:cNvPr id="2227" name="Freeform: Shape 2226">
              <a:extLst>
                <a:ext uri="{FF2B5EF4-FFF2-40B4-BE49-F238E27FC236}">
                  <a16:creationId xmlns:a16="http://schemas.microsoft.com/office/drawing/2014/main" xmlns="" id="{97199E6F-E1B0-2854-985D-D64F5C1A6B4A}"/>
                </a:ext>
              </a:extLst>
            </p:cNvPr>
            <p:cNvSpPr/>
            <p:nvPr/>
          </p:nvSpPr>
          <p:spPr>
            <a:xfrm>
              <a:off x="1260305" y="812054"/>
              <a:ext cx="12113" cy="11930"/>
            </a:xfrm>
            <a:custGeom>
              <a:avLst/>
              <a:gdLst>
                <a:gd name="connsiteX0" fmla="*/ 5268 w 12113"/>
                <a:gd name="connsiteY0" fmla="*/ 32 h 11930"/>
                <a:gd name="connsiteX1" fmla="*/ 12031 w 12113"/>
                <a:gd name="connsiteY1" fmla="*/ 5080 h 11930"/>
                <a:gd name="connsiteX2" fmla="*/ 7097 w 12113"/>
                <a:gd name="connsiteY2" fmla="*/ 11815 h 11930"/>
                <a:gd name="connsiteX3" fmla="*/ 6887 w 12113"/>
                <a:gd name="connsiteY3" fmla="*/ 11843 h 11930"/>
                <a:gd name="connsiteX4" fmla="*/ 39 w 12113"/>
                <a:gd name="connsiteY4" fmla="*/ 6836 h 11930"/>
                <a:gd name="connsiteX5" fmla="*/ 29 w 12113"/>
                <a:gd name="connsiteY5" fmla="*/ 6795 h 11930"/>
                <a:gd name="connsiteX6" fmla="*/ 5268 w 12113"/>
                <a:gd name="connsiteY6" fmla="*/ 32 h 1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3" h="11930">
                  <a:moveTo>
                    <a:pt x="5268" y="32"/>
                  </a:moveTo>
                  <a:cubicBezTo>
                    <a:pt x="8507" y="-370"/>
                    <a:pt x="11497" y="1857"/>
                    <a:pt x="12031" y="5080"/>
                  </a:cubicBezTo>
                  <a:cubicBezTo>
                    <a:pt x="12526" y="8303"/>
                    <a:pt x="10316" y="11319"/>
                    <a:pt x="7097" y="11815"/>
                  </a:cubicBezTo>
                  <a:cubicBezTo>
                    <a:pt x="7021" y="11826"/>
                    <a:pt x="6954" y="11834"/>
                    <a:pt x="6887" y="11843"/>
                  </a:cubicBezTo>
                  <a:cubicBezTo>
                    <a:pt x="3611" y="12352"/>
                    <a:pt x="544" y="10110"/>
                    <a:pt x="39" y="6836"/>
                  </a:cubicBezTo>
                  <a:cubicBezTo>
                    <a:pt x="29" y="6822"/>
                    <a:pt x="29" y="6808"/>
                    <a:pt x="29" y="6795"/>
                  </a:cubicBezTo>
                  <a:cubicBezTo>
                    <a:pt x="-361" y="3487"/>
                    <a:pt x="1972" y="477"/>
                    <a:pt x="5268" y="32"/>
                  </a:cubicBezTo>
                  <a:close/>
                </a:path>
              </a:pathLst>
            </a:custGeom>
            <a:solidFill>
              <a:srgbClr val="D58B94"/>
            </a:solidFill>
            <a:ln w="9525" cap="flat">
              <a:noFill/>
              <a:prstDash val="solid"/>
              <a:miter/>
            </a:ln>
          </p:spPr>
          <p:txBody>
            <a:bodyPr rtlCol="0" anchor="ctr"/>
            <a:lstStyle/>
            <a:p>
              <a:endParaRPr lang="en-IN"/>
            </a:p>
          </p:txBody>
        </p:sp>
        <p:sp>
          <p:nvSpPr>
            <p:cNvPr id="2228" name="Freeform: Shape 2227">
              <a:extLst>
                <a:ext uri="{FF2B5EF4-FFF2-40B4-BE49-F238E27FC236}">
                  <a16:creationId xmlns:a16="http://schemas.microsoft.com/office/drawing/2014/main" xmlns="" id="{183A287B-55C8-0D63-BDC1-468380E3D55F}"/>
                </a:ext>
              </a:extLst>
            </p:cNvPr>
            <p:cNvSpPr/>
            <p:nvPr/>
          </p:nvSpPr>
          <p:spPr>
            <a:xfrm>
              <a:off x="1251174" y="833869"/>
              <a:ext cx="11230" cy="11856"/>
            </a:xfrm>
            <a:custGeom>
              <a:avLst/>
              <a:gdLst>
                <a:gd name="connsiteX0" fmla="*/ 4493 w 11230"/>
                <a:gd name="connsiteY0" fmla="*/ 29 h 11856"/>
                <a:gd name="connsiteX1" fmla="*/ 11161 w 11230"/>
                <a:gd name="connsiteY1" fmla="*/ 5173 h 11856"/>
                <a:gd name="connsiteX2" fmla="*/ 6131 w 11230"/>
                <a:gd name="connsiteY2" fmla="*/ 11838 h 11856"/>
                <a:gd name="connsiteX3" fmla="*/ 6112 w 11230"/>
                <a:gd name="connsiteY3" fmla="*/ 11840 h 11856"/>
                <a:gd name="connsiteX4" fmla="*/ -12 w 11230"/>
                <a:gd name="connsiteY4" fmla="*/ 5965 h 11856"/>
                <a:gd name="connsiteX5" fmla="*/ 4493 w 11230"/>
                <a:gd name="connsiteY5" fmla="*/ 29 h 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0" h="11856">
                  <a:moveTo>
                    <a:pt x="4493" y="29"/>
                  </a:moveTo>
                  <a:cubicBezTo>
                    <a:pt x="7751" y="-365"/>
                    <a:pt x="10713" y="1925"/>
                    <a:pt x="11161" y="5173"/>
                  </a:cubicBezTo>
                  <a:cubicBezTo>
                    <a:pt x="11608" y="8403"/>
                    <a:pt x="9360" y="11387"/>
                    <a:pt x="6131" y="11838"/>
                  </a:cubicBezTo>
                  <a:cubicBezTo>
                    <a:pt x="6122" y="11838"/>
                    <a:pt x="6122" y="11839"/>
                    <a:pt x="6112" y="11840"/>
                  </a:cubicBezTo>
                  <a:cubicBezTo>
                    <a:pt x="2798" y="11909"/>
                    <a:pt x="54" y="9278"/>
                    <a:pt x="-12" y="5965"/>
                  </a:cubicBezTo>
                  <a:cubicBezTo>
                    <a:pt x="-69" y="3181"/>
                    <a:pt x="1798" y="723"/>
                    <a:pt x="4493" y="29"/>
                  </a:cubicBezTo>
                  <a:close/>
                </a:path>
              </a:pathLst>
            </a:custGeom>
            <a:solidFill>
              <a:srgbClr val="D58B94"/>
            </a:solidFill>
            <a:ln w="9525" cap="flat">
              <a:noFill/>
              <a:prstDash val="solid"/>
              <a:miter/>
            </a:ln>
          </p:spPr>
          <p:txBody>
            <a:bodyPr rtlCol="0" anchor="ctr"/>
            <a:lstStyle/>
            <a:p>
              <a:endParaRPr lang="en-IN"/>
            </a:p>
          </p:txBody>
        </p:sp>
        <p:sp>
          <p:nvSpPr>
            <p:cNvPr id="2229" name="Freeform: Shape 2228">
              <a:extLst>
                <a:ext uri="{FF2B5EF4-FFF2-40B4-BE49-F238E27FC236}">
                  <a16:creationId xmlns:a16="http://schemas.microsoft.com/office/drawing/2014/main" xmlns="" id="{E8745B67-1571-8EF7-67F7-5C486E9E3AAC}"/>
                </a:ext>
              </a:extLst>
            </p:cNvPr>
            <p:cNvSpPr/>
            <p:nvPr/>
          </p:nvSpPr>
          <p:spPr>
            <a:xfrm>
              <a:off x="1266217" y="834163"/>
              <a:ext cx="4513" cy="4240"/>
            </a:xfrm>
            <a:custGeom>
              <a:avLst/>
              <a:gdLst>
                <a:gd name="connsiteX0" fmla="*/ 1928 w 4513"/>
                <a:gd name="connsiteY0" fmla="*/ 21 h 4240"/>
                <a:gd name="connsiteX1" fmla="*/ 4481 w 4513"/>
                <a:gd name="connsiteY1" fmla="*/ 1780 h 4240"/>
                <a:gd name="connsiteX2" fmla="*/ 4500 w 4513"/>
                <a:gd name="connsiteY2" fmla="*/ 1926 h 4240"/>
                <a:gd name="connsiteX3" fmla="*/ 2223 w 4513"/>
                <a:gd name="connsiteY3" fmla="*/ 4226 h 4240"/>
                <a:gd name="connsiteX4" fmla="*/ 23 w 4513"/>
                <a:gd name="connsiteY4" fmla="*/ 2593 h 4240"/>
                <a:gd name="connsiteX5" fmla="*/ 1785 w 4513"/>
                <a:gd name="connsiteY5" fmla="*/ 43 h 4240"/>
                <a:gd name="connsiteX6" fmla="*/ 1928 w 4513"/>
                <a:gd name="connsiteY6" fmla="*/ 21 h 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3" h="4240">
                  <a:moveTo>
                    <a:pt x="1928" y="21"/>
                  </a:moveTo>
                  <a:cubicBezTo>
                    <a:pt x="3119" y="-197"/>
                    <a:pt x="4262" y="591"/>
                    <a:pt x="4481" y="1780"/>
                  </a:cubicBezTo>
                  <a:cubicBezTo>
                    <a:pt x="4490" y="1829"/>
                    <a:pt x="4490" y="1878"/>
                    <a:pt x="4500" y="1926"/>
                  </a:cubicBezTo>
                  <a:cubicBezTo>
                    <a:pt x="4509" y="3188"/>
                    <a:pt x="3490" y="4218"/>
                    <a:pt x="2223" y="4226"/>
                  </a:cubicBezTo>
                  <a:cubicBezTo>
                    <a:pt x="1214" y="4232"/>
                    <a:pt x="309" y="3566"/>
                    <a:pt x="23" y="2593"/>
                  </a:cubicBezTo>
                  <a:cubicBezTo>
                    <a:pt x="-196" y="1403"/>
                    <a:pt x="595" y="261"/>
                    <a:pt x="1785" y="43"/>
                  </a:cubicBezTo>
                  <a:cubicBezTo>
                    <a:pt x="1833" y="34"/>
                    <a:pt x="1881" y="27"/>
                    <a:pt x="1928" y="21"/>
                  </a:cubicBezTo>
                  <a:close/>
                </a:path>
              </a:pathLst>
            </a:custGeom>
            <a:solidFill>
              <a:srgbClr val="D58B94"/>
            </a:solidFill>
            <a:ln w="9525" cap="flat">
              <a:noFill/>
              <a:prstDash val="solid"/>
              <a:miter/>
            </a:ln>
          </p:spPr>
          <p:txBody>
            <a:bodyPr rtlCol="0" anchor="ctr"/>
            <a:lstStyle/>
            <a:p>
              <a:endParaRPr lang="en-IN"/>
            </a:p>
          </p:txBody>
        </p:sp>
        <p:sp>
          <p:nvSpPr>
            <p:cNvPr id="2230" name="Freeform: Shape 2229">
              <a:extLst>
                <a:ext uri="{FF2B5EF4-FFF2-40B4-BE49-F238E27FC236}">
                  <a16:creationId xmlns:a16="http://schemas.microsoft.com/office/drawing/2014/main" xmlns="" id="{2018F86D-324F-0E1A-201D-8C179D6D3762}"/>
                </a:ext>
              </a:extLst>
            </p:cNvPr>
            <p:cNvSpPr/>
            <p:nvPr/>
          </p:nvSpPr>
          <p:spPr>
            <a:xfrm>
              <a:off x="1185271" y="821494"/>
              <a:ext cx="9200" cy="9048"/>
            </a:xfrm>
            <a:custGeom>
              <a:avLst/>
              <a:gdLst>
                <a:gd name="connsiteX0" fmla="*/ 4102 w 9200"/>
                <a:gd name="connsiteY0" fmla="*/ 22 h 9048"/>
                <a:gd name="connsiteX1" fmla="*/ 9150 w 9200"/>
                <a:gd name="connsiteY1" fmla="*/ 3927 h 9048"/>
                <a:gd name="connsiteX2" fmla="*/ 5245 w 9200"/>
                <a:gd name="connsiteY2" fmla="*/ 8975 h 9048"/>
                <a:gd name="connsiteX3" fmla="*/ 6 w 9200"/>
                <a:gd name="connsiteY3" fmla="*/ 5182 h 9048"/>
                <a:gd name="connsiteX4" fmla="*/ 6 w 9200"/>
                <a:gd name="connsiteY4" fmla="*/ 5165 h 9048"/>
                <a:gd name="connsiteX5" fmla="*/ 4102 w 9200"/>
                <a:gd name="connsiteY5" fmla="*/ 22 h 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00" h="9048">
                  <a:moveTo>
                    <a:pt x="4102" y="22"/>
                  </a:moveTo>
                  <a:cubicBezTo>
                    <a:pt x="6578" y="-294"/>
                    <a:pt x="8836" y="1454"/>
                    <a:pt x="9150" y="3927"/>
                  </a:cubicBezTo>
                  <a:cubicBezTo>
                    <a:pt x="9464" y="6400"/>
                    <a:pt x="7721" y="8660"/>
                    <a:pt x="5245" y="8975"/>
                  </a:cubicBezTo>
                  <a:cubicBezTo>
                    <a:pt x="2749" y="9373"/>
                    <a:pt x="406" y="7675"/>
                    <a:pt x="6" y="5182"/>
                  </a:cubicBezTo>
                  <a:cubicBezTo>
                    <a:pt x="6" y="5177"/>
                    <a:pt x="6" y="5171"/>
                    <a:pt x="6" y="5165"/>
                  </a:cubicBezTo>
                  <a:cubicBezTo>
                    <a:pt x="-222" y="2632"/>
                    <a:pt x="1578" y="367"/>
                    <a:pt x="4102" y="22"/>
                  </a:cubicBezTo>
                  <a:close/>
                </a:path>
              </a:pathLst>
            </a:custGeom>
            <a:solidFill>
              <a:srgbClr val="D58B94"/>
            </a:solidFill>
            <a:ln w="9525" cap="flat">
              <a:noFill/>
              <a:prstDash val="solid"/>
              <a:miter/>
            </a:ln>
          </p:spPr>
          <p:txBody>
            <a:bodyPr rtlCol="0" anchor="ctr"/>
            <a:lstStyle/>
            <a:p>
              <a:endParaRPr lang="en-IN"/>
            </a:p>
          </p:txBody>
        </p:sp>
        <p:sp>
          <p:nvSpPr>
            <p:cNvPr id="2231" name="Freeform: Shape 2230">
              <a:extLst>
                <a:ext uri="{FF2B5EF4-FFF2-40B4-BE49-F238E27FC236}">
                  <a16:creationId xmlns:a16="http://schemas.microsoft.com/office/drawing/2014/main" xmlns="" id="{8B474BD6-F8C7-6492-4BFA-1AD265F8802D}"/>
                </a:ext>
              </a:extLst>
            </p:cNvPr>
            <p:cNvSpPr/>
            <p:nvPr/>
          </p:nvSpPr>
          <p:spPr>
            <a:xfrm>
              <a:off x="1191709" y="838223"/>
              <a:ext cx="11635" cy="11622"/>
            </a:xfrm>
            <a:custGeom>
              <a:avLst/>
              <a:gdLst>
                <a:gd name="connsiteX0" fmla="*/ 4903 w 11635"/>
                <a:gd name="connsiteY0" fmla="*/ 57 h 11622"/>
                <a:gd name="connsiteX1" fmla="*/ 11551 w 11635"/>
                <a:gd name="connsiteY1" fmla="*/ 4891 h 11622"/>
                <a:gd name="connsiteX2" fmla="*/ 6713 w 11635"/>
                <a:gd name="connsiteY2" fmla="*/ 11535 h 11622"/>
                <a:gd name="connsiteX3" fmla="*/ 74 w 11635"/>
                <a:gd name="connsiteY3" fmla="*/ 6701 h 11622"/>
                <a:gd name="connsiteX4" fmla="*/ 45 w 11635"/>
                <a:gd name="connsiteY4" fmla="*/ 6534 h 11622"/>
                <a:gd name="connsiteX5" fmla="*/ 4884 w 11635"/>
                <a:gd name="connsiteY5" fmla="*/ 60 h 11622"/>
                <a:gd name="connsiteX6" fmla="*/ 4903 w 11635"/>
                <a:gd name="connsiteY6" fmla="*/ 57 h 1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5" h="11622">
                  <a:moveTo>
                    <a:pt x="4903" y="57"/>
                  </a:moveTo>
                  <a:cubicBezTo>
                    <a:pt x="8075" y="-443"/>
                    <a:pt x="11047" y="1721"/>
                    <a:pt x="11551" y="4891"/>
                  </a:cubicBezTo>
                  <a:cubicBezTo>
                    <a:pt x="12047" y="8061"/>
                    <a:pt x="9885" y="11035"/>
                    <a:pt x="6713" y="11535"/>
                  </a:cubicBezTo>
                  <a:cubicBezTo>
                    <a:pt x="3541" y="12035"/>
                    <a:pt x="569" y="9871"/>
                    <a:pt x="74" y="6701"/>
                  </a:cubicBezTo>
                  <a:cubicBezTo>
                    <a:pt x="64" y="6645"/>
                    <a:pt x="55" y="6590"/>
                    <a:pt x="45" y="6534"/>
                  </a:cubicBezTo>
                  <a:cubicBezTo>
                    <a:pt x="-402" y="3410"/>
                    <a:pt x="1760" y="511"/>
                    <a:pt x="4884" y="60"/>
                  </a:cubicBezTo>
                  <a:cubicBezTo>
                    <a:pt x="4893" y="59"/>
                    <a:pt x="4893" y="58"/>
                    <a:pt x="4903" y="57"/>
                  </a:cubicBezTo>
                  <a:close/>
                </a:path>
              </a:pathLst>
            </a:custGeom>
            <a:solidFill>
              <a:srgbClr val="D58B94"/>
            </a:solidFill>
            <a:ln w="9525" cap="flat">
              <a:noFill/>
              <a:prstDash val="solid"/>
              <a:miter/>
            </a:ln>
          </p:spPr>
          <p:txBody>
            <a:bodyPr rtlCol="0" anchor="ctr"/>
            <a:lstStyle/>
            <a:p>
              <a:endParaRPr lang="en-IN"/>
            </a:p>
          </p:txBody>
        </p:sp>
        <p:sp>
          <p:nvSpPr>
            <p:cNvPr id="2232" name="Freeform: Shape 2231">
              <a:extLst>
                <a:ext uri="{FF2B5EF4-FFF2-40B4-BE49-F238E27FC236}">
                  <a16:creationId xmlns:a16="http://schemas.microsoft.com/office/drawing/2014/main" xmlns="" id="{5D499D42-65EA-1290-0E3F-703692169E8E}"/>
                </a:ext>
              </a:extLst>
            </p:cNvPr>
            <p:cNvSpPr/>
            <p:nvPr/>
          </p:nvSpPr>
          <p:spPr>
            <a:xfrm>
              <a:off x="1284697" y="817495"/>
              <a:ext cx="7926" cy="7909"/>
            </a:xfrm>
            <a:custGeom>
              <a:avLst/>
              <a:gdLst>
                <a:gd name="connsiteX0" fmla="*/ 3450 w 7926"/>
                <a:gd name="connsiteY0" fmla="*/ 20 h 7909"/>
                <a:gd name="connsiteX1" fmla="*/ 7879 w 7926"/>
                <a:gd name="connsiteY1" fmla="*/ 3402 h 7909"/>
                <a:gd name="connsiteX2" fmla="*/ 4498 w 7926"/>
                <a:gd name="connsiteY2" fmla="*/ 7831 h 7909"/>
                <a:gd name="connsiteX3" fmla="*/ 59 w 7926"/>
                <a:gd name="connsiteY3" fmla="*/ 4773 h 7909"/>
                <a:gd name="connsiteX4" fmla="*/ 21 w 7926"/>
                <a:gd name="connsiteY4" fmla="*/ 4497 h 7909"/>
                <a:gd name="connsiteX5" fmla="*/ 3450 w 7926"/>
                <a:gd name="connsiteY5" fmla="*/ 20 h 7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26" h="7909">
                  <a:moveTo>
                    <a:pt x="3450" y="20"/>
                  </a:moveTo>
                  <a:cubicBezTo>
                    <a:pt x="5603" y="-269"/>
                    <a:pt x="7593" y="1245"/>
                    <a:pt x="7879" y="3402"/>
                  </a:cubicBezTo>
                  <a:cubicBezTo>
                    <a:pt x="8165" y="5558"/>
                    <a:pt x="6650" y="7541"/>
                    <a:pt x="4498" y="7831"/>
                  </a:cubicBezTo>
                  <a:cubicBezTo>
                    <a:pt x="2431" y="8212"/>
                    <a:pt x="440" y="6842"/>
                    <a:pt x="59" y="4773"/>
                  </a:cubicBezTo>
                  <a:cubicBezTo>
                    <a:pt x="40" y="4682"/>
                    <a:pt x="30" y="4590"/>
                    <a:pt x="21" y="4497"/>
                  </a:cubicBezTo>
                  <a:cubicBezTo>
                    <a:pt x="-265" y="2316"/>
                    <a:pt x="1269" y="317"/>
                    <a:pt x="3450" y="20"/>
                  </a:cubicBezTo>
                  <a:close/>
                </a:path>
              </a:pathLst>
            </a:custGeom>
            <a:solidFill>
              <a:srgbClr val="D58B94"/>
            </a:solidFill>
            <a:ln w="9525" cap="flat">
              <a:noFill/>
              <a:prstDash val="solid"/>
              <a:miter/>
            </a:ln>
          </p:spPr>
          <p:txBody>
            <a:bodyPr rtlCol="0" anchor="ctr"/>
            <a:lstStyle/>
            <a:p>
              <a:endParaRPr lang="en-IN"/>
            </a:p>
          </p:txBody>
        </p:sp>
        <p:sp>
          <p:nvSpPr>
            <p:cNvPr id="2233" name="Freeform: Shape 2232">
              <a:extLst>
                <a:ext uri="{FF2B5EF4-FFF2-40B4-BE49-F238E27FC236}">
                  <a16:creationId xmlns:a16="http://schemas.microsoft.com/office/drawing/2014/main" xmlns="" id="{CDBCB43C-4CFD-7F1E-9744-2A87CD6F69E6}"/>
                </a:ext>
              </a:extLst>
            </p:cNvPr>
            <p:cNvSpPr/>
            <p:nvPr/>
          </p:nvSpPr>
          <p:spPr>
            <a:xfrm>
              <a:off x="1271909" y="820627"/>
              <a:ext cx="10964" cy="11478"/>
            </a:xfrm>
            <a:custGeom>
              <a:avLst/>
              <a:gdLst>
                <a:gd name="connsiteX0" fmla="*/ 4332 w 10964"/>
                <a:gd name="connsiteY0" fmla="*/ 32 h 11478"/>
                <a:gd name="connsiteX1" fmla="*/ 10904 w 10964"/>
                <a:gd name="connsiteY1" fmla="*/ 4985 h 11478"/>
                <a:gd name="connsiteX2" fmla="*/ 5951 w 10964"/>
                <a:gd name="connsiteY2" fmla="*/ 11462 h 11478"/>
                <a:gd name="connsiteX3" fmla="*/ -12 w 10964"/>
                <a:gd name="connsiteY3" fmla="*/ 5805 h 11478"/>
                <a:gd name="connsiteX4" fmla="*/ 4332 w 10964"/>
                <a:gd name="connsiteY4" fmla="*/ 32 h 11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4" h="11478">
                  <a:moveTo>
                    <a:pt x="4332" y="32"/>
                  </a:moveTo>
                  <a:cubicBezTo>
                    <a:pt x="7504" y="-367"/>
                    <a:pt x="10418" y="1828"/>
                    <a:pt x="10904" y="4985"/>
                  </a:cubicBezTo>
                  <a:cubicBezTo>
                    <a:pt x="11304" y="8134"/>
                    <a:pt x="9094" y="11018"/>
                    <a:pt x="5951" y="11462"/>
                  </a:cubicBezTo>
                  <a:cubicBezTo>
                    <a:pt x="2741" y="11545"/>
                    <a:pt x="74" y="9013"/>
                    <a:pt x="-12" y="5805"/>
                  </a:cubicBezTo>
                  <a:cubicBezTo>
                    <a:pt x="-78" y="3105"/>
                    <a:pt x="1722" y="714"/>
                    <a:pt x="4332" y="32"/>
                  </a:cubicBezTo>
                  <a:close/>
                </a:path>
              </a:pathLst>
            </a:custGeom>
            <a:solidFill>
              <a:srgbClr val="D58B94"/>
            </a:solidFill>
            <a:ln w="9525" cap="flat">
              <a:noFill/>
              <a:prstDash val="solid"/>
              <a:miter/>
            </a:ln>
          </p:spPr>
          <p:txBody>
            <a:bodyPr rtlCol="0" anchor="ctr"/>
            <a:lstStyle/>
            <a:p>
              <a:endParaRPr lang="en-IN"/>
            </a:p>
          </p:txBody>
        </p:sp>
        <p:sp>
          <p:nvSpPr>
            <p:cNvPr id="2234" name="Freeform: Shape 2233">
              <a:extLst>
                <a:ext uri="{FF2B5EF4-FFF2-40B4-BE49-F238E27FC236}">
                  <a16:creationId xmlns:a16="http://schemas.microsoft.com/office/drawing/2014/main" xmlns="" id="{E3AC1A0E-F8ED-4AD3-6F2B-D34BC7FB2CB3}"/>
                </a:ext>
              </a:extLst>
            </p:cNvPr>
            <p:cNvSpPr/>
            <p:nvPr/>
          </p:nvSpPr>
          <p:spPr>
            <a:xfrm>
              <a:off x="1278793" y="833024"/>
              <a:ext cx="8163" cy="8255"/>
            </a:xfrm>
            <a:custGeom>
              <a:avLst/>
              <a:gdLst>
                <a:gd name="connsiteX0" fmla="*/ 3544 w 8163"/>
                <a:gd name="connsiteY0" fmla="*/ 17 h 8255"/>
                <a:gd name="connsiteX1" fmla="*/ 8116 w 8163"/>
                <a:gd name="connsiteY1" fmla="*/ 3542 h 8255"/>
                <a:gd name="connsiteX2" fmla="*/ 4592 w 8163"/>
                <a:gd name="connsiteY2" fmla="*/ 8209 h 8255"/>
                <a:gd name="connsiteX3" fmla="*/ 29 w 8163"/>
                <a:gd name="connsiteY3" fmla="*/ 4645 h 8255"/>
                <a:gd name="connsiteX4" fmla="*/ 20 w 8163"/>
                <a:gd name="connsiteY4" fmla="*/ 4589 h 8255"/>
                <a:gd name="connsiteX5" fmla="*/ 3544 w 8163"/>
                <a:gd name="connsiteY5" fmla="*/ 17 h 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63" h="8255">
                  <a:moveTo>
                    <a:pt x="3544" y="17"/>
                  </a:moveTo>
                  <a:cubicBezTo>
                    <a:pt x="5773" y="-264"/>
                    <a:pt x="7821" y="1310"/>
                    <a:pt x="8116" y="3542"/>
                  </a:cubicBezTo>
                  <a:cubicBezTo>
                    <a:pt x="8402" y="5795"/>
                    <a:pt x="6840" y="7865"/>
                    <a:pt x="4592" y="8209"/>
                  </a:cubicBezTo>
                  <a:cubicBezTo>
                    <a:pt x="2344" y="8485"/>
                    <a:pt x="306" y="6890"/>
                    <a:pt x="29" y="4645"/>
                  </a:cubicBezTo>
                  <a:cubicBezTo>
                    <a:pt x="20" y="4627"/>
                    <a:pt x="20" y="4607"/>
                    <a:pt x="20" y="4589"/>
                  </a:cubicBezTo>
                  <a:cubicBezTo>
                    <a:pt x="-266" y="2356"/>
                    <a:pt x="1315" y="314"/>
                    <a:pt x="3544" y="17"/>
                  </a:cubicBezTo>
                  <a:close/>
                </a:path>
              </a:pathLst>
            </a:custGeom>
            <a:solidFill>
              <a:srgbClr val="D58B94"/>
            </a:solidFill>
            <a:ln w="9525" cap="flat">
              <a:noFill/>
              <a:prstDash val="solid"/>
              <a:miter/>
            </a:ln>
          </p:spPr>
          <p:txBody>
            <a:bodyPr rtlCol="0" anchor="ctr"/>
            <a:lstStyle/>
            <a:p>
              <a:endParaRPr lang="en-IN"/>
            </a:p>
          </p:txBody>
        </p:sp>
        <p:sp>
          <p:nvSpPr>
            <p:cNvPr id="2235" name="Freeform: Shape 2234">
              <a:extLst>
                <a:ext uri="{FF2B5EF4-FFF2-40B4-BE49-F238E27FC236}">
                  <a16:creationId xmlns:a16="http://schemas.microsoft.com/office/drawing/2014/main" xmlns="" id="{E80C6E6F-303A-9A37-9E8B-B99E80B61B22}"/>
                </a:ext>
              </a:extLst>
            </p:cNvPr>
            <p:cNvSpPr/>
            <p:nvPr/>
          </p:nvSpPr>
          <p:spPr>
            <a:xfrm>
              <a:off x="1195975" y="903313"/>
              <a:ext cx="12395" cy="12385"/>
            </a:xfrm>
            <a:custGeom>
              <a:avLst/>
              <a:gdLst>
                <a:gd name="connsiteX0" fmla="*/ 4923 w 12395"/>
                <a:gd name="connsiteY0" fmla="*/ 118 h 12385"/>
                <a:gd name="connsiteX1" fmla="*/ 12248 w 12395"/>
                <a:gd name="connsiteY1" fmla="*/ 4909 h 12385"/>
                <a:gd name="connsiteX2" fmla="*/ 7457 w 12395"/>
                <a:gd name="connsiteY2" fmla="*/ 12237 h 12385"/>
                <a:gd name="connsiteX3" fmla="*/ 132 w 12395"/>
                <a:gd name="connsiteY3" fmla="*/ 7446 h 12385"/>
                <a:gd name="connsiteX4" fmla="*/ 65 w 12395"/>
                <a:gd name="connsiteY4" fmla="*/ 7071 h 12385"/>
                <a:gd name="connsiteX5" fmla="*/ 4923 w 12395"/>
                <a:gd name="connsiteY5" fmla="*/ 118 h 1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95" h="12385">
                  <a:moveTo>
                    <a:pt x="4923" y="118"/>
                  </a:moveTo>
                  <a:cubicBezTo>
                    <a:pt x="8266" y="-583"/>
                    <a:pt x="11552" y="1562"/>
                    <a:pt x="12248" y="4909"/>
                  </a:cubicBezTo>
                  <a:cubicBezTo>
                    <a:pt x="12952" y="8256"/>
                    <a:pt x="10809" y="11536"/>
                    <a:pt x="7457" y="12237"/>
                  </a:cubicBezTo>
                  <a:cubicBezTo>
                    <a:pt x="4113" y="12938"/>
                    <a:pt x="837" y="10793"/>
                    <a:pt x="132" y="7446"/>
                  </a:cubicBezTo>
                  <a:cubicBezTo>
                    <a:pt x="103" y="7321"/>
                    <a:pt x="84" y="7197"/>
                    <a:pt x="65" y="7071"/>
                  </a:cubicBezTo>
                  <a:cubicBezTo>
                    <a:pt x="-459" y="3822"/>
                    <a:pt x="1694" y="744"/>
                    <a:pt x="4923" y="118"/>
                  </a:cubicBezTo>
                  <a:close/>
                </a:path>
              </a:pathLst>
            </a:custGeom>
            <a:solidFill>
              <a:srgbClr val="D58B94"/>
            </a:solidFill>
            <a:ln w="9525" cap="flat">
              <a:noFill/>
              <a:prstDash val="solid"/>
              <a:miter/>
            </a:ln>
          </p:spPr>
          <p:txBody>
            <a:bodyPr rtlCol="0" anchor="ctr"/>
            <a:lstStyle/>
            <a:p>
              <a:endParaRPr lang="en-IN"/>
            </a:p>
          </p:txBody>
        </p:sp>
        <p:sp>
          <p:nvSpPr>
            <p:cNvPr id="2236" name="Freeform: Shape 2235">
              <a:extLst>
                <a:ext uri="{FF2B5EF4-FFF2-40B4-BE49-F238E27FC236}">
                  <a16:creationId xmlns:a16="http://schemas.microsoft.com/office/drawing/2014/main" xmlns="" id="{08B48E1F-4D6C-F3E4-703F-C24EE094113E}"/>
                </a:ext>
              </a:extLst>
            </p:cNvPr>
            <p:cNvSpPr/>
            <p:nvPr/>
          </p:nvSpPr>
          <p:spPr>
            <a:xfrm>
              <a:off x="1202368" y="888163"/>
              <a:ext cx="12004" cy="11978"/>
            </a:xfrm>
            <a:custGeom>
              <a:avLst/>
              <a:gdLst>
                <a:gd name="connsiteX0" fmla="*/ 5102 w 12004"/>
                <a:gd name="connsiteY0" fmla="*/ 28 h 11978"/>
                <a:gd name="connsiteX1" fmla="*/ 11960 w 12004"/>
                <a:gd name="connsiteY1" fmla="*/ 5362 h 11978"/>
                <a:gd name="connsiteX2" fmla="*/ 6588 w 12004"/>
                <a:gd name="connsiteY2" fmla="*/ 11933 h 11978"/>
                <a:gd name="connsiteX3" fmla="*/ 16 w 12004"/>
                <a:gd name="connsiteY3" fmla="*/ 6564 h 11978"/>
                <a:gd name="connsiteX4" fmla="*/ 5102 w 12004"/>
                <a:gd name="connsiteY4" fmla="*/ 28 h 1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4" h="11978">
                  <a:moveTo>
                    <a:pt x="5102" y="28"/>
                  </a:moveTo>
                  <a:cubicBezTo>
                    <a:pt x="8465" y="-366"/>
                    <a:pt x="11513" y="2009"/>
                    <a:pt x="11960" y="5362"/>
                  </a:cubicBezTo>
                  <a:cubicBezTo>
                    <a:pt x="12294" y="8659"/>
                    <a:pt x="9884" y="11601"/>
                    <a:pt x="6588" y="11933"/>
                  </a:cubicBezTo>
                  <a:cubicBezTo>
                    <a:pt x="3293" y="12264"/>
                    <a:pt x="349" y="9860"/>
                    <a:pt x="16" y="6564"/>
                  </a:cubicBezTo>
                  <a:cubicBezTo>
                    <a:pt x="-298" y="3377"/>
                    <a:pt x="1940" y="501"/>
                    <a:pt x="5102" y="28"/>
                  </a:cubicBezTo>
                  <a:close/>
                </a:path>
              </a:pathLst>
            </a:custGeom>
            <a:solidFill>
              <a:srgbClr val="D58B94"/>
            </a:solidFill>
            <a:ln w="9525" cap="flat">
              <a:noFill/>
              <a:prstDash val="solid"/>
              <a:miter/>
            </a:ln>
          </p:spPr>
          <p:txBody>
            <a:bodyPr rtlCol="0" anchor="ctr"/>
            <a:lstStyle/>
            <a:p>
              <a:endParaRPr lang="en-IN"/>
            </a:p>
          </p:txBody>
        </p:sp>
        <p:sp>
          <p:nvSpPr>
            <p:cNvPr id="2237" name="Freeform: Shape 2236">
              <a:extLst>
                <a:ext uri="{FF2B5EF4-FFF2-40B4-BE49-F238E27FC236}">
                  <a16:creationId xmlns:a16="http://schemas.microsoft.com/office/drawing/2014/main" xmlns="" id="{A4B7BC75-507B-DAAF-9610-297D9E817E45}"/>
                </a:ext>
              </a:extLst>
            </p:cNvPr>
            <p:cNvSpPr/>
            <p:nvPr/>
          </p:nvSpPr>
          <p:spPr>
            <a:xfrm>
              <a:off x="1213848" y="899540"/>
              <a:ext cx="11432" cy="11589"/>
            </a:xfrm>
            <a:custGeom>
              <a:avLst/>
              <a:gdLst>
                <a:gd name="connsiteX0" fmla="*/ 4576 w 11432"/>
                <a:gd name="connsiteY0" fmla="*/ 366 h 11589"/>
                <a:gd name="connsiteX1" fmla="*/ 11291 w 11432"/>
                <a:gd name="connsiteY1" fmla="*/ 4615 h 11589"/>
                <a:gd name="connsiteX2" fmla="*/ 11339 w 11432"/>
                <a:gd name="connsiteY2" fmla="*/ 4843 h 11589"/>
                <a:gd name="connsiteX3" fmla="*/ 6671 w 11432"/>
                <a:gd name="connsiteY3" fmla="*/ 11510 h 11589"/>
                <a:gd name="connsiteX4" fmla="*/ 51 w 11432"/>
                <a:gd name="connsiteY4" fmla="*/ 6605 h 11589"/>
                <a:gd name="connsiteX5" fmla="*/ 4957 w 11432"/>
                <a:gd name="connsiteY5" fmla="*/ -15 h 1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2" h="11589">
                  <a:moveTo>
                    <a:pt x="4576" y="366"/>
                  </a:moveTo>
                  <a:cubicBezTo>
                    <a:pt x="7605" y="-315"/>
                    <a:pt x="10615" y="1587"/>
                    <a:pt x="11291" y="4615"/>
                  </a:cubicBezTo>
                  <a:cubicBezTo>
                    <a:pt x="11310" y="4690"/>
                    <a:pt x="11329" y="4766"/>
                    <a:pt x="11339" y="4843"/>
                  </a:cubicBezTo>
                  <a:cubicBezTo>
                    <a:pt x="11862" y="7966"/>
                    <a:pt x="9786" y="10930"/>
                    <a:pt x="6671" y="11510"/>
                  </a:cubicBezTo>
                  <a:cubicBezTo>
                    <a:pt x="3490" y="11984"/>
                    <a:pt x="528" y="9787"/>
                    <a:pt x="51" y="6605"/>
                  </a:cubicBezTo>
                  <a:cubicBezTo>
                    <a:pt x="-425" y="3423"/>
                    <a:pt x="1775" y="458"/>
                    <a:pt x="4957" y="-15"/>
                  </a:cubicBezTo>
                  <a:close/>
                </a:path>
              </a:pathLst>
            </a:custGeom>
            <a:solidFill>
              <a:srgbClr val="D58B94"/>
            </a:solidFill>
            <a:ln w="9525" cap="flat">
              <a:noFill/>
              <a:prstDash val="solid"/>
              <a:miter/>
            </a:ln>
          </p:spPr>
          <p:txBody>
            <a:bodyPr rtlCol="0" anchor="ctr"/>
            <a:lstStyle/>
            <a:p>
              <a:endParaRPr lang="en-IN"/>
            </a:p>
          </p:txBody>
        </p:sp>
        <p:sp>
          <p:nvSpPr>
            <p:cNvPr id="2238" name="Freeform: Shape 2237">
              <a:extLst>
                <a:ext uri="{FF2B5EF4-FFF2-40B4-BE49-F238E27FC236}">
                  <a16:creationId xmlns:a16="http://schemas.microsoft.com/office/drawing/2014/main" xmlns="" id="{7F797921-F354-FC5E-A421-BE5CAEE6DB54}"/>
                </a:ext>
              </a:extLst>
            </p:cNvPr>
            <p:cNvSpPr/>
            <p:nvPr/>
          </p:nvSpPr>
          <p:spPr>
            <a:xfrm>
              <a:off x="1214385" y="962670"/>
              <a:ext cx="11132" cy="11987"/>
            </a:xfrm>
            <a:custGeom>
              <a:avLst/>
              <a:gdLst>
                <a:gd name="connsiteX0" fmla="*/ 4515 w 11132"/>
                <a:gd name="connsiteY0" fmla="*/ 7 h 11987"/>
                <a:gd name="connsiteX1" fmla="*/ 11097 w 11132"/>
                <a:gd name="connsiteY1" fmla="*/ 5571 h 11987"/>
                <a:gd name="connsiteX2" fmla="*/ 6801 w 11132"/>
                <a:gd name="connsiteY2" fmla="*/ 11913 h 11987"/>
                <a:gd name="connsiteX3" fmla="*/ 133 w 11132"/>
                <a:gd name="connsiteY3" fmla="*/ 6960 h 11987"/>
                <a:gd name="connsiteX4" fmla="*/ 4515 w 11132"/>
                <a:gd name="connsiteY4" fmla="*/ 8 h 11987"/>
                <a:gd name="connsiteX5" fmla="*/ 4515 w 11132"/>
                <a:gd name="connsiteY5" fmla="*/ 7 h 1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32" h="11987">
                  <a:moveTo>
                    <a:pt x="4515" y="7"/>
                  </a:moveTo>
                  <a:cubicBezTo>
                    <a:pt x="7868" y="-275"/>
                    <a:pt x="10820" y="2216"/>
                    <a:pt x="11097" y="5571"/>
                  </a:cubicBezTo>
                  <a:cubicBezTo>
                    <a:pt x="11344" y="8434"/>
                    <a:pt x="9554" y="11077"/>
                    <a:pt x="6801" y="11913"/>
                  </a:cubicBezTo>
                  <a:cubicBezTo>
                    <a:pt x="3601" y="12368"/>
                    <a:pt x="619" y="10159"/>
                    <a:pt x="133" y="6960"/>
                  </a:cubicBezTo>
                  <a:cubicBezTo>
                    <a:pt x="-581" y="3831"/>
                    <a:pt x="1381" y="718"/>
                    <a:pt x="4515" y="8"/>
                  </a:cubicBezTo>
                  <a:cubicBezTo>
                    <a:pt x="4515" y="7"/>
                    <a:pt x="4515" y="7"/>
                    <a:pt x="4515" y="7"/>
                  </a:cubicBezTo>
                  <a:close/>
                </a:path>
              </a:pathLst>
            </a:custGeom>
            <a:solidFill>
              <a:srgbClr val="D58B94"/>
            </a:solidFill>
            <a:ln w="9525" cap="flat">
              <a:noFill/>
              <a:prstDash val="solid"/>
              <a:miter/>
            </a:ln>
          </p:spPr>
          <p:txBody>
            <a:bodyPr rtlCol="0" anchor="ctr"/>
            <a:lstStyle/>
            <a:p>
              <a:endParaRPr lang="en-IN"/>
            </a:p>
          </p:txBody>
        </p:sp>
        <p:sp>
          <p:nvSpPr>
            <p:cNvPr id="2239" name="Freeform: Shape 2238">
              <a:extLst>
                <a:ext uri="{FF2B5EF4-FFF2-40B4-BE49-F238E27FC236}">
                  <a16:creationId xmlns:a16="http://schemas.microsoft.com/office/drawing/2014/main" xmlns="" id="{57BB234F-6F50-8D1A-0E07-7D0BEB4E0FAB}"/>
                </a:ext>
              </a:extLst>
            </p:cNvPr>
            <p:cNvSpPr/>
            <p:nvPr/>
          </p:nvSpPr>
          <p:spPr>
            <a:xfrm>
              <a:off x="1212688" y="918395"/>
              <a:ext cx="15184" cy="15600"/>
            </a:xfrm>
            <a:custGeom>
              <a:avLst/>
              <a:gdLst>
                <a:gd name="connsiteX0" fmla="*/ 6117 w 15184"/>
                <a:gd name="connsiteY0" fmla="*/ 85 h 15600"/>
                <a:gd name="connsiteX1" fmla="*/ 15071 w 15184"/>
                <a:gd name="connsiteY1" fmla="*/ 6562 h 15600"/>
                <a:gd name="connsiteX2" fmla="*/ 8594 w 15184"/>
                <a:gd name="connsiteY2" fmla="*/ 15515 h 15600"/>
                <a:gd name="connsiteX3" fmla="*/ 126 w 15184"/>
                <a:gd name="connsiteY3" fmla="*/ 9076 h 15600"/>
                <a:gd name="connsiteX4" fmla="*/ 117 w 15184"/>
                <a:gd name="connsiteY4" fmla="*/ 9038 h 15600"/>
                <a:gd name="connsiteX5" fmla="*/ 6117 w 15184"/>
                <a:gd name="connsiteY5" fmla="*/ 85 h 1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84" h="15600">
                  <a:moveTo>
                    <a:pt x="6117" y="85"/>
                  </a:moveTo>
                  <a:cubicBezTo>
                    <a:pt x="10375" y="-599"/>
                    <a:pt x="14385" y="2301"/>
                    <a:pt x="15071" y="6562"/>
                  </a:cubicBezTo>
                  <a:cubicBezTo>
                    <a:pt x="15757" y="10823"/>
                    <a:pt x="12852" y="14831"/>
                    <a:pt x="8594" y="15515"/>
                  </a:cubicBezTo>
                  <a:cubicBezTo>
                    <a:pt x="4479" y="16076"/>
                    <a:pt x="679" y="13194"/>
                    <a:pt x="126" y="9076"/>
                  </a:cubicBezTo>
                  <a:cubicBezTo>
                    <a:pt x="117" y="9063"/>
                    <a:pt x="117" y="9051"/>
                    <a:pt x="117" y="9038"/>
                  </a:cubicBezTo>
                  <a:cubicBezTo>
                    <a:pt x="-645" y="4920"/>
                    <a:pt x="2021" y="946"/>
                    <a:pt x="6117" y="85"/>
                  </a:cubicBezTo>
                  <a:close/>
                </a:path>
              </a:pathLst>
            </a:custGeom>
            <a:solidFill>
              <a:srgbClr val="D58B94"/>
            </a:solidFill>
            <a:ln w="9525" cap="flat">
              <a:noFill/>
              <a:prstDash val="solid"/>
              <a:miter/>
            </a:ln>
          </p:spPr>
          <p:txBody>
            <a:bodyPr rtlCol="0" anchor="ctr"/>
            <a:lstStyle/>
            <a:p>
              <a:endParaRPr lang="en-IN"/>
            </a:p>
          </p:txBody>
        </p:sp>
        <p:sp>
          <p:nvSpPr>
            <p:cNvPr id="2240" name="Freeform: Shape 2239">
              <a:extLst>
                <a:ext uri="{FF2B5EF4-FFF2-40B4-BE49-F238E27FC236}">
                  <a16:creationId xmlns:a16="http://schemas.microsoft.com/office/drawing/2014/main" xmlns="" id="{0F97BE17-46C1-6F0C-B102-94D8114FB8DF}"/>
                </a:ext>
              </a:extLst>
            </p:cNvPr>
            <p:cNvSpPr/>
            <p:nvPr/>
          </p:nvSpPr>
          <p:spPr>
            <a:xfrm>
              <a:off x="1300703" y="894871"/>
              <a:ext cx="5661" cy="6044"/>
            </a:xfrm>
            <a:custGeom>
              <a:avLst/>
              <a:gdLst>
                <a:gd name="connsiteX0" fmla="*/ 2493 w 5661"/>
                <a:gd name="connsiteY0" fmla="*/ -13 h 6044"/>
                <a:gd name="connsiteX1" fmla="*/ 5646 w 5661"/>
                <a:gd name="connsiteY1" fmla="*/ 2924 h 6044"/>
                <a:gd name="connsiteX2" fmla="*/ 3351 w 5661"/>
                <a:gd name="connsiteY2" fmla="*/ 5988 h 6044"/>
                <a:gd name="connsiteX3" fmla="*/ 45 w 5661"/>
                <a:gd name="connsiteY3" fmla="*/ 3659 h 6044"/>
                <a:gd name="connsiteX4" fmla="*/ 17 w 5661"/>
                <a:gd name="connsiteY4" fmla="*/ 3416 h 6044"/>
                <a:gd name="connsiteX5" fmla="*/ 2493 w 5661"/>
                <a:gd name="connsiteY5" fmla="*/ -13 h 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61" h="6044">
                  <a:moveTo>
                    <a:pt x="2493" y="-13"/>
                  </a:moveTo>
                  <a:cubicBezTo>
                    <a:pt x="4179" y="-73"/>
                    <a:pt x="5589" y="1242"/>
                    <a:pt x="5646" y="2924"/>
                  </a:cubicBezTo>
                  <a:cubicBezTo>
                    <a:pt x="5703" y="4359"/>
                    <a:pt x="4741" y="5635"/>
                    <a:pt x="3351" y="5988"/>
                  </a:cubicBezTo>
                  <a:cubicBezTo>
                    <a:pt x="1798" y="6256"/>
                    <a:pt x="322" y="5213"/>
                    <a:pt x="45" y="3659"/>
                  </a:cubicBezTo>
                  <a:cubicBezTo>
                    <a:pt x="36" y="3578"/>
                    <a:pt x="26" y="3497"/>
                    <a:pt x="17" y="3416"/>
                  </a:cubicBezTo>
                  <a:cubicBezTo>
                    <a:pt x="-212" y="1793"/>
                    <a:pt x="884" y="277"/>
                    <a:pt x="2493" y="-13"/>
                  </a:cubicBezTo>
                  <a:close/>
                </a:path>
              </a:pathLst>
            </a:custGeom>
            <a:solidFill>
              <a:srgbClr val="D58B94"/>
            </a:solidFill>
            <a:ln w="9525" cap="flat">
              <a:noFill/>
              <a:prstDash val="solid"/>
              <a:miter/>
            </a:ln>
          </p:spPr>
          <p:txBody>
            <a:bodyPr rtlCol="0" anchor="ctr"/>
            <a:lstStyle/>
            <a:p>
              <a:endParaRPr lang="en-IN"/>
            </a:p>
          </p:txBody>
        </p:sp>
        <p:sp>
          <p:nvSpPr>
            <p:cNvPr id="2241" name="Freeform: Shape 2240">
              <a:extLst>
                <a:ext uri="{FF2B5EF4-FFF2-40B4-BE49-F238E27FC236}">
                  <a16:creationId xmlns:a16="http://schemas.microsoft.com/office/drawing/2014/main" xmlns="" id="{97D3F203-FDB5-A662-CA41-4655BD3714D6}"/>
                </a:ext>
              </a:extLst>
            </p:cNvPr>
            <p:cNvSpPr/>
            <p:nvPr/>
          </p:nvSpPr>
          <p:spPr>
            <a:xfrm>
              <a:off x="1290883" y="909884"/>
              <a:ext cx="5984" cy="5982"/>
            </a:xfrm>
            <a:custGeom>
              <a:avLst/>
              <a:gdLst>
                <a:gd name="connsiteX0" fmla="*/ 2503 w 5984"/>
                <a:gd name="connsiteY0" fmla="*/ 24 h 5982"/>
                <a:gd name="connsiteX1" fmla="*/ 5932 w 5984"/>
                <a:gd name="connsiteY1" fmla="*/ 2500 h 5982"/>
                <a:gd name="connsiteX2" fmla="*/ 3455 w 5984"/>
                <a:gd name="connsiteY2" fmla="*/ 5929 h 5982"/>
                <a:gd name="connsiteX3" fmla="*/ 26 w 5984"/>
                <a:gd name="connsiteY3" fmla="*/ 3453 h 5982"/>
                <a:gd name="connsiteX4" fmla="*/ 2503 w 5984"/>
                <a:gd name="connsiteY4" fmla="*/ 24 h 5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 h="5982">
                  <a:moveTo>
                    <a:pt x="2503" y="24"/>
                  </a:moveTo>
                  <a:cubicBezTo>
                    <a:pt x="4131" y="-239"/>
                    <a:pt x="5665" y="869"/>
                    <a:pt x="5932" y="2500"/>
                  </a:cubicBezTo>
                  <a:cubicBezTo>
                    <a:pt x="6198" y="4131"/>
                    <a:pt x="5084" y="5666"/>
                    <a:pt x="3455" y="5929"/>
                  </a:cubicBezTo>
                  <a:cubicBezTo>
                    <a:pt x="1826" y="6192"/>
                    <a:pt x="293" y="5083"/>
                    <a:pt x="26" y="3453"/>
                  </a:cubicBezTo>
                  <a:cubicBezTo>
                    <a:pt x="-241" y="1822"/>
                    <a:pt x="874" y="286"/>
                    <a:pt x="2503" y="24"/>
                  </a:cubicBezTo>
                  <a:close/>
                </a:path>
              </a:pathLst>
            </a:custGeom>
            <a:solidFill>
              <a:srgbClr val="D58B94"/>
            </a:solidFill>
            <a:ln w="9525" cap="flat">
              <a:noFill/>
              <a:prstDash val="solid"/>
              <a:miter/>
            </a:ln>
          </p:spPr>
          <p:txBody>
            <a:bodyPr rtlCol="0" anchor="ctr"/>
            <a:lstStyle/>
            <a:p>
              <a:endParaRPr lang="en-IN"/>
            </a:p>
          </p:txBody>
        </p:sp>
        <p:sp>
          <p:nvSpPr>
            <p:cNvPr id="2242" name="Freeform: Shape 2241">
              <a:extLst>
                <a:ext uri="{FF2B5EF4-FFF2-40B4-BE49-F238E27FC236}">
                  <a16:creationId xmlns:a16="http://schemas.microsoft.com/office/drawing/2014/main" xmlns="" id="{22FF6849-0117-528B-E27A-108E560900F4}"/>
                </a:ext>
              </a:extLst>
            </p:cNvPr>
            <p:cNvSpPr/>
            <p:nvPr/>
          </p:nvSpPr>
          <p:spPr>
            <a:xfrm>
              <a:off x="1285106" y="891797"/>
              <a:ext cx="6144" cy="6416"/>
            </a:xfrm>
            <a:custGeom>
              <a:avLst/>
              <a:gdLst>
                <a:gd name="connsiteX0" fmla="*/ 2469 w 6144"/>
                <a:gd name="connsiteY0" fmla="*/ 14 h 6416"/>
                <a:gd name="connsiteX1" fmla="*/ 6089 w 6144"/>
                <a:gd name="connsiteY1" fmla="*/ 2681 h 6416"/>
                <a:gd name="connsiteX2" fmla="*/ 3422 w 6144"/>
                <a:gd name="connsiteY2" fmla="*/ 6395 h 6416"/>
                <a:gd name="connsiteX3" fmla="*/ -7 w 6144"/>
                <a:gd name="connsiteY3" fmla="*/ 3361 h 6416"/>
                <a:gd name="connsiteX4" fmla="*/ 2469 w 6144"/>
                <a:gd name="connsiteY4" fmla="*/ 14 h 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4" h="6416">
                  <a:moveTo>
                    <a:pt x="2469" y="14"/>
                  </a:moveTo>
                  <a:cubicBezTo>
                    <a:pt x="4193" y="-216"/>
                    <a:pt x="5793" y="962"/>
                    <a:pt x="6089" y="2681"/>
                  </a:cubicBezTo>
                  <a:cubicBezTo>
                    <a:pt x="6375" y="4442"/>
                    <a:pt x="5184" y="6104"/>
                    <a:pt x="3422" y="6395"/>
                  </a:cubicBezTo>
                  <a:cubicBezTo>
                    <a:pt x="1640" y="6505"/>
                    <a:pt x="97" y="5146"/>
                    <a:pt x="-7" y="3361"/>
                  </a:cubicBezTo>
                  <a:cubicBezTo>
                    <a:pt x="-103" y="1791"/>
                    <a:pt x="945" y="380"/>
                    <a:pt x="2469" y="14"/>
                  </a:cubicBezTo>
                  <a:close/>
                </a:path>
              </a:pathLst>
            </a:custGeom>
            <a:solidFill>
              <a:srgbClr val="D58B94"/>
            </a:solidFill>
            <a:ln w="9525" cap="flat">
              <a:noFill/>
              <a:prstDash val="solid"/>
              <a:miter/>
            </a:ln>
          </p:spPr>
          <p:txBody>
            <a:bodyPr rtlCol="0" anchor="ctr"/>
            <a:lstStyle/>
            <a:p>
              <a:endParaRPr lang="en-IN"/>
            </a:p>
          </p:txBody>
        </p:sp>
        <p:sp>
          <p:nvSpPr>
            <p:cNvPr id="2243" name="Freeform: Shape 2242">
              <a:extLst>
                <a:ext uri="{FF2B5EF4-FFF2-40B4-BE49-F238E27FC236}">
                  <a16:creationId xmlns:a16="http://schemas.microsoft.com/office/drawing/2014/main" xmlns="" id="{81896A61-853E-3BA2-42A4-A308211A074C}"/>
                </a:ext>
              </a:extLst>
            </p:cNvPr>
            <p:cNvSpPr/>
            <p:nvPr/>
          </p:nvSpPr>
          <p:spPr>
            <a:xfrm>
              <a:off x="1223559" y="941418"/>
              <a:ext cx="10331" cy="10922"/>
            </a:xfrm>
            <a:custGeom>
              <a:avLst/>
              <a:gdLst>
                <a:gd name="connsiteX0" fmla="*/ 4200 w 10331"/>
                <a:gd name="connsiteY0" fmla="*/ 17 h 10922"/>
                <a:gd name="connsiteX1" fmla="*/ 10286 w 10331"/>
                <a:gd name="connsiteY1" fmla="*/ 4920 h 10922"/>
                <a:gd name="connsiteX2" fmla="*/ 6105 w 10331"/>
                <a:gd name="connsiteY2" fmla="*/ 10875 h 10922"/>
                <a:gd name="connsiteX3" fmla="*/ 18 w 10331"/>
                <a:gd name="connsiteY3" fmla="*/ 5972 h 10922"/>
                <a:gd name="connsiteX4" fmla="*/ 4200 w 10331"/>
                <a:gd name="connsiteY4" fmla="*/ 17 h 1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1" h="10922">
                  <a:moveTo>
                    <a:pt x="4200" y="17"/>
                  </a:moveTo>
                  <a:cubicBezTo>
                    <a:pt x="7238" y="-309"/>
                    <a:pt x="9953" y="1887"/>
                    <a:pt x="10286" y="4920"/>
                  </a:cubicBezTo>
                  <a:cubicBezTo>
                    <a:pt x="10582" y="7671"/>
                    <a:pt x="8791" y="10216"/>
                    <a:pt x="6105" y="10875"/>
                  </a:cubicBezTo>
                  <a:cubicBezTo>
                    <a:pt x="3076" y="11201"/>
                    <a:pt x="352" y="9006"/>
                    <a:pt x="18" y="5972"/>
                  </a:cubicBezTo>
                  <a:cubicBezTo>
                    <a:pt x="-277" y="3221"/>
                    <a:pt x="1514" y="676"/>
                    <a:pt x="4200" y="17"/>
                  </a:cubicBezTo>
                  <a:close/>
                </a:path>
              </a:pathLst>
            </a:custGeom>
            <a:solidFill>
              <a:srgbClr val="D58B94"/>
            </a:solidFill>
            <a:ln w="9525" cap="flat">
              <a:noFill/>
              <a:prstDash val="solid"/>
              <a:miter/>
            </a:ln>
          </p:spPr>
          <p:txBody>
            <a:bodyPr rtlCol="0" anchor="ctr"/>
            <a:lstStyle/>
            <a:p>
              <a:endParaRPr lang="en-IN"/>
            </a:p>
          </p:txBody>
        </p:sp>
        <p:sp>
          <p:nvSpPr>
            <p:cNvPr id="2244" name="Freeform: Shape 2243">
              <a:extLst>
                <a:ext uri="{FF2B5EF4-FFF2-40B4-BE49-F238E27FC236}">
                  <a16:creationId xmlns:a16="http://schemas.microsoft.com/office/drawing/2014/main" xmlns="" id="{5272DCE8-ECB4-D251-D140-86FEF6BDC05C}"/>
                </a:ext>
              </a:extLst>
            </p:cNvPr>
            <p:cNvSpPr/>
            <p:nvPr/>
          </p:nvSpPr>
          <p:spPr>
            <a:xfrm>
              <a:off x="1228991" y="954610"/>
              <a:ext cx="10272" cy="10609"/>
            </a:xfrm>
            <a:custGeom>
              <a:avLst/>
              <a:gdLst>
                <a:gd name="connsiteX0" fmla="*/ 4007 w 10272"/>
                <a:gd name="connsiteY0" fmla="*/ 66 h 10609"/>
                <a:gd name="connsiteX1" fmla="*/ 10179 w 10272"/>
                <a:gd name="connsiteY1" fmla="*/ 4400 h 10609"/>
                <a:gd name="connsiteX2" fmla="*/ 6007 w 10272"/>
                <a:gd name="connsiteY2" fmla="*/ 10543 h 10609"/>
                <a:gd name="connsiteX3" fmla="*/ 102 w 10272"/>
                <a:gd name="connsiteY3" fmla="*/ 6162 h 10609"/>
                <a:gd name="connsiteX4" fmla="*/ 4007 w 10272"/>
                <a:gd name="connsiteY4" fmla="*/ 66 h 1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2" h="10609">
                  <a:moveTo>
                    <a:pt x="4007" y="66"/>
                  </a:moveTo>
                  <a:cubicBezTo>
                    <a:pt x="6912" y="-442"/>
                    <a:pt x="9674" y="1499"/>
                    <a:pt x="10179" y="4400"/>
                  </a:cubicBezTo>
                  <a:cubicBezTo>
                    <a:pt x="10674" y="7239"/>
                    <a:pt x="8826" y="9959"/>
                    <a:pt x="6007" y="10543"/>
                  </a:cubicBezTo>
                  <a:cubicBezTo>
                    <a:pt x="3169" y="10941"/>
                    <a:pt x="540" y="8991"/>
                    <a:pt x="102" y="6162"/>
                  </a:cubicBezTo>
                  <a:cubicBezTo>
                    <a:pt x="-489" y="3402"/>
                    <a:pt x="1254" y="682"/>
                    <a:pt x="4007" y="66"/>
                  </a:cubicBezTo>
                  <a:close/>
                </a:path>
              </a:pathLst>
            </a:custGeom>
            <a:solidFill>
              <a:srgbClr val="D58B94"/>
            </a:solidFill>
            <a:ln w="9525" cap="flat">
              <a:noFill/>
              <a:prstDash val="solid"/>
              <a:miter/>
            </a:ln>
          </p:spPr>
          <p:txBody>
            <a:bodyPr rtlCol="0" anchor="ctr"/>
            <a:lstStyle/>
            <a:p>
              <a:endParaRPr lang="en-IN"/>
            </a:p>
          </p:txBody>
        </p:sp>
        <p:sp>
          <p:nvSpPr>
            <p:cNvPr id="2245" name="Freeform: Shape 2244">
              <a:extLst>
                <a:ext uri="{FF2B5EF4-FFF2-40B4-BE49-F238E27FC236}">
                  <a16:creationId xmlns:a16="http://schemas.microsoft.com/office/drawing/2014/main" xmlns="" id="{9F4B159A-ED05-C28F-F321-3B43F471B921}"/>
                </a:ext>
              </a:extLst>
            </p:cNvPr>
            <p:cNvSpPr/>
            <p:nvPr/>
          </p:nvSpPr>
          <p:spPr>
            <a:xfrm>
              <a:off x="1222023" y="884071"/>
              <a:ext cx="5141" cy="5144"/>
            </a:xfrm>
            <a:custGeom>
              <a:avLst/>
              <a:gdLst>
                <a:gd name="connsiteX0" fmla="*/ 2117 w 5141"/>
                <a:gd name="connsiteY0" fmla="*/ 24 h 5144"/>
                <a:gd name="connsiteX1" fmla="*/ 5088 w 5141"/>
                <a:gd name="connsiteY1" fmla="*/ 2115 h 5144"/>
                <a:gd name="connsiteX2" fmla="*/ 3002 w 5141"/>
                <a:gd name="connsiteY2" fmla="*/ 5091 h 5144"/>
                <a:gd name="connsiteX3" fmla="*/ 21 w 5141"/>
                <a:gd name="connsiteY3" fmla="*/ 2999 h 5144"/>
                <a:gd name="connsiteX4" fmla="*/ 21 w 5141"/>
                <a:gd name="connsiteY4" fmla="*/ 2976 h 5144"/>
                <a:gd name="connsiteX5" fmla="*/ 2117 w 5141"/>
                <a:gd name="connsiteY5" fmla="*/ 24 h 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1" h="5144">
                  <a:moveTo>
                    <a:pt x="2117" y="24"/>
                  </a:moveTo>
                  <a:cubicBezTo>
                    <a:pt x="3517" y="-220"/>
                    <a:pt x="4850" y="716"/>
                    <a:pt x="5088" y="2115"/>
                  </a:cubicBezTo>
                  <a:cubicBezTo>
                    <a:pt x="5336" y="3514"/>
                    <a:pt x="4403" y="4847"/>
                    <a:pt x="3002" y="5091"/>
                  </a:cubicBezTo>
                  <a:cubicBezTo>
                    <a:pt x="1602" y="5335"/>
                    <a:pt x="269" y="4398"/>
                    <a:pt x="21" y="2999"/>
                  </a:cubicBezTo>
                  <a:cubicBezTo>
                    <a:pt x="21" y="2992"/>
                    <a:pt x="21" y="2984"/>
                    <a:pt x="21" y="2976"/>
                  </a:cubicBezTo>
                  <a:cubicBezTo>
                    <a:pt x="-208" y="1584"/>
                    <a:pt x="726" y="266"/>
                    <a:pt x="2117" y="24"/>
                  </a:cubicBezTo>
                  <a:close/>
                </a:path>
              </a:pathLst>
            </a:custGeom>
            <a:solidFill>
              <a:srgbClr val="D58B94"/>
            </a:solidFill>
            <a:ln w="9525" cap="flat">
              <a:noFill/>
              <a:prstDash val="solid"/>
              <a:miter/>
            </a:ln>
          </p:spPr>
          <p:txBody>
            <a:bodyPr rtlCol="0" anchor="ctr"/>
            <a:lstStyle/>
            <a:p>
              <a:endParaRPr lang="en-IN"/>
            </a:p>
          </p:txBody>
        </p:sp>
        <p:sp>
          <p:nvSpPr>
            <p:cNvPr id="2246" name="Freeform: Shape 2245">
              <a:extLst>
                <a:ext uri="{FF2B5EF4-FFF2-40B4-BE49-F238E27FC236}">
                  <a16:creationId xmlns:a16="http://schemas.microsoft.com/office/drawing/2014/main" xmlns="" id="{566555D0-B287-F086-AED2-71A94EE45E7F}"/>
                </a:ext>
              </a:extLst>
            </p:cNvPr>
            <p:cNvSpPr/>
            <p:nvPr/>
          </p:nvSpPr>
          <p:spPr>
            <a:xfrm>
              <a:off x="1232996" y="885222"/>
              <a:ext cx="14697" cy="14670"/>
            </a:xfrm>
            <a:custGeom>
              <a:avLst/>
              <a:gdLst>
                <a:gd name="connsiteX0" fmla="*/ 6002 w 14697"/>
                <a:gd name="connsiteY0" fmla="*/ 111 h 14670"/>
                <a:gd name="connsiteX1" fmla="*/ 14555 w 14697"/>
                <a:gd name="connsiteY1" fmla="*/ 5971 h 14670"/>
                <a:gd name="connsiteX2" fmla="*/ 8697 w 14697"/>
                <a:gd name="connsiteY2" fmla="*/ 14529 h 14670"/>
                <a:gd name="connsiteX3" fmla="*/ 144 w 14697"/>
                <a:gd name="connsiteY3" fmla="*/ 8670 h 14670"/>
                <a:gd name="connsiteX4" fmla="*/ 96 w 14697"/>
                <a:gd name="connsiteY4" fmla="*/ 8398 h 14670"/>
                <a:gd name="connsiteX5" fmla="*/ 5897 w 14697"/>
                <a:gd name="connsiteY5" fmla="*/ 129 h 14670"/>
                <a:gd name="connsiteX6" fmla="*/ 6002 w 14697"/>
                <a:gd name="connsiteY6" fmla="*/ 111 h 1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97" h="14670">
                  <a:moveTo>
                    <a:pt x="6002" y="111"/>
                  </a:moveTo>
                  <a:cubicBezTo>
                    <a:pt x="9983" y="-634"/>
                    <a:pt x="13812" y="1990"/>
                    <a:pt x="14555" y="5971"/>
                  </a:cubicBezTo>
                  <a:cubicBezTo>
                    <a:pt x="15308" y="9953"/>
                    <a:pt x="12679" y="13785"/>
                    <a:pt x="8697" y="14529"/>
                  </a:cubicBezTo>
                  <a:cubicBezTo>
                    <a:pt x="4716" y="15274"/>
                    <a:pt x="887" y="12651"/>
                    <a:pt x="144" y="8670"/>
                  </a:cubicBezTo>
                  <a:cubicBezTo>
                    <a:pt x="125" y="8579"/>
                    <a:pt x="106" y="8489"/>
                    <a:pt x="96" y="8398"/>
                  </a:cubicBezTo>
                  <a:cubicBezTo>
                    <a:pt x="-589" y="4512"/>
                    <a:pt x="2011" y="810"/>
                    <a:pt x="5897" y="129"/>
                  </a:cubicBezTo>
                  <a:cubicBezTo>
                    <a:pt x="5935" y="123"/>
                    <a:pt x="5964" y="117"/>
                    <a:pt x="6002" y="111"/>
                  </a:cubicBezTo>
                  <a:close/>
                </a:path>
              </a:pathLst>
            </a:custGeom>
            <a:solidFill>
              <a:srgbClr val="D58B94"/>
            </a:solidFill>
            <a:ln w="9525" cap="flat">
              <a:noFill/>
              <a:prstDash val="solid"/>
              <a:miter/>
            </a:ln>
          </p:spPr>
          <p:txBody>
            <a:bodyPr rtlCol="0" anchor="ctr"/>
            <a:lstStyle/>
            <a:p>
              <a:endParaRPr lang="en-IN"/>
            </a:p>
          </p:txBody>
        </p:sp>
        <p:sp>
          <p:nvSpPr>
            <p:cNvPr id="2247" name="Freeform: Shape 2246">
              <a:extLst>
                <a:ext uri="{FF2B5EF4-FFF2-40B4-BE49-F238E27FC236}">
                  <a16:creationId xmlns:a16="http://schemas.microsoft.com/office/drawing/2014/main" xmlns="" id="{24B01D9B-1CA6-C831-3C38-EC5D18AE4A8F}"/>
                </a:ext>
              </a:extLst>
            </p:cNvPr>
            <p:cNvSpPr/>
            <p:nvPr/>
          </p:nvSpPr>
          <p:spPr>
            <a:xfrm>
              <a:off x="1226042" y="904160"/>
              <a:ext cx="21798" cy="21721"/>
            </a:xfrm>
            <a:custGeom>
              <a:avLst/>
              <a:gdLst>
                <a:gd name="connsiteX0" fmla="*/ 8670 w 21798"/>
                <a:gd name="connsiteY0" fmla="*/ 223 h 21721"/>
                <a:gd name="connsiteX1" fmla="*/ 21548 w 21798"/>
                <a:gd name="connsiteY1" fmla="*/ 8593 h 21721"/>
                <a:gd name="connsiteX2" fmla="*/ 13176 w 21798"/>
                <a:gd name="connsiteY2" fmla="*/ 21468 h 21721"/>
                <a:gd name="connsiteX3" fmla="*/ 298 w 21798"/>
                <a:gd name="connsiteY3" fmla="*/ 13098 h 21721"/>
                <a:gd name="connsiteX4" fmla="*/ 193 w 21798"/>
                <a:gd name="connsiteY4" fmla="*/ 12511 h 21721"/>
                <a:gd name="connsiteX5" fmla="*/ 8327 w 21798"/>
                <a:gd name="connsiteY5" fmla="*/ 286 h 21721"/>
                <a:gd name="connsiteX6" fmla="*/ 8670 w 21798"/>
                <a:gd name="connsiteY6" fmla="*/ 223 h 2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98" h="21721">
                  <a:moveTo>
                    <a:pt x="8670" y="223"/>
                  </a:moveTo>
                  <a:cubicBezTo>
                    <a:pt x="14538" y="-1021"/>
                    <a:pt x="20300" y="2727"/>
                    <a:pt x="21548" y="8593"/>
                  </a:cubicBezTo>
                  <a:cubicBezTo>
                    <a:pt x="22786" y="14459"/>
                    <a:pt x="19043" y="20224"/>
                    <a:pt x="13176" y="21468"/>
                  </a:cubicBezTo>
                  <a:cubicBezTo>
                    <a:pt x="7308" y="22712"/>
                    <a:pt x="1546" y="18965"/>
                    <a:pt x="298" y="13098"/>
                  </a:cubicBezTo>
                  <a:cubicBezTo>
                    <a:pt x="260" y="12904"/>
                    <a:pt x="222" y="12708"/>
                    <a:pt x="193" y="12511"/>
                  </a:cubicBezTo>
                  <a:cubicBezTo>
                    <a:pt x="-940" y="6889"/>
                    <a:pt x="2708" y="1416"/>
                    <a:pt x="8327" y="286"/>
                  </a:cubicBezTo>
                  <a:cubicBezTo>
                    <a:pt x="8442" y="263"/>
                    <a:pt x="8556" y="242"/>
                    <a:pt x="8670" y="223"/>
                  </a:cubicBezTo>
                  <a:close/>
                </a:path>
              </a:pathLst>
            </a:custGeom>
            <a:solidFill>
              <a:srgbClr val="D58B94"/>
            </a:solidFill>
            <a:ln w="9525" cap="flat">
              <a:noFill/>
              <a:prstDash val="solid"/>
              <a:miter/>
            </a:ln>
          </p:spPr>
          <p:txBody>
            <a:bodyPr rtlCol="0" anchor="ctr"/>
            <a:lstStyle/>
            <a:p>
              <a:endParaRPr lang="en-IN"/>
            </a:p>
          </p:txBody>
        </p:sp>
        <p:sp>
          <p:nvSpPr>
            <p:cNvPr id="2248" name="Freeform: Shape 2247">
              <a:extLst>
                <a:ext uri="{FF2B5EF4-FFF2-40B4-BE49-F238E27FC236}">
                  <a16:creationId xmlns:a16="http://schemas.microsoft.com/office/drawing/2014/main" xmlns="" id="{A24262B9-B3C5-56F1-7BD0-CB7C76AF7175}"/>
                </a:ext>
              </a:extLst>
            </p:cNvPr>
            <p:cNvSpPr/>
            <p:nvPr/>
          </p:nvSpPr>
          <p:spPr>
            <a:xfrm>
              <a:off x="1233895" y="928724"/>
              <a:ext cx="11243" cy="11212"/>
            </a:xfrm>
            <a:custGeom>
              <a:avLst/>
              <a:gdLst>
                <a:gd name="connsiteX0" fmla="*/ 4627 w 11243"/>
                <a:gd name="connsiteY0" fmla="*/ 43 h 11212"/>
                <a:gd name="connsiteX1" fmla="*/ 11199 w 11243"/>
                <a:gd name="connsiteY1" fmla="*/ 4978 h 11212"/>
                <a:gd name="connsiteX2" fmla="*/ 11199 w 11243"/>
                <a:gd name="connsiteY2" fmla="*/ 4997 h 11212"/>
                <a:gd name="connsiteX3" fmla="*/ 6189 w 11243"/>
                <a:gd name="connsiteY3" fmla="*/ 11167 h 11212"/>
                <a:gd name="connsiteX4" fmla="*/ 17 w 11243"/>
                <a:gd name="connsiteY4" fmla="*/ 6157 h 11212"/>
                <a:gd name="connsiteX5" fmla="*/ 4627 w 11243"/>
                <a:gd name="connsiteY5" fmla="*/ 43 h 1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43" h="11212">
                  <a:moveTo>
                    <a:pt x="4627" y="43"/>
                  </a:moveTo>
                  <a:cubicBezTo>
                    <a:pt x="7809" y="-408"/>
                    <a:pt x="10742" y="1802"/>
                    <a:pt x="11199" y="4978"/>
                  </a:cubicBezTo>
                  <a:cubicBezTo>
                    <a:pt x="11199" y="4985"/>
                    <a:pt x="11199" y="4991"/>
                    <a:pt x="11199" y="4997"/>
                  </a:cubicBezTo>
                  <a:cubicBezTo>
                    <a:pt x="11523" y="8084"/>
                    <a:pt x="9275" y="10846"/>
                    <a:pt x="6189" y="11167"/>
                  </a:cubicBezTo>
                  <a:cubicBezTo>
                    <a:pt x="3103" y="11487"/>
                    <a:pt x="341" y="9244"/>
                    <a:pt x="17" y="6157"/>
                  </a:cubicBezTo>
                  <a:cubicBezTo>
                    <a:pt x="-288" y="3227"/>
                    <a:pt x="1722" y="559"/>
                    <a:pt x="4627" y="43"/>
                  </a:cubicBezTo>
                  <a:close/>
                </a:path>
              </a:pathLst>
            </a:custGeom>
            <a:solidFill>
              <a:srgbClr val="D58B94"/>
            </a:solidFill>
            <a:ln w="9525" cap="flat">
              <a:noFill/>
              <a:prstDash val="solid"/>
              <a:miter/>
            </a:ln>
          </p:spPr>
          <p:txBody>
            <a:bodyPr rtlCol="0" anchor="ctr"/>
            <a:lstStyle/>
            <a:p>
              <a:endParaRPr lang="en-IN"/>
            </a:p>
          </p:txBody>
        </p:sp>
        <p:sp>
          <p:nvSpPr>
            <p:cNvPr id="2249" name="Freeform: Shape 2248">
              <a:extLst>
                <a:ext uri="{FF2B5EF4-FFF2-40B4-BE49-F238E27FC236}">
                  <a16:creationId xmlns:a16="http://schemas.microsoft.com/office/drawing/2014/main" xmlns="" id="{CA780986-B28E-B5A1-FB12-7EECE3FFEDEF}"/>
                </a:ext>
              </a:extLst>
            </p:cNvPr>
            <p:cNvSpPr/>
            <p:nvPr/>
          </p:nvSpPr>
          <p:spPr>
            <a:xfrm>
              <a:off x="1242627" y="944727"/>
              <a:ext cx="8833" cy="9030"/>
            </a:xfrm>
            <a:custGeom>
              <a:avLst/>
              <a:gdLst>
                <a:gd name="connsiteX0" fmla="*/ 3610 w 8833"/>
                <a:gd name="connsiteY0" fmla="*/ 42 h 9030"/>
                <a:gd name="connsiteX1" fmla="*/ 8735 w 8833"/>
                <a:gd name="connsiteY1" fmla="*/ 3754 h 9030"/>
                <a:gd name="connsiteX2" fmla="*/ 8754 w 8833"/>
                <a:gd name="connsiteY2" fmla="*/ 3852 h 9030"/>
                <a:gd name="connsiteX3" fmla="*/ 5182 w 8833"/>
                <a:gd name="connsiteY3" fmla="*/ 8948 h 9030"/>
                <a:gd name="connsiteX4" fmla="*/ 86 w 8833"/>
                <a:gd name="connsiteY4" fmla="*/ 5376 h 9030"/>
                <a:gd name="connsiteX5" fmla="*/ 3525 w 8833"/>
                <a:gd name="connsiteY5" fmla="*/ 60 h 9030"/>
                <a:gd name="connsiteX6" fmla="*/ 3610 w 8833"/>
                <a:gd name="connsiteY6" fmla="*/ 42 h 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33" h="9030">
                  <a:moveTo>
                    <a:pt x="3610" y="42"/>
                  </a:moveTo>
                  <a:cubicBezTo>
                    <a:pt x="6049" y="-349"/>
                    <a:pt x="8344" y="1313"/>
                    <a:pt x="8735" y="3754"/>
                  </a:cubicBezTo>
                  <a:cubicBezTo>
                    <a:pt x="8744" y="3786"/>
                    <a:pt x="8754" y="3820"/>
                    <a:pt x="8754" y="3852"/>
                  </a:cubicBezTo>
                  <a:cubicBezTo>
                    <a:pt x="9173" y="6246"/>
                    <a:pt x="7573" y="8527"/>
                    <a:pt x="5182" y="8948"/>
                  </a:cubicBezTo>
                  <a:cubicBezTo>
                    <a:pt x="2791" y="9369"/>
                    <a:pt x="505" y="7770"/>
                    <a:pt x="86" y="5376"/>
                  </a:cubicBezTo>
                  <a:cubicBezTo>
                    <a:pt x="-428" y="2959"/>
                    <a:pt x="1105" y="578"/>
                    <a:pt x="3525" y="60"/>
                  </a:cubicBezTo>
                  <a:cubicBezTo>
                    <a:pt x="3553" y="54"/>
                    <a:pt x="3582" y="48"/>
                    <a:pt x="3610" y="42"/>
                  </a:cubicBezTo>
                  <a:close/>
                </a:path>
              </a:pathLst>
            </a:custGeom>
            <a:solidFill>
              <a:srgbClr val="D58B94"/>
            </a:solidFill>
            <a:ln w="9525" cap="flat">
              <a:noFill/>
              <a:prstDash val="solid"/>
              <a:miter/>
            </a:ln>
          </p:spPr>
          <p:txBody>
            <a:bodyPr rtlCol="0" anchor="ctr"/>
            <a:lstStyle/>
            <a:p>
              <a:endParaRPr lang="en-IN"/>
            </a:p>
          </p:txBody>
        </p:sp>
        <p:sp>
          <p:nvSpPr>
            <p:cNvPr id="2250" name="Freeform: Shape 2249">
              <a:extLst>
                <a:ext uri="{FF2B5EF4-FFF2-40B4-BE49-F238E27FC236}">
                  <a16:creationId xmlns:a16="http://schemas.microsoft.com/office/drawing/2014/main" xmlns="" id="{6284997D-229E-D8AF-2CF6-1A8D48204FF1}"/>
                </a:ext>
              </a:extLst>
            </p:cNvPr>
            <p:cNvSpPr/>
            <p:nvPr/>
          </p:nvSpPr>
          <p:spPr>
            <a:xfrm>
              <a:off x="1256463" y="952973"/>
              <a:ext cx="6897" cy="7457"/>
            </a:xfrm>
            <a:custGeom>
              <a:avLst/>
              <a:gdLst>
                <a:gd name="connsiteX0" fmla="*/ 2918 w 6897"/>
                <a:gd name="connsiteY0" fmla="*/ -12 h 7457"/>
                <a:gd name="connsiteX1" fmla="*/ 6881 w 6897"/>
                <a:gd name="connsiteY1" fmla="*/ 3642 h 7457"/>
                <a:gd name="connsiteX2" fmla="*/ 4252 w 6897"/>
                <a:gd name="connsiteY2" fmla="*/ 7418 h 7457"/>
                <a:gd name="connsiteX3" fmla="*/ 61 w 6897"/>
                <a:gd name="connsiteY3" fmla="*/ 4274 h 7457"/>
                <a:gd name="connsiteX4" fmla="*/ 2871 w 6897"/>
                <a:gd name="connsiteY4" fmla="*/ -2 h 7457"/>
                <a:gd name="connsiteX5" fmla="*/ 2918 w 6897"/>
                <a:gd name="connsiteY5" fmla="*/ -12 h 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7" h="7457">
                  <a:moveTo>
                    <a:pt x="2918" y="-12"/>
                  </a:moveTo>
                  <a:cubicBezTo>
                    <a:pt x="5023" y="-97"/>
                    <a:pt x="6795" y="1539"/>
                    <a:pt x="6881" y="3642"/>
                  </a:cubicBezTo>
                  <a:cubicBezTo>
                    <a:pt x="6947" y="5347"/>
                    <a:pt x="5871" y="6889"/>
                    <a:pt x="4252" y="7418"/>
                  </a:cubicBezTo>
                  <a:cubicBezTo>
                    <a:pt x="2242" y="7649"/>
                    <a:pt x="404" y="6269"/>
                    <a:pt x="61" y="4274"/>
                  </a:cubicBezTo>
                  <a:cubicBezTo>
                    <a:pt x="-339" y="2317"/>
                    <a:pt x="918" y="402"/>
                    <a:pt x="2871" y="-2"/>
                  </a:cubicBezTo>
                  <a:cubicBezTo>
                    <a:pt x="2890" y="-6"/>
                    <a:pt x="2899" y="-9"/>
                    <a:pt x="2918" y="-12"/>
                  </a:cubicBezTo>
                  <a:close/>
                </a:path>
              </a:pathLst>
            </a:custGeom>
            <a:solidFill>
              <a:srgbClr val="D58B94"/>
            </a:solidFill>
            <a:ln w="9525" cap="flat">
              <a:noFill/>
              <a:prstDash val="solid"/>
              <a:miter/>
            </a:ln>
          </p:spPr>
          <p:txBody>
            <a:bodyPr rtlCol="0" anchor="ctr"/>
            <a:lstStyle/>
            <a:p>
              <a:endParaRPr lang="en-IN"/>
            </a:p>
          </p:txBody>
        </p:sp>
        <p:sp>
          <p:nvSpPr>
            <p:cNvPr id="2251" name="Freeform: Shape 2250">
              <a:extLst>
                <a:ext uri="{FF2B5EF4-FFF2-40B4-BE49-F238E27FC236}">
                  <a16:creationId xmlns:a16="http://schemas.microsoft.com/office/drawing/2014/main" xmlns="" id="{42870EE1-0B7E-0435-8EF2-9E7ABDB7381A}"/>
                </a:ext>
              </a:extLst>
            </p:cNvPr>
            <p:cNvSpPr/>
            <p:nvPr/>
          </p:nvSpPr>
          <p:spPr>
            <a:xfrm>
              <a:off x="1253478" y="938927"/>
              <a:ext cx="8986" cy="9511"/>
            </a:xfrm>
            <a:custGeom>
              <a:avLst/>
              <a:gdLst>
                <a:gd name="connsiteX0" fmla="*/ 7047 w 8986"/>
                <a:gd name="connsiteY0" fmla="*/ 889 h 9511"/>
                <a:gd name="connsiteX1" fmla="*/ 8190 w 8986"/>
                <a:gd name="connsiteY1" fmla="*/ 7556 h 9511"/>
                <a:gd name="connsiteX2" fmla="*/ 2113 w 8986"/>
                <a:gd name="connsiteY2" fmla="*/ 8752 h 9511"/>
                <a:gd name="connsiteX3" fmla="*/ 1903 w 8986"/>
                <a:gd name="connsiteY3" fmla="*/ 8604 h 9511"/>
                <a:gd name="connsiteX4" fmla="*/ 760 w 8986"/>
                <a:gd name="connsiteY4" fmla="*/ 2032 h 9511"/>
                <a:gd name="connsiteX5" fmla="*/ 6656 w 8986"/>
                <a:gd name="connsiteY5" fmla="*/ 618 h 9511"/>
                <a:gd name="connsiteX6" fmla="*/ 7047 w 8986"/>
                <a:gd name="connsiteY6" fmla="*/ 889 h 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6" h="9511">
                  <a:moveTo>
                    <a:pt x="7047" y="889"/>
                  </a:moveTo>
                  <a:cubicBezTo>
                    <a:pt x="9085" y="2490"/>
                    <a:pt x="9571" y="5370"/>
                    <a:pt x="8190" y="7556"/>
                  </a:cubicBezTo>
                  <a:cubicBezTo>
                    <a:pt x="6837" y="9565"/>
                    <a:pt x="4123" y="10101"/>
                    <a:pt x="2113" y="8752"/>
                  </a:cubicBezTo>
                  <a:cubicBezTo>
                    <a:pt x="2037" y="8704"/>
                    <a:pt x="1970" y="8656"/>
                    <a:pt x="1903" y="8604"/>
                  </a:cubicBezTo>
                  <a:cubicBezTo>
                    <a:pt x="-116" y="7037"/>
                    <a:pt x="-611" y="4189"/>
                    <a:pt x="760" y="2032"/>
                  </a:cubicBezTo>
                  <a:cubicBezTo>
                    <a:pt x="1998" y="14"/>
                    <a:pt x="4637" y="-620"/>
                    <a:pt x="6656" y="618"/>
                  </a:cubicBezTo>
                  <a:cubicBezTo>
                    <a:pt x="6790" y="700"/>
                    <a:pt x="6923" y="791"/>
                    <a:pt x="7047" y="889"/>
                  </a:cubicBezTo>
                  <a:close/>
                </a:path>
              </a:pathLst>
            </a:custGeom>
            <a:solidFill>
              <a:srgbClr val="D58B94"/>
            </a:solidFill>
            <a:ln w="9525" cap="flat">
              <a:noFill/>
              <a:prstDash val="solid"/>
              <a:miter/>
            </a:ln>
          </p:spPr>
          <p:txBody>
            <a:bodyPr rtlCol="0" anchor="ctr"/>
            <a:lstStyle/>
            <a:p>
              <a:endParaRPr lang="en-IN"/>
            </a:p>
          </p:txBody>
        </p:sp>
        <p:sp>
          <p:nvSpPr>
            <p:cNvPr id="2252" name="Freeform: Shape 2251">
              <a:extLst>
                <a:ext uri="{FF2B5EF4-FFF2-40B4-BE49-F238E27FC236}">
                  <a16:creationId xmlns:a16="http://schemas.microsoft.com/office/drawing/2014/main" xmlns="" id="{DF4EEDF4-9E2E-C39E-1D38-395F1DE38671}"/>
                </a:ext>
              </a:extLst>
            </p:cNvPr>
            <p:cNvSpPr/>
            <p:nvPr/>
          </p:nvSpPr>
          <p:spPr>
            <a:xfrm>
              <a:off x="1253524" y="904838"/>
              <a:ext cx="11046" cy="11013"/>
            </a:xfrm>
            <a:custGeom>
              <a:avLst/>
              <a:gdLst>
                <a:gd name="connsiteX0" fmla="*/ 4619 w 11046"/>
                <a:gd name="connsiteY0" fmla="*/ 21 h 11013"/>
                <a:gd name="connsiteX1" fmla="*/ 11001 w 11046"/>
                <a:gd name="connsiteY1" fmla="*/ 4879 h 11013"/>
                <a:gd name="connsiteX2" fmla="*/ 6105 w 11046"/>
                <a:gd name="connsiteY2" fmla="*/ 10966 h 11013"/>
                <a:gd name="connsiteX3" fmla="*/ 19 w 11046"/>
                <a:gd name="connsiteY3" fmla="*/ 6069 h 11013"/>
                <a:gd name="connsiteX4" fmla="*/ 4619 w 11046"/>
                <a:gd name="connsiteY4" fmla="*/ 21 h 11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6" h="11013">
                  <a:moveTo>
                    <a:pt x="4619" y="21"/>
                  </a:moveTo>
                  <a:cubicBezTo>
                    <a:pt x="7705" y="-323"/>
                    <a:pt x="10515" y="1816"/>
                    <a:pt x="11001" y="4879"/>
                  </a:cubicBezTo>
                  <a:cubicBezTo>
                    <a:pt x="11325" y="7913"/>
                    <a:pt x="9134" y="10638"/>
                    <a:pt x="6105" y="10966"/>
                  </a:cubicBezTo>
                  <a:cubicBezTo>
                    <a:pt x="3067" y="11295"/>
                    <a:pt x="343" y="9101"/>
                    <a:pt x="19" y="6069"/>
                  </a:cubicBezTo>
                  <a:cubicBezTo>
                    <a:pt x="-296" y="3150"/>
                    <a:pt x="1724" y="494"/>
                    <a:pt x="4619" y="21"/>
                  </a:cubicBezTo>
                  <a:close/>
                </a:path>
              </a:pathLst>
            </a:custGeom>
            <a:solidFill>
              <a:srgbClr val="D58B94"/>
            </a:solidFill>
            <a:ln w="9525" cap="flat">
              <a:noFill/>
              <a:prstDash val="solid"/>
              <a:miter/>
            </a:ln>
          </p:spPr>
          <p:txBody>
            <a:bodyPr rtlCol="0" anchor="ctr"/>
            <a:lstStyle/>
            <a:p>
              <a:endParaRPr lang="en-IN"/>
            </a:p>
          </p:txBody>
        </p:sp>
        <p:sp>
          <p:nvSpPr>
            <p:cNvPr id="2253" name="Freeform: Shape 2252">
              <a:extLst>
                <a:ext uri="{FF2B5EF4-FFF2-40B4-BE49-F238E27FC236}">
                  <a16:creationId xmlns:a16="http://schemas.microsoft.com/office/drawing/2014/main" xmlns="" id="{7A9F91BC-DDD5-A3F3-443D-47D4A4124FB0}"/>
                </a:ext>
              </a:extLst>
            </p:cNvPr>
            <p:cNvSpPr/>
            <p:nvPr/>
          </p:nvSpPr>
          <p:spPr>
            <a:xfrm>
              <a:off x="1252165" y="919629"/>
              <a:ext cx="17355" cy="17339"/>
            </a:xfrm>
            <a:custGeom>
              <a:avLst/>
              <a:gdLst>
                <a:gd name="connsiteX0" fmla="*/ 6836 w 17355"/>
                <a:gd name="connsiteY0" fmla="*/ 184 h 17339"/>
                <a:gd name="connsiteX1" fmla="*/ 17142 w 17355"/>
                <a:gd name="connsiteY1" fmla="*/ 6814 h 17339"/>
                <a:gd name="connsiteX2" fmla="*/ 10512 w 17355"/>
                <a:gd name="connsiteY2" fmla="*/ 17125 h 17339"/>
                <a:gd name="connsiteX3" fmla="*/ 206 w 17355"/>
                <a:gd name="connsiteY3" fmla="*/ 10495 h 17339"/>
                <a:gd name="connsiteX4" fmla="*/ 73 w 17355"/>
                <a:gd name="connsiteY4" fmla="*/ 9709 h 17339"/>
                <a:gd name="connsiteX5" fmla="*/ 6836 w 17355"/>
                <a:gd name="connsiteY5" fmla="*/ 184 h 1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55" h="17339">
                  <a:moveTo>
                    <a:pt x="6836" y="184"/>
                  </a:moveTo>
                  <a:cubicBezTo>
                    <a:pt x="11512" y="-832"/>
                    <a:pt x="16132" y="2136"/>
                    <a:pt x="17142" y="6814"/>
                  </a:cubicBezTo>
                  <a:cubicBezTo>
                    <a:pt x="18161" y="11491"/>
                    <a:pt x="15198" y="16108"/>
                    <a:pt x="10512" y="17125"/>
                  </a:cubicBezTo>
                  <a:cubicBezTo>
                    <a:pt x="5836" y="18141"/>
                    <a:pt x="1225" y="15173"/>
                    <a:pt x="206" y="10495"/>
                  </a:cubicBezTo>
                  <a:cubicBezTo>
                    <a:pt x="149" y="10235"/>
                    <a:pt x="101" y="9973"/>
                    <a:pt x="73" y="9709"/>
                  </a:cubicBezTo>
                  <a:cubicBezTo>
                    <a:pt x="-565" y="5240"/>
                    <a:pt x="2407" y="1052"/>
                    <a:pt x="6836" y="184"/>
                  </a:cubicBezTo>
                  <a:close/>
                </a:path>
              </a:pathLst>
            </a:custGeom>
            <a:solidFill>
              <a:srgbClr val="D58B94"/>
            </a:solidFill>
            <a:ln w="9525" cap="flat">
              <a:noFill/>
              <a:prstDash val="solid"/>
              <a:miter/>
            </a:ln>
          </p:spPr>
          <p:txBody>
            <a:bodyPr rtlCol="0" anchor="ctr"/>
            <a:lstStyle/>
            <a:p>
              <a:endParaRPr lang="en-IN"/>
            </a:p>
          </p:txBody>
        </p:sp>
        <p:sp>
          <p:nvSpPr>
            <p:cNvPr id="2254" name="Freeform: Shape 2253">
              <a:extLst>
                <a:ext uri="{FF2B5EF4-FFF2-40B4-BE49-F238E27FC236}">
                  <a16:creationId xmlns:a16="http://schemas.microsoft.com/office/drawing/2014/main" xmlns="" id="{EBE72396-F2C5-1203-EECE-31117C42A3AC}"/>
                </a:ext>
              </a:extLst>
            </p:cNvPr>
            <p:cNvSpPr/>
            <p:nvPr/>
          </p:nvSpPr>
          <p:spPr>
            <a:xfrm>
              <a:off x="1251451" y="893776"/>
              <a:ext cx="7238" cy="7513"/>
            </a:xfrm>
            <a:custGeom>
              <a:avLst/>
              <a:gdLst>
                <a:gd name="connsiteX0" fmla="*/ 3073 w 7238"/>
                <a:gd name="connsiteY0" fmla="*/ 35 h 7513"/>
                <a:gd name="connsiteX1" fmla="*/ 7130 w 7238"/>
                <a:gd name="connsiteY1" fmla="*/ 2923 h 7513"/>
                <a:gd name="connsiteX2" fmla="*/ 7168 w 7238"/>
                <a:gd name="connsiteY2" fmla="*/ 3178 h 7513"/>
                <a:gd name="connsiteX3" fmla="*/ 4216 w 7238"/>
                <a:gd name="connsiteY3" fmla="*/ 7464 h 7513"/>
                <a:gd name="connsiteX4" fmla="*/ 34 w 7238"/>
                <a:gd name="connsiteY4" fmla="*/ 4287 h 7513"/>
                <a:gd name="connsiteX5" fmla="*/ 25 w 7238"/>
                <a:gd name="connsiteY5" fmla="*/ 4226 h 7513"/>
                <a:gd name="connsiteX6" fmla="*/ 3073 w 7238"/>
                <a:gd name="connsiteY6" fmla="*/ 35 h 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8" h="7513">
                  <a:moveTo>
                    <a:pt x="3073" y="35"/>
                  </a:moveTo>
                  <a:cubicBezTo>
                    <a:pt x="4987" y="-289"/>
                    <a:pt x="6807" y="1003"/>
                    <a:pt x="7130" y="2923"/>
                  </a:cubicBezTo>
                  <a:cubicBezTo>
                    <a:pt x="7149" y="3007"/>
                    <a:pt x="7159" y="3092"/>
                    <a:pt x="7168" y="3178"/>
                  </a:cubicBezTo>
                  <a:cubicBezTo>
                    <a:pt x="7521" y="5172"/>
                    <a:pt x="6206" y="7079"/>
                    <a:pt x="4216" y="7464"/>
                  </a:cubicBezTo>
                  <a:cubicBezTo>
                    <a:pt x="2187" y="7741"/>
                    <a:pt x="310" y="6319"/>
                    <a:pt x="34" y="4287"/>
                  </a:cubicBezTo>
                  <a:cubicBezTo>
                    <a:pt x="34" y="4266"/>
                    <a:pt x="25" y="4246"/>
                    <a:pt x="25" y="4226"/>
                  </a:cubicBezTo>
                  <a:cubicBezTo>
                    <a:pt x="-261" y="2234"/>
                    <a:pt x="1092" y="376"/>
                    <a:pt x="3073" y="35"/>
                  </a:cubicBezTo>
                  <a:close/>
                </a:path>
              </a:pathLst>
            </a:custGeom>
            <a:solidFill>
              <a:srgbClr val="D58B94"/>
            </a:solidFill>
            <a:ln w="9525" cap="flat">
              <a:noFill/>
              <a:prstDash val="solid"/>
              <a:miter/>
            </a:ln>
          </p:spPr>
          <p:txBody>
            <a:bodyPr rtlCol="0" anchor="ctr"/>
            <a:lstStyle/>
            <a:p>
              <a:endParaRPr lang="en-IN"/>
            </a:p>
          </p:txBody>
        </p:sp>
        <p:sp>
          <p:nvSpPr>
            <p:cNvPr id="2255" name="Freeform: Shape 2254">
              <a:extLst>
                <a:ext uri="{FF2B5EF4-FFF2-40B4-BE49-F238E27FC236}">
                  <a16:creationId xmlns:a16="http://schemas.microsoft.com/office/drawing/2014/main" xmlns="" id="{2AC2FF8F-2923-2602-1E75-C0ED08920119}"/>
                </a:ext>
              </a:extLst>
            </p:cNvPr>
            <p:cNvSpPr/>
            <p:nvPr/>
          </p:nvSpPr>
          <p:spPr>
            <a:xfrm>
              <a:off x="1265639" y="894838"/>
              <a:ext cx="6460" cy="6538"/>
            </a:xfrm>
            <a:custGeom>
              <a:avLst/>
              <a:gdLst>
                <a:gd name="connsiteX0" fmla="*/ 2696 w 6460"/>
                <a:gd name="connsiteY0" fmla="*/ 20 h 6538"/>
                <a:gd name="connsiteX1" fmla="*/ 6411 w 6460"/>
                <a:gd name="connsiteY1" fmla="*/ 2782 h 6538"/>
                <a:gd name="connsiteX2" fmla="*/ 3649 w 6460"/>
                <a:gd name="connsiteY2" fmla="*/ 6497 h 6538"/>
                <a:gd name="connsiteX3" fmla="*/ 29 w 6460"/>
                <a:gd name="connsiteY3" fmla="*/ 3735 h 6538"/>
                <a:gd name="connsiteX4" fmla="*/ 2696 w 6460"/>
                <a:gd name="connsiteY4" fmla="*/ 20 h 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 h="6538">
                  <a:moveTo>
                    <a:pt x="2696" y="20"/>
                  </a:moveTo>
                  <a:cubicBezTo>
                    <a:pt x="4487" y="-243"/>
                    <a:pt x="6144" y="994"/>
                    <a:pt x="6411" y="2782"/>
                  </a:cubicBezTo>
                  <a:cubicBezTo>
                    <a:pt x="6677" y="4571"/>
                    <a:pt x="5439" y="6234"/>
                    <a:pt x="3649" y="6497"/>
                  </a:cubicBezTo>
                  <a:cubicBezTo>
                    <a:pt x="1886" y="6723"/>
                    <a:pt x="277" y="5491"/>
                    <a:pt x="29" y="3735"/>
                  </a:cubicBezTo>
                  <a:cubicBezTo>
                    <a:pt x="-257" y="1974"/>
                    <a:pt x="934" y="312"/>
                    <a:pt x="2696" y="20"/>
                  </a:cubicBezTo>
                  <a:close/>
                </a:path>
              </a:pathLst>
            </a:custGeom>
            <a:solidFill>
              <a:srgbClr val="D58B94"/>
            </a:solidFill>
            <a:ln w="9525" cap="flat">
              <a:noFill/>
              <a:prstDash val="solid"/>
              <a:miter/>
            </a:ln>
          </p:spPr>
          <p:txBody>
            <a:bodyPr rtlCol="0" anchor="ctr"/>
            <a:lstStyle/>
            <a:p>
              <a:endParaRPr lang="en-IN"/>
            </a:p>
          </p:txBody>
        </p:sp>
        <p:sp>
          <p:nvSpPr>
            <p:cNvPr id="2256" name="Freeform: Shape 2255">
              <a:extLst>
                <a:ext uri="{FF2B5EF4-FFF2-40B4-BE49-F238E27FC236}">
                  <a16:creationId xmlns:a16="http://schemas.microsoft.com/office/drawing/2014/main" xmlns="" id="{8AFED511-9B8D-C423-B8A8-812CB84C9642}"/>
                </a:ext>
              </a:extLst>
            </p:cNvPr>
            <p:cNvSpPr/>
            <p:nvPr/>
          </p:nvSpPr>
          <p:spPr>
            <a:xfrm>
              <a:off x="1274804" y="899731"/>
              <a:ext cx="8435" cy="9564"/>
            </a:xfrm>
            <a:custGeom>
              <a:avLst/>
              <a:gdLst>
                <a:gd name="connsiteX0" fmla="*/ 4009 w 8435"/>
                <a:gd name="connsiteY0" fmla="*/ -15 h 9564"/>
                <a:gd name="connsiteX1" fmla="*/ 8381 w 8435"/>
                <a:gd name="connsiteY1" fmla="*/ 5629 h 9564"/>
                <a:gd name="connsiteX2" fmla="*/ 5628 w 8435"/>
                <a:gd name="connsiteY2" fmla="*/ 9510 h 9564"/>
                <a:gd name="connsiteX3" fmla="*/ 8 w 8435"/>
                <a:gd name="connsiteY3" fmla="*/ 5224 h 9564"/>
                <a:gd name="connsiteX4" fmla="*/ 4009 w 8435"/>
                <a:gd name="connsiteY4" fmla="*/ -15 h 9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5" h="9564">
                  <a:moveTo>
                    <a:pt x="4009" y="-15"/>
                  </a:moveTo>
                  <a:cubicBezTo>
                    <a:pt x="6771" y="335"/>
                    <a:pt x="8733" y="2862"/>
                    <a:pt x="8381" y="5629"/>
                  </a:cubicBezTo>
                  <a:cubicBezTo>
                    <a:pt x="8171" y="7301"/>
                    <a:pt x="7133" y="8757"/>
                    <a:pt x="5628" y="9510"/>
                  </a:cubicBezTo>
                  <a:cubicBezTo>
                    <a:pt x="2904" y="9850"/>
                    <a:pt x="399" y="7944"/>
                    <a:pt x="8" y="5224"/>
                  </a:cubicBezTo>
                  <a:cubicBezTo>
                    <a:pt x="-230" y="2701"/>
                    <a:pt x="1513" y="421"/>
                    <a:pt x="4009" y="-15"/>
                  </a:cubicBezTo>
                  <a:close/>
                </a:path>
              </a:pathLst>
            </a:custGeom>
            <a:solidFill>
              <a:srgbClr val="D58B94"/>
            </a:solidFill>
            <a:ln w="9525" cap="flat">
              <a:noFill/>
              <a:prstDash val="solid"/>
              <a:miter/>
            </a:ln>
          </p:spPr>
          <p:txBody>
            <a:bodyPr rtlCol="0" anchor="ctr"/>
            <a:lstStyle/>
            <a:p>
              <a:endParaRPr lang="en-IN"/>
            </a:p>
          </p:txBody>
        </p:sp>
        <p:sp>
          <p:nvSpPr>
            <p:cNvPr id="2257" name="Freeform: Shape 2256">
              <a:extLst>
                <a:ext uri="{FF2B5EF4-FFF2-40B4-BE49-F238E27FC236}">
                  <a16:creationId xmlns:a16="http://schemas.microsoft.com/office/drawing/2014/main" xmlns="" id="{36C9DD03-685F-516A-199B-1E073217762F}"/>
                </a:ext>
              </a:extLst>
            </p:cNvPr>
            <p:cNvSpPr/>
            <p:nvPr/>
          </p:nvSpPr>
          <p:spPr>
            <a:xfrm>
              <a:off x="1275384" y="914995"/>
              <a:ext cx="12098" cy="12251"/>
            </a:xfrm>
            <a:custGeom>
              <a:avLst/>
              <a:gdLst>
                <a:gd name="connsiteX0" fmla="*/ 5048 w 12098"/>
                <a:gd name="connsiteY0" fmla="*/ 56 h 12251"/>
                <a:gd name="connsiteX1" fmla="*/ 11992 w 12098"/>
                <a:gd name="connsiteY1" fmla="*/ 5160 h 12251"/>
                <a:gd name="connsiteX2" fmla="*/ 12001 w 12098"/>
                <a:gd name="connsiteY2" fmla="*/ 5199 h 12251"/>
                <a:gd name="connsiteX3" fmla="*/ 7048 w 12098"/>
                <a:gd name="connsiteY3" fmla="*/ 12153 h 12251"/>
                <a:gd name="connsiteX4" fmla="*/ 95 w 12098"/>
                <a:gd name="connsiteY4" fmla="*/ 7200 h 12251"/>
                <a:gd name="connsiteX5" fmla="*/ 4943 w 12098"/>
                <a:gd name="connsiteY5" fmla="*/ 74 h 12251"/>
                <a:gd name="connsiteX6" fmla="*/ 5048 w 12098"/>
                <a:gd name="connsiteY6" fmla="*/ 56 h 1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8" h="12251">
                  <a:moveTo>
                    <a:pt x="5048" y="56"/>
                  </a:moveTo>
                  <a:cubicBezTo>
                    <a:pt x="8372" y="-453"/>
                    <a:pt x="11487" y="1832"/>
                    <a:pt x="11992" y="5160"/>
                  </a:cubicBezTo>
                  <a:cubicBezTo>
                    <a:pt x="12001" y="5174"/>
                    <a:pt x="12001" y="5186"/>
                    <a:pt x="12001" y="5199"/>
                  </a:cubicBezTo>
                  <a:cubicBezTo>
                    <a:pt x="12554" y="8487"/>
                    <a:pt x="10334" y="11600"/>
                    <a:pt x="7048" y="12153"/>
                  </a:cubicBezTo>
                  <a:cubicBezTo>
                    <a:pt x="3762" y="12705"/>
                    <a:pt x="647" y="10488"/>
                    <a:pt x="95" y="7200"/>
                  </a:cubicBezTo>
                  <a:cubicBezTo>
                    <a:pt x="-534" y="3891"/>
                    <a:pt x="1638" y="702"/>
                    <a:pt x="4943" y="74"/>
                  </a:cubicBezTo>
                  <a:cubicBezTo>
                    <a:pt x="4981" y="68"/>
                    <a:pt x="5010" y="61"/>
                    <a:pt x="5048" y="56"/>
                  </a:cubicBezTo>
                  <a:close/>
                </a:path>
              </a:pathLst>
            </a:custGeom>
            <a:solidFill>
              <a:srgbClr val="D58B94"/>
            </a:solidFill>
            <a:ln w="9525" cap="flat">
              <a:noFill/>
              <a:prstDash val="solid"/>
              <a:miter/>
            </a:ln>
          </p:spPr>
          <p:txBody>
            <a:bodyPr rtlCol="0" anchor="ctr"/>
            <a:lstStyle/>
            <a:p>
              <a:endParaRPr lang="en-IN"/>
            </a:p>
          </p:txBody>
        </p:sp>
        <p:sp>
          <p:nvSpPr>
            <p:cNvPr id="2258" name="Freeform: Shape 2257">
              <a:extLst>
                <a:ext uri="{FF2B5EF4-FFF2-40B4-BE49-F238E27FC236}">
                  <a16:creationId xmlns:a16="http://schemas.microsoft.com/office/drawing/2014/main" xmlns="" id="{F1D96269-5BB1-D75D-F5FA-E744254776DA}"/>
                </a:ext>
              </a:extLst>
            </p:cNvPr>
            <p:cNvSpPr/>
            <p:nvPr/>
          </p:nvSpPr>
          <p:spPr>
            <a:xfrm>
              <a:off x="1266521" y="937948"/>
              <a:ext cx="12605" cy="12575"/>
            </a:xfrm>
            <a:custGeom>
              <a:avLst/>
              <a:gdLst>
                <a:gd name="connsiteX0" fmla="*/ 4862 w 12605"/>
                <a:gd name="connsiteY0" fmla="*/ 154 h 12575"/>
                <a:gd name="connsiteX1" fmla="*/ 12425 w 12605"/>
                <a:gd name="connsiteY1" fmla="*/ 4833 h 12575"/>
                <a:gd name="connsiteX2" fmla="*/ 7739 w 12605"/>
                <a:gd name="connsiteY2" fmla="*/ 12392 h 12575"/>
                <a:gd name="connsiteX3" fmla="*/ 185 w 12605"/>
                <a:gd name="connsiteY3" fmla="*/ 7713 h 12575"/>
                <a:gd name="connsiteX4" fmla="*/ 100 w 12605"/>
                <a:gd name="connsiteY4" fmla="*/ 7297 h 12575"/>
                <a:gd name="connsiteX5" fmla="*/ 4862 w 12605"/>
                <a:gd name="connsiteY5" fmla="*/ 154 h 1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5" h="12575">
                  <a:moveTo>
                    <a:pt x="4862" y="154"/>
                  </a:moveTo>
                  <a:cubicBezTo>
                    <a:pt x="8244" y="-642"/>
                    <a:pt x="11625" y="1454"/>
                    <a:pt x="12425" y="4833"/>
                  </a:cubicBezTo>
                  <a:cubicBezTo>
                    <a:pt x="13216" y="8213"/>
                    <a:pt x="11120" y="11597"/>
                    <a:pt x="7739" y="12392"/>
                  </a:cubicBezTo>
                  <a:cubicBezTo>
                    <a:pt x="4367" y="13188"/>
                    <a:pt x="976" y="11092"/>
                    <a:pt x="185" y="7713"/>
                  </a:cubicBezTo>
                  <a:cubicBezTo>
                    <a:pt x="147" y="7575"/>
                    <a:pt x="119" y="7436"/>
                    <a:pt x="100" y="7297"/>
                  </a:cubicBezTo>
                  <a:cubicBezTo>
                    <a:pt x="-538" y="4012"/>
                    <a:pt x="1586" y="823"/>
                    <a:pt x="4862" y="154"/>
                  </a:cubicBezTo>
                  <a:close/>
                </a:path>
              </a:pathLst>
            </a:custGeom>
            <a:solidFill>
              <a:srgbClr val="D58B94"/>
            </a:solidFill>
            <a:ln w="9525" cap="flat">
              <a:noFill/>
              <a:prstDash val="solid"/>
              <a:miter/>
            </a:ln>
          </p:spPr>
          <p:txBody>
            <a:bodyPr rtlCol="0" anchor="ctr"/>
            <a:lstStyle/>
            <a:p>
              <a:endParaRPr lang="en-IN"/>
            </a:p>
          </p:txBody>
        </p:sp>
        <p:sp>
          <p:nvSpPr>
            <p:cNvPr id="2259" name="Freeform: Shape 2258">
              <a:extLst>
                <a:ext uri="{FF2B5EF4-FFF2-40B4-BE49-F238E27FC236}">
                  <a16:creationId xmlns:a16="http://schemas.microsoft.com/office/drawing/2014/main" xmlns="" id="{A7C4D8AE-2088-8C26-BACA-BAD726DBF652}"/>
                </a:ext>
              </a:extLst>
            </p:cNvPr>
            <p:cNvSpPr/>
            <p:nvPr/>
          </p:nvSpPr>
          <p:spPr>
            <a:xfrm>
              <a:off x="1282102" y="937985"/>
              <a:ext cx="4559" cy="4724"/>
            </a:xfrm>
            <a:custGeom>
              <a:avLst/>
              <a:gdLst>
                <a:gd name="connsiteX0" fmla="*/ 1855 w 4559"/>
                <a:gd name="connsiteY0" fmla="*/ 22 h 4724"/>
                <a:gd name="connsiteX1" fmla="*/ 4512 w 4559"/>
                <a:gd name="connsiteY1" fmla="*/ 1864 h 4724"/>
                <a:gd name="connsiteX2" fmla="*/ 4522 w 4559"/>
                <a:gd name="connsiteY2" fmla="*/ 1927 h 4724"/>
                <a:gd name="connsiteX3" fmla="*/ 2617 w 4559"/>
                <a:gd name="connsiteY3" fmla="*/ 4689 h 4724"/>
                <a:gd name="connsiteX4" fmla="*/ 45 w 4559"/>
                <a:gd name="connsiteY4" fmla="*/ 2724 h 4724"/>
                <a:gd name="connsiteX5" fmla="*/ 45 w 4559"/>
                <a:gd name="connsiteY5" fmla="*/ 2689 h 4724"/>
                <a:gd name="connsiteX6" fmla="*/ 1674 w 4559"/>
                <a:gd name="connsiteY6" fmla="*/ 56 h 4724"/>
                <a:gd name="connsiteX7" fmla="*/ 1855 w 4559"/>
                <a:gd name="connsiteY7" fmla="*/ 22 h 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9" h="4724">
                  <a:moveTo>
                    <a:pt x="1855" y="22"/>
                  </a:moveTo>
                  <a:cubicBezTo>
                    <a:pt x="3093" y="-203"/>
                    <a:pt x="4284" y="622"/>
                    <a:pt x="4512" y="1864"/>
                  </a:cubicBezTo>
                  <a:cubicBezTo>
                    <a:pt x="4512" y="1885"/>
                    <a:pt x="4522" y="1906"/>
                    <a:pt x="4522" y="1927"/>
                  </a:cubicBezTo>
                  <a:cubicBezTo>
                    <a:pt x="4703" y="3203"/>
                    <a:pt x="3874" y="4404"/>
                    <a:pt x="2617" y="4689"/>
                  </a:cubicBezTo>
                  <a:cubicBezTo>
                    <a:pt x="1369" y="4856"/>
                    <a:pt x="216" y="3976"/>
                    <a:pt x="45" y="2724"/>
                  </a:cubicBezTo>
                  <a:cubicBezTo>
                    <a:pt x="45" y="2713"/>
                    <a:pt x="45" y="2700"/>
                    <a:pt x="45" y="2689"/>
                  </a:cubicBezTo>
                  <a:cubicBezTo>
                    <a:pt x="-231" y="1511"/>
                    <a:pt x="502" y="332"/>
                    <a:pt x="1674" y="56"/>
                  </a:cubicBezTo>
                  <a:cubicBezTo>
                    <a:pt x="1740" y="42"/>
                    <a:pt x="1797" y="30"/>
                    <a:pt x="1855" y="22"/>
                  </a:cubicBezTo>
                  <a:close/>
                </a:path>
              </a:pathLst>
            </a:custGeom>
            <a:solidFill>
              <a:srgbClr val="D58B94"/>
            </a:solidFill>
            <a:ln w="9525" cap="flat">
              <a:noFill/>
              <a:prstDash val="solid"/>
              <a:miter/>
            </a:ln>
          </p:spPr>
          <p:txBody>
            <a:bodyPr rtlCol="0" anchor="ctr"/>
            <a:lstStyle/>
            <a:p>
              <a:endParaRPr lang="en-IN"/>
            </a:p>
          </p:txBody>
        </p:sp>
        <p:sp>
          <p:nvSpPr>
            <p:cNvPr id="2260" name="Freeform: Shape 2259">
              <a:extLst>
                <a:ext uri="{FF2B5EF4-FFF2-40B4-BE49-F238E27FC236}">
                  <a16:creationId xmlns:a16="http://schemas.microsoft.com/office/drawing/2014/main" xmlns="" id="{59488F4D-AA19-1307-386D-0A14BBB09FDB}"/>
                </a:ext>
              </a:extLst>
            </p:cNvPr>
            <p:cNvSpPr/>
            <p:nvPr/>
          </p:nvSpPr>
          <p:spPr>
            <a:xfrm>
              <a:off x="1200599" y="926115"/>
              <a:ext cx="8249" cy="9564"/>
            </a:xfrm>
            <a:custGeom>
              <a:avLst/>
              <a:gdLst>
                <a:gd name="connsiteX0" fmla="*/ 3823 w 8249"/>
                <a:gd name="connsiteY0" fmla="*/ -15 h 9564"/>
                <a:gd name="connsiteX1" fmla="*/ 8195 w 8249"/>
                <a:gd name="connsiteY1" fmla="*/ 5629 h 9564"/>
                <a:gd name="connsiteX2" fmla="*/ 5442 w 8249"/>
                <a:gd name="connsiteY2" fmla="*/ 9510 h 9564"/>
                <a:gd name="connsiteX3" fmla="*/ 13 w 8249"/>
                <a:gd name="connsiteY3" fmla="*/ 5319 h 9564"/>
                <a:gd name="connsiteX4" fmla="*/ 3823 w 8249"/>
                <a:gd name="connsiteY4" fmla="*/ -15 h 9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9" h="9564">
                  <a:moveTo>
                    <a:pt x="3823" y="-15"/>
                  </a:moveTo>
                  <a:cubicBezTo>
                    <a:pt x="6585" y="336"/>
                    <a:pt x="8548" y="2862"/>
                    <a:pt x="8195" y="5629"/>
                  </a:cubicBezTo>
                  <a:cubicBezTo>
                    <a:pt x="7986" y="7301"/>
                    <a:pt x="6947" y="8757"/>
                    <a:pt x="5442" y="9510"/>
                  </a:cubicBezTo>
                  <a:cubicBezTo>
                    <a:pt x="2785" y="9847"/>
                    <a:pt x="356" y="7974"/>
                    <a:pt x="13" y="5319"/>
                  </a:cubicBezTo>
                  <a:cubicBezTo>
                    <a:pt x="-244" y="2835"/>
                    <a:pt x="1394" y="548"/>
                    <a:pt x="3823" y="-15"/>
                  </a:cubicBezTo>
                  <a:close/>
                </a:path>
              </a:pathLst>
            </a:custGeom>
            <a:solidFill>
              <a:srgbClr val="D58B94"/>
            </a:solidFill>
            <a:ln w="9525" cap="flat">
              <a:noFill/>
              <a:prstDash val="solid"/>
              <a:miter/>
            </a:ln>
          </p:spPr>
          <p:txBody>
            <a:bodyPr rtlCol="0" anchor="ctr"/>
            <a:lstStyle/>
            <a:p>
              <a:endParaRPr lang="en-IN"/>
            </a:p>
          </p:txBody>
        </p:sp>
        <p:sp>
          <p:nvSpPr>
            <p:cNvPr id="2261" name="Freeform: Shape 2260">
              <a:extLst>
                <a:ext uri="{FF2B5EF4-FFF2-40B4-BE49-F238E27FC236}">
                  <a16:creationId xmlns:a16="http://schemas.microsoft.com/office/drawing/2014/main" xmlns="" id="{4FA24E5E-1687-137A-F8FC-7E13A6961EFF}"/>
                </a:ext>
              </a:extLst>
            </p:cNvPr>
            <p:cNvSpPr/>
            <p:nvPr/>
          </p:nvSpPr>
          <p:spPr>
            <a:xfrm>
              <a:off x="1207146" y="944368"/>
              <a:ext cx="11983" cy="12325"/>
            </a:xfrm>
            <a:custGeom>
              <a:avLst/>
              <a:gdLst>
                <a:gd name="connsiteX0" fmla="*/ 5087 w 11983"/>
                <a:gd name="connsiteY0" fmla="*/ 20 h 12325"/>
                <a:gd name="connsiteX1" fmla="*/ 11850 w 11983"/>
                <a:gd name="connsiteY1" fmla="*/ 5164 h 12325"/>
                <a:gd name="connsiteX2" fmla="*/ 7278 w 11983"/>
                <a:gd name="connsiteY2" fmla="*/ 12212 h 12325"/>
                <a:gd name="connsiteX3" fmla="*/ 86 w 11983"/>
                <a:gd name="connsiteY3" fmla="*/ 7212 h 12325"/>
                <a:gd name="connsiteX4" fmla="*/ 5087 w 11983"/>
                <a:gd name="connsiteY4" fmla="*/ 20 h 1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83" h="12325">
                  <a:moveTo>
                    <a:pt x="5087" y="20"/>
                  </a:moveTo>
                  <a:cubicBezTo>
                    <a:pt x="8344" y="-327"/>
                    <a:pt x="11316" y="1929"/>
                    <a:pt x="11850" y="5164"/>
                  </a:cubicBezTo>
                  <a:cubicBezTo>
                    <a:pt x="12497" y="8366"/>
                    <a:pt x="10469" y="11500"/>
                    <a:pt x="7278" y="12212"/>
                  </a:cubicBezTo>
                  <a:cubicBezTo>
                    <a:pt x="3915" y="12817"/>
                    <a:pt x="696" y="10579"/>
                    <a:pt x="86" y="7212"/>
                  </a:cubicBezTo>
                  <a:cubicBezTo>
                    <a:pt x="-523" y="3844"/>
                    <a:pt x="1725" y="625"/>
                    <a:pt x="5087" y="20"/>
                  </a:cubicBezTo>
                  <a:close/>
                </a:path>
              </a:pathLst>
            </a:custGeom>
            <a:solidFill>
              <a:srgbClr val="D58B94"/>
            </a:solidFill>
            <a:ln w="9525" cap="flat">
              <a:noFill/>
              <a:prstDash val="solid"/>
              <a:miter/>
            </a:ln>
          </p:spPr>
          <p:txBody>
            <a:bodyPr rtlCol="0" anchor="ctr"/>
            <a:lstStyle/>
            <a:p>
              <a:endParaRPr lang="en-IN"/>
            </a:p>
          </p:txBody>
        </p:sp>
        <p:sp>
          <p:nvSpPr>
            <p:cNvPr id="2262" name="Freeform: Shape 2261">
              <a:extLst>
                <a:ext uri="{FF2B5EF4-FFF2-40B4-BE49-F238E27FC236}">
                  <a16:creationId xmlns:a16="http://schemas.microsoft.com/office/drawing/2014/main" xmlns="" id="{9F6E8BE2-23F6-FB33-D6A0-C5A47992543A}"/>
                </a:ext>
              </a:extLst>
            </p:cNvPr>
            <p:cNvSpPr/>
            <p:nvPr/>
          </p:nvSpPr>
          <p:spPr>
            <a:xfrm>
              <a:off x="1299918" y="920129"/>
              <a:ext cx="8193" cy="8192"/>
            </a:xfrm>
            <a:custGeom>
              <a:avLst/>
              <a:gdLst>
                <a:gd name="connsiteX0" fmla="*/ 3278 w 8193"/>
                <a:gd name="connsiteY0" fmla="*/ 66 h 8192"/>
                <a:gd name="connsiteX1" fmla="*/ 8098 w 8193"/>
                <a:gd name="connsiteY1" fmla="*/ 3277 h 8192"/>
                <a:gd name="connsiteX2" fmla="*/ 4888 w 8193"/>
                <a:gd name="connsiteY2" fmla="*/ 8097 h 8192"/>
                <a:gd name="connsiteX3" fmla="*/ 68 w 8193"/>
                <a:gd name="connsiteY3" fmla="*/ 4886 h 8192"/>
                <a:gd name="connsiteX4" fmla="*/ 40 w 8193"/>
                <a:gd name="connsiteY4" fmla="*/ 4733 h 8192"/>
                <a:gd name="connsiteX5" fmla="*/ 3278 w 8193"/>
                <a:gd name="connsiteY5" fmla="*/ 66 h 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3" h="8192">
                  <a:moveTo>
                    <a:pt x="3278" y="66"/>
                  </a:moveTo>
                  <a:cubicBezTo>
                    <a:pt x="5498" y="-379"/>
                    <a:pt x="7650" y="1058"/>
                    <a:pt x="8098" y="3277"/>
                  </a:cubicBezTo>
                  <a:cubicBezTo>
                    <a:pt x="8546" y="5494"/>
                    <a:pt x="7107" y="7652"/>
                    <a:pt x="4888" y="8097"/>
                  </a:cubicBezTo>
                  <a:cubicBezTo>
                    <a:pt x="2669" y="8542"/>
                    <a:pt x="516" y="7105"/>
                    <a:pt x="68" y="4886"/>
                  </a:cubicBezTo>
                  <a:cubicBezTo>
                    <a:pt x="59" y="4836"/>
                    <a:pt x="49" y="4784"/>
                    <a:pt x="40" y="4733"/>
                  </a:cubicBezTo>
                  <a:cubicBezTo>
                    <a:pt x="-312" y="2559"/>
                    <a:pt x="1116" y="498"/>
                    <a:pt x="3278" y="66"/>
                  </a:cubicBezTo>
                  <a:close/>
                </a:path>
              </a:pathLst>
            </a:custGeom>
            <a:solidFill>
              <a:srgbClr val="D58B94"/>
            </a:solidFill>
            <a:ln w="9525" cap="flat">
              <a:noFill/>
              <a:prstDash val="solid"/>
              <a:miter/>
            </a:ln>
          </p:spPr>
          <p:txBody>
            <a:bodyPr rtlCol="0" anchor="ctr"/>
            <a:lstStyle/>
            <a:p>
              <a:endParaRPr lang="en-IN"/>
            </a:p>
          </p:txBody>
        </p:sp>
        <p:sp>
          <p:nvSpPr>
            <p:cNvPr id="2263" name="Freeform: Shape 2262">
              <a:extLst>
                <a:ext uri="{FF2B5EF4-FFF2-40B4-BE49-F238E27FC236}">
                  <a16:creationId xmlns:a16="http://schemas.microsoft.com/office/drawing/2014/main" xmlns="" id="{7AE7BC7D-A56C-6FED-97FA-4F8A4103403E}"/>
                </a:ext>
              </a:extLst>
            </p:cNvPr>
            <p:cNvSpPr/>
            <p:nvPr/>
          </p:nvSpPr>
          <p:spPr>
            <a:xfrm>
              <a:off x="1287093" y="923389"/>
              <a:ext cx="11547" cy="11945"/>
            </a:xfrm>
            <a:custGeom>
              <a:avLst/>
              <a:gdLst>
                <a:gd name="connsiteX0" fmla="*/ 4769 w 11547"/>
                <a:gd name="connsiteY0" fmla="*/ 44 h 11945"/>
                <a:gd name="connsiteX1" fmla="*/ 11437 w 11547"/>
                <a:gd name="connsiteY1" fmla="*/ 4997 h 11945"/>
                <a:gd name="connsiteX2" fmla="*/ 6769 w 11547"/>
                <a:gd name="connsiteY2" fmla="*/ 11855 h 11945"/>
                <a:gd name="connsiteX3" fmla="*/ 111 w 11547"/>
                <a:gd name="connsiteY3" fmla="*/ 7043 h 11945"/>
                <a:gd name="connsiteX4" fmla="*/ 102 w 11547"/>
                <a:gd name="connsiteY4" fmla="*/ 6998 h 11945"/>
                <a:gd name="connsiteX5" fmla="*/ 4741 w 11547"/>
                <a:gd name="connsiteY5" fmla="*/ 50 h 11945"/>
                <a:gd name="connsiteX6" fmla="*/ 4769 w 11547"/>
                <a:gd name="connsiteY6" fmla="*/ 44 h 1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47" h="11945">
                  <a:moveTo>
                    <a:pt x="4769" y="44"/>
                  </a:moveTo>
                  <a:cubicBezTo>
                    <a:pt x="7970" y="-411"/>
                    <a:pt x="10951" y="1798"/>
                    <a:pt x="11437" y="4997"/>
                  </a:cubicBezTo>
                  <a:cubicBezTo>
                    <a:pt x="12018" y="8175"/>
                    <a:pt x="9941" y="11231"/>
                    <a:pt x="6769" y="11855"/>
                  </a:cubicBezTo>
                  <a:cubicBezTo>
                    <a:pt x="3598" y="12366"/>
                    <a:pt x="616" y="10211"/>
                    <a:pt x="111" y="7043"/>
                  </a:cubicBezTo>
                  <a:cubicBezTo>
                    <a:pt x="102" y="7028"/>
                    <a:pt x="102" y="7013"/>
                    <a:pt x="102" y="6998"/>
                  </a:cubicBezTo>
                  <a:cubicBezTo>
                    <a:pt x="-536" y="3799"/>
                    <a:pt x="1540" y="689"/>
                    <a:pt x="4741" y="50"/>
                  </a:cubicBezTo>
                  <a:cubicBezTo>
                    <a:pt x="4750" y="48"/>
                    <a:pt x="4760" y="46"/>
                    <a:pt x="4769" y="44"/>
                  </a:cubicBezTo>
                  <a:close/>
                </a:path>
              </a:pathLst>
            </a:custGeom>
            <a:solidFill>
              <a:srgbClr val="D58B94"/>
            </a:solidFill>
            <a:ln w="9525" cap="flat">
              <a:noFill/>
              <a:prstDash val="solid"/>
              <a:miter/>
            </a:ln>
          </p:spPr>
          <p:txBody>
            <a:bodyPr rtlCol="0" anchor="ctr"/>
            <a:lstStyle/>
            <a:p>
              <a:endParaRPr lang="en-IN"/>
            </a:p>
          </p:txBody>
        </p:sp>
        <p:sp>
          <p:nvSpPr>
            <p:cNvPr id="2264" name="Freeform: Shape 2263">
              <a:extLst>
                <a:ext uri="{FF2B5EF4-FFF2-40B4-BE49-F238E27FC236}">
                  <a16:creationId xmlns:a16="http://schemas.microsoft.com/office/drawing/2014/main" xmlns="" id="{72DCF83E-906B-04C6-5811-7266CB26C49F}"/>
                </a:ext>
              </a:extLst>
            </p:cNvPr>
            <p:cNvSpPr/>
            <p:nvPr/>
          </p:nvSpPr>
          <p:spPr>
            <a:xfrm>
              <a:off x="1294474" y="936273"/>
              <a:ext cx="8232" cy="8464"/>
            </a:xfrm>
            <a:custGeom>
              <a:avLst/>
              <a:gdLst>
                <a:gd name="connsiteX0" fmla="*/ 3389 w 8232"/>
                <a:gd name="connsiteY0" fmla="*/ 19 h 8464"/>
                <a:gd name="connsiteX1" fmla="*/ 8151 w 8232"/>
                <a:gd name="connsiteY1" fmla="*/ 3544 h 8464"/>
                <a:gd name="connsiteX2" fmla="*/ 4817 w 8232"/>
                <a:gd name="connsiteY2" fmla="*/ 8401 h 8464"/>
                <a:gd name="connsiteX3" fmla="*/ 55 w 8232"/>
                <a:gd name="connsiteY3" fmla="*/ 4972 h 8464"/>
                <a:gd name="connsiteX4" fmla="*/ 3389 w 8232"/>
                <a:gd name="connsiteY4" fmla="*/ 19 h 8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2" h="8464">
                  <a:moveTo>
                    <a:pt x="3389" y="19"/>
                  </a:moveTo>
                  <a:cubicBezTo>
                    <a:pt x="5665" y="-268"/>
                    <a:pt x="7761" y="1284"/>
                    <a:pt x="8151" y="3544"/>
                  </a:cubicBezTo>
                  <a:cubicBezTo>
                    <a:pt x="8561" y="5803"/>
                    <a:pt x="7075" y="7968"/>
                    <a:pt x="4817" y="8401"/>
                  </a:cubicBezTo>
                  <a:cubicBezTo>
                    <a:pt x="2560" y="8746"/>
                    <a:pt x="445" y="7221"/>
                    <a:pt x="55" y="4972"/>
                  </a:cubicBezTo>
                  <a:cubicBezTo>
                    <a:pt x="-355" y="2692"/>
                    <a:pt x="1122" y="497"/>
                    <a:pt x="3389" y="19"/>
                  </a:cubicBezTo>
                  <a:close/>
                </a:path>
              </a:pathLst>
            </a:custGeom>
            <a:solidFill>
              <a:srgbClr val="D58B94"/>
            </a:solidFill>
            <a:ln w="9525" cap="flat">
              <a:noFill/>
              <a:prstDash val="solid"/>
              <a:miter/>
            </a:ln>
          </p:spPr>
          <p:txBody>
            <a:bodyPr rtlCol="0" anchor="ctr"/>
            <a:lstStyle/>
            <a:p>
              <a:endParaRPr lang="en-IN"/>
            </a:p>
          </p:txBody>
        </p:sp>
        <p:sp>
          <p:nvSpPr>
            <p:cNvPr id="2265" name="Freeform: Shape 2264">
              <a:extLst>
                <a:ext uri="{FF2B5EF4-FFF2-40B4-BE49-F238E27FC236}">
                  <a16:creationId xmlns:a16="http://schemas.microsoft.com/office/drawing/2014/main" xmlns="" id="{52130A98-3678-D0F3-6B50-872395A421CF}"/>
                </a:ext>
              </a:extLst>
            </p:cNvPr>
            <p:cNvSpPr/>
            <p:nvPr/>
          </p:nvSpPr>
          <p:spPr>
            <a:xfrm>
              <a:off x="1216186" y="1013030"/>
              <a:ext cx="11901" cy="12884"/>
            </a:xfrm>
            <a:custGeom>
              <a:avLst/>
              <a:gdLst>
                <a:gd name="connsiteX0" fmla="*/ 4524 w 11901"/>
                <a:gd name="connsiteY0" fmla="*/ 33 h 12884"/>
                <a:gd name="connsiteX1" fmla="*/ 11839 w 11901"/>
                <a:gd name="connsiteY1" fmla="*/ 5767 h 12884"/>
                <a:gd name="connsiteX2" fmla="*/ 7382 w 11901"/>
                <a:gd name="connsiteY2" fmla="*/ 12797 h 12884"/>
                <a:gd name="connsiteX3" fmla="*/ 238 w 11901"/>
                <a:gd name="connsiteY3" fmla="*/ 7653 h 12884"/>
                <a:gd name="connsiteX4" fmla="*/ 4353 w 11901"/>
                <a:gd name="connsiteY4" fmla="*/ 80 h 12884"/>
                <a:gd name="connsiteX5" fmla="*/ 4524 w 11901"/>
                <a:gd name="connsiteY5" fmla="*/ 33 h 1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1" h="12884">
                  <a:moveTo>
                    <a:pt x="4524" y="33"/>
                  </a:moveTo>
                  <a:cubicBezTo>
                    <a:pt x="8125" y="-404"/>
                    <a:pt x="11401" y="2163"/>
                    <a:pt x="11839" y="5767"/>
                  </a:cubicBezTo>
                  <a:cubicBezTo>
                    <a:pt x="12220" y="8873"/>
                    <a:pt x="10353" y="11813"/>
                    <a:pt x="7382" y="12797"/>
                  </a:cubicBezTo>
                  <a:cubicBezTo>
                    <a:pt x="4000" y="13314"/>
                    <a:pt x="819" y="11027"/>
                    <a:pt x="238" y="7653"/>
                  </a:cubicBezTo>
                  <a:cubicBezTo>
                    <a:pt x="-715" y="4424"/>
                    <a:pt x="1124" y="1034"/>
                    <a:pt x="4353" y="80"/>
                  </a:cubicBezTo>
                  <a:cubicBezTo>
                    <a:pt x="4410" y="64"/>
                    <a:pt x="4467" y="49"/>
                    <a:pt x="4524" y="33"/>
                  </a:cubicBezTo>
                  <a:close/>
                </a:path>
              </a:pathLst>
            </a:custGeom>
            <a:solidFill>
              <a:srgbClr val="D58B94"/>
            </a:solidFill>
            <a:ln w="9525" cap="flat">
              <a:noFill/>
              <a:prstDash val="solid"/>
              <a:miter/>
            </a:ln>
          </p:spPr>
          <p:txBody>
            <a:bodyPr rtlCol="0" anchor="ctr"/>
            <a:lstStyle/>
            <a:p>
              <a:endParaRPr lang="en-IN"/>
            </a:p>
          </p:txBody>
        </p:sp>
        <p:sp>
          <p:nvSpPr>
            <p:cNvPr id="2266" name="Freeform: Shape 2265">
              <a:extLst>
                <a:ext uri="{FF2B5EF4-FFF2-40B4-BE49-F238E27FC236}">
                  <a16:creationId xmlns:a16="http://schemas.microsoft.com/office/drawing/2014/main" xmlns="" id="{4B421444-8509-9279-587D-557BA172FB64}"/>
                </a:ext>
              </a:extLst>
            </p:cNvPr>
            <p:cNvSpPr/>
            <p:nvPr/>
          </p:nvSpPr>
          <p:spPr>
            <a:xfrm>
              <a:off x="1221650" y="996865"/>
              <a:ext cx="11781" cy="12871"/>
            </a:xfrm>
            <a:custGeom>
              <a:avLst/>
              <a:gdLst>
                <a:gd name="connsiteX0" fmla="*/ 4680 w 11781"/>
                <a:gd name="connsiteY0" fmla="*/ 6 h 12871"/>
                <a:gd name="connsiteX1" fmla="*/ 11748 w 11781"/>
                <a:gd name="connsiteY1" fmla="*/ 6037 h 12871"/>
                <a:gd name="connsiteX2" fmla="*/ 7347 w 11781"/>
                <a:gd name="connsiteY2" fmla="*/ 12769 h 12871"/>
                <a:gd name="connsiteX3" fmla="*/ 213 w 11781"/>
                <a:gd name="connsiteY3" fmla="*/ 7692 h 12871"/>
                <a:gd name="connsiteX4" fmla="*/ 203 w 11781"/>
                <a:gd name="connsiteY4" fmla="*/ 7626 h 12871"/>
                <a:gd name="connsiteX5" fmla="*/ 4566 w 11781"/>
                <a:gd name="connsiteY5" fmla="*/ 35 h 12871"/>
                <a:gd name="connsiteX6" fmla="*/ 4680 w 11781"/>
                <a:gd name="connsiteY6" fmla="*/ 6 h 12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81" h="12871">
                  <a:moveTo>
                    <a:pt x="4680" y="6"/>
                  </a:moveTo>
                  <a:cubicBezTo>
                    <a:pt x="8300" y="-282"/>
                    <a:pt x="11462" y="2419"/>
                    <a:pt x="11748" y="6037"/>
                  </a:cubicBezTo>
                  <a:cubicBezTo>
                    <a:pt x="11986" y="9022"/>
                    <a:pt x="10176" y="11791"/>
                    <a:pt x="7347" y="12769"/>
                  </a:cubicBezTo>
                  <a:cubicBezTo>
                    <a:pt x="3975" y="13337"/>
                    <a:pt x="784" y="11064"/>
                    <a:pt x="213" y="7692"/>
                  </a:cubicBezTo>
                  <a:cubicBezTo>
                    <a:pt x="213" y="7670"/>
                    <a:pt x="203" y="7648"/>
                    <a:pt x="203" y="7626"/>
                  </a:cubicBezTo>
                  <a:cubicBezTo>
                    <a:pt x="-692" y="4325"/>
                    <a:pt x="1270" y="926"/>
                    <a:pt x="4566" y="35"/>
                  </a:cubicBezTo>
                  <a:cubicBezTo>
                    <a:pt x="4604" y="25"/>
                    <a:pt x="4642" y="15"/>
                    <a:pt x="4680" y="6"/>
                  </a:cubicBezTo>
                  <a:close/>
                </a:path>
              </a:pathLst>
            </a:custGeom>
            <a:solidFill>
              <a:srgbClr val="D58B94"/>
            </a:solidFill>
            <a:ln w="9525" cap="flat">
              <a:noFill/>
              <a:prstDash val="solid"/>
              <a:miter/>
            </a:ln>
          </p:spPr>
          <p:txBody>
            <a:bodyPr rtlCol="0" anchor="ctr"/>
            <a:lstStyle/>
            <a:p>
              <a:endParaRPr lang="en-IN"/>
            </a:p>
          </p:txBody>
        </p:sp>
        <p:sp>
          <p:nvSpPr>
            <p:cNvPr id="2267" name="Freeform: Shape 2266">
              <a:extLst>
                <a:ext uri="{FF2B5EF4-FFF2-40B4-BE49-F238E27FC236}">
                  <a16:creationId xmlns:a16="http://schemas.microsoft.com/office/drawing/2014/main" xmlns="" id="{94F0E0EA-748D-FF03-AEF3-9322F3186548}"/>
                </a:ext>
              </a:extLst>
            </p:cNvPr>
            <p:cNvSpPr/>
            <p:nvPr/>
          </p:nvSpPr>
          <p:spPr>
            <a:xfrm>
              <a:off x="1233660" y="1008090"/>
              <a:ext cx="12460" cy="12385"/>
            </a:xfrm>
            <a:custGeom>
              <a:avLst/>
              <a:gdLst>
                <a:gd name="connsiteX0" fmla="*/ 4290 w 12460"/>
                <a:gd name="connsiteY0" fmla="*/ 306 h 12385"/>
                <a:gd name="connsiteX1" fmla="*/ 12129 w 12460"/>
                <a:gd name="connsiteY1" fmla="*/ 4214 h 12385"/>
                <a:gd name="connsiteX2" fmla="*/ 8215 w 12460"/>
                <a:gd name="connsiteY2" fmla="*/ 12049 h 12385"/>
                <a:gd name="connsiteX3" fmla="*/ 385 w 12460"/>
                <a:gd name="connsiteY3" fmla="*/ 8141 h 12385"/>
                <a:gd name="connsiteX4" fmla="*/ 195 w 12460"/>
                <a:gd name="connsiteY4" fmla="*/ 7450 h 12385"/>
                <a:gd name="connsiteX5" fmla="*/ 4262 w 12460"/>
                <a:gd name="connsiteY5" fmla="*/ 313 h 12385"/>
                <a:gd name="connsiteX6" fmla="*/ 4290 w 12460"/>
                <a:gd name="connsiteY6" fmla="*/ 306 h 1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60" h="12385">
                  <a:moveTo>
                    <a:pt x="4290" y="306"/>
                  </a:moveTo>
                  <a:cubicBezTo>
                    <a:pt x="7529" y="-778"/>
                    <a:pt x="11044" y="972"/>
                    <a:pt x="12129" y="4214"/>
                  </a:cubicBezTo>
                  <a:cubicBezTo>
                    <a:pt x="13206" y="7457"/>
                    <a:pt x="11463" y="10965"/>
                    <a:pt x="8215" y="12049"/>
                  </a:cubicBezTo>
                  <a:cubicBezTo>
                    <a:pt x="4976" y="13133"/>
                    <a:pt x="1471" y="11384"/>
                    <a:pt x="385" y="8141"/>
                  </a:cubicBezTo>
                  <a:cubicBezTo>
                    <a:pt x="309" y="7915"/>
                    <a:pt x="242" y="7683"/>
                    <a:pt x="195" y="7450"/>
                  </a:cubicBezTo>
                  <a:cubicBezTo>
                    <a:pt x="-653" y="4354"/>
                    <a:pt x="1166" y="1159"/>
                    <a:pt x="4262" y="313"/>
                  </a:cubicBezTo>
                  <a:cubicBezTo>
                    <a:pt x="4271" y="311"/>
                    <a:pt x="4281" y="308"/>
                    <a:pt x="4290" y="306"/>
                  </a:cubicBezTo>
                  <a:close/>
                </a:path>
              </a:pathLst>
            </a:custGeom>
            <a:solidFill>
              <a:srgbClr val="D58B94"/>
            </a:solidFill>
            <a:ln w="9525" cap="flat">
              <a:noFill/>
              <a:prstDash val="solid"/>
              <a:miter/>
            </a:ln>
          </p:spPr>
          <p:txBody>
            <a:bodyPr rtlCol="0" anchor="ctr"/>
            <a:lstStyle/>
            <a:p>
              <a:endParaRPr lang="en-IN"/>
            </a:p>
          </p:txBody>
        </p:sp>
        <p:sp>
          <p:nvSpPr>
            <p:cNvPr id="2268" name="Freeform: Shape 2267">
              <a:extLst>
                <a:ext uri="{FF2B5EF4-FFF2-40B4-BE49-F238E27FC236}">
                  <a16:creationId xmlns:a16="http://schemas.microsoft.com/office/drawing/2014/main" xmlns="" id="{E8502961-C1DC-F532-20A9-68E7BFEF7342}"/>
                </a:ext>
              </a:extLst>
            </p:cNvPr>
            <p:cNvSpPr/>
            <p:nvPr/>
          </p:nvSpPr>
          <p:spPr>
            <a:xfrm>
              <a:off x="1239541" y="1073557"/>
              <a:ext cx="11238" cy="11144"/>
            </a:xfrm>
            <a:custGeom>
              <a:avLst/>
              <a:gdLst>
                <a:gd name="connsiteX0" fmla="*/ 4125 w 11238"/>
                <a:gd name="connsiteY0" fmla="*/ 86 h 11144"/>
                <a:gd name="connsiteX1" fmla="*/ 11173 w 11238"/>
                <a:gd name="connsiteY1" fmla="*/ 4753 h 11144"/>
                <a:gd name="connsiteX2" fmla="*/ 6363 w 11238"/>
                <a:gd name="connsiteY2" fmla="*/ 11078 h 11144"/>
                <a:gd name="connsiteX3" fmla="*/ 39 w 11238"/>
                <a:gd name="connsiteY3" fmla="*/ 6258 h 11144"/>
                <a:gd name="connsiteX4" fmla="*/ 4125 w 11238"/>
                <a:gd name="connsiteY4" fmla="*/ 86 h 11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8" h="11144">
                  <a:moveTo>
                    <a:pt x="4125" y="86"/>
                  </a:moveTo>
                  <a:cubicBezTo>
                    <a:pt x="7344" y="-505"/>
                    <a:pt x="10459" y="1553"/>
                    <a:pt x="11173" y="4753"/>
                  </a:cubicBezTo>
                  <a:cubicBezTo>
                    <a:pt x="11592" y="7830"/>
                    <a:pt x="9430" y="10659"/>
                    <a:pt x="6363" y="11078"/>
                  </a:cubicBezTo>
                  <a:cubicBezTo>
                    <a:pt x="3287" y="11497"/>
                    <a:pt x="448" y="9335"/>
                    <a:pt x="39" y="6258"/>
                  </a:cubicBezTo>
                  <a:cubicBezTo>
                    <a:pt x="-343" y="3467"/>
                    <a:pt x="1410" y="829"/>
                    <a:pt x="4125" y="86"/>
                  </a:cubicBezTo>
                  <a:close/>
                </a:path>
              </a:pathLst>
            </a:custGeom>
            <a:solidFill>
              <a:srgbClr val="D58B94"/>
            </a:solidFill>
            <a:ln w="9525" cap="flat">
              <a:noFill/>
              <a:prstDash val="solid"/>
              <a:miter/>
            </a:ln>
          </p:spPr>
          <p:txBody>
            <a:bodyPr rtlCol="0" anchor="ctr"/>
            <a:lstStyle/>
            <a:p>
              <a:endParaRPr lang="en-IN"/>
            </a:p>
          </p:txBody>
        </p:sp>
        <p:sp>
          <p:nvSpPr>
            <p:cNvPr id="2269" name="Freeform: Shape 2268">
              <a:extLst>
                <a:ext uri="{FF2B5EF4-FFF2-40B4-BE49-F238E27FC236}">
                  <a16:creationId xmlns:a16="http://schemas.microsoft.com/office/drawing/2014/main" xmlns="" id="{42C6F19E-6059-5A1A-2F54-7A827194D8DB}"/>
                </a:ext>
              </a:extLst>
            </p:cNvPr>
            <p:cNvSpPr/>
            <p:nvPr/>
          </p:nvSpPr>
          <p:spPr>
            <a:xfrm>
              <a:off x="1234484" y="1028084"/>
              <a:ext cx="14500" cy="15896"/>
            </a:xfrm>
            <a:custGeom>
              <a:avLst/>
              <a:gdLst>
                <a:gd name="connsiteX0" fmla="*/ 5276 w 14500"/>
                <a:gd name="connsiteY0" fmla="*/ 124 h 15896"/>
                <a:gd name="connsiteX1" fmla="*/ 14201 w 14500"/>
                <a:gd name="connsiteY1" fmla="*/ 6162 h 15896"/>
                <a:gd name="connsiteX2" fmla="*/ 14230 w 14500"/>
                <a:gd name="connsiteY2" fmla="*/ 6316 h 15896"/>
                <a:gd name="connsiteX3" fmla="*/ 8991 w 14500"/>
                <a:gd name="connsiteY3" fmla="*/ 15841 h 15896"/>
                <a:gd name="connsiteX4" fmla="*/ 28 w 14500"/>
                <a:gd name="connsiteY4" fmla="*/ 8504 h 15896"/>
                <a:gd name="connsiteX5" fmla="*/ 5276 w 14500"/>
                <a:gd name="connsiteY5" fmla="*/ 29 h 15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00" h="15896">
                  <a:moveTo>
                    <a:pt x="5276" y="124"/>
                  </a:moveTo>
                  <a:cubicBezTo>
                    <a:pt x="9410" y="-673"/>
                    <a:pt x="13401" y="2030"/>
                    <a:pt x="14201" y="6162"/>
                  </a:cubicBezTo>
                  <a:cubicBezTo>
                    <a:pt x="14211" y="6214"/>
                    <a:pt x="14220" y="6264"/>
                    <a:pt x="14230" y="6316"/>
                  </a:cubicBezTo>
                  <a:cubicBezTo>
                    <a:pt x="15287" y="10373"/>
                    <a:pt x="12992" y="14564"/>
                    <a:pt x="8991" y="15841"/>
                  </a:cubicBezTo>
                  <a:cubicBezTo>
                    <a:pt x="4486" y="16288"/>
                    <a:pt x="476" y="13002"/>
                    <a:pt x="28" y="8504"/>
                  </a:cubicBezTo>
                  <a:cubicBezTo>
                    <a:pt x="-343" y="4816"/>
                    <a:pt x="1809" y="1342"/>
                    <a:pt x="5276" y="29"/>
                  </a:cubicBezTo>
                  <a:close/>
                </a:path>
              </a:pathLst>
            </a:custGeom>
            <a:solidFill>
              <a:srgbClr val="D58B94"/>
            </a:solidFill>
            <a:ln w="9525" cap="flat">
              <a:noFill/>
              <a:prstDash val="solid"/>
              <a:miter/>
            </a:ln>
          </p:spPr>
          <p:txBody>
            <a:bodyPr rtlCol="0" anchor="ctr"/>
            <a:lstStyle/>
            <a:p>
              <a:endParaRPr lang="en-IN"/>
            </a:p>
          </p:txBody>
        </p:sp>
        <p:sp>
          <p:nvSpPr>
            <p:cNvPr id="2270" name="Freeform: Shape 2269">
              <a:extLst>
                <a:ext uri="{FF2B5EF4-FFF2-40B4-BE49-F238E27FC236}">
                  <a16:creationId xmlns:a16="http://schemas.microsoft.com/office/drawing/2014/main" xmlns="" id="{9D8CB7E6-1417-067D-ACBF-31F88B0ADD15}"/>
                </a:ext>
              </a:extLst>
            </p:cNvPr>
            <p:cNvSpPr/>
            <p:nvPr/>
          </p:nvSpPr>
          <p:spPr>
            <a:xfrm>
              <a:off x="1319947" y="998146"/>
              <a:ext cx="6150" cy="6148"/>
            </a:xfrm>
            <a:custGeom>
              <a:avLst/>
              <a:gdLst>
                <a:gd name="connsiteX0" fmla="*/ 2395 w 6150"/>
                <a:gd name="connsiteY0" fmla="*/ 59 h 6148"/>
                <a:gd name="connsiteX1" fmla="*/ 6062 w 6150"/>
                <a:gd name="connsiteY1" fmla="*/ 2393 h 6148"/>
                <a:gd name="connsiteX2" fmla="*/ 3729 w 6150"/>
                <a:gd name="connsiteY2" fmla="*/ 6060 h 6148"/>
                <a:gd name="connsiteX3" fmla="*/ 61 w 6150"/>
                <a:gd name="connsiteY3" fmla="*/ 3726 h 6148"/>
                <a:gd name="connsiteX4" fmla="*/ 2395 w 6150"/>
                <a:gd name="connsiteY4" fmla="*/ 59 h 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 h="6148">
                  <a:moveTo>
                    <a:pt x="2395" y="59"/>
                  </a:moveTo>
                  <a:cubicBezTo>
                    <a:pt x="4052" y="-310"/>
                    <a:pt x="5691" y="735"/>
                    <a:pt x="6062" y="2393"/>
                  </a:cubicBezTo>
                  <a:cubicBezTo>
                    <a:pt x="6434" y="4050"/>
                    <a:pt x="5386" y="5691"/>
                    <a:pt x="3729" y="6060"/>
                  </a:cubicBezTo>
                  <a:cubicBezTo>
                    <a:pt x="2071" y="6428"/>
                    <a:pt x="433" y="5383"/>
                    <a:pt x="61" y="3726"/>
                  </a:cubicBezTo>
                  <a:cubicBezTo>
                    <a:pt x="-310" y="2069"/>
                    <a:pt x="738" y="428"/>
                    <a:pt x="2395" y="59"/>
                  </a:cubicBezTo>
                  <a:close/>
                </a:path>
              </a:pathLst>
            </a:custGeom>
            <a:solidFill>
              <a:srgbClr val="D58B94"/>
            </a:solidFill>
            <a:ln w="9525" cap="flat">
              <a:noFill/>
              <a:prstDash val="solid"/>
              <a:miter/>
            </a:ln>
          </p:spPr>
          <p:txBody>
            <a:bodyPr rtlCol="0" anchor="ctr"/>
            <a:lstStyle/>
            <a:p>
              <a:endParaRPr lang="en-IN"/>
            </a:p>
          </p:txBody>
        </p:sp>
        <p:sp>
          <p:nvSpPr>
            <p:cNvPr id="2271" name="Freeform: Shape 2270">
              <a:extLst>
                <a:ext uri="{FF2B5EF4-FFF2-40B4-BE49-F238E27FC236}">
                  <a16:creationId xmlns:a16="http://schemas.microsoft.com/office/drawing/2014/main" xmlns="" id="{63566D9C-0F73-6DEA-1DC1-64461FF4AAE8}"/>
                </a:ext>
              </a:extLst>
            </p:cNvPr>
            <p:cNvSpPr/>
            <p:nvPr/>
          </p:nvSpPr>
          <p:spPr>
            <a:xfrm>
              <a:off x="1311498" y="1014152"/>
              <a:ext cx="5718" cy="6012"/>
            </a:xfrm>
            <a:custGeom>
              <a:avLst/>
              <a:gdLst>
                <a:gd name="connsiteX0" fmla="*/ 2080 w 5718"/>
                <a:gd name="connsiteY0" fmla="*/ 54 h 6012"/>
                <a:gd name="connsiteX1" fmla="*/ 5595 w 5718"/>
                <a:gd name="connsiteY1" fmla="*/ 2306 h 6012"/>
                <a:gd name="connsiteX2" fmla="*/ 5605 w 5718"/>
                <a:gd name="connsiteY2" fmla="*/ 2340 h 6012"/>
                <a:gd name="connsiteX3" fmla="*/ 3519 w 5718"/>
                <a:gd name="connsiteY3" fmla="*/ 5958 h 6012"/>
                <a:gd name="connsiteX4" fmla="*/ 3509 w 5718"/>
                <a:gd name="connsiteY4" fmla="*/ 5960 h 6012"/>
                <a:gd name="connsiteX5" fmla="*/ 23 w 5718"/>
                <a:gd name="connsiteY5" fmla="*/ 3422 h 6012"/>
                <a:gd name="connsiteX6" fmla="*/ 2080 w 5718"/>
                <a:gd name="connsiteY6" fmla="*/ 54 h 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8" h="6012">
                  <a:moveTo>
                    <a:pt x="2080" y="54"/>
                  </a:moveTo>
                  <a:cubicBezTo>
                    <a:pt x="3671" y="-295"/>
                    <a:pt x="5252" y="712"/>
                    <a:pt x="5595" y="2306"/>
                  </a:cubicBezTo>
                  <a:cubicBezTo>
                    <a:pt x="5595" y="2317"/>
                    <a:pt x="5605" y="2329"/>
                    <a:pt x="5605" y="2340"/>
                  </a:cubicBezTo>
                  <a:cubicBezTo>
                    <a:pt x="6024" y="3916"/>
                    <a:pt x="5090" y="5535"/>
                    <a:pt x="3519" y="5958"/>
                  </a:cubicBezTo>
                  <a:cubicBezTo>
                    <a:pt x="3519" y="5958"/>
                    <a:pt x="3509" y="5959"/>
                    <a:pt x="3509" y="5960"/>
                  </a:cubicBezTo>
                  <a:cubicBezTo>
                    <a:pt x="1842" y="6222"/>
                    <a:pt x="290" y="5085"/>
                    <a:pt x="23" y="3422"/>
                  </a:cubicBezTo>
                  <a:cubicBezTo>
                    <a:pt x="-206" y="1948"/>
                    <a:pt x="661" y="522"/>
                    <a:pt x="2080" y="54"/>
                  </a:cubicBezTo>
                  <a:close/>
                </a:path>
              </a:pathLst>
            </a:custGeom>
            <a:solidFill>
              <a:srgbClr val="D58B94"/>
            </a:solidFill>
            <a:ln w="9525" cap="flat">
              <a:noFill/>
              <a:prstDash val="solid"/>
              <a:miter/>
            </a:ln>
          </p:spPr>
          <p:txBody>
            <a:bodyPr rtlCol="0" anchor="ctr"/>
            <a:lstStyle/>
            <a:p>
              <a:endParaRPr lang="en-IN"/>
            </a:p>
          </p:txBody>
        </p:sp>
        <p:sp>
          <p:nvSpPr>
            <p:cNvPr id="2272" name="Freeform: Shape 2271">
              <a:extLst>
                <a:ext uri="{FF2B5EF4-FFF2-40B4-BE49-F238E27FC236}">
                  <a16:creationId xmlns:a16="http://schemas.microsoft.com/office/drawing/2014/main" xmlns="" id="{E5ABB64D-F26C-933E-85B5-FA3B3831BD69}"/>
                </a:ext>
              </a:extLst>
            </p:cNvPr>
            <p:cNvSpPr/>
            <p:nvPr/>
          </p:nvSpPr>
          <p:spPr>
            <a:xfrm>
              <a:off x="1304050" y="996062"/>
              <a:ext cx="6375" cy="6468"/>
            </a:xfrm>
            <a:custGeom>
              <a:avLst/>
              <a:gdLst>
                <a:gd name="connsiteX0" fmla="*/ 2480 w 6375"/>
                <a:gd name="connsiteY0" fmla="*/ 47 h 6468"/>
                <a:gd name="connsiteX1" fmla="*/ 6290 w 6375"/>
                <a:gd name="connsiteY1" fmla="*/ 2595 h 6468"/>
                <a:gd name="connsiteX2" fmla="*/ 6290 w 6375"/>
                <a:gd name="connsiteY2" fmla="*/ 2619 h 6468"/>
                <a:gd name="connsiteX3" fmla="*/ 3861 w 6375"/>
                <a:gd name="connsiteY3" fmla="*/ 6381 h 6468"/>
                <a:gd name="connsiteX4" fmla="*/ 99 w 6375"/>
                <a:gd name="connsiteY4" fmla="*/ 3952 h 6468"/>
                <a:gd name="connsiteX5" fmla="*/ 2299 w 6375"/>
                <a:gd name="connsiteY5" fmla="*/ 91 h 6468"/>
                <a:gd name="connsiteX6" fmla="*/ 2480 w 6375"/>
                <a:gd name="connsiteY6" fmla="*/ 47 h 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75" h="6468">
                  <a:moveTo>
                    <a:pt x="2480" y="47"/>
                  </a:moveTo>
                  <a:cubicBezTo>
                    <a:pt x="4233" y="-300"/>
                    <a:pt x="5938" y="841"/>
                    <a:pt x="6290" y="2595"/>
                  </a:cubicBezTo>
                  <a:cubicBezTo>
                    <a:pt x="6290" y="2604"/>
                    <a:pt x="6290" y="2611"/>
                    <a:pt x="6290" y="2619"/>
                  </a:cubicBezTo>
                  <a:cubicBezTo>
                    <a:pt x="6662" y="4329"/>
                    <a:pt x="5566" y="6013"/>
                    <a:pt x="3861" y="6381"/>
                  </a:cubicBezTo>
                  <a:cubicBezTo>
                    <a:pt x="2147" y="6750"/>
                    <a:pt x="470" y="5662"/>
                    <a:pt x="99" y="3952"/>
                  </a:cubicBezTo>
                  <a:cubicBezTo>
                    <a:pt x="-358" y="2278"/>
                    <a:pt x="623" y="549"/>
                    <a:pt x="2299" y="91"/>
                  </a:cubicBezTo>
                  <a:cubicBezTo>
                    <a:pt x="2356" y="75"/>
                    <a:pt x="2423" y="59"/>
                    <a:pt x="2480" y="47"/>
                  </a:cubicBezTo>
                  <a:close/>
                </a:path>
              </a:pathLst>
            </a:custGeom>
            <a:solidFill>
              <a:srgbClr val="D58B94"/>
            </a:solidFill>
            <a:ln w="9525" cap="flat">
              <a:noFill/>
              <a:prstDash val="solid"/>
              <a:miter/>
            </a:ln>
          </p:spPr>
          <p:txBody>
            <a:bodyPr rtlCol="0" anchor="ctr"/>
            <a:lstStyle/>
            <a:p>
              <a:endParaRPr lang="en-IN"/>
            </a:p>
          </p:txBody>
        </p:sp>
        <p:sp>
          <p:nvSpPr>
            <p:cNvPr id="2273" name="Freeform: Shape 2272">
              <a:extLst>
                <a:ext uri="{FF2B5EF4-FFF2-40B4-BE49-F238E27FC236}">
                  <a16:creationId xmlns:a16="http://schemas.microsoft.com/office/drawing/2014/main" xmlns="" id="{A5AFE245-8EDE-8E25-86A9-02A0987362F8}"/>
                </a:ext>
              </a:extLst>
            </p:cNvPr>
            <p:cNvSpPr/>
            <p:nvPr/>
          </p:nvSpPr>
          <p:spPr>
            <a:xfrm>
              <a:off x="1247202" y="1050884"/>
              <a:ext cx="10573" cy="12226"/>
            </a:xfrm>
            <a:custGeom>
              <a:avLst/>
              <a:gdLst>
                <a:gd name="connsiteX0" fmla="*/ 3416 w 10573"/>
                <a:gd name="connsiteY0" fmla="*/ 89 h 12226"/>
                <a:gd name="connsiteX1" fmla="*/ 9798 w 10573"/>
                <a:gd name="connsiteY1" fmla="*/ 4366 h 12226"/>
                <a:gd name="connsiteX2" fmla="*/ 9798 w 10573"/>
                <a:gd name="connsiteY2" fmla="*/ 4375 h 12226"/>
                <a:gd name="connsiteX3" fmla="*/ 8103 w 10573"/>
                <a:gd name="connsiteY3" fmla="*/ 11452 h 12226"/>
                <a:gd name="connsiteX4" fmla="*/ 1035 w 10573"/>
                <a:gd name="connsiteY4" fmla="*/ 9757 h 12226"/>
                <a:gd name="connsiteX5" fmla="*/ 273 w 10573"/>
                <a:gd name="connsiteY5" fmla="*/ 6947 h 12226"/>
                <a:gd name="connsiteX6" fmla="*/ 3416 w 10573"/>
                <a:gd name="connsiteY6" fmla="*/ 89 h 1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3" h="12226">
                  <a:moveTo>
                    <a:pt x="3416" y="89"/>
                  </a:moveTo>
                  <a:cubicBezTo>
                    <a:pt x="6360" y="-492"/>
                    <a:pt x="9217" y="1422"/>
                    <a:pt x="9798" y="4366"/>
                  </a:cubicBezTo>
                  <a:cubicBezTo>
                    <a:pt x="9798" y="4366"/>
                    <a:pt x="9798" y="4375"/>
                    <a:pt x="9798" y="4375"/>
                  </a:cubicBezTo>
                  <a:cubicBezTo>
                    <a:pt x="11284" y="6794"/>
                    <a:pt x="10532" y="9966"/>
                    <a:pt x="8103" y="11452"/>
                  </a:cubicBezTo>
                  <a:cubicBezTo>
                    <a:pt x="5683" y="12938"/>
                    <a:pt x="2521" y="12176"/>
                    <a:pt x="1035" y="9757"/>
                  </a:cubicBezTo>
                  <a:cubicBezTo>
                    <a:pt x="511" y="8919"/>
                    <a:pt x="254" y="7937"/>
                    <a:pt x="273" y="6947"/>
                  </a:cubicBezTo>
                  <a:cubicBezTo>
                    <a:pt x="-651" y="4194"/>
                    <a:pt x="730" y="1194"/>
                    <a:pt x="3416" y="89"/>
                  </a:cubicBezTo>
                  <a:close/>
                </a:path>
              </a:pathLst>
            </a:custGeom>
            <a:solidFill>
              <a:srgbClr val="D58B94"/>
            </a:solidFill>
            <a:ln w="9525" cap="flat">
              <a:noFill/>
              <a:prstDash val="solid"/>
              <a:miter/>
            </a:ln>
          </p:spPr>
          <p:txBody>
            <a:bodyPr rtlCol="0" anchor="ctr"/>
            <a:lstStyle/>
            <a:p>
              <a:endParaRPr lang="en-IN"/>
            </a:p>
          </p:txBody>
        </p:sp>
        <p:sp>
          <p:nvSpPr>
            <p:cNvPr id="2274" name="Freeform: Shape 2273">
              <a:extLst>
                <a:ext uri="{FF2B5EF4-FFF2-40B4-BE49-F238E27FC236}">
                  <a16:creationId xmlns:a16="http://schemas.microsoft.com/office/drawing/2014/main" xmlns="" id="{355953F4-E69C-3FC9-4AD2-17A100162577}"/>
                </a:ext>
              </a:extLst>
            </p:cNvPr>
            <p:cNvSpPr/>
            <p:nvPr/>
          </p:nvSpPr>
          <p:spPr>
            <a:xfrm>
              <a:off x="1253399" y="1064215"/>
              <a:ext cx="10098" cy="10982"/>
            </a:xfrm>
            <a:custGeom>
              <a:avLst/>
              <a:gdLst>
                <a:gd name="connsiteX0" fmla="*/ 3601 w 10098"/>
                <a:gd name="connsiteY0" fmla="*/ 93 h 10982"/>
                <a:gd name="connsiteX1" fmla="*/ 9793 w 10098"/>
                <a:gd name="connsiteY1" fmla="*/ 4170 h 10982"/>
                <a:gd name="connsiteX2" fmla="*/ 9793 w 10098"/>
                <a:gd name="connsiteY2" fmla="*/ 4189 h 10982"/>
                <a:gd name="connsiteX3" fmla="*/ 6564 w 10098"/>
                <a:gd name="connsiteY3" fmla="*/ 10856 h 10982"/>
                <a:gd name="connsiteX4" fmla="*/ 6554 w 10098"/>
                <a:gd name="connsiteY4" fmla="*/ 10856 h 10982"/>
                <a:gd name="connsiteX5" fmla="*/ 268 w 10098"/>
                <a:gd name="connsiteY5" fmla="*/ 6761 h 10982"/>
                <a:gd name="connsiteX6" fmla="*/ 3544 w 10098"/>
                <a:gd name="connsiteY6" fmla="*/ 112 h 10982"/>
                <a:gd name="connsiteX7" fmla="*/ 3601 w 10098"/>
                <a:gd name="connsiteY7" fmla="*/ 93 h 10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98" h="10982">
                  <a:moveTo>
                    <a:pt x="3601" y="93"/>
                  </a:moveTo>
                  <a:cubicBezTo>
                    <a:pt x="6440" y="-488"/>
                    <a:pt x="9202" y="1331"/>
                    <a:pt x="9793" y="4170"/>
                  </a:cubicBezTo>
                  <a:cubicBezTo>
                    <a:pt x="9793" y="4179"/>
                    <a:pt x="9793" y="4179"/>
                    <a:pt x="9793" y="4189"/>
                  </a:cubicBezTo>
                  <a:cubicBezTo>
                    <a:pt x="10745" y="6922"/>
                    <a:pt x="9297" y="9904"/>
                    <a:pt x="6564" y="10856"/>
                  </a:cubicBezTo>
                  <a:cubicBezTo>
                    <a:pt x="6554" y="10856"/>
                    <a:pt x="6554" y="10856"/>
                    <a:pt x="6554" y="10856"/>
                  </a:cubicBezTo>
                  <a:cubicBezTo>
                    <a:pt x="3687" y="11447"/>
                    <a:pt x="887" y="9618"/>
                    <a:pt x="268" y="6761"/>
                  </a:cubicBezTo>
                  <a:cubicBezTo>
                    <a:pt x="-666" y="4017"/>
                    <a:pt x="801" y="1046"/>
                    <a:pt x="3544" y="112"/>
                  </a:cubicBezTo>
                  <a:cubicBezTo>
                    <a:pt x="3563" y="103"/>
                    <a:pt x="3582" y="103"/>
                    <a:pt x="3601" y="93"/>
                  </a:cubicBezTo>
                  <a:close/>
                </a:path>
              </a:pathLst>
            </a:custGeom>
            <a:solidFill>
              <a:srgbClr val="D58B94"/>
            </a:solidFill>
            <a:ln w="9525" cap="flat">
              <a:noFill/>
              <a:prstDash val="solid"/>
              <a:miter/>
            </a:ln>
          </p:spPr>
          <p:txBody>
            <a:bodyPr rtlCol="0" anchor="ctr"/>
            <a:lstStyle/>
            <a:p>
              <a:endParaRPr lang="en-IN"/>
            </a:p>
          </p:txBody>
        </p:sp>
        <p:sp>
          <p:nvSpPr>
            <p:cNvPr id="2275" name="Freeform: Shape 2274">
              <a:extLst>
                <a:ext uri="{FF2B5EF4-FFF2-40B4-BE49-F238E27FC236}">
                  <a16:creationId xmlns:a16="http://schemas.microsoft.com/office/drawing/2014/main" xmlns="" id="{5A985DDA-02FE-7C53-04B9-478788ABA3D8}"/>
                </a:ext>
              </a:extLst>
            </p:cNvPr>
            <p:cNvSpPr/>
            <p:nvPr/>
          </p:nvSpPr>
          <p:spPr>
            <a:xfrm>
              <a:off x="1240759" y="991708"/>
              <a:ext cx="5001" cy="5308"/>
            </a:xfrm>
            <a:custGeom>
              <a:avLst/>
              <a:gdLst>
                <a:gd name="connsiteX0" fmla="*/ 1954 w 5001"/>
                <a:gd name="connsiteY0" fmla="*/ 20 h 5308"/>
                <a:gd name="connsiteX1" fmla="*/ 4907 w 5001"/>
                <a:gd name="connsiteY1" fmla="*/ 2115 h 5308"/>
                <a:gd name="connsiteX2" fmla="*/ 3059 w 5001"/>
                <a:gd name="connsiteY2" fmla="*/ 5245 h 5308"/>
                <a:gd name="connsiteX3" fmla="*/ 3002 w 5001"/>
                <a:gd name="connsiteY3" fmla="*/ 5259 h 5308"/>
                <a:gd name="connsiteX4" fmla="*/ 49 w 5001"/>
                <a:gd name="connsiteY4" fmla="*/ 3163 h 5308"/>
                <a:gd name="connsiteX5" fmla="*/ 1954 w 5001"/>
                <a:gd name="connsiteY5" fmla="*/ 20 h 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1" h="5308">
                  <a:moveTo>
                    <a:pt x="1954" y="20"/>
                  </a:moveTo>
                  <a:cubicBezTo>
                    <a:pt x="3345" y="-211"/>
                    <a:pt x="4669" y="725"/>
                    <a:pt x="4907" y="2115"/>
                  </a:cubicBezTo>
                  <a:cubicBezTo>
                    <a:pt x="5259" y="3491"/>
                    <a:pt x="4431" y="4893"/>
                    <a:pt x="3059" y="5245"/>
                  </a:cubicBezTo>
                  <a:cubicBezTo>
                    <a:pt x="3040" y="5250"/>
                    <a:pt x="3021" y="5255"/>
                    <a:pt x="3002" y="5259"/>
                  </a:cubicBezTo>
                  <a:cubicBezTo>
                    <a:pt x="1611" y="5488"/>
                    <a:pt x="287" y="4554"/>
                    <a:pt x="49" y="3163"/>
                  </a:cubicBezTo>
                  <a:cubicBezTo>
                    <a:pt x="-256" y="1775"/>
                    <a:pt x="583" y="393"/>
                    <a:pt x="1954" y="20"/>
                  </a:cubicBezTo>
                  <a:close/>
                </a:path>
              </a:pathLst>
            </a:custGeom>
            <a:solidFill>
              <a:srgbClr val="D58B94"/>
            </a:solidFill>
            <a:ln w="9525" cap="flat">
              <a:noFill/>
              <a:prstDash val="solid"/>
              <a:miter/>
            </a:ln>
          </p:spPr>
          <p:txBody>
            <a:bodyPr rtlCol="0" anchor="ctr"/>
            <a:lstStyle/>
            <a:p>
              <a:endParaRPr lang="en-IN"/>
            </a:p>
          </p:txBody>
        </p:sp>
        <p:sp>
          <p:nvSpPr>
            <p:cNvPr id="2276" name="Freeform: Shape 2275">
              <a:extLst>
                <a:ext uri="{FF2B5EF4-FFF2-40B4-BE49-F238E27FC236}">
                  <a16:creationId xmlns:a16="http://schemas.microsoft.com/office/drawing/2014/main" xmlns="" id="{48C84F16-304D-8AEE-3EDA-BDA0CEDE1AA8}"/>
                </a:ext>
              </a:extLst>
            </p:cNvPr>
            <p:cNvSpPr/>
            <p:nvPr/>
          </p:nvSpPr>
          <p:spPr>
            <a:xfrm>
              <a:off x="1252038" y="991628"/>
              <a:ext cx="15299" cy="15243"/>
            </a:xfrm>
            <a:custGeom>
              <a:avLst/>
              <a:gdLst>
                <a:gd name="connsiteX0" fmla="*/ 5534 w 15299"/>
                <a:gd name="connsiteY0" fmla="*/ 290 h 15243"/>
                <a:gd name="connsiteX1" fmla="*/ 14983 w 15299"/>
                <a:gd name="connsiteY1" fmla="*/ 5478 h 15243"/>
                <a:gd name="connsiteX2" fmla="*/ 9792 w 15299"/>
                <a:gd name="connsiteY2" fmla="*/ 14923 h 15243"/>
                <a:gd name="connsiteX3" fmla="*/ 343 w 15299"/>
                <a:gd name="connsiteY3" fmla="*/ 9735 h 15243"/>
                <a:gd name="connsiteX4" fmla="*/ 200 w 15299"/>
                <a:gd name="connsiteY4" fmla="*/ 9148 h 15243"/>
                <a:gd name="connsiteX5" fmla="*/ 5534 w 15299"/>
                <a:gd name="connsiteY5" fmla="*/ 290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99" h="15243">
                  <a:moveTo>
                    <a:pt x="5534" y="290"/>
                  </a:moveTo>
                  <a:cubicBezTo>
                    <a:pt x="9573" y="-885"/>
                    <a:pt x="13802" y="1438"/>
                    <a:pt x="14983" y="5478"/>
                  </a:cubicBezTo>
                  <a:cubicBezTo>
                    <a:pt x="16154" y="9519"/>
                    <a:pt x="13830" y="13748"/>
                    <a:pt x="9792" y="14923"/>
                  </a:cubicBezTo>
                  <a:cubicBezTo>
                    <a:pt x="5753" y="16099"/>
                    <a:pt x="1524" y="13777"/>
                    <a:pt x="343" y="9735"/>
                  </a:cubicBezTo>
                  <a:cubicBezTo>
                    <a:pt x="286" y="9542"/>
                    <a:pt x="238" y="9346"/>
                    <a:pt x="200" y="9148"/>
                  </a:cubicBezTo>
                  <a:cubicBezTo>
                    <a:pt x="-762" y="5232"/>
                    <a:pt x="1619" y="1274"/>
                    <a:pt x="5534" y="290"/>
                  </a:cubicBezTo>
                  <a:close/>
                </a:path>
              </a:pathLst>
            </a:custGeom>
            <a:solidFill>
              <a:srgbClr val="D58B94"/>
            </a:solidFill>
            <a:ln w="9525" cap="flat">
              <a:noFill/>
              <a:prstDash val="solid"/>
              <a:miter/>
            </a:ln>
          </p:spPr>
          <p:txBody>
            <a:bodyPr rtlCol="0" anchor="ctr"/>
            <a:lstStyle/>
            <a:p>
              <a:endParaRPr lang="en-IN"/>
            </a:p>
          </p:txBody>
        </p:sp>
        <p:sp>
          <p:nvSpPr>
            <p:cNvPr id="2277" name="Freeform: Shape 2276">
              <a:extLst>
                <a:ext uri="{FF2B5EF4-FFF2-40B4-BE49-F238E27FC236}">
                  <a16:creationId xmlns:a16="http://schemas.microsoft.com/office/drawing/2014/main" xmlns="" id="{9D19A288-B4FB-5F2C-BF19-B1E82F1C3B5F}"/>
                </a:ext>
              </a:extLst>
            </p:cNvPr>
            <p:cNvSpPr/>
            <p:nvPr/>
          </p:nvSpPr>
          <p:spPr>
            <a:xfrm>
              <a:off x="1247529" y="1011646"/>
              <a:ext cx="21155" cy="22251"/>
            </a:xfrm>
            <a:custGeom>
              <a:avLst/>
              <a:gdLst>
                <a:gd name="connsiteX0" fmla="*/ 7376 w 21155"/>
                <a:gd name="connsiteY0" fmla="*/ 275 h 22251"/>
                <a:gd name="connsiteX1" fmla="*/ 20854 w 21155"/>
                <a:gd name="connsiteY1" fmla="*/ 8704 h 22251"/>
                <a:gd name="connsiteX2" fmla="*/ 12424 w 21155"/>
                <a:gd name="connsiteY2" fmla="*/ 22182 h 22251"/>
                <a:gd name="connsiteX3" fmla="*/ 42 w 21155"/>
                <a:gd name="connsiteY3" fmla="*/ 12007 h 22251"/>
                <a:gd name="connsiteX4" fmla="*/ 7376 w 21155"/>
                <a:gd name="connsiteY4" fmla="*/ 275 h 2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55" h="22251">
                  <a:moveTo>
                    <a:pt x="7376" y="275"/>
                  </a:moveTo>
                  <a:cubicBezTo>
                    <a:pt x="13424" y="-1120"/>
                    <a:pt x="19463" y="2655"/>
                    <a:pt x="20854" y="8704"/>
                  </a:cubicBezTo>
                  <a:cubicBezTo>
                    <a:pt x="22244" y="14754"/>
                    <a:pt x="18473" y="20788"/>
                    <a:pt x="12424" y="22182"/>
                  </a:cubicBezTo>
                  <a:cubicBezTo>
                    <a:pt x="6195" y="22793"/>
                    <a:pt x="651" y="18237"/>
                    <a:pt x="42" y="12007"/>
                  </a:cubicBezTo>
                  <a:cubicBezTo>
                    <a:pt x="-463" y="6883"/>
                    <a:pt x="2547" y="2065"/>
                    <a:pt x="7376" y="275"/>
                  </a:cubicBezTo>
                  <a:close/>
                </a:path>
              </a:pathLst>
            </a:custGeom>
            <a:solidFill>
              <a:srgbClr val="D58B94"/>
            </a:solidFill>
            <a:ln w="9525" cap="flat">
              <a:noFill/>
              <a:prstDash val="solid"/>
              <a:miter/>
            </a:ln>
          </p:spPr>
          <p:txBody>
            <a:bodyPr rtlCol="0" anchor="ctr"/>
            <a:lstStyle/>
            <a:p>
              <a:endParaRPr lang="en-IN"/>
            </a:p>
          </p:txBody>
        </p:sp>
        <p:sp>
          <p:nvSpPr>
            <p:cNvPr id="2278" name="Freeform: Shape 2277">
              <a:extLst>
                <a:ext uri="{FF2B5EF4-FFF2-40B4-BE49-F238E27FC236}">
                  <a16:creationId xmlns:a16="http://schemas.microsoft.com/office/drawing/2014/main" xmlns="" id="{9838A939-FB9C-ADAB-9608-BA6C615E3B70}"/>
                </a:ext>
              </a:extLst>
            </p:cNvPr>
            <p:cNvSpPr/>
            <p:nvPr/>
          </p:nvSpPr>
          <p:spPr>
            <a:xfrm>
              <a:off x="1255983" y="1036813"/>
              <a:ext cx="12662" cy="12576"/>
            </a:xfrm>
            <a:custGeom>
              <a:avLst/>
              <a:gdLst>
                <a:gd name="connsiteX0" fmla="*/ 4256 w 12662"/>
                <a:gd name="connsiteY0" fmla="*/ 349 h 12576"/>
                <a:gd name="connsiteX1" fmla="*/ 12286 w 12662"/>
                <a:gd name="connsiteY1" fmla="*/ 4168 h 12576"/>
                <a:gd name="connsiteX2" fmla="*/ 8466 w 12662"/>
                <a:gd name="connsiteY2" fmla="*/ 12198 h 12576"/>
                <a:gd name="connsiteX3" fmla="*/ 437 w 12662"/>
                <a:gd name="connsiteY3" fmla="*/ 8378 h 12576"/>
                <a:gd name="connsiteX4" fmla="*/ 256 w 12662"/>
                <a:gd name="connsiteY4" fmla="*/ 7778 h 12576"/>
                <a:gd name="connsiteX5" fmla="*/ 4142 w 12662"/>
                <a:gd name="connsiteY5" fmla="*/ 384 h 12576"/>
                <a:gd name="connsiteX6" fmla="*/ 4256 w 12662"/>
                <a:gd name="connsiteY6" fmla="*/ 349 h 12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62" h="12576">
                  <a:moveTo>
                    <a:pt x="4256" y="349"/>
                  </a:moveTo>
                  <a:cubicBezTo>
                    <a:pt x="7523" y="-812"/>
                    <a:pt x="11124" y="898"/>
                    <a:pt x="12286" y="4168"/>
                  </a:cubicBezTo>
                  <a:cubicBezTo>
                    <a:pt x="13448" y="7445"/>
                    <a:pt x="11733" y="11036"/>
                    <a:pt x="8466" y="12198"/>
                  </a:cubicBezTo>
                  <a:cubicBezTo>
                    <a:pt x="5190" y="13360"/>
                    <a:pt x="1599" y="11645"/>
                    <a:pt x="437" y="8378"/>
                  </a:cubicBezTo>
                  <a:cubicBezTo>
                    <a:pt x="370" y="8178"/>
                    <a:pt x="303" y="7978"/>
                    <a:pt x="256" y="7778"/>
                  </a:cubicBezTo>
                  <a:cubicBezTo>
                    <a:pt x="-716" y="4663"/>
                    <a:pt x="1027" y="1358"/>
                    <a:pt x="4142" y="384"/>
                  </a:cubicBezTo>
                  <a:cubicBezTo>
                    <a:pt x="4180" y="372"/>
                    <a:pt x="4218" y="360"/>
                    <a:pt x="4256" y="349"/>
                  </a:cubicBezTo>
                  <a:close/>
                </a:path>
              </a:pathLst>
            </a:custGeom>
            <a:solidFill>
              <a:srgbClr val="D58B94"/>
            </a:solidFill>
            <a:ln w="9525" cap="flat">
              <a:noFill/>
              <a:prstDash val="solid"/>
              <a:miter/>
            </a:ln>
          </p:spPr>
          <p:txBody>
            <a:bodyPr rtlCol="0" anchor="ctr"/>
            <a:lstStyle/>
            <a:p>
              <a:endParaRPr lang="en-IN"/>
            </a:p>
          </p:txBody>
        </p:sp>
        <p:sp>
          <p:nvSpPr>
            <p:cNvPr id="2279" name="Freeform: Shape 2278">
              <a:extLst>
                <a:ext uri="{FF2B5EF4-FFF2-40B4-BE49-F238E27FC236}">
                  <a16:creationId xmlns:a16="http://schemas.microsoft.com/office/drawing/2014/main" xmlns="" id="{7DB2876F-F30D-9D2A-FF20-7ADD4FF458E3}"/>
                </a:ext>
              </a:extLst>
            </p:cNvPr>
            <p:cNvSpPr/>
            <p:nvPr/>
          </p:nvSpPr>
          <p:spPr>
            <a:xfrm>
              <a:off x="1266054" y="1053003"/>
              <a:ext cx="9118" cy="9905"/>
            </a:xfrm>
            <a:custGeom>
              <a:avLst/>
              <a:gdLst>
                <a:gd name="connsiteX0" fmla="*/ 3329 w 9118"/>
                <a:gd name="connsiteY0" fmla="*/ 66 h 9905"/>
                <a:gd name="connsiteX1" fmla="*/ 8758 w 9118"/>
                <a:gd name="connsiteY1" fmla="*/ 3685 h 9905"/>
                <a:gd name="connsiteX2" fmla="*/ 6348 w 9118"/>
                <a:gd name="connsiteY2" fmla="*/ 9543 h 9905"/>
                <a:gd name="connsiteX3" fmla="*/ 500 w 9118"/>
                <a:gd name="connsiteY3" fmla="*/ 7133 h 9905"/>
                <a:gd name="connsiteX4" fmla="*/ 186 w 9118"/>
                <a:gd name="connsiteY4" fmla="*/ 5971 h 9905"/>
                <a:gd name="connsiteX5" fmla="*/ 3329 w 9118"/>
                <a:gd name="connsiteY5" fmla="*/ 66 h 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18" h="9905">
                  <a:moveTo>
                    <a:pt x="3329" y="66"/>
                  </a:moveTo>
                  <a:cubicBezTo>
                    <a:pt x="5824" y="-401"/>
                    <a:pt x="8234" y="1199"/>
                    <a:pt x="8758" y="3685"/>
                  </a:cubicBezTo>
                  <a:cubicBezTo>
                    <a:pt x="9711" y="5971"/>
                    <a:pt x="8634" y="8591"/>
                    <a:pt x="6348" y="9543"/>
                  </a:cubicBezTo>
                  <a:cubicBezTo>
                    <a:pt x="4072" y="10496"/>
                    <a:pt x="1452" y="9419"/>
                    <a:pt x="500" y="7133"/>
                  </a:cubicBezTo>
                  <a:cubicBezTo>
                    <a:pt x="338" y="6762"/>
                    <a:pt x="233" y="6371"/>
                    <a:pt x="186" y="5971"/>
                  </a:cubicBezTo>
                  <a:cubicBezTo>
                    <a:pt x="-557" y="3476"/>
                    <a:pt x="843" y="847"/>
                    <a:pt x="3329" y="66"/>
                  </a:cubicBezTo>
                  <a:close/>
                </a:path>
              </a:pathLst>
            </a:custGeom>
            <a:solidFill>
              <a:srgbClr val="D58B94"/>
            </a:solidFill>
            <a:ln w="9525" cap="flat">
              <a:noFill/>
              <a:prstDash val="solid"/>
              <a:miter/>
            </a:ln>
          </p:spPr>
          <p:txBody>
            <a:bodyPr rtlCol="0" anchor="ctr"/>
            <a:lstStyle/>
            <a:p>
              <a:endParaRPr lang="en-IN"/>
            </a:p>
          </p:txBody>
        </p:sp>
        <p:sp>
          <p:nvSpPr>
            <p:cNvPr id="2280" name="Freeform: Shape 2279">
              <a:extLst>
                <a:ext uri="{FF2B5EF4-FFF2-40B4-BE49-F238E27FC236}">
                  <a16:creationId xmlns:a16="http://schemas.microsoft.com/office/drawing/2014/main" xmlns="" id="{A699990D-7A19-0D5D-B4BC-CA2A8962D8E2}"/>
                </a:ext>
              </a:extLst>
            </p:cNvPr>
            <p:cNvSpPr/>
            <p:nvPr/>
          </p:nvSpPr>
          <p:spPr>
            <a:xfrm>
              <a:off x="1280619" y="1060546"/>
              <a:ext cx="7181" cy="7370"/>
            </a:xfrm>
            <a:custGeom>
              <a:avLst/>
              <a:gdLst>
                <a:gd name="connsiteX0" fmla="*/ 2575 w 7181"/>
                <a:gd name="connsiteY0" fmla="*/ 48 h 7370"/>
                <a:gd name="connsiteX1" fmla="*/ 7051 w 7181"/>
                <a:gd name="connsiteY1" fmla="*/ 2905 h 7370"/>
                <a:gd name="connsiteX2" fmla="*/ 4527 w 7181"/>
                <a:gd name="connsiteY2" fmla="*/ 7239 h 7370"/>
                <a:gd name="connsiteX3" fmla="*/ 193 w 7181"/>
                <a:gd name="connsiteY3" fmla="*/ 4715 h 7370"/>
                <a:gd name="connsiteX4" fmla="*/ 2413 w 7181"/>
                <a:gd name="connsiteY4" fmla="*/ 105 h 7370"/>
                <a:gd name="connsiteX5" fmla="*/ 2575 w 7181"/>
                <a:gd name="connsiteY5" fmla="*/ 48 h 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81" h="7370">
                  <a:moveTo>
                    <a:pt x="2575" y="48"/>
                  </a:moveTo>
                  <a:cubicBezTo>
                    <a:pt x="4584" y="-314"/>
                    <a:pt x="6537" y="924"/>
                    <a:pt x="7051" y="2905"/>
                  </a:cubicBezTo>
                  <a:cubicBezTo>
                    <a:pt x="7547" y="4801"/>
                    <a:pt x="6423" y="6744"/>
                    <a:pt x="4527" y="7239"/>
                  </a:cubicBezTo>
                  <a:cubicBezTo>
                    <a:pt x="2632" y="7734"/>
                    <a:pt x="689" y="6610"/>
                    <a:pt x="193" y="4715"/>
                  </a:cubicBezTo>
                  <a:cubicBezTo>
                    <a:pt x="-473" y="2829"/>
                    <a:pt x="527" y="762"/>
                    <a:pt x="2413" y="105"/>
                  </a:cubicBezTo>
                  <a:cubicBezTo>
                    <a:pt x="2460" y="86"/>
                    <a:pt x="2517" y="67"/>
                    <a:pt x="2575" y="48"/>
                  </a:cubicBezTo>
                  <a:close/>
                </a:path>
              </a:pathLst>
            </a:custGeom>
            <a:solidFill>
              <a:srgbClr val="D58B94"/>
            </a:solidFill>
            <a:ln w="9525" cap="flat">
              <a:noFill/>
              <a:prstDash val="solid"/>
              <a:miter/>
            </a:ln>
          </p:spPr>
          <p:txBody>
            <a:bodyPr rtlCol="0" anchor="ctr"/>
            <a:lstStyle/>
            <a:p>
              <a:endParaRPr lang="en-IN"/>
            </a:p>
          </p:txBody>
        </p:sp>
        <p:sp>
          <p:nvSpPr>
            <p:cNvPr id="2281" name="Freeform: Shape 2280">
              <a:extLst>
                <a:ext uri="{FF2B5EF4-FFF2-40B4-BE49-F238E27FC236}">
                  <a16:creationId xmlns:a16="http://schemas.microsoft.com/office/drawing/2014/main" xmlns="" id="{A8E3427B-DBCD-443C-F71C-31D06411D5E2}"/>
                </a:ext>
              </a:extLst>
            </p:cNvPr>
            <p:cNvSpPr/>
            <p:nvPr/>
          </p:nvSpPr>
          <p:spPr>
            <a:xfrm>
              <a:off x="1276423" y="1046530"/>
              <a:ext cx="9083" cy="9747"/>
            </a:xfrm>
            <a:custGeom>
              <a:avLst/>
              <a:gdLst>
                <a:gd name="connsiteX0" fmla="*/ 6771 w 9083"/>
                <a:gd name="connsiteY0" fmla="*/ 728 h 9747"/>
                <a:gd name="connsiteX1" fmla="*/ 8485 w 9083"/>
                <a:gd name="connsiteY1" fmla="*/ 7396 h 9747"/>
                <a:gd name="connsiteX2" fmla="*/ 2723 w 9083"/>
                <a:gd name="connsiteY2" fmla="*/ 9263 h 9747"/>
                <a:gd name="connsiteX3" fmla="*/ 2294 w 9083"/>
                <a:gd name="connsiteY3" fmla="*/ 9015 h 9747"/>
                <a:gd name="connsiteX4" fmla="*/ 580 w 9083"/>
                <a:gd name="connsiteY4" fmla="*/ 2252 h 9747"/>
                <a:gd name="connsiteX5" fmla="*/ 6380 w 9083"/>
                <a:gd name="connsiteY5" fmla="*/ 490 h 9747"/>
                <a:gd name="connsiteX6" fmla="*/ 6771 w 9083"/>
                <a:gd name="connsiteY6" fmla="*/ 728 h 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3" h="9747">
                  <a:moveTo>
                    <a:pt x="6771" y="728"/>
                  </a:moveTo>
                  <a:cubicBezTo>
                    <a:pt x="8962" y="2186"/>
                    <a:pt x="9704" y="5062"/>
                    <a:pt x="8485" y="7396"/>
                  </a:cubicBezTo>
                  <a:cubicBezTo>
                    <a:pt x="7409" y="9501"/>
                    <a:pt x="4828" y="10339"/>
                    <a:pt x="2723" y="9263"/>
                  </a:cubicBezTo>
                  <a:cubicBezTo>
                    <a:pt x="2570" y="9187"/>
                    <a:pt x="2427" y="9110"/>
                    <a:pt x="2294" y="9015"/>
                  </a:cubicBezTo>
                  <a:cubicBezTo>
                    <a:pt x="84" y="7529"/>
                    <a:pt x="-649" y="4615"/>
                    <a:pt x="580" y="2252"/>
                  </a:cubicBezTo>
                  <a:cubicBezTo>
                    <a:pt x="1694" y="167"/>
                    <a:pt x="4294" y="-624"/>
                    <a:pt x="6380" y="490"/>
                  </a:cubicBezTo>
                  <a:cubicBezTo>
                    <a:pt x="6514" y="567"/>
                    <a:pt x="6647" y="643"/>
                    <a:pt x="6771" y="728"/>
                  </a:cubicBezTo>
                  <a:close/>
                </a:path>
              </a:pathLst>
            </a:custGeom>
            <a:solidFill>
              <a:srgbClr val="D58B94"/>
            </a:solidFill>
            <a:ln w="9525" cap="flat">
              <a:noFill/>
              <a:prstDash val="solid"/>
              <a:miter/>
            </a:ln>
          </p:spPr>
          <p:txBody>
            <a:bodyPr rtlCol="0" anchor="ctr"/>
            <a:lstStyle/>
            <a:p>
              <a:endParaRPr lang="en-IN"/>
            </a:p>
          </p:txBody>
        </p:sp>
        <p:sp>
          <p:nvSpPr>
            <p:cNvPr id="2282" name="Freeform: Shape 2281">
              <a:extLst>
                <a:ext uri="{FF2B5EF4-FFF2-40B4-BE49-F238E27FC236}">
                  <a16:creationId xmlns:a16="http://schemas.microsoft.com/office/drawing/2014/main" xmlns="" id="{8CAC9513-3490-44DF-9C4E-9390BB177492}"/>
                </a:ext>
              </a:extLst>
            </p:cNvPr>
            <p:cNvSpPr/>
            <p:nvPr/>
          </p:nvSpPr>
          <p:spPr>
            <a:xfrm>
              <a:off x="1274065" y="1011231"/>
              <a:ext cx="10664" cy="11695"/>
            </a:xfrm>
            <a:custGeom>
              <a:avLst/>
              <a:gdLst>
                <a:gd name="connsiteX0" fmla="*/ 3985 w 10664"/>
                <a:gd name="connsiteY0" fmla="*/ 22 h 11695"/>
                <a:gd name="connsiteX1" fmla="*/ 10615 w 10664"/>
                <a:gd name="connsiteY1" fmla="*/ 5322 h 11695"/>
                <a:gd name="connsiteX2" fmla="*/ 6652 w 10664"/>
                <a:gd name="connsiteY2" fmla="*/ 11643 h 11695"/>
                <a:gd name="connsiteX3" fmla="*/ 23 w 10664"/>
                <a:gd name="connsiteY3" fmla="*/ 6343 h 11695"/>
                <a:gd name="connsiteX4" fmla="*/ 3985 w 10664"/>
                <a:gd name="connsiteY4" fmla="*/ 22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4" h="11695">
                  <a:moveTo>
                    <a:pt x="3985" y="22"/>
                  </a:moveTo>
                  <a:cubicBezTo>
                    <a:pt x="7281" y="-344"/>
                    <a:pt x="10243" y="2028"/>
                    <a:pt x="10615" y="5322"/>
                  </a:cubicBezTo>
                  <a:cubicBezTo>
                    <a:pt x="10920" y="8094"/>
                    <a:pt x="9281" y="10712"/>
                    <a:pt x="6652" y="11643"/>
                  </a:cubicBezTo>
                  <a:cubicBezTo>
                    <a:pt x="3357" y="12010"/>
                    <a:pt x="394" y="9637"/>
                    <a:pt x="23" y="6343"/>
                  </a:cubicBezTo>
                  <a:cubicBezTo>
                    <a:pt x="-282" y="3571"/>
                    <a:pt x="1356" y="953"/>
                    <a:pt x="3985" y="22"/>
                  </a:cubicBezTo>
                  <a:close/>
                </a:path>
              </a:pathLst>
            </a:custGeom>
            <a:solidFill>
              <a:srgbClr val="D58B94"/>
            </a:solidFill>
            <a:ln w="9525" cap="flat">
              <a:noFill/>
              <a:prstDash val="solid"/>
              <a:miter/>
            </a:ln>
          </p:spPr>
          <p:txBody>
            <a:bodyPr rtlCol="0" anchor="ctr"/>
            <a:lstStyle/>
            <a:p>
              <a:endParaRPr lang="en-IN"/>
            </a:p>
          </p:txBody>
        </p:sp>
        <p:sp>
          <p:nvSpPr>
            <p:cNvPr id="2283" name="Freeform: Shape 2282">
              <a:extLst>
                <a:ext uri="{FF2B5EF4-FFF2-40B4-BE49-F238E27FC236}">
                  <a16:creationId xmlns:a16="http://schemas.microsoft.com/office/drawing/2014/main" xmlns="" id="{30C5E346-11C2-4303-EC4A-7F385A6F8D0E}"/>
                </a:ext>
              </a:extLst>
            </p:cNvPr>
            <p:cNvSpPr/>
            <p:nvPr/>
          </p:nvSpPr>
          <p:spPr>
            <a:xfrm>
              <a:off x="1273898" y="1026452"/>
              <a:ext cx="16616" cy="17615"/>
            </a:xfrm>
            <a:custGeom>
              <a:avLst/>
              <a:gdLst>
                <a:gd name="connsiteX0" fmla="*/ 6153 w 16616"/>
                <a:gd name="connsiteY0" fmla="*/ 137 h 17615"/>
                <a:gd name="connsiteX1" fmla="*/ 16249 w 16616"/>
                <a:gd name="connsiteY1" fmla="*/ 6900 h 17615"/>
                <a:gd name="connsiteX2" fmla="*/ 10544 w 16616"/>
                <a:gd name="connsiteY2" fmla="*/ 17444 h 17615"/>
                <a:gd name="connsiteX3" fmla="*/ 10439 w 16616"/>
                <a:gd name="connsiteY3" fmla="*/ 17472 h 17615"/>
                <a:gd name="connsiteX4" fmla="*/ 114 w 16616"/>
                <a:gd name="connsiteY4" fmla="*/ 10143 h 17615"/>
                <a:gd name="connsiteX5" fmla="*/ 6153 w 16616"/>
                <a:gd name="connsiteY5" fmla="*/ 137 h 17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6" h="17615">
                  <a:moveTo>
                    <a:pt x="6153" y="137"/>
                  </a:moveTo>
                  <a:cubicBezTo>
                    <a:pt x="10801" y="-740"/>
                    <a:pt x="15287" y="2269"/>
                    <a:pt x="16249" y="6900"/>
                  </a:cubicBezTo>
                  <a:cubicBezTo>
                    <a:pt x="17583" y="11386"/>
                    <a:pt x="15030" y="16110"/>
                    <a:pt x="10544" y="17444"/>
                  </a:cubicBezTo>
                  <a:cubicBezTo>
                    <a:pt x="10506" y="17453"/>
                    <a:pt x="10477" y="17463"/>
                    <a:pt x="10439" y="17472"/>
                  </a:cubicBezTo>
                  <a:cubicBezTo>
                    <a:pt x="5562" y="18301"/>
                    <a:pt x="943" y="15015"/>
                    <a:pt x="114" y="10143"/>
                  </a:cubicBezTo>
                  <a:cubicBezTo>
                    <a:pt x="-629" y="5773"/>
                    <a:pt x="1943" y="1517"/>
                    <a:pt x="6153" y="137"/>
                  </a:cubicBezTo>
                  <a:close/>
                </a:path>
              </a:pathLst>
            </a:custGeom>
            <a:solidFill>
              <a:srgbClr val="D58B94"/>
            </a:solidFill>
            <a:ln w="9525" cap="flat">
              <a:noFill/>
              <a:prstDash val="solid"/>
              <a:miter/>
            </a:ln>
          </p:spPr>
          <p:txBody>
            <a:bodyPr rtlCol="0" anchor="ctr"/>
            <a:lstStyle/>
            <a:p>
              <a:endParaRPr lang="en-IN"/>
            </a:p>
          </p:txBody>
        </p:sp>
        <p:sp>
          <p:nvSpPr>
            <p:cNvPr id="2284" name="Freeform: Shape 2283">
              <a:extLst>
                <a:ext uri="{FF2B5EF4-FFF2-40B4-BE49-F238E27FC236}">
                  <a16:creationId xmlns:a16="http://schemas.microsoft.com/office/drawing/2014/main" xmlns="" id="{F2E012BA-3BE2-5C88-109F-FF0217617C42}"/>
                </a:ext>
              </a:extLst>
            </p:cNvPr>
            <p:cNvSpPr/>
            <p:nvPr/>
          </p:nvSpPr>
          <p:spPr>
            <a:xfrm>
              <a:off x="1270777" y="1000052"/>
              <a:ext cx="7242" cy="7240"/>
            </a:xfrm>
            <a:custGeom>
              <a:avLst/>
              <a:gdLst>
                <a:gd name="connsiteX0" fmla="*/ 2892 w 7242"/>
                <a:gd name="connsiteY0" fmla="*/ 57 h 7240"/>
                <a:gd name="connsiteX1" fmla="*/ 7159 w 7242"/>
                <a:gd name="connsiteY1" fmla="*/ 2889 h 7240"/>
                <a:gd name="connsiteX2" fmla="*/ 7178 w 7242"/>
                <a:gd name="connsiteY2" fmla="*/ 3010 h 7240"/>
                <a:gd name="connsiteX3" fmla="*/ 4207 w 7242"/>
                <a:gd name="connsiteY3" fmla="*/ 7175 h 7240"/>
                <a:gd name="connsiteX4" fmla="*/ 35 w 7242"/>
                <a:gd name="connsiteY4" fmla="*/ 4201 h 7240"/>
                <a:gd name="connsiteX5" fmla="*/ 2892 w 7242"/>
                <a:gd name="connsiteY5" fmla="*/ 57 h 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2" h="7240">
                  <a:moveTo>
                    <a:pt x="2892" y="57"/>
                  </a:moveTo>
                  <a:cubicBezTo>
                    <a:pt x="4854" y="-338"/>
                    <a:pt x="6759" y="930"/>
                    <a:pt x="7159" y="2889"/>
                  </a:cubicBezTo>
                  <a:cubicBezTo>
                    <a:pt x="7169" y="2929"/>
                    <a:pt x="7169" y="2970"/>
                    <a:pt x="7178" y="3010"/>
                  </a:cubicBezTo>
                  <a:cubicBezTo>
                    <a:pt x="7512" y="4982"/>
                    <a:pt x="6178" y="6847"/>
                    <a:pt x="4207" y="7175"/>
                  </a:cubicBezTo>
                  <a:cubicBezTo>
                    <a:pt x="2235" y="7504"/>
                    <a:pt x="368" y="6172"/>
                    <a:pt x="35" y="4201"/>
                  </a:cubicBezTo>
                  <a:cubicBezTo>
                    <a:pt x="-280" y="2275"/>
                    <a:pt x="978" y="443"/>
                    <a:pt x="2892" y="57"/>
                  </a:cubicBezTo>
                  <a:close/>
                </a:path>
              </a:pathLst>
            </a:custGeom>
            <a:solidFill>
              <a:srgbClr val="D58B94"/>
            </a:solidFill>
            <a:ln w="9525" cap="flat">
              <a:noFill/>
              <a:prstDash val="solid"/>
              <a:miter/>
            </a:ln>
          </p:spPr>
          <p:txBody>
            <a:bodyPr rtlCol="0" anchor="ctr"/>
            <a:lstStyle/>
            <a:p>
              <a:endParaRPr lang="en-IN"/>
            </a:p>
          </p:txBody>
        </p:sp>
        <p:sp>
          <p:nvSpPr>
            <p:cNvPr id="2285" name="Freeform: Shape 2284">
              <a:extLst>
                <a:ext uri="{FF2B5EF4-FFF2-40B4-BE49-F238E27FC236}">
                  <a16:creationId xmlns:a16="http://schemas.microsoft.com/office/drawing/2014/main" xmlns="" id="{94CB69E5-2E41-4851-3C5A-555EE5733AAB}"/>
                </a:ext>
              </a:extLst>
            </p:cNvPr>
            <p:cNvSpPr/>
            <p:nvPr/>
          </p:nvSpPr>
          <p:spPr>
            <a:xfrm>
              <a:off x="1285021" y="1000176"/>
              <a:ext cx="6401" cy="6756"/>
            </a:xfrm>
            <a:custGeom>
              <a:avLst/>
              <a:gdLst>
                <a:gd name="connsiteX0" fmla="*/ 2459 w 6401"/>
                <a:gd name="connsiteY0" fmla="*/ 29 h 6756"/>
                <a:gd name="connsiteX1" fmla="*/ 6270 w 6401"/>
                <a:gd name="connsiteY1" fmla="*/ 2696 h 6756"/>
                <a:gd name="connsiteX2" fmla="*/ 4022 w 6401"/>
                <a:gd name="connsiteY2" fmla="*/ 6686 h 6756"/>
                <a:gd name="connsiteX3" fmla="*/ 3984 w 6401"/>
                <a:gd name="connsiteY3" fmla="*/ 6696 h 6756"/>
                <a:gd name="connsiteX4" fmla="*/ 78 w 6401"/>
                <a:gd name="connsiteY4" fmla="*/ 4029 h 6756"/>
                <a:gd name="connsiteX5" fmla="*/ 2459 w 6401"/>
                <a:gd name="connsiteY5" fmla="*/ 29 h 6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01" h="6756">
                  <a:moveTo>
                    <a:pt x="2459" y="29"/>
                  </a:moveTo>
                  <a:cubicBezTo>
                    <a:pt x="4241" y="-261"/>
                    <a:pt x="5936" y="921"/>
                    <a:pt x="6270" y="2696"/>
                  </a:cubicBezTo>
                  <a:cubicBezTo>
                    <a:pt x="6746" y="4419"/>
                    <a:pt x="5746" y="6205"/>
                    <a:pt x="4022" y="6686"/>
                  </a:cubicBezTo>
                  <a:cubicBezTo>
                    <a:pt x="4012" y="6689"/>
                    <a:pt x="3993" y="6692"/>
                    <a:pt x="3984" y="6696"/>
                  </a:cubicBezTo>
                  <a:cubicBezTo>
                    <a:pt x="2183" y="6990"/>
                    <a:pt x="459" y="5817"/>
                    <a:pt x="78" y="4029"/>
                  </a:cubicBezTo>
                  <a:cubicBezTo>
                    <a:pt x="-341" y="2271"/>
                    <a:pt x="716" y="495"/>
                    <a:pt x="2459" y="29"/>
                  </a:cubicBezTo>
                  <a:close/>
                </a:path>
              </a:pathLst>
            </a:custGeom>
            <a:solidFill>
              <a:srgbClr val="D58B94"/>
            </a:solidFill>
            <a:ln w="9525" cap="flat">
              <a:noFill/>
              <a:prstDash val="solid"/>
              <a:miter/>
            </a:ln>
          </p:spPr>
          <p:txBody>
            <a:bodyPr rtlCol="0" anchor="ctr"/>
            <a:lstStyle/>
            <a:p>
              <a:endParaRPr lang="en-IN"/>
            </a:p>
          </p:txBody>
        </p:sp>
        <p:sp>
          <p:nvSpPr>
            <p:cNvPr id="2286" name="Freeform: Shape 2285">
              <a:extLst>
                <a:ext uri="{FF2B5EF4-FFF2-40B4-BE49-F238E27FC236}">
                  <a16:creationId xmlns:a16="http://schemas.microsoft.com/office/drawing/2014/main" xmlns="" id="{5A909D5F-C226-0B05-70E9-A9928E6F660E}"/>
                </a:ext>
              </a:extLst>
            </p:cNvPr>
            <p:cNvSpPr/>
            <p:nvPr/>
          </p:nvSpPr>
          <p:spPr>
            <a:xfrm>
              <a:off x="1294753" y="1004792"/>
              <a:ext cx="8446" cy="9636"/>
            </a:xfrm>
            <a:custGeom>
              <a:avLst/>
              <a:gdLst>
                <a:gd name="connsiteX0" fmla="*/ 3586 w 8446"/>
                <a:gd name="connsiteY0" fmla="*/ -15 h 9636"/>
                <a:gd name="connsiteX1" fmla="*/ 8425 w 8446"/>
                <a:gd name="connsiteY1" fmla="*/ 5418 h 9636"/>
                <a:gd name="connsiteX2" fmla="*/ 5967 w 8446"/>
                <a:gd name="connsiteY2" fmla="*/ 9510 h 9636"/>
                <a:gd name="connsiteX3" fmla="*/ 81 w 8446"/>
                <a:gd name="connsiteY3" fmla="*/ 5709 h 9636"/>
                <a:gd name="connsiteX4" fmla="*/ 62 w 8446"/>
                <a:gd name="connsiteY4" fmla="*/ 5605 h 9636"/>
                <a:gd name="connsiteX5" fmla="*/ 3586 w 8446"/>
                <a:gd name="connsiteY5" fmla="*/ -15 h 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6" h="9636">
                  <a:moveTo>
                    <a:pt x="3586" y="-15"/>
                  </a:moveTo>
                  <a:cubicBezTo>
                    <a:pt x="6424" y="150"/>
                    <a:pt x="8586" y="2582"/>
                    <a:pt x="8425" y="5418"/>
                  </a:cubicBezTo>
                  <a:cubicBezTo>
                    <a:pt x="8320" y="7102"/>
                    <a:pt x="7405" y="8631"/>
                    <a:pt x="5967" y="9510"/>
                  </a:cubicBezTo>
                  <a:cubicBezTo>
                    <a:pt x="3291" y="10085"/>
                    <a:pt x="662" y="8384"/>
                    <a:pt x="81" y="5709"/>
                  </a:cubicBezTo>
                  <a:cubicBezTo>
                    <a:pt x="71" y="5675"/>
                    <a:pt x="71" y="5640"/>
                    <a:pt x="62" y="5605"/>
                  </a:cubicBezTo>
                  <a:cubicBezTo>
                    <a:pt x="-377" y="3105"/>
                    <a:pt x="1147" y="678"/>
                    <a:pt x="3586" y="-15"/>
                  </a:cubicBezTo>
                  <a:close/>
                </a:path>
              </a:pathLst>
            </a:custGeom>
            <a:solidFill>
              <a:srgbClr val="D58B94"/>
            </a:solidFill>
            <a:ln w="9525" cap="flat">
              <a:noFill/>
              <a:prstDash val="solid"/>
              <a:miter/>
            </a:ln>
          </p:spPr>
          <p:txBody>
            <a:bodyPr rtlCol="0" anchor="ctr"/>
            <a:lstStyle/>
            <a:p>
              <a:endParaRPr lang="en-IN"/>
            </a:p>
          </p:txBody>
        </p:sp>
        <p:sp>
          <p:nvSpPr>
            <p:cNvPr id="2287" name="Freeform: Shape 2286">
              <a:extLst>
                <a:ext uri="{FF2B5EF4-FFF2-40B4-BE49-F238E27FC236}">
                  <a16:creationId xmlns:a16="http://schemas.microsoft.com/office/drawing/2014/main" xmlns="" id="{E8379488-B59B-21BC-251A-364E7C5DFC6A}"/>
                </a:ext>
              </a:extLst>
            </p:cNvPr>
            <p:cNvSpPr/>
            <p:nvPr/>
          </p:nvSpPr>
          <p:spPr>
            <a:xfrm>
              <a:off x="1296765" y="1020108"/>
              <a:ext cx="12312" cy="12801"/>
            </a:xfrm>
            <a:custGeom>
              <a:avLst/>
              <a:gdLst>
                <a:gd name="connsiteX0" fmla="*/ 4622 w 12312"/>
                <a:gd name="connsiteY0" fmla="*/ 99 h 12801"/>
                <a:gd name="connsiteX1" fmla="*/ 12185 w 12312"/>
                <a:gd name="connsiteY1" fmla="*/ 5260 h 12801"/>
                <a:gd name="connsiteX2" fmla="*/ 7670 w 12312"/>
                <a:gd name="connsiteY2" fmla="*/ 12672 h 12801"/>
                <a:gd name="connsiteX3" fmla="*/ 98 w 12312"/>
                <a:gd name="connsiteY3" fmla="*/ 7511 h 12801"/>
                <a:gd name="connsiteX4" fmla="*/ 4622 w 12312"/>
                <a:gd name="connsiteY4" fmla="*/ 99 h 12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2" h="12801">
                  <a:moveTo>
                    <a:pt x="4622" y="99"/>
                  </a:moveTo>
                  <a:cubicBezTo>
                    <a:pt x="8137" y="-566"/>
                    <a:pt x="11528" y="1745"/>
                    <a:pt x="12185" y="5260"/>
                  </a:cubicBezTo>
                  <a:cubicBezTo>
                    <a:pt x="12804" y="8524"/>
                    <a:pt x="10852" y="11726"/>
                    <a:pt x="7670" y="12672"/>
                  </a:cubicBezTo>
                  <a:cubicBezTo>
                    <a:pt x="4155" y="13337"/>
                    <a:pt x="765" y="11026"/>
                    <a:pt x="98" y="7511"/>
                  </a:cubicBezTo>
                  <a:cubicBezTo>
                    <a:pt x="-512" y="4247"/>
                    <a:pt x="1441" y="1045"/>
                    <a:pt x="4622" y="99"/>
                  </a:cubicBezTo>
                  <a:close/>
                </a:path>
              </a:pathLst>
            </a:custGeom>
            <a:solidFill>
              <a:srgbClr val="D58B94"/>
            </a:solidFill>
            <a:ln w="9525" cap="flat">
              <a:noFill/>
              <a:prstDash val="solid"/>
              <a:miter/>
            </a:ln>
          </p:spPr>
          <p:txBody>
            <a:bodyPr rtlCol="0" anchor="ctr"/>
            <a:lstStyle/>
            <a:p>
              <a:endParaRPr lang="en-IN"/>
            </a:p>
          </p:txBody>
        </p:sp>
        <p:sp>
          <p:nvSpPr>
            <p:cNvPr id="2288" name="Freeform: Shape 2287">
              <a:extLst>
                <a:ext uri="{FF2B5EF4-FFF2-40B4-BE49-F238E27FC236}">
                  <a16:creationId xmlns:a16="http://schemas.microsoft.com/office/drawing/2014/main" xmlns="" id="{54B68E72-90E2-7136-9C45-B0009F3BD6C5}"/>
                </a:ext>
              </a:extLst>
            </p:cNvPr>
            <p:cNvSpPr/>
            <p:nvPr/>
          </p:nvSpPr>
          <p:spPr>
            <a:xfrm>
              <a:off x="1289535" y="1044371"/>
              <a:ext cx="11912" cy="12680"/>
            </a:xfrm>
            <a:custGeom>
              <a:avLst/>
              <a:gdLst>
                <a:gd name="connsiteX0" fmla="*/ 4328 w 11912"/>
                <a:gd name="connsiteY0" fmla="*/ 125 h 12680"/>
                <a:gd name="connsiteX1" fmla="*/ 11662 w 11912"/>
                <a:gd name="connsiteY1" fmla="*/ 4792 h 12680"/>
                <a:gd name="connsiteX2" fmla="*/ 7471 w 11912"/>
                <a:gd name="connsiteY2" fmla="*/ 12508 h 12680"/>
                <a:gd name="connsiteX3" fmla="*/ 270 w 11912"/>
                <a:gd name="connsiteY3" fmla="*/ 8021 h 12680"/>
                <a:gd name="connsiteX4" fmla="*/ 232 w 11912"/>
                <a:gd name="connsiteY4" fmla="*/ 7840 h 12680"/>
                <a:gd name="connsiteX5" fmla="*/ 4328 w 11912"/>
                <a:gd name="connsiteY5" fmla="*/ 125 h 1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2" h="12680">
                  <a:moveTo>
                    <a:pt x="4328" y="125"/>
                  </a:moveTo>
                  <a:cubicBezTo>
                    <a:pt x="7633" y="-589"/>
                    <a:pt x="10900" y="1497"/>
                    <a:pt x="11662" y="4792"/>
                  </a:cubicBezTo>
                  <a:cubicBezTo>
                    <a:pt x="12586" y="8078"/>
                    <a:pt x="10728" y="11498"/>
                    <a:pt x="7471" y="12508"/>
                  </a:cubicBezTo>
                  <a:cubicBezTo>
                    <a:pt x="4242" y="13260"/>
                    <a:pt x="1022" y="11241"/>
                    <a:pt x="270" y="8021"/>
                  </a:cubicBezTo>
                  <a:cubicBezTo>
                    <a:pt x="260" y="7955"/>
                    <a:pt x="241" y="7898"/>
                    <a:pt x="232" y="7840"/>
                  </a:cubicBezTo>
                  <a:cubicBezTo>
                    <a:pt x="-702" y="4583"/>
                    <a:pt x="1108" y="1173"/>
                    <a:pt x="4328" y="125"/>
                  </a:cubicBezTo>
                  <a:close/>
                </a:path>
              </a:pathLst>
            </a:custGeom>
            <a:solidFill>
              <a:srgbClr val="D58B94"/>
            </a:solidFill>
            <a:ln w="9525" cap="flat">
              <a:noFill/>
              <a:prstDash val="solid"/>
              <a:miter/>
            </a:ln>
          </p:spPr>
          <p:txBody>
            <a:bodyPr rtlCol="0" anchor="ctr"/>
            <a:lstStyle/>
            <a:p>
              <a:endParaRPr lang="en-IN"/>
            </a:p>
          </p:txBody>
        </p:sp>
        <p:sp>
          <p:nvSpPr>
            <p:cNvPr id="2289" name="Freeform: Shape 2288">
              <a:extLst>
                <a:ext uri="{FF2B5EF4-FFF2-40B4-BE49-F238E27FC236}">
                  <a16:creationId xmlns:a16="http://schemas.microsoft.com/office/drawing/2014/main" xmlns="" id="{9943842A-C48D-0615-A5E6-E7433EB10AFD}"/>
                </a:ext>
              </a:extLst>
            </p:cNvPr>
            <p:cNvSpPr/>
            <p:nvPr/>
          </p:nvSpPr>
          <p:spPr>
            <a:xfrm>
              <a:off x="1304737" y="1043377"/>
              <a:ext cx="4650" cy="4967"/>
            </a:xfrm>
            <a:custGeom>
              <a:avLst/>
              <a:gdLst>
                <a:gd name="connsiteX0" fmla="*/ 1698 w 4650"/>
                <a:gd name="connsiteY0" fmla="*/ 71 h 4967"/>
                <a:gd name="connsiteX1" fmla="*/ 4413 w 4650"/>
                <a:gd name="connsiteY1" fmla="*/ 1566 h 4967"/>
                <a:gd name="connsiteX2" fmla="*/ 4461 w 4650"/>
                <a:gd name="connsiteY2" fmla="*/ 1785 h 4967"/>
                <a:gd name="connsiteX3" fmla="*/ 3222 w 4650"/>
                <a:gd name="connsiteY3" fmla="*/ 4776 h 4967"/>
                <a:gd name="connsiteX4" fmla="*/ 241 w 4650"/>
                <a:gd name="connsiteY4" fmla="*/ 3538 h 4967"/>
                <a:gd name="connsiteX5" fmla="*/ 79 w 4650"/>
                <a:gd name="connsiteY5" fmla="*/ 2928 h 4967"/>
                <a:gd name="connsiteX6" fmla="*/ 1632 w 4650"/>
                <a:gd name="connsiteY6" fmla="*/ 90 h 4967"/>
                <a:gd name="connsiteX7" fmla="*/ 1698 w 4650"/>
                <a:gd name="connsiteY7" fmla="*/ 71 h 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50" h="4967">
                  <a:moveTo>
                    <a:pt x="1698" y="71"/>
                  </a:moveTo>
                  <a:cubicBezTo>
                    <a:pt x="2860" y="-263"/>
                    <a:pt x="4079" y="404"/>
                    <a:pt x="4413" y="1566"/>
                  </a:cubicBezTo>
                  <a:cubicBezTo>
                    <a:pt x="4432" y="1642"/>
                    <a:pt x="4451" y="1709"/>
                    <a:pt x="4461" y="1785"/>
                  </a:cubicBezTo>
                  <a:cubicBezTo>
                    <a:pt x="4946" y="2947"/>
                    <a:pt x="4394" y="4290"/>
                    <a:pt x="3222" y="4776"/>
                  </a:cubicBezTo>
                  <a:cubicBezTo>
                    <a:pt x="2060" y="5262"/>
                    <a:pt x="727" y="4709"/>
                    <a:pt x="241" y="3538"/>
                  </a:cubicBezTo>
                  <a:cubicBezTo>
                    <a:pt x="155" y="3347"/>
                    <a:pt x="108" y="3138"/>
                    <a:pt x="79" y="2928"/>
                  </a:cubicBezTo>
                  <a:cubicBezTo>
                    <a:pt x="-273" y="1719"/>
                    <a:pt x="412" y="442"/>
                    <a:pt x="1632" y="90"/>
                  </a:cubicBezTo>
                  <a:cubicBezTo>
                    <a:pt x="1651" y="80"/>
                    <a:pt x="1679" y="80"/>
                    <a:pt x="1698" y="71"/>
                  </a:cubicBezTo>
                  <a:close/>
                </a:path>
              </a:pathLst>
            </a:custGeom>
            <a:solidFill>
              <a:srgbClr val="D58B94"/>
            </a:solidFill>
            <a:ln w="9525" cap="flat">
              <a:noFill/>
              <a:prstDash val="solid"/>
              <a:miter/>
            </a:ln>
          </p:spPr>
          <p:txBody>
            <a:bodyPr rtlCol="0" anchor="ctr"/>
            <a:lstStyle/>
            <a:p>
              <a:endParaRPr lang="en-IN"/>
            </a:p>
          </p:txBody>
        </p:sp>
        <p:sp>
          <p:nvSpPr>
            <p:cNvPr id="2290" name="Freeform: Shape 2289">
              <a:extLst>
                <a:ext uri="{FF2B5EF4-FFF2-40B4-BE49-F238E27FC236}">
                  <a16:creationId xmlns:a16="http://schemas.microsoft.com/office/drawing/2014/main" xmlns="" id="{D7D5C7E1-F32E-83BC-7EF6-22BF0E9722D9}"/>
                </a:ext>
              </a:extLst>
            </p:cNvPr>
            <p:cNvSpPr/>
            <p:nvPr/>
          </p:nvSpPr>
          <p:spPr>
            <a:xfrm>
              <a:off x="1222506" y="1036517"/>
              <a:ext cx="9483" cy="10368"/>
            </a:xfrm>
            <a:custGeom>
              <a:avLst/>
              <a:gdLst>
                <a:gd name="connsiteX0" fmla="*/ 3538 w 9483"/>
                <a:gd name="connsiteY0" fmla="*/ 74 h 10368"/>
                <a:gd name="connsiteX1" fmla="*/ 9224 w 9483"/>
                <a:gd name="connsiteY1" fmla="*/ 3922 h 10368"/>
                <a:gd name="connsiteX2" fmla="*/ 9253 w 9483"/>
                <a:gd name="connsiteY2" fmla="*/ 4074 h 10368"/>
                <a:gd name="connsiteX3" fmla="*/ 5957 w 9483"/>
                <a:gd name="connsiteY3" fmla="*/ 10256 h 10368"/>
                <a:gd name="connsiteX4" fmla="*/ 5919 w 9483"/>
                <a:gd name="connsiteY4" fmla="*/ 10265 h 10368"/>
                <a:gd name="connsiteX5" fmla="*/ 233 w 9483"/>
                <a:gd name="connsiteY5" fmla="*/ 6417 h 10368"/>
                <a:gd name="connsiteX6" fmla="*/ 204 w 9483"/>
                <a:gd name="connsiteY6" fmla="*/ 6265 h 10368"/>
                <a:gd name="connsiteX7" fmla="*/ 3500 w 9483"/>
                <a:gd name="connsiteY7" fmla="*/ 85 h 10368"/>
                <a:gd name="connsiteX8" fmla="*/ 3538 w 9483"/>
                <a:gd name="connsiteY8" fmla="*/ 74 h 10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83" h="10368">
                  <a:moveTo>
                    <a:pt x="3538" y="74"/>
                  </a:moveTo>
                  <a:cubicBezTo>
                    <a:pt x="6176" y="-434"/>
                    <a:pt x="8719" y="1293"/>
                    <a:pt x="9224" y="3922"/>
                  </a:cubicBezTo>
                  <a:cubicBezTo>
                    <a:pt x="9234" y="3979"/>
                    <a:pt x="9243" y="4026"/>
                    <a:pt x="9253" y="4074"/>
                  </a:cubicBezTo>
                  <a:cubicBezTo>
                    <a:pt x="10053" y="6693"/>
                    <a:pt x="8577" y="9456"/>
                    <a:pt x="5957" y="10256"/>
                  </a:cubicBezTo>
                  <a:cubicBezTo>
                    <a:pt x="5948" y="10256"/>
                    <a:pt x="5929" y="10265"/>
                    <a:pt x="5919" y="10265"/>
                  </a:cubicBezTo>
                  <a:cubicBezTo>
                    <a:pt x="3281" y="10770"/>
                    <a:pt x="738" y="9046"/>
                    <a:pt x="233" y="6417"/>
                  </a:cubicBezTo>
                  <a:cubicBezTo>
                    <a:pt x="223" y="6360"/>
                    <a:pt x="214" y="6312"/>
                    <a:pt x="204" y="6265"/>
                  </a:cubicBezTo>
                  <a:cubicBezTo>
                    <a:pt x="-596" y="3645"/>
                    <a:pt x="880" y="881"/>
                    <a:pt x="3500" y="85"/>
                  </a:cubicBezTo>
                  <a:cubicBezTo>
                    <a:pt x="3509" y="81"/>
                    <a:pt x="3528" y="77"/>
                    <a:pt x="3538" y="74"/>
                  </a:cubicBezTo>
                  <a:close/>
                </a:path>
              </a:pathLst>
            </a:custGeom>
            <a:solidFill>
              <a:srgbClr val="D58B94"/>
            </a:solidFill>
            <a:ln w="9525" cap="flat">
              <a:noFill/>
              <a:prstDash val="solid"/>
              <a:miter/>
            </a:ln>
          </p:spPr>
          <p:txBody>
            <a:bodyPr rtlCol="0" anchor="ctr"/>
            <a:lstStyle/>
            <a:p>
              <a:endParaRPr lang="en-IN"/>
            </a:p>
          </p:txBody>
        </p:sp>
        <p:sp>
          <p:nvSpPr>
            <p:cNvPr id="2291" name="Freeform: Shape 2290">
              <a:extLst>
                <a:ext uri="{FF2B5EF4-FFF2-40B4-BE49-F238E27FC236}">
                  <a16:creationId xmlns:a16="http://schemas.microsoft.com/office/drawing/2014/main" xmlns="" id="{4496CB3D-F16C-56AC-582C-81845A0F731D}"/>
                </a:ext>
              </a:extLst>
            </p:cNvPr>
            <p:cNvSpPr/>
            <p:nvPr/>
          </p:nvSpPr>
          <p:spPr>
            <a:xfrm>
              <a:off x="1231177" y="1054698"/>
              <a:ext cx="13251" cy="13146"/>
            </a:xfrm>
            <a:custGeom>
              <a:avLst/>
              <a:gdLst>
                <a:gd name="connsiteX0" fmla="*/ 4202 w 13251"/>
                <a:gd name="connsiteY0" fmla="*/ 466 h 13146"/>
                <a:gd name="connsiteX1" fmla="*/ 12755 w 13251"/>
                <a:gd name="connsiteY1" fmla="*/ 4095 h 13146"/>
                <a:gd name="connsiteX2" fmla="*/ 9126 w 13251"/>
                <a:gd name="connsiteY2" fmla="*/ 12649 h 13146"/>
                <a:gd name="connsiteX3" fmla="*/ 573 w 13251"/>
                <a:gd name="connsiteY3" fmla="*/ 9020 h 13146"/>
                <a:gd name="connsiteX4" fmla="*/ 297 w 13251"/>
                <a:gd name="connsiteY4" fmla="*/ 8181 h 13146"/>
                <a:gd name="connsiteX5" fmla="*/ 4164 w 13251"/>
                <a:gd name="connsiteY5" fmla="*/ 476 h 13146"/>
                <a:gd name="connsiteX6" fmla="*/ 4202 w 13251"/>
                <a:gd name="connsiteY6" fmla="*/ 466 h 13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1" h="13146">
                  <a:moveTo>
                    <a:pt x="4202" y="466"/>
                  </a:moveTo>
                  <a:cubicBezTo>
                    <a:pt x="7564" y="-896"/>
                    <a:pt x="11403" y="733"/>
                    <a:pt x="12755" y="4095"/>
                  </a:cubicBezTo>
                  <a:cubicBezTo>
                    <a:pt x="14117" y="7458"/>
                    <a:pt x="12498" y="11296"/>
                    <a:pt x="9126" y="12649"/>
                  </a:cubicBezTo>
                  <a:cubicBezTo>
                    <a:pt x="5764" y="14011"/>
                    <a:pt x="1935" y="12392"/>
                    <a:pt x="573" y="9020"/>
                  </a:cubicBezTo>
                  <a:cubicBezTo>
                    <a:pt x="459" y="8753"/>
                    <a:pt x="373" y="8467"/>
                    <a:pt x="297" y="8181"/>
                  </a:cubicBezTo>
                  <a:cubicBezTo>
                    <a:pt x="-761" y="4981"/>
                    <a:pt x="973" y="1533"/>
                    <a:pt x="4164" y="476"/>
                  </a:cubicBezTo>
                  <a:cubicBezTo>
                    <a:pt x="4183" y="476"/>
                    <a:pt x="4192" y="466"/>
                    <a:pt x="4202" y="466"/>
                  </a:cubicBezTo>
                  <a:close/>
                </a:path>
              </a:pathLst>
            </a:custGeom>
            <a:solidFill>
              <a:srgbClr val="D58B94"/>
            </a:solidFill>
            <a:ln w="9525" cap="flat">
              <a:noFill/>
              <a:prstDash val="solid"/>
              <a:miter/>
            </a:ln>
          </p:spPr>
          <p:txBody>
            <a:bodyPr rtlCol="0" anchor="ctr"/>
            <a:lstStyle/>
            <a:p>
              <a:endParaRPr lang="en-IN"/>
            </a:p>
          </p:txBody>
        </p:sp>
        <p:sp>
          <p:nvSpPr>
            <p:cNvPr id="2292" name="Freeform: Shape 2291">
              <a:extLst>
                <a:ext uri="{FF2B5EF4-FFF2-40B4-BE49-F238E27FC236}">
                  <a16:creationId xmlns:a16="http://schemas.microsoft.com/office/drawing/2014/main" xmlns="" id="{29B26EF9-CB0F-54F1-66C3-883A02031B03}"/>
                </a:ext>
              </a:extLst>
            </p:cNvPr>
            <p:cNvSpPr/>
            <p:nvPr/>
          </p:nvSpPr>
          <p:spPr>
            <a:xfrm>
              <a:off x="1321251" y="1023846"/>
              <a:ext cx="7996" cy="8265"/>
            </a:xfrm>
            <a:custGeom>
              <a:avLst/>
              <a:gdLst>
                <a:gd name="connsiteX0" fmla="*/ 2996 w 7996"/>
                <a:gd name="connsiteY0" fmla="*/ 76 h 8265"/>
                <a:gd name="connsiteX1" fmla="*/ 7854 w 7996"/>
                <a:gd name="connsiteY1" fmla="*/ 3219 h 8265"/>
                <a:gd name="connsiteX2" fmla="*/ 4997 w 7996"/>
                <a:gd name="connsiteY2" fmla="*/ 8172 h 8265"/>
                <a:gd name="connsiteX3" fmla="*/ 139 w 7996"/>
                <a:gd name="connsiteY3" fmla="*/ 5124 h 8265"/>
                <a:gd name="connsiteX4" fmla="*/ 2987 w 7996"/>
                <a:gd name="connsiteY4" fmla="*/ 79 h 8265"/>
                <a:gd name="connsiteX5" fmla="*/ 2996 w 7996"/>
                <a:gd name="connsiteY5" fmla="*/ 76 h 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6" h="8265">
                  <a:moveTo>
                    <a:pt x="2996" y="76"/>
                  </a:moveTo>
                  <a:cubicBezTo>
                    <a:pt x="5206" y="-395"/>
                    <a:pt x="7378" y="1011"/>
                    <a:pt x="7854" y="3219"/>
                  </a:cubicBezTo>
                  <a:cubicBezTo>
                    <a:pt x="8407" y="5372"/>
                    <a:pt x="7130" y="7569"/>
                    <a:pt x="4997" y="8172"/>
                  </a:cubicBezTo>
                  <a:cubicBezTo>
                    <a:pt x="2825" y="8596"/>
                    <a:pt x="701" y="7262"/>
                    <a:pt x="139" y="5124"/>
                  </a:cubicBezTo>
                  <a:cubicBezTo>
                    <a:pt x="-471" y="2945"/>
                    <a:pt x="806" y="686"/>
                    <a:pt x="2987" y="79"/>
                  </a:cubicBezTo>
                  <a:cubicBezTo>
                    <a:pt x="2987" y="78"/>
                    <a:pt x="2996" y="77"/>
                    <a:pt x="2996" y="76"/>
                  </a:cubicBezTo>
                  <a:close/>
                </a:path>
              </a:pathLst>
            </a:custGeom>
            <a:solidFill>
              <a:srgbClr val="D58B94"/>
            </a:solidFill>
            <a:ln w="9525" cap="flat">
              <a:noFill/>
              <a:prstDash val="solid"/>
              <a:miter/>
            </a:ln>
          </p:spPr>
          <p:txBody>
            <a:bodyPr rtlCol="0" anchor="ctr"/>
            <a:lstStyle/>
            <a:p>
              <a:endParaRPr lang="en-IN"/>
            </a:p>
          </p:txBody>
        </p:sp>
        <p:sp>
          <p:nvSpPr>
            <p:cNvPr id="2293" name="Freeform: Shape 2292">
              <a:extLst>
                <a:ext uri="{FF2B5EF4-FFF2-40B4-BE49-F238E27FC236}">
                  <a16:creationId xmlns:a16="http://schemas.microsoft.com/office/drawing/2014/main" xmlns="" id="{A817307B-D90F-5374-71B7-2834A3396925}"/>
                </a:ext>
              </a:extLst>
            </p:cNvPr>
            <p:cNvSpPr/>
            <p:nvPr/>
          </p:nvSpPr>
          <p:spPr>
            <a:xfrm>
              <a:off x="1308435" y="1027974"/>
              <a:ext cx="12213" cy="12196"/>
            </a:xfrm>
            <a:custGeom>
              <a:avLst/>
              <a:gdLst>
                <a:gd name="connsiteX0" fmla="*/ 4382 w 12213"/>
                <a:gd name="connsiteY0" fmla="*/ 235 h 12196"/>
                <a:gd name="connsiteX1" fmla="*/ 11954 w 12213"/>
                <a:gd name="connsiteY1" fmla="*/ 4362 h 12196"/>
                <a:gd name="connsiteX2" fmla="*/ 7820 w 12213"/>
                <a:gd name="connsiteY2" fmla="*/ 11931 h 12196"/>
                <a:gd name="connsiteX3" fmla="*/ 258 w 12213"/>
                <a:gd name="connsiteY3" fmla="*/ 7804 h 12196"/>
                <a:gd name="connsiteX4" fmla="*/ 191 w 12213"/>
                <a:gd name="connsiteY4" fmla="*/ 7569 h 12196"/>
                <a:gd name="connsiteX5" fmla="*/ 4382 w 12213"/>
                <a:gd name="connsiteY5" fmla="*/ 235 h 1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3" h="12196">
                  <a:moveTo>
                    <a:pt x="4382" y="235"/>
                  </a:moveTo>
                  <a:cubicBezTo>
                    <a:pt x="7611" y="-716"/>
                    <a:pt x="11002" y="1132"/>
                    <a:pt x="11954" y="4362"/>
                  </a:cubicBezTo>
                  <a:cubicBezTo>
                    <a:pt x="12897" y="7592"/>
                    <a:pt x="11049" y="10979"/>
                    <a:pt x="7820" y="11931"/>
                  </a:cubicBezTo>
                  <a:cubicBezTo>
                    <a:pt x="4591" y="12884"/>
                    <a:pt x="1210" y="11036"/>
                    <a:pt x="258" y="7804"/>
                  </a:cubicBezTo>
                  <a:cubicBezTo>
                    <a:pt x="229" y="7726"/>
                    <a:pt x="210" y="7648"/>
                    <a:pt x="191" y="7569"/>
                  </a:cubicBezTo>
                  <a:cubicBezTo>
                    <a:pt x="-657" y="4388"/>
                    <a:pt x="1210" y="1116"/>
                    <a:pt x="4382" y="235"/>
                  </a:cubicBezTo>
                  <a:close/>
                </a:path>
              </a:pathLst>
            </a:custGeom>
            <a:solidFill>
              <a:srgbClr val="D58B94"/>
            </a:solidFill>
            <a:ln w="9525" cap="flat">
              <a:noFill/>
              <a:prstDash val="solid"/>
              <a:miter/>
            </a:ln>
          </p:spPr>
          <p:txBody>
            <a:bodyPr rtlCol="0" anchor="ctr"/>
            <a:lstStyle/>
            <a:p>
              <a:endParaRPr lang="en-IN"/>
            </a:p>
          </p:txBody>
        </p:sp>
        <p:sp>
          <p:nvSpPr>
            <p:cNvPr id="2294" name="Freeform: Shape 2293">
              <a:extLst>
                <a:ext uri="{FF2B5EF4-FFF2-40B4-BE49-F238E27FC236}">
                  <a16:creationId xmlns:a16="http://schemas.microsoft.com/office/drawing/2014/main" xmlns="" id="{C1A8E099-27BA-E366-82A2-FE44BF99D776}"/>
                </a:ext>
              </a:extLst>
            </p:cNvPr>
            <p:cNvSpPr/>
            <p:nvPr/>
          </p:nvSpPr>
          <p:spPr>
            <a:xfrm>
              <a:off x="1317348" y="1040570"/>
              <a:ext cx="8471" cy="8646"/>
            </a:xfrm>
            <a:custGeom>
              <a:avLst/>
              <a:gdLst>
                <a:gd name="connsiteX0" fmla="*/ 3088 w 8471"/>
                <a:gd name="connsiteY0" fmla="*/ 116 h 8646"/>
                <a:gd name="connsiteX1" fmla="*/ 8327 w 8471"/>
                <a:gd name="connsiteY1" fmla="*/ 3259 h 8646"/>
                <a:gd name="connsiteX2" fmla="*/ 5184 w 8471"/>
                <a:gd name="connsiteY2" fmla="*/ 8498 h 8646"/>
                <a:gd name="connsiteX3" fmla="*/ 183 w 8471"/>
                <a:gd name="connsiteY3" fmla="*/ 5574 h 8646"/>
                <a:gd name="connsiteX4" fmla="*/ 136 w 8471"/>
                <a:gd name="connsiteY4" fmla="*/ 5354 h 8646"/>
                <a:gd name="connsiteX5" fmla="*/ 3088 w 8471"/>
                <a:gd name="connsiteY5" fmla="*/ 116 h 8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71" h="8646">
                  <a:moveTo>
                    <a:pt x="3088" y="116"/>
                  </a:moveTo>
                  <a:cubicBezTo>
                    <a:pt x="5403" y="-465"/>
                    <a:pt x="7746" y="944"/>
                    <a:pt x="8327" y="3259"/>
                  </a:cubicBezTo>
                  <a:cubicBezTo>
                    <a:pt x="8908" y="5574"/>
                    <a:pt x="7498" y="7917"/>
                    <a:pt x="5184" y="8498"/>
                  </a:cubicBezTo>
                  <a:cubicBezTo>
                    <a:pt x="2993" y="9069"/>
                    <a:pt x="755" y="7755"/>
                    <a:pt x="183" y="5574"/>
                  </a:cubicBezTo>
                  <a:cubicBezTo>
                    <a:pt x="164" y="5497"/>
                    <a:pt x="155" y="5431"/>
                    <a:pt x="136" y="5354"/>
                  </a:cubicBezTo>
                  <a:cubicBezTo>
                    <a:pt x="-474" y="3097"/>
                    <a:pt x="841" y="763"/>
                    <a:pt x="3088" y="116"/>
                  </a:cubicBezTo>
                  <a:close/>
                </a:path>
              </a:pathLst>
            </a:custGeom>
            <a:solidFill>
              <a:srgbClr val="D58B94"/>
            </a:solidFill>
            <a:ln w="9525" cap="flat">
              <a:noFill/>
              <a:prstDash val="solid"/>
              <a:miter/>
            </a:ln>
          </p:spPr>
          <p:txBody>
            <a:bodyPr rtlCol="0" anchor="ctr"/>
            <a:lstStyle/>
            <a:p>
              <a:endParaRPr lang="en-IN"/>
            </a:p>
          </p:txBody>
        </p:sp>
        <p:sp>
          <p:nvSpPr>
            <p:cNvPr id="2295" name="Freeform: Shape 2294">
              <a:extLst>
                <a:ext uri="{FF2B5EF4-FFF2-40B4-BE49-F238E27FC236}">
                  <a16:creationId xmlns:a16="http://schemas.microsoft.com/office/drawing/2014/main" xmlns="" id="{5FD2CE51-E45D-AFD5-C3F5-794758142203}"/>
                </a:ext>
              </a:extLst>
            </p:cNvPr>
            <p:cNvSpPr/>
            <p:nvPr/>
          </p:nvSpPr>
          <p:spPr>
            <a:xfrm>
              <a:off x="1246890" y="1126052"/>
              <a:ext cx="12088" cy="13414"/>
            </a:xfrm>
            <a:custGeom>
              <a:avLst/>
              <a:gdLst>
                <a:gd name="connsiteX0" fmla="*/ 3920 w 12088"/>
                <a:gd name="connsiteY0" fmla="*/ 168 h 13414"/>
                <a:gd name="connsiteX1" fmla="*/ 11521 w 12088"/>
                <a:gd name="connsiteY1" fmla="*/ 4769 h 13414"/>
                <a:gd name="connsiteX2" fmla="*/ 11540 w 12088"/>
                <a:gd name="connsiteY2" fmla="*/ 4836 h 13414"/>
                <a:gd name="connsiteX3" fmla="*/ 8301 w 12088"/>
                <a:gd name="connsiteY3" fmla="*/ 13218 h 13414"/>
                <a:gd name="connsiteX4" fmla="*/ 491 w 12088"/>
                <a:gd name="connsiteY4" fmla="*/ 8455 h 13414"/>
                <a:gd name="connsiteX5" fmla="*/ 3815 w 12088"/>
                <a:gd name="connsiteY5" fmla="*/ 206 h 13414"/>
                <a:gd name="connsiteX6" fmla="*/ 3920 w 12088"/>
                <a:gd name="connsiteY6" fmla="*/ 168 h 1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88" h="13414">
                  <a:moveTo>
                    <a:pt x="3920" y="168"/>
                  </a:moveTo>
                  <a:cubicBezTo>
                    <a:pt x="7291" y="-660"/>
                    <a:pt x="10692" y="1397"/>
                    <a:pt x="11521" y="4769"/>
                  </a:cubicBezTo>
                  <a:cubicBezTo>
                    <a:pt x="11530" y="4797"/>
                    <a:pt x="11540" y="4817"/>
                    <a:pt x="11540" y="4836"/>
                  </a:cubicBezTo>
                  <a:cubicBezTo>
                    <a:pt x="12940" y="8045"/>
                    <a:pt x="11501" y="11789"/>
                    <a:pt x="8301" y="13218"/>
                  </a:cubicBezTo>
                  <a:cubicBezTo>
                    <a:pt x="4834" y="14056"/>
                    <a:pt x="1338" y="11922"/>
                    <a:pt x="491" y="8455"/>
                  </a:cubicBezTo>
                  <a:cubicBezTo>
                    <a:pt x="-872" y="5264"/>
                    <a:pt x="624" y="1568"/>
                    <a:pt x="3815" y="206"/>
                  </a:cubicBezTo>
                  <a:cubicBezTo>
                    <a:pt x="3853" y="197"/>
                    <a:pt x="3882" y="178"/>
                    <a:pt x="3920" y="168"/>
                  </a:cubicBezTo>
                  <a:close/>
                </a:path>
              </a:pathLst>
            </a:custGeom>
            <a:solidFill>
              <a:srgbClr val="D58B94"/>
            </a:solidFill>
            <a:ln w="9525" cap="flat">
              <a:noFill/>
              <a:prstDash val="solid"/>
              <a:miter/>
            </a:ln>
          </p:spPr>
          <p:txBody>
            <a:bodyPr rtlCol="0" anchor="ctr"/>
            <a:lstStyle/>
            <a:p>
              <a:endParaRPr lang="en-IN"/>
            </a:p>
          </p:txBody>
        </p:sp>
        <p:sp>
          <p:nvSpPr>
            <p:cNvPr id="2296" name="Freeform: Shape 2295">
              <a:extLst>
                <a:ext uri="{FF2B5EF4-FFF2-40B4-BE49-F238E27FC236}">
                  <a16:creationId xmlns:a16="http://schemas.microsoft.com/office/drawing/2014/main" xmlns="" id="{806C3899-EB6D-9EA7-A659-9E01972FB141}"/>
                </a:ext>
              </a:extLst>
            </p:cNvPr>
            <p:cNvSpPr/>
            <p:nvPr/>
          </p:nvSpPr>
          <p:spPr>
            <a:xfrm>
              <a:off x="1250565" y="1108647"/>
              <a:ext cx="12122" cy="13458"/>
            </a:xfrm>
            <a:custGeom>
              <a:avLst/>
              <a:gdLst>
                <a:gd name="connsiteX0" fmla="*/ 4054 w 12122"/>
                <a:gd name="connsiteY0" fmla="*/ 143 h 13458"/>
                <a:gd name="connsiteX1" fmla="*/ 11674 w 12122"/>
                <a:gd name="connsiteY1" fmla="*/ 4906 h 13458"/>
                <a:gd name="connsiteX2" fmla="*/ 8150 w 12122"/>
                <a:gd name="connsiteY2" fmla="*/ 13288 h 13458"/>
                <a:gd name="connsiteX3" fmla="*/ 435 w 12122"/>
                <a:gd name="connsiteY3" fmla="*/ 8430 h 13458"/>
                <a:gd name="connsiteX4" fmla="*/ 4035 w 12122"/>
                <a:gd name="connsiteY4" fmla="*/ 153 h 13458"/>
                <a:gd name="connsiteX5" fmla="*/ 4054 w 12122"/>
                <a:gd name="connsiteY5" fmla="*/ 143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2" h="13458">
                  <a:moveTo>
                    <a:pt x="4054" y="143"/>
                  </a:moveTo>
                  <a:cubicBezTo>
                    <a:pt x="7474" y="-628"/>
                    <a:pt x="10874" y="1496"/>
                    <a:pt x="11674" y="4906"/>
                  </a:cubicBezTo>
                  <a:cubicBezTo>
                    <a:pt x="12931" y="8192"/>
                    <a:pt x="11379" y="11888"/>
                    <a:pt x="8150" y="13288"/>
                  </a:cubicBezTo>
                  <a:cubicBezTo>
                    <a:pt x="4683" y="14059"/>
                    <a:pt x="1235" y="11888"/>
                    <a:pt x="435" y="8430"/>
                  </a:cubicBezTo>
                  <a:cubicBezTo>
                    <a:pt x="-861" y="5153"/>
                    <a:pt x="749" y="1448"/>
                    <a:pt x="4035" y="153"/>
                  </a:cubicBezTo>
                  <a:cubicBezTo>
                    <a:pt x="4035" y="153"/>
                    <a:pt x="4045" y="143"/>
                    <a:pt x="4054" y="143"/>
                  </a:cubicBezTo>
                  <a:close/>
                </a:path>
              </a:pathLst>
            </a:custGeom>
            <a:solidFill>
              <a:srgbClr val="D58B94"/>
            </a:solidFill>
            <a:ln w="9525" cap="flat">
              <a:noFill/>
              <a:prstDash val="solid"/>
              <a:miter/>
            </a:ln>
          </p:spPr>
          <p:txBody>
            <a:bodyPr rtlCol="0" anchor="ctr"/>
            <a:lstStyle/>
            <a:p>
              <a:endParaRPr lang="en-IN"/>
            </a:p>
          </p:txBody>
        </p:sp>
        <p:sp>
          <p:nvSpPr>
            <p:cNvPr id="2297" name="Freeform: Shape 2296">
              <a:extLst>
                <a:ext uri="{FF2B5EF4-FFF2-40B4-BE49-F238E27FC236}">
                  <a16:creationId xmlns:a16="http://schemas.microsoft.com/office/drawing/2014/main" xmlns="" id="{FBCF7373-A546-C384-1355-0AC087EB47E0}"/>
                </a:ext>
              </a:extLst>
            </p:cNvPr>
            <p:cNvSpPr/>
            <p:nvPr/>
          </p:nvSpPr>
          <p:spPr>
            <a:xfrm>
              <a:off x="1263716" y="1119587"/>
              <a:ext cx="11482" cy="12614"/>
            </a:xfrm>
            <a:custGeom>
              <a:avLst/>
              <a:gdLst>
                <a:gd name="connsiteX0" fmla="*/ 3762 w 11482"/>
                <a:gd name="connsiteY0" fmla="*/ 156 h 12614"/>
                <a:gd name="connsiteX1" fmla="*/ 11001 w 11482"/>
                <a:gd name="connsiteY1" fmla="*/ 4538 h 12614"/>
                <a:gd name="connsiteX2" fmla="*/ 7858 w 11482"/>
                <a:gd name="connsiteY2" fmla="*/ 12444 h 12614"/>
                <a:gd name="connsiteX3" fmla="*/ 428 w 11482"/>
                <a:gd name="connsiteY3" fmla="*/ 8062 h 12614"/>
                <a:gd name="connsiteX4" fmla="*/ 3762 w 11482"/>
                <a:gd name="connsiteY4" fmla="*/ 156 h 12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82" h="12614">
                  <a:moveTo>
                    <a:pt x="3762" y="156"/>
                  </a:moveTo>
                  <a:cubicBezTo>
                    <a:pt x="6972" y="-625"/>
                    <a:pt x="10201" y="1337"/>
                    <a:pt x="11001" y="4538"/>
                  </a:cubicBezTo>
                  <a:cubicBezTo>
                    <a:pt x="12268" y="7586"/>
                    <a:pt x="10877" y="11101"/>
                    <a:pt x="7858" y="12444"/>
                  </a:cubicBezTo>
                  <a:cubicBezTo>
                    <a:pt x="4610" y="13177"/>
                    <a:pt x="1352" y="11263"/>
                    <a:pt x="428" y="8062"/>
                  </a:cubicBezTo>
                  <a:cubicBezTo>
                    <a:pt x="-820" y="4957"/>
                    <a:pt x="666" y="1433"/>
                    <a:pt x="3762" y="156"/>
                  </a:cubicBezTo>
                  <a:close/>
                </a:path>
              </a:pathLst>
            </a:custGeom>
            <a:solidFill>
              <a:srgbClr val="D58B94"/>
            </a:solidFill>
            <a:ln w="9525" cap="flat">
              <a:noFill/>
              <a:prstDash val="solid"/>
              <a:miter/>
            </a:ln>
          </p:spPr>
          <p:txBody>
            <a:bodyPr rtlCol="0" anchor="ctr"/>
            <a:lstStyle/>
            <a:p>
              <a:endParaRPr lang="en-IN"/>
            </a:p>
          </p:txBody>
        </p:sp>
        <p:sp>
          <p:nvSpPr>
            <p:cNvPr id="2298" name="Freeform: Shape 2297">
              <a:extLst>
                <a:ext uri="{FF2B5EF4-FFF2-40B4-BE49-F238E27FC236}">
                  <a16:creationId xmlns:a16="http://schemas.microsoft.com/office/drawing/2014/main" xmlns="" id="{1DE72224-EFF8-B8CE-E9C2-C66F48989AAD}"/>
                </a:ext>
              </a:extLst>
            </p:cNvPr>
            <p:cNvSpPr/>
            <p:nvPr/>
          </p:nvSpPr>
          <p:spPr>
            <a:xfrm>
              <a:off x="1279161" y="1187326"/>
              <a:ext cx="12161" cy="13515"/>
            </a:xfrm>
            <a:custGeom>
              <a:avLst/>
              <a:gdLst>
                <a:gd name="connsiteX0" fmla="*/ 3176 w 12161"/>
                <a:gd name="connsiteY0" fmla="*/ 235 h 13515"/>
                <a:gd name="connsiteX1" fmla="*/ 10986 w 12161"/>
                <a:gd name="connsiteY1" fmla="*/ 4331 h 13515"/>
                <a:gd name="connsiteX2" fmla="*/ 9891 w 12161"/>
                <a:gd name="connsiteY2" fmla="*/ 12341 h 13515"/>
                <a:gd name="connsiteX3" fmla="*/ 1880 w 12161"/>
                <a:gd name="connsiteY3" fmla="*/ 11237 h 13515"/>
                <a:gd name="connsiteX4" fmla="*/ 794 w 12161"/>
                <a:gd name="connsiteY4" fmla="*/ 8712 h 13515"/>
                <a:gd name="connsiteX5" fmla="*/ 3118 w 12161"/>
                <a:gd name="connsiteY5" fmla="*/ 273 h 13515"/>
                <a:gd name="connsiteX6" fmla="*/ 3176 w 12161"/>
                <a:gd name="connsiteY6" fmla="*/ 235 h 13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1" h="13515">
                  <a:moveTo>
                    <a:pt x="3176" y="235"/>
                  </a:moveTo>
                  <a:cubicBezTo>
                    <a:pt x="6452" y="-708"/>
                    <a:pt x="9900" y="1092"/>
                    <a:pt x="10986" y="4331"/>
                  </a:cubicBezTo>
                  <a:cubicBezTo>
                    <a:pt x="12891" y="6846"/>
                    <a:pt x="12405" y="10427"/>
                    <a:pt x="9891" y="12341"/>
                  </a:cubicBezTo>
                  <a:cubicBezTo>
                    <a:pt x="7376" y="14246"/>
                    <a:pt x="3785" y="13751"/>
                    <a:pt x="1880" y="11237"/>
                  </a:cubicBezTo>
                  <a:cubicBezTo>
                    <a:pt x="1318" y="10503"/>
                    <a:pt x="947" y="9627"/>
                    <a:pt x="794" y="8712"/>
                  </a:cubicBezTo>
                  <a:cubicBezTo>
                    <a:pt x="-892" y="5741"/>
                    <a:pt x="147" y="1959"/>
                    <a:pt x="3118" y="273"/>
                  </a:cubicBezTo>
                  <a:cubicBezTo>
                    <a:pt x="3137" y="254"/>
                    <a:pt x="3157" y="245"/>
                    <a:pt x="3176" y="235"/>
                  </a:cubicBezTo>
                  <a:close/>
                </a:path>
              </a:pathLst>
            </a:custGeom>
            <a:solidFill>
              <a:srgbClr val="D58B94"/>
            </a:solidFill>
            <a:ln w="9525" cap="flat">
              <a:noFill/>
              <a:prstDash val="solid"/>
              <a:miter/>
            </a:ln>
          </p:spPr>
          <p:txBody>
            <a:bodyPr rtlCol="0" anchor="ctr"/>
            <a:lstStyle/>
            <a:p>
              <a:endParaRPr lang="en-IN"/>
            </a:p>
          </p:txBody>
        </p:sp>
        <p:sp>
          <p:nvSpPr>
            <p:cNvPr id="2299" name="Freeform: Shape 2298">
              <a:extLst>
                <a:ext uri="{FF2B5EF4-FFF2-40B4-BE49-F238E27FC236}">
                  <a16:creationId xmlns:a16="http://schemas.microsoft.com/office/drawing/2014/main" xmlns="" id="{EE870102-3559-4323-E6D0-D37074165F60}"/>
                </a:ext>
              </a:extLst>
            </p:cNvPr>
            <p:cNvSpPr/>
            <p:nvPr/>
          </p:nvSpPr>
          <p:spPr>
            <a:xfrm>
              <a:off x="1266802" y="1139662"/>
              <a:ext cx="14998" cy="16564"/>
            </a:xfrm>
            <a:custGeom>
              <a:avLst/>
              <a:gdLst>
                <a:gd name="connsiteX0" fmla="*/ 4866 w 14998"/>
                <a:gd name="connsiteY0" fmla="*/ 179 h 16564"/>
                <a:gd name="connsiteX1" fmla="*/ 14391 w 14998"/>
                <a:gd name="connsiteY1" fmla="*/ 5799 h 16564"/>
                <a:gd name="connsiteX2" fmla="*/ 10391 w 14998"/>
                <a:gd name="connsiteY2" fmla="*/ 16371 h 16564"/>
                <a:gd name="connsiteX3" fmla="*/ 161 w 14998"/>
                <a:gd name="connsiteY3" fmla="*/ 9618 h 16564"/>
                <a:gd name="connsiteX4" fmla="*/ 4676 w 14998"/>
                <a:gd name="connsiteY4" fmla="*/ 179 h 16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8" h="16564">
                  <a:moveTo>
                    <a:pt x="4866" y="179"/>
                  </a:moveTo>
                  <a:cubicBezTo>
                    <a:pt x="9029" y="-745"/>
                    <a:pt x="13191" y="1712"/>
                    <a:pt x="14391" y="5799"/>
                  </a:cubicBezTo>
                  <a:cubicBezTo>
                    <a:pt x="15992" y="9828"/>
                    <a:pt x="14258" y="14409"/>
                    <a:pt x="10391" y="16371"/>
                  </a:cubicBezTo>
                  <a:cubicBezTo>
                    <a:pt x="5705" y="17334"/>
                    <a:pt x="1123" y="14305"/>
                    <a:pt x="161" y="9618"/>
                  </a:cubicBezTo>
                  <a:cubicBezTo>
                    <a:pt x="-611" y="5818"/>
                    <a:pt x="1228" y="1960"/>
                    <a:pt x="4676" y="179"/>
                  </a:cubicBezTo>
                  <a:close/>
                </a:path>
              </a:pathLst>
            </a:custGeom>
            <a:solidFill>
              <a:srgbClr val="D58B94"/>
            </a:solidFill>
            <a:ln w="9525" cap="flat">
              <a:noFill/>
              <a:prstDash val="solid"/>
              <a:miter/>
            </a:ln>
          </p:spPr>
          <p:txBody>
            <a:bodyPr rtlCol="0" anchor="ctr"/>
            <a:lstStyle/>
            <a:p>
              <a:endParaRPr lang="en-IN"/>
            </a:p>
          </p:txBody>
        </p:sp>
        <p:sp>
          <p:nvSpPr>
            <p:cNvPr id="2300" name="Freeform: Shape 2299">
              <a:extLst>
                <a:ext uri="{FF2B5EF4-FFF2-40B4-BE49-F238E27FC236}">
                  <a16:creationId xmlns:a16="http://schemas.microsoft.com/office/drawing/2014/main" xmlns="" id="{A5701A32-AF0B-94E8-22DB-194650972B60}"/>
                </a:ext>
              </a:extLst>
            </p:cNvPr>
            <p:cNvSpPr/>
            <p:nvPr/>
          </p:nvSpPr>
          <p:spPr>
            <a:xfrm>
              <a:off x="1348689" y="1101239"/>
              <a:ext cx="5789" cy="6104"/>
            </a:xfrm>
            <a:custGeom>
              <a:avLst/>
              <a:gdLst>
                <a:gd name="connsiteX0" fmla="*/ 1752 w 5789"/>
                <a:gd name="connsiteY0" fmla="*/ 121 h 6104"/>
                <a:gd name="connsiteX1" fmla="*/ 5562 w 5789"/>
                <a:gd name="connsiteY1" fmla="*/ 2122 h 6104"/>
                <a:gd name="connsiteX2" fmla="*/ 3923 w 5789"/>
                <a:gd name="connsiteY2" fmla="*/ 5960 h 6104"/>
                <a:gd name="connsiteX3" fmla="*/ 3752 w 5789"/>
                <a:gd name="connsiteY3" fmla="*/ 6027 h 6104"/>
                <a:gd name="connsiteX4" fmla="*/ 47 w 5789"/>
                <a:gd name="connsiteY4" fmla="*/ 3569 h 6104"/>
                <a:gd name="connsiteX5" fmla="*/ 1752 w 5789"/>
                <a:gd name="connsiteY5" fmla="*/ 121 h 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89" h="6104">
                  <a:moveTo>
                    <a:pt x="1752" y="121"/>
                  </a:moveTo>
                  <a:cubicBezTo>
                    <a:pt x="3352" y="-374"/>
                    <a:pt x="5057" y="521"/>
                    <a:pt x="5562" y="2122"/>
                  </a:cubicBezTo>
                  <a:cubicBezTo>
                    <a:pt x="6171" y="3636"/>
                    <a:pt x="5438" y="5351"/>
                    <a:pt x="3923" y="5960"/>
                  </a:cubicBezTo>
                  <a:cubicBezTo>
                    <a:pt x="3866" y="5989"/>
                    <a:pt x="3809" y="6008"/>
                    <a:pt x="3752" y="6027"/>
                  </a:cubicBezTo>
                  <a:cubicBezTo>
                    <a:pt x="2047" y="6370"/>
                    <a:pt x="390" y="5265"/>
                    <a:pt x="47" y="3569"/>
                  </a:cubicBezTo>
                  <a:cubicBezTo>
                    <a:pt x="-230" y="2160"/>
                    <a:pt x="466" y="750"/>
                    <a:pt x="1752" y="121"/>
                  </a:cubicBezTo>
                  <a:close/>
                </a:path>
              </a:pathLst>
            </a:custGeom>
            <a:solidFill>
              <a:srgbClr val="D58B94"/>
            </a:solidFill>
            <a:ln w="9525" cap="flat">
              <a:noFill/>
              <a:prstDash val="solid"/>
              <a:miter/>
            </a:ln>
          </p:spPr>
          <p:txBody>
            <a:bodyPr rtlCol="0" anchor="ctr"/>
            <a:lstStyle/>
            <a:p>
              <a:endParaRPr lang="en-IN"/>
            </a:p>
          </p:txBody>
        </p:sp>
        <p:sp>
          <p:nvSpPr>
            <p:cNvPr id="2301" name="Freeform: Shape 2300">
              <a:extLst>
                <a:ext uri="{FF2B5EF4-FFF2-40B4-BE49-F238E27FC236}">
                  <a16:creationId xmlns:a16="http://schemas.microsoft.com/office/drawing/2014/main" xmlns="" id="{F75EB580-1690-8782-3AB0-F2D2D8BB0C41}"/>
                </a:ext>
              </a:extLst>
            </p:cNvPr>
            <p:cNvSpPr/>
            <p:nvPr/>
          </p:nvSpPr>
          <p:spPr>
            <a:xfrm>
              <a:off x="1341682" y="1118161"/>
              <a:ext cx="6312" cy="6289"/>
            </a:xfrm>
            <a:custGeom>
              <a:avLst/>
              <a:gdLst>
                <a:gd name="connsiteX0" fmla="*/ 1901 w 6312"/>
                <a:gd name="connsiteY0" fmla="*/ 249 h 6289"/>
                <a:gd name="connsiteX1" fmla="*/ 6035 w 6312"/>
                <a:gd name="connsiteY1" fmla="*/ 1868 h 6289"/>
                <a:gd name="connsiteX2" fmla="*/ 4415 w 6312"/>
                <a:gd name="connsiteY2" fmla="*/ 6012 h 6289"/>
                <a:gd name="connsiteX3" fmla="*/ 282 w 6312"/>
                <a:gd name="connsiteY3" fmla="*/ 4383 h 6289"/>
                <a:gd name="connsiteX4" fmla="*/ 186 w 6312"/>
                <a:gd name="connsiteY4" fmla="*/ 4154 h 6289"/>
                <a:gd name="connsiteX5" fmla="*/ 1901 w 6312"/>
                <a:gd name="connsiteY5" fmla="*/ 249 h 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2" h="6289">
                  <a:moveTo>
                    <a:pt x="1901" y="249"/>
                  </a:moveTo>
                  <a:cubicBezTo>
                    <a:pt x="3492" y="-446"/>
                    <a:pt x="5349" y="278"/>
                    <a:pt x="6035" y="1868"/>
                  </a:cubicBezTo>
                  <a:cubicBezTo>
                    <a:pt x="6730" y="3469"/>
                    <a:pt x="6006" y="5316"/>
                    <a:pt x="4415" y="6012"/>
                  </a:cubicBezTo>
                  <a:cubicBezTo>
                    <a:pt x="2825" y="6707"/>
                    <a:pt x="967" y="5974"/>
                    <a:pt x="282" y="4383"/>
                  </a:cubicBezTo>
                  <a:cubicBezTo>
                    <a:pt x="244" y="4307"/>
                    <a:pt x="215" y="4231"/>
                    <a:pt x="186" y="4154"/>
                  </a:cubicBezTo>
                  <a:cubicBezTo>
                    <a:pt x="-404" y="2602"/>
                    <a:pt x="358" y="868"/>
                    <a:pt x="1901" y="249"/>
                  </a:cubicBezTo>
                  <a:close/>
                </a:path>
              </a:pathLst>
            </a:custGeom>
            <a:solidFill>
              <a:srgbClr val="D58B94"/>
            </a:solidFill>
            <a:ln w="9525" cap="flat">
              <a:noFill/>
              <a:prstDash val="solid"/>
              <a:miter/>
            </a:ln>
          </p:spPr>
          <p:txBody>
            <a:bodyPr rtlCol="0" anchor="ctr"/>
            <a:lstStyle/>
            <a:p>
              <a:endParaRPr lang="en-IN"/>
            </a:p>
          </p:txBody>
        </p:sp>
        <p:sp>
          <p:nvSpPr>
            <p:cNvPr id="2302" name="Freeform: Shape 2301">
              <a:extLst>
                <a:ext uri="{FF2B5EF4-FFF2-40B4-BE49-F238E27FC236}">
                  <a16:creationId xmlns:a16="http://schemas.microsoft.com/office/drawing/2014/main" xmlns="" id="{A400E0B4-4A6B-FED8-771A-B9C2D5FA9041}"/>
                </a:ext>
              </a:extLst>
            </p:cNvPr>
            <p:cNvSpPr/>
            <p:nvPr/>
          </p:nvSpPr>
          <p:spPr>
            <a:xfrm>
              <a:off x="1332304" y="1100650"/>
              <a:ext cx="6460" cy="6733"/>
            </a:xfrm>
            <a:custGeom>
              <a:avLst/>
              <a:gdLst>
                <a:gd name="connsiteX0" fmla="*/ 2134 w 6460"/>
                <a:gd name="connsiteY0" fmla="*/ 138 h 6733"/>
                <a:gd name="connsiteX1" fmla="*/ 6202 w 6460"/>
                <a:gd name="connsiteY1" fmla="*/ 2243 h 6733"/>
                <a:gd name="connsiteX2" fmla="*/ 6230 w 6460"/>
                <a:gd name="connsiteY2" fmla="*/ 2329 h 6733"/>
                <a:gd name="connsiteX3" fmla="*/ 4325 w 6460"/>
                <a:gd name="connsiteY3" fmla="*/ 6615 h 6733"/>
                <a:gd name="connsiteX4" fmla="*/ 229 w 6460"/>
                <a:gd name="connsiteY4" fmla="*/ 4329 h 6733"/>
                <a:gd name="connsiteX5" fmla="*/ 1925 w 6460"/>
                <a:gd name="connsiteY5" fmla="*/ 215 h 6733"/>
                <a:gd name="connsiteX6" fmla="*/ 2134 w 6460"/>
                <a:gd name="connsiteY6" fmla="*/ 138 h 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0" h="6733">
                  <a:moveTo>
                    <a:pt x="2134" y="138"/>
                  </a:moveTo>
                  <a:cubicBezTo>
                    <a:pt x="3839" y="-404"/>
                    <a:pt x="5659" y="539"/>
                    <a:pt x="6202" y="2243"/>
                  </a:cubicBezTo>
                  <a:cubicBezTo>
                    <a:pt x="6211" y="2272"/>
                    <a:pt x="6221" y="2301"/>
                    <a:pt x="6230" y="2329"/>
                  </a:cubicBezTo>
                  <a:cubicBezTo>
                    <a:pt x="6878" y="4034"/>
                    <a:pt x="6030" y="5949"/>
                    <a:pt x="4325" y="6615"/>
                  </a:cubicBezTo>
                  <a:cubicBezTo>
                    <a:pt x="2573" y="7054"/>
                    <a:pt x="782" y="6053"/>
                    <a:pt x="229" y="4329"/>
                  </a:cubicBezTo>
                  <a:cubicBezTo>
                    <a:pt x="-437" y="2729"/>
                    <a:pt x="315" y="891"/>
                    <a:pt x="1925" y="215"/>
                  </a:cubicBezTo>
                  <a:cubicBezTo>
                    <a:pt x="1992" y="186"/>
                    <a:pt x="2058" y="167"/>
                    <a:pt x="2134" y="138"/>
                  </a:cubicBezTo>
                  <a:close/>
                </a:path>
              </a:pathLst>
            </a:custGeom>
            <a:solidFill>
              <a:srgbClr val="D58B94"/>
            </a:solidFill>
            <a:ln w="9525" cap="flat">
              <a:noFill/>
              <a:prstDash val="solid"/>
              <a:miter/>
            </a:ln>
          </p:spPr>
          <p:txBody>
            <a:bodyPr rtlCol="0" anchor="ctr"/>
            <a:lstStyle/>
            <a:p>
              <a:endParaRPr lang="en-IN"/>
            </a:p>
          </p:txBody>
        </p:sp>
        <p:sp>
          <p:nvSpPr>
            <p:cNvPr id="2303" name="Freeform: Shape 2302">
              <a:extLst>
                <a:ext uri="{FF2B5EF4-FFF2-40B4-BE49-F238E27FC236}">
                  <a16:creationId xmlns:a16="http://schemas.microsoft.com/office/drawing/2014/main" xmlns="" id="{259E7165-193A-581D-8B2A-A5C260743A04}"/>
                </a:ext>
              </a:extLst>
            </p:cNvPr>
            <p:cNvSpPr/>
            <p:nvPr/>
          </p:nvSpPr>
          <p:spPr>
            <a:xfrm>
              <a:off x="1282433" y="1162822"/>
              <a:ext cx="10687" cy="11796"/>
            </a:xfrm>
            <a:custGeom>
              <a:avLst/>
              <a:gdLst>
                <a:gd name="connsiteX0" fmla="*/ 3142 w 10687"/>
                <a:gd name="connsiteY0" fmla="*/ 165 h 11796"/>
                <a:gd name="connsiteX1" fmla="*/ 10096 w 10687"/>
                <a:gd name="connsiteY1" fmla="*/ 3975 h 11796"/>
                <a:gd name="connsiteX2" fmla="*/ 7533 w 10687"/>
                <a:gd name="connsiteY2" fmla="*/ 11500 h 11796"/>
                <a:gd name="connsiteX3" fmla="*/ 7524 w 10687"/>
                <a:gd name="connsiteY3" fmla="*/ 11500 h 11796"/>
                <a:gd name="connsiteX4" fmla="*/ 656 w 10687"/>
                <a:gd name="connsiteY4" fmla="*/ 8071 h 11796"/>
                <a:gd name="connsiteX5" fmla="*/ 571 w 10687"/>
                <a:gd name="connsiteY5" fmla="*/ 7785 h 11796"/>
                <a:gd name="connsiteX6" fmla="*/ 3142 w 10687"/>
                <a:gd name="connsiteY6" fmla="*/ 165 h 1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87" h="11796">
                  <a:moveTo>
                    <a:pt x="3142" y="165"/>
                  </a:moveTo>
                  <a:cubicBezTo>
                    <a:pt x="6105" y="-587"/>
                    <a:pt x="9143" y="1080"/>
                    <a:pt x="10096" y="3975"/>
                  </a:cubicBezTo>
                  <a:cubicBezTo>
                    <a:pt x="11467" y="6757"/>
                    <a:pt x="10315" y="10128"/>
                    <a:pt x="7533" y="11500"/>
                  </a:cubicBezTo>
                  <a:cubicBezTo>
                    <a:pt x="7524" y="11500"/>
                    <a:pt x="7524" y="11500"/>
                    <a:pt x="7524" y="11500"/>
                  </a:cubicBezTo>
                  <a:cubicBezTo>
                    <a:pt x="4676" y="12453"/>
                    <a:pt x="1609" y="10909"/>
                    <a:pt x="656" y="8071"/>
                  </a:cubicBezTo>
                  <a:cubicBezTo>
                    <a:pt x="628" y="7976"/>
                    <a:pt x="599" y="7880"/>
                    <a:pt x="571" y="7785"/>
                  </a:cubicBezTo>
                  <a:cubicBezTo>
                    <a:pt x="-811" y="4966"/>
                    <a:pt x="342" y="1575"/>
                    <a:pt x="3142" y="165"/>
                  </a:cubicBezTo>
                  <a:close/>
                </a:path>
              </a:pathLst>
            </a:custGeom>
            <a:solidFill>
              <a:srgbClr val="D58B94"/>
            </a:solidFill>
            <a:ln w="9525" cap="flat">
              <a:noFill/>
              <a:prstDash val="solid"/>
              <a:miter/>
            </a:ln>
          </p:spPr>
          <p:txBody>
            <a:bodyPr rtlCol="0" anchor="ctr"/>
            <a:lstStyle/>
            <a:p>
              <a:endParaRPr lang="en-IN"/>
            </a:p>
          </p:txBody>
        </p:sp>
        <p:sp>
          <p:nvSpPr>
            <p:cNvPr id="2304" name="Freeform: Shape 2303">
              <a:extLst>
                <a:ext uri="{FF2B5EF4-FFF2-40B4-BE49-F238E27FC236}">
                  <a16:creationId xmlns:a16="http://schemas.microsoft.com/office/drawing/2014/main" xmlns="" id="{5EA4CE18-47E7-D209-755B-27D687622F61}"/>
                </a:ext>
              </a:extLst>
            </p:cNvPr>
            <p:cNvSpPr/>
            <p:nvPr/>
          </p:nvSpPr>
          <p:spPr>
            <a:xfrm>
              <a:off x="1290872" y="1176028"/>
              <a:ext cx="10388" cy="11402"/>
            </a:xfrm>
            <a:custGeom>
              <a:avLst/>
              <a:gdLst>
                <a:gd name="connsiteX0" fmla="*/ 2895 w 10388"/>
                <a:gd name="connsiteY0" fmla="*/ 199 h 11402"/>
                <a:gd name="connsiteX1" fmla="*/ 9753 w 10388"/>
                <a:gd name="connsiteY1" fmla="*/ 3819 h 11402"/>
                <a:gd name="connsiteX2" fmla="*/ 7476 w 10388"/>
                <a:gd name="connsiteY2" fmla="*/ 11153 h 11402"/>
                <a:gd name="connsiteX3" fmla="*/ 7467 w 10388"/>
                <a:gd name="connsiteY3" fmla="*/ 11153 h 11402"/>
                <a:gd name="connsiteX4" fmla="*/ 609 w 10388"/>
                <a:gd name="connsiteY4" fmla="*/ 7533 h 11402"/>
                <a:gd name="connsiteX5" fmla="*/ 2885 w 10388"/>
                <a:gd name="connsiteY5" fmla="*/ 199 h 11402"/>
                <a:gd name="connsiteX6" fmla="*/ 2895 w 10388"/>
                <a:gd name="connsiteY6" fmla="*/ 199 h 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8" h="11402">
                  <a:moveTo>
                    <a:pt x="2895" y="199"/>
                  </a:moveTo>
                  <a:cubicBezTo>
                    <a:pt x="5781" y="-620"/>
                    <a:pt x="8800" y="980"/>
                    <a:pt x="9753" y="3819"/>
                  </a:cubicBezTo>
                  <a:cubicBezTo>
                    <a:pt x="11143" y="6476"/>
                    <a:pt x="10124" y="9753"/>
                    <a:pt x="7476" y="11153"/>
                  </a:cubicBezTo>
                  <a:cubicBezTo>
                    <a:pt x="7467" y="11153"/>
                    <a:pt x="7467" y="11153"/>
                    <a:pt x="7467" y="11153"/>
                  </a:cubicBezTo>
                  <a:cubicBezTo>
                    <a:pt x="4571" y="12020"/>
                    <a:pt x="1523" y="10410"/>
                    <a:pt x="609" y="7533"/>
                  </a:cubicBezTo>
                  <a:cubicBezTo>
                    <a:pt x="-782" y="4876"/>
                    <a:pt x="237" y="1599"/>
                    <a:pt x="2885" y="199"/>
                  </a:cubicBezTo>
                  <a:cubicBezTo>
                    <a:pt x="2895" y="199"/>
                    <a:pt x="2895" y="199"/>
                    <a:pt x="2895" y="199"/>
                  </a:cubicBezTo>
                  <a:close/>
                </a:path>
              </a:pathLst>
            </a:custGeom>
            <a:solidFill>
              <a:srgbClr val="D58B94"/>
            </a:solidFill>
            <a:ln w="9525" cap="flat">
              <a:noFill/>
              <a:prstDash val="solid"/>
              <a:miter/>
            </a:ln>
          </p:spPr>
          <p:txBody>
            <a:bodyPr rtlCol="0" anchor="ctr"/>
            <a:lstStyle/>
            <a:p>
              <a:endParaRPr lang="en-IN"/>
            </a:p>
          </p:txBody>
        </p:sp>
        <p:sp>
          <p:nvSpPr>
            <p:cNvPr id="2305" name="Freeform: Shape 2304">
              <a:extLst>
                <a:ext uri="{FF2B5EF4-FFF2-40B4-BE49-F238E27FC236}">
                  <a16:creationId xmlns:a16="http://schemas.microsoft.com/office/drawing/2014/main" xmlns="" id="{C6C02585-A092-C905-7F5F-1FFB9E7F8CD0}"/>
                </a:ext>
              </a:extLst>
            </p:cNvPr>
            <p:cNvSpPr/>
            <p:nvPr/>
          </p:nvSpPr>
          <p:spPr>
            <a:xfrm>
              <a:off x="1268653" y="1101976"/>
              <a:ext cx="5106" cy="5465"/>
            </a:xfrm>
            <a:custGeom>
              <a:avLst/>
              <a:gdLst>
                <a:gd name="connsiteX0" fmla="*/ 1683 w 5106"/>
                <a:gd name="connsiteY0" fmla="*/ 51 h 5465"/>
                <a:gd name="connsiteX1" fmla="*/ 4921 w 5106"/>
                <a:gd name="connsiteY1" fmla="*/ 1956 h 5465"/>
                <a:gd name="connsiteX2" fmla="*/ 3397 w 5106"/>
                <a:gd name="connsiteY2" fmla="*/ 5385 h 5465"/>
                <a:gd name="connsiteX3" fmla="*/ 159 w 5106"/>
                <a:gd name="connsiteY3" fmla="*/ 3480 h 5465"/>
                <a:gd name="connsiteX4" fmla="*/ 1683 w 5106"/>
                <a:gd name="connsiteY4" fmla="*/ 51 h 5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 h="5465">
                  <a:moveTo>
                    <a:pt x="1683" y="51"/>
                  </a:moveTo>
                  <a:cubicBezTo>
                    <a:pt x="3092" y="-263"/>
                    <a:pt x="4502" y="575"/>
                    <a:pt x="4921" y="1956"/>
                  </a:cubicBezTo>
                  <a:cubicBezTo>
                    <a:pt x="5436" y="3327"/>
                    <a:pt x="4759" y="4851"/>
                    <a:pt x="3397" y="5385"/>
                  </a:cubicBezTo>
                  <a:cubicBezTo>
                    <a:pt x="1988" y="5699"/>
                    <a:pt x="578" y="4861"/>
                    <a:pt x="159" y="3480"/>
                  </a:cubicBezTo>
                  <a:cubicBezTo>
                    <a:pt x="-356" y="2108"/>
                    <a:pt x="321" y="584"/>
                    <a:pt x="1683" y="51"/>
                  </a:cubicBezTo>
                  <a:close/>
                </a:path>
              </a:pathLst>
            </a:custGeom>
            <a:solidFill>
              <a:srgbClr val="D58B94"/>
            </a:solidFill>
            <a:ln w="9525" cap="flat">
              <a:noFill/>
              <a:prstDash val="solid"/>
              <a:miter/>
            </a:ln>
          </p:spPr>
          <p:txBody>
            <a:bodyPr rtlCol="0" anchor="ctr"/>
            <a:lstStyle/>
            <a:p>
              <a:endParaRPr lang="en-IN"/>
            </a:p>
          </p:txBody>
        </p:sp>
        <p:sp>
          <p:nvSpPr>
            <p:cNvPr id="2306" name="Freeform: Shape 2305">
              <a:extLst>
                <a:ext uri="{FF2B5EF4-FFF2-40B4-BE49-F238E27FC236}">
                  <a16:creationId xmlns:a16="http://schemas.microsoft.com/office/drawing/2014/main" xmlns="" id="{3FC81D2D-11FA-3992-72A7-519B69B855B3}"/>
                </a:ext>
              </a:extLst>
            </p:cNvPr>
            <p:cNvSpPr/>
            <p:nvPr/>
          </p:nvSpPr>
          <p:spPr>
            <a:xfrm>
              <a:off x="1279996" y="1100769"/>
              <a:ext cx="14635" cy="15634"/>
            </a:xfrm>
            <a:custGeom>
              <a:avLst/>
              <a:gdLst>
                <a:gd name="connsiteX0" fmla="*/ 5198 w 14635"/>
                <a:gd name="connsiteY0" fmla="*/ 115 h 15634"/>
                <a:gd name="connsiteX1" fmla="*/ 14495 w 14635"/>
                <a:gd name="connsiteY1" fmla="*/ 6564 h 15634"/>
                <a:gd name="connsiteX2" fmla="*/ 9961 w 14635"/>
                <a:gd name="connsiteY2" fmla="*/ 15260 h 15634"/>
                <a:gd name="connsiteX3" fmla="*/ 607 w 14635"/>
                <a:gd name="connsiteY3" fmla="*/ 10469 h 15634"/>
                <a:gd name="connsiteX4" fmla="*/ 436 w 14635"/>
                <a:gd name="connsiteY4" fmla="*/ 9831 h 15634"/>
                <a:gd name="connsiteX5" fmla="*/ 4960 w 14635"/>
                <a:gd name="connsiteY5" fmla="*/ 201 h 15634"/>
                <a:gd name="connsiteX6" fmla="*/ 5198 w 14635"/>
                <a:gd name="connsiteY6" fmla="*/ 115 h 1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35" h="15634">
                  <a:moveTo>
                    <a:pt x="5198" y="115"/>
                  </a:moveTo>
                  <a:cubicBezTo>
                    <a:pt x="9551" y="-675"/>
                    <a:pt x="13713" y="2211"/>
                    <a:pt x="14495" y="6564"/>
                  </a:cubicBezTo>
                  <a:cubicBezTo>
                    <a:pt x="15142" y="10155"/>
                    <a:pt x="13285" y="13736"/>
                    <a:pt x="9961" y="15260"/>
                  </a:cubicBezTo>
                  <a:cubicBezTo>
                    <a:pt x="6055" y="16517"/>
                    <a:pt x="1864" y="14374"/>
                    <a:pt x="607" y="10469"/>
                  </a:cubicBezTo>
                  <a:cubicBezTo>
                    <a:pt x="540" y="10259"/>
                    <a:pt x="483" y="10050"/>
                    <a:pt x="436" y="9831"/>
                  </a:cubicBezTo>
                  <a:cubicBezTo>
                    <a:pt x="-974" y="5926"/>
                    <a:pt x="1045" y="1611"/>
                    <a:pt x="4960" y="201"/>
                  </a:cubicBezTo>
                  <a:cubicBezTo>
                    <a:pt x="5036" y="173"/>
                    <a:pt x="5122" y="144"/>
                    <a:pt x="5198" y="115"/>
                  </a:cubicBezTo>
                  <a:close/>
                </a:path>
              </a:pathLst>
            </a:custGeom>
            <a:solidFill>
              <a:srgbClr val="D58B94"/>
            </a:solidFill>
            <a:ln w="9525" cap="flat">
              <a:noFill/>
              <a:prstDash val="solid"/>
              <a:miter/>
            </a:ln>
          </p:spPr>
          <p:txBody>
            <a:bodyPr rtlCol="0" anchor="ctr"/>
            <a:lstStyle/>
            <a:p>
              <a:endParaRPr lang="en-IN"/>
            </a:p>
          </p:txBody>
        </p:sp>
        <p:sp>
          <p:nvSpPr>
            <p:cNvPr id="2307" name="Freeform: Shape 2306">
              <a:extLst>
                <a:ext uri="{FF2B5EF4-FFF2-40B4-BE49-F238E27FC236}">
                  <a16:creationId xmlns:a16="http://schemas.microsoft.com/office/drawing/2014/main" xmlns="" id="{18CCC3EE-49A4-5B51-1810-91AE8E920C0F}"/>
                </a:ext>
              </a:extLst>
            </p:cNvPr>
            <p:cNvSpPr/>
            <p:nvPr/>
          </p:nvSpPr>
          <p:spPr>
            <a:xfrm>
              <a:off x="1278099" y="1121517"/>
              <a:ext cx="21135" cy="23055"/>
            </a:xfrm>
            <a:custGeom>
              <a:avLst/>
              <a:gdLst>
                <a:gd name="connsiteX0" fmla="*/ 6714 w 21135"/>
                <a:gd name="connsiteY0" fmla="*/ 322 h 23055"/>
                <a:gd name="connsiteX1" fmla="*/ 20239 w 21135"/>
                <a:gd name="connsiteY1" fmla="*/ 8132 h 23055"/>
                <a:gd name="connsiteX2" fmla="*/ 14429 w 21135"/>
                <a:gd name="connsiteY2" fmla="*/ 22610 h 23055"/>
                <a:gd name="connsiteX3" fmla="*/ 980 w 21135"/>
                <a:gd name="connsiteY3" fmla="*/ 15190 h 23055"/>
                <a:gd name="connsiteX4" fmla="*/ 904 w 21135"/>
                <a:gd name="connsiteY4" fmla="*/ 14895 h 23055"/>
                <a:gd name="connsiteX5" fmla="*/ 6628 w 21135"/>
                <a:gd name="connsiteY5" fmla="*/ 360 h 23055"/>
                <a:gd name="connsiteX6" fmla="*/ 6714 w 21135"/>
                <a:gd name="connsiteY6" fmla="*/ 322 h 2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35" h="23055">
                  <a:moveTo>
                    <a:pt x="6714" y="322"/>
                  </a:moveTo>
                  <a:cubicBezTo>
                    <a:pt x="12591" y="-1145"/>
                    <a:pt x="18573" y="2312"/>
                    <a:pt x="20239" y="8132"/>
                  </a:cubicBezTo>
                  <a:cubicBezTo>
                    <a:pt x="22621" y="13733"/>
                    <a:pt x="20020" y="20210"/>
                    <a:pt x="14429" y="22610"/>
                  </a:cubicBezTo>
                  <a:cubicBezTo>
                    <a:pt x="8666" y="24277"/>
                    <a:pt x="2647" y="20953"/>
                    <a:pt x="980" y="15190"/>
                  </a:cubicBezTo>
                  <a:cubicBezTo>
                    <a:pt x="961" y="15095"/>
                    <a:pt x="932" y="14990"/>
                    <a:pt x="904" y="14895"/>
                  </a:cubicBezTo>
                  <a:cubicBezTo>
                    <a:pt x="-1525" y="9294"/>
                    <a:pt x="1037" y="2789"/>
                    <a:pt x="6628" y="360"/>
                  </a:cubicBezTo>
                  <a:cubicBezTo>
                    <a:pt x="6657" y="341"/>
                    <a:pt x="6685" y="331"/>
                    <a:pt x="6714" y="322"/>
                  </a:cubicBezTo>
                  <a:close/>
                </a:path>
              </a:pathLst>
            </a:custGeom>
            <a:solidFill>
              <a:srgbClr val="D58B94"/>
            </a:solidFill>
            <a:ln w="9525" cap="flat">
              <a:noFill/>
              <a:prstDash val="solid"/>
              <a:miter/>
            </a:ln>
          </p:spPr>
          <p:txBody>
            <a:bodyPr rtlCol="0" anchor="ctr"/>
            <a:lstStyle/>
            <a:p>
              <a:endParaRPr lang="en-IN"/>
            </a:p>
          </p:txBody>
        </p:sp>
        <p:sp>
          <p:nvSpPr>
            <p:cNvPr id="2308" name="Freeform: Shape 2307">
              <a:extLst>
                <a:ext uri="{FF2B5EF4-FFF2-40B4-BE49-F238E27FC236}">
                  <a16:creationId xmlns:a16="http://schemas.microsoft.com/office/drawing/2014/main" xmlns="" id="{3812F782-93C2-21A1-AC03-B57D07E2C304}"/>
                </a:ext>
              </a:extLst>
            </p:cNvPr>
            <p:cNvSpPr/>
            <p:nvPr/>
          </p:nvSpPr>
          <p:spPr>
            <a:xfrm>
              <a:off x="1289653" y="1146692"/>
              <a:ext cx="13528" cy="13342"/>
            </a:xfrm>
            <a:custGeom>
              <a:avLst/>
              <a:gdLst>
                <a:gd name="connsiteX0" fmla="*/ 3543 w 13528"/>
                <a:gd name="connsiteY0" fmla="*/ 865 h 13342"/>
                <a:gd name="connsiteX1" fmla="*/ 12639 w 13528"/>
                <a:gd name="connsiteY1" fmla="*/ 3351 h 13342"/>
                <a:gd name="connsiteX2" fmla="*/ 10153 w 13528"/>
                <a:gd name="connsiteY2" fmla="*/ 12447 h 13342"/>
                <a:gd name="connsiteX3" fmla="*/ 1057 w 13528"/>
                <a:gd name="connsiteY3" fmla="*/ 9961 h 13342"/>
                <a:gd name="connsiteX4" fmla="*/ 590 w 13528"/>
                <a:gd name="connsiteY4" fmla="*/ 8961 h 13342"/>
                <a:gd name="connsiteX5" fmla="*/ 3371 w 13528"/>
                <a:gd name="connsiteY5" fmla="*/ 941 h 13342"/>
                <a:gd name="connsiteX6" fmla="*/ 3543 w 13528"/>
                <a:gd name="connsiteY6" fmla="*/ 865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8" h="13342">
                  <a:moveTo>
                    <a:pt x="3543" y="865"/>
                  </a:moveTo>
                  <a:cubicBezTo>
                    <a:pt x="6743" y="-964"/>
                    <a:pt x="10810" y="150"/>
                    <a:pt x="12639" y="3351"/>
                  </a:cubicBezTo>
                  <a:cubicBezTo>
                    <a:pt x="14458" y="6551"/>
                    <a:pt x="13353" y="10618"/>
                    <a:pt x="10153" y="12447"/>
                  </a:cubicBezTo>
                  <a:cubicBezTo>
                    <a:pt x="6953" y="14276"/>
                    <a:pt x="2876" y="13162"/>
                    <a:pt x="1057" y="9961"/>
                  </a:cubicBezTo>
                  <a:cubicBezTo>
                    <a:pt x="876" y="9637"/>
                    <a:pt x="714" y="9304"/>
                    <a:pt x="590" y="8961"/>
                  </a:cubicBezTo>
                  <a:cubicBezTo>
                    <a:pt x="-858" y="5980"/>
                    <a:pt x="390" y="2389"/>
                    <a:pt x="3371" y="941"/>
                  </a:cubicBezTo>
                  <a:cubicBezTo>
                    <a:pt x="3428" y="913"/>
                    <a:pt x="3486" y="893"/>
                    <a:pt x="3543" y="865"/>
                  </a:cubicBezTo>
                  <a:close/>
                </a:path>
              </a:pathLst>
            </a:custGeom>
            <a:solidFill>
              <a:srgbClr val="D58B94"/>
            </a:solidFill>
            <a:ln w="9525" cap="flat">
              <a:noFill/>
              <a:prstDash val="solid"/>
              <a:miter/>
            </a:ln>
          </p:spPr>
          <p:txBody>
            <a:bodyPr rtlCol="0" anchor="ctr"/>
            <a:lstStyle/>
            <a:p>
              <a:endParaRPr lang="en-IN"/>
            </a:p>
          </p:txBody>
        </p:sp>
        <p:sp>
          <p:nvSpPr>
            <p:cNvPr id="2309" name="Freeform: Shape 2308">
              <a:extLst>
                <a:ext uri="{FF2B5EF4-FFF2-40B4-BE49-F238E27FC236}">
                  <a16:creationId xmlns:a16="http://schemas.microsoft.com/office/drawing/2014/main" xmlns="" id="{97B04666-F418-B8B6-7434-14E0FD58D177}"/>
                </a:ext>
              </a:extLst>
            </p:cNvPr>
            <p:cNvSpPr/>
            <p:nvPr/>
          </p:nvSpPr>
          <p:spPr>
            <a:xfrm>
              <a:off x="1301617" y="1162967"/>
              <a:ext cx="8958" cy="8905"/>
            </a:xfrm>
            <a:custGeom>
              <a:avLst/>
              <a:gdLst>
                <a:gd name="connsiteX0" fmla="*/ 2913 w 8958"/>
                <a:gd name="connsiteY0" fmla="*/ 211 h 8905"/>
                <a:gd name="connsiteX1" fmla="*/ 8781 w 8958"/>
                <a:gd name="connsiteY1" fmla="*/ 3230 h 8905"/>
                <a:gd name="connsiteX2" fmla="*/ 8819 w 8958"/>
                <a:gd name="connsiteY2" fmla="*/ 3354 h 8905"/>
                <a:gd name="connsiteX3" fmla="*/ 5523 w 8958"/>
                <a:gd name="connsiteY3" fmla="*/ 8764 h 8905"/>
                <a:gd name="connsiteX4" fmla="*/ 113 w 8958"/>
                <a:gd name="connsiteY4" fmla="*/ 5459 h 8905"/>
                <a:gd name="connsiteX5" fmla="*/ 2913 w 8958"/>
                <a:gd name="connsiteY5" fmla="*/ 211 h 8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8" h="8905">
                  <a:moveTo>
                    <a:pt x="2913" y="211"/>
                  </a:moveTo>
                  <a:cubicBezTo>
                    <a:pt x="5371" y="-580"/>
                    <a:pt x="8000" y="773"/>
                    <a:pt x="8781" y="3230"/>
                  </a:cubicBezTo>
                  <a:cubicBezTo>
                    <a:pt x="8790" y="3268"/>
                    <a:pt x="8809" y="3316"/>
                    <a:pt x="8819" y="3354"/>
                  </a:cubicBezTo>
                  <a:cubicBezTo>
                    <a:pt x="9400" y="5754"/>
                    <a:pt x="7923" y="8174"/>
                    <a:pt x="5523" y="8764"/>
                  </a:cubicBezTo>
                  <a:cubicBezTo>
                    <a:pt x="3123" y="9345"/>
                    <a:pt x="703" y="7869"/>
                    <a:pt x="113" y="5459"/>
                  </a:cubicBezTo>
                  <a:cubicBezTo>
                    <a:pt x="-421" y="3259"/>
                    <a:pt x="780" y="1001"/>
                    <a:pt x="2913" y="211"/>
                  </a:cubicBezTo>
                  <a:close/>
                </a:path>
              </a:pathLst>
            </a:custGeom>
            <a:solidFill>
              <a:srgbClr val="D58B94"/>
            </a:solidFill>
            <a:ln w="9525" cap="flat">
              <a:noFill/>
              <a:prstDash val="solid"/>
              <a:miter/>
            </a:ln>
          </p:spPr>
          <p:txBody>
            <a:bodyPr rtlCol="0" anchor="ctr"/>
            <a:lstStyle/>
            <a:p>
              <a:endParaRPr lang="en-IN"/>
            </a:p>
          </p:txBody>
        </p:sp>
        <p:sp>
          <p:nvSpPr>
            <p:cNvPr id="2310" name="Freeform: Shape 2309">
              <a:extLst>
                <a:ext uri="{FF2B5EF4-FFF2-40B4-BE49-F238E27FC236}">
                  <a16:creationId xmlns:a16="http://schemas.microsoft.com/office/drawing/2014/main" xmlns="" id="{E5046C6D-A5E5-14EC-2666-7F9506499B7C}"/>
                </a:ext>
              </a:extLst>
            </p:cNvPr>
            <p:cNvSpPr/>
            <p:nvPr/>
          </p:nvSpPr>
          <p:spPr>
            <a:xfrm>
              <a:off x="1317218" y="1169227"/>
              <a:ext cx="7379" cy="7953"/>
            </a:xfrm>
            <a:custGeom>
              <a:avLst/>
              <a:gdLst>
                <a:gd name="connsiteX0" fmla="*/ 2076 w 7379"/>
                <a:gd name="connsiteY0" fmla="*/ 141 h 7953"/>
                <a:gd name="connsiteX1" fmla="*/ 6934 w 7379"/>
                <a:gd name="connsiteY1" fmla="*/ 2618 h 7953"/>
                <a:gd name="connsiteX2" fmla="*/ 5324 w 7379"/>
                <a:gd name="connsiteY2" fmla="*/ 7761 h 7953"/>
                <a:gd name="connsiteX3" fmla="*/ 5315 w 7379"/>
                <a:gd name="connsiteY3" fmla="*/ 7761 h 7953"/>
                <a:gd name="connsiteX4" fmla="*/ 457 w 7379"/>
                <a:gd name="connsiteY4" fmla="*/ 5285 h 7953"/>
                <a:gd name="connsiteX5" fmla="*/ 1895 w 7379"/>
                <a:gd name="connsiteY5" fmla="*/ 237 h 7953"/>
                <a:gd name="connsiteX6" fmla="*/ 2076 w 7379"/>
                <a:gd name="connsiteY6" fmla="*/ 141 h 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9" h="7953">
                  <a:moveTo>
                    <a:pt x="2076" y="141"/>
                  </a:moveTo>
                  <a:cubicBezTo>
                    <a:pt x="4096" y="-440"/>
                    <a:pt x="6220" y="646"/>
                    <a:pt x="6934" y="2618"/>
                  </a:cubicBezTo>
                  <a:cubicBezTo>
                    <a:pt x="7906" y="4485"/>
                    <a:pt x="7182" y="6780"/>
                    <a:pt x="5324" y="7761"/>
                  </a:cubicBezTo>
                  <a:cubicBezTo>
                    <a:pt x="5315" y="7761"/>
                    <a:pt x="5315" y="7761"/>
                    <a:pt x="5315" y="7761"/>
                  </a:cubicBezTo>
                  <a:cubicBezTo>
                    <a:pt x="3295" y="8390"/>
                    <a:pt x="1133" y="7295"/>
                    <a:pt x="457" y="5285"/>
                  </a:cubicBezTo>
                  <a:cubicBezTo>
                    <a:pt x="-543" y="3494"/>
                    <a:pt x="105" y="1227"/>
                    <a:pt x="1895" y="237"/>
                  </a:cubicBezTo>
                  <a:cubicBezTo>
                    <a:pt x="1962" y="198"/>
                    <a:pt x="2019" y="170"/>
                    <a:pt x="2076" y="141"/>
                  </a:cubicBezTo>
                  <a:close/>
                </a:path>
              </a:pathLst>
            </a:custGeom>
            <a:solidFill>
              <a:srgbClr val="D58B94"/>
            </a:solidFill>
            <a:ln w="9525" cap="flat">
              <a:noFill/>
              <a:prstDash val="solid"/>
              <a:miter/>
            </a:ln>
          </p:spPr>
          <p:txBody>
            <a:bodyPr rtlCol="0" anchor="ctr"/>
            <a:lstStyle/>
            <a:p>
              <a:endParaRPr lang="en-IN"/>
            </a:p>
          </p:txBody>
        </p:sp>
        <p:sp>
          <p:nvSpPr>
            <p:cNvPr id="2311" name="Freeform: Shape 2310">
              <a:extLst>
                <a:ext uri="{FF2B5EF4-FFF2-40B4-BE49-F238E27FC236}">
                  <a16:creationId xmlns:a16="http://schemas.microsoft.com/office/drawing/2014/main" xmlns="" id="{E1F98450-C7F7-4C2F-8C3E-B923F828181A}"/>
                </a:ext>
              </a:extLst>
            </p:cNvPr>
            <p:cNvSpPr/>
            <p:nvPr/>
          </p:nvSpPr>
          <p:spPr>
            <a:xfrm>
              <a:off x="1311289" y="1154852"/>
              <a:ext cx="9116" cy="10189"/>
            </a:xfrm>
            <a:custGeom>
              <a:avLst/>
              <a:gdLst>
                <a:gd name="connsiteX0" fmla="*/ 6195 w 9116"/>
                <a:gd name="connsiteY0" fmla="*/ 515 h 10189"/>
                <a:gd name="connsiteX1" fmla="*/ 8767 w 9116"/>
                <a:gd name="connsiteY1" fmla="*/ 7277 h 10189"/>
                <a:gd name="connsiteX2" fmla="*/ 3652 w 9116"/>
                <a:gd name="connsiteY2" fmla="*/ 9992 h 10189"/>
                <a:gd name="connsiteX3" fmla="*/ 2861 w 9116"/>
                <a:gd name="connsiteY3" fmla="*/ 9659 h 10189"/>
                <a:gd name="connsiteX4" fmla="*/ 290 w 9116"/>
                <a:gd name="connsiteY4" fmla="*/ 2801 h 10189"/>
                <a:gd name="connsiteX5" fmla="*/ 5462 w 9116"/>
                <a:gd name="connsiteY5" fmla="*/ 191 h 10189"/>
                <a:gd name="connsiteX6" fmla="*/ 6195 w 9116"/>
                <a:gd name="connsiteY6" fmla="*/ 515 h 1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16" h="10189">
                  <a:moveTo>
                    <a:pt x="6195" y="515"/>
                  </a:moveTo>
                  <a:cubicBezTo>
                    <a:pt x="8614" y="1820"/>
                    <a:pt x="9710" y="4696"/>
                    <a:pt x="8767" y="7277"/>
                  </a:cubicBezTo>
                  <a:cubicBezTo>
                    <a:pt x="8100" y="9440"/>
                    <a:pt x="5814" y="10659"/>
                    <a:pt x="3652" y="9992"/>
                  </a:cubicBezTo>
                  <a:cubicBezTo>
                    <a:pt x="3376" y="9906"/>
                    <a:pt x="3109" y="9802"/>
                    <a:pt x="2861" y="9659"/>
                  </a:cubicBezTo>
                  <a:cubicBezTo>
                    <a:pt x="489" y="8268"/>
                    <a:pt x="-587" y="5411"/>
                    <a:pt x="290" y="2801"/>
                  </a:cubicBezTo>
                  <a:cubicBezTo>
                    <a:pt x="994" y="648"/>
                    <a:pt x="3309" y="-514"/>
                    <a:pt x="5462" y="191"/>
                  </a:cubicBezTo>
                  <a:cubicBezTo>
                    <a:pt x="5719" y="277"/>
                    <a:pt x="5957" y="381"/>
                    <a:pt x="6195" y="515"/>
                  </a:cubicBezTo>
                  <a:close/>
                </a:path>
              </a:pathLst>
            </a:custGeom>
            <a:solidFill>
              <a:srgbClr val="D58B94"/>
            </a:solidFill>
            <a:ln w="9525" cap="flat">
              <a:noFill/>
              <a:prstDash val="solid"/>
              <a:miter/>
            </a:ln>
          </p:spPr>
          <p:txBody>
            <a:bodyPr rtlCol="0" anchor="ctr"/>
            <a:lstStyle/>
            <a:p>
              <a:endParaRPr lang="en-IN"/>
            </a:p>
          </p:txBody>
        </p:sp>
        <p:sp>
          <p:nvSpPr>
            <p:cNvPr id="2312" name="Freeform: Shape 2311">
              <a:extLst>
                <a:ext uri="{FF2B5EF4-FFF2-40B4-BE49-F238E27FC236}">
                  <a16:creationId xmlns:a16="http://schemas.microsoft.com/office/drawing/2014/main" xmlns="" id="{37CBC4AE-E791-F8EE-E43B-0516CA425524}"/>
                </a:ext>
              </a:extLst>
            </p:cNvPr>
            <p:cNvSpPr/>
            <p:nvPr/>
          </p:nvSpPr>
          <p:spPr>
            <a:xfrm>
              <a:off x="1304194" y="1118703"/>
              <a:ext cx="11759" cy="12247"/>
            </a:xfrm>
            <a:custGeom>
              <a:avLst/>
              <a:gdLst>
                <a:gd name="connsiteX0" fmla="*/ 3669 w 11759"/>
                <a:gd name="connsiteY0" fmla="*/ 279 h 12247"/>
                <a:gd name="connsiteX1" fmla="*/ 11451 w 11759"/>
                <a:gd name="connsiteY1" fmla="*/ 4298 h 12247"/>
                <a:gd name="connsiteX2" fmla="*/ 7670 w 11759"/>
                <a:gd name="connsiteY2" fmla="*/ 11995 h 12247"/>
                <a:gd name="connsiteX3" fmla="*/ 450 w 11759"/>
                <a:gd name="connsiteY3" fmla="*/ 8070 h 12247"/>
                <a:gd name="connsiteX4" fmla="*/ 431 w 11759"/>
                <a:gd name="connsiteY4" fmla="*/ 7994 h 12247"/>
                <a:gd name="connsiteX5" fmla="*/ 3650 w 11759"/>
                <a:gd name="connsiteY5" fmla="*/ 288 h 12247"/>
                <a:gd name="connsiteX6" fmla="*/ 3669 w 11759"/>
                <a:gd name="connsiteY6" fmla="*/ 279 h 1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59" h="12247">
                  <a:moveTo>
                    <a:pt x="3669" y="279"/>
                  </a:moveTo>
                  <a:cubicBezTo>
                    <a:pt x="6927" y="-759"/>
                    <a:pt x="10413" y="1041"/>
                    <a:pt x="11451" y="4298"/>
                  </a:cubicBezTo>
                  <a:cubicBezTo>
                    <a:pt x="12461" y="7461"/>
                    <a:pt x="10794" y="10861"/>
                    <a:pt x="7670" y="11995"/>
                  </a:cubicBezTo>
                  <a:cubicBezTo>
                    <a:pt x="4593" y="12900"/>
                    <a:pt x="1364" y="11147"/>
                    <a:pt x="450" y="8070"/>
                  </a:cubicBezTo>
                  <a:cubicBezTo>
                    <a:pt x="440" y="8042"/>
                    <a:pt x="440" y="8023"/>
                    <a:pt x="431" y="7994"/>
                  </a:cubicBezTo>
                  <a:cubicBezTo>
                    <a:pt x="-807" y="4975"/>
                    <a:pt x="631" y="1527"/>
                    <a:pt x="3650" y="288"/>
                  </a:cubicBezTo>
                  <a:cubicBezTo>
                    <a:pt x="3660" y="288"/>
                    <a:pt x="3660" y="279"/>
                    <a:pt x="3669" y="279"/>
                  </a:cubicBezTo>
                  <a:close/>
                </a:path>
              </a:pathLst>
            </a:custGeom>
            <a:solidFill>
              <a:srgbClr val="D58B94"/>
            </a:solidFill>
            <a:ln w="9525" cap="flat">
              <a:noFill/>
              <a:prstDash val="solid"/>
              <a:miter/>
            </a:ln>
          </p:spPr>
          <p:txBody>
            <a:bodyPr rtlCol="0" anchor="ctr"/>
            <a:lstStyle/>
            <a:p>
              <a:endParaRPr lang="en-IN"/>
            </a:p>
          </p:txBody>
        </p:sp>
        <p:sp>
          <p:nvSpPr>
            <p:cNvPr id="2313" name="Freeform: Shape 2312">
              <a:extLst>
                <a:ext uri="{FF2B5EF4-FFF2-40B4-BE49-F238E27FC236}">
                  <a16:creationId xmlns:a16="http://schemas.microsoft.com/office/drawing/2014/main" xmlns="" id="{65DF29AF-C7F8-0BDA-A908-320A935A7575}"/>
                </a:ext>
              </a:extLst>
            </p:cNvPr>
            <p:cNvSpPr/>
            <p:nvPr/>
          </p:nvSpPr>
          <p:spPr>
            <a:xfrm>
              <a:off x="1306279" y="1134528"/>
              <a:ext cx="16232" cy="17917"/>
            </a:xfrm>
            <a:custGeom>
              <a:avLst/>
              <a:gdLst>
                <a:gd name="connsiteX0" fmla="*/ 5395 w 16232"/>
                <a:gd name="connsiteY0" fmla="*/ 74 h 17917"/>
                <a:gd name="connsiteX1" fmla="*/ 16130 w 16232"/>
                <a:gd name="connsiteY1" fmla="*/ 8209 h 17917"/>
                <a:gd name="connsiteX2" fmla="*/ 11872 w 16232"/>
                <a:gd name="connsiteY2" fmla="*/ 17505 h 17917"/>
                <a:gd name="connsiteX3" fmla="*/ 728 w 16232"/>
                <a:gd name="connsiteY3" fmla="*/ 11695 h 17917"/>
                <a:gd name="connsiteX4" fmla="*/ 5223 w 16232"/>
                <a:gd name="connsiteY4" fmla="*/ 151 h 17917"/>
                <a:gd name="connsiteX5" fmla="*/ 5395 w 16232"/>
                <a:gd name="connsiteY5" fmla="*/ 74 h 1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2" h="17917">
                  <a:moveTo>
                    <a:pt x="5395" y="74"/>
                  </a:moveTo>
                  <a:cubicBezTo>
                    <a:pt x="10605" y="-640"/>
                    <a:pt x="15415" y="2999"/>
                    <a:pt x="16130" y="8209"/>
                  </a:cubicBezTo>
                  <a:cubicBezTo>
                    <a:pt x="16634" y="11876"/>
                    <a:pt x="14977" y="15495"/>
                    <a:pt x="11872" y="17505"/>
                  </a:cubicBezTo>
                  <a:cubicBezTo>
                    <a:pt x="7195" y="18944"/>
                    <a:pt x="2233" y="16353"/>
                    <a:pt x="728" y="11695"/>
                  </a:cubicBezTo>
                  <a:cubicBezTo>
                    <a:pt x="-1216" y="7266"/>
                    <a:pt x="794" y="2094"/>
                    <a:pt x="5223" y="151"/>
                  </a:cubicBezTo>
                  <a:cubicBezTo>
                    <a:pt x="5280" y="122"/>
                    <a:pt x="5338" y="94"/>
                    <a:pt x="5395" y="74"/>
                  </a:cubicBezTo>
                  <a:close/>
                </a:path>
              </a:pathLst>
            </a:custGeom>
            <a:solidFill>
              <a:srgbClr val="D58B94"/>
            </a:solidFill>
            <a:ln w="9525" cap="flat">
              <a:noFill/>
              <a:prstDash val="solid"/>
              <a:miter/>
            </a:ln>
          </p:spPr>
          <p:txBody>
            <a:bodyPr rtlCol="0" anchor="ctr"/>
            <a:lstStyle/>
            <a:p>
              <a:endParaRPr lang="en-IN"/>
            </a:p>
          </p:txBody>
        </p:sp>
        <p:sp>
          <p:nvSpPr>
            <p:cNvPr id="2314" name="Freeform: Shape 2313">
              <a:extLst>
                <a:ext uri="{FF2B5EF4-FFF2-40B4-BE49-F238E27FC236}">
                  <a16:creationId xmlns:a16="http://schemas.microsoft.com/office/drawing/2014/main" xmlns="" id="{9AE0EF03-6A36-6476-BB08-010C2596E3AA}"/>
                </a:ext>
              </a:extLst>
            </p:cNvPr>
            <p:cNvSpPr/>
            <p:nvPr/>
          </p:nvSpPr>
          <p:spPr>
            <a:xfrm>
              <a:off x="1299392" y="1107790"/>
              <a:ext cx="7649" cy="7975"/>
            </a:xfrm>
            <a:custGeom>
              <a:avLst/>
              <a:gdLst>
                <a:gd name="connsiteX0" fmla="*/ 2756 w 7649"/>
                <a:gd name="connsiteY0" fmla="*/ 142 h 7975"/>
                <a:gd name="connsiteX1" fmla="*/ 7376 w 7649"/>
                <a:gd name="connsiteY1" fmla="*/ 2638 h 7975"/>
                <a:gd name="connsiteX2" fmla="*/ 7424 w 7649"/>
                <a:gd name="connsiteY2" fmla="*/ 2809 h 7975"/>
                <a:gd name="connsiteX3" fmla="*/ 5233 w 7649"/>
                <a:gd name="connsiteY3" fmla="*/ 7762 h 7975"/>
                <a:gd name="connsiteX4" fmla="*/ 185 w 7649"/>
                <a:gd name="connsiteY4" fmla="*/ 5191 h 7975"/>
                <a:gd name="connsiteX5" fmla="*/ 2756 w 7649"/>
                <a:gd name="connsiteY5" fmla="*/ 142 h 7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9" h="7975">
                  <a:moveTo>
                    <a:pt x="2756" y="142"/>
                  </a:moveTo>
                  <a:cubicBezTo>
                    <a:pt x="4719" y="-448"/>
                    <a:pt x="6795" y="676"/>
                    <a:pt x="7376" y="2638"/>
                  </a:cubicBezTo>
                  <a:cubicBezTo>
                    <a:pt x="7395" y="2695"/>
                    <a:pt x="7414" y="2752"/>
                    <a:pt x="7424" y="2809"/>
                  </a:cubicBezTo>
                  <a:cubicBezTo>
                    <a:pt x="8090" y="4781"/>
                    <a:pt x="7138" y="6934"/>
                    <a:pt x="5233" y="7762"/>
                  </a:cubicBezTo>
                  <a:cubicBezTo>
                    <a:pt x="3128" y="8448"/>
                    <a:pt x="871" y="7296"/>
                    <a:pt x="185" y="5191"/>
                  </a:cubicBezTo>
                  <a:cubicBezTo>
                    <a:pt x="-501" y="3086"/>
                    <a:pt x="651" y="828"/>
                    <a:pt x="2756" y="142"/>
                  </a:cubicBezTo>
                  <a:close/>
                </a:path>
              </a:pathLst>
            </a:custGeom>
            <a:solidFill>
              <a:srgbClr val="D58B94"/>
            </a:solidFill>
            <a:ln w="9525" cap="flat">
              <a:noFill/>
              <a:prstDash val="solid"/>
              <a:miter/>
            </a:ln>
          </p:spPr>
          <p:txBody>
            <a:bodyPr rtlCol="0" anchor="ctr"/>
            <a:lstStyle/>
            <a:p>
              <a:endParaRPr lang="en-IN"/>
            </a:p>
          </p:txBody>
        </p:sp>
        <p:sp>
          <p:nvSpPr>
            <p:cNvPr id="2315" name="Freeform: Shape 2314">
              <a:extLst>
                <a:ext uri="{FF2B5EF4-FFF2-40B4-BE49-F238E27FC236}">
                  <a16:creationId xmlns:a16="http://schemas.microsoft.com/office/drawing/2014/main" xmlns="" id="{13173F5C-A2DB-E85E-1B85-A52C5A8AE889}"/>
                </a:ext>
              </a:extLst>
            </p:cNvPr>
            <p:cNvSpPr/>
            <p:nvPr/>
          </p:nvSpPr>
          <p:spPr>
            <a:xfrm>
              <a:off x="1314159" y="1106683"/>
              <a:ext cx="6157" cy="6726"/>
            </a:xfrm>
            <a:custGeom>
              <a:avLst/>
              <a:gdLst>
                <a:gd name="connsiteX0" fmla="*/ 1801 w 6157"/>
                <a:gd name="connsiteY0" fmla="*/ 106 h 6726"/>
                <a:gd name="connsiteX1" fmla="*/ 5897 w 6157"/>
                <a:gd name="connsiteY1" fmla="*/ 2392 h 6726"/>
                <a:gd name="connsiteX2" fmla="*/ 4144 w 6157"/>
                <a:gd name="connsiteY2" fmla="*/ 6621 h 6726"/>
                <a:gd name="connsiteX3" fmla="*/ 3992 w 6157"/>
                <a:gd name="connsiteY3" fmla="*/ 6678 h 6726"/>
                <a:gd name="connsiteX4" fmla="*/ 20 w 6157"/>
                <a:gd name="connsiteY4" fmla="*/ 3668 h 6726"/>
                <a:gd name="connsiteX5" fmla="*/ 1801 w 6157"/>
                <a:gd name="connsiteY5" fmla="*/ 106 h 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57" h="6726">
                  <a:moveTo>
                    <a:pt x="1801" y="106"/>
                  </a:moveTo>
                  <a:cubicBezTo>
                    <a:pt x="3563" y="-380"/>
                    <a:pt x="5392" y="639"/>
                    <a:pt x="5897" y="2392"/>
                  </a:cubicBezTo>
                  <a:cubicBezTo>
                    <a:pt x="6583" y="4049"/>
                    <a:pt x="5792" y="5935"/>
                    <a:pt x="4144" y="6621"/>
                  </a:cubicBezTo>
                  <a:cubicBezTo>
                    <a:pt x="4087" y="6640"/>
                    <a:pt x="4039" y="6659"/>
                    <a:pt x="3992" y="6678"/>
                  </a:cubicBezTo>
                  <a:cubicBezTo>
                    <a:pt x="2068" y="6945"/>
                    <a:pt x="287" y="5592"/>
                    <a:pt x="20" y="3668"/>
                  </a:cubicBezTo>
                  <a:cubicBezTo>
                    <a:pt x="-180" y="2230"/>
                    <a:pt x="534" y="811"/>
                    <a:pt x="1801" y="106"/>
                  </a:cubicBezTo>
                  <a:close/>
                </a:path>
              </a:pathLst>
            </a:custGeom>
            <a:solidFill>
              <a:srgbClr val="D58B94"/>
            </a:solidFill>
            <a:ln w="9525" cap="flat">
              <a:noFill/>
              <a:prstDash val="solid"/>
              <a:miter/>
            </a:ln>
          </p:spPr>
          <p:txBody>
            <a:bodyPr rtlCol="0" anchor="ctr"/>
            <a:lstStyle/>
            <a:p>
              <a:endParaRPr lang="en-IN"/>
            </a:p>
          </p:txBody>
        </p:sp>
        <p:sp>
          <p:nvSpPr>
            <p:cNvPr id="2316" name="Freeform: Shape 2315">
              <a:extLst>
                <a:ext uri="{FF2B5EF4-FFF2-40B4-BE49-F238E27FC236}">
                  <a16:creationId xmlns:a16="http://schemas.microsoft.com/office/drawing/2014/main" xmlns="" id="{7B420C35-C091-B2BB-5DC3-8003BFD09DB5}"/>
                </a:ext>
              </a:extLst>
            </p:cNvPr>
            <p:cNvSpPr/>
            <p:nvPr/>
          </p:nvSpPr>
          <p:spPr>
            <a:xfrm>
              <a:off x="1324119" y="1109856"/>
              <a:ext cx="10720" cy="10670"/>
            </a:xfrm>
            <a:custGeom>
              <a:avLst/>
              <a:gdLst>
                <a:gd name="connsiteX0" fmla="*/ 3176 w 10720"/>
                <a:gd name="connsiteY0" fmla="*/ 458 h 10670"/>
                <a:gd name="connsiteX1" fmla="*/ 10234 w 10720"/>
                <a:gd name="connsiteY1" fmla="*/ 3125 h 10670"/>
                <a:gd name="connsiteX2" fmla="*/ 7567 w 10720"/>
                <a:gd name="connsiteY2" fmla="*/ 10183 h 10670"/>
                <a:gd name="connsiteX3" fmla="*/ 509 w 10720"/>
                <a:gd name="connsiteY3" fmla="*/ 7516 h 10670"/>
                <a:gd name="connsiteX4" fmla="*/ 318 w 10720"/>
                <a:gd name="connsiteY4" fmla="*/ 7030 h 10670"/>
                <a:gd name="connsiteX5" fmla="*/ 3176 w 10720"/>
                <a:gd name="connsiteY5" fmla="*/ 458 h 1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0" h="10670">
                  <a:moveTo>
                    <a:pt x="3176" y="458"/>
                  </a:moveTo>
                  <a:cubicBezTo>
                    <a:pt x="5862" y="-752"/>
                    <a:pt x="9024" y="439"/>
                    <a:pt x="10234" y="3125"/>
                  </a:cubicBezTo>
                  <a:cubicBezTo>
                    <a:pt x="11443" y="5811"/>
                    <a:pt x="10253" y="8973"/>
                    <a:pt x="7567" y="10183"/>
                  </a:cubicBezTo>
                  <a:cubicBezTo>
                    <a:pt x="4881" y="11392"/>
                    <a:pt x="1719" y="10202"/>
                    <a:pt x="509" y="7516"/>
                  </a:cubicBezTo>
                  <a:cubicBezTo>
                    <a:pt x="442" y="7354"/>
                    <a:pt x="375" y="7192"/>
                    <a:pt x="318" y="7030"/>
                  </a:cubicBezTo>
                  <a:cubicBezTo>
                    <a:pt x="-663" y="4430"/>
                    <a:pt x="604" y="1515"/>
                    <a:pt x="3176" y="458"/>
                  </a:cubicBezTo>
                  <a:close/>
                </a:path>
              </a:pathLst>
            </a:custGeom>
            <a:solidFill>
              <a:srgbClr val="D58B94"/>
            </a:solidFill>
            <a:ln w="9525" cap="flat">
              <a:noFill/>
              <a:prstDash val="solid"/>
              <a:miter/>
            </a:ln>
          </p:spPr>
          <p:txBody>
            <a:bodyPr rtlCol="0" anchor="ctr"/>
            <a:lstStyle/>
            <a:p>
              <a:endParaRPr lang="en-IN"/>
            </a:p>
          </p:txBody>
        </p:sp>
        <p:sp>
          <p:nvSpPr>
            <p:cNvPr id="2317" name="Freeform: Shape 2316">
              <a:extLst>
                <a:ext uri="{FF2B5EF4-FFF2-40B4-BE49-F238E27FC236}">
                  <a16:creationId xmlns:a16="http://schemas.microsoft.com/office/drawing/2014/main" xmlns="" id="{5C322926-8BF7-2A4F-CDD9-C242687EE5E1}"/>
                </a:ext>
              </a:extLst>
            </p:cNvPr>
            <p:cNvSpPr/>
            <p:nvPr/>
          </p:nvSpPr>
          <p:spPr>
            <a:xfrm>
              <a:off x="1327897" y="1125655"/>
              <a:ext cx="12501" cy="13337"/>
            </a:xfrm>
            <a:custGeom>
              <a:avLst/>
              <a:gdLst>
                <a:gd name="connsiteX0" fmla="*/ 3970 w 12501"/>
                <a:gd name="connsiteY0" fmla="*/ 280 h 13337"/>
                <a:gd name="connsiteX1" fmla="*/ 11752 w 12501"/>
                <a:gd name="connsiteY1" fmla="*/ 4290 h 13337"/>
                <a:gd name="connsiteX2" fmla="*/ 11780 w 12501"/>
                <a:gd name="connsiteY2" fmla="*/ 4376 h 13337"/>
                <a:gd name="connsiteX3" fmla="*/ 9247 w 12501"/>
                <a:gd name="connsiteY3" fmla="*/ 12615 h 13337"/>
                <a:gd name="connsiteX4" fmla="*/ 1008 w 12501"/>
                <a:gd name="connsiteY4" fmla="*/ 10081 h 13337"/>
                <a:gd name="connsiteX5" fmla="*/ 446 w 12501"/>
                <a:gd name="connsiteY5" fmla="*/ 8566 h 13337"/>
                <a:gd name="connsiteX6" fmla="*/ 3970 w 12501"/>
                <a:gd name="connsiteY6" fmla="*/ 280 h 1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01" h="13337">
                  <a:moveTo>
                    <a:pt x="3970" y="280"/>
                  </a:moveTo>
                  <a:cubicBezTo>
                    <a:pt x="7227" y="-758"/>
                    <a:pt x="10714" y="1032"/>
                    <a:pt x="11752" y="4290"/>
                  </a:cubicBezTo>
                  <a:cubicBezTo>
                    <a:pt x="11761" y="4318"/>
                    <a:pt x="11771" y="4347"/>
                    <a:pt x="11780" y="4376"/>
                  </a:cubicBezTo>
                  <a:cubicBezTo>
                    <a:pt x="13352" y="7347"/>
                    <a:pt x="12218" y="11043"/>
                    <a:pt x="9247" y="12615"/>
                  </a:cubicBezTo>
                  <a:cubicBezTo>
                    <a:pt x="6265" y="14186"/>
                    <a:pt x="2579" y="13053"/>
                    <a:pt x="1008" y="10081"/>
                  </a:cubicBezTo>
                  <a:cubicBezTo>
                    <a:pt x="750" y="9605"/>
                    <a:pt x="560" y="9090"/>
                    <a:pt x="446" y="8566"/>
                  </a:cubicBezTo>
                  <a:cubicBezTo>
                    <a:pt x="-859" y="5309"/>
                    <a:pt x="712" y="1604"/>
                    <a:pt x="3970" y="280"/>
                  </a:cubicBezTo>
                  <a:close/>
                </a:path>
              </a:pathLst>
            </a:custGeom>
            <a:solidFill>
              <a:srgbClr val="D58B94"/>
            </a:solidFill>
            <a:ln w="9525" cap="flat">
              <a:noFill/>
              <a:prstDash val="solid"/>
              <a:miter/>
            </a:ln>
          </p:spPr>
          <p:txBody>
            <a:bodyPr rtlCol="0" anchor="ctr"/>
            <a:lstStyle/>
            <a:p>
              <a:endParaRPr lang="en-IN"/>
            </a:p>
          </p:txBody>
        </p:sp>
        <p:sp>
          <p:nvSpPr>
            <p:cNvPr id="2318" name="Freeform: Shape 2317">
              <a:extLst>
                <a:ext uri="{FF2B5EF4-FFF2-40B4-BE49-F238E27FC236}">
                  <a16:creationId xmlns:a16="http://schemas.microsoft.com/office/drawing/2014/main" xmlns="" id="{145FC343-A79C-C7D0-C4C8-9F7D3BFCD20C}"/>
                </a:ext>
              </a:extLst>
            </p:cNvPr>
            <p:cNvSpPr/>
            <p:nvPr/>
          </p:nvSpPr>
          <p:spPr>
            <a:xfrm>
              <a:off x="1324168" y="1151744"/>
              <a:ext cx="12274" cy="13021"/>
            </a:xfrm>
            <a:custGeom>
              <a:avLst/>
              <a:gdLst>
                <a:gd name="connsiteX0" fmla="*/ 3604 w 12274"/>
                <a:gd name="connsiteY0" fmla="*/ 289 h 13021"/>
                <a:gd name="connsiteX1" fmla="*/ 11957 w 12274"/>
                <a:gd name="connsiteY1" fmla="*/ 4661 h 13021"/>
                <a:gd name="connsiteX2" fmla="*/ 8461 w 12274"/>
                <a:gd name="connsiteY2" fmla="*/ 12672 h 13021"/>
                <a:gd name="connsiteX3" fmla="*/ 603 w 12274"/>
                <a:gd name="connsiteY3" fmla="*/ 8814 h 13021"/>
                <a:gd name="connsiteX4" fmla="*/ 555 w 12274"/>
                <a:gd name="connsiteY4" fmla="*/ 8671 h 13021"/>
                <a:gd name="connsiteX5" fmla="*/ 3604 w 12274"/>
                <a:gd name="connsiteY5" fmla="*/ 289 h 1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74" h="13021">
                  <a:moveTo>
                    <a:pt x="3604" y="289"/>
                  </a:moveTo>
                  <a:cubicBezTo>
                    <a:pt x="7118" y="-806"/>
                    <a:pt x="10862" y="1147"/>
                    <a:pt x="11957" y="4661"/>
                  </a:cubicBezTo>
                  <a:cubicBezTo>
                    <a:pt x="12948" y="7833"/>
                    <a:pt x="11452" y="11243"/>
                    <a:pt x="8461" y="12672"/>
                  </a:cubicBezTo>
                  <a:cubicBezTo>
                    <a:pt x="5223" y="13777"/>
                    <a:pt x="1708" y="12053"/>
                    <a:pt x="603" y="8814"/>
                  </a:cubicBezTo>
                  <a:cubicBezTo>
                    <a:pt x="584" y="8767"/>
                    <a:pt x="575" y="8719"/>
                    <a:pt x="555" y="8671"/>
                  </a:cubicBezTo>
                  <a:cubicBezTo>
                    <a:pt x="-873" y="5509"/>
                    <a:pt x="479" y="1794"/>
                    <a:pt x="3604" y="289"/>
                  </a:cubicBezTo>
                  <a:close/>
                </a:path>
              </a:pathLst>
            </a:custGeom>
            <a:solidFill>
              <a:srgbClr val="D58B94"/>
            </a:solidFill>
            <a:ln w="9525" cap="flat">
              <a:noFill/>
              <a:prstDash val="solid"/>
              <a:miter/>
            </a:ln>
          </p:spPr>
          <p:txBody>
            <a:bodyPr rtlCol="0" anchor="ctr"/>
            <a:lstStyle/>
            <a:p>
              <a:endParaRPr lang="en-IN"/>
            </a:p>
          </p:txBody>
        </p:sp>
        <p:sp>
          <p:nvSpPr>
            <p:cNvPr id="2319" name="Freeform: Shape 2318">
              <a:extLst>
                <a:ext uri="{FF2B5EF4-FFF2-40B4-BE49-F238E27FC236}">
                  <a16:creationId xmlns:a16="http://schemas.microsoft.com/office/drawing/2014/main" xmlns="" id="{39CCC20D-F048-7685-F226-C45DAB2F9C49}"/>
                </a:ext>
              </a:extLst>
            </p:cNvPr>
            <p:cNvSpPr/>
            <p:nvPr/>
          </p:nvSpPr>
          <p:spPr>
            <a:xfrm>
              <a:off x="1338697" y="1148958"/>
              <a:ext cx="4676" cy="4935"/>
            </a:xfrm>
            <a:custGeom>
              <a:avLst/>
              <a:gdLst>
                <a:gd name="connsiteX0" fmla="*/ 1457 w 4676"/>
                <a:gd name="connsiteY0" fmla="*/ 122 h 4935"/>
                <a:gd name="connsiteX1" fmla="*/ 4391 w 4676"/>
                <a:gd name="connsiteY1" fmla="*/ 1484 h 4935"/>
                <a:gd name="connsiteX2" fmla="*/ 4410 w 4676"/>
                <a:gd name="connsiteY2" fmla="*/ 1551 h 4935"/>
                <a:gd name="connsiteX3" fmla="*/ 3352 w 4676"/>
                <a:gd name="connsiteY3" fmla="*/ 4751 h 4935"/>
                <a:gd name="connsiteX4" fmla="*/ 3267 w 4676"/>
                <a:gd name="connsiteY4" fmla="*/ 4789 h 4935"/>
                <a:gd name="connsiteX5" fmla="*/ 238 w 4676"/>
                <a:gd name="connsiteY5" fmla="*/ 3322 h 4935"/>
                <a:gd name="connsiteX6" fmla="*/ 219 w 4676"/>
                <a:gd name="connsiteY6" fmla="*/ 3265 h 4935"/>
                <a:gd name="connsiteX7" fmla="*/ 1267 w 4676"/>
                <a:gd name="connsiteY7" fmla="*/ 208 h 4935"/>
                <a:gd name="connsiteX8" fmla="*/ 1457 w 4676"/>
                <a:gd name="connsiteY8" fmla="*/ 122 h 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6" h="4935">
                  <a:moveTo>
                    <a:pt x="1457" y="122"/>
                  </a:moveTo>
                  <a:cubicBezTo>
                    <a:pt x="2648" y="-307"/>
                    <a:pt x="3953" y="303"/>
                    <a:pt x="4391" y="1484"/>
                  </a:cubicBezTo>
                  <a:cubicBezTo>
                    <a:pt x="4391" y="1513"/>
                    <a:pt x="4400" y="1532"/>
                    <a:pt x="4410" y="1551"/>
                  </a:cubicBezTo>
                  <a:cubicBezTo>
                    <a:pt x="5000" y="2722"/>
                    <a:pt x="4524" y="4161"/>
                    <a:pt x="3352" y="4751"/>
                  </a:cubicBezTo>
                  <a:cubicBezTo>
                    <a:pt x="3324" y="4761"/>
                    <a:pt x="3295" y="4780"/>
                    <a:pt x="3267" y="4789"/>
                  </a:cubicBezTo>
                  <a:cubicBezTo>
                    <a:pt x="2029" y="5218"/>
                    <a:pt x="666" y="4561"/>
                    <a:pt x="238" y="3322"/>
                  </a:cubicBezTo>
                  <a:cubicBezTo>
                    <a:pt x="228" y="3303"/>
                    <a:pt x="228" y="3284"/>
                    <a:pt x="219" y="3265"/>
                  </a:cubicBezTo>
                  <a:cubicBezTo>
                    <a:pt x="-334" y="2132"/>
                    <a:pt x="133" y="760"/>
                    <a:pt x="1267" y="208"/>
                  </a:cubicBezTo>
                  <a:cubicBezTo>
                    <a:pt x="1324" y="179"/>
                    <a:pt x="1390" y="151"/>
                    <a:pt x="1457" y="122"/>
                  </a:cubicBezTo>
                  <a:close/>
                </a:path>
              </a:pathLst>
            </a:custGeom>
            <a:solidFill>
              <a:srgbClr val="D58B94"/>
            </a:solidFill>
            <a:ln w="9525" cap="flat">
              <a:noFill/>
              <a:prstDash val="solid"/>
              <a:miter/>
            </a:ln>
          </p:spPr>
          <p:txBody>
            <a:bodyPr rtlCol="0" anchor="ctr"/>
            <a:lstStyle/>
            <a:p>
              <a:endParaRPr lang="en-IN"/>
            </a:p>
          </p:txBody>
        </p:sp>
        <p:sp>
          <p:nvSpPr>
            <p:cNvPr id="2320" name="Freeform: Shape 2319">
              <a:extLst>
                <a:ext uri="{FF2B5EF4-FFF2-40B4-BE49-F238E27FC236}">
                  <a16:creationId xmlns:a16="http://schemas.microsoft.com/office/drawing/2014/main" xmlns="" id="{4C3F0071-D428-52D7-E91B-91EE12745DC7}"/>
                </a:ext>
              </a:extLst>
            </p:cNvPr>
            <p:cNvSpPr/>
            <p:nvPr/>
          </p:nvSpPr>
          <p:spPr>
            <a:xfrm>
              <a:off x="1256074" y="1150166"/>
              <a:ext cx="9663" cy="10907"/>
            </a:xfrm>
            <a:custGeom>
              <a:avLst/>
              <a:gdLst>
                <a:gd name="connsiteX0" fmla="*/ 2927 w 9663"/>
                <a:gd name="connsiteY0" fmla="*/ 152 h 10907"/>
                <a:gd name="connsiteX1" fmla="*/ 9204 w 9663"/>
                <a:gd name="connsiteY1" fmla="*/ 3829 h 10907"/>
                <a:gd name="connsiteX2" fmla="*/ 9213 w 9663"/>
                <a:gd name="connsiteY2" fmla="*/ 3867 h 10907"/>
                <a:gd name="connsiteX3" fmla="*/ 6737 w 9663"/>
                <a:gd name="connsiteY3" fmla="*/ 10725 h 10907"/>
                <a:gd name="connsiteX4" fmla="*/ 460 w 9663"/>
                <a:gd name="connsiteY4" fmla="*/ 7048 h 10907"/>
                <a:gd name="connsiteX5" fmla="*/ 450 w 9663"/>
                <a:gd name="connsiteY5" fmla="*/ 7010 h 10907"/>
                <a:gd name="connsiteX6" fmla="*/ 2927 w 9663"/>
                <a:gd name="connsiteY6" fmla="*/ 152 h 1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63" h="10907">
                  <a:moveTo>
                    <a:pt x="2927" y="152"/>
                  </a:moveTo>
                  <a:cubicBezTo>
                    <a:pt x="5679" y="-562"/>
                    <a:pt x="8489" y="1076"/>
                    <a:pt x="9204" y="3829"/>
                  </a:cubicBezTo>
                  <a:cubicBezTo>
                    <a:pt x="9204" y="3838"/>
                    <a:pt x="9213" y="3857"/>
                    <a:pt x="9213" y="3867"/>
                  </a:cubicBezTo>
                  <a:cubicBezTo>
                    <a:pt x="10328" y="6448"/>
                    <a:pt x="9242" y="9449"/>
                    <a:pt x="6737" y="10725"/>
                  </a:cubicBezTo>
                  <a:cubicBezTo>
                    <a:pt x="3984" y="11439"/>
                    <a:pt x="1174" y="9801"/>
                    <a:pt x="460" y="7048"/>
                  </a:cubicBezTo>
                  <a:cubicBezTo>
                    <a:pt x="460" y="7039"/>
                    <a:pt x="450" y="7020"/>
                    <a:pt x="450" y="7010"/>
                  </a:cubicBezTo>
                  <a:cubicBezTo>
                    <a:pt x="-712" y="4429"/>
                    <a:pt x="384" y="1390"/>
                    <a:pt x="2927" y="152"/>
                  </a:cubicBezTo>
                  <a:close/>
                </a:path>
              </a:pathLst>
            </a:custGeom>
            <a:solidFill>
              <a:srgbClr val="D58B94"/>
            </a:solidFill>
            <a:ln w="9525" cap="flat">
              <a:noFill/>
              <a:prstDash val="solid"/>
              <a:miter/>
            </a:ln>
          </p:spPr>
          <p:txBody>
            <a:bodyPr rtlCol="0" anchor="ctr"/>
            <a:lstStyle/>
            <a:p>
              <a:endParaRPr lang="en-IN"/>
            </a:p>
          </p:txBody>
        </p:sp>
        <p:sp>
          <p:nvSpPr>
            <p:cNvPr id="2321" name="Freeform: Shape 2320">
              <a:extLst>
                <a:ext uri="{FF2B5EF4-FFF2-40B4-BE49-F238E27FC236}">
                  <a16:creationId xmlns:a16="http://schemas.microsoft.com/office/drawing/2014/main" xmlns="" id="{0A2FBB5A-4852-4DD6-E14F-354BA89E18EA}"/>
                </a:ext>
              </a:extLst>
            </p:cNvPr>
            <p:cNvSpPr/>
            <p:nvPr/>
          </p:nvSpPr>
          <p:spPr>
            <a:xfrm>
              <a:off x="1267701" y="1168746"/>
              <a:ext cx="11663" cy="13223"/>
            </a:xfrm>
            <a:custGeom>
              <a:avLst/>
              <a:gdLst>
                <a:gd name="connsiteX0" fmla="*/ 3206 w 11663"/>
                <a:gd name="connsiteY0" fmla="*/ 242 h 13223"/>
                <a:gd name="connsiteX1" fmla="*/ 11007 w 11663"/>
                <a:gd name="connsiteY1" fmla="*/ 4500 h 13223"/>
                <a:gd name="connsiteX2" fmla="*/ 11017 w 11663"/>
                <a:gd name="connsiteY2" fmla="*/ 4528 h 13223"/>
                <a:gd name="connsiteX3" fmla="*/ 8254 w 11663"/>
                <a:gd name="connsiteY3" fmla="*/ 13101 h 13223"/>
                <a:gd name="connsiteX4" fmla="*/ 92 w 11663"/>
                <a:gd name="connsiteY4" fmla="*/ 7376 h 13223"/>
                <a:gd name="connsiteX5" fmla="*/ 3206 w 11663"/>
                <a:gd name="connsiteY5" fmla="*/ 242 h 1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3" h="13223">
                  <a:moveTo>
                    <a:pt x="3206" y="242"/>
                  </a:moveTo>
                  <a:cubicBezTo>
                    <a:pt x="6540" y="-739"/>
                    <a:pt x="10036" y="1175"/>
                    <a:pt x="11007" y="4500"/>
                  </a:cubicBezTo>
                  <a:cubicBezTo>
                    <a:pt x="11007" y="4509"/>
                    <a:pt x="11017" y="4519"/>
                    <a:pt x="11017" y="4528"/>
                  </a:cubicBezTo>
                  <a:cubicBezTo>
                    <a:pt x="12503" y="7671"/>
                    <a:pt x="11293" y="11424"/>
                    <a:pt x="8254" y="13101"/>
                  </a:cubicBezTo>
                  <a:cubicBezTo>
                    <a:pt x="4416" y="13777"/>
                    <a:pt x="768" y="11205"/>
                    <a:pt x="92" y="7376"/>
                  </a:cubicBezTo>
                  <a:cubicBezTo>
                    <a:pt x="-394" y="4585"/>
                    <a:pt x="834" y="1776"/>
                    <a:pt x="3206" y="242"/>
                  </a:cubicBezTo>
                  <a:close/>
                </a:path>
              </a:pathLst>
            </a:custGeom>
            <a:solidFill>
              <a:srgbClr val="D58B94"/>
            </a:solidFill>
            <a:ln w="9525" cap="flat">
              <a:noFill/>
              <a:prstDash val="solid"/>
              <a:miter/>
            </a:ln>
          </p:spPr>
          <p:txBody>
            <a:bodyPr rtlCol="0" anchor="ctr"/>
            <a:lstStyle/>
            <a:p>
              <a:endParaRPr lang="en-IN"/>
            </a:p>
          </p:txBody>
        </p:sp>
        <p:sp>
          <p:nvSpPr>
            <p:cNvPr id="2322" name="Freeform: Shape 2321">
              <a:extLst>
                <a:ext uri="{FF2B5EF4-FFF2-40B4-BE49-F238E27FC236}">
                  <a16:creationId xmlns:a16="http://schemas.microsoft.com/office/drawing/2014/main" xmlns="" id="{7CA60702-6E01-5057-B20E-4FC601B9D151}"/>
                </a:ext>
              </a:extLst>
            </p:cNvPr>
            <p:cNvSpPr/>
            <p:nvPr/>
          </p:nvSpPr>
          <p:spPr>
            <a:xfrm>
              <a:off x="1352777" y="1127025"/>
              <a:ext cx="8117" cy="8368"/>
            </a:xfrm>
            <a:custGeom>
              <a:avLst/>
              <a:gdLst>
                <a:gd name="connsiteX0" fmla="*/ 2521 w 8117"/>
                <a:gd name="connsiteY0" fmla="*/ 148 h 8368"/>
                <a:gd name="connsiteX1" fmla="*/ 7760 w 8117"/>
                <a:gd name="connsiteY1" fmla="*/ 2719 h 8368"/>
                <a:gd name="connsiteX2" fmla="*/ 5655 w 8117"/>
                <a:gd name="connsiteY2" fmla="*/ 8111 h 8368"/>
                <a:gd name="connsiteX3" fmla="*/ 5569 w 8117"/>
                <a:gd name="connsiteY3" fmla="*/ 8149 h 8368"/>
                <a:gd name="connsiteX4" fmla="*/ 330 w 8117"/>
                <a:gd name="connsiteY4" fmla="*/ 5577 h 8368"/>
                <a:gd name="connsiteX5" fmla="*/ 2435 w 8117"/>
                <a:gd name="connsiteY5" fmla="*/ 186 h 8368"/>
                <a:gd name="connsiteX6" fmla="*/ 2521 w 8117"/>
                <a:gd name="connsiteY6" fmla="*/ 148 h 8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7" h="8368">
                  <a:moveTo>
                    <a:pt x="2521" y="148"/>
                  </a:moveTo>
                  <a:cubicBezTo>
                    <a:pt x="4664" y="-452"/>
                    <a:pt x="6922" y="652"/>
                    <a:pt x="7760" y="2719"/>
                  </a:cubicBezTo>
                  <a:cubicBezTo>
                    <a:pt x="8665" y="4796"/>
                    <a:pt x="7722" y="7206"/>
                    <a:pt x="5655" y="8111"/>
                  </a:cubicBezTo>
                  <a:cubicBezTo>
                    <a:pt x="5626" y="8130"/>
                    <a:pt x="5598" y="8139"/>
                    <a:pt x="5569" y="8149"/>
                  </a:cubicBezTo>
                  <a:cubicBezTo>
                    <a:pt x="3417" y="8844"/>
                    <a:pt x="1092" y="7710"/>
                    <a:pt x="330" y="5577"/>
                  </a:cubicBezTo>
                  <a:cubicBezTo>
                    <a:pt x="-574" y="3500"/>
                    <a:pt x="369" y="1091"/>
                    <a:pt x="2435" y="186"/>
                  </a:cubicBezTo>
                  <a:cubicBezTo>
                    <a:pt x="2464" y="167"/>
                    <a:pt x="2493" y="157"/>
                    <a:pt x="2521" y="148"/>
                  </a:cubicBezTo>
                  <a:close/>
                </a:path>
              </a:pathLst>
            </a:custGeom>
            <a:solidFill>
              <a:srgbClr val="D58B94"/>
            </a:solidFill>
            <a:ln w="9525" cap="flat">
              <a:noFill/>
              <a:prstDash val="solid"/>
              <a:miter/>
            </a:ln>
          </p:spPr>
          <p:txBody>
            <a:bodyPr rtlCol="0" anchor="ctr"/>
            <a:lstStyle/>
            <a:p>
              <a:endParaRPr lang="en-IN"/>
            </a:p>
          </p:txBody>
        </p:sp>
        <p:sp>
          <p:nvSpPr>
            <p:cNvPr id="2323" name="Freeform: Shape 2322">
              <a:extLst>
                <a:ext uri="{FF2B5EF4-FFF2-40B4-BE49-F238E27FC236}">
                  <a16:creationId xmlns:a16="http://schemas.microsoft.com/office/drawing/2014/main" xmlns="" id="{CAF0E22C-C525-D4F0-A058-3EC6725BD6C4}"/>
                </a:ext>
              </a:extLst>
            </p:cNvPr>
            <p:cNvSpPr/>
            <p:nvPr/>
          </p:nvSpPr>
          <p:spPr>
            <a:xfrm>
              <a:off x="1340772" y="1132701"/>
              <a:ext cx="11622" cy="11515"/>
            </a:xfrm>
            <a:custGeom>
              <a:avLst/>
              <a:gdLst>
                <a:gd name="connsiteX0" fmla="*/ 3668 w 11622"/>
                <a:gd name="connsiteY0" fmla="*/ 282 h 11515"/>
                <a:gd name="connsiteX1" fmla="*/ 11383 w 11622"/>
                <a:gd name="connsiteY1" fmla="*/ 4092 h 11515"/>
                <a:gd name="connsiteX2" fmla="*/ 7392 w 11622"/>
                <a:gd name="connsiteY2" fmla="*/ 11274 h 11515"/>
                <a:gd name="connsiteX3" fmla="*/ 210 w 11622"/>
                <a:gd name="connsiteY3" fmla="*/ 7283 h 11515"/>
                <a:gd name="connsiteX4" fmla="*/ 3668 w 11622"/>
                <a:gd name="connsiteY4" fmla="*/ 282 h 11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2" h="11515">
                  <a:moveTo>
                    <a:pt x="3668" y="282"/>
                  </a:moveTo>
                  <a:cubicBezTo>
                    <a:pt x="6849" y="-737"/>
                    <a:pt x="10259" y="949"/>
                    <a:pt x="11383" y="4092"/>
                  </a:cubicBezTo>
                  <a:cubicBezTo>
                    <a:pt x="12269" y="7178"/>
                    <a:pt x="10478" y="10397"/>
                    <a:pt x="7392" y="11274"/>
                  </a:cubicBezTo>
                  <a:cubicBezTo>
                    <a:pt x="4306" y="12160"/>
                    <a:pt x="1096" y="10369"/>
                    <a:pt x="210" y="7283"/>
                  </a:cubicBezTo>
                  <a:cubicBezTo>
                    <a:pt x="-609" y="4406"/>
                    <a:pt x="886" y="1377"/>
                    <a:pt x="3668" y="282"/>
                  </a:cubicBezTo>
                  <a:close/>
                </a:path>
              </a:pathLst>
            </a:custGeom>
            <a:solidFill>
              <a:srgbClr val="D58B94"/>
            </a:solidFill>
            <a:ln w="9525" cap="flat">
              <a:noFill/>
              <a:prstDash val="solid"/>
              <a:miter/>
            </a:ln>
          </p:spPr>
          <p:txBody>
            <a:bodyPr rtlCol="0" anchor="ctr"/>
            <a:lstStyle/>
            <a:p>
              <a:endParaRPr lang="en-IN"/>
            </a:p>
          </p:txBody>
        </p:sp>
        <p:sp>
          <p:nvSpPr>
            <p:cNvPr id="2324" name="Freeform: Shape 2323">
              <a:extLst>
                <a:ext uri="{FF2B5EF4-FFF2-40B4-BE49-F238E27FC236}">
                  <a16:creationId xmlns:a16="http://schemas.microsoft.com/office/drawing/2014/main" xmlns="" id="{8D9A1568-0B19-7FF9-E3B1-744A6DEF8911}"/>
                </a:ext>
              </a:extLst>
            </p:cNvPr>
            <p:cNvSpPr/>
            <p:nvPr/>
          </p:nvSpPr>
          <p:spPr>
            <a:xfrm>
              <a:off x="1350886" y="1144485"/>
              <a:ext cx="8273" cy="8781"/>
            </a:xfrm>
            <a:custGeom>
              <a:avLst/>
              <a:gdLst>
                <a:gd name="connsiteX0" fmla="*/ 2508 w 8273"/>
                <a:gd name="connsiteY0" fmla="*/ 214 h 8781"/>
                <a:gd name="connsiteX1" fmla="*/ 7937 w 8273"/>
                <a:gd name="connsiteY1" fmla="*/ 2881 h 8781"/>
                <a:gd name="connsiteX2" fmla="*/ 5746 w 8273"/>
                <a:gd name="connsiteY2" fmla="*/ 8501 h 8781"/>
                <a:gd name="connsiteX3" fmla="*/ 355 w 8273"/>
                <a:gd name="connsiteY3" fmla="*/ 6034 h 8781"/>
                <a:gd name="connsiteX4" fmla="*/ 317 w 8273"/>
                <a:gd name="connsiteY4" fmla="*/ 5929 h 8781"/>
                <a:gd name="connsiteX5" fmla="*/ 2508 w 8273"/>
                <a:gd name="connsiteY5" fmla="*/ 214 h 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3" h="8781">
                  <a:moveTo>
                    <a:pt x="2508" y="214"/>
                  </a:moveTo>
                  <a:cubicBezTo>
                    <a:pt x="4746" y="-548"/>
                    <a:pt x="7175" y="652"/>
                    <a:pt x="7937" y="2881"/>
                  </a:cubicBezTo>
                  <a:cubicBezTo>
                    <a:pt x="8813" y="5043"/>
                    <a:pt x="7851" y="7510"/>
                    <a:pt x="5746" y="8501"/>
                  </a:cubicBezTo>
                  <a:cubicBezTo>
                    <a:pt x="3574" y="9311"/>
                    <a:pt x="1165" y="8206"/>
                    <a:pt x="355" y="6034"/>
                  </a:cubicBezTo>
                  <a:cubicBezTo>
                    <a:pt x="345" y="6005"/>
                    <a:pt x="326" y="5967"/>
                    <a:pt x="317" y="5929"/>
                  </a:cubicBezTo>
                  <a:cubicBezTo>
                    <a:pt x="-569" y="3748"/>
                    <a:pt x="383" y="1243"/>
                    <a:pt x="2508" y="214"/>
                  </a:cubicBezTo>
                  <a:close/>
                </a:path>
              </a:pathLst>
            </a:custGeom>
            <a:solidFill>
              <a:srgbClr val="D58B94"/>
            </a:solidFill>
            <a:ln w="9525" cap="flat">
              <a:noFill/>
              <a:prstDash val="solid"/>
              <a:miter/>
            </a:ln>
          </p:spPr>
          <p:txBody>
            <a:bodyPr rtlCol="0" anchor="ctr"/>
            <a:lstStyle/>
            <a:p>
              <a:endParaRPr lang="en-IN"/>
            </a:p>
          </p:txBody>
        </p:sp>
        <p:sp>
          <p:nvSpPr>
            <p:cNvPr id="2325" name="Freeform: Shape 2324">
              <a:extLst>
                <a:ext uri="{FF2B5EF4-FFF2-40B4-BE49-F238E27FC236}">
                  <a16:creationId xmlns:a16="http://schemas.microsoft.com/office/drawing/2014/main" xmlns="" id="{F47DAA56-BEA2-4CA4-9928-80C7BF0284F0}"/>
                </a:ext>
              </a:extLst>
            </p:cNvPr>
            <p:cNvSpPr/>
            <p:nvPr/>
          </p:nvSpPr>
          <p:spPr>
            <a:xfrm>
              <a:off x="1295199" y="1241951"/>
              <a:ext cx="12817" cy="14219"/>
            </a:xfrm>
            <a:custGeom>
              <a:avLst/>
              <a:gdLst>
                <a:gd name="connsiteX0" fmla="*/ 2949 w 12817"/>
                <a:gd name="connsiteY0" fmla="*/ 380 h 14219"/>
                <a:gd name="connsiteX1" fmla="*/ 11521 w 12817"/>
                <a:gd name="connsiteY1" fmla="*/ 4285 h 14219"/>
                <a:gd name="connsiteX2" fmla="*/ 9997 w 12817"/>
                <a:gd name="connsiteY2" fmla="*/ 13810 h 14219"/>
                <a:gd name="connsiteX3" fmla="*/ 1234 w 12817"/>
                <a:gd name="connsiteY3" fmla="*/ 9809 h 14219"/>
                <a:gd name="connsiteX4" fmla="*/ 2768 w 12817"/>
                <a:gd name="connsiteY4" fmla="*/ 503 h 14219"/>
                <a:gd name="connsiteX5" fmla="*/ 2949 w 12817"/>
                <a:gd name="connsiteY5" fmla="*/ 380 h 1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17" h="14219">
                  <a:moveTo>
                    <a:pt x="2949" y="380"/>
                  </a:moveTo>
                  <a:cubicBezTo>
                    <a:pt x="6397" y="-849"/>
                    <a:pt x="10188" y="884"/>
                    <a:pt x="11521" y="4285"/>
                  </a:cubicBezTo>
                  <a:cubicBezTo>
                    <a:pt x="13712" y="7342"/>
                    <a:pt x="13026" y="11591"/>
                    <a:pt x="9997" y="13810"/>
                  </a:cubicBezTo>
                  <a:cubicBezTo>
                    <a:pt x="6473" y="15048"/>
                    <a:pt x="2606" y="13276"/>
                    <a:pt x="1234" y="9809"/>
                  </a:cubicBezTo>
                  <a:cubicBezTo>
                    <a:pt x="-909" y="6818"/>
                    <a:pt x="-223" y="2656"/>
                    <a:pt x="2768" y="503"/>
                  </a:cubicBezTo>
                  <a:cubicBezTo>
                    <a:pt x="2825" y="465"/>
                    <a:pt x="2892" y="418"/>
                    <a:pt x="2949" y="380"/>
                  </a:cubicBezTo>
                  <a:close/>
                </a:path>
              </a:pathLst>
            </a:custGeom>
            <a:solidFill>
              <a:srgbClr val="D58B94"/>
            </a:solidFill>
            <a:ln w="9525" cap="flat">
              <a:noFill/>
              <a:prstDash val="solid"/>
              <a:miter/>
            </a:ln>
          </p:spPr>
          <p:txBody>
            <a:bodyPr rtlCol="0" anchor="ctr"/>
            <a:lstStyle/>
            <a:p>
              <a:endParaRPr lang="en-IN"/>
            </a:p>
          </p:txBody>
        </p:sp>
        <p:sp>
          <p:nvSpPr>
            <p:cNvPr id="2326" name="Freeform: Shape 2325">
              <a:extLst>
                <a:ext uri="{FF2B5EF4-FFF2-40B4-BE49-F238E27FC236}">
                  <a16:creationId xmlns:a16="http://schemas.microsoft.com/office/drawing/2014/main" xmlns="" id="{1571D913-8ACA-E110-40A7-1530F19C44DE}"/>
                </a:ext>
              </a:extLst>
            </p:cNvPr>
            <p:cNvSpPr/>
            <p:nvPr/>
          </p:nvSpPr>
          <p:spPr>
            <a:xfrm>
              <a:off x="1295921" y="1222965"/>
              <a:ext cx="12450" cy="14113"/>
            </a:xfrm>
            <a:custGeom>
              <a:avLst/>
              <a:gdLst>
                <a:gd name="connsiteX0" fmla="*/ 2704 w 12450"/>
                <a:gd name="connsiteY0" fmla="*/ 315 h 14113"/>
                <a:gd name="connsiteX1" fmla="*/ 11372 w 12450"/>
                <a:gd name="connsiteY1" fmla="*/ 4411 h 14113"/>
                <a:gd name="connsiteX2" fmla="*/ 9276 w 12450"/>
                <a:gd name="connsiteY2" fmla="*/ 13936 h 14113"/>
                <a:gd name="connsiteX3" fmla="*/ 151 w 12450"/>
                <a:gd name="connsiteY3" fmla="*/ 7954 h 14113"/>
                <a:gd name="connsiteX4" fmla="*/ 2704 w 12450"/>
                <a:gd name="connsiteY4" fmla="*/ 506 h 14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0" h="14113">
                  <a:moveTo>
                    <a:pt x="2704" y="315"/>
                  </a:moveTo>
                  <a:cubicBezTo>
                    <a:pt x="6219" y="-799"/>
                    <a:pt x="10000" y="991"/>
                    <a:pt x="11372" y="4411"/>
                  </a:cubicBezTo>
                  <a:cubicBezTo>
                    <a:pt x="13391" y="7630"/>
                    <a:pt x="12458" y="11869"/>
                    <a:pt x="9276" y="13936"/>
                  </a:cubicBezTo>
                  <a:cubicBezTo>
                    <a:pt x="5104" y="14803"/>
                    <a:pt x="1018" y="12126"/>
                    <a:pt x="151" y="7954"/>
                  </a:cubicBezTo>
                  <a:cubicBezTo>
                    <a:pt x="-430" y="5192"/>
                    <a:pt x="551" y="2335"/>
                    <a:pt x="2704" y="506"/>
                  </a:cubicBezTo>
                  <a:close/>
                </a:path>
              </a:pathLst>
            </a:custGeom>
            <a:solidFill>
              <a:srgbClr val="D58B94"/>
            </a:solidFill>
            <a:ln w="9525" cap="flat">
              <a:noFill/>
              <a:prstDash val="solid"/>
              <a:miter/>
            </a:ln>
          </p:spPr>
          <p:txBody>
            <a:bodyPr rtlCol="0" anchor="ctr"/>
            <a:lstStyle/>
            <a:p>
              <a:endParaRPr lang="en-IN"/>
            </a:p>
          </p:txBody>
        </p:sp>
        <p:sp>
          <p:nvSpPr>
            <p:cNvPr id="2327" name="Freeform: Shape 2326">
              <a:extLst>
                <a:ext uri="{FF2B5EF4-FFF2-40B4-BE49-F238E27FC236}">
                  <a16:creationId xmlns:a16="http://schemas.microsoft.com/office/drawing/2014/main" xmlns="" id="{A993933D-B510-4696-564F-8E8D0D0B0BEE}"/>
                </a:ext>
              </a:extLst>
            </p:cNvPr>
            <p:cNvSpPr/>
            <p:nvPr/>
          </p:nvSpPr>
          <p:spPr>
            <a:xfrm>
              <a:off x="1310762" y="1233033"/>
              <a:ext cx="11896" cy="13040"/>
            </a:xfrm>
            <a:custGeom>
              <a:avLst/>
              <a:gdLst>
                <a:gd name="connsiteX0" fmla="*/ 2817 w 11896"/>
                <a:gd name="connsiteY0" fmla="*/ 248 h 13040"/>
                <a:gd name="connsiteX1" fmla="*/ 11618 w 11896"/>
                <a:gd name="connsiteY1" fmla="*/ 5211 h 13040"/>
                <a:gd name="connsiteX2" fmla="*/ 9294 w 11896"/>
                <a:gd name="connsiteY2" fmla="*/ 12631 h 13040"/>
                <a:gd name="connsiteX3" fmla="*/ 1007 w 11896"/>
                <a:gd name="connsiteY3" fmla="*/ 9011 h 13040"/>
                <a:gd name="connsiteX4" fmla="*/ 2817 w 11896"/>
                <a:gd name="connsiteY4" fmla="*/ 248 h 13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 h="13040">
                  <a:moveTo>
                    <a:pt x="2817" y="248"/>
                  </a:moveTo>
                  <a:cubicBezTo>
                    <a:pt x="6617" y="-809"/>
                    <a:pt x="10561" y="1410"/>
                    <a:pt x="11618" y="5211"/>
                  </a:cubicBezTo>
                  <a:cubicBezTo>
                    <a:pt x="12380" y="7926"/>
                    <a:pt x="11465" y="10831"/>
                    <a:pt x="9294" y="12631"/>
                  </a:cubicBezTo>
                  <a:cubicBezTo>
                    <a:pt x="6008" y="13822"/>
                    <a:pt x="2369" y="12231"/>
                    <a:pt x="1007" y="9011"/>
                  </a:cubicBezTo>
                  <a:cubicBezTo>
                    <a:pt x="-879" y="6087"/>
                    <a:pt x="-79" y="2182"/>
                    <a:pt x="2817" y="248"/>
                  </a:cubicBezTo>
                  <a:close/>
                </a:path>
              </a:pathLst>
            </a:custGeom>
            <a:solidFill>
              <a:srgbClr val="D58B94"/>
            </a:solidFill>
            <a:ln w="9525" cap="flat">
              <a:noFill/>
              <a:prstDash val="solid"/>
              <a:miter/>
            </a:ln>
          </p:spPr>
          <p:txBody>
            <a:bodyPr rtlCol="0" anchor="ctr"/>
            <a:lstStyle/>
            <a:p>
              <a:endParaRPr lang="en-IN"/>
            </a:p>
          </p:txBody>
        </p:sp>
        <p:sp>
          <p:nvSpPr>
            <p:cNvPr id="2328" name="Freeform: Shape 2327">
              <a:extLst>
                <a:ext uri="{FF2B5EF4-FFF2-40B4-BE49-F238E27FC236}">
                  <a16:creationId xmlns:a16="http://schemas.microsoft.com/office/drawing/2014/main" xmlns="" id="{97E4D02E-3712-D938-4175-E84FD4D9FC3A}"/>
                </a:ext>
              </a:extLst>
            </p:cNvPr>
            <p:cNvSpPr/>
            <p:nvPr/>
          </p:nvSpPr>
          <p:spPr>
            <a:xfrm>
              <a:off x="1341389" y="1302413"/>
              <a:ext cx="12796" cy="13984"/>
            </a:xfrm>
            <a:custGeom>
              <a:avLst/>
              <a:gdLst>
                <a:gd name="connsiteX0" fmla="*/ 1908 w 12796"/>
                <a:gd name="connsiteY0" fmla="*/ 591 h 13984"/>
                <a:gd name="connsiteX1" fmla="*/ 10862 w 12796"/>
                <a:gd name="connsiteY1" fmla="*/ 3639 h 13984"/>
                <a:gd name="connsiteX2" fmla="*/ 10862 w 12796"/>
                <a:gd name="connsiteY2" fmla="*/ 13164 h 13984"/>
                <a:gd name="connsiteX3" fmla="*/ 1908 w 12796"/>
                <a:gd name="connsiteY3" fmla="*/ 10116 h 13984"/>
                <a:gd name="connsiteX4" fmla="*/ 1908 w 12796"/>
                <a:gd name="connsiteY4" fmla="*/ 591 h 13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96" h="13984">
                  <a:moveTo>
                    <a:pt x="1908" y="591"/>
                  </a:moveTo>
                  <a:cubicBezTo>
                    <a:pt x="5232" y="-895"/>
                    <a:pt x="9138" y="439"/>
                    <a:pt x="10862" y="3639"/>
                  </a:cubicBezTo>
                  <a:cubicBezTo>
                    <a:pt x="13424" y="6297"/>
                    <a:pt x="13424" y="10507"/>
                    <a:pt x="10862" y="13164"/>
                  </a:cubicBezTo>
                  <a:cubicBezTo>
                    <a:pt x="8385" y="14974"/>
                    <a:pt x="4385" y="13640"/>
                    <a:pt x="1908" y="10116"/>
                  </a:cubicBezTo>
                  <a:cubicBezTo>
                    <a:pt x="-654" y="7459"/>
                    <a:pt x="-654" y="3248"/>
                    <a:pt x="1908" y="591"/>
                  </a:cubicBezTo>
                  <a:close/>
                </a:path>
              </a:pathLst>
            </a:custGeom>
            <a:solidFill>
              <a:srgbClr val="D58B94"/>
            </a:solidFill>
            <a:ln w="9525" cap="flat">
              <a:noFill/>
              <a:prstDash val="solid"/>
              <a:miter/>
            </a:ln>
          </p:spPr>
          <p:txBody>
            <a:bodyPr rtlCol="0" anchor="ctr"/>
            <a:lstStyle/>
            <a:p>
              <a:endParaRPr lang="en-IN"/>
            </a:p>
          </p:txBody>
        </p:sp>
        <p:sp>
          <p:nvSpPr>
            <p:cNvPr id="2329" name="Freeform: Shape 2328">
              <a:extLst>
                <a:ext uri="{FF2B5EF4-FFF2-40B4-BE49-F238E27FC236}">
                  <a16:creationId xmlns:a16="http://schemas.microsoft.com/office/drawing/2014/main" xmlns="" id="{45741FDE-F7C3-9114-8AC1-16BC9420181F}"/>
                </a:ext>
              </a:extLst>
            </p:cNvPr>
            <p:cNvSpPr/>
            <p:nvPr/>
          </p:nvSpPr>
          <p:spPr>
            <a:xfrm>
              <a:off x="1317867" y="1253376"/>
              <a:ext cx="16391" cy="17597"/>
            </a:xfrm>
            <a:custGeom>
              <a:avLst/>
              <a:gdLst>
                <a:gd name="connsiteX0" fmla="*/ 3999 w 16391"/>
                <a:gd name="connsiteY0" fmla="*/ 575 h 17597"/>
                <a:gd name="connsiteX1" fmla="*/ 14857 w 16391"/>
                <a:gd name="connsiteY1" fmla="*/ 5052 h 17597"/>
                <a:gd name="connsiteX2" fmla="*/ 13143 w 16391"/>
                <a:gd name="connsiteY2" fmla="*/ 16863 h 17597"/>
                <a:gd name="connsiteX3" fmla="*/ 703 w 16391"/>
                <a:gd name="connsiteY3" fmla="*/ 11691 h 17597"/>
                <a:gd name="connsiteX4" fmla="*/ 3618 w 16391"/>
                <a:gd name="connsiteY4" fmla="*/ 575 h 1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91" h="17597">
                  <a:moveTo>
                    <a:pt x="3999" y="575"/>
                  </a:moveTo>
                  <a:cubicBezTo>
                    <a:pt x="8237" y="-1092"/>
                    <a:pt x="13028" y="889"/>
                    <a:pt x="14857" y="5052"/>
                  </a:cubicBezTo>
                  <a:cubicBezTo>
                    <a:pt x="17419" y="8843"/>
                    <a:pt x="16676" y="13958"/>
                    <a:pt x="13143" y="16863"/>
                  </a:cubicBezTo>
                  <a:cubicBezTo>
                    <a:pt x="8275" y="18863"/>
                    <a:pt x="2713" y="16548"/>
                    <a:pt x="703" y="11691"/>
                  </a:cubicBezTo>
                  <a:cubicBezTo>
                    <a:pt x="-916" y="7747"/>
                    <a:pt x="274" y="3213"/>
                    <a:pt x="3618" y="575"/>
                  </a:cubicBezTo>
                  <a:close/>
                </a:path>
              </a:pathLst>
            </a:custGeom>
            <a:solidFill>
              <a:srgbClr val="D58B94"/>
            </a:solidFill>
            <a:ln w="9525" cap="flat">
              <a:noFill/>
              <a:prstDash val="solid"/>
              <a:miter/>
            </a:ln>
          </p:spPr>
          <p:txBody>
            <a:bodyPr rtlCol="0" anchor="ctr"/>
            <a:lstStyle/>
            <a:p>
              <a:endParaRPr lang="en-IN"/>
            </a:p>
          </p:txBody>
        </p:sp>
        <p:sp>
          <p:nvSpPr>
            <p:cNvPr id="2330" name="Freeform: Shape 2329">
              <a:extLst>
                <a:ext uri="{FF2B5EF4-FFF2-40B4-BE49-F238E27FC236}">
                  <a16:creationId xmlns:a16="http://schemas.microsoft.com/office/drawing/2014/main" xmlns="" id="{4636AB12-DDA4-DB5A-2053-9B9F94FD612B}"/>
                </a:ext>
              </a:extLst>
            </p:cNvPr>
            <p:cNvSpPr/>
            <p:nvPr/>
          </p:nvSpPr>
          <p:spPr>
            <a:xfrm>
              <a:off x="1391255" y="1201943"/>
              <a:ext cx="6118" cy="6305"/>
            </a:xfrm>
            <a:custGeom>
              <a:avLst/>
              <a:gdLst>
                <a:gd name="connsiteX0" fmla="*/ 1476 w 6118"/>
                <a:gd name="connsiteY0" fmla="*/ 287 h 6305"/>
                <a:gd name="connsiteX1" fmla="*/ 5658 w 6118"/>
                <a:gd name="connsiteY1" fmla="*/ 1792 h 6305"/>
                <a:gd name="connsiteX2" fmla="*/ 5667 w 6118"/>
                <a:gd name="connsiteY2" fmla="*/ 1811 h 6305"/>
                <a:gd name="connsiteX3" fmla="*/ 4629 w 6118"/>
                <a:gd name="connsiteY3" fmla="*/ 5992 h 6305"/>
                <a:gd name="connsiteX4" fmla="*/ 4620 w 6118"/>
                <a:gd name="connsiteY4" fmla="*/ 6002 h 6305"/>
                <a:gd name="connsiteX5" fmla="*/ 429 w 6118"/>
                <a:gd name="connsiteY5" fmla="*/ 4573 h 6305"/>
                <a:gd name="connsiteX6" fmla="*/ 1476 w 6118"/>
                <a:gd name="connsiteY6" fmla="*/ 287 h 6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18" h="6305">
                  <a:moveTo>
                    <a:pt x="1476" y="287"/>
                  </a:moveTo>
                  <a:cubicBezTo>
                    <a:pt x="3048" y="-456"/>
                    <a:pt x="4915" y="220"/>
                    <a:pt x="5658" y="1792"/>
                  </a:cubicBezTo>
                  <a:cubicBezTo>
                    <a:pt x="5658" y="1801"/>
                    <a:pt x="5667" y="1801"/>
                    <a:pt x="5667" y="1811"/>
                  </a:cubicBezTo>
                  <a:cubicBezTo>
                    <a:pt x="6534" y="3249"/>
                    <a:pt x="6077" y="5125"/>
                    <a:pt x="4629" y="5992"/>
                  </a:cubicBezTo>
                  <a:cubicBezTo>
                    <a:pt x="4629" y="6002"/>
                    <a:pt x="4620" y="6002"/>
                    <a:pt x="4620" y="6002"/>
                  </a:cubicBezTo>
                  <a:cubicBezTo>
                    <a:pt x="3067" y="6707"/>
                    <a:pt x="1229" y="6078"/>
                    <a:pt x="429" y="4573"/>
                  </a:cubicBezTo>
                  <a:cubicBezTo>
                    <a:pt x="-448" y="3097"/>
                    <a:pt x="19" y="1192"/>
                    <a:pt x="1476" y="287"/>
                  </a:cubicBezTo>
                  <a:close/>
                </a:path>
              </a:pathLst>
            </a:custGeom>
            <a:solidFill>
              <a:srgbClr val="D58B94"/>
            </a:solidFill>
            <a:ln w="9525" cap="flat">
              <a:noFill/>
              <a:prstDash val="solid"/>
              <a:miter/>
            </a:ln>
          </p:spPr>
          <p:txBody>
            <a:bodyPr rtlCol="0" anchor="ctr"/>
            <a:lstStyle/>
            <a:p>
              <a:endParaRPr lang="en-IN"/>
            </a:p>
          </p:txBody>
        </p:sp>
        <p:sp>
          <p:nvSpPr>
            <p:cNvPr id="2331" name="Freeform: Shape 2330">
              <a:extLst>
                <a:ext uri="{FF2B5EF4-FFF2-40B4-BE49-F238E27FC236}">
                  <a16:creationId xmlns:a16="http://schemas.microsoft.com/office/drawing/2014/main" xmlns="" id="{0A50ED5F-99BD-77BB-3016-8789DABF7108}"/>
                </a:ext>
              </a:extLst>
            </p:cNvPr>
            <p:cNvSpPr/>
            <p:nvPr/>
          </p:nvSpPr>
          <p:spPr>
            <a:xfrm>
              <a:off x="1387735" y="1220374"/>
              <a:ext cx="6086" cy="6379"/>
            </a:xfrm>
            <a:custGeom>
              <a:avLst/>
              <a:gdLst>
                <a:gd name="connsiteX0" fmla="*/ 1377 w 6086"/>
                <a:gd name="connsiteY0" fmla="*/ 335 h 6379"/>
                <a:gd name="connsiteX1" fmla="*/ 5492 w 6086"/>
                <a:gd name="connsiteY1" fmla="*/ 1611 h 6379"/>
                <a:gd name="connsiteX2" fmla="*/ 5568 w 6086"/>
                <a:gd name="connsiteY2" fmla="*/ 1763 h 6379"/>
                <a:gd name="connsiteX3" fmla="*/ 4768 w 6086"/>
                <a:gd name="connsiteY3" fmla="*/ 5859 h 6379"/>
                <a:gd name="connsiteX4" fmla="*/ 672 w 6086"/>
                <a:gd name="connsiteY4" fmla="*/ 5059 h 6379"/>
                <a:gd name="connsiteX5" fmla="*/ 424 w 6086"/>
                <a:gd name="connsiteY5" fmla="*/ 4621 h 6379"/>
                <a:gd name="connsiteX6" fmla="*/ 1377 w 6086"/>
                <a:gd name="connsiteY6" fmla="*/ 335 h 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6" h="6379">
                  <a:moveTo>
                    <a:pt x="1377" y="335"/>
                  </a:moveTo>
                  <a:cubicBezTo>
                    <a:pt x="2863" y="-446"/>
                    <a:pt x="4710" y="125"/>
                    <a:pt x="5492" y="1611"/>
                  </a:cubicBezTo>
                  <a:cubicBezTo>
                    <a:pt x="5520" y="1659"/>
                    <a:pt x="5549" y="1716"/>
                    <a:pt x="5568" y="1763"/>
                  </a:cubicBezTo>
                  <a:cubicBezTo>
                    <a:pt x="6482" y="3116"/>
                    <a:pt x="6120" y="4954"/>
                    <a:pt x="4768" y="5859"/>
                  </a:cubicBezTo>
                  <a:cubicBezTo>
                    <a:pt x="3415" y="6774"/>
                    <a:pt x="1577" y="6412"/>
                    <a:pt x="672" y="5059"/>
                  </a:cubicBezTo>
                  <a:cubicBezTo>
                    <a:pt x="577" y="4926"/>
                    <a:pt x="491" y="4773"/>
                    <a:pt x="424" y="4621"/>
                  </a:cubicBezTo>
                  <a:cubicBezTo>
                    <a:pt x="-424" y="3164"/>
                    <a:pt x="-4" y="1297"/>
                    <a:pt x="1377" y="335"/>
                  </a:cubicBezTo>
                  <a:close/>
                </a:path>
              </a:pathLst>
            </a:custGeom>
            <a:solidFill>
              <a:srgbClr val="D58B94"/>
            </a:solidFill>
            <a:ln w="9525" cap="flat">
              <a:noFill/>
              <a:prstDash val="solid"/>
              <a:miter/>
            </a:ln>
          </p:spPr>
          <p:txBody>
            <a:bodyPr rtlCol="0" anchor="ctr"/>
            <a:lstStyle/>
            <a:p>
              <a:endParaRPr lang="en-IN"/>
            </a:p>
          </p:txBody>
        </p:sp>
        <p:sp>
          <p:nvSpPr>
            <p:cNvPr id="2332" name="Freeform: Shape 2331">
              <a:extLst>
                <a:ext uri="{FF2B5EF4-FFF2-40B4-BE49-F238E27FC236}">
                  <a16:creationId xmlns:a16="http://schemas.microsoft.com/office/drawing/2014/main" xmlns="" id="{38A16FBE-23FF-9DC1-9B9B-9D41726B0C0B}"/>
                </a:ext>
              </a:extLst>
            </p:cNvPr>
            <p:cNvSpPr/>
            <p:nvPr/>
          </p:nvSpPr>
          <p:spPr>
            <a:xfrm>
              <a:off x="1374946" y="1203777"/>
              <a:ext cx="6814" cy="6980"/>
            </a:xfrm>
            <a:custGeom>
              <a:avLst/>
              <a:gdLst>
                <a:gd name="connsiteX0" fmla="*/ 1879 w 6814"/>
                <a:gd name="connsiteY0" fmla="*/ 262 h 6980"/>
                <a:gd name="connsiteX1" fmla="*/ 6261 w 6814"/>
                <a:gd name="connsiteY1" fmla="*/ 1977 h 6980"/>
                <a:gd name="connsiteX2" fmla="*/ 5346 w 6814"/>
                <a:gd name="connsiteY2" fmla="*/ 6463 h 6980"/>
                <a:gd name="connsiteX3" fmla="*/ 5213 w 6814"/>
                <a:gd name="connsiteY3" fmla="*/ 6549 h 6980"/>
                <a:gd name="connsiteX4" fmla="*/ 403 w 6814"/>
                <a:gd name="connsiteY4" fmla="*/ 5072 h 6980"/>
                <a:gd name="connsiteX5" fmla="*/ 1879 w 6814"/>
                <a:gd name="connsiteY5" fmla="*/ 262 h 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4" h="6980">
                  <a:moveTo>
                    <a:pt x="1879" y="262"/>
                  </a:moveTo>
                  <a:cubicBezTo>
                    <a:pt x="3565" y="-471"/>
                    <a:pt x="5518" y="300"/>
                    <a:pt x="6261" y="1977"/>
                  </a:cubicBezTo>
                  <a:cubicBezTo>
                    <a:pt x="7251" y="3472"/>
                    <a:pt x="6842" y="5482"/>
                    <a:pt x="5346" y="6463"/>
                  </a:cubicBezTo>
                  <a:cubicBezTo>
                    <a:pt x="5299" y="6492"/>
                    <a:pt x="5261" y="6520"/>
                    <a:pt x="5213" y="6549"/>
                  </a:cubicBezTo>
                  <a:cubicBezTo>
                    <a:pt x="3480" y="7473"/>
                    <a:pt x="1327" y="6806"/>
                    <a:pt x="403" y="5072"/>
                  </a:cubicBezTo>
                  <a:cubicBezTo>
                    <a:pt x="-521" y="3339"/>
                    <a:pt x="146" y="1186"/>
                    <a:pt x="1879" y="262"/>
                  </a:cubicBezTo>
                  <a:close/>
                </a:path>
              </a:pathLst>
            </a:custGeom>
            <a:solidFill>
              <a:srgbClr val="D58B94"/>
            </a:solidFill>
            <a:ln w="9525" cap="flat">
              <a:noFill/>
              <a:prstDash val="solid"/>
              <a:miter/>
            </a:ln>
          </p:spPr>
          <p:txBody>
            <a:bodyPr rtlCol="0" anchor="ctr"/>
            <a:lstStyle/>
            <a:p>
              <a:endParaRPr lang="en-IN"/>
            </a:p>
          </p:txBody>
        </p:sp>
        <p:sp>
          <p:nvSpPr>
            <p:cNvPr id="2333" name="Freeform: Shape 2332">
              <a:extLst>
                <a:ext uri="{FF2B5EF4-FFF2-40B4-BE49-F238E27FC236}">
                  <a16:creationId xmlns:a16="http://schemas.microsoft.com/office/drawing/2014/main" xmlns="" id="{2BC23987-DB24-9EE2-CC5D-0F9E8087085F}"/>
                </a:ext>
              </a:extLst>
            </p:cNvPr>
            <p:cNvSpPr/>
            <p:nvPr/>
          </p:nvSpPr>
          <p:spPr>
            <a:xfrm>
              <a:off x="1338798" y="1276054"/>
              <a:ext cx="11079" cy="12175"/>
            </a:xfrm>
            <a:custGeom>
              <a:avLst/>
              <a:gdLst>
                <a:gd name="connsiteX0" fmla="*/ 2117 w 11079"/>
                <a:gd name="connsiteY0" fmla="*/ 280 h 12175"/>
                <a:gd name="connsiteX1" fmla="*/ 10776 w 11079"/>
                <a:gd name="connsiteY1" fmla="*/ 4947 h 12175"/>
                <a:gd name="connsiteX2" fmla="*/ 9261 w 11079"/>
                <a:gd name="connsiteY2" fmla="*/ 11615 h 12175"/>
                <a:gd name="connsiteX3" fmla="*/ 1355 w 11079"/>
                <a:gd name="connsiteY3" fmla="*/ 8757 h 12175"/>
                <a:gd name="connsiteX4" fmla="*/ 2117 w 11079"/>
                <a:gd name="connsiteY4" fmla="*/ 280 h 1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9" h="12175">
                  <a:moveTo>
                    <a:pt x="2117" y="280"/>
                  </a:moveTo>
                  <a:cubicBezTo>
                    <a:pt x="5794" y="-825"/>
                    <a:pt x="9671" y="1271"/>
                    <a:pt x="10776" y="4947"/>
                  </a:cubicBezTo>
                  <a:cubicBezTo>
                    <a:pt x="11471" y="7281"/>
                    <a:pt x="10899" y="9815"/>
                    <a:pt x="9261" y="11615"/>
                  </a:cubicBezTo>
                  <a:cubicBezTo>
                    <a:pt x="6289" y="12977"/>
                    <a:pt x="2774" y="11700"/>
                    <a:pt x="1355" y="8757"/>
                  </a:cubicBezTo>
                  <a:cubicBezTo>
                    <a:pt x="-731" y="6195"/>
                    <a:pt x="-397" y="2433"/>
                    <a:pt x="2117" y="280"/>
                  </a:cubicBezTo>
                  <a:close/>
                </a:path>
              </a:pathLst>
            </a:custGeom>
            <a:solidFill>
              <a:srgbClr val="D58B94"/>
            </a:solidFill>
            <a:ln w="9525" cap="flat">
              <a:noFill/>
              <a:prstDash val="solid"/>
              <a:miter/>
            </a:ln>
          </p:spPr>
          <p:txBody>
            <a:bodyPr rtlCol="0" anchor="ctr"/>
            <a:lstStyle/>
            <a:p>
              <a:endParaRPr lang="en-IN"/>
            </a:p>
          </p:txBody>
        </p:sp>
        <p:sp>
          <p:nvSpPr>
            <p:cNvPr id="2334" name="Freeform: Shape 2333">
              <a:extLst>
                <a:ext uri="{FF2B5EF4-FFF2-40B4-BE49-F238E27FC236}">
                  <a16:creationId xmlns:a16="http://schemas.microsoft.com/office/drawing/2014/main" xmlns="" id="{ABBF0412-9B29-1F9C-4EE3-63A2AC9BF8CB}"/>
                </a:ext>
              </a:extLst>
            </p:cNvPr>
            <p:cNvSpPr/>
            <p:nvPr/>
          </p:nvSpPr>
          <p:spPr>
            <a:xfrm>
              <a:off x="1350531" y="1288487"/>
              <a:ext cx="11228" cy="11942"/>
            </a:xfrm>
            <a:custGeom>
              <a:avLst/>
              <a:gdLst>
                <a:gd name="connsiteX0" fmla="*/ 1815 w 11228"/>
                <a:gd name="connsiteY0" fmla="*/ 516 h 11942"/>
                <a:gd name="connsiteX1" fmla="*/ 9530 w 11228"/>
                <a:gd name="connsiteY1" fmla="*/ 3088 h 11942"/>
                <a:gd name="connsiteX2" fmla="*/ 9530 w 11228"/>
                <a:gd name="connsiteY2" fmla="*/ 11279 h 11942"/>
                <a:gd name="connsiteX3" fmla="*/ 1624 w 11228"/>
                <a:gd name="connsiteY3" fmla="*/ 8707 h 11942"/>
                <a:gd name="connsiteX4" fmla="*/ 1700 w 11228"/>
                <a:gd name="connsiteY4" fmla="*/ 630 h 11942"/>
                <a:gd name="connsiteX5" fmla="*/ 1815 w 11228"/>
                <a:gd name="connsiteY5" fmla="*/ 516 h 1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28" h="11942">
                  <a:moveTo>
                    <a:pt x="1815" y="516"/>
                  </a:moveTo>
                  <a:cubicBezTo>
                    <a:pt x="4662" y="-770"/>
                    <a:pt x="8015" y="354"/>
                    <a:pt x="9530" y="3088"/>
                  </a:cubicBezTo>
                  <a:cubicBezTo>
                    <a:pt x="11778" y="5355"/>
                    <a:pt x="11778" y="9012"/>
                    <a:pt x="9530" y="11279"/>
                  </a:cubicBezTo>
                  <a:cubicBezTo>
                    <a:pt x="7339" y="12898"/>
                    <a:pt x="3815" y="11279"/>
                    <a:pt x="1624" y="8707"/>
                  </a:cubicBezTo>
                  <a:cubicBezTo>
                    <a:pt x="-586" y="6459"/>
                    <a:pt x="-557" y="2840"/>
                    <a:pt x="1700" y="630"/>
                  </a:cubicBezTo>
                  <a:cubicBezTo>
                    <a:pt x="1738" y="592"/>
                    <a:pt x="1776" y="554"/>
                    <a:pt x="1815" y="516"/>
                  </a:cubicBezTo>
                  <a:close/>
                </a:path>
              </a:pathLst>
            </a:custGeom>
            <a:solidFill>
              <a:srgbClr val="D58B94"/>
            </a:solidFill>
            <a:ln w="9525" cap="flat">
              <a:noFill/>
              <a:prstDash val="solid"/>
              <a:miter/>
            </a:ln>
          </p:spPr>
          <p:txBody>
            <a:bodyPr rtlCol="0" anchor="ctr"/>
            <a:lstStyle/>
            <a:p>
              <a:endParaRPr lang="en-IN"/>
            </a:p>
          </p:txBody>
        </p:sp>
        <p:sp>
          <p:nvSpPr>
            <p:cNvPr id="2335" name="Freeform: Shape 2334">
              <a:extLst>
                <a:ext uri="{FF2B5EF4-FFF2-40B4-BE49-F238E27FC236}">
                  <a16:creationId xmlns:a16="http://schemas.microsoft.com/office/drawing/2014/main" xmlns="" id="{2A3777FB-CB60-8685-838A-90139D2636B2}"/>
                </a:ext>
              </a:extLst>
            </p:cNvPr>
            <p:cNvSpPr/>
            <p:nvPr/>
          </p:nvSpPr>
          <p:spPr>
            <a:xfrm>
              <a:off x="1311935" y="1213588"/>
              <a:ext cx="6211" cy="6097"/>
            </a:xfrm>
            <a:custGeom>
              <a:avLst/>
              <a:gdLst>
                <a:gd name="connsiteX0" fmla="*/ 1263 w 6211"/>
                <a:gd name="connsiteY0" fmla="*/ 643 h 6097"/>
                <a:gd name="connsiteX1" fmla="*/ 5539 w 6211"/>
                <a:gd name="connsiteY1" fmla="*/ 1148 h 6097"/>
                <a:gd name="connsiteX2" fmla="*/ 5044 w 6211"/>
                <a:gd name="connsiteY2" fmla="*/ 5425 h 6097"/>
                <a:gd name="connsiteX3" fmla="*/ 758 w 6211"/>
                <a:gd name="connsiteY3" fmla="*/ 4920 h 6097"/>
                <a:gd name="connsiteX4" fmla="*/ 405 w 6211"/>
                <a:gd name="connsiteY4" fmla="*/ 4358 h 6097"/>
                <a:gd name="connsiteX5" fmla="*/ 1215 w 6211"/>
                <a:gd name="connsiteY5" fmla="*/ 672 h 6097"/>
                <a:gd name="connsiteX6" fmla="*/ 1263 w 6211"/>
                <a:gd name="connsiteY6" fmla="*/ 643 h 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1" h="6097">
                  <a:moveTo>
                    <a:pt x="1263" y="643"/>
                  </a:moveTo>
                  <a:cubicBezTo>
                    <a:pt x="2586" y="-405"/>
                    <a:pt x="4501" y="-176"/>
                    <a:pt x="5539" y="1148"/>
                  </a:cubicBezTo>
                  <a:cubicBezTo>
                    <a:pt x="6587" y="2472"/>
                    <a:pt x="6358" y="4386"/>
                    <a:pt x="5044" y="5425"/>
                  </a:cubicBezTo>
                  <a:cubicBezTo>
                    <a:pt x="3720" y="6472"/>
                    <a:pt x="1805" y="6244"/>
                    <a:pt x="758" y="4920"/>
                  </a:cubicBezTo>
                  <a:cubicBezTo>
                    <a:pt x="624" y="4748"/>
                    <a:pt x="501" y="4558"/>
                    <a:pt x="405" y="4358"/>
                  </a:cubicBezTo>
                  <a:cubicBezTo>
                    <a:pt x="-385" y="3120"/>
                    <a:pt x="-23" y="1472"/>
                    <a:pt x="1215" y="672"/>
                  </a:cubicBezTo>
                  <a:cubicBezTo>
                    <a:pt x="1234" y="662"/>
                    <a:pt x="1244" y="653"/>
                    <a:pt x="1263" y="643"/>
                  </a:cubicBezTo>
                  <a:close/>
                </a:path>
              </a:pathLst>
            </a:custGeom>
            <a:solidFill>
              <a:srgbClr val="D58B94"/>
            </a:solidFill>
            <a:ln w="9525" cap="flat">
              <a:noFill/>
              <a:prstDash val="solid"/>
              <a:miter/>
            </a:ln>
          </p:spPr>
          <p:txBody>
            <a:bodyPr rtlCol="0" anchor="ctr"/>
            <a:lstStyle/>
            <a:p>
              <a:endParaRPr lang="en-IN"/>
            </a:p>
          </p:txBody>
        </p:sp>
        <p:sp>
          <p:nvSpPr>
            <p:cNvPr id="2336" name="Freeform: Shape 2335">
              <a:extLst>
                <a:ext uri="{FF2B5EF4-FFF2-40B4-BE49-F238E27FC236}">
                  <a16:creationId xmlns:a16="http://schemas.microsoft.com/office/drawing/2014/main" xmlns="" id="{D4572957-8C36-97F6-06A1-B37ACA45DEFF}"/>
                </a:ext>
              </a:extLst>
            </p:cNvPr>
            <p:cNvSpPr/>
            <p:nvPr/>
          </p:nvSpPr>
          <p:spPr>
            <a:xfrm>
              <a:off x="1324149" y="1210583"/>
              <a:ext cx="14788" cy="16212"/>
            </a:xfrm>
            <a:custGeom>
              <a:avLst/>
              <a:gdLst>
                <a:gd name="connsiteX0" fmla="*/ 3717 w 14788"/>
                <a:gd name="connsiteY0" fmla="*/ 505 h 16212"/>
                <a:gd name="connsiteX1" fmla="*/ 13699 w 14788"/>
                <a:gd name="connsiteY1" fmla="*/ 4925 h 16212"/>
                <a:gd name="connsiteX2" fmla="*/ 13718 w 14788"/>
                <a:gd name="connsiteY2" fmla="*/ 4982 h 16212"/>
                <a:gd name="connsiteX3" fmla="*/ 11147 w 14788"/>
                <a:gd name="connsiteY3" fmla="*/ 15650 h 16212"/>
                <a:gd name="connsiteX4" fmla="*/ 1241 w 14788"/>
                <a:gd name="connsiteY4" fmla="*/ 11411 h 16212"/>
                <a:gd name="connsiteX5" fmla="*/ 1145 w 14788"/>
                <a:gd name="connsiteY5" fmla="*/ 11173 h 16212"/>
                <a:gd name="connsiteX6" fmla="*/ 3641 w 14788"/>
                <a:gd name="connsiteY6" fmla="*/ 553 h 16212"/>
                <a:gd name="connsiteX7" fmla="*/ 3717 w 14788"/>
                <a:gd name="connsiteY7" fmla="*/ 505 h 1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8" h="16212">
                  <a:moveTo>
                    <a:pt x="3717" y="505"/>
                  </a:moveTo>
                  <a:cubicBezTo>
                    <a:pt x="7689" y="-1029"/>
                    <a:pt x="12156" y="943"/>
                    <a:pt x="13699" y="4925"/>
                  </a:cubicBezTo>
                  <a:cubicBezTo>
                    <a:pt x="13699" y="4944"/>
                    <a:pt x="13709" y="4963"/>
                    <a:pt x="13718" y="4982"/>
                  </a:cubicBezTo>
                  <a:cubicBezTo>
                    <a:pt x="15823" y="8658"/>
                    <a:pt x="14690" y="13335"/>
                    <a:pt x="11147" y="15650"/>
                  </a:cubicBezTo>
                  <a:cubicBezTo>
                    <a:pt x="7241" y="17212"/>
                    <a:pt x="2803" y="15316"/>
                    <a:pt x="1241" y="11411"/>
                  </a:cubicBezTo>
                  <a:cubicBezTo>
                    <a:pt x="1203" y="11335"/>
                    <a:pt x="1174" y="11249"/>
                    <a:pt x="1145" y="11173"/>
                  </a:cubicBezTo>
                  <a:cubicBezTo>
                    <a:pt x="-1103" y="7554"/>
                    <a:pt x="21" y="2791"/>
                    <a:pt x="3641" y="553"/>
                  </a:cubicBezTo>
                  <a:cubicBezTo>
                    <a:pt x="3669" y="534"/>
                    <a:pt x="3688" y="524"/>
                    <a:pt x="3717" y="505"/>
                  </a:cubicBezTo>
                  <a:close/>
                </a:path>
              </a:pathLst>
            </a:custGeom>
            <a:solidFill>
              <a:srgbClr val="D58B94"/>
            </a:solidFill>
            <a:ln w="9525" cap="flat">
              <a:noFill/>
              <a:prstDash val="solid"/>
              <a:miter/>
            </a:ln>
          </p:spPr>
          <p:txBody>
            <a:bodyPr rtlCol="0" anchor="ctr"/>
            <a:lstStyle/>
            <a:p>
              <a:endParaRPr lang="en-IN"/>
            </a:p>
          </p:txBody>
        </p:sp>
        <p:sp>
          <p:nvSpPr>
            <p:cNvPr id="2337" name="Freeform: Shape 2336">
              <a:extLst>
                <a:ext uri="{FF2B5EF4-FFF2-40B4-BE49-F238E27FC236}">
                  <a16:creationId xmlns:a16="http://schemas.microsoft.com/office/drawing/2014/main" xmlns="" id="{68D03A4F-2342-3CCB-A25F-44C8054362B8}"/>
                </a:ext>
              </a:extLst>
            </p:cNvPr>
            <p:cNvSpPr/>
            <p:nvPr/>
          </p:nvSpPr>
          <p:spPr>
            <a:xfrm>
              <a:off x="1326931" y="1232591"/>
              <a:ext cx="21042" cy="23319"/>
            </a:xfrm>
            <a:custGeom>
              <a:avLst/>
              <a:gdLst>
                <a:gd name="connsiteX0" fmla="*/ 4364 w 21042"/>
                <a:gd name="connsiteY0" fmla="*/ 500 h 23319"/>
                <a:gd name="connsiteX1" fmla="*/ 20518 w 21042"/>
                <a:gd name="connsiteY1" fmla="*/ 9425 h 23319"/>
                <a:gd name="connsiteX2" fmla="*/ 16651 w 21042"/>
                <a:gd name="connsiteY2" fmla="*/ 22789 h 23319"/>
                <a:gd name="connsiteX3" fmla="*/ 497 w 21042"/>
                <a:gd name="connsiteY3" fmla="*/ 13864 h 23319"/>
                <a:gd name="connsiteX4" fmla="*/ 4364 w 21042"/>
                <a:gd name="connsiteY4" fmla="*/ 500 h 23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42" h="23319">
                  <a:moveTo>
                    <a:pt x="4364" y="500"/>
                  </a:moveTo>
                  <a:cubicBezTo>
                    <a:pt x="11289" y="-1500"/>
                    <a:pt x="18518" y="2500"/>
                    <a:pt x="20518" y="9425"/>
                  </a:cubicBezTo>
                  <a:cubicBezTo>
                    <a:pt x="21909" y="14254"/>
                    <a:pt x="20404" y="19445"/>
                    <a:pt x="16651" y="22789"/>
                  </a:cubicBezTo>
                  <a:cubicBezTo>
                    <a:pt x="9727" y="24789"/>
                    <a:pt x="2497" y="20788"/>
                    <a:pt x="497" y="13864"/>
                  </a:cubicBezTo>
                  <a:cubicBezTo>
                    <a:pt x="-894" y="9035"/>
                    <a:pt x="611" y="3844"/>
                    <a:pt x="4364" y="500"/>
                  </a:cubicBezTo>
                  <a:close/>
                </a:path>
              </a:pathLst>
            </a:custGeom>
            <a:solidFill>
              <a:srgbClr val="D58B94"/>
            </a:solidFill>
            <a:ln w="9525" cap="flat">
              <a:noFill/>
              <a:prstDash val="solid"/>
              <a:miter/>
            </a:ln>
          </p:spPr>
          <p:txBody>
            <a:bodyPr rtlCol="0" anchor="ctr"/>
            <a:lstStyle/>
            <a:p>
              <a:endParaRPr lang="en-IN"/>
            </a:p>
          </p:txBody>
        </p:sp>
        <p:sp>
          <p:nvSpPr>
            <p:cNvPr id="2338" name="Freeform: Shape 2337">
              <a:extLst>
                <a:ext uri="{FF2B5EF4-FFF2-40B4-BE49-F238E27FC236}">
                  <a16:creationId xmlns:a16="http://schemas.microsoft.com/office/drawing/2014/main" xmlns="" id="{F4A2C980-9379-D67E-D145-BA288F770DF4}"/>
                </a:ext>
              </a:extLst>
            </p:cNvPr>
            <p:cNvSpPr/>
            <p:nvPr/>
          </p:nvSpPr>
          <p:spPr>
            <a:xfrm>
              <a:off x="1342501" y="1258262"/>
              <a:ext cx="12476" cy="13351"/>
            </a:xfrm>
            <a:custGeom>
              <a:avLst/>
              <a:gdLst>
                <a:gd name="connsiteX0" fmla="*/ 2511 w 12476"/>
                <a:gd name="connsiteY0" fmla="*/ 546 h 13351"/>
                <a:gd name="connsiteX1" fmla="*/ 11083 w 12476"/>
                <a:gd name="connsiteY1" fmla="*/ 3689 h 13351"/>
                <a:gd name="connsiteX2" fmla="*/ 10035 w 12476"/>
                <a:gd name="connsiteY2" fmla="*/ 12738 h 13351"/>
                <a:gd name="connsiteX3" fmla="*/ 1368 w 12476"/>
                <a:gd name="connsiteY3" fmla="*/ 9595 h 13351"/>
                <a:gd name="connsiteX4" fmla="*/ 2406 w 12476"/>
                <a:gd name="connsiteY4" fmla="*/ 632 h 13351"/>
                <a:gd name="connsiteX5" fmla="*/ 2511 w 12476"/>
                <a:gd name="connsiteY5" fmla="*/ 546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76" h="13351">
                  <a:moveTo>
                    <a:pt x="2511" y="546"/>
                  </a:moveTo>
                  <a:cubicBezTo>
                    <a:pt x="5749" y="-883"/>
                    <a:pt x="9540" y="508"/>
                    <a:pt x="11083" y="3689"/>
                  </a:cubicBezTo>
                  <a:cubicBezTo>
                    <a:pt x="13274" y="6480"/>
                    <a:pt x="12807" y="10519"/>
                    <a:pt x="10035" y="12738"/>
                  </a:cubicBezTo>
                  <a:cubicBezTo>
                    <a:pt x="6768" y="14233"/>
                    <a:pt x="2911" y="12833"/>
                    <a:pt x="1368" y="9595"/>
                  </a:cubicBezTo>
                  <a:cubicBezTo>
                    <a:pt x="-823" y="6833"/>
                    <a:pt x="-356" y="2822"/>
                    <a:pt x="2406" y="632"/>
                  </a:cubicBezTo>
                  <a:cubicBezTo>
                    <a:pt x="2434" y="603"/>
                    <a:pt x="2473" y="575"/>
                    <a:pt x="2511" y="546"/>
                  </a:cubicBezTo>
                  <a:close/>
                </a:path>
              </a:pathLst>
            </a:custGeom>
            <a:solidFill>
              <a:srgbClr val="D58B94"/>
            </a:solidFill>
            <a:ln w="9525" cap="flat">
              <a:noFill/>
              <a:prstDash val="solid"/>
              <a:miter/>
            </a:ln>
          </p:spPr>
          <p:txBody>
            <a:bodyPr rtlCol="0" anchor="ctr"/>
            <a:lstStyle/>
            <a:p>
              <a:endParaRPr lang="en-IN"/>
            </a:p>
          </p:txBody>
        </p:sp>
        <p:sp>
          <p:nvSpPr>
            <p:cNvPr id="2339" name="Freeform: Shape 2338">
              <a:extLst>
                <a:ext uri="{FF2B5EF4-FFF2-40B4-BE49-F238E27FC236}">
                  <a16:creationId xmlns:a16="http://schemas.microsoft.com/office/drawing/2014/main" xmlns="" id="{C8F4F6D3-96A9-FC5F-1A67-DC3A8A2391D3}"/>
                </a:ext>
              </a:extLst>
            </p:cNvPr>
            <p:cNvSpPr/>
            <p:nvPr/>
          </p:nvSpPr>
          <p:spPr>
            <a:xfrm>
              <a:off x="1358047" y="1273005"/>
              <a:ext cx="9597" cy="10373"/>
            </a:xfrm>
            <a:custGeom>
              <a:avLst/>
              <a:gdLst>
                <a:gd name="connsiteX0" fmla="*/ 1823 w 9597"/>
                <a:gd name="connsiteY0" fmla="*/ 472 h 10373"/>
                <a:gd name="connsiteX1" fmla="*/ 8490 w 9597"/>
                <a:gd name="connsiteY1" fmla="*/ 2758 h 10373"/>
                <a:gd name="connsiteX2" fmla="*/ 7824 w 9597"/>
                <a:gd name="connsiteY2" fmla="*/ 9807 h 10373"/>
                <a:gd name="connsiteX3" fmla="*/ 1271 w 9597"/>
                <a:gd name="connsiteY3" fmla="*/ 7749 h 10373"/>
                <a:gd name="connsiteX4" fmla="*/ 1156 w 9597"/>
                <a:gd name="connsiteY4" fmla="*/ 7521 h 10373"/>
                <a:gd name="connsiteX5" fmla="*/ 1737 w 9597"/>
                <a:gd name="connsiteY5" fmla="*/ 539 h 10373"/>
                <a:gd name="connsiteX6" fmla="*/ 1823 w 9597"/>
                <a:gd name="connsiteY6" fmla="*/ 472 h 1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7" h="10373">
                  <a:moveTo>
                    <a:pt x="1823" y="472"/>
                  </a:moveTo>
                  <a:cubicBezTo>
                    <a:pt x="4299" y="-699"/>
                    <a:pt x="7252" y="310"/>
                    <a:pt x="8490" y="2758"/>
                  </a:cubicBezTo>
                  <a:cubicBezTo>
                    <a:pt x="10176" y="4911"/>
                    <a:pt x="9881" y="8007"/>
                    <a:pt x="7824" y="9807"/>
                  </a:cubicBezTo>
                  <a:cubicBezTo>
                    <a:pt x="5443" y="11045"/>
                    <a:pt x="2509" y="10131"/>
                    <a:pt x="1271" y="7749"/>
                  </a:cubicBezTo>
                  <a:cubicBezTo>
                    <a:pt x="1232" y="7673"/>
                    <a:pt x="1194" y="7597"/>
                    <a:pt x="1156" y="7521"/>
                  </a:cubicBezTo>
                  <a:cubicBezTo>
                    <a:pt x="-606" y="5435"/>
                    <a:pt x="-349" y="2311"/>
                    <a:pt x="1737" y="539"/>
                  </a:cubicBezTo>
                  <a:cubicBezTo>
                    <a:pt x="1766" y="520"/>
                    <a:pt x="1794" y="491"/>
                    <a:pt x="1823" y="472"/>
                  </a:cubicBezTo>
                  <a:close/>
                </a:path>
              </a:pathLst>
            </a:custGeom>
            <a:solidFill>
              <a:srgbClr val="D58B94"/>
            </a:solidFill>
            <a:ln w="9525" cap="flat">
              <a:noFill/>
              <a:prstDash val="solid"/>
              <a:miter/>
            </a:ln>
          </p:spPr>
          <p:txBody>
            <a:bodyPr rtlCol="0" anchor="ctr"/>
            <a:lstStyle/>
            <a:p>
              <a:endParaRPr lang="en-IN"/>
            </a:p>
          </p:txBody>
        </p:sp>
        <p:sp>
          <p:nvSpPr>
            <p:cNvPr id="2340" name="Freeform: Shape 2339">
              <a:extLst>
                <a:ext uri="{FF2B5EF4-FFF2-40B4-BE49-F238E27FC236}">
                  <a16:creationId xmlns:a16="http://schemas.microsoft.com/office/drawing/2014/main" xmlns="" id="{636DBEE9-8989-0551-7C55-C3DAB4D7A92F}"/>
                </a:ext>
              </a:extLst>
            </p:cNvPr>
            <p:cNvSpPr/>
            <p:nvPr/>
          </p:nvSpPr>
          <p:spPr>
            <a:xfrm>
              <a:off x="1374912" y="1276968"/>
              <a:ext cx="7853" cy="8192"/>
            </a:xfrm>
            <a:custGeom>
              <a:avLst/>
              <a:gdLst>
                <a:gd name="connsiteX0" fmla="*/ 1151 w 7853"/>
                <a:gd name="connsiteY0" fmla="*/ 414 h 8192"/>
                <a:gd name="connsiteX1" fmla="*/ 6676 w 7853"/>
                <a:gd name="connsiteY1" fmla="*/ 2033 h 8192"/>
                <a:gd name="connsiteX2" fmla="*/ 6676 w 7853"/>
                <a:gd name="connsiteY2" fmla="*/ 7748 h 8192"/>
                <a:gd name="connsiteX3" fmla="*/ 1151 w 7853"/>
                <a:gd name="connsiteY3" fmla="*/ 6129 h 8192"/>
                <a:gd name="connsiteX4" fmla="*/ 1151 w 7853"/>
                <a:gd name="connsiteY4" fmla="*/ 414 h 8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3" h="8192">
                  <a:moveTo>
                    <a:pt x="1151" y="414"/>
                  </a:moveTo>
                  <a:cubicBezTo>
                    <a:pt x="3132" y="-548"/>
                    <a:pt x="5523" y="157"/>
                    <a:pt x="6676" y="2033"/>
                  </a:cubicBezTo>
                  <a:cubicBezTo>
                    <a:pt x="8228" y="3624"/>
                    <a:pt x="8228" y="6158"/>
                    <a:pt x="6676" y="7748"/>
                  </a:cubicBezTo>
                  <a:cubicBezTo>
                    <a:pt x="4694" y="8710"/>
                    <a:pt x="2304" y="8006"/>
                    <a:pt x="1151" y="6129"/>
                  </a:cubicBezTo>
                  <a:cubicBezTo>
                    <a:pt x="-402" y="4538"/>
                    <a:pt x="-402" y="2005"/>
                    <a:pt x="1151" y="414"/>
                  </a:cubicBezTo>
                  <a:close/>
                </a:path>
              </a:pathLst>
            </a:custGeom>
            <a:solidFill>
              <a:srgbClr val="D58B94"/>
            </a:solidFill>
            <a:ln w="9525" cap="flat">
              <a:noFill/>
              <a:prstDash val="solid"/>
              <a:miter/>
            </a:ln>
          </p:spPr>
          <p:txBody>
            <a:bodyPr rtlCol="0" anchor="ctr"/>
            <a:lstStyle/>
            <a:p>
              <a:endParaRPr lang="en-IN"/>
            </a:p>
          </p:txBody>
        </p:sp>
        <p:sp>
          <p:nvSpPr>
            <p:cNvPr id="2341" name="Freeform: Shape 2340">
              <a:extLst>
                <a:ext uri="{FF2B5EF4-FFF2-40B4-BE49-F238E27FC236}">
                  <a16:creationId xmlns:a16="http://schemas.microsoft.com/office/drawing/2014/main" xmlns="" id="{6CE378BA-6AAB-984D-8602-170206ECBB09}"/>
                </a:ext>
              </a:extLst>
            </p:cNvPr>
            <p:cNvSpPr/>
            <p:nvPr/>
          </p:nvSpPr>
          <p:spPr>
            <a:xfrm>
              <a:off x="1365587" y="1262840"/>
              <a:ext cx="9566" cy="10601"/>
            </a:xfrm>
            <a:custGeom>
              <a:avLst/>
              <a:gdLst>
                <a:gd name="connsiteX0" fmla="*/ 5428 w 9566"/>
                <a:gd name="connsiteY0" fmla="*/ 254 h 10601"/>
                <a:gd name="connsiteX1" fmla="*/ 9524 w 9566"/>
                <a:gd name="connsiteY1" fmla="*/ 6827 h 10601"/>
                <a:gd name="connsiteX2" fmla="*/ 5285 w 9566"/>
                <a:gd name="connsiteY2" fmla="*/ 10579 h 10601"/>
                <a:gd name="connsiteX3" fmla="*/ 4189 w 9566"/>
                <a:gd name="connsiteY3" fmla="*/ 10351 h 10601"/>
                <a:gd name="connsiteX4" fmla="*/ -1 w 9566"/>
                <a:gd name="connsiteY4" fmla="*/ 3683 h 10601"/>
                <a:gd name="connsiteX5" fmla="*/ 4294 w 9566"/>
                <a:gd name="connsiteY5" fmla="*/ -3 h 10601"/>
                <a:gd name="connsiteX6" fmla="*/ 5428 w 9566"/>
                <a:gd name="connsiteY6" fmla="*/ 254 h 1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66" h="10601">
                  <a:moveTo>
                    <a:pt x="5428" y="254"/>
                  </a:moveTo>
                  <a:cubicBezTo>
                    <a:pt x="8114" y="1273"/>
                    <a:pt x="9800" y="3960"/>
                    <a:pt x="9524" y="6827"/>
                  </a:cubicBezTo>
                  <a:cubicBezTo>
                    <a:pt x="9390" y="9036"/>
                    <a:pt x="7495" y="10713"/>
                    <a:pt x="5285" y="10579"/>
                  </a:cubicBezTo>
                  <a:cubicBezTo>
                    <a:pt x="4913" y="10551"/>
                    <a:pt x="4542" y="10475"/>
                    <a:pt x="4189" y="10351"/>
                  </a:cubicBezTo>
                  <a:cubicBezTo>
                    <a:pt x="1513" y="9255"/>
                    <a:pt x="-173" y="6569"/>
                    <a:pt x="-1" y="3683"/>
                  </a:cubicBezTo>
                  <a:cubicBezTo>
                    <a:pt x="170" y="1483"/>
                    <a:pt x="2085" y="-174"/>
                    <a:pt x="4294" y="-3"/>
                  </a:cubicBezTo>
                  <a:cubicBezTo>
                    <a:pt x="4685" y="26"/>
                    <a:pt x="5066" y="111"/>
                    <a:pt x="5428" y="254"/>
                  </a:cubicBezTo>
                  <a:close/>
                </a:path>
              </a:pathLst>
            </a:custGeom>
            <a:solidFill>
              <a:srgbClr val="D58B94"/>
            </a:solidFill>
            <a:ln w="9525" cap="flat">
              <a:noFill/>
              <a:prstDash val="solid"/>
              <a:miter/>
            </a:ln>
          </p:spPr>
          <p:txBody>
            <a:bodyPr rtlCol="0" anchor="ctr"/>
            <a:lstStyle/>
            <a:p>
              <a:endParaRPr lang="en-IN"/>
            </a:p>
          </p:txBody>
        </p:sp>
        <p:sp>
          <p:nvSpPr>
            <p:cNvPr id="2342" name="Freeform: Shape 2341">
              <a:extLst>
                <a:ext uri="{FF2B5EF4-FFF2-40B4-BE49-F238E27FC236}">
                  <a16:creationId xmlns:a16="http://schemas.microsoft.com/office/drawing/2014/main" xmlns="" id="{A13F642A-B4B3-8C6C-5257-AD0210865C6A}"/>
                </a:ext>
              </a:extLst>
            </p:cNvPr>
            <p:cNvSpPr/>
            <p:nvPr/>
          </p:nvSpPr>
          <p:spPr>
            <a:xfrm>
              <a:off x="1350899" y="1226346"/>
              <a:ext cx="11050" cy="10800"/>
            </a:xfrm>
            <a:custGeom>
              <a:avLst/>
              <a:gdLst>
                <a:gd name="connsiteX0" fmla="*/ 2781 w 11050"/>
                <a:gd name="connsiteY0" fmla="*/ 458 h 10800"/>
                <a:gd name="connsiteX1" fmla="*/ 10782 w 11050"/>
                <a:gd name="connsiteY1" fmla="*/ 3601 h 10800"/>
                <a:gd name="connsiteX2" fmla="*/ 7172 w 11050"/>
                <a:gd name="connsiteY2" fmla="*/ 10526 h 10800"/>
                <a:gd name="connsiteX3" fmla="*/ 247 w 11050"/>
                <a:gd name="connsiteY3" fmla="*/ 6916 h 10800"/>
                <a:gd name="connsiteX4" fmla="*/ 2781 w 11050"/>
                <a:gd name="connsiteY4" fmla="*/ 458 h 1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0" h="10800">
                  <a:moveTo>
                    <a:pt x="2781" y="458"/>
                  </a:moveTo>
                  <a:cubicBezTo>
                    <a:pt x="5857" y="-818"/>
                    <a:pt x="9391" y="573"/>
                    <a:pt x="10782" y="3601"/>
                  </a:cubicBezTo>
                  <a:cubicBezTo>
                    <a:pt x="11696" y="6516"/>
                    <a:pt x="10077" y="9612"/>
                    <a:pt x="7172" y="10526"/>
                  </a:cubicBezTo>
                  <a:cubicBezTo>
                    <a:pt x="4257" y="11450"/>
                    <a:pt x="1161" y="9831"/>
                    <a:pt x="247" y="6916"/>
                  </a:cubicBezTo>
                  <a:cubicBezTo>
                    <a:pt x="-544" y="4440"/>
                    <a:pt x="514" y="1744"/>
                    <a:pt x="2781" y="458"/>
                  </a:cubicBezTo>
                  <a:close/>
                </a:path>
              </a:pathLst>
            </a:custGeom>
            <a:solidFill>
              <a:srgbClr val="D58B94"/>
            </a:solidFill>
            <a:ln w="9525" cap="flat">
              <a:noFill/>
              <a:prstDash val="solid"/>
              <a:miter/>
            </a:ln>
          </p:spPr>
          <p:txBody>
            <a:bodyPr rtlCol="0" anchor="ctr"/>
            <a:lstStyle/>
            <a:p>
              <a:endParaRPr lang="en-IN"/>
            </a:p>
          </p:txBody>
        </p:sp>
        <p:sp>
          <p:nvSpPr>
            <p:cNvPr id="2343" name="Freeform: Shape 2342">
              <a:extLst>
                <a:ext uri="{FF2B5EF4-FFF2-40B4-BE49-F238E27FC236}">
                  <a16:creationId xmlns:a16="http://schemas.microsoft.com/office/drawing/2014/main" xmlns="" id="{076F71EA-DF4A-4DFD-5A56-2D5E4FCAFC7A}"/>
                </a:ext>
              </a:extLst>
            </p:cNvPr>
            <p:cNvSpPr/>
            <p:nvPr/>
          </p:nvSpPr>
          <p:spPr>
            <a:xfrm>
              <a:off x="1356930" y="1241837"/>
              <a:ext cx="17352" cy="18598"/>
            </a:xfrm>
            <a:custGeom>
              <a:avLst/>
              <a:gdLst>
                <a:gd name="connsiteX0" fmla="*/ 3702 w 17352"/>
                <a:gd name="connsiteY0" fmla="*/ 589 h 18598"/>
                <a:gd name="connsiteX1" fmla="*/ 16742 w 17352"/>
                <a:gd name="connsiteY1" fmla="*/ 6732 h 18598"/>
                <a:gd name="connsiteX2" fmla="*/ 13989 w 17352"/>
                <a:gd name="connsiteY2" fmla="*/ 17734 h 18598"/>
                <a:gd name="connsiteX3" fmla="*/ 1606 w 17352"/>
                <a:gd name="connsiteY3" fmla="*/ 13447 h 18598"/>
                <a:gd name="connsiteX4" fmla="*/ 3702 w 17352"/>
                <a:gd name="connsiteY4" fmla="*/ 589 h 18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52" h="18598">
                  <a:moveTo>
                    <a:pt x="3702" y="589"/>
                  </a:moveTo>
                  <a:cubicBezTo>
                    <a:pt x="8998" y="-1316"/>
                    <a:pt x="14837" y="1437"/>
                    <a:pt x="16742" y="6732"/>
                  </a:cubicBezTo>
                  <a:cubicBezTo>
                    <a:pt x="18132" y="10619"/>
                    <a:pt x="17046" y="14962"/>
                    <a:pt x="13989" y="17734"/>
                  </a:cubicBezTo>
                  <a:cubicBezTo>
                    <a:pt x="9379" y="19820"/>
                    <a:pt x="3940" y="17943"/>
                    <a:pt x="1606" y="13447"/>
                  </a:cubicBezTo>
                  <a:cubicBezTo>
                    <a:pt x="-1194" y="9276"/>
                    <a:pt x="-279" y="3656"/>
                    <a:pt x="3702" y="589"/>
                  </a:cubicBezTo>
                  <a:close/>
                </a:path>
              </a:pathLst>
            </a:custGeom>
            <a:solidFill>
              <a:srgbClr val="D58B94"/>
            </a:solidFill>
            <a:ln w="9525" cap="flat">
              <a:noFill/>
              <a:prstDash val="solid"/>
              <a:miter/>
            </a:ln>
          </p:spPr>
          <p:txBody>
            <a:bodyPr rtlCol="0" anchor="ctr"/>
            <a:lstStyle/>
            <a:p>
              <a:endParaRPr lang="en-IN"/>
            </a:p>
          </p:txBody>
        </p:sp>
        <p:sp>
          <p:nvSpPr>
            <p:cNvPr id="2344" name="Freeform: Shape 2343">
              <a:extLst>
                <a:ext uri="{FF2B5EF4-FFF2-40B4-BE49-F238E27FC236}">
                  <a16:creationId xmlns:a16="http://schemas.microsoft.com/office/drawing/2014/main" xmlns="" id="{74D98D64-4E5E-BB1A-D05D-F879CC67255B}"/>
                </a:ext>
              </a:extLst>
            </p:cNvPr>
            <p:cNvSpPr/>
            <p:nvPr/>
          </p:nvSpPr>
          <p:spPr>
            <a:xfrm>
              <a:off x="1344081" y="1215781"/>
              <a:ext cx="7559" cy="8209"/>
            </a:xfrm>
            <a:custGeom>
              <a:avLst/>
              <a:gdLst>
                <a:gd name="connsiteX0" fmla="*/ 1883 w 7559"/>
                <a:gd name="connsiteY0" fmla="*/ 260 h 8209"/>
                <a:gd name="connsiteX1" fmla="*/ 7026 w 7559"/>
                <a:gd name="connsiteY1" fmla="*/ 2450 h 8209"/>
                <a:gd name="connsiteX2" fmla="*/ 5693 w 7559"/>
                <a:gd name="connsiteY2" fmla="*/ 7880 h 8209"/>
                <a:gd name="connsiteX3" fmla="*/ 568 w 7559"/>
                <a:gd name="connsiteY3" fmla="*/ 5822 h 8209"/>
                <a:gd name="connsiteX4" fmla="*/ 549 w 7559"/>
                <a:gd name="connsiteY4" fmla="*/ 5784 h 8209"/>
                <a:gd name="connsiteX5" fmla="*/ 1883 w 7559"/>
                <a:gd name="connsiteY5" fmla="*/ 260 h 8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59" h="8209">
                  <a:moveTo>
                    <a:pt x="1883" y="260"/>
                  </a:moveTo>
                  <a:cubicBezTo>
                    <a:pt x="3912" y="-531"/>
                    <a:pt x="6188" y="441"/>
                    <a:pt x="7026" y="2450"/>
                  </a:cubicBezTo>
                  <a:cubicBezTo>
                    <a:pt x="8074" y="4327"/>
                    <a:pt x="7493" y="6699"/>
                    <a:pt x="5693" y="7880"/>
                  </a:cubicBezTo>
                  <a:cubicBezTo>
                    <a:pt x="3712" y="8727"/>
                    <a:pt x="1416" y="7804"/>
                    <a:pt x="568" y="5822"/>
                  </a:cubicBezTo>
                  <a:cubicBezTo>
                    <a:pt x="559" y="5813"/>
                    <a:pt x="559" y="5794"/>
                    <a:pt x="549" y="5784"/>
                  </a:cubicBezTo>
                  <a:cubicBezTo>
                    <a:pt x="-565" y="3879"/>
                    <a:pt x="25" y="1441"/>
                    <a:pt x="1883" y="260"/>
                  </a:cubicBezTo>
                  <a:close/>
                </a:path>
              </a:pathLst>
            </a:custGeom>
            <a:solidFill>
              <a:srgbClr val="D58B94"/>
            </a:solidFill>
            <a:ln w="9525" cap="flat">
              <a:noFill/>
              <a:prstDash val="solid"/>
              <a:miter/>
            </a:ln>
          </p:spPr>
          <p:txBody>
            <a:bodyPr rtlCol="0" anchor="ctr"/>
            <a:lstStyle/>
            <a:p>
              <a:endParaRPr lang="en-IN"/>
            </a:p>
          </p:txBody>
        </p:sp>
        <p:sp>
          <p:nvSpPr>
            <p:cNvPr id="2345" name="Freeform: Shape 2344">
              <a:extLst>
                <a:ext uri="{FF2B5EF4-FFF2-40B4-BE49-F238E27FC236}">
                  <a16:creationId xmlns:a16="http://schemas.microsoft.com/office/drawing/2014/main" xmlns="" id="{CD13DAD4-FEE6-5208-7994-AF39E682103D}"/>
                </a:ext>
              </a:extLst>
            </p:cNvPr>
            <p:cNvSpPr/>
            <p:nvPr/>
          </p:nvSpPr>
          <p:spPr>
            <a:xfrm>
              <a:off x="1357879" y="1212724"/>
              <a:ext cx="6830" cy="7281"/>
            </a:xfrm>
            <a:custGeom>
              <a:avLst/>
              <a:gdLst>
                <a:gd name="connsiteX0" fmla="*/ 1610 w 6830"/>
                <a:gd name="connsiteY0" fmla="*/ 269 h 7281"/>
                <a:gd name="connsiteX1" fmla="*/ 6087 w 6830"/>
                <a:gd name="connsiteY1" fmla="*/ 1984 h 7281"/>
                <a:gd name="connsiteX2" fmla="*/ 5620 w 6830"/>
                <a:gd name="connsiteY2" fmla="*/ 6537 h 7281"/>
                <a:gd name="connsiteX3" fmla="*/ 1067 w 6830"/>
                <a:gd name="connsiteY3" fmla="*/ 6070 h 7281"/>
                <a:gd name="connsiteX4" fmla="*/ 467 w 6830"/>
                <a:gd name="connsiteY4" fmla="*/ 4937 h 7281"/>
                <a:gd name="connsiteX5" fmla="*/ 1610 w 6830"/>
                <a:gd name="connsiteY5" fmla="*/ 269 h 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30" h="7281">
                  <a:moveTo>
                    <a:pt x="1610" y="269"/>
                  </a:moveTo>
                  <a:cubicBezTo>
                    <a:pt x="3325" y="-474"/>
                    <a:pt x="5306" y="288"/>
                    <a:pt x="6087" y="1984"/>
                  </a:cubicBezTo>
                  <a:cubicBezTo>
                    <a:pt x="7221" y="3374"/>
                    <a:pt x="7011" y="5413"/>
                    <a:pt x="5620" y="6537"/>
                  </a:cubicBezTo>
                  <a:cubicBezTo>
                    <a:pt x="4230" y="7670"/>
                    <a:pt x="2191" y="7461"/>
                    <a:pt x="1067" y="6070"/>
                  </a:cubicBezTo>
                  <a:cubicBezTo>
                    <a:pt x="791" y="5737"/>
                    <a:pt x="591" y="5356"/>
                    <a:pt x="467" y="4937"/>
                  </a:cubicBezTo>
                  <a:cubicBezTo>
                    <a:pt x="-485" y="3327"/>
                    <a:pt x="20" y="1250"/>
                    <a:pt x="1610" y="269"/>
                  </a:cubicBezTo>
                  <a:close/>
                </a:path>
              </a:pathLst>
            </a:custGeom>
            <a:solidFill>
              <a:srgbClr val="D58B94"/>
            </a:solidFill>
            <a:ln w="9525" cap="flat">
              <a:noFill/>
              <a:prstDash val="solid"/>
              <a:miter/>
            </a:ln>
          </p:spPr>
          <p:txBody>
            <a:bodyPr rtlCol="0" anchor="ctr"/>
            <a:lstStyle/>
            <a:p>
              <a:endParaRPr lang="en-IN"/>
            </a:p>
          </p:txBody>
        </p:sp>
        <p:sp>
          <p:nvSpPr>
            <p:cNvPr id="2346" name="Freeform: Shape 2345">
              <a:extLst>
                <a:ext uri="{FF2B5EF4-FFF2-40B4-BE49-F238E27FC236}">
                  <a16:creationId xmlns:a16="http://schemas.microsoft.com/office/drawing/2014/main" xmlns="" id="{6BC5332A-D3C8-3A1E-558C-D216C596B64E}"/>
                </a:ext>
              </a:extLst>
            </p:cNvPr>
            <p:cNvSpPr/>
            <p:nvPr/>
          </p:nvSpPr>
          <p:spPr>
            <a:xfrm>
              <a:off x="1369071" y="1214508"/>
              <a:ext cx="10171" cy="10729"/>
            </a:xfrm>
            <a:custGeom>
              <a:avLst/>
              <a:gdLst>
                <a:gd name="connsiteX0" fmla="*/ 2420 w 10171"/>
                <a:gd name="connsiteY0" fmla="*/ 485 h 10729"/>
                <a:gd name="connsiteX1" fmla="*/ 9373 w 10171"/>
                <a:gd name="connsiteY1" fmla="*/ 2962 h 10729"/>
                <a:gd name="connsiteX2" fmla="*/ 7754 w 10171"/>
                <a:gd name="connsiteY2" fmla="*/ 10201 h 10729"/>
                <a:gd name="connsiteX3" fmla="*/ 886 w 10171"/>
                <a:gd name="connsiteY3" fmla="*/ 7810 h 10729"/>
                <a:gd name="connsiteX4" fmla="*/ 801 w 10171"/>
                <a:gd name="connsiteY4" fmla="*/ 7629 h 10729"/>
                <a:gd name="connsiteX5" fmla="*/ 2363 w 10171"/>
                <a:gd name="connsiteY5" fmla="*/ 523 h 10729"/>
                <a:gd name="connsiteX6" fmla="*/ 2420 w 10171"/>
                <a:gd name="connsiteY6" fmla="*/ 485 h 10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71" h="10729">
                  <a:moveTo>
                    <a:pt x="2420" y="485"/>
                  </a:moveTo>
                  <a:cubicBezTo>
                    <a:pt x="5020" y="-744"/>
                    <a:pt x="8125" y="371"/>
                    <a:pt x="9373" y="2962"/>
                  </a:cubicBezTo>
                  <a:cubicBezTo>
                    <a:pt x="10878" y="5419"/>
                    <a:pt x="10154" y="8619"/>
                    <a:pt x="7754" y="10201"/>
                  </a:cubicBezTo>
                  <a:cubicBezTo>
                    <a:pt x="5201" y="11439"/>
                    <a:pt x="2125" y="10363"/>
                    <a:pt x="886" y="7810"/>
                  </a:cubicBezTo>
                  <a:cubicBezTo>
                    <a:pt x="858" y="7753"/>
                    <a:pt x="829" y="7686"/>
                    <a:pt x="801" y="7629"/>
                  </a:cubicBezTo>
                  <a:cubicBezTo>
                    <a:pt x="-733" y="5238"/>
                    <a:pt x="-37" y="2057"/>
                    <a:pt x="2363" y="523"/>
                  </a:cubicBezTo>
                  <a:cubicBezTo>
                    <a:pt x="2382" y="514"/>
                    <a:pt x="2401" y="495"/>
                    <a:pt x="2420" y="485"/>
                  </a:cubicBezTo>
                  <a:close/>
                </a:path>
              </a:pathLst>
            </a:custGeom>
            <a:solidFill>
              <a:srgbClr val="D58B94"/>
            </a:solidFill>
            <a:ln w="9525" cap="flat">
              <a:noFill/>
              <a:prstDash val="solid"/>
              <a:miter/>
            </a:ln>
          </p:spPr>
          <p:txBody>
            <a:bodyPr rtlCol="0" anchor="ctr"/>
            <a:lstStyle/>
            <a:p>
              <a:endParaRPr lang="en-IN"/>
            </a:p>
          </p:txBody>
        </p:sp>
        <p:sp>
          <p:nvSpPr>
            <p:cNvPr id="2347" name="Freeform: Shape 2346">
              <a:extLst>
                <a:ext uri="{FF2B5EF4-FFF2-40B4-BE49-F238E27FC236}">
                  <a16:creationId xmlns:a16="http://schemas.microsoft.com/office/drawing/2014/main" xmlns="" id="{C40553B3-4F27-19E3-1E22-2423AB83B751}"/>
                </a:ext>
              </a:extLst>
            </p:cNvPr>
            <p:cNvSpPr/>
            <p:nvPr/>
          </p:nvSpPr>
          <p:spPr>
            <a:xfrm>
              <a:off x="1375813" y="1229604"/>
              <a:ext cx="13174" cy="13899"/>
            </a:xfrm>
            <a:custGeom>
              <a:avLst/>
              <a:gdLst>
                <a:gd name="connsiteX0" fmla="*/ 3107 w 13174"/>
                <a:gd name="connsiteY0" fmla="*/ 629 h 13899"/>
                <a:gd name="connsiteX1" fmla="*/ 11632 w 13174"/>
                <a:gd name="connsiteY1" fmla="*/ 3582 h 13899"/>
                <a:gd name="connsiteX2" fmla="*/ 11680 w 13174"/>
                <a:gd name="connsiteY2" fmla="*/ 3677 h 13899"/>
                <a:gd name="connsiteX3" fmla="*/ 10803 w 13174"/>
                <a:gd name="connsiteY3" fmla="*/ 12793 h 13899"/>
                <a:gd name="connsiteX4" fmla="*/ 10251 w 13174"/>
                <a:gd name="connsiteY4" fmla="*/ 13202 h 13899"/>
                <a:gd name="connsiteX5" fmla="*/ 1297 w 13174"/>
                <a:gd name="connsiteY5" fmla="*/ 10250 h 13899"/>
                <a:gd name="connsiteX6" fmla="*/ 2679 w 13174"/>
                <a:gd name="connsiteY6" fmla="*/ 925 h 13899"/>
                <a:gd name="connsiteX7" fmla="*/ 3107 w 13174"/>
                <a:gd name="connsiteY7" fmla="*/ 629 h 1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74" h="13899">
                  <a:moveTo>
                    <a:pt x="3107" y="629"/>
                  </a:moveTo>
                  <a:cubicBezTo>
                    <a:pt x="6279" y="-914"/>
                    <a:pt x="10098" y="410"/>
                    <a:pt x="11632" y="3582"/>
                  </a:cubicBezTo>
                  <a:cubicBezTo>
                    <a:pt x="11651" y="3611"/>
                    <a:pt x="11661" y="3649"/>
                    <a:pt x="11680" y="3677"/>
                  </a:cubicBezTo>
                  <a:cubicBezTo>
                    <a:pt x="13956" y="6440"/>
                    <a:pt x="13566" y="10516"/>
                    <a:pt x="10803" y="12793"/>
                  </a:cubicBezTo>
                  <a:cubicBezTo>
                    <a:pt x="10622" y="12945"/>
                    <a:pt x="10441" y="13078"/>
                    <a:pt x="10251" y="13202"/>
                  </a:cubicBezTo>
                  <a:cubicBezTo>
                    <a:pt x="6955" y="14802"/>
                    <a:pt x="2993" y="13498"/>
                    <a:pt x="1297" y="10250"/>
                  </a:cubicBezTo>
                  <a:cubicBezTo>
                    <a:pt x="-893" y="7297"/>
                    <a:pt x="-274" y="3115"/>
                    <a:pt x="2679" y="925"/>
                  </a:cubicBezTo>
                  <a:cubicBezTo>
                    <a:pt x="2821" y="820"/>
                    <a:pt x="2964" y="725"/>
                    <a:pt x="3107" y="629"/>
                  </a:cubicBezTo>
                  <a:close/>
                </a:path>
              </a:pathLst>
            </a:custGeom>
            <a:solidFill>
              <a:srgbClr val="D58B94"/>
            </a:solidFill>
            <a:ln w="9525" cap="flat">
              <a:noFill/>
              <a:prstDash val="solid"/>
              <a:miter/>
            </a:ln>
          </p:spPr>
          <p:txBody>
            <a:bodyPr rtlCol="0" anchor="ctr"/>
            <a:lstStyle/>
            <a:p>
              <a:endParaRPr lang="en-IN"/>
            </a:p>
          </p:txBody>
        </p:sp>
        <p:sp>
          <p:nvSpPr>
            <p:cNvPr id="2348" name="Freeform: Shape 2347">
              <a:extLst>
                <a:ext uri="{FF2B5EF4-FFF2-40B4-BE49-F238E27FC236}">
                  <a16:creationId xmlns:a16="http://schemas.microsoft.com/office/drawing/2014/main" xmlns="" id="{BC2121F6-0FD9-C66E-73CE-5B6FF5C4FB96}"/>
                </a:ext>
              </a:extLst>
            </p:cNvPr>
            <p:cNvSpPr/>
            <p:nvPr/>
          </p:nvSpPr>
          <p:spPr>
            <a:xfrm>
              <a:off x="1377722" y="1256686"/>
              <a:ext cx="12860" cy="13736"/>
            </a:xfrm>
            <a:custGeom>
              <a:avLst/>
              <a:gdLst>
                <a:gd name="connsiteX0" fmla="*/ 2627 w 12860"/>
                <a:gd name="connsiteY0" fmla="*/ 694 h 13736"/>
                <a:gd name="connsiteX1" fmla="*/ 11390 w 12860"/>
                <a:gd name="connsiteY1" fmla="*/ 3456 h 13736"/>
                <a:gd name="connsiteX2" fmla="*/ 10275 w 12860"/>
                <a:gd name="connsiteY2" fmla="*/ 12953 h 13736"/>
                <a:gd name="connsiteX3" fmla="*/ 10247 w 12860"/>
                <a:gd name="connsiteY3" fmla="*/ 12981 h 13736"/>
                <a:gd name="connsiteX4" fmla="*/ 1503 w 12860"/>
                <a:gd name="connsiteY4" fmla="*/ 10257 h 13736"/>
                <a:gd name="connsiteX5" fmla="*/ 1484 w 12860"/>
                <a:gd name="connsiteY5" fmla="*/ 10219 h 13736"/>
                <a:gd name="connsiteX6" fmla="*/ 2446 w 12860"/>
                <a:gd name="connsiteY6" fmla="*/ 837 h 13736"/>
                <a:gd name="connsiteX7" fmla="*/ 2627 w 12860"/>
                <a:gd name="connsiteY7" fmla="*/ 694 h 1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60" h="13736">
                  <a:moveTo>
                    <a:pt x="2627" y="694"/>
                  </a:moveTo>
                  <a:cubicBezTo>
                    <a:pt x="5818" y="-916"/>
                    <a:pt x="9704" y="304"/>
                    <a:pt x="11390" y="3456"/>
                  </a:cubicBezTo>
                  <a:cubicBezTo>
                    <a:pt x="13704" y="6390"/>
                    <a:pt x="13209" y="10638"/>
                    <a:pt x="10275" y="12953"/>
                  </a:cubicBezTo>
                  <a:cubicBezTo>
                    <a:pt x="10266" y="12962"/>
                    <a:pt x="10256" y="12972"/>
                    <a:pt x="10247" y="12981"/>
                  </a:cubicBezTo>
                  <a:cubicBezTo>
                    <a:pt x="7075" y="14639"/>
                    <a:pt x="3160" y="13420"/>
                    <a:pt x="1503" y="10257"/>
                  </a:cubicBezTo>
                  <a:cubicBezTo>
                    <a:pt x="1493" y="10238"/>
                    <a:pt x="1493" y="10229"/>
                    <a:pt x="1484" y="10219"/>
                  </a:cubicBezTo>
                  <a:cubicBezTo>
                    <a:pt x="-840" y="7362"/>
                    <a:pt x="-412" y="3161"/>
                    <a:pt x="2446" y="837"/>
                  </a:cubicBezTo>
                  <a:cubicBezTo>
                    <a:pt x="2503" y="789"/>
                    <a:pt x="2560" y="742"/>
                    <a:pt x="2627" y="694"/>
                  </a:cubicBezTo>
                  <a:close/>
                </a:path>
              </a:pathLst>
            </a:custGeom>
            <a:solidFill>
              <a:srgbClr val="D58B94"/>
            </a:solidFill>
            <a:ln w="9525" cap="flat">
              <a:noFill/>
              <a:prstDash val="solid"/>
              <a:miter/>
            </a:ln>
          </p:spPr>
          <p:txBody>
            <a:bodyPr rtlCol="0" anchor="ctr"/>
            <a:lstStyle/>
            <a:p>
              <a:endParaRPr lang="en-IN"/>
            </a:p>
          </p:txBody>
        </p:sp>
        <p:sp>
          <p:nvSpPr>
            <p:cNvPr id="2349" name="Freeform: Shape 2348">
              <a:extLst>
                <a:ext uri="{FF2B5EF4-FFF2-40B4-BE49-F238E27FC236}">
                  <a16:creationId xmlns:a16="http://schemas.microsoft.com/office/drawing/2014/main" xmlns="" id="{80BA09F8-CE35-35A5-B31E-1273482A504F}"/>
                </a:ext>
              </a:extLst>
            </p:cNvPr>
            <p:cNvSpPr/>
            <p:nvPr/>
          </p:nvSpPr>
          <p:spPr>
            <a:xfrm>
              <a:off x="1391072" y="1252335"/>
              <a:ext cx="4893" cy="5112"/>
            </a:xfrm>
            <a:custGeom>
              <a:avLst/>
              <a:gdLst>
                <a:gd name="connsiteX0" fmla="*/ 993 w 4893"/>
                <a:gd name="connsiteY0" fmla="*/ 283 h 5112"/>
                <a:gd name="connsiteX1" fmla="*/ 4584 w 4893"/>
                <a:gd name="connsiteY1" fmla="*/ 1435 h 5112"/>
                <a:gd name="connsiteX2" fmla="*/ 3850 w 4893"/>
                <a:gd name="connsiteY2" fmla="*/ 4759 h 5112"/>
                <a:gd name="connsiteX3" fmla="*/ 583 w 4893"/>
                <a:gd name="connsiteY3" fmla="*/ 3931 h 5112"/>
                <a:gd name="connsiteX4" fmla="*/ 517 w 4893"/>
                <a:gd name="connsiteY4" fmla="*/ 3807 h 5112"/>
                <a:gd name="connsiteX5" fmla="*/ 936 w 4893"/>
                <a:gd name="connsiteY5" fmla="*/ 330 h 5112"/>
                <a:gd name="connsiteX6" fmla="*/ 993 w 4893"/>
                <a:gd name="connsiteY6" fmla="*/ 283 h 5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3" h="5112">
                  <a:moveTo>
                    <a:pt x="993" y="283"/>
                  </a:moveTo>
                  <a:cubicBezTo>
                    <a:pt x="2307" y="-394"/>
                    <a:pt x="3908" y="121"/>
                    <a:pt x="4584" y="1435"/>
                  </a:cubicBezTo>
                  <a:cubicBezTo>
                    <a:pt x="5174" y="2578"/>
                    <a:pt x="4860" y="3969"/>
                    <a:pt x="3850" y="4759"/>
                  </a:cubicBezTo>
                  <a:cubicBezTo>
                    <a:pt x="2717" y="5436"/>
                    <a:pt x="1260" y="5064"/>
                    <a:pt x="583" y="3931"/>
                  </a:cubicBezTo>
                  <a:cubicBezTo>
                    <a:pt x="564" y="3893"/>
                    <a:pt x="536" y="3845"/>
                    <a:pt x="517" y="3807"/>
                  </a:cubicBezTo>
                  <a:cubicBezTo>
                    <a:pt x="-331" y="2731"/>
                    <a:pt x="-141" y="1178"/>
                    <a:pt x="936" y="330"/>
                  </a:cubicBezTo>
                  <a:cubicBezTo>
                    <a:pt x="955" y="311"/>
                    <a:pt x="974" y="302"/>
                    <a:pt x="993" y="283"/>
                  </a:cubicBezTo>
                  <a:close/>
                </a:path>
              </a:pathLst>
            </a:custGeom>
            <a:solidFill>
              <a:srgbClr val="D58B94"/>
            </a:solidFill>
            <a:ln w="9525" cap="flat">
              <a:noFill/>
              <a:prstDash val="solid"/>
              <a:miter/>
            </a:ln>
          </p:spPr>
          <p:txBody>
            <a:bodyPr rtlCol="0" anchor="ctr"/>
            <a:lstStyle/>
            <a:p>
              <a:endParaRPr lang="en-IN"/>
            </a:p>
          </p:txBody>
        </p:sp>
        <p:sp>
          <p:nvSpPr>
            <p:cNvPr id="2350" name="Freeform: Shape 2349">
              <a:extLst>
                <a:ext uri="{FF2B5EF4-FFF2-40B4-BE49-F238E27FC236}">
                  <a16:creationId xmlns:a16="http://schemas.microsoft.com/office/drawing/2014/main" xmlns="" id="{B18C34F4-CC50-0EA0-CDE0-9BA5A9CDC58A}"/>
                </a:ext>
              </a:extLst>
            </p:cNvPr>
            <p:cNvSpPr/>
            <p:nvPr/>
          </p:nvSpPr>
          <p:spPr>
            <a:xfrm>
              <a:off x="1309333" y="1266588"/>
              <a:ext cx="10248" cy="11401"/>
            </a:xfrm>
            <a:custGeom>
              <a:avLst/>
              <a:gdLst>
                <a:gd name="connsiteX0" fmla="*/ 2150 w 10248"/>
                <a:gd name="connsiteY0" fmla="*/ 316 h 11401"/>
                <a:gd name="connsiteX1" fmla="*/ 9199 w 10248"/>
                <a:gd name="connsiteY1" fmla="*/ 3364 h 11401"/>
                <a:gd name="connsiteX2" fmla="*/ 8246 w 10248"/>
                <a:gd name="connsiteY2" fmla="*/ 10984 h 11401"/>
                <a:gd name="connsiteX3" fmla="*/ 1103 w 10248"/>
                <a:gd name="connsiteY3" fmla="*/ 8032 h 11401"/>
                <a:gd name="connsiteX4" fmla="*/ 2150 w 10248"/>
                <a:gd name="connsiteY4" fmla="*/ 316 h 11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48" h="11401">
                  <a:moveTo>
                    <a:pt x="2150" y="316"/>
                  </a:moveTo>
                  <a:cubicBezTo>
                    <a:pt x="4932" y="-684"/>
                    <a:pt x="8018" y="650"/>
                    <a:pt x="9199" y="3364"/>
                  </a:cubicBezTo>
                  <a:cubicBezTo>
                    <a:pt x="10885" y="5774"/>
                    <a:pt x="10475" y="9070"/>
                    <a:pt x="8246" y="10984"/>
                  </a:cubicBezTo>
                  <a:cubicBezTo>
                    <a:pt x="5456" y="12108"/>
                    <a:pt x="2284" y="10794"/>
                    <a:pt x="1103" y="8032"/>
                  </a:cubicBezTo>
                  <a:cubicBezTo>
                    <a:pt x="-726" y="5612"/>
                    <a:pt x="-259" y="2164"/>
                    <a:pt x="2150" y="316"/>
                  </a:cubicBezTo>
                  <a:close/>
                </a:path>
              </a:pathLst>
            </a:custGeom>
            <a:solidFill>
              <a:srgbClr val="D58B94"/>
            </a:solidFill>
            <a:ln w="9525" cap="flat">
              <a:noFill/>
              <a:prstDash val="solid"/>
              <a:miter/>
            </a:ln>
          </p:spPr>
          <p:txBody>
            <a:bodyPr rtlCol="0" anchor="ctr"/>
            <a:lstStyle/>
            <a:p>
              <a:endParaRPr lang="en-IN"/>
            </a:p>
          </p:txBody>
        </p:sp>
        <p:sp>
          <p:nvSpPr>
            <p:cNvPr id="2351" name="Freeform: Shape 2350">
              <a:extLst>
                <a:ext uri="{FF2B5EF4-FFF2-40B4-BE49-F238E27FC236}">
                  <a16:creationId xmlns:a16="http://schemas.microsoft.com/office/drawing/2014/main" xmlns="" id="{32AC06DB-1C7D-83EF-0C17-AEE67F7685CB}"/>
                </a:ext>
              </a:extLst>
            </p:cNvPr>
            <p:cNvSpPr/>
            <p:nvPr/>
          </p:nvSpPr>
          <p:spPr>
            <a:xfrm>
              <a:off x="1325727" y="1284866"/>
              <a:ext cx="12396" cy="13783"/>
            </a:xfrm>
            <a:custGeom>
              <a:avLst/>
              <a:gdLst>
                <a:gd name="connsiteX0" fmla="*/ 1948 w 12396"/>
                <a:gd name="connsiteY0" fmla="*/ 517 h 13783"/>
                <a:gd name="connsiteX1" fmla="*/ 10807 w 12396"/>
                <a:gd name="connsiteY1" fmla="*/ 3946 h 13783"/>
                <a:gd name="connsiteX2" fmla="*/ 10140 w 12396"/>
                <a:gd name="connsiteY2" fmla="*/ 13471 h 13783"/>
                <a:gd name="connsiteX3" fmla="*/ 282 w 12396"/>
                <a:gd name="connsiteY3" fmla="*/ 7918 h 13783"/>
                <a:gd name="connsiteX4" fmla="*/ 1948 w 12396"/>
                <a:gd name="connsiteY4" fmla="*/ 517 h 13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96" h="13783">
                  <a:moveTo>
                    <a:pt x="1948" y="517"/>
                  </a:moveTo>
                  <a:cubicBezTo>
                    <a:pt x="5339" y="-902"/>
                    <a:pt x="9254" y="612"/>
                    <a:pt x="10807" y="3946"/>
                  </a:cubicBezTo>
                  <a:cubicBezTo>
                    <a:pt x="13140" y="6794"/>
                    <a:pt x="12855" y="10975"/>
                    <a:pt x="10140" y="13471"/>
                  </a:cubicBezTo>
                  <a:cubicBezTo>
                    <a:pt x="5882" y="14661"/>
                    <a:pt x="1472" y="12175"/>
                    <a:pt x="282" y="7918"/>
                  </a:cubicBezTo>
                  <a:cubicBezTo>
                    <a:pt x="-442" y="5327"/>
                    <a:pt x="186" y="2546"/>
                    <a:pt x="1948" y="517"/>
                  </a:cubicBezTo>
                  <a:close/>
                </a:path>
              </a:pathLst>
            </a:custGeom>
            <a:solidFill>
              <a:srgbClr val="D58B94"/>
            </a:solidFill>
            <a:ln w="9525" cap="flat">
              <a:noFill/>
              <a:prstDash val="solid"/>
              <a:miter/>
            </a:ln>
          </p:spPr>
          <p:txBody>
            <a:bodyPr rtlCol="0" anchor="ctr"/>
            <a:lstStyle/>
            <a:p>
              <a:endParaRPr lang="en-IN"/>
            </a:p>
          </p:txBody>
        </p:sp>
        <p:sp>
          <p:nvSpPr>
            <p:cNvPr id="2352" name="Freeform: Shape 2351">
              <a:extLst>
                <a:ext uri="{FF2B5EF4-FFF2-40B4-BE49-F238E27FC236}">
                  <a16:creationId xmlns:a16="http://schemas.microsoft.com/office/drawing/2014/main" xmlns="" id="{57CAF343-B3F9-0D7B-81DA-3CAE9CE7F36C}"/>
                </a:ext>
              </a:extLst>
            </p:cNvPr>
            <p:cNvSpPr/>
            <p:nvPr/>
          </p:nvSpPr>
          <p:spPr>
            <a:xfrm>
              <a:off x="1400636" y="1227732"/>
              <a:ext cx="8316" cy="8522"/>
            </a:xfrm>
            <a:custGeom>
              <a:avLst/>
              <a:gdLst>
                <a:gd name="connsiteX0" fmla="*/ 1811 w 8316"/>
                <a:gd name="connsiteY0" fmla="*/ 501 h 8522"/>
                <a:gd name="connsiteX1" fmla="*/ 7498 w 8316"/>
                <a:gd name="connsiteY1" fmla="*/ 2168 h 8522"/>
                <a:gd name="connsiteX2" fmla="*/ 7526 w 8316"/>
                <a:gd name="connsiteY2" fmla="*/ 2215 h 8522"/>
                <a:gd name="connsiteX3" fmla="*/ 6612 w 8316"/>
                <a:gd name="connsiteY3" fmla="*/ 7930 h 8522"/>
                <a:gd name="connsiteX4" fmla="*/ 6479 w 8316"/>
                <a:gd name="connsiteY4" fmla="*/ 8026 h 8522"/>
                <a:gd name="connsiteX5" fmla="*/ 764 w 8316"/>
                <a:gd name="connsiteY5" fmla="*/ 6311 h 8522"/>
                <a:gd name="connsiteX6" fmla="*/ 1678 w 8316"/>
                <a:gd name="connsiteY6" fmla="*/ 596 h 8522"/>
                <a:gd name="connsiteX7" fmla="*/ 1811 w 8316"/>
                <a:gd name="connsiteY7" fmla="*/ 501 h 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6" h="8522">
                  <a:moveTo>
                    <a:pt x="1811" y="501"/>
                  </a:moveTo>
                  <a:cubicBezTo>
                    <a:pt x="3840" y="-614"/>
                    <a:pt x="6393" y="139"/>
                    <a:pt x="7498" y="2168"/>
                  </a:cubicBezTo>
                  <a:cubicBezTo>
                    <a:pt x="7507" y="2187"/>
                    <a:pt x="7517" y="2196"/>
                    <a:pt x="7526" y="2215"/>
                  </a:cubicBezTo>
                  <a:cubicBezTo>
                    <a:pt x="8850" y="4044"/>
                    <a:pt x="8441" y="6606"/>
                    <a:pt x="6612" y="7930"/>
                  </a:cubicBezTo>
                  <a:cubicBezTo>
                    <a:pt x="6564" y="7968"/>
                    <a:pt x="6526" y="7997"/>
                    <a:pt x="6479" y="8026"/>
                  </a:cubicBezTo>
                  <a:cubicBezTo>
                    <a:pt x="4421" y="9092"/>
                    <a:pt x="1897" y="8330"/>
                    <a:pt x="764" y="6311"/>
                  </a:cubicBezTo>
                  <a:cubicBezTo>
                    <a:pt x="-561" y="4482"/>
                    <a:pt x="-151" y="1920"/>
                    <a:pt x="1678" y="596"/>
                  </a:cubicBezTo>
                  <a:cubicBezTo>
                    <a:pt x="1726" y="558"/>
                    <a:pt x="1764" y="529"/>
                    <a:pt x="1811" y="501"/>
                  </a:cubicBezTo>
                  <a:close/>
                </a:path>
              </a:pathLst>
            </a:custGeom>
            <a:solidFill>
              <a:srgbClr val="D58B94"/>
            </a:solidFill>
            <a:ln w="9525" cap="flat">
              <a:noFill/>
              <a:prstDash val="solid"/>
              <a:miter/>
            </a:ln>
          </p:spPr>
          <p:txBody>
            <a:bodyPr rtlCol="0" anchor="ctr"/>
            <a:lstStyle/>
            <a:p>
              <a:endParaRPr lang="en-IN"/>
            </a:p>
          </p:txBody>
        </p:sp>
        <p:sp>
          <p:nvSpPr>
            <p:cNvPr id="2353" name="Freeform: Shape 2352">
              <a:extLst>
                <a:ext uri="{FF2B5EF4-FFF2-40B4-BE49-F238E27FC236}">
                  <a16:creationId xmlns:a16="http://schemas.microsoft.com/office/drawing/2014/main" xmlns="" id="{0C4392D4-E31A-3D9F-32AA-80E15F22071C}"/>
                </a:ext>
              </a:extLst>
            </p:cNvPr>
            <p:cNvSpPr/>
            <p:nvPr/>
          </p:nvSpPr>
          <p:spPr>
            <a:xfrm>
              <a:off x="1390303" y="1234823"/>
              <a:ext cx="12179" cy="12536"/>
            </a:xfrm>
            <a:custGeom>
              <a:avLst/>
              <a:gdLst>
                <a:gd name="connsiteX0" fmla="*/ 2619 w 12179"/>
                <a:gd name="connsiteY0" fmla="*/ 649 h 12536"/>
                <a:gd name="connsiteX1" fmla="*/ 11001 w 12179"/>
                <a:gd name="connsiteY1" fmla="*/ 3221 h 12536"/>
                <a:gd name="connsiteX2" fmla="*/ 9649 w 12179"/>
                <a:gd name="connsiteY2" fmla="*/ 11737 h 12536"/>
                <a:gd name="connsiteX3" fmla="*/ 9572 w 12179"/>
                <a:gd name="connsiteY3" fmla="*/ 11794 h 12536"/>
                <a:gd name="connsiteX4" fmla="*/ 1200 w 12179"/>
                <a:gd name="connsiteY4" fmla="*/ 9241 h 12536"/>
                <a:gd name="connsiteX5" fmla="*/ 1191 w 12179"/>
                <a:gd name="connsiteY5" fmla="*/ 9222 h 12536"/>
                <a:gd name="connsiteX6" fmla="*/ 2381 w 12179"/>
                <a:gd name="connsiteY6" fmla="*/ 821 h 12536"/>
                <a:gd name="connsiteX7" fmla="*/ 2619 w 12179"/>
                <a:gd name="connsiteY7" fmla="*/ 649 h 1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79" h="12536">
                  <a:moveTo>
                    <a:pt x="2619" y="649"/>
                  </a:moveTo>
                  <a:cubicBezTo>
                    <a:pt x="5658" y="-856"/>
                    <a:pt x="9334" y="278"/>
                    <a:pt x="11001" y="3221"/>
                  </a:cubicBezTo>
                  <a:cubicBezTo>
                    <a:pt x="12982" y="5945"/>
                    <a:pt x="12373" y="9755"/>
                    <a:pt x="9649" y="11737"/>
                  </a:cubicBezTo>
                  <a:cubicBezTo>
                    <a:pt x="9630" y="11756"/>
                    <a:pt x="9601" y="11775"/>
                    <a:pt x="9572" y="11794"/>
                  </a:cubicBezTo>
                  <a:cubicBezTo>
                    <a:pt x="6553" y="13403"/>
                    <a:pt x="2800" y="12251"/>
                    <a:pt x="1200" y="9241"/>
                  </a:cubicBezTo>
                  <a:cubicBezTo>
                    <a:pt x="1200" y="9231"/>
                    <a:pt x="1191" y="9231"/>
                    <a:pt x="1191" y="9222"/>
                  </a:cubicBezTo>
                  <a:cubicBezTo>
                    <a:pt x="-800" y="6574"/>
                    <a:pt x="-267" y="2812"/>
                    <a:pt x="2381" y="821"/>
                  </a:cubicBezTo>
                  <a:cubicBezTo>
                    <a:pt x="2457" y="764"/>
                    <a:pt x="2543" y="707"/>
                    <a:pt x="2619" y="649"/>
                  </a:cubicBezTo>
                  <a:close/>
                </a:path>
              </a:pathLst>
            </a:custGeom>
            <a:solidFill>
              <a:srgbClr val="D58B94"/>
            </a:solidFill>
            <a:ln w="9525" cap="flat">
              <a:noFill/>
              <a:prstDash val="solid"/>
              <a:miter/>
            </a:ln>
          </p:spPr>
          <p:txBody>
            <a:bodyPr rtlCol="0" anchor="ctr"/>
            <a:lstStyle/>
            <a:p>
              <a:endParaRPr lang="en-IN"/>
            </a:p>
          </p:txBody>
        </p:sp>
        <p:sp>
          <p:nvSpPr>
            <p:cNvPr id="2354" name="Freeform: Shape 2353">
              <a:extLst>
                <a:ext uri="{FF2B5EF4-FFF2-40B4-BE49-F238E27FC236}">
                  <a16:creationId xmlns:a16="http://schemas.microsoft.com/office/drawing/2014/main" xmlns="" id="{55A54301-E868-8955-555F-8047896E2BC0}"/>
                </a:ext>
              </a:extLst>
            </p:cNvPr>
            <p:cNvSpPr/>
            <p:nvPr/>
          </p:nvSpPr>
          <p:spPr>
            <a:xfrm>
              <a:off x="1402512" y="1245309"/>
              <a:ext cx="8469" cy="9027"/>
            </a:xfrm>
            <a:custGeom>
              <a:avLst/>
              <a:gdLst>
                <a:gd name="connsiteX0" fmla="*/ 1745 w 8469"/>
                <a:gd name="connsiteY0" fmla="*/ 546 h 9027"/>
                <a:gd name="connsiteX1" fmla="*/ 7593 w 8469"/>
                <a:gd name="connsiteY1" fmla="*/ 2156 h 9027"/>
                <a:gd name="connsiteX2" fmla="*/ 7651 w 8469"/>
                <a:gd name="connsiteY2" fmla="*/ 2260 h 9027"/>
                <a:gd name="connsiteX3" fmla="*/ 6698 w 8469"/>
                <a:gd name="connsiteY3" fmla="*/ 8452 h 9027"/>
                <a:gd name="connsiteX4" fmla="*/ 850 w 8469"/>
                <a:gd name="connsiteY4" fmla="*/ 6842 h 9027"/>
                <a:gd name="connsiteX5" fmla="*/ 793 w 8469"/>
                <a:gd name="connsiteY5" fmla="*/ 6737 h 9027"/>
                <a:gd name="connsiteX6" fmla="*/ 1745 w 8469"/>
                <a:gd name="connsiteY6" fmla="*/ 546 h 9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9" h="9027">
                  <a:moveTo>
                    <a:pt x="1745" y="546"/>
                  </a:moveTo>
                  <a:cubicBezTo>
                    <a:pt x="3803" y="-626"/>
                    <a:pt x="6422" y="98"/>
                    <a:pt x="7593" y="2156"/>
                  </a:cubicBezTo>
                  <a:cubicBezTo>
                    <a:pt x="7612" y="2184"/>
                    <a:pt x="7632" y="2222"/>
                    <a:pt x="7651" y="2260"/>
                  </a:cubicBezTo>
                  <a:cubicBezTo>
                    <a:pt x="9022" y="4251"/>
                    <a:pt x="8603" y="6966"/>
                    <a:pt x="6698" y="8452"/>
                  </a:cubicBezTo>
                  <a:cubicBezTo>
                    <a:pt x="4641" y="9623"/>
                    <a:pt x="2021" y="8899"/>
                    <a:pt x="850" y="6842"/>
                  </a:cubicBezTo>
                  <a:cubicBezTo>
                    <a:pt x="831" y="6813"/>
                    <a:pt x="812" y="6775"/>
                    <a:pt x="793" y="6737"/>
                  </a:cubicBezTo>
                  <a:cubicBezTo>
                    <a:pt x="-579" y="4746"/>
                    <a:pt x="-160" y="2032"/>
                    <a:pt x="1745" y="546"/>
                  </a:cubicBezTo>
                  <a:close/>
                </a:path>
              </a:pathLst>
            </a:custGeom>
            <a:solidFill>
              <a:srgbClr val="D58B94"/>
            </a:solidFill>
            <a:ln w="9525" cap="flat">
              <a:noFill/>
              <a:prstDash val="solid"/>
              <a:miter/>
            </a:ln>
          </p:spPr>
          <p:txBody>
            <a:bodyPr rtlCol="0" anchor="ctr"/>
            <a:lstStyle/>
            <a:p>
              <a:endParaRPr lang="en-IN"/>
            </a:p>
          </p:txBody>
        </p:sp>
        <p:sp>
          <p:nvSpPr>
            <p:cNvPr id="2355" name="Freeform: Shape 2354">
              <a:extLst>
                <a:ext uri="{FF2B5EF4-FFF2-40B4-BE49-F238E27FC236}">
                  <a16:creationId xmlns:a16="http://schemas.microsoft.com/office/drawing/2014/main" xmlns="" id="{2A761FC7-D5B5-CF94-1177-DBA9C7E3E153}"/>
                </a:ext>
              </a:extLst>
            </p:cNvPr>
            <p:cNvSpPr/>
            <p:nvPr/>
          </p:nvSpPr>
          <p:spPr>
            <a:xfrm>
              <a:off x="1374616" y="1357117"/>
              <a:ext cx="14683" cy="14795"/>
            </a:xfrm>
            <a:custGeom>
              <a:avLst/>
              <a:gdLst>
                <a:gd name="connsiteX0" fmla="*/ 1447 w 14683"/>
                <a:gd name="connsiteY0" fmla="*/ 1132 h 14795"/>
                <a:gd name="connsiteX1" fmla="*/ 11638 w 14683"/>
                <a:gd name="connsiteY1" fmla="*/ 3418 h 14795"/>
                <a:gd name="connsiteX2" fmla="*/ 13353 w 14683"/>
                <a:gd name="connsiteY2" fmla="*/ 13610 h 14795"/>
                <a:gd name="connsiteX3" fmla="*/ 3066 w 14683"/>
                <a:gd name="connsiteY3" fmla="*/ 11324 h 14795"/>
                <a:gd name="connsiteX4" fmla="*/ 1447 w 14683"/>
                <a:gd name="connsiteY4" fmla="*/ 1132 h 1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4795">
                  <a:moveTo>
                    <a:pt x="1447" y="1132"/>
                  </a:moveTo>
                  <a:cubicBezTo>
                    <a:pt x="3733" y="-1059"/>
                    <a:pt x="8400" y="-11"/>
                    <a:pt x="11638" y="3418"/>
                  </a:cubicBezTo>
                  <a:cubicBezTo>
                    <a:pt x="14877" y="6847"/>
                    <a:pt x="15639" y="11419"/>
                    <a:pt x="13353" y="13610"/>
                  </a:cubicBezTo>
                  <a:cubicBezTo>
                    <a:pt x="11067" y="15801"/>
                    <a:pt x="6400" y="14848"/>
                    <a:pt x="3066" y="11324"/>
                  </a:cubicBezTo>
                  <a:cubicBezTo>
                    <a:pt x="-268" y="7800"/>
                    <a:pt x="-1030" y="3228"/>
                    <a:pt x="1447" y="1132"/>
                  </a:cubicBezTo>
                  <a:close/>
                </a:path>
              </a:pathLst>
            </a:custGeom>
            <a:solidFill>
              <a:srgbClr val="D58B94"/>
            </a:solidFill>
            <a:ln w="9525" cap="flat">
              <a:noFill/>
              <a:prstDash val="solid"/>
              <a:miter/>
            </a:ln>
          </p:spPr>
          <p:txBody>
            <a:bodyPr rtlCol="0" anchor="ctr"/>
            <a:lstStyle/>
            <a:p>
              <a:endParaRPr lang="en-IN"/>
            </a:p>
          </p:txBody>
        </p:sp>
        <p:sp>
          <p:nvSpPr>
            <p:cNvPr id="2356" name="Freeform: Shape 2355">
              <a:extLst>
                <a:ext uri="{FF2B5EF4-FFF2-40B4-BE49-F238E27FC236}">
                  <a16:creationId xmlns:a16="http://schemas.microsoft.com/office/drawing/2014/main" xmlns="" id="{E0AAB677-A54F-E774-DF98-D0852530F047}"/>
                </a:ext>
              </a:extLst>
            </p:cNvPr>
            <p:cNvSpPr/>
            <p:nvPr/>
          </p:nvSpPr>
          <p:spPr>
            <a:xfrm>
              <a:off x="1369010" y="1337197"/>
              <a:ext cx="13497" cy="14750"/>
            </a:xfrm>
            <a:custGeom>
              <a:avLst/>
              <a:gdLst>
                <a:gd name="connsiteX0" fmla="*/ 1529 w 13497"/>
                <a:gd name="connsiteY0" fmla="*/ 764 h 14750"/>
                <a:gd name="connsiteX1" fmla="*/ 11054 w 13497"/>
                <a:gd name="connsiteY1" fmla="*/ 3336 h 14750"/>
                <a:gd name="connsiteX2" fmla="*/ 11911 w 13497"/>
                <a:gd name="connsiteY2" fmla="*/ 13623 h 14750"/>
                <a:gd name="connsiteX3" fmla="*/ 2386 w 13497"/>
                <a:gd name="connsiteY3" fmla="*/ 11052 h 14750"/>
                <a:gd name="connsiteX4" fmla="*/ 1529 w 13497"/>
                <a:gd name="connsiteY4" fmla="*/ 764 h 1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97" h="14750">
                  <a:moveTo>
                    <a:pt x="1529" y="764"/>
                  </a:moveTo>
                  <a:cubicBezTo>
                    <a:pt x="4901" y="-912"/>
                    <a:pt x="8987" y="193"/>
                    <a:pt x="11054" y="3336"/>
                  </a:cubicBezTo>
                  <a:cubicBezTo>
                    <a:pt x="13930" y="6041"/>
                    <a:pt x="14302" y="10480"/>
                    <a:pt x="11911" y="13623"/>
                  </a:cubicBezTo>
                  <a:cubicBezTo>
                    <a:pt x="9434" y="15814"/>
                    <a:pt x="5053" y="14671"/>
                    <a:pt x="2386" y="11052"/>
                  </a:cubicBezTo>
                  <a:cubicBezTo>
                    <a:pt x="-281" y="7432"/>
                    <a:pt x="-948" y="2860"/>
                    <a:pt x="1529" y="764"/>
                  </a:cubicBezTo>
                  <a:close/>
                </a:path>
              </a:pathLst>
            </a:custGeom>
            <a:solidFill>
              <a:srgbClr val="D58B94"/>
            </a:solidFill>
            <a:ln w="9525" cap="flat">
              <a:noFill/>
              <a:prstDash val="solid"/>
              <a:miter/>
            </a:ln>
          </p:spPr>
          <p:txBody>
            <a:bodyPr rtlCol="0" anchor="ctr"/>
            <a:lstStyle/>
            <a:p>
              <a:endParaRPr lang="en-IN"/>
            </a:p>
          </p:txBody>
        </p:sp>
        <p:sp>
          <p:nvSpPr>
            <p:cNvPr id="2357" name="Freeform: Shape 2356">
              <a:extLst>
                <a:ext uri="{FF2B5EF4-FFF2-40B4-BE49-F238E27FC236}">
                  <a16:creationId xmlns:a16="http://schemas.microsoft.com/office/drawing/2014/main" xmlns="" id="{CE0E80DB-6780-773B-792E-67DCC82C157C}"/>
                </a:ext>
              </a:extLst>
            </p:cNvPr>
            <p:cNvSpPr/>
            <p:nvPr/>
          </p:nvSpPr>
          <p:spPr>
            <a:xfrm>
              <a:off x="1387273" y="1344358"/>
              <a:ext cx="13679" cy="13882"/>
            </a:xfrm>
            <a:custGeom>
              <a:avLst/>
              <a:gdLst>
                <a:gd name="connsiteX0" fmla="*/ 1363 w 13679"/>
                <a:gd name="connsiteY0" fmla="*/ 1033 h 13882"/>
                <a:gd name="connsiteX1" fmla="*/ 10888 w 13679"/>
                <a:gd name="connsiteY1" fmla="*/ 3128 h 13882"/>
                <a:gd name="connsiteX2" fmla="*/ 12317 w 13679"/>
                <a:gd name="connsiteY2" fmla="*/ 12653 h 13882"/>
                <a:gd name="connsiteX3" fmla="*/ 2792 w 13679"/>
                <a:gd name="connsiteY3" fmla="*/ 10749 h 13882"/>
                <a:gd name="connsiteX4" fmla="*/ 1363 w 13679"/>
                <a:gd name="connsiteY4" fmla="*/ 1033 h 1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79" h="13882">
                  <a:moveTo>
                    <a:pt x="1363" y="1033"/>
                  </a:moveTo>
                  <a:cubicBezTo>
                    <a:pt x="3554" y="-967"/>
                    <a:pt x="7745" y="-15"/>
                    <a:pt x="10888" y="3128"/>
                  </a:cubicBezTo>
                  <a:cubicBezTo>
                    <a:pt x="14031" y="6272"/>
                    <a:pt x="14507" y="10463"/>
                    <a:pt x="12317" y="12653"/>
                  </a:cubicBezTo>
                  <a:cubicBezTo>
                    <a:pt x="10126" y="14844"/>
                    <a:pt x="5744" y="13987"/>
                    <a:pt x="2792" y="10749"/>
                  </a:cubicBezTo>
                  <a:cubicBezTo>
                    <a:pt x="-161" y="7510"/>
                    <a:pt x="-1018" y="3128"/>
                    <a:pt x="1363" y="1033"/>
                  </a:cubicBezTo>
                  <a:close/>
                </a:path>
              </a:pathLst>
            </a:custGeom>
            <a:solidFill>
              <a:srgbClr val="D58B94"/>
            </a:solidFill>
            <a:ln w="9525" cap="flat">
              <a:noFill/>
              <a:prstDash val="solid"/>
              <a:miter/>
            </a:ln>
          </p:spPr>
          <p:txBody>
            <a:bodyPr rtlCol="0" anchor="ctr"/>
            <a:lstStyle/>
            <a:p>
              <a:endParaRPr lang="en-IN"/>
            </a:p>
          </p:txBody>
        </p:sp>
        <p:sp>
          <p:nvSpPr>
            <p:cNvPr id="2358" name="Freeform: Shape 2357">
              <a:extLst>
                <a:ext uri="{FF2B5EF4-FFF2-40B4-BE49-F238E27FC236}">
                  <a16:creationId xmlns:a16="http://schemas.microsoft.com/office/drawing/2014/main" xmlns="" id="{07566C8C-1D97-70F7-03EE-FCBAC7928647}"/>
                </a:ext>
              </a:extLst>
            </p:cNvPr>
            <p:cNvSpPr/>
            <p:nvPr/>
          </p:nvSpPr>
          <p:spPr>
            <a:xfrm>
              <a:off x="1444066" y="1408579"/>
              <a:ext cx="15368" cy="13611"/>
            </a:xfrm>
            <a:custGeom>
              <a:avLst/>
              <a:gdLst>
                <a:gd name="connsiteX0" fmla="*/ 767 w 15368"/>
                <a:gd name="connsiteY0" fmla="*/ 1677 h 13611"/>
                <a:gd name="connsiteX1" fmla="*/ 10959 w 15368"/>
                <a:gd name="connsiteY1" fmla="*/ 2248 h 13611"/>
                <a:gd name="connsiteX2" fmla="*/ 14673 w 15368"/>
                <a:gd name="connsiteY2" fmla="*/ 11773 h 13611"/>
                <a:gd name="connsiteX3" fmla="*/ 4482 w 15368"/>
                <a:gd name="connsiteY3" fmla="*/ 11773 h 13611"/>
                <a:gd name="connsiteX4" fmla="*/ 767 w 15368"/>
                <a:gd name="connsiteY4" fmla="*/ 1677 h 13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8" h="13611">
                  <a:moveTo>
                    <a:pt x="767" y="1677"/>
                  </a:moveTo>
                  <a:cubicBezTo>
                    <a:pt x="2577" y="-800"/>
                    <a:pt x="7149" y="-514"/>
                    <a:pt x="10959" y="2248"/>
                  </a:cubicBezTo>
                  <a:cubicBezTo>
                    <a:pt x="14769" y="5011"/>
                    <a:pt x="16388" y="9202"/>
                    <a:pt x="14673" y="11773"/>
                  </a:cubicBezTo>
                  <a:cubicBezTo>
                    <a:pt x="12959" y="14345"/>
                    <a:pt x="8387" y="14059"/>
                    <a:pt x="4482" y="11773"/>
                  </a:cubicBezTo>
                  <a:cubicBezTo>
                    <a:pt x="576" y="9487"/>
                    <a:pt x="-1138" y="4153"/>
                    <a:pt x="767" y="1677"/>
                  </a:cubicBezTo>
                  <a:close/>
                </a:path>
              </a:pathLst>
            </a:custGeom>
            <a:solidFill>
              <a:srgbClr val="D58B94"/>
            </a:solidFill>
            <a:ln w="9525" cap="flat">
              <a:noFill/>
              <a:prstDash val="solid"/>
              <a:miter/>
            </a:ln>
          </p:spPr>
          <p:txBody>
            <a:bodyPr rtlCol="0" anchor="ctr"/>
            <a:lstStyle/>
            <a:p>
              <a:endParaRPr lang="en-IN"/>
            </a:p>
          </p:txBody>
        </p:sp>
        <p:sp>
          <p:nvSpPr>
            <p:cNvPr id="2359" name="Freeform: Shape 2358">
              <a:extLst>
                <a:ext uri="{FF2B5EF4-FFF2-40B4-BE49-F238E27FC236}">
                  <a16:creationId xmlns:a16="http://schemas.microsoft.com/office/drawing/2014/main" xmlns="" id="{957E5AC6-23D5-0204-93D7-74273082A5FD}"/>
                </a:ext>
              </a:extLst>
            </p:cNvPr>
            <p:cNvSpPr/>
            <p:nvPr/>
          </p:nvSpPr>
          <p:spPr>
            <a:xfrm>
              <a:off x="1402325" y="1363825"/>
              <a:ext cx="18442" cy="17935"/>
            </a:xfrm>
            <a:custGeom>
              <a:avLst/>
              <a:gdLst>
                <a:gd name="connsiteX0" fmla="*/ 1646 w 18442"/>
                <a:gd name="connsiteY0" fmla="*/ 1378 h 17935"/>
                <a:gd name="connsiteX1" fmla="*/ 14124 w 18442"/>
                <a:gd name="connsiteY1" fmla="*/ 3664 h 17935"/>
                <a:gd name="connsiteX2" fmla="*/ 17077 w 18442"/>
                <a:gd name="connsiteY2" fmla="*/ 16142 h 17935"/>
                <a:gd name="connsiteX3" fmla="*/ 4027 w 18442"/>
                <a:gd name="connsiteY3" fmla="*/ 14142 h 17935"/>
                <a:gd name="connsiteX4" fmla="*/ 1646 w 18442"/>
                <a:gd name="connsiteY4" fmla="*/ 1378 h 17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42" h="17935">
                  <a:moveTo>
                    <a:pt x="1646" y="1378"/>
                  </a:moveTo>
                  <a:cubicBezTo>
                    <a:pt x="5780" y="-1146"/>
                    <a:pt x="11152" y="-156"/>
                    <a:pt x="14124" y="3664"/>
                  </a:cubicBezTo>
                  <a:cubicBezTo>
                    <a:pt x="18315" y="7569"/>
                    <a:pt x="19744" y="13189"/>
                    <a:pt x="17077" y="16142"/>
                  </a:cubicBezTo>
                  <a:cubicBezTo>
                    <a:pt x="14410" y="19095"/>
                    <a:pt x="8409" y="18333"/>
                    <a:pt x="4027" y="14142"/>
                  </a:cubicBezTo>
                  <a:cubicBezTo>
                    <a:pt x="-354" y="9951"/>
                    <a:pt x="-1211" y="4235"/>
                    <a:pt x="1646" y="1378"/>
                  </a:cubicBezTo>
                  <a:close/>
                </a:path>
              </a:pathLst>
            </a:custGeom>
            <a:solidFill>
              <a:srgbClr val="D58B94"/>
            </a:solidFill>
            <a:ln w="9525" cap="flat">
              <a:noFill/>
              <a:prstDash val="solid"/>
              <a:miter/>
            </a:ln>
          </p:spPr>
          <p:txBody>
            <a:bodyPr rtlCol="0" anchor="ctr"/>
            <a:lstStyle/>
            <a:p>
              <a:endParaRPr lang="en-IN"/>
            </a:p>
          </p:txBody>
        </p:sp>
        <p:sp>
          <p:nvSpPr>
            <p:cNvPr id="2360" name="Freeform: Shape 2359">
              <a:extLst>
                <a:ext uri="{FF2B5EF4-FFF2-40B4-BE49-F238E27FC236}">
                  <a16:creationId xmlns:a16="http://schemas.microsoft.com/office/drawing/2014/main" xmlns="" id="{A3893FE0-A49D-63CD-F76C-25B87FCA6B72}"/>
                </a:ext>
              </a:extLst>
            </p:cNvPr>
            <p:cNvSpPr/>
            <p:nvPr/>
          </p:nvSpPr>
          <p:spPr>
            <a:xfrm>
              <a:off x="1456820" y="1294785"/>
              <a:ext cx="6439" cy="6276"/>
            </a:xfrm>
            <a:custGeom>
              <a:avLst/>
              <a:gdLst>
                <a:gd name="connsiteX0" fmla="*/ 968 w 6439"/>
                <a:gd name="connsiteY0" fmla="*/ 885 h 6276"/>
                <a:gd name="connsiteX1" fmla="*/ 5445 w 6439"/>
                <a:gd name="connsiteY1" fmla="*/ 885 h 6276"/>
                <a:gd name="connsiteX2" fmla="*/ 5616 w 6439"/>
                <a:gd name="connsiteY2" fmla="*/ 5190 h 6276"/>
                <a:gd name="connsiteX3" fmla="*/ 5445 w 6439"/>
                <a:gd name="connsiteY3" fmla="*/ 5362 h 6276"/>
                <a:gd name="connsiteX4" fmla="*/ 968 w 6439"/>
                <a:gd name="connsiteY4" fmla="*/ 5362 h 6276"/>
                <a:gd name="connsiteX5" fmla="*/ 796 w 6439"/>
                <a:gd name="connsiteY5" fmla="*/ 1056 h 6276"/>
                <a:gd name="connsiteX6" fmla="*/ 968 w 6439"/>
                <a:gd name="connsiteY6" fmla="*/ 885 h 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39" h="6276">
                  <a:moveTo>
                    <a:pt x="968" y="885"/>
                  </a:moveTo>
                  <a:cubicBezTo>
                    <a:pt x="2216" y="-315"/>
                    <a:pt x="4197" y="-315"/>
                    <a:pt x="5445" y="885"/>
                  </a:cubicBezTo>
                  <a:cubicBezTo>
                    <a:pt x="6683" y="2028"/>
                    <a:pt x="6759" y="3952"/>
                    <a:pt x="5616" y="5190"/>
                  </a:cubicBezTo>
                  <a:cubicBezTo>
                    <a:pt x="5559" y="5248"/>
                    <a:pt x="5502" y="5305"/>
                    <a:pt x="5445" y="5362"/>
                  </a:cubicBezTo>
                  <a:cubicBezTo>
                    <a:pt x="4197" y="6562"/>
                    <a:pt x="2216" y="6562"/>
                    <a:pt x="968" y="5362"/>
                  </a:cubicBezTo>
                  <a:cubicBezTo>
                    <a:pt x="-271" y="4219"/>
                    <a:pt x="-347" y="2295"/>
                    <a:pt x="796" y="1056"/>
                  </a:cubicBezTo>
                  <a:cubicBezTo>
                    <a:pt x="854" y="999"/>
                    <a:pt x="911" y="942"/>
                    <a:pt x="968" y="885"/>
                  </a:cubicBezTo>
                  <a:close/>
                </a:path>
              </a:pathLst>
            </a:custGeom>
            <a:solidFill>
              <a:srgbClr val="D58B94"/>
            </a:solidFill>
            <a:ln w="9525" cap="flat">
              <a:noFill/>
              <a:prstDash val="solid"/>
              <a:miter/>
            </a:ln>
          </p:spPr>
          <p:txBody>
            <a:bodyPr rtlCol="0" anchor="ctr"/>
            <a:lstStyle/>
            <a:p>
              <a:endParaRPr lang="en-IN"/>
            </a:p>
          </p:txBody>
        </p:sp>
        <p:sp>
          <p:nvSpPr>
            <p:cNvPr id="2361" name="Freeform: Shape 2360">
              <a:extLst>
                <a:ext uri="{FF2B5EF4-FFF2-40B4-BE49-F238E27FC236}">
                  <a16:creationId xmlns:a16="http://schemas.microsoft.com/office/drawing/2014/main" xmlns="" id="{3B9B079F-CFA2-A488-84AB-F41AD373621D}"/>
                </a:ext>
              </a:extLst>
            </p:cNvPr>
            <p:cNvSpPr/>
            <p:nvPr/>
          </p:nvSpPr>
          <p:spPr>
            <a:xfrm>
              <a:off x="1458888" y="1314093"/>
              <a:ext cx="6194" cy="6385"/>
            </a:xfrm>
            <a:custGeom>
              <a:avLst/>
              <a:gdLst>
                <a:gd name="connsiteX0" fmla="*/ 899 w 6194"/>
                <a:gd name="connsiteY0" fmla="*/ 913 h 6385"/>
                <a:gd name="connsiteX1" fmla="*/ 5205 w 6194"/>
                <a:gd name="connsiteY1" fmla="*/ 837 h 6385"/>
                <a:gd name="connsiteX2" fmla="*/ 5281 w 6194"/>
                <a:gd name="connsiteY2" fmla="*/ 913 h 6385"/>
                <a:gd name="connsiteX3" fmla="*/ 5281 w 6194"/>
                <a:gd name="connsiteY3" fmla="*/ 5390 h 6385"/>
                <a:gd name="connsiteX4" fmla="*/ 976 w 6194"/>
                <a:gd name="connsiteY4" fmla="*/ 5561 h 6385"/>
                <a:gd name="connsiteX5" fmla="*/ 804 w 6194"/>
                <a:gd name="connsiteY5" fmla="*/ 5390 h 6385"/>
                <a:gd name="connsiteX6" fmla="*/ 899 w 6194"/>
                <a:gd name="connsiteY6" fmla="*/ 913 h 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4" h="6385">
                  <a:moveTo>
                    <a:pt x="899" y="913"/>
                  </a:moveTo>
                  <a:cubicBezTo>
                    <a:pt x="2071" y="-297"/>
                    <a:pt x="3995" y="-325"/>
                    <a:pt x="5205" y="837"/>
                  </a:cubicBezTo>
                  <a:cubicBezTo>
                    <a:pt x="5233" y="865"/>
                    <a:pt x="5262" y="884"/>
                    <a:pt x="5281" y="913"/>
                  </a:cubicBezTo>
                  <a:cubicBezTo>
                    <a:pt x="6481" y="2161"/>
                    <a:pt x="6481" y="4142"/>
                    <a:pt x="5281" y="5390"/>
                  </a:cubicBezTo>
                  <a:cubicBezTo>
                    <a:pt x="4138" y="6628"/>
                    <a:pt x="2214" y="6704"/>
                    <a:pt x="976" y="5561"/>
                  </a:cubicBezTo>
                  <a:cubicBezTo>
                    <a:pt x="918" y="5504"/>
                    <a:pt x="861" y="5447"/>
                    <a:pt x="804" y="5390"/>
                  </a:cubicBezTo>
                  <a:cubicBezTo>
                    <a:pt x="-320" y="4094"/>
                    <a:pt x="-282" y="2161"/>
                    <a:pt x="899" y="913"/>
                  </a:cubicBezTo>
                  <a:close/>
                </a:path>
              </a:pathLst>
            </a:custGeom>
            <a:solidFill>
              <a:srgbClr val="D58B94"/>
            </a:solidFill>
            <a:ln w="9525" cap="flat">
              <a:noFill/>
              <a:prstDash val="solid"/>
              <a:miter/>
            </a:ln>
          </p:spPr>
          <p:txBody>
            <a:bodyPr rtlCol="0" anchor="ctr"/>
            <a:lstStyle/>
            <a:p>
              <a:endParaRPr lang="en-IN"/>
            </a:p>
          </p:txBody>
        </p:sp>
        <p:sp>
          <p:nvSpPr>
            <p:cNvPr id="2362" name="Freeform: Shape 2361">
              <a:extLst>
                <a:ext uri="{FF2B5EF4-FFF2-40B4-BE49-F238E27FC236}">
                  <a16:creationId xmlns:a16="http://schemas.microsoft.com/office/drawing/2014/main" xmlns="" id="{FCF5B495-F76B-9BBB-4C65-953E26E120F6}"/>
                </a:ext>
              </a:extLst>
            </p:cNvPr>
            <p:cNvSpPr/>
            <p:nvPr/>
          </p:nvSpPr>
          <p:spPr>
            <a:xfrm>
              <a:off x="1441500" y="1300616"/>
              <a:ext cx="7021" cy="6976"/>
            </a:xfrm>
            <a:custGeom>
              <a:avLst/>
              <a:gdLst>
                <a:gd name="connsiteX0" fmla="*/ 1047 w 7021"/>
                <a:gd name="connsiteY0" fmla="*/ 674 h 6976"/>
                <a:gd name="connsiteX1" fmla="*/ 6000 w 7021"/>
                <a:gd name="connsiteY1" fmla="*/ 1340 h 6976"/>
                <a:gd name="connsiteX2" fmla="*/ 6010 w 7021"/>
                <a:gd name="connsiteY2" fmla="*/ 6189 h 6976"/>
                <a:gd name="connsiteX3" fmla="*/ 6000 w 7021"/>
                <a:gd name="connsiteY3" fmla="*/ 6198 h 6976"/>
                <a:gd name="connsiteX4" fmla="*/ 1047 w 7021"/>
                <a:gd name="connsiteY4" fmla="*/ 5627 h 6976"/>
                <a:gd name="connsiteX5" fmla="*/ 1047 w 7021"/>
                <a:gd name="connsiteY5" fmla="*/ 5627 h 6976"/>
                <a:gd name="connsiteX6" fmla="*/ 942 w 7021"/>
                <a:gd name="connsiteY6" fmla="*/ 778 h 6976"/>
                <a:gd name="connsiteX7" fmla="*/ 1047 w 7021"/>
                <a:gd name="connsiteY7" fmla="*/ 674 h 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21" h="6976">
                  <a:moveTo>
                    <a:pt x="1047" y="674"/>
                  </a:moveTo>
                  <a:cubicBezTo>
                    <a:pt x="2609" y="-460"/>
                    <a:pt x="4790" y="-164"/>
                    <a:pt x="6000" y="1340"/>
                  </a:cubicBezTo>
                  <a:cubicBezTo>
                    <a:pt x="7343" y="2674"/>
                    <a:pt x="7343" y="4846"/>
                    <a:pt x="6010" y="6189"/>
                  </a:cubicBezTo>
                  <a:cubicBezTo>
                    <a:pt x="6010" y="6189"/>
                    <a:pt x="6000" y="6198"/>
                    <a:pt x="6000" y="6198"/>
                  </a:cubicBezTo>
                  <a:cubicBezTo>
                    <a:pt x="4476" y="7408"/>
                    <a:pt x="2257" y="7151"/>
                    <a:pt x="1047" y="5627"/>
                  </a:cubicBezTo>
                  <a:cubicBezTo>
                    <a:pt x="1047" y="5627"/>
                    <a:pt x="1047" y="5627"/>
                    <a:pt x="1047" y="5627"/>
                  </a:cubicBezTo>
                  <a:cubicBezTo>
                    <a:pt x="-325" y="4312"/>
                    <a:pt x="-372" y="2150"/>
                    <a:pt x="942" y="778"/>
                  </a:cubicBezTo>
                  <a:cubicBezTo>
                    <a:pt x="980" y="740"/>
                    <a:pt x="1009" y="712"/>
                    <a:pt x="1047" y="674"/>
                  </a:cubicBezTo>
                  <a:close/>
                </a:path>
              </a:pathLst>
            </a:custGeom>
            <a:solidFill>
              <a:srgbClr val="D58B94"/>
            </a:solidFill>
            <a:ln w="9525" cap="flat">
              <a:noFill/>
              <a:prstDash val="solid"/>
              <a:miter/>
            </a:ln>
          </p:spPr>
          <p:txBody>
            <a:bodyPr rtlCol="0" anchor="ctr"/>
            <a:lstStyle/>
            <a:p>
              <a:endParaRPr lang="en-IN"/>
            </a:p>
          </p:txBody>
        </p:sp>
        <p:sp>
          <p:nvSpPr>
            <p:cNvPr id="2363" name="Freeform: Shape 2362">
              <a:extLst>
                <a:ext uri="{FF2B5EF4-FFF2-40B4-BE49-F238E27FC236}">
                  <a16:creationId xmlns:a16="http://schemas.microsoft.com/office/drawing/2014/main" xmlns="" id="{3AF0BED9-F194-EAA5-2CFD-EC1E5DED561D}"/>
                </a:ext>
              </a:extLst>
            </p:cNvPr>
            <p:cNvSpPr/>
            <p:nvPr/>
          </p:nvSpPr>
          <p:spPr>
            <a:xfrm>
              <a:off x="1430412" y="1382407"/>
              <a:ext cx="13444" cy="12553"/>
            </a:xfrm>
            <a:custGeom>
              <a:avLst/>
              <a:gdLst>
                <a:gd name="connsiteX0" fmla="*/ 1181 w 13444"/>
                <a:gd name="connsiteY0" fmla="*/ 1370 h 12553"/>
                <a:gd name="connsiteX1" fmla="*/ 10135 w 13444"/>
                <a:gd name="connsiteY1" fmla="*/ 2322 h 12553"/>
                <a:gd name="connsiteX2" fmla="*/ 12611 w 13444"/>
                <a:gd name="connsiteY2" fmla="*/ 11085 h 12553"/>
                <a:gd name="connsiteX3" fmla="*/ 3086 w 13444"/>
                <a:gd name="connsiteY3" fmla="*/ 10228 h 12553"/>
                <a:gd name="connsiteX4" fmla="*/ 1181 w 13444"/>
                <a:gd name="connsiteY4" fmla="*/ 1370 h 1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4" h="12553">
                  <a:moveTo>
                    <a:pt x="1181" y="1370"/>
                  </a:moveTo>
                  <a:cubicBezTo>
                    <a:pt x="2991" y="-821"/>
                    <a:pt x="6992" y="-345"/>
                    <a:pt x="10135" y="2322"/>
                  </a:cubicBezTo>
                  <a:cubicBezTo>
                    <a:pt x="13278" y="4989"/>
                    <a:pt x="14326" y="8894"/>
                    <a:pt x="12611" y="11085"/>
                  </a:cubicBezTo>
                  <a:cubicBezTo>
                    <a:pt x="10897" y="13276"/>
                    <a:pt x="6706" y="12990"/>
                    <a:pt x="3086" y="10228"/>
                  </a:cubicBezTo>
                  <a:cubicBezTo>
                    <a:pt x="-533" y="7466"/>
                    <a:pt x="-723" y="3560"/>
                    <a:pt x="1181" y="1370"/>
                  </a:cubicBezTo>
                  <a:close/>
                </a:path>
              </a:pathLst>
            </a:custGeom>
            <a:solidFill>
              <a:srgbClr val="D58B94"/>
            </a:solidFill>
            <a:ln w="9525" cap="flat">
              <a:noFill/>
              <a:prstDash val="solid"/>
              <a:miter/>
            </a:ln>
          </p:spPr>
          <p:txBody>
            <a:bodyPr rtlCol="0" anchor="ctr"/>
            <a:lstStyle/>
            <a:p>
              <a:endParaRPr lang="en-IN"/>
            </a:p>
          </p:txBody>
        </p:sp>
        <p:sp>
          <p:nvSpPr>
            <p:cNvPr id="2364" name="Freeform: Shape 2363">
              <a:extLst>
                <a:ext uri="{FF2B5EF4-FFF2-40B4-BE49-F238E27FC236}">
                  <a16:creationId xmlns:a16="http://schemas.microsoft.com/office/drawing/2014/main" xmlns="" id="{BAF3FB0A-3FE1-7732-8A63-8184B148FA24}"/>
                </a:ext>
              </a:extLst>
            </p:cNvPr>
            <p:cNvSpPr/>
            <p:nvPr/>
          </p:nvSpPr>
          <p:spPr>
            <a:xfrm>
              <a:off x="1447337" y="1392101"/>
              <a:ext cx="13248" cy="11492"/>
            </a:xfrm>
            <a:custGeom>
              <a:avLst/>
              <a:gdLst>
                <a:gd name="connsiteX0" fmla="*/ 735 w 13248"/>
                <a:gd name="connsiteY0" fmla="*/ 1486 h 11492"/>
                <a:gd name="connsiteX1" fmla="*/ 9593 w 13248"/>
                <a:gd name="connsiteY1" fmla="*/ 1486 h 11492"/>
                <a:gd name="connsiteX2" fmla="*/ 12546 w 13248"/>
                <a:gd name="connsiteY2" fmla="*/ 9868 h 11492"/>
                <a:gd name="connsiteX3" fmla="*/ 3688 w 13248"/>
                <a:gd name="connsiteY3" fmla="*/ 9868 h 11492"/>
                <a:gd name="connsiteX4" fmla="*/ 735 w 13248"/>
                <a:gd name="connsiteY4" fmla="*/ 1486 h 1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8" h="11492">
                  <a:moveTo>
                    <a:pt x="735" y="1486"/>
                  </a:moveTo>
                  <a:cubicBezTo>
                    <a:pt x="2354" y="-610"/>
                    <a:pt x="6355" y="-419"/>
                    <a:pt x="9593" y="1486"/>
                  </a:cubicBezTo>
                  <a:cubicBezTo>
                    <a:pt x="12832" y="3391"/>
                    <a:pt x="14165" y="7582"/>
                    <a:pt x="12546" y="9868"/>
                  </a:cubicBezTo>
                  <a:cubicBezTo>
                    <a:pt x="10927" y="12154"/>
                    <a:pt x="7022" y="11868"/>
                    <a:pt x="3688" y="9868"/>
                  </a:cubicBezTo>
                  <a:cubicBezTo>
                    <a:pt x="354" y="7868"/>
                    <a:pt x="-979" y="3677"/>
                    <a:pt x="735" y="1486"/>
                  </a:cubicBezTo>
                  <a:close/>
                </a:path>
              </a:pathLst>
            </a:custGeom>
            <a:solidFill>
              <a:srgbClr val="D58B94"/>
            </a:solidFill>
            <a:ln w="9525" cap="flat">
              <a:noFill/>
              <a:prstDash val="solid"/>
              <a:miter/>
            </a:ln>
          </p:spPr>
          <p:txBody>
            <a:bodyPr rtlCol="0" anchor="ctr"/>
            <a:lstStyle/>
            <a:p>
              <a:endParaRPr lang="en-IN"/>
            </a:p>
          </p:txBody>
        </p:sp>
        <p:sp>
          <p:nvSpPr>
            <p:cNvPr id="2365" name="Freeform: Shape 2364">
              <a:extLst>
                <a:ext uri="{FF2B5EF4-FFF2-40B4-BE49-F238E27FC236}">
                  <a16:creationId xmlns:a16="http://schemas.microsoft.com/office/drawing/2014/main" xmlns="" id="{B74C8A55-5B59-D477-8021-C960EC420260}"/>
                </a:ext>
              </a:extLst>
            </p:cNvPr>
            <p:cNvSpPr/>
            <p:nvPr/>
          </p:nvSpPr>
          <p:spPr>
            <a:xfrm>
              <a:off x="1381743" y="1325120"/>
              <a:ext cx="5524" cy="5804"/>
            </a:xfrm>
            <a:custGeom>
              <a:avLst/>
              <a:gdLst>
                <a:gd name="connsiteX0" fmla="*/ 606 w 5524"/>
                <a:gd name="connsiteY0" fmla="*/ 268 h 5804"/>
                <a:gd name="connsiteX1" fmla="*/ 5226 w 5524"/>
                <a:gd name="connsiteY1" fmla="*/ 2125 h 5804"/>
                <a:gd name="connsiteX2" fmla="*/ 4892 w 5524"/>
                <a:gd name="connsiteY2" fmla="*/ 5507 h 5804"/>
                <a:gd name="connsiteX3" fmla="*/ 273 w 5524"/>
                <a:gd name="connsiteY3" fmla="*/ 3649 h 5804"/>
                <a:gd name="connsiteX4" fmla="*/ 606 w 5524"/>
                <a:gd name="connsiteY4" fmla="*/ 268 h 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4" h="5804">
                  <a:moveTo>
                    <a:pt x="606" y="268"/>
                  </a:moveTo>
                  <a:cubicBezTo>
                    <a:pt x="2397" y="-494"/>
                    <a:pt x="4464" y="335"/>
                    <a:pt x="5226" y="2125"/>
                  </a:cubicBezTo>
                  <a:cubicBezTo>
                    <a:pt x="5702" y="3240"/>
                    <a:pt x="5578" y="4516"/>
                    <a:pt x="4892" y="5507"/>
                  </a:cubicBezTo>
                  <a:cubicBezTo>
                    <a:pt x="3101" y="6269"/>
                    <a:pt x="1035" y="5440"/>
                    <a:pt x="273" y="3649"/>
                  </a:cubicBezTo>
                  <a:cubicBezTo>
                    <a:pt x="-204" y="2535"/>
                    <a:pt x="-80" y="1259"/>
                    <a:pt x="606" y="268"/>
                  </a:cubicBezTo>
                  <a:close/>
                </a:path>
              </a:pathLst>
            </a:custGeom>
            <a:solidFill>
              <a:srgbClr val="D58B94"/>
            </a:solidFill>
            <a:ln w="9525" cap="flat">
              <a:noFill/>
              <a:prstDash val="solid"/>
              <a:miter/>
            </a:ln>
          </p:spPr>
          <p:txBody>
            <a:bodyPr rtlCol="0" anchor="ctr"/>
            <a:lstStyle/>
            <a:p>
              <a:endParaRPr lang="en-IN"/>
            </a:p>
          </p:txBody>
        </p:sp>
        <p:sp>
          <p:nvSpPr>
            <p:cNvPr id="2366" name="Freeform: Shape 2365">
              <a:extLst>
                <a:ext uri="{FF2B5EF4-FFF2-40B4-BE49-F238E27FC236}">
                  <a16:creationId xmlns:a16="http://schemas.microsoft.com/office/drawing/2014/main" xmlns="" id="{5B2B2360-E512-F8B1-23C0-E9FE46A1432E}"/>
                </a:ext>
              </a:extLst>
            </p:cNvPr>
            <p:cNvSpPr/>
            <p:nvPr/>
          </p:nvSpPr>
          <p:spPr>
            <a:xfrm>
              <a:off x="1393967" y="1318013"/>
              <a:ext cx="16015" cy="16778"/>
            </a:xfrm>
            <a:custGeom>
              <a:avLst/>
              <a:gdLst>
                <a:gd name="connsiteX0" fmla="*/ 2099 w 16015"/>
                <a:gd name="connsiteY0" fmla="*/ 1184 h 16778"/>
                <a:gd name="connsiteX1" fmla="*/ 13338 w 16015"/>
                <a:gd name="connsiteY1" fmla="*/ 3755 h 16778"/>
                <a:gd name="connsiteX2" fmla="*/ 14196 w 16015"/>
                <a:gd name="connsiteY2" fmla="*/ 15376 h 16778"/>
                <a:gd name="connsiteX3" fmla="*/ 2956 w 16015"/>
                <a:gd name="connsiteY3" fmla="*/ 13195 h 16778"/>
                <a:gd name="connsiteX4" fmla="*/ 2765 w 16015"/>
                <a:gd name="connsiteY4" fmla="*/ 12899 h 16778"/>
                <a:gd name="connsiteX5" fmla="*/ 2080 w 16015"/>
                <a:gd name="connsiteY5" fmla="*/ 1203 h 16778"/>
                <a:gd name="connsiteX6" fmla="*/ 2099 w 16015"/>
                <a:gd name="connsiteY6" fmla="*/ 1184 h 16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15" h="16778">
                  <a:moveTo>
                    <a:pt x="2099" y="1184"/>
                  </a:moveTo>
                  <a:cubicBezTo>
                    <a:pt x="5928" y="-1131"/>
                    <a:pt x="10900" y="2"/>
                    <a:pt x="13338" y="3755"/>
                  </a:cubicBezTo>
                  <a:cubicBezTo>
                    <a:pt x="16529" y="6851"/>
                    <a:pt x="16901" y="11842"/>
                    <a:pt x="14196" y="15376"/>
                  </a:cubicBezTo>
                  <a:cubicBezTo>
                    <a:pt x="10490" y="17881"/>
                    <a:pt x="5461" y="16900"/>
                    <a:pt x="2956" y="13195"/>
                  </a:cubicBezTo>
                  <a:cubicBezTo>
                    <a:pt x="2889" y="13099"/>
                    <a:pt x="2823" y="12995"/>
                    <a:pt x="2765" y="12899"/>
                  </a:cubicBezTo>
                  <a:cubicBezTo>
                    <a:pt x="-654" y="9861"/>
                    <a:pt x="-959" y="4622"/>
                    <a:pt x="2080" y="1203"/>
                  </a:cubicBezTo>
                  <a:cubicBezTo>
                    <a:pt x="2089" y="1193"/>
                    <a:pt x="2089" y="1193"/>
                    <a:pt x="2099" y="1184"/>
                  </a:cubicBezTo>
                  <a:close/>
                </a:path>
              </a:pathLst>
            </a:custGeom>
            <a:solidFill>
              <a:srgbClr val="D58B94"/>
            </a:solidFill>
            <a:ln w="9525" cap="flat">
              <a:noFill/>
              <a:prstDash val="solid"/>
              <a:miter/>
            </a:ln>
          </p:spPr>
          <p:txBody>
            <a:bodyPr rtlCol="0" anchor="ctr"/>
            <a:lstStyle/>
            <a:p>
              <a:endParaRPr lang="en-IN"/>
            </a:p>
          </p:txBody>
        </p:sp>
        <p:sp>
          <p:nvSpPr>
            <p:cNvPr id="2367" name="Freeform: Shape 2366">
              <a:extLst>
                <a:ext uri="{FF2B5EF4-FFF2-40B4-BE49-F238E27FC236}">
                  <a16:creationId xmlns:a16="http://schemas.microsoft.com/office/drawing/2014/main" xmlns="" id="{14EDCF07-2D20-2E2D-9028-BB2A5A866FD3}"/>
                </a:ext>
              </a:extLst>
            </p:cNvPr>
            <p:cNvSpPr/>
            <p:nvPr/>
          </p:nvSpPr>
          <p:spPr>
            <a:xfrm>
              <a:off x="1403857" y="1339354"/>
              <a:ext cx="24254" cy="24620"/>
            </a:xfrm>
            <a:custGeom>
              <a:avLst/>
              <a:gdLst>
                <a:gd name="connsiteX0" fmla="*/ 2305 w 24254"/>
                <a:gd name="connsiteY0" fmla="*/ 2036 h 24620"/>
                <a:gd name="connsiteX1" fmla="*/ 19450 w 24254"/>
                <a:gd name="connsiteY1" fmla="*/ 4989 h 24620"/>
                <a:gd name="connsiteX2" fmla="*/ 22212 w 24254"/>
                <a:gd name="connsiteY2" fmla="*/ 22229 h 24620"/>
                <a:gd name="connsiteX3" fmla="*/ 4915 w 24254"/>
                <a:gd name="connsiteY3" fmla="*/ 19514 h 24620"/>
                <a:gd name="connsiteX4" fmla="*/ 4876 w 24254"/>
                <a:gd name="connsiteY4" fmla="*/ 19467 h 24620"/>
                <a:gd name="connsiteX5" fmla="*/ 2305 w 24254"/>
                <a:gd name="connsiteY5" fmla="*/ 2036 h 2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54" h="24620">
                  <a:moveTo>
                    <a:pt x="2305" y="2036"/>
                  </a:moveTo>
                  <a:cubicBezTo>
                    <a:pt x="7915" y="-1584"/>
                    <a:pt x="15373" y="-298"/>
                    <a:pt x="19450" y="4989"/>
                  </a:cubicBezTo>
                  <a:cubicBezTo>
                    <a:pt x="24565" y="9227"/>
                    <a:pt x="25746" y="16600"/>
                    <a:pt x="22212" y="22229"/>
                  </a:cubicBezTo>
                  <a:cubicBezTo>
                    <a:pt x="16687" y="26258"/>
                    <a:pt x="8944" y="25039"/>
                    <a:pt x="4915" y="19514"/>
                  </a:cubicBezTo>
                  <a:cubicBezTo>
                    <a:pt x="4895" y="19495"/>
                    <a:pt x="4886" y="19486"/>
                    <a:pt x="4876" y="19467"/>
                  </a:cubicBezTo>
                  <a:cubicBezTo>
                    <a:pt x="-458" y="13656"/>
                    <a:pt x="-1601" y="5846"/>
                    <a:pt x="2305" y="2036"/>
                  </a:cubicBezTo>
                  <a:close/>
                </a:path>
              </a:pathLst>
            </a:custGeom>
            <a:solidFill>
              <a:srgbClr val="D58B94"/>
            </a:solidFill>
            <a:ln w="9525" cap="flat">
              <a:noFill/>
              <a:prstDash val="solid"/>
              <a:miter/>
            </a:ln>
          </p:spPr>
          <p:txBody>
            <a:bodyPr rtlCol="0" anchor="ctr"/>
            <a:lstStyle/>
            <a:p>
              <a:endParaRPr lang="en-IN"/>
            </a:p>
          </p:txBody>
        </p:sp>
        <p:sp>
          <p:nvSpPr>
            <p:cNvPr id="2368" name="Freeform: Shape 2367">
              <a:extLst>
                <a:ext uri="{FF2B5EF4-FFF2-40B4-BE49-F238E27FC236}">
                  <a16:creationId xmlns:a16="http://schemas.microsoft.com/office/drawing/2014/main" xmlns="" id="{9D1DE600-9512-5C8C-0E58-9EA065FF4CCF}"/>
                </a:ext>
              </a:extLst>
            </p:cNvPr>
            <p:cNvSpPr/>
            <p:nvPr/>
          </p:nvSpPr>
          <p:spPr>
            <a:xfrm>
              <a:off x="1428026" y="1363453"/>
              <a:ext cx="13830" cy="13244"/>
            </a:xfrm>
            <a:custGeom>
              <a:avLst/>
              <a:gdLst>
                <a:gd name="connsiteX0" fmla="*/ 1092 w 13830"/>
                <a:gd name="connsiteY0" fmla="*/ 1274 h 13244"/>
                <a:gd name="connsiteX1" fmla="*/ 10617 w 13830"/>
                <a:gd name="connsiteY1" fmla="*/ 2321 h 13244"/>
                <a:gd name="connsiteX2" fmla="*/ 12902 w 13830"/>
                <a:gd name="connsiteY2" fmla="*/ 11846 h 13244"/>
                <a:gd name="connsiteX3" fmla="*/ 3377 w 13830"/>
                <a:gd name="connsiteY3" fmla="*/ 10799 h 13244"/>
                <a:gd name="connsiteX4" fmla="*/ 1092 w 13830"/>
                <a:gd name="connsiteY4" fmla="*/ 1274 h 13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244">
                  <a:moveTo>
                    <a:pt x="1092" y="1274"/>
                  </a:moveTo>
                  <a:cubicBezTo>
                    <a:pt x="4092" y="-784"/>
                    <a:pt x="8140" y="-336"/>
                    <a:pt x="10617" y="2321"/>
                  </a:cubicBezTo>
                  <a:cubicBezTo>
                    <a:pt x="13741" y="4417"/>
                    <a:pt x="14731" y="8560"/>
                    <a:pt x="12902" y="11846"/>
                  </a:cubicBezTo>
                  <a:cubicBezTo>
                    <a:pt x="9940" y="14037"/>
                    <a:pt x="5787" y="13580"/>
                    <a:pt x="3377" y="10799"/>
                  </a:cubicBezTo>
                  <a:cubicBezTo>
                    <a:pt x="-52" y="7655"/>
                    <a:pt x="-1004" y="3560"/>
                    <a:pt x="1092" y="1274"/>
                  </a:cubicBezTo>
                  <a:close/>
                </a:path>
              </a:pathLst>
            </a:custGeom>
            <a:solidFill>
              <a:srgbClr val="D58B94"/>
            </a:solidFill>
            <a:ln w="9525" cap="flat">
              <a:noFill/>
              <a:prstDash val="solid"/>
              <a:miter/>
            </a:ln>
          </p:spPr>
          <p:txBody>
            <a:bodyPr rtlCol="0" anchor="ctr"/>
            <a:lstStyle/>
            <a:p>
              <a:endParaRPr lang="en-IN"/>
            </a:p>
          </p:txBody>
        </p:sp>
        <p:sp>
          <p:nvSpPr>
            <p:cNvPr id="2369" name="Freeform: Shape 2368">
              <a:extLst>
                <a:ext uri="{FF2B5EF4-FFF2-40B4-BE49-F238E27FC236}">
                  <a16:creationId xmlns:a16="http://schemas.microsoft.com/office/drawing/2014/main" xmlns="" id="{B57BEDBF-9204-FCA9-49E9-1D5C24D5B393}"/>
                </a:ext>
              </a:extLst>
            </p:cNvPr>
            <p:cNvSpPr/>
            <p:nvPr/>
          </p:nvSpPr>
          <p:spPr>
            <a:xfrm>
              <a:off x="1448525" y="1374610"/>
              <a:ext cx="11241" cy="10498"/>
            </a:xfrm>
            <a:custGeom>
              <a:avLst/>
              <a:gdLst>
                <a:gd name="connsiteX0" fmla="*/ 786 w 11241"/>
                <a:gd name="connsiteY0" fmla="*/ 1261 h 10498"/>
                <a:gd name="connsiteX1" fmla="*/ 8310 w 11241"/>
                <a:gd name="connsiteY1" fmla="*/ 1737 h 10498"/>
                <a:gd name="connsiteX2" fmla="*/ 10692 w 11241"/>
                <a:gd name="connsiteY2" fmla="*/ 8976 h 10498"/>
                <a:gd name="connsiteX3" fmla="*/ 2881 w 11241"/>
                <a:gd name="connsiteY3" fmla="*/ 8976 h 10498"/>
                <a:gd name="connsiteX4" fmla="*/ 652 w 11241"/>
                <a:gd name="connsiteY4" fmla="*/ 1489 h 10498"/>
                <a:gd name="connsiteX5" fmla="*/ 786 w 11241"/>
                <a:gd name="connsiteY5" fmla="*/ 1261 h 1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41" h="10498">
                  <a:moveTo>
                    <a:pt x="786" y="1261"/>
                  </a:moveTo>
                  <a:cubicBezTo>
                    <a:pt x="2405" y="-644"/>
                    <a:pt x="5548" y="-359"/>
                    <a:pt x="8310" y="1737"/>
                  </a:cubicBezTo>
                  <a:cubicBezTo>
                    <a:pt x="10911" y="3127"/>
                    <a:pt x="11958" y="6318"/>
                    <a:pt x="10692" y="8976"/>
                  </a:cubicBezTo>
                  <a:cubicBezTo>
                    <a:pt x="8472" y="10986"/>
                    <a:pt x="5100" y="10986"/>
                    <a:pt x="2881" y="8976"/>
                  </a:cubicBezTo>
                  <a:cubicBezTo>
                    <a:pt x="195" y="7518"/>
                    <a:pt x="-796" y="4166"/>
                    <a:pt x="652" y="1489"/>
                  </a:cubicBezTo>
                  <a:cubicBezTo>
                    <a:pt x="700" y="1413"/>
                    <a:pt x="738" y="1337"/>
                    <a:pt x="786" y="1261"/>
                  </a:cubicBezTo>
                  <a:close/>
                </a:path>
              </a:pathLst>
            </a:custGeom>
            <a:solidFill>
              <a:srgbClr val="D58B94"/>
            </a:solidFill>
            <a:ln w="9525" cap="flat">
              <a:noFill/>
              <a:prstDash val="solid"/>
              <a:miter/>
            </a:ln>
          </p:spPr>
          <p:txBody>
            <a:bodyPr rtlCol="0" anchor="ctr"/>
            <a:lstStyle/>
            <a:p>
              <a:endParaRPr lang="en-IN"/>
            </a:p>
          </p:txBody>
        </p:sp>
        <p:sp>
          <p:nvSpPr>
            <p:cNvPr id="2370" name="Freeform: Shape 2369">
              <a:extLst>
                <a:ext uri="{FF2B5EF4-FFF2-40B4-BE49-F238E27FC236}">
                  <a16:creationId xmlns:a16="http://schemas.microsoft.com/office/drawing/2014/main" xmlns="" id="{4B976DAA-FA9B-FBA3-1816-4CECD683D1FB}"/>
                </a:ext>
              </a:extLst>
            </p:cNvPr>
            <p:cNvSpPr/>
            <p:nvPr/>
          </p:nvSpPr>
          <p:spPr>
            <a:xfrm>
              <a:off x="1466705" y="1374019"/>
              <a:ext cx="8940" cy="8143"/>
            </a:xfrm>
            <a:custGeom>
              <a:avLst/>
              <a:gdLst>
                <a:gd name="connsiteX0" fmla="*/ 512 w 8940"/>
                <a:gd name="connsiteY0" fmla="*/ 1185 h 8143"/>
                <a:gd name="connsiteX1" fmla="*/ 6608 w 8940"/>
                <a:gd name="connsiteY1" fmla="*/ 1185 h 8143"/>
                <a:gd name="connsiteX2" fmla="*/ 8418 w 8940"/>
                <a:gd name="connsiteY2" fmla="*/ 6900 h 8143"/>
                <a:gd name="connsiteX3" fmla="*/ 2417 w 8940"/>
                <a:gd name="connsiteY3" fmla="*/ 6900 h 8143"/>
                <a:gd name="connsiteX4" fmla="*/ 512 w 8940"/>
                <a:gd name="connsiteY4" fmla="*/ 1185 h 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0" h="8143">
                  <a:moveTo>
                    <a:pt x="512" y="1185"/>
                  </a:moveTo>
                  <a:cubicBezTo>
                    <a:pt x="2226" y="-415"/>
                    <a:pt x="4893" y="-415"/>
                    <a:pt x="6608" y="1185"/>
                  </a:cubicBezTo>
                  <a:cubicBezTo>
                    <a:pt x="8703" y="2804"/>
                    <a:pt x="9561" y="5376"/>
                    <a:pt x="8418" y="6900"/>
                  </a:cubicBezTo>
                  <a:cubicBezTo>
                    <a:pt x="6751" y="8538"/>
                    <a:pt x="4084" y="8538"/>
                    <a:pt x="2417" y="6900"/>
                  </a:cubicBezTo>
                  <a:cubicBezTo>
                    <a:pt x="131" y="5281"/>
                    <a:pt x="-631" y="2709"/>
                    <a:pt x="512" y="1185"/>
                  </a:cubicBezTo>
                  <a:close/>
                </a:path>
              </a:pathLst>
            </a:custGeom>
            <a:solidFill>
              <a:srgbClr val="D58B94"/>
            </a:solidFill>
            <a:ln w="9525" cap="flat">
              <a:noFill/>
              <a:prstDash val="solid"/>
              <a:miter/>
            </a:ln>
          </p:spPr>
          <p:txBody>
            <a:bodyPr rtlCol="0" anchor="ctr"/>
            <a:lstStyle/>
            <a:p>
              <a:endParaRPr lang="en-IN"/>
            </a:p>
          </p:txBody>
        </p:sp>
        <p:sp>
          <p:nvSpPr>
            <p:cNvPr id="2371" name="Freeform: Shape 2370">
              <a:extLst>
                <a:ext uri="{FF2B5EF4-FFF2-40B4-BE49-F238E27FC236}">
                  <a16:creationId xmlns:a16="http://schemas.microsoft.com/office/drawing/2014/main" xmlns="" id="{F41B401B-DA05-AEE8-F44C-C217DE606266}"/>
                </a:ext>
              </a:extLst>
            </p:cNvPr>
            <p:cNvSpPr/>
            <p:nvPr/>
          </p:nvSpPr>
          <p:spPr>
            <a:xfrm>
              <a:off x="1452281" y="1362331"/>
              <a:ext cx="11032" cy="10550"/>
            </a:xfrm>
            <a:custGeom>
              <a:avLst/>
              <a:gdLst>
                <a:gd name="connsiteX0" fmla="*/ 4268 w 11032"/>
                <a:gd name="connsiteY0" fmla="*/ 14 h 10550"/>
                <a:gd name="connsiteX1" fmla="*/ 10746 w 11032"/>
                <a:gd name="connsiteY1" fmla="*/ 5538 h 10550"/>
                <a:gd name="connsiteX2" fmla="*/ 8774 w 11032"/>
                <a:gd name="connsiteY2" fmla="*/ 10263 h 10550"/>
                <a:gd name="connsiteX3" fmla="*/ 6840 w 11032"/>
                <a:gd name="connsiteY3" fmla="*/ 10491 h 10550"/>
                <a:gd name="connsiteX4" fmla="*/ 173 w 11032"/>
                <a:gd name="connsiteY4" fmla="*/ 4967 h 10550"/>
                <a:gd name="connsiteX5" fmla="*/ 2630 w 11032"/>
                <a:gd name="connsiteY5" fmla="*/ 166 h 10550"/>
                <a:gd name="connsiteX6" fmla="*/ 4268 w 11032"/>
                <a:gd name="connsiteY6" fmla="*/ 14 h 1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32" h="10550">
                  <a:moveTo>
                    <a:pt x="4268" y="14"/>
                  </a:moveTo>
                  <a:cubicBezTo>
                    <a:pt x="7307" y="462"/>
                    <a:pt x="9831" y="2605"/>
                    <a:pt x="10746" y="5538"/>
                  </a:cubicBezTo>
                  <a:cubicBezTo>
                    <a:pt x="11508" y="7386"/>
                    <a:pt x="10622" y="9501"/>
                    <a:pt x="8774" y="10263"/>
                  </a:cubicBezTo>
                  <a:cubicBezTo>
                    <a:pt x="8164" y="10511"/>
                    <a:pt x="7498" y="10596"/>
                    <a:pt x="6840" y="10491"/>
                  </a:cubicBezTo>
                  <a:cubicBezTo>
                    <a:pt x="3659" y="10272"/>
                    <a:pt x="983" y="8044"/>
                    <a:pt x="173" y="4967"/>
                  </a:cubicBezTo>
                  <a:cubicBezTo>
                    <a:pt x="-475" y="2967"/>
                    <a:pt x="620" y="814"/>
                    <a:pt x="2630" y="166"/>
                  </a:cubicBezTo>
                  <a:cubicBezTo>
                    <a:pt x="3154" y="-5"/>
                    <a:pt x="3716" y="-53"/>
                    <a:pt x="4268" y="14"/>
                  </a:cubicBezTo>
                  <a:close/>
                </a:path>
              </a:pathLst>
            </a:custGeom>
            <a:solidFill>
              <a:srgbClr val="D58B94"/>
            </a:solidFill>
            <a:ln w="9525" cap="flat">
              <a:noFill/>
              <a:prstDash val="solid"/>
              <a:miter/>
            </a:ln>
          </p:spPr>
          <p:txBody>
            <a:bodyPr rtlCol="0" anchor="ctr"/>
            <a:lstStyle/>
            <a:p>
              <a:endParaRPr lang="en-IN"/>
            </a:p>
          </p:txBody>
        </p:sp>
        <p:sp>
          <p:nvSpPr>
            <p:cNvPr id="2372" name="Freeform: Shape 2371">
              <a:extLst>
                <a:ext uri="{FF2B5EF4-FFF2-40B4-BE49-F238E27FC236}">
                  <a16:creationId xmlns:a16="http://schemas.microsoft.com/office/drawing/2014/main" xmlns="" id="{1FBEA502-3F83-B72E-3717-745A6E0E414C}"/>
                </a:ext>
              </a:extLst>
            </p:cNvPr>
            <p:cNvSpPr/>
            <p:nvPr/>
          </p:nvSpPr>
          <p:spPr>
            <a:xfrm>
              <a:off x="1425408" y="1328794"/>
              <a:ext cx="12476" cy="12638"/>
            </a:xfrm>
            <a:custGeom>
              <a:avLst/>
              <a:gdLst>
                <a:gd name="connsiteX0" fmla="*/ 1328 w 12476"/>
                <a:gd name="connsiteY0" fmla="*/ 976 h 12638"/>
                <a:gd name="connsiteX1" fmla="*/ 11472 w 12476"/>
                <a:gd name="connsiteY1" fmla="*/ 3710 h 12638"/>
                <a:gd name="connsiteX2" fmla="*/ 11329 w 12476"/>
                <a:gd name="connsiteY2" fmla="*/ 11358 h 12638"/>
                <a:gd name="connsiteX3" fmla="*/ 2395 w 12476"/>
                <a:gd name="connsiteY3" fmla="*/ 10053 h 12638"/>
                <a:gd name="connsiteX4" fmla="*/ 2376 w 12476"/>
                <a:gd name="connsiteY4" fmla="*/ 10025 h 12638"/>
                <a:gd name="connsiteX5" fmla="*/ 1328 w 12476"/>
                <a:gd name="connsiteY5" fmla="*/ 976 h 1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76" h="12638">
                  <a:moveTo>
                    <a:pt x="1328" y="976"/>
                  </a:moveTo>
                  <a:cubicBezTo>
                    <a:pt x="4881" y="-1072"/>
                    <a:pt x="9424" y="157"/>
                    <a:pt x="11472" y="3710"/>
                  </a:cubicBezTo>
                  <a:cubicBezTo>
                    <a:pt x="12844" y="6091"/>
                    <a:pt x="12787" y="9034"/>
                    <a:pt x="11329" y="11358"/>
                  </a:cubicBezTo>
                  <a:cubicBezTo>
                    <a:pt x="8500" y="13463"/>
                    <a:pt x="4509" y="12882"/>
                    <a:pt x="2395" y="10053"/>
                  </a:cubicBezTo>
                  <a:cubicBezTo>
                    <a:pt x="2395" y="10044"/>
                    <a:pt x="2385" y="10034"/>
                    <a:pt x="2376" y="10025"/>
                  </a:cubicBezTo>
                  <a:cubicBezTo>
                    <a:pt x="-348" y="7777"/>
                    <a:pt x="-806" y="3786"/>
                    <a:pt x="1328" y="976"/>
                  </a:cubicBezTo>
                  <a:close/>
                </a:path>
              </a:pathLst>
            </a:custGeom>
            <a:solidFill>
              <a:srgbClr val="D58B94"/>
            </a:solidFill>
            <a:ln w="9525" cap="flat">
              <a:noFill/>
              <a:prstDash val="solid"/>
              <a:miter/>
            </a:ln>
          </p:spPr>
          <p:txBody>
            <a:bodyPr rtlCol="0" anchor="ctr"/>
            <a:lstStyle/>
            <a:p>
              <a:endParaRPr lang="en-IN"/>
            </a:p>
          </p:txBody>
        </p:sp>
        <p:sp>
          <p:nvSpPr>
            <p:cNvPr id="2373" name="Freeform: Shape 2372">
              <a:extLst>
                <a:ext uri="{FF2B5EF4-FFF2-40B4-BE49-F238E27FC236}">
                  <a16:creationId xmlns:a16="http://schemas.microsoft.com/office/drawing/2014/main" xmlns="" id="{C0479C94-3E14-BAF6-35E8-7980CA58D6E1}"/>
                </a:ext>
              </a:extLst>
            </p:cNvPr>
            <p:cNvSpPr/>
            <p:nvPr/>
          </p:nvSpPr>
          <p:spPr>
            <a:xfrm>
              <a:off x="1436845" y="1342102"/>
              <a:ext cx="20580" cy="19807"/>
            </a:xfrm>
            <a:custGeom>
              <a:avLst/>
              <a:gdLst>
                <a:gd name="connsiteX0" fmla="*/ 1797 w 20580"/>
                <a:gd name="connsiteY0" fmla="*/ 2051 h 19807"/>
                <a:gd name="connsiteX1" fmla="*/ 15608 w 20580"/>
                <a:gd name="connsiteY1" fmla="*/ 3289 h 19807"/>
                <a:gd name="connsiteX2" fmla="*/ 19732 w 20580"/>
                <a:gd name="connsiteY2" fmla="*/ 14833 h 19807"/>
                <a:gd name="connsiteX3" fmla="*/ 8197 w 20580"/>
                <a:gd name="connsiteY3" fmla="*/ 18958 h 19807"/>
                <a:gd name="connsiteX4" fmla="*/ 4464 w 20580"/>
                <a:gd name="connsiteY4" fmla="*/ 15576 h 19807"/>
                <a:gd name="connsiteX5" fmla="*/ 1797 w 20580"/>
                <a:gd name="connsiteY5" fmla="*/ 2051 h 1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80" h="19807">
                  <a:moveTo>
                    <a:pt x="1797" y="2051"/>
                  </a:moveTo>
                  <a:cubicBezTo>
                    <a:pt x="6045" y="-1121"/>
                    <a:pt x="11998" y="-588"/>
                    <a:pt x="15608" y="3289"/>
                  </a:cubicBezTo>
                  <a:cubicBezTo>
                    <a:pt x="19932" y="5337"/>
                    <a:pt x="21780" y="10509"/>
                    <a:pt x="19732" y="14833"/>
                  </a:cubicBezTo>
                  <a:cubicBezTo>
                    <a:pt x="17684" y="19158"/>
                    <a:pt x="12522" y="21005"/>
                    <a:pt x="8197" y="18958"/>
                  </a:cubicBezTo>
                  <a:cubicBezTo>
                    <a:pt x="6645" y="18224"/>
                    <a:pt x="5350" y="17052"/>
                    <a:pt x="4464" y="15576"/>
                  </a:cubicBezTo>
                  <a:cubicBezTo>
                    <a:pt x="-204" y="11385"/>
                    <a:pt x="-1442" y="5384"/>
                    <a:pt x="1797" y="2051"/>
                  </a:cubicBezTo>
                  <a:close/>
                </a:path>
              </a:pathLst>
            </a:custGeom>
            <a:solidFill>
              <a:srgbClr val="D58B94"/>
            </a:solidFill>
            <a:ln w="9525" cap="flat">
              <a:noFill/>
              <a:prstDash val="solid"/>
              <a:miter/>
            </a:ln>
          </p:spPr>
          <p:txBody>
            <a:bodyPr rtlCol="0" anchor="ctr"/>
            <a:lstStyle/>
            <a:p>
              <a:endParaRPr lang="en-IN"/>
            </a:p>
          </p:txBody>
        </p:sp>
        <p:sp>
          <p:nvSpPr>
            <p:cNvPr id="2374" name="Freeform: Shape 2373">
              <a:extLst>
                <a:ext uri="{FF2B5EF4-FFF2-40B4-BE49-F238E27FC236}">
                  <a16:creationId xmlns:a16="http://schemas.microsoft.com/office/drawing/2014/main" xmlns="" id="{6C6AF7F6-E340-5239-DEDF-EAA2290BE4FB}"/>
                </a:ext>
              </a:extLst>
            </p:cNvPr>
            <p:cNvSpPr/>
            <p:nvPr/>
          </p:nvSpPr>
          <p:spPr>
            <a:xfrm>
              <a:off x="1414696" y="1319872"/>
              <a:ext cx="8338" cy="8370"/>
            </a:xfrm>
            <a:custGeom>
              <a:avLst/>
              <a:gdLst>
                <a:gd name="connsiteX0" fmla="*/ 991 w 8338"/>
                <a:gd name="connsiteY0" fmla="*/ 658 h 8370"/>
                <a:gd name="connsiteX1" fmla="*/ 6801 w 8338"/>
                <a:gd name="connsiteY1" fmla="*/ 1801 h 8370"/>
                <a:gd name="connsiteX2" fmla="*/ 7410 w 8338"/>
                <a:gd name="connsiteY2" fmla="*/ 7564 h 8370"/>
                <a:gd name="connsiteX3" fmla="*/ 7372 w 8338"/>
                <a:gd name="connsiteY3" fmla="*/ 7611 h 8370"/>
                <a:gd name="connsiteX4" fmla="*/ 1467 w 8338"/>
                <a:gd name="connsiteY4" fmla="*/ 6659 h 8370"/>
                <a:gd name="connsiteX5" fmla="*/ 991 w 8338"/>
                <a:gd name="connsiteY5" fmla="*/ 658 h 8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38" h="8370">
                  <a:moveTo>
                    <a:pt x="991" y="658"/>
                  </a:moveTo>
                  <a:cubicBezTo>
                    <a:pt x="2924" y="-571"/>
                    <a:pt x="5477" y="-75"/>
                    <a:pt x="6801" y="1801"/>
                  </a:cubicBezTo>
                  <a:cubicBezTo>
                    <a:pt x="8563" y="3220"/>
                    <a:pt x="8839" y="5802"/>
                    <a:pt x="7410" y="7564"/>
                  </a:cubicBezTo>
                  <a:cubicBezTo>
                    <a:pt x="7401" y="7573"/>
                    <a:pt x="7382" y="7592"/>
                    <a:pt x="7372" y="7611"/>
                  </a:cubicBezTo>
                  <a:cubicBezTo>
                    <a:pt x="5458" y="8897"/>
                    <a:pt x="2877" y="8478"/>
                    <a:pt x="1467" y="6659"/>
                  </a:cubicBezTo>
                  <a:cubicBezTo>
                    <a:pt x="-305" y="5125"/>
                    <a:pt x="-514" y="2449"/>
                    <a:pt x="991" y="658"/>
                  </a:cubicBezTo>
                  <a:close/>
                </a:path>
              </a:pathLst>
            </a:custGeom>
            <a:solidFill>
              <a:srgbClr val="D58B94"/>
            </a:solidFill>
            <a:ln w="9525" cap="flat">
              <a:noFill/>
              <a:prstDash val="solid"/>
              <a:miter/>
            </a:ln>
          </p:spPr>
          <p:txBody>
            <a:bodyPr rtlCol="0" anchor="ctr"/>
            <a:lstStyle/>
            <a:p>
              <a:endParaRPr lang="en-IN"/>
            </a:p>
          </p:txBody>
        </p:sp>
        <p:sp>
          <p:nvSpPr>
            <p:cNvPr id="2375" name="Freeform: Shape 2374">
              <a:extLst>
                <a:ext uri="{FF2B5EF4-FFF2-40B4-BE49-F238E27FC236}">
                  <a16:creationId xmlns:a16="http://schemas.microsoft.com/office/drawing/2014/main" xmlns="" id="{67FAC917-E254-B203-671E-FC3069B4BEAB}"/>
                </a:ext>
              </a:extLst>
            </p:cNvPr>
            <p:cNvSpPr/>
            <p:nvPr/>
          </p:nvSpPr>
          <p:spPr>
            <a:xfrm>
              <a:off x="1426969" y="1313309"/>
              <a:ext cx="7190" cy="7146"/>
            </a:xfrm>
            <a:custGeom>
              <a:avLst/>
              <a:gdLst>
                <a:gd name="connsiteX0" fmla="*/ 1100 w 7190"/>
                <a:gd name="connsiteY0" fmla="*/ 649 h 7146"/>
                <a:gd name="connsiteX1" fmla="*/ 6148 w 7190"/>
                <a:gd name="connsiteY1" fmla="*/ 1411 h 7146"/>
                <a:gd name="connsiteX2" fmla="*/ 6148 w 7190"/>
                <a:gd name="connsiteY2" fmla="*/ 6460 h 7146"/>
                <a:gd name="connsiteX3" fmla="*/ 1005 w 7190"/>
                <a:gd name="connsiteY3" fmla="*/ 5698 h 7146"/>
                <a:gd name="connsiteX4" fmla="*/ 1033 w 7190"/>
                <a:gd name="connsiteY4" fmla="*/ 716 h 7146"/>
                <a:gd name="connsiteX5" fmla="*/ 1100 w 7190"/>
                <a:gd name="connsiteY5" fmla="*/ 649 h 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90" h="7146">
                  <a:moveTo>
                    <a:pt x="1100" y="649"/>
                  </a:moveTo>
                  <a:cubicBezTo>
                    <a:pt x="2719" y="-475"/>
                    <a:pt x="4939" y="-141"/>
                    <a:pt x="6148" y="1411"/>
                  </a:cubicBezTo>
                  <a:cubicBezTo>
                    <a:pt x="7520" y="2821"/>
                    <a:pt x="7520" y="5050"/>
                    <a:pt x="6148" y="6460"/>
                  </a:cubicBezTo>
                  <a:cubicBezTo>
                    <a:pt x="4500" y="7593"/>
                    <a:pt x="2253" y="7260"/>
                    <a:pt x="1005" y="5698"/>
                  </a:cubicBezTo>
                  <a:cubicBezTo>
                    <a:pt x="-367" y="4316"/>
                    <a:pt x="-348" y="2078"/>
                    <a:pt x="1033" y="716"/>
                  </a:cubicBezTo>
                  <a:cubicBezTo>
                    <a:pt x="1052" y="687"/>
                    <a:pt x="1081" y="668"/>
                    <a:pt x="1100" y="649"/>
                  </a:cubicBezTo>
                  <a:close/>
                </a:path>
              </a:pathLst>
            </a:custGeom>
            <a:solidFill>
              <a:srgbClr val="D58B94"/>
            </a:solidFill>
            <a:ln w="9525" cap="flat">
              <a:noFill/>
              <a:prstDash val="solid"/>
              <a:miter/>
            </a:ln>
          </p:spPr>
          <p:txBody>
            <a:bodyPr rtlCol="0" anchor="ctr"/>
            <a:lstStyle/>
            <a:p>
              <a:endParaRPr lang="en-IN"/>
            </a:p>
          </p:txBody>
        </p:sp>
        <p:sp>
          <p:nvSpPr>
            <p:cNvPr id="2376" name="Freeform: Shape 2375">
              <a:extLst>
                <a:ext uri="{FF2B5EF4-FFF2-40B4-BE49-F238E27FC236}">
                  <a16:creationId xmlns:a16="http://schemas.microsoft.com/office/drawing/2014/main" xmlns="" id="{755E56AE-1238-8BA8-2FC8-4F8409269F24}"/>
                </a:ext>
              </a:extLst>
            </p:cNvPr>
            <p:cNvSpPr/>
            <p:nvPr/>
          </p:nvSpPr>
          <p:spPr>
            <a:xfrm>
              <a:off x="1439350" y="1312971"/>
              <a:ext cx="10748" cy="10853"/>
            </a:xfrm>
            <a:custGeom>
              <a:avLst/>
              <a:gdLst>
                <a:gd name="connsiteX0" fmla="*/ 1292 w 10748"/>
                <a:gd name="connsiteY0" fmla="*/ 987 h 10853"/>
                <a:gd name="connsiteX1" fmla="*/ 9731 w 10748"/>
                <a:gd name="connsiteY1" fmla="*/ 2730 h 10853"/>
                <a:gd name="connsiteX2" fmla="*/ 9579 w 10748"/>
                <a:gd name="connsiteY2" fmla="*/ 9655 h 10853"/>
                <a:gd name="connsiteX3" fmla="*/ 2073 w 10748"/>
                <a:gd name="connsiteY3" fmla="*/ 8855 h 10853"/>
                <a:gd name="connsiteX4" fmla="*/ 1959 w 10748"/>
                <a:gd name="connsiteY4" fmla="*/ 8702 h 10853"/>
                <a:gd name="connsiteX5" fmla="*/ 1235 w 10748"/>
                <a:gd name="connsiteY5" fmla="*/ 1063 h 10853"/>
                <a:gd name="connsiteX6" fmla="*/ 1292 w 10748"/>
                <a:gd name="connsiteY6" fmla="*/ 987 h 10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48" h="10853">
                  <a:moveTo>
                    <a:pt x="1292" y="987"/>
                  </a:moveTo>
                  <a:cubicBezTo>
                    <a:pt x="4102" y="-861"/>
                    <a:pt x="7883" y="-80"/>
                    <a:pt x="9731" y="2730"/>
                  </a:cubicBezTo>
                  <a:cubicBezTo>
                    <a:pt x="11122" y="4844"/>
                    <a:pt x="11065" y="7607"/>
                    <a:pt x="9579" y="9655"/>
                  </a:cubicBezTo>
                  <a:cubicBezTo>
                    <a:pt x="7283" y="11502"/>
                    <a:pt x="3930" y="11150"/>
                    <a:pt x="2073" y="8855"/>
                  </a:cubicBezTo>
                  <a:cubicBezTo>
                    <a:pt x="2035" y="8807"/>
                    <a:pt x="1997" y="8750"/>
                    <a:pt x="1959" y="8702"/>
                  </a:cubicBezTo>
                  <a:cubicBezTo>
                    <a:pt x="-356" y="6788"/>
                    <a:pt x="-680" y="3368"/>
                    <a:pt x="1235" y="1063"/>
                  </a:cubicBezTo>
                  <a:cubicBezTo>
                    <a:pt x="1254" y="1035"/>
                    <a:pt x="1273" y="1015"/>
                    <a:pt x="1292" y="987"/>
                  </a:cubicBezTo>
                  <a:close/>
                </a:path>
              </a:pathLst>
            </a:custGeom>
            <a:solidFill>
              <a:srgbClr val="D58B94"/>
            </a:solidFill>
            <a:ln w="9525" cap="flat">
              <a:noFill/>
              <a:prstDash val="solid"/>
              <a:miter/>
            </a:ln>
          </p:spPr>
          <p:txBody>
            <a:bodyPr rtlCol="0" anchor="ctr"/>
            <a:lstStyle/>
            <a:p>
              <a:endParaRPr lang="en-IN"/>
            </a:p>
          </p:txBody>
        </p:sp>
        <p:sp>
          <p:nvSpPr>
            <p:cNvPr id="2377" name="Freeform: Shape 2376">
              <a:extLst>
                <a:ext uri="{FF2B5EF4-FFF2-40B4-BE49-F238E27FC236}">
                  <a16:creationId xmlns:a16="http://schemas.microsoft.com/office/drawing/2014/main" xmlns="" id="{40CBC39F-903F-5A3D-4CCC-3DEC93904F23}"/>
                </a:ext>
              </a:extLst>
            </p:cNvPr>
            <p:cNvSpPr/>
            <p:nvPr/>
          </p:nvSpPr>
          <p:spPr>
            <a:xfrm>
              <a:off x="1451386" y="1325764"/>
              <a:ext cx="13659" cy="13225"/>
            </a:xfrm>
            <a:custGeom>
              <a:avLst/>
              <a:gdLst>
                <a:gd name="connsiteX0" fmla="*/ 1353 w 13659"/>
                <a:gd name="connsiteY0" fmla="*/ 1434 h 13225"/>
                <a:gd name="connsiteX1" fmla="*/ 10878 w 13659"/>
                <a:gd name="connsiteY1" fmla="*/ 2101 h 13225"/>
                <a:gd name="connsiteX2" fmla="*/ 12402 w 13659"/>
                <a:gd name="connsiteY2" fmla="*/ 11626 h 13225"/>
                <a:gd name="connsiteX3" fmla="*/ 2877 w 13659"/>
                <a:gd name="connsiteY3" fmla="*/ 11054 h 13225"/>
                <a:gd name="connsiteX4" fmla="*/ 1201 w 13659"/>
                <a:gd name="connsiteY4" fmla="*/ 1634 h 13225"/>
                <a:gd name="connsiteX5" fmla="*/ 1353 w 13659"/>
                <a:gd name="connsiteY5" fmla="*/ 1434 h 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59" h="13225">
                  <a:moveTo>
                    <a:pt x="1353" y="1434"/>
                  </a:moveTo>
                  <a:cubicBezTo>
                    <a:pt x="4258" y="-728"/>
                    <a:pt x="8306" y="-442"/>
                    <a:pt x="10878" y="2101"/>
                  </a:cubicBezTo>
                  <a:cubicBezTo>
                    <a:pt x="13860" y="4349"/>
                    <a:pt x="14536" y="8559"/>
                    <a:pt x="12402" y="11626"/>
                  </a:cubicBezTo>
                  <a:cubicBezTo>
                    <a:pt x="9564" y="13941"/>
                    <a:pt x="5420" y="13693"/>
                    <a:pt x="2877" y="11054"/>
                  </a:cubicBezTo>
                  <a:cubicBezTo>
                    <a:pt x="-180" y="8911"/>
                    <a:pt x="-933" y="4701"/>
                    <a:pt x="1201" y="1634"/>
                  </a:cubicBezTo>
                  <a:cubicBezTo>
                    <a:pt x="1258" y="1568"/>
                    <a:pt x="1305" y="1501"/>
                    <a:pt x="1353" y="1434"/>
                  </a:cubicBezTo>
                  <a:close/>
                </a:path>
              </a:pathLst>
            </a:custGeom>
            <a:solidFill>
              <a:srgbClr val="D58B94"/>
            </a:solidFill>
            <a:ln w="9525" cap="flat">
              <a:noFill/>
              <a:prstDash val="solid"/>
              <a:miter/>
            </a:ln>
          </p:spPr>
          <p:txBody>
            <a:bodyPr rtlCol="0" anchor="ctr"/>
            <a:lstStyle/>
            <a:p>
              <a:endParaRPr lang="en-IN"/>
            </a:p>
          </p:txBody>
        </p:sp>
        <p:sp>
          <p:nvSpPr>
            <p:cNvPr id="2378" name="Freeform: Shape 2377">
              <a:extLst>
                <a:ext uri="{FF2B5EF4-FFF2-40B4-BE49-F238E27FC236}">
                  <a16:creationId xmlns:a16="http://schemas.microsoft.com/office/drawing/2014/main" xmlns="" id="{71B9DBD7-3FCC-287D-FA16-86D5B9AA4FFE}"/>
                </a:ext>
              </a:extLst>
            </p:cNvPr>
            <p:cNvSpPr/>
            <p:nvPr/>
          </p:nvSpPr>
          <p:spPr>
            <a:xfrm>
              <a:off x="1462452" y="1352188"/>
              <a:ext cx="13982" cy="13261"/>
            </a:xfrm>
            <a:custGeom>
              <a:avLst/>
              <a:gdLst>
                <a:gd name="connsiteX0" fmla="*/ 860 w 13982"/>
                <a:gd name="connsiteY0" fmla="*/ 1871 h 13261"/>
                <a:gd name="connsiteX1" fmla="*/ 10385 w 13982"/>
                <a:gd name="connsiteY1" fmla="*/ 1871 h 13261"/>
                <a:gd name="connsiteX2" fmla="*/ 13175 w 13982"/>
                <a:gd name="connsiteY2" fmla="*/ 11015 h 13261"/>
                <a:gd name="connsiteX3" fmla="*/ 12956 w 13982"/>
                <a:gd name="connsiteY3" fmla="*/ 11396 h 13261"/>
                <a:gd name="connsiteX4" fmla="*/ 3431 w 13982"/>
                <a:gd name="connsiteY4" fmla="*/ 11396 h 13261"/>
                <a:gd name="connsiteX5" fmla="*/ 860 w 13982"/>
                <a:gd name="connsiteY5" fmla="*/ 1871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82" h="13261">
                  <a:moveTo>
                    <a:pt x="860" y="1871"/>
                  </a:moveTo>
                  <a:cubicBezTo>
                    <a:pt x="3536" y="-644"/>
                    <a:pt x="7708" y="-644"/>
                    <a:pt x="10385" y="1871"/>
                  </a:cubicBezTo>
                  <a:cubicBezTo>
                    <a:pt x="13680" y="3623"/>
                    <a:pt x="14928" y="7719"/>
                    <a:pt x="13175" y="11015"/>
                  </a:cubicBezTo>
                  <a:cubicBezTo>
                    <a:pt x="13109" y="11148"/>
                    <a:pt x="13032" y="11272"/>
                    <a:pt x="12956" y="11396"/>
                  </a:cubicBezTo>
                  <a:cubicBezTo>
                    <a:pt x="10261" y="13863"/>
                    <a:pt x="6127" y="13863"/>
                    <a:pt x="3431" y="11396"/>
                  </a:cubicBezTo>
                  <a:cubicBezTo>
                    <a:pt x="164" y="9415"/>
                    <a:pt x="-969" y="5224"/>
                    <a:pt x="860" y="1871"/>
                  </a:cubicBezTo>
                  <a:close/>
                </a:path>
              </a:pathLst>
            </a:custGeom>
            <a:solidFill>
              <a:srgbClr val="D58B94"/>
            </a:solidFill>
            <a:ln w="9525" cap="flat">
              <a:noFill/>
              <a:prstDash val="solid"/>
              <a:miter/>
            </a:ln>
          </p:spPr>
          <p:txBody>
            <a:bodyPr rtlCol="0" anchor="ctr"/>
            <a:lstStyle/>
            <a:p>
              <a:endParaRPr lang="en-IN"/>
            </a:p>
          </p:txBody>
        </p:sp>
        <p:sp>
          <p:nvSpPr>
            <p:cNvPr id="2379" name="Freeform: Shape 2378">
              <a:extLst>
                <a:ext uri="{FF2B5EF4-FFF2-40B4-BE49-F238E27FC236}">
                  <a16:creationId xmlns:a16="http://schemas.microsoft.com/office/drawing/2014/main" xmlns="" id="{82E7F961-6821-4618-3F9A-560C8A4A7397}"/>
                </a:ext>
              </a:extLst>
            </p:cNvPr>
            <p:cNvSpPr/>
            <p:nvPr/>
          </p:nvSpPr>
          <p:spPr>
            <a:xfrm>
              <a:off x="1473112" y="1345372"/>
              <a:ext cx="5199" cy="5069"/>
            </a:xfrm>
            <a:custGeom>
              <a:avLst/>
              <a:gdLst>
                <a:gd name="connsiteX0" fmla="*/ 392 w 5199"/>
                <a:gd name="connsiteY0" fmla="*/ 685 h 5069"/>
                <a:gd name="connsiteX1" fmla="*/ 3916 w 5199"/>
                <a:gd name="connsiteY1" fmla="*/ 685 h 5069"/>
                <a:gd name="connsiteX2" fmla="*/ 4773 w 5199"/>
                <a:gd name="connsiteY2" fmla="*/ 4305 h 5069"/>
                <a:gd name="connsiteX3" fmla="*/ 1059 w 5199"/>
                <a:gd name="connsiteY3" fmla="*/ 4305 h 5069"/>
                <a:gd name="connsiteX4" fmla="*/ 392 w 5199"/>
                <a:gd name="connsiteY4" fmla="*/ 685 h 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9" h="5069">
                  <a:moveTo>
                    <a:pt x="392" y="685"/>
                  </a:moveTo>
                  <a:cubicBezTo>
                    <a:pt x="1382" y="-248"/>
                    <a:pt x="2925" y="-248"/>
                    <a:pt x="3916" y="685"/>
                  </a:cubicBezTo>
                  <a:cubicBezTo>
                    <a:pt x="5059" y="1828"/>
                    <a:pt x="5631" y="3257"/>
                    <a:pt x="4773" y="4305"/>
                  </a:cubicBezTo>
                  <a:cubicBezTo>
                    <a:pt x="3735" y="5305"/>
                    <a:pt x="2097" y="5305"/>
                    <a:pt x="1059" y="4305"/>
                  </a:cubicBezTo>
                  <a:cubicBezTo>
                    <a:pt x="-56" y="3447"/>
                    <a:pt x="-342" y="1885"/>
                    <a:pt x="392" y="685"/>
                  </a:cubicBezTo>
                  <a:close/>
                </a:path>
              </a:pathLst>
            </a:custGeom>
            <a:solidFill>
              <a:srgbClr val="D58B94"/>
            </a:solidFill>
            <a:ln w="9525" cap="flat">
              <a:noFill/>
              <a:prstDash val="solid"/>
              <a:miter/>
            </a:ln>
          </p:spPr>
          <p:txBody>
            <a:bodyPr rtlCol="0" anchor="ctr"/>
            <a:lstStyle/>
            <a:p>
              <a:endParaRPr lang="en-IN"/>
            </a:p>
          </p:txBody>
        </p:sp>
        <p:sp>
          <p:nvSpPr>
            <p:cNvPr id="2380" name="Freeform: Shape 2379">
              <a:extLst>
                <a:ext uri="{FF2B5EF4-FFF2-40B4-BE49-F238E27FC236}">
                  <a16:creationId xmlns:a16="http://schemas.microsoft.com/office/drawing/2014/main" xmlns="" id="{E76CE1F8-695C-2B80-DECE-62E8C8161CA7}"/>
                </a:ext>
              </a:extLst>
            </p:cNvPr>
            <p:cNvSpPr/>
            <p:nvPr/>
          </p:nvSpPr>
          <p:spPr>
            <a:xfrm>
              <a:off x="1397288" y="1380228"/>
              <a:ext cx="12213" cy="11822"/>
            </a:xfrm>
            <a:custGeom>
              <a:avLst/>
              <a:gdLst>
                <a:gd name="connsiteX0" fmla="*/ 873 w 12213"/>
                <a:gd name="connsiteY0" fmla="*/ 976 h 11822"/>
                <a:gd name="connsiteX1" fmla="*/ 9159 w 12213"/>
                <a:gd name="connsiteY1" fmla="*/ 2500 h 11822"/>
                <a:gd name="connsiteX2" fmla="*/ 11350 w 12213"/>
                <a:gd name="connsiteY2" fmla="*/ 10692 h 11822"/>
                <a:gd name="connsiteX3" fmla="*/ 2778 w 12213"/>
                <a:gd name="connsiteY3" fmla="*/ 9263 h 11822"/>
                <a:gd name="connsiteX4" fmla="*/ 873 w 12213"/>
                <a:gd name="connsiteY4" fmla="*/ 976 h 11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3" h="11822">
                  <a:moveTo>
                    <a:pt x="873" y="976"/>
                  </a:moveTo>
                  <a:cubicBezTo>
                    <a:pt x="2778" y="-834"/>
                    <a:pt x="6207" y="-72"/>
                    <a:pt x="9159" y="2500"/>
                  </a:cubicBezTo>
                  <a:cubicBezTo>
                    <a:pt x="12112" y="5072"/>
                    <a:pt x="13065" y="8787"/>
                    <a:pt x="11350" y="10692"/>
                  </a:cubicBezTo>
                  <a:cubicBezTo>
                    <a:pt x="9636" y="12597"/>
                    <a:pt x="5730" y="12025"/>
                    <a:pt x="2778" y="9263"/>
                  </a:cubicBezTo>
                  <a:cubicBezTo>
                    <a:pt x="6" y="7472"/>
                    <a:pt x="-842" y="3796"/>
                    <a:pt x="873" y="976"/>
                  </a:cubicBezTo>
                  <a:close/>
                </a:path>
              </a:pathLst>
            </a:custGeom>
            <a:solidFill>
              <a:srgbClr val="D58B94"/>
            </a:solidFill>
            <a:ln w="9525" cap="flat">
              <a:noFill/>
              <a:prstDash val="solid"/>
              <a:miter/>
            </a:ln>
          </p:spPr>
          <p:txBody>
            <a:bodyPr rtlCol="0" anchor="ctr"/>
            <a:lstStyle/>
            <a:p>
              <a:endParaRPr lang="en-IN"/>
            </a:p>
          </p:txBody>
        </p:sp>
        <p:sp>
          <p:nvSpPr>
            <p:cNvPr id="2381" name="Freeform: Shape 2380">
              <a:extLst>
                <a:ext uri="{FF2B5EF4-FFF2-40B4-BE49-F238E27FC236}">
                  <a16:creationId xmlns:a16="http://schemas.microsoft.com/office/drawing/2014/main" xmlns="" id="{FC5C95AA-4418-0026-F01E-1F19DEF17EB9}"/>
                </a:ext>
              </a:extLst>
            </p:cNvPr>
            <p:cNvSpPr/>
            <p:nvPr/>
          </p:nvSpPr>
          <p:spPr>
            <a:xfrm>
              <a:off x="1420633" y="1394606"/>
              <a:ext cx="15228" cy="13728"/>
            </a:xfrm>
            <a:custGeom>
              <a:avLst/>
              <a:gdLst>
                <a:gd name="connsiteX0" fmla="*/ 959 w 15228"/>
                <a:gd name="connsiteY0" fmla="*/ 1458 h 13728"/>
                <a:gd name="connsiteX1" fmla="*/ 11151 w 15228"/>
                <a:gd name="connsiteY1" fmla="*/ 2696 h 13728"/>
                <a:gd name="connsiteX2" fmla="*/ 14390 w 15228"/>
                <a:gd name="connsiteY2" fmla="*/ 12221 h 13728"/>
                <a:gd name="connsiteX3" fmla="*/ 3912 w 15228"/>
                <a:gd name="connsiteY3" fmla="*/ 11174 h 13728"/>
                <a:gd name="connsiteX4" fmla="*/ 959 w 15228"/>
                <a:gd name="connsiteY4" fmla="*/ 1458 h 13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28" h="13728">
                  <a:moveTo>
                    <a:pt x="959" y="1458"/>
                  </a:moveTo>
                  <a:cubicBezTo>
                    <a:pt x="3055" y="-923"/>
                    <a:pt x="7532" y="-352"/>
                    <a:pt x="11151" y="2696"/>
                  </a:cubicBezTo>
                  <a:cubicBezTo>
                    <a:pt x="14771" y="5744"/>
                    <a:pt x="16295" y="10126"/>
                    <a:pt x="14390" y="12221"/>
                  </a:cubicBezTo>
                  <a:cubicBezTo>
                    <a:pt x="12485" y="14317"/>
                    <a:pt x="7532" y="14412"/>
                    <a:pt x="3912" y="11174"/>
                  </a:cubicBezTo>
                  <a:cubicBezTo>
                    <a:pt x="293" y="7935"/>
                    <a:pt x="-1136" y="3839"/>
                    <a:pt x="959" y="1458"/>
                  </a:cubicBezTo>
                  <a:close/>
                </a:path>
              </a:pathLst>
            </a:custGeom>
            <a:solidFill>
              <a:srgbClr val="D58B94"/>
            </a:solidFill>
            <a:ln w="9525" cap="flat">
              <a:noFill/>
              <a:prstDash val="solid"/>
              <a:miter/>
            </a:ln>
          </p:spPr>
          <p:txBody>
            <a:bodyPr rtlCol="0" anchor="ctr"/>
            <a:lstStyle/>
            <a:p>
              <a:endParaRPr lang="en-IN"/>
            </a:p>
          </p:txBody>
        </p:sp>
        <p:sp>
          <p:nvSpPr>
            <p:cNvPr id="2382" name="Freeform: Shape 2381">
              <a:extLst>
                <a:ext uri="{FF2B5EF4-FFF2-40B4-BE49-F238E27FC236}">
                  <a16:creationId xmlns:a16="http://schemas.microsoft.com/office/drawing/2014/main" xmlns="" id="{F68715AE-2D48-F8EA-010A-9D93567EDCA5}"/>
                </a:ext>
              </a:extLst>
            </p:cNvPr>
            <p:cNvSpPr/>
            <p:nvPr/>
          </p:nvSpPr>
          <p:spPr>
            <a:xfrm>
              <a:off x="1474336" y="1316169"/>
              <a:ext cx="9723" cy="9524"/>
            </a:xfrm>
            <a:custGeom>
              <a:avLst/>
              <a:gdLst>
                <a:gd name="connsiteX0" fmla="*/ 883 w 9723"/>
                <a:gd name="connsiteY0" fmla="*/ 2266 h 9524"/>
                <a:gd name="connsiteX1" fmla="*/ 7426 w 9723"/>
                <a:gd name="connsiteY1" fmla="*/ 685 h 9524"/>
                <a:gd name="connsiteX2" fmla="*/ 9017 w 9723"/>
                <a:gd name="connsiteY2" fmla="*/ 7229 h 9524"/>
                <a:gd name="connsiteX3" fmla="*/ 2464 w 9723"/>
                <a:gd name="connsiteY3" fmla="*/ 8810 h 9524"/>
                <a:gd name="connsiteX4" fmla="*/ 1740 w 9723"/>
                <a:gd name="connsiteY4" fmla="*/ 8267 h 9524"/>
                <a:gd name="connsiteX5" fmla="*/ 768 w 9723"/>
                <a:gd name="connsiteY5" fmla="*/ 2418 h 9524"/>
                <a:gd name="connsiteX6" fmla="*/ 883 w 9723"/>
                <a:gd name="connsiteY6" fmla="*/ 2266 h 9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3" h="9524">
                  <a:moveTo>
                    <a:pt x="883" y="2266"/>
                  </a:moveTo>
                  <a:cubicBezTo>
                    <a:pt x="2254" y="18"/>
                    <a:pt x="5188" y="-687"/>
                    <a:pt x="7426" y="685"/>
                  </a:cubicBezTo>
                  <a:cubicBezTo>
                    <a:pt x="9674" y="2047"/>
                    <a:pt x="10379" y="4981"/>
                    <a:pt x="9017" y="7229"/>
                  </a:cubicBezTo>
                  <a:cubicBezTo>
                    <a:pt x="7645" y="9477"/>
                    <a:pt x="4712" y="10181"/>
                    <a:pt x="2464" y="8810"/>
                  </a:cubicBezTo>
                  <a:cubicBezTo>
                    <a:pt x="2207" y="8657"/>
                    <a:pt x="1968" y="8467"/>
                    <a:pt x="1740" y="8267"/>
                  </a:cubicBezTo>
                  <a:cubicBezTo>
                    <a:pt x="-146" y="6924"/>
                    <a:pt x="-575" y="4305"/>
                    <a:pt x="768" y="2418"/>
                  </a:cubicBezTo>
                  <a:cubicBezTo>
                    <a:pt x="806" y="2371"/>
                    <a:pt x="844" y="2314"/>
                    <a:pt x="883" y="2266"/>
                  </a:cubicBezTo>
                  <a:close/>
                </a:path>
              </a:pathLst>
            </a:custGeom>
            <a:solidFill>
              <a:srgbClr val="D58B94"/>
            </a:solidFill>
            <a:ln w="9525" cap="flat">
              <a:noFill/>
              <a:prstDash val="solid"/>
              <a:miter/>
            </a:ln>
          </p:spPr>
          <p:txBody>
            <a:bodyPr rtlCol="0" anchor="ctr"/>
            <a:lstStyle/>
            <a:p>
              <a:endParaRPr lang="en-IN"/>
            </a:p>
          </p:txBody>
        </p:sp>
        <p:sp>
          <p:nvSpPr>
            <p:cNvPr id="2383" name="Freeform: Shape 2382">
              <a:extLst>
                <a:ext uri="{FF2B5EF4-FFF2-40B4-BE49-F238E27FC236}">
                  <a16:creationId xmlns:a16="http://schemas.microsoft.com/office/drawing/2014/main" xmlns="" id="{38E6F43B-DB0D-691B-89DF-022CD201E797}"/>
                </a:ext>
              </a:extLst>
            </p:cNvPr>
            <p:cNvSpPr/>
            <p:nvPr/>
          </p:nvSpPr>
          <p:spPr>
            <a:xfrm>
              <a:off x="1467885" y="1326599"/>
              <a:ext cx="12951" cy="13055"/>
            </a:xfrm>
            <a:custGeom>
              <a:avLst/>
              <a:gdLst>
                <a:gd name="connsiteX0" fmla="*/ 570 w 12951"/>
                <a:gd name="connsiteY0" fmla="*/ 2028 h 13055"/>
                <a:gd name="connsiteX1" fmla="*/ 9857 w 12951"/>
                <a:gd name="connsiteY1" fmla="*/ 1790 h 13055"/>
                <a:gd name="connsiteX2" fmla="*/ 10095 w 12951"/>
                <a:gd name="connsiteY2" fmla="*/ 2028 h 13055"/>
                <a:gd name="connsiteX3" fmla="*/ 11686 w 12951"/>
                <a:gd name="connsiteY3" fmla="*/ 11458 h 13055"/>
                <a:gd name="connsiteX4" fmla="*/ 11619 w 12951"/>
                <a:gd name="connsiteY4" fmla="*/ 11553 h 13055"/>
                <a:gd name="connsiteX5" fmla="*/ 1475 w 12951"/>
                <a:gd name="connsiteY5" fmla="*/ 10191 h 13055"/>
                <a:gd name="connsiteX6" fmla="*/ 1046 w 12951"/>
                <a:gd name="connsiteY6" fmla="*/ 2028 h 13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1" h="13055">
                  <a:moveTo>
                    <a:pt x="570" y="2028"/>
                  </a:moveTo>
                  <a:cubicBezTo>
                    <a:pt x="3075" y="-601"/>
                    <a:pt x="7228" y="-706"/>
                    <a:pt x="9857" y="1790"/>
                  </a:cubicBezTo>
                  <a:cubicBezTo>
                    <a:pt x="9943" y="1866"/>
                    <a:pt x="10019" y="1952"/>
                    <a:pt x="10095" y="2028"/>
                  </a:cubicBezTo>
                  <a:cubicBezTo>
                    <a:pt x="13143" y="4190"/>
                    <a:pt x="13848" y="8410"/>
                    <a:pt x="11686" y="11458"/>
                  </a:cubicBezTo>
                  <a:cubicBezTo>
                    <a:pt x="11667" y="11486"/>
                    <a:pt x="11638" y="11524"/>
                    <a:pt x="11619" y="11553"/>
                  </a:cubicBezTo>
                  <a:cubicBezTo>
                    <a:pt x="8438" y="13982"/>
                    <a:pt x="3895" y="13372"/>
                    <a:pt x="1475" y="10191"/>
                  </a:cubicBezTo>
                  <a:cubicBezTo>
                    <a:pt x="-344" y="7819"/>
                    <a:pt x="-506" y="4580"/>
                    <a:pt x="1046" y="2028"/>
                  </a:cubicBezTo>
                  <a:close/>
                </a:path>
              </a:pathLst>
            </a:custGeom>
            <a:solidFill>
              <a:srgbClr val="D58B94"/>
            </a:solidFill>
            <a:ln w="9525" cap="flat">
              <a:noFill/>
              <a:prstDash val="solid"/>
              <a:miter/>
            </a:ln>
          </p:spPr>
          <p:txBody>
            <a:bodyPr rtlCol="0" anchor="ctr"/>
            <a:lstStyle/>
            <a:p>
              <a:endParaRPr lang="en-IN"/>
            </a:p>
          </p:txBody>
        </p:sp>
        <p:sp>
          <p:nvSpPr>
            <p:cNvPr id="2384" name="Freeform: Shape 2383">
              <a:extLst>
                <a:ext uri="{FF2B5EF4-FFF2-40B4-BE49-F238E27FC236}">
                  <a16:creationId xmlns:a16="http://schemas.microsoft.com/office/drawing/2014/main" xmlns="" id="{5D3D877E-318F-032C-99F8-046A4351D32E}"/>
                </a:ext>
              </a:extLst>
            </p:cNvPr>
            <p:cNvSpPr/>
            <p:nvPr/>
          </p:nvSpPr>
          <p:spPr>
            <a:xfrm>
              <a:off x="1482331" y="1334864"/>
              <a:ext cx="9049" cy="8522"/>
            </a:xfrm>
            <a:custGeom>
              <a:avLst/>
              <a:gdLst>
                <a:gd name="connsiteX0" fmla="*/ 698 w 9049"/>
                <a:gd name="connsiteY0" fmla="*/ 1097 h 8522"/>
                <a:gd name="connsiteX1" fmla="*/ 7927 w 9049"/>
                <a:gd name="connsiteY1" fmla="*/ 1935 h 8522"/>
                <a:gd name="connsiteX2" fmla="*/ 8604 w 9049"/>
                <a:gd name="connsiteY2" fmla="*/ 7193 h 8522"/>
                <a:gd name="connsiteX3" fmla="*/ 2032 w 9049"/>
                <a:gd name="connsiteY3" fmla="*/ 7193 h 8522"/>
                <a:gd name="connsiteX4" fmla="*/ 660 w 9049"/>
                <a:gd name="connsiteY4" fmla="*/ 1144 h 8522"/>
                <a:gd name="connsiteX5" fmla="*/ 698 w 9049"/>
                <a:gd name="connsiteY5" fmla="*/ 1097 h 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9" h="8522">
                  <a:moveTo>
                    <a:pt x="698" y="1097"/>
                  </a:moveTo>
                  <a:cubicBezTo>
                    <a:pt x="2927" y="-665"/>
                    <a:pt x="6156" y="-294"/>
                    <a:pt x="7927" y="1935"/>
                  </a:cubicBezTo>
                  <a:cubicBezTo>
                    <a:pt x="9109" y="3421"/>
                    <a:pt x="9366" y="5450"/>
                    <a:pt x="8604" y="7193"/>
                  </a:cubicBezTo>
                  <a:cubicBezTo>
                    <a:pt x="6765" y="8945"/>
                    <a:pt x="3870" y="8945"/>
                    <a:pt x="2032" y="7193"/>
                  </a:cubicBezTo>
                  <a:cubicBezTo>
                    <a:pt x="-16" y="5897"/>
                    <a:pt x="-626" y="3192"/>
                    <a:pt x="660" y="1144"/>
                  </a:cubicBezTo>
                  <a:cubicBezTo>
                    <a:pt x="679" y="1135"/>
                    <a:pt x="689" y="1116"/>
                    <a:pt x="698" y="1097"/>
                  </a:cubicBezTo>
                  <a:close/>
                </a:path>
              </a:pathLst>
            </a:custGeom>
            <a:solidFill>
              <a:srgbClr val="D58B94"/>
            </a:solidFill>
            <a:ln w="9525" cap="flat">
              <a:noFill/>
              <a:prstDash val="solid"/>
              <a:miter/>
            </a:ln>
          </p:spPr>
          <p:txBody>
            <a:bodyPr rtlCol="0" anchor="ctr"/>
            <a:lstStyle/>
            <a:p>
              <a:endParaRPr lang="en-IN"/>
            </a:p>
          </p:txBody>
        </p:sp>
        <p:sp>
          <p:nvSpPr>
            <p:cNvPr id="2385" name="Freeform: Shape 2384">
              <a:extLst>
                <a:ext uri="{FF2B5EF4-FFF2-40B4-BE49-F238E27FC236}">
                  <a16:creationId xmlns:a16="http://schemas.microsoft.com/office/drawing/2014/main" xmlns="" id="{0C928E22-BEFD-566E-4DF4-0E78181528F5}"/>
                </a:ext>
              </a:extLst>
            </p:cNvPr>
            <p:cNvSpPr/>
            <p:nvPr/>
          </p:nvSpPr>
          <p:spPr>
            <a:xfrm>
              <a:off x="1501116" y="1451779"/>
              <a:ext cx="17694" cy="13590"/>
            </a:xfrm>
            <a:custGeom>
              <a:avLst/>
              <a:gdLst>
                <a:gd name="connsiteX0" fmla="*/ 296 w 17694"/>
                <a:gd name="connsiteY0" fmla="*/ 2577 h 13590"/>
                <a:gd name="connsiteX1" fmla="*/ 11249 w 17694"/>
                <a:gd name="connsiteY1" fmla="*/ 1244 h 13590"/>
                <a:gd name="connsiteX2" fmla="*/ 17345 w 17694"/>
                <a:gd name="connsiteY2" fmla="*/ 10769 h 13590"/>
                <a:gd name="connsiteX3" fmla="*/ 6392 w 17694"/>
                <a:gd name="connsiteY3" fmla="*/ 12198 h 13590"/>
                <a:gd name="connsiteX4" fmla="*/ 296 w 17694"/>
                <a:gd name="connsiteY4" fmla="*/ 2577 h 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94" h="13590">
                  <a:moveTo>
                    <a:pt x="296" y="2577"/>
                  </a:moveTo>
                  <a:cubicBezTo>
                    <a:pt x="1724" y="-280"/>
                    <a:pt x="6582" y="-852"/>
                    <a:pt x="11249" y="1244"/>
                  </a:cubicBezTo>
                  <a:cubicBezTo>
                    <a:pt x="15917" y="3339"/>
                    <a:pt x="18679" y="7530"/>
                    <a:pt x="17345" y="10769"/>
                  </a:cubicBezTo>
                  <a:cubicBezTo>
                    <a:pt x="16012" y="14007"/>
                    <a:pt x="11154" y="14388"/>
                    <a:pt x="6392" y="12198"/>
                  </a:cubicBezTo>
                  <a:cubicBezTo>
                    <a:pt x="1629" y="10007"/>
                    <a:pt x="-942" y="5054"/>
                    <a:pt x="296" y="2577"/>
                  </a:cubicBezTo>
                  <a:close/>
                </a:path>
              </a:pathLst>
            </a:custGeom>
            <a:solidFill>
              <a:srgbClr val="D58B94"/>
            </a:solidFill>
            <a:ln w="9525" cap="flat">
              <a:noFill/>
              <a:prstDash val="solid"/>
              <a:miter/>
            </a:ln>
          </p:spPr>
          <p:txBody>
            <a:bodyPr rtlCol="0" anchor="ctr"/>
            <a:lstStyle/>
            <a:p>
              <a:endParaRPr lang="en-IN"/>
            </a:p>
          </p:txBody>
        </p:sp>
        <p:sp>
          <p:nvSpPr>
            <p:cNvPr id="2386" name="Freeform: Shape 2385">
              <a:extLst>
                <a:ext uri="{FF2B5EF4-FFF2-40B4-BE49-F238E27FC236}">
                  <a16:creationId xmlns:a16="http://schemas.microsoft.com/office/drawing/2014/main" xmlns="" id="{70F2BD19-8370-C462-3339-D7FA51286B6E}"/>
                </a:ext>
              </a:extLst>
            </p:cNvPr>
            <p:cNvSpPr/>
            <p:nvPr/>
          </p:nvSpPr>
          <p:spPr>
            <a:xfrm>
              <a:off x="1486418" y="1434454"/>
              <a:ext cx="17395" cy="13972"/>
            </a:xfrm>
            <a:custGeom>
              <a:avLst/>
              <a:gdLst>
                <a:gd name="connsiteX0" fmla="*/ 516 w 17395"/>
                <a:gd name="connsiteY0" fmla="*/ 2281 h 13972"/>
                <a:gd name="connsiteX1" fmla="*/ 11375 w 17395"/>
                <a:gd name="connsiteY1" fmla="*/ 1710 h 13972"/>
                <a:gd name="connsiteX2" fmla="*/ 16995 w 17395"/>
                <a:gd name="connsiteY2" fmla="*/ 11235 h 13972"/>
                <a:gd name="connsiteX3" fmla="*/ 5755 w 17395"/>
                <a:gd name="connsiteY3" fmla="*/ 12378 h 13972"/>
                <a:gd name="connsiteX4" fmla="*/ 516 w 17395"/>
                <a:gd name="connsiteY4" fmla="*/ 2281 h 1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95" h="13972">
                  <a:moveTo>
                    <a:pt x="516" y="2281"/>
                  </a:moveTo>
                  <a:cubicBezTo>
                    <a:pt x="2136" y="-576"/>
                    <a:pt x="6993" y="-767"/>
                    <a:pt x="11375" y="1710"/>
                  </a:cubicBezTo>
                  <a:cubicBezTo>
                    <a:pt x="15756" y="4186"/>
                    <a:pt x="18423" y="8091"/>
                    <a:pt x="16995" y="11235"/>
                  </a:cubicBezTo>
                  <a:cubicBezTo>
                    <a:pt x="15566" y="14378"/>
                    <a:pt x="10422" y="14854"/>
                    <a:pt x="5755" y="12378"/>
                  </a:cubicBezTo>
                  <a:cubicBezTo>
                    <a:pt x="1088" y="9901"/>
                    <a:pt x="-1103" y="5139"/>
                    <a:pt x="516" y="2281"/>
                  </a:cubicBezTo>
                  <a:close/>
                </a:path>
              </a:pathLst>
            </a:custGeom>
            <a:solidFill>
              <a:srgbClr val="D58B94"/>
            </a:solidFill>
            <a:ln w="9525" cap="flat">
              <a:noFill/>
              <a:prstDash val="solid"/>
              <a:miter/>
            </a:ln>
          </p:spPr>
          <p:txBody>
            <a:bodyPr rtlCol="0" anchor="ctr"/>
            <a:lstStyle/>
            <a:p>
              <a:endParaRPr lang="en-IN"/>
            </a:p>
          </p:txBody>
        </p:sp>
        <p:sp>
          <p:nvSpPr>
            <p:cNvPr id="2387" name="Freeform: Shape 2386">
              <a:extLst>
                <a:ext uri="{FF2B5EF4-FFF2-40B4-BE49-F238E27FC236}">
                  <a16:creationId xmlns:a16="http://schemas.microsoft.com/office/drawing/2014/main" xmlns="" id="{B7D99D18-77F2-75BA-51C8-0DA69C0B8CC4}"/>
                </a:ext>
              </a:extLst>
            </p:cNvPr>
            <p:cNvSpPr/>
            <p:nvPr/>
          </p:nvSpPr>
          <p:spPr>
            <a:xfrm>
              <a:off x="1507878" y="1435254"/>
              <a:ext cx="16257" cy="12396"/>
            </a:xfrm>
            <a:custGeom>
              <a:avLst/>
              <a:gdLst>
                <a:gd name="connsiteX0" fmla="*/ 392 w 16257"/>
                <a:gd name="connsiteY0" fmla="*/ 2530 h 12396"/>
                <a:gd name="connsiteX1" fmla="*/ 10488 w 16257"/>
                <a:gd name="connsiteY1" fmla="*/ 1101 h 12396"/>
                <a:gd name="connsiteX2" fmla="*/ 15918 w 16257"/>
                <a:gd name="connsiteY2" fmla="*/ 9769 h 12396"/>
                <a:gd name="connsiteX3" fmla="*/ 5821 w 16257"/>
                <a:gd name="connsiteY3" fmla="*/ 11197 h 12396"/>
                <a:gd name="connsiteX4" fmla="*/ 392 w 16257"/>
                <a:gd name="connsiteY4" fmla="*/ 2530 h 12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7" h="12396">
                  <a:moveTo>
                    <a:pt x="392" y="2530"/>
                  </a:moveTo>
                  <a:cubicBezTo>
                    <a:pt x="1725" y="-233"/>
                    <a:pt x="6202" y="-804"/>
                    <a:pt x="10488" y="1101"/>
                  </a:cubicBezTo>
                  <a:cubicBezTo>
                    <a:pt x="14775" y="3006"/>
                    <a:pt x="17156" y="6911"/>
                    <a:pt x="15918" y="9769"/>
                  </a:cubicBezTo>
                  <a:cubicBezTo>
                    <a:pt x="14679" y="12626"/>
                    <a:pt x="10203" y="13198"/>
                    <a:pt x="5821" y="11197"/>
                  </a:cubicBezTo>
                  <a:cubicBezTo>
                    <a:pt x="1440" y="9197"/>
                    <a:pt x="-1037" y="5292"/>
                    <a:pt x="392" y="2530"/>
                  </a:cubicBezTo>
                  <a:close/>
                </a:path>
              </a:pathLst>
            </a:custGeom>
            <a:solidFill>
              <a:srgbClr val="D58B94"/>
            </a:solidFill>
            <a:ln w="9525" cap="flat">
              <a:noFill/>
              <a:prstDash val="solid"/>
              <a:miter/>
            </a:ln>
          </p:spPr>
          <p:txBody>
            <a:bodyPr rtlCol="0" anchor="ctr"/>
            <a:lstStyle/>
            <a:p>
              <a:endParaRPr lang="en-IN"/>
            </a:p>
          </p:txBody>
        </p:sp>
        <p:sp>
          <p:nvSpPr>
            <p:cNvPr id="2388" name="Freeform: Shape 2387">
              <a:extLst>
                <a:ext uri="{FF2B5EF4-FFF2-40B4-BE49-F238E27FC236}">
                  <a16:creationId xmlns:a16="http://schemas.microsoft.com/office/drawing/2014/main" xmlns="" id="{2847BC23-8314-3D74-3B8C-75D258D51651}"/>
                </a:ext>
              </a:extLst>
            </p:cNvPr>
            <p:cNvSpPr/>
            <p:nvPr/>
          </p:nvSpPr>
          <p:spPr>
            <a:xfrm>
              <a:off x="1589724" y="1472816"/>
              <a:ext cx="16955" cy="11103"/>
            </a:xfrm>
            <a:custGeom>
              <a:avLst/>
              <a:gdLst>
                <a:gd name="connsiteX0" fmla="*/ 80 w 16955"/>
                <a:gd name="connsiteY0" fmla="*/ 3829 h 11103"/>
                <a:gd name="connsiteX1" fmla="*/ 9605 w 16955"/>
                <a:gd name="connsiteY1" fmla="*/ 305 h 11103"/>
                <a:gd name="connsiteX2" fmla="*/ 16939 w 16955"/>
                <a:gd name="connsiteY2" fmla="*/ 6782 h 11103"/>
                <a:gd name="connsiteX3" fmla="*/ 2938 w 16955"/>
                <a:gd name="connsiteY3" fmla="*/ 3638 h 11103"/>
                <a:gd name="connsiteX4" fmla="*/ 3509 w 16955"/>
                <a:gd name="connsiteY4" fmla="*/ 4495 h 11103"/>
                <a:gd name="connsiteX5" fmla="*/ 2557 w 16955"/>
                <a:gd name="connsiteY5" fmla="*/ 4495 h 11103"/>
                <a:gd name="connsiteX6" fmla="*/ 16654 w 16955"/>
                <a:gd name="connsiteY6" fmla="*/ 7734 h 11103"/>
                <a:gd name="connsiteX7" fmla="*/ 7129 w 16955"/>
                <a:gd name="connsiteY7" fmla="*/ 10782 h 11103"/>
                <a:gd name="connsiteX8" fmla="*/ 80 w 16955"/>
                <a:gd name="connsiteY8" fmla="*/ 3829 h 1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 h="11103">
                  <a:moveTo>
                    <a:pt x="80" y="3829"/>
                  </a:moveTo>
                  <a:cubicBezTo>
                    <a:pt x="747" y="876"/>
                    <a:pt x="5033" y="-743"/>
                    <a:pt x="9605" y="305"/>
                  </a:cubicBezTo>
                  <a:cubicBezTo>
                    <a:pt x="14177" y="1352"/>
                    <a:pt x="17035" y="4019"/>
                    <a:pt x="16939" y="6782"/>
                  </a:cubicBezTo>
                  <a:lnTo>
                    <a:pt x="2938" y="3638"/>
                  </a:lnTo>
                  <a:cubicBezTo>
                    <a:pt x="3604" y="3638"/>
                    <a:pt x="3604" y="4305"/>
                    <a:pt x="3509" y="4495"/>
                  </a:cubicBezTo>
                  <a:cubicBezTo>
                    <a:pt x="3414" y="4686"/>
                    <a:pt x="3509" y="4495"/>
                    <a:pt x="2557" y="4495"/>
                  </a:cubicBezTo>
                  <a:lnTo>
                    <a:pt x="16654" y="7734"/>
                  </a:lnTo>
                  <a:cubicBezTo>
                    <a:pt x="15892" y="10401"/>
                    <a:pt x="11891" y="11735"/>
                    <a:pt x="7129" y="10782"/>
                  </a:cubicBezTo>
                  <a:cubicBezTo>
                    <a:pt x="2366" y="9830"/>
                    <a:pt x="-586" y="6877"/>
                    <a:pt x="80" y="3829"/>
                  </a:cubicBezTo>
                  <a:close/>
                </a:path>
              </a:pathLst>
            </a:custGeom>
            <a:solidFill>
              <a:srgbClr val="D58B94"/>
            </a:solidFill>
            <a:ln w="9525" cap="flat">
              <a:noFill/>
              <a:prstDash val="solid"/>
              <a:miter/>
            </a:ln>
          </p:spPr>
          <p:txBody>
            <a:bodyPr rtlCol="0" anchor="ctr"/>
            <a:lstStyle/>
            <a:p>
              <a:endParaRPr lang="en-IN"/>
            </a:p>
          </p:txBody>
        </p:sp>
        <p:sp>
          <p:nvSpPr>
            <p:cNvPr id="2389" name="Freeform: Shape 2388">
              <a:extLst>
                <a:ext uri="{FF2B5EF4-FFF2-40B4-BE49-F238E27FC236}">
                  <a16:creationId xmlns:a16="http://schemas.microsoft.com/office/drawing/2014/main" xmlns="" id="{78E4F54F-F569-4284-6F28-73D713B1357A}"/>
                </a:ext>
              </a:extLst>
            </p:cNvPr>
            <p:cNvSpPr/>
            <p:nvPr/>
          </p:nvSpPr>
          <p:spPr>
            <a:xfrm>
              <a:off x="1531365" y="1447440"/>
              <a:ext cx="22048" cy="15613"/>
            </a:xfrm>
            <a:custGeom>
              <a:avLst/>
              <a:gdLst>
                <a:gd name="connsiteX0" fmla="*/ 432 w 22048"/>
                <a:gd name="connsiteY0" fmla="*/ 3868 h 15613"/>
                <a:gd name="connsiteX1" fmla="*/ 13577 w 22048"/>
                <a:gd name="connsiteY1" fmla="*/ 916 h 15613"/>
                <a:gd name="connsiteX2" fmla="*/ 21768 w 22048"/>
                <a:gd name="connsiteY2" fmla="*/ 11488 h 15613"/>
                <a:gd name="connsiteX3" fmla="*/ 8528 w 22048"/>
                <a:gd name="connsiteY3" fmla="*/ 14632 h 15613"/>
                <a:gd name="connsiteX4" fmla="*/ 432 w 22048"/>
                <a:gd name="connsiteY4" fmla="*/ 3868 h 15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48" h="15613">
                  <a:moveTo>
                    <a:pt x="432" y="3868"/>
                  </a:moveTo>
                  <a:cubicBezTo>
                    <a:pt x="1956" y="249"/>
                    <a:pt x="7862" y="-1085"/>
                    <a:pt x="13577" y="916"/>
                  </a:cubicBezTo>
                  <a:cubicBezTo>
                    <a:pt x="19291" y="2916"/>
                    <a:pt x="23102" y="7678"/>
                    <a:pt x="21768" y="11488"/>
                  </a:cubicBezTo>
                  <a:cubicBezTo>
                    <a:pt x="20434" y="15298"/>
                    <a:pt x="14529" y="16727"/>
                    <a:pt x="8528" y="14632"/>
                  </a:cubicBezTo>
                  <a:cubicBezTo>
                    <a:pt x="2528" y="12536"/>
                    <a:pt x="-1378" y="7678"/>
                    <a:pt x="432" y="3868"/>
                  </a:cubicBezTo>
                  <a:close/>
                </a:path>
              </a:pathLst>
            </a:custGeom>
            <a:solidFill>
              <a:srgbClr val="D58B94"/>
            </a:solidFill>
            <a:ln w="9525" cap="flat">
              <a:noFill/>
              <a:prstDash val="solid"/>
              <a:miter/>
            </a:ln>
          </p:spPr>
          <p:txBody>
            <a:bodyPr rtlCol="0" anchor="ctr"/>
            <a:lstStyle/>
            <a:p>
              <a:endParaRPr lang="en-IN"/>
            </a:p>
          </p:txBody>
        </p:sp>
        <p:sp>
          <p:nvSpPr>
            <p:cNvPr id="2390" name="Freeform: Shape 2389">
              <a:extLst>
                <a:ext uri="{FF2B5EF4-FFF2-40B4-BE49-F238E27FC236}">
                  <a16:creationId xmlns:a16="http://schemas.microsoft.com/office/drawing/2014/main" xmlns="" id="{66C13F1A-6CD3-C782-73B8-59AFDAA75497}"/>
                </a:ext>
              </a:extLst>
            </p:cNvPr>
            <p:cNvSpPr/>
            <p:nvPr/>
          </p:nvSpPr>
          <p:spPr>
            <a:xfrm>
              <a:off x="1553660" y="1364112"/>
              <a:ext cx="7041" cy="6488"/>
            </a:xfrm>
            <a:custGeom>
              <a:avLst/>
              <a:gdLst>
                <a:gd name="connsiteX0" fmla="*/ 139 w 7041"/>
                <a:gd name="connsiteY0" fmla="*/ 1662 h 6488"/>
                <a:gd name="connsiteX1" fmla="*/ 4387 w 7041"/>
                <a:gd name="connsiteY1" fmla="*/ 348 h 6488"/>
                <a:gd name="connsiteX2" fmla="*/ 4520 w 7041"/>
                <a:gd name="connsiteY2" fmla="*/ 424 h 6488"/>
                <a:gd name="connsiteX3" fmla="*/ 6978 w 7041"/>
                <a:gd name="connsiteY3" fmla="*/ 3968 h 6488"/>
                <a:gd name="connsiteX4" fmla="*/ 3434 w 7041"/>
                <a:gd name="connsiteY4" fmla="*/ 6425 h 6488"/>
                <a:gd name="connsiteX5" fmla="*/ 2139 w 7041"/>
                <a:gd name="connsiteY5" fmla="*/ 5853 h 6488"/>
                <a:gd name="connsiteX6" fmla="*/ 139 w 7041"/>
                <a:gd name="connsiteY6" fmla="*/ 1662 h 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1" h="6488">
                  <a:moveTo>
                    <a:pt x="139" y="1662"/>
                  </a:moveTo>
                  <a:cubicBezTo>
                    <a:pt x="949" y="129"/>
                    <a:pt x="2854" y="-462"/>
                    <a:pt x="4387" y="348"/>
                  </a:cubicBezTo>
                  <a:cubicBezTo>
                    <a:pt x="4435" y="376"/>
                    <a:pt x="4473" y="396"/>
                    <a:pt x="4520" y="424"/>
                  </a:cubicBezTo>
                  <a:cubicBezTo>
                    <a:pt x="6178" y="719"/>
                    <a:pt x="7283" y="2310"/>
                    <a:pt x="6978" y="3968"/>
                  </a:cubicBezTo>
                  <a:cubicBezTo>
                    <a:pt x="6683" y="5625"/>
                    <a:pt x="5092" y="6720"/>
                    <a:pt x="3434" y="6425"/>
                  </a:cubicBezTo>
                  <a:cubicBezTo>
                    <a:pt x="2968" y="6339"/>
                    <a:pt x="2520" y="6139"/>
                    <a:pt x="2139" y="5853"/>
                  </a:cubicBezTo>
                  <a:cubicBezTo>
                    <a:pt x="482" y="5187"/>
                    <a:pt x="-385" y="3367"/>
                    <a:pt x="139" y="1662"/>
                  </a:cubicBezTo>
                  <a:close/>
                </a:path>
              </a:pathLst>
            </a:custGeom>
            <a:solidFill>
              <a:srgbClr val="D58B94"/>
            </a:solidFill>
            <a:ln w="9525" cap="flat">
              <a:noFill/>
              <a:prstDash val="solid"/>
              <a:miter/>
            </a:ln>
          </p:spPr>
          <p:txBody>
            <a:bodyPr rtlCol="0" anchor="ctr"/>
            <a:lstStyle/>
            <a:p>
              <a:endParaRPr lang="en-IN"/>
            </a:p>
          </p:txBody>
        </p:sp>
        <p:sp>
          <p:nvSpPr>
            <p:cNvPr id="2391" name="Freeform: Shape 2390">
              <a:extLst>
                <a:ext uri="{FF2B5EF4-FFF2-40B4-BE49-F238E27FC236}">
                  <a16:creationId xmlns:a16="http://schemas.microsoft.com/office/drawing/2014/main" xmlns="" id="{071588F1-E40A-C032-4287-06D4E8D1FA1C}"/>
                </a:ext>
              </a:extLst>
            </p:cNvPr>
            <p:cNvSpPr/>
            <p:nvPr/>
          </p:nvSpPr>
          <p:spPr>
            <a:xfrm>
              <a:off x="1563509" y="1381377"/>
              <a:ext cx="7043" cy="6066"/>
            </a:xfrm>
            <a:custGeom>
              <a:avLst/>
              <a:gdLst>
                <a:gd name="connsiteX0" fmla="*/ 101 w 7043"/>
                <a:gd name="connsiteY0" fmla="*/ 1828 h 6066"/>
                <a:gd name="connsiteX1" fmla="*/ 4577 w 7043"/>
                <a:gd name="connsiteY1" fmla="*/ 304 h 6066"/>
                <a:gd name="connsiteX2" fmla="*/ 6959 w 7043"/>
                <a:gd name="connsiteY2" fmla="*/ 4209 h 6066"/>
                <a:gd name="connsiteX3" fmla="*/ 2482 w 7043"/>
                <a:gd name="connsiteY3" fmla="*/ 5733 h 6066"/>
                <a:gd name="connsiteX4" fmla="*/ 53 w 7043"/>
                <a:gd name="connsiteY4" fmla="*/ 2009 h 6066"/>
                <a:gd name="connsiteX5" fmla="*/ 101 w 7043"/>
                <a:gd name="connsiteY5" fmla="*/ 1828 h 6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3" h="6066">
                  <a:moveTo>
                    <a:pt x="101" y="1828"/>
                  </a:moveTo>
                  <a:cubicBezTo>
                    <a:pt x="948" y="208"/>
                    <a:pt x="2920" y="-468"/>
                    <a:pt x="4577" y="304"/>
                  </a:cubicBezTo>
                  <a:cubicBezTo>
                    <a:pt x="6282" y="770"/>
                    <a:pt x="7321" y="2485"/>
                    <a:pt x="6959" y="4209"/>
                  </a:cubicBezTo>
                  <a:cubicBezTo>
                    <a:pt x="6111" y="5828"/>
                    <a:pt x="4139" y="6504"/>
                    <a:pt x="2482" y="5733"/>
                  </a:cubicBezTo>
                  <a:cubicBezTo>
                    <a:pt x="786" y="5371"/>
                    <a:pt x="-299" y="3704"/>
                    <a:pt x="53" y="2009"/>
                  </a:cubicBezTo>
                  <a:cubicBezTo>
                    <a:pt x="72" y="1951"/>
                    <a:pt x="82" y="1885"/>
                    <a:pt x="101" y="1828"/>
                  </a:cubicBezTo>
                  <a:close/>
                </a:path>
              </a:pathLst>
            </a:custGeom>
            <a:solidFill>
              <a:srgbClr val="D58B94"/>
            </a:solidFill>
            <a:ln w="9525" cap="flat">
              <a:noFill/>
              <a:prstDash val="solid"/>
              <a:miter/>
            </a:ln>
          </p:spPr>
          <p:txBody>
            <a:bodyPr rtlCol="0" anchor="ctr"/>
            <a:lstStyle/>
            <a:p>
              <a:endParaRPr lang="en-IN"/>
            </a:p>
          </p:txBody>
        </p:sp>
        <p:sp>
          <p:nvSpPr>
            <p:cNvPr id="2392" name="Freeform: Shape 2391">
              <a:extLst>
                <a:ext uri="{FF2B5EF4-FFF2-40B4-BE49-F238E27FC236}">
                  <a16:creationId xmlns:a16="http://schemas.microsoft.com/office/drawing/2014/main" xmlns="" id="{3BE4DAF3-B172-B38E-1709-D314BE5561A0}"/>
                </a:ext>
              </a:extLst>
            </p:cNvPr>
            <p:cNvSpPr/>
            <p:nvPr/>
          </p:nvSpPr>
          <p:spPr>
            <a:xfrm>
              <a:off x="1541556" y="1373406"/>
              <a:ext cx="8263" cy="8192"/>
            </a:xfrm>
            <a:custGeom>
              <a:avLst/>
              <a:gdLst>
                <a:gd name="connsiteX0" fmla="*/ 147 w 8263"/>
                <a:gd name="connsiteY0" fmla="*/ 3227 h 8192"/>
                <a:gd name="connsiteX1" fmla="*/ 5005 w 8263"/>
                <a:gd name="connsiteY1" fmla="*/ 74 h 8192"/>
                <a:gd name="connsiteX2" fmla="*/ 8158 w 8263"/>
                <a:gd name="connsiteY2" fmla="*/ 4932 h 8192"/>
                <a:gd name="connsiteX3" fmla="*/ 3300 w 8263"/>
                <a:gd name="connsiteY3" fmla="*/ 8085 h 8192"/>
                <a:gd name="connsiteX4" fmla="*/ 2433 w 8263"/>
                <a:gd name="connsiteY4" fmla="*/ 7799 h 8192"/>
                <a:gd name="connsiteX5" fmla="*/ 147 w 8263"/>
                <a:gd name="connsiteY5" fmla="*/ 3227 h 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3" h="8192">
                  <a:moveTo>
                    <a:pt x="147" y="3227"/>
                  </a:moveTo>
                  <a:cubicBezTo>
                    <a:pt x="623" y="1017"/>
                    <a:pt x="2795" y="-392"/>
                    <a:pt x="5005" y="74"/>
                  </a:cubicBezTo>
                  <a:cubicBezTo>
                    <a:pt x="7224" y="550"/>
                    <a:pt x="8634" y="2722"/>
                    <a:pt x="8158" y="4932"/>
                  </a:cubicBezTo>
                  <a:cubicBezTo>
                    <a:pt x="7681" y="7151"/>
                    <a:pt x="5510" y="8561"/>
                    <a:pt x="3300" y="8085"/>
                  </a:cubicBezTo>
                  <a:cubicBezTo>
                    <a:pt x="2995" y="8028"/>
                    <a:pt x="2709" y="7923"/>
                    <a:pt x="2433" y="7799"/>
                  </a:cubicBezTo>
                  <a:cubicBezTo>
                    <a:pt x="576" y="7123"/>
                    <a:pt x="-424" y="5113"/>
                    <a:pt x="147" y="3227"/>
                  </a:cubicBezTo>
                  <a:close/>
                </a:path>
              </a:pathLst>
            </a:custGeom>
            <a:solidFill>
              <a:srgbClr val="D58B94"/>
            </a:solidFill>
            <a:ln w="9525" cap="flat">
              <a:noFill/>
              <a:prstDash val="solid"/>
              <a:miter/>
            </a:ln>
          </p:spPr>
          <p:txBody>
            <a:bodyPr rtlCol="0" anchor="ctr"/>
            <a:lstStyle/>
            <a:p>
              <a:endParaRPr lang="en-IN"/>
            </a:p>
          </p:txBody>
        </p:sp>
        <p:sp>
          <p:nvSpPr>
            <p:cNvPr id="2393" name="Freeform: Shape 2392">
              <a:extLst>
                <a:ext uri="{FF2B5EF4-FFF2-40B4-BE49-F238E27FC236}">
                  <a16:creationId xmlns:a16="http://schemas.microsoft.com/office/drawing/2014/main" xmlns="" id="{BD080DA0-CD2D-A8A6-2527-A6F3F0FF95A1}"/>
                </a:ext>
              </a:extLst>
            </p:cNvPr>
            <p:cNvSpPr/>
            <p:nvPr/>
          </p:nvSpPr>
          <p:spPr>
            <a:xfrm>
              <a:off x="1566161" y="1454815"/>
              <a:ext cx="15278" cy="10568"/>
            </a:xfrm>
            <a:custGeom>
              <a:avLst/>
              <a:gdLst>
                <a:gd name="connsiteX0" fmla="*/ 116 w 15278"/>
                <a:gd name="connsiteY0" fmla="*/ 3066 h 10568"/>
                <a:gd name="connsiteX1" fmla="*/ 8975 w 15278"/>
                <a:gd name="connsiteY1" fmla="*/ 304 h 10568"/>
                <a:gd name="connsiteX2" fmla="*/ 15166 w 15278"/>
                <a:gd name="connsiteY2" fmla="*/ 7066 h 10568"/>
                <a:gd name="connsiteX3" fmla="*/ 6212 w 15278"/>
                <a:gd name="connsiteY3" fmla="*/ 10209 h 10568"/>
                <a:gd name="connsiteX4" fmla="*/ 116 w 15278"/>
                <a:gd name="connsiteY4" fmla="*/ 3066 h 10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78" h="10568">
                  <a:moveTo>
                    <a:pt x="116" y="3066"/>
                  </a:moveTo>
                  <a:cubicBezTo>
                    <a:pt x="974" y="304"/>
                    <a:pt x="4879" y="-554"/>
                    <a:pt x="8975" y="304"/>
                  </a:cubicBezTo>
                  <a:cubicBezTo>
                    <a:pt x="13070" y="1161"/>
                    <a:pt x="15833" y="4304"/>
                    <a:pt x="15166" y="7066"/>
                  </a:cubicBezTo>
                  <a:cubicBezTo>
                    <a:pt x="14499" y="9829"/>
                    <a:pt x="10403" y="11257"/>
                    <a:pt x="6212" y="10209"/>
                  </a:cubicBezTo>
                  <a:cubicBezTo>
                    <a:pt x="2021" y="9162"/>
                    <a:pt x="-646" y="5733"/>
                    <a:pt x="116" y="3066"/>
                  </a:cubicBezTo>
                  <a:close/>
                </a:path>
              </a:pathLst>
            </a:custGeom>
            <a:solidFill>
              <a:srgbClr val="D58B94"/>
            </a:solidFill>
            <a:ln w="9525" cap="flat">
              <a:noFill/>
              <a:prstDash val="solid"/>
              <a:miter/>
            </a:ln>
          </p:spPr>
          <p:txBody>
            <a:bodyPr rtlCol="0" anchor="ctr"/>
            <a:lstStyle/>
            <a:p>
              <a:endParaRPr lang="en-IN"/>
            </a:p>
          </p:txBody>
        </p:sp>
        <p:sp>
          <p:nvSpPr>
            <p:cNvPr id="2394" name="Freeform: Shape 2393">
              <a:extLst>
                <a:ext uri="{FF2B5EF4-FFF2-40B4-BE49-F238E27FC236}">
                  <a16:creationId xmlns:a16="http://schemas.microsoft.com/office/drawing/2014/main" xmlns="" id="{CCECB07A-0458-C049-E0DB-5CBD6619AD83}"/>
                </a:ext>
              </a:extLst>
            </p:cNvPr>
            <p:cNvSpPr/>
            <p:nvPr/>
          </p:nvSpPr>
          <p:spPr>
            <a:xfrm>
              <a:off x="1585815" y="1456600"/>
              <a:ext cx="14628" cy="10212"/>
            </a:xfrm>
            <a:custGeom>
              <a:avLst/>
              <a:gdLst>
                <a:gd name="connsiteX0" fmla="*/ 83 w 14628"/>
                <a:gd name="connsiteY0" fmla="*/ 3472 h 10212"/>
                <a:gd name="connsiteX1" fmla="*/ 8370 w 14628"/>
                <a:gd name="connsiteY1" fmla="*/ 233 h 10212"/>
                <a:gd name="connsiteX2" fmla="*/ 14561 w 14628"/>
                <a:gd name="connsiteY2" fmla="*/ 6710 h 10212"/>
                <a:gd name="connsiteX3" fmla="*/ 6275 w 14628"/>
                <a:gd name="connsiteY3" fmla="*/ 9949 h 10212"/>
                <a:gd name="connsiteX4" fmla="*/ 83 w 14628"/>
                <a:gd name="connsiteY4" fmla="*/ 3472 h 10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8" h="10212">
                  <a:moveTo>
                    <a:pt x="83" y="3472"/>
                  </a:moveTo>
                  <a:cubicBezTo>
                    <a:pt x="750" y="805"/>
                    <a:pt x="4465" y="-624"/>
                    <a:pt x="8370" y="233"/>
                  </a:cubicBezTo>
                  <a:cubicBezTo>
                    <a:pt x="12275" y="1091"/>
                    <a:pt x="15038" y="4043"/>
                    <a:pt x="14561" y="6710"/>
                  </a:cubicBezTo>
                  <a:cubicBezTo>
                    <a:pt x="14085" y="9377"/>
                    <a:pt x="10275" y="10806"/>
                    <a:pt x="6275" y="9949"/>
                  </a:cubicBezTo>
                  <a:cubicBezTo>
                    <a:pt x="2274" y="9092"/>
                    <a:pt x="-583" y="6044"/>
                    <a:pt x="83" y="3472"/>
                  </a:cubicBezTo>
                  <a:close/>
                </a:path>
              </a:pathLst>
            </a:custGeom>
            <a:solidFill>
              <a:srgbClr val="D58B94"/>
            </a:solidFill>
            <a:ln w="9525" cap="flat">
              <a:noFill/>
              <a:prstDash val="solid"/>
              <a:miter/>
            </a:ln>
          </p:spPr>
          <p:txBody>
            <a:bodyPr rtlCol="0" anchor="ctr"/>
            <a:lstStyle/>
            <a:p>
              <a:endParaRPr lang="en-IN"/>
            </a:p>
          </p:txBody>
        </p:sp>
        <p:sp>
          <p:nvSpPr>
            <p:cNvPr id="2395" name="Freeform: Shape 2394">
              <a:extLst>
                <a:ext uri="{FF2B5EF4-FFF2-40B4-BE49-F238E27FC236}">
                  <a16:creationId xmlns:a16="http://schemas.microsoft.com/office/drawing/2014/main" xmlns="" id="{BAFC618C-00FA-D323-9408-0FEBA9F472EF}"/>
                </a:ext>
              </a:extLst>
            </p:cNvPr>
            <p:cNvSpPr/>
            <p:nvPr/>
          </p:nvSpPr>
          <p:spPr>
            <a:xfrm>
              <a:off x="1493020" y="1419760"/>
              <a:ext cx="6809" cy="5823"/>
            </a:xfrm>
            <a:custGeom>
              <a:avLst/>
              <a:gdLst>
                <a:gd name="connsiteX0" fmla="*/ 201 w 6809"/>
                <a:gd name="connsiteY0" fmla="*/ 878 h 5823"/>
                <a:gd name="connsiteX1" fmla="*/ 4582 w 6809"/>
                <a:gd name="connsiteY1" fmla="*/ 878 h 5823"/>
                <a:gd name="connsiteX2" fmla="*/ 6582 w 6809"/>
                <a:gd name="connsiteY2" fmla="*/ 4879 h 5823"/>
                <a:gd name="connsiteX3" fmla="*/ 2201 w 6809"/>
                <a:gd name="connsiteY3" fmla="*/ 4879 h 5823"/>
                <a:gd name="connsiteX4" fmla="*/ 201 w 6809"/>
                <a:gd name="connsiteY4" fmla="*/ 878 h 5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9" h="5823">
                  <a:moveTo>
                    <a:pt x="201" y="878"/>
                  </a:moveTo>
                  <a:cubicBezTo>
                    <a:pt x="867" y="-265"/>
                    <a:pt x="2868" y="-360"/>
                    <a:pt x="4582" y="878"/>
                  </a:cubicBezTo>
                  <a:cubicBezTo>
                    <a:pt x="6297" y="2117"/>
                    <a:pt x="7249" y="3736"/>
                    <a:pt x="6582" y="4879"/>
                  </a:cubicBezTo>
                  <a:cubicBezTo>
                    <a:pt x="5916" y="6022"/>
                    <a:pt x="3915" y="6212"/>
                    <a:pt x="2201" y="4879"/>
                  </a:cubicBezTo>
                  <a:cubicBezTo>
                    <a:pt x="486" y="3545"/>
                    <a:pt x="-466" y="2117"/>
                    <a:pt x="201" y="878"/>
                  </a:cubicBezTo>
                  <a:close/>
                </a:path>
              </a:pathLst>
            </a:custGeom>
            <a:solidFill>
              <a:srgbClr val="D58B94"/>
            </a:solidFill>
            <a:ln w="9525" cap="flat">
              <a:noFill/>
              <a:prstDash val="solid"/>
              <a:miter/>
            </a:ln>
          </p:spPr>
          <p:txBody>
            <a:bodyPr rtlCol="0" anchor="ctr"/>
            <a:lstStyle/>
            <a:p>
              <a:endParaRPr lang="en-IN"/>
            </a:p>
          </p:txBody>
        </p:sp>
        <p:sp>
          <p:nvSpPr>
            <p:cNvPr id="2396" name="Freeform: Shape 2395">
              <a:extLst>
                <a:ext uri="{FF2B5EF4-FFF2-40B4-BE49-F238E27FC236}">
                  <a16:creationId xmlns:a16="http://schemas.microsoft.com/office/drawing/2014/main" xmlns="" id="{07E1162E-C249-409C-BA78-06C35D54E8A5}"/>
                </a:ext>
              </a:extLst>
            </p:cNvPr>
            <p:cNvSpPr/>
            <p:nvPr/>
          </p:nvSpPr>
          <p:spPr>
            <a:xfrm>
              <a:off x="1503396" y="1407248"/>
              <a:ext cx="19199" cy="15488"/>
            </a:xfrm>
            <a:custGeom>
              <a:avLst/>
              <a:gdLst>
                <a:gd name="connsiteX0" fmla="*/ 588 w 19199"/>
                <a:gd name="connsiteY0" fmla="*/ 2913 h 15488"/>
                <a:gd name="connsiteX1" fmla="*/ 12685 w 19199"/>
                <a:gd name="connsiteY1" fmla="*/ 1580 h 15488"/>
                <a:gd name="connsiteX2" fmla="*/ 18685 w 19199"/>
                <a:gd name="connsiteY2" fmla="*/ 12152 h 15488"/>
                <a:gd name="connsiteX3" fmla="*/ 6303 w 19199"/>
                <a:gd name="connsiteY3" fmla="*/ 14057 h 15488"/>
                <a:gd name="connsiteX4" fmla="*/ 588 w 19199"/>
                <a:gd name="connsiteY4" fmla="*/ 2913 h 1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99" h="15488">
                  <a:moveTo>
                    <a:pt x="588" y="2913"/>
                  </a:moveTo>
                  <a:cubicBezTo>
                    <a:pt x="2588" y="-516"/>
                    <a:pt x="7827" y="-897"/>
                    <a:pt x="12685" y="1580"/>
                  </a:cubicBezTo>
                  <a:cubicBezTo>
                    <a:pt x="17542" y="4056"/>
                    <a:pt x="20400" y="8628"/>
                    <a:pt x="18685" y="12152"/>
                  </a:cubicBezTo>
                  <a:cubicBezTo>
                    <a:pt x="16971" y="15677"/>
                    <a:pt x="11446" y="16534"/>
                    <a:pt x="6303" y="14057"/>
                  </a:cubicBezTo>
                  <a:cubicBezTo>
                    <a:pt x="1159" y="11581"/>
                    <a:pt x="-1222" y="6247"/>
                    <a:pt x="588" y="2913"/>
                  </a:cubicBezTo>
                  <a:close/>
                </a:path>
              </a:pathLst>
            </a:custGeom>
            <a:solidFill>
              <a:srgbClr val="D58B94"/>
            </a:solidFill>
            <a:ln w="9525" cap="flat">
              <a:noFill/>
              <a:prstDash val="solid"/>
              <a:miter/>
            </a:ln>
          </p:spPr>
          <p:txBody>
            <a:bodyPr rtlCol="0" anchor="ctr"/>
            <a:lstStyle/>
            <a:p>
              <a:endParaRPr lang="en-IN"/>
            </a:p>
          </p:txBody>
        </p:sp>
        <p:sp>
          <p:nvSpPr>
            <p:cNvPr id="2397" name="Freeform: Shape 2396">
              <a:extLst>
                <a:ext uri="{FF2B5EF4-FFF2-40B4-BE49-F238E27FC236}">
                  <a16:creationId xmlns:a16="http://schemas.microsoft.com/office/drawing/2014/main" xmlns="" id="{F69CBAB0-6E37-A644-E01B-49B72AF68C1B}"/>
                </a:ext>
              </a:extLst>
            </p:cNvPr>
            <p:cNvSpPr/>
            <p:nvPr/>
          </p:nvSpPr>
          <p:spPr>
            <a:xfrm>
              <a:off x="1523249" y="1422612"/>
              <a:ext cx="29079" cy="22344"/>
            </a:xfrm>
            <a:custGeom>
              <a:avLst/>
              <a:gdLst>
                <a:gd name="connsiteX0" fmla="*/ 642 w 29079"/>
                <a:gd name="connsiteY0" fmla="*/ 4979 h 22344"/>
                <a:gd name="connsiteX1" fmla="*/ 18359 w 29079"/>
                <a:gd name="connsiteY1" fmla="*/ 1741 h 22344"/>
                <a:gd name="connsiteX2" fmla="*/ 28646 w 29079"/>
                <a:gd name="connsiteY2" fmla="*/ 16505 h 22344"/>
                <a:gd name="connsiteX3" fmla="*/ 10548 w 29079"/>
                <a:gd name="connsiteY3" fmla="*/ 20791 h 22344"/>
                <a:gd name="connsiteX4" fmla="*/ 642 w 29079"/>
                <a:gd name="connsiteY4" fmla="*/ 4979 h 22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79" h="22344">
                  <a:moveTo>
                    <a:pt x="642" y="4979"/>
                  </a:moveTo>
                  <a:cubicBezTo>
                    <a:pt x="3024" y="-164"/>
                    <a:pt x="10929" y="-1498"/>
                    <a:pt x="18359" y="1741"/>
                  </a:cubicBezTo>
                  <a:cubicBezTo>
                    <a:pt x="25788" y="4979"/>
                    <a:pt x="30551" y="11266"/>
                    <a:pt x="28646" y="16505"/>
                  </a:cubicBezTo>
                  <a:cubicBezTo>
                    <a:pt x="26741" y="21743"/>
                    <a:pt x="18549" y="24125"/>
                    <a:pt x="10548" y="20791"/>
                  </a:cubicBezTo>
                  <a:cubicBezTo>
                    <a:pt x="2547" y="17457"/>
                    <a:pt x="-1739" y="10123"/>
                    <a:pt x="642" y="4979"/>
                  </a:cubicBezTo>
                  <a:close/>
                </a:path>
              </a:pathLst>
            </a:custGeom>
            <a:solidFill>
              <a:srgbClr val="D58B94"/>
            </a:solidFill>
            <a:ln w="9525" cap="flat">
              <a:noFill/>
              <a:prstDash val="solid"/>
              <a:miter/>
            </a:ln>
          </p:spPr>
          <p:txBody>
            <a:bodyPr rtlCol="0" anchor="ctr"/>
            <a:lstStyle/>
            <a:p>
              <a:endParaRPr lang="en-IN"/>
            </a:p>
          </p:txBody>
        </p:sp>
        <p:sp>
          <p:nvSpPr>
            <p:cNvPr id="2398" name="Freeform: Shape 2397">
              <a:extLst>
                <a:ext uri="{FF2B5EF4-FFF2-40B4-BE49-F238E27FC236}">
                  <a16:creationId xmlns:a16="http://schemas.microsoft.com/office/drawing/2014/main" xmlns="" id="{9C125066-2AD1-2587-4A0D-14804F7E4A67}"/>
                </a:ext>
              </a:extLst>
            </p:cNvPr>
            <p:cNvSpPr/>
            <p:nvPr/>
          </p:nvSpPr>
          <p:spPr>
            <a:xfrm>
              <a:off x="1555691" y="1437681"/>
              <a:ext cx="16085" cy="11992"/>
            </a:xfrm>
            <a:custGeom>
              <a:avLst/>
              <a:gdLst>
                <a:gd name="connsiteX0" fmla="*/ 204 w 16085"/>
                <a:gd name="connsiteY0" fmla="*/ 3341 h 11992"/>
                <a:gd name="connsiteX1" fmla="*/ 9729 w 16085"/>
                <a:gd name="connsiteY1" fmla="*/ 579 h 11992"/>
                <a:gd name="connsiteX2" fmla="*/ 15920 w 16085"/>
                <a:gd name="connsiteY2" fmla="*/ 8580 h 11992"/>
                <a:gd name="connsiteX3" fmla="*/ 6395 w 16085"/>
                <a:gd name="connsiteY3" fmla="*/ 11342 h 11992"/>
                <a:gd name="connsiteX4" fmla="*/ 204 w 16085"/>
                <a:gd name="connsiteY4" fmla="*/ 3341 h 11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85" h="11992">
                  <a:moveTo>
                    <a:pt x="204" y="3341"/>
                  </a:moveTo>
                  <a:cubicBezTo>
                    <a:pt x="1251" y="388"/>
                    <a:pt x="5538" y="-850"/>
                    <a:pt x="9729" y="579"/>
                  </a:cubicBezTo>
                  <a:cubicBezTo>
                    <a:pt x="13920" y="2007"/>
                    <a:pt x="16777" y="5627"/>
                    <a:pt x="15920" y="8580"/>
                  </a:cubicBezTo>
                  <a:cubicBezTo>
                    <a:pt x="15063" y="11533"/>
                    <a:pt x="10776" y="12866"/>
                    <a:pt x="6395" y="11342"/>
                  </a:cubicBezTo>
                  <a:cubicBezTo>
                    <a:pt x="2013" y="9818"/>
                    <a:pt x="-844" y="6294"/>
                    <a:pt x="204" y="3341"/>
                  </a:cubicBezTo>
                  <a:close/>
                </a:path>
              </a:pathLst>
            </a:custGeom>
            <a:solidFill>
              <a:srgbClr val="D58B94"/>
            </a:solidFill>
            <a:ln w="9525" cap="flat">
              <a:noFill/>
              <a:prstDash val="solid"/>
              <a:miter/>
            </a:ln>
          </p:spPr>
          <p:txBody>
            <a:bodyPr rtlCol="0" anchor="ctr"/>
            <a:lstStyle/>
            <a:p>
              <a:endParaRPr lang="en-IN"/>
            </a:p>
          </p:txBody>
        </p:sp>
        <p:sp>
          <p:nvSpPr>
            <p:cNvPr id="2399" name="Freeform: Shape 2398">
              <a:extLst>
                <a:ext uri="{FF2B5EF4-FFF2-40B4-BE49-F238E27FC236}">
                  <a16:creationId xmlns:a16="http://schemas.microsoft.com/office/drawing/2014/main" xmlns="" id="{E69DE721-36CD-4692-BC9F-E6C4058D8422}"/>
                </a:ext>
              </a:extLst>
            </p:cNvPr>
            <p:cNvSpPr/>
            <p:nvPr/>
          </p:nvSpPr>
          <p:spPr>
            <a:xfrm>
              <a:off x="1579513" y="1440384"/>
              <a:ext cx="12585" cy="9068"/>
            </a:xfrm>
            <a:custGeom>
              <a:avLst/>
              <a:gdLst>
                <a:gd name="connsiteX0" fmla="*/ 99 w 12585"/>
                <a:gd name="connsiteY0" fmla="*/ 3019 h 9068"/>
                <a:gd name="connsiteX1" fmla="*/ 7433 w 12585"/>
                <a:gd name="connsiteY1" fmla="*/ 257 h 9068"/>
                <a:gd name="connsiteX2" fmla="*/ 12481 w 12585"/>
                <a:gd name="connsiteY2" fmla="*/ 5972 h 9068"/>
                <a:gd name="connsiteX3" fmla="*/ 5242 w 12585"/>
                <a:gd name="connsiteY3" fmla="*/ 8829 h 9068"/>
                <a:gd name="connsiteX4" fmla="*/ 99 w 12585"/>
                <a:gd name="connsiteY4" fmla="*/ 3019 h 9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85" h="9068">
                  <a:moveTo>
                    <a:pt x="99" y="3019"/>
                  </a:moveTo>
                  <a:cubicBezTo>
                    <a:pt x="765" y="638"/>
                    <a:pt x="4004" y="-600"/>
                    <a:pt x="7433" y="257"/>
                  </a:cubicBezTo>
                  <a:cubicBezTo>
                    <a:pt x="10862" y="1114"/>
                    <a:pt x="13053" y="3590"/>
                    <a:pt x="12481" y="5972"/>
                  </a:cubicBezTo>
                  <a:cubicBezTo>
                    <a:pt x="11910" y="8353"/>
                    <a:pt x="8671" y="9591"/>
                    <a:pt x="5242" y="8829"/>
                  </a:cubicBezTo>
                  <a:cubicBezTo>
                    <a:pt x="1813" y="8067"/>
                    <a:pt x="-568" y="5400"/>
                    <a:pt x="99" y="3019"/>
                  </a:cubicBezTo>
                  <a:close/>
                </a:path>
              </a:pathLst>
            </a:custGeom>
            <a:solidFill>
              <a:srgbClr val="D58B94"/>
            </a:solidFill>
            <a:ln w="9525" cap="flat">
              <a:noFill/>
              <a:prstDash val="solid"/>
              <a:miter/>
            </a:ln>
          </p:spPr>
          <p:txBody>
            <a:bodyPr rtlCol="0" anchor="ctr"/>
            <a:lstStyle/>
            <a:p>
              <a:endParaRPr lang="en-IN"/>
            </a:p>
          </p:txBody>
        </p:sp>
        <p:sp>
          <p:nvSpPr>
            <p:cNvPr id="2400" name="Freeform: Shape 2399">
              <a:extLst>
                <a:ext uri="{FF2B5EF4-FFF2-40B4-BE49-F238E27FC236}">
                  <a16:creationId xmlns:a16="http://schemas.microsoft.com/office/drawing/2014/main" xmlns="" id="{A008CCF4-EEA4-3856-4A44-4E265940F9FB}"/>
                </a:ext>
              </a:extLst>
            </p:cNvPr>
            <p:cNvSpPr/>
            <p:nvPr/>
          </p:nvSpPr>
          <p:spPr>
            <a:xfrm>
              <a:off x="1595863" y="1432766"/>
              <a:ext cx="9721" cy="7378"/>
            </a:xfrm>
            <a:custGeom>
              <a:avLst/>
              <a:gdLst>
                <a:gd name="connsiteX0" fmla="*/ 37 w 9721"/>
                <a:gd name="connsiteY0" fmla="*/ 2635 h 7378"/>
                <a:gd name="connsiteX1" fmla="*/ 5657 w 9721"/>
                <a:gd name="connsiteY1" fmla="*/ 254 h 7378"/>
                <a:gd name="connsiteX2" fmla="*/ 9657 w 9721"/>
                <a:gd name="connsiteY2" fmla="*/ 4826 h 7378"/>
                <a:gd name="connsiteX3" fmla="*/ 4133 w 9721"/>
                <a:gd name="connsiteY3" fmla="*/ 7207 h 7378"/>
                <a:gd name="connsiteX4" fmla="*/ 37 w 9721"/>
                <a:gd name="connsiteY4" fmla="*/ 2635 h 7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1" h="7378">
                  <a:moveTo>
                    <a:pt x="37" y="2635"/>
                  </a:moveTo>
                  <a:cubicBezTo>
                    <a:pt x="999" y="492"/>
                    <a:pt x="3447" y="-546"/>
                    <a:pt x="5657" y="254"/>
                  </a:cubicBezTo>
                  <a:cubicBezTo>
                    <a:pt x="8229" y="826"/>
                    <a:pt x="10039" y="2921"/>
                    <a:pt x="9657" y="4826"/>
                  </a:cubicBezTo>
                  <a:cubicBezTo>
                    <a:pt x="9276" y="6731"/>
                    <a:pt x="6800" y="7779"/>
                    <a:pt x="4133" y="7207"/>
                  </a:cubicBezTo>
                  <a:cubicBezTo>
                    <a:pt x="1466" y="6636"/>
                    <a:pt x="-344" y="5017"/>
                    <a:pt x="37" y="2635"/>
                  </a:cubicBezTo>
                  <a:close/>
                </a:path>
              </a:pathLst>
            </a:custGeom>
            <a:solidFill>
              <a:srgbClr val="D58B94"/>
            </a:solidFill>
            <a:ln w="9525" cap="flat">
              <a:noFill/>
              <a:prstDash val="solid"/>
              <a:miter/>
            </a:ln>
          </p:spPr>
          <p:txBody>
            <a:bodyPr rtlCol="0" anchor="ctr"/>
            <a:lstStyle/>
            <a:p>
              <a:endParaRPr lang="en-IN"/>
            </a:p>
          </p:txBody>
        </p:sp>
        <p:sp>
          <p:nvSpPr>
            <p:cNvPr id="2401" name="Freeform: Shape 2400">
              <a:extLst>
                <a:ext uri="{FF2B5EF4-FFF2-40B4-BE49-F238E27FC236}">
                  <a16:creationId xmlns:a16="http://schemas.microsoft.com/office/drawing/2014/main" xmlns="" id="{00BAF1A1-0496-367C-10FF-60E4FBB0F7E7}"/>
                </a:ext>
              </a:extLst>
            </p:cNvPr>
            <p:cNvSpPr/>
            <p:nvPr/>
          </p:nvSpPr>
          <p:spPr>
            <a:xfrm>
              <a:off x="1577802" y="1427836"/>
              <a:ext cx="12427" cy="9203"/>
            </a:xfrm>
            <a:custGeom>
              <a:avLst/>
              <a:gdLst>
                <a:gd name="connsiteX0" fmla="*/ 2762 w 12427"/>
                <a:gd name="connsiteY0" fmla="*/ 423 h 9203"/>
                <a:gd name="connsiteX1" fmla="*/ 11335 w 12427"/>
                <a:gd name="connsiteY1" fmla="*/ 2518 h 9203"/>
                <a:gd name="connsiteX2" fmla="*/ 11316 w 12427"/>
                <a:gd name="connsiteY2" fmla="*/ 7776 h 9203"/>
                <a:gd name="connsiteX3" fmla="*/ 9715 w 12427"/>
                <a:gd name="connsiteY3" fmla="*/ 8709 h 9203"/>
                <a:gd name="connsiteX4" fmla="*/ 1048 w 12427"/>
                <a:gd name="connsiteY4" fmla="*/ 6614 h 9203"/>
                <a:gd name="connsiteX5" fmla="*/ 1105 w 12427"/>
                <a:gd name="connsiteY5" fmla="*/ 1356 h 9203"/>
                <a:gd name="connsiteX6" fmla="*/ 2762 w 12427"/>
                <a:gd name="connsiteY6" fmla="*/ 423 h 9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7" h="9203">
                  <a:moveTo>
                    <a:pt x="2762" y="423"/>
                  </a:moveTo>
                  <a:cubicBezTo>
                    <a:pt x="5782" y="-606"/>
                    <a:pt x="9134" y="213"/>
                    <a:pt x="11335" y="2518"/>
                  </a:cubicBezTo>
                  <a:cubicBezTo>
                    <a:pt x="12783" y="3975"/>
                    <a:pt x="12773" y="6328"/>
                    <a:pt x="11316" y="7776"/>
                  </a:cubicBezTo>
                  <a:cubicBezTo>
                    <a:pt x="10868" y="8214"/>
                    <a:pt x="10316" y="8538"/>
                    <a:pt x="9715" y="8709"/>
                  </a:cubicBezTo>
                  <a:cubicBezTo>
                    <a:pt x="6667" y="9805"/>
                    <a:pt x="3258" y="8986"/>
                    <a:pt x="1048" y="6614"/>
                  </a:cubicBezTo>
                  <a:cubicBezTo>
                    <a:pt x="-391" y="5147"/>
                    <a:pt x="-362" y="2794"/>
                    <a:pt x="1105" y="1356"/>
                  </a:cubicBezTo>
                  <a:cubicBezTo>
                    <a:pt x="1562" y="908"/>
                    <a:pt x="2134" y="585"/>
                    <a:pt x="2762" y="423"/>
                  </a:cubicBezTo>
                  <a:close/>
                </a:path>
              </a:pathLst>
            </a:custGeom>
            <a:solidFill>
              <a:srgbClr val="D58B94"/>
            </a:solidFill>
            <a:ln w="9525" cap="flat">
              <a:noFill/>
              <a:prstDash val="solid"/>
              <a:miter/>
            </a:ln>
          </p:spPr>
          <p:txBody>
            <a:bodyPr rtlCol="0" anchor="ctr"/>
            <a:lstStyle/>
            <a:p>
              <a:endParaRPr lang="en-IN"/>
            </a:p>
          </p:txBody>
        </p:sp>
        <p:sp>
          <p:nvSpPr>
            <p:cNvPr id="2402" name="Freeform: Shape 2401">
              <a:extLst>
                <a:ext uri="{FF2B5EF4-FFF2-40B4-BE49-F238E27FC236}">
                  <a16:creationId xmlns:a16="http://schemas.microsoft.com/office/drawing/2014/main" xmlns="" id="{EA0BE337-2F94-E9BE-C95E-53B07B06004D}"/>
                </a:ext>
              </a:extLst>
            </p:cNvPr>
            <p:cNvSpPr/>
            <p:nvPr/>
          </p:nvSpPr>
          <p:spPr>
            <a:xfrm>
              <a:off x="1538140" y="1405974"/>
              <a:ext cx="15103" cy="12609"/>
            </a:xfrm>
            <a:custGeom>
              <a:avLst/>
              <a:gdLst>
                <a:gd name="connsiteX0" fmla="*/ 324 w 15103"/>
                <a:gd name="connsiteY0" fmla="*/ 3234 h 12609"/>
                <a:gd name="connsiteX1" fmla="*/ 9316 w 15103"/>
                <a:gd name="connsiteY1" fmla="*/ 891 h 12609"/>
                <a:gd name="connsiteX2" fmla="*/ 9849 w 15103"/>
                <a:gd name="connsiteY2" fmla="*/ 1234 h 12609"/>
                <a:gd name="connsiteX3" fmla="*/ 14802 w 15103"/>
                <a:gd name="connsiteY3" fmla="*/ 9139 h 12609"/>
                <a:gd name="connsiteX4" fmla="*/ 5896 w 15103"/>
                <a:gd name="connsiteY4" fmla="*/ 11806 h 12609"/>
                <a:gd name="connsiteX5" fmla="*/ 5277 w 15103"/>
                <a:gd name="connsiteY5" fmla="*/ 11426 h 12609"/>
                <a:gd name="connsiteX6" fmla="*/ 324 w 15103"/>
                <a:gd name="connsiteY6" fmla="*/ 3234 h 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03" h="12609">
                  <a:moveTo>
                    <a:pt x="324" y="3234"/>
                  </a:moveTo>
                  <a:cubicBezTo>
                    <a:pt x="2162" y="100"/>
                    <a:pt x="6182" y="-947"/>
                    <a:pt x="9316" y="891"/>
                  </a:cubicBezTo>
                  <a:cubicBezTo>
                    <a:pt x="9497" y="996"/>
                    <a:pt x="9678" y="1110"/>
                    <a:pt x="9849" y="1234"/>
                  </a:cubicBezTo>
                  <a:cubicBezTo>
                    <a:pt x="13564" y="3043"/>
                    <a:pt x="15945" y="6187"/>
                    <a:pt x="14802" y="9139"/>
                  </a:cubicBezTo>
                  <a:cubicBezTo>
                    <a:pt x="13078" y="12330"/>
                    <a:pt x="9097" y="13530"/>
                    <a:pt x="5896" y="11806"/>
                  </a:cubicBezTo>
                  <a:cubicBezTo>
                    <a:pt x="5687" y="11692"/>
                    <a:pt x="5477" y="11568"/>
                    <a:pt x="5277" y="11426"/>
                  </a:cubicBezTo>
                  <a:cubicBezTo>
                    <a:pt x="1372" y="9901"/>
                    <a:pt x="-914" y="6187"/>
                    <a:pt x="324" y="3234"/>
                  </a:cubicBezTo>
                  <a:close/>
                </a:path>
              </a:pathLst>
            </a:custGeom>
            <a:solidFill>
              <a:srgbClr val="D58B94"/>
            </a:solidFill>
            <a:ln w="9525" cap="flat">
              <a:noFill/>
              <a:prstDash val="solid"/>
              <a:miter/>
            </a:ln>
          </p:spPr>
          <p:txBody>
            <a:bodyPr rtlCol="0" anchor="ctr"/>
            <a:lstStyle/>
            <a:p>
              <a:endParaRPr lang="en-IN"/>
            </a:p>
          </p:txBody>
        </p:sp>
        <p:sp>
          <p:nvSpPr>
            <p:cNvPr id="2403" name="Freeform: Shape 2402">
              <a:extLst>
                <a:ext uri="{FF2B5EF4-FFF2-40B4-BE49-F238E27FC236}">
                  <a16:creationId xmlns:a16="http://schemas.microsoft.com/office/drawing/2014/main" xmlns="" id="{DFDE6A21-4A83-BE9A-3911-7BDACDD3952E}"/>
                </a:ext>
              </a:extLst>
            </p:cNvPr>
            <p:cNvSpPr/>
            <p:nvPr/>
          </p:nvSpPr>
          <p:spPr>
            <a:xfrm>
              <a:off x="1555808" y="1413535"/>
              <a:ext cx="22007" cy="17019"/>
            </a:xfrm>
            <a:custGeom>
              <a:avLst/>
              <a:gdLst>
                <a:gd name="connsiteX0" fmla="*/ 372 w 22007"/>
                <a:gd name="connsiteY0" fmla="*/ 4626 h 17019"/>
                <a:gd name="connsiteX1" fmla="*/ 17356 w 22007"/>
                <a:gd name="connsiteY1" fmla="*/ 2559 h 17019"/>
                <a:gd name="connsiteX2" fmla="*/ 21994 w 22007"/>
                <a:gd name="connsiteY2" fmla="*/ 11961 h 17019"/>
                <a:gd name="connsiteX3" fmla="*/ 8564 w 22007"/>
                <a:gd name="connsiteY3" fmla="*/ 16151 h 17019"/>
                <a:gd name="connsiteX4" fmla="*/ 372 w 22007"/>
                <a:gd name="connsiteY4" fmla="*/ 4626 h 1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7" h="17019">
                  <a:moveTo>
                    <a:pt x="372" y="4626"/>
                  </a:moveTo>
                  <a:cubicBezTo>
                    <a:pt x="4487" y="-631"/>
                    <a:pt x="12098" y="-1565"/>
                    <a:pt x="17356" y="2559"/>
                  </a:cubicBezTo>
                  <a:cubicBezTo>
                    <a:pt x="20251" y="4826"/>
                    <a:pt x="21956" y="8284"/>
                    <a:pt x="21994" y="11961"/>
                  </a:cubicBezTo>
                  <a:cubicBezTo>
                    <a:pt x="20756" y="16342"/>
                    <a:pt x="14755" y="18247"/>
                    <a:pt x="8564" y="16151"/>
                  </a:cubicBezTo>
                  <a:cubicBezTo>
                    <a:pt x="2373" y="14056"/>
                    <a:pt x="-1247" y="8913"/>
                    <a:pt x="372" y="4626"/>
                  </a:cubicBezTo>
                  <a:close/>
                </a:path>
              </a:pathLst>
            </a:custGeom>
            <a:solidFill>
              <a:srgbClr val="D58B94"/>
            </a:solidFill>
            <a:ln w="9525" cap="flat">
              <a:noFill/>
              <a:prstDash val="solid"/>
              <a:miter/>
            </a:ln>
          </p:spPr>
          <p:txBody>
            <a:bodyPr rtlCol="0" anchor="ctr"/>
            <a:lstStyle/>
            <a:p>
              <a:endParaRPr lang="en-IN"/>
            </a:p>
          </p:txBody>
        </p:sp>
        <p:sp>
          <p:nvSpPr>
            <p:cNvPr id="2404" name="Freeform: Shape 2403">
              <a:extLst>
                <a:ext uri="{FF2B5EF4-FFF2-40B4-BE49-F238E27FC236}">
                  <a16:creationId xmlns:a16="http://schemas.microsoft.com/office/drawing/2014/main" xmlns="" id="{7F1C391E-22B2-89A2-F49B-604B9115A2FA}"/>
                </a:ext>
              </a:extLst>
            </p:cNvPr>
            <p:cNvSpPr/>
            <p:nvPr/>
          </p:nvSpPr>
          <p:spPr>
            <a:xfrm>
              <a:off x="1523455" y="1402802"/>
              <a:ext cx="9557" cy="7978"/>
            </a:xfrm>
            <a:custGeom>
              <a:avLst/>
              <a:gdLst>
                <a:gd name="connsiteX0" fmla="*/ 246 w 9557"/>
                <a:gd name="connsiteY0" fmla="*/ 1835 h 7978"/>
                <a:gd name="connsiteX1" fmla="*/ 6437 w 9557"/>
                <a:gd name="connsiteY1" fmla="*/ 691 h 7978"/>
                <a:gd name="connsiteX2" fmla="*/ 9390 w 9557"/>
                <a:gd name="connsiteY2" fmla="*/ 6121 h 7978"/>
                <a:gd name="connsiteX3" fmla="*/ 3294 w 9557"/>
                <a:gd name="connsiteY3" fmla="*/ 7264 h 7978"/>
                <a:gd name="connsiteX4" fmla="*/ 246 w 9557"/>
                <a:gd name="connsiteY4" fmla="*/ 1835 h 7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 h="7978">
                  <a:moveTo>
                    <a:pt x="246" y="1835"/>
                  </a:moveTo>
                  <a:cubicBezTo>
                    <a:pt x="1703" y="-90"/>
                    <a:pt x="4389" y="-585"/>
                    <a:pt x="6437" y="691"/>
                  </a:cubicBezTo>
                  <a:cubicBezTo>
                    <a:pt x="8714" y="1425"/>
                    <a:pt x="10009" y="3816"/>
                    <a:pt x="9390" y="6121"/>
                  </a:cubicBezTo>
                  <a:cubicBezTo>
                    <a:pt x="7971" y="8035"/>
                    <a:pt x="5313" y="8531"/>
                    <a:pt x="3294" y="7264"/>
                  </a:cubicBezTo>
                  <a:cubicBezTo>
                    <a:pt x="722" y="6407"/>
                    <a:pt x="-611" y="3644"/>
                    <a:pt x="246" y="1835"/>
                  </a:cubicBezTo>
                  <a:close/>
                </a:path>
              </a:pathLst>
            </a:custGeom>
            <a:solidFill>
              <a:srgbClr val="D58B94"/>
            </a:solidFill>
            <a:ln w="9525" cap="flat">
              <a:noFill/>
              <a:prstDash val="solid"/>
              <a:miter/>
            </a:ln>
          </p:spPr>
          <p:txBody>
            <a:bodyPr rtlCol="0" anchor="ctr"/>
            <a:lstStyle/>
            <a:p>
              <a:endParaRPr lang="en-IN"/>
            </a:p>
          </p:txBody>
        </p:sp>
        <p:sp>
          <p:nvSpPr>
            <p:cNvPr id="2405" name="Freeform: Shape 2404">
              <a:extLst>
                <a:ext uri="{FF2B5EF4-FFF2-40B4-BE49-F238E27FC236}">
                  <a16:creationId xmlns:a16="http://schemas.microsoft.com/office/drawing/2014/main" xmlns="" id="{D73784EE-88A0-147F-4D49-CBA5F1DB1EA2}"/>
                </a:ext>
              </a:extLst>
            </p:cNvPr>
            <p:cNvSpPr/>
            <p:nvPr/>
          </p:nvSpPr>
          <p:spPr>
            <a:xfrm>
              <a:off x="1533003" y="1392472"/>
              <a:ext cx="8188" cy="6920"/>
            </a:xfrm>
            <a:custGeom>
              <a:avLst/>
              <a:gdLst>
                <a:gd name="connsiteX0" fmla="*/ 223 w 8188"/>
                <a:gd name="connsiteY0" fmla="*/ 1686 h 6920"/>
                <a:gd name="connsiteX1" fmla="*/ 5461 w 8188"/>
                <a:gd name="connsiteY1" fmla="*/ 544 h 6920"/>
                <a:gd name="connsiteX2" fmla="*/ 7938 w 8188"/>
                <a:gd name="connsiteY2" fmla="*/ 5211 h 6920"/>
                <a:gd name="connsiteX3" fmla="*/ 2794 w 8188"/>
                <a:gd name="connsiteY3" fmla="*/ 6354 h 6920"/>
                <a:gd name="connsiteX4" fmla="*/ 223 w 8188"/>
                <a:gd name="connsiteY4" fmla="*/ 1686 h 6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8" h="6920">
                  <a:moveTo>
                    <a:pt x="223" y="1686"/>
                  </a:moveTo>
                  <a:cubicBezTo>
                    <a:pt x="1394" y="-18"/>
                    <a:pt x="3690" y="-523"/>
                    <a:pt x="5461" y="544"/>
                  </a:cubicBezTo>
                  <a:cubicBezTo>
                    <a:pt x="7557" y="1591"/>
                    <a:pt x="8700" y="3591"/>
                    <a:pt x="7938" y="5211"/>
                  </a:cubicBezTo>
                  <a:cubicBezTo>
                    <a:pt x="6804" y="6906"/>
                    <a:pt x="4537" y="7411"/>
                    <a:pt x="2794" y="6354"/>
                  </a:cubicBezTo>
                  <a:cubicBezTo>
                    <a:pt x="604" y="5306"/>
                    <a:pt x="-539" y="3306"/>
                    <a:pt x="223" y="1686"/>
                  </a:cubicBezTo>
                  <a:close/>
                </a:path>
              </a:pathLst>
            </a:custGeom>
            <a:solidFill>
              <a:srgbClr val="D58B94"/>
            </a:solidFill>
            <a:ln w="9525" cap="flat">
              <a:noFill/>
              <a:prstDash val="solid"/>
              <a:miter/>
            </a:ln>
          </p:spPr>
          <p:txBody>
            <a:bodyPr rtlCol="0" anchor="ctr"/>
            <a:lstStyle/>
            <a:p>
              <a:endParaRPr lang="en-IN"/>
            </a:p>
          </p:txBody>
        </p:sp>
        <p:sp>
          <p:nvSpPr>
            <p:cNvPr id="2406" name="Freeform: Shape 2405">
              <a:extLst>
                <a:ext uri="{FF2B5EF4-FFF2-40B4-BE49-F238E27FC236}">
                  <a16:creationId xmlns:a16="http://schemas.microsoft.com/office/drawing/2014/main" xmlns="" id="{9CF11844-62F1-5AA0-3D78-E2B4C15B515A}"/>
                </a:ext>
              </a:extLst>
            </p:cNvPr>
            <p:cNvSpPr/>
            <p:nvPr/>
          </p:nvSpPr>
          <p:spPr>
            <a:xfrm>
              <a:off x="1544664" y="1386254"/>
              <a:ext cx="11887" cy="10571"/>
            </a:xfrm>
            <a:custGeom>
              <a:avLst/>
              <a:gdLst>
                <a:gd name="connsiteX0" fmla="*/ 182 w 11887"/>
                <a:gd name="connsiteY0" fmla="*/ 2666 h 10571"/>
                <a:gd name="connsiteX1" fmla="*/ 7897 w 11887"/>
                <a:gd name="connsiteY1" fmla="*/ 761 h 10571"/>
                <a:gd name="connsiteX2" fmla="*/ 11708 w 11887"/>
                <a:gd name="connsiteY2" fmla="*/ 7810 h 10571"/>
                <a:gd name="connsiteX3" fmla="*/ 4307 w 11887"/>
                <a:gd name="connsiteY3" fmla="*/ 9848 h 10571"/>
                <a:gd name="connsiteX4" fmla="*/ 4087 w 11887"/>
                <a:gd name="connsiteY4" fmla="*/ 9715 h 10571"/>
                <a:gd name="connsiteX5" fmla="*/ 182 w 11887"/>
                <a:gd name="connsiteY5" fmla="*/ 2666 h 10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7" h="10571">
                  <a:moveTo>
                    <a:pt x="182" y="2666"/>
                  </a:moveTo>
                  <a:cubicBezTo>
                    <a:pt x="1820" y="56"/>
                    <a:pt x="5230" y="-791"/>
                    <a:pt x="7897" y="761"/>
                  </a:cubicBezTo>
                  <a:cubicBezTo>
                    <a:pt x="10784" y="1790"/>
                    <a:pt x="12422" y="4828"/>
                    <a:pt x="11708" y="7810"/>
                  </a:cubicBezTo>
                  <a:cubicBezTo>
                    <a:pt x="10222" y="10420"/>
                    <a:pt x="6907" y="11325"/>
                    <a:pt x="4307" y="9848"/>
                  </a:cubicBezTo>
                  <a:cubicBezTo>
                    <a:pt x="4230" y="9801"/>
                    <a:pt x="4154" y="9762"/>
                    <a:pt x="4087" y="9715"/>
                  </a:cubicBezTo>
                  <a:cubicBezTo>
                    <a:pt x="1106" y="8800"/>
                    <a:pt x="-618" y="5686"/>
                    <a:pt x="182" y="2666"/>
                  </a:cubicBezTo>
                  <a:close/>
                </a:path>
              </a:pathLst>
            </a:custGeom>
            <a:solidFill>
              <a:srgbClr val="D58B94"/>
            </a:solidFill>
            <a:ln w="9525" cap="flat">
              <a:noFill/>
              <a:prstDash val="solid"/>
              <a:miter/>
            </a:ln>
          </p:spPr>
          <p:txBody>
            <a:bodyPr rtlCol="0" anchor="ctr"/>
            <a:lstStyle/>
            <a:p>
              <a:endParaRPr lang="en-IN"/>
            </a:p>
          </p:txBody>
        </p:sp>
        <p:sp>
          <p:nvSpPr>
            <p:cNvPr id="2407" name="Freeform: Shape 2406">
              <a:extLst>
                <a:ext uri="{FF2B5EF4-FFF2-40B4-BE49-F238E27FC236}">
                  <a16:creationId xmlns:a16="http://schemas.microsoft.com/office/drawing/2014/main" xmlns="" id="{78857386-24B5-91DB-8E42-7436229268AC}"/>
                </a:ext>
              </a:extLst>
            </p:cNvPr>
            <p:cNvSpPr/>
            <p:nvPr/>
          </p:nvSpPr>
          <p:spPr>
            <a:xfrm>
              <a:off x="1561969" y="1393329"/>
              <a:ext cx="15128" cy="12764"/>
            </a:xfrm>
            <a:custGeom>
              <a:avLst/>
              <a:gdLst>
                <a:gd name="connsiteX0" fmla="*/ 307 w 15128"/>
                <a:gd name="connsiteY0" fmla="*/ 3782 h 12764"/>
                <a:gd name="connsiteX1" fmla="*/ 11318 w 15128"/>
                <a:gd name="connsiteY1" fmla="*/ 1182 h 12764"/>
                <a:gd name="connsiteX2" fmla="*/ 15071 w 15128"/>
                <a:gd name="connsiteY2" fmla="*/ 8831 h 12764"/>
                <a:gd name="connsiteX3" fmla="*/ 5622 w 15128"/>
                <a:gd name="connsiteY3" fmla="*/ 12012 h 12764"/>
                <a:gd name="connsiteX4" fmla="*/ 5546 w 15128"/>
                <a:gd name="connsiteY4" fmla="*/ 11974 h 12764"/>
                <a:gd name="connsiteX5" fmla="*/ 307 w 15128"/>
                <a:gd name="connsiteY5" fmla="*/ 3782 h 12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8" h="12764">
                  <a:moveTo>
                    <a:pt x="307" y="3782"/>
                  </a:moveTo>
                  <a:cubicBezTo>
                    <a:pt x="2631" y="20"/>
                    <a:pt x="7556" y="-1142"/>
                    <a:pt x="11318" y="1182"/>
                  </a:cubicBezTo>
                  <a:cubicBezTo>
                    <a:pt x="13937" y="2792"/>
                    <a:pt x="15395" y="5773"/>
                    <a:pt x="15071" y="8831"/>
                  </a:cubicBezTo>
                  <a:cubicBezTo>
                    <a:pt x="13337" y="12317"/>
                    <a:pt x="9108" y="13746"/>
                    <a:pt x="5622" y="12012"/>
                  </a:cubicBezTo>
                  <a:cubicBezTo>
                    <a:pt x="5594" y="12003"/>
                    <a:pt x="5574" y="11983"/>
                    <a:pt x="5546" y="11974"/>
                  </a:cubicBezTo>
                  <a:cubicBezTo>
                    <a:pt x="1545" y="10545"/>
                    <a:pt x="-931" y="6830"/>
                    <a:pt x="307" y="3782"/>
                  </a:cubicBezTo>
                  <a:close/>
                </a:path>
              </a:pathLst>
            </a:custGeom>
            <a:solidFill>
              <a:srgbClr val="D58B94"/>
            </a:solidFill>
            <a:ln w="9525" cap="flat">
              <a:noFill/>
              <a:prstDash val="solid"/>
              <a:miter/>
            </a:ln>
          </p:spPr>
          <p:txBody>
            <a:bodyPr rtlCol="0" anchor="ctr"/>
            <a:lstStyle/>
            <a:p>
              <a:endParaRPr lang="en-IN"/>
            </a:p>
          </p:txBody>
        </p:sp>
        <p:sp>
          <p:nvSpPr>
            <p:cNvPr id="2408" name="Freeform: Shape 2407">
              <a:extLst>
                <a:ext uri="{FF2B5EF4-FFF2-40B4-BE49-F238E27FC236}">
                  <a16:creationId xmlns:a16="http://schemas.microsoft.com/office/drawing/2014/main" xmlns="" id="{FD9B5254-9F29-3754-B764-BB3CFC234FDC}"/>
                </a:ext>
              </a:extLst>
            </p:cNvPr>
            <p:cNvSpPr/>
            <p:nvPr/>
          </p:nvSpPr>
          <p:spPr>
            <a:xfrm>
              <a:off x="1583661" y="1413368"/>
              <a:ext cx="15899" cy="12562"/>
            </a:xfrm>
            <a:custGeom>
              <a:avLst/>
              <a:gdLst>
                <a:gd name="connsiteX0" fmla="*/ 143 w 15899"/>
                <a:gd name="connsiteY0" fmla="*/ 4412 h 12562"/>
                <a:gd name="connsiteX1" fmla="*/ 9668 w 15899"/>
                <a:gd name="connsiteY1" fmla="*/ 507 h 12562"/>
                <a:gd name="connsiteX2" fmla="*/ 15859 w 15899"/>
                <a:gd name="connsiteY2" fmla="*/ 8032 h 12562"/>
                <a:gd name="connsiteX3" fmla="*/ 6582 w 15899"/>
                <a:gd name="connsiteY3" fmla="*/ 12042 h 12562"/>
                <a:gd name="connsiteX4" fmla="*/ 6334 w 15899"/>
                <a:gd name="connsiteY4" fmla="*/ 11937 h 12562"/>
                <a:gd name="connsiteX5" fmla="*/ 143 w 15899"/>
                <a:gd name="connsiteY5" fmla="*/ 4412 h 1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99" h="12562">
                  <a:moveTo>
                    <a:pt x="143" y="4412"/>
                  </a:moveTo>
                  <a:cubicBezTo>
                    <a:pt x="1752" y="764"/>
                    <a:pt x="5962" y="-960"/>
                    <a:pt x="9668" y="507"/>
                  </a:cubicBezTo>
                  <a:cubicBezTo>
                    <a:pt x="13440" y="907"/>
                    <a:pt x="16192" y="4250"/>
                    <a:pt x="15859" y="8032"/>
                  </a:cubicBezTo>
                  <a:cubicBezTo>
                    <a:pt x="14402" y="11699"/>
                    <a:pt x="10258" y="13499"/>
                    <a:pt x="6582" y="12042"/>
                  </a:cubicBezTo>
                  <a:cubicBezTo>
                    <a:pt x="6505" y="12013"/>
                    <a:pt x="6420" y="11975"/>
                    <a:pt x="6334" y="11937"/>
                  </a:cubicBezTo>
                  <a:cubicBezTo>
                    <a:pt x="2048" y="10985"/>
                    <a:pt x="-715" y="7556"/>
                    <a:pt x="143" y="4412"/>
                  </a:cubicBezTo>
                  <a:close/>
                </a:path>
              </a:pathLst>
            </a:custGeom>
            <a:solidFill>
              <a:srgbClr val="D58B94"/>
            </a:solidFill>
            <a:ln w="9525" cap="flat">
              <a:noFill/>
              <a:prstDash val="solid"/>
              <a:miter/>
            </a:ln>
          </p:spPr>
          <p:txBody>
            <a:bodyPr rtlCol="0" anchor="ctr"/>
            <a:lstStyle/>
            <a:p>
              <a:endParaRPr lang="en-IN"/>
            </a:p>
          </p:txBody>
        </p:sp>
        <p:sp>
          <p:nvSpPr>
            <p:cNvPr id="2409" name="Freeform: Shape 2408">
              <a:extLst>
                <a:ext uri="{FF2B5EF4-FFF2-40B4-BE49-F238E27FC236}">
                  <a16:creationId xmlns:a16="http://schemas.microsoft.com/office/drawing/2014/main" xmlns="" id="{81EA6B99-7C61-C653-D3EC-50041989CA16}"/>
                </a:ext>
              </a:extLst>
            </p:cNvPr>
            <p:cNvSpPr/>
            <p:nvPr/>
          </p:nvSpPr>
          <p:spPr>
            <a:xfrm>
              <a:off x="1589484" y="1404788"/>
              <a:ext cx="5795" cy="4702"/>
            </a:xfrm>
            <a:custGeom>
              <a:avLst/>
              <a:gdLst>
                <a:gd name="connsiteX0" fmla="*/ 34 w 5795"/>
                <a:gd name="connsiteY0" fmla="*/ 1658 h 4702"/>
                <a:gd name="connsiteX1" fmla="*/ 3463 w 5795"/>
                <a:gd name="connsiteY1" fmla="*/ 134 h 4702"/>
                <a:gd name="connsiteX2" fmla="*/ 5777 w 5795"/>
                <a:gd name="connsiteY2" fmla="*/ 2762 h 4702"/>
                <a:gd name="connsiteX3" fmla="*/ 5749 w 5795"/>
                <a:gd name="connsiteY3" fmla="*/ 2991 h 4702"/>
                <a:gd name="connsiteX4" fmla="*/ 2320 w 5795"/>
                <a:gd name="connsiteY4" fmla="*/ 4515 h 4702"/>
                <a:gd name="connsiteX5" fmla="*/ 34 w 5795"/>
                <a:gd name="connsiteY5" fmla="*/ 1658 h 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5" h="4702">
                  <a:moveTo>
                    <a:pt x="34" y="1658"/>
                  </a:moveTo>
                  <a:cubicBezTo>
                    <a:pt x="605" y="334"/>
                    <a:pt x="2101" y="-333"/>
                    <a:pt x="3463" y="134"/>
                  </a:cubicBezTo>
                  <a:cubicBezTo>
                    <a:pt x="4825" y="219"/>
                    <a:pt x="5863" y="1400"/>
                    <a:pt x="5777" y="2762"/>
                  </a:cubicBezTo>
                  <a:cubicBezTo>
                    <a:pt x="5768" y="2839"/>
                    <a:pt x="5758" y="2915"/>
                    <a:pt x="5749" y="2991"/>
                  </a:cubicBezTo>
                  <a:cubicBezTo>
                    <a:pt x="5215" y="4353"/>
                    <a:pt x="3691" y="5029"/>
                    <a:pt x="2320" y="4515"/>
                  </a:cubicBezTo>
                  <a:cubicBezTo>
                    <a:pt x="796" y="4420"/>
                    <a:pt x="-252" y="2801"/>
                    <a:pt x="34" y="1658"/>
                  </a:cubicBezTo>
                  <a:close/>
                </a:path>
              </a:pathLst>
            </a:custGeom>
            <a:solidFill>
              <a:srgbClr val="D58B94"/>
            </a:solidFill>
            <a:ln w="9525" cap="flat">
              <a:noFill/>
              <a:prstDash val="solid"/>
              <a:miter/>
            </a:ln>
          </p:spPr>
          <p:txBody>
            <a:bodyPr rtlCol="0" anchor="ctr"/>
            <a:lstStyle/>
            <a:p>
              <a:endParaRPr lang="en-IN"/>
            </a:p>
          </p:txBody>
        </p:sp>
        <p:sp>
          <p:nvSpPr>
            <p:cNvPr id="2410" name="Freeform: Shape 2409">
              <a:extLst>
                <a:ext uri="{FF2B5EF4-FFF2-40B4-BE49-F238E27FC236}">
                  <a16:creationId xmlns:a16="http://schemas.microsoft.com/office/drawing/2014/main" xmlns="" id="{D89BA859-8A18-B1F0-3365-42EE806E224F}"/>
                </a:ext>
              </a:extLst>
            </p:cNvPr>
            <p:cNvSpPr/>
            <p:nvPr/>
          </p:nvSpPr>
          <p:spPr>
            <a:xfrm>
              <a:off x="1533225" y="1465744"/>
              <a:ext cx="14565" cy="10093"/>
            </a:xfrm>
            <a:custGeom>
              <a:avLst/>
              <a:gdLst>
                <a:gd name="connsiteX0" fmla="*/ 191 w 14565"/>
                <a:gd name="connsiteY0" fmla="*/ 2519 h 10093"/>
                <a:gd name="connsiteX1" fmla="*/ 8858 w 14565"/>
                <a:gd name="connsiteY1" fmla="*/ 614 h 10093"/>
                <a:gd name="connsiteX2" fmla="*/ 14383 w 14565"/>
                <a:gd name="connsiteY2" fmla="*/ 7472 h 10093"/>
                <a:gd name="connsiteX3" fmla="*/ 5715 w 14565"/>
                <a:gd name="connsiteY3" fmla="*/ 9472 h 10093"/>
                <a:gd name="connsiteX4" fmla="*/ 191 w 14565"/>
                <a:gd name="connsiteY4" fmla="*/ 2519 h 10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65" h="10093">
                  <a:moveTo>
                    <a:pt x="191" y="2519"/>
                  </a:moveTo>
                  <a:cubicBezTo>
                    <a:pt x="1048" y="138"/>
                    <a:pt x="4953" y="-720"/>
                    <a:pt x="8858" y="614"/>
                  </a:cubicBezTo>
                  <a:cubicBezTo>
                    <a:pt x="12763" y="1947"/>
                    <a:pt x="15240" y="5091"/>
                    <a:pt x="14383" y="7472"/>
                  </a:cubicBezTo>
                  <a:cubicBezTo>
                    <a:pt x="13525" y="9853"/>
                    <a:pt x="9716" y="10806"/>
                    <a:pt x="5715" y="9472"/>
                  </a:cubicBezTo>
                  <a:cubicBezTo>
                    <a:pt x="1715" y="8139"/>
                    <a:pt x="-762" y="4996"/>
                    <a:pt x="191" y="2519"/>
                  </a:cubicBezTo>
                  <a:close/>
                </a:path>
              </a:pathLst>
            </a:custGeom>
            <a:solidFill>
              <a:srgbClr val="D58B94"/>
            </a:solidFill>
            <a:ln w="9525" cap="flat">
              <a:noFill/>
              <a:prstDash val="solid"/>
              <a:miter/>
            </a:ln>
          </p:spPr>
          <p:txBody>
            <a:bodyPr rtlCol="0" anchor="ctr"/>
            <a:lstStyle/>
            <a:p>
              <a:endParaRPr lang="en-IN"/>
            </a:p>
          </p:txBody>
        </p:sp>
        <p:sp>
          <p:nvSpPr>
            <p:cNvPr id="2411" name="Freeform: Shape 2410">
              <a:extLst>
                <a:ext uri="{FF2B5EF4-FFF2-40B4-BE49-F238E27FC236}">
                  <a16:creationId xmlns:a16="http://schemas.microsoft.com/office/drawing/2014/main" xmlns="" id="{E41B17D6-6F57-D0D1-BD24-E6D3F667FFBA}"/>
                </a:ext>
              </a:extLst>
            </p:cNvPr>
            <p:cNvSpPr/>
            <p:nvPr/>
          </p:nvSpPr>
          <p:spPr>
            <a:xfrm>
              <a:off x="1562028" y="1469773"/>
              <a:ext cx="17686" cy="11807"/>
            </a:xfrm>
            <a:custGeom>
              <a:avLst/>
              <a:gdLst>
                <a:gd name="connsiteX0" fmla="*/ 153 w 17686"/>
                <a:gd name="connsiteY0" fmla="*/ 3348 h 11807"/>
                <a:gd name="connsiteX1" fmla="*/ 10345 w 17686"/>
                <a:gd name="connsiteY1" fmla="*/ 395 h 11807"/>
                <a:gd name="connsiteX2" fmla="*/ 17584 w 17686"/>
                <a:gd name="connsiteY2" fmla="*/ 8015 h 11807"/>
                <a:gd name="connsiteX3" fmla="*/ 7297 w 17686"/>
                <a:gd name="connsiteY3" fmla="*/ 11349 h 11807"/>
                <a:gd name="connsiteX4" fmla="*/ 153 w 17686"/>
                <a:gd name="connsiteY4" fmla="*/ 3348 h 11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6" h="11807">
                  <a:moveTo>
                    <a:pt x="153" y="3348"/>
                  </a:moveTo>
                  <a:cubicBezTo>
                    <a:pt x="1010" y="300"/>
                    <a:pt x="5582" y="-653"/>
                    <a:pt x="10345" y="395"/>
                  </a:cubicBezTo>
                  <a:cubicBezTo>
                    <a:pt x="15107" y="1443"/>
                    <a:pt x="18250" y="4872"/>
                    <a:pt x="17584" y="8015"/>
                  </a:cubicBezTo>
                  <a:cubicBezTo>
                    <a:pt x="16917" y="11158"/>
                    <a:pt x="12154" y="12587"/>
                    <a:pt x="7297" y="11349"/>
                  </a:cubicBezTo>
                  <a:cubicBezTo>
                    <a:pt x="2439" y="10110"/>
                    <a:pt x="-800" y="6110"/>
                    <a:pt x="153" y="3348"/>
                  </a:cubicBezTo>
                  <a:close/>
                </a:path>
              </a:pathLst>
            </a:custGeom>
            <a:solidFill>
              <a:srgbClr val="D58B94"/>
            </a:solidFill>
            <a:ln w="9525" cap="flat">
              <a:noFill/>
              <a:prstDash val="solid"/>
              <a:miter/>
            </a:ln>
          </p:spPr>
          <p:txBody>
            <a:bodyPr rtlCol="0" anchor="ctr"/>
            <a:lstStyle/>
            <a:p>
              <a:endParaRPr lang="en-IN"/>
            </a:p>
          </p:txBody>
        </p:sp>
        <p:sp>
          <p:nvSpPr>
            <p:cNvPr id="2412" name="Freeform: Shape 2411">
              <a:extLst>
                <a:ext uri="{FF2B5EF4-FFF2-40B4-BE49-F238E27FC236}">
                  <a16:creationId xmlns:a16="http://schemas.microsoft.com/office/drawing/2014/main" xmlns="" id="{2E5117AA-C5E0-BA16-0A48-C7B2FFF86FC7}"/>
                </a:ext>
              </a:extLst>
            </p:cNvPr>
            <p:cNvSpPr/>
            <p:nvPr/>
          </p:nvSpPr>
          <p:spPr>
            <a:xfrm>
              <a:off x="1579499" y="1378016"/>
              <a:ext cx="9252" cy="8343"/>
            </a:xfrm>
            <a:custGeom>
              <a:avLst/>
              <a:gdLst>
                <a:gd name="connsiteX0" fmla="*/ 113 w 9252"/>
                <a:gd name="connsiteY0" fmla="*/ 2617 h 8343"/>
                <a:gd name="connsiteX1" fmla="*/ 5828 w 9252"/>
                <a:gd name="connsiteY1" fmla="*/ 331 h 8343"/>
                <a:gd name="connsiteX2" fmla="*/ 9161 w 9252"/>
                <a:gd name="connsiteY2" fmla="*/ 5665 h 8343"/>
                <a:gd name="connsiteX3" fmla="*/ 3570 w 9252"/>
                <a:gd name="connsiteY3" fmla="*/ 8008 h 8343"/>
                <a:gd name="connsiteX4" fmla="*/ 3446 w 9252"/>
                <a:gd name="connsiteY4" fmla="*/ 7951 h 8343"/>
                <a:gd name="connsiteX5" fmla="*/ 84 w 9252"/>
                <a:gd name="connsiteY5" fmla="*/ 2750 h 8343"/>
                <a:gd name="connsiteX6" fmla="*/ 113 w 9252"/>
                <a:gd name="connsiteY6" fmla="*/ 2617 h 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52" h="8343">
                  <a:moveTo>
                    <a:pt x="113" y="2617"/>
                  </a:moveTo>
                  <a:cubicBezTo>
                    <a:pt x="1075" y="417"/>
                    <a:pt x="3618" y="-602"/>
                    <a:pt x="5828" y="331"/>
                  </a:cubicBezTo>
                  <a:cubicBezTo>
                    <a:pt x="8152" y="979"/>
                    <a:pt x="9600" y="3293"/>
                    <a:pt x="9161" y="5665"/>
                  </a:cubicBezTo>
                  <a:cubicBezTo>
                    <a:pt x="8266" y="7856"/>
                    <a:pt x="5761" y="8904"/>
                    <a:pt x="3570" y="8008"/>
                  </a:cubicBezTo>
                  <a:cubicBezTo>
                    <a:pt x="3532" y="7989"/>
                    <a:pt x="3485" y="7970"/>
                    <a:pt x="3446" y="7951"/>
                  </a:cubicBezTo>
                  <a:cubicBezTo>
                    <a:pt x="1084" y="7446"/>
                    <a:pt x="-421" y="5112"/>
                    <a:pt x="84" y="2750"/>
                  </a:cubicBezTo>
                  <a:cubicBezTo>
                    <a:pt x="94" y="2703"/>
                    <a:pt x="103" y="2665"/>
                    <a:pt x="113" y="2617"/>
                  </a:cubicBezTo>
                  <a:close/>
                </a:path>
              </a:pathLst>
            </a:custGeom>
            <a:solidFill>
              <a:srgbClr val="D58B94"/>
            </a:solidFill>
            <a:ln w="9525" cap="flat">
              <a:noFill/>
              <a:prstDash val="solid"/>
              <a:miter/>
            </a:ln>
          </p:spPr>
          <p:txBody>
            <a:bodyPr rtlCol="0" anchor="ctr"/>
            <a:lstStyle/>
            <a:p>
              <a:endParaRPr lang="en-IN"/>
            </a:p>
          </p:txBody>
        </p:sp>
        <p:sp>
          <p:nvSpPr>
            <p:cNvPr id="2413" name="Freeform: Shape 2412">
              <a:extLst>
                <a:ext uri="{FF2B5EF4-FFF2-40B4-BE49-F238E27FC236}">
                  <a16:creationId xmlns:a16="http://schemas.microsoft.com/office/drawing/2014/main" xmlns="" id="{11FFE66C-3D60-BAC5-14B5-80FC84790F77}"/>
                </a:ext>
              </a:extLst>
            </p:cNvPr>
            <p:cNvSpPr/>
            <p:nvPr/>
          </p:nvSpPr>
          <p:spPr>
            <a:xfrm>
              <a:off x="1577533" y="1388579"/>
              <a:ext cx="13949" cy="12171"/>
            </a:xfrm>
            <a:custGeom>
              <a:avLst/>
              <a:gdLst>
                <a:gd name="connsiteX0" fmla="*/ 79 w 13949"/>
                <a:gd name="connsiteY0" fmla="*/ 3770 h 12171"/>
                <a:gd name="connsiteX1" fmla="*/ 8652 w 13949"/>
                <a:gd name="connsiteY1" fmla="*/ 531 h 12171"/>
                <a:gd name="connsiteX2" fmla="*/ 13890 w 13949"/>
                <a:gd name="connsiteY2" fmla="*/ 8151 h 12171"/>
                <a:gd name="connsiteX3" fmla="*/ 5594 w 13949"/>
                <a:gd name="connsiteY3" fmla="*/ 11695 h 12171"/>
                <a:gd name="connsiteX4" fmla="*/ 5318 w 13949"/>
                <a:gd name="connsiteY4" fmla="*/ 11580 h 12171"/>
                <a:gd name="connsiteX5" fmla="*/ 79 w 13949"/>
                <a:gd name="connsiteY5" fmla="*/ 3770 h 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49" h="12171">
                  <a:moveTo>
                    <a:pt x="79" y="3770"/>
                  </a:moveTo>
                  <a:cubicBezTo>
                    <a:pt x="1584" y="550"/>
                    <a:pt x="5385" y="-888"/>
                    <a:pt x="8652" y="531"/>
                  </a:cubicBezTo>
                  <a:cubicBezTo>
                    <a:pt x="12052" y="1408"/>
                    <a:pt x="14290" y="4665"/>
                    <a:pt x="13890" y="8151"/>
                  </a:cubicBezTo>
                  <a:cubicBezTo>
                    <a:pt x="12576" y="11419"/>
                    <a:pt x="8861" y="13009"/>
                    <a:pt x="5594" y="11695"/>
                  </a:cubicBezTo>
                  <a:cubicBezTo>
                    <a:pt x="5499" y="11657"/>
                    <a:pt x="5404" y="11618"/>
                    <a:pt x="5318" y="11580"/>
                  </a:cubicBezTo>
                  <a:cubicBezTo>
                    <a:pt x="1784" y="10771"/>
                    <a:pt x="-511" y="7351"/>
                    <a:pt x="79" y="3770"/>
                  </a:cubicBezTo>
                  <a:close/>
                </a:path>
              </a:pathLst>
            </a:custGeom>
            <a:solidFill>
              <a:srgbClr val="D58B94"/>
            </a:solidFill>
            <a:ln w="9525" cap="flat">
              <a:noFill/>
              <a:prstDash val="solid"/>
              <a:miter/>
            </a:ln>
          </p:spPr>
          <p:txBody>
            <a:bodyPr rtlCol="0" anchor="ctr"/>
            <a:lstStyle/>
            <a:p>
              <a:endParaRPr lang="en-IN"/>
            </a:p>
          </p:txBody>
        </p:sp>
        <p:sp>
          <p:nvSpPr>
            <p:cNvPr id="2414" name="Freeform: Shape 2413">
              <a:extLst>
                <a:ext uri="{FF2B5EF4-FFF2-40B4-BE49-F238E27FC236}">
                  <a16:creationId xmlns:a16="http://schemas.microsoft.com/office/drawing/2014/main" xmlns="" id="{85C5C0F1-4C2C-6140-06A8-DE3EA75CAEAB}"/>
                </a:ext>
              </a:extLst>
            </p:cNvPr>
            <p:cNvSpPr/>
            <p:nvPr/>
          </p:nvSpPr>
          <p:spPr>
            <a:xfrm>
              <a:off x="1594141" y="1390137"/>
              <a:ext cx="9911" cy="8395"/>
            </a:xfrm>
            <a:custGeom>
              <a:avLst/>
              <a:gdLst>
                <a:gd name="connsiteX0" fmla="*/ 45 w 9911"/>
                <a:gd name="connsiteY0" fmla="*/ 3069 h 8395"/>
                <a:gd name="connsiteX1" fmla="*/ 5950 w 9911"/>
                <a:gd name="connsiteY1" fmla="*/ 212 h 8395"/>
                <a:gd name="connsiteX2" fmla="*/ 9856 w 9911"/>
                <a:gd name="connsiteY2" fmla="*/ 5355 h 8395"/>
                <a:gd name="connsiteX3" fmla="*/ 3950 w 9911"/>
                <a:gd name="connsiteY3" fmla="*/ 8118 h 8395"/>
                <a:gd name="connsiteX4" fmla="*/ 7 w 9911"/>
                <a:gd name="connsiteY4" fmla="*/ 3336 h 8395"/>
                <a:gd name="connsiteX5" fmla="*/ 45 w 9911"/>
                <a:gd name="connsiteY5" fmla="*/ 3069 h 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 h="8395">
                  <a:moveTo>
                    <a:pt x="45" y="3069"/>
                  </a:moveTo>
                  <a:cubicBezTo>
                    <a:pt x="940" y="697"/>
                    <a:pt x="3531" y="-560"/>
                    <a:pt x="5950" y="212"/>
                  </a:cubicBezTo>
                  <a:cubicBezTo>
                    <a:pt x="8446" y="555"/>
                    <a:pt x="10198" y="2860"/>
                    <a:pt x="9856" y="5355"/>
                  </a:cubicBezTo>
                  <a:cubicBezTo>
                    <a:pt x="8960" y="7727"/>
                    <a:pt x="6341" y="8956"/>
                    <a:pt x="3950" y="8118"/>
                  </a:cubicBezTo>
                  <a:cubicBezTo>
                    <a:pt x="1540" y="7889"/>
                    <a:pt x="-222" y="5746"/>
                    <a:pt x="7" y="3336"/>
                  </a:cubicBezTo>
                  <a:cubicBezTo>
                    <a:pt x="16" y="3250"/>
                    <a:pt x="35" y="3155"/>
                    <a:pt x="45" y="3069"/>
                  </a:cubicBezTo>
                  <a:close/>
                </a:path>
              </a:pathLst>
            </a:custGeom>
            <a:solidFill>
              <a:srgbClr val="D58B94"/>
            </a:solidFill>
            <a:ln w="9525" cap="flat">
              <a:noFill/>
              <a:prstDash val="solid"/>
              <a:miter/>
            </a:ln>
          </p:spPr>
          <p:txBody>
            <a:bodyPr rtlCol="0" anchor="ctr"/>
            <a:lstStyle/>
            <a:p>
              <a:endParaRPr lang="en-IN"/>
            </a:p>
          </p:txBody>
        </p:sp>
        <p:sp>
          <p:nvSpPr>
            <p:cNvPr id="2415" name="Freeform: Shape 2414">
              <a:extLst>
                <a:ext uri="{FF2B5EF4-FFF2-40B4-BE49-F238E27FC236}">
                  <a16:creationId xmlns:a16="http://schemas.microsoft.com/office/drawing/2014/main" xmlns="" id="{D9843F39-9757-2DC3-2206-A9A79073CD03}"/>
                </a:ext>
              </a:extLst>
            </p:cNvPr>
            <p:cNvSpPr/>
            <p:nvPr/>
          </p:nvSpPr>
          <p:spPr>
            <a:xfrm>
              <a:off x="1623536" y="1187155"/>
              <a:ext cx="155543" cy="318144"/>
            </a:xfrm>
            <a:custGeom>
              <a:avLst/>
              <a:gdLst>
                <a:gd name="connsiteX0" fmla="*/ 76568 w 155543"/>
                <a:gd name="connsiteY0" fmla="*/ 5836 h 318144"/>
                <a:gd name="connsiteX1" fmla="*/ 155530 w 155543"/>
                <a:gd name="connsiteY1" fmla="*/ 285871 h 318144"/>
                <a:gd name="connsiteX2" fmla="*/ 144386 w 155543"/>
                <a:gd name="connsiteY2" fmla="*/ 294253 h 318144"/>
                <a:gd name="connsiteX3" fmla="*/ 131051 w 155543"/>
                <a:gd name="connsiteY3" fmla="*/ 302349 h 318144"/>
                <a:gd name="connsiteX4" fmla="*/ 112001 w 155543"/>
                <a:gd name="connsiteY4" fmla="*/ 310160 h 318144"/>
                <a:gd name="connsiteX5" fmla="*/ -13 w 155543"/>
                <a:gd name="connsiteY5" fmla="*/ 300635 h 318144"/>
                <a:gd name="connsiteX6" fmla="*/ 37325 w 155543"/>
                <a:gd name="connsiteY6" fmla="*/ 8694 h 318144"/>
                <a:gd name="connsiteX7" fmla="*/ 37896 w 155543"/>
                <a:gd name="connsiteY7" fmla="*/ 6027 h 318144"/>
                <a:gd name="connsiteX8" fmla="*/ 43897 w 155543"/>
                <a:gd name="connsiteY8" fmla="*/ 1740 h 318144"/>
                <a:gd name="connsiteX9" fmla="*/ 76568 w 155543"/>
                <a:gd name="connsiteY9" fmla="*/ 5836 h 31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5543" h="318144">
                  <a:moveTo>
                    <a:pt x="76568" y="5836"/>
                  </a:moveTo>
                  <a:lnTo>
                    <a:pt x="155530" y="285871"/>
                  </a:lnTo>
                  <a:cubicBezTo>
                    <a:pt x="151996" y="288900"/>
                    <a:pt x="148281" y="291700"/>
                    <a:pt x="144386" y="294253"/>
                  </a:cubicBezTo>
                  <a:cubicBezTo>
                    <a:pt x="140766" y="296634"/>
                    <a:pt x="136194" y="299492"/>
                    <a:pt x="131051" y="302349"/>
                  </a:cubicBezTo>
                  <a:cubicBezTo>
                    <a:pt x="124840" y="305283"/>
                    <a:pt x="118478" y="307893"/>
                    <a:pt x="112001" y="310160"/>
                  </a:cubicBezTo>
                  <a:cubicBezTo>
                    <a:pt x="75063" y="323466"/>
                    <a:pt x="34153" y="319990"/>
                    <a:pt x="-13" y="300635"/>
                  </a:cubicBezTo>
                  <a:lnTo>
                    <a:pt x="37325" y="8694"/>
                  </a:lnTo>
                  <a:cubicBezTo>
                    <a:pt x="37286" y="7770"/>
                    <a:pt x="37487" y="6855"/>
                    <a:pt x="37896" y="6027"/>
                  </a:cubicBezTo>
                  <a:cubicBezTo>
                    <a:pt x="39353" y="3960"/>
                    <a:pt x="41468" y="2445"/>
                    <a:pt x="43897" y="1740"/>
                  </a:cubicBezTo>
                  <a:cubicBezTo>
                    <a:pt x="54870" y="-1612"/>
                    <a:pt x="66757" y="-117"/>
                    <a:pt x="76568" y="5836"/>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16" name="Freeform: Shape 2415">
              <a:extLst>
                <a:ext uri="{FF2B5EF4-FFF2-40B4-BE49-F238E27FC236}">
                  <a16:creationId xmlns:a16="http://schemas.microsoft.com/office/drawing/2014/main" xmlns="" id="{65334DC5-8EB7-9E18-1DDC-BE6C76DD8FE3}"/>
                </a:ext>
              </a:extLst>
            </p:cNvPr>
            <p:cNvSpPr/>
            <p:nvPr/>
          </p:nvSpPr>
          <p:spPr>
            <a:xfrm>
              <a:off x="1667709" y="1243453"/>
              <a:ext cx="39708" cy="89691"/>
            </a:xfrm>
            <a:custGeom>
              <a:avLst/>
              <a:gdLst>
                <a:gd name="connsiteX0" fmla="*/ 24203 w 39708"/>
                <a:gd name="connsiteY0" fmla="*/ 89555 h 89691"/>
                <a:gd name="connsiteX1" fmla="*/ 7248 w 39708"/>
                <a:gd name="connsiteY1" fmla="*/ 77935 h 89691"/>
                <a:gd name="connsiteX2" fmla="*/ 295 w 39708"/>
                <a:gd name="connsiteY2" fmla="*/ 46407 h 89691"/>
                <a:gd name="connsiteX3" fmla="*/ 3724 w 39708"/>
                <a:gd name="connsiteY3" fmla="*/ 9545 h 89691"/>
                <a:gd name="connsiteX4" fmla="*/ 13249 w 39708"/>
                <a:gd name="connsiteY4" fmla="*/ 20 h 89691"/>
                <a:gd name="connsiteX5" fmla="*/ 37824 w 39708"/>
                <a:gd name="connsiteY5" fmla="*/ 41454 h 89691"/>
                <a:gd name="connsiteX6" fmla="*/ 37824 w 39708"/>
                <a:gd name="connsiteY6" fmla="*/ 73744 h 89691"/>
                <a:gd name="connsiteX7" fmla="*/ 24203 w 39708"/>
                <a:gd name="connsiteY7" fmla="*/ 89555 h 8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08" h="89691">
                  <a:moveTo>
                    <a:pt x="24203" y="89555"/>
                  </a:moveTo>
                  <a:cubicBezTo>
                    <a:pt x="17821" y="90508"/>
                    <a:pt x="11630" y="85745"/>
                    <a:pt x="7248" y="77935"/>
                  </a:cubicBezTo>
                  <a:cubicBezTo>
                    <a:pt x="2467" y="68124"/>
                    <a:pt x="86" y="57323"/>
                    <a:pt x="295" y="46407"/>
                  </a:cubicBezTo>
                  <a:cubicBezTo>
                    <a:pt x="-629" y="34015"/>
                    <a:pt x="524" y="21556"/>
                    <a:pt x="3724" y="9545"/>
                  </a:cubicBezTo>
                  <a:cubicBezTo>
                    <a:pt x="6010" y="2783"/>
                    <a:pt x="9153" y="1163"/>
                    <a:pt x="13249" y="20"/>
                  </a:cubicBezTo>
                  <a:cubicBezTo>
                    <a:pt x="21250" y="-646"/>
                    <a:pt x="30680" y="7926"/>
                    <a:pt x="37824" y="41454"/>
                  </a:cubicBezTo>
                  <a:cubicBezTo>
                    <a:pt x="40319" y="52074"/>
                    <a:pt x="40319" y="63124"/>
                    <a:pt x="37824" y="73744"/>
                  </a:cubicBezTo>
                  <a:cubicBezTo>
                    <a:pt x="35538" y="82697"/>
                    <a:pt x="30490" y="88603"/>
                    <a:pt x="24203" y="8955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17" name="Freeform: Shape 2416">
              <a:extLst>
                <a:ext uri="{FF2B5EF4-FFF2-40B4-BE49-F238E27FC236}">
                  <a16:creationId xmlns:a16="http://schemas.microsoft.com/office/drawing/2014/main" xmlns="" id="{FD69D665-6788-0968-09E2-86E0C41E2979}"/>
                </a:ext>
              </a:extLst>
            </p:cNvPr>
            <p:cNvSpPr/>
            <p:nvPr/>
          </p:nvSpPr>
          <p:spPr>
            <a:xfrm>
              <a:off x="1700783" y="1165874"/>
              <a:ext cx="203263" cy="308702"/>
            </a:xfrm>
            <a:custGeom>
              <a:avLst/>
              <a:gdLst>
                <a:gd name="connsiteX0" fmla="*/ 61042 w 203263"/>
                <a:gd name="connsiteY0" fmla="*/ 447 h 308702"/>
                <a:gd name="connsiteX1" fmla="*/ 203250 w 203263"/>
                <a:gd name="connsiteY1" fmla="*/ 254383 h 308702"/>
                <a:gd name="connsiteX2" fmla="*/ 195535 w 203263"/>
                <a:gd name="connsiteY2" fmla="*/ 264480 h 308702"/>
                <a:gd name="connsiteX3" fmla="*/ 172294 w 203263"/>
                <a:gd name="connsiteY3" fmla="*/ 286292 h 308702"/>
                <a:gd name="connsiteX4" fmla="*/ 82187 w 203263"/>
                <a:gd name="connsiteY4" fmla="*/ 306104 h 308702"/>
                <a:gd name="connsiteX5" fmla="*/ -13 w 203263"/>
                <a:gd name="connsiteY5" fmla="*/ 23497 h 308702"/>
                <a:gd name="connsiteX6" fmla="*/ 4463 w 203263"/>
                <a:gd name="connsiteY6" fmla="*/ 19116 h 308702"/>
                <a:gd name="connsiteX7" fmla="*/ 9702 w 203263"/>
                <a:gd name="connsiteY7" fmla="*/ 15115 h 308702"/>
                <a:gd name="connsiteX8" fmla="*/ 16751 w 203263"/>
                <a:gd name="connsiteY8" fmla="*/ 10353 h 308702"/>
                <a:gd name="connsiteX9" fmla="*/ 61042 w 203263"/>
                <a:gd name="connsiteY9" fmla="*/ 447 h 3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63" h="308702">
                  <a:moveTo>
                    <a:pt x="61042" y="447"/>
                  </a:moveTo>
                  <a:lnTo>
                    <a:pt x="203250" y="254383"/>
                  </a:lnTo>
                  <a:cubicBezTo>
                    <a:pt x="200907" y="257917"/>
                    <a:pt x="198326" y="261289"/>
                    <a:pt x="195535" y="264480"/>
                  </a:cubicBezTo>
                  <a:cubicBezTo>
                    <a:pt x="188791" y="272757"/>
                    <a:pt x="180981" y="280091"/>
                    <a:pt x="172294" y="286292"/>
                  </a:cubicBezTo>
                  <a:cubicBezTo>
                    <a:pt x="146634" y="305818"/>
                    <a:pt x="113677" y="313057"/>
                    <a:pt x="82187" y="306104"/>
                  </a:cubicBezTo>
                  <a:lnTo>
                    <a:pt x="-13" y="23497"/>
                  </a:lnTo>
                  <a:cubicBezTo>
                    <a:pt x="1377" y="21935"/>
                    <a:pt x="2873" y="20468"/>
                    <a:pt x="4463" y="19116"/>
                  </a:cubicBezTo>
                  <a:cubicBezTo>
                    <a:pt x="5987" y="17878"/>
                    <a:pt x="7702" y="16544"/>
                    <a:pt x="9702" y="15115"/>
                  </a:cubicBezTo>
                  <a:cubicBezTo>
                    <a:pt x="11702" y="13687"/>
                    <a:pt x="14179" y="11877"/>
                    <a:pt x="16751" y="10353"/>
                  </a:cubicBezTo>
                  <a:cubicBezTo>
                    <a:pt x="29971" y="2142"/>
                    <a:pt x="45583" y="-1353"/>
                    <a:pt x="61042" y="44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18" name="Freeform: Shape 2417">
              <a:extLst>
                <a:ext uri="{FF2B5EF4-FFF2-40B4-BE49-F238E27FC236}">
                  <a16:creationId xmlns:a16="http://schemas.microsoft.com/office/drawing/2014/main" xmlns="" id="{11D77F87-3601-11AB-A583-1CC4D65B274E}"/>
                </a:ext>
              </a:extLst>
            </p:cNvPr>
            <p:cNvSpPr/>
            <p:nvPr/>
          </p:nvSpPr>
          <p:spPr>
            <a:xfrm>
              <a:off x="1741165" y="1222216"/>
              <a:ext cx="54631" cy="84527"/>
            </a:xfrm>
            <a:custGeom>
              <a:avLst/>
              <a:gdLst>
                <a:gd name="connsiteX0" fmla="*/ 45235 w 54631"/>
                <a:gd name="connsiteY0" fmla="*/ 83456 h 84527"/>
                <a:gd name="connsiteX1" fmla="*/ 7802 w 54631"/>
                <a:gd name="connsiteY1" fmla="*/ 50118 h 84527"/>
                <a:gd name="connsiteX2" fmla="*/ 9231 w 54631"/>
                <a:gd name="connsiteY2" fmla="*/ 1159 h 84527"/>
                <a:gd name="connsiteX3" fmla="*/ 46473 w 54631"/>
                <a:gd name="connsiteY3" fmla="*/ 33354 h 84527"/>
                <a:gd name="connsiteX4" fmla="*/ 45235 w 54631"/>
                <a:gd name="connsiteY4" fmla="*/ 83456 h 8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1" h="84527">
                  <a:moveTo>
                    <a:pt x="45235" y="83456"/>
                  </a:moveTo>
                  <a:cubicBezTo>
                    <a:pt x="33043" y="88790"/>
                    <a:pt x="16660" y="73359"/>
                    <a:pt x="7802" y="50118"/>
                  </a:cubicBezTo>
                  <a:cubicBezTo>
                    <a:pt x="-5152" y="14209"/>
                    <a:pt x="-104" y="5351"/>
                    <a:pt x="9231" y="1159"/>
                  </a:cubicBezTo>
                  <a:cubicBezTo>
                    <a:pt x="18565" y="-3031"/>
                    <a:pt x="31043" y="3160"/>
                    <a:pt x="46473" y="33354"/>
                  </a:cubicBezTo>
                  <a:cubicBezTo>
                    <a:pt x="57808" y="55547"/>
                    <a:pt x="57237" y="77836"/>
                    <a:pt x="45235" y="8345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19" name="Freeform: Shape 2418">
              <a:extLst>
                <a:ext uri="{FF2B5EF4-FFF2-40B4-BE49-F238E27FC236}">
                  <a16:creationId xmlns:a16="http://schemas.microsoft.com/office/drawing/2014/main" xmlns="" id="{FAA14C56-6BE5-958A-D3C4-05D09E54CE31}"/>
                </a:ext>
              </a:extLst>
            </p:cNvPr>
            <p:cNvSpPr/>
            <p:nvPr/>
          </p:nvSpPr>
          <p:spPr>
            <a:xfrm>
              <a:off x="1762029" y="1118044"/>
              <a:ext cx="239934" cy="300981"/>
            </a:xfrm>
            <a:custGeom>
              <a:avLst/>
              <a:gdLst>
                <a:gd name="connsiteX0" fmla="*/ 71710 w 239934"/>
                <a:gd name="connsiteY0" fmla="*/ -15 h 300981"/>
                <a:gd name="connsiteX1" fmla="*/ 239921 w 239934"/>
                <a:gd name="connsiteY1" fmla="*/ 237538 h 300981"/>
                <a:gd name="connsiteX2" fmla="*/ 236207 w 239934"/>
                <a:gd name="connsiteY2" fmla="*/ 246587 h 300981"/>
                <a:gd name="connsiteX3" fmla="*/ 231444 w 239934"/>
                <a:gd name="connsiteY3" fmla="*/ 256112 h 300981"/>
                <a:gd name="connsiteX4" fmla="*/ 222872 w 239934"/>
                <a:gd name="connsiteY4" fmla="*/ 267257 h 300981"/>
                <a:gd name="connsiteX5" fmla="*/ 191153 w 239934"/>
                <a:gd name="connsiteY5" fmla="*/ 291355 h 300981"/>
                <a:gd name="connsiteX6" fmla="*/ 145243 w 239934"/>
                <a:gd name="connsiteY6" fmla="*/ 300880 h 300981"/>
                <a:gd name="connsiteX7" fmla="*/ -13 w 239934"/>
                <a:gd name="connsiteY7" fmla="*/ 44467 h 300981"/>
                <a:gd name="connsiteX8" fmla="*/ 4559 w 239934"/>
                <a:gd name="connsiteY8" fmla="*/ 38656 h 300981"/>
                <a:gd name="connsiteX9" fmla="*/ 17417 w 239934"/>
                <a:gd name="connsiteY9" fmla="*/ 25893 h 300981"/>
                <a:gd name="connsiteX10" fmla="*/ 37515 w 239934"/>
                <a:gd name="connsiteY10" fmla="*/ 12082 h 300981"/>
                <a:gd name="connsiteX11" fmla="*/ 53136 w 239934"/>
                <a:gd name="connsiteY11" fmla="*/ 5128 h 300981"/>
                <a:gd name="connsiteX12" fmla="*/ 71710 w 239934"/>
                <a:gd name="connsiteY12" fmla="*/ -15 h 30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934" h="300981">
                  <a:moveTo>
                    <a:pt x="71710" y="-15"/>
                  </a:moveTo>
                  <a:lnTo>
                    <a:pt x="239921" y="237538"/>
                  </a:lnTo>
                  <a:cubicBezTo>
                    <a:pt x="238874" y="240625"/>
                    <a:pt x="237626" y="243653"/>
                    <a:pt x="236207" y="246587"/>
                  </a:cubicBezTo>
                  <a:cubicBezTo>
                    <a:pt x="234968" y="249349"/>
                    <a:pt x="233349" y="252493"/>
                    <a:pt x="231444" y="256112"/>
                  </a:cubicBezTo>
                  <a:cubicBezTo>
                    <a:pt x="229120" y="260208"/>
                    <a:pt x="226234" y="263961"/>
                    <a:pt x="222872" y="267257"/>
                  </a:cubicBezTo>
                  <a:cubicBezTo>
                    <a:pt x="213718" y="277001"/>
                    <a:pt x="202993" y="285144"/>
                    <a:pt x="191153" y="291355"/>
                  </a:cubicBezTo>
                  <a:cubicBezTo>
                    <a:pt x="176875" y="298279"/>
                    <a:pt x="161102" y="301556"/>
                    <a:pt x="145243" y="300880"/>
                  </a:cubicBezTo>
                  <a:lnTo>
                    <a:pt x="-13" y="44467"/>
                  </a:lnTo>
                  <a:lnTo>
                    <a:pt x="4559" y="38656"/>
                  </a:lnTo>
                  <a:cubicBezTo>
                    <a:pt x="8426" y="33999"/>
                    <a:pt x="12731" y="29732"/>
                    <a:pt x="17417" y="25893"/>
                  </a:cubicBezTo>
                  <a:cubicBezTo>
                    <a:pt x="23409" y="20340"/>
                    <a:pt x="30181" y="15682"/>
                    <a:pt x="37515" y="12082"/>
                  </a:cubicBezTo>
                  <a:cubicBezTo>
                    <a:pt x="40754" y="10748"/>
                    <a:pt x="47040" y="7319"/>
                    <a:pt x="53136" y="5128"/>
                  </a:cubicBezTo>
                  <a:cubicBezTo>
                    <a:pt x="59137" y="2785"/>
                    <a:pt x="65357" y="1061"/>
                    <a:pt x="71710"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20" name="Freeform: Shape 2419">
              <a:extLst>
                <a:ext uri="{FF2B5EF4-FFF2-40B4-BE49-F238E27FC236}">
                  <a16:creationId xmlns:a16="http://schemas.microsoft.com/office/drawing/2014/main" xmlns="" id="{7C456192-854C-FD3A-A0B1-07D2106E92FE}"/>
                </a:ext>
              </a:extLst>
            </p:cNvPr>
            <p:cNvSpPr/>
            <p:nvPr/>
          </p:nvSpPr>
          <p:spPr>
            <a:xfrm>
              <a:off x="1814573" y="1180228"/>
              <a:ext cx="65020" cy="78907"/>
            </a:xfrm>
            <a:custGeom>
              <a:avLst/>
              <a:gdLst>
                <a:gd name="connsiteX0" fmla="*/ 58314 w 65020"/>
                <a:gd name="connsiteY0" fmla="*/ 76580 h 78907"/>
                <a:gd name="connsiteX1" fmla="*/ 37359 w 65020"/>
                <a:gd name="connsiteY1" fmla="*/ 75056 h 78907"/>
                <a:gd name="connsiteX2" fmla="*/ 14594 w 65020"/>
                <a:gd name="connsiteY2" fmla="*/ 51720 h 78907"/>
                <a:gd name="connsiteX3" fmla="*/ 7450 w 65020"/>
                <a:gd name="connsiteY3" fmla="*/ 2571 h 78907"/>
                <a:gd name="connsiteX4" fmla="*/ 25071 w 65020"/>
                <a:gd name="connsiteY4" fmla="*/ 2571 h 78907"/>
                <a:gd name="connsiteX5" fmla="*/ 51456 w 65020"/>
                <a:gd name="connsiteY5" fmla="*/ 27050 h 78907"/>
                <a:gd name="connsiteX6" fmla="*/ 58314 w 65020"/>
                <a:gd name="connsiteY6" fmla="*/ 76580 h 7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20" h="78907">
                  <a:moveTo>
                    <a:pt x="58314" y="76580"/>
                  </a:moveTo>
                  <a:cubicBezTo>
                    <a:pt x="51617" y="80143"/>
                    <a:pt x="43464" y="79552"/>
                    <a:pt x="37359" y="75056"/>
                  </a:cubicBezTo>
                  <a:cubicBezTo>
                    <a:pt x="28072" y="69141"/>
                    <a:pt x="20280" y="61150"/>
                    <a:pt x="14594" y="51720"/>
                  </a:cubicBezTo>
                  <a:cubicBezTo>
                    <a:pt x="-5599" y="19526"/>
                    <a:pt x="-1694" y="9239"/>
                    <a:pt x="7450" y="2571"/>
                  </a:cubicBezTo>
                  <a:cubicBezTo>
                    <a:pt x="12813" y="-877"/>
                    <a:pt x="19709" y="-877"/>
                    <a:pt x="25071" y="2571"/>
                  </a:cubicBezTo>
                  <a:cubicBezTo>
                    <a:pt x="35711" y="8476"/>
                    <a:pt x="44769" y="16878"/>
                    <a:pt x="51456" y="27050"/>
                  </a:cubicBezTo>
                  <a:cubicBezTo>
                    <a:pt x="66219" y="46576"/>
                    <a:pt x="69553" y="68674"/>
                    <a:pt x="58314" y="76580"/>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21" name="Freeform: Shape 2420">
              <a:extLst>
                <a:ext uri="{FF2B5EF4-FFF2-40B4-BE49-F238E27FC236}">
                  <a16:creationId xmlns:a16="http://schemas.microsoft.com/office/drawing/2014/main" xmlns="" id="{5C60916F-013B-3BFE-8BD6-AE1402600A70}"/>
                </a:ext>
              </a:extLst>
            </p:cNvPr>
            <p:cNvSpPr/>
            <p:nvPr/>
          </p:nvSpPr>
          <p:spPr>
            <a:xfrm>
              <a:off x="1834800" y="1056227"/>
              <a:ext cx="244601" cy="298387"/>
            </a:xfrm>
            <a:custGeom>
              <a:avLst/>
              <a:gdLst>
                <a:gd name="connsiteX0" fmla="*/ 92760 w 244601"/>
                <a:gd name="connsiteY0" fmla="*/ -15 h 298387"/>
                <a:gd name="connsiteX1" fmla="*/ 244589 w 244601"/>
                <a:gd name="connsiteY1" fmla="*/ 248206 h 298387"/>
                <a:gd name="connsiteX2" fmla="*/ 227253 w 244601"/>
                <a:gd name="connsiteY2" fmla="*/ 275638 h 298387"/>
                <a:gd name="connsiteX3" fmla="*/ 169246 w 244601"/>
                <a:gd name="connsiteY3" fmla="*/ 297736 h 298387"/>
                <a:gd name="connsiteX4" fmla="*/ -13 w 244601"/>
                <a:gd name="connsiteY4" fmla="*/ 57706 h 298387"/>
                <a:gd name="connsiteX5" fmla="*/ 26561 w 244601"/>
                <a:gd name="connsiteY5" fmla="*/ 31036 h 298387"/>
                <a:gd name="connsiteX6" fmla="*/ 92760 w 244601"/>
                <a:gd name="connsiteY6" fmla="*/ -15 h 29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4601" h="298387">
                  <a:moveTo>
                    <a:pt x="92760" y="-15"/>
                  </a:moveTo>
                  <a:lnTo>
                    <a:pt x="244589" y="248206"/>
                  </a:lnTo>
                  <a:cubicBezTo>
                    <a:pt x="240388" y="258255"/>
                    <a:pt x="234530" y="267533"/>
                    <a:pt x="227253" y="275638"/>
                  </a:cubicBezTo>
                  <a:cubicBezTo>
                    <a:pt x="213004" y="292488"/>
                    <a:pt x="191096" y="300832"/>
                    <a:pt x="169246" y="297736"/>
                  </a:cubicBezTo>
                  <a:lnTo>
                    <a:pt x="-13" y="57706"/>
                  </a:lnTo>
                  <a:cubicBezTo>
                    <a:pt x="7864" y="47896"/>
                    <a:pt x="16779" y="38952"/>
                    <a:pt x="26561" y="31036"/>
                  </a:cubicBezTo>
                  <a:cubicBezTo>
                    <a:pt x="45211" y="14577"/>
                    <a:pt x="68186" y="3804"/>
                    <a:pt x="92760"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22" name="Freeform: Shape 2421">
              <a:extLst>
                <a:ext uri="{FF2B5EF4-FFF2-40B4-BE49-F238E27FC236}">
                  <a16:creationId xmlns:a16="http://schemas.microsoft.com/office/drawing/2014/main" xmlns="" id="{F0C8339F-DE4F-0EA7-D7D1-13BAFA30FD23}"/>
                </a:ext>
              </a:extLst>
            </p:cNvPr>
            <p:cNvSpPr/>
            <p:nvPr/>
          </p:nvSpPr>
          <p:spPr>
            <a:xfrm>
              <a:off x="1897582" y="1119125"/>
              <a:ext cx="67415" cy="81211"/>
            </a:xfrm>
            <a:custGeom>
              <a:avLst/>
              <a:gdLst>
                <a:gd name="connsiteX0" fmla="*/ 59887 w 67415"/>
                <a:gd name="connsiteY0" fmla="*/ 78819 h 81211"/>
                <a:gd name="connsiteX1" fmla="*/ 14358 w 67415"/>
                <a:gd name="connsiteY1" fmla="*/ 55292 h 81211"/>
                <a:gd name="connsiteX2" fmla="*/ 10643 w 67415"/>
                <a:gd name="connsiteY2" fmla="*/ 3762 h 81211"/>
                <a:gd name="connsiteX3" fmla="*/ 56363 w 67415"/>
                <a:gd name="connsiteY3" fmla="*/ 27670 h 81211"/>
                <a:gd name="connsiteX4" fmla="*/ 59887 w 67415"/>
                <a:gd name="connsiteY4" fmla="*/ 78819 h 8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15" h="81211">
                  <a:moveTo>
                    <a:pt x="59887" y="78819"/>
                  </a:moveTo>
                  <a:cubicBezTo>
                    <a:pt x="48743" y="86249"/>
                    <a:pt x="28360" y="75676"/>
                    <a:pt x="14358" y="55292"/>
                  </a:cubicBezTo>
                  <a:cubicBezTo>
                    <a:pt x="-7073" y="23669"/>
                    <a:pt x="-1263" y="11668"/>
                    <a:pt x="10643" y="3762"/>
                  </a:cubicBezTo>
                  <a:cubicBezTo>
                    <a:pt x="22549" y="-4144"/>
                    <a:pt x="38170" y="-1191"/>
                    <a:pt x="56363" y="27670"/>
                  </a:cubicBezTo>
                  <a:cubicBezTo>
                    <a:pt x="69603" y="48625"/>
                    <a:pt x="71127" y="71485"/>
                    <a:pt x="59887" y="7881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23" name="Freeform: Shape 2422">
              <a:extLst>
                <a:ext uri="{FF2B5EF4-FFF2-40B4-BE49-F238E27FC236}">
                  <a16:creationId xmlns:a16="http://schemas.microsoft.com/office/drawing/2014/main" xmlns="" id="{C102AC0E-0F4E-DDEC-62A6-ABA865CE8DD5}"/>
                </a:ext>
              </a:extLst>
            </p:cNvPr>
            <p:cNvSpPr/>
            <p:nvPr/>
          </p:nvSpPr>
          <p:spPr>
            <a:xfrm>
              <a:off x="1928336" y="1000601"/>
              <a:ext cx="230885" cy="304058"/>
            </a:xfrm>
            <a:custGeom>
              <a:avLst/>
              <a:gdLst>
                <a:gd name="connsiteX0" fmla="*/ 98094 w 230885"/>
                <a:gd name="connsiteY0" fmla="*/ -15 h 304058"/>
                <a:gd name="connsiteX1" fmla="*/ 230873 w 230885"/>
                <a:gd name="connsiteY1" fmla="*/ 258970 h 304058"/>
                <a:gd name="connsiteX2" fmla="*/ 211823 w 230885"/>
                <a:gd name="connsiteY2" fmla="*/ 284973 h 304058"/>
                <a:gd name="connsiteX3" fmla="*/ 153053 w 230885"/>
                <a:gd name="connsiteY3" fmla="*/ 302594 h 304058"/>
                <a:gd name="connsiteX4" fmla="*/ -13 w 230885"/>
                <a:gd name="connsiteY4" fmla="*/ 51134 h 304058"/>
                <a:gd name="connsiteX5" fmla="*/ 7702 w 230885"/>
                <a:gd name="connsiteY5" fmla="*/ 43419 h 304058"/>
                <a:gd name="connsiteX6" fmla="*/ 28657 w 230885"/>
                <a:gd name="connsiteY6" fmla="*/ 26274 h 304058"/>
                <a:gd name="connsiteX7" fmla="*/ 98094 w 230885"/>
                <a:gd name="connsiteY7" fmla="*/ -15 h 30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885" h="304058">
                  <a:moveTo>
                    <a:pt x="98094" y="-15"/>
                  </a:moveTo>
                  <a:lnTo>
                    <a:pt x="230873" y="258970"/>
                  </a:lnTo>
                  <a:cubicBezTo>
                    <a:pt x="226034" y="268647"/>
                    <a:pt x="219585" y="277439"/>
                    <a:pt x="211823" y="284973"/>
                  </a:cubicBezTo>
                  <a:cubicBezTo>
                    <a:pt x="196573" y="300575"/>
                    <a:pt x="174370" y="307233"/>
                    <a:pt x="153053" y="302594"/>
                  </a:cubicBezTo>
                  <a:lnTo>
                    <a:pt x="-13" y="51134"/>
                  </a:lnTo>
                  <a:cubicBezTo>
                    <a:pt x="-13" y="51134"/>
                    <a:pt x="2749" y="48086"/>
                    <a:pt x="7702" y="43419"/>
                  </a:cubicBezTo>
                  <a:cubicBezTo>
                    <a:pt x="14226" y="37161"/>
                    <a:pt x="21227" y="31425"/>
                    <a:pt x="28657" y="26274"/>
                  </a:cubicBezTo>
                  <a:cubicBezTo>
                    <a:pt x="48812" y="11049"/>
                    <a:pt x="72910" y="1925"/>
                    <a:pt x="98094"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24" name="Freeform: Shape 2423">
              <a:extLst>
                <a:ext uri="{FF2B5EF4-FFF2-40B4-BE49-F238E27FC236}">
                  <a16:creationId xmlns:a16="http://schemas.microsoft.com/office/drawing/2014/main" xmlns="" id="{50727DBF-D4E2-0B12-18A8-023F370F5DB6}"/>
                </a:ext>
              </a:extLst>
            </p:cNvPr>
            <p:cNvSpPr/>
            <p:nvPr/>
          </p:nvSpPr>
          <p:spPr>
            <a:xfrm>
              <a:off x="1989888" y="1063026"/>
              <a:ext cx="64725" cy="83123"/>
            </a:xfrm>
            <a:custGeom>
              <a:avLst/>
              <a:gdLst>
                <a:gd name="connsiteX0" fmla="*/ 55782 w 64725"/>
                <a:gd name="connsiteY0" fmla="*/ 81292 h 83123"/>
                <a:gd name="connsiteX1" fmla="*/ 11967 w 64725"/>
                <a:gd name="connsiteY1" fmla="*/ 54622 h 83123"/>
                <a:gd name="connsiteX2" fmla="*/ 11967 w 64725"/>
                <a:gd name="connsiteY2" fmla="*/ 2997 h 83123"/>
                <a:gd name="connsiteX3" fmla="*/ 56068 w 64725"/>
                <a:gd name="connsiteY3" fmla="*/ 30048 h 83123"/>
                <a:gd name="connsiteX4" fmla="*/ 55782 w 64725"/>
                <a:gd name="connsiteY4" fmla="*/ 81292 h 83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5" h="83123">
                  <a:moveTo>
                    <a:pt x="55782" y="81292"/>
                  </a:moveTo>
                  <a:cubicBezTo>
                    <a:pt x="44162" y="87865"/>
                    <a:pt x="24540" y="76054"/>
                    <a:pt x="11967" y="54622"/>
                  </a:cubicBezTo>
                  <a:cubicBezTo>
                    <a:pt x="-7083" y="21761"/>
                    <a:pt x="-606" y="10045"/>
                    <a:pt x="11967" y="2997"/>
                  </a:cubicBezTo>
                  <a:cubicBezTo>
                    <a:pt x="24540" y="-4052"/>
                    <a:pt x="39971" y="-146"/>
                    <a:pt x="56068" y="30048"/>
                  </a:cubicBezTo>
                  <a:cubicBezTo>
                    <a:pt x="67688" y="51860"/>
                    <a:pt x="67593" y="74815"/>
                    <a:pt x="55782" y="8129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25" name="Freeform: Shape 2424">
              <a:extLst>
                <a:ext uri="{FF2B5EF4-FFF2-40B4-BE49-F238E27FC236}">
                  <a16:creationId xmlns:a16="http://schemas.microsoft.com/office/drawing/2014/main" xmlns="" id="{92D5D0F2-8697-0162-D3D2-D5BB6F4E79A4}"/>
                </a:ext>
              </a:extLst>
            </p:cNvPr>
            <p:cNvSpPr/>
            <p:nvPr/>
          </p:nvSpPr>
          <p:spPr>
            <a:xfrm>
              <a:off x="2028158" y="952499"/>
              <a:ext cx="212788" cy="308774"/>
            </a:xfrm>
            <a:custGeom>
              <a:avLst/>
              <a:gdLst>
                <a:gd name="connsiteX0" fmla="*/ 103047 w 212788"/>
                <a:gd name="connsiteY0" fmla="*/ -15 h 308774"/>
                <a:gd name="connsiteX1" fmla="*/ 212775 w 212788"/>
                <a:gd name="connsiteY1" fmla="*/ 269543 h 308774"/>
                <a:gd name="connsiteX2" fmla="*/ 207441 w 212788"/>
                <a:gd name="connsiteY2" fmla="*/ 277448 h 308774"/>
                <a:gd name="connsiteX3" fmla="*/ 192392 w 212788"/>
                <a:gd name="connsiteY3" fmla="*/ 293546 h 308774"/>
                <a:gd name="connsiteX4" fmla="*/ 133336 w 212788"/>
                <a:gd name="connsiteY4" fmla="*/ 305928 h 308774"/>
                <a:gd name="connsiteX5" fmla="*/ -13 w 212788"/>
                <a:gd name="connsiteY5" fmla="*/ 43800 h 308774"/>
                <a:gd name="connsiteX6" fmla="*/ 8273 w 212788"/>
                <a:gd name="connsiteY6" fmla="*/ 36561 h 308774"/>
                <a:gd name="connsiteX7" fmla="*/ 30943 w 212788"/>
                <a:gd name="connsiteY7" fmla="*/ 20845 h 308774"/>
                <a:gd name="connsiteX8" fmla="*/ 103047 w 212788"/>
                <a:gd name="connsiteY8" fmla="*/ -15 h 30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8" h="308774">
                  <a:moveTo>
                    <a:pt x="103047" y="-15"/>
                  </a:moveTo>
                  <a:lnTo>
                    <a:pt x="212775" y="269543"/>
                  </a:lnTo>
                  <a:cubicBezTo>
                    <a:pt x="211184" y="272305"/>
                    <a:pt x="209403" y="274943"/>
                    <a:pt x="207441" y="277448"/>
                  </a:cubicBezTo>
                  <a:cubicBezTo>
                    <a:pt x="203021" y="283344"/>
                    <a:pt x="197973" y="288745"/>
                    <a:pt x="192392" y="293546"/>
                  </a:cubicBezTo>
                  <a:cubicBezTo>
                    <a:pt x="176199" y="307671"/>
                    <a:pt x="153834" y="312358"/>
                    <a:pt x="133336" y="305928"/>
                  </a:cubicBezTo>
                  <a:lnTo>
                    <a:pt x="-13" y="43800"/>
                  </a:lnTo>
                  <a:cubicBezTo>
                    <a:pt x="-13" y="43800"/>
                    <a:pt x="2939" y="40943"/>
                    <a:pt x="8273" y="36561"/>
                  </a:cubicBezTo>
                  <a:cubicBezTo>
                    <a:pt x="15446" y="30791"/>
                    <a:pt x="23028" y="25539"/>
                    <a:pt x="30943" y="20845"/>
                  </a:cubicBezTo>
                  <a:cubicBezTo>
                    <a:pt x="52507" y="7176"/>
                    <a:pt x="77520" y="-62"/>
                    <a:pt x="103047"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26" name="Freeform: Shape 2425">
              <a:extLst>
                <a:ext uri="{FF2B5EF4-FFF2-40B4-BE49-F238E27FC236}">
                  <a16:creationId xmlns:a16="http://schemas.microsoft.com/office/drawing/2014/main" xmlns="" id="{97EEC59E-83FC-FC6B-F38E-9F9D7BEAE65A}"/>
                </a:ext>
              </a:extLst>
            </p:cNvPr>
            <p:cNvSpPr/>
            <p:nvPr/>
          </p:nvSpPr>
          <p:spPr>
            <a:xfrm>
              <a:off x="2086729" y="1013573"/>
              <a:ext cx="61822" cy="85212"/>
            </a:xfrm>
            <a:custGeom>
              <a:avLst/>
              <a:gdLst>
                <a:gd name="connsiteX0" fmla="*/ 51049 w 61822"/>
                <a:gd name="connsiteY0" fmla="*/ 83882 h 85212"/>
                <a:gd name="connsiteX1" fmla="*/ 9424 w 61822"/>
                <a:gd name="connsiteY1" fmla="*/ 53878 h 85212"/>
                <a:gd name="connsiteX2" fmla="*/ 13711 w 61822"/>
                <a:gd name="connsiteY2" fmla="*/ 2252 h 85212"/>
                <a:gd name="connsiteX3" fmla="*/ 55621 w 61822"/>
                <a:gd name="connsiteY3" fmla="*/ 32732 h 85212"/>
                <a:gd name="connsiteX4" fmla="*/ 51049 w 61822"/>
                <a:gd name="connsiteY4" fmla="*/ 83882 h 8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2" h="85212">
                  <a:moveTo>
                    <a:pt x="51049" y="83882"/>
                  </a:moveTo>
                  <a:cubicBezTo>
                    <a:pt x="38952" y="89597"/>
                    <a:pt x="20283" y="76166"/>
                    <a:pt x="9424" y="53878"/>
                  </a:cubicBezTo>
                  <a:cubicBezTo>
                    <a:pt x="-7149" y="19588"/>
                    <a:pt x="566" y="8444"/>
                    <a:pt x="13711" y="2252"/>
                  </a:cubicBezTo>
                  <a:cubicBezTo>
                    <a:pt x="26855" y="-3939"/>
                    <a:pt x="42286" y="1395"/>
                    <a:pt x="55621" y="32732"/>
                  </a:cubicBezTo>
                  <a:cubicBezTo>
                    <a:pt x="65431" y="55593"/>
                    <a:pt x="63336" y="78452"/>
                    <a:pt x="51049" y="8388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27" name="Freeform: Shape 2426">
              <a:extLst>
                <a:ext uri="{FF2B5EF4-FFF2-40B4-BE49-F238E27FC236}">
                  <a16:creationId xmlns:a16="http://schemas.microsoft.com/office/drawing/2014/main" xmlns="" id="{09F9D027-41AE-C24D-1E76-FCCEFE4FE0CA}"/>
                </a:ext>
              </a:extLst>
            </p:cNvPr>
            <p:cNvSpPr/>
            <p:nvPr/>
          </p:nvSpPr>
          <p:spPr>
            <a:xfrm>
              <a:off x="2133028" y="913207"/>
              <a:ext cx="190500" cy="313018"/>
            </a:xfrm>
            <a:custGeom>
              <a:avLst/>
              <a:gdLst>
                <a:gd name="connsiteX0" fmla="*/ 109238 w 190500"/>
                <a:gd name="connsiteY0" fmla="*/ 701 h 313018"/>
                <a:gd name="connsiteX1" fmla="*/ 190487 w 190500"/>
                <a:gd name="connsiteY1" fmla="*/ 280164 h 313018"/>
                <a:gd name="connsiteX2" fmla="*/ 184677 w 190500"/>
                <a:gd name="connsiteY2" fmla="*/ 287308 h 313018"/>
                <a:gd name="connsiteX3" fmla="*/ 168674 w 190500"/>
                <a:gd name="connsiteY3" fmla="*/ 301691 h 313018"/>
                <a:gd name="connsiteX4" fmla="*/ 110191 w 190500"/>
                <a:gd name="connsiteY4" fmla="*/ 308072 h 313018"/>
                <a:gd name="connsiteX5" fmla="*/ -13 w 190500"/>
                <a:gd name="connsiteY5" fmla="*/ 34991 h 313018"/>
                <a:gd name="connsiteX6" fmla="*/ 9035 w 190500"/>
                <a:gd name="connsiteY6" fmla="*/ 28514 h 313018"/>
                <a:gd name="connsiteX7" fmla="*/ 33515 w 190500"/>
                <a:gd name="connsiteY7" fmla="*/ 14702 h 313018"/>
                <a:gd name="connsiteX8" fmla="*/ 109238 w 190500"/>
                <a:gd name="connsiteY8" fmla="*/ 701 h 31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0" h="313018">
                  <a:moveTo>
                    <a:pt x="109238" y="701"/>
                  </a:moveTo>
                  <a:lnTo>
                    <a:pt x="190487" y="280164"/>
                  </a:lnTo>
                  <a:cubicBezTo>
                    <a:pt x="188705" y="282669"/>
                    <a:pt x="186762" y="285051"/>
                    <a:pt x="184677" y="287308"/>
                  </a:cubicBezTo>
                  <a:cubicBezTo>
                    <a:pt x="179981" y="292766"/>
                    <a:pt x="174599" y="297595"/>
                    <a:pt x="168674" y="301691"/>
                  </a:cubicBezTo>
                  <a:cubicBezTo>
                    <a:pt x="151691" y="314035"/>
                    <a:pt x="129441" y="316455"/>
                    <a:pt x="110191" y="308072"/>
                  </a:cubicBezTo>
                  <a:lnTo>
                    <a:pt x="-13" y="34991"/>
                  </a:lnTo>
                  <a:cubicBezTo>
                    <a:pt x="2873" y="32656"/>
                    <a:pt x="5892" y="30493"/>
                    <a:pt x="9035" y="28514"/>
                  </a:cubicBezTo>
                  <a:cubicBezTo>
                    <a:pt x="16913" y="23424"/>
                    <a:pt x="25085" y="18812"/>
                    <a:pt x="33515" y="14702"/>
                  </a:cubicBezTo>
                  <a:cubicBezTo>
                    <a:pt x="56899" y="2885"/>
                    <a:pt x="83178" y="-1975"/>
                    <a:pt x="109238" y="70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28" name="Freeform: Shape 2427">
              <a:extLst>
                <a:ext uri="{FF2B5EF4-FFF2-40B4-BE49-F238E27FC236}">
                  <a16:creationId xmlns:a16="http://schemas.microsoft.com/office/drawing/2014/main" xmlns="" id="{1F0250B5-0DA9-5F84-6896-9545FF685C33}"/>
                </a:ext>
              </a:extLst>
            </p:cNvPr>
            <p:cNvSpPr/>
            <p:nvPr/>
          </p:nvSpPr>
          <p:spPr>
            <a:xfrm>
              <a:off x="2188424" y="972612"/>
              <a:ext cx="58754" cy="87039"/>
            </a:xfrm>
            <a:custGeom>
              <a:avLst/>
              <a:gdLst>
                <a:gd name="connsiteX0" fmla="*/ 45460 w 58754"/>
                <a:gd name="connsiteY0" fmla="*/ 86267 h 87039"/>
                <a:gd name="connsiteX1" fmla="*/ 6693 w 58754"/>
                <a:gd name="connsiteY1" fmla="*/ 52453 h 87039"/>
                <a:gd name="connsiteX2" fmla="*/ 16218 w 58754"/>
                <a:gd name="connsiteY2" fmla="*/ 1399 h 87039"/>
                <a:gd name="connsiteX3" fmla="*/ 55271 w 58754"/>
                <a:gd name="connsiteY3" fmla="*/ 35784 h 87039"/>
                <a:gd name="connsiteX4" fmla="*/ 45460 w 58754"/>
                <a:gd name="connsiteY4" fmla="*/ 86267 h 87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54" h="87039">
                  <a:moveTo>
                    <a:pt x="45460" y="86267"/>
                  </a:moveTo>
                  <a:cubicBezTo>
                    <a:pt x="32697" y="90648"/>
                    <a:pt x="15361" y="75599"/>
                    <a:pt x="6693" y="52453"/>
                  </a:cubicBezTo>
                  <a:cubicBezTo>
                    <a:pt x="-6832" y="16734"/>
                    <a:pt x="2026" y="6257"/>
                    <a:pt x="16218" y="1399"/>
                  </a:cubicBezTo>
                  <a:cubicBezTo>
                    <a:pt x="30411" y="-3459"/>
                    <a:pt x="44793" y="3304"/>
                    <a:pt x="55271" y="35784"/>
                  </a:cubicBezTo>
                  <a:cubicBezTo>
                    <a:pt x="62510" y="59501"/>
                    <a:pt x="58033" y="81695"/>
                    <a:pt x="45460" y="8626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29" name="Freeform: Shape 2428">
              <a:extLst>
                <a:ext uri="{FF2B5EF4-FFF2-40B4-BE49-F238E27FC236}">
                  <a16:creationId xmlns:a16="http://schemas.microsoft.com/office/drawing/2014/main" xmlns="" id="{BE5315BC-DDCE-977B-6089-D739B000A379}"/>
                </a:ext>
              </a:extLst>
            </p:cNvPr>
            <p:cNvSpPr/>
            <p:nvPr/>
          </p:nvSpPr>
          <p:spPr>
            <a:xfrm>
              <a:off x="2244375" y="883901"/>
              <a:ext cx="161925" cy="316603"/>
            </a:xfrm>
            <a:custGeom>
              <a:avLst/>
              <a:gdLst>
                <a:gd name="connsiteX0" fmla="*/ 115525 w 161925"/>
                <a:gd name="connsiteY0" fmla="*/ 3147 h 316603"/>
                <a:gd name="connsiteX1" fmla="*/ 161912 w 161925"/>
                <a:gd name="connsiteY1" fmla="*/ 290516 h 316603"/>
                <a:gd name="connsiteX2" fmla="*/ 155530 w 161925"/>
                <a:gd name="connsiteY2" fmla="*/ 296993 h 316603"/>
                <a:gd name="connsiteX3" fmla="*/ 138575 w 161925"/>
                <a:gd name="connsiteY3" fmla="*/ 309090 h 316603"/>
                <a:gd name="connsiteX4" fmla="*/ 113715 w 161925"/>
                <a:gd name="connsiteY4" fmla="*/ 316520 h 316603"/>
                <a:gd name="connsiteX5" fmla="*/ 98570 w 161925"/>
                <a:gd name="connsiteY5" fmla="*/ 314996 h 316603"/>
                <a:gd name="connsiteX6" fmla="*/ 81711 w 161925"/>
                <a:gd name="connsiteY6" fmla="*/ 308614 h 316603"/>
                <a:gd name="connsiteX7" fmla="*/ -13 w 161925"/>
                <a:gd name="connsiteY7" fmla="*/ 25817 h 316603"/>
                <a:gd name="connsiteX8" fmla="*/ 9988 w 161925"/>
                <a:gd name="connsiteY8" fmla="*/ 20197 h 316603"/>
                <a:gd name="connsiteX9" fmla="*/ 36563 w 161925"/>
                <a:gd name="connsiteY9" fmla="*/ 8957 h 316603"/>
                <a:gd name="connsiteX10" fmla="*/ 115525 w 161925"/>
                <a:gd name="connsiteY10" fmla="*/ 3147 h 3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316603">
                  <a:moveTo>
                    <a:pt x="115525" y="3147"/>
                  </a:moveTo>
                  <a:lnTo>
                    <a:pt x="161912" y="290516"/>
                  </a:lnTo>
                  <a:cubicBezTo>
                    <a:pt x="159930" y="292812"/>
                    <a:pt x="157797" y="294974"/>
                    <a:pt x="155530" y="296993"/>
                  </a:cubicBezTo>
                  <a:cubicBezTo>
                    <a:pt x="150320" y="301613"/>
                    <a:pt x="144643" y="305671"/>
                    <a:pt x="138575" y="309090"/>
                  </a:cubicBezTo>
                  <a:cubicBezTo>
                    <a:pt x="130917" y="313329"/>
                    <a:pt x="122440" y="315863"/>
                    <a:pt x="113715" y="316520"/>
                  </a:cubicBezTo>
                  <a:cubicBezTo>
                    <a:pt x="108619" y="316786"/>
                    <a:pt x="103514" y="316272"/>
                    <a:pt x="98570" y="314996"/>
                  </a:cubicBezTo>
                  <a:cubicBezTo>
                    <a:pt x="92665" y="313700"/>
                    <a:pt x="86988" y="311557"/>
                    <a:pt x="81711" y="308614"/>
                  </a:cubicBezTo>
                  <a:lnTo>
                    <a:pt x="-13" y="25817"/>
                  </a:lnTo>
                  <a:cubicBezTo>
                    <a:pt x="3225" y="23776"/>
                    <a:pt x="6559" y="21900"/>
                    <a:pt x="9988" y="20197"/>
                  </a:cubicBezTo>
                  <a:cubicBezTo>
                    <a:pt x="18513" y="15714"/>
                    <a:pt x="27409" y="11954"/>
                    <a:pt x="36563" y="8957"/>
                  </a:cubicBezTo>
                  <a:cubicBezTo>
                    <a:pt x="61775" y="-525"/>
                    <a:pt x="89188" y="-2542"/>
                    <a:pt x="115525" y="314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30" name="Freeform: Shape 2429">
              <a:extLst>
                <a:ext uri="{FF2B5EF4-FFF2-40B4-BE49-F238E27FC236}">
                  <a16:creationId xmlns:a16="http://schemas.microsoft.com/office/drawing/2014/main" xmlns="" id="{00465755-B2CE-3A4E-9BEB-AEEB43FC2A30}"/>
                </a:ext>
              </a:extLst>
            </p:cNvPr>
            <p:cNvSpPr/>
            <p:nvPr/>
          </p:nvSpPr>
          <p:spPr>
            <a:xfrm>
              <a:off x="2294949" y="941654"/>
              <a:ext cx="55605" cy="88984"/>
            </a:xfrm>
            <a:custGeom>
              <a:avLst/>
              <a:gdLst>
                <a:gd name="connsiteX0" fmla="*/ 38662 w 55605"/>
                <a:gd name="connsiteY0" fmla="*/ 88650 h 88984"/>
                <a:gd name="connsiteX1" fmla="*/ 3705 w 55605"/>
                <a:gd name="connsiteY1" fmla="*/ 50550 h 88984"/>
                <a:gd name="connsiteX2" fmla="*/ 19040 w 55605"/>
                <a:gd name="connsiteY2" fmla="*/ 639 h 88984"/>
                <a:gd name="connsiteX3" fmla="*/ 54187 w 55605"/>
                <a:gd name="connsiteY3" fmla="*/ 38739 h 88984"/>
                <a:gd name="connsiteX4" fmla="*/ 38662 w 55605"/>
                <a:gd name="connsiteY4" fmla="*/ 88650 h 88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05" h="88984">
                  <a:moveTo>
                    <a:pt x="38662" y="88650"/>
                  </a:moveTo>
                  <a:cubicBezTo>
                    <a:pt x="25517" y="91507"/>
                    <a:pt x="10087" y="74934"/>
                    <a:pt x="3705" y="50550"/>
                  </a:cubicBezTo>
                  <a:cubicBezTo>
                    <a:pt x="-5820" y="13688"/>
                    <a:pt x="4277" y="3877"/>
                    <a:pt x="19040" y="639"/>
                  </a:cubicBezTo>
                  <a:cubicBezTo>
                    <a:pt x="33804" y="-2600"/>
                    <a:pt x="47615" y="5592"/>
                    <a:pt x="54187" y="38739"/>
                  </a:cubicBezTo>
                  <a:cubicBezTo>
                    <a:pt x="58760" y="63885"/>
                    <a:pt x="51806" y="85888"/>
                    <a:pt x="38662" y="88650"/>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31" name="Freeform: Shape 2430">
              <a:extLst>
                <a:ext uri="{FF2B5EF4-FFF2-40B4-BE49-F238E27FC236}">
                  <a16:creationId xmlns:a16="http://schemas.microsoft.com/office/drawing/2014/main" xmlns="" id="{41D662AE-CC9E-54F3-AEAF-7CD945CCA64C}"/>
                </a:ext>
              </a:extLst>
            </p:cNvPr>
            <p:cNvSpPr/>
            <p:nvPr/>
          </p:nvSpPr>
          <p:spPr>
            <a:xfrm>
              <a:off x="2362771" y="867130"/>
              <a:ext cx="124491" cy="318617"/>
            </a:xfrm>
            <a:custGeom>
              <a:avLst/>
              <a:gdLst>
                <a:gd name="connsiteX0" fmla="*/ 120573 w 124491"/>
                <a:gd name="connsiteY0" fmla="*/ 8679 h 318617"/>
                <a:gd name="connsiteX1" fmla="*/ 124478 w 124491"/>
                <a:gd name="connsiteY1" fmla="*/ 299667 h 318617"/>
                <a:gd name="connsiteX2" fmla="*/ 117525 w 124491"/>
                <a:gd name="connsiteY2" fmla="*/ 305001 h 318617"/>
                <a:gd name="connsiteX3" fmla="*/ 99809 w 124491"/>
                <a:gd name="connsiteY3" fmla="*/ 314526 h 318617"/>
                <a:gd name="connsiteX4" fmla="*/ 75234 w 124491"/>
                <a:gd name="connsiteY4" fmla="*/ 318432 h 318617"/>
                <a:gd name="connsiteX5" fmla="*/ 45611 w 124491"/>
                <a:gd name="connsiteY5" fmla="*/ 306335 h 318617"/>
                <a:gd name="connsiteX6" fmla="*/ -13 w 124491"/>
                <a:gd name="connsiteY6" fmla="*/ 15632 h 318617"/>
                <a:gd name="connsiteX7" fmla="*/ 10940 w 124491"/>
                <a:gd name="connsiteY7" fmla="*/ 11346 h 318617"/>
                <a:gd name="connsiteX8" fmla="*/ 39515 w 124491"/>
                <a:gd name="connsiteY8" fmla="*/ 3345 h 318617"/>
                <a:gd name="connsiteX9" fmla="*/ 78854 w 124491"/>
                <a:gd name="connsiteY9" fmla="*/ 11 h 318617"/>
                <a:gd name="connsiteX10" fmla="*/ 120573 w 124491"/>
                <a:gd name="connsiteY10" fmla="*/ 8679 h 31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491" h="318617">
                  <a:moveTo>
                    <a:pt x="120573" y="8679"/>
                  </a:moveTo>
                  <a:lnTo>
                    <a:pt x="124478" y="299667"/>
                  </a:lnTo>
                  <a:cubicBezTo>
                    <a:pt x="122259" y="301572"/>
                    <a:pt x="119935" y="303354"/>
                    <a:pt x="117525" y="305001"/>
                  </a:cubicBezTo>
                  <a:cubicBezTo>
                    <a:pt x="112058" y="308926"/>
                    <a:pt x="106105" y="312136"/>
                    <a:pt x="99809" y="314526"/>
                  </a:cubicBezTo>
                  <a:cubicBezTo>
                    <a:pt x="92046" y="317774"/>
                    <a:pt x="83616" y="319108"/>
                    <a:pt x="75234" y="318432"/>
                  </a:cubicBezTo>
                  <a:cubicBezTo>
                    <a:pt x="64414" y="317298"/>
                    <a:pt x="54136" y="313107"/>
                    <a:pt x="45611" y="306335"/>
                  </a:cubicBezTo>
                  <a:lnTo>
                    <a:pt x="-13" y="15632"/>
                  </a:lnTo>
                  <a:cubicBezTo>
                    <a:pt x="3549" y="13994"/>
                    <a:pt x="7207" y="12563"/>
                    <a:pt x="10940" y="11346"/>
                  </a:cubicBezTo>
                  <a:cubicBezTo>
                    <a:pt x="20294" y="8094"/>
                    <a:pt x="29838" y="5421"/>
                    <a:pt x="39515" y="3345"/>
                  </a:cubicBezTo>
                  <a:cubicBezTo>
                    <a:pt x="52479" y="913"/>
                    <a:pt x="65662" y="-203"/>
                    <a:pt x="78854" y="11"/>
                  </a:cubicBezTo>
                  <a:cubicBezTo>
                    <a:pt x="93160" y="427"/>
                    <a:pt x="107286" y="3361"/>
                    <a:pt x="120573" y="867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32" name="Freeform: Shape 2431">
              <a:extLst>
                <a:ext uri="{FF2B5EF4-FFF2-40B4-BE49-F238E27FC236}">
                  <a16:creationId xmlns:a16="http://schemas.microsoft.com/office/drawing/2014/main" xmlns="" id="{FDAA580F-CD78-6AB4-BB56-1DBE1FAB2769}"/>
                </a:ext>
              </a:extLst>
            </p:cNvPr>
            <p:cNvSpPr/>
            <p:nvPr/>
          </p:nvSpPr>
          <p:spPr>
            <a:xfrm>
              <a:off x="2405447" y="924550"/>
              <a:ext cx="53328" cy="89903"/>
            </a:xfrm>
            <a:custGeom>
              <a:avLst/>
              <a:gdLst>
                <a:gd name="connsiteX0" fmla="*/ 30843 w 53328"/>
                <a:gd name="connsiteY0" fmla="*/ 89847 h 89903"/>
                <a:gd name="connsiteX1" fmla="*/ 1030 w 53328"/>
                <a:gd name="connsiteY1" fmla="*/ 47746 h 89903"/>
                <a:gd name="connsiteX2" fmla="*/ 23319 w 53328"/>
                <a:gd name="connsiteY2" fmla="*/ 121 h 89903"/>
                <a:gd name="connsiteX3" fmla="*/ 53227 w 53328"/>
                <a:gd name="connsiteY3" fmla="*/ 43079 h 89903"/>
                <a:gd name="connsiteX4" fmla="*/ 30843 w 53328"/>
                <a:gd name="connsiteY4" fmla="*/ 89847 h 8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8" h="89903">
                  <a:moveTo>
                    <a:pt x="30843" y="89847"/>
                  </a:moveTo>
                  <a:cubicBezTo>
                    <a:pt x="17508" y="90895"/>
                    <a:pt x="4078" y="72130"/>
                    <a:pt x="1030" y="47746"/>
                  </a:cubicBezTo>
                  <a:cubicBezTo>
                    <a:pt x="-3637" y="9646"/>
                    <a:pt x="7983" y="1645"/>
                    <a:pt x="23319" y="121"/>
                  </a:cubicBezTo>
                  <a:cubicBezTo>
                    <a:pt x="38654" y="-1403"/>
                    <a:pt x="51894" y="9646"/>
                    <a:pt x="53227" y="43079"/>
                  </a:cubicBezTo>
                  <a:cubicBezTo>
                    <a:pt x="54370" y="68225"/>
                    <a:pt x="44274" y="88418"/>
                    <a:pt x="30843" y="8984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33" name="Freeform: Shape 2432">
              <a:extLst>
                <a:ext uri="{FF2B5EF4-FFF2-40B4-BE49-F238E27FC236}">
                  <a16:creationId xmlns:a16="http://schemas.microsoft.com/office/drawing/2014/main" xmlns="" id="{CD7EDDF1-7ED5-C53F-77DF-657266631AD1}"/>
                </a:ext>
              </a:extLst>
            </p:cNvPr>
            <p:cNvSpPr/>
            <p:nvPr/>
          </p:nvSpPr>
          <p:spPr>
            <a:xfrm>
              <a:off x="2486787" y="867060"/>
              <a:ext cx="123158" cy="318130"/>
            </a:xfrm>
            <a:custGeom>
              <a:avLst/>
              <a:gdLst>
                <a:gd name="connsiteX0" fmla="*/ 123145 w 123158"/>
                <a:gd name="connsiteY0" fmla="*/ 18273 h 318130"/>
                <a:gd name="connsiteX1" fmla="*/ 78663 w 123158"/>
                <a:gd name="connsiteY1" fmla="*/ 305833 h 318130"/>
                <a:gd name="connsiteX2" fmla="*/ 71138 w 123158"/>
                <a:gd name="connsiteY2" fmla="*/ 310119 h 318130"/>
                <a:gd name="connsiteX3" fmla="*/ 63042 w 123158"/>
                <a:gd name="connsiteY3" fmla="*/ 313548 h 318130"/>
                <a:gd name="connsiteX4" fmla="*/ 52850 w 123158"/>
                <a:gd name="connsiteY4" fmla="*/ 316786 h 318130"/>
                <a:gd name="connsiteX5" fmla="*/ 29038 w 123158"/>
                <a:gd name="connsiteY5" fmla="*/ 316786 h 318130"/>
                <a:gd name="connsiteX6" fmla="*/ 2654 w 123158"/>
                <a:gd name="connsiteY6" fmla="*/ 300403 h 318130"/>
                <a:gd name="connsiteX7" fmla="*/ -13 w 123158"/>
                <a:gd name="connsiteY7" fmla="*/ 6081 h 318130"/>
                <a:gd name="connsiteX8" fmla="*/ 11798 w 123158"/>
                <a:gd name="connsiteY8" fmla="*/ 3414 h 318130"/>
                <a:gd name="connsiteX9" fmla="*/ 41992 w 123158"/>
                <a:gd name="connsiteY9" fmla="*/ -15 h 318130"/>
                <a:gd name="connsiteX10" fmla="*/ 61518 w 123158"/>
                <a:gd name="connsiteY10" fmla="*/ -15 h 318130"/>
                <a:gd name="connsiteX11" fmla="*/ 82473 w 123158"/>
                <a:gd name="connsiteY11" fmla="*/ 2842 h 318130"/>
                <a:gd name="connsiteX12" fmla="*/ 123145 w 123158"/>
                <a:gd name="connsiteY12" fmla="*/ 18273 h 31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158" h="318130">
                  <a:moveTo>
                    <a:pt x="123145" y="18273"/>
                  </a:moveTo>
                  <a:lnTo>
                    <a:pt x="78663" y="305833"/>
                  </a:lnTo>
                  <a:cubicBezTo>
                    <a:pt x="76263" y="307433"/>
                    <a:pt x="73748" y="308871"/>
                    <a:pt x="71138" y="310119"/>
                  </a:cubicBezTo>
                  <a:cubicBezTo>
                    <a:pt x="68500" y="311395"/>
                    <a:pt x="65795" y="312538"/>
                    <a:pt x="63042" y="313548"/>
                  </a:cubicBezTo>
                  <a:cubicBezTo>
                    <a:pt x="59727" y="314872"/>
                    <a:pt x="56317" y="315948"/>
                    <a:pt x="52850" y="316786"/>
                  </a:cubicBezTo>
                  <a:cubicBezTo>
                    <a:pt x="45011" y="318558"/>
                    <a:pt x="36877" y="318558"/>
                    <a:pt x="29038" y="316786"/>
                  </a:cubicBezTo>
                  <a:cubicBezTo>
                    <a:pt x="18913" y="313834"/>
                    <a:pt x="9788" y="308166"/>
                    <a:pt x="2654" y="300403"/>
                  </a:cubicBezTo>
                  <a:lnTo>
                    <a:pt x="-13" y="6081"/>
                  </a:lnTo>
                  <a:cubicBezTo>
                    <a:pt x="-13" y="6081"/>
                    <a:pt x="4368" y="4843"/>
                    <a:pt x="11798" y="3414"/>
                  </a:cubicBezTo>
                  <a:cubicBezTo>
                    <a:pt x="21742" y="1379"/>
                    <a:pt x="31848" y="232"/>
                    <a:pt x="41992" y="-15"/>
                  </a:cubicBezTo>
                  <a:cubicBezTo>
                    <a:pt x="48183" y="-15"/>
                    <a:pt x="54755" y="-15"/>
                    <a:pt x="61518" y="-15"/>
                  </a:cubicBezTo>
                  <a:cubicBezTo>
                    <a:pt x="68557" y="495"/>
                    <a:pt x="75558" y="1449"/>
                    <a:pt x="82473" y="2842"/>
                  </a:cubicBezTo>
                  <a:cubicBezTo>
                    <a:pt x="96884" y="5358"/>
                    <a:pt x="110686" y="10595"/>
                    <a:pt x="123145" y="18273"/>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34" name="Freeform: Shape 2433">
              <a:extLst>
                <a:ext uri="{FF2B5EF4-FFF2-40B4-BE49-F238E27FC236}">
                  <a16:creationId xmlns:a16="http://schemas.microsoft.com/office/drawing/2014/main" xmlns="" id="{56EC245E-C555-0101-F7D1-C1010FCEB67F}"/>
                </a:ext>
              </a:extLst>
            </p:cNvPr>
            <p:cNvSpPr/>
            <p:nvPr/>
          </p:nvSpPr>
          <p:spPr>
            <a:xfrm>
              <a:off x="2517331" y="923837"/>
              <a:ext cx="53693" cy="89680"/>
            </a:xfrm>
            <a:custGeom>
              <a:avLst/>
              <a:gdLst>
                <a:gd name="connsiteX0" fmla="*/ 23258 w 53693"/>
                <a:gd name="connsiteY0" fmla="*/ 89608 h 89680"/>
                <a:gd name="connsiteX1" fmla="*/ 17 w 53693"/>
                <a:gd name="connsiteY1" fmla="*/ 43507 h 89680"/>
                <a:gd name="connsiteX2" fmla="*/ 29735 w 53693"/>
                <a:gd name="connsiteY2" fmla="*/ 73 h 89680"/>
                <a:gd name="connsiteX3" fmla="*/ 52881 w 53693"/>
                <a:gd name="connsiteY3" fmla="*/ 47698 h 89680"/>
                <a:gd name="connsiteX4" fmla="*/ 23258 w 53693"/>
                <a:gd name="connsiteY4" fmla="*/ 89608 h 8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93" h="89680">
                  <a:moveTo>
                    <a:pt x="23258" y="89608"/>
                  </a:moveTo>
                  <a:cubicBezTo>
                    <a:pt x="9732" y="88846"/>
                    <a:pt x="-650" y="68367"/>
                    <a:pt x="17" y="43507"/>
                  </a:cubicBezTo>
                  <a:cubicBezTo>
                    <a:pt x="1160" y="5407"/>
                    <a:pt x="14114" y="-880"/>
                    <a:pt x="29735" y="73"/>
                  </a:cubicBezTo>
                  <a:cubicBezTo>
                    <a:pt x="45356" y="1025"/>
                    <a:pt x="56881" y="13503"/>
                    <a:pt x="52881" y="47698"/>
                  </a:cubicBezTo>
                  <a:cubicBezTo>
                    <a:pt x="49928" y="71987"/>
                    <a:pt x="36593" y="90846"/>
                    <a:pt x="23258" y="8960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35" name="Freeform: Shape 2434">
              <a:extLst>
                <a:ext uri="{FF2B5EF4-FFF2-40B4-BE49-F238E27FC236}">
                  <a16:creationId xmlns:a16="http://schemas.microsoft.com/office/drawing/2014/main" xmlns="" id="{E66E93BA-18F4-0BB9-FE85-28ED6AB794BC}"/>
                </a:ext>
              </a:extLst>
            </p:cNvPr>
            <p:cNvSpPr/>
            <p:nvPr/>
          </p:nvSpPr>
          <p:spPr>
            <a:xfrm>
              <a:off x="2567558" y="881443"/>
              <a:ext cx="167258" cy="315913"/>
            </a:xfrm>
            <a:custGeom>
              <a:avLst/>
              <a:gdLst>
                <a:gd name="connsiteX0" fmla="*/ 167246 w 167258"/>
                <a:gd name="connsiteY0" fmla="*/ 34180 h 315913"/>
                <a:gd name="connsiteX1" fmla="*/ 72567 w 167258"/>
                <a:gd name="connsiteY1" fmla="*/ 309452 h 315913"/>
                <a:gd name="connsiteX2" fmla="*/ 64471 w 167258"/>
                <a:gd name="connsiteY2" fmla="*/ 312405 h 315913"/>
                <a:gd name="connsiteX3" fmla="*/ 45421 w 167258"/>
                <a:gd name="connsiteY3" fmla="*/ 315739 h 315913"/>
                <a:gd name="connsiteX4" fmla="*/ 22466 w 167258"/>
                <a:gd name="connsiteY4" fmla="*/ 311738 h 315913"/>
                <a:gd name="connsiteX5" fmla="*/ -13 w 167258"/>
                <a:gd name="connsiteY5" fmla="*/ 291450 h 315913"/>
                <a:gd name="connsiteX6" fmla="*/ 46373 w 167258"/>
                <a:gd name="connsiteY6" fmla="*/ 842 h 315913"/>
                <a:gd name="connsiteX7" fmla="*/ 58661 w 167258"/>
                <a:gd name="connsiteY7" fmla="*/ -15 h 315913"/>
                <a:gd name="connsiteX8" fmla="*/ 89522 w 167258"/>
                <a:gd name="connsiteY8" fmla="*/ 1985 h 315913"/>
                <a:gd name="connsiteX9" fmla="*/ 129431 w 167258"/>
                <a:gd name="connsiteY9" fmla="*/ 11510 h 315913"/>
                <a:gd name="connsiteX10" fmla="*/ 167246 w 167258"/>
                <a:gd name="connsiteY10" fmla="*/ 34180 h 31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258" h="315913">
                  <a:moveTo>
                    <a:pt x="167246" y="34180"/>
                  </a:moveTo>
                  <a:lnTo>
                    <a:pt x="72567" y="309452"/>
                  </a:lnTo>
                  <a:cubicBezTo>
                    <a:pt x="69929" y="310595"/>
                    <a:pt x="67224" y="311576"/>
                    <a:pt x="64471" y="312405"/>
                  </a:cubicBezTo>
                  <a:cubicBezTo>
                    <a:pt x="58280" y="314272"/>
                    <a:pt x="51879" y="315396"/>
                    <a:pt x="45421" y="315739"/>
                  </a:cubicBezTo>
                  <a:cubicBezTo>
                    <a:pt x="37553" y="316396"/>
                    <a:pt x="29648" y="315015"/>
                    <a:pt x="22466" y="311738"/>
                  </a:cubicBezTo>
                  <a:cubicBezTo>
                    <a:pt x="13179" y="307271"/>
                    <a:pt x="5378" y="300232"/>
                    <a:pt x="-13" y="291450"/>
                  </a:cubicBezTo>
                  <a:lnTo>
                    <a:pt x="46373" y="842"/>
                  </a:lnTo>
                  <a:cubicBezTo>
                    <a:pt x="50450" y="335"/>
                    <a:pt x="54555" y="49"/>
                    <a:pt x="58661" y="-15"/>
                  </a:cubicBezTo>
                  <a:cubicBezTo>
                    <a:pt x="68976" y="37"/>
                    <a:pt x="79282" y="705"/>
                    <a:pt x="89522" y="1985"/>
                  </a:cubicBezTo>
                  <a:cubicBezTo>
                    <a:pt x="103143" y="3647"/>
                    <a:pt x="116525" y="6843"/>
                    <a:pt x="129431" y="11510"/>
                  </a:cubicBezTo>
                  <a:cubicBezTo>
                    <a:pt x="143243" y="16840"/>
                    <a:pt x="156035" y="24509"/>
                    <a:pt x="167246" y="3418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36" name="Freeform: Shape 2435">
              <a:extLst>
                <a:ext uri="{FF2B5EF4-FFF2-40B4-BE49-F238E27FC236}">
                  <a16:creationId xmlns:a16="http://schemas.microsoft.com/office/drawing/2014/main" xmlns="" id="{2268AC95-7AD6-F78C-5D72-1813B14E1B61}"/>
                </a:ext>
              </a:extLst>
            </p:cNvPr>
            <p:cNvSpPr/>
            <p:nvPr/>
          </p:nvSpPr>
          <p:spPr>
            <a:xfrm>
              <a:off x="2627095" y="941844"/>
              <a:ext cx="57310" cy="88716"/>
            </a:xfrm>
            <a:custGeom>
              <a:avLst/>
              <a:gdLst>
                <a:gd name="connsiteX0" fmla="*/ 16555 w 57310"/>
                <a:gd name="connsiteY0" fmla="*/ 88269 h 88716"/>
                <a:gd name="connsiteX1" fmla="*/ 1601 w 57310"/>
                <a:gd name="connsiteY1" fmla="*/ 38834 h 88716"/>
                <a:gd name="connsiteX2" fmla="*/ 38462 w 57310"/>
                <a:gd name="connsiteY2" fmla="*/ 1306 h 88716"/>
                <a:gd name="connsiteX3" fmla="*/ 53226 w 57310"/>
                <a:gd name="connsiteY3" fmla="*/ 51788 h 88716"/>
                <a:gd name="connsiteX4" fmla="*/ 16555 w 57310"/>
                <a:gd name="connsiteY4" fmla="*/ 88269 h 8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88716">
                  <a:moveTo>
                    <a:pt x="16555" y="88269"/>
                  </a:moveTo>
                  <a:cubicBezTo>
                    <a:pt x="3505" y="84649"/>
                    <a:pt x="-3353" y="63218"/>
                    <a:pt x="1601" y="38834"/>
                  </a:cubicBezTo>
                  <a:cubicBezTo>
                    <a:pt x="9125" y="1591"/>
                    <a:pt x="23222" y="-2981"/>
                    <a:pt x="38462" y="1306"/>
                  </a:cubicBezTo>
                  <a:cubicBezTo>
                    <a:pt x="53702" y="5592"/>
                    <a:pt x="63132" y="19022"/>
                    <a:pt x="53226" y="51788"/>
                  </a:cubicBezTo>
                  <a:cubicBezTo>
                    <a:pt x="45892" y="75315"/>
                    <a:pt x="29604" y="91603"/>
                    <a:pt x="16555" y="8826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37" name="Freeform: Shape 2436">
              <a:extLst>
                <a:ext uri="{FF2B5EF4-FFF2-40B4-BE49-F238E27FC236}">
                  <a16:creationId xmlns:a16="http://schemas.microsoft.com/office/drawing/2014/main" xmlns="" id="{E1103F18-2CDC-5DF0-38B2-9F2B6C58D54F}"/>
                </a:ext>
              </a:extLst>
            </p:cNvPr>
            <p:cNvSpPr/>
            <p:nvPr/>
          </p:nvSpPr>
          <p:spPr>
            <a:xfrm>
              <a:off x="2642520" y="913923"/>
              <a:ext cx="214788" cy="309295"/>
            </a:xfrm>
            <a:custGeom>
              <a:avLst/>
              <a:gdLst>
                <a:gd name="connsiteX0" fmla="*/ 214776 w 214788"/>
                <a:gd name="connsiteY0" fmla="*/ 64469 h 309295"/>
                <a:gd name="connsiteX1" fmla="*/ 57137 w 214788"/>
                <a:gd name="connsiteY1" fmla="*/ 309071 h 309295"/>
                <a:gd name="connsiteX2" fmla="*/ 25323 w 214788"/>
                <a:gd name="connsiteY2" fmla="*/ 305642 h 309295"/>
                <a:gd name="connsiteX3" fmla="*/ 13322 w 214788"/>
                <a:gd name="connsiteY3" fmla="*/ 301451 h 309295"/>
                <a:gd name="connsiteX4" fmla="*/ 10369 w 214788"/>
                <a:gd name="connsiteY4" fmla="*/ 299927 h 309295"/>
                <a:gd name="connsiteX5" fmla="*/ 9035 w 214788"/>
                <a:gd name="connsiteY5" fmla="*/ 299260 h 309295"/>
                <a:gd name="connsiteX6" fmla="*/ 9035 w 214788"/>
                <a:gd name="connsiteY6" fmla="*/ 299260 h 309295"/>
                <a:gd name="connsiteX7" fmla="*/ 9035 w 214788"/>
                <a:gd name="connsiteY7" fmla="*/ 298117 h 309295"/>
                <a:gd name="connsiteX8" fmla="*/ 9512 w 214788"/>
                <a:gd name="connsiteY8" fmla="*/ 296308 h 309295"/>
                <a:gd name="connsiteX9" fmla="*/ 9512 w 214788"/>
                <a:gd name="connsiteY9" fmla="*/ 293926 h 309295"/>
                <a:gd name="connsiteX10" fmla="*/ 8464 w 214788"/>
                <a:gd name="connsiteY10" fmla="*/ 292498 h 309295"/>
                <a:gd name="connsiteX11" fmla="*/ -13 w 214788"/>
                <a:gd name="connsiteY11" fmla="*/ 277734 h 309295"/>
                <a:gd name="connsiteX12" fmla="*/ 97142 w 214788"/>
                <a:gd name="connsiteY12" fmla="*/ -15 h 309295"/>
                <a:gd name="connsiteX13" fmla="*/ 109334 w 214788"/>
                <a:gd name="connsiteY13" fmla="*/ 1699 h 309295"/>
                <a:gd name="connsiteX14" fmla="*/ 123240 w 214788"/>
                <a:gd name="connsiteY14" fmla="*/ 4462 h 309295"/>
                <a:gd name="connsiteX15" fmla="*/ 148101 w 214788"/>
                <a:gd name="connsiteY15" fmla="*/ 12367 h 309295"/>
                <a:gd name="connsiteX16" fmla="*/ 161054 w 214788"/>
                <a:gd name="connsiteY16" fmla="*/ 19130 h 309295"/>
                <a:gd name="connsiteX17" fmla="*/ 172008 w 214788"/>
                <a:gd name="connsiteY17" fmla="*/ 25226 h 309295"/>
                <a:gd name="connsiteX18" fmla="*/ 188677 w 214788"/>
                <a:gd name="connsiteY18" fmla="*/ 36085 h 309295"/>
                <a:gd name="connsiteX19" fmla="*/ 214776 w 214788"/>
                <a:gd name="connsiteY19" fmla="*/ 64469 h 30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4788" h="309295">
                  <a:moveTo>
                    <a:pt x="214776" y="64469"/>
                  </a:moveTo>
                  <a:lnTo>
                    <a:pt x="57137" y="309071"/>
                  </a:lnTo>
                  <a:cubicBezTo>
                    <a:pt x="46412" y="309795"/>
                    <a:pt x="35648" y="308633"/>
                    <a:pt x="25323" y="305642"/>
                  </a:cubicBezTo>
                  <a:cubicBezTo>
                    <a:pt x="21180" y="304690"/>
                    <a:pt x="17160" y="303280"/>
                    <a:pt x="13322" y="301451"/>
                  </a:cubicBezTo>
                  <a:lnTo>
                    <a:pt x="10369" y="299927"/>
                  </a:lnTo>
                  <a:lnTo>
                    <a:pt x="9035" y="299260"/>
                  </a:lnTo>
                  <a:lnTo>
                    <a:pt x="9035" y="299260"/>
                  </a:lnTo>
                  <a:cubicBezTo>
                    <a:pt x="9035" y="299260"/>
                    <a:pt x="8464" y="298403"/>
                    <a:pt x="9035" y="298117"/>
                  </a:cubicBezTo>
                  <a:cubicBezTo>
                    <a:pt x="9607" y="297832"/>
                    <a:pt x="9607" y="297165"/>
                    <a:pt x="9512" y="296308"/>
                  </a:cubicBezTo>
                  <a:lnTo>
                    <a:pt x="9512" y="293926"/>
                  </a:lnTo>
                  <a:cubicBezTo>
                    <a:pt x="9512" y="293926"/>
                    <a:pt x="8750" y="292974"/>
                    <a:pt x="8464" y="292498"/>
                  </a:cubicBezTo>
                  <a:cubicBezTo>
                    <a:pt x="4978" y="287983"/>
                    <a:pt x="2130" y="283020"/>
                    <a:pt x="-13" y="277734"/>
                  </a:cubicBezTo>
                  <a:lnTo>
                    <a:pt x="97142" y="-15"/>
                  </a:lnTo>
                  <a:cubicBezTo>
                    <a:pt x="97142" y="-15"/>
                    <a:pt x="101714" y="-15"/>
                    <a:pt x="109334" y="1699"/>
                  </a:cubicBezTo>
                  <a:cubicBezTo>
                    <a:pt x="113334" y="2366"/>
                    <a:pt x="117335" y="3033"/>
                    <a:pt x="123240" y="4462"/>
                  </a:cubicBezTo>
                  <a:cubicBezTo>
                    <a:pt x="130670" y="6652"/>
                    <a:pt x="138861" y="8843"/>
                    <a:pt x="148101" y="12367"/>
                  </a:cubicBezTo>
                  <a:lnTo>
                    <a:pt x="161054" y="19130"/>
                  </a:lnTo>
                  <a:lnTo>
                    <a:pt x="172008" y="25226"/>
                  </a:lnTo>
                  <a:cubicBezTo>
                    <a:pt x="177533" y="28465"/>
                    <a:pt x="183152" y="32084"/>
                    <a:pt x="188677" y="36085"/>
                  </a:cubicBezTo>
                  <a:cubicBezTo>
                    <a:pt x="198936" y="43982"/>
                    <a:pt x="207765" y="53583"/>
                    <a:pt x="214776" y="6446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38" name="Freeform: Shape 2437">
              <a:extLst>
                <a:ext uri="{FF2B5EF4-FFF2-40B4-BE49-F238E27FC236}">
                  <a16:creationId xmlns:a16="http://schemas.microsoft.com/office/drawing/2014/main" xmlns="" id="{6C3380F0-99C5-03B7-380A-D67498C686D4}"/>
                </a:ext>
              </a:extLst>
            </p:cNvPr>
            <p:cNvSpPr/>
            <p:nvPr/>
          </p:nvSpPr>
          <p:spPr>
            <a:xfrm>
              <a:off x="2732635" y="983743"/>
              <a:ext cx="66749" cy="85258"/>
            </a:xfrm>
            <a:custGeom>
              <a:avLst/>
              <a:gdLst>
                <a:gd name="connsiteX0" fmla="*/ 9789 w 66749"/>
                <a:gd name="connsiteY0" fmla="*/ 83327 h 85258"/>
                <a:gd name="connsiteX1" fmla="*/ 264 w 66749"/>
                <a:gd name="connsiteY1" fmla="*/ 62372 h 85258"/>
                <a:gd name="connsiteX2" fmla="*/ 5503 w 66749"/>
                <a:gd name="connsiteY2" fmla="*/ 30082 h 85258"/>
                <a:gd name="connsiteX3" fmla="*/ 30553 w 66749"/>
                <a:gd name="connsiteY3" fmla="*/ 841 h 85258"/>
                <a:gd name="connsiteX4" fmla="*/ 43984 w 66749"/>
                <a:gd name="connsiteY4" fmla="*/ 841 h 85258"/>
                <a:gd name="connsiteX5" fmla="*/ 50365 w 66749"/>
                <a:gd name="connsiteY5" fmla="*/ 3127 h 85258"/>
                <a:gd name="connsiteX6" fmla="*/ 55318 w 66749"/>
                <a:gd name="connsiteY6" fmla="*/ 5508 h 85258"/>
                <a:gd name="connsiteX7" fmla="*/ 54652 w 66749"/>
                <a:gd name="connsiteY7" fmla="*/ 57515 h 85258"/>
                <a:gd name="connsiteX8" fmla="*/ 9789 w 66749"/>
                <a:gd name="connsiteY8" fmla="*/ 83327 h 8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749" h="85258">
                  <a:moveTo>
                    <a:pt x="9789" y="83327"/>
                  </a:moveTo>
                  <a:cubicBezTo>
                    <a:pt x="3464" y="78250"/>
                    <a:pt x="-70" y="70478"/>
                    <a:pt x="264" y="62372"/>
                  </a:cubicBezTo>
                  <a:cubicBezTo>
                    <a:pt x="-755" y="51339"/>
                    <a:pt x="1045" y="40228"/>
                    <a:pt x="5503" y="30082"/>
                  </a:cubicBezTo>
                  <a:cubicBezTo>
                    <a:pt x="13027" y="12747"/>
                    <a:pt x="21504" y="3413"/>
                    <a:pt x="30553" y="841"/>
                  </a:cubicBezTo>
                  <a:cubicBezTo>
                    <a:pt x="34954" y="-300"/>
                    <a:pt x="39583" y="-300"/>
                    <a:pt x="43984" y="841"/>
                  </a:cubicBezTo>
                  <a:cubicBezTo>
                    <a:pt x="46165" y="1442"/>
                    <a:pt x="48298" y="2206"/>
                    <a:pt x="50365" y="3127"/>
                  </a:cubicBezTo>
                  <a:cubicBezTo>
                    <a:pt x="52080" y="3784"/>
                    <a:pt x="53737" y="4581"/>
                    <a:pt x="55318" y="5508"/>
                  </a:cubicBezTo>
                  <a:cubicBezTo>
                    <a:pt x="68558" y="13128"/>
                    <a:pt x="72654" y="28559"/>
                    <a:pt x="54652" y="57515"/>
                  </a:cubicBezTo>
                  <a:cubicBezTo>
                    <a:pt x="41317" y="78755"/>
                    <a:pt x="21504" y="89995"/>
                    <a:pt x="9789" y="8332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39" name="Freeform: Shape 2438">
              <a:extLst>
                <a:ext uri="{FF2B5EF4-FFF2-40B4-BE49-F238E27FC236}">
                  <a16:creationId xmlns:a16="http://schemas.microsoft.com/office/drawing/2014/main" xmlns="" id="{7FB88F36-2D45-FABB-E85F-B296DDDA5829}"/>
                </a:ext>
              </a:extLst>
            </p:cNvPr>
            <p:cNvSpPr/>
            <p:nvPr/>
          </p:nvSpPr>
          <p:spPr>
            <a:xfrm>
              <a:off x="2701385" y="977360"/>
              <a:ext cx="243458" cy="300989"/>
            </a:xfrm>
            <a:custGeom>
              <a:avLst/>
              <a:gdLst>
                <a:gd name="connsiteX0" fmla="*/ 243446 w 243458"/>
                <a:gd name="connsiteY0" fmla="*/ 59516 h 300989"/>
                <a:gd name="connsiteX1" fmla="*/ 80949 w 243458"/>
                <a:gd name="connsiteY1" fmla="*/ 300975 h 300989"/>
                <a:gd name="connsiteX2" fmla="*/ 70376 w 243458"/>
                <a:gd name="connsiteY2" fmla="*/ 300213 h 300989"/>
                <a:gd name="connsiteX3" fmla="*/ 45897 w 243458"/>
                <a:gd name="connsiteY3" fmla="*/ 294307 h 300989"/>
                <a:gd name="connsiteX4" fmla="*/ 19037 w 243458"/>
                <a:gd name="connsiteY4" fmla="*/ 278210 h 300989"/>
                <a:gd name="connsiteX5" fmla="*/ -13 w 243458"/>
                <a:gd name="connsiteY5" fmla="*/ 246968 h 300989"/>
                <a:gd name="connsiteX6" fmla="*/ 160007 w 243458"/>
                <a:gd name="connsiteY6" fmla="*/ -15 h 300989"/>
                <a:gd name="connsiteX7" fmla="*/ 193725 w 243458"/>
                <a:gd name="connsiteY7" fmla="*/ 13987 h 300989"/>
                <a:gd name="connsiteX8" fmla="*/ 243446 w 243458"/>
                <a:gd name="connsiteY8" fmla="*/ 59516 h 300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58" h="300989">
                  <a:moveTo>
                    <a:pt x="243446" y="59516"/>
                  </a:moveTo>
                  <a:lnTo>
                    <a:pt x="80949" y="300975"/>
                  </a:lnTo>
                  <a:cubicBezTo>
                    <a:pt x="77415" y="300908"/>
                    <a:pt x="73882" y="300651"/>
                    <a:pt x="70376" y="300213"/>
                  </a:cubicBezTo>
                  <a:cubicBezTo>
                    <a:pt x="62042" y="299041"/>
                    <a:pt x="53850" y="297060"/>
                    <a:pt x="45897" y="294307"/>
                  </a:cubicBezTo>
                  <a:cubicBezTo>
                    <a:pt x="35953" y="290802"/>
                    <a:pt x="26818" y="285325"/>
                    <a:pt x="19037" y="278210"/>
                  </a:cubicBezTo>
                  <a:cubicBezTo>
                    <a:pt x="9845" y="269819"/>
                    <a:pt x="3244" y="258979"/>
                    <a:pt x="-13" y="246968"/>
                  </a:cubicBezTo>
                  <a:lnTo>
                    <a:pt x="160007" y="-15"/>
                  </a:lnTo>
                  <a:cubicBezTo>
                    <a:pt x="171684" y="3525"/>
                    <a:pt x="182981" y="8215"/>
                    <a:pt x="193725" y="13987"/>
                  </a:cubicBezTo>
                  <a:cubicBezTo>
                    <a:pt x="214423" y="23926"/>
                    <a:pt x="231730" y="39767"/>
                    <a:pt x="243446" y="59516"/>
                  </a:cubicBezTo>
                  <a:close/>
                </a:path>
              </a:pathLst>
            </a:custGeom>
            <a:solidFill>
              <a:srgbClr val="F9C1D0"/>
            </a:solidFill>
            <a:ln w="3810" cap="flat">
              <a:solidFill>
                <a:srgbClr val="B05882"/>
              </a:solidFill>
              <a:prstDash val="solid"/>
              <a:miter/>
            </a:ln>
          </p:spPr>
          <p:txBody>
            <a:bodyPr rtlCol="0" anchor="ctr"/>
            <a:lstStyle/>
            <a:p>
              <a:endParaRPr lang="en-IN"/>
            </a:p>
          </p:txBody>
        </p:sp>
        <p:sp>
          <p:nvSpPr>
            <p:cNvPr id="2440" name="Freeform: Shape 2439">
              <a:extLst>
                <a:ext uri="{FF2B5EF4-FFF2-40B4-BE49-F238E27FC236}">
                  <a16:creationId xmlns:a16="http://schemas.microsoft.com/office/drawing/2014/main" xmlns="" id="{B24598FC-9042-D421-2FEA-1369061FF174}"/>
                </a:ext>
              </a:extLst>
            </p:cNvPr>
            <p:cNvSpPr/>
            <p:nvPr/>
          </p:nvSpPr>
          <p:spPr>
            <a:xfrm>
              <a:off x="2822031" y="1043889"/>
              <a:ext cx="66314" cy="81197"/>
            </a:xfrm>
            <a:custGeom>
              <a:avLst/>
              <a:gdLst>
                <a:gd name="connsiteX0" fmla="*/ 7261 w 66314"/>
                <a:gd name="connsiteY0" fmla="*/ 78807 h 81197"/>
                <a:gd name="connsiteX1" fmla="*/ 11928 w 66314"/>
                <a:gd name="connsiteY1" fmla="*/ 27848 h 81197"/>
                <a:gd name="connsiteX2" fmla="*/ 57362 w 66314"/>
                <a:gd name="connsiteY2" fmla="*/ 4321 h 81197"/>
                <a:gd name="connsiteX3" fmla="*/ 52505 w 66314"/>
                <a:gd name="connsiteY3" fmla="*/ 55185 h 81197"/>
                <a:gd name="connsiteX4" fmla="*/ 7261 w 66314"/>
                <a:gd name="connsiteY4" fmla="*/ 78807 h 81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4" h="81197">
                  <a:moveTo>
                    <a:pt x="7261" y="78807"/>
                  </a:moveTo>
                  <a:cubicBezTo>
                    <a:pt x="-3788" y="71282"/>
                    <a:pt x="-2264" y="48517"/>
                    <a:pt x="11928" y="27848"/>
                  </a:cubicBezTo>
                  <a:cubicBezTo>
                    <a:pt x="32978" y="-3870"/>
                    <a:pt x="46218" y="-3299"/>
                    <a:pt x="57362" y="4321"/>
                  </a:cubicBezTo>
                  <a:cubicBezTo>
                    <a:pt x="68507" y="11941"/>
                    <a:pt x="71650" y="26991"/>
                    <a:pt x="52505" y="55185"/>
                  </a:cubicBezTo>
                  <a:cubicBezTo>
                    <a:pt x="38598" y="75663"/>
                    <a:pt x="18310" y="86236"/>
                    <a:pt x="7261" y="78807"/>
                  </a:cubicBezTo>
                  <a:close/>
                </a:path>
              </a:pathLst>
            </a:custGeom>
            <a:solidFill>
              <a:srgbClr val="C2608E"/>
            </a:solidFill>
            <a:ln w="3810" cap="flat">
              <a:solidFill>
                <a:srgbClr val="B05882"/>
              </a:solidFill>
              <a:prstDash val="solid"/>
              <a:miter/>
            </a:ln>
          </p:spPr>
          <p:txBody>
            <a:bodyPr rtlCol="0" anchor="ctr"/>
            <a:lstStyle/>
            <a:p>
              <a:endParaRPr lang="en-IN"/>
            </a:p>
          </p:txBody>
        </p:sp>
        <p:sp>
          <p:nvSpPr>
            <p:cNvPr id="2441" name="Freeform: Shape 2440">
              <a:extLst>
                <a:ext uri="{FF2B5EF4-FFF2-40B4-BE49-F238E27FC236}">
                  <a16:creationId xmlns:a16="http://schemas.microsoft.com/office/drawing/2014/main" xmlns="" id="{851DF1A1-2C63-4934-FFC4-348ADC3C7836}"/>
                </a:ext>
              </a:extLst>
            </p:cNvPr>
            <p:cNvSpPr/>
            <p:nvPr/>
          </p:nvSpPr>
          <p:spPr>
            <a:xfrm>
              <a:off x="2784919" y="1035748"/>
              <a:ext cx="240506" cy="301656"/>
            </a:xfrm>
            <a:custGeom>
              <a:avLst/>
              <a:gdLst>
                <a:gd name="connsiteX0" fmla="*/ 240493 w 240506"/>
                <a:gd name="connsiteY0" fmla="*/ 53230 h 301656"/>
                <a:gd name="connsiteX1" fmla="*/ 88855 w 240506"/>
                <a:gd name="connsiteY1" fmla="*/ 301642 h 301656"/>
                <a:gd name="connsiteX2" fmla="*/ 77425 w 240506"/>
                <a:gd name="connsiteY2" fmla="*/ 300975 h 301656"/>
                <a:gd name="connsiteX3" fmla="*/ 51327 w 240506"/>
                <a:gd name="connsiteY3" fmla="*/ 294784 h 301656"/>
                <a:gd name="connsiteX4" fmla="*/ 21513 w 240506"/>
                <a:gd name="connsiteY4" fmla="*/ 277543 h 301656"/>
                <a:gd name="connsiteX5" fmla="*/ -13 w 240506"/>
                <a:gd name="connsiteY5" fmla="*/ 244206 h 301656"/>
                <a:gd name="connsiteX6" fmla="*/ 164293 w 240506"/>
                <a:gd name="connsiteY6" fmla="*/ -15 h 301656"/>
                <a:gd name="connsiteX7" fmla="*/ 173818 w 240506"/>
                <a:gd name="connsiteY7" fmla="*/ 3033 h 301656"/>
                <a:gd name="connsiteX8" fmla="*/ 195249 w 240506"/>
                <a:gd name="connsiteY8" fmla="*/ 12558 h 301656"/>
                <a:gd name="connsiteX9" fmla="*/ 220300 w 240506"/>
                <a:gd name="connsiteY9" fmla="*/ 28846 h 301656"/>
                <a:gd name="connsiteX10" fmla="*/ 240493 w 240506"/>
                <a:gd name="connsiteY10" fmla="*/ 53230 h 30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506" h="301656">
                  <a:moveTo>
                    <a:pt x="240493" y="53230"/>
                  </a:moveTo>
                  <a:lnTo>
                    <a:pt x="88855" y="301642"/>
                  </a:lnTo>
                  <a:cubicBezTo>
                    <a:pt x="85035" y="301642"/>
                    <a:pt x="81216" y="301423"/>
                    <a:pt x="77425" y="300975"/>
                  </a:cubicBezTo>
                  <a:cubicBezTo>
                    <a:pt x="68529" y="299870"/>
                    <a:pt x="59775" y="297794"/>
                    <a:pt x="51327" y="294784"/>
                  </a:cubicBezTo>
                  <a:cubicBezTo>
                    <a:pt x="40363" y="291031"/>
                    <a:pt x="30228" y="285173"/>
                    <a:pt x="21513" y="277543"/>
                  </a:cubicBezTo>
                  <a:cubicBezTo>
                    <a:pt x="11379" y="268647"/>
                    <a:pt x="3930" y="257103"/>
                    <a:pt x="-13" y="244206"/>
                  </a:cubicBezTo>
                  <a:lnTo>
                    <a:pt x="164293" y="-15"/>
                  </a:lnTo>
                  <a:cubicBezTo>
                    <a:pt x="164293" y="-15"/>
                    <a:pt x="167817" y="937"/>
                    <a:pt x="173818" y="3033"/>
                  </a:cubicBezTo>
                  <a:cubicBezTo>
                    <a:pt x="181190" y="5671"/>
                    <a:pt x="188353" y="8853"/>
                    <a:pt x="195249" y="12558"/>
                  </a:cubicBezTo>
                  <a:cubicBezTo>
                    <a:pt x="204155" y="17082"/>
                    <a:pt x="212556" y="22540"/>
                    <a:pt x="220300" y="28846"/>
                  </a:cubicBezTo>
                  <a:cubicBezTo>
                    <a:pt x="228453" y="35685"/>
                    <a:pt x="235292" y="43943"/>
                    <a:pt x="240493" y="53230"/>
                  </a:cubicBezTo>
                  <a:close/>
                </a:path>
              </a:pathLst>
            </a:custGeom>
            <a:solidFill>
              <a:srgbClr val="F9C1D0"/>
            </a:solidFill>
            <a:ln w="3810" cap="flat">
              <a:solidFill>
                <a:srgbClr val="B05882"/>
              </a:solidFill>
              <a:prstDash val="solid"/>
              <a:miter/>
            </a:ln>
          </p:spPr>
          <p:txBody>
            <a:bodyPr rtlCol="0" anchor="ctr"/>
            <a:lstStyle/>
            <a:p>
              <a:endParaRPr lang="en-IN"/>
            </a:p>
          </p:txBody>
        </p:sp>
        <p:sp>
          <p:nvSpPr>
            <p:cNvPr id="2442" name="Freeform: Shape 2441">
              <a:extLst>
                <a:ext uri="{FF2B5EF4-FFF2-40B4-BE49-F238E27FC236}">
                  <a16:creationId xmlns:a16="http://schemas.microsoft.com/office/drawing/2014/main" xmlns="" id="{8BC321BC-CCD5-8FBD-C0B3-6D1C2B9CAF92}"/>
                </a:ext>
              </a:extLst>
            </p:cNvPr>
            <p:cNvSpPr/>
            <p:nvPr/>
          </p:nvSpPr>
          <p:spPr>
            <a:xfrm>
              <a:off x="2907012" y="1100397"/>
              <a:ext cx="64621" cy="81280"/>
            </a:xfrm>
            <a:custGeom>
              <a:avLst/>
              <a:gdLst>
                <a:gd name="connsiteX0" fmla="*/ 7148 w 64621"/>
                <a:gd name="connsiteY0" fmla="*/ 79069 h 81280"/>
                <a:gd name="connsiteX1" fmla="*/ 11815 w 64621"/>
                <a:gd name="connsiteY1" fmla="*/ 28396 h 81280"/>
                <a:gd name="connsiteX2" fmla="*/ 56106 w 64621"/>
                <a:gd name="connsiteY2" fmla="*/ 3821 h 81280"/>
                <a:gd name="connsiteX3" fmla="*/ 51439 w 64621"/>
                <a:gd name="connsiteY3" fmla="*/ 54018 h 81280"/>
                <a:gd name="connsiteX4" fmla="*/ 7148 w 64621"/>
                <a:gd name="connsiteY4" fmla="*/ 79069 h 81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1" h="81280">
                  <a:moveTo>
                    <a:pt x="7148" y="79069"/>
                  </a:moveTo>
                  <a:cubicBezTo>
                    <a:pt x="-3997" y="71734"/>
                    <a:pt x="-1901" y="49065"/>
                    <a:pt x="11815" y="28396"/>
                  </a:cubicBezTo>
                  <a:cubicBezTo>
                    <a:pt x="32960" y="-3418"/>
                    <a:pt x="45343" y="-3227"/>
                    <a:pt x="56106" y="3821"/>
                  </a:cubicBezTo>
                  <a:cubicBezTo>
                    <a:pt x="66869" y="10870"/>
                    <a:pt x="69536" y="25157"/>
                    <a:pt x="51439" y="54018"/>
                  </a:cubicBezTo>
                  <a:cubicBezTo>
                    <a:pt x="38199" y="75068"/>
                    <a:pt x="18387" y="86308"/>
                    <a:pt x="7148" y="79069"/>
                  </a:cubicBezTo>
                  <a:close/>
                </a:path>
              </a:pathLst>
            </a:custGeom>
            <a:solidFill>
              <a:srgbClr val="C2608E"/>
            </a:solidFill>
            <a:ln w="3810" cap="flat">
              <a:solidFill>
                <a:srgbClr val="B05882"/>
              </a:solidFill>
              <a:prstDash val="solid"/>
              <a:miter/>
            </a:ln>
          </p:spPr>
          <p:txBody>
            <a:bodyPr rtlCol="0" anchor="ctr"/>
            <a:lstStyle/>
            <a:p>
              <a:endParaRPr lang="en-IN"/>
            </a:p>
          </p:txBody>
        </p:sp>
        <p:sp>
          <p:nvSpPr>
            <p:cNvPr id="2443" name="Freeform: Shape 2442">
              <a:extLst>
                <a:ext uri="{FF2B5EF4-FFF2-40B4-BE49-F238E27FC236}">
                  <a16:creationId xmlns:a16="http://schemas.microsoft.com/office/drawing/2014/main" xmlns="" id="{F612E2FC-F3AB-C2AC-83BC-952542FCADCF}"/>
                </a:ext>
              </a:extLst>
            </p:cNvPr>
            <p:cNvSpPr/>
            <p:nvPr/>
          </p:nvSpPr>
          <p:spPr>
            <a:xfrm>
              <a:off x="2876073" y="1087469"/>
              <a:ext cx="225551" cy="306174"/>
            </a:xfrm>
            <a:custGeom>
              <a:avLst/>
              <a:gdLst>
                <a:gd name="connsiteX0" fmla="*/ 225539 w 225551"/>
                <a:gd name="connsiteY0" fmla="*/ 43705 h 306174"/>
                <a:gd name="connsiteX1" fmla="*/ 99332 w 225551"/>
                <a:gd name="connsiteY1" fmla="*/ 306023 h 306174"/>
                <a:gd name="connsiteX2" fmla="*/ 58946 w 225551"/>
                <a:gd name="connsiteY2" fmla="*/ 301451 h 306174"/>
                <a:gd name="connsiteX3" fmla="*/ 25704 w 225551"/>
                <a:gd name="connsiteY3" fmla="*/ 285163 h 306174"/>
                <a:gd name="connsiteX4" fmla="*/ -13 w 225551"/>
                <a:gd name="connsiteY4" fmla="*/ 251540 h 306174"/>
                <a:gd name="connsiteX5" fmla="*/ 152387 w 225551"/>
                <a:gd name="connsiteY5" fmla="*/ -15 h 306174"/>
                <a:gd name="connsiteX6" fmla="*/ 160959 w 225551"/>
                <a:gd name="connsiteY6" fmla="*/ 1985 h 306174"/>
                <a:gd name="connsiteX7" fmla="*/ 181247 w 225551"/>
                <a:gd name="connsiteY7" fmla="*/ 9129 h 306174"/>
                <a:gd name="connsiteX8" fmla="*/ 205060 w 225551"/>
                <a:gd name="connsiteY8" fmla="*/ 22369 h 306174"/>
                <a:gd name="connsiteX9" fmla="*/ 225539 w 225551"/>
                <a:gd name="connsiteY9" fmla="*/ 43705 h 30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551" h="306174">
                  <a:moveTo>
                    <a:pt x="225539" y="43705"/>
                  </a:moveTo>
                  <a:lnTo>
                    <a:pt x="99332" y="306023"/>
                  </a:lnTo>
                  <a:cubicBezTo>
                    <a:pt x="85712" y="306652"/>
                    <a:pt x="72081" y="305109"/>
                    <a:pt x="58946" y="301451"/>
                  </a:cubicBezTo>
                  <a:cubicBezTo>
                    <a:pt x="47021" y="297946"/>
                    <a:pt x="35782" y="292441"/>
                    <a:pt x="25704" y="285163"/>
                  </a:cubicBezTo>
                  <a:cubicBezTo>
                    <a:pt x="14236" y="276505"/>
                    <a:pt x="5340" y="264875"/>
                    <a:pt x="-13" y="251540"/>
                  </a:cubicBezTo>
                  <a:lnTo>
                    <a:pt x="152387" y="-15"/>
                  </a:lnTo>
                  <a:cubicBezTo>
                    <a:pt x="152387" y="-15"/>
                    <a:pt x="155720" y="556"/>
                    <a:pt x="160959" y="1985"/>
                  </a:cubicBezTo>
                  <a:cubicBezTo>
                    <a:pt x="167846" y="3985"/>
                    <a:pt x="174627" y="6367"/>
                    <a:pt x="181247" y="9129"/>
                  </a:cubicBezTo>
                  <a:cubicBezTo>
                    <a:pt x="189753" y="12425"/>
                    <a:pt x="197764" y="16882"/>
                    <a:pt x="205060" y="22369"/>
                  </a:cubicBezTo>
                  <a:cubicBezTo>
                    <a:pt x="213309" y="27969"/>
                    <a:pt x="220281" y="35237"/>
                    <a:pt x="225539" y="4370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2444" name="Freeform: Shape 2443">
              <a:extLst>
                <a:ext uri="{FF2B5EF4-FFF2-40B4-BE49-F238E27FC236}">
                  <a16:creationId xmlns:a16="http://schemas.microsoft.com/office/drawing/2014/main" xmlns="" id="{451E265D-380F-7740-C19E-369B16BC616B}"/>
                </a:ext>
              </a:extLst>
            </p:cNvPr>
            <p:cNvSpPr/>
            <p:nvPr/>
          </p:nvSpPr>
          <p:spPr>
            <a:xfrm>
              <a:off x="2992710" y="1150304"/>
              <a:ext cx="60516" cy="83274"/>
            </a:xfrm>
            <a:custGeom>
              <a:avLst/>
              <a:gdLst>
                <a:gd name="connsiteX0" fmla="*/ 8317 w 60516"/>
                <a:gd name="connsiteY0" fmla="*/ 81549 h 83274"/>
                <a:gd name="connsiteX1" fmla="*/ 9841 w 60516"/>
                <a:gd name="connsiteY1" fmla="*/ 31067 h 83274"/>
                <a:gd name="connsiteX2" fmla="*/ 51466 w 60516"/>
                <a:gd name="connsiteY2" fmla="*/ 2492 h 83274"/>
                <a:gd name="connsiteX3" fmla="*/ 49942 w 60516"/>
                <a:gd name="connsiteY3" fmla="*/ 52688 h 83274"/>
                <a:gd name="connsiteX4" fmla="*/ 8317 w 60516"/>
                <a:gd name="connsiteY4" fmla="*/ 81549 h 83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16" h="83274">
                  <a:moveTo>
                    <a:pt x="8317" y="81549"/>
                  </a:moveTo>
                  <a:cubicBezTo>
                    <a:pt x="-3398" y="75072"/>
                    <a:pt x="-2636" y="52974"/>
                    <a:pt x="9841" y="31067"/>
                  </a:cubicBezTo>
                  <a:cubicBezTo>
                    <a:pt x="28891" y="-1795"/>
                    <a:pt x="40893" y="-3033"/>
                    <a:pt x="51466" y="2492"/>
                  </a:cubicBezTo>
                  <a:cubicBezTo>
                    <a:pt x="62038" y="8016"/>
                    <a:pt x="65467" y="22399"/>
                    <a:pt x="49942" y="52688"/>
                  </a:cubicBezTo>
                  <a:cubicBezTo>
                    <a:pt x="38607" y="75167"/>
                    <a:pt x="19938" y="88121"/>
                    <a:pt x="8317" y="8154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2445" name="Freeform: Shape 2444">
              <a:extLst>
                <a:ext uri="{FF2B5EF4-FFF2-40B4-BE49-F238E27FC236}">
                  <a16:creationId xmlns:a16="http://schemas.microsoft.com/office/drawing/2014/main" xmlns="" id="{C6D16BE8-8C70-0CB8-B1A1-4E91D21F311F}"/>
                </a:ext>
              </a:extLst>
            </p:cNvPr>
            <p:cNvSpPr/>
            <p:nvPr/>
          </p:nvSpPr>
          <p:spPr>
            <a:xfrm>
              <a:off x="2977896" y="1129284"/>
              <a:ext cx="198310" cy="311701"/>
            </a:xfrm>
            <a:custGeom>
              <a:avLst/>
              <a:gdLst>
                <a:gd name="connsiteX0" fmla="*/ 198297 w 198310"/>
                <a:gd name="connsiteY0" fmla="*/ 31417 h 311701"/>
                <a:gd name="connsiteX1" fmla="*/ 112572 w 198310"/>
                <a:gd name="connsiteY1" fmla="*/ 309643 h 311701"/>
                <a:gd name="connsiteX2" fmla="*/ 100094 w 198310"/>
                <a:gd name="connsiteY2" fmla="*/ 311452 h 311701"/>
                <a:gd name="connsiteX3" fmla="*/ 69900 w 198310"/>
                <a:gd name="connsiteY3" fmla="*/ 310024 h 311701"/>
                <a:gd name="connsiteX4" fmla="*/ 50850 w 198310"/>
                <a:gd name="connsiteY4" fmla="*/ 305738 h 311701"/>
                <a:gd name="connsiteX5" fmla="*/ 31800 w 198310"/>
                <a:gd name="connsiteY5" fmla="*/ 297165 h 311701"/>
                <a:gd name="connsiteX6" fmla="*/ -13 w 198310"/>
                <a:gd name="connsiteY6" fmla="*/ 265637 h 311701"/>
                <a:gd name="connsiteX7" fmla="*/ 126669 w 198310"/>
                <a:gd name="connsiteY7" fmla="*/ -15 h 311701"/>
                <a:gd name="connsiteX8" fmla="*/ 134765 w 198310"/>
                <a:gd name="connsiteY8" fmla="*/ 1033 h 311701"/>
                <a:gd name="connsiteX9" fmla="*/ 153815 w 198310"/>
                <a:gd name="connsiteY9" fmla="*/ 4652 h 311701"/>
                <a:gd name="connsiteX10" fmla="*/ 165150 w 198310"/>
                <a:gd name="connsiteY10" fmla="*/ 8653 h 311701"/>
                <a:gd name="connsiteX11" fmla="*/ 197345 w 198310"/>
                <a:gd name="connsiteY11" fmla="*/ 31417 h 31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310" h="311701">
                  <a:moveTo>
                    <a:pt x="198297" y="31417"/>
                  </a:moveTo>
                  <a:lnTo>
                    <a:pt x="112572" y="309643"/>
                  </a:lnTo>
                  <a:cubicBezTo>
                    <a:pt x="108457" y="310538"/>
                    <a:pt x="104295" y="311138"/>
                    <a:pt x="100094" y="311452"/>
                  </a:cubicBezTo>
                  <a:cubicBezTo>
                    <a:pt x="90007" y="312024"/>
                    <a:pt x="79892" y="311548"/>
                    <a:pt x="69900" y="310024"/>
                  </a:cubicBezTo>
                  <a:cubicBezTo>
                    <a:pt x="63452" y="309071"/>
                    <a:pt x="57089" y="307633"/>
                    <a:pt x="50850" y="305738"/>
                  </a:cubicBezTo>
                  <a:cubicBezTo>
                    <a:pt x="44192" y="303613"/>
                    <a:pt x="37801" y="300746"/>
                    <a:pt x="31800" y="297165"/>
                  </a:cubicBezTo>
                  <a:cubicBezTo>
                    <a:pt x="18503" y="289783"/>
                    <a:pt x="7492" y="278868"/>
                    <a:pt x="-13" y="265637"/>
                  </a:cubicBezTo>
                  <a:lnTo>
                    <a:pt x="126669" y="-15"/>
                  </a:lnTo>
                  <a:cubicBezTo>
                    <a:pt x="126669" y="-15"/>
                    <a:pt x="129812" y="-15"/>
                    <a:pt x="134765" y="1033"/>
                  </a:cubicBezTo>
                  <a:cubicBezTo>
                    <a:pt x="141204" y="1680"/>
                    <a:pt x="147586" y="2890"/>
                    <a:pt x="153815" y="4652"/>
                  </a:cubicBezTo>
                  <a:cubicBezTo>
                    <a:pt x="157673" y="5757"/>
                    <a:pt x="161454" y="7100"/>
                    <a:pt x="165150" y="8653"/>
                  </a:cubicBezTo>
                  <a:cubicBezTo>
                    <a:pt x="177904" y="12872"/>
                    <a:pt x="189115" y="20797"/>
                    <a:pt x="197345" y="3141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446" name="Freeform: Shape 2445">
              <a:extLst>
                <a:ext uri="{FF2B5EF4-FFF2-40B4-BE49-F238E27FC236}">
                  <a16:creationId xmlns:a16="http://schemas.microsoft.com/office/drawing/2014/main" xmlns="" id="{C007E2B5-DC7A-DAAC-987C-656CF3584936}"/>
                </a:ext>
              </a:extLst>
            </p:cNvPr>
            <p:cNvSpPr/>
            <p:nvPr/>
          </p:nvSpPr>
          <p:spPr>
            <a:xfrm>
              <a:off x="3081605" y="1189991"/>
              <a:ext cx="53966" cy="85896"/>
            </a:xfrm>
            <a:custGeom>
              <a:avLst/>
              <a:gdLst>
                <a:gd name="connsiteX0" fmla="*/ 10482 w 53966"/>
                <a:gd name="connsiteY0" fmla="*/ 85105 h 85896"/>
                <a:gd name="connsiteX1" fmla="*/ 6482 w 53966"/>
                <a:gd name="connsiteY1" fmla="*/ 34622 h 85896"/>
                <a:gd name="connsiteX2" fmla="*/ 43344 w 53966"/>
                <a:gd name="connsiteY2" fmla="*/ 1570 h 85896"/>
                <a:gd name="connsiteX3" fmla="*/ 47630 w 53966"/>
                <a:gd name="connsiteY3" fmla="*/ 50815 h 85896"/>
                <a:gd name="connsiteX4" fmla="*/ 10482 w 53966"/>
                <a:gd name="connsiteY4" fmla="*/ 85105 h 8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66" h="85896">
                  <a:moveTo>
                    <a:pt x="10482" y="85105"/>
                  </a:moveTo>
                  <a:cubicBezTo>
                    <a:pt x="-1805" y="80056"/>
                    <a:pt x="-3520" y="57292"/>
                    <a:pt x="6482" y="34622"/>
                  </a:cubicBezTo>
                  <a:cubicBezTo>
                    <a:pt x="21722" y="-335"/>
                    <a:pt x="32866" y="-2716"/>
                    <a:pt x="43344" y="1570"/>
                  </a:cubicBezTo>
                  <a:cubicBezTo>
                    <a:pt x="53821" y="5857"/>
                    <a:pt x="58774" y="18620"/>
                    <a:pt x="47630" y="50815"/>
                  </a:cubicBezTo>
                  <a:cubicBezTo>
                    <a:pt x="39057" y="74246"/>
                    <a:pt x="22770" y="89581"/>
                    <a:pt x="10482" y="8510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447" name="Freeform: Shape 2446">
              <a:extLst>
                <a:ext uri="{FF2B5EF4-FFF2-40B4-BE49-F238E27FC236}">
                  <a16:creationId xmlns:a16="http://schemas.microsoft.com/office/drawing/2014/main" xmlns="" id="{1B53CF35-B7EB-6846-9E0E-2AC8884F8BFE}"/>
                </a:ext>
              </a:extLst>
            </p:cNvPr>
            <p:cNvSpPr/>
            <p:nvPr/>
          </p:nvSpPr>
          <p:spPr>
            <a:xfrm>
              <a:off x="3001217" y="1406374"/>
              <a:ext cx="13445" cy="12364"/>
            </a:xfrm>
            <a:custGeom>
              <a:avLst/>
              <a:gdLst>
                <a:gd name="connsiteX0" fmla="*/ 287 w 13445"/>
                <a:gd name="connsiteY0" fmla="*/ 3310 h 12364"/>
                <a:gd name="connsiteX1" fmla="*/ 9050 w 13445"/>
                <a:gd name="connsiteY1" fmla="*/ 738 h 12364"/>
                <a:gd name="connsiteX2" fmla="*/ 13231 w 13445"/>
                <a:gd name="connsiteY2" fmla="*/ 7968 h 12364"/>
                <a:gd name="connsiteX3" fmla="*/ 6002 w 13445"/>
                <a:gd name="connsiteY3" fmla="*/ 12149 h 12364"/>
                <a:gd name="connsiteX4" fmla="*/ 4478 w 13445"/>
                <a:gd name="connsiteY4" fmla="*/ 11502 h 12364"/>
                <a:gd name="connsiteX5" fmla="*/ 287 w 13445"/>
                <a:gd name="connsiteY5" fmla="*/ 3310 h 1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45" h="12364">
                  <a:moveTo>
                    <a:pt x="287" y="3310"/>
                  </a:moveTo>
                  <a:cubicBezTo>
                    <a:pt x="2039" y="234"/>
                    <a:pt x="5916" y="-909"/>
                    <a:pt x="9050" y="738"/>
                  </a:cubicBezTo>
                  <a:cubicBezTo>
                    <a:pt x="12202" y="1577"/>
                    <a:pt x="14070" y="4815"/>
                    <a:pt x="13231" y="7968"/>
                  </a:cubicBezTo>
                  <a:cubicBezTo>
                    <a:pt x="12393" y="11121"/>
                    <a:pt x="9154" y="12987"/>
                    <a:pt x="6002" y="12149"/>
                  </a:cubicBezTo>
                  <a:cubicBezTo>
                    <a:pt x="5468" y="12006"/>
                    <a:pt x="4954" y="11787"/>
                    <a:pt x="4478" y="11502"/>
                  </a:cubicBezTo>
                  <a:cubicBezTo>
                    <a:pt x="1087" y="10368"/>
                    <a:pt x="-780" y="6730"/>
                    <a:pt x="287" y="3310"/>
                  </a:cubicBezTo>
                  <a:close/>
                </a:path>
              </a:pathLst>
            </a:custGeom>
            <a:solidFill>
              <a:srgbClr val="D58B94"/>
            </a:solidFill>
            <a:ln w="9525" cap="flat">
              <a:noFill/>
              <a:prstDash val="solid"/>
              <a:miter/>
            </a:ln>
          </p:spPr>
          <p:txBody>
            <a:bodyPr rtlCol="0" anchor="ctr"/>
            <a:lstStyle/>
            <a:p>
              <a:endParaRPr lang="en-IN"/>
            </a:p>
          </p:txBody>
        </p:sp>
        <p:sp>
          <p:nvSpPr>
            <p:cNvPr id="2448" name="Freeform: Shape 2447">
              <a:extLst>
                <a:ext uri="{FF2B5EF4-FFF2-40B4-BE49-F238E27FC236}">
                  <a16:creationId xmlns:a16="http://schemas.microsoft.com/office/drawing/2014/main" xmlns="" id="{20FCD856-DF66-1263-A432-64620383EF9E}"/>
                </a:ext>
              </a:extLst>
            </p:cNvPr>
            <p:cNvSpPr/>
            <p:nvPr/>
          </p:nvSpPr>
          <p:spPr>
            <a:xfrm>
              <a:off x="2990228" y="1392010"/>
              <a:ext cx="13636" cy="12352"/>
            </a:xfrm>
            <a:custGeom>
              <a:avLst/>
              <a:gdLst>
                <a:gd name="connsiteX0" fmla="*/ 322 w 13636"/>
                <a:gd name="connsiteY0" fmla="*/ 3291 h 12352"/>
                <a:gd name="connsiteX1" fmla="*/ 9276 w 13636"/>
                <a:gd name="connsiteY1" fmla="*/ 720 h 12352"/>
                <a:gd name="connsiteX2" fmla="*/ 13276 w 13636"/>
                <a:gd name="connsiteY2" fmla="*/ 9006 h 12352"/>
                <a:gd name="connsiteX3" fmla="*/ 4418 w 13636"/>
                <a:gd name="connsiteY3" fmla="*/ 11578 h 12352"/>
                <a:gd name="connsiteX4" fmla="*/ 322 w 13636"/>
                <a:gd name="connsiteY4" fmla="*/ 3291 h 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6" h="12352">
                  <a:moveTo>
                    <a:pt x="322" y="3291"/>
                  </a:moveTo>
                  <a:cubicBezTo>
                    <a:pt x="2180" y="224"/>
                    <a:pt x="6075" y="-890"/>
                    <a:pt x="9276" y="720"/>
                  </a:cubicBezTo>
                  <a:cubicBezTo>
                    <a:pt x="12648" y="1929"/>
                    <a:pt x="14419" y="5615"/>
                    <a:pt x="13276" y="9006"/>
                  </a:cubicBezTo>
                  <a:cubicBezTo>
                    <a:pt x="11486" y="12093"/>
                    <a:pt x="7580" y="13235"/>
                    <a:pt x="4418" y="11578"/>
                  </a:cubicBezTo>
                  <a:cubicBezTo>
                    <a:pt x="1018" y="10407"/>
                    <a:pt x="-811" y="6711"/>
                    <a:pt x="322" y="3291"/>
                  </a:cubicBezTo>
                  <a:close/>
                </a:path>
              </a:pathLst>
            </a:custGeom>
            <a:solidFill>
              <a:srgbClr val="D58B94"/>
            </a:solidFill>
            <a:ln w="9525" cap="flat">
              <a:noFill/>
              <a:prstDash val="solid"/>
              <a:miter/>
            </a:ln>
          </p:spPr>
          <p:txBody>
            <a:bodyPr rtlCol="0" anchor="ctr"/>
            <a:lstStyle/>
            <a:p>
              <a:endParaRPr lang="en-IN"/>
            </a:p>
          </p:txBody>
        </p:sp>
        <p:sp>
          <p:nvSpPr>
            <p:cNvPr id="2449" name="Freeform: Shape 2448">
              <a:extLst>
                <a:ext uri="{FF2B5EF4-FFF2-40B4-BE49-F238E27FC236}">
                  <a16:creationId xmlns:a16="http://schemas.microsoft.com/office/drawing/2014/main" xmlns="" id="{500D261C-D167-ECAE-8A83-F596316475ED}"/>
                </a:ext>
              </a:extLst>
            </p:cNvPr>
            <p:cNvSpPr/>
            <p:nvPr/>
          </p:nvSpPr>
          <p:spPr>
            <a:xfrm>
              <a:off x="3007622" y="1389968"/>
              <a:ext cx="12460" cy="11268"/>
            </a:xfrm>
            <a:custGeom>
              <a:avLst/>
              <a:gdLst>
                <a:gd name="connsiteX0" fmla="*/ 168 w 12460"/>
                <a:gd name="connsiteY0" fmla="*/ 3048 h 11268"/>
                <a:gd name="connsiteX1" fmla="*/ 9379 w 12460"/>
                <a:gd name="connsiteY1" fmla="*/ 1038 h 11268"/>
                <a:gd name="connsiteX2" fmla="*/ 12265 w 12460"/>
                <a:gd name="connsiteY2" fmla="*/ 8191 h 11268"/>
                <a:gd name="connsiteX3" fmla="*/ 3055 w 12460"/>
                <a:gd name="connsiteY3" fmla="*/ 10201 h 11268"/>
                <a:gd name="connsiteX4" fmla="*/ 168 w 12460"/>
                <a:gd name="connsiteY4" fmla="*/ 3048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0" h="11268">
                  <a:moveTo>
                    <a:pt x="168" y="3048"/>
                  </a:moveTo>
                  <a:cubicBezTo>
                    <a:pt x="2159" y="-48"/>
                    <a:pt x="6283" y="-943"/>
                    <a:pt x="9379" y="1038"/>
                  </a:cubicBezTo>
                  <a:cubicBezTo>
                    <a:pt x="11760" y="2571"/>
                    <a:pt x="12923" y="5438"/>
                    <a:pt x="12265" y="8191"/>
                  </a:cubicBezTo>
                  <a:cubicBezTo>
                    <a:pt x="10274" y="11287"/>
                    <a:pt x="6150" y="12182"/>
                    <a:pt x="3055" y="10201"/>
                  </a:cubicBezTo>
                  <a:cubicBezTo>
                    <a:pt x="673" y="8667"/>
                    <a:pt x="-489" y="5800"/>
                    <a:pt x="168" y="3048"/>
                  </a:cubicBezTo>
                  <a:close/>
                </a:path>
              </a:pathLst>
            </a:custGeom>
            <a:solidFill>
              <a:srgbClr val="D58B94"/>
            </a:solidFill>
            <a:ln w="9525" cap="flat">
              <a:noFill/>
              <a:prstDash val="solid"/>
              <a:miter/>
            </a:ln>
          </p:spPr>
          <p:txBody>
            <a:bodyPr rtlCol="0" anchor="ctr"/>
            <a:lstStyle/>
            <a:p>
              <a:endParaRPr lang="en-IN"/>
            </a:p>
          </p:txBody>
        </p:sp>
        <p:sp>
          <p:nvSpPr>
            <p:cNvPr id="2450" name="Freeform: Shape 2449">
              <a:extLst>
                <a:ext uri="{FF2B5EF4-FFF2-40B4-BE49-F238E27FC236}">
                  <a16:creationId xmlns:a16="http://schemas.microsoft.com/office/drawing/2014/main" xmlns="" id="{2DAA5D0F-6605-74A0-C246-DAB2B28B1A8F}"/>
                </a:ext>
              </a:extLst>
            </p:cNvPr>
            <p:cNvSpPr/>
            <p:nvPr/>
          </p:nvSpPr>
          <p:spPr>
            <a:xfrm>
              <a:off x="3068692" y="1423989"/>
              <a:ext cx="13075" cy="11730"/>
            </a:xfrm>
            <a:custGeom>
              <a:avLst/>
              <a:gdLst>
                <a:gd name="connsiteX0" fmla="*/ 154 w 13075"/>
                <a:gd name="connsiteY0" fmla="*/ 3507 h 11730"/>
                <a:gd name="connsiteX1" fmla="*/ 8251 w 13075"/>
                <a:gd name="connsiteY1" fmla="*/ 555 h 11730"/>
                <a:gd name="connsiteX2" fmla="*/ 12918 w 13075"/>
                <a:gd name="connsiteY2" fmla="*/ 8079 h 11730"/>
                <a:gd name="connsiteX3" fmla="*/ 4879 w 13075"/>
                <a:gd name="connsiteY3" fmla="*/ 11194 h 11730"/>
                <a:gd name="connsiteX4" fmla="*/ 4726 w 13075"/>
                <a:gd name="connsiteY4" fmla="*/ 11127 h 11730"/>
                <a:gd name="connsiteX5" fmla="*/ 154 w 13075"/>
                <a:gd name="connsiteY5" fmla="*/ 3507 h 1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75" h="11730">
                  <a:moveTo>
                    <a:pt x="154" y="3507"/>
                  </a:moveTo>
                  <a:cubicBezTo>
                    <a:pt x="1574" y="459"/>
                    <a:pt x="5203" y="-865"/>
                    <a:pt x="8251" y="555"/>
                  </a:cubicBezTo>
                  <a:cubicBezTo>
                    <a:pt x="11575" y="1402"/>
                    <a:pt x="13642" y="4727"/>
                    <a:pt x="12918" y="8079"/>
                  </a:cubicBezTo>
                  <a:cubicBezTo>
                    <a:pt x="11556" y="11156"/>
                    <a:pt x="7965" y="12556"/>
                    <a:pt x="4879" y="11194"/>
                  </a:cubicBezTo>
                  <a:cubicBezTo>
                    <a:pt x="4831" y="11175"/>
                    <a:pt x="4774" y="11156"/>
                    <a:pt x="4726" y="11127"/>
                  </a:cubicBezTo>
                  <a:cubicBezTo>
                    <a:pt x="1393" y="10242"/>
                    <a:pt x="-627" y="6870"/>
                    <a:pt x="154" y="3507"/>
                  </a:cubicBezTo>
                  <a:close/>
                </a:path>
              </a:pathLst>
            </a:custGeom>
            <a:solidFill>
              <a:srgbClr val="D58B94"/>
            </a:solidFill>
            <a:ln w="9525" cap="flat">
              <a:noFill/>
              <a:prstDash val="solid"/>
              <a:miter/>
            </a:ln>
          </p:spPr>
          <p:txBody>
            <a:bodyPr rtlCol="0" anchor="ctr"/>
            <a:lstStyle/>
            <a:p>
              <a:endParaRPr lang="en-IN"/>
            </a:p>
          </p:txBody>
        </p:sp>
        <p:sp>
          <p:nvSpPr>
            <p:cNvPr id="2451" name="Freeform: Shape 2450">
              <a:extLst>
                <a:ext uri="{FF2B5EF4-FFF2-40B4-BE49-F238E27FC236}">
                  <a16:creationId xmlns:a16="http://schemas.microsoft.com/office/drawing/2014/main" xmlns="" id="{E0099F4A-5901-432B-3045-B492A80F6783}"/>
                </a:ext>
              </a:extLst>
            </p:cNvPr>
            <p:cNvSpPr/>
            <p:nvPr/>
          </p:nvSpPr>
          <p:spPr>
            <a:xfrm>
              <a:off x="3024790" y="1399144"/>
              <a:ext cx="14858" cy="14706"/>
            </a:xfrm>
            <a:custGeom>
              <a:avLst/>
              <a:gdLst>
                <a:gd name="connsiteX0" fmla="*/ 622 w 14858"/>
                <a:gd name="connsiteY0" fmla="*/ 4254 h 14706"/>
                <a:gd name="connsiteX1" fmla="*/ 11128 w 14858"/>
                <a:gd name="connsiteY1" fmla="*/ 835 h 14706"/>
                <a:gd name="connsiteX2" fmla="*/ 11289 w 14858"/>
                <a:gd name="connsiteY2" fmla="*/ 921 h 14706"/>
                <a:gd name="connsiteX3" fmla="*/ 13756 w 14858"/>
                <a:gd name="connsiteY3" fmla="*/ 11131 h 14706"/>
                <a:gd name="connsiteX4" fmla="*/ 3546 w 14858"/>
                <a:gd name="connsiteY4" fmla="*/ 13598 h 14706"/>
                <a:gd name="connsiteX5" fmla="*/ 622 w 14858"/>
                <a:gd name="connsiteY5" fmla="*/ 4254 h 1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58" h="14706">
                  <a:moveTo>
                    <a:pt x="622" y="4254"/>
                  </a:moveTo>
                  <a:cubicBezTo>
                    <a:pt x="2574" y="406"/>
                    <a:pt x="7280" y="-1118"/>
                    <a:pt x="11128" y="835"/>
                  </a:cubicBezTo>
                  <a:cubicBezTo>
                    <a:pt x="11175" y="863"/>
                    <a:pt x="11233" y="892"/>
                    <a:pt x="11289" y="921"/>
                  </a:cubicBezTo>
                  <a:cubicBezTo>
                    <a:pt x="14795" y="3064"/>
                    <a:pt x="15890" y="7636"/>
                    <a:pt x="13756" y="11131"/>
                  </a:cubicBezTo>
                  <a:cubicBezTo>
                    <a:pt x="11613" y="14637"/>
                    <a:pt x="7041" y="15741"/>
                    <a:pt x="3546" y="13598"/>
                  </a:cubicBezTo>
                  <a:cubicBezTo>
                    <a:pt x="364" y="11655"/>
                    <a:pt x="-883" y="7664"/>
                    <a:pt x="622" y="4254"/>
                  </a:cubicBezTo>
                  <a:close/>
                </a:path>
              </a:pathLst>
            </a:custGeom>
            <a:solidFill>
              <a:srgbClr val="D58B94"/>
            </a:solidFill>
            <a:ln w="9525" cap="flat">
              <a:noFill/>
              <a:prstDash val="solid"/>
              <a:miter/>
            </a:ln>
          </p:spPr>
          <p:txBody>
            <a:bodyPr rtlCol="0" anchor="ctr"/>
            <a:lstStyle/>
            <a:p>
              <a:endParaRPr lang="en-IN"/>
            </a:p>
          </p:txBody>
        </p:sp>
        <p:sp>
          <p:nvSpPr>
            <p:cNvPr id="2452" name="Freeform: Shape 2451">
              <a:extLst>
                <a:ext uri="{FF2B5EF4-FFF2-40B4-BE49-F238E27FC236}">
                  <a16:creationId xmlns:a16="http://schemas.microsoft.com/office/drawing/2014/main" xmlns="" id="{ABAA2979-801A-26A4-47FB-A371AA4F676A}"/>
                </a:ext>
              </a:extLst>
            </p:cNvPr>
            <p:cNvSpPr/>
            <p:nvPr/>
          </p:nvSpPr>
          <p:spPr>
            <a:xfrm>
              <a:off x="3049201" y="1317094"/>
              <a:ext cx="6221" cy="6000"/>
            </a:xfrm>
            <a:custGeom>
              <a:avLst/>
              <a:gdLst>
                <a:gd name="connsiteX0" fmla="*/ 214 w 6221"/>
                <a:gd name="connsiteY0" fmla="*/ 1722 h 6000"/>
                <a:gd name="connsiteX1" fmla="*/ 4119 w 6221"/>
                <a:gd name="connsiteY1" fmla="*/ 245 h 6000"/>
                <a:gd name="connsiteX2" fmla="*/ 4215 w 6221"/>
                <a:gd name="connsiteY2" fmla="*/ 293 h 6000"/>
                <a:gd name="connsiteX3" fmla="*/ 6024 w 6221"/>
                <a:gd name="connsiteY3" fmla="*/ 4198 h 6000"/>
                <a:gd name="connsiteX4" fmla="*/ 1929 w 6221"/>
                <a:gd name="connsiteY4" fmla="*/ 5722 h 6000"/>
                <a:gd name="connsiteX5" fmla="*/ 195 w 6221"/>
                <a:gd name="connsiteY5" fmla="*/ 1779 h 6000"/>
                <a:gd name="connsiteX6" fmla="*/ 214 w 6221"/>
                <a:gd name="connsiteY6" fmla="*/ 1722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1" h="6000">
                  <a:moveTo>
                    <a:pt x="214" y="1722"/>
                  </a:moveTo>
                  <a:cubicBezTo>
                    <a:pt x="890" y="236"/>
                    <a:pt x="2633" y="-421"/>
                    <a:pt x="4119" y="245"/>
                  </a:cubicBezTo>
                  <a:cubicBezTo>
                    <a:pt x="4157" y="264"/>
                    <a:pt x="4186" y="274"/>
                    <a:pt x="4215" y="293"/>
                  </a:cubicBezTo>
                  <a:cubicBezTo>
                    <a:pt x="5786" y="874"/>
                    <a:pt x="6596" y="2617"/>
                    <a:pt x="6024" y="4198"/>
                  </a:cubicBezTo>
                  <a:cubicBezTo>
                    <a:pt x="5291" y="5732"/>
                    <a:pt x="3481" y="6399"/>
                    <a:pt x="1929" y="5722"/>
                  </a:cubicBezTo>
                  <a:cubicBezTo>
                    <a:pt x="357" y="5113"/>
                    <a:pt x="-414" y="3350"/>
                    <a:pt x="195" y="1779"/>
                  </a:cubicBezTo>
                  <a:cubicBezTo>
                    <a:pt x="195" y="1760"/>
                    <a:pt x="205" y="1741"/>
                    <a:pt x="214" y="1722"/>
                  </a:cubicBezTo>
                  <a:close/>
                </a:path>
              </a:pathLst>
            </a:custGeom>
            <a:solidFill>
              <a:srgbClr val="D58B94"/>
            </a:solidFill>
            <a:ln w="9525" cap="flat">
              <a:noFill/>
              <a:prstDash val="solid"/>
              <a:miter/>
            </a:ln>
          </p:spPr>
          <p:txBody>
            <a:bodyPr rtlCol="0" anchor="ctr"/>
            <a:lstStyle/>
            <a:p>
              <a:endParaRPr lang="en-IN"/>
            </a:p>
          </p:txBody>
        </p:sp>
        <p:sp>
          <p:nvSpPr>
            <p:cNvPr id="2453" name="Freeform: Shape 2452">
              <a:extLst>
                <a:ext uri="{FF2B5EF4-FFF2-40B4-BE49-F238E27FC236}">
                  <a16:creationId xmlns:a16="http://schemas.microsoft.com/office/drawing/2014/main" xmlns="" id="{F9AADDB1-5D68-FD9E-FFF7-684B3FC02FD2}"/>
                </a:ext>
              </a:extLst>
            </p:cNvPr>
            <p:cNvSpPr/>
            <p:nvPr/>
          </p:nvSpPr>
          <p:spPr>
            <a:xfrm>
              <a:off x="3057435" y="1333732"/>
              <a:ext cx="6116" cy="5975"/>
            </a:xfrm>
            <a:custGeom>
              <a:avLst/>
              <a:gdLst>
                <a:gd name="connsiteX0" fmla="*/ 171 w 6116"/>
                <a:gd name="connsiteY0" fmla="*/ 1753 h 5975"/>
                <a:gd name="connsiteX1" fmla="*/ 3743 w 6116"/>
                <a:gd name="connsiteY1" fmla="*/ 172 h 5975"/>
                <a:gd name="connsiteX2" fmla="*/ 4076 w 6116"/>
                <a:gd name="connsiteY2" fmla="*/ 324 h 5975"/>
                <a:gd name="connsiteX3" fmla="*/ 5953 w 6116"/>
                <a:gd name="connsiteY3" fmla="*/ 4058 h 5975"/>
                <a:gd name="connsiteX4" fmla="*/ 5886 w 6116"/>
                <a:gd name="connsiteY4" fmla="*/ 4230 h 5975"/>
                <a:gd name="connsiteX5" fmla="*/ 2133 w 6116"/>
                <a:gd name="connsiteY5" fmla="*/ 5725 h 5975"/>
                <a:gd name="connsiteX6" fmla="*/ 1981 w 6116"/>
                <a:gd name="connsiteY6" fmla="*/ 5658 h 5975"/>
                <a:gd name="connsiteX7" fmla="*/ 171 w 6116"/>
                <a:gd name="connsiteY7" fmla="*/ 1753 h 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16" h="5975">
                  <a:moveTo>
                    <a:pt x="171" y="1753"/>
                  </a:moveTo>
                  <a:cubicBezTo>
                    <a:pt x="723" y="334"/>
                    <a:pt x="2314" y="-381"/>
                    <a:pt x="3743" y="172"/>
                  </a:cubicBezTo>
                  <a:cubicBezTo>
                    <a:pt x="3857" y="210"/>
                    <a:pt x="3971" y="267"/>
                    <a:pt x="4076" y="324"/>
                  </a:cubicBezTo>
                  <a:cubicBezTo>
                    <a:pt x="5619" y="839"/>
                    <a:pt x="6467" y="2506"/>
                    <a:pt x="5953" y="4058"/>
                  </a:cubicBezTo>
                  <a:cubicBezTo>
                    <a:pt x="5933" y="4115"/>
                    <a:pt x="5905" y="4173"/>
                    <a:pt x="5886" y="4230"/>
                  </a:cubicBezTo>
                  <a:cubicBezTo>
                    <a:pt x="5267" y="5677"/>
                    <a:pt x="3581" y="6354"/>
                    <a:pt x="2133" y="5725"/>
                  </a:cubicBezTo>
                  <a:cubicBezTo>
                    <a:pt x="2085" y="5706"/>
                    <a:pt x="2028" y="5687"/>
                    <a:pt x="1981" y="5658"/>
                  </a:cubicBezTo>
                  <a:cubicBezTo>
                    <a:pt x="399" y="5077"/>
                    <a:pt x="-401" y="3334"/>
                    <a:pt x="171" y="1753"/>
                  </a:cubicBezTo>
                  <a:close/>
                </a:path>
              </a:pathLst>
            </a:custGeom>
            <a:solidFill>
              <a:srgbClr val="D58B94"/>
            </a:solidFill>
            <a:ln w="9525" cap="flat">
              <a:noFill/>
              <a:prstDash val="solid"/>
              <a:miter/>
            </a:ln>
          </p:spPr>
          <p:txBody>
            <a:bodyPr rtlCol="0" anchor="ctr"/>
            <a:lstStyle/>
            <a:p>
              <a:endParaRPr lang="en-IN"/>
            </a:p>
          </p:txBody>
        </p:sp>
        <p:sp>
          <p:nvSpPr>
            <p:cNvPr id="2454" name="Freeform: Shape 2453">
              <a:extLst>
                <a:ext uri="{FF2B5EF4-FFF2-40B4-BE49-F238E27FC236}">
                  <a16:creationId xmlns:a16="http://schemas.microsoft.com/office/drawing/2014/main" xmlns="" id="{BA61A888-7A6B-8522-B3A5-5DFA48EB0C49}"/>
                </a:ext>
              </a:extLst>
            </p:cNvPr>
            <p:cNvSpPr/>
            <p:nvPr/>
          </p:nvSpPr>
          <p:spPr>
            <a:xfrm>
              <a:off x="3038017" y="1328514"/>
              <a:ext cx="6859" cy="6634"/>
            </a:xfrm>
            <a:custGeom>
              <a:avLst/>
              <a:gdLst>
                <a:gd name="connsiteX0" fmla="*/ 254 w 6859"/>
                <a:gd name="connsiteY0" fmla="*/ 1828 h 6634"/>
                <a:gd name="connsiteX1" fmla="*/ 4730 w 6859"/>
                <a:gd name="connsiteY1" fmla="*/ 304 h 6634"/>
                <a:gd name="connsiteX2" fmla="*/ 6645 w 6859"/>
                <a:gd name="connsiteY2" fmla="*/ 4466 h 6634"/>
                <a:gd name="connsiteX3" fmla="*/ 6635 w 6859"/>
                <a:gd name="connsiteY3" fmla="*/ 4495 h 6634"/>
                <a:gd name="connsiteX4" fmla="*/ 2111 w 6859"/>
                <a:gd name="connsiteY4" fmla="*/ 6352 h 6634"/>
                <a:gd name="connsiteX5" fmla="*/ 254 w 6859"/>
                <a:gd name="connsiteY5" fmla="*/ 1828 h 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9" h="6634">
                  <a:moveTo>
                    <a:pt x="254" y="1828"/>
                  </a:moveTo>
                  <a:cubicBezTo>
                    <a:pt x="1101" y="208"/>
                    <a:pt x="3073" y="-468"/>
                    <a:pt x="4730" y="304"/>
                  </a:cubicBezTo>
                  <a:cubicBezTo>
                    <a:pt x="6407" y="923"/>
                    <a:pt x="7264" y="2790"/>
                    <a:pt x="6645" y="4466"/>
                  </a:cubicBezTo>
                  <a:cubicBezTo>
                    <a:pt x="6645" y="4476"/>
                    <a:pt x="6635" y="4485"/>
                    <a:pt x="6635" y="4495"/>
                  </a:cubicBezTo>
                  <a:cubicBezTo>
                    <a:pt x="5902" y="6257"/>
                    <a:pt x="3873" y="7085"/>
                    <a:pt x="2111" y="6352"/>
                  </a:cubicBezTo>
                  <a:cubicBezTo>
                    <a:pt x="349" y="5618"/>
                    <a:pt x="-480" y="3590"/>
                    <a:pt x="254" y="1828"/>
                  </a:cubicBezTo>
                  <a:close/>
                </a:path>
              </a:pathLst>
            </a:custGeom>
            <a:solidFill>
              <a:srgbClr val="D58B94"/>
            </a:solidFill>
            <a:ln w="9525" cap="flat">
              <a:noFill/>
              <a:prstDash val="solid"/>
              <a:miter/>
            </a:ln>
          </p:spPr>
          <p:txBody>
            <a:bodyPr rtlCol="0" anchor="ctr"/>
            <a:lstStyle/>
            <a:p>
              <a:endParaRPr lang="en-IN"/>
            </a:p>
          </p:txBody>
        </p:sp>
        <p:sp>
          <p:nvSpPr>
            <p:cNvPr id="2455" name="Freeform: Shape 2454">
              <a:extLst>
                <a:ext uri="{FF2B5EF4-FFF2-40B4-BE49-F238E27FC236}">
                  <a16:creationId xmlns:a16="http://schemas.microsoft.com/office/drawing/2014/main" xmlns="" id="{26230ACC-FA98-0B24-5F7B-2A63EB05B5B8}"/>
                </a:ext>
              </a:extLst>
            </p:cNvPr>
            <p:cNvSpPr/>
            <p:nvPr/>
          </p:nvSpPr>
          <p:spPr>
            <a:xfrm>
              <a:off x="3052587" y="1405265"/>
              <a:ext cx="11877" cy="10478"/>
            </a:xfrm>
            <a:custGeom>
              <a:avLst/>
              <a:gdLst>
                <a:gd name="connsiteX0" fmla="*/ 66 w 11877"/>
                <a:gd name="connsiteY0" fmla="*/ 3181 h 10478"/>
                <a:gd name="connsiteX1" fmla="*/ 7591 w 11877"/>
                <a:gd name="connsiteY1" fmla="*/ 514 h 10478"/>
                <a:gd name="connsiteX2" fmla="*/ 11697 w 11877"/>
                <a:gd name="connsiteY2" fmla="*/ 7315 h 10478"/>
                <a:gd name="connsiteX3" fmla="*/ 11687 w 11877"/>
                <a:gd name="connsiteY3" fmla="*/ 7372 h 10478"/>
                <a:gd name="connsiteX4" fmla="*/ 3076 w 11877"/>
                <a:gd name="connsiteY4" fmla="*/ 9591 h 10478"/>
                <a:gd name="connsiteX5" fmla="*/ 66 w 11877"/>
                <a:gd name="connsiteY5" fmla="*/ 3181 h 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77" h="10478">
                  <a:moveTo>
                    <a:pt x="66" y="3181"/>
                  </a:moveTo>
                  <a:cubicBezTo>
                    <a:pt x="1438" y="400"/>
                    <a:pt x="4772" y="-791"/>
                    <a:pt x="7591" y="514"/>
                  </a:cubicBezTo>
                  <a:cubicBezTo>
                    <a:pt x="10601" y="1257"/>
                    <a:pt x="12449" y="4305"/>
                    <a:pt x="11697" y="7315"/>
                  </a:cubicBezTo>
                  <a:cubicBezTo>
                    <a:pt x="11697" y="7334"/>
                    <a:pt x="11687" y="7353"/>
                    <a:pt x="11687" y="7372"/>
                  </a:cubicBezTo>
                  <a:cubicBezTo>
                    <a:pt x="9925" y="10363"/>
                    <a:pt x="6067" y="11354"/>
                    <a:pt x="3076" y="9591"/>
                  </a:cubicBezTo>
                  <a:cubicBezTo>
                    <a:pt x="848" y="8277"/>
                    <a:pt x="-343" y="5734"/>
                    <a:pt x="66" y="3181"/>
                  </a:cubicBezTo>
                  <a:close/>
                </a:path>
              </a:pathLst>
            </a:custGeom>
            <a:solidFill>
              <a:srgbClr val="D58B94"/>
            </a:solidFill>
            <a:ln w="9525" cap="flat">
              <a:noFill/>
              <a:prstDash val="solid"/>
              <a:miter/>
            </a:ln>
          </p:spPr>
          <p:txBody>
            <a:bodyPr rtlCol="0" anchor="ctr"/>
            <a:lstStyle/>
            <a:p>
              <a:endParaRPr lang="en-IN"/>
            </a:p>
          </p:txBody>
        </p:sp>
        <p:sp>
          <p:nvSpPr>
            <p:cNvPr id="2456" name="Freeform: Shape 2455">
              <a:extLst>
                <a:ext uri="{FF2B5EF4-FFF2-40B4-BE49-F238E27FC236}">
                  <a16:creationId xmlns:a16="http://schemas.microsoft.com/office/drawing/2014/main" xmlns="" id="{94982A57-BC01-0A44-3935-264554521A72}"/>
                </a:ext>
              </a:extLst>
            </p:cNvPr>
            <p:cNvSpPr/>
            <p:nvPr/>
          </p:nvSpPr>
          <p:spPr>
            <a:xfrm>
              <a:off x="3068191" y="1407860"/>
              <a:ext cx="11381" cy="10251"/>
            </a:xfrm>
            <a:custGeom>
              <a:avLst/>
              <a:gdLst>
                <a:gd name="connsiteX0" fmla="*/ 83 w 11381"/>
                <a:gd name="connsiteY0" fmla="*/ 3158 h 10251"/>
                <a:gd name="connsiteX1" fmla="*/ 7123 w 11381"/>
                <a:gd name="connsiteY1" fmla="*/ 443 h 10251"/>
                <a:gd name="connsiteX2" fmla="*/ 7227 w 11381"/>
                <a:gd name="connsiteY2" fmla="*/ 491 h 10251"/>
                <a:gd name="connsiteX3" fmla="*/ 11228 w 11381"/>
                <a:gd name="connsiteY3" fmla="*/ 7158 h 10251"/>
                <a:gd name="connsiteX4" fmla="*/ 3065 w 11381"/>
                <a:gd name="connsiteY4" fmla="*/ 9473 h 10251"/>
                <a:gd name="connsiteX5" fmla="*/ 83 w 11381"/>
                <a:gd name="connsiteY5" fmla="*/ 3158 h 1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81" h="10251">
                  <a:moveTo>
                    <a:pt x="83" y="3158"/>
                  </a:moveTo>
                  <a:cubicBezTo>
                    <a:pt x="1274" y="462"/>
                    <a:pt x="4427" y="-748"/>
                    <a:pt x="7123" y="443"/>
                  </a:cubicBezTo>
                  <a:cubicBezTo>
                    <a:pt x="7161" y="462"/>
                    <a:pt x="7189" y="472"/>
                    <a:pt x="7227" y="491"/>
                  </a:cubicBezTo>
                  <a:cubicBezTo>
                    <a:pt x="10132" y="1281"/>
                    <a:pt x="11894" y="4224"/>
                    <a:pt x="11228" y="7158"/>
                  </a:cubicBezTo>
                  <a:cubicBezTo>
                    <a:pt x="9618" y="10054"/>
                    <a:pt x="5960" y="11092"/>
                    <a:pt x="3065" y="9473"/>
                  </a:cubicBezTo>
                  <a:cubicBezTo>
                    <a:pt x="817" y="8225"/>
                    <a:pt x="-374" y="5682"/>
                    <a:pt x="83" y="3158"/>
                  </a:cubicBezTo>
                  <a:close/>
                </a:path>
              </a:pathLst>
            </a:custGeom>
            <a:solidFill>
              <a:srgbClr val="D58B94"/>
            </a:solidFill>
            <a:ln w="9525" cap="flat">
              <a:noFill/>
              <a:prstDash val="solid"/>
              <a:miter/>
            </a:ln>
          </p:spPr>
          <p:txBody>
            <a:bodyPr rtlCol="0" anchor="ctr"/>
            <a:lstStyle/>
            <a:p>
              <a:endParaRPr lang="en-IN"/>
            </a:p>
          </p:txBody>
        </p:sp>
        <p:sp>
          <p:nvSpPr>
            <p:cNvPr id="2457" name="Freeform: Shape 2456">
              <a:extLst>
                <a:ext uri="{FF2B5EF4-FFF2-40B4-BE49-F238E27FC236}">
                  <a16:creationId xmlns:a16="http://schemas.microsoft.com/office/drawing/2014/main" xmlns="" id="{0528F469-1EEC-0800-2B81-7F7CAFD71D2E}"/>
                </a:ext>
              </a:extLst>
            </p:cNvPr>
            <p:cNvSpPr/>
            <p:nvPr/>
          </p:nvSpPr>
          <p:spPr>
            <a:xfrm>
              <a:off x="2995928" y="1377748"/>
              <a:ext cx="5587" cy="5081"/>
            </a:xfrm>
            <a:custGeom>
              <a:avLst/>
              <a:gdLst>
                <a:gd name="connsiteX0" fmla="*/ 147 w 5587"/>
                <a:gd name="connsiteY0" fmla="*/ 1361 h 5081"/>
                <a:gd name="connsiteX1" fmla="*/ 3766 w 5587"/>
                <a:gd name="connsiteY1" fmla="*/ 313 h 5081"/>
                <a:gd name="connsiteX2" fmla="*/ 5481 w 5587"/>
                <a:gd name="connsiteY2" fmla="*/ 3371 h 5081"/>
                <a:gd name="connsiteX3" fmla="*/ 5386 w 5587"/>
                <a:gd name="connsiteY3" fmla="*/ 3647 h 5081"/>
                <a:gd name="connsiteX4" fmla="*/ 1766 w 5587"/>
                <a:gd name="connsiteY4" fmla="*/ 4790 h 5081"/>
                <a:gd name="connsiteX5" fmla="*/ 138 w 5587"/>
                <a:gd name="connsiteY5" fmla="*/ 1390 h 5081"/>
                <a:gd name="connsiteX6" fmla="*/ 147 w 5587"/>
                <a:gd name="connsiteY6" fmla="*/ 1361 h 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7" h="5081">
                  <a:moveTo>
                    <a:pt x="147" y="1361"/>
                  </a:moveTo>
                  <a:cubicBezTo>
                    <a:pt x="861" y="75"/>
                    <a:pt x="2481" y="-392"/>
                    <a:pt x="3766" y="313"/>
                  </a:cubicBezTo>
                  <a:cubicBezTo>
                    <a:pt x="5081" y="685"/>
                    <a:pt x="5853" y="2047"/>
                    <a:pt x="5481" y="3371"/>
                  </a:cubicBezTo>
                  <a:cubicBezTo>
                    <a:pt x="5452" y="3466"/>
                    <a:pt x="5424" y="3552"/>
                    <a:pt x="5386" y="3647"/>
                  </a:cubicBezTo>
                  <a:cubicBezTo>
                    <a:pt x="4671" y="4923"/>
                    <a:pt x="3081" y="5428"/>
                    <a:pt x="1766" y="4790"/>
                  </a:cubicBezTo>
                  <a:cubicBezTo>
                    <a:pt x="376" y="4304"/>
                    <a:pt x="-348" y="2780"/>
                    <a:pt x="138" y="1390"/>
                  </a:cubicBezTo>
                  <a:cubicBezTo>
                    <a:pt x="138" y="1380"/>
                    <a:pt x="147" y="1371"/>
                    <a:pt x="147" y="1361"/>
                  </a:cubicBezTo>
                  <a:close/>
                </a:path>
              </a:pathLst>
            </a:custGeom>
            <a:solidFill>
              <a:srgbClr val="D58B94"/>
            </a:solidFill>
            <a:ln w="9525" cap="flat">
              <a:noFill/>
              <a:prstDash val="solid"/>
              <a:miter/>
            </a:ln>
          </p:spPr>
          <p:txBody>
            <a:bodyPr rtlCol="0" anchor="ctr"/>
            <a:lstStyle/>
            <a:p>
              <a:endParaRPr lang="en-IN"/>
            </a:p>
          </p:txBody>
        </p:sp>
        <p:sp>
          <p:nvSpPr>
            <p:cNvPr id="2458" name="Freeform: Shape 2457">
              <a:extLst>
                <a:ext uri="{FF2B5EF4-FFF2-40B4-BE49-F238E27FC236}">
                  <a16:creationId xmlns:a16="http://schemas.microsoft.com/office/drawing/2014/main" xmlns="" id="{E82B2F87-FD2D-1F27-EF1D-FEDC1788BA5C}"/>
                </a:ext>
              </a:extLst>
            </p:cNvPr>
            <p:cNvSpPr/>
            <p:nvPr/>
          </p:nvSpPr>
          <p:spPr>
            <a:xfrm>
              <a:off x="3004821" y="1363272"/>
              <a:ext cx="16057" cy="14839"/>
            </a:xfrm>
            <a:custGeom>
              <a:avLst/>
              <a:gdLst>
                <a:gd name="connsiteX0" fmla="*/ 493 w 16057"/>
                <a:gd name="connsiteY0" fmla="*/ 4026 h 14839"/>
                <a:gd name="connsiteX1" fmla="*/ 10780 w 16057"/>
                <a:gd name="connsiteY1" fmla="*/ 788 h 14839"/>
                <a:gd name="connsiteX2" fmla="*/ 15790 w 16057"/>
                <a:gd name="connsiteY2" fmla="*/ 9560 h 14839"/>
                <a:gd name="connsiteX3" fmla="*/ 7008 w 16057"/>
                <a:gd name="connsiteY3" fmla="*/ 14570 h 14839"/>
                <a:gd name="connsiteX4" fmla="*/ 4970 w 16057"/>
                <a:gd name="connsiteY4" fmla="*/ 13646 h 14839"/>
                <a:gd name="connsiteX5" fmla="*/ 379 w 16057"/>
                <a:gd name="connsiteY5" fmla="*/ 4350 h 14839"/>
                <a:gd name="connsiteX6" fmla="*/ 493 w 16057"/>
                <a:gd name="connsiteY6" fmla="*/ 4026 h 1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57" h="14839">
                  <a:moveTo>
                    <a:pt x="493" y="4026"/>
                  </a:moveTo>
                  <a:cubicBezTo>
                    <a:pt x="2503" y="369"/>
                    <a:pt x="7037" y="-1051"/>
                    <a:pt x="10780" y="788"/>
                  </a:cubicBezTo>
                  <a:cubicBezTo>
                    <a:pt x="14590" y="1826"/>
                    <a:pt x="16829" y="5760"/>
                    <a:pt x="15790" y="9560"/>
                  </a:cubicBezTo>
                  <a:cubicBezTo>
                    <a:pt x="14743" y="13370"/>
                    <a:pt x="10818" y="15608"/>
                    <a:pt x="7008" y="14570"/>
                  </a:cubicBezTo>
                  <a:cubicBezTo>
                    <a:pt x="6284" y="14370"/>
                    <a:pt x="5599" y="14056"/>
                    <a:pt x="4970" y="13646"/>
                  </a:cubicBezTo>
                  <a:cubicBezTo>
                    <a:pt x="1131" y="12351"/>
                    <a:pt x="-926" y="8179"/>
                    <a:pt x="379" y="4350"/>
                  </a:cubicBezTo>
                  <a:cubicBezTo>
                    <a:pt x="417" y="4236"/>
                    <a:pt x="455" y="4131"/>
                    <a:pt x="493" y="4026"/>
                  </a:cubicBezTo>
                  <a:close/>
                </a:path>
              </a:pathLst>
            </a:custGeom>
            <a:solidFill>
              <a:srgbClr val="D58B94"/>
            </a:solidFill>
            <a:ln w="9525" cap="flat">
              <a:noFill/>
              <a:prstDash val="solid"/>
              <a:miter/>
            </a:ln>
          </p:spPr>
          <p:txBody>
            <a:bodyPr rtlCol="0" anchor="ctr"/>
            <a:lstStyle/>
            <a:p>
              <a:endParaRPr lang="en-IN"/>
            </a:p>
          </p:txBody>
        </p:sp>
        <p:sp>
          <p:nvSpPr>
            <p:cNvPr id="2459" name="Freeform: Shape 2458">
              <a:extLst>
                <a:ext uri="{FF2B5EF4-FFF2-40B4-BE49-F238E27FC236}">
                  <a16:creationId xmlns:a16="http://schemas.microsoft.com/office/drawing/2014/main" xmlns="" id="{7DF75472-EDC7-4102-772F-7E87EDC1B0FE}"/>
                </a:ext>
              </a:extLst>
            </p:cNvPr>
            <p:cNvSpPr/>
            <p:nvPr/>
          </p:nvSpPr>
          <p:spPr>
            <a:xfrm>
              <a:off x="3020551" y="1375484"/>
              <a:ext cx="22907" cy="21449"/>
            </a:xfrm>
            <a:custGeom>
              <a:avLst/>
              <a:gdLst>
                <a:gd name="connsiteX0" fmla="*/ 575 w 22907"/>
                <a:gd name="connsiteY0" fmla="*/ 6006 h 21449"/>
                <a:gd name="connsiteX1" fmla="*/ 15339 w 22907"/>
                <a:gd name="connsiteY1" fmla="*/ 1148 h 21449"/>
                <a:gd name="connsiteX2" fmla="*/ 22387 w 22907"/>
                <a:gd name="connsiteY2" fmla="*/ 15341 h 21449"/>
                <a:gd name="connsiteX3" fmla="*/ 7709 w 22907"/>
                <a:gd name="connsiteY3" fmla="*/ 20294 h 21449"/>
                <a:gd name="connsiteX4" fmla="*/ 7528 w 22907"/>
                <a:gd name="connsiteY4" fmla="*/ 20198 h 21449"/>
                <a:gd name="connsiteX5" fmla="*/ 575 w 22907"/>
                <a:gd name="connsiteY5" fmla="*/ 6006 h 2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07" h="21449">
                  <a:moveTo>
                    <a:pt x="575" y="6006"/>
                  </a:moveTo>
                  <a:cubicBezTo>
                    <a:pt x="3337" y="615"/>
                    <a:pt x="9919" y="-1557"/>
                    <a:pt x="15339" y="1148"/>
                  </a:cubicBezTo>
                  <a:cubicBezTo>
                    <a:pt x="21082" y="3253"/>
                    <a:pt x="24178" y="9492"/>
                    <a:pt x="22387" y="15341"/>
                  </a:cubicBezTo>
                  <a:cubicBezTo>
                    <a:pt x="19701" y="20760"/>
                    <a:pt x="13129" y="22980"/>
                    <a:pt x="7709" y="20294"/>
                  </a:cubicBezTo>
                  <a:cubicBezTo>
                    <a:pt x="7652" y="20256"/>
                    <a:pt x="7585" y="20227"/>
                    <a:pt x="7528" y="20198"/>
                  </a:cubicBezTo>
                  <a:cubicBezTo>
                    <a:pt x="1718" y="18170"/>
                    <a:pt x="-1387" y="11845"/>
                    <a:pt x="575" y="6006"/>
                  </a:cubicBezTo>
                  <a:close/>
                </a:path>
              </a:pathLst>
            </a:custGeom>
            <a:solidFill>
              <a:srgbClr val="D58B94"/>
            </a:solidFill>
            <a:ln w="9525" cap="flat">
              <a:noFill/>
              <a:prstDash val="solid"/>
              <a:miter/>
            </a:ln>
          </p:spPr>
          <p:txBody>
            <a:bodyPr rtlCol="0" anchor="ctr"/>
            <a:lstStyle/>
            <a:p>
              <a:endParaRPr lang="en-IN"/>
            </a:p>
          </p:txBody>
        </p:sp>
        <p:sp>
          <p:nvSpPr>
            <p:cNvPr id="2460" name="Freeform: Shape 2459">
              <a:extLst>
                <a:ext uri="{FF2B5EF4-FFF2-40B4-BE49-F238E27FC236}">
                  <a16:creationId xmlns:a16="http://schemas.microsoft.com/office/drawing/2014/main" xmlns="" id="{D30147A7-D27F-A833-0961-97B0A90AEC68}"/>
                </a:ext>
              </a:extLst>
            </p:cNvPr>
            <p:cNvSpPr/>
            <p:nvPr/>
          </p:nvSpPr>
          <p:spPr>
            <a:xfrm>
              <a:off x="3045750" y="1388971"/>
              <a:ext cx="13028" cy="11659"/>
            </a:xfrm>
            <a:custGeom>
              <a:avLst/>
              <a:gdLst>
                <a:gd name="connsiteX0" fmla="*/ 236 w 13028"/>
                <a:gd name="connsiteY0" fmla="*/ 3568 h 11659"/>
                <a:gd name="connsiteX1" fmla="*/ 8523 w 13028"/>
                <a:gd name="connsiteY1" fmla="*/ 520 h 11659"/>
                <a:gd name="connsiteX2" fmla="*/ 12809 w 13028"/>
                <a:gd name="connsiteY2" fmla="*/ 8140 h 11659"/>
                <a:gd name="connsiteX3" fmla="*/ 4522 w 13028"/>
                <a:gd name="connsiteY3" fmla="*/ 11093 h 11659"/>
                <a:gd name="connsiteX4" fmla="*/ 170 w 13028"/>
                <a:gd name="connsiteY4" fmla="*/ 3806 h 11659"/>
                <a:gd name="connsiteX5" fmla="*/ 236 w 13028"/>
                <a:gd name="connsiteY5" fmla="*/ 3568 h 11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28" h="11659">
                  <a:moveTo>
                    <a:pt x="236" y="3568"/>
                  </a:moveTo>
                  <a:cubicBezTo>
                    <a:pt x="1741" y="501"/>
                    <a:pt x="5389" y="-851"/>
                    <a:pt x="8523" y="520"/>
                  </a:cubicBezTo>
                  <a:cubicBezTo>
                    <a:pt x="11771" y="1492"/>
                    <a:pt x="13667" y="4864"/>
                    <a:pt x="12809" y="8140"/>
                  </a:cubicBezTo>
                  <a:cubicBezTo>
                    <a:pt x="11276" y="11179"/>
                    <a:pt x="7628" y="12474"/>
                    <a:pt x="4522" y="11093"/>
                  </a:cubicBezTo>
                  <a:cubicBezTo>
                    <a:pt x="1313" y="10283"/>
                    <a:pt x="-640" y="7016"/>
                    <a:pt x="170" y="3806"/>
                  </a:cubicBezTo>
                  <a:cubicBezTo>
                    <a:pt x="189" y="3730"/>
                    <a:pt x="217" y="3644"/>
                    <a:pt x="236" y="3568"/>
                  </a:cubicBezTo>
                  <a:close/>
                </a:path>
              </a:pathLst>
            </a:custGeom>
            <a:solidFill>
              <a:srgbClr val="D58B94"/>
            </a:solidFill>
            <a:ln w="9525" cap="flat">
              <a:noFill/>
              <a:prstDash val="solid"/>
              <a:miter/>
            </a:ln>
          </p:spPr>
          <p:txBody>
            <a:bodyPr rtlCol="0" anchor="ctr"/>
            <a:lstStyle/>
            <a:p>
              <a:endParaRPr lang="en-IN"/>
            </a:p>
          </p:txBody>
        </p:sp>
        <p:sp>
          <p:nvSpPr>
            <p:cNvPr id="2461" name="Freeform: Shape 2460">
              <a:extLst>
                <a:ext uri="{FF2B5EF4-FFF2-40B4-BE49-F238E27FC236}">
                  <a16:creationId xmlns:a16="http://schemas.microsoft.com/office/drawing/2014/main" xmlns="" id="{AF11472A-E7B8-3B51-5A64-347A666115E3}"/>
                </a:ext>
              </a:extLst>
            </p:cNvPr>
            <p:cNvSpPr/>
            <p:nvPr/>
          </p:nvSpPr>
          <p:spPr>
            <a:xfrm>
              <a:off x="3065249" y="1391562"/>
              <a:ext cx="10082" cy="9159"/>
            </a:xfrm>
            <a:custGeom>
              <a:avLst/>
              <a:gdLst>
                <a:gd name="connsiteX0" fmla="*/ 168 w 10082"/>
                <a:gd name="connsiteY0" fmla="*/ 2787 h 9159"/>
                <a:gd name="connsiteX1" fmla="*/ 6550 w 10082"/>
                <a:gd name="connsiteY1" fmla="*/ 406 h 9159"/>
                <a:gd name="connsiteX2" fmla="*/ 9902 w 10082"/>
                <a:gd name="connsiteY2" fmla="*/ 6245 h 9159"/>
                <a:gd name="connsiteX3" fmla="*/ 9884 w 10082"/>
                <a:gd name="connsiteY3" fmla="*/ 6311 h 9159"/>
                <a:gd name="connsiteX4" fmla="*/ 3759 w 10082"/>
                <a:gd name="connsiteY4" fmla="*/ 8769 h 9159"/>
                <a:gd name="connsiteX5" fmla="*/ 3597 w 10082"/>
                <a:gd name="connsiteY5" fmla="*/ 8693 h 9159"/>
                <a:gd name="connsiteX6" fmla="*/ 130 w 10082"/>
                <a:gd name="connsiteY6" fmla="*/ 2920 h 9159"/>
                <a:gd name="connsiteX7" fmla="*/ 168 w 10082"/>
                <a:gd name="connsiteY7" fmla="*/ 2787 h 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82" h="9159">
                  <a:moveTo>
                    <a:pt x="168" y="2787"/>
                  </a:moveTo>
                  <a:cubicBezTo>
                    <a:pt x="1292" y="387"/>
                    <a:pt x="4130" y="-671"/>
                    <a:pt x="6550" y="406"/>
                  </a:cubicBezTo>
                  <a:cubicBezTo>
                    <a:pt x="9093" y="1092"/>
                    <a:pt x="10588" y="3711"/>
                    <a:pt x="9902" y="6245"/>
                  </a:cubicBezTo>
                  <a:cubicBezTo>
                    <a:pt x="9893" y="6273"/>
                    <a:pt x="9893" y="6292"/>
                    <a:pt x="9884" y="6311"/>
                  </a:cubicBezTo>
                  <a:cubicBezTo>
                    <a:pt x="8864" y="8683"/>
                    <a:pt x="6121" y="9778"/>
                    <a:pt x="3759" y="8769"/>
                  </a:cubicBezTo>
                  <a:cubicBezTo>
                    <a:pt x="3702" y="8740"/>
                    <a:pt x="3654" y="8721"/>
                    <a:pt x="3597" y="8693"/>
                  </a:cubicBezTo>
                  <a:cubicBezTo>
                    <a:pt x="1044" y="8054"/>
                    <a:pt x="-508" y="5464"/>
                    <a:pt x="130" y="2920"/>
                  </a:cubicBezTo>
                  <a:cubicBezTo>
                    <a:pt x="149" y="2873"/>
                    <a:pt x="159" y="2835"/>
                    <a:pt x="168" y="2787"/>
                  </a:cubicBezTo>
                  <a:close/>
                </a:path>
              </a:pathLst>
            </a:custGeom>
            <a:solidFill>
              <a:srgbClr val="D58B94"/>
            </a:solidFill>
            <a:ln w="9525" cap="flat">
              <a:noFill/>
              <a:prstDash val="solid"/>
              <a:miter/>
            </a:ln>
          </p:spPr>
          <p:txBody>
            <a:bodyPr rtlCol="0" anchor="ctr"/>
            <a:lstStyle/>
            <a:p>
              <a:endParaRPr lang="en-IN"/>
            </a:p>
          </p:txBody>
        </p:sp>
        <p:sp>
          <p:nvSpPr>
            <p:cNvPr id="2462" name="Freeform: Shape 2461">
              <a:extLst>
                <a:ext uri="{FF2B5EF4-FFF2-40B4-BE49-F238E27FC236}">
                  <a16:creationId xmlns:a16="http://schemas.microsoft.com/office/drawing/2014/main" xmlns="" id="{EC20BD0C-8319-6D92-FD5C-1E04F5CC5E2F}"/>
                </a:ext>
              </a:extLst>
            </p:cNvPr>
            <p:cNvSpPr/>
            <p:nvPr/>
          </p:nvSpPr>
          <p:spPr>
            <a:xfrm>
              <a:off x="3079875" y="1385086"/>
              <a:ext cx="7960" cy="7380"/>
            </a:xfrm>
            <a:custGeom>
              <a:avLst/>
              <a:gdLst>
                <a:gd name="connsiteX0" fmla="*/ 115 w 7960"/>
                <a:gd name="connsiteY0" fmla="*/ 2310 h 7380"/>
                <a:gd name="connsiteX1" fmla="*/ 5106 w 7960"/>
                <a:gd name="connsiteY1" fmla="*/ 291 h 7380"/>
                <a:gd name="connsiteX2" fmla="*/ 5163 w 7960"/>
                <a:gd name="connsiteY2" fmla="*/ 310 h 7380"/>
                <a:gd name="connsiteX3" fmla="*/ 7830 w 7960"/>
                <a:gd name="connsiteY3" fmla="*/ 5073 h 7380"/>
                <a:gd name="connsiteX4" fmla="*/ 2877 w 7960"/>
                <a:gd name="connsiteY4" fmla="*/ 7073 h 7380"/>
                <a:gd name="connsiteX5" fmla="*/ 115 w 7960"/>
                <a:gd name="connsiteY5" fmla="*/ 2310 h 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0" h="7380">
                  <a:moveTo>
                    <a:pt x="115" y="2310"/>
                  </a:moveTo>
                  <a:cubicBezTo>
                    <a:pt x="934" y="377"/>
                    <a:pt x="3172" y="-538"/>
                    <a:pt x="5106" y="291"/>
                  </a:cubicBezTo>
                  <a:cubicBezTo>
                    <a:pt x="5125" y="291"/>
                    <a:pt x="5144" y="300"/>
                    <a:pt x="5163" y="310"/>
                  </a:cubicBezTo>
                  <a:cubicBezTo>
                    <a:pt x="7163" y="948"/>
                    <a:pt x="8335" y="3034"/>
                    <a:pt x="7830" y="5073"/>
                  </a:cubicBezTo>
                  <a:cubicBezTo>
                    <a:pt x="7001" y="6977"/>
                    <a:pt x="4801" y="7873"/>
                    <a:pt x="2877" y="7073"/>
                  </a:cubicBezTo>
                  <a:cubicBezTo>
                    <a:pt x="801" y="6511"/>
                    <a:pt x="-428" y="4387"/>
                    <a:pt x="115" y="2310"/>
                  </a:cubicBezTo>
                  <a:close/>
                </a:path>
              </a:pathLst>
            </a:custGeom>
            <a:solidFill>
              <a:srgbClr val="D58B94"/>
            </a:solidFill>
            <a:ln w="9525" cap="flat">
              <a:noFill/>
              <a:prstDash val="solid"/>
              <a:miter/>
            </a:ln>
          </p:spPr>
          <p:txBody>
            <a:bodyPr rtlCol="0" anchor="ctr"/>
            <a:lstStyle/>
            <a:p>
              <a:endParaRPr lang="en-IN"/>
            </a:p>
          </p:txBody>
        </p:sp>
        <p:sp>
          <p:nvSpPr>
            <p:cNvPr id="2463" name="Freeform: Shape 2462">
              <a:extLst>
                <a:ext uri="{FF2B5EF4-FFF2-40B4-BE49-F238E27FC236}">
                  <a16:creationId xmlns:a16="http://schemas.microsoft.com/office/drawing/2014/main" xmlns="" id="{2F18B1B1-245D-B559-1CF9-B42144831184}"/>
                </a:ext>
              </a:extLst>
            </p:cNvPr>
            <p:cNvSpPr/>
            <p:nvPr/>
          </p:nvSpPr>
          <p:spPr>
            <a:xfrm>
              <a:off x="3065331" y="1379190"/>
              <a:ext cx="10312" cy="9118"/>
            </a:xfrm>
            <a:custGeom>
              <a:avLst/>
              <a:gdLst>
                <a:gd name="connsiteX0" fmla="*/ 2848 w 10312"/>
                <a:gd name="connsiteY0" fmla="*/ 300 h 9118"/>
                <a:gd name="connsiteX1" fmla="*/ 9706 w 10312"/>
                <a:gd name="connsiteY1" fmla="*/ 2777 h 9118"/>
                <a:gd name="connsiteX2" fmla="*/ 8325 w 10312"/>
                <a:gd name="connsiteY2" fmla="*/ 8406 h 9118"/>
                <a:gd name="connsiteX3" fmla="*/ 7516 w 10312"/>
                <a:gd name="connsiteY3" fmla="*/ 8778 h 9118"/>
                <a:gd name="connsiteX4" fmla="*/ 562 w 10312"/>
                <a:gd name="connsiteY4" fmla="*/ 6301 h 9118"/>
                <a:gd name="connsiteX5" fmla="*/ 1991 w 10312"/>
                <a:gd name="connsiteY5" fmla="*/ 691 h 9118"/>
                <a:gd name="connsiteX6" fmla="*/ 2848 w 10312"/>
                <a:gd name="connsiteY6" fmla="*/ 300 h 9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2" h="9118">
                  <a:moveTo>
                    <a:pt x="2848" y="300"/>
                  </a:moveTo>
                  <a:cubicBezTo>
                    <a:pt x="5430" y="-585"/>
                    <a:pt x="8287" y="443"/>
                    <a:pt x="9706" y="2777"/>
                  </a:cubicBezTo>
                  <a:cubicBezTo>
                    <a:pt x="10878" y="4710"/>
                    <a:pt x="10259" y="7235"/>
                    <a:pt x="8325" y="8406"/>
                  </a:cubicBezTo>
                  <a:cubicBezTo>
                    <a:pt x="8068" y="8558"/>
                    <a:pt x="7802" y="8682"/>
                    <a:pt x="7516" y="8778"/>
                  </a:cubicBezTo>
                  <a:cubicBezTo>
                    <a:pt x="4906" y="9682"/>
                    <a:pt x="2020" y="8654"/>
                    <a:pt x="562" y="6301"/>
                  </a:cubicBezTo>
                  <a:cubicBezTo>
                    <a:pt x="-590" y="4358"/>
                    <a:pt x="39" y="1843"/>
                    <a:pt x="1991" y="691"/>
                  </a:cubicBezTo>
                  <a:cubicBezTo>
                    <a:pt x="2258" y="529"/>
                    <a:pt x="2544" y="396"/>
                    <a:pt x="2848" y="300"/>
                  </a:cubicBezTo>
                  <a:close/>
                </a:path>
              </a:pathLst>
            </a:custGeom>
            <a:solidFill>
              <a:srgbClr val="D58B94"/>
            </a:solidFill>
            <a:ln w="9525" cap="flat">
              <a:noFill/>
              <a:prstDash val="solid"/>
              <a:miter/>
            </a:ln>
          </p:spPr>
          <p:txBody>
            <a:bodyPr rtlCol="0" anchor="ctr"/>
            <a:lstStyle/>
            <a:p>
              <a:endParaRPr lang="en-IN"/>
            </a:p>
          </p:txBody>
        </p:sp>
        <p:sp>
          <p:nvSpPr>
            <p:cNvPr id="2464" name="Freeform: Shape 2463">
              <a:extLst>
                <a:ext uri="{FF2B5EF4-FFF2-40B4-BE49-F238E27FC236}">
                  <a16:creationId xmlns:a16="http://schemas.microsoft.com/office/drawing/2014/main" xmlns="" id="{C3BDC489-E594-9F45-9CF7-C0FE5A818728}"/>
                </a:ext>
              </a:extLst>
            </p:cNvPr>
            <p:cNvSpPr/>
            <p:nvPr/>
          </p:nvSpPr>
          <p:spPr>
            <a:xfrm>
              <a:off x="3033920" y="1359212"/>
              <a:ext cx="12106" cy="11428"/>
            </a:xfrm>
            <a:custGeom>
              <a:avLst/>
              <a:gdLst>
                <a:gd name="connsiteX0" fmla="*/ 350 w 12106"/>
                <a:gd name="connsiteY0" fmla="*/ 3229 h 11428"/>
                <a:gd name="connsiteX1" fmla="*/ 8161 w 12106"/>
                <a:gd name="connsiteY1" fmla="*/ 562 h 11428"/>
                <a:gd name="connsiteX2" fmla="*/ 11780 w 12106"/>
                <a:gd name="connsiteY2" fmla="*/ 8182 h 11428"/>
                <a:gd name="connsiteX3" fmla="*/ 4151 w 12106"/>
                <a:gd name="connsiteY3" fmla="*/ 10839 h 11428"/>
                <a:gd name="connsiteX4" fmla="*/ 3970 w 12106"/>
                <a:gd name="connsiteY4" fmla="*/ 10754 h 11428"/>
                <a:gd name="connsiteX5" fmla="*/ 284 w 12106"/>
                <a:gd name="connsiteY5" fmla="*/ 3410 h 11428"/>
                <a:gd name="connsiteX6" fmla="*/ 350 w 12106"/>
                <a:gd name="connsiteY6" fmla="*/ 3229 h 1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06" h="11428">
                  <a:moveTo>
                    <a:pt x="350" y="3229"/>
                  </a:moveTo>
                  <a:cubicBezTo>
                    <a:pt x="1798" y="362"/>
                    <a:pt x="5265" y="-819"/>
                    <a:pt x="8161" y="562"/>
                  </a:cubicBezTo>
                  <a:cubicBezTo>
                    <a:pt x="11218" y="1724"/>
                    <a:pt x="12809" y="5086"/>
                    <a:pt x="11780" y="8182"/>
                  </a:cubicBezTo>
                  <a:cubicBezTo>
                    <a:pt x="10409" y="11020"/>
                    <a:pt x="6989" y="12220"/>
                    <a:pt x="4151" y="10839"/>
                  </a:cubicBezTo>
                  <a:cubicBezTo>
                    <a:pt x="4094" y="10811"/>
                    <a:pt x="4027" y="10782"/>
                    <a:pt x="3970" y="10754"/>
                  </a:cubicBezTo>
                  <a:cubicBezTo>
                    <a:pt x="922" y="9744"/>
                    <a:pt x="-726" y="6448"/>
                    <a:pt x="284" y="3410"/>
                  </a:cubicBezTo>
                  <a:cubicBezTo>
                    <a:pt x="312" y="3343"/>
                    <a:pt x="331" y="3286"/>
                    <a:pt x="350" y="3229"/>
                  </a:cubicBezTo>
                  <a:close/>
                </a:path>
              </a:pathLst>
            </a:custGeom>
            <a:solidFill>
              <a:srgbClr val="D58B94"/>
            </a:solidFill>
            <a:ln w="9525" cap="flat">
              <a:noFill/>
              <a:prstDash val="solid"/>
              <a:miter/>
            </a:ln>
          </p:spPr>
          <p:txBody>
            <a:bodyPr rtlCol="0" anchor="ctr"/>
            <a:lstStyle/>
            <a:p>
              <a:endParaRPr lang="en-IN"/>
            </a:p>
          </p:txBody>
        </p:sp>
        <p:sp>
          <p:nvSpPr>
            <p:cNvPr id="2465" name="Freeform: Shape 2464">
              <a:extLst>
                <a:ext uri="{FF2B5EF4-FFF2-40B4-BE49-F238E27FC236}">
                  <a16:creationId xmlns:a16="http://schemas.microsoft.com/office/drawing/2014/main" xmlns="" id="{E5E4452E-E8F5-1308-715C-074A7A7A548E}"/>
                </a:ext>
              </a:extLst>
            </p:cNvPr>
            <p:cNvSpPr/>
            <p:nvPr/>
          </p:nvSpPr>
          <p:spPr>
            <a:xfrm>
              <a:off x="3048006" y="1365260"/>
              <a:ext cx="18470" cy="16836"/>
            </a:xfrm>
            <a:custGeom>
              <a:avLst/>
              <a:gdLst>
                <a:gd name="connsiteX0" fmla="*/ 456 w 18470"/>
                <a:gd name="connsiteY0" fmla="*/ 4895 h 16836"/>
                <a:gd name="connsiteX1" fmla="*/ 12172 w 18470"/>
                <a:gd name="connsiteY1" fmla="*/ 609 h 16836"/>
                <a:gd name="connsiteX2" fmla="*/ 18096 w 18470"/>
                <a:gd name="connsiteY2" fmla="*/ 11496 h 16836"/>
                <a:gd name="connsiteX3" fmla="*/ 18077 w 18470"/>
                <a:gd name="connsiteY3" fmla="*/ 11563 h 16836"/>
                <a:gd name="connsiteX4" fmla="*/ 6266 w 18470"/>
                <a:gd name="connsiteY4" fmla="*/ 16040 h 16836"/>
                <a:gd name="connsiteX5" fmla="*/ 323 w 18470"/>
                <a:gd name="connsiteY5" fmla="*/ 5315 h 16836"/>
                <a:gd name="connsiteX6" fmla="*/ 456 w 18470"/>
                <a:gd name="connsiteY6" fmla="*/ 4895 h 1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70" h="16836">
                  <a:moveTo>
                    <a:pt x="456" y="4895"/>
                  </a:moveTo>
                  <a:cubicBezTo>
                    <a:pt x="2752" y="752"/>
                    <a:pt x="7743" y="-1077"/>
                    <a:pt x="12172" y="609"/>
                  </a:cubicBezTo>
                  <a:cubicBezTo>
                    <a:pt x="16810" y="1981"/>
                    <a:pt x="19468" y="6848"/>
                    <a:pt x="18096" y="11496"/>
                  </a:cubicBezTo>
                  <a:cubicBezTo>
                    <a:pt x="18087" y="11515"/>
                    <a:pt x="18087" y="11544"/>
                    <a:pt x="18077" y="11563"/>
                  </a:cubicBezTo>
                  <a:cubicBezTo>
                    <a:pt x="16039" y="16049"/>
                    <a:pt x="10762" y="18050"/>
                    <a:pt x="6266" y="16040"/>
                  </a:cubicBezTo>
                  <a:cubicBezTo>
                    <a:pt x="1666" y="14716"/>
                    <a:pt x="-992" y="9925"/>
                    <a:pt x="323" y="5315"/>
                  </a:cubicBezTo>
                  <a:cubicBezTo>
                    <a:pt x="361" y="5181"/>
                    <a:pt x="408" y="5038"/>
                    <a:pt x="456" y="4895"/>
                  </a:cubicBezTo>
                  <a:close/>
                </a:path>
              </a:pathLst>
            </a:custGeom>
            <a:solidFill>
              <a:srgbClr val="D58B94"/>
            </a:solidFill>
            <a:ln w="9525" cap="flat">
              <a:noFill/>
              <a:prstDash val="solid"/>
              <a:miter/>
            </a:ln>
          </p:spPr>
          <p:txBody>
            <a:bodyPr rtlCol="0" anchor="ctr"/>
            <a:lstStyle/>
            <a:p>
              <a:endParaRPr lang="en-IN"/>
            </a:p>
          </p:txBody>
        </p:sp>
        <p:sp>
          <p:nvSpPr>
            <p:cNvPr id="2466" name="Freeform: Shape 2465">
              <a:extLst>
                <a:ext uri="{FF2B5EF4-FFF2-40B4-BE49-F238E27FC236}">
                  <a16:creationId xmlns:a16="http://schemas.microsoft.com/office/drawing/2014/main" xmlns="" id="{214C175B-FDE0-42F5-C2CB-56C23100FDFB}"/>
                </a:ext>
              </a:extLst>
            </p:cNvPr>
            <p:cNvSpPr/>
            <p:nvPr/>
          </p:nvSpPr>
          <p:spPr>
            <a:xfrm>
              <a:off x="3021806" y="1357120"/>
              <a:ext cx="7964" cy="7496"/>
            </a:xfrm>
            <a:custGeom>
              <a:avLst/>
              <a:gdLst>
                <a:gd name="connsiteX0" fmla="*/ 272 w 7964"/>
                <a:gd name="connsiteY0" fmla="*/ 2082 h 7496"/>
                <a:gd name="connsiteX1" fmla="*/ 5415 w 7964"/>
                <a:gd name="connsiteY1" fmla="*/ 367 h 7496"/>
                <a:gd name="connsiteX2" fmla="*/ 7730 w 7964"/>
                <a:gd name="connsiteY2" fmla="*/ 5235 h 7496"/>
                <a:gd name="connsiteX3" fmla="*/ 7701 w 7964"/>
                <a:gd name="connsiteY3" fmla="*/ 5320 h 7496"/>
                <a:gd name="connsiteX4" fmla="*/ 2777 w 7964"/>
                <a:gd name="connsiteY4" fmla="*/ 7140 h 7496"/>
                <a:gd name="connsiteX5" fmla="*/ 2558 w 7964"/>
                <a:gd name="connsiteY5" fmla="*/ 7035 h 7496"/>
                <a:gd name="connsiteX6" fmla="*/ 167 w 7964"/>
                <a:gd name="connsiteY6" fmla="*/ 2358 h 7496"/>
                <a:gd name="connsiteX7" fmla="*/ 272 w 7964"/>
                <a:gd name="connsiteY7" fmla="*/ 2082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64" h="7496">
                  <a:moveTo>
                    <a:pt x="272" y="2082"/>
                  </a:moveTo>
                  <a:cubicBezTo>
                    <a:pt x="1243" y="215"/>
                    <a:pt x="3520" y="-538"/>
                    <a:pt x="5415" y="367"/>
                  </a:cubicBezTo>
                  <a:cubicBezTo>
                    <a:pt x="7397" y="1072"/>
                    <a:pt x="8435" y="3244"/>
                    <a:pt x="7730" y="5235"/>
                  </a:cubicBezTo>
                  <a:cubicBezTo>
                    <a:pt x="7720" y="5263"/>
                    <a:pt x="7711" y="5292"/>
                    <a:pt x="7701" y="5320"/>
                  </a:cubicBezTo>
                  <a:cubicBezTo>
                    <a:pt x="6844" y="7187"/>
                    <a:pt x="4634" y="7997"/>
                    <a:pt x="2777" y="7140"/>
                  </a:cubicBezTo>
                  <a:cubicBezTo>
                    <a:pt x="2701" y="7111"/>
                    <a:pt x="2624" y="7073"/>
                    <a:pt x="2558" y="7035"/>
                  </a:cubicBezTo>
                  <a:cubicBezTo>
                    <a:pt x="605" y="6406"/>
                    <a:pt x="-462" y="4311"/>
                    <a:pt x="167" y="2358"/>
                  </a:cubicBezTo>
                  <a:cubicBezTo>
                    <a:pt x="205" y="2263"/>
                    <a:pt x="234" y="2168"/>
                    <a:pt x="272" y="2082"/>
                  </a:cubicBezTo>
                  <a:close/>
                </a:path>
              </a:pathLst>
            </a:custGeom>
            <a:solidFill>
              <a:srgbClr val="D58B94"/>
            </a:solidFill>
            <a:ln w="9525" cap="flat">
              <a:noFill/>
              <a:prstDash val="solid"/>
              <a:miter/>
            </a:ln>
          </p:spPr>
          <p:txBody>
            <a:bodyPr rtlCol="0" anchor="ctr"/>
            <a:lstStyle/>
            <a:p>
              <a:endParaRPr lang="en-IN"/>
            </a:p>
          </p:txBody>
        </p:sp>
        <p:sp>
          <p:nvSpPr>
            <p:cNvPr id="2467" name="Freeform: Shape 2466">
              <a:extLst>
                <a:ext uri="{FF2B5EF4-FFF2-40B4-BE49-F238E27FC236}">
                  <a16:creationId xmlns:a16="http://schemas.microsoft.com/office/drawing/2014/main" xmlns="" id="{32210B76-A2D2-C2E7-72C2-83AC31DABA20}"/>
                </a:ext>
              </a:extLst>
            </p:cNvPr>
            <p:cNvSpPr/>
            <p:nvPr/>
          </p:nvSpPr>
          <p:spPr>
            <a:xfrm>
              <a:off x="3030250" y="1346290"/>
              <a:ext cx="6917" cy="6638"/>
            </a:xfrm>
            <a:custGeom>
              <a:avLst/>
              <a:gdLst>
                <a:gd name="connsiteX0" fmla="*/ 210 w 6917"/>
                <a:gd name="connsiteY0" fmla="*/ 1862 h 6638"/>
                <a:gd name="connsiteX1" fmla="*/ 4782 w 6917"/>
                <a:gd name="connsiteY1" fmla="*/ 338 h 6638"/>
                <a:gd name="connsiteX2" fmla="*/ 6687 w 6917"/>
                <a:gd name="connsiteY2" fmla="*/ 4625 h 6638"/>
                <a:gd name="connsiteX3" fmla="*/ 1982 w 6917"/>
                <a:gd name="connsiteY3" fmla="*/ 6273 h 6638"/>
                <a:gd name="connsiteX4" fmla="*/ 210 w 6917"/>
                <a:gd name="connsiteY4" fmla="*/ 1862 h 6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7" h="6638">
                  <a:moveTo>
                    <a:pt x="210" y="1862"/>
                  </a:moveTo>
                  <a:cubicBezTo>
                    <a:pt x="1058" y="186"/>
                    <a:pt x="3096" y="-490"/>
                    <a:pt x="4782" y="338"/>
                  </a:cubicBezTo>
                  <a:cubicBezTo>
                    <a:pt x="6487" y="1005"/>
                    <a:pt x="7335" y="2920"/>
                    <a:pt x="6687" y="4625"/>
                  </a:cubicBezTo>
                  <a:cubicBezTo>
                    <a:pt x="5849" y="6377"/>
                    <a:pt x="3734" y="7120"/>
                    <a:pt x="1982" y="6273"/>
                  </a:cubicBezTo>
                  <a:cubicBezTo>
                    <a:pt x="343" y="5482"/>
                    <a:pt x="-428" y="3567"/>
                    <a:pt x="210" y="1862"/>
                  </a:cubicBezTo>
                  <a:close/>
                </a:path>
              </a:pathLst>
            </a:custGeom>
            <a:solidFill>
              <a:srgbClr val="D58B94"/>
            </a:solidFill>
            <a:ln w="9525" cap="flat">
              <a:noFill/>
              <a:prstDash val="solid"/>
              <a:miter/>
            </a:ln>
          </p:spPr>
          <p:txBody>
            <a:bodyPr rtlCol="0" anchor="ctr"/>
            <a:lstStyle/>
            <a:p>
              <a:endParaRPr lang="en-IN"/>
            </a:p>
          </p:txBody>
        </p:sp>
        <p:sp>
          <p:nvSpPr>
            <p:cNvPr id="2468" name="Freeform: Shape 2467">
              <a:extLst>
                <a:ext uri="{FF2B5EF4-FFF2-40B4-BE49-F238E27FC236}">
                  <a16:creationId xmlns:a16="http://schemas.microsoft.com/office/drawing/2014/main" xmlns="" id="{EC72E7DE-5C20-679B-840E-0BC683CDA3A9}"/>
                </a:ext>
              </a:extLst>
            </p:cNvPr>
            <p:cNvSpPr/>
            <p:nvPr/>
          </p:nvSpPr>
          <p:spPr>
            <a:xfrm>
              <a:off x="3040447" y="1339661"/>
              <a:ext cx="10437" cy="10060"/>
            </a:xfrm>
            <a:custGeom>
              <a:avLst/>
              <a:gdLst>
                <a:gd name="connsiteX0" fmla="*/ 300 w 10437"/>
                <a:gd name="connsiteY0" fmla="*/ 2872 h 10060"/>
                <a:gd name="connsiteX1" fmla="*/ 7025 w 10437"/>
                <a:gd name="connsiteY1" fmla="*/ 472 h 10060"/>
                <a:gd name="connsiteX2" fmla="*/ 7063 w 10437"/>
                <a:gd name="connsiteY2" fmla="*/ 491 h 10060"/>
                <a:gd name="connsiteX3" fmla="*/ 10111 w 10437"/>
                <a:gd name="connsiteY3" fmla="*/ 7158 h 10060"/>
                <a:gd name="connsiteX4" fmla="*/ 3386 w 10437"/>
                <a:gd name="connsiteY4" fmla="*/ 9559 h 10060"/>
                <a:gd name="connsiteX5" fmla="*/ 3348 w 10437"/>
                <a:gd name="connsiteY5" fmla="*/ 9539 h 10060"/>
                <a:gd name="connsiteX6" fmla="*/ 300 w 10437"/>
                <a:gd name="connsiteY6" fmla="*/ 2872 h 1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7" h="10060">
                  <a:moveTo>
                    <a:pt x="300" y="2872"/>
                  </a:moveTo>
                  <a:cubicBezTo>
                    <a:pt x="1491" y="348"/>
                    <a:pt x="4501" y="-719"/>
                    <a:pt x="7025" y="472"/>
                  </a:cubicBezTo>
                  <a:cubicBezTo>
                    <a:pt x="7034" y="481"/>
                    <a:pt x="7053" y="481"/>
                    <a:pt x="7063" y="491"/>
                  </a:cubicBezTo>
                  <a:cubicBezTo>
                    <a:pt x="9720" y="1510"/>
                    <a:pt x="11082" y="4472"/>
                    <a:pt x="10111" y="7158"/>
                  </a:cubicBezTo>
                  <a:cubicBezTo>
                    <a:pt x="8920" y="9682"/>
                    <a:pt x="5910" y="10749"/>
                    <a:pt x="3386" y="9559"/>
                  </a:cubicBezTo>
                  <a:cubicBezTo>
                    <a:pt x="3377" y="9549"/>
                    <a:pt x="3358" y="9549"/>
                    <a:pt x="3348" y="9539"/>
                  </a:cubicBezTo>
                  <a:cubicBezTo>
                    <a:pt x="691" y="8520"/>
                    <a:pt x="-671" y="5558"/>
                    <a:pt x="300" y="2872"/>
                  </a:cubicBezTo>
                  <a:close/>
                </a:path>
              </a:pathLst>
            </a:custGeom>
            <a:solidFill>
              <a:srgbClr val="D58B94"/>
            </a:solidFill>
            <a:ln w="9525" cap="flat">
              <a:noFill/>
              <a:prstDash val="solid"/>
              <a:miter/>
            </a:ln>
          </p:spPr>
          <p:txBody>
            <a:bodyPr rtlCol="0" anchor="ctr"/>
            <a:lstStyle/>
            <a:p>
              <a:endParaRPr lang="en-IN"/>
            </a:p>
          </p:txBody>
        </p:sp>
        <p:sp>
          <p:nvSpPr>
            <p:cNvPr id="2469" name="Freeform: Shape 2468">
              <a:extLst>
                <a:ext uri="{FF2B5EF4-FFF2-40B4-BE49-F238E27FC236}">
                  <a16:creationId xmlns:a16="http://schemas.microsoft.com/office/drawing/2014/main" xmlns="" id="{FBE5A6A5-9DDF-0E1B-1B41-CD69D84DF5CD}"/>
                </a:ext>
              </a:extLst>
            </p:cNvPr>
            <p:cNvSpPr/>
            <p:nvPr/>
          </p:nvSpPr>
          <p:spPr>
            <a:xfrm>
              <a:off x="3055053" y="1345927"/>
              <a:ext cx="12998" cy="12012"/>
            </a:xfrm>
            <a:custGeom>
              <a:avLst/>
              <a:gdLst>
                <a:gd name="connsiteX0" fmla="*/ 363 w 12998"/>
                <a:gd name="connsiteY0" fmla="*/ 3369 h 12012"/>
                <a:gd name="connsiteX1" fmla="*/ 9602 w 12998"/>
                <a:gd name="connsiteY1" fmla="*/ 892 h 12012"/>
                <a:gd name="connsiteX2" fmla="*/ 12841 w 12998"/>
                <a:gd name="connsiteY2" fmla="*/ 8132 h 12012"/>
                <a:gd name="connsiteX3" fmla="*/ 4268 w 12998"/>
                <a:gd name="connsiteY3" fmla="*/ 11465 h 12012"/>
                <a:gd name="connsiteX4" fmla="*/ 315 w 12998"/>
                <a:gd name="connsiteY4" fmla="*/ 3502 h 12012"/>
                <a:gd name="connsiteX5" fmla="*/ 363 w 12998"/>
                <a:gd name="connsiteY5" fmla="*/ 3369 h 1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8" h="12012">
                  <a:moveTo>
                    <a:pt x="363" y="3369"/>
                  </a:moveTo>
                  <a:cubicBezTo>
                    <a:pt x="2230" y="130"/>
                    <a:pt x="6364" y="-974"/>
                    <a:pt x="9602" y="892"/>
                  </a:cubicBezTo>
                  <a:cubicBezTo>
                    <a:pt x="12136" y="2350"/>
                    <a:pt x="13441" y="5274"/>
                    <a:pt x="12841" y="8132"/>
                  </a:cubicBezTo>
                  <a:cubicBezTo>
                    <a:pt x="11364" y="11389"/>
                    <a:pt x="7554" y="12875"/>
                    <a:pt x="4268" y="11465"/>
                  </a:cubicBezTo>
                  <a:cubicBezTo>
                    <a:pt x="982" y="10360"/>
                    <a:pt x="-790" y="6788"/>
                    <a:pt x="315" y="3502"/>
                  </a:cubicBezTo>
                  <a:cubicBezTo>
                    <a:pt x="334" y="3455"/>
                    <a:pt x="344" y="3417"/>
                    <a:pt x="363" y="3369"/>
                  </a:cubicBezTo>
                  <a:close/>
                </a:path>
              </a:pathLst>
            </a:custGeom>
            <a:solidFill>
              <a:srgbClr val="D58B94"/>
            </a:solidFill>
            <a:ln w="9525" cap="flat">
              <a:noFill/>
              <a:prstDash val="solid"/>
              <a:miter/>
            </a:ln>
          </p:spPr>
          <p:txBody>
            <a:bodyPr rtlCol="0" anchor="ctr"/>
            <a:lstStyle/>
            <a:p>
              <a:endParaRPr lang="en-IN"/>
            </a:p>
          </p:txBody>
        </p:sp>
        <p:sp>
          <p:nvSpPr>
            <p:cNvPr id="2470" name="Freeform: Shape 2469">
              <a:extLst>
                <a:ext uri="{FF2B5EF4-FFF2-40B4-BE49-F238E27FC236}">
                  <a16:creationId xmlns:a16="http://schemas.microsoft.com/office/drawing/2014/main" xmlns="" id="{F591B035-C489-CD58-469E-545453435E13}"/>
                </a:ext>
              </a:extLst>
            </p:cNvPr>
            <p:cNvSpPr/>
            <p:nvPr/>
          </p:nvSpPr>
          <p:spPr>
            <a:xfrm>
              <a:off x="3072058" y="1365451"/>
              <a:ext cx="12941" cy="11882"/>
            </a:xfrm>
            <a:custGeom>
              <a:avLst/>
              <a:gdLst>
                <a:gd name="connsiteX0" fmla="*/ 122 w 12941"/>
                <a:gd name="connsiteY0" fmla="*/ 3752 h 11882"/>
                <a:gd name="connsiteX1" fmla="*/ 8399 w 12941"/>
                <a:gd name="connsiteY1" fmla="*/ 514 h 11882"/>
                <a:gd name="connsiteX2" fmla="*/ 8409 w 12941"/>
                <a:gd name="connsiteY2" fmla="*/ 514 h 11882"/>
                <a:gd name="connsiteX3" fmla="*/ 12695 w 12941"/>
                <a:gd name="connsiteY3" fmla="*/ 8324 h 11882"/>
                <a:gd name="connsiteX4" fmla="*/ 3532 w 12941"/>
                <a:gd name="connsiteY4" fmla="*/ 11048 h 11882"/>
                <a:gd name="connsiteX5" fmla="*/ 122 w 12941"/>
                <a:gd name="connsiteY5" fmla="*/ 3752 h 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41" h="11882">
                  <a:moveTo>
                    <a:pt x="122" y="3752"/>
                  </a:moveTo>
                  <a:cubicBezTo>
                    <a:pt x="1513" y="571"/>
                    <a:pt x="5218" y="-877"/>
                    <a:pt x="8399" y="514"/>
                  </a:cubicBezTo>
                  <a:cubicBezTo>
                    <a:pt x="8399" y="514"/>
                    <a:pt x="8409" y="514"/>
                    <a:pt x="8409" y="514"/>
                  </a:cubicBezTo>
                  <a:cubicBezTo>
                    <a:pt x="11723" y="1523"/>
                    <a:pt x="13619" y="4990"/>
                    <a:pt x="12695" y="8324"/>
                  </a:cubicBezTo>
                  <a:cubicBezTo>
                    <a:pt x="10914" y="11610"/>
                    <a:pt x="6808" y="12829"/>
                    <a:pt x="3532" y="11048"/>
                  </a:cubicBezTo>
                  <a:cubicBezTo>
                    <a:pt x="913" y="9629"/>
                    <a:pt x="-469" y="6667"/>
                    <a:pt x="122" y="3752"/>
                  </a:cubicBezTo>
                  <a:close/>
                </a:path>
              </a:pathLst>
            </a:custGeom>
            <a:solidFill>
              <a:srgbClr val="D58B94"/>
            </a:solidFill>
            <a:ln w="9525" cap="flat">
              <a:noFill/>
              <a:prstDash val="solid"/>
              <a:miter/>
            </a:ln>
          </p:spPr>
          <p:txBody>
            <a:bodyPr rtlCol="0" anchor="ctr"/>
            <a:lstStyle/>
            <a:p>
              <a:endParaRPr lang="en-IN"/>
            </a:p>
          </p:txBody>
        </p:sp>
        <p:sp>
          <p:nvSpPr>
            <p:cNvPr id="2471" name="Freeform: Shape 2470">
              <a:extLst>
                <a:ext uri="{FF2B5EF4-FFF2-40B4-BE49-F238E27FC236}">
                  <a16:creationId xmlns:a16="http://schemas.microsoft.com/office/drawing/2014/main" xmlns="" id="{122964EF-7447-5832-C1DE-1234EE0A39E3}"/>
                </a:ext>
              </a:extLst>
            </p:cNvPr>
            <p:cNvSpPr/>
            <p:nvPr/>
          </p:nvSpPr>
          <p:spPr>
            <a:xfrm>
              <a:off x="3078348" y="1356835"/>
              <a:ext cx="4931" cy="4523"/>
            </a:xfrm>
            <a:custGeom>
              <a:avLst/>
              <a:gdLst>
                <a:gd name="connsiteX0" fmla="*/ 23 w 4931"/>
                <a:gd name="connsiteY0" fmla="*/ 1509 h 4523"/>
                <a:gd name="connsiteX1" fmla="*/ 3262 w 4931"/>
                <a:gd name="connsiteY1" fmla="*/ 176 h 4523"/>
                <a:gd name="connsiteX2" fmla="*/ 4805 w 4931"/>
                <a:gd name="connsiteY2" fmla="*/ 3167 h 4523"/>
                <a:gd name="connsiteX3" fmla="*/ 4786 w 4931"/>
                <a:gd name="connsiteY3" fmla="*/ 3224 h 4523"/>
                <a:gd name="connsiteX4" fmla="*/ 1271 w 4931"/>
                <a:gd name="connsiteY4" fmla="*/ 4167 h 4523"/>
                <a:gd name="connsiteX5" fmla="*/ 23 w 4931"/>
                <a:gd name="connsiteY5" fmla="*/ 1509 h 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1" h="4523">
                  <a:moveTo>
                    <a:pt x="23" y="1509"/>
                  </a:moveTo>
                  <a:cubicBezTo>
                    <a:pt x="547" y="242"/>
                    <a:pt x="1995" y="-348"/>
                    <a:pt x="3262" y="176"/>
                  </a:cubicBezTo>
                  <a:cubicBezTo>
                    <a:pt x="4509" y="576"/>
                    <a:pt x="5205" y="1919"/>
                    <a:pt x="4805" y="3167"/>
                  </a:cubicBezTo>
                  <a:cubicBezTo>
                    <a:pt x="4795" y="3186"/>
                    <a:pt x="4795" y="3205"/>
                    <a:pt x="4786" y="3224"/>
                  </a:cubicBezTo>
                  <a:cubicBezTo>
                    <a:pt x="4071" y="4452"/>
                    <a:pt x="2500" y="4872"/>
                    <a:pt x="1271" y="4167"/>
                  </a:cubicBezTo>
                  <a:cubicBezTo>
                    <a:pt x="347" y="3624"/>
                    <a:pt x="-158" y="2567"/>
                    <a:pt x="23" y="1509"/>
                  </a:cubicBezTo>
                  <a:close/>
                </a:path>
              </a:pathLst>
            </a:custGeom>
            <a:solidFill>
              <a:srgbClr val="D58B94"/>
            </a:solidFill>
            <a:ln w="9525" cap="flat">
              <a:noFill/>
              <a:prstDash val="solid"/>
              <a:miter/>
            </a:ln>
          </p:spPr>
          <p:txBody>
            <a:bodyPr rtlCol="0" anchor="ctr"/>
            <a:lstStyle/>
            <a:p>
              <a:endParaRPr lang="en-IN"/>
            </a:p>
          </p:txBody>
        </p:sp>
        <p:sp>
          <p:nvSpPr>
            <p:cNvPr id="2472" name="Freeform: Shape 2471">
              <a:extLst>
                <a:ext uri="{FF2B5EF4-FFF2-40B4-BE49-F238E27FC236}">
                  <a16:creationId xmlns:a16="http://schemas.microsoft.com/office/drawing/2014/main" xmlns="" id="{DC83CC56-3A60-6DD9-86DB-D375FC3CD294}"/>
                </a:ext>
              </a:extLst>
            </p:cNvPr>
            <p:cNvSpPr/>
            <p:nvPr/>
          </p:nvSpPr>
          <p:spPr>
            <a:xfrm>
              <a:off x="3025316" y="1417246"/>
              <a:ext cx="10791" cy="9576"/>
            </a:xfrm>
            <a:custGeom>
              <a:avLst/>
              <a:gdLst>
                <a:gd name="connsiteX0" fmla="*/ 96 w 10791"/>
                <a:gd name="connsiteY0" fmla="*/ 2630 h 9576"/>
                <a:gd name="connsiteX1" fmla="*/ 8135 w 10791"/>
                <a:gd name="connsiteY1" fmla="*/ 925 h 9576"/>
                <a:gd name="connsiteX2" fmla="*/ 10669 w 10791"/>
                <a:gd name="connsiteY2" fmla="*/ 6916 h 9576"/>
                <a:gd name="connsiteX3" fmla="*/ 2630 w 10791"/>
                <a:gd name="connsiteY3" fmla="*/ 8621 h 9576"/>
                <a:gd name="connsiteX4" fmla="*/ 96 w 10791"/>
                <a:gd name="connsiteY4" fmla="*/ 2630 h 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91" h="9576">
                  <a:moveTo>
                    <a:pt x="96" y="2630"/>
                  </a:moveTo>
                  <a:cubicBezTo>
                    <a:pt x="1849" y="-56"/>
                    <a:pt x="5440" y="-828"/>
                    <a:pt x="8135" y="925"/>
                  </a:cubicBezTo>
                  <a:cubicBezTo>
                    <a:pt x="10126" y="2220"/>
                    <a:pt x="11126" y="4592"/>
                    <a:pt x="10669" y="6916"/>
                  </a:cubicBezTo>
                  <a:cubicBezTo>
                    <a:pt x="8916" y="9602"/>
                    <a:pt x="5325" y="10374"/>
                    <a:pt x="2630" y="8621"/>
                  </a:cubicBezTo>
                  <a:cubicBezTo>
                    <a:pt x="639" y="7326"/>
                    <a:pt x="-361" y="4954"/>
                    <a:pt x="96" y="2630"/>
                  </a:cubicBezTo>
                  <a:close/>
                </a:path>
              </a:pathLst>
            </a:custGeom>
            <a:solidFill>
              <a:srgbClr val="D58B94"/>
            </a:solidFill>
            <a:ln w="9525" cap="flat">
              <a:noFill/>
              <a:prstDash val="solid"/>
              <a:miter/>
            </a:ln>
          </p:spPr>
          <p:txBody>
            <a:bodyPr rtlCol="0" anchor="ctr"/>
            <a:lstStyle/>
            <a:p>
              <a:endParaRPr lang="en-IN"/>
            </a:p>
          </p:txBody>
        </p:sp>
        <p:sp>
          <p:nvSpPr>
            <p:cNvPr id="2473" name="Freeform: Shape 2472">
              <a:extLst>
                <a:ext uri="{FF2B5EF4-FFF2-40B4-BE49-F238E27FC236}">
                  <a16:creationId xmlns:a16="http://schemas.microsoft.com/office/drawing/2014/main" xmlns="" id="{936F414D-3098-A367-F2B0-A92C765C1D86}"/>
                </a:ext>
              </a:extLst>
            </p:cNvPr>
            <p:cNvSpPr/>
            <p:nvPr/>
          </p:nvSpPr>
          <p:spPr>
            <a:xfrm>
              <a:off x="3047236" y="1419865"/>
              <a:ext cx="13641" cy="12141"/>
            </a:xfrm>
            <a:custGeom>
              <a:avLst/>
              <a:gdLst>
                <a:gd name="connsiteX0" fmla="*/ 179 w 13641"/>
                <a:gd name="connsiteY0" fmla="*/ 3535 h 12141"/>
                <a:gd name="connsiteX1" fmla="*/ 8751 w 13641"/>
                <a:gd name="connsiteY1" fmla="*/ 582 h 12141"/>
                <a:gd name="connsiteX2" fmla="*/ 13552 w 13641"/>
                <a:gd name="connsiteY2" fmla="*/ 7250 h 12141"/>
                <a:gd name="connsiteX3" fmla="*/ 6894 w 13641"/>
                <a:gd name="connsiteY3" fmla="*/ 12050 h 12141"/>
                <a:gd name="connsiteX4" fmla="*/ 4751 w 13641"/>
                <a:gd name="connsiteY4" fmla="*/ 11250 h 12141"/>
                <a:gd name="connsiteX5" fmla="*/ 179 w 13641"/>
                <a:gd name="connsiteY5" fmla="*/ 3535 h 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41" h="12141">
                  <a:moveTo>
                    <a:pt x="179" y="3535"/>
                  </a:moveTo>
                  <a:cubicBezTo>
                    <a:pt x="1788" y="420"/>
                    <a:pt x="5560" y="-875"/>
                    <a:pt x="8751" y="582"/>
                  </a:cubicBezTo>
                  <a:cubicBezTo>
                    <a:pt x="11923" y="1097"/>
                    <a:pt x="14066" y="4078"/>
                    <a:pt x="13552" y="7250"/>
                  </a:cubicBezTo>
                  <a:cubicBezTo>
                    <a:pt x="13047" y="10412"/>
                    <a:pt x="10056" y="12565"/>
                    <a:pt x="6894" y="12050"/>
                  </a:cubicBezTo>
                  <a:cubicBezTo>
                    <a:pt x="6132" y="11927"/>
                    <a:pt x="5408" y="11660"/>
                    <a:pt x="4751" y="11250"/>
                  </a:cubicBezTo>
                  <a:cubicBezTo>
                    <a:pt x="1369" y="10364"/>
                    <a:pt x="-669" y="6926"/>
                    <a:pt x="179" y="3535"/>
                  </a:cubicBezTo>
                  <a:close/>
                </a:path>
              </a:pathLst>
            </a:custGeom>
            <a:solidFill>
              <a:srgbClr val="D58B94"/>
            </a:solidFill>
            <a:ln w="9525" cap="flat">
              <a:noFill/>
              <a:prstDash val="solid"/>
              <a:miter/>
            </a:ln>
          </p:spPr>
          <p:txBody>
            <a:bodyPr rtlCol="0" anchor="ctr"/>
            <a:lstStyle/>
            <a:p>
              <a:endParaRPr lang="en-IN"/>
            </a:p>
          </p:txBody>
        </p:sp>
        <p:sp>
          <p:nvSpPr>
            <p:cNvPr id="2474" name="Freeform: Shape 2473">
              <a:extLst>
                <a:ext uri="{FF2B5EF4-FFF2-40B4-BE49-F238E27FC236}">
                  <a16:creationId xmlns:a16="http://schemas.microsoft.com/office/drawing/2014/main" xmlns="" id="{E7E7A46F-71CB-AC42-4A8B-5F0B23EC28C4}"/>
                </a:ext>
              </a:extLst>
            </p:cNvPr>
            <p:cNvSpPr/>
            <p:nvPr/>
          </p:nvSpPr>
          <p:spPr>
            <a:xfrm>
              <a:off x="3071809" y="1330434"/>
              <a:ext cx="8482" cy="8036"/>
            </a:xfrm>
            <a:custGeom>
              <a:avLst/>
              <a:gdLst>
                <a:gd name="connsiteX0" fmla="*/ 180 w 8482"/>
                <a:gd name="connsiteY0" fmla="*/ 2575 h 8036"/>
                <a:gd name="connsiteX1" fmla="*/ 5609 w 8482"/>
                <a:gd name="connsiteY1" fmla="*/ 289 h 8036"/>
                <a:gd name="connsiteX2" fmla="*/ 8276 w 8482"/>
                <a:gd name="connsiteY2" fmla="*/ 5432 h 8036"/>
                <a:gd name="connsiteX3" fmla="*/ 8276 w 8482"/>
                <a:gd name="connsiteY3" fmla="*/ 5432 h 8036"/>
                <a:gd name="connsiteX4" fmla="*/ 2847 w 8482"/>
                <a:gd name="connsiteY4" fmla="*/ 7718 h 8036"/>
                <a:gd name="connsiteX5" fmla="*/ 180 w 8482"/>
                <a:gd name="connsiteY5" fmla="*/ 2575 h 8036"/>
                <a:gd name="connsiteX6" fmla="*/ 180 w 8482"/>
                <a:gd name="connsiteY6" fmla="*/ 2575 h 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2" h="8036">
                  <a:moveTo>
                    <a:pt x="180" y="2575"/>
                  </a:moveTo>
                  <a:cubicBezTo>
                    <a:pt x="1056" y="450"/>
                    <a:pt x="3475" y="-569"/>
                    <a:pt x="5609" y="289"/>
                  </a:cubicBezTo>
                  <a:cubicBezTo>
                    <a:pt x="7762" y="974"/>
                    <a:pt x="8962" y="3270"/>
                    <a:pt x="8276" y="5432"/>
                  </a:cubicBezTo>
                  <a:cubicBezTo>
                    <a:pt x="8276" y="5432"/>
                    <a:pt x="8276" y="5432"/>
                    <a:pt x="8276" y="5432"/>
                  </a:cubicBezTo>
                  <a:cubicBezTo>
                    <a:pt x="7400" y="7556"/>
                    <a:pt x="4980" y="8575"/>
                    <a:pt x="2847" y="7718"/>
                  </a:cubicBezTo>
                  <a:cubicBezTo>
                    <a:pt x="694" y="7032"/>
                    <a:pt x="-506" y="4737"/>
                    <a:pt x="180" y="2575"/>
                  </a:cubicBezTo>
                  <a:cubicBezTo>
                    <a:pt x="180" y="2575"/>
                    <a:pt x="180" y="2575"/>
                    <a:pt x="180" y="2575"/>
                  </a:cubicBezTo>
                  <a:close/>
                </a:path>
              </a:pathLst>
            </a:custGeom>
            <a:solidFill>
              <a:srgbClr val="D58B94"/>
            </a:solidFill>
            <a:ln w="9525" cap="flat">
              <a:noFill/>
              <a:prstDash val="solid"/>
              <a:miter/>
            </a:ln>
          </p:spPr>
          <p:txBody>
            <a:bodyPr rtlCol="0" anchor="ctr"/>
            <a:lstStyle/>
            <a:p>
              <a:endParaRPr lang="en-IN"/>
            </a:p>
          </p:txBody>
        </p:sp>
        <p:sp>
          <p:nvSpPr>
            <p:cNvPr id="2475" name="Freeform: Shape 2474">
              <a:extLst>
                <a:ext uri="{FF2B5EF4-FFF2-40B4-BE49-F238E27FC236}">
                  <a16:creationId xmlns:a16="http://schemas.microsoft.com/office/drawing/2014/main" xmlns="" id="{E2EF0CBB-918D-78C5-B384-37740F1FED79}"/>
                </a:ext>
              </a:extLst>
            </p:cNvPr>
            <p:cNvSpPr/>
            <p:nvPr/>
          </p:nvSpPr>
          <p:spPr>
            <a:xfrm>
              <a:off x="3068864" y="1340821"/>
              <a:ext cx="12493" cy="11741"/>
            </a:xfrm>
            <a:custGeom>
              <a:avLst/>
              <a:gdLst>
                <a:gd name="connsiteX0" fmla="*/ 268 w 12493"/>
                <a:gd name="connsiteY0" fmla="*/ 3713 h 11741"/>
                <a:gd name="connsiteX1" fmla="*/ 8259 w 12493"/>
                <a:gd name="connsiteY1" fmla="*/ 465 h 11741"/>
                <a:gd name="connsiteX2" fmla="*/ 8269 w 12493"/>
                <a:gd name="connsiteY2" fmla="*/ 474 h 11741"/>
                <a:gd name="connsiteX3" fmla="*/ 12231 w 12493"/>
                <a:gd name="connsiteY3" fmla="*/ 7827 h 11741"/>
                <a:gd name="connsiteX4" fmla="*/ 12174 w 12493"/>
                <a:gd name="connsiteY4" fmla="*/ 7999 h 11741"/>
                <a:gd name="connsiteX5" fmla="*/ 4183 w 12493"/>
                <a:gd name="connsiteY5" fmla="*/ 11247 h 11741"/>
                <a:gd name="connsiteX6" fmla="*/ 4173 w 12493"/>
                <a:gd name="connsiteY6" fmla="*/ 11237 h 11741"/>
                <a:gd name="connsiteX7" fmla="*/ 268 w 12493"/>
                <a:gd name="connsiteY7" fmla="*/ 3713 h 11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93" h="11741">
                  <a:moveTo>
                    <a:pt x="268" y="3713"/>
                  </a:moveTo>
                  <a:cubicBezTo>
                    <a:pt x="1582" y="608"/>
                    <a:pt x="5154" y="-840"/>
                    <a:pt x="8259" y="465"/>
                  </a:cubicBezTo>
                  <a:cubicBezTo>
                    <a:pt x="8259" y="474"/>
                    <a:pt x="8269" y="474"/>
                    <a:pt x="8269" y="474"/>
                  </a:cubicBezTo>
                  <a:cubicBezTo>
                    <a:pt x="11393" y="1408"/>
                    <a:pt x="13165" y="4703"/>
                    <a:pt x="12231" y="7827"/>
                  </a:cubicBezTo>
                  <a:cubicBezTo>
                    <a:pt x="12212" y="7885"/>
                    <a:pt x="12193" y="7942"/>
                    <a:pt x="12174" y="7999"/>
                  </a:cubicBezTo>
                  <a:cubicBezTo>
                    <a:pt x="10860" y="11104"/>
                    <a:pt x="7288" y="12552"/>
                    <a:pt x="4183" y="11247"/>
                  </a:cubicBezTo>
                  <a:cubicBezTo>
                    <a:pt x="4183" y="11237"/>
                    <a:pt x="4173" y="11237"/>
                    <a:pt x="4173" y="11237"/>
                  </a:cubicBezTo>
                  <a:cubicBezTo>
                    <a:pt x="1020" y="10237"/>
                    <a:pt x="-732" y="6865"/>
                    <a:pt x="268" y="3713"/>
                  </a:cubicBezTo>
                  <a:close/>
                </a:path>
              </a:pathLst>
            </a:custGeom>
            <a:solidFill>
              <a:srgbClr val="D58B94"/>
            </a:solidFill>
            <a:ln w="9525" cap="flat">
              <a:noFill/>
              <a:prstDash val="solid"/>
              <a:miter/>
            </a:ln>
          </p:spPr>
          <p:txBody>
            <a:bodyPr rtlCol="0" anchor="ctr"/>
            <a:lstStyle/>
            <a:p>
              <a:endParaRPr lang="en-IN"/>
            </a:p>
          </p:txBody>
        </p:sp>
        <p:sp>
          <p:nvSpPr>
            <p:cNvPr id="2476" name="Freeform: Shape 2475">
              <a:extLst>
                <a:ext uri="{FF2B5EF4-FFF2-40B4-BE49-F238E27FC236}">
                  <a16:creationId xmlns:a16="http://schemas.microsoft.com/office/drawing/2014/main" xmlns="" id="{DB2976AB-8B09-0180-B84C-A0C494B18C70}"/>
                </a:ext>
              </a:extLst>
            </p:cNvPr>
            <p:cNvSpPr/>
            <p:nvPr/>
          </p:nvSpPr>
          <p:spPr>
            <a:xfrm>
              <a:off x="3083796" y="1342876"/>
              <a:ext cx="8545" cy="8295"/>
            </a:xfrm>
            <a:custGeom>
              <a:avLst/>
              <a:gdLst>
                <a:gd name="connsiteX0" fmla="*/ 195 w 8545"/>
                <a:gd name="connsiteY0" fmla="*/ 2610 h 8295"/>
                <a:gd name="connsiteX1" fmla="*/ 5805 w 8545"/>
                <a:gd name="connsiteY1" fmla="*/ 324 h 8295"/>
                <a:gd name="connsiteX2" fmla="*/ 5814 w 8545"/>
                <a:gd name="connsiteY2" fmla="*/ 324 h 8295"/>
                <a:gd name="connsiteX3" fmla="*/ 8291 w 8545"/>
                <a:gd name="connsiteY3" fmla="*/ 5563 h 8295"/>
                <a:gd name="connsiteX4" fmla="*/ 3052 w 8545"/>
                <a:gd name="connsiteY4" fmla="*/ 8040 h 8295"/>
                <a:gd name="connsiteX5" fmla="*/ 166 w 8545"/>
                <a:gd name="connsiteY5" fmla="*/ 2715 h 8295"/>
                <a:gd name="connsiteX6" fmla="*/ 195 w 8545"/>
                <a:gd name="connsiteY6" fmla="*/ 2610 h 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45" h="8295">
                  <a:moveTo>
                    <a:pt x="195" y="2610"/>
                  </a:moveTo>
                  <a:cubicBezTo>
                    <a:pt x="1109" y="429"/>
                    <a:pt x="3624" y="-600"/>
                    <a:pt x="5805" y="324"/>
                  </a:cubicBezTo>
                  <a:cubicBezTo>
                    <a:pt x="5814" y="324"/>
                    <a:pt x="5814" y="324"/>
                    <a:pt x="5814" y="324"/>
                  </a:cubicBezTo>
                  <a:cubicBezTo>
                    <a:pt x="7948" y="1086"/>
                    <a:pt x="9053" y="3429"/>
                    <a:pt x="8291" y="5563"/>
                  </a:cubicBezTo>
                  <a:cubicBezTo>
                    <a:pt x="7529" y="7697"/>
                    <a:pt x="5186" y="8802"/>
                    <a:pt x="3052" y="8040"/>
                  </a:cubicBezTo>
                  <a:cubicBezTo>
                    <a:pt x="785" y="7363"/>
                    <a:pt x="-510" y="4982"/>
                    <a:pt x="166" y="2715"/>
                  </a:cubicBezTo>
                  <a:cubicBezTo>
                    <a:pt x="176" y="2677"/>
                    <a:pt x="185" y="2639"/>
                    <a:pt x="195" y="2610"/>
                  </a:cubicBezTo>
                  <a:close/>
                </a:path>
              </a:pathLst>
            </a:custGeom>
            <a:solidFill>
              <a:srgbClr val="D58B94"/>
            </a:solidFill>
            <a:ln w="9525" cap="flat">
              <a:noFill/>
              <a:prstDash val="solid"/>
              <a:miter/>
            </a:ln>
          </p:spPr>
          <p:txBody>
            <a:bodyPr rtlCol="0" anchor="ctr"/>
            <a:lstStyle/>
            <a:p>
              <a:endParaRPr lang="en-IN"/>
            </a:p>
          </p:txBody>
        </p:sp>
        <p:sp>
          <p:nvSpPr>
            <p:cNvPr id="2477" name="Freeform: Shape 2476">
              <a:extLst>
                <a:ext uri="{FF2B5EF4-FFF2-40B4-BE49-F238E27FC236}">
                  <a16:creationId xmlns:a16="http://schemas.microsoft.com/office/drawing/2014/main" xmlns="" id="{2F68A257-5D7F-C1AC-6371-20423833E0E3}"/>
                </a:ext>
              </a:extLst>
            </p:cNvPr>
            <p:cNvSpPr/>
            <p:nvPr/>
          </p:nvSpPr>
          <p:spPr>
            <a:xfrm>
              <a:off x="3094100" y="1157426"/>
              <a:ext cx="154400" cy="315995"/>
            </a:xfrm>
            <a:custGeom>
              <a:avLst/>
              <a:gdLst>
                <a:gd name="connsiteX0" fmla="*/ 154387 w 154400"/>
                <a:gd name="connsiteY0" fmla="*/ 18229 h 315995"/>
                <a:gd name="connsiteX1" fmla="*/ 123336 w 154400"/>
                <a:gd name="connsiteY1" fmla="*/ 307694 h 315995"/>
                <a:gd name="connsiteX2" fmla="*/ 111144 w 154400"/>
                <a:gd name="connsiteY2" fmla="*/ 311504 h 315995"/>
                <a:gd name="connsiteX3" fmla="*/ 79711 w 154400"/>
                <a:gd name="connsiteY3" fmla="*/ 315981 h 315995"/>
                <a:gd name="connsiteX4" fmla="*/ 38563 w 154400"/>
                <a:gd name="connsiteY4" fmla="*/ 309409 h 315995"/>
                <a:gd name="connsiteX5" fmla="*/ -13 w 154400"/>
                <a:gd name="connsiteY5" fmla="*/ 282548 h 315995"/>
                <a:gd name="connsiteX6" fmla="*/ 85045 w 154400"/>
                <a:gd name="connsiteY6" fmla="*/ 798 h 315995"/>
                <a:gd name="connsiteX7" fmla="*/ 92570 w 154400"/>
                <a:gd name="connsiteY7" fmla="*/ 36 h 315995"/>
                <a:gd name="connsiteX8" fmla="*/ 110477 w 154400"/>
                <a:gd name="connsiteY8" fmla="*/ 703 h 315995"/>
                <a:gd name="connsiteX9" fmla="*/ 132575 w 154400"/>
                <a:gd name="connsiteY9" fmla="*/ 5180 h 315995"/>
                <a:gd name="connsiteX10" fmla="*/ 143719 w 154400"/>
                <a:gd name="connsiteY10" fmla="*/ 10419 h 315995"/>
                <a:gd name="connsiteX11" fmla="*/ 154387 w 154400"/>
                <a:gd name="connsiteY11" fmla="*/ 18229 h 31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400" h="315995">
                  <a:moveTo>
                    <a:pt x="154387" y="18229"/>
                  </a:moveTo>
                  <a:lnTo>
                    <a:pt x="123336" y="307694"/>
                  </a:lnTo>
                  <a:cubicBezTo>
                    <a:pt x="119354" y="309199"/>
                    <a:pt x="115277" y="310475"/>
                    <a:pt x="111144" y="311504"/>
                  </a:cubicBezTo>
                  <a:cubicBezTo>
                    <a:pt x="100914" y="314409"/>
                    <a:pt x="90341" y="315914"/>
                    <a:pt x="79711" y="315981"/>
                  </a:cubicBezTo>
                  <a:cubicBezTo>
                    <a:pt x="65728" y="316000"/>
                    <a:pt x="51841" y="313780"/>
                    <a:pt x="38563" y="309409"/>
                  </a:cubicBezTo>
                  <a:cubicBezTo>
                    <a:pt x="23628" y="303884"/>
                    <a:pt x="10350" y="294635"/>
                    <a:pt x="-13" y="282548"/>
                  </a:cubicBezTo>
                  <a:lnTo>
                    <a:pt x="85045" y="798"/>
                  </a:lnTo>
                  <a:cubicBezTo>
                    <a:pt x="85045" y="798"/>
                    <a:pt x="87902" y="322"/>
                    <a:pt x="92570" y="36"/>
                  </a:cubicBezTo>
                  <a:cubicBezTo>
                    <a:pt x="98552" y="-125"/>
                    <a:pt x="104533" y="94"/>
                    <a:pt x="110477" y="703"/>
                  </a:cubicBezTo>
                  <a:cubicBezTo>
                    <a:pt x="118040" y="960"/>
                    <a:pt x="125507" y="2475"/>
                    <a:pt x="132575" y="5180"/>
                  </a:cubicBezTo>
                  <a:cubicBezTo>
                    <a:pt x="136289" y="6894"/>
                    <a:pt x="140100" y="8418"/>
                    <a:pt x="143719" y="10419"/>
                  </a:cubicBezTo>
                  <a:cubicBezTo>
                    <a:pt x="147586" y="12562"/>
                    <a:pt x="151177" y="15191"/>
                    <a:pt x="154387" y="1822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478" name="Freeform: Shape 2477">
              <a:extLst>
                <a:ext uri="{FF2B5EF4-FFF2-40B4-BE49-F238E27FC236}">
                  <a16:creationId xmlns:a16="http://schemas.microsoft.com/office/drawing/2014/main" xmlns="" id="{849FF316-48BD-F7CD-0D45-16EBE9E0ECEC}"/>
                </a:ext>
              </a:extLst>
            </p:cNvPr>
            <p:cNvSpPr/>
            <p:nvPr/>
          </p:nvSpPr>
          <p:spPr>
            <a:xfrm>
              <a:off x="3173019" y="1215169"/>
              <a:ext cx="46561" cy="88577"/>
            </a:xfrm>
            <a:custGeom>
              <a:avLst/>
              <a:gdLst>
                <a:gd name="connsiteX0" fmla="*/ 14794 w 46561"/>
                <a:gd name="connsiteY0" fmla="*/ 88312 h 88577"/>
                <a:gd name="connsiteX1" fmla="*/ 2602 w 46561"/>
                <a:gd name="connsiteY1" fmla="*/ 39925 h 88577"/>
                <a:gd name="connsiteX2" fmla="*/ 32606 w 46561"/>
                <a:gd name="connsiteY2" fmla="*/ 396 h 88577"/>
                <a:gd name="connsiteX3" fmla="*/ 44893 w 46561"/>
                <a:gd name="connsiteY3" fmla="*/ 48021 h 88577"/>
                <a:gd name="connsiteX4" fmla="*/ 14794 w 46561"/>
                <a:gd name="connsiteY4" fmla="*/ 88312 h 8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61" h="88577">
                  <a:moveTo>
                    <a:pt x="14794" y="88312"/>
                  </a:moveTo>
                  <a:cubicBezTo>
                    <a:pt x="1745" y="85740"/>
                    <a:pt x="-3685" y="64118"/>
                    <a:pt x="2602" y="39925"/>
                  </a:cubicBezTo>
                  <a:cubicBezTo>
                    <a:pt x="12127" y="3158"/>
                    <a:pt x="22128" y="-1699"/>
                    <a:pt x="32606" y="396"/>
                  </a:cubicBezTo>
                  <a:cubicBezTo>
                    <a:pt x="43083" y="2492"/>
                    <a:pt x="49846" y="15160"/>
                    <a:pt x="44893" y="48021"/>
                  </a:cubicBezTo>
                  <a:cubicBezTo>
                    <a:pt x="41178" y="73358"/>
                    <a:pt x="27748" y="90884"/>
                    <a:pt x="14794" y="8831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479" name="Freeform: Shape 2478">
              <a:extLst>
                <a:ext uri="{FF2B5EF4-FFF2-40B4-BE49-F238E27FC236}">
                  <a16:creationId xmlns:a16="http://schemas.microsoft.com/office/drawing/2014/main" xmlns="" id="{E58ECD68-81F2-B79C-5FD7-168218E00623}"/>
                </a:ext>
              </a:extLst>
            </p:cNvPr>
            <p:cNvSpPr/>
            <p:nvPr/>
          </p:nvSpPr>
          <p:spPr>
            <a:xfrm>
              <a:off x="3120608" y="1447364"/>
              <a:ext cx="14386" cy="12192"/>
            </a:xfrm>
            <a:custGeom>
              <a:avLst/>
              <a:gdLst>
                <a:gd name="connsiteX0" fmla="*/ 54 w 14386"/>
                <a:gd name="connsiteY0" fmla="*/ 4135 h 12192"/>
                <a:gd name="connsiteX1" fmla="*/ 8426 w 14386"/>
                <a:gd name="connsiteY1" fmla="*/ 420 h 12192"/>
                <a:gd name="connsiteX2" fmla="*/ 8436 w 14386"/>
                <a:gd name="connsiteY2" fmla="*/ 420 h 12192"/>
                <a:gd name="connsiteX3" fmla="*/ 14246 w 14386"/>
                <a:gd name="connsiteY3" fmla="*/ 7850 h 12192"/>
                <a:gd name="connsiteX4" fmla="*/ 5673 w 14386"/>
                <a:gd name="connsiteY4" fmla="*/ 11755 h 12192"/>
                <a:gd name="connsiteX5" fmla="*/ 54 w 14386"/>
                <a:gd name="connsiteY5" fmla="*/ 4135 h 12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86" h="12192">
                  <a:moveTo>
                    <a:pt x="54" y="4135"/>
                  </a:moveTo>
                  <a:cubicBezTo>
                    <a:pt x="1340" y="792"/>
                    <a:pt x="5083" y="-866"/>
                    <a:pt x="8426" y="420"/>
                  </a:cubicBezTo>
                  <a:cubicBezTo>
                    <a:pt x="8426" y="420"/>
                    <a:pt x="8436" y="420"/>
                    <a:pt x="8436" y="420"/>
                  </a:cubicBezTo>
                  <a:cubicBezTo>
                    <a:pt x="12246" y="1659"/>
                    <a:pt x="15008" y="4611"/>
                    <a:pt x="14246" y="7850"/>
                  </a:cubicBezTo>
                  <a:cubicBezTo>
                    <a:pt x="12951" y="11288"/>
                    <a:pt x="9121" y="13041"/>
                    <a:pt x="5673" y="11755"/>
                  </a:cubicBezTo>
                  <a:cubicBezTo>
                    <a:pt x="2035" y="11165"/>
                    <a:pt x="-460" y="7783"/>
                    <a:pt x="54" y="4135"/>
                  </a:cubicBezTo>
                  <a:close/>
                </a:path>
              </a:pathLst>
            </a:custGeom>
            <a:solidFill>
              <a:srgbClr val="D58B94"/>
            </a:solidFill>
            <a:ln w="9525" cap="flat">
              <a:noFill/>
              <a:prstDash val="solid"/>
              <a:miter/>
            </a:ln>
          </p:spPr>
          <p:txBody>
            <a:bodyPr rtlCol="0" anchor="ctr"/>
            <a:lstStyle/>
            <a:p>
              <a:endParaRPr lang="en-IN"/>
            </a:p>
          </p:txBody>
        </p:sp>
        <p:sp>
          <p:nvSpPr>
            <p:cNvPr id="2480" name="Freeform: Shape 2479">
              <a:extLst>
                <a:ext uri="{FF2B5EF4-FFF2-40B4-BE49-F238E27FC236}">
                  <a16:creationId xmlns:a16="http://schemas.microsoft.com/office/drawing/2014/main" xmlns="" id="{C83B45BF-E9A3-25FA-CEA3-E1580EB4BD37}"/>
                </a:ext>
              </a:extLst>
            </p:cNvPr>
            <p:cNvSpPr/>
            <p:nvPr/>
          </p:nvSpPr>
          <p:spPr>
            <a:xfrm>
              <a:off x="3106603" y="1434394"/>
              <a:ext cx="14322" cy="12362"/>
            </a:xfrm>
            <a:custGeom>
              <a:avLst/>
              <a:gdLst>
                <a:gd name="connsiteX0" fmla="*/ 57 w 14322"/>
                <a:gd name="connsiteY0" fmla="*/ 4152 h 12362"/>
                <a:gd name="connsiteX1" fmla="*/ 8725 w 14322"/>
                <a:gd name="connsiteY1" fmla="*/ 437 h 12362"/>
                <a:gd name="connsiteX2" fmla="*/ 14250 w 14322"/>
                <a:gd name="connsiteY2" fmla="*/ 8152 h 12362"/>
                <a:gd name="connsiteX3" fmla="*/ 5582 w 14322"/>
                <a:gd name="connsiteY3" fmla="*/ 11867 h 12362"/>
                <a:gd name="connsiteX4" fmla="*/ 5582 w 14322"/>
                <a:gd name="connsiteY4" fmla="*/ 11867 h 12362"/>
                <a:gd name="connsiteX5" fmla="*/ 57 w 14322"/>
                <a:gd name="connsiteY5" fmla="*/ 4152 h 1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2" h="12362">
                  <a:moveTo>
                    <a:pt x="57" y="4152"/>
                  </a:moveTo>
                  <a:cubicBezTo>
                    <a:pt x="1467" y="770"/>
                    <a:pt x="5306" y="-878"/>
                    <a:pt x="8725" y="437"/>
                  </a:cubicBezTo>
                  <a:cubicBezTo>
                    <a:pt x="12307" y="1161"/>
                    <a:pt x="14726" y="4533"/>
                    <a:pt x="14250" y="8152"/>
                  </a:cubicBezTo>
                  <a:cubicBezTo>
                    <a:pt x="12878" y="11571"/>
                    <a:pt x="9001" y="13238"/>
                    <a:pt x="5582" y="11867"/>
                  </a:cubicBezTo>
                  <a:cubicBezTo>
                    <a:pt x="5582" y="11867"/>
                    <a:pt x="5582" y="11867"/>
                    <a:pt x="5582" y="11867"/>
                  </a:cubicBezTo>
                  <a:cubicBezTo>
                    <a:pt x="1972" y="11191"/>
                    <a:pt x="-466" y="7790"/>
                    <a:pt x="57" y="4152"/>
                  </a:cubicBezTo>
                  <a:close/>
                </a:path>
              </a:pathLst>
            </a:custGeom>
            <a:solidFill>
              <a:srgbClr val="D58B94"/>
            </a:solidFill>
            <a:ln w="9525" cap="flat">
              <a:noFill/>
              <a:prstDash val="solid"/>
              <a:miter/>
            </a:ln>
          </p:spPr>
          <p:txBody>
            <a:bodyPr rtlCol="0" anchor="ctr"/>
            <a:lstStyle/>
            <a:p>
              <a:endParaRPr lang="en-IN"/>
            </a:p>
          </p:txBody>
        </p:sp>
        <p:sp>
          <p:nvSpPr>
            <p:cNvPr id="2481" name="Freeform: Shape 2480">
              <a:extLst>
                <a:ext uri="{FF2B5EF4-FFF2-40B4-BE49-F238E27FC236}">
                  <a16:creationId xmlns:a16="http://schemas.microsoft.com/office/drawing/2014/main" xmlns="" id="{6F35211E-BD66-AE6E-F163-F0974BC32AC7}"/>
                </a:ext>
              </a:extLst>
            </p:cNvPr>
            <p:cNvSpPr/>
            <p:nvPr/>
          </p:nvSpPr>
          <p:spPr>
            <a:xfrm>
              <a:off x="3123758" y="1429992"/>
              <a:ext cx="13326" cy="11602"/>
            </a:xfrm>
            <a:custGeom>
              <a:avLst/>
              <a:gdLst>
                <a:gd name="connsiteX0" fmla="*/ 47 w 13326"/>
                <a:gd name="connsiteY0" fmla="*/ 3981 h 11602"/>
                <a:gd name="connsiteX1" fmla="*/ 7952 w 13326"/>
                <a:gd name="connsiteY1" fmla="*/ 361 h 11602"/>
                <a:gd name="connsiteX2" fmla="*/ 13286 w 13326"/>
                <a:gd name="connsiteY2" fmla="*/ 7505 h 11602"/>
                <a:gd name="connsiteX3" fmla="*/ 5285 w 13326"/>
                <a:gd name="connsiteY3" fmla="*/ 11220 h 11602"/>
                <a:gd name="connsiteX4" fmla="*/ 47 w 13326"/>
                <a:gd name="connsiteY4" fmla="*/ 3981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6" h="11602">
                  <a:moveTo>
                    <a:pt x="47" y="3981"/>
                  </a:moveTo>
                  <a:cubicBezTo>
                    <a:pt x="1247" y="818"/>
                    <a:pt x="4771" y="-801"/>
                    <a:pt x="7952" y="361"/>
                  </a:cubicBezTo>
                  <a:cubicBezTo>
                    <a:pt x="11296" y="1028"/>
                    <a:pt x="13591" y="4114"/>
                    <a:pt x="13286" y="7505"/>
                  </a:cubicBezTo>
                  <a:cubicBezTo>
                    <a:pt x="12077" y="10724"/>
                    <a:pt x="8514" y="12372"/>
                    <a:pt x="5285" y="11220"/>
                  </a:cubicBezTo>
                  <a:cubicBezTo>
                    <a:pt x="1885" y="10591"/>
                    <a:pt x="-420" y="7400"/>
                    <a:pt x="47" y="3981"/>
                  </a:cubicBezTo>
                  <a:close/>
                </a:path>
              </a:pathLst>
            </a:custGeom>
            <a:solidFill>
              <a:srgbClr val="D58B94"/>
            </a:solidFill>
            <a:ln w="9525" cap="flat">
              <a:noFill/>
              <a:prstDash val="solid"/>
              <a:miter/>
            </a:ln>
          </p:spPr>
          <p:txBody>
            <a:bodyPr rtlCol="0" anchor="ctr"/>
            <a:lstStyle/>
            <a:p>
              <a:endParaRPr lang="en-IN"/>
            </a:p>
          </p:txBody>
        </p:sp>
        <p:sp>
          <p:nvSpPr>
            <p:cNvPr id="2482" name="Freeform: Shape 2481">
              <a:extLst>
                <a:ext uri="{FF2B5EF4-FFF2-40B4-BE49-F238E27FC236}">
                  <a16:creationId xmlns:a16="http://schemas.microsoft.com/office/drawing/2014/main" xmlns="" id="{A98AF7C6-5D42-0506-5016-8D1899E5E953}"/>
                </a:ext>
              </a:extLst>
            </p:cNvPr>
            <p:cNvSpPr/>
            <p:nvPr/>
          </p:nvSpPr>
          <p:spPr>
            <a:xfrm>
              <a:off x="3192823" y="1453267"/>
              <a:ext cx="14148" cy="11369"/>
            </a:xfrm>
            <a:custGeom>
              <a:avLst/>
              <a:gdLst>
                <a:gd name="connsiteX0" fmla="*/ 39 w 14148"/>
                <a:gd name="connsiteY0" fmla="*/ 4804 h 11369"/>
                <a:gd name="connsiteX1" fmla="*/ 7849 w 14148"/>
                <a:gd name="connsiteY1" fmla="*/ 137 h 11369"/>
                <a:gd name="connsiteX2" fmla="*/ 14136 w 14148"/>
                <a:gd name="connsiteY2" fmla="*/ 6519 h 11369"/>
                <a:gd name="connsiteX3" fmla="*/ 6325 w 14148"/>
                <a:gd name="connsiteY3" fmla="*/ 11186 h 11369"/>
                <a:gd name="connsiteX4" fmla="*/ 39 w 14148"/>
                <a:gd name="connsiteY4" fmla="*/ 4804 h 11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8" h="11369">
                  <a:moveTo>
                    <a:pt x="39" y="4804"/>
                  </a:moveTo>
                  <a:cubicBezTo>
                    <a:pt x="1010" y="1442"/>
                    <a:pt x="4420" y="-606"/>
                    <a:pt x="7849" y="137"/>
                  </a:cubicBezTo>
                  <a:cubicBezTo>
                    <a:pt x="11316" y="242"/>
                    <a:pt x="14088" y="3052"/>
                    <a:pt x="14136" y="6519"/>
                  </a:cubicBezTo>
                  <a:cubicBezTo>
                    <a:pt x="13202" y="9919"/>
                    <a:pt x="9754" y="11977"/>
                    <a:pt x="6325" y="11186"/>
                  </a:cubicBezTo>
                  <a:cubicBezTo>
                    <a:pt x="2420" y="10710"/>
                    <a:pt x="-438" y="7852"/>
                    <a:pt x="39" y="4804"/>
                  </a:cubicBezTo>
                  <a:close/>
                </a:path>
              </a:pathLst>
            </a:custGeom>
            <a:solidFill>
              <a:srgbClr val="D58B94"/>
            </a:solidFill>
            <a:ln w="9525" cap="flat">
              <a:noFill/>
              <a:prstDash val="solid"/>
              <a:miter/>
            </a:ln>
          </p:spPr>
          <p:txBody>
            <a:bodyPr rtlCol="0" anchor="ctr"/>
            <a:lstStyle/>
            <a:p>
              <a:endParaRPr lang="en-IN"/>
            </a:p>
          </p:txBody>
        </p:sp>
        <p:sp>
          <p:nvSpPr>
            <p:cNvPr id="2483" name="Freeform: Shape 2482">
              <a:extLst>
                <a:ext uri="{FF2B5EF4-FFF2-40B4-BE49-F238E27FC236}">
                  <a16:creationId xmlns:a16="http://schemas.microsoft.com/office/drawing/2014/main" xmlns="" id="{ABFBDE21-1FD9-4E14-3687-7B3DD12D74DC}"/>
                </a:ext>
              </a:extLst>
            </p:cNvPr>
            <p:cNvSpPr/>
            <p:nvPr/>
          </p:nvSpPr>
          <p:spPr>
            <a:xfrm>
              <a:off x="3144160" y="1435851"/>
              <a:ext cx="17966" cy="15008"/>
            </a:xfrm>
            <a:custGeom>
              <a:avLst/>
              <a:gdLst>
                <a:gd name="connsiteX0" fmla="*/ 29 w 17966"/>
                <a:gd name="connsiteY0" fmla="*/ 5647 h 15008"/>
                <a:gd name="connsiteX1" fmla="*/ 10506 w 17966"/>
                <a:gd name="connsiteY1" fmla="*/ 313 h 15008"/>
                <a:gd name="connsiteX2" fmla="*/ 17936 w 17966"/>
                <a:gd name="connsiteY2" fmla="*/ 9266 h 15008"/>
                <a:gd name="connsiteX3" fmla="*/ 7458 w 17966"/>
                <a:gd name="connsiteY3" fmla="*/ 14600 h 15008"/>
                <a:gd name="connsiteX4" fmla="*/ 19 w 17966"/>
                <a:gd name="connsiteY4" fmla="*/ 5713 h 15008"/>
                <a:gd name="connsiteX5" fmla="*/ 29 w 17966"/>
                <a:gd name="connsiteY5" fmla="*/ 5647 h 1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66" h="15008">
                  <a:moveTo>
                    <a:pt x="29" y="5647"/>
                  </a:moveTo>
                  <a:cubicBezTo>
                    <a:pt x="1600" y="1408"/>
                    <a:pt x="6153" y="-916"/>
                    <a:pt x="10506" y="313"/>
                  </a:cubicBezTo>
                  <a:cubicBezTo>
                    <a:pt x="14964" y="856"/>
                    <a:pt x="18222" y="4789"/>
                    <a:pt x="17936" y="9266"/>
                  </a:cubicBezTo>
                  <a:cubicBezTo>
                    <a:pt x="16488" y="13610"/>
                    <a:pt x="11821" y="15981"/>
                    <a:pt x="7458" y="14600"/>
                  </a:cubicBezTo>
                  <a:cubicBezTo>
                    <a:pt x="2953" y="14200"/>
                    <a:pt x="-381" y="10228"/>
                    <a:pt x="19" y="5713"/>
                  </a:cubicBezTo>
                  <a:cubicBezTo>
                    <a:pt x="29" y="5694"/>
                    <a:pt x="29" y="5666"/>
                    <a:pt x="29" y="5647"/>
                  </a:cubicBezTo>
                  <a:close/>
                </a:path>
              </a:pathLst>
            </a:custGeom>
            <a:solidFill>
              <a:srgbClr val="D58B94"/>
            </a:solidFill>
            <a:ln w="9525" cap="flat">
              <a:noFill/>
              <a:prstDash val="solid"/>
              <a:miter/>
            </a:ln>
          </p:spPr>
          <p:txBody>
            <a:bodyPr rtlCol="0" anchor="ctr"/>
            <a:lstStyle/>
            <a:p>
              <a:endParaRPr lang="en-IN"/>
            </a:p>
          </p:txBody>
        </p:sp>
        <p:sp>
          <p:nvSpPr>
            <p:cNvPr id="2484" name="Freeform: Shape 2483">
              <a:extLst>
                <a:ext uri="{FF2B5EF4-FFF2-40B4-BE49-F238E27FC236}">
                  <a16:creationId xmlns:a16="http://schemas.microsoft.com/office/drawing/2014/main" xmlns="" id="{1DDBEE6C-6696-CCFB-16E4-4792E8057B1F}"/>
                </a:ext>
              </a:extLst>
            </p:cNvPr>
            <p:cNvSpPr/>
            <p:nvPr/>
          </p:nvSpPr>
          <p:spPr>
            <a:xfrm>
              <a:off x="3152881" y="1352133"/>
              <a:ext cx="6429" cy="5925"/>
            </a:xfrm>
            <a:custGeom>
              <a:avLst/>
              <a:gdLst>
                <a:gd name="connsiteX0" fmla="*/ 71 w 6429"/>
                <a:gd name="connsiteY0" fmla="*/ 2211 h 5925"/>
                <a:gd name="connsiteX1" fmla="*/ 3833 w 6429"/>
                <a:gd name="connsiteY1" fmla="*/ 96 h 5925"/>
                <a:gd name="connsiteX2" fmla="*/ 3881 w 6429"/>
                <a:gd name="connsiteY2" fmla="*/ 115 h 5925"/>
                <a:gd name="connsiteX3" fmla="*/ 6386 w 6429"/>
                <a:gd name="connsiteY3" fmla="*/ 3449 h 5925"/>
                <a:gd name="connsiteX4" fmla="*/ 6357 w 6429"/>
                <a:gd name="connsiteY4" fmla="*/ 3639 h 5925"/>
                <a:gd name="connsiteX5" fmla="*/ 2547 w 6429"/>
                <a:gd name="connsiteY5" fmla="*/ 5830 h 5925"/>
                <a:gd name="connsiteX6" fmla="*/ 14 w 6429"/>
                <a:gd name="connsiteY6" fmla="*/ 2506 h 5925"/>
                <a:gd name="connsiteX7" fmla="*/ 71 w 6429"/>
                <a:gd name="connsiteY7" fmla="*/ 2211 h 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29" h="5925">
                  <a:moveTo>
                    <a:pt x="71" y="2211"/>
                  </a:moveTo>
                  <a:cubicBezTo>
                    <a:pt x="528" y="592"/>
                    <a:pt x="2205" y="-352"/>
                    <a:pt x="3833" y="96"/>
                  </a:cubicBezTo>
                  <a:cubicBezTo>
                    <a:pt x="3843" y="106"/>
                    <a:pt x="3862" y="106"/>
                    <a:pt x="3881" y="115"/>
                  </a:cubicBezTo>
                  <a:cubicBezTo>
                    <a:pt x="5500" y="344"/>
                    <a:pt x="6615" y="1839"/>
                    <a:pt x="6386" y="3449"/>
                  </a:cubicBezTo>
                  <a:cubicBezTo>
                    <a:pt x="6386" y="3516"/>
                    <a:pt x="6367" y="3582"/>
                    <a:pt x="6357" y="3639"/>
                  </a:cubicBezTo>
                  <a:cubicBezTo>
                    <a:pt x="5853" y="5249"/>
                    <a:pt x="4195" y="6202"/>
                    <a:pt x="2547" y="5830"/>
                  </a:cubicBezTo>
                  <a:cubicBezTo>
                    <a:pt x="928" y="5611"/>
                    <a:pt x="-205" y="4125"/>
                    <a:pt x="14" y="2506"/>
                  </a:cubicBezTo>
                  <a:cubicBezTo>
                    <a:pt x="33" y="2411"/>
                    <a:pt x="52" y="2306"/>
                    <a:pt x="71" y="2211"/>
                  </a:cubicBezTo>
                  <a:close/>
                </a:path>
              </a:pathLst>
            </a:custGeom>
            <a:solidFill>
              <a:srgbClr val="D58B94"/>
            </a:solidFill>
            <a:ln w="9525" cap="flat">
              <a:noFill/>
              <a:prstDash val="solid"/>
              <a:miter/>
            </a:ln>
          </p:spPr>
          <p:txBody>
            <a:bodyPr rtlCol="0" anchor="ctr"/>
            <a:lstStyle/>
            <a:p>
              <a:endParaRPr lang="en-IN"/>
            </a:p>
          </p:txBody>
        </p:sp>
        <p:sp>
          <p:nvSpPr>
            <p:cNvPr id="2485" name="Freeform: Shape 2484">
              <a:extLst>
                <a:ext uri="{FF2B5EF4-FFF2-40B4-BE49-F238E27FC236}">
                  <a16:creationId xmlns:a16="http://schemas.microsoft.com/office/drawing/2014/main" xmlns="" id="{D461D071-E612-0FDC-73D0-DB8013F43305}"/>
                </a:ext>
              </a:extLst>
            </p:cNvPr>
            <p:cNvSpPr/>
            <p:nvPr/>
          </p:nvSpPr>
          <p:spPr>
            <a:xfrm>
              <a:off x="3164139" y="1366770"/>
              <a:ext cx="5908" cy="5823"/>
            </a:xfrm>
            <a:custGeom>
              <a:avLst/>
              <a:gdLst>
                <a:gd name="connsiteX0" fmla="*/ 52 w 5908"/>
                <a:gd name="connsiteY0" fmla="*/ 2242 h 5823"/>
                <a:gd name="connsiteX1" fmla="*/ 3862 w 5908"/>
                <a:gd name="connsiteY1" fmla="*/ 52 h 5823"/>
                <a:gd name="connsiteX2" fmla="*/ 5748 w 5908"/>
                <a:gd name="connsiteY2" fmla="*/ 3776 h 5823"/>
                <a:gd name="connsiteX3" fmla="*/ 2014 w 5908"/>
                <a:gd name="connsiteY3" fmla="*/ 5662 h 5823"/>
                <a:gd name="connsiteX4" fmla="*/ 52 w 5908"/>
                <a:gd name="connsiteY4" fmla="*/ 2242 h 5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8" h="5823">
                  <a:moveTo>
                    <a:pt x="52" y="2242"/>
                  </a:moveTo>
                  <a:cubicBezTo>
                    <a:pt x="595" y="661"/>
                    <a:pt x="2224" y="-282"/>
                    <a:pt x="3862" y="52"/>
                  </a:cubicBezTo>
                  <a:cubicBezTo>
                    <a:pt x="5414" y="557"/>
                    <a:pt x="6253" y="2233"/>
                    <a:pt x="5748" y="3776"/>
                  </a:cubicBezTo>
                  <a:cubicBezTo>
                    <a:pt x="5234" y="5329"/>
                    <a:pt x="3567" y="6167"/>
                    <a:pt x="2014" y="5662"/>
                  </a:cubicBezTo>
                  <a:cubicBezTo>
                    <a:pt x="585" y="5195"/>
                    <a:pt x="-263" y="3719"/>
                    <a:pt x="52" y="2242"/>
                  </a:cubicBezTo>
                  <a:close/>
                </a:path>
              </a:pathLst>
            </a:custGeom>
            <a:solidFill>
              <a:srgbClr val="D58B94"/>
            </a:solidFill>
            <a:ln w="9525" cap="flat">
              <a:noFill/>
              <a:prstDash val="solid"/>
              <a:miter/>
            </a:ln>
          </p:spPr>
          <p:txBody>
            <a:bodyPr rtlCol="0" anchor="ctr"/>
            <a:lstStyle/>
            <a:p>
              <a:endParaRPr lang="en-IN"/>
            </a:p>
          </p:txBody>
        </p:sp>
        <p:sp>
          <p:nvSpPr>
            <p:cNvPr id="2486" name="Freeform: Shape 2485">
              <a:extLst>
                <a:ext uri="{FF2B5EF4-FFF2-40B4-BE49-F238E27FC236}">
                  <a16:creationId xmlns:a16="http://schemas.microsoft.com/office/drawing/2014/main" xmlns="" id="{759BF733-A94C-03BD-30CC-0029A2E75694}"/>
                </a:ext>
              </a:extLst>
            </p:cNvPr>
            <p:cNvSpPr/>
            <p:nvPr/>
          </p:nvSpPr>
          <p:spPr>
            <a:xfrm>
              <a:off x="3143759" y="1365027"/>
              <a:ext cx="6888" cy="6474"/>
            </a:xfrm>
            <a:custGeom>
              <a:avLst/>
              <a:gdLst>
                <a:gd name="connsiteX0" fmla="*/ 48 w 6888"/>
                <a:gd name="connsiteY0" fmla="*/ 2271 h 6474"/>
                <a:gd name="connsiteX1" fmla="*/ 4097 w 6888"/>
                <a:gd name="connsiteY1" fmla="*/ 128 h 6474"/>
                <a:gd name="connsiteX2" fmla="*/ 4239 w 6888"/>
                <a:gd name="connsiteY2" fmla="*/ 175 h 6474"/>
                <a:gd name="connsiteX3" fmla="*/ 6811 w 6888"/>
                <a:gd name="connsiteY3" fmla="*/ 4176 h 6474"/>
                <a:gd name="connsiteX4" fmla="*/ 2925 w 6888"/>
                <a:gd name="connsiteY4" fmla="*/ 6338 h 6474"/>
                <a:gd name="connsiteX5" fmla="*/ 2715 w 6888"/>
                <a:gd name="connsiteY5" fmla="*/ 6271 h 6474"/>
                <a:gd name="connsiteX6" fmla="*/ 48 w 6888"/>
                <a:gd name="connsiteY6" fmla="*/ 2271 h 6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8" h="6474">
                  <a:moveTo>
                    <a:pt x="48" y="2271"/>
                  </a:moveTo>
                  <a:cubicBezTo>
                    <a:pt x="572" y="566"/>
                    <a:pt x="2382" y="-396"/>
                    <a:pt x="4097" y="128"/>
                  </a:cubicBezTo>
                  <a:cubicBezTo>
                    <a:pt x="4144" y="147"/>
                    <a:pt x="4192" y="156"/>
                    <a:pt x="4239" y="175"/>
                  </a:cubicBezTo>
                  <a:cubicBezTo>
                    <a:pt x="6030" y="604"/>
                    <a:pt x="7164" y="2366"/>
                    <a:pt x="6811" y="4176"/>
                  </a:cubicBezTo>
                  <a:cubicBezTo>
                    <a:pt x="6335" y="5843"/>
                    <a:pt x="4601" y="6814"/>
                    <a:pt x="2925" y="6338"/>
                  </a:cubicBezTo>
                  <a:cubicBezTo>
                    <a:pt x="2858" y="6319"/>
                    <a:pt x="2782" y="6300"/>
                    <a:pt x="2715" y="6271"/>
                  </a:cubicBezTo>
                  <a:cubicBezTo>
                    <a:pt x="887" y="5890"/>
                    <a:pt x="-304" y="4109"/>
                    <a:pt x="48" y="2271"/>
                  </a:cubicBezTo>
                  <a:close/>
                </a:path>
              </a:pathLst>
            </a:custGeom>
            <a:solidFill>
              <a:srgbClr val="D58B94"/>
            </a:solidFill>
            <a:ln w="9525" cap="flat">
              <a:noFill/>
              <a:prstDash val="solid"/>
              <a:miter/>
            </a:ln>
          </p:spPr>
          <p:txBody>
            <a:bodyPr rtlCol="0" anchor="ctr"/>
            <a:lstStyle/>
            <a:p>
              <a:endParaRPr lang="en-IN"/>
            </a:p>
          </p:txBody>
        </p:sp>
        <p:sp>
          <p:nvSpPr>
            <p:cNvPr id="2487" name="Freeform: Shape 2486">
              <a:extLst>
                <a:ext uri="{FF2B5EF4-FFF2-40B4-BE49-F238E27FC236}">
                  <a16:creationId xmlns:a16="http://schemas.microsoft.com/office/drawing/2014/main" xmlns="" id="{E2E22F3A-02BF-D72C-10DC-2D456DF4C2E8}"/>
                </a:ext>
              </a:extLst>
            </p:cNvPr>
            <p:cNvSpPr/>
            <p:nvPr/>
          </p:nvSpPr>
          <p:spPr>
            <a:xfrm>
              <a:off x="3172763" y="1437936"/>
              <a:ext cx="12493" cy="10676"/>
            </a:xfrm>
            <a:custGeom>
              <a:avLst/>
              <a:gdLst>
                <a:gd name="connsiteX0" fmla="*/ 1 w 12493"/>
                <a:gd name="connsiteY0" fmla="*/ 4134 h 10676"/>
                <a:gd name="connsiteX1" fmla="*/ 6897 w 12493"/>
                <a:gd name="connsiteY1" fmla="*/ 181 h 10676"/>
                <a:gd name="connsiteX2" fmla="*/ 7049 w 12493"/>
                <a:gd name="connsiteY2" fmla="*/ 229 h 10676"/>
                <a:gd name="connsiteX3" fmla="*/ 12478 w 12493"/>
                <a:gd name="connsiteY3" fmla="*/ 6515 h 10676"/>
                <a:gd name="connsiteX4" fmla="*/ 5420 w 12493"/>
                <a:gd name="connsiteY4" fmla="*/ 10439 h 10676"/>
                <a:gd name="connsiteX5" fmla="*/ 5335 w 12493"/>
                <a:gd name="connsiteY5" fmla="*/ 10420 h 10676"/>
                <a:gd name="connsiteX6" fmla="*/ 1 w 12493"/>
                <a:gd name="connsiteY6" fmla="*/ 4134 h 1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93" h="10676">
                  <a:moveTo>
                    <a:pt x="1" y="4134"/>
                  </a:moveTo>
                  <a:cubicBezTo>
                    <a:pt x="810" y="1143"/>
                    <a:pt x="3906" y="-629"/>
                    <a:pt x="6897" y="181"/>
                  </a:cubicBezTo>
                  <a:cubicBezTo>
                    <a:pt x="6944" y="200"/>
                    <a:pt x="7001" y="210"/>
                    <a:pt x="7049" y="229"/>
                  </a:cubicBezTo>
                  <a:cubicBezTo>
                    <a:pt x="10202" y="619"/>
                    <a:pt x="12555" y="3334"/>
                    <a:pt x="12478" y="6515"/>
                  </a:cubicBezTo>
                  <a:cubicBezTo>
                    <a:pt x="11612" y="9554"/>
                    <a:pt x="8449" y="11306"/>
                    <a:pt x="5420" y="10439"/>
                  </a:cubicBezTo>
                  <a:cubicBezTo>
                    <a:pt x="5392" y="10439"/>
                    <a:pt x="5363" y="10430"/>
                    <a:pt x="5335" y="10420"/>
                  </a:cubicBezTo>
                  <a:cubicBezTo>
                    <a:pt x="2144" y="10116"/>
                    <a:pt x="-218" y="7325"/>
                    <a:pt x="1" y="4134"/>
                  </a:cubicBezTo>
                  <a:close/>
                </a:path>
              </a:pathLst>
            </a:custGeom>
            <a:solidFill>
              <a:srgbClr val="D58B94"/>
            </a:solidFill>
            <a:ln w="9525" cap="flat">
              <a:noFill/>
              <a:prstDash val="solid"/>
              <a:miter/>
            </a:ln>
          </p:spPr>
          <p:txBody>
            <a:bodyPr rtlCol="0" anchor="ctr"/>
            <a:lstStyle/>
            <a:p>
              <a:endParaRPr lang="en-IN"/>
            </a:p>
          </p:txBody>
        </p:sp>
        <p:sp>
          <p:nvSpPr>
            <p:cNvPr id="2488" name="Freeform: Shape 2487">
              <a:extLst>
                <a:ext uri="{FF2B5EF4-FFF2-40B4-BE49-F238E27FC236}">
                  <a16:creationId xmlns:a16="http://schemas.microsoft.com/office/drawing/2014/main" xmlns="" id="{BBFE3C51-C4ED-2742-DF91-296E43C5DF6A}"/>
                </a:ext>
              </a:extLst>
            </p:cNvPr>
            <p:cNvSpPr/>
            <p:nvPr/>
          </p:nvSpPr>
          <p:spPr>
            <a:xfrm>
              <a:off x="3188969" y="1437887"/>
              <a:ext cx="12287" cy="10054"/>
            </a:xfrm>
            <a:custGeom>
              <a:avLst/>
              <a:gdLst>
                <a:gd name="connsiteX0" fmla="*/ -13 w 12287"/>
                <a:gd name="connsiteY0" fmla="*/ 4278 h 10054"/>
                <a:gd name="connsiteX1" fmla="*/ 6845 w 12287"/>
                <a:gd name="connsiteY1" fmla="*/ 87 h 10054"/>
                <a:gd name="connsiteX2" fmla="*/ 12274 w 12287"/>
                <a:gd name="connsiteY2" fmla="*/ 5802 h 10054"/>
                <a:gd name="connsiteX3" fmla="*/ 5416 w 12287"/>
                <a:gd name="connsiteY3" fmla="*/ 9898 h 10054"/>
                <a:gd name="connsiteX4" fmla="*/ -13 w 12287"/>
                <a:gd name="connsiteY4" fmla="*/ 4278 h 10054"/>
                <a:gd name="connsiteX5" fmla="*/ -13 w 12287"/>
                <a:gd name="connsiteY5" fmla="*/ 4278 h 1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7" h="10054">
                  <a:moveTo>
                    <a:pt x="-13" y="4278"/>
                  </a:moveTo>
                  <a:cubicBezTo>
                    <a:pt x="863" y="1335"/>
                    <a:pt x="3826" y="-475"/>
                    <a:pt x="6845" y="87"/>
                  </a:cubicBezTo>
                  <a:cubicBezTo>
                    <a:pt x="9893" y="239"/>
                    <a:pt x="12274" y="2754"/>
                    <a:pt x="12274" y="5802"/>
                  </a:cubicBezTo>
                  <a:cubicBezTo>
                    <a:pt x="11436" y="8774"/>
                    <a:pt x="8426" y="10574"/>
                    <a:pt x="5416" y="9898"/>
                  </a:cubicBezTo>
                  <a:cubicBezTo>
                    <a:pt x="2369" y="9850"/>
                    <a:pt x="-60" y="7326"/>
                    <a:pt x="-13" y="4278"/>
                  </a:cubicBezTo>
                  <a:cubicBezTo>
                    <a:pt x="-13" y="4278"/>
                    <a:pt x="-13" y="4278"/>
                    <a:pt x="-13" y="4278"/>
                  </a:cubicBezTo>
                  <a:close/>
                </a:path>
              </a:pathLst>
            </a:custGeom>
            <a:solidFill>
              <a:srgbClr val="D58B94"/>
            </a:solidFill>
            <a:ln w="9525" cap="flat">
              <a:noFill/>
              <a:prstDash val="solid"/>
              <a:miter/>
            </a:ln>
          </p:spPr>
          <p:txBody>
            <a:bodyPr rtlCol="0" anchor="ctr"/>
            <a:lstStyle/>
            <a:p>
              <a:endParaRPr lang="en-IN"/>
            </a:p>
          </p:txBody>
        </p:sp>
        <p:sp>
          <p:nvSpPr>
            <p:cNvPr id="2489" name="Freeform: Shape 2488">
              <a:extLst>
                <a:ext uri="{FF2B5EF4-FFF2-40B4-BE49-F238E27FC236}">
                  <a16:creationId xmlns:a16="http://schemas.microsoft.com/office/drawing/2014/main" xmlns="" id="{9139C97B-F3A9-7D7B-B9F1-B2234DDF087E}"/>
                </a:ext>
              </a:extLst>
            </p:cNvPr>
            <p:cNvSpPr/>
            <p:nvPr/>
          </p:nvSpPr>
          <p:spPr>
            <a:xfrm>
              <a:off x="3109479" y="1419874"/>
              <a:ext cx="5860" cy="5150"/>
            </a:xfrm>
            <a:custGeom>
              <a:avLst/>
              <a:gdLst>
                <a:gd name="connsiteX0" fmla="*/ 39 w 5860"/>
                <a:gd name="connsiteY0" fmla="*/ 1717 h 5150"/>
                <a:gd name="connsiteX1" fmla="*/ 3477 w 5860"/>
                <a:gd name="connsiteY1" fmla="*/ 154 h 5150"/>
                <a:gd name="connsiteX2" fmla="*/ 3563 w 5860"/>
                <a:gd name="connsiteY2" fmla="*/ 192 h 5150"/>
                <a:gd name="connsiteX3" fmla="*/ 5839 w 5860"/>
                <a:gd name="connsiteY3" fmla="*/ 2850 h 5150"/>
                <a:gd name="connsiteX4" fmla="*/ 3172 w 5860"/>
                <a:gd name="connsiteY4" fmla="*/ 5126 h 5150"/>
                <a:gd name="connsiteX5" fmla="*/ 2229 w 5860"/>
                <a:gd name="connsiteY5" fmla="*/ 4860 h 5150"/>
                <a:gd name="connsiteX6" fmla="*/ 20 w 5860"/>
                <a:gd name="connsiteY6" fmla="*/ 1802 h 5150"/>
                <a:gd name="connsiteX7" fmla="*/ 39 w 5860"/>
                <a:gd name="connsiteY7" fmla="*/ 1717 h 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0" h="5150">
                  <a:moveTo>
                    <a:pt x="39" y="1717"/>
                  </a:moveTo>
                  <a:cubicBezTo>
                    <a:pt x="553" y="335"/>
                    <a:pt x="2096" y="-360"/>
                    <a:pt x="3477" y="154"/>
                  </a:cubicBezTo>
                  <a:cubicBezTo>
                    <a:pt x="3506" y="164"/>
                    <a:pt x="3534" y="183"/>
                    <a:pt x="3563" y="192"/>
                  </a:cubicBezTo>
                  <a:cubicBezTo>
                    <a:pt x="4925" y="297"/>
                    <a:pt x="5944" y="1488"/>
                    <a:pt x="5839" y="2850"/>
                  </a:cubicBezTo>
                  <a:cubicBezTo>
                    <a:pt x="5735" y="4222"/>
                    <a:pt x="4544" y="5241"/>
                    <a:pt x="3172" y="5126"/>
                  </a:cubicBezTo>
                  <a:cubicBezTo>
                    <a:pt x="2849" y="5107"/>
                    <a:pt x="2525" y="5012"/>
                    <a:pt x="2229" y="4860"/>
                  </a:cubicBezTo>
                  <a:cubicBezTo>
                    <a:pt x="772" y="4622"/>
                    <a:pt x="-209" y="3250"/>
                    <a:pt x="20" y="1802"/>
                  </a:cubicBezTo>
                  <a:cubicBezTo>
                    <a:pt x="29" y="1774"/>
                    <a:pt x="29" y="1745"/>
                    <a:pt x="39" y="1717"/>
                  </a:cubicBezTo>
                  <a:close/>
                </a:path>
              </a:pathLst>
            </a:custGeom>
            <a:solidFill>
              <a:srgbClr val="D58B94"/>
            </a:solidFill>
            <a:ln w="9525" cap="flat">
              <a:noFill/>
              <a:prstDash val="solid"/>
              <a:miter/>
            </a:ln>
          </p:spPr>
          <p:txBody>
            <a:bodyPr rtlCol="0" anchor="ctr"/>
            <a:lstStyle/>
            <a:p>
              <a:endParaRPr lang="en-IN"/>
            </a:p>
          </p:txBody>
        </p:sp>
        <p:sp>
          <p:nvSpPr>
            <p:cNvPr id="2490" name="Freeform: Shape 2489">
              <a:extLst>
                <a:ext uri="{FF2B5EF4-FFF2-40B4-BE49-F238E27FC236}">
                  <a16:creationId xmlns:a16="http://schemas.microsoft.com/office/drawing/2014/main" xmlns="" id="{F04D3AAB-42DF-5839-6ED5-887A310CAD3F}"/>
                </a:ext>
              </a:extLst>
            </p:cNvPr>
            <p:cNvSpPr/>
            <p:nvPr/>
          </p:nvSpPr>
          <p:spPr>
            <a:xfrm>
              <a:off x="3116727" y="1403683"/>
              <a:ext cx="15964" cy="14341"/>
            </a:xfrm>
            <a:custGeom>
              <a:avLst/>
              <a:gdLst>
                <a:gd name="connsiteX0" fmla="*/ 125 w 15964"/>
                <a:gd name="connsiteY0" fmla="*/ 4859 h 14341"/>
                <a:gd name="connsiteX1" fmla="*/ 9650 w 15964"/>
                <a:gd name="connsiteY1" fmla="*/ 382 h 14341"/>
                <a:gd name="connsiteX2" fmla="*/ 15841 w 15964"/>
                <a:gd name="connsiteY2" fmla="*/ 9431 h 14341"/>
                <a:gd name="connsiteX3" fmla="*/ 6316 w 15964"/>
                <a:gd name="connsiteY3" fmla="*/ 13908 h 14341"/>
                <a:gd name="connsiteX4" fmla="*/ 115 w 15964"/>
                <a:gd name="connsiteY4" fmla="*/ 4935 h 14341"/>
                <a:gd name="connsiteX5" fmla="*/ 125 w 15964"/>
                <a:gd name="connsiteY5" fmla="*/ 4859 h 1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64" h="14341">
                  <a:moveTo>
                    <a:pt x="125" y="4859"/>
                  </a:moveTo>
                  <a:cubicBezTo>
                    <a:pt x="1592" y="1058"/>
                    <a:pt x="5792" y="-913"/>
                    <a:pt x="9650" y="382"/>
                  </a:cubicBezTo>
                  <a:cubicBezTo>
                    <a:pt x="13812" y="1249"/>
                    <a:pt x="16546" y="5240"/>
                    <a:pt x="15841" y="9431"/>
                  </a:cubicBezTo>
                  <a:cubicBezTo>
                    <a:pt x="14412" y="13260"/>
                    <a:pt x="10183" y="15251"/>
                    <a:pt x="6316" y="13908"/>
                  </a:cubicBezTo>
                  <a:cubicBezTo>
                    <a:pt x="2125" y="13146"/>
                    <a:pt x="-656" y="9126"/>
                    <a:pt x="115" y="4935"/>
                  </a:cubicBezTo>
                  <a:cubicBezTo>
                    <a:pt x="115" y="4906"/>
                    <a:pt x="115" y="4887"/>
                    <a:pt x="125" y="4859"/>
                  </a:cubicBezTo>
                  <a:close/>
                </a:path>
              </a:pathLst>
            </a:custGeom>
            <a:solidFill>
              <a:srgbClr val="D58B94"/>
            </a:solidFill>
            <a:ln w="9525" cap="flat">
              <a:noFill/>
              <a:prstDash val="solid"/>
              <a:miter/>
            </a:ln>
          </p:spPr>
          <p:txBody>
            <a:bodyPr rtlCol="0" anchor="ctr"/>
            <a:lstStyle/>
            <a:p>
              <a:endParaRPr lang="en-IN"/>
            </a:p>
          </p:txBody>
        </p:sp>
        <p:sp>
          <p:nvSpPr>
            <p:cNvPr id="2491" name="Freeform: Shape 2490">
              <a:extLst>
                <a:ext uri="{FF2B5EF4-FFF2-40B4-BE49-F238E27FC236}">
                  <a16:creationId xmlns:a16="http://schemas.microsoft.com/office/drawing/2014/main" xmlns="" id="{CAEE4592-E7C4-E537-C297-B8C6DC861BA7}"/>
                </a:ext>
              </a:extLst>
            </p:cNvPr>
            <p:cNvSpPr/>
            <p:nvPr/>
          </p:nvSpPr>
          <p:spPr>
            <a:xfrm>
              <a:off x="3135100" y="1412965"/>
              <a:ext cx="24225" cy="21068"/>
            </a:xfrm>
            <a:custGeom>
              <a:avLst/>
              <a:gdLst>
                <a:gd name="connsiteX0" fmla="*/ 135 w 24225"/>
                <a:gd name="connsiteY0" fmla="*/ 7769 h 21068"/>
                <a:gd name="connsiteX1" fmla="*/ 14613 w 24225"/>
                <a:gd name="connsiteY1" fmla="*/ 434 h 21068"/>
                <a:gd name="connsiteX2" fmla="*/ 24138 w 24225"/>
                <a:gd name="connsiteY2" fmla="*/ 13007 h 21068"/>
                <a:gd name="connsiteX3" fmla="*/ 9565 w 24225"/>
                <a:gd name="connsiteY3" fmla="*/ 20532 h 21068"/>
                <a:gd name="connsiteX4" fmla="*/ 88 w 24225"/>
                <a:gd name="connsiteY4" fmla="*/ 8112 h 21068"/>
                <a:gd name="connsiteX5" fmla="*/ 135 w 24225"/>
                <a:gd name="connsiteY5" fmla="*/ 7769 h 21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25" h="21068">
                  <a:moveTo>
                    <a:pt x="135" y="7769"/>
                  </a:moveTo>
                  <a:cubicBezTo>
                    <a:pt x="2326" y="1939"/>
                    <a:pt x="8613" y="-1252"/>
                    <a:pt x="14613" y="434"/>
                  </a:cubicBezTo>
                  <a:cubicBezTo>
                    <a:pt x="20633" y="1415"/>
                    <a:pt x="24824" y="6949"/>
                    <a:pt x="24138" y="13007"/>
                  </a:cubicBezTo>
                  <a:cubicBezTo>
                    <a:pt x="22138" y="19065"/>
                    <a:pt x="15661" y="22408"/>
                    <a:pt x="9565" y="20532"/>
                  </a:cubicBezTo>
                  <a:cubicBezTo>
                    <a:pt x="3517" y="19722"/>
                    <a:pt x="-731" y="14160"/>
                    <a:pt x="88" y="8112"/>
                  </a:cubicBezTo>
                  <a:cubicBezTo>
                    <a:pt x="97" y="7997"/>
                    <a:pt x="117" y="7883"/>
                    <a:pt x="135" y="7769"/>
                  </a:cubicBezTo>
                  <a:close/>
                </a:path>
              </a:pathLst>
            </a:custGeom>
            <a:solidFill>
              <a:srgbClr val="D58B94"/>
            </a:solidFill>
            <a:ln w="9525" cap="flat">
              <a:noFill/>
              <a:prstDash val="solid"/>
              <a:miter/>
            </a:ln>
          </p:spPr>
          <p:txBody>
            <a:bodyPr rtlCol="0" anchor="ctr"/>
            <a:lstStyle/>
            <a:p>
              <a:endParaRPr lang="en-IN"/>
            </a:p>
          </p:txBody>
        </p:sp>
        <p:sp>
          <p:nvSpPr>
            <p:cNvPr id="2492" name="Freeform: Shape 2491">
              <a:extLst>
                <a:ext uri="{FF2B5EF4-FFF2-40B4-BE49-F238E27FC236}">
                  <a16:creationId xmlns:a16="http://schemas.microsoft.com/office/drawing/2014/main" xmlns="" id="{776011C6-1A0F-8ECD-76DE-6816458A212B}"/>
                </a:ext>
              </a:extLst>
            </p:cNvPr>
            <p:cNvSpPr/>
            <p:nvPr/>
          </p:nvSpPr>
          <p:spPr>
            <a:xfrm>
              <a:off x="3163032" y="1422675"/>
              <a:ext cx="13474" cy="11687"/>
            </a:xfrm>
            <a:custGeom>
              <a:avLst/>
              <a:gdLst>
                <a:gd name="connsiteX0" fmla="*/ 16 w 13474"/>
                <a:gd name="connsiteY0" fmla="*/ 4441 h 11687"/>
                <a:gd name="connsiteX1" fmla="*/ 7827 w 13474"/>
                <a:gd name="connsiteY1" fmla="*/ 250 h 11687"/>
                <a:gd name="connsiteX2" fmla="*/ 13446 w 13474"/>
                <a:gd name="connsiteY2" fmla="*/ 7108 h 11687"/>
                <a:gd name="connsiteX3" fmla="*/ 5846 w 13474"/>
                <a:gd name="connsiteY3" fmla="*/ 11451 h 11687"/>
                <a:gd name="connsiteX4" fmla="*/ 5636 w 13474"/>
                <a:gd name="connsiteY4" fmla="*/ 11394 h 11687"/>
                <a:gd name="connsiteX5" fmla="*/ 16 w 13474"/>
                <a:gd name="connsiteY5" fmla="*/ 4441 h 1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74" h="11687">
                  <a:moveTo>
                    <a:pt x="16" y="4441"/>
                  </a:moveTo>
                  <a:cubicBezTo>
                    <a:pt x="1026" y="1135"/>
                    <a:pt x="4512" y="-741"/>
                    <a:pt x="7827" y="250"/>
                  </a:cubicBezTo>
                  <a:cubicBezTo>
                    <a:pt x="11218" y="697"/>
                    <a:pt x="13675" y="3698"/>
                    <a:pt x="13446" y="7108"/>
                  </a:cubicBezTo>
                  <a:cubicBezTo>
                    <a:pt x="12551" y="10403"/>
                    <a:pt x="9141" y="12356"/>
                    <a:pt x="5846" y="11451"/>
                  </a:cubicBezTo>
                  <a:cubicBezTo>
                    <a:pt x="5779" y="11432"/>
                    <a:pt x="5703" y="11413"/>
                    <a:pt x="5636" y="11394"/>
                  </a:cubicBezTo>
                  <a:cubicBezTo>
                    <a:pt x="2179" y="10994"/>
                    <a:pt x="-317" y="7898"/>
                    <a:pt x="16" y="4441"/>
                  </a:cubicBezTo>
                  <a:close/>
                </a:path>
              </a:pathLst>
            </a:custGeom>
            <a:solidFill>
              <a:srgbClr val="D58B94"/>
            </a:solidFill>
            <a:ln w="9525" cap="flat">
              <a:noFill/>
              <a:prstDash val="solid"/>
              <a:miter/>
            </a:ln>
          </p:spPr>
          <p:txBody>
            <a:bodyPr rtlCol="0" anchor="ctr"/>
            <a:lstStyle/>
            <a:p>
              <a:endParaRPr lang="en-IN"/>
            </a:p>
          </p:txBody>
        </p:sp>
        <p:sp>
          <p:nvSpPr>
            <p:cNvPr id="2493" name="Freeform: Shape 2492">
              <a:extLst>
                <a:ext uri="{FF2B5EF4-FFF2-40B4-BE49-F238E27FC236}">
                  <a16:creationId xmlns:a16="http://schemas.microsoft.com/office/drawing/2014/main" xmlns="" id="{661B5F60-8F7F-CAF1-1380-66338004A569}"/>
                </a:ext>
              </a:extLst>
            </p:cNvPr>
            <p:cNvSpPr/>
            <p:nvPr/>
          </p:nvSpPr>
          <p:spPr>
            <a:xfrm>
              <a:off x="3182958" y="1422586"/>
              <a:ext cx="10626" cy="9076"/>
            </a:xfrm>
            <a:custGeom>
              <a:avLst/>
              <a:gdLst>
                <a:gd name="connsiteX0" fmla="*/ -3 w 10626"/>
                <a:gd name="connsiteY0" fmla="*/ 3482 h 9076"/>
                <a:gd name="connsiteX1" fmla="*/ 5903 w 10626"/>
                <a:gd name="connsiteY1" fmla="*/ 148 h 9076"/>
                <a:gd name="connsiteX2" fmla="*/ 10570 w 10626"/>
                <a:gd name="connsiteY2" fmla="*/ 5292 h 9076"/>
                <a:gd name="connsiteX3" fmla="*/ 4474 w 10626"/>
                <a:gd name="connsiteY3" fmla="*/ 8911 h 9076"/>
                <a:gd name="connsiteX4" fmla="*/ -3 w 10626"/>
                <a:gd name="connsiteY4" fmla="*/ 3482 h 9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 h="9076">
                  <a:moveTo>
                    <a:pt x="-3" y="3482"/>
                  </a:moveTo>
                  <a:cubicBezTo>
                    <a:pt x="740" y="958"/>
                    <a:pt x="3359" y="-528"/>
                    <a:pt x="5903" y="148"/>
                  </a:cubicBezTo>
                  <a:cubicBezTo>
                    <a:pt x="8760" y="720"/>
                    <a:pt x="10951" y="2815"/>
                    <a:pt x="10570" y="5292"/>
                  </a:cubicBezTo>
                  <a:cubicBezTo>
                    <a:pt x="9865" y="7959"/>
                    <a:pt x="7150" y="9578"/>
                    <a:pt x="4474" y="8911"/>
                  </a:cubicBezTo>
                  <a:cubicBezTo>
                    <a:pt x="1788" y="8568"/>
                    <a:pt x="-174" y="6187"/>
                    <a:pt x="-3" y="3482"/>
                  </a:cubicBezTo>
                  <a:close/>
                </a:path>
              </a:pathLst>
            </a:custGeom>
            <a:solidFill>
              <a:srgbClr val="D58B94"/>
            </a:solidFill>
            <a:ln w="9525" cap="flat">
              <a:noFill/>
              <a:prstDash val="solid"/>
              <a:miter/>
            </a:ln>
          </p:spPr>
          <p:txBody>
            <a:bodyPr rtlCol="0" anchor="ctr"/>
            <a:lstStyle/>
            <a:p>
              <a:endParaRPr lang="en-IN"/>
            </a:p>
          </p:txBody>
        </p:sp>
        <p:sp>
          <p:nvSpPr>
            <p:cNvPr id="2494" name="Freeform: Shape 2493">
              <a:extLst>
                <a:ext uri="{FF2B5EF4-FFF2-40B4-BE49-F238E27FC236}">
                  <a16:creationId xmlns:a16="http://schemas.microsoft.com/office/drawing/2014/main" xmlns="" id="{2B4D3AFC-BBE4-5233-39B5-A11FF086D55A}"/>
                </a:ext>
              </a:extLst>
            </p:cNvPr>
            <p:cNvSpPr/>
            <p:nvPr/>
          </p:nvSpPr>
          <p:spPr>
            <a:xfrm>
              <a:off x="3196874" y="1413621"/>
              <a:ext cx="8384" cy="7110"/>
            </a:xfrm>
            <a:custGeom>
              <a:avLst/>
              <a:gdLst>
                <a:gd name="connsiteX0" fmla="*/ -12 w 8384"/>
                <a:gd name="connsiteY0" fmla="*/ 3016 h 7110"/>
                <a:gd name="connsiteX1" fmla="*/ 4655 w 8384"/>
                <a:gd name="connsiteY1" fmla="*/ 64 h 7110"/>
                <a:gd name="connsiteX2" fmla="*/ 8370 w 8384"/>
                <a:gd name="connsiteY2" fmla="*/ 3959 h 7110"/>
                <a:gd name="connsiteX3" fmla="*/ 8370 w 8384"/>
                <a:gd name="connsiteY3" fmla="*/ 4064 h 7110"/>
                <a:gd name="connsiteX4" fmla="*/ 3703 w 8384"/>
                <a:gd name="connsiteY4" fmla="*/ 7017 h 7110"/>
                <a:gd name="connsiteX5" fmla="*/ -12 w 8384"/>
                <a:gd name="connsiteY5" fmla="*/ 3121 h 7110"/>
                <a:gd name="connsiteX6" fmla="*/ -12 w 8384"/>
                <a:gd name="connsiteY6" fmla="*/ 3016 h 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4" h="7110">
                  <a:moveTo>
                    <a:pt x="-12" y="3016"/>
                  </a:moveTo>
                  <a:cubicBezTo>
                    <a:pt x="502" y="940"/>
                    <a:pt x="2560" y="-356"/>
                    <a:pt x="4655" y="64"/>
                  </a:cubicBezTo>
                  <a:cubicBezTo>
                    <a:pt x="6760" y="111"/>
                    <a:pt x="8427" y="1864"/>
                    <a:pt x="8370" y="3959"/>
                  </a:cubicBezTo>
                  <a:cubicBezTo>
                    <a:pt x="8370" y="3997"/>
                    <a:pt x="8370" y="4026"/>
                    <a:pt x="8370" y="4064"/>
                  </a:cubicBezTo>
                  <a:cubicBezTo>
                    <a:pt x="7856" y="6141"/>
                    <a:pt x="5798" y="7436"/>
                    <a:pt x="3703" y="7017"/>
                  </a:cubicBezTo>
                  <a:cubicBezTo>
                    <a:pt x="1598" y="6969"/>
                    <a:pt x="-69" y="5217"/>
                    <a:pt x="-12" y="3121"/>
                  </a:cubicBezTo>
                  <a:cubicBezTo>
                    <a:pt x="-12" y="3083"/>
                    <a:pt x="-12" y="3054"/>
                    <a:pt x="-12" y="3016"/>
                  </a:cubicBezTo>
                  <a:close/>
                </a:path>
              </a:pathLst>
            </a:custGeom>
            <a:solidFill>
              <a:srgbClr val="D58B94"/>
            </a:solidFill>
            <a:ln w="9525" cap="flat">
              <a:noFill/>
              <a:prstDash val="solid"/>
              <a:miter/>
            </a:ln>
          </p:spPr>
          <p:txBody>
            <a:bodyPr rtlCol="0" anchor="ctr"/>
            <a:lstStyle/>
            <a:p>
              <a:endParaRPr lang="en-IN"/>
            </a:p>
          </p:txBody>
        </p:sp>
        <p:sp>
          <p:nvSpPr>
            <p:cNvPr id="2495" name="Freeform: Shape 2494">
              <a:extLst>
                <a:ext uri="{FF2B5EF4-FFF2-40B4-BE49-F238E27FC236}">
                  <a16:creationId xmlns:a16="http://schemas.microsoft.com/office/drawing/2014/main" xmlns="" id="{0227BE6A-FC57-857C-049A-9D5501255A45}"/>
                </a:ext>
              </a:extLst>
            </p:cNvPr>
            <p:cNvSpPr/>
            <p:nvPr/>
          </p:nvSpPr>
          <p:spPr>
            <a:xfrm>
              <a:off x="3180734" y="1410249"/>
              <a:ext cx="10605" cy="9092"/>
            </a:xfrm>
            <a:custGeom>
              <a:avLst/>
              <a:gdLst>
                <a:gd name="connsiteX0" fmla="*/ 2127 w 10605"/>
                <a:gd name="connsiteY0" fmla="*/ 673 h 9092"/>
                <a:gd name="connsiteX1" fmla="*/ 9556 w 10605"/>
                <a:gd name="connsiteY1" fmla="*/ 2102 h 9092"/>
                <a:gd name="connsiteX2" fmla="*/ 9213 w 10605"/>
                <a:gd name="connsiteY2" fmla="*/ 7884 h 9092"/>
                <a:gd name="connsiteX3" fmla="*/ 8508 w 10605"/>
                <a:gd name="connsiteY3" fmla="*/ 8389 h 9092"/>
                <a:gd name="connsiteX4" fmla="*/ 1079 w 10605"/>
                <a:gd name="connsiteY4" fmla="*/ 6960 h 9092"/>
                <a:gd name="connsiteX5" fmla="*/ 1241 w 10605"/>
                <a:gd name="connsiteY5" fmla="*/ 1302 h 9092"/>
                <a:gd name="connsiteX6" fmla="*/ 2127 w 10605"/>
                <a:gd name="connsiteY6" fmla="*/ 673 h 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5" h="9092">
                  <a:moveTo>
                    <a:pt x="2127" y="673"/>
                  </a:moveTo>
                  <a:cubicBezTo>
                    <a:pt x="4632" y="-631"/>
                    <a:pt x="7708" y="-41"/>
                    <a:pt x="9556" y="2102"/>
                  </a:cubicBezTo>
                  <a:cubicBezTo>
                    <a:pt x="11061" y="3798"/>
                    <a:pt x="10909" y="6379"/>
                    <a:pt x="9213" y="7884"/>
                  </a:cubicBezTo>
                  <a:cubicBezTo>
                    <a:pt x="8994" y="8074"/>
                    <a:pt x="8765" y="8246"/>
                    <a:pt x="8508" y="8389"/>
                  </a:cubicBezTo>
                  <a:cubicBezTo>
                    <a:pt x="6003" y="9694"/>
                    <a:pt x="2927" y="9103"/>
                    <a:pt x="1079" y="6960"/>
                  </a:cubicBezTo>
                  <a:cubicBezTo>
                    <a:pt x="-436" y="5350"/>
                    <a:pt x="-369" y="2817"/>
                    <a:pt x="1241" y="1302"/>
                  </a:cubicBezTo>
                  <a:cubicBezTo>
                    <a:pt x="1507" y="1054"/>
                    <a:pt x="1803" y="845"/>
                    <a:pt x="2127" y="673"/>
                  </a:cubicBezTo>
                  <a:close/>
                </a:path>
              </a:pathLst>
            </a:custGeom>
            <a:solidFill>
              <a:srgbClr val="D58B94"/>
            </a:solidFill>
            <a:ln w="9525" cap="flat">
              <a:noFill/>
              <a:prstDash val="solid"/>
              <a:miter/>
            </a:ln>
          </p:spPr>
          <p:txBody>
            <a:bodyPr rtlCol="0" anchor="ctr"/>
            <a:lstStyle/>
            <a:p>
              <a:endParaRPr lang="en-IN"/>
            </a:p>
          </p:txBody>
        </p:sp>
        <p:sp>
          <p:nvSpPr>
            <p:cNvPr id="2496" name="Freeform: Shape 2495">
              <a:extLst>
                <a:ext uri="{FF2B5EF4-FFF2-40B4-BE49-F238E27FC236}">
                  <a16:creationId xmlns:a16="http://schemas.microsoft.com/office/drawing/2014/main" xmlns="" id="{E5B7FF13-B62E-E347-EF4A-0938DBFD4CBB}"/>
                </a:ext>
              </a:extLst>
            </p:cNvPr>
            <p:cNvSpPr/>
            <p:nvPr/>
          </p:nvSpPr>
          <p:spPr>
            <a:xfrm>
              <a:off x="3145275" y="1395404"/>
              <a:ext cx="12781" cy="11205"/>
            </a:xfrm>
            <a:custGeom>
              <a:avLst/>
              <a:gdLst>
                <a:gd name="connsiteX0" fmla="*/ 57 w 12781"/>
                <a:gd name="connsiteY0" fmla="*/ 4279 h 11205"/>
                <a:gd name="connsiteX1" fmla="*/ 7582 w 12781"/>
                <a:gd name="connsiteY1" fmla="*/ 183 h 11205"/>
                <a:gd name="connsiteX2" fmla="*/ 12725 w 12781"/>
                <a:gd name="connsiteY2" fmla="*/ 6851 h 11205"/>
                <a:gd name="connsiteX3" fmla="*/ 5105 w 12781"/>
                <a:gd name="connsiteY3" fmla="*/ 10946 h 11205"/>
                <a:gd name="connsiteX4" fmla="*/ 28 w 12781"/>
                <a:gd name="connsiteY4" fmla="*/ 4488 h 11205"/>
                <a:gd name="connsiteX5" fmla="*/ 57 w 12781"/>
                <a:gd name="connsiteY5" fmla="*/ 4279 h 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81" h="11205">
                  <a:moveTo>
                    <a:pt x="57" y="4279"/>
                  </a:moveTo>
                  <a:cubicBezTo>
                    <a:pt x="1105" y="1155"/>
                    <a:pt x="4391" y="-636"/>
                    <a:pt x="7582" y="183"/>
                  </a:cubicBezTo>
                  <a:cubicBezTo>
                    <a:pt x="10830" y="631"/>
                    <a:pt x="13116" y="3593"/>
                    <a:pt x="12725" y="6851"/>
                  </a:cubicBezTo>
                  <a:cubicBezTo>
                    <a:pt x="11715" y="10060"/>
                    <a:pt x="8334" y="11880"/>
                    <a:pt x="5105" y="10946"/>
                  </a:cubicBezTo>
                  <a:cubicBezTo>
                    <a:pt x="1924" y="10565"/>
                    <a:pt x="-353" y="7670"/>
                    <a:pt x="28" y="4488"/>
                  </a:cubicBezTo>
                  <a:cubicBezTo>
                    <a:pt x="38" y="4412"/>
                    <a:pt x="47" y="4345"/>
                    <a:pt x="57" y="4279"/>
                  </a:cubicBezTo>
                  <a:close/>
                </a:path>
              </a:pathLst>
            </a:custGeom>
            <a:solidFill>
              <a:srgbClr val="D58B94"/>
            </a:solidFill>
            <a:ln w="9525" cap="flat">
              <a:noFill/>
              <a:prstDash val="solid"/>
              <a:miter/>
            </a:ln>
          </p:spPr>
          <p:txBody>
            <a:bodyPr rtlCol="0" anchor="ctr"/>
            <a:lstStyle/>
            <a:p>
              <a:endParaRPr lang="en-IN"/>
            </a:p>
          </p:txBody>
        </p:sp>
        <p:sp>
          <p:nvSpPr>
            <p:cNvPr id="2497" name="Freeform: Shape 2496">
              <a:extLst>
                <a:ext uri="{FF2B5EF4-FFF2-40B4-BE49-F238E27FC236}">
                  <a16:creationId xmlns:a16="http://schemas.microsoft.com/office/drawing/2014/main" xmlns="" id="{2A62E201-33FA-25CF-F6E0-402363740436}"/>
                </a:ext>
              </a:extLst>
            </p:cNvPr>
            <p:cNvSpPr/>
            <p:nvPr/>
          </p:nvSpPr>
          <p:spPr>
            <a:xfrm>
              <a:off x="3161158" y="1398311"/>
              <a:ext cx="19259" cy="18054"/>
            </a:xfrm>
            <a:custGeom>
              <a:avLst/>
              <a:gdLst>
                <a:gd name="connsiteX0" fmla="*/ 176 w 19259"/>
                <a:gd name="connsiteY0" fmla="*/ 6421 h 18054"/>
                <a:gd name="connsiteX1" fmla="*/ 11320 w 19259"/>
                <a:gd name="connsiteY1" fmla="*/ 229 h 18054"/>
                <a:gd name="connsiteX2" fmla="*/ 19226 w 19259"/>
                <a:gd name="connsiteY2" fmla="*/ 10231 h 18054"/>
                <a:gd name="connsiteX3" fmla="*/ 7796 w 19259"/>
                <a:gd name="connsiteY3" fmla="*/ 17851 h 18054"/>
                <a:gd name="connsiteX4" fmla="*/ 176 w 19259"/>
                <a:gd name="connsiteY4" fmla="*/ 6421 h 18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59" h="18054">
                  <a:moveTo>
                    <a:pt x="176" y="6421"/>
                  </a:moveTo>
                  <a:cubicBezTo>
                    <a:pt x="1757" y="1811"/>
                    <a:pt x="6567" y="-866"/>
                    <a:pt x="11320" y="229"/>
                  </a:cubicBezTo>
                  <a:cubicBezTo>
                    <a:pt x="16130" y="1049"/>
                    <a:pt x="19540" y="5363"/>
                    <a:pt x="19226" y="10231"/>
                  </a:cubicBezTo>
                  <a:cubicBezTo>
                    <a:pt x="18178" y="15488"/>
                    <a:pt x="13054" y="18898"/>
                    <a:pt x="7796" y="17851"/>
                  </a:cubicBezTo>
                  <a:cubicBezTo>
                    <a:pt x="2538" y="16803"/>
                    <a:pt x="-872" y="11679"/>
                    <a:pt x="176" y="6421"/>
                  </a:cubicBezTo>
                  <a:close/>
                </a:path>
              </a:pathLst>
            </a:custGeom>
            <a:solidFill>
              <a:srgbClr val="D58B94"/>
            </a:solidFill>
            <a:ln w="9525" cap="flat">
              <a:noFill/>
              <a:prstDash val="solid"/>
              <a:miter/>
            </a:ln>
          </p:spPr>
          <p:txBody>
            <a:bodyPr rtlCol="0" anchor="ctr"/>
            <a:lstStyle/>
            <a:p>
              <a:endParaRPr lang="en-IN"/>
            </a:p>
          </p:txBody>
        </p:sp>
        <p:sp>
          <p:nvSpPr>
            <p:cNvPr id="2498" name="Freeform: Shape 2497">
              <a:extLst>
                <a:ext uri="{FF2B5EF4-FFF2-40B4-BE49-F238E27FC236}">
                  <a16:creationId xmlns:a16="http://schemas.microsoft.com/office/drawing/2014/main" xmlns="" id="{EBE059CB-41E8-99EB-3733-450F3C60A333}"/>
                </a:ext>
              </a:extLst>
            </p:cNvPr>
            <p:cNvSpPr/>
            <p:nvPr/>
          </p:nvSpPr>
          <p:spPr>
            <a:xfrm>
              <a:off x="3132348" y="1395770"/>
              <a:ext cx="8209" cy="7475"/>
            </a:xfrm>
            <a:custGeom>
              <a:avLst/>
              <a:gdLst>
                <a:gd name="connsiteX0" fmla="*/ 29 w 8209"/>
                <a:gd name="connsiteY0" fmla="*/ 2580 h 7475"/>
                <a:gd name="connsiteX1" fmla="*/ 4982 w 8209"/>
                <a:gd name="connsiteY1" fmla="*/ 198 h 7475"/>
                <a:gd name="connsiteX2" fmla="*/ 8125 w 8209"/>
                <a:gd name="connsiteY2" fmla="*/ 4866 h 7475"/>
                <a:gd name="connsiteX3" fmla="*/ 3173 w 8209"/>
                <a:gd name="connsiteY3" fmla="*/ 7247 h 7475"/>
                <a:gd name="connsiteX4" fmla="*/ 29 w 8209"/>
                <a:gd name="connsiteY4" fmla="*/ 2580 h 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9" h="7475">
                  <a:moveTo>
                    <a:pt x="29" y="2580"/>
                  </a:moveTo>
                  <a:cubicBezTo>
                    <a:pt x="744" y="560"/>
                    <a:pt x="2953" y="-497"/>
                    <a:pt x="4982" y="198"/>
                  </a:cubicBezTo>
                  <a:cubicBezTo>
                    <a:pt x="7135" y="627"/>
                    <a:pt x="8535" y="2713"/>
                    <a:pt x="8125" y="4866"/>
                  </a:cubicBezTo>
                  <a:cubicBezTo>
                    <a:pt x="7411" y="6885"/>
                    <a:pt x="5202" y="7942"/>
                    <a:pt x="3173" y="7247"/>
                  </a:cubicBezTo>
                  <a:cubicBezTo>
                    <a:pt x="1077" y="6733"/>
                    <a:pt x="-275" y="4713"/>
                    <a:pt x="29" y="2580"/>
                  </a:cubicBezTo>
                  <a:close/>
                </a:path>
              </a:pathLst>
            </a:custGeom>
            <a:solidFill>
              <a:srgbClr val="D58B94"/>
            </a:solidFill>
            <a:ln w="9525" cap="flat">
              <a:noFill/>
              <a:prstDash val="solid"/>
              <a:miter/>
            </a:ln>
          </p:spPr>
          <p:txBody>
            <a:bodyPr rtlCol="0" anchor="ctr"/>
            <a:lstStyle/>
            <a:p>
              <a:endParaRPr lang="en-IN"/>
            </a:p>
          </p:txBody>
        </p:sp>
        <p:sp>
          <p:nvSpPr>
            <p:cNvPr id="2499" name="Freeform: Shape 2498">
              <a:extLst>
                <a:ext uri="{FF2B5EF4-FFF2-40B4-BE49-F238E27FC236}">
                  <a16:creationId xmlns:a16="http://schemas.microsoft.com/office/drawing/2014/main" xmlns="" id="{A33CF4B3-B9AD-42B5-D499-3D0EFE1BEA24}"/>
                </a:ext>
              </a:extLst>
            </p:cNvPr>
            <p:cNvSpPr/>
            <p:nvPr/>
          </p:nvSpPr>
          <p:spPr>
            <a:xfrm>
              <a:off x="3138996" y="1383852"/>
              <a:ext cx="7048" cy="6576"/>
            </a:xfrm>
            <a:custGeom>
              <a:avLst/>
              <a:gdLst>
                <a:gd name="connsiteX0" fmla="*/ 49 w 7048"/>
                <a:gd name="connsiteY0" fmla="*/ 2306 h 6576"/>
                <a:gd name="connsiteX1" fmla="*/ 3907 w 7048"/>
                <a:gd name="connsiteY1" fmla="*/ 96 h 6576"/>
                <a:gd name="connsiteX2" fmla="*/ 4240 w 7048"/>
                <a:gd name="connsiteY2" fmla="*/ 211 h 6576"/>
                <a:gd name="connsiteX3" fmla="*/ 7002 w 7048"/>
                <a:gd name="connsiteY3" fmla="*/ 4211 h 6576"/>
                <a:gd name="connsiteX4" fmla="*/ 2716 w 7048"/>
                <a:gd name="connsiteY4" fmla="*/ 6402 h 6576"/>
                <a:gd name="connsiteX5" fmla="*/ 49 w 7048"/>
                <a:gd name="connsiteY5" fmla="*/ 2306 h 6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8" h="6576">
                  <a:moveTo>
                    <a:pt x="49" y="2306"/>
                  </a:moveTo>
                  <a:cubicBezTo>
                    <a:pt x="506" y="630"/>
                    <a:pt x="2230" y="-361"/>
                    <a:pt x="3907" y="96"/>
                  </a:cubicBezTo>
                  <a:cubicBezTo>
                    <a:pt x="4021" y="135"/>
                    <a:pt x="4135" y="163"/>
                    <a:pt x="4240" y="211"/>
                  </a:cubicBezTo>
                  <a:cubicBezTo>
                    <a:pt x="6050" y="639"/>
                    <a:pt x="7250" y="2363"/>
                    <a:pt x="7002" y="4211"/>
                  </a:cubicBezTo>
                  <a:cubicBezTo>
                    <a:pt x="6412" y="5992"/>
                    <a:pt x="4507" y="6964"/>
                    <a:pt x="2716" y="6402"/>
                  </a:cubicBezTo>
                  <a:cubicBezTo>
                    <a:pt x="868" y="5973"/>
                    <a:pt x="-303" y="4164"/>
                    <a:pt x="49" y="2306"/>
                  </a:cubicBezTo>
                  <a:close/>
                </a:path>
              </a:pathLst>
            </a:custGeom>
            <a:solidFill>
              <a:srgbClr val="D58B94"/>
            </a:solidFill>
            <a:ln w="9525" cap="flat">
              <a:noFill/>
              <a:prstDash val="solid"/>
              <a:miter/>
            </a:ln>
          </p:spPr>
          <p:txBody>
            <a:bodyPr rtlCol="0" anchor="ctr"/>
            <a:lstStyle/>
            <a:p>
              <a:endParaRPr lang="en-IN"/>
            </a:p>
          </p:txBody>
        </p:sp>
        <p:sp>
          <p:nvSpPr>
            <p:cNvPr id="2500" name="Freeform: Shape 2499">
              <a:extLst>
                <a:ext uri="{FF2B5EF4-FFF2-40B4-BE49-F238E27FC236}">
                  <a16:creationId xmlns:a16="http://schemas.microsoft.com/office/drawing/2014/main" xmlns="" id="{E258C4AE-1620-EF75-F765-8C68D1E6F9A6}"/>
                </a:ext>
              </a:extLst>
            </p:cNvPr>
            <p:cNvSpPr/>
            <p:nvPr/>
          </p:nvSpPr>
          <p:spPr>
            <a:xfrm>
              <a:off x="3148214" y="1374964"/>
              <a:ext cx="10916" cy="9844"/>
            </a:xfrm>
            <a:custGeom>
              <a:avLst/>
              <a:gdLst>
                <a:gd name="connsiteX0" fmla="*/ 70 w 10916"/>
                <a:gd name="connsiteY0" fmla="*/ 3764 h 9844"/>
                <a:gd name="connsiteX1" fmla="*/ 6547 w 10916"/>
                <a:gd name="connsiteY1" fmla="*/ 145 h 9844"/>
                <a:gd name="connsiteX2" fmla="*/ 10843 w 10916"/>
                <a:gd name="connsiteY2" fmla="*/ 6022 h 9844"/>
                <a:gd name="connsiteX3" fmla="*/ 10834 w 10916"/>
                <a:gd name="connsiteY3" fmla="*/ 6050 h 9844"/>
                <a:gd name="connsiteX4" fmla="*/ 4357 w 10916"/>
                <a:gd name="connsiteY4" fmla="*/ 9670 h 9844"/>
                <a:gd name="connsiteX5" fmla="*/ 32 w 10916"/>
                <a:gd name="connsiteY5" fmla="*/ 3983 h 9844"/>
                <a:gd name="connsiteX6" fmla="*/ 70 w 10916"/>
                <a:gd name="connsiteY6" fmla="*/ 3764 h 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 h="9844">
                  <a:moveTo>
                    <a:pt x="70" y="3764"/>
                  </a:moveTo>
                  <a:cubicBezTo>
                    <a:pt x="937" y="1040"/>
                    <a:pt x="3776" y="-541"/>
                    <a:pt x="6547" y="145"/>
                  </a:cubicBezTo>
                  <a:cubicBezTo>
                    <a:pt x="9357" y="583"/>
                    <a:pt x="11272" y="3212"/>
                    <a:pt x="10843" y="6022"/>
                  </a:cubicBezTo>
                  <a:cubicBezTo>
                    <a:pt x="10834" y="6031"/>
                    <a:pt x="10834" y="6041"/>
                    <a:pt x="10834" y="6050"/>
                  </a:cubicBezTo>
                  <a:cubicBezTo>
                    <a:pt x="9967" y="8774"/>
                    <a:pt x="7128" y="10356"/>
                    <a:pt x="4357" y="9670"/>
                  </a:cubicBezTo>
                  <a:cubicBezTo>
                    <a:pt x="1594" y="9298"/>
                    <a:pt x="-339" y="6746"/>
                    <a:pt x="32" y="3983"/>
                  </a:cubicBezTo>
                  <a:cubicBezTo>
                    <a:pt x="42" y="3917"/>
                    <a:pt x="61" y="3840"/>
                    <a:pt x="70" y="3764"/>
                  </a:cubicBezTo>
                  <a:close/>
                </a:path>
              </a:pathLst>
            </a:custGeom>
            <a:solidFill>
              <a:srgbClr val="D58B94"/>
            </a:solidFill>
            <a:ln w="9525" cap="flat">
              <a:noFill/>
              <a:prstDash val="solid"/>
              <a:miter/>
            </a:ln>
          </p:spPr>
          <p:txBody>
            <a:bodyPr rtlCol="0" anchor="ctr"/>
            <a:lstStyle/>
            <a:p>
              <a:endParaRPr lang="en-IN"/>
            </a:p>
          </p:txBody>
        </p:sp>
        <p:sp>
          <p:nvSpPr>
            <p:cNvPr id="2501" name="Freeform: Shape 2500">
              <a:extLst>
                <a:ext uri="{FF2B5EF4-FFF2-40B4-BE49-F238E27FC236}">
                  <a16:creationId xmlns:a16="http://schemas.microsoft.com/office/drawing/2014/main" xmlns="" id="{26B5EC25-25EC-DB3E-8BB7-995040BBAC7D}"/>
                </a:ext>
              </a:extLst>
            </p:cNvPr>
            <p:cNvSpPr/>
            <p:nvPr/>
          </p:nvSpPr>
          <p:spPr>
            <a:xfrm>
              <a:off x="3164505" y="1378166"/>
              <a:ext cx="13553" cy="12320"/>
            </a:xfrm>
            <a:custGeom>
              <a:avLst/>
              <a:gdLst>
                <a:gd name="connsiteX0" fmla="*/ 67 w 13553"/>
                <a:gd name="connsiteY0" fmla="*/ 4753 h 12320"/>
                <a:gd name="connsiteX1" fmla="*/ 7973 w 13553"/>
                <a:gd name="connsiteY1" fmla="*/ 181 h 12320"/>
                <a:gd name="connsiteX2" fmla="*/ 13497 w 13553"/>
                <a:gd name="connsiteY2" fmla="*/ 7515 h 12320"/>
                <a:gd name="connsiteX3" fmla="*/ 5496 w 13553"/>
                <a:gd name="connsiteY3" fmla="*/ 12087 h 12320"/>
                <a:gd name="connsiteX4" fmla="*/ 48 w 13553"/>
                <a:gd name="connsiteY4" fmla="*/ 4896 h 12320"/>
                <a:gd name="connsiteX5" fmla="*/ 67 w 13553"/>
                <a:gd name="connsiteY5" fmla="*/ 4753 h 1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53" h="12320">
                  <a:moveTo>
                    <a:pt x="67" y="4753"/>
                  </a:moveTo>
                  <a:cubicBezTo>
                    <a:pt x="1039" y="1353"/>
                    <a:pt x="4535" y="-676"/>
                    <a:pt x="7973" y="181"/>
                  </a:cubicBezTo>
                  <a:cubicBezTo>
                    <a:pt x="11469" y="762"/>
                    <a:pt x="13898" y="3991"/>
                    <a:pt x="13497" y="7515"/>
                  </a:cubicBezTo>
                  <a:cubicBezTo>
                    <a:pt x="12526" y="10964"/>
                    <a:pt x="8964" y="13002"/>
                    <a:pt x="5496" y="12087"/>
                  </a:cubicBezTo>
                  <a:cubicBezTo>
                    <a:pt x="2001" y="11602"/>
                    <a:pt x="-437" y="8382"/>
                    <a:pt x="48" y="4896"/>
                  </a:cubicBezTo>
                  <a:cubicBezTo>
                    <a:pt x="48" y="4848"/>
                    <a:pt x="58" y="4801"/>
                    <a:pt x="67" y="4753"/>
                  </a:cubicBezTo>
                  <a:close/>
                </a:path>
              </a:pathLst>
            </a:custGeom>
            <a:solidFill>
              <a:srgbClr val="D58B94"/>
            </a:solidFill>
            <a:ln w="9525" cap="flat">
              <a:noFill/>
              <a:prstDash val="solid"/>
              <a:miter/>
            </a:ln>
          </p:spPr>
          <p:txBody>
            <a:bodyPr rtlCol="0" anchor="ctr"/>
            <a:lstStyle/>
            <a:p>
              <a:endParaRPr lang="en-IN"/>
            </a:p>
          </p:txBody>
        </p:sp>
        <p:sp>
          <p:nvSpPr>
            <p:cNvPr id="2502" name="Freeform: Shape 2501">
              <a:extLst>
                <a:ext uri="{FF2B5EF4-FFF2-40B4-BE49-F238E27FC236}">
                  <a16:creationId xmlns:a16="http://schemas.microsoft.com/office/drawing/2014/main" xmlns="" id="{E01F7469-7B9E-3A0B-8BA2-46AD43EE60E5}"/>
                </a:ext>
              </a:extLst>
            </p:cNvPr>
            <p:cNvSpPr/>
            <p:nvPr/>
          </p:nvSpPr>
          <p:spPr>
            <a:xfrm>
              <a:off x="3185042" y="1395415"/>
              <a:ext cx="13567" cy="12189"/>
            </a:xfrm>
            <a:custGeom>
              <a:avLst/>
              <a:gdLst>
                <a:gd name="connsiteX0" fmla="*/ 9 w 13567"/>
                <a:gd name="connsiteY0" fmla="*/ 4745 h 12189"/>
                <a:gd name="connsiteX1" fmla="*/ 7629 w 13567"/>
                <a:gd name="connsiteY1" fmla="*/ 173 h 12189"/>
                <a:gd name="connsiteX2" fmla="*/ 13553 w 13567"/>
                <a:gd name="connsiteY2" fmla="*/ 6250 h 12189"/>
                <a:gd name="connsiteX3" fmla="*/ 7476 w 13567"/>
                <a:gd name="connsiteY3" fmla="*/ 12174 h 12189"/>
                <a:gd name="connsiteX4" fmla="*/ 5724 w 13567"/>
                <a:gd name="connsiteY4" fmla="*/ 11888 h 12189"/>
                <a:gd name="connsiteX5" fmla="*/ 9 w 13567"/>
                <a:gd name="connsiteY5" fmla="*/ 4745 h 1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67" h="12189">
                  <a:moveTo>
                    <a:pt x="9" y="4745"/>
                  </a:moveTo>
                  <a:cubicBezTo>
                    <a:pt x="856" y="1382"/>
                    <a:pt x="4266" y="-666"/>
                    <a:pt x="7629" y="173"/>
                  </a:cubicBezTo>
                  <a:cubicBezTo>
                    <a:pt x="10943" y="211"/>
                    <a:pt x="13591" y="2935"/>
                    <a:pt x="13553" y="6250"/>
                  </a:cubicBezTo>
                  <a:cubicBezTo>
                    <a:pt x="13506" y="9564"/>
                    <a:pt x="10791" y="12212"/>
                    <a:pt x="7476" y="12174"/>
                  </a:cubicBezTo>
                  <a:cubicBezTo>
                    <a:pt x="6876" y="12165"/>
                    <a:pt x="6286" y="12069"/>
                    <a:pt x="5724" y="11888"/>
                  </a:cubicBezTo>
                  <a:cubicBezTo>
                    <a:pt x="2228" y="11393"/>
                    <a:pt x="-277" y="8259"/>
                    <a:pt x="9" y="4745"/>
                  </a:cubicBezTo>
                  <a:close/>
                </a:path>
              </a:pathLst>
            </a:custGeom>
            <a:solidFill>
              <a:srgbClr val="D58B94"/>
            </a:solidFill>
            <a:ln w="9525" cap="flat">
              <a:noFill/>
              <a:prstDash val="solid"/>
              <a:miter/>
            </a:ln>
          </p:spPr>
          <p:txBody>
            <a:bodyPr rtlCol="0" anchor="ctr"/>
            <a:lstStyle/>
            <a:p>
              <a:endParaRPr lang="en-IN"/>
            </a:p>
          </p:txBody>
        </p:sp>
        <p:sp>
          <p:nvSpPr>
            <p:cNvPr id="2503" name="Freeform: Shape 2502">
              <a:extLst>
                <a:ext uri="{FF2B5EF4-FFF2-40B4-BE49-F238E27FC236}">
                  <a16:creationId xmlns:a16="http://schemas.microsoft.com/office/drawing/2014/main" xmlns="" id="{0379D1FA-AE5F-A584-A731-8E03B128051B}"/>
                </a:ext>
              </a:extLst>
            </p:cNvPr>
            <p:cNvSpPr/>
            <p:nvPr/>
          </p:nvSpPr>
          <p:spPr>
            <a:xfrm>
              <a:off x="3189246" y="1386493"/>
              <a:ext cx="5068" cy="4690"/>
            </a:xfrm>
            <a:custGeom>
              <a:avLst/>
              <a:gdLst>
                <a:gd name="connsiteX0" fmla="*/ -4 w 5068"/>
                <a:gd name="connsiteY0" fmla="*/ 1856 h 4690"/>
                <a:gd name="connsiteX1" fmla="*/ 2949 w 5068"/>
                <a:gd name="connsiteY1" fmla="*/ 46 h 4690"/>
                <a:gd name="connsiteX2" fmla="*/ 5044 w 5068"/>
                <a:gd name="connsiteY2" fmla="*/ 2808 h 4690"/>
                <a:gd name="connsiteX3" fmla="*/ 2206 w 5068"/>
                <a:gd name="connsiteY3" fmla="*/ 4618 h 4690"/>
                <a:gd name="connsiteX4" fmla="*/ 2186 w 5068"/>
                <a:gd name="connsiteY4" fmla="*/ 4618 h 4690"/>
                <a:gd name="connsiteX5" fmla="*/ -4 w 5068"/>
                <a:gd name="connsiteY5" fmla="*/ 1856 h 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68" h="4690">
                  <a:moveTo>
                    <a:pt x="-4" y="1856"/>
                  </a:moveTo>
                  <a:cubicBezTo>
                    <a:pt x="329" y="551"/>
                    <a:pt x="1634" y="-249"/>
                    <a:pt x="2949" y="46"/>
                  </a:cubicBezTo>
                  <a:cubicBezTo>
                    <a:pt x="4253" y="284"/>
                    <a:pt x="5168" y="1484"/>
                    <a:pt x="5044" y="2808"/>
                  </a:cubicBezTo>
                  <a:cubicBezTo>
                    <a:pt x="4758" y="4094"/>
                    <a:pt x="3491" y="4904"/>
                    <a:pt x="2206" y="4618"/>
                  </a:cubicBezTo>
                  <a:cubicBezTo>
                    <a:pt x="2196" y="4618"/>
                    <a:pt x="2196" y="4618"/>
                    <a:pt x="2186" y="4618"/>
                  </a:cubicBezTo>
                  <a:cubicBezTo>
                    <a:pt x="843" y="4418"/>
                    <a:pt x="-119" y="3208"/>
                    <a:pt x="-4" y="1856"/>
                  </a:cubicBezTo>
                  <a:close/>
                </a:path>
              </a:pathLst>
            </a:custGeom>
            <a:solidFill>
              <a:srgbClr val="D58B94"/>
            </a:solidFill>
            <a:ln w="9525" cap="flat">
              <a:noFill/>
              <a:prstDash val="solid"/>
              <a:miter/>
            </a:ln>
          </p:spPr>
          <p:txBody>
            <a:bodyPr rtlCol="0" anchor="ctr"/>
            <a:lstStyle/>
            <a:p>
              <a:endParaRPr lang="en-IN"/>
            </a:p>
          </p:txBody>
        </p:sp>
        <p:sp>
          <p:nvSpPr>
            <p:cNvPr id="2504" name="Freeform: Shape 2503">
              <a:extLst>
                <a:ext uri="{FF2B5EF4-FFF2-40B4-BE49-F238E27FC236}">
                  <a16:creationId xmlns:a16="http://schemas.microsoft.com/office/drawing/2014/main" xmlns="" id="{F86D3D2A-A499-9892-609E-5CE036414650}"/>
                </a:ext>
              </a:extLst>
            </p:cNvPr>
            <p:cNvSpPr/>
            <p:nvPr/>
          </p:nvSpPr>
          <p:spPr>
            <a:xfrm>
              <a:off x="3146778" y="1454109"/>
              <a:ext cx="11815" cy="9679"/>
            </a:xfrm>
            <a:custGeom>
              <a:avLst/>
              <a:gdLst>
                <a:gd name="connsiteX0" fmla="*/ 77 w 11815"/>
                <a:gd name="connsiteY0" fmla="*/ 3581 h 9679"/>
                <a:gd name="connsiteX1" fmla="*/ 6935 w 11815"/>
                <a:gd name="connsiteY1" fmla="*/ 247 h 9679"/>
                <a:gd name="connsiteX2" fmla="*/ 11793 w 11815"/>
                <a:gd name="connsiteY2" fmla="*/ 5962 h 9679"/>
                <a:gd name="connsiteX3" fmla="*/ 5087 w 11815"/>
                <a:gd name="connsiteY3" fmla="*/ 9410 h 9679"/>
                <a:gd name="connsiteX4" fmla="*/ 5030 w 11815"/>
                <a:gd name="connsiteY4" fmla="*/ 9391 h 9679"/>
                <a:gd name="connsiteX5" fmla="*/ 77 w 11815"/>
                <a:gd name="connsiteY5" fmla="*/ 3581 h 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5" h="9679">
                  <a:moveTo>
                    <a:pt x="77" y="3581"/>
                  </a:moveTo>
                  <a:cubicBezTo>
                    <a:pt x="1106" y="819"/>
                    <a:pt x="4125" y="-648"/>
                    <a:pt x="6935" y="247"/>
                  </a:cubicBezTo>
                  <a:cubicBezTo>
                    <a:pt x="9821" y="552"/>
                    <a:pt x="11964" y="3067"/>
                    <a:pt x="11793" y="5962"/>
                  </a:cubicBezTo>
                  <a:cubicBezTo>
                    <a:pt x="10888" y="8763"/>
                    <a:pt x="7888" y="10306"/>
                    <a:pt x="5087" y="9410"/>
                  </a:cubicBezTo>
                  <a:cubicBezTo>
                    <a:pt x="5068" y="9401"/>
                    <a:pt x="5049" y="9401"/>
                    <a:pt x="5030" y="9391"/>
                  </a:cubicBezTo>
                  <a:cubicBezTo>
                    <a:pt x="1697" y="8725"/>
                    <a:pt x="-494" y="6153"/>
                    <a:pt x="77" y="3581"/>
                  </a:cubicBezTo>
                  <a:close/>
                </a:path>
              </a:pathLst>
            </a:custGeom>
            <a:solidFill>
              <a:srgbClr val="D58B94"/>
            </a:solidFill>
            <a:ln w="9525" cap="flat">
              <a:noFill/>
              <a:prstDash val="solid"/>
              <a:miter/>
            </a:ln>
          </p:spPr>
          <p:txBody>
            <a:bodyPr rtlCol="0" anchor="ctr"/>
            <a:lstStyle/>
            <a:p>
              <a:endParaRPr lang="en-IN"/>
            </a:p>
          </p:txBody>
        </p:sp>
        <p:sp>
          <p:nvSpPr>
            <p:cNvPr id="2505" name="Freeform: Shape 2504">
              <a:extLst>
                <a:ext uri="{FF2B5EF4-FFF2-40B4-BE49-F238E27FC236}">
                  <a16:creationId xmlns:a16="http://schemas.microsoft.com/office/drawing/2014/main" xmlns="" id="{0DE94712-6A89-8C1F-8231-8135E29AB506}"/>
                </a:ext>
              </a:extLst>
            </p:cNvPr>
            <p:cNvSpPr/>
            <p:nvPr/>
          </p:nvSpPr>
          <p:spPr>
            <a:xfrm>
              <a:off x="3170202" y="1453133"/>
              <a:ext cx="14292" cy="11848"/>
            </a:xfrm>
            <a:custGeom>
              <a:avLst/>
              <a:gdLst>
                <a:gd name="connsiteX0" fmla="*/ -10 w 14292"/>
                <a:gd name="connsiteY0" fmla="*/ 4558 h 11848"/>
                <a:gd name="connsiteX1" fmla="*/ 8086 w 14292"/>
                <a:gd name="connsiteY1" fmla="*/ 272 h 11848"/>
                <a:gd name="connsiteX2" fmla="*/ 8086 w 14292"/>
                <a:gd name="connsiteY2" fmla="*/ 272 h 11848"/>
                <a:gd name="connsiteX3" fmla="*/ 14278 w 14292"/>
                <a:gd name="connsiteY3" fmla="*/ 7320 h 11848"/>
                <a:gd name="connsiteX4" fmla="*/ 6305 w 14292"/>
                <a:gd name="connsiteY4" fmla="*/ 11549 h 11848"/>
                <a:gd name="connsiteX5" fmla="*/ 6181 w 14292"/>
                <a:gd name="connsiteY5" fmla="*/ 11511 h 11848"/>
                <a:gd name="connsiteX6" fmla="*/ -10 w 14292"/>
                <a:gd name="connsiteY6" fmla="*/ 4558 h 1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92" h="11848">
                  <a:moveTo>
                    <a:pt x="-10" y="4558"/>
                  </a:moveTo>
                  <a:cubicBezTo>
                    <a:pt x="1038" y="1138"/>
                    <a:pt x="4667" y="-776"/>
                    <a:pt x="8086" y="272"/>
                  </a:cubicBezTo>
                  <a:cubicBezTo>
                    <a:pt x="8086" y="272"/>
                    <a:pt x="8086" y="272"/>
                    <a:pt x="8086" y="272"/>
                  </a:cubicBezTo>
                  <a:cubicBezTo>
                    <a:pt x="11668" y="662"/>
                    <a:pt x="14344" y="3720"/>
                    <a:pt x="14278" y="7320"/>
                  </a:cubicBezTo>
                  <a:cubicBezTo>
                    <a:pt x="13249" y="10692"/>
                    <a:pt x="9677" y="12587"/>
                    <a:pt x="6305" y="11549"/>
                  </a:cubicBezTo>
                  <a:cubicBezTo>
                    <a:pt x="6267" y="11540"/>
                    <a:pt x="6219" y="11521"/>
                    <a:pt x="6181" y="11511"/>
                  </a:cubicBezTo>
                  <a:cubicBezTo>
                    <a:pt x="2600" y="11206"/>
                    <a:pt x="-124" y="8149"/>
                    <a:pt x="-10" y="4558"/>
                  </a:cubicBezTo>
                  <a:close/>
                </a:path>
              </a:pathLst>
            </a:custGeom>
            <a:solidFill>
              <a:srgbClr val="D58B94"/>
            </a:solidFill>
            <a:ln w="9525" cap="flat">
              <a:noFill/>
              <a:prstDash val="solid"/>
              <a:miter/>
            </a:ln>
          </p:spPr>
          <p:txBody>
            <a:bodyPr rtlCol="0" anchor="ctr"/>
            <a:lstStyle/>
            <a:p>
              <a:endParaRPr lang="en-IN"/>
            </a:p>
          </p:txBody>
        </p:sp>
        <p:sp>
          <p:nvSpPr>
            <p:cNvPr id="2506" name="Freeform: Shape 2505">
              <a:extLst>
                <a:ext uri="{FF2B5EF4-FFF2-40B4-BE49-F238E27FC236}">
                  <a16:creationId xmlns:a16="http://schemas.microsoft.com/office/drawing/2014/main" xmlns="" id="{6681B8AF-F886-AD3C-C67C-0DFBE3D2FC0B}"/>
                </a:ext>
              </a:extLst>
            </p:cNvPr>
            <p:cNvSpPr/>
            <p:nvPr/>
          </p:nvSpPr>
          <p:spPr>
            <a:xfrm>
              <a:off x="3177790" y="1360526"/>
              <a:ext cx="8641" cy="8114"/>
            </a:xfrm>
            <a:custGeom>
              <a:avLst/>
              <a:gdLst>
                <a:gd name="connsiteX0" fmla="*/ 22 w 8641"/>
                <a:gd name="connsiteY0" fmla="*/ 3152 h 8114"/>
                <a:gd name="connsiteX1" fmla="*/ 5070 w 8641"/>
                <a:gd name="connsiteY1" fmla="*/ 104 h 8114"/>
                <a:gd name="connsiteX2" fmla="*/ 8595 w 8641"/>
                <a:gd name="connsiteY2" fmla="*/ 4867 h 8114"/>
                <a:gd name="connsiteX3" fmla="*/ 3213 w 8641"/>
                <a:gd name="connsiteY3" fmla="*/ 7943 h 8114"/>
                <a:gd name="connsiteX4" fmla="*/ 22 w 8641"/>
                <a:gd name="connsiteY4" fmla="*/ 3152 h 8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41" h="8114">
                  <a:moveTo>
                    <a:pt x="22" y="3152"/>
                  </a:moveTo>
                  <a:cubicBezTo>
                    <a:pt x="584" y="923"/>
                    <a:pt x="2832" y="-439"/>
                    <a:pt x="5070" y="104"/>
                  </a:cubicBezTo>
                  <a:cubicBezTo>
                    <a:pt x="7328" y="495"/>
                    <a:pt x="8880" y="2590"/>
                    <a:pt x="8595" y="4867"/>
                  </a:cubicBezTo>
                  <a:cubicBezTo>
                    <a:pt x="7956" y="7200"/>
                    <a:pt x="5546" y="8581"/>
                    <a:pt x="3213" y="7943"/>
                  </a:cubicBezTo>
                  <a:cubicBezTo>
                    <a:pt x="1108" y="7362"/>
                    <a:pt x="-254" y="5324"/>
                    <a:pt x="22" y="3152"/>
                  </a:cubicBezTo>
                  <a:close/>
                </a:path>
              </a:pathLst>
            </a:custGeom>
            <a:solidFill>
              <a:srgbClr val="D58B94"/>
            </a:solidFill>
            <a:ln w="9525" cap="flat">
              <a:noFill/>
              <a:prstDash val="solid"/>
              <a:miter/>
            </a:ln>
          </p:spPr>
          <p:txBody>
            <a:bodyPr rtlCol="0" anchor="ctr"/>
            <a:lstStyle/>
            <a:p>
              <a:endParaRPr lang="en-IN"/>
            </a:p>
          </p:txBody>
        </p:sp>
        <p:sp>
          <p:nvSpPr>
            <p:cNvPr id="2507" name="Freeform: Shape 2506">
              <a:extLst>
                <a:ext uri="{FF2B5EF4-FFF2-40B4-BE49-F238E27FC236}">
                  <a16:creationId xmlns:a16="http://schemas.microsoft.com/office/drawing/2014/main" xmlns="" id="{37EE380E-14F2-5337-507B-FEFDFF84E23C}"/>
                </a:ext>
              </a:extLst>
            </p:cNvPr>
            <p:cNvSpPr/>
            <p:nvPr/>
          </p:nvSpPr>
          <p:spPr>
            <a:xfrm>
              <a:off x="3177780" y="1371335"/>
              <a:ext cx="12738" cy="11790"/>
            </a:xfrm>
            <a:custGeom>
              <a:avLst/>
              <a:gdLst>
                <a:gd name="connsiteX0" fmla="*/ 32 w 12738"/>
                <a:gd name="connsiteY0" fmla="*/ 4631 h 11790"/>
                <a:gd name="connsiteX1" fmla="*/ 7366 w 12738"/>
                <a:gd name="connsiteY1" fmla="*/ 154 h 11790"/>
                <a:gd name="connsiteX2" fmla="*/ 12700 w 12738"/>
                <a:gd name="connsiteY2" fmla="*/ 7107 h 11790"/>
                <a:gd name="connsiteX3" fmla="*/ 5347 w 12738"/>
                <a:gd name="connsiteY3" fmla="*/ 11603 h 11790"/>
                <a:gd name="connsiteX4" fmla="*/ 5270 w 12738"/>
                <a:gd name="connsiteY4" fmla="*/ 11584 h 11790"/>
                <a:gd name="connsiteX5" fmla="*/ 32 w 12738"/>
                <a:gd name="connsiteY5" fmla="*/ 4631 h 1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38" h="11790">
                  <a:moveTo>
                    <a:pt x="32" y="4631"/>
                  </a:moveTo>
                  <a:cubicBezTo>
                    <a:pt x="832" y="1373"/>
                    <a:pt x="4108" y="-627"/>
                    <a:pt x="7366" y="154"/>
                  </a:cubicBezTo>
                  <a:cubicBezTo>
                    <a:pt x="10681" y="735"/>
                    <a:pt x="12995" y="3754"/>
                    <a:pt x="12700" y="7107"/>
                  </a:cubicBezTo>
                  <a:cubicBezTo>
                    <a:pt x="11909" y="10384"/>
                    <a:pt x="8614" y="12394"/>
                    <a:pt x="5347" y="11603"/>
                  </a:cubicBezTo>
                  <a:cubicBezTo>
                    <a:pt x="5318" y="11593"/>
                    <a:pt x="5299" y="11593"/>
                    <a:pt x="5270" y="11584"/>
                  </a:cubicBezTo>
                  <a:cubicBezTo>
                    <a:pt x="1946" y="11051"/>
                    <a:pt x="-368" y="7974"/>
                    <a:pt x="32" y="4631"/>
                  </a:cubicBezTo>
                  <a:close/>
                </a:path>
              </a:pathLst>
            </a:custGeom>
            <a:solidFill>
              <a:srgbClr val="D58B94"/>
            </a:solidFill>
            <a:ln w="9525" cap="flat">
              <a:noFill/>
              <a:prstDash val="solid"/>
              <a:miter/>
            </a:ln>
          </p:spPr>
          <p:txBody>
            <a:bodyPr rtlCol="0" anchor="ctr"/>
            <a:lstStyle/>
            <a:p>
              <a:endParaRPr lang="en-IN"/>
            </a:p>
          </p:txBody>
        </p:sp>
        <p:sp>
          <p:nvSpPr>
            <p:cNvPr id="2508" name="Freeform: Shape 2507">
              <a:extLst>
                <a:ext uri="{FF2B5EF4-FFF2-40B4-BE49-F238E27FC236}">
                  <a16:creationId xmlns:a16="http://schemas.microsoft.com/office/drawing/2014/main" xmlns="" id="{71C85711-286E-6097-ED09-A4E3D3C9120B}"/>
                </a:ext>
              </a:extLst>
            </p:cNvPr>
            <p:cNvSpPr/>
            <p:nvPr/>
          </p:nvSpPr>
          <p:spPr>
            <a:xfrm>
              <a:off x="3192462" y="1371484"/>
              <a:ext cx="9000" cy="8295"/>
            </a:xfrm>
            <a:custGeom>
              <a:avLst/>
              <a:gdLst>
                <a:gd name="connsiteX0" fmla="*/ 18 w 9000"/>
                <a:gd name="connsiteY0" fmla="*/ 3244 h 8295"/>
                <a:gd name="connsiteX1" fmla="*/ 5037 w 9000"/>
                <a:gd name="connsiteY1" fmla="*/ 91 h 8295"/>
                <a:gd name="connsiteX2" fmla="*/ 5066 w 9000"/>
                <a:gd name="connsiteY2" fmla="*/ 100 h 8295"/>
                <a:gd name="connsiteX3" fmla="*/ 8972 w 9000"/>
                <a:gd name="connsiteY3" fmla="*/ 4729 h 8295"/>
                <a:gd name="connsiteX4" fmla="*/ 8972 w 9000"/>
                <a:gd name="connsiteY4" fmla="*/ 4768 h 8295"/>
                <a:gd name="connsiteX5" fmla="*/ 3828 w 9000"/>
                <a:gd name="connsiteY5" fmla="*/ 8197 h 8295"/>
                <a:gd name="connsiteX6" fmla="*/ 18 w 9000"/>
                <a:gd name="connsiteY6" fmla="*/ 3244 h 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 h="8295">
                  <a:moveTo>
                    <a:pt x="18" y="3244"/>
                  </a:moveTo>
                  <a:cubicBezTo>
                    <a:pt x="532" y="986"/>
                    <a:pt x="2780" y="-424"/>
                    <a:pt x="5037" y="91"/>
                  </a:cubicBezTo>
                  <a:cubicBezTo>
                    <a:pt x="5047" y="100"/>
                    <a:pt x="5057" y="100"/>
                    <a:pt x="5066" y="100"/>
                  </a:cubicBezTo>
                  <a:cubicBezTo>
                    <a:pt x="7428" y="300"/>
                    <a:pt x="9172" y="2377"/>
                    <a:pt x="8972" y="4729"/>
                  </a:cubicBezTo>
                  <a:cubicBezTo>
                    <a:pt x="8972" y="4749"/>
                    <a:pt x="8972" y="4758"/>
                    <a:pt x="8972" y="4768"/>
                  </a:cubicBezTo>
                  <a:cubicBezTo>
                    <a:pt x="8495" y="7130"/>
                    <a:pt x="6190" y="8663"/>
                    <a:pt x="3828" y="8197"/>
                  </a:cubicBezTo>
                  <a:cubicBezTo>
                    <a:pt x="1428" y="7854"/>
                    <a:pt x="-268" y="5653"/>
                    <a:pt x="18" y="3244"/>
                  </a:cubicBezTo>
                  <a:close/>
                </a:path>
              </a:pathLst>
            </a:custGeom>
            <a:solidFill>
              <a:srgbClr val="D58B94"/>
            </a:solidFill>
            <a:ln w="9525" cap="flat">
              <a:noFill/>
              <a:prstDash val="solid"/>
              <a:miter/>
            </a:ln>
          </p:spPr>
          <p:txBody>
            <a:bodyPr rtlCol="0" anchor="ctr"/>
            <a:lstStyle/>
            <a:p>
              <a:endParaRPr lang="en-IN"/>
            </a:p>
          </p:txBody>
        </p:sp>
        <p:sp>
          <p:nvSpPr>
            <p:cNvPr id="2509" name="Freeform: Shape 2508">
              <a:extLst>
                <a:ext uri="{FF2B5EF4-FFF2-40B4-BE49-F238E27FC236}">
                  <a16:creationId xmlns:a16="http://schemas.microsoft.com/office/drawing/2014/main" xmlns="" id="{F813904A-4AAB-44B5-341E-92D0DB5D9DCB}"/>
                </a:ext>
              </a:extLst>
            </p:cNvPr>
            <p:cNvSpPr/>
            <p:nvPr/>
          </p:nvSpPr>
          <p:spPr>
            <a:xfrm>
              <a:off x="3221069" y="1166784"/>
              <a:ext cx="134492" cy="318703"/>
            </a:xfrm>
            <a:custGeom>
              <a:avLst/>
              <a:gdLst>
                <a:gd name="connsiteX0" fmla="*/ 91998 w 134492"/>
                <a:gd name="connsiteY0" fmla="*/ 9443 h 318703"/>
                <a:gd name="connsiteX1" fmla="*/ 134480 w 134492"/>
                <a:gd name="connsiteY1" fmla="*/ 297383 h 318703"/>
                <a:gd name="connsiteX2" fmla="*/ 122002 w 134492"/>
                <a:gd name="connsiteY2" fmla="*/ 304337 h 318703"/>
                <a:gd name="connsiteX3" fmla="*/ 87998 w 134492"/>
                <a:gd name="connsiteY3" fmla="*/ 315862 h 318703"/>
                <a:gd name="connsiteX4" fmla="*/ 76853 w 134492"/>
                <a:gd name="connsiteY4" fmla="*/ 317862 h 318703"/>
                <a:gd name="connsiteX5" fmla="*/ 66471 w 134492"/>
                <a:gd name="connsiteY5" fmla="*/ 318624 h 318703"/>
                <a:gd name="connsiteX6" fmla="*/ 44373 w 134492"/>
                <a:gd name="connsiteY6" fmla="*/ 317481 h 318703"/>
                <a:gd name="connsiteX7" fmla="*/ 21608 w 134492"/>
                <a:gd name="connsiteY7" fmla="*/ 311671 h 318703"/>
                <a:gd name="connsiteX8" fmla="*/ -13 w 134492"/>
                <a:gd name="connsiteY8" fmla="*/ 298717 h 318703"/>
                <a:gd name="connsiteX9" fmla="*/ 29800 w 134492"/>
                <a:gd name="connsiteY9" fmla="*/ 5918 h 318703"/>
                <a:gd name="connsiteX10" fmla="*/ 36563 w 134492"/>
                <a:gd name="connsiteY10" fmla="*/ 4109 h 318703"/>
                <a:gd name="connsiteX11" fmla="*/ 53327 w 134492"/>
                <a:gd name="connsiteY11" fmla="*/ 584 h 318703"/>
                <a:gd name="connsiteX12" fmla="*/ 63899 w 134492"/>
                <a:gd name="connsiteY12" fmla="*/ 13 h 318703"/>
                <a:gd name="connsiteX13" fmla="*/ 74091 w 134492"/>
                <a:gd name="connsiteY13" fmla="*/ 965 h 318703"/>
                <a:gd name="connsiteX14" fmla="*/ 82759 w 134492"/>
                <a:gd name="connsiteY14" fmla="*/ 4013 h 318703"/>
                <a:gd name="connsiteX15" fmla="*/ 91998 w 134492"/>
                <a:gd name="connsiteY15" fmla="*/ 9443 h 31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492" h="318703">
                  <a:moveTo>
                    <a:pt x="91998" y="9443"/>
                  </a:moveTo>
                  <a:lnTo>
                    <a:pt x="134480" y="297383"/>
                  </a:lnTo>
                  <a:cubicBezTo>
                    <a:pt x="130450" y="299927"/>
                    <a:pt x="126279" y="302241"/>
                    <a:pt x="122002" y="304337"/>
                  </a:cubicBezTo>
                  <a:cubicBezTo>
                    <a:pt x="111219" y="309652"/>
                    <a:pt x="99790" y="313528"/>
                    <a:pt x="87998" y="315862"/>
                  </a:cubicBezTo>
                  <a:cubicBezTo>
                    <a:pt x="84378" y="316624"/>
                    <a:pt x="80663" y="317291"/>
                    <a:pt x="76853" y="317862"/>
                  </a:cubicBezTo>
                  <a:cubicBezTo>
                    <a:pt x="73520" y="317862"/>
                    <a:pt x="69995" y="318529"/>
                    <a:pt x="66471" y="318624"/>
                  </a:cubicBezTo>
                  <a:cubicBezTo>
                    <a:pt x="59089" y="318853"/>
                    <a:pt x="51698" y="318472"/>
                    <a:pt x="44373" y="317481"/>
                  </a:cubicBezTo>
                  <a:cubicBezTo>
                    <a:pt x="36601" y="316367"/>
                    <a:pt x="28962" y="314414"/>
                    <a:pt x="21608" y="311671"/>
                  </a:cubicBezTo>
                  <a:cubicBezTo>
                    <a:pt x="13807" y="308432"/>
                    <a:pt x="6521" y="304070"/>
                    <a:pt x="-13" y="298717"/>
                  </a:cubicBezTo>
                  <a:lnTo>
                    <a:pt x="29800" y="5918"/>
                  </a:lnTo>
                  <a:cubicBezTo>
                    <a:pt x="32010" y="5156"/>
                    <a:pt x="34267" y="4556"/>
                    <a:pt x="36563" y="4109"/>
                  </a:cubicBezTo>
                  <a:cubicBezTo>
                    <a:pt x="40849" y="3537"/>
                    <a:pt x="46659" y="1251"/>
                    <a:pt x="53327" y="584"/>
                  </a:cubicBezTo>
                  <a:cubicBezTo>
                    <a:pt x="56832" y="99"/>
                    <a:pt x="60366" y="-92"/>
                    <a:pt x="63899" y="13"/>
                  </a:cubicBezTo>
                  <a:cubicBezTo>
                    <a:pt x="67519" y="13"/>
                    <a:pt x="71710" y="680"/>
                    <a:pt x="74091" y="965"/>
                  </a:cubicBezTo>
                  <a:cubicBezTo>
                    <a:pt x="77110" y="1556"/>
                    <a:pt x="80035" y="2585"/>
                    <a:pt x="82759" y="4013"/>
                  </a:cubicBezTo>
                  <a:cubicBezTo>
                    <a:pt x="86083" y="5375"/>
                    <a:pt x="89188" y="7204"/>
                    <a:pt x="91998" y="944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510" name="Freeform: Shape 2509">
              <a:extLst>
                <a:ext uri="{FF2B5EF4-FFF2-40B4-BE49-F238E27FC236}">
                  <a16:creationId xmlns:a16="http://schemas.microsoft.com/office/drawing/2014/main" xmlns="" id="{B4F2BD20-21B9-350F-7205-8757C78AED4F}"/>
                </a:ext>
              </a:extLst>
            </p:cNvPr>
            <p:cNvSpPr/>
            <p:nvPr/>
          </p:nvSpPr>
          <p:spPr>
            <a:xfrm>
              <a:off x="3265237" y="1224137"/>
              <a:ext cx="42180" cy="89835"/>
            </a:xfrm>
            <a:custGeom>
              <a:avLst/>
              <a:gdLst>
                <a:gd name="connsiteX0" fmla="*/ 21637 w 42180"/>
                <a:gd name="connsiteY0" fmla="*/ 89821 h 89835"/>
                <a:gd name="connsiteX1" fmla="*/ 110 w 42180"/>
                <a:gd name="connsiteY1" fmla="*/ 44291 h 89835"/>
                <a:gd name="connsiteX2" fmla="*/ 21446 w 42180"/>
                <a:gd name="connsiteY2" fmla="*/ 0 h 89835"/>
                <a:gd name="connsiteX3" fmla="*/ 28780 w 42180"/>
                <a:gd name="connsiteY3" fmla="*/ 2381 h 89835"/>
                <a:gd name="connsiteX4" fmla="*/ 34400 w 42180"/>
                <a:gd name="connsiteY4" fmla="*/ 9525 h 89835"/>
                <a:gd name="connsiteX5" fmla="*/ 41830 w 42180"/>
                <a:gd name="connsiteY5" fmla="*/ 44387 h 89835"/>
                <a:gd name="connsiteX6" fmla="*/ 37543 w 42180"/>
                <a:gd name="connsiteY6" fmla="*/ 76391 h 89835"/>
                <a:gd name="connsiteX7" fmla="*/ 21637 w 42180"/>
                <a:gd name="connsiteY7" fmla="*/ 89821 h 8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80" h="89835">
                  <a:moveTo>
                    <a:pt x="21637" y="89821"/>
                  </a:moveTo>
                  <a:cubicBezTo>
                    <a:pt x="8397" y="89821"/>
                    <a:pt x="-1224" y="69056"/>
                    <a:pt x="110" y="44291"/>
                  </a:cubicBezTo>
                  <a:cubicBezTo>
                    <a:pt x="2110" y="6191"/>
                    <a:pt x="10873" y="-381"/>
                    <a:pt x="21446" y="0"/>
                  </a:cubicBezTo>
                  <a:cubicBezTo>
                    <a:pt x="24065" y="95"/>
                    <a:pt x="26608" y="915"/>
                    <a:pt x="28780" y="2381"/>
                  </a:cubicBezTo>
                  <a:cubicBezTo>
                    <a:pt x="31200" y="4277"/>
                    <a:pt x="33133" y="6725"/>
                    <a:pt x="34400" y="9525"/>
                  </a:cubicBezTo>
                  <a:cubicBezTo>
                    <a:pt x="38991" y="20593"/>
                    <a:pt x="41515" y="32404"/>
                    <a:pt x="41830" y="44387"/>
                  </a:cubicBezTo>
                  <a:cubicBezTo>
                    <a:pt x="42896" y="55245"/>
                    <a:pt x="41430" y="66199"/>
                    <a:pt x="37543" y="76391"/>
                  </a:cubicBezTo>
                  <a:cubicBezTo>
                    <a:pt x="33924" y="84487"/>
                    <a:pt x="28209" y="89821"/>
                    <a:pt x="21637" y="8982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511" name="Freeform: Shape 2510">
              <a:extLst>
                <a:ext uri="{FF2B5EF4-FFF2-40B4-BE49-F238E27FC236}">
                  <a16:creationId xmlns:a16="http://schemas.microsoft.com/office/drawing/2014/main" xmlns="" id="{0E3751B8-1913-7B41-B495-F121B3DA2F67}"/>
                </a:ext>
              </a:extLst>
            </p:cNvPr>
            <p:cNvSpPr/>
            <p:nvPr/>
          </p:nvSpPr>
          <p:spPr>
            <a:xfrm>
              <a:off x="3249826" y="1466302"/>
              <a:ext cx="15065" cy="11759"/>
            </a:xfrm>
            <a:custGeom>
              <a:avLst/>
              <a:gdLst>
                <a:gd name="connsiteX0" fmla="*/ -5 w 15065"/>
                <a:gd name="connsiteY0" fmla="*/ 5581 h 11759"/>
                <a:gd name="connsiteX1" fmla="*/ 7805 w 15065"/>
                <a:gd name="connsiteY1" fmla="*/ 56 h 11759"/>
                <a:gd name="connsiteX2" fmla="*/ 15044 w 15065"/>
                <a:gd name="connsiteY2" fmla="*/ 6057 h 11759"/>
                <a:gd name="connsiteX3" fmla="*/ 7329 w 15065"/>
                <a:gd name="connsiteY3" fmla="*/ 11677 h 11759"/>
                <a:gd name="connsiteX4" fmla="*/ -5 w 15065"/>
                <a:gd name="connsiteY4" fmla="*/ 5581 h 1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5" h="11759">
                  <a:moveTo>
                    <a:pt x="-5" y="5581"/>
                  </a:moveTo>
                  <a:cubicBezTo>
                    <a:pt x="718" y="1952"/>
                    <a:pt x="4148" y="-468"/>
                    <a:pt x="7805" y="56"/>
                  </a:cubicBezTo>
                  <a:cubicBezTo>
                    <a:pt x="11901" y="56"/>
                    <a:pt x="15235" y="2818"/>
                    <a:pt x="15044" y="6057"/>
                  </a:cubicBezTo>
                  <a:cubicBezTo>
                    <a:pt x="14416" y="9705"/>
                    <a:pt x="10996" y="12191"/>
                    <a:pt x="7329" y="11677"/>
                  </a:cubicBezTo>
                  <a:cubicBezTo>
                    <a:pt x="3043" y="11486"/>
                    <a:pt x="-196" y="8819"/>
                    <a:pt x="-5" y="5581"/>
                  </a:cubicBezTo>
                  <a:close/>
                </a:path>
              </a:pathLst>
            </a:custGeom>
            <a:solidFill>
              <a:srgbClr val="D58B94"/>
            </a:solidFill>
            <a:ln w="9525" cap="flat">
              <a:noFill/>
              <a:prstDash val="solid"/>
              <a:miter/>
            </a:ln>
          </p:spPr>
          <p:txBody>
            <a:bodyPr rtlCol="0" anchor="ctr"/>
            <a:lstStyle/>
            <a:p>
              <a:endParaRPr lang="en-IN"/>
            </a:p>
          </p:txBody>
        </p:sp>
        <p:sp>
          <p:nvSpPr>
            <p:cNvPr id="2512" name="Freeform: Shape 2511">
              <a:extLst>
                <a:ext uri="{FF2B5EF4-FFF2-40B4-BE49-F238E27FC236}">
                  <a16:creationId xmlns:a16="http://schemas.microsoft.com/office/drawing/2014/main" xmlns="" id="{18839534-CD1A-98B8-AB41-7C498ECFB508}"/>
                </a:ext>
              </a:extLst>
            </p:cNvPr>
            <p:cNvSpPr/>
            <p:nvPr/>
          </p:nvSpPr>
          <p:spPr>
            <a:xfrm>
              <a:off x="3233451" y="1457029"/>
              <a:ext cx="15049" cy="11783"/>
            </a:xfrm>
            <a:custGeom>
              <a:avLst/>
              <a:gdLst>
                <a:gd name="connsiteX0" fmla="*/ -13 w 15049"/>
                <a:gd name="connsiteY0" fmla="*/ 5043 h 11783"/>
                <a:gd name="connsiteX1" fmla="*/ 10207 w 15049"/>
                <a:gd name="connsiteY1" fmla="*/ 518 h 11783"/>
                <a:gd name="connsiteX2" fmla="*/ 15036 w 15049"/>
                <a:gd name="connsiteY2" fmla="*/ 5995 h 11783"/>
                <a:gd name="connsiteX3" fmla="*/ 7035 w 15049"/>
                <a:gd name="connsiteY3" fmla="*/ 11710 h 11783"/>
                <a:gd name="connsiteX4" fmla="*/ -13 w 15049"/>
                <a:gd name="connsiteY4" fmla="*/ 5043 h 11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9" h="11783">
                  <a:moveTo>
                    <a:pt x="-13" y="5043"/>
                  </a:moveTo>
                  <a:cubicBezTo>
                    <a:pt x="1558" y="966"/>
                    <a:pt x="6140" y="-1053"/>
                    <a:pt x="10207" y="518"/>
                  </a:cubicBezTo>
                  <a:cubicBezTo>
                    <a:pt x="12617" y="1442"/>
                    <a:pt x="14417" y="3490"/>
                    <a:pt x="15036" y="5995"/>
                  </a:cubicBezTo>
                  <a:cubicBezTo>
                    <a:pt x="14274" y="9700"/>
                    <a:pt x="10788" y="12186"/>
                    <a:pt x="7035" y="11710"/>
                  </a:cubicBezTo>
                  <a:cubicBezTo>
                    <a:pt x="3282" y="11720"/>
                    <a:pt x="187" y="8786"/>
                    <a:pt x="-13" y="5043"/>
                  </a:cubicBezTo>
                  <a:close/>
                </a:path>
              </a:pathLst>
            </a:custGeom>
            <a:solidFill>
              <a:srgbClr val="D58B94"/>
            </a:solidFill>
            <a:ln w="9525" cap="flat">
              <a:noFill/>
              <a:prstDash val="solid"/>
              <a:miter/>
            </a:ln>
          </p:spPr>
          <p:txBody>
            <a:bodyPr rtlCol="0" anchor="ctr"/>
            <a:lstStyle/>
            <a:p>
              <a:endParaRPr lang="en-IN"/>
            </a:p>
          </p:txBody>
        </p:sp>
        <p:sp>
          <p:nvSpPr>
            <p:cNvPr id="2513" name="Freeform: Shape 2512">
              <a:extLst>
                <a:ext uri="{FF2B5EF4-FFF2-40B4-BE49-F238E27FC236}">
                  <a16:creationId xmlns:a16="http://schemas.microsoft.com/office/drawing/2014/main" xmlns="" id="{6078D611-9F0D-42D6-3BF2-4E1CA381B547}"/>
                </a:ext>
              </a:extLst>
            </p:cNvPr>
            <p:cNvSpPr/>
            <p:nvPr/>
          </p:nvSpPr>
          <p:spPr>
            <a:xfrm>
              <a:off x="3249739" y="1448705"/>
              <a:ext cx="14001" cy="11165"/>
            </a:xfrm>
            <a:custGeom>
              <a:avLst/>
              <a:gdLst>
                <a:gd name="connsiteX0" fmla="*/ -13 w 14001"/>
                <a:gd name="connsiteY0" fmla="*/ 5366 h 11165"/>
                <a:gd name="connsiteX1" fmla="*/ 7321 w 14001"/>
                <a:gd name="connsiteY1" fmla="*/ 32 h 11165"/>
                <a:gd name="connsiteX2" fmla="*/ 13988 w 14001"/>
                <a:gd name="connsiteY2" fmla="*/ 5747 h 11165"/>
                <a:gd name="connsiteX3" fmla="*/ 6750 w 14001"/>
                <a:gd name="connsiteY3" fmla="*/ 11081 h 11165"/>
                <a:gd name="connsiteX4" fmla="*/ -4 w 14001"/>
                <a:gd name="connsiteY4" fmla="*/ 5509 h 11165"/>
                <a:gd name="connsiteX5" fmla="*/ -13 w 14001"/>
                <a:gd name="connsiteY5" fmla="*/ 5366 h 1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01" h="11165">
                  <a:moveTo>
                    <a:pt x="-13" y="5366"/>
                  </a:moveTo>
                  <a:cubicBezTo>
                    <a:pt x="663" y="1946"/>
                    <a:pt x="3854" y="-378"/>
                    <a:pt x="7321" y="32"/>
                  </a:cubicBezTo>
                  <a:cubicBezTo>
                    <a:pt x="10721" y="-187"/>
                    <a:pt x="13684" y="2346"/>
                    <a:pt x="13988" y="5747"/>
                  </a:cubicBezTo>
                  <a:cubicBezTo>
                    <a:pt x="13455" y="9214"/>
                    <a:pt x="10217" y="11595"/>
                    <a:pt x="6750" y="11081"/>
                  </a:cubicBezTo>
                  <a:cubicBezTo>
                    <a:pt x="3349" y="11405"/>
                    <a:pt x="320" y="8909"/>
                    <a:pt x="-4" y="5509"/>
                  </a:cubicBezTo>
                  <a:cubicBezTo>
                    <a:pt x="-4" y="5461"/>
                    <a:pt x="-13" y="5413"/>
                    <a:pt x="-13" y="5366"/>
                  </a:cubicBezTo>
                  <a:close/>
                </a:path>
              </a:pathLst>
            </a:custGeom>
            <a:solidFill>
              <a:srgbClr val="D58B94"/>
            </a:solidFill>
            <a:ln w="9525" cap="flat">
              <a:noFill/>
              <a:prstDash val="solid"/>
              <a:miter/>
            </a:ln>
          </p:spPr>
          <p:txBody>
            <a:bodyPr rtlCol="0" anchor="ctr"/>
            <a:lstStyle/>
            <a:p>
              <a:endParaRPr lang="en-IN"/>
            </a:p>
          </p:txBody>
        </p:sp>
        <p:sp>
          <p:nvSpPr>
            <p:cNvPr id="2514" name="Freeform: Shape 2513">
              <a:extLst>
                <a:ext uri="{FF2B5EF4-FFF2-40B4-BE49-F238E27FC236}">
                  <a16:creationId xmlns:a16="http://schemas.microsoft.com/office/drawing/2014/main" xmlns="" id="{C1F49D57-D3FE-6894-51E7-8002169510DA}"/>
                </a:ext>
              </a:extLst>
            </p:cNvPr>
            <p:cNvSpPr/>
            <p:nvPr/>
          </p:nvSpPr>
          <p:spPr>
            <a:xfrm>
              <a:off x="3326701" y="1457135"/>
              <a:ext cx="15936" cy="11225"/>
            </a:xfrm>
            <a:custGeom>
              <a:avLst/>
              <a:gdLst>
                <a:gd name="connsiteX0" fmla="*/ -13 w 15936"/>
                <a:gd name="connsiteY0" fmla="*/ 6366 h 11225"/>
                <a:gd name="connsiteX1" fmla="*/ 7321 w 15936"/>
                <a:gd name="connsiteY1" fmla="*/ 79 h 11225"/>
                <a:gd name="connsiteX2" fmla="*/ 15893 w 15936"/>
                <a:gd name="connsiteY2" fmla="*/ 4651 h 11225"/>
                <a:gd name="connsiteX3" fmla="*/ 8464 w 15936"/>
                <a:gd name="connsiteY3" fmla="*/ 11128 h 11225"/>
                <a:gd name="connsiteX4" fmla="*/ -13 w 15936"/>
                <a:gd name="connsiteY4" fmla="*/ 6366 h 1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36" h="11225">
                  <a:moveTo>
                    <a:pt x="-13" y="6366"/>
                  </a:moveTo>
                  <a:cubicBezTo>
                    <a:pt x="-13" y="3222"/>
                    <a:pt x="3035" y="651"/>
                    <a:pt x="7321" y="79"/>
                  </a:cubicBezTo>
                  <a:cubicBezTo>
                    <a:pt x="11607" y="-492"/>
                    <a:pt x="15512" y="1603"/>
                    <a:pt x="15893" y="4651"/>
                  </a:cubicBezTo>
                  <a:cubicBezTo>
                    <a:pt x="16274" y="7699"/>
                    <a:pt x="12940" y="10557"/>
                    <a:pt x="8464" y="11128"/>
                  </a:cubicBezTo>
                  <a:cubicBezTo>
                    <a:pt x="3987" y="11700"/>
                    <a:pt x="177" y="9223"/>
                    <a:pt x="-13" y="6366"/>
                  </a:cubicBezTo>
                  <a:close/>
                </a:path>
              </a:pathLst>
            </a:custGeom>
            <a:solidFill>
              <a:srgbClr val="D58B94"/>
            </a:solidFill>
            <a:ln w="9525" cap="flat">
              <a:noFill/>
              <a:prstDash val="solid"/>
              <a:miter/>
            </a:ln>
          </p:spPr>
          <p:txBody>
            <a:bodyPr rtlCol="0" anchor="ctr"/>
            <a:lstStyle/>
            <a:p>
              <a:endParaRPr lang="en-IN"/>
            </a:p>
          </p:txBody>
        </p:sp>
        <p:sp>
          <p:nvSpPr>
            <p:cNvPr id="2515" name="Freeform: Shape 2514">
              <a:extLst>
                <a:ext uri="{FF2B5EF4-FFF2-40B4-BE49-F238E27FC236}">
                  <a16:creationId xmlns:a16="http://schemas.microsoft.com/office/drawing/2014/main" xmlns="" id="{C830C458-B9A1-8A2A-C523-028E9001E8F5}"/>
                </a:ext>
              </a:extLst>
            </p:cNvPr>
            <p:cNvSpPr/>
            <p:nvPr/>
          </p:nvSpPr>
          <p:spPr>
            <a:xfrm>
              <a:off x="3271742" y="1449614"/>
              <a:ext cx="19050" cy="14862"/>
            </a:xfrm>
            <a:custGeom>
              <a:avLst/>
              <a:gdLst>
                <a:gd name="connsiteX0" fmla="*/ -13 w 19050"/>
                <a:gd name="connsiteY0" fmla="*/ 7219 h 14862"/>
                <a:gd name="connsiteX1" fmla="*/ 9435 w 19050"/>
                <a:gd name="connsiteY1" fmla="*/ 66 h 14862"/>
                <a:gd name="connsiteX2" fmla="*/ 9512 w 19050"/>
                <a:gd name="connsiteY2" fmla="*/ 75 h 14862"/>
                <a:gd name="connsiteX3" fmla="*/ 19037 w 19050"/>
                <a:gd name="connsiteY3" fmla="*/ 7600 h 14862"/>
                <a:gd name="connsiteX4" fmla="*/ 9778 w 19050"/>
                <a:gd name="connsiteY4" fmla="*/ 14782 h 14862"/>
                <a:gd name="connsiteX5" fmla="*/ 9512 w 19050"/>
                <a:gd name="connsiteY5" fmla="*/ 14744 h 14862"/>
                <a:gd name="connsiteX6" fmla="*/ 15 w 19050"/>
                <a:gd name="connsiteY6" fmla="*/ 7429 h 14862"/>
                <a:gd name="connsiteX7" fmla="*/ -13 w 19050"/>
                <a:gd name="connsiteY7" fmla="*/ 7219 h 1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 h="14862">
                  <a:moveTo>
                    <a:pt x="-13" y="7219"/>
                  </a:moveTo>
                  <a:cubicBezTo>
                    <a:pt x="625" y="2638"/>
                    <a:pt x="4854" y="-572"/>
                    <a:pt x="9435" y="66"/>
                  </a:cubicBezTo>
                  <a:cubicBezTo>
                    <a:pt x="9464" y="66"/>
                    <a:pt x="9483" y="75"/>
                    <a:pt x="9512" y="75"/>
                  </a:cubicBezTo>
                  <a:cubicBezTo>
                    <a:pt x="14189" y="-382"/>
                    <a:pt x="18399" y="2942"/>
                    <a:pt x="19037" y="7600"/>
                  </a:cubicBezTo>
                  <a:cubicBezTo>
                    <a:pt x="18465" y="12144"/>
                    <a:pt x="14313" y="15353"/>
                    <a:pt x="9778" y="14782"/>
                  </a:cubicBezTo>
                  <a:cubicBezTo>
                    <a:pt x="9683" y="14772"/>
                    <a:pt x="9597" y="14753"/>
                    <a:pt x="9512" y="14744"/>
                  </a:cubicBezTo>
                  <a:cubicBezTo>
                    <a:pt x="4873" y="15344"/>
                    <a:pt x="615" y="12077"/>
                    <a:pt x="15" y="7429"/>
                  </a:cubicBezTo>
                  <a:cubicBezTo>
                    <a:pt x="6" y="7362"/>
                    <a:pt x="-4" y="7286"/>
                    <a:pt x="-13" y="7219"/>
                  </a:cubicBezTo>
                  <a:close/>
                </a:path>
              </a:pathLst>
            </a:custGeom>
            <a:solidFill>
              <a:srgbClr val="D58B94"/>
            </a:solidFill>
            <a:ln w="9525" cap="flat">
              <a:noFill/>
              <a:prstDash val="solid"/>
              <a:miter/>
            </a:ln>
          </p:spPr>
          <p:txBody>
            <a:bodyPr rtlCol="0" anchor="ctr"/>
            <a:lstStyle/>
            <a:p>
              <a:endParaRPr lang="en-IN"/>
            </a:p>
          </p:txBody>
        </p:sp>
        <p:sp>
          <p:nvSpPr>
            <p:cNvPr id="2516" name="Freeform: Shape 2515">
              <a:extLst>
                <a:ext uri="{FF2B5EF4-FFF2-40B4-BE49-F238E27FC236}">
                  <a16:creationId xmlns:a16="http://schemas.microsoft.com/office/drawing/2014/main" xmlns="" id="{F0FD87AA-7B34-3DAE-27F4-9E150EE4D433}"/>
                </a:ext>
              </a:extLst>
            </p:cNvPr>
            <p:cNvSpPr/>
            <p:nvPr/>
          </p:nvSpPr>
          <p:spPr>
            <a:xfrm>
              <a:off x="3262883" y="1366646"/>
              <a:ext cx="6476" cy="6103"/>
            </a:xfrm>
            <a:custGeom>
              <a:avLst/>
              <a:gdLst>
                <a:gd name="connsiteX0" fmla="*/ -13 w 6476"/>
                <a:gd name="connsiteY0" fmla="*/ 3223 h 6103"/>
                <a:gd name="connsiteX1" fmla="*/ 3225 w 6476"/>
                <a:gd name="connsiteY1" fmla="*/ -15 h 6103"/>
                <a:gd name="connsiteX2" fmla="*/ 6464 w 6476"/>
                <a:gd name="connsiteY2" fmla="*/ 3223 h 6103"/>
                <a:gd name="connsiteX3" fmla="*/ 3130 w 6476"/>
                <a:gd name="connsiteY3" fmla="*/ 6081 h 6103"/>
                <a:gd name="connsiteX4" fmla="*/ -13 w 6476"/>
                <a:gd name="connsiteY4" fmla="*/ 3223 h 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 h="6103">
                  <a:moveTo>
                    <a:pt x="-13" y="3223"/>
                  </a:moveTo>
                  <a:cubicBezTo>
                    <a:pt x="-13" y="1433"/>
                    <a:pt x="1435" y="-15"/>
                    <a:pt x="3225" y="-15"/>
                  </a:cubicBezTo>
                  <a:cubicBezTo>
                    <a:pt x="5016" y="-15"/>
                    <a:pt x="6464" y="1433"/>
                    <a:pt x="6464" y="3223"/>
                  </a:cubicBezTo>
                  <a:cubicBezTo>
                    <a:pt x="6311" y="4919"/>
                    <a:pt x="4835" y="6195"/>
                    <a:pt x="3130" y="6081"/>
                  </a:cubicBezTo>
                  <a:cubicBezTo>
                    <a:pt x="1482" y="6138"/>
                    <a:pt x="92" y="4871"/>
                    <a:pt x="-13" y="3223"/>
                  </a:cubicBezTo>
                  <a:close/>
                </a:path>
              </a:pathLst>
            </a:custGeom>
            <a:solidFill>
              <a:srgbClr val="D58B94"/>
            </a:solidFill>
            <a:ln w="9525" cap="flat">
              <a:noFill/>
              <a:prstDash val="solid"/>
              <a:miter/>
            </a:ln>
          </p:spPr>
          <p:txBody>
            <a:bodyPr rtlCol="0" anchor="ctr"/>
            <a:lstStyle/>
            <a:p>
              <a:endParaRPr lang="en-IN"/>
            </a:p>
          </p:txBody>
        </p:sp>
        <p:sp>
          <p:nvSpPr>
            <p:cNvPr id="2517" name="Freeform: Shape 2516">
              <a:extLst>
                <a:ext uri="{FF2B5EF4-FFF2-40B4-BE49-F238E27FC236}">
                  <a16:creationId xmlns:a16="http://schemas.microsoft.com/office/drawing/2014/main" xmlns="" id="{BA46B7E7-51F6-99A6-AFA2-FD6CAEE81633}"/>
                </a:ext>
              </a:extLst>
            </p:cNvPr>
            <p:cNvSpPr/>
            <p:nvPr/>
          </p:nvSpPr>
          <p:spPr>
            <a:xfrm>
              <a:off x="3276885" y="1379029"/>
              <a:ext cx="6476" cy="6101"/>
            </a:xfrm>
            <a:custGeom>
              <a:avLst/>
              <a:gdLst>
                <a:gd name="connsiteX0" fmla="*/ -13 w 6476"/>
                <a:gd name="connsiteY0" fmla="*/ 3223 h 6101"/>
                <a:gd name="connsiteX1" fmla="*/ 3225 w 6476"/>
                <a:gd name="connsiteY1" fmla="*/ -15 h 6101"/>
                <a:gd name="connsiteX2" fmla="*/ 6464 w 6476"/>
                <a:gd name="connsiteY2" fmla="*/ 3223 h 6101"/>
                <a:gd name="connsiteX3" fmla="*/ 3235 w 6476"/>
                <a:gd name="connsiteY3" fmla="*/ 6081 h 6101"/>
                <a:gd name="connsiteX4" fmla="*/ 3225 w 6476"/>
                <a:gd name="connsiteY4" fmla="*/ 6081 h 6101"/>
                <a:gd name="connsiteX5" fmla="*/ -13 w 6476"/>
                <a:gd name="connsiteY5" fmla="*/ 3223 h 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6" h="6101">
                  <a:moveTo>
                    <a:pt x="-13" y="3223"/>
                  </a:moveTo>
                  <a:cubicBezTo>
                    <a:pt x="-13" y="1433"/>
                    <a:pt x="1435" y="-15"/>
                    <a:pt x="3225" y="-15"/>
                  </a:cubicBezTo>
                  <a:cubicBezTo>
                    <a:pt x="5016" y="-15"/>
                    <a:pt x="6464" y="1433"/>
                    <a:pt x="6464" y="3223"/>
                  </a:cubicBezTo>
                  <a:cubicBezTo>
                    <a:pt x="6359" y="4900"/>
                    <a:pt x="4921" y="6186"/>
                    <a:pt x="3235" y="6081"/>
                  </a:cubicBezTo>
                  <a:cubicBezTo>
                    <a:pt x="3235" y="6081"/>
                    <a:pt x="3225" y="6081"/>
                    <a:pt x="3225" y="6081"/>
                  </a:cubicBezTo>
                  <a:cubicBezTo>
                    <a:pt x="1577" y="6090"/>
                    <a:pt x="177" y="4862"/>
                    <a:pt x="-13" y="3223"/>
                  </a:cubicBezTo>
                  <a:close/>
                </a:path>
              </a:pathLst>
            </a:custGeom>
            <a:solidFill>
              <a:srgbClr val="D58B94"/>
            </a:solidFill>
            <a:ln w="9525" cap="flat">
              <a:noFill/>
              <a:prstDash val="solid"/>
              <a:miter/>
            </a:ln>
          </p:spPr>
          <p:txBody>
            <a:bodyPr rtlCol="0" anchor="ctr"/>
            <a:lstStyle/>
            <a:p>
              <a:endParaRPr lang="en-IN"/>
            </a:p>
          </p:txBody>
        </p:sp>
        <p:sp>
          <p:nvSpPr>
            <p:cNvPr id="2518" name="Freeform: Shape 2517">
              <a:extLst>
                <a:ext uri="{FF2B5EF4-FFF2-40B4-BE49-F238E27FC236}">
                  <a16:creationId xmlns:a16="http://schemas.microsoft.com/office/drawing/2014/main" xmlns="" id="{306C872B-076D-6260-486F-1FAB19172989}"/>
                </a:ext>
              </a:extLst>
            </p:cNvPr>
            <p:cNvSpPr/>
            <p:nvPr/>
          </p:nvSpPr>
          <p:spPr>
            <a:xfrm>
              <a:off x="3256407" y="1381588"/>
              <a:ext cx="7143" cy="6312"/>
            </a:xfrm>
            <a:custGeom>
              <a:avLst/>
              <a:gdLst>
                <a:gd name="connsiteX0" fmla="*/ -13 w 7143"/>
                <a:gd name="connsiteY0" fmla="*/ 3046 h 6312"/>
                <a:gd name="connsiteX1" fmla="*/ 3702 w 7143"/>
                <a:gd name="connsiteY1" fmla="*/ -2 h 6312"/>
                <a:gd name="connsiteX2" fmla="*/ 7130 w 7143"/>
                <a:gd name="connsiteY2" fmla="*/ 3237 h 6312"/>
                <a:gd name="connsiteX3" fmla="*/ 7130 w 7143"/>
                <a:gd name="connsiteY3" fmla="*/ 3237 h 6312"/>
                <a:gd name="connsiteX4" fmla="*/ 3415 w 7143"/>
                <a:gd name="connsiteY4" fmla="*/ 6285 h 6312"/>
                <a:gd name="connsiteX5" fmla="*/ -4 w 7143"/>
                <a:gd name="connsiteY5" fmla="*/ 3246 h 6312"/>
                <a:gd name="connsiteX6" fmla="*/ -13 w 7143"/>
                <a:gd name="connsiteY6" fmla="*/ 3046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3" h="6312">
                  <a:moveTo>
                    <a:pt x="-13" y="3046"/>
                  </a:moveTo>
                  <a:cubicBezTo>
                    <a:pt x="187" y="1189"/>
                    <a:pt x="1834" y="-164"/>
                    <a:pt x="3702" y="-2"/>
                  </a:cubicBezTo>
                  <a:cubicBezTo>
                    <a:pt x="5540" y="-59"/>
                    <a:pt x="7073" y="1389"/>
                    <a:pt x="7130" y="3237"/>
                  </a:cubicBezTo>
                  <a:cubicBezTo>
                    <a:pt x="7130" y="3237"/>
                    <a:pt x="7130" y="3237"/>
                    <a:pt x="7130" y="3237"/>
                  </a:cubicBezTo>
                  <a:cubicBezTo>
                    <a:pt x="6930" y="5094"/>
                    <a:pt x="5283" y="6446"/>
                    <a:pt x="3415" y="6285"/>
                  </a:cubicBezTo>
                  <a:cubicBezTo>
                    <a:pt x="1634" y="6389"/>
                    <a:pt x="101" y="5027"/>
                    <a:pt x="-4" y="3246"/>
                  </a:cubicBezTo>
                  <a:cubicBezTo>
                    <a:pt x="-13" y="3179"/>
                    <a:pt x="-13" y="3113"/>
                    <a:pt x="-13" y="3046"/>
                  </a:cubicBezTo>
                  <a:close/>
                </a:path>
              </a:pathLst>
            </a:custGeom>
            <a:solidFill>
              <a:srgbClr val="D58B94"/>
            </a:solidFill>
            <a:ln w="9525" cap="flat">
              <a:noFill/>
              <a:prstDash val="solid"/>
              <a:miter/>
            </a:ln>
          </p:spPr>
          <p:txBody>
            <a:bodyPr rtlCol="0" anchor="ctr"/>
            <a:lstStyle/>
            <a:p>
              <a:endParaRPr lang="en-IN"/>
            </a:p>
          </p:txBody>
        </p:sp>
        <p:sp>
          <p:nvSpPr>
            <p:cNvPr id="2519" name="Freeform: Shape 2518">
              <a:extLst>
                <a:ext uri="{FF2B5EF4-FFF2-40B4-BE49-F238E27FC236}">
                  <a16:creationId xmlns:a16="http://schemas.microsoft.com/office/drawing/2014/main" xmlns="" id="{DD79DF91-D6B9-FC87-53CA-008C975E66A7}"/>
                </a:ext>
              </a:extLst>
            </p:cNvPr>
            <p:cNvSpPr/>
            <p:nvPr/>
          </p:nvSpPr>
          <p:spPr>
            <a:xfrm>
              <a:off x="3300507" y="1447025"/>
              <a:ext cx="14391" cy="10215"/>
            </a:xfrm>
            <a:custGeom>
              <a:avLst/>
              <a:gdLst>
                <a:gd name="connsiteX0" fmla="*/ -13 w 14391"/>
                <a:gd name="connsiteY0" fmla="*/ 5426 h 10215"/>
                <a:gd name="connsiteX1" fmla="*/ 6940 w 14391"/>
                <a:gd name="connsiteY1" fmla="*/ -3 h 10215"/>
                <a:gd name="connsiteX2" fmla="*/ 14369 w 14391"/>
                <a:gd name="connsiteY2" fmla="*/ 4664 h 10215"/>
                <a:gd name="connsiteX3" fmla="*/ 7416 w 14391"/>
                <a:gd name="connsiteY3" fmla="*/ 10189 h 10215"/>
                <a:gd name="connsiteX4" fmla="*/ -13 w 14391"/>
                <a:gd name="connsiteY4" fmla="*/ 5426 h 10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1" h="10215">
                  <a:moveTo>
                    <a:pt x="-13" y="5426"/>
                  </a:moveTo>
                  <a:cubicBezTo>
                    <a:pt x="-13" y="2569"/>
                    <a:pt x="3035" y="188"/>
                    <a:pt x="6940" y="-3"/>
                  </a:cubicBezTo>
                  <a:cubicBezTo>
                    <a:pt x="10845" y="-194"/>
                    <a:pt x="14179" y="1902"/>
                    <a:pt x="14369" y="4664"/>
                  </a:cubicBezTo>
                  <a:cubicBezTo>
                    <a:pt x="14560" y="7426"/>
                    <a:pt x="11416" y="9998"/>
                    <a:pt x="7416" y="10189"/>
                  </a:cubicBezTo>
                  <a:cubicBezTo>
                    <a:pt x="3415" y="10379"/>
                    <a:pt x="-13" y="8284"/>
                    <a:pt x="-13" y="5426"/>
                  </a:cubicBezTo>
                  <a:close/>
                </a:path>
              </a:pathLst>
            </a:custGeom>
            <a:solidFill>
              <a:srgbClr val="D58B94"/>
            </a:solidFill>
            <a:ln w="9525" cap="flat">
              <a:noFill/>
              <a:prstDash val="solid"/>
              <a:miter/>
            </a:ln>
          </p:spPr>
          <p:txBody>
            <a:bodyPr rtlCol="0" anchor="ctr"/>
            <a:lstStyle/>
            <a:p>
              <a:endParaRPr lang="en-IN"/>
            </a:p>
          </p:txBody>
        </p:sp>
        <p:sp>
          <p:nvSpPr>
            <p:cNvPr id="2520" name="Freeform: Shape 2519">
              <a:extLst>
                <a:ext uri="{FF2B5EF4-FFF2-40B4-BE49-F238E27FC236}">
                  <a16:creationId xmlns:a16="http://schemas.microsoft.com/office/drawing/2014/main" xmlns="" id="{4BF4805F-1A87-4BB0-7C5E-B2131A0C75D1}"/>
                </a:ext>
              </a:extLst>
            </p:cNvPr>
            <p:cNvSpPr/>
            <p:nvPr/>
          </p:nvSpPr>
          <p:spPr>
            <a:xfrm>
              <a:off x="3318509" y="1443308"/>
              <a:ext cx="13735" cy="9837"/>
            </a:xfrm>
            <a:custGeom>
              <a:avLst/>
              <a:gdLst>
                <a:gd name="connsiteX0" fmla="*/ -13 w 13735"/>
                <a:gd name="connsiteY0" fmla="*/ 5333 h 9837"/>
                <a:gd name="connsiteX1" fmla="*/ 6464 w 13735"/>
                <a:gd name="connsiteY1" fmla="*/ -1 h 9837"/>
                <a:gd name="connsiteX2" fmla="*/ 13703 w 13735"/>
                <a:gd name="connsiteY2" fmla="*/ 4286 h 9837"/>
                <a:gd name="connsiteX3" fmla="*/ 7321 w 13735"/>
                <a:gd name="connsiteY3" fmla="*/ 9810 h 9837"/>
                <a:gd name="connsiteX4" fmla="*/ -13 w 13735"/>
                <a:gd name="connsiteY4" fmla="*/ 5333 h 9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5" h="9837">
                  <a:moveTo>
                    <a:pt x="-13" y="5333"/>
                  </a:moveTo>
                  <a:cubicBezTo>
                    <a:pt x="-13" y="2571"/>
                    <a:pt x="2654" y="190"/>
                    <a:pt x="6464" y="-1"/>
                  </a:cubicBezTo>
                  <a:cubicBezTo>
                    <a:pt x="10274" y="-191"/>
                    <a:pt x="13417" y="1523"/>
                    <a:pt x="13703" y="4286"/>
                  </a:cubicBezTo>
                  <a:cubicBezTo>
                    <a:pt x="13988" y="7048"/>
                    <a:pt x="11131" y="9620"/>
                    <a:pt x="7321" y="9810"/>
                  </a:cubicBezTo>
                  <a:cubicBezTo>
                    <a:pt x="3511" y="10001"/>
                    <a:pt x="177" y="8000"/>
                    <a:pt x="-13" y="5333"/>
                  </a:cubicBezTo>
                  <a:close/>
                </a:path>
              </a:pathLst>
            </a:custGeom>
            <a:solidFill>
              <a:srgbClr val="D58B94"/>
            </a:solidFill>
            <a:ln w="9525" cap="flat">
              <a:noFill/>
              <a:prstDash val="solid"/>
              <a:miter/>
            </a:ln>
          </p:spPr>
          <p:txBody>
            <a:bodyPr rtlCol="0" anchor="ctr"/>
            <a:lstStyle/>
            <a:p>
              <a:endParaRPr lang="en-IN"/>
            </a:p>
          </p:txBody>
        </p:sp>
        <p:sp>
          <p:nvSpPr>
            <p:cNvPr id="2521" name="Freeform: Shape 2520">
              <a:extLst>
                <a:ext uri="{FF2B5EF4-FFF2-40B4-BE49-F238E27FC236}">
                  <a16:creationId xmlns:a16="http://schemas.microsoft.com/office/drawing/2014/main" xmlns="" id="{609593C7-CBA9-E0A5-8928-EFEE088CCC57}"/>
                </a:ext>
              </a:extLst>
            </p:cNvPr>
            <p:cNvSpPr/>
            <p:nvPr/>
          </p:nvSpPr>
          <p:spPr>
            <a:xfrm>
              <a:off x="3232880" y="1442585"/>
              <a:ext cx="6096" cy="5078"/>
            </a:xfrm>
            <a:custGeom>
              <a:avLst/>
              <a:gdLst>
                <a:gd name="connsiteX0" fmla="*/ -13 w 6096"/>
                <a:gd name="connsiteY0" fmla="*/ 2246 h 5078"/>
                <a:gd name="connsiteX1" fmla="*/ 3025 w 6096"/>
                <a:gd name="connsiteY1" fmla="*/ 18 h 5078"/>
                <a:gd name="connsiteX2" fmla="*/ 3225 w 6096"/>
                <a:gd name="connsiteY2" fmla="*/ 56 h 5078"/>
                <a:gd name="connsiteX3" fmla="*/ 6083 w 6096"/>
                <a:gd name="connsiteY3" fmla="*/ 2913 h 5078"/>
                <a:gd name="connsiteX4" fmla="*/ 2844 w 6096"/>
                <a:gd name="connsiteY4" fmla="*/ 5009 h 5078"/>
                <a:gd name="connsiteX5" fmla="*/ -13 w 6096"/>
                <a:gd name="connsiteY5" fmla="*/ 2246 h 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 h="5078">
                  <a:moveTo>
                    <a:pt x="-13" y="2246"/>
                  </a:moveTo>
                  <a:cubicBezTo>
                    <a:pt x="215" y="789"/>
                    <a:pt x="1577" y="-211"/>
                    <a:pt x="3025" y="18"/>
                  </a:cubicBezTo>
                  <a:cubicBezTo>
                    <a:pt x="3092" y="27"/>
                    <a:pt x="3159" y="37"/>
                    <a:pt x="3225" y="56"/>
                  </a:cubicBezTo>
                  <a:cubicBezTo>
                    <a:pt x="4778" y="103"/>
                    <a:pt x="6035" y="1361"/>
                    <a:pt x="6083" y="2913"/>
                  </a:cubicBezTo>
                  <a:cubicBezTo>
                    <a:pt x="5749" y="4370"/>
                    <a:pt x="4311" y="5304"/>
                    <a:pt x="2844" y="5009"/>
                  </a:cubicBezTo>
                  <a:cubicBezTo>
                    <a:pt x="1301" y="5009"/>
                    <a:pt x="34" y="3789"/>
                    <a:pt x="-13" y="2246"/>
                  </a:cubicBezTo>
                  <a:close/>
                </a:path>
              </a:pathLst>
            </a:custGeom>
            <a:solidFill>
              <a:srgbClr val="D58B94"/>
            </a:solidFill>
            <a:ln w="9525" cap="flat">
              <a:noFill/>
              <a:prstDash val="solid"/>
              <a:miter/>
            </a:ln>
          </p:spPr>
          <p:txBody>
            <a:bodyPr rtlCol="0" anchor="ctr"/>
            <a:lstStyle/>
            <a:p>
              <a:endParaRPr lang="en-IN"/>
            </a:p>
          </p:txBody>
        </p:sp>
        <p:sp>
          <p:nvSpPr>
            <p:cNvPr id="2522" name="Freeform: Shape 2521">
              <a:extLst>
                <a:ext uri="{FF2B5EF4-FFF2-40B4-BE49-F238E27FC236}">
                  <a16:creationId xmlns:a16="http://schemas.microsoft.com/office/drawing/2014/main" xmlns="" id="{79DA721D-B541-681E-F758-511A664A5B9E}"/>
                </a:ext>
              </a:extLst>
            </p:cNvPr>
            <p:cNvSpPr/>
            <p:nvPr/>
          </p:nvSpPr>
          <p:spPr>
            <a:xfrm>
              <a:off x="3237642" y="1424352"/>
              <a:ext cx="17049" cy="14078"/>
            </a:xfrm>
            <a:custGeom>
              <a:avLst/>
              <a:gdLst>
                <a:gd name="connsiteX0" fmla="*/ -13 w 17049"/>
                <a:gd name="connsiteY0" fmla="*/ 6382 h 14078"/>
                <a:gd name="connsiteX1" fmla="*/ 8940 w 17049"/>
                <a:gd name="connsiteY1" fmla="*/ 1 h 14078"/>
                <a:gd name="connsiteX2" fmla="*/ 17027 w 17049"/>
                <a:gd name="connsiteY2" fmla="*/ 7125 h 14078"/>
                <a:gd name="connsiteX3" fmla="*/ 17036 w 17049"/>
                <a:gd name="connsiteY3" fmla="*/ 7335 h 14078"/>
                <a:gd name="connsiteX4" fmla="*/ 7988 w 17049"/>
                <a:gd name="connsiteY4" fmla="*/ 14002 h 14078"/>
                <a:gd name="connsiteX5" fmla="*/ -4 w 17049"/>
                <a:gd name="connsiteY5" fmla="*/ 6773 h 14078"/>
                <a:gd name="connsiteX6" fmla="*/ -13 w 17049"/>
                <a:gd name="connsiteY6" fmla="*/ 6382 h 1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49" h="14078">
                  <a:moveTo>
                    <a:pt x="-13" y="6382"/>
                  </a:moveTo>
                  <a:cubicBezTo>
                    <a:pt x="-13" y="2382"/>
                    <a:pt x="4273" y="1"/>
                    <a:pt x="8940" y="1"/>
                  </a:cubicBezTo>
                  <a:cubicBezTo>
                    <a:pt x="13141" y="-266"/>
                    <a:pt x="16760" y="2925"/>
                    <a:pt x="17027" y="7125"/>
                  </a:cubicBezTo>
                  <a:cubicBezTo>
                    <a:pt x="17027" y="7192"/>
                    <a:pt x="17036" y="7268"/>
                    <a:pt x="17036" y="7335"/>
                  </a:cubicBezTo>
                  <a:cubicBezTo>
                    <a:pt x="16265" y="11602"/>
                    <a:pt x="12293" y="14526"/>
                    <a:pt x="7988" y="14002"/>
                  </a:cubicBezTo>
                  <a:cubicBezTo>
                    <a:pt x="3787" y="14212"/>
                    <a:pt x="206" y="10973"/>
                    <a:pt x="-4" y="6773"/>
                  </a:cubicBezTo>
                  <a:cubicBezTo>
                    <a:pt x="-13" y="6640"/>
                    <a:pt x="-13" y="6516"/>
                    <a:pt x="-13" y="6382"/>
                  </a:cubicBezTo>
                  <a:close/>
                </a:path>
              </a:pathLst>
            </a:custGeom>
            <a:solidFill>
              <a:srgbClr val="D58B94"/>
            </a:solidFill>
            <a:ln w="9525" cap="flat">
              <a:noFill/>
              <a:prstDash val="solid"/>
              <a:miter/>
            </a:ln>
          </p:spPr>
          <p:txBody>
            <a:bodyPr rtlCol="0" anchor="ctr"/>
            <a:lstStyle/>
            <a:p>
              <a:endParaRPr lang="en-IN"/>
            </a:p>
          </p:txBody>
        </p:sp>
        <p:sp>
          <p:nvSpPr>
            <p:cNvPr id="2523" name="Freeform: Shape 2522">
              <a:extLst>
                <a:ext uri="{FF2B5EF4-FFF2-40B4-BE49-F238E27FC236}">
                  <a16:creationId xmlns:a16="http://schemas.microsoft.com/office/drawing/2014/main" xmlns="" id="{F1D49D3F-CA12-602A-8337-13CFFE80C30B}"/>
                </a:ext>
              </a:extLst>
            </p:cNvPr>
            <p:cNvSpPr/>
            <p:nvPr/>
          </p:nvSpPr>
          <p:spPr>
            <a:xfrm>
              <a:off x="3258597" y="1428377"/>
              <a:ext cx="25241" cy="20843"/>
            </a:xfrm>
            <a:custGeom>
              <a:avLst/>
              <a:gdLst>
                <a:gd name="connsiteX0" fmla="*/ -13 w 25241"/>
                <a:gd name="connsiteY0" fmla="*/ 10073 h 20843"/>
                <a:gd name="connsiteX1" fmla="*/ 15312 w 25241"/>
                <a:gd name="connsiteY1" fmla="*/ 291 h 20843"/>
                <a:gd name="connsiteX2" fmla="*/ 25228 w 25241"/>
                <a:gd name="connsiteY2" fmla="*/ 10740 h 20843"/>
                <a:gd name="connsiteX3" fmla="*/ 9902 w 25241"/>
                <a:gd name="connsiteY3" fmla="*/ 20522 h 20843"/>
                <a:gd name="connsiteX4" fmla="*/ -13 w 25241"/>
                <a:gd name="connsiteY4" fmla="*/ 10073 h 20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1" h="20843">
                  <a:moveTo>
                    <a:pt x="-13" y="10073"/>
                  </a:moveTo>
                  <a:cubicBezTo>
                    <a:pt x="1520" y="3139"/>
                    <a:pt x="8378" y="-1243"/>
                    <a:pt x="15312" y="291"/>
                  </a:cubicBezTo>
                  <a:cubicBezTo>
                    <a:pt x="20446" y="1424"/>
                    <a:pt x="24371" y="5558"/>
                    <a:pt x="25228" y="10740"/>
                  </a:cubicBezTo>
                  <a:cubicBezTo>
                    <a:pt x="23694" y="17674"/>
                    <a:pt x="16836" y="22056"/>
                    <a:pt x="9902" y="20522"/>
                  </a:cubicBezTo>
                  <a:cubicBezTo>
                    <a:pt x="4768" y="19389"/>
                    <a:pt x="844" y="15255"/>
                    <a:pt x="-13" y="10073"/>
                  </a:cubicBezTo>
                  <a:close/>
                </a:path>
              </a:pathLst>
            </a:custGeom>
            <a:solidFill>
              <a:srgbClr val="D58B94"/>
            </a:solidFill>
            <a:ln w="9525" cap="flat">
              <a:noFill/>
              <a:prstDash val="solid"/>
              <a:miter/>
            </a:ln>
          </p:spPr>
          <p:txBody>
            <a:bodyPr rtlCol="0" anchor="ctr"/>
            <a:lstStyle/>
            <a:p>
              <a:endParaRPr lang="en-IN"/>
            </a:p>
          </p:txBody>
        </p:sp>
        <p:sp>
          <p:nvSpPr>
            <p:cNvPr id="2524" name="Freeform: Shape 2523">
              <a:extLst>
                <a:ext uri="{FF2B5EF4-FFF2-40B4-BE49-F238E27FC236}">
                  <a16:creationId xmlns:a16="http://schemas.microsoft.com/office/drawing/2014/main" xmlns="" id="{0E323CCE-A529-B14F-2F4B-089EF9561263}"/>
                </a:ext>
              </a:extLst>
            </p:cNvPr>
            <p:cNvSpPr/>
            <p:nvPr/>
          </p:nvSpPr>
          <p:spPr>
            <a:xfrm>
              <a:off x="3287458" y="1434138"/>
              <a:ext cx="14384" cy="11389"/>
            </a:xfrm>
            <a:custGeom>
              <a:avLst/>
              <a:gdLst>
                <a:gd name="connsiteX0" fmla="*/ -13 w 14384"/>
                <a:gd name="connsiteY0" fmla="*/ 5550 h 11389"/>
                <a:gd name="connsiteX1" fmla="*/ 6940 w 14384"/>
                <a:gd name="connsiteY1" fmla="*/ 26 h 11389"/>
                <a:gd name="connsiteX2" fmla="*/ 14369 w 14384"/>
                <a:gd name="connsiteY2" fmla="*/ 5550 h 11389"/>
                <a:gd name="connsiteX3" fmla="*/ 7035 w 14384"/>
                <a:gd name="connsiteY3" fmla="*/ 11360 h 11389"/>
                <a:gd name="connsiteX4" fmla="*/ -13 w 14384"/>
                <a:gd name="connsiteY4" fmla="*/ 5550 h 11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 h="11389">
                  <a:moveTo>
                    <a:pt x="-13" y="5550"/>
                  </a:moveTo>
                  <a:cubicBezTo>
                    <a:pt x="387" y="2102"/>
                    <a:pt x="3492" y="-365"/>
                    <a:pt x="6940" y="26"/>
                  </a:cubicBezTo>
                  <a:cubicBezTo>
                    <a:pt x="10559" y="26"/>
                    <a:pt x="14465" y="2312"/>
                    <a:pt x="14369" y="5550"/>
                  </a:cubicBezTo>
                  <a:cubicBezTo>
                    <a:pt x="14274" y="8789"/>
                    <a:pt x="10750" y="11551"/>
                    <a:pt x="7035" y="11360"/>
                  </a:cubicBezTo>
                  <a:cubicBezTo>
                    <a:pt x="3520" y="11589"/>
                    <a:pt x="434" y="9046"/>
                    <a:pt x="-13" y="5550"/>
                  </a:cubicBezTo>
                  <a:close/>
                </a:path>
              </a:pathLst>
            </a:custGeom>
            <a:solidFill>
              <a:srgbClr val="D58B94"/>
            </a:solidFill>
            <a:ln w="9525" cap="flat">
              <a:noFill/>
              <a:prstDash val="solid"/>
              <a:miter/>
            </a:ln>
          </p:spPr>
          <p:txBody>
            <a:bodyPr rtlCol="0" anchor="ctr"/>
            <a:lstStyle/>
            <a:p>
              <a:endParaRPr lang="en-IN"/>
            </a:p>
          </p:txBody>
        </p:sp>
        <p:sp>
          <p:nvSpPr>
            <p:cNvPr id="2525" name="Freeform: Shape 2524">
              <a:extLst>
                <a:ext uri="{FF2B5EF4-FFF2-40B4-BE49-F238E27FC236}">
                  <a16:creationId xmlns:a16="http://schemas.microsoft.com/office/drawing/2014/main" xmlns="" id="{B7D0B7C1-34D8-4CFD-92EB-B8B1F8181F25}"/>
                </a:ext>
              </a:extLst>
            </p:cNvPr>
            <p:cNvSpPr/>
            <p:nvPr/>
          </p:nvSpPr>
          <p:spPr>
            <a:xfrm>
              <a:off x="3308032" y="1429622"/>
              <a:ext cx="12001" cy="9031"/>
            </a:xfrm>
            <a:custGeom>
              <a:avLst/>
              <a:gdLst>
                <a:gd name="connsiteX0" fmla="*/ -13 w 12001"/>
                <a:gd name="connsiteY0" fmla="*/ 4827 h 9031"/>
                <a:gd name="connsiteX1" fmla="*/ 5701 w 12001"/>
                <a:gd name="connsiteY1" fmla="*/ 65 h 9031"/>
                <a:gd name="connsiteX2" fmla="*/ 11988 w 12001"/>
                <a:gd name="connsiteY2" fmla="*/ 4160 h 9031"/>
                <a:gd name="connsiteX3" fmla="*/ 6273 w 12001"/>
                <a:gd name="connsiteY3" fmla="*/ 8923 h 9031"/>
                <a:gd name="connsiteX4" fmla="*/ -13 w 12001"/>
                <a:gd name="connsiteY4" fmla="*/ 4827 h 9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1" h="9031">
                  <a:moveTo>
                    <a:pt x="-13" y="4827"/>
                  </a:moveTo>
                  <a:cubicBezTo>
                    <a:pt x="-13" y="2351"/>
                    <a:pt x="2463" y="255"/>
                    <a:pt x="5701" y="65"/>
                  </a:cubicBezTo>
                  <a:cubicBezTo>
                    <a:pt x="8549" y="-421"/>
                    <a:pt x="11283" y="1360"/>
                    <a:pt x="11988" y="4160"/>
                  </a:cubicBezTo>
                  <a:cubicBezTo>
                    <a:pt x="11988" y="6637"/>
                    <a:pt x="9607" y="8732"/>
                    <a:pt x="6273" y="8923"/>
                  </a:cubicBezTo>
                  <a:cubicBezTo>
                    <a:pt x="3415" y="9456"/>
                    <a:pt x="653" y="7656"/>
                    <a:pt x="-13" y="4827"/>
                  </a:cubicBezTo>
                  <a:close/>
                </a:path>
              </a:pathLst>
            </a:custGeom>
            <a:solidFill>
              <a:srgbClr val="D58B94"/>
            </a:solidFill>
            <a:ln w="9525" cap="flat">
              <a:noFill/>
              <a:prstDash val="solid"/>
              <a:miter/>
            </a:ln>
          </p:spPr>
          <p:txBody>
            <a:bodyPr rtlCol="0" anchor="ctr"/>
            <a:lstStyle/>
            <a:p>
              <a:endParaRPr lang="en-IN"/>
            </a:p>
          </p:txBody>
        </p:sp>
        <p:sp>
          <p:nvSpPr>
            <p:cNvPr id="2526" name="Freeform: Shape 2525">
              <a:extLst>
                <a:ext uri="{FF2B5EF4-FFF2-40B4-BE49-F238E27FC236}">
                  <a16:creationId xmlns:a16="http://schemas.microsoft.com/office/drawing/2014/main" xmlns="" id="{7A5343BF-4EA9-FD8A-519D-9B5266DCEAA1}"/>
                </a:ext>
              </a:extLst>
            </p:cNvPr>
            <p:cNvSpPr/>
            <p:nvPr/>
          </p:nvSpPr>
          <p:spPr>
            <a:xfrm>
              <a:off x="3320700" y="1418457"/>
              <a:ext cx="9239" cy="7058"/>
            </a:xfrm>
            <a:custGeom>
              <a:avLst/>
              <a:gdLst>
                <a:gd name="connsiteX0" fmla="*/ -13 w 9239"/>
                <a:gd name="connsiteY0" fmla="*/ 3800 h 7058"/>
                <a:gd name="connsiteX1" fmla="*/ 4273 w 9239"/>
                <a:gd name="connsiteY1" fmla="*/ -10 h 7058"/>
                <a:gd name="connsiteX2" fmla="*/ 9226 w 9239"/>
                <a:gd name="connsiteY2" fmla="*/ 3038 h 7058"/>
                <a:gd name="connsiteX3" fmla="*/ 4940 w 9239"/>
                <a:gd name="connsiteY3" fmla="*/ 7039 h 7058"/>
                <a:gd name="connsiteX4" fmla="*/ -13 w 9239"/>
                <a:gd name="connsiteY4" fmla="*/ 3800 h 7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9" h="7058">
                  <a:moveTo>
                    <a:pt x="-13" y="3800"/>
                  </a:moveTo>
                  <a:cubicBezTo>
                    <a:pt x="-13" y="1800"/>
                    <a:pt x="1796" y="86"/>
                    <a:pt x="4273" y="-10"/>
                  </a:cubicBezTo>
                  <a:cubicBezTo>
                    <a:pt x="6749" y="-105"/>
                    <a:pt x="9035" y="1038"/>
                    <a:pt x="9226" y="3038"/>
                  </a:cubicBezTo>
                  <a:cubicBezTo>
                    <a:pt x="9121" y="5315"/>
                    <a:pt x="7216" y="7096"/>
                    <a:pt x="4940" y="7039"/>
                  </a:cubicBezTo>
                  <a:cubicBezTo>
                    <a:pt x="2082" y="7134"/>
                    <a:pt x="-13" y="5706"/>
                    <a:pt x="-13" y="3800"/>
                  </a:cubicBezTo>
                  <a:close/>
                </a:path>
              </a:pathLst>
            </a:custGeom>
            <a:solidFill>
              <a:srgbClr val="D58B94"/>
            </a:solidFill>
            <a:ln w="9525" cap="flat">
              <a:noFill/>
              <a:prstDash val="solid"/>
              <a:miter/>
            </a:ln>
          </p:spPr>
          <p:txBody>
            <a:bodyPr rtlCol="0" anchor="ctr"/>
            <a:lstStyle/>
            <a:p>
              <a:endParaRPr lang="en-IN"/>
            </a:p>
          </p:txBody>
        </p:sp>
        <p:sp>
          <p:nvSpPr>
            <p:cNvPr id="2527" name="Freeform: Shape 2526">
              <a:extLst>
                <a:ext uri="{FF2B5EF4-FFF2-40B4-BE49-F238E27FC236}">
                  <a16:creationId xmlns:a16="http://schemas.microsoft.com/office/drawing/2014/main" xmlns="" id="{2DC7EB7F-9CA2-58EE-78D6-AE593C15A16B}"/>
                </a:ext>
              </a:extLst>
            </p:cNvPr>
            <p:cNvSpPr/>
            <p:nvPr/>
          </p:nvSpPr>
          <p:spPr>
            <a:xfrm>
              <a:off x="3302403" y="1418415"/>
              <a:ext cx="12126" cy="9140"/>
            </a:xfrm>
            <a:custGeom>
              <a:avLst/>
              <a:gdLst>
                <a:gd name="connsiteX0" fmla="*/ 2091 w 12126"/>
                <a:gd name="connsiteY0" fmla="*/ 1271 h 9140"/>
                <a:gd name="connsiteX1" fmla="*/ 10378 w 12126"/>
                <a:gd name="connsiteY1" fmla="*/ 1271 h 9140"/>
                <a:gd name="connsiteX2" fmla="*/ 11540 w 12126"/>
                <a:gd name="connsiteY2" fmla="*/ 6395 h 9140"/>
                <a:gd name="connsiteX3" fmla="*/ 10378 w 12126"/>
                <a:gd name="connsiteY3" fmla="*/ 7557 h 9140"/>
                <a:gd name="connsiteX4" fmla="*/ 1996 w 12126"/>
                <a:gd name="connsiteY4" fmla="*/ 8034 h 9140"/>
                <a:gd name="connsiteX5" fmla="*/ 444 w 12126"/>
                <a:gd name="connsiteY5" fmla="*/ 2871 h 9140"/>
                <a:gd name="connsiteX6" fmla="*/ 2091 w 12126"/>
                <a:gd name="connsiteY6" fmla="*/ 1271 h 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26" h="9140">
                  <a:moveTo>
                    <a:pt x="2091" y="1271"/>
                  </a:moveTo>
                  <a:cubicBezTo>
                    <a:pt x="4587" y="-444"/>
                    <a:pt x="7883" y="-444"/>
                    <a:pt x="10378" y="1271"/>
                  </a:cubicBezTo>
                  <a:cubicBezTo>
                    <a:pt x="12112" y="2366"/>
                    <a:pt x="12636" y="4662"/>
                    <a:pt x="11540" y="6395"/>
                  </a:cubicBezTo>
                  <a:cubicBezTo>
                    <a:pt x="11245" y="6862"/>
                    <a:pt x="10845" y="7262"/>
                    <a:pt x="10378" y="7557"/>
                  </a:cubicBezTo>
                  <a:cubicBezTo>
                    <a:pt x="7959" y="9462"/>
                    <a:pt x="4616" y="9643"/>
                    <a:pt x="1996" y="8034"/>
                  </a:cubicBezTo>
                  <a:cubicBezTo>
                    <a:pt x="139" y="7033"/>
                    <a:pt x="-556" y="4728"/>
                    <a:pt x="444" y="2871"/>
                  </a:cubicBezTo>
                  <a:cubicBezTo>
                    <a:pt x="815" y="2185"/>
                    <a:pt x="1387" y="1623"/>
                    <a:pt x="2091" y="1271"/>
                  </a:cubicBezTo>
                  <a:close/>
                </a:path>
              </a:pathLst>
            </a:custGeom>
            <a:solidFill>
              <a:srgbClr val="D58B94"/>
            </a:solidFill>
            <a:ln w="9525" cap="flat">
              <a:noFill/>
              <a:prstDash val="solid"/>
              <a:miter/>
            </a:ln>
          </p:spPr>
          <p:txBody>
            <a:bodyPr rtlCol="0" anchor="ctr"/>
            <a:lstStyle/>
            <a:p>
              <a:endParaRPr lang="en-IN"/>
            </a:p>
          </p:txBody>
        </p:sp>
        <p:sp>
          <p:nvSpPr>
            <p:cNvPr id="2528" name="Freeform: Shape 2527">
              <a:extLst>
                <a:ext uri="{FF2B5EF4-FFF2-40B4-BE49-F238E27FC236}">
                  <a16:creationId xmlns:a16="http://schemas.microsoft.com/office/drawing/2014/main" xmlns="" id="{FB3B4ECB-912F-E614-DDD4-55291FAB8030}"/>
                </a:ext>
              </a:extLst>
            </p:cNvPr>
            <p:cNvSpPr/>
            <p:nvPr/>
          </p:nvSpPr>
          <p:spPr>
            <a:xfrm>
              <a:off x="3264407" y="1410203"/>
              <a:ext cx="13049" cy="11158"/>
            </a:xfrm>
            <a:custGeom>
              <a:avLst/>
              <a:gdLst>
                <a:gd name="connsiteX0" fmla="*/ -13 w 13049"/>
                <a:gd name="connsiteY0" fmla="*/ 5768 h 11158"/>
                <a:gd name="connsiteX1" fmla="*/ 7302 w 13049"/>
                <a:gd name="connsiteY1" fmla="*/ 34 h 11158"/>
                <a:gd name="connsiteX2" fmla="*/ 13036 w 13049"/>
                <a:gd name="connsiteY2" fmla="*/ 5768 h 11158"/>
                <a:gd name="connsiteX3" fmla="*/ 6445 w 13049"/>
                <a:gd name="connsiteY3" fmla="*/ 11111 h 11158"/>
                <a:gd name="connsiteX4" fmla="*/ 6369 w 13049"/>
                <a:gd name="connsiteY4" fmla="*/ 11102 h 11158"/>
                <a:gd name="connsiteX5" fmla="*/ -13 w 13049"/>
                <a:gd name="connsiteY5" fmla="*/ 5768 h 1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49" h="11158">
                  <a:moveTo>
                    <a:pt x="-13" y="5768"/>
                  </a:moveTo>
                  <a:cubicBezTo>
                    <a:pt x="425" y="2167"/>
                    <a:pt x="3702" y="-405"/>
                    <a:pt x="7302" y="34"/>
                  </a:cubicBezTo>
                  <a:cubicBezTo>
                    <a:pt x="10302" y="395"/>
                    <a:pt x="12674" y="2767"/>
                    <a:pt x="13036" y="5768"/>
                  </a:cubicBezTo>
                  <a:cubicBezTo>
                    <a:pt x="12693" y="9063"/>
                    <a:pt x="9740" y="11454"/>
                    <a:pt x="6445" y="11111"/>
                  </a:cubicBezTo>
                  <a:cubicBezTo>
                    <a:pt x="6416" y="11111"/>
                    <a:pt x="6397" y="11102"/>
                    <a:pt x="6369" y="11102"/>
                  </a:cubicBezTo>
                  <a:cubicBezTo>
                    <a:pt x="3168" y="11273"/>
                    <a:pt x="387" y="8949"/>
                    <a:pt x="-13" y="5768"/>
                  </a:cubicBezTo>
                  <a:close/>
                </a:path>
              </a:pathLst>
            </a:custGeom>
            <a:solidFill>
              <a:srgbClr val="D58B94"/>
            </a:solidFill>
            <a:ln w="9525" cap="flat">
              <a:noFill/>
              <a:prstDash val="solid"/>
              <a:miter/>
            </a:ln>
          </p:spPr>
          <p:txBody>
            <a:bodyPr rtlCol="0" anchor="ctr"/>
            <a:lstStyle/>
            <a:p>
              <a:endParaRPr lang="en-IN"/>
            </a:p>
          </p:txBody>
        </p:sp>
        <p:sp>
          <p:nvSpPr>
            <p:cNvPr id="2529" name="Freeform: Shape 2528">
              <a:extLst>
                <a:ext uri="{FF2B5EF4-FFF2-40B4-BE49-F238E27FC236}">
                  <a16:creationId xmlns:a16="http://schemas.microsoft.com/office/drawing/2014/main" xmlns="" id="{546619FF-57DA-93C7-A7FF-C81EA4F0A888}"/>
                </a:ext>
              </a:extLst>
            </p:cNvPr>
            <p:cNvSpPr/>
            <p:nvPr/>
          </p:nvSpPr>
          <p:spPr>
            <a:xfrm>
              <a:off x="3281076" y="1409861"/>
              <a:ext cx="20002" cy="16452"/>
            </a:xfrm>
            <a:custGeom>
              <a:avLst/>
              <a:gdLst>
                <a:gd name="connsiteX0" fmla="*/ 177 w 20002"/>
                <a:gd name="connsiteY0" fmla="*/ 8015 h 16452"/>
                <a:gd name="connsiteX1" fmla="*/ 9702 w 20002"/>
                <a:gd name="connsiteY1" fmla="*/ 14 h 16452"/>
                <a:gd name="connsiteX2" fmla="*/ 19989 w 20002"/>
                <a:gd name="connsiteY2" fmla="*/ 8206 h 16452"/>
                <a:gd name="connsiteX3" fmla="*/ 8026 w 20002"/>
                <a:gd name="connsiteY3" fmla="*/ 16245 h 16452"/>
                <a:gd name="connsiteX4" fmla="*/ -13 w 20002"/>
                <a:gd name="connsiteY4" fmla="*/ 8206 h 16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 h="16452">
                  <a:moveTo>
                    <a:pt x="177" y="8015"/>
                  </a:moveTo>
                  <a:cubicBezTo>
                    <a:pt x="634" y="3195"/>
                    <a:pt x="4873" y="-376"/>
                    <a:pt x="9702" y="14"/>
                  </a:cubicBezTo>
                  <a:cubicBezTo>
                    <a:pt x="14693" y="-214"/>
                    <a:pt x="19094" y="3291"/>
                    <a:pt x="19989" y="8206"/>
                  </a:cubicBezTo>
                  <a:cubicBezTo>
                    <a:pt x="18903" y="13730"/>
                    <a:pt x="13550" y="17331"/>
                    <a:pt x="8026" y="16245"/>
                  </a:cubicBezTo>
                  <a:cubicBezTo>
                    <a:pt x="3958" y="15445"/>
                    <a:pt x="787" y="12273"/>
                    <a:pt x="-13" y="8206"/>
                  </a:cubicBezTo>
                  <a:close/>
                </a:path>
              </a:pathLst>
            </a:custGeom>
            <a:solidFill>
              <a:srgbClr val="D58B94"/>
            </a:solidFill>
            <a:ln w="9525" cap="flat">
              <a:noFill/>
              <a:prstDash val="solid"/>
              <a:miter/>
            </a:ln>
          </p:spPr>
          <p:txBody>
            <a:bodyPr rtlCol="0" anchor="ctr"/>
            <a:lstStyle/>
            <a:p>
              <a:endParaRPr lang="en-IN"/>
            </a:p>
          </p:txBody>
        </p:sp>
        <p:sp>
          <p:nvSpPr>
            <p:cNvPr id="2530" name="Freeform: Shape 2529">
              <a:extLst>
                <a:ext uri="{FF2B5EF4-FFF2-40B4-BE49-F238E27FC236}">
                  <a16:creationId xmlns:a16="http://schemas.microsoft.com/office/drawing/2014/main" xmlns="" id="{FCC7F5C4-311A-0775-B169-605B8B2770C0}"/>
                </a:ext>
              </a:extLst>
            </p:cNvPr>
            <p:cNvSpPr/>
            <p:nvPr/>
          </p:nvSpPr>
          <p:spPr>
            <a:xfrm>
              <a:off x="3251168" y="1413891"/>
              <a:ext cx="9028" cy="7426"/>
            </a:xfrm>
            <a:custGeom>
              <a:avLst/>
              <a:gdLst>
                <a:gd name="connsiteX0" fmla="*/ -13 w 9028"/>
                <a:gd name="connsiteY0" fmla="*/ 3604 h 7426"/>
                <a:gd name="connsiteX1" fmla="*/ 4463 w 9028"/>
                <a:gd name="connsiteY1" fmla="*/ 80 h 7426"/>
                <a:gd name="connsiteX2" fmla="*/ 8921 w 9028"/>
                <a:gd name="connsiteY2" fmla="*/ 2861 h 7426"/>
                <a:gd name="connsiteX3" fmla="*/ 6140 w 9028"/>
                <a:gd name="connsiteY3" fmla="*/ 7319 h 7426"/>
                <a:gd name="connsiteX4" fmla="*/ 4463 w 9028"/>
                <a:gd name="connsiteY4" fmla="*/ 7319 h 7426"/>
                <a:gd name="connsiteX5" fmla="*/ 25 w 9028"/>
                <a:gd name="connsiteY5" fmla="*/ 4033 h 7426"/>
                <a:gd name="connsiteX6" fmla="*/ -13 w 9028"/>
                <a:gd name="connsiteY6" fmla="*/ 3604 h 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 h="7426">
                  <a:moveTo>
                    <a:pt x="-13" y="3604"/>
                  </a:moveTo>
                  <a:cubicBezTo>
                    <a:pt x="329" y="1442"/>
                    <a:pt x="2282" y="-92"/>
                    <a:pt x="4463" y="80"/>
                  </a:cubicBezTo>
                  <a:cubicBezTo>
                    <a:pt x="6464" y="-377"/>
                    <a:pt x="8454" y="861"/>
                    <a:pt x="8921" y="2861"/>
                  </a:cubicBezTo>
                  <a:cubicBezTo>
                    <a:pt x="9378" y="4861"/>
                    <a:pt x="8130" y="6862"/>
                    <a:pt x="6140" y="7319"/>
                  </a:cubicBezTo>
                  <a:cubicBezTo>
                    <a:pt x="5587" y="7443"/>
                    <a:pt x="5016" y="7443"/>
                    <a:pt x="4463" y="7319"/>
                  </a:cubicBezTo>
                  <a:cubicBezTo>
                    <a:pt x="2330" y="7633"/>
                    <a:pt x="339" y="6166"/>
                    <a:pt x="25" y="4033"/>
                  </a:cubicBezTo>
                  <a:cubicBezTo>
                    <a:pt x="6" y="3890"/>
                    <a:pt x="-4" y="3747"/>
                    <a:pt x="-13" y="3604"/>
                  </a:cubicBezTo>
                  <a:close/>
                </a:path>
              </a:pathLst>
            </a:custGeom>
            <a:solidFill>
              <a:srgbClr val="D58B94"/>
            </a:solidFill>
            <a:ln w="9525" cap="flat">
              <a:noFill/>
              <a:prstDash val="solid"/>
              <a:miter/>
            </a:ln>
          </p:spPr>
          <p:txBody>
            <a:bodyPr rtlCol="0" anchor="ctr"/>
            <a:lstStyle/>
            <a:p>
              <a:endParaRPr lang="en-IN"/>
            </a:p>
          </p:txBody>
        </p:sp>
        <p:sp>
          <p:nvSpPr>
            <p:cNvPr id="2531" name="Freeform: Shape 2530">
              <a:extLst>
                <a:ext uri="{FF2B5EF4-FFF2-40B4-BE49-F238E27FC236}">
                  <a16:creationId xmlns:a16="http://schemas.microsoft.com/office/drawing/2014/main" xmlns="" id="{AF24A5A6-5DB0-E893-45EA-FDFB3CE704F7}"/>
                </a:ext>
              </a:extLst>
            </p:cNvPr>
            <p:cNvSpPr/>
            <p:nvPr/>
          </p:nvSpPr>
          <p:spPr>
            <a:xfrm>
              <a:off x="3255359" y="1401017"/>
              <a:ext cx="7334" cy="6377"/>
            </a:xfrm>
            <a:custGeom>
              <a:avLst/>
              <a:gdLst>
                <a:gd name="connsiteX0" fmla="*/ -13 w 7334"/>
                <a:gd name="connsiteY0" fmla="*/ 3048 h 6377"/>
                <a:gd name="connsiteX1" fmla="*/ 3797 w 7334"/>
                <a:gd name="connsiteY1" fmla="*/ 0 h 6377"/>
                <a:gd name="connsiteX2" fmla="*/ 7321 w 7334"/>
                <a:gd name="connsiteY2" fmla="*/ 3238 h 6377"/>
                <a:gd name="connsiteX3" fmla="*/ 3063 w 7334"/>
                <a:gd name="connsiteY3" fmla="*/ 6315 h 6377"/>
                <a:gd name="connsiteX4" fmla="*/ -13 w 7334"/>
                <a:gd name="connsiteY4" fmla="*/ 3238 h 6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4" h="6377">
                  <a:moveTo>
                    <a:pt x="-13" y="3048"/>
                  </a:moveTo>
                  <a:cubicBezTo>
                    <a:pt x="234" y="1171"/>
                    <a:pt x="1911" y="-172"/>
                    <a:pt x="3797" y="0"/>
                  </a:cubicBezTo>
                  <a:cubicBezTo>
                    <a:pt x="5654" y="-57"/>
                    <a:pt x="7216" y="1381"/>
                    <a:pt x="7321" y="3238"/>
                  </a:cubicBezTo>
                  <a:cubicBezTo>
                    <a:pt x="6997" y="5267"/>
                    <a:pt x="5082" y="6639"/>
                    <a:pt x="3063" y="6315"/>
                  </a:cubicBezTo>
                  <a:cubicBezTo>
                    <a:pt x="1482" y="6058"/>
                    <a:pt x="244" y="4819"/>
                    <a:pt x="-13" y="3238"/>
                  </a:cubicBezTo>
                  <a:close/>
                </a:path>
              </a:pathLst>
            </a:custGeom>
            <a:solidFill>
              <a:srgbClr val="D58B94"/>
            </a:solidFill>
            <a:ln w="9525" cap="flat">
              <a:noFill/>
              <a:prstDash val="solid"/>
              <a:miter/>
            </a:ln>
          </p:spPr>
          <p:txBody>
            <a:bodyPr rtlCol="0" anchor="ctr"/>
            <a:lstStyle/>
            <a:p>
              <a:endParaRPr lang="en-IN"/>
            </a:p>
          </p:txBody>
        </p:sp>
        <p:sp>
          <p:nvSpPr>
            <p:cNvPr id="2532" name="Freeform: Shape 2531">
              <a:extLst>
                <a:ext uri="{FF2B5EF4-FFF2-40B4-BE49-F238E27FC236}">
                  <a16:creationId xmlns:a16="http://schemas.microsoft.com/office/drawing/2014/main" xmlns="" id="{832128E2-F5B2-891E-2697-EB273C1FBF3A}"/>
                </a:ext>
              </a:extLst>
            </p:cNvPr>
            <p:cNvSpPr/>
            <p:nvPr/>
          </p:nvSpPr>
          <p:spPr>
            <a:xfrm>
              <a:off x="3263550" y="1389762"/>
              <a:ext cx="11144" cy="9671"/>
            </a:xfrm>
            <a:custGeom>
              <a:avLst/>
              <a:gdLst>
                <a:gd name="connsiteX0" fmla="*/ -13 w 11144"/>
                <a:gd name="connsiteY0" fmla="*/ 4873 h 9671"/>
                <a:gd name="connsiteX1" fmla="*/ 6292 w 11144"/>
                <a:gd name="connsiteY1" fmla="*/ 35 h 9671"/>
                <a:gd name="connsiteX2" fmla="*/ 11131 w 11144"/>
                <a:gd name="connsiteY2" fmla="*/ 4873 h 9671"/>
                <a:gd name="connsiteX3" fmla="*/ 5464 w 11144"/>
                <a:gd name="connsiteY3" fmla="*/ 9636 h 9671"/>
                <a:gd name="connsiteX4" fmla="*/ 5416 w 11144"/>
                <a:gd name="connsiteY4" fmla="*/ 9636 h 9671"/>
                <a:gd name="connsiteX5" fmla="*/ -13 w 11144"/>
                <a:gd name="connsiteY5" fmla="*/ 4873 h 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4" h="9671">
                  <a:moveTo>
                    <a:pt x="-13" y="4873"/>
                  </a:moveTo>
                  <a:cubicBezTo>
                    <a:pt x="387" y="1797"/>
                    <a:pt x="3216" y="-375"/>
                    <a:pt x="6292" y="35"/>
                  </a:cubicBezTo>
                  <a:cubicBezTo>
                    <a:pt x="8816" y="358"/>
                    <a:pt x="10798" y="2349"/>
                    <a:pt x="11131" y="4873"/>
                  </a:cubicBezTo>
                  <a:cubicBezTo>
                    <a:pt x="10883" y="7759"/>
                    <a:pt x="8340" y="9893"/>
                    <a:pt x="5464" y="9636"/>
                  </a:cubicBezTo>
                  <a:cubicBezTo>
                    <a:pt x="5444" y="9636"/>
                    <a:pt x="5435" y="9636"/>
                    <a:pt x="5416" y="9636"/>
                  </a:cubicBezTo>
                  <a:cubicBezTo>
                    <a:pt x="2644" y="9702"/>
                    <a:pt x="282" y="7635"/>
                    <a:pt x="-13" y="4873"/>
                  </a:cubicBezTo>
                  <a:close/>
                </a:path>
              </a:pathLst>
            </a:custGeom>
            <a:solidFill>
              <a:srgbClr val="D58B94"/>
            </a:solidFill>
            <a:ln w="9525" cap="flat">
              <a:noFill/>
              <a:prstDash val="solid"/>
              <a:miter/>
            </a:ln>
          </p:spPr>
          <p:txBody>
            <a:bodyPr rtlCol="0" anchor="ctr"/>
            <a:lstStyle/>
            <a:p>
              <a:endParaRPr lang="en-IN"/>
            </a:p>
          </p:txBody>
        </p:sp>
        <p:sp>
          <p:nvSpPr>
            <p:cNvPr id="2533" name="Freeform: Shape 2532">
              <a:extLst>
                <a:ext uri="{FF2B5EF4-FFF2-40B4-BE49-F238E27FC236}">
                  <a16:creationId xmlns:a16="http://schemas.microsoft.com/office/drawing/2014/main" xmlns="" id="{F72E2586-313E-90EA-E1C7-B835634876F5}"/>
                </a:ext>
              </a:extLst>
            </p:cNvPr>
            <p:cNvSpPr/>
            <p:nvPr/>
          </p:nvSpPr>
          <p:spPr>
            <a:xfrm>
              <a:off x="3280029" y="1390061"/>
              <a:ext cx="13811" cy="12142"/>
            </a:xfrm>
            <a:custGeom>
              <a:avLst/>
              <a:gdLst>
                <a:gd name="connsiteX0" fmla="*/ -13 w 13811"/>
                <a:gd name="connsiteY0" fmla="*/ 5908 h 12142"/>
                <a:gd name="connsiteX1" fmla="*/ 6807 w 13811"/>
                <a:gd name="connsiteY1" fmla="*/ 2 h 12142"/>
                <a:gd name="connsiteX2" fmla="*/ 6845 w 13811"/>
                <a:gd name="connsiteY2" fmla="*/ 2 h 12142"/>
                <a:gd name="connsiteX3" fmla="*/ 13798 w 13811"/>
                <a:gd name="connsiteY3" fmla="*/ 6193 h 12142"/>
                <a:gd name="connsiteX4" fmla="*/ 7168 w 13811"/>
                <a:gd name="connsiteY4" fmla="*/ 12118 h 12142"/>
                <a:gd name="connsiteX5" fmla="*/ 6940 w 13811"/>
                <a:gd name="connsiteY5" fmla="*/ 12099 h 12142"/>
                <a:gd name="connsiteX6" fmla="*/ -13 w 13811"/>
                <a:gd name="connsiteY6" fmla="*/ 5908 h 1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11" h="12142">
                  <a:moveTo>
                    <a:pt x="-13" y="5908"/>
                  </a:moveTo>
                  <a:cubicBezTo>
                    <a:pt x="244" y="2393"/>
                    <a:pt x="3292" y="-255"/>
                    <a:pt x="6807" y="2"/>
                  </a:cubicBezTo>
                  <a:cubicBezTo>
                    <a:pt x="6825" y="2"/>
                    <a:pt x="6835" y="2"/>
                    <a:pt x="6845" y="2"/>
                  </a:cubicBezTo>
                  <a:cubicBezTo>
                    <a:pt x="10426" y="-64"/>
                    <a:pt x="13455" y="2631"/>
                    <a:pt x="13798" y="6193"/>
                  </a:cubicBezTo>
                  <a:cubicBezTo>
                    <a:pt x="13598" y="9660"/>
                    <a:pt x="10635" y="12308"/>
                    <a:pt x="7168" y="12118"/>
                  </a:cubicBezTo>
                  <a:cubicBezTo>
                    <a:pt x="7092" y="12108"/>
                    <a:pt x="7016" y="12108"/>
                    <a:pt x="6940" y="12099"/>
                  </a:cubicBezTo>
                  <a:cubicBezTo>
                    <a:pt x="3330" y="12261"/>
                    <a:pt x="244" y="9518"/>
                    <a:pt x="-13" y="5908"/>
                  </a:cubicBezTo>
                  <a:close/>
                </a:path>
              </a:pathLst>
            </a:custGeom>
            <a:solidFill>
              <a:srgbClr val="D58B94"/>
            </a:solidFill>
            <a:ln w="9525" cap="flat">
              <a:noFill/>
              <a:prstDash val="solid"/>
              <a:miter/>
            </a:ln>
          </p:spPr>
          <p:txBody>
            <a:bodyPr rtlCol="0" anchor="ctr"/>
            <a:lstStyle/>
            <a:p>
              <a:endParaRPr lang="en-IN"/>
            </a:p>
          </p:txBody>
        </p:sp>
        <p:sp>
          <p:nvSpPr>
            <p:cNvPr id="2534" name="Freeform: Shape 2533">
              <a:extLst>
                <a:ext uri="{FF2B5EF4-FFF2-40B4-BE49-F238E27FC236}">
                  <a16:creationId xmlns:a16="http://schemas.microsoft.com/office/drawing/2014/main" xmlns="" id="{CACE1B09-5509-CF69-4798-E648A0EEF5D4}"/>
                </a:ext>
              </a:extLst>
            </p:cNvPr>
            <p:cNvSpPr/>
            <p:nvPr/>
          </p:nvSpPr>
          <p:spPr>
            <a:xfrm>
              <a:off x="3304317" y="1402850"/>
              <a:ext cx="14954" cy="11982"/>
            </a:xfrm>
            <a:custGeom>
              <a:avLst/>
              <a:gdLst>
                <a:gd name="connsiteX0" fmla="*/ -13 w 14954"/>
                <a:gd name="connsiteY0" fmla="*/ 6358 h 11982"/>
                <a:gd name="connsiteX1" fmla="*/ 7130 w 14954"/>
                <a:gd name="connsiteY1" fmla="*/ 72 h 11982"/>
                <a:gd name="connsiteX2" fmla="*/ 14941 w 14954"/>
                <a:gd name="connsiteY2" fmla="*/ 5501 h 11982"/>
                <a:gd name="connsiteX3" fmla="*/ 7797 w 14954"/>
                <a:gd name="connsiteY3" fmla="*/ 11883 h 11982"/>
                <a:gd name="connsiteX4" fmla="*/ -13 w 14954"/>
                <a:gd name="connsiteY4" fmla="*/ 6358 h 11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4" h="11982">
                  <a:moveTo>
                    <a:pt x="-13" y="6358"/>
                  </a:moveTo>
                  <a:cubicBezTo>
                    <a:pt x="339" y="2710"/>
                    <a:pt x="3463" y="-43"/>
                    <a:pt x="7130" y="72"/>
                  </a:cubicBezTo>
                  <a:cubicBezTo>
                    <a:pt x="10769" y="-509"/>
                    <a:pt x="14217" y="1891"/>
                    <a:pt x="14941" y="5501"/>
                  </a:cubicBezTo>
                  <a:cubicBezTo>
                    <a:pt x="14941" y="8739"/>
                    <a:pt x="11988" y="11597"/>
                    <a:pt x="7797" y="11883"/>
                  </a:cubicBezTo>
                  <a:cubicBezTo>
                    <a:pt x="4130" y="12464"/>
                    <a:pt x="663" y="10016"/>
                    <a:pt x="-13" y="6358"/>
                  </a:cubicBezTo>
                  <a:close/>
                </a:path>
              </a:pathLst>
            </a:custGeom>
            <a:solidFill>
              <a:srgbClr val="D58B94"/>
            </a:solidFill>
            <a:ln w="9525" cap="flat">
              <a:noFill/>
              <a:prstDash val="solid"/>
              <a:miter/>
            </a:ln>
          </p:spPr>
          <p:txBody>
            <a:bodyPr rtlCol="0" anchor="ctr"/>
            <a:lstStyle/>
            <a:p>
              <a:endParaRPr lang="en-IN"/>
            </a:p>
          </p:txBody>
        </p:sp>
        <p:sp>
          <p:nvSpPr>
            <p:cNvPr id="2535" name="Freeform: Shape 2534">
              <a:extLst>
                <a:ext uri="{FF2B5EF4-FFF2-40B4-BE49-F238E27FC236}">
                  <a16:creationId xmlns:a16="http://schemas.microsoft.com/office/drawing/2014/main" xmlns="" id="{9D5AFDED-6990-34B7-F674-51A2920CE418}"/>
                </a:ext>
              </a:extLst>
            </p:cNvPr>
            <p:cNvSpPr/>
            <p:nvPr/>
          </p:nvSpPr>
          <p:spPr>
            <a:xfrm>
              <a:off x="3306222" y="1393772"/>
              <a:ext cx="5524" cy="4624"/>
            </a:xfrm>
            <a:custGeom>
              <a:avLst/>
              <a:gdLst>
                <a:gd name="connsiteX0" fmla="*/ -13 w 5524"/>
                <a:gd name="connsiteY0" fmla="*/ 2387 h 4624"/>
                <a:gd name="connsiteX1" fmla="*/ 2654 w 5524"/>
                <a:gd name="connsiteY1" fmla="*/ 6 h 4624"/>
                <a:gd name="connsiteX2" fmla="*/ 5511 w 5524"/>
                <a:gd name="connsiteY2" fmla="*/ 2101 h 4624"/>
                <a:gd name="connsiteX3" fmla="*/ 2844 w 5524"/>
                <a:gd name="connsiteY3" fmla="*/ 4578 h 4624"/>
                <a:gd name="connsiteX4" fmla="*/ 6 w 5524"/>
                <a:gd name="connsiteY4" fmla="*/ 2530 h 4624"/>
                <a:gd name="connsiteX5" fmla="*/ -13 w 5524"/>
                <a:gd name="connsiteY5" fmla="*/ 2387 h 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4" h="4624">
                  <a:moveTo>
                    <a:pt x="-13" y="2387"/>
                  </a:moveTo>
                  <a:cubicBezTo>
                    <a:pt x="-13" y="1149"/>
                    <a:pt x="1130" y="101"/>
                    <a:pt x="2654" y="6"/>
                  </a:cubicBezTo>
                  <a:cubicBezTo>
                    <a:pt x="4016" y="-166"/>
                    <a:pt x="5273" y="748"/>
                    <a:pt x="5511" y="2101"/>
                  </a:cubicBezTo>
                  <a:cubicBezTo>
                    <a:pt x="5406" y="3501"/>
                    <a:pt x="4244" y="4578"/>
                    <a:pt x="2844" y="4578"/>
                  </a:cubicBezTo>
                  <a:cubicBezTo>
                    <a:pt x="1491" y="4797"/>
                    <a:pt x="225" y="3873"/>
                    <a:pt x="6" y="2530"/>
                  </a:cubicBezTo>
                  <a:cubicBezTo>
                    <a:pt x="-4" y="2482"/>
                    <a:pt x="-13" y="2434"/>
                    <a:pt x="-13" y="2387"/>
                  </a:cubicBezTo>
                  <a:close/>
                </a:path>
              </a:pathLst>
            </a:custGeom>
            <a:solidFill>
              <a:srgbClr val="D58B94"/>
            </a:solidFill>
            <a:ln w="9525" cap="flat">
              <a:noFill/>
              <a:prstDash val="solid"/>
              <a:miter/>
            </a:ln>
          </p:spPr>
          <p:txBody>
            <a:bodyPr rtlCol="0" anchor="ctr"/>
            <a:lstStyle/>
            <a:p>
              <a:endParaRPr lang="en-IN"/>
            </a:p>
          </p:txBody>
        </p:sp>
        <p:sp>
          <p:nvSpPr>
            <p:cNvPr id="2536" name="Freeform: Shape 2535">
              <a:extLst>
                <a:ext uri="{FF2B5EF4-FFF2-40B4-BE49-F238E27FC236}">
                  <a16:creationId xmlns:a16="http://schemas.microsoft.com/office/drawing/2014/main" xmlns="" id="{DBDE01DD-D85C-B7A1-0854-1D1A59645B26}"/>
                </a:ext>
              </a:extLst>
            </p:cNvPr>
            <p:cNvSpPr/>
            <p:nvPr/>
          </p:nvSpPr>
          <p:spPr>
            <a:xfrm>
              <a:off x="3277647" y="1468132"/>
              <a:ext cx="12191" cy="9435"/>
            </a:xfrm>
            <a:custGeom>
              <a:avLst/>
              <a:gdLst>
                <a:gd name="connsiteX0" fmla="*/ -13 w 12191"/>
                <a:gd name="connsiteY0" fmla="*/ 4513 h 9435"/>
                <a:gd name="connsiteX1" fmla="*/ 6082 w 12191"/>
                <a:gd name="connsiteY1" fmla="*/ 36 h 9435"/>
                <a:gd name="connsiteX2" fmla="*/ 12179 w 12191"/>
                <a:gd name="connsiteY2" fmla="*/ 4799 h 9435"/>
                <a:gd name="connsiteX3" fmla="*/ 6082 w 12191"/>
                <a:gd name="connsiteY3" fmla="*/ 9371 h 9435"/>
                <a:gd name="connsiteX4" fmla="*/ -13 w 12191"/>
                <a:gd name="connsiteY4" fmla="*/ 4513 h 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 h="9435">
                  <a:moveTo>
                    <a:pt x="-13" y="4513"/>
                  </a:moveTo>
                  <a:cubicBezTo>
                    <a:pt x="472" y="1617"/>
                    <a:pt x="3177" y="-364"/>
                    <a:pt x="6082" y="36"/>
                  </a:cubicBezTo>
                  <a:cubicBezTo>
                    <a:pt x="9045" y="-202"/>
                    <a:pt x="11693" y="1865"/>
                    <a:pt x="12179" y="4799"/>
                  </a:cubicBezTo>
                  <a:cubicBezTo>
                    <a:pt x="11740" y="7732"/>
                    <a:pt x="9026" y="9771"/>
                    <a:pt x="6082" y="9371"/>
                  </a:cubicBezTo>
                  <a:cubicBezTo>
                    <a:pt x="3072" y="9656"/>
                    <a:pt x="387" y="7504"/>
                    <a:pt x="-13" y="4513"/>
                  </a:cubicBezTo>
                  <a:close/>
                </a:path>
              </a:pathLst>
            </a:custGeom>
            <a:solidFill>
              <a:srgbClr val="D58B94"/>
            </a:solidFill>
            <a:ln w="9525" cap="flat">
              <a:noFill/>
              <a:prstDash val="solid"/>
              <a:miter/>
            </a:ln>
          </p:spPr>
          <p:txBody>
            <a:bodyPr rtlCol="0" anchor="ctr"/>
            <a:lstStyle/>
            <a:p>
              <a:endParaRPr lang="en-IN"/>
            </a:p>
          </p:txBody>
        </p:sp>
        <p:sp>
          <p:nvSpPr>
            <p:cNvPr id="2537" name="Freeform: Shape 2536">
              <a:extLst>
                <a:ext uri="{FF2B5EF4-FFF2-40B4-BE49-F238E27FC236}">
                  <a16:creationId xmlns:a16="http://schemas.microsoft.com/office/drawing/2014/main" xmlns="" id="{4BC69D8F-9645-4A03-915F-79E3E999C9BF}"/>
                </a:ext>
              </a:extLst>
            </p:cNvPr>
            <p:cNvSpPr/>
            <p:nvPr/>
          </p:nvSpPr>
          <p:spPr>
            <a:xfrm>
              <a:off x="3301650" y="1462171"/>
              <a:ext cx="16684" cy="11463"/>
            </a:xfrm>
            <a:custGeom>
              <a:avLst/>
              <a:gdLst>
                <a:gd name="connsiteX0" fmla="*/ -13 w 16684"/>
                <a:gd name="connsiteY0" fmla="*/ 6092 h 11463"/>
                <a:gd name="connsiteX1" fmla="*/ 8083 w 16684"/>
                <a:gd name="connsiteY1" fmla="*/ -4 h 11463"/>
                <a:gd name="connsiteX2" fmla="*/ 16655 w 16684"/>
                <a:gd name="connsiteY2" fmla="*/ 5235 h 11463"/>
                <a:gd name="connsiteX3" fmla="*/ 8559 w 16684"/>
                <a:gd name="connsiteY3" fmla="*/ 11426 h 11463"/>
                <a:gd name="connsiteX4" fmla="*/ -13 w 16684"/>
                <a:gd name="connsiteY4" fmla="*/ 6092 h 11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4" h="11463">
                  <a:moveTo>
                    <a:pt x="-13" y="6092"/>
                  </a:moveTo>
                  <a:cubicBezTo>
                    <a:pt x="-13" y="2949"/>
                    <a:pt x="3511" y="187"/>
                    <a:pt x="8083" y="-4"/>
                  </a:cubicBezTo>
                  <a:cubicBezTo>
                    <a:pt x="12655" y="-195"/>
                    <a:pt x="16370" y="2092"/>
                    <a:pt x="16655" y="5235"/>
                  </a:cubicBezTo>
                  <a:cubicBezTo>
                    <a:pt x="16941" y="8378"/>
                    <a:pt x="13227" y="11140"/>
                    <a:pt x="8559" y="11426"/>
                  </a:cubicBezTo>
                  <a:cubicBezTo>
                    <a:pt x="3892" y="11712"/>
                    <a:pt x="-13" y="9235"/>
                    <a:pt x="-13" y="6092"/>
                  </a:cubicBezTo>
                  <a:close/>
                </a:path>
              </a:pathLst>
            </a:custGeom>
            <a:solidFill>
              <a:srgbClr val="D58B94"/>
            </a:solidFill>
            <a:ln w="9525" cap="flat">
              <a:noFill/>
              <a:prstDash val="solid"/>
              <a:miter/>
            </a:ln>
          </p:spPr>
          <p:txBody>
            <a:bodyPr rtlCol="0" anchor="ctr"/>
            <a:lstStyle/>
            <a:p>
              <a:endParaRPr lang="en-IN"/>
            </a:p>
          </p:txBody>
        </p:sp>
        <p:sp>
          <p:nvSpPr>
            <p:cNvPr id="2538" name="Freeform: Shape 2537">
              <a:extLst>
                <a:ext uri="{FF2B5EF4-FFF2-40B4-BE49-F238E27FC236}">
                  <a16:creationId xmlns:a16="http://schemas.microsoft.com/office/drawing/2014/main" xmlns="" id="{2315C2AD-BF0F-E015-EBAB-CFB67578E1C5}"/>
                </a:ext>
              </a:extLst>
            </p:cNvPr>
            <p:cNvSpPr/>
            <p:nvPr/>
          </p:nvSpPr>
          <p:spPr>
            <a:xfrm>
              <a:off x="3289649" y="1370643"/>
              <a:ext cx="8858" cy="8006"/>
            </a:xfrm>
            <a:custGeom>
              <a:avLst/>
              <a:gdLst>
                <a:gd name="connsiteX0" fmla="*/ -13 w 8858"/>
                <a:gd name="connsiteY0" fmla="*/ 3895 h 8006"/>
                <a:gd name="connsiteX1" fmla="*/ 4263 w 8858"/>
                <a:gd name="connsiteY1" fmla="*/ -11 h 8006"/>
                <a:gd name="connsiteX2" fmla="*/ 4273 w 8858"/>
                <a:gd name="connsiteY2" fmla="*/ -11 h 8006"/>
                <a:gd name="connsiteX3" fmla="*/ 8845 w 8858"/>
                <a:gd name="connsiteY3" fmla="*/ 3895 h 8006"/>
                <a:gd name="connsiteX4" fmla="*/ 4368 w 8858"/>
                <a:gd name="connsiteY4" fmla="*/ 7990 h 8006"/>
                <a:gd name="connsiteX5" fmla="*/ -13 w 8858"/>
                <a:gd name="connsiteY5" fmla="*/ 3895 h 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8" h="8006">
                  <a:moveTo>
                    <a:pt x="-13" y="3895"/>
                  </a:moveTo>
                  <a:cubicBezTo>
                    <a:pt x="92" y="1637"/>
                    <a:pt x="2006" y="-115"/>
                    <a:pt x="4263" y="-11"/>
                  </a:cubicBezTo>
                  <a:cubicBezTo>
                    <a:pt x="4263" y="-11"/>
                    <a:pt x="4273" y="-11"/>
                    <a:pt x="4273" y="-11"/>
                  </a:cubicBezTo>
                  <a:cubicBezTo>
                    <a:pt x="6540" y="8"/>
                    <a:pt x="8474" y="1656"/>
                    <a:pt x="8845" y="3895"/>
                  </a:cubicBezTo>
                  <a:cubicBezTo>
                    <a:pt x="8692" y="6238"/>
                    <a:pt x="6721" y="8048"/>
                    <a:pt x="4368" y="7990"/>
                  </a:cubicBezTo>
                  <a:cubicBezTo>
                    <a:pt x="2054" y="8000"/>
                    <a:pt x="139" y="6200"/>
                    <a:pt x="-13" y="3895"/>
                  </a:cubicBezTo>
                  <a:close/>
                </a:path>
              </a:pathLst>
            </a:custGeom>
            <a:solidFill>
              <a:srgbClr val="D58B94"/>
            </a:solidFill>
            <a:ln w="9525" cap="flat">
              <a:noFill/>
              <a:prstDash val="solid"/>
              <a:miter/>
            </a:ln>
          </p:spPr>
          <p:txBody>
            <a:bodyPr rtlCol="0" anchor="ctr"/>
            <a:lstStyle/>
            <a:p>
              <a:endParaRPr lang="en-IN"/>
            </a:p>
          </p:txBody>
        </p:sp>
        <p:sp>
          <p:nvSpPr>
            <p:cNvPr id="2539" name="Freeform: Shape 2538">
              <a:extLst>
                <a:ext uri="{FF2B5EF4-FFF2-40B4-BE49-F238E27FC236}">
                  <a16:creationId xmlns:a16="http://schemas.microsoft.com/office/drawing/2014/main" xmlns="" id="{D6826F75-4714-1163-9541-6228F05E60F2}"/>
                </a:ext>
              </a:extLst>
            </p:cNvPr>
            <p:cNvSpPr/>
            <p:nvPr/>
          </p:nvSpPr>
          <p:spPr>
            <a:xfrm>
              <a:off x="3291458" y="1380963"/>
              <a:ext cx="13430" cy="11610"/>
            </a:xfrm>
            <a:custGeom>
              <a:avLst/>
              <a:gdLst>
                <a:gd name="connsiteX0" fmla="*/ -13 w 13430"/>
                <a:gd name="connsiteY0" fmla="*/ 5766 h 11610"/>
                <a:gd name="connsiteX1" fmla="*/ 6254 w 13430"/>
                <a:gd name="connsiteY1" fmla="*/ 42 h 11610"/>
                <a:gd name="connsiteX2" fmla="*/ 6369 w 13430"/>
                <a:gd name="connsiteY2" fmla="*/ 51 h 11610"/>
                <a:gd name="connsiteX3" fmla="*/ 13388 w 13430"/>
                <a:gd name="connsiteY3" fmla="*/ 5280 h 11610"/>
                <a:gd name="connsiteX4" fmla="*/ 13417 w 13430"/>
                <a:gd name="connsiteY4" fmla="*/ 5480 h 11610"/>
                <a:gd name="connsiteX5" fmla="*/ 6654 w 13430"/>
                <a:gd name="connsiteY5" fmla="*/ 11576 h 11610"/>
                <a:gd name="connsiteX6" fmla="*/ -4 w 13430"/>
                <a:gd name="connsiteY6" fmla="*/ 5890 h 11610"/>
                <a:gd name="connsiteX7" fmla="*/ -13 w 13430"/>
                <a:gd name="connsiteY7" fmla="*/ 5766 h 11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30" h="11610">
                  <a:moveTo>
                    <a:pt x="-13" y="5766"/>
                  </a:moveTo>
                  <a:cubicBezTo>
                    <a:pt x="139" y="2451"/>
                    <a:pt x="2939" y="-111"/>
                    <a:pt x="6254" y="42"/>
                  </a:cubicBezTo>
                  <a:cubicBezTo>
                    <a:pt x="6292" y="51"/>
                    <a:pt x="6330" y="51"/>
                    <a:pt x="6369" y="51"/>
                  </a:cubicBezTo>
                  <a:cubicBezTo>
                    <a:pt x="9750" y="-444"/>
                    <a:pt x="12893" y="1899"/>
                    <a:pt x="13388" y="5280"/>
                  </a:cubicBezTo>
                  <a:cubicBezTo>
                    <a:pt x="13398" y="5347"/>
                    <a:pt x="13407" y="5414"/>
                    <a:pt x="13417" y="5480"/>
                  </a:cubicBezTo>
                  <a:cubicBezTo>
                    <a:pt x="13207" y="9024"/>
                    <a:pt x="10198" y="11738"/>
                    <a:pt x="6654" y="11576"/>
                  </a:cubicBezTo>
                  <a:cubicBezTo>
                    <a:pt x="3244" y="11843"/>
                    <a:pt x="263" y="9300"/>
                    <a:pt x="-4" y="5890"/>
                  </a:cubicBezTo>
                  <a:cubicBezTo>
                    <a:pt x="-4" y="5852"/>
                    <a:pt x="-13" y="5804"/>
                    <a:pt x="-13" y="5766"/>
                  </a:cubicBezTo>
                  <a:close/>
                </a:path>
              </a:pathLst>
            </a:custGeom>
            <a:solidFill>
              <a:srgbClr val="D58B94"/>
            </a:solidFill>
            <a:ln w="9525" cap="flat">
              <a:noFill/>
              <a:prstDash val="solid"/>
              <a:miter/>
            </a:ln>
          </p:spPr>
          <p:txBody>
            <a:bodyPr rtlCol="0" anchor="ctr"/>
            <a:lstStyle/>
            <a:p>
              <a:endParaRPr lang="en-IN"/>
            </a:p>
          </p:txBody>
        </p:sp>
        <p:sp>
          <p:nvSpPr>
            <p:cNvPr id="2540" name="Freeform: Shape 2539">
              <a:extLst>
                <a:ext uri="{FF2B5EF4-FFF2-40B4-BE49-F238E27FC236}">
                  <a16:creationId xmlns:a16="http://schemas.microsoft.com/office/drawing/2014/main" xmlns="" id="{5AA863B6-C059-320C-E447-3075A3DBB2E9}"/>
                </a:ext>
              </a:extLst>
            </p:cNvPr>
            <p:cNvSpPr/>
            <p:nvPr/>
          </p:nvSpPr>
          <p:spPr>
            <a:xfrm>
              <a:off x="3306508" y="1378036"/>
              <a:ext cx="9525" cy="8062"/>
            </a:xfrm>
            <a:custGeom>
              <a:avLst/>
              <a:gdLst>
                <a:gd name="connsiteX0" fmla="*/ -13 w 9525"/>
                <a:gd name="connsiteY0" fmla="*/ 4216 h 8062"/>
                <a:gd name="connsiteX1" fmla="*/ 5435 w 9525"/>
                <a:gd name="connsiteY1" fmla="*/ 25 h 8062"/>
                <a:gd name="connsiteX2" fmla="*/ 9512 w 9525"/>
                <a:gd name="connsiteY2" fmla="*/ 3645 h 8062"/>
                <a:gd name="connsiteX3" fmla="*/ 5130 w 9525"/>
                <a:gd name="connsiteY3" fmla="*/ 8026 h 8062"/>
                <a:gd name="connsiteX4" fmla="*/ 4940 w 9525"/>
                <a:gd name="connsiteY4" fmla="*/ 8026 h 8062"/>
                <a:gd name="connsiteX5" fmla="*/ -13 w 9525"/>
                <a:gd name="connsiteY5" fmla="*/ 4216 h 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h="8062">
                  <a:moveTo>
                    <a:pt x="-13" y="4216"/>
                  </a:moveTo>
                  <a:cubicBezTo>
                    <a:pt x="329" y="1559"/>
                    <a:pt x="2768" y="-317"/>
                    <a:pt x="5435" y="25"/>
                  </a:cubicBezTo>
                  <a:cubicBezTo>
                    <a:pt x="7407" y="283"/>
                    <a:pt x="9016" y="1721"/>
                    <a:pt x="9512" y="3645"/>
                  </a:cubicBezTo>
                  <a:cubicBezTo>
                    <a:pt x="9512" y="6064"/>
                    <a:pt x="7559" y="8026"/>
                    <a:pt x="5130" y="8026"/>
                  </a:cubicBezTo>
                  <a:cubicBezTo>
                    <a:pt x="5073" y="8026"/>
                    <a:pt x="5006" y="8026"/>
                    <a:pt x="4940" y="8026"/>
                  </a:cubicBezTo>
                  <a:cubicBezTo>
                    <a:pt x="2539" y="8255"/>
                    <a:pt x="377" y="6588"/>
                    <a:pt x="-13" y="4216"/>
                  </a:cubicBezTo>
                  <a:close/>
                </a:path>
              </a:pathLst>
            </a:custGeom>
            <a:solidFill>
              <a:srgbClr val="D58B94"/>
            </a:solidFill>
            <a:ln w="9525" cap="flat">
              <a:noFill/>
              <a:prstDash val="solid"/>
              <a:miter/>
            </a:ln>
          </p:spPr>
          <p:txBody>
            <a:bodyPr rtlCol="0" anchor="ctr"/>
            <a:lstStyle/>
            <a:p>
              <a:endParaRPr lang="en-IN"/>
            </a:p>
          </p:txBody>
        </p:sp>
        <p:sp>
          <p:nvSpPr>
            <p:cNvPr id="2541" name="Freeform: Shape 2540">
              <a:extLst>
                <a:ext uri="{FF2B5EF4-FFF2-40B4-BE49-F238E27FC236}">
                  <a16:creationId xmlns:a16="http://schemas.microsoft.com/office/drawing/2014/main" xmlns="" id="{8BBD5318-B5B7-88D7-AE74-76F7AB68D2A5}"/>
                </a:ext>
              </a:extLst>
            </p:cNvPr>
            <p:cNvSpPr/>
            <p:nvPr/>
          </p:nvSpPr>
          <p:spPr>
            <a:xfrm>
              <a:off x="3313747" y="1156678"/>
              <a:ext cx="178879" cy="312847"/>
            </a:xfrm>
            <a:custGeom>
              <a:avLst/>
              <a:gdLst>
                <a:gd name="connsiteX0" fmla="*/ 55041 w 178879"/>
                <a:gd name="connsiteY0" fmla="*/ 2118 h 312847"/>
                <a:gd name="connsiteX1" fmla="*/ 178866 w 178879"/>
                <a:gd name="connsiteY1" fmla="*/ 265294 h 312847"/>
                <a:gd name="connsiteX2" fmla="*/ 169913 w 178879"/>
                <a:gd name="connsiteY2" fmla="*/ 275390 h 312847"/>
                <a:gd name="connsiteX3" fmla="*/ 142576 w 178879"/>
                <a:gd name="connsiteY3" fmla="*/ 295964 h 312847"/>
                <a:gd name="connsiteX4" fmla="*/ 45516 w 178879"/>
                <a:gd name="connsiteY4" fmla="*/ 306918 h 312847"/>
                <a:gd name="connsiteX5" fmla="*/ -13 w 178879"/>
                <a:gd name="connsiteY5" fmla="*/ 16215 h 312847"/>
                <a:gd name="connsiteX6" fmla="*/ 4368 w 178879"/>
                <a:gd name="connsiteY6" fmla="*/ 12596 h 312847"/>
                <a:gd name="connsiteX7" fmla="*/ 15798 w 178879"/>
                <a:gd name="connsiteY7" fmla="*/ 5738 h 312847"/>
                <a:gd name="connsiteX8" fmla="*/ 55041 w 178879"/>
                <a:gd name="connsiteY8" fmla="*/ 2118 h 31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879" h="312847">
                  <a:moveTo>
                    <a:pt x="55041" y="2118"/>
                  </a:moveTo>
                  <a:lnTo>
                    <a:pt x="178866" y="265294"/>
                  </a:lnTo>
                  <a:cubicBezTo>
                    <a:pt x="176133" y="268875"/>
                    <a:pt x="173142" y="272247"/>
                    <a:pt x="169913" y="275390"/>
                  </a:cubicBezTo>
                  <a:cubicBezTo>
                    <a:pt x="161550" y="283191"/>
                    <a:pt x="152387" y="290087"/>
                    <a:pt x="142576" y="295964"/>
                  </a:cubicBezTo>
                  <a:cubicBezTo>
                    <a:pt x="113382" y="313643"/>
                    <a:pt x="77911" y="317653"/>
                    <a:pt x="45516" y="306918"/>
                  </a:cubicBezTo>
                  <a:lnTo>
                    <a:pt x="-13" y="16215"/>
                  </a:lnTo>
                  <a:lnTo>
                    <a:pt x="4368" y="12596"/>
                  </a:lnTo>
                  <a:cubicBezTo>
                    <a:pt x="8016" y="10052"/>
                    <a:pt x="11836" y="7757"/>
                    <a:pt x="15798" y="5738"/>
                  </a:cubicBezTo>
                  <a:cubicBezTo>
                    <a:pt x="27952" y="-377"/>
                    <a:pt x="41973" y="-1673"/>
                    <a:pt x="55041" y="211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542" name="Freeform: Shape 2541">
              <a:extLst>
                <a:ext uri="{FF2B5EF4-FFF2-40B4-BE49-F238E27FC236}">
                  <a16:creationId xmlns:a16="http://schemas.microsoft.com/office/drawing/2014/main" xmlns="" id="{FAA153F8-D641-C8AE-9F44-DEB8AE4FF226}"/>
                </a:ext>
              </a:extLst>
            </p:cNvPr>
            <p:cNvSpPr/>
            <p:nvPr/>
          </p:nvSpPr>
          <p:spPr>
            <a:xfrm>
              <a:off x="3346260" y="1212714"/>
              <a:ext cx="48587" cy="86526"/>
            </a:xfrm>
            <a:custGeom>
              <a:avLst/>
              <a:gdLst>
                <a:gd name="connsiteX0" fmla="*/ 37483 w 48587"/>
                <a:gd name="connsiteY0" fmla="*/ 85908 h 86526"/>
                <a:gd name="connsiteX1" fmla="*/ 4431 w 48587"/>
                <a:gd name="connsiteY1" fmla="*/ 48761 h 86526"/>
                <a:gd name="connsiteX2" fmla="*/ 10050 w 48587"/>
                <a:gd name="connsiteY2" fmla="*/ 469 h 86526"/>
                <a:gd name="connsiteX3" fmla="*/ 24909 w 48587"/>
                <a:gd name="connsiteY3" fmla="*/ 5613 h 86526"/>
                <a:gd name="connsiteX4" fmla="*/ 42817 w 48587"/>
                <a:gd name="connsiteY4" fmla="*/ 36283 h 86526"/>
                <a:gd name="connsiteX5" fmla="*/ 48436 w 48587"/>
                <a:gd name="connsiteY5" fmla="*/ 68287 h 86526"/>
                <a:gd name="connsiteX6" fmla="*/ 37483 w 48587"/>
                <a:gd name="connsiteY6" fmla="*/ 85908 h 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87" h="86526">
                  <a:moveTo>
                    <a:pt x="37483" y="85908"/>
                  </a:moveTo>
                  <a:cubicBezTo>
                    <a:pt x="24909" y="90004"/>
                    <a:pt x="9955" y="72764"/>
                    <a:pt x="4431" y="48761"/>
                  </a:cubicBezTo>
                  <a:cubicBezTo>
                    <a:pt x="-4332" y="11518"/>
                    <a:pt x="1097" y="3327"/>
                    <a:pt x="10050" y="469"/>
                  </a:cubicBezTo>
                  <a:cubicBezTo>
                    <a:pt x="15594" y="-1026"/>
                    <a:pt x="21481" y="1012"/>
                    <a:pt x="24909" y="5613"/>
                  </a:cubicBezTo>
                  <a:cubicBezTo>
                    <a:pt x="32863" y="14538"/>
                    <a:pt x="38949" y="24967"/>
                    <a:pt x="42817" y="36283"/>
                  </a:cubicBezTo>
                  <a:cubicBezTo>
                    <a:pt x="47198" y="46351"/>
                    <a:pt x="49132" y="57324"/>
                    <a:pt x="48436" y="68287"/>
                  </a:cubicBezTo>
                  <a:cubicBezTo>
                    <a:pt x="48589" y="75812"/>
                    <a:pt x="44293" y="82708"/>
                    <a:pt x="37483" y="8590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543" name="Freeform: Shape 2542">
              <a:extLst>
                <a:ext uri="{FF2B5EF4-FFF2-40B4-BE49-F238E27FC236}">
                  <a16:creationId xmlns:a16="http://schemas.microsoft.com/office/drawing/2014/main" xmlns="" id="{559BDEEE-9B7F-75D8-8EFE-9C70FB9D7A0B}"/>
                </a:ext>
              </a:extLst>
            </p:cNvPr>
            <p:cNvSpPr/>
            <p:nvPr/>
          </p:nvSpPr>
          <p:spPr>
            <a:xfrm>
              <a:off x="3392500" y="1453238"/>
              <a:ext cx="16576" cy="12195"/>
            </a:xfrm>
            <a:custGeom>
              <a:avLst/>
              <a:gdLst>
                <a:gd name="connsiteX0" fmla="*/ 101 w 16576"/>
                <a:gd name="connsiteY0" fmla="*/ 8072 h 12195"/>
                <a:gd name="connsiteX1" fmla="*/ 6864 w 16576"/>
                <a:gd name="connsiteY1" fmla="*/ 452 h 12195"/>
                <a:gd name="connsiteX2" fmla="*/ 16389 w 16576"/>
                <a:gd name="connsiteY2" fmla="*/ 3977 h 12195"/>
                <a:gd name="connsiteX3" fmla="*/ 9721 w 16576"/>
                <a:gd name="connsiteY3" fmla="*/ 11787 h 12195"/>
                <a:gd name="connsiteX4" fmla="*/ 101 w 16576"/>
                <a:gd name="connsiteY4" fmla="*/ 8072 h 12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2195">
                  <a:moveTo>
                    <a:pt x="101" y="8072"/>
                  </a:moveTo>
                  <a:cubicBezTo>
                    <a:pt x="-661" y="5024"/>
                    <a:pt x="2482" y="1691"/>
                    <a:pt x="6864" y="452"/>
                  </a:cubicBezTo>
                  <a:cubicBezTo>
                    <a:pt x="11245" y="-786"/>
                    <a:pt x="15436" y="452"/>
                    <a:pt x="16389" y="3977"/>
                  </a:cubicBezTo>
                  <a:cubicBezTo>
                    <a:pt x="17341" y="7501"/>
                    <a:pt x="14293" y="10549"/>
                    <a:pt x="9721" y="11787"/>
                  </a:cubicBezTo>
                  <a:cubicBezTo>
                    <a:pt x="5149" y="13025"/>
                    <a:pt x="768" y="11216"/>
                    <a:pt x="101" y="8072"/>
                  </a:cubicBezTo>
                  <a:close/>
                </a:path>
              </a:pathLst>
            </a:custGeom>
            <a:solidFill>
              <a:srgbClr val="D58B94"/>
            </a:solidFill>
            <a:ln w="9525" cap="flat">
              <a:noFill/>
              <a:prstDash val="solid"/>
              <a:miter/>
            </a:ln>
          </p:spPr>
          <p:txBody>
            <a:bodyPr rtlCol="0" anchor="ctr"/>
            <a:lstStyle/>
            <a:p>
              <a:endParaRPr lang="en-IN"/>
            </a:p>
          </p:txBody>
        </p:sp>
        <p:sp>
          <p:nvSpPr>
            <p:cNvPr id="2544" name="Freeform: Shape 2543">
              <a:extLst>
                <a:ext uri="{FF2B5EF4-FFF2-40B4-BE49-F238E27FC236}">
                  <a16:creationId xmlns:a16="http://schemas.microsoft.com/office/drawing/2014/main" xmlns="" id="{9DCD9B43-6759-CEF4-4F8B-9FA70685C16D}"/>
                </a:ext>
              </a:extLst>
            </p:cNvPr>
            <p:cNvSpPr/>
            <p:nvPr/>
          </p:nvSpPr>
          <p:spPr>
            <a:xfrm>
              <a:off x="3371973" y="1448894"/>
              <a:ext cx="16847" cy="12250"/>
            </a:xfrm>
            <a:custGeom>
              <a:avLst/>
              <a:gdLst>
                <a:gd name="connsiteX0" fmla="*/ 54 w 16847"/>
                <a:gd name="connsiteY0" fmla="*/ 7940 h 12250"/>
                <a:gd name="connsiteX1" fmla="*/ 7197 w 16847"/>
                <a:gd name="connsiteY1" fmla="*/ 415 h 12250"/>
                <a:gd name="connsiteX2" fmla="*/ 16722 w 16847"/>
                <a:gd name="connsiteY2" fmla="*/ 4606 h 12250"/>
                <a:gd name="connsiteX3" fmla="*/ 9674 w 16847"/>
                <a:gd name="connsiteY3" fmla="*/ 12035 h 12250"/>
                <a:gd name="connsiteX4" fmla="*/ 54 w 16847"/>
                <a:gd name="connsiteY4" fmla="*/ 7940 h 12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7" h="12250">
                  <a:moveTo>
                    <a:pt x="54" y="7940"/>
                  </a:moveTo>
                  <a:cubicBezTo>
                    <a:pt x="-518" y="4701"/>
                    <a:pt x="2625" y="1367"/>
                    <a:pt x="7197" y="415"/>
                  </a:cubicBezTo>
                  <a:cubicBezTo>
                    <a:pt x="10979" y="-909"/>
                    <a:pt x="15141" y="920"/>
                    <a:pt x="16722" y="4606"/>
                  </a:cubicBezTo>
                  <a:cubicBezTo>
                    <a:pt x="17484" y="7749"/>
                    <a:pt x="14246" y="11178"/>
                    <a:pt x="9674" y="12035"/>
                  </a:cubicBezTo>
                  <a:cubicBezTo>
                    <a:pt x="5102" y="12893"/>
                    <a:pt x="625" y="10892"/>
                    <a:pt x="54" y="7940"/>
                  </a:cubicBezTo>
                  <a:close/>
                </a:path>
              </a:pathLst>
            </a:custGeom>
            <a:solidFill>
              <a:srgbClr val="D58B94"/>
            </a:solidFill>
            <a:ln w="9525" cap="flat">
              <a:noFill/>
              <a:prstDash val="solid"/>
              <a:miter/>
            </a:ln>
          </p:spPr>
          <p:txBody>
            <a:bodyPr rtlCol="0" anchor="ctr"/>
            <a:lstStyle/>
            <a:p>
              <a:endParaRPr lang="en-IN"/>
            </a:p>
          </p:txBody>
        </p:sp>
        <p:sp>
          <p:nvSpPr>
            <p:cNvPr id="2545" name="Freeform: Shape 2544">
              <a:extLst>
                <a:ext uri="{FF2B5EF4-FFF2-40B4-BE49-F238E27FC236}">
                  <a16:creationId xmlns:a16="http://schemas.microsoft.com/office/drawing/2014/main" xmlns="" id="{BA0E0151-AD58-DC1F-5798-0E96205BD0B0}"/>
                </a:ext>
              </a:extLst>
            </p:cNvPr>
            <p:cNvSpPr/>
            <p:nvPr/>
          </p:nvSpPr>
          <p:spPr>
            <a:xfrm>
              <a:off x="3387255" y="1436565"/>
              <a:ext cx="15200" cy="11759"/>
            </a:xfrm>
            <a:custGeom>
              <a:avLst/>
              <a:gdLst>
                <a:gd name="connsiteX0" fmla="*/ 107 w 15200"/>
                <a:gd name="connsiteY0" fmla="*/ 7600 h 11759"/>
                <a:gd name="connsiteX1" fmla="*/ 6298 w 15200"/>
                <a:gd name="connsiteY1" fmla="*/ 457 h 11759"/>
                <a:gd name="connsiteX2" fmla="*/ 15061 w 15200"/>
                <a:gd name="connsiteY2" fmla="*/ 3886 h 11759"/>
                <a:gd name="connsiteX3" fmla="*/ 8870 w 15200"/>
                <a:gd name="connsiteY3" fmla="*/ 11220 h 11759"/>
                <a:gd name="connsiteX4" fmla="*/ 135 w 15200"/>
                <a:gd name="connsiteY4" fmla="*/ 7667 h 11759"/>
                <a:gd name="connsiteX5" fmla="*/ 107 w 15200"/>
                <a:gd name="connsiteY5" fmla="*/ 7600 h 1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00" h="11759">
                  <a:moveTo>
                    <a:pt x="107" y="7600"/>
                  </a:moveTo>
                  <a:cubicBezTo>
                    <a:pt x="-655" y="4552"/>
                    <a:pt x="2298" y="1600"/>
                    <a:pt x="6298" y="457"/>
                  </a:cubicBezTo>
                  <a:cubicBezTo>
                    <a:pt x="9670" y="-848"/>
                    <a:pt x="13471" y="638"/>
                    <a:pt x="15061" y="3886"/>
                  </a:cubicBezTo>
                  <a:cubicBezTo>
                    <a:pt x="15823" y="6838"/>
                    <a:pt x="13061" y="10172"/>
                    <a:pt x="8870" y="11220"/>
                  </a:cubicBezTo>
                  <a:cubicBezTo>
                    <a:pt x="5479" y="12649"/>
                    <a:pt x="1564" y="11058"/>
                    <a:pt x="135" y="7667"/>
                  </a:cubicBezTo>
                  <a:cubicBezTo>
                    <a:pt x="126" y="7648"/>
                    <a:pt x="116" y="7619"/>
                    <a:pt x="107" y="7600"/>
                  </a:cubicBezTo>
                  <a:close/>
                </a:path>
              </a:pathLst>
            </a:custGeom>
            <a:solidFill>
              <a:srgbClr val="D58B94"/>
            </a:solidFill>
            <a:ln w="9525" cap="flat">
              <a:noFill/>
              <a:prstDash val="solid"/>
              <a:miter/>
            </a:ln>
          </p:spPr>
          <p:txBody>
            <a:bodyPr rtlCol="0" anchor="ctr"/>
            <a:lstStyle/>
            <a:p>
              <a:endParaRPr lang="en-IN"/>
            </a:p>
          </p:txBody>
        </p:sp>
        <p:sp>
          <p:nvSpPr>
            <p:cNvPr id="2546" name="Freeform: Shape 2545">
              <a:extLst>
                <a:ext uri="{FF2B5EF4-FFF2-40B4-BE49-F238E27FC236}">
                  <a16:creationId xmlns:a16="http://schemas.microsoft.com/office/drawing/2014/main" xmlns="" id="{3C322FF1-D8B2-BFB1-D485-4F1CED0F74AE}"/>
                </a:ext>
              </a:extLst>
            </p:cNvPr>
            <p:cNvSpPr/>
            <p:nvPr/>
          </p:nvSpPr>
          <p:spPr>
            <a:xfrm>
              <a:off x="3466415" y="1420090"/>
              <a:ext cx="15032" cy="12340"/>
            </a:xfrm>
            <a:custGeom>
              <a:avLst/>
              <a:gdLst>
                <a:gd name="connsiteX0" fmla="*/ 290 w 15032"/>
                <a:gd name="connsiteY0" fmla="*/ 9025 h 12340"/>
                <a:gd name="connsiteX1" fmla="*/ 5148 w 15032"/>
                <a:gd name="connsiteY1" fmla="*/ 1024 h 12340"/>
                <a:gd name="connsiteX2" fmla="*/ 14673 w 15032"/>
                <a:gd name="connsiteY2" fmla="*/ 3215 h 12340"/>
                <a:gd name="connsiteX3" fmla="*/ 9815 w 15032"/>
                <a:gd name="connsiteY3" fmla="*/ 11216 h 12340"/>
                <a:gd name="connsiteX4" fmla="*/ 452 w 15032"/>
                <a:gd name="connsiteY4" fmla="*/ 9282 h 12340"/>
                <a:gd name="connsiteX5" fmla="*/ 290 w 15032"/>
                <a:gd name="connsiteY5" fmla="*/ 9025 h 12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32" h="12340">
                  <a:moveTo>
                    <a:pt x="290" y="9025"/>
                  </a:moveTo>
                  <a:cubicBezTo>
                    <a:pt x="-853" y="6263"/>
                    <a:pt x="1338" y="2643"/>
                    <a:pt x="5148" y="1024"/>
                  </a:cubicBezTo>
                  <a:cubicBezTo>
                    <a:pt x="8386" y="-976"/>
                    <a:pt x="12634" y="-5"/>
                    <a:pt x="14673" y="3215"/>
                  </a:cubicBezTo>
                  <a:cubicBezTo>
                    <a:pt x="15911" y="5977"/>
                    <a:pt x="13720" y="9597"/>
                    <a:pt x="9815" y="11216"/>
                  </a:cubicBezTo>
                  <a:cubicBezTo>
                    <a:pt x="6691" y="13264"/>
                    <a:pt x="2500" y="12397"/>
                    <a:pt x="452" y="9282"/>
                  </a:cubicBezTo>
                  <a:cubicBezTo>
                    <a:pt x="395" y="9197"/>
                    <a:pt x="337" y="9111"/>
                    <a:pt x="290" y="9025"/>
                  </a:cubicBezTo>
                  <a:close/>
                </a:path>
              </a:pathLst>
            </a:custGeom>
            <a:solidFill>
              <a:srgbClr val="D58B94"/>
            </a:solidFill>
            <a:ln w="9525" cap="flat">
              <a:noFill/>
              <a:prstDash val="solid"/>
              <a:miter/>
            </a:ln>
          </p:spPr>
          <p:txBody>
            <a:bodyPr rtlCol="0" anchor="ctr"/>
            <a:lstStyle/>
            <a:p>
              <a:endParaRPr lang="en-IN"/>
            </a:p>
          </p:txBody>
        </p:sp>
        <p:sp>
          <p:nvSpPr>
            <p:cNvPr id="2547" name="Freeform: Shape 2546">
              <a:extLst>
                <a:ext uri="{FF2B5EF4-FFF2-40B4-BE49-F238E27FC236}">
                  <a16:creationId xmlns:a16="http://schemas.microsoft.com/office/drawing/2014/main" xmlns="" id="{0B361DD6-8894-D12A-B1FD-760BBF369ACC}"/>
                </a:ext>
              </a:extLst>
            </p:cNvPr>
            <p:cNvSpPr/>
            <p:nvPr/>
          </p:nvSpPr>
          <p:spPr>
            <a:xfrm>
              <a:off x="3411349" y="1430170"/>
              <a:ext cx="19754" cy="15483"/>
            </a:xfrm>
            <a:custGeom>
              <a:avLst/>
              <a:gdLst>
                <a:gd name="connsiteX0" fmla="*/ 206 w 19754"/>
                <a:gd name="connsiteY0" fmla="*/ 10376 h 15483"/>
                <a:gd name="connsiteX1" fmla="*/ 7826 w 19754"/>
                <a:gd name="connsiteY1" fmla="*/ 851 h 15483"/>
                <a:gd name="connsiteX2" fmla="*/ 19447 w 19754"/>
                <a:gd name="connsiteY2" fmla="*/ 4661 h 15483"/>
                <a:gd name="connsiteX3" fmla="*/ 12113 w 19754"/>
                <a:gd name="connsiteY3" fmla="*/ 14853 h 15483"/>
                <a:gd name="connsiteX4" fmla="*/ 206 w 19754"/>
                <a:gd name="connsiteY4" fmla="*/ 10376 h 1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54" h="15483">
                  <a:moveTo>
                    <a:pt x="206" y="10376"/>
                  </a:moveTo>
                  <a:cubicBezTo>
                    <a:pt x="-937" y="6471"/>
                    <a:pt x="2492" y="2184"/>
                    <a:pt x="7826" y="851"/>
                  </a:cubicBezTo>
                  <a:cubicBezTo>
                    <a:pt x="12094" y="-1187"/>
                    <a:pt x="17209" y="489"/>
                    <a:pt x="19447" y="4661"/>
                  </a:cubicBezTo>
                  <a:cubicBezTo>
                    <a:pt x="20780" y="8471"/>
                    <a:pt x="17447" y="13043"/>
                    <a:pt x="12113" y="14853"/>
                  </a:cubicBezTo>
                  <a:cubicBezTo>
                    <a:pt x="6779" y="16662"/>
                    <a:pt x="1254" y="14281"/>
                    <a:pt x="206" y="10376"/>
                  </a:cubicBezTo>
                  <a:close/>
                </a:path>
              </a:pathLst>
            </a:custGeom>
            <a:solidFill>
              <a:srgbClr val="D58B94"/>
            </a:solidFill>
            <a:ln w="9525" cap="flat">
              <a:noFill/>
              <a:prstDash val="solid"/>
              <a:miter/>
            </a:ln>
          </p:spPr>
          <p:txBody>
            <a:bodyPr rtlCol="0" anchor="ctr"/>
            <a:lstStyle/>
            <a:p>
              <a:endParaRPr lang="en-IN"/>
            </a:p>
          </p:txBody>
        </p:sp>
        <p:sp>
          <p:nvSpPr>
            <p:cNvPr id="2548" name="Freeform: Shape 2547">
              <a:extLst>
                <a:ext uri="{FF2B5EF4-FFF2-40B4-BE49-F238E27FC236}">
                  <a16:creationId xmlns:a16="http://schemas.microsoft.com/office/drawing/2014/main" xmlns="" id="{079D6664-BE34-ABC2-AE59-DE5A0C1FC974}"/>
                </a:ext>
              </a:extLst>
            </p:cNvPr>
            <p:cNvSpPr/>
            <p:nvPr/>
          </p:nvSpPr>
          <p:spPr>
            <a:xfrm>
              <a:off x="3377004" y="1355836"/>
              <a:ext cx="6596" cy="6026"/>
            </a:xfrm>
            <a:custGeom>
              <a:avLst/>
              <a:gdLst>
                <a:gd name="connsiteX0" fmla="*/ 71 w 6596"/>
                <a:gd name="connsiteY0" fmla="*/ 3842 h 6026"/>
                <a:gd name="connsiteX1" fmla="*/ 2328 w 6596"/>
                <a:gd name="connsiteY1" fmla="*/ 175 h 6026"/>
                <a:gd name="connsiteX2" fmla="*/ 2547 w 6596"/>
                <a:gd name="connsiteY2" fmla="*/ 127 h 6026"/>
                <a:gd name="connsiteX3" fmla="*/ 6548 w 6596"/>
                <a:gd name="connsiteY3" fmla="*/ 2128 h 6026"/>
                <a:gd name="connsiteX4" fmla="*/ 4071 w 6596"/>
                <a:gd name="connsiteY4" fmla="*/ 5842 h 6026"/>
                <a:gd name="connsiteX5" fmla="*/ 80 w 6596"/>
                <a:gd name="connsiteY5" fmla="*/ 3880 h 6026"/>
                <a:gd name="connsiteX6" fmla="*/ 71 w 6596"/>
                <a:gd name="connsiteY6" fmla="*/ 3842 h 6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96" h="6026">
                  <a:moveTo>
                    <a:pt x="71" y="3842"/>
                  </a:moveTo>
                  <a:cubicBezTo>
                    <a:pt x="-320" y="2204"/>
                    <a:pt x="689" y="566"/>
                    <a:pt x="2328" y="175"/>
                  </a:cubicBezTo>
                  <a:cubicBezTo>
                    <a:pt x="2404" y="156"/>
                    <a:pt x="2471" y="137"/>
                    <a:pt x="2547" y="127"/>
                  </a:cubicBezTo>
                  <a:cubicBezTo>
                    <a:pt x="4204" y="-377"/>
                    <a:pt x="5966" y="499"/>
                    <a:pt x="6548" y="2128"/>
                  </a:cubicBezTo>
                  <a:cubicBezTo>
                    <a:pt x="6795" y="3814"/>
                    <a:pt x="5728" y="5423"/>
                    <a:pt x="4071" y="5842"/>
                  </a:cubicBezTo>
                  <a:cubicBezTo>
                    <a:pt x="2423" y="6404"/>
                    <a:pt x="642" y="5519"/>
                    <a:pt x="80" y="3880"/>
                  </a:cubicBezTo>
                  <a:cubicBezTo>
                    <a:pt x="80" y="3871"/>
                    <a:pt x="71" y="3852"/>
                    <a:pt x="71" y="3842"/>
                  </a:cubicBezTo>
                  <a:close/>
                </a:path>
              </a:pathLst>
            </a:custGeom>
            <a:solidFill>
              <a:srgbClr val="D58B94"/>
            </a:solidFill>
            <a:ln w="9525" cap="flat">
              <a:noFill/>
              <a:prstDash val="solid"/>
              <a:miter/>
            </a:ln>
          </p:spPr>
          <p:txBody>
            <a:bodyPr rtlCol="0" anchor="ctr"/>
            <a:lstStyle/>
            <a:p>
              <a:endParaRPr lang="en-IN"/>
            </a:p>
          </p:txBody>
        </p:sp>
        <p:sp>
          <p:nvSpPr>
            <p:cNvPr id="2549" name="Freeform: Shape 2548">
              <a:extLst>
                <a:ext uri="{FF2B5EF4-FFF2-40B4-BE49-F238E27FC236}">
                  <a16:creationId xmlns:a16="http://schemas.microsoft.com/office/drawing/2014/main" xmlns="" id="{C02D278F-2E7F-046D-B8B7-1C8B6E67314E}"/>
                </a:ext>
              </a:extLst>
            </p:cNvPr>
            <p:cNvSpPr/>
            <p:nvPr/>
          </p:nvSpPr>
          <p:spPr>
            <a:xfrm>
              <a:off x="3394644" y="1363523"/>
              <a:ext cx="6703" cy="5947"/>
            </a:xfrm>
            <a:custGeom>
              <a:avLst/>
              <a:gdLst>
                <a:gd name="connsiteX0" fmla="*/ 52 w 6703"/>
                <a:gd name="connsiteY0" fmla="*/ 3871 h 5947"/>
                <a:gd name="connsiteX1" fmla="*/ 2500 w 6703"/>
                <a:gd name="connsiteY1" fmla="*/ 165 h 5947"/>
                <a:gd name="connsiteX2" fmla="*/ 2529 w 6703"/>
                <a:gd name="connsiteY2" fmla="*/ 156 h 5947"/>
                <a:gd name="connsiteX3" fmla="*/ 6624 w 6703"/>
                <a:gd name="connsiteY3" fmla="*/ 1966 h 5947"/>
                <a:gd name="connsiteX4" fmla="*/ 4148 w 6703"/>
                <a:gd name="connsiteY4" fmla="*/ 5776 h 5947"/>
                <a:gd name="connsiteX5" fmla="*/ 52 w 6703"/>
                <a:gd name="connsiteY5" fmla="*/ 3871 h 5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03" h="5947">
                  <a:moveTo>
                    <a:pt x="52" y="3871"/>
                  </a:moveTo>
                  <a:cubicBezTo>
                    <a:pt x="-300" y="2166"/>
                    <a:pt x="805" y="508"/>
                    <a:pt x="2500" y="165"/>
                  </a:cubicBezTo>
                  <a:cubicBezTo>
                    <a:pt x="2510" y="156"/>
                    <a:pt x="2519" y="156"/>
                    <a:pt x="2529" y="156"/>
                  </a:cubicBezTo>
                  <a:cubicBezTo>
                    <a:pt x="4157" y="-387"/>
                    <a:pt x="5929" y="403"/>
                    <a:pt x="6624" y="1966"/>
                  </a:cubicBezTo>
                  <a:cubicBezTo>
                    <a:pt x="6977" y="3699"/>
                    <a:pt x="5872" y="5395"/>
                    <a:pt x="4148" y="5776"/>
                  </a:cubicBezTo>
                  <a:cubicBezTo>
                    <a:pt x="2491" y="6300"/>
                    <a:pt x="709" y="5471"/>
                    <a:pt x="52" y="3871"/>
                  </a:cubicBezTo>
                  <a:close/>
                </a:path>
              </a:pathLst>
            </a:custGeom>
            <a:solidFill>
              <a:srgbClr val="D58B94"/>
            </a:solidFill>
            <a:ln w="9525" cap="flat">
              <a:noFill/>
              <a:prstDash val="solid"/>
              <a:miter/>
            </a:ln>
          </p:spPr>
          <p:txBody>
            <a:bodyPr rtlCol="0" anchor="ctr"/>
            <a:lstStyle/>
            <a:p>
              <a:endParaRPr lang="en-IN"/>
            </a:p>
          </p:txBody>
        </p:sp>
        <p:sp>
          <p:nvSpPr>
            <p:cNvPr id="2550" name="Freeform: Shape 2549">
              <a:extLst>
                <a:ext uri="{FF2B5EF4-FFF2-40B4-BE49-F238E27FC236}">
                  <a16:creationId xmlns:a16="http://schemas.microsoft.com/office/drawing/2014/main" xmlns="" id="{F74EC1A6-73F0-3493-663B-7B64E2655A9F}"/>
                </a:ext>
              </a:extLst>
            </p:cNvPr>
            <p:cNvSpPr/>
            <p:nvPr/>
          </p:nvSpPr>
          <p:spPr>
            <a:xfrm>
              <a:off x="3374681" y="1371595"/>
              <a:ext cx="7273" cy="6366"/>
            </a:xfrm>
            <a:custGeom>
              <a:avLst/>
              <a:gdLst>
                <a:gd name="connsiteX0" fmla="*/ 13 w 7273"/>
                <a:gd name="connsiteY0" fmla="*/ 4180 h 6366"/>
                <a:gd name="connsiteX1" fmla="*/ 2966 w 7273"/>
                <a:gd name="connsiteY1" fmla="*/ 180 h 6366"/>
                <a:gd name="connsiteX2" fmla="*/ 7223 w 7273"/>
                <a:gd name="connsiteY2" fmla="*/ 2199 h 6366"/>
                <a:gd name="connsiteX3" fmla="*/ 7252 w 7273"/>
                <a:gd name="connsiteY3" fmla="*/ 2275 h 6366"/>
                <a:gd name="connsiteX4" fmla="*/ 3718 w 7273"/>
                <a:gd name="connsiteY4" fmla="*/ 6342 h 6366"/>
                <a:gd name="connsiteX5" fmla="*/ 13 w 7273"/>
                <a:gd name="connsiteY5" fmla="*/ 4180 h 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3" h="6366">
                  <a:moveTo>
                    <a:pt x="13" y="4180"/>
                  </a:moveTo>
                  <a:cubicBezTo>
                    <a:pt x="-216" y="2275"/>
                    <a:pt x="1080" y="523"/>
                    <a:pt x="2966" y="180"/>
                  </a:cubicBezTo>
                  <a:cubicBezTo>
                    <a:pt x="4699" y="-439"/>
                    <a:pt x="6604" y="466"/>
                    <a:pt x="7223" y="2199"/>
                  </a:cubicBezTo>
                  <a:cubicBezTo>
                    <a:pt x="7233" y="2228"/>
                    <a:pt x="7242" y="2247"/>
                    <a:pt x="7252" y="2275"/>
                  </a:cubicBezTo>
                  <a:cubicBezTo>
                    <a:pt x="7395" y="4371"/>
                    <a:pt x="5813" y="6190"/>
                    <a:pt x="3718" y="6342"/>
                  </a:cubicBezTo>
                  <a:cubicBezTo>
                    <a:pt x="2156" y="6447"/>
                    <a:pt x="689" y="5590"/>
                    <a:pt x="13" y="4180"/>
                  </a:cubicBezTo>
                  <a:close/>
                </a:path>
              </a:pathLst>
            </a:custGeom>
            <a:solidFill>
              <a:srgbClr val="D58B94"/>
            </a:solidFill>
            <a:ln w="9525" cap="flat">
              <a:noFill/>
              <a:prstDash val="solid"/>
              <a:miter/>
            </a:ln>
          </p:spPr>
          <p:txBody>
            <a:bodyPr rtlCol="0" anchor="ctr"/>
            <a:lstStyle/>
            <a:p>
              <a:endParaRPr lang="en-IN"/>
            </a:p>
          </p:txBody>
        </p:sp>
        <p:sp>
          <p:nvSpPr>
            <p:cNvPr id="2551" name="Freeform: Shape 2550">
              <a:extLst>
                <a:ext uri="{FF2B5EF4-FFF2-40B4-BE49-F238E27FC236}">
                  <a16:creationId xmlns:a16="http://schemas.microsoft.com/office/drawing/2014/main" xmlns="" id="{8C7F022F-AFDD-A76D-547B-83FCD97CE4D4}"/>
                </a:ext>
              </a:extLst>
            </p:cNvPr>
            <p:cNvSpPr/>
            <p:nvPr/>
          </p:nvSpPr>
          <p:spPr>
            <a:xfrm>
              <a:off x="3439254" y="1418735"/>
              <a:ext cx="13412" cy="10774"/>
            </a:xfrm>
            <a:custGeom>
              <a:avLst/>
              <a:gdLst>
                <a:gd name="connsiteX0" fmla="*/ 210 w 13412"/>
                <a:gd name="connsiteY0" fmla="*/ 7523 h 10774"/>
                <a:gd name="connsiteX1" fmla="*/ 4972 w 13412"/>
                <a:gd name="connsiteY1" fmla="*/ 474 h 10774"/>
                <a:gd name="connsiteX2" fmla="*/ 13259 w 13412"/>
                <a:gd name="connsiteY2" fmla="*/ 2760 h 10774"/>
                <a:gd name="connsiteX3" fmla="*/ 8592 w 13412"/>
                <a:gd name="connsiteY3" fmla="*/ 10095 h 10774"/>
                <a:gd name="connsiteX4" fmla="*/ 210 w 13412"/>
                <a:gd name="connsiteY4" fmla="*/ 7523 h 10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2" h="10774">
                  <a:moveTo>
                    <a:pt x="210" y="7523"/>
                  </a:moveTo>
                  <a:cubicBezTo>
                    <a:pt x="-743" y="4856"/>
                    <a:pt x="1448" y="1713"/>
                    <a:pt x="4972" y="474"/>
                  </a:cubicBezTo>
                  <a:cubicBezTo>
                    <a:pt x="8497" y="-764"/>
                    <a:pt x="12211" y="474"/>
                    <a:pt x="13259" y="2760"/>
                  </a:cubicBezTo>
                  <a:cubicBezTo>
                    <a:pt x="13974" y="6066"/>
                    <a:pt x="11888" y="9333"/>
                    <a:pt x="8592" y="10095"/>
                  </a:cubicBezTo>
                  <a:cubicBezTo>
                    <a:pt x="5553" y="11600"/>
                    <a:pt x="1877" y="10466"/>
                    <a:pt x="210" y="7523"/>
                  </a:cubicBezTo>
                  <a:close/>
                </a:path>
              </a:pathLst>
            </a:custGeom>
            <a:solidFill>
              <a:srgbClr val="D58B94"/>
            </a:solidFill>
            <a:ln w="9525" cap="flat">
              <a:noFill/>
              <a:prstDash val="solid"/>
              <a:miter/>
            </a:ln>
          </p:spPr>
          <p:txBody>
            <a:bodyPr rtlCol="0" anchor="ctr"/>
            <a:lstStyle/>
            <a:p>
              <a:endParaRPr lang="en-IN"/>
            </a:p>
          </p:txBody>
        </p:sp>
        <p:sp>
          <p:nvSpPr>
            <p:cNvPr id="2552" name="Freeform: Shape 2551">
              <a:extLst>
                <a:ext uri="{FF2B5EF4-FFF2-40B4-BE49-F238E27FC236}">
                  <a16:creationId xmlns:a16="http://schemas.microsoft.com/office/drawing/2014/main" xmlns="" id="{58D6BCD6-EC66-3553-7C33-989B6542B9DA}"/>
                </a:ext>
              </a:extLst>
            </p:cNvPr>
            <p:cNvSpPr/>
            <p:nvPr/>
          </p:nvSpPr>
          <p:spPr>
            <a:xfrm>
              <a:off x="3454652" y="1409650"/>
              <a:ext cx="12639" cy="10695"/>
            </a:xfrm>
            <a:custGeom>
              <a:avLst/>
              <a:gdLst>
                <a:gd name="connsiteX0" fmla="*/ 147 w 12639"/>
                <a:gd name="connsiteY0" fmla="*/ 7845 h 10695"/>
                <a:gd name="connsiteX1" fmla="*/ 4338 w 12639"/>
                <a:gd name="connsiteY1" fmla="*/ 702 h 10695"/>
                <a:gd name="connsiteX2" fmla="*/ 12339 w 12639"/>
                <a:gd name="connsiteY2" fmla="*/ 2797 h 10695"/>
                <a:gd name="connsiteX3" fmla="*/ 8053 w 12639"/>
                <a:gd name="connsiteY3" fmla="*/ 9941 h 10695"/>
                <a:gd name="connsiteX4" fmla="*/ 147 w 12639"/>
                <a:gd name="connsiteY4" fmla="*/ 7845 h 10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9" h="10695">
                  <a:moveTo>
                    <a:pt x="147" y="7845"/>
                  </a:moveTo>
                  <a:cubicBezTo>
                    <a:pt x="-586" y="4731"/>
                    <a:pt x="1261" y="1578"/>
                    <a:pt x="4338" y="702"/>
                  </a:cubicBezTo>
                  <a:cubicBezTo>
                    <a:pt x="7148" y="-794"/>
                    <a:pt x="10625" y="121"/>
                    <a:pt x="12339" y="2797"/>
                  </a:cubicBezTo>
                  <a:cubicBezTo>
                    <a:pt x="13387" y="5274"/>
                    <a:pt x="11482" y="8512"/>
                    <a:pt x="8053" y="9941"/>
                  </a:cubicBezTo>
                  <a:cubicBezTo>
                    <a:pt x="5281" y="11474"/>
                    <a:pt x="1795" y="10551"/>
                    <a:pt x="147" y="7845"/>
                  </a:cubicBezTo>
                  <a:close/>
                </a:path>
              </a:pathLst>
            </a:custGeom>
            <a:solidFill>
              <a:srgbClr val="D58B94"/>
            </a:solidFill>
            <a:ln w="9525" cap="flat">
              <a:noFill/>
              <a:prstDash val="solid"/>
              <a:miter/>
            </a:ln>
          </p:spPr>
          <p:txBody>
            <a:bodyPr rtlCol="0" anchor="ctr"/>
            <a:lstStyle/>
            <a:p>
              <a:endParaRPr lang="en-IN"/>
            </a:p>
          </p:txBody>
        </p:sp>
        <p:sp>
          <p:nvSpPr>
            <p:cNvPr id="2553" name="Freeform: Shape 2552">
              <a:extLst>
                <a:ext uri="{FF2B5EF4-FFF2-40B4-BE49-F238E27FC236}">
                  <a16:creationId xmlns:a16="http://schemas.microsoft.com/office/drawing/2014/main" xmlns="" id="{9F10D553-64D5-1309-B6B2-E9D06AB9A462}"/>
                </a:ext>
              </a:extLst>
            </p:cNvPr>
            <p:cNvSpPr/>
            <p:nvPr/>
          </p:nvSpPr>
          <p:spPr>
            <a:xfrm>
              <a:off x="3366801" y="1437035"/>
              <a:ext cx="6592" cy="4924"/>
            </a:xfrm>
            <a:custGeom>
              <a:avLst/>
              <a:gdLst>
                <a:gd name="connsiteX0" fmla="*/ -13 w 6592"/>
                <a:gd name="connsiteY0" fmla="*/ 3130 h 4924"/>
                <a:gd name="connsiteX1" fmla="*/ 2844 w 6592"/>
                <a:gd name="connsiteY1" fmla="*/ 81 h 4924"/>
                <a:gd name="connsiteX2" fmla="*/ 6559 w 6592"/>
                <a:gd name="connsiteY2" fmla="*/ 1796 h 4924"/>
                <a:gd name="connsiteX3" fmla="*/ 3702 w 6592"/>
                <a:gd name="connsiteY3" fmla="*/ 4844 h 4924"/>
                <a:gd name="connsiteX4" fmla="*/ -13 w 6592"/>
                <a:gd name="connsiteY4" fmla="*/ 3130 h 4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2" h="4924">
                  <a:moveTo>
                    <a:pt x="-13" y="3130"/>
                  </a:moveTo>
                  <a:cubicBezTo>
                    <a:pt x="-13" y="1796"/>
                    <a:pt x="1035" y="367"/>
                    <a:pt x="2844" y="81"/>
                  </a:cubicBezTo>
                  <a:cubicBezTo>
                    <a:pt x="4654" y="-204"/>
                    <a:pt x="6369" y="81"/>
                    <a:pt x="6559" y="1796"/>
                  </a:cubicBezTo>
                  <a:cubicBezTo>
                    <a:pt x="6749" y="3510"/>
                    <a:pt x="5606" y="4558"/>
                    <a:pt x="3702" y="4844"/>
                  </a:cubicBezTo>
                  <a:cubicBezTo>
                    <a:pt x="1796" y="5130"/>
                    <a:pt x="177" y="4463"/>
                    <a:pt x="-13" y="3130"/>
                  </a:cubicBezTo>
                  <a:close/>
                </a:path>
              </a:pathLst>
            </a:custGeom>
            <a:solidFill>
              <a:srgbClr val="D58B94"/>
            </a:solidFill>
            <a:ln w="9525" cap="flat">
              <a:noFill/>
              <a:prstDash val="solid"/>
              <a:miter/>
            </a:ln>
          </p:spPr>
          <p:txBody>
            <a:bodyPr rtlCol="0" anchor="ctr"/>
            <a:lstStyle/>
            <a:p>
              <a:endParaRPr lang="en-IN"/>
            </a:p>
          </p:txBody>
        </p:sp>
        <p:sp>
          <p:nvSpPr>
            <p:cNvPr id="2554" name="Freeform: Shape 2553">
              <a:extLst>
                <a:ext uri="{FF2B5EF4-FFF2-40B4-BE49-F238E27FC236}">
                  <a16:creationId xmlns:a16="http://schemas.microsoft.com/office/drawing/2014/main" xmlns="" id="{F3D8DB92-D959-A610-2E54-D8097C246C14}"/>
                </a:ext>
              </a:extLst>
            </p:cNvPr>
            <p:cNvSpPr/>
            <p:nvPr/>
          </p:nvSpPr>
          <p:spPr>
            <a:xfrm>
              <a:off x="3368322" y="1415982"/>
              <a:ext cx="18517" cy="14650"/>
            </a:xfrm>
            <a:custGeom>
              <a:avLst/>
              <a:gdLst>
                <a:gd name="connsiteX0" fmla="*/ -10 w 18517"/>
                <a:gd name="connsiteY0" fmla="*/ 9133 h 14650"/>
                <a:gd name="connsiteX1" fmla="*/ 7705 w 18517"/>
                <a:gd name="connsiteY1" fmla="*/ 370 h 14650"/>
                <a:gd name="connsiteX2" fmla="*/ 18373 w 18517"/>
                <a:gd name="connsiteY2" fmla="*/ 5418 h 14650"/>
                <a:gd name="connsiteX3" fmla="*/ 10658 w 18517"/>
                <a:gd name="connsiteY3" fmla="*/ 14181 h 14650"/>
                <a:gd name="connsiteX4" fmla="*/ -10 w 18517"/>
                <a:gd name="connsiteY4" fmla="*/ 9133 h 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17" h="14650">
                  <a:moveTo>
                    <a:pt x="-10" y="9133"/>
                  </a:moveTo>
                  <a:cubicBezTo>
                    <a:pt x="-134" y="4637"/>
                    <a:pt x="3238" y="818"/>
                    <a:pt x="7705" y="370"/>
                  </a:cubicBezTo>
                  <a:cubicBezTo>
                    <a:pt x="12030" y="-954"/>
                    <a:pt x="16649" y="1237"/>
                    <a:pt x="18373" y="5418"/>
                  </a:cubicBezTo>
                  <a:cubicBezTo>
                    <a:pt x="19230" y="9228"/>
                    <a:pt x="15801" y="13133"/>
                    <a:pt x="10658" y="14181"/>
                  </a:cubicBezTo>
                  <a:cubicBezTo>
                    <a:pt x="6324" y="15657"/>
                    <a:pt x="1600" y="13419"/>
                    <a:pt x="-10" y="9133"/>
                  </a:cubicBezTo>
                  <a:close/>
                </a:path>
              </a:pathLst>
            </a:custGeom>
            <a:solidFill>
              <a:srgbClr val="D58B94"/>
            </a:solidFill>
            <a:ln w="9525" cap="flat">
              <a:noFill/>
              <a:prstDash val="solid"/>
              <a:miter/>
            </a:ln>
          </p:spPr>
          <p:txBody>
            <a:bodyPr rtlCol="0" anchor="ctr"/>
            <a:lstStyle/>
            <a:p>
              <a:endParaRPr lang="en-IN"/>
            </a:p>
          </p:txBody>
        </p:sp>
        <p:sp>
          <p:nvSpPr>
            <p:cNvPr id="2555" name="Freeform: Shape 2554">
              <a:extLst>
                <a:ext uri="{FF2B5EF4-FFF2-40B4-BE49-F238E27FC236}">
                  <a16:creationId xmlns:a16="http://schemas.microsoft.com/office/drawing/2014/main" xmlns="" id="{D7390088-88A1-D5C0-4051-469DE5A57E67}"/>
                </a:ext>
              </a:extLst>
            </p:cNvPr>
            <p:cNvSpPr/>
            <p:nvPr/>
          </p:nvSpPr>
          <p:spPr>
            <a:xfrm>
              <a:off x="3392279" y="1412446"/>
              <a:ext cx="26888" cy="21239"/>
            </a:xfrm>
            <a:custGeom>
              <a:avLst/>
              <a:gdLst>
                <a:gd name="connsiteX0" fmla="*/ 36 w 26888"/>
                <a:gd name="connsiteY0" fmla="*/ 14288 h 21239"/>
                <a:gd name="connsiteX1" fmla="*/ 10514 w 26888"/>
                <a:gd name="connsiteY1" fmla="*/ 858 h 21239"/>
                <a:gd name="connsiteX2" fmla="*/ 26516 w 26888"/>
                <a:gd name="connsiteY2" fmla="*/ 6954 h 21239"/>
                <a:gd name="connsiteX3" fmla="*/ 16134 w 26888"/>
                <a:gd name="connsiteY3" fmla="*/ 20575 h 21239"/>
                <a:gd name="connsiteX4" fmla="*/ 36 w 26888"/>
                <a:gd name="connsiteY4" fmla="*/ 14288 h 2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88" h="21239">
                  <a:moveTo>
                    <a:pt x="36" y="14288"/>
                  </a:moveTo>
                  <a:cubicBezTo>
                    <a:pt x="-545" y="7754"/>
                    <a:pt x="4037" y="1887"/>
                    <a:pt x="10514" y="858"/>
                  </a:cubicBezTo>
                  <a:cubicBezTo>
                    <a:pt x="16619" y="-1523"/>
                    <a:pt x="23535" y="1115"/>
                    <a:pt x="26516" y="6954"/>
                  </a:cubicBezTo>
                  <a:cubicBezTo>
                    <a:pt x="28230" y="12383"/>
                    <a:pt x="23658" y="18575"/>
                    <a:pt x="16134" y="20575"/>
                  </a:cubicBezTo>
                  <a:cubicBezTo>
                    <a:pt x="8609" y="22575"/>
                    <a:pt x="1370" y="19813"/>
                    <a:pt x="36" y="14288"/>
                  </a:cubicBezTo>
                  <a:close/>
                </a:path>
              </a:pathLst>
            </a:custGeom>
            <a:solidFill>
              <a:srgbClr val="D58B94"/>
            </a:solidFill>
            <a:ln w="9525" cap="flat">
              <a:noFill/>
              <a:prstDash val="solid"/>
              <a:miter/>
            </a:ln>
          </p:spPr>
          <p:txBody>
            <a:bodyPr rtlCol="0" anchor="ctr"/>
            <a:lstStyle/>
            <a:p>
              <a:endParaRPr lang="en-IN"/>
            </a:p>
          </p:txBody>
        </p:sp>
        <p:sp>
          <p:nvSpPr>
            <p:cNvPr id="2556" name="Freeform: Shape 2555">
              <a:extLst>
                <a:ext uri="{FF2B5EF4-FFF2-40B4-BE49-F238E27FC236}">
                  <a16:creationId xmlns:a16="http://schemas.microsoft.com/office/drawing/2014/main" xmlns="" id="{9DD8C621-F20B-4298-5371-8E1E6A4F73E4}"/>
                </a:ext>
              </a:extLst>
            </p:cNvPr>
            <p:cNvSpPr/>
            <p:nvPr/>
          </p:nvSpPr>
          <p:spPr>
            <a:xfrm>
              <a:off x="3422613" y="1410675"/>
              <a:ext cx="14443" cy="11772"/>
            </a:xfrm>
            <a:custGeom>
              <a:avLst/>
              <a:gdLst>
                <a:gd name="connsiteX0" fmla="*/ -9 w 14443"/>
                <a:gd name="connsiteY0" fmla="*/ 8058 h 11772"/>
                <a:gd name="connsiteX1" fmla="*/ 7535 w 14443"/>
                <a:gd name="connsiteY1" fmla="*/ -10 h 11772"/>
                <a:gd name="connsiteX2" fmla="*/ 14183 w 14443"/>
                <a:gd name="connsiteY2" fmla="*/ 3295 h 11772"/>
                <a:gd name="connsiteX3" fmla="*/ 8945 w 14443"/>
                <a:gd name="connsiteY3" fmla="*/ 11010 h 11772"/>
                <a:gd name="connsiteX4" fmla="*/ 77 w 14443"/>
                <a:gd name="connsiteY4" fmla="*/ 8229 h 11772"/>
                <a:gd name="connsiteX5" fmla="*/ -9 w 14443"/>
                <a:gd name="connsiteY5" fmla="*/ 8058 h 1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3" h="11772">
                  <a:moveTo>
                    <a:pt x="-9" y="8058"/>
                  </a:moveTo>
                  <a:cubicBezTo>
                    <a:pt x="-152" y="3743"/>
                    <a:pt x="3220" y="133"/>
                    <a:pt x="7535" y="-10"/>
                  </a:cubicBezTo>
                  <a:cubicBezTo>
                    <a:pt x="10164" y="-105"/>
                    <a:pt x="12669" y="1143"/>
                    <a:pt x="14183" y="3295"/>
                  </a:cubicBezTo>
                  <a:cubicBezTo>
                    <a:pt x="15231" y="6153"/>
                    <a:pt x="12850" y="9677"/>
                    <a:pt x="8945" y="11010"/>
                  </a:cubicBezTo>
                  <a:cubicBezTo>
                    <a:pt x="5725" y="12687"/>
                    <a:pt x="1753" y="11449"/>
                    <a:pt x="77" y="8229"/>
                  </a:cubicBezTo>
                  <a:cubicBezTo>
                    <a:pt x="48" y="8172"/>
                    <a:pt x="20" y="8115"/>
                    <a:pt x="-9" y="8058"/>
                  </a:cubicBezTo>
                  <a:close/>
                </a:path>
              </a:pathLst>
            </a:custGeom>
            <a:solidFill>
              <a:srgbClr val="D58B94"/>
            </a:solidFill>
            <a:ln w="9525" cap="flat">
              <a:noFill/>
              <a:prstDash val="solid"/>
              <a:miter/>
            </a:ln>
          </p:spPr>
          <p:txBody>
            <a:bodyPr rtlCol="0" anchor="ctr"/>
            <a:lstStyle/>
            <a:p>
              <a:endParaRPr lang="en-IN"/>
            </a:p>
          </p:txBody>
        </p:sp>
        <p:sp>
          <p:nvSpPr>
            <p:cNvPr id="2557" name="Freeform: Shape 2556">
              <a:extLst>
                <a:ext uri="{FF2B5EF4-FFF2-40B4-BE49-F238E27FC236}">
                  <a16:creationId xmlns:a16="http://schemas.microsoft.com/office/drawing/2014/main" xmlns="" id="{ABCF1964-F7B3-82D2-2102-3107A6B6C5E8}"/>
                </a:ext>
              </a:extLst>
            </p:cNvPr>
            <p:cNvSpPr/>
            <p:nvPr/>
          </p:nvSpPr>
          <p:spPr>
            <a:xfrm>
              <a:off x="3440874" y="1400289"/>
              <a:ext cx="10847" cy="9463"/>
            </a:xfrm>
            <a:custGeom>
              <a:avLst/>
              <a:gdLst>
                <a:gd name="connsiteX0" fmla="*/ 114 w 10847"/>
                <a:gd name="connsiteY0" fmla="*/ 6824 h 9463"/>
                <a:gd name="connsiteX1" fmla="*/ 3828 w 10847"/>
                <a:gd name="connsiteY1" fmla="*/ 633 h 9463"/>
                <a:gd name="connsiteX2" fmla="*/ 10686 w 10847"/>
                <a:gd name="connsiteY2" fmla="*/ 2538 h 9463"/>
                <a:gd name="connsiteX3" fmla="*/ 6972 w 10847"/>
                <a:gd name="connsiteY3" fmla="*/ 8824 h 9463"/>
                <a:gd name="connsiteX4" fmla="*/ 114 w 10847"/>
                <a:gd name="connsiteY4" fmla="*/ 6833 h 9463"/>
                <a:gd name="connsiteX5" fmla="*/ 114 w 10847"/>
                <a:gd name="connsiteY5" fmla="*/ 6824 h 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47" h="9463">
                  <a:moveTo>
                    <a:pt x="114" y="6824"/>
                  </a:moveTo>
                  <a:cubicBezTo>
                    <a:pt x="-496" y="4100"/>
                    <a:pt x="1142" y="1376"/>
                    <a:pt x="3828" y="633"/>
                  </a:cubicBezTo>
                  <a:cubicBezTo>
                    <a:pt x="6248" y="-729"/>
                    <a:pt x="9315" y="128"/>
                    <a:pt x="10686" y="2538"/>
                  </a:cubicBezTo>
                  <a:cubicBezTo>
                    <a:pt x="11353" y="5290"/>
                    <a:pt x="9705" y="8081"/>
                    <a:pt x="6972" y="8824"/>
                  </a:cubicBezTo>
                  <a:cubicBezTo>
                    <a:pt x="4524" y="10167"/>
                    <a:pt x="1457" y="9272"/>
                    <a:pt x="114" y="6833"/>
                  </a:cubicBezTo>
                  <a:cubicBezTo>
                    <a:pt x="114" y="6824"/>
                    <a:pt x="114" y="6824"/>
                    <a:pt x="114" y="6824"/>
                  </a:cubicBezTo>
                  <a:close/>
                </a:path>
              </a:pathLst>
            </a:custGeom>
            <a:solidFill>
              <a:srgbClr val="D58B94"/>
            </a:solidFill>
            <a:ln w="9525" cap="flat">
              <a:noFill/>
              <a:prstDash val="solid"/>
              <a:miter/>
            </a:ln>
          </p:spPr>
          <p:txBody>
            <a:bodyPr rtlCol="0" anchor="ctr"/>
            <a:lstStyle/>
            <a:p>
              <a:endParaRPr lang="en-IN"/>
            </a:p>
          </p:txBody>
        </p:sp>
        <p:sp>
          <p:nvSpPr>
            <p:cNvPr id="2558" name="Freeform: Shape 2557">
              <a:extLst>
                <a:ext uri="{FF2B5EF4-FFF2-40B4-BE49-F238E27FC236}">
                  <a16:creationId xmlns:a16="http://schemas.microsoft.com/office/drawing/2014/main" xmlns="" id="{3622AB8C-26F9-70A7-2B36-CAF471B1E66C}"/>
                </a:ext>
              </a:extLst>
            </p:cNvPr>
            <p:cNvSpPr/>
            <p:nvPr/>
          </p:nvSpPr>
          <p:spPr>
            <a:xfrm>
              <a:off x="3448274" y="1386287"/>
              <a:ext cx="8507" cy="7407"/>
            </a:xfrm>
            <a:custGeom>
              <a:avLst/>
              <a:gdLst>
                <a:gd name="connsiteX0" fmla="*/ 143 w 8507"/>
                <a:gd name="connsiteY0" fmla="*/ 5396 h 7407"/>
                <a:gd name="connsiteX1" fmla="*/ 2886 w 8507"/>
                <a:gd name="connsiteY1" fmla="*/ 452 h 7407"/>
                <a:gd name="connsiteX2" fmla="*/ 2905 w 8507"/>
                <a:gd name="connsiteY2" fmla="*/ 443 h 7407"/>
                <a:gd name="connsiteX3" fmla="*/ 8430 w 8507"/>
                <a:gd name="connsiteY3" fmla="*/ 2062 h 7407"/>
                <a:gd name="connsiteX4" fmla="*/ 4677 w 8507"/>
                <a:gd name="connsiteY4" fmla="*/ 7329 h 7407"/>
                <a:gd name="connsiteX5" fmla="*/ 143 w 8507"/>
                <a:gd name="connsiteY5" fmla="*/ 5396 h 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07" h="7407">
                  <a:moveTo>
                    <a:pt x="143" y="5396"/>
                  </a:moveTo>
                  <a:cubicBezTo>
                    <a:pt x="-467" y="3271"/>
                    <a:pt x="762" y="1052"/>
                    <a:pt x="2886" y="452"/>
                  </a:cubicBezTo>
                  <a:cubicBezTo>
                    <a:pt x="2896" y="443"/>
                    <a:pt x="2896" y="443"/>
                    <a:pt x="2905" y="443"/>
                  </a:cubicBezTo>
                  <a:cubicBezTo>
                    <a:pt x="4886" y="-567"/>
                    <a:pt x="7305" y="147"/>
                    <a:pt x="8430" y="2062"/>
                  </a:cubicBezTo>
                  <a:cubicBezTo>
                    <a:pt x="8849" y="4548"/>
                    <a:pt x="7172" y="6910"/>
                    <a:pt x="4677" y="7329"/>
                  </a:cubicBezTo>
                  <a:cubicBezTo>
                    <a:pt x="2924" y="7624"/>
                    <a:pt x="1152" y="6872"/>
                    <a:pt x="143" y="5396"/>
                  </a:cubicBezTo>
                  <a:close/>
                </a:path>
              </a:pathLst>
            </a:custGeom>
            <a:solidFill>
              <a:srgbClr val="D58B94"/>
            </a:solidFill>
            <a:ln w="9525" cap="flat">
              <a:noFill/>
              <a:prstDash val="solid"/>
              <a:miter/>
            </a:ln>
          </p:spPr>
          <p:txBody>
            <a:bodyPr rtlCol="0" anchor="ctr"/>
            <a:lstStyle/>
            <a:p>
              <a:endParaRPr lang="en-IN"/>
            </a:p>
          </p:txBody>
        </p:sp>
        <p:sp>
          <p:nvSpPr>
            <p:cNvPr id="2559" name="Freeform: Shape 2558">
              <a:extLst>
                <a:ext uri="{FF2B5EF4-FFF2-40B4-BE49-F238E27FC236}">
                  <a16:creationId xmlns:a16="http://schemas.microsoft.com/office/drawing/2014/main" xmlns="" id="{36ABD818-0BBE-EF9C-0376-B24F1CC7DA29}"/>
                </a:ext>
              </a:extLst>
            </p:cNvPr>
            <p:cNvSpPr/>
            <p:nvPr/>
          </p:nvSpPr>
          <p:spPr>
            <a:xfrm>
              <a:off x="3432397" y="1391091"/>
              <a:ext cx="11201" cy="9280"/>
            </a:xfrm>
            <a:custGeom>
              <a:avLst/>
              <a:gdLst>
                <a:gd name="connsiteX0" fmla="*/ 685 w 11201"/>
                <a:gd name="connsiteY0" fmla="*/ 2972 h 9280"/>
                <a:gd name="connsiteX1" fmla="*/ 8209 w 11201"/>
                <a:gd name="connsiteY1" fmla="*/ 210 h 9280"/>
                <a:gd name="connsiteX2" fmla="*/ 11096 w 11201"/>
                <a:gd name="connsiteY2" fmla="*/ 4763 h 9280"/>
                <a:gd name="connsiteX3" fmla="*/ 10495 w 11201"/>
                <a:gd name="connsiteY3" fmla="*/ 6116 h 9280"/>
                <a:gd name="connsiteX4" fmla="*/ 2875 w 11201"/>
                <a:gd name="connsiteY4" fmla="*/ 8973 h 9280"/>
                <a:gd name="connsiteX5" fmla="*/ 123 w 11201"/>
                <a:gd name="connsiteY5" fmla="*/ 4191 h 9280"/>
                <a:gd name="connsiteX6" fmla="*/ 685 w 11201"/>
                <a:gd name="connsiteY6" fmla="*/ 2972 h 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1" h="9280">
                  <a:moveTo>
                    <a:pt x="685" y="2972"/>
                  </a:moveTo>
                  <a:cubicBezTo>
                    <a:pt x="2371" y="572"/>
                    <a:pt x="5371" y="-523"/>
                    <a:pt x="8209" y="210"/>
                  </a:cubicBezTo>
                  <a:cubicBezTo>
                    <a:pt x="10267" y="667"/>
                    <a:pt x="11553" y="2706"/>
                    <a:pt x="11096" y="4763"/>
                  </a:cubicBezTo>
                  <a:cubicBezTo>
                    <a:pt x="10981" y="5249"/>
                    <a:pt x="10781" y="5706"/>
                    <a:pt x="10495" y="6116"/>
                  </a:cubicBezTo>
                  <a:cubicBezTo>
                    <a:pt x="8895" y="8687"/>
                    <a:pt x="5771" y="9859"/>
                    <a:pt x="2875" y="8973"/>
                  </a:cubicBezTo>
                  <a:cubicBezTo>
                    <a:pt x="790" y="8411"/>
                    <a:pt x="-439" y="6268"/>
                    <a:pt x="123" y="4191"/>
                  </a:cubicBezTo>
                  <a:cubicBezTo>
                    <a:pt x="237" y="3753"/>
                    <a:pt x="428" y="3344"/>
                    <a:pt x="685" y="2972"/>
                  </a:cubicBezTo>
                  <a:close/>
                </a:path>
              </a:pathLst>
            </a:custGeom>
            <a:solidFill>
              <a:srgbClr val="D58B94"/>
            </a:solidFill>
            <a:ln w="9525" cap="flat">
              <a:noFill/>
              <a:prstDash val="solid"/>
              <a:miter/>
            </a:ln>
          </p:spPr>
          <p:txBody>
            <a:bodyPr rtlCol="0" anchor="ctr"/>
            <a:lstStyle/>
            <a:p>
              <a:endParaRPr lang="en-IN"/>
            </a:p>
          </p:txBody>
        </p:sp>
        <p:sp>
          <p:nvSpPr>
            <p:cNvPr id="2560" name="Freeform: Shape 2559">
              <a:extLst>
                <a:ext uri="{FF2B5EF4-FFF2-40B4-BE49-F238E27FC236}">
                  <a16:creationId xmlns:a16="http://schemas.microsoft.com/office/drawing/2014/main" xmlns="" id="{326EEFF4-4EFA-BF2D-EBD6-C8109F689D22}"/>
                </a:ext>
              </a:extLst>
            </p:cNvPr>
            <p:cNvSpPr/>
            <p:nvPr/>
          </p:nvSpPr>
          <p:spPr>
            <a:xfrm>
              <a:off x="3391851" y="1396049"/>
              <a:ext cx="13625" cy="11264"/>
            </a:xfrm>
            <a:custGeom>
              <a:avLst/>
              <a:gdLst>
                <a:gd name="connsiteX0" fmla="*/ -12 w 13625"/>
                <a:gd name="connsiteY0" fmla="*/ 7349 h 11264"/>
                <a:gd name="connsiteX1" fmla="*/ 7093 w 13625"/>
                <a:gd name="connsiteY1" fmla="*/ -14 h 11264"/>
                <a:gd name="connsiteX2" fmla="*/ 13513 w 13625"/>
                <a:gd name="connsiteY2" fmla="*/ 3634 h 11264"/>
                <a:gd name="connsiteX3" fmla="*/ 8608 w 13625"/>
                <a:gd name="connsiteY3" fmla="*/ 10730 h 11264"/>
                <a:gd name="connsiteX4" fmla="*/ 8274 w 13625"/>
                <a:gd name="connsiteY4" fmla="*/ 10778 h 11264"/>
                <a:gd name="connsiteX5" fmla="*/ -12 w 13625"/>
                <a:gd name="connsiteY5" fmla="*/ 7349 h 11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25" h="11264">
                  <a:moveTo>
                    <a:pt x="-12" y="7349"/>
                  </a:moveTo>
                  <a:cubicBezTo>
                    <a:pt x="-79" y="3348"/>
                    <a:pt x="3102" y="53"/>
                    <a:pt x="7093" y="-14"/>
                  </a:cubicBezTo>
                  <a:cubicBezTo>
                    <a:pt x="9741" y="-62"/>
                    <a:pt x="12199" y="1339"/>
                    <a:pt x="13513" y="3634"/>
                  </a:cubicBezTo>
                  <a:cubicBezTo>
                    <a:pt x="14113" y="6949"/>
                    <a:pt x="11922" y="10121"/>
                    <a:pt x="8608" y="10730"/>
                  </a:cubicBezTo>
                  <a:cubicBezTo>
                    <a:pt x="8503" y="10749"/>
                    <a:pt x="8389" y="10768"/>
                    <a:pt x="8274" y="10778"/>
                  </a:cubicBezTo>
                  <a:cubicBezTo>
                    <a:pt x="5036" y="12092"/>
                    <a:pt x="1350" y="10568"/>
                    <a:pt x="-12" y="7349"/>
                  </a:cubicBezTo>
                  <a:close/>
                </a:path>
              </a:pathLst>
            </a:custGeom>
            <a:solidFill>
              <a:srgbClr val="D58B94"/>
            </a:solidFill>
            <a:ln w="9525" cap="flat">
              <a:noFill/>
              <a:prstDash val="solid"/>
              <a:miter/>
            </a:ln>
          </p:spPr>
          <p:txBody>
            <a:bodyPr rtlCol="0" anchor="ctr"/>
            <a:lstStyle/>
            <a:p>
              <a:endParaRPr lang="en-IN"/>
            </a:p>
          </p:txBody>
        </p:sp>
        <p:sp>
          <p:nvSpPr>
            <p:cNvPr id="2561" name="Freeform: Shape 2560">
              <a:extLst>
                <a:ext uri="{FF2B5EF4-FFF2-40B4-BE49-F238E27FC236}">
                  <a16:creationId xmlns:a16="http://schemas.microsoft.com/office/drawing/2014/main" xmlns="" id="{8A99D140-72A9-BFF7-3745-C745466FE543}"/>
                </a:ext>
              </a:extLst>
            </p:cNvPr>
            <p:cNvSpPr/>
            <p:nvPr/>
          </p:nvSpPr>
          <p:spPr>
            <a:xfrm>
              <a:off x="3409579" y="1387740"/>
              <a:ext cx="19955" cy="17073"/>
            </a:xfrm>
            <a:custGeom>
              <a:avLst/>
              <a:gdLst>
                <a:gd name="connsiteX0" fmla="*/ 167 w 19955"/>
                <a:gd name="connsiteY0" fmla="*/ 11943 h 17073"/>
                <a:gd name="connsiteX1" fmla="*/ 7501 w 19955"/>
                <a:gd name="connsiteY1" fmla="*/ 799 h 17073"/>
                <a:gd name="connsiteX2" fmla="*/ 19884 w 19955"/>
                <a:gd name="connsiteY2" fmla="*/ 5275 h 17073"/>
                <a:gd name="connsiteX3" fmla="*/ 10387 w 19955"/>
                <a:gd name="connsiteY3" fmla="*/ 17001 h 17073"/>
                <a:gd name="connsiteX4" fmla="*/ 167 w 19955"/>
                <a:gd name="connsiteY4" fmla="*/ 11943 h 17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55" h="17073">
                  <a:moveTo>
                    <a:pt x="167" y="11943"/>
                  </a:moveTo>
                  <a:cubicBezTo>
                    <a:pt x="-833" y="6847"/>
                    <a:pt x="2424" y="1894"/>
                    <a:pt x="7501" y="799"/>
                  </a:cubicBezTo>
                  <a:cubicBezTo>
                    <a:pt x="12159" y="-1259"/>
                    <a:pt x="17617" y="713"/>
                    <a:pt x="19884" y="5275"/>
                  </a:cubicBezTo>
                  <a:cubicBezTo>
                    <a:pt x="20493" y="11133"/>
                    <a:pt x="16245" y="16382"/>
                    <a:pt x="10387" y="17001"/>
                  </a:cubicBezTo>
                  <a:cubicBezTo>
                    <a:pt x="6292" y="17429"/>
                    <a:pt x="2310" y="15458"/>
                    <a:pt x="167" y="11943"/>
                  </a:cubicBezTo>
                  <a:close/>
                </a:path>
              </a:pathLst>
            </a:custGeom>
            <a:solidFill>
              <a:srgbClr val="D58B94"/>
            </a:solidFill>
            <a:ln w="9525" cap="flat">
              <a:noFill/>
              <a:prstDash val="solid"/>
              <a:miter/>
            </a:ln>
          </p:spPr>
          <p:txBody>
            <a:bodyPr rtlCol="0" anchor="ctr"/>
            <a:lstStyle/>
            <a:p>
              <a:endParaRPr lang="en-IN"/>
            </a:p>
          </p:txBody>
        </p:sp>
        <p:sp>
          <p:nvSpPr>
            <p:cNvPr id="2562" name="Freeform: Shape 2561">
              <a:extLst>
                <a:ext uri="{FF2B5EF4-FFF2-40B4-BE49-F238E27FC236}">
                  <a16:creationId xmlns:a16="http://schemas.microsoft.com/office/drawing/2014/main" xmlns="" id="{8204DD6C-D90C-1074-0D48-3F0E4FAF4CF2}"/>
                </a:ext>
              </a:extLst>
            </p:cNvPr>
            <p:cNvSpPr/>
            <p:nvPr/>
          </p:nvSpPr>
          <p:spPr>
            <a:xfrm>
              <a:off x="3378593" y="1403876"/>
              <a:ext cx="9069" cy="7463"/>
            </a:xfrm>
            <a:custGeom>
              <a:avLst/>
              <a:gdLst>
                <a:gd name="connsiteX0" fmla="*/ 6 w 9069"/>
                <a:gd name="connsiteY0" fmla="*/ 4760 h 7463"/>
                <a:gd name="connsiteX1" fmla="*/ 3683 w 9069"/>
                <a:gd name="connsiteY1" fmla="*/ 284 h 7463"/>
                <a:gd name="connsiteX2" fmla="*/ 3721 w 9069"/>
                <a:gd name="connsiteY2" fmla="*/ 284 h 7463"/>
                <a:gd name="connsiteX3" fmla="*/ 9045 w 9069"/>
                <a:gd name="connsiteY3" fmla="*/ 2551 h 7463"/>
                <a:gd name="connsiteX4" fmla="*/ 9055 w 9069"/>
                <a:gd name="connsiteY4" fmla="*/ 2570 h 7463"/>
                <a:gd name="connsiteX5" fmla="*/ 4407 w 9069"/>
                <a:gd name="connsiteY5" fmla="*/ 7446 h 7463"/>
                <a:gd name="connsiteX6" fmla="*/ 6 w 9069"/>
                <a:gd name="connsiteY6" fmla="*/ 4760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69" h="7463">
                  <a:moveTo>
                    <a:pt x="6" y="4760"/>
                  </a:moveTo>
                  <a:cubicBezTo>
                    <a:pt x="-213" y="2512"/>
                    <a:pt x="1435" y="503"/>
                    <a:pt x="3683" y="284"/>
                  </a:cubicBezTo>
                  <a:cubicBezTo>
                    <a:pt x="3693" y="284"/>
                    <a:pt x="3711" y="284"/>
                    <a:pt x="3721" y="284"/>
                  </a:cubicBezTo>
                  <a:cubicBezTo>
                    <a:pt x="5817" y="-564"/>
                    <a:pt x="8207" y="455"/>
                    <a:pt x="9045" y="2551"/>
                  </a:cubicBezTo>
                  <a:cubicBezTo>
                    <a:pt x="9055" y="2560"/>
                    <a:pt x="9055" y="2570"/>
                    <a:pt x="9055" y="2570"/>
                  </a:cubicBezTo>
                  <a:cubicBezTo>
                    <a:pt x="9122" y="5198"/>
                    <a:pt x="7045" y="7380"/>
                    <a:pt x="4407" y="7446"/>
                  </a:cubicBezTo>
                  <a:cubicBezTo>
                    <a:pt x="2540" y="7494"/>
                    <a:pt x="816" y="6446"/>
                    <a:pt x="6" y="4760"/>
                  </a:cubicBezTo>
                  <a:close/>
                </a:path>
              </a:pathLst>
            </a:custGeom>
            <a:solidFill>
              <a:srgbClr val="D58B94"/>
            </a:solidFill>
            <a:ln w="9525" cap="flat">
              <a:noFill/>
              <a:prstDash val="solid"/>
              <a:miter/>
            </a:ln>
          </p:spPr>
          <p:txBody>
            <a:bodyPr rtlCol="0" anchor="ctr"/>
            <a:lstStyle/>
            <a:p>
              <a:endParaRPr lang="en-IN"/>
            </a:p>
          </p:txBody>
        </p:sp>
        <p:sp>
          <p:nvSpPr>
            <p:cNvPr id="2563" name="Freeform: Shape 2562">
              <a:extLst>
                <a:ext uri="{FF2B5EF4-FFF2-40B4-BE49-F238E27FC236}">
                  <a16:creationId xmlns:a16="http://schemas.microsoft.com/office/drawing/2014/main" xmlns="" id="{CF22AF2A-8F24-F3A7-F388-915C2B022EFC}"/>
                </a:ext>
              </a:extLst>
            </p:cNvPr>
            <p:cNvSpPr/>
            <p:nvPr/>
          </p:nvSpPr>
          <p:spPr>
            <a:xfrm>
              <a:off x="3379158" y="1390417"/>
              <a:ext cx="7670" cy="6657"/>
            </a:xfrm>
            <a:custGeom>
              <a:avLst/>
              <a:gdLst>
                <a:gd name="connsiteX0" fmla="*/ 12 w 7670"/>
                <a:gd name="connsiteY0" fmla="*/ 4314 h 6657"/>
                <a:gd name="connsiteX1" fmla="*/ 3060 w 7670"/>
                <a:gd name="connsiteY1" fmla="*/ 218 h 6657"/>
                <a:gd name="connsiteX2" fmla="*/ 7613 w 7670"/>
                <a:gd name="connsiteY2" fmla="*/ 2256 h 6657"/>
                <a:gd name="connsiteX3" fmla="*/ 7632 w 7670"/>
                <a:gd name="connsiteY3" fmla="*/ 2313 h 6657"/>
                <a:gd name="connsiteX4" fmla="*/ 4584 w 7670"/>
                <a:gd name="connsiteY4" fmla="*/ 6409 h 6657"/>
                <a:gd name="connsiteX5" fmla="*/ 31 w 7670"/>
                <a:gd name="connsiteY5" fmla="*/ 4371 h 6657"/>
                <a:gd name="connsiteX6" fmla="*/ 12 w 7670"/>
                <a:gd name="connsiteY6" fmla="*/ 4314 h 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0" h="6657">
                  <a:moveTo>
                    <a:pt x="12" y="4314"/>
                  </a:moveTo>
                  <a:cubicBezTo>
                    <a:pt x="-217" y="2351"/>
                    <a:pt x="1117" y="561"/>
                    <a:pt x="3060" y="218"/>
                  </a:cubicBezTo>
                  <a:cubicBezTo>
                    <a:pt x="4879" y="-477"/>
                    <a:pt x="6918" y="437"/>
                    <a:pt x="7613" y="2256"/>
                  </a:cubicBezTo>
                  <a:cubicBezTo>
                    <a:pt x="7613" y="2275"/>
                    <a:pt x="7622" y="2294"/>
                    <a:pt x="7632" y="2313"/>
                  </a:cubicBezTo>
                  <a:cubicBezTo>
                    <a:pt x="7860" y="4275"/>
                    <a:pt x="6527" y="6066"/>
                    <a:pt x="4584" y="6409"/>
                  </a:cubicBezTo>
                  <a:cubicBezTo>
                    <a:pt x="2765" y="7104"/>
                    <a:pt x="726" y="6190"/>
                    <a:pt x="31" y="4371"/>
                  </a:cubicBezTo>
                  <a:cubicBezTo>
                    <a:pt x="31" y="4352"/>
                    <a:pt x="21" y="4333"/>
                    <a:pt x="12" y="4314"/>
                  </a:cubicBezTo>
                  <a:close/>
                </a:path>
              </a:pathLst>
            </a:custGeom>
            <a:solidFill>
              <a:srgbClr val="D58B94"/>
            </a:solidFill>
            <a:ln w="9525" cap="flat">
              <a:noFill/>
              <a:prstDash val="solid"/>
              <a:miter/>
            </a:ln>
          </p:spPr>
          <p:txBody>
            <a:bodyPr rtlCol="0" anchor="ctr"/>
            <a:lstStyle/>
            <a:p>
              <a:endParaRPr lang="en-IN"/>
            </a:p>
          </p:txBody>
        </p:sp>
        <p:sp>
          <p:nvSpPr>
            <p:cNvPr id="2564" name="Freeform: Shape 2563">
              <a:extLst>
                <a:ext uri="{FF2B5EF4-FFF2-40B4-BE49-F238E27FC236}">
                  <a16:creationId xmlns:a16="http://schemas.microsoft.com/office/drawing/2014/main" xmlns="" id="{CCF9DED8-7F3A-F3DA-3449-E82A46385681}"/>
                </a:ext>
              </a:extLst>
            </p:cNvPr>
            <p:cNvSpPr/>
            <p:nvPr/>
          </p:nvSpPr>
          <p:spPr>
            <a:xfrm>
              <a:off x="3384407" y="1376985"/>
              <a:ext cx="11366" cy="9707"/>
            </a:xfrm>
            <a:custGeom>
              <a:avLst/>
              <a:gdLst>
                <a:gd name="connsiteX0" fmla="*/ 2 w 11366"/>
                <a:gd name="connsiteY0" fmla="*/ 6410 h 9707"/>
                <a:gd name="connsiteX1" fmla="*/ 5565 w 11366"/>
                <a:gd name="connsiteY1" fmla="*/ 0 h 9707"/>
                <a:gd name="connsiteX2" fmla="*/ 11337 w 11366"/>
                <a:gd name="connsiteY2" fmla="*/ 3267 h 9707"/>
                <a:gd name="connsiteX3" fmla="*/ 5774 w 11366"/>
                <a:gd name="connsiteY3" fmla="*/ 9678 h 9707"/>
                <a:gd name="connsiteX4" fmla="*/ 2 w 11366"/>
                <a:gd name="connsiteY4" fmla="*/ 6410 h 9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6" h="9707">
                  <a:moveTo>
                    <a:pt x="2" y="6410"/>
                  </a:moveTo>
                  <a:cubicBezTo>
                    <a:pt x="-236" y="3105"/>
                    <a:pt x="2260" y="238"/>
                    <a:pt x="5565" y="0"/>
                  </a:cubicBezTo>
                  <a:cubicBezTo>
                    <a:pt x="7975" y="-171"/>
                    <a:pt x="10242" y="1115"/>
                    <a:pt x="11337" y="3267"/>
                  </a:cubicBezTo>
                  <a:cubicBezTo>
                    <a:pt x="11575" y="6572"/>
                    <a:pt x="9080" y="9439"/>
                    <a:pt x="5774" y="9678"/>
                  </a:cubicBezTo>
                  <a:cubicBezTo>
                    <a:pt x="3365" y="9849"/>
                    <a:pt x="1098" y="8563"/>
                    <a:pt x="2" y="6410"/>
                  </a:cubicBezTo>
                  <a:close/>
                </a:path>
              </a:pathLst>
            </a:custGeom>
            <a:solidFill>
              <a:srgbClr val="D58B94"/>
            </a:solidFill>
            <a:ln w="9525" cap="flat">
              <a:noFill/>
              <a:prstDash val="solid"/>
              <a:miter/>
            </a:ln>
          </p:spPr>
          <p:txBody>
            <a:bodyPr rtlCol="0" anchor="ctr"/>
            <a:lstStyle/>
            <a:p>
              <a:endParaRPr lang="en-IN"/>
            </a:p>
          </p:txBody>
        </p:sp>
        <p:sp>
          <p:nvSpPr>
            <p:cNvPr id="2565" name="Freeform: Shape 2564">
              <a:extLst>
                <a:ext uri="{FF2B5EF4-FFF2-40B4-BE49-F238E27FC236}">
                  <a16:creationId xmlns:a16="http://schemas.microsoft.com/office/drawing/2014/main" xmlns="" id="{A5894F8E-959C-E482-0F21-2570BF2976D5}"/>
                </a:ext>
              </a:extLst>
            </p:cNvPr>
            <p:cNvSpPr/>
            <p:nvPr/>
          </p:nvSpPr>
          <p:spPr>
            <a:xfrm>
              <a:off x="3401830" y="1370985"/>
              <a:ext cx="14012" cy="12615"/>
            </a:xfrm>
            <a:custGeom>
              <a:avLst/>
              <a:gdLst>
                <a:gd name="connsiteX0" fmla="*/ 106 w 14012"/>
                <a:gd name="connsiteY0" fmla="*/ 8506 h 12615"/>
                <a:gd name="connsiteX1" fmla="*/ 5154 w 14012"/>
                <a:gd name="connsiteY1" fmla="*/ 505 h 12615"/>
                <a:gd name="connsiteX2" fmla="*/ 13822 w 14012"/>
                <a:gd name="connsiteY2" fmla="*/ 3934 h 12615"/>
                <a:gd name="connsiteX3" fmla="*/ 8869 w 14012"/>
                <a:gd name="connsiteY3" fmla="*/ 12030 h 12615"/>
                <a:gd name="connsiteX4" fmla="*/ 191 w 14012"/>
                <a:gd name="connsiteY4" fmla="*/ 8706 h 12615"/>
                <a:gd name="connsiteX5" fmla="*/ 106 w 14012"/>
                <a:gd name="connsiteY5" fmla="*/ 8506 h 12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12" h="12615">
                  <a:moveTo>
                    <a:pt x="106" y="8506"/>
                  </a:moveTo>
                  <a:cubicBezTo>
                    <a:pt x="-561" y="4924"/>
                    <a:pt x="1639" y="1438"/>
                    <a:pt x="5154" y="505"/>
                  </a:cubicBezTo>
                  <a:cubicBezTo>
                    <a:pt x="8497" y="-895"/>
                    <a:pt x="12345" y="628"/>
                    <a:pt x="13822" y="3934"/>
                  </a:cubicBezTo>
                  <a:cubicBezTo>
                    <a:pt x="14660" y="7534"/>
                    <a:pt x="12450" y="11135"/>
                    <a:pt x="8869" y="12030"/>
                  </a:cubicBezTo>
                  <a:cubicBezTo>
                    <a:pt x="5554" y="13506"/>
                    <a:pt x="1668" y="12020"/>
                    <a:pt x="191" y="8706"/>
                  </a:cubicBezTo>
                  <a:cubicBezTo>
                    <a:pt x="163" y="8639"/>
                    <a:pt x="134" y="8572"/>
                    <a:pt x="106" y="8506"/>
                  </a:cubicBezTo>
                  <a:close/>
                </a:path>
              </a:pathLst>
            </a:custGeom>
            <a:solidFill>
              <a:srgbClr val="D58B94"/>
            </a:solidFill>
            <a:ln w="9525" cap="flat">
              <a:noFill/>
              <a:prstDash val="solid"/>
              <a:miter/>
            </a:ln>
          </p:spPr>
          <p:txBody>
            <a:bodyPr rtlCol="0" anchor="ctr"/>
            <a:lstStyle/>
            <a:p>
              <a:endParaRPr lang="en-IN"/>
            </a:p>
          </p:txBody>
        </p:sp>
        <p:sp>
          <p:nvSpPr>
            <p:cNvPr id="2566" name="Freeform: Shape 2565">
              <a:extLst>
                <a:ext uri="{FF2B5EF4-FFF2-40B4-BE49-F238E27FC236}">
                  <a16:creationId xmlns:a16="http://schemas.microsoft.com/office/drawing/2014/main" xmlns="" id="{ACB3F496-3772-8239-29C0-9B4E72D42E33}"/>
                </a:ext>
              </a:extLst>
            </p:cNvPr>
            <p:cNvSpPr/>
            <p:nvPr/>
          </p:nvSpPr>
          <p:spPr>
            <a:xfrm>
              <a:off x="3429377" y="1374921"/>
              <a:ext cx="13871" cy="12468"/>
            </a:xfrm>
            <a:custGeom>
              <a:avLst/>
              <a:gdLst>
                <a:gd name="connsiteX0" fmla="*/ 181 w 13871"/>
                <a:gd name="connsiteY0" fmla="*/ 8761 h 12468"/>
                <a:gd name="connsiteX1" fmla="*/ 4848 w 13871"/>
                <a:gd name="connsiteY1" fmla="*/ 664 h 12468"/>
                <a:gd name="connsiteX2" fmla="*/ 13611 w 13871"/>
                <a:gd name="connsiteY2" fmla="*/ 3426 h 12468"/>
                <a:gd name="connsiteX3" fmla="*/ 9039 w 13871"/>
                <a:gd name="connsiteY3" fmla="*/ 11713 h 12468"/>
                <a:gd name="connsiteX4" fmla="*/ 295 w 13871"/>
                <a:gd name="connsiteY4" fmla="*/ 8989 h 12468"/>
                <a:gd name="connsiteX5" fmla="*/ 181 w 13871"/>
                <a:gd name="connsiteY5" fmla="*/ 8761 h 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 h="12468">
                  <a:moveTo>
                    <a:pt x="181" y="8761"/>
                  </a:moveTo>
                  <a:cubicBezTo>
                    <a:pt x="-676" y="5246"/>
                    <a:pt x="1381" y="1683"/>
                    <a:pt x="4848" y="664"/>
                  </a:cubicBezTo>
                  <a:cubicBezTo>
                    <a:pt x="8039" y="-898"/>
                    <a:pt x="11887" y="321"/>
                    <a:pt x="13611" y="3426"/>
                  </a:cubicBezTo>
                  <a:cubicBezTo>
                    <a:pt x="14592" y="6970"/>
                    <a:pt x="12563" y="10656"/>
                    <a:pt x="9039" y="11713"/>
                  </a:cubicBezTo>
                  <a:cubicBezTo>
                    <a:pt x="5867" y="13371"/>
                    <a:pt x="1952" y="12151"/>
                    <a:pt x="295" y="8989"/>
                  </a:cubicBezTo>
                  <a:cubicBezTo>
                    <a:pt x="257" y="8913"/>
                    <a:pt x="219" y="8837"/>
                    <a:pt x="181" y="8761"/>
                  </a:cubicBezTo>
                  <a:close/>
                </a:path>
              </a:pathLst>
            </a:custGeom>
            <a:solidFill>
              <a:srgbClr val="D58B94"/>
            </a:solidFill>
            <a:ln w="9525" cap="flat">
              <a:noFill/>
              <a:prstDash val="solid"/>
              <a:miter/>
            </a:ln>
          </p:spPr>
          <p:txBody>
            <a:bodyPr rtlCol="0" anchor="ctr"/>
            <a:lstStyle/>
            <a:p>
              <a:endParaRPr lang="en-IN"/>
            </a:p>
          </p:txBody>
        </p:sp>
        <p:sp>
          <p:nvSpPr>
            <p:cNvPr id="2567" name="Freeform: Shape 2566">
              <a:extLst>
                <a:ext uri="{FF2B5EF4-FFF2-40B4-BE49-F238E27FC236}">
                  <a16:creationId xmlns:a16="http://schemas.microsoft.com/office/drawing/2014/main" xmlns="" id="{A93C4020-A4F3-F59D-33D2-12EE54C38E85}"/>
                </a:ext>
              </a:extLst>
            </p:cNvPr>
            <p:cNvSpPr/>
            <p:nvPr/>
          </p:nvSpPr>
          <p:spPr>
            <a:xfrm>
              <a:off x="3427400" y="1367751"/>
              <a:ext cx="5182" cy="4776"/>
            </a:xfrm>
            <a:custGeom>
              <a:avLst/>
              <a:gdLst>
                <a:gd name="connsiteX0" fmla="*/ 62 w 5182"/>
                <a:gd name="connsiteY0" fmla="*/ 3358 h 4776"/>
                <a:gd name="connsiteX1" fmla="*/ 1777 w 5182"/>
                <a:gd name="connsiteY1" fmla="*/ 214 h 4776"/>
                <a:gd name="connsiteX2" fmla="*/ 5110 w 5182"/>
                <a:gd name="connsiteY2" fmla="*/ 1357 h 4776"/>
                <a:gd name="connsiteX3" fmla="*/ 3396 w 5182"/>
                <a:gd name="connsiteY3" fmla="*/ 4501 h 4776"/>
                <a:gd name="connsiteX4" fmla="*/ 72 w 5182"/>
                <a:gd name="connsiteY4" fmla="*/ 3386 h 4776"/>
                <a:gd name="connsiteX5" fmla="*/ 62 w 5182"/>
                <a:gd name="connsiteY5" fmla="*/ 3358 h 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82" h="4776">
                  <a:moveTo>
                    <a:pt x="62" y="3358"/>
                  </a:moveTo>
                  <a:cubicBezTo>
                    <a:pt x="-262" y="2024"/>
                    <a:pt x="481" y="662"/>
                    <a:pt x="1777" y="214"/>
                  </a:cubicBezTo>
                  <a:cubicBezTo>
                    <a:pt x="3015" y="-348"/>
                    <a:pt x="4472" y="157"/>
                    <a:pt x="5110" y="1357"/>
                  </a:cubicBezTo>
                  <a:cubicBezTo>
                    <a:pt x="5387" y="2681"/>
                    <a:pt x="4663" y="4015"/>
                    <a:pt x="3396" y="4501"/>
                  </a:cubicBezTo>
                  <a:cubicBezTo>
                    <a:pt x="2167" y="5110"/>
                    <a:pt x="681" y="4615"/>
                    <a:pt x="72" y="3386"/>
                  </a:cubicBezTo>
                  <a:cubicBezTo>
                    <a:pt x="72" y="3377"/>
                    <a:pt x="62" y="3367"/>
                    <a:pt x="62" y="3358"/>
                  </a:cubicBezTo>
                  <a:close/>
                </a:path>
              </a:pathLst>
            </a:custGeom>
            <a:solidFill>
              <a:srgbClr val="D58B94"/>
            </a:solidFill>
            <a:ln w="9525" cap="flat">
              <a:noFill/>
              <a:prstDash val="solid"/>
              <a:miter/>
            </a:ln>
          </p:spPr>
          <p:txBody>
            <a:bodyPr rtlCol="0" anchor="ctr"/>
            <a:lstStyle/>
            <a:p>
              <a:endParaRPr lang="en-IN"/>
            </a:p>
          </p:txBody>
        </p:sp>
        <p:sp>
          <p:nvSpPr>
            <p:cNvPr id="2568" name="Freeform: Shape 2567">
              <a:extLst>
                <a:ext uri="{FF2B5EF4-FFF2-40B4-BE49-F238E27FC236}">
                  <a16:creationId xmlns:a16="http://schemas.microsoft.com/office/drawing/2014/main" xmlns="" id="{1C871ACD-AEBB-0157-1A8A-628FBA1CE138}"/>
                </a:ext>
              </a:extLst>
            </p:cNvPr>
            <p:cNvSpPr/>
            <p:nvPr/>
          </p:nvSpPr>
          <p:spPr>
            <a:xfrm>
              <a:off x="3422285" y="1446550"/>
              <a:ext cx="12966" cy="10034"/>
            </a:xfrm>
            <a:custGeom>
              <a:avLst/>
              <a:gdLst>
                <a:gd name="connsiteX0" fmla="*/ 129 w 12966"/>
                <a:gd name="connsiteY0" fmla="*/ 6854 h 10034"/>
                <a:gd name="connsiteX1" fmla="*/ 5177 w 12966"/>
                <a:gd name="connsiteY1" fmla="*/ 473 h 10034"/>
                <a:gd name="connsiteX2" fmla="*/ 12798 w 12966"/>
                <a:gd name="connsiteY2" fmla="*/ 2854 h 10034"/>
                <a:gd name="connsiteX3" fmla="*/ 7940 w 12966"/>
                <a:gd name="connsiteY3" fmla="*/ 9426 h 10034"/>
                <a:gd name="connsiteX4" fmla="*/ 129 w 12966"/>
                <a:gd name="connsiteY4" fmla="*/ 6854 h 10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66" h="10034">
                  <a:moveTo>
                    <a:pt x="129" y="6854"/>
                  </a:moveTo>
                  <a:cubicBezTo>
                    <a:pt x="-633" y="4378"/>
                    <a:pt x="1748" y="1711"/>
                    <a:pt x="5177" y="473"/>
                  </a:cubicBezTo>
                  <a:cubicBezTo>
                    <a:pt x="8607" y="-766"/>
                    <a:pt x="12035" y="473"/>
                    <a:pt x="12798" y="2854"/>
                  </a:cubicBezTo>
                  <a:cubicBezTo>
                    <a:pt x="13559" y="5235"/>
                    <a:pt x="11464" y="8283"/>
                    <a:pt x="7940" y="9426"/>
                  </a:cubicBezTo>
                  <a:cubicBezTo>
                    <a:pt x="5073" y="10817"/>
                    <a:pt x="1605" y="9683"/>
                    <a:pt x="129" y="6854"/>
                  </a:cubicBezTo>
                  <a:close/>
                </a:path>
              </a:pathLst>
            </a:custGeom>
            <a:solidFill>
              <a:srgbClr val="D58B94"/>
            </a:solidFill>
            <a:ln w="9525" cap="flat">
              <a:noFill/>
              <a:prstDash val="solid"/>
              <a:miter/>
            </a:ln>
          </p:spPr>
          <p:txBody>
            <a:bodyPr rtlCol="0" anchor="ctr"/>
            <a:lstStyle/>
            <a:p>
              <a:endParaRPr lang="en-IN"/>
            </a:p>
          </p:txBody>
        </p:sp>
        <p:sp>
          <p:nvSpPr>
            <p:cNvPr id="2569" name="Freeform: Shape 2568">
              <a:extLst>
                <a:ext uri="{FF2B5EF4-FFF2-40B4-BE49-F238E27FC236}">
                  <a16:creationId xmlns:a16="http://schemas.microsoft.com/office/drawing/2014/main" xmlns="" id="{BAF83538-B49B-D8E9-1B61-0A75417DBCE1}"/>
                </a:ext>
              </a:extLst>
            </p:cNvPr>
            <p:cNvSpPr/>
            <p:nvPr/>
          </p:nvSpPr>
          <p:spPr>
            <a:xfrm>
              <a:off x="3444856" y="1432340"/>
              <a:ext cx="15651" cy="12324"/>
            </a:xfrm>
            <a:custGeom>
              <a:avLst/>
              <a:gdLst>
                <a:gd name="connsiteX0" fmla="*/ 227 w 15651"/>
                <a:gd name="connsiteY0" fmla="*/ 8682 h 12324"/>
                <a:gd name="connsiteX1" fmla="*/ 5752 w 15651"/>
                <a:gd name="connsiteY1" fmla="*/ 681 h 12324"/>
                <a:gd name="connsiteX2" fmla="*/ 15277 w 15651"/>
                <a:gd name="connsiteY2" fmla="*/ 3157 h 12324"/>
                <a:gd name="connsiteX3" fmla="*/ 9847 w 15651"/>
                <a:gd name="connsiteY3" fmla="*/ 11444 h 12324"/>
                <a:gd name="connsiteX4" fmla="*/ 227 w 15651"/>
                <a:gd name="connsiteY4" fmla="*/ 8682 h 12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51" h="12324">
                  <a:moveTo>
                    <a:pt x="227" y="8682"/>
                  </a:moveTo>
                  <a:cubicBezTo>
                    <a:pt x="-821" y="5729"/>
                    <a:pt x="1656" y="2205"/>
                    <a:pt x="5752" y="681"/>
                  </a:cubicBezTo>
                  <a:cubicBezTo>
                    <a:pt x="9847" y="-843"/>
                    <a:pt x="13943" y="204"/>
                    <a:pt x="15277" y="3157"/>
                  </a:cubicBezTo>
                  <a:cubicBezTo>
                    <a:pt x="16610" y="6110"/>
                    <a:pt x="14133" y="9920"/>
                    <a:pt x="9847" y="11444"/>
                  </a:cubicBezTo>
                  <a:cubicBezTo>
                    <a:pt x="6428" y="13301"/>
                    <a:pt x="2141" y="12073"/>
                    <a:pt x="227" y="8682"/>
                  </a:cubicBezTo>
                  <a:close/>
                </a:path>
              </a:pathLst>
            </a:custGeom>
            <a:solidFill>
              <a:srgbClr val="D58B94"/>
            </a:solidFill>
            <a:ln w="9525" cap="flat">
              <a:noFill/>
              <a:prstDash val="solid"/>
              <a:miter/>
            </a:ln>
          </p:spPr>
          <p:txBody>
            <a:bodyPr rtlCol="0" anchor="ctr"/>
            <a:lstStyle/>
            <a:p>
              <a:endParaRPr lang="en-IN"/>
            </a:p>
          </p:txBody>
        </p:sp>
        <p:sp>
          <p:nvSpPr>
            <p:cNvPr id="2570" name="Freeform: Shape 2569">
              <a:extLst>
                <a:ext uri="{FF2B5EF4-FFF2-40B4-BE49-F238E27FC236}">
                  <a16:creationId xmlns:a16="http://schemas.microsoft.com/office/drawing/2014/main" xmlns="" id="{B4A45571-4C42-7EBF-FA3B-03D2D325CD62}"/>
                </a:ext>
              </a:extLst>
            </p:cNvPr>
            <p:cNvSpPr/>
            <p:nvPr/>
          </p:nvSpPr>
          <p:spPr>
            <a:xfrm>
              <a:off x="3404753" y="1350208"/>
              <a:ext cx="8844" cy="8157"/>
            </a:xfrm>
            <a:custGeom>
              <a:avLst/>
              <a:gdLst>
                <a:gd name="connsiteX0" fmla="*/ 135 w 8844"/>
                <a:gd name="connsiteY0" fmla="*/ 5469 h 8157"/>
                <a:gd name="connsiteX1" fmla="*/ 3078 w 8844"/>
                <a:gd name="connsiteY1" fmla="*/ 326 h 8157"/>
                <a:gd name="connsiteX2" fmla="*/ 3088 w 8844"/>
                <a:gd name="connsiteY2" fmla="*/ 326 h 8157"/>
                <a:gd name="connsiteX3" fmla="*/ 8707 w 8844"/>
                <a:gd name="connsiteY3" fmla="*/ 2602 h 8157"/>
                <a:gd name="connsiteX4" fmla="*/ 8707 w 8844"/>
                <a:gd name="connsiteY4" fmla="*/ 2612 h 8157"/>
                <a:gd name="connsiteX5" fmla="*/ 5660 w 8844"/>
                <a:gd name="connsiteY5" fmla="*/ 7851 h 8157"/>
                <a:gd name="connsiteX6" fmla="*/ 135 w 8844"/>
                <a:gd name="connsiteY6" fmla="*/ 5469 h 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4" h="8157">
                  <a:moveTo>
                    <a:pt x="135" y="5469"/>
                  </a:moveTo>
                  <a:cubicBezTo>
                    <a:pt x="-475" y="3231"/>
                    <a:pt x="850" y="935"/>
                    <a:pt x="3078" y="326"/>
                  </a:cubicBezTo>
                  <a:cubicBezTo>
                    <a:pt x="3088" y="326"/>
                    <a:pt x="3088" y="326"/>
                    <a:pt x="3088" y="326"/>
                  </a:cubicBezTo>
                  <a:cubicBezTo>
                    <a:pt x="5269" y="-598"/>
                    <a:pt x="7784" y="421"/>
                    <a:pt x="8707" y="2602"/>
                  </a:cubicBezTo>
                  <a:cubicBezTo>
                    <a:pt x="8707" y="2612"/>
                    <a:pt x="8707" y="2612"/>
                    <a:pt x="8707" y="2612"/>
                  </a:cubicBezTo>
                  <a:cubicBezTo>
                    <a:pt x="9260" y="4888"/>
                    <a:pt x="7917" y="7203"/>
                    <a:pt x="5660" y="7851"/>
                  </a:cubicBezTo>
                  <a:cubicBezTo>
                    <a:pt x="3478" y="8698"/>
                    <a:pt x="1021" y="7641"/>
                    <a:pt x="135" y="5469"/>
                  </a:cubicBezTo>
                  <a:close/>
                </a:path>
              </a:pathLst>
            </a:custGeom>
            <a:solidFill>
              <a:srgbClr val="D58B94"/>
            </a:solidFill>
            <a:ln w="9525" cap="flat">
              <a:noFill/>
              <a:prstDash val="solid"/>
              <a:miter/>
            </a:ln>
          </p:spPr>
          <p:txBody>
            <a:bodyPr rtlCol="0" anchor="ctr"/>
            <a:lstStyle/>
            <a:p>
              <a:endParaRPr lang="en-IN"/>
            </a:p>
          </p:txBody>
        </p:sp>
        <p:sp>
          <p:nvSpPr>
            <p:cNvPr id="2571" name="Freeform: Shape 2570">
              <a:extLst>
                <a:ext uri="{FF2B5EF4-FFF2-40B4-BE49-F238E27FC236}">
                  <a16:creationId xmlns:a16="http://schemas.microsoft.com/office/drawing/2014/main" xmlns="" id="{438DB9A7-4443-195B-F525-99F27E16CF00}"/>
                </a:ext>
              </a:extLst>
            </p:cNvPr>
            <p:cNvSpPr/>
            <p:nvPr/>
          </p:nvSpPr>
          <p:spPr>
            <a:xfrm>
              <a:off x="3410209" y="1358619"/>
              <a:ext cx="13219" cy="11922"/>
            </a:xfrm>
            <a:custGeom>
              <a:avLst/>
              <a:gdLst>
                <a:gd name="connsiteX0" fmla="*/ 203 w 13219"/>
                <a:gd name="connsiteY0" fmla="*/ 8108 h 11922"/>
                <a:gd name="connsiteX1" fmla="*/ 4566 w 13219"/>
                <a:gd name="connsiteY1" fmla="*/ 516 h 11922"/>
                <a:gd name="connsiteX2" fmla="*/ 4680 w 13219"/>
                <a:gd name="connsiteY2" fmla="*/ 488 h 11922"/>
                <a:gd name="connsiteX3" fmla="*/ 12967 w 13219"/>
                <a:gd name="connsiteY3" fmla="*/ 3726 h 11922"/>
                <a:gd name="connsiteX4" fmla="*/ 8795 w 13219"/>
                <a:gd name="connsiteY4" fmla="*/ 11270 h 11922"/>
                <a:gd name="connsiteX5" fmla="*/ 8490 w 13219"/>
                <a:gd name="connsiteY5" fmla="*/ 11346 h 11922"/>
                <a:gd name="connsiteX6" fmla="*/ 280 w 13219"/>
                <a:gd name="connsiteY6" fmla="*/ 8289 h 11922"/>
                <a:gd name="connsiteX7" fmla="*/ 203 w 13219"/>
                <a:gd name="connsiteY7" fmla="*/ 8108 h 1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19" h="11922">
                  <a:moveTo>
                    <a:pt x="203" y="8108"/>
                  </a:moveTo>
                  <a:cubicBezTo>
                    <a:pt x="-692" y="4802"/>
                    <a:pt x="1270" y="1412"/>
                    <a:pt x="4566" y="516"/>
                  </a:cubicBezTo>
                  <a:cubicBezTo>
                    <a:pt x="4604" y="507"/>
                    <a:pt x="4642" y="497"/>
                    <a:pt x="4680" y="488"/>
                  </a:cubicBezTo>
                  <a:cubicBezTo>
                    <a:pt x="7861" y="-855"/>
                    <a:pt x="11538" y="583"/>
                    <a:pt x="12967" y="3726"/>
                  </a:cubicBezTo>
                  <a:cubicBezTo>
                    <a:pt x="13900" y="6965"/>
                    <a:pt x="12024" y="10337"/>
                    <a:pt x="8795" y="11270"/>
                  </a:cubicBezTo>
                  <a:cubicBezTo>
                    <a:pt x="8690" y="11299"/>
                    <a:pt x="8595" y="11327"/>
                    <a:pt x="8490" y="11346"/>
                  </a:cubicBezTo>
                  <a:cubicBezTo>
                    <a:pt x="5385" y="12765"/>
                    <a:pt x="1708" y="11403"/>
                    <a:pt x="280" y="8289"/>
                  </a:cubicBezTo>
                  <a:cubicBezTo>
                    <a:pt x="260" y="8231"/>
                    <a:pt x="232" y="8165"/>
                    <a:pt x="203" y="8108"/>
                  </a:cubicBezTo>
                  <a:close/>
                </a:path>
              </a:pathLst>
            </a:custGeom>
            <a:solidFill>
              <a:srgbClr val="D58B94"/>
            </a:solidFill>
            <a:ln w="9525" cap="flat">
              <a:noFill/>
              <a:prstDash val="solid"/>
              <a:miter/>
            </a:ln>
          </p:spPr>
          <p:txBody>
            <a:bodyPr rtlCol="0" anchor="ctr"/>
            <a:lstStyle/>
            <a:p>
              <a:endParaRPr lang="en-IN"/>
            </a:p>
          </p:txBody>
        </p:sp>
        <p:sp>
          <p:nvSpPr>
            <p:cNvPr id="2572" name="Freeform: Shape 2571">
              <a:extLst>
                <a:ext uri="{FF2B5EF4-FFF2-40B4-BE49-F238E27FC236}">
                  <a16:creationId xmlns:a16="http://schemas.microsoft.com/office/drawing/2014/main" xmlns="" id="{1AE6A12C-1623-DF94-BCBD-399E5AADCE45}"/>
                </a:ext>
              </a:extLst>
            </p:cNvPr>
            <p:cNvSpPr/>
            <p:nvPr/>
          </p:nvSpPr>
          <p:spPr>
            <a:xfrm>
              <a:off x="3423221" y="1351931"/>
              <a:ext cx="9137" cy="8528"/>
            </a:xfrm>
            <a:custGeom>
              <a:avLst/>
              <a:gdLst>
                <a:gd name="connsiteX0" fmla="*/ 145 w 9137"/>
                <a:gd name="connsiteY0" fmla="*/ 5938 h 8528"/>
                <a:gd name="connsiteX1" fmla="*/ 3098 w 9137"/>
                <a:gd name="connsiteY1" fmla="*/ 413 h 8528"/>
                <a:gd name="connsiteX2" fmla="*/ 8908 w 9137"/>
                <a:gd name="connsiteY2" fmla="*/ 2414 h 8528"/>
                <a:gd name="connsiteX3" fmla="*/ 6050 w 9137"/>
                <a:gd name="connsiteY3" fmla="*/ 8033 h 8528"/>
                <a:gd name="connsiteX4" fmla="*/ 269 w 9137"/>
                <a:gd name="connsiteY4" fmla="*/ 6204 h 8528"/>
                <a:gd name="connsiteX5" fmla="*/ 145 w 9137"/>
                <a:gd name="connsiteY5" fmla="*/ 5938 h 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7" h="8528">
                  <a:moveTo>
                    <a:pt x="145" y="5938"/>
                  </a:moveTo>
                  <a:cubicBezTo>
                    <a:pt x="-484" y="3604"/>
                    <a:pt x="812" y="1185"/>
                    <a:pt x="3098" y="413"/>
                  </a:cubicBezTo>
                  <a:cubicBezTo>
                    <a:pt x="5260" y="-615"/>
                    <a:pt x="7841" y="270"/>
                    <a:pt x="8908" y="2414"/>
                  </a:cubicBezTo>
                  <a:cubicBezTo>
                    <a:pt x="9660" y="4757"/>
                    <a:pt x="8384" y="7262"/>
                    <a:pt x="6050" y="8033"/>
                  </a:cubicBezTo>
                  <a:cubicBezTo>
                    <a:pt x="3945" y="9119"/>
                    <a:pt x="1364" y="8300"/>
                    <a:pt x="269" y="6204"/>
                  </a:cubicBezTo>
                  <a:cubicBezTo>
                    <a:pt x="231" y="6119"/>
                    <a:pt x="183" y="6023"/>
                    <a:pt x="145" y="5938"/>
                  </a:cubicBezTo>
                  <a:close/>
                </a:path>
              </a:pathLst>
            </a:custGeom>
            <a:solidFill>
              <a:srgbClr val="D58B94"/>
            </a:solidFill>
            <a:ln w="9525" cap="flat">
              <a:noFill/>
              <a:prstDash val="solid"/>
              <a:miter/>
            </a:ln>
          </p:spPr>
          <p:txBody>
            <a:bodyPr rtlCol="0" anchor="ctr"/>
            <a:lstStyle/>
            <a:p>
              <a:endParaRPr lang="en-IN"/>
            </a:p>
          </p:txBody>
        </p:sp>
        <p:sp>
          <p:nvSpPr>
            <p:cNvPr id="2573" name="Freeform: Shape 2572">
              <a:extLst>
                <a:ext uri="{FF2B5EF4-FFF2-40B4-BE49-F238E27FC236}">
                  <a16:creationId xmlns:a16="http://schemas.microsoft.com/office/drawing/2014/main" xmlns="" id="{FE7A97D1-D22D-91E1-24E8-B6C19840951C}"/>
                </a:ext>
              </a:extLst>
            </p:cNvPr>
            <p:cNvSpPr/>
            <p:nvPr/>
          </p:nvSpPr>
          <p:spPr>
            <a:xfrm>
              <a:off x="3368706" y="1122044"/>
              <a:ext cx="237743" cy="298636"/>
            </a:xfrm>
            <a:custGeom>
              <a:avLst/>
              <a:gdLst>
                <a:gd name="connsiteX0" fmla="*/ 58565 w 237743"/>
                <a:gd name="connsiteY0" fmla="*/ -15 h 298636"/>
                <a:gd name="connsiteX1" fmla="*/ 237731 w 237743"/>
                <a:gd name="connsiteY1" fmla="*/ 229157 h 298636"/>
                <a:gd name="connsiteX2" fmla="*/ 231730 w 237743"/>
                <a:gd name="connsiteY2" fmla="*/ 240301 h 298636"/>
                <a:gd name="connsiteX3" fmla="*/ 177056 w 237743"/>
                <a:gd name="connsiteY3" fmla="*/ 289831 h 298636"/>
                <a:gd name="connsiteX4" fmla="*/ 127526 w 237743"/>
                <a:gd name="connsiteY4" fmla="*/ 298213 h 298636"/>
                <a:gd name="connsiteX5" fmla="*/ -13 w 237743"/>
                <a:gd name="connsiteY5" fmla="*/ 33037 h 298636"/>
                <a:gd name="connsiteX6" fmla="*/ 4082 w 237743"/>
                <a:gd name="connsiteY6" fmla="*/ 28084 h 298636"/>
                <a:gd name="connsiteX7" fmla="*/ 15417 w 237743"/>
                <a:gd name="connsiteY7" fmla="*/ 17130 h 298636"/>
                <a:gd name="connsiteX8" fmla="*/ 58565 w 237743"/>
                <a:gd name="connsiteY8" fmla="*/ -15 h 29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43" h="298636">
                  <a:moveTo>
                    <a:pt x="58565" y="-15"/>
                  </a:moveTo>
                  <a:lnTo>
                    <a:pt x="237731" y="229157"/>
                  </a:lnTo>
                  <a:cubicBezTo>
                    <a:pt x="235959" y="232985"/>
                    <a:pt x="233949" y="236710"/>
                    <a:pt x="231730" y="240301"/>
                  </a:cubicBezTo>
                  <a:cubicBezTo>
                    <a:pt x="218842" y="261884"/>
                    <a:pt x="199812" y="279134"/>
                    <a:pt x="177056" y="289831"/>
                  </a:cubicBezTo>
                  <a:cubicBezTo>
                    <a:pt x="161550" y="296879"/>
                    <a:pt x="144481" y="299765"/>
                    <a:pt x="127526" y="298213"/>
                  </a:cubicBezTo>
                  <a:lnTo>
                    <a:pt x="-13" y="33037"/>
                  </a:lnTo>
                  <a:cubicBezTo>
                    <a:pt x="1234" y="31294"/>
                    <a:pt x="2606" y="29636"/>
                    <a:pt x="4082" y="28084"/>
                  </a:cubicBezTo>
                  <a:cubicBezTo>
                    <a:pt x="7511" y="24083"/>
                    <a:pt x="11302" y="20416"/>
                    <a:pt x="15417" y="17130"/>
                  </a:cubicBezTo>
                  <a:cubicBezTo>
                    <a:pt x="27390" y="6605"/>
                    <a:pt x="42640" y="547"/>
                    <a:pt x="58565"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574" name="Freeform: Shape 2573">
              <a:extLst>
                <a:ext uri="{FF2B5EF4-FFF2-40B4-BE49-F238E27FC236}">
                  <a16:creationId xmlns:a16="http://schemas.microsoft.com/office/drawing/2014/main" xmlns="" id="{AA81359F-B785-70EF-6647-309DCCAD1F10}"/>
                </a:ext>
              </a:extLst>
            </p:cNvPr>
            <p:cNvSpPr/>
            <p:nvPr/>
          </p:nvSpPr>
          <p:spPr>
            <a:xfrm>
              <a:off x="3417477" y="1178157"/>
              <a:ext cx="62190" cy="79730"/>
            </a:xfrm>
            <a:custGeom>
              <a:avLst/>
              <a:gdLst>
                <a:gd name="connsiteX0" fmla="*/ 55609 w 62190"/>
                <a:gd name="connsiteY0" fmla="*/ 77889 h 79730"/>
                <a:gd name="connsiteX1" fmla="*/ 34750 w 62190"/>
                <a:gd name="connsiteY1" fmla="*/ 75317 h 79730"/>
                <a:gd name="connsiteX2" fmla="*/ 13318 w 62190"/>
                <a:gd name="connsiteY2" fmla="*/ 50933 h 79730"/>
                <a:gd name="connsiteX3" fmla="*/ 79 w 62190"/>
                <a:gd name="connsiteY3" fmla="*/ 16262 h 79730"/>
                <a:gd name="connsiteX4" fmla="*/ 7223 w 62190"/>
                <a:gd name="connsiteY4" fmla="*/ 2165 h 79730"/>
                <a:gd name="connsiteX5" fmla="*/ 49132 w 62190"/>
                <a:gd name="connsiteY5" fmla="*/ 28073 h 79730"/>
                <a:gd name="connsiteX6" fmla="*/ 55609 w 62190"/>
                <a:gd name="connsiteY6" fmla="*/ 77889 h 79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90" h="79730">
                  <a:moveTo>
                    <a:pt x="55609" y="77889"/>
                  </a:moveTo>
                  <a:cubicBezTo>
                    <a:pt x="48732" y="81051"/>
                    <a:pt x="40655" y="80051"/>
                    <a:pt x="34750" y="75317"/>
                  </a:cubicBezTo>
                  <a:cubicBezTo>
                    <a:pt x="25796" y="68974"/>
                    <a:pt x="18452" y="60630"/>
                    <a:pt x="13318" y="50933"/>
                  </a:cubicBezTo>
                  <a:cubicBezTo>
                    <a:pt x="6422" y="40484"/>
                    <a:pt x="1907" y="28645"/>
                    <a:pt x="79" y="16262"/>
                  </a:cubicBezTo>
                  <a:cubicBezTo>
                    <a:pt x="-569" y="10557"/>
                    <a:pt x="2241" y="5013"/>
                    <a:pt x="7223" y="2165"/>
                  </a:cubicBezTo>
                  <a:cubicBezTo>
                    <a:pt x="15890" y="-3359"/>
                    <a:pt x="29130" y="356"/>
                    <a:pt x="49132" y="28073"/>
                  </a:cubicBezTo>
                  <a:cubicBezTo>
                    <a:pt x="63420" y="48076"/>
                    <a:pt x="66563" y="70745"/>
                    <a:pt x="55609" y="7788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575" name="Freeform: Shape 2574">
              <a:extLst>
                <a:ext uri="{FF2B5EF4-FFF2-40B4-BE49-F238E27FC236}">
                  <a16:creationId xmlns:a16="http://schemas.microsoft.com/office/drawing/2014/main" xmlns="" id="{118EC70B-9AE9-F7D2-A19C-5F2704D55A9E}"/>
                </a:ext>
              </a:extLst>
            </p:cNvPr>
            <p:cNvSpPr/>
            <p:nvPr/>
          </p:nvSpPr>
          <p:spPr>
            <a:xfrm>
              <a:off x="3525210" y="1399687"/>
              <a:ext cx="14520" cy="12717"/>
            </a:xfrm>
            <a:custGeom>
              <a:avLst/>
              <a:gdLst>
                <a:gd name="connsiteX0" fmla="*/ 360 w 14520"/>
                <a:gd name="connsiteY0" fmla="*/ 10092 h 12717"/>
                <a:gd name="connsiteX1" fmla="*/ 4360 w 14520"/>
                <a:gd name="connsiteY1" fmla="*/ 1234 h 12717"/>
                <a:gd name="connsiteX2" fmla="*/ 13885 w 14520"/>
                <a:gd name="connsiteY2" fmla="*/ 2472 h 12717"/>
                <a:gd name="connsiteX3" fmla="*/ 9885 w 14520"/>
                <a:gd name="connsiteY3" fmla="*/ 11426 h 12717"/>
                <a:gd name="connsiteX4" fmla="*/ 360 w 14520"/>
                <a:gd name="connsiteY4" fmla="*/ 10092 h 1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0" h="12717">
                  <a:moveTo>
                    <a:pt x="360" y="10092"/>
                  </a:moveTo>
                  <a:cubicBezTo>
                    <a:pt x="-831" y="6549"/>
                    <a:pt x="912" y="2682"/>
                    <a:pt x="4360" y="1234"/>
                  </a:cubicBezTo>
                  <a:cubicBezTo>
                    <a:pt x="7389" y="-823"/>
                    <a:pt x="11485" y="-290"/>
                    <a:pt x="13885" y="2472"/>
                  </a:cubicBezTo>
                  <a:cubicBezTo>
                    <a:pt x="15505" y="5330"/>
                    <a:pt x="13885" y="9235"/>
                    <a:pt x="9885" y="11426"/>
                  </a:cubicBezTo>
                  <a:cubicBezTo>
                    <a:pt x="6856" y="13550"/>
                    <a:pt x="2694" y="12969"/>
                    <a:pt x="360" y="10092"/>
                  </a:cubicBezTo>
                  <a:close/>
                </a:path>
              </a:pathLst>
            </a:custGeom>
            <a:solidFill>
              <a:srgbClr val="D58B94"/>
            </a:solidFill>
            <a:ln w="9525" cap="flat">
              <a:noFill/>
              <a:prstDash val="solid"/>
              <a:miter/>
            </a:ln>
          </p:spPr>
          <p:txBody>
            <a:bodyPr rtlCol="0" anchor="ctr"/>
            <a:lstStyle/>
            <a:p>
              <a:endParaRPr lang="en-IN"/>
            </a:p>
          </p:txBody>
        </p:sp>
        <p:sp>
          <p:nvSpPr>
            <p:cNvPr id="2576" name="Freeform: Shape 2575">
              <a:extLst>
                <a:ext uri="{FF2B5EF4-FFF2-40B4-BE49-F238E27FC236}">
                  <a16:creationId xmlns:a16="http://schemas.microsoft.com/office/drawing/2014/main" xmlns="" id="{51050C81-5A4F-8FB9-894D-803AE39296A6}"/>
                </a:ext>
              </a:extLst>
            </p:cNvPr>
            <p:cNvSpPr/>
            <p:nvPr/>
          </p:nvSpPr>
          <p:spPr>
            <a:xfrm>
              <a:off x="3505474" y="1400326"/>
              <a:ext cx="14300" cy="12650"/>
            </a:xfrm>
            <a:custGeom>
              <a:avLst/>
              <a:gdLst>
                <a:gd name="connsiteX0" fmla="*/ 283 w 14300"/>
                <a:gd name="connsiteY0" fmla="*/ 10121 h 12650"/>
                <a:gd name="connsiteX1" fmla="*/ 4570 w 14300"/>
                <a:gd name="connsiteY1" fmla="*/ 1262 h 12650"/>
                <a:gd name="connsiteX2" fmla="*/ 14095 w 14300"/>
                <a:gd name="connsiteY2" fmla="*/ 2691 h 12650"/>
                <a:gd name="connsiteX3" fmla="*/ 7846 w 14300"/>
                <a:gd name="connsiteY3" fmla="*/ 12445 h 12650"/>
                <a:gd name="connsiteX4" fmla="*/ 188 w 14300"/>
                <a:gd name="connsiteY4" fmla="*/ 10121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00" h="12650">
                  <a:moveTo>
                    <a:pt x="283" y="10121"/>
                  </a:moveTo>
                  <a:cubicBezTo>
                    <a:pt x="-774" y="6501"/>
                    <a:pt x="1074" y="2672"/>
                    <a:pt x="4570" y="1262"/>
                  </a:cubicBezTo>
                  <a:cubicBezTo>
                    <a:pt x="7618" y="-890"/>
                    <a:pt x="11818" y="-262"/>
                    <a:pt x="14095" y="2691"/>
                  </a:cubicBezTo>
                  <a:cubicBezTo>
                    <a:pt x="15066" y="7111"/>
                    <a:pt x="12266" y="11473"/>
                    <a:pt x="7846" y="12445"/>
                  </a:cubicBezTo>
                  <a:cubicBezTo>
                    <a:pt x="5065" y="13054"/>
                    <a:pt x="2160" y="12178"/>
                    <a:pt x="188" y="10121"/>
                  </a:cubicBezTo>
                  <a:close/>
                </a:path>
              </a:pathLst>
            </a:custGeom>
            <a:solidFill>
              <a:srgbClr val="D58B94"/>
            </a:solidFill>
            <a:ln w="9525" cap="flat">
              <a:noFill/>
              <a:prstDash val="solid"/>
              <a:miter/>
            </a:ln>
          </p:spPr>
          <p:txBody>
            <a:bodyPr rtlCol="0" anchor="ctr"/>
            <a:lstStyle/>
            <a:p>
              <a:endParaRPr lang="en-IN"/>
            </a:p>
          </p:txBody>
        </p:sp>
        <p:sp>
          <p:nvSpPr>
            <p:cNvPr id="2577" name="Freeform: Shape 2576">
              <a:extLst>
                <a:ext uri="{FF2B5EF4-FFF2-40B4-BE49-F238E27FC236}">
                  <a16:creationId xmlns:a16="http://schemas.microsoft.com/office/drawing/2014/main" xmlns="" id="{983611B0-2DB6-37EC-30EB-56FC7FE4C780}"/>
                </a:ext>
              </a:extLst>
            </p:cNvPr>
            <p:cNvSpPr/>
            <p:nvPr/>
          </p:nvSpPr>
          <p:spPr>
            <a:xfrm>
              <a:off x="3515594" y="1384976"/>
              <a:ext cx="13936" cy="12480"/>
            </a:xfrm>
            <a:custGeom>
              <a:avLst/>
              <a:gdLst>
                <a:gd name="connsiteX0" fmla="*/ 451 w 13936"/>
                <a:gd name="connsiteY0" fmla="*/ 9754 h 12480"/>
                <a:gd name="connsiteX1" fmla="*/ 3975 w 13936"/>
                <a:gd name="connsiteY1" fmla="*/ 1372 h 12480"/>
                <a:gd name="connsiteX2" fmla="*/ 13452 w 13936"/>
                <a:gd name="connsiteY2" fmla="*/ 2648 h 12480"/>
                <a:gd name="connsiteX3" fmla="*/ 13500 w 13936"/>
                <a:gd name="connsiteY3" fmla="*/ 2706 h 12480"/>
                <a:gd name="connsiteX4" fmla="*/ 9880 w 13936"/>
                <a:gd name="connsiteY4" fmla="*/ 11088 h 12480"/>
                <a:gd name="connsiteX5" fmla="*/ 527 w 13936"/>
                <a:gd name="connsiteY5" fmla="*/ 9859 h 12480"/>
                <a:gd name="connsiteX6" fmla="*/ 451 w 13936"/>
                <a:gd name="connsiteY6" fmla="*/ 9754 h 1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36" h="12480">
                  <a:moveTo>
                    <a:pt x="451" y="9754"/>
                  </a:moveTo>
                  <a:cubicBezTo>
                    <a:pt x="-864" y="6468"/>
                    <a:pt x="708" y="2734"/>
                    <a:pt x="3975" y="1372"/>
                  </a:cubicBezTo>
                  <a:cubicBezTo>
                    <a:pt x="6947" y="-895"/>
                    <a:pt x="11185" y="-323"/>
                    <a:pt x="13452" y="2648"/>
                  </a:cubicBezTo>
                  <a:cubicBezTo>
                    <a:pt x="13472" y="2667"/>
                    <a:pt x="13481" y="2687"/>
                    <a:pt x="13500" y="2706"/>
                  </a:cubicBezTo>
                  <a:cubicBezTo>
                    <a:pt x="14748" y="6020"/>
                    <a:pt x="13147" y="9726"/>
                    <a:pt x="9880" y="11088"/>
                  </a:cubicBezTo>
                  <a:cubicBezTo>
                    <a:pt x="6956" y="13326"/>
                    <a:pt x="2775" y="12783"/>
                    <a:pt x="527" y="9859"/>
                  </a:cubicBezTo>
                  <a:cubicBezTo>
                    <a:pt x="508" y="9830"/>
                    <a:pt x="479" y="9792"/>
                    <a:pt x="451" y="9754"/>
                  </a:cubicBezTo>
                  <a:close/>
                </a:path>
              </a:pathLst>
            </a:custGeom>
            <a:solidFill>
              <a:srgbClr val="D58B94"/>
            </a:solidFill>
            <a:ln w="9525" cap="flat">
              <a:noFill/>
              <a:prstDash val="solid"/>
              <a:miter/>
            </a:ln>
          </p:spPr>
          <p:txBody>
            <a:bodyPr rtlCol="0" anchor="ctr"/>
            <a:lstStyle/>
            <a:p>
              <a:endParaRPr lang="en-IN"/>
            </a:p>
          </p:txBody>
        </p:sp>
        <p:sp>
          <p:nvSpPr>
            <p:cNvPr id="2578" name="Freeform: Shape 2577">
              <a:extLst>
                <a:ext uri="{FF2B5EF4-FFF2-40B4-BE49-F238E27FC236}">
                  <a16:creationId xmlns:a16="http://schemas.microsoft.com/office/drawing/2014/main" xmlns="" id="{0F39BBE8-1E1A-BF19-5599-12311C88B518}"/>
                </a:ext>
              </a:extLst>
            </p:cNvPr>
            <p:cNvSpPr/>
            <p:nvPr/>
          </p:nvSpPr>
          <p:spPr>
            <a:xfrm>
              <a:off x="3581589" y="1350101"/>
              <a:ext cx="14480" cy="14762"/>
            </a:xfrm>
            <a:custGeom>
              <a:avLst/>
              <a:gdLst>
                <a:gd name="connsiteX0" fmla="*/ 2750 w 14480"/>
                <a:gd name="connsiteY0" fmla="*/ 12911 h 14762"/>
                <a:gd name="connsiteX1" fmla="*/ 1540 w 14480"/>
                <a:gd name="connsiteY1" fmla="*/ 2748 h 14762"/>
                <a:gd name="connsiteX2" fmla="*/ 11703 w 14480"/>
                <a:gd name="connsiteY2" fmla="*/ 1539 h 14762"/>
                <a:gd name="connsiteX3" fmla="*/ 12913 w 14480"/>
                <a:gd name="connsiteY3" fmla="*/ 11702 h 14762"/>
                <a:gd name="connsiteX4" fmla="*/ 11703 w 14480"/>
                <a:gd name="connsiteY4" fmla="*/ 12911 h 14762"/>
                <a:gd name="connsiteX5" fmla="*/ 2750 w 14480"/>
                <a:gd name="connsiteY5" fmla="*/ 12911 h 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80" h="14762">
                  <a:moveTo>
                    <a:pt x="2750" y="12911"/>
                  </a:moveTo>
                  <a:cubicBezTo>
                    <a:pt x="-393" y="10435"/>
                    <a:pt x="-936" y="5891"/>
                    <a:pt x="1540" y="2748"/>
                  </a:cubicBezTo>
                  <a:cubicBezTo>
                    <a:pt x="4007" y="-395"/>
                    <a:pt x="8560" y="-938"/>
                    <a:pt x="11703" y="1539"/>
                  </a:cubicBezTo>
                  <a:cubicBezTo>
                    <a:pt x="14847" y="4006"/>
                    <a:pt x="15389" y="8558"/>
                    <a:pt x="12913" y="11702"/>
                  </a:cubicBezTo>
                  <a:cubicBezTo>
                    <a:pt x="12561" y="12149"/>
                    <a:pt x="12151" y="12559"/>
                    <a:pt x="11703" y="12911"/>
                  </a:cubicBezTo>
                  <a:cubicBezTo>
                    <a:pt x="9217" y="15359"/>
                    <a:pt x="5236" y="15359"/>
                    <a:pt x="2750" y="12911"/>
                  </a:cubicBezTo>
                  <a:close/>
                </a:path>
              </a:pathLst>
            </a:custGeom>
            <a:solidFill>
              <a:srgbClr val="D58B94"/>
            </a:solidFill>
            <a:ln w="9525" cap="flat">
              <a:noFill/>
              <a:prstDash val="solid"/>
              <a:miter/>
            </a:ln>
          </p:spPr>
          <p:txBody>
            <a:bodyPr rtlCol="0" anchor="ctr"/>
            <a:lstStyle/>
            <a:p>
              <a:endParaRPr lang="en-IN"/>
            </a:p>
          </p:txBody>
        </p:sp>
        <p:sp>
          <p:nvSpPr>
            <p:cNvPr id="2579" name="Freeform: Shape 2578">
              <a:extLst>
                <a:ext uri="{FF2B5EF4-FFF2-40B4-BE49-F238E27FC236}">
                  <a16:creationId xmlns:a16="http://schemas.microsoft.com/office/drawing/2014/main" xmlns="" id="{CB87BCA0-2A18-23A7-88A8-D54CCF3765CE}"/>
                </a:ext>
              </a:extLst>
            </p:cNvPr>
            <p:cNvSpPr/>
            <p:nvPr/>
          </p:nvSpPr>
          <p:spPr>
            <a:xfrm>
              <a:off x="3536239" y="1372654"/>
              <a:ext cx="17463" cy="16034"/>
            </a:xfrm>
            <a:custGeom>
              <a:avLst/>
              <a:gdLst>
                <a:gd name="connsiteX0" fmla="*/ 665 w 17463"/>
                <a:gd name="connsiteY0" fmla="*/ 12932 h 16034"/>
                <a:gd name="connsiteX1" fmla="*/ 4856 w 17463"/>
                <a:gd name="connsiteY1" fmla="*/ 1788 h 16034"/>
                <a:gd name="connsiteX2" fmla="*/ 16667 w 17463"/>
                <a:gd name="connsiteY2" fmla="*/ 3026 h 16034"/>
                <a:gd name="connsiteX3" fmla="*/ 12600 w 17463"/>
                <a:gd name="connsiteY3" fmla="*/ 14161 h 16034"/>
                <a:gd name="connsiteX4" fmla="*/ 12572 w 17463"/>
                <a:gd name="connsiteY4" fmla="*/ 14170 h 16034"/>
                <a:gd name="connsiteX5" fmla="*/ 665 w 17463"/>
                <a:gd name="connsiteY5" fmla="*/ 12932 h 1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63" h="16034">
                  <a:moveTo>
                    <a:pt x="665" y="12932"/>
                  </a:moveTo>
                  <a:cubicBezTo>
                    <a:pt x="-1116" y="8694"/>
                    <a:pt x="722" y="3807"/>
                    <a:pt x="4856" y="1788"/>
                  </a:cubicBezTo>
                  <a:cubicBezTo>
                    <a:pt x="8485" y="-1031"/>
                    <a:pt x="13695" y="-489"/>
                    <a:pt x="16667" y="3026"/>
                  </a:cubicBezTo>
                  <a:cubicBezTo>
                    <a:pt x="18620" y="7227"/>
                    <a:pt x="16791" y="12208"/>
                    <a:pt x="12600" y="14161"/>
                  </a:cubicBezTo>
                  <a:cubicBezTo>
                    <a:pt x="12590" y="14161"/>
                    <a:pt x="12581" y="14170"/>
                    <a:pt x="12572" y="14170"/>
                  </a:cubicBezTo>
                  <a:cubicBezTo>
                    <a:pt x="8923" y="17057"/>
                    <a:pt x="3637" y="16504"/>
                    <a:pt x="665" y="12932"/>
                  </a:cubicBezTo>
                  <a:close/>
                </a:path>
              </a:pathLst>
            </a:custGeom>
            <a:solidFill>
              <a:srgbClr val="D58B94"/>
            </a:solidFill>
            <a:ln w="9525" cap="flat">
              <a:noFill/>
              <a:prstDash val="solid"/>
              <a:miter/>
            </a:ln>
          </p:spPr>
          <p:txBody>
            <a:bodyPr rtlCol="0" anchor="ctr"/>
            <a:lstStyle/>
            <a:p>
              <a:endParaRPr lang="en-IN"/>
            </a:p>
          </p:txBody>
        </p:sp>
        <p:sp>
          <p:nvSpPr>
            <p:cNvPr id="2580" name="Freeform: Shape 2579">
              <a:extLst>
                <a:ext uri="{FF2B5EF4-FFF2-40B4-BE49-F238E27FC236}">
                  <a16:creationId xmlns:a16="http://schemas.microsoft.com/office/drawing/2014/main" xmlns="" id="{0245EC9D-40A1-1DFC-5C56-DE37AD0EE704}"/>
                </a:ext>
              </a:extLst>
            </p:cNvPr>
            <p:cNvSpPr/>
            <p:nvPr/>
          </p:nvSpPr>
          <p:spPr>
            <a:xfrm>
              <a:off x="3482256" y="1311916"/>
              <a:ext cx="6423" cy="6253"/>
            </a:xfrm>
            <a:custGeom>
              <a:avLst/>
              <a:gdLst>
                <a:gd name="connsiteX0" fmla="*/ 356 w 6423"/>
                <a:gd name="connsiteY0" fmla="*/ 4614 h 6253"/>
                <a:gd name="connsiteX1" fmla="*/ 1575 w 6423"/>
                <a:gd name="connsiteY1" fmla="*/ 480 h 6253"/>
                <a:gd name="connsiteX2" fmla="*/ 1689 w 6423"/>
                <a:gd name="connsiteY2" fmla="*/ 423 h 6253"/>
                <a:gd name="connsiteX3" fmla="*/ 5976 w 6423"/>
                <a:gd name="connsiteY3" fmla="*/ 1375 h 6253"/>
                <a:gd name="connsiteX4" fmla="*/ 4785 w 6423"/>
                <a:gd name="connsiteY4" fmla="*/ 5804 h 6253"/>
                <a:gd name="connsiteX5" fmla="*/ 356 w 6423"/>
                <a:gd name="connsiteY5" fmla="*/ 4614 h 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23" h="6253">
                  <a:moveTo>
                    <a:pt x="356" y="4614"/>
                  </a:moveTo>
                  <a:cubicBezTo>
                    <a:pt x="-444" y="3137"/>
                    <a:pt x="99" y="1280"/>
                    <a:pt x="1575" y="480"/>
                  </a:cubicBezTo>
                  <a:cubicBezTo>
                    <a:pt x="1613" y="461"/>
                    <a:pt x="1651" y="442"/>
                    <a:pt x="1689" y="423"/>
                  </a:cubicBezTo>
                  <a:cubicBezTo>
                    <a:pt x="3147" y="-425"/>
                    <a:pt x="5014" y="-6"/>
                    <a:pt x="5976" y="1375"/>
                  </a:cubicBezTo>
                  <a:cubicBezTo>
                    <a:pt x="6871" y="2928"/>
                    <a:pt x="6337" y="4909"/>
                    <a:pt x="4785" y="5804"/>
                  </a:cubicBezTo>
                  <a:cubicBezTo>
                    <a:pt x="3232" y="6700"/>
                    <a:pt x="1251" y="6166"/>
                    <a:pt x="356" y="4614"/>
                  </a:cubicBezTo>
                  <a:close/>
                </a:path>
              </a:pathLst>
            </a:custGeom>
            <a:solidFill>
              <a:srgbClr val="D58B94"/>
            </a:solidFill>
            <a:ln w="9525" cap="flat">
              <a:noFill/>
              <a:prstDash val="solid"/>
              <a:miter/>
            </a:ln>
          </p:spPr>
          <p:txBody>
            <a:bodyPr rtlCol="0" anchor="ctr"/>
            <a:lstStyle/>
            <a:p>
              <a:endParaRPr lang="en-IN"/>
            </a:p>
          </p:txBody>
        </p:sp>
        <p:sp>
          <p:nvSpPr>
            <p:cNvPr id="2581" name="Freeform: Shape 2580">
              <a:extLst>
                <a:ext uri="{FF2B5EF4-FFF2-40B4-BE49-F238E27FC236}">
                  <a16:creationId xmlns:a16="http://schemas.microsoft.com/office/drawing/2014/main" xmlns="" id="{FECB2BCF-7CDD-A2CD-D0F5-20F080DEB1C1}"/>
                </a:ext>
              </a:extLst>
            </p:cNvPr>
            <p:cNvSpPr/>
            <p:nvPr/>
          </p:nvSpPr>
          <p:spPr>
            <a:xfrm>
              <a:off x="3501282" y="1314734"/>
              <a:ext cx="6382" cy="6054"/>
            </a:xfrm>
            <a:custGeom>
              <a:avLst/>
              <a:gdLst>
                <a:gd name="connsiteX0" fmla="*/ 380 w 6382"/>
                <a:gd name="connsiteY0" fmla="*/ 4749 h 6054"/>
                <a:gd name="connsiteX1" fmla="*/ 1542 w 6382"/>
                <a:gd name="connsiteY1" fmla="*/ 596 h 6054"/>
                <a:gd name="connsiteX2" fmla="*/ 1618 w 6382"/>
                <a:gd name="connsiteY2" fmla="*/ 558 h 6054"/>
                <a:gd name="connsiteX3" fmla="*/ 6000 w 6382"/>
                <a:gd name="connsiteY3" fmla="*/ 1320 h 6054"/>
                <a:gd name="connsiteX4" fmla="*/ 6000 w 6382"/>
                <a:gd name="connsiteY4" fmla="*/ 1320 h 6054"/>
                <a:gd name="connsiteX5" fmla="*/ 4781 w 6382"/>
                <a:gd name="connsiteY5" fmla="*/ 5454 h 6054"/>
                <a:gd name="connsiteX6" fmla="*/ 4667 w 6382"/>
                <a:gd name="connsiteY6" fmla="*/ 5511 h 6054"/>
                <a:gd name="connsiteX7" fmla="*/ 380 w 6382"/>
                <a:gd name="connsiteY7" fmla="*/ 4749 h 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2" h="6054">
                  <a:moveTo>
                    <a:pt x="380" y="4749"/>
                  </a:moveTo>
                  <a:cubicBezTo>
                    <a:pt x="-449" y="3282"/>
                    <a:pt x="75" y="1425"/>
                    <a:pt x="1542" y="596"/>
                  </a:cubicBezTo>
                  <a:cubicBezTo>
                    <a:pt x="1571" y="587"/>
                    <a:pt x="1590" y="568"/>
                    <a:pt x="1618" y="558"/>
                  </a:cubicBezTo>
                  <a:cubicBezTo>
                    <a:pt x="3038" y="-442"/>
                    <a:pt x="5000" y="-99"/>
                    <a:pt x="6000" y="1320"/>
                  </a:cubicBezTo>
                  <a:cubicBezTo>
                    <a:pt x="6000" y="1320"/>
                    <a:pt x="6000" y="1320"/>
                    <a:pt x="6000" y="1320"/>
                  </a:cubicBezTo>
                  <a:cubicBezTo>
                    <a:pt x="6800" y="2796"/>
                    <a:pt x="6257" y="4654"/>
                    <a:pt x="4781" y="5454"/>
                  </a:cubicBezTo>
                  <a:cubicBezTo>
                    <a:pt x="4743" y="5473"/>
                    <a:pt x="4705" y="5492"/>
                    <a:pt x="4667" y="5511"/>
                  </a:cubicBezTo>
                  <a:cubicBezTo>
                    <a:pt x="3266" y="6445"/>
                    <a:pt x="1371" y="6111"/>
                    <a:pt x="380" y="4749"/>
                  </a:cubicBezTo>
                  <a:close/>
                </a:path>
              </a:pathLst>
            </a:custGeom>
            <a:solidFill>
              <a:srgbClr val="D58B94"/>
            </a:solidFill>
            <a:ln w="9525" cap="flat">
              <a:noFill/>
              <a:prstDash val="solid"/>
              <a:miter/>
            </a:ln>
          </p:spPr>
          <p:txBody>
            <a:bodyPr rtlCol="0" anchor="ctr"/>
            <a:lstStyle/>
            <a:p>
              <a:endParaRPr lang="en-IN"/>
            </a:p>
          </p:txBody>
        </p:sp>
        <p:sp>
          <p:nvSpPr>
            <p:cNvPr id="2582" name="Freeform: Shape 2581">
              <a:extLst>
                <a:ext uri="{FF2B5EF4-FFF2-40B4-BE49-F238E27FC236}">
                  <a16:creationId xmlns:a16="http://schemas.microsoft.com/office/drawing/2014/main" xmlns="" id="{43E40DA6-DBEB-0956-831F-96F94633505B}"/>
                </a:ext>
              </a:extLst>
            </p:cNvPr>
            <p:cNvSpPr/>
            <p:nvPr/>
          </p:nvSpPr>
          <p:spPr>
            <a:xfrm>
              <a:off x="3484545" y="1327373"/>
              <a:ext cx="7014" cy="6567"/>
            </a:xfrm>
            <a:custGeom>
              <a:avLst/>
              <a:gdLst>
                <a:gd name="connsiteX0" fmla="*/ 353 w 7014"/>
                <a:gd name="connsiteY0" fmla="*/ 5064 h 6567"/>
                <a:gd name="connsiteX1" fmla="*/ 1801 w 7014"/>
                <a:gd name="connsiteY1" fmla="*/ 577 h 6567"/>
                <a:gd name="connsiteX2" fmla="*/ 1973 w 7014"/>
                <a:gd name="connsiteY2" fmla="*/ 492 h 6567"/>
                <a:gd name="connsiteX3" fmla="*/ 6640 w 7014"/>
                <a:gd name="connsiteY3" fmla="*/ 1539 h 6567"/>
                <a:gd name="connsiteX4" fmla="*/ 5259 w 7014"/>
                <a:gd name="connsiteY4" fmla="*/ 5902 h 6567"/>
                <a:gd name="connsiteX5" fmla="*/ 5021 w 7014"/>
                <a:gd name="connsiteY5" fmla="*/ 6016 h 6567"/>
                <a:gd name="connsiteX6" fmla="*/ 353 w 7014"/>
                <a:gd name="connsiteY6" fmla="*/ 5064 h 6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14" h="6567">
                  <a:moveTo>
                    <a:pt x="353" y="5064"/>
                  </a:moveTo>
                  <a:cubicBezTo>
                    <a:pt x="-485" y="3425"/>
                    <a:pt x="163" y="1416"/>
                    <a:pt x="1801" y="577"/>
                  </a:cubicBezTo>
                  <a:cubicBezTo>
                    <a:pt x="1858" y="549"/>
                    <a:pt x="1915" y="520"/>
                    <a:pt x="1973" y="492"/>
                  </a:cubicBezTo>
                  <a:cubicBezTo>
                    <a:pt x="3554" y="-480"/>
                    <a:pt x="5621" y="-13"/>
                    <a:pt x="6640" y="1539"/>
                  </a:cubicBezTo>
                  <a:cubicBezTo>
                    <a:pt x="7459" y="3130"/>
                    <a:pt x="6840" y="5083"/>
                    <a:pt x="5259" y="5902"/>
                  </a:cubicBezTo>
                  <a:cubicBezTo>
                    <a:pt x="5182" y="5950"/>
                    <a:pt x="5097" y="5978"/>
                    <a:pt x="5021" y="6016"/>
                  </a:cubicBezTo>
                  <a:cubicBezTo>
                    <a:pt x="3458" y="7007"/>
                    <a:pt x="1401" y="6588"/>
                    <a:pt x="353" y="5064"/>
                  </a:cubicBezTo>
                  <a:close/>
                </a:path>
              </a:pathLst>
            </a:custGeom>
            <a:solidFill>
              <a:srgbClr val="D58B94"/>
            </a:solidFill>
            <a:ln w="9525" cap="flat">
              <a:noFill/>
              <a:prstDash val="solid"/>
              <a:miter/>
            </a:ln>
          </p:spPr>
          <p:txBody>
            <a:bodyPr rtlCol="0" anchor="ctr"/>
            <a:lstStyle/>
            <a:p>
              <a:endParaRPr lang="en-IN"/>
            </a:p>
          </p:txBody>
        </p:sp>
        <p:sp>
          <p:nvSpPr>
            <p:cNvPr id="2583" name="Freeform: Shape 2582">
              <a:extLst>
                <a:ext uri="{FF2B5EF4-FFF2-40B4-BE49-F238E27FC236}">
                  <a16:creationId xmlns:a16="http://schemas.microsoft.com/office/drawing/2014/main" xmlns="" id="{F6092838-3C5D-9CD2-1183-4981FAB01FEE}"/>
                </a:ext>
              </a:extLst>
            </p:cNvPr>
            <p:cNvSpPr/>
            <p:nvPr/>
          </p:nvSpPr>
          <p:spPr>
            <a:xfrm>
              <a:off x="3558186" y="1356526"/>
              <a:ext cx="11994" cy="11296"/>
            </a:xfrm>
            <a:custGeom>
              <a:avLst/>
              <a:gdLst>
                <a:gd name="connsiteX0" fmla="*/ 626 w 11994"/>
                <a:gd name="connsiteY0" fmla="*/ 9248 h 11296"/>
                <a:gd name="connsiteX1" fmla="*/ 3007 w 11994"/>
                <a:gd name="connsiteY1" fmla="*/ 1342 h 11296"/>
                <a:gd name="connsiteX2" fmla="*/ 11294 w 11994"/>
                <a:gd name="connsiteY2" fmla="*/ 1914 h 11296"/>
                <a:gd name="connsiteX3" fmla="*/ 8903 w 11994"/>
                <a:gd name="connsiteY3" fmla="*/ 9772 h 11296"/>
                <a:gd name="connsiteX4" fmla="*/ 8818 w 11994"/>
                <a:gd name="connsiteY4" fmla="*/ 9820 h 11296"/>
                <a:gd name="connsiteX5" fmla="*/ 750 w 11994"/>
                <a:gd name="connsiteY5" fmla="*/ 9391 h 11296"/>
                <a:gd name="connsiteX6" fmla="*/ 626 w 11994"/>
                <a:gd name="connsiteY6" fmla="*/ 9248 h 1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4" h="11296">
                  <a:moveTo>
                    <a:pt x="626" y="9248"/>
                  </a:moveTo>
                  <a:cubicBezTo>
                    <a:pt x="-802" y="6400"/>
                    <a:pt x="236" y="2924"/>
                    <a:pt x="3007" y="1342"/>
                  </a:cubicBezTo>
                  <a:cubicBezTo>
                    <a:pt x="5493" y="-667"/>
                    <a:pt x="9113" y="-420"/>
                    <a:pt x="11294" y="1914"/>
                  </a:cubicBezTo>
                  <a:cubicBezTo>
                    <a:pt x="12809" y="4743"/>
                    <a:pt x="11732" y="8267"/>
                    <a:pt x="8903" y="9772"/>
                  </a:cubicBezTo>
                  <a:cubicBezTo>
                    <a:pt x="8875" y="9791"/>
                    <a:pt x="8846" y="9801"/>
                    <a:pt x="8818" y="9820"/>
                  </a:cubicBezTo>
                  <a:cubicBezTo>
                    <a:pt x="6465" y="11925"/>
                    <a:pt x="2855" y="11734"/>
                    <a:pt x="750" y="9391"/>
                  </a:cubicBezTo>
                  <a:cubicBezTo>
                    <a:pt x="702" y="9343"/>
                    <a:pt x="664" y="9296"/>
                    <a:pt x="626" y="9248"/>
                  </a:cubicBezTo>
                  <a:close/>
                </a:path>
              </a:pathLst>
            </a:custGeom>
            <a:solidFill>
              <a:srgbClr val="D58B94"/>
            </a:solidFill>
            <a:ln w="9525" cap="flat">
              <a:noFill/>
              <a:prstDash val="solid"/>
              <a:miter/>
            </a:ln>
          </p:spPr>
          <p:txBody>
            <a:bodyPr rtlCol="0" anchor="ctr"/>
            <a:lstStyle/>
            <a:p>
              <a:endParaRPr lang="en-IN"/>
            </a:p>
          </p:txBody>
        </p:sp>
        <p:sp>
          <p:nvSpPr>
            <p:cNvPr id="2584" name="Freeform: Shape 2583">
              <a:extLst>
                <a:ext uri="{FF2B5EF4-FFF2-40B4-BE49-F238E27FC236}">
                  <a16:creationId xmlns:a16="http://schemas.microsoft.com/office/drawing/2014/main" xmlns="" id="{E3CFAADA-750D-11CA-CF33-A28A809DCC27}"/>
                </a:ext>
              </a:extLst>
            </p:cNvPr>
            <p:cNvSpPr/>
            <p:nvPr/>
          </p:nvSpPr>
          <p:spPr>
            <a:xfrm>
              <a:off x="3569993" y="1345804"/>
              <a:ext cx="10634" cy="10063"/>
            </a:xfrm>
            <a:custGeom>
              <a:avLst/>
              <a:gdLst>
                <a:gd name="connsiteX0" fmla="*/ 344 w 10634"/>
                <a:gd name="connsiteY0" fmla="*/ 8349 h 10063"/>
                <a:gd name="connsiteX1" fmla="*/ 4193 w 10634"/>
                <a:gd name="connsiteY1" fmla="*/ 339 h 10063"/>
                <a:gd name="connsiteX2" fmla="*/ 9869 w 10634"/>
                <a:gd name="connsiteY2" fmla="*/ 1110 h 10063"/>
                <a:gd name="connsiteX3" fmla="*/ 7869 w 10634"/>
                <a:gd name="connsiteY3" fmla="*/ 8826 h 10063"/>
                <a:gd name="connsiteX4" fmla="*/ 344 w 10634"/>
                <a:gd name="connsiteY4" fmla="*/ 8349 h 10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4" h="10063">
                  <a:moveTo>
                    <a:pt x="344" y="8349"/>
                  </a:moveTo>
                  <a:cubicBezTo>
                    <a:pt x="-808" y="5073"/>
                    <a:pt x="916" y="1482"/>
                    <a:pt x="4193" y="339"/>
                  </a:cubicBezTo>
                  <a:cubicBezTo>
                    <a:pt x="6098" y="-328"/>
                    <a:pt x="8212" y="-42"/>
                    <a:pt x="9869" y="1110"/>
                  </a:cubicBezTo>
                  <a:cubicBezTo>
                    <a:pt x="11403" y="3796"/>
                    <a:pt x="10517" y="7216"/>
                    <a:pt x="7869" y="8826"/>
                  </a:cubicBezTo>
                  <a:cubicBezTo>
                    <a:pt x="5612" y="10626"/>
                    <a:pt x="2354" y="10416"/>
                    <a:pt x="344" y="8349"/>
                  </a:cubicBezTo>
                  <a:close/>
                </a:path>
              </a:pathLst>
            </a:custGeom>
            <a:solidFill>
              <a:srgbClr val="D58B94"/>
            </a:solidFill>
            <a:ln w="9525" cap="flat">
              <a:noFill/>
              <a:prstDash val="solid"/>
              <a:miter/>
            </a:ln>
          </p:spPr>
          <p:txBody>
            <a:bodyPr rtlCol="0" anchor="ctr"/>
            <a:lstStyle/>
            <a:p>
              <a:endParaRPr lang="en-IN"/>
            </a:p>
          </p:txBody>
        </p:sp>
        <p:sp>
          <p:nvSpPr>
            <p:cNvPr id="2585" name="Freeform: Shape 2584">
              <a:extLst>
                <a:ext uri="{FF2B5EF4-FFF2-40B4-BE49-F238E27FC236}">
                  <a16:creationId xmlns:a16="http://schemas.microsoft.com/office/drawing/2014/main" xmlns="" id="{9F31A851-0404-F398-B045-6DF1919D97E3}"/>
                </a:ext>
              </a:extLst>
            </p:cNvPr>
            <p:cNvSpPr/>
            <p:nvPr/>
          </p:nvSpPr>
          <p:spPr>
            <a:xfrm>
              <a:off x="3496001" y="1392134"/>
              <a:ext cx="6061" cy="5314"/>
            </a:xfrm>
            <a:custGeom>
              <a:avLst/>
              <a:gdLst>
                <a:gd name="connsiteX0" fmla="*/ 137 w 6061"/>
                <a:gd name="connsiteY0" fmla="*/ 4025 h 5314"/>
                <a:gd name="connsiteX1" fmla="*/ 1937 w 6061"/>
                <a:gd name="connsiteY1" fmla="*/ 405 h 5314"/>
                <a:gd name="connsiteX2" fmla="*/ 1946 w 6061"/>
                <a:gd name="connsiteY2" fmla="*/ 405 h 5314"/>
                <a:gd name="connsiteX3" fmla="*/ 5852 w 6061"/>
                <a:gd name="connsiteY3" fmla="*/ 1167 h 5314"/>
                <a:gd name="connsiteX4" fmla="*/ 4309 w 6061"/>
                <a:gd name="connsiteY4" fmla="*/ 4758 h 5314"/>
                <a:gd name="connsiteX5" fmla="*/ 4233 w 6061"/>
                <a:gd name="connsiteY5" fmla="*/ 4787 h 5314"/>
                <a:gd name="connsiteX6" fmla="*/ 137 w 6061"/>
                <a:gd name="connsiteY6" fmla="*/ 4025 h 5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1" h="5314">
                  <a:moveTo>
                    <a:pt x="137" y="4025"/>
                  </a:moveTo>
                  <a:cubicBezTo>
                    <a:pt x="-368" y="2529"/>
                    <a:pt x="442" y="910"/>
                    <a:pt x="1937" y="405"/>
                  </a:cubicBezTo>
                  <a:cubicBezTo>
                    <a:pt x="1937" y="405"/>
                    <a:pt x="1946" y="405"/>
                    <a:pt x="1946" y="405"/>
                  </a:cubicBezTo>
                  <a:cubicBezTo>
                    <a:pt x="3566" y="-357"/>
                    <a:pt x="5280" y="-71"/>
                    <a:pt x="5852" y="1167"/>
                  </a:cubicBezTo>
                  <a:cubicBezTo>
                    <a:pt x="6414" y="2587"/>
                    <a:pt x="5728" y="4187"/>
                    <a:pt x="4309" y="4758"/>
                  </a:cubicBezTo>
                  <a:cubicBezTo>
                    <a:pt x="4280" y="4768"/>
                    <a:pt x="4261" y="4777"/>
                    <a:pt x="4233" y="4787"/>
                  </a:cubicBezTo>
                  <a:cubicBezTo>
                    <a:pt x="2890" y="5701"/>
                    <a:pt x="1061" y="5358"/>
                    <a:pt x="137" y="4025"/>
                  </a:cubicBezTo>
                  <a:close/>
                </a:path>
              </a:pathLst>
            </a:custGeom>
            <a:solidFill>
              <a:srgbClr val="D58B94"/>
            </a:solidFill>
            <a:ln w="9525" cap="flat">
              <a:noFill/>
              <a:prstDash val="solid"/>
              <a:miter/>
            </a:ln>
          </p:spPr>
          <p:txBody>
            <a:bodyPr rtlCol="0" anchor="ctr"/>
            <a:lstStyle/>
            <a:p>
              <a:endParaRPr lang="en-IN"/>
            </a:p>
          </p:txBody>
        </p:sp>
        <p:sp>
          <p:nvSpPr>
            <p:cNvPr id="2586" name="Freeform: Shape 2585">
              <a:extLst>
                <a:ext uri="{FF2B5EF4-FFF2-40B4-BE49-F238E27FC236}">
                  <a16:creationId xmlns:a16="http://schemas.microsoft.com/office/drawing/2014/main" xmlns="" id="{98B96740-3752-68FB-5676-353BF612FF9B}"/>
                </a:ext>
              </a:extLst>
            </p:cNvPr>
            <p:cNvSpPr/>
            <p:nvPr/>
          </p:nvSpPr>
          <p:spPr>
            <a:xfrm>
              <a:off x="3492426" y="1369356"/>
              <a:ext cx="17049" cy="15681"/>
            </a:xfrm>
            <a:custGeom>
              <a:avLst/>
              <a:gdLst>
                <a:gd name="connsiteX0" fmla="*/ 473 w 17049"/>
                <a:gd name="connsiteY0" fmla="*/ 12230 h 15681"/>
                <a:gd name="connsiteX1" fmla="*/ 4950 w 17049"/>
                <a:gd name="connsiteY1" fmla="*/ 1847 h 15681"/>
                <a:gd name="connsiteX2" fmla="*/ 15170 w 17049"/>
                <a:gd name="connsiteY2" fmla="*/ 2371 h 15681"/>
                <a:gd name="connsiteX3" fmla="*/ 14646 w 17049"/>
                <a:gd name="connsiteY3" fmla="*/ 12601 h 15681"/>
                <a:gd name="connsiteX4" fmla="*/ 11617 w 17049"/>
                <a:gd name="connsiteY4" fmla="*/ 14230 h 15681"/>
                <a:gd name="connsiteX5" fmla="*/ 483 w 17049"/>
                <a:gd name="connsiteY5" fmla="*/ 12239 h 15681"/>
                <a:gd name="connsiteX6" fmla="*/ 473 w 17049"/>
                <a:gd name="connsiteY6" fmla="*/ 12230 h 1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49" h="15681">
                  <a:moveTo>
                    <a:pt x="473" y="12230"/>
                  </a:moveTo>
                  <a:cubicBezTo>
                    <a:pt x="-994" y="8134"/>
                    <a:pt x="959" y="3590"/>
                    <a:pt x="4950" y="1847"/>
                  </a:cubicBezTo>
                  <a:cubicBezTo>
                    <a:pt x="7922" y="-829"/>
                    <a:pt x="12494" y="-591"/>
                    <a:pt x="15170" y="2371"/>
                  </a:cubicBezTo>
                  <a:cubicBezTo>
                    <a:pt x="17847" y="5343"/>
                    <a:pt x="17618" y="9924"/>
                    <a:pt x="14646" y="12601"/>
                  </a:cubicBezTo>
                  <a:cubicBezTo>
                    <a:pt x="13780" y="13382"/>
                    <a:pt x="12742" y="13934"/>
                    <a:pt x="11617" y="14230"/>
                  </a:cubicBezTo>
                  <a:cubicBezTo>
                    <a:pt x="7988" y="16754"/>
                    <a:pt x="3007" y="15868"/>
                    <a:pt x="483" y="12239"/>
                  </a:cubicBezTo>
                  <a:cubicBezTo>
                    <a:pt x="473" y="12239"/>
                    <a:pt x="473" y="12230"/>
                    <a:pt x="473" y="12230"/>
                  </a:cubicBezTo>
                  <a:close/>
                </a:path>
              </a:pathLst>
            </a:custGeom>
            <a:solidFill>
              <a:srgbClr val="D58B94"/>
            </a:solidFill>
            <a:ln w="9525" cap="flat">
              <a:noFill/>
              <a:prstDash val="solid"/>
              <a:miter/>
            </a:ln>
          </p:spPr>
          <p:txBody>
            <a:bodyPr rtlCol="0" anchor="ctr"/>
            <a:lstStyle/>
            <a:p>
              <a:endParaRPr lang="en-IN"/>
            </a:p>
          </p:txBody>
        </p:sp>
        <p:sp>
          <p:nvSpPr>
            <p:cNvPr id="2587" name="Freeform: Shape 2586">
              <a:extLst>
                <a:ext uri="{FF2B5EF4-FFF2-40B4-BE49-F238E27FC236}">
                  <a16:creationId xmlns:a16="http://schemas.microsoft.com/office/drawing/2014/main" xmlns="" id="{32C54E6A-F6CF-9A6B-17CC-9855B284BC86}"/>
                </a:ext>
              </a:extLst>
            </p:cNvPr>
            <p:cNvSpPr/>
            <p:nvPr/>
          </p:nvSpPr>
          <p:spPr>
            <a:xfrm>
              <a:off x="3514719" y="1361120"/>
              <a:ext cx="20362" cy="20961"/>
            </a:xfrm>
            <a:custGeom>
              <a:avLst/>
              <a:gdLst>
                <a:gd name="connsiteX0" fmla="*/ 849 w 20362"/>
                <a:gd name="connsiteY0" fmla="*/ 15798 h 20961"/>
                <a:gd name="connsiteX1" fmla="*/ 6755 w 20362"/>
                <a:gd name="connsiteY1" fmla="*/ 463 h 20961"/>
                <a:gd name="connsiteX2" fmla="*/ 19871 w 20362"/>
                <a:gd name="connsiteY2" fmla="*/ 7350 h 20961"/>
                <a:gd name="connsiteX3" fmla="*/ 12984 w 20362"/>
                <a:gd name="connsiteY3" fmla="*/ 20475 h 20961"/>
                <a:gd name="connsiteX4" fmla="*/ 849 w 20362"/>
                <a:gd name="connsiteY4" fmla="*/ 15798 h 20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62" h="20961">
                  <a:moveTo>
                    <a:pt x="849" y="15798"/>
                  </a:moveTo>
                  <a:cubicBezTo>
                    <a:pt x="-1494" y="9931"/>
                    <a:pt x="1087" y="3244"/>
                    <a:pt x="6755" y="463"/>
                  </a:cubicBezTo>
                  <a:cubicBezTo>
                    <a:pt x="12280" y="-1261"/>
                    <a:pt x="18156" y="1825"/>
                    <a:pt x="19871" y="7350"/>
                  </a:cubicBezTo>
                  <a:cubicBezTo>
                    <a:pt x="21595" y="12874"/>
                    <a:pt x="18509" y="18751"/>
                    <a:pt x="12984" y="20475"/>
                  </a:cubicBezTo>
                  <a:cubicBezTo>
                    <a:pt x="8346" y="21913"/>
                    <a:pt x="3326" y="19980"/>
                    <a:pt x="849" y="15798"/>
                  </a:cubicBezTo>
                  <a:close/>
                </a:path>
              </a:pathLst>
            </a:custGeom>
            <a:solidFill>
              <a:srgbClr val="D58B94"/>
            </a:solidFill>
            <a:ln w="9525" cap="flat">
              <a:noFill/>
              <a:prstDash val="solid"/>
              <a:miter/>
            </a:ln>
          </p:spPr>
          <p:txBody>
            <a:bodyPr rtlCol="0" anchor="ctr"/>
            <a:lstStyle/>
            <a:p>
              <a:endParaRPr lang="en-IN"/>
            </a:p>
          </p:txBody>
        </p:sp>
        <p:sp>
          <p:nvSpPr>
            <p:cNvPr id="2588" name="Freeform: Shape 2587">
              <a:extLst>
                <a:ext uri="{FF2B5EF4-FFF2-40B4-BE49-F238E27FC236}">
                  <a16:creationId xmlns:a16="http://schemas.microsoft.com/office/drawing/2014/main" xmlns="" id="{1EE7F695-DE70-F8DE-CC61-1CE7647A5EF4}"/>
                </a:ext>
              </a:extLst>
            </p:cNvPr>
            <p:cNvSpPr/>
            <p:nvPr/>
          </p:nvSpPr>
          <p:spPr>
            <a:xfrm>
              <a:off x="3540402" y="1352119"/>
              <a:ext cx="12869" cy="12106"/>
            </a:xfrm>
            <a:custGeom>
              <a:avLst/>
              <a:gdLst>
                <a:gd name="connsiteX0" fmla="*/ 598 w 12869"/>
                <a:gd name="connsiteY0" fmla="*/ 9940 h 12106"/>
                <a:gd name="connsiteX1" fmla="*/ 3456 w 12869"/>
                <a:gd name="connsiteY1" fmla="*/ 1463 h 12106"/>
                <a:gd name="connsiteX2" fmla="*/ 12314 w 12869"/>
                <a:gd name="connsiteY2" fmla="*/ 2225 h 12106"/>
                <a:gd name="connsiteX3" fmla="*/ 12314 w 12869"/>
                <a:gd name="connsiteY3" fmla="*/ 2225 h 12106"/>
                <a:gd name="connsiteX4" fmla="*/ 8437 w 12869"/>
                <a:gd name="connsiteY4" fmla="*/ 11550 h 12106"/>
                <a:gd name="connsiteX5" fmla="*/ 598 w 12869"/>
                <a:gd name="connsiteY5" fmla="*/ 9940 h 1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69" h="12106">
                  <a:moveTo>
                    <a:pt x="598" y="9940"/>
                  </a:moveTo>
                  <a:cubicBezTo>
                    <a:pt x="-869" y="6807"/>
                    <a:pt x="389" y="3073"/>
                    <a:pt x="3456" y="1463"/>
                  </a:cubicBezTo>
                  <a:cubicBezTo>
                    <a:pt x="6113" y="-775"/>
                    <a:pt x="10075" y="-432"/>
                    <a:pt x="12314" y="2225"/>
                  </a:cubicBezTo>
                  <a:cubicBezTo>
                    <a:pt x="12314" y="2225"/>
                    <a:pt x="12314" y="2225"/>
                    <a:pt x="12314" y="2225"/>
                  </a:cubicBezTo>
                  <a:cubicBezTo>
                    <a:pt x="13819" y="5873"/>
                    <a:pt x="12085" y="10045"/>
                    <a:pt x="8437" y="11550"/>
                  </a:cubicBezTo>
                  <a:cubicBezTo>
                    <a:pt x="5742" y="12665"/>
                    <a:pt x="2636" y="12026"/>
                    <a:pt x="598" y="9940"/>
                  </a:cubicBezTo>
                  <a:close/>
                </a:path>
              </a:pathLst>
            </a:custGeom>
            <a:solidFill>
              <a:srgbClr val="D58B94"/>
            </a:solidFill>
            <a:ln w="9525" cap="flat">
              <a:noFill/>
              <a:prstDash val="solid"/>
              <a:miter/>
            </a:ln>
          </p:spPr>
          <p:txBody>
            <a:bodyPr rtlCol="0" anchor="ctr"/>
            <a:lstStyle/>
            <a:p>
              <a:endParaRPr lang="en-IN"/>
            </a:p>
          </p:txBody>
        </p:sp>
        <p:sp>
          <p:nvSpPr>
            <p:cNvPr id="2589" name="Freeform: Shape 2588">
              <a:extLst>
                <a:ext uri="{FF2B5EF4-FFF2-40B4-BE49-F238E27FC236}">
                  <a16:creationId xmlns:a16="http://schemas.microsoft.com/office/drawing/2014/main" xmlns="" id="{FF8BC1CE-8188-67D7-8A63-27A5F52029FC}"/>
                </a:ext>
              </a:extLst>
            </p:cNvPr>
            <p:cNvSpPr/>
            <p:nvPr/>
          </p:nvSpPr>
          <p:spPr>
            <a:xfrm>
              <a:off x="3554296" y="1339352"/>
              <a:ext cx="10020" cy="9414"/>
            </a:xfrm>
            <a:custGeom>
              <a:avLst/>
              <a:gdLst>
                <a:gd name="connsiteX0" fmla="*/ 420 w 10020"/>
                <a:gd name="connsiteY0" fmla="*/ 7658 h 9414"/>
                <a:gd name="connsiteX1" fmla="*/ 3363 w 10020"/>
                <a:gd name="connsiteY1" fmla="*/ 419 h 9414"/>
                <a:gd name="connsiteX2" fmla="*/ 9374 w 10020"/>
                <a:gd name="connsiteY2" fmla="*/ 1562 h 9414"/>
                <a:gd name="connsiteX3" fmla="*/ 7545 w 10020"/>
                <a:gd name="connsiteY3" fmla="*/ 8182 h 9414"/>
                <a:gd name="connsiteX4" fmla="*/ 7469 w 10020"/>
                <a:gd name="connsiteY4" fmla="*/ 8229 h 9414"/>
                <a:gd name="connsiteX5" fmla="*/ 420 w 10020"/>
                <a:gd name="connsiteY5" fmla="*/ 7658 h 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20" h="9414">
                  <a:moveTo>
                    <a:pt x="420" y="7658"/>
                  </a:moveTo>
                  <a:cubicBezTo>
                    <a:pt x="-761" y="4848"/>
                    <a:pt x="554" y="1610"/>
                    <a:pt x="3363" y="419"/>
                  </a:cubicBezTo>
                  <a:cubicBezTo>
                    <a:pt x="5411" y="-448"/>
                    <a:pt x="7783" y="9"/>
                    <a:pt x="9374" y="1562"/>
                  </a:cubicBezTo>
                  <a:cubicBezTo>
                    <a:pt x="10697" y="3895"/>
                    <a:pt x="9878" y="6858"/>
                    <a:pt x="7545" y="8182"/>
                  </a:cubicBezTo>
                  <a:cubicBezTo>
                    <a:pt x="7526" y="8201"/>
                    <a:pt x="7497" y="8210"/>
                    <a:pt x="7469" y="8229"/>
                  </a:cubicBezTo>
                  <a:cubicBezTo>
                    <a:pt x="5354" y="9991"/>
                    <a:pt x="2220" y="9734"/>
                    <a:pt x="420" y="7658"/>
                  </a:cubicBezTo>
                  <a:close/>
                </a:path>
              </a:pathLst>
            </a:custGeom>
            <a:solidFill>
              <a:srgbClr val="D58B94"/>
            </a:solidFill>
            <a:ln w="9525" cap="flat">
              <a:noFill/>
              <a:prstDash val="solid"/>
              <a:miter/>
            </a:ln>
          </p:spPr>
          <p:txBody>
            <a:bodyPr rtlCol="0" anchor="ctr"/>
            <a:lstStyle/>
            <a:p>
              <a:endParaRPr lang="en-IN"/>
            </a:p>
          </p:txBody>
        </p:sp>
        <p:sp>
          <p:nvSpPr>
            <p:cNvPr id="2590" name="Freeform: Shape 2589">
              <a:extLst>
                <a:ext uri="{FF2B5EF4-FFF2-40B4-BE49-F238E27FC236}">
                  <a16:creationId xmlns:a16="http://schemas.microsoft.com/office/drawing/2014/main" xmlns="" id="{E325060A-6F10-C807-4AA0-0C2472AE95AE}"/>
                </a:ext>
              </a:extLst>
            </p:cNvPr>
            <p:cNvSpPr/>
            <p:nvPr/>
          </p:nvSpPr>
          <p:spPr>
            <a:xfrm>
              <a:off x="3557353" y="1324365"/>
              <a:ext cx="7898" cy="7634"/>
            </a:xfrm>
            <a:custGeom>
              <a:avLst/>
              <a:gdLst>
                <a:gd name="connsiteX0" fmla="*/ 507 w 7898"/>
                <a:gd name="connsiteY0" fmla="*/ 6548 h 7634"/>
                <a:gd name="connsiteX1" fmla="*/ 1840 w 7898"/>
                <a:gd name="connsiteY1" fmla="*/ 1119 h 7634"/>
                <a:gd name="connsiteX2" fmla="*/ 7231 w 7898"/>
                <a:gd name="connsiteY2" fmla="*/ 1080 h 7634"/>
                <a:gd name="connsiteX3" fmla="*/ 7269 w 7898"/>
                <a:gd name="connsiteY3" fmla="*/ 1119 h 7634"/>
                <a:gd name="connsiteX4" fmla="*/ 6088 w 7898"/>
                <a:gd name="connsiteY4" fmla="*/ 6510 h 7634"/>
                <a:gd name="connsiteX5" fmla="*/ 6031 w 7898"/>
                <a:gd name="connsiteY5" fmla="*/ 6548 h 7634"/>
                <a:gd name="connsiteX6" fmla="*/ 507 w 7898"/>
                <a:gd name="connsiteY6" fmla="*/ 6548 h 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8" h="7634">
                  <a:moveTo>
                    <a:pt x="507" y="6548"/>
                  </a:moveTo>
                  <a:cubicBezTo>
                    <a:pt x="-541" y="4671"/>
                    <a:pt x="40" y="2300"/>
                    <a:pt x="1840" y="1119"/>
                  </a:cubicBezTo>
                  <a:cubicBezTo>
                    <a:pt x="3317" y="-377"/>
                    <a:pt x="5726" y="-396"/>
                    <a:pt x="7231" y="1080"/>
                  </a:cubicBezTo>
                  <a:cubicBezTo>
                    <a:pt x="7241" y="1090"/>
                    <a:pt x="7260" y="1109"/>
                    <a:pt x="7269" y="1119"/>
                  </a:cubicBezTo>
                  <a:cubicBezTo>
                    <a:pt x="8431" y="2938"/>
                    <a:pt x="7898" y="5348"/>
                    <a:pt x="6088" y="6510"/>
                  </a:cubicBezTo>
                  <a:cubicBezTo>
                    <a:pt x="6069" y="6529"/>
                    <a:pt x="6050" y="6538"/>
                    <a:pt x="6031" y="6548"/>
                  </a:cubicBezTo>
                  <a:cubicBezTo>
                    <a:pt x="4469" y="7976"/>
                    <a:pt x="2069" y="7976"/>
                    <a:pt x="507" y="6548"/>
                  </a:cubicBezTo>
                  <a:close/>
                </a:path>
              </a:pathLst>
            </a:custGeom>
            <a:solidFill>
              <a:srgbClr val="D58B94"/>
            </a:solidFill>
            <a:ln w="9525" cap="flat">
              <a:noFill/>
              <a:prstDash val="solid"/>
              <a:miter/>
            </a:ln>
          </p:spPr>
          <p:txBody>
            <a:bodyPr rtlCol="0" anchor="ctr"/>
            <a:lstStyle/>
            <a:p>
              <a:endParaRPr lang="en-IN"/>
            </a:p>
          </p:txBody>
        </p:sp>
        <p:sp>
          <p:nvSpPr>
            <p:cNvPr id="2591" name="Freeform: Shape 2590">
              <a:extLst>
                <a:ext uri="{FF2B5EF4-FFF2-40B4-BE49-F238E27FC236}">
                  <a16:creationId xmlns:a16="http://schemas.microsoft.com/office/drawing/2014/main" xmlns="" id="{EBB398BB-D1CF-0511-E15D-24BF477FCB88}"/>
                </a:ext>
              </a:extLst>
            </p:cNvPr>
            <p:cNvSpPr/>
            <p:nvPr/>
          </p:nvSpPr>
          <p:spPr>
            <a:xfrm>
              <a:off x="3543916" y="1331953"/>
              <a:ext cx="10347" cy="9561"/>
            </a:xfrm>
            <a:custGeom>
              <a:avLst/>
              <a:gdLst>
                <a:gd name="connsiteX0" fmla="*/ 227 w 10347"/>
                <a:gd name="connsiteY0" fmla="*/ 4294 h 9561"/>
                <a:gd name="connsiteX1" fmla="*/ 6418 w 10347"/>
                <a:gd name="connsiteY1" fmla="*/ 8 h 9561"/>
                <a:gd name="connsiteX2" fmla="*/ 10333 w 10347"/>
                <a:gd name="connsiteY2" fmla="*/ 4094 h 9561"/>
                <a:gd name="connsiteX3" fmla="*/ 10133 w 10347"/>
                <a:gd name="connsiteY3" fmla="*/ 5246 h 9561"/>
                <a:gd name="connsiteX4" fmla="*/ 3751 w 10347"/>
                <a:gd name="connsiteY4" fmla="*/ 9533 h 9561"/>
                <a:gd name="connsiteX5" fmla="*/ -11 w 10347"/>
                <a:gd name="connsiteY5" fmla="*/ 5485 h 9561"/>
                <a:gd name="connsiteX6" fmla="*/ 227 w 10347"/>
                <a:gd name="connsiteY6" fmla="*/ 4294 h 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7" h="9561">
                  <a:moveTo>
                    <a:pt x="227" y="4294"/>
                  </a:moveTo>
                  <a:cubicBezTo>
                    <a:pt x="999" y="1560"/>
                    <a:pt x="3589" y="-240"/>
                    <a:pt x="6418" y="8"/>
                  </a:cubicBezTo>
                  <a:cubicBezTo>
                    <a:pt x="8628" y="55"/>
                    <a:pt x="10381" y="1884"/>
                    <a:pt x="10333" y="4094"/>
                  </a:cubicBezTo>
                  <a:cubicBezTo>
                    <a:pt x="10324" y="4484"/>
                    <a:pt x="10257" y="4875"/>
                    <a:pt x="10133" y="5246"/>
                  </a:cubicBezTo>
                  <a:cubicBezTo>
                    <a:pt x="9228" y="7961"/>
                    <a:pt x="6609" y="9723"/>
                    <a:pt x="3751" y="9533"/>
                  </a:cubicBezTo>
                  <a:cubicBezTo>
                    <a:pt x="1599" y="9457"/>
                    <a:pt x="-87" y="7637"/>
                    <a:pt x="-11" y="5485"/>
                  </a:cubicBezTo>
                  <a:cubicBezTo>
                    <a:pt x="8" y="5075"/>
                    <a:pt x="84" y="4675"/>
                    <a:pt x="227" y="4294"/>
                  </a:cubicBezTo>
                  <a:close/>
                </a:path>
              </a:pathLst>
            </a:custGeom>
            <a:solidFill>
              <a:srgbClr val="D58B94"/>
            </a:solidFill>
            <a:ln w="9525" cap="flat">
              <a:noFill/>
              <a:prstDash val="solid"/>
              <a:miter/>
            </a:ln>
          </p:spPr>
          <p:txBody>
            <a:bodyPr rtlCol="0" anchor="ctr"/>
            <a:lstStyle/>
            <a:p>
              <a:endParaRPr lang="en-IN"/>
            </a:p>
          </p:txBody>
        </p:sp>
        <p:sp>
          <p:nvSpPr>
            <p:cNvPr id="2592" name="Freeform: Shape 2591">
              <a:extLst>
                <a:ext uri="{FF2B5EF4-FFF2-40B4-BE49-F238E27FC236}">
                  <a16:creationId xmlns:a16="http://schemas.microsoft.com/office/drawing/2014/main" xmlns="" id="{FA19C4B6-08B7-2572-2A1F-A39DBD142769}"/>
                </a:ext>
              </a:extLst>
            </p:cNvPr>
            <p:cNvSpPr/>
            <p:nvPr/>
          </p:nvSpPr>
          <p:spPr>
            <a:xfrm>
              <a:off x="3508128" y="1346280"/>
              <a:ext cx="10971" cy="11236"/>
            </a:xfrm>
            <a:custGeom>
              <a:avLst/>
              <a:gdLst>
                <a:gd name="connsiteX0" fmla="*/ 488 w 10971"/>
                <a:gd name="connsiteY0" fmla="*/ 8445 h 11236"/>
                <a:gd name="connsiteX1" fmla="*/ 3345 w 10971"/>
                <a:gd name="connsiteY1" fmla="*/ 349 h 11236"/>
                <a:gd name="connsiteX2" fmla="*/ 10593 w 10971"/>
                <a:gd name="connsiteY2" fmla="*/ 3616 h 11236"/>
                <a:gd name="connsiteX3" fmla="*/ 7326 w 10971"/>
                <a:gd name="connsiteY3" fmla="*/ 10855 h 11236"/>
                <a:gd name="connsiteX4" fmla="*/ 488 w 10971"/>
                <a:gd name="connsiteY4" fmla="*/ 8445 h 11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1" h="11236">
                  <a:moveTo>
                    <a:pt x="488" y="8445"/>
                  </a:moveTo>
                  <a:cubicBezTo>
                    <a:pt x="-789" y="5417"/>
                    <a:pt x="449" y="1911"/>
                    <a:pt x="3345" y="349"/>
                  </a:cubicBezTo>
                  <a:cubicBezTo>
                    <a:pt x="6250" y="-746"/>
                    <a:pt x="9488" y="711"/>
                    <a:pt x="10593" y="3616"/>
                  </a:cubicBezTo>
                  <a:cubicBezTo>
                    <a:pt x="11689" y="6512"/>
                    <a:pt x="10231" y="9760"/>
                    <a:pt x="7326" y="10855"/>
                  </a:cubicBezTo>
                  <a:cubicBezTo>
                    <a:pt x="4764" y="11827"/>
                    <a:pt x="1869" y="10808"/>
                    <a:pt x="488" y="8445"/>
                  </a:cubicBezTo>
                  <a:close/>
                </a:path>
              </a:pathLst>
            </a:custGeom>
            <a:solidFill>
              <a:srgbClr val="D58B94"/>
            </a:solidFill>
            <a:ln w="9525" cap="flat">
              <a:noFill/>
              <a:prstDash val="solid"/>
              <a:miter/>
            </a:ln>
          </p:spPr>
          <p:txBody>
            <a:bodyPr rtlCol="0" anchor="ctr"/>
            <a:lstStyle/>
            <a:p>
              <a:endParaRPr lang="en-IN"/>
            </a:p>
          </p:txBody>
        </p:sp>
        <p:sp>
          <p:nvSpPr>
            <p:cNvPr id="2593" name="Freeform: Shape 2592">
              <a:extLst>
                <a:ext uri="{FF2B5EF4-FFF2-40B4-BE49-F238E27FC236}">
                  <a16:creationId xmlns:a16="http://schemas.microsoft.com/office/drawing/2014/main" xmlns="" id="{75359543-E5A4-E032-8A36-70C5EF6ECB24}"/>
                </a:ext>
              </a:extLst>
            </p:cNvPr>
            <p:cNvSpPr/>
            <p:nvPr/>
          </p:nvSpPr>
          <p:spPr>
            <a:xfrm>
              <a:off x="3523203" y="1334289"/>
              <a:ext cx="16344" cy="16771"/>
            </a:xfrm>
            <a:custGeom>
              <a:avLst/>
              <a:gdLst>
                <a:gd name="connsiteX0" fmla="*/ 843 w 16344"/>
                <a:gd name="connsiteY0" fmla="*/ 12816 h 16771"/>
                <a:gd name="connsiteX1" fmla="*/ 4748 w 16344"/>
                <a:gd name="connsiteY1" fmla="*/ 624 h 16771"/>
                <a:gd name="connsiteX2" fmla="*/ 15692 w 16344"/>
                <a:gd name="connsiteY2" fmla="*/ 5168 h 16771"/>
                <a:gd name="connsiteX3" fmla="*/ 11149 w 16344"/>
                <a:gd name="connsiteY3" fmla="*/ 16121 h 16771"/>
                <a:gd name="connsiteX4" fmla="*/ 843 w 16344"/>
                <a:gd name="connsiteY4" fmla="*/ 12816 h 16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4" h="16771">
                  <a:moveTo>
                    <a:pt x="843" y="12816"/>
                  </a:moveTo>
                  <a:cubicBezTo>
                    <a:pt x="-1186" y="8349"/>
                    <a:pt x="500" y="3082"/>
                    <a:pt x="4748" y="624"/>
                  </a:cubicBezTo>
                  <a:cubicBezTo>
                    <a:pt x="9025" y="-1147"/>
                    <a:pt x="13930" y="891"/>
                    <a:pt x="15692" y="5168"/>
                  </a:cubicBezTo>
                  <a:cubicBezTo>
                    <a:pt x="17464" y="9444"/>
                    <a:pt x="15426" y="14350"/>
                    <a:pt x="11149" y="16121"/>
                  </a:cubicBezTo>
                  <a:cubicBezTo>
                    <a:pt x="7367" y="17683"/>
                    <a:pt x="3015" y="16283"/>
                    <a:pt x="843" y="12816"/>
                  </a:cubicBezTo>
                  <a:close/>
                </a:path>
              </a:pathLst>
            </a:custGeom>
            <a:solidFill>
              <a:srgbClr val="D58B94"/>
            </a:solidFill>
            <a:ln w="9525" cap="flat">
              <a:noFill/>
              <a:prstDash val="solid"/>
              <a:miter/>
            </a:ln>
          </p:spPr>
          <p:txBody>
            <a:bodyPr rtlCol="0" anchor="ctr"/>
            <a:lstStyle/>
            <a:p>
              <a:endParaRPr lang="en-IN"/>
            </a:p>
          </p:txBody>
        </p:sp>
        <p:sp>
          <p:nvSpPr>
            <p:cNvPr id="2594" name="Freeform: Shape 2593">
              <a:extLst>
                <a:ext uri="{FF2B5EF4-FFF2-40B4-BE49-F238E27FC236}">
                  <a16:creationId xmlns:a16="http://schemas.microsoft.com/office/drawing/2014/main" xmlns="" id="{DD300265-641B-B484-C40E-1FAB5706AF39}"/>
                </a:ext>
              </a:extLst>
            </p:cNvPr>
            <p:cNvSpPr/>
            <p:nvPr/>
          </p:nvSpPr>
          <p:spPr>
            <a:xfrm>
              <a:off x="3497516" y="1356972"/>
              <a:ext cx="8222" cy="7632"/>
            </a:xfrm>
            <a:custGeom>
              <a:avLst/>
              <a:gdLst>
                <a:gd name="connsiteX0" fmla="*/ 240 w 8222"/>
                <a:gd name="connsiteY0" fmla="*/ 5944 h 7632"/>
                <a:gd name="connsiteX1" fmla="*/ 2984 w 8222"/>
                <a:gd name="connsiteY1" fmla="*/ 239 h 7632"/>
                <a:gd name="connsiteX2" fmla="*/ 7956 w 8222"/>
                <a:gd name="connsiteY2" fmla="*/ 1658 h 7632"/>
                <a:gd name="connsiteX3" fmla="*/ 5213 w 8222"/>
                <a:gd name="connsiteY3" fmla="*/ 7364 h 7632"/>
                <a:gd name="connsiteX4" fmla="*/ 240 w 8222"/>
                <a:gd name="connsiteY4" fmla="*/ 5944 h 7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2" h="7632">
                  <a:moveTo>
                    <a:pt x="240" y="5944"/>
                  </a:moveTo>
                  <a:cubicBezTo>
                    <a:pt x="-579" y="3611"/>
                    <a:pt x="650" y="1058"/>
                    <a:pt x="2984" y="239"/>
                  </a:cubicBezTo>
                  <a:cubicBezTo>
                    <a:pt x="4775" y="-390"/>
                    <a:pt x="6765" y="172"/>
                    <a:pt x="7956" y="1658"/>
                  </a:cubicBezTo>
                  <a:cubicBezTo>
                    <a:pt x="8775" y="3992"/>
                    <a:pt x="7546" y="6545"/>
                    <a:pt x="5213" y="7364"/>
                  </a:cubicBezTo>
                  <a:cubicBezTo>
                    <a:pt x="3422" y="7992"/>
                    <a:pt x="1431" y="7430"/>
                    <a:pt x="240" y="5944"/>
                  </a:cubicBezTo>
                  <a:close/>
                </a:path>
              </a:pathLst>
            </a:custGeom>
            <a:solidFill>
              <a:srgbClr val="D58B94"/>
            </a:solidFill>
            <a:ln w="9525" cap="flat">
              <a:noFill/>
              <a:prstDash val="solid"/>
              <a:miter/>
            </a:ln>
          </p:spPr>
          <p:txBody>
            <a:bodyPr rtlCol="0" anchor="ctr"/>
            <a:lstStyle/>
            <a:p>
              <a:endParaRPr lang="en-IN"/>
            </a:p>
          </p:txBody>
        </p:sp>
        <p:sp>
          <p:nvSpPr>
            <p:cNvPr id="2595" name="Freeform: Shape 2594">
              <a:extLst>
                <a:ext uri="{FF2B5EF4-FFF2-40B4-BE49-F238E27FC236}">
                  <a16:creationId xmlns:a16="http://schemas.microsoft.com/office/drawing/2014/main" xmlns="" id="{8A4A2093-989E-C8AE-B655-D9159F487868}"/>
                </a:ext>
              </a:extLst>
            </p:cNvPr>
            <p:cNvSpPr/>
            <p:nvPr/>
          </p:nvSpPr>
          <p:spPr>
            <a:xfrm>
              <a:off x="3494021" y="1344282"/>
              <a:ext cx="7212" cy="6663"/>
            </a:xfrm>
            <a:custGeom>
              <a:avLst/>
              <a:gdLst>
                <a:gd name="connsiteX0" fmla="*/ 307 w 7212"/>
                <a:gd name="connsiteY0" fmla="*/ 5109 h 6663"/>
                <a:gd name="connsiteX1" fmla="*/ 1974 w 7212"/>
                <a:gd name="connsiteY1" fmla="*/ 556 h 6663"/>
                <a:gd name="connsiteX2" fmla="*/ 2021 w 7212"/>
                <a:gd name="connsiteY2" fmla="*/ 537 h 6663"/>
                <a:gd name="connsiteX3" fmla="*/ 6879 w 7212"/>
                <a:gd name="connsiteY3" fmla="*/ 1489 h 6663"/>
                <a:gd name="connsiteX4" fmla="*/ 5212 w 7212"/>
                <a:gd name="connsiteY4" fmla="*/ 6042 h 6663"/>
                <a:gd name="connsiteX5" fmla="*/ 5164 w 7212"/>
                <a:gd name="connsiteY5" fmla="*/ 6061 h 6663"/>
                <a:gd name="connsiteX6" fmla="*/ 307 w 7212"/>
                <a:gd name="connsiteY6" fmla="*/ 5109 h 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2" h="6663">
                  <a:moveTo>
                    <a:pt x="307" y="5109"/>
                  </a:moveTo>
                  <a:cubicBezTo>
                    <a:pt x="-493" y="3394"/>
                    <a:pt x="259" y="1356"/>
                    <a:pt x="1974" y="556"/>
                  </a:cubicBezTo>
                  <a:cubicBezTo>
                    <a:pt x="1993" y="546"/>
                    <a:pt x="2002" y="546"/>
                    <a:pt x="2021" y="537"/>
                  </a:cubicBezTo>
                  <a:cubicBezTo>
                    <a:pt x="3640" y="-473"/>
                    <a:pt x="5765" y="-63"/>
                    <a:pt x="6879" y="1489"/>
                  </a:cubicBezTo>
                  <a:cubicBezTo>
                    <a:pt x="7679" y="3204"/>
                    <a:pt x="6927" y="5242"/>
                    <a:pt x="5212" y="6042"/>
                  </a:cubicBezTo>
                  <a:cubicBezTo>
                    <a:pt x="5193" y="6052"/>
                    <a:pt x="5184" y="6052"/>
                    <a:pt x="5164" y="6061"/>
                  </a:cubicBezTo>
                  <a:cubicBezTo>
                    <a:pt x="3555" y="7128"/>
                    <a:pt x="1393" y="6699"/>
                    <a:pt x="307" y="5109"/>
                  </a:cubicBezTo>
                  <a:close/>
                </a:path>
              </a:pathLst>
            </a:custGeom>
            <a:solidFill>
              <a:srgbClr val="D58B94"/>
            </a:solidFill>
            <a:ln w="9525" cap="flat">
              <a:noFill/>
              <a:prstDash val="solid"/>
              <a:miter/>
            </a:ln>
          </p:spPr>
          <p:txBody>
            <a:bodyPr rtlCol="0" anchor="ctr"/>
            <a:lstStyle/>
            <a:p>
              <a:endParaRPr lang="en-IN"/>
            </a:p>
          </p:txBody>
        </p:sp>
        <p:sp>
          <p:nvSpPr>
            <p:cNvPr id="2596" name="Freeform: Shape 2595">
              <a:extLst>
                <a:ext uri="{FF2B5EF4-FFF2-40B4-BE49-F238E27FC236}">
                  <a16:creationId xmlns:a16="http://schemas.microsoft.com/office/drawing/2014/main" xmlns="" id="{F0E89E68-9F66-8FE8-FEE5-AC466C5E7A8F}"/>
                </a:ext>
              </a:extLst>
            </p:cNvPr>
            <p:cNvSpPr/>
            <p:nvPr/>
          </p:nvSpPr>
          <p:spPr>
            <a:xfrm>
              <a:off x="3495889" y="1329991"/>
              <a:ext cx="10366" cy="9684"/>
            </a:xfrm>
            <a:custGeom>
              <a:avLst/>
              <a:gdLst>
                <a:gd name="connsiteX0" fmla="*/ 248 w 10366"/>
                <a:gd name="connsiteY0" fmla="*/ 7399 h 9684"/>
                <a:gd name="connsiteX1" fmla="*/ 4001 w 10366"/>
                <a:gd name="connsiteY1" fmla="*/ 246 h 9684"/>
                <a:gd name="connsiteX2" fmla="*/ 9773 w 10366"/>
                <a:gd name="connsiteY2" fmla="*/ 1684 h 9684"/>
                <a:gd name="connsiteX3" fmla="*/ 7487 w 10366"/>
                <a:gd name="connsiteY3" fmla="*/ 8828 h 9684"/>
                <a:gd name="connsiteX4" fmla="*/ 248 w 10366"/>
                <a:gd name="connsiteY4" fmla="*/ 7399 h 9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6" h="9684">
                  <a:moveTo>
                    <a:pt x="248" y="7399"/>
                  </a:moveTo>
                  <a:cubicBezTo>
                    <a:pt x="-695" y="4389"/>
                    <a:pt x="991" y="1179"/>
                    <a:pt x="4001" y="246"/>
                  </a:cubicBezTo>
                  <a:cubicBezTo>
                    <a:pt x="6040" y="-392"/>
                    <a:pt x="8268" y="160"/>
                    <a:pt x="9773" y="1684"/>
                  </a:cubicBezTo>
                  <a:cubicBezTo>
                    <a:pt x="11097" y="4294"/>
                    <a:pt x="10078" y="7475"/>
                    <a:pt x="7487" y="8828"/>
                  </a:cubicBezTo>
                  <a:cubicBezTo>
                    <a:pt x="5077" y="10371"/>
                    <a:pt x="1887" y="9733"/>
                    <a:pt x="248" y="7399"/>
                  </a:cubicBezTo>
                  <a:close/>
                </a:path>
              </a:pathLst>
            </a:custGeom>
            <a:solidFill>
              <a:srgbClr val="D58B94"/>
            </a:solidFill>
            <a:ln w="9525" cap="flat">
              <a:noFill/>
              <a:prstDash val="solid"/>
              <a:miter/>
            </a:ln>
          </p:spPr>
          <p:txBody>
            <a:bodyPr rtlCol="0" anchor="ctr"/>
            <a:lstStyle/>
            <a:p>
              <a:endParaRPr lang="en-IN"/>
            </a:p>
          </p:txBody>
        </p:sp>
        <p:sp>
          <p:nvSpPr>
            <p:cNvPr id="2597" name="Freeform: Shape 2596">
              <a:extLst>
                <a:ext uri="{FF2B5EF4-FFF2-40B4-BE49-F238E27FC236}">
                  <a16:creationId xmlns:a16="http://schemas.microsoft.com/office/drawing/2014/main" xmlns="" id="{D585F855-AEE0-FA2A-FA35-C4C8189CF2E1}"/>
                </a:ext>
              </a:extLst>
            </p:cNvPr>
            <p:cNvSpPr/>
            <p:nvPr/>
          </p:nvSpPr>
          <p:spPr>
            <a:xfrm>
              <a:off x="3510469" y="1319119"/>
              <a:ext cx="13785" cy="13016"/>
            </a:xfrm>
            <a:custGeom>
              <a:avLst/>
              <a:gdLst>
                <a:gd name="connsiteX0" fmla="*/ 718 w 13785"/>
                <a:gd name="connsiteY0" fmla="*/ 10174 h 13016"/>
                <a:gd name="connsiteX1" fmla="*/ 3385 w 13785"/>
                <a:gd name="connsiteY1" fmla="*/ 1411 h 13016"/>
                <a:gd name="connsiteX2" fmla="*/ 12748 w 13785"/>
                <a:gd name="connsiteY2" fmla="*/ 2526 h 13016"/>
                <a:gd name="connsiteX3" fmla="*/ 12910 w 13785"/>
                <a:gd name="connsiteY3" fmla="*/ 2745 h 13016"/>
                <a:gd name="connsiteX4" fmla="*/ 10586 w 13785"/>
                <a:gd name="connsiteY4" fmla="*/ 11470 h 13016"/>
                <a:gd name="connsiteX5" fmla="*/ 10338 w 13785"/>
                <a:gd name="connsiteY5" fmla="*/ 11603 h 13016"/>
                <a:gd name="connsiteX6" fmla="*/ 851 w 13785"/>
                <a:gd name="connsiteY6" fmla="*/ 10355 h 13016"/>
                <a:gd name="connsiteX7" fmla="*/ 718 w 13785"/>
                <a:gd name="connsiteY7" fmla="*/ 10174 h 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5" h="13016">
                  <a:moveTo>
                    <a:pt x="718" y="10174"/>
                  </a:moveTo>
                  <a:cubicBezTo>
                    <a:pt x="-911" y="7012"/>
                    <a:pt x="270" y="3126"/>
                    <a:pt x="3385" y="1411"/>
                  </a:cubicBezTo>
                  <a:cubicBezTo>
                    <a:pt x="6280" y="-865"/>
                    <a:pt x="10471" y="-361"/>
                    <a:pt x="12748" y="2526"/>
                  </a:cubicBezTo>
                  <a:cubicBezTo>
                    <a:pt x="12805" y="2602"/>
                    <a:pt x="12852" y="2668"/>
                    <a:pt x="12910" y="2745"/>
                  </a:cubicBezTo>
                  <a:cubicBezTo>
                    <a:pt x="14681" y="5793"/>
                    <a:pt x="13633" y="9698"/>
                    <a:pt x="10586" y="11470"/>
                  </a:cubicBezTo>
                  <a:cubicBezTo>
                    <a:pt x="10509" y="11517"/>
                    <a:pt x="10424" y="11555"/>
                    <a:pt x="10338" y="11603"/>
                  </a:cubicBezTo>
                  <a:cubicBezTo>
                    <a:pt x="7376" y="13879"/>
                    <a:pt x="3127" y="13317"/>
                    <a:pt x="851" y="10355"/>
                  </a:cubicBezTo>
                  <a:cubicBezTo>
                    <a:pt x="813" y="10298"/>
                    <a:pt x="765" y="10241"/>
                    <a:pt x="718" y="10174"/>
                  </a:cubicBezTo>
                  <a:close/>
                </a:path>
              </a:pathLst>
            </a:custGeom>
            <a:solidFill>
              <a:srgbClr val="D58B94"/>
            </a:solidFill>
            <a:ln w="9525" cap="flat">
              <a:noFill/>
              <a:prstDash val="solid"/>
              <a:miter/>
            </a:ln>
          </p:spPr>
          <p:txBody>
            <a:bodyPr rtlCol="0" anchor="ctr"/>
            <a:lstStyle/>
            <a:p>
              <a:endParaRPr lang="en-IN"/>
            </a:p>
          </p:txBody>
        </p:sp>
        <p:sp>
          <p:nvSpPr>
            <p:cNvPr id="2598" name="Freeform: Shape 2597">
              <a:extLst>
                <a:ext uri="{FF2B5EF4-FFF2-40B4-BE49-F238E27FC236}">
                  <a16:creationId xmlns:a16="http://schemas.microsoft.com/office/drawing/2014/main" xmlns="" id="{5A2260A4-89EC-CC31-32E4-47ADB84D2053}"/>
                </a:ext>
              </a:extLst>
            </p:cNvPr>
            <p:cNvSpPr/>
            <p:nvPr/>
          </p:nvSpPr>
          <p:spPr>
            <a:xfrm>
              <a:off x="3537268" y="1316878"/>
              <a:ext cx="12949" cy="12375"/>
            </a:xfrm>
            <a:custGeom>
              <a:avLst/>
              <a:gdLst>
                <a:gd name="connsiteX0" fmla="*/ 875 w 12949"/>
                <a:gd name="connsiteY0" fmla="*/ 10129 h 12375"/>
                <a:gd name="connsiteX1" fmla="*/ 3123 w 12949"/>
                <a:gd name="connsiteY1" fmla="*/ 1386 h 12375"/>
                <a:gd name="connsiteX2" fmla="*/ 3161 w 12949"/>
                <a:gd name="connsiteY2" fmla="*/ 1367 h 12375"/>
                <a:gd name="connsiteX3" fmla="*/ 12210 w 12949"/>
                <a:gd name="connsiteY3" fmla="*/ 2319 h 12375"/>
                <a:gd name="connsiteX4" fmla="*/ 9076 w 12949"/>
                <a:gd name="connsiteY4" fmla="*/ 11634 h 12375"/>
                <a:gd name="connsiteX5" fmla="*/ 875 w 12949"/>
                <a:gd name="connsiteY5" fmla="*/ 10129 h 12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49" h="12375">
                  <a:moveTo>
                    <a:pt x="875" y="10129"/>
                  </a:moveTo>
                  <a:cubicBezTo>
                    <a:pt x="-916" y="7091"/>
                    <a:pt x="85" y="3186"/>
                    <a:pt x="3123" y="1386"/>
                  </a:cubicBezTo>
                  <a:cubicBezTo>
                    <a:pt x="3132" y="1386"/>
                    <a:pt x="3151" y="1376"/>
                    <a:pt x="3161" y="1367"/>
                  </a:cubicBezTo>
                  <a:cubicBezTo>
                    <a:pt x="5942" y="-796"/>
                    <a:pt x="9933" y="-377"/>
                    <a:pt x="12210" y="2319"/>
                  </a:cubicBezTo>
                  <a:cubicBezTo>
                    <a:pt x="13915" y="5758"/>
                    <a:pt x="12515" y="9930"/>
                    <a:pt x="9076" y="11634"/>
                  </a:cubicBezTo>
                  <a:cubicBezTo>
                    <a:pt x="6304" y="13006"/>
                    <a:pt x="2970" y="12397"/>
                    <a:pt x="875" y="10129"/>
                  </a:cubicBezTo>
                  <a:close/>
                </a:path>
              </a:pathLst>
            </a:custGeom>
            <a:solidFill>
              <a:srgbClr val="D58B94"/>
            </a:solidFill>
            <a:ln w="9525" cap="flat">
              <a:noFill/>
              <a:prstDash val="solid"/>
              <a:miter/>
            </a:ln>
          </p:spPr>
          <p:txBody>
            <a:bodyPr rtlCol="0" anchor="ctr"/>
            <a:lstStyle/>
            <a:p>
              <a:endParaRPr lang="en-IN"/>
            </a:p>
          </p:txBody>
        </p:sp>
        <p:sp>
          <p:nvSpPr>
            <p:cNvPr id="2599" name="Freeform: Shape 2598">
              <a:extLst>
                <a:ext uri="{FF2B5EF4-FFF2-40B4-BE49-F238E27FC236}">
                  <a16:creationId xmlns:a16="http://schemas.microsoft.com/office/drawing/2014/main" xmlns="" id="{2B5D9A9B-BE04-DA6E-BC5C-30EDD7B5092D}"/>
                </a:ext>
              </a:extLst>
            </p:cNvPr>
            <p:cNvSpPr/>
            <p:nvPr/>
          </p:nvSpPr>
          <p:spPr>
            <a:xfrm>
              <a:off x="3532596" y="1311532"/>
              <a:ext cx="4968" cy="4753"/>
            </a:xfrm>
            <a:custGeom>
              <a:avLst/>
              <a:gdLst>
                <a:gd name="connsiteX0" fmla="*/ 308 w 4968"/>
                <a:gd name="connsiteY0" fmla="*/ 4045 h 4753"/>
                <a:gd name="connsiteX1" fmla="*/ 1166 w 4968"/>
                <a:gd name="connsiteY1" fmla="*/ 712 h 4753"/>
                <a:gd name="connsiteX2" fmla="*/ 4528 w 4968"/>
                <a:gd name="connsiteY2" fmla="*/ 645 h 4753"/>
                <a:gd name="connsiteX3" fmla="*/ 4595 w 4968"/>
                <a:gd name="connsiteY3" fmla="*/ 712 h 4753"/>
                <a:gd name="connsiteX4" fmla="*/ 3833 w 4968"/>
                <a:gd name="connsiteY4" fmla="*/ 3988 h 4753"/>
                <a:gd name="connsiteX5" fmla="*/ 3738 w 4968"/>
                <a:gd name="connsiteY5" fmla="*/ 4045 h 4753"/>
                <a:gd name="connsiteX6" fmla="*/ 308 w 4968"/>
                <a:gd name="connsiteY6" fmla="*/ 4045 h 4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 h="4753">
                  <a:moveTo>
                    <a:pt x="308" y="4045"/>
                  </a:moveTo>
                  <a:cubicBezTo>
                    <a:pt x="-349" y="2883"/>
                    <a:pt x="32" y="1407"/>
                    <a:pt x="1166" y="712"/>
                  </a:cubicBezTo>
                  <a:cubicBezTo>
                    <a:pt x="2080" y="-231"/>
                    <a:pt x="3585" y="-260"/>
                    <a:pt x="4528" y="645"/>
                  </a:cubicBezTo>
                  <a:cubicBezTo>
                    <a:pt x="4557" y="674"/>
                    <a:pt x="4576" y="693"/>
                    <a:pt x="4595" y="712"/>
                  </a:cubicBezTo>
                  <a:cubicBezTo>
                    <a:pt x="5290" y="1826"/>
                    <a:pt x="4947" y="3293"/>
                    <a:pt x="3833" y="3988"/>
                  </a:cubicBezTo>
                  <a:cubicBezTo>
                    <a:pt x="3794" y="4007"/>
                    <a:pt x="3766" y="4026"/>
                    <a:pt x="3738" y="4045"/>
                  </a:cubicBezTo>
                  <a:cubicBezTo>
                    <a:pt x="2775" y="4969"/>
                    <a:pt x="1271" y="4969"/>
                    <a:pt x="308" y="4045"/>
                  </a:cubicBezTo>
                  <a:close/>
                </a:path>
              </a:pathLst>
            </a:custGeom>
            <a:solidFill>
              <a:srgbClr val="D58B94"/>
            </a:solidFill>
            <a:ln w="9525" cap="flat">
              <a:noFill/>
              <a:prstDash val="solid"/>
              <a:miter/>
            </a:ln>
          </p:spPr>
          <p:txBody>
            <a:bodyPr rtlCol="0" anchor="ctr"/>
            <a:lstStyle/>
            <a:p>
              <a:endParaRPr lang="en-IN"/>
            </a:p>
          </p:txBody>
        </p:sp>
        <p:sp>
          <p:nvSpPr>
            <p:cNvPr id="2600" name="Freeform: Shape 2599">
              <a:extLst>
                <a:ext uri="{FF2B5EF4-FFF2-40B4-BE49-F238E27FC236}">
                  <a16:creationId xmlns:a16="http://schemas.microsoft.com/office/drawing/2014/main" xmlns="" id="{ABC968AF-81AC-4AD0-832B-7F13AB409377}"/>
                </a:ext>
              </a:extLst>
            </p:cNvPr>
            <p:cNvSpPr/>
            <p:nvPr/>
          </p:nvSpPr>
          <p:spPr>
            <a:xfrm>
              <a:off x="3549913" y="1386946"/>
              <a:ext cx="11378" cy="10360"/>
            </a:xfrm>
            <a:custGeom>
              <a:avLst/>
              <a:gdLst>
                <a:gd name="connsiteX0" fmla="*/ 422 w 11378"/>
                <a:gd name="connsiteY0" fmla="*/ 8451 h 10360"/>
                <a:gd name="connsiteX1" fmla="*/ 3184 w 11378"/>
                <a:gd name="connsiteY1" fmla="*/ 1212 h 10360"/>
                <a:gd name="connsiteX2" fmla="*/ 10899 w 11378"/>
                <a:gd name="connsiteY2" fmla="*/ 1879 h 10360"/>
                <a:gd name="connsiteX3" fmla="*/ 8137 w 11378"/>
                <a:gd name="connsiteY3" fmla="*/ 9118 h 10360"/>
                <a:gd name="connsiteX4" fmla="*/ 422 w 11378"/>
                <a:gd name="connsiteY4" fmla="*/ 8451 h 10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8" h="10360">
                  <a:moveTo>
                    <a:pt x="422" y="8451"/>
                  </a:moveTo>
                  <a:cubicBezTo>
                    <a:pt x="-731" y="5689"/>
                    <a:pt x="479" y="2508"/>
                    <a:pt x="3184" y="1212"/>
                  </a:cubicBezTo>
                  <a:cubicBezTo>
                    <a:pt x="5527" y="-655"/>
                    <a:pt x="8918" y="-359"/>
                    <a:pt x="10899" y="1879"/>
                  </a:cubicBezTo>
                  <a:cubicBezTo>
                    <a:pt x="12109" y="4641"/>
                    <a:pt x="10880" y="7861"/>
                    <a:pt x="8137" y="9118"/>
                  </a:cubicBezTo>
                  <a:cubicBezTo>
                    <a:pt x="5794" y="10985"/>
                    <a:pt x="2403" y="10690"/>
                    <a:pt x="422" y="8451"/>
                  </a:cubicBezTo>
                  <a:close/>
                </a:path>
              </a:pathLst>
            </a:custGeom>
            <a:solidFill>
              <a:srgbClr val="D58B94"/>
            </a:solidFill>
            <a:ln w="9525" cap="flat">
              <a:noFill/>
              <a:prstDash val="solid"/>
              <a:miter/>
            </a:ln>
          </p:spPr>
          <p:txBody>
            <a:bodyPr rtlCol="0" anchor="ctr"/>
            <a:lstStyle/>
            <a:p>
              <a:endParaRPr lang="en-IN"/>
            </a:p>
          </p:txBody>
        </p:sp>
        <p:sp>
          <p:nvSpPr>
            <p:cNvPr id="2601" name="Freeform: Shape 2600">
              <a:extLst>
                <a:ext uri="{FF2B5EF4-FFF2-40B4-BE49-F238E27FC236}">
                  <a16:creationId xmlns:a16="http://schemas.microsoft.com/office/drawing/2014/main" xmlns="" id="{41D0E5F6-2A93-9BD7-ED3D-99A3E878F002}"/>
                </a:ext>
              </a:extLst>
            </p:cNvPr>
            <p:cNvSpPr/>
            <p:nvPr/>
          </p:nvSpPr>
          <p:spPr>
            <a:xfrm>
              <a:off x="3565088" y="1365480"/>
              <a:ext cx="15239" cy="15529"/>
            </a:xfrm>
            <a:custGeom>
              <a:avLst/>
              <a:gdLst>
                <a:gd name="connsiteX0" fmla="*/ 2487 w 15239"/>
                <a:gd name="connsiteY0" fmla="*/ 13248 h 15529"/>
                <a:gd name="connsiteX1" fmla="*/ 1963 w 15239"/>
                <a:gd name="connsiteY1" fmla="*/ 2485 h 15529"/>
                <a:gd name="connsiteX2" fmla="*/ 12726 w 15239"/>
                <a:gd name="connsiteY2" fmla="*/ 1961 h 15529"/>
                <a:gd name="connsiteX3" fmla="*/ 13250 w 15239"/>
                <a:gd name="connsiteY3" fmla="*/ 12724 h 15529"/>
                <a:gd name="connsiteX4" fmla="*/ 12012 w 15239"/>
                <a:gd name="connsiteY4" fmla="*/ 13820 h 15529"/>
                <a:gd name="connsiteX5" fmla="*/ 2487 w 15239"/>
                <a:gd name="connsiteY5" fmla="*/ 13248 h 15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9" h="15529">
                  <a:moveTo>
                    <a:pt x="2487" y="13248"/>
                  </a:moveTo>
                  <a:cubicBezTo>
                    <a:pt x="-628" y="10419"/>
                    <a:pt x="-866" y="5600"/>
                    <a:pt x="1963" y="2485"/>
                  </a:cubicBezTo>
                  <a:cubicBezTo>
                    <a:pt x="4782" y="-630"/>
                    <a:pt x="9602" y="-868"/>
                    <a:pt x="12726" y="1961"/>
                  </a:cubicBezTo>
                  <a:cubicBezTo>
                    <a:pt x="15841" y="4780"/>
                    <a:pt x="16079" y="9600"/>
                    <a:pt x="13250" y="12724"/>
                  </a:cubicBezTo>
                  <a:cubicBezTo>
                    <a:pt x="12878" y="13134"/>
                    <a:pt x="12459" y="13496"/>
                    <a:pt x="12012" y="13820"/>
                  </a:cubicBezTo>
                  <a:cubicBezTo>
                    <a:pt x="9221" y="16287"/>
                    <a:pt x="4963" y="16029"/>
                    <a:pt x="2487" y="13248"/>
                  </a:cubicBezTo>
                  <a:close/>
                </a:path>
              </a:pathLst>
            </a:custGeom>
            <a:solidFill>
              <a:srgbClr val="D58B94"/>
            </a:solidFill>
            <a:ln w="9525" cap="flat">
              <a:noFill/>
              <a:prstDash val="solid"/>
              <a:miter/>
            </a:ln>
          </p:spPr>
          <p:txBody>
            <a:bodyPr rtlCol="0" anchor="ctr"/>
            <a:lstStyle/>
            <a:p>
              <a:endParaRPr lang="en-IN"/>
            </a:p>
          </p:txBody>
        </p:sp>
        <p:sp>
          <p:nvSpPr>
            <p:cNvPr id="2602" name="Freeform: Shape 2601">
              <a:extLst>
                <a:ext uri="{FF2B5EF4-FFF2-40B4-BE49-F238E27FC236}">
                  <a16:creationId xmlns:a16="http://schemas.microsoft.com/office/drawing/2014/main" xmlns="" id="{E6B10C94-8B05-2FEA-9B39-159088EA8BCE}"/>
                </a:ext>
              </a:extLst>
            </p:cNvPr>
            <p:cNvSpPr/>
            <p:nvPr/>
          </p:nvSpPr>
          <p:spPr>
            <a:xfrm>
              <a:off x="3507307" y="1299366"/>
              <a:ext cx="8312" cy="8094"/>
            </a:xfrm>
            <a:custGeom>
              <a:avLst/>
              <a:gdLst>
                <a:gd name="connsiteX0" fmla="*/ 546 w 8312"/>
                <a:gd name="connsiteY0" fmla="*/ 6495 h 8094"/>
                <a:gd name="connsiteX1" fmla="*/ 2070 w 8312"/>
                <a:gd name="connsiteY1" fmla="*/ 781 h 8094"/>
                <a:gd name="connsiteX2" fmla="*/ 7785 w 8312"/>
                <a:gd name="connsiteY2" fmla="*/ 1638 h 8094"/>
                <a:gd name="connsiteX3" fmla="*/ 5976 w 8312"/>
                <a:gd name="connsiteY3" fmla="*/ 7562 h 8094"/>
                <a:gd name="connsiteX4" fmla="*/ 546 w 8312"/>
                <a:gd name="connsiteY4" fmla="*/ 6495 h 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 h="8094">
                  <a:moveTo>
                    <a:pt x="546" y="6495"/>
                  </a:moveTo>
                  <a:cubicBezTo>
                    <a:pt x="-606" y="4495"/>
                    <a:pt x="80" y="1943"/>
                    <a:pt x="2070" y="781"/>
                  </a:cubicBezTo>
                  <a:cubicBezTo>
                    <a:pt x="3890" y="-553"/>
                    <a:pt x="6442" y="-172"/>
                    <a:pt x="7785" y="1638"/>
                  </a:cubicBezTo>
                  <a:cubicBezTo>
                    <a:pt x="8919" y="3771"/>
                    <a:pt x="8119" y="6429"/>
                    <a:pt x="5976" y="7562"/>
                  </a:cubicBezTo>
                  <a:cubicBezTo>
                    <a:pt x="4147" y="8543"/>
                    <a:pt x="1870" y="8096"/>
                    <a:pt x="546" y="6495"/>
                  </a:cubicBezTo>
                  <a:close/>
                </a:path>
              </a:pathLst>
            </a:custGeom>
            <a:solidFill>
              <a:srgbClr val="D58B94"/>
            </a:solidFill>
            <a:ln w="9525" cap="flat">
              <a:noFill/>
              <a:prstDash val="solid"/>
              <a:miter/>
            </a:ln>
          </p:spPr>
          <p:txBody>
            <a:bodyPr rtlCol="0" anchor="ctr"/>
            <a:lstStyle/>
            <a:p>
              <a:endParaRPr lang="en-IN"/>
            </a:p>
          </p:txBody>
        </p:sp>
        <p:sp>
          <p:nvSpPr>
            <p:cNvPr id="2603" name="Freeform: Shape 2602">
              <a:extLst>
                <a:ext uri="{FF2B5EF4-FFF2-40B4-BE49-F238E27FC236}">
                  <a16:creationId xmlns:a16="http://schemas.microsoft.com/office/drawing/2014/main" xmlns="" id="{B97BD9D2-9AF2-4350-DA0F-F63A017356F2}"/>
                </a:ext>
              </a:extLst>
            </p:cNvPr>
            <p:cNvSpPr/>
            <p:nvPr/>
          </p:nvSpPr>
          <p:spPr>
            <a:xfrm>
              <a:off x="3515140" y="1305514"/>
              <a:ext cx="12374" cy="12147"/>
            </a:xfrm>
            <a:custGeom>
              <a:avLst/>
              <a:gdLst>
                <a:gd name="connsiteX0" fmla="*/ 809 w 12374"/>
                <a:gd name="connsiteY0" fmla="*/ 9682 h 12147"/>
                <a:gd name="connsiteX1" fmla="*/ 3000 w 12374"/>
                <a:gd name="connsiteY1" fmla="*/ 1205 h 12147"/>
                <a:gd name="connsiteX2" fmla="*/ 11477 w 12374"/>
                <a:gd name="connsiteY2" fmla="*/ 2348 h 12147"/>
                <a:gd name="connsiteX3" fmla="*/ 9382 w 12374"/>
                <a:gd name="connsiteY3" fmla="*/ 10825 h 12147"/>
                <a:gd name="connsiteX4" fmla="*/ 952 w 12374"/>
                <a:gd name="connsiteY4" fmla="*/ 9863 h 12147"/>
                <a:gd name="connsiteX5" fmla="*/ 809 w 12374"/>
                <a:gd name="connsiteY5" fmla="*/ 9682 h 1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74" h="12147">
                  <a:moveTo>
                    <a:pt x="809" y="9682"/>
                  </a:moveTo>
                  <a:cubicBezTo>
                    <a:pt x="-867" y="6729"/>
                    <a:pt x="95" y="2976"/>
                    <a:pt x="3000" y="1205"/>
                  </a:cubicBezTo>
                  <a:cubicBezTo>
                    <a:pt x="5667" y="-796"/>
                    <a:pt x="9439" y="-281"/>
                    <a:pt x="11477" y="2348"/>
                  </a:cubicBezTo>
                  <a:cubicBezTo>
                    <a:pt x="13230" y="5272"/>
                    <a:pt x="12296" y="9053"/>
                    <a:pt x="9382" y="10825"/>
                  </a:cubicBezTo>
                  <a:cubicBezTo>
                    <a:pt x="6791" y="12892"/>
                    <a:pt x="3009" y="12463"/>
                    <a:pt x="952" y="9863"/>
                  </a:cubicBezTo>
                  <a:cubicBezTo>
                    <a:pt x="905" y="9806"/>
                    <a:pt x="857" y="9749"/>
                    <a:pt x="809" y="9682"/>
                  </a:cubicBezTo>
                  <a:close/>
                </a:path>
              </a:pathLst>
            </a:custGeom>
            <a:solidFill>
              <a:srgbClr val="D58B94"/>
            </a:solidFill>
            <a:ln w="9525" cap="flat">
              <a:noFill/>
              <a:prstDash val="solid"/>
              <a:miter/>
            </a:ln>
          </p:spPr>
          <p:txBody>
            <a:bodyPr rtlCol="0" anchor="ctr"/>
            <a:lstStyle/>
            <a:p>
              <a:endParaRPr lang="en-IN"/>
            </a:p>
          </p:txBody>
        </p:sp>
        <p:sp>
          <p:nvSpPr>
            <p:cNvPr id="2604" name="Freeform: Shape 2603">
              <a:extLst>
                <a:ext uri="{FF2B5EF4-FFF2-40B4-BE49-F238E27FC236}">
                  <a16:creationId xmlns:a16="http://schemas.microsoft.com/office/drawing/2014/main" xmlns="" id="{833F0358-C362-9996-802F-FB1D9B63A2E7}"/>
                </a:ext>
              </a:extLst>
            </p:cNvPr>
            <p:cNvSpPr/>
            <p:nvPr/>
          </p:nvSpPr>
          <p:spPr>
            <a:xfrm>
              <a:off x="3525182" y="1296831"/>
              <a:ext cx="8611" cy="8282"/>
            </a:xfrm>
            <a:custGeom>
              <a:avLst/>
              <a:gdLst>
                <a:gd name="connsiteX0" fmla="*/ 482 w 8611"/>
                <a:gd name="connsiteY0" fmla="*/ 6745 h 8282"/>
                <a:gd name="connsiteX1" fmla="*/ 2559 w 8611"/>
                <a:gd name="connsiteY1" fmla="*/ 478 h 8282"/>
                <a:gd name="connsiteX2" fmla="*/ 8103 w 8611"/>
                <a:gd name="connsiteY2" fmla="*/ 1507 h 8282"/>
                <a:gd name="connsiteX3" fmla="*/ 6026 w 8611"/>
                <a:gd name="connsiteY3" fmla="*/ 7774 h 8282"/>
                <a:gd name="connsiteX4" fmla="*/ 482 w 8611"/>
                <a:gd name="connsiteY4" fmla="*/ 6745 h 8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1" h="8282">
                  <a:moveTo>
                    <a:pt x="482" y="6745"/>
                  </a:moveTo>
                  <a:cubicBezTo>
                    <a:pt x="-670" y="4440"/>
                    <a:pt x="254" y="1640"/>
                    <a:pt x="2559" y="478"/>
                  </a:cubicBezTo>
                  <a:cubicBezTo>
                    <a:pt x="4426" y="-456"/>
                    <a:pt x="6693" y="-36"/>
                    <a:pt x="8103" y="1507"/>
                  </a:cubicBezTo>
                  <a:cubicBezTo>
                    <a:pt x="9255" y="3812"/>
                    <a:pt x="8331" y="6612"/>
                    <a:pt x="6026" y="7774"/>
                  </a:cubicBezTo>
                  <a:cubicBezTo>
                    <a:pt x="4159" y="8708"/>
                    <a:pt x="1892" y="8289"/>
                    <a:pt x="482" y="6745"/>
                  </a:cubicBezTo>
                  <a:close/>
                </a:path>
              </a:pathLst>
            </a:custGeom>
            <a:solidFill>
              <a:srgbClr val="D58B94"/>
            </a:solidFill>
            <a:ln w="9525" cap="flat">
              <a:noFill/>
              <a:prstDash val="solid"/>
              <a:miter/>
            </a:ln>
          </p:spPr>
          <p:txBody>
            <a:bodyPr rtlCol="0" anchor="ctr"/>
            <a:lstStyle/>
            <a:p>
              <a:endParaRPr lang="en-IN"/>
            </a:p>
          </p:txBody>
        </p:sp>
        <p:sp>
          <p:nvSpPr>
            <p:cNvPr id="2605" name="Freeform: Shape 2604">
              <a:extLst>
                <a:ext uri="{FF2B5EF4-FFF2-40B4-BE49-F238E27FC236}">
                  <a16:creationId xmlns:a16="http://schemas.microsoft.com/office/drawing/2014/main" xmlns="" id="{BF42E377-CC6B-D49B-9D57-720920137E9C}"/>
                </a:ext>
              </a:extLst>
            </p:cNvPr>
            <p:cNvSpPr/>
            <p:nvPr/>
          </p:nvSpPr>
          <p:spPr>
            <a:xfrm>
              <a:off x="3426904" y="1068705"/>
              <a:ext cx="271653" cy="280320"/>
            </a:xfrm>
            <a:custGeom>
              <a:avLst/>
              <a:gdLst>
                <a:gd name="connsiteX0" fmla="*/ 57422 w 271653"/>
                <a:gd name="connsiteY0" fmla="*/ -15 h 280320"/>
                <a:gd name="connsiteX1" fmla="*/ 271640 w 271653"/>
                <a:gd name="connsiteY1" fmla="*/ 196962 h 280320"/>
                <a:gd name="connsiteX2" fmla="*/ 268211 w 271653"/>
                <a:gd name="connsiteY2" fmla="*/ 208582 h 280320"/>
                <a:gd name="connsiteX3" fmla="*/ 254495 w 271653"/>
                <a:gd name="connsiteY3" fmla="*/ 235252 h 280320"/>
                <a:gd name="connsiteX4" fmla="*/ 182771 w 271653"/>
                <a:gd name="connsiteY4" fmla="*/ 280306 h 280320"/>
                <a:gd name="connsiteX5" fmla="*/ -13 w 271653"/>
                <a:gd name="connsiteY5" fmla="*/ 49610 h 280320"/>
                <a:gd name="connsiteX6" fmla="*/ 3702 w 271653"/>
                <a:gd name="connsiteY6" fmla="*/ 43038 h 280320"/>
                <a:gd name="connsiteX7" fmla="*/ 14369 w 271653"/>
                <a:gd name="connsiteY7" fmla="*/ 28369 h 280320"/>
                <a:gd name="connsiteX8" fmla="*/ 57422 w 271653"/>
                <a:gd name="connsiteY8" fmla="*/ -15 h 28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653" h="280320">
                  <a:moveTo>
                    <a:pt x="57422" y="-15"/>
                  </a:moveTo>
                  <a:lnTo>
                    <a:pt x="271640" y="196962"/>
                  </a:lnTo>
                  <a:cubicBezTo>
                    <a:pt x="270782" y="200915"/>
                    <a:pt x="269639" y="204801"/>
                    <a:pt x="268211" y="208582"/>
                  </a:cubicBezTo>
                  <a:cubicBezTo>
                    <a:pt x="264610" y="217936"/>
                    <a:pt x="260010" y="226880"/>
                    <a:pt x="254495" y="235252"/>
                  </a:cubicBezTo>
                  <a:cubicBezTo>
                    <a:pt x="238493" y="260198"/>
                    <a:pt x="212194" y="276715"/>
                    <a:pt x="182771" y="280306"/>
                  </a:cubicBezTo>
                  <a:lnTo>
                    <a:pt x="-13" y="49610"/>
                  </a:lnTo>
                  <a:cubicBezTo>
                    <a:pt x="1092" y="47353"/>
                    <a:pt x="2339" y="45152"/>
                    <a:pt x="3702" y="43038"/>
                  </a:cubicBezTo>
                  <a:cubicBezTo>
                    <a:pt x="6930" y="37923"/>
                    <a:pt x="10493" y="33018"/>
                    <a:pt x="14369" y="28369"/>
                  </a:cubicBezTo>
                  <a:cubicBezTo>
                    <a:pt x="25371" y="14606"/>
                    <a:pt x="40439" y="4671"/>
                    <a:pt x="57422"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606" name="Freeform: Shape 2605">
              <a:extLst>
                <a:ext uri="{FF2B5EF4-FFF2-40B4-BE49-F238E27FC236}">
                  <a16:creationId xmlns:a16="http://schemas.microsoft.com/office/drawing/2014/main" xmlns="" id="{283E8158-9649-6907-F66E-C6F610E5E215}"/>
                </a:ext>
              </a:extLst>
            </p:cNvPr>
            <p:cNvSpPr/>
            <p:nvPr/>
          </p:nvSpPr>
          <p:spPr>
            <a:xfrm>
              <a:off x="3484024" y="1124368"/>
              <a:ext cx="71637" cy="73682"/>
            </a:xfrm>
            <a:custGeom>
              <a:avLst/>
              <a:gdLst>
                <a:gd name="connsiteX0" fmla="*/ 67263 w 71637"/>
                <a:gd name="connsiteY0" fmla="*/ 69765 h 73682"/>
                <a:gd name="connsiteX1" fmla="*/ 20115 w 71637"/>
                <a:gd name="connsiteY1" fmla="*/ 51954 h 73682"/>
                <a:gd name="connsiteX2" fmla="*/ 5542 w 71637"/>
                <a:gd name="connsiteY2" fmla="*/ 4329 h 73682"/>
                <a:gd name="connsiteX3" fmla="*/ 52214 w 71637"/>
                <a:gd name="connsiteY3" fmla="*/ 21474 h 73682"/>
                <a:gd name="connsiteX4" fmla="*/ 67263 w 71637"/>
                <a:gd name="connsiteY4" fmla="*/ 69765 h 73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7" h="73682">
                  <a:moveTo>
                    <a:pt x="67263" y="69765"/>
                  </a:moveTo>
                  <a:cubicBezTo>
                    <a:pt x="57738" y="79290"/>
                    <a:pt x="36307" y="70623"/>
                    <a:pt x="20115" y="51954"/>
                  </a:cubicBezTo>
                  <a:cubicBezTo>
                    <a:pt x="-4841" y="23379"/>
                    <a:pt x="-2555" y="12234"/>
                    <a:pt x="5542" y="4329"/>
                  </a:cubicBezTo>
                  <a:cubicBezTo>
                    <a:pt x="13638" y="-3577"/>
                    <a:pt x="27830" y="-2244"/>
                    <a:pt x="52214" y="21474"/>
                  </a:cubicBezTo>
                  <a:cubicBezTo>
                    <a:pt x="70026" y="39000"/>
                    <a:pt x="76884" y="60717"/>
                    <a:pt x="67263" y="6976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607" name="Freeform: Shape 2606">
              <a:extLst>
                <a:ext uri="{FF2B5EF4-FFF2-40B4-BE49-F238E27FC236}">
                  <a16:creationId xmlns:a16="http://schemas.microsoft.com/office/drawing/2014/main" xmlns="" id="{D079F257-8CB5-A339-B70C-844E1E209E06}"/>
                </a:ext>
              </a:extLst>
            </p:cNvPr>
            <p:cNvSpPr/>
            <p:nvPr/>
          </p:nvSpPr>
          <p:spPr>
            <a:xfrm>
              <a:off x="3632845" y="1322449"/>
              <a:ext cx="13772" cy="13614"/>
            </a:xfrm>
            <a:custGeom>
              <a:avLst/>
              <a:gdLst>
                <a:gd name="connsiteX0" fmla="*/ 1309 w 13772"/>
                <a:gd name="connsiteY0" fmla="*/ 11512 h 13614"/>
                <a:gd name="connsiteX1" fmla="*/ 2738 w 13772"/>
                <a:gd name="connsiteY1" fmla="*/ 2053 h 13614"/>
                <a:gd name="connsiteX2" fmla="*/ 2833 w 13772"/>
                <a:gd name="connsiteY2" fmla="*/ 1987 h 13614"/>
                <a:gd name="connsiteX3" fmla="*/ 12263 w 13772"/>
                <a:gd name="connsiteY3" fmla="*/ 1891 h 13614"/>
                <a:gd name="connsiteX4" fmla="*/ 12358 w 13772"/>
                <a:gd name="connsiteY4" fmla="*/ 1987 h 13614"/>
                <a:gd name="connsiteX5" fmla="*/ 11244 w 13772"/>
                <a:gd name="connsiteY5" fmla="*/ 11216 h 13614"/>
                <a:gd name="connsiteX6" fmla="*/ 10834 w 13772"/>
                <a:gd name="connsiteY6" fmla="*/ 11512 h 13614"/>
                <a:gd name="connsiteX7" fmla="*/ 1681 w 13772"/>
                <a:gd name="connsiteY7" fmla="*/ 11883 h 13614"/>
                <a:gd name="connsiteX8" fmla="*/ 1309 w 13772"/>
                <a:gd name="connsiteY8" fmla="*/ 11512 h 1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72" h="13614">
                  <a:moveTo>
                    <a:pt x="1309" y="11512"/>
                  </a:moveTo>
                  <a:cubicBezTo>
                    <a:pt x="-910" y="8502"/>
                    <a:pt x="-272" y="4273"/>
                    <a:pt x="2738" y="2053"/>
                  </a:cubicBezTo>
                  <a:cubicBezTo>
                    <a:pt x="2767" y="2034"/>
                    <a:pt x="2805" y="2006"/>
                    <a:pt x="2833" y="1987"/>
                  </a:cubicBezTo>
                  <a:cubicBezTo>
                    <a:pt x="5415" y="-642"/>
                    <a:pt x="9634" y="-690"/>
                    <a:pt x="12263" y="1891"/>
                  </a:cubicBezTo>
                  <a:cubicBezTo>
                    <a:pt x="12292" y="1920"/>
                    <a:pt x="12330" y="1958"/>
                    <a:pt x="12358" y="1987"/>
                  </a:cubicBezTo>
                  <a:cubicBezTo>
                    <a:pt x="14597" y="4844"/>
                    <a:pt x="14101" y="8978"/>
                    <a:pt x="11244" y="11216"/>
                  </a:cubicBezTo>
                  <a:cubicBezTo>
                    <a:pt x="11111" y="11321"/>
                    <a:pt x="10977" y="11416"/>
                    <a:pt x="10834" y="11512"/>
                  </a:cubicBezTo>
                  <a:cubicBezTo>
                    <a:pt x="8405" y="14141"/>
                    <a:pt x="4310" y="14312"/>
                    <a:pt x="1681" y="11883"/>
                  </a:cubicBezTo>
                  <a:cubicBezTo>
                    <a:pt x="1557" y="11769"/>
                    <a:pt x="1433" y="11645"/>
                    <a:pt x="1309" y="11512"/>
                  </a:cubicBezTo>
                  <a:close/>
                </a:path>
              </a:pathLst>
            </a:custGeom>
            <a:solidFill>
              <a:srgbClr val="D58B94"/>
            </a:solidFill>
            <a:ln w="9525" cap="flat">
              <a:noFill/>
              <a:prstDash val="solid"/>
              <a:miter/>
            </a:ln>
          </p:spPr>
          <p:txBody>
            <a:bodyPr rtlCol="0" anchor="ctr"/>
            <a:lstStyle/>
            <a:p>
              <a:endParaRPr lang="en-IN"/>
            </a:p>
          </p:txBody>
        </p:sp>
        <p:sp>
          <p:nvSpPr>
            <p:cNvPr id="2608" name="Freeform: Shape 2607">
              <a:extLst>
                <a:ext uri="{FF2B5EF4-FFF2-40B4-BE49-F238E27FC236}">
                  <a16:creationId xmlns:a16="http://schemas.microsoft.com/office/drawing/2014/main" xmlns="" id="{8FA805A1-20E5-BC76-14DE-19B00C2F8D88}"/>
                </a:ext>
              </a:extLst>
            </p:cNvPr>
            <p:cNvSpPr/>
            <p:nvPr/>
          </p:nvSpPr>
          <p:spPr>
            <a:xfrm>
              <a:off x="3614751" y="1326470"/>
              <a:ext cx="13795" cy="13361"/>
            </a:xfrm>
            <a:custGeom>
              <a:avLst/>
              <a:gdLst>
                <a:gd name="connsiteX0" fmla="*/ 1211 w 13795"/>
                <a:gd name="connsiteY0" fmla="*/ 11396 h 13361"/>
                <a:gd name="connsiteX1" fmla="*/ 2869 w 13795"/>
                <a:gd name="connsiteY1" fmla="*/ 1976 h 13361"/>
                <a:gd name="connsiteX2" fmla="*/ 3021 w 13795"/>
                <a:gd name="connsiteY2" fmla="*/ 1871 h 13361"/>
                <a:gd name="connsiteX3" fmla="*/ 12546 w 13795"/>
                <a:gd name="connsiteY3" fmla="*/ 1871 h 13361"/>
                <a:gd name="connsiteX4" fmla="*/ 10984 w 13795"/>
                <a:gd name="connsiteY4" fmla="*/ 11167 h 13361"/>
                <a:gd name="connsiteX5" fmla="*/ 10641 w 13795"/>
                <a:gd name="connsiteY5" fmla="*/ 11396 h 13361"/>
                <a:gd name="connsiteX6" fmla="*/ 1211 w 13795"/>
                <a:gd name="connsiteY6" fmla="*/ 11396 h 13361"/>
                <a:gd name="connsiteX7" fmla="*/ 1211 w 13795"/>
                <a:gd name="connsiteY7" fmla="*/ 11396 h 13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95" h="13361">
                  <a:moveTo>
                    <a:pt x="1211" y="11396"/>
                  </a:moveTo>
                  <a:cubicBezTo>
                    <a:pt x="-932" y="8338"/>
                    <a:pt x="-189" y="4119"/>
                    <a:pt x="2869" y="1976"/>
                  </a:cubicBezTo>
                  <a:cubicBezTo>
                    <a:pt x="2916" y="1938"/>
                    <a:pt x="2973" y="1909"/>
                    <a:pt x="3021" y="1871"/>
                  </a:cubicBezTo>
                  <a:cubicBezTo>
                    <a:pt x="5698" y="-644"/>
                    <a:pt x="9869" y="-644"/>
                    <a:pt x="12546" y="1871"/>
                  </a:cubicBezTo>
                  <a:cubicBezTo>
                    <a:pt x="14680" y="4871"/>
                    <a:pt x="13984" y="9034"/>
                    <a:pt x="10984" y="11167"/>
                  </a:cubicBezTo>
                  <a:cubicBezTo>
                    <a:pt x="10870" y="11244"/>
                    <a:pt x="10755" y="11320"/>
                    <a:pt x="10641" y="11396"/>
                  </a:cubicBezTo>
                  <a:cubicBezTo>
                    <a:pt x="8041" y="13996"/>
                    <a:pt x="3812" y="13996"/>
                    <a:pt x="1211" y="11396"/>
                  </a:cubicBezTo>
                  <a:cubicBezTo>
                    <a:pt x="1211" y="11396"/>
                    <a:pt x="1211" y="11396"/>
                    <a:pt x="1211" y="11396"/>
                  </a:cubicBezTo>
                  <a:close/>
                </a:path>
              </a:pathLst>
            </a:custGeom>
            <a:solidFill>
              <a:srgbClr val="D58B94"/>
            </a:solidFill>
            <a:ln w="9525" cap="flat">
              <a:noFill/>
              <a:prstDash val="solid"/>
              <a:miter/>
            </a:ln>
          </p:spPr>
          <p:txBody>
            <a:bodyPr rtlCol="0" anchor="ctr"/>
            <a:lstStyle/>
            <a:p>
              <a:endParaRPr lang="en-IN"/>
            </a:p>
          </p:txBody>
        </p:sp>
        <p:sp>
          <p:nvSpPr>
            <p:cNvPr id="2609" name="Freeform: Shape 2608">
              <a:extLst>
                <a:ext uri="{FF2B5EF4-FFF2-40B4-BE49-F238E27FC236}">
                  <a16:creationId xmlns:a16="http://schemas.microsoft.com/office/drawing/2014/main" xmlns="" id="{C4795BB1-9DD7-1BFD-12BD-FF28089DAF1E}"/>
                </a:ext>
              </a:extLst>
            </p:cNvPr>
            <p:cNvSpPr/>
            <p:nvPr/>
          </p:nvSpPr>
          <p:spPr>
            <a:xfrm>
              <a:off x="3620590" y="1310678"/>
              <a:ext cx="12191" cy="12188"/>
            </a:xfrm>
            <a:custGeom>
              <a:avLst/>
              <a:gdLst>
                <a:gd name="connsiteX0" fmla="*/ 1087 w 12191"/>
                <a:gd name="connsiteY0" fmla="*/ 10424 h 12188"/>
                <a:gd name="connsiteX1" fmla="*/ 2515 w 12191"/>
                <a:gd name="connsiteY1" fmla="*/ 1757 h 12188"/>
                <a:gd name="connsiteX2" fmla="*/ 11183 w 12191"/>
                <a:gd name="connsiteY2" fmla="*/ 1757 h 12188"/>
                <a:gd name="connsiteX3" fmla="*/ 8878 w 12191"/>
                <a:gd name="connsiteY3" fmla="*/ 11177 h 12188"/>
                <a:gd name="connsiteX4" fmla="*/ 1087 w 12191"/>
                <a:gd name="connsiteY4" fmla="*/ 10710 h 12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 h="12188">
                  <a:moveTo>
                    <a:pt x="1087" y="10424"/>
                  </a:moveTo>
                  <a:cubicBezTo>
                    <a:pt x="-819" y="7615"/>
                    <a:pt x="-190" y="3804"/>
                    <a:pt x="2515" y="1757"/>
                  </a:cubicBezTo>
                  <a:cubicBezTo>
                    <a:pt x="4925" y="-606"/>
                    <a:pt x="8773" y="-606"/>
                    <a:pt x="11183" y="1757"/>
                  </a:cubicBezTo>
                  <a:cubicBezTo>
                    <a:pt x="13145" y="4995"/>
                    <a:pt x="12116" y="9215"/>
                    <a:pt x="8878" y="11177"/>
                  </a:cubicBezTo>
                  <a:cubicBezTo>
                    <a:pt x="6439" y="12663"/>
                    <a:pt x="3334" y="12472"/>
                    <a:pt x="1087" y="10710"/>
                  </a:cubicBezTo>
                  <a:close/>
                </a:path>
              </a:pathLst>
            </a:custGeom>
            <a:solidFill>
              <a:srgbClr val="D58B94"/>
            </a:solidFill>
            <a:ln w="9525" cap="flat">
              <a:noFill/>
              <a:prstDash val="solid"/>
              <a:miter/>
            </a:ln>
          </p:spPr>
          <p:txBody>
            <a:bodyPr rtlCol="0" anchor="ctr"/>
            <a:lstStyle/>
            <a:p>
              <a:endParaRPr lang="en-IN"/>
            </a:p>
          </p:txBody>
        </p:sp>
        <p:sp>
          <p:nvSpPr>
            <p:cNvPr id="2610" name="Freeform: Shape 2609">
              <a:extLst>
                <a:ext uri="{FF2B5EF4-FFF2-40B4-BE49-F238E27FC236}">
                  <a16:creationId xmlns:a16="http://schemas.microsoft.com/office/drawing/2014/main" xmlns="" id="{59B746E8-4CB7-2644-F3F3-BF1F78B1D157}"/>
                </a:ext>
              </a:extLst>
            </p:cNvPr>
            <p:cNvSpPr/>
            <p:nvPr/>
          </p:nvSpPr>
          <p:spPr>
            <a:xfrm>
              <a:off x="3677842" y="1269063"/>
              <a:ext cx="12635" cy="12584"/>
            </a:xfrm>
            <a:custGeom>
              <a:avLst/>
              <a:gdLst>
                <a:gd name="connsiteX0" fmla="*/ 1556 w 12635"/>
                <a:gd name="connsiteY0" fmla="*/ 11082 h 12584"/>
                <a:gd name="connsiteX1" fmla="*/ 2423 w 12635"/>
                <a:gd name="connsiteY1" fmla="*/ 1557 h 12584"/>
                <a:gd name="connsiteX2" fmla="*/ 11081 w 12635"/>
                <a:gd name="connsiteY2" fmla="*/ 1557 h 12584"/>
                <a:gd name="connsiteX3" fmla="*/ 10576 w 12635"/>
                <a:gd name="connsiteY3" fmla="*/ 10167 h 12584"/>
                <a:gd name="connsiteX4" fmla="*/ 10510 w 12635"/>
                <a:gd name="connsiteY4" fmla="*/ 10224 h 12584"/>
                <a:gd name="connsiteX5" fmla="*/ 1670 w 12635"/>
                <a:gd name="connsiteY5" fmla="*/ 11177 h 12584"/>
                <a:gd name="connsiteX6" fmla="*/ 1556 w 12635"/>
                <a:gd name="connsiteY6" fmla="*/ 11082 h 1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35" h="12584">
                  <a:moveTo>
                    <a:pt x="1556" y="11082"/>
                  </a:moveTo>
                  <a:cubicBezTo>
                    <a:pt x="-835" y="8215"/>
                    <a:pt x="-454" y="3947"/>
                    <a:pt x="2423" y="1557"/>
                  </a:cubicBezTo>
                  <a:cubicBezTo>
                    <a:pt x="4928" y="-539"/>
                    <a:pt x="8576" y="-539"/>
                    <a:pt x="11081" y="1557"/>
                  </a:cubicBezTo>
                  <a:cubicBezTo>
                    <a:pt x="13319" y="4071"/>
                    <a:pt x="13091" y="7929"/>
                    <a:pt x="10576" y="10167"/>
                  </a:cubicBezTo>
                  <a:cubicBezTo>
                    <a:pt x="10557" y="10186"/>
                    <a:pt x="10529" y="10205"/>
                    <a:pt x="10510" y="10224"/>
                  </a:cubicBezTo>
                  <a:cubicBezTo>
                    <a:pt x="8328" y="12929"/>
                    <a:pt x="4375" y="13358"/>
                    <a:pt x="1670" y="11177"/>
                  </a:cubicBezTo>
                  <a:cubicBezTo>
                    <a:pt x="1632" y="11148"/>
                    <a:pt x="1594" y="11110"/>
                    <a:pt x="1556" y="11082"/>
                  </a:cubicBezTo>
                  <a:close/>
                </a:path>
              </a:pathLst>
            </a:custGeom>
            <a:solidFill>
              <a:srgbClr val="D58B94"/>
            </a:solidFill>
            <a:ln w="9525" cap="flat">
              <a:noFill/>
              <a:prstDash val="solid"/>
              <a:miter/>
            </a:ln>
          </p:spPr>
          <p:txBody>
            <a:bodyPr rtlCol="0" anchor="ctr"/>
            <a:lstStyle/>
            <a:p>
              <a:endParaRPr lang="en-IN"/>
            </a:p>
          </p:txBody>
        </p:sp>
        <p:sp>
          <p:nvSpPr>
            <p:cNvPr id="2611" name="Freeform: Shape 2610">
              <a:extLst>
                <a:ext uri="{FF2B5EF4-FFF2-40B4-BE49-F238E27FC236}">
                  <a16:creationId xmlns:a16="http://schemas.microsoft.com/office/drawing/2014/main" xmlns="" id="{8439068D-C8FF-C2B3-002C-83A85535A462}"/>
                </a:ext>
              </a:extLst>
            </p:cNvPr>
            <p:cNvSpPr/>
            <p:nvPr/>
          </p:nvSpPr>
          <p:spPr>
            <a:xfrm>
              <a:off x="3637987" y="1295232"/>
              <a:ext cx="15653" cy="15461"/>
            </a:xfrm>
            <a:custGeom>
              <a:avLst/>
              <a:gdLst>
                <a:gd name="connsiteX0" fmla="*/ 1216 w 15653"/>
                <a:gd name="connsiteY0" fmla="*/ 13583 h 15461"/>
                <a:gd name="connsiteX1" fmla="*/ 4492 w 15653"/>
                <a:gd name="connsiteY1" fmla="*/ 1210 h 15461"/>
                <a:gd name="connsiteX2" fmla="*/ 14170 w 15653"/>
                <a:gd name="connsiteY2" fmla="*/ 1581 h 15461"/>
                <a:gd name="connsiteX3" fmla="*/ 11598 w 15653"/>
                <a:gd name="connsiteY3" fmla="*/ 13983 h 15461"/>
                <a:gd name="connsiteX4" fmla="*/ 1216 w 15653"/>
                <a:gd name="connsiteY4" fmla="*/ 13583 h 15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53" h="15461">
                  <a:moveTo>
                    <a:pt x="1216" y="13583"/>
                  </a:moveTo>
                  <a:cubicBezTo>
                    <a:pt x="-1299" y="9258"/>
                    <a:pt x="168" y="3724"/>
                    <a:pt x="4492" y="1210"/>
                  </a:cubicBezTo>
                  <a:cubicBezTo>
                    <a:pt x="7512" y="-552"/>
                    <a:pt x="11284" y="-400"/>
                    <a:pt x="14170" y="1581"/>
                  </a:cubicBezTo>
                  <a:cubicBezTo>
                    <a:pt x="16884" y="5715"/>
                    <a:pt x="15732" y="11268"/>
                    <a:pt x="11598" y="13983"/>
                  </a:cubicBezTo>
                  <a:cubicBezTo>
                    <a:pt x="8407" y="16069"/>
                    <a:pt x="4235" y="15916"/>
                    <a:pt x="1216" y="13583"/>
                  </a:cubicBezTo>
                  <a:close/>
                </a:path>
              </a:pathLst>
            </a:custGeom>
            <a:solidFill>
              <a:srgbClr val="D58B94"/>
            </a:solidFill>
            <a:ln w="9525" cap="flat">
              <a:noFill/>
              <a:prstDash val="solid"/>
              <a:miter/>
            </a:ln>
          </p:spPr>
          <p:txBody>
            <a:bodyPr rtlCol="0" anchor="ctr"/>
            <a:lstStyle/>
            <a:p>
              <a:endParaRPr lang="en-IN"/>
            </a:p>
          </p:txBody>
        </p:sp>
        <p:sp>
          <p:nvSpPr>
            <p:cNvPr id="2612" name="Freeform: Shape 2611">
              <a:extLst>
                <a:ext uri="{FF2B5EF4-FFF2-40B4-BE49-F238E27FC236}">
                  <a16:creationId xmlns:a16="http://schemas.microsoft.com/office/drawing/2014/main" xmlns="" id="{082025FB-9175-E0AE-516C-721936E9D016}"/>
                </a:ext>
              </a:extLst>
            </p:cNvPr>
            <p:cNvSpPr/>
            <p:nvPr/>
          </p:nvSpPr>
          <p:spPr>
            <a:xfrm>
              <a:off x="3571943" y="1246220"/>
              <a:ext cx="6339" cy="6347"/>
            </a:xfrm>
            <a:custGeom>
              <a:avLst/>
              <a:gdLst>
                <a:gd name="connsiteX0" fmla="*/ 775 w 6339"/>
                <a:gd name="connsiteY0" fmla="*/ 5254 h 6347"/>
                <a:gd name="connsiteX1" fmla="*/ 1061 w 6339"/>
                <a:gd name="connsiteY1" fmla="*/ 777 h 6347"/>
                <a:gd name="connsiteX2" fmla="*/ 5538 w 6339"/>
                <a:gd name="connsiteY2" fmla="*/ 1063 h 6347"/>
                <a:gd name="connsiteX3" fmla="*/ 5252 w 6339"/>
                <a:gd name="connsiteY3" fmla="*/ 5540 h 6347"/>
                <a:gd name="connsiteX4" fmla="*/ 775 w 6339"/>
                <a:gd name="connsiteY4" fmla="*/ 5254 h 6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 h="6347">
                  <a:moveTo>
                    <a:pt x="775" y="5254"/>
                  </a:moveTo>
                  <a:cubicBezTo>
                    <a:pt x="-377" y="3940"/>
                    <a:pt x="-253" y="1939"/>
                    <a:pt x="1061" y="777"/>
                  </a:cubicBezTo>
                  <a:cubicBezTo>
                    <a:pt x="2375" y="-385"/>
                    <a:pt x="4385" y="-251"/>
                    <a:pt x="5538" y="1063"/>
                  </a:cubicBezTo>
                  <a:cubicBezTo>
                    <a:pt x="6690" y="2378"/>
                    <a:pt x="6566" y="4378"/>
                    <a:pt x="5252" y="5540"/>
                  </a:cubicBezTo>
                  <a:cubicBezTo>
                    <a:pt x="3938" y="6702"/>
                    <a:pt x="1928" y="6569"/>
                    <a:pt x="775" y="5254"/>
                  </a:cubicBezTo>
                  <a:close/>
                </a:path>
              </a:pathLst>
            </a:custGeom>
            <a:solidFill>
              <a:srgbClr val="D58B94"/>
            </a:solidFill>
            <a:ln w="9525" cap="flat">
              <a:noFill/>
              <a:prstDash val="solid"/>
              <a:miter/>
            </a:ln>
          </p:spPr>
          <p:txBody>
            <a:bodyPr rtlCol="0" anchor="ctr"/>
            <a:lstStyle/>
            <a:p>
              <a:endParaRPr lang="en-IN"/>
            </a:p>
          </p:txBody>
        </p:sp>
        <p:sp>
          <p:nvSpPr>
            <p:cNvPr id="2613" name="Freeform: Shape 2612">
              <a:extLst>
                <a:ext uri="{FF2B5EF4-FFF2-40B4-BE49-F238E27FC236}">
                  <a16:creationId xmlns:a16="http://schemas.microsoft.com/office/drawing/2014/main" xmlns="" id="{D8D45BDC-25B6-40A1-66D2-6645FDB9DFBF}"/>
                </a:ext>
              </a:extLst>
            </p:cNvPr>
            <p:cNvSpPr/>
            <p:nvPr/>
          </p:nvSpPr>
          <p:spPr>
            <a:xfrm>
              <a:off x="3590435" y="1245948"/>
              <a:ext cx="5984" cy="5949"/>
            </a:xfrm>
            <a:custGeom>
              <a:avLst/>
              <a:gdLst>
                <a:gd name="connsiteX0" fmla="*/ 857 w 5984"/>
                <a:gd name="connsiteY0" fmla="*/ 5050 h 5949"/>
                <a:gd name="connsiteX1" fmla="*/ 838 w 5984"/>
                <a:gd name="connsiteY1" fmla="*/ 878 h 5949"/>
                <a:gd name="connsiteX2" fmla="*/ 857 w 5984"/>
                <a:gd name="connsiteY2" fmla="*/ 859 h 5949"/>
                <a:gd name="connsiteX3" fmla="*/ 5029 w 5984"/>
                <a:gd name="connsiteY3" fmla="*/ 840 h 5949"/>
                <a:gd name="connsiteX4" fmla="*/ 5048 w 5984"/>
                <a:gd name="connsiteY4" fmla="*/ 859 h 5949"/>
                <a:gd name="connsiteX5" fmla="*/ 5162 w 5984"/>
                <a:gd name="connsiteY5" fmla="*/ 5031 h 5949"/>
                <a:gd name="connsiteX6" fmla="*/ 5048 w 5984"/>
                <a:gd name="connsiteY6" fmla="*/ 5145 h 5949"/>
                <a:gd name="connsiteX7" fmla="*/ 857 w 5984"/>
                <a:gd name="connsiteY7" fmla="*/ 5050 h 5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84" h="5949">
                  <a:moveTo>
                    <a:pt x="857" y="5050"/>
                  </a:moveTo>
                  <a:cubicBezTo>
                    <a:pt x="-295" y="3897"/>
                    <a:pt x="-305" y="2030"/>
                    <a:pt x="838" y="878"/>
                  </a:cubicBezTo>
                  <a:cubicBezTo>
                    <a:pt x="847" y="868"/>
                    <a:pt x="847" y="868"/>
                    <a:pt x="857" y="859"/>
                  </a:cubicBezTo>
                  <a:cubicBezTo>
                    <a:pt x="2010" y="-303"/>
                    <a:pt x="3876" y="-303"/>
                    <a:pt x="5029" y="840"/>
                  </a:cubicBezTo>
                  <a:cubicBezTo>
                    <a:pt x="5038" y="849"/>
                    <a:pt x="5038" y="849"/>
                    <a:pt x="5048" y="859"/>
                  </a:cubicBezTo>
                  <a:cubicBezTo>
                    <a:pt x="6229" y="1983"/>
                    <a:pt x="6286" y="3850"/>
                    <a:pt x="5162" y="5031"/>
                  </a:cubicBezTo>
                  <a:cubicBezTo>
                    <a:pt x="5124" y="5069"/>
                    <a:pt x="5086" y="5107"/>
                    <a:pt x="5048" y="5145"/>
                  </a:cubicBezTo>
                  <a:cubicBezTo>
                    <a:pt x="3848" y="6231"/>
                    <a:pt x="2010" y="6193"/>
                    <a:pt x="857" y="5050"/>
                  </a:cubicBezTo>
                  <a:close/>
                </a:path>
              </a:pathLst>
            </a:custGeom>
            <a:solidFill>
              <a:srgbClr val="D58B94"/>
            </a:solidFill>
            <a:ln w="9525" cap="flat">
              <a:noFill/>
              <a:prstDash val="solid"/>
              <a:miter/>
            </a:ln>
          </p:spPr>
          <p:txBody>
            <a:bodyPr rtlCol="0" anchor="ctr"/>
            <a:lstStyle/>
            <a:p>
              <a:endParaRPr lang="en-IN"/>
            </a:p>
          </p:txBody>
        </p:sp>
        <p:sp>
          <p:nvSpPr>
            <p:cNvPr id="2614" name="Freeform: Shape 2613">
              <a:extLst>
                <a:ext uri="{FF2B5EF4-FFF2-40B4-BE49-F238E27FC236}">
                  <a16:creationId xmlns:a16="http://schemas.microsoft.com/office/drawing/2014/main" xmlns="" id="{1FC4BD6A-A02B-F4BA-C3C5-4183D27147E0}"/>
                </a:ext>
              </a:extLst>
            </p:cNvPr>
            <p:cNvSpPr/>
            <p:nvPr/>
          </p:nvSpPr>
          <p:spPr>
            <a:xfrm>
              <a:off x="3577160" y="1260183"/>
              <a:ext cx="7050" cy="7155"/>
            </a:xfrm>
            <a:custGeom>
              <a:avLst/>
              <a:gdLst>
                <a:gd name="connsiteX0" fmla="*/ 1178 w 7050"/>
                <a:gd name="connsiteY0" fmla="*/ 6150 h 7155"/>
                <a:gd name="connsiteX1" fmla="*/ 873 w 7050"/>
                <a:gd name="connsiteY1" fmla="*/ 1178 h 7155"/>
                <a:gd name="connsiteX2" fmla="*/ 5845 w 7050"/>
                <a:gd name="connsiteY2" fmla="*/ 864 h 7155"/>
                <a:gd name="connsiteX3" fmla="*/ 6150 w 7050"/>
                <a:gd name="connsiteY3" fmla="*/ 5845 h 7155"/>
                <a:gd name="connsiteX4" fmla="*/ 5845 w 7050"/>
                <a:gd name="connsiteY4" fmla="*/ 6150 h 7155"/>
                <a:gd name="connsiteX5" fmla="*/ 1264 w 7050"/>
                <a:gd name="connsiteY5" fmla="*/ 6236 h 7155"/>
                <a:gd name="connsiteX6" fmla="*/ 1178 w 7050"/>
                <a:gd name="connsiteY6" fmla="*/ 6150 h 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50" h="7155">
                  <a:moveTo>
                    <a:pt x="1178" y="6150"/>
                  </a:moveTo>
                  <a:cubicBezTo>
                    <a:pt x="-279" y="4864"/>
                    <a:pt x="-422" y="2635"/>
                    <a:pt x="873" y="1178"/>
                  </a:cubicBezTo>
                  <a:cubicBezTo>
                    <a:pt x="2159" y="-279"/>
                    <a:pt x="4388" y="-422"/>
                    <a:pt x="5845" y="864"/>
                  </a:cubicBezTo>
                  <a:cubicBezTo>
                    <a:pt x="7303" y="2159"/>
                    <a:pt x="7446" y="4388"/>
                    <a:pt x="6150" y="5845"/>
                  </a:cubicBezTo>
                  <a:cubicBezTo>
                    <a:pt x="6055" y="5950"/>
                    <a:pt x="5950" y="6055"/>
                    <a:pt x="5845" y="6150"/>
                  </a:cubicBezTo>
                  <a:cubicBezTo>
                    <a:pt x="4607" y="7436"/>
                    <a:pt x="2559" y="7474"/>
                    <a:pt x="1264" y="6236"/>
                  </a:cubicBezTo>
                  <a:cubicBezTo>
                    <a:pt x="1235" y="6207"/>
                    <a:pt x="1207" y="6179"/>
                    <a:pt x="1178" y="6150"/>
                  </a:cubicBezTo>
                  <a:close/>
                </a:path>
              </a:pathLst>
            </a:custGeom>
            <a:solidFill>
              <a:srgbClr val="D58B94"/>
            </a:solidFill>
            <a:ln w="9525" cap="flat">
              <a:noFill/>
              <a:prstDash val="solid"/>
              <a:miter/>
            </a:ln>
          </p:spPr>
          <p:txBody>
            <a:bodyPr rtlCol="0" anchor="ctr"/>
            <a:lstStyle/>
            <a:p>
              <a:endParaRPr lang="en-IN"/>
            </a:p>
          </p:txBody>
        </p:sp>
        <p:sp>
          <p:nvSpPr>
            <p:cNvPr id="2615" name="Freeform: Shape 2614">
              <a:extLst>
                <a:ext uri="{FF2B5EF4-FFF2-40B4-BE49-F238E27FC236}">
                  <a16:creationId xmlns:a16="http://schemas.microsoft.com/office/drawing/2014/main" xmlns="" id="{FB30E00C-58DE-77F4-96F1-454BCEB30D55}"/>
                </a:ext>
              </a:extLst>
            </p:cNvPr>
            <p:cNvSpPr/>
            <p:nvPr/>
          </p:nvSpPr>
          <p:spPr>
            <a:xfrm>
              <a:off x="3654168" y="1276650"/>
              <a:ext cx="11360" cy="11189"/>
            </a:xfrm>
            <a:custGeom>
              <a:avLst/>
              <a:gdLst>
                <a:gd name="connsiteX0" fmla="*/ 1228 w 11360"/>
                <a:gd name="connsiteY0" fmla="*/ 9876 h 11189"/>
                <a:gd name="connsiteX1" fmla="*/ 2075 w 11360"/>
                <a:gd name="connsiteY1" fmla="*/ 1971 h 11189"/>
                <a:gd name="connsiteX2" fmla="*/ 2085 w 11360"/>
                <a:gd name="connsiteY2" fmla="*/ 1971 h 11189"/>
                <a:gd name="connsiteX3" fmla="*/ 9990 w 11360"/>
                <a:gd name="connsiteY3" fmla="*/ 1304 h 11189"/>
                <a:gd name="connsiteX4" fmla="*/ 9457 w 11360"/>
                <a:gd name="connsiteY4" fmla="*/ 9095 h 11189"/>
                <a:gd name="connsiteX5" fmla="*/ 9324 w 11360"/>
                <a:gd name="connsiteY5" fmla="*/ 9210 h 11189"/>
                <a:gd name="connsiteX6" fmla="*/ 1228 w 11360"/>
                <a:gd name="connsiteY6" fmla="*/ 9876 h 1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0" h="11189">
                  <a:moveTo>
                    <a:pt x="1228" y="9876"/>
                  </a:moveTo>
                  <a:cubicBezTo>
                    <a:pt x="-716" y="7457"/>
                    <a:pt x="-335" y="3923"/>
                    <a:pt x="2075" y="1971"/>
                  </a:cubicBezTo>
                  <a:cubicBezTo>
                    <a:pt x="2085" y="1971"/>
                    <a:pt x="2085" y="1971"/>
                    <a:pt x="2085" y="1971"/>
                  </a:cubicBezTo>
                  <a:cubicBezTo>
                    <a:pt x="4085" y="-392"/>
                    <a:pt x="7619" y="-687"/>
                    <a:pt x="9990" y="1304"/>
                  </a:cubicBezTo>
                  <a:cubicBezTo>
                    <a:pt x="11991" y="3599"/>
                    <a:pt x="11753" y="7095"/>
                    <a:pt x="9457" y="9095"/>
                  </a:cubicBezTo>
                  <a:cubicBezTo>
                    <a:pt x="9409" y="9133"/>
                    <a:pt x="9371" y="9171"/>
                    <a:pt x="9324" y="9210"/>
                  </a:cubicBezTo>
                  <a:cubicBezTo>
                    <a:pt x="7228" y="11543"/>
                    <a:pt x="3675" y="11838"/>
                    <a:pt x="1228" y="9876"/>
                  </a:cubicBezTo>
                  <a:close/>
                </a:path>
              </a:pathLst>
            </a:custGeom>
            <a:solidFill>
              <a:srgbClr val="D58B94"/>
            </a:solidFill>
            <a:ln w="9525" cap="flat">
              <a:noFill/>
              <a:prstDash val="solid"/>
              <a:miter/>
            </a:ln>
          </p:spPr>
          <p:txBody>
            <a:bodyPr rtlCol="0" anchor="ctr"/>
            <a:lstStyle/>
            <a:p>
              <a:endParaRPr lang="en-IN"/>
            </a:p>
          </p:txBody>
        </p:sp>
        <p:sp>
          <p:nvSpPr>
            <p:cNvPr id="2616" name="Freeform: Shape 2615">
              <a:extLst>
                <a:ext uri="{FF2B5EF4-FFF2-40B4-BE49-F238E27FC236}">
                  <a16:creationId xmlns:a16="http://schemas.microsoft.com/office/drawing/2014/main" xmlns="" id="{886E11B2-FF22-9574-81C6-9629075D30BF}"/>
                </a:ext>
              </a:extLst>
            </p:cNvPr>
            <p:cNvSpPr/>
            <p:nvPr/>
          </p:nvSpPr>
          <p:spPr>
            <a:xfrm>
              <a:off x="3661874" y="1262867"/>
              <a:ext cx="11813" cy="12019"/>
            </a:xfrm>
            <a:custGeom>
              <a:avLst/>
              <a:gdLst>
                <a:gd name="connsiteX0" fmla="*/ 2475 w 11813"/>
                <a:gd name="connsiteY0" fmla="*/ 10705 h 12019"/>
                <a:gd name="connsiteX1" fmla="*/ 1075 w 11813"/>
                <a:gd name="connsiteY1" fmla="*/ 2476 h 12019"/>
                <a:gd name="connsiteX2" fmla="*/ 9314 w 11813"/>
                <a:gd name="connsiteY2" fmla="*/ 1076 h 12019"/>
                <a:gd name="connsiteX3" fmla="*/ 10704 w 11813"/>
                <a:gd name="connsiteY3" fmla="*/ 9305 h 12019"/>
                <a:gd name="connsiteX4" fmla="*/ 10095 w 11813"/>
                <a:gd name="connsiteY4" fmla="*/ 10039 h 12019"/>
                <a:gd name="connsiteX5" fmla="*/ 2589 w 11813"/>
                <a:gd name="connsiteY5" fmla="*/ 10801 h 12019"/>
                <a:gd name="connsiteX6" fmla="*/ 2475 w 11813"/>
                <a:gd name="connsiteY6" fmla="*/ 10705 h 1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3" h="12019">
                  <a:moveTo>
                    <a:pt x="2475" y="10705"/>
                  </a:moveTo>
                  <a:cubicBezTo>
                    <a:pt x="-183" y="8819"/>
                    <a:pt x="-811" y="5133"/>
                    <a:pt x="1075" y="2476"/>
                  </a:cubicBezTo>
                  <a:cubicBezTo>
                    <a:pt x="2961" y="-191"/>
                    <a:pt x="6647" y="-810"/>
                    <a:pt x="9314" y="1076"/>
                  </a:cubicBezTo>
                  <a:cubicBezTo>
                    <a:pt x="11971" y="2961"/>
                    <a:pt x="12600" y="6648"/>
                    <a:pt x="10704" y="9305"/>
                  </a:cubicBezTo>
                  <a:cubicBezTo>
                    <a:pt x="10523" y="9572"/>
                    <a:pt x="10323" y="9810"/>
                    <a:pt x="10095" y="10039"/>
                  </a:cubicBezTo>
                  <a:cubicBezTo>
                    <a:pt x="8237" y="12325"/>
                    <a:pt x="4875" y="12668"/>
                    <a:pt x="2589" y="10801"/>
                  </a:cubicBezTo>
                  <a:cubicBezTo>
                    <a:pt x="2551" y="10772"/>
                    <a:pt x="2513" y="10734"/>
                    <a:pt x="2475" y="10705"/>
                  </a:cubicBezTo>
                  <a:close/>
                </a:path>
              </a:pathLst>
            </a:custGeom>
            <a:solidFill>
              <a:srgbClr val="D58B94"/>
            </a:solidFill>
            <a:ln w="9525" cap="flat">
              <a:noFill/>
              <a:prstDash val="solid"/>
              <a:miter/>
            </a:ln>
          </p:spPr>
          <p:txBody>
            <a:bodyPr rtlCol="0" anchor="ctr"/>
            <a:lstStyle/>
            <a:p>
              <a:endParaRPr lang="en-IN"/>
            </a:p>
          </p:txBody>
        </p:sp>
        <p:sp>
          <p:nvSpPr>
            <p:cNvPr id="2617" name="Freeform: Shape 2616">
              <a:extLst>
                <a:ext uri="{FF2B5EF4-FFF2-40B4-BE49-F238E27FC236}">
                  <a16:creationId xmlns:a16="http://schemas.microsoft.com/office/drawing/2014/main" xmlns="" id="{F1367D8B-58B8-C344-03AE-E7FEED24A3FA}"/>
                </a:ext>
              </a:extLst>
            </p:cNvPr>
            <p:cNvSpPr/>
            <p:nvPr/>
          </p:nvSpPr>
          <p:spPr>
            <a:xfrm>
              <a:off x="3602884" y="1321287"/>
              <a:ext cx="5545" cy="5399"/>
            </a:xfrm>
            <a:custGeom>
              <a:avLst/>
              <a:gdLst>
                <a:gd name="connsiteX0" fmla="*/ 410 w 5545"/>
                <a:gd name="connsiteY0" fmla="*/ 4578 h 5399"/>
                <a:gd name="connsiteX1" fmla="*/ 1496 w 5545"/>
                <a:gd name="connsiteY1" fmla="*/ 406 h 5399"/>
                <a:gd name="connsiteX2" fmla="*/ 5077 w 5545"/>
                <a:gd name="connsiteY2" fmla="*/ 768 h 5399"/>
                <a:gd name="connsiteX3" fmla="*/ 4315 w 5545"/>
                <a:gd name="connsiteY3" fmla="*/ 4578 h 5399"/>
                <a:gd name="connsiteX4" fmla="*/ 410 w 5545"/>
                <a:gd name="connsiteY4" fmla="*/ 4578 h 5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 h="5399">
                  <a:moveTo>
                    <a:pt x="410" y="4578"/>
                  </a:moveTo>
                  <a:cubicBezTo>
                    <a:pt x="-447" y="3130"/>
                    <a:pt x="39" y="1263"/>
                    <a:pt x="1496" y="406"/>
                  </a:cubicBezTo>
                  <a:cubicBezTo>
                    <a:pt x="2639" y="-271"/>
                    <a:pt x="4087" y="-118"/>
                    <a:pt x="5077" y="768"/>
                  </a:cubicBezTo>
                  <a:cubicBezTo>
                    <a:pt x="5906" y="2034"/>
                    <a:pt x="5573" y="3730"/>
                    <a:pt x="4315" y="4578"/>
                  </a:cubicBezTo>
                  <a:cubicBezTo>
                    <a:pt x="3239" y="5654"/>
                    <a:pt x="1486" y="5654"/>
                    <a:pt x="410" y="4578"/>
                  </a:cubicBezTo>
                  <a:close/>
                </a:path>
              </a:pathLst>
            </a:custGeom>
            <a:solidFill>
              <a:srgbClr val="D58B94"/>
            </a:solidFill>
            <a:ln w="9525" cap="flat">
              <a:noFill/>
              <a:prstDash val="solid"/>
              <a:miter/>
            </a:ln>
          </p:spPr>
          <p:txBody>
            <a:bodyPr rtlCol="0" anchor="ctr"/>
            <a:lstStyle/>
            <a:p>
              <a:endParaRPr lang="en-IN"/>
            </a:p>
          </p:txBody>
        </p:sp>
        <p:sp>
          <p:nvSpPr>
            <p:cNvPr id="2618" name="Freeform: Shape 2617">
              <a:extLst>
                <a:ext uri="{FF2B5EF4-FFF2-40B4-BE49-F238E27FC236}">
                  <a16:creationId xmlns:a16="http://schemas.microsoft.com/office/drawing/2014/main" xmlns="" id="{B2EE1AE9-0C9B-FC64-2A5F-FA1D1BEACFB4}"/>
                </a:ext>
              </a:extLst>
            </p:cNvPr>
            <p:cNvSpPr/>
            <p:nvPr/>
          </p:nvSpPr>
          <p:spPr>
            <a:xfrm>
              <a:off x="3595568" y="1299479"/>
              <a:ext cx="15696" cy="15204"/>
            </a:xfrm>
            <a:custGeom>
              <a:avLst/>
              <a:gdLst>
                <a:gd name="connsiteX0" fmla="*/ 1344 w 15696"/>
                <a:gd name="connsiteY0" fmla="*/ 12860 h 15204"/>
                <a:gd name="connsiteX1" fmla="*/ 3249 w 15696"/>
                <a:gd name="connsiteY1" fmla="*/ 2192 h 15204"/>
                <a:gd name="connsiteX2" fmla="*/ 14203 w 15696"/>
                <a:gd name="connsiteY2" fmla="*/ 2192 h 15204"/>
                <a:gd name="connsiteX3" fmla="*/ 12641 w 15696"/>
                <a:gd name="connsiteY3" fmla="*/ 12718 h 15204"/>
                <a:gd name="connsiteX4" fmla="*/ 12298 w 15696"/>
                <a:gd name="connsiteY4" fmla="*/ 12956 h 15204"/>
                <a:gd name="connsiteX5" fmla="*/ 1382 w 15696"/>
                <a:gd name="connsiteY5" fmla="*/ 12908 h 15204"/>
                <a:gd name="connsiteX6" fmla="*/ 1344 w 15696"/>
                <a:gd name="connsiteY6" fmla="*/ 12860 h 1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96" h="15204">
                  <a:moveTo>
                    <a:pt x="1344" y="12860"/>
                  </a:moveTo>
                  <a:cubicBezTo>
                    <a:pt x="-1047" y="9384"/>
                    <a:pt x="-199" y="4631"/>
                    <a:pt x="3249" y="2192"/>
                  </a:cubicBezTo>
                  <a:cubicBezTo>
                    <a:pt x="6307" y="-751"/>
                    <a:pt x="11145" y="-751"/>
                    <a:pt x="14203" y="2192"/>
                  </a:cubicBezTo>
                  <a:cubicBezTo>
                    <a:pt x="16679" y="5536"/>
                    <a:pt x="15975" y="10241"/>
                    <a:pt x="12641" y="12718"/>
                  </a:cubicBezTo>
                  <a:cubicBezTo>
                    <a:pt x="12527" y="12803"/>
                    <a:pt x="12412" y="12879"/>
                    <a:pt x="12298" y="12956"/>
                  </a:cubicBezTo>
                  <a:cubicBezTo>
                    <a:pt x="9269" y="15956"/>
                    <a:pt x="4383" y="15927"/>
                    <a:pt x="1382" y="12908"/>
                  </a:cubicBezTo>
                  <a:cubicBezTo>
                    <a:pt x="1373" y="12889"/>
                    <a:pt x="1354" y="12879"/>
                    <a:pt x="1344" y="12860"/>
                  </a:cubicBezTo>
                  <a:close/>
                </a:path>
              </a:pathLst>
            </a:custGeom>
            <a:solidFill>
              <a:srgbClr val="D58B94"/>
            </a:solidFill>
            <a:ln w="9525" cap="flat">
              <a:noFill/>
              <a:prstDash val="solid"/>
              <a:miter/>
            </a:ln>
          </p:spPr>
          <p:txBody>
            <a:bodyPr rtlCol="0" anchor="ctr"/>
            <a:lstStyle/>
            <a:p>
              <a:endParaRPr lang="en-IN"/>
            </a:p>
          </p:txBody>
        </p:sp>
        <p:sp>
          <p:nvSpPr>
            <p:cNvPr id="2619" name="Freeform: Shape 2618">
              <a:extLst>
                <a:ext uri="{FF2B5EF4-FFF2-40B4-BE49-F238E27FC236}">
                  <a16:creationId xmlns:a16="http://schemas.microsoft.com/office/drawing/2014/main" xmlns="" id="{8B831D27-402A-ECF3-55CA-253CFBE05992}"/>
                </a:ext>
              </a:extLst>
            </p:cNvPr>
            <p:cNvSpPr/>
            <p:nvPr/>
          </p:nvSpPr>
          <p:spPr>
            <a:xfrm>
              <a:off x="3615295" y="1285605"/>
              <a:ext cx="22300" cy="21917"/>
            </a:xfrm>
            <a:custGeom>
              <a:avLst/>
              <a:gdLst>
                <a:gd name="connsiteX0" fmla="*/ 1810 w 22300"/>
                <a:gd name="connsiteY0" fmla="*/ 18828 h 21917"/>
                <a:gd name="connsiteX1" fmla="*/ 5915 w 22300"/>
                <a:gd name="connsiteY1" fmla="*/ 1807 h 21917"/>
                <a:gd name="connsiteX2" fmla="*/ 19907 w 22300"/>
                <a:gd name="connsiteY2" fmla="*/ 2541 h 21917"/>
                <a:gd name="connsiteX3" fmla="*/ 18021 w 22300"/>
                <a:gd name="connsiteY3" fmla="*/ 18190 h 21917"/>
                <a:gd name="connsiteX4" fmla="*/ 17812 w 22300"/>
                <a:gd name="connsiteY4" fmla="*/ 18352 h 21917"/>
                <a:gd name="connsiteX5" fmla="*/ 1810 w 22300"/>
                <a:gd name="connsiteY5" fmla="*/ 18828 h 2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00" h="21917">
                  <a:moveTo>
                    <a:pt x="1810" y="18828"/>
                  </a:moveTo>
                  <a:cubicBezTo>
                    <a:pt x="-1762" y="12999"/>
                    <a:pt x="76" y="5369"/>
                    <a:pt x="5915" y="1807"/>
                  </a:cubicBezTo>
                  <a:cubicBezTo>
                    <a:pt x="10277" y="-869"/>
                    <a:pt x="15840" y="-574"/>
                    <a:pt x="19907" y="2541"/>
                  </a:cubicBezTo>
                  <a:cubicBezTo>
                    <a:pt x="23708" y="7379"/>
                    <a:pt x="22869" y="14390"/>
                    <a:pt x="18021" y="18190"/>
                  </a:cubicBezTo>
                  <a:cubicBezTo>
                    <a:pt x="17955" y="18247"/>
                    <a:pt x="17888" y="18295"/>
                    <a:pt x="17812" y="18352"/>
                  </a:cubicBezTo>
                  <a:cubicBezTo>
                    <a:pt x="13516" y="22895"/>
                    <a:pt x="6363" y="23105"/>
                    <a:pt x="1810" y="18828"/>
                  </a:cubicBezTo>
                  <a:close/>
                </a:path>
              </a:pathLst>
            </a:custGeom>
            <a:solidFill>
              <a:srgbClr val="D58B94"/>
            </a:solidFill>
            <a:ln w="9525" cap="flat">
              <a:noFill/>
              <a:prstDash val="solid"/>
              <a:miter/>
            </a:ln>
          </p:spPr>
          <p:txBody>
            <a:bodyPr rtlCol="0" anchor="ctr"/>
            <a:lstStyle/>
            <a:p>
              <a:endParaRPr lang="en-IN"/>
            </a:p>
          </p:txBody>
        </p:sp>
        <p:sp>
          <p:nvSpPr>
            <p:cNvPr id="2620" name="Freeform: Shape 2619">
              <a:extLst>
                <a:ext uri="{FF2B5EF4-FFF2-40B4-BE49-F238E27FC236}">
                  <a16:creationId xmlns:a16="http://schemas.microsoft.com/office/drawing/2014/main" xmlns="" id="{B7B54BC9-406D-9468-E424-3A7A2BB68BDB}"/>
                </a:ext>
              </a:extLst>
            </p:cNvPr>
            <p:cNvSpPr/>
            <p:nvPr/>
          </p:nvSpPr>
          <p:spPr>
            <a:xfrm>
              <a:off x="3636689" y="1274561"/>
              <a:ext cx="12440" cy="12421"/>
            </a:xfrm>
            <a:custGeom>
              <a:avLst/>
              <a:gdLst>
                <a:gd name="connsiteX0" fmla="*/ 1371 w 12440"/>
                <a:gd name="connsiteY0" fmla="*/ 10822 h 12421"/>
                <a:gd name="connsiteX1" fmla="*/ 2228 w 12440"/>
                <a:gd name="connsiteY1" fmla="*/ 2155 h 12421"/>
                <a:gd name="connsiteX2" fmla="*/ 10258 w 12440"/>
                <a:gd name="connsiteY2" fmla="*/ 1221 h 12421"/>
                <a:gd name="connsiteX3" fmla="*/ 11191 w 12440"/>
                <a:gd name="connsiteY3" fmla="*/ 9251 h 12421"/>
                <a:gd name="connsiteX4" fmla="*/ 10039 w 12440"/>
                <a:gd name="connsiteY4" fmla="*/ 10346 h 12421"/>
                <a:gd name="connsiteX5" fmla="*/ 1438 w 12440"/>
                <a:gd name="connsiteY5" fmla="*/ 10880 h 12421"/>
                <a:gd name="connsiteX6" fmla="*/ 1371 w 12440"/>
                <a:gd name="connsiteY6" fmla="*/ 10822 h 1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40" h="12421">
                  <a:moveTo>
                    <a:pt x="1371" y="10822"/>
                  </a:moveTo>
                  <a:cubicBezTo>
                    <a:pt x="-772" y="8184"/>
                    <a:pt x="-382" y="4317"/>
                    <a:pt x="2228" y="2155"/>
                  </a:cubicBezTo>
                  <a:cubicBezTo>
                    <a:pt x="4190" y="-322"/>
                    <a:pt x="7781" y="-741"/>
                    <a:pt x="10258" y="1221"/>
                  </a:cubicBezTo>
                  <a:cubicBezTo>
                    <a:pt x="12734" y="3174"/>
                    <a:pt x="13154" y="6774"/>
                    <a:pt x="11191" y="9251"/>
                  </a:cubicBezTo>
                  <a:cubicBezTo>
                    <a:pt x="10858" y="9660"/>
                    <a:pt x="10477" y="10032"/>
                    <a:pt x="10039" y="10346"/>
                  </a:cubicBezTo>
                  <a:cubicBezTo>
                    <a:pt x="7810" y="12870"/>
                    <a:pt x="3962" y="13108"/>
                    <a:pt x="1438" y="10880"/>
                  </a:cubicBezTo>
                  <a:cubicBezTo>
                    <a:pt x="1409" y="10860"/>
                    <a:pt x="1390" y="10841"/>
                    <a:pt x="1371" y="10822"/>
                  </a:cubicBezTo>
                  <a:close/>
                </a:path>
              </a:pathLst>
            </a:custGeom>
            <a:solidFill>
              <a:srgbClr val="D58B94"/>
            </a:solidFill>
            <a:ln w="9525" cap="flat">
              <a:noFill/>
              <a:prstDash val="solid"/>
              <a:miter/>
            </a:ln>
          </p:spPr>
          <p:txBody>
            <a:bodyPr rtlCol="0" anchor="ctr"/>
            <a:lstStyle/>
            <a:p>
              <a:endParaRPr lang="en-IN"/>
            </a:p>
          </p:txBody>
        </p:sp>
        <p:sp>
          <p:nvSpPr>
            <p:cNvPr id="2621" name="Freeform: Shape 2620">
              <a:extLst>
                <a:ext uri="{FF2B5EF4-FFF2-40B4-BE49-F238E27FC236}">
                  <a16:creationId xmlns:a16="http://schemas.microsoft.com/office/drawing/2014/main" xmlns="" id="{D56DAD98-C559-B549-4DBB-9F812FAA4AB7}"/>
                </a:ext>
              </a:extLst>
            </p:cNvPr>
            <p:cNvSpPr/>
            <p:nvPr/>
          </p:nvSpPr>
          <p:spPr>
            <a:xfrm>
              <a:off x="3647020" y="1260638"/>
              <a:ext cx="9506" cy="9597"/>
            </a:xfrm>
            <a:custGeom>
              <a:avLst/>
              <a:gdLst>
                <a:gd name="connsiteX0" fmla="*/ 1136 w 9506"/>
                <a:gd name="connsiteY0" fmla="*/ 8457 h 9597"/>
                <a:gd name="connsiteX1" fmla="*/ 1612 w 9506"/>
                <a:gd name="connsiteY1" fmla="*/ 1694 h 9597"/>
                <a:gd name="connsiteX2" fmla="*/ 8185 w 9506"/>
                <a:gd name="connsiteY2" fmla="*/ 1037 h 9597"/>
                <a:gd name="connsiteX3" fmla="*/ 8280 w 9506"/>
                <a:gd name="connsiteY3" fmla="*/ 1123 h 9597"/>
                <a:gd name="connsiteX4" fmla="*/ 7670 w 9506"/>
                <a:gd name="connsiteY4" fmla="*/ 8371 h 9597"/>
                <a:gd name="connsiteX5" fmla="*/ 1136 w 9506"/>
                <a:gd name="connsiteY5" fmla="*/ 8457 h 9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6" h="9597">
                  <a:moveTo>
                    <a:pt x="1136" y="8457"/>
                  </a:moveTo>
                  <a:cubicBezTo>
                    <a:pt x="-569" y="6447"/>
                    <a:pt x="-350" y="3447"/>
                    <a:pt x="1612" y="1694"/>
                  </a:cubicBezTo>
                  <a:cubicBezTo>
                    <a:pt x="3241" y="-296"/>
                    <a:pt x="6184" y="-592"/>
                    <a:pt x="8185" y="1037"/>
                  </a:cubicBezTo>
                  <a:cubicBezTo>
                    <a:pt x="8213" y="1066"/>
                    <a:pt x="8251" y="1094"/>
                    <a:pt x="8280" y="1123"/>
                  </a:cubicBezTo>
                  <a:cubicBezTo>
                    <a:pt x="10109" y="3295"/>
                    <a:pt x="9842" y="6543"/>
                    <a:pt x="7670" y="8371"/>
                  </a:cubicBezTo>
                  <a:cubicBezTo>
                    <a:pt x="5794" y="9952"/>
                    <a:pt x="3051" y="9991"/>
                    <a:pt x="1136" y="8457"/>
                  </a:cubicBezTo>
                  <a:close/>
                </a:path>
              </a:pathLst>
            </a:custGeom>
            <a:solidFill>
              <a:srgbClr val="D58B94"/>
            </a:solidFill>
            <a:ln w="9525" cap="flat">
              <a:noFill/>
              <a:prstDash val="solid"/>
              <a:miter/>
            </a:ln>
          </p:spPr>
          <p:txBody>
            <a:bodyPr rtlCol="0" anchor="ctr"/>
            <a:lstStyle/>
            <a:p>
              <a:endParaRPr lang="en-IN"/>
            </a:p>
          </p:txBody>
        </p:sp>
        <p:sp>
          <p:nvSpPr>
            <p:cNvPr id="2622" name="Freeform: Shape 2621">
              <a:extLst>
                <a:ext uri="{FF2B5EF4-FFF2-40B4-BE49-F238E27FC236}">
                  <a16:creationId xmlns:a16="http://schemas.microsoft.com/office/drawing/2014/main" xmlns="" id="{36A5C487-CF86-CCF9-F89B-B74E91DD1392}"/>
                </a:ext>
              </a:extLst>
            </p:cNvPr>
            <p:cNvSpPr/>
            <p:nvPr/>
          </p:nvSpPr>
          <p:spPr>
            <a:xfrm>
              <a:off x="3646755" y="1246498"/>
              <a:ext cx="7592" cy="7505"/>
            </a:xfrm>
            <a:custGeom>
              <a:avLst/>
              <a:gdLst>
                <a:gd name="connsiteX0" fmla="*/ 1116 w 7592"/>
                <a:gd name="connsiteY0" fmla="*/ 6405 h 7505"/>
                <a:gd name="connsiteX1" fmla="*/ 1030 w 7592"/>
                <a:gd name="connsiteY1" fmla="*/ 1157 h 7505"/>
                <a:gd name="connsiteX2" fmla="*/ 1116 w 7592"/>
                <a:gd name="connsiteY2" fmla="*/ 1071 h 7505"/>
                <a:gd name="connsiteX3" fmla="*/ 6450 w 7592"/>
                <a:gd name="connsiteY3" fmla="*/ 1071 h 7505"/>
                <a:gd name="connsiteX4" fmla="*/ 6536 w 7592"/>
                <a:gd name="connsiteY4" fmla="*/ 6319 h 7505"/>
                <a:gd name="connsiteX5" fmla="*/ 6450 w 7592"/>
                <a:gd name="connsiteY5" fmla="*/ 6405 h 7505"/>
                <a:gd name="connsiteX6" fmla="*/ 1116 w 7592"/>
                <a:gd name="connsiteY6" fmla="*/ 6405 h 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2" h="7505">
                  <a:moveTo>
                    <a:pt x="1116" y="6405"/>
                  </a:moveTo>
                  <a:cubicBezTo>
                    <a:pt x="-361" y="4976"/>
                    <a:pt x="-389" y="2623"/>
                    <a:pt x="1030" y="1157"/>
                  </a:cubicBezTo>
                  <a:cubicBezTo>
                    <a:pt x="1059" y="1128"/>
                    <a:pt x="1087" y="1099"/>
                    <a:pt x="1116" y="1071"/>
                  </a:cubicBezTo>
                  <a:cubicBezTo>
                    <a:pt x="2602" y="-377"/>
                    <a:pt x="4964" y="-377"/>
                    <a:pt x="6450" y="1071"/>
                  </a:cubicBezTo>
                  <a:cubicBezTo>
                    <a:pt x="7926" y="2500"/>
                    <a:pt x="7955" y="4852"/>
                    <a:pt x="6536" y="6319"/>
                  </a:cubicBezTo>
                  <a:cubicBezTo>
                    <a:pt x="6507" y="6348"/>
                    <a:pt x="6478" y="6376"/>
                    <a:pt x="6450" y="6405"/>
                  </a:cubicBezTo>
                  <a:cubicBezTo>
                    <a:pt x="4964" y="7853"/>
                    <a:pt x="2602" y="7853"/>
                    <a:pt x="1116" y="6405"/>
                  </a:cubicBezTo>
                  <a:close/>
                </a:path>
              </a:pathLst>
            </a:custGeom>
            <a:solidFill>
              <a:srgbClr val="D58B94"/>
            </a:solidFill>
            <a:ln w="9525" cap="flat">
              <a:noFill/>
              <a:prstDash val="solid"/>
              <a:miter/>
            </a:ln>
          </p:spPr>
          <p:txBody>
            <a:bodyPr rtlCol="0" anchor="ctr"/>
            <a:lstStyle/>
            <a:p>
              <a:endParaRPr lang="en-IN"/>
            </a:p>
          </p:txBody>
        </p:sp>
        <p:sp>
          <p:nvSpPr>
            <p:cNvPr id="2623" name="Freeform: Shape 2622">
              <a:extLst>
                <a:ext uri="{FF2B5EF4-FFF2-40B4-BE49-F238E27FC236}">
                  <a16:creationId xmlns:a16="http://schemas.microsoft.com/office/drawing/2014/main" xmlns="" id="{C981C2EC-55A0-4416-0D8C-53A68BAF4349}"/>
                </a:ext>
              </a:extLst>
            </p:cNvPr>
            <p:cNvSpPr/>
            <p:nvPr/>
          </p:nvSpPr>
          <p:spPr>
            <a:xfrm>
              <a:off x="3635767" y="1255090"/>
              <a:ext cx="9756" cy="9746"/>
            </a:xfrm>
            <a:custGeom>
              <a:avLst/>
              <a:gdLst>
                <a:gd name="connsiteX0" fmla="*/ 6 w 9756"/>
                <a:gd name="connsiteY0" fmla="*/ 5148 h 9746"/>
                <a:gd name="connsiteX1" fmla="*/ 5150 w 9756"/>
                <a:gd name="connsiteY1" fmla="*/ 4 h 9746"/>
                <a:gd name="connsiteX2" fmla="*/ 9722 w 9756"/>
                <a:gd name="connsiteY2" fmla="*/ 3776 h 9746"/>
                <a:gd name="connsiteX3" fmla="*/ 9722 w 9756"/>
                <a:gd name="connsiteY3" fmla="*/ 4576 h 9746"/>
                <a:gd name="connsiteX4" fmla="*/ 4483 w 9756"/>
                <a:gd name="connsiteY4" fmla="*/ 9720 h 9746"/>
                <a:gd name="connsiteX5" fmla="*/ -3 w 9756"/>
                <a:gd name="connsiteY5" fmla="*/ 5843 h 9746"/>
                <a:gd name="connsiteX6" fmla="*/ 6 w 9756"/>
                <a:gd name="connsiteY6" fmla="*/ 5148 h 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56" h="9746">
                  <a:moveTo>
                    <a:pt x="6" y="5148"/>
                  </a:moveTo>
                  <a:cubicBezTo>
                    <a:pt x="369" y="2471"/>
                    <a:pt x="2473" y="366"/>
                    <a:pt x="5150" y="4"/>
                  </a:cubicBezTo>
                  <a:cubicBezTo>
                    <a:pt x="7455" y="-215"/>
                    <a:pt x="9503" y="1471"/>
                    <a:pt x="9722" y="3776"/>
                  </a:cubicBezTo>
                  <a:cubicBezTo>
                    <a:pt x="9751" y="4043"/>
                    <a:pt x="9751" y="4309"/>
                    <a:pt x="9722" y="4576"/>
                  </a:cubicBezTo>
                  <a:cubicBezTo>
                    <a:pt x="9455" y="7338"/>
                    <a:pt x="7245" y="9501"/>
                    <a:pt x="4483" y="9720"/>
                  </a:cubicBezTo>
                  <a:cubicBezTo>
                    <a:pt x="2178" y="9891"/>
                    <a:pt x="168" y="8148"/>
                    <a:pt x="-3" y="5843"/>
                  </a:cubicBezTo>
                  <a:cubicBezTo>
                    <a:pt x="-22" y="5614"/>
                    <a:pt x="-12" y="5376"/>
                    <a:pt x="6" y="5148"/>
                  </a:cubicBezTo>
                  <a:close/>
                </a:path>
              </a:pathLst>
            </a:custGeom>
            <a:solidFill>
              <a:srgbClr val="D58B94"/>
            </a:solidFill>
            <a:ln w="9525" cap="flat">
              <a:noFill/>
              <a:prstDash val="solid"/>
              <a:miter/>
            </a:ln>
          </p:spPr>
          <p:txBody>
            <a:bodyPr rtlCol="0" anchor="ctr"/>
            <a:lstStyle/>
            <a:p>
              <a:endParaRPr lang="en-IN"/>
            </a:p>
          </p:txBody>
        </p:sp>
        <p:sp>
          <p:nvSpPr>
            <p:cNvPr id="2624" name="Freeform: Shape 2623">
              <a:extLst>
                <a:ext uri="{FF2B5EF4-FFF2-40B4-BE49-F238E27FC236}">
                  <a16:creationId xmlns:a16="http://schemas.microsoft.com/office/drawing/2014/main" xmlns="" id="{6A58A20E-546F-78B1-A473-178F598C08C7}"/>
                </a:ext>
              </a:extLst>
            </p:cNvPr>
            <p:cNvSpPr/>
            <p:nvPr/>
          </p:nvSpPr>
          <p:spPr>
            <a:xfrm>
              <a:off x="3604534" y="1274166"/>
              <a:ext cx="11571" cy="11472"/>
            </a:xfrm>
            <a:custGeom>
              <a:avLst/>
              <a:gdLst>
                <a:gd name="connsiteX0" fmla="*/ 1141 w 11571"/>
                <a:gd name="connsiteY0" fmla="*/ 9693 h 11472"/>
                <a:gd name="connsiteX1" fmla="*/ 1902 w 11571"/>
                <a:gd name="connsiteY1" fmla="*/ 1692 h 11472"/>
                <a:gd name="connsiteX2" fmla="*/ 10284 w 11571"/>
                <a:gd name="connsiteY2" fmla="*/ 1692 h 11472"/>
                <a:gd name="connsiteX3" fmla="*/ 9332 w 11571"/>
                <a:gd name="connsiteY3" fmla="*/ 9979 h 11472"/>
                <a:gd name="connsiteX4" fmla="*/ 1141 w 11571"/>
                <a:gd name="connsiteY4" fmla="*/ 9693 h 11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1" h="11472">
                  <a:moveTo>
                    <a:pt x="1141" y="9693"/>
                  </a:moveTo>
                  <a:cubicBezTo>
                    <a:pt x="-650" y="7217"/>
                    <a:pt x="-327" y="3788"/>
                    <a:pt x="1902" y="1692"/>
                  </a:cubicBezTo>
                  <a:cubicBezTo>
                    <a:pt x="4236" y="-584"/>
                    <a:pt x="7951" y="-584"/>
                    <a:pt x="10284" y="1692"/>
                  </a:cubicBezTo>
                  <a:cubicBezTo>
                    <a:pt x="12304" y="4245"/>
                    <a:pt x="11875" y="7950"/>
                    <a:pt x="9332" y="9979"/>
                  </a:cubicBezTo>
                  <a:cubicBezTo>
                    <a:pt x="6951" y="12055"/>
                    <a:pt x="3369" y="11932"/>
                    <a:pt x="1141" y="9693"/>
                  </a:cubicBezTo>
                  <a:close/>
                </a:path>
              </a:pathLst>
            </a:custGeom>
            <a:solidFill>
              <a:srgbClr val="D58B94"/>
            </a:solidFill>
            <a:ln w="9525" cap="flat">
              <a:noFill/>
              <a:prstDash val="solid"/>
              <a:miter/>
            </a:ln>
          </p:spPr>
          <p:txBody>
            <a:bodyPr rtlCol="0" anchor="ctr"/>
            <a:lstStyle/>
            <a:p>
              <a:endParaRPr lang="en-IN"/>
            </a:p>
          </p:txBody>
        </p:sp>
        <p:sp>
          <p:nvSpPr>
            <p:cNvPr id="2625" name="Freeform: Shape 2624">
              <a:extLst>
                <a:ext uri="{FF2B5EF4-FFF2-40B4-BE49-F238E27FC236}">
                  <a16:creationId xmlns:a16="http://schemas.microsoft.com/office/drawing/2014/main" xmlns="" id="{2DCBAFA3-7FFC-DF2B-A925-257BC7846389}"/>
                </a:ext>
              </a:extLst>
            </p:cNvPr>
            <p:cNvSpPr/>
            <p:nvPr/>
          </p:nvSpPr>
          <p:spPr>
            <a:xfrm>
              <a:off x="3617246" y="1259039"/>
              <a:ext cx="16889" cy="16810"/>
            </a:xfrm>
            <a:custGeom>
              <a:avLst/>
              <a:gdLst>
                <a:gd name="connsiteX0" fmla="*/ 1668 w 16889"/>
                <a:gd name="connsiteY0" fmla="*/ 14915 h 16810"/>
                <a:gd name="connsiteX1" fmla="*/ 4107 w 16889"/>
                <a:gd name="connsiteY1" fmla="*/ 1665 h 16810"/>
                <a:gd name="connsiteX2" fmla="*/ 15194 w 16889"/>
                <a:gd name="connsiteY2" fmla="*/ 1865 h 16810"/>
                <a:gd name="connsiteX3" fmla="*/ 12755 w 16889"/>
                <a:gd name="connsiteY3" fmla="*/ 15115 h 16810"/>
                <a:gd name="connsiteX4" fmla="*/ 1668 w 16889"/>
                <a:gd name="connsiteY4" fmla="*/ 14915 h 16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9" h="16810">
                  <a:moveTo>
                    <a:pt x="1668" y="14915"/>
                  </a:moveTo>
                  <a:cubicBezTo>
                    <a:pt x="-1313" y="10581"/>
                    <a:pt x="-227" y="4656"/>
                    <a:pt x="4107" y="1665"/>
                  </a:cubicBezTo>
                  <a:cubicBezTo>
                    <a:pt x="7460" y="-649"/>
                    <a:pt x="11917" y="-563"/>
                    <a:pt x="15194" y="1865"/>
                  </a:cubicBezTo>
                  <a:cubicBezTo>
                    <a:pt x="18175" y="6199"/>
                    <a:pt x="17089" y="12124"/>
                    <a:pt x="12755" y="15115"/>
                  </a:cubicBezTo>
                  <a:cubicBezTo>
                    <a:pt x="9403" y="17429"/>
                    <a:pt x="4945" y="17343"/>
                    <a:pt x="1668" y="14915"/>
                  </a:cubicBezTo>
                  <a:close/>
                </a:path>
              </a:pathLst>
            </a:custGeom>
            <a:solidFill>
              <a:srgbClr val="D58B94"/>
            </a:solidFill>
            <a:ln w="9525" cap="flat">
              <a:noFill/>
              <a:prstDash val="solid"/>
              <a:miter/>
            </a:ln>
          </p:spPr>
          <p:txBody>
            <a:bodyPr rtlCol="0" anchor="ctr"/>
            <a:lstStyle/>
            <a:p>
              <a:endParaRPr lang="en-IN"/>
            </a:p>
          </p:txBody>
        </p:sp>
        <p:sp>
          <p:nvSpPr>
            <p:cNvPr id="2626" name="Freeform: Shape 2625">
              <a:extLst>
                <a:ext uri="{FF2B5EF4-FFF2-40B4-BE49-F238E27FC236}">
                  <a16:creationId xmlns:a16="http://schemas.microsoft.com/office/drawing/2014/main" xmlns="" id="{6C2BCC16-F35E-6590-B828-66AEB16C7B56}"/>
                </a:ext>
              </a:extLst>
            </p:cNvPr>
            <p:cNvSpPr/>
            <p:nvPr/>
          </p:nvSpPr>
          <p:spPr>
            <a:xfrm>
              <a:off x="3596226" y="1287156"/>
              <a:ext cx="7799" cy="7811"/>
            </a:xfrm>
            <a:custGeom>
              <a:avLst/>
              <a:gdLst>
                <a:gd name="connsiteX0" fmla="*/ 686 w 7799"/>
                <a:gd name="connsiteY0" fmla="*/ 6514 h 7811"/>
                <a:gd name="connsiteX1" fmla="*/ 1544 w 7799"/>
                <a:gd name="connsiteY1" fmla="*/ 1085 h 7811"/>
                <a:gd name="connsiteX2" fmla="*/ 6973 w 7799"/>
                <a:gd name="connsiteY2" fmla="*/ 1085 h 7811"/>
                <a:gd name="connsiteX3" fmla="*/ 6306 w 7799"/>
                <a:gd name="connsiteY3" fmla="*/ 6610 h 7811"/>
                <a:gd name="connsiteX4" fmla="*/ 924 w 7799"/>
                <a:gd name="connsiteY4" fmla="*/ 6752 h 7811"/>
                <a:gd name="connsiteX5" fmla="*/ 686 w 7799"/>
                <a:gd name="connsiteY5" fmla="*/ 6514 h 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99" h="7811">
                  <a:moveTo>
                    <a:pt x="686" y="6514"/>
                  </a:moveTo>
                  <a:cubicBezTo>
                    <a:pt x="-514" y="4762"/>
                    <a:pt x="-133" y="2380"/>
                    <a:pt x="1544" y="1085"/>
                  </a:cubicBezTo>
                  <a:cubicBezTo>
                    <a:pt x="3058" y="-382"/>
                    <a:pt x="5458" y="-382"/>
                    <a:pt x="6973" y="1085"/>
                  </a:cubicBezTo>
                  <a:cubicBezTo>
                    <a:pt x="8278" y="2809"/>
                    <a:pt x="7982" y="5247"/>
                    <a:pt x="6306" y="6610"/>
                  </a:cubicBezTo>
                  <a:cubicBezTo>
                    <a:pt x="4858" y="8134"/>
                    <a:pt x="2448" y="8200"/>
                    <a:pt x="924" y="6752"/>
                  </a:cubicBezTo>
                  <a:cubicBezTo>
                    <a:pt x="839" y="6676"/>
                    <a:pt x="763" y="6600"/>
                    <a:pt x="686" y="6514"/>
                  </a:cubicBezTo>
                  <a:close/>
                </a:path>
              </a:pathLst>
            </a:custGeom>
            <a:solidFill>
              <a:srgbClr val="D58B94"/>
            </a:solidFill>
            <a:ln w="9525" cap="flat">
              <a:noFill/>
              <a:prstDash val="solid"/>
              <a:miter/>
            </a:ln>
          </p:spPr>
          <p:txBody>
            <a:bodyPr rtlCol="0" anchor="ctr"/>
            <a:lstStyle/>
            <a:p>
              <a:endParaRPr lang="en-IN"/>
            </a:p>
          </p:txBody>
        </p:sp>
        <p:sp>
          <p:nvSpPr>
            <p:cNvPr id="2627" name="Freeform: Shape 2626">
              <a:extLst>
                <a:ext uri="{FF2B5EF4-FFF2-40B4-BE49-F238E27FC236}">
                  <a16:creationId xmlns:a16="http://schemas.microsoft.com/office/drawing/2014/main" xmlns="" id="{DA5D45D6-316A-A913-DE03-E81EF4AEC5E0}"/>
                </a:ext>
              </a:extLst>
            </p:cNvPr>
            <p:cNvSpPr/>
            <p:nvPr/>
          </p:nvSpPr>
          <p:spPr>
            <a:xfrm>
              <a:off x="3590345" y="1275541"/>
              <a:ext cx="6779" cy="6760"/>
            </a:xfrm>
            <a:custGeom>
              <a:avLst/>
              <a:gdLst>
                <a:gd name="connsiteX0" fmla="*/ 662 w 6779"/>
                <a:gd name="connsiteY0" fmla="*/ 5747 h 6760"/>
                <a:gd name="connsiteX1" fmla="*/ 1328 w 6779"/>
                <a:gd name="connsiteY1" fmla="*/ 984 h 6760"/>
                <a:gd name="connsiteX2" fmla="*/ 6043 w 6779"/>
                <a:gd name="connsiteY2" fmla="*/ 936 h 6760"/>
                <a:gd name="connsiteX3" fmla="*/ 6091 w 6779"/>
                <a:gd name="connsiteY3" fmla="*/ 984 h 6760"/>
                <a:gd name="connsiteX4" fmla="*/ 5424 w 6779"/>
                <a:gd name="connsiteY4" fmla="*/ 5747 h 6760"/>
                <a:gd name="connsiteX5" fmla="*/ 709 w 6779"/>
                <a:gd name="connsiteY5" fmla="*/ 5794 h 6760"/>
                <a:gd name="connsiteX6" fmla="*/ 662 w 6779"/>
                <a:gd name="connsiteY6" fmla="*/ 5747 h 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9" h="6760">
                  <a:moveTo>
                    <a:pt x="662" y="5747"/>
                  </a:moveTo>
                  <a:cubicBezTo>
                    <a:pt x="-453" y="4242"/>
                    <a:pt x="-158" y="2127"/>
                    <a:pt x="1328" y="984"/>
                  </a:cubicBezTo>
                  <a:cubicBezTo>
                    <a:pt x="2614" y="-330"/>
                    <a:pt x="4729" y="-349"/>
                    <a:pt x="6043" y="936"/>
                  </a:cubicBezTo>
                  <a:cubicBezTo>
                    <a:pt x="6062" y="955"/>
                    <a:pt x="6072" y="965"/>
                    <a:pt x="6091" y="984"/>
                  </a:cubicBezTo>
                  <a:cubicBezTo>
                    <a:pt x="7205" y="2489"/>
                    <a:pt x="6910" y="4604"/>
                    <a:pt x="5424" y="5747"/>
                  </a:cubicBezTo>
                  <a:cubicBezTo>
                    <a:pt x="4138" y="7061"/>
                    <a:pt x="2024" y="7080"/>
                    <a:pt x="709" y="5794"/>
                  </a:cubicBezTo>
                  <a:cubicBezTo>
                    <a:pt x="690" y="5775"/>
                    <a:pt x="680" y="5766"/>
                    <a:pt x="662" y="5747"/>
                  </a:cubicBezTo>
                  <a:close/>
                </a:path>
              </a:pathLst>
            </a:custGeom>
            <a:solidFill>
              <a:srgbClr val="D58B94"/>
            </a:solidFill>
            <a:ln w="9525" cap="flat">
              <a:noFill/>
              <a:prstDash val="solid"/>
              <a:miter/>
            </a:ln>
          </p:spPr>
          <p:txBody>
            <a:bodyPr rtlCol="0" anchor="ctr"/>
            <a:lstStyle/>
            <a:p>
              <a:endParaRPr lang="en-IN"/>
            </a:p>
          </p:txBody>
        </p:sp>
        <p:sp>
          <p:nvSpPr>
            <p:cNvPr id="2628" name="Freeform: Shape 2627">
              <a:extLst>
                <a:ext uri="{FF2B5EF4-FFF2-40B4-BE49-F238E27FC236}">
                  <a16:creationId xmlns:a16="http://schemas.microsoft.com/office/drawing/2014/main" xmlns="" id="{BF8F725E-2736-AE39-8646-970E5E937DD9}"/>
                </a:ext>
              </a:extLst>
            </p:cNvPr>
            <p:cNvSpPr/>
            <p:nvPr/>
          </p:nvSpPr>
          <p:spPr>
            <a:xfrm>
              <a:off x="3588684" y="1260250"/>
              <a:ext cx="10863" cy="10863"/>
            </a:xfrm>
            <a:custGeom>
              <a:avLst/>
              <a:gdLst>
                <a:gd name="connsiteX0" fmla="*/ 1370 w 10863"/>
                <a:gd name="connsiteY0" fmla="*/ 9036 h 10863"/>
                <a:gd name="connsiteX1" fmla="*/ 1799 w 10863"/>
                <a:gd name="connsiteY1" fmla="*/ 1369 h 10863"/>
                <a:gd name="connsiteX2" fmla="*/ 9467 w 10863"/>
                <a:gd name="connsiteY2" fmla="*/ 1797 h 10863"/>
                <a:gd name="connsiteX3" fmla="*/ 9038 w 10863"/>
                <a:gd name="connsiteY3" fmla="*/ 9465 h 10863"/>
                <a:gd name="connsiteX4" fmla="*/ 1370 w 10863"/>
                <a:gd name="connsiteY4" fmla="*/ 9036 h 10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3" h="10863">
                  <a:moveTo>
                    <a:pt x="1370" y="9036"/>
                  </a:moveTo>
                  <a:cubicBezTo>
                    <a:pt x="-630" y="6798"/>
                    <a:pt x="-440" y="3369"/>
                    <a:pt x="1799" y="1369"/>
                  </a:cubicBezTo>
                  <a:cubicBezTo>
                    <a:pt x="4037" y="-632"/>
                    <a:pt x="7466" y="-441"/>
                    <a:pt x="9467" y="1797"/>
                  </a:cubicBezTo>
                  <a:cubicBezTo>
                    <a:pt x="11467" y="4036"/>
                    <a:pt x="11276" y="7465"/>
                    <a:pt x="9038" y="9465"/>
                  </a:cubicBezTo>
                  <a:cubicBezTo>
                    <a:pt x="6800" y="11465"/>
                    <a:pt x="3370" y="11275"/>
                    <a:pt x="1370" y="9036"/>
                  </a:cubicBezTo>
                  <a:close/>
                </a:path>
              </a:pathLst>
            </a:custGeom>
            <a:solidFill>
              <a:srgbClr val="D58B94"/>
            </a:solidFill>
            <a:ln w="9525" cap="flat">
              <a:noFill/>
              <a:prstDash val="solid"/>
              <a:miter/>
            </a:ln>
          </p:spPr>
          <p:txBody>
            <a:bodyPr rtlCol="0" anchor="ctr"/>
            <a:lstStyle/>
            <a:p>
              <a:endParaRPr lang="en-IN"/>
            </a:p>
          </p:txBody>
        </p:sp>
        <p:sp>
          <p:nvSpPr>
            <p:cNvPr id="2629" name="Freeform: Shape 2628">
              <a:extLst>
                <a:ext uri="{FF2B5EF4-FFF2-40B4-BE49-F238E27FC236}">
                  <a16:creationId xmlns:a16="http://schemas.microsoft.com/office/drawing/2014/main" xmlns="" id="{003DC7E3-8ED6-70F0-5D6E-D7CAA2879AA5}"/>
                </a:ext>
              </a:extLst>
            </p:cNvPr>
            <p:cNvSpPr/>
            <p:nvPr/>
          </p:nvSpPr>
          <p:spPr>
            <a:xfrm>
              <a:off x="3601236" y="1248323"/>
              <a:ext cx="11901" cy="12195"/>
            </a:xfrm>
            <a:custGeom>
              <a:avLst/>
              <a:gdLst>
                <a:gd name="connsiteX0" fmla="*/ 1676 w 11901"/>
                <a:gd name="connsiteY0" fmla="*/ 10580 h 12195"/>
                <a:gd name="connsiteX1" fmla="*/ 2219 w 11901"/>
                <a:gd name="connsiteY1" fmla="*/ 1170 h 12195"/>
                <a:gd name="connsiteX2" fmla="*/ 2343 w 11901"/>
                <a:gd name="connsiteY2" fmla="*/ 1055 h 12195"/>
                <a:gd name="connsiteX3" fmla="*/ 10820 w 11901"/>
                <a:gd name="connsiteY3" fmla="*/ 2637 h 12195"/>
                <a:gd name="connsiteX4" fmla="*/ 9239 w 11901"/>
                <a:gd name="connsiteY4" fmla="*/ 11114 h 12195"/>
                <a:gd name="connsiteX5" fmla="*/ 1676 w 11901"/>
                <a:gd name="connsiteY5" fmla="*/ 10580 h 12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1" h="12195">
                  <a:moveTo>
                    <a:pt x="1676" y="10580"/>
                  </a:moveTo>
                  <a:cubicBezTo>
                    <a:pt x="-772" y="7828"/>
                    <a:pt x="-533" y="3618"/>
                    <a:pt x="2219" y="1170"/>
                  </a:cubicBezTo>
                  <a:cubicBezTo>
                    <a:pt x="2258" y="1132"/>
                    <a:pt x="2296" y="1093"/>
                    <a:pt x="2343" y="1055"/>
                  </a:cubicBezTo>
                  <a:cubicBezTo>
                    <a:pt x="5124" y="-850"/>
                    <a:pt x="8916" y="-145"/>
                    <a:pt x="10820" y="2637"/>
                  </a:cubicBezTo>
                  <a:cubicBezTo>
                    <a:pt x="12725" y="5408"/>
                    <a:pt x="12011" y="9209"/>
                    <a:pt x="9239" y="11114"/>
                  </a:cubicBezTo>
                  <a:cubicBezTo>
                    <a:pt x="6905" y="12714"/>
                    <a:pt x="3772" y="12495"/>
                    <a:pt x="1676" y="10580"/>
                  </a:cubicBezTo>
                  <a:close/>
                </a:path>
              </a:pathLst>
            </a:custGeom>
            <a:solidFill>
              <a:srgbClr val="D58B94"/>
            </a:solidFill>
            <a:ln w="9525" cap="flat">
              <a:noFill/>
              <a:prstDash val="solid"/>
              <a:miter/>
            </a:ln>
          </p:spPr>
          <p:txBody>
            <a:bodyPr rtlCol="0" anchor="ctr"/>
            <a:lstStyle/>
            <a:p>
              <a:endParaRPr lang="en-IN"/>
            </a:p>
          </p:txBody>
        </p:sp>
        <p:sp>
          <p:nvSpPr>
            <p:cNvPr id="2630" name="Freeform: Shape 2629">
              <a:extLst>
                <a:ext uri="{FF2B5EF4-FFF2-40B4-BE49-F238E27FC236}">
                  <a16:creationId xmlns:a16="http://schemas.microsoft.com/office/drawing/2014/main" xmlns="" id="{ED5A42AC-20A5-887A-BC78-0EB3DA7F7BAA}"/>
                </a:ext>
              </a:extLst>
            </p:cNvPr>
            <p:cNvSpPr/>
            <p:nvPr/>
          </p:nvSpPr>
          <p:spPr>
            <a:xfrm>
              <a:off x="3626477" y="1241262"/>
              <a:ext cx="12437" cy="12630"/>
            </a:xfrm>
            <a:custGeom>
              <a:avLst/>
              <a:gdLst>
                <a:gd name="connsiteX0" fmla="*/ 1773 w 12437"/>
                <a:gd name="connsiteY0" fmla="*/ 10974 h 12630"/>
                <a:gd name="connsiteX1" fmla="*/ 1773 w 12437"/>
                <a:gd name="connsiteY1" fmla="*/ 2116 h 12630"/>
                <a:gd name="connsiteX2" fmla="*/ 10631 w 12437"/>
                <a:gd name="connsiteY2" fmla="*/ 1545 h 12630"/>
                <a:gd name="connsiteX3" fmla="*/ 10631 w 12437"/>
                <a:gd name="connsiteY3" fmla="*/ 10498 h 12630"/>
                <a:gd name="connsiteX4" fmla="*/ 1896 w 12437"/>
                <a:gd name="connsiteY4" fmla="*/ 11089 h 12630"/>
                <a:gd name="connsiteX5" fmla="*/ 1773 w 12437"/>
                <a:gd name="connsiteY5" fmla="*/ 10974 h 1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7" h="12630">
                  <a:moveTo>
                    <a:pt x="1773" y="10974"/>
                  </a:moveTo>
                  <a:cubicBezTo>
                    <a:pt x="-609" y="8498"/>
                    <a:pt x="-609" y="4593"/>
                    <a:pt x="1773" y="2116"/>
                  </a:cubicBezTo>
                  <a:cubicBezTo>
                    <a:pt x="4068" y="-484"/>
                    <a:pt x="8021" y="-741"/>
                    <a:pt x="10631" y="1545"/>
                  </a:cubicBezTo>
                  <a:cubicBezTo>
                    <a:pt x="13022" y="4050"/>
                    <a:pt x="13022" y="7993"/>
                    <a:pt x="10631" y="10498"/>
                  </a:cubicBezTo>
                  <a:cubicBezTo>
                    <a:pt x="8383" y="13070"/>
                    <a:pt x="4468" y="13337"/>
                    <a:pt x="1896" y="11089"/>
                  </a:cubicBezTo>
                  <a:cubicBezTo>
                    <a:pt x="1849" y="11051"/>
                    <a:pt x="1811" y="11013"/>
                    <a:pt x="1773" y="10974"/>
                  </a:cubicBezTo>
                  <a:close/>
                </a:path>
              </a:pathLst>
            </a:custGeom>
            <a:solidFill>
              <a:srgbClr val="D58B94"/>
            </a:solidFill>
            <a:ln w="9525" cap="flat">
              <a:noFill/>
              <a:prstDash val="solid"/>
              <a:miter/>
            </a:ln>
          </p:spPr>
          <p:txBody>
            <a:bodyPr rtlCol="0" anchor="ctr"/>
            <a:lstStyle/>
            <a:p>
              <a:endParaRPr lang="en-IN"/>
            </a:p>
          </p:txBody>
        </p:sp>
        <p:sp>
          <p:nvSpPr>
            <p:cNvPr id="2631" name="Freeform: Shape 2630">
              <a:extLst>
                <a:ext uri="{FF2B5EF4-FFF2-40B4-BE49-F238E27FC236}">
                  <a16:creationId xmlns:a16="http://schemas.microsoft.com/office/drawing/2014/main" xmlns="" id="{E28816FD-269B-F98E-938C-AB98C43012D7}"/>
                </a:ext>
              </a:extLst>
            </p:cNvPr>
            <p:cNvSpPr/>
            <p:nvPr/>
          </p:nvSpPr>
          <p:spPr>
            <a:xfrm>
              <a:off x="3620345" y="1237909"/>
              <a:ext cx="4741" cy="4974"/>
            </a:xfrm>
            <a:custGeom>
              <a:avLst/>
              <a:gdLst>
                <a:gd name="connsiteX0" fmla="*/ 665 w 4741"/>
                <a:gd name="connsiteY0" fmla="*/ 4040 h 4974"/>
                <a:gd name="connsiteX1" fmla="*/ 665 w 4741"/>
                <a:gd name="connsiteY1" fmla="*/ 706 h 4974"/>
                <a:gd name="connsiteX2" fmla="*/ 3894 w 4741"/>
                <a:gd name="connsiteY2" fmla="*/ 602 h 4974"/>
                <a:gd name="connsiteX3" fmla="*/ 3999 w 4741"/>
                <a:gd name="connsiteY3" fmla="*/ 706 h 4974"/>
                <a:gd name="connsiteX4" fmla="*/ 3999 w 4741"/>
                <a:gd name="connsiteY4" fmla="*/ 4231 h 4974"/>
                <a:gd name="connsiteX5" fmla="*/ 475 w 4741"/>
                <a:gd name="connsiteY5" fmla="*/ 4231 h 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1" h="4974">
                  <a:moveTo>
                    <a:pt x="665" y="4040"/>
                  </a:moveTo>
                  <a:cubicBezTo>
                    <a:pt x="-240" y="3116"/>
                    <a:pt x="-240" y="1630"/>
                    <a:pt x="665" y="706"/>
                  </a:cubicBezTo>
                  <a:cubicBezTo>
                    <a:pt x="1532" y="-218"/>
                    <a:pt x="2980" y="-256"/>
                    <a:pt x="3894" y="602"/>
                  </a:cubicBezTo>
                  <a:cubicBezTo>
                    <a:pt x="3932" y="640"/>
                    <a:pt x="3971" y="668"/>
                    <a:pt x="3999" y="706"/>
                  </a:cubicBezTo>
                  <a:cubicBezTo>
                    <a:pt x="4971" y="1678"/>
                    <a:pt x="4971" y="3259"/>
                    <a:pt x="3999" y="4231"/>
                  </a:cubicBezTo>
                  <a:cubicBezTo>
                    <a:pt x="3028" y="5202"/>
                    <a:pt x="1446" y="5202"/>
                    <a:pt x="475" y="4231"/>
                  </a:cubicBezTo>
                  <a:close/>
                </a:path>
              </a:pathLst>
            </a:custGeom>
            <a:solidFill>
              <a:srgbClr val="D58B94"/>
            </a:solidFill>
            <a:ln w="9525" cap="flat">
              <a:noFill/>
              <a:prstDash val="solid"/>
              <a:miter/>
            </a:ln>
          </p:spPr>
          <p:txBody>
            <a:bodyPr rtlCol="0" anchor="ctr"/>
            <a:lstStyle/>
            <a:p>
              <a:endParaRPr lang="en-IN"/>
            </a:p>
          </p:txBody>
        </p:sp>
        <p:sp>
          <p:nvSpPr>
            <p:cNvPr id="2632" name="Freeform: Shape 2631">
              <a:extLst>
                <a:ext uri="{FF2B5EF4-FFF2-40B4-BE49-F238E27FC236}">
                  <a16:creationId xmlns:a16="http://schemas.microsoft.com/office/drawing/2014/main" xmlns="" id="{7E714275-07AB-9879-4060-FB133B818D9B}"/>
                </a:ext>
              </a:extLst>
            </p:cNvPr>
            <p:cNvSpPr/>
            <p:nvPr/>
          </p:nvSpPr>
          <p:spPr>
            <a:xfrm>
              <a:off x="3653063" y="1307024"/>
              <a:ext cx="10483" cy="10423"/>
            </a:xfrm>
            <a:custGeom>
              <a:avLst/>
              <a:gdLst>
                <a:gd name="connsiteX0" fmla="*/ 999 w 10483"/>
                <a:gd name="connsiteY0" fmla="*/ 9125 h 10423"/>
                <a:gd name="connsiteX1" fmla="*/ 2047 w 10483"/>
                <a:gd name="connsiteY1" fmla="*/ 1791 h 10423"/>
                <a:gd name="connsiteX2" fmla="*/ 9381 w 10483"/>
                <a:gd name="connsiteY2" fmla="*/ 1219 h 10423"/>
                <a:gd name="connsiteX3" fmla="*/ 8429 w 10483"/>
                <a:gd name="connsiteY3" fmla="*/ 8648 h 10423"/>
                <a:gd name="connsiteX4" fmla="*/ 999 w 10483"/>
                <a:gd name="connsiteY4" fmla="*/ 9125 h 10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83" h="10423">
                  <a:moveTo>
                    <a:pt x="999" y="9125"/>
                  </a:moveTo>
                  <a:cubicBezTo>
                    <a:pt x="-687" y="6801"/>
                    <a:pt x="-220" y="3553"/>
                    <a:pt x="2047" y="1791"/>
                  </a:cubicBezTo>
                  <a:cubicBezTo>
                    <a:pt x="3923" y="-372"/>
                    <a:pt x="7190" y="-629"/>
                    <a:pt x="9381" y="1219"/>
                  </a:cubicBezTo>
                  <a:cubicBezTo>
                    <a:pt x="11143" y="3543"/>
                    <a:pt x="10724" y="6848"/>
                    <a:pt x="8429" y="8648"/>
                  </a:cubicBezTo>
                  <a:cubicBezTo>
                    <a:pt x="6495" y="10792"/>
                    <a:pt x="3199" y="11011"/>
                    <a:pt x="999" y="9125"/>
                  </a:cubicBezTo>
                  <a:close/>
                </a:path>
              </a:pathLst>
            </a:custGeom>
            <a:solidFill>
              <a:srgbClr val="D58B94"/>
            </a:solidFill>
            <a:ln w="9525" cap="flat">
              <a:noFill/>
              <a:prstDash val="solid"/>
              <a:miter/>
            </a:ln>
          </p:spPr>
          <p:txBody>
            <a:bodyPr rtlCol="0" anchor="ctr"/>
            <a:lstStyle/>
            <a:p>
              <a:endParaRPr lang="en-IN"/>
            </a:p>
          </p:txBody>
        </p:sp>
        <p:sp>
          <p:nvSpPr>
            <p:cNvPr id="2633" name="Freeform: Shape 2632">
              <a:extLst>
                <a:ext uri="{FF2B5EF4-FFF2-40B4-BE49-F238E27FC236}">
                  <a16:creationId xmlns:a16="http://schemas.microsoft.com/office/drawing/2014/main" xmlns="" id="{B9B3420D-2797-0CF8-D161-2E2511B82F37}"/>
                </a:ext>
              </a:extLst>
            </p:cNvPr>
            <p:cNvSpPr/>
            <p:nvPr/>
          </p:nvSpPr>
          <p:spPr>
            <a:xfrm>
              <a:off x="3665925" y="1287251"/>
              <a:ext cx="11828" cy="11781"/>
            </a:xfrm>
            <a:custGeom>
              <a:avLst/>
              <a:gdLst>
                <a:gd name="connsiteX0" fmla="*/ 805 w 11828"/>
                <a:gd name="connsiteY0" fmla="*/ 10324 h 11781"/>
                <a:gd name="connsiteX1" fmla="*/ 3748 w 11828"/>
                <a:gd name="connsiteY1" fmla="*/ 799 h 11781"/>
                <a:gd name="connsiteX2" fmla="*/ 10330 w 11828"/>
                <a:gd name="connsiteY2" fmla="*/ 799 h 11781"/>
                <a:gd name="connsiteX3" fmla="*/ 9568 w 11828"/>
                <a:gd name="connsiteY3" fmla="*/ 9753 h 11781"/>
                <a:gd name="connsiteX4" fmla="*/ 805 w 11828"/>
                <a:gd name="connsiteY4" fmla="*/ 10324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 h="11781">
                  <a:moveTo>
                    <a:pt x="805" y="10324"/>
                  </a:moveTo>
                  <a:cubicBezTo>
                    <a:pt x="-1014" y="6886"/>
                    <a:pt x="300" y="2619"/>
                    <a:pt x="3748" y="799"/>
                  </a:cubicBezTo>
                  <a:cubicBezTo>
                    <a:pt x="5806" y="-287"/>
                    <a:pt x="8273" y="-287"/>
                    <a:pt x="10330" y="799"/>
                  </a:cubicBezTo>
                  <a:cubicBezTo>
                    <a:pt x="12578" y="3485"/>
                    <a:pt x="12235" y="7486"/>
                    <a:pt x="9568" y="9753"/>
                  </a:cubicBezTo>
                  <a:cubicBezTo>
                    <a:pt x="7244" y="12201"/>
                    <a:pt x="3425" y="12448"/>
                    <a:pt x="805" y="10324"/>
                  </a:cubicBezTo>
                  <a:close/>
                </a:path>
              </a:pathLst>
            </a:custGeom>
            <a:solidFill>
              <a:srgbClr val="D58B94"/>
            </a:solidFill>
            <a:ln w="9525" cap="flat">
              <a:noFill/>
              <a:prstDash val="solid"/>
              <a:miter/>
            </a:ln>
          </p:spPr>
          <p:txBody>
            <a:bodyPr rtlCol="0" anchor="ctr"/>
            <a:lstStyle/>
            <a:p>
              <a:endParaRPr lang="en-IN"/>
            </a:p>
          </p:txBody>
        </p:sp>
        <p:sp>
          <p:nvSpPr>
            <p:cNvPr id="2634" name="Freeform: Shape 2633">
              <a:extLst>
                <a:ext uri="{FF2B5EF4-FFF2-40B4-BE49-F238E27FC236}">
                  <a16:creationId xmlns:a16="http://schemas.microsoft.com/office/drawing/2014/main" xmlns="" id="{CE2CE387-20D2-7751-FCA1-B2131F6DEAC6}"/>
                </a:ext>
              </a:extLst>
            </p:cNvPr>
            <p:cNvSpPr/>
            <p:nvPr/>
          </p:nvSpPr>
          <p:spPr>
            <a:xfrm>
              <a:off x="3593821" y="1229585"/>
              <a:ext cx="8405" cy="8363"/>
            </a:xfrm>
            <a:custGeom>
              <a:avLst/>
              <a:gdLst>
                <a:gd name="connsiteX0" fmla="*/ 995 w 8405"/>
                <a:gd name="connsiteY0" fmla="*/ 7030 h 8363"/>
                <a:gd name="connsiteX1" fmla="*/ 1510 w 8405"/>
                <a:gd name="connsiteY1" fmla="*/ 991 h 8363"/>
                <a:gd name="connsiteX2" fmla="*/ 7186 w 8405"/>
                <a:gd name="connsiteY2" fmla="*/ 1124 h 8363"/>
                <a:gd name="connsiteX3" fmla="*/ 7205 w 8405"/>
                <a:gd name="connsiteY3" fmla="*/ 6916 h 8363"/>
                <a:gd name="connsiteX4" fmla="*/ 7186 w 8405"/>
                <a:gd name="connsiteY4" fmla="*/ 6935 h 8363"/>
                <a:gd name="connsiteX5" fmla="*/ 1271 w 8405"/>
                <a:gd name="connsiteY5" fmla="*/ 7297 h 8363"/>
                <a:gd name="connsiteX6" fmla="*/ 995 w 8405"/>
                <a:gd name="connsiteY6" fmla="*/ 7030 h 8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5" h="8363">
                  <a:moveTo>
                    <a:pt x="995" y="7030"/>
                  </a:moveTo>
                  <a:cubicBezTo>
                    <a:pt x="-529" y="5220"/>
                    <a:pt x="-300" y="2515"/>
                    <a:pt x="1510" y="991"/>
                  </a:cubicBezTo>
                  <a:cubicBezTo>
                    <a:pt x="3167" y="-400"/>
                    <a:pt x="5596" y="-342"/>
                    <a:pt x="7186" y="1124"/>
                  </a:cubicBezTo>
                  <a:cubicBezTo>
                    <a:pt x="8786" y="2715"/>
                    <a:pt x="8796" y="5315"/>
                    <a:pt x="7205" y="6916"/>
                  </a:cubicBezTo>
                  <a:cubicBezTo>
                    <a:pt x="7196" y="6925"/>
                    <a:pt x="7196" y="6925"/>
                    <a:pt x="7186" y="6935"/>
                  </a:cubicBezTo>
                  <a:cubicBezTo>
                    <a:pt x="5653" y="8668"/>
                    <a:pt x="3005" y="8830"/>
                    <a:pt x="1271" y="7297"/>
                  </a:cubicBezTo>
                  <a:cubicBezTo>
                    <a:pt x="1176" y="7211"/>
                    <a:pt x="1081" y="7125"/>
                    <a:pt x="995" y="7030"/>
                  </a:cubicBezTo>
                  <a:close/>
                </a:path>
              </a:pathLst>
            </a:custGeom>
            <a:solidFill>
              <a:srgbClr val="D58B94"/>
            </a:solidFill>
            <a:ln w="9525" cap="flat">
              <a:noFill/>
              <a:prstDash val="solid"/>
              <a:miter/>
            </a:ln>
          </p:spPr>
          <p:txBody>
            <a:bodyPr rtlCol="0" anchor="ctr"/>
            <a:lstStyle/>
            <a:p>
              <a:endParaRPr lang="en-IN"/>
            </a:p>
          </p:txBody>
        </p:sp>
        <p:sp>
          <p:nvSpPr>
            <p:cNvPr id="2635" name="Freeform: Shape 2634">
              <a:extLst>
                <a:ext uri="{FF2B5EF4-FFF2-40B4-BE49-F238E27FC236}">
                  <a16:creationId xmlns:a16="http://schemas.microsoft.com/office/drawing/2014/main" xmlns="" id="{C0C84B8F-F54E-373B-7FC0-700E91906921}"/>
                </a:ext>
              </a:extLst>
            </p:cNvPr>
            <p:cNvSpPr/>
            <p:nvPr/>
          </p:nvSpPr>
          <p:spPr>
            <a:xfrm>
              <a:off x="3602742" y="1233493"/>
              <a:ext cx="12719" cy="12716"/>
            </a:xfrm>
            <a:custGeom>
              <a:avLst/>
              <a:gdLst>
                <a:gd name="connsiteX0" fmla="*/ 1695 w 12719"/>
                <a:gd name="connsiteY0" fmla="*/ 10837 h 12716"/>
                <a:gd name="connsiteX1" fmla="*/ 2076 w 12719"/>
                <a:gd name="connsiteY1" fmla="*/ 1693 h 12716"/>
                <a:gd name="connsiteX2" fmla="*/ 11220 w 12719"/>
                <a:gd name="connsiteY2" fmla="*/ 2074 h 12716"/>
                <a:gd name="connsiteX3" fmla="*/ 10658 w 12719"/>
                <a:gd name="connsiteY3" fmla="*/ 10542 h 12716"/>
                <a:gd name="connsiteX4" fmla="*/ 10649 w 12719"/>
                <a:gd name="connsiteY4" fmla="*/ 10551 h 12716"/>
                <a:gd name="connsiteX5" fmla="*/ 2200 w 12719"/>
                <a:gd name="connsiteY5" fmla="*/ 11304 h 12716"/>
                <a:gd name="connsiteX6" fmla="*/ 1695 w 12719"/>
                <a:gd name="connsiteY6" fmla="*/ 10837 h 1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19" h="12716">
                  <a:moveTo>
                    <a:pt x="1695" y="10837"/>
                  </a:moveTo>
                  <a:cubicBezTo>
                    <a:pt x="-724" y="8208"/>
                    <a:pt x="-553" y="4113"/>
                    <a:pt x="2076" y="1693"/>
                  </a:cubicBezTo>
                  <a:cubicBezTo>
                    <a:pt x="4705" y="-726"/>
                    <a:pt x="8801" y="-555"/>
                    <a:pt x="11220" y="2074"/>
                  </a:cubicBezTo>
                  <a:cubicBezTo>
                    <a:pt x="13401" y="4570"/>
                    <a:pt x="13154" y="8361"/>
                    <a:pt x="10658" y="10542"/>
                  </a:cubicBezTo>
                  <a:cubicBezTo>
                    <a:pt x="10658" y="10542"/>
                    <a:pt x="10649" y="10551"/>
                    <a:pt x="10649" y="10551"/>
                  </a:cubicBezTo>
                  <a:cubicBezTo>
                    <a:pt x="8524" y="13095"/>
                    <a:pt x="4743" y="13428"/>
                    <a:pt x="2200" y="11304"/>
                  </a:cubicBezTo>
                  <a:cubicBezTo>
                    <a:pt x="2019" y="11161"/>
                    <a:pt x="1857" y="10999"/>
                    <a:pt x="1695" y="10837"/>
                  </a:cubicBezTo>
                  <a:close/>
                </a:path>
              </a:pathLst>
            </a:custGeom>
            <a:solidFill>
              <a:srgbClr val="D58B94"/>
            </a:solidFill>
            <a:ln w="9525" cap="flat">
              <a:noFill/>
              <a:prstDash val="solid"/>
              <a:miter/>
            </a:ln>
          </p:spPr>
          <p:txBody>
            <a:bodyPr rtlCol="0" anchor="ctr"/>
            <a:lstStyle/>
            <a:p>
              <a:endParaRPr lang="en-IN"/>
            </a:p>
          </p:txBody>
        </p:sp>
        <p:sp>
          <p:nvSpPr>
            <p:cNvPr id="2636" name="Freeform: Shape 2635">
              <a:extLst>
                <a:ext uri="{FF2B5EF4-FFF2-40B4-BE49-F238E27FC236}">
                  <a16:creationId xmlns:a16="http://schemas.microsoft.com/office/drawing/2014/main" xmlns="" id="{4211FF07-D0B1-5972-6462-F0B58094537D}"/>
                </a:ext>
              </a:extLst>
            </p:cNvPr>
            <p:cNvSpPr/>
            <p:nvPr/>
          </p:nvSpPr>
          <p:spPr>
            <a:xfrm>
              <a:off x="3610616" y="1224222"/>
              <a:ext cx="8527" cy="8527"/>
            </a:xfrm>
            <a:custGeom>
              <a:avLst/>
              <a:gdLst>
                <a:gd name="connsiteX0" fmla="*/ 1250 w 8527"/>
                <a:gd name="connsiteY0" fmla="*/ 7249 h 8527"/>
                <a:gd name="connsiteX1" fmla="*/ 1174 w 8527"/>
                <a:gd name="connsiteY1" fmla="*/ 1325 h 8527"/>
                <a:gd name="connsiteX2" fmla="*/ 1250 w 8527"/>
                <a:gd name="connsiteY2" fmla="*/ 1249 h 8527"/>
                <a:gd name="connsiteX3" fmla="*/ 7175 w 8527"/>
                <a:gd name="connsiteY3" fmla="*/ 1172 h 8527"/>
                <a:gd name="connsiteX4" fmla="*/ 7251 w 8527"/>
                <a:gd name="connsiteY4" fmla="*/ 1249 h 8527"/>
                <a:gd name="connsiteX5" fmla="*/ 7327 w 8527"/>
                <a:gd name="connsiteY5" fmla="*/ 7173 h 8527"/>
                <a:gd name="connsiteX6" fmla="*/ 7251 w 8527"/>
                <a:gd name="connsiteY6" fmla="*/ 7249 h 8527"/>
                <a:gd name="connsiteX7" fmla="*/ 1326 w 8527"/>
                <a:gd name="connsiteY7" fmla="*/ 7325 h 8527"/>
                <a:gd name="connsiteX8" fmla="*/ 1250 w 8527"/>
                <a:gd name="connsiteY8" fmla="*/ 7249 h 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27" h="8527">
                  <a:moveTo>
                    <a:pt x="1250" y="7249"/>
                  </a:moveTo>
                  <a:cubicBezTo>
                    <a:pt x="-407" y="5630"/>
                    <a:pt x="-436" y="2982"/>
                    <a:pt x="1174" y="1325"/>
                  </a:cubicBezTo>
                  <a:cubicBezTo>
                    <a:pt x="1203" y="1296"/>
                    <a:pt x="1221" y="1277"/>
                    <a:pt x="1250" y="1249"/>
                  </a:cubicBezTo>
                  <a:cubicBezTo>
                    <a:pt x="2869" y="-409"/>
                    <a:pt x="5517" y="-437"/>
                    <a:pt x="7175" y="1172"/>
                  </a:cubicBezTo>
                  <a:cubicBezTo>
                    <a:pt x="7203" y="1201"/>
                    <a:pt x="7222" y="1220"/>
                    <a:pt x="7251" y="1249"/>
                  </a:cubicBezTo>
                  <a:cubicBezTo>
                    <a:pt x="8908" y="2868"/>
                    <a:pt x="8937" y="5516"/>
                    <a:pt x="7327" y="7173"/>
                  </a:cubicBezTo>
                  <a:cubicBezTo>
                    <a:pt x="7298" y="7202"/>
                    <a:pt x="7280" y="7221"/>
                    <a:pt x="7251" y="7249"/>
                  </a:cubicBezTo>
                  <a:cubicBezTo>
                    <a:pt x="5632" y="8907"/>
                    <a:pt x="2984" y="8935"/>
                    <a:pt x="1326" y="7325"/>
                  </a:cubicBezTo>
                  <a:cubicBezTo>
                    <a:pt x="1298" y="7297"/>
                    <a:pt x="1279" y="7278"/>
                    <a:pt x="1250" y="7249"/>
                  </a:cubicBezTo>
                  <a:close/>
                </a:path>
              </a:pathLst>
            </a:custGeom>
            <a:solidFill>
              <a:srgbClr val="D58B94"/>
            </a:solidFill>
            <a:ln w="9525" cap="flat">
              <a:noFill/>
              <a:prstDash val="solid"/>
              <a:miter/>
            </a:ln>
          </p:spPr>
          <p:txBody>
            <a:bodyPr rtlCol="0" anchor="ctr"/>
            <a:lstStyle/>
            <a:p>
              <a:endParaRPr lang="en-IN"/>
            </a:p>
          </p:txBody>
        </p:sp>
        <p:sp>
          <p:nvSpPr>
            <p:cNvPr id="2637" name="Freeform: Shape 2636">
              <a:extLst>
                <a:ext uri="{FF2B5EF4-FFF2-40B4-BE49-F238E27FC236}">
                  <a16:creationId xmlns:a16="http://schemas.microsoft.com/office/drawing/2014/main" xmlns="" id="{A0EEC057-7D2D-4639-CE34-B7930194E13C}"/>
                </a:ext>
              </a:extLst>
            </p:cNvPr>
            <p:cNvSpPr/>
            <p:nvPr/>
          </p:nvSpPr>
          <p:spPr>
            <a:xfrm>
              <a:off x="3483387" y="1003649"/>
              <a:ext cx="290703" cy="259556"/>
            </a:xfrm>
            <a:custGeom>
              <a:avLst/>
              <a:gdLst>
                <a:gd name="connsiteX0" fmla="*/ 53422 w 290703"/>
                <a:gd name="connsiteY0" fmla="*/ -15 h 259556"/>
                <a:gd name="connsiteX1" fmla="*/ 290690 w 290703"/>
                <a:gd name="connsiteY1" fmla="*/ 168482 h 259556"/>
                <a:gd name="connsiteX2" fmla="*/ 288785 w 290703"/>
                <a:gd name="connsiteY2" fmla="*/ 180103 h 259556"/>
                <a:gd name="connsiteX3" fmla="*/ 279260 w 290703"/>
                <a:gd name="connsiteY3" fmla="*/ 207439 h 259556"/>
                <a:gd name="connsiteX4" fmla="*/ 217443 w 290703"/>
                <a:gd name="connsiteY4" fmla="*/ 259541 h 259556"/>
                <a:gd name="connsiteX5" fmla="*/ -13 w 290703"/>
                <a:gd name="connsiteY5" fmla="*/ 61231 h 259556"/>
                <a:gd name="connsiteX6" fmla="*/ 12465 w 290703"/>
                <a:gd name="connsiteY6" fmla="*/ 36466 h 259556"/>
                <a:gd name="connsiteX7" fmla="*/ 53422 w 290703"/>
                <a:gd name="connsiteY7" fmla="*/ -15 h 25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703" h="259556">
                  <a:moveTo>
                    <a:pt x="53422" y="-15"/>
                  </a:moveTo>
                  <a:lnTo>
                    <a:pt x="290690" y="168482"/>
                  </a:lnTo>
                  <a:cubicBezTo>
                    <a:pt x="290271" y="172387"/>
                    <a:pt x="289642" y="176264"/>
                    <a:pt x="288785" y="180103"/>
                  </a:cubicBezTo>
                  <a:cubicBezTo>
                    <a:pt x="286737" y="189571"/>
                    <a:pt x="283546" y="198753"/>
                    <a:pt x="279260" y="207439"/>
                  </a:cubicBezTo>
                  <a:cubicBezTo>
                    <a:pt x="267715" y="233357"/>
                    <a:pt x="244932" y="252550"/>
                    <a:pt x="217443" y="259541"/>
                  </a:cubicBezTo>
                  <a:lnTo>
                    <a:pt x="-13" y="61231"/>
                  </a:lnTo>
                  <a:cubicBezTo>
                    <a:pt x="3254" y="52553"/>
                    <a:pt x="7435" y="44257"/>
                    <a:pt x="12465" y="36466"/>
                  </a:cubicBezTo>
                  <a:cubicBezTo>
                    <a:pt x="21961" y="20320"/>
                    <a:pt x="36286" y="7561"/>
                    <a:pt x="53422"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638" name="Freeform: Shape 2637">
              <a:extLst>
                <a:ext uri="{FF2B5EF4-FFF2-40B4-BE49-F238E27FC236}">
                  <a16:creationId xmlns:a16="http://schemas.microsoft.com/office/drawing/2014/main" xmlns="" id="{11A07FB9-82DA-C01F-0669-16264C04FF20}"/>
                </a:ext>
              </a:extLst>
            </p:cNvPr>
            <p:cNvSpPr/>
            <p:nvPr/>
          </p:nvSpPr>
          <p:spPr>
            <a:xfrm>
              <a:off x="3544661" y="1057752"/>
              <a:ext cx="77367" cy="67737"/>
            </a:xfrm>
            <a:custGeom>
              <a:avLst/>
              <a:gdLst>
                <a:gd name="connsiteX0" fmla="*/ 74349 w 77367"/>
                <a:gd name="connsiteY0" fmla="*/ 62182 h 67737"/>
                <a:gd name="connsiteX1" fmla="*/ 25009 w 77367"/>
                <a:gd name="connsiteY1" fmla="*/ 51609 h 67737"/>
                <a:gd name="connsiteX2" fmla="*/ 4149 w 77367"/>
                <a:gd name="connsiteY2" fmla="*/ 6270 h 67737"/>
                <a:gd name="connsiteX3" fmla="*/ 53108 w 77367"/>
                <a:gd name="connsiteY3" fmla="*/ 16367 h 67737"/>
                <a:gd name="connsiteX4" fmla="*/ 74349 w 77367"/>
                <a:gd name="connsiteY4" fmla="*/ 62182 h 67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67" h="67737">
                  <a:moveTo>
                    <a:pt x="74349" y="62182"/>
                  </a:moveTo>
                  <a:cubicBezTo>
                    <a:pt x="66157" y="72660"/>
                    <a:pt x="43868" y="67802"/>
                    <a:pt x="25009" y="51609"/>
                  </a:cubicBezTo>
                  <a:cubicBezTo>
                    <a:pt x="-3566" y="26844"/>
                    <a:pt x="-3090" y="15414"/>
                    <a:pt x="4149" y="6270"/>
                  </a:cubicBezTo>
                  <a:cubicBezTo>
                    <a:pt x="11388" y="-2874"/>
                    <a:pt x="25676" y="-4017"/>
                    <a:pt x="53108" y="16367"/>
                  </a:cubicBezTo>
                  <a:cubicBezTo>
                    <a:pt x="72920" y="31131"/>
                    <a:pt x="82731" y="51895"/>
                    <a:pt x="74349" y="6218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639" name="Freeform: Shape 2638">
              <a:extLst>
                <a:ext uri="{FF2B5EF4-FFF2-40B4-BE49-F238E27FC236}">
                  <a16:creationId xmlns:a16="http://schemas.microsoft.com/office/drawing/2014/main" xmlns="" id="{2DFEA394-DD9F-4B62-9018-52DC064A20F2}"/>
                </a:ext>
              </a:extLst>
            </p:cNvPr>
            <p:cNvSpPr/>
            <p:nvPr/>
          </p:nvSpPr>
          <p:spPr>
            <a:xfrm>
              <a:off x="3719921" y="1233858"/>
              <a:ext cx="12789" cy="12921"/>
            </a:xfrm>
            <a:custGeom>
              <a:avLst/>
              <a:gdLst>
                <a:gd name="connsiteX0" fmla="*/ 1863 w 12789"/>
                <a:gd name="connsiteY0" fmla="*/ 11711 h 12921"/>
                <a:gd name="connsiteX1" fmla="*/ 1797 w 12789"/>
                <a:gd name="connsiteY1" fmla="*/ 2824 h 12921"/>
                <a:gd name="connsiteX2" fmla="*/ 1863 w 12789"/>
                <a:gd name="connsiteY2" fmla="*/ 2757 h 12921"/>
                <a:gd name="connsiteX3" fmla="*/ 9998 w 12789"/>
                <a:gd name="connsiteY3" fmla="*/ 881 h 12921"/>
                <a:gd name="connsiteX4" fmla="*/ 11874 w 12789"/>
                <a:gd name="connsiteY4" fmla="*/ 9025 h 12921"/>
                <a:gd name="connsiteX5" fmla="*/ 10817 w 12789"/>
                <a:gd name="connsiteY5" fmla="*/ 10282 h 12921"/>
                <a:gd name="connsiteX6" fmla="*/ 1863 w 12789"/>
                <a:gd name="connsiteY6" fmla="*/ 11711 h 12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89" h="12921">
                  <a:moveTo>
                    <a:pt x="1863" y="11711"/>
                  </a:moveTo>
                  <a:cubicBezTo>
                    <a:pt x="-613" y="9273"/>
                    <a:pt x="-642" y="5291"/>
                    <a:pt x="1797" y="2824"/>
                  </a:cubicBezTo>
                  <a:cubicBezTo>
                    <a:pt x="1825" y="2796"/>
                    <a:pt x="1844" y="2776"/>
                    <a:pt x="1863" y="2757"/>
                  </a:cubicBezTo>
                  <a:cubicBezTo>
                    <a:pt x="3597" y="-5"/>
                    <a:pt x="7235" y="-843"/>
                    <a:pt x="9998" y="881"/>
                  </a:cubicBezTo>
                  <a:cubicBezTo>
                    <a:pt x="12769" y="2614"/>
                    <a:pt x="13607" y="6253"/>
                    <a:pt x="11874" y="9025"/>
                  </a:cubicBezTo>
                  <a:cubicBezTo>
                    <a:pt x="11579" y="9492"/>
                    <a:pt x="11226" y="9911"/>
                    <a:pt x="10817" y="10282"/>
                  </a:cubicBezTo>
                  <a:cubicBezTo>
                    <a:pt x="8721" y="13121"/>
                    <a:pt x="4740" y="13749"/>
                    <a:pt x="1863" y="11711"/>
                  </a:cubicBezTo>
                  <a:close/>
                </a:path>
              </a:pathLst>
            </a:custGeom>
            <a:solidFill>
              <a:srgbClr val="D58B94"/>
            </a:solidFill>
            <a:ln w="9525" cap="flat">
              <a:noFill/>
              <a:prstDash val="solid"/>
              <a:miter/>
            </a:ln>
          </p:spPr>
          <p:txBody>
            <a:bodyPr rtlCol="0" anchor="ctr"/>
            <a:lstStyle/>
            <a:p>
              <a:endParaRPr lang="en-IN"/>
            </a:p>
          </p:txBody>
        </p:sp>
        <p:sp>
          <p:nvSpPr>
            <p:cNvPr id="2640" name="Freeform: Shape 2639">
              <a:extLst>
                <a:ext uri="{FF2B5EF4-FFF2-40B4-BE49-F238E27FC236}">
                  <a16:creationId xmlns:a16="http://schemas.microsoft.com/office/drawing/2014/main" xmlns="" id="{EBB77269-A1C2-73A9-5282-AB849299DCEE}"/>
                </a:ext>
              </a:extLst>
            </p:cNvPr>
            <p:cNvSpPr/>
            <p:nvPr/>
          </p:nvSpPr>
          <p:spPr>
            <a:xfrm>
              <a:off x="3702842" y="1241012"/>
              <a:ext cx="11654" cy="11999"/>
            </a:xfrm>
            <a:custGeom>
              <a:avLst/>
              <a:gdLst>
                <a:gd name="connsiteX0" fmla="*/ 1988 w 11654"/>
                <a:gd name="connsiteY0" fmla="*/ 10748 h 11999"/>
                <a:gd name="connsiteX1" fmla="*/ 1893 w 11654"/>
                <a:gd name="connsiteY1" fmla="*/ 1319 h 11999"/>
                <a:gd name="connsiteX2" fmla="*/ 1988 w 11654"/>
                <a:gd name="connsiteY2" fmla="*/ 1223 h 11999"/>
                <a:gd name="connsiteX3" fmla="*/ 10399 w 11654"/>
                <a:gd name="connsiteY3" fmla="*/ 2338 h 11999"/>
                <a:gd name="connsiteX4" fmla="*/ 9294 w 11654"/>
                <a:gd name="connsiteY4" fmla="*/ 10748 h 11999"/>
                <a:gd name="connsiteX5" fmla="*/ 1988 w 11654"/>
                <a:gd name="connsiteY5" fmla="*/ 10748 h 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54" h="11999">
                  <a:moveTo>
                    <a:pt x="1988" y="10748"/>
                  </a:moveTo>
                  <a:cubicBezTo>
                    <a:pt x="-641" y="8167"/>
                    <a:pt x="-688" y="3948"/>
                    <a:pt x="1893" y="1319"/>
                  </a:cubicBezTo>
                  <a:cubicBezTo>
                    <a:pt x="1922" y="1290"/>
                    <a:pt x="1960" y="1252"/>
                    <a:pt x="1988" y="1223"/>
                  </a:cubicBezTo>
                  <a:cubicBezTo>
                    <a:pt x="4617" y="-796"/>
                    <a:pt x="8389" y="-291"/>
                    <a:pt x="10399" y="2338"/>
                  </a:cubicBezTo>
                  <a:cubicBezTo>
                    <a:pt x="12418" y="4967"/>
                    <a:pt x="11923" y="8729"/>
                    <a:pt x="9294" y="10748"/>
                  </a:cubicBezTo>
                  <a:cubicBezTo>
                    <a:pt x="7132" y="12396"/>
                    <a:pt x="4141" y="12396"/>
                    <a:pt x="1988" y="10748"/>
                  </a:cubicBezTo>
                  <a:close/>
                </a:path>
              </a:pathLst>
            </a:custGeom>
            <a:solidFill>
              <a:srgbClr val="D58B94"/>
            </a:solidFill>
            <a:ln w="9525" cap="flat">
              <a:noFill/>
              <a:prstDash val="solid"/>
              <a:miter/>
            </a:ln>
          </p:spPr>
          <p:txBody>
            <a:bodyPr rtlCol="0" anchor="ctr"/>
            <a:lstStyle/>
            <a:p>
              <a:endParaRPr lang="en-IN"/>
            </a:p>
          </p:txBody>
        </p:sp>
        <p:sp>
          <p:nvSpPr>
            <p:cNvPr id="2641" name="Freeform: Shape 2640">
              <a:extLst>
                <a:ext uri="{FF2B5EF4-FFF2-40B4-BE49-F238E27FC236}">
                  <a16:creationId xmlns:a16="http://schemas.microsoft.com/office/drawing/2014/main" xmlns="" id="{BED83F64-DB1D-EAA3-02F8-18D39FDAF475}"/>
                </a:ext>
              </a:extLst>
            </p:cNvPr>
            <p:cNvSpPr/>
            <p:nvPr/>
          </p:nvSpPr>
          <p:spPr>
            <a:xfrm>
              <a:off x="3706515" y="1224525"/>
              <a:ext cx="11222" cy="11409"/>
            </a:xfrm>
            <a:custGeom>
              <a:avLst/>
              <a:gdLst>
                <a:gd name="connsiteX0" fmla="*/ 1077 w 11222"/>
                <a:gd name="connsiteY0" fmla="*/ 10185 h 11409"/>
                <a:gd name="connsiteX1" fmla="*/ 2925 w 11222"/>
                <a:gd name="connsiteY1" fmla="*/ 1079 h 11409"/>
                <a:gd name="connsiteX2" fmla="*/ 9459 w 11222"/>
                <a:gd name="connsiteY2" fmla="*/ 660 h 11409"/>
                <a:gd name="connsiteX3" fmla="*/ 9459 w 11222"/>
                <a:gd name="connsiteY3" fmla="*/ 9137 h 11409"/>
                <a:gd name="connsiteX4" fmla="*/ 1077 w 11222"/>
                <a:gd name="connsiteY4" fmla="*/ 10185 h 11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2" h="11409">
                  <a:moveTo>
                    <a:pt x="1077" y="10185"/>
                  </a:moveTo>
                  <a:cubicBezTo>
                    <a:pt x="-923" y="7156"/>
                    <a:pt x="-94" y="3079"/>
                    <a:pt x="2925" y="1079"/>
                  </a:cubicBezTo>
                  <a:cubicBezTo>
                    <a:pt x="4878" y="-216"/>
                    <a:pt x="7364" y="-369"/>
                    <a:pt x="9459" y="660"/>
                  </a:cubicBezTo>
                  <a:cubicBezTo>
                    <a:pt x="11793" y="3003"/>
                    <a:pt x="11793" y="6794"/>
                    <a:pt x="9459" y="9137"/>
                  </a:cubicBezTo>
                  <a:cubicBezTo>
                    <a:pt x="7402" y="11681"/>
                    <a:pt x="3697" y="12138"/>
                    <a:pt x="1077" y="10185"/>
                  </a:cubicBezTo>
                  <a:close/>
                </a:path>
              </a:pathLst>
            </a:custGeom>
            <a:solidFill>
              <a:srgbClr val="D58B94"/>
            </a:solidFill>
            <a:ln w="9525" cap="flat">
              <a:noFill/>
              <a:prstDash val="solid"/>
              <a:miter/>
            </a:ln>
          </p:spPr>
          <p:txBody>
            <a:bodyPr rtlCol="0" anchor="ctr"/>
            <a:lstStyle/>
            <a:p>
              <a:endParaRPr lang="en-IN"/>
            </a:p>
          </p:txBody>
        </p:sp>
        <p:sp>
          <p:nvSpPr>
            <p:cNvPr id="2642" name="Freeform: Shape 2641">
              <a:extLst>
                <a:ext uri="{FF2B5EF4-FFF2-40B4-BE49-F238E27FC236}">
                  <a16:creationId xmlns:a16="http://schemas.microsoft.com/office/drawing/2014/main" xmlns="" id="{0612D48D-43D3-26D2-0817-2FF4FB423C5A}"/>
                </a:ext>
              </a:extLst>
            </p:cNvPr>
            <p:cNvSpPr/>
            <p:nvPr/>
          </p:nvSpPr>
          <p:spPr>
            <a:xfrm>
              <a:off x="3755249" y="1176975"/>
              <a:ext cx="11792" cy="12233"/>
            </a:xfrm>
            <a:custGeom>
              <a:avLst/>
              <a:gdLst>
                <a:gd name="connsiteX0" fmla="*/ 2064 w 11792"/>
                <a:gd name="connsiteY0" fmla="*/ 11253 h 12233"/>
                <a:gd name="connsiteX1" fmla="*/ 1397 w 11792"/>
                <a:gd name="connsiteY1" fmla="*/ 2776 h 12233"/>
                <a:gd name="connsiteX2" fmla="*/ 9684 w 11792"/>
                <a:gd name="connsiteY2" fmla="*/ 871 h 12233"/>
                <a:gd name="connsiteX3" fmla="*/ 10446 w 11792"/>
                <a:gd name="connsiteY3" fmla="*/ 9348 h 12233"/>
                <a:gd name="connsiteX4" fmla="*/ 2197 w 11792"/>
                <a:gd name="connsiteY4" fmla="*/ 11339 h 12233"/>
                <a:gd name="connsiteX5" fmla="*/ 2064 w 11792"/>
                <a:gd name="connsiteY5" fmla="*/ 11253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2" h="12233">
                  <a:moveTo>
                    <a:pt x="2064" y="11253"/>
                  </a:moveTo>
                  <a:cubicBezTo>
                    <a:pt x="-422" y="9072"/>
                    <a:pt x="-717" y="5319"/>
                    <a:pt x="1397" y="2776"/>
                  </a:cubicBezTo>
                  <a:cubicBezTo>
                    <a:pt x="3188" y="4"/>
                    <a:pt x="6865" y="-844"/>
                    <a:pt x="9684" y="871"/>
                  </a:cubicBezTo>
                  <a:cubicBezTo>
                    <a:pt x="12151" y="3043"/>
                    <a:pt x="12484" y="6767"/>
                    <a:pt x="10446" y="9348"/>
                  </a:cubicBezTo>
                  <a:cubicBezTo>
                    <a:pt x="8712" y="12177"/>
                    <a:pt x="5026" y="13063"/>
                    <a:pt x="2197" y="11339"/>
                  </a:cubicBezTo>
                  <a:cubicBezTo>
                    <a:pt x="2150" y="11310"/>
                    <a:pt x="2112" y="11282"/>
                    <a:pt x="2064" y="11253"/>
                  </a:cubicBezTo>
                  <a:close/>
                </a:path>
              </a:pathLst>
            </a:custGeom>
            <a:solidFill>
              <a:srgbClr val="D58B94"/>
            </a:solidFill>
            <a:ln w="9525" cap="flat">
              <a:noFill/>
              <a:prstDash val="solid"/>
              <a:miter/>
            </a:ln>
          </p:spPr>
          <p:txBody>
            <a:bodyPr rtlCol="0" anchor="ctr"/>
            <a:lstStyle/>
            <a:p>
              <a:endParaRPr lang="en-IN"/>
            </a:p>
          </p:txBody>
        </p:sp>
        <p:sp>
          <p:nvSpPr>
            <p:cNvPr id="2643" name="Freeform: Shape 2642">
              <a:extLst>
                <a:ext uri="{FF2B5EF4-FFF2-40B4-BE49-F238E27FC236}">
                  <a16:creationId xmlns:a16="http://schemas.microsoft.com/office/drawing/2014/main" xmlns="" id="{7B90B8C6-EE61-8D35-5B15-7F9083832454}"/>
                </a:ext>
              </a:extLst>
            </p:cNvPr>
            <p:cNvSpPr/>
            <p:nvPr/>
          </p:nvSpPr>
          <p:spPr>
            <a:xfrm>
              <a:off x="3720275" y="1206320"/>
              <a:ext cx="15427" cy="15758"/>
            </a:xfrm>
            <a:custGeom>
              <a:avLst/>
              <a:gdLst>
                <a:gd name="connsiteX0" fmla="*/ 2367 w 15427"/>
                <a:gd name="connsiteY0" fmla="*/ 14484 h 15758"/>
                <a:gd name="connsiteX1" fmla="*/ 2633 w 15427"/>
                <a:gd name="connsiteY1" fmla="*/ 2368 h 15758"/>
                <a:gd name="connsiteX2" fmla="*/ 13035 w 15427"/>
                <a:gd name="connsiteY2" fmla="*/ 1244 h 15758"/>
                <a:gd name="connsiteX3" fmla="*/ 12768 w 15427"/>
                <a:gd name="connsiteY3" fmla="*/ 13360 h 15758"/>
                <a:gd name="connsiteX4" fmla="*/ 2367 w 15427"/>
                <a:gd name="connsiteY4" fmla="*/ 14484 h 1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7" h="15758">
                  <a:moveTo>
                    <a:pt x="2367" y="14484"/>
                  </a:moveTo>
                  <a:cubicBezTo>
                    <a:pt x="-910" y="11064"/>
                    <a:pt x="-786" y="5635"/>
                    <a:pt x="2633" y="2368"/>
                  </a:cubicBezTo>
                  <a:cubicBezTo>
                    <a:pt x="5443" y="-328"/>
                    <a:pt x="9710" y="-785"/>
                    <a:pt x="13035" y="1244"/>
                  </a:cubicBezTo>
                  <a:cubicBezTo>
                    <a:pt x="16311" y="4664"/>
                    <a:pt x="16187" y="10093"/>
                    <a:pt x="12768" y="13360"/>
                  </a:cubicBezTo>
                  <a:cubicBezTo>
                    <a:pt x="9958" y="16055"/>
                    <a:pt x="5691" y="16513"/>
                    <a:pt x="2367" y="14484"/>
                  </a:cubicBezTo>
                  <a:close/>
                </a:path>
              </a:pathLst>
            </a:custGeom>
            <a:solidFill>
              <a:srgbClr val="D58B94"/>
            </a:solidFill>
            <a:ln w="9525" cap="flat">
              <a:noFill/>
              <a:prstDash val="solid"/>
              <a:miter/>
            </a:ln>
          </p:spPr>
          <p:txBody>
            <a:bodyPr rtlCol="0" anchor="ctr"/>
            <a:lstStyle/>
            <a:p>
              <a:endParaRPr lang="en-IN"/>
            </a:p>
          </p:txBody>
        </p:sp>
        <p:sp>
          <p:nvSpPr>
            <p:cNvPr id="2644" name="Freeform: Shape 2643">
              <a:extLst>
                <a:ext uri="{FF2B5EF4-FFF2-40B4-BE49-F238E27FC236}">
                  <a16:creationId xmlns:a16="http://schemas.microsoft.com/office/drawing/2014/main" xmlns="" id="{56666EA1-EAD1-B3AD-46E0-500DB1B92A15}"/>
                </a:ext>
              </a:extLst>
            </p:cNvPr>
            <p:cNvSpPr/>
            <p:nvPr/>
          </p:nvSpPr>
          <p:spPr>
            <a:xfrm>
              <a:off x="3647767" y="1168084"/>
              <a:ext cx="6043" cy="6122"/>
            </a:xfrm>
            <a:custGeom>
              <a:avLst/>
              <a:gdLst>
                <a:gd name="connsiteX0" fmla="*/ 865 w 6043"/>
                <a:gd name="connsiteY0" fmla="*/ 5475 h 6122"/>
                <a:gd name="connsiteX1" fmla="*/ 865 w 6043"/>
                <a:gd name="connsiteY1" fmla="*/ 1189 h 6122"/>
                <a:gd name="connsiteX2" fmla="*/ 5132 w 6043"/>
                <a:gd name="connsiteY2" fmla="*/ 608 h 6122"/>
                <a:gd name="connsiteX3" fmla="*/ 5152 w 6043"/>
                <a:gd name="connsiteY3" fmla="*/ 618 h 6122"/>
                <a:gd name="connsiteX4" fmla="*/ 5152 w 6043"/>
                <a:gd name="connsiteY4" fmla="*/ 4904 h 6122"/>
                <a:gd name="connsiteX5" fmla="*/ 884 w 6043"/>
                <a:gd name="connsiteY5" fmla="*/ 5485 h 6122"/>
                <a:gd name="connsiteX6" fmla="*/ 865 w 6043"/>
                <a:gd name="connsiteY6" fmla="*/ 5475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3" h="6122">
                  <a:moveTo>
                    <a:pt x="865" y="5475"/>
                  </a:moveTo>
                  <a:cubicBezTo>
                    <a:pt x="-306" y="4285"/>
                    <a:pt x="-306" y="2380"/>
                    <a:pt x="865" y="1189"/>
                  </a:cubicBezTo>
                  <a:cubicBezTo>
                    <a:pt x="1884" y="-154"/>
                    <a:pt x="3799" y="-411"/>
                    <a:pt x="5132" y="608"/>
                  </a:cubicBezTo>
                  <a:cubicBezTo>
                    <a:pt x="5142" y="608"/>
                    <a:pt x="5142" y="618"/>
                    <a:pt x="5152" y="618"/>
                  </a:cubicBezTo>
                  <a:cubicBezTo>
                    <a:pt x="6323" y="1808"/>
                    <a:pt x="6323" y="3713"/>
                    <a:pt x="5152" y="4904"/>
                  </a:cubicBezTo>
                  <a:cubicBezTo>
                    <a:pt x="4132" y="6247"/>
                    <a:pt x="2218" y="6504"/>
                    <a:pt x="884" y="5485"/>
                  </a:cubicBezTo>
                  <a:cubicBezTo>
                    <a:pt x="875" y="5485"/>
                    <a:pt x="875" y="5475"/>
                    <a:pt x="865" y="5475"/>
                  </a:cubicBezTo>
                  <a:close/>
                </a:path>
              </a:pathLst>
            </a:custGeom>
            <a:solidFill>
              <a:srgbClr val="D58B94"/>
            </a:solidFill>
            <a:ln w="9525" cap="flat">
              <a:noFill/>
              <a:prstDash val="solid"/>
              <a:miter/>
            </a:ln>
          </p:spPr>
          <p:txBody>
            <a:bodyPr rtlCol="0" anchor="ctr"/>
            <a:lstStyle/>
            <a:p>
              <a:endParaRPr lang="en-IN"/>
            </a:p>
          </p:txBody>
        </p:sp>
        <p:sp>
          <p:nvSpPr>
            <p:cNvPr id="2645" name="Freeform: Shape 2644">
              <a:extLst>
                <a:ext uri="{FF2B5EF4-FFF2-40B4-BE49-F238E27FC236}">
                  <a16:creationId xmlns:a16="http://schemas.microsoft.com/office/drawing/2014/main" xmlns="" id="{117A80F4-E8A9-8980-C9BD-6CC18D78FC0F}"/>
                </a:ext>
              </a:extLst>
            </p:cNvPr>
            <p:cNvSpPr/>
            <p:nvPr/>
          </p:nvSpPr>
          <p:spPr>
            <a:xfrm>
              <a:off x="3665968" y="1165209"/>
              <a:ext cx="5619" cy="5813"/>
            </a:xfrm>
            <a:custGeom>
              <a:avLst/>
              <a:gdLst>
                <a:gd name="connsiteX0" fmla="*/ 858 w 5619"/>
                <a:gd name="connsiteY0" fmla="*/ 5303 h 5813"/>
                <a:gd name="connsiteX1" fmla="*/ 953 w 5619"/>
                <a:gd name="connsiteY1" fmla="*/ 855 h 5813"/>
                <a:gd name="connsiteX2" fmla="*/ 4763 w 5619"/>
                <a:gd name="connsiteY2" fmla="*/ 445 h 5813"/>
                <a:gd name="connsiteX3" fmla="*/ 4763 w 5619"/>
                <a:gd name="connsiteY3" fmla="*/ 4731 h 5813"/>
                <a:gd name="connsiteX4" fmla="*/ 858 w 5619"/>
                <a:gd name="connsiteY4" fmla="*/ 5303 h 5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9" h="5813">
                  <a:moveTo>
                    <a:pt x="858" y="5303"/>
                  </a:moveTo>
                  <a:cubicBezTo>
                    <a:pt x="-342" y="4045"/>
                    <a:pt x="-295" y="2055"/>
                    <a:pt x="953" y="855"/>
                  </a:cubicBezTo>
                  <a:cubicBezTo>
                    <a:pt x="1982" y="-127"/>
                    <a:pt x="3544" y="-298"/>
                    <a:pt x="4763" y="445"/>
                  </a:cubicBezTo>
                  <a:cubicBezTo>
                    <a:pt x="5887" y="1655"/>
                    <a:pt x="5887" y="3522"/>
                    <a:pt x="4763" y="4731"/>
                  </a:cubicBezTo>
                  <a:cubicBezTo>
                    <a:pt x="3801" y="5893"/>
                    <a:pt x="2115" y="6141"/>
                    <a:pt x="858" y="5303"/>
                  </a:cubicBezTo>
                  <a:close/>
                </a:path>
              </a:pathLst>
            </a:custGeom>
            <a:solidFill>
              <a:srgbClr val="D58B94"/>
            </a:solidFill>
            <a:ln w="9525" cap="flat">
              <a:noFill/>
              <a:prstDash val="solid"/>
              <a:miter/>
            </a:ln>
          </p:spPr>
          <p:txBody>
            <a:bodyPr rtlCol="0" anchor="ctr"/>
            <a:lstStyle/>
            <a:p>
              <a:endParaRPr lang="en-IN"/>
            </a:p>
          </p:txBody>
        </p:sp>
        <p:sp>
          <p:nvSpPr>
            <p:cNvPr id="2646" name="Freeform: Shape 2645">
              <a:extLst>
                <a:ext uri="{FF2B5EF4-FFF2-40B4-BE49-F238E27FC236}">
                  <a16:creationId xmlns:a16="http://schemas.microsoft.com/office/drawing/2014/main" xmlns="" id="{A17560E4-8ADB-DE42-42CB-A72179F4A917}"/>
                </a:ext>
              </a:extLst>
            </p:cNvPr>
            <p:cNvSpPr/>
            <p:nvPr/>
          </p:nvSpPr>
          <p:spPr>
            <a:xfrm>
              <a:off x="3655506" y="1181542"/>
              <a:ext cx="6567" cy="6638"/>
            </a:xfrm>
            <a:custGeom>
              <a:avLst/>
              <a:gdLst>
                <a:gd name="connsiteX0" fmla="*/ 937 w 6567"/>
                <a:gd name="connsiteY0" fmla="*/ 5924 h 6638"/>
                <a:gd name="connsiteX1" fmla="*/ 937 w 6567"/>
                <a:gd name="connsiteY1" fmla="*/ 1257 h 6638"/>
                <a:gd name="connsiteX2" fmla="*/ 5604 w 6567"/>
                <a:gd name="connsiteY2" fmla="*/ 685 h 6638"/>
                <a:gd name="connsiteX3" fmla="*/ 5604 w 6567"/>
                <a:gd name="connsiteY3" fmla="*/ 5352 h 6638"/>
                <a:gd name="connsiteX4" fmla="*/ 937 w 6567"/>
                <a:gd name="connsiteY4" fmla="*/ 5924 h 6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67" h="6638">
                  <a:moveTo>
                    <a:pt x="937" y="5924"/>
                  </a:moveTo>
                  <a:cubicBezTo>
                    <a:pt x="-330" y="4628"/>
                    <a:pt x="-330" y="2552"/>
                    <a:pt x="937" y="1257"/>
                  </a:cubicBezTo>
                  <a:cubicBezTo>
                    <a:pt x="2070" y="-182"/>
                    <a:pt x="4156" y="-439"/>
                    <a:pt x="5604" y="685"/>
                  </a:cubicBezTo>
                  <a:cubicBezTo>
                    <a:pt x="6871" y="1980"/>
                    <a:pt x="6871" y="4057"/>
                    <a:pt x="5604" y="5352"/>
                  </a:cubicBezTo>
                  <a:cubicBezTo>
                    <a:pt x="4471" y="6791"/>
                    <a:pt x="2385" y="7048"/>
                    <a:pt x="937" y="5924"/>
                  </a:cubicBezTo>
                  <a:close/>
                </a:path>
              </a:pathLst>
            </a:custGeom>
            <a:solidFill>
              <a:srgbClr val="D58B94"/>
            </a:solidFill>
            <a:ln w="9525" cap="flat">
              <a:noFill/>
              <a:prstDash val="solid"/>
              <a:miter/>
            </a:ln>
          </p:spPr>
          <p:txBody>
            <a:bodyPr rtlCol="0" anchor="ctr"/>
            <a:lstStyle/>
            <a:p>
              <a:endParaRPr lang="en-IN"/>
            </a:p>
          </p:txBody>
        </p:sp>
        <p:sp>
          <p:nvSpPr>
            <p:cNvPr id="2647" name="Freeform: Shape 2646">
              <a:extLst>
                <a:ext uri="{FF2B5EF4-FFF2-40B4-BE49-F238E27FC236}">
                  <a16:creationId xmlns:a16="http://schemas.microsoft.com/office/drawing/2014/main" xmlns="" id="{3EDF1DFF-9F84-A29C-476B-230A295396C9}"/>
                </a:ext>
              </a:extLst>
            </p:cNvPr>
            <p:cNvSpPr/>
            <p:nvPr/>
          </p:nvSpPr>
          <p:spPr>
            <a:xfrm>
              <a:off x="3731974" y="1186167"/>
              <a:ext cx="11813" cy="11943"/>
            </a:xfrm>
            <a:custGeom>
              <a:avLst/>
              <a:gdLst>
                <a:gd name="connsiteX0" fmla="*/ 2955 w 11813"/>
                <a:gd name="connsiteY0" fmla="*/ 11014 h 11943"/>
                <a:gd name="connsiteX1" fmla="*/ 774 w 11813"/>
                <a:gd name="connsiteY1" fmla="*/ 2956 h 11943"/>
                <a:gd name="connsiteX2" fmla="*/ 8832 w 11813"/>
                <a:gd name="connsiteY2" fmla="*/ 766 h 11943"/>
                <a:gd name="connsiteX3" fmla="*/ 11013 w 11813"/>
                <a:gd name="connsiteY3" fmla="*/ 8833 h 11943"/>
                <a:gd name="connsiteX4" fmla="*/ 10575 w 11813"/>
                <a:gd name="connsiteY4" fmla="*/ 9490 h 11943"/>
                <a:gd name="connsiteX5" fmla="*/ 2955 w 11813"/>
                <a:gd name="connsiteY5" fmla="*/ 11014 h 1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3" h="11943">
                  <a:moveTo>
                    <a:pt x="2955" y="11014"/>
                  </a:moveTo>
                  <a:cubicBezTo>
                    <a:pt x="126" y="9395"/>
                    <a:pt x="-855" y="5785"/>
                    <a:pt x="774" y="2956"/>
                  </a:cubicBezTo>
                  <a:cubicBezTo>
                    <a:pt x="2393" y="127"/>
                    <a:pt x="6003" y="-854"/>
                    <a:pt x="8832" y="766"/>
                  </a:cubicBezTo>
                  <a:cubicBezTo>
                    <a:pt x="11661" y="2394"/>
                    <a:pt x="12642" y="6004"/>
                    <a:pt x="11013" y="8833"/>
                  </a:cubicBezTo>
                  <a:cubicBezTo>
                    <a:pt x="10880" y="9062"/>
                    <a:pt x="10737" y="9281"/>
                    <a:pt x="10575" y="9490"/>
                  </a:cubicBezTo>
                  <a:cubicBezTo>
                    <a:pt x="8880" y="12005"/>
                    <a:pt x="5479" y="12681"/>
                    <a:pt x="2955" y="11014"/>
                  </a:cubicBezTo>
                  <a:close/>
                </a:path>
              </a:pathLst>
            </a:custGeom>
            <a:solidFill>
              <a:srgbClr val="D58B94"/>
            </a:solidFill>
            <a:ln w="9525" cap="flat">
              <a:noFill/>
              <a:prstDash val="solid"/>
              <a:miter/>
            </a:ln>
          </p:spPr>
          <p:txBody>
            <a:bodyPr rtlCol="0" anchor="ctr"/>
            <a:lstStyle/>
            <a:p>
              <a:endParaRPr lang="en-IN"/>
            </a:p>
          </p:txBody>
        </p:sp>
        <p:sp>
          <p:nvSpPr>
            <p:cNvPr id="2648" name="Freeform: Shape 2647">
              <a:extLst>
                <a:ext uri="{FF2B5EF4-FFF2-40B4-BE49-F238E27FC236}">
                  <a16:creationId xmlns:a16="http://schemas.microsoft.com/office/drawing/2014/main" xmlns="" id="{7F29EF4C-8368-9EB2-46C8-E78CDC0B4BC9}"/>
                </a:ext>
              </a:extLst>
            </p:cNvPr>
            <p:cNvSpPr/>
            <p:nvPr/>
          </p:nvSpPr>
          <p:spPr>
            <a:xfrm>
              <a:off x="3739851" y="1173829"/>
              <a:ext cx="10471" cy="10675"/>
            </a:xfrm>
            <a:custGeom>
              <a:avLst/>
              <a:gdLst>
                <a:gd name="connsiteX0" fmla="*/ 1745 w 10471"/>
                <a:gd name="connsiteY0" fmla="*/ 9828 h 10675"/>
                <a:gd name="connsiteX1" fmla="*/ 1574 w 10471"/>
                <a:gd name="connsiteY1" fmla="*/ 1750 h 10675"/>
                <a:gd name="connsiteX2" fmla="*/ 8603 w 10471"/>
                <a:gd name="connsiteY2" fmla="*/ 779 h 10675"/>
                <a:gd name="connsiteX3" fmla="*/ 9213 w 10471"/>
                <a:gd name="connsiteY3" fmla="*/ 8161 h 10675"/>
                <a:gd name="connsiteX4" fmla="*/ 9175 w 10471"/>
                <a:gd name="connsiteY4" fmla="*/ 8208 h 10675"/>
                <a:gd name="connsiteX5" fmla="*/ 1745 w 10471"/>
                <a:gd name="connsiteY5" fmla="*/ 9828 h 10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1" h="10675">
                  <a:moveTo>
                    <a:pt x="1745" y="9828"/>
                  </a:moveTo>
                  <a:cubicBezTo>
                    <a:pt x="-531" y="7646"/>
                    <a:pt x="-607" y="4027"/>
                    <a:pt x="1574" y="1750"/>
                  </a:cubicBezTo>
                  <a:cubicBezTo>
                    <a:pt x="3403" y="-164"/>
                    <a:pt x="6317" y="-574"/>
                    <a:pt x="8603" y="779"/>
                  </a:cubicBezTo>
                  <a:cubicBezTo>
                    <a:pt x="10813" y="2646"/>
                    <a:pt x="11089" y="5951"/>
                    <a:pt x="9213" y="8161"/>
                  </a:cubicBezTo>
                  <a:cubicBezTo>
                    <a:pt x="9203" y="8180"/>
                    <a:pt x="9184" y="8189"/>
                    <a:pt x="9175" y="8208"/>
                  </a:cubicBezTo>
                  <a:cubicBezTo>
                    <a:pt x="7555" y="10685"/>
                    <a:pt x="4250" y="11399"/>
                    <a:pt x="1745" y="9828"/>
                  </a:cubicBezTo>
                  <a:close/>
                </a:path>
              </a:pathLst>
            </a:custGeom>
            <a:solidFill>
              <a:srgbClr val="D58B94"/>
            </a:solidFill>
            <a:ln w="9525" cap="flat">
              <a:noFill/>
              <a:prstDash val="solid"/>
              <a:miter/>
            </a:ln>
          </p:spPr>
          <p:txBody>
            <a:bodyPr rtlCol="0" anchor="ctr"/>
            <a:lstStyle/>
            <a:p>
              <a:endParaRPr lang="en-IN"/>
            </a:p>
          </p:txBody>
        </p:sp>
        <p:sp>
          <p:nvSpPr>
            <p:cNvPr id="2649" name="Freeform: Shape 2648">
              <a:extLst>
                <a:ext uri="{FF2B5EF4-FFF2-40B4-BE49-F238E27FC236}">
                  <a16:creationId xmlns:a16="http://schemas.microsoft.com/office/drawing/2014/main" xmlns="" id="{D576DD7B-B976-CD75-96CA-60663B11593E}"/>
                </a:ext>
              </a:extLst>
            </p:cNvPr>
            <p:cNvSpPr/>
            <p:nvPr/>
          </p:nvSpPr>
          <p:spPr>
            <a:xfrm>
              <a:off x="3690044" y="1237390"/>
              <a:ext cx="4857" cy="4955"/>
            </a:xfrm>
            <a:custGeom>
              <a:avLst/>
              <a:gdLst>
                <a:gd name="connsiteX0" fmla="*/ 784 w 4857"/>
                <a:gd name="connsiteY0" fmla="*/ 4369 h 4955"/>
                <a:gd name="connsiteX1" fmla="*/ 746 w 4857"/>
                <a:gd name="connsiteY1" fmla="*/ 597 h 4955"/>
                <a:gd name="connsiteX2" fmla="*/ 784 w 4857"/>
                <a:gd name="connsiteY2" fmla="*/ 559 h 4955"/>
                <a:gd name="connsiteX3" fmla="*/ 4271 w 4857"/>
                <a:gd name="connsiteY3" fmla="*/ 883 h 4955"/>
                <a:gd name="connsiteX4" fmla="*/ 3947 w 4857"/>
                <a:gd name="connsiteY4" fmla="*/ 4369 h 4955"/>
                <a:gd name="connsiteX5" fmla="*/ 784 w 4857"/>
                <a:gd name="connsiteY5" fmla="*/ 4369 h 4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7" h="4955">
                  <a:moveTo>
                    <a:pt x="784" y="4369"/>
                  </a:moveTo>
                  <a:cubicBezTo>
                    <a:pt x="-263" y="3340"/>
                    <a:pt x="-282" y="1645"/>
                    <a:pt x="746" y="597"/>
                  </a:cubicBezTo>
                  <a:cubicBezTo>
                    <a:pt x="756" y="587"/>
                    <a:pt x="775" y="568"/>
                    <a:pt x="784" y="559"/>
                  </a:cubicBezTo>
                  <a:cubicBezTo>
                    <a:pt x="1832" y="-318"/>
                    <a:pt x="3394" y="-175"/>
                    <a:pt x="4271" y="883"/>
                  </a:cubicBezTo>
                  <a:cubicBezTo>
                    <a:pt x="5147" y="1930"/>
                    <a:pt x="5004" y="3492"/>
                    <a:pt x="3947" y="4369"/>
                  </a:cubicBezTo>
                  <a:cubicBezTo>
                    <a:pt x="3033" y="5131"/>
                    <a:pt x="1699" y="5131"/>
                    <a:pt x="784" y="4369"/>
                  </a:cubicBezTo>
                  <a:close/>
                </a:path>
              </a:pathLst>
            </a:custGeom>
            <a:solidFill>
              <a:srgbClr val="D58B94"/>
            </a:solidFill>
            <a:ln w="9525" cap="flat">
              <a:noFill/>
              <a:prstDash val="solid"/>
              <a:miter/>
            </a:ln>
          </p:spPr>
          <p:txBody>
            <a:bodyPr rtlCol="0" anchor="ctr"/>
            <a:lstStyle/>
            <a:p>
              <a:endParaRPr lang="en-IN"/>
            </a:p>
          </p:txBody>
        </p:sp>
        <p:sp>
          <p:nvSpPr>
            <p:cNvPr id="2650" name="Freeform: Shape 2649">
              <a:extLst>
                <a:ext uri="{FF2B5EF4-FFF2-40B4-BE49-F238E27FC236}">
                  <a16:creationId xmlns:a16="http://schemas.microsoft.com/office/drawing/2014/main" xmlns="" id="{4FB641CD-5D40-91D1-ADBA-CCC4CFFB8C55}"/>
                </a:ext>
              </a:extLst>
            </p:cNvPr>
            <p:cNvSpPr/>
            <p:nvPr/>
          </p:nvSpPr>
          <p:spPr>
            <a:xfrm>
              <a:off x="3680507" y="1215938"/>
              <a:ext cx="14545" cy="14882"/>
            </a:xfrm>
            <a:custGeom>
              <a:avLst/>
              <a:gdLst>
                <a:gd name="connsiteX0" fmla="*/ 2130 w 14545"/>
                <a:gd name="connsiteY0" fmla="*/ 13628 h 14882"/>
                <a:gd name="connsiteX1" fmla="*/ 2130 w 14545"/>
                <a:gd name="connsiteY1" fmla="*/ 2960 h 14882"/>
                <a:gd name="connsiteX2" fmla="*/ 12531 w 14545"/>
                <a:gd name="connsiteY2" fmla="*/ 1474 h 14882"/>
                <a:gd name="connsiteX3" fmla="*/ 12607 w 14545"/>
                <a:gd name="connsiteY3" fmla="*/ 1532 h 14882"/>
                <a:gd name="connsiteX4" fmla="*/ 11674 w 14545"/>
                <a:gd name="connsiteY4" fmla="*/ 12943 h 14882"/>
                <a:gd name="connsiteX5" fmla="*/ 2130 w 14545"/>
                <a:gd name="connsiteY5" fmla="*/ 13628 h 1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45" h="14882">
                  <a:moveTo>
                    <a:pt x="2130" y="13628"/>
                  </a:moveTo>
                  <a:cubicBezTo>
                    <a:pt x="-728" y="10647"/>
                    <a:pt x="-728" y="5942"/>
                    <a:pt x="2130" y="2960"/>
                  </a:cubicBezTo>
                  <a:cubicBezTo>
                    <a:pt x="4587" y="-326"/>
                    <a:pt x="9245" y="-992"/>
                    <a:pt x="12531" y="1474"/>
                  </a:cubicBezTo>
                  <a:cubicBezTo>
                    <a:pt x="12560" y="1494"/>
                    <a:pt x="12578" y="1513"/>
                    <a:pt x="12607" y="1532"/>
                  </a:cubicBezTo>
                  <a:cubicBezTo>
                    <a:pt x="15503" y="4942"/>
                    <a:pt x="15084" y="10047"/>
                    <a:pt x="11674" y="12943"/>
                  </a:cubicBezTo>
                  <a:cubicBezTo>
                    <a:pt x="8988" y="15229"/>
                    <a:pt x="5120" y="15505"/>
                    <a:pt x="2130" y="13628"/>
                  </a:cubicBezTo>
                  <a:close/>
                </a:path>
              </a:pathLst>
            </a:custGeom>
            <a:solidFill>
              <a:srgbClr val="D58B94"/>
            </a:solidFill>
            <a:ln w="9525" cap="flat">
              <a:noFill/>
              <a:prstDash val="solid"/>
              <a:miter/>
            </a:ln>
          </p:spPr>
          <p:txBody>
            <a:bodyPr rtlCol="0" anchor="ctr"/>
            <a:lstStyle/>
            <a:p>
              <a:endParaRPr lang="en-IN"/>
            </a:p>
          </p:txBody>
        </p:sp>
        <p:sp>
          <p:nvSpPr>
            <p:cNvPr id="2651" name="Freeform: Shape 2650">
              <a:extLst>
                <a:ext uri="{FF2B5EF4-FFF2-40B4-BE49-F238E27FC236}">
                  <a16:creationId xmlns:a16="http://schemas.microsoft.com/office/drawing/2014/main" xmlns="" id="{06610D6B-D96D-E696-9AA0-D378D0A5789E}"/>
                </a:ext>
              </a:extLst>
            </p:cNvPr>
            <p:cNvSpPr/>
            <p:nvPr/>
          </p:nvSpPr>
          <p:spPr>
            <a:xfrm>
              <a:off x="3694928" y="1196968"/>
              <a:ext cx="23626" cy="23823"/>
            </a:xfrm>
            <a:custGeom>
              <a:avLst/>
              <a:gdLst>
                <a:gd name="connsiteX0" fmla="*/ 5425 w 23626"/>
                <a:gd name="connsiteY0" fmla="*/ 21740 h 23823"/>
                <a:gd name="connsiteX1" fmla="*/ 1853 w 23626"/>
                <a:gd name="connsiteY1" fmla="*/ 5424 h 23823"/>
                <a:gd name="connsiteX2" fmla="*/ 18170 w 23626"/>
                <a:gd name="connsiteY2" fmla="*/ 1852 h 23823"/>
                <a:gd name="connsiteX3" fmla="*/ 21742 w 23626"/>
                <a:gd name="connsiteY3" fmla="*/ 18168 h 23823"/>
                <a:gd name="connsiteX4" fmla="*/ 20951 w 23626"/>
                <a:gd name="connsiteY4" fmla="*/ 19264 h 23823"/>
                <a:gd name="connsiteX5" fmla="*/ 5425 w 23626"/>
                <a:gd name="connsiteY5" fmla="*/ 21740 h 23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6" h="23823">
                  <a:moveTo>
                    <a:pt x="5425" y="21740"/>
                  </a:moveTo>
                  <a:cubicBezTo>
                    <a:pt x="-71" y="18216"/>
                    <a:pt x="-1661" y="10910"/>
                    <a:pt x="1853" y="5424"/>
                  </a:cubicBezTo>
                  <a:cubicBezTo>
                    <a:pt x="5378" y="-72"/>
                    <a:pt x="12684" y="-1663"/>
                    <a:pt x="18170" y="1852"/>
                  </a:cubicBezTo>
                  <a:cubicBezTo>
                    <a:pt x="23666" y="5376"/>
                    <a:pt x="25266" y="12682"/>
                    <a:pt x="21742" y="18168"/>
                  </a:cubicBezTo>
                  <a:cubicBezTo>
                    <a:pt x="21504" y="18549"/>
                    <a:pt x="21237" y="18911"/>
                    <a:pt x="20951" y="19264"/>
                  </a:cubicBezTo>
                  <a:cubicBezTo>
                    <a:pt x="17313" y="24169"/>
                    <a:pt x="10417" y="25274"/>
                    <a:pt x="5425" y="21740"/>
                  </a:cubicBezTo>
                  <a:close/>
                </a:path>
              </a:pathLst>
            </a:custGeom>
            <a:solidFill>
              <a:srgbClr val="D58B94"/>
            </a:solidFill>
            <a:ln w="9525" cap="flat">
              <a:noFill/>
              <a:prstDash val="solid"/>
              <a:miter/>
            </a:ln>
          </p:spPr>
          <p:txBody>
            <a:bodyPr rtlCol="0" anchor="ctr"/>
            <a:lstStyle/>
            <a:p>
              <a:endParaRPr lang="en-IN"/>
            </a:p>
          </p:txBody>
        </p:sp>
        <p:sp>
          <p:nvSpPr>
            <p:cNvPr id="2652" name="Freeform: Shape 2651">
              <a:extLst>
                <a:ext uri="{FF2B5EF4-FFF2-40B4-BE49-F238E27FC236}">
                  <a16:creationId xmlns:a16="http://schemas.microsoft.com/office/drawing/2014/main" xmlns="" id="{1F1D6477-9513-5186-587F-7024E39B8876}"/>
                </a:ext>
              </a:extLst>
            </p:cNvPr>
            <p:cNvSpPr/>
            <p:nvPr/>
          </p:nvSpPr>
          <p:spPr>
            <a:xfrm>
              <a:off x="3715793" y="1187220"/>
              <a:ext cx="12017" cy="12246"/>
            </a:xfrm>
            <a:custGeom>
              <a:avLst/>
              <a:gdLst>
                <a:gd name="connsiteX0" fmla="*/ 1992 w 12017"/>
                <a:gd name="connsiteY0" fmla="*/ 11104 h 12246"/>
                <a:gd name="connsiteX1" fmla="*/ 1515 w 12017"/>
                <a:gd name="connsiteY1" fmla="*/ 2627 h 12246"/>
                <a:gd name="connsiteX2" fmla="*/ 1515 w 12017"/>
                <a:gd name="connsiteY2" fmla="*/ 2627 h 12246"/>
                <a:gd name="connsiteX3" fmla="*/ 9993 w 12017"/>
                <a:gd name="connsiteY3" fmla="*/ 1008 h 12246"/>
                <a:gd name="connsiteX4" fmla="*/ 10469 w 12017"/>
                <a:gd name="connsiteY4" fmla="*/ 9580 h 12246"/>
                <a:gd name="connsiteX5" fmla="*/ 2144 w 12017"/>
                <a:gd name="connsiteY5" fmla="*/ 11209 h 12246"/>
                <a:gd name="connsiteX6" fmla="*/ 1992 w 12017"/>
                <a:gd name="connsiteY6" fmla="*/ 11104 h 1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7" h="12246">
                  <a:moveTo>
                    <a:pt x="1992" y="11104"/>
                  </a:moveTo>
                  <a:cubicBezTo>
                    <a:pt x="-485" y="8895"/>
                    <a:pt x="-695" y="5104"/>
                    <a:pt x="1515" y="2627"/>
                  </a:cubicBezTo>
                  <a:cubicBezTo>
                    <a:pt x="1515" y="2627"/>
                    <a:pt x="1515" y="2627"/>
                    <a:pt x="1515" y="2627"/>
                  </a:cubicBezTo>
                  <a:cubicBezTo>
                    <a:pt x="3439" y="-116"/>
                    <a:pt x="7192" y="-840"/>
                    <a:pt x="9993" y="1008"/>
                  </a:cubicBezTo>
                  <a:cubicBezTo>
                    <a:pt x="12478" y="3246"/>
                    <a:pt x="12688" y="7075"/>
                    <a:pt x="10469" y="9580"/>
                  </a:cubicBezTo>
                  <a:cubicBezTo>
                    <a:pt x="8621" y="12333"/>
                    <a:pt x="4887" y="13057"/>
                    <a:pt x="2144" y="11209"/>
                  </a:cubicBezTo>
                  <a:cubicBezTo>
                    <a:pt x="2087" y="11171"/>
                    <a:pt x="2039" y="11143"/>
                    <a:pt x="1992" y="11104"/>
                  </a:cubicBezTo>
                  <a:close/>
                </a:path>
              </a:pathLst>
            </a:custGeom>
            <a:solidFill>
              <a:srgbClr val="D58B94"/>
            </a:solidFill>
            <a:ln w="9525" cap="flat">
              <a:noFill/>
              <a:prstDash val="solid"/>
              <a:miter/>
            </a:ln>
          </p:spPr>
          <p:txBody>
            <a:bodyPr rtlCol="0" anchor="ctr"/>
            <a:lstStyle/>
            <a:p>
              <a:endParaRPr lang="en-IN"/>
            </a:p>
          </p:txBody>
        </p:sp>
        <p:sp>
          <p:nvSpPr>
            <p:cNvPr id="2653" name="Freeform: Shape 2652">
              <a:extLst>
                <a:ext uri="{FF2B5EF4-FFF2-40B4-BE49-F238E27FC236}">
                  <a16:creationId xmlns:a16="http://schemas.microsoft.com/office/drawing/2014/main" xmlns="" id="{76A57943-D103-A19C-69AC-39DCB16D7EA1}"/>
                </a:ext>
              </a:extLst>
            </p:cNvPr>
            <p:cNvSpPr/>
            <p:nvPr/>
          </p:nvSpPr>
          <p:spPr>
            <a:xfrm>
              <a:off x="3723467" y="1171972"/>
              <a:ext cx="9322" cy="9492"/>
            </a:xfrm>
            <a:custGeom>
              <a:avLst/>
              <a:gdLst>
                <a:gd name="connsiteX0" fmla="*/ 1651 w 9322"/>
                <a:gd name="connsiteY0" fmla="*/ 8636 h 9492"/>
                <a:gd name="connsiteX1" fmla="*/ 1079 w 9322"/>
                <a:gd name="connsiteY1" fmla="*/ 2064 h 9492"/>
                <a:gd name="connsiteX2" fmla="*/ 7652 w 9322"/>
                <a:gd name="connsiteY2" fmla="*/ 731 h 9492"/>
                <a:gd name="connsiteX3" fmla="*/ 8204 w 9322"/>
                <a:gd name="connsiteY3" fmla="*/ 7312 h 9492"/>
                <a:gd name="connsiteX4" fmla="*/ 8128 w 9322"/>
                <a:gd name="connsiteY4" fmla="*/ 7398 h 9492"/>
                <a:gd name="connsiteX5" fmla="*/ 1803 w 9322"/>
                <a:gd name="connsiteY5" fmla="*/ 8741 h 9492"/>
                <a:gd name="connsiteX6" fmla="*/ 1651 w 9322"/>
                <a:gd name="connsiteY6" fmla="*/ 8636 h 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2" h="9492">
                  <a:moveTo>
                    <a:pt x="1651" y="8636"/>
                  </a:moveTo>
                  <a:cubicBezTo>
                    <a:pt x="-321" y="6979"/>
                    <a:pt x="-578" y="4036"/>
                    <a:pt x="1079" y="2064"/>
                  </a:cubicBezTo>
                  <a:cubicBezTo>
                    <a:pt x="2565" y="-60"/>
                    <a:pt x="5452" y="-651"/>
                    <a:pt x="7652" y="731"/>
                  </a:cubicBezTo>
                  <a:cubicBezTo>
                    <a:pt x="9623" y="2397"/>
                    <a:pt x="9871" y="5341"/>
                    <a:pt x="8204" y="7312"/>
                  </a:cubicBezTo>
                  <a:cubicBezTo>
                    <a:pt x="8185" y="7341"/>
                    <a:pt x="8157" y="7369"/>
                    <a:pt x="8128" y="7398"/>
                  </a:cubicBezTo>
                  <a:cubicBezTo>
                    <a:pt x="6756" y="9513"/>
                    <a:pt x="3918" y="10113"/>
                    <a:pt x="1803" y="8741"/>
                  </a:cubicBezTo>
                  <a:cubicBezTo>
                    <a:pt x="1756" y="8703"/>
                    <a:pt x="1699" y="8674"/>
                    <a:pt x="1651" y="8636"/>
                  </a:cubicBezTo>
                  <a:close/>
                </a:path>
              </a:pathLst>
            </a:custGeom>
            <a:solidFill>
              <a:srgbClr val="D58B94"/>
            </a:solidFill>
            <a:ln w="9525" cap="flat">
              <a:noFill/>
              <a:prstDash val="solid"/>
              <a:miter/>
            </a:ln>
          </p:spPr>
          <p:txBody>
            <a:bodyPr rtlCol="0" anchor="ctr"/>
            <a:lstStyle/>
            <a:p>
              <a:endParaRPr lang="en-IN"/>
            </a:p>
          </p:txBody>
        </p:sp>
        <p:sp>
          <p:nvSpPr>
            <p:cNvPr id="2654" name="Freeform: Shape 2653">
              <a:extLst>
                <a:ext uri="{FF2B5EF4-FFF2-40B4-BE49-F238E27FC236}">
                  <a16:creationId xmlns:a16="http://schemas.microsoft.com/office/drawing/2014/main" xmlns="" id="{70DBBBCE-D690-00D2-69A8-0A00BB546056}"/>
                </a:ext>
              </a:extLst>
            </p:cNvPr>
            <p:cNvSpPr/>
            <p:nvPr/>
          </p:nvSpPr>
          <p:spPr>
            <a:xfrm>
              <a:off x="3720593" y="1157939"/>
              <a:ext cx="8001" cy="8069"/>
            </a:xfrm>
            <a:custGeom>
              <a:avLst/>
              <a:gdLst>
                <a:gd name="connsiteX0" fmla="*/ 1954 w 8001"/>
                <a:gd name="connsiteY0" fmla="*/ 7429 h 8069"/>
                <a:gd name="connsiteX1" fmla="*/ 544 w 8001"/>
                <a:gd name="connsiteY1" fmla="*/ 1952 h 8069"/>
                <a:gd name="connsiteX2" fmla="*/ 6021 w 8001"/>
                <a:gd name="connsiteY2" fmla="*/ 542 h 8069"/>
                <a:gd name="connsiteX3" fmla="*/ 7431 w 8001"/>
                <a:gd name="connsiteY3" fmla="*/ 6019 h 8069"/>
                <a:gd name="connsiteX4" fmla="*/ 7192 w 8001"/>
                <a:gd name="connsiteY4" fmla="*/ 6381 h 8069"/>
                <a:gd name="connsiteX5" fmla="*/ 1954 w 8001"/>
                <a:gd name="connsiteY5" fmla="*/ 7429 h 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1" h="8069">
                  <a:moveTo>
                    <a:pt x="1954" y="7429"/>
                  </a:moveTo>
                  <a:cubicBezTo>
                    <a:pt x="49" y="6305"/>
                    <a:pt x="-580" y="3848"/>
                    <a:pt x="544" y="1952"/>
                  </a:cubicBezTo>
                  <a:cubicBezTo>
                    <a:pt x="1668" y="47"/>
                    <a:pt x="4125" y="-582"/>
                    <a:pt x="6021" y="542"/>
                  </a:cubicBezTo>
                  <a:cubicBezTo>
                    <a:pt x="7926" y="1666"/>
                    <a:pt x="8555" y="4114"/>
                    <a:pt x="7431" y="6019"/>
                  </a:cubicBezTo>
                  <a:cubicBezTo>
                    <a:pt x="7364" y="6143"/>
                    <a:pt x="7278" y="6267"/>
                    <a:pt x="7192" y="6381"/>
                  </a:cubicBezTo>
                  <a:cubicBezTo>
                    <a:pt x="6021" y="8105"/>
                    <a:pt x="3697" y="8572"/>
                    <a:pt x="1954" y="7429"/>
                  </a:cubicBezTo>
                  <a:close/>
                </a:path>
              </a:pathLst>
            </a:custGeom>
            <a:solidFill>
              <a:srgbClr val="D58B94"/>
            </a:solidFill>
            <a:ln w="9525" cap="flat">
              <a:noFill/>
              <a:prstDash val="solid"/>
              <a:miter/>
            </a:ln>
          </p:spPr>
          <p:txBody>
            <a:bodyPr rtlCol="0" anchor="ctr"/>
            <a:lstStyle/>
            <a:p>
              <a:endParaRPr lang="en-IN"/>
            </a:p>
          </p:txBody>
        </p:sp>
        <p:sp>
          <p:nvSpPr>
            <p:cNvPr id="2655" name="Freeform: Shape 2654">
              <a:extLst>
                <a:ext uri="{FF2B5EF4-FFF2-40B4-BE49-F238E27FC236}">
                  <a16:creationId xmlns:a16="http://schemas.microsoft.com/office/drawing/2014/main" xmlns="" id="{065F1492-509D-8B41-3224-4CB0C0D5B46E}"/>
                </a:ext>
              </a:extLst>
            </p:cNvPr>
            <p:cNvSpPr/>
            <p:nvPr/>
          </p:nvSpPr>
          <p:spPr>
            <a:xfrm>
              <a:off x="3711788" y="1168245"/>
              <a:ext cx="9353" cy="9706"/>
            </a:xfrm>
            <a:custGeom>
              <a:avLst/>
              <a:gdLst>
                <a:gd name="connsiteX0" fmla="*/ -4 w 9353"/>
                <a:gd name="connsiteY0" fmla="*/ 5695 h 9706"/>
                <a:gd name="connsiteX1" fmla="*/ 4282 w 9353"/>
                <a:gd name="connsiteY1" fmla="*/ 76 h 9706"/>
                <a:gd name="connsiteX2" fmla="*/ 9254 w 9353"/>
                <a:gd name="connsiteY2" fmla="*/ 3305 h 9706"/>
                <a:gd name="connsiteX3" fmla="*/ 9330 w 9353"/>
                <a:gd name="connsiteY3" fmla="*/ 3886 h 9706"/>
                <a:gd name="connsiteX4" fmla="*/ 5044 w 9353"/>
                <a:gd name="connsiteY4" fmla="*/ 9601 h 9706"/>
                <a:gd name="connsiteX5" fmla="*/ 81 w 9353"/>
                <a:gd name="connsiteY5" fmla="*/ 6362 h 9706"/>
                <a:gd name="connsiteX6" fmla="*/ -4 w 9353"/>
                <a:gd name="connsiteY6" fmla="*/ 5695 h 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53" h="9706">
                  <a:moveTo>
                    <a:pt x="-4" y="5695"/>
                  </a:moveTo>
                  <a:cubicBezTo>
                    <a:pt x="-157" y="3019"/>
                    <a:pt x="1662" y="638"/>
                    <a:pt x="4282" y="76"/>
                  </a:cubicBezTo>
                  <a:cubicBezTo>
                    <a:pt x="6549" y="-401"/>
                    <a:pt x="8768" y="1047"/>
                    <a:pt x="9254" y="3305"/>
                  </a:cubicBezTo>
                  <a:cubicBezTo>
                    <a:pt x="9292" y="3495"/>
                    <a:pt x="9321" y="3695"/>
                    <a:pt x="9330" y="3886"/>
                  </a:cubicBezTo>
                  <a:cubicBezTo>
                    <a:pt x="9492" y="6581"/>
                    <a:pt x="7682" y="9001"/>
                    <a:pt x="5044" y="9601"/>
                  </a:cubicBezTo>
                  <a:cubicBezTo>
                    <a:pt x="2777" y="10077"/>
                    <a:pt x="557" y="8629"/>
                    <a:pt x="81" y="6362"/>
                  </a:cubicBezTo>
                  <a:cubicBezTo>
                    <a:pt x="34" y="6143"/>
                    <a:pt x="5" y="5924"/>
                    <a:pt x="-4" y="5695"/>
                  </a:cubicBezTo>
                  <a:close/>
                </a:path>
              </a:pathLst>
            </a:custGeom>
            <a:solidFill>
              <a:srgbClr val="D58B94"/>
            </a:solidFill>
            <a:ln w="9525" cap="flat">
              <a:noFill/>
              <a:prstDash val="solid"/>
              <a:miter/>
            </a:ln>
          </p:spPr>
          <p:txBody>
            <a:bodyPr rtlCol="0" anchor="ctr"/>
            <a:lstStyle/>
            <a:p>
              <a:endParaRPr lang="en-IN"/>
            </a:p>
          </p:txBody>
        </p:sp>
        <p:sp>
          <p:nvSpPr>
            <p:cNvPr id="2656" name="Freeform: Shape 2655">
              <a:extLst>
                <a:ext uri="{FF2B5EF4-FFF2-40B4-BE49-F238E27FC236}">
                  <a16:creationId xmlns:a16="http://schemas.microsoft.com/office/drawing/2014/main" xmlns="" id="{AB5BC560-E799-55F2-CB4F-52D8551D8E40}"/>
                </a:ext>
              </a:extLst>
            </p:cNvPr>
            <p:cNvSpPr/>
            <p:nvPr/>
          </p:nvSpPr>
          <p:spPr>
            <a:xfrm>
              <a:off x="3684327" y="1190076"/>
              <a:ext cx="11701" cy="11915"/>
            </a:xfrm>
            <a:custGeom>
              <a:avLst/>
              <a:gdLst>
                <a:gd name="connsiteX0" fmla="*/ 1644 w 11701"/>
                <a:gd name="connsiteY0" fmla="*/ 10629 h 11915"/>
                <a:gd name="connsiteX1" fmla="*/ 1644 w 11701"/>
                <a:gd name="connsiteY1" fmla="*/ 2343 h 11915"/>
                <a:gd name="connsiteX2" fmla="*/ 9740 w 11701"/>
                <a:gd name="connsiteY2" fmla="*/ 1104 h 11915"/>
                <a:gd name="connsiteX3" fmla="*/ 10216 w 11701"/>
                <a:gd name="connsiteY3" fmla="*/ 9391 h 11915"/>
                <a:gd name="connsiteX4" fmla="*/ 1844 w 11701"/>
                <a:gd name="connsiteY4" fmla="*/ 10782 h 11915"/>
                <a:gd name="connsiteX5" fmla="*/ 1644 w 11701"/>
                <a:gd name="connsiteY5" fmla="*/ 10629 h 1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01" h="11915">
                  <a:moveTo>
                    <a:pt x="1644" y="10629"/>
                  </a:moveTo>
                  <a:cubicBezTo>
                    <a:pt x="-566" y="8315"/>
                    <a:pt x="-566" y="4657"/>
                    <a:pt x="1644" y="2343"/>
                  </a:cubicBezTo>
                  <a:cubicBezTo>
                    <a:pt x="3539" y="-229"/>
                    <a:pt x="7159" y="-781"/>
                    <a:pt x="9740" y="1104"/>
                  </a:cubicBezTo>
                  <a:cubicBezTo>
                    <a:pt x="12140" y="3267"/>
                    <a:pt x="12350" y="6962"/>
                    <a:pt x="10216" y="9391"/>
                  </a:cubicBezTo>
                  <a:cubicBezTo>
                    <a:pt x="8292" y="12087"/>
                    <a:pt x="4539" y="12706"/>
                    <a:pt x="1844" y="10782"/>
                  </a:cubicBezTo>
                  <a:cubicBezTo>
                    <a:pt x="1777" y="10734"/>
                    <a:pt x="1711" y="10677"/>
                    <a:pt x="1644" y="10629"/>
                  </a:cubicBezTo>
                  <a:close/>
                </a:path>
              </a:pathLst>
            </a:custGeom>
            <a:solidFill>
              <a:srgbClr val="D58B94"/>
            </a:solidFill>
            <a:ln w="9525" cap="flat">
              <a:noFill/>
              <a:prstDash val="solid"/>
              <a:miter/>
            </a:ln>
          </p:spPr>
          <p:txBody>
            <a:bodyPr rtlCol="0" anchor="ctr"/>
            <a:lstStyle/>
            <a:p>
              <a:endParaRPr lang="en-IN"/>
            </a:p>
          </p:txBody>
        </p:sp>
        <p:sp>
          <p:nvSpPr>
            <p:cNvPr id="2657" name="Freeform: Shape 2656">
              <a:extLst>
                <a:ext uri="{FF2B5EF4-FFF2-40B4-BE49-F238E27FC236}">
                  <a16:creationId xmlns:a16="http://schemas.microsoft.com/office/drawing/2014/main" xmlns="" id="{7FB36C65-908D-09FF-BD78-E6058111AA08}"/>
                </a:ext>
              </a:extLst>
            </p:cNvPr>
            <p:cNvSpPr/>
            <p:nvPr/>
          </p:nvSpPr>
          <p:spPr>
            <a:xfrm>
              <a:off x="3694304" y="1173475"/>
              <a:ext cx="17407" cy="17511"/>
            </a:xfrm>
            <a:custGeom>
              <a:avLst/>
              <a:gdLst>
                <a:gd name="connsiteX0" fmla="*/ 2906 w 17407"/>
                <a:gd name="connsiteY0" fmla="*/ 15897 h 17511"/>
                <a:gd name="connsiteX1" fmla="*/ 2145 w 17407"/>
                <a:gd name="connsiteY1" fmla="*/ 3609 h 17511"/>
                <a:gd name="connsiteX2" fmla="*/ 14337 w 17407"/>
                <a:gd name="connsiteY2" fmla="*/ 1514 h 17511"/>
                <a:gd name="connsiteX3" fmla="*/ 15336 w 17407"/>
                <a:gd name="connsiteY3" fmla="*/ 13734 h 17511"/>
                <a:gd name="connsiteX4" fmla="*/ 15194 w 17407"/>
                <a:gd name="connsiteY4" fmla="*/ 13896 h 17511"/>
                <a:gd name="connsiteX5" fmla="*/ 2906 w 17407"/>
                <a:gd name="connsiteY5" fmla="*/ 15897 h 17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07" h="17511">
                  <a:moveTo>
                    <a:pt x="2906" y="15897"/>
                  </a:moveTo>
                  <a:cubicBezTo>
                    <a:pt x="-665" y="12696"/>
                    <a:pt x="-1008" y="7219"/>
                    <a:pt x="2145" y="3609"/>
                  </a:cubicBezTo>
                  <a:cubicBezTo>
                    <a:pt x="4992" y="-239"/>
                    <a:pt x="10364" y="-1163"/>
                    <a:pt x="14337" y="1514"/>
                  </a:cubicBezTo>
                  <a:cubicBezTo>
                    <a:pt x="17985" y="4610"/>
                    <a:pt x="18432" y="10077"/>
                    <a:pt x="15336" y="13734"/>
                  </a:cubicBezTo>
                  <a:cubicBezTo>
                    <a:pt x="15289" y="13782"/>
                    <a:pt x="15241" y="13839"/>
                    <a:pt x="15194" y="13896"/>
                  </a:cubicBezTo>
                  <a:cubicBezTo>
                    <a:pt x="12308" y="17764"/>
                    <a:pt x="6869" y="18649"/>
                    <a:pt x="2906" y="15897"/>
                  </a:cubicBezTo>
                  <a:close/>
                </a:path>
              </a:pathLst>
            </a:custGeom>
            <a:solidFill>
              <a:srgbClr val="D58B94"/>
            </a:solidFill>
            <a:ln w="9525" cap="flat">
              <a:noFill/>
              <a:prstDash val="solid"/>
              <a:miter/>
            </a:ln>
          </p:spPr>
          <p:txBody>
            <a:bodyPr rtlCol="0" anchor="ctr"/>
            <a:lstStyle/>
            <a:p>
              <a:endParaRPr lang="en-IN"/>
            </a:p>
          </p:txBody>
        </p:sp>
        <p:sp>
          <p:nvSpPr>
            <p:cNvPr id="2658" name="Freeform: Shape 2657">
              <a:extLst>
                <a:ext uri="{FF2B5EF4-FFF2-40B4-BE49-F238E27FC236}">
                  <a16:creationId xmlns:a16="http://schemas.microsoft.com/office/drawing/2014/main" xmlns="" id="{4696031B-D69D-6C64-3DDD-E51BB6793FFA}"/>
                </a:ext>
              </a:extLst>
            </p:cNvPr>
            <p:cNvSpPr/>
            <p:nvPr/>
          </p:nvSpPr>
          <p:spPr>
            <a:xfrm>
              <a:off x="3678312" y="1204394"/>
              <a:ext cx="7470" cy="7622"/>
            </a:xfrm>
            <a:custGeom>
              <a:avLst/>
              <a:gdLst>
                <a:gd name="connsiteX0" fmla="*/ 1087 w 7470"/>
                <a:gd name="connsiteY0" fmla="*/ 6980 h 7622"/>
                <a:gd name="connsiteX1" fmla="*/ 1087 w 7470"/>
                <a:gd name="connsiteY1" fmla="*/ 1550 h 7622"/>
                <a:gd name="connsiteX2" fmla="*/ 6268 w 7470"/>
                <a:gd name="connsiteY2" fmla="*/ 674 h 7622"/>
                <a:gd name="connsiteX3" fmla="*/ 6421 w 7470"/>
                <a:gd name="connsiteY3" fmla="*/ 788 h 7622"/>
                <a:gd name="connsiteX4" fmla="*/ 6087 w 7470"/>
                <a:gd name="connsiteY4" fmla="*/ 6570 h 7622"/>
                <a:gd name="connsiteX5" fmla="*/ 1182 w 7470"/>
                <a:gd name="connsiteY5" fmla="*/ 6980 h 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70" h="7622">
                  <a:moveTo>
                    <a:pt x="1087" y="6980"/>
                  </a:moveTo>
                  <a:cubicBezTo>
                    <a:pt x="-380" y="5465"/>
                    <a:pt x="-380" y="3065"/>
                    <a:pt x="1087" y="1550"/>
                  </a:cubicBezTo>
                  <a:cubicBezTo>
                    <a:pt x="2277" y="-126"/>
                    <a:pt x="4592" y="-517"/>
                    <a:pt x="6268" y="674"/>
                  </a:cubicBezTo>
                  <a:cubicBezTo>
                    <a:pt x="6316" y="712"/>
                    <a:pt x="6373" y="750"/>
                    <a:pt x="6421" y="788"/>
                  </a:cubicBezTo>
                  <a:cubicBezTo>
                    <a:pt x="7926" y="2474"/>
                    <a:pt x="7773" y="5065"/>
                    <a:pt x="6087" y="6570"/>
                  </a:cubicBezTo>
                  <a:cubicBezTo>
                    <a:pt x="4725" y="7780"/>
                    <a:pt x="2725" y="7951"/>
                    <a:pt x="1182" y="6980"/>
                  </a:cubicBezTo>
                  <a:close/>
                </a:path>
              </a:pathLst>
            </a:custGeom>
            <a:solidFill>
              <a:srgbClr val="D58B94"/>
            </a:solidFill>
            <a:ln w="9525" cap="flat">
              <a:noFill/>
              <a:prstDash val="solid"/>
              <a:miter/>
            </a:ln>
          </p:spPr>
          <p:txBody>
            <a:bodyPr rtlCol="0" anchor="ctr"/>
            <a:lstStyle/>
            <a:p>
              <a:endParaRPr lang="en-IN"/>
            </a:p>
          </p:txBody>
        </p:sp>
        <p:sp>
          <p:nvSpPr>
            <p:cNvPr id="2659" name="Freeform: Shape 2658">
              <a:extLst>
                <a:ext uri="{FF2B5EF4-FFF2-40B4-BE49-F238E27FC236}">
                  <a16:creationId xmlns:a16="http://schemas.microsoft.com/office/drawing/2014/main" xmlns="" id="{46188727-ADF4-C812-CE82-23435B9DF9A7}"/>
                </a:ext>
              </a:extLst>
            </p:cNvPr>
            <p:cNvSpPr/>
            <p:nvPr/>
          </p:nvSpPr>
          <p:spPr>
            <a:xfrm>
              <a:off x="3670270" y="1193734"/>
              <a:ext cx="6567" cy="6604"/>
            </a:xfrm>
            <a:custGeom>
              <a:avLst/>
              <a:gdLst>
                <a:gd name="connsiteX0" fmla="*/ 937 w 6567"/>
                <a:gd name="connsiteY0" fmla="*/ 5924 h 6604"/>
                <a:gd name="connsiteX1" fmla="*/ 937 w 6567"/>
                <a:gd name="connsiteY1" fmla="*/ 1257 h 6604"/>
                <a:gd name="connsiteX2" fmla="*/ 5604 w 6567"/>
                <a:gd name="connsiteY2" fmla="*/ 685 h 6604"/>
                <a:gd name="connsiteX3" fmla="*/ 5604 w 6567"/>
                <a:gd name="connsiteY3" fmla="*/ 5352 h 6604"/>
                <a:gd name="connsiteX4" fmla="*/ 937 w 6567"/>
                <a:gd name="connsiteY4" fmla="*/ 5924 h 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67" h="6604">
                  <a:moveTo>
                    <a:pt x="937" y="5924"/>
                  </a:moveTo>
                  <a:cubicBezTo>
                    <a:pt x="-330" y="4628"/>
                    <a:pt x="-330" y="2552"/>
                    <a:pt x="937" y="1257"/>
                  </a:cubicBezTo>
                  <a:cubicBezTo>
                    <a:pt x="2070" y="-182"/>
                    <a:pt x="4156" y="-439"/>
                    <a:pt x="5604" y="685"/>
                  </a:cubicBezTo>
                  <a:cubicBezTo>
                    <a:pt x="6871" y="1980"/>
                    <a:pt x="6871" y="4057"/>
                    <a:pt x="5604" y="5352"/>
                  </a:cubicBezTo>
                  <a:cubicBezTo>
                    <a:pt x="4442" y="6743"/>
                    <a:pt x="2394" y="7000"/>
                    <a:pt x="937" y="5924"/>
                  </a:cubicBezTo>
                  <a:close/>
                </a:path>
              </a:pathLst>
            </a:custGeom>
            <a:solidFill>
              <a:srgbClr val="D58B94"/>
            </a:solidFill>
            <a:ln w="9525" cap="flat">
              <a:noFill/>
              <a:prstDash val="solid"/>
              <a:miter/>
            </a:ln>
          </p:spPr>
          <p:txBody>
            <a:bodyPr rtlCol="0" anchor="ctr"/>
            <a:lstStyle/>
            <a:p>
              <a:endParaRPr lang="en-IN"/>
            </a:p>
          </p:txBody>
        </p:sp>
        <p:sp>
          <p:nvSpPr>
            <p:cNvPr id="2660" name="Freeform: Shape 2659">
              <a:extLst>
                <a:ext uri="{FF2B5EF4-FFF2-40B4-BE49-F238E27FC236}">
                  <a16:creationId xmlns:a16="http://schemas.microsoft.com/office/drawing/2014/main" xmlns="" id="{5284BD6C-B089-D6B2-4B0A-B4928030536E}"/>
                </a:ext>
              </a:extLst>
            </p:cNvPr>
            <p:cNvSpPr/>
            <p:nvPr/>
          </p:nvSpPr>
          <p:spPr>
            <a:xfrm>
              <a:off x="3666979" y="1179036"/>
              <a:ext cx="10647" cy="10795"/>
            </a:xfrm>
            <a:custGeom>
              <a:avLst/>
              <a:gdLst>
                <a:gd name="connsiteX0" fmla="*/ 1465 w 10647"/>
                <a:gd name="connsiteY0" fmla="*/ 9478 h 10795"/>
                <a:gd name="connsiteX1" fmla="*/ 1465 w 10647"/>
                <a:gd name="connsiteY1" fmla="*/ 2334 h 10795"/>
                <a:gd name="connsiteX2" fmla="*/ 1465 w 10647"/>
                <a:gd name="connsiteY2" fmla="*/ 2334 h 10795"/>
                <a:gd name="connsiteX3" fmla="*/ 8285 w 10647"/>
                <a:gd name="connsiteY3" fmla="*/ 725 h 10795"/>
                <a:gd name="connsiteX4" fmla="*/ 9895 w 10647"/>
                <a:gd name="connsiteY4" fmla="*/ 7535 h 10795"/>
                <a:gd name="connsiteX5" fmla="*/ 8990 w 10647"/>
                <a:gd name="connsiteY5" fmla="*/ 8621 h 10795"/>
                <a:gd name="connsiteX6" fmla="*/ 1961 w 10647"/>
                <a:gd name="connsiteY6" fmla="*/ 9869 h 10795"/>
                <a:gd name="connsiteX7" fmla="*/ 1465 w 10647"/>
                <a:gd name="connsiteY7" fmla="*/ 9478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47" h="10795">
                  <a:moveTo>
                    <a:pt x="1465" y="9478"/>
                  </a:moveTo>
                  <a:cubicBezTo>
                    <a:pt x="-506" y="7506"/>
                    <a:pt x="-506" y="4316"/>
                    <a:pt x="1465" y="2334"/>
                  </a:cubicBezTo>
                  <a:cubicBezTo>
                    <a:pt x="1465" y="2334"/>
                    <a:pt x="1465" y="2334"/>
                    <a:pt x="1465" y="2334"/>
                  </a:cubicBezTo>
                  <a:cubicBezTo>
                    <a:pt x="2904" y="10"/>
                    <a:pt x="5951" y="-714"/>
                    <a:pt x="8285" y="725"/>
                  </a:cubicBezTo>
                  <a:cubicBezTo>
                    <a:pt x="10609" y="2163"/>
                    <a:pt x="11333" y="5211"/>
                    <a:pt x="9895" y="7535"/>
                  </a:cubicBezTo>
                  <a:cubicBezTo>
                    <a:pt x="9647" y="7945"/>
                    <a:pt x="9343" y="8307"/>
                    <a:pt x="8990" y="8621"/>
                  </a:cubicBezTo>
                  <a:cubicBezTo>
                    <a:pt x="7399" y="10907"/>
                    <a:pt x="4247" y="11469"/>
                    <a:pt x="1961" y="9869"/>
                  </a:cubicBezTo>
                  <a:cubicBezTo>
                    <a:pt x="1789" y="9754"/>
                    <a:pt x="1618" y="9621"/>
                    <a:pt x="1465" y="9478"/>
                  </a:cubicBezTo>
                  <a:close/>
                </a:path>
              </a:pathLst>
            </a:custGeom>
            <a:solidFill>
              <a:srgbClr val="D58B94"/>
            </a:solidFill>
            <a:ln w="9525" cap="flat">
              <a:noFill/>
              <a:prstDash val="solid"/>
              <a:miter/>
            </a:ln>
          </p:spPr>
          <p:txBody>
            <a:bodyPr rtlCol="0" anchor="ctr"/>
            <a:lstStyle/>
            <a:p>
              <a:endParaRPr lang="en-IN"/>
            </a:p>
          </p:txBody>
        </p:sp>
        <p:sp>
          <p:nvSpPr>
            <p:cNvPr id="2661" name="Freeform: Shape 2660">
              <a:extLst>
                <a:ext uri="{FF2B5EF4-FFF2-40B4-BE49-F238E27FC236}">
                  <a16:creationId xmlns:a16="http://schemas.microsoft.com/office/drawing/2014/main" xmlns="" id="{F6F4C4F9-6B2F-688D-DDEB-DA046724896A}"/>
                </a:ext>
              </a:extLst>
            </p:cNvPr>
            <p:cNvSpPr/>
            <p:nvPr/>
          </p:nvSpPr>
          <p:spPr>
            <a:xfrm>
              <a:off x="3677185" y="1164983"/>
              <a:ext cx="12770" cy="12905"/>
            </a:xfrm>
            <a:custGeom>
              <a:avLst/>
              <a:gdLst>
                <a:gd name="connsiteX0" fmla="*/ 2118 w 12770"/>
                <a:gd name="connsiteY0" fmla="*/ 11625 h 12905"/>
                <a:gd name="connsiteX1" fmla="*/ 1546 w 12770"/>
                <a:gd name="connsiteY1" fmla="*/ 2766 h 12905"/>
                <a:gd name="connsiteX2" fmla="*/ 9976 w 12770"/>
                <a:gd name="connsiteY2" fmla="*/ 966 h 12905"/>
                <a:gd name="connsiteX3" fmla="*/ 11776 w 12770"/>
                <a:gd name="connsiteY3" fmla="*/ 9396 h 12905"/>
                <a:gd name="connsiteX4" fmla="*/ 11071 w 12770"/>
                <a:gd name="connsiteY4" fmla="*/ 10291 h 12905"/>
                <a:gd name="connsiteX5" fmla="*/ 2147 w 12770"/>
                <a:gd name="connsiteY5" fmla="*/ 11644 h 12905"/>
                <a:gd name="connsiteX6" fmla="*/ 2118 w 12770"/>
                <a:gd name="connsiteY6" fmla="*/ 11625 h 1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0" h="12905">
                  <a:moveTo>
                    <a:pt x="2118" y="11625"/>
                  </a:moveTo>
                  <a:cubicBezTo>
                    <a:pt x="-482" y="9329"/>
                    <a:pt x="-740" y="5376"/>
                    <a:pt x="1546" y="2766"/>
                  </a:cubicBezTo>
                  <a:cubicBezTo>
                    <a:pt x="3375" y="-63"/>
                    <a:pt x="7156" y="-863"/>
                    <a:pt x="9976" y="966"/>
                  </a:cubicBezTo>
                  <a:cubicBezTo>
                    <a:pt x="12805" y="2795"/>
                    <a:pt x="13605" y="6576"/>
                    <a:pt x="11776" y="9396"/>
                  </a:cubicBezTo>
                  <a:cubicBezTo>
                    <a:pt x="11567" y="9719"/>
                    <a:pt x="11338" y="10015"/>
                    <a:pt x="11071" y="10291"/>
                  </a:cubicBezTo>
                  <a:cubicBezTo>
                    <a:pt x="8985" y="13129"/>
                    <a:pt x="4985" y="13739"/>
                    <a:pt x="2147" y="11644"/>
                  </a:cubicBezTo>
                  <a:cubicBezTo>
                    <a:pt x="2137" y="11644"/>
                    <a:pt x="2127" y="11634"/>
                    <a:pt x="2118" y="11625"/>
                  </a:cubicBezTo>
                  <a:close/>
                </a:path>
              </a:pathLst>
            </a:custGeom>
            <a:solidFill>
              <a:srgbClr val="D58B94"/>
            </a:solidFill>
            <a:ln w="9525" cap="flat">
              <a:noFill/>
              <a:prstDash val="solid"/>
              <a:miter/>
            </a:ln>
          </p:spPr>
          <p:txBody>
            <a:bodyPr rtlCol="0" anchor="ctr"/>
            <a:lstStyle/>
            <a:p>
              <a:endParaRPr lang="en-IN"/>
            </a:p>
          </p:txBody>
        </p:sp>
        <p:sp>
          <p:nvSpPr>
            <p:cNvPr id="2662" name="Freeform: Shape 2661">
              <a:extLst>
                <a:ext uri="{FF2B5EF4-FFF2-40B4-BE49-F238E27FC236}">
                  <a16:creationId xmlns:a16="http://schemas.microsoft.com/office/drawing/2014/main" xmlns="" id="{B7AD0735-63E0-1A09-8E69-6DD4A4E0844E}"/>
                </a:ext>
              </a:extLst>
            </p:cNvPr>
            <p:cNvSpPr/>
            <p:nvPr/>
          </p:nvSpPr>
          <p:spPr>
            <a:xfrm>
              <a:off x="3700973" y="1155677"/>
              <a:ext cx="11930" cy="12200"/>
            </a:xfrm>
            <a:custGeom>
              <a:avLst/>
              <a:gdLst>
                <a:gd name="connsiteX0" fmla="*/ 2238 w 11930"/>
                <a:gd name="connsiteY0" fmla="*/ 11406 h 12200"/>
                <a:gd name="connsiteX1" fmla="*/ 1381 w 11930"/>
                <a:gd name="connsiteY1" fmla="*/ 2643 h 12200"/>
                <a:gd name="connsiteX2" fmla="*/ 10049 w 11930"/>
                <a:gd name="connsiteY2" fmla="*/ 1024 h 12200"/>
                <a:gd name="connsiteX3" fmla="*/ 9934 w 11930"/>
                <a:gd name="connsiteY3" fmla="*/ 10320 h 12200"/>
                <a:gd name="connsiteX4" fmla="*/ 2238 w 11930"/>
                <a:gd name="connsiteY4" fmla="*/ 11406 h 12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00">
                  <a:moveTo>
                    <a:pt x="2238" y="11406"/>
                  </a:moveTo>
                  <a:cubicBezTo>
                    <a:pt x="-391" y="9206"/>
                    <a:pt x="-772" y="5310"/>
                    <a:pt x="1381" y="2643"/>
                  </a:cubicBezTo>
                  <a:cubicBezTo>
                    <a:pt x="3372" y="-129"/>
                    <a:pt x="7191" y="-843"/>
                    <a:pt x="10049" y="1024"/>
                  </a:cubicBezTo>
                  <a:cubicBezTo>
                    <a:pt x="12582" y="3624"/>
                    <a:pt x="12535" y="7787"/>
                    <a:pt x="9934" y="10320"/>
                  </a:cubicBezTo>
                  <a:cubicBezTo>
                    <a:pt x="7887" y="12321"/>
                    <a:pt x="4772" y="12759"/>
                    <a:pt x="2238" y="11406"/>
                  </a:cubicBezTo>
                  <a:close/>
                </a:path>
              </a:pathLst>
            </a:custGeom>
            <a:solidFill>
              <a:srgbClr val="D58B94"/>
            </a:solidFill>
            <a:ln w="9525" cap="flat">
              <a:noFill/>
              <a:prstDash val="solid"/>
              <a:miter/>
            </a:ln>
          </p:spPr>
          <p:txBody>
            <a:bodyPr rtlCol="0" anchor="ctr"/>
            <a:lstStyle/>
            <a:p>
              <a:endParaRPr lang="en-IN"/>
            </a:p>
          </p:txBody>
        </p:sp>
        <p:sp>
          <p:nvSpPr>
            <p:cNvPr id="2663" name="Freeform: Shape 2662">
              <a:extLst>
                <a:ext uri="{FF2B5EF4-FFF2-40B4-BE49-F238E27FC236}">
                  <a16:creationId xmlns:a16="http://schemas.microsoft.com/office/drawing/2014/main" xmlns="" id="{F4EC53FB-F853-1BB7-7906-106FBD9F1234}"/>
                </a:ext>
              </a:extLst>
            </p:cNvPr>
            <p:cNvSpPr/>
            <p:nvPr/>
          </p:nvSpPr>
          <p:spPr>
            <a:xfrm>
              <a:off x="3693973" y="1153546"/>
              <a:ext cx="4690" cy="4795"/>
            </a:xfrm>
            <a:custGeom>
              <a:avLst/>
              <a:gdLst>
                <a:gd name="connsiteX0" fmla="*/ 665 w 4690"/>
                <a:gd name="connsiteY0" fmla="*/ 4297 h 4795"/>
                <a:gd name="connsiteX1" fmla="*/ 665 w 4690"/>
                <a:gd name="connsiteY1" fmla="*/ 964 h 4795"/>
                <a:gd name="connsiteX2" fmla="*/ 3999 w 4690"/>
                <a:gd name="connsiteY2" fmla="*/ 392 h 4795"/>
                <a:gd name="connsiteX3" fmla="*/ 3999 w 4690"/>
                <a:gd name="connsiteY3" fmla="*/ 3726 h 4795"/>
                <a:gd name="connsiteX4" fmla="*/ 846 w 4690"/>
                <a:gd name="connsiteY4" fmla="*/ 4421 h 4795"/>
                <a:gd name="connsiteX5" fmla="*/ 665 w 4690"/>
                <a:gd name="connsiteY5" fmla="*/ 4297 h 4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0" h="4795">
                  <a:moveTo>
                    <a:pt x="665" y="4297"/>
                  </a:moveTo>
                  <a:cubicBezTo>
                    <a:pt x="-240" y="3373"/>
                    <a:pt x="-240" y="1887"/>
                    <a:pt x="665" y="964"/>
                  </a:cubicBezTo>
                  <a:cubicBezTo>
                    <a:pt x="1456" y="-75"/>
                    <a:pt x="2913" y="-322"/>
                    <a:pt x="3999" y="392"/>
                  </a:cubicBezTo>
                  <a:cubicBezTo>
                    <a:pt x="4904" y="1316"/>
                    <a:pt x="4904" y="2802"/>
                    <a:pt x="3999" y="3726"/>
                  </a:cubicBezTo>
                  <a:cubicBezTo>
                    <a:pt x="3323" y="4793"/>
                    <a:pt x="1904" y="5097"/>
                    <a:pt x="846" y="4421"/>
                  </a:cubicBezTo>
                  <a:cubicBezTo>
                    <a:pt x="780" y="4383"/>
                    <a:pt x="722" y="4345"/>
                    <a:pt x="665" y="4297"/>
                  </a:cubicBezTo>
                  <a:close/>
                </a:path>
              </a:pathLst>
            </a:custGeom>
            <a:solidFill>
              <a:srgbClr val="D58B94"/>
            </a:solidFill>
            <a:ln w="9525" cap="flat">
              <a:noFill/>
              <a:prstDash val="solid"/>
              <a:miter/>
            </a:ln>
          </p:spPr>
          <p:txBody>
            <a:bodyPr rtlCol="0" anchor="ctr"/>
            <a:lstStyle/>
            <a:p>
              <a:endParaRPr lang="en-IN"/>
            </a:p>
          </p:txBody>
        </p:sp>
        <p:sp>
          <p:nvSpPr>
            <p:cNvPr id="2664" name="Freeform: Shape 2663">
              <a:extLst>
                <a:ext uri="{FF2B5EF4-FFF2-40B4-BE49-F238E27FC236}">
                  <a16:creationId xmlns:a16="http://schemas.microsoft.com/office/drawing/2014/main" xmlns="" id="{2D069D71-9E15-49D7-40DC-FF1858323315}"/>
                </a:ext>
              </a:extLst>
            </p:cNvPr>
            <p:cNvSpPr/>
            <p:nvPr/>
          </p:nvSpPr>
          <p:spPr>
            <a:xfrm>
              <a:off x="3736600" y="1216619"/>
              <a:ext cx="9951" cy="10104"/>
            </a:xfrm>
            <a:custGeom>
              <a:avLst/>
              <a:gdLst>
                <a:gd name="connsiteX0" fmla="*/ 1473 w 9951"/>
                <a:gd name="connsiteY0" fmla="*/ 9423 h 10104"/>
                <a:gd name="connsiteX1" fmla="*/ 1473 w 9951"/>
                <a:gd name="connsiteY1" fmla="*/ 2184 h 10104"/>
                <a:gd name="connsiteX2" fmla="*/ 8616 w 9951"/>
                <a:gd name="connsiteY2" fmla="*/ 851 h 10104"/>
                <a:gd name="connsiteX3" fmla="*/ 7940 w 9951"/>
                <a:gd name="connsiteY3" fmla="*/ 8766 h 10104"/>
                <a:gd name="connsiteX4" fmla="*/ 1663 w 9951"/>
                <a:gd name="connsiteY4" fmla="*/ 9423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1" h="10104">
                  <a:moveTo>
                    <a:pt x="1473" y="9423"/>
                  </a:moveTo>
                  <a:cubicBezTo>
                    <a:pt x="-509" y="7423"/>
                    <a:pt x="-509" y="4184"/>
                    <a:pt x="1473" y="2184"/>
                  </a:cubicBezTo>
                  <a:cubicBezTo>
                    <a:pt x="3111" y="-111"/>
                    <a:pt x="6264" y="-702"/>
                    <a:pt x="8616" y="851"/>
                  </a:cubicBezTo>
                  <a:cubicBezTo>
                    <a:pt x="10617" y="3222"/>
                    <a:pt x="10312" y="6766"/>
                    <a:pt x="7940" y="8766"/>
                  </a:cubicBezTo>
                  <a:cubicBezTo>
                    <a:pt x="6178" y="10252"/>
                    <a:pt x="3692" y="10509"/>
                    <a:pt x="1663" y="9423"/>
                  </a:cubicBezTo>
                  <a:close/>
                </a:path>
              </a:pathLst>
            </a:custGeom>
            <a:solidFill>
              <a:srgbClr val="D58B94"/>
            </a:solidFill>
            <a:ln w="9525" cap="flat">
              <a:noFill/>
              <a:prstDash val="solid"/>
              <a:miter/>
            </a:ln>
          </p:spPr>
          <p:txBody>
            <a:bodyPr rtlCol="0" anchor="ctr"/>
            <a:lstStyle/>
            <a:p>
              <a:endParaRPr lang="en-IN"/>
            </a:p>
          </p:txBody>
        </p:sp>
        <p:sp>
          <p:nvSpPr>
            <p:cNvPr id="2665" name="Freeform: Shape 2664">
              <a:extLst>
                <a:ext uri="{FF2B5EF4-FFF2-40B4-BE49-F238E27FC236}">
                  <a16:creationId xmlns:a16="http://schemas.microsoft.com/office/drawing/2014/main" xmlns="" id="{69372D58-D562-DEA8-5D06-6BA7C8CD4F6F}"/>
                </a:ext>
              </a:extLst>
            </p:cNvPr>
            <p:cNvSpPr/>
            <p:nvPr/>
          </p:nvSpPr>
          <p:spPr>
            <a:xfrm>
              <a:off x="3744067" y="1193920"/>
              <a:ext cx="13529" cy="13751"/>
            </a:xfrm>
            <a:custGeom>
              <a:avLst/>
              <a:gdLst>
                <a:gd name="connsiteX0" fmla="*/ 3530 w 13529"/>
                <a:gd name="connsiteY0" fmla="*/ 12692 h 13751"/>
                <a:gd name="connsiteX1" fmla="*/ 806 w 13529"/>
                <a:gd name="connsiteY1" fmla="*/ 3519 h 13751"/>
                <a:gd name="connsiteX2" fmla="*/ 9979 w 13529"/>
                <a:gd name="connsiteY2" fmla="*/ 805 h 13751"/>
                <a:gd name="connsiteX3" fmla="*/ 12703 w 13529"/>
                <a:gd name="connsiteY3" fmla="*/ 9968 h 13751"/>
                <a:gd name="connsiteX4" fmla="*/ 12103 w 13529"/>
                <a:gd name="connsiteY4" fmla="*/ 10882 h 13751"/>
                <a:gd name="connsiteX5" fmla="*/ 3702 w 13529"/>
                <a:gd name="connsiteY5" fmla="*/ 12797 h 13751"/>
                <a:gd name="connsiteX6" fmla="*/ 3530 w 13529"/>
                <a:gd name="connsiteY6" fmla="*/ 12692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9" h="13751">
                  <a:moveTo>
                    <a:pt x="3530" y="12692"/>
                  </a:moveTo>
                  <a:cubicBezTo>
                    <a:pt x="244" y="10911"/>
                    <a:pt x="-975" y="6805"/>
                    <a:pt x="806" y="3519"/>
                  </a:cubicBezTo>
                  <a:cubicBezTo>
                    <a:pt x="2587" y="243"/>
                    <a:pt x="6693" y="-977"/>
                    <a:pt x="9979" y="805"/>
                  </a:cubicBezTo>
                  <a:cubicBezTo>
                    <a:pt x="13255" y="2576"/>
                    <a:pt x="14474" y="6681"/>
                    <a:pt x="12703" y="9968"/>
                  </a:cubicBezTo>
                  <a:cubicBezTo>
                    <a:pt x="12522" y="10291"/>
                    <a:pt x="12322" y="10596"/>
                    <a:pt x="12103" y="10882"/>
                  </a:cubicBezTo>
                  <a:cubicBezTo>
                    <a:pt x="10312" y="13730"/>
                    <a:pt x="6550" y="14597"/>
                    <a:pt x="3702" y="12797"/>
                  </a:cubicBezTo>
                  <a:cubicBezTo>
                    <a:pt x="3644" y="12768"/>
                    <a:pt x="3587" y="12730"/>
                    <a:pt x="3530" y="12692"/>
                  </a:cubicBezTo>
                  <a:close/>
                </a:path>
              </a:pathLst>
            </a:custGeom>
            <a:solidFill>
              <a:srgbClr val="D58B94"/>
            </a:solidFill>
            <a:ln w="9525" cap="flat">
              <a:noFill/>
              <a:prstDash val="solid"/>
              <a:miter/>
            </a:ln>
          </p:spPr>
          <p:txBody>
            <a:bodyPr rtlCol="0" anchor="ctr"/>
            <a:lstStyle/>
            <a:p>
              <a:endParaRPr lang="en-IN"/>
            </a:p>
          </p:txBody>
        </p:sp>
        <p:sp>
          <p:nvSpPr>
            <p:cNvPr id="2666" name="Freeform: Shape 2665">
              <a:extLst>
                <a:ext uri="{FF2B5EF4-FFF2-40B4-BE49-F238E27FC236}">
                  <a16:creationId xmlns:a16="http://schemas.microsoft.com/office/drawing/2014/main" xmlns="" id="{CE6F863B-AEF1-C92B-8F64-0B49A0ED56C1}"/>
                </a:ext>
              </a:extLst>
            </p:cNvPr>
            <p:cNvSpPr/>
            <p:nvPr/>
          </p:nvSpPr>
          <p:spPr>
            <a:xfrm>
              <a:off x="3666756" y="1148586"/>
              <a:ext cx="8113" cy="8204"/>
            </a:xfrm>
            <a:custGeom>
              <a:avLst/>
              <a:gdLst>
                <a:gd name="connsiteX0" fmla="*/ 1403 w 8113"/>
                <a:gd name="connsiteY0" fmla="*/ 7353 h 8204"/>
                <a:gd name="connsiteX1" fmla="*/ 927 w 8113"/>
                <a:gd name="connsiteY1" fmla="*/ 1638 h 8204"/>
                <a:gd name="connsiteX2" fmla="*/ 6642 w 8113"/>
                <a:gd name="connsiteY2" fmla="*/ 781 h 8204"/>
                <a:gd name="connsiteX3" fmla="*/ 7185 w 8113"/>
                <a:gd name="connsiteY3" fmla="*/ 6410 h 8204"/>
                <a:gd name="connsiteX4" fmla="*/ 7118 w 8113"/>
                <a:gd name="connsiteY4" fmla="*/ 6495 h 8204"/>
                <a:gd name="connsiteX5" fmla="*/ 1546 w 8113"/>
                <a:gd name="connsiteY5" fmla="*/ 7457 h 8204"/>
                <a:gd name="connsiteX6" fmla="*/ 1403 w 8113"/>
                <a:gd name="connsiteY6" fmla="*/ 7353 h 8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3" h="8204">
                  <a:moveTo>
                    <a:pt x="1403" y="7353"/>
                  </a:moveTo>
                  <a:cubicBezTo>
                    <a:pt x="-283" y="5895"/>
                    <a:pt x="-492" y="3352"/>
                    <a:pt x="927" y="1638"/>
                  </a:cubicBezTo>
                  <a:cubicBezTo>
                    <a:pt x="2270" y="-172"/>
                    <a:pt x="4823" y="-553"/>
                    <a:pt x="6642" y="781"/>
                  </a:cubicBezTo>
                  <a:cubicBezTo>
                    <a:pt x="8347" y="2181"/>
                    <a:pt x="8595" y="4705"/>
                    <a:pt x="7185" y="6410"/>
                  </a:cubicBezTo>
                  <a:cubicBezTo>
                    <a:pt x="7166" y="6438"/>
                    <a:pt x="7147" y="6467"/>
                    <a:pt x="7118" y="6495"/>
                  </a:cubicBezTo>
                  <a:cubicBezTo>
                    <a:pt x="5842" y="8296"/>
                    <a:pt x="3346" y="8734"/>
                    <a:pt x="1546" y="7457"/>
                  </a:cubicBezTo>
                  <a:cubicBezTo>
                    <a:pt x="1498" y="7419"/>
                    <a:pt x="1451" y="7391"/>
                    <a:pt x="1403" y="7353"/>
                  </a:cubicBezTo>
                  <a:close/>
                </a:path>
              </a:pathLst>
            </a:custGeom>
            <a:solidFill>
              <a:srgbClr val="D58B94"/>
            </a:solidFill>
            <a:ln w="9525" cap="flat">
              <a:noFill/>
              <a:prstDash val="solid"/>
              <a:miter/>
            </a:ln>
          </p:spPr>
          <p:txBody>
            <a:bodyPr rtlCol="0" anchor="ctr"/>
            <a:lstStyle/>
            <a:p>
              <a:endParaRPr lang="en-IN"/>
            </a:p>
          </p:txBody>
        </p:sp>
        <p:sp>
          <p:nvSpPr>
            <p:cNvPr id="2667" name="Freeform: Shape 2666">
              <a:extLst>
                <a:ext uri="{FF2B5EF4-FFF2-40B4-BE49-F238E27FC236}">
                  <a16:creationId xmlns:a16="http://schemas.microsoft.com/office/drawing/2014/main" xmlns="" id="{E8180F60-B020-ECEC-E5D0-32DF4050A1EB}"/>
                </a:ext>
              </a:extLst>
            </p:cNvPr>
            <p:cNvSpPr/>
            <p:nvPr/>
          </p:nvSpPr>
          <p:spPr>
            <a:xfrm>
              <a:off x="3677193" y="1151951"/>
              <a:ext cx="11302" cy="11577"/>
            </a:xfrm>
            <a:custGeom>
              <a:avLst/>
              <a:gdLst>
                <a:gd name="connsiteX0" fmla="*/ 1538 w 11302"/>
                <a:gd name="connsiteY0" fmla="*/ 10274 h 11577"/>
                <a:gd name="connsiteX1" fmla="*/ 2081 w 11302"/>
                <a:gd name="connsiteY1" fmla="*/ 1540 h 11577"/>
                <a:gd name="connsiteX2" fmla="*/ 9158 w 11302"/>
                <a:gd name="connsiteY2" fmla="*/ 749 h 11577"/>
                <a:gd name="connsiteX3" fmla="*/ 9920 w 11302"/>
                <a:gd name="connsiteY3" fmla="*/ 9227 h 11577"/>
                <a:gd name="connsiteX4" fmla="*/ 1643 w 11302"/>
                <a:gd name="connsiteY4" fmla="*/ 10360 h 11577"/>
                <a:gd name="connsiteX5" fmla="*/ 1538 w 11302"/>
                <a:gd name="connsiteY5" fmla="*/ 10274 h 11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2" h="11577">
                  <a:moveTo>
                    <a:pt x="1538" y="10274"/>
                  </a:moveTo>
                  <a:cubicBezTo>
                    <a:pt x="-729" y="7712"/>
                    <a:pt x="-481" y="3797"/>
                    <a:pt x="2081" y="1540"/>
                  </a:cubicBezTo>
                  <a:cubicBezTo>
                    <a:pt x="4043" y="-194"/>
                    <a:pt x="6872" y="-508"/>
                    <a:pt x="9158" y="749"/>
                  </a:cubicBezTo>
                  <a:cubicBezTo>
                    <a:pt x="11673" y="2902"/>
                    <a:pt x="12006" y="6664"/>
                    <a:pt x="9920" y="9227"/>
                  </a:cubicBezTo>
                  <a:cubicBezTo>
                    <a:pt x="7949" y="11827"/>
                    <a:pt x="4243" y="12332"/>
                    <a:pt x="1643" y="10360"/>
                  </a:cubicBezTo>
                  <a:cubicBezTo>
                    <a:pt x="1605" y="10331"/>
                    <a:pt x="1576" y="10303"/>
                    <a:pt x="1538" y="10274"/>
                  </a:cubicBezTo>
                  <a:close/>
                </a:path>
              </a:pathLst>
            </a:custGeom>
            <a:solidFill>
              <a:srgbClr val="D58B94"/>
            </a:solidFill>
            <a:ln w="9525" cap="flat">
              <a:noFill/>
              <a:prstDash val="solid"/>
              <a:miter/>
            </a:ln>
          </p:spPr>
          <p:txBody>
            <a:bodyPr rtlCol="0" anchor="ctr"/>
            <a:lstStyle/>
            <a:p>
              <a:endParaRPr lang="en-IN"/>
            </a:p>
          </p:txBody>
        </p:sp>
        <p:sp>
          <p:nvSpPr>
            <p:cNvPr id="2668" name="Freeform: Shape 2667">
              <a:extLst>
                <a:ext uri="{FF2B5EF4-FFF2-40B4-BE49-F238E27FC236}">
                  <a16:creationId xmlns:a16="http://schemas.microsoft.com/office/drawing/2014/main" xmlns="" id="{3D20608A-FB6A-F9C3-4E9A-FC0848633E16}"/>
                </a:ext>
              </a:extLst>
            </p:cNvPr>
            <p:cNvSpPr/>
            <p:nvPr/>
          </p:nvSpPr>
          <p:spPr>
            <a:xfrm>
              <a:off x="3682141" y="1140697"/>
              <a:ext cx="8762" cy="8832"/>
            </a:xfrm>
            <a:custGeom>
              <a:avLst/>
              <a:gdLst>
                <a:gd name="connsiteX0" fmla="*/ 1925 w 8762"/>
                <a:gd name="connsiteY0" fmla="*/ 8002 h 8832"/>
                <a:gd name="connsiteX1" fmla="*/ 734 w 8762"/>
                <a:gd name="connsiteY1" fmla="*/ 1925 h 8832"/>
                <a:gd name="connsiteX2" fmla="*/ 6811 w 8762"/>
                <a:gd name="connsiteY2" fmla="*/ 725 h 8832"/>
                <a:gd name="connsiteX3" fmla="*/ 8002 w 8762"/>
                <a:gd name="connsiteY3" fmla="*/ 6812 h 8832"/>
                <a:gd name="connsiteX4" fmla="*/ 7830 w 8762"/>
                <a:gd name="connsiteY4" fmla="*/ 7050 h 8832"/>
                <a:gd name="connsiteX5" fmla="*/ 1992 w 8762"/>
                <a:gd name="connsiteY5" fmla="*/ 8050 h 8832"/>
                <a:gd name="connsiteX6" fmla="*/ 1925 w 8762"/>
                <a:gd name="connsiteY6" fmla="*/ 8002 h 8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2" h="8832">
                  <a:moveTo>
                    <a:pt x="1925" y="8002"/>
                  </a:moveTo>
                  <a:cubicBezTo>
                    <a:pt x="-85" y="6650"/>
                    <a:pt x="-618" y="3935"/>
                    <a:pt x="734" y="1925"/>
                  </a:cubicBezTo>
                  <a:cubicBezTo>
                    <a:pt x="2077" y="-84"/>
                    <a:pt x="4801" y="-618"/>
                    <a:pt x="6811" y="725"/>
                  </a:cubicBezTo>
                  <a:cubicBezTo>
                    <a:pt x="8821" y="2078"/>
                    <a:pt x="9354" y="4802"/>
                    <a:pt x="8002" y="6812"/>
                  </a:cubicBezTo>
                  <a:cubicBezTo>
                    <a:pt x="7954" y="6888"/>
                    <a:pt x="7888" y="6974"/>
                    <a:pt x="7830" y="7050"/>
                  </a:cubicBezTo>
                  <a:cubicBezTo>
                    <a:pt x="6497" y="8936"/>
                    <a:pt x="3878" y="9384"/>
                    <a:pt x="1992" y="8050"/>
                  </a:cubicBezTo>
                  <a:cubicBezTo>
                    <a:pt x="1963" y="8031"/>
                    <a:pt x="1944" y="8021"/>
                    <a:pt x="1925" y="8002"/>
                  </a:cubicBezTo>
                  <a:close/>
                </a:path>
              </a:pathLst>
            </a:custGeom>
            <a:solidFill>
              <a:srgbClr val="D58B94"/>
            </a:solidFill>
            <a:ln w="9525" cap="flat">
              <a:noFill/>
              <a:prstDash val="solid"/>
              <a:miter/>
            </a:ln>
          </p:spPr>
          <p:txBody>
            <a:bodyPr rtlCol="0" anchor="ctr"/>
            <a:lstStyle/>
            <a:p>
              <a:endParaRPr lang="en-IN"/>
            </a:p>
          </p:txBody>
        </p:sp>
        <p:sp>
          <p:nvSpPr>
            <p:cNvPr id="2669" name="Freeform: Shape 2668">
              <a:extLst>
                <a:ext uri="{FF2B5EF4-FFF2-40B4-BE49-F238E27FC236}">
                  <a16:creationId xmlns:a16="http://schemas.microsoft.com/office/drawing/2014/main" xmlns="" id="{B41CBE1A-24CE-0C77-372B-70A00648D954}"/>
                </a:ext>
              </a:extLst>
            </p:cNvPr>
            <p:cNvSpPr/>
            <p:nvPr/>
          </p:nvSpPr>
          <p:spPr>
            <a:xfrm>
              <a:off x="3535489" y="930687"/>
              <a:ext cx="301374" cy="238506"/>
            </a:xfrm>
            <a:custGeom>
              <a:avLst/>
              <a:gdLst>
                <a:gd name="connsiteX0" fmla="*/ 47231 w 301374"/>
                <a:gd name="connsiteY0" fmla="*/ -15 h 238506"/>
                <a:gd name="connsiteX1" fmla="*/ 301358 w 301374"/>
                <a:gd name="connsiteY1" fmla="*/ 141812 h 238506"/>
                <a:gd name="connsiteX2" fmla="*/ 294786 w 301374"/>
                <a:gd name="connsiteY2" fmla="*/ 181341 h 238506"/>
                <a:gd name="connsiteX3" fmla="*/ 240493 w 301374"/>
                <a:gd name="connsiteY3" fmla="*/ 238491 h 238506"/>
                <a:gd name="connsiteX4" fmla="*/ -13 w 301374"/>
                <a:gd name="connsiteY4" fmla="*/ 68946 h 238506"/>
                <a:gd name="connsiteX5" fmla="*/ 9988 w 301374"/>
                <a:gd name="connsiteY5" fmla="*/ 41800 h 238506"/>
                <a:gd name="connsiteX6" fmla="*/ 47231 w 301374"/>
                <a:gd name="connsiteY6" fmla="*/ -15 h 23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374" h="238506">
                  <a:moveTo>
                    <a:pt x="47231" y="-15"/>
                  </a:moveTo>
                  <a:lnTo>
                    <a:pt x="301358" y="141812"/>
                  </a:lnTo>
                  <a:cubicBezTo>
                    <a:pt x="301453" y="155271"/>
                    <a:pt x="299234" y="168644"/>
                    <a:pt x="294786" y="181341"/>
                  </a:cubicBezTo>
                  <a:cubicBezTo>
                    <a:pt x="286423" y="207716"/>
                    <a:pt x="266401" y="228785"/>
                    <a:pt x="240493" y="238491"/>
                  </a:cubicBezTo>
                  <a:lnTo>
                    <a:pt x="-13" y="68946"/>
                  </a:lnTo>
                  <a:cubicBezTo>
                    <a:pt x="2377" y="59578"/>
                    <a:pt x="5730" y="50482"/>
                    <a:pt x="9988" y="41800"/>
                  </a:cubicBezTo>
                  <a:cubicBezTo>
                    <a:pt x="17837" y="24385"/>
                    <a:pt x="30838" y="9793"/>
                    <a:pt x="47231"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670" name="Freeform: Shape 2669">
              <a:extLst>
                <a:ext uri="{FF2B5EF4-FFF2-40B4-BE49-F238E27FC236}">
                  <a16:creationId xmlns:a16="http://schemas.microsoft.com/office/drawing/2014/main" xmlns="" id="{9A40B222-5528-DBAC-27ED-C982DF63DAE5}"/>
                </a:ext>
              </a:extLst>
            </p:cNvPr>
            <p:cNvSpPr/>
            <p:nvPr/>
          </p:nvSpPr>
          <p:spPr>
            <a:xfrm>
              <a:off x="3597864" y="982079"/>
              <a:ext cx="81397" cy="63022"/>
            </a:xfrm>
            <a:custGeom>
              <a:avLst/>
              <a:gdLst>
                <a:gd name="connsiteX0" fmla="*/ 79343 w 81397"/>
                <a:gd name="connsiteY0" fmla="*/ 55654 h 63022"/>
                <a:gd name="connsiteX1" fmla="*/ 29051 w 81397"/>
                <a:gd name="connsiteY1" fmla="*/ 50987 h 63022"/>
                <a:gd name="connsiteX2" fmla="*/ 3239 w 81397"/>
                <a:gd name="connsiteY2" fmla="*/ 8029 h 63022"/>
                <a:gd name="connsiteX3" fmla="*/ 53150 w 81397"/>
                <a:gd name="connsiteY3" fmla="*/ 12315 h 63022"/>
                <a:gd name="connsiteX4" fmla="*/ 79343 w 81397"/>
                <a:gd name="connsiteY4" fmla="*/ 55654 h 63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97" h="63022">
                  <a:moveTo>
                    <a:pt x="79343" y="55654"/>
                  </a:moveTo>
                  <a:cubicBezTo>
                    <a:pt x="72295" y="66893"/>
                    <a:pt x="49626" y="65179"/>
                    <a:pt x="29051" y="50987"/>
                  </a:cubicBezTo>
                  <a:cubicBezTo>
                    <a:pt x="-2762" y="29746"/>
                    <a:pt x="-3143" y="18030"/>
                    <a:pt x="3239" y="8029"/>
                  </a:cubicBezTo>
                  <a:cubicBezTo>
                    <a:pt x="9620" y="-1973"/>
                    <a:pt x="23813" y="-4830"/>
                    <a:pt x="53150" y="12315"/>
                  </a:cubicBezTo>
                  <a:cubicBezTo>
                    <a:pt x="74581" y="24793"/>
                    <a:pt x="86392" y="44224"/>
                    <a:pt x="79343" y="5565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671" name="Freeform: Shape 2670">
              <a:extLst>
                <a:ext uri="{FF2B5EF4-FFF2-40B4-BE49-F238E27FC236}">
                  <a16:creationId xmlns:a16="http://schemas.microsoft.com/office/drawing/2014/main" xmlns="" id="{040AC79E-0D05-24F8-8F1B-36DF5AE9B15A}"/>
                </a:ext>
              </a:extLst>
            </p:cNvPr>
            <p:cNvSpPr/>
            <p:nvPr/>
          </p:nvSpPr>
          <p:spPr>
            <a:xfrm>
              <a:off x="3791798" y="1138126"/>
              <a:ext cx="12181" cy="12738"/>
            </a:xfrm>
            <a:custGeom>
              <a:avLst/>
              <a:gdLst>
                <a:gd name="connsiteX0" fmla="*/ 2377 w 12181"/>
                <a:gd name="connsiteY0" fmla="*/ 11907 h 12738"/>
                <a:gd name="connsiteX1" fmla="*/ 1586 w 12181"/>
                <a:gd name="connsiteY1" fmla="*/ 2372 h 12738"/>
                <a:gd name="connsiteX2" fmla="*/ 9711 w 12181"/>
                <a:gd name="connsiteY2" fmla="*/ 667 h 12738"/>
                <a:gd name="connsiteX3" fmla="*/ 10949 w 12181"/>
                <a:gd name="connsiteY3" fmla="*/ 9525 h 12738"/>
                <a:gd name="connsiteX4" fmla="*/ 2386 w 12181"/>
                <a:gd name="connsiteY4" fmla="*/ 11907 h 12738"/>
                <a:gd name="connsiteX5" fmla="*/ 2377 w 12181"/>
                <a:gd name="connsiteY5" fmla="*/ 11907 h 1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81" h="12738">
                  <a:moveTo>
                    <a:pt x="2377" y="11907"/>
                  </a:moveTo>
                  <a:cubicBezTo>
                    <a:pt x="-471" y="9497"/>
                    <a:pt x="-824" y="5230"/>
                    <a:pt x="1586" y="2372"/>
                  </a:cubicBezTo>
                  <a:cubicBezTo>
                    <a:pt x="3587" y="19"/>
                    <a:pt x="6930" y="-685"/>
                    <a:pt x="9711" y="667"/>
                  </a:cubicBezTo>
                  <a:cubicBezTo>
                    <a:pt x="12426" y="2820"/>
                    <a:pt x="12969" y="6716"/>
                    <a:pt x="10949" y="9525"/>
                  </a:cubicBezTo>
                  <a:cubicBezTo>
                    <a:pt x="9244" y="12545"/>
                    <a:pt x="5406" y="13621"/>
                    <a:pt x="2386" y="11907"/>
                  </a:cubicBezTo>
                  <a:cubicBezTo>
                    <a:pt x="2386" y="11907"/>
                    <a:pt x="2377" y="11907"/>
                    <a:pt x="2377" y="11907"/>
                  </a:cubicBezTo>
                  <a:close/>
                </a:path>
              </a:pathLst>
            </a:custGeom>
            <a:solidFill>
              <a:srgbClr val="D58B94"/>
            </a:solidFill>
            <a:ln w="9525" cap="flat">
              <a:noFill/>
              <a:prstDash val="solid"/>
              <a:miter/>
            </a:ln>
          </p:spPr>
          <p:txBody>
            <a:bodyPr rtlCol="0" anchor="ctr"/>
            <a:lstStyle/>
            <a:p>
              <a:endParaRPr lang="en-IN"/>
            </a:p>
          </p:txBody>
        </p:sp>
        <p:sp>
          <p:nvSpPr>
            <p:cNvPr id="2672" name="Freeform: Shape 2671">
              <a:extLst>
                <a:ext uri="{FF2B5EF4-FFF2-40B4-BE49-F238E27FC236}">
                  <a16:creationId xmlns:a16="http://schemas.microsoft.com/office/drawing/2014/main" xmlns="" id="{E30EF7A5-0BD1-9C3E-09BF-5A067A227092}"/>
                </a:ext>
              </a:extLst>
            </p:cNvPr>
            <p:cNvSpPr/>
            <p:nvPr/>
          </p:nvSpPr>
          <p:spPr>
            <a:xfrm>
              <a:off x="3775763" y="1145893"/>
              <a:ext cx="12567" cy="12952"/>
            </a:xfrm>
            <a:custGeom>
              <a:avLst/>
              <a:gdLst>
                <a:gd name="connsiteX0" fmla="*/ 2124 w 12567"/>
                <a:gd name="connsiteY0" fmla="*/ 11951 h 12952"/>
                <a:gd name="connsiteX1" fmla="*/ 1924 w 12567"/>
                <a:gd name="connsiteY1" fmla="*/ 2121 h 12952"/>
                <a:gd name="connsiteX2" fmla="*/ 9839 w 12567"/>
                <a:gd name="connsiteY2" fmla="*/ 616 h 12952"/>
                <a:gd name="connsiteX3" fmla="*/ 11392 w 12567"/>
                <a:gd name="connsiteY3" fmla="*/ 9503 h 12952"/>
                <a:gd name="connsiteX4" fmla="*/ 10887 w 12567"/>
                <a:gd name="connsiteY4" fmla="*/ 10141 h 12952"/>
                <a:gd name="connsiteX5" fmla="*/ 2124 w 12567"/>
                <a:gd name="connsiteY5" fmla="*/ 11951 h 1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7" h="12952">
                  <a:moveTo>
                    <a:pt x="2124" y="11951"/>
                  </a:moveTo>
                  <a:cubicBezTo>
                    <a:pt x="-648" y="9293"/>
                    <a:pt x="-733" y="4893"/>
                    <a:pt x="1924" y="2121"/>
                  </a:cubicBezTo>
                  <a:cubicBezTo>
                    <a:pt x="3972" y="-13"/>
                    <a:pt x="7153" y="-613"/>
                    <a:pt x="9839" y="616"/>
                  </a:cubicBezTo>
                  <a:cubicBezTo>
                    <a:pt x="12725" y="2645"/>
                    <a:pt x="13421" y="6617"/>
                    <a:pt x="11392" y="9503"/>
                  </a:cubicBezTo>
                  <a:cubicBezTo>
                    <a:pt x="11239" y="9731"/>
                    <a:pt x="11068" y="9941"/>
                    <a:pt x="10887" y="10141"/>
                  </a:cubicBezTo>
                  <a:cubicBezTo>
                    <a:pt x="8915" y="12989"/>
                    <a:pt x="5058" y="13789"/>
                    <a:pt x="2124" y="11951"/>
                  </a:cubicBezTo>
                  <a:close/>
                </a:path>
              </a:pathLst>
            </a:custGeom>
            <a:solidFill>
              <a:srgbClr val="D58B94"/>
            </a:solidFill>
            <a:ln w="9525" cap="flat">
              <a:noFill/>
              <a:prstDash val="solid"/>
              <a:miter/>
            </a:ln>
          </p:spPr>
          <p:txBody>
            <a:bodyPr rtlCol="0" anchor="ctr"/>
            <a:lstStyle/>
            <a:p>
              <a:endParaRPr lang="en-IN"/>
            </a:p>
          </p:txBody>
        </p:sp>
        <p:sp>
          <p:nvSpPr>
            <p:cNvPr id="2673" name="Freeform: Shape 2672">
              <a:extLst>
                <a:ext uri="{FF2B5EF4-FFF2-40B4-BE49-F238E27FC236}">
                  <a16:creationId xmlns:a16="http://schemas.microsoft.com/office/drawing/2014/main" xmlns="" id="{C81F5548-F2AC-8868-0001-4F0276BD7B4B}"/>
                </a:ext>
              </a:extLst>
            </p:cNvPr>
            <p:cNvSpPr/>
            <p:nvPr/>
          </p:nvSpPr>
          <p:spPr>
            <a:xfrm>
              <a:off x="3776787" y="1130044"/>
              <a:ext cx="11419" cy="11973"/>
            </a:xfrm>
            <a:custGeom>
              <a:avLst/>
              <a:gdLst>
                <a:gd name="connsiteX0" fmla="*/ 1957 w 11419"/>
                <a:gd name="connsiteY0" fmla="*/ 10941 h 11973"/>
                <a:gd name="connsiteX1" fmla="*/ 1100 w 11419"/>
                <a:gd name="connsiteY1" fmla="*/ 2940 h 11973"/>
                <a:gd name="connsiteX2" fmla="*/ 9196 w 11419"/>
                <a:gd name="connsiteY2" fmla="*/ 749 h 11973"/>
                <a:gd name="connsiteX3" fmla="*/ 9853 w 11419"/>
                <a:gd name="connsiteY3" fmla="*/ 9750 h 11973"/>
                <a:gd name="connsiteX4" fmla="*/ 2243 w 11419"/>
                <a:gd name="connsiteY4" fmla="*/ 11322 h 11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9" h="11973">
                  <a:moveTo>
                    <a:pt x="1957" y="10941"/>
                  </a:moveTo>
                  <a:cubicBezTo>
                    <a:pt x="-300" y="8864"/>
                    <a:pt x="-662" y="5445"/>
                    <a:pt x="1100" y="2940"/>
                  </a:cubicBezTo>
                  <a:cubicBezTo>
                    <a:pt x="2757" y="130"/>
                    <a:pt x="6348" y="-842"/>
                    <a:pt x="9196" y="749"/>
                  </a:cubicBezTo>
                  <a:cubicBezTo>
                    <a:pt x="11863" y="3054"/>
                    <a:pt x="12159" y="7083"/>
                    <a:pt x="9853" y="9750"/>
                  </a:cubicBezTo>
                  <a:cubicBezTo>
                    <a:pt x="7968" y="11931"/>
                    <a:pt x="4843" y="12579"/>
                    <a:pt x="2243" y="11322"/>
                  </a:cubicBezTo>
                  <a:close/>
                </a:path>
              </a:pathLst>
            </a:custGeom>
            <a:solidFill>
              <a:srgbClr val="D58B94"/>
            </a:solidFill>
            <a:ln w="9525" cap="flat">
              <a:noFill/>
              <a:prstDash val="solid"/>
              <a:miter/>
            </a:ln>
          </p:spPr>
          <p:txBody>
            <a:bodyPr rtlCol="0" anchor="ctr"/>
            <a:lstStyle/>
            <a:p>
              <a:endParaRPr lang="en-IN"/>
            </a:p>
          </p:txBody>
        </p:sp>
        <p:sp>
          <p:nvSpPr>
            <p:cNvPr id="2674" name="Freeform: Shape 2673">
              <a:extLst>
                <a:ext uri="{FF2B5EF4-FFF2-40B4-BE49-F238E27FC236}">
                  <a16:creationId xmlns:a16="http://schemas.microsoft.com/office/drawing/2014/main" xmlns="" id="{B9624779-2C3C-B0EB-03D4-505DD5642744}"/>
                </a:ext>
              </a:extLst>
            </p:cNvPr>
            <p:cNvSpPr/>
            <p:nvPr/>
          </p:nvSpPr>
          <p:spPr>
            <a:xfrm>
              <a:off x="3818274" y="1077907"/>
              <a:ext cx="12768" cy="12852"/>
            </a:xfrm>
            <a:custGeom>
              <a:avLst/>
              <a:gdLst>
                <a:gd name="connsiteX0" fmla="*/ 3809 w 12768"/>
                <a:gd name="connsiteY0" fmla="*/ 12214 h 12852"/>
                <a:gd name="connsiteX1" fmla="*/ 523 w 12768"/>
                <a:gd name="connsiteY1" fmla="*/ 3803 h 12852"/>
                <a:gd name="connsiteX2" fmla="*/ 8933 w 12768"/>
                <a:gd name="connsiteY2" fmla="*/ 526 h 12852"/>
                <a:gd name="connsiteX3" fmla="*/ 12219 w 12768"/>
                <a:gd name="connsiteY3" fmla="*/ 8927 h 12852"/>
                <a:gd name="connsiteX4" fmla="*/ 11905 w 12768"/>
                <a:gd name="connsiteY4" fmla="*/ 9547 h 12852"/>
                <a:gd name="connsiteX5" fmla="*/ 3809 w 12768"/>
                <a:gd name="connsiteY5" fmla="*/ 12214 h 1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68" h="12852">
                  <a:moveTo>
                    <a:pt x="3809" y="12214"/>
                  </a:moveTo>
                  <a:cubicBezTo>
                    <a:pt x="579" y="10794"/>
                    <a:pt x="-887" y="7032"/>
                    <a:pt x="523" y="3803"/>
                  </a:cubicBezTo>
                  <a:cubicBezTo>
                    <a:pt x="1942" y="574"/>
                    <a:pt x="5704" y="-893"/>
                    <a:pt x="8933" y="526"/>
                  </a:cubicBezTo>
                  <a:cubicBezTo>
                    <a:pt x="12162" y="1936"/>
                    <a:pt x="13629" y="5698"/>
                    <a:pt x="12219" y="8927"/>
                  </a:cubicBezTo>
                  <a:cubicBezTo>
                    <a:pt x="12124" y="9137"/>
                    <a:pt x="12019" y="9347"/>
                    <a:pt x="11905" y="9547"/>
                  </a:cubicBezTo>
                  <a:cubicBezTo>
                    <a:pt x="10381" y="12490"/>
                    <a:pt x="6780" y="13671"/>
                    <a:pt x="3809" y="12214"/>
                  </a:cubicBezTo>
                  <a:close/>
                </a:path>
              </a:pathLst>
            </a:custGeom>
            <a:solidFill>
              <a:srgbClr val="D58B94"/>
            </a:solidFill>
            <a:ln w="9525" cap="flat">
              <a:noFill/>
              <a:prstDash val="solid"/>
              <a:miter/>
            </a:ln>
          </p:spPr>
          <p:txBody>
            <a:bodyPr rtlCol="0" anchor="ctr"/>
            <a:lstStyle/>
            <a:p>
              <a:endParaRPr lang="en-IN"/>
            </a:p>
          </p:txBody>
        </p:sp>
        <p:sp>
          <p:nvSpPr>
            <p:cNvPr id="2675" name="Freeform: Shape 2674">
              <a:extLst>
                <a:ext uri="{FF2B5EF4-FFF2-40B4-BE49-F238E27FC236}">
                  <a16:creationId xmlns:a16="http://schemas.microsoft.com/office/drawing/2014/main" xmlns="" id="{71C3E74B-110B-485F-DBC6-A346AB019FF3}"/>
                </a:ext>
              </a:extLst>
            </p:cNvPr>
            <p:cNvSpPr/>
            <p:nvPr/>
          </p:nvSpPr>
          <p:spPr>
            <a:xfrm>
              <a:off x="3787007" y="1109748"/>
              <a:ext cx="16766" cy="16888"/>
            </a:xfrm>
            <a:custGeom>
              <a:avLst/>
              <a:gdLst>
                <a:gd name="connsiteX0" fmla="*/ 4692 w 16766"/>
                <a:gd name="connsiteY0" fmla="*/ 15901 h 16888"/>
                <a:gd name="connsiteX1" fmla="*/ 843 w 16766"/>
                <a:gd name="connsiteY1" fmla="*/ 4690 h 16888"/>
                <a:gd name="connsiteX2" fmla="*/ 12054 w 16766"/>
                <a:gd name="connsiteY2" fmla="*/ 842 h 16888"/>
                <a:gd name="connsiteX3" fmla="*/ 15902 w 16766"/>
                <a:gd name="connsiteY3" fmla="*/ 12052 h 16888"/>
                <a:gd name="connsiteX4" fmla="*/ 15455 w 16766"/>
                <a:gd name="connsiteY4" fmla="*/ 12853 h 16888"/>
                <a:gd name="connsiteX5" fmla="*/ 4692 w 16766"/>
                <a:gd name="connsiteY5" fmla="*/ 15901 h 1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66" h="16888">
                  <a:moveTo>
                    <a:pt x="4692" y="15901"/>
                  </a:moveTo>
                  <a:cubicBezTo>
                    <a:pt x="529" y="13872"/>
                    <a:pt x="-1195" y="8852"/>
                    <a:pt x="843" y="4690"/>
                  </a:cubicBezTo>
                  <a:cubicBezTo>
                    <a:pt x="2872" y="527"/>
                    <a:pt x="7892" y="-1197"/>
                    <a:pt x="12054" y="842"/>
                  </a:cubicBezTo>
                  <a:cubicBezTo>
                    <a:pt x="16207" y="2870"/>
                    <a:pt x="17931" y="7890"/>
                    <a:pt x="15902" y="12052"/>
                  </a:cubicBezTo>
                  <a:cubicBezTo>
                    <a:pt x="15769" y="12329"/>
                    <a:pt x="15616" y="12595"/>
                    <a:pt x="15455" y="12853"/>
                  </a:cubicBezTo>
                  <a:cubicBezTo>
                    <a:pt x="13292" y="16625"/>
                    <a:pt x="8511" y="17977"/>
                    <a:pt x="4692" y="15901"/>
                  </a:cubicBezTo>
                  <a:close/>
                </a:path>
              </a:pathLst>
            </a:custGeom>
            <a:solidFill>
              <a:srgbClr val="D58B94"/>
            </a:solidFill>
            <a:ln w="9525" cap="flat">
              <a:noFill/>
              <a:prstDash val="solid"/>
              <a:miter/>
            </a:ln>
          </p:spPr>
          <p:txBody>
            <a:bodyPr rtlCol="0" anchor="ctr"/>
            <a:lstStyle/>
            <a:p>
              <a:endParaRPr lang="en-IN"/>
            </a:p>
          </p:txBody>
        </p:sp>
        <p:sp>
          <p:nvSpPr>
            <p:cNvPr id="2676" name="Freeform: Shape 2675">
              <a:extLst>
                <a:ext uri="{FF2B5EF4-FFF2-40B4-BE49-F238E27FC236}">
                  <a16:creationId xmlns:a16="http://schemas.microsoft.com/office/drawing/2014/main" xmlns="" id="{73B7168A-D9D3-7B31-7DDC-DE4B65230EBA}"/>
                </a:ext>
              </a:extLst>
            </p:cNvPr>
            <p:cNvSpPr/>
            <p:nvPr/>
          </p:nvSpPr>
          <p:spPr>
            <a:xfrm>
              <a:off x="3711592" y="1081746"/>
              <a:ext cx="5928" cy="6029"/>
            </a:xfrm>
            <a:custGeom>
              <a:avLst/>
              <a:gdLst>
                <a:gd name="connsiteX0" fmla="*/ 1335 w 5928"/>
                <a:gd name="connsiteY0" fmla="*/ 5517 h 6029"/>
                <a:gd name="connsiteX1" fmla="*/ 477 w 5928"/>
                <a:gd name="connsiteY1" fmla="*/ 1326 h 6029"/>
                <a:gd name="connsiteX2" fmla="*/ 4573 w 5928"/>
                <a:gd name="connsiteY2" fmla="*/ 469 h 6029"/>
                <a:gd name="connsiteX3" fmla="*/ 5430 w 5928"/>
                <a:gd name="connsiteY3" fmla="*/ 4565 h 6029"/>
                <a:gd name="connsiteX4" fmla="*/ 1535 w 5928"/>
                <a:gd name="connsiteY4" fmla="*/ 5641 h 6029"/>
                <a:gd name="connsiteX5" fmla="*/ 1335 w 5928"/>
                <a:gd name="connsiteY5" fmla="*/ 5517 h 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28" h="6029">
                  <a:moveTo>
                    <a:pt x="1335" y="5517"/>
                  </a:moveTo>
                  <a:cubicBezTo>
                    <a:pt x="-46" y="4593"/>
                    <a:pt x="-427" y="2727"/>
                    <a:pt x="477" y="1326"/>
                  </a:cubicBezTo>
                  <a:cubicBezTo>
                    <a:pt x="1373" y="-45"/>
                    <a:pt x="3202" y="-426"/>
                    <a:pt x="4573" y="469"/>
                  </a:cubicBezTo>
                  <a:cubicBezTo>
                    <a:pt x="5945" y="1365"/>
                    <a:pt x="6326" y="3193"/>
                    <a:pt x="5430" y="4565"/>
                  </a:cubicBezTo>
                  <a:cubicBezTo>
                    <a:pt x="4650" y="5937"/>
                    <a:pt x="2906" y="6422"/>
                    <a:pt x="1535" y="5641"/>
                  </a:cubicBezTo>
                  <a:cubicBezTo>
                    <a:pt x="1468" y="5603"/>
                    <a:pt x="1402" y="5565"/>
                    <a:pt x="1335" y="5517"/>
                  </a:cubicBezTo>
                  <a:close/>
                </a:path>
              </a:pathLst>
            </a:custGeom>
            <a:solidFill>
              <a:srgbClr val="D58B94"/>
            </a:solidFill>
            <a:ln w="9525" cap="flat">
              <a:noFill/>
              <a:prstDash val="solid"/>
              <a:miter/>
            </a:ln>
          </p:spPr>
          <p:txBody>
            <a:bodyPr rtlCol="0" anchor="ctr"/>
            <a:lstStyle/>
            <a:p>
              <a:endParaRPr lang="en-IN"/>
            </a:p>
          </p:txBody>
        </p:sp>
        <p:sp>
          <p:nvSpPr>
            <p:cNvPr id="2677" name="Freeform: Shape 2676">
              <a:extLst>
                <a:ext uri="{FF2B5EF4-FFF2-40B4-BE49-F238E27FC236}">
                  <a16:creationId xmlns:a16="http://schemas.microsoft.com/office/drawing/2014/main" xmlns="" id="{469F6F42-7714-B4AB-A48C-D19AA3CD9963}"/>
                </a:ext>
              </a:extLst>
            </p:cNvPr>
            <p:cNvSpPr/>
            <p:nvPr/>
          </p:nvSpPr>
          <p:spPr>
            <a:xfrm>
              <a:off x="3728672" y="1076441"/>
              <a:ext cx="6288" cy="6289"/>
            </a:xfrm>
            <a:custGeom>
              <a:avLst/>
              <a:gdLst>
                <a:gd name="connsiteX0" fmla="*/ 1589 w 6288"/>
                <a:gd name="connsiteY0" fmla="*/ 5869 h 6289"/>
                <a:gd name="connsiteX1" fmla="*/ 389 w 6288"/>
                <a:gd name="connsiteY1" fmla="*/ 1592 h 6289"/>
                <a:gd name="connsiteX2" fmla="*/ 4676 w 6288"/>
                <a:gd name="connsiteY2" fmla="*/ 392 h 6289"/>
                <a:gd name="connsiteX3" fmla="*/ 5866 w 6288"/>
                <a:gd name="connsiteY3" fmla="*/ 4669 h 6289"/>
                <a:gd name="connsiteX4" fmla="*/ 5780 w 6288"/>
                <a:gd name="connsiteY4" fmla="*/ 4821 h 6289"/>
                <a:gd name="connsiteX5" fmla="*/ 1589 w 6288"/>
                <a:gd name="connsiteY5" fmla="*/ 5869 h 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8" h="6289">
                  <a:moveTo>
                    <a:pt x="1589" y="5869"/>
                  </a:moveTo>
                  <a:cubicBezTo>
                    <a:pt x="75" y="5021"/>
                    <a:pt x="-458" y="3097"/>
                    <a:pt x="389" y="1592"/>
                  </a:cubicBezTo>
                  <a:cubicBezTo>
                    <a:pt x="1246" y="77"/>
                    <a:pt x="3161" y="-465"/>
                    <a:pt x="4676" y="392"/>
                  </a:cubicBezTo>
                  <a:cubicBezTo>
                    <a:pt x="6190" y="1240"/>
                    <a:pt x="6723" y="3154"/>
                    <a:pt x="5866" y="4669"/>
                  </a:cubicBezTo>
                  <a:cubicBezTo>
                    <a:pt x="5838" y="4726"/>
                    <a:pt x="5809" y="4773"/>
                    <a:pt x="5780" y="4821"/>
                  </a:cubicBezTo>
                  <a:cubicBezTo>
                    <a:pt x="4885" y="6231"/>
                    <a:pt x="3047" y="6688"/>
                    <a:pt x="1589" y="5869"/>
                  </a:cubicBezTo>
                  <a:close/>
                </a:path>
              </a:pathLst>
            </a:custGeom>
            <a:solidFill>
              <a:srgbClr val="D58B94"/>
            </a:solidFill>
            <a:ln w="9525" cap="flat">
              <a:noFill/>
              <a:prstDash val="solid"/>
              <a:miter/>
            </a:ln>
          </p:spPr>
          <p:txBody>
            <a:bodyPr rtlCol="0" anchor="ctr"/>
            <a:lstStyle/>
            <a:p>
              <a:endParaRPr lang="en-IN"/>
            </a:p>
          </p:txBody>
        </p:sp>
        <p:sp>
          <p:nvSpPr>
            <p:cNvPr id="2678" name="Freeform: Shape 2677">
              <a:extLst>
                <a:ext uri="{FF2B5EF4-FFF2-40B4-BE49-F238E27FC236}">
                  <a16:creationId xmlns:a16="http://schemas.microsoft.com/office/drawing/2014/main" xmlns="" id="{2EAED782-DE96-C231-D0F0-63FB842073B3}"/>
                </a:ext>
              </a:extLst>
            </p:cNvPr>
            <p:cNvSpPr/>
            <p:nvPr/>
          </p:nvSpPr>
          <p:spPr>
            <a:xfrm>
              <a:off x="3720981" y="1094023"/>
              <a:ext cx="6454" cy="6646"/>
            </a:xfrm>
            <a:custGeom>
              <a:avLst/>
              <a:gdLst>
                <a:gd name="connsiteX0" fmla="*/ 1375 w 6454"/>
                <a:gd name="connsiteY0" fmla="*/ 6099 h 6646"/>
                <a:gd name="connsiteX1" fmla="*/ 565 w 6454"/>
                <a:gd name="connsiteY1" fmla="*/ 1593 h 6646"/>
                <a:gd name="connsiteX2" fmla="*/ 613 w 6454"/>
                <a:gd name="connsiteY2" fmla="*/ 1527 h 6646"/>
                <a:gd name="connsiteX3" fmla="*/ 5071 w 6454"/>
                <a:gd name="connsiteY3" fmla="*/ 469 h 6646"/>
                <a:gd name="connsiteX4" fmla="*/ 5090 w 6454"/>
                <a:gd name="connsiteY4" fmla="*/ 479 h 6646"/>
                <a:gd name="connsiteX5" fmla="*/ 5852 w 6454"/>
                <a:gd name="connsiteY5" fmla="*/ 5051 h 6646"/>
                <a:gd name="connsiteX6" fmla="*/ 1566 w 6454"/>
                <a:gd name="connsiteY6" fmla="*/ 6213 h 6646"/>
                <a:gd name="connsiteX7" fmla="*/ 1375 w 6454"/>
                <a:gd name="connsiteY7" fmla="*/ 6099 h 6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54" h="6646">
                  <a:moveTo>
                    <a:pt x="1375" y="6099"/>
                  </a:moveTo>
                  <a:cubicBezTo>
                    <a:pt x="-92" y="5080"/>
                    <a:pt x="-454" y="3060"/>
                    <a:pt x="565" y="1593"/>
                  </a:cubicBezTo>
                  <a:cubicBezTo>
                    <a:pt x="585" y="1565"/>
                    <a:pt x="594" y="1546"/>
                    <a:pt x="613" y="1527"/>
                  </a:cubicBezTo>
                  <a:cubicBezTo>
                    <a:pt x="1546" y="3"/>
                    <a:pt x="3547" y="-474"/>
                    <a:pt x="5071" y="469"/>
                  </a:cubicBezTo>
                  <a:cubicBezTo>
                    <a:pt x="5080" y="469"/>
                    <a:pt x="5080" y="479"/>
                    <a:pt x="5090" y="479"/>
                  </a:cubicBezTo>
                  <a:cubicBezTo>
                    <a:pt x="6538" y="1546"/>
                    <a:pt x="6871" y="3575"/>
                    <a:pt x="5852" y="5051"/>
                  </a:cubicBezTo>
                  <a:cubicBezTo>
                    <a:pt x="4985" y="6556"/>
                    <a:pt x="3070" y="7080"/>
                    <a:pt x="1566" y="6213"/>
                  </a:cubicBezTo>
                  <a:cubicBezTo>
                    <a:pt x="1499" y="6175"/>
                    <a:pt x="1432" y="6137"/>
                    <a:pt x="1375" y="6099"/>
                  </a:cubicBezTo>
                  <a:close/>
                </a:path>
              </a:pathLst>
            </a:custGeom>
            <a:solidFill>
              <a:srgbClr val="D58B94"/>
            </a:solidFill>
            <a:ln w="9525" cap="flat">
              <a:noFill/>
              <a:prstDash val="solid"/>
              <a:miter/>
            </a:ln>
          </p:spPr>
          <p:txBody>
            <a:bodyPr rtlCol="0" anchor="ctr"/>
            <a:lstStyle/>
            <a:p>
              <a:endParaRPr lang="en-IN"/>
            </a:p>
          </p:txBody>
        </p:sp>
        <p:sp>
          <p:nvSpPr>
            <p:cNvPr id="2679" name="Freeform: Shape 2678">
              <a:extLst>
                <a:ext uri="{FF2B5EF4-FFF2-40B4-BE49-F238E27FC236}">
                  <a16:creationId xmlns:a16="http://schemas.microsoft.com/office/drawing/2014/main" xmlns="" id="{E7642F2D-9CE5-BE25-C6CA-A34707AAEB19}"/>
                </a:ext>
              </a:extLst>
            </p:cNvPr>
            <p:cNvSpPr/>
            <p:nvPr/>
          </p:nvSpPr>
          <p:spPr>
            <a:xfrm>
              <a:off x="3798644" y="1090364"/>
              <a:ext cx="11080" cy="11551"/>
            </a:xfrm>
            <a:custGeom>
              <a:avLst/>
              <a:gdLst>
                <a:gd name="connsiteX0" fmla="*/ 2294 w 11080"/>
                <a:gd name="connsiteY0" fmla="*/ 10901 h 11551"/>
                <a:gd name="connsiteX1" fmla="*/ 960 w 11080"/>
                <a:gd name="connsiteY1" fmla="*/ 3281 h 11551"/>
                <a:gd name="connsiteX2" fmla="*/ 7770 w 11080"/>
                <a:gd name="connsiteY2" fmla="*/ 357 h 11551"/>
                <a:gd name="connsiteX3" fmla="*/ 10695 w 11080"/>
                <a:gd name="connsiteY3" fmla="*/ 7167 h 11551"/>
                <a:gd name="connsiteX4" fmla="*/ 9818 w 11080"/>
                <a:gd name="connsiteY4" fmla="*/ 8615 h 11551"/>
                <a:gd name="connsiteX5" fmla="*/ 2294 w 11080"/>
                <a:gd name="connsiteY5" fmla="*/ 10901 h 1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80" h="11551">
                  <a:moveTo>
                    <a:pt x="2294" y="10901"/>
                  </a:moveTo>
                  <a:cubicBezTo>
                    <a:pt x="-154" y="9149"/>
                    <a:pt x="-745" y="5758"/>
                    <a:pt x="960" y="3281"/>
                  </a:cubicBezTo>
                  <a:cubicBezTo>
                    <a:pt x="2036" y="595"/>
                    <a:pt x="5085" y="-710"/>
                    <a:pt x="7770" y="357"/>
                  </a:cubicBezTo>
                  <a:cubicBezTo>
                    <a:pt x="10457" y="1433"/>
                    <a:pt x="11761" y="4481"/>
                    <a:pt x="10695" y="7167"/>
                  </a:cubicBezTo>
                  <a:cubicBezTo>
                    <a:pt x="10475" y="7691"/>
                    <a:pt x="10190" y="8187"/>
                    <a:pt x="9818" y="8615"/>
                  </a:cubicBezTo>
                  <a:cubicBezTo>
                    <a:pt x="8351" y="11301"/>
                    <a:pt x="5008" y="12311"/>
                    <a:pt x="2294" y="10901"/>
                  </a:cubicBezTo>
                  <a:close/>
                </a:path>
              </a:pathLst>
            </a:custGeom>
            <a:solidFill>
              <a:srgbClr val="D58B94"/>
            </a:solidFill>
            <a:ln w="9525" cap="flat">
              <a:noFill/>
              <a:prstDash val="solid"/>
              <a:miter/>
            </a:ln>
          </p:spPr>
          <p:txBody>
            <a:bodyPr rtlCol="0" anchor="ctr"/>
            <a:lstStyle/>
            <a:p>
              <a:endParaRPr lang="en-IN"/>
            </a:p>
          </p:txBody>
        </p:sp>
        <p:sp>
          <p:nvSpPr>
            <p:cNvPr id="2680" name="Freeform: Shape 2679">
              <a:extLst>
                <a:ext uri="{FF2B5EF4-FFF2-40B4-BE49-F238E27FC236}">
                  <a16:creationId xmlns:a16="http://schemas.microsoft.com/office/drawing/2014/main" xmlns="" id="{7C3A19A1-30D6-02D7-F10A-CE70666C44D8}"/>
                </a:ext>
              </a:extLst>
            </p:cNvPr>
            <p:cNvSpPr/>
            <p:nvPr/>
          </p:nvSpPr>
          <p:spPr>
            <a:xfrm>
              <a:off x="3804133" y="1076897"/>
              <a:ext cx="10437" cy="10894"/>
            </a:xfrm>
            <a:custGeom>
              <a:avLst/>
              <a:gdLst>
                <a:gd name="connsiteX0" fmla="*/ 2329 w 10437"/>
                <a:gd name="connsiteY0" fmla="*/ 10271 h 10894"/>
                <a:gd name="connsiteX1" fmla="*/ 814 w 10437"/>
                <a:gd name="connsiteY1" fmla="*/ 3156 h 10894"/>
                <a:gd name="connsiteX2" fmla="*/ 900 w 10437"/>
                <a:gd name="connsiteY2" fmla="*/ 3032 h 10894"/>
                <a:gd name="connsiteX3" fmla="*/ 7377 w 10437"/>
                <a:gd name="connsiteY3" fmla="*/ 365 h 10894"/>
                <a:gd name="connsiteX4" fmla="*/ 10044 w 10437"/>
                <a:gd name="connsiteY4" fmla="*/ 6852 h 10894"/>
                <a:gd name="connsiteX5" fmla="*/ 9377 w 10437"/>
                <a:gd name="connsiteY5" fmla="*/ 7985 h 10894"/>
                <a:gd name="connsiteX6" fmla="*/ 2500 w 10437"/>
                <a:gd name="connsiteY6" fmla="*/ 10357 h 10894"/>
                <a:gd name="connsiteX7" fmla="*/ 2329 w 10437"/>
                <a:gd name="connsiteY7" fmla="*/ 10271 h 1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7" h="10894">
                  <a:moveTo>
                    <a:pt x="2329" y="10271"/>
                  </a:moveTo>
                  <a:cubicBezTo>
                    <a:pt x="-52" y="8728"/>
                    <a:pt x="-729" y="5537"/>
                    <a:pt x="814" y="3156"/>
                  </a:cubicBezTo>
                  <a:cubicBezTo>
                    <a:pt x="843" y="3118"/>
                    <a:pt x="871" y="3070"/>
                    <a:pt x="900" y="3032"/>
                  </a:cubicBezTo>
                  <a:cubicBezTo>
                    <a:pt x="1957" y="508"/>
                    <a:pt x="4853" y="-682"/>
                    <a:pt x="7377" y="365"/>
                  </a:cubicBezTo>
                  <a:cubicBezTo>
                    <a:pt x="9901" y="1423"/>
                    <a:pt x="11092" y="4328"/>
                    <a:pt x="10044" y="6852"/>
                  </a:cubicBezTo>
                  <a:cubicBezTo>
                    <a:pt x="9873" y="7252"/>
                    <a:pt x="9644" y="7642"/>
                    <a:pt x="9377" y="7985"/>
                  </a:cubicBezTo>
                  <a:cubicBezTo>
                    <a:pt x="8130" y="10538"/>
                    <a:pt x="5053" y="11605"/>
                    <a:pt x="2500" y="10357"/>
                  </a:cubicBezTo>
                  <a:cubicBezTo>
                    <a:pt x="2443" y="10328"/>
                    <a:pt x="2386" y="10300"/>
                    <a:pt x="2329" y="10271"/>
                  </a:cubicBezTo>
                  <a:close/>
                </a:path>
              </a:pathLst>
            </a:custGeom>
            <a:solidFill>
              <a:srgbClr val="D58B94"/>
            </a:solidFill>
            <a:ln w="9525" cap="flat">
              <a:noFill/>
              <a:prstDash val="solid"/>
              <a:miter/>
            </a:ln>
          </p:spPr>
          <p:txBody>
            <a:bodyPr rtlCol="0" anchor="ctr"/>
            <a:lstStyle/>
            <a:p>
              <a:endParaRPr lang="en-IN"/>
            </a:p>
          </p:txBody>
        </p:sp>
        <p:sp>
          <p:nvSpPr>
            <p:cNvPr id="2681" name="Freeform: Shape 2680">
              <a:extLst>
                <a:ext uri="{FF2B5EF4-FFF2-40B4-BE49-F238E27FC236}">
                  <a16:creationId xmlns:a16="http://schemas.microsoft.com/office/drawing/2014/main" xmlns="" id="{0C4BB952-8541-3225-8326-0C65742961EF}"/>
                </a:ext>
              </a:extLst>
            </p:cNvPr>
            <p:cNvSpPr/>
            <p:nvPr/>
          </p:nvSpPr>
          <p:spPr>
            <a:xfrm>
              <a:off x="3761933" y="1144511"/>
              <a:ext cx="5367" cy="5478"/>
            </a:xfrm>
            <a:custGeom>
              <a:avLst/>
              <a:gdLst>
                <a:gd name="connsiteX0" fmla="*/ 1190 w 5367"/>
                <a:gd name="connsiteY0" fmla="*/ 5046 h 5478"/>
                <a:gd name="connsiteX1" fmla="*/ 476 w 5367"/>
                <a:gd name="connsiteY1" fmla="*/ 1188 h 5478"/>
                <a:gd name="connsiteX2" fmla="*/ 4333 w 5367"/>
                <a:gd name="connsiteY2" fmla="*/ 474 h 5478"/>
                <a:gd name="connsiteX3" fmla="*/ 4809 w 5367"/>
                <a:gd name="connsiteY3" fmla="*/ 4189 h 5478"/>
                <a:gd name="connsiteX4" fmla="*/ 1295 w 5367"/>
                <a:gd name="connsiteY4" fmla="*/ 5113 h 5478"/>
                <a:gd name="connsiteX5" fmla="*/ 1190 w 5367"/>
                <a:gd name="connsiteY5" fmla="*/ 5046 h 5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67" h="5478">
                  <a:moveTo>
                    <a:pt x="1190" y="5046"/>
                  </a:moveTo>
                  <a:cubicBezTo>
                    <a:pt x="-77" y="4179"/>
                    <a:pt x="-391" y="2455"/>
                    <a:pt x="476" y="1188"/>
                  </a:cubicBezTo>
                  <a:cubicBezTo>
                    <a:pt x="1342" y="-78"/>
                    <a:pt x="3067" y="-393"/>
                    <a:pt x="4333" y="474"/>
                  </a:cubicBezTo>
                  <a:cubicBezTo>
                    <a:pt x="5476" y="1369"/>
                    <a:pt x="5695" y="3027"/>
                    <a:pt x="4809" y="4189"/>
                  </a:cubicBezTo>
                  <a:cubicBezTo>
                    <a:pt x="4095" y="5417"/>
                    <a:pt x="2514" y="5827"/>
                    <a:pt x="1295" y="5113"/>
                  </a:cubicBezTo>
                  <a:cubicBezTo>
                    <a:pt x="1257" y="5084"/>
                    <a:pt x="1219" y="5065"/>
                    <a:pt x="1190" y="5046"/>
                  </a:cubicBezTo>
                  <a:close/>
                </a:path>
              </a:pathLst>
            </a:custGeom>
            <a:solidFill>
              <a:srgbClr val="D58B94"/>
            </a:solidFill>
            <a:ln w="9525" cap="flat">
              <a:noFill/>
              <a:prstDash val="solid"/>
              <a:miter/>
            </a:ln>
          </p:spPr>
          <p:txBody>
            <a:bodyPr rtlCol="0" anchor="ctr"/>
            <a:lstStyle/>
            <a:p>
              <a:endParaRPr lang="en-IN"/>
            </a:p>
          </p:txBody>
        </p:sp>
        <p:sp>
          <p:nvSpPr>
            <p:cNvPr id="2682" name="Freeform: Shape 2681">
              <a:extLst>
                <a:ext uri="{FF2B5EF4-FFF2-40B4-BE49-F238E27FC236}">
                  <a16:creationId xmlns:a16="http://schemas.microsoft.com/office/drawing/2014/main" xmlns="" id="{B5B801A3-049E-A57E-0EB0-908C72DF6F73}"/>
                </a:ext>
              </a:extLst>
            </p:cNvPr>
            <p:cNvSpPr/>
            <p:nvPr/>
          </p:nvSpPr>
          <p:spPr>
            <a:xfrm>
              <a:off x="3750116" y="1124179"/>
              <a:ext cx="15084" cy="15561"/>
            </a:xfrm>
            <a:custGeom>
              <a:avLst/>
              <a:gdLst>
                <a:gd name="connsiteX0" fmla="*/ 2911 w 15084"/>
                <a:gd name="connsiteY0" fmla="*/ 14424 h 15561"/>
                <a:gd name="connsiteX1" fmla="*/ 1482 w 15084"/>
                <a:gd name="connsiteY1" fmla="*/ 4042 h 15561"/>
                <a:gd name="connsiteX2" fmla="*/ 11007 w 15084"/>
                <a:gd name="connsiteY2" fmla="*/ 689 h 15561"/>
                <a:gd name="connsiteX3" fmla="*/ 14369 w 15084"/>
                <a:gd name="connsiteY3" fmla="*/ 10214 h 15561"/>
                <a:gd name="connsiteX4" fmla="*/ 13197 w 15084"/>
                <a:gd name="connsiteY4" fmla="*/ 11948 h 15561"/>
                <a:gd name="connsiteX5" fmla="*/ 2996 w 15084"/>
                <a:gd name="connsiteY5" fmla="*/ 14481 h 15561"/>
                <a:gd name="connsiteX6" fmla="*/ 2911 w 15084"/>
                <a:gd name="connsiteY6" fmla="*/ 14424 h 1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84" h="15561">
                  <a:moveTo>
                    <a:pt x="2911" y="14424"/>
                  </a:moveTo>
                  <a:cubicBezTo>
                    <a:pt x="-338" y="11948"/>
                    <a:pt x="-976" y="7309"/>
                    <a:pt x="1482" y="4042"/>
                  </a:cubicBezTo>
                  <a:cubicBezTo>
                    <a:pt x="3187" y="480"/>
                    <a:pt x="7454" y="-1016"/>
                    <a:pt x="11007" y="689"/>
                  </a:cubicBezTo>
                  <a:cubicBezTo>
                    <a:pt x="14569" y="2394"/>
                    <a:pt x="16074" y="6652"/>
                    <a:pt x="14369" y="10214"/>
                  </a:cubicBezTo>
                  <a:cubicBezTo>
                    <a:pt x="14064" y="10843"/>
                    <a:pt x="13674" y="11433"/>
                    <a:pt x="13197" y="11948"/>
                  </a:cubicBezTo>
                  <a:cubicBezTo>
                    <a:pt x="11083" y="15463"/>
                    <a:pt x="6511" y="16596"/>
                    <a:pt x="2996" y="14481"/>
                  </a:cubicBezTo>
                  <a:cubicBezTo>
                    <a:pt x="2968" y="14462"/>
                    <a:pt x="2939" y="14443"/>
                    <a:pt x="2911" y="14424"/>
                  </a:cubicBezTo>
                  <a:close/>
                </a:path>
              </a:pathLst>
            </a:custGeom>
            <a:solidFill>
              <a:srgbClr val="D58B94"/>
            </a:solidFill>
            <a:ln w="9525" cap="flat">
              <a:noFill/>
              <a:prstDash val="solid"/>
              <a:miter/>
            </a:ln>
          </p:spPr>
          <p:txBody>
            <a:bodyPr rtlCol="0" anchor="ctr"/>
            <a:lstStyle/>
            <a:p>
              <a:endParaRPr lang="en-IN"/>
            </a:p>
          </p:txBody>
        </p:sp>
        <p:sp>
          <p:nvSpPr>
            <p:cNvPr id="2683" name="Freeform: Shape 2682">
              <a:extLst>
                <a:ext uri="{FF2B5EF4-FFF2-40B4-BE49-F238E27FC236}">
                  <a16:creationId xmlns:a16="http://schemas.microsoft.com/office/drawing/2014/main" xmlns="" id="{D4E774C3-81FF-AD79-5370-182E2752F2A4}"/>
                </a:ext>
              </a:extLst>
            </p:cNvPr>
            <p:cNvSpPr/>
            <p:nvPr/>
          </p:nvSpPr>
          <p:spPr>
            <a:xfrm>
              <a:off x="3766171" y="1106265"/>
              <a:ext cx="19715" cy="20900"/>
            </a:xfrm>
            <a:custGeom>
              <a:avLst/>
              <a:gdLst>
                <a:gd name="connsiteX0" fmla="*/ 3429 w 19715"/>
                <a:gd name="connsiteY0" fmla="*/ 19860 h 20900"/>
                <a:gd name="connsiteX1" fmla="*/ 3353 w 19715"/>
                <a:gd name="connsiteY1" fmla="*/ 3429 h 20900"/>
                <a:gd name="connsiteX2" fmla="*/ 15907 w 19715"/>
                <a:gd name="connsiteY2" fmla="*/ 810 h 20900"/>
                <a:gd name="connsiteX3" fmla="*/ 16726 w 19715"/>
                <a:gd name="connsiteY3" fmla="*/ 17088 h 20900"/>
                <a:gd name="connsiteX4" fmla="*/ 3429 w 19715"/>
                <a:gd name="connsiteY4" fmla="*/ 19860 h 2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5" h="20900">
                  <a:moveTo>
                    <a:pt x="3429" y="19860"/>
                  </a:moveTo>
                  <a:cubicBezTo>
                    <a:pt x="-1134" y="15345"/>
                    <a:pt x="-1162" y="7982"/>
                    <a:pt x="3353" y="3429"/>
                  </a:cubicBezTo>
                  <a:cubicBezTo>
                    <a:pt x="6639" y="114"/>
                    <a:pt x="11573" y="-914"/>
                    <a:pt x="15907" y="810"/>
                  </a:cubicBezTo>
                  <a:cubicBezTo>
                    <a:pt x="20631" y="5077"/>
                    <a:pt x="20993" y="12363"/>
                    <a:pt x="16726" y="17088"/>
                  </a:cubicBezTo>
                  <a:cubicBezTo>
                    <a:pt x="13363" y="20803"/>
                    <a:pt x="7991" y="21927"/>
                    <a:pt x="3429" y="19860"/>
                  </a:cubicBezTo>
                  <a:close/>
                </a:path>
              </a:pathLst>
            </a:custGeom>
            <a:solidFill>
              <a:srgbClr val="D58B94"/>
            </a:solidFill>
            <a:ln w="9525" cap="flat">
              <a:noFill/>
              <a:prstDash val="solid"/>
              <a:miter/>
            </a:ln>
          </p:spPr>
          <p:txBody>
            <a:bodyPr rtlCol="0" anchor="ctr"/>
            <a:lstStyle/>
            <a:p>
              <a:endParaRPr lang="en-IN"/>
            </a:p>
          </p:txBody>
        </p:sp>
        <p:sp>
          <p:nvSpPr>
            <p:cNvPr id="2684" name="Freeform: Shape 2683">
              <a:extLst>
                <a:ext uri="{FF2B5EF4-FFF2-40B4-BE49-F238E27FC236}">
                  <a16:creationId xmlns:a16="http://schemas.microsoft.com/office/drawing/2014/main" xmlns="" id="{0BD6B2F8-83AC-B38E-0203-F6AA0DBA689D}"/>
                </a:ext>
              </a:extLst>
            </p:cNvPr>
            <p:cNvSpPr/>
            <p:nvPr/>
          </p:nvSpPr>
          <p:spPr>
            <a:xfrm>
              <a:off x="3781717" y="1092941"/>
              <a:ext cx="11776" cy="12201"/>
            </a:xfrm>
            <a:custGeom>
              <a:avLst/>
              <a:gdLst>
                <a:gd name="connsiteX0" fmla="*/ 2552 w 11776"/>
                <a:gd name="connsiteY0" fmla="*/ 11467 h 12201"/>
                <a:gd name="connsiteX1" fmla="*/ 1027 w 11776"/>
                <a:gd name="connsiteY1" fmla="*/ 3085 h 12201"/>
                <a:gd name="connsiteX2" fmla="*/ 9123 w 11776"/>
                <a:gd name="connsiteY2" fmla="*/ 704 h 12201"/>
                <a:gd name="connsiteX3" fmla="*/ 10781 w 11776"/>
                <a:gd name="connsiteY3" fmla="*/ 8886 h 12201"/>
                <a:gd name="connsiteX4" fmla="*/ 10648 w 11776"/>
                <a:gd name="connsiteY4" fmla="*/ 9086 h 12201"/>
                <a:gd name="connsiteX5" fmla="*/ 2552 w 11776"/>
                <a:gd name="connsiteY5" fmla="*/ 11467 h 12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76" h="12201">
                  <a:moveTo>
                    <a:pt x="2552" y="11467"/>
                  </a:moveTo>
                  <a:cubicBezTo>
                    <a:pt x="-144" y="9553"/>
                    <a:pt x="-820" y="5829"/>
                    <a:pt x="1027" y="3085"/>
                  </a:cubicBezTo>
                  <a:cubicBezTo>
                    <a:pt x="2618" y="209"/>
                    <a:pt x="6228" y="-858"/>
                    <a:pt x="9123" y="704"/>
                  </a:cubicBezTo>
                  <a:cubicBezTo>
                    <a:pt x="11838" y="2504"/>
                    <a:pt x="12581" y="6172"/>
                    <a:pt x="10781" y="8886"/>
                  </a:cubicBezTo>
                  <a:cubicBezTo>
                    <a:pt x="10743" y="8953"/>
                    <a:pt x="10695" y="9020"/>
                    <a:pt x="10648" y="9086"/>
                  </a:cubicBezTo>
                  <a:cubicBezTo>
                    <a:pt x="9057" y="11963"/>
                    <a:pt x="5447" y="13030"/>
                    <a:pt x="2552" y="11467"/>
                  </a:cubicBezTo>
                  <a:close/>
                </a:path>
              </a:pathLst>
            </a:custGeom>
            <a:solidFill>
              <a:srgbClr val="D58B94"/>
            </a:solidFill>
            <a:ln w="9525" cap="flat">
              <a:noFill/>
              <a:prstDash val="solid"/>
              <a:miter/>
            </a:ln>
          </p:spPr>
          <p:txBody>
            <a:bodyPr rtlCol="0" anchor="ctr"/>
            <a:lstStyle/>
            <a:p>
              <a:endParaRPr lang="en-IN"/>
            </a:p>
          </p:txBody>
        </p:sp>
        <p:sp>
          <p:nvSpPr>
            <p:cNvPr id="2685" name="Freeform: Shape 2684">
              <a:extLst>
                <a:ext uri="{FF2B5EF4-FFF2-40B4-BE49-F238E27FC236}">
                  <a16:creationId xmlns:a16="http://schemas.microsoft.com/office/drawing/2014/main" xmlns="" id="{3DA4B5A4-FF94-DDBF-196C-645C31C706E5}"/>
                </a:ext>
              </a:extLst>
            </p:cNvPr>
            <p:cNvSpPr/>
            <p:nvPr/>
          </p:nvSpPr>
          <p:spPr>
            <a:xfrm>
              <a:off x="3787418" y="1077423"/>
              <a:ext cx="9106" cy="9487"/>
            </a:xfrm>
            <a:custGeom>
              <a:avLst/>
              <a:gdLst>
                <a:gd name="connsiteX0" fmla="*/ 1994 w 9106"/>
                <a:gd name="connsiteY0" fmla="*/ 8983 h 9487"/>
                <a:gd name="connsiteX1" fmla="*/ 756 w 9106"/>
                <a:gd name="connsiteY1" fmla="*/ 2506 h 9487"/>
                <a:gd name="connsiteX2" fmla="*/ 7042 w 9106"/>
                <a:gd name="connsiteY2" fmla="*/ 506 h 9487"/>
                <a:gd name="connsiteX3" fmla="*/ 8147 w 9106"/>
                <a:gd name="connsiteY3" fmla="*/ 7421 h 9487"/>
                <a:gd name="connsiteX4" fmla="*/ 1994 w 9106"/>
                <a:gd name="connsiteY4" fmla="*/ 8983 h 9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6" h="9487">
                  <a:moveTo>
                    <a:pt x="1994" y="8983"/>
                  </a:moveTo>
                  <a:cubicBezTo>
                    <a:pt x="-92" y="7507"/>
                    <a:pt x="-635" y="4649"/>
                    <a:pt x="756" y="2506"/>
                  </a:cubicBezTo>
                  <a:cubicBezTo>
                    <a:pt x="1937" y="220"/>
                    <a:pt x="4757" y="-675"/>
                    <a:pt x="7042" y="506"/>
                  </a:cubicBezTo>
                  <a:cubicBezTo>
                    <a:pt x="9262" y="2106"/>
                    <a:pt x="9757" y="5202"/>
                    <a:pt x="8147" y="7421"/>
                  </a:cubicBezTo>
                  <a:cubicBezTo>
                    <a:pt x="6747" y="9364"/>
                    <a:pt x="4157" y="10021"/>
                    <a:pt x="1994" y="8983"/>
                  </a:cubicBezTo>
                  <a:close/>
                </a:path>
              </a:pathLst>
            </a:custGeom>
            <a:solidFill>
              <a:srgbClr val="D58B94"/>
            </a:solidFill>
            <a:ln w="9525" cap="flat">
              <a:noFill/>
              <a:prstDash val="solid"/>
              <a:miter/>
            </a:ln>
          </p:spPr>
          <p:txBody>
            <a:bodyPr rtlCol="0" anchor="ctr"/>
            <a:lstStyle/>
            <a:p>
              <a:endParaRPr lang="en-IN"/>
            </a:p>
          </p:txBody>
        </p:sp>
        <p:sp>
          <p:nvSpPr>
            <p:cNvPr id="2686" name="Freeform: Shape 2685">
              <a:extLst>
                <a:ext uri="{FF2B5EF4-FFF2-40B4-BE49-F238E27FC236}">
                  <a16:creationId xmlns:a16="http://schemas.microsoft.com/office/drawing/2014/main" xmlns="" id="{64B0CC94-14AF-830C-1087-4026C49348CD}"/>
                </a:ext>
              </a:extLst>
            </p:cNvPr>
            <p:cNvSpPr/>
            <p:nvPr/>
          </p:nvSpPr>
          <p:spPr>
            <a:xfrm>
              <a:off x="3782786" y="1063736"/>
              <a:ext cx="7811" cy="7871"/>
            </a:xfrm>
            <a:custGeom>
              <a:avLst/>
              <a:gdLst>
                <a:gd name="connsiteX0" fmla="*/ 2245 w 7811"/>
                <a:gd name="connsiteY0" fmla="*/ 7430 h 7871"/>
                <a:gd name="connsiteX1" fmla="*/ 349 w 7811"/>
                <a:gd name="connsiteY1" fmla="*/ 2239 h 7871"/>
                <a:gd name="connsiteX2" fmla="*/ 5540 w 7811"/>
                <a:gd name="connsiteY2" fmla="*/ 353 h 7871"/>
                <a:gd name="connsiteX3" fmla="*/ 7436 w 7811"/>
                <a:gd name="connsiteY3" fmla="*/ 5535 h 7871"/>
                <a:gd name="connsiteX4" fmla="*/ 7293 w 7811"/>
                <a:gd name="connsiteY4" fmla="*/ 5811 h 7871"/>
                <a:gd name="connsiteX5" fmla="*/ 2302 w 7811"/>
                <a:gd name="connsiteY5" fmla="*/ 7459 h 7871"/>
                <a:gd name="connsiteX6" fmla="*/ 2245 w 7811"/>
                <a:gd name="connsiteY6" fmla="*/ 743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1" h="7871">
                  <a:moveTo>
                    <a:pt x="2245" y="7430"/>
                  </a:moveTo>
                  <a:cubicBezTo>
                    <a:pt x="292" y="6516"/>
                    <a:pt x="-556" y="4201"/>
                    <a:pt x="349" y="2239"/>
                  </a:cubicBezTo>
                  <a:cubicBezTo>
                    <a:pt x="1264" y="287"/>
                    <a:pt x="3587" y="-561"/>
                    <a:pt x="5540" y="353"/>
                  </a:cubicBezTo>
                  <a:cubicBezTo>
                    <a:pt x="7493" y="1258"/>
                    <a:pt x="8341" y="3582"/>
                    <a:pt x="7436" y="5535"/>
                  </a:cubicBezTo>
                  <a:cubicBezTo>
                    <a:pt x="7388" y="5630"/>
                    <a:pt x="7340" y="5725"/>
                    <a:pt x="7293" y="5811"/>
                  </a:cubicBezTo>
                  <a:cubicBezTo>
                    <a:pt x="6369" y="7640"/>
                    <a:pt x="4140" y="8383"/>
                    <a:pt x="2302" y="7459"/>
                  </a:cubicBezTo>
                  <a:cubicBezTo>
                    <a:pt x="2283" y="7449"/>
                    <a:pt x="2264" y="7440"/>
                    <a:pt x="2245" y="7430"/>
                  </a:cubicBezTo>
                  <a:close/>
                </a:path>
              </a:pathLst>
            </a:custGeom>
            <a:solidFill>
              <a:srgbClr val="D58B94"/>
            </a:solidFill>
            <a:ln w="9525" cap="flat">
              <a:noFill/>
              <a:prstDash val="solid"/>
              <a:miter/>
            </a:ln>
          </p:spPr>
          <p:txBody>
            <a:bodyPr rtlCol="0" anchor="ctr"/>
            <a:lstStyle/>
            <a:p>
              <a:endParaRPr lang="en-IN"/>
            </a:p>
          </p:txBody>
        </p:sp>
        <p:sp>
          <p:nvSpPr>
            <p:cNvPr id="2687" name="Freeform: Shape 2686">
              <a:extLst>
                <a:ext uri="{FF2B5EF4-FFF2-40B4-BE49-F238E27FC236}">
                  <a16:creationId xmlns:a16="http://schemas.microsoft.com/office/drawing/2014/main" xmlns="" id="{CFD517BE-BC23-FE76-0129-71E5113A9459}"/>
                </a:ext>
              </a:extLst>
            </p:cNvPr>
            <p:cNvSpPr/>
            <p:nvPr/>
          </p:nvSpPr>
          <p:spPr>
            <a:xfrm>
              <a:off x="3775344" y="1074595"/>
              <a:ext cx="9223" cy="9745"/>
            </a:xfrm>
            <a:custGeom>
              <a:avLst/>
              <a:gdLst>
                <a:gd name="connsiteX0" fmla="*/ 67 w 9223"/>
                <a:gd name="connsiteY0" fmla="*/ 6191 h 9745"/>
                <a:gd name="connsiteX1" fmla="*/ 3686 w 9223"/>
                <a:gd name="connsiteY1" fmla="*/ 190 h 9745"/>
                <a:gd name="connsiteX2" fmla="*/ 8963 w 9223"/>
                <a:gd name="connsiteY2" fmla="*/ 2886 h 9745"/>
                <a:gd name="connsiteX3" fmla="*/ 9115 w 9223"/>
                <a:gd name="connsiteY3" fmla="*/ 3524 h 9745"/>
                <a:gd name="connsiteX4" fmla="*/ 5496 w 9223"/>
                <a:gd name="connsiteY4" fmla="*/ 9525 h 9745"/>
                <a:gd name="connsiteX5" fmla="*/ 219 w 9223"/>
                <a:gd name="connsiteY5" fmla="*/ 6829 h 9745"/>
                <a:gd name="connsiteX6" fmla="*/ 67 w 9223"/>
                <a:gd name="connsiteY6" fmla="*/ 6191 h 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3" h="9745">
                  <a:moveTo>
                    <a:pt x="67" y="6191"/>
                  </a:moveTo>
                  <a:cubicBezTo>
                    <a:pt x="-391" y="3572"/>
                    <a:pt x="1153" y="1009"/>
                    <a:pt x="3686" y="190"/>
                  </a:cubicBezTo>
                  <a:cubicBezTo>
                    <a:pt x="5887" y="-524"/>
                    <a:pt x="8249" y="686"/>
                    <a:pt x="8963" y="2886"/>
                  </a:cubicBezTo>
                  <a:cubicBezTo>
                    <a:pt x="9030" y="3095"/>
                    <a:pt x="9077" y="3305"/>
                    <a:pt x="9115" y="3524"/>
                  </a:cubicBezTo>
                  <a:cubicBezTo>
                    <a:pt x="9620" y="6153"/>
                    <a:pt x="8058" y="8744"/>
                    <a:pt x="5496" y="9525"/>
                  </a:cubicBezTo>
                  <a:cubicBezTo>
                    <a:pt x="3296" y="10239"/>
                    <a:pt x="933" y="9029"/>
                    <a:pt x="219" y="6829"/>
                  </a:cubicBezTo>
                  <a:cubicBezTo>
                    <a:pt x="152" y="6620"/>
                    <a:pt x="105" y="6410"/>
                    <a:pt x="67" y="6191"/>
                  </a:cubicBezTo>
                  <a:close/>
                </a:path>
              </a:pathLst>
            </a:custGeom>
            <a:solidFill>
              <a:srgbClr val="D58B94"/>
            </a:solidFill>
            <a:ln w="9525" cap="flat">
              <a:noFill/>
              <a:prstDash val="solid"/>
              <a:miter/>
            </a:ln>
          </p:spPr>
          <p:txBody>
            <a:bodyPr rtlCol="0" anchor="ctr"/>
            <a:lstStyle/>
            <a:p>
              <a:endParaRPr lang="en-IN"/>
            </a:p>
          </p:txBody>
        </p:sp>
        <p:sp>
          <p:nvSpPr>
            <p:cNvPr id="2688" name="Freeform: Shape 2687">
              <a:extLst>
                <a:ext uri="{FF2B5EF4-FFF2-40B4-BE49-F238E27FC236}">
                  <a16:creationId xmlns:a16="http://schemas.microsoft.com/office/drawing/2014/main" xmlns="" id="{5B04B6B1-913C-8B75-28E6-5B6E1D16FE36}"/>
                </a:ext>
              </a:extLst>
            </p:cNvPr>
            <p:cNvSpPr/>
            <p:nvPr/>
          </p:nvSpPr>
          <p:spPr>
            <a:xfrm>
              <a:off x="3750725" y="1099713"/>
              <a:ext cx="10968" cy="11046"/>
            </a:xfrm>
            <a:custGeom>
              <a:avLst/>
              <a:gdLst>
                <a:gd name="connsiteX0" fmla="*/ 2397 w 10968"/>
                <a:gd name="connsiteY0" fmla="*/ 10124 h 11046"/>
                <a:gd name="connsiteX1" fmla="*/ 1034 w 10968"/>
                <a:gd name="connsiteY1" fmla="*/ 2161 h 11046"/>
                <a:gd name="connsiteX2" fmla="*/ 1063 w 10968"/>
                <a:gd name="connsiteY2" fmla="*/ 2123 h 11046"/>
                <a:gd name="connsiteX3" fmla="*/ 8817 w 10968"/>
                <a:gd name="connsiteY3" fmla="*/ 1142 h 11046"/>
                <a:gd name="connsiteX4" fmla="*/ 9798 w 10968"/>
                <a:gd name="connsiteY4" fmla="*/ 8896 h 11046"/>
                <a:gd name="connsiteX5" fmla="*/ 2397 w 10968"/>
                <a:gd name="connsiteY5" fmla="*/ 10124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68" h="11046">
                  <a:moveTo>
                    <a:pt x="2397" y="10124"/>
                  </a:moveTo>
                  <a:cubicBezTo>
                    <a:pt x="-175" y="8295"/>
                    <a:pt x="-785" y="4733"/>
                    <a:pt x="1034" y="2161"/>
                  </a:cubicBezTo>
                  <a:cubicBezTo>
                    <a:pt x="1044" y="2142"/>
                    <a:pt x="1054" y="2133"/>
                    <a:pt x="1063" y="2123"/>
                  </a:cubicBezTo>
                  <a:cubicBezTo>
                    <a:pt x="2930" y="-287"/>
                    <a:pt x="6407" y="-725"/>
                    <a:pt x="8817" y="1142"/>
                  </a:cubicBezTo>
                  <a:cubicBezTo>
                    <a:pt x="11226" y="3009"/>
                    <a:pt x="11664" y="6476"/>
                    <a:pt x="9798" y="8896"/>
                  </a:cubicBezTo>
                  <a:cubicBezTo>
                    <a:pt x="8026" y="11172"/>
                    <a:pt x="4807" y="11705"/>
                    <a:pt x="2397" y="10124"/>
                  </a:cubicBezTo>
                  <a:close/>
                </a:path>
              </a:pathLst>
            </a:custGeom>
            <a:solidFill>
              <a:srgbClr val="D58B94"/>
            </a:solidFill>
            <a:ln w="9525" cap="flat">
              <a:noFill/>
              <a:prstDash val="solid"/>
              <a:miter/>
            </a:ln>
          </p:spPr>
          <p:txBody>
            <a:bodyPr rtlCol="0" anchor="ctr"/>
            <a:lstStyle/>
            <a:p>
              <a:endParaRPr lang="en-IN"/>
            </a:p>
          </p:txBody>
        </p:sp>
        <p:sp>
          <p:nvSpPr>
            <p:cNvPr id="2689" name="Freeform: Shape 2688">
              <a:extLst>
                <a:ext uri="{FF2B5EF4-FFF2-40B4-BE49-F238E27FC236}">
                  <a16:creationId xmlns:a16="http://schemas.microsoft.com/office/drawing/2014/main" xmlns="" id="{B80A3AA5-EDFA-6D2F-5E67-526AE450C9A2}"/>
                </a:ext>
              </a:extLst>
            </p:cNvPr>
            <p:cNvSpPr/>
            <p:nvPr/>
          </p:nvSpPr>
          <p:spPr>
            <a:xfrm>
              <a:off x="3757252" y="1079361"/>
              <a:ext cx="19052" cy="19350"/>
            </a:xfrm>
            <a:custGeom>
              <a:avLst/>
              <a:gdLst>
                <a:gd name="connsiteX0" fmla="*/ 5586 w 19052"/>
                <a:gd name="connsiteY0" fmla="*/ 18190 h 19350"/>
                <a:gd name="connsiteX1" fmla="*/ 833 w 19052"/>
                <a:gd name="connsiteY1" fmla="*/ 5588 h 19350"/>
                <a:gd name="connsiteX2" fmla="*/ 13434 w 19052"/>
                <a:gd name="connsiteY2" fmla="*/ 835 h 19350"/>
                <a:gd name="connsiteX3" fmla="*/ 18187 w 19052"/>
                <a:gd name="connsiteY3" fmla="*/ 13437 h 19350"/>
                <a:gd name="connsiteX4" fmla="*/ 17397 w 19052"/>
                <a:gd name="connsiteY4" fmla="*/ 14856 h 19350"/>
                <a:gd name="connsiteX5" fmla="*/ 5767 w 19052"/>
                <a:gd name="connsiteY5" fmla="*/ 18294 h 19350"/>
                <a:gd name="connsiteX6" fmla="*/ 5586 w 19052"/>
                <a:gd name="connsiteY6" fmla="*/ 18190 h 1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2" h="19350">
                  <a:moveTo>
                    <a:pt x="5586" y="18190"/>
                  </a:moveTo>
                  <a:cubicBezTo>
                    <a:pt x="795" y="16018"/>
                    <a:pt x="-1329" y="10379"/>
                    <a:pt x="833" y="5588"/>
                  </a:cubicBezTo>
                  <a:cubicBezTo>
                    <a:pt x="3004" y="797"/>
                    <a:pt x="8643" y="-1337"/>
                    <a:pt x="13434" y="835"/>
                  </a:cubicBezTo>
                  <a:cubicBezTo>
                    <a:pt x="18235" y="3007"/>
                    <a:pt x="20359" y="8646"/>
                    <a:pt x="18187" y="13437"/>
                  </a:cubicBezTo>
                  <a:cubicBezTo>
                    <a:pt x="17968" y="13932"/>
                    <a:pt x="17701" y="14408"/>
                    <a:pt x="17397" y="14856"/>
                  </a:cubicBezTo>
                  <a:cubicBezTo>
                    <a:pt x="15139" y="19018"/>
                    <a:pt x="9929" y="20552"/>
                    <a:pt x="5767" y="18294"/>
                  </a:cubicBezTo>
                  <a:cubicBezTo>
                    <a:pt x="5710" y="18256"/>
                    <a:pt x="5643" y="18228"/>
                    <a:pt x="5586" y="18190"/>
                  </a:cubicBezTo>
                  <a:close/>
                </a:path>
              </a:pathLst>
            </a:custGeom>
            <a:solidFill>
              <a:srgbClr val="D58B94"/>
            </a:solidFill>
            <a:ln w="9525" cap="flat">
              <a:noFill/>
              <a:prstDash val="solid"/>
              <a:miter/>
            </a:ln>
          </p:spPr>
          <p:txBody>
            <a:bodyPr rtlCol="0" anchor="ctr"/>
            <a:lstStyle/>
            <a:p>
              <a:endParaRPr lang="en-IN"/>
            </a:p>
          </p:txBody>
        </p:sp>
        <p:sp>
          <p:nvSpPr>
            <p:cNvPr id="2690" name="Freeform: Shape 2689">
              <a:extLst>
                <a:ext uri="{FF2B5EF4-FFF2-40B4-BE49-F238E27FC236}">
                  <a16:creationId xmlns:a16="http://schemas.microsoft.com/office/drawing/2014/main" xmlns="" id="{0C0BC6BA-1749-F3B1-9AFA-B976E50CE687}"/>
                </a:ext>
              </a:extLst>
            </p:cNvPr>
            <p:cNvSpPr/>
            <p:nvPr/>
          </p:nvSpPr>
          <p:spPr>
            <a:xfrm>
              <a:off x="3746465" y="1114463"/>
              <a:ext cx="7155" cy="7240"/>
            </a:xfrm>
            <a:custGeom>
              <a:avLst/>
              <a:gdLst>
                <a:gd name="connsiteX0" fmla="*/ 1513 w 7155"/>
                <a:gd name="connsiteY0" fmla="*/ 6614 h 7240"/>
                <a:gd name="connsiteX1" fmla="*/ 751 w 7155"/>
                <a:gd name="connsiteY1" fmla="*/ 1280 h 7240"/>
                <a:gd name="connsiteX2" fmla="*/ 5847 w 7155"/>
                <a:gd name="connsiteY2" fmla="*/ 832 h 7240"/>
                <a:gd name="connsiteX3" fmla="*/ 6295 w 7155"/>
                <a:gd name="connsiteY3" fmla="*/ 5928 h 7240"/>
                <a:gd name="connsiteX4" fmla="*/ 1513 w 7155"/>
                <a:gd name="connsiteY4" fmla="*/ 6614 h 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5" h="7240">
                  <a:moveTo>
                    <a:pt x="1513" y="6614"/>
                  </a:moveTo>
                  <a:cubicBezTo>
                    <a:pt x="-172" y="5347"/>
                    <a:pt x="-515" y="2966"/>
                    <a:pt x="751" y="1280"/>
                  </a:cubicBezTo>
                  <a:cubicBezTo>
                    <a:pt x="2037" y="-254"/>
                    <a:pt x="4314" y="-454"/>
                    <a:pt x="5847" y="832"/>
                  </a:cubicBezTo>
                  <a:cubicBezTo>
                    <a:pt x="7381" y="2118"/>
                    <a:pt x="7581" y="4395"/>
                    <a:pt x="6295" y="5928"/>
                  </a:cubicBezTo>
                  <a:cubicBezTo>
                    <a:pt x="5114" y="7347"/>
                    <a:pt x="3047" y="7643"/>
                    <a:pt x="1513" y="6614"/>
                  </a:cubicBezTo>
                  <a:close/>
                </a:path>
              </a:pathLst>
            </a:custGeom>
            <a:solidFill>
              <a:srgbClr val="D58B94"/>
            </a:solidFill>
            <a:ln w="9525" cap="flat">
              <a:noFill/>
              <a:prstDash val="solid"/>
              <a:miter/>
            </a:ln>
          </p:spPr>
          <p:txBody>
            <a:bodyPr rtlCol="0" anchor="ctr"/>
            <a:lstStyle/>
            <a:p>
              <a:endParaRPr lang="en-IN"/>
            </a:p>
          </p:txBody>
        </p:sp>
        <p:sp>
          <p:nvSpPr>
            <p:cNvPr id="2691" name="Freeform: Shape 2690">
              <a:extLst>
                <a:ext uri="{FF2B5EF4-FFF2-40B4-BE49-F238E27FC236}">
                  <a16:creationId xmlns:a16="http://schemas.microsoft.com/office/drawing/2014/main" xmlns="" id="{F75B7BBF-B05B-6654-FF4E-A6432484DFB8}"/>
                </a:ext>
              </a:extLst>
            </p:cNvPr>
            <p:cNvSpPr/>
            <p:nvPr/>
          </p:nvSpPr>
          <p:spPr>
            <a:xfrm>
              <a:off x="3737166" y="1104720"/>
              <a:ext cx="6532" cy="6750"/>
            </a:xfrm>
            <a:custGeom>
              <a:avLst/>
              <a:gdLst>
                <a:gd name="connsiteX0" fmla="*/ 1382 w 6532"/>
                <a:gd name="connsiteY0" fmla="*/ 6261 h 6750"/>
                <a:gd name="connsiteX1" fmla="*/ 611 w 6532"/>
                <a:gd name="connsiteY1" fmla="*/ 1613 h 6750"/>
                <a:gd name="connsiteX2" fmla="*/ 621 w 6532"/>
                <a:gd name="connsiteY2" fmla="*/ 1594 h 6750"/>
                <a:gd name="connsiteX3" fmla="*/ 5050 w 6532"/>
                <a:gd name="connsiteY3" fmla="*/ 422 h 6750"/>
                <a:gd name="connsiteX4" fmla="*/ 5097 w 6532"/>
                <a:gd name="connsiteY4" fmla="*/ 451 h 6750"/>
                <a:gd name="connsiteX5" fmla="*/ 5955 w 6532"/>
                <a:gd name="connsiteY5" fmla="*/ 5118 h 6750"/>
                <a:gd name="connsiteX6" fmla="*/ 1382 w 6532"/>
                <a:gd name="connsiteY6" fmla="*/ 6261 h 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2" h="6750">
                  <a:moveTo>
                    <a:pt x="1382" y="6261"/>
                  </a:moveTo>
                  <a:cubicBezTo>
                    <a:pt x="-113" y="5194"/>
                    <a:pt x="-465" y="3108"/>
                    <a:pt x="611" y="1613"/>
                  </a:cubicBezTo>
                  <a:cubicBezTo>
                    <a:pt x="611" y="1603"/>
                    <a:pt x="621" y="1603"/>
                    <a:pt x="621" y="1594"/>
                  </a:cubicBezTo>
                  <a:cubicBezTo>
                    <a:pt x="1516" y="51"/>
                    <a:pt x="3497" y="-473"/>
                    <a:pt x="5050" y="422"/>
                  </a:cubicBezTo>
                  <a:cubicBezTo>
                    <a:pt x="5069" y="432"/>
                    <a:pt x="5078" y="441"/>
                    <a:pt x="5097" y="451"/>
                  </a:cubicBezTo>
                  <a:cubicBezTo>
                    <a:pt x="6583" y="1527"/>
                    <a:pt x="6964" y="3584"/>
                    <a:pt x="5955" y="5118"/>
                  </a:cubicBezTo>
                  <a:cubicBezTo>
                    <a:pt x="5012" y="6699"/>
                    <a:pt x="2964" y="7204"/>
                    <a:pt x="1382" y="6261"/>
                  </a:cubicBezTo>
                  <a:close/>
                </a:path>
              </a:pathLst>
            </a:custGeom>
            <a:solidFill>
              <a:srgbClr val="D58B94"/>
            </a:solidFill>
            <a:ln w="9525" cap="flat">
              <a:noFill/>
              <a:prstDash val="solid"/>
              <a:miter/>
            </a:ln>
          </p:spPr>
          <p:txBody>
            <a:bodyPr rtlCol="0" anchor="ctr"/>
            <a:lstStyle/>
            <a:p>
              <a:endParaRPr lang="en-IN"/>
            </a:p>
          </p:txBody>
        </p:sp>
        <p:sp>
          <p:nvSpPr>
            <p:cNvPr id="2692" name="Freeform: Shape 2691">
              <a:extLst>
                <a:ext uri="{FF2B5EF4-FFF2-40B4-BE49-F238E27FC236}">
                  <a16:creationId xmlns:a16="http://schemas.microsoft.com/office/drawing/2014/main" xmlns="" id="{78F27F90-F003-6EC5-499C-B56401CBE857}"/>
                </a:ext>
              </a:extLst>
            </p:cNvPr>
            <p:cNvSpPr/>
            <p:nvPr/>
          </p:nvSpPr>
          <p:spPr>
            <a:xfrm>
              <a:off x="3731839" y="1090271"/>
              <a:ext cx="10493" cy="10493"/>
            </a:xfrm>
            <a:custGeom>
              <a:avLst/>
              <a:gdLst>
                <a:gd name="connsiteX0" fmla="*/ 2424 w 10493"/>
                <a:gd name="connsiteY0" fmla="*/ 9661 h 10493"/>
                <a:gd name="connsiteX1" fmla="*/ 804 w 10493"/>
                <a:gd name="connsiteY1" fmla="*/ 2422 h 10493"/>
                <a:gd name="connsiteX2" fmla="*/ 8043 w 10493"/>
                <a:gd name="connsiteY2" fmla="*/ 802 h 10493"/>
                <a:gd name="connsiteX3" fmla="*/ 9662 w 10493"/>
                <a:gd name="connsiteY3" fmla="*/ 8042 h 10493"/>
                <a:gd name="connsiteX4" fmla="*/ 2424 w 10493"/>
                <a:gd name="connsiteY4" fmla="*/ 9661 h 1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93" h="10493">
                  <a:moveTo>
                    <a:pt x="2424" y="9661"/>
                  </a:moveTo>
                  <a:cubicBezTo>
                    <a:pt x="-25" y="8108"/>
                    <a:pt x="-748" y="4870"/>
                    <a:pt x="804" y="2422"/>
                  </a:cubicBezTo>
                  <a:cubicBezTo>
                    <a:pt x="2357" y="-26"/>
                    <a:pt x="5595" y="-750"/>
                    <a:pt x="8043" y="802"/>
                  </a:cubicBezTo>
                  <a:cubicBezTo>
                    <a:pt x="10491" y="2355"/>
                    <a:pt x="11215" y="5594"/>
                    <a:pt x="9662" y="8042"/>
                  </a:cubicBezTo>
                  <a:cubicBezTo>
                    <a:pt x="8110" y="10489"/>
                    <a:pt x="4871" y="11213"/>
                    <a:pt x="2424" y="9661"/>
                  </a:cubicBezTo>
                  <a:close/>
                </a:path>
              </a:pathLst>
            </a:custGeom>
            <a:solidFill>
              <a:srgbClr val="D58B94"/>
            </a:solidFill>
            <a:ln w="9525" cap="flat">
              <a:noFill/>
              <a:prstDash val="solid"/>
              <a:miter/>
            </a:ln>
          </p:spPr>
          <p:txBody>
            <a:bodyPr rtlCol="0" anchor="ctr"/>
            <a:lstStyle/>
            <a:p>
              <a:endParaRPr lang="en-IN"/>
            </a:p>
          </p:txBody>
        </p:sp>
        <p:sp>
          <p:nvSpPr>
            <p:cNvPr id="2693" name="Freeform: Shape 2692">
              <a:extLst>
                <a:ext uri="{FF2B5EF4-FFF2-40B4-BE49-F238E27FC236}">
                  <a16:creationId xmlns:a16="http://schemas.microsoft.com/office/drawing/2014/main" xmlns="" id="{AEB2F94B-4263-3482-7020-FEB259BE45D2}"/>
                </a:ext>
              </a:extLst>
            </p:cNvPr>
            <p:cNvSpPr/>
            <p:nvPr/>
          </p:nvSpPr>
          <p:spPr>
            <a:xfrm>
              <a:off x="3740205" y="1074810"/>
              <a:ext cx="12952" cy="13020"/>
            </a:xfrm>
            <a:custGeom>
              <a:avLst/>
              <a:gdLst>
                <a:gd name="connsiteX0" fmla="*/ 3392 w 12952"/>
                <a:gd name="connsiteY0" fmla="*/ 12167 h 13020"/>
                <a:gd name="connsiteX1" fmla="*/ 763 w 12952"/>
                <a:gd name="connsiteY1" fmla="*/ 3395 h 13020"/>
                <a:gd name="connsiteX2" fmla="*/ 9536 w 12952"/>
                <a:gd name="connsiteY2" fmla="*/ 766 h 13020"/>
                <a:gd name="connsiteX3" fmla="*/ 12165 w 12952"/>
                <a:gd name="connsiteY3" fmla="*/ 9538 h 13020"/>
                <a:gd name="connsiteX4" fmla="*/ 11964 w 12952"/>
                <a:gd name="connsiteY4" fmla="*/ 9881 h 13020"/>
                <a:gd name="connsiteX5" fmla="*/ 3392 w 12952"/>
                <a:gd name="connsiteY5" fmla="*/ 12167 h 1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2" h="13020">
                  <a:moveTo>
                    <a:pt x="3392" y="12167"/>
                  </a:moveTo>
                  <a:cubicBezTo>
                    <a:pt x="239" y="10472"/>
                    <a:pt x="-932" y="6547"/>
                    <a:pt x="763" y="3395"/>
                  </a:cubicBezTo>
                  <a:cubicBezTo>
                    <a:pt x="2459" y="242"/>
                    <a:pt x="6383" y="-939"/>
                    <a:pt x="9536" y="766"/>
                  </a:cubicBezTo>
                  <a:cubicBezTo>
                    <a:pt x="12679" y="2461"/>
                    <a:pt x="13860" y="6386"/>
                    <a:pt x="12165" y="9538"/>
                  </a:cubicBezTo>
                  <a:cubicBezTo>
                    <a:pt x="12098" y="9653"/>
                    <a:pt x="12031" y="9767"/>
                    <a:pt x="11964" y="9881"/>
                  </a:cubicBezTo>
                  <a:cubicBezTo>
                    <a:pt x="10222" y="12872"/>
                    <a:pt x="6392" y="13891"/>
                    <a:pt x="3392" y="12167"/>
                  </a:cubicBezTo>
                  <a:close/>
                </a:path>
              </a:pathLst>
            </a:custGeom>
            <a:solidFill>
              <a:srgbClr val="D58B94"/>
            </a:solidFill>
            <a:ln w="9525" cap="flat">
              <a:noFill/>
              <a:prstDash val="solid"/>
              <a:miter/>
            </a:ln>
          </p:spPr>
          <p:txBody>
            <a:bodyPr rtlCol="0" anchor="ctr"/>
            <a:lstStyle/>
            <a:p>
              <a:endParaRPr lang="en-IN"/>
            </a:p>
          </p:txBody>
        </p:sp>
        <p:sp>
          <p:nvSpPr>
            <p:cNvPr id="2694" name="Freeform: Shape 2693">
              <a:extLst>
                <a:ext uri="{FF2B5EF4-FFF2-40B4-BE49-F238E27FC236}">
                  <a16:creationId xmlns:a16="http://schemas.microsoft.com/office/drawing/2014/main" xmlns="" id="{0245AE82-056B-5FE9-28D6-2788BA6A166D}"/>
                </a:ext>
              </a:extLst>
            </p:cNvPr>
            <p:cNvSpPr/>
            <p:nvPr/>
          </p:nvSpPr>
          <p:spPr>
            <a:xfrm>
              <a:off x="3763347" y="1063163"/>
              <a:ext cx="12419" cy="12646"/>
            </a:xfrm>
            <a:custGeom>
              <a:avLst/>
              <a:gdLst>
                <a:gd name="connsiteX0" fmla="*/ 2729 w 12419"/>
                <a:gd name="connsiteY0" fmla="*/ 11718 h 12646"/>
                <a:gd name="connsiteX1" fmla="*/ 996 w 12419"/>
                <a:gd name="connsiteY1" fmla="*/ 3269 h 12646"/>
                <a:gd name="connsiteX2" fmla="*/ 1015 w 12419"/>
                <a:gd name="connsiteY2" fmla="*/ 3240 h 12646"/>
                <a:gd name="connsiteX3" fmla="*/ 9101 w 12419"/>
                <a:gd name="connsiteY3" fmla="*/ 650 h 12646"/>
                <a:gd name="connsiteX4" fmla="*/ 9302 w 12419"/>
                <a:gd name="connsiteY4" fmla="*/ 764 h 12646"/>
                <a:gd name="connsiteX5" fmla="*/ 11492 w 12419"/>
                <a:gd name="connsiteY5" fmla="*/ 9527 h 12646"/>
                <a:gd name="connsiteX6" fmla="*/ 2729 w 12419"/>
                <a:gd name="connsiteY6" fmla="*/ 11718 h 1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 h="12646">
                  <a:moveTo>
                    <a:pt x="2729" y="11718"/>
                  </a:moveTo>
                  <a:cubicBezTo>
                    <a:pt x="-81" y="9870"/>
                    <a:pt x="-862" y="6088"/>
                    <a:pt x="996" y="3269"/>
                  </a:cubicBezTo>
                  <a:cubicBezTo>
                    <a:pt x="996" y="3259"/>
                    <a:pt x="1005" y="3250"/>
                    <a:pt x="1015" y="3240"/>
                  </a:cubicBezTo>
                  <a:cubicBezTo>
                    <a:pt x="2529" y="297"/>
                    <a:pt x="6149" y="-865"/>
                    <a:pt x="9101" y="650"/>
                  </a:cubicBezTo>
                  <a:cubicBezTo>
                    <a:pt x="9168" y="688"/>
                    <a:pt x="9235" y="726"/>
                    <a:pt x="9302" y="764"/>
                  </a:cubicBezTo>
                  <a:cubicBezTo>
                    <a:pt x="12330" y="2583"/>
                    <a:pt x="13311" y="6498"/>
                    <a:pt x="11492" y="9527"/>
                  </a:cubicBezTo>
                  <a:cubicBezTo>
                    <a:pt x="9673" y="12556"/>
                    <a:pt x="5758" y="13537"/>
                    <a:pt x="2729" y="11718"/>
                  </a:cubicBezTo>
                  <a:close/>
                </a:path>
              </a:pathLst>
            </a:custGeom>
            <a:solidFill>
              <a:srgbClr val="D58B94"/>
            </a:solidFill>
            <a:ln w="9525" cap="flat">
              <a:noFill/>
              <a:prstDash val="solid"/>
              <a:miter/>
            </a:ln>
          </p:spPr>
          <p:txBody>
            <a:bodyPr rtlCol="0" anchor="ctr"/>
            <a:lstStyle/>
            <a:p>
              <a:endParaRPr lang="en-IN"/>
            </a:p>
          </p:txBody>
        </p:sp>
        <p:sp>
          <p:nvSpPr>
            <p:cNvPr id="2695" name="Freeform: Shape 2694">
              <a:extLst>
                <a:ext uri="{FF2B5EF4-FFF2-40B4-BE49-F238E27FC236}">
                  <a16:creationId xmlns:a16="http://schemas.microsoft.com/office/drawing/2014/main" xmlns="" id="{8E09C0AF-28FF-2848-AE1D-393D6172EAA1}"/>
                </a:ext>
              </a:extLst>
            </p:cNvPr>
            <p:cNvSpPr/>
            <p:nvPr/>
          </p:nvSpPr>
          <p:spPr>
            <a:xfrm>
              <a:off x="3755494" y="1062283"/>
              <a:ext cx="4687" cy="4808"/>
            </a:xfrm>
            <a:custGeom>
              <a:avLst/>
              <a:gdLst>
                <a:gd name="connsiteX0" fmla="*/ 1057 w 4687"/>
                <a:gd name="connsiteY0" fmla="*/ 4501 h 4808"/>
                <a:gd name="connsiteX1" fmla="*/ 333 w 4687"/>
                <a:gd name="connsiteY1" fmla="*/ 1348 h 4808"/>
                <a:gd name="connsiteX2" fmla="*/ 390 w 4687"/>
                <a:gd name="connsiteY2" fmla="*/ 1263 h 4808"/>
                <a:gd name="connsiteX3" fmla="*/ 3295 w 4687"/>
                <a:gd name="connsiteY3" fmla="*/ 186 h 4808"/>
                <a:gd name="connsiteX4" fmla="*/ 3534 w 4687"/>
                <a:gd name="connsiteY4" fmla="*/ 310 h 4808"/>
                <a:gd name="connsiteX5" fmla="*/ 4362 w 4687"/>
                <a:gd name="connsiteY5" fmla="*/ 3434 h 4808"/>
                <a:gd name="connsiteX6" fmla="*/ 4296 w 4687"/>
                <a:gd name="connsiteY6" fmla="*/ 3549 h 4808"/>
                <a:gd name="connsiteX7" fmla="*/ 1067 w 4687"/>
                <a:gd name="connsiteY7" fmla="*/ 4511 h 4808"/>
                <a:gd name="connsiteX8" fmla="*/ 1057 w 4687"/>
                <a:gd name="connsiteY8" fmla="*/ 4501 h 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87" h="4808">
                  <a:moveTo>
                    <a:pt x="1057" y="4501"/>
                  </a:moveTo>
                  <a:cubicBezTo>
                    <a:pt x="-10" y="3834"/>
                    <a:pt x="-333" y="2425"/>
                    <a:pt x="333" y="1348"/>
                  </a:cubicBezTo>
                  <a:cubicBezTo>
                    <a:pt x="352" y="1320"/>
                    <a:pt x="371" y="1291"/>
                    <a:pt x="390" y="1263"/>
                  </a:cubicBezTo>
                  <a:cubicBezTo>
                    <a:pt x="895" y="158"/>
                    <a:pt x="2191" y="-319"/>
                    <a:pt x="3295" y="186"/>
                  </a:cubicBezTo>
                  <a:cubicBezTo>
                    <a:pt x="3381" y="224"/>
                    <a:pt x="3457" y="262"/>
                    <a:pt x="3534" y="310"/>
                  </a:cubicBezTo>
                  <a:cubicBezTo>
                    <a:pt x="4629" y="939"/>
                    <a:pt x="5001" y="2339"/>
                    <a:pt x="4362" y="3434"/>
                  </a:cubicBezTo>
                  <a:cubicBezTo>
                    <a:pt x="4343" y="3472"/>
                    <a:pt x="4324" y="3510"/>
                    <a:pt x="4296" y="3549"/>
                  </a:cubicBezTo>
                  <a:cubicBezTo>
                    <a:pt x="3667" y="4701"/>
                    <a:pt x="2219" y="5130"/>
                    <a:pt x="1067" y="4511"/>
                  </a:cubicBezTo>
                  <a:cubicBezTo>
                    <a:pt x="1067" y="4501"/>
                    <a:pt x="1057" y="4501"/>
                    <a:pt x="1057" y="4501"/>
                  </a:cubicBezTo>
                  <a:close/>
                </a:path>
              </a:pathLst>
            </a:custGeom>
            <a:solidFill>
              <a:srgbClr val="D58B94"/>
            </a:solidFill>
            <a:ln w="9525" cap="flat">
              <a:noFill/>
              <a:prstDash val="solid"/>
              <a:miter/>
            </a:ln>
          </p:spPr>
          <p:txBody>
            <a:bodyPr rtlCol="0" anchor="ctr"/>
            <a:lstStyle/>
            <a:p>
              <a:endParaRPr lang="en-IN"/>
            </a:p>
          </p:txBody>
        </p:sp>
        <p:sp>
          <p:nvSpPr>
            <p:cNvPr id="2696" name="Freeform: Shape 2695">
              <a:extLst>
                <a:ext uri="{FF2B5EF4-FFF2-40B4-BE49-F238E27FC236}">
                  <a16:creationId xmlns:a16="http://schemas.microsoft.com/office/drawing/2014/main" xmlns="" id="{7B7F85A5-30D9-B4DC-28AD-A5FBCEC7E84C}"/>
                </a:ext>
              </a:extLst>
            </p:cNvPr>
            <p:cNvSpPr/>
            <p:nvPr/>
          </p:nvSpPr>
          <p:spPr>
            <a:xfrm>
              <a:off x="3804523" y="1118907"/>
              <a:ext cx="10858" cy="10980"/>
            </a:xfrm>
            <a:custGeom>
              <a:avLst/>
              <a:gdLst>
                <a:gd name="connsiteX0" fmla="*/ 3178 w 10858"/>
                <a:gd name="connsiteY0" fmla="*/ 10362 h 10980"/>
                <a:gd name="connsiteX1" fmla="*/ 473 w 10858"/>
                <a:gd name="connsiteY1" fmla="*/ 3180 h 10980"/>
                <a:gd name="connsiteX2" fmla="*/ 7654 w 10858"/>
                <a:gd name="connsiteY2" fmla="*/ 465 h 10980"/>
                <a:gd name="connsiteX3" fmla="*/ 10359 w 10858"/>
                <a:gd name="connsiteY3" fmla="*/ 7656 h 10980"/>
                <a:gd name="connsiteX4" fmla="*/ 10036 w 10858"/>
                <a:gd name="connsiteY4" fmla="*/ 8266 h 10980"/>
                <a:gd name="connsiteX5" fmla="*/ 3216 w 10858"/>
                <a:gd name="connsiteY5" fmla="*/ 10381 h 10980"/>
                <a:gd name="connsiteX6" fmla="*/ 3178 w 10858"/>
                <a:gd name="connsiteY6" fmla="*/ 10362 h 1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8" h="10980">
                  <a:moveTo>
                    <a:pt x="3178" y="10362"/>
                  </a:moveTo>
                  <a:cubicBezTo>
                    <a:pt x="444" y="9123"/>
                    <a:pt x="-766" y="5913"/>
                    <a:pt x="473" y="3180"/>
                  </a:cubicBezTo>
                  <a:cubicBezTo>
                    <a:pt x="1701" y="446"/>
                    <a:pt x="4921" y="-764"/>
                    <a:pt x="7654" y="465"/>
                  </a:cubicBezTo>
                  <a:cubicBezTo>
                    <a:pt x="10388" y="1703"/>
                    <a:pt x="11598" y="4923"/>
                    <a:pt x="10359" y="7656"/>
                  </a:cubicBezTo>
                  <a:cubicBezTo>
                    <a:pt x="10264" y="7866"/>
                    <a:pt x="10159" y="8066"/>
                    <a:pt x="10036" y="8266"/>
                  </a:cubicBezTo>
                  <a:cubicBezTo>
                    <a:pt x="8740" y="10733"/>
                    <a:pt x="5683" y="11686"/>
                    <a:pt x="3216" y="10381"/>
                  </a:cubicBezTo>
                  <a:cubicBezTo>
                    <a:pt x="3206" y="10371"/>
                    <a:pt x="3187" y="10371"/>
                    <a:pt x="3178" y="10362"/>
                  </a:cubicBezTo>
                  <a:close/>
                </a:path>
              </a:pathLst>
            </a:custGeom>
            <a:solidFill>
              <a:srgbClr val="D58B94"/>
            </a:solidFill>
            <a:ln w="9525" cap="flat">
              <a:noFill/>
              <a:prstDash val="solid"/>
              <a:miter/>
            </a:ln>
          </p:spPr>
          <p:txBody>
            <a:bodyPr rtlCol="0" anchor="ctr"/>
            <a:lstStyle/>
            <a:p>
              <a:endParaRPr lang="en-IN"/>
            </a:p>
          </p:txBody>
        </p:sp>
        <p:sp>
          <p:nvSpPr>
            <p:cNvPr id="2697" name="Freeform: Shape 2696">
              <a:extLst>
                <a:ext uri="{FF2B5EF4-FFF2-40B4-BE49-F238E27FC236}">
                  <a16:creationId xmlns:a16="http://schemas.microsoft.com/office/drawing/2014/main" xmlns="" id="{01D76BA5-E264-607E-8E78-E06EDC84C8CF}"/>
                </a:ext>
              </a:extLst>
            </p:cNvPr>
            <p:cNvSpPr/>
            <p:nvPr/>
          </p:nvSpPr>
          <p:spPr>
            <a:xfrm>
              <a:off x="3811839" y="1097308"/>
              <a:ext cx="12288" cy="12642"/>
            </a:xfrm>
            <a:custGeom>
              <a:avLst/>
              <a:gdLst>
                <a:gd name="connsiteX0" fmla="*/ 2814 w 12288"/>
                <a:gd name="connsiteY0" fmla="*/ 11958 h 12642"/>
                <a:gd name="connsiteX1" fmla="*/ 1157 w 12288"/>
                <a:gd name="connsiteY1" fmla="*/ 2814 h 12642"/>
                <a:gd name="connsiteX2" fmla="*/ 9577 w 12288"/>
                <a:gd name="connsiteY2" fmla="*/ 718 h 12642"/>
                <a:gd name="connsiteX3" fmla="*/ 11282 w 12288"/>
                <a:gd name="connsiteY3" fmla="*/ 9034 h 12642"/>
                <a:gd name="connsiteX4" fmla="*/ 11101 w 12288"/>
                <a:gd name="connsiteY4" fmla="*/ 9291 h 12642"/>
                <a:gd name="connsiteX5" fmla="*/ 2814 w 12288"/>
                <a:gd name="connsiteY5" fmla="*/ 11958 h 12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8" h="12642">
                  <a:moveTo>
                    <a:pt x="2814" y="11958"/>
                  </a:moveTo>
                  <a:cubicBezTo>
                    <a:pt x="-167" y="9891"/>
                    <a:pt x="-910" y="5795"/>
                    <a:pt x="1157" y="2814"/>
                  </a:cubicBezTo>
                  <a:cubicBezTo>
                    <a:pt x="3043" y="99"/>
                    <a:pt x="6643" y="-796"/>
                    <a:pt x="9577" y="718"/>
                  </a:cubicBezTo>
                  <a:cubicBezTo>
                    <a:pt x="12339" y="2547"/>
                    <a:pt x="13111" y="6262"/>
                    <a:pt x="11282" y="9034"/>
                  </a:cubicBezTo>
                  <a:cubicBezTo>
                    <a:pt x="11225" y="9119"/>
                    <a:pt x="11168" y="9205"/>
                    <a:pt x="11101" y="9291"/>
                  </a:cubicBezTo>
                  <a:cubicBezTo>
                    <a:pt x="9539" y="12301"/>
                    <a:pt x="5844" y="13491"/>
                    <a:pt x="2814" y="11958"/>
                  </a:cubicBezTo>
                  <a:close/>
                </a:path>
              </a:pathLst>
            </a:custGeom>
            <a:solidFill>
              <a:srgbClr val="D58B94"/>
            </a:solidFill>
            <a:ln w="9525" cap="flat">
              <a:noFill/>
              <a:prstDash val="solid"/>
              <a:miter/>
            </a:ln>
          </p:spPr>
          <p:txBody>
            <a:bodyPr rtlCol="0" anchor="ctr"/>
            <a:lstStyle/>
            <a:p>
              <a:endParaRPr lang="en-IN"/>
            </a:p>
          </p:txBody>
        </p:sp>
        <p:sp>
          <p:nvSpPr>
            <p:cNvPr id="2698" name="Freeform: Shape 2697">
              <a:extLst>
                <a:ext uri="{FF2B5EF4-FFF2-40B4-BE49-F238E27FC236}">
                  <a16:creationId xmlns:a16="http://schemas.microsoft.com/office/drawing/2014/main" xmlns="" id="{F670F210-2728-B053-B5CF-6C1660A82988}"/>
                </a:ext>
              </a:extLst>
            </p:cNvPr>
            <p:cNvSpPr/>
            <p:nvPr/>
          </p:nvSpPr>
          <p:spPr>
            <a:xfrm>
              <a:off x="3728475" y="1060063"/>
              <a:ext cx="8112" cy="8268"/>
            </a:xfrm>
            <a:custGeom>
              <a:avLst/>
              <a:gdLst>
                <a:gd name="connsiteX0" fmla="*/ 1787 w 8112"/>
                <a:gd name="connsiteY0" fmla="*/ 7674 h 8268"/>
                <a:gd name="connsiteX1" fmla="*/ 644 w 8112"/>
                <a:gd name="connsiteY1" fmla="*/ 2054 h 8268"/>
                <a:gd name="connsiteX2" fmla="*/ 6073 w 8112"/>
                <a:gd name="connsiteY2" fmla="*/ 483 h 8268"/>
                <a:gd name="connsiteX3" fmla="*/ 6169 w 8112"/>
                <a:gd name="connsiteY3" fmla="*/ 530 h 8268"/>
                <a:gd name="connsiteX4" fmla="*/ 7435 w 8112"/>
                <a:gd name="connsiteY4" fmla="*/ 6322 h 8268"/>
                <a:gd name="connsiteX5" fmla="*/ 1787 w 8112"/>
                <a:gd name="connsiteY5" fmla="*/ 7674 h 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2" h="8268">
                  <a:moveTo>
                    <a:pt x="1787" y="7674"/>
                  </a:moveTo>
                  <a:cubicBezTo>
                    <a:pt x="-61" y="6426"/>
                    <a:pt x="-566" y="3931"/>
                    <a:pt x="644" y="2054"/>
                  </a:cubicBezTo>
                  <a:cubicBezTo>
                    <a:pt x="1711" y="121"/>
                    <a:pt x="4140" y="-584"/>
                    <a:pt x="6073" y="483"/>
                  </a:cubicBezTo>
                  <a:cubicBezTo>
                    <a:pt x="6112" y="492"/>
                    <a:pt x="6140" y="511"/>
                    <a:pt x="6169" y="530"/>
                  </a:cubicBezTo>
                  <a:cubicBezTo>
                    <a:pt x="8121" y="1778"/>
                    <a:pt x="8683" y="4369"/>
                    <a:pt x="7435" y="6322"/>
                  </a:cubicBezTo>
                  <a:cubicBezTo>
                    <a:pt x="6226" y="8217"/>
                    <a:pt x="3730" y="8817"/>
                    <a:pt x="1787" y="7674"/>
                  </a:cubicBezTo>
                  <a:close/>
                </a:path>
              </a:pathLst>
            </a:custGeom>
            <a:solidFill>
              <a:srgbClr val="D58B94"/>
            </a:solidFill>
            <a:ln w="9525" cap="flat">
              <a:noFill/>
              <a:prstDash val="solid"/>
              <a:miter/>
            </a:ln>
          </p:spPr>
          <p:txBody>
            <a:bodyPr rtlCol="0" anchor="ctr"/>
            <a:lstStyle/>
            <a:p>
              <a:endParaRPr lang="en-IN"/>
            </a:p>
          </p:txBody>
        </p:sp>
        <p:sp>
          <p:nvSpPr>
            <p:cNvPr id="2699" name="Freeform: Shape 2698">
              <a:extLst>
                <a:ext uri="{FF2B5EF4-FFF2-40B4-BE49-F238E27FC236}">
                  <a16:creationId xmlns:a16="http://schemas.microsoft.com/office/drawing/2014/main" xmlns="" id="{14E652C5-A016-72BC-4343-46FC611DB055}"/>
                </a:ext>
              </a:extLst>
            </p:cNvPr>
            <p:cNvSpPr/>
            <p:nvPr/>
          </p:nvSpPr>
          <p:spPr>
            <a:xfrm>
              <a:off x="3737993" y="1061116"/>
              <a:ext cx="12381" cy="12484"/>
            </a:xfrm>
            <a:custGeom>
              <a:avLst/>
              <a:gdLst>
                <a:gd name="connsiteX0" fmla="*/ 3318 w 12381"/>
                <a:gd name="connsiteY0" fmla="*/ 11669 h 12484"/>
                <a:gd name="connsiteX1" fmla="*/ 689 w 12381"/>
                <a:gd name="connsiteY1" fmla="*/ 3316 h 12484"/>
                <a:gd name="connsiteX2" fmla="*/ 9033 w 12381"/>
                <a:gd name="connsiteY2" fmla="*/ 687 h 12484"/>
                <a:gd name="connsiteX3" fmla="*/ 11671 w 12381"/>
                <a:gd name="connsiteY3" fmla="*/ 9040 h 12484"/>
                <a:gd name="connsiteX4" fmla="*/ 11414 w 12381"/>
                <a:gd name="connsiteY4" fmla="*/ 9478 h 12484"/>
                <a:gd name="connsiteX5" fmla="*/ 3365 w 12381"/>
                <a:gd name="connsiteY5" fmla="*/ 11698 h 12484"/>
                <a:gd name="connsiteX6" fmla="*/ 3318 w 12381"/>
                <a:gd name="connsiteY6" fmla="*/ 11669 h 1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1" h="12484">
                  <a:moveTo>
                    <a:pt x="3318" y="11669"/>
                  </a:moveTo>
                  <a:cubicBezTo>
                    <a:pt x="289" y="10088"/>
                    <a:pt x="-893" y="6354"/>
                    <a:pt x="689" y="3316"/>
                  </a:cubicBezTo>
                  <a:cubicBezTo>
                    <a:pt x="2260" y="287"/>
                    <a:pt x="6003" y="-894"/>
                    <a:pt x="9033" y="687"/>
                  </a:cubicBezTo>
                  <a:cubicBezTo>
                    <a:pt x="12071" y="2268"/>
                    <a:pt x="13242" y="6002"/>
                    <a:pt x="11671" y="9040"/>
                  </a:cubicBezTo>
                  <a:cubicBezTo>
                    <a:pt x="11585" y="9183"/>
                    <a:pt x="11509" y="9336"/>
                    <a:pt x="11414" y="9478"/>
                  </a:cubicBezTo>
                  <a:cubicBezTo>
                    <a:pt x="9804" y="12317"/>
                    <a:pt x="6194" y="13307"/>
                    <a:pt x="3365" y="11698"/>
                  </a:cubicBezTo>
                  <a:cubicBezTo>
                    <a:pt x="3346" y="11688"/>
                    <a:pt x="3336" y="11679"/>
                    <a:pt x="3318" y="11669"/>
                  </a:cubicBezTo>
                  <a:close/>
                </a:path>
              </a:pathLst>
            </a:custGeom>
            <a:solidFill>
              <a:srgbClr val="D58B94"/>
            </a:solidFill>
            <a:ln w="9525" cap="flat">
              <a:noFill/>
              <a:prstDash val="solid"/>
              <a:miter/>
            </a:ln>
          </p:spPr>
          <p:txBody>
            <a:bodyPr rtlCol="0" anchor="ctr"/>
            <a:lstStyle/>
            <a:p>
              <a:endParaRPr lang="en-IN"/>
            </a:p>
          </p:txBody>
        </p:sp>
        <p:sp>
          <p:nvSpPr>
            <p:cNvPr id="2700" name="Freeform: Shape 2699">
              <a:extLst>
                <a:ext uri="{FF2B5EF4-FFF2-40B4-BE49-F238E27FC236}">
                  <a16:creationId xmlns:a16="http://schemas.microsoft.com/office/drawing/2014/main" xmlns="" id="{B15C5F3F-EE1B-78B2-05B8-2FBE71C2BD85}"/>
                </a:ext>
              </a:extLst>
            </p:cNvPr>
            <p:cNvSpPr/>
            <p:nvPr/>
          </p:nvSpPr>
          <p:spPr>
            <a:xfrm>
              <a:off x="3742635" y="1050599"/>
              <a:ext cx="8764" cy="8830"/>
            </a:xfrm>
            <a:custGeom>
              <a:avLst/>
              <a:gdLst>
                <a:gd name="connsiteX0" fmla="*/ 2390 w 8764"/>
                <a:gd name="connsiteY0" fmla="*/ 8279 h 8830"/>
                <a:gd name="connsiteX1" fmla="*/ 457 w 8764"/>
                <a:gd name="connsiteY1" fmla="*/ 2393 h 8830"/>
                <a:gd name="connsiteX2" fmla="*/ 6353 w 8764"/>
                <a:gd name="connsiteY2" fmla="*/ 459 h 8830"/>
                <a:gd name="connsiteX3" fmla="*/ 8277 w 8764"/>
                <a:gd name="connsiteY3" fmla="*/ 6346 h 8830"/>
                <a:gd name="connsiteX4" fmla="*/ 8105 w 8764"/>
                <a:gd name="connsiteY4" fmla="*/ 6660 h 8830"/>
                <a:gd name="connsiteX5" fmla="*/ 2409 w 8764"/>
                <a:gd name="connsiteY5" fmla="*/ 8289 h 8830"/>
                <a:gd name="connsiteX6" fmla="*/ 2390 w 8764"/>
                <a:gd name="connsiteY6" fmla="*/ 8279 h 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4" h="8830">
                  <a:moveTo>
                    <a:pt x="2390" y="8279"/>
                  </a:moveTo>
                  <a:cubicBezTo>
                    <a:pt x="228" y="7184"/>
                    <a:pt x="-629" y="4545"/>
                    <a:pt x="457" y="2393"/>
                  </a:cubicBezTo>
                  <a:cubicBezTo>
                    <a:pt x="1552" y="231"/>
                    <a:pt x="4191" y="-636"/>
                    <a:pt x="6353" y="459"/>
                  </a:cubicBezTo>
                  <a:cubicBezTo>
                    <a:pt x="8505" y="1555"/>
                    <a:pt x="9372" y="4193"/>
                    <a:pt x="8277" y="6346"/>
                  </a:cubicBezTo>
                  <a:cubicBezTo>
                    <a:pt x="8229" y="6460"/>
                    <a:pt x="8163" y="6555"/>
                    <a:pt x="8105" y="6660"/>
                  </a:cubicBezTo>
                  <a:cubicBezTo>
                    <a:pt x="6982" y="8679"/>
                    <a:pt x="4429" y="9413"/>
                    <a:pt x="2409" y="8289"/>
                  </a:cubicBezTo>
                  <a:cubicBezTo>
                    <a:pt x="2400" y="8289"/>
                    <a:pt x="2400" y="8279"/>
                    <a:pt x="2390" y="8279"/>
                  </a:cubicBezTo>
                  <a:close/>
                </a:path>
              </a:pathLst>
            </a:custGeom>
            <a:solidFill>
              <a:srgbClr val="D58B94"/>
            </a:solidFill>
            <a:ln w="9525" cap="flat">
              <a:noFill/>
              <a:prstDash val="solid"/>
              <a:miter/>
            </a:ln>
          </p:spPr>
          <p:txBody>
            <a:bodyPr rtlCol="0" anchor="ctr"/>
            <a:lstStyle/>
            <a:p>
              <a:endParaRPr lang="en-IN"/>
            </a:p>
          </p:txBody>
        </p:sp>
        <p:sp>
          <p:nvSpPr>
            <p:cNvPr id="2701" name="Freeform: Shape 2700">
              <a:extLst>
                <a:ext uri="{FF2B5EF4-FFF2-40B4-BE49-F238E27FC236}">
                  <a16:creationId xmlns:a16="http://schemas.microsoft.com/office/drawing/2014/main" xmlns="" id="{AB7BC117-9FCC-78A2-AB9C-61FE936A550D}"/>
                </a:ext>
              </a:extLst>
            </p:cNvPr>
            <p:cNvSpPr/>
            <p:nvPr/>
          </p:nvSpPr>
          <p:spPr>
            <a:xfrm>
              <a:off x="3581495" y="854011"/>
              <a:ext cx="308051" cy="215645"/>
            </a:xfrm>
            <a:custGeom>
              <a:avLst/>
              <a:gdLst>
                <a:gd name="connsiteX0" fmla="*/ 38753 w 308051"/>
                <a:gd name="connsiteY0" fmla="*/ -15 h 215645"/>
                <a:gd name="connsiteX1" fmla="*/ 307358 w 308051"/>
                <a:gd name="connsiteY1" fmla="*/ 111904 h 215645"/>
                <a:gd name="connsiteX2" fmla="*/ 304787 w 308051"/>
                <a:gd name="connsiteY2" fmla="*/ 152671 h 215645"/>
                <a:gd name="connsiteX3" fmla="*/ 257162 w 308051"/>
                <a:gd name="connsiteY3" fmla="*/ 215631 h 215645"/>
                <a:gd name="connsiteX4" fmla="*/ -13 w 308051"/>
                <a:gd name="connsiteY4" fmla="*/ 72756 h 215645"/>
                <a:gd name="connsiteX5" fmla="*/ 7130 w 308051"/>
                <a:gd name="connsiteY5" fmla="*/ 44181 h 215645"/>
                <a:gd name="connsiteX6" fmla="*/ 38753 w 308051"/>
                <a:gd name="connsiteY6" fmla="*/ -15 h 21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051" h="215645">
                  <a:moveTo>
                    <a:pt x="38753" y="-15"/>
                  </a:moveTo>
                  <a:lnTo>
                    <a:pt x="307358" y="111904"/>
                  </a:lnTo>
                  <a:cubicBezTo>
                    <a:pt x="308806" y="125541"/>
                    <a:pt x="307939" y="139324"/>
                    <a:pt x="304787" y="152671"/>
                  </a:cubicBezTo>
                  <a:cubicBezTo>
                    <a:pt x="299529" y="179907"/>
                    <a:pt x="281946" y="203163"/>
                    <a:pt x="257162" y="215631"/>
                  </a:cubicBezTo>
                  <a:lnTo>
                    <a:pt x="-13" y="72756"/>
                  </a:lnTo>
                  <a:cubicBezTo>
                    <a:pt x="1406" y="63016"/>
                    <a:pt x="3797" y="53443"/>
                    <a:pt x="7130" y="44181"/>
                  </a:cubicBezTo>
                  <a:cubicBezTo>
                    <a:pt x="12817" y="26520"/>
                    <a:pt x="23875" y="11071"/>
                    <a:pt x="38753"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702" name="Freeform: Shape 2701">
              <a:extLst>
                <a:ext uri="{FF2B5EF4-FFF2-40B4-BE49-F238E27FC236}">
                  <a16:creationId xmlns:a16="http://schemas.microsoft.com/office/drawing/2014/main" xmlns="" id="{C8E3A728-1C32-20F2-9441-F0DEA11BA3A7}"/>
                </a:ext>
              </a:extLst>
            </p:cNvPr>
            <p:cNvSpPr/>
            <p:nvPr/>
          </p:nvSpPr>
          <p:spPr>
            <a:xfrm>
              <a:off x="3643117" y="900377"/>
              <a:ext cx="84352" cy="58091"/>
            </a:xfrm>
            <a:custGeom>
              <a:avLst/>
              <a:gdLst>
                <a:gd name="connsiteX0" fmla="*/ 83050 w 84352"/>
                <a:gd name="connsiteY0" fmla="*/ 48869 h 58091"/>
                <a:gd name="connsiteX1" fmla="*/ 32472 w 84352"/>
                <a:gd name="connsiteY1" fmla="*/ 49631 h 58091"/>
                <a:gd name="connsiteX2" fmla="*/ 2277 w 84352"/>
                <a:gd name="connsiteY2" fmla="*/ 9721 h 58091"/>
                <a:gd name="connsiteX3" fmla="*/ 52188 w 84352"/>
                <a:gd name="connsiteY3" fmla="*/ 8864 h 58091"/>
                <a:gd name="connsiteX4" fmla="*/ 83050 w 84352"/>
                <a:gd name="connsiteY4" fmla="*/ 48869 h 58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52" h="58091">
                  <a:moveTo>
                    <a:pt x="83050" y="48869"/>
                  </a:moveTo>
                  <a:cubicBezTo>
                    <a:pt x="77144" y="60870"/>
                    <a:pt x="54475" y="61156"/>
                    <a:pt x="32472" y="49631"/>
                  </a:cubicBezTo>
                  <a:cubicBezTo>
                    <a:pt x="-1342" y="32010"/>
                    <a:pt x="-3057" y="20389"/>
                    <a:pt x="2277" y="9721"/>
                  </a:cubicBezTo>
                  <a:cubicBezTo>
                    <a:pt x="7611" y="-947"/>
                    <a:pt x="21327" y="-5043"/>
                    <a:pt x="52188" y="8864"/>
                  </a:cubicBezTo>
                  <a:cubicBezTo>
                    <a:pt x="74953" y="18960"/>
                    <a:pt x="88765" y="36867"/>
                    <a:pt x="83050" y="4886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703" name="Freeform: Shape 2702">
              <a:extLst>
                <a:ext uri="{FF2B5EF4-FFF2-40B4-BE49-F238E27FC236}">
                  <a16:creationId xmlns:a16="http://schemas.microsoft.com/office/drawing/2014/main" xmlns="" id="{B821318B-124C-0D75-8766-71AC9D4881CB}"/>
                </a:ext>
              </a:extLst>
            </p:cNvPr>
            <p:cNvSpPr/>
            <p:nvPr/>
          </p:nvSpPr>
          <p:spPr>
            <a:xfrm>
              <a:off x="3851181" y="1036280"/>
              <a:ext cx="12129" cy="12843"/>
            </a:xfrm>
            <a:custGeom>
              <a:avLst/>
              <a:gdLst>
                <a:gd name="connsiteX0" fmla="*/ 2906 w 12129"/>
                <a:gd name="connsiteY0" fmla="*/ 12312 h 12843"/>
                <a:gd name="connsiteX1" fmla="*/ 1182 w 12129"/>
                <a:gd name="connsiteY1" fmla="*/ 2901 h 12843"/>
                <a:gd name="connsiteX2" fmla="*/ 9097 w 12129"/>
                <a:gd name="connsiteY2" fmla="*/ 406 h 12843"/>
                <a:gd name="connsiteX3" fmla="*/ 11240 w 12129"/>
                <a:gd name="connsiteY3" fmla="*/ 8893 h 12843"/>
                <a:gd name="connsiteX4" fmla="*/ 11193 w 12129"/>
                <a:gd name="connsiteY4" fmla="*/ 8978 h 12843"/>
                <a:gd name="connsiteX5" fmla="*/ 2963 w 12129"/>
                <a:gd name="connsiteY5" fmla="*/ 12331 h 12843"/>
                <a:gd name="connsiteX6" fmla="*/ 2906 w 12129"/>
                <a:gd name="connsiteY6" fmla="*/ 12312 h 1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29" h="12843">
                  <a:moveTo>
                    <a:pt x="2906" y="12312"/>
                  </a:moveTo>
                  <a:cubicBezTo>
                    <a:pt x="-171" y="10188"/>
                    <a:pt x="-933" y="5978"/>
                    <a:pt x="1182" y="2901"/>
                  </a:cubicBezTo>
                  <a:cubicBezTo>
                    <a:pt x="2944" y="362"/>
                    <a:pt x="6202" y="-667"/>
                    <a:pt x="9097" y="406"/>
                  </a:cubicBezTo>
                  <a:cubicBezTo>
                    <a:pt x="12031" y="2159"/>
                    <a:pt x="12993" y="5959"/>
                    <a:pt x="11240" y="8893"/>
                  </a:cubicBezTo>
                  <a:cubicBezTo>
                    <a:pt x="11231" y="8921"/>
                    <a:pt x="11212" y="8950"/>
                    <a:pt x="11193" y="8978"/>
                  </a:cubicBezTo>
                  <a:cubicBezTo>
                    <a:pt x="9850" y="12179"/>
                    <a:pt x="6164" y="13684"/>
                    <a:pt x="2963" y="12331"/>
                  </a:cubicBezTo>
                  <a:cubicBezTo>
                    <a:pt x="2944" y="12331"/>
                    <a:pt x="2925" y="12322"/>
                    <a:pt x="2906" y="12312"/>
                  </a:cubicBezTo>
                  <a:close/>
                </a:path>
              </a:pathLst>
            </a:custGeom>
            <a:solidFill>
              <a:srgbClr val="D58B94"/>
            </a:solidFill>
            <a:ln w="9525" cap="flat">
              <a:noFill/>
              <a:prstDash val="solid"/>
              <a:miter/>
            </a:ln>
          </p:spPr>
          <p:txBody>
            <a:bodyPr rtlCol="0" anchor="ctr"/>
            <a:lstStyle/>
            <a:p>
              <a:endParaRPr lang="en-IN"/>
            </a:p>
          </p:txBody>
        </p:sp>
        <p:sp>
          <p:nvSpPr>
            <p:cNvPr id="2704" name="Freeform: Shape 2703">
              <a:extLst>
                <a:ext uri="{FF2B5EF4-FFF2-40B4-BE49-F238E27FC236}">
                  <a16:creationId xmlns:a16="http://schemas.microsoft.com/office/drawing/2014/main" xmlns="" id="{054152D7-3DC8-06D7-A26D-30387AE0C08D}"/>
                </a:ext>
              </a:extLst>
            </p:cNvPr>
            <p:cNvSpPr/>
            <p:nvPr/>
          </p:nvSpPr>
          <p:spPr>
            <a:xfrm>
              <a:off x="3835017" y="1044676"/>
              <a:ext cx="13718" cy="13884"/>
            </a:xfrm>
            <a:custGeom>
              <a:avLst/>
              <a:gdLst>
                <a:gd name="connsiteX0" fmla="*/ 4402 w 13718"/>
                <a:gd name="connsiteY0" fmla="*/ 13250 h 13884"/>
                <a:gd name="connsiteX1" fmla="*/ 439 w 13718"/>
                <a:gd name="connsiteY1" fmla="*/ 4401 h 13884"/>
                <a:gd name="connsiteX2" fmla="*/ 9298 w 13718"/>
                <a:gd name="connsiteY2" fmla="*/ 439 h 13884"/>
                <a:gd name="connsiteX3" fmla="*/ 13251 w 13718"/>
                <a:gd name="connsiteY3" fmla="*/ 9288 h 13884"/>
                <a:gd name="connsiteX4" fmla="*/ 12879 w 13718"/>
                <a:gd name="connsiteY4" fmla="*/ 10107 h 13884"/>
                <a:gd name="connsiteX5" fmla="*/ 4592 w 13718"/>
                <a:gd name="connsiteY5" fmla="*/ 13336 h 13884"/>
                <a:gd name="connsiteX6" fmla="*/ 4402 w 13718"/>
                <a:gd name="connsiteY6" fmla="*/ 13250 h 13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8" h="13884">
                  <a:moveTo>
                    <a:pt x="4402" y="13250"/>
                  </a:moveTo>
                  <a:cubicBezTo>
                    <a:pt x="868" y="11897"/>
                    <a:pt x="-913" y="7935"/>
                    <a:pt x="439" y="4401"/>
                  </a:cubicBezTo>
                  <a:cubicBezTo>
                    <a:pt x="1792" y="858"/>
                    <a:pt x="5754" y="-914"/>
                    <a:pt x="9298" y="439"/>
                  </a:cubicBezTo>
                  <a:cubicBezTo>
                    <a:pt x="12831" y="1782"/>
                    <a:pt x="14603" y="5754"/>
                    <a:pt x="13251" y="9288"/>
                  </a:cubicBezTo>
                  <a:cubicBezTo>
                    <a:pt x="13146" y="9573"/>
                    <a:pt x="13022" y="9840"/>
                    <a:pt x="12879" y="10107"/>
                  </a:cubicBezTo>
                  <a:cubicBezTo>
                    <a:pt x="11488" y="13288"/>
                    <a:pt x="7774" y="14736"/>
                    <a:pt x="4592" y="13336"/>
                  </a:cubicBezTo>
                  <a:cubicBezTo>
                    <a:pt x="4535" y="13307"/>
                    <a:pt x="4469" y="13279"/>
                    <a:pt x="4402" y="13250"/>
                  </a:cubicBezTo>
                  <a:close/>
                </a:path>
              </a:pathLst>
            </a:custGeom>
            <a:solidFill>
              <a:srgbClr val="D58B94"/>
            </a:solidFill>
            <a:ln w="9525" cap="flat">
              <a:noFill/>
              <a:prstDash val="solid"/>
              <a:miter/>
            </a:ln>
          </p:spPr>
          <p:txBody>
            <a:bodyPr rtlCol="0" anchor="ctr"/>
            <a:lstStyle/>
            <a:p>
              <a:endParaRPr lang="en-IN"/>
            </a:p>
          </p:txBody>
        </p:sp>
        <p:sp>
          <p:nvSpPr>
            <p:cNvPr id="2705" name="Freeform: Shape 2704">
              <a:extLst>
                <a:ext uri="{FF2B5EF4-FFF2-40B4-BE49-F238E27FC236}">
                  <a16:creationId xmlns:a16="http://schemas.microsoft.com/office/drawing/2014/main" xmlns="" id="{87E2B5C7-E7A2-6B99-2543-1BE2E4FE6029}"/>
                </a:ext>
              </a:extLst>
            </p:cNvPr>
            <p:cNvSpPr/>
            <p:nvPr/>
          </p:nvSpPr>
          <p:spPr>
            <a:xfrm>
              <a:off x="3835244" y="1029482"/>
              <a:ext cx="11608" cy="12153"/>
            </a:xfrm>
            <a:custGeom>
              <a:avLst/>
              <a:gdLst>
                <a:gd name="connsiteX0" fmla="*/ 2841 w 11608"/>
                <a:gd name="connsiteY0" fmla="*/ 11680 h 12153"/>
                <a:gd name="connsiteX1" fmla="*/ 840 w 11608"/>
                <a:gd name="connsiteY1" fmla="*/ 3489 h 12153"/>
                <a:gd name="connsiteX2" fmla="*/ 8746 w 11608"/>
                <a:gd name="connsiteY2" fmla="*/ 441 h 12153"/>
                <a:gd name="connsiteX3" fmla="*/ 10527 w 11608"/>
                <a:gd name="connsiteY3" fmla="*/ 9290 h 12153"/>
                <a:gd name="connsiteX4" fmla="*/ 2841 w 11608"/>
                <a:gd name="connsiteY4" fmla="*/ 11680 h 12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8" h="12153">
                  <a:moveTo>
                    <a:pt x="2841" y="11680"/>
                  </a:moveTo>
                  <a:cubicBezTo>
                    <a:pt x="40" y="9956"/>
                    <a:pt x="-846" y="6306"/>
                    <a:pt x="840" y="3489"/>
                  </a:cubicBezTo>
                  <a:cubicBezTo>
                    <a:pt x="2260" y="547"/>
                    <a:pt x="5717" y="-788"/>
                    <a:pt x="8746" y="441"/>
                  </a:cubicBezTo>
                  <a:cubicBezTo>
                    <a:pt x="11680" y="2391"/>
                    <a:pt x="12480" y="6352"/>
                    <a:pt x="10527" y="9290"/>
                  </a:cubicBezTo>
                  <a:cubicBezTo>
                    <a:pt x="8860" y="11804"/>
                    <a:pt x="5650" y="12804"/>
                    <a:pt x="2841" y="11680"/>
                  </a:cubicBezTo>
                  <a:close/>
                </a:path>
              </a:pathLst>
            </a:custGeom>
            <a:solidFill>
              <a:srgbClr val="D58B94"/>
            </a:solidFill>
            <a:ln w="9525" cap="flat">
              <a:noFill/>
              <a:prstDash val="solid"/>
              <a:miter/>
            </a:ln>
          </p:spPr>
          <p:txBody>
            <a:bodyPr rtlCol="0" anchor="ctr"/>
            <a:lstStyle/>
            <a:p>
              <a:endParaRPr lang="en-IN"/>
            </a:p>
          </p:txBody>
        </p:sp>
        <p:sp>
          <p:nvSpPr>
            <p:cNvPr id="2706" name="Freeform: Shape 2705">
              <a:extLst>
                <a:ext uri="{FF2B5EF4-FFF2-40B4-BE49-F238E27FC236}">
                  <a16:creationId xmlns:a16="http://schemas.microsoft.com/office/drawing/2014/main" xmlns="" id="{9F9FC26A-6C2C-2B73-4D2C-B63A8621F0AC}"/>
                </a:ext>
              </a:extLst>
            </p:cNvPr>
            <p:cNvSpPr/>
            <p:nvPr/>
          </p:nvSpPr>
          <p:spPr>
            <a:xfrm>
              <a:off x="3872835" y="973361"/>
              <a:ext cx="11728" cy="12557"/>
            </a:xfrm>
            <a:custGeom>
              <a:avLst/>
              <a:gdLst>
                <a:gd name="connsiteX0" fmla="*/ 3160 w 11728"/>
                <a:gd name="connsiteY0" fmla="*/ 12175 h 12557"/>
                <a:gd name="connsiteX1" fmla="*/ 683 w 11728"/>
                <a:gd name="connsiteY1" fmla="*/ 4079 h 12557"/>
                <a:gd name="connsiteX2" fmla="*/ 7618 w 11728"/>
                <a:gd name="connsiteY2" fmla="*/ 198 h 12557"/>
                <a:gd name="connsiteX3" fmla="*/ 11504 w 11728"/>
                <a:gd name="connsiteY3" fmla="*/ 7134 h 12557"/>
                <a:gd name="connsiteX4" fmla="*/ 10875 w 11728"/>
                <a:gd name="connsiteY4" fmla="*/ 8556 h 12557"/>
                <a:gd name="connsiteX5" fmla="*/ 3207 w 11728"/>
                <a:gd name="connsiteY5" fmla="*/ 12193 h 12557"/>
                <a:gd name="connsiteX6" fmla="*/ 3160 w 11728"/>
                <a:gd name="connsiteY6" fmla="*/ 12175 h 1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28" h="12557">
                  <a:moveTo>
                    <a:pt x="3160" y="12175"/>
                  </a:moveTo>
                  <a:cubicBezTo>
                    <a:pt x="245" y="10618"/>
                    <a:pt x="-860" y="7000"/>
                    <a:pt x="683" y="4079"/>
                  </a:cubicBezTo>
                  <a:cubicBezTo>
                    <a:pt x="1531" y="1092"/>
                    <a:pt x="4636" y="-645"/>
                    <a:pt x="7618" y="198"/>
                  </a:cubicBezTo>
                  <a:cubicBezTo>
                    <a:pt x="10608" y="1042"/>
                    <a:pt x="12342" y="4147"/>
                    <a:pt x="11504" y="7134"/>
                  </a:cubicBezTo>
                  <a:cubicBezTo>
                    <a:pt x="11361" y="7635"/>
                    <a:pt x="11151" y="8113"/>
                    <a:pt x="10875" y="8556"/>
                  </a:cubicBezTo>
                  <a:cubicBezTo>
                    <a:pt x="9761" y="11677"/>
                    <a:pt x="6332" y="13306"/>
                    <a:pt x="3207" y="12193"/>
                  </a:cubicBezTo>
                  <a:cubicBezTo>
                    <a:pt x="3189" y="12187"/>
                    <a:pt x="3179" y="12181"/>
                    <a:pt x="3160" y="12175"/>
                  </a:cubicBezTo>
                  <a:close/>
                </a:path>
              </a:pathLst>
            </a:custGeom>
            <a:solidFill>
              <a:srgbClr val="D58B94"/>
            </a:solidFill>
            <a:ln w="9525" cap="flat">
              <a:noFill/>
              <a:prstDash val="solid"/>
              <a:miter/>
            </a:ln>
          </p:spPr>
          <p:txBody>
            <a:bodyPr rtlCol="0" anchor="ctr"/>
            <a:lstStyle/>
            <a:p>
              <a:endParaRPr lang="en-IN"/>
            </a:p>
          </p:txBody>
        </p:sp>
        <p:sp>
          <p:nvSpPr>
            <p:cNvPr id="2707" name="Freeform: Shape 2706">
              <a:extLst>
                <a:ext uri="{FF2B5EF4-FFF2-40B4-BE49-F238E27FC236}">
                  <a16:creationId xmlns:a16="http://schemas.microsoft.com/office/drawing/2014/main" xmlns="" id="{080BD5FD-B8B3-87A7-3F3E-9A14E8A7FD55}"/>
                </a:ext>
              </a:extLst>
            </p:cNvPr>
            <p:cNvSpPr/>
            <p:nvPr/>
          </p:nvSpPr>
          <p:spPr>
            <a:xfrm>
              <a:off x="3845561" y="1009090"/>
              <a:ext cx="15242" cy="16101"/>
            </a:xfrm>
            <a:custGeom>
              <a:avLst/>
              <a:gdLst>
                <a:gd name="connsiteX0" fmla="*/ 3859 w 15242"/>
                <a:gd name="connsiteY0" fmla="*/ 15499 h 16101"/>
                <a:gd name="connsiteX1" fmla="*/ 1001 w 15242"/>
                <a:gd name="connsiteY1" fmla="*/ 4831 h 16101"/>
                <a:gd name="connsiteX2" fmla="*/ 11288 w 15242"/>
                <a:gd name="connsiteY2" fmla="*/ 545 h 16101"/>
                <a:gd name="connsiteX3" fmla="*/ 14241 w 15242"/>
                <a:gd name="connsiteY3" fmla="*/ 11049 h 16101"/>
                <a:gd name="connsiteX4" fmla="*/ 14145 w 15242"/>
                <a:gd name="connsiteY4" fmla="*/ 11213 h 16101"/>
                <a:gd name="connsiteX5" fmla="*/ 3859 w 15242"/>
                <a:gd name="connsiteY5" fmla="*/ 15499 h 1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2" h="16101">
                  <a:moveTo>
                    <a:pt x="3859" y="15499"/>
                  </a:moveTo>
                  <a:cubicBezTo>
                    <a:pt x="172" y="13308"/>
                    <a:pt x="-1104" y="8573"/>
                    <a:pt x="1001" y="4831"/>
                  </a:cubicBezTo>
                  <a:cubicBezTo>
                    <a:pt x="2706" y="856"/>
                    <a:pt x="7268" y="-1042"/>
                    <a:pt x="11288" y="545"/>
                  </a:cubicBezTo>
                  <a:cubicBezTo>
                    <a:pt x="15003" y="2630"/>
                    <a:pt x="16327" y="7333"/>
                    <a:pt x="14241" y="11049"/>
                  </a:cubicBezTo>
                  <a:cubicBezTo>
                    <a:pt x="14212" y="11104"/>
                    <a:pt x="14174" y="11158"/>
                    <a:pt x="14145" y="11213"/>
                  </a:cubicBezTo>
                  <a:cubicBezTo>
                    <a:pt x="12479" y="15227"/>
                    <a:pt x="7878" y="17141"/>
                    <a:pt x="3859" y="15499"/>
                  </a:cubicBezTo>
                  <a:close/>
                </a:path>
              </a:pathLst>
            </a:custGeom>
            <a:solidFill>
              <a:srgbClr val="D58B94"/>
            </a:solidFill>
            <a:ln w="9525" cap="flat">
              <a:noFill/>
              <a:prstDash val="solid"/>
              <a:miter/>
            </a:ln>
          </p:spPr>
          <p:txBody>
            <a:bodyPr rtlCol="0" anchor="ctr"/>
            <a:lstStyle/>
            <a:p>
              <a:endParaRPr lang="en-IN"/>
            </a:p>
          </p:txBody>
        </p:sp>
        <p:sp>
          <p:nvSpPr>
            <p:cNvPr id="2708" name="Freeform: Shape 2707">
              <a:extLst>
                <a:ext uri="{FF2B5EF4-FFF2-40B4-BE49-F238E27FC236}">
                  <a16:creationId xmlns:a16="http://schemas.microsoft.com/office/drawing/2014/main" xmlns="" id="{4CE462F7-5E2E-C43A-6F36-BA0A3D5CC2C9}"/>
                </a:ext>
              </a:extLst>
            </p:cNvPr>
            <p:cNvSpPr/>
            <p:nvPr/>
          </p:nvSpPr>
          <p:spPr>
            <a:xfrm>
              <a:off x="3765239" y="989034"/>
              <a:ext cx="6091" cy="6158"/>
            </a:xfrm>
            <a:custGeom>
              <a:avLst/>
              <a:gdLst>
                <a:gd name="connsiteX0" fmla="*/ 1694 w 6091"/>
                <a:gd name="connsiteY0" fmla="*/ 5836 h 6158"/>
                <a:gd name="connsiteX1" fmla="*/ 313 w 6091"/>
                <a:gd name="connsiteY1" fmla="*/ 1693 h 6158"/>
                <a:gd name="connsiteX2" fmla="*/ 4456 w 6091"/>
                <a:gd name="connsiteY2" fmla="*/ 312 h 6158"/>
                <a:gd name="connsiteX3" fmla="*/ 5761 w 6091"/>
                <a:gd name="connsiteY3" fmla="*/ 4277 h 6158"/>
                <a:gd name="connsiteX4" fmla="*/ 5694 w 6091"/>
                <a:gd name="connsiteY4" fmla="*/ 4408 h 6158"/>
                <a:gd name="connsiteX5" fmla="*/ 1789 w 6091"/>
                <a:gd name="connsiteY5" fmla="*/ 5880 h 6158"/>
                <a:gd name="connsiteX6" fmla="*/ 1694 w 6091"/>
                <a:gd name="connsiteY6" fmla="*/ 5836 h 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1" h="6158">
                  <a:moveTo>
                    <a:pt x="1694" y="5836"/>
                  </a:moveTo>
                  <a:cubicBezTo>
                    <a:pt x="170" y="5073"/>
                    <a:pt x="-449" y="3219"/>
                    <a:pt x="313" y="1693"/>
                  </a:cubicBezTo>
                  <a:cubicBezTo>
                    <a:pt x="1075" y="167"/>
                    <a:pt x="2932" y="-451"/>
                    <a:pt x="4456" y="312"/>
                  </a:cubicBezTo>
                  <a:cubicBezTo>
                    <a:pt x="5913" y="1046"/>
                    <a:pt x="6495" y="2822"/>
                    <a:pt x="5761" y="4277"/>
                  </a:cubicBezTo>
                  <a:cubicBezTo>
                    <a:pt x="5742" y="4322"/>
                    <a:pt x="5723" y="4365"/>
                    <a:pt x="5694" y="4408"/>
                  </a:cubicBezTo>
                  <a:cubicBezTo>
                    <a:pt x="5018" y="5893"/>
                    <a:pt x="3275" y="6553"/>
                    <a:pt x="1789" y="5880"/>
                  </a:cubicBezTo>
                  <a:cubicBezTo>
                    <a:pt x="1761" y="5866"/>
                    <a:pt x="1722" y="5852"/>
                    <a:pt x="1694" y="5836"/>
                  </a:cubicBezTo>
                  <a:close/>
                </a:path>
              </a:pathLst>
            </a:custGeom>
            <a:solidFill>
              <a:srgbClr val="D58B94"/>
            </a:solidFill>
            <a:ln w="9525" cap="flat">
              <a:noFill/>
              <a:prstDash val="solid"/>
              <a:miter/>
            </a:ln>
          </p:spPr>
          <p:txBody>
            <a:bodyPr rtlCol="0" anchor="ctr"/>
            <a:lstStyle/>
            <a:p>
              <a:endParaRPr lang="en-IN"/>
            </a:p>
          </p:txBody>
        </p:sp>
        <p:sp>
          <p:nvSpPr>
            <p:cNvPr id="2709" name="Freeform: Shape 2708">
              <a:extLst>
                <a:ext uri="{FF2B5EF4-FFF2-40B4-BE49-F238E27FC236}">
                  <a16:creationId xmlns:a16="http://schemas.microsoft.com/office/drawing/2014/main" xmlns="" id="{D5E92553-1D53-F7AD-AEC1-7C39AD47A953}"/>
                </a:ext>
              </a:extLst>
            </p:cNvPr>
            <p:cNvSpPr/>
            <p:nvPr/>
          </p:nvSpPr>
          <p:spPr>
            <a:xfrm>
              <a:off x="3782279" y="982342"/>
              <a:ext cx="5833" cy="5940"/>
            </a:xfrm>
            <a:custGeom>
              <a:avLst/>
              <a:gdLst>
                <a:gd name="connsiteX0" fmla="*/ 1609 w 5833"/>
                <a:gd name="connsiteY0" fmla="*/ 5671 h 5940"/>
                <a:gd name="connsiteX1" fmla="*/ 304 w 5833"/>
                <a:gd name="connsiteY1" fmla="*/ 1706 h 5940"/>
                <a:gd name="connsiteX2" fmla="*/ 371 w 5833"/>
                <a:gd name="connsiteY2" fmla="*/ 1575 h 5940"/>
                <a:gd name="connsiteX3" fmla="*/ 4228 w 5833"/>
                <a:gd name="connsiteY3" fmla="*/ 289 h 5940"/>
                <a:gd name="connsiteX4" fmla="*/ 5514 w 5833"/>
                <a:gd name="connsiteY4" fmla="*/ 4147 h 5940"/>
                <a:gd name="connsiteX5" fmla="*/ 1628 w 5833"/>
                <a:gd name="connsiteY5" fmla="*/ 5680 h 5940"/>
                <a:gd name="connsiteX6" fmla="*/ 1609 w 5833"/>
                <a:gd name="connsiteY6" fmla="*/ 5671 h 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3" h="5940">
                  <a:moveTo>
                    <a:pt x="1609" y="5671"/>
                  </a:moveTo>
                  <a:cubicBezTo>
                    <a:pt x="151" y="4937"/>
                    <a:pt x="-430" y="3161"/>
                    <a:pt x="304" y="1706"/>
                  </a:cubicBezTo>
                  <a:cubicBezTo>
                    <a:pt x="323" y="1661"/>
                    <a:pt x="342" y="1618"/>
                    <a:pt x="371" y="1575"/>
                  </a:cubicBezTo>
                  <a:cubicBezTo>
                    <a:pt x="1085" y="155"/>
                    <a:pt x="2809" y="-421"/>
                    <a:pt x="4228" y="289"/>
                  </a:cubicBezTo>
                  <a:cubicBezTo>
                    <a:pt x="5647" y="1000"/>
                    <a:pt x="6228" y="2727"/>
                    <a:pt x="5514" y="4147"/>
                  </a:cubicBezTo>
                  <a:cubicBezTo>
                    <a:pt x="4866" y="5643"/>
                    <a:pt x="3123" y="6329"/>
                    <a:pt x="1628" y="5680"/>
                  </a:cubicBezTo>
                  <a:cubicBezTo>
                    <a:pt x="1628" y="5677"/>
                    <a:pt x="1618" y="5674"/>
                    <a:pt x="1609" y="5671"/>
                  </a:cubicBezTo>
                  <a:close/>
                </a:path>
              </a:pathLst>
            </a:custGeom>
            <a:solidFill>
              <a:srgbClr val="D58B94"/>
            </a:solidFill>
            <a:ln w="9525" cap="flat">
              <a:noFill/>
              <a:prstDash val="solid"/>
              <a:miter/>
            </a:ln>
          </p:spPr>
          <p:txBody>
            <a:bodyPr rtlCol="0" anchor="ctr"/>
            <a:lstStyle/>
            <a:p>
              <a:endParaRPr lang="en-IN"/>
            </a:p>
          </p:txBody>
        </p:sp>
        <p:sp>
          <p:nvSpPr>
            <p:cNvPr id="2710" name="Freeform: Shape 2709">
              <a:extLst>
                <a:ext uri="{FF2B5EF4-FFF2-40B4-BE49-F238E27FC236}">
                  <a16:creationId xmlns:a16="http://schemas.microsoft.com/office/drawing/2014/main" xmlns="" id="{056324E7-6438-7CF3-BB0A-D4996CA5FB47}"/>
                </a:ext>
              </a:extLst>
            </p:cNvPr>
            <p:cNvSpPr/>
            <p:nvPr/>
          </p:nvSpPr>
          <p:spPr>
            <a:xfrm>
              <a:off x="3776127" y="1000303"/>
              <a:ext cx="6593" cy="6676"/>
            </a:xfrm>
            <a:custGeom>
              <a:avLst/>
              <a:gdLst>
                <a:gd name="connsiteX0" fmla="*/ 1760 w 6593"/>
                <a:gd name="connsiteY0" fmla="*/ 6283 h 6676"/>
                <a:gd name="connsiteX1" fmla="*/ 379 w 6593"/>
                <a:gd name="connsiteY1" fmla="*/ 1759 h 6676"/>
                <a:gd name="connsiteX2" fmla="*/ 4903 w 6593"/>
                <a:gd name="connsiteY2" fmla="*/ 378 h 6676"/>
                <a:gd name="connsiteX3" fmla="*/ 6217 w 6593"/>
                <a:gd name="connsiteY3" fmla="*/ 4625 h 6676"/>
                <a:gd name="connsiteX4" fmla="*/ 6141 w 6593"/>
                <a:gd name="connsiteY4" fmla="*/ 4759 h 6676"/>
                <a:gd name="connsiteX5" fmla="*/ 2017 w 6593"/>
                <a:gd name="connsiteY5" fmla="*/ 6405 h 6676"/>
                <a:gd name="connsiteX6" fmla="*/ 1760 w 6593"/>
                <a:gd name="connsiteY6" fmla="*/ 6283 h 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93" h="6676">
                  <a:moveTo>
                    <a:pt x="1760" y="6283"/>
                  </a:moveTo>
                  <a:cubicBezTo>
                    <a:pt x="131" y="5415"/>
                    <a:pt x="-488" y="3390"/>
                    <a:pt x="379" y="1759"/>
                  </a:cubicBezTo>
                  <a:cubicBezTo>
                    <a:pt x="1245" y="128"/>
                    <a:pt x="3274" y="-490"/>
                    <a:pt x="4903" y="378"/>
                  </a:cubicBezTo>
                  <a:cubicBezTo>
                    <a:pt x="6436" y="1187"/>
                    <a:pt x="7027" y="3089"/>
                    <a:pt x="6217" y="4625"/>
                  </a:cubicBezTo>
                  <a:cubicBezTo>
                    <a:pt x="6189" y="4670"/>
                    <a:pt x="6170" y="4715"/>
                    <a:pt x="6141" y="4759"/>
                  </a:cubicBezTo>
                  <a:cubicBezTo>
                    <a:pt x="5455" y="6354"/>
                    <a:pt x="3607" y="7091"/>
                    <a:pt x="2017" y="6405"/>
                  </a:cubicBezTo>
                  <a:cubicBezTo>
                    <a:pt x="1931" y="6368"/>
                    <a:pt x="1845" y="6328"/>
                    <a:pt x="1760" y="6283"/>
                  </a:cubicBezTo>
                  <a:close/>
                </a:path>
              </a:pathLst>
            </a:custGeom>
            <a:solidFill>
              <a:srgbClr val="D58B94"/>
            </a:solidFill>
            <a:ln w="9525" cap="flat">
              <a:noFill/>
              <a:prstDash val="solid"/>
              <a:miter/>
            </a:ln>
          </p:spPr>
          <p:txBody>
            <a:bodyPr rtlCol="0" anchor="ctr"/>
            <a:lstStyle/>
            <a:p>
              <a:endParaRPr lang="en-IN"/>
            </a:p>
          </p:txBody>
        </p:sp>
        <p:sp>
          <p:nvSpPr>
            <p:cNvPr id="2711" name="Freeform: Shape 2710">
              <a:extLst>
                <a:ext uri="{FF2B5EF4-FFF2-40B4-BE49-F238E27FC236}">
                  <a16:creationId xmlns:a16="http://schemas.microsoft.com/office/drawing/2014/main" xmlns="" id="{12ECBCE5-7486-1823-7363-788E91A1C6E3}"/>
                </a:ext>
              </a:extLst>
            </p:cNvPr>
            <p:cNvSpPr/>
            <p:nvPr/>
          </p:nvSpPr>
          <p:spPr>
            <a:xfrm>
              <a:off x="3853223" y="988701"/>
              <a:ext cx="10673" cy="11322"/>
            </a:xfrm>
            <a:custGeom>
              <a:avLst/>
              <a:gdLst>
                <a:gd name="connsiteX0" fmla="*/ 2864 w 10673"/>
                <a:gd name="connsiteY0" fmla="*/ 10933 h 11322"/>
                <a:gd name="connsiteX1" fmla="*/ 626 w 10673"/>
                <a:gd name="connsiteY1" fmla="*/ 3588 h 11322"/>
                <a:gd name="connsiteX2" fmla="*/ 673 w 10673"/>
                <a:gd name="connsiteY2" fmla="*/ 3503 h 11322"/>
                <a:gd name="connsiteX3" fmla="*/ 7817 w 10673"/>
                <a:gd name="connsiteY3" fmla="*/ 360 h 11322"/>
                <a:gd name="connsiteX4" fmla="*/ 10008 w 10673"/>
                <a:gd name="connsiteY4" fmla="*/ 7789 h 11322"/>
                <a:gd name="connsiteX5" fmla="*/ 2864 w 10673"/>
                <a:gd name="connsiteY5" fmla="*/ 10933 h 1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3" h="11322">
                  <a:moveTo>
                    <a:pt x="2864" y="10933"/>
                  </a:moveTo>
                  <a:cubicBezTo>
                    <a:pt x="216" y="9522"/>
                    <a:pt x="-784" y="6234"/>
                    <a:pt x="626" y="3588"/>
                  </a:cubicBezTo>
                  <a:cubicBezTo>
                    <a:pt x="645" y="3559"/>
                    <a:pt x="654" y="3531"/>
                    <a:pt x="673" y="3503"/>
                  </a:cubicBezTo>
                  <a:cubicBezTo>
                    <a:pt x="1778" y="665"/>
                    <a:pt x="4979" y="-741"/>
                    <a:pt x="7817" y="360"/>
                  </a:cubicBezTo>
                  <a:cubicBezTo>
                    <a:pt x="10455" y="1824"/>
                    <a:pt x="11427" y="5130"/>
                    <a:pt x="10008" y="7789"/>
                  </a:cubicBezTo>
                  <a:cubicBezTo>
                    <a:pt x="8903" y="10628"/>
                    <a:pt x="5702" y="12034"/>
                    <a:pt x="2864" y="10933"/>
                  </a:cubicBezTo>
                  <a:close/>
                </a:path>
              </a:pathLst>
            </a:custGeom>
            <a:solidFill>
              <a:srgbClr val="D58B94"/>
            </a:solidFill>
            <a:ln w="9525" cap="flat">
              <a:noFill/>
              <a:prstDash val="solid"/>
              <a:miter/>
            </a:ln>
          </p:spPr>
          <p:txBody>
            <a:bodyPr rtlCol="0" anchor="ctr"/>
            <a:lstStyle/>
            <a:p>
              <a:endParaRPr lang="en-IN"/>
            </a:p>
          </p:txBody>
        </p:sp>
        <p:sp>
          <p:nvSpPr>
            <p:cNvPr id="2712" name="Freeform: Shape 2711">
              <a:extLst>
                <a:ext uri="{FF2B5EF4-FFF2-40B4-BE49-F238E27FC236}">
                  <a16:creationId xmlns:a16="http://schemas.microsoft.com/office/drawing/2014/main" xmlns="" id="{3397DD00-D042-6DA0-41A9-98A24EC9F80B}"/>
                </a:ext>
              </a:extLst>
            </p:cNvPr>
            <p:cNvSpPr/>
            <p:nvPr/>
          </p:nvSpPr>
          <p:spPr>
            <a:xfrm>
              <a:off x="3856822" y="973848"/>
              <a:ext cx="10300" cy="10987"/>
            </a:xfrm>
            <a:custGeom>
              <a:avLst/>
              <a:gdLst>
                <a:gd name="connsiteX0" fmla="*/ 2885 w 10300"/>
                <a:gd name="connsiteY0" fmla="*/ 10641 h 10987"/>
                <a:gd name="connsiteX1" fmla="*/ 542 w 10300"/>
                <a:gd name="connsiteY1" fmla="*/ 3613 h 10987"/>
                <a:gd name="connsiteX2" fmla="*/ 599 w 10300"/>
                <a:gd name="connsiteY2" fmla="*/ 3497 h 10987"/>
                <a:gd name="connsiteX3" fmla="*/ 7457 w 10300"/>
                <a:gd name="connsiteY3" fmla="*/ 259 h 10987"/>
                <a:gd name="connsiteX4" fmla="*/ 9657 w 10300"/>
                <a:gd name="connsiteY4" fmla="*/ 7473 h 10987"/>
                <a:gd name="connsiteX5" fmla="*/ 9648 w 10300"/>
                <a:gd name="connsiteY5" fmla="*/ 7498 h 10987"/>
                <a:gd name="connsiteX6" fmla="*/ 2952 w 10300"/>
                <a:gd name="connsiteY6" fmla="*/ 10665 h 10987"/>
                <a:gd name="connsiteX7" fmla="*/ 2885 w 10300"/>
                <a:gd name="connsiteY7" fmla="*/ 10641 h 1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00" h="10987">
                  <a:moveTo>
                    <a:pt x="2885" y="10641"/>
                  </a:moveTo>
                  <a:cubicBezTo>
                    <a:pt x="294" y="9348"/>
                    <a:pt x="-753" y="6202"/>
                    <a:pt x="542" y="3613"/>
                  </a:cubicBezTo>
                  <a:cubicBezTo>
                    <a:pt x="561" y="3574"/>
                    <a:pt x="580" y="3535"/>
                    <a:pt x="599" y="3497"/>
                  </a:cubicBezTo>
                  <a:cubicBezTo>
                    <a:pt x="1666" y="771"/>
                    <a:pt x="4676" y="-649"/>
                    <a:pt x="7457" y="259"/>
                  </a:cubicBezTo>
                  <a:cubicBezTo>
                    <a:pt x="10057" y="1643"/>
                    <a:pt x="11048" y="4872"/>
                    <a:pt x="9657" y="7473"/>
                  </a:cubicBezTo>
                  <a:cubicBezTo>
                    <a:pt x="9657" y="7481"/>
                    <a:pt x="9648" y="7489"/>
                    <a:pt x="9648" y="7498"/>
                  </a:cubicBezTo>
                  <a:cubicBezTo>
                    <a:pt x="8676" y="10222"/>
                    <a:pt x="5676" y="11640"/>
                    <a:pt x="2952" y="10665"/>
                  </a:cubicBezTo>
                  <a:cubicBezTo>
                    <a:pt x="2933" y="10657"/>
                    <a:pt x="2904" y="10649"/>
                    <a:pt x="2885" y="10641"/>
                  </a:cubicBezTo>
                  <a:close/>
                </a:path>
              </a:pathLst>
            </a:custGeom>
            <a:solidFill>
              <a:srgbClr val="D58B94"/>
            </a:solidFill>
            <a:ln w="9525" cap="flat">
              <a:noFill/>
              <a:prstDash val="solid"/>
              <a:miter/>
            </a:ln>
          </p:spPr>
          <p:txBody>
            <a:bodyPr rtlCol="0" anchor="ctr"/>
            <a:lstStyle/>
            <a:p>
              <a:endParaRPr lang="en-IN"/>
            </a:p>
          </p:txBody>
        </p:sp>
        <p:sp>
          <p:nvSpPr>
            <p:cNvPr id="2713" name="Freeform: Shape 2712">
              <a:extLst>
                <a:ext uri="{FF2B5EF4-FFF2-40B4-BE49-F238E27FC236}">
                  <a16:creationId xmlns:a16="http://schemas.microsoft.com/office/drawing/2014/main" xmlns="" id="{4CA1DFCB-45C0-ADF5-5D80-5643B2C001AA}"/>
                </a:ext>
              </a:extLst>
            </p:cNvPr>
            <p:cNvSpPr/>
            <p:nvPr/>
          </p:nvSpPr>
          <p:spPr>
            <a:xfrm>
              <a:off x="3822353" y="1046310"/>
              <a:ext cx="5113" cy="5309"/>
            </a:xfrm>
            <a:custGeom>
              <a:avLst/>
              <a:gdLst>
                <a:gd name="connsiteX0" fmla="*/ 1253 w 5113"/>
                <a:gd name="connsiteY0" fmla="*/ 5044 h 5309"/>
                <a:gd name="connsiteX1" fmla="*/ 301 w 5113"/>
                <a:gd name="connsiteY1" fmla="*/ 1672 h 5309"/>
                <a:gd name="connsiteX2" fmla="*/ 396 w 5113"/>
                <a:gd name="connsiteY2" fmla="*/ 1520 h 5309"/>
                <a:gd name="connsiteX3" fmla="*/ 3825 w 5113"/>
                <a:gd name="connsiteY3" fmla="*/ 186 h 5309"/>
                <a:gd name="connsiteX4" fmla="*/ 4749 w 5113"/>
                <a:gd name="connsiteY4" fmla="*/ 3701 h 5309"/>
                <a:gd name="connsiteX5" fmla="*/ 4683 w 5113"/>
                <a:gd name="connsiteY5" fmla="*/ 3806 h 5309"/>
                <a:gd name="connsiteX6" fmla="*/ 1263 w 5113"/>
                <a:gd name="connsiteY6" fmla="*/ 5054 h 5309"/>
                <a:gd name="connsiteX7" fmla="*/ 1253 w 5113"/>
                <a:gd name="connsiteY7" fmla="*/ 5044 h 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13" h="5309">
                  <a:moveTo>
                    <a:pt x="1253" y="5044"/>
                  </a:moveTo>
                  <a:cubicBezTo>
                    <a:pt x="63" y="4377"/>
                    <a:pt x="-366" y="2863"/>
                    <a:pt x="301" y="1672"/>
                  </a:cubicBezTo>
                  <a:cubicBezTo>
                    <a:pt x="330" y="1625"/>
                    <a:pt x="368" y="1568"/>
                    <a:pt x="396" y="1520"/>
                  </a:cubicBezTo>
                  <a:cubicBezTo>
                    <a:pt x="997" y="234"/>
                    <a:pt x="2511" y="-356"/>
                    <a:pt x="3825" y="186"/>
                  </a:cubicBezTo>
                  <a:cubicBezTo>
                    <a:pt x="5054" y="901"/>
                    <a:pt x="5464" y="2482"/>
                    <a:pt x="4749" y="3701"/>
                  </a:cubicBezTo>
                  <a:cubicBezTo>
                    <a:pt x="4721" y="3739"/>
                    <a:pt x="4702" y="3777"/>
                    <a:pt x="4683" y="3806"/>
                  </a:cubicBezTo>
                  <a:cubicBezTo>
                    <a:pt x="4082" y="5092"/>
                    <a:pt x="2549" y="5654"/>
                    <a:pt x="1263" y="5054"/>
                  </a:cubicBezTo>
                  <a:cubicBezTo>
                    <a:pt x="1263" y="5044"/>
                    <a:pt x="1253" y="5044"/>
                    <a:pt x="1253" y="5044"/>
                  </a:cubicBezTo>
                  <a:close/>
                </a:path>
              </a:pathLst>
            </a:custGeom>
            <a:solidFill>
              <a:srgbClr val="D58B94"/>
            </a:solidFill>
            <a:ln w="9525" cap="flat">
              <a:noFill/>
              <a:prstDash val="solid"/>
              <a:miter/>
            </a:ln>
          </p:spPr>
          <p:txBody>
            <a:bodyPr rtlCol="0" anchor="ctr"/>
            <a:lstStyle/>
            <a:p>
              <a:endParaRPr lang="en-IN"/>
            </a:p>
          </p:txBody>
        </p:sp>
        <p:sp>
          <p:nvSpPr>
            <p:cNvPr id="2714" name="Freeform: Shape 2713">
              <a:extLst>
                <a:ext uri="{FF2B5EF4-FFF2-40B4-BE49-F238E27FC236}">
                  <a16:creationId xmlns:a16="http://schemas.microsoft.com/office/drawing/2014/main" xmlns="" id="{D6F52FF8-934B-1CD7-FACC-48E745051213}"/>
                </a:ext>
              </a:extLst>
            </p:cNvPr>
            <p:cNvSpPr/>
            <p:nvPr/>
          </p:nvSpPr>
          <p:spPr>
            <a:xfrm>
              <a:off x="3807088" y="1026285"/>
              <a:ext cx="15815" cy="15909"/>
            </a:xfrm>
            <a:custGeom>
              <a:avLst/>
              <a:gdLst>
                <a:gd name="connsiteX0" fmla="*/ 5280 w 15815"/>
                <a:gd name="connsiteY0" fmla="*/ 15353 h 15909"/>
                <a:gd name="connsiteX1" fmla="*/ 432 w 15815"/>
                <a:gd name="connsiteY1" fmla="*/ 5278 h 15909"/>
                <a:gd name="connsiteX2" fmla="*/ 10509 w 15815"/>
                <a:gd name="connsiteY2" fmla="*/ 432 h 15909"/>
                <a:gd name="connsiteX3" fmla="*/ 15357 w 15815"/>
                <a:gd name="connsiteY3" fmla="*/ 10508 h 15909"/>
                <a:gd name="connsiteX4" fmla="*/ 14805 w 15815"/>
                <a:gd name="connsiteY4" fmla="*/ 11734 h 15909"/>
                <a:gd name="connsiteX5" fmla="*/ 5280 w 15815"/>
                <a:gd name="connsiteY5" fmla="*/ 15353 h 1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15" h="15909">
                  <a:moveTo>
                    <a:pt x="5280" y="15353"/>
                  </a:moveTo>
                  <a:cubicBezTo>
                    <a:pt x="1156" y="13906"/>
                    <a:pt x="-1007" y="9398"/>
                    <a:pt x="432" y="5278"/>
                  </a:cubicBezTo>
                  <a:cubicBezTo>
                    <a:pt x="1879" y="1157"/>
                    <a:pt x="6394" y="-1012"/>
                    <a:pt x="10509" y="432"/>
                  </a:cubicBezTo>
                  <a:cubicBezTo>
                    <a:pt x="14633" y="1876"/>
                    <a:pt x="16796" y="6387"/>
                    <a:pt x="15357" y="10508"/>
                  </a:cubicBezTo>
                  <a:cubicBezTo>
                    <a:pt x="15205" y="10932"/>
                    <a:pt x="15024" y="11341"/>
                    <a:pt x="14805" y="11734"/>
                  </a:cubicBezTo>
                  <a:cubicBezTo>
                    <a:pt x="13052" y="15230"/>
                    <a:pt x="8909" y="16811"/>
                    <a:pt x="5280" y="15353"/>
                  </a:cubicBezTo>
                  <a:close/>
                </a:path>
              </a:pathLst>
            </a:custGeom>
            <a:solidFill>
              <a:srgbClr val="D58B94"/>
            </a:solidFill>
            <a:ln w="9525" cap="flat">
              <a:noFill/>
              <a:prstDash val="solid"/>
              <a:miter/>
            </a:ln>
          </p:spPr>
          <p:txBody>
            <a:bodyPr rtlCol="0" anchor="ctr"/>
            <a:lstStyle/>
            <a:p>
              <a:endParaRPr lang="en-IN"/>
            </a:p>
          </p:txBody>
        </p:sp>
        <p:sp>
          <p:nvSpPr>
            <p:cNvPr id="2715" name="Freeform: Shape 2714">
              <a:extLst>
                <a:ext uri="{FF2B5EF4-FFF2-40B4-BE49-F238E27FC236}">
                  <a16:creationId xmlns:a16="http://schemas.microsoft.com/office/drawing/2014/main" xmlns="" id="{ED1F1B18-4031-F4AC-F5C3-EE5D940CB8B6}"/>
                </a:ext>
              </a:extLst>
            </p:cNvPr>
            <p:cNvSpPr/>
            <p:nvPr/>
          </p:nvSpPr>
          <p:spPr>
            <a:xfrm>
              <a:off x="3822133" y="1007981"/>
              <a:ext cx="20204" cy="20576"/>
            </a:xfrm>
            <a:custGeom>
              <a:avLst/>
              <a:gdLst>
                <a:gd name="connsiteX0" fmla="*/ 5284 w 20204"/>
                <a:gd name="connsiteY0" fmla="*/ 19466 h 20576"/>
                <a:gd name="connsiteX1" fmla="*/ 1379 w 20204"/>
                <a:gd name="connsiteY1" fmla="*/ 4511 h 20576"/>
                <a:gd name="connsiteX2" fmla="*/ 15667 w 20204"/>
                <a:gd name="connsiteY2" fmla="*/ 1751 h 20576"/>
                <a:gd name="connsiteX3" fmla="*/ 18419 w 20204"/>
                <a:gd name="connsiteY3" fmla="*/ 16035 h 20576"/>
                <a:gd name="connsiteX4" fmla="*/ 5284 w 20204"/>
                <a:gd name="connsiteY4" fmla="*/ 19466 h 20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4" h="20576">
                  <a:moveTo>
                    <a:pt x="5284" y="19466"/>
                  </a:moveTo>
                  <a:cubicBezTo>
                    <a:pt x="217" y="16309"/>
                    <a:pt x="-1497" y="9742"/>
                    <a:pt x="1379" y="4511"/>
                  </a:cubicBezTo>
                  <a:cubicBezTo>
                    <a:pt x="4560" y="-195"/>
                    <a:pt x="10952" y="-1431"/>
                    <a:pt x="15667" y="1751"/>
                  </a:cubicBezTo>
                  <a:cubicBezTo>
                    <a:pt x="20372" y="4932"/>
                    <a:pt x="21610" y="11327"/>
                    <a:pt x="18419" y="16035"/>
                  </a:cubicBezTo>
                  <a:cubicBezTo>
                    <a:pt x="15524" y="20317"/>
                    <a:pt x="9904" y="21786"/>
                    <a:pt x="5284" y="19466"/>
                  </a:cubicBezTo>
                  <a:close/>
                </a:path>
              </a:pathLst>
            </a:custGeom>
            <a:solidFill>
              <a:srgbClr val="D58B94"/>
            </a:solidFill>
            <a:ln w="9525" cap="flat">
              <a:noFill/>
              <a:prstDash val="solid"/>
              <a:miter/>
            </a:ln>
          </p:spPr>
          <p:txBody>
            <a:bodyPr rtlCol="0" anchor="ctr"/>
            <a:lstStyle/>
            <a:p>
              <a:endParaRPr lang="en-IN"/>
            </a:p>
          </p:txBody>
        </p:sp>
        <p:sp>
          <p:nvSpPr>
            <p:cNvPr id="2716" name="Freeform: Shape 2715">
              <a:extLst>
                <a:ext uri="{FF2B5EF4-FFF2-40B4-BE49-F238E27FC236}">
                  <a16:creationId xmlns:a16="http://schemas.microsoft.com/office/drawing/2014/main" xmlns="" id="{78A64A3F-0E6F-6B6D-A4A0-B55E8E4B3793}"/>
                </a:ext>
              </a:extLst>
            </p:cNvPr>
            <p:cNvSpPr/>
            <p:nvPr/>
          </p:nvSpPr>
          <p:spPr>
            <a:xfrm>
              <a:off x="3836611" y="991746"/>
              <a:ext cx="11924" cy="12748"/>
            </a:xfrm>
            <a:custGeom>
              <a:avLst/>
              <a:gdLst>
                <a:gd name="connsiteX0" fmla="*/ 3093 w 11924"/>
                <a:gd name="connsiteY0" fmla="*/ 12268 h 12748"/>
                <a:gd name="connsiteX1" fmla="*/ 712 w 11924"/>
                <a:gd name="connsiteY1" fmla="*/ 4077 h 12748"/>
                <a:gd name="connsiteX2" fmla="*/ 7818 w 11924"/>
                <a:gd name="connsiteY2" fmla="*/ 222 h 12748"/>
                <a:gd name="connsiteX3" fmla="*/ 11675 w 11924"/>
                <a:gd name="connsiteY3" fmla="*/ 7326 h 12748"/>
                <a:gd name="connsiteX4" fmla="*/ 10904 w 11924"/>
                <a:gd name="connsiteY4" fmla="*/ 8935 h 12748"/>
                <a:gd name="connsiteX5" fmla="*/ 3284 w 11924"/>
                <a:gd name="connsiteY5" fmla="*/ 12343 h 12748"/>
                <a:gd name="connsiteX6" fmla="*/ 3093 w 11924"/>
                <a:gd name="connsiteY6" fmla="*/ 12268 h 1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24" h="12748">
                  <a:moveTo>
                    <a:pt x="3093" y="12268"/>
                  </a:moveTo>
                  <a:cubicBezTo>
                    <a:pt x="207" y="10641"/>
                    <a:pt x="-859" y="7000"/>
                    <a:pt x="712" y="4077"/>
                  </a:cubicBezTo>
                  <a:cubicBezTo>
                    <a:pt x="1608" y="1051"/>
                    <a:pt x="4789" y="-675"/>
                    <a:pt x="7818" y="222"/>
                  </a:cubicBezTo>
                  <a:cubicBezTo>
                    <a:pt x="10837" y="1119"/>
                    <a:pt x="12570" y="4300"/>
                    <a:pt x="11675" y="7326"/>
                  </a:cubicBezTo>
                  <a:cubicBezTo>
                    <a:pt x="11504" y="7899"/>
                    <a:pt x="11247" y="8442"/>
                    <a:pt x="10904" y="8935"/>
                  </a:cubicBezTo>
                  <a:cubicBezTo>
                    <a:pt x="9742" y="11982"/>
                    <a:pt x="6322" y="13508"/>
                    <a:pt x="3284" y="12343"/>
                  </a:cubicBezTo>
                  <a:cubicBezTo>
                    <a:pt x="3217" y="12319"/>
                    <a:pt x="3150" y="12294"/>
                    <a:pt x="3093" y="12268"/>
                  </a:cubicBezTo>
                  <a:close/>
                </a:path>
              </a:pathLst>
            </a:custGeom>
            <a:solidFill>
              <a:srgbClr val="D58B94"/>
            </a:solidFill>
            <a:ln w="9525" cap="flat">
              <a:noFill/>
              <a:prstDash val="solid"/>
              <a:miter/>
            </a:ln>
          </p:spPr>
          <p:txBody>
            <a:bodyPr rtlCol="0" anchor="ctr"/>
            <a:lstStyle/>
            <a:p>
              <a:endParaRPr lang="en-IN"/>
            </a:p>
          </p:txBody>
        </p:sp>
        <p:sp>
          <p:nvSpPr>
            <p:cNvPr id="2717" name="Freeform: Shape 2716">
              <a:extLst>
                <a:ext uri="{FF2B5EF4-FFF2-40B4-BE49-F238E27FC236}">
                  <a16:creationId xmlns:a16="http://schemas.microsoft.com/office/drawing/2014/main" xmlns="" id="{A3846962-22C3-9350-C8A9-278616C0A58B}"/>
                </a:ext>
              </a:extLst>
            </p:cNvPr>
            <p:cNvSpPr/>
            <p:nvPr/>
          </p:nvSpPr>
          <p:spPr>
            <a:xfrm>
              <a:off x="3840500" y="976262"/>
              <a:ext cx="9753" cy="10303"/>
            </a:xfrm>
            <a:custGeom>
              <a:avLst/>
              <a:gdLst>
                <a:gd name="connsiteX0" fmla="*/ 2442 w 9753"/>
                <a:gd name="connsiteY0" fmla="*/ 9370 h 10303"/>
                <a:gd name="connsiteX1" fmla="*/ 538 w 9753"/>
                <a:gd name="connsiteY1" fmla="*/ 2988 h 10303"/>
                <a:gd name="connsiteX2" fmla="*/ 6567 w 9753"/>
                <a:gd name="connsiteY2" fmla="*/ 294 h 10303"/>
                <a:gd name="connsiteX3" fmla="*/ 6633 w 9753"/>
                <a:gd name="connsiteY3" fmla="*/ 321 h 10303"/>
                <a:gd name="connsiteX4" fmla="*/ 9300 w 9753"/>
                <a:gd name="connsiteY4" fmla="*/ 7179 h 10303"/>
                <a:gd name="connsiteX5" fmla="*/ 2442 w 9753"/>
                <a:gd name="connsiteY5" fmla="*/ 9846 h 1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53" h="10303">
                  <a:moveTo>
                    <a:pt x="2442" y="9370"/>
                  </a:moveTo>
                  <a:cubicBezTo>
                    <a:pt x="176" y="8115"/>
                    <a:pt x="-672" y="5280"/>
                    <a:pt x="538" y="2988"/>
                  </a:cubicBezTo>
                  <a:cubicBezTo>
                    <a:pt x="1461" y="580"/>
                    <a:pt x="4157" y="-627"/>
                    <a:pt x="6567" y="294"/>
                  </a:cubicBezTo>
                  <a:cubicBezTo>
                    <a:pt x="6586" y="302"/>
                    <a:pt x="6615" y="312"/>
                    <a:pt x="6633" y="321"/>
                  </a:cubicBezTo>
                  <a:cubicBezTo>
                    <a:pt x="9262" y="1478"/>
                    <a:pt x="10453" y="4549"/>
                    <a:pt x="9300" y="7179"/>
                  </a:cubicBezTo>
                  <a:cubicBezTo>
                    <a:pt x="8139" y="9809"/>
                    <a:pt x="5071" y="11003"/>
                    <a:pt x="2442" y="9846"/>
                  </a:cubicBezTo>
                  <a:close/>
                </a:path>
              </a:pathLst>
            </a:custGeom>
            <a:solidFill>
              <a:srgbClr val="D58B94"/>
            </a:solidFill>
            <a:ln w="9525" cap="flat">
              <a:noFill/>
              <a:prstDash val="solid"/>
              <a:miter/>
            </a:ln>
          </p:spPr>
          <p:txBody>
            <a:bodyPr rtlCol="0" anchor="ctr"/>
            <a:lstStyle/>
            <a:p>
              <a:endParaRPr lang="en-IN"/>
            </a:p>
          </p:txBody>
        </p:sp>
        <p:sp>
          <p:nvSpPr>
            <p:cNvPr id="2718" name="Freeform: Shape 2717">
              <a:extLst>
                <a:ext uri="{FF2B5EF4-FFF2-40B4-BE49-F238E27FC236}">
                  <a16:creationId xmlns:a16="http://schemas.microsoft.com/office/drawing/2014/main" xmlns="" id="{9E50AB85-5A0D-40BC-0CE1-25335707FD90}"/>
                </a:ext>
              </a:extLst>
            </p:cNvPr>
            <p:cNvSpPr/>
            <p:nvPr/>
          </p:nvSpPr>
          <p:spPr>
            <a:xfrm>
              <a:off x="3835005" y="963601"/>
              <a:ext cx="7178" cy="7636"/>
            </a:xfrm>
            <a:custGeom>
              <a:avLst/>
              <a:gdLst>
                <a:gd name="connsiteX0" fmla="*/ 2032 w 7178"/>
                <a:gd name="connsiteY0" fmla="*/ 7457 h 7636"/>
                <a:gd name="connsiteX1" fmla="*/ 384 w 7178"/>
                <a:gd name="connsiteY1" fmla="*/ 2470 h 7636"/>
                <a:gd name="connsiteX2" fmla="*/ 413 w 7178"/>
                <a:gd name="connsiteY2" fmla="*/ 2409 h 7636"/>
                <a:gd name="connsiteX3" fmla="*/ 5270 w 7178"/>
                <a:gd name="connsiteY3" fmla="*/ 218 h 7636"/>
                <a:gd name="connsiteX4" fmla="*/ 6566 w 7178"/>
                <a:gd name="connsiteY4" fmla="*/ 5724 h 7636"/>
                <a:gd name="connsiteX5" fmla="*/ 2032 w 7178"/>
                <a:gd name="connsiteY5" fmla="*/ 7457 h 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78" h="7636">
                  <a:moveTo>
                    <a:pt x="2032" y="7457"/>
                  </a:moveTo>
                  <a:cubicBezTo>
                    <a:pt x="203" y="6536"/>
                    <a:pt x="-540" y="4302"/>
                    <a:pt x="384" y="2470"/>
                  </a:cubicBezTo>
                  <a:cubicBezTo>
                    <a:pt x="394" y="2449"/>
                    <a:pt x="403" y="2429"/>
                    <a:pt x="413" y="2409"/>
                  </a:cubicBezTo>
                  <a:cubicBezTo>
                    <a:pt x="1165" y="479"/>
                    <a:pt x="3327" y="-494"/>
                    <a:pt x="5270" y="218"/>
                  </a:cubicBezTo>
                  <a:cubicBezTo>
                    <a:pt x="7147" y="1380"/>
                    <a:pt x="7728" y="3845"/>
                    <a:pt x="6566" y="5724"/>
                  </a:cubicBezTo>
                  <a:cubicBezTo>
                    <a:pt x="5623" y="7259"/>
                    <a:pt x="3765" y="7969"/>
                    <a:pt x="2032" y="7457"/>
                  </a:cubicBezTo>
                  <a:close/>
                </a:path>
              </a:pathLst>
            </a:custGeom>
            <a:solidFill>
              <a:srgbClr val="D58B94"/>
            </a:solidFill>
            <a:ln w="9525" cap="flat">
              <a:noFill/>
              <a:prstDash val="solid"/>
              <a:miter/>
            </a:ln>
          </p:spPr>
          <p:txBody>
            <a:bodyPr rtlCol="0" anchor="ctr"/>
            <a:lstStyle/>
            <a:p>
              <a:endParaRPr lang="en-IN"/>
            </a:p>
          </p:txBody>
        </p:sp>
        <p:sp>
          <p:nvSpPr>
            <p:cNvPr id="2719" name="Freeform: Shape 2718">
              <a:extLst>
                <a:ext uri="{FF2B5EF4-FFF2-40B4-BE49-F238E27FC236}">
                  <a16:creationId xmlns:a16="http://schemas.microsoft.com/office/drawing/2014/main" xmlns="" id="{3CCCF578-D24A-290E-EB28-895FBF2D1194}"/>
                </a:ext>
              </a:extLst>
            </p:cNvPr>
            <p:cNvSpPr/>
            <p:nvPr/>
          </p:nvSpPr>
          <p:spPr>
            <a:xfrm>
              <a:off x="3828155" y="974859"/>
              <a:ext cx="9195" cy="9849"/>
            </a:xfrm>
            <a:custGeom>
              <a:avLst/>
              <a:gdLst>
                <a:gd name="connsiteX0" fmla="*/ 215 w 9195"/>
                <a:gd name="connsiteY0" fmla="*/ 6772 h 9849"/>
                <a:gd name="connsiteX1" fmla="*/ 3263 w 9195"/>
                <a:gd name="connsiteY1" fmla="*/ 391 h 9849"/>
                <a:gd name="connsiteX2" fmla="*/ 8730 w 9195"/>
                <a:gd name="connsiteY2" fmla="*/ 2306 h 9849"/>
                <a:gd name="connsiteX3" fmla="*/ 8978 w 9195"/>
                <a:gd name="connsiteY3" fmla="*/ 2962 h 9849"/>
                <a:gd name="connsiteX4" fmla="*/ 6025 w 9195"/>
                <a:gd name="connsiteY4" fmla="*/ 9439 h 9849"/>
                <a:gd name="connsiteX5" fmla="*/ 453 w 9195"/>
                <a:gd name="connsiteY5" fmla="*/ 7417 h 9849"/>
                <a:gd name="connsiteX6" fmla="*/ 215 w 9195"/>
                <a:gd name="connsiteY6" fmla="*/ 6772 h 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5" h="9849">
                  <a:moveTo>
                    <a:pt x="215" y="6772"/>
                  </a:moveTo>
                  <a:cubicBezTo>
                    <a:pt x="-576" y="4177"/>
                    <a:pt x="748" y="1408"/>
                    <a:pt x="3263" y="391"/>
                  </a:cubicBezTo>
                  <a:cubicBezTo>
                    <a:pt x="5301" y="-590"/>
                    <a:pt x="7749" y="268"/>
                    <a:pt x="8730" y="2306"/>
                  </a:cubicBezTo>
                  <a:cubicBezTo>
                    <a:pt x="8835" y="2517"/>
                    <a:pt x="8911" y="2737"/>
                    <a:pt x="8978" y="2962"/>
                  </a:cubicBezTo>
                  <a:cubicBezTo>
                    <a:pt x="9702" y="5552"/>
                    <a:pt x="8454" y="8287"/>
                    <a:pt x="6025" y="9439"/>
                  </a:cubicBezTo>
                  <a:cubicBezTo>
                    <a:pt x="3930" y="10419"/>
                    <a:pt x="1434" y="9514"/>
                    <a:pt x="453" y="7417"/>
                  </a:cubicBezTo>
                  <a:cubicBezTo>
                    <a:pt x="358" y="7209"/>
                    <a:pt x="282" y="6993"/>
                    <a:pt x="215" y="6772"/>
                  </a:cubicBezTo>
                  <a:close/>
                </a:path>
              </a:pathLst>
            </a:custGeom>
            <a:solidFill>
              <a:srgbClr val="D58B94"/>
            </a:solidFill>
            <a:ln w="9525" cap="flat">
              <a:noFill/>
              <a:prstDash val="solid"/>
              <a:miter/>
            </a:ln>
          </p:spPr>
          <p:txBody>
            <a:bodyPr rtlCol="0" anchor="ctr"/>
            <a:lstStyle/>
            <a:p>
              <a:endParaRPr lang="en-IN"/>
            </a:p>
          </p:txBody>
        </p:sp>
        <p:sp>
          <p:nvSpPr>
            <p:cNvPr id="2720" name="Freeform: Shape 2719">
              <a:extLst>
                <a:ext uri="{FF2B5EF4-FFF2-40B4-BE49-F238E27FC236}">
                  <a16:creationId xmlns:a16="http://schemas.microsoft.com/office/drawing/2014/main" xmlns="" id="{B77DA0ED-2937-BFB0-316C-2AC777B993C1}"/>
                </a:ext>
              </a:extLst>
            </p:cNvPr>
            <p:cNvSpPr/>
            <p:nvPr/>
          </p:nvSpPr>
          <p:spPr>
            <a:xfrm>
              <a:off x="3806426" y="1001737"/>
              <a:ext cx="11313" cy="11889"/>
            </a:xfrm>
            <a:custGeom>
              <a:avLst/>
              <a:gdLst>
                <a:gd name="connsiteX0" fmla="*/ 2893 w 11313"/>
                <a:gd name="connsiteY0" fmla="*/ 11327 h 11889"/>
                <a:gd name="connsiteX1" fmla="*/ 703 w 11313"/>
                <a:gd name="connsiteY1" fmla="*/ 3421 h 11889"/>
                <a:gd name="connsiteX2" fmla="*/ 8322 w 11313"/>
                <a:gd name="connsiteY2" fmla="*/ 468 h 11889"/>
                <a:gd name="connsiteX3" fmla="*/ 10599 w 11313"/>
                <a:gd name="connsiteY3" fmla="*/ 8224 h 11889"/>
                <a:gd name="connsiteX4" fmla="*/ 10513 w 11313"/>
                <a:gd name="connsiteY4" fmla="*/ 8374 h 11889"/>
                <a:gd name="connsiteX5" fmla="*/ 3188 w 11313"/>
                <a:gd name="connsiteY5" fmla="*/ 11457 h 11889"/>
                <a:gd name="connsiteX6" fmla="*/ 2893 w 11313"/>
                <a:gd name="connsiteY6" fmla="*/ 11327 h 11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13" h="11889">
                  <a:moveTo>
                    <a:pt x="2893" y="11327"/>
                  </a:moveTo>
                  <a:cubicBezTo>
                    <a:pt x="150" y="9711"/>
                    <a:pt x="-812" y="6217"/>
                    <a:pt x="703" y="3421"/>
                  </a:cubicBezTo>
                  <a:cubicBezTo>
                    <a:pt x="2007" y="515"/>
                    <a:pt x="5398" y="-801"/>
                    <a:pt x="8322" y="468"/>
                  </a:cubicBezTo>
                  <a:cubicBezTo>
                    <a:pt x="11094" y="1981"/>
                    <a:pt x="12113" y="5454"/>
                    <a:pt x="10599" y="8224"/>
                  </a:cubicBezTo>
                  <a:cubicBezTo>
                    <a:pt x="10570" y="8274"/>
                    <a:pt x="10542" y="8325"/>
                    <a:pt x="10513" y="8374"/>
                  </a:cubicBezTo>
                  <a:cubicBezTo>
                    <a:pt x="9342" y="11248"/>
                    <a:pt x="6065" y="12629"/>
                    <a:pt x="3188" y="11457"/>
                  </a:cubicBezTo>
                  <a:cubicBezTo>
                    <a:pt x="3084" y="11416"/>
                    <a:pt x="2988" y="11373"/>
                    <a:pt x="2893" y="11327"/>
                  </a:cubicBezTo>
                  <a:close/>
                </a:path>
              </a:pathLst>
            </a:custGeom>
            <a:solidFill>
              <a:srgbClr val="D58B94"/>
            </a:solidFill>
            <a:ln w="9525" cap="flat">
              <a:noFill/>
              <a:prstDash val="solid"/>
              <a:miter/>
            </a:ln>
          </p:spPr>
          <p:txBody>
            <a:bodyPr rtlCol="0" anchor="ctr"/>
            <a:lstStyle/>
            <a:p>
              <a:endParaRPr lang="en-IN"/>
            </a:p>
          </p:txBody>
        </p:sp>
        <p:sp>
          <p:nvSpPr>
            <p:cNvPr id="2721" name="Freeform: Shape 2720">
              <a:extLst>
                <a:ext uri="{FF2B5EF4-FFF2-40B4-BE49-F238E27FC236}">
                  <a16:creationId xmlns:a16="http://schemas.microsoft.com/office/drawing/2014/main" xmlns="" id="{8146C910-C521-40D2-9935-D24A399945D8}"/>
                </a:ext>
              </a:extLst>
            </p:cNvPr>
            <p:cNvSpPr/>
            <p:nvPr/>
          </p:nvSpPr>
          <p:spPr>
            <a:xfrm>
              <a:off x="3811202" y="981086"/>
              <a:ext cx="19055" cy="19250"/>
            </a:xfrm>
            <a:custGeom>
              <a:avLst/>
              <a:gdLst>
                <a:gd name="connsiteX0" fmla="*/ 6500 w 19055"/>
                <a:gd name="connsiteY0" fmla="*/ 18548 h 19250"/>
                <a:gd name="connsiteX1" fmla="*/ 480 w 19055"/>
                <a:gd name="connsiteY1" fmla="*/ 6497 h 19250"/>
                <a:gd name="connsiteX2" fmla="*/ 12529 w 19055"/>
                <a:gd name="connsiteY2" fmla="*/ 478 h 19250"/>
                <a:gd name="connsiteX3" fmla="*/ 18549 w 19055"/>
                <a:gd name="connsiteY3" fmla="*/ 12528 h 19250"/>
                <a:gd name="connsiteX4" fmla="*/ 17930 w 19055"/>
                <a:gd name="connsiteY4" fmla="*/ 13976 h 19250"/>
                <a:gd name="connsiteX5" fmla="*/ 6500 w 19055"/>
                <a:gd name="connsiteY5" fmla="*/ 18548 h 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5" h="19250">
                  <a:moveTo>
                    <a:pt x="6500" y="18548"/>
                  </a:moveTo>
                  <a:cubicBezTo>
                    <a:pt x="1509" y="16883"/>
                    <a:pt x="-1187" y="11487"/>
                    <a:pt x="480" y="6497"/>
                  </a:cubicBezTo>
                  <a:cubicBezTo>
                    <a:pt x="2147" y="1507"/>
                    <a:pt x="7538" y="-1188"/>
                    <a:pt x="12529" y="478"/>
                  </a:cubicBezTo>
                  <a:cubicBezTo>
                    <a:pt x="17520" y="2143"/>
                    <a:pt x="20216" y="7538"/>
                    <a:pt x="18549" y="12528"/>
                  </a:cubicBezTo>
                  <a:cubicBezTo>
                    <a:pt x="18387" y="13027"/>
                    <a:pt x="18177" y="13511"/>
                    <a:pt x="17930" y="13976"/>
                  </a:cubicBezTo>
                  <a:cubicBezTo>
                    <a:pt x="16015" y="18369"/>
                    <a:pt x="10919" y="20407"/>
                    <a:pt x="6500" y="18548"/>
                  </a:cubicBezTo>
                  <a:close/>
                </a:path>
              </a:pathLst>
            </a:custGeom>
            <a:solidFill>
              <a:srgbClr val="D58B94"/>
            </a:solidFill>
            <a:ln w="9525" cap="flat">
              <a:noFill/>
              <a:prstDash val="solid"/>
              <a:miter/>
            </a:ln>
          </p:spPr>
          <p:txBody>
            <a:bodyPr rtlCol="0" anchor="ctr"/>
            <a:lstStyle/>
            <a:p>
              <a:endParaRPr lang="en-IN"/>
            </a:p>
          </p:txBody>
        </p:sp>
        <p:sp>
          <p:nvSpPr>
            <p:cNvPr id="2722" name="Freeform: Shape 2721">
              <a:extLst>
                <a:ext uri="{FF2B5EF4-FFF2-40B4-BE49-F238E27FC236}">
                  <a16:creationId xmlns:a16="http://schemas.microsoft.com/office/drawing/2014/main" xmlns="" id="{C00FC904-9D17-E156-DD39-03AA6E8B0403}"/>
                </a:ext>
              </a:extLst>
            </p:cNvPr>
            <p:cNvSpPr/>
            <p:nvPr/>
          </p:nvSpPr>
          <p:spPr>
            <a:xfrm>
              <a:off x="3803520" y="1017333"/>
              <a:ext cx="7442" cy="7671"/>
            </a:xfrm>
            <a:custGeom>
              <a:avLst/>
              <a:gdLst>
                <a:gd name="connsiteX0" fmla="*/ 1895 w 7442"/>
                <a:gd name="connsiteY0" fmla="*/ 7351 h 7671"/>
                <a:gd name="connsiteX1" fmla="*/ 466 w 7442"/>
                <a:gd name="connsiteY1" fmla="*/ 2207 h 7671"/>
                <a:gd name="connsiteX2" fmla="*/ 5609 w 7442"/>
                <a:gd name="connsiteY2" fmla="*/ 302 h 7671"/>
                <a:gd name="connsiteX3" fmla="*/ 6781 w 7442"/>
                <a:gd name="connsiteY3" fmla="*/ 5837 h 7671"/>
                <a:gd name="connsiteX4" fmla="*/ 1895 w 7442"/>
                <a:gd name="connsiteY4" fmla="*/ 7351 h 7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2" h="7671">
                  <a:moveTo>
                    <a:pt x="1895" y="7351"/>
                  </a:moveTo>
                  <a:cubicBezTo>
                    <a:pt x="94" y="6313"/>
                    <a:pt x="-544" y="4025"/>
                    <a:pt x="466" y="2207"/>
                  </a:cubicBezTo>
                  <a:cubicBezTo>
                    <a:pt x="1409" y="312"/>
                    <a:pt x="3657" y="-523"/>
                    <a:pt x="5609" y="302"/>
                  </a:cubicBezTo>
                  <a:cubicBezTo>
                    <a:pt x="7457" y="1507"/>
                    <a:pt x="7990" y="3985"/>
                    <a:pt x="6781" y="5837"/>
                  </a:cubicBezTo>
                  <a:cubicBezTo>
                    <a:pt x="5733" y="7454"/>
                    <a:pt x="3676" y="8090"/>
                    <a:pt x="1895" y="7351"/>
                  </a:cubicBezTo>
                  <a:close/>
                </a:path>
              </a:pathLst>
            </a:custGeom>
            <a:solidFill>
              <a:srgbClr val="D58B94"/>
            </a:solidFill>
            <a:ln w="9525" cap="flat">
              <a:noFill/>
              <a:prstDash val="solid"/>
              <a:miter/>
            </a:ln>
          </p:spPr>
          <p:txBody>
            <a:bodyPr rtlCol="0" anchor="ctr"/>
            <a:lstStyle/>
            <a:p>
              <a:endParaRPr lang="en-IN"/>
            </a:p>
          </p:txBody>
        </p:sp>
        <p:sp>
          <p:nvSpPr>
            <p:cNvPr id="2723" name="Freeform: Shape 2722">
              <a:extLst>
                <a:ext uri="{FF2B5EF4-FFF2-40B4-BE49-F238E27FC236}">
                  <a16:creationId xmlns:a16="http://schemas.microsoft.com/office/drawing/2014/main" xmlns="" id="{1B2A12D4-2483-93DF-60EC-96010D994A93}"/>
                </a:ext>
              </a:extLst>
            </p:cNvPr>
            <p:cNvSpPr/>
            <p:nvPr/>
          </p:nvSpPr>
          <p:spPr>
            <a:xfrm>
              <a:off x="3793021" y="1009150"/>
              <a:ext cx="6720" cy="6798"/>
            </a:xfrm>
            <a:custGeom>
              <a:avLst/>
              <a:gdLst>
                <a:gd name="connsiteX0" fmla="*/ 1820 w 6720"/>
                <a:gd name="connsiteY0" fmla="*/ 6485 h 6798"/>
                <a:gd name="connsiteX1" fmla="*/ 392 w 6720"/>
                <a:gd name="connsiteY1" fmla="*/ 1818 h 6798"/>
                <a:gd name="connsiteX2" fmla="*/ 5059 w 6720"/>
                <a:gd name="connsiteY2" fmla="*/ 389 h 6798"/>
                <a:gd name="connsiteX3" fmla="*/ 6297 w 6720"/>
                <a:gd name="connsiteY3" fmla="*/ 4866 h 6798"/>
                <a:gd name="connsiteX4" fmla="*/ 1820 w 6720"/>
                <a:gd name="connsiteY4" fmla="*/ 6485 h 6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0" h="6798">
                  <a:moveTo>
                    <a:pt x="1820" y="6485"/>
                  </a:moveTo>
                  <a:cubicBezTo>
                    <a:pt x="134" y="5591"/>
                    <a:pt x="-504" y="3501"/>
                    <a:pt x="392" y="1818"/>
                  </a:cubicBezTo>
                  <a:cubicBezTo>
                    <a:pt x="1287" y="135"/>
                    <a:pt x="3373" y="-505"/>
                    <a:pt x="5059" y="389"/>
                  </a:cubicBezTo>
                  <a:cubicBezTo>
                    <a:pt x="6611" y="1301"/>
                    <a:pt x="7164" y="3285"/>
                    <a:pt x="6297" y="4866"/>
                  </a:cubicBezTo>
                  <a:cubicBezTo>
                    <a:pt x="5488" y="6522"/>
                    <a:pt x="3506" y="7238"/>
                    <a:pt x="1820" y="6485"/>
                  </a:cubicBezTo>
                  <a:close/>
                </a:path>
              </a:pathLst>
            </a:custGeom>
            <a:solidFill>
              <a:srgbClr val="D58B94"/>
            </a:solidFill>
            <a:ln w="9525" cap="flat">
              <a:noFill/>
              <a:prstDash val="solid"/>
              <a:miter/>
            </a:ln>
          </p:spPr>
          <p:txBody>
            <a:bodyPr rtlCol="0" anchor="ctr"/>
            <a:lstStyle/>
            <a:p>
              <a:endParaRPr lang="en-IN"/>
            </a:p>
          </p:txBody>
        </p:sp>
        <p:sp>
          <p:nvSpPr>
            <p:cNvPr id="2724" name="Freeform: Shape 2723">
              <a:extLst>
                <a:ext uri="{FF2B5EF4-FFF2-40B4-BE49-F238E27FC236}">
                  <a16:creationId xmlns:a16="http://schemas.microsoft.com/office/drawing/2014/main" xmlns="" id="{5BBA1E6E-34C8-3142-66D7-C72B92FA217E}"/>
                </a:ext>
              </a:extLst>
            </p:cNvPr>
            <p:cNvSpPr/>
            <p:nvPr/>
          </p:nvSpPr>
          <p:spPr>
            <a:xfrm>
              <a:off x="3786551" y="995106"/>
              <a:ext cx="10301" cy="10535"/>
            </a:xfrm>
            <a:custGeom>
              <a:avLst/>
              <a:gdLst>
                <a:gd name="connsiteX0" fmla="*/ 2956 w 10301"/>
                <a:gd name="connsiteY0" fmla="*/ 10052 h 10535"/>
                <a:gd name="connsiteX1" fmla="*/ 527 w 10301"/>
                <a:gd name="connsiteY1" fmla="*/ 2956 h 10535"/>
                <a:gd name="connsiteX2" fmla="*/ 7623 w 10301"/>
                <a:gd name="connsiteY2" fmla="*/ 527 h 10535"/>
                <a:gd name="connsiteX3" fmla="*/ 9690 w 10301"/>
                <a:gd name="connsiteY3" fmla="*/ 7361 h 10535"/>
                <a:gd name="connsiteX4" fmla="*/ 9624 w 10301"/>
                <a:gd name="connsiteY4" fmla="*/ 7480 h 10535"/>
                <a:gd name="connsiteX5" fmla="*/ 3137 w 10301"/>
                <a:gd name="connsiteY5" fmla="*/ 10134 h 10535"/>
                <a:gd name="connsiteX6" fmla="*/ 2956 w 10301"/>
                <a:gd name="connsiteY6" fmla="*/ 10052 h 1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01" h="10535">
                  <a:moveTo>
                    <a:pt x="2956" y="10052"/>
                  </a:moveTo>
                  <a:cubicBezTo>
                    <a:pt x="327" y="8763"/>
                    <a:pt x="-759" y="5586"/>
                    <a:pt x="527" y="2956"/>
                  </a:cubicBezTo>
                  <a:cubicBezTo>
                    <a:pt x="1813" y="326"/>
                    <a:pt x="4995" y="-762"/>
                    <a:pt x="7623" y="527"/>
                  </a:cubicBezTo>
                  <a:cubicBezTo>
                    <a:pt x="10081" y="1843"/>
                    <a:pt x="11005" y="4903"/>
                    <a:pt x="9690" y="7361"/>
                  </a:cubicBezTo>
                  <a:cubicBezTo>
                    <a:pt x="9671" y="7401"/>
                    <a:pt x="9643" y="7441"/>
                    <a:pt x="9624" y="7480"/>
                  </a:cubicBezTo>
                  <a:cubicBezTo>
                    <a:pt x="8566" y="10003"/>
                    <a:pt x="5661" y="11191"/>
                    <a:pt x="3137" y="10134"/>
                  </a:cubicBezTo>
                  <a:cubicBezTo>
                    <a:pt x="3080" y="10108"/>
                    <a:pt x="3014" y="10081"/>
                    <a:pt x="2956" y="10052"/>
                  </a:cubicBezTo>
                  <a:close/>
                </a:path>
              </a:pathLst>
            </a:custGeom>
            <a:solidFill>
              <a:srgbClr val="D58B94"/>
            </a:solidFill>
            <a:ln w="9525" cap="flat">
              <a:noFill/>
              <a:prstDash val="solid"/>
              <a:miter/>
            </a:ln>
          </p:spPr>
          <p:txBody>
            <a:bodyPr rtlCol="0" anchor="ctr"/>
            <a:lstStyle/>
            <a:p>
              <a:endParaRPr lang="en-IN"/>
            </a:p>
          </p:txBody>
        </p:sp>
        <p:sp>
          <p:nvSpPr>
            <p:cNvPr id="2725" name="Freeform: Shape 2724">
              <a:extLst>
                <a:ext uri="{FF2B5EF4-FFF2-40B4-BE49-F238E27FC236}">
                  <a16:creationId xmlns:a16="http://schemas.microsoft.com/office/drawing/2014/main" xmlns="" id="{C536767B-28DB-83AF-0E54-4B1268E8437C}"/>
                </a:ext>
              </a:extLst>
            </p:cNvPr>
            <p:cNvSpPr/>
            <p:nvPr/>
          </p:nvSpPr>
          <p:spPr>
            <a:xfrm>
              <a:off x="3794086" y="979851"/>
              <a:ext cx="11929" cy="12003"/>
            </a:xfrm>
            <a:custGeom>
              <a:avLst/>
              <a:gdLst>
                <a:gd name="connsiteX0" fmla="*/ 3327 w 11929"/>
                <a:gd name="connsiteY0" fmla="*/ 11400 h 12003"/>
                <a:gd name="connsiteX1" fmla="*/ 688 w 11929"/>
                <a:gd name="connsiteY1" fmla="*/ 3053 h 12003"/>
                <a:gd name="connsiteX2" fmla="*/ 755 w 11929"/>
                <a:gd name="connsiteY2" fmla="*/ 2923 h 12003"/>
                <a:gd name="connsiteX3" fmla="*/ 8975 w 11929"/>
                <a:gd name="connsiteY3" fmla="*/ 827 h 12003"/>
                <a:gd name="connsiteX4" fmla="*/ 11071 w 11929"/>
                <a:gd name="connsiteY4" fmla="*/ 9050 h 12003"/>
                <a:gd name="connsiteX5" fmla="*/ 3327 w 11929"/>
                <a:gd name="connsiteY5" fmla="*/ 11400 h 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9" h="12003">
                  <a:moveTo>
                    <a:pt x="3327" y="11400"/>
                  </a:moveTo>
                  <a:cubicBezTo>
                    <a:pt x="288" y="9824"/>
                    <a:pt x="-893" y="6086"/>
                    <a:pt x="688" y="3053"/>
                  </a:cubicBezTo>
                  <a:cubicBezTo>
                    <a:pt x="707" y="3009"/>
                    <a:pt x="736" y="2966"/>
                    <a:pt x="755" y="2923"/>
                  </a:cubicBezTo>
                  <a:cubicBezTo>
                    <a:pt x="2451" y="73"/>
                    <a:pt x="6127" y="-865"/>
                    <a:pt x="8975" y="827"/>
                  </a:cubicBezTo>
                  <a:cubicBezTo>
                    <a:pt x="11832" y="2518"/>
                    <a:pt x="12766" y="6200"/>
                    <a:pt x="11071" y="9050"/>
                  </a:cubicBezTo>
                  <a:cubicBezTo>
                    <a:pt x="9489" y="11720"/>
                    <a:pt x="6127" y="12740"/>
                    <a:pt x="3327" y="11400"/>
                  </a:cubicBezTo>
                  <a:close/>
                </a:path>
              </a:pathLst>
            </a:custGeom>
            <a:solidFill>
              <a:srgbClr val="D58B94"/>
            </a:solidFill>
            <a:ln w="9525" cap="flat">
              <a:noFill/>
              <a:prstDash val="solid"/>
              <a:miter/>
            </a:ln>
          </p:spPr>
          <p:txBody>
            <a:bodyPr rtlCol="0" anchor="ctr"/>
            <a:lstStyle/>
            <a:p>
              <a:endParaRPr lang="en-IN"/>
            </a:p>
          </p:txBody>
        </p:sp>
        <p:sp>
          <p:nvSpPr>
            <p:cNvPr id="2726" name="Freeform: Shape 2725">
              <a:extLst>
                <a:ext uri="{FF2B5EF4-FFF2-40B4-BE49-F238E27FC236}">
                  <a16:creationId xmlns:a16="http://schemas.microsoft.com/office/drawing/2014/main" xmlns="" id="{845A8D24-BAF4-A02B-387B-F6234A21FFF0}"/>
                </a:ext>
              </a:extLst>
            </p:cNvPr>
            <p:cNvSpPr/>
            <p:nvPr/>
          </p:nvSpPr>
          <p:spPr>
            <a:xfrm>
              <a:off x="3815504" y="964717"/>
              <a:ext cx="12185" cy="12666"/>
            </a:xfrm>
            <a:custGeom>
              <a:avLst/>
              <a:gdLst>
                <a:gd name="connsiteX0" fmla="*/ 2959 w 12185"/>
                <a:gd name="connsiteY0" fmla="*/ 12056 h 12666"/>
                <a:gd name="connsiteX1" fmla="*/ 1064 w 12185"/>
                <a:gd name="connsiteY1" fmla="*/ 2958 h 12666"/>
                <a:gd name="connsiteX2" fmla="*/ 8388 w 12185"/>
                <a:gd name="connsiteY2" fmla="*/ 245 h 12666"/>
                <a:gd name="connsiteX3" fmla="*/ 11579 w 12185"/>
                <a:gd name="connsiteY3" fmla="*/ 8865 h 12666"/>
                <a:gd name="connsiteX4" fmla="*/ 2959 w 12185"/>
                <a:gd name="connsiteY4" fmla="*/ 12056 h 12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85" h="12666">
                  <a:moveTo>
                    <a:pt x="2959" y="12056"/>
                  </a:moveTo>
                  <a:cubicBezTo>
                    <a:pt x="-79" y="10067"/>
                    <a:pt x="-927" y="5994"/>
                    <a:pt x="1064" y="2958"/>
                  </a:cubicBezTo>
                  <a:cubicBezTo>
                    <a:pt x="2645" y="542"/>
                    <a:pt x="5616" y="-558"/>
                    <a:pt x="8388" y="245"/>
                  </a:cubicBezTo>
                  <a:cubicBezTo>
                    <a:pt x="11646" y="1744"/>
                    <a:pt x="13074" y="5604"/>
                    <a:pt x="11579" y="8865"/>
                  </a:cubicBezTo>
                  <a:cubicBezTo>
                    <a:pt x="10084" y="12126"/>
                    <a:pt x="6216" y="13555"/>
                    <a:pt x="2959" y="12056"/>
                  </a:cubicBezTo>
                  <a:close/>
                </a:path>
              </a:pathLst>
            </a:custGeom>
            <a:solidFill>
              <a:srgbClr val="D58B94"/>
            </a:solidFill>
            <a:ln w="9525" cap="flat">
              <a:noFill/>
              <a:prstDash val="solid"/>
              <a:miter/>
            </a:ln>
          </p:spPr>
          <p:txBody>
            <a:bodyPr rtlCol="0" anchor="ctr"/>
            <a:lstStyle/>
            <a:p>
              <a:endParaRPr lang="en-IN"/>
            </a:p>
          </p:txBody>
        </p:sp>
        <p:sp>
          <p:nvSpPr>
            <p:cNvPr id="2727" name="Freeform: Shape 2726">
              <a:extLst>
                <a:ext uri="{FF2B5EF4-FFF2-40B4-BE49-F238E27FC236}">
                  <a16:creationId xmlns:a16="http://schemas.microsoft.com/office/drawing/2014/main" xmlns="" id="{3BE4044B-64B8-8A4C-822F-1B4874D67AD3}"/>
                </a:ext>
              </a:extLst>
            </p:cNvPr>
            <p:cNvSpPr/>
            <p:nvPr/>
          </p:nvSpPr>
          <p:spPr>
            <a:xfrm>
              <a:off x="3806874" y="965066"/>
              <a:ext cx="4670" cy="4774"/>
            </a:xfrm>
            <a:custGeom>
              <a:avLst/>
              <a:gdLst>
                <a:gd name="connsiteX0" fmla="*/ 1302 w 4670"/>
                <a:gd name="connsiteY0" fmla="*/ 4563 h 4774"/>
                <a:gd name="connsiteX1" fmla="*/ 207 w 4670"/>
                <a:gd name="connsiteY1" fmla="*/ 1523 h 4774"/>
                <a:gd name="connsiteX2" fmla="*/ 255 w 4670"/>
                <a:gd name="connsiteY2" fmla="*/ 1420 h 4774"/>
                <a:gd name="connsiteX3" fmla="*/ 3226 w 4670"/>
                <a:gd name="connsiteY3" fmla="*/ 150 h 4774"/>
                <a:gd name="connsiteX4" fmla="*/ 3303 w 4670"/>
                <a:gd name="connsiteY4" fmla="*/ 182 h 4774"/>
                <a:gd name="connsiteX5" fmla="*/ 4494 w 4670"/>
                <a:gd name="connsiteY5" fmla="*/ 3043 h 4774"/>
                <a:gd name="connsiteX6" fmla="*/ 4351 w 4670"/>
                <a:gd name="connsiteY6" fmla="*/ 3325 h 4774"/>
                <a:gd name="connsiteX7" fmla="*/ 1379 w 4670"/>
                <a:gd name="connsiteY7" fmla="*/ 4595 h 4774"/>
                <a:gd name="connsiteX8" fmla="*/ 1302 w 4670"/>
                <a:gd name="connsiteY8" fmla="*/ 4563 h 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0" h="4774">
                  <a:moveTo>
                    <a:pt x="1302" y="4563"/>
                  </a:moveTo>
                  <a:cubicBezTo>
                    <a:pt x="159" y="4027"/>
                    <a:pt x="-336" y="2666"/>
                    <a:pt x="207" y="1523"/>
                  </a:cubicBezTo>
                  <a:cubicBezTo>
                    <a:pt x="217" y="1488"/>
                    <a:pt x="236" y="1454"/>
                    <a:pt x="255" y="1420"/>
                  </a:cubicBezTo>
                  <a:cubicBezTo>
                    <a:pt x="721" y="248"/>
                    <a:pt x="2055" y="-320"/>
                    <a:pt x="3226" y="150"/>
                  </a:cubicBezTo>
                  <a:cubicBezTo>
                    <a:pt x="3255" y="160"/>
                    <a:pt x="3274" y="170"/>
                    <a:pt x="3303" y="182"/>
                  </a:cubicBezTo>
                  <a:cubicBezTo>
                    <a:pt x="4417" y="644"/>
                    <a:pt x="4950" y="1925"/>
                    <a:pt x="4494" y="3043"/>
                  </a:cubicBezTo>
                  <a:cubicBezTo>
                    <a:pt x="4455" y="3140"/>
                    <a:pt x="4408" y="3234"/>
                    <a:pt x="4351" y="3325"/>
                  </a:cubicBezTo>
                  <a:cubicBezTo>
                    <a:pt x="3884" y="4496"/>
                    <a:pt x="2550" y="5065"/>
                    <a:pt x="1379" y="4595"/>
                  </a:cubicBezTo>
                  <a:cubicBezTo>
                    <a:pt x="1350" y="4585"/>
                    <a:pt x="1331" y="4575"/>
                    <a:pt x="1302" y="4563"/>
                  </a:cubicBezTo>
                  <a:close/>
                </a:path>
              </a:pathLst>
            </a:custGeom>
            <a:solidFill>
              <a:srgbClr val="D58B94"/>
            </a:solidFill>
            <a:ln w="9525" cap="flat">
              <a:noFill/>
              <a:prstDash val="solid"/>
              <a:miter/>
            </a:ln>
          </p:spPr>
          <p:txBody>
            <a:bodyPr rtlCol="0" anchor="ctr"/>
            <a:lstStyle/>
            <a:p>
              <a:endParaRPr lang="en-IN"/>
            </a:p>
          </p:txBody>
        </p:sp>
        <p:sp>
          <p:nvSpPr>
            <p:cNvPr id="2728" name="Freeform: Shape 2727">
              <a:extLst>
                <a:ext uri="{FF2B5EF4-FFF2-40B4-BE49-F238E27FC236}">
                  <a16:creationId xmlns:a16="http://schemas.microsoft.com/office/drawing/2014/main" xmlns="" id="{1EADDFFC-148D-7471-824E-A4BD7869F13B}"/>
                </a:ext>
              </a:extLst>
            </p:cNvPr>
            <p:cNvSpPr/>
            <p:nvPr/>
          </p:nvSpPr>
          <p:spPr>
            <a:xfrm>
              <a:off x="3863217" y="1015977"/>
              <a:ext cx="10072" cy="10843"/>
            </a:xfrm>
            <a:custGeom>
              <a:avLst/>
              <a:gdLst>
                <a:gd name="connsiteX0" fmla="*/ 2395 w 10072"/>
                <a:gd name="connsiteY0" fmla="*/ 10422 h 10843"/>
                <a:gd name="connsiteX1" fmla="*/ 681 w 10072"/>
                <a:gd name="connsiteY1" fmla="*/ 3564 h 10843"/>
                <a:gd name="connsiteX2" fmla="*/ 6482 w 10072"/>
                <a:gd name="connsiteY2" fmla="*/ 136 h 10843"/>
                <a:gd name="connsiteX3" fmla="*/ 9911 w 10072"/>
                <a:gd name="connsiteY3" fmla="*/ 5933 h 10843"/>
                <a:gd name="connsiteX4" fmla="*/ 9063 w 10072"/>
                <a:gd name="connsiteY4" fmla="*/ 7660 h 10843"/>
                <a:gd name="connsiteX5" fmla="*/ 2500 w 10072"/>
                <a:gd name="connsiteY5" fmla="*/ 10464 h 10843"/>
                <a:gd name="connsiteX6" fmla="*/ 2395 w 10072"/>
                <a:gd name="connsiteY6" fmla="*/ 10422 h 1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72" h="10843">
                  <a:moveTo>
                    <a:pt x="2395" y="10422"/>
                  </a:moveTo>
                  <a:cubicBezTo>
                    <a:pt x="52" y="8985"/>
                    <a:pt x="-710" y="5936"/>
                    <a:pt x="681" y="3564"/>
                  </a:cubicBezTo>
                  <a:cubicBezTo>
                    <a:pt x="1338" y="1016"/>
                    <a:pt x="3929" y="-519"/>
                    <a:pt x="6482" y="136"/>
                  </a:cubicBezTo>
                  <a:cubicBezTo>
                    <a:pt x="9025" y="790"/>
                    <a:pt x="10558" y="3386"/>
                    <a:pt x="9911" y="5933"/>
                  </a:cubicBezTo>
                  <a:cubicBezTo>
                    <a:pt x="9749" y="6560"/>
                    <a:pt x="9463" y="7147"/>
                    <a:pt x="9063" y="7660"/>
                  </a:cubicBezTo>
                  <a:cubicBezTo>
                    <a:pt x="8025" y="10247"/>
                    <a:pt x="5082" y="11503"/>
                    <a:pt x="2500" y="10464"/>
                  </a:cubicBezTo>
                  <a:cubicBezTo>
                    <a:pt x="2462" y="10450"/>
                    <a:pt x="2434" y="10436"/>
                    <a:pt x="2395" y="10422"/>
                  </a:cubicBezTo>
                  <a:close/>
                </a:path>
              </a:pathLst>
            </a:custGeom>
            <a:solidFill>
              <a:srgbClr val="D58B94"/>
            </a:solidFill>
            <a:ln w="9525" cap="flat">
              <a:noFill/>
              <a:prstDash val="solid"/>
              <a:miter/>
            </a:ln>
          </p:spPr>
          <p:txBody>
            <a:bodyPr rtlCol="0" anchor="ctr"/>
            <a:lstStyle/>
            <a:p>
              <a:endParaRPr lang="en-IN"/>
            </a:p>
          </p:txBody>
        </p:sp>
        <p:sp>
          <p:nvSpPr>
            <p:cNvPr id="2729" name="Freeform: Shape 2728">
              <a:extLst>
                <a:ext uri="{FF2B5EF4-FFF2-40B4-BE49-F238E27FC236}">
                  <a16:creationId xmlns:a16="http://schemas.microsoft.com/office/drawing/2014/main" xmlns="" id="{C5F2606F-400A-710B-5950-904875C3C090}"/>
                </a:ext>
              </a:extLst>
            </p:cNvPr>
            <p:cNvSpPr/>
            <p:nvPr/>
          </p:nvSpPr>
          <p:spPr>
            <a:xfrm>
              <a:off x="3867298" y="993295"/>
              <a:ext cx="11994" cy="12733"/>
            </a:xfrm>
            <a:custGeom>
              <a:avLst/>
              <a:gdLst>
                <a:gd name="connsiteX0" fmla="*/ 3171 w 11994"/>
                <a:gd name="connsiteY0" fmla="*/ 12339 h 12733"/>
                <a:gd name="connsiteX1" fmla="*/ 971 w 11994"/>
                <a:gd name="connsiteY1" fmla="*/ 3171 h 12733"/>
                <a:gd name="connsiteX2" fmla="*/ 8791 w 11994"/>
                <a:gd name="connsiteY2" fmla="*/ 338 h 12733"/>
                <a:gd name="connsiteX3" fmla="*/ 11239 w 11994"/>
                <a:gd name="connsiteY3" fmla="*/ 8604 h 12733"/>
                <a:gd name="connsiteX4" fmla="*/ 11172 w 11994"/>
                <a:gd name="connsiteY4" fmla="*/ 8720 h 12733"/>
                <a:gd name="connsiteX5" fmla="*/ 3171 w 11994"/>
                <a:gd name="connsiteY5" fmla="*/ 12339 h 1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4" h="12733">
                  <a:moveTo>
                    <a:pt x="3171" y="12339"/>
                  </a:moveTo>
                  <a:cubicBezTo>
                    <a:pt x="28" y="10416"/>
                    <a:pt x="-953" y="6311"/>
                    <a:pt x="971" y="3171"/>
                  </a:cubicBezTo>
                  <a:cubicBezTo>
                    <a:pt x="2590" y="516"/>
                    <a:pt x="5838" y="-661"/>
                    <a:pt x="8791" y="338"/>
                  </a:cubicBezTo>
                  <a:cubicBezTo>
                    <a:pt x="11754" y="1945"/>
                    <a:pt x="12849" y="5647"/>
                    <a:pt x="11239" y="8604"/>
                  </a:cubicBezTo>
                  <a:cubicBezTo>
                    <a:pt x="11220" y="8643"/>
                    <a:pt x="11192" y="8681"/>
                    <a:pt x="11172" y="8720"/>
                  </a:cubicBezTo>
                  <a:cubicBezTo>
                    <a:pt x="9934" y="11897"/>
                    <a:pt x="6381" y="13504"/>
                    <a:pt x="3171" y="12339"/>
                  </a:cubicBezTo>
                  <a:close/>
                </a:path>
              </a:pathLst>
            </a:custGeom>
            <a:solidFill>
              <a:srgbClr val="D58B94"/>
            </a:solidFill>
            <a:ln w="9525" cap="flat">
              <a:noFill/>
              <a:prstDash val="solid"/>
              <a:miter/>
            </a:ln>
          </p:spPr>
          <p:txBody>
            <a:bodyPr rtlCol="0" anchor="ctr"/>
            <a:lstStyle/>
            <a:p>
              <a:endParaRPr lang="en-IN"/>
            </a:p>
          </p:txBody>
        </p:sp>
        <p:sp>
          <p:nvSpPr>
            <p:cNvPr id="2730" name="Freeform: Shape 2729">
              <a:extLst>
                <a:ext uri="{FF2B5EF4-FFF2-40B4-BE49-F238E27FC236}">
                  <a16:creationId xmlns:a16="http://schemas.microsoft.com/office/drawing/2014/main" xmlns="" id="{53180211-B8CE-1D19-5F2F-7877700D9121}"/>
                </a:ext>
              </a:extLst>
            </p:cNvPr>
            <p:cNvSpPr/>
            <p:nvPr/>
          </p:nvSpPr>
          <p:spPr>
            <a:xfrm>
              <a:off x="3780066" y="965830"/>
              <a:ext cx="7682" cy="8090"/>
            </a:xfrm>
            <a:custGeom>
              <a:avLst/>
              <a:gdLst>
                <a:gd name="connsiteX0" fmla="*/ 1917 w 7682"/>
                <a:gd name="connsiteY0" fmla="*/ 7705 h 8090"/>
                <a:gd name="connsiteX1" fmla="*/ 650 w 7682"/>
                <a:gd name="connsiteY1" fmla="*/ 1915 h 8090"/>
                <a:gd name="connsiteX2" fmla="*/ 5441 w 7682"/>
                <a:gd name="connsiteY2" fmla="*/ 180 h 8090"/>
                <a:gd name="connsiteX3" fmla="*/ 7251 w 7682"/>
                <a:gd name="connsiteY3" fmla="*/ 5705 h 8090"/>
                <a:gd name="connsiteX4" fmla="*/ 1965 w 7682"/>
                <a:gd name="connsiteY4" fmla="*/ 7728 h 8090"/>
                <a:gd name="connsiteX5" fmla="*/ 1917 w 7682"/>
                <a:gd name="connsiteY5" fmla="*/ 7705 h 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82" h="8090">
                  <a:moveTo>
                    <a:pt x="1917" y="7705"/>
                  </a:moveTo>
                  <a:cubicBezTo>
                    <a:pt x="-36" y="6456"/>
                    <a:pt x="-598" y="3863"/>
                    <a:pt x="650" y="1915"/>
                  </a:cubicBezTo>
                  <a:cubicBezTo>
                    <a:pt x="1669" y="320"/>
                    <a:pt x="3631" y="-390"/>
                    <a:pt x="5441" y="180"/>
                  </a:cubicBezTo>
                  <a:cubicBezTo>
                    <a:pt x="7432" y="1236"/>
                    <a:pt x="8232" y="3676"/>
                    <a:pt x="7251" y="5705"/>
                  </a:cubicBezTo>
                  <a:cubicBezTo>
                    <a:pt x="6346" y="7722"/>
                    <a:pt x="3984" y="8628"/>
                    <a:pt x="1965" y="7728"/>
                  </a:cubicBezTo>
                  <a:cubicBezTo>
                    <a:pt x="1955" y="7720"/>
                    <a:pt x="1936" y="7713"/>
                    <a:pt x="1917" y="7705"/>
                  </a:cubicBezTo>
                  <a:close/>
                </a:path>
              </a:pathLst>
            </a:custGeom>
            <a:solidFill>
              <a:srgbClr val="D58B94"/>
            </a:solidFill>
            <a:ln w="9525" cap="flat">
              <a:noFill/>
              <a:prstDash val="solid"/>
              <a:miter/>
            </a:ln>
          </p:spPr>
          <p:txBody>
            <a:bodyPr rtlCol="0" anchor="ctr"/>
            <a:lstStyle/>
            <a:p>
              <a:endParaRPr lang="en-IN"/>
            </a:p>
          </p:txBody>
        </p:sp>
        <p:sp>
          <p:nvSpPr>
            <p:cNvPr id="2731" name="Freeform: Shape 2730">
              <a:extLst>
                <a:ext uri="{FF2B5EF4-FFF2-40B4-BE49-F238E27FC236}">
                  <a16:creationId xmlns:a16="http://schemas.microsoft.com/office/drawing/2014/main" xmlns="" id="{46E11248-7FF5-9BDF-3FEE-3265D93AADD2}"/>
                </a:ext>
              </a:extLst>
            </p:cNvPr>
            <p:cNvSpPr/>
            <p:nvPr/>
          </p:nvSpPr>
          <p:spPr>
            <a:xfrm>
              <a:off x="3789750" y="965430"/>
              <a:ext cx="12390" cy="12442"/>
            </a:xfrm>
            <a:custGeom>
              <a:avLst/>
              <a:gdLst>
                <a:gd name="connsiteX0" fmla="*/ 3853 w 12390"/>
                <a:gd name="connsiteY0" fmla="*/ 11915 h 12442"/>
                <a:gd name="connsiteX1" fmla="*/ 443 w 12390"/>
                <a:gd name="connsiteY1" fmla="*/ 3849 h 12442"/>
                <a:gd name="connsiteX2" fmla="*/ 8511 w 12390"/>
                <a:gd name="connsiteY2" fmla="*/ 442 h 12442"/>
                <a:gd name="connsiteX3" fmla="*/ 11921 w 12390"/>
                <a:gd name="connsiteY3" fmla="*/ 8506 h 12442"/>
                <a:gd name="connsiteX4" fmla="*/ 11759 w 12390"/>
                <a:gd name="connsiteY4" fmla="*/ 8866 h 12442"/>
                <a:gd name="connsiteX5" fmla="*/ 3853 w 12390"/>
                <a:gd name="connsiteY5" fmla="*/ 11915 h 12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90" h="12442">
                  <a:moveTo>
                    <a:pt x="3853" y="11915"/>
                  </a:moveTo>
                  <a:cubicBezTo>
                    <a:pt x="681" y="10629"/>
                    <a:pt x="-843" y="7018"/>
                    <a:pt x="443" y="3849"/>
                  </a:cubicBezTo>
                  <a:cubicBezTo>
                    <a:pt x="1729" y="681"/>
                    <a:pt x="5339" y="-845"/>
                    <a:pt x="8511" y="442"/>
                  </a:cubicBezTo>
                  <a:cubicBezTo>
                    <a:pt x="11682" y="1728"/>
                    <a:pt x="13206" y="5338"/>
                    <a:pt x="11921" y="8506"/>
                  </a:cubicBezTo>
                  <a:cubicBezTo>
                    <a:pt x="11873" y="8628"/>
                    <a:pt x="11816" y="8748"/>
                    <a:pt x="11759" y="8866"/>
                  </a:cubicBezTo>
                  <a:cubicBezTo>
                    <a:pt x="10416" y="11887"/>
                    <a:pt x="6882" y="13250"/>
                    <a:pt x="3853" y="11915"/>
                  </a:cubicBezTo>
                  <a:close/>
                </a:path>
              </a:pathLst>
            </a:custGeom>
            <a:solidFill>
              <a:srgbClr val="D58B94"/>
            </a:solidFill>
            <a:ln w="9525" cap="flat">
              <a:noFill/>
              <a:prstDash val="solid"/>
              <a:miter/>
            </a:ln>
          </p:spPr>
          <p:txBody>
            <a:bodyPr rtlCol="0" anchor="ctr"/>
            <a:lstStyle/>
            <a:p>
              <a:endParaRPr lang="en-IN"/>
            </a:p>
          </p:txBody>
        </p:sp>
        <p:sp>
          <p:nvSpPr>
            <p:cNvPr id="2732" name="Freeform: Shape 2731">
              <a:extLst>
                <a:ext uri="{FF2B5EF4-FFF2-40B4-BE49-F238E27FC236}">
                  <a16:creationId xmlns:a16="http://schemas.microsoft.com/office/drawing/2014/main" xmlns="" id="{2DB60100-5053-3F16-C9EB-1329D11595AD}"/>
                </a:ext>
              </a:extLst>
            </p:cNvPr>
            <p:cNvSpPr/>
            <p:nvPr/>
          </p:nvSpPr>
          <p:spPr>
            <a:xfrm>
              <a:off x="3793730" y="954964"/>
              <a:ext cx="8111" cy="8447"/>
            </a:xfrm>
            <a:custGeom>
              <a:avLst/>
              <a:gdLst>
                <a:gd name="connsiteX0" fmla="*/ 2064 w 8111"/>
                <a:gd name="connsiteY0" fmla="*/ 8093 h 8447"/>
                <a:gd name="connsiteX1" fmla="*/ 644 w 8111"/>
                <a:gd name="connsiteY1" fmla="*/ 2062 h 8447"/>
                <a:gd name="connsiteX2" fmla="*/ 5683 w 8111"/>
                <a:gd name="connsiteY2" fmla="*/ 187 h 8447"/>
                <a:gd name="connsiteX3" fmla="*/ 7702 w 8111"/>
                <a:gd name="connsiteY3" fmla="*/ 5758 h 8447"/>
                <a:gd name="connsiteX4" fmla="*/ 7684 w 8111"/>
                <a:gd name="connsiteY4" fmla="*/ 5807 h 8447"/>
                <a:gd name="connsiteX5" fmla="*/ 2073 w 8111"/>
                <a:gd name="connsiteY5" fmla="*/ 8096 h 8447"/>
                <a:gd name="connsiteX6" fmla="*/ 2064 w 8111"/>
                <a:gd name="connsiteY6" fmla="*/ 8093 h 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1" h="8447">
                  <a:moveTo>
                    <a:pt x="2064" y="8093"/>
                  </a:moveTo>
                  <a:cubicBezTo>
                    <a:pt x="6" y="6819"/>
                    <a:pt x="-632" y="4119"/>
                    <a:pt x="644" y="2062"/>
                  </a:cubicBezTo>
                  <a:cubicBezTo>
                    <a:pt x="1702" y="358"/>
                    <a:pt x="3769" y="-414"/>
                    <a:pt x="5683" y="187"/>
                  </a:cubicBezTo>
                  <a:cubicBezTo>
                    <a:pt x="7779" y="1166"/>
                    <a:pt x="8684" y="3661"/>
                    <a:pt x="7702" y="5758"/>
                  </a:cubicBezTo>
                  <a:cubicBezTo>
                    <a:pt x="7702" y="5775"/>
                    <a:pt x="7693" y="5791"/>
                    <a:pt x="7684" y="5807"/>
                  </a:cubicBezTo>
                  <a:cubicBezTo>
                    <a:pt x="6769" y="7989"/>
                    <a:pt x="4254" y="9014"/>
                    <a:pt x="2073" y="8096"/>
                  </a:cubicBezTo>
                  <a:cubicBezTo>
                    <a:pt x="2064" y="8095"/>
                    <a:pt x="2064" y="8094"/>
                    <a:pt x="2064" y="8093"/>
                  </a:cubicBezTo>
                  <a:close/>
                </a:path>
              </a:pathLst>
            </a:custGeom>
            <a:solidFill>
              <a:srgbClr val="D58B94"/>
            </a:solidFill>
            <a:ln w="9525" cap="flat">
              <a:noFill/>
              <a:prstDash val="solid"/>
              <a:miter/>
            </a:ln>
          </p:spPr>
          <p:txBody>
            <a:bodyPr rtlCol="0" anchor="ctr"/>
            <a:lstStyle/>
            <a:p>
              <a:endParaRPr lang="en-IN"/>
            </a:p>
          </p:txBody>
        </p:sp>
        <p:sp>
          <p:nvSpPr>
            <p:cNvPr id="2733" name="Freeform: Shape 2732">
              <a:extLst>
                <a:ext uri="{FF2B5EF4-FFF2-40B4-BE49-F238E27FC236}">
                  <a16:creationId xmlns:a16="http://schemas.microsoft.com/office/drawing/2014/main" xmlns="" id="{AC680AD6-F479-9DBB-F9B6-B21A56E5BCEE}"/>
                </a:ext>
              </a:extLst>
            </p:cNvPr>
            <p:cNvSpPr/>
            <p:nvPr/>
          </p:nvSpPr>
          <p:spPr>
            <a:xfrm>
              <a:off x="3618071" y="754951"/>
              <a:ext cx="309759" cy="207549"/>
            </a:xfrm>
            <a:custGeom>
              <a:avLst/>
              <a:gdLst>
                <a:gd name="connsiteX0" fmla="*/ 41230 w 309759"/>
                <a:gd name="connsiteY0" fmla="*/ -15 h 207549"/>
                <a:gd name="connsiteX1" fmla="*/ 306596 w 309759"/>
                <a:gd name="connsiteY1" fmla="*/ 119428 h 207549"/>
                <a:gd name="connsiteX2" fmla="*/ 309644 w 309759"/>
                <a:gd name="connsiteY2" fmla="*/ 148003 h 207549"/>
                <a:gd name="connsiteX3" fmla="*/ 307835 w 309759"/>
                <a:gd name="connsiteY3" fmla="*/ 159529 h 207549"/>
                <a:gd name="connsiteX4" fmla="*/ 302120 w 309759"/>
                <a:gd name="connsiteY4" fmla="*/ 173435 h 207549"/>
                <a:gd name="connsiteX5" fmla="*/ 272116 w 309759"/>
                <a:gd name="connsiteY5" fmla="*/ 207535 h 207549"/>
                <a:gd name="connsiteX6" fmla="*/ -13 w 309759"/>
                <a:gd name="connsiteY6" fmla="*/ 95616 h 207549"/>
                <a:gd name="connsiteX7" fmla="*/ 3035 w 309759"/>
                <a:gd name="connsiteY7" fmla="*/ 68755 h 207549"/>
                <a:gd name="connsiteX8" fmla="*/ 4559 w 309759"/>
                <a:gd name="connsiteY8" fmla="*/ 62850 h 207549"/>
                <a:gd name="connsiteX9" fmla="*/ 7702 w 309759"/>
                <a:gd name="connsiteY9" fmla="*/ 53325 h 207549"/>
                <a:gd name="connsiteX10" fmla="*/ 15894 w 309759"/>
                <a:gd name="connsiteY10" fmla="*/ 34275 h 207549"/>
                <a:gd name="connsiteX11" fmla="*/ 41230 w 309759"/>
                <a:gd name="connsiteY11" fmla="*/ -15 h 20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9759" h="207549">
                  <a:moveTo>
                    <a:pt x="41230" y="-15"/>
                  </a:moveTo>
                  <a:lnTo>
                    <a:pt x="306596" y="119428"/>
                  </a:lnTo>
                  <a:cubicBezTo>
                    <a:pt x="309063" y="128742"/>
                    <a:pt x="310092" y="138378"/>
                    <a:pt x="309644" y="148003"/>
                  </a:cubicBezTo>
                  <a:cubicBezTo>
                    <a:pt x="309406" y="151893"/>
                    <a:pt x="308797" y="155753"/>
                    <a:pt x="307835" y="159529"/>
                  </a:cubicBezTo>
                  <a:cubicBezTo>
                    <a:pt x="306453" y="164364"/>
                    <a:pt x="304539" y="169028"/>
                    <a:pt x="302120" y="173435"/>
                  </a:cubicBezTo>
                  <a:cubicBezTo>
                    <a:pt x="295385" y="187308"/>
                    <a:pt x="285022" y="199095"/>
                    <a:pt x="272116" y="207535"/>
                  </a:cubicBezTo>
                  <a:lnTo>
                    <a:pt x="-13" y="95616"/>
                  </a:lnTo>
                  <a:cubicBezTo>
                    <a:pt x="225" y="86591"/>
                    <a:pt x="1244" y="77603"/>
                    <a:pt x="3035" y="68755"/>
                  </a:cubicBezTo>
                  <a:cubicBezTo>
                    <a:pt x="3406" y="66755"/>
                    <a:pt x="3920" y="64782"/>
                    <a:pt x="4559" y="62850"/>
                  </a:cubicBezTo>
                  <a:cubicBezTo>
                    <a:pt x="5511" y="59707"/>
                    <a:pt x="6559" y="56468"/>
                    <a:pt x="7702" y="53325"/>
                  </a:cubicBezTo>
                  <a:cubicBezTo>
                    <a:pt x="10035" y="46814"/>
                    <a:pt x="12779" y="40451"/>
                    <a:pt x="15894" y="34275"/>
                  </a:cubicBezTo>
                  <a:cubicBezTo>
                    <a:pt x="22142" y="21375"/>
                    <a:pt x="30733" y="9749"/>
                    <a:pt x="41230"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734" name="Freeform: Shape 2733">
              <a:extLst>
                <a:ext uri="{FF2B5EF4-FFF2-40B4-BE49-F238E27FC236}">
                  <a16:creationId xmlns:a16="http://schemas.microsoft.com/office/drawing/2014/main" xmlns="" id="{2F2C566B-6795-6D49-37A1-7AAF3DC4EA56}"/>
                </a:ext>
              </a:extLst>
            </p:cNvPr>
            <p:cNvSpPr/>
            <p:nvPr/>
          </p:nvSpPr>
          <p:spPr>
            <a:xfrm>
              <a:off x="3678075" y="809024"/>
              <a:ext cx="87367" cy="59119"/>
            </a:xfrm>
            <a:custGeom>
              <a:avLst/>
              <a:gdLst>
                <a:gd name="connsiteX0" fmla="*/ 86477 w 87367"/>
                <a:gd name="connsiteY0" fmla="*/ 46877 h 59119"/>
                <a:gd name="connsiteX1" fmla="*/ 36185 w 87367"/>
                <a:gd name="connsiteY1" fmla="*/ 54116 h 59119"/>
                <a:gd name="connsiteX2" fmla="*/ 3704 w 87367"/>
                <a:gd name="connsiteY2" fmla="*/ 35733 h 59119"/>
                <a:gd name="connsiteX3" fmla="*/ 1037 w 87367"/>
                <a:gd name="connsiteY3" fmla="*/ 31542 h 59119"/>
                <a:gd name="connsiteX4" fmla="*/ -11 w 87367"/>
                <a:gd name="connsiteY4" fmla="*/ 26970 h 59119"/>
                <a:gd name="connsiteX5" fmla="*/ 2180 w 87367"/>
                <a:gd name="connsiteY5" fmla="*/ 16016 h 59119"/>
                <a:gd name="connsiteX6" fmla="*/ 53901 w 87367"/>
                <a:gd name="connsiteY6" fmla="*/ 6491 h 59119"/>
                <a:gd name="connsiteX7" fmla="*/ 86477 w 87367"/>
                <a:gd name="connsiteY7" fmla="*/ 46877 h 5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367" h="59119">
                  <a:moveTo>
                    <a:pt x="86477" y="46877"/>
                  </a:moveTo>
                  <a:cubicBezTo>
                    <a:pt x="81809" y="60022"/>
                    <a:pt x="59426" y="62784"/>
                    <a:pt x="36185" y="54116"/>
                  </a:cubicBezTo>
                  <a:cubicBezTo>
                    <a:pt x="24050" y="50655"/>
                    <a:pt x="12915" y="44353"/>
                    <a:pt x="3704" y="35733"/>
                  </a:cubicBezTo>
                  <a:cubicBezTo>
                    <a:pt x="2618" y="34473"/>
                    <a:pt x="1713" y="33061"/>
                    <a:pt x="1037" y="31542"/>
                  </a:cubicBezTo>
                  <a:cubicBezTo>
                    <a:pt x="313" y="30130"/>
                    <a:pt x="-49" y="28558"/>
                    <a:pt x="-11" y="26970"/>
                  </a:cubicBezTo>
                  <a:cubicBezTo>
                    <a:pt x="75" y="23218"/>
                    <a:pt x="818" y="19511"/>
                    <a:pt x="2180" y="16016"/>
                  </a:cubicBezTo>
                  <a:cubicBezTo>
                    <a:pt x="7610" y="1253"/>
                    <a:pt x="22373" y="-6272"/>
                    <a:pt x="53901" y="6491"/>
                  </a:cubicBezTo>
                  <a:cubicBezTo>
                    <a:pt x="76761" y="16302"/>
                    <a:pt x="91144" y="34209"/>
                    <a:pt x="86477" y="4687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735" name="Freeform: Shape 2734">
              <a:extLst>
                <a:ext uri="{FF2B5EF4-FFF2-40B4-BE49-F238E27FC236}">
                  <a16:creationId xmlns:a16="http://schemas.microsoft.com/office/drawing/2014/main" xmlns="" id="{D3F45DBF-EE2A-5E6D-B40E-BEF37F9FBB8B}"/>
                </a:ext>
              </a:extLst>
            </p:cNvPr>
            <p:cNvSpPr/>
            <p:nvPr/>
          </p:nvSpPr>
          <p:spPr>
            <a:xfrm>
              <a:off x="3900221" y="924973"/>
              <a:ext cx="12610" cy="14256"/>
            </a:xfrm>
            <a:custGeom>
              <a:avLst/>
              <a:gdLst>
                <a:gd name="connsiteX0" fmla="*/ 3682 w 12610"/>
                <a:gd name="connsiteY0" fmla="*/ 13986 h 14256"/>
                <a:gd name="connsiteX1" fmla="*/ 614 w 12610"/>
                <a:gd name="connsiteY1" fmla="*/ 5355 h 14256"/>
                <a:gd name="connsiteX2" fmla="*/ 634 w 12610"/>
                <a:gd name="connsiteY2" fmla="*/ 5319 h 14256"/>
                <a:gd name="connsiteX3" fmla="*/ 7263 w 12610"/>
                <a:gd name="connsiteY3" fmla="*/ 23 h 14256"/>
                <a:gd name="connsiteX4" fmla="*/ 12559 w 12610"/>
                <a:gd name="connsiteY4" fmla="*/ 6655 h 14256"/>
                <a:gd name="connsiteX5" fmla="*/ 11587 w 12610"/>
                <a:gd name="connsiteY5" fmla="*/ 9319 h 14256"/>
                <a:gd name="connsiteX6" fmla="*/ 4082 w 12610"/>
                <a:gd name="connsiteY6" fmla="*/ 14090 h 14256"/>
                <a:gd name="connsiteX7" fmla="*/ 3682 w 12610"/>
                <a:gd name="connsiteY7" fmla="*/ 13986 h 1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0" h="14256">
                  <a:moveTo>
                    <a:pt x="3682" y="13986"/>
                  </a:moveTo>
                  <a:cubicBezTo>
                    <a:pt x="453" y="12449"/>
                    <a:pt x="-919" y="8585"/>
                    <a:pt x="614" y="5355"/>
                  </a:cubicBezTo>
                  <a:cubicBezTo>
                    <a:pt x="624" y="5342"/>
                    <a:pt x="624" y="5331"/>
                    <a:pt x="634" y="5319"/>
                  </a:cubicBezTo>
                  <a:cubicBezTo>
                    <a:pt x="1005" y="2025"/>
                    <a:pt x="3967" y="-346"/>
                    <a:pt x="7263" y="23"/>
                  </a:cubicBezTo>
                  <a:cubicBezTo>
                    <a:pt x="10559" y="392"/>
                    <a:pt x="12930" y="3361"/>
                    <a:pt x="12559" y="6655"/>
                  </a:cubicBezTo>
                  <a:cubicBezTo>
                    <a:pt x="12454" y="7607"/>
                    <a:pt x="12121" y="8522"/>
                    <a:pt x="11587" y="9319"/>
                  </a:cubicBezTo>
                  <a:cubicBezTo>
                    <a:pt x="10835" y="12708"/>
                    <a:pt x="7472" y="14845"/>
                    <a:pt x="4082" y="14090"/>
                  </a:cubicBezTo>
                  <a:cubicBezTo>
                    <a:pt x="3948" y="14061"/>
                    <a:pt x="3815" y="14025"/>
                    <a:pt x="3682" y="13986"/>
                  </a:cubicBezTo>
                  <a:close/>
                </a:path>
              </a:pathLst>
            </a:custGeom>
            <a:solidFill>
              <a:srgbClr val="D58B94"/>
            </a:solidFill>
            <a:ln w="9525" cap="flat">
              <a:noFill/>
              <a:prstDash val="solid"/>
              <a:miter/>
            </a:ln>
          </p:spPr>
          <p:txBody>
            <a:bodyPr rtlCol="0" anchor="ctr"/>
            <a:lstStyle/>
            <a:p>
              <a:endParaRPr lang="en-IN"/>
            </a:p>
          </p:txBody>
        </p:sp>
        <p:sp>
          <p:nvSpPr>
            <p:cNvPr id="2736" name="Freeform: Shape 2735">
              <a:extLst>
                <a:ext uri="{FF2B5EF4-FFF2-40B4-BE49-F238E27FC236}">
                  <a16:creationId xmlns:a16="http://schemas.microsoft.com/office/drawing/2014/main" xmlns="" id="{3D617F9E-4BB9-51C0-1FCD-337AA39D4DE9}"/>
                </a:ext>
              </a:extLst>
            </p:cNvPr>
            <p:cNvSpPr/>
            <p:nvPr/>
          </p:nvSpPr>
          <p:spPr>
            <a:xfrm>
              <a:off x="3886374" y="937376"/>
              <a:ext cx="12224" cy="13482"/>
            </a:xfrm>
            <a:custGeom>
              <a:avLst/>
              <a:gdLst>
                <a:gd name="connsiteX0" fmla="*/ 3527 w 12224"/>
                <a:gd name="connsiteY0" fmla="*/ 13298 h 13482"/>
                <a:gd name="connsiteX1" fmla="*/ 965 w 12224"/>
                <a:gd name="connsiteY1" fmla="*/ 3527 h 13482"/>
                <a:gd name="connsiteX2" fmla="*/ 8670 w 12224"/>
                <a:gd name="connsiteY2" fmla="*/ 154 h 13482"/>
                <a:gd name="connsiteX3" fmla="*/ 11233 w 12224"/>
                <a:gd name="connsiteY3" fmla="*/ 9925 h 13482"/>
                <a:gd name="connsiteX4" fmla="*/ 3527 w 12224"/>
                <a:gd name="connsiteY4" fmla="*/ 13298 h 13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 h="13482">
                  <a:moveTo>
                    <a:pt x="3527" y="13298"/>
                  </a:moveTo>
                  <a:cubicBezTo>
                    <a:pt x="117" y="11308"/>
                    <a:pt x="-1026" y="6934"/>
                    <a:pt x="965" y="3527"/>
                  </a:cubicBezTo>
                  <a:cubicBezTo>
                    <a:pt x="2527" y="847"/>
                    <a:pt x="5642" y="-516"/>
                    <a:pt x="8670" y="154"/>
                  </a:cubicBezTo>
                  <a:cubicBezTo>
                    <a:pt x="12080" y="2144"/>
                    <a:pt x="13224" y="6518"/>
                    <a:pt x="11233" y="9925"/>
                  </a:cubicBezTo>
                  <a:cubicBezTo>
                    <a:pt x="9671" y="12605"/>
                    <a:pt x="6556" y="13968"/>
                    <a:pt x="3527" y="13298"/>
                  </a:cubicBezTo>
                  <a:close/>
                </a:path>
              </a:pathLst>
            </a:custGeom>
            <a:solidFill>
              <a:srgbClr val="D58B94"/>
            </a:solidFill>
            <a:ln w="9525" cap="flat">
              <a:noFill/>
              <a:prstDash val="solid"/>
              <a:miter/>
            </a:ln>
          </p:spPr>
          <p:txBody>
            <a:bodyPr rtlCol="0" anchor="ctr"/>
            <a:lstStyle/>
            <a:p>
              <a:endParaRPr lang="en-IN"/>
            </a:p>
          </p:txBody>
        </p:sp>
        <p:sp>
          <p:nvSpPr>
            <p:cNvPr id="2737" name="Freeform: Shape 2736">
              <a:extLst>
                <a:ext uri="{FF2B5EF4-FFF2-40B4-BE49-F238E27FC236}">
                  <a16:creationId xmlns:a16="http://schemas.microsoft.com/office/drawing/2014/main" xmlns="" id="{615C6838-297C-25B3-5455-FD8982947832}"/>
                </a:ext>
              </a:extLst>
            </p:cNvPr>
            <p:cNvSpPr/>
            <p:nvPr/>
          </p:nvSpPr>
          <p:spPr>
            <a:xfrm>
              <a:off x="3883375" y="920895"/>
              <a:ext cx="11568" cy="12994"/>
            </a:xfrm>
            <a:custGeom>
              <a:avLst/>
              <a:gdLst>
                <a:gd name="connsiteX0" fmla="*/ 3478 w 11568"/>
                <a:gd name="connsiteY0" fmla="*/ 12730 h 12994"/>
                <a:gd name="connsiteX1" fmla="*/ 526 w 11568"/>
                <a:gd name="connsiteY1" fmla="*/ 4634 h 12994"/>
                <a:gd name="connsiteX2" fmla="*/ 8050 w 11568"/>
                <a:gd name="connsiteY2" fmla="*/ 157 h 12994"/>
                <a:gd name="connsiteX3" fmla="*/ 11003 w 11568"/>
                <a:gd name="connsiteY3" fmla="*/ 8444 h 12994"/>
                <a:gd name="connsiteX4" fmla="*/ 3716 w 11568"/>
                <a:gd name="connsiteY4" fmla="*/ 12796 h 12994"/>
                <a:gd name="connsiteX5" fmla="*/ 3478 w 11568"/>
                <a:gd name="connsiteY5" fmla="*/ 12730 h 1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68" h="12994">
                  <a:moveTo>
                    <a:pt x="3478" y="12730"/>
                  </a:moveTo>
                  <a:cubicBezTo>
                    <a:pt x="468" y="11272"/>
                    <a:pt x="-836" y="7688"/>
                    <a:pt x="526" y="4634"/>
                  </a:cubicBezTo>
                  <a:cubicBezTo>
                    <a:pt x="1411" y="1353"/>
                    <a:pt x="4745" y="-630"/>
                    <a:pt x="8050" y="157"/>
                  </a:cubicBezTo>
                  <a:cubicBezTo>
                    <a:pt x="11089" y="1692"/>
                    <a:pt x="12384" y="5336"/>
                    <a:pt x="11003" y="8444"/>
                  </a:cubicBezTo>
                  <a:cubicBezTo>
                    <a:pt x="10193" y="11658"/>
                    <a:pt x="6926" y="13605"/>
                    <a:pt x="3716" y="12796"/>
                  </a:cubicBezTo>
                  <a:cubicBezTo>
                    <a:pt x="3640" y="12776"/>
                    <a:pt x="3555" y="12754"/>
                    <a:pt x="3478" y="12730"/>
                  </a:cubicBezTo>
                  <a:close/>
                </a:path>
              </a:pathLst>
            </a:custGeom>
            <a:solidFill>
              <a:srgbClr val="D58B94"/>
            </a:solidFill>
            <a:ln w="9525" cap="flat">
              <a:noFill/>
              <a:prstDash val="solid"/>
              <a:miter/>
            </a:ln>
          </p:spPr>
          <p:txBody>
            <a:bodyPr rtlCol="0" anchor="ctr"/>
            <a:lstStyle/>
            <a:p>
              <a:endParaRPr lang="en-IN"/>
            </a:p>
          </p:txBody>
        </p:sp>
        <p:sp>
          <p:nvSpPr>
            <p:cNvPr id="2738" name="Freeform: Shape 2737">
              <a:extLst>
                <a:ext uri="{FF2B5EF4-FFF2-40B4-BE49-F238E27FC236}">
                  <a16:creationId xmlns:a16="http://schemas.microsoft.com/office/drawing/2014/main" xmlns="" id="{D8F878B1-9257-FE04-99B8-A8AA96A6FB8D}"/>
                </a:ext>
              </a:extLst>
            </p:cNvPr>
            <p:cNvSpPr/>
            <p:nvPr/>
          </p:nvSpPr>
          <p:spPr>
            <a:xfrm>
              <a:off x="3910814" y="878164"/>
              <a:ext cx="10912" cy="9672"/>
            </a:xfrm>
            <a:custGeom>
              <a:avLst/>
              <a:gdLst>
                <a:gd name="connsiteX0" fmla="*/ 3852 w 10912"/>
                <a:gd name="connsiteY0" fmla="*/ 9074 h 9672"/>
                <a:gd name="connsiteX1" fmla="*/ 42 w 10912"/>
                <a:gd name="connsiteY1" fmla="*/ 3849 h 9672"/>
                <a:gd name="connsiteX2" fmla="*/ 5272 w 10912"/>
                <a:gd name="connsiteY2" fmla="*/ 41 h 9672"/>
                <a:gd name="connsiteX3" fmla="*/ 7281 w 10912"/>
                <a:gd name="connsiteY3" fmla="*/ 883 h 9672"/>
                <a:gd name="connsiteX4" fmla="*/ 10710 w 10912"/>
                <a:gd name="connsiteY4" fmla="*/ 7169 h 9672"/>
                <a:gd name="connsiteX5" fmla="*/ 3852 w 10912"/>
                <a:gd name="connsiteY5" fmla="*/ 9074 h 9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2" h="9672">
                  <a:moveTo>
                    <a:pt x="3852" y="9074"/>
                  </a:moveTo>
                  <a:cubicBezTo>
                    <a:pt x="1357" y="8683"/>
                    <a:pt x="-348" y="6344"/>
                    <a:pt x="42" y="3849"/>
                  </a:cubicBezTo>
                  <a:cubicBezTo>
                    <a:pt x="433" y="1354"/>
                    <a:pt x="2776" y="-351"/>
                    <a:pt x="5272" y="41"/>
                  </a:cubicBezTo>
                  <a:cubicBezTo>
                    <a:pt x="5995" y="155"/>
                    <a:pt x="6691" y="444"/>
                    <a:pt x="7281" y="883"/>
                  </a:cubicBezTo>
                  <a:cubicBezTo>
                    <a:pt x="9939" y="1708"/>
                    <a:pt x="11453" y="4492"/>
                    <a:pt x="10710" y="7169"/>
                  </a:cubicBezTo>
                  <a:cubicBezTo>
                    <a:pt x="9272" y="9498"/>
                    <a:pt x="6281" y="10328"/>
                    <a:pt x="3852" y="9074"/>
                  </a:cubicBezTo>
                  <a:close/>
                </a:path>
              </a:pathLst>
            </a:custGeom>
            <a:solidFill>
              <a:srgbClr val="D58B94"/>
            </a:solidFill>
            <a:ln w="9525" cap="flat">
              <a:noFill/>
              <a:prstDash val="solid"/>
              <a:miter/>
            </a:ln>
          </p:spPr>
          <p:txBody>
            <a:bodyPr rtlCol="0" anchor="ctr"/>
            <a:lstStyle/>
            <a:p>
              <a:endParaRPr lang="en-IN"/>
            </a:p>
          </p:txBody>
        </p:sp>
        <p:sp>
          <p:nvSpPr>
            <p:cNvPr id="2739" name="Freeform: Shape 2738">
              <a:extLst>
                <a:ext uri="{FF2B5EF4-FFF2-40B4-BE49-F238E27FC236}">
                  <a16:creationId xmlns:a16="http://schemas.microsoft.com/office/drawing/2014/main" xmlns="" id="{858F6FDD-7673-BC9C-C2CB-654801F163CD}"/>
                </a:ext>
              </a:extLst>
            </p:cNvPr>
            <p:cNvSpPr/>
            <p:nvPr/>
          </p:nvSpPr>
          <p:spPr>
            <a:xfrm>
              <a:off x="3891412" y="902908"/>
              <a:ext cx="14067" cy="12203"/>
            </a:xfrm>
            <a:custGeom>
              <a:avLst/>
              <a:gdLst>
                <a:gd name="connsiteX0" fmla="*/ 4965 w 14067"/>
                <a:gd name="connsiteY0" fmla="*/ 11762 h 12203"/>
                <a:gd name="connsiteX1" fmla="*/ 108 w 14067"/>
                <a:gd name="connsiteY1" fmla="*/ 3571 h 12203"/>
                <a:gd name="connsiteX2" fmla="*/ 8947 w 14067"/>
                <a:gd name="connsiteY2" fmla="*/ 705 h 12203"/>
                <a:gd name="connsiteX3" fmla="*/ 8966 w 14067"/>
                <a:gd name="connsiteY3" fmla="*/ 713 h 12203"/>
                <a:gd name="connsiteX4" fmla="*/ 13919 w 14067"/>
                <a:gd name="connsiteY4" fmla="*/ 8524 h 12203"/>
                <a:gd name="connsiteX5" fmla="*/ 4965 w 14067"/>
                <a:gd name="connsiteY5" fmla="*/ 11762 h 12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67" h="12203">
                  <a:moveTo>
                    <a:pt x="4965" y="11762"/>
                  </a:moveTo>
                  <a:cubicBezTo>
                    <a:pt x="1527" y="10632"/>
                    <a:pt x="-550" y="7132"/>
                    <a:pt x="108" y="3571"/>
                  </a:cubicBezTo>
                  <a:cubicBezTo>
                    <a:pt x="1755" y="338"/>
                    <a:pt x="5718" y="-945"/>
                    <a:pt x="8947" y="705"/>
                  </a:cubicBezTo>
                  <a:cubicBezTo>
                    <a:pt x="8957" y="707"/>
                    <a:pt x="8957" y="710"/>
                    <a:pt x="8966" y="713"/>
                  </a:cubicBezTo>
                  <a:cubicBezTo>
                    <a:pt x="12452" y="1563"/>
                    <a:pt x="14633" y="5012"/>
                    <a:pt x="13919" y="8524"/>
                  </a:cubicBezTo>
                  <a:cubicBezTo>
                    <a:pt x="12081" y="11594"/>
                    <a:pt x="8337" y="12948"/>
                    <a:pt x="4965" y="11762"/>
                  </a:cubicBezTo>
                  <a:close/>
                </a:path>
              </a:pathLst>
            </a:custGeom>
            <a:solidFill>
              <a:srgbClr val="D58B94"/>
            </a:solidFill>
            <a:ln w="9525" cap="flat">
              <a:noFill/>
              <a:prstDash val="solid"/>
              <a:miter/>
            </a:ln>
          </p:spPr>
          <p:txBody>
            <a:bodyPr rtlCol="0" anchor="ctr"/>
            <a:lstStyle/>
            <a:p>
              <a:endParaRPr lang="en-IN"/>
            </a:p>
          </p:txBody>
        </p:sp>
        <p:sp>
          <p:nvSpPr>
            <p:cNvPr id="2740" name="Freeform: Shape 2739">
              <a:extLst>
                <a:ext uri="{FF2B5EF4-FFF2-40B4-BE49-F238E27FC236}">
                  <a16:creationId xmlns:a16="http://schemas.microsoft.com/office/drawing/2014/main" xmlns="" id="{F581FDD7-E460-6738-27C3-7C938982F2AD}"/>
                </a:ext>
              </a:extLst>
            </p:cNvPr>
            <p:cNvSpPr/>
            <p:nvPr/>
          </p:nvSpPr>
          <p:spPr>
            <a:xfrm>
              <a:off x="3808560" y="890087"/>
              <a:ext cx="6021" cy="6284"/>
            </a:xfrm>
            <a:custGeom>
              <a:avLst/>
              <a:gdLst>
                <a:gd name="connsiteX0" fmla="*/ 1902 w 6021"/>
                <a:gd name="connsiteY0" fmla="*/ 6104 h 6284"/>
                <a:gd name="connsiteX1" fmla="*/ 188 w 6021"/>
                <a:gd name="connsiteY1" fmla="*/ 2104 h 6284"/>
                <a:gd name="connsiteX2" fmla="*/ 4093 w 6021"/>
                <a:gd name="connsiteY2" fmla="*/ 103 h 6284"/>
                <a:gd name="connsiteX3" fmla="*/ 5807 w 6021"/>
                <a:gd name="connsiteY3" fmla="*/ 4104 h 6284"/>
                <a:gd name="connsiteX4" fmla="*/ 2007 w 6021"/>
                <a:gd name="connsiteY4" fmla="*/ 6138 h 6284"/>
                <a:gd name="connsiteX5" fmla="*/ 1902 w 6021"/>
                <a:gd name="connsiteY5" fmla="*/ 6104 h 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1" h="6284">
                  <a:moveTo>
                    <a:pt x="1902" y="6104"/>
                  </a:moveTo>
                  <a:cubicBezTo>
                    <a:pt x="349" y="5446"/>
                    <a:pt x="-403" y="3681"/>
                    <a:pt x="188" y="2104"/>
                  </a:cubicBezTo>
                  <a:cubicBezTo>
                    <a:pt x="769" y="523"/>
                    <a:pt x="2474" y="-347"/>
                    <a:pt x="4093" y="103"/>
                  </a:cubicBezTo>
                  <a:cubicBezTo>
                    <a:pt x="5645" y="762"/>
                    <a:pt x="6398" y="2527"/>
                    <a:pt x="5807" y="4104"/>
                  </a:cubicBezTo>
                  <a:cubicBezTo>
                    <a:pt x="5321" y="5716"/>
                    <a:pt x="3617" y="6626"/>
                    <a:pt x="2007" y="6138"/>
                  </a:cubicBezTo>
                  <a:cubicBezTo>
                    <a:pt x="1969" y="6127"/>
                    <a:pt x="1940" y="6116"/>
                    <a:pt x="1902" y="6104"/>
                  </a:cubicBezTo>
                  <a:close/>
                </a:path>
              </a:pathLst>
            </a:custGeom>
            <a:solidFill>
              <a:srgbClr val="D58B94"/>
            </a:solidFill>
            <a:ln w="9525" cap="flat">
              <a:noFill/>
              <a:prstDash val="solid"/>
              <a:miter/>
            </a:ln>
          </p:spPr>
          <p:txBody>
            <a:bodyPr rtlCol="0" anchor="ctr"/>
            <a:lstStyle/>
            <a:p>
              <a:endParaRPr lang="en-IN"/>
            </a:p>
          </p:txBody>
        </p:sp>
        <p:sp>
          <p:nvSpPr>
            <p:cNvPr id="2741" name="Freeform: Shape 2740">
              <a:extLst>
                <a:ext uri="{FF2B5EF4-FFF2-40B4-BE49-F238E27FC236}">
                  <a16:creationId xmlns:a16="http://schemas.microsoft.com/office/drawing/2014/main" xmlns="" id="{0777ECC6-D19B-8CF4-0B53-E3C31878EF11}"/>
                </a:ext>
              </a:extLst>
            </p:cNvPr>
            <p:cNvSpPr/>
            <p:nvPr/>
          </p:nvSpPr>
          <p:spPr>
            <a:xfrm>
              <a:off x="3824548" y="882151"/>
              <a:ext cx="5733" cy="5362"/>
            </a:xfrm>
            <a:custGeom>
              <a:avLst/>
              <a:gdLst>
                <a:gd name="connsiteX0" fmla="*/ 1916 w 5733"/>
                <a:gd name="connsiteY0" fmla="*/ 5183 h 5362"/>
                <a:gd name="connsiteX1" fmla="*/ 106 w 5733"/>
                <a:gd name="connsiteY1" fmla="*/ 1659 h 5362"/>
                <a:gd name="connsiteX2" fmla="*/ 4050 w 5733"/>
                <a:gd name="connsiteY2" fmla="*/ 277 h 5362"/>
                <a:gd name="connsiteX3" fmla="*/ 5631 w 5733"/>
                <a:gd name="connsiteY3" fmla="*/ 3659 h 5362"/>
                <a:gd name="connsiteX4" fmla="*/ 1916 w 5733"/>
                <a:gd name="connsiteY4" fmla="*/ 5183 h 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3" h="5362">
                  <a:moveTo>
                    <a:pt x="1916" y="5183"/>
                  </a:moveTo>
                  <a:cubicBezTo>
                    <a:pt x="468" y="4685"/>
                    <a:pt x="-332" y="3128"/>
                    <a:pt x="106" y="1659"/>
                  </a:cubicBezTo>
                  <a:cubicBezTo>
                    <a:pt x="811" y="189"/>
                    <a:pt x="2573" y="-429"/>
                    <a:pt x="4050" y="277"/>
                  </a:cubicBezTo>
                  <a:cubicBezTo>
                    <a:pt x="5307" y="885"/>
                    <a:pt x="5974" y="2299"/>
                    <a:pt x="5631" y="3659"/>
                  </a:cubicBezTo>
                  <a:cubicBezTo>
                    <a:pt x="4945" y="5026"/>
                    <a:pt x="3364" y="5677"/>
                    <a:pt x="1916" y="5183"/>
                  </a:cubicBezTo>
                  <a:close/>
                </a:path>
              </a:pathLst>
            </a:custGeom>
            <a:solidFill>
              <a:srgbClr val="D58B94"/>
            </a:solidFill>
            <a:ln w="9525" cap="flat">
              <a:noFill/>
              <a:prstDash val="solid"/>
              <a:miter/>
            </a:ln>
          </p:spPr>
          <p:txBody>
            <a:bodyPr rtlCol="0" anchor="ctr"/>
            <a:lstStyle/>
            <a:p>
              <a:endParaRPr lang="en-IN"/>
            </a:p>
          </p:txBody>
        </p:sp>
        <p:sp>
          <p:nvSpPr>
            <p:cNvPr id="2742" name="Freeform: Shape 2741">
              <a:extLst>
                <a:ext uri="{FF2B5EF4-FFF2-40B4-BE49-F238E27FC236}">
                  <a16:creationId xmlns:a16="http://schemas.microsoft.com/office/drawing/2014/main" xmlns="" id="{2727B4B9-C41F-848F-AC8C-236FC0954449}"/>
                </a:ext>
              </a:extLst>
            </p:cNvPr>
            <p:cNvSpPr/>
            <p:nvPr/>
          </p:nvSpPr>
          <p:spPr>
            <a:xfrm>
              <a:off x="3820595" y="900248"/>
              <a:ext cx="6367" cy="6617"/>
            </a:xfrm>
            <a:custGeom>
              <a:avLst/>
              <a:gdLst>
                <a:gd name="connsiteX0" fmla="*/ 2059 w 6367"/>
                <a:gd name="connsiteY0" fmla="*/ 6421 h 6617"/>
                <a:gd name="connsiteX1" fmla="*/ 240 w 6367"/>
                <a:gd name="connsiteY1" fmla="*/ 2074 h 6617"/>
                <a:gd name="connsiteX2" fmla="*/ 249 w 6367"/>
                <a:gd name="connsiteY2" fmla="*/ 2040 h 6617"/>
                <a:gd name="connsiteX3" fmla="*/ 4297 w 6367"/>
                <a:gd name="connsiteY3" fmla="*/ 182 h 6617"/>
                <a:gd name="connsiteX4" fmla="*/ 6155 w 6367"/>
                <a:gd name="connsiteY4" fmla="*/ 4231 h 6617"/>
                <a:gd name="connsiteX5" fmla="*/ 2335 w 6367"/>
                <a:gd name="connsiteY5" fmla="*/ 6505 h 6617"/>
                <a:gd name="connsiteX6" fmla="*/ 2059 w 6367"/>
                <a:gd name="connsiteY6" fmla="*/ 6421 h 6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7" h="6617">
                  <a:moveTo>
                    <a:pt x="2059" y="6421"/>
                  </a:moveTo>
                  <a:cubicBezTo>
                    <a:pt x="354" y="5724"/>
                    <a:pt x="-465" y="3778"/>
                    <a:pt x="240" y="2074"/>
                  </a:cubicBezTo>
                  <a:cubicBezTo>
                    <a:pt x="240" y="2063"/>
                    <a:pt x="249" y="2051"/>
                    <a:pt x="249" y="2040"/>
                  </a:cubicBezTo>
                  <a:cubicBezTo>
                    <a:pt x="859" y="409"/>
                    <a:pt x="2669" y="-422"/>
                    <a:pt x="4297" y="182"/>
                  </a:cubicBezTo>
                  <a:cubicBezTo>
                    <a:pt x="5926" y="787"/>
                    <a:pt x="6764" y="2600"/>
                    <a:pt x="6155" y="4231"/>
                  </a:cubicBezTo>
                  <a:cubicBezTo>
                    <a:pt x="5726" y="5914"/>
                    <a:pt x="4021" y="6932"/>
                    <a:pt x="2335" y="6505"/>
                  </a:cubicBezTo>
                  <a:cubicBezTo>
                    <a:pt x="2240" y="6481"/>
                    <a:pt x="2154" y="6454"/>
                    <a:pt x="2059" y="6421"/>
                  </a:cubicBezTo>
                  <a:close/>
                </a:path>
              </a:pathLst>
            </a:custGeom>
            <a:solidFill>
              <a:srgbClr val="D58B94"/>
            </a:solidFill>
            <a:ln w="9525" cap="flat">
              <a:noFill/>
              <a:prstDash val="solid"/>
              <a:miter/>
            </a:ln>
          </p:spPr>
          <p:txBody>
            <a:bodyPr rtlCol="0" anchor="ctr"/>
            <a:lstStyle/>
            <a:p>
              <a:endParaRPr lang="en-IN"/>
            </a:p>
          </p:txBody>
        </p:sp>
        <p:sp>
          <p:nvSpPr>
            <p:cNvPr id="2743" name="Freeform: Shape 2742">
              <a:extLst>
                <a:ext uri="{FF2B5EF4-FFF2-40B4-BE49-F238E27FC236}">
                  <a16:creationId xmlns:a16="http://schemas.microsoft.com/office/drawing/2014/main" xmlns="" id="{7C79D68A-29B5-BE4E-2FD4-5C78E48C1FA2}"/>
                </a:ext>
              </a:extLst>
            </p:cNvPr>
            <p:cNvSpPr/>
            <p:nvPr/>
          </p:nvSpPr>
          <p:spPr>
            <a:xfrm>
              <a:off x="3894419" y="887690"/>
              <a:ext cx="9729" cy="8819"/>
            </a:xfrm>
            <a:custGeom>
              <a:avLst/>
              <a:gdLst>
                <a:gd name="connsiteX0" fmla="*/ 3388 w 9729"/>
                <a:gd name="connsiteY0" fmla="*/ 8216 h 8819"/>
                <a:gd name="connsiteX1" fmla="*/ 150 w 9729"/>
                <a:gd name="connsiteY1" fmla="*/ 2501 h 8819"/>
                <a:gd name="connsiteX2" fmla="*/ 6293 w 9729"/>
                <a:gd name="connsiteY2" fmla="*/ 474 h 8819"/>
                <a:gd name="connsiteX3" fmla="*/ 6341 w 9729"/>
                <a:gd name="connsiteY3" fmla="*/ 501 h 8819"/>
                <a:gd name="connsiteX4" fmla="*/ 9637 w 9729"/>
                <a:gd name="connsiteY4" fmla="*/ 5426 h 8819"/>
                <a:gd name="connsiteX5" fmla="*/ 4712 w 9729"/>
                <a:gd name="connsiteY5" fmla="*/ 8724 h 8819"/>
                <a:gd name="connsiteX6" fmla="*/ 3388 w 9729"/>
                <a:gd name="connsiteY6" fmla="*/ 8216 h 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 h="8819">
                  <a:moveTo>
                    <a:pt x="3388" y="8216"/>
                  </a:moveTo>
                  <a:cubicBezTo>
                    <a:pt x="921" y="7522"/>
                    <a:pt x="-517" y="4972"/>
                    <a:pt x="150" y="2501"/>
                  </a:cubicBezTo>
                  <a:cubicBezTo>
                    <a:pt x="1283" y="246"/>
                    <a:pt x="4036" y="-661"/>
                    <a:pt x="6293" y="474"/>
                  </a:cubicBezTo>
                  <a:cubicBezTo>
                    <a:pt x="6303" y="484"/>
                    <a:pt x="6322" y="493"/>
                    <a:pt x="6341" y="501"/>
                  </a:cubicBezTo>
                  <a:cubicBezTo>
                    <a:pt x="8608" y="951"/>
                    <a:pt x="10084" y="3156"/>
                    <a:pt x="9637" y="5426"/>
                  </a:cubicBezTo>
                  <a:cubicBezTo>
                    <a:pt x="9189" y="7696"/>
                    <a:pt x="6988" y="9173"/>
                    <a:pt x="4712" y="8724"/>
                  </a:cubicBezTo>
                  <a:cubicBezTo>
                    <a:pt x="4245" y="8631"/>
                    <a:pt x="3798" y="8459"/>
                    <a:pt x="3388" y="8216"/>
                  </a:cubicBezTo>
                  <a:close/>
                </a:path>
              </a:pathLst>
            </a:custGeom>
            <a:solidFill>
              <a:srgbClr val="D58B94"/>
            </a:solidFill>
            <a:ln w="9525" cap="flat">
              <a:noFill/>
              <a:prstDash val="solid"/>
              <a:miter/>
            </a:ln>
          </p:spPr>
          <p:txBody>
            <a:bodyPr rtlCol="0" anchor="ctr"/>
            <a:lstStyle/>
            <a:p>
              <a:endParaRPr lang="en-IN"/>
            </a:p>
          </p:txBody>
        </p:sp>
        <p:sp>
          <p:nvSpPr>
            <p:cNvPr id="2744" name="Freeform: Shape 2743">
              <a:extLst>
                <a:ext uri="{FF2B5EF4-FFF2-40B4-BE49-F238E27FC236}">
                  <a16:creationId xmlns:a16="http://schemas.microsoft.com/office/drawing/2014/main" xmlns="" id="{5B65F3DF-3C6E-E8B0-7C69-593E34E33BCA}"/>
                </a:ext>
              </a:extLst>
            </p:cNvPr>
            <p:cNvSpPr/>
            <p:nvPr/>
          </p:nvSpPr>
          <p:spPr>
            <a:xfrm>
              <a:off x="3895778" y="877367"/>
              <a:ext cx="9577" cy="8506"/>
            </a:xfrm>
            <a:custGeom>
              <a:avLst/>
              <a:gdLst>
                <a:gd name="connsiteX0" fmla="*/ 3172 w 9577"/>
                <a:gd name="connsiteY0" fmla="*/ 7966 h 8506"/>
                <a:gd name="connsiteX1" fmla="*/ 153 w 9577"/>
                <a:gd name="connsiteY1" fmla="*/ 2554 h 8506"/>
                <a:gd name="connsiteX2" fmla="*/ 219 w 9577"/>
                <a:gd name="connsiteY2" fmla="*/ 2346 h 8506"/>
                <a:gd name="connsiteX3" fmla="*/ 6277 w 9577"/>
                <a:gd name="connsiteY3" fmla="*/ 518 h 8506"/>
                <a:gd name="connsiteX4" fmla="*/ 6315 w 9577"/>
                <a:gd name="connsiteY4" fmla="*/ 537 h 8506"/>
                <a:gd name="connsiteX5" fmla="*/ 9392 w 9577"/>
                <a:gd name="connsiteY5" fmla="*/ 6072 h 8506"/>
                <a:gd name="connsiteX6" fmla="*/ 9363 w 9577"/>
                <a:gd name="connsiteY6" fmla="*/ 6156 h 8506"/>
                <a:gd name="connsiteX7" fmla="*/ 3172 w 9577"/>
                <a:gd name="connsiteY7" fmla="*/ 7966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77" h="8506">
                  <a:moveTo>
                    <a:pt x="3172" y="7966"/>
                  </a:moveTo>
                  <a:cubicBezTo>
                    <a:pt x="848" y="7305"/>
                    <a:pt x="-505" y="4882"/>
                    <a:pt x="153" y="2554"/>
                  </a:cubicBezTo>
                  <a:cubicBezTo>
                    <a:pt x="172" y="2484"/>
                    <a:pt x="200" y="2415"/>
                    <a:pt x="219" y="2346"/>
                  </a:cubicBezTo>
                  <a:cubicBezTo>
                    <a:pt x="1391" y="168"/>
                    <a:pt x="4106" y="-651"/>
                    <a:pt x="6277" y="518"/>
                  </a:cubicBezTo>
                  <a:cubicBezTo>
                    <a:pt x="6296" y="524"/>
                    <a:pt x="6306" y="530"/>
                    <a:pt x="6315" y="537"/>
                  </a:cubicBezTo>
                  <a:cubicBezTo>
                    <a:pt x="8697" y="1217"/>
                    <a:pt x="10068" y="3695"/>
                    <a:pt x="9392" y="6072"/>
                  </a:cubicBezTo>
                  <a:cubicBezTo>
                    <a:pt x="9382" y="6100"/>
                    <a:pt x="9373" y="6128"/>
                    <a:pt x="9363" y="6156"/>
                  </a:cubicBezTo>
                  <a:cubicBezTo>
                    <a:pt x="8116" y="8318"/>
                    <a:pt x="5391" y="9116"/>
                    <a:pt x="3172" y="7966"/>
                  </a:cubicBezTo>
                  <a:close/>
                </a:path>
              </a:pathLst>
            </a:custGeom>
            <a:solidFill>
              <a:srgbClr val="D58B94"/>
            </a:solidFill>
            <a:ln w="9525" cap="flat">
              <a:noFill/>
              <a:prstDash val="solid"/>
              <a:miter/>
            </a:ln>
          </p:spPr>
          <p:txBody>
            <a:bodyPr rtlCol="0" anchor="ctr"/>
            <a:lstStyle/>
            <a:p>
              <a:endParaRPr lang="en-IN"/>
            </a:p>
          </p:txBody>
        </p:sp>
        <p:sp>
          <p:nvSpPr>
            <p:cNvPr id="2745" name="Freeform: Shape 2744">
              <a:extLst>
                <a:ext uri="{FF2B5EF4-FFF2-40B4-BE49-F238E27FC236}">
                  <a16:creationId xmlns:a16="http://schemas.microsoft.com/office/drawing/2014/main" xmlns="" id="{70B38608-5A15-BC4C-8FB1-0BE0863D859E}"/>
                </a:ext>
              </a:extLst>
            </p:cNvPr>
            <p:cNvSpPr/>
            <p:nvPr/>
          </p:nvSpPr>
          <p:spPr>
            <a:xfrm>
              <a:off x="3871652" y="940661"/>
              <a:ext cx="5413" cy="5656"/>
            </a:xfrm>
            <a:custGeom>
              <a:avLst/>
              <a:gdLst>
                <a:gd name="connsiteX0" fmla="*/ 1484 w 5413"/>
                <a:gd name="connsiteY0" fmla="*/ 5442 h 5656"/>
                <a:gd name="connsiteX1" fmla="*/ 246 w 5413"/>
                <a:gd name="connsiteY1" fmla="*/ 1823 h 5656"/>
                <a:gd name="connsiteX2" fmla="*/ 3580 w 5413"/>
                <a:gd name="connsiteY2" fmla="*/ 108 h 5656"/>
                <a:gd name="connsiteX3" fmla="*/ 5199 w 5413"/>
                <a:gd name="connsiteY3" fmla="*/ 3823 h 5656"/>
                <a:gd name="connsiteX4" fmla="*/ 1484 w 5413"/>
                <a:gd name="connsiteY4" fmla="*/ 5442 h 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3" h="5656">
                  <a:moveTo>
                    <a:pt x="1484" y="5442"/>
                  </a:moveTo>
                  <a:cubicBezTo>
                    <a:pt x="170" y="4763"/>
                    <a:pt x="-383" y="3166"/>
                    <a:pt x="246" y="1823"/>
                  </a:cubicBezTo>
                  <a:cubicBezTo>
                    <a:pt x="703" y="435"/>
                    <a:pt x="2189" y="-329"/>
                    <a:pt x="3580" y="108"/>
                  </a:cubicBezTo>
                  <a:cubicBezTo>
                    <a:pt x="5056" y="687"/>
                    <a:pt x="5780" y="2350"/>
                    <a:pt x="5199" y="3823"/>
                  </a:cubicBezTo>
                  <a:cubicBezTo>
                    <a:pt x="4618" y="5295"/>
                    <a:pt x="2961" y="6021"/>
                    <a:pt x="1484" y="5442"/>
                  </a:cubicBezTo>
                  <a:close/>
                </a:path>
              </a:pathLst>
            </a:custGeom>
            <a:solidFill>
              <a:srgbClr val="D58B94"/>
            </a:solidFill>
            <a:ln w="9525" cap="flat">
              <a:noFill/>
              <a:prstDash val="solid"/>
              <a:miter/>
            </a:ln>
          </p:spPr>
          <p:txBody>
            <a:bodyPr rtlCol="0" anchor="ctr"/>
            <a:lstStyle/>
            <a:p>
              <a:endParaRPr lang="en-IN"/>
            </a:p>
          </p:txBody>
        </p:sp>
        <p:sp>
          <p:nvSpPr>
            <p:cNvPr id="2746" name="Freeform: Shape 2745">
              <a:extLst>
                <a:ext uri="{FF2B5EF4-FFF2-40B4-BE49-F238E27FC236}">
                  <a16:creationId xmlns:a16="http://schemas.microsoft.com/office/drawing/2014/main" xmlns="" id="{64B52ACF-649C-722E-B846-5F7B3299A3BF}"/>
                </a:ext>
              </a:extLst>
            </p:cNvPr>
            <p:cNvSpPr/>
            <p:nvPr/>
          </p:nvSpPr>
          <p:spPr>
            <a:xfrm>
              <a:off x="3856934" y="922287"/>
              <a:ext cx="14393" cy="15665"/>
            </a:xfrm>
            <a:custGeom>
              <a:avLst/>
              <a:gdLst>
                <a:gd name="connsiteX0" fmla="*/ 4202 w 14393"/>
                <a:gd name="connsiteY0" fmla="*/ 15338 h 15665"/>
                <a:gd name="connsiteX1" fmla="*/ 1020 w 14393"/>
                <a:gd name="connsiteY1" fmla="*/ 4200 h 15665"/>
                <a:gd name="connsiteX2" fmla="*/ 10012 w 14393"/>
                <a:gd name="connsiteY2" fmla="*/ 193 h 15665"/>
                <a:gd name="connsiteX3" fmla="*/ 13679 w 14393"/>
                <a:gd name="connsiteY3" fmla="*/ 10182 h 15665"/>
                <a:gd name="connsiteX4" fmla="*/ 13632 w 14393"/>
                <a:gd name="connsiteY4" fmla="*/ 10290 h 15665"/>
                <a:gd name="connsiteX5" fmla="*/ 4202 w 14393"/>
                <a:gd name="connsiteY5" fmla="*/ 15338 h 1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93" h="15665">
                  <a:moveTo>
                    <a:pt x="4202" y="15338"/>
                  </a:moveTo>
                  <a:cubicBezTo>
                    <a:pt x="249" y="13142"/>
                    <a:pt x="-1180" y="8154"/>
                    <a:pt x="1020" y="4200"/>
                  </a:cubicBezTo>
                  <a:cubicBezTo>
                    <a:pt x="2792" y="1011"/>
                    <a:pt x="6459" y="-623"/>
                    <a:pt x="10012" y="193"/>
                  </a:cubicBezTo>
                  <a:cubicBezTo>
                    <a:pt x="13784" y="1938"/>
                    <a:pt x="15432" y="6410"/>
                    <a:pt x="13679" y="10182"/>
                  </a:cubicBezTo>
                  <a:cubicBezTo>
                    <a:pt x="13670" y="10218"/>
                    <a:pt x="13650" y="10254"/>
                    <a:pt x="13632" y="10290"/>
                  </a:cubicBezTo>
                  <a:cubicBezTo>
                    <a:pt x="12393" y="14266"/>
                    <a:pt x="8193" y="16514"/>
                    <a:pt x="4202" y="15338"/>
                  </a:cubicBezTo>
                  <a:close/>
                </a:path>
              </a:pathLst>
            </a:custGeom>
            <a:solidFill>
              <a:srgbClr val="D58B94"/>
            </a:solidFill>
            <a:ln w="9525" cap="flat">
              <a:noFill/>
              <a:prstDash val="solid"/>
              <a:miter/>
            </a:ln>
          </p:spPr>
          <p:txBody>
            <a:bodyPr rtlCol="0" anchor="ctr"/>
            <a:lstStyle/>
            <a:p>
              <a:endParaRPr lang="en-IN"/>
            </a:p>
          </p:txBody>
        </p:sp>
        <p:sp>
          <p:nvSpPr>
            <p:cNvPr id="2747" name="Freeform: Shape 2746">
              <a:extLst>
                <a:ext uri="{FF2B5EF4-FFF2-40B4-BE49-F238E27FC236}">
                  <a16:creationId xmlns:a16="http://schemas.microsoft.com/office/drawing/2014/main" xmlns="" id="{670C5A77-6166-63E4-24E5-D7B288C70EF2}"/>
                </a:ext>
              </a:extLst>
            </p:cNvPr>
            <p:cNvSpPr/>
            <p:nvPr/>
          </p:nvSpPr>
          <p:spPr>
            <a:xfrm>
              <a:off x="3868124" y="900218"/>
              <a:ext cx="20913" cy="21120"/>
            </a:xfrm>
            <a:custGeom>
              <a:avLst/>
              <a:gdLst>
                <a:gd name="connsiteX0" fmla="*/ 6536 w 20913"/>
                <a:gd name="connsiteY0" fmla="*/ 20739 h 21120"/>
                <a:gd name="connsiteX1" fmla="*/ 917 w 20913"/>
                <a:gd name="connsiteY1" fmla="*/ 5975 h 21120"/>
                <a:gd name="connsiteX2" fmla="*/ 13299 w 20913"/>
                <a:gd name="connsiteY2" fmla="*/ 669 h 21120"/>
                <a:gd name="connsiteX3" fmla="*/ 13680 w 20913"/>
                <a:gd name="connsiteY3" fmla="*/ 832 h 21120"/>
                <a:gd name="connsiteX4" fmla="*/ 19681 w 20913"/>
                <a:gd name="connsiteY4" fmla="*/ 5594 h 21120"/>
                <a:gd name="connsiteX5" fmla="*/ 20824 w 20913"/>
                <a:gd name="connsiteY5" fmla="*/ 8737 h 21120"/>
                <a:gd name="connsiteX6" fmla="*/ 20348 w 20913"/>
                <a:gd name="connsiteY6" fmla="*/ 12643 h 21120"/>
                <a:gd name="connsiteX7" fmla="*/ 6536 w 20913"/>
                <a:gd name="connsiteY7" fmla="*/ 20739 h 2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13" h="21120">
                  <a:moveTo>
                    <a:pt x="6536" y="20739"/>
                  </a:moveTo>
                  <a:cubicBezTo>
                    <a:pt x="974" y="18148"/>
                    <a:pt x="-1512" y="11606"/>
                    <a:pt x="917" y="5975"/>
                  </a:cubicBezTo>
                  <a:cubicBezTo>
                    <a:pt x="2869" y="1091"/>
                    <a:pt x="8413" y="-1285"/>
                    <a:pt x="13299" y="669"/>
                  </a:cubicBezTo>
                  <a:cubicBezTo>
                    <a:pt x="13423" y="720"/>
                    <a:pt x="13556" y="774"/>
                    <a:pt x="13680" y="832"/>
                  </a:cubicBezTo>
                  <a:cubicBezTo>
                    <a:pt x="16138" y="1739"/>
                    <a:pt x="18243" y="3407"/>
                    <a:pt x="19681" y="5594"/>
                  </a:cubicBezTo>
                  <a:cubicBezTo>
                    <a:pt x="20309" y="6535"/>
                    <a:pt x="20700" y="7613"/>
                    <a:pt x="20824" y="8737"/>
                  </a:cubicBezTo>
                  <a:cubicBezTo>
                    <a:pt x="21014" y="10058"/>
                    <a:pt x="20843" y="11405"/>
                    <a:pt x="20348" y="12643"/>
                  </a:cubicBezTo>
                  <a:cubicBezTo>
                    <a:pt x="18767" y="18687"/>
                    <a:pt x="12585" y="22309"/>
                    <a:pt x="6536" y="20739"/>
                  </a:cubicBezTo>
                  <a:close/>
                </a:path>
              </a:pathLst>
            </a:custGeom>
            <a:solidFill>
              <a:srgbClr val="D58B94"/>
            </a:solidFill>
            <a:ln w="9525" cap="flat">
              <a:noFill/>
              <a:prstDash val="solid"/>
              <a:miter/>
            </a:ln>
          </p:spPr>
          <p:txBody>
            <a:bodyPr rtlCol="0" anchor="ctr"/>
            <a:lstStyle/>
            <a:p>
              <a:endParaRPr lang="en-IN"/>
            </a:p>
          </p:txBody>
        </p:sp>
        <p:sp>
          <p:nvSpPr>
            <p:cNvPr id="2748" name="Freeform: Shape 2747">
              <a:extLst>
                <a:ext uri="{FF2B5EF4-FFF2-40B4-BE49-F238E27FC236}">
                  <a16:creationId xmlns:a16="http://schemas.microsoft.com/office/drawing/2014/main" xmlns="" id="{547324F3-6316-C8B8-5ED3-7DFB2498B3D2}"/>
                </a:ext>
              </a:extLst>
            </p:cNvPr>
            <p:cNvSpPr/>
            <p:nvPr/>
          </p:nvSpPr>
          <p:spPr>
            <a:xfrm>
              <a:off x="3878772" y="889861"/>
              <a:ext cx="11020" cy="9803"/>
            </a:xfrm>
            <a:custGeom>
              <a:avLst/>
              <a:gdLst>
                <a:gd name="connsiteX0" fmla="*/ 3890 w 11020"/>
                <a:gd name="connsiteY0" fmla="*/ 9093 h 9803"/>
                <a:gd name="connsiteX1" fmla="*/ 118 w 11020"/>
                <a:gd name="connsiteY1" fmla="*/ 3032 h 9803"/>
                <a:gd name="connsiteX2" fmla="*/ 175 w 11020"/>
                <a:gd name="connsiteY2" fmla="*/ 2807 h 9803"/>
                <a:gd name="connsiteX3" fmla="*/ 7128 w 11020"/>
                <a:gd name="connsiteY3" fmla="*/ 521 h 9803"/>
                <a:gd name="connsiteX4" fmla="*/ 10938 w 11020"/>
                <a:gd name="connsiteY4" fmla="*/ 5909 h 9803"/>
                <a:gd name="connsiteX5" fmla="*/ 5547 w 11020"/>
                <a:gd name="connsiteY5" fmla="*/ 9721 h 9803"/>
                <a:gd name="connsiteX6" fmla="*/ 3890 w 11020"/>
                <a:gd name="connsiteY6" fmla="*/ 9093 h 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0" h="9803">
                  <a:moveTo>
                    <a:pt x="3890" y="9093"/>
                  </a:moveTo>
                  <a:cubicBezTo>
                    <a:pt x="1175" y="8462"/>
                    <a:pt x="-511" y="5748"/>
                    <a:pt x="118" y="3032"/>
                  </a:cubicBezTo>
                  <a:cubicBezTo>
                    <a:pt x="137" y="2956"/>
                    <a:pt x="156" y="2881"/>
                    <a:pt x="175" y="2807"/>
                  </a:cubicBezTo>
                  <a:cubicBezTo>
                    <a:pt x="1490" y="283"/>
                    <a:pt x="4576" y="-731"/>
                    <a:pt x="7128" y="521"/>
                  </a:cubicBezTo>
                  <a:cubicBezTo>
                    <a:pt x="9672" y="956"/>
                    <a:pt x="11377" y="3369"/>
                    <a:pt x="10938" y="5909"/>
                  </a:cubicBezTo>
                  <a:cubicBezTo>
                    <a:pt x="10510" y="8449"/>
                    <a:pt x="8091" y="10156"/>
                    <a:pt x="5547" y="9721"/>
                  </a:cubicBezTo>
                  <a:cubicBezTo>
                    <a:pt x="4966" y="9620"/>
                    <a:pt x="4395" y="9406"/>
                    <a:pt x="3890" y="9093"/>
                  </a:cubicBezTo>
                  <a:close/>
                </a:path>
              </a:pathLst>
            </a:custGeom>
            <a:solidFill>
              <a:srgbClr val="D58B94"/>
            </a:solidFill>
            <a:ln w="9525" cap="flat">
              <a:noFill/>
              <a:prstDash val="solid"/>
              <a:miter/>
            </a:ln>
          </p:spPr>
          <p:txBody>
            <a:bodyPr rtlCol="0" anchor="ctr"/>
            <a:lstStyle/>
            <a:p>
              <a:endParaRPr lang="en-IN"/>
            </a:p>
          </p:txBody>
        </p:sp>
        <p:sp>
          <p:nvSpPr>
            <p:cNvPr id="2749" name="Freeform: Shape 2748">
              <a:extLst>
                <a:ext uri="{FF2B5EF4-FFF2-40B4-BE49-F238E27FC236}">
                  <a16:creationId xmlns:a16="http://schemas.microsoft.com/office/drawing/2014/main" xmlns="" id="{7A4C1543-C9D0-4DDB-75F6-C4C9A47EE7AD}"/>
                </a:ext>
              </a:extLst>
            </p:cNvPr>
            <p:cNvSpPr/>
            <p:nvPr/>
          </p:nvSpPr>
          <p:spPr>
            <a:xfrm>
              <a:off x="3880266" y="878021"/>
              <a:ext cx="8504" cy="7739"/>
            </a:xfrm>
            <a:custGeom>
              <a:avLst/>
              <a:gdLst>
                <a:gd name="connsiteX0" fmla="*/ 2872 w 8504"/>
                <a:gd name="connsiteY0" fmla="*/ 7313 h 7739"/>
                <a:gd name="connsiteX1" fmla="*/ 110 w 8504"/>
                <a:gd name="connsiteY1" fmla="*/ 2169 h 7739"/>
                <a:gd name="connsiteX2" fmla="*/ 5634 w 8504"/>
                <a:gd name="connsiteY2" fmla="*/ 454 h 7739"/>
                <a:gd name="connsiteX3" fmla="*/ 8320 w 8504"/>
                <a:gd name="connsiteY3" fmla="*/ 5432 h 7739"/>
                <a:gd name="connsiteX4" fmla="*/ 8301 w 8504"/>
                <a:gd name="connsiteY4" fmla="*/ 5503 h 7739"/>
                <a:gd name="connsiteX5" fmla="*/ 2872 w 8504"/>
                <a:gd name="connsiteY5" fmla="*/ 7313 h 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04" h="7739">
                  <a:moveTo>
                    <a:pt x="2872" y="7313"/>
                  </a:moveTo>
                  <a:cubicBezTo>
                    <a:pt x="776" y="6550"/>
                    <a:pt x="-414" y="4337"/>
                    <a:pt x="110" y="2169"/>
                  </a:cubicBezTo>
                  <a:cubicBezTo>
                    <a:pt x="1167" y="173"/>
                    <a:pt x="3634" y="-594"/>
                    <a:pt x="5634" y="454"/>
                  </a:cubicBezTo>
                  <a:cubicBezTo>
                    <a:pt x="7749" y="1087"/>
                    <a:pt x="8958" y="3315"/>
                    <a:pt x="8320" y="5432"/>
                  </a:cubicBezTo>
                  <a:cubicBezTo>
                    <a:pt x="8320" y="5456"/>
                    <a:pt x="8311" y="5479"/>
                    <a:pt x="8301" y="5503"/>
                  </a:cubicBezTo>
                  <a:cubicBezTo>
                    <a:pt x="7282" y="7480"/>
                    <a:pt x="4872" y="8283"/>
                    <a:pt x="2872" y="7313"/>
                  </a:cubicBezTo>
                  <a:close/>
                </a:path>
              </a:pathLst>
            </a:custGeom>
            <a:solidFill>
              <a:srgbClr val="D58B94"/>
            </a:solidFill>
            <a:ln w="9525" cap="flat">
              <a:noFill/>
              <a:prstDash val="solid"/>
              <a:miter/>
            </a:ln>
          </p:spPr>
          <p:txBody>
            <a:bodyPr rtlCol="0" anchor="ctr"/>
            <a:lstStyle/>
            <a:p>
              <a:endParaRPr lang="en-IN"/>
            </a:p>
          </p:txBody>
        </p:sp>
        <p:sp>
          <p:nvSpPr>
            <p:cNvPr id="2750" name="Freeform: Shape 2749">
              <a:extLst>
                <a:ext uri="{FF2B5EF4-FFF2-40B4-BE49-F238E27FC236}">
                  <a16:creationId xmlns:a16="http://schemas.microsoft.com/office/drawing/2014/main" xmlns="" id="{00F4A395-15CC-D46A-05BB-403C21BF19C5}"/>
                </a:ext>
              </a:extLst>
            </p:cNvPr>
            <p:cNvSpPr/>
            <p:nvPr/>
          </p:nvSpPr>
          <p:spPr>
            <a:xfrm>
              <a:off x="3873368" y="866979"/>
              <a:ext cx="6878" cy="6353"/>
            </a:xfrm>
            <a:custGeom>
              <a:avLst/>
              <a:gdLst>
                <a:gd name="connsiteX0" fmla="*/ 2246 w 6878"/>
                <a:gd name="connsiteY0" fmla="*/ 5972 h 6353"/>
                <a:gd name="connsiteX1" fmla="*/ 150 w 6878"/>
                <a:gd name="connsiteY1" fmla="*/ 1781 h 6353"/>
                <a:gd name="connsiteX2" fmla="*/ 4627 w 6878"/>
                <a:gd name="connsiteY2" fmla="*/ 352 h 6353"/>
                <a:gd name="connsiteX3" fmla="*/ 6722 w 6878"/>
                <a:gd name="connsiteY3" fmla="*/ 4543 h 6353"/>
                <a:gd name="connsiteX4" fmla="*/ 2246 w 6878"/>
                <a:gd name="connsiteY4" fmla="*/ 5972 h 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8" h="6353">
                  <a:moveTo>
                    <a:pt x="2246" y="5972"/>
                  </a:moveTo>
                  <a:cubicBezTo>
                    <a:pt x="522" y="5384"/>
                    <a:pt x="-412" y="3516"/>
                    <a:pt x="150" y="1781"/>
                  </a:cubicBezTo>
                  <a:cubicBezTo>
                    <a:pt x="998" y="155"/>
                    <a:pt x="2998" y="-483"/>
                    <a:pt x="4627" y="352"/>
                  </a:cubicBezTo>
                  <a:cubicBezTo>
                    <a:pt x="6322" y="980"/>
                    <a:pt x="7237" y="2812"/>
                    <a:pt x="6722" y="4543"/>
                  </a:cubicBezTo>
                  <a:cubicBezTo>
                    <a:pt x="5874" y="6169"/>
                    <a:pt x="3874" y="6807"/>
                    <a:pt x="2246" y="5972"/>
                  </a:cubicBezTo>
                  <a:close/>
                </a:path>
              </a:pathLst>
            </a:custGeom>
            <a:solidFill>
              <a:srgbClr val="D58B94"/>
            </a:solidFill>
            <a:ln w="9525" cap="flat">
              <a:noFill/>
              <a:prstDash val="solid"/>
              <a:miter/>
            </a:ln>
          </p:spPr>
          <p:txBody>
            <a:bodyPr rtlCol="0" anchor="ctr"/>
            <a:lstStyle/>
            <a:p>
              <a:endParaRPr lang="en-IN"/>
            </a:p>
          </p:txBody>
        </p:sp>
        <p:sp>
          <p:nvSpPr>
            <p:cNvPr id="2751" name="Freeform: Shape 2750">
              <a:extLst>
                <a:ext uri="{FF2B5EF4-FFF2-40B4-BE49-F238E27FC236}">
                  <a16:creationId xmlns:a16="http://schemas.microsoft.com/office/drawing/2014/main" xmlns="" id="{B8BAFEFB-8F07-C9C3-4D9E-BCD68626EE60}"/>
                </a:ext>
              </a:extLst>
            </p:cNvPr>
            <p:cNvSpPr/>
            <p:nvPr/>
          </p:nvSpPr>
          <p:spPr>
            <a:xfrm>
              <a:off x="3868127" y="875919"/>
              <a:ext cx="8904" cy="7858"/>
            </a:xfrm>
            <a:custGeom>
              <a:avLst/>
              <a:gdLst>
                <a:gd name="connsiteX0" fmla="*/ 534 w 8904"/>
                <a:gd name="connsiteY0" fmla="*/ 5318 h 7858"/>
                <a:gd name="connsiteX1" fmla="*/ 1562 w 8904"/>
                <a:gd name="connsiteY1" fmla="*/ 579 h 7858"/>
                <a:gd name="connsiteX2" fmla="*/ 2439 w 8904"/>
                <a:gd name="connsiteY2" fmla="*/ 175 h 7858"/>
                <a:gd name="connsiteX3" fmla="*/ 8344 w 8904"/>
                <a:gd name="connsiteY3" fmla="*/ 2556 h 7858"/>
                <a:gd name="connsiteX4" fmla="*/ 7392 w 8904"/>
                <a:gd name="connsiteY4" fmla="*/ 7174 h 7858"/>
                <a:gd name="connsiteX5" fmla="*/ 6439 w 8904"/>
                <a:gd name="connsiteY5" fmla="*/ 7604 h 7858"/>
                <a:gd name="connsiteX6" fmla="*/ 534 w 8904"/>
                <a:gd name="connsiteY6" fmla="*/ 5318 h 7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4" h="7858">
                  <a:moveTo>
                    <a:pt x="534" y="5318"/>
                  </a:moveTo>
                  <a:cubicBezTo>
                    <a:pt x="-495" y="3727"/>
                    <a:pt x="-28" y="1605"/>
                    <a:pt x="1562" y="579"/>
                  </a:cubicBezTo>
                  <a:cubicBezTo>
                    <a:pt x="1829" y="404"/>
                    <a:pt x="2124" y="267"/>
                    <a:pt x="2439" y="175"/>
                  </a:cubicBezTo>
                  <a:cubicBezTo>
                    <a:pt x="4715" y="-456"/>
                    <a:pt x="7134" y="520"/>
                    <a:pt x="8344" y="2556"/>
                  </a:cubicBezTo>
                  <a:cubicBezTo>
                    <a:pt x="9354" y="4095"/>
                    <a:pt x="8925" y="6161"/>
                    <a:pt x="7392" y="7174"/>
                  </a:cubicBezTo>
                  <a:cubicBezTo>
                    <a:pt x="7096" y="7366"/>
                    <a:pt x="6782" y="7512"/>
                    <a:pt x="6439" y="7604"/>
                  </a:cubicBezTo>
                  <a:cubicBezTo>
                    <a:pt x="4182" y="8326"/>
                    <a:pt x="1724" y="7374"/>
                    <a:pt x="534" y="5318"/>
                  </a:cubicBezTo>
                  <a:close/>
                </a:path>
              </a:pathLst>
            </a:custGeom>
            <a:solidFill>
              <a:srgbClr val="D58B94"/>
            </a:solidFill>
            <a:ln w="9525" cap="flat">
              <a:noFill/>
              <a:prstDash val="solid"/>
              <a:miter/>
            </a:ln>
          </p:spPr>
          <p:txBody>
            <a:bodyPr rtlCol="0" anchor="ctr"/>
            <a:lstStyle/>
            <a:p>
              <a:endParaRPr lang="en-IN"/>
            </a:p>
          </p:txBody>
        </p:sp>
        <p:sp>
          <p:nvSpPr>
            <p:cNvPr id="2752" name="Freeform: Shape 2751">
              <a:extLst>
                <a:ext uri="{FF2B5EF4-FFF2-40B4-BE49-F238E27FC236}">
                  <a16:creationId xmlns:a16="http://schemas.microsoft.com/office/drawing/2014/main" xmlns="" id="{EF9764D6-963E-9BFC-9920-3A40CC0DCED3}"/>
                </a:ext>
              </a:extLst>
            </p:cNvPr>
            <p:cNvSpPr/>
            <p:nvPr/>
          </p:nvSpPr>
          <p:spPr>
            <a:xfrm>
              <a:off x="3851354" y="897286"/>
              <a:ext cx="11372" cy="11728"/>
            </a:xfrm>
            <a:custGeom>
              <a:avLst/>
              <a:gdLst>
                <a:gd name="connsiteX0" fmla="*/ 3590 w 11372"/>
                <a:gd name="connsiteY0" fmla="*/ 11479 h 11728"/>
                <a:gd name="connsiteX1" fmla="*/ 447 w 11372"/>
                <a:gd name="connsiteY1" fmla="*/ 3764 h 11728"/>
                <a:gd name="connsiteX2" fmla="*/ 6771 w 11372"/>
                <a:gd name="connsiteY2" fmla="*/ 171 h 11728"/>
                <a:gd name="connsiteX3" fmla="*/ 7495 w 11372"/>
                <a:gd name="connsiteY3" fmla="*/ 430 h 11728"/>
                <a:gd name="connsiteX4" fmla="*/ 11219 w 11372"/>
                <a:gd name="connsiteY4" fmla="*/ 6523 h 11728"/>
                <a:gd name="connsiteX5" fmla="*/ 10924 w 11372"/>
                <a:gd name="connsiteY5" fmla="*/ 7383 h 11728"/>
                <a:gd name="connsiteX6" fmla="*/ 3656 w 11372"/>
                <a:gd name="connsiteY6" fmla="*/ 11498 h 11728"/>
                <a:gd name="connsiteX7" fmla="*/ 3590 w 11372"/>
                <a:gd name="connsiteY7" fmla="*/ 11479 h 11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72" h="11728">
                  <a:moveTo>
                    <a:pt x="3590" y="11479"/>
                  </a:moveTo>
                  <a:cubicBezTo>
                    <a:pt x="599" y="10210"/>
                    <a:pt x="-811" y="6762"/>
                    <a:pt x="447" y="3764"/>
                  </a:cubicBezTo>
                  <a:cubicBezTo>
                    <a:pt x="1199" y="1025"/>
                    <a:pt x="4037" y="-583"/>
                    <a:pt x="6771" y="171"/>
                  </a:cubicBezTo>
                  <a:cubicBezTo>
                    <a:pt x="7019" y="239"/>
                    <a:pt x="7257" y="326"/>
                    <a:pt x="7495" y="430"/>
                  </a:cubicBezTo>
                  <a:cubicBezTo>
                    <a:pt x="10210" y="1085"/>
                    <a:pt x="11867" y="3813"/>
                    <a:pt x="11219" y="6523"/>
                  </a:cubicBezTo>
                  <a:cubicBezTo>
                    <a:pt x="11143" y="6817"/>
                    <a:pt x="11048" y="7106"/>
                    <a:pt x="10924" y="7383"/>
                  </a:cubicBezTo>
                  <a:cubicBezTo>
                    <a:pt x="10057" y="10527"/>
                    <a:pt x="6800" y="12369"/>
                    <a:pt x="3656" y="11498"/>
                  </a:cubicBezTo>
                  <a:cubicBezTo>
                    <a:pt x="3637" y="11491"/>
                    <a:pt x="3609" y="11486"/>
                    <a:pt x="3590" y="11479"/>
                  </a:cubicBezTo>
                  <a:close/>
                </a:path>
              </a:pathLst>
            </a:custGeom>
            <a:solidFill>
              <a:srgbClr val="D58B94"/>
            </a:solidFill>
            <a:ln w="9525" cap="flat">
              <a:noFill/>
              <a:prstDash val="solid"/>
              <a:miter/>
            </a:ln>
          </p:spPr>
          <p:txBody>
            <a:bodyPr rtlCol="0" anchor="ctr"/>
            <a:lstStyle/>
            <a:p>
              <a:endParaRPr lang="en-IN"/>
            </a:p>
          </p:txBody>
        </p:sp>
        <p:sp>
          <p:nvSpPr>
            <p:cNvPr id="2753" name="Freeform: Shape 2752">
              <a:extLst>
                <a:ext uri="{FF2B5EF4-FFF2-40B4-BE49-F238E27FC236}">
                  <a16:creationId xmlns:a16="http://schemas.microsoft.com/office/drawing/2014/main" xmlns="" id="{921059E9-BAE8-10E6-E794-C48E3869E63A}"/>
                </a:ext>
              </a:extLst>
            </p:cNvPr>
            <p:cNvSpPr/>
            <p:nvPr/>
          </p:nvSpPr>
          <p:spPr>
            <a:xfrm>
              <a:off x="3855569" y="881896"/>
              <a:ext cx="15953" cy="14503"/>
            </a:xfrm>
            <a:custGeom>
              <a:avLst/>
              <a:gdLst>
                <a:gd name="connsiteX0" fmla="*/ 5661 w 15953"/>
                <a:gd name="connsiteY0" fmla="*/ 13820 h 14503"/>
                <a:gd name="connsiteX1" fmla="*/ 232 w 15953"/>
                <a:gd name="connsiteY1" fmla="*/ 4295 h 14503"/>
                <a:gd name="connsiteX2" fmla="*/ 11634 w 15953"/>
                <a:gd name="connsiteY2" fmla="*/ 1043 h 14503"/>
                <a:gd name="connsiteX3" fmla="*/ 15758 w 15953"/>
                <a:gd name="connsiteY3" fmla="*/ 10105 h 14503"/>
                <a:gd name="connsiteX4" fmla="*/ 5661 w 15953"/>
                <a:gd name="connsiteY4" fmla="*/ 13820 h 14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3" h="14503">
                  <a:moveTo>
                    <a:pt x="5661" y="13820"/>
                  </a:moveTo>
                  <a:cubicBezTo>
                    <a:pt x="1585" y="12619"/>
                    <a:pt x="-816" y="8413"/>
                    <a:pt x="232" y="4295"/>
                  </a:cubicBezTo>
                  <a:cubicBezTo>
                    <a:pt x="2480" y="249"/>
                    <a:pt x="7585" y="-1207"/>
                    <a:pt x="11634" y="1043"/>
                  </a:cubicBezTo>
                  <a:cubicBezTo>
                    <a:pt x="14843" y="2831"/>
                    <a:pt x="16520" y="6506"/>
                    <a:pt x="15758" y="10105"/>
                  </a:cubicBezTo>
                  <a:cubicBezTo>
                    <a:pt x="13958" y="13872"/>
                    <a:pt x="9481" y="15519"/>
                    <a:pt x="5661" y="13820"/>
                  </a:cubicBezTo>
                  <a:close/>
                </a:path>
              </a:pathLst>
            </a:custGeom>
            <a:solidFill>
              <a:srgbClr val="D58B94"/>
            </a:solidFill>
            <a:ln w="9525" cap="flat">
              <a:noFill/>
              <a:prstDash val="solid"/>
              <a:miter/>
            </a:ln>
          </p:spPr>
          <p:txBody>
            <a:bodyPr rtlCol="0" anchor="ctr"/>
            <a:lstStyle/>
            <a:p>
              <a:endParaRPr lang="en-IN"/>
            </a:p>
          </p:txBody>
        </p:sp>
        <p:sp>
          <p:nvSpPr>
            <p:cNvPr id="2754" name="Freeform: Shape 2753">
              <a:extLst>
                <a:ext uri="{FF2B5EF4-FFF2-40B4-BE49-F238E27FC236}">
                  <a16:creationId xmlns:a16="http://schemas.microsoft.com/office/drawing/2014/main" xmlns="" id="{BD43A94B-10BB-8A40-C0D9-2708F887B05D}"/>
                </a:ext>
              </a:extLst>
            </p:cNvPr>
            <p:cNvSpPr/>
            <p:nvPr/>
          </p:nvSpPr>
          <p:spPr>
            <a:xfrm>
              <a:off x="3850055" y="913404"/>
              <a:ext cx="7495" cy="8117"/>
            </a:xfrm>
            <a:custGeom>
              <a:avLst/>
              <a:gdLst>
                <a:gd name="connsiteX0" fmla="*/ 2318 w 7495"/>
                <a:gd name="connsiteY0" fmla="*/ 7934 h 8117"/>
                <a:gd name="connsiteX1" fmla="*/ 317 w 7495"/>
                <a:gd name="connsiteY1" fmla="*/ 2790 h 8117"/>
                <a:gd name="connsiteX2" fmla="*/ 5175 w 7495"/>
                <a:gd name="connsiteY2" fmla="*/ 123 h 8117"/>
                <a:gd name="connsiteX3" fmla="*/ 7175 w 7495"/>
                <a:gd name="connsiteY3" fmla="*/ 5362 h 8117"/>
                <a:gd name="connsiteX4" fmla="*/ 2318 w 7495"/>
                <a:gd name="connsiteY4" fmla="*/ 7934 h 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5" h="8117">
                  <a:moveTo>
                    <a:pt x="2318" y="7934"/>
                  </a:moveTo>
                  <a:cubicBezTo>
                    <a:pt x="346" y="7064"/>
                    <a:pt x="-549" y="4763"/>
                    <a:pt x="317" y="2790"/>
                  </a:cubicBezTo>
                  <a:cubicBezTo>
                    <a:pt x="956" y="743"/>
                    <a:pt x="3099" y="-435"/>
                    <a:pt x="5175" y="123"/>
                  </a:cubicBezTo>
                  <a:cubicBezTo>
                    <a:pt x="7118" y="1068"/>
                    <a:pt x="7994" y="3362"/>
                    <a:pt x="7175" y="5362"/>
                  </a:cubicBezTo>
                  <a:cubicBezTo>
                    <a:pt x="6537" y="7407"/>
                    <a:pt x="4366" y="8554"/>
                    <a:pt x="2318" y="7934"/>
                  </a:cubicBezTo>
                  <a:close/>
                </a:path>
              </a:pathLst>
            </a:custGeom>
            <a:solidFill>
              <a:srgbClr val="D58B94"/>
            </a:solidFill>
            <a:ln w="9525" cap="flat">
              <a:noFill/>
              <a:prstDash val="solid"/>
              <a:miter/>
            </a:ln>
          </p:spPr>
          <p:txBody>
            <a:bodyPr rtlCol="0" anchor="ctr"/>
            <a:lstStyle/>
            <a:p>
              <a:endParaRPr lang="en-IN"/>
            </a:p>
          </p:txBody>
        </p:sp>
        <p:sp>
          <p:nvSpPr>
            <p:cNvPr id="2755" name="Freeform: Shape 2754">
              <a:extLst>
                <a:ext uri="{FF2B5EF4-FFF2-40B4-BE49-F238E27FC236}">
                  <a16:creationId xmlns:a16="http://schemas.microsoft.com/office/drawing/2014/main" xmlns="" id="{55B14C84-4EAD-F95E-508A-ABE43A38279D}"/>
                </a:ext>
              </a:extLst>
            </p:cNvPr>
            <p:cNvSpPr/>
            <p:nvPr/>
          </p:nvSpPr>
          <p:spPr>
            <a:xfrm>
              <a:off x="3838810" y="907035"/>
              <a:ext cx="6387" cy="6960"/>
            </a:xfrm>
            <a:custGeom>
              <a:avLst/>
              <a:gdLst>
                <a:gd name="connsiteX0" fmla="*/ 2037 w 6387"/>
                <a:gd name="connsiteY0" fmla="*/ 6873 h 6960"/>
                <a:gd name="connsiteX1" fmla="*/ 228 w 6387"/>
                <a:gd name="connsiteY1" fmla="*/ 2397 h 6960"/>
                <a:gd name="connsiteX2" fmla="*/ 4419 w 6387"/>
                <a:gd name="connsiteY2" fmla="*/ 111 h 6960"/>
                <a:gd name="connsiteX3" fmla="*/ 5971 w 6387"/>
                <a:gd name="connsiteY3" fmla="*/ 4987 h 6960"/>
                <a:gd name="connsiteX4" fmla="*/ 2037 w 6387"/>
                <a:gd name="connsiteY4" fmla="*/ 6873 h 6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7" h="6960">
                  <a:moveTo>
                    <a:pt x="2037" y="6873"/>
                  </a:moveTo>
                  <a:cubicBezTo>
                    <a:pt x="342" y="6093"/>
                    <a:pt x="-448" y="4133"/>
                    <a:pt x="228" y="2397"/>
                  </a:cubicBezTo>
                  <a:cubicBezTo>
                    <a:pt x="780" y="628"/>
                    <a:pt x="2638" y="-385"/>
                    <a:pt x="4419" y="111"/>
                  </a:cubicBezTo>
                  <a:cubicBezTo>
                    <a:pt x="6190" y="1029"/>
                    <a:pt x="6886" y="3212"/>
                    <a:pt x="5971" y="4987"/>
                  </a:cubicBezTo>
                  <a:cubicBezTo>
                    <a:pt x="5228" y="6425"/>
                    <a:pt x="3619" y="7195"/>
                    <a:pt x="2037" y="6873"/>
                  </a:cubicBezTo>
                  <a:close/>
                </a:path>
              </a:pathLst>
            </a:custGeom>
            <a:solidFill>
              <a:srgbClr val="D58B94"/>
            </a:solidFill>
            <a:ln w="9525" cap="flat">
              <a:noFill/>
              <a:prstDash val="solid"/>
              <a:miter/>
            </a:ln>
          </p:spPr>
          <p:txBody>
            <a:bodyPr rtlCol="0" anchor="ctr"/>
            <a:lstStyle/>
            <a:p>
              <a:endParaRPr lang="en-IN"/>
            </a:p>
          </p:txBody>
        </p:sp>
        <p:sp>
          <p:nvSpPr>
            <p:cNvPr id="2756" name="Freeform: Shape 2755">
              <a:extLst>
                <a:ext uri="{FF2B5EF4-FFF2-40B4-BE49-F238E27FC236}">
                  <a16:creationId xmlns:a16="http://schemas.microsoft.com/office/drawing/2014/main" xmlns="" id="{72802811-9371-1448-7531-2B1DC72D29FA}"/>
                </a:ext>
              </a:extLst>
            </p:cNvPr>
            <p:cNvSpPr/>
            <p:nvPr/>
          </p:nvSpPr>
          <p:spPr>
            <a:xfrm>
              <a:off x="3830850" y="893098"/>
              <a:ext cx="10199" cy="10651"/>
            </a:xfrm>
            <a:custGeom>
              <a:avLst/>
              <a:gdLst>
                <a:gd name="connsiteX0" fmla="*/ 3330 w 10199"/>
                <a:gd name="connsiteY0" fmla="*/ 10428 h 10651"/>
                <a:gd name="connsiteX1" fmla="*/ 406 w 10199"/>
                <a:gd name="connsiteY1" fmla="*/ 3330 h 10651"/>
                <a:gd name="connsiteX2" fmla="*/ 7045 w 10199"/>
                <a:gd name="connsiteY2" fmla="*/ 236 h 10651"/>
                <a:gd name="connsiteX3" fmla="*/ 9807 w 10199"/>
                <a:gd name="connsiteY3" fmla="*/ 6904 h 10651"/>
                <a:gd name="connsiteX4" fmla="*/ 3330 w 10199"/>
                <a:gd name="connsiteY4" fmla="*/ 10428 h 10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 h="10651">
                  <a:moveTo>
                    <a:pt x="3330" y="10428"/>
                  </a:moveTo>
                  <a:cubicBezTo>
                    <a:pt x="558" y="9276"/>
                    <a:pt x="-747" y="6098"/>
                    <a:pt x="406" y="3330"/>
                  </a:cubicBezTo>
                  <a:cubicBezTo>
                    <a:pt x="1482" y="735"/>
                    <a:pt x="4368" y="-607"/>
                    <a:pt x="7045" y="236"/>
                  </a:cubicBezTo>
                  <a:cubicBezTo>
                    <a:pt x="9635" y="1331"/>
                    <a:pt x="10864" y="4299"/>
                    <a:pt x="9807" y="6904"/>
                  </a:cubicBezTo>
                  <a:cubicBezTo>
                    <a:pt x="8978" y="9656"/>
                    <a:pt x="6092" y="11229"/>
                    <a:pt x="3330" y="10428"/>
                  </a:cubicBezTo>
                  <a:close/>
                </a:path>
              </a:pathLst>
            </a:custGeom>
            <a:solidFill>
              <a:srgbClr val="D58B94"/>
            </a:solidFill>
            <a:ln w="9525" cap="flat">
              <a:noFill/>
              <a:prstDash val="solid"/>
              <a:miter/>
            </a:ln>
          </p:spPr>
          <p:txBody>
            <a:bodyPr rtlCol="0" anchor="ctr"/>
            <a:lstStyle/>
            <a:p>
              <a:endParaRPr lang="en-IN"/>
            </a:p>
          </p:txBody>
        </p:sp>
        <p:sp>
          <p:nvSpPr>
            <p:cNvPr id="2757" name="Freeform: Shape 2756">
              <a:extLst>
                <a:ext uri="{FF2B5EF4-FFF2-40B4-BE49-F238E27FC236}">
                  <a16:creationId xmlns:a16="http://schemas.microsoft.com/office/drawing/2014/main" xmlns="" id="{AA2844B5-5B27-8D41-E652-891C49A199C3}"/>
                </a:ext>
              </a:extLst>
            </p:cNvPr>
            <p:cNvSpPr/>
            <p:nvPr/>
          </p:nvSpPr>
          <p:spPr>
            <a:xfrm>
              <a:off x="3836093" y="878838"/>
              <a:ext cx="12721" cy="11167"/>
            </a:xfrm>
            <a:custGeom>
              <a:avLst/>
              <a:gdLst>
                <a:gd name="connsiteX0" fmla="*/ 4088 w 12721"/>
                <a:gd name="connsiteY0" fmla="*/ 10496 h 11167"/>
                <a:gd name="connsiteX1" fmla="*/ 182 w 12721"/>
                <a:gd name="connsiteY1" fmla="*/ 3448 h 11167"/>
                <a:gd name="connsiteX2" fmla="*/ 7526 w 12721"/>
                <a:gd name="connsiteY2" fmla="*/ 418 h 11167"/>
                <a:gd name="connsiteX3" fmla="*/ 7707 w 12721"/>
                <a:gd name="connsiteY3" fmla="*/ 495 h 11167"/>
                <a:gd name="connsiteX4" fmla="*/ 12698 w 12721"/>
                <a:gd name="connsiteY4" fmla="*/ 6152 h 11167"/>
                <a:gd name="connsiteX5" fmla="*/ 7040 w 12721"/>
                <a:gd name="connsiteY5" fmla="*/ 11142 h 11167"/>
                <a:gd name="connsiteX6" fmla="*/ 4088 w 12721"/>
                <a:gd name="connsiteY6" fmla="*/ 10020 h 1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21" h="11167">
                  <a:moveTo>
                    <a:pt x="4088" y="10496"/>
                  </a:moveTo>
                  <a:cubicBezTo>
                    <a:pt x="1106" y="9578"/>
                    <a:pt x="-618" y="6465"/>
                    <a:pt x="182" y="3448"/>
                  </a:cubicBezTo>
                  <a:cubicBezTo>
                    <a:pt x="1373" y="582"/>
                    <a:pt x="4659" y="-775"/>
                    <a:pt x="7526" y="418"/>
                  </a:cubicBezTo>
                  <a:cubicBezTo>
                    <a:pt x="7593" y="443"/>
                    <a:pt x="7650" y="468"/>
                    <a:pt x="7707" y="495"/>
                  </a:cubicBezTo>
                  <a:cubicBezTo>
                    <a:pt x="10650" y="679"/>
                    <a:pt x="12879" y="3211"/>
                    <a:pt x="12698" y="6152"/>
                  </a:cubicBezTo>
                  <a:cubicBezTo>
                    <a:pt x="12517" y="9092"/>
                    <a:pt x="9983" y="11326"/>
                    <a:pt x="7040" y="11142"/>
                  </a:cubicBezTo>
                  <a:cubicBezTo>
                    <a:pt x="5964" y="11074"/>
                    <a:pt x="4935" y="10684"/>
                    <a:pt x="4088" y="10020"/>
                  </a:cubicBezTo>
                  <a:close/>
                </a:path>
              </a:pathLst>
            </a:custGeom>
            <a:solidFill>
              <a:srgbClr val="D58B94"/>
            </a:solidFill>
            <a:ln w="9525" cap="flat">
              <a:noFill/>
              <a:prstDash val="solid"/>
              <a:miter/>
            </a:ln>
          </p:spPr>
          <p:txBody>
            <a:bodyPr rtlCol="0" anchor="ctr"/>
            <a:lstStyle/>
            <a:p>
              <a:endParaRPr lang="en-IN"/>
            </a:p>
          </p:txBody>
        </p:sp>
        <p:sp>
          <p:nvSpPr>
            <p:cNvPr id="2758" name="Freeform: Shape 2757">
              <a:extLst>
                <a:ext uri="{FF2B5EF4-FFF2-40B4-BE49-F238E27FC236}">
                  <a16:creationId xmlns:a16="http://schemas.microsoft.com/office/drawing/2014/main" xmlns="" id="{4970BA08-3E3E-A500-13B5-14ECDAC46C7B}"/>
                </a:ext>
              </a:extLst>
            </p:cNvPr>
            <p:cNvSpPr/>
            <p:nvPr/>
          </p:nvSpPr>
          <p:spPr>
            <a:xfrm>
              <a:off x="3855748" y="867221"/>
              <a:ext cx="10476" cy="10345"/>
            </a:xfrm>
            <a:custGeom>
              <a:avLst/>
              <a:gdLst>
                <a:gd name="connsiteX0" fmla="*/ 2720 w 10476"/>
                <a:gd name="connsiteY0" fmla="*/ 9826 h 10345"/>
                <a:gd name="connsiteX1" fmla="*/ 625 w 10476"/>
                <a:gd name="connsiteY1" fmla="*/ 2720 h 10345"/>
                <a:gd name="connsiteX2" fmla="*/ 7730 w 10476"/>
                <a:gd name="connsiteY2" fmla="*/ 624 h 10345"/>
                <a:gd name="connsiteX3" fmla="*/ 10055 w 10476"/>
                <a:gd name="connsiteY3" fmla="*/ 7254 h 10345"/>
                <a:gd name="connsiteX4" fmla="*/ 2720 w 10476"/>
                <a:gd name="connsiteY4" fmla="*/ 9826 h 10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6" h="10345">
                  <a:moveTo>
                    <a:pt x="2720" y="9826"/>
                  </a:moveTo>
                  <a:cubicBezTo>
                    <a:pt x="177" y="8443"/>
                    <a:pt x="-756" y="5262"/>
                    <a:pt x="625" y="2720"/>
                  </a:cubicBezTo>
                  <a:cubicBezTo>
                    <a:pt x="2006" y="179"/>
                    <a:pt x="5187" y="-760"/>
                    <a:pt x="7730" y="624"/>
                  </a:cubicBezTo>
                  <a:cubicBezTo>
                    <a:pt x="10093" y="1909"/>
                    <a:pt x="11093" y="4775"/>
                    <a:pt x="10055" y="7254"/>
                  </a:cubicBezTo>
                  <a:cubicBezTo>
                    <a:pt x="8693" y="9936"/>
                    <a:pt x="5463" y="11070"/>
                    <a:pt x="2720" y="9826"/>
                  </a:cubicBezTo>
                  <a:close/>
                </a:path>
              </a:pathLst>
            </a:custGeom>
            <a:solidFill>
              <a:srgbClr val="D58B94"/>
            </a:solidFill>
            <a:ln w="9525" cap="flat">
              <a:noFill/>
              <a:prstDash val="solid"/>
              <a:miter/>
            </a:ln>
          </p:spPr>
          <p:txBody>
            <a:bodyPr rtlCol="0" anchor="ctr"/>
            <a:lstStyle/>
            <a:p>
              <a:endParaRPr lang="en-IN"/>
            </a:p>
          </p:txBody>
        </p:sp>
        <p:sp>
          <p:nvSpPr>
            <p:cNvPr id="2759" name="Freeform: Shape 2758">
              <a:extLst>
                <a:ext uri="{FF2B5EF4-FFF2-40B4-BE49-F238E27FC236}">
                  <a16:creationId xmlns:a16="http://schemas.microsoft.com/office/drawing/2014/main" xmlns="" id="{4459E2B6-2DE1-0141-80AD-8F82E9307232}"/>
                </a:ext>
              </a:extLst>
            </p:cNvPr>
            <p:cNvSpPr/>
            <p:nvPr/>
          </p:nvSpPr>
          <p:spPr>
            <a:xfrm>
              <a:off x="3846014" y="866968"/>
              <a:ext cx="4481" cy="4217"/>
            </a:xfrm>
            <a:custGeom>
              <a:avLst/>
              <a:gdLst>
                <a:gd name="connsiteX0" fmla="*/ 1500 w 4481"/>
                <a:gd name="connsiteY0" fmla="*/ 3983 h 4217"/>
                <a:gd name="connsiteX1" fmla="*/ 72 w 4481"/>
                <a:gd name="connsiteY1" fmla="*/ 1220 h 4217"/>
                <a:gd name="connsiteX2" fmla="*/ 2929 w 4481"/>
                <a:gd name="connsiteY2" fmla="*/ 173 h 4217"/>
                <a:gd name="connsiteX3" fmla="*/ 4367 w 4481"/>
                <a:gd name="connsiteY3" fmla="*/ 2919 h 4217"/>
                <a:gd name="connsiteX4" fmla="*/ 4358 w 4481"/>
                <a:gd name="connsiteY4" fmla="*/ 2935 h 4217"/>
                <a:gd name="connsiteX5" fmla="*/ 1605 w 4481"/>
                <a:gd name="connsiteY5" fmla="*/ 4031 h 4217"/>
                <a:gd name="connsiteX6" fmla="*/ 1500 w 4481"/>
                <a:gd name="connsiteY6" fmla="*/ 3983 h 4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1" h="4217">
                  <a:moveTo>
                    <a:pt x="1500" y="3983"/>
                  </a:moveTo>
                  <a:cubicBezTo>
                    <a:pt x="376" y="3578"/>
                    <a:pt x="-252" y="2373"/>
                    <a:pt x="72" y="1220"/>
                  </a:cubicBezTo>
                  <a:cubicBezTo>
                    <a:pt x="586" y="158"/>
                    <a:pt x="1853" y="-305"/>
                    <a:pt x="2929" y="173"/>
                  </a:cubicBezTo>
                  <a:cubicBezTo>
                    <a:pt x="4082" y="536"/>
                    <a:pt x="4729" y="1764"/>
                    <a:pt x="4367" y="2919"/>
                  </a:cubicBezTo>
                  <a:cubicBezTo>
                    <a:pt x="4358" y="2924"/>
                    <a:pt x="4358" y="2929"/>
                    <a:pt x="4358" y="2935"/>
                  </a:cubicBezTo>
                  <a:cubicBezTo>
                    <a:pt x="3901" y="3998"/>
                    <a:pt x="2672" y="4488"/>
                    <a:pt x="1605" y="4031"/>
                  </a:cubicBezTo>
                  <a:cubicBezTo>
                    <a:pt x="1567" y="4016"/>
                    <a:pt x="1538" y="4000"/>
                    <a:pt x="1500" y="3983"/>
                  </a:cubicBezTo>
                  <a:close/>
                </a:path>
              </a:pathLst>
            </a:custGeom>
            <a:solidFill>
              <a:srgbClr val="D58B94"/>
            </a:solidFill>
            <a:ln w="9525" cap="flat">
              <a:noFill/>
              <a:prstDash val="solid"/>
              <a:miter/>
            </a:ln>
          </p:spPr>
          <p:txBody>
            <a:bodyPr rtlCol="0" anchor="ctr"/>
            <a:lstStyle/>
            <a:p>
              <a:endParaRPr lang="en-IN"/>
            </a:p>
          </p:txBody>
        </p:sp>
        <p:sp>
          <p:nvSpPr>
            <p:cNvPr id="2760" name="Freeform: Shape 2759">
              <a:extLst>
                <a:ext uri="{FF2B5EF4-FFF2-40B4-BE49-F238E27FC236}">
                  <a16:creationId xmlns:a16="http://schemas.microsoft.com/office/drawing/2014/main" xmlns="" id="{EC85237C-DE44-1146-8899-E952B9223067}"/>
                </a:ext>
              </a:extLst>
            </p:cNvPr>
            <p:cNvSpPr/>
            <p:nvPr/>
          </p:nvSpPr>
          <p:spPr>
            <a:xfrm>
              <a:off x="3908896" y="908747"/>
              <a:ext cx="9092" cy="7735"/>
            </a:xfrm>
            <a:custGeom>
              <a:avLst/>
              <a:gdLst>
                <a:gd name="connsiteX0" fmla="*/ 3389 w 9092"/>
                <a:gd name="connsiteY0" fmla="*/ 7067 h 7735"/>
                <a:gd name="connsiteX1" fmla="*/ 150 w 9092"/>
                <a:gd name="connsiteY1" fmla="*/ 2209 h 7735"/>
                <a:gd name="connsiteX2" fmla="*/ 5665 w 9092"/>
                <a:gd name="connsiteY2" fmla="*/ 439 h 7735"/>
                <a:gd name="connsiteX3" fmla="*/ 5770 w 9092"/>
                <a:gd name="connsiteY3" fmla="*/ 494 h 7735"/>
                <a:gd name="connsiteX4" fmla="*/ 9066 w 9092"/>
                <a:gd name="connsiteY4" fmla="*/ 4407 h 7735"/>
                <a:gd name="connsiteX5" fmla="*/ 5160 w 9092"/>
                <a:gd name="connsiteY5" fmla="*/ 7708 h 7735"/>
                <a:gd name="connsiteX6" fmla="*/ 3389 w 9092"/>
                <a:gd name="connsiteY6" fmla="*/ 7067 h 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 h="7735">
                  <a:moveTo>
                    <a:pt x="3389" y="7067"/>
                  </a:moveTo>
                  <a:cubicBezTo>
                    <a:pt x="912" y="6209"/>
                    <a:pt x="-516" y="4019"/>
                    <a:pt x="150" y="2209"/>
                  </a:cubicBezTo>
                  <a:cubicBezTo>
                    <a:pt x="1188" y="197"/>
                    <a:pt x="3655" y="-595"/>
                    <a:pt x="5665" y="439"/>
                  </a:cubicBezTo>
                  <a:cubicBezTo>
                    <a:pt x="5703" y="457"/>
                    <a:pt x="5732" y="475"/>
                    <a:pt x="5770" y="494"/>
                  </a:cubicBezTo>
                  <a:cubicBezTo>
                    <a:pt x="7761" y="664"/>
                    <a:pt x="9237" y="2416"/>
                    <a:pt x="9066" y="4407"/>
                  </a:cubicBezTo>
                  <a:cubicBezTo>
                    <a:pt x="8904" y="6399"/>
                    <a:pt x="7151" y="7876"/>
                    <a:pt x="5160" y="7708"/>
                  </a:cubicBezTo>
                  <a:cubicBezTo>
                    <a:pt x="4522" y="7653"/>
                    <a:pt x="3913" y="7432"/>
                    <a:pt x="3389" y="7067"/>
                  </a:cubicBezTo>
                  <a:close/>
                </a:path>
              </a:pathLst>
            </a:custGeom>
            <a:solidFill>
              <a:srgbClr val="D58B94"/>
            </a:solidFill>
            <a:ln w="9525" cap="flat">
              <a:noFill/>
              <a:prstDash val="solid"/>
              <a:miter/>
            </a:ln>
          </p:spPr>
          <p:txBody>
            <a:bodyPr rtlCol="0" anchor="ctr"/>
            <a:lstStyle/>
            <a:p>
              <a:endParaRPr lang="en-IN"/>
            </a:p>
          </p:txBody>
        </p:sp>
        <p:sp>
          <p:nvSpPr>
            <p:cNvPr id="2761" name="Freeform: Shape 2760">
              <a:extLst>
                <a:ext uri="{FF2B5EF4-FFF2-40B4-BE49-F238E27FC236}">
                  <a16:creationId xmlns:a16="http://schemas.microsoft.com/office/drawing/2014/main" xmlns="" id="{DD206849-0517-4354-0BE6-E1EE72DCEE45}"/>
                </a:ext>
              </a:extLst>
            </p:cNvPr>
            <p:cNvSpPr/>
            <p:nvPr/>
          </p:nvSpPr>
          <p:spPr>
            <a:xfrm>
              <a:off x="3908740" y="892250"/>
              <a:ext cx="11004" cy="9698"/>
            </a:xfrm>
            <a:custGeom>
              <a:avLst/>
              <a:gdLst>
                <a:gd name="connsiteX0" fmla="*/ 3926 w 11004"/>
                <a:gd name="connsiteY0" fmla="*/ 9085 h 9698"/>
                <a:gd name="connsiteX1" fmla="*/ 30 w 11004"/>
                <a:gd name="connsiteY1" fmla="*/ 3922 h 9698"/>
                <a:gd name="connsiteX2" fmla="*/ 5202 w 11004"/>
                <a:gd name="connsiteY2" fmla="*/ 30 h 9698"/>
                <a:gd name="connsiteX3" fmla="*/ 7164 w 11004"/>
                <a:gd name="connsiteY3" fmla="*/ 799 h 9698"/>
                <a:gd name="connsiteX4" fmla="*/ 10879 w 11004"/>
                <a:gd name="connsiteY4" fmla="*/ 7085 h 9698"/>
                <a:gd name="connsiteX5" fmla="*/ 3926 w 11004"/>
                <a:gd name="connsiteY5" fmla="*/ 9085 h 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04" h="9698">
                  <a:moveTo>
                    <a:pt x="3926" y="9085"/>
                  </a:moveTo>
                  <a:cubicBezTo>
                    <a:pt x="1420" y="8734"/>
                    <a:pt x="-313" y="6422"/>
                    <a:pt x="30" y="3922"/>
                  </a:cubicBezTo>
                  <a:cubicBezTo>
                    <a:pt x="382" y="1421"/>
                    <a:pt x="2697" y="-321"/>
                    <a:pt x="5202" y="30"/>
                  </a:cubicBezTo>
                  <a:cubicBezTo>
                    <a:pt x="5907" y="130"/>
                    <a:pt x="6574" y="393"/>
                    <a:pt x="7164" y="799"/>
                  </a:cubicBezTo>
                  <a:cubicBezTo>
                    <a:pt x="9841" y="1624"/>
                    <a:pt x="11441" y="4346"/>
                    <a:pt x="10879" y="7085"/>
                  </a:cubicBezTo>
                  <a:cubicBezTo>
                    <a:pt x="9469" y="9503"/>
                    <a:pt x="6402" y="10384"/>
                    <a:pt x="3926" y="9085"/>
                  </a:cubicBezTo>
                  <a:close/>
                </a:path>
              </a:pathLst>
            </a:custGeom>
            <a:solidFill>
              <a:srgbClr val="D58B94"/>
            </a:solidFill>
            <a:ln w="9525" cap="flat">
              <a:noFill/>
              <a:prstDash val="solid"/>
              <a:miter/>
            </a:ln>
          </p:spPr>
          <p:txBody>
            <a:bodyPr rtlCol="0" anchor="ctr"/>
            <a:lstStyle/>
            <a:p>
              <a:endParaRPr lang="en-IN"/>
            </a:p>
          </p:txBody>
        </p:sp>
        <p:sp>
          <p:nvSpPr>
            <p:cNvPr id="2762" name="Freeform: Shape 2761">
              <a:extLst>
                <a:ext uri="{FF2B5EF4-FFF2-40B4-BE49-F238E27FC236}">
                  <a16:creationId xmlns:a16="http://schemas.microsoft.com/office/drawing/2014/main" xmlns="" id="{1BBB7F82-8A89-FA01-7CB1-B8621A6588C0}"/>
                </a:ext>
              </a:extLst>
            </p:cNvPr>
            <p:cNvSpPr/>
            <p:nvPr/>
          </p:nvSpPr>
          <p:spPr>
            <a:xfrm>
              <a:off x="3819466" y="867412"/>
              <a:ext cx="8171" cy="7640"/>
            </a:xfrm>
            <a:custGeom>
              <a:avLst/>
              <a:gdLst>
                <a:gd name="connsiteX0" fmla="*/ 2998 w 8171"/>
                <a:gd name="connsiteY0" fmla="*/ 7348 h 7640"/>
                <a:gd name="connsiteX1" fmla="*/ 55 w 8171"/>
                <a:gd name="connsiteY1" fmla="*/ 2998 h 7640"/>
                <a:gd name="connsiteX2" fmla="*/ 4408 w 8171"/>
                <a:gd name="connsiteY2" fmla="*/ 53 h 7640"/>
                <a:gd name="connsiteX3" fmla="*/ 5570 w 8171"/>
                <a:gd name="connsiteY3" fmla="*/ 490 h 7640"/>
                <a:gd name="connsiteX4" fmla="*/ 7980 w 8171"/>
                <a:gd name="connsiteY4" fmla="*/ 5156 h 7640"/>
                <a:gd name="connsiteX5" fmla="*/ 7951 w 8171"/>
                <a:gd name="connsiteY5" fmla="*/ 5253 h 7640"/>
                <a:gd name="connsiteX6" fmla="*/ 2998 w 8171"/>
                <a:gd name="connsiteY6" fmla="*/ 7348 h 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1" h="7640">
                  <a:moveTo>
                    <a:pt x="2998" y="7348"/>
                  </a:moveTo>
                  <a:cubicBezTo>
                    <a:pt x="988" y="6960"/>
                    <a:pt x="-336" y="5013"/>
                    <a:pt x="55" y="2998"/>
                  </a:cubicBezTo>
                  <a:cubicBezTo>
                    <a:pt x="445" y="983"/>
                    <a:pt x="2389" y="-336"/>
                    <a:pt x="4408" y="53"/>
                  </a:cubicBezTo>
                  <a:cubicBezTo>
                    <a:pt x="4817" y="132"/>
                    <a:pt x="5208" y="280"/>
                    <a:pt x="5570" y="490"/>
                  </a:cubicBezTo>
                  <a:cubicBezTo>
                    <a:pt x="7523" y="1112"/>
                    <a:pt x="8609" y="3202"/>
                    <a:pt x="7980" y="5156"/>
                  </a:cubicBezTo>
                  <a:cubicBezTo>
                    <a:pt x="7970" y="5189"/>
                    <a:pt x="7961" y="5220"/>
                    <a:pt x="7951" y="5253"/>
                  </a:cubicBezTo>
                  <a:cubicBezTo>
                    <a:pt x="7161" y="7196"/>
                    <a:pt x="4941" y="8133"/>
                    <a:pt x="2998" y="7348"/>
                  </a:cubicBezTo>
                  <a:close/>
                </a:path>
              </a:pathLst>
            </a:custGeom>
            <a:solidFill>
              <a:srgbClr val="D58B94"/>
            </a:solidFill>
            <a:ln w="9525" cap="flat">
              <a:noFill/>
              <a:prstDash val="solid"/>
              <a:miter/>
            </a:ln>
          </p:spPr>
          <p:txBody>
            <a:bodyPr rtlCol="0" anchor="ctr"/>
            <a:lstStyle/>
            <a:p>
              <a:endParaRPr lang="en-IN"/>
            </a:p>
          </p:txBody>
        </p:sp>
        <p:sp>
          <p:nvSpPr>
            <p:cNvPr id="2763" name="Freeform: Shape 2762">
              <a:extLst>
                <a:ext uri="{FF2B5EF4-FFF2-40B4-BE49-F238E27FC236}">
                  <a16:creationId xmlns:a16="http://schemas.microsoft.com/office/drawing/2014/main" xmlns="" id="{B563797F-7177-2F00-6745-D20076574D47}"/>
                </a:ext>
              </a:extLst>
            </p:cNvPr>
            <p:cNvSpPr/>
            <p:nvPr/>
          </p:nvSpPr>
          <p:spPr>
            <a:xfrm>
              <a:off x="3830535" y="867437"/>
              <a:ext cx="12015" cy="10898"/>
            </a:xfrm>
            <a:custGeom>
              <a:avLst/>
              <a:gdLst>
                <a:gd name="connsiteX0" fmla="*/ 3835 w 12015"/>
                <a:gd name="connsiteY0" fmla="*/ 10181 h 10898"/>
                <a:gd name="connsiteX1" fmla="*/ 177 w 12015"/>
                <a:gd name="connsiteY1" fmla="*/ 3738 h 10898"/>
                <a:gd name="connsiteX2" fmla="*/ 311 w 12015"/>
                <a:gd name="connsiteY2" fmla="*/ 3323 h 10898"/>
                <a:gd name="connsiteX3" fmla="*/ 7416 w 12015"/>
                <a:gd name="connsiteY3" fmla="*/ 406 h 10898"/>
                <a:gd name="connsiteX4" fmla="*/ 7550 w 12015"/>
                <a:gd name="connsiteY4" fmla="*/ 465 h 10898"/>
                <a:gd name="connsiteX5" fmla="*/ 11941 w 12015"/>
                <a:gd name="connsiteY5" fmla="*/ 6434 h 10898"/>
                <a:gd name="connsiteX6" fmla="*/ 5969 w 12015"/>
                <a:gd name="connsiteY6" fmla="*/ 10823 h 10898"/>
                <a:gd name="connsiteX7" fmla="*/ 3835 w 12015"/>
                <a:gd name="connsiteY7" fmla="*/ 9990 h 1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15" h="10898">
                  <a:moveTo>
                    <a:pt x="3835" y="10181"/>
                  </a:moveTo>
                  <a:cubicBezTo>
                    <a:pt x="1044" y="9412"/>
                    <a:pt x="-594" y="6527"/>
                    <a:pt x="177" y="3738"/>
                  </a:cubicBezTo>
                  <a:cubicBezTo>
                    <a:pt x="215" y="3598"/>
                    <a:pt x="263" y="3459"/>
                    <a:pt x="311" y="3323"/>
                  </a:cubicBezTo>
                  <a:cubicBezTo>
                    <a:pt x="1463" y="556"/>
                    <a:pt x="4645" y="-750"/>
                    <a:pt x="7416" y="406"/>
                  </a:cubicBezTo>
                  <a:cubicBezTo>
                    <a:pt x="7455" y="425"/>
                    <a:pt x="7502" y="445"/>
                    <a:pt x="7550" y="465"/>
                  </a:cubicBezTo>
                  <a:cubicBezTo>
                    <a:pt x="10407" y="902"/>
                    <a:pt x="12379" y="3573"/>
                    <a:pt x="11941" y="6434"/>
                  </a:cubicBezTo>
                  <a:cubicBezTo>
                    <a:pt x="11503" y="9294"/>
                    <a:pt x="8826" y="11259"/>
                    <a:pt x="5969" y="10823"/>
                  </a:cubicBezTo>
                  <a:cubicBezTo>
                    <a:pt x="5207" y="10707"/>
                    <a:pt x="4473" y="10422"/>
                    <a:pt x="3835" y="9990"/>
                  </a:cubicBezTo>
                  <a:close/>
                </a:path>
              </a:pathLst>
            </a:custGeom>
            <a:solidFill>
              <a:srgbClr val="D58B94"/>
            </a:solidFill>
            <a:ln w="9525" cap="flat">
              <a:noFill/>
              <a:prstDash val="solid"/>
              <a:miter/>
            </a:ln>
          </p:spPr>
          <p:txBody>
            <a:bodyPr rtlCol="0" anchor="ctr"/>
            <a:lstStyle/>
            <a:p>
              <a:endParaRPr lang="en-IN"/>
            </a:p>
          </p:txBody>
        </p:sp>
        <p:sp>
          <p:nvSpPr>
            <p:cNvPr id="2764" name="Freeform: Shape 2763">
              <a:extLst>
                <a:ext uri="{FF2B5EF4-FFF2-40B4-BE49-F238E27FC236}">
                  <a16:creationId xmlns:a16="http://schemas.microsoft.com/office/drawing/2014/main" xmlns="" id="{3A1E8A79-1D7B-3C76-D910-6F8CB73C67A8}"/>
                </a:ext>
              </a:extLst>
            </p:cNvPr>
            <p:cNvSpPr/>
            <p:nvPr/>
          </p:nvSpPr>
          <p:spPr>
            <a:xfrm>
              <a:off x="3832972" y="857951"/>
              <a:ext cx="7620" cy="7556"/>
            </a:xfrm>
            <a:custGeom>
              <a:avLst/>
              <a:gdLst>
                <a:gd name="connsiteX0" fmla="*/ 2065 w 7620"/>
                <a:gd name="connsiteY0" fmla="*/ 7190 h 7556"/>
                <a:gd name="connsiteX1" fmla="*/ 407 w 7620"/>
                <a:gd name="connsiteY1" fmla="*/ 2064 h 7556"/>
                <a:gd name="connsiteX2" fmla="*/ 5532 w 7620"/>
                <a:gd name="connsiteY2" fmla="*/ 402 h 7556"/>
                <a:gd name="connsiteX3" fmla="*/ 7304 w 7620"/>
                <a:gd name="connsiteY3" fmla="*/ 5285 h 7556"/>
                <a:gd name="connsiteX4" fmla="*/ 2065 w 7620"/>
                <a:gd name="connsiteY4" fmla="*/ 7190 h 7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556">
                  <a:moveTo>
                    <a:pt x="2065" y="7190"/>
                  </a:moveTo>
                  <a:cubicBezTo>
                    <a:pt x="189" y="6233"/>
                    <a:pt x="-554" y="3939"/>
                    <a:pt x="407" y="2064"/>
                  </a:cubicBezTo>
                  <a:cubicBezTo>
                    <a:pt x="1360" y="190"/>
                    <a:pt x="3656" y="-554"/>
                    <a:pt x="5532" y="402"/>
                  </a:cubicBezTo>
                  <a:cubicBezTo>
                    <a:pt x="7313" y="1311"/>
                    <a:pt x="8085" y="3443"/>
                    <a:pt x="7304" y="5285"/>
                  </a:cubicBezTo>
                  <a:cubicBezTo>
                    <a:pt x="6361" y="7231"/>
                    <a:pt x="4037" y="8076"/>
                    <a:pt x="2065" y="7190"/>
                  </a:cubicBezTo>
                  <a:close/>
                </a:path>
              </a:pathLst>
            </a:custGeom>
            <a:solidFill>
              <a:srgbClr val="D58B94"/>
            </a:solidFill>
            <a:ln w="9525" cap="flat">
              <a:noFill/>
              <a:prstDash val="solid"/>
              <a:miter/>
            </a:ln>
          </p:spPr>
          <p:txBody>
            <a:bodyPr rtlCol="0" anchor="ctr"/>
            <a:lstStyle/>
            <a:p>
              <a:endParaRPr lang="en-IN"/>
            </a:p>
          </p:txBody>
        </p:sp>
        <p:sp>
          <p:nvSpPr>
            <p:cNvPr id="2765" name="Freeform: Shape 2764">
              <a:extLst>
                <a:ext uri="{FF2B5EF4-FFF2-40B4-BE49-F238E27FC236}">
                  <a16:creationId xmlns:a16="http://schemas.microsoft.com/office/drawing/2014/main" xmlns="" id="{77216B90-E85F-2C1C-F8CF-F49E203CECC8}"/>
                </a:ext>
              </a:extLst>
            </p:cNvPr>
            <p:cNvSpPr/>
            <p:nvPr/>
          </p:nvSpPr>
          <p:spPr>
            <a:xfrm>
              <a:off x="3657695" y="647223"/>
              <a:ext cx="306901" cy="225456"/>
            </a:xfrm>
            <a:custGeom>
              <a:avLst/>
              <a:gdLst>
                <a:gd name="connsiteX0" fmla="*/ 59041 w 306901"/>
                <a:gd name="connsiteY0" fmla="*/ -15 h 225456"/>
                <a:gd name="connsiteX1" fmla="*/ 306120 w 306901"/>
                <a:gd name="connsiteY1" fmla="*/ 153623 h 225456"/>
                <a:gd name="connsiteX2" fmla="*/ 306882 w 306901"/>
                <a:gd name="connsiteY2" fmla="*/ 163148 h 225456"/>
                <a:gd name="connsiteX3" fmla="*/ 304882 w 306901"/>
                <a:gd name="connsiteY3" fmla="*/ 183817 h 225456"/>
                <a:gd name="connsiteX4" fmla="*/ 267925 w 306901"/>
                <a:gd name="connsiteY4" fmla="*/ 225442 h 225456"/>
                <a:gd name="connsiteX5" fmla="*/ -13 w 306901"/>
                <a:gd name="connsiteY5" fmla="*/ 103236 h 225456"/>
                <a:gd name="connsiteX6" fmla="*/ 11512 w 306901"/>
                <a:gd name="connsiteY6" fmla="*/ 63612 h 225456"/>
                <a:gd name="connsiteX7" fmla="*/ 59041 w 306901"/>
                <a:gd name="connsiteY7" fmla="*/ -15 h 22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901" h="225456">
                  <a:moveTo>
                    <a:pt x="59041" y="-15"/>
                  </a:moveTo>
                  <a:lnTo>
                    <a:pt x="306120" y="153623"/>
                  </a:lnTo>
                  <a:cubicBezTo>
                    <a:pt x="306625" y="156774"/>
                    <a:pt x="306873" y="159958"/>
                    <a:pt x="306882" y="163148"/>
                  </a:cubicBezTo>
                  <a:cubicBezTo>
                    <a:pt x="306958" y="170090"/>
                    <a:pt x="306291" y="177020"/>
                    <a:pt x="304882" y="183817"/>
                  </a:cubicBezTo>
                  <a:cubicBezTo>
                    <a:pt x="301215" y="203461"/>
                    <a:pt x="286994" y="219472"/>
                    <a:pt x="267925" y="225442"/>
                  </a:cubicBezTo>
                  <a:lnTo>
                    <a:pt x="-13" y="103236"/>
                  </a:lnTo>
                  <a:cubicBezTo>
                    <a:pt x="2358" y="89645"/>
                    <a:pt x="6225" y="76356"/>
                    <a:pt x="11512" y="63612"/>
                  </a:cubicBezTo>
                  <a:cubicBezTo>
                    <a:pt x="20884" y="38263"/>
                    <a:pt x="37391" y="16166"/>
                    <a:pt x="59041"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766" name="Freeform: Shape 2765">
              <a:extLst>
                <a:ext uri="{FF2B5EF4-FFF2-40B4-BE49-F238E27FC236}">
                  <a16:creationId xmlns:a16="http://schemas.microsoft.com/office/drawing/2014/main" xmlns="" id="{110C44A9-A537-54A3-C0B1-688BE357A606}"/>
                </a:ext>
              </a:extLst>
            </p:cNvPr>
            <p:cNvSpPr/>
            <p:nvPr/>
          </p:nvSpPr>
          <p:spPr>
            <a:xfrm>
              <a:off x="3724868" y="706393"/>
              <a:ext cx="84444" cy="64555"/>
            </a:xfrm>
            <a:custGeom>
              <a:avLst/>
              <a:gdLst>
                <a:gd name="connsiteX0" fmla="*/ 82737 w 84444"/>
                <a:gd name="connsiteY0" fmla="*/ 55115 h 64555"/>
                <a:gd name="connsiteX1" fmla="*/ 31207 w 84444"/>
                <a:gd name="connsiteY1" fmla="*/ 56830 h 64555"/>
                <a:gd name="connsiteX2" fmla="*/ 3680 w 84444"/>
                <a:gd name="connsiteY2" fmla="*/ 12443 h 64555"/>
                <a:gd name="connsiteX3" fmla="*/ 55877 w 84444"/>
                <a:gd name="connsiteY3" fmla="*/ 11110 h 64555"/>
                <a:gd name="connsiteX4" fmla="*/ 82737 w 84444"/>
                <a:gd name="connsiteY4" fmla="*/ 55115 h 64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44" h="64555">
                  <a:moveTo>
                    <a:pt x="82737" y="55115"/>
                  </a:moveTo>
                  <a:cubicBezTo>
                    <a:pt x="76260" y="66831"/>
                    <a:pt x="53495" y="67879"/>
                    <a:pt x="31207" y="56830"/>
                  </a:cubicBezTo>
                  <a:cubicBezTo>
                    <a:pt x="-2892" y="39971"/>
                    <a:pt x="-3559" y="25778"/>
                    <a:pt x="3680" y="12443"/>
                  </a:cubicBezTo>
                  <a:cubicBezTo>
                    <a:pt x="10919" y="-892"/>
                    <a:pt x="26540" y="-6607"/>
                    <a:pt x="55877" y="11110"/>
                  </a:cubicBezTo>
                  <a:cubicBezTo>
                    <a:pt x="77308" y="23302"/>
                    <a:pt x="89024" y="42828"/>
                    <a:pt x="82737" y="5511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767" name="Freeform: Shape 2766">
              <a:extLst>
                <a:ext uri="{FF2B5EF4-FFF2-40B4-BE49-F238E27FC236}">
                  <a16:creationId xmlns:a16="http://schemas.microsoft.com/office/drawing/2014/main" xmlns="" id="{2CF7E3E8-985B-7A0B-465C-323BAA7D7F7D}"/>
                </a:ext>
              </a:extLst>
            </p:cNvPr>
            <p:cNvSpPr/>
            <p:nvPr/>
          </p:nvSpPr>
          <p:spPr>
            <a:xfrm>
              <a:off x="3933560" y="848313"/>
              <a:ext cx="10992" cy="9938"/>
            </a:xfrm>
            <a:custGeom>
              <a:avLst/>
              <a:gdLst>
                <a:gd name="connsiteX0" fmla="*/ 3490 w 10992"/>
                <a:gd name="connsiteY0" fmla="*/ 9112 h 9938"/>
                <a:gd name="connsiteX1" fmla="*/ 261 w 10992"/>
                <a:gd name="connsiteY1" fmla="*/ 2596 h 9938"/>
                <a:gd name="connsiteX2" fmla="*/ 347 w 10992"/>
                <a:gd name="connsiteY2" fmla="*/ 2350 h 9938"/>
                <a:gd name="connsiteX3" fmla="*/ 8614 w 10992"/>
                <a:gd name="connsiteY3" fmla="*/ 1165 h 9938"/>
                <a:gd name="connsiteX4" fmla="*/ 10729 w 10992"/>
                <a:gd name="connsiteY4" fmla="*/ 7588 h 9938"/>
                <a:gd name="connsiteX5" fmla="*/ 3490 w 10992"/>
                <a:gd name="connsiteY5" fmla="*/ 9112 h 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92" h="9938">
                  <a:moveTo>
                    <a:pt x="3490" y="9112"/>
                  </a:moveTo>
                  <a:cubicBezTo>
                    <a:pt x="794" y="8205"/>
                    <a:pt x="-654" y="5289"/>
                    <a:pt x="261" y="2596"/>
                  </a:cubicBezTo>
                  <a:cubicBezTo>
                    <a:pt x="280" y="2513"/>
                    <a:pt x="318" y="2431"/>
                    <a:pt x="347" y="2350"/>
                  </a:cubicBezTo>
                  <a:cubicBezTo>
                    <a:pt x="2299" y="-260"/>
                    <a:pt x="6004" y="-791"/>
                    <a:pt x="8614" y="1165"/>
                  </a:cubicBezTo>
                  <a:cubicBezTo>
                    <a:pt x="10595" y="2651"/>
                    <a:pt x="11443" y="5216"/>
                    <a:pt x="10729" y="7588"/>
                  </a:cubicBezTo>
                  <a:cubicBezTo>
                    <a:pt x="9119" y="9959"/>
                    <a:pt x="5919" y="10632"/>
                    <a:pt x="3490" y="9112"/>
                  </a:cubicBezTo>
                  <a:close/>
                </a:path>
              </a:pathLst>
            </a:custGeom>
            <a:solidFill>
              <a:srgbClr val="D58B94"/>
            </a:solidFill>
            <a:ln w="9525" cap="flat">
              <a:noFill/>
              <a:prstDash val="solid"/>
              <a:miter/>
            </a:ln>
          </p:spPr>
          <p:txBody>
            <a:bodyPr rtlCol="0" anchor="ctr"/>
            <a:lstStyle/>
            <a:p>
              <a:endParaRPr lang="en-IN"/>
            </a:p>
          </p:txBody>
        </p:sp>
        <p:sp>
          <p:nvSpPr>
            <p:cNvPr id="2768" name="Freeform: Shape 2767">
              <a:extLst>
                <a:ext uri="{FF2B5EF4-FFF2-40B4-BE49-F238E27FC236}">
                  <a16:creationId xmlns:a16="http://schemas.microsoft.com/office/drawing/2014/main" xmlns="" id="{3F058E21-EE88-CA4F-86BD-D2AEEE6DE11A}"/>
                </a:ext>
              </a:extLst>
            </p:cNvPr>
            <p:cNvSpPr/>
            <p:nvPr/>
          </p:nvSpPr>
          <p:spPr>
            <a:xfrm>
              <a:off x="3920579" y="854385"/>
              <a:ext cx="11132" cy="9689"/>
            </a:xfrm>
            <a:custGeom>
              <a:avLst/>
              <a:gdLst>
                <a:gd name="connsiteX0" fmla="*/ 3898 w 11132"/>
                <a:gd name="connsiteY0" fmla="*/ 8946 h 9689"/>
                <a:gd name="connsiteX1" fmla="*/ 183 w 11132"/>
                <a:gd name="connsiteY1" fmla="*/ 2382 h 9689"/>
                <a:gd name="connsiteX2" fmla="*/ 183 w 11132"/>
                <a:gd name="connsiteY2" fmla="*/ 2373 h 9689"/>
                <a:gd name="connsiteX3" fmla="*/ 8727 w 11132"/>
                <a:gd name="connsiteY3" fmla="*/ 1243 h 9689"/>
                <a:gd name="connsiteX4" fmla="*/ 10946 w 11132"/>
                <a:gd name="connsiteY4" fmla="*/ 7517 h 9689"/>
                <a:gd name="connsiteX5" fmla="*/ 3898 w 11132"/>
                <a:gd name="connsiteY5" fmla="*/ 8946 h 9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32" h="9689">
                  <a:moveTo>
                    <a:pt x="3898" y="8946"/>
                  </a:moveTo>
                  <a:cubicBezTo>
                    <a:pt x="1060" y="8160"/>
                    <a:pt x="-608" y="5220"/>
                    <a:pt x="183" y="2382"/>
                  </a:cubicBezTo>
                  <a:cubicBezTo>
                    <a:pt x="183" y="2379"/>
                    <a:pt x="183" y="2376"/>
                    <a:pt x="183" y="2373"/>
                  </a:cubicBezTo>
                  <a:cubicBezTo>
                    <a:pt x="2231" y="-299"/>
                    <a:pt x="6060" y="-805"/>
                    <a:pt x="8727" y="1243"/>
                  </a:cubicBezTo>
                  <a:cubicBezTo>
                    <a:pt x="10641" y="2711"/>
                    <a:pt x="11518" y="5171"/>
                    <a:pt x="10946" y="7517"/>
                  </a:cubicBezTo>
                  <a:cubicBezTo>
                    <a:pt x="9299" y="9704"/>
                    <a:pt x="6270" y="10317"/>
                    <a:pt x="3898" y="8946"/>
                  </a:cubicBezTo>
                  <a:close/>
                </a:path>
              </a:pathLst>
            </a:custGeom>
            <a:solidFill>
              <a:srgbClr val="D58B94"/>
            </a:solidFill>
            <a:ln w="9525" cap="flat">
              <a:noFill/>
              <a:prstDash val="solid"/>
              <a:miter/>
            </a:ln>
          </p:spPr>
          <p:txBody>
            <a:bodyPr rtlCol="0" anchor="ctr"/>
            <a:lstStyle/>
            <a:p>
              <a:endParaRPr lang="en-IN"/>
            </a:p>
          </p:txBody>
        </p:sp>
        <p:sp>
          <p:nvSpPr>
            <p:cNvPr id="2769" name="Freeform: Shape 2768">
              <a:extLst>
                <a:ext uri="{FF2B5EF4-FFF2-40B4-BE49-F238E27FC236}">
                  <a16:creationId xmlns:a16="http://schemas.microsoft.com/office/drawing/2014/main" xmlns="" id="{FF38E33A-1959-D580-40B1-AA3DA1FC0AFF}"/>
                </a:ext>
              </a:extLst>
            </p:cNvPr>
            <p:cNvSpPr/>
            <p:nvPr/>
          </p:nvSpPr>
          <p:spPr>
            <a:xfrm>
              <a:off x="3917527" y="841240"/>
              <a:ext cx="10655" cy="9730"/>
            </a:xfrm>
            <a:custGeom>
              <a:avLst/>
              <a:gdLst>
                <a:gd name="connsiteX0" fmla="*/ 3235 w 10655"/>
                <a:gd name="connsiteY0" fmla="*/ 8946 h 9730"/>
                <a:gd name="connsiteX1" fmla="*/ 292 w 10655"/>
                <a:gd name="connsiteY1" fmla="*/ 2589 h 9730"/>
                <a:gd name="connsiteX2" fmla="*/ 378 w 10655"/>
                <a:gd name="connsiteY2" fmla="*/ 2374 h 9730"/>
                <a:gd name="connsiteX3" fmla="*/ 7426 w 10655"/>
                <a:gd name="connsiteY3" fmla="*/ 755 h 9730"/>
                <a:gd name="connsiteX4" fmla="*/ 10293 w 10655"/>
                <a:gd name="connsiteY4" fmla="*/ 7291 h 9730"/>
                <a:gd name="connsiteX5" fmla="*/ 10283 w 10655"/>
                <a:gd name="connsiteY5" fmla="*/ 7327 h 9730"/>
                <a:gd name="connsiteX6" fmla="*/ 3235 w 10655"/>
                <a:gd name="connsiteY6" fmla="*/ 8946 h 9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55" h="9730">
                  <a:moveTo>
                    <a:pt x="3235" y="8946"/>
                  </a:moveTo>
                  <a:cubicBezTo>
                    <a:pt x="663" y="8003"/>
                    <a:pt x="-651" y="5157"/>
                    <a:pt x="292" y="2589"/>
                  </a:cubicBezTo>
                  <a:cubicBezTo>
                    <a:pt x="320" y="2517"/>
                    <a:pt x="349" y="2445"/>
                    <a:pt x="378" y="2374"/>
                  </a:cubicBezTo>
                  <a:cubicBezTo>
                    <a:pt x="1882" y="-5"/>
                    <a:pt x="5026" y="-727"/>
                    <a:pt x="7426" y="755"/>
                  </a:cubicBezTo>
                  <a:cubicBezTo>
                    <a:pt x="10026" y="1766"/>
                    <a:pt x="11312" y="4693"/>
                    <a:pt x="10293" y="7291"/>
                  </a:cubicBezTo>
                  <a:cubicBezTo>
                    <a:pt x="10293" y="7303"/>
                    <a:pt x="10283" y="7314"/>
                    <a:pt x="10283" y="7327"/>
                  </a:cubicBezTo>
                  <a:cubicBezTo>
                    <a:pt x="8769" y="9706"/>
                    <a:pt x="5635" y="10428"/>
                    <a:pt x="3235" y="8946"/>
                  </a:cubicBezTo>
                  <a:close/>
                </a:path>
              </a:pathLst>
            </a:custGeom>
            <a:solidFill>
              <a:srgbClr val="D58B94"/>
            </a:solidFill>
            <a:ln w="9525" cap="flat">
              <a:noFill/>
              <a:prstDash val="solid"/>
              <a:miter/>
            </a:ln>
          </p:spPr>
          <p:txBody>
            <a:bodyPr rtlCol="0" anchor="ctr"/>
            <a:lstStyle/>
            <a:p>
              <a:endParaRPr lang="en-IN"/>
            </a:p>
          </p:txBody>
        </p:sp>
        <p:sp>
          <p:nvSpPr>
            <p:cNvPr id="2770" name="Freeform: Shape 2769">
              <a:extLst>
                <a:ext uri="{FF2B5EF4-FFF2-40B4-BE49-F238E27FC236}">
                  <a16:creationId xmlns:a16="http://schemas.microsoft.com/office/drawing/2014/main" xmlns="" id="{66306811-B81E-88FE-786C-060BBAD6D7D2}"/>
                </a:ext>
              </a:extLst>
            </p:cNvPr>
            <p:cNvSpPr/>
            <p:nvPr/>
          </p:nvSpPr>
          <p:spPr>
            <a:xfrm>
              <a:off x="3950492" y="804554"/>
              <a:ext cx="9333" cy="9043"/>
            </a:xfrm>
            <a:custGeom>
              <a:avLst/>
              <a:gdLst>
                <a:gd name="connsiteX0" fmla="*/ 1512 w 9333"/>
                <a:gd name="connsiteY0" fmla="*/ 8103 h 9043"/>
                <a:gd name="connsiteX1" fmla="*/ 1207 w 9333"/>
                <a:gd name="connsiteY1" fmla="*/ 1510 h 9043"/>
                <a:gd name="connsiteX2" fmla="*/ 7799 w 9333"/>
                <a:gd name="connsiteY2" fmla="*/ 1202 h 9043"/>
                <a:gd name="connsiteX3" fmla="*/ 8656 w 9333"/>
                <a:gd name="connsiteY3" fmla="*/ 7055 h 9043"/>
                <a:gd name="connsiteX4" fmla="*/ 1512 w 9333"/>
                <a:gd name="connsiteY4" fmla="*/ 8103 h 9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3" h="9043">
                  <a:moveTo>
                    <a:pt x="1512" y="8103"/>
                  </a:moveTo>
                  <a:cubicBezTo>
                    <a:pt x="-393" y="6367"/>
                    <a:pt x="-536" y="3416"/>
                    <a:pt x="1207" y="1510"/>
                  </a:cubicBezTo>
                  <a:cubicBezTo>
                    <a:pt x="2941" y="-396"/>
                    <a:pt x="5894" y="-534"/>
                    <a:pt x="7799" y="1202"/>
                  </a:cubicBezTo>
                  <a:cubicBezTo>
                    <a:pt x="9437" y="2699"/>
                    <a:pt x="9799" y="5148"/>
                    <a:pt x="8656" y="7055"/>
                  </a:cubicBezTo>
                  <a:cubicBezTo>
                    <a:pt x="6913" y="9208"/>
                    <a:pt x="3808" y="9663"/>
                    <a:pt x="1512" y="8103"/>
                  </a:cubicBezTo>
                  <a:close/>
                </a:path>
              </a:pathLst>
            </a:custGeom>
            <a:solidFill>
              <a:srgbClr val="D58B94"/>
            </a:solidFill>
            <a:ln w="9525" cap="flat">
              <a:noFill/>
              <a:prstDash val="solid"/>
              <a:miter/>
            </a:ln>
          </p:spPr>
          <p:txBody>
            <a:bodyPr rtlCol="0" anchor="ctr"/>
            <a:lstStyle/>
            <a:p>
              <a:endParaRPr lang="en-IN"/>
            </a:p>
          </p:txBody>
        </p:sp>
        <p:sp>
          <p:nvSpPr>
            <p:cNvPr id="2771" name="Freeform: Shape 2770">
              <a:extLst>
                <a:ext uri="{FF2B5EF4-FFF2-40B4-BE49-F238E27FC236}">
                  <a16:creationId xmlns:a16="http://schemas.microsoft.com/office/drawing/2014/main" xmlns="" id="{48767CC0-CCD5-7582-3466-BE793CED3721}"/>
                </a:ext>
              </a:extLst>
            </p:cNvPr>
            <p:cNvSpPr/>
            <p:nvPr/>
          </p:nvSpPr>
          <p:spPr>
            <a:xfrm>
              <a:off x="3927259" y="827481"/>
              <a:ext cx="12384" cy="12067"/>
            </a:xfrm>
            <a:custGeom>
              <a:avLst/>
              <a:gdLst>
                <a:gd name="connsiteX0" fmla="*/ 2170 w 12384"/>
                <a:gd name="connsiteY0" fmla="*/ 10894 h 12067"/>
                <a:gd name="connsiteX1" fmla="*/ 1465 w 12384"/>
                <a:gd name="connsiteY1" fmla="*/ 2167 h 12067"/>
                <a:gd name="connsiteX2" fmla="*/ 10190 w 12384"/>
                <a:gd name="connsiteY2" fmla="*/ 1459 h 12067"/>
                <a:gd name="connsiteX3" fmla="*/ 11695 w 12384"/>
                <a:gd name="connsiteY3" fmla="*/ 8989 h 12067"/>
                <a:gd name="connsiteX4" fmla="*/ 2189 w 12384"/>
                <a:gd name="connsiteY4" fmla="*/ 10906 h 12067"/>
                <a:gd name="connsiteX5" fmla="*/ 2170 w 12384"/>
                <a:gd name="connsiteY5" fmla="*/ 10894 h 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4" h="12067">
                  <a:moveTo>
                    <a:pt x="2170" y="10894"/>
                  </a:moveTo>
                  <a:cubicBezTo>
                    <a:pt x="-440" y="8680"/>
                    <a:pt x="-754" y="4773"/>
                    <a:pt x="1465" y="2167"/>
                  </a:cubicBezTo>
                  <a:cubicBezTo>
                    <a:pt x="3675" y="-439"/>
                    <a:pt x="7580" y="-756"/>
                    <a:pt x="10190" y="1459"/>
                  </a:cubicBezTo>
                  <a:cubicBezTo>
                    <a:pt x="12371" y="3317"/>
                    <a:pt x="13000" y="6434"/>
                    <a:pt x="11695" y="8989"/>
                  </a:cubicBezTo>
                  <a:cubicBezTo>
                    <a:pt x="9600" y="12144"/>
                    <a:pt x="5342" y="13002"/>
                    <a:pt x="2189" y="10906"/>
                  </a:cubicBezTo>
                  <a:cubicBezTo>
                    <a:pt x="2180" y="10902"/>
                    <a:pt x="2180" y="10898"/>
                    <a:pt x="2170" y="10894"/>
                  </a:cubicBezTo>
                  <a:close/>
                </a:path>
              </a:pathLst>
            </a:custGeom>
            <a:solidFill>
              <a:srgbClr val="D58B94"/>
            </a:solidFill>
            <a:ln w="9525" cap="flat">
              <a:noFill/>
              <a:prstDash val="solid"/>
              <a:miter/>
            </a:ln>
          </p:spPr>
          <p:txBody>
            <a:bodyPr rtlCol="0" anchor="ctr"/>
            <a:lstStyle/>
            <a:p>
              <a:endParaRPr lang="en-IN"/>
            </a:p>
          </p:txBody>
        </p:sp>
        <p:sp>
          <p:nvSpPr>
            <p:cNvPr id="2772" name="Freeform: Shape 2771">
              <a:extLst>
                <a:ext uri="{FF2B5EF4-FFF2-40B4-BE49-F238E27FC236}">
                  <a16:creationId xmlns:a16="http://schemas.microsoft.com/office/drawing/2014/main" xmlns="" id="{78FEB093-43D0-465C-C7ED-1E3C02C4B286}"/>
                </a:ext>
              </a:extLst>
            </p:cNvPr>
            <p:cNvSpPr/>
            <p:nvPr/>
          </p:nvSpPr>
          <p:spPr>
            <a:xfrm>
              <a:off x="3845925" y="801065"/>
              <a:ext cx="6249" cy="5913"/>
            </a:xfrm>
            <a:custGeom>
              <a:avLst/>
              <a:gdLst>
                <a:gd name="connsiteX0" fmla="*/ 2066 w 6249"/>
                <a:gd name="connsiteY0" fmla="*/ 5592 h 5913"/>
                <a:gd name="connsiteX1" fmla="*/ 95 w 6249"/>
                <a:gd name="connsiteY1" fmla="*/ 2063 h 5913"/>
                <a:gd name="connsiteX2" fmla="*/ 3628 w 6249"/>
                <a:gd name="connsiteY2" fmla="*/ 94 h 5913"/>
                <a:gd name="connsiteX3" fmla="*/ 4543 w 6249"/>
                <a:gd name="connsiteY3" fmla="*/ 544 h 5913"/>
                <a:gd name="connsiteX4" fmla="*/ 5991 w 6249"/>
                <a:gd name="connsiteY4" fmla="*/ 4318 h 5913"/>
                <a:gd name="connsiteX5" fmla="*/ 5971 w 6249"/>
                <a:gd name="connsiteY5" fmla="*/ 4354 h 5913"/>
                <a:gd name="connsiteX6" fmla="*/ 2066 w 6249"/>
                <a:gd name="connsiteY6" fmla="*/ 5592 h 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9" h="5913">
                  <a:moveTo>
                    <a:pt x="2066" y="5592"/>
                  </a:moveTo>
                  <a:cubicBezTo>
                    <a:pt x="552" y="5161"/>
                    <a:pt x="-334" y="3581"/>
                    <a:pt x="95" y="2063"/>
                  </a:cubicBezTo>
                  <a:cubicBezTo>
                    <a:pt x="523" y="545"/>
                    <a:pt x="2104" y="-336"/>
                    <a:pt x="3628" y="94"/>
                  </a:cubicBezTo>
                  <a:cubicBezTo>
                    <a:pt x="3952" y="187"/>
                    <a:pt x="4267" y="340"/>
                    <a:pt x="4543" y="544"/>
                  </a:cubicBezTo>
                  <a:cubicBezTo>
                    <a:pt x="5981" y="1187"/>
                    <a:pt x="6629" y="2876"/>
                    <a:pt x="5991" y="4318"/>
                  </a:cubicBezTo>
                  <a:cubicBezTo>
                    <a:pt x="5981" y="4330"/>
                    <a:pt x="5981" y="4341"/>
                    <a:pt x="5971" y="4354"/>
                  </a:cubicBezTo>
                  <a:cubicBezTo>
                    <a:pt x="5219" y="5749"/>
                    <a:pt x="3485" y="6296"/>
                    <a:pt x="2066" y="5592"/>
                  </a:cubicBezTo>
                  <a:close/>
                </a:path>
              </a:pathLst>
            </a:custGeom>
            <a:solidFill>
              <a:srgbClr val="D58B94"/>
            </a:solidFill>
            <a:ln w="9525" cap="flat">
              <a:noFill/>
              <a:prstDash val="solid"/>
              <a:miter/>
            </a:ln>
          </p:spPr>
          <p:txBody>
            <a:bodyPr rtlCol="0" anchor="ctr"/>
            <a:lstStyle/>
            <a:p>
              <a:endParaRPr lang="en-IN"/>
            </a:p>
          </p:txBody>
        </p:sp>
        <p:sp>
          <p:nvSpPr>
            <p:cNvPr id="2773" name="Freeform: Shape 2772">
              <a:extLst>
                <a:ext uri="{FF2B5EF4-FFF2-40B4-BE49-F238E27FC236}">
                  <a16:creationId xmlns:a16="http://schemas.microsoft.com/office/drawing/2014/main" xmlns="" id="{34A8F337-5ED9-2856-C005-A23DFBB8B180}"/>
                </a:ext>
              </a:extLst>
            </p:cNvPr>
            <p:cNvSpPr/>
            <p:nvPr/>
          </p:nvSpPr>
          <p:spPr>
            <a:xfrm>
              <a:off x="3862629" y="796103"/>
              <a:ext cx="5718" cy="5523"/>
            </a:xfrm>
            <a:custGeom>
              <a:avLst/>
              <a:gdLst>
                <a:gd name="connsiteX0" fmla="*/ 1554 w 5718"/>
                <a:gd name="connsiteY0" fmla="*/ 5125 h 5523"/>
                <a:gd name="connsiteX1" fmla="*/ 221 w 5718"/>
                <a:gd name="connsiteY1" fmla="*/ 1596 h 5523"/>
                <a:gd name="connsiteX2" fmla="*/ 316 w 5718"/>
                <a:gd name="connsiteY2" fmla="*/ 1410 h 5523"/>
                <a:gd name="connsiteX3" fmla="*/ 4069 w 5718"/>
                <a:gd name="connsiteY3" fmla="*/ 331 h 5523"/>
                <a:gd name="connsiteX4" fmla="*/ 4126 w 5718"/>
                <a:gd name="connsiteY4" fmla="*/ 362 h 5523"/>
                <a:gd name="connsiteX5" fmla="*/ 5460 w 5718"/>
                <a:gd name="connsiteY5" fmla="*/ 4077 h 5523"/>
                <a:gd name="connsiteX6" fmla="*/ 1554 w 5718"/>
                <a:gd name="connsiteY6" fmla="*/ 5127 h 5523"/>
                <a:gd name="connsiteX7" fmla="*/ 1554 w 5718"/>
                <a:gd name="connsiteY7" fmla="*/ 5125 h 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8" h="5523">
                  <a:moveTo>
                    <a:pt x="1554" y="5125"/>
                  </a:moveTo>
                  <a:cubicBezTo>
                    <a:pt x="212" y="4518"/>
                    <a:pt x="-379" y="2938"/>
                    <a:pt x="221" y="1596"/>
                  </a:cubicBezTo>
                  <a:cubicBezTo>
                    <a:pt x="250" y="1533"/>
                    <a:pt x="288" y="1471"/>
                    <a:pt x="316" y="1410"/>
                  </a:cubicBezTo>
                  <a:cubicBezTo>
                    <a:pt x="1059" y="76"/>
                    <a:pt x="2735" y="-408"/>
                    <a:pt x="4069" y="331"/>
                  </a:cubicBezTo>
                  <a:cubicBezTo>
                    <a:pt x="4088" y="342"/>
                    <a:pt x="4107" y="352"/>
                    <a:pt x="4126" y="362"/>
                  </a:cubicBezTo>
                  <a:cubicBezTo>
                    <a:pt x="5488" y="1045"/>
                    <a:pt x="6079" y="2682"/>
                    <a:pt x="5460" y="4077"/>
                  </a:cubicBezTo>
                  <a:cubicBezTo>
                    <a:pt x="4669" y="5445"/>
                    <a:pt x="2926" y="5915"/>
                    <a:pt x="1554" y="5127"/>
                  </a:cubicBezTo>
                  <a:cubicBezTo>
                    <a:pt x="1554" y="5126"/>
                    <a:pt x="1554" y="5126"/>
                    <a:pt x="1554" y="5125"/>
                  </a:cubicBezTo>
                  <a:close/>
                </a:path>
              </a:pathLst>
            </a:custGeom>
            <a:solidFill>
              <a:srgbClr val="D58B94"/>
            </a:solidFill>
            <a:ln w="9525" cap="flat">
              <a:noFill/>
              <a:prstDash val="solid"/>
              <a:miter/>
            </a:ln>
          </p:spPr>
          <p:txBody>
            <a:bodyPr rtlCol="0" anchor="ctr"/>
            <a:lstStyle/>
            <a:p>
              <a:endParaRPr lang="en-IN"/>
            </a:p>
          </p:txBody>
        </p:sp>
        <p:sp>
          <p:nvSpPr>
            <p:cNvPr id="2774" name="Freeform: Shape 2773">
              <a:extLst>
                <a:ext uri="{FF2B5EF4-FFF2-40B4-BE49-F238E27FC236}">
                  <a16:creationId xmlns:a16="http://schemas.microsoft.com/office/drawing/2014/main" xmlns="" id="{3EFAEACD-AB36-312A-93C2-02968443BC28}"/>
                </a:ext>
              </a:extLst>
            </p:cNvPr>
            <p:cNvSpPr/>
            <p:nvPr/>
          </p:nvSpPr>
          <p:spPr>
            <a:xfrm>
              <a:off x="3857338" y="811520"/>
              <a:ext cx="6560" cy="6478"/>
            </a:xfrm>
            <a:custGeom>
              <a:avLst/>
              <a:gdLst>
                <a:gd name="connsiteX0" fmla="*/ 1797 w 6560"/>
                <a:gd name="connsiteY0" fmla="*/ 6090 h 6478"/>
                <a:gd name="connsiteX1" fmla="*/ 216 w 6560"/>
                <a:gd name="connsiteY1" fmla="*/ 2227 h 6478"/>
                <a:gd name="connsiteX2" fmla="*/ 273 w 6560"/>
                <a:gd name="connsiteY2" fmla="*/ 2090 h 6478"/>
                <a:gd name="connsiteX3" fmla="*/ 4446 w 6560"/>
                <a:gd name="connsiteY3" fmla="*/ 191 h 6478"/>
                <a:gd name="connsiteX4" fmla="*/ 6341 w 6560"/>
                <a:gd name="connsiteY4" fmla="*/ 4359 h 6478"/>
                <a:gd name="connsiteX5" fmla="*/ 2169 w 6560"/>
                <a:gd name="connsiteY5" fmla="*/ 6258 h 6478"/>
                <a:gd name="connsiteX6" fmla="*/ 1797 w 6560"/>
                <a:gd name="connsiteY6" fmla="*/ 6090 h 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0" h="6478">
                  <a:moveTo>
                    <a:pt x="1797" y="6090"/>
                  </a:moveTo>
                  <a:cubicBezTo>
                    <a:pt x="293" y="5461"/>
                    <a:pt x="-412" y="3732"/>
                    <a:pt x="216" y="2227"/>
                  </a:cubicBezTo>
                  <a:cubicBezTo>
                    <a:pt x="235" y="2181"/>
                    <a:pt x="255" y="2135"/>
                    <a:pt x="273" y="2090"/>
                  </a:cubicBezTo>
                  <a:cubicBezTo>
                    <a:pt x="902" y="414"/>
                    <a:pt x="2769" y="-436"/>
                    <a:pt x="4446" y="191"/>
                  </a:cubicBezTo>
                  <a:cubicBezTo>
                    <a:pt x="6112" y="819"/>
                    <a:pt x="6970" y="2685"/>
                    <a:pt x="6341" y="4359"/>
                  </a:cubicBezTo>
                  <a:cubicBezTo>
                    <a:pt x="5712" y="6035"/>
                    <a:pt x="3845" y="6884"/>
                    <a:pt x="2169" y="6258"/>
                  </a:cubicBezTo>
                  <a:cubicBezTo>
                    <a:pt x="2045" y="6210"/>
                    <a:pt x="1921" y="6154"/>
                    <a:pt x="1797" y="6090"/>
                  </a:cubicBezTo>
                  <a:close/>
                </a:path>
              </a:pathLst>
            </a:custGeom>
            <a:solidFill>
              <a:srgbClr val="D58B94"/>
            </a:solidFill>
            <a:ln w="9525" cap="flat">
              <a:noFill/>
              <a:prstDash val="solid"/>
              <a:miter/>
            </a:ln>
          </p:spPr>
          <p:txBody>
            <a:bodyPr rtlCol="0" anchor="ctr"/>
            <a:lstStyle/>
            <a:p>
              <a:endParaRPr lang="en-IN"/>
            </a:p>
          </p:txBody>
        </p:sp>
        <p:sp>
          <p:nvSpPr>
            <p:cNvPr id="2775" name="Freeform: Shape 2774">
              <a:extLst>
                <a:ext uri="{FF2B5EF4-FFF2-40B4-BE49-F238E27FC236}">
                  <a16:creationId xmlns:a16="http://schemas.microsoft.com/office/drawing/2014/main" xmlns="" id="{9F96A848-8F45-C7DE-B560-2376B85EE5C1}"/>
                </a:ext>
              </a:extLst>
            </p:cNvPr>
            <p:cNvSpPr/>
            <p:nvPr/>
          </p:nvSpPr>
          <p:spPr>
            <a:xfrm>
              <a:off x="3931005" y="810959"/>
              <a:ext cx="9876" cy="9228"/>
            </a:xfrm>
            <a:custGeom>
              <a:avLst/>
              <a:gdLst>
                <a:gd name="connsiteX0" fmla="*/ 2806 w 9876"/>
                <a:gd name="connsiteY0" fmla="*/ 8461 h 9228"/>
                <a:gd name="connsiteX1" fmla="*/ 273 w 9876"/>
                <a:gd name="connsiteY1" fmla="*/ 2806 h 9228"/>
                <a:gd name="connsiteX2" fmla="*/ 5931 w 9876"/>
                <a:gd name="connsiteY2" fmla="*/ 274 h 9228"/>
                <a:gd name="connsiteX3" fmla="*/ 7093 w 9876"/>
                <a:gd name="connsiteY3" fmla="*/ 937 h 9228"/>
                <a:gd name="connsiteX4" fmla="*/ 9474 w 9876"/>
                <a:gd name="connsiteY4" fmla="*/ 7223 h 9228"/>
                <a:gd name="connsiteX5" fmla="*/ 2806 w 9876"/>
                <a:gd name="connsiteY5" fmla="*/ 8461 h 9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6" h="9228">
                  <a:moveTo>
                    <a:pt x="2806" y="8461"/>
                  </a:moveTo>
                  <a:cubicBezTo>
                    <a:pt x="549" y="7599"/>
                    <a:pt x="-584" y="5068"/>
                    <a:pt x="273" y="2806"/>
                  </a:cubicBezTo>
                  <a:cubicBezTo>
                    <a:pt x="1140" y="545"/>
                    <a:pt x="3664" y="-588"/>
                    <a:pt x="5931" y="274"/>
                  </a:cubicBezTo>
                  <a:cubicBezTo>
                    <a:pt x="6350" y="434"/>
                    <a:pt x="6740" y="657"/>
                    <a:pt x="7093" y="937"/>
                  </a:cubicBezTo>
                  <a:cubicBezTo>
                    <a:pt x="9445" y="2056"/>
                    <a:pt x="10493" y="4829"/>
                    <a:pt x="9474" y="7223"/>
                  </a:cubicBezTo>
                  <a:cubicBezTo>
                    <a:pt x="7902" y="9289"/>
                    <a:pt x="5016" y="9825"/>
                    <a:pt x="2806" y="8461"/>
                  </a:cubicBezTo>
                  <a:close/>
                </a:path>
              </a:pathLst>
            </a:custGeom>
            <a:solidFill>
              <a:srgbClr val="D58B94"/>
            </a:solidFill>
            <a:ln w="9525" cap="flat">
              <a:noFill/>
              <a:prstDash val="solid"/>
              <a:miter/>
            </a:ln>
          </p:spPr>
          <p:txBody>
            <a:bodyPr rtlCol="0" anchor="ctr"/>
            <a:lstStyle/>
            <a:p>
              <a:endParaRPr lang="en-IN"/>
            </a:p>
          </p:txBody>
        </p:sp>
        <p:sp>
          <p:nvSpPr>
            <p:cNvPr id="2776" name="Freeform: Shape 2775">
              <a:extLst>
                <a:ext uri="{FF2B5EF4-FFF2-40B4-BE49-F238E27FC236}">
                  <a16:creationId xmlns:a16="http://schemas.microsoft.com/office/drawing/2014/main" xmlns="" id="{FC6AC93A-B7E5-9EAA-CA29-58A3B1C2BC16}"/>
                </a:ext>
              </a:extLst>
            </p:cNvPr>
            <p:cNvSpPr/>
            <p:nvPr/>
          </p:nvSpPr>
          <p:spPr>
            <a:xfrm>
              <a:off x="3934146" y="799074"/>
              <a:ext cx="10229" cy="10099"/>
            </a:xfrm>
            <a:custGeom>
              <a:avLst/>
              <a:gdLst>
                <a:gd name="connsiteX0" fmla="*/ 2618 w 10229"/>
                <a:gd name="connsiteY0" fmla="*/ 9392 h 10099"/>
                <a:gd name="connsiteX1" fmla="*/ 418 w 10229"/>
                <a:gd name="connsiteY1" fmla="*/ 3312 h 10099"/>
                <a:gd name="connsiteX2" fmla="*/ 427 w 10229"/>
                <a:gd name="connsiteY2" fmla="*/ 3296 h 10099"/>
                <a:gd name="connsiteX3" fmla="*/ 6904 w 10229"/>
                <a:gd name="connsiteY3" fmla="*/ 295 h 10099"/>
                <a:gd name="connsiteX4" fmla="*/ 9905 w 10229"/>
                <a:gd name="connsiteY4" fmla="*/ 6773 h 10099"/>
                <a:gd name="connsiteX5" fmla="*/ 3428 w 10229"/>
                <a:gd name="connsiteY5" fmla="*/ 9774 h 10099"/>
                <a:gd name="connsiteX6" fmla="*/ 2618 w 10229"/>
                <a:gd name="connsiteY6" fmla="*/ 9392 h 1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9" h="10099">
                  <a:moveTo>
                    <a:pt x="2618" y="9392"/>
                  </a:moveTo>
                  <a:cubicBezTo>
                    <a:pt x="332" y="8320"/>
                    <a:pt x="-649" y="5598"/>
                    <a:pt x="418" y="3312"/>
                  </a:cubicBezTo>
                  <a:cubicBezTo>
                    <a:pt x="418" y="3307"/>
                    <a:pt x="427" y="3301"/>
                    <a:pt x="427" y="3296"/>
                  </a:cubicBezTo>
                  <a:cubicBezTo>
                    <a:pt x="1389" y="679"/>
                    <a:pt x="4285" y="-665"/>
                    <a:pt x="6904" y="295"/>
                  </a:cubicBezTo>
                  <a:cubicBezTo>
                    <a:pt x="9523" y="1255"/>
                    <a:pt x="10866" y="4156"/>
                    <a:pt x="9905" y="6773"/>
                  </a:cubicBezTo>
                  <a:cubicBezTo>
                    <a:pt x="8942" y="9391"/>
                    <a:pt x="6047" y="10734"/>
                    <a:pt x="3428" y="9774"/>
                  </a:cubicBezTo>
                  <a:cubicBezTo>
                    <a:pt x="3151" y="9671"/>
                    <a:pt x="2875" y="9544"/>
                    <a:pt x="2618" y="9392"/>
                  </a:cubicBezTo>
                  <a:close/>
                </a:path>
              </a:pathLst>
            </a:custGeom>
            <a:solidFill>
              <a:srgbClr val="D58B94"/>
            </a:solidFill>
            <a:ln w="9525" cap="flat">
              <a:noFill/>
              <a:prstDash val="solid"/>
              <a:miter/>
            </a:ln>
          </p:spPr>
          <p:txBody>
            <a:bodyPr rtlCol="0" anchor="ctr"/>
            <a:lstStyle/>
            <a:p>
              <a:endParaRPr lang="en-IN"/>
            </a:p>
          </p:txBody>
        </p:sp>
        <p:sp>
          <p:nvSpPr>
            <p:cNvPr id="2777" name="Freeform: Shape 2776">
              <a:extLst>
                <a:ext uri="{FF2B5EF4-FFF2-40B4-BE49-F238E27FC236}">
                  <a16:creationId xmlns:a16="http://schemas.microsoft.com/office/drawing/2014/main" xmlns="" id="{23F7F72D-1FF2-59B7-B724-21827A8946B0}"/>
                </a:ext>
              </a:extLst>
            </p:cNvPr>
            <p:cNvSpPr/>
            <p:nvPr/>
          </p:nvSpPr>
          <p:spPr>
            <a:xfrm>
              <a:off x="3906911" y="853601"/>
              <a:ext cx="4441" cy="4016"/>
            </a:xfrm>
            <a:custGeom>
              <a:avLst/>
              <a:gdLst>
                <a:gd name="connsiteX0" fmla="*/ 1469 w 4441"/>
                <a:gd name="connsiteY0" fmla="*/ 3728 h 4016"/>
                <a:gd name="connsiteX1" fmla="*/ 135 w 4441"/>
                <a:gd name="connsiteY1" fmla="*/ 785 h 4016"/>
                <a:gd name="connsiteX2" fmla="*/ 135 w 4441"/>
                <a:gd name="connsiteY2" fmla="*/ 776 h 4016"/>
                <a:gd name="connsiteX3" fmla="*/ 3631 w 4441"/>
                <a:gd name="connsiteY3" fmla="*/ 647 h 4016"/>
                <a:gd name="connsiteX4" fmla="*/ 4326 w 4441"/>
                <a:gd name="connsiteY4" fmla="*/ 3157 h 4016"/>
                <a:gd name="connsiteX5" fmla="*/ 1469 w 4441"/>
                <a:gd name="connsiteY5" fmla="*/ 3728 h 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1" h="4016">
                  <a:moveTo>
                    <a:pt x="1469" y="3728"/>
                  </a:moveTo>
                  <a:cubicBezTo>
                    <a:pt x="287" y="3285"/>
                    <a:pt x="-313" y="1967"/>
                    <a:pt x="135" y="785"/>
                  </a:cubicBezTo>
                  <a:cubicBezTo>
                    <a:pt x="135" y="781"/>
                    <a:pt x="135" y="778"/>
                    <a:pt x="135" y="776"/>
                  </a:cubicBezTo>
                  <a:cubicBezTo>
                    <a:pt x="1068" y="-226"/>
                    <a:pt x="2630" y="-284"/>
                    <a:pt x="3631" y="647"/>
                  </a:cubicBezTo>
                  <a:cubicBezTo>
                    <a:pt x="4326" y="1285"/>
                    <a:pt x="4593" y="2257"/>
                    <a:pt x="4326" y="3157"/>
                  </a:cubicBezTo>
                  <a:cubicBezTo>
                    <a:pt x="3631" y="4008"/>
                    <a:pt x="2430" y="4248"/>
                    <a:pt x="1469" y="3728"/>
                  </a:cubicBezTo>
                  <a:close/>
                </a:path>
              </a:pathLst>
            </a:custGeom>
            <a:solidFill>
              <a:srgbClr val="D58B94"/>
            </a:solidFill>
            <a:ln w="9525" cap="flat">
              <a:noFill/>
              <a:prstDash val="solid"/>
              <a:miter/>
            </a:ln>
          </p:spPr>
          <p:txBody>
            <a:bodyPr rtlCol="0" anchor="ctr"/>
            <a:lstStyle/>
            <a:p>
              <a:endParaRPr lang="en-IN"/>
            </a:p>
          </p:txBody>
        </p:sp>
        <p:sp>
          <p:nvSpPr>
            <p:cNvPr id="2778" name="Freeform: Shape 2777">
              <a:extLst>
                <a:ext uri="{FF2B5EF4-FFF2-40B4-BE49-F238E27FC236}">
                  <a16:creationId xmlns:a16="http://schemas.microsoft.com/office/drawing/2014/main" xmlns="" id="{0138B6BC-C25A-5C93-91C2-142C6BF7842D}"/>
                </a:ext>
              </a:extLst>
            </p:cNvPr>
            <p:cNvSpPr/>
            <p:nvPr/>
          </p:nvSpPr>
          <p:spPr>
            <a:xfrm>
              <a:off x="3893656" y="837751"/>
              <a:ext cx="12193" cy="11993"/>
            </a:xfrm>
            <a:custGeom>
              <a:avLst/>
              <a:gdLst>
                <a:gd name="connsiteX0" fmla="*/ 2627 w 12193"/>
                <a:gd name="connsiteY0" fmla="*/ 11102 h 11993"/>
                <a:gd name="connsiteX1" fmla="*/ 1065 w 12193"/>
                <a:gd name="connsiteY1" fmla="*/ 2623 h 11993"/>
                <a:gd name="connsiteX2" fmla="*/ 9542 w 12193"/>
                <a:gd name="connsiteY2" fmla="*/ 1061 h 11993"/>
                <a:gd name="connsiteX3" fmla="*/ 11580 w 12193"/>
                <a:gd name="connsiteY3" fmla="*/ 8720 h 11993"/>
                <a:gd name="connsiteX4" fmla="*/ 2627 w 12193"/>
                <a:gd name="connsiteY4" fmla="*/ 11102 h 1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3" h="11993">
                  <a:moveTo>
                    <a:pt x="2627" y="11102"/>
                  </a:moveTo>
                  <a:cubicBezTo>
                    <a:pt x="-145" y="9192"/>
                    <a:pt x="-850" y="5396"/>
                    <a:pt x="1065" y="2623"/>
                  </a:cubicBezTo>
                  <a:cubicBezTo>
                    <a:pt x="2979" y="-149"/>
                    <a:pt x="6770" y="-848"/>
                    <a:pt x="9542" y="1061"/>
                  </a:cubicBezTo>
                  <a:cubicBezTo>
                    <a:pt x="12018" y="2764"/>
                    <a:pt x="12876" y="6014"/>
                    <a:pt x="11580" y="8720"/>
                  </a:cubicBezTo>
                  <a:cubicBezTo>
                    <a:pt x="9761" y="11841"/>
                    <a:pt x="5761" y="12904"/>
                    <a:pt x="2627" y="11102"/>
                  </a:cubicBezTo>
                  <a:close/>
                </a:path>
              </a:pathLst>
            </a:custGeom>
            <a:solidFill>
              <a:srgbClr val="D58B94"/>
            </a:solidFill>
            <a:ln w="9525" cap="flat">
              <a:noFill/>
              <a:prstDash val="solid"/>
              <a:miter/>
            </a:ln>
          </p:spPr>
          <p:txBody>
            <a:bodyPr rtlCol="0" anchor="ctr"/>
            <a:lstStyle/>
            <a:p>
              <a:endParaRPr lang="en-IN"/>
            </a:p>
          </p:txBody>
        </p:sp>
        <p:sp>
          <p:nvSpPr>
            <p:cNvPr id="2779" name="Freeform: Shape 2778">
              <a:extLst>
                <a:ext uri="{FF2B5EF4-FFF2-40B4-BE49-F238E27FC236}">
                  <a16:creationId xmlns:a16="http://schemas.microsoft.com/office/drawing/2014/main" xmlns="" id="{67DE010E-78C4-A539-AFDA-F870A28DAD61}"/>
                </a:ext>
              </a:extLst>
            </p:cNvPr>
            <p:cNvSpPr/>
            <p:nvPr/>
          </p:nvSpPr>
          <p:spPr>
            <a:xfrm>
              <a:off x="3903081" y="821559"/>
              <a:ext cx="19506" cy="18172"/>
            </a:xfrm>
            <a:custGeom>
              <a:avLst/>
              <a:gdLst>
                <a:gd name="connsiteX0" fmla="*/ 5870 w 19506"/>
                <a:gd name="connsiteY0" fmla="*/ 16721 h 18172"/>
                <a:gd name="connsiteX1" fmla="*/ 717 w 19506"/>
                <a:gd name="connsiteY1" fmla="*/ 4277 h 18172"/>
                <a:gd name="connsiteX2" fmla="*/ 726 w 19506"/>
                <a:gd name="connsiteY2" fmla="*/ 4243 h 18172"/>
                <a:gd name="connsiteX3" fmla="*/ 15233 w 19506"/>
                <a:gd name="connsiteY3" fmla="*/ 1985 h 18172"/>
                <a:gd name="connsiteX4" fmla="*/ 18919 w 19506"/>
                <a:gd name="connsiteY4" fmla="*/ 13768 h 18172"/>
                <a:gd name="connsiteX5" fmla="*/ 5870 w 19506"/>
                <a:gd name="connsiteY5" fmla="*/ 16721 h 1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06" h="18172">
                  <a:moveTo>
                    <a:pt x="5870" y="16721"/>
                  </a:moveTo>
                  <a:cubicBezTo>
                    <a:pt x="1012" y="14709"/>
                    <a:pt x="-1303" y="9137"/>
                    <a:pt x="717" y="4277"/>
                  </a:cubicBezTo>
                  <a:cubicBezTo>
                    <a:pt x="717" y="4266"/>
                    <a:pt x="726" y="4254"/>
                    <a:pt x="726" y="4243"/>
                  </a:cubicBezTo>
                  <a:cubicBezTo>
                    <a:pt x="4108" y="-387"/>
                    <a:pt x="10604" y="-1398"/>
                    <a:pt x="15233" y="1985"/>
                  </a:cubicBezTo>
                  <a:cubicBezTo>
                    <a:pt x="18919" y="4676"/>
                    <a:pt x="20414" y="9457"/>
                    <a:pt x="18919" y="13768"/>
                  </a:cubicBezTo>
                  <a:cubicBezTo>
                    <a:pt x="16109" y="18155"/>
                    <a:pt x="10299" y="19471"/>
                    <a:pt x="5870" y="16721"/>
                  </a:cubicBezTo>
                  <a:close/>
                </a:path>
              </a:pathLst>
            </a:custGeom>
            <a:solidFill>
              <a:srgbClr val="D58B94"/>
            </a:solidFill>
            <a:ln w="9525" cap="flat">
              <a:noFill/>
              <a:prstDash val="solid"/>
              <a:miter/>
            </a:ln>
          </p:spPr>
          <p:txBody>
            <a:bodyPr rtlCol="0" anchor="ctr"/>
            <a:lstStyle/>
            <a:p>
              <a:endParaRPr lang="en-IN"/>
            </a:p>
          </p:txBody>
        </p:sp>
        <p:sp>
          <p:nvSpPr>
            <p:cNvPr id="2780" name="Freeform: Shape 2779">
              <a:extLst>
                <a:ext uri="{FF2B5EF4-FFF2-40B4-BE49-F238E27FC236}">
                  <a16:creationId xmlns:a16="http://schemas.microsoft.com/office/drawing/2014/main" xmlns="" id="{ADA6C99F-AB1F-75B1-4545-4A9352F25831}"/>
                </a:ext>
              </a:extLst>
            </p:cNvPr>
            <p:cNvSpPr/>
            <p:nvPr/>
          </p:nvSpPr>
          <p:spPr>
            <a:xfrm>
              <a:off x="3915546" y="811407"/>
              <a:ext cx="10808" cy="10208"/>
            </a:xfrm>
            <a:custGeom>
              <a:avLst/>
              <a:gdLst>
                <a:gd name="connsiteX0" fmla="*/ 3120 w 10808"/>
                <a:gd name="connsiteY0" fmla="*/ 9347 h 10208"/>
                <a:gd name="connsiteX1" fmla="*/ 434 w 10808"/>
                <a:gd name="connsiteY1" fmla="*/ 2443 h 10208"/>
                <a:gd name="connsiteX2" fmla="*/ 453 w 10808"/>
                <a:gd name="connsiteY2" fmla="*/ 2394 h 10208"/>
                <a:gd name="connsiteX3" fmla="*/ 7540 w 10808"/>
                <a:gd name="connsiteY3" fmla="*/ 773 h 10208"/>
                <a:gd name="connsiteX4" fmla="*/ 7692 w 10808"/>
                <a:gd name="connsiteY4" fmla="*/ 870 h 10208"/>
                <a:gd name="connsiteX5" fmla="*/ 10359 w 10808"/>
                <a:gd name="connsiteY5" fmla="*/ 7823 h 10208"/>
                <a:gd name="connsiteX6" fmla="*/ 3120 w 10808"/>
                <a:gd name="connsiteY6" fmla="*/ 9347 h 1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08" h="10208">
                  <a:moveTo>
                    <a:pt x="3120" y="9347"/>
                  </a:moveTo>
                  <a:cubicBezTo>
                    <a:pt x="472" y="8183"/>
                    <a:pt x="-737" y="5092"/>
                    <a:pt x="434" y="2443"/>
                  </a:cubicBezTo>
                  <a:cubicBezTo>
                    <a:pt x="434" y="2427"/>
                    <a:pt x="444" y="2410"/>
                    <a:pt x="453" y="2394"/>
                  </a:cubicBezTo>
                  <a:cubicBezTo>
                    <a:pt x="1968" y="-12"/>
                    <a:pt x="5140" y="-737"/>
                    <a:pt x="7540" y="773"/>
                  </a:cubicBezTo>
                  <a:cubicBezTo>
                    <a:pt x="7597" y="805"/>
                    <a:pt x="7645" y="836"/>
                    <a:pt x="7692" y="870"/>
                  </a:cubicBezTo>
                  <a:cubicBezTo>
                    <a:pt x="10321" y="2080"/>
                    <a:pt x="11502" y="5165"/>
                    <a:pt x="10359" y="7823"/>
                  </a:cubicBezTo>
                  <a:cubicBezTo>
                    <a:pt x="8778" y="10238"/>
                    <a:pt x="5540" y="10920"/>
                    <a:pt x="3120" y="9347"/>
                  </a:cubicBezTo>
                  <a:close/>
                </a:path>
              </a:pathLst>
            </a:custGeom>
            <a:solidFill>
              <a:srgbClr val="D58B94"/>
            </a:solidFill>
            <a:ln w="9525" cap="flat">
              <a:noFill/>
              <a:prstDash val="solid"/>
              <a:miter/>
            </a:ln>
          </p:spPr>
          <p:txBody>
            <a:bodyPr rtlCol="0" anchor="ctr"/>
            <a:lstStyle/>
            <a:p>
              <a:endParaRPr lang="en-IN"/>
            </a:p>
          </p:txBody>
        </p:sp>
        <p:sp>
          <p:nvSpPr>
            <p:cNvPr id="2781" name="Freeform: Shape 2780">
              <a:extLst>
                <a:ext uri="{FF2B5EF4-FFF2-40B4-BE49-F238E27FC236}">
                  <a16:creationId xmlns:a16="http://schemas.microsoft.com/office/drawing/2014/main" xmlns="" id="{F03EE927-BF41-4D26-38A6-C300B3C35611}"/>
                </a:ext>
              </a:extLst>
            </p:cNvPr>
            <p:cNvSpPr/>
            <p:nvPr/>
          </p:nvSpPr>
          <p:spPr>
            <a:xfrm>
              <a:off x="3918004" y="798743"/>
              <a:ext cx="9256" cy="8619"/>
            </a:xfrm>
            <a:custGeom>
              <a:avLst/>
              <a:gdLst>
                <a:gd name="connsiteX0" fmla="*/ 2758 w 9256"/>
                <a:gd name="connsiteY0" fmla="*/ 7628 h 8619"/>
                <a:gd name="connsiteX1" fmla="*/ 157 w 9256"/>
                <a:gd name="connsiteY1" fmla="*/ 2758 h 8619"/>
                <a:gd name="connsiteX2" fmla="*/ 5025 w 9256"/>
                <a:gd name="connsiteY2" fmla="*/ 154 h 8619"/>
                <a:gd name="connsiteX3" fmla="*/ 6473 w 9256"/>
                <a:gd name="connsiteY3" fmla="*/ 961 h 8619"/>
                <a:gd name="connsiteX4" fmla="*/ 9073 w 9256"/>
                <a:gd name="connsiteY4" fmla="*/ 5831 h 8619"/>
                <a:gd name="connsiteX5" fmla="*/ 4206 w 9256"/>
                <a:gd name="connsiteY5" fmla="*/ 8435 h 8619"/>
                <a:gd name="connsiteX6" fmla="*/ 2758 w 9256"/>
                <a:gd name="connsiteY6" fmla="*/ 7628 h 8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56" h="8619">
                  <a:moveTo>
                    <a:pt x="2758" y="7628"/>
                  </a:moveTo>
                  <a:cubicBezTo>
                    <a:pt x="691" y="7002"/>
                    <a:pt x="-471" y="4822"/>
                    <a:pt x="157" y="2758"/>
                  </a:cubicBezTo>
                  <a:cubicBezTo>
                    <a:pt x="776" y="694"/>
                    <a:pt x="2958" y="-472"/>
                    <a:pt x="5025" y="154"/>
                  </a:cubicBezTo>
                  <a:cubicBezTo>
                    <a:pt x="5558" y="316"/>
                    <a:pt x="6053" y="591"/>
                    <a:pt x="6473" y="961"/>
                  </a:cubicBezTo>
                  <a:cubicBezTo>
                    <a:pt x="8539" y="1587"/>
                    <a:pt x="9701" y="3767"/>
                    <a:pt x="9073" y="5831"/>
                  </a:cubicBezTo>
                  <a:cubicBezTo>
                    <a:pt x="8454" y="7895"/>
                    <a:pt x="6272" y="9061"/>
                    <a:pt x="4206" y="8435"/>
                  </a:cubicBezTo>
                  <a:cubicBezTo>
                    <a:pt x="3672" y="8273"/>
                    <a:pt x="3177" y="7998"/>
                    <a:pt x="2758" y="7628"/>
                  </a:cubicBezTo>
                  <a:close/>
                </a:path>
              </a:pathLst>
            </a:custGeom>
            <a:solidFill>
              <a:srgbClr val="D58B94"/>
            </a:solidFill>
            <a:ln w="9525" cap="flat">
              <a:noFill/>
              <a:prstDash val="solid"/>
              <a:miter/>
            </a:ln>
          </p:spPr>
          <p:txBody>
            <a:bodyPr rtlCol="0" anchor="ctr"/>
            <a:lstStyle/>
            <a:p>
              <a:endParaRPr lang="en-IN"/>
            </a:p>
          </p:txBody>
        </p:sp>
        <p:sp>
          <p:nvSpPr>
            <p:cNvPr id="2782" name="Freeform: Shape 2781">
              <a:extLst>
                <a:ext uri="{FF2B5EF4-FFF2-40B4-BE49-F238E27FC236}">
                  <a16:creationId xmlns:a16="http://schemas.microsoft.com/office/drawing/2014/main" xmlns="" id="{10554577-85D0-3DE8-3331-17C0EB3CD986}"/>
                </a:ext>
              </a:extLst>
            </p:cNvPr>
            <p:cNvSpPr/>
            <p:nvPr/>
          </p:nvSpPr>
          <p:spPr>
            <a:xfrm>
              <a:off x="3913211" y="787154"/>
              <a:ext cx="7012" cy="6645"/>
            </a:xfrm>
            <a:custGeom>
              <a:avLst/>
              <a:gdLst>
                <a:gd name="connsiteX0" fmla="*/ 2027 w 7012"/>
                <a:gd name="connsiteY0" fmla="*/ 6073 h 6645"/>
                <a:gd name="connsiteX1" fmla="*/ 188 w 7012"/>
                <a:gd name="connsiteY1" fmla="*/ 2027 h 6645"/>
                <a:gd name="connsiteX2" fmla="*/ 4227 w 7012"/>
                <a:gd name="connsiteY2" fmla="*/ 185 h 6645"/>
                <a:gd name="connsiteX3" fmla="*/ 5170 w 7012"/>
                <a:gd name="connsiteY3" fmla="*/ 739 h 6645"/>
                <a:gd name="connsiteX4" fmla="*/ 6675 w 7012"/>
                <a:gd name="connsiteY4" fmla="*/ 5063 h 6645"/>
                <a:gd name="connsiteX5" fmla="*/ 6599 w 7012"/>
                <a:gd name="connsiteY5" fmla="*/ 5215 h 6645"/>
                <a:gd name="connsiteX6" fmla="*/ 2027 w 7012"/>
                <a:gd name="connsiteY6" fmla="*/ 6073 h 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12" h="6645">
                  <a:moveTo>
                    <a:pt x="2027" y="6073"/>
                  </a:moveTo>
                  <a:cubicBezTo>
                    <a:pt x="398" y="5464"/>
                    <a:pt x="-421" y="3652"/>
                    <a:pt x="188" y="2027"/>
                  </a:cubicBezTo>
                  <a:cubicBezTo>
                    <a:pt x="798" y="401"/>
                    <a:pt x="2607" y="-423"/>
                    <a:pt x="4227" y="185"/>
                  </a:cubicBezTo>
                  <a:cubicBezTo>
                    <a:pt x="4570" y="314"/>
                    <a:pt x="4894" y="501"/>
                    <a:pt x="5170" y="739"/>
                  </a:cubicBezTo>
                  <a:cubicBezTo>
                    <a:pt x="6780" y="1517"/>
                    <a:pt x="7456" y="3453"/>
                    <a:pt x="6675" y="5063"/>
                  </a:cubicBezTo>
                  <a:cubicBezTo>
                    <a:pt x="6656" y="5114"/>
                    <a:pt x="6627" y="5165"/>
                    <a:pt x="6599" y="5215"/>
                  </a:cubicBezTo>
                  <a:cubicBezTo>
                    <a:pt x="5560" y="6693"/>
                    <a:pt x="3532" y="7073"/>
                    <a:pt x="2027" y="6073"/>
                  </a:cubicBezTo>
                  <a:close/>
                </a:path>
              </a:pathLst>
            </a:custGeom>
            <a:solidFill>
              <a:srgbClr val="D58B94"/>
            </a:solidFill>
            <a:ln w="9525" cap="flat">
              <a:noFill/>
              <a:prstDash val="solid"/>
              <a:miter/>
            </a:ln>
          </p:spPr>
          <p:txBody>
            <a:bodyPr rtlCol="0" anchor="ctr"/>
            <a:lstStyle/>
            <a:p>
              <a:endParaRPr lang="en-IN"/>
            </a:p>
          </p:txBody>
        </p:sp>
        <p:sp>
          <p:nvSpPr>
            <p:cNvPr id="2783" name="Freeform: Shape 2782">
              <a:extLst>
                <a:ext uri="{FF2B5EF4-FFF2-40B4-BE49-F238E27FC236}">
                  <a16:creationId xmlns:a16="http://schemas.microsoft.com/office/drawing/2014/main" xmlns="" id="{D0E57DCE-F2AD-B7C2-A696-34BF65382599}"/>
                </a:ext>
              </a:extLst>
            </p:cNvPr>
            <p:cNvSpPr/>
            <p:nvPr/>
          </p:nvSpPr>
          <p:spPr>
            <a:xfrm>
              <a:off x="3906819" y="795726"/>
              <a:ext cx="8767" cy="8182"/>
            </a:xfrm>
            <a:custGeom>
              <a:avLst/>
              <a:gdLst>
                <a:gd name="connsiteX0" fmla="*/ 227 w 8767"/>
                <a:gd name="connsiteY0" fmla="*/ 4930 h 8182"/>
                <a:gd name="connsiteX1" fmla="*/ 2313 w 8767"/>
                <a:gd name="connsiteY1" fmla="*/ 257 h 8182"/>
                <a:gd name="connsiteX2" fmla="*/ 2989 w 8767"/>
                <a:gd name="connsiteY2" fmla="*/ 73 h 8182"/>
                <a:gd name="connsiteX3" fmla="*/ 8513 w 8767"/>
                <a:gd name="connsiteY3" fmla="*/ 3311 h 8182"/>
                <a:gd name="connsiteX4" fmla="*/ 6504 w 8767"/>
                <a:gd name="connsiteY4" fmla="*/ 7873 h 8182"/>
                <a:gd name="connsiteX5" fmla="*/ 5751 w 8767"/>
                <a:gd name="connsiteY5" fmla="*/ 8074 h 8182"/>
                <a:gd name="connsiteX6" fmla="*/ 227 w 8767"/>
                <a:gd name="connsiteY6" fmla="*/ 4930 h 8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7" h="8182">
                  <a:moveTo>
                    <a:pt x="227" y="4930"/>
                  </a:moveTo>
                  <a:cubicBezTo>
                    <a:pt x="-488" y="3062"/>
                    <a:pt x="446" y="971"/>
                    <a:pt x="2313" y="257"/>
                  </a:cubicBezTo>
                  <a:cubicBezTo>
                    <a:pt x="2532" y="174"/>
                    <a:pt x="2760" y="113"/>
                    <a:pt x="2989" y="73"/>
                  </a:cubicBezTo>
                  <a:cubicBezTo>
                    <a:pt x="5380" y="-387"/>
                    <a:pt x="7742" y="998"/>
                    <a:pt x="8513" y="3311"/>
                  </a:cubicBezTo>
                  <a:cubicBezTo>
                    <a:pt x="9218" y="5126"/>
                    <a:pt x="8323" y="7168"/>
                    <a:pt x="6504" y="7873"/>
                  </a:cubicBezTo>
                  <a:cubicBezTo>
                    <a:pt x="6266" y="7968"/>
                    <a:pt x="6008" y="8034"/>
                    <a:pt x="5751" y="8074"/>
                  </a:cubicBezTo>
                  <a:cubicBezTo>
                    <a:pt x="3389" y="8543"/>
                    <a:pt x="1036" y="7205"/>
                    <a:pt x="227" y="4930"/>
                  </a:cubicBezTo>
                  <a:close/>
                </a:path>
              </a:pathLst>
            </a:custGeom>
            <a:solidFill>
              <a:srgbClr val="D58B94"/>
            </a:solidFill>
            <a:ln w="9525" cap="flat">
              <a:noFill/>
              <a:prstDash val="solid"/>
              <a:miter/>
            </a:ln>
          </p:spPr>
          <p:txBody>
            <a:bodyPr rtlCol="0" anchor="ctr"/>
            <a:lstStyle/>
            <a:p>
              <a:endParaRPr lang="en-IN"/>
            </a:p>
          </p:txBody>
        </p:sp>
        <p:sp>
          <p:nvSpPr>
            <p:cNvPr id="2784" name="Freeform: Shape 2783">
              <a:extLst>
                <a:ext uri="{FF2B5EF4-FFF2-40B4-BE49-F238E27FC236}">
                  <a16:creationId xmlns:a16="http://schemas.microsoft.com/office/drawing/2014/main" xmlns="" id="{1DD22A01-4CCE-CC19-1C4D-3CDC25F28F7C}"/>
                </a:ext>
              </a:extLst>
            </p:cNvPr>
            <p:cNvSpPr/>
            <p:nvPr/>
          </p:nvSpPr>
          <p:spPr>
            <a:xfrm>
              <a:off x="3886814" y="815277"/>
              <a:ext cx="11055" cy="10407"/>
            </a:xfrm>
            <a:custGeom>
              <a:avLst/>
              <a:gdLst>
                <a:gd name="connsiteX0" fmla="*/ 3468 w 11055"/>
                <a:gd name="connsiteY0" fmla="*/ 9667 h 10407"/>
                <a:gd name="connsiteX1" fmla="*/ 210 w 11055"/>
                <a:gd name="connsiteY1" fmla="*/ 3465 h 10407"/>
                <a:gd name="connsiteX2" fmla="*/ 6420 w 11055"/>
                <a:gd name="connsiteY2" fmla="*/ 211 h 10407"/>
                <a:gd name="connsiteX3" fmla="*/ 7945 w 11055"/>
                <a:gd name="connsiteY3" fmla="*/ 1000 h 10407"/>
                <a:gd name="connsiteX4" fmla="*/ 10611 w 11055"/>
                <a:gd name="connsiteY4" fmla="*/ 7858 h 10407"/>
                <a:gd name="connsiteX5" fmla="*/ 3468 w 11055"/>
                <a:gd name="connsiteY5" fmla="*/ 9667 h 10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55" h="10407">
                  <a:moveTo>
                    <a:pt x="3468" y="9667"/>
                  </a:moveTo>
                  <a:cubicBezTo>
                    <a:pt x="858" y="8853"/>
                    <a:pt x="-599" y="6076"/>
                    <a:pt x="210" y="3465"/>
                  </a:cubicBezTo>
                  <a:cubicBezTo>
                    <a:pt x="1030" y="853"/>
                    <a:pt x="3801" y="-603"/>
                    <a:pt x="6420" y="211"/>
                  </a:cubicBezTo>
                  <a:cubicBezTo>
                    <a:pt x="6963" y="382"/>
                    <a:pt x="7487" y="649"/>
                    <a:pt x="7945" y="1000"/>
                  </a:cubicBezTo>
                  <a:cubicBezTo>
                    <a:pt x="10564" y="2171"/>
                    <a:pt x="11745" y="5227"/>
                    <a:pt x="10611" y="7858"/>
                  </a:cubicBezTo>
                  <a:cubicBezTo>
                    <a:pt x="9126" y="10317"/>
                    <a:pt x="5944" y="11124"/>
                    <a:pt x="3468" y="9667"/>
                  </a:cubicBezTo>
                  <a:close/>
                </a:path>
              </a:pathLst>
            </a:custGeom>
            <a:solidFill>
              <a:srgbClr val="D58B94"/>
            </a:solidFill>
            <a:ln w="9525" cap="flat">
              <a:noFill/>
              <a:prstDash val="solid"/>
              <a:miter/>
            </a:ln>
          </p:spPr>
          <p:txBody>
            <a:bodyPr rtlCol="0" anchor="ctr"/>
            <a:lstStyle/>
            <a:p>
              <a:endParaRPr lang="en-IN"/>
            </a:p>
          </p:txBody>
        </p:sp>
        <p:sp>
          <p:nvSpPr>
            <p:cNvPr id="2785" name="Freeform: Shape 2784">
              <a:extLst>
                <a:ext uri="{FF2B5EF4-FFF2-40B4-BE49-F238E27FC236}">
                  <a16:creationId xmlns:a16="http://schemas.microsoft.com/office/drawing/2014/main" xmlns="" id="{8BD31B40-E212-A226-1EFD-DD9303A6C5A8}"/>
                </a:ext>
              </a:extLst>
            </p:cNvPr>
            <p:cNvSpPr/>
            <p:nvPr/>
          </p:nvSpPr>
          <p:spPr>
            <a:xfrm>
              <a:off x="3892711" y="800291"/>
              <a:ext cx="16075" cy="15374"/>
            </a:xfrm>
            <a:custGeom>
              <a:avLst/>
              <a:gdLst>
                <a:gd name="connsiteX0" fmla="*/ 4714 w 16075"/>
                <a:gd name="connsiteY0" fmla="*/ 14176 h 15374"/>
                <a:gd name="connsiteX1" fmla="*/ 466 w 16075"/>
                <a:gd name="connsiteY1" fmla="*/ 4713 h 15374"/>
                <a:gd name="connsiteX2" fmla="*/ 9934 w 16075"/>
                <a:gd name="connsiteY2" fmla="*/ 467 h 15374"/>
                <a:gd name="connsiteX3" fmla="*/ 11668 w 16075"/>
                <a:gd name="connsiteY3" fmla="*/ 1413 h 15374"/>
                <a:gd name="connsiteX4" fmla="*/ 15383 w 16075"/>
                <a:gd name="connsiteY4" fmla="*/ 11700 h 15374"/>
                <a:gd name="connsiteX5" fmla="*/ 4762 w 16075"/>
                <a:gd name="connsiteY5" fmla="*/ 14207 h 15374"/>
                <a:gd name="connsiteX6" fmla="*/ 4714 w 16075"/>
                <a:gd name="connsiteY6" fmla="*/ 14176 h 15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5" h="15374">
                  <a:moveTo>
                    <a:pt x="4714" y="14176"/>
                  </a:moveTo>
                  <a:cubicBezTo>
                    <a:pt x="933" y="12736"/>
                    <a:pt x="-972" y="8499"/>
                    <a:pt x="466" y="4713"/>
                  </a:cubicBezTo>
                  <a:cubicBezTo>
                    <a:pt x="1905" y="927"/>
                    <a:pt x="6143" y="-974"/>
                    <a:pt x="9934" y="467"/>
                  </a:cubicBezTo>
                  <a:cubicBezTo>
                    <a:pt x="10553" y="702"/>
                    <a:pt x="11134" y="1020"/>
                    <a:pt x="11668" y="1413"/>
                  </a:cubicBezTo>
                  <a:cubicBezTo>
                    <a:pt x="15459" y="3294"/>
                    <a:pt x="17097" y="7829"/>
                    <a:pt x="15383" y="11700"/>
                  </a:cubicBezTo>
                  <a:cubicBezTo>
                    <a:pt x="13144" y="15324"/>
                    <a:pt x="8391" y="16447"/>
                    <a:pt x="4762" y="14207"/>
                  </a:cubicBezTo>
                  <a:cubicBezTo>
                    <a:pt x="4743" y="14196"/>
                    <a:pt x="4734" y="14187"/>
                    <a:pt x="4714" y="14176"/>
                  </a:cubicBezTo>
                  <a:close/>
                </a:path>
              </a:pathLst>
            </a:custGeom>
            <a:solidFill>
              <a:srgbClr val="D58B94"/>
            </a:solidFill>
            <a:ln w="9525" cap="flat">
              <a:noFill/>
              <a:prstDash val="solid"/>
              <a:miter/>
            </a:ln>
          </p:spPr>
          <p:txBody>
            <a:bodyPr rtlCol="0" anchor="ctr"/>
            <a:lstStyle/>
            <a:p>
              <a:endParaRPr lang="en-IN"/>
            </a:p>
          </p:txBody>
        </p:sp>
        <p:sp>
          <p:nvSpPr>
            <p:cNvPr id="2786" name="Freeform: Shape 2785">
              <a:extLst>
                <a:ext uri="{FF2B5EF4-FFF2-40B4-BE49-F238E27FC236}">
                  <a16:creationId xmlns:a16="http://schemas.microsoft.com/office/drawing/2014/main" xmlns="" id="{8B54B3AE-F229-3F86-03E3-04CE5178E27F}"/>
                </a:ext>
              </a:extLst>
            </p:cNvPr>
            <p:cNvSpPr/>
            <p:nvPr/>
          </p:nvSpPr>
          <p:spPr>
            <a:xfrm>
              <a:off x="3885342" y="828246"/>
              <a:ext cx="7429" cy="6952"/>
            </a:xfrm>
            <a:custGeom>
              <a:avLst/>
              <a:gdLst>
                <a:gd name="connsiteX0" fmla="*/ 2273 w 7429"/>
                <a:gd name="connsiteY0" fmla="*/ 6319 h 6952"/>
                <a:gd name="connsiteX1" fmla="*/ 130 w 7429"/>
                <a:gd name="connsiteY1" fmla="*/ 2270 h 6952"/>
                <a:gd name="connsiteX2" fmla="*/ 4178 w 7429"/>
                <a:gd name="connsiteY2" fmla="*/ 129 h 6952"/>
                <a:gd name="connsiteX3" fmla="*/ 5130 w 7429"/>
                <a:gd name="connsiteY3" fmla="*/ 604 h 6952"/>
                <a:gd name="connsiteX4" fmla="*/ 7273 w 7429"/>
                <a:gd name="connsiteY4" fmla="*/ 4653 h 6952"/>
                <a:gd name="connsiteX5" fmla="*/ 3225 w 7429"/>
                <a:gd name="connsiteY5" fmla="*/ 6793 h 6952"/>
                <a:gd name="connsiteX6" fmla="*/ 2273 w 7429"/>
                <a:gd name="connsiteY6" fmla="*/ 6319 h 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29" h="6952">
                  <a:moveTo>
                    <a:pt x="2273" y="6319"/>
                  </a:moveTo>
                  <a:cubicBezTo>
                    <a:pt x="568" y="5792"/>
                    <a:pt x="-394" y="3979"/>
                    <a:pt x="130" y="2270"/>
                  </a:cubicBezTo>
                  <a:cubicBezTo>
                    <a:pt x="663" y="561"/>
                    <a:pt x="2472" y="-397"/>
                    <a:pt x="4178" y="129"/>
                  </a:cubicBezTo>
                  <a:cubicBezTo>
                    <a:pt x="4521" y="234"/>
                    <a:pt x="4844" y="394"/>
                    <a:pt x="5130" y="604"/>
                  </a:cubicBezTo>
                  <a:cubicBezTo>
                    <a:pt x="6835" y="1131"/>
                    <a:pt x="7797" y="2944"/>
                    <a:pt x="7273" y="4653"/>
                  </a:cubicBezTo>
                  <a:cubicBezTo>
                    <a:pt x="6740" y="6362"/>
                    <a:pt x="4930" y="7320"/>
                    <a:pt x="3225" y="6793"/>
                  </a:cubicBezTo>
                  <a:cubicBezTo>
                    <a:pt x="2882" y="6688"/>
                    <a:pt x="2558" y="6528"/>
                    <a:pt x="2273" y="6319"/>
                  </a:cubicBezTo>
                  <a:close/>
                </a:path>
              </a:pathLst>
            </a:custGeom>
            <a:solidFill>
              <a:srgbClr val="D58B94"/>
            </a:solidFill>
            <a:ln w="9525" cap="flat">
              <a:noFill/>
              <a:prstDash val="solid"/>
              <a:miter/>
            </a:ln>
          </p:spPr>
          <p:txBody>
            <a:bodyPr rtlCol="0" anchor="ctr"/>
            <a:lstStyle/>
            <a:p>
              <a:endParaRPr lang="en-IN"/>
            </a:p>
          </p:txBody>
        </p:sp>
        <p:sp>
          <p:nvSpPr>
            <p:cNvPr id="2787" name="Freeform: Shape 2786">
              <a:extLst>
                <a:ext uri="{FF2B5EF4-FFF2-40B4-BE49-F238E27FC236}">
                  <a16:creationId xmlns:a16="http://schemas.microsoft.com/office/drawing/2014/main" xmlns="" id="{DA7DFCB6-0F58-47EB-DF4B-E13ED51DE903}"/>
                </a:ext>
              </a:extLst>
            </p:cNvPr>
            <p:cNvSpPr/>
            <p:nvPr/>
          </p:nvSpPr>
          <p:spPr>
            <a:xfrm>
              <a:off x="3874988" y="820845"/>
              <a:ext cx="6025" cy="5828"/>
            </a:xfrm>
            <a:custGeom>
              <a:avLst/>
              <a:gdLst>
                <a:gd name="connsiteX0" fmla="*/ 1578 w 6025"/>
                <a:gd name="connsiteY0" fmla="*/ 5433 h 5828"/>
                <a:gd name="connsiteX1" fmla="*/ 293 w 6025"/>
                <a:gd name="connsiteY1" fmla="*/ 1575 h 5828"/>
                <a:gd name="connsiteX2" fmla="*/ 4150 w 6025"/>
                <a:gd name="connsiteY2" fmla="*/ 289 h 5828"/>
                <a:gd name="connsiteX3" fmla="*/ 5769 w 6025"/>
                <a:gd name="connsiteY3" fmla="*/ 4283 h 5828"/>
                <a:gd name="connsiteX4" fmla="*/ 5769 w 6025"/>
                <a:gd name="connsiteY4" fmla="*/ 4290 h 5828"/>
                <a:gd name="connsiteX5" fmla="*/ 1578 w 6025"/>
                <a:gd name="connsiteY5" fmla="*/ 5433 h 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5" h="5828">
                  <a:moveTo>
                    <a:pt x="1578" y="5433"/>
                  </a:moveTo>
                  <a:cubicBezTo>
                    <a:pt x="159" y="4722"/>
                    <a:pt x="-422" y="2995"/>
                    <a:pt x="293" y="1575"/>
                  </a:cubicBezTo>
                  <a:cubicBezTo>
                    <a:pt x="1007" y="155"/>
                    <a:pt x="2731" y="-421"/>
                    <a:pt x="4150" y="289"/>
                  </a:cubicBezTo>
                  <a:cubicBezTo>
                    <a:pt x="5703" y="945"/>
                    <a:pt x="6426" y="2732"/>
                    <a:pt x="5769" y="4283"/>
                  </a:cubicBezTo>
                  <a:cubicBezTo>
                    <a:pt x="5769" y="4285"/>
                    <a:pt x="5769" y="4288"/>
                    <a:pt x="5769" y="4290"/>
                  </a:cubicBezTo>
                  <a:cubicBezTo>
                    <a:pt x="4903" y="5730"/>
                    <a:pt x="3055" y="6234"/>
                    <a:pt x="1578" y="5433"/>
                  </a:cubicBezTo>
                  <a:close/>
                </a:path>
              </a:pathLst>
            </a:custGeom>
            <a:solidFill>
              <a:srgbClr val="D58B94"/>
            </a:solidFill>
            <a:ln w="9525" cap="flat">
              <a:noFill/>
              <a:prstDash val="solid"/>
              <a:miter/>
            </a:ln>
          </p:spPr>
          <p:txBody>
            <a:bodyPr rtlCol="0" anchor="ctr"/>
            <a:lstStyle/>
            <a:p>
              <a:endParaRPr lang="en-IN"/>
            </a:p>
          </p:txBody>
        </p:sp>
        <p:sp>
          <p:nvSpPr>
            <p:cNvPr id="2788" name="Freeform: Shape 2787">
              <a:extLst>
                <a:ext uri="{FF2B5EF4-FFF2-40B4-BE49-F238E27FC236}">
                  <a16:creationId xmlns:a16="http://schemas.microsoft.com/office/drawing/2014/main" xmlns="" id="{AE840646-2F4B-504D-5E52-731A2525ECD1}"/>
                </a:ext>
              </a:extLst>
            </p:cNvPr>
            <p:cNvSpPr/>
            <p:nvPr/>
          </p:nvSpPr>
          <p:spPr>
            <a:xfrm>
              <a:off x="3867864" y="808337"/>
              <a:ext cx="9478" cy="9088"/>
            </a:xfrm>
            <a:custGeom>
              <a:avLst/>
              <a:gdLst>
                <a:gd name="connsiteX0" fmla="*/ 2701 w 9478"/>
                <a:gd name="connsiteY0" fmla="*/ 8512 h 9088"/>
                <a:gd name="connsiteX1" fmla="*/ 415 w 9478"/>
                <a:gd name="connsiteY1" fmla="*/ 2321 h 9088"/>
                <a:gd name="connsiteX2" fmla="*/ 6635 w 9478"/>
                <a:gd name="connsiteY2" fmla="*/ 571 h 9088"/>
                <a:gd name="connsiteX3" fmla="*/ 6702 w 9478"/>
                <a:gd name="connsiteY3" fmla="*/ 606 h 9088"/>
                <a:gd name="connsiteX4" fmla="*/ 9083 w 9478"/>
                <a:gd name="connsiteY4" fmla="*/ 6797 h 9088"/>
                <a:gd name="connsiteX5" fmla="*/ 2701 w 9478"/>
                <a:gd name="connsiteY5" fmla="*/ 8512 h 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78" h="9088">
                  <a:moveTo>
                    <a:pt x="2701" y="8512"/>
                  </a:moveTo>
                  <a:cubicBezTo>
                    <a:pt x="358" y="7434"/>
                    <a:pt x="-661" y="4662"/>
                    <a:pt x="415" y="2321"/>
                  </a:cubicBezTo>
                  <a:cubicBezTo>
                    <a:pt x="1654" y="119"/>
                    <a:pt x="4435" y="-665"/>
                    <a:pt x="6635" y="571"/>
                  </a:cubicBezTo>
                  <a:cubicBezTo>
                    <a:pt x="6664" y="582"/>
                    <a:pt x="6683" y="594"/>
                    <a:pt x="6702" y="606"/>
                  </a:cubicBezTo>
                  <a:cubicBezTo>
                    <a:pt x="9035" y="1687"/>
                    <a:pt x="10093" y="4430"/>
                    <a:pt x="9083" y="6797"/>
                  </a:cubicBezTo>
                  <a:cubicBezTo>
                    <a:pt x="7730" y="8951"/>
                    <a:pt x="4949" y="9698"/>
                    <a:pt x="2701" y="8512"/>
                  </a:cubicBezTo>
                  <a:close/>
                </a:path>
              </a:pathLst>
            </a:custGeom>
            <a:solidFill>
              <a:srgbClr val="D58B94"/>
            </a:solidFill>
            <a:ln w="9525" cap="flat">
              <a:noFill/>
              <a:prstDash val="solid"/>
              <a:miter/>
            </a:ln>
          </p:spPr>
          <p:txBody>
            <a:bodyPr rtlCol="0" anchor="ctr"/>
            <a:lstStyle/>
            <a:p>
              <a:endParaRPr lang="en-IN"/>
            </a:p>
          </p:txBody>
        </p:sp>
        <p:sp>
          <p:nvSpPr>
            <p:cNvPr id="2789" name="Freeform: Shape 2788">
              <a:extLst>
                <a:ext uri="{FF2B5EF4-FFF2-40B4-BE49-F238E27FC236}">
                  <a16:creationId xmlns:a16="http://schemas.microsoft.com/office/drawing/2014/main" xmlns="" id="{77D90A0C-AF91-C662-4740-10835053E3E3}"/>
                </a:ext>
              </a:extLst>
            </p:cNvPr>
            <p:cNvSpPr/>
            <p:nvPr/>
          </p:nvSpPr>
          <p:spPr>
            <a:xfrm>
              <a:off x="3875043" y="795104"/>
              <a:ext cx="11052" cy="10937"/>
            </a:xfrm>
            <a:custGeom>
              <a:avLst/>
              <a:gdLst>
                <a:gd name="connsiteX0" fmla="*/ 2475 w 11052"/>
                <a:gd name="connsiteY0" fmla="*/ 10124 h 10937"/>
                <a:gd name="connsiteX1" fmla="*/ 904 w 11052"/>
                <a:gd name="connsiteY1" fmla="*/ 2472 h 10937"/>
                <a:gd name="connsiteX2" fmla="*/ 8552 w 11052"/>
                <a:gd name="connsiteY2" fmla="*/ 896 h 10937"/>
                <a:gd name="connsiteX3" fmla="*/ 10381 w 11052"/>
                <a:gd name="connsiteY3" fmla="*/ 8124 h 10937"/>
                <a:gd name="connsiteX4" fmla="*/ 2475 w 11052"/>
                <a:gd name="connsiteY4" fmla="*/ 10124 h 10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2" h="10937">
                  <a:moveTo>
                    <a:pt x="2475" y="10124"/>
                  </a:moveTo>
                  <a:cubicBezTo>
                    <a:pt x="-78" y="8446"/>
                    <a:pt x="-782" y="5020"/>
                    <a:pt x="904" y="2472"/>
                  </a:cubicBezTo>
                  <a:cubicBezTo>
                    <a:pt x="2580" y="-76"/>
                    <a:pt x="6009" y="-782"/>
                    <a:pt x="8552" y="896"/>
                  </a:cubicBezTo>
                  <a:cubicBezTo>
                    <a:pt x="10943" y="2469"/>
                    <a:pt x="11734" y="5604"/>
                    <a:pt x="10381" y="8124"/>
                  </a:cubicBezTo>
                  <a:cubicBezTo>
                    <a:pt x="8733" y="10838"/>
                    <a:pt x="5218" y="11729"/>
                    <a:pt x="2475" y="10124"/>
                  </a:cubicBezTo>
                  <a:close/>
                </a:path>
              </a:pathLst>
            </a:custGeom>
            <a:solidFill>
              <a:srgbClr val="D58B94"/>
            </a:solidFill>
            <a:ln w="9525" cap="flat">
              <a:noFill/>
              <a:prstDash val="solid"/>
              <a:miter/>
            </a:ln>
          </p:spPr>
          <p:txBody>
            <a:bodyPr rtlCol="0" anchor="ctr"/>
            <a:lstStyle/>
            <a:p>
              <a:endParaRPr lang="en-IN"/>
            </a:p>
          </p:txBody>
        </p:sp>
        <p:sp>
          <p:nvSpPr>
            <p:cNvPr id="2790" name="Freeform: Shape 2789">
              <a:extLst>
                <a:ext uri="{FF2B5EF4-FFF2-40B4-BE49-F238E27FC236}">
                  <a16:creationId xmlns:a16="http://schemas.microsoft.com/office/drawing/2014/main" xmlns="" id="{36FEFE44-0031-4347-015C-00858FDF8758}"/>
                </a:ext>
              </a:extLst>
            </p:cNvPr>
            <p:cNvSpPr/>
            <p:nvPr/>
          </p:nvSpPr>
          <p:spPr>
            <a:xfrm>
              <a:off x="3894491" y="785069"/>
              <a:ext cx="11171" cy="11155"/>
            </a:xfrm>
            <a:custGeom>
              <a:avLst/>
              <a:gdLst>
                <a:gd name="connsiteX0" fmla="*/ 3030 w 11171"/>
                <a:gd name="connsiteY0" fmla="*/ 10063 h 11155"/>
                <a:gd name="connsiteX1" fmla="*/ 554 w 11171"/>
                <a:gd name="connsiteY1" fmla="*/ 2538 h 11155"/>
                <a:gd name="connsiteX2" fmla="*/ 8326 w 11171"/>
                <a:gd name="connsiteY2" fmla="*/ 896 h 11155"/>
                <a:gd name="connsiteX3" fmla="*/ 8364 w 11171"/>
                <a:gd name="connsiteY3" fmla="*/ 919 h 11155"/>
                <a:gd name="connsiteX4" fmla="*/ 10460 w 11171"/>
                <a:gd name="connsiteY4" fmla="*/ 8348 h 11155"/>
                <a:gd name="connsiteX5" fmla="*/ 3030 w 11171"/>
                <a:gd name="connsiteY5" fmla="*/ 10444 h 1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1" h="11155">
                  <a:moveTo>
                    <a:pt x="3030" y="10063"/>
                  </a:moveTo>
                  <a:cubicBezTo>
                    <a:pt x="316" y="8627"/>
                    <a:pt x="-780" y="5304"/>
                    <a:pt x="554" y="2538"/>
                  </a:cubicBezTo>
                  <a:cubicBezTo>
                    <a:pt x="2249" y="-62"/>
                    <a:pt x="5726" y="-797"/>
                    <a:pt x="8326" y="896"/>
                  </a:cubicBezTo>
                  <a:cubicBezTo>
                    <a:pt x="8345" y="904"/>
                    <a:pt x="8355" y="911"/>
                    <a:pt x="8364" y="919"/>
                  </a:cubicBezTo>
                  <a:cubicBezTo>
                    <a:pt x="10993" y="2391"/>
                    <a:pt x="11936" y="5719"/>
                    <a:pt x="10460" y="8348"/>
                  </a:cubicBezTo>
                  <a:cubicBezTo>
                    <a:pt x="8983" y="10978"/>
                    <a:pt x="5659" y="11916"/>
                    <a:pt x="3030" y="10444"/>
                  </a:cubicBezTo>
                  <a:close/>
                </a:path>
              </a:pathLst>
            </a:custGeom>
            <a:solidFill>
              <a:srgbClr val="D58B94"/>
            </a:solidFill>
            <a:ln w="9525" cap="flat">
              <a:noFill/>
              <a:prstDash val="solid"/>
              <a:miter/>
            </a:ln>
          </p:spPr>
          <p:txBody>
            <a:bodyPr rtlCol="0" anchor="ctr"/>
            <a:lstStyle/>
            <a:p>
              <a:endParaRPr lang="en-IN"/>
            </a:p>
          </p:txBody>
        </p:sp>
        <p:sp>
          <p:nvSpPr>
            <p:cNvPr id="2791" name="Freeform: Shape 2790">
              <a:extLst>
                <a:ext uri="{FF2B5EF4-FFF2-40B4-BE49-F238E27FC236}">
                  <a16:creationId xmlns:a16="http://schemas.microsoft.com/office/drawing/2014/main" xmlns="" id="{996C1A63-1911-31CD-1579-4E1895891044}"/>
                </a:ext>
              </a:extLst>
            </p:cNvPr>
            <p:cNvSpPr/>
            <p:nvPr/>
          </p:nvSpPr>
          <p:spPr>
            <a:xfrm>
              <a:off x="3886756" y="783731"/>
              <a:ext cx="4190" cy="4191"/>
            </a:xfrm>
            <a:custGeom>
              <a:avLst/>
              <a:gdLst>
                <a:gd name="connsiteX0" fmla="*/ 859 w 4190"/>
                <a:gd name="connsiteY0" fmla="*/ 3781 h 4191"/>
                <a:gd name="connsiteX1" fmla="*/ 383 w 4190"/>
                <a:gd name="connsiteY1" fmla="*/ 856 h 4191"/>
                <a:gd name="connsiteX2" fmla="*/ 3307 w 4190"/>
                <a:gd name="connsiteY2" fmla="*/ 380 h 4191"/>
                <a:gd name="connsiteX3" fmla="*/ 3907 w 4190"/>
                <a:gd name="connsiteY3" fmla="*/ 3114 h 4191"/>
                <a:gd name="connsiteX4" fmla="*/ 1050 w 4190"/>
                <a:gd name="connsiteY4" fmla="*/ 3904 h 4191"/>
                <a:gd name="connsiteX5" fmla="*/ 859 w 4190"/>
                <a:gd name="connsiteY5" fmla="*/ 3781 h 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0" h="4191">
                  <a:moveTo>
                    <a:pt x="859" y="3781"/>
                  </a:moveTo>
                  <a:cubicBezTo>
                    <a:pt x="-84" y="3104"/>
                    <a:pt x="-294" y="1795"/>
                    <a:pt x="383" y="856"/>
                  </a:cubicBezTo>
                  <a:cubicBezTo>
                    <a:pt x="1059" y="-84"/>
                    <a:pt x="2373" y="-296"/>
                    <a:pt x="3307" y="380"/>
                  </a:cubicBezTo>
                  <a:cubicBezTo>
                    <a:pt x="4174" y="1005"/>
                    <a:pt x="4431" y="2183"/>
                    <a:pt x="3907" y="3114"/>
                  </a:cubicBezTo>
                  <a:cubicBezTo>
                    <a:pt x="3336" y="4121"/>
                    <a:pt x="2059" y="4474"/>
                    <a:pt x="1050" y="3904"/>
                  </a:cubicBezTo>
                  <a:cubicBezTo>
                    <a:pt x="983" y="3866"/>
                    <a:pt x="916" y="3826"/>
                    <a:pt x="859" y="3781"/>
                  </a:cubicBezTo>
                  <a:close/>
                </a:path>
              </a:pathLst>
            </a:custGeom>
            <a:solidFill>
              <a:srgbClr val="D58B94"/>
            </a:solidFill>
            <a:ln w="9525" cap="flat">
              <a:noFill/>
              <a:prstDash val="solid"/>
              <a:miter/>
            </a:ln>
          </p:spPr>
          <p:txBody>
            <a:bodyPr rtlCol="0" anchor="ctr"/>
            <a:lstStyle/>
            <a:p>
              <a:endParaRPr lang="en-IN"/>
            </a:p>
          </p:txBody>
        </p:sp>
        <p:sp>
          <p:nvSpPr>
            <p:cNvPr id="2792" name="Freeform: Shape 2791">
              <a:extLst>
                <a:ext uri="{FF2B5EF4-FFF2-40B4-BE49-F238E27FC236}">
                  <a16:creationId xmlns:a16="http://schemas.microsoft.com/office/drawing/2014/main" xmlns="" id="{6790CD5A-F0FB-B0F2-8F87-46767537D532}"/>
                </a:ext>
              </a:extLst>
            </p:cNvPr>
            <p:cNvSpPr/>
            <p:nvPr/>
          </p:nvSpPr>
          <p:spPr>
            <a:xfrm>
              <a:off x="3941961" y="834327"/>
              <a:ext cx="9180" cy="8341"/>
            </a:xfrm>
            <a:custGeom>
              <a:avLst/>
              <a:gdLst>
                <a:gd name="connsiteX0" fmla="*/ 2899 w 9180"/>
                <a:gd name="connsiteY0" fmla="*/ 7668 h 8341"/>
                <a:gd name="connsiteX1" fmla="*/ 118 w 9180"/>
                <a:gd name="connsiteY1" fmla="*/ 2898 h 8341"/>
                <a:gd name="connsiteX2" fmla="*/ 4890 w 9180"/>
                <a:gd name="connsiteY2" fmla="*/ 114 h 8341"/>
                <a:gd name="connsiteX3" fmla="*/ 6518 w 9180"/>
                <a:gd name="connsiteY3" fmla="*/ 1000 h 8341"/>
                <a:gd name="connsiteX4" fmla="*/ 8900 w 9180"/>
                <a:gd name="connsiteY4" fmla="*/ 6525 h 8341"/>
                <a:gd name="connsiteX5" fmla="*/ 2899 w 9180"/>
                <a:gd name="connsiteY5" fmla="*/ 7668 h 8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80" h="8341">
                  <a:moveTo>
                    <a:pt x="2899" y="7668"/>
                  </a:moveTo>
                  <a:cubicBezTo>
                    <a:pt x="813" y="7119"/>
                    <a:pt x="-435" y="4983"/>
                    <a:pt x="118" y="2898"/>
                  </a:cubicBezTo>
                  <a:cubicBezTo>
                    <a:pt x="661" y="812"/>
                    <a:pt x="2803" y="-434"/>
                    <a:pt x="4890" y="114"/>
                  </a:cubicBezTo>
                  <a:cubicBezTo>
                    <a:pt x="5490" y="274"/>
                    <a:pt x="6051" y="578"/>
                    <a:pt x="6518" y="1000"/>
                  </a:cubicBezTo>
                  <a:cubicBezTo>
                    <a:pt x="8652" y="1919"/>
                    <a:pt x="9700" y="4343"/>
                    <a:pt x="8900" y="6525"/>
                  </a:cubicBezTo>
                  <a:cubicBezTo>
                    <a:pt x="7480" y="8382"/>
                    <a:pt x="4899" y="8875"/>
                    <a:pt x="2899" y="7668"/>
                  </a:cubicBezTo>
                  <a:close/>
                </a:path>
              </a:pathLst>
            </a:custGeom>
            <a:solidFill>
              <a:srgbClr val="D58B94"/>
            </a:solidFill>
            <a:ln w="9525" cap="flat">
              <a:noFill/>
              <a:prstDash val="solid"/>
              <a:miter/>
            </a:ln>
          </p:spPr>
          <p:txBody>
            <a:bodyPr rtlCol="0" anchor="ctr"/>
            <a:lstStyle/>
            <a:p>
              <a:endParaRPr lang="en-IN"/>
            </a:p>
          </p:txBody>
        </p:sp>
        <p:sp>
          <p:nvSpPr>
            <p:cNvPr id="2793" name="Freeform: Shape 2792">
              <a:extLst>
                <a:ext uri="{FF2B5EF4-FFF2-40B4-BE49-F238E27FC236}">
                  <a16:creationId xmlns:a16="http://schemas.microsoft.com/office/drawing/2014/main" xmlns="" id="{47C67315-1DF4-FBEC-A923-66F10775B7CD}"/>
                </a:ext>
              </a:extLst>
            </p:cNvPr>
            <p:cNvSpPr/>
            <p:nvPr/>
          </p:nvSpPr>
          <p:spPr>
            <a:xfrm>
              <a:off x="3944504" y="817593"/>
              <a:ext cx="10991" cy="10217"/>
            </a:xfrm>
            <a:custGeom>
              <a:avLst/>
              <a:gdLst>
                <a:gd name="connsiteX0" fmla="*/ 3214 w 10991"/>
                <a:gd name="connsiteY0" fmla="*/ 9257 h 10217"/>
                <a:gd name="connsiteX1" fmla="*/ 242 w 10991"/>
                <a:gd name="connsiteY1" fmla="*/ 3213 h 10217"/>
                <a:gd name="connsiteX2" fmla="*/ 6281 w 10991"/>
                <a:gd name="connsiteY2" fmla="*/ 240 h 10217"/>
                <a:gd name="connsiteX3" fmla="*/ 7881 w 10991"/>
                <a:gd name="connsiteY3" fmla="*/ 1161 h 10217"/>
                <a:gd name="connsiteX4" fmla="*/ 10548 w 10991"/>
                <a:gd name="connsiteY4" fmla="*/ 8019 h 10217"/>
                <a:gd name="connsiteX5" fmla="*/ 3214 w 10991"/>
                <a:gd name="connsiteY5" fmla="*/ 9257 h 1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91" h="10217">
                  <a:moveTo>
                    <a:pt x="3214" y="9257"/>
                  </a:moveTo>
                  <a:cubicBezTo>
                    <a:pt x="728" y="8409"/>
                    <a:pt x="-606" y="5703"/>
                    <a:pt x="242" y="3213"/>
                  </a:cubicBezTo>
                  <a:cubicBezTo>
                    <a:pt x="1090" y="723"/>
                    <a:pt x="3795" y="-607"/>
                    <a:pt x="6281" y="240"/>
                  </a:cubicBezTo>
                  <a:cubicBezTo>
                    <a:pt x="6871" y="440"/>
                    <a:pt x="7414" y="753"/>
                    <a:pt x="7881" y="1161"/>
                  </a:cubicBezTo>
                  <a:cubicBezTo>
                    <a:pt x="10500" y="2332"/>
                    <a:pt x="11681" y="5388"/>
                    <a:pt x="10548" y="8019"/>
                  </a:cubicBezTo>
                  <a:cubicBezTo>
                    <a:pt x="8843" y="10349"/>
                    <a:pt x="5585" y="10898"/>
                    <a:pt x="3214" y="9257"/>
                  </a:cubicBezTo>
                  <a:close/>
                </a:path>
              </a:pathLst>
            </a:custGeom>
            <a:solidFill>
              <a:srgbClr val="D58B94"/>
            </a:solidFill>
            <a:ln w="9525" cap="flat">
              <a:noFill/>
              <a:prstDash val="solid"/>
              <a:miter/>
            </a:ln>
          </p:spPr>
          <p:txBody>
            <a:bodyPr rtlCol="0" anchor="ctr"/>
            <a:lstStyle/>
            <a:p>
              <a:endParaRPr lang="en-IN"/>
            </a:p>
          </p:txBody>
        </p:sp>
        <p:sp>
          <p:nvSpPr>
            <p:cNvPr id="2794" name="Freeform: Shape 2793">
              <a:extLst>
                <a:ext uri="{FF2B5EF4-FFF2-40B4-BE49-F238E27FC236}">
                  <a16:creationId xmlns:a16="http://schemas.microsoft.com/office/drawing/2014/main" xmlns="" id="{C1B7D9E1-D912-BE0B-137E-39EA4783620F}"/>
                </a:ext>
              </a:extLst>
            </p:cNvPr>
            <p:cNvSpPr/>
            <p:nvPr/>
          </p:nvSpPr>
          <p:spPr>
            <a:xfrm>
              <a:off x="3860100" y="780913"/>
              <a:ext cx="7723" cy="7631"/>
            </a:xfrm>
            <a:custGeom>
              <a:avLst/>
              <a:gdLst>
                <a:gd name="connsiteX0" fmla="*/ 2083 w 7723"/>
                <a:gd name="connsiteY0" fmla="*/ 7075 h 7631"/>
                <a:gd name="connsiteX1" fmla="*/ 369 w 7723"/>
                <a:gd name="connsiteY1" fmla="*/ 1931 h 7631"/>
                <a:gd name="connsiteX2" fmla="*/ 5560 w 7723"/>
                <a:gd name="connsiteY2" fmla="*/ 473 h 7631"/>
                <a:gd name="connsiteX3" fmla="*/ 5608 w 7723"/>
                <a:gd name="connsiteY3" fmla="*/ 503 h 7631"/>
                <a:gd name="connsiteX4" fmla="*/ 7322 w 7723"/>
                <a:gd name="connsiteY4" fmla="*/ 5741 h 7631"/>
                <a:gd name="connsiteX5" fmla="*/ 2102 w 7723"/>
                <a:gd name="connsiteY5" fmla="*/ 7087 h 7631"/>
                <a:gd name="connsiteX6" fmla="*/ 2083 w 7723"/>
                <a:gd name="connsiteY6" fmla="*/ 7075 h 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3" h="7631">
                  <a:moveTo>
                    <a:pt x="2083" y="7075"/>
                  </a:moveTo>
                  <a:cubicBezTo>
                    <a:pt x="216" y="6101"/>
                    <a:pt x="-536" y="3828"/>
                    <a:pt x="369" y="1931"/>
                  </a:cubicBezTo>
                  <a:cubicBezTo>
                    <a:pt x="1398" y="96"/>
                    <a:pt x="3722" y="-557"/>
                    <a:pt x="5560" y="473"/>
                  </a:cubicBezTo>
                  <a:cubicBezTo>
                    <a:pt x="5570" y="483"/>
                    <a:pt x="5589" y="493"/>
                    <a:pt x="5608" y="503"/>
                  </a:cubicBezTo>
                  <a:cubicBezTo>
                    <a:pt x="7484" y="1514"/>
                    <a:pt x="8237" y="3817"/>
                    <a:pt x="7322" y="5741"/>
                  </a:cubicBezTo>
                  <a:cubicBezTo>
                    <a:pt x="6255" y="7554"/>
                    <a:pt x="3922" y="8157"/>
                    <a:pt x="2102" y="7087"/>
                  </a:cubicBezTo>
                  <a:cubicBezTo>
                    <a:pt x="2102" y="7083"/>
                    <a:pt x="2093" y="7079"/>
                    <a:pt x="2083" y="7075"/>
                  </a:cubicBezTo>
                  <a:close/>
                </a:path>
              </a:pathLst>
            </a:custGeom>
            <a:solidFill>
              <a:srgbClr val="D58B94"/>
            </a:solidFill>
            <a:ln w="9525" cap="flat">
              <a:noFill/>
              <a:prstDash val="solid"/>
              <a:miter/>
            </a:ln>
          </p:spPr>
          <p:txBody>
            <a:bodyPr rtlCol="0" anchor="ctr"/>
            <a:lstStyle/>
            <a:p>
              <a:endParaRPr lang="en-IN"/>
            </a:p>
          </p:txBody>
        </p:sp>
        <p:sp>
          <p:nvSpPr>
            <p:cNvPr id="2795" name="Freeform: Shape 2794">
              <a:extLst>
                <a:ext uri="{FF2B5EF4-FFF2-40B4-BE49-F238E27FC236}">
                  <a16:creationId xmlns:a16="http://schemas.microsoft.com/office/drawing/2014/main" xmlns="" id="{347F03F7-FA7C-4D58-EAA4-E3B4F93AC0F7}"/>
                </a:ext>
              </a:extLst>
            </p:cNvPr>
            <p:cNvSpPr/>
            <p:nvPr/>
          </p:nvSpPr>
          <p:spPr>
            <a:xfrm>
              <a:off x="3870789" y="782811"/>
              <a:ext cx="10671" cy="10557"/>
            </a:xfrm>
            <a:custGeom>
              <a:avLst/>
              <a:gdLst>
                <a:gd name="connsiteX0" fmla="*/ 2348 w 10671"/>
                <a:gd name="connsiteY0" fmla="*/ 9748 h 10557"/>
                <a:gd name="connsiteX1" fmla="*/ 891 w 10671"/>
                <a:gd name="connsiteY1" fmla="*/ 2346 h 10557"/>
                <a:gd name="connsiteX2" fmla="*/ 8292 w 10671"/>
                <a:gd name="connsiteY2" fmla="*/ 891 h 10557"/>
                <a:gd name="connsiteX3" fmla="*/ 9968 w 10671"/>
                <a:gd name="connsiteY3" fmla="*/ 7939 h 10557"/>
                <a:gd name="connsiteX4" fmla="*/ 2348 w 10671"/>
                <a:gd name="connsiteY4" fmla="*/ 9748 h 10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1" h="10557">
                  <a:moveTo>
                    <a:pt x="2348" y="9748"/>
                  </a:moveTo>
                  <a:cubicBezTo>
                    <a:pt x="-99" y="8106"/>
                    <a:pt x="-747" y="4792"/>
                    <a:pt x="891" y="2346"/>
                  </a:cubicBezTo>
                  <a:cubicBezTo>
                    <a:pt x="2539" y="-100"/>
                    <a:pt x="5844" y="-751"/>
                    <a:pt x="8292" y="891"/>
                  </a:cubicBezTo>
                  <a:cubicBezTo>
                    <a:pt x="10607" y="2444"/>
                    <a:pt x="11340" y="5513"/>
                    <a:pt x="9968" y="7939"/>
                  </a:cubicBezTo>
                  <a:cubicBezTo>
                    <a:pt x="8340" y="10504"/>
                    <a:pt x="4958" y="11306"/>
                    <a:pt x="2348" y="9748"/>
                  </a:cubicBezTo>
                  <a:close/>
                </a:path>
              </a:pathLst>
            </a:custGeom>
            <a:solidFill>
              <a:srgbClr val="D58B94"/>
            </a:solidFill>
            <a:ln w="9525" cap="flat">
              <a:noFill/>
              <a:prstDash val="solid"/>
              <a:miter/>
            </a:ln>
          </p:spPr>
          <p:txBody>
            <a:bodyPr rtlCol="0" anchor="ctr"/>
            <a:lstStyle/>
            <a:p>
              <a:endParaRPr lang="en-IN"/>
            </a:p>
          </p:txBody>
        </p:sp>
        <p:sp>
          <p:nvSpPr>
            <p:cNvPr id="2796" name="Freeform: Shape 2795">
              <a:extLst>
                <a:ext uri="{FF2B5EF4-FFF2-40B4-BE49-F238E27FC236}">
                  <a16:creationId xmlns:a16="http://schemas.microsoft.com/office/drawing/2014/main" xmlns="" id="{3219D536-D7BF-D3DF-250A-71B91C623E65}"/>
                </a:ext>
              </a:extLst>
            </p:cNvPr>
            <p:cNvSpPr/>
            <p:nvPr/>
          </p:nvSpPr>
          <p:spPr>
            <a:xfrm>
              <a:off x="3873753" y="773315"/>
              <a:ext cx="7990" cy="7881"/>
            </a:xfrm>
            <a:custGeom>
              <a:avLst/>
              <a:gdLst>
                <a:gd name="connsiteX0" fmla="*/ 2051 w 7990"/>
                <a:gd name="connsiteY0" fmla="*/ 7243 h 7881"/>
                <a:gd name="connsiteX1" fmla="*/ 432 w 7990"/>
                <a:gd name="connsiteY1" fmla="*/ 1909 h 7881"/>
                <a:gd name="connsiteX2" fmla="*/ 5776 w 7990"/>
                <a:gd name="connsiteY2" fmla="*/ 526 h 7881"/>
                <a:gd name="connsiteX3" fmla="*/ 5861 w 7990"/>
                <a:gd name="connsiteY3" fmla="*/ 575 h 7881"/>
                <a:gd name="connsiteX4" fmla="*/ 7576 w 7990"/>
                <a:gd name="connsiteY4" fmla="*/ 6005 h 7881"/>
                <a:gd name="connsiteX5" fmla="*/ 2051 w 7990"/>
                <a:gd name="connsiteY5" fmla="*/ 7246 h 7881"/>
                <a:gd name="connsiteX6" fmla="*/ 2051 w 7990"/>
                <a:gd name="connsiteY6" fmla="*/ 7243 h 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90" h="7881">
                  <a:moveTo>
                    <a:pt x="2051" y="7243"/>
                  </a:moveTo>
                  <a:cubicBezTo>
                    <a:pt x="156" y="6195"/>
                    <a:pt x="-558" y="3832"/>
                    <a:pt x="432" y="1909"/>
                  </a:cubicBezTo>
                  <a:cubicBezTo>
                    <a:pt x="1528" y="50"/>
                    <a:pt x="3918" y="-569"/>
                    <a:pt x="5776" y="526"/>
                  </a:cubicBezTo>
                  <a:cubicBezTo>
                    <a:pt x="5804" y="542"/>
                    <a:pt x="5833" y="558"/>
                    <a:pt x="5861" y="575"/>
                  </a:cubicBezTo>
                  <a:cubicBezTo>
                    <a:pt x="7766" y="1659"/>
                    <a:pt x="8509" y="4025"/>
                    <a:pt x="7576" y="6005"/>
                  </a:cubicBezTo>
                  <a:cubicBezTo>
                    <a:pt x="6395" y="7871"/>
                    <a:pt x="3928" y="8428"/>
                    <a:pt x="2051" y="7246"/>
                  </a:cubicBezTo>
                  <a:cubicBezTo>
                    <a:pt x="2051" y="7245"/>
                    <a:pt x="2051" y="7244"/>
                    <a:pt x="2051" y="7243"/>
                  </a:cubicBezTo>
                  <a:close/>
                </a:path>
              </a:pathLst>
            </a:custGeom>
            <a:solidFill>
              <a:srgbClr val="D58B94"/>
            </a:solidFill>
            <a:ln w="9525" cap="flat">
              <a:noFill/>
              <a:prstDash val="solid"/>
              <a:miter/>
            </a:ln>
          </p:spPr>
          <p:txBody>
            <a:bodyPr rtlCol="0" anchor="ctr"/>
            <a:lstStyle/>
            <a:p>
              <a:endParaRPr lang="en-IN"/>
            </a:p>
          </p:txBody>
        </p:sp>
        <p:sp>
          <p:nvSpPr>
            <p:cNvPr id="2797" name="Freeform: Shape 2796">
              <a:extLst>
                <a:ext uri="{FF2B5EF4-FFF2-40B4-BE49-F238E27FC236}">
                  <a16:creationId xmlns:a16="http://schemas.microsoft.com/office/drawing/2014/main" xmlns="" id="{CD154325-1B2F-B232-0863-D40B3AC888ED}"/>
                </a:ext>
              </a:extLst>
            </p:cNvPr>
            <p:cNvSpPr/>
            <p:nvPr/>
          </p:nvSpPr>
          <p:spPr>
            <a:xfrm>
              <a:off x="3715797" y="547020"/>
              <a:ext cx="295942" cy="252031"/>
            </a:xfrm>
            <a:custGeom>
              <a:avLst/>
              <a:gdLst>
                <a:gd name="connsiteX0" fmla="*/ 73424 w 295942"/>
                <a:gd name="connsiteY0" fmla="*/ -15 h 252031"/>
                <a:gd name="connsiteX1" fmla="*/ 295928 w 295942"/>
                <a:gd name="connsiteY1" fmla="*/ 187627 h 252031"/>
                <a:gd name="connsiteX2" fmla="*/ 291166 w 295942"/>
                <a:gd name="connsiteY2" fmla="*/ 216202 h 252031"/>
                <a:gd name="connsiteX3" fmla="*/ 249351 w 295942"/>
                <a:gd name="connsiteY3" fmla="*/ 252016 h 252031"/>
                <a:gd name="connsiteX4" fmla="*/ -13 w 295942"/>
                <a:gd name="connsiteY4" fmla="*/ 95521 h 252031"/>
                <a:gd name="connsiteX5" fmla="*/ 3892 w 295942"/>
                <a:gd name="connsiteY5" fmla="*/ 84472 h 252031"/>
                <a:gd name="connsiteX6" fmla="*/ 16560 w 295942"/>
                <a:gd name="connsiteY6" fmla="*/ 57897 h 252031"/>
                <a:gd name="connsiteX7" fmla="*/ 73424 w 295942"/>
                <a:gd name="connsiteY7" fmla="*/ -15 h 25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942" h="252031">
                  <a:moveTo>
                    <a:pt x="73424" y="-15"/>
                  </a:moveTo>
                  <a:lnTo>
                    <a:pt x="295928" y="187627"/>
                  </a:lnTo>
                  <a:cubicBezTo>
                    <a:pt x="295976" y="197353"/>
                    <a:pt x="294366" y="207017"/>
                    <a:pt x="291166" y="216202"/>
                  </a:cubicBezTo>
                  <a:cubicBezTo>
                    <a:pt x="284908" y="234943"/>
                    <a:pt x="268830" y="248710"/>
                    <a:pt x="249351" y="252016"/>
                  </a:cubicBezTo>
                  <a:lnTo>
                    <a:pt x="-13" y="95521"/>
                  </a:lnTo>
                  <a:cubicBezTo>
                    <a:pt x="-13" y="95521"/>
                    <a:pt x="1225" y="91330"/>
                    <a:pt x="3892" y="84472"/>
                  </a:cubicBezTo>
                  <a:cubicBezTo>
                    <a:pt x="7445" y="75311"/>
                    <a:pt x="11683" y="66428"/>
                    <a:pt x="16560" y="57897"/>
                  </a:cubicBezTo>
                  <a:cubicBezTo>
                    <a:pt x="29628" y="33582"/>
                    <a:pt x="49355" y="13493"/>
                    <a:pt x="73424"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798" name="Freeform: Shape 2797">
              <a:extLst>
                <a:ext uri="{FF2B5EF4-FFF2-40B4-BE49-F238E27FC236}">
                  <a16:creationId xmlns:a16="http://schemas.microsoft.com/office/drawing/2014/main" xmlns="" id="{560133EF-4E5C-D4D7-65CF-456E584EDF08}"/>
                </a:ext>
              </a:extLst>
            </p:cNvPr>
            <p:cNvSpPr/>
            <p:nvPr/>
          </p:nvSpPr>
          <p:spPr>
            <a:xfrm>
              <a:off x="3784780" y="610563"/>
              <a:ext cx="81045" cy="69393"/>
            </a:xfrm>
            <a:custGeom>
              <a:avLst/>
              <a:gdLst>
                <a:gd name="connsiteX0" fmla="*/ 78165 w 81045"/>
                <a:gd name="connsiteY0" fmla="*/ 62458 h 69393"/>
                <a:gd name="connsiteX1" fmla="*/ 26825 w 81045"/>
                <a:gd name="connsiteY1" fmla="*/ 57409 h 69393"/>
                <a:gd name="connsiteX2" fmla="*/ 5584 w 81045"/>
                <a:gd name="connsiteY2" fmla="*/ 9784 h 69393"/>
                <a:gd name="connsiteX3" fmla="*/ 57591 w 81045"/>
                <a:gd name="connsiteY3" fmla="*/ 15214 h 69393"/>
                <a:gd name="connsiteX4" fmla="*/ 78165 w 81045"/>
                <a:gd name="connsiteY4" fmla="*/ 62458 h 69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45" h="69393">
                  <a:moveTo>
                    <a:pt x="78165" y="62458"/>
                  </a:moveTo>
                  <a:cubicBezTo>
                    <a:pt x="70164" y="73316"/>
                    <a:pt x="47399" y="71221"/>
                    <a:pt x="26825" y="57409"/>
                  </a:cubicBezTo>
                  <a:cubicBezTo>
                    <a:pt x="-4798" y="36169"/>
                    <a:pt x="-3465" y="22072"/>
                    <a:pt x="5584" y="9784"/>
                  </a:cubicBezTo>
                  <a:cubicBezTo>
                    <a:pt x="14633" y="-2503"/>
                    <a:pt x="30921" y="-5837"/>
                    <a:pt x="57591" y="15214"/>
                  </a:cubicBezTo>
                  <a:cubicBezTo>
                    <a:pt x="77117" y="30549"/>
                    <a:pt x="86071" y="51599"/>
                    <a:pt x="78165" y="6245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799" name="Freeform: Shape 2798">
              <a:extLst>
                <a:ext uri="{FF2B5EF4-FFF2-40B4-BE49-F238E27FC236}">
                  <a16:creationId xmlns:a16="http://schemas.microsoft.com/office/drawing/2014/main" xmlns="" id="{F35E902F-B339-3FAA-8F18-452EF4E98B9C}"/>
                </a:ext>
              </a:extLst>
            </p:cNvPr>
            <p:cNvSpPr/>
            <p:nvPr/>
          </p:nvSpPr>
          <p:spPr>
            <a:xfrm>
              <a:off x="3975639" y="776759"/>
              <a:ext cx="10856" cy="10199"/>
            </a:xfrm>
            <a:custGeom>
              <a:avLst/>
              <a:gdLst>
                <a:gd name="connsiteX0" fmla="*/ 2845 w 10856"/>
                <a:gd name="connsiteY0" fmla="*/ 8943 h 10199"/>
                <a:gd name="connsiteX1" fmla="*/ 521 w 10856"/>
                <a:gd name="connsiteY1" fmla="*/ 2049 h 10199"/>
                <a:gd name="connsiteX2" fmla="*/ 654 w 10856"/>
                <a:gd name="connsiteY2" fmla="*/ 1799 h 10199"/>
                <a:gd name="connsiteX3" fmla="*/ 8083 w 10856"/>
                <a:gd name="connsiteY3" fmla="*/ 1227 h 10199"/>
                <a:gd name="connsiteX4" fmla="*/ 10274 w 10856"/>
                <a:gd name="connsiteY4" fmla="*/ 8371 h 10199"/>
                <a:gd name="connsiteX5" fmla="*/ 2845 w 10856"/>
                <a:gd name="connsiteY5" fmla="*/ 8943 h 10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6" h="10199">
                  <a:moveTo>
                    <a:pt x="2845" y="8943"/>
                  </a:moveTo>
                  <a:cubicBezTo>
                    <a:pt x="302" y="7681"/>
                    <a:pt x="-737" y="4594"/>
                    <a:pt x="521" y="2049"/>
                  </a:cubicBezTo>
                  <a:cubicBezTo>
                    <a:pt x="559" y="1965"/>
                    <a:pt x="606" y="1882"/>
                    <a:pt x="654" y="1799"/>
                  </a:cubicBezTo>
                  <a:cubicBezTo>
                    <a:pt x="2569" y="-377"/>
                    <a:pt x="5864" y="-630"/>
                    <a:pt x="8083" y="1227"/>
                  </a:cubicBezTo>
                  <a:cubicBezTo>
                    <a:pt x="10598" y="2647"/>
                    <a:pt x="11560" y="5786"/>
                    <a:pt x="10274" y="8371"/>
                  </a:cubicBezTo>
                  <a:cubicBezTo>
                    <a:pt x="8360" y="10547"/>
                    <a:pt x="5064" y="10800"/>
                    <a:pt x="2845" y="8943"/>
                  </a:cubicBezTo>
                  <a:close/>
                </a:path>
              </a:pathLst>
            </a:custGeom>
            <a:solidFill>
              <a:srgbClr val="D58B94"/>
            </a:solidFill>
            <a:ln w="9525" cap="flat">
              <a:noFill/>
              <a:prstDash val="solid"/>
              <a:miter/>
            </a:ln>
          </p:spPr>
          <p:txBody>
            <a:bodyPr rtlCol="0" anchor="ctr"/>
            <a:lstStyle/>
            <a:p>
              <a:endParaRPr lang="en-IN"/>
            </a:p>
          </p:txBody>
        </p:sp>
        <p:sp>
          <p:nvSpPr>
            <p:cNvPr id="2800" name="Freeform: Shape 2799">
              <a:extLst>
                <a:ext uri="{FF2B5EF4-FFF2-40B4-BE49-F238E27FC236}">
                  <a16:creationId xmlns:a16="http://schemas.microsoft.com/office/drawing/2014/main" xmlns="" id="{023B0E4D-3A9B-A3C5-4F6A-406CEFF6F39E}"/>
                </a:ext>
              </a:extLst>
            </p:cNvPr>
            <p:cNvSpPr/>
            <p:nvPr/>
          </p:nvSpPr>
          <p:spPr>
            <a:xfrm>
              <a:off x="3962026" y="780537"/>
              <a:ext cx="11605" cy="11026"/>
            </a:xfrm>
            <a:custGeom>
              <a:avLst/>
              <a:gdLst>
                <a:gd name="connsiteX0" fmla="*/ 3123 w 11605"/>
                <a:gd name="connsiteY0" fmla="*/ 9546 h 11026"/>
                <a:gd name="connsiteX1" fmla="*/ 332 w 11605"/>
                <a:gd name="connsiteY1" fmla="*/ 3121 h 11026"/>
                <a:gd name="connsiteX2" fmla="*/ 6761 w 11605"/>
                <a:gd name="connsiteY2" fmla="*/ 332 h 11026"/>
                <a:gd name="connsiteX3" fmla="*/ 8457 w 11605"/>
                <a:gd name="connsiteY3" fmla="*/ 1450 h 11026"/>
                <a:gd name="connsiteX4" fmla="*/ 11247 w 11605"/>
                <a:gd name="connsiteY4" fmla="*/ 7876 h 11026"/>
                <a:gd name="connsiteX5" fmla="*/ 4818 w 11605"/>
                <a:gd name="connsiteY5" fmla="*/ 10665 h 11026"/>
                <a:gd name="connsiteX6" fmla="*/ 3123 w 11605"/>
                <a:gd name="connsiteY6" fmla="*/ 9546 h 1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05" h="11026">
                  <a:moveTo>
                    <a:pt x="3123" y="9546"/>
                  </a:moveTo>
                  <a:cubicBezTo>
                    <a:pt x="579" y="8542"/>
                    <a:pt x="-669" y="5665"/>
                    <a:pt x="332" y="3121"/>
                  </a:cubicBezTo>
                  <a:cubicBezTo>
                    <a:pt x="1341" y="577"/>
                    <a:pt x="4218" y="-672"/>
                    <a:pt x="6761" y="332"/>
                  </a:cubicBezTo>
                  <a:cubicBezTo>
                    <a:pt x="7399" y="583"/>
                    <a:pt x="7971" y="964"/>
                    <a:pt x="8457" y="1450"/>
                  </a:cubicBezTo>
                  <a:cubicBezTo>
                    <a:pt x="11000" y="2455"/>
                    <a:pt x="12248" y="5332"/>
                    <a:pt x="11247" y="7876"/>
                  </a:cubicBezTo>
                  <a:cubicBezTo>
                    <a:pt x="10238" y="10420"/>
                    <a:pt x="7361" y="11669"/>
                    <a:pt x="4818" y="10665"/>
                  </a:cubicBezTo>
                  <a:cubicBezTo>
                    <a:pt x="4180" y="10413"/>
                    <a:pt x="3608" y="10032"/>
                    <a:pt x="3123" y="9546"/>
                  </a:cubicBezTo>
                  <a:close/>
                </a:path>
              </a:pathLst>
            </a:custGeom>
            <a:solidFill>
              <a:srgbClr val="D58B94"/>
            </a:solidFill>
            <a:ln w="9525" cap="flat">
              <a:noFill/>
              <a:prstDash val="solid"/>
              <a:miter/>
            </a:ln>
          </p:spPr>
          <p:txBody>
            <a:bodyPr rtlCol="0" anchor="ctr"/>
            <a:lstStyle/>
            <a:p>
              <a:endParaRPr lang="en-IN"/>
            </a:p>
          </p:txBody>
        </p:sp>
        <p:sp>
          <p:nvSpPr>
            <p:cNvPr id="2801" name="Freeform: Shape 2800">
              <a:extLst>
                <a:ext uri="{FF2B5EF4-FFF2-40B4-BE49-F238E27FC236}">
                  <a16:creationId xmlns:a16="http://schemas.microsoft.com/office/drawing/2014/main" xmlns="" id="{CC7B26F4-5CF4-1462-C9FC-76635868D4F5}"/>
                </a:ext>
              </a:extLst>
            </p:cNvPr>
            <p:cNvSpPr/>
            <p:nvPr/>
          </p:nvSpPr>
          <p:spPr>
            <a:xfrm>
              <a:off x="3960592" y="767622"/>
              <a:ext cx="10406" cy="9900"/>
            </a:xfrm>
            <a:custGeom>
              <a:avLst/>
              <a:gdLst>
                <a:gd name="connsiteX0" fmla="*/ 2652 w 10406"/>
                <a:gd name="connsiteY0" fmla="*/ 8745 h 9900"/>
                <a:gd name="connsiteX1" fmla="*/ 585 w 10406"/>
                <a:gd name="connsiteY1" fmla="*/ 1911 h 9900"/>
                <a:gd name="connsiteX2" fmla="*/ 651 w 10406"/>
                <a:gd name="connsiteY2" fmla="*/ 1792 h 9900"/>
                <a:gd name="connsiteX3" fmla="*/ 7795 w 10406"/>
                <a:gd name="connsiteY3" fmla="*/ 1125 h 9900"/>
                <a:gd name="connsiteX4" fmla="*/ 9795 w 10406"/>
                <a:gd name="connsiteY4" fmla="*/ 8078 h 9900"/>
                <a:gd name="connsiteX5" fmla="*/ 2652 w 10406"/>
                <a:gd name="connsiteY5" fmla="*/ 8745 h 9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06" h="9900">
                  <a:moveTo>
                    <a:pt x="2652" y="8745"/>
                  </a:moveTo>
                  <a:cubicBezTo>
                    <a:pt x="194" y="7429"/>
                    <a:pt x="-730" y="4369"/>
                    <a:pt x="585" y="1911"/>
                  </a:cubicBezTo>
                  <a:cubicBezTo>
                    <a:pt x="604" y="1871"/>
                    <a:pt x="632" y="1831"/>
                    <a:pt x="651" y="1792"/>
                  </a:cubicBezTo>
                  <a:cubicBezTo>
                    <a:pt x="2461" y="-328"/>
                    <a:pt x="5623" y="-624"/>
                    <a:pt x="7795" y="1125"/>
                  </a:cubicBezTo>
                  <a:cubicBezTo>
                    <a:pt x="10214" y="2537"/>
                    <a:pt x="11091" y="5598"/>
                    <a:pt x="9795" y="8078"/>
                  </a:cubicBezTo>
                  <a:cubicBezTo>
                    <a:pt x="7986" y="10199"/>
                    <a:pt x="4823" y="10495"/>
                    <a:pt x="2652" y="8745"/>
                  </a:cubicBezTo>
                  <a:close/>
                </a:path>
              </a:pathLst>
            </a:custGeom>
            <a:solidFill>
              <a:srgbClr val="D58B94"/>
            </a:solidFill>
            <a:ln w="9525" cap="flat">
              <a:noFill/>
              <a:prstDash val="solid"/>
              <a:miter/>
            </a:ln>
          </p:spPr>
          <p:txBody>
            <a:bodyPr rtlCol="0" anchor="ctr"/>
            <a:lstStyle/>
            <a:p>
              <a:endParaRPr lang="en-IN"/>
            </a:p>
          </p:txBody>
        </p:sp>
        <p:sp>
          <p:nvSpPr>
            <p:cNvPr id="2802" name="Freeform: Shape 2801">
              <a:extLst>
                <a:ext uri="{FF2B5EF4-FFF2-40B4-BE49-F238E27FC236}">
                  <a16:creationId xmlns:a16="http://schemas.microsoft.com/office/drawing/2014/main" xmlns="" id="{0798AA3B-EF8A-1E62-26D1-7E351E08A2C6}"/>
                </a:ext>
              </a:extLst>
            </p:cNvPr>
            <p:cNvSpPr/>
            <p:nvPr/>
          </p:nvSpPr>
          <p:spPr>
            <a:xfrm>
              <a:off x="3996442" y="735679"/>
              <a:ext cx="10637" cy="10329"/>
            </a:xfrm>
            <a:custGeom>
              <a:avLst/>
              <a:gdLst>
                <a:gd name="connsiteX0" fmla="*/ 2330 w 10637"/>
                <a:gd name="connsiteY0" fmla="*/ 8399 h 10329"/>
                <a:gd name="connsiteX1" fmla="*/ 530 w 10637"/>
                <a:gd name="connsiteY1" fmla="*/ 2329 h 10329"/>
                <a:gd name="connsiteX2" fmla="*/ 6597 w 10637"/>
                <a:gd name="connsiteY2" fmla="*/ 526 h 10329"/>
                <a:gd name="connsiteX3" fmla="*/ 7854 w 10637"/>
                <a:gd name="connsiteY3" fmla="*/ 1541 h 10329"/>
                <a:gd name="connsiteX4" fmla="*/ 10255 w 10637"/>
                <a:gd name="connsiteY4" fmla="*/ 7545 h 10329"/>
                <a:gd name="connsiteX5" fmla="*/ 4244 w 10637"/>
                <a:gd name="connsiteY5" fmla="*/ 9943 h 10329"/>
                <a:gd name="connsiteX6" fmla="*/ 2330 w 10637"/>
                <a:gd name="connsiteY6" fmla="*/ 8399 h 10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37" h="10329">
                  <a:moveTo>
                    <a:pt x="2330" y="8399"/>
                  </a:moveTo>
                  <a:cubicBezTo>
                    <a:pt x="158" y="7220"/>
                    <a:pt x="-651" y="4504"/>
                    <a:pt x="530" y="2329"/>
                  </a:cubicBezTo>
                  <a:cubicBezTo>
                    <a:pt x="1701" y="156"/>
                    <a:pt x="4426" y="-651"/>
                    <a:pt x="6597" y="526"/>
                  </a:cubicBezTo>
                  <a:cubicBezTo>
                    <a:pt x="7073" y="785"/>
                    <a:pt x="7502" y="1129"/>
                    <a:pt x="7854" y="1541"/>
                  </a:cubicBezTo>
                  <a:cubicBezTo>
                    <a:pt x="10179" y="2537"/>
                    <a:pt x="11245" y="5225"/>
                    <a:pt x="10255" y="7545"/>
                  </a:cubicBezTo>
                  <a:cubicBezTo>
                    <a:pt x="9255" y="9865"/>
                    <a:pt x="6569" y="10939"/>
                    <a:pt x="4244" y="9943"/>
                  </a:cubicBezTo>
                  <a:cubicBezTo>
                    <a:pt x="3483" y="9613"/>
                    <a:pt x="2816" y="9079"/>
                    <a:pt x="2330" y="8399"/>
                  </a:cubicBezTo>
                  <a:close/>
                </a:path>
              </a:pathLst>
            </a:custGeom>
            <a:solidFill>
              <a:srgbClr val="D58B94"/>
            </a:solidFill>
            <a:ln w="9525" cap="flat">
              <a:noFill/>
              <a:prstDash val="solid"/>
              <a:miter/>
            </a:ln>
          </p:spPr>
          <p:txBody>
            <a:bodyPr rtlCol="0" anchor="ctr"/>
            <a:lstStyle/>
            <a:p>
              <a:endParaRPr lang="en-IN"/>
            </a:p>
          </p:txBody>
        </p:sp>
        <p:sp>
          <p:nvSpPr>
            <p:cNvPr id="2803" name="Freeform: Shape 2802">
              <a:extLst>
                <a:ext uri="{FF2B5EF4-FFF2-40B4-BE49-F238E27FC236}">
                  <a16:creationId xmlns:a16="http://schemas.microsoft.com/office/drawing/2014/main" xmlns="" id="{A0FB9302-27C7-8BEE-35D2-47AA534689D4}"/>
                </a:ext>
              </a:extLst>
            </p:cNvPr>
            <p:cNvSpPr/>
            <p:nvPr/>
          </p:nvSpPr>
          <p:spPr>
            <a:xfrm>
              <a:off x="3969896" y="754115"/>
              <a:ext cx="14038" cy="13444"/>
            </a:xfrm>
            <a:custGeom>
              <a:avLst/>
              <a:gdLst>
                <a:gd name="connsiteX0" fmla="*/ 3539 w 14038"/>
                <a:gd name="connsiteY0" fmla="*/ 11774 h 13444"/>
                <a:gd name="connsiteX1" fmla="*/ 758 w 14038"/>
                <a:gd name="connsiteY1" fmla="*/ 2764 h 13444"/>
                <a:gd name="connsiteX2" fmla="*/ 1062 w 14038"/>
                <a:gd name="connsiteY2" fmla="*/ 2249 h 13444"/>
                <a:gd name="connsiteX3" fmla="*/ 10587 w 14038"/>
                <a:gd name="connsiteY3" fmla="*/ 1678 h 13444"/>
                <a:gd name="connsiteX4" fmla="*/ 13074 w 14038"/>
                <a:gd name="connsiteY4" fmla="*/ 11192 h 13444"/>
                <a:gd name="connsiteX5" fmla="*/ 13064 w 14038"/>
                <a:gd name="connsiteY5" fmla="*/ 11203 h 13444"/>
                <a:gd name="connsiteX6" fmla="*/ 3539 w 14038"/>
                <a:gd name="connsiteY6" fmla="*/ 11774 h 1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38" h="13444">
                  <a:moveTo>
                    <a:pt x="3539" y="11774"/>
                  </a:moveTo>
                  <a:cubicBezTo>
                    <a:pt x="281" y="10053"/>
                    <a:pt x="-957" y="6019"/>
                    <a:pt x="758" y="2764"/>
                  </a:cubicBezTo>
                  <a:cubicBezTo>
                    <a:pt x="853" y="2587"/>
                    <a:pt x="958" y="2416"/>
                    <a:pt x="1062" y="2249"/>
                  </a:cubicBezTo>
                  <a:cubicBezTo>
                    <a:pt x="3539" y="-530"/>
                    <a:pt x="7797" y="-786"/>
                    <a:pt x="10587" y="1678"/>
                  </a:cubicBezTo>
                  <a:cubicBezTo>
                    <a:pt x="13902" y="3620"/>
                    <a:pt x="15007" y="7880"/>
                    <a:pt x="13074" y="11192"/>
                  </a:cubicBezTo>
                  <a:cubicBezTo>
                    <a:pt x="13064" y="11196"/>
                    <a:pt x="13064" y="11200"/>
                    <a:pt x="13064" y="11203"/>
                  </a:cubicBezTo>
                  <a:cubicBezTo>
                    <a:pt x="10559" y="13933"/>
                    <a:pt x="6349" y="14186"/>
                    <a:pt x="3539" y="11774"/>
                  </a:cubicBezTo>
                  <a:close/>
                </a:path>
              </a:pathLst>
            </a:custGeom>
            <a:solidFill>
              <a:srgbClr val="D58B94"/>
            </a:solidFill>
            <a:ln w="9525" cap="flat">
              <a:noFill/>
              <a:prstDash val="solid"/>
              <a:miter/>
            </a:ln>
          </p:spPr>
          <p:txBody>
            <a:bodyPr rtlCol="0" anchor="ctr"/>
            <a:lstStyle/>
            <a:p>
              <a:endParaRPr lang="en-IN"/>
            </a:p>
          </p:txBody>
        </p:sp>
        <p:sp>
          <p:nvSpPr>
            <p:cNvPr id="2804" name="Freeform: Shape 2803">
              <a:extLst>
                <a:ext uri="{FF2B5EF4-FFF2-40B4-BE49-F238E27FC236}">
                  <a16:creationId xmlns:a16="http://schemas.microsoft.com/office/drawing/2014/main" xmlns="" id="{AABAA527-B216-FE0A-5AC5-8760D911C20B}"/>
                </a:ext>
              </a:extLst>
            </p:cNvPr>
            <p:cNvSpPr/>
            <p:nvPr/>
          </p:nvSpPr>
          <p:spPr>
            <a:xfrm>
              <a:off x="3895664" y="718363"/>
              <a:ext cx="5648" cy="5631"/>
            </a:xfrm>
            <a:custGeom>
              <a:avLst/>
              <a:gdLst>
                <a:gd name="connsiteX0" fmla="*/ 1190 w 5648"/>
                <a:gd name="connsiteY0" fmla="*/ 5045 h 5631"/>
                <a:gd name="connsiteX1" fmla="*/ 476 w 5648"/>
                <a:gd name="connsiteY1" fmla="*/ 1187 h 5631"/>
                <a:gd name="connsiteX2" fmla="*/ 4333 w 5648"/>
                <a:gd name="connsiteY2" fmla="*/ 473 h 5631"/>
                <a:gd name="connsiteX3" fmla="*/ 5191 w 5648"/>
                <a:gd name="connsiteY3" fmla="*/ 4474 h 5631"/>
                <a:gd name="connsiteX4" fmla="*/ 1190 w 5648"/>
                <a:gd name="connsiteY4" fmla="*/ 5045 h 5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8" h="5631">
                  <a:moveTo>
                    <a:pt x="1190" y="5045"/>
                  </a:moveTo>
                  <a:cubicBezTo>
                    <a:pt x="-77" y="4177"/>
                    <a:pt x="-391" y="2450"/>
                    <a:pt x="476" y="1187"/>
                  </a:cubicBezTo>
                  <a:cubicBezTo>
                    <a:pt x="1343" y="-75"/>
                    <a:pt x="3067" y="-395"/>
                    <a:pt x="4333" y="473"/>
                  </a:cubicBezTo>
                  <a:cubicBezTo>
                    <a:pt x="5648" y="1361"/>
                    <a:pt x="6029" y="3126"/>
                    <a:pt x="5191" y="4474"/>
                  </a:cubicBezTo>
                  <a:cubicBezTo>
                    <a:pt x="4248" y="5736"/>
                    <a:pt x="2457" y="5992"/>
                    <a:pt x="1190" y="5045"/>
                  </a:cubicBezTo>
                  <a:close/>
                </a:path>
              </a:pathLst>
            </a:custGeom>
            <a:solidFill>
              <a:srgbClr val="D58B94"/>
            </a:solidFill>
            <a:ln w="9525" cap="flat">
              <a:noFill/>
              <a:prstDash val="solid"/>
              <a:miter/>
            </a:ln>
          </p:spPr>
          <p:txBody>
            <a:bodyPr rtlCol="0" anchor="ctr"/>
            <a:lstStyle/>
            <a:p>
              <a:endParaRPr lang="en-IN"/>
            </a:p>
          </p:txBody>
        </p:sp>
        <p:sp>
          <p:nvSpPr>
            <p:cNvPr id="2805" name="Freeform: Shape 2804">
              <a:extLst>
                <a:ext uri="{FF2B5EF4-FFF2-40B4-BE49-F238E27FC236}">
                  <a16:creationId xmlns:a16="http://schemas.microsoft.com/office/drawing/2014/main" xmlns="" id="{2B2B899A-00BB-8BAD-4904-130BB900B43C}"/>
                </a:ext>
              </a:extLst>
            </p:cNvPr>
            <p:cNvSpPr/>
            <p:nvPr/>
          </p:nvSpPr>
          <p:spPr>
            <a:xfrm>
              <a:off x="3912603" y="715584"/>
              <a:ext cx="5528" cy="5448"/>
            </a:xfrm>
            <a:custGeom>
              <a:avLst/>
              <a:gdLst>
                <a:gd name="connsiteX0" fmla="*/ 1111 w 5528"/>
                <a:gd name="connsiteY0" fmla="*/ 4872 h 5448"/>
                <a:gd name="connsiteX1" fmla="*/ 492 w 5528"/>
                <a:gd name="connsiteY1" fmla="*/ 1110 h 5448"/>
                <a:gd name="connsiteX2" fmla="*/ 4254 w 5528"/>
                <a:gd name="connsiteY2" fmla="*/ 490 h 5448"/>
                <a:gd name="connsiteX3" fmla="*/ 5073 w 5528"/>
                <a:gd name="connsiteY3" fmla="*/ 4310 h 5448"/>
                <a:gd name="connsiteX4" fmla="*/ 5016 w 5528"/>
                <a:gd name="connsiteY4" fmla="*/ 4396 h 5448"/>
                <a:gd name="connsiteX5" fmla="*/ 1111 w 5528"/>
                <a:gd name="connsiteY5" fmla="*/ 4872 h 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8" h="5448">
                  <a:moveTo>
                    <a:pt x="1111" y="4872"/>
                  </a:moveTo>
                  <a:cubicBezTo>
                    <a:pt x="-99" y="4004"/>
                    <a:pt x="-375" y="2319"/>
                    <a:pt x="492" y="1110"/>
                  </a:cubicBezTo>
                  <a:cubicBezTo>
                    <a:pt x="1359" y="-100"/>
                    <a:pt x="3044" y="-377"/>
                    <a:pt x="4254" y="490"/>
                  </a:cubicBezTo>
                  <a:cubicBezTo>
                    <a:pt x="5530" y="1319"/>
                    <a:pt x="5902" y="3029"/>
                    <a:pt x="5073" y="4310"/>
                  </a:cubicBezTo>
                  <a:cubicBezTo>
                    <a:pt x="5054" y="4339"/>
                    <a:pt x="5035" y="4367"/>
                    <a:pt x="5016" y="4396"/>
                  </a:cubicBezTo>
                  <a:cubicBezTo>
                    <a:pt x="4044" y="5568"/>
                    <a:pt x="2330" y="5777"/>
                    <a:pt x="1111" y="4872"/>
                  </a:cubicBezTo>
                  <a:close/>
                </a:path>
              </a:pathLst>
            </a:custGeom>
            <a:solidFill>
              <a:srgbClr val="D58B94"/>
            </a:solidFill>
            <a:ln w="9525" cap="flat">
              <a:noFill/>
              <a:prstDash val="solid"/>
              <a:miter/>
            </a:ln>
          </p:spPr>
          <p:txBody>
            <a:bodyPr rtlCol="0" anchor="ctr"/>
            <a:lstStyle/>
            <a:p>
              <a:endParaRPr lang="en-IN"/>
            </a:p>
          </p:txBody>
        </p:sp>
        <p:sp>
          <p:nvSpPr>
            <p:cNvPr id="2806" name="Freeform: Shape 2805">
              <a:extLst>
                <a:ext uri="{FF2B5EF4-FFF2-40B4-BE49-F238E27FC236}">
                  <a16:creationId xmlns:a16="http://schemas.microsoft.com/office/drawing/2014/main" xmlns="" id="{2CB57A9D-5B21-0D86-F938-C281C87EF647}"/>
                </a:ext>
              </a:extLst>
            </p:cNvPr>
            <p:cNvSpPr/>
            <p:nvPr/>
          </p:nvSpPr>
          <p:spPr>
            <a:xfrm>
              <a:off x="3904879" y="730368"/>
              <a:ext cx="6647" cy="6399"/>
            </a:xfrm>
            <a:custGeom>
              <a:avLst/>
              <a:gdLst>
                <a:gd name="connsiteX0" fmla="*/ 1691 w 6647"/>
                <a:gd name="connsiteY0" fmla="*/ 5614 h 6399"/>
                <a:gd name="connsiteX1" fmla="*/ 262 w 6647"/>
                <a:gd name="connsiteY1" fmla="*/ 1688 h 6399"/>
                <a:gd name="connsiteX2" fmla="*/ 4187 w 6647"/>
                <a:gd name="connsiteY2" fmla="*/ 263 h 6399"/>
                <a:gd name="connsiteX3" fmla="*/ 4930 w 6647"/>
                <a:gd name="connsiteY3" fmla="*/ 756 h 6399"/>
                <a:gd name="connsiteX4" fmla="*/ 6358 w 6647"/>
                <a:gd name="connsiteY4" fmla="*/ 4681 h 6399"/>
                <a:gd name="connsiteX5" fmla="*/ 2434 w 6647"/>
                <a:gd name="connsiteY5" fmla="*/ 6106 h 6399"/>
                <a:gd name="connsiteX6" fmla="*/ 1691 w 6647"/>
                <a:gd name="connsiteY6" fmla="*/ 5614 h 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47" h="6399">
                  <a:moveTo>
                    <a:pt x="1691" y="5614"/>
                  </a:moveTo>
                  <a:cubicBezTo>
                    <a:pt x="215" y="4923"/>
                    <a:pt x="-424" y="3167"/>
                    <a:pt x="262" y="1688"/>
                  </a:cubicBezTo>
                  <a:cubicBezTo>
                    <a:pt x="958" y="211"/>
                    <a:pt x="2710" y="-427"/>
                    <a:pt x="4187" y="263"/>
                  </a:cubicBezTo>
                  <a:cubicBezTo>
                    <a:pt x="4463" y="389"/>
                    <a:pt x="4710" y="555"/>
                    <a:pt x="4930" y="756"/>
                  </a:cubicBezTo>
                  <a:cubicBezTo>
                    <a:pt x="6406" y="1446"/>
                    <a:pt x="7044" y="3203"/>
                    <a:pt x="6358" y="4681"/>
                  </a:cubicBezTo>
                  <a:cubicBezTo>
                    <a:pt x="5663" y="6158"/>
                    <a:pt x="3910" y="6797"/>
                    <a:pt x="2434" y="6106"/>
                  </a:cubicBezTo>
                  <a:cubicBezTo>
                    <a:pt x="2158" y="5980"/>
                    <a:pt x="1910" y="5815"/>
                    <a:pt x="1691" y="5614"/>
                  </a:cubicBezTo>
                  <a:close/>
                </a:path>
              </a:pathLst>
            </a:custGeom>
            <a:solidFill>
              <a:srgbClr val="D58B94"/>
            </a:solidFill>
            <a:ln w="9525" cap="flat">
              <a:noFill/>
              <a:prstDash val="solid"/>
              <a:miter/>
            </a:ln>
          </p:spPr>
          <p:txBody>
            <a:bodyPr rtlCol="0" anchor="ctr"/>
            <a:lstStyle/>
            <a:p>
              <a:endParaRPr lang="en-IN"/>
            </a:p>
          </p:txBody>
        </p:sp>
        <p:sp>
          <p:nvSpPr>
            <p:cNvPr id="2807" name="Freeform: Shape 2806">
              <a:extLst>
                <a:ext uri="{FF2B5EF4-FFF2-40B4-BE49-F238E27FC236}">
                  <a16:creationId xmlns:a16="http://schemas.microsoft.com/office/drawing/2014/main" xmlns="" id="{957FE200-E5D4-A173-21F2-FAF6370F603D}"/>
                </a:ext>
              </a:extLst>
            </p:cNvPr>
            <p:cNvSpPr/>
            <p:nvPr/>
          </p:nvSpPr>
          <p:spPr>
            <a:xfrm>
              <a:off x="3977945" y="739985"/>
              <a:ext cx="9484" cy="9263"/>
            </a:xfrm>
            <a:custGeom>
              <a:avLst/>
              <a:gdLst>
                <a:gd name="connsiteX0" fmla="*/ 2157 w 9484"/>
                <a:gd name="connsiteY0" fmla="*/ 7998 h 9263"/>
                <a:gd name="connsiteX1" fmla="*/ 548 w 9484"/>
                <a:gd name="connsiteY1" fmla="*/ 2153 h 9263"/>
                <a:gd name="connsiteX2" fmla="*/ 6396 w 9484"/>
                <a:gd name="connsiteY2" fmla="*/ 546 h 9263"/>
                <a:gd name="connsiteX3" fmla="*/ 7301 w 9484"/>
                <a:gd name="connsiteY3" fmla="*/ 1235 h 9263"/>
                <a:gd name="connsiteX4" fmla="*/ 8911 w 9484"/>
                <a:gd name="connsiteY4" fmla="*/ 7080 h 9263"/>
                <a:gd name="connsiteX5" fmla="*/ 3062 w 9484"/>
                <a:gd name="connsiteY5" fmla="*/ 8687 h 9263"/>
                <a:gd name="connsiteX6" fmla="*/ 2157 w 9484"/>
                <a:gd name="connsiteY6" fmla="*/ 7998 h 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84" h="9263">
                  <a:moveTo>
                    <a:pt x="2157" y="7998"/>
                  </a:moveTo>
                  <a:cubicBezTo>
                    <a:pt x="100" y="6828"/>
                    <a:pt x="-624" y="4211"/>
                    <a:pt x="548" y="2153"/>
                  </a:cubicBezTo>
                  <a:cubicBezTo>
                    <a:pt x="1719" y="96"/>
                    <a:pt x="4339" y="-624"/>
                    <a:pt x="6396" y="546"/>
                  </a:cubicBezTo>
                  <a:cubicBezTo>
                    <a:pt x="6729" y="734"/>
                    <a:pt x="7034" y="967"/>
                    <a:pt x="7301" y="1235"/>
                  </a:cubicBezTo>
                  <a:cubicBezTo>
                    <a:pt x="9358" y="2405"/>
                    <a:pt x="10082" y="5022"/>
                    <a:pt x="8911" y="7080"/>
                  </a:cubicBezTo>
                  <a:cubicBezTo>
                    <a:pt x="7739" y="9138"/>
                    <a:pt x="5119" y="9857"/>
                    <a:pt x="3062" y="8687"/>
                  </a:cubicBezTo>
                  <a:cubicBezTo>
                    <a:pt x="2729" y="8499"/>
                    <a:pt x="2424" y="8267"/>
                    <a:pt x="2157" y="7998"/>
                  </a:cubicBezTo>
                  <a:close/>
                </a:path>
              </a:pathLst>
            </a:custGeom>
            <a:solidFill>
              <a:srgbClr val="D58B94"/>
            </a:solidFill>
            <a:ln w="9525" cap="flat">
              <a:noFill/>
              <a:prstDash val="solid"/>
              <a:miter/>
            </a:ln>
          </p:spPr>
          <p:txBody>
            <a:bodyPr rtlCol="0" anchor="ctr"/>
            <a:lstStyle/>
            <a:p>
              <a:endParaRPr lang="en-IN"/>
            </a:p>
          </p:txBody>
        </p:sp>
        <p:sp>
          <p:nvSpPr>
            <p:cNvPr id="2808" name="Freeform: Shape 2807">
              <a:extLst>
                <a:ext uri="{FF2B5EF4-FFF2-40B4-BE49-F238E27FC236}">
                  <a16:creationId xmlns:a16="http://schemas.microsoft.com/office/drawing/2014/main" xmlns="" id="{278FF19B-7C02-7CDA-6B72-7D8346B197EE}"/>
                </a:ext>
              </a:extLst>
            </p:cNvPr>
            <p:cNvSpPr/>
            <p:nvPr/>
          </p:nvSpPr>
          <p:spPr>
            <a:xfrm>
              <a:off x="3982185" y="728683"/>
              <a:ext cx="10280" cy="10099"/>
            </a:xfrm>
            <a:custGeom>
              <a:avLst/>
              <a:gdLst>
                <a:gd name="connsiteX0" fmla="*/ 2108 w 10280"/>
                <a:gd name="connsiteY0" fmla="*/ 9012 h 10099"/>
                <a:gd name="connsiteX1" fmla="*/ 660 w 10280"/>
                <a:gd name="connsiteY1" fmla="*/ 2849 h 10099"/>
                <a:gd name="connsiteX2" fmla="*/ 679 w 10280"/>
                <a:gd name="connsiteY2" fmla="*/ 2821 h 10099"/>
                <a:gd name="connsiteX3" fmla="*/ 7433 w 10280"/>
                <a:gd name="connsiteY3" fmla="*/ 497 h 10099"/>
                <a:gd name="connsiteX4" fmla="*/ 9757 w 10280"/>
                <a:gd name="connsiteY4" fmla="*/ 7248 h 10099"/>
                <a:gd name="connsiteX5" fmla="*/ 3004 w 10280"/>
                <a:gd name="connsiteY5" fmla="*/ 9571 h 10099"/>
                <a:gd name="connsiteX6" fmla="*/ 2108 w 10280"/>
                <a:gd name="connsiteY6" fmla="*/ 9012 h 1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0" h="10099">
                  <a:moveTo>
                    <a:pt x="2108" y="9012"/>
                  </a:moveTo>
                  <a:cubicBezTo>
                    <a:pt x="3" y="7709"/>
                    <a:pt x="-644" y="4950"/>
                    <a:pt x="660" y="2849"/>
                  </a:cubicBezTo>
                  <a:cubicBezTo>
                    <a:pt x="670" y="2839"/>
                    <a:pt x="670" y="2831"/>
                    <a:pt x="679" y="2821"/>
                  </a:cubicBezTo>
                  <a:cubicBezTo>
                    <a:pt x="1899" y="315"/>
                    <a:pt x="4928" y="-725"/>
                    <a:pt x="7433" y="497"/>
                  </a:cubicBezTo>
                  <a:cubicBezTo>
                    <a:pt x="9938" y="1720"/>
                    <a:pt x="10976" y="4742"/>
                    <a:pt x="9757" y="7248"/>
                  </a:cubicBezTo>
                  <a:cubicBezTo>
                    <a:pt x="8528" y="9754"/>
                    <a:pt x="5509" y="10795"/>
                    <a:pt x="3004" y="9571"/>
                  </a:cubicBezTo>
                  <a:cubicBezTo>
                    <a:pt x="2689" y="9417"/>
                    <a:pt x="2384" y="9229"/>
                    <a:pt x="2108" y="9012"/>
                  </a:cubicBezTo>
                  <a:close/>
                </a:path>
              </a:pathLst>
            </a:custGeom>
            <a:solidFill>
              <a:srgbClr val="D58B94"/>
            </a:solidFill>
            <a:ln w="9525" cap="flat">
              <a:noFill/>
              <a:prstDash val="solid"/>
              <a:miter/>
            </a:ln>
          </p:spPr>
          <p:txBody>
            <a:bodyPr rtlCol="0" anchor="ctr"/>
            <a:lstStyle/>
            <a:p>
              <a:endParaRPr lang="en-IN"/>
            </a:p>
          </p:txBody>
        </p:sp>
        <p:sp>
          <p:nvSpPr>
            <p:cNvPr id="2809" name="Freeform: Shape 2808">
              <a:extLst>
                <a:ext uri="{FF2B5EF4-FFF2-40B4-BE49-F238E27FC236}">
                  <a16:creationId xmlns:a16="http://schemas.microsoft.com/office/drawing/2014/main" xmlns="" id="{749B6B25-3937-661D-888A-8E668EEBC3E5}"/>
                </a:ext>
              </a:extLst>
            </p:cNvPr>
            <p:cNvSpPr/>
            <p:nvPr/>
          </p:nvSpPr>
          <p:spPr>
            <a:xfrm>
              <a:off x="3948911" y="778161"/>
              <a:ext cx="4639" cy="4335"/>
            </a:xfrm>
            <a:custGeom>
              <a:avLst/>
              <a:gdLst>
                <a:gd name="connsiteX0" fmla="*/ 1188 w 4639"/>
                <a:gd name="connsiteY0" fmla="*/ 3636 h 4335"/>
                <a:gd name="connsiteX1" fmla="*/ 236 w 4639"/>
                <a:gd name="connsiteY1" fmla="*/ 588 h 4335"/>
                <a:gd name="connsiteX2" fmla="*/ 3474 w 4639"/>
                <a:gd name="connsiteY2" fmla="*/ 588 h 4335"/>
                <a:gd name="connsiteX3" fmla="*/ 4427 w 4639"/>
                <a:gd name="connsiteY3" fmla="*/ 3731 h 4335"/>
                <a:gd name="connsiteX4" fmla="*/ 1188 w 4639"/>
                <a:gd name="connsiteY4" fmla="*/ 3636 h 4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9" h="4335">
                  <a:moveTo>
                    <a:pt x="1188" y="3636"/>
                  </a:moveTo>
                  <a:cubicBezTo>
                    <a:pt x="93" y="3047"/>
                    <a:pt x="-326" y="1694"/>
                    <a:pt x="236" y="588"/>
                  </a:cubicBezTo>
                  <a:cubicBezTo>
                    <a:pt x="1169" y="-216"/>
                    <a:pt x="2541" y="-216"/>
                    <a:pt x="3474" y="588"/>
                  </a:cubicBezTo>
                  <a:cubicBezTo>
                    <a:pt x="4503" y="1270"/>
                    <a:pt x="4903" y="2591"/>
                    <a:pt x="4427" y="3731"/>
                  </a:cubicBezTo>
                  <a:cubicBezTo>
                    <a:pt x="3493" y="4552"/>
                    <a:pt x="2074" y="4510"/>
                    <a:pt x="1188" y="3636"/>
                  </a:cubicBezTo>
                  <a:close/>
                </a:path>
              </a:pathLst>
            </a:custGeom>
            <a:solidFill>
              <a:srgbClr val="D58B94"/>
            </a:solidFill>
            <a:ln w="9525" cap="flat">
              <a:noFill/>
              <a:prstDash val="solid"/>
              <a:miter/>
            </a:ln>
          </p:spPr>
          <p:txBody>
            <a:bodyPr rtlCol="0" anchor="ctr"/>
            <a:lstStyle/>
            <a:p>
              <a:endParaRPr lang="en-IN"/>
            </a:p>
          </p:txBody>
        </p:sp>
        <p:sp>
          <p:nvSpPr>
            <p:cNvPr id="2810" name="Freeform: Shape 2809">
              <a:extLst>
                <a:ext uri="{FF2B5EF4-FFF2-40B4-BE49-F238E27FC236}">
                  <a16:creationId xmlns:a16="http://schemas.microsoft.com/office/drawing/2014/main" xmlns="" id="{77DB3F8D-F5AF-142D-4909-AC30EBC08508}"/>
                </a:ext>
              </a:extLst>
            </p:cNvPr>
            <p:cNvSpPr/>
            <p:nvPr/>
          </p:nvSpPr>
          <p:spPr>
            <a:xfrm>
              <a:off x="3935864" y="760346"/>
              <a:ext cx="13346" cy="12874"/>
            </a:xfrm>
            <a:custGeom>
              <a:avLst/>
              <a:gdLst>
                <a:gd name="connsiteX0" fmla="*/ 3376 w 13346"/>
                <a:gd name="connsiteY0" fmla="*/ 11544 h 12874"/>
                <a:gd name="connsiteX1" fmla="*/ 623 w 13346"/>
                <a:gd name="connsiteY1" fmla="*/ 3374 h 12874"/>
                <a:gd name="connsiteX2" fmla="*/ 8796 w 13346"/>
                <a:gd name="connsiteY2" fmla="*/ 621 h 12874"/>
                <a:gd name="connsiteX3" fmla="*/ 10044 w 13346"/>
                <a:gd name="connsiteY3" fmla="*/ 1447 h 12874"/>
                <a:gd name="connsiteX4" fmla="*/ 12520 w 13346"/>
                <a:gd name="connsiteY4" fmla="*/ 10306 h 12874"/>
                <a:gd name="connsiteX5" fmla="*/ 3376 w 13346"/>
                <a:gd name="connsiteY5" fmla="*/ 11544 h 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46" h="12874">
                  <a:moveTo>
                    <a:pt x="3376" y="11544"/>
                  </a:moveTo>
                  <a:cubicBezTo>
                    <a:pt x="356" y="10049"/>
                    <a:pt x="-872" y="6391"/>
                    <a:pt x="623" y="3374"/>
                  </a:cubicBezTo>
                  <a:cubicBezTo>
                    <a:pt x="2119" y="358"/>
                    <a:pt x="5776" y="-875"/>
                    <a:pt x="8796" y="621"/>
                  </a:cubicBezTo>
                  <a:cubicBezTo>
                    <a:pt x="9243" y="844"/>
                    <a:pt x="9662" y="1122"/>
                    <a:pt x="10044" y="1447"/>
                  </a:cubicBezTo>
                  <a:cubicBezTo>
                    <a:pt x="13139" y="3234"/>
                    <a:pt x="14244" y="7171"/>
                    <a:pt x="12520" y="10306"/>
                  </a:cubicBezTo>
                  <a:cubicBezTo>
                    <a:pt x="10320" y="13149"/>
                    <a:pt x="6253" y="13700"/>
                    <a:pt x="3376" y="11544"/>
                  </a:cubicBezTo>
                  <a:close/>
                </a:path>
              </a:pathLst>
            </a:custGeom>
            <a:solidFill>
              <a:srgbClr val="D58B94"/>
            </a:solidFill>
            <a:ln w="9525" cap="flat">
              <a:noFill/>
              <a:prstDash val="solid"/>
              <a:miter/>
            </a:ln>
          </p:spPr>
          <p:txBody>
            <a:bodyPr rtlCol="0" anchor="ctr"/>
            <a:lstStyle/>
            <a:p>
              <a:endParaRPr lang="en-IN"/>
            </a:p>
          </p:txBody>
        </p:sp>
        <p:sp>
          <p:nvSpPr>
            <p:cNvPr id="2811" name="Freeform: Shape 2810">
              <a:extLst>
                <a:ext uri="{FF2B5EF4-FFF2-40B4-BE49-F238E27FC236}">
                  <a16:creationId xmlns:a16="http://schemas.microsoft.com/office/drawing/2014/main" xmlns="" id="{03F3867E-7AE3-2BC1-8CFD-A451CFE01E9F}"/>
                </a:ext>
              </a:extLst>
            </p:cNvPr>
            <p:cNvSpPr/>
            <p:nvPr/>
          </p:nvSpPr>
          <p:spPr>
            <a:xfrm>
              <a:off x="3948352" y="746608"/>
              <a:ext cx="20324" cy="19188"/>
            </a:xfrm>
            <a:custGeom>
              <a:avLst/>
              <a:gdLst>
                <a:gd name="connsiteX0" fmla="*/ 4795 w 20324"/>
                <a:gd name="connsiteY0" fmla="*/ 16424 h 19188"/>
                <a:gd name="connsiteX1" fmla="*/ 1242 w 20324"/>
                <a:gd name="connsiteY1" fmla="*/ 3432 h 19188"/>
                <a:gd name="connsiteX2" fmla="*/ 1271 w 20324"/>
                <a:gd name="connsiteY2" fmla="*/ 3375 h 19188"/>
                <a:gd name="connsiteX3" fmla="*/ 14691 w 20324"/>
                <a:gd name="connsiteY3" fmla="*/ 2224 h 19188"/>
                <a:gd name="connsiteX4" fmla="*/ 14701 w 20324"/>
                <a:gd name="connsiteY4" fmla="*/ 2232 h 19188"/>
                <a:gd name="connsiteX5" fmla="*/ 19721 w 20324"/>
                <a:gd name="connsiteY5" fmla="*/ 13562 h 19188"/>
                <a:gd name="connsiteX6" fmla="*/ 8395 w 20324"/>
                <a:gd name="connsiteY6" fmla="*/ 18583 h 19188"/>
                <a:gd name="connsiteX7" fmla="*/ 5176 w 20324"/>
                <a:gd name="connsiteY7" fmla="*/ 16424 h 1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24" h="19188">
                  <a:moveTo>
                    <a:pt x="4795" y="16424"/>
                  </a:moveTo>
                  <a:cubicBezTo>
                    <a:pt x="223" y="13819"/>
                    <a:pt x="-1368" y="8002"/>
                    <a:pt x="1242" y="3432"/>
                  </a:cubicBezTo>
                  <a:cubicBezTo>
                    <a:pt x="1252" y="3413"/>
                    <a:pt x="1261" y="3394"/>
                    <a:pt x="1271" y="3375"/>
                  </a:cubicBezTo>
                  <a:cubicBezTo>
                    <a:pt x="4661" y="-649"/>
                    <a:pt x="10672" y="-1164"/>
                    <a:pt x="14691" y="2224"/>
                  </a:cubicBezTo>
                  <a:cubicBezTo>
                    <a:pt x="14691" y="2227"/>
                    <a:pt x="14701" y="2229"/>
                    <a:pt x="14701" y="2232"/>
                  </a:cubicBezTo>
                  <a:cubicBezTo>
                    <a:pt x="19216" y="3974"/>
                    <a:pt x="21464" y="9046"/>
                    <a:pt x="19721" y="13562"/>
                  </a:cubicBezTo>
                  <a:cubicBezTo>
                    <a:pt x="17977" y="18077"/>
                    <a:pt x="12910" y="20326"/>
                    <a:pt x="8395" y="18583"/>
                  </a:cubicBezTo>
                  <a:cubicBezTo>
                    <a:pt x="7176" y="18113"/>
                    <a:pt x="6071" y="17375"/>
                    <a:pt x="5176" y="16424"/>
                  </a:cubicBezTo>
                  <a:close/>
                </a:path>
              </a:pathLst>
            </a:custGeom>
            <a:solidFill>
              <a:srgbClr val="D58B94"/>
            </a:solidFill>
            <a:ln w="9525" cap="flat">
              <a:noFill/>
              <a:prstDash val="solid"/>
              <a:miter/>
            </a:ln>
          </p:spPr>
          <p:txBody>
            <a:bodyPr rtlCol="0" anchor="ctr"/>
            <a:lstStyle/>
            <a:p>
              <a:endParaRPr lang="en-IN"/>
            </a:p>
          </p:txBody>
        </p:sp>
        <p:sp>
          <p:nvSpPr>
            <p:cNvPr id="2812" name="Freeform: Shape 2811">
              <a:extLst>
                <a:ext uri="{FF2B5EF4-FFF2-40B4-BE49-F238E27FC236}">
                  <a16:creationId xmlns:a16="http://schemas.microsoft.com/office/drawing/2014/main" xmlns="" id="{32D9EFBB-15CE-1351-F8CC-704F2EA62125}"/>
                </a:ext>
              </a:extLst>
            </p:cNvPr>
            <p:cNvSpPr/>
            <p:nvPr/>
          </p:nvSpPr>
          <p:spPr>
            <a:xfrm>
              <a:off x="3962046" y="737825"/>
              <a:ext cx="10916" cy="10576"/>
            </a:xfrm>
            <a:custGeom>
              <a:avLst/>
              <a:gdLst>
                <a:gd name="connsiteX0" fmla="*/ 2912 w 10916"/>
                <a:gd name="connsiteY0" fmla="*/ 9300 h 10576"/>
                <a:gd name="connsiteX1" fmla="*/ 388 w 10916"/>
                <a:gd name="connsiteY1" fmla="*/ 2911 h 10576"/>
                <a:gd name="connsiteX2" fmla="*/ 6779 w 10916"/>
                <a:gd name="connsiteY2" fmla="*/ 387 h 10576"/>
                <a:gd name="connsiteX3" fmla="*/ 8532 w 10916"/>
                <a:gd name="connsiteY3" fmla="*/ 1680 h 10576"/>
                <a:gd name="connsiteX4" fmla="*/ 10256 w 10916"/>
                <a:gd name="connsiteY4" fmla="*/ 8190 h 10576"/>
                <a:gd name="connsiteX5" fmla="*/ 3750 w 10916"/>
                <a:gd name="connsiteY5" fmla="*/ 9916 h 10576"/>
                <a:gd name="connsiteX6" fmla="*/ 2912 w 10916"/>
                <a:gd name="connsiteY6" fmla="*/ 9300 h 10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 h="10576">
                  <a:moveTo>
                    <a:pt x="2912" y="9300"/>
                  </a:moveTo>
                  <a:cubicBezTo>
                    <a:pt x="455" y="8232"/>
                    <a:pt x="-679" y="5372"/>
                    <a:pt x="388" y="2911"/>
                  </a:cubicBezTo>
                  <a:cubicBezTo>
                    <a:pt x="1455" y="449"/>
                    <a:pt x="4322" y="-680"/>
                    <a:pt x="6779" y="387"/>
                  </a:cubicBezTo>
                  <a:cubicBezTo>
                    <a:pt x="7456" y="680"/>
                    <a:pt x="8056" y="1122"/>
                    <a:pt x="8532" y="1680"/>
                  </a:cubicBezTo>
                  <a:cubicBezTo>
                    <a:pt x="10808" y="3001"/>
                    <a:pt x="11580" y="5916"/>
                    <a:pt x="10256" y="8190"/>
                  </a:cubicBezTo>
                  <a:cubicBezTo>
                    <a:pt x="8942" y="10465"/>
                    <a:pt x="6027" y="11237"/>
                    <a:pt x="3750" y="9916"/>
                  </a:cubicBezTo>
                  <a:cubicBezTo>
                    <a:pt x="3446" y="9742"/>
                    <a:pt x="3169" y="9535"/>
                    <a:pt x="2912" y="9300"/>
                  </a:cubicBezTo>
                  <a:close/>
                </a:path>
              </a:pathLst>
            </a:custGeom>
            <a:solidFill>
              <a:srgbClr val="D58B94"/>
            </a:solidFill>
            <a:ln w="9525" cap="flat">
              <a:noFill/>
              <a:prstDash val="solid"/>
              <a:miter/>
            </a:ln>
          </p:spPr>
          <p:txBody>
            <a:bodyPr rtlCol="0" anchor="ctr"/>
            <a:lstStyle/>
            <a:p>
              <a:endParaRPr lang="en-IN"/>
            </a:p>
          </p:txBody>
        </p:sp>
        <p:sp>
          <p:nvSpPr>
            <p:cNvPr id="2813" name="Freeform: Shape 2812">
              <a:extLst>
                <a:ext uri="{FF2B5EF4-FFF2-40B4-BE49-F238E27FC236}">
                  <a16:creationId xmlns:a16="http://schemas.microsoft.com/office/drawing/2014/main" xmlns="" id="{601E4002-5BB7-F8B1-38C1-6A7BCE59DC1C}"/>
                </a:ext>
              </a:extLst>
            </p:cNvPr>
            <p:cNvSpPr/>
            <p:nvPr/>
          </p:nvSpPr>
          <p:spPr>
            <a:xfrm>
              <a:off x="3966947" y="725722"/>
              <a:ext cx="8534" cy="8343"/>
            </a:xfrm>
            <a:custGeom>
              <a:avLst/>
              <a:gdLst>
                <a:gd name="connsiteX0" fmla="*/ 2107 w 8534"/>
                <a:gd name="connsiteY0" fmla="*/ 7212 h 8343"/>
                <a:gd name="connsiteX1" fmla="*/ 383 w 8534"/>
                <a:gd name="connsiteY1" fmla="*/ 2108 h 8343"/>
                <a:gd name="connsiteX2" fmla="*/ 5479 w 8534"/>
                <a:gd name="connsiteY2" fmla="*/ 380 h 8343"/>
                <a:gd name="connsiteX3" fmla="*/ 6679 w 8534"/>
                <a:gd name="connsiteY3" fmla="*/ 1306 h 8343"/>
                <a:gd name="connsiteX4" fmla="*/ 7917 w 8534"/>
                <a:gd name="connsiteY4" fmla="*/ 7021 h 8343"/>
                <a:gd name="connsiteX5" fmla="*/ 2126 w 8534"/>
                <a:gd name="connsiteY5" fmla="*/ 7233 h 8343"/>
                <a:gd name="connsiteX6" fmla="*/ 2107 w 8534"/>
                <a:gd name="connsiteY6" fmla="*/ 7212 h 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4" h="8343">
                  <a:moveTo>
                    <a:pt x="2107" y="7212"/>
                  </a:moveTo>
                  <a:cubicBezTo>
                    <a:pt x="221" y="6279"/>
                    <a:pt x="-551" y="3994"/>
                    <a:pt x="383" y="2108"/>
                  </a:cubicBezTo>
                  <a:cubicBezTo>
                    <a:pt x="1316" y="221"/>
                    <a:pt x="3593" y="-552"/>
                    <a:pt x="5479" y="380"/>
                  </a:cubicBezTo>
                  <a:cubicBezTo>
                    <a:pt x="5936" y="606"/>
                    <a:pt x="6346" y="920"/>
                    <a:pt x="6679" y="1306"/>
                  </a:cubicBezTo>
                  <a:cubicBezTo>
                    <a:pt x="8527" y="2590"/>
                    <a:pt x="9070" y="5087"/>
                    <a:pt x="7917" y="7021"/>
                  </a:cubicBezTo>
                  <a:cubicBezTo>
                    <a:pt x="6374" y="8678"/>
                    <a:pt x="3783" y="8772"/>
                    <a:pt x="2126" y="7233"/>
                  </a:cubicBezTo>
                  <a:cubicBezTo>
                    <a:pt x="2126" y="7225"/>
                    <a:pt x="2117" y="7218"/>
                    <a:pt x="2107" y="7212"/>
                  </a:cubicBezTo>
                  <a:close/>
                </a:path>
              </a:pathLst>
            </a:custGeom>
            <a:solidFill>
              <a:srgbClr val="D58B94"/>
            </a:solidFill>
            <a:ln w="9525" cap="flat">
              <a:noFill/>
              <a:prstDash val="solid"/>
              <a:miter/>
            </a:ln>
          </p:spPr>
          <p:txBody>
            <a:bodyPr rtlCol="0" anchor="ctr"/>
            <a:lstStyle/>
            <a:p>
              <a:endParaRPr lang="en-IN"/>
            </a:p>
          </p:txBody>
        </p:sp>
        <p:sp>
          <p:nvSpPr>
            <p:cNvPr id="2814" name="Freeform: Shape 2813">
              <a:extLst>
                <a:ext uri="{FF2B5EF4-FFF2-40B4-BE49-F238E27FC236}">
                  <a16:creationId xmlns:a16="http://schemas.microsoft.com/office/drawing/2014/main" xmlns="" id="{0BC34CFB-65DB-FAA7-780E-89E4DA38F188}"/>
                </a:ext>
              </a:extLst>
            </p:cNvPr>
            <p:cNvSpPr/>
            <p:nvPr/>
          </p:nvSpPr>
          <p:spPr>
            <a:xfrm>
              <a:off x="3963564" y="714033"/>
              <a:ext cx="6720" cy="6536"/>
            </a:xfrm>
            <a:custGeom>
              <a:avLst/>
              <a:gdLst>
                <a:gd name="connsiteX0" fmla="*/ 1489 w 6720"/>
                <a:gd name="connsiteY0" fmla="*/ 5660 h 6536"/>
                <a:gd name="connsiteX1" fmla="*/ 404 w 6720"/>
                <a:gd name="connsiteY1" fmla="*/ 1487 h 6536"/>
                <a:gd name="connsiteX2" fmla="*/ 4585 w 6720"/>
                <a:gd name="connsiteY2" fmla="*/ 406 h 6536"/>
                <a:gd name="connsiteX3" fmla="*/ 5299 w 6720"/>
                <a:gd name="connsiteY3" fmla="*/ 993 h 6536"/>
                <a:gd name="connsiteX4" fmla="*/ 6157 w 6720"/>
                <a:gd name="connsiteY4" fmla="*/ 5470 h 6536"/>
                <a:gd name="connsiteX5" fmla="*/ 1489 w 6720"/>
                <a:gd name="connsiteY5" fmla="*/ 5660 h 6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0" h="6536">
                  <a:moveTo>
                    <a:pt x="1489" y="5660"/>
                  </a:moveTo>
                  <a:cubicBezTo>
                    <a:pt x="42" y="4807"/>
                    <a:pt x="-444" y="2939"/>
                    <a:pt x="404" y="1487"/>
                  </a:cubicBezTo>
                  <a:cubicBezTo>
                    <a:pt x="1261" y="37"/>
                    <a:pt x="3128" y="-447"/>
                    <a:pt x="4585" y="406"/>
                  </a:cubicBezTo>
                  <a:cubicBezTo>
                    <a:pt x="4852" y="563"/>
                    <a:pt x="5090" y="762"/>
                    <a:pt x="5299" y="993"/>
                  </a:cubicBezTo>
                  <a:cubicBezTo>
                    <a:pt x="6766" y="1998"/>
                    <a:pt x="7147" y="3995"/>
                    <a:pt x="6157" y="5470"/>
                  </a:cubicBezTo>
                  <a:cubicBezTo>
                    <a:pt x="4909" y="6795"/>
                    <a:pt x="2842" y="6880"/>
                    <a:pt x="1489" y="5660"/>
                  </a:cubicBezTo>
                  <a:close/>
                </a:path>
              </a:pathLst>
            </a:custGeom>
            <a:solidFill>
              <a:srgbClr val="D58B94"/>
            </a:solidFill>
            <a:ln w="9525" cap="flat">
              <a:noFill/>
              <a:prstDash val="solid"/>
              <a:miter/>
            </a:ln>
          </p:spPr>
          <p:txBody>
            <a:bodyPr rtlCol="0" anchor="ctr"/>
            <a:lstStyle/>
            <a:p>
              <a:endParaRPr lang="en-IN"/>
            </a:p>
          </p:txBody>
        </p:sp>
        <p:sp>
          <p:nvSpPr>
            <p:cNvPr id="2815" name="Freeform: Shape 2814">
              <a:extLst>
                <a:ext uri="{FF2B5EF4-FFF2-40B4-BE49-F238E27FC236}">
                  <a16:creationId xmlns:a16="http://schemas.microsoft.com/office/drawing/2014/main" xmlns="" id="{FE9FEE32-536D-F13E-A53A-B3780930FD3A}"/>
                </a:ext>
              </a:extLst>
            </p:cNvPr>
            <p:cNvSpPr/>
            <p:nvPr/>
          </p:nvSpPr>
          <p:spPr>
            <a:xfrm>
              <a:off x="3956029" y="721516"/>
              <a:ext cx="8573" cy="8194"/>
            </a:xfrm>
            <a:custGeom>
              <a:avLst/>
              <a:gdLst>
                <a:gd name="connsiteX0" fmla="*/ 70 w 8573"/>
                <a:gd name="connsiteY0" fmla="*/ 4274 h 8194"/>
                <a:gd name="connsiteX1" fmla="*/ 2747 w 8573"/>
                <a:gd name="connsiteY1" fmla="*/ 69 h 8194"/>
                <a:gd name="connsiteX2" fmla="*/ 3404 w 8573"/>
                <a:gd name="connsiteY2" fmla="*/ -13 h 8194"/>
                <a:gd name="connsiteX3" fmla="*/ 8452 w 8573"/>
                <a:gd name="connsiteY3" fmla="*/ 3797 h 8194"/>
                <a:gd name="connsiteX4" fmla="*/ 5890 w 8573"/>
                <a:gd name="connsiteY4" fmla="*/ 8074 h 8194"/>
                <a:gd name="connsiteX5" fmla="*/ 5118 w 8573"/>
                <a:gd name="connsiteY5" fmla="*/ 8179 h 8194"/>
                <a:gd name="connsiteX6" fmla="*/ 70 w 8573"/>
                <a:gd name="connsiteY6" fmla="*/ 4274 h 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3" h="8194">
                  <a:moveTo>
                    <a:pt x="70" y="4274"/>
                  </a:moveTo>
                  <a:cubicBezTo>
                    <a:pt x="-349" y="2373"/>
                    <a:pt x="851" y="491"/>
                    <a:pt x="2747" y="69"/>
                  </a:cubicBezTo>
                  <a:cubicBezTo>
                    <a:pt x="2966" y="22"/>
                    <a:pt x="3185" y="-6"/>
                    <a:pt x="3404" y="-13"/>
                  </a:cubicBezTo>
                  <a:cubicBezTo>
                    <a:pt x="5776" y="-85"/>
                    <a:pt x="7871" y="1500"/>
                    <a:pt x="8452" y="3797"/>
                  </a:cubicBezTo>
                  <a:cubicBezTo>
                    <a:pt x="8929" y="5685"/>
                    <a:pt x="7776" y="7600"/>
                    <a:pt x="5890" y="8074"/>
                  </a:cubicBezTo>
                  <a:cubicBezTo>
                    <a:pt x="5642" y="8137"/>
                    <a:pt x="5376" y="8172"/>
                    <a:pt x="5118" y="8179"/>
                  </a:cubicBezTo>
                  <a:cubicBezTo>
                    <a:pt x="2737" y="8204"/>
                    <a:pt x="642" y="6588"/>
                    <a:pt x="70" y="4274"/>
                  </a:cubicBezTo>
                  <a:close/>
                </a:path>
              </a:pathLst>
            </a:custGeom>
            <a:solidFill>
              <a:srgbClr val="D58B94"/>
            </a:solidFill>
            <a:ln w="9525" cap="flat">
              <a:noFill/>
              <a:prstDash val="solid"/>
              <a:miter/>
            </a:ln>
          </p:spPr>
          <p:txBody>
            <a:bodyPr rtlCol="0" anchor="ctr"/>
            <a:lstStyle/>
            <a:p>
              <a:endParaRPr lang="en-IN"/>
            </a:p>
          </p:txBody>
        </p:sp>
        <p:sp>
          <p:nvSpPr>
            <p:cNvPr id="2816" name="Freeform: Shape 2815">
              <a:extLst>
                <a:ext uri="{FF2B5EF4-FFF2-40B4-BE49-F238E27FC236}">
                  <a16:creationId xmlns:a16="http://schemas.microsoft.com/office/drawing/2014/main" xmlns="" id="{6E8F9107-6B13-C9A2-1D86-F1264E6FD225}"/>
                </a:ext>
              </a:extLst>
            </p:cNvPr>
            <p:cNvSpPr/>
            <p:nvPr/>
          </p:nvSpPr>
          <p:spPr>
            <a:xfrm>
              <a:off x="3934819" y="738892"/>
              <a:ext cx="9715" cy="9586"/>
            </a:xfrm>
            <a:custGeom>
              <a:avLst/>
              <a:gdLst>
                <a:gd name="connsiteX0" fmla="*/ 1564 w 9715"/>
                <a:gd name="connsiteY0" fmla="*/ 8424 h 9586"/>
                <a:gd name="connsiteX1" fmla="*/ 1269 w 9715"/>
                <a:gd name="connsiteY1" fmla="*/ 1560 h 9586"/>
                <a:gd name="connsiteX2" fmla="*/ 8127 w 9715"/>
                <a:gd name="connsiteY2" fmla="*/ 1262 h 9586"/>
                <a:gd name="connsiteX3" fmla="*/ 8803 w 9715"/>
                <a:gd name="connsiteY3" fmla="*/ 7662 h 9586"/>
                <a:gd name="connsiteX4" fmla="*/ 1573 w 9715"/>
                <a:gd name="connsiteY4" fmla="*/ 8428 h 9586"/>
                <a:gd name="connsiteX5" fmla="*/ 1564 w 9715"/>
                <a:gd name="connsiteY5" fmla="*/ 8424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5" h="9586">
                  <a:moveTo>
                    <a:pt x="1564" y="8424"/>
                  </a:moveTo>
                  <a:cubicBezTo>
                    <a:pt x="-417" y="6611"/>
                    <a:pt x="-551" y="3538"/>
                    <a:pt x="1269" y="1560"/>
                  </a:cubicBezTo>
                  <a:cubicBezTo>
                    <a:pt x="3079" y="-418"/>
                    <a:pt x="6155" y="-551"/>
                    <a:pt x="8127" y="1262"/>
                  </a:cubicBezTo>
                  <a:cubicBezTo>
                    <a:pt x="9937" y="2919"/>
                    <a:pt x="10222" y="5664"/>
                    <a:pt x="8803" y="7662"/>
                  </a:cubicBezTo>
                  <a:cubicBezTo>
                    <a:pt x="7022" y="9870"/>
                    <a:pt x="3783" y="10213"/>
                    <a:pt x="1573" y="8428"/>
                  </a:cubicBezTo>
                  <a:cubicBezTo>
                    <a:pt x="1564" y="8426"/>
                    <a:pt x="1564" y="8425"/>
                    <a:pt x="1564" y="8424"/>
                  </a:cubicBezTo>
                  <a:close/>
                </a:path>
              </a:pathLst>
            </a:custGeom>
            <a:solidFill>
              <a:srgbClr val="D58B94"/>
            </a:solidFill>
            <a:ln w="9525" cap="flat">
              <a:noFill/>
              <a:prstDash val="solid"/>
              <a:miter/>
            </a:ln>
          </p:spPr>
          <p:txBody>
            <a:bodyPr rtlCol="0" anchor="ctr"/>
            <a:lstStyle/>
            <a:p>
              <a:endParaRPr lang="en-IN"/>
            </a:p>
          </p:txBody>
        </p:sp>
        <p:sp>
          <p:nvSpPr>
            <p:cNvPr id="2817" name="Freeform: Shape 2816">
              <a:extLst>
                <a:ext uri="{FF2B5EF4-FFF2-40B4-BE49-F238E27FC236}">
                  <a16:creationId xmlns:a16="http://schemas.microsoft.com/office/drawing/2014/main" xmlns="" id="{B9FEC295-75E0-5BC9-BDF3-6C15CF8C540A}"/>
                </a:ext>
              </a:extLst>
            </p:cNvPr>
            <p:cNvSpPr/>
            <p:nvPr/>
          </p:nvSpPr>
          <p:spPr>
            <a:xfrm>
              <a:off x="3942550" y="725535"/>
              <a:ext cx="14478" cy="14300"/>
            </a:xfrm>
            <a:custGeom>
              <a:avLst/>
              <a:gdLst>
                <a:gd name="connsiteX0" fmla="*/ 2215 w 14478"/>
                <a:gd name="connsiteY0" fmla="*/ 12446 h 14300"/>
                <a:gd name="connsiteX1" fmla="*/ 2005 w 14478"/>
                <a:gd name="connsiteY1" fmla="*/ 2211 h 14300"/>
                <a:gd name="connsiteX2" fmla="*/ 12244 w 14478"/>
                <a:gd name="connsiteY2" fmla="*/ 2001 h 14300"/>
                <a:gd name="connsiteX3" fmla="*/ 13073 w 14478"/>
                <a:gd name="connsiteY3" fmla="*/ 11494 h 14300"/>
                <a:gd name="connsiteX4" fmla="*/ 2348 w 14478"/>
                <a:gd name="connsiteY4" fmla="*/ 12560 h 14300"/>
                <a:gd name="connsiteX5" fmla="*/ 2215 w 14478"/>
                <a:gd name="connsiteY5" fmla="*/ 12446 h 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78" h="14300">
                  <a:moveTo>
                    <a:pt x="2215" y="12446"/>
                  </a:moveTo>
                  <a:cubicBezTo>
                    <a:pt x="-671" y="9677"/>
                    <a:pt x="-767" y="5095"/>
                    <a:pt x="2005" y="2211"/>
                  </a:cubicBezTo>
                  <a:cubicBezTo>
                    <a:pt x="4777" y="-673"/>
                    <a:pt x="9358" y="-767"/>
                    <a:pt x="12244" y="2001"/>
                  </a:cubicBezTo>
                  <a:cubicBezTo>
                    <a:pt x="14854" y="4511"/>
                    <a:pt x="15207" y="8568"/>
                    <a:pt x="13073" y="11494"/>
                  </a:cubicBezTo>
                  <a:cubicBezTo>
                    <a:pt x="10406" y="14749"/>
                    <a:pt x="5606" y="15227"/>
                    <a:pt x="2348" y="12560"/>
                  </a:cubicBezTo>
                  <a:cubicBezTo>
                    <a:pt x="2300" y="12523"/>
                    <a:pt x="2262" y="12484"/>
                    <a:pt x="2215" y="12446"/>
                  </a:cubicBezTo>
                  <a:close/>
                </a:path>
              </a:pathLst>
            </a:custGeom>
            <a:solidFill>
              <a:srgbClr val="D58B94"/>
            </a:solidFill>
            <a:ln w="9525" cap="flat">
              <a:noFill/>
              <a:prstDash val="solid"/>
              <a:miter/>
            </a:ln>
          </p:spPr>
          <p:txBody>
            <a:bodyPr rtlCol="0" anchor="ctr"/>
            <a:lstStyle/>
            <a:p>
              <a:endParaRPr lang="en-IN"/>
            </a:p>
          </p:txBody>
        </p:sp>
        <p:sp>
          <p:nvSpPr>
            <p:cNvPr id="2818" name="Freeform: Shape 2817">
              <a:extLst>
                <a:ext uri="{FF2B5EF4-FFF2-40B4-BE49-F238E27FC236}">
                  <a16:creationId xmlns:a16="http://schemas.microsoft.com/office/drawing/2014/main" xmlns="" id="{680043DA-6CF3-85B4-816E-1D42705627B7}"/>
                </a:ext>
              </a:extLst>
            </p:cNvPr>
            <p:cNvSpPr/>
            <p:nvPr/>
          </p:nvSpPr>
          <p:spPr>
            <a:xfrm>
              <a:off x="3930574" y="750279"/>
              <a:ext cx="7454" cy="7152"/>
            </a:xfrm>
            <a:custGeom>
              <a:avLst/>
              <a:gdLst>
                <a:gd name="connsiteX0" fmla="*/ 1904 w 7454"/>
                <a:gd name="connsiteY0" fmla="*/ 6181 h 7152"/>
                <a:gd name="connsiteX1" fmla="*/ 266 w 7454"/>
                <a:gd name="connsiteY1" fmla="*/ 1902 h 7152"/>
                <a:gd name="connsiteX2" fmla="*/ 4552 w 7454"/>
                <a:gd name="connsiteY2" fmla="*/ 268 h 7152"/>
                <a:gd name="connsiteX3" fmla="*/ 5523 w 7454"/>
                <a:gd name="connsiteY3" fmla="*/ 942 h 7152"/>
                <a:gd name="connsiteX4" fmla="*/ 7162 w 7454"/>
                <a:gd name="connsiteY4" fmla="*/ 5221 h 7152"/>
                <a:gd name="connsiteX5" fmla="*/ 2875 w 7454"/>
                <a:gd name="connsiteY5" fmla="*/ 6855 h 7152"/>
                <a:gd name="connsiteX6" fmla="*/ 1904 w 7454"/>
                <a:gd name="connsiteY6" fmla="*/ 6181 h 7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54" h="7152">
                  <a:moveTo>
                    <a:pt x="1904" y="6181"/>
                  </a:moveTo>
                  <a:cubicBezTo>
                    <a:pt x="275" y="5450"/>
                    <a:pt x="-458" y="3536"/>
                    <a:pt x="266" y="1902"/>
                  </a:cubicBezTo>
                  <a:cubicBezTo>
                    <a:pt x="999" y="270"/>
                    <a:pt x="2914" y="-462"/>
                    <a:pt x="4552" y="268"/>
                  </a:cubicBezTo>
                  <a:cubicBezTo>
                    <a:pt x="4914" y="431"/>
                    <a:pt x="5247" y="659"/>
                    <a:pt x="5523" y="942"/>
                  </a:cubicBezTo>
                  <a:cubicBezTo>
                    <a:pt x="7152" y="1673"/>
                    <a:pt x="7886" y="3587"/>
                    <a:pt x="7162" y="5221"/>
                  </a:cubicBezTo>
                  <a:cubicBezTo>
                    <a:pt x="6428" y="6853"/>
                    <a:pt x="4514" y="7585"/>
                    <a:pt x="2875" y="6855"/>
                  </a:cubicBezTo>
                  <a:cubicBezTo>
                    <a:pt x="2514" y="6692"/>
                    <a:pt x="2180" y="6464"/>
                    <a:pt x="1904" y="6181"/>
                  </a:cubicBezTo>
                  <a:close/>
                </a:path>
              </a:pathLst>
            </a:custGeom>
            <a:solidFill>
              <a:srgbClr val="D58B94"/>
            </a:solidFill>
            <a:ln w="9525" cap="flat">
              <a:noFill/>
              <a:prstDash val="solid"/>
              <a:miter/>
            </a:ln>
          </p:spPr>
          <p:txBody>
            <a:bodyPr rtlCol="0" anchor="ctr"/>
            <a:lstStyle/>
            <a:p>
              <a:endParaRPr lang="en-IN"/>
            </a:p>
          </p:txBody>
        </p:sp>
        <p:sp>
          <p:nvSpPr>
            <p:cNvPr id="2819" name="Freeform: Shape 2818">
              <a:extLst>
                <a:ext uri="{FF2B5EF4-FFF2-40B4-BE49-F238E27FC236}">
                  <a16:creationId xmlns:a16="http://schemas.microsoft.com/office/drawing/2014/main" xmlns="" id="{D382B6AB-286D-7E52-8CE7-350FEF71562E}"/>
                </a:ext>
              </a:extLst>
            </p:cNvPr>
            <p:cNvSpPr/>
            <p:nvPr/>
          </p:nvSpPr>
          <p:spPr>
            <a:xfrm>
              <a:off x="3921227" y="741529"/>
              <a:ext cx="6145" cy="5888"/>
            </a:xfrm>
            <a:custGeom>
              <a:avLst/>
              <a:gdLst>
                <a:gd name="connsiteX0" fmla="*/ 1440 w 6145"/>
                <a:gd name="connsiteY0" fmla="*/ 5310 h 5888"/>
                <a:gd name="connsiteX1" fmla="*/ 392 w 6145"/>
                <a:gd name="connsiteY1" fmla="*/ 1119 h 5888"/>
                <a:gd name="connsiteX2" fmla="*/ 4679 w 6145"/>
                <a:gd name="connsiteY2" fmla="*/ 548 h 5888"/>
                <a:gd name="connsiteX3" fmla="*/ 5726 w 6145"/>
                <a:gd name="connsiteY3" fmla="*/ 4739 h 5888"/>
                <a:gd name="connsiteX4" fmla="*/ 1440 w 6145"/>
                <a:gd name="connsiteY4" fmla="*/ 531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5" h="5888">
                  <a:moveTo>
                    <a:pt x="1440" y="5310"/>
                  </a:moveTo>
                  <a:cubicBezTo>
                    <a:pt x="30" y="4413"/>
                    <a:pt x="-427" y="2573"/>
                    <a:pt x="392" y="1119"/>
                  </a:cubicBezTo>
                  <a:cubicBezTo>
                    <a:pt x="1469" y="-137"/>
                    <a:pt x="3317" y="-383"/>
                    <a:pt x="4679" y="548"/>
                  </a:cubicBezTo>
                  <a:cubicBezTo>
                    <a:pt x="6088" y="1445"/>
                    <a:pt x="6545" y="3285"/>
                    <a:pt x="5726" y="4739"/>
                  </a:cubicBezTo>
                  <a:cubicBezTo>
                    <a:pt x="4650" y="5995"/>
                    <a:pt x="2802" y="6241"/>
                    <a:pt x="1440" y="5310"/>
                  </a:cubicBezTo>
                  <a:close/>
                </a:path>
              </a:pathLst>
            </a:custGeom>
            <a:solidFill>
              <a:srgbClr val="D58B94"/>
            </a:solidFill>
            <a:ln w="9525" cap="flat">
              <a:noFill/>
              <a:prstDash val="solid"/>
              <a:miter/>
            </a:ln>
          </p:spPr>
          <p:txBody>
            <a:bodyPr rtlCol="0" anchor="ctr"/>
            <a:lstStyle/>
            <a:p>
              <a:endParaRPr lang="en-IN"/>
            </a:p>
          </p:txBody>
        </p:sp>
        <p:sp>
          <p:nvSpPr>
            <p:cNvPr id="2820" name="Freeform: Shape 2819">
              <a:extLst>
                <a:ext uri="{FF2B5EF4-FFF2-40B4-BE49-F238E27FC236}">
                  <a16:creationId xmlns:a16="http://schemas.microsoft.com/office/drawing/2014/main" xmlns="" id="{7E77F3C2-EFC4-5641-796B-BE2F4B9DC249}"/>
                </a:ext>
              </a:extLst>
            </p:cNvPr>
            <p:cNvSpPr/>
            <p:nvPr/>
          </p:nvSpPr>
          <p:spPr>
            <a:xfrm>
              <a:off x="3915717" y="727781"/>
              <a:ext cx="9781" cy="9717"/>
            </a:xfrm>
            <a:custGeom>
              <a:avLst/>
              <a:gdLst>
                <a:gd name="connsiteX0" fmla="*/ 2188 w 9781"/>
                <a:gd name="connsiteY0" fmla="*/ 8867 h 9717"/>
                <a:gd name="connsiteX1" fmla="*/ 664 w 9781"/>
                <a:gd name="connsiteY1" fmla="*/ 2485 h 9717"/>
                <a:gd name="connsiteX2" fmla="*/ 7264 w 9781"/>
                <a:gd name="connsiteY2" fmla="*/ 597 h 9717"/>
                <a:gd name="connsiteX3" fmla="*/ 9160 w 9781"/>
                <a:gd name="connsiteY3" fmla="*/ 7203 h 9717"/>
                <a:gd name="connsiteX4" fmla="*/ 2549 w 9781"/>
                <a:gd name="connsiteY4" fmla="*/ 9090 h 9717"/>
                <a:gd name="connsiteX5" fmla="*/ 2188 w 9781"/>
                <a:gd name="connsiteY5" fmla="*/ 8867 h 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81" h="9717">
                  <a:moveTo>
                    <a:pt x="2188" y="8867"/>
                  </a:moveTo>
                  <a:cubicBezTo>
                    <a:pt x="16" y="7516"/>
                    <a:pt x="-661" y="4671"/>
                    <a:pt x="664" y="2485"/>
                  </a:cubicBezTo>
                  <a:cubicBezTo>
                    <a:pt x="1968" y="140"/>
                    <a:pt x="4921" y="-706"/>
                    <a:pt x="7264" y="597"/>
                  </a:cubicBezTo>
                  <a:cubicBezTo>
                    <a:pt x="9617" y="1900"/>
                    <a:pt x="10455" y="4857"/>
                    <a:pt x="9160" y="7203"/>
                  </a:cubicBezTo>
                  <a:cubicBezTo>
                    <a:pt x="7855" y="9548"/>
                    <a:pt x="4893" y="10393"/>
                    <a:pt x="2549" y="9090"/>
                  </a:cubicBezTo>
                  <a:cubicBezTo>
                    <a:pt x="2426" y="9021"/>
                    <a:pt x="2302" y="8947"/>
                    <a:pt x="2188" y="8867"/>
                  </a:cubicBezTo>
                  <a:close/>
                </a:path>
              </a:pathLst>
            </a:custGeom>
            <a:solidFill>
              <a:srgbClr val="D58B94"/>
            </a:solidFill>
            <a:ln w="9525" cap="flat">
              <a:noFill/>
              <a:prstDash val="solid"/>
              <a:miter/>
            </a:ln>
          </p:spPr>
          <p:txBody>
            <a:bodyPr rtlCol="0" anchor="ctr"/>
            <a:lstStyle/>
            <a:p>
              <a:endParaRPr lang="en-IN"/>
            </a:p>
          </p:txBody>
        </p:sp>
        <p:sp>
          <p:nvSpPr>
            <p:cNvPr id="2821" name="Freeform: Shape 2820">
              <a:extLst>
                <a:ext uri="{FF2B5EF4-FFF2-40B4-BE49-F238E27FC236}">
                  <a16:creationId xmlns:a16="http://schemas.microsoft.com/office/drawing/2014/main" xmlns="" id="{80261F85-D015-6202-C4AD-CDD80817CE7B}"/>
                </a:ext>
              </a:extLst>
            </p:cNvPr>
            <p:cNvSpPr/>
            <p:nvPr/>
          </p:nvSpPr>
          <p:spPr>
            <a:xfrm>
              <a:off x="3923700" y="715989"/>
              <a:ext cx="12006" cy="11789"/>
            </a:xfrm>
            <a:custGeom>
              <a:avLst/>
              <a:gdLst>
                <a:gd name="connsiteX0" fmla="*/ 2586 w 12006"/>
                <a:gd name="connsiteY0" fmla="*/ 10182 h 11789"/>
                <a:gd name="connsiteX1" fmla="*/ 872 w 12006"/>
                <a:gd name="connsiteY1" fmla="*/ 2181 h 11789"/>
                <a:gd name="connsiteX2" fmla="*/ 8749 w 12006"/>
                <a:gd name="connsiteY2" fmla="*/ 1149 h 11789"/>
                <a:gd name="connsiteX3" fmla="*/ 8968 w 12006"/>
                <a:gd name="connsiteY3" fmla="*/ 1324 h 11789"/>
                <a:gd name="connsiteX4" fmla="*/ 11387 w 12006"/>
                <a:gd name="connsiteY4" fmla="*/ 8751 h 11789"/>
                <a:gd name="connsiteX5" fmla="*/ 3967 w 12006"/>
                <a:gd name="connsiteY5" fmla="*/ 11174 h 11789"/>
                <a:gd name="connsiteX6" fmla="*/ 2586 w 12006"/>
                <a:gd name="connsiteY6" fmla="*/ 10182 h 1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6" h="11789">
                  <a:moveTo>
                    <a:pt x="2586" y="10182"/>
                  </a:moveTo>
                  <a:cubicBezTo>
                    <a:pt x="-43" y="8407"/>
                    <a:pt x="-795" y="4876"/>
                    <a:pt x="872" y="2181"/>
                  </a:cubicBezTo>
                  <a:cubicBezTo>
                    <a:pt x="2767" y="-280"/>
                    <a:pt x="6291" y="-742"/>
                    <a:pt x="8749" y="1149"/>
                  </a:cubicBezTo>
                  <a:cubicBezTo>
                    <a:pt x="8825" y="1206"/>
                    <a:pt x="8901" y="1264"/>
                    <a:pt x="8968" y="1324"/>
                  </a:cubicBezTo>
                  <a:cubicBezTo>
                    <a:pt x="11692" y="2706"/>
                    <a:pt x="12778" y="6031"/>
                    <a:pt x="11387" y="8751"/>
                  </a:cubicBezTo>
                  <a:cubicBezTo>
                    <a:pt x="10006" y="11472"/>
                    <a:pt x="6682" y="12556"/>
                    <a:pt x="3967" y="11174"/>
                  </a:cubicBezTo>
                  <a:cubicBezTo>
                    <a:pt x="3453" y="10917"/>
                    <a:pt x="2996" y="10582"/>
                    <a:pt x="2586" y="10182"/>
                  </a:cubicBezTo>
                  <a:close/>
                </a:path>
              </a:pathLst>
            </a:custGeom>
            <a:solidFill>
              <a:srgbClr val="D58B94"/>
            </a:solidFill>
            <a:ln w="9525" cap="flat">
              <a:noFill/>
              <a:prstDash val="solid"/>
              <a:miter/>
            </a:ln>
          </p:spPr>
          <p:txBody>
            <a:bodyPr rtlCol="0" anchor="ctr"/>
            <a:lstStyle/>
            <a:p>
              <a:endParaRPr lang="en-IN"/>
            </a:p>
          </p:txBody>
        </p:sp>
        <p:sp>
          <p:nvSpPr>
            <p:cNvPr id="2822" name="Freeform: Shape 2821">
              <a:extLst>
                <a:ext uri="{FF2B5EF4-FFF2-40B4-BE49-F238E27FC236}">
                  <a16:creationId xmlns:a16="http://schemas.microsoft.com/office/drawing/2014/main" xmlns="" id="{4DE4AFBC-7BA9-762F-7B8E-C2082701E7CE}"/>
                </a:ext>
              </a:extLst>
            </p:cNvPr>
            <p:cNvSpPr/>
            <p:nvPr/>
          </p:nvSpPr>
          <p:spPr>
            <a:xfrm>
              <a:off x="3944966" y="709363"/>
              <a:ext cx="11216" cy="11072"/>
            </a:xfrm>
            <a:custGeom>
              <a:avLst/>
              <a:gdLst>
                <a:gd name="connsiteX0" fmla="*/ 2466 w 11216"/>
                <a:gd name="connsiteY0" fmla="*/ 9664 h 11072"/>
                <a:gd name="connsiteX1" fmla="*/ 904 w 11216"/>
                <a:gd name="connsiteY1" fmla="*/ 2010 h 11072"/>
                <a:gd name="connsiteX2" fmla="*/ 942 w 11216"/>
                <a:gd name="connsiteY2" fmla="*/ 1949 h 11072"/>
                <a:gd name="connsiteX3" fmla="*/ 8591 w 11216"/>
                <a:gd name="connsiteY3" fmla="*/ 1235 h 11072"/>
                <a:gd name="connsiteX4" fmla="*/ 8753 w 11216"/>
                <a:gd name="connsiteY4" fmla="*/ 1377 h 11072"/>
                <a:gd name="connsiteX5" fmla="*/ 10277 w 11216"/>
                <a:gd name="connsiteY5" fmla="*/ 9188 h 11072"/>
                <a:gd name="connsiteX6" fmla="*/ 2476 w 11216"/>
                <a:gd name="connsiteY6" fmla="*/ 9676 h 11072"/>
                <a:gd name="connsiteX7" fmla="*/ 2466 w 11216"/>
                <a:gd name="connsiteY7" fmla="*/ 9664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16" h="11072">
                  <a:moveTo>
                    <a:pt x="2466" y="9664"/>
                  </a:moveTo>
                  <a:cubicBezTo>
                    <a:pt x="-77" y="7982"/>
                    <a:pt x="-782" y="4556"/>
                    <a:pt x="904" y="2010"/>
                  </a:cubicBezTo>
                  <a:cubicBezTo>
                    <a:pt x="914" y="1989"/>
                    <a:pt x="933" y="1969"/>
                    <a:pt x="942" y="1949"/>
                  </a:cubicBezTo>
                  <a:cubicBezTo>
                    <a:pt x="2857" y="-359"/>
                    <a:pt x="6276" y="-679"/>
                    <a:pt x="8591" y="1235"/>
                  </a:cubicBezTo>
                  <a:cubicBezTo>
                    <a:pt x="8638" y="1281"/>
                    <a:pt x="8696" y="1329"/>
                    <a:pt x="8753" y="1377"/>
                  </a:cubicBezTo>
                  <a:cubicBezTo>
                    <a:pt x="11286" y="3141"/>
                    <a:pt x="11963" y="6600"/>
                    <a:pt x="10277" y="9188"/>
                  </a:cubicBezTo>
                  <a:cubicBezTo>
                    <a:pt x="8257" y="11476"/>
                    <a:pt x="4771" y="11694"/>
                    <a:pt x="2476" y="9676"/>
                  </a:cubicBezTo>
                  <a:cubicBezTo>
                    <a:pt x="2476" y="9672"/>
                    <a:pt x="2466" y="9668"/>
                    <a:pt x="2466" y="9664"/>
                  </a:cubicBezTo>
                  <a:close/>
                </a:path>
              </a:pathLst>
            </a:custGeom>
            <a:solidFill>
              <a:srgbClr val="D58B94"/>
            </a:solidFill>
            <a:ln w="9525" cap="flat">
              <a:noFill/>
              <a:prstDash val="solid"/>
              <a:miter/>
            </a:ln>
          </p:spPr>
          <p:txBody>
            <a:bodyPr rtlCol="0" anchor="ctr"/>
            <a:lstStyle/>
            <a:p>
              <a:endParaRPr lang="en-IN"/>
            </a:p>
          </p:txBody>
        </p:sp>
        <p:sp>
          <p:nvSpPr>
            <p:cNvPr id="2823" name="Freeform: Shape 2822">
              <a:extLst>
                <a:ext uri="{FF2B5EF4-FFF2-40B4-BE49-F238E27FC236}">
                  <a16:creationId xmlns:a16="http://schemas.microsoft.com/office/drawing/2014/main" xmlns="" id="{28A5DE52-DB61-C8A9-08E4-55DDD88F5FC8}"/>
                </a:ext>
              </a:extLst>
            </p:cNvPr>
            <p:cNvSpPr/>
            <p:nvPr/>
          </p:nvSpPr>
          <p:spPr>
            <a:xfrm>
              <a:off x="3937676" y="706573"/>
              <a:ext cx="4630" cy="4668"/>
            </a:xfrm>
            <a:custGeom>
              <a:avLst/>
              <a:gdLst>
                <a:gd name="connsiteX0" fmla="*/ 898 w 4630"/>
                <a:gd name="connsiteY0" fmla="*/ 3595 h 4668"/>
                <a:gd name="connsiteX1" fmla="*/ 327 w 4630"/>
                <a:gd name="connsiteY1" fmla="*/ 642 h 4668"/>
                <a:gd name="connsiteX2" fmla="*/ 3289 w 4630"/>
                <a:gd name="connsiteY2" fmla="*/ 557 h 4668"/>
                <a:gd name="connsiteX3" fmla="*/ 3375 w 4630"/>
                <a:gd name="connsiteY3" fmla="*/ 642 h 4668"/>
                <a:gd name="connsiteX4" fmla="*/ 4432 w 4630"/>
                <a:gd name="connsiteY4" fmla="*/ 3409 h 4668"/>
                <a:gd name="connsiteX5" fmla="*/ 1670 w 4630"/>
                <a:gd name="connsiteY5" fmla="*/ 4471 h 4668"/>
                <a:gd name="connsiteX6" fmla="*/ 898 w 4630"/>
                <a:gd name="connsiteY6" fmla="*/ 3881 h 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30" h="4668">
                  <a:moveTo>
                    <a:pt x="898" y="3595"/>
                  </a:moveTo>
                  <a:cubicBezTo>
                    <a:pt x="-45" y="2918"/>
                    <a:pt x="-293" y="1622"/>
                    <a:pt x="327" y="642"/>
                  </a:cubicBezTo>
                  <a:cubicBezTo>
                    <a:pt x="1117" y="-200"/>
                    <a:pt x="2451" y="-238"/>
                    <a:pt x="3289" y="557"/>
                  </a:cubicBezTo>
                  <a:cubicBezTo>
                    <a:pt x="3317" y="584"/>
                    <a:pt x="3346" y="613"/>
                    <a:pt x="3375" y="642"/>
                  </a:cubicBezTo>
                  <a:cubicBezTo>
                    <a:pt x="4432" y="1113"/>
                    <a:pt x="4908" y="2352"/>
                    <a:pt x="4432" y="3409"/>
                  </a:cubicBezTo>
                  <a:cubicBezTo>
                    <a:pt x="3965" y="4467"/>
                    <a:pt x="2727" y="4942"/>
                    <a:pt x="1670" y="4471"/>
                  </a:cubicBezTo>
                  <a:cubicBezTo>
                    <a:pt x="1374" y="4337"/>
                    <a:pt x="1108" y="4135"/>
                    <a:pt x="898" y="3881"/>
                  </a:cubicBezTo>
                  <a:close/>
                </a:path>
              </a:pathLst>
            </a:custGeom>
            <a:solidFill>
              <a:srgbClr val="D58B94"/>
            </a:solidFill>
            <a:ln w="9525" cap="flat">
              <a:noFill/>
              <a:prstDash val="solid"/>
              <a:miter/>
            </a:ln>
          </p:spPr>
          <p:txBody>
            <a:bodyPr rtlCol="0" anchor="ctr"/>
            <a:lstStyle/>
            <a:p>
              <a:endParaRPr lang="en-IN"/>
            </a:p>
          </p:txBody>
        </p:sp>
        <p:sp>
          <p:nvSpPr>
            <p:cNvPr id="2824" name="Freeform: Shape 2823">
              <a:extLst>
                <a:ext uri="{FF2B5EF4-FFF2-40B4-BE49-F238E27FC236}">
                  <a16:creationId xmlns:a16="http://schemas.microsoft.com/office/drawing/2014/main" xmlns="" id="{5C905F9D-BE00-0D97-95C7-8F6A9B1581DF}"/>
                </a:ext>
              </a:extLst>
            </p:cNvPr>
            <p:cNvSpPr/>
            <p:nvPr/>
          </p:nvSpPr>
          <p:spPr>
            <a:xfrm>
              <a:off x="3987401" y="765461"/>
              <a:ext cx="7618" cy="7347"/>
            </a:xfrm>
            <a:custGeom>
              <a:avLst/>
              <a:gdLst>
                <a:gd name="connsiteX0" fmla="*/ 798 w 7618"/>
                <a:gd name="connsiteY0" fmla="*/ 6143 h 7347"/>
                <a:gd name="connsiteX1" fmla="*/ 1445 w 7618"/>
                <a:gd name="connsiteY1" fmla="*/ 795 h 7347"/>
                <a:gd name="connsiteX2" fmla="*/ 6798 w 7618"/>
                <a:gd name="connsiteY2" fmla="*/ 1447 h 7347"/>
                <a:gd name="connsiteX3" fmla="*/ 6798 w 7618"/>
                <a:gd name="connsiteY3" fmla="*/ 6143 h 7347"/>
                <a:gd name="connsiteX4" fmla="*/ 798 w 7618"/>
                <a:gd name="connsiteY4" fmla="*/ 6143 h 7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8" h="7347">
                  <a:moveTo>
                    <a:pt x="798" y="6143"/>
                  </a:moveTo>
                  <a:cubicBezTo>
                    <a:pt x="-498" y="4486"/>
                    <a:pt x="-212" y="2091"/>
                    <a:pt x="1445" y="795"/>
                  </a:cubicBezTo>
                  <a:cubicBezTo>
                    <a:pt x="3103" y="-502"/>
                    <a:pt x="5503" y="-210"/>
                    <a:pt x="6798" y="1447"/>
                  </a:cubicBezTo>
                  <a:cubicBezTo>
                    <a:pt x="7875" y="2827"/>
                    <a:pt x="7875" y="4764"/>
                    <a:pt x="6798" y="6143"/>
                  </a:cubicBezTo>
                  <a:cubicBezTo>
                    <a:pt x="5112" y="7728"/>
                    <a:pt x="2483" y="7728"/>
                    <a:pt x="798" y="6143"/>
                  </a:cubicBezTo>
                  <a:close/>
                </a:path>
              </a:pathLst>
            </a:custGeom>
            <a:solidFill>
              <a:srgbClr val="D58B94"/>
            </a:solidFill>
            <a:ln w="9525" cap="flat">
              <a:noFill/>
              <a:prstDash val="solid"/>
              <a:miter/>
            </a:ln>
          </p:spPr>
          <p:txBody>
            <a:bodyPr rtlCol="0" anchor="ctr"/>
            <a:lstStyle/>
            <a:p>
              <a:endParaRPr lang="en-IN"/>
            </a:p>
          </p:txBody>
        </p:sp>
        <p:sp>
          <p:nvSpPr>
            <p:cNvPr id="2825" name="Freeform: Shape 2824">
              <a:extLst>
                <a:ext uri="{FF2B5EF4-FFF2-40B4-BE49-F238E27FC236}">
                  <a16:creationId xmlns:a16="http://schemas.microsoft.com/office/drawing/2014/main" xmlns="" id="{48DA6D6B-0D55-99DD-0C5B-8D96587E0F25}"/>
                </a:ext>
              </a:extLst>
            </p:cNvPr>
            <p:cNvSpPr/>
            <p:nvPr/>
          </p:nvSpPr>
          <p:spPr>
            <a:xfrm>
              <a:off x="3991880" y="749683"/>
              <a:ext cx="9333" cy="9051"/>
            </a:xfrm>
            <a:custGeom>
              <a:avLst/>
              <a:gdLst>
                <a:gd name="connsiteX0" fmla="*/ 986 w 9333"/>
                <a:gd name="connsiteY0" fmla="*/ 7539 h 9051"/>
                <a:gd name="connsiteX1" fmla="*/ 1767 w 9333"/>
                <a:gd name="connsiteY1" fmla="*/ 985 h 9051"/>
                <a:gd name="connsiteX2" fmla="*/ 8320 w 9333"/>
                <a:gd name="connsiteY2" fmla="*/ 1765 h 9051"/>
                <a:gd name="connsiteX3" fmla="*/ 8320 w 9333"/>
                <a:gd name="connsiteY3" fmla="*/ 7539 h 9051"/>
                <a:gd name="connsiteX4" fmla="*/ 986 w 9333"/>
                <a:gd name="connsiteY4" fmla="*/ 7539 h 9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3" h="9051">
                  <a:moveTo>
                    <a:pt x="986" y="7539"/>
                  </a:moveTo>
                  <a:cubicBezTo>
                    <a:pt x="-605" y="5514"/>
                    <a:pt x="-262" y="2580"/>
                    <a:pt x="1767" y="985"/>
                  </a:cubicBezTo>
                  <a:cubicBezTo>
                    <a:pt x="3796" y="-609"/>
                    <a:pt x="6730" y="-260"/>
                    <a:pt x="8320" y="1765"/>
                  </a:cubicBezTo>
                  <a:cubicBezTo>
                    <a:pt x="9654" y="3459"/>
                    <a:pt x="9654" y="5846"/>
                    <a:pt x="8320" y="7539"/>
                  </a:cubicBezTo>
                  <a:cubicBezTo>
                    <a:pt x="6282" y="9536"/>
                    <a:pt x="3024" y="9536"/>
                    <a:pt x="986" y="7539"/>
                  </a:cubicBezTo>
                  <a:close/>
                </a:path>
              </a:pathLst>
            </a:custGeom>
            <a:solidFill>
              <a:srgbClr val="D58B94"/>
            </a:solidFill>
            <a:ln w="9525" cap="flat">
              <a:noFill/>
              <a:prstDash val="solid"/>
              <a:miter/>
            </a:ln>
          </p:spPr>
          <p:txBody>
            <a:bodyPr rtlCol="0" anchor="ctr"/>
            <a:lstStyle/>
            <a:p>
              <a:endParaRPr lang="en-IN"/>
            </a:p>
          </p:txBody>
        </p:sp>
        <p:sp>
          <p:nvSpPr>
            <p:cNvPr id="2826" name="Freeform: Shape 2825">
              <a:extLst>
                <a:ext uri="{FF2B5EF4-FFF2-40B4-BE49-F238E27FC236}">
                  <a16:creationId xmlns:a16="http://schemas.microsoft.com/office/drawing/2014/main" xmlns="" id="{55110242-45DE-10DB-5435-39A2621B607D}"/>
                </a:ext>
              </a:extLst>
            </p:cNvPr>
            <p:cNvSpPr/>
            <p:nvPr/>
          </p:nvSpPr>
          <p:spPr>
            <a:xfrm>
              <a:off x="3912081" y="700534"/>
              <a:ext cx="7428" cy="7387"/>
            </a:xfrm>
            <a:custGeom>
              <a:avLst/>
              <a:gdLst>
                <a:gd name="connsiteX0" fmla="*/ 1252 w 7428"/>
                <a:gd name="connsiteY0" fmla="*/ 6491 h 7387"/>
                <a:gd name="connsiteX1" fmla="*/ 909 w 7428"/>
                <a:gd name="connsiteY1" fmla="*/ 1249 h 7387"/>
                <a:gd name="connsiteX2" fmla="*/ 6157 w 7428"/>
                <a:gd name="connsiteY2" fmla="*/ 908 h 7387"/>
                <a:gd name="connsiteX3" fmla="*/ 6681 w 7428"/>
                <a:gd name="connsiteY3" fmla="*/ 5920 h 7387"/>
                <a:gd name="connsiteX4" fmla="*/ 1328 w 7428"/>
                <a:gd name="connsiteY4" fmla="*/ 6555 h 7387"/>
                <a:gd name="connsiteX5" fmla="*/ 1252 w 7428"/>
                <a:gd name="connsiteY5" fmla="*/ 6491 h 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8" h="7387">
                  <a:moveTo>
                    <a:pt x="1252" y="6491"/>
                  </a:moveTo>
                  <a:cubicBezTo>
                    <a:pt x="-291" y="5138"/>
                    <a:pt x="-444" y="2791"/>
                    <a:pt x="909" y="1249"/>
                  </a:cubicBezTo>
                  <a:cubicBezTo>
                    <a:pt x="2261" y="-292"/>
                    <a:pt x="4614" y="-446"/>
                    <a:pt x="6157" y="908"/>
                  </a:cubicBezTo>
                  <a:cubicBezTo>
                    <a:pt x="7605" y="2186"/>
                    <a:pt x="7834" y="4367"/>
                    <a:pt x="6681" y="5920"/>
                  </a:cubicBezTo>
                  <a:cubicBezTo>
                    <a:pt x="5376" y="7573"/>
                    <a:pt x="2985" y="7857"/>
                    <a:pt x="1328" y="6555"/>
                  </a:cubicBezTo>
                  <a:cubicBezTo>
                    <a:pt x="1300" y="6534"/>
                    <a:pt x="1280" y="6513"/>
                    <a:pt x="1252" y="6491"/>
                  </a:cubicBezTo>
                  <a:close/>
                </a:path>
              </a:pathLst>
            </a:custGeom>
            <a:solidFill>
              <a:srgbClr val="D58B94"/>
            </a:solidFill>
            <a:ln w="9525" cap="flat">
              <a:noFill/>
              <a:prstDash val="solid"/>
              <a:miter/>
            </a:ln>
          </p:spPr>
          <p:txBody>
            <a:bodyPr rtlCol="0" anchor="ctr"/>
            <a:lstStyle/>
            <a:p>
              <a:endParaRPr lang="en-IN"/>
            </a:p>
          </p:txBody>
        </p:sp>
        <p:sp>
          <p:nvSpPr>
            <p:cNvPr id="2827" name="Freeform: Shape 2826">
              <a:extLst>
                <a:ext uri="{FF2B5EF4-FFF2-40B4-BE49-F238E27FC236}">
                  <a16:creationId xmlns:a16="http://schemas.microsoft.com/office/drawing/2014/main" xmlns="" id="{3AF786CB-7D11-448E-514A-814C0FBBD86D}"/>
                </a:ext>
              </a:extLst>
            </p:cNvPr>
            <p:cNvSpPr/>
            <p:nvPr/>
          </p:nvSpPr>
          <p:spPr>
            <a:xfrm>
              <a:off x="3921599" y="703293"/>
              <a:ext cx="11072" cy="10889"/>
            </a:xfrm>
            <a:custGeom>
              <a:avLst/>
              <a:gdLst>
                <a:gd name="connsiteX0" fmla="*/ 2402 w 11072"/>
                <a:gd name="connsiteY0" fmla="*/ 9828 h 10889"/>
                <a:gd name="connsiteX1" fmla="*/ 945 w 11072"/>
                <a:gd name="connsiteY1" fmla="*/ 2152 h 10889"/>
                <a:gd name="connsiteX2" fmla="*/ 973 w 11072"/>
                <a:gd name="connsiteY2" fmla="*/ 2113 h 10889"/>
                <a:gd name="connsiteX3" fmla="*/ 8688 w 11072"/>
                <a:gd name="connsiteY3" fmla="*/ 1065 h 10889"/>
                <a:gd name="connsiteX4" fmla="*/ 10117 w 11072"/>
                <a:gd name="connsiteY4" fmla="*/ 8685 h 10889"/>
                <a:gd name="connsiteX5" fmla="*/ 2402 w 11072"/>
                <a:gd name="connsiteY5" fmla="*/ 9828 h 1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72" h="10889">
                  <a:moveTo>
                    <a:pt x="2402" y="9828"/>
                  </a:moveTo>
                  <a:cubicBezTo>
                    <a:pt x="-122" y="8111"/>
                    <a:pt x="-770" y="4674"/>
                    <a:pt x="945" y="2152"/>
                  </a:cubicBezTo>
                  <a:cubicBezTo>
                    <a:pt x="954" y="2139"/>
                    <a:pt x="964" y="2126"/>
                    <a:pt x="973" y="2113"/>
                  </a:cubicBezTo>
                  <a:cubicBezTo>
                    <a:pt x="2849" y="-250"/>
                    <a:pt x="6250" y="-712"/>
                    <a:pt x="8688" y="1065"/>
                  </a:cubicBezTo>
                  <a:cubicBezTo>
                    <a:pt x="11165" y="2788"/>
                    <a:pt x="11803" y="6181"/>
                    <a:pt x="10117" y="8685"/>
                  </a:cubicBezTo>
                  <a:cubicBezTo>
                    <a:pt x="8269" y="11080"/>
                    <a:pt x="4859" y="11585"/>
                    <a:pt x="2402" y="9828"/>
                  </a:cubicBezTo>
                  <a:close/>
                </a:path>
              </a:pathLst>
            </a:custGeom>
            <a:solidFill>
              <a:srgbClr val="D58B94"/>
            </a:solidFill>
            <a:ln w="9525" cap="flat">
              <a:noFill/>
              <a:prstDash val="solid"/>
              <a:miter/>
            </a:ln>
          </p:spPr>
          <p:txBody>
            <a:bodyPr rtlCol="0" anchor="ctr"/>
            <a:lstStyle/>
            <a:p>
              <a:endParaRPr lang="en-IN"/>
            </a:p>
          </p:txBody>
        </p:sp>
        <p:sp>
          <p:nvSpPr>
            <p:cNvPr id="2828" name="Freeform: Shape 2827">
              <a:extLst>
                <a:ext uri="{FF2B5EF4-FFF2-40B4-BE49-F238E27FC236}">
                  <a16:creationId xmlns:a16="http://schemas.microsoft.com/office/drawing/2014/main" xmlns="" id="{198EA6CB-0E91-CA86-6E5C-62CDC403DF13}"/>
                </a:ext>
              </a:extLst>
            </p:cNvPr>
            <p:cNvSpPr/>
            <p:nvPr/>
          </p:nvSpPr>
          <p:spPr>
            <a:xfrm>
              <a:off x="3926870" y="694701"/>
              <a:ext cx="7623" cy="7620"/>
            </a:xfrm>
            <a:custGeom>
              <a:avLst/>
              <a:gdLst>
                <a:gd name="connsiteX0" fmla="*/ 1036 w 7623"/>
                <a:gd name="connsiteY0" fmla="*/ 6419 h 7620"/>
                <a:gd name="connsiteX1" fmla="*/ 1169 w 7623"/>
                <a:gd name="connsiteY1" fmla="*/ 1033 h 7620"/>
                <a:gd name="connsiteX2" fmla="*/ 6560 w 7623"/>
                <a:gd name="connsiteY2" fmla="*/ 1171 h 7620"/>
                <a:gd name="connsiteX3" fmla="*/ 6560 w 7623"/>
                <a:gd name="connsiteY3" fmla="*/ 6419 h 7620"/>
                <a:gd name="connsiteX4" fmla="*/ 1169 w 7623"/>
                <a:gd name="connsiteY4" fmla="*/ 6557 h 7620"/>
                <a:gd name="connsiteX5" fmla="*/ 1036 w 7623"/>
                <a:gd name="connsiteY5" fmla="*/ 6419 h 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3" h="7620">
                  <a:moveTo>
                    <a:pt x="1036" y="6419"/>
                  </a:moveTo>
                  <a:cubicBezTo>
                    <a:pt x="-412" y="4893"/>
                    <a:pt x="-355" y="2482"/>
                    <a:pt x="1169" y="1033"/>
                  </a:cubicBezTo>
                  <a:cubicBezTo>
                    <a:pt x="2702" y="-416"/>
                    <a:pt x="5112" y="-355"/>
                    <a:pt x="6560" y="1171"/>
                  </a:cubicBezTo>
                  <a:cubicBezTo>
                    <a:pt x="7960" y="2641"/>
                    <a:pt x="7960" y="4948"/>
                    <a:pt x="6560" y="6419"/>
                  </a:cubicBezTo>
                  <a:cubicBezTo>
                    <a:pt x="5112" y="7945"/>
                    <a:pt x="2702" y="8007"/>
                    <a:pt x="1169" y="6557"/>
                  </a:cubicBezTo>
                  <a:cubicBezTo>
                    <a:pt x="1131" y="6512"/>
                    <a:pt x="1083" y="6467"/>
                    <a:pt x="1036" y="6419"/>
                  </a:cubicBezTo>
                  <a:close/>
                </a:path>
              </a:pathLst>
            </a:custGeom>
            <a:solidFill>
              <a:srgbClr val="D58B94"/>
            </a:solidFill>
            <a:ln w="9525" cap="flat">
              <a:noFill/>
              <a:prstDash val="solid"/>
              <a:miter/>
            </a:ln>
          </p:spPr>
          <p:txBody>
            <a:bodyPr rtlCol="0" anchor="ctr"/>
            <a:lstStyle/>
            <a:p>
              <a:endParaRPr lang="en-IN"/>
            </a:p>
          </p:txBody>
        </p:sp>
        <p:sp>
          <p:nvSpPr>
            <p:cNvPr id="2829" name="Freeform: Shape 2828">
              <a:extLst>
                <a:ext uri="{FF2B5EF4-FFF2-40B4-BE49-F238E27FC236}">
                  <a16:creationId xmlns:a16="http://schemas.microsoft.com/office/drawing/2014/main" xmlns="" id="{C72437B1-F102-43C5-7ED7-70C6DF8628A4}"/>
                </a:ext>
              </a:extLst>
            </p:cNvPr>
            <p:cNvSpPr/>
            <p:nvPr/>
          </p:nvSpPr>
          <p:spPr>
            <a:xfrm>
              <a:off x="3789045" y="455390"/>
              <a:ext cx="275843" cy="277576"/>
            </a:xfrm>
            <a:custGeom>
              <a:avLst/>
              <a:gdLst>
                <a:gd name="connsiteX0" fmla="*/ 93046 w 275843"/>
                <a:gd name="connsiteY0" fmla="*/ -15 h 277576"/>
                <a:gd name="connsiteX1" fmla="*/ 275831 w 275843"/>
                <a:gd name="connsiteY1" fmla="*/ 226489 h 277576"/>
                <a:gd name="connsiteX2" fmla="*/ 274402 w 275843"/>
                <a:gd name="connsiteY2" fmla="*/ 234395 h 277576"/>
                <a:gd name="connsiteX3" fmla="*/ 268210 w 275843"/>
                <a:gd name="connsiteY3" fmla="*/ 251635 h 277576"/>
                <a:gd name="connsiteX4" fmla="*/ 224110 w 275843"/>
                <a:gd name="connsiteY4" fmla="*/ 277543 h 277576"/>
                <a:gd name="connsiteX5" fmla="*/ -13 w 275843"/>
                <a:gd name="connsiteY5" fmla="*/ 87043 h 277576"/>
                <a:gd name="connsiteX6" fmla="*/ 23132 w 275843"/>
                <a:gd name="connsiteY6" fmla="*/ 50944 h 277576"/>
                <a:gd name="connsiteX7" fmla="*/ 93046 w 275843"/>
                <a:gd name="connsiteY7" fmla="*/ -15 h 27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843" h="277576">
                  <a:moveTo>
                    <a:pt x="93046" y="-15"/>
                  </a:moveTo>
                  <a:lnTo>
                    <a:pt x="275831" y="226489"/>
                  </a:lnTo>
                  <a:cubicBezTo>
                    <a:pt x="275526" y="229153"/>
                    <a:pt x="275050" y="231794"/>
                    <a:pt x="274402" y="234395"/>
                  </a:cubicBezTo>
                  <a:cubicBezTo>
                    <a:pt x="273106" y="240391"/>
                    <a:pt x="271030" y="246188"/>
                    <a:pt x="268210" y="251635"/>
                  </a:cubicBezTo>
                  <a:cubicBezTo>
                    <a:pt x="259667" y="267986"/>
                    <a:pt x="242550" y="278041"/>
                    <a:pt x="224110" y="277543"/>
                  </a:cubicBezTo>
                  <a:lnTo>
                    <a:pt x="-13" y="87043"/>
                  </a:lnTo>
                  <a:cubicBezTo>
                    <a:pt x="6321" y="74180"/>
                    <a:pt x="14083" y="62070"/>
                    <a:pt x="23132" y="50944"/>
                  </a:cubicBezTo>
                  <a:cubicBezTo>
                    <a:pt x="41068" y="27604"/>
                    <a:pt x="65338" y="9914"/>
                    <a:pt x="93046" y="-1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2830" name="Freeform: Shape 2829">
              <a:extLst>
                <a:ext uri="{FF2B5EF4-FFF2-40B4-BE49-F238E27FC236}">
                  <a16:creationId xmlns:a16="http://schemas.microsoft.com/office/drawing/2014/main" xmlns="" id="{D21BF10E-A055-B02F-825D-FDBD8A54ED5E}"/>
                </a:ext>
              </a:extLst>
            </p:cNvPr>
            <p:cNvSpPr/>
            <p:nvPr/>
          </p:nvSpPr>
          <p:spPr>
            <a:xfrm>
              <a:off x="3859167" y="522335"/>
              <a:ext cx="129274" cy="136445"/>
            </a:xfrm>
            <a:custGeom>
              <a:avLst/>
              <a:gdLst>
                <a:gd name="connsiteX0" fmla="*/ 128270 w 129274"/>
                <a:gd name="connsiteY0" fmla="*/ 135541 h 136445"/>
                <a:gd name="connsiteX1" fmla="*/ 21399 w 129274"/>
                <a:gd name="connsiteY1" fmla="*/ 58579 h 136445"/>
                <a:gd name="connsiteX2" fmla="*/ 8540 w 129274"/>
                <a:gd name="connsiteY2" fmla="*/ 7429 h 136445"/>
                <a:gd name="connsiteX3" fmla="*/ 59689 w 129274"/>
                <a:gd name="connsiteY3" fmla="*/ 21050 h 136445"/>
                <a:gd name="connsiteX4" fmla="*/ 128270 w 129274"/>
                <a:gd name="connsiteY4" fmla="*/ 135541 h 13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274" h="136445">
                  <a:moveTo>
                    <a:pt x="128270" y="135541"/>
                  </a:moveTo>
                  <a:cubicBezTo>
                    <a:pt x="118745" y="145066"/>
                    <a:pt x="39592" y="75343"/>
                    <a:pt x="21399" y="58579"/>
                  </a:cubicBezTo>
                  <a:cubicBezTo>
                    <a:pt x="-6700" y="32671"/>
                    <a:pt x="-2795" y="18669"/>
                    <a:pt x="8540" y="7429"/>
                  </a:cubicBezTo>
                  <a:cubicBezTo>
                    <a:pt x="19875" y="-3810"/>
                    <a:pt x="37115" y="-4572"/>
                    <a:pt x="59689" y="21050"/>
                  </a:cubicBezTo>
                  <a:cubicBezTo>
                    <a:pt x="75977" y="39148"/>
                    <a:pt x="137795" y="126206"/>
                    <a:pt x="128270" y="135541"/>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2831" name="Freeform: Shape 2830">
              <a:extLst>
                <a:ext uri="{FF2B5EF4-FFF2-40B4-BE49-F238E27FC236}">
                  <a16:creationId xmlns:a16="http://schemas.microsoft.com/office/drawing/2014/main" xmlns="" id="{E2EEA3A2-59BA-9D29-0E0E-7141CF36F0A5}"/>
                </a:ext>
              </a:extLst>
            </p:cNvPr>
            <p:cNvSpPr/>
            <p:nvPr/>
          </p:nvSpPr>
          <p:spPr>
            <a:xfrm>
              <a:off x="3882675" y="380523"/>
              <a:ext cx="234315" cy="301780"/>
            </a:xfrm>
            <a:custGeom>
              <a:avLst/>
              <a:gdLst>
                <a:gd name="connsiteX0" fmla="*/ 123050 w 234315"/>
                <a:gd name="connsiteY0" fmla="*/ -15 h 301780"/>
                <a:gd name="connsiteX1" fmla="*/ 234302 w 234315"/>
                <a:gd name="connsiteY1" fmla="*/ 269066 h 301780"/>
                <a:gd name="connsiteX2" fmla="*/ 232111 w 234315"/>
                <a:gd name="connsiteY2" fmla="*/ 275924 h 301780"/>
                <a:gd name="connsiteX3" fmla="*/ 225158 w 234315"/>
                <a:gd name="connsiteY3" fmla="*/ 289069 h 301780"/>
                <a:gd name="connsiteX4" fmla="*/ 183724 w 234315"/>
                <a:gd name="connsiteY4" fmla="*/ 300118 h 301780"/>
                <a:gd name="connsiteX5" fmla="*/ -13 w 234315"/>
                <a:gd name="connsiteY5" fmla="*/ 69898 h 301780"/>
                <a:gd name="connsiteX6" fmla="*/ 8464 w 234315"/>
                <a:gd name="connsiteY6" fmla="*/ 59802 h 301780"/>
                <a:gd name="connsiteX7" fmla="*/ 33419 w 234315"/>
                <a:gd name="connsiteY7" fmla="*/ 36942 h 301780"/>
                <a:gd name="connsiteX8" fmla="*/ 123050 w 234315"/>
                <a:gd name="connsiteY8" fmla="*/ -15 h 30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15" h="301780">
                  <a:moveTo>
                    <a:pt x="123050" y="-15"/>
                  </a:moveTo>
                  <a:lnTo>
                    <a:pt x="234302" y="269066"/>
                  </a:lnTo>
                  <a:cubicBezTo>
                    <a:pt x="234302" y="269066"/>
                    <a:pt x="233540" y="272019"/>
                    <a:pt x="232111" y="275924"/>
                  </a:cubicBezTo>
                  <a:cubicBezTo>
                    <a:pt x="230415" y="280607"/>
                    <a:pt x="228072" y="285031"/>
                    <a:pt x="225158" y="289069"/>
                  </a:cubicBezTo>
                  <a:cubicBezTo>
                    <a:pt x="218490" y="298117"/>
                    <a:pt x="207536" y="305071"/>
                    <a:pt x="183724" y="300118"/>
                  </a:cubicBezTo>
                  <a:lnTo>
                    <a:pt x="-13" y="69898"/>
                  </a:lnTo>
                  <a:cubicBezTo>
                    <a:pt x="-13" y="69898"/>
                    <a:pt x="2939" y="65993"/>
                    <a:pt x="8464" y="59802"/>
                  </a:cubicBezTo>
                  <a:cubicBezTo>
                    <a:pt x="16132" y="51504"/>
                    <a:pt x="24485" y="43857"/>
                    <a:pt x="33419" y="36942"/>
                  </a:cubicBezTo>
                  <a:cubicBezTo>
                    <a:pt x="58889" y="15877"/>
                    <a:pt x="90131" y="2997"/>
                    <a:pt x="123050" y="-1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2832" name="Freeform: Shape 2831">
              <a:extLst>
                <a:ext uri="{FF2B5EF4-FFF2-40B4-BE49-F238E27FC236}">
                  <a16:creationId xmlns:a16="http://schemas.microsoft.com/office/drawing/2014/main" xmlns="" id="{347C790C-76D4-F3F5-967D-6B65A98248A6}"/>
                </a:ext>
              </a:extLst>
            </p:cNvPr>
            <p:cNvSpPr/>
            <p:nvPr/>
          </p:nvSpPr>
          <p:spPr>
            <a:xfrm>
              <a:off x="3952775" y="447480"/>
              <a:ext cx="69514" cy="83463"/>
            </a:xfrm>
            <a:custGeom>
              <a:avLst/>
              <a:gdLst>
                <a:gd name="connsiteX0" fmla="*/ 60475 w 69514"/>
                <a:gd name="connsiteY0" fmla="*/ 81237 h 83463"/>
                <a:gd name="connsiteX1" fmla="*/ 13802 w 69514"/>
                <a:gd name="connsiteY1" fmla="*/ 57996 h 83463"/>
                <a:gd name="connsiteX2" fmla="*/ 13802 w 69514"/>
                <a:gd name="connsiteY2" fmla="*/ 4370 h 83463"/>
                <a:gd name="connsiteX3" fmla="*/ 61427 w 69514"/>
                <a:gd name="connsiteY3" fmla="*/ 29040 h 83463"/>
                <a:gd name="connsiteX4" fmla="*/ 60475 w 69514"/>
                <a:gd name="connsiteY4" fmla="*/ 81237 h 83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14" h="83463">
                  <a:moveTo>
                    <a:pt x="60475" y="81237"/>
                  </a:moveTo>
                  <a:cubicBezTo>
                    <a:pt x="48759" y="88190"/>
                    <a:pt x="28185" y="78284"/>
                    <a:pt x="13802" y="57996"/>
                  </a:cubicBezTo>
                  <a:cubicBezTo>
                    <a:pt x="-8105" y="26849"/>
                    <a:pt x="-771" y="13324"/>
                    <a:pt x="13802" y="4370"/>
                  </a:cubicBezTo>
                  <a:cubicBezTo>
                    <a:pt x="28376" y="-4583"/>
                    <a:pt x="46568" y="-1440"/>
                    <a:pt x="61427" y="29040"/>
                  </a:cubicBezTo>
                  <a:cubicBezTo>
                    <a:pt x="72762" y="51424"/>
                    <a:pt x="71905" y="74188"/>
                    <a:pt x="60475" y="81237"/>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2833" name="Freeform: Shape 2832">
              <a:extLst>
                <a:ext uri="{FF2B5EF4-FFF2-40B4-BE49-F238E27FC236}">
                  <a16:creationId xmlns:a16="http://schemas.microsoft.com/office/drawing/2014/main" xmlns="" id="{6C2C6C75-6C3F-BD0D-E677-26B1BF50D2FF}"/>
                </a:ext>
              </a:extLst>
            </p:cNvPr>
            <p:cNvSpPr/>
            <p:nvPr/>
          </p:nvSpPr>
          <p:spPr>
            <a:xfrm>
              <a:off x="4079199" y="667454"/>
              <a:ext cx="9182" cy="10458"/>
            </a:xfrm>
            <a:custGeom>
              <a:avLst/>
              <a:gdLst>
                <a:gd name="connsiteX0" fmla="*/ 1488 w 9182"/>
                <a:gd name="connsiteY0" fmla="*/ 7376 h 10458"/>
                <a:gd name="connsiteX1" fmla="*/ 1488 w 9182"/>
                <a:gd name="connsiteY1" fmla="*/ 423 h 10458"/>
                <a:gd name="connsiteX2" fmla="*/ 7774 w 9182"/>
                <a:gd name="connsiteY2" fmla="*/ 3280 h 10458"/>
                <a:gd name="connsiteX3" fmla="*/ 7774 w 9182"/>
                <a:gd name="connsiteY3" fmla="*/ 10043 h 10458"/>
                <a:gd name="connsiteX4" fmla="*/ 1488 w 9182"/>
                <a:gd name="connsiteY4" fmla="*/ 7376 h 10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2" h="10458">
                  <a:moveTo>
                    <a:pt x="1488" y="7376"/>
                  </a:moveTo>
                  <a:cubicBezTo>
                    <a:pt x="-417" y="4804"/>
                    <a:pt x="-608" y="1566"/>
                    <a:pt x="1488" y="423"/>
                  </a:cubicBezTo>
                  <a:cubicBezTo>
                    <a:pt x="3583" y="-720"/>
                    <a:pt x="6060" y="423"/>
                    <a:pt x="7774" y="3280"/>
                  </a:cubicBezTo>
                  <a:cubicBezTo>
                    <a:pt x="9489" y="6138"/>
                    <a:pt x="9774" y="8995"/>
                    <a:pt x="7774" y="10043"/>
                  </a:cubicBezTo>
                  <a:cubicBezTo>
                    <a:pt x="5774" y="11091"/>
                    <a:pt x="3488" y="10043"/>
                    <a:pt x="1488" y="7376"/>
                  </a:cubicBezTo>
                  <a:close/>
                </a:path>
              </a:pathLst>
            </a:custGeom>
            <a:solidFill>
              <a:srgbClr val="FFD54C"/>
            </a:solidFill>
            <a:ln w="9525" cap="flat">
              <a:noFill/>
              <a:prstDash val="solid"/>
              <a:miter/>
            </a:ln>
          </p:spPr>
          <p:txBody>
            <a:bodyPr rtlCol="0" anchor="ctr"/>
            <a:lstStyle/>
            <a:p>
              <a:endParaRPr lang="en-IN"/>
            </a:p>
          </p:txBody>
        </p:sp>
        <p:sp>
          <p:nvSpPr>
            <p:cNvPr id="2834" name="Freeform: Shape 2833">
              <a:extLst>
                <a:ext uri="{FF2B5EF4-FFF2-40B4-BE49-F238E27FC236}">
                  <a16:creationId xmlns:a16="http://schemas.microsoft.com/office/drawing/2014/main" xmlns="" id="{004B7822-3D81-6873-3074-E53070027192}"/>
                </a:ext>
              </a:extLst>
            </p:cNvPr>
            <p:cNvSpPr/>
            <p:nvPr/>
          </p:nvSpPr>
          <p:spPr>
            <a:xfrm>
              <a:off x="4066877" y="665270"/>
              <a:ext cx="9704" cy="10740"/>
            </a:xfrm>
            <a:custGeom>
              <a:avLst/>
              <a:gdLst>
                <a:gd name="connsiteX0" fmla="*/ 1523 w 9704"/>
                <a:gd name="connsiteY0" fmla="*/ 7656 h 10740"/>
                <a:gd name="connsiteX1" fmla="*/ 1523 w 9704"/>
                <a:gd name="connsiteY1" fmla="*/ 512 h 10740"/>
                <a:gd name="connsiteX2" fmla="*/ 8190 w 9704"/>
                <a:gd name="connsiteY2" fmla="*/ 2988 h 10740"/>
                <a:gd name="connsiteX3" fmla="*/ 8190 w 9704"/>
                <a:gd name="connsiteY3" fmla="*/ 10132 h 10740"/>
                <a:gd name="connsiteX4" fmla="*/ 1523 w 9704"/>
                <a:gd name="connsiteY4" fmla="*/ 7656 h 10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4" h="10740">
                  <a:moveTo>
                    <a:pt x="1523" y="7656"/>
                  </a:moveTo>
                  <a:cubicBezTo>
                    <a:pt x="-477" y="4989"/>
                    <a:pt x="-573" y="1845"/>
                    <a:pt x="1523" y="512"/>
                  </a:cubicBezTo>
                  <a:cubicBezTo>
                    <a:pt x="3618" y="-822"/>
                    <a:pt x="6285" y="512"/>
                    <a:pt x="8190" y="2988"/>
                  </a:cubicBezTo>
                  <a:cubicBezTo>
                    <a:pt x="10095" y="5465"/>
                    <a:pt x="10286" y="8799"/>
                    <a:pt x="8190" y="10132"/>
                  </a:cubicBezTo>
                  <a:cubicBezTo>
                    <a:pt x="6095" y="11466"/>
                    <a:pt x="3523" y="10513"/>
                    <a:pt x="1523" y="7656"/>
                  </a:cubicBezTo>
                  <a:close/>
                </a:path>
              </a:pathLst>
            </a:custGeom>
            <a:solidFill>
              <a:srgbClr val="FFD54C"/>
            </a:solidFill>
            <a:ln w="9525" cap="flat">
              <a:noFill/>
              <a:prstDash val="solid"/>
              <a:miter/>
            </a:ln>
          </p:spPr>
          <p:txBody>
            <a:bodyPr rtlCol="0" anchor="ctr"/>
            <a:lstStyle/>
            <a:p>
              <a:endParaRPr lang="en-IN"/>
            </a:p>
          </p:txBody>
        </p:sp>
        <p:sp>
          <p:nvSpPr>
            <p:cNvPr id="2835" name="Freeform: Shape 2834">
              <a:extLst>
                <a:ext uri="{FF2B5EF4-FFF2-40B4-BE49-F238E27FC236}">
                  <a16:creationId xmlns:a16="http://schemas.microsoft.com/office/drawing/2014/main" xmlns="" id="{287C28E8-28FA-8380-826C-12BB7F11F802}"/>
                </a:ext>
              </a:extLst>
            </p:cNvPr>
            <p:cNvSpPr/>
            <p:nvPr/>
          </p:nvSpPr>
          <p:spPr>
            <a:xfrm>
              <a:off x="4068506" y="653448"/>
              <a:ext cx="8848" cy="10064"/>
            </a:xfrm>
            <a:custGeom>
              <a:avLst/>
              <a:gdLst>
                <a:gd name="connsiteX0" fmla="*/ 1322 w 8848"/>
                <a:gd name="connsiteY0" fmla="*/ 7191 h 10064"/>
                <a:gd name="connsiteX1" fmla="*/ 1322 w 8848"/>
                <a:gd name="connsiteY1" fmla="*/ 428 h 10064"/>
                <a:gd name="connsiteX2" fmla="*/ 7514 w 8848"/>
                <a:gd name="connsiteY2" fmla="*/ 3000 h 10064"/>
                <a:gd name="connsiteX3" fmla="*/ 7514 w 8848"/>
                <a:gd name="connsiteY3" fmla="*/ 9572 h 10064"/>
                <a:gd name="connsiteX4" fmla="*/ 1322 w 8848"/>
                <a:gd name="connsiteY4" fmla="*/ 7191 h 10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8" h="10064">
                  <a:moveTo>
                    <a:pt x="1322" y="7191"/>
                  </a:moveTo>
                  <a:cubicBezTo>
                    <a:pt x="-459" y="5288"/>
                    <a:pt x="-459" y="2331"/>
                    <a:pt x="1322" y="428"/>
                  </a:cubicBezTo>
                  <a:cubicBezTo>
                    <a:pt x="3037" y="-715"/>
                    <a:pt x="5799" y="428"/>
                    <a:pt x="7514" y="3000"/>
                  </a:cubicBezTo>
                  <a:cubicBezTo>
                    <a:pt x="9228" y="5572"/>
                    <a:pt x="9323" y="8429"/>
                    <a:pt x="7514" y="9572"/>
                  </a:cubicBezTo>
                  <a:cubicBezTo>
                    <a:pt x="5704" y="10715"/>
                    <a:pt x="3132" y="9763"/>
                    <a:pt x="1322" y="7191"/>
                  </a:cubicBezTo>
                  <a:close/>
                </a:path>
              </a:pathLst>
            </a:custGeom>
            <a:solidFill>
              <a:srgbClr val="FFD54C"/>
            </a:solidFill>
            <a:ln w="9525" cap="flat">
              <a:noFill/>
              <a:prstDash val="solid"/>
              <a:miter/>
            </a:ln>
          </p:spPr>
          <p:txBody>
            <a:bodyPr rtlCol="0" anchor="ctr"/>
            <a:lstStyle/>
            <a:p>
              <a:endParaRPr lang="en-IN"/>
            </a:p>
          </p:txBody>
        </p:sp>
        <p:sp>
          <p:nvSpPr>
            <p:cNvPr id="2836" name="Freeform: Shape 2835">
              <a:extLst>
                <a:ext uri="{FF2B5EF4-FFF2-40B4-BE49-F238E27FC236}">
                  <a16:creationId xmlns:a16="http://schemas.microsoft.com/office/drawing/2014/main" xmlns="" id="{43B9D740-F816-5609-7C16-582440A3F929}"/>
                </a:ext>
              </a:extLst>
            </p:cNvPr>
            <p:cNvSpPr/>
            <p:nvPr/>
          </p:nvSpPr>
          <p:spPr>
            <a:xfrm>
              <a:off x="4104725" y="643870"/>
              <a:ext cx="6871" cy="10360"/>
            </a:xfrm>
            <a:custGeom>
              <a:avLst/>
              <a:gdLst>
                <a:gd name="connsiteX0" fmla="*/ 917 w 6871"/>
                <a:gd name="connsiteY0" fmla="*/ 6481 h 10360"/>
                <a:gd name="connsiteX1" fmla="*/ 917 w 6871"/>
                <a:gd name="connsiteY1" fmla="*/ 99 h 10360"/>
                <a:gd name="connsiteX2" fmla="*/ 5965 w 6871"/>
                <a:gd name="connsiteY2" fmla="*/ 3909 h 10360"/>
                <a:gd name="connsiteX3" fmla="*/ 5965 w 6871"/>
                <a:gd name="connsiteY3" fmla="*/ 10196 h 10360"/>
                <a:gd name="connsiteX4" fmla="*/ 917 w 6871"/>
                <a:gd name="connsiteY4" fmla="*/ 6481 h 10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10360">
                  <a:moveTo>
                    <a:pt x="917" y="6481"/>
                  </a:moveTo>
                  <a:cubicBezTo>
                    <a:pt x="-417" y="3719"/>
                    <a:pt x="-226" y="671"/>
                    <a:pt x="917" y="99"/>
                  </a:cubicBezTo>
                  <a:cubicBezTo>
                    <a:pt x="2060" y="-472"/>
                    <a:pt x="4727" y="1147"/>
                    <a:pt x="5965" y="3909"/>
                  </a:cubicBezTo>
                  <a:cubicBezTo>
                    <a:pt x="7203" y="6671"/>
                    <a:pt x="7108" y="9529"/>
                    <a:pt x="5965" y="10196"/>
                  </a:cubicBezTo>
                  <a:cubicBezTo>
                    <a:pt x="4822" y="10862"/>
                    <a:pt x="2345" y="9243"/>
                    <a:pt x="917" y="6481"/>
                  </a:cubicBezTo>
                  <a:close/>
                </a:path>
              </a:pathLst>
            </a:custGeom>
            <a:solidFill>
              <a:srgbClr val="FFD54C"/>
            </a:solidFill>
            <a:ln w="9525" cap="flat">
              <a:noFill/>
              <a:prstDash val="solid"/>
              <a:miter/>
            </a:ln>
          </p:spPr>
          <p:txBody>
            <a:bodyPr rtlCol="0" anchor="ctr"/>
            <a:lstStyle/>
            <a:p>
              <a:endParaRPr lang="en-IN"/>
            </a:p>
          </p:txBody>
        </p:sp>
        <p:sp>
          <p:nvSpPr>
            <p:cNvPr id="2837" name="Freeform: Shape 2836">
              <a:extLst>
                <a:ext uri="{FF2B5EF4-FFF2-40B4-BE49-F238E27FC236}">
                  <a16:creationId xmlns:a16="http://schemas.microsoft.com/office/drawing/2014/main" xmlns="" id="{CA17F090-226B-92E9-AC15-7436DC3D8CCB}"/>
                </a:ext>
              </a:extLst>
            </p:cNvPr>
            <p:cNvSpPr/>
            <p:nvPr/>
          </p:nvSpPr>
          <p:spPr>
            <a:xfrm>
              <a:off x="4079188" y="646872"/>
              <a:ext cx="10918" cy="13324"/>
            </a:xfrm>
            <a:custGeom>
              <a:avLst/>
              <a:gdLst>
                <a:gd name="connsiteX0" fmla="*/ 1594 w 10918"/>
                <a:gd name="connsiteY0" fmla="*/ 9290 h 13324"/>
                <a:gd name="connsiteX1" fmla="*/ 1594 w 10918"/>
                <a:gd name="connsiteY1" fmla="*/ 527 h 13324"/>
                <a:gd name="connsiteX2" fmla="*/ 9405 w 10918"/>
                <a:gd name="connsiteY2" fmla="*/ 4432 h 13324"/>
                <a:gd name="connsiteX3" fmla="*/ 9405 w 10918"/>
                <a:gd name="connsiteY3" fmla="*/ 12909 h 13324"/>
                <a:gd name="connsiteX4" fmla="*/ 1594 w 10918"/>
                <a:gd name="connsiteY4" fmla="*/ 9290 h 1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8" h="13324">
                  <a:moveTo>
                    <a:pt x="1594" y="9290"/>
                  </a:moveTo>
                  <a:cubicBezTo>
                    <a:pt x="-596" y="5956"/>
                    <a:pt x="-501" y="1956"/>
                    <a:pt x="1594" y="527"/>
                  </a:cubicBezTo>
                  <a:cubicBezTo>
                    <a:pt x="3690" y="-902"/>
                    <a:pt x="7405" y="527"/>
                    <a:pt x="9405" y="4432"/>
                  </a:cubicBezTo>
                  <a:cubicBezTo>
                    <a:pt x="11405" y="8337"/>
                    <a:pt x="11405" y="11766"/>
                    <a:pt x="9405" y="12909"/>
                  </a:cubicBezTo>
                  <a:cubicBezTo>
                    <a:pt x="7405" y="14052"/>
                    <a:pt x="3499" y="12719"/>
                    <a:pt x="1594" y="9290"/>
                  </a:cubicBezTo>
                  <a:close/>
                </a:path>
              </a:pathLst>
            </a:custGeom>
            <a:solidFill>
              <a:srgbClr val="FFD54C"/>
            </a:solidFill>
            <a:ln w="9525" cap="flat">
              <a:noFill/>
              <a:prstDash val="solid"/>
              <a:miter/>
            </a:ln>
          </p:spPr>
          <p:txBody>
            <a:bodyPr rtlCol="0" anchor="ctr"/>
            <a:lstStyle/>
            <a:p>
              <a:endParaRPr lang="en-IN"/>
            </a:p>
          </p:txBody>
        </p:sp>
        <p:sp>
          <p:nvSpPr>
            <p:cNvPr id="2838" name="Freeform: Shape 2837">
              <a:extLst>
                <a:ext uri="{FF2B5EF4-FFF2-40B4-BE49-F238E27FC236}">
                  <a16:creationId xmlns:a16="http://schemas.microsoft.com/office/drawing/2014/main" xmlns="" id="{2AEEEAB0-6A53-1C05-A5DA-BA5B11470A2D}"/>
                </a:ext>
              </a:extLst>
            </p:cNvPr>
            <p:cNvSpPr/>
            <p:nvPr/>
          </p:nvSpPr>
          <p:spPr>
            <a:xfrm>
              <a:off x="4025558" y="583729"/>
              <a:ext cx="5508" cy="5640"/>
            </a:xfrm>
            <a:custGeom>
              <a:avLst/>
              <a:gdLst>
                <a:gd name="connsiteX0" fmla="*/ 550 w 5508"/>
                <a:gd name="connsiteY0" fmla="*/ 4234 h 5640"/>
                <a:gd name="connsiteX1" fmla="*/ 1074 w 5508"/>
                <a:gd name="connsiteY1" fmla="*/ 363 h 5640"/>
                <a:gd name="connsiteX2" fmla="*/ 1122 w 5508"/>
                <a:gd name="connsiteY2" fmla="*/ 329 h 5640"/>
                <a:gd name="connsiteX3" fmla="*/ 4932 w 5508"/>
                <a:gd name="connsiteY3" fmla="*/ 1376 h 5640"/>
                <a:gd name="connsiteX4" fmla="*/ 4408 w 5508"/>
                <a:gd name="connsiteY4" fmla="*/ 5247 h 5640"/>
                <a:gd name="connsiteX5" fmla="*/ 4360 w 5508"/>
                <a:gd name="connsiteY5" fmla="*/ 5282 h 5640"/>
                <a:gd name="connsiteX6" fmla="*/ 550 w 5508"/>
                <a:gd name="connsiteY6" fmla="*/ 4234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8" h="5640">
                  <a:moveTo>
                    <a:pt x="550" y="4234"/>
                  </a:moveTo>
                  <a:cubicBezTo>
                    <a:pt x="-374" y="3019"/>
                    <a:pt x="-136" y="1287"/>
                    <a:pt x="1074" y="363"/>
                  </a:cubicBezTo>
                  <a:cubicBezTo>
                    <a:pt x="1093" y="351"/>
                    <a:pt x="1103" y="340"/>
                    <a:pt x="1122" y="329"/>
                  </a:cubicBezTo>
                  <a:cubicBezTo>
                    <a:pt x="2465" y="-398"/>
                    <a:pt x="4150" y="64"/>
                    <a:pt x="4932" y="1376"/>
                  </a:cubicBezTo>
                  <a:cubicBezTo>
                    <a:pt x="5856" y="2591"/>
                    <a:pt x="5618" y="4323"/>
                    <a:pt x="4408" y="5247"/>
                  </a:cubicBezTo>
                  <a:cubicBezTo>
                    <a:pt x="4389" y="5259"/>
                    <a:pt x="4379" y="5270"/>
                    <a:pt x="4360" y="5282"/>
                  </a:cubicBezTo>
                  <a:cubicBezTo>
                    <a:pt x="3017" y="6008"/>
                    <a:pt x="1331" y="5546"/>
                    <a:pt x="550" y="4234"/>
                  </a:cubicBezTo>
                  <a:close/>
                </a:path>
              </a:pathLst>
            </a:custGeom>
            <a:solidFill>
              <a:srgbClr val="FFD54C"/>
            </a:solidFill>
            <a:ln w="9525" cap="flat">
              <a:noFill/>
              <a:prstDash val="solid"/>
              <a:miter/>
            </a:ln>
          </p:spPr>
          <p:txBody>
            <a:bodyPr rtlCol="0" anchor="ctr"/>
            <a:lstStyle/>
            <a:p>
              <a:endParaRPr lang="en-IN"/>
            </a:p>
          </p:txBody>
        </p:sp>
        <p:sp>
          <p:nvSpPr>
            <p:cNvPr id="2839" name="Freeform: Shape 2838">
              <a:extLst>
                <a:ext uri="{FF2B5EF4-FFF2-40B4-BE49-F238E27FC236}">
                  <a16:creationId xmlns:a16="http://schemas.microsoft.com/office/drawing/2014/main" xmlns="" id="{F585242E-83E1-A37E-AB97-0D15C4DBDBA4}"/>
                </a:ext>
              </a:extLst>
            </p:cNvPr>
            <p:cNvSpPr/>
            <p:nvPr/>
          </p:nvSpPr>
          <p:spPr>
            <a:xfrm>
              <a:off x="4041660" y="587770"/>
              <a:ext cx="5166" cy="5506"/>
            </a:xfrm>
            <a:custGeom>
              <a:avLst/>
              <a:gdLst>
                <a:gd name="connsiteX0" fmla="*/ 545 w 5166"/>
                <a:gd name="connsiteY0" fmla="*/ 4003 h 5506"/>
                <a:gd name="connsiteX1" fmla="*/ 1022 w 5166"/>
                <a:gd name="connsiteY1" fmla="*/ 262 h 5506"/>
                <a:gd name="connsiteX2" fmla="*/ 1117 w 5166"/>
                <a:gd name="connsiteY2" fmla="*/ 193 h 5506"/>
                <a:gd name="connsiteX3" fmla="*/ 4946 w 5166"/>
                <a:gd name="connsiteY3" fmla="*/ 1851 h 5506"/>
                <a:gd name="connsiteX4" fmla="*/ 4165 w 5166"/>
                <a:gd name="connsiteY4" fmla="*/ 5146 h 5506"/>
                <a:gd name="connsiteX5" fmla="*/ 650 w 5166"/>
                <a:gd name="connsiteY5" fmla="*/ 4207 h 5506"/>
                <a:gd name="connsiteX6" fmla="*/ 545 w 5166"/>
                <a:gd name="connsiteY6" fmla="*/ 4003 h 5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 h="5506">
                  <a:moveTo>
                    <a:pt x="545" y="4003"/>
                  </a:moveTo>
                  <a:cubicBezTo>
                    <a:pt x="-359" y="2838"/>
                    <a:pt x="-140" y="1163"/>
                    <a:pt x="1022" y="262"/>
                  </a:cubicBezTo>
                  <a:cubicBezTo>
                    <a:pt x="1050" y="238"/>
                    <a:pt x="1088" y="215"/>
                    <a:pt x="1117" y="193"/>
                  </a:cubicBezTo>
                  <a:cubicBezTo>
                    <a:pt x="2631" y="-407"/>
                    <a:pt x="4346" y="335"/>
                    <a:pt x="4946" y="1851"/>
                  </a:cubicBezTo>
                  <a:cubicBezTo>
                    <a:pt x="5403" y="3005"/>
                    <a:pt x="5089" y="4322"/>
                    <a:pt x="4165" y="5146"/>
                  </a:cubicBezTo>
                  <a:cubicBezTo>
                    <a:pt x="2936" y="5857"/>
                    <a:pt x="1365" y="5437"/>
                    <a:pt x="650" y="4207"/>
                  </a:cubicBezTo>
                  <a:cubicBezTo>
                    <a:pt x="612" y="4140"/>
                    <a:pt x="574" y="4073"/>
                    <a:pt x="545" y="4003"/>
                  </a:cubicBezTo>
                  <a:close/>
                </a:path>
              </a:pathLst>
            </a:custGeom>
            <a:solidFill>
              <a:srgbClr val="FFD54C"/>
            </a:solidFill>
            <a:ln w="9525" cap="flat">
              <a:noFill/>
              <a:prstDash val="solid"/>
              <a:miter/>
            </a:ln>
          </p:spPr>
          <p:txBody>
            <a:bodyPr rtlCol="0" anchor="ctr"/>
            <a:lstStyle/>
            <a:p>
              <a:endParaRPr lang="en-IN"/>
            </a:p>
          </p:txBody>
        </p:sp>
        <p:sp>
          <p:nvSpPr>
            <p:cNvPr id="2840" name="Freeform: Shape 2839">
              <a:extLst>
                <a:ext uri="{FF2B5EF4-FFF2-40B4-BE49-F238E27FC236}">
                  <a16:creationId xmlns:a16="http://schemas.microsoft.com/office/drawing/2014/main" xmlns="" id="{0DECFB0E-647D-4DBE-7CAD-15127B0C9952}"/>
                </a:ext>
              </a:extLst>
            </p:cNvPr>
            <p:cNvSpPr/>
            <p:nvPr/>
          </p:nvSpPr>
          <p:spPr>
            <a:xfrm>
              <a:off x="4030101" y="598223"/>
              <a:ext cx="5839" cy="6024"/>
            </a:xfrm>
            <a:custGeom>
              <a:avLst/>
              <a:gdLst>
                <a:gd name="connsiteX0" fmla="*/ 865 w 5839"/>
                <a:gd name="connsiteY0" fmla="*/ 4694 h 6024"/>
                <a:gd name="connsiteX1" fmla="*/ 865 w 5839"/>
                <a:gd name="connsiteY1" fmla="*/ 408 h 6024"/>
                <a:gd name="connsiteX2" fmla="*/ 4961 w 5839"/>
                <a:gd name="connsiteY2" fmla="*/ 1360 h 6024"/>
                <a:gd name="connsiteX3" fmla="*/ 5018 w 5839"/>
                <a:gd name="connsiteY3" fmla="*/ 5401 h 6024"/>
                <a:gd name="connsiteX4" fmla="*/ 4961 w 5839"/>
                <a:gd name="connsiteY4" fmla="*/ 5456 h 6024"/>
                <a:gd name="connsiteX5" fmla="*/ 970 w 5839"/>
                <a:gd name="connsiteY5" fmla="*/ 4842 h 6024"/>
                <a:gd name="connsiteX6" fmla="*/ 865 w 5839"/>
                <a:gd name="connsiteY6" fmla="*/ 4694 h 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9" h="6024">
                  <a:moveTo>
                    <a:pt x="865" y="4694"/>
                  </a:moveTo>
                  <a:cubicBezTo>
                    <a:pt x="-306" y="3506"/>
                    <a:pt x="-306" y="1595"/>
                    <a:pt x="865" y="408"/>
                  </a:cubicBezTo>
                  <a:cubicBezTo>
                    <a:pt x="2266" y="-418"/>
                    <a:pt x="4066" y="1"/>
                    <a:pt x="4961" y="1360"/>
                  </a:cubicBezTo>
                  <a:cubicBezTo>
                    <a:pt x="6094" y="2460"/>
                    <a:pt x="6114" y="4270"/>
                    <a:pt x="5018" y="5401"/>
                  </a:cubicBezTo>
                  <a:cubicBezTo>
                    <a:pt x="4999" y="5420"/>
                    <a:pt x="4980" y="5438"/>
                    <a:pt x="4961" y="5456"/>
                  </a:cubicBezTo>
                  <a:cubicBezTo>
                    <a:pt x="3685" y="6389"/>
                    <a:pt x="1903" y="6114"/>
                    <a:pt x="970" y="4842"/>
                  </a:cubicBezTo>
                  <a:cubicBezTo>
                    <a:pt x="932" y="4794"/>
                    <a:pt x="894" y="4744"/>
                    <a:pt x="865" y="4694"/>
                  </a:cubicBezTo>
                  <a:close/>
                </a:path>
              </a:pathLst>
            </a:custGeom>
            <a:solidFill>
              <a:srgbClr val="FFD54C"/>
            </a:solidFill>
            <a:ln w="9525" cap="flat">
              <a:noFill/>
              <a:prstDash val="solid"/>
              <a:miter/>
            </a:ln>
          </p:spPr>
          <p:txBody>
            <a:bodyPr rtlCol="0" anchor="ctr"/>
            <a:lstStyle/>
            <a:p>
              <a:endParaRPr lang="en-IN"/>
            </a:p>
          </p:txBody>
        </p:sp>
        <p:sp>
          <p:nvSpPr>
            <p:cNvPr id="2841" name="Freeform: Shape 2840">
              <a:extLst>
                <a:ext uri="{FF2B5EF4-FFF2-40B4-BE49-F238E27FC236}">
                  <a16:creationId xmlns:a16="http://schemas.microsoft.com/office/drawing/2014/main" xmlns="" id="{379E0F19-11C6-CC75-268B-A568730C8CE6}"/>
                </a:ext>
              </a:extLst>
            </p:cNvPr>
            <p:cNvSpPr/>
            <p:nvPr/>
          </p:nvSpPr>
          <p:spPr>
            <a:xfrm>
              <a:off x="4089509" y="638056"/>
              <a:ext cx="7133" cy="9525"/>
            </a:xfrm>
            <a:custGeom>
              <a:avLst/>
              <a:gdLst>
                <a:gd name="connsiteX0" fmla="*/ 988 w 7133"/>
                <a:gd name="connsiteY0" fmla="*/ 6200 h 9525"/>
                <a:gd name="connsiteX1" fmla="*/ 988 w 7133"/>
                <a:gd name="connsiteY1" fmla="*/ 199 h 9525"/>
                <a:gd name="connsiteX2" fmla="*/ 6227 w 7133"/>
                <a:gd name="connsiteY2" fmla="*/ 3247 h 9525"/>
                <a:gd name="connsiteX3" fmla="*/ 6227 w 7133"/>
                <a:gd name="connsiteY3" fmla="*/ 9248 h 9525"/>
                <a:gd name="connsiteX4" fmla="*/ 988 w 7133"/>
                <a:gd name="connsiteY4" fmla="*/ 6200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3" h="9525">
                  <a:moveTo>
                    <a:pt x="988" y="6200"/>
                  </a:moveTo>
                  <a:cubicBezTo>
                    <a:pt x="-441" y="3818"/>
                    <a:pt x="-250" y="961"/>
                    <a:pt x="988" y="199"/>
                  </a:cubicBezTo>
                  <a:cubicBezTo>
                    <a:pt x="2226" y="-563"/>
                    <a:pt x="4988" y="770"/>
                    <a:pt x="6227" y="3247"/>
                  </a:cubicBezTo>
                  <a:cubicBezTo>
                    <a:pt x="7465" y="5723"/>
                    <a:pt x="7370" y="8486"/>
                    <a:pt x="6227" y="9248"/>
                  </a:cubicBezTo>
                  <a:cubicBezTo>
                    <a:pt x="5084" y="10010"/>
                    <a:pt x="2702" y="9152"/>
                    <a:pt x="988" y="6200"/>
                  </a:cubicBezTo>
                  <a:close/>
                </a:path>
              </a:pathLst>
            </a:custGeom>
            <a:solidFill>
              <a:srgbClr val="FFD54C"/>
            </a:solidFill>
            <a:ln w="9525" cap="flat">
              <a:noFill/>
              <a:prstDash val="solid"/>
              <a:miter/>
            </a:ln>
          </p:spPr>
          <p:txBody>
            <a:bodyPr rtlCol="0" anchor="ctr"/>
            <a:lstStyle/>
            <a:p>
              <a:endParaRPr lang="en-IN"/>
            </a:p>
          </p:txBody>
        </p:sp>
        <p:sp>
          <p:nvSpPr>
            <p:cNvPr id="2842" name="Freeform: Shape 2841">
              <a:extLst>
                <a:ext uri="{FF2B5EF4-FFF2-40B4-BE49-F238E27FC236}">
                  <a16:creationId xmlns:a16="http://schemas.microsoft.com/office/drawing/2014/main" xmlns="" id="{D60FFD3D-0881-7CC5-5955-8D09571D7436}"/>
                </a:ext>
              </a:extLst>
            </p:cNvPr>
            <p:cNvSpPr/>
            <p:nvPr/>
          </p:nvSpPr>
          <p:spPr>
            <a:xfrm>
              <a:off x="4095413" y="631683"/>
              <a:ext cx="6889" cy="9342"/>
            </a:xfrm>
            <a:custGeom>
              <a:avLst/>
              <a:gdLst>
                <a:gd name="connsiteX0" fmla="*/ 799 w 6889"/>
                <a:gd name="connsiteY0" fmla="*/ 6000 h 9342"/>
                <a:gd name="connsiteX1" fmla="*/ 1276 w 6889"/>
                <a:gd name="connsiteY1" fmla="*/ 190 h 9342"/>
                <a:gd name="connsiteX2" fmla="*/ 6133 w 6889"/>
                <a:gd name="connsiteY2" fmla="*/ 3333 h 9342"/>
                <a:gd name="connsiteX3" fmla="*/ 5657 w 6889"/>
                <a:gd name="connsiteY3" fmla="*/ 9048 h 9342"/>
                <a:gd name="connsiteX4" fmla="*/ 799 w 6889"/>
                <a:gd name="connsiteY4" fmla="*/ 6000 h 9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 h="9342">
                  <a:moveTo>
                    <a:pt x="799" y="6000"/>
                  </a:moveTo>
                  <a:cubicBezTo>
                    <a:pt x="-439" y="3619"/>
                    <a:pt x="-248" y="952"/>
                    <a:pt x="1276" y="190"/>
                  </a:cubicBezTo>
                  <a:cubicBezTo>
                    <a:pt x="2800" y="-572"/>
                    <a:pt x="4990" y="857"/>
                    <a:pt x="6133" y="3333"/>
                  </a:cubicBezTo>
                  <a:cubicBezTo>
                    <a:pt x="7276" y="5810"/>
                    <a:pt x="7086" y="8191"/>
                    <a:pt x="5657" y="9048"/>
                  </a:cubicBezTo>
                  <a:cubicBezTo>
                    <a:pt x="4228" y="9906"/>
                    <a:pt x="2038" y="8763"/>
                    <a:pt x="799" y="6000"/>
                  </a:cubicBezTo>
                  <a:close/>
                </a:path>
              </a:pathLst>
            </a:custGeom>
            <a:solidFill>
              <a:srgbClr val="FFD54C"/>
            </a:solidFill>
            <a:ln w="9525" cap="flat">
              <a:noFill/>
              <a:prstDash val="solid"/>
              <a:miter/>
            </a:ln>
          </p:spPr>
          <p:txBody>
            <a:bodyPr rtlCol="0" anchor="ctr"/>
            <a:lstStyle/>
            <a:p>
              <a:endParaRPr lang="en-IN"/>
            </a:p>
          </p:txBody>
        </p:sp>
        <p:sp>
          <p:nvSpPr>
            <p:cNvPr id="2843" name="Freeform: Shape 2842">
              <a:extLst>
                <a:ext uri="{FF2B5EF4-FFF2-40B4-BE49-F238E27FC236}">
                  <a16:creationId xmlns:a16="http://schemas.microsoft.com/office/drawing/2014/main" xmlns="" id="{41E65AF3-209C-706B-F294-F076F4C435CE}"/>
                </a:ext>
              </a:extLst>
            </p:cNvPr>
            <p:cNvSpPr/>
            <p:nvPr/>
          </p:nvSpPr>
          <p:spPr>
            <a:xfrm>
              <a:off x="4056530" y="656822"/>
              <a:ext cx="4203" cy="4361"/>
            </a:xfrm>
            <a:custGeom>
              <a:avLst/>
              <a:gdLst>
                <a:gd name="connsiteX0" fmla="*/ 630 w 4203"/>
                <a:gd name="connsiteY0" fmla="*/ 3150 h 4361"/>
                <a:gd name="connsiteX1" fmla="*/ 630 w 4203"/>
                <a:gd name="connsiteY1" fmla="*/ 197 h 4361"/>
                <a:gd name="connsiteX2" fmla="*/ 3582 w 4203"/>
                <a:gd name="connsiteY2" fmla="*/ 1150 h 4361"/>
                <a:gd name="connsiteX3" fmla="*/ 3582 w 4203"/>
                <a:gd name="connsiteY3" fmla="*/ 4102 h 4361"/>
                <a:gd name="connsiteX4" fmla="*/ 630 w 4203"/>
                <a:gd name="connsiteY4" fmla="*/ 3150 h 4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3" h="4361">
                  <a:moveTo>
                    <a:pt x="630" y="3150"/>
                  </a:moveTo>
                  <a:cubicBezTo>
                    <a:pt x="-228" y="2102"/>
                    <a:pt x="-228" y="673"/>
                    <a:pt x="630" y="197"/>
                  </a:cubicBezTo>
                  <a:cubicBezTo>
                    <a:pt x="1715" y="-304"/>
                    <a:pt x="3001" y="110"/>
                    <a:pt x="3582" y="1150"/>
                  </a:cubicBezTo>
                  <a:cubicBezTo>
                    <a:pt x="4344" y="2197"/>
                    <a:pt x="4439" y="3531"/>
                    <a:pt x="3582" y="4102"/>
                  </a:cubicBezTo>
                  <a:cubicBezTo>
                    <a:pt x="2725" y="4674"/>
                    <a:pt x="1487" y="4198"/>
                    <a:pt x="630" y="3150"/>
                  </a:cubicBezTo>
                  <a:close/>
                </a:path>
              </a:pathLst>
            </a:custGeom>
            <a:solidFill>
              <a:srgbClr val="FFD54C"/>
            </a:solidFill>
            <a:ln w="9525" cap="flat">
              <a:noFill/>
              <a:prstDash val="solid"/>
              <a:miter/>
            </a:ln>
          </p:spPr>
          <p:txBody>
            <a:bodyPr rtlCol="0" anchor="ctr"/>
            <a:lstStyle/>
            <a:p>
              <a:endParaRPr lang="en-IN"/>
            </a:p>
          </p:txBody>
        </p:sp>
        <p:sp>
          <p:nvSpPr>
            <p:cNvPr id="2844" name="Freeform: Shape 2843">
              <a:extLst>
                <a:ext uri="{FF2B5EF4-FFF2-40B4-BE49-F238E27FC236}">
                  <a16:creationId xmlns:a16="http://schemas.microsoft.com/office/drawing/2014/main" xmlns="" id="{BFF30A24-CAD1-6777-8D1A-928131D16A37}"/>
                </a:ext>
              </a:extLst>
            </p:cNvPr>
            <p:cNvSpPr/>
            <p:nvPr/>
          </p:nvSpPr>
          <p:spPr>
            <a:xfrm>
              <a:off x="4048251" y="637733"/>
              <a:ext cx="11868" cy="12667"/>
            </a:xfrm>
            <a:custGeom>
              <a:avLst/>
              <a:gdLst>
                <a:gd name="connsiteX0" fmla="*/ 1765 w 11868"/>
                <a:gd name="connsiteY0" fmla="*/ 9475 h 12667"/>
                <a:gd name="connsiteX1" fmla="*/ 1765 w 11868"/>
                <a:gd name="connsiteY1" fmla="*/ 712 h 12667"/>
                <a:gd name="connsiteX2" fmla="*/ 10138 w 11868"/>
                <a:gd name="connsiteY2" fmla="*/ 3268 h 12667"/>
                <a:gd name="connsiteX3" fmla="*/ 10147 w 11868"/>
                <a:gd name="connsiteY3" fmla="*/ 3284 h 12667"/>
                <a:gd name="connsiteX4" fmla="*/ 10147 w 11868"/>
                <a:gd name="connsiteY4" fmla="*/ 12047 h 12667"/>
                <a:gd name="connsiteX5" fmla="*/ 1765 w 11868"/>
                <a:gd name="connsiteY5" fmla="*/ 9475 h 1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68" h="12667">
                  <a:moveTo>
                    <a:pt x="1765" y="9475"/>
                  </a:moveTo>
                  <a:cubicBezTo>
                    <a:pt x="-606" y="7035"/>
                    <a:pt x="-606" y="3151"/>
                    <a:pt x="1765" y="712"/>
                  </a:cubicBezTo>
                  <a:cubicBezTo>
                    <a:pt x="4785" y="-894"/>
                    <a:pt x="8538" y="250"/>
                    <a:pt x="10138" y="3268"/>
                  </a:cubicBezTo>
                  <a:cubicBezTo>
                    <a:pt x="10138" y="3274"/>
                    <a:pt x="10147" y="3279"/>
                    <a:pt x="10147" y="3284"/>
                  </a:cubicBezTo>
                  <a:cubicBezTo>
                    <a:pt x="12424" y="5761"/>
                    <a:pt x="12424" y="9569"/>
                    <a:pt x="10147" y="12047"/>
                  </a:cubicBezTo>
                  <a:cubicBezTo>
                    <a:pt x="7109" y="13451"/>
                    <a:pt x="3499" y="12343"/>
                    <a:pt x="1765" y="9475"/>
                  </a:cubicBezTo>
                  <a:close/>
                </a:path>
              </a:pathLst>
            </a:custGeom>
            <a:solidFill>
              <a:srgbClr val="FFD54C"/>
            </a:solidFill>
            <a:ln w="9525" cap="flat">
              <a:noFill/>
              <a:prstDash val="solid"/>
              <a:miter/>
            </a:ln>
          </p:spPr>
          <p:txBody>
            <a:bodyPr rtlCol="0" anchor="ctr"/>
            <a:lstStyle/>
            <a:p>
              <a:endParaRPr lang="en-IN"/>
            </a:p>
          </p:txBody>
        </p:sp>
        <p:sp>
          <p:nvSpPr>
            <p:cNvPr id="2845" name="Freeform: Shape 2844">
              <a:extLst>
                <a:ext uri="{FF2B5EF4-FFF2-40B4-BE49-F238E27FC236}">
                  <a16:creationId xmlns:a16="http://schemas.microsoft.com/office/drawing/2014/main" xmlns="" id="{191B5D01-D0D2-5618-1608-4B062D077B03}"/>
                </a:ext>
              </a:extLst>
            </p:cNvPr>
            <p:cNvSpPr/>
            <p:nvPr/>
          </p:nvSpPr>
          <p:spPr>
            <a:xfrm>
              <a:off x="4061833" y="631621"/>
              <a:ext cx="16485" cy="18894"/>
            </a:xfrm>
            <a:custGeom>
              <a:avLst/>
              <a:gdLst>
                <a:gd name="connsiteX0" fmla="*/ 2565 w 16485"/>
                <a:gd name="connsiteY0" fmla="*/ 13492 h 18894"/>
                <a:gd name="connsiteX1" fmla="*/ 2565 w 16485"/>
                <a:gd name="connsiteY1" fmla="*/ 919 h 18894"/>
                <a:gd name="connsiteX2" fmla="*/ 14186 w 16485"/>
                <a:gd name="connsiteY2" fmla="*/ 5682 h 18894"/>
                <a:gd name="connsiteX3" fmla="*/ 14186 w 16485"/>
                <a:gd name="connsiteY3" fmla="*/ 18064 h 18894"/>
                <a:gd name="connsiteX4" fmla="*/ 2565 w 16485"/>
                <a:gd name="connsiteY4" fmla="*/ 13492 h 18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85" h="18894">
                  <a:moveTo>
                    <a:pt x="2565" y="13492"/>
                  </a:moveTo>
                  <a:cubicBezTo>
                    <a:pt x="-873" y="10006"/>
                    <a:pt x="-873" y="4405"/>
                    <a:pt x="2565" y="919"/>
                  </a:cubicBezTo>
                  <a:cubicBezTo>
                    <a:pt x="5995" y="-1462"/>
                    <a:pt x="11233" y="919"/>
                    <a:pt x="14186" y="5682"/>
                  </a:cubicBezTo>
                  <a:cubicBezTo>
                    <a:pt x="17234" y="9246"/>
                    <a:pt x="17234" y="14500"/>
                    <a:pt x="14186" y="18064"/>
                  </a:cubicBezTo>
                  <a:cubicBezTo>
                    <a:pt x="11329" y="20160"/>
                    <a:pt x="5804" y="18064"/>
                    <a:pt x="2565" y="13492"/>
                  </a:cubicBezTo>
                  <a:close/>
                </a:path>
              </a:pathLst>
            </a:custGeom>
            <a:solidFill>
              <a:srgbClr val="FFD54C"/>
            </a:solidFill>
            <a:ln w="9525" cap="flat">
              <a:noFill/>
              <a:prstDash val="solid"/>
              <a:miter/>
            </a:ln>
          </p:spPr>
          <p:txBody>
            <a:bodyPr rtlCol="0" anchor="ctr"/>
            <a:lstStyle/>
            <a:p>
              <a:endParaRPr lang="en-IN"/>
            </a:p>
          </p:txBody>
        </p:sp>
        <p:sp>
          <p:nvSpPr>
            <p:cNvPr id="2846" name="Freeform: Shape 2845">
              <a:extLst>
                <a:ext uri="{FF2B5EF4-FFF2-40B4-BE49-F238E27FC236}">
                  <a16:creationId xmlns:a16="http://schemas.microsoft.com/office/drawing/2014/main" xmlns="" id="{364B590A-35DD-D1AF-091F-CDE7DD899464}"/>
                </a:ext>
              </a:extLst>
            </p:cNvPr>
            <p:cNvSpPr/>
            <p:nvPr/>
          </p:nvSpPr>
          <p:spPr>
            <a:xfrm>
              <a:off x="4077319" y="629490"/>
              <a:ext cx="8692" cy="10564"/>
            </a:xfrm>
            <a:custGeom>
              <a:avLst/>
              <a:gdLst>
                <a:gd name="connsiteX0" fmla="*/ 1082 w 8692"/>
                <a:gd name="connsiteY0" fmla="*/ 7145 h 10564"/>
                <a:gd name="connsiteX1" fmla="*/ 1558 w 8692"/>
                <a:gd name="connsiteY1" fmla="*/ 382 h 10564"/>
                <a:gd name="connsiteX2" fmla="*/ 7654 w 8692"/>
                <a:gd name="connsiteY2" fmla="*/ 3240 h 10564"/>
                <a:gd name="connsiteX3" fmla="*/ 7178 w 8692"/>
                <a:gd name="connsiteY3" fmla="*/ 10193 h 10564"/>
                <a:gd name="connsiteX4" fmla="*/ 1082 w 8692"/>
                <a:gd name="connsiteY4" fmla="*/ 7145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2" h="10564">
                  <a:moveTo>
                    <a:pt x="1082" y="7145"/>
                  </a:moveTo>
                  <a:cubicBezTo>
                    <a:pt x="-537" y="4478"/>
                    <a:pt x="-347" y="1430"/>
                    <a:pt x="1558" y="382"/>
                  </a:cubicBezTo>
                  <a:cubicBezTo>
                    <a:pt x="3463" y="-665"/>
                    <a:pt x="6130" y="382"/>
                    <a:pt x="7654" y="3240"/>
                  </a:cubicBezTo>
                  <a:cubicBezTo>
                    <a:pt x="9178" y="6097"/>
                    <a:pt x="8988" y="9145"/>
                    <a:pt x="7178" y="10193"/>
                  </a:cubicBezTo>
                  <a:cubicBezTo>
                    <a:pt x="5368" y="11241"/>
                    <a:pt x="2701" y="9907"/>
                    <a:pt x="1082" y="7145"/>
                  </a:cubicBezTo>
                  <a:close/>
                </a:path>
              </a:pathLst>
            </a:custGeom>
            <a:solidFill>
              <a:srgbClr val="FFD54C"/>
            </a:solidFill>
            <a:ln w="9525" cap="flat">
              <a:noFill/>
              <a:prstDash val="solid"/>
              <a:miter/>
            </a:ln>
          </p:spPr>
          <p:txBody>
            <a:bodyPr rtlCol="0" anchor="ctr"/>
            <a:lstStyle/>
            <a:p>
              <a:endParaRPr lang="en-IN"/>
            </a:p>
          </p:txBody>
        </p:sp>
        <p:sp>
          <p:nvSpPr>
            <p:cNvPr id="2847" name="Freeform: Shape 2846">
              <a:extLst>
                <a:ext uri="{FF2B5EF4-FFF2-40B4-BE49-F238E27FC236}">
                  <a16:creationId xmlns:a16="http://schemas.microsoft.com/office/drawing/2014/main" xmlns="" id="{FAC86633-CE47-9256-5760-484EBBED86CF}"/>
                </a:ext>
              </a:extLst>
            </p:cNvPr>
            <p:cNvSpPr/>
            <p:nvPr/>
          </p:nvSpPr>
          <p:spPr>
            <a:xfrm>
              <a:off x="4084662" y="621510"/>
              <a:ext cx="6649" cy="8290"/>
            </a:xfrm>
            <a:custGeom>
              <a:avLst/>
              <a:gdLst>
                <a:gd name="connsiteX0" fmla="*/ 692 w 6649"/>
                <a:gd name="connsiteY0" fmla="*/ 5505 h 8290"/>
                <a:gd name="connsiteX1" fmla="*/ 1263 w 6649"/>
                <a:gd name="connsiteY1" fmla="*/ 266 h 8290"/>
                <a:gd name="connsiteX2" fmla="*/ 5931 w 6649"/>
                <a:gd name="connsiteY2" fmla="*/ 2838 h 8290"/>
                <a:gd name="connsiteX3" fmla="*/ 5359 w 6649"/>
                <a:gd name="connsiteY3" fmla="*/ 8077 h 8290"/>
                <a:gd name="connsiteX4" fmla="*/ 692 w 6649"/>
                <a:gd name="connsiteY4" fmla="*/ 5505 h 8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9" h="8290">
                  <a:moveTo>
                    <a:pt x="692" y="5505"/>
                  </a:moveTo>
                  <a:cubicBezTo>
                    <a:pt x="-451" y="3410"/>
                    <a:pt x="-165" y="1028"/>
                    <a:pt x="1263" y="266"/>
                  </a:cubicBezTo>
                  <a:cubicBezTo>
                    <a:pt x="2692" y="-496"/>
                    <a:pt x="4788" y="266"/>
                    <a:pt x="5931" y="2838"/>
                  </a:cubicBezTo>
                  <a:cubicBezTo>
                    <a:pt x="7074" y="5410"/>
                    <a:pt x="6788" y="7410"/>
                    <a:pt x="5359" y="8077"/>
                  </a:cubicBezTo>
                  <a:cubicBezTo>
                    <a:pt x="3930" y="8744"/>
                    <a:pt x="1835" y="7696"/>
                    <a:pt x="692" y="5505"/>
                  </a:cubicBezTo>
                  <a:close/>
                </a:path>
              </a:pathLst>
            </a:custGeom>
            <a:solidFill>
              <a:srgbClr val="FFD54C"/>
            </a:solidFill>
            <a:ln w="9525" cap="flat">
              <a:noFill/>
              <a:prstDash val="solid"/>
              <a:miter/>
            </a:ln>
          </p:spPr>
          <p:txBody>
            <a:bodyPr rtlCol="0" anchor="ctr"/>
            <a:lstStyle/>
            <a:p>
              <a:endParaRPr lang="en-IN"/>
            </a:p>
          </p:txBody>
        </p:sp>
        <p:sp>
          <p:nvSpPr>
            <p:cNvPr id="2848" name="Freeform: Shape 2847">
              <a:extLst>
                <a:ext uri="{FF2B5EF4-FFF2-40B4-BE49-F238E27FC236}">
                  <a16:creationId xmlns:a16="http://schemas.microsoft.com/office/drawing/2014/main" xmlns="" id="{DCC383C0-D7D0-AFDB-A4DC-29B8FF60D480}"/>
                </a:ext>
              </a:extLst>
            </p:cNvPr>
            <p:cNvSpPr/>
            <p:nvPr/>
          </p:nvSpPr>
          <p:spPr>
            <a:xfrm>
              <a:off x="4085467" y="609162"/>
              <a:ext cx="5468" cy="6842"/>
            </a:xfrm>
            <a:custGeom>
              <a:avLst/>
              <a:gdLst>
                <a:gd name="connsiteX0" fmla="*/ 554 w 5468"/>
                <a:gd name="connsiteY0" fmla="*/ 4614 h 6842"/>
                <a:gd name="connsiteX1" fmla="*/ 1125 w 5468"/>
                <a:gd name="connsiteY1" fmla="*/ 232 h 6842"/>
                <a:gd name="connsiteX2" fmla="*/ 4935 w 5468"/>
                <a:gd name="connsiteY2" fmla="*/ 2423 h 6842"/>
                <a:gd name="connsiteX3" fmla="*/ 4268 w 5468"/>
                <a:gd name="connsiteY3" fmla="*/ 6614 h 6842"/>
                <a:gd name="connsiteX4" fmla="*/ 554 w 5468"/>
                <a:gd name="connsiteY4" fmla="*/ 4614 h 6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8" h="6842">
                  <a:moveTo>
                    <a:pt x="554" y="4614"/>
                  </a:moveTo>
                  <a:cubicBezTo>
                    <a:pt x="-399" y="2804"/>
                    <a:pt x="-113" y="899"/>
                    <a:pt x="1125" y="232"/>
                  </a:cubicBezTo>
                  <a:cubicBezTo>
                    <a:pt x="2363" y="-435"/>
                    <a:pt x="4078" y="232"/>
                    <a:pt x="4935" y="2423"/>
                  </a:cubicBezTo>
                  <a:cubicBezTo>
                    <a:pt x="5830" y="3782"/>
                    <a:pt x="5545" y="5600"/>
                    <a:pt x="4268" y="6614"/>
                  </a:cubicBezTo>
                  <a:cubicBezTo>
                    <a:pt x="3030" y="7281"/>
                    <a:pt x="1411" y="6328"/>
                    <a:pt x="554" y="4614"/>
                  </a:cubicBezTo>
                  <a:close/>
                </a:path>
              </a:pathLst>
            </a:custGeom>
            <a:solidFill>
              <a:srgbClr val="FFD54C"/>
            </a:solidFill>
            <a:ln w="9525" cap="flat">
              <a:noFill/>
              <a:prstDash val="solid"/>
              <a:miter/>
            </a:ln>
          </p:spPr>
          <p:txBody>
            <a:bodyPr rtlCol="0" anchor="ctr"/>
            <a:lstStyle/>
            <a:p>
              <a:endParaRPr lang="en-IN"/>
            </a:p>
          </p:txBody>
        </p:sp>
        <p:sp>
          <p:nvSpPr>
            <p:cNvPr id="2849" name="Freeform: Shape 2848">
              <a:extLst>
                <a:ext uri="{FF2B5EF4-FFF2-40B4-BE49-F238E27FC236}">
                  <a16:creationId xmlns:a16="http://schemas.microsoft.com/office/drawing/2014/main" xmlns="" id="{714E7FF1-0CB1-60D8-DE60-8061711ACC21}"/>
                </a:ext>
              </a:extLst>
            </p:cNvPr>
            <p:cNvSpPr/>
            <p:nvPr/>
          </p:nvSpPr>
          <p:spPr>
            <a:xfrm>
              <a:off x="4076876" y="612118"/>
              <a:ext cx="6984" cy="8507"/>
            </a:xfrm>
            <a:custGeom>
              <a:avLst/>
              <a:gdLst>
                <a:gd name="connsiteX0" fmla="*/ 1 w 6984"/>
                <a:gd name="connsiteY0" fmla="*/ 2514 h 8507"/>
                <a:gd name="connsiteX1" fmla="*/ 2611 w 6984"/>
                <a:gd name="connsiteY1" fmla="*/ -15 h 8507"/>
                <a:gd name="connsiteX2" fmla="*/ 4002 w 6984"/>
                <a:gd name="connsiteY2" fmla="*/ 419 h 8507"/>
                <a:gd name="connsiteX3" fmla="*/ 6954 w 6984"/>
                <a:gd name="connsiteY3" fmla="*/ 6038 h 8507"/>
                <a:gd name="connsiteX4" fmla="*/ 4459 w 6984"/>
                <a:gd name="connsiteY4" fmla="*/ 8492 h 8507"/>
                <a:gd name="connsiteX5" fmla="*/ 3049 w 6984"/>
                <a:gd name="connsiteY5" fmla="*/ 8039 h 8507"/>
                <a:gd name="connsiteX6" fmla="*/ 1 w 6984"/>
                <a:gd name="connsiteY6" fmla="*/ 2514 h 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4" h="8507">
                  <a:moveTo>
                    <a:pt x="1" y="2514"/>
                  </a:moveTo>
                  <a:cubicBezTo>
                    <a:pt x="20" y="1094"/>
                    <a:pt x="1192" y="-38"/>
                    <a:pt x="2611" y="-15"/>
                  </a:cubicBezTo>
                  <a:cubicBezTo>
                    <a:pt x="3106" y="-6"/>
                    <a:pt x="3592" y="144"/>
                    <a:pt x="4002" y="419"/>
                  </a:cubicBezTo>
                  <a:cubicBezTo>
                    <a:pt x="5973" y="1575"/>
                    <a:pt x="7126" y="3755"/>
                    <a:pt x="6954" y="6038"/>
                  </a:cubicBezTo>
                  <a:cubicBezTo>
                    <a:pt x="6945" y="7406"/>
                    <a:pt x="5821" y="8504"/>
                    <a:pt x="4459" y="8492"/>
                  </a:cubicBezTo>
                  <a:cubicBezTo>
                    <a:pt x="3954" y="8487"/>
                    <a:pt x="3459" y="8329"/>
                    <a:pt x="3049" y="8039"/>
                  </a:cubicBezTo>
                  <a:cubicBezTo>
                    <a:pt x="1039" y="6958"/>
                    <a:pt x="-161" y="4795"/>
                    <a:pt x="1" y="2514"/>
                  </a:cubicBezTo>
                  <a:close/>
                </a:path>
              </a:pathLst>
            </a:custGeom>
            <a:solidFill>
              <a:srgbClr val="FFD54C"/>
            </a:solidFill>
            <a:ln w="9525" cap="flat">
              <a:noFill/>
              <a:prstDash val="solid"/>
              <a:miter/>
            </a:ln>
          </p:spPr>
          <p:txBody>
            <a:bodyPr rtlCol="0" anchor="ctr"/>
            <a:lstStyle/>
            <a:p>
              <a:endParaRPr lang="en-IN"/>
            </a:p>
          </p:txBody>
        </p:sp>
        <p:sp>
          <p:nvSpPr>
            <p:cNvPr id="2850" name="Freeform: Shape 2849">
              <a:extLst>
                <a:ext uri="{FF2B5EF4-FFF2-40B4-BE49-F238E27FC236}">
                  <a16:creationId xmlns:a16="http://schemas.microsoft.com/office/drawing/2014/main" xmlns="" id="{E96AA056-CA2F-A5FB-45A4-4D23496736F8}"/>
                </a:ext>
              </a:extLst>
            </p:cNvPr>
            <p:cNvSpPr/>
            <p:nvPr/>
          </p:nvSpPr>
          <p:spPr>
            <a:xfrm>
              <a:off x="4052923" y="617315"/>
              <a:ext cx="9286" cy="10132"/>
            </a:xfrm>
            <a:custGeom>
              <a:avLst/>
              <a:gdLst>
                <a:gd name="connsiteX0" fmla="*/ 1189 w 9286"/>
                <a:gd name="connsiteY0" fmla="*/ 7414 h 10132"/>
                <a:gd name="connsiteX1" fmla="*/ 1665 w 9286"/>
                <a:gd name="connsiteY1" fmla="*/ 461 h 10132"/>
                <a:gd name="connsiteX2" fmla="*/ 8142 w 9286"/>
                <a:gd name="connsiteY2" fmla="*/ 2747 h 10132"/>
                <a:gd name="connsiteX3" fmla="*/ 7666 w 9286"/>
                <a:gd name="connsiteY3" fmla="*/ 9700 h 10132"/>
                <a:gd name="connsiteX4" fmla="*/ 1189 w 9286"/>
                <a:gd name="connsiteY4" fmla="*/ 7414 h 10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6" h="10132">
                  <a:moveTo>
                    <a:pt x="1189" y="7414"/>
                  </a:moveTo>
                  <a:cubicBezTo>
                    <a:pt x="-583" y="5358"/>
                    <a:pt x="-373" y="2256"/>
                    <a:pt x="1665" y="461"/>
                  </a:cubicBezTo>
                  <a:cubicBezTo>
                    <a:pt x="4084" y="-695"/>
                    <a:pt x="6980" y="328"/>
                    <a:pt x="8142" y="2747"/>
                  </a:cubicBezTo>
                  <a:cubicBezTo>
                    <a:pt x="9819" y="4836"/>
                    <a:pt x="9609" y="7860"/>
                    <a:pt x="7666" y="9700"/>
                  </a:cubicBezTo>
                  <a:cubicBezTo>
                    <a:pt x="5237" y="10751"/>
                    <a:pt x="2418" y="9753"/>
                    <a:pt x="1189" y="7414"/>
                  </a:cubicBezTo>
                  <a:close/>
                </a:path>
              </a:pathLst>
            </a:custGeom>
            <a:solidFill>
              <a:srgbClr val="FFD54C"/>
            </a:solidFill>
            <a:ln w="9525" cap="flat">
              <a:noFill/>
              <a:prstDash val="solid"/>
              <a:miter/>
            </a:ln>
          </p:spPr>
          <p:txBody>
            <a:bodyPr rtlCol="0" anchor="ctr"/>
            <a:lstStyle/>
            <a:p>
              <a:endParaRPr lang="en-IN"/>
            </a:p>
          </p:txBody>
        </p:sp>
        <p:sp>
          <p:nvSpPr>
            <p:cNvPr id="2851" name="Freeform: Shape 2850">
              <a:extLst>
                <a:ext uri="{FF2B5EF4-FFF2-40B4-BE49-F238E27FC236}">
                  <a16:creationId xmlns:a16="http://schemas.microsoft.com/office/drawing/2014/main" xmlns="" id="{5E8FE4C1-2FB3-EBE0-6AF9-54569A9E7A0B}"/>
                </a:ext>
              </a:extLst>
            </p:cNvPr>
            <p:cNvSpPr/>
            <p:nvPr/>
          </p:nvSpPr>
          <p:spPr>
            <a:xfrm>
              <a:off x="4061525" y="608944"/>
              <a:ext cx="14724" cy="16075"/>
            </a:xfrm>
            <a:custGeom>
              <a:avLst/>
              <a:gdLst>
                <a:gd name="connsiteX0" fmla="*/ 2112 w 14724"/>
                <a:gd name="connsiteY0" fmla="*/ 11118 h 16075"/>
                <a:gd name="connsiteX1" fmla="*/ 1617 w 14724"/>
                <a:gd name="connsiteY1" fmla="*/ 2107 h 16075"/>
                <a:gd name="connsiteX2" fmla="*/ 10637 w 14724"/>
                <a:gd name="connsiteY2" fmla="*/ 1615 h 16075"/>
                <a:gd name="connsiteX3" fmla="*/ 12590 w 14724"/>
                <a:gd name="connsiteY3" fmla="*/ 4927 h 16075"/>
                <a:gd name="connsiteX4" fmla="*/ 13085 w 14724"/>
                <a:gd name="connsiteY4" fmla="*/ 13938 h 16075"/>
                <a:gd name="connsiteX5" fmla="*/ 4065 w 14724"/>
                <a:gd name="connsiteY5" fmla="*/ 14430 h 16075"/>
                <a:gd name="connsiteX6" fmla="*/ 2112 w 14724"/>
                <a:gd name="connsiteY6" fmla="*/ 11118 h 1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24" h="16075">
                  <a:moveTo>
                    <a:pt x="2112" y="11118"/>
                  </a:moveTo>
                  <a:cubicBezTo>
                    <a:pt x="-517" y="8765"/>
                    <a:pt x="-736" y="4731"/>
                    <a:pt x="1617" y="2107"/>
                  </a:cubicBezTo>
                  <a:cubicBezTo>
                    <a:pt x="3969" y="-518"/>
                    <a:pt x="8008" y="-738"/>
                    <a:pt x="10637" y="1615"/>
                  </a:cubicBezTo>
                  <a:cubicBezTo>
                    <a:pt x="11609" y="2491"/>
                    <a:pt x="12294" y="3648"/>
                    <a:pt x="12590" y="4927"/>
                  </a:cubicBezTo>
                  <a:cubicBezTo>
                    <a:pt x="15209" y="7280"/>
                    <a:pt x="15437" y="11314"/>
                    <a:pt x="13085" y="13938"/>
                  </a:cubicBezTo>
                  <a:cubicBezTo>
                    <a:pt x="10732" y="16563"/>
                    <a:pt x="6693" y="16783"/>
                    <a:pt x="4065" y="14430"/>
                  </a:cubicBezTo>
                  <a:cubicBezTo>
                    <a:pt x="3093" y="13554"/>
                    <a:pt x="2407" y="12397"/>
                    <a:pt x="2112" y="11118"/>
                  </a:cubicBezTo>
                  <a:close/>
                </a:path>
              </a:pathLst>
            </a:custGeom>
            <a:solidFill>
              <a:srgbClr val="FFD54C"/>
            </a:solidFill>
            <a:ln w="9525" cap="flat">
              <a:noFill/>
              <a:prstDash val="solid"/>
              <a:miter/>
            </a:ln>
          </p:spPr>
          <p:txBody>
            <a:bodyPr rtlCol="0" anchor="ctr"/>
            <a:lstStyle/>
            <a:p>
              <a:endParaRPr lang="en-IN"/>
            </a:p>
          </p:txBody>
        </p:sp>
        <p:sp>
          <p:nvSpPr>
            <p:cNvPr id="2852" name="Freeform: Shape 2851">
              <a:extLst>
                <a:ext uri="{FF2B5EF4-FFF2-40B4-BE49-F238E27FC236}">
                  <a16:creationId xmlns:a16="http://schemas.microsoft.com/office/drawing/2014/main" xmlns="" id="{345B013D-475A-8574-661D-3B81E1E07896}"/>
                </a:ext>
              </a:extLst>
            </p:cNvPr>
            <p:cNvSpPr/>
            <p:nvPr/>
          </p:nvSpPr>
          <p:spPr>
            <a:xfrm>
              <a:off x="4047173" y="626057"/>
              <a:ext cx="6430" cy="6906"/>
            </a:xfrm>
            <a:custGeom>
              <a:avLst/>
              <a:gdLst>
                <a:gd name="connsiteX0" fmla="*/ 1033 w 6430"/>
                <a:gd name="connsiteY0" fmla="*/ 5054 h 6906"/>
                <a:gd name="connsiteX1" fmla="*/ 633 w 6430"/>
                <a:gd name="connsiteY1" fmla="*/ 1032 h 6906"/>
                <a:gd name="connsiteX2" fmla="*/ 4653 w 6430"/>
                <a:gd name="connsiteY2" fmla="*/ 632 h 6906"/>
                <a:gd name="connsiteX3" fmla="*/ 5510 w 6430"/>
                <a:gd name="connsiteY3" fmla="*/ 1815 h 6906"/>
                <a:gd name="connsiteX4" fmla="*/ 5510 w 6430"/>
                <a:gd name="connsiteY4" fmla="*/ 6387 h 6906"/>
                <a:gd name="connsiteX5" fmla="*/ 1290 w 6430"/>
                <a:gd name="connsiteY5" fmla="*/ 5523 h 6906"/>
                <a:gd name="connsiteX6" fmla="*/ 1033 w 6430"/>
                <a:gd name="connsiteY6" fmla="*/ 5054 h 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30" h="6906">
                  <a:moveTo>
                    <a:pt x="1033" y="5054"/>
                  </a:moveTo>
                  <a:cubicBezTo>
                    <a:pt x="-186" y="4053"/>
                    <a:pt x="-367" y="2253"/>
                    <a:pt x="633" y="1032"/>
                  </a:cubicBezTo>
                  <a:cubicBezTo>
                    <a:pt x="1633" y="-189"/>
                    <a:pt x="3433" y="-368"/>
                    <a:pt x="4653" y="632"/>
                  </a:cubicBezTo>
                  <a:cubicBezTo>
                    <a:pt x="5033" y="945"/>
                    <a:pt x="5329" y="1353"/>
                    <a:pt x="5510" y="1815"/>
                  </a:cubicBezTo>
                  <a:cubicBezTo>
                    <a:pt x="6719" y="3099"/>
                    <a:pt x="6719" y="5103"/>
                    <a:pt x="5510" y="6387"/>
                  </a:cubicBezTo>
                  <a:cubicBezTo>
                    <a:pt x="4110" y="7315"/>
                    <a:pt x="2214" y="6927"/>
                    <a:pt x="1290" y="5523"/>
                  </a:cubicBezTo>
                  <a:cubicBezTo>
                    <a:pt x="1185" y="5375"/>
                    <a:pt x="1100" y="5217"/>
                    <a:pt x="1033" y="5054"/>
                  </a:cubicBezTo>
                  <a:close/>
                </a:path>
              </a:pathLst>
            </a:custGeom>
            <a:solidFill>
              <a:srgbClr val="FFD54C"/>
            </a:solidFill>
            <a:ln w="9525" cap="flat">
              <a:noFill/>
              <a:prstDash val="solid"/>
              <a:miter/>
            </a:ln>
          </p:spPr>
          <p:txBody>
            <a:bodyPr rtlCol="0" anchor="ctr"/>
            <a:lstStyle/>
            <a:p>
              <a:endParaRPr lang="en-IN"/>
            </a:p>
          </p:txBody>
        </p:sp>
        <p:sp>
          <p:nvSpPr>
            <p:cNvPr id="2853" name="Freeform: Shape 2852">
              <a:extLst>
                <a:ext uri="{FF2B5EF4-FFF2-40B4-BE49-F238E27FC236}">
                  <a16:creationId xmlns:a16="http://schemas.microsoft.com/office/drawing/2014/main" xmlns="" id="{56B3197B-8064-9A08-9EC4-B4B55330B017}"/>
                </a:ext>
              </a:extLst>
            </p:cNvPr>
            <p:cNvSpPr/>
            <p:nvPr/>
          </p:nvSpPr>
          <p:spPr>
            <a:xfrm>
              <a:off x="4041390" y="614246"/>
              <a:ext cx="5589" cy="5906"/>
            </a:xfrm>
            <a:custGeom>
              <a:avLst/>
              <a:gdLst>
                <a:gd name="connsiteX0" fmla="*/ 815 w 5589"/>
                <a:gd name="connsiteY0" fmla="*/ 4387 h 5906"/>
                <a:gd name="connsiteX1" fmla="*/ 815 w 5589"/>
                <a:gd name="connsiteY1" fmla="*/ 292 h 5906"/>
                <a:gd name="connsiteX2" fmla="*/ 4721 w 5589"/>
                <a:gd name="connsiteY2" fmla="*/ 1530 h 5906"/>
                <a:gd name="connsiteX3" fmla="*/ 4816 w 5589"/>
                <a:gd name="connsiteY3" fmla="*/ 5435 h 5906"/>
                <a:gd name="connsiteX4" fmla="*/ 4721 w 5589"/>
                <a:gd name="connsiteY4" fmla="*/ 5530 h 5906"/>
                <a:gd name="connsiteX5" fmla="*/ 834 w 5589"/>
                <a:gd name="connsiteY5" fmla="*/ 4423 h 5906"/>
                <a:gd name="connsiteX6" fmla="*/ 815 w 5589"/>
                <a:gd name="connsiteY6" fmla="*/ 4387 h 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9" h="5906">
                  <a:moveTo>
                    <a:pt x="815" y="4387"/>
                  </a:moveTo>
                  <a:cubicBezTo>
                    <a:pt x="-290" y="3244"/>
                    <a:pt x="-290" y="1435"/>
                    <a:pt x="815" y="292"/>
                  </a:cubicBezTo>
                  <a:cubicBezTo>
                    <a:pt x="2234" y="-412"/>
                    <a:pt x="3968" y="135"/>
                    <a:pt x="4721" y="1530"/>
                  </a:cubicBezTo>
                  <a:cubicBezTo>
                    <a:pt x="5825" y="2582"/>
                    <a:pt x="5864" y="4330"/>
                    <a:pt x="4816" y="5435"/>
                  </a:cubicBezTo>
                  <a:cubicBezTo>
                    <a:pt x="4787" y="5468"/>
                    <a:pt x="4749" y="5499"/>
                    <a:pt x="4721" y="5530"/>
                  </a:cubicBezTo>
                  <a:cubicBezTo>
                    <a:pt x="3340" y="6297"/>
                    <a:pt x="1606" y="5801"/>
                    <a:pt x="834" y="4423"/>
                  </a:cubicBezTo>
                  <a:cubicBezTo>
                    <a:pt x="825" y="4410"/>
                    <a:pt x="825" y="4399"/>
                    <a:pt x="815" y="4387"/>
                  </a:cubicBezTo>
                  <a:close/>
                </a:path>
              </a:pathLst>
            </a:custGeom>
            <a:solidFill>
              <a:srgbClr val="FFD54C"/>
            </a:solidFill>
            <a:ln w="9525" cap="flat">
              <a:noFill/>
              <a:prstDash val="solid"/>
              <a:miter/>
            </a:ln>
          </p:spPr>
          <p:txBody>
            <a:bodyPr rtlCol="0" anchor="ctr"/>
            <a:lstStyle/>
            <a:p>
              <a:endParaRPr lang="en-IN"/>
            </a:p>
          </p:txBody>
        </p:sp>
        <p:sp>
          <p:nvSpPr>
            <p:cNvPr id="2854" name="Freeform: Shape 2853">
              <a:extLst>
                <a:ext uri="{FF2B5EF4-FFF2-40B4-BE49-F238E27FC236}">
                  <a16:creationId xmlns:a16="http://schemas.microsoft.com/office/drawing/2014/main" xmlns="" id="{EEC33720-4C29-DF1B-A830-03C92E7B2D40}"/>
                </a:ext>
              </a:extLst>
            </p:cNvPr>
            <p:cNvSpPr/>
            <p:nvPr/>
          </p:nvSpPr>
          <p:spPr>
            <a:xfrm>
              <a:off x="4040600" y="602293"/>
              <a:ext cx="8194" cy="7994"/>
            </a:xfrm>
            <a:custGeom>
              <a:avLst/>
              <a:gdLst>
                <a:gd name="connsiteX0" fmla="*/ 272 w 8194"/>
                <a:gd name="connsiteY0" fmla="*/ 5577 h 7994"/>
                <a:gd name="connsiteX1" fmla="*/ 2587 w 8194"/>
                <a:gd name="connsiteY1" fmla="*/ 269 h 7994"/>
                <a:gd name="connsiteX2" fmla="*/ 7902 w 8194"/>
                <a:gd name="connsiteY2" fmla="*/ 2586 h 7994"/>
                <a:gd name="connsiteX3" fmla="*/ 6368 w 8194"/>
                <a:gd name="connsiteY3" fmla="*/ 7482 h 7994"/>
                <a:gd name="connsiteX4" fmla="*/ 272 w 8194"/>
                <a:gd name="connsiteY4" fmla="*/ 5577 h 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4" h="7994">
                  <a:moveTo>
                    <a:pt x="272" y="5577"/>
                  </a:moveTo>
                  <a:cubicBezTo>
                    <a:pt x="-557" y="3471"/>
                    <a:pt x="481" y="1095"/>
                    <a:pt x="2587" y="269"/>
                  </a:cubicBezTo>
                  <a:cubicBezTo>
                    <a:pt x="4692" y="-557"/>
                    <a:pt x="7073" y="480"/>
                    <a:pt x="7902" y="2586"/>
                  </a:cubicBezTo>
                  <a:cubicBezTo>
                    <a:pt x="8597" y="4375"/>
                    <a:pt x="7959" y="6411"/>
                    <a:pt x="6368" y="7482"/>
                  </a:cubicBezTo>
                  <a:cubicBezTo>
                    <a:pt x="4158" y="8607"/>
                    <a:pt x="1453" y="7761"/>
                    <a:pt x="272" y="5577"/>
                  </a:cubicBezTo>
                  <a:close/>
                </a:path>
              </a:pathLst>
            </a:custGeom>
            <a:solidFill>
              <a:srgbClr val="FFD54C"/>
            </a:solidFill>
            <a:ln w="9525" cap="flat">
              <a:noFill/>
              <a:prstDash val="solid"/>
              <a:miter/>
            </a:ln>
          </p:spPr>
          <p:txBody>
            <a:bodyPr rtlCol="0" anchor="ctr"/>
            <a:lstStyle/>
            <a:p>
              <a:endParaRPr lang="en-IN"/>
            </a:p>
          </p:txBody>
        </p:sp>
        <p:sp>
          <p:nvSpPr>
            <p:cNvPr id="2855" name="Freeform: Shape 2854">
              <a:extLst>
                <a:ext uri="{FF2B5EF4-FFF2-40B4-BE49-F238E27FC236}">
                  <a16:creationId xmlns:a16="http://schemas.microsoft.com/office/drawing/2014/main" xmlns="" id="{763B6C48-36CF-52D1-0CE7-126338784794}"/>
                </a:ext>
              </a:extLst>
            </p:cNvPr>
            <p:cNvSpPr/>
            <p:nvPr/>
          </p:nvSpPr>
          <p:spPr>
            <a:xfrm>
              <a:off x="4050234" y="593763"/>
              <a:ext cx="10676" cy="11315"/>
            </a:xfrm>
            <a:custGeom>
              <a:avLst/>
              <a:gdLst>
                <a:gd name="connsiteX0" fmla="*/ 1211 w 10676"/>
                <a:gd name="connsiteY0" fmla="*/ 8201 h 11315"/>
                <a:gd name="connsiteX1" fmla="*/ 1678 w 10676"/>
                <a:gd name="connsiteY1" fmla="*/ 1212 h 11315"/>
                <a:gd name="connsiteX2" fmla="*/ 8660 w 10676"/>
                <a:gd name="connsiteY2" fmla="*/ 1675 h 11315"/>
                <a:gd name="connsiteX3" fmla="*/ 9593 w 10676"/>
                <a:gd name="connsiteY3" fmla="*/ 3248 h 11315"/>
                <a:gd name="connsiteX4" fmla="*/ 8545 w 10676"/>
                <a:gd name="connsiteY4" fmla="*/ 10868 h 11315"/>
                <a:gd name="connsiteX5" fmla="*/ 1211 w 10676"/>
                <a:gd name="connsiteY5" fmla="*/ 8201 h 11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6" h="11315">
                  <a:moveTo>
                    <a:pt x="1211" y="8201"/>
                  </a:moveTo>
                  <a:cubicBezTo>
                    <a:pt x="-589" y="6143"/>
                    <a:pt x="-380" y="3014"/>
                    <a:pt x="1678" y="1212"/>
                  </a:cubicBezTo>
                  <a:cubicBezTo>
                    <a:pt x="3735" y="-590"/>
                    <a:pt x="6859" y="-383"/>
                    <a:pt x="8660" y="1675"/>
                  </a:cubicBezTo>
                  <a:cubicBezTo>
                    <a:pt x="9069" y="2138"/>
                    <a:pt x="9383" y="2671"/>
                    <a:pt x="9593" y="3248"/>
                  </a:cubicBezTo>
                  <a:cubicBezTo>
                    <a:pt x="11355" y="5654"/>
                    <a:pt x="10898" y="9028"/>
                    <a:pt x="8545" y="10868"/>
                  </a:cubicBezTo>
                  <a:cubicBezTo>
                    <a:pt x="5783" y="11998"/>
                    <a:pt x="2602" y="10844"/>
                    <a:pt x="1211" y="8201"/>
                  </a:cubicBezTo>
                  <a:close/>
                </a:path>
              </a:pathLst>
            </a:custGeom>
            <a:solidFill>
              <a:srgbClr val="FFD54C"/>
            </a:solidFill>
            <a:ln w="9525" cap="flat">
              <a:noFill/>
              <a:prstDash val="solid"/>
              <a:miter/>
            </a:ln>
          </p:spPr>
          <p:txBody>
            <a:bodyPr rtlCol="0" anchor="ctr"/>
            <a:lstStyle/>
            <a:p>
              <a:endParaRPr lang="en-IN"/>
            </a:p>
          </p:txBody>
        </p:sp>
        <p:sp>
          <p:nvSpPr>
            <p:cNvPr id="2856" name="Freeform: Shape 2855">
              <a:extLst>
                <a:ext uri="{FF2B5EF4-FFF2-40B4-BE49-F238E27FC236}">
                  <a16:creationId xmlns:a16="http://schemas.microsoft.com/office/drawing/2014/main" xmlns="" id="{C2D4EE42-B325-FB9C-8D29-018FF8004271}"/>
                </a:ext>
              </a:extLst>
            </p:cNvPr>
            <p:cNvSpPr/>
            <p:nvPr/>
          </p:nvSpPr>
          <p:spPr>
            <a:xfrm>
              <a:off x="4070741" y="597403"/>
              <a:ext cx="9718" cy="10988"/>
            </a:xfrm>
            <a:custGeom>
              <a:avLst/>
              <a:gdLst>
                <a:gd name="connsiteX0" fmla="*/ 992 w 9718"/>
                <a:gd name="connsiteY0" fmla="*/ 7514 h 10988"/>
                <a:gd name="connsiteX1" fmla="*/ 2068 w 9718"/>
                <a:gd name="connsiteY1" fmla="*/ 321 h 10988"/>
                <a:gd name="connsiteX2" fmla="*/ 2135 w 9718"/>
                <a:gd name="connsiteY2" fmla="*/ 275 h 10988"/>
                <a:gd name="connsiteX3" fmla="*/ 8802 w 9718"/>
                <a:gd name="connsiteY3" fmla="*/ 3509 h 10988"/>
                <a:gd name="connsiteX4" fmla="*/ 8802 w 9718"/>
                <a:gd name="connsiteY4" fmla="*/ 3514 h 10988"/>
                <a:gd name="connsiteX5" fmla="*/ 7659 w 9718"/>
                <a:gd name="connsiteY5" fmla="*/ 10753 h 10988"/>
                <a:gd name="connsiteX6" fmla="*/ 992 w 9718"/>
                <a:gd name="connsiteY6" fmla="*/ 7514 h 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8" h="10988">
                  <a:moveTo>
                    <a:pt x="992" y="7514"/>
                  </a:moveTo>
                  <a:cubicBezTo>
                    <a:pt x="-694" y="5229"/>
                    <a:pt x="-208" y="2009"/>
                    <a:pt x="2068" y="321"/>
                  </a:cubicBezTo>
                  <a:cubicBezTo>
                    <a:pt x="2097" y="306"/>
                    <a:pt x="2116" y="291"/>
                    <a:pt x="2135" y="275"/>
                  </a:cubicBezTo>
                  <a:cubicBezTo>
                    <a:pt x="4868" y="-672"/>
                    <a:pt x="7850" y="775"/>
                    <a:pt x="8802" y="3509"/>
                  </a:cubicBezTo>
                  <a:cubicBezTo>
                    <a:pt x="8802" y="3511"/>
                    <a:pt x="8802" y="3512"/>
                    <a:pt x="8802" y="3514"/>
                  </a:cubicBezTo>
                  <a:cubicBezTo>
                    <a:pt x="10355" y="5859"/>
                    <a:pt x="9860" y="8999"/>
                    <a:pt x="7659" y="10753"/>
                  </a:cubicBezTo>
                  <a:cubicBezTo>
                    <a:pt x="4935" y="11545"/>
                    <a:pt x="2049" y="10146"/>
                    <a:pt x="992" y="7514"/>
                  </a:cubicBezTo>
                  <a:close/>
                </a:path>
              </a:pathLst>
            </a:custGeom>
            <a:solidFill>
              <a:srgbClr val="FFD54C"/>
            </a:solidFill>
            <a:ln w="9525" cap="flat">
              <a:noFill/>
              <a:prstDash val="solid"/>
              <a:miter/>
            </a:ln>
          </p:spPr>
          <p:txBody>
            <a:bodyPr rtlCol="0" anchor="ctr"/>
            <a:lstStyle/>
            <a:p>
              <a:endParaRPr lang="en-IN"/>
            </a:p>
          </p:txBody>
        </p:sp>
        <p:sp>
          <p:nvSpPr>
            <p:cNvPr id="2857" name="Freeform: Shape 2856">
              <a:extLst>
                <a:ext uri="{FF2B5EF4-FFF2-40B4-BE49-F238E27FC236}">
                  <a16:creationId xmlns:a16="http://schemas.microsoft.com/office/drawing/2014/main" xmlns="" id="{B9A9D312-5763-AD21-280A-683F8AE62FAD}"/>
                </a:ext>
              </a:extLst>
            </p:cNvPr>
            <p:cNvSpPr/>
            <p:nvPr/>
          </p:nvSpPr>
          <p:spPr>
            <a:xfrm>
              <a:off x="4066710" y="590439"/>
              <a:ext cx="3941" cy="4222"/>
            </a:xfrm>
            <a:custGeom>
              <a:avLst/>
              <a:gdLst>
                <a:gd name="connsiteX0" fmla="*/ 356 w 3941"/>
                <a:gd name="connsiteY0" fmla="*/ 2953 h 4222"/>
                <a:gd name="connsiteX1" fmla="*/ 823 w 3941"/>
                <a:gd name="connsiteY1" fmla="*/ 163 h 4222"/>
                <a:gd name="connsiteX2" fmla="*/ 928 w 3941"/>
                <a:gd name="connsiteY2" fmla="*/ 96 h 4222"/>
                <a:gd name="connsiteX3" fmla="*/ 3595 w 3941"/>
                <a:gd name="connsiteY3" fmla="*/ 1239 h 4222"/>
                <a:gd name="connsiteX4" fmla="*/ 3023 w 3941"/>
                <a:gd name="connsiteY4" fmla="*/ 4096 h 4222"/>
                <a:gd name="connsiteX5" fmla="*/ 356 w 3941"/>
                <a:gd name="connsiteY5" fmla="*/ 2953 h 4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4222">
                  <a:moveTo>
                    <a:pt x="356" y="2953"/>
                  </a:moveTo>
                  <a:cubicBezTo>
                    <a:pt x="-282" y="2053"/>
                    <a:pt x="-72" y="804"/>
                    <a:pt x="823" y="163"/>
                  </a:cubicBezTo>
                  <a:cubicBezTo>
                    <a:pt x="861" y="140"/>
                    <a:pt x="889" y="118"/>
                    <a:pt x="928" y="96"/>
                  </a:cubicBezTo>
                  <a:cubicBezTo>
                    <a:pt x="1975" y="-251"/>
                    <a:pt x="3118" y="240"/>
                    <a:pt x="3595" y="1239"/>
                  </a:cubicBezTo>
                  <a:cubicBezTo>
                    <a:pt x="4204" y="2189"/>
                    <a:pt x="3957" y="3453"/>
                    <a:pt x="3023" y="4096"/>
                  </a:cubicBezTo>
                  <a:cubicBezTo>
                    <a:pt x="1975" y="4443"/>
                    <a:pt x="832" y="3952"/>
                    <a:pt x="356" y="2953"/>
                  </a:cubicBezTo>
                  <a:close/>
                </a:path>
              </a:pathLst>
            </a:custGeom>
            <a:solidFill>
              <a:srgbClr val="FFD54C"/>
            </a:solidFill>
            <a:ln w="9525" cap="flat">
              <a:noFill/>
              <a:prstDash val="solid"/>
              <a:miter/>
            </a:ln>
          </p:spPr>
          <p:txBody>
            <a:bodyPr rtlCol="0" anchor="ctr"/>
            <a:lstStyle/>
            <a:p>
              <a:endParaRPr lang="en-IN"/>
            </a:p>
          </p:txBody>
        </p:sp>
        <p:sp>
          <p:nvSpPr>
            <p:cNvPr id="2858" name="Freeform: Shape 2857">
              <a:extLst>
                <a:ext uri="{FF2B5EF4-FFF2-40B4-BE49-F238E27FC236}">
                  <a16:creationId xmlns:a16="http://schemas.microsoft.com/office/drawing/2014/main" xmlns="" id="{0074810A-2781-FC67-4520-DBE5531F0EA6}"/>
                </a:ext>
              </a:extLst>
            </p:cNvPr>
            <p:cNvSpPr/>
            <p:nvPr/>
          </p:nvSpPr>
          <p:spPr>
            <a:xfrm>
              <a:off x="4090582" y="661761"/>
              <a:ext cx="6835" cy="8462"/>
            </a:xfrm>
            <a:custGeom>
              <a:avLst/>
              <a:gdLst>
                <a:gd name="connsiteX0" fmla="*/ 1058 w 6835"/>
                <a:gd name="connsiteY0" fmla="*/ 5640 h 8462"/>
                <a:gd name="connsiteX1" fmla="*/ 1058 w 6835"/>
                <a:gd name="connsiteY1" fmla="*/ 211 h 8462"/>
                <a:gd name="connsiteX2" fmla="*/ 5821 w 6835"/>
                <a:gd name="connsiteY2" fmla="*/ 2878 h 8462"/>
                <a:gd name="connsiteX3" fmla="*/ 5821 w 6835"/>
                <a:gd name="connsiteY3" fmla="*/ 8212 h 8462"/>
                <a:gd name="connsiteX4" fmla="*/ 1058 w 6835"/>
                <a:gd name="connsiteY4" fmla="*/ 5640 h 8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5" h="8462">
                  <a:moveTo>
                    <a:pt x="1058" y="5640"/>
                  </a:moveTo>
                  <a:cubicBezTo>
                    <a:pt x="-371" y="3449"/>
                    <a:pt x="-371" y="973"/>
                    <a:pt x="1058" y="211"/>
                  </a:cubicBezTo>
                  <a:cubicBezTo>
                    <a:pt x="2487" y="-551"/>
                    <a:pt x="4582" y="687"/>
                    <a:pt x="5821" y="2878"/>
                  </a:cubicBezTo>
                  <a:cubicBezTo>
                    <a:pt x="7059" y="5068"/>
                    <a:pt x="7249" y="7450"/>
                    <a:pt x="5821" y="8212"/>
                  </a:cubicBezTo>
                  <a:cubicBezTo>
                    <a:pt x="4392" y="8974"/>
                    <a:pt x="2391" y="7830"/>
                    <a:pt x="1058" y="5640"/>
                  </a:cubicBezTo>
                  <a:close/>
                </a:path>
              </a:pathLst>
            </a:custGeom>
            <a:solidFill>
              <a:srgbClr val="FFD54C"/>
            </a:solidFill>
            <a:ln w="9525" cap="flat">
              <a:noFill/>
              <a:prstDash val="solid"/>
              <a:miter/>
            </a:ln>
          </p:spPr>
          <p:txBody>
            <a:bodyPr rtlCol="0" anchor="ctr"/>
            <a:lstStyle/>
            <a:p>
              <a:endParaRPr lang="en-IN"/>
            </a:p>
          </p:txBody>
        </p:sp>
        <p:sp>
          <p:nvSpPr>
            <p:cNvPr id="2859" name="Freeform: Shape 2858">
              <a:extLst>
                <a:ext uri="{FF2B5EF4-FFF2-40B4-BE49-F238E27FC236}">
                  <a16:creationId xmlns:a16="http://schemas.microsoft.com/office/drawing/2014/main" xmlns="" id="{97B57A1C-F8A9-7AEE-F036-F63397225331}"/>
                </a:ext>
              </a:extLst>
            </p:cNvPr>
            <p:cNvSpPr/>
            <p:nvPr/>
          </p:nvSpPr>
          <p:spPr>
            <a:xfrm>
              <a:off x="4097214" y="651219"/>
              <a:ext cx="7800" cy="10487"/>
            </a:xfrm>
            <a:custGeom>
              <a:avLst/>
              <a:gdLst>
                <a:gd name="connsiteX0" fmla="*/ 1094 w 7800"/>
                <a:gd name="connsiteY0" fmla="*/ 6752 h 10487"/>
                <a:gd name="connsiteX1" fmla="*/ 1094 w 7800"/>
                <a:gd name="connsiteY1" fmla="*/ 180 h 10487"/>
                <a:gd name="connsiteX2" fmla="*/ 6714 w 7800"/>
                <a:gd name="connsiteY2" fmla="*/ 3800 h 10487"/>
                <a:gd name="connsiteX3" fmla="*/ 6714 w 7800"/>
                <a:gd name="connsiteY3" fmla="*/ 10277 h 10487"/>
                <a:gd name="connsiteX4" fmla="*/ 1094 w 7800"/>
                <a:gd name="connsiteY4" fmla="*/ 6752 h 10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0" h="10487">
                  <a:moveTo>
                    <a:pt x="1094" y="6752"/>
                  </a:moveTo>
                  <a:cubicBezTo>
                    <a:pt x="-430" y="3990"/>
                    <a:pt x="-335" y="942"/>
                    <a:pt x="1094" y="180"/>
                  </a:cubicBezTo>
                  <a:cubicBezTo>
                    <a:pt x="2523" y="-582"/>
                    <a:pt x="5190" y="942"/>
                    <a:pt x="6714" y="3800"/>
                  </a:cubicBezTo>
                  <a:cubicBezTo>
                    <a:pt x="8238" y="6657"/>
                    <a:pt x="8047" y="9515"/>
                    <a:pt x="6714" y="10277"/>
                  </a:cubicBezTo>
                  <a:cubicBezTo>
                    <a:pt x="5380" y="11039"/>
                    <a:pt x="2713" y="9515"/>
                    <a:pt x="1094" y="6752"/>
                  </a:cubicBezTo>
                  <a:close/>
                </a:path>
              </a:pathLst>
            </a:custGeom>
            <a:solidFill>
              <a:srgbClr val="FFD54C"/>
            </a:solidFill>
            <a:ln w="9525" cap="flat">
              <a:noFill/>
              <a:prstDash val="solid"/>
              <a:miter/>
            </a:ln>
          </p:spPr>
          <p:txBody>
            <a:bodyPr rtlCol="0" anchor="ctr"/>
            <a:lstStyle/>
            <a:p>
              <a:endParaRPr lang="en-IN"/>
            </a:p>
          </p:txBody>
        </p:sp>
        <p:sp>
          <p:nvSpPr>
            <p:cNvPr id="2860" name="Freeform: Shape 2859">
              <a:extLst>
                <a:ext uri="{FF2B5EF4-FFF2-40B4-BE49-F238E27FC236}">
                  <a16:creationId xmlns:a16="http://schemas.microsoft.com/office/drawing/2014/main" xmlns="" id="{B0FDE020-8908-2131-6A49-67B8A1EBA323}"/>
                </a:ext>
              </a:extLst>
            </p:cNvPr>
            <p:cNvSpPr/>
            <p:nvPr/>
          </p:nvSpPr>
          <p:spPr>
            <a:xfrm>
              <a:off x="4045689" y="574278"/>
              <a:ext cx="7184" cy="7631"/>
            </a:xfrm>
            <a:custGeom>
              <a:avLst/>
              <a:gdLst>
                <a:gd name="connsiteX0" fmla="*/ 612 w 7184"/>
                <a:gd name="connsiteY0" fmla="*/ 5589 h 7631"/>
                <a:gd name="connsiteX1" fmla="*/ 1660 w 7184"/>
                <a:gd name="connsiteY1" fmla="*/ 350 h 7631"/>
                <a:gd name="connsiteX2" fmla="*/ 6499 w 7184"/>
                <a:gd name="connsiteY2" fmla="*/ 2023 h 7631"/>
                <a:gd name="connsiteX3" fmla="*/ 6517 w 7184"/>
                <a:gd name="connsiteY3" fmla="*/ 2065 h 7631"/>
                <a:gd name="connsiteX4" fmla="*/ 5565 w 7184"/>
                <a:gd name="connsiteY4" fmla="*/ 7303 h 7631"/>
                <a:gd name="connsiteX5" fmla="*/ 612 w 7184"/>
                <a:gd name="connsiteY5" fmla="*/ 5589 h 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84" h="7631">
                  <a:moveTo>
                    <a:pt x="612" y="5589"/>
                  </a:moveTo>
                  <a:cubicBezTo>
                    <a:pt x="-531" y="3850"/>
                    <a:pt x="-64" y="1518"/>
                    <a:pt x="1660" y="350"/>
                  </a:cubicBezTo>
                  <a:cubicBezTo>
                    <a:pt x="3460" y="-524"/>
                    <a:pt x="5622" y="225"/>
                    <a:pt x="6499" y="2023"/>
                  </a:cubicBezTo>
                  <a:cubicBezTo>
                    <a:pt x="6508" y="2037"/>
                    <a:pt x="6508" y="2050"/>
                    <a:pt x="6517" y="2065"/>
                  </a:cubicBezTo>
                  <a:cubicBezTo>
                    <a:pt x="7680" y="3780"/>
                    <a:pt x="7251" y="6105"/>
                    <a:pt x="5565" y="7303"/>
                  </a:cubicBezTo>
                  <a:cubicBezTo>
                    <a:pt x="3717" y="8089"/>
                    <a:pt x="1574" y="7348"/>
                    <a:pt x="612" y="5589"/>
                  </a:cubicBezTo>
                  <a:close/>
                </a:path>
              </a:pathLst>
            </a:custGeom>
            <a:solidFill>
              <a:srgbClr val="FFD54C"/>
            </a:solidFill>
            <a:ln w="9525" cap="flat">
              <a:noFill/>
              <a:prstDash val="solid"/>
              <a:miter/>
            </a:ln>
          </p:spPr>
          <p:txBody>
            <a:bodyPr rtlCol="0" anchor="ctr"/>
            <a:lstStyle/>
            <a:p>
              <a:endParaRPr lang="en-IN"/>
            </a:p>
          </p:txBody>
        </p:sp>
        <p:sp>
          <p:nvSpPr>
            <p:cNvPr id="2861" name="Freeform: Shape 2860">
              <a:extLst>
                <a:ext uri="{FF2B5EF4-FFF2-40B4-BE49-F238E27FC236}">
                  <a16:creationId xmlns:a16="http://schemas.microsoft.com/office/drawing/2014/main" xmlns="" id="{494B5632-FAC1-D4B4-4927-83845AB11AF2}"/>
                </a:ext>
              </a:extLst>
            </p:cNvPr>
            <p:cNvSpPr/>
            <p:nvPr/>
          </p:nvSpPr>
          <p:spPr>
            <a:xfrm>
              <a:off x="4053136" y="582141"/>
              <a:ext cx="10155" cy="10985"/>
            </a:xfrm>
            <a:custGeom>
              <a:avLst/>
              <a:gdLst>
                <a:gd name="connsiteX0" fmla="*/ 976 w 10155"/>
                <a:gd name="connsiteY0" fmla="*/ 7917 h 10985"/>
                <a:gd name="connsiteX1" fmla="*/ 2215 w 10155"/>
                <a:gd name="connsiteY1" fmla="*/ 488 h 10985"/>
                <a:gd name="connsiteX2" fmla="*/ 9187 w 10155"/>
                <a:gd name="connsiteY2" fmla="*/ 2989 h 10985"/>
                <a:gd name="connsiteX3" fmla="*/ 9263 w 10155"/>
                <a:gd name="connsiteY3" fmla="*/ 3155 h 10985"/>
                <a:gd name="connsiteX4" fmla="*/ 7930 w 10155"/>
                <a:gd name="connsiteY4" fmla="*/ 10489 h 10985"/>
                <a:gd name="connsiteX5" fmla="*/ 976 w 10155"/>
                <a:gd name="connsiteY5" fmla="*/ 7924 h 10985"/>
                <a:gd name="connsiteX6" fmla="*/ 976 w 10155"/>
                <a:gd name="connsiteY6" fmla="*/ 7917 h 1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5" h="10985">
                  <a:moveTo>
                    <a:pt x="976" y="7917"/>
                  </a:moveTo>
                  <a:cubicBezTo>
                    <a:pt x="-729" y="5523"/>
                    <a:pt x="-176" y="2200"/>
                    <a:pt x="2215" y="488"/>
                  </a:cubicBezTo>
                  <a:cubicBezTo>
                    <a:pt x="4834" y="-748"/>
                    <a:pt x="7948" y="372"/>
                    <a:pt x="9187" y="2989"/>
                  </a:cubicBezTo>
                  <a:cubicBezTo>
                    <a:pt x="9215" y="3044"/>
                    <a:pt x="9234" y="3099"/>
                    <a:pt x="9263" y="3155"/>
                  </a:cubicBezTo>
                  <a:cubicBezTo>
                    <a:pt x="10835" y="5566"/>
                    <a:pt x="10244" y="8784"/>
                    <a:pt x="7930" y="10489"/>
                  </a:cubicBezTo>
                  <a:cubicBezTo>
                    <a:pt x="5301" y="11699"/>
                    <a:pt x="2186" y="10551"/>
                    <a:pt x="976" y="7924"/>
                  </a:cubicBezTo>
                  <a:cubicBezTo>
                    <a:pt x="976" y="7921"/>
                    <a:pt x="976" y="7919"/>
                    <a:pt x="976" y="7917"/>
                  </a:cubicBezTo>
                  <a:close/>
                </a:path>
              </a:pathLst>
            </a:custGeom>
            <a:solidFill>
              <a:srgbClr val="FFD54C"/>
            </a:solidFill>
            <a:ln w="9525" cap="flat">
              <a:noFill/>
              <a:prstDash val="solid"/>
              <a:miter/>
            </a:ln>
          </p:spPr>
          <p:txBody>
            <a:bodyPr rtlCol="0" anchor="ctr"/>
            <a:lstStyle/>
            <a:p>
              <a:endParaRPr lang="en-IN"/>
            </a:p>
          </p:txBody>
        </p:sp>
        <p:sp>
          <p:nvSpPr>
            <p:cNvPr id="2862" name="Freeform: Shape 2861">
              <a:extLst>
                <a:ext uri="{FF2B5EF4-FFF2-40B4-BE49-F238E27FC236}">
                  <a16:creationId xmlns:a16="http://schemas.microsoft.com/office/drawing/2014/main" xmlns="" id="{E35D1056-3826-498F-9BA3-042766A1CCEC}"/>
                </a:ext>
              </a:extLst>
            </p:cNvPr>
            <p:cNvSpPr/>
            <p:nvPr/>
          </p:nvSpPr>
          <p:spPr>
            <a:xfrm>
              <a:off x="4060453" y="575162"/>
              <a:ext cx="6960" cy="7644"/>
            </a:xfrm>
            <a:custGeom>
              <a:avLst/>
              <a:gdLst>
                <a:gd name="connsiteX0" fmla="*/ 612 w 6960"/>
                <a:gd name="connsiteY0" fmla="*/ 5371 h 7644"/>
                <a:gd name="connsiteX1" fmla="*/ 1660 w 6960"/>
                <a:gd name="connsiteY1" fmla="*/ 132 h 7644"/>
                <a:gd name="connsiteX2" fmla="*/ 6803 w 6960"/>
                <a:gd name="connsiteY2" fmla="*/ 3081 h 7644"/>
                <a:gd name="connsiteX3" fmla="*/ 5470 w 6960"/>
                <a:gd name="connsiteY3" fmla="*/ 7371 h 7644"/>
                <a:gd name="connsiteX4" fmla="*/ 612 w 6960"/>
                <a:gd name="connsiteY4" fmla="*/ 5371 h 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0" h="7644">
                  <a:moveTo>
                    <a:pt x="612" y="5371"/>
                  </a:moveTo>
                  <a:cubicBezTo>
                    <a:pt x="-531" y="3632"/>
                    <a:pt x="-64" y="1300"/>
                    <a:pt x="1660" y="132"/>
                  </a:cubicBezTo>
                  <a:cubicBezTo>
                    <a:pt x="3898" y="-474"/>
                    <a:pt x="6194" y="846"/>
                    <a:pt x="6803" y="3081"/>
                  </a:cubicBezTo>
                  <a:cubicBezTo>
                    <a:pt x="7223" y="4648"/>
                    <a:pt x="6708" y="6320"/>
                    <a:pt x="5470" y="7371"/>
                  </a:cubicBezTo>
                  <a:cubicBezTo>
                    <a:pt x="3574" y="8105"/>
                    <a:pt x="1441" y="7225"/>
                    <a:pt x="612" y="5371"/>
                  </a:cubicBezTo>
                  <a:close/>
                </a:path>
              </a:pathLst>
            </a:custGeom>
            <a:solidFill>
              <a:srgbClr val="FFD54C"/>
            </a:solidFill>
            <a:ln w="9525" cap="flat">
              <a:noFill/>
              <a:prstDash val="solid"/>
              <a:miter/>
            </a:ln>
          </p:spPr>
          <p:txBody>
            <a:bodyPr rtlCol="0" anchor="ctr"/>
            <a:lstStyle/>
            <a:p>
              <a:endParaRPr lang="en-IN"/>
            </a:p>
          </p:txBody>
        </p:sp>
        <p:sp>
          <p:nvSpPr>
            <p:cNvPr id="2863" name="Freeform: Shape 2862">
              <a:extLst>
                <a:ext uri="{FF2B5EF4-FFF2-40B4-BE49-F238E27FC236}">
                  <a16:creationId xmlns:a16="http://schemas.microsoft.com/office/drawing/2014/main" xmlns="" id="{FDD1065D-1B1E-FE55-5A66-74A3EE7523B5}"/>
                </a:ext>
              </a:extLst>
            </p:cNvPr>
            <p:cNvSpPr/>
            <p:nvPr/>
          </p:nvSpPr>
          <p:spPr>
            <a:xfrm>
              <a:off x="4008500" y="342493"/>
              <a:ext cx="156495" cy="317016"/>
            </a:xfrm>
            <a:custGeom>
              <a:avLst/>
              <a:gdLst>
                <a:gd name="connsiteX0" fmla="*/ 156483 w 156495"/>
                <a:gd name="connsiteY0" fmla="*/ 7345 h 317016"/>
                <a:gd name="connsiteX1" fmla="*/ 150958 w 156495"/>
                <a:gd name="connsiteY1" fmla="*/ 298334 h 317016"/>
                <a:gd name="connsiteX2" fmla="*/ 147624 w 156495"/>
                <a:gd name="connsiteY2" fmla="*/ 303572 h 317016"/>
                <a:gd name="connsiteX3" fmla="*/ 140195 w 156495"/>
                <a:gd name="connsiteY3" fmla="*/ 313097 h 317016"/>
                <a:gd name="connsiteX4" fmla="*/ 109810 w 156495"/>
                <a:gd name="connsiteY4" fmla="*/ 306811 h 317016"/>
                <a:gd name="connsiteX5" fmla="*/ -13 w 156495"/>
                <a:gd name="connsiteY5" fmla="*/ 33539 h 317016"/>
                <a:gd name="connsiteX6" fmla="*/ 12845 w 156495"/>
                <a:gd name="connsiteY6" fmla="*/ 25823 h 317016"/>
                <a:gd name="connsiteX7" fmla="*/ 48088 w 156495"/>
                <a:gd name="connsiteY7" fmla="*/ 10298 h 317016"/>
                <a:gd name="connsiteX8" fmla="*/ 72662 w 156495"/>
                <a:gd name="connsiteY8" fmla="*/ 3821 h 317016"/>
                <a:gd name="connsiteX9" fmla="*/ 100190 w 156495"/>
                <a:gd name="connsiteY9" fmla="*/ 296 h 317016"/>
                <a:gd name="connsiteX10" fmla="*/ 156483 w 156495"/>
                <a:gd name="connsiteY10" fmla="*/ 7345 h 31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6495" h="317016">
                  <a:moveTo>
                    <a:pt x="156483" y="7345"/>
                  </a:moveTo>
                  <a:lnTo>
                    <a:pt x="150958" y="298334"/>
                  </a:lnTo>
                  <a:cubicBezTo>
                    <a:pt x="150958" y="298334"/>
                    <a:pt x="149529" y="300810"/>
                    <a:pt x="147624" y="303572"/>
                  </a:cubicBezTo>
                  <a:cubicBezTo>
                    <a:pt x="145548" y="307040"/>
                    <a:pt x="143052" y="310239"/>
                    <a:pt x="140195" y="313097"/>
                  </a:cubicBezTo>
                  <a:cubicBezTo>
                    <a:pt x="134194" y="318431"/>
                    <a:pt x="127431" y="319955"/>
                    <a:pt x="109810" y="306811"/>
                  </a:cubicBezTo>
                  <a:lnTo>
                    <a:pt x="-13" y="33539"/>
                  </a:lnTo>
                  <a:cubicBezTo>
                    <a:pt x="-13" y="33539"/>
                    <a:pt x="4654" y="30491"/>
                    <a:pt x="12845" y="25823"/>
                  </a:cubicBezTo>
                  <a:cubicBezTo>
                    <a:pt x="24123" y="19634"/>
                    <a:pt x="35915" y="14439"/>
                    <a:pt x="48088" y="10298"/>
                  </a:cubicBezTo>
                  <a:cubicBezTo>
                    <a:pt x="55708" y="7916"/>
                    <a:pt x="63995" y="5726"/>
                    <a:pt x="72662" y="3821"/>
                  </a:cubicBezTo>
                  <a:cubicBezTo>
                    <a:pt x="81740" y="1990"/>
                    <a:pt x="90941" y="813"/>
                    <a:pt x="100190" y="296"/>
                  </a:cubicBezTo>
                  <a:cubicBezTo>
                    <a:pt x="119230" y="-928"/>
                    <a:pt x="138328" y="1463"/>
                    <a:pt x="156483" y="734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2864" name="Freeform: Shape 2863">
              <a:extLst>
                <a:ext uri="{FF2B5EF4-FFF2-40B4-BE49-F238E27FC236}">
                  <a16:creationId xmlns:a16="http://schemas.microsoft.com/office/drawing/2014/main" xmlns="" id="{E101D07E-A711-4197-BAA5-2B87D0BEB211}"/>
                </a:ext>
              </a:extLst>
            </p:cNvPr>
            <p:cNvSpPr/>
            <p:nvPr/>
          </p:nvSpPr>
          <p:spPr>
            <a:xfrm>
              <a:off x="4070836" y="400695"/>
              <a:ext cx="63098" cy="177391"/>
            </a:xfrm>
            <a:custGeom>
              <a:avLst/>
              <a:gdLst>
                <a:gd name="connsiteX0" fmla="*/ 55952 w 63098"/>
                <a:gd name="connsiteY0" fmla="*/ 177361 h 177391"/>
                <a:gd name="connsiteX1" fmla="*/ 4040 w 63098"/>
                <a:gd name="connsiteY1" fmla="*/ 52012 h 177391"/>
                <a:gd name="connsiteX2" fmla="*/ 3088 w 63098"/>
                <a:gd name="connsiteY2" fmla="*/ 13912 h 177391"/>
                <a:gd name="connsiteX3" fmla="*/ 24614 w 63098"/>
                <a:gd name="connsiteY3" fmla="*/ 768 h 177391"/>
                <a:gd name="connsiteX4" fmla="*/ 49856 w 63098"/>
                <a:gd name="connsiteY4" fmla="*/ 6673 h 177391"/>
                <a:gd name="connsiteX5" fmla="*/ 62714 w 63098"/>
                <a:gd name="connsiteY5" fmla="*/ 40963 h 177391"/>
                <a:gd name="connsiteX6" fmla="*/ 55952 w 63098"/>
                <a:gd name="connsiteY6" fmla="*/ 177361 h 17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098" h="177391">
                  <a:moveTo>
                    <a:pt x="55952" y="177361"/>
                  </a:moveTo>
                  <a:cubicBezTo>
                    <a:pt x="49189" y="178885"/>
                    <a:pt x="7565" y="63919"/>
                    <a:pt x="4040" y="52012"/>
                  </a:cubicBezTo>
                  <a:cubicBezTo>
                    <a:pt x="-1294" y="33724"/>
                    <a:pt x="-1103" y="21818"/>
                    <a:pt x="3088" y="13912"/>
                  </a:cubicBezTo>
                  <a:cubicBezTo>
                    <a:pt x="7965" y="6562"/>
                    <a:pt x="15852" y="1749"/>
                    <a:pt x="24614" y="768"/>
                  </a:cubicBezTo>
                  <a:cubicBezTo>
                    <a:pt x="33492" y="-1334"/>
                    <a:pt x="42836" y="852"/>
                    <a:pt x="49856" y="6673"/>
                  </a:cubicBezTo>
                  <a:cubicBezTo>
                    <a:pt x="58314" y="16071"/>
                    <a:pt x="62905" y="28320"/>
                    <a:pt x="62714" y="40963"/>
                  </a:cubicBezTo>
                  <a:cubicBezTo>
                    <a:pt x="63762" y="53441"/>
                    <a:pt x="62905" y="176313"/>
                    <a:pt x="55952" y="177361"/>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2865" name="Freeform: Shape 2864">
              <a:extLst>
                <a:ext uri="{FF2B5EF4-FFF2-40B4-BE49-F238E27FC236}">
                  <a16:creationId xmlns:a16="http://schemas.microsoft.com/office/drawing/2014/main" xmlns="" id="{5AFDCB4B-8244-4812-90EE-A2FF2976FB4B}"/>
                </a:ext>
              </a:extLst>
            </p:cNvPr>
            <p:cNvSpPr/>
            <p:nvPr/>
          </p:nvSpPr>
          <p:spPr>
            <a:xfrm>
              <a:off x="4160520" y="344224"/>
              <a:ext cx="153828" cy="316622"/>
            </a:xfrm>
            <a:custGeom>
              <a:avLst/>
              <a:gdLst>
                <a:gd name="connsiteX0" fmla="*/ 153815 w 153828"/>
                <a:gd name="connsiteY0" fmla="*/ 35522 h 316622"/>
                <a:gd name="connsiteX1" fmla="*/ 51040 w 153828"/>
                <a:gd name="connsiteY1" fmla="*/ 307842 h 316622"/>
                <a:gd name="connsiteX2" fmla="*/ 44754 w 153828"/>
                <a:gd name="connsiteY2" fmla="*/ 310985 h 316622"/>
                <a:gd name="connsiteX3" fmla="*/ 30371 w 153828"/>
                <a:gd name="connsiteY3" fmla="*/ 316129 h 316622"/>
                <a:gd name="connsiteX4" fmla="*/ 13322 w 153828"/>
                <a:gd name="connsiteY4" fmla="*/ 314319 h 316622"/>
                <a:gd name="connsiteX5" fmla="*/ 8940 w 153828"/>
                <a:gd name="connsiteY5" fmla="*/ 311557 h 316622"/>
                <a:gd name="connsiteX6" fmla="*/ 6749 w 153828"/>
                <a:gd name="connsiteY6" fmla="*/ 309652 h 316622"/>
                <a:gd name="connsiteX7" fmla="*/ 5416 w 153828"/>
                <a:gd name="connsiteY7" fmla="*/ 307842 h 316622"/>
                <a:gd name="connsiteX8" fmla="*/ -13 w 153828"/>
                <a:gd name="connsiteY8" fmla="*/ 296603 h 316622"/>
                <a:gd name="connsiteX9" fmla="*/ 9512 w 153828"/>
                <a:gd name="connsiteY9" fmla="*/ 2471 h 316622"/>
                <a:gd name="connsiteX10" fmla="*/ 25514 w 153828"/>
                <a:gd name="connsiteY10" fmla="*/ 661 h 316622"/>
                <a:gd name="connsiteX11" fmla="*/ 43516 w 153828"/>
                <a:gd name="connsiteY11" fmla="*/ -6 h 316622"/>
                <a:gd name="connsiteX12" fmla="*/ 63423 w 153828"/>
                <a:gd name="connsiteY12" fmla="*/ 1232 h 316622"/>
                <a:gd name="connsiteX13" fmla="*/ 85902 w 153828"/>
                <a:gd name="connsiteY13" fmla="*/ 4471 h 316622"/>
                <a:gd name="connsiteX14" fmla="*/ 97713 w 153828"/>
                <a:gd name="connsiteY14" fmla="*/ 6852 h 316622"/>
                <a:gd name="connsiteX15" fmla="*/ 109619 w 153828"/>
                <a:gd name="connsiteY15" fmla="*/ 10948 h 316622"/>
                <a:gd name="connsiteX16" fmla="*/ 133051 w 153828"/>
                <a:gd name="connsiteY16" fmla="*/ 21330 h 316622"/>
                <a:gd name="connsiteX17" fmla="*/ 153815 w 153828"/>
                <a:gd name="connsiteY17" fmla="*/ 35522 h 31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828" h="316622">
                  <a:moveTo>
                    <a:pt x="153815" y="35522"/>
                  </a:moveTo>
                  <a:lnTo>
                    <a:pt x="51040" y="307842"/>
                  </a:lnTo>
                  <a:lnTo>
                    <a:pt x="44754" y="310985"/>
                  </a:lnTo>
                  <a:cubicBezTo>
                    <a:pt x="40258" y="313450"/>
                    <a:pt x="35410" y="315187"/>
                    <a:pt x="30371" y="316129"/>
                  </a:cubicBezTo>
                  <a:cubicBezTo>
                    <a:pt x="24628" y="317154"/>
                    <a:pt x="18722" y="316526"/>
                    <a:pt x="13322" y="314319"/>
                  </a:cubicBezTo>
                  <a:cubicBezTo>
                    <a:pt x="11750" y="313594"/>
                    <a:pt x="10274" y="312666"/>
                    <a:pt x="8940" y="311557"/>
                  </a:cubicBezTo>
                  <a:lnTo>
                    <a:pt x="6749" y="309652"/>
                  </a:lnTo>
                  <a:cubicBezTo>
                    <a:pt x="6273" y="309072"/>
                    <a:pt x="5825" y="308468"/>
                    <a:pt x="5416" y="307842"/>
                  </a:cubicBezTo>
                  <a:cubicBezTo>
                    <a:pt x="3330" y="304236"/>
                    <a:pt x="1510" y="300479"/>
                    <a:pt x="-13" y="296603"/>
                  </a:cubicBezTo>
                  <a:lnTo>
                    <a:pt x="9512" y="2471"/>
                  </a:lnTo>
                  <a:cubicBezTo>
                    <a:pt x="14798" y="1507"/>
                    <a:pt x="20142" y="902"/>
                    <a:pt x="25514" y="661"/>
                  </a:cubicBezTo>
                  <a:cubicBezTo>
                    <a:pt x="30562" y="661"/>
                    <a:pt x="36658" y="89"/>
                    <a:pt x="43516" y="-6"/>
                  </a:cubicBezTo>
                  <a:cubicBezTo>
                    <a:pt x="50374" y="-101"/>
                    <a:pt x="56279" y="566"/>
                    <a:pt x="63423" y="1232"/>
                  </a:cubicBezTo>
                  <a:cubicBezTo>
                    <a:pt x="70567" y="1899"/>
                    <a:pt x="78091" y="3042"/>
                    <a:pt x="85902" y="4471"/>
                  </a:cubicBezTo>
                  <a:cubicBezTo>
                    <a:pt x="89807" y="5138"/>
                    <a:pt x="93713" y="5995"/>
                    <a:pt x="97713" y="6852"/>
                  </a:cubicBezTo>
                  <a:cubicBezTo>
                    <a:pt x="101714" y="7709"/>
                    <a:pt x="105714" y="9424"/>
                    <a:pt x="109619" y="10948"/>
                  </a:cubicBezTo>
                  <a:cubicBezTo>
                    <a:pt x="117658" y="13879"/>
                    <a:pt x="125478" y="17348"/>
                    <a:pt x="133051" y="21330"/>
                  </a:cubicBezTo>
                  <a:cubicBezTo>
                    <a:pt x="140575" y="25109"/>
                    <a:pt x="147557" y="29882"/>
                    <a:pt x="153815" y="35522"/>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2866" name="Freeform: Shape 2865">
              <a:extLst>
                <a:ext uri="{FF2B5EF4-FFF2-40B4-BE49-F238E27FC236}">
                  <a16:creationId xmlns:a16="http://schemas.microsoft.com/office/drawing/2014/main" xmlns="" id="{85AC2FB8-64E9-C031-478D-56119FB68F5E}"/>
                </a:ext>
              </a:extLst>
            </p:cNvPr>
            <p:cNvSpPr/>
            <p:nvPr/>
          </p:nvSpPr>
          <p:spPr>
            <a:xfrm>
              <a:off x="4199567" y="404151"/>
              <a:ext cx="59590" cy="88756"/>
            </a:xfrm>
            <a:custGeom>
              <a:avLst/>
              <a:gdLst>
                <a:gd name="connsiteX0" fmla="*/ 19041 w 59590"/>
                <a:gd name="connsiteY0" fmla="*/ 88657 h 88756"/>
                <a:gd name="connsiteX1" fmla="*/ 658 w 59590"/>
                <a:gd name="connsiteY1" fmla="*/ 39794 h 88756"/>
                <a:gd name="connsiteX2" fmla="*/ 37901 w 59590"/>
                <a:gd name="connsiteY2" fmla="*/ 836 h 88756"/>
                <a:gd name="connsiteX3" fmla="*/ 56951 w 59590"/>
                <a:gd name="connsiteY3" fmla="*/ 15600 h 88756"/>
                <a:gd name="connsiteX4" fmla="*/ 55808 w 59590"/>
                <a:gd name="connsiteY4" fmla="*/ 51890 h 88756"/>
                <a:gd name="connsiteX5" fmla="*/ 39520 w 59590"/>
                <a:gd name="connsiteY5" fmla="*/ 80465 h 88756"/>
                <a:gd name="connsiteX6" fmla="*/ 19041 w 59590"/>
                <a:gd name="connsiteY6" fmla="*/ 88657 h 8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590" h="88756">
                  <a:moveTo>
                    <a:pt x="19041" y="88657"/>
                  </a:moveTo>
                  <a:cubicBezTo>
                    <a:pt x="5706" y="86276"/>
                    <a:pt x="-2485" y="64368"/>
                    <a:pt x="658" y="39794"/>
                  </a:cubicBezTo>
                  <a:cubicBezTo>
                    <a:pt x="5801" y="1694"/>
                    <a:pt x="20756" y="-2307"/>
                    <a:pt x="37901" y="836"/>
                  </a:cubicBezTo>
                  <a:cubicBezTo>
                    <a:pt x="46378" y="2127"/>
                    <a:pt x="53588" y="7713"/>
                    <a:pt x="56951" y="15600"/>
                  </a:cubicBezTo>
                  <a:cubicBezTo>
                    <a:pt x="60808" y="27461"/>
                    <a:pt x="60408" y="40297"/>
                    <a:pt x="55808" y="51890"/>
                  </a:cubicBezTo>
                  <a:cubicBezTo>
                    <a:pt x="52845" y="62626"/>
                    <a:pt x="47254" y="72450"/>
                    <a:pt x="39520" y="80465"/>
                  </a:cubicBezTo>
                  <a:cubicBezTo>
                    <a:pt x="34367" y="86265"/>
                    <a:pt x="26775" y="89300"/>
                    <a:pt x="19041" y="88657"/>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2867" name="Freeform: Shape 2866">
              <a:extLst>
                <a:ext uri="{FF2B5EF4-FFF2-40B4-BE49-F238E27FC236}">
                  <a16:creationId xmlns:a16="http://schemas.microsoft.com/office/drawing/2014/main" xmlns="" id="{F97A292A-34A8-3957-7358-CCABDD385D8C}"/>
                </a:ext>
              </a:extLst>
            </p:cNvPr>
            <p:cNvSpPr/>
            <p:nvPr/>
          </p:nvSpPr>
          <p:spPr>
            <a:xfrm>
              <a:off x="4168425" y="640418"/>
              <a:ext cx="6686" cy="11592"/>
            </a:xfrm>
            <a:custGeom>
              <a:avLst/>
              <a:gdLst>
                <a:gd name="connsiteX0" fmla="*/ -13 w 6686"/>
                <a:gd name="connsiteY0" fmla="*/ 5076 h 11592"/>
                <a:gd name="connsiteX1" fmla="*/ 4082 w 6686"/>
                <a:gd name="connsiteY1" fmla="*/ 28 h 11592"/>
                <a:gd name="connsiteX2" fmla="*/ 6559 w 6686"/>
                <a:gd name="connsiteY2" fmla="*/ 6410 h 11592"/>
                <a:gd name="connsiteX3" fmla="*/ 2368 w 6686"/>
                <a:gd name="connsiteY3" fmla="*/ 11553 h 11592"/>
                <a:gd name="connsiteX4" fmla="*/ -13 w 6686"/>
                <a:gd name="connsiteY4" fmla="*/ 5076 h 11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11592">
                  <a:moveTo>
                    <a:pt x="-13" y="5076"/>
                  </a:moveTo>
                  <a:cubicBezTo>
                    <a:pt x="-13" y="1838"/>
                    <a:pt x="2177" y="-353"/>
                    <a:pt x="4082" y="28"/>
                  </a:cubicBezTo>
                  <a:cubicBezTo>
                    <a:pt x="5987" y="409"/>
                    <a:pt x="7035" y="3266"/>
                    <a:pt x="6559" y="6410"/>
                  </a:cubicBezTo>
                  <a:cubicBezTo>
                    <a:pt x="6083" y="9553"/>
                    <a:pt x="4178" y="11839"/>
                    <a:pt x="2368" y="11553"/>
                  </a:cubicBezTo>
                  <a:cubicBezTo>
                    <a:pt x="558" y="11267"/>
                    <a:pt x="-13" y="8219"/>
                    <a:pt x="-13" y="5076"/>
                  </a:cubicBezTo>
                  <a:close/>
                </a:path>
              </a:pathLst>
            </a:custGeom>
            <a:solidFill>
              <a:srgbClr val="FFD54C"/>
            </a:solidFill>
            <a:ln w="9525" cap="flat">
              <a:noFill/>
              <a:prstDash val="solid"/>
              <a:miter/>
            </a:ln>
          </p:spPr>
          <p:txBody>
            <a:bodyPr rtlCol="0" anchor="ctr"/>
            <a:lstStyle/>
            <a:p>
              <a:endParaRPr lang="en-IN"/>
            </a:p>
          </p:txBody>
        </p:sp>
        <p:sp>
          <p:nvSpPr>
            <p:cNvPr id="2868" name="Freeform: Shape 2867">
              <a:extLst>
                <a:ext uri="{FF2B5EF4-FFF2-40B4-BE49-F238E27FC236}">
                  <a16:creationId xmlns:a16="http://schemas.microsoft.com/office/drawing/2014/main" xmlns="" id="{AEF6B88C-8AA9-7D96-8C46-003A3CD3DB8F}"/>
                </a:ext>
              </a:extLst>
            </p:cNvPr>
            <p:cNvSpPr/>
            <p:nvPr/>
          </p:nvSpPr>
          <p:spPr>
            <a:xfrm>
              <a:off x="4164365" y="630647"/>
              <a:ext cx="4851" cy="11813"/>
            </a:xfrm>
            <a:custGeom>
              <a:avLst/>
              <a:gdLst>
                <a:gd name="connsiteX0" fmla="*/ 47 w 4851"/>
                <a:gd name="connsiteY0" fmla="*/ 5607 h 11813"/>
                <a:gd name="connsiteX1" fmla="*/ 2904 w 4851"/>
                <a:gd name="connsiteY1" fmla="*/ -12 h 11813"/>
                <a:gd name="connsiteX2" fmla="*/ 4714 w 4851"/>
                <a:gd name="connsiteY2" fmla="*/ 5988 h 11813"/>
                <a:gd name="connsiteX3" fmla="*/ 1761 w 4851"/>
                <a:gd name="connsiteY3" fmla="*/ 11799 h 11813"/>
                <a:gd name="connsiteX4" fmla="*/ 47 w 4851"/>
                <a:gd name="connsiteY4" fmla="*/ 5607 h 11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 h="11813">
                  <a:moveTo>
                    <a:pt x="47" y="5607"/>
                  </a:moveTo>
                  <a:cubicBezTo>
                    <a:pt x="47" y="2369"/>
                    <a:pt x="1571" y="-108"/>
                    <a:pt x="2904" y="-12"/>
                  </a:cubicBezTo>
                  <a:cubicBezTo>
                    <a:pt x="4238" y="83"/>
                    <a:pt x="5190" y="2750"/>
                    <a:pt x="4714" y="5988"/>
                  </a:cubicBezTo>
                  <a:cubicBezTo>
                    <a:pt x="4238" y="9227"/>
                    <a:pt x="3000" y="11799"/>
                    <a:pt x="1761" y="11799"/>
                  </a:cubicBezTo>
                  <a:cubicBezTo>
                    <a:pt x="523" y="11799"/>
                    <a:pt x="-239" y="8941"/>
                    <a:pt x="47" y="5607"/>
                  </a:cubicBezTo>
                  <a:close/>
                </a:path>
              </a:pathLst>
            </a:custGeom>
            <a:solidFill>
              <a:srgbClr val="FFD54C"/>
            </a:solidFill>
            <a:ln w="9525" cap="flat">
              <a:noFill/>
              <a:prstDash val="solid"/>
              <a:miter/>
            </a:ln>
          </p:spPr>
          <p:txBody>
            <a:bodyPr rtlCol="0" anchor="ctr"/>
            <a:lstStyle/>
            <a:p>
              <a:endParaRPr lang="en-IN"/>
            </a:p>
          </p:txBody>
        </p:sp>
        <p:sp>
          <p:nvSpPr>
            <p:cNvPr id="2869" name="Freeform: Shape 2868">
              <a:extLst>
                <a:ext uri="{FF2B5EF4-FFF2-40B4-BE49-F238E27FC236}">
                  <a16:creationId xmlns:a16="http://schemas.microsoft.com/office/drawing/2014/main" xmlns="" id="{7911DF05-C95F-37C2-CEF4-B5F63743D59C}"/>
                </a:ext>
              </a:extLst>
            </p:cNvPr>
            <p:cNvSpPr/>
            <p:nvPr/>
          </p:nvSpPr>
          <p:spPr>
            <a:xfrm>
              <a:off x="4170452" y="623272"/>
              <a:ext cx="7029" cy="11135"/>
            </a:xfrm>
            <a:custGeom>
              <a:avLst/>
              <a:gdLst>
                <a:gd name="connsiteX0" fmla="*/ 56 w 7029"/>
                <a:gd name="connsiteY0" fmla="*/ 4886 h 11135"/>
                <a:gd name="connsiteX1" fmla="*/ 4247 w 7029"/>
                <a:gd name="connsiteY1" fmla="*/ 28 h 11135"/>
                <a:gd name="connsiteX2" fmla="*/ 6914 w 7029"/>
                <a:gd name="connsiteY2" fmla="*/ 6219 h 11135"/>
                <a:gd name="connsiteX3" fmla="*/ 2723 w 7029"/>
                <a:gd name="connsiteY3" fmla="*/ 11077 h 11135"/>
                <a:gd name="connsiteX4" fmla="*/ 56 w 7029"/>
                <a:gd name="connsiteY4" fmla="*/ 4886 h 11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9" h="11135">
                  <a:moveTo>
                    <a:pt x="56" y="4886"/>
                  </a:moveTo>
                  <a:cubicBezTo>
                    <a:pt x="56" y="1838"/>
                    <a:pt x="2342" y="-353"/>
                    <a:pt x="4247" y="28"/>
                  </a:cubicBezTo>
                  <a:cubicBezTo>
                    <a:pt x="6152" y="409"/>
                    <a:pt x="7390" y="3171"/>
                    <a:pt x="6914" y="6219"/>
                  </a:cubicBezTo>
                  <a:cubicBezTo>
                    <a:pt x="6438" y="9267"/>
                    <a:pt x="4532" y="11458"/>
                    <a:pt x="2723" y="11077"/>
                  </a:cubicBezTo>
                  <a:cubicBezTo>
                    <a:pt x="913" y="10696"/>
                    <a:pt x="-325" y="7457"/>
                    <a:pt x="56" y="4886"/>
                  </a:cubicBezTo>
                  <a:close/>
                </a:path>
              </a:pathLst>
            </a:custGeom>
            <a:solidFill>
              <a:srgbClr val="FFD54C"/>
            </a:solidFill>
            <a:ln w="9525" cap="flat">
              <a:noFill/>
              <a:prstDash val="solid"/>
              <a:miter/>
            </a:ln>
          </p:spPr>
          <p:txBody>
            <a:bodyPr rtlCol="0" anchor="ctr"/>
            <a:lstStyle/>
            <a:p>
              <a:endParaRPr lang="en-IN"/>
            </a:p>
          </p:txBody>
        </p:sp>
        <p:sp>
          <p:nvSpPr>
            <p:cNvPr id="2870" name="Freeform: Shape 2869">
              <a:extLst>
                <a:ext uri="{FF2B5EF4-FFF2-40B4-BE49-F238E27FC236}">
                  <a16:creationId xmlns:a16="http://schemas.microsoft.com/office/drawing/2014/main" xmlns="" id="{C37A636F-53B4-84B6-5EB9-DD9C360DB68D}"/>
                </a:ext>
              </a:extLst>
            </p:cNvPr>
            <p:cNvSpPr/>
            <p:nvPr/>
          </p:nvSpPr>
          <p:spPr>
            <a:xfrm>
              <a:off x="4202086" y="640388"/>
              <a:ext cx="7014" cy="10690"/>
            </a:xfrm>
            <a:custGeom>
              <a:avLst/>
              <a:gdLst>
                <a:gd name="connsiteX0" fmla="*/ 425 w 7014"/>
                <a:gd name="connsiteY0" fmla="*/ 4439 h 10690"/>
                <a:gd name="connsiteX1" fmla="*/ 5188 w 7014"/>
                <a:gd name="connsiteY1" fmla="*/ 58 h 10690"/>
                <a:gd name="connsiteX2" fmla="*/ 6522 w 7014"/>
                <a:gd name="connsiteY2" fmla="*/ 6059 h 10690"/>
                <a:gd name="connsiteX3" fmla="*/ 1759 w 7014"/>
                <a:gd name="connsiteY3" fmla="*/ 10631 h 10690"/>
                <a:gd name="connsiteX4" fmla="*/ 425 w 7014"/>
                <a:gd name="connsiteY4" fmla="*/ 4439 h 10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4" h="10690">
                  <a:moveTo>
                    <a:pt x="425" y="4439"/>
                  </a:moveTo>
                  <a:cubicBezTo>
                    <a:pt x="1283" y="1487"/>
                    <a:pt x="3378" y="-418"/>
                    <a:pt x="5188" y="58"/>
                  </a:cubicBezTo>
                  <a:cubicBezTo>
                    <a:pt x="6998" y="534"/>
                    <a:pt x="7474" y="3201"/>
                    <a:pt x="6522" y="6059"/>
                  </a:cubicBezTo>
                  <a:cubicBezTo>
                    <a:pt x="5569" y="8916"/>
                    <a:pt x="3378" y="11012"/>
                    <a:pt x="1759" y="10631"/>
                  </a:cubicBezTo>
                  <a:cubicBezTo>
                    <a:pt x="140" y="10250"/>
                    <a:pt x="-527" y="7392"/>
                    <a:pt x="425" y="4439"/>
                  </a:cubicBezTo>
                  <a:close/>
                </a:path>
              </a:pathLst>
            </a:custGeom>
            <a:solidFill>
              <a:srgbClr val="FFD54C"/>
            </a:solidFill>
            <a:ln w="9525" cap="flat">
              <a:noFill/>
              <a:prstDash val="solid"/>
              <a:miter/>
            </a:ln>
          </p:spPr>
          <p:txBody>
            <a:bodyPr rtlCol="0" anchor="ctr"/>
            <a:lstStyle/>
            <a:p>
              <a:endParaRPr lang="en-IN"/>
            </a:p>
          </p:txBody>
        </p:sp>
        <p:sp>
          <p:nvSpPr>
            <p:cNvPr id="2871" name="Freeform: Shape 2870">
              <a:extLst>
                <a:ext uri="{FF2B5EF4-FFF2-40B4-BE49-F238E27FC236}">
                  <a16:creationId xmlns:a16="http://schemas.microsoft.com/office/drawing/2014/main" xmlns="" id="{FEA0BE36-F25C-EF3C-565E-73E6D575D8E2}"/>
                </a:ext>
              </a:extLst>
            </p:cNvPr>
            <p:cNvSpPr/>
            <p:nvPr/>
          </p:nvSpPr>
          <p:spPr>
            <a:xfrm>
              <a:off x="4180705" y="625758"/>
              <a:ext cx="9410" cy="14449"/>
            </a:xfrm>
            <a:custGeom>
              <a:avLst/>
              <a:gdLst>
                <a:gd name="connsiteX0" fmla="*/ 185 w 9410"/>
                <a:gd name="connsiteY0" fmla="*/ 6496 h 14449"/>
                <a:gd name="connsiteX1" fmla="*/ 6090 w 9410"/>
                <a:gd name="connsiteY1" fmla="*/ 19 h 14449"/>
                <a:gd name="connsiteX2" fmla="*/ 9138 w 9410"/>
                <a:gd name="connsiteY2" fmla="*/ 7925 h 14449"/>
                <a:gd name="connsiteX3" fmla="*/ 3233 w 9410"/>
                <a:gd name="connsiteY3" fmla="*/ 14402 h 14449"/>
                <a:gd name="connsiteX4" fmla="*/ 185 w 9410"/>
                <a:gd name="connsiteY4" fmla="*/ 6496 h 1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0" h="14449">
                  <a:moveTo>
                    <a:pt x="185" y="6496"/>
                  </a:moveTo>
                  <a:cubicBezTo>
                    <a:pt x="852" y="2495"/>
                    <a:pt x="3519" y="-362"/>
                    <a:pt x="6090" y="19"/>
                  </a:cubicBezTo>
                  <a:cubicBezTo>
                    <a:pt x="8662" y="400"/>
                    <a:pt x="9996" y="4019"/>
                    <a:pt x="9138" y="7925"/>
                  </a:cubicBezTo>
                  <a:cubicBezTo>
                    <a:pt x="8281" y="11830"/>
                    <a:pt x="5519" y="14783"/>
                    <a:pt x="3233" y="14402"/>
                  </a:cubicBezTo>
                  <a:cubicBezTo>
                    <a:pt x="947" y="14021"/>
                    <a:pt x="-577" y="10401"/>
                    <a:pt x="185" y="6496"/>
                  </a:cubicBezTo>
                  <a:close/>
                </a:path>
              </a:pathLst>
            </a:custGeom>
            <a:solidFill>
              <a:srgbClr val="FFD54C"/>
            </a:solidFill>
            <a:ln w="9525" cap="flat">
              <a:noFill/>
              <a:prstDash val="solid"/>
              <a:miter/>
            </a:ln>
          </p:spPr>
          <p:txBody>
            <a:bodyPr rtlCol="0" anchor="ctr"/>
            <a:lstStyle/>
            <a:p>
              <a:endParaRPr lang="en-IN"/>
            </a:p>
          </p:txBody>
        </p:sp>
        <p:sp>
          <p:nvSpPr>
            <p:cNvPr id="2872" name="Freeform: Shape 2871">
              <a:extLst>
                <a:ext uri="{FF2B5EF4-FFF2-40B4-BE49-F238E27FC236}">
                  <a16:creationId xmlns:a16="http://schemas.microsoft.com/office/drawing/2014/main" xmlns="" id="{F0B4D256-8C05-4977-09D2-81A45F9EF18D}"/>
                </a:ext>
              </a:extLst>
            </p:cNvPr>
            <p:cNvSpPr/>
            <p:nvPr/>
          </p:nvSpPr>
          <p:spPr>
            <a:xfrm>
              <a:off x="4187402" y="542515"/>
              <a:ext cx="5194" cy="5855"/>
            </a:xfrm>
            <a:custGeom>
              <a:avLst/>
              <a:gdLst>
                <a:gd name="connsiteX0" fmla="*/ 60 w 5194"/>
                <a:gd name="connsiteY0" fmla="*/ 2490 h 5855"/>
                <a:gd name="connsiteX1" fmla="*/ 2698 w 5194"/>
                <a:gd name="connsiteY1" fmla="*/ -14 h 5855"/>
                <a:gd name="connsiteX2" fmla="*/ 3013 w 5194"/>
                <a:gd name="connsiteY2" fmla="*/ 13 h 5855"/>
                <a:gd name="connsiteX3" fmla="*/ 5118 w 5194"/>
                <a:gd name="connsiteY3" fmla="*/ 3304 h 5855"/>
                <a:gd name="connsiteX4" fmla="*/ 5108 w 5194"/>
                <a:gd name="connsiteY4" fmla="*/ 3347 h 5855"/>
                <a:gd name="connsiteX5" fmla="*/ 2270 w 5194"/>
                <a:gd name="connsiteY5" fmla="*/ 5834 h 5855"/>
                <a:gd name="connsiteX6" fmla="*/ 2155 w 5194"/>
                <a:gd name="connsiteY6" fmla="*/ 5824 h 5855"/>
                <a:gd name="connsiteX7" fmla="*/ 50 w 5194"/>
                <a:gd name="connsiteY7" fmla="*/ 2533 h 5855"/>
                <a:gd name="connsiteX8" fmla="*/ 60 w 5194"/>
                <a:gd name="connsiteY8" fmla="*/ 2490 h 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94" h="5855">
                  <a:moveTo>
                    <a:pt x="60" y="2490"/>
                  </a:moveTo>
                  <a:cubicBezTo>
                    <a:pt x="98" y="1070"/>
                    <a:pt x="1279" y="-51"/>
                    <a:pt x="2698" y="-14"/>
                  </a:cubicBezTo>
                  <a:cubicBezTo>
                    <a:pt x="2803" y="-11"/>
                    <a:pt x="2908" y="-2"/>
                    <a:pt x="3013" y="13"/>
                  </a:cubicBezTo>
                  <a:cubicBezTo>
                    <a:pt x="4499" y="341"/>
                    <a:pt x="5442" y="1814"/>
                    <a:pt x="5118" y="3304"/>
                  </a:cubicBezTo>
                  <a:cubicBezTo>
                    <a:pt x="5118" y="3319"/>
                    <a:pt x="5108" y="3333"/>
                    <a:pt x="5108" y="3347"/>
                  </a:cubicBezTo>
                  <a:cubicBezTo>
                    <a:pt x="5013" y="4817"/>
                    <a:pt x="3746" y="5930"/>
                    <a:pt x="2270" y="5834"/>
                  </a:cubicBezTo>
                  <a:cubicBezTo>
                    <a:pt x="2232" y="5831"/>
                    <a:pt x="2193" y="5828"/>
                    <a:pt x="2155" y="5824"/>
                  </a:cubicBezTo>
                  <a:cubicBezTo>
                    <a:pt x="669" y="5496"/>
                    <a:pt x="-274" y="4023"/>
                    <a:pt x="50" y="2533"/>
                  </a:cubicBezTo>
                  <a:cubicBezTo>
                    <a:pt x="50" y="2519"/>
                    <a:pt x="60" y="2504"/>
                    <a:pt x="60" y="2490"/>
                  </a:cubicBezTo>
                  <a:close/>
                </a:path>
              </a:pathLst>
            </a:custGeom>
            <a:solidFill>
              <a:srgbClr val="FFD54C"/>
            </a:solidFill>
            <a:ln w="9525" cap="flat">
              <a:noFill/>
              <a:prstDash val="solid"/>
              <a:miter/>
            </a:ln>
          </p:spPr>
          <p:txBody>
            <a:bodyPr rtlCol="0" anchor="ctr"/>
            <a:lstStyle/>
            <a:p>
              <a:endParaRPr lang="en-IN"/>
            </a:p>
          </p:txBody>
        </p:sp>
        <p:sp>
          <p:nvSpPr>
            <p:cNvPr id="2873" name="Freeform: Shape 2872">
              <a:extLst>
                <a:ext uri="{FF2B5EF4-FFF2-40B4-BE49-F238E27FC236}">
                  <a16:creationId xmlns:a16="http://schemas.microsoft.com/office/drawing/2014/main" xmlns="" id="{DD33C80B-4C4A-5D4A-107D-C497755A2918}"/>
                </a:ext>
              </a:extLst>
            </p:cNvPr>
            <p:cNvSpPr/>
            <p:nvPr/>
          </p:nvSpPr>
          <p:spPr>
            <a:xfrm>
              <a:off x="4196909" y="556433"/>
              <a:ext cx="5032" cy="5734"/>
            </a:xfrm>
            <a:custGeom>
              <a:avLst/>
              <a:gdLst>
                <a:gd name="connsiteX0" fmla="*/ 78 w 5032"/>
                <a:gd name="connsiteY0" fmla="*/ 2383 h 5734"/>
                <a:gd name="connsiteX1" fmla="*/ 3002 w 5032"/>
                <a:gd name="connsiteY1" fmla="*/ -1 h 5734"/>
                <a:gd name="connsiteX2" fmla="*/ 3031 w 5032"/>
                <a:gd name="connsiteY2" fmla="*/ 2 h 5734"/>
                <a:gd name="connsiteX3" fmla="*/ 4936 w 5032"/>
                <a:gd name="connsiteY3" fmla="*/ 3240 h 5734"/>
                <a:gd name="connsiteX4" fmla="*/ 1888 w 5032"/>
                <a:gd name="connsiteY4" fmla="*/ 5717 h 5734"/>
                <a:gd name="connsiteX5" fmla="*/ 78 w 5032"/>
                <a:gd name="connsiteY5" fmla="*/ 2383 h 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2" h="5734">
                  <a:moveTo>
                    <a:pt x="78" y="2383"/>
                  </a:moveTo>
                  <a:cubicBezTo>
                    <a:pt x="230" y="918"/>
                    <a:pt x="1536" y="-150"/>
                    <a:pt x="3002" y="-1"/>
                  </a:cubicBezTo>
                  <a:cubicBezTo>
                    <a:pt x="3012" y="0"/>
                    <a:pt x="3021" y="1"/>
                    <a:pt x="3031" y="2"/>
                  </a:cubicBezTo>
                  <a:cubicBezTo>
                    <a:pt x="4450" y="375"/>
                    <a:pt x="5298" y="1821"/>
                    <a:pt x="4936" y="3240"/>
                  </a:cubicBezTo>
                  <a:cubicBezTo>
                    <a:pt x="4698" y="4719"/>
                    <a:pt x="3383" y="5784"/>
                    <a:pt x="1888" y="5717"/>
                  </a:cubicBezTo>
                  <a:cubicBezTo>
                    <a:pt x="497" y="5260"/>
                    <a:pt x="-293" y="3798"/>
                    <a:pt x="78" y="2383"/>
                  </a:cubicBezTo>
                  <a:close/>
                </a:path>
              </a:pathLst>
            </a:custGeom>
            <a:solidFill>
              <a:srgbClr val="FFD54C"/>
            </a:solidFill>
            <a:ln w="9525" cap="flat">
              <a:noFill/>
              <a:prstDash val="solid"/>
              <a:miter/>
            </a:ln>
          </p:spPr>
          <p:txBody>
            <a:bodyPr rtlCol="0" anchor="ctr"/>
            <a:lstStyle/>
            <a:p>
              <a:endParaRPr lang="en-IN"/>
            </a:p>
          </p:txBody>
        </p:sp>
        <p:sp>
          <p:nvSpPr>
            <p:cNvPr id="2874" name="Freeform: Shape 2873">
              <a:extLst>
                <a:ext uri="{FF2B5EF4-FFF2-40B4-BE49-F238E27FC236}">
                  <a16:creationId xmlns:a16="http://schemas.microsoft.com/office/drawing/2014/main" xmlns="" id="{D40498A9-D71E-0BD8-1B7E-E11A9A0468C1}"/>
                </a:ext>
              </a:extLst>
            </p:cNvPr>
            <p:cNvSpPr/>
            <p:nvPr/>
          </p:nvSpPr>
          <p:spPr>
            <a:xfrm>
              <a:off x="4181139" y="556340"/>
              <a:ext cx="5275" cy="6315"/>
            </a:xfrm>
            <a:custGeom>
              <a:avLst/>
              <a:gdLst>
                <a:gd name="connsiteX0" fmla="*/ 37 w 5275"/>
                <a:gd name="connsiteY0" fmla="*/ 2667 h 6315"/>
                <a:gd name="connsiteX1" fmla="*/ 2875 w 5275"/>
                <a:gd name="connsiteY1" fmla="*/ -14 h 6315"/>
                <a:gd name="connsiteX2" fmla="*/ 3085 w 5275"/>
                <a:gd name="connsiteY2" fmla="*/ -1 h 6315"/>
                <a:gd name="connsiteX3" fmla="*/ 5180 w 5275"/>
                <a:gd name="connsiteY3" fmla="*/ 3619 h 6315"/>
                <a:gd name="connsiteX4" fmla="*/ 2342 w 5275"/>
                <a:gd name="connsiteY4" fmla="*/ 6299 h 6315"/>
                <a:gd name="connsiteX5" fmla="*/ 2132 w 5275"/>
                <a:gd name="connsiteY5" fmla="*/ 6286 h 6315"/>
                <a:gd name="connsiteX6" fmla="*/ 37 w 5275"/>
                <a:gd name="connsiteY6" fmla="*/ 2667 h 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5" h="6315">
                  <a:moveTo>
                    <a:pt x="37" y="2667"/>
                  </a:moveTo>
                  <a:cubicBezTo>
                    <a:pt x="85" y="1142"/>
                    <a:pt x="1351" y="-59"/>
                    <a:pt x="2875" y="-14"/>
                  </a:cubicBezTo>
                  <a:cubicBezTo>
                    <a:pt x="2951" y="-12"/>
                    <a:pt x="3018" y="-7"/>
                    <a:pt x="3085" y="-1"/>
                  </a:cubicBezTo>
                  <a:cubicBezTo>
                    <a:pt x="4628" y="461"/>
                    <a:pt x="5552" y="2048"/>
                    <a:pt x="5180" y="3619"/>
                  </a:cubicBezTo>
                  <a:cubicBezTo>
                    <a:pt x="5133" y="5144"/>
                    <a:pt x="3866" y="6344"/>
                    <a:pt x="2342" y="6299"/>
                  </a:cubicBezTo>
                  <a:cubicBezTo>
                    <a:pt x="2266" y="6297"/>
                    <a:pt x="2199" y="6294"/>
                    <a:pt x="2132" y="6286"/>
                  </a:cubicBezTo>
                  <a:cubicBezTo>
                    <a:pt x="646" y="5753"/>
                    <a:pt x="-239" y="4223"/>
                    <a:pt x="37" y="2667"/>
                  </a:cubicBezTo>
                  <a:close/>
                </a:path>
              </a:pathLst>
            </a:custGeom>
            <a:solidFill>
              <a:srgbClr val="FFD54C"/>
            </a:solidFill>
            <a:ln w="9525" cap="flat">
              <a:noFill/>
              <a:prstDash val="solid"/>
              <a:miter/>
            </a:ln>
          </p:spPr>
          <p:txBody>
            <a:bodyPr rtlCol="0" anchor="ctr"/>
            <a:lstStyle/>
            <a:p>
              <a:endParaRPr lang="en-IN"/>
            </a:p>
          </p:txBody>
        </p:sp>
        <p:sp>
          <p:nvSpPr>
            <p:cNvPr id="2875" name="Freeform: Shape 2874">
              <a:extLst>
                <a:ext uri="{FF2B5EF4-FFF2-40B4-BE49-F238E27FC236}">
                  <a16:creationId xmlns:a16="http://schemas.microsoft.com/office/drawing/2014/main" xmlns="" id="{806BA304-4957-D861-AA02-4A8BC91D92F7}"/>
                </a:ext>
              </a:extLst>
            </p:cNvPr>
            <p:cNvSpPr/>
            <p:nvPr/>
          </p:nvSpPr>
          <p:spPr>
            <a:xfrm>
              <a:off x="4195506" y="625713"/>
              <a:ext cx="6474" cy="10090"/>
            </a:xfrm>
            <a:custGeom>
              <a:avLst/>
              <a:gdLst>
                <a:gd name="connsiteX0" fmla="*/ 243 w 6474"/>
                <a:gd name="connsiteY0" fmla="*/ 4065 h 10090"/>
                <a:gd name="connsiteX1" fmla="*/ 4529 w 6474"/>
                <a:gd name="connsiteY1" fmla="*/ 64 h 10090"/>
                <a:gd name="connsiteX2" fmla="*/ 6148 w 6474"/>
                <a:gd name="connsiteY2" fmla="*/ 5970 h 10090"/>
                <a:gd name="connsiteX3" fmla="*/ 1862 w 6474"/>
                <a:gd name="connsiteY3" fmla="*/ 9970 h 10090"/>
                <a:gd name="connsiteX4" fmla="*/ 243 w 6474"/>
                <a:gd name="connsiteY4" fmla="*/ 4065 h 10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 h="10090">
                  <a:moveTo>
                    <a:pt x="243" y="4065"/>
                  </a:moveTo>
                  <a:cubicBezTo>
                    <a:pt x="910" y="1302"/>
                    <a:pt x="2815" y="-412"/>
                    <a:pt x="4529" y="64"/>
                  </a:cubicBezTo>
                  <a:cubicBezTo>
                    <a:pt x="6244" y="540"/>
                    <a:pt x="6911" y="3207"/>
                    <a:pt x="6148" y="5970"/>
                  </a:cubicBezTo>
                  <a:cubicBezTo>
                    <a:pt x="5387" y="8732"/>
                    <a:pt x="3481" y="10542"/>
                    <a:pt x="1862" y="9970"/>
                  </a:cubicBezTo>
                  <a:cubicBezTo>
                    <a:pt x="243" y="9399"/>
                    <a:pt x="-424" y="6827"/>
                    <a:pt x="243" y="4065"/>
                  </a:cubicBezTo>
                  <a:close/>
                </a:path>
              </a:pathLst>
            </a:custGeom>
            <a:solidFill>
              <a:srgbClr val="FFD54C"/>
            </a:solidFill>
            <a:ln w="9525" cap="flat">
              <a:noFill/>
              <a:prstDash val="solid"/>
              <a:miter/>
            </a:ln>
          </p:spPr>
          <p:txBody>
            <a:bodyPr rtlCol="0" anchor="ctr"/>
            <a:lstStyle/>
            <a:p>
              <a:endParaRPr lang="en-IN"/>
            </a:p>
          </p:txBody>
        </p:sp>
        <p:sp>
          <p:nvSpPr>
            <p:cNvPr id="2876" name="Freeform: Shape 2875">
              <a:extLst>
                <a:ext uri="{FF2B5EF4-FFF2-40B4-BE49-F238E27FC236}">
                  <a16:creationId xmlns:a16="http://schemas.microsoft.com/office/drawing/2014/main" xmlns="" id="{E3C533DF-810A-EBEB-C6FD-49AEC7A27822}"/>
                </a:ext>
              </a:extLst>
            </p:cNvPr>
            <p:cNvSpPr/>
            <p:nvPr/>
          </p:nvSpPr>
          <p:spPr>
            <a:xfrm>
              <a:off x="4203750" y="625427"/>
              <a:ext cx="6560" cy="9585"/>
            </a:xfrm>
            <a:custGeom>
              <a:avLst/>
              <a:gdLst>
                <a:gd name="connsiteX0" fmla="*/ 286 w 6560"/>
                <a:gd name="connsiteY0" fmla="*/ 3970 h 9585"/>
                <a:gd name="connsiteX1" fmla="*/ 4667 w 6560"/>
                <a:gd name="connsiteY1" fmla="*/ 64 h 9585"/>
                <a:gd name="connsiteX2" fmla="*/ 6191 w 6560"/>
                <a:gd name="connsiteY2" fmla="*/ 5589 h 9585"/>
                <a:gd name="connsiteX3" fmla="*/ 1810 w 6560"/>
                <a:gd name="connsiteY3" fmla="*/ 9494 h 9585"/>
                <a:gd name="connsiteX4" fmla="*/ 286 w 6560"/>
                <a:gd name="connsiteY4" fmla="*/ 3970 h 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60" h="9585">
                  <a:moveTo>
                    <a:pt x="286" y="3970"/>
                  </a:moveTo>
                  <a:cubicBezTo>
                    <a:pt x="1048" y="1303"/>
                    <a:pt x="3048" y="-412"/>
                    <a:pt x="4667" y="64"/>
                  </a:cubicBezTo>
                  <a:cubicBezTo>
                    <a:pt x="6286" y="541"/>
                    <a:pt x="7048" y="3017"/>
                    <a:pt x="6191" y="5589"/>
                  </a:cubicBezTo>
                  <a:cubicBezTo>
                    <a:pt x="5334" y="8161"/>
                    <a:pt x="3334" y="9970"/>
                    <a:pt x="1810" y="9494"/>
                  </a:cubicBezTo>
                  <a:cubicBezTo>
                    <a:pt x="286" y="9018"/>
                    <a:pt x="-476" y="6541"/>
                    <a:pt x="286" y="3970"/>
                  </a:cubicBezTo>
                  <a:close/>
                </a:path>
              </a:pathLst>
            </a:custGeom>
            <a:solidFill>
              <a:srgbClr val="FFD54C"/>
            </a:solidFill>
            <a:ln w="9525" cap="flat">
              <a:noFill/>
              <a:prstDash val="solid"/>
              <a:miter/>
            </a:ln>
          </p:spPr>
          <p:txBody>
            <a:bodyPr rtlCol="0" anchor="ctr"/>
            <a:lstStyle/>
            <a:p>
              <a:endParaRPr lang="en-IN"/>
            </a:p>
          </p:txBody>
        </p:sp>
        <p:sp>
          <p:nvSpPr>
            <p:cNvPr id="2877" name="Freeform: Shape 2876">
              <a:extLst>
                <a:ext uri="{FF2B5EF4-FFF2-40B4-BE49-F238E27FC236}">
                  <a16:creationId xmlns:a16="http://schemas.microsoft.com/office/drawing/2014/main" xmlns="" id="{FC0C4EC6-B741-6BF4-A897-78337FC93E24}"/>
                </a:ext>
              </a:extLst>
            </p:cNvPr>
            <p:cNvSpPr/>
            <p:nvPr/>
          </p:nvSpPr>
          <p:spPr>
            <a:xfrm>
              <a:off x="4164889" y="616839"/>
              <a:ext cx="2312" cy="4953"/>
            </a:xfrm>
            <a:custGeom>
              <a:avLst/>
              <a:gdLst>
                <a:gd name="connsiteX0" fmla="*/ -1 w 2312"/>
                <a:gd name="connsiteY0" fmla="*/ 2366 h 4953"/>
                <a:gd name="connsiteX1" fmla="*/ 1332 w 2312"/>
                <a:gd name="connsiteY1" fmla="*/ -15 h 4953"/>
                <a:gd name="connsiteX2" fmla="*/ 2285 w 2312"/>
                <a:gd name="connsiteY2" fmla="*/ 2557 h 4953"/>
                <a:gd name="connsiteX3" fmla="*/ 951 w 2312"/>
                <a:gd name="connsiteY3" fmla="*/ 4938 h 4953"/>
                <a:gd name="connsiteX4" fmla="*/ -1 w 2312"/>
                <a:gd name="connsiteY4" fmla="*/ 2366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2" h="4953">
                  <a:moveTo>
                    <a:pt x="-1" y="2366"/>
                  </a:moveTo>
                  <a:cubicBezTo>
                    <a:pt x="-1" y="1033"/>
                    <a:pt x="666" y="-15"/>
                    <a:pt x="1332" y="-15"/>
                  </a:cubicBezTo>
                  <a:cubicBezTo>
                    <a:pt x="1999" y="-15"/>
                    <a:pt x="2380" y="1223"/>
                    <a:pt x="2285" y="2557"/>
                  </a:cubicBezTo>
                  <a:cubicBezTo>
                    <a:pt x="2189" y="3890"/>
                    <a:pt x="1523" y="4938"/>
                    <a:pt x="951" y="4938"/>
                  </a:cubicBezTo>
                  <a:cubicBezTo>
                    <a:pt x="380" y="4938"/>
                    <a:pt x="-96" y="3700"/>
                    <a:pt x="-1" y="2366"/>
                  </a:cubicBezTo>
                  <a:close/>
                </a:path>
              </a:pathLst>
            </a:custGeom>
            <a:solidFill>
              <a:srgbClr val="FFD54C"/>
            </a:solidFill>
            <a:ln w="9525" cap="flat">
              <a:noFill/>
              <a:prstDash val="solid"/>
              <a:miter/>
            </a:ln>
          </p:spPr>
          <p:txBody>
            <a:bodyPr rtlCol="0" anchor="ctr"/>
            <a:lstStyle/>
            <a:p>
              <a:endParaRPr lang="en-IN"/>
            </a:p>
          </p:txBody>
        </p:sp>
        <p:sp>
          <p:nvSpPr>
            <p:cNvPr id="2878" name="Freeform: Shape 2877">
              <a:extLst>
                <a:ext uri="{FF2B5EF4-FFF2-40B4-BE49-F238E27FC236}">
                  <a16:creationId xmlns:a16="http://schemas.microsoft.com/office/drawing/2014/main" xmlns="" id="{4D93516A-838F-E069-4465-6506FEDAE8EC}"/>
                </a:ext>
              </a:extLst>
            </p:cNvPr>
            <p:cNvSpPr/>
            <p:nvPr/>
          </p:nvSpPr>
          <p:spPr>
            <a:xfrm>
              <a:off x="4167339" y="598161"/>
              <a:ext cx="8150" cy="14010"/>
            </a:xfrm>
            <a:custGeom>
              <a:avLst/>
              <a:gdLst>
                <a:gd name="connsiteX0" fmla="*/ 25 w 8150"/>
                <a:gd name="connsiteY0" fmla="*/ 6661 h 14010"/>
                <a:gd name="connsiteX1" fmla="*/ 4597 w 8150"/>
                <a:gd name="connsiteY1" fmla="*/ -6 h 14010"/>
                <a:gd name="connsiteX2" fmla="*/ 8026 w 8150"/>
                <a:gd name="connsiteY2" fmla="*/ 7518 h 14010"/>
                <a:gd name="connsiteX3" fmla="*/ 3073 w 8150"/>
                <a:gd name="connsiteY3" fmla="*/ 13995 h 14010"/>
                <a:gd name="connsiteX4" fmla="*/ 25 w 8150"/>
                <a:gd name="connsiteY4" fmla="*/ 6661 h 14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0" h="14010">
                  <a:moveTo>
                    <a:pt x="25" y="6661"/>
                  </a:moveTo>
                  <a:cubicBezTo>
                    <a:pt x="25" y="2756"/>
                    <a:pt x="2311" y="-197"/>
                    <a:pt x="4597" y="-6"/>
                  </a:cubicBezTo>
                  <a:cubicBezTo>
                    <a:pt x="6883" y="184"/>
                    <a:pt x="8598" y="3708"/>
                    <a:pt x="8026" y="7518"/>
                  </a:cubicBezTo>
                  <a:cubicBezTo>
                    <a:pt x="7921" y="10510"/>
                    <a:pt x="5931" y="13108"/>
                    <a:pt x="3073" y="13995"/>
                  </a:cubicBezTo>
                  <a:cubicBezTo>
                    <a:pt x="1073" y="13805"/>
                    <a:pt x="-261" y="10947"/>
                    <a:pt x="25" y="6661"/>
                  </a:cubicBezTo>
                  <a:close/>
                </a:path>
              </a:pathLst>
            </a:custGeom>
            <a:solidFill>
              <a:srgbClr val="FFD54C"/>
            </a:solidFill>
            <a:ln w="9525" cap="flat">
              <a:noFill/>
              <a:prstDash val="solid"/>
              <a:miter/>
            </a:ln>
          </p:spPr>
          <p:txBody>
            <a:bodyPr rtlCol="0" anchor="ctr"/>
            <a:lstStyle/>
            <a:p>
              <a:endParaRPr lang="en-IN"/>
            </a:p>
          </p:txBody>
        </p:sp>
        <p:sp>
          <p:nvSpPr>
            <p:cNvPr id="2879" name="Freeform: Shape 2878">
              <a:extLst>
                <a:ext uri="{FF2B5EF4-FFF2-40B4-BE49-F238E27FC236}">
                  <a16:creationId xmlns:a16="http://schemas.microsoft.com/office/drawing/2014/main" xmlns="" id="{817C1550-6BBA-6A60-BEBB-914819AFBB70}"/>
                </a:ext>
              </a:extLst>
            </p:cNvPr>
            <p:cNvSpPr/>
            <p:nvPr/>
          </p:nvSpPr>
          <p:spPr>
            <a:xfrm>
              <a:off x="4176661" y="603906"/>
              <a:ext cx="14062" cy="20417"/>
            </a:xfrm>
            <a:custGeom>
              <a:avLst/>
              <a:gdLst>
                <a:gd name="connsiteX0" fmla="*/ 133 w 14062"/>
                <a:gd name="connsiteY0" fmla="*/ 8917 h 20417"/>
                <a:gd name="connsiteX1" fmla="*/ 8706 w 14062"/>
                <a:gd name="connsiteY1" fmla="*/ 59 h 20417"/>
                <a:gd name="connsiteX2" fmla="*/ 13754 w 14062"/>
                <a:gd name="connsiteY2" fmla="*/ 11394 h 20417"/>
                <a:gd name="connsiteX3" fmla="*/ 5182 w 14062"/>
                <a:gd name="connsiteY3" fmla="*/ 20347 h 20417"/>
                <a:gd name="connsiteX4" fmla="*/ 133 w 14062"/>
                <a:gd name="connsiteY4" fmla="*/ 8917 h 20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2" h="20417">
                  <a:moveTo>
                    <a:pt x="133" y="8917"/>
                  </a:moveTo>
                  <a:cubicBezTo>
                    <a:pt x="895" y="3298"/>
                    <a:pt x="4800" y="-608"/>
                    <a:pt x="8706" y="59"/>
                  </a:cubicBezTo>
                  <a:cubicBezTo>
                    <a:pt x="12611" y="726"/>
                    <a:pt x="14897" y="5774"/>
                    <a:pt x="13754" y="11394"/>
                  </a:cubicBezTo>
                  <a:cubicBezTo>
                    <a:pt x="12611" y="17014"/>
                    <a:pt x="8706" y="20919"/>
                    <a:pt x="5182" y="20347"/>
                  </a:cubicBezTo>
                  <a:cubicBezTo>
                    <a:pt x="1657" y="19776"/>
                    <a:pt x="-629" y="14728"/>
                    <a:pt x="133" y="8917"/>
                  </a:cubicBezTo>
                  <a:close/>
                </a:path>
              </a:pathLst>
            </a:custGeom>
            <a:solidFill>
              <a:srgbClr val="FFD54C"/>
            </a:solidFill>
            <a:ln w="9525" cap="flat">
              <a:noFill/>
              <a:prstDash val="solid"/>
              <a:miter/>
            </a:ln>
          </p:spPr>
          <p:txBody>
            <a:bodyPr rtlCol="0" anchor="ctr"/>
            <a:lstStyle/>
            <a:p>
              <a:endParaRPr lang="en-IN"/>
            </a:p>
          </p:txBody>
        </p:sp>
        <p:sp>
          <p:nvSpPr>
            <p:cNvPr id="2880" name="Freeform: Shape 2879">
              <a:extLst>
                <a:ext uri="{FF2B5EF4-FFF2-40B4-BE49-F238E27FC236}">
                  <a16:creationId xmlns:a16="http://schemas.microsoft.com/office/drawing/2014/main" xmlns="" id="{FCB4D978-1904-4B08-ACBB-A0B37D997D58}"/>
                </a:ext>
              </a:extLst>
            </p:cNvPr>
            <p:cNvSpPr/>
            <p:nvPr/>
          </p:nvSpPr>
          <p:spPr>
            <a:xfrm>
              <a:off x="4192083" y="611098"/>
              <a:ext cx="7750" cy="11168"/>
            </a:xfrm>
            <a:custGeom>
              <a:avLst/>
              <a:gdLst>
                <a:gd name="connsiteX0" fmla="*/ 142 w 7750"/>
                <a:gd name="connsiteY0" fmla="*/ 4963 h 11168"/>
                <a:gd name="connsiteX1" fmla="*/ 5190 w 7750"/>
                <a:gd name="connsiteY1" fmla="*/ 10 h 11168"/>
                <a:gd name="connsiteX2" fmla="*/ 7476 w 7750"/>
                <a:gd name="connsiteY2" fmla="*/ 6582 h 11168"/>
                <a:gd name="connsiteX3" fmla="*/ 2618 w 7750"/>
                <a:gd name="connsiteY3" fmla="*/ 11059 h 11168"/>
                <a:gd name="connsiteX4" fmla="*/ 142 w 7750"/>
                <a:gd name="connsiteY4" fmla="*/ 4963 h 11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0" h="11168">
                  <a:moveTo>
                    <a:pt x="142" y="4963"/>
                  </a:moveTo>
                  <a:cubicBezTo>
                    <a:pt x="809" y="1915"/>
                    <a:pt x="3095" y="-276"/>
                    <a:pt x="5190" y="10"/>
                  </a:cubicBezTo>
                  <a:cubicBezTo>
                    <a:pt x="7286" y="296"/>
                    <a:pt x="8238" y="3630"/>
                    <a:pt x="7476" y="6582"/>
                  </a:cubicBezTo>
                  <a:cubicBezTo>
                    <a:pt x="6714" y="9535"/>
                    <a:pt x="4619" y="11631"/>
                    <a:pt x="2618" y="11059"/>
                  </a:cubicBezTo>
                  <a:cubicBezTo>
                    <a:pt x="618" y="10488"/>
                    <a:pt x="-430" y="8011"/>
                    <a:pt x="142" y="4963"/>
                  </a:cubicBezTo>
                  <a:close/>
                </a:path>
              </a:pathLst>
            </a:custGeom>
            <a:solidFill>
              <a:srgbClr val="FFD54C"/>
            </a:solidFill>
            <a:ln w="9525" cap="flat">
              <a:noFill/>
              <a:prstDash val="solid"/>
              <a:miter/>
            </a:ln>
          </p:spPr>
          <p:txBody>
            <a:bodyPr rtlCol="0" anchor="ctr"/>
            <a:lstStyle/>
            <a:p>
              <a:endParaRPr lang="en-IN"/>
            </a:p>
          </p:txBody>
        </p:sp>
        <p:sp>
          <p:nvSpPr>
            <p:cNvPr id="2881" name="Freeform: Shape 2880">
              <a:extLst>
                <a:ext uri="{FF2B5EF4-FFF2-40B4-BE49-F238E27FC236}">
                  <a16:creationId xmlns:a16="http://schemas.microsoft.com/office/drawing/2014/main" xmlns="" id="{5825601C-2F05-B8E3-BA28-B3C8B988900C}"/>
                </a:ext>
              </a:extLst>
            </p:cNvPr>
            <p:cNvSpPr/>
            <p:nvPr/>
          </p:nvSpPr>
          <p:spPr>
            <a:xfrm>
              <a:off x="4203533" y="610396"/>
              <a:ext cx="6105" cy="8720"/>
            </a:xfrm>
            <a:custGeom>
              <a:avLst/>
              <a:gdLst>
                <a:gd name="connsiteX0" fmla="*/ 216 w 6105"/>
                <a:gd name="connsiteY0" fmla="*/ 3475 h 8720"/>
                <a:gd name="connsiteX1" fmla="*/ 4217 w 6105"/>
                <a:gd name="connsiteY1" fmla="*/ 46 h 8720"/>
                <a:gd name="connsiteX2" fmla="*/ 5836 w 6105"/>
                <a:gd name="connsiteY2" fmla="*/ 5190 h 8720"/>
                <a:gd name="connsiteX3" fmla="*/ 1836 w 6105"/>
                <a:gd name="connsiteY3" fmla="*/ 8619 h 8720"/>
                <a:gd name="connsiteX4" fmla="*/ 216 w 6105"/>
                <a:gd name="connsiteY4" fmla="*/ 3475 h 8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 h="8720">
                  <a:moveTo>
                    <a:pt x="216" y="3475"/>
                  </a:moveTo>
                  <a:cubicBezTo>
                    <a:pt x="788" y="1094"/>
                    <a:pt x="2598" y="-335"/>
                    <a:pt x="4217" y="46"/>
                  </a:cubicBezTo>
                  <a:cubicBezTo>
                    <a:pt x="5836" y="427"/>
                    <a:pt x="6503" y="2808"/>
                    <a:pt x="5836" y="5190"/>
                  </a:cubicBezTo>
                  <a:cubicBezTo>
                    <a:pt x="5170" y="7571"/>
                    <a:pt x="3265" y="9095"/>
                    <a:pt x="1836" y="8619"/>
                  </a:cubicBezTo>
                  <a:cubicBezTo>
                    <a:pt x="407" y="8142"/>
                    <a:pt x="-450" y="5856"/>
                    <a:pt x="216" y="3475"/>
                  </a:cubicBezTo>
                  <a:close/>
                </a:path>
              </a:pathLst>
            </a:custGeom>
            <a:solidFill>
              <a:srgbClr val="FFD54C"/>
            </a:solidFill>
            <a:ln w="9525" cap="flat">
              <a:noFill/>
              <a:prstDash val="solid"/>
              <a:miter/>
            </a:ln>
          </p:spPr>
          <p:txBody>
            <a:bodyPr rtlCol="0" anchor="ctr"/>
            <a:lstStyle/>
            <a:p>
              <a:endParaRPr lang="en-IN"/>
            </a:p>
          </p:txBody>
        </p:sp>
        <p:sp>
          <p:nvSpPr>
            <p:cNvPr id="2882" name="Freeform: Shape 2881">
              <a:extLst>
                <a:ext uri="{FF2B5EF4-FFF2-40B4-BE49-F238E27FC236}">
                  <a16:creationId xmlns:a16="http://schemas.microsoft.com/office/drawing/2014/main" xmlns="" id="{C6B3E8C7-3B20-DDE2-4AF9-DCDA14308CBC}"/>
                </a:ext>
              </a:extLst>
            </p:cNvPr>
            <p:cNvSpPr/>
            <p:nvPr/>
          </p:nvSpPr>
          <p:spPr>
            <a:xfrm>
              <a:off x="4213081" y="601911"/>
              <a:ext cx="5190" cy="6970"/>
            </a:xfrm>
            <a:custGeom>
              <a:avLst/>
              <a:gdLst>
                <a:gd name="connsiteX0" fmla="*/ 194 w 5190"/>
                <a:gd name="connsiteY0" fmla="*/ 2816 h 6970"/>
                <a:gd name="connsiteX1" fmla="*/ 3623 w 5190"/>
                <a:gd name="connsiteY1" fmla="*/ 54 h 6970"/>
                <a:gd name="connsiteX2" fmla="*/ 4956 w 5190"/>
                <a:gd name="connsiteY2" fmla="*/ 4150 h 6970"/>
                <a:gd name="connsiteX3" fmla="*/ 1527 w 5190"/>
                <a:gd name="connsiteY3" fmla="*/ 6912 h 6970"/>
                <a:gd name="connsiteX4" fmla="*/ 194 w 5190"/>
                <a:gd name="connsiteY4" fmla="*/ 2816 h 6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0" h="6970">
                  <a:moveTo>
                    <a:pt x="194" y="2816"/>
                  </a:moveTo>
                  <a:cubicBezTo>
                    <a:pt x="765" y="911"/>
                    <a:pt x="2289" y="-327"/>
                    <a:pt x="3623" y="54"/>
                  </a:cubicBezTo>
                  <a:cubicBezTo>
                    <a:pt x="4956" y="435"/>
                    <a:pt x="5527" y="2245"/>
                    <a:pt x="4956" y="4150"/>
                  </a:cubicBezTo>
                  <a:cubicBezTo>
                    <a:pt x="4385" y="6055"/>
                    <a:pt x="2765" y="7198"/>
                    <a:pt x="1527" y="6912"/>
                  </a:cubicBezTo>
                  <a:cubicBezTo>
                    <a:pt x="289" y="6626"/>
                    <a:pt x="-378" y="4721"/>
                    <a:pt x="194" y="2816"/>
                  </a:cubicBezTo>
                  <a:close/>
                </a:path>
              </a:pathLst>
            </a:custGeom>
            <a:solidFill>
              <a:srgbClr val="FFD54C"/>
            </a:solidFill>
            <a:ln w="9525" cap="flat">
              <a:noFill/>
              <a:prstDash val="solid"/>
              <a:miter/>
            </a:ln>
          </p:spPr>
          <p:txBody>
            <a:bodyPr rtlCol="0" anchor="ctr"/>
            <a:lstStyle/>
            <a:p>
              <a:endParaRPr lang="en-IN"/>
            </a:p>
          </p:txBody>
        </p:sp>
        <p:sp>
          <p:nvSpPr>
            <p:cNvPr id="2883" name="Freeform: Shape 2882">
              <a:extLst>
                <a:ext uri="{FF2B5EF4-FFF2-40B4-BE49-F238E27FC236}">
                  <a16:creationId xmlns:a16="http://schemas.microsoft.com/office/drawing/2014/main" xmlns="" id="{434AB12E-A860-7A15-17F8-12B330E404B1}"/>
                </a:ext>
              </a:extLst>
            </p:cNvPr>
            <p:cNvSpPr/>
            <p:nvPr/>
          </p:nvSpPr>
          <p:spPr>
            <a:xfrm>
              <a:off x="4204685" y="598335"/>
              <a:ext cx="6445" cy="8861"/>
            </a:xfrm>
            <a:custGeom>
              <a:avLst/>
              <a:gdLst>
                <a:gd name="connsiteX0" fmla="*/ 1827 w 6445"/>
                <a:gd name="connsiteY0" fmla="*/ 677 h 8861"/>
                <a:gd name="connsiteX1" fmla="*/ 5599 w 6445"/>
                <a:gd name="connsiteY1" fmla="*/ 859 h 8861"/>
                <a:gd name="connsiteX2" fmla="*/ 6208 w 6445"/>
                <a:gd name="connsiteY2" fmla="*/ 2011 h 8861"/>
                <a:gd name="connsiteX3" fmla="*/ 4494 w 6445"/>
                <a:gd name="connsiteY3" fmla="*/ 8107 h 8861"/>
                <a:gd name="connsiteX4" fmla="*/ 988 w 6445"/>
                <a:gd name="connsiteY4" fmla="*/ 8135 h 8861"/>
                <a:gd name="connsiteX5" fmla="*/ 303 w 6445"/>
                <a:gd name="connsiteY5" fmla="*/ 6868 h 8861"/>
                <a:gd name="connsiteX6" fmla="*/ 1827 w 6445"/>
                <a:gd name="connsiteY6" fmla="*/ 677 h 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45" h="8861">
                  <a:moveTo>
                    <a:pt x="1827" y="677"/>
                  </a:moveTo>
                  <a:cubicBezTo>
                    <a:pt x="2922" y="-312"/>
                    <a:pt x="4608" y="-231"/>
                    <a:pt x="5599" y="859"/>
                  </a:cubicBezTo>
                  <a:cubicBezTo>
                    <a:pt x="5894" y="1186"/>
                    <a:pt x="6103" y="1582"/>
                    <a:pt x="6208" y="2011"/>
                  </a:cubicBezTo>
                  <a:cubicBezTo>
                    <a:pt x="6818" y="4203"/>
                    <a:pt x="6160" y="6554"/>
                    <a:pt x="4494" y="8107"/>
                  </a:cubicBezTo>
                  <a:cubicBezTo>
                    <a:pt x="3532" y="9081"/>
                    <a:pt x="1970" y="9094"/>
                    <a:pt x="988" y="8135"/>
                  </a:cubicBezTo>
                  <a:cubicBezTo>
                    <a:pt x="646" y="7790"/>
                    <a:pt x="398" y="7349"/>
                    <a:pt x="303" y="6868"/>
                  </a:cubicBezTo>
                  <a:cubicBezTo>
                    <a:pt x="-440" y="4684"/>
                    <a:pt x="150" y="2266"/>
                    <a:pt x="1827" y="677"/>
                  </a:cubicBezTo>
                  <a:close/>
                </a:path>
              </a:pathLst>
            </a:custGeom>
            <a:solidFill>
              <a:srgbClr val="FFD54C"/>
            </a:solidFill>
            <a:ln w="9525" cap="flat">
              <a:noFill/>
              <a:prstDash val="solid"/>
              <a:miter/>
            </a:ln>
          </p:spPr>
          <p:txBody>
            <a:bodyPr rtlCol="0" anchor="ctr"/>
            <a:lstStyle/>
            <a:p>
              <a:endParaRPr lang="en-IN"/>
            </a:p>
          </p:txBody>
        </p:sp>
        <p:sp>
          <p:nvSpPr>
            <p:cNvPr id="2884" name="Freeform: Shape 2883">
              <a:extLst>
                <a:ext uri="{FF2B5EF4-FFF2-40B4-BE49-F238E27FC236}">
                  <a16:creationId xmlns:a16="http://schemas.microsoft.com/office/drawing/2014/main" xmlns="" id="{5FC6C3B3-EA70-2AE8-4610-A468567B91FD}"/>
                </a:ext>
              </a:extLst>
            </p:cNvPr>
            <p:cNvSpPr/>
            <p:nvPr/>
          </p:nvSpPr>
          <p:spPr>
            <a:xfrm>
              <a:off x="4182800" y="586198"/>
              <a:ext cx="8464" cy="10968"/>
            </a:xfrm>
            <a:custGeom>
              <a:avLst/>
              <a:gdLst>
                <a:gd name="connsiteX0" fmla="*/ 185 w 8464"/>
                <a:gd name="connsiteY0" fmla="*/ 4717 h 10968"/>
                <a:gd name="connsiteX1" fmla="*/ 5138 w 8464"/>
                <a:gd name="connsiteY1" fmla="*/ 50 h 10968"/>
                <a:gd name="connsiteX2" fmla="*/ 8224 w 8464"/>
                <a:gd name="connsiteY2" fmla="*/ 6038 h 10968"/>
                <a:gd name="connsiteX3" fmla="*/ 8186 w 8464"/>
                <a:gd name="connsiteY3" fmla="*/ 6146 h 10968"/>
                <a:gd name="connsiteX4" fmla="*/ 3233 w 8464"/>
                <a:gd name="connsiteY4" fmla="*/ 10909 h 10968"/>
                <a:gd name="connsiteX5" fmla="*/ 185 w 8464"/>
                <a:gd name="connsiteY5" fmla="*/ 4717 h 10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64" h="10968">
                  <a:moveTo>
                    <a:pt x="185" y="4717"/>
                  </a:moveTo>
                  <a:cubicBezTo>
                    <a:pt x="661" y="1765"/>
                    <a:pt x="2852" y="-426"/>
                    <a:pt x="5138" y="50"/>
                  </a:cubicBezTo>
                  <a:cubicBezTo>
                    <a:pt x="7643" y="852"/>
                    <a:pt x="9024" y="3533"/>
                    <a:pt x="8224" y="6038"/>
                  </a:cubicBezTo>
                  <a:cubicBezTo>
                    <a:pt x="8214" y="6074"/>
                    <a:pt x="8195" y="6110"/>
                    <a:pt x="8186" y="6146"/>
                  </a:cubicBezTo>
                  <a:cubicBezTo>
                    <a:pt x="7614" y="9194"/>
                    <a:pt x="5423" y="11290"/>
                    <a:pt x="3233" y="10909"/>
                  </a:cubicBezTo>
                  <a:cubicBezTo>
                    <a:pt x="775" y="9934"/>
                    <a:pt x="-539" y="7258"/>
                    <a:pt x="185" y="4717"/>
                  </a:cubicBezTo>
                  <a:close/>
                </a:path>
              </a:pathLst>
            </a:custGeom>
            <a:solidFill>
              <a:srgbClr val="FFD54C"/>
            </a:solidFill>
            <a:ln w="9525" cap="flat">
              <a:noFill/>
              <a:prstDash val="solid"/>
              <a:miter/>
            </a:ln>
          </p:spPr>
          <p:txBody>
            <a:bodyPr rtlCol="0" anchor="ctr"/>
            <a:lstStyle/>
            <a:p>
              <a:endParaRPr lang="en-IN"/>
            </a:p>
          </p:txBody>
        </p:sp>
        <p:sp>
          <p:nvSpPr>
            <p:cNvPr id="2885" name="Freeform: Shape 2884">
              <a:extLst>
                <a:ext uri="{FF2B5EF4-FFF2-40B4-BE49-F238E27FC236}">
                  <a16:creationId xmlns:a16="http://schemas.microsoft.com/office/drawing/2014/main" xmlns="" id="{0FCF5B37-1D73-CD64-32C4-4EA3137996C5}"/>
                </a:ext>
              </a:extLst>
            </p:cNvPr>
            <p:cNvSpPr/>
            <p:nvPr/>
          </p:nvSpPr>
          <p:spPr>
            <a:xfrm>
              <a:off x="4192883" y="587215"/>
              <a:ext cx="12302" cy="16134"/>
            </a:xfrm>
            <a:custGeom>
              <a:avLst/>
              <a:gdLst>
                <a:gd name="connsiteX0" fmla="*/ 199 w 12302"/>
                <a:gd name="connsiteY0" fmla="*/ 7034 h 16134"/>
                <a:gd name="connsiteX1" fmla="*/ 8009 w 12302"/>
                <a:gd name="connsiteY1" fmla="*/ -14 h 16134"/>
                <a:gd name="connsiteX2" fmla="*/ 11915 w 12302"/>
                <a:gd name="connsiteY2" fmla="*/ 9511 h 16134"/>
                <a:gd name="connsiteX3" fmla="*/ 4390 w 12302"/>
                <a:gd name="connsiteY3" fmla="*/ 16083 h 16134"/>
                <a:gd name="connsiteX4" fmla="*/ 199 w 12302"/>
                <a:gd name="connsiteY4" fmla="*/ 7034 h 16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2" h="16134">
                  <a:moveTo>
                    <a:pt x="199" y="7034"/>
                  </a:moveTo>
                  <a:cubicBezTo>
                    <a:pt x="551" y="2999"/>
                    <a:pt x="3961" y="-79"/>
                    <a:pt x="8009" y="-14"/>
                  </a:cubicBezTo>
                  <a:cubicBezTo>
                    <a:pt x="11533" y="-14"/>
                    <a:pt x="13058" y="5225"/>
                    <a:pt x="11915" y="9511"/>
                  </a:cubicBezTo>
                  <a:cubicBezTo>
                    <a:pt x="10772" y="13797"/>
                    <a:pt x="7628" y="16464"/>
                    <a:pt x="4390" y="16083"/>
                  </a:cubicBezTo>
                  <a:cubicBezTo>
                    <a:pt x="1151" y="15702"/>
                    <a:pt x="-658" y="11511"/>
                    <a:pt x="199" y="7034"/>
                  </a:cubicBezTo>
                  <a:close/>
                </a:path>
              </a:pathLst>
            </a:custGeom>
            <a:solidFill>
              <a:srgbClr val="FFD54C"/>
            </a:solidFill>
            <a:ln w="9525" cap="flat">
              <a:noFill/>
              <a:prstDash val="solid"/>
              <a:miter/>
            </a:ln>
          </p:spPr>
          <p:txBody>
            <a:bodyPr rtlCol="0" anchor="ctr"/>
            <a:lstStyle/>
            <a:p>
              <a:endParaRPr lang="en-IN"/>
            </a:p>
          </p:txBody>
        </p:sp>
        <p:sp>
          <p:nvSpPr>
            <p:cNvPr id="2886" name="Freeform: Shape 2885">
              <a:extLst>
                <a:ext uri="{FF2B5EF4-FFF2-40B4-BE49-F238E27FC236}">
                  <a16:creationId xmlns:a16="http://schemas.microsoft.com/office/drawing/2014/main" xmlns="" id="{976F1520-4B82-6D58-B2AA-1C0EE38D062F}"/>
                </a:ext>
              </a:extLst>
            </p:cNvPr>
            <p:cNvSpPr/>
            <p:nvPr/>
          </p:nvSpPr>
          <p:spPr>
            <a:xfrm>
              <a:off x="4174627" y="588130"/>
              <a:ext cx="5422" cy="7313"/>
            </a:xfrm>
            <a:custGeom>
              <a:avLst/>
              <a:gdLst>
                <a:gd name="connsiteX0" fmla="*/ 71 w 5422"/>
                <a:gd name="connsiteY0" fmla="*/ 3167 h 7313"/>
                <a:gd name="connsiteX1" fmla="*/ 3215 w 5422"/>
                <a:gd name="connsiteY1" fmla="*/ 23 h 7313"/>
                <a:gd name="connsiteX2" fmla="*/ 5310 w 5422"/>
                <a:gd name="connsiteY2" fmla="*/ 4119 h 7313"/>
                <a:gd name="connsiteX3" fmla="*/ 2167 w 5422"/>
                <a:gd name="connsiteY3" fmla="*/ 7262 h 7313"/>
                <a:gd name="connsiteX4" fmla="*/ 71 w 5422"/>
                <a:gd name="connsiteY4" fmla="*/ 3167 h 7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2" h="7313">
                  <a:moveTo>
                    <a:pt x="71" y="3167"/>
                  </a:moveTo>
                  <a:cubicBezTo>
                    <a:pt x="71" y="1071"/>
                    <a:pt x="1691" y="-262"/>
                    <a:pt x="3215" y="23"/>
                  </a:cubicBezTo>
                  <a:cubicBezTo>
                    <a:pt x="4834" y="682"/>
                    <a:pt x="5720" y="2424"/>
                    <a:pt x="5310" y="4119"/>
                  </a:cubicBezTo>
                  <a:cubicBezTo>
                    <a:pt x="5310" y="6119"/>
                    <a:pt x="3596" y="7548"/>
                    <a:pt x="2167" y="7262"/>
                  </a:cubicBezTo>
                  <a:cubicBezTo>
                    <a:pt x="576" y="6574"/>
                    <a:pt x="-300" y="4857"/>
                    <a:pt x="71" y="3167"/>
                  </a:cubicBezTo>
                  <a:close/>
                </a:path>
              </a:pathLst>
            </a:custGeom>
            <a:solidFill>
              <a:srgbClr val="FFD54C"/>
            </a:solidFill>
            <a:ln w="9525" cap="flat">
              <a:noFill/>
              <a:prstDash val="solid"/>
              <a:miter/>
            </a:ln>
          </p:spPr>
          <p:txBody>
            <a:bodyPr rtlCol="0" anchor="ctr"/>
            <a:lstStyle/>
            <a:p>
              <a:endParaRPr lang="en-IN"/>
            </a:p>
          </p:txBody>
        </p:sp>
        <p:sp>
          <p:nvSpPr>
            <p:cNvPr id="2887" name="Freeform: Shape 2886">
              <a:extLst>
                <a:ext uri="{FF2B5EF4-FFF2-40B4-BE49-F238E27FC236}">
                  <a16:creationId xmlns:a16="http://schemas.microsoft.com/office/drawing/2014/main" xmlns="" id="{3D6C33E0-9B6E-2DFF-2114-92210E18570C}"/>
                </a:ext>
              </a:extLst>
            </p:cNvPr>
            <p:cNvSpPr/>
            <p:nvPr/>
          </p:nvSpPr>
          <p:spPr>
            <a:xfrm>
              <a:off x="4178545" y="575554"/>
              <a:ext cx="5000" cy="6368"/>
            </a:xfrm>
            <a:custGeom>
              <a:avLst/>
              <a:gdLst>
                <a:gd name="connsiteX0" fmla="*/ 58 w 5000"/>
                <a:gd name="connsiteY0" fmla="*/ 2693 h 6368"/>
                <a:gd name="connsiteX1" fmla="*/ 2916 w 5000"/>
                <a:gd name="connsiteY1" fmla="*/ 26 h 6368"/>
                <a:gd name="connsiteX2" fmla="*/ 4916 w 5000"/>
                <a:gd name="connsiteY2" fmla="*/ 3646 h 6368"/>
                <a:gd name="connsiteX3" fmla="*/ 2058 w 5000"/>
                <a:gd name="connsiteY3" fmla="*/ 6313 h 6368"/>
                <a:gd name="connsiteX4" fmla="*/ 58 w 5000"/>
                <a:gd name="connsiteY4" fmla="*/ 2693 h 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 h="6368">
                  <a:moveTo>
                    <a:pt x="58" y="2693"/>
                  </a:moveTo>
                  <a:cubicBezTo>
                    <a:pt x="58" y="979"/>
                    <a:pt x="1582" y="-260"/>
                    <a:pt x="2916" y="26"/>
                  </a:cubicBezTo>
                  <a:cubicBezTo>
                    <a:pt x="4392" y="562"/>
                    <a:pt x="5249" y="2108"/>
                    <a:pt x="4916" y="3646"/>
                  </a:cubicBezTo>
                  <a:cubicBezTo>
                    <a:pt x="4916" y="5360"/>
                    <a:pt x="3297" y="6598"/>
                    <a:pt x="2058" y="6313"/>
                  </a:cubicBezTo>
                  <a:cubicBezTo>
                    <a:pt x="582" y="5776"/>
                    <a:pt x="-275" y="4230"/>
                    <a:pt x="58" y="2693"/>
                  </a:cubicBezTo>
                  <a:close/>
                </a:path>
              </a:pathLst>
            </a:custGeom>
            <a:solidFill>
              <a:srgbClr val="FFD54C"/>
            </a:solidFill>
            <a:ln w="9525" cap="flat">
              <a:noFill/>
              <a:prstDash val="solid"/>
              <a:miter/>
            </a:ln>
          </p:spPr>
          <p:txBody>
            <a:bodyPr rtlCol="0" anchor="ctr"/>
            <a:lstStyle/>
            <a:p>
              <a:endParaRPr lang="en-IN"/>
            </a:p>
          </p:txBody>
        </p:sp>
        <p:sp>
          <p:nvSpPr>
            <p:cNvPr id="2888" name="Freeform: Shape 2887">
              <a:extLst>
                <a:ext uri="{FF2B5EF4-FFF2-40B4-BE49-F238E27FC236}">
                  <a16:creationId xmlns:a16="http://schemas.microsoft.com/office/drawing/2014/main" xmlns="" id="{642AAB21-137C-8D5F-03C7-DCB707AD5886}"/>
                </a:ext>
              </a:extLst>
            </p:cNvPr>
            <p:cNvSpPr/>
            <p:nvPr/>
          </p:nvSpPr>
          <p:spPr>
            <a:xfrm>
              <a:off x="4184771" y="565584"/>
              <a:ext cx="7922" cy="9678"/>
            </a:xfrm>
            <a:custGeom>
              <a:avLst/>
              <a:gdLst>
                <a:gd name="connsiteX0" fmla="*/ 119 w 7922"/>
                <a:gd name="connsiteY0" fmla="*/ 4090 h 9678"/>
                <a:gd name="connsiteX1" fmla="*/ 4586 w 7922"/>
                <a:gd name="connsiteY1" fmla="*/ -11 h 9678"/>
                <a:gd name="connsiteX2" fmla="*/ 4691 w 7922"/>
                <a:gd name="connsiteY2" fmla="*/ -5 h 9678"/>
                <a:gd name="connsiteX3" fmla="*/ 7749 w 7922"/>
                <a:gd name="connsiteY3" fmla="*/ 5383 h 9678"/>
                <a:gd name="connsiteX4" fmla="*/ 7739 w 7922"/>
                <a:gd name="connsiteY4" fmla="*/ 5424 h 9678"/>
                <a:gd name="connsiteX5" fmla="*/ 3167 w 7922"/>
                <a:gd name="connsiteY5" fmla="*/ 9615 h 9678"/>
                <a:gd name="connsiteX6" fmla="*/ 119 w 7922"/>
                <a:gd name="connsiteY6" fmla="*/ 4090 h 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22" h="9678">
                  <a:moveTo>
                    <a:pt x="119" y="4090"/>
                  </a:moveTo>
                  <a:cubicBezTo>
                    <a:pt x="214" y="1725"/>
                    <a:pt x="2215" y="-111"/>
                    <a:pt x="4586" y="-11"/>
                  </a:cubicBezTo>
                  <a:cubicBezTo>
                    <a:pt x="4615" y="-10"/>
                    <a:pt x="4653" y="-8"/>
                    <a:pt x="4691" y="-5"/>
                  </a:cubicBezTo>
                  <a:cubicBezTo>
                    <a:pt x="7025" y="638"/>
                    <a:pt x="8396" y="3050"/>
                    <a:pt x="7749" y="5383"/>
                  </a:cubicBezTo>
                  <a:cubicBezTo>
                    <a:pt x="7749" y="5396"/>
                    <a:pt x="7739" y="5410"/>
                    <a:pt x="7739" y="5424"/>
                  </a:cubicBezTo>
                  <a:cubicBezTo>
                    <a:pt x="7739" y="8091"/>
                    <a:pt x="5167" y="9996"/>
                    <a:pt x="3167" y="9615"/>
                  </a:cubicBezTo>
                  <a:cubicBezTo>
                    <a:pt x="872" y="8843"/>
                    <a:pt x="-452" y="6444"/>
                    <a:pt x="119" y="4090"/>
                  </a:cubicBezTo>
                  <a:close/>
                </a:path>
              </a:pathLst>
            </a:custGeom>
            <a:solidFill>
              <a:srgbClr val="FFD54C"/>
            </a:solidFill>
            <a:ln w="9525" cap="flat">
              <a:noFill/>
              <a:prstDash val="solid"/>
              <a:miter/>
            </a:ln>
          </p:spPr>
          <p:txBody>
            <a:bodyPr rtlCol="0" anchor="ctr"/>
            <a:lstStyle/>
            <a:p>
              <a:endParaRPr lang="en-IN"/>
            </a:p>
          </p:txBody>
        </p:sp>
        <p:sp>
          <p:nvSpPr>
            <p:cNvPr id="2889" name="Freeform: Shape 2888">
              <a:extLst>
                <a:ext uri="{FF2B5EF4-FFF2-40B4-BE49-F238E27FC236}">
                  <a16:creationId xmlns:a16="http://schemas.microsoft.com/office/drawing/2014/main" xmlns="" id="{4F129068-AFDA-D3E0-D29E-CEF26FF80633}"/>
                </a:ext>
              </a:extLst>
            </p:cNvPr>
            <p:cNvSpPr/>
            <p:nvPr/>
          </p:nvSpPr>
          <p:spPr>
            <a:xfrm>
              <a:off x="4196163" y="567490"/>
              <a:ext cx="10080" cy="11822"/>
            </a:xfrm>
            <a:custGeom>
              <a:avLst/>
              <a:gdLst>
                <a:gd name="connsiteX0" fmla="*/ 253 w 10080"/>
                <a:gd name="connsiteY0" fmla="*/ 5043 h 11822"/>
                <a:gd name="connsiteX1" fmla="*/ 6253 w 10080"/>
                <a:gd name="connsiteY1" fmla="*/ -6 h 11822"/>
                <a:gd name="connsiteX2" fmla="*/ 9892 w 10080"/>
                <a:gd name="connsiteY2" fmla="*/ 6293 h 11822"/>
                <a:gd name="connsiteX3" fmla="*/ 9778 w 10080"/>
                <a:gd name="connsiteY3" fmla="*/ 6662 h 11822"/>
                <a:gd name="connsiteX4" fmla="*/ 3777 w 10080"/>
                <a:gd name="connsiteY4" fmla="*/ 11805 h 11822"/>
                <a:gd name="connsiteX5" fmla="*/ 215 w 10080"/>
                <a:gd name="connsiteY5" fmla="*/ 5155 h 11822"/>
                <a:gd name="connsiteX6" fmla="*/ 253 w 10080"/>
                <a:gd name="connsiteY6" fmla="*/ 5043 h 1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0" h="11822">
                  <a:moveTo>
                    <a:pt x="253" y="5043"/>
                  </a:moveTo>
                  <a:cubicBezTo>
                    <a:pt x="605" y="2036"/>
                    <a:pt x="3234" y="-177"/>
                    <a:pt x="6253" y="-6"/>
                  </a:cubicBezTo>
                  <a:cubicBezTo>
                    <a:pt x="8997" y="729"/>
                    <a:pt x="10625" y="3549"/>
                    <a:pt x="9892" y="6293"/>
                  </a:cubicBezTo>
                  <a:cubicBezTo>
                    <a:pt x="9854" y="6418"/>
                    <a:pt x="9816" y="6541"/>
                    <a:pt x="9778" y="6662"/>
                  </a:cubicBezTo>
                  <a:cubicBezTo>
                    <a:pt x="9387" y="9659"/>
                    <a:pt x="6796" y="11880"/>
                    <a:pt x="3777" y="11805"/>
                  </a:cubicBezTo>
                  <a:cubicBezTo>
                    <a:pt x="958" y="10952"/>
                    <a:pt x="-633" y="7974"/>
                    <a:pt x="215" y="5155"/>
                  </a:cubicBezTo>
                  <a:cubicBezTo>
                    <a:pt x="233" y="5117"/>
                    <a:pt x="243" y="5080"/>
                    <a:pt x="253" y="5043"/>
                  </a:cubicBezTo>
                  <a:close/>
                </a:path>
              </a:pathLst>
            </a:custGeom>
            <a:solidFill>
              <a:srgbClr val="FFD54C"/>
            </a:solidFill>
            <a:ln w="9525" cap="flat">
              <a:noFill/>
              <a:prstDash val="solid"/>
              <a:miter/>
            </a:ln>
          </p:spPr>
          <p:txBody>
            <a:bodyPr rtlCol="0" anchor="ctr"/>
            <a:lstStyle/>
            <a:p>
              <a:endParaRPr lang="en-IN"/>
            </a:p>
          </p:txBody>
        </p:sp>
        <p:sp>
          <p:nvSpPr>
            <p:cNvPr id="2890" name="Freeform: Shape 2889">
              <a:extLst>
                <a:ext uri="{FF2B5EF4-FFF2-40B4-BE49-F238E27FC236}">
                  <a16:creationId xmlns:a16="http://schemas.microsoft.com/office/drawing/2014/main" xmlns="" id="{8CE688D9-3411-4FB6-673D-1FCB77CA7678}"/>
                </a:ext>
              </a:extLst>
            </p:cNvPr>
            <p:cNvSpPr/>
            <p:nvPr/>
          </p:nvSpPr>
          <p:spPr>
            <a:xfrm>
              <a:off x="4208578" y="583940"/>
              <a:ext cx="9255" cy="11595"/>
            </a:xfrm>
            <a:custGeom>
              <a:avLst/>
              <a:gdLst>
                <a:gd name="connsiteX0" fmla="*/ 411 w 9255"/>
                <a:gd name="connsiteY0" fmla="*/ 4499 h 11595"/>
                <a:gd name="connsiteX1" fmla="*/ 6221 w 9255"/>
                <a:gd name="connsiteY1" fmla="*/ 23 h 11595"/>
                <a:gd name="connsiteX2" fmla="*/ 8793 w 9255"/>
                <a:gd name="connsiteY2" fmla="*/ 6976 h 11595"/>
                <a:gd name="connsiteX3" fmla="*/ 2982 w 9255"/>
                <a:gd name="connsiteY3" fmla="*/ 11453 h 11595"/>
                <a:gd name="connsiteX4" fmla="*/ 411 w 9255"/>
                <a:gd name="connsiteY4" fmla="*/ 4499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5" h="11595">
                  <a:moveTo>
                    <a:pt x="411" y="4499"/>
                  </a:moveTo>
                  <a:cubicBezTo>
                    <a:pt x="801" y="1674"/>
                    <a:pt x="3392" y="-317"/>
                    <a:pt x="6221" y="23"/>
                  </a:cubicBezTo>
                  <a:cubicBezTo>
                    <a:pt x="8811" y="1268"/>
                    <a:pt x="9945" y="4344"/>
                    <a:pt x="8793" y="6976"/>
                  </a:cubicBezTo>
                  <a:cubicBezTo>
                    <a:pt x="7840" y="10119"/>
                    <a:pt x="5268" y="12119"/>
                    <a:pt x="2982" y="11453"/>
                  </a:cubicBezTo>
                  <a:cubicBezTo>
                    <a:pt x="429" y="10171"/>
                    <a:pt x="-694" y="7133"/>
                    <a:pt x="411" y="4499"/>
                  </a:cubicBezTo>
                  <a:close/>
                </a:path>
              </a:pathLst>
            </a:custGeom>
            <a:solidFill>
              <a:srgbClr val="FFD54C"/>
            </a:solidFill>
            <a:ln w="9525" cap="flat">
              <a:noFill/>
              <a:prstDash val="solid"/>
              <a:miter/>
            </a:ln>
          </p:spPr>
          <p:txBody>
            <a:bodyPr rtlCol="0" anchor="ctr"/>
            <a:lstStyle/>
            <a:p>
              <a:endParaRPr lang="en-IN"/>
            </a:p>
          </p:txBody>
        </p:sp>
        <p:sp>
          <p:nvSpPr>
            <p:cNvPr id="2891" name="Freeform: Shape 2890">
              <a:extLst>
                <a:ext uri="{FF2B5EF4-FFF2-40B4-BE49-F238E27FC236}">
                  <a16:creationId xmlns:a16="http://schemas.microsoft.com/office/drawing/2014/main" xmlns="" id="{6DF9E57B-34E9-9299-9D0E-E6DB47870A82}"/>
                </a:ext>
              </a:extLst>
            </p:cNvPr>
            <p:cNvSpPr/>
            <p:nvPr/>
          </p:nvSpPr>
          <p:spPr>
            <a:xfrm>
              <a:off x="4213393" y="575188"/>
              <a:ext cx="3691" cy="4430"/>
            </a:xfrm>
            <a:custGeom>
              <a:avLst/>
              <a:gdLst>
                <a:gd name="connsiteX0" fmla="*/ 168 w 3691"/>
                <a:gd name="connsiteY0" fmla="*/ 1630 h 4430"/>
                <a:gd name="connsiteX1" fmla="*/ 2454 w 3691"/>
                <a:gd name="connsiteY1" fmla="*/ 11 h 4430"/>
                <a:gd name="connsiteX2" fmla="*/ 3521 w 3691"/>
                <a:gd name="connsiteY2" fmla="*/ 2630 h 4430"/>
                <a:gd name="connsiteX3" fmla="*/ 3501 w 3691"/>
                <a:gd name="connsiteY3" fmla="*/ 2678 h 4430"/>
                <a:gd name="connsiteX4" fmla="*/ 1253 w 3691"/>
                <a:gd name="connsiteY4" fmla="*/ 4398 h 4430"/>
                <a:gd name="connsiteX5" fmla="*/ 1215 w 3691"/>
                <a:gd name="connsiteY5" fmla="*/ 4392 h 4430"/>
                <a:gd name="connsiteX6" fmla="*/ 168 w 3691"/>
                <a:gd name="connsiteY6" fmla="*/ 1630 h 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1" h="4430">
                  <a:moveTo>
                    <a:pt x="168" y="1630"/>
                  </a:moveTo>
                  <a:cubicBezTo>
                    <a:pt x="358" y="557"/>
                    <a:pt x="1377" y="-163"/>
                    <a:pt x="2454" y="11"/>
                  </a:cubicBezTo>
                  <a:cubicBezTo>
                    <a:pt x="3473" y="439"/>
                    <a:pt x="3949" y="1612"/>
                    <a:pt x="3521" y="2630"/>
                  </a:cubicBezTo>
                  <a:cubicBezTo>
                    <a:pt x="3511" y="2646"/>
                    <a:pt x="3511" y="2662"/>
                    <a:pt x="3501" y="2678"/>
                  </a:cubicBezTo>
                  <a:cubicBezTo>
                    <a:pt x="3359" y="3773"/>
                    <a:pt x="2349" y="4543"/>
                    <a:pt x="1253" y="4398"/>
                  </a:cubicBezTo>
                  <a:cubicBezTo>
                    <a:pt x="1244" y="4396"/>
                    <a:pt x="1225" y="4394"/>
                    <a:pt x="1215" y="4392"/>
                  </a:cubicBezTo>
                  <a:cubicBezTo>
                    <a:pt x="168" y="3916"/>
                    <a:pt x="-299" y="2682"/>
                    <a:pt x="168" y="1630"/>
                  </a:cubicBezTo>
                  <a:close/>
                </a:path>
              </a:pathLst>
            </a:custGeom>
            <a:solidFill>
              <a:srgbClr val="FFD54C"/>
            </a:solidFill>
            <a:ln w="9525" cap="flat">
              <a:noFill/>
              <a:prstDash val="solid"/>
              <a:miter/>
            </a:ln>
          </p:spPr>
          <p:txBody>
            <a:bodyPr rtlCol="0" anchor="ctr"/>
            <a:lstStyle/>
            <a:p>
              <a:endParaRPr lang="en-IN"/>
            </a:p>
          </p:txBody>
        </p:sp>
        <p:sp>
          <p:nvSpPr>
            <p:cNvPr id="2892" name="Freeform: Shape 2891">
              <a:extLst>
                <a:ext uri="{FF2B5EF4-FFF2-40B4-BE49-F238E27FC236}">
                  <a16:creationId xmlns:a16="http://schemas.microsoft.com/office/drawing/2014/main" xmlns="" id="{DF986F66-1762-959D-B8DE-526E53E855C3}"/>
                </a:ext>
              </a:extLst>
            </p:cNvPr>
            <p:cNvSpPr/>
            <p:nvPr/>
          </p:nvSpPr>
          <p:spPr>
            <a:xfrm>
              <a:off x="4180761" y="643671"/>
              <a:ext cx="5665" cy="9185"/>
            </a:xfrm>
            <a:custGeom>
              <a:avLst/>
              <a:gdLst>
                <a:gd name="connsiteX0" fmla="*/ 128 w 5665"/>
                <a:gd name="connsiteY0" fmla="*/ 4109 h 9185"/>
                <a:gd name="connsiteX1" fmla="*/ 3748 w 5665"/>
                <a:gd name="connsiteY1" fmla="*/ 13 h 9185"/>
                <a:gd name="connsiteX2" fmla="*/ 5462 w 5665"/>
                <a:gd name="connsiteY2" fmla="*/ 4966 h 9185"/>
                <a:gd name="connsiteX3" fmla="*/ 1843 w 5665"/>
                <a:gd name="connsiteY3" fmla="*/ 9157 h 9185"/>
                <a:gd name="connsiteX4" fmla="*/ 128 w 5665"/>
                <a:gd name="connsiteY4" fmla="*/ 4109 h 9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 h="9185">
                  <a:moveTo>
                    <a:pt x="128" y="4109"/>
                  </a:moveTo>
                  <a:cubicBezTo>
                    <a:pt x="604" y="1633"/>
                    <a:pt x="2224" y="-272"/>
                    <a:pt x="3748" y="13"/>
                  </a:cubicBezTo>
                  <a:cubicBezTo>
                    <a:pt x="5272" y="299"/>
                    <a:pt x="6034" y="2490"/>
                    <a:pt x="5462" y="4966"/>
                  </a:cubicBezTo>
                  <a:cubicBezTo>
                    <a:pt x="4891" y="7443"/>
                    <a:pt x="3272" y="9348"/>
                    <a:pt x="1843" y="9157"/>
                  </a:cubicBezTo>
                  <a:cubicBezTo>
                    <a:pt x="414" y="8967"/>
                    <a:pt x="-348" y="6681"/>
                    <a:pt x="128" y="4109"/>
                  </a:cubicBezTo>
                  <a:close/>
                </a:path>
              </a:pathLst>
            </a:custGeom>
            <a:solidFill>
              <a:srgbClr val="FFD54C"/>
            </a:solidFill>
            <a:ln w="9525" cap="flat">
              <a:noFill/>
              <a:prstDash val="solid"/>
              <a:miter/>
            </a:ln>
          </p:spPr>
          <p:txBody>
            <a:bodyPr rtlCol="0" anchor="ctr"/>
            <a:lstStyle/>
            <a:p>
              <a:endParaRPr lang="en-IN"/>
            </a:p>
          </p:txBody>
        </p:sp>
        <p:sp>
          <p:nvSpPr>
            <p:cNvPr id="2893" name="Freeform: Shape 2892">
              <a:extLst>
                <a:ext uri="{FF2B5EF4-FFF2-40B4-BE49-F238E27FC236}">
                  <a16:creationId xmlns:a16="http://schemas.microsoft.com/office/drawing/2014/main" xmlns="" id="{9B8D8E06-5FFC-9273-4782-C3FBD6F2A620}"/>
                </a:ext>
              </a:extLst>
            </p:cNvPr>
            <p:cNvSpPr/>
            <p:nvPr/>
          </p:nvSpPr>
          <p:spPr>
            <a:xfrm>
              <a:off x="4191750" y="640581"/>
              <a:ext cx="6784" cy="11213"/>
            </a:xfrm>
            <a:custGeom>
              <a:avLst/>
              <a:gdLst>
                <a:gd name="connsiteX0" fmla="*/ 284 w 6784"/>
                <a:gd name="connsiteY0" fmla="*/ 4627 h 11213"/>
                <a:gd name="connsiteX1" fmla="*/ 4856 w 6784"/>
                <a:gd name="connsiteY1" fmla="*/ 55 h 11213"/>
                <a:gd name="connsiteX2" fmla="*/ 6380 w 6784"/>
                <a:gd name="connsiteY2" fmla="*/ 6532 h 11213"/>
                <a:gd name="connsiteX3" fmla="*/ 1903 w 6784"/>
                <a:gd name="connsiteY3" fmla="*/ 11104 h 11213"/>
                <a:gd name="connsiteX4" fmla="*/ 284 w 6784"/>
                <a:gd name="connsiteY4" fmla="*/ 4627 h 1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4" h="11213">
                  <a:moveTo>
                    <a:pt x="284" y="4627"/>
                  </a:moveTo>
                  <a:cubicBezTo>
                    <a:pt x="1046" y="1579"/>
                    <a:pt x="3046" y="-421"/>
                    <a:pt x="4856" y="55"/>
                  </a:cubicBezTo>
                  <a:cubicBezTo>
                    <a:pt x="6665" y="531"/>
                    <a:pt x="7237" y="3484"/>
                    <a:pt x="6380" y="6532"/>
                  </a:cubicBezTo>
                  <a:cubicBezTo>
                    <a:pt x="5522" y="9580"/>
                    <a:pt x="3522" y="11675"/>
                    <a:pt x="1903" y="11104"/>
                  </a:cubicBezTo>
                  <a:cubicBezTo>
                    <a:pt x="284" y="10532"/>
                    <a:pt x="-478" y="7675"/>
                    <a:pt x="284" y="4627"/>
                  </a:cubicBezTo>
                  <a:close/>
                </a:path>
              </a:pathLst>
            </a:custGeom>
            <a:solidFill>
              <a:srgbClr val="FFD54C"/>
            </a:solidFill>
            <a:ln w="9525" cap="flat">
              <a:noFill/>
              <a:prstDash val="solid"/>
              <a:miter/>
            </a:ln>
          </p:spPr>
          <p:txBody>
            <a:bodyPr rtlCol="0" anchor="ctr"/>
            <a:lstStyle/>
            <a:p>
              <a:endParaRPr lang="en-IN"/>
            </a:p>
          </p:txBody>
        </p:sp>
        <p:sp>
          <p:nvSpPr>
            <p:cNvPr id="2894" name="Freeform: Shape 2893">
              <a:extLst>
                <a:ext uri="{FF2B5EF4-FFF2-40B4-BE49-F238E27FC236}">
                  <a16:creationId xmlns:a16="http://schemas.microsoft.com/office/drawing/2014/main" xmlns="" id="{F3D3A294-A9CC-2E23-ABF1-A75E75BF04E8}"/>
                </a:ext>
              </a:extLst>
            </p:cNvPr>
            <p:cNvSpPr/>
            <p:nvPr/>
          </p:nvSpPr>
          <p:spPr>
            <a:xfrm>
              <a:off x="4207578" y="549292"/>
              <a:ext cx="7049" cy="8138"/>
            </a:xfrm>
            <a:custGeom>
              <a:avLst/>
              <a:gdLst>
                <a:gd name="connsiteX0" fmla="*/ 267 w 7049"/>
                <a:gd name="connsiteY0" fmla="*/ 3333 h 8138"/>
                <a:gd name="connsiteX1" fmla="*/ 4554 w 7049"/>
                <a:gd name="connsiteY1" fmla="*/ 0 h 8138"/>
                <a:gd name="connsiteX2" fmla="*/ 6839 w 7049"/>
                <a:gd name="connsiteY2" fmla="*/ 4857 h 8138"/>
                <a:gd name="connsiteX3" fmla="*/ 3249 w 7049"/>
                <a:gd name="connsiteY3" fmla="*/ 8120 h 8138"/>
                <a:gd name="connsiteX4" fmla="*/ -9 w 7049"/>
                <a:gd name="connsiteY4" fmla="*/ 4533 h 8138"/>
                <a:gd name="connsiteX5" fmla="*/ 267 w 7049"/>
                <a:gd name="connsiteY5" fmla="*/ 3333 h 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9" h="8138">
                  <a:moveTo>
                    <a:pt x="267" y="3333"/>
                  </a:moveTo>
                  <a:cubicBezTo>
                    <a:pt x="610" y="1274"/>
                    <a:pt x="2477" y="-178"/>
                    <a:pt x="4554" y="0"/>
                  </a:cubicBezTo>
                  <a:cubicBezTo>
                    <a:pt x="6487" y="755"/>
                    <a:pt x="7487" y="2888"/>
                    <a:pt x="6839" y="4857"/>
                  </a:cubicBezTo>
                  <a:cubicBezTo>
                    <a:pt x="6754" y="6749"/>
                    <a:pt x="5144" y="8210"/>
                    <a:pt x="3249" y="8120"/>
                  </a:cubicBezTo>
                  <a:cubicBezTo>
                    <a:pt x="1363" y="8030"/>
                    <a:pt x="-104" y="6424"/>
                    <a:pt x="-9" y="4533"/>
                  </a:cubicBezTo>
                  <a:cubicBezTo>
                    <a:pt x="10" y="4119"/>
                    <a:pt x="105" y="3713"/>
                    <a:pt x="267" y="3333"/>
                  </a:cubicBezTo>
                  <a:close/>
                </a:path>
              </a:pathLst>
            </a:custGeom>
            <a:solidFill>
              <a:srgbClr val="FFD54C"/>
            </a:solidFill>
            <a:ln w="9525" cap="flat">
              <a:noFill/>
              <a:prstDash val="solid"/>
              <a:miter/>
            </a:ln>
          </p:spPr>
          <p:txBody>
            <a:bodyPr rtlCol="0" anchor="ctr"/>
            <a:lstStyle/>
            <a:p>
              <a:endParaRPr lang="en-IN"/>
            </a:p>
          </p:txBody>
        </p:sp>
        <p:sp>
          <p:nvSpPr>
            <p:cNvPr id="2895" name="Freeform: Shape 2894">
              <a:extLst>
                <a:ext uri="{FF2B5EF4-FFF2-40B4-BE49-F238E27FC236}">
                  <a16:creationId xmlns:a16="http://schemas.microsoft.com/office/drawing/2014/main" xmlns="" id="{DBF7F64D-4425-3D23-689C-CC79FDC43363}"/>
                </a:ext>
              </a:extLst>
            </p:cNvPr>
            <p:cNvSpPr/>
            <p:nvPr/>
          </p:nvSpPr>
          <p:spPr>
            <a:xfrm>
              <a:off x="4206325" y="560042"/>
              <a:ext cx="9574" cy="11446"/>
            </a:xfrm>
            <a:custGeom>
              <a:avLst/>
              <a:gdLst>
                <a:gd name="connsiteX0" fmla="*/ 187 w 9574"/>
                <a:gd name="connsiteY0" fmla="*/ 4680 h 11446"/>
                <a:gd name="connsiteX1" fmla="*/ 6187 w 9574"/>
                <a:gd name="connsiteY1" fmla="*/ 203 h 11446"/>
                <a:gd name="connsiteX2" fmla="*/ 9236 w 9574"/>
                <a:gd name="connsiteY2" fmla="*/ 7157 h 11446"/>
                <a:gd name="connsiteX3" fmla="*/ 3654 w 9574"/>
                <a:gd name="connsiteY3" fmla="*/ 11384 h 11446"/>
                <a:gd name="connsiteX4" fmla="*/ 3425 w 9574"/>
                <a:gd name="connsiteY4" fmla="*/ 11348 h 11446"/>
                <a:gd name="connsiteX5" fmla="*/ 187 w 9574"/>
                <a:gd name="connsiteY5" fmla="*/ 4680 h 1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74" h="11446">
                  <a:moveTo>
                    <a:pt x="187" y="4680"/>
                  </a:moveTo>
                  <a:cubicBezTo>
                    <a:pt x="854" y="1537"/>
                    <a:pt x="3616" y="-749"/>
                    <a:pt x="6187" y="203"/>
                  </a:cubicBezTo>
                  <a:cubicBezTo>
                    <a:pt x="8883" y="1345"/>
                    <a:pt x="10226" y="4397"/>
                    <a:pt x="9236" y="7157"/>
                  </a:cubicBezTo>
                  <a:cubicBezTo>
                    <a:pt x="8864" y="9866"/>
                    <a:pt x="6359" y="11759"/>
                    <a:pt x="3654" y="11384"/>
                  </a:cubicBezTo>
                  <a:cubicBezTo>
                    <a:pt x="3577" y="11373"/>
                    <a:pt x="3501" y="11362"/>
                    <a:pt x="3425" y="11348"/>
                  </a:cubicBezTo>
                  <a:cubicBezTo>
                    <a:pt x="825" y="10253"/>
                    <a:pt x="-556" y="7400"/>
                    <a:pt x="187" y="4680"/>
                  </a:cubicBezTo>
                  <a:close/>
                </a:path>
              </a:pathLst>
            </a:custGeom>
            <a:solidFill>
              <a:srgbClr val="FFD54C"/>
            </a:solidFill>
            <a:ln w="9525" cap="flat">
              <a:noFill/>
              <a:prstDash val="solid"/>
              <a:miter/>
            </a:ln>
          </p:spPr>
          <p:txBody>
            <a:bodyPr rtlCol="0" anchor="ctr"/>
            <a:lstStyle/>
            <a:p>
              <a:endParaRPr lang="en-IN"/>
            </a:p>
          </p:txBody>
        </p:sp>
        <p:sp>
          <p:nvSpPr>
            <p:cNvPr id="2896" name="Freeform: Shape 2895">
              <a:extLst>
                <a:ext uri="{FF2B5EF4-FFF2-40B4-BE49-F238E27FC236}">
                  <a16:creationId xmlns:a16="http://schemas.microsoft.com/office/drawing/2014/main" xmlns="" id="{C39D1DA0-53CC-D796-9340-AF502F94E292}"/>
                </a:ext>
              </a:extLst>
            </p:cNvPr>
            <p:cNvSpPr/>
            <p:nvPr/>
          </p:nvSpPr>
          <p:spPr>
            <a:xfrm>
              <a:off x="4217519" y="560493"/>
              <a:ext cx="6984" cy="8032"/>
            </a:xfrm>
            <a:custGeom>
              <a:avLst/>
              <a:gdLst>
                <a:gd name="connsiteX0" fmla="*/ 233 w 6984"/>
                <a:gd name="connsiteY0" fmla="*/ 3086 h 8032"/>
                <a:gd name="connsiteX1" fmla="*/ 4510 w 6984"/>
                <a:gd name="connsiteY1" fmla="*/ 37 h 8032"/>
                <a:gd name="connsiteX2" fmla="*/ 4519 w 6984"/>
                <a:gd name="connsiteY2" fmla="*/ 38 h 8032"/>
                <a:gd name="connsiteX3" fmla="*/ 6719 w 6984"/>
                <a:gd name="connsiteY3" fmla="*/ 4955 h 8032"/>
                <a:gd name="connsiteX4" fmla="*/ 6710 w 6984"/>
                <a:gd name="connsiteY4" fmla="*/ 4991 h 8032"/>
                <a:gd name="connsiteX5" fmla="*/ 2366 w 6984"/>
                <a:gd name="connsiteY5" fmla="*/ 7952 h 8032"/>
                <a:gd name="connsiteX6" fmla="*/ 2328 w 6984"/>
                <a:gd name="connsiteY6" fmla="*/ 7944 h 8032"/>
                <a:gd name="connsiteX7" fmla="*/ 233 w 6984"/>
                <a:gd name="connsiteY7" fmla="*/ 3086 h 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84" h="8032">
                  <a:moveTo>
                    <a:pt x="233" y="3086"/>
                  </a:moveTo>
                  <a:cubicBezTo>
                    <a:pt x="576" y="1063"/>
                    <a:pt x="2490" y="-303"/>
                    <a:pt x="4510" y="37"/>
                  </a:cubicBezTo>
                  <a:cubicBezTo>
                    <a:pt x="4510" y="37"/>
                    <a:pt x="4519" y="38"/>
                    <a:pt x="4519" y="38"/>
                  </a:cubicBezTo>
                  <a:cubicBezTo>
                    <a:pt x="6481" y="786"/>
                    <a:pt x="7472" y="2988"/>
                    <a:pt x="6719" y="4955"/>
                  </a:cubicBezTo>
                  <a:cubicBezTo>
                    <a:pt x="6719" y="4966"/>
                    <a:pt x="6719" y="4978"/>
                    <a:pt x="6710" y="4991"/>
                  </a:cubicBezTo>
                  <a:cubicBezTo>
                    <a:pt x="6329" y="7007"/>
                    <a:pt x="4386" y="8332"/>
                    <a:pt x="2366" y="7952"/>
                  </a:cubicBezTo>
                  <a:cubicBezTo>
                    <a:pt x="2357" y="7949"/>
                    <a:pt x="2338" y="7946"/>
                    <a:pt x="2328" y="7944"/>
                  </a:cubicBezTo>
                  <a:cubicBezTo>
                    <a:pt x="433" y="7152"/>
                    <a:pt x="-491" y="5005"/>
                    <a:pt x="233" y="3086"/>
                  </a:cubicBezTo>
                  <a:close/>
                </a:path>
              </a:pathLst>
            </a:custGeom>
            <a:solidFill>
              <a:srgbClr val="FFD54C"/>
            </a:solidFill>
            <a:ln w="9525" cap="flat">
              <a:noFill/>
              <a:prstDash val="solid"/>
              <a:miter/>
            </a:ln>
          </p:spPr>
          <p:txBody>
            <a:bodyPr rtlCol="0" anchor="ctr"/>
            <a:lstStyle/>
            <a:p>
              <a:endParaRPr lang="en-IN"/>
            </a:p>
          </p:txBody>
        </p:sp>
        <p:sp>
          <p:nvSpPr>
            <p:cNvPr id="2897" name="Freeform: Shape 2896">
              <a:extLst>
                <a:ext uri="{FF2B5EF4-FFF2-40B4-BE49-F238E27FC236}">
                  <a16:creationId xmlns:a16="http://schemas.microsoft.com/office/drawing/2014/main" xmlns="" id="{31688B9D-3847-0661-55B4-BE04C1F37FE4}"/>
                </a:ext>
              </a:extLst>
            </p:cNvPr>
            <p:cNvSpPr/>
            <p:nvPr/>
          </p:nvSpPr>
          <p:spPr>
            <a:xfrm>
              <a:off x="4212907" y="377951"/>
              <a:ext cx="234600" cy="301708"/>
            </a:xfrm>
            <a:custGeom>
              <a:avLst/>
              <a:gdLst>
                <a:gd name="connsiteX0" fmla="*/ 234587 w 234600"/>
                <a:gd name="connsiteY0" fmla="*/ 81519 h 301708"/>
                <a:gd name="connsiteX1" fmla="*/ 41992 w 234600"/>
                <a:gd name="connsiteY1" fmla="*/ 299641 h 301708"/>
                <a:gd name="connsiteX2" fmla="*/ 40182 w 234600"/>
                <a:gd name="connsiteY2" fmla="*/ 299641 h 301708"/>
                <a:gd name="connsiteX3" fmla="*/ 35610 w 234600"/>
                <a:gd name="connsiteY3" fmla="*/ 300499 h 301708"/>
                <a:gd name="connsiteX4" fmla="*/ 21894 w 234600"/>
                <a:gd name="connsiteY4" fmla="*/ 301546 h 301708"/>
                <a:gd name="connsiteX5" fmla="*/ 18656 w 234600"/>
                <a:gd name="connsiteY5" fmla="*/ 300784 h 301708"/>
                <a:gd name="connsiteX6" fmla="*/ 15131 w 234600"/>
                <a:gd name="connsiteY6" fmla="*/ 300022 h 301708"/>
                <a:gd name="connsiteX7" fmla="*/ 9035 w 234600"/>
                <a:gd name="connsiteY7" fmla="*/ 295831 h 301708"/>
                <a:gd name="connsiteX8" fmla="*/ 6559 w 234600"/>
                <a:gd name="connsiteY8" fmla="*/ 292021 h 301708"/>
                <a:gd name="connsiteX9" fmla="*/ 3987 w 234600"/>
                <a:gd name="connsiteY9" fmla="*/ 287640 h 301708"/>
                <a:gd name="connsiteX10" fmla="*/ -13 w 234600"/>
                <a:gd name="connsiteY10" fmla="*/ 274305 h 301708"/>
                <a:gd name="connsiteX11" fmla="*/ 106571 w 234600"/>
                <a:gd name="connsiteY11" fmla="*/ -15 h 301708"/>
                <a:gd name="connsiteX12" fmla="*/ 120859 w 234600"/>
                <a:gd name="connsiteY12" fmla="*/ 3033 h 301708"/>
                <a:gd name="connsiteX13" fmla="*/ 156101 w 234600"/>
                <a:gd name="connsiteY13" fmla="*/ 14939 h 301708"/>
                <a:gd name="connsiteX14" fmla="*/ 177532 w 234600"/>
                <a:gd name="connsiteY14" fmla="*/ 26083 h 301708"/>
                <a:gd name="connsiteX15" fmla="*/ 199154 w 234600"/>
                <a:gd name="connsiteY15" fmla="*/ 40847 h 301708"/>
                <a:gd name="connsiteX16" fmla="*/ 218871 w 234600"/>
                <a:gd name="connsiteY16" fmla="*/ 59897 h 301708"/>
                <a:gd name="connsiteX17" fmla="*/ 227539 w 234600"/>
                <a:gd name="connsiteY17" fmla="*/ 70089 h 301708"/>
                <a:gd name="connsiteX18" fmla="*/ 234587 w 234600"/>
                <a:gd name="connsiteY18" fmla="*/ 81519 h 30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4600" h="301708">
                  <a:moveTo>
                    <a:pt x="234587" y="81519"/>
                  </a:moveTo>
                  <a:lnTo>
                    <a:pt x="41992" y="299641"/>
                  </a:lnTo>
                  <a:lnTo>
                    <a:pt x="40182" y="299641"/>
                  </a:lnTo>
                  <a:lnTo>
                    <a:pt x="35610" y="300499"/>
                  </a:lnTo>
                  <a:cubicBezTo>
                    <a:pt x="31124" y="301571"/>
                    <a:pt x="26495" y="301925"/>
                    <a:pt x="21894" y="301546"/>
                  </a:cubicBezTo>
                  <a:cubicBezTo>
                    <a:pt x="20799" y="301384"/>
                    <a:pt x="19713" y="301128"/>
                    <a:pt x="18656" y="300784"/>
                  </a:cubicBezTo>
                  <a:cubicBezTo>
                    <a:pt x="17513" y="300784"/>
                    <a:pt x="16274" y="300784"/>
                    <a:pt x="15131" y="300022"/>
                  </a:cubicBezTo>
                  <a:cubicBezTo>
                    <a:pt x="12741" y="299242"/>
                    <a:pt x="10617" y="297787"/>
                    <a:pt x="9035" y="295831"/>
                  </a:cubicBezTo>
                  <a:cubicBezTo>
                    <a:pt x="8035" y="294682"/>
                    <a:pt x="7207" y="293400"/>
                    <a:pt x="6559" y="292021"/>
                  </a:cubicBezTo>
                  <a:cubicBezTo>
                    <a:pt x="5616" y="290611"/>
                    <a:pt x="4758" y="289148"/>
                    <a:pt x="3987" y="287640"/>
                  </a:cubicBezTo>
                  <a:cubicBezTo>
                    <a:pt x="2073" y="283389"/>
                    <a:pt x="729" y="278906"/>
                    <a:pt x="-13" y="274305"/>
                  </a:cubicBezTo>
                  <a:lnTo>
                    <a:pt x="106571" y="-15"/>
                  </a:lnTo>
                  <a:cubicBezTo>
                    <a:pt x="106571" y="-15"/>
                    <a:pt x="111905" y="842"/>
                    <a:pt x="120859" y="3033"/>
                  </a:cubicBezTo>
                  <a:cubicBezTo>
                    <a:pt x="133003" y="5698"/>
                    <a:pt x="144824" y="9691"/>
                    <a:pt x="156101" y="14939"/>
                  </a:cubicBezTo>
                  <a:cubicBezTo>
                    <a:pt x="162959" y="18178"/>
                    <a:pt x="170198" y="21892"/>
                    <a:pt x="177532" y="26083"/>
                  </a:cubicBezTo>
                  <a:cubicBezTo>
                    <a:pt x="185267" y="30184"/>
                    <a:pt x="192515" y="35136"/>
                    <a:pt x="199154" y="40847"/>
                  </a:cubicBezTo>
                  <a:cubicBezTo>
                    <a:pt x="206146" y="46746"/>
                    <a:pt x="212737" y="53110"/>
                    <a:pt x="218871" y="59897"/>
                  </a:cubicBezTo>
                  <a:cubicBezTo>
                    <a:pt x="221919" y="63231"/>
                    <a:pt x="224776" y="66660"/>
                    <a:pt x="227539" y="70089"/>
                  </a:cubicBezTo>
                  <a:cubicBezTo>
                    <a:pt x="230139" y="73741"/>
                    <a:pt x="232492" y="77559"/>
                    <a:pt x="234587" y="81519"/>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2898" name="Freeform: Shape 2897">
              <a:extLst>
                <a:ext uri="{FF2B5EF4-FFF2-40B4-BE49-F238E27FC236}">
                  <a16:creationId xmlns:a16="http://schemas.microsoft.com/office/drawing/2014/main" xmlns="" id="{DC390542-2CAA-FEB2-EBF6-AB3814FCC4D0}"/>
                </a:ext>
              </a:extLst>
            </p:cNvPr>
            <p:cNvSpPr/>
            <p:nvPr/>
          </p:nvSpPr>
          <p:spPr>
            <a:xfrm>
              <a:off x="4269246" y="449455"/>
              <a:ext cx="108729" cy="159175"/>
            </a:xfrm>
            <a:custGeom>
              <a:avLst/>
              <a:gdLst>
                <a:gd name="connsiteX0" fmla="*/ 1941 w 108729"/>
                <a:gd name="connsiteY0" fmla="*/ 159082 h 159175"/>
                <a:gd name="connsiteX1" fmla="*/ 46041 w 108729"/>
                <a:gd name="connsiteY1" fmla="*/ 29542 h 159175"/>
                <a:gd name="connsiteX2" fmla="*/ 94714 w 108729"/>
                <a:gd name="connsiteY2" fmla="*/ 5444 h 159175"/>
                <a:gd name="connsiteX3" fmla="*/ 108716 w 108729"/>
                <a:gd name="connsiteY3" fmla="*/ 26303 h 159175"/>
                <a:gd name="connsiteX4" fmla="*/ 95476 w 108729"/>
                <a:gd name="connsiteY4" fmla="*/ 60308 h 159175"/>
                <a:gd name="connsiteX5" fmla="*/ 1941 w 108729"/>
                <a:gd name="connsiteY5" fmla="*/ 159082 h 15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729" h="159175">
                  <a:moveTo>
                    <a:pt x="1941" y="159082"/>
                  </a:moveTo>
                  <a:cubicBezTo>
                    <a:pt x="-9871" y="152319"/>
                    <a:pt x="35278" y="51926"/>
                    <a:pt x="46041" y="29542"/>
                  </a:cubicBezTo>
                  <a:cubicBezTo>
                    <a:pt x="62710" y="-4748"/>
                    <a:pt x="78807" y="-3700"/>
                    <a:pt x="94714" y="5444"/>
                  </a:cubicBezTo>
                  <a:cubicBezTo>
                    <a:pt x="102687" y="9489"/>
                    <a:pt x="107992" y="17388"/>
                    <a:pt x="108716" y="26303"/>
                  </a:cubicBezTo>
                  <a:cubicBezTo>
                    <a:pt x="108544" y="38863"/>
                    <a:pt x="103849" y="50940"/>
                    <a:pt x="95476" y="60308"/>
                  </a:cubicBezTo>
                  <a:cubicBezTo>
                    <a:pt x="88237" y="70118"/>
                    <a:pt x="8132" y="162225"/>
                    <a:pt x="1941" y="159082"/>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2899" name="Freeform: Shape 2898">
              <a:extLst>
                <a:ext uri="{FF2B5EF4-FFF2-40B4-BE49-F238E27FC236}">
                  <a16:creationId xmlns:a16="http://schemas.microsoft.com/office/drawing/2014/main" xmlns="" id="{B3C9B430-9360-39FC-E071-53CF5D138CD1}"/>
                </a:ext>
              </a:extLst>
            </p:cNvPr>
            <p:cNvSpPr/>
            <p:nvPr/>
          </p:nvSpPr>
          <p:spPr>
            <a:xfrm>
              <a:off x="4253889" y="459676"/>
              <a:ext cx="290202" cy="254698"/>
            </a:xfrm>
            <a:custGeom>
              <a:avLst/>
              <a:gdLst>
                <a:gd name="connsiteX0" fmla="*/ 290189 w 290202"/>
                <a:gd name="connsiteY0" fmla="*/ 126477 h 254698"/>
                <a:gd name="connsiteX1" fmla="*/ 28823 w 290202"/>
                <a:gd name="connsiteY1" fmla="*/ 254683 h 254698"/>
                <a:gd name="connsiteX2" fmla="*/ 22632 w 290202"/>
                <a:gd name="connsiteY2" fmla="*/ 253255 h 254698"/>
                <a:gd name="connsiteX3" fmla="*/ 9773 w 290202"/>
                <a:gd name="connsiteY3" fmla="*/ 249540 h 254698"/>
                <a:gd name="connsiteX4" fmla="*/ 819 w 290202"/>
                <a:gd name="connsiteY4" fmla="*/ 240015 h 254698"/>
                <a:gd name="connsiteX5" fmla="*/ 1867 w 290202"/>
                <a:gd name="connsiteY5" fmla="*/ 218393 h 254698"/>
                <a:gd name="connsiteX6" fmla="*/ 199130 w 290202"/>
                <a:gd name="connsiteY6" fmla="*/ -15 h 254698"/>
                <a:gd name="connsiteX7" fmla="*/ 211893 w 290202"/>
                <a:gd name="connsiteY7" fmla="*/ 8367 h 254698"/>
                <a:gd name="connsiteX8" fmla="*/ 225705 w 290202"/>
                <a:gd name="connsiteY8" fmla="*/ 18559 h 254698"/>
                <a:gd name="connsiteX9" fmla="*/ 241326 w 290202"/>
                <a:gd name="connsiteY9" fmla="*/ 33513 h 254698"/>
                <a:gd name="connsiteX10" fmla="*/ 272473 w 290202"/>
                <a:gd name="connsiteY10" fmla="*/ 74947 h 254698"/>
                <a:gd name="connsiteX11" fmla="*/ 290189 w 290202"/>
                <a:gd name="connsiteY11" fmla="*/ 126477 h 25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202" h="254698">
                  <a:moveTo>
                    <a:pt x="290189" y="126477"/>
                  </a:moveTo>
                  <a:lnTo>
                    <a:pt x="28823" y="254683"/>
                  </a:lnTo>
                  <a:cubicBezTo>
                    <a:pt x="26727" y="254345"/>
                    <a:pt x="24660" y="253868"/>
                    <a:pt x="22632" y="253255"/>
                  </a:cubicBezTo>
                  <a:cubicBezTo>
                    <a:pt x="18212" y="252549"/>
                    <a:pt x="13888" y="251301"/>
                    <a:pt x="9773" y="249540"/>
                  </a:cubicBezTo>
                  <a:cubicBezTo>
                    <a:pt x="6249" y="247159"/>
                    <a:pt x="2153" y="245158"/>
                    <a:pt x="819" y="240015"/>
                  </a:cubicBezTo>
                  <a:cubicBezTo>
                    <a:pt x="-571" y="232828"/>
                    <a:pt x="-219" y="225411"/>
                    <a:pt x="1867" y="218393"/>
                  </a:cubicBezTo>
                  <a:lnTo>
                    <a:pt x="199130" y="-15"/>
                  </a:lnTo>
                  <a:cubicBezTo>
                    <a:pt x="199130" y="-15"/>
                    <a:pt x="203988" y="2842"/>
                    <a:pt x="211893" y="8367"/>
                  </a:cubicBezTo>
                  <a:cubicBezTo>
                    <a:pt x="215799" y="11129"/>
                    <a:pt x="220561" y="14463"/>
                    <a:pt x="225705" y="18559"/>
                  </a:cubicBezTo>
                  <a:cubicBezTo>
                    <a:pt x="231286" y="23135"/>
                    <a:pt x="236506" y="28135"/>
                    <a:pt x="241326" y="33513"/>
                  </a:cubicBezTo>
                  <a:cubicBezTo>
                    <a:pt x="253670" y="45737"/>
                    <a:pt x="264157" y="59695"/>
                    <a:pt x="272473" y="74947"/>
                  </a:cubicBezTo>
                  <a:cubicBezTo>
                    <a:pt x="281759" y="90768"/>
                    <a:pt x="287788" y="108289"/>
                    <a:pt x="290189" y="126477"/>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2900" name="Freeform: Shape 2899">
              <a:extLst>
                <a:ext uri="{FF2B5EF4-FFF2-40B4-BE49-F238E27FC236}">
                  <a16:creationId xmlns:a16="http://schemas.microsoft.com/office/drawing/2014/main" xmlns="" id="{6985641A-A20C-AC4A-ECDC-37F6A960C584}"/>
                </a:ext>
              </a:extLst>
            </p:cNvPr>
            <p:cNvSpPr/>
            <p:nvPr/>
          </p:nvSpPr>
          <p:spPr>
            <a:xfrm>
              <a:off x="4392763" y="536243"/>
              <a:ext cx="81861" cy="74417"/>
            </a:xfrm>
            <a:custGeom>
              <a:avLst/>
              <a:gdLst>
                <a:gd name="connsiteX0" fmla="*/ 3487 w 81861"/>
                <a:gd name="connsiteY0" fmla="*/ 66769 h 74417"/>
                <a:gd name="connsiteX1" fmla="*/ 20727 w 81861"/>
                <a:gd name="connsiteY1" fmla="*/ 17144 h 74417"/>
                <a:gd name="connsiteX2" fmla="*/ 75496 w 81861"/>
                <a:gd name="connsiteY2" fmla="*/ 13238 h 74417"/>
                <a:gd name="connsiteX3" fmla="*/ 80734 w 81861"/>
                <a:gd name="connsiteY3" fmla="*/ 38194 h 74417"/>
                <a:gd name="connsiteX4" fmla="*/ 55779 w 81861"/>
                <a:gd name="connsiteY4" fmla="*/ 64673 h 74417"/>
                <a:gd name="connsiteX5" fmla="*/ 24537 w 81861"/>
                <a:gd name="connsiteY5" fmla="*/ 74198 h 74417"/>
                <a:gd name="connsiteX6" fmla="*/ 3487 w 81861"/>
                <a:gd name="connsiteY6" fmla="*/ 66769 h 7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861" h="74417">
                  <a:moveTo>
                    <a:pt x="3487" y="66769"/>
                  </a:moveTo>
                  <a:cubicBezTo>
                    <a:pt x="-5086" y="56291"/>
                    <a:pt x="2629" y="34003"/>
                    <a:pt x="20727" y="17144"/>
                  </a:cubicBezTo>
                  <a:cubicBezTo>
                    <a:pt x="48826" y="-8669"/>
                    <a:pt x="63875" y="-1430"/>
                    <a:pt x="75496" y="13238"/>
                  </a:cubicBezTo>
                  <a:cubicBezTo>
                    <a:pt x="81344" y="20137"/>
                    <a:pt x="83316" y="29524"/>
                    <a:pt x="80734" y="38194"/>
                  </a:cubicBezTo>
                  <a:cubicBezTo>
                    <a:pt x="75934" y="49776"/>
                    <a:pt x="67056" y="59196"/>
                    <a:pt x="55779" y="64673"/>
                  </a:cubicBezTo>
                  <a:cubicBezTo>
                    <a:pt x="46292" y="70339"/>
                    <a:pt x="35567" y="73609"/>
                    <a:pt x="24537" y="74198"/>
                  </a:cubicBezTo>
                  <a:cubicBezTo>
                    <a:pt x="16736" y="75204"/>
                    <a:pt x="8925" y="72447"/>
                    <a:pt x="3487" y="66769"/>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2901" name="Freeform: Shape 2900">
              <a:extLst>
                <a:ext uri="{FF2B5EF4-FFF2-40B4-BE49-F238E27FC236}">
                  <a16:creationId xmlns:a16="http://schemas.microsoft.com/office/drawing/2014/main" xmlns="" id="{52BD78AC-92C6-EE2A-C8EA-A43C623BCB0D}"/>
                </a:ext>
              </a:extLst>
            </p:cNvPr>
            <p:cNvSpPr/>
            <p:nvPr/>
          </p:nvSpPr>
          <p:spPr>
            <a:xfrm>
              <a:off x="4257459" y="685876"/>
              <a:ext cx="9201" cy="8772"/>
            </a:xfrm>
            <a:custGeom>
              <a:avLst/>
              <a:gdLst>
                <a:gd name="connsiteX0" fmla="*/ 3060 w 9201"/>
                <a:gd name="connsiteY0" fmla="*/ 2385 h 8772"/>
                <a:gd name="connsiteX1" fmla="*/ 8870 w 9201"/>
                <a:gd name="connsiteY1" fmla="*/ 575 h 8772"/>
                <a:gd name="connsiteX2" fmla="*/ 6107 w 9201"/>
                <a:gd name="connsiteY2" fmla="*/ 6480 h 8772"/>
                <a:gd name="connsiteX3" fmla="*/ 202 w 9201"/>
                <a:gd name="connsiteY3" fmla="*/ 8290 h 8772"/>
                <a:gd name="connsiteX4" fmla="*/ 3060 w 9201"/>
                <a:gd name="connsiteY4" fmla="*/ 2385 h 8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1" h="8772">
                  <a:moveTo>
                    <a:pt x="3060" y="2385"/>
                  </a:moveTo>
                  <a:cubicBezTo>
                    <a:pt x="5441" y="99"/>
                    <a:pt x="8012" y="-663"/>
                    <a:pt x="8870" y="575"/>
                  </a:cubicBezTo>
                  <a:cubicBezTo>
                    <a:pt x="9727" y="1813"/>
                    <a:pt x="8870" y="4385"/>
                    <a:pt x="6107" y="6480"/>
                  </a:cubicBezTo>
                  <a:cubicBezTo>
                    <a:pt x="3345" y="8576"/>
                    <a:pt x="964" y="9338"/>
                    <a:pt x="202" y="8290"/>
                  </a:cubicBezTo>
                  <a:cubicBezTo>
                    <a:pt x="-560" y="7242"/>
                    <a:pt x="773" y="4575"/>
                    <a:pt x="3060" y="2385"/>
                  </a:cubicBezTo>
                  <a:close/>
                </a:path>
              </a:pathLst>
            </a:custGeom>
            <a:solidFill>
              <a:srgbClr val="FFD54C"/>
            </a:solidFill>
            <a:ln w="9525" cap="flat">
              <a:noFill/>
              <a:prstDash val="solid"/>
              <a:miter/>
            </a:ln>
          </p:spPr>
          <p:txBody>
            <a:bodyPr rtlCol="0" anchor="ctr"/>
            <a:lstStyle/>
            <a:p>
              <a:endParaRPr lang="en-IN"/>
            </a:p>
          </p:txBody>
        </p:sp>
        <p:sp>
          <p:nvSpPr>
            <p:cNvPr id="2902" name="Freeform: Shape 2901">
              <a:extLst>
                <a:ext uri="{FF2B5EF4-FFF2-40B4-BE49-F238E27FC236}">
                  <a16:creationId xmlns:a16="http://schemas.microsoft.com/office/drawing/2014/main" xmlns="" id="{56CB3807-3BBF-8E7F-5AC3-D66EF33EC4B1}"/>
                </a:ext>
              </a:extLst>
            </p:cNvPr>
            <p:cNvSpPr/>
            <p:nvPr/>
          </p:nvSpPr>
          <p:spPr>
            <a:xfrm>
              <a:off x="4259590" y="675376"/>
              <a:ext cx="9436" cy="9142"/>
            </a:xfrm>
            <a:custGeom>
              <a:avLst/>
              <a:gdLst>
                <a:gd name="connsiteX0" fmla="*/ 2643 w 9436"/>
                <a:gd name="connsiteY0" fmla="*/ 2693 h 9142"/>
                <a:gd name="connsiteX1" fmla="*/ 8930 w 9436"/>
                <a:gd name="connsiteY1" fmla="*/ 407 h 9142"/>
                <a:gd name="connsiteX2" fmla="*/ 6834 w 9436"/>
                <a:gd name="connsiteY2" fmla="*/ 6408 h 9142"/>
                <a:gd name="connsiteX3" fmla="*/ 452 w 9436"/>
                <a:gd name="connsiteY3" fmla="*/ 8789 h 9142"/>
                <a:gd name="connsiteX4" fmla="*/ 2643 w 9436"/>
                <a:gd name="connsiteY4" fmla="*/ 2693 h 9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 h="9142">
                  <a:moveTo>
                    <a:pt x="2643" y="2693"/>
                  </a:moveTo>
                  <a:cubicBezTo>
                    <a:pt x="4834" y="312"/>
                    <a:pt x="7692" y="-640"/>
                    <a:pt x="8930" y="407"/>
                  </a:cubicBezTo>
                  <a:cubicBezTo>
                    <a:pt x="10168" y="1455"/>
                    <a:pt x="8930" y="4217"/>
                    <a:pt x="6834" y="6408"/>
                  </a:cubicBezTo>
                  <a:cubicBezTo>
                    <a:pt x="4739" y="8599"/>
                    <a:pt x="1595" y="9742"/>
                    <a:pt x="452" y="8789"/>
                  </a:cubicBezTo>
                  <a:cubicBezTo>
                    <a:pt x="-691" y="7837"/>
                    <a:pt x="357" y="5075"/>
                    <a:pt x="2643" y="2693"/>
                  </a:cubicBezTo>
                  <a:close/>
                </a:path>
              </a:pathLst>
            </a:custGeom>
            <a:solidFill>
              <a:srgbClr val="FFD54C"/>
            </a:solidFill>
            <a:ln w="9525" cap="flat">
              <a:noFill/>
              <a:prstDash val="solid"/>
              <a:miter/>
            </a:ln>
          </p:spPr>
          <p:txBody>
            <a:bodyPr rtlCol="0" anchor="ctr"/>
            <a:lstStyle/>
            <a:p>
              <a:endParaRPr lang="en-IN"/>
            </a:p>
          </p:txBody>
        </p:sp>
        <p:sp>
          <p:nvSpPr>
            <p:cNvPr id="2903" name="Freeform: Shape 2902">
              <a:extLst>
                <a:ext uri="{FF2B5EF4-FFF2-40B4-BE49-F238E27FC236}">
                  <a16:creationId xmlns:a16="http://schemas.microsoft.com/office/drawing/2014/main" xmlns="" id="{B63614AE-FFEB-D9EE-5EBA-E6F8FBBBDB9A}"/>
                </a:ext>
              </a:extLst>
            </p:cNvPr>
            <p:cNvSpPr/>
            <p:nvPr/>
          </p:nvSpPr>
          <p:spPr>
            <a:xfrm>
              <a:off x="4270532" y="673589"/>
              <a:ext cx="8936" cy="8672"/>
            </a:xfrm>
            <a:custGeom>
              <a:avLst/>
              <a:gdLst>
                <a:gd name="connsiteX0" fmla="*/ 2655 w 8936"/>
                <a:gd name="connsiteY0" fmla="*/ 2194 h 8672"/>
                <a:gd name="connsiteX1" fmla="*/ 8560 w 8936"/>
                <a:gd name="connsiteY1" fmla="*/ 670 h 8672"/>
                <a:gd name="connsiteX2" fmla="*/ 6084 w 8936"/>
                <a:gd name="connsiteY2" fmla="*/ 6576 h 8672"/>
                <a:gd name="connsiteX3" fmla="*/ 273 w 8936"/>
                <a:gd name="connsiteY3" fmla="*/ 8100 h 8672"/>
                <a:gd name="connsiteX4" fmla="*/ 2655 w 8936"/>
                <a:gd name="connsiteY4" fmla="*/ 2194 h 8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6" h="8672">
                  <a:moveTo>
                    <a:pt x="2655" y="2194"/>
                  </a:moveTo>
                  <a:cubicBezTo>
                    <a:pt x="4941" y="4"/>
                    <a:pt x="7608" y="-663"/>
                    <a:pt x="8560" y="670"/>
                  </a:cubicBezTo>
                  <a:cubicBezTo>
                    <a:pt x="9513" y="2004"/>
                    <a:pt x="8560" y="4576"/>
                    <a:pt x="6084" y="6576"/>
                  </a:cubicBezTo>
                  <a:cubicBezTo>
                    <a:pt x="3607" y="8576"/>
                    <a:pt x="1131" y="9243"/>
                    <a:pt x="273" y="8100"/>
                  </a:cubicBezTo>
                  <a:cubicBezTo>
                    <a:pt x="-584" y="6957"/>
                    <a:pt x="559" y="4195"/>
                    <a:pt x="2655" y="2194"/>
                  </a:cubicBezTo>
                  <a:close/>
                </a:path>
              </a:pathLst>
            </a:custGeom>
            <a:solidFill>
              <a:srgbClr val="FFD54C"/>
            </a:solidFill>
            <a:ln w="9525" cap="flat">
              <a:noFill/>
              <a:prstDash val="solid"/>
              <a:miter/>
            </a:ln>
          </p:spPr>
          <p:txBody>
            <a:bodyPr rtlCol="0" anchor="ctr"/>
            <a:lstStyle/>
            <a:p>
              <a:endParaRPr lang="en-IN"/>
            </a:p>
          </p:txBody>
        </p:sp>
        <p:sp>
          <p:nvSpPr>
            <p:cNvPr id="2904" name="Freeform: Shape 2903">
              <a:extLst>
                <a:ext uri="{FF2B5EF4-FFF2-40B4-BE49-F238E27FC236}">
                  <a16:creationId xmlns:a16="http://schemas.microsoft.com/office/drawing/2014/main" xmlns="" id="{595FC464-A6E6-9999-FDA7-44D9F6C6BBB3}"/>
                </a:ext>
              </a:extLst>
            </p:cNvPr>
            <p:cNvSpPr/>
            <p:nvPr/>
          </p:nvSpPr>
          <p:spPr>
            <a:xfrm>
              <a:off x="4278398" y="702997"/>
              <a:ext cx="10176" cy="6937"/>
            </a:xfrm>
            <a:custGeom>
              <a:avLst/>
              <a:gdLst>
                <a:gd name="connsiteX0" fmla="*/ 3552 w 10176"/>
                <a:gd name="connsiteY0" fmla="*/ 1361 h 6937"/>
                <a:gd name="connsiteX1" fmla="*/ 9933 w 10176"/>
                <a:gd name="connsiteY1" fmla="*/ 790 h 6937"/>
                <a:gd name="connsiteX2" fmla="*/ 6409 w 10176"/>
                <a:gd name="connsiteY2" fmla="*/ 5743 h 6937"/>
                <a:gd name="connsiteX3" fmla="*/ 218 w 10176"/>
                <a:gd name="connsiteY3" fmla="*/ 6219 h 6937"/>
                <a:gd name="connsiteX4" fmla="*/ 3552 w 10176"/>
                <a:gd name="connsiteY4" fmla="*/ 1361 h 6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6" h="6937">
                  <a:moveTo>
                    <a:pt x="3552" y="1361"/>
                  </a:moveTo>
                  <a:cubicBezTo>
                    <a:pt x="6219" y="-258"/>
                    <a:pt x="9076" y="-448"/>
                    <a:pt x="9933" y="790"/>
                  </a:cubicBezTo>
                  <a:cubicBezTo>
                    <a:pt x="10790" y="2028"/>
                    <a:pt x="9171" y="4314"/>
                    <a:pt x="6409" y="5743"/>
                  </a:cubicBezTo>
                  <a:cubicBezTo>
                    <a:pt x="3647" y="7172"/>
                    <a:pt x="1075" y="7267"/>
                    <a:pt x="218" y="6219"/>
                  </a:cubicBezTo>
                  <a:cubicBezTo>
                    <a:pt x="-639" y="5171"/>
                    <a:pt x="980" y="2885"/>
                    <a:pt x="3552" y="1361"/>
                  </a:cubicBezTo>
                  <a:close/>
                </a:path>
              </a:pathLst>
            </a:custGeom>
            <a:solidFill>
              <a:srgbClr val="FFD54C"/>
            </a:solidFill>
            <a:ln w="9525" cap="flat">
              <a:noFill/>
              <a:prstDash val="solid"/>
              <a:miter/>
            </a:ln>
          </p:spPr>
          <p:txBody>
            <a:bodyPr rtlCol="0" anchor="ctr"/>
            <a:lstStyle/>
            <a:p>
              <a:endParaRPr lang="en-IN"/>
            </a:p>
          </p:txBody>
        </p:sp>
        <p:sp>
          <p:nvSpPr>
            <p:cNvPr id="2905" name="Freeform: Shape 2904">
              <a:extLst>
                <a:ext uri="{FF2B5EF4-FFF2-40B4-BE49-F238E27FC236}">
                  <a16:creationId xmlns:a16="http://schemas.microsoft.com/office/drawing/2014/main" xmlns="" id="{995E312C-DC85-631F-7F47-D0868EBFD3EF}"/>
                </a:ext>
              </a:extLst>
            </p:cNvPr>
            <p:cNvSpPr/>
            <p:nvPr/>
          </p:nvSpPr>
          <p:spPr>
            <a:xfrm>
              <a:off x="4272878" y="681711"/>
              <a:ext cx="12587" cy="10477"/>
            </a:xfrm>
            <a:custGeom>
              <a:avLst/>
              <a:gdLst>
                <a:gd name="connsiteX0" fmla="*/ 3928 w 12587"/>
                <a:gd name="connsiteY0" fmla="*/ 2549 h 10477"/>
                <a:gd name="connsiteX1" fmla="*/ 12024 w 12587"/>
                <a:gd name="connsiteY1" fmla="*/ 835 h 10477"/>
                <a:gd name="connsiteX2" fmla="*/ 8595 w 12587"/>
                <a:gd name="connsiteY2" fmla="*/ 7978 h 10477"/>
                <a:gd name="connsiteX3" fmla="*/ 404 w 12587"/>
                <a:gd name="connsiteY3" fmla="*/ 9788 h 10477"/>
                <a:gd name="connsiteX4" fmla="*/ 3928 w 12587"/>
                <a:gd name="connsiteY4" fmla="*/ 2549 h 10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87" h="10477">
                  <a:moveTo>
                    <a:pt x="3928" y="2549"/>
                  </a:moveTo>
                  <a:cubicBezTo>
                    <a:pt x="6976" y="-23"/>
                    <a:pt x="10595" y="-785"/>
                    <a:pt x="12024" y="835"/>
                  </a:cubicBezTo>
                  <a:cubicBezTo>
                    <a:pt x="13453" y="2454"/>
                    <a:pt x="12024" y="5692"/>
                    <a:pt x="8595" y="7978"/>
                  </a:cubicBezTo>
                  <a:cubicBezTo>
                    <a:pt x="5166" y="10264"/>
                    <a:pt x="1642" y="11217"/>
                    <a:pt x="404" y="9788"/>
                  </a:cubicBezTo>
                  <a:cubicBezTo>
                    <a:pt x="-834" y="8359"/>
                    <a:pt x="785" y="5121"/>
                    <a:pt x="3928" y="2549"/>
                  </a:cubicBezTo>
                  <a:close/>
                </a:path>
              </a:pathLst>
            </a:custGeom>
            <a:solidFill>
              <a:srgbClr val="FFD54C"/>
            </a:solidFill>
            <a:ln w="9525" cap="flat">
              <a:noFill/>
              <a:prstDash val="solid"/>
              <a:miter/>
            </a:ln>
          </p:spPr>
          <p:txBody>
            <a:bodyPr rtlCol="0" anchor="ctr"/>
            <a:lstStyle/>
            <a:p>
              <a:endParaRPr lang="en-IN"/>
            </a:p>
          </p:txBody>
        </p:sp>
        <p:sp>
          <p:nvSpPr>
            <p:cNvPr id="2906" name="Freeform: Shape 2905">
              <a:extLst>
                <a:ext uri="{FF2B5EF4-FFF2-40B4-BE49-F238E27FC236}">
                  <a16:creationId xmlns:a16="http://schemas.microsoft.com/office/drawing/2014/main" xmlns="" id="{DD118E5C-704D-D50E-9D97-B3457F0186F7}"/>
                </a:ext>
              </a:extLst>
            </p:cNvPr>
            <p:cNvSpPr/>
            <p:nvPr/>
          </p:nvSpPr>
          <p:spPr>
            <a:xfrm>
              <a:off x="4337773" y="621900"/>
              <a:ext cx="5443" cy="5454"/>
            </a:xfrm>
            <a:custGeom>
              <a:avLst/>
              <a:gdLst>
                <a:gd name="connsiteX0" fmla="*/ 1137 w 5443"/>
                <a:gd name="connsiteY0" fmla="*/ 829 h 5454"/>
                <a:gd name="connsiteX1" fmla="*/ 4766 w 5443"/>
                <a:gd name="connsiteY1" fmla="*/ 652 h 5454"/>
                <a:gd name="connsiteX2" fmla="*/ 4947 w 5443"/>
                <a:gd name="connsiteY2" fmla="*/ 829 h 5454"/>
                <a:gd name="connsiteX3" fmla="*/ 4280 w 5443"/>
                <a:gd name="connsiteY3" fmla="*/ 4639 h 5454"/>
                <a:gd name="connsiteX4" fmla="*/ 508 w 5443"/>
                <a:gd name="connsiteY4" fmla="*/ 4677 h 5454"/>
                <a:gd name="connsiteX5" fmla="*/ 470 w 5443"/>
                <a:gd name="connsiteY5" fmla="*/ 4639 h 5454"/>
                <a:gd name="connsiteX6" fmla="*/ 1137 w 5443"/>
                <a:gd name="connsiteY6" fmla="*/ 829 h 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43" h="5454">
                  <a:moveTo>
                    <a:pt x="1137" y="829"/>
                  </a:moveTo>
                  <a:cubicBezTo>
                    <a:pt x="2089" y="-223"/>
                    <a:pt x="3718" y="-302"/>
                    <a:pt x="4766" y="652"/>
                  </a:cubicBezTo>
                  <a:cubicBezTo>
                    <a:pt x="4832" y="708"/>
                    <a:pt x="4890" y="767"/>
                    <a:pt x="4947" y="829"/>
                  </a:cubicBezTo>
                  <a:cubicBezTo>
                    <a:pt x="5795" y="2069"/>
                    <a:pt x="5499" y="3763"/>
                    <a:pt x="4280" y="4639"/>
                  </a:cubicBezTo>
                  <a:cubicBezTo>
                    <a:pt x="3251" y="5692"/>
                    <a:pt x="1556" y="5709"/>
                    <a:pt x="508" y="4677"/>
                  </a:cubicBezTo>
                  <a:cubicBezTo>
                    <a:pt x="499" y="4665"/>
                    <a:pt x="479" y="4653"/>
                    <a:pt x="470" y="4639"/>
                  </a:cubicBezTo>
                  <a:cubicBezTo>
                    <a:pt x="-378" y="3400"/>
                    <a:pt x="-82" y="1705"/>
                    <a:pt x="1137" y="829"/>
                  </a:cubicBezTo>
                  <a:close/>
                </a:path>
              </a:pathLst>
            </a:custGeom>
            <a:solidFill>
              <a:srgbClr val="FFD54C"/>
            </a:solidFill>
            <a:ln w="9525" cap="flat">
              <a:noFill/>
              <a:prstDash val="solid"/>
              <a:miter/>
            </a:ln>
          </p:spPr>
          <p:txBody>
            <a:bodyPr rtlCol="0" anchor="ctr"/>
            <a:lstStyle/>
            <a:p>
              <a:endParaRPr lang="en-IN"/>
            </a:p>
          </p:txBody>
        </p:sp>
        <p:sp>
          <p:nvSpPr>
            <p:cNvPr id="2907" name="Freeform: Shape 2906">
              <a:extLst>
                <a:ext uri="{FF2B5EF4-FFF2-40B4-BE49-F238E27FC236}">
                  <a16:creationId xmlns:a16="http://schemas.microsoft.com/office/drawing/2014/main" xmlns="" id="{A0C8E120-00CE-03AC-1DB9-53BEFE580FDD}"/>
                </a:ext>
              </a:extLst>
            </p:cNvPr>
            <p:cNvSpPr/>
            <p:nvPr/>
          </p:nvSpPr>
          <p:spPr>
            <a:xfrm>
              <a:off x="4335127" y="637889"/>
              <a:ext cx="5407" cy="5004"/>
            </a:xfrm>
            <a:custGeom>
              <a:avLst/>
              <a:gdLst>
                <a:gd name="connsiteX0" fmla="*/ 1211 w 5407"/>
                <a:gd name="connsiteY0" fmla="*/ 747 h 5004"/>
                <a:gd name="connsiteX1" fmla="*/ 5021 w 5407"/>
                <a:gd name="connsiteY1" fmla="*/ 747 h 5004"/>
                <a:gd name="connsiteX2" fmla="*/ 4164 w 5407"/>
                <a:gd name="connsiteY2" fmla="*/ 4271 h 5004"/>
                <a:gd name="connsiteX3" fmla="*/ 449 w 5407"/>
                <a:gd name="connsiteY3" fmla="*/ 4271 h 5004"/>
                <a:gd name="connsiteX4" fmla="*/ 1211 w 5407"/>
                <a:gd name="connsiteY4" fmla="*/ 747 h 5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 h="5004">
                  <a:moveTo>
                    <a:pt x="1211" y="747"/>
                  </a:moveTo>
                  <a:cubicBezTo>
                    <a:pt x="2278" y="-269"/>
                    <a:pt x="3954" y="-269"/>
                    <a:pt x="5021" y="747"/>
                  </a:cubicBezTo>
                  <a:cubicBezTo>
                    <a:pt x="5754" y="1958"/>
                    <a:pt x="5373" y="3532"/>
                    <a:pt x="4164" y="4271"/>
                  </a:cubicBezTo>
                  <a:cubicBezTo>
                    <a:pt x="3107" y="5229"/>
                    <a:pt x="1506" y="5229"/>
                    <a:pt x="449" y="4271"/>
                  </a:cubicBezTo>
                  <a:cubicBezTo>
                    <a:pt x="-408" y="3319"/>
                    <a:pt x="-27" y="1795"/>
                    <a:pt x="1211" y="747"/>
                  </a:cubicBezTo>
                  <a:close/>
                </a:path>
              </a:pathLst>
            </a:custGeom>
            <a:solidFill>
              <a:srgbClr val="FFD54C"/>
            </a:solidFill>
            <a:ln w="9525" cap="flat">
              <a:noFill/>
              <a:prstDash val="solid"/>
              <a:miter/>
            </a:ln>
          </p:spPr>
          <p:txBody>
            <a:bodyPr rtlCol="0" anchor="ctr"/>
            <a:lstStyle/>
            <a:p>
              <a:endParaRPr lang="en-IN"/>
            </a:p>
          </p:txBody>
        </p:sp>
        <p:sp>
          <p:nvSpPr>
            <p:cNvPr id="2908" name="Freeform: Shape 2907">
              <a:extLst>
                <a:ext uri="{FF2B5EF4-FFF2-40B4-BE49-F238E27FC236}">
                  <a16:creationId xmlns:a16="http://schemas.microsoft.com/office/drawing/2014/main" xmlns="" id="{259544BB-1C72-A439-BA4D-0D861F1A4229}"/>
                </a:ext>
              </a:extLst>
            </p:cNvPr>
            <p:cNvSpPr/>
            <p:nvPr/>
          </p:nvSpPr>
          <p:spPr>
            <a:xfrm>
              <a:off x="4324034" y="628656"/>
              <a:ext cx="5485" cy="5651"/>
            </a:xfrm>
            <a:custGeom>
              <a:avLst/>
              <a:gdLst>
                <a:gd name="connsiteX0" fmla="*/ 1159 w 5485"/>
                <a:gd name="connsiteY0" fmla="*/ 835 h 5651"/>
                <a:gd name="connsiteX1" fmla="*/ 4931 w 5485"/>
                <a:gd name="connsiteY1" fmla="*/ 699 h 5651"/>
                <a:gd name="connsiteX2" fmla="*/ 5064 w 5485"/>
                <a:gd name="connsiteY2" fmla="*/ 835 h 5651"/>
                <a:gd name="connsiteX3" fmla="*/ 4207 w 5485"/>
                <a:gd name="connsiteY3" fmla="*/ 4836 h 5651"/>
                <a:gd name="connsiteX4" fmla="*/ 435 w 5485"/>
                <a:gd name="connsiteY4" fmla="*/ 4874 h 5651"/>
                <a:gd name="connsiteX5" fmla="*/ 397 w 5485"/>
                <a:gd name="connsiteY5" fmla="*/ 4836 h 5651"/>
                <a:gd name="connsiteX6" fmla="*/ 1159 w 5485"/>
                <a:gd name="connsiteY6" fmla="*/ 835 h 5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85" h="5651">
                  <a:moveTo>
                    <a:pt x="1159" y="835"/>
                  </a:moveTo>
                  <a:cubicBezTo>
                    <a:pt x="2159" y="-243"/>
                    <a:pt x="3845" y="-304"/>
                    <a:pt x="4931" y="699"/>
                  </a:cubicBezTo>
                  <a:cubicBezTo>
                    <a:pt x="4979" y="743"/>
                    <a:pt x="5017" y="789"/>
                    <a:pt x="5064" y="835"/>
                  </a:cubicBezTo>
                  <a:cubicBezTo>
                    <a:pt x="5845" y="2191"/>
                    <a:pt x="5474" y="3920"/>
                    <a:pt x="4207" y="4836"/>
                  </a:cubicBezTo>
                  <a:cubicBezTo>
                    <a:pt x="3179" y="5888"/>
                    <a:pt x="1493" y="5905"/>
                    <a:pt x="435" y="4874"/>
                  </a:cubicBezTo>
                  <a:cubicBezTo>
                    <a:pt x="426" y="4861"/>
                    <a:pt x="407" y="4849"/>
                    <a:pt x="397" y="4836"/>
                  </a:cubicBezTo>
                  <a:cubicBezTo>
                    <a:pt x="-365" y="3496"/>
                    <a:pt x="-41" y="1802"/>
                    <a:pt x="1159" y="835"/>
                  </a:cubicBezTo>
                  <a:close/>
                </a:path>
              </a:pathLst>
            </a:custGeom>
            <a:solidFill>
              <a:srgbClr val="FFD54C"/>
            </a:solidFill>
            <a:ln w="9525" cap="flat">
              <a:noFill/>
              <a:prstDash val="solid"/>
              <a:miter/>
            </a:ln>
          </p:spPr>
          <p:txBody>
            <a:bodyPr rtlCol="0" anchor="ctr"/>
            <a:lstStyle/>
            <a:p>
              <a:endParaRPr lang="en-IN"/>
            </a:p>
          </p:txBody>
        </p:sp>
        <p:sp>
          <p:nvSpPr>
            <p:cNvPr id="2909" name="Freeform: Shape 2908">
              <a:extLst>
                <a:ext uri="{FF2B5EF4-FFF2-40B4-BE49-F238E27FC236}">
                  <a16:creationId xmlns:a16="http://schemas.microsoft.com/office/drawing/2014/main" xmlns="" id="{AA2B092A-D534-B98C-DFAD-7567C8F475C7}"/>
                </a:ext>
              </a:extLst>
            </p:cNvPr>
            <p:cNvSpPr/>
            <p:nvPr/>
          </p:nvSpPr>
          <p:spPr>
            <a:xfrm>
              <a:off x="4284737" y="688805"/>
              <a:ext cx="8975" cy="7237"/>
            </a:xfrm>
            <a:custGeom>
              <a:avLst/>
              <a:gdLst>
                <a:gd name="connsiteX0" fmla="*/ 3119 w 8975"/>
                <a:gd name="connsiteY0" fmla="*/ 1361 h 7237"/>
                <a:gd name="connsiteX1" fmla="*/ 8738 w 8975"/>
                <a:gd name="connsiteY1" fmla="*/ 790 h 7237"/>
                <a:gd name="connsiteX2" fmla="*/ 5881 w 8975"/>
                <a:gd name="connsiteY2" fmla="*/ 5933 h 7237"/>
                <a:gd name="connsiteX3" fmla="*/ 166 w 8975"/>
                <a:gd name="connsiteY3" fmla="*/ 6410 h 7237"/>
                <a:gd name="connsiteX4" fmla="*/ 3119 w 8975"/>
                <a:gd name="connsiteY4" fmla="*/ 1361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75" h="7237">
                  <a:moveTo>
                    <a:pt x="3119" y="1361"/>
                  </a:moveTo>
                  <a:cubicBezTo>
                    <a:pt x="5500" y="-258"/>
                    <a:pt x="7976" y="-448"/>
                    <a:pt x="8738" y="790"/>
                  </a:cubicBezTo>
                  <a:cubicBezTo>
                    <a:pt x="9500" y="2028"/>
                    <a:pt x="8262" y="4409"/>
                    <a:pt x="5881" y="5933"/>
                  </a:cubicBezTo>
                  <a:cubicBezTo>
                    <a:pt x="3500" y="7457"/>
                    <a:pt x="833" y="7648"/>
                    <a:pt x="166" y="6410"/>
                  </a:cubicBezTo>
                  <a:cubicBezTo>
                    <a:pt x="-501" y="5171"/>
                    <a:pt x="737" y="2981"/>
                    <a:pt x="3119" y="1361"/>
                  </a:cubicBezTo>
                  <a:close/>
                </a:path>
              </a:pathLst>
            </a:custGeom>
            <a:solidFill>
              <a:srgbClr val="FFD54C"/>
            </a:solidFill>
            <a:ln w="9525" cap="flat">
              <a:noFill/>
              <a:prstDash val="solid"/>
              <a:miter/>
            </a:ln>
          </p:spPr>
          <p:txBody>
            <a:bodyPr rtlCol="0" anchor="ctr"/>
            <a:lstStyle/>
            <a:p>
              <a:endParaRPr lang="en-IN"/>
            </a:p>
          </p:txBody>
        </p:sp>
        <p:sp>
          <p:nvSpPr>
            <p:cNvPr id="2910" name="Freeform: Shape 2909">
              <a:extLst>
                <a:ext uri="{FF2B5EF4-FFF2-40B4-BE49-F238E27FC236}">
                  <a16:creationId xmlns:a16="http://schemas.microsoft.com/office/drawing/2014/main" xmlns="" id="{C91CB582-AC22-FBE8-CAC7-268888D4C8EF}"/>
                </a:ext>
              </a:extLst>
            </p:cNvPr>
            <p:cNvSpPr/>
            <p:nvPr/>
          </p:nvSpPr>
          <p:spPr>
            <a:xfrm>
              <a:off x="4290701" y="693741"/>
              <a:ext cx="9048" cy="6847"/>
            </a:xfrm>
            <a:custGeom>
              <a:avLst/>
              <a:gdLst>
                <a:gd name="connsiteX0" fmla="*/ 3059 w 9048"/>
                <a:gd name="connsiteY0" fmla="*/ 1093 h 6847"/>
                <a:gd name="connsiteX1" fmla="*/ 8775 w 9048"/>
                <a:gd name="connsiteY1" fmla="*/ 1093 h 6847"/>
                <a:gd name="connsiteX2" fmla="*/ 5917 w 9048"/>
                <a:gd name="connsiteY2" fmla="*/ 5760 h 6847"/>
                <a:gd name="connsiteX3" fmla="*/ 202 w 9048"/>
                <a:gd name="connsiteY3" fmla="*/ 5760 h 6847"/>
                <a:gd name="connsiteX4" fmla="*/ 3059 w 9048"/>
                <a:gd name="connsiteY4" fmla="*/ 1093 h 6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 h="6847">
                  <a:moveTo>
                    <a:pt x="3059" y="1093"/>
                  </a:moveTo>
                  <a:cubicBezTo>
                    <a:pt x="5441" y="-336"/>
                    <a:pt x="7917" y="-431"/>
                    <a:pt x="8775" y="1093"/>
                  </a:cubicBezTo>
                  <a:cubicBezTo>
                    <a:pt x="9632" y="2617"/>
                    <a:pt x="8298" y="4426"/>
                    <a:pt x="5917" y="5760"/>
                  </a:cubicBezTo>
                  <a:cubicBezTo>
                    <a:pt x="3536" y="7093"/>
                    <a:pt x="964" y="7284"/>
                    <a:pt x="202" y="5760"/>
                  </a:cubicBezTo>
                  <a:cubicBezTo>
                    <a:pt x="-560" y="4236"/>
                    <a:pt x="774" y="2045"/>
                    <a:pt x="3059" y="1093"/>
                  </a:cubicBezTo>
                  <a:close/>
                </a:path>
              </a:pathLst>
            </a:custGeom>
            <a:solidFill>
              <a:srgbClr val="FFD54C"/>
            </a:solidFill>
            <a:ln w="9525" cap="flat">
              <a:noFill/>
              <a:prstDash val="solid"/>
              <a:miter/>
            </a:ln>
          </p:spPr>
          <p:txBody>
            <a:bodyPr rtlCol="0" anchor="ctr"/>
            <a:lstStyle/>
            <a:p>
              <a:endParaRPr lang="en-IN"/>
            </a:p>
          </p:txBody>
        </p:sp>
        <p:sp>
          <p:nvSpPr>
            <p:cNvPr id="2911" name="Freeform: Shape 2910">
              <a:extLst>
                <a:ext uri="{FF2B5EF4-FFF2-40B4-BE49-F238E27FC236}">
                  <a16:creationId xmlns:a16="http://schemas.microsoft.com/office/drawing/2014/main" xmlns="" id="{53B65C6F-D19E-56B0-96D3-EA66432182E9}"/>
                </a:ext>
              </a:extLst>
            </p:cNvPr>
            <p:cNvSpPr/>
            <p:nvPr/>
          </p:nvSpPr>
          <p:spPr>
            <a:xfrm>
              <a:off x="4272222" y="664163"/>
              <a:ext cx="3877" cy="3934"/>
            </a:xfrm>
            <a:custGeom>
              <a:avLst/>
              <a:gdLst>
                <a:gd name="connsiteX0" fmla="*/ 965 w 3877"/>
                <a:gd name="connsiteY0" fmla="*/ 1047 h 3934"/>
                <a:gd name="connsiteX1" fmla="*/ 3632 w 3877"/>
                <a:gd name="connsiteY1" fmla="*/ 190 h 3934"/>
                <a:gd name="connsiteX2" fmla="*/ 2870 w 3877"/>
                <a:gd name="connsiteY2" fmla="*/ 2857 h 3934"/>
                <a:gd name="connsiteX3" fmla="*/ 203 w 3877"/>
                <a:gd name="connsiteY3" fmla="*/ 3714 h 3934"/>
                <a:gd name="connsiteX4" fmla="*/ 965 w 3877"/>
                <a:gd name="connsiteY4" fmla="*/ 1047 h 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 h="3934">
                  <a:moveTo>
                    <a:pt x="965" y="1047"/>
                  </a:moveTo>
                  <a:cubicBezTo>
                    <a:pt x="1918" y="95"/>
                    <a:pt x="3061" y="-286"/>
                    <a:pt x="3632" y="190"/>
                  </a:cubicBezTo>
                  <a:cubicBezTo>
                    <a:pt x="4204" y="666"/>
                    <a:pt x="3632" y="1904"/>
                    <a:pt x="2870" y="2857"/>
                  </a:cubicBezTo>
                  <a:cubicBezTo>
                    <a:pt x="2108" y="3809"/>
                    <a:pt x="775" y="4190"/>
                    <a:pt x="203" y="3714"/>
                  </a:cubicBezTo>
                  <a:cubicBezTo>
                    <a:pt x="-368" y="3238"/>
                    <a:pt x="298" y="2095"/>
                    <a:pt x="965" y="1047"/>
                  </a:cubicBezTo>
                  <a:close/>
                </a:path>
              </a:pathLst>
            </a:custGeom>
            <a:solidFill>
              <a:srgbClr val="FFD54C"/>
            </a:solidFill>
            <a:ln w="9525" cap="flat">
              <a:noFill/>
              <a:prstDash val="solid"/>
              <a:miter/>
            </a:ln>
          </p:spPr>
          <p:txBody>
            <a:bodyPr rtlCol="0" anchor="ctr"/>
            <a:lstStyle/>
            <a:p>
              <a:endParaRPr lang="en-IN"/>
            </a:p>
          </p:txBody>
        </p:sp>
        <p:sp>
          <p:nvSpPr>
            <p:cNvPr id="2912" name="Freeform: Shape 2911">
              <a:extLst>
                <a:ext uri="{FF2B5EF4-FFF2-40B4-BE49-F238E27FC236}">
                  <a16:creationId xmlns:a16="http://schemas.microsoft.com/office/drawing/2014/main" xmlns="" id="{820F147A-12CC-20A8-FEE8-150EC65CE8F7}"/>
                </a:ext>
              </a:extLst>
            </p:cNvPr>
            <p:cNvSpPr/>
            <p:nvPr/>
          </p:nvSpPr>
          <p:spPr>
            <a:xfrm>
              <a:off x="4281921" y="653033"/>
              <a:ext cx="11941" cy="11307"/>
            </a:xfrm>
            <a:custGeom>
              <a:avLst/>
              <a:gdLst>
                <a:gd name="connsiteX0" fmla="*/ 2887 w 11941"/>
                <a:gd name="connsiteY0" fmla="*/ 2843 h 11307"/>
                <a:gd name="connsiteX1" fmla="*/ 10983 w 11941"/>
                <a:gd name="connsiteY1" fmla="*/ 843 h 11307"/>
                <a:gd name="connsiteX2" fmla="*/ 8983 w 11941"/>
                <a:gd name="connsiteY2" fmla="*/ 8653 h 11307"/>
                <a:gd name="connsiteX3" fmla="*/ 887 w 11941"/>
                <a:gd name="connsiteY3" fmla="*/ 10558 h 11307"/>
                <a:gd name="connsiteX4" fmla="*/ 2887 w 11941"/>
                <a:gd name="connsiteY4" fmla="*/ 2843 h 11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1" h="11307">
                  <a:moveTo>
                    <a:pt x="2887" y="2843"/>
                  </a:moveTo>
                  <a:cubicBezTo>
                    <a:pt x="5554" y="81"/>
                    <a:pt x="9173" y="-872"/>
                    <a:pt x="10983" y="843"/>
                  </a:cubicBezTo>
                  <a:cubicBezTo>
                    <a:pt x="12793" y="2557"/>
                    <a:pt x="11936" y="5986"/>
                    <a:pt x="8983" y="8653"/>
                  </a:cubicBezTo>
                  <a:cubicBezTo>
                    <a:pt x="6030" y="11320"/>
                    <a:pt x="2696" y="11987"/>
                    <a:pt x="887" y="10558"/>
                  </a:cubicBezTo>
                  <a:cubicBezTo>
                    <a:pt x="-923" y="9129"/>
                    <a:pt x="124" y="5700"/>
                    <a:pt x="2887" y="2843"/>
                  </a:cubicBezTo>
                  <a:close/>
                </a:path>
              </a:pathLst>
            </a:custGeom>
            <a:solidFill>
              <a:srgbClr val="FFD54C"/>
            </a:solidFill>
            <a:ln w="9525" cap="flat">
              <a:noFill/>
              <a:prstDash val="solid"/>
              <a:miter/>
            </a:ln>
          </p:spPr>
          <p:txBody>
            <a:bodyPr rtlCol="0" anchor="ctr"/>
            <a:lstStyle/>
            <a:p>
              <a:endParaRPr lang="en-IN"/>
            </a:p>
          </p:txBody>
        </p:sp>
        <p:sp>
          <p:nvSpPr>
            <p:cNvPr id="2913" name="Freeform: Shape 2912">
              <a:extLst>
                <a:ext uri="{FF2B5EF4-FFF2-40B4-BE49-F238E27FC236}">
                  <a16:creationId xmlns:a16="http://schemas.microsoft.com/office/drawing/2014/main" xmlns="" id="{B00314F5-0E25-A266-C5AB-574382154AF4}"/>
                </a:ext>
              </a:extLst>
            </p:cNvPr>
            <p:cNvSpPr/>
            <p:nvPr/>
          </p:nvSpPr>
          <p:spPr>
            <a:xfrm>
              <a:off x="4281985" y="664251"/>
              <a:ext cx="17427" cy="15817"/>
            </a:xfrm>
            <a:custGeom>
              <a:avLst/>
              <a:gdLst>
                <a:gd name="connsiteX0" fmla="*/ 5108 w 17427"/>
                <a:gd name="connsiteY0" fmla="*/ 3531 h 15817"/>
                <a:gd name="connsiteX1" fmla="*/ 16634 w 17427"/>
                <a:gd name="connsiteY1" fmla="*/ 1531 h 15817"/>
                <a:gd name="connsiteX2" fmla="*/ 12443 w 17427"/>
                <a:gd name="connsiteY2" fmla="*/ 12485 h 15817"/>
                <a:gd name="connsiteX3" fmla="*/ 822 w 17427"/>
                <a:gd name="connsiteY3" fmla="*/ 14580 h 15817"/>
                <a:gd name="connsiteX4" fmla="*/ 5108 w 17427"/>
                <a:gd name="connsiteY4" fmla="*/ 3531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27" h="15817">
                  <a:moveTo>
                    <a:pt x="5108" y="3531"/>
                  </a:moveTo>
                  <a:cubicBezTo>
                    <a:pt x="9299" y="-279"/>
                    <a:pt x="14633" y="-1136"/>
                    <a:pt x="16634" y="1531"/>
                  </a:cubicBezTo>
                  <a:cubicBezTo>
                    <a:pt x="18634" y="4198"/>
                    <a:pt x="16634" y="9151"/>
                    <a:pt x="12443" y="12485"/>
                  </a:cubicBezTo>
                  <a:cubicBezTo>
                    <a:pt x="8252" y="15819"/>
                    <a:pt x="2918" y="16866"/>
                    <a:pt x="822" y="14580"/>
                  </a:cubicBezTo>
                  <a:cubicBezTo>
                    <a:pt x="-1273" y="12294"/>
                    <a:pt x="727" y="7341"/>
                    <a:pt x="5108" y="3531"/>
                  </a:cubicBezTo>
                  <a:close/>
                </a:path>
              </a:pathLst>
            </a:custGeom>
            <a:solidFill>
              <a:srgbClr val="FFD54C"/>
            </a:solidFill>
            <a:ln w="9525" cap="flat">
              <a:noFill/>
              <a:prstDash val="solid"/>
              <a:miter/>
            </a:ln>
          </p:spPr>
          <p:txBody>
            <a:bodyPr rtlCol="0" anchor="ctr"/>
            <a:lstStyle/>
            <a:p>
              <a:endParaRPr lang="en-IN"/>
            </a:p>
          </p:txBody>
        </p:sp>
        <p:sp>
          <p:nvSpPr>
            <p:cNvPr id="2914" name="Freeform: Shape 2913">
              <a:extLst>
                <a:ext uri="{FF2B5EF4-FFF2-40B4-BE49-F238E27FC236}">
                  <a16:creationId xmlns:a16="http://schemas.microsoft.com/office/drawing/2014/main" xmlns="" id="{72C73D98-7447-E54B-61AD-D651EE731A69}"/>
                </a:ext>
              </a:extLst>
            </p:cNvPr>
            <p:cNvSpPr/>
            <p:nvPr/>
          </p:nvSpPr>
          <p:spPr>
            <a:xfrm>
              <a:off x="4292212" y="676614"/>
              <a:ext cx="9859" cy="8389"/>
            </a:xfrm>
            <a:custGeom>
              <a:avLst/>
              <a:gdLst>
                <a:gd name="connsiteX0" fmla="*/ 2882 w 9859"/>
                <a:gd name="connsiteY0" fmla="*/ 1741 h 8389"/>
                <a:gd name="connsiteX1" fmla="*/ 9550 w 9859"/>
                <a:gd name="connsiteY1" fmla="*/ 979 h 8389"/>
                <a:gd name="connsiteX2" fmla="*/ 6502 w 9859"/>
                <a:gd name="connsiteY2" fmla="*/ 6979 h 8389"/>
                <a:gd name="connsiteX3" fmla="*/ 311 w 9859"/>
                <a:gd name="connsiteY3" fmla="*/ 6979 h 8389"/>
                <a:gd name="connsiteX4" fmla="*/ 2882 w 9859"/>
                <a:gd name="connsiteY4" fmla="*/ 1741 h 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9" h="8389">
                  <a:moveTo>
                    <a:pt x="2882" y="1741"/>
                  </a:moveTo>
                  <a:cubicBezTo>
                    <a:pt x="5359" y="-69"/>
                    <a:pt x="8597" y="-736"/>
                    <a:pt x="9550" y="979"/>
                  </a:cubicBezTo>
                  <a:cubicBezTo>
                    <a:pt x="10502" y="2693"/>
                    <a:pt x="9074" y="5265"/>
                    <a:pt x="6502" y="6979"/>
                  </a:cubicBezTo>
                  <a:cubicBezTo>
                    <a:pt x="3930" y="8694"/>
                    <a:pt x="1072" y="8980"/>
                    <a:pt x="311" y="6979"/>
                  </a:cubicBezTo>
                  <a:cubicBezTo>
                    <a:pt x="-451" y="4979"/>
                    <a:pt x="25" y="3646"/>
                    <a:pt x="2882" y="1741"/>
                  </a:cubicBezTo>
                  <a:close/>
                </a:path>
              </a:pathLst>
            </a:custGeom>
            <a:solidFill>
              <a:srgbClr val="FFD54C"/>
            </a:solidFill>
            <a:ln w="9525" cap="flat">
              <a:noFill/>
              <a:prstDash val="solid"/>
              <a:miter/>
            </a:ln>
          </p:spPr>
          <p:txBody>
            <a:bodyPr rtlCol="0" anchor="ctr"/>
            <a:lstStyle/>
            <a:p>
              <a:endParaRPr lang="en-IN"/>
            </a:p>
          </p:txBody>
        </p:sp>
        <p:sp>
          <p:nvSpPr>
            <p:cNvPr id="2915" name="Freeform: Shape 2914">
              <a:extLst>
                <a:ext uri="{FF2B5EF4-FFF2-40B4-BE49-F238E27FC236}">
                  <a16:creationId xmlns:a16="http://schemas.microsoft.com/office/drawing/2014/main" xmlns="" id="{863628C9-35E3-32F4-12C6-DD049773224A}"/>
                </a:ext>
              </a:extLst>
            </p:cNvPr>
            <p:cNvSpPr/>
            <p:nvPr/>
          </p:nvSpPr>
          <p:spPr>
            <a:xfrm>
              <a:off x="4301491" y="682192"/>
              <a:ext cx="8093" cy="6477"/>
            </a:xfrm>
            <a:custGeom>
              <a:avLst/>
              <a:gdLst>
                <a:gd name="connsiteX0" fmla="*/ 2652 w 8093"/>
                <a:gd name="connsiteY0" fmla="*/ 1021 h 6477"/>
                <a:gd name="connsiteX1" fmla="*/ 7796 w 8093"/>
                <a:gd name="connsiteY1" fmla="*/ 1021 h 6477"/>
                <a:gd name="connsiteX2" fmla="*/ 5414 w 8093"/>
                <a:gd name="connsiteY2" fmla="*/ 5498 h 6477"/>
                <a:gd name="connsiteX3" fmla="*/ 271 w 8093"/>
                <a:gd name="connsiteY3" fmla="*/ 5498 h 6477"/>
                <a:gd name="connsiteX4" fmla="*/ 2652 w 8093"/>
                <a:gd name="connsiteY4" fmla="*/ 1021 h 6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3" h="6477">
                  <a:moveTo>
                    <a:pt x="2652" y="1021"/>
                  </a:moveTo>
                  <a:cubicBezTo>
                    <a:pt x="4748" y="-312"/>
                    <a:pt x="7034" y="-408"/>
                    <a:pt x="7796" y="1021"/>
                  </a:cubicBezTo>
                  <a:cubicBezTo>
                    <a:pt x="8558" y="2450"/>
                    <a:pt x="7796" y="4260"/>
                    <a:pt x="5414" y="5498"/>
                  </a:cubicBezTo>
                  <a:cubicBezTo>
                    <a:pt x="3033" y="6736"/>
                    <a:pt x="1033" y="6831"/>
                    <a:pt x="271" y="5498"/>
                  </a:cubicBezTo>
                  <a:cubicBezTo>
                    <a:pt x="-491" y="4164"/>
                    <a:pt x="271" y="2355"/>
                    <a:pt x="2652" y="1021"/>
                  </a:cubicBezTo>
                  <a:close/>
                </a:path>
              </a:pathLst>
            </a:custGeom>
            <a:solidFill>
              <a:srgbClr val="FFD54C"/>
            </a:solidFill>
            <a:ln w="9525" cap="flat">
              <a:noFill/>
              <a:prstDash val="solid"/>
              <a:miter/>
            </a:ln>
          </p:spPr>
          <p:txBody>
            <a:bodyPr rtlCol="0" anchor="ctr"/>
            <a:lstStyle/>
            <a:p>
              <a:endParaRPr lang="en-IN"/>
            </a:p>
          </p:txBody>
        </p:sp>
        <p:sp>
          <p:nvSpPr>
            <p:cNvPr id="2916" name="Freeform: Shape 2915">
              <a:extLst>
                <a:ext uri="{FF2B5EF4-FFF2-40B4-BE49-F238E27FC236}">
                  <a16:creationId xmlns:a16="http://schemas.microsoft.com/office/drawing/2014/main" xmlns="" id="{1A87B113-C15A-62E2-C959-EA507D26673F}"/>
                </a:ext>
              </a:extLst>
            </p:cNvPr>
            <p:cNvSpPr/>
            <p:nvPr/>
          </p:nvSpPr>
          <p:spPr>
            <a:xfrm>
              <a:off x="4314979" y="681429"/>
              <a:ext cx="6670" cy="5084"/>
            </a:xfrm>
            <a:custGeom>
              <a:avLst/>
              <a:gdLst>
                <a:gd name="connsiteX0" fmla="*/ 2118 w 6670"/>
                <a:gd name="connsiteY0" fmla="*/ 735 h 5084"/>
                <a:gd name="connsiteX1" fmla="*/ 6404 w 6670"/>
                <a:gd name="connsiteY1" fmla="*/ 735 h 5084"/>
                <a:gd name="connsiteX2" fmla="*/ 4594 w 6670"/>
                <a:gd name="connsiteY2" fmla="*/ 4355 h 5084"/>
                <a:gd name="connsiteX3" fmla="*/ 213 w 6670"/>
                <a:gd name="connsiteY3" fmla="*/ 4355 h 5084"/>
                <a:gd name="connsiteX4" fmla="*/ 2118 w 6670"/>
                <a:gd name="connsiteY4" fmla="*/ 735 h 5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0" h="5084">
                  <a:moveTo>
                    <a:pt x="2118" y="735"/>
                  </a:moveTo>
                  <a:cubicBezTo>
                    <a:pt x="3833" y="-312"/>
                    <a:pt x="5737" y="-217"/>
                    <a:pt x="6404" y="735"/>
                  </a:cubicBezTo>
                  <a:cubicBezTo>
                    <a:pt x="7071" y="1688"/>
                    <a:pt x="6404" y="3402"/>
                    <a:pt x="4594" y="4355"/>
                  </a:cubicBezTo>
                  <a:cubicBezTo>
                    <a:pt x="2785" y="5307"/>
                    <a:pt x="880" y="5307"/>
                    <a:pt x="213" y="4355"/>
                  </a:cubicBezTo>
                  <a:cubicBezTo>
                    <a:pt x="-454" y="3402"/>
                    <a:pt x="403" y="1783"/>
                    <a:pt x="2118" y="735"/>
                  </a:cubicBezTo>
                  <a:close/>
                </a:path>
              </a:pathLst>
            </a:custGeom>
            <a:solidFill>
              <a:srgbClr val="FFD54C"/>
            </a:solidFill>
            <a:ln w="9525" cap="flat">
              <a:noFill/>
              <a:prstDash val="solid"/>
              <a:miter/>
            </a:ln>
          </p:spPr>
          <p:txBody>
            <a:bodyPr rtlCol="0" anchor="ctr"/>
            <a:lstStyle/>
            <a:p>
              <a:endParaRPr lang="en-IN"/>
            </a:p>
          </p:txBody>
        </p:sp>
        <p:sp>
          <p:nvSpPr>
            <p:cNvPr id="2917" name="Freeform: Shape 2916">
              <a:extLst>
                <a:ext uri="{FF2B5EF4-FFF2-40B4-BE49-F238E27FC236}">
                  <a16:creationId xmlns:a16="http://schemas.microsoft.com/office/drawing/2014/main" xmlns="" id="{9A1B6ED2-6323-FB87-286A-25F5F303E8E7}"/>
                </a:ext>
              </a:extLst>
            </p:cNvPr>
            <p:cNvSpPr/>
            <p:nvPr/>
          </p:nvSpPr>
          <p:spPr>
            <a:xfrm>
              <a:off x="4310304" y="673872"/>
              <a:ext cx="8160" cy="6879"/>
            </a:xfrm>
            <a:custGeom>
              <a:avLst/>
              <a:gdLst>
                <a:gd name="connsiteX0" fmla="*/ 5650 w 8160"/>
                <a:gd name="connsiteY0" fmla="*/ 6 h 6879"/>
                <a:gd name="connsiteX1" fmla="*/ 8127 w 8160"/>
                <a:gd name="connsiteY1" fmla="*/ 1873 h 6879"/>
                <a:gd name="connsiteX2" fmla="*/ 7745 w 8160"/>
                <a:gd name="connsiteY2" fmla="*/ 3435 h 6879"/>
                <a:gd name="connsiteX3" fmla="*/ 2411 w 8160"/>
                <a:gd name="connsiteY3" fmla="*/ 6864 h 6879"/>
                <a:gd name="connsiteX4" fmla="*/ 316 w 8160"/>
                <a:gd name="connsiteY4" fmla="*/ 3531 h 6879"/>
                <a:gd name="connsiteX5" fmla="*/ 5650 w 8160"/>
                <a:gd name="connsiteY5" fmla="*/ 6 h 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60" h="6879">
                  <a:moveTo>
                    <a:pt x="5650" y="6"/>
                  </a:moveTo>
                  <a:cubicBezTo>
                    <a:pt x="6850" y="-161"/>
                    <a:pt x="7955" y="675"/>
                    <a:pt x="8127" y="1873"/>
                  </a:cubicBezTo>
                  <a:cubicBezTo>
                    <a:pt x="8203" y="2423"/>
                    <a:pt x="8060" y="2981"/>
                    <a:pt x="7745" y="3435"/>
                  </a:cubicBezTo>
                  <a:cubicBezTo>
                    <a:pt x="6688" y="5430"/>
                    <a:pt x="4669" y="6729"/>
                    <a:pt x="2411" y="6864"/>
                  </a:cubicBezTo>
                  <a:cubicBezTo>
                    <a:pt x="316" y="6864"/>
                    <a:pt x="-541" y="5436"/>
                    <a:pt x="316" y="3531"/>
                  </a:cubicBezTo>
                  <a:cubicBezTo>
                    <a:pt x="1364" y="1512"/>
                    <a:pt x="3383" y="179"/>
                    <a:pt x="5650" y="6"/>
                  </a:cubicBezTo>
                  <a:close/>
                </a:path>
              </a:pathLst>
            </a:custGeom>
            <a:solidFill>
              <a:srgbClr val="FFD54C"/>
            </a:solidFill>
            <a:ln w="9525" cap="flat">
              <a:noFill/>
              <a:prstDash val="solid"/>
              <a:miter/>
            </a:ln>
          </p:spPr>
          <p:txBody>
            <a:bodyPr rtlCol="0" anchor="ctr"/>
            <a:lstStyle/>
            <a:p>
              <a:endParaRPr lang="en-IN"/>
            </a:p>
          </p:txBody>
        </p:sp>
        <p:sp>
          <p:nvSpPr>
            <p:cNvPr id="2918" name="Freeform: Shape 2917">
              <a:extLst>
                <a:ext uri="{FF2B5EF4-FFF2-40B4-BE49-F238E27FC236}">
                  <a16:creationId xmlns:a16="http://schemas.microsoft.com/office/drawing/2014/main" xmlns="" id="{73D9DBBB-60F7-2120-4078-85741FDF78AB}"/>
                </a:ext>
              </a:extLst>
            </p:cNvPr>
            <p:cNvSpPr/>
            <p:nvPr/>
          </p:nvSpPr>
          <p:spPr>
            <a:xfrm>
              <a:off x="4303134" y="653034"/>
              <a:ext cx="9609" cy="8995"/>
            </a:xfrm>
            <a:custGeom>
              <a:avLst/>
              <a:gdLst>
                <a:gd name="connsiteX0" fmla="*/ 2533 w 9609"/>
                <a:gd name="connsiteY0" fmla="*/ 1699 h 8995"/>
                <a:gd name="connsiteX1" fmla="*/ 9010 w 9609"/>
                <a:gd name="connsiteY1" fmla="*/ 1032 h 8995"/>
                <a:gd name="connsiteX2" fmla="*/ 7105 w 9609"/>
                <a:gd name="connsiteY2" fmla="*/ 7319 h 8995"/>
                <a:gd name="connsiteX3" fmla="*/ 533 w 9609"/>
                <a:gd name="connsiteY3" fmla="*/ 8081 h 8995"/>
                <a:gd name="connsiteX4" fmla="*/ 2533 w 9609"/>
                <a:gd name="connsiteY4" fmla="*/ 1699 h 8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9" h="8995">
                  <a:moveTo>
                    <a:pt x="2533" y="1699"/>
                  </a:moveTo>
                  <a:cubicBezTo>
                    <a:pt x="4819" y="-301"/>
                    <a:pt x="7772" y="-587"/>
                    <a:pt x="9010" y="1032"/>
                  </a:cubicBezTo>
                  <a:cubicBezTo>
                    <a:pt x="10248" y="2652"/>
                    <a:pt x="9486" y="5414"/>
                    <a:pt x="7105" y="7319"/>
                  </a:cubicBezTo>
                  <a:cubicBezTo>
                    <a:pt x="4724" y="9224"/>
                    <a:pt x="1771" y="9510"/>
                    <a:pt x="533" y="8081"/>
                  </a:cubicBezTo>
                  <a:cubicBezTo>
                    <a:pt x="-706" y="6652"/>
                    <a:pt x="247" y="3699"/>
                    <a:pt x="2533" y="1699"/>
                  </a:cubicBezTo>
                  <a:close/>
                </a:path>
              </a:pathLst>
            </a:custGeom>
            <a:solidFill>
              <a:srgbClr val="FFD54C"/>
            </a:solidFill>
            <a:ln w="9525" cap="flat">
              <a:noFill/>
              <a:prstDash val="solid"/>
              <a:miter/>
            </a:ln>
          </p:spPr>
          <p:txBody>
            <a:bodyPr rtlCol="0" anchor="ctr"/>
            <a:lstStyle/>
            <a:p>
              <a:endParaRPr lang="en-IN"/>
            </a:p>
          </p:txBody>
        </p:sp>
        <p:sp>
          <p:nvSpPr>
            <p:cNvPr id="2919" name="Freeform: Shape 2918">
              <a:extLst>
                <a:ext uri="{FF2B5EF4-FFF2-40B4-BE49-F238E27FC236}">
                  <a16:creationId xmlns:a16="http://schemas.microsoft.com/office/drawing/2014/main" xmlns="" id="{DABADE3E-DFE1-CA50-EBEE-918EE8BE5F40}"/>
                </a:ext>
              </a:extLst>
            </p:cNvPr>
            <p:cNvSpPr/>
            <p:nvPr/>
          </p:nvSpPr>
          <p:spPr>
            <a:xfrm>
              <a:off x="4306427" y="660511"/>
              <a:ext cx="14899" cy="13025"/>
            </a:xfrm>
            <a:custGeom>
              <a:avLst/>
              <a:gdLst>
                <a:gd name="connsiteX0" fmla="*/ 3908 w 14899"/>
                <a:gd name="connsiteY0" fmla="*/ 2319 h 13025"/>
                <a:gd name="connsiteX1" fmla="*/ 14099 w 14899"/>
                <a:gd name="connsiteY1" fmla="*/ 1557 h 13025"/>
                <a:gd name="connsiteX2" fmla="*/ 10194 w 14899"/>
                <a:gd name="connsiteY2" fmla="*/ 11082 h 13025"/>
                <a:gd name="connsiteX3" fmla="*/ 669 w 14899"/>
                <a:gd name="connsiteY3" fmla="*/ 11082 h 13025"/>
                <a:gd name="connsiteX4" fmla="*/ 3908 w 14899"/>
                <a:gd name="connsiteY4" fmla="*/ 2319 h 1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99" h="13025">
                  <a:moveTo>
                    <a:pt x="3908" y="2319"/>
                  </a:moveTo>
                  <a:cubicBezTo>
                    <a:pt x="7527" y="-444"/>
                    <a:pt x="12099" y="-825"/>
                    <a:pt x="14099" y="1557"/>
                  </a:cubicBezTo>
                  <a:cubicBezTo>
                    <a:pt x="16100" y="3938"/>
                    <a:pt x="14099" y="8510"/>
                    <a:pt x="10194" y="11082"/>
                  </a:cubicBezTo>
                  <a:cubicBezTo>
                    <a:pt x="6289" y="13653"/>
                    <a:pt x="2289" y="13653"/>
                    <a:pt x="669" y="11082"/>
                  </a:cubicBezTo>
                  <a:cubicBezTo>
                    <a:pt x="-950" y="8510"/>
                    <a:pt x="383" y="5176"/>
                    <a:pt x="3908" y="2319"/>
                  </a:cubicBezTo>
                  <a:close/>
                </a:path>
              </a:pathLst>
            </a:custGeom>
            <a:solidFill>
              <a:srgbClr val="FFD54C"/>
            </a:solidFill>
            <a:ln w="9525" cap="flat">
              <a:noFill/>
              <a:prstDash val="solid"/>
              <a:miter/>
            </a:ln>
          </p:spPr>
          <p:txBody>
            <a:bodyPr rtlCol="0" anchor="ctr"/>
            <a:lstStyle/>
            <a:p>
              <a:endParaRPr lang="en-IN"/>
            </a:p>
          </p:txBody>
        </p:sp>
        <p:sp>
          <p:nvSpPr>
            <p:cNvPr id="2920" name="Freeform: Shape 2919">
              <a:extLst>
                <a:ext uri="{FF2B5EF4-FFF2-40B4-BE49-F238E27FC236}">
                  <a16:creationId xmlns:a16="http://schemas.microsoft.com/office/drawing/2014/main" xmlns="" id="{061DD2DA-9A60-C45D-8FA4-962BB4B081FD}"/>
                </a:ext>
              </a:extLst>
            </p:cNvPr>
            <p:cNvSpPr/>
            <p:nvPr/>
          </p:nvSpPr>
          <p:spPr>
            <a:xfrm>
              <a:off x="4298247" y="649151"/>
              <a:ext cx="6023" cy="6137"/>
            </a:xfrm>
            <a:custGeom>
              <a:avLst/>
              <a:gdLst>
                <a:gd name="connsiteX0" fmla="*/ 1419 w 6023"/>
                <a:gd name="connsiteY0" fmla="*/ 1295 h 6137"/>
                <a:gd name="connsiteX1" fmla="*/ 5705 w 6023"/>
                <a:gd name="connsiteY1" fmla="*/ 629 h 6137"/>
                <a:gd name="connsiteX2" fmla="*/ 4467 w 6023"/>
                <a:gd name="connsiteY2" fmla="*/ 4915 h 6137"/>
                <a:gd name="connsiteX3" fmla="*/ 371 w 6023"/>
                <a:gd name="connsiteY3" fmla="*/ 5486 h 6137"/>
                <a:gd name="connsiteX4" fmla="*/ 1419 w 6023"/>
                <a:gd name="connsiteY4" fmla="*/ 1295 h 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3" h="6137">
                  <a:moveTo>
                    <a:pt x="1419" y="1295"/>
                  </a:moveTo>
                  <a:cubicBezTo>
                    <a:pt x="2848" y="-38"/>
                    <a:pt x="4943" y="-514"/>
                    <a:pt x="5705" y="629"/>
                  </a:cubicBezTo>
                  <a:cubicBezTo>
                    <a:pt x="6467" y="1772"/>
                    <a:pt x="5705" y="3581"/>
                    <a:pt x="4467" y="4915"/>
                  </a:cubicBezTo>
                  <a:cubicBezTo>
                    <a:pt x="3229" y="6248"/>
                    <a:pt x="1133" y="6534"/>
                    <a:pt x="371" y="5486"/>
                  </a:cubicBezTo>
                  <a:cubicBezTo>
                    <a:pt x="-391" y="4439"/>
                    <a:pt x="-10" y="2724"/>
                    <a:pt x="1419" y="1295"/>
                  </a:cubicBezTo>
                  <a:close/>
                </a:path>
              </a:pathLst>
            </a:custGeom>
            <a:solidFill>
              <a:srgbClr val="FFD54C"/>
            </a:solidFill>
            <a:ln w="9525" cap="flat">
              <a:noFill/>
              <a:prstDash val="solid"/>
              <a:miter/>
            </a:ln>
          </p:spPr>
          <p:txBody>
            <a:bodyPr rtlCol="0" anchor="ctr"/>
            <a:lstStyle/>
            <a:p>
              <a:endParaRPr lang="en-IN"/>
            </a:p>
          </p:txBody>
        </p:sp>
        <p:sp>
          <p:nvSpPr>
            <p:cNvPr id="2921" name="Freeform: Shape 2920">
              <a:extLst>
                <a:ext uri="{FF2B5EF4-FFF2-40B4-BE49-F238E27FC236}">
                  <a16:creationId xmlns:a16="http://schemas.microsoft.com/office/drawing/2014/main" xmlns="" id="{AFE284B1-C83C-682A-2F28-C8A935D586D3}"/>
                </a:ext>
              </a:extLst>
            </p:cNvPr>
            <p:cNvSpPr/>
            <p:nvPr/>
          </p:nvSpPr>
          <p:spPr>
            <a:xfrm>
              <a:off x="4309928" y="641721"/>
              <a:ext cx="5432" cy="5765"/>
            </a:xfrm>
            <a:custGeom>
              <a:avLst/>
              <a:gdLst>
                <a:gd name="connsiteX0" fmla="*/ 1359 w 5432"/>
                <a:gd name="connsiteY0" fmla="*/ 915 h 5765"/>
                <a:gd name="connsiteX1" fmla="*/ 5073 w 5432"/>
                <a:gd name="connsiteY1" fmla="*/ 915 h 5765"/>
                <a:gd name="connsiteX2" fmla="*/ 4121 w 5432"/>
                <a:gd name="connsiteY2" fmla="*/ 4820 h 5765"/>
                <a:gd name="connsiteX3" fmla="*/ 406 w 5432"/>
                <a:gd name="connsiteY3" fmla="*/ 4820 h 5765"/>
                <a:gd name="connsiteX4" fmla="*/ 1359 w 5432"/>
                <a:gd name="connsiteY4" fmla="*/ 915 h 5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2" h="5765">
                  <a:moveTo>
                    <a:pt x="1359" y="915"/>
                  </a:moveTo>
                  <a:cubicBezTo>
                    <a:pt x="2692" y="-228"/>
                    <a:pt x="4311" y="-418"/>
                    <a:pt x="5073" y="915"/>
                  </a:cubicBezTo>
                  <a:cubicBezTo>
                    <a:pt x="5778" y="2271"/>
                    <a:pt x="5378" y="3942"/>
                    <a:pt x="4121" y="4820"/>
                  </a:cubicBezTo>
                  <a:cubicBezTo>
                    <a:pt x="2787" y="5963"/>
                    <a:pt x="1073" y="6154"/>
                    <a:pt x="406" y="4820"/>
                  </a:cubicBezTo>
                  <a:cubicBezTo>
                    <a:pt x="-261" y="3487"/>
                    <a:pt x="-261" y="2153"/>
                    <a:pt x="1359" y="915"/>
                  </a:cubicBezTo>
                  <a:close/>
                </a:path>
              </a:pathLst>
            </a:custGeom>
            <a:solidFill>
              <a:srgbClr val="FFD54C"/>
            </a:solidFill>
            <a:ln w="9525" cap="flat">
              <a:noFill/>
              <a:prstDash val="solid"/>
              <a:miter/>
            </a:ln>
          </p:spPr>
          <p:txBody>
            <a:bodyPr rtlCol="0" anchor="ctr"/>
            <a:lstStyle/>
            <a:p>
              <a:endParaRPr lang="en-IN"/>
            </a:p>
          </p:txBody>
        </p:sp>
        <p:sp>
          <p:nvSpPr>
            <p:cNvPr id="2922" name="Freeform: Shape 2921">
              <a:extLst>
                <a:ext uri="{FF2B5EF4-FFF2-40B4-BE49-F238E27FC236}">
                  <a16:creationId xmlns:a16="http://schemas.microsoft.com/office/drawing/2014/main" xmlns="" id="{D2DA5137-BF68-C35A-F79E-9781DF0598B1}"/>
                </a:ext>
              </a:extLst>
            </p:cNvPr>
            <p:cNvSpPr/>
            <p:nvPr/>
          </p:nvSpPr>
          <p:spPr>
            <a:xfrm>
              <a:off x="4318844" y="638529"/>
              <a:ext cx="8522" cy="8292"/>
            </a:xfrm>
            <a:custGeom>
              <a:avLst/>
              <a:gdLst>
                <a:gd name="connsiteX0" fmla="*/ 1968 w 8522"/>
                <a:gd name="connsiteY0" fmla="*/ 1250 h 8292"/>
                <a:gd name="connsiteX1" fmla="*/ 7893 w 8522"/>
                <a:gd name="connsiteY1" fmla="*/ 1176 h 8292"/>
                <a:gd name="connsiteX2" fmla="*/ 7969 w 8522"/>
                <a:gd name="connsiteY2" fmla="*/ 1250 h 8292"/>
                <a:gd name="connsiteX3" fmla="*/ 6445 w 8522"/>
                <a:gd name="connsiteY3" fmla="*/ 7156 h 8292"/>
                <a:gd name="connsiteX4" fmla="*/ 444 w 8522"/>
                <a:gd name="connsiteY4" fmla="*/ 7156 h 8292"/>
                <a:gd name="connsiteX5" fmla="*/ 1968 w 8522"/>
                <a:gd name="connsiteY5" fmla="*/ 1250 h 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2" h="8292">
                  <a:moveTo>
                    <a:pt x="1968" y="1250"/>
                  </a:moveTo>
                  <a:cubicBezTo>
                    <a:pt x="3587" y="-407"/>
                    <a:pt x="6235" y="-441"/>
                    <a:pt x="7893" y="1176"/>
                  </a:cubicBezTo>
                  <a:cubicBezTo>
                    <a:pt x="7921" y="1201"/>
                    <a:pt x="7940" y="1225"/>
                    <a:pt x="7969" y="1250"/>
                  </a:cubicBezTo>
                  <a:cubicBezTo>
                    <a:pt x="9083" y="3314"/>
                    <a:pt x="8426" y="5891"/>
                    <a:pt x="6445" y="7156"/>
                  </a:cubicBezTo>
                  <a:cubicBezTo>
                    <a:pt x="4721" y="8652"/>
                    <a:pt x="2168" y="8652"/>
                    <a:pt x="444" y="7156"/>
                  </a:cubicBezTo>
                  <a:cubicBezTo>
                    <a:pt x="-537" y="5077"/>
                    <a:pt x="101" y="2592"/>
                    <a:pt x="1968" y="1250"/>
                  </a:cubicBezTo>
                  <a:close/>
                </a:path>
              </a:pathLst>
            </a:custGeom>
            <a:solidFill>
              <a:srgbClr val="FFD54C"/>
            </a:solidFill>
            <a:ln w="9525" cap="flat">
              <a:noFill/>
              <a:prstDash val="solid"/>
              <a:miter/>
            </a:ln>
          </p:spPr>
          <p:txBody>
            <a:bodyPr rtlCol="0" anchor="ctr"/>
            <a:lstStyle/>
            <a:p>
              <a:endParaRPr lang="en-IN"/>
            </a:p>
          </p:txBody>
        </p:sp>
        <p:sp>
          <p:nvSpPr>
            <p:cNvPr id="2923" name="Freeform: Shape 2922">
              <a:extLst>
                <a:ext uri="{FF2B5EF4-FFF2-40B4-BE49-F238E27FC236}">
                  <a16:creationId xmlns:a16="http://schemas.microsoft.com/office/drawing/2014/main" xmlns="" id="{E53C163C-225B-E013-89D6-980740B3271C}"/>
                </a:ext>
              </a:extLst>
            </p:cNvPr>
            <p:cNvSpPr/>
            <p:nvPr/>
          </p:nvSpPr>
          <p:spPr>
            <a:xfrm>
              <a:off x="4324381" y="647282"/>
              <a:ext cx="11278" cy="9878"/>
            </a:xfrm>
            <a:custGeom>
              <a:avLst/>
              <a:gdLst>
                <a:gd name="connsiteX0" fmla="*/ 2717 w 11278"/>
                <a:gd name="connsiteY0" fmla="*/ 1450 h 9878"/>
                <a:gd name="connsiteX1" fmla="*/ 10433 w 11278"/>
                <a:gd name="connsiteY1" fmla="*/ 1450 h 9878"/>
                <a:gd name="connsiteX2" fmla="*/ 8337 w 11278"/>
                <a:gd name="connsiteY2" fmla="*/ 8499 h 9878"/>
                <a:gd name="connsiteX3" fmla="*/ 717 w 11278"/>
                <a:gd name="connsiteY3" fmla="*/ 8499 h 9878"/>
                <a:gd name="connsiteX4" fmla="*/ 2717 w 11278"/>
                <a:gd name="connsiteY4" fmla="*/ 1450 h 9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8" h="9878">
                  <a:moveTo>
                    <a:pt x="2717" y="1450"/>
                  </a:moveTo>
                  <a:cubicBezTo>
                    <a:pt x="4918" y="-503"/>
                    <a:pt x="8232" y="-503"/>
                    <a:pt x="10433" y="1450"/>
                  </a:cubicBezTo>
                  <a:cubicBezTo>
                    <a:pt x="12147" y="3355"/>
                    <a:pt x="11099" y="6594"/>
                    <a:pt x="8337" y="8499"/>
                  </a:cubicBezTo>
                  <a:cubicBezTo>
                    <a:pt x="6127" y="10318"/>
                    <a:pt x="2927" y="10318"/>
                    <a:pt x="717" y="8499"/>
                  </a:cubicBezTo>
                  <a:cubicBezTo>
                    <a:pt x="-807" y="6689"/>
                    <a:pt x="146" y="3546"/>
                    <a:pt x="2717" y="1450"/>
                  </a:cubicBezTo>
                  <a:close/>
                </a:path>
              </a:pathLst>
            </a:custGeom>
            <a:solidFill>
              <a:srgbClr val="FFD54C"/>
            </a:solidFill>
            <a:ln w="9525" cap="flat">
              <a:noFill/>
              <a:prstDash val="solid"/>
              <a:miter/>
            </a:ln>
          </p:spPr>
          <p:txBody>
            <a:bodyPr rtlCol="0" anchor="ctr"/>
            <a:lstStyle/>
            <a:p>
              <a:endParaRPr lang="en-IN"/>
            </a:p>
          </p:txBody>
        </p:sp>
        <p:sp>
          <p:nvSpPr>
            <p:cNvPr id="2924" name="Freeform: Shape 2923">
              <a:extLst>
                <a:ext uri="{FF2B5EF4-FFF2-40B4-BE49-F238E27FC236}">
                  <a16:creationId xmlns:a16="http://schemas.microsoft.com/office/drawing/2014/main" xmlns="" id="{A0F07F79-6832-4A92-B76B-F48587F10ABE}"/>
                </a:ext>
              </a:extLst>
            </p:cNvPr>
            <p:cNvSpPr/>
            <p:nvPr/>
          </p:nvSpPr>
          <p:spPr>
            <a:xfrm>
              <a:off x="4321844" y="666450"/>
              <a:ext cx="10813" cy="9264"/>
            </a:xfrm>
            <a:custGeom>
              <a:avLst/>
              <a:gdLst>
                <a:gd name="connsiteX0" fmla="*/ 3349 w 10813"/>
                <a:gd name="connsiteY0" fmla="*/ 1427 h 9264"/>
                <a:gd name="connsiteX1" fmla="*/ 10493 w 10813"/>
                <a:gd name="connsiteY1" fmla="*/ 1427 h 9264"/>
                <a:gd name="connsiteX2" fmla="*/ 7635 w 10813"/>
                <a:gd name="connsiteY2" fmla="*/ 8000 h 9264"/>
                <a:gd name="connsiteX3" fmla="*/ 396 w 10813"/>
                <a:gd name="connsiteY3" fmla="*/ 8000 h 9264"/>
                <a:gd name="connsiteX4" fmla="*/ 3349 w 10813"/>
                <a:gd name="connsiteY4" fmla="*/ 1427 h 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13" h="9264">
                  <a:moveTo>
                    <a:pt x="3349" y="1427"/>
                  </a:moveTo>
                  <a:cubicBezTo>
                    <a:pt x="5340" y="-496"/>
                    <a:pt x="8502" y="-496"/>
                    <a:pt x="10493" y="1427"/>
                  </a:cubicBezTo>
                  <a:cubicBezTo>
                    <a:pt x="11426" y="4029"/>
                    <a:pt x="10169" y="6905"/>
                    <a:pt x="7635" y="8000"/>
                  </a:cubicBezTo>
                  <a:cubicBezTo>
                    <a:pt x="4778" y="9714"/>
                    <a:pt x="1539" y="9619"/>
                    <a:pt x="396" y="8000"/>
                  </a:cubicBezTo>
                  <a:cubicBezTo>
                    <a:pt x="-747" y="6380"/>
                    <a:pt x="587" y="3237"/>
                    <a:pt x="3349" y="1427"/>
                  </a:cubicBezTo>
                  <a:close/>
                </a:path>
              </a:pathLst>
            </a:custGeom>
            <a:solidFill>
              <a:srgbClr val="FFD54C"/>
            </a:solidFill>
            <a:ln w="9525" cap="flat">
              <a:noFill/>
              <a:prstDash val="solid"/>
              <a:miter/>
            </a:ln>
          </p:spPr>
          <p:txBody>
            <a:bodyPr rtlCol="0" anchor="ctr"/>
            <a:lstStyle/>
            <a:p>
              <a:endParaRPr lang="en-IN"/>
            </a:p>
          </p:txBody>
        </p:sp>
        <p:sp>
          <p:nvSpPr>
            <p:cNvPr id="2925" name="Freeform: Shape 2924">
              <a:extLst>
                <a:ext uri="{FF2B5EF4-FFF2-40B4-BE49-F238E27FC236}">
                  <a16:creationId xmlns:a16="http://schemas.microsoft.com/office/drawing/2014/main" xmlns="" id="{6F63F297-96FD-6BF7-0014-CB2F8DB1115C}"/>
                </a:ext>
              </a:extLst>
            </p:cNvPr>
            <p:cNvSpPr/>
            <p:nvPr/>
          </p:nvSpPr>
          <p:spPr>
            <a:xfrm>
              <a:off x="4335058" y="661719"/>
              <a:ext cx="4185" cy="3774"/>
            </a:xfrm>
            <a:custGeom>
              <a:avLst/>
              <a:gdLst>
                <a:gd name="connsiteX0" fmla="*/ 1184 w 4185"/>
                <a:gd name="connsiteY0" fmla="*/ 539 h 3774"/>
                <a:gd name="connsiteX1" fmla="*/ 3946 w 4185"/>
                <a:gd name="connsiteY1" fmla="*/ 539 h 3774"/>
                <a:gd name="connsiteX2" fmla="*/ 2898 w 4185"/>
                <a:gd name="connsiteY2" fmla="*/ 3206 h 3774"/>
                <a:gd name="connsiteX3" fmla="*/ 136 w 4185"/>
                <a:gd name="connsiteY3" fmla="*/ 3206 h 3774"/>
                <a:gd name="connsiteX4" fmla="*/ 1184 w 4185"/>
                <a:gd name="connsiteY4" fmla="*/ 539 h 3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5" h="3774">
                  <a:moveTo>
                    <a:pt x="1184" y="539"/>
                  </a:moveTo>
                  <a:cubicBezTo>
                    <a:pt x="1955" y="-200"/>
                    <a:pt x="3175" y="-200"/>
                    <a:pt x="3946" y="539"/>
                  </a:cubicBezTo>
                  <a:cubicBezTo>
                    <a:pt x="4518" y="1301"/>
                    <a:pt x="3946" y="2539"/>
                    <a:pt x="2898" y="3206"/>
                  </a:cubicBezTo>
                  <a:cubicBezTo>
                    <a:pt x="2127" y="3944"/>
                    <a:pt x="908" y="3944"/>
                    <a:pt x="136" y="3206"/>
                  </a:cubicBezTo>
                  <a:cubicBezTo>
                    <a:pt x="-273" y="2180"/>
                    <a:pt x="184" y="1013"/>
                    <a:pt x="1184" y="539"/>
                  </a:cubicBezTo>
                  <a:close/>
                </a:path>
              </a:pathLst>
            </a:custGeom>
            <a:solidFill>
              <a:srgbClr val="FFD54C"/>
            </a:solidFill>
            <a:ln w="9525" cap="flat">
              <a:noFill/>
              <a:prstDash val="solid"/>
              <a:miter/>
            </a:ln>
          </p:spPr>
          <p:txBody>
            <a:bodyPr rtlCol="0" anchor="ctr"/>
            <a:lstStyle/>
            <a:p>
              <a:endParaRPr lang="en-IN"/>
            </a:p>
          </p:txBody>
        </p:sp>
        <p:sp>
          <p:nvSpPr>
            <p:cNvPr id="2926" name="Freeform: Shape 2925">
              <a:extLst>
                <a:ext uri="{FF2B5EF4-FFF2-40B4-BE49-F238E27FC236}">
                  <a16:creationId xmlns:a16="http://schemas.microsoft.com/office/drawing/2014/main" xmlns="" id="{E527DB88-3BA4-7B3C-704E-B16B93236B27}"/>
                </a:ext>
              </a:extLst>
            </p:cNvPr>
            <p:cNvSpPr/>
            <p:nvPr/>
          </p:nvSpPr>
          <p:spPr>
            <a:xfrm>
              <a:off x="4263628" y="693910"/>
              <a:ext cx="7953" cy="6418"/>
            </a:xfrm>
            <a:custGeom>
              <a:avLst/>
              <a:gdLst>
                <a:gd name="connsiteX0" fmla="*/ 2606 w 7953"/>
                <a:gd name="connsiteY0" fmla="*/ 1685 h 6418"/>
                <a:gd name="connsiteX1" fmla="*/ 7654 w 7953"/>
                <a:gd name="connsiteY1" fmla="*/ 447 h 6418"/>
                <a:gd name="connsiteX2" fmla="*/ 5368 w 7953"/>
                <a:gd name="connsiteY2" fmla="*/ 4733 h 6418"/>
                <a:gd name="connsiteX3" fmla="*/ 224 w 7953"/>
                <a:gd name="connsiteY3" fmla="*/ 6067 h 6418"/>
                <a:gd name="connsiteX4" fmla="*/ 2606 w 7953"/>
                <a:gd name="connsiteY4" fmla="*/ 1685 h 6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3" h="6418">
                  <a:moveTo>
                    <a:pt x="2606" y="1685"/>
                  </a:moveTo>
                  <a:cubicBezTo>
                    <a:pt x="4606" y="66"/>
                    <a:pt x="6892" y="-505"/>
                    <a:pt x="7654" y="447"/>
                  </a:cubicBezTo>
                  <a:cubicBezTo>
                    <a:pt x="8416" y="1400"/>
                    <a:pt x="7654" y="3209"/>
                    <a:pt x="5368" y="4733"/>
                  </a:cubicBezTo>
                  <a:cubicBezTo>
                    <a:pt x="3082" y="6257"/>
                    <a:pt x="986" y="6829"/>
                    <a:pt x="224" y="6067"/>
                  </a:cubicBezTo>
                  <a:cubicBezTo>
                    <a:pt x="-538" y="5305"/>
                    <a:pt x="605" y="3305"/>
                    <a:pt x="2606" y="1685"/>
                  </a:cubicBezTo>
                  <a:close/>
                </a:path>
              </a:pathLst>
            </a:custGeom>
            <a:solidFill>
              <a:srgbClr val="FFD54C"/>
            </a:solidFill>
            <a:ln w="9525" cap="flat">
              <a:noFill/>
              <a:prstDash val="solid"/>
              <a:miter/>
            </a:ln>
          </p:spPr>
          <p:txBody>
            <a:bodyPr rtlCol="0" anchor="ctr"/>
            <a:lstStyle/>
            <a:p>
              <a:endParaRPr lang="en-IN"/>
            </a:p>
          </p:txBody>
        </p:sp>
        <p:sp>
          <p:nvSpPr>
            <p:cNvPr id="2927" name="Freeform: Shape 2926">
              <a:extLst>
                <a:ext uri="{FF2B5EF4-FFF2-40B4-BE49-F238E27FC236}">
                  <a16:creationId xmlns:a16="http://schemas.microsoft.com/office/drawing/2014/main" xmlns="" id="{2642A315-392F-C06E-8D57-162ACDE1E074}"/>
                </a:ext>
              </a:extLst>
            </p:cNvPr>
            <p:cNvSpPr/>
            <p:nvPr/>
          </p:nvSpPr>
          <p:spPr>
            <a:xfrm>
              <a:off x="4271234" y="697577"/>
              <a:ext cx="10007" cy="7672"/>
            </a:xfrm>
            <a:custGeom>
              <a:avLst/>
              <a:gdLst>
                <a:gd name="connsiteX0" fmla="*/ 3572 w 10007"/>
                <a:gd name="connsiteY0" fmla="*/ 1638 h 7672"/>
                <a:gd name="connsiteX1" fmla="*/ 9763 w 10007"/>
                <a:gd name="connsiteY1" fmla="*/ 781 h 7672"/>
                <a:gd name="connsiteX2" fmla="*/ 6334 w 10007"/>
                <a:gd name="connsiteY2" fmla="*/ 6114 h 7672"/>
                <a:gd name="connsiteX3" fmla="*/ 143 w 10007"/>
                <a:gd name="connsiteY3" fmla="*/ 6972 h 7672"/>
                <a:gd name="connsiteX4" fmla="*/ 3572 w 10007"/>
                <a:gd name="connsiteY4" fmla="*/ 1638 h 7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7" h="7672">
                  <a:moveTo>
                    <a:pt x="3572" y="1638"/>
                  </a:moveTo>
                  <a:cubicBezTo>
                    <a:pt x="6239" y="-172"/>
                    <a:pt x="8906" y="-553"/>
                    <a:pt x="9763" y="781"/>
                  </a:cubicBezTo>
                  <a:cubicBezTo>
                    <a:pt x="10621" y="2114"/>
                    <a:pt x="9001" y="4400"/>
                    <a:pt x="6334" y="6114"/>
                  </a:cubicBezTo>
                  <a:cubicBezTo>
                    <a:pt x="3667" y="7829"/>
                    <a:pt x="810" y="8115"/>
                    <a:pt x="143" y="6972"/>
                  </a:cubicBezTo>
                  <a:cubicBezTo>
                    <a:pt x="-524" y="5829"/>
                    <a:pt x="1000" y="3352"/>
                    <a:pt x="3572" y="1638"/>
                  </a:cubicBezTo>
                  <a:close/>
                </a:path>
              </a:pathLst>
            </a:custGeom>
            <a:solidFill>
              <a:srgbClr val="FFD54C"/>
            </a:solidFill>
            <a:ln w="9525" cap="flat">
              <a:noFill/>
              <a:prstDash val="solid"/>
              <a:miter/>
            </a:ln>
          </p:spPr>
          <p:txBody>
            <a:bodyPr rtlCol="0" anchor="ctr"/>
            <a:lstStyle/>
            <a:p>
              <a:endParaRPr lang="en-IN"/>
            </a:p>
          </p:txBody>
        </p:sp>
        <p:sp>
          <p:nvSpPr>
            <p:cNvPr id="2928" name="Freeform: Shape 2927">
              <a:extLst>
                <a:ext uri="{FF2B5EF4-FFF2-40B4-BE49-F238E27FC236}">
                  <a16:creationId xmlns:a16="http://schemas.microsoft.com/office/drawing/2014/main" xmlns="" id="{2D384161-C08B-4687-91F1-749D76C902D0}"/>
                </a:ext>
              </a:extLst>
            </p:cNvPr>
            <p:cNvSpPr/>
            <p:nvPr/>
          </p:nvSpPr>
          <p:spPr>
            <a:xfrm>
              <a:off x="4346844" y="639841"/>
              <a:ext cx="7324" cy="7105"/>
            </a:xfrm>
            <a:custGeom>
              <a:avLst/>
              <a:gdLst>
                <a:gd name="connsiteX0" fmla="*/ 1781 w 7324"/>
                <a:gd name="connsiteY0" fmla="*/ 985 h 7105"/>
                <a:gd name="connsiteX1" fmla="*/ 6925 w 7324"/>
                <a:gd name="connsiteY1" fmla="*/ 985 h 7105"/>
                <a:gd name="connsiteX2" fmla="*/ 5401 w 7324"/>
                <a:gd name="connsiteY2" fmla="*/ 6033 h 7105"/>
                <a:gd name="connsiteX3" fmla="*/ 552 w 7324"/>
                <a:gd name="connsiteY3" fmla="*/ 6138 h 7105"/>
                <a:gd name="connsiteX4" fmla="*/ 448 w 7324"/>
                <a:gd name="connsiteY4" fmla="*/ 6033 h 7105"/>
                <a:gd name="connsiteX5" fmla="*/ 1781 w 7324"/>
                <a:gd name="connsiteY5" fmla="*/ 985 h 7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24" h="7105">
                  <a:moveTo>
                    <a:pt x="1781" y="985"/>
                  </a:moveTo>
                  <a:cubicBezTo>
                    <a:pt x="3591" y="-348"/>
                    <a:pt x="6067" y="-348"/>
                    <a:pt x="6925" y="985"/>
                  </a:cubicBezTo>
                  <a:cubicBezTo>
                    <a:pt x="7801" y="2808"/>
                    <a:pt x="7144" y="4999"/>
                    <a:pt x="5401" y="6033"/>
                  </a:cubicBezTo>
                  <a:cubicBezTo>
                    <a:pt x="4086" y="7401"/>
                    <a:pt x="1924" y="7448"/>
                    <a:pt x="552" y="6138"/>
                  </a:cubicBezTo>
                  <a:cubicBezTo>
                    <a:pt x="514" y="6104"/>
                    <a:pt x="486" y="6069"/>
                    <a:pt x="448" y="6033"/>
                  </a:cubicBezTo>
                  <a:cubicBezTo>
                    <a:pt x="-514" y="4263"/>
                    <a:pt x="76" y="2051"/>
                    <a:pt x="1781" y="985"/>
                  </a:cubicBezTo>
                  <a:close/>
                </a:path>
              </a:pathLst>
            </a:custGeom>
            <a:solidFill>
              <a:srgbClr val="FFD54C"/>
            </a:solidFill>
            <a:ln w="9525" cap="flat">
              <a:noFill/>
              <a:prstDash val="solid"/>
              <a:miter/>
            </a:ln>
          </p:spPr>
          <p:txBody>
            <a:bodyPr rtlCol="0" anchor="ctr"/>
            <a:lstStyle/>
            <a:p>
              <a:endParaRPr lang="en-IN"/>
            </a:p>
          </p:txBody>
        </p:sp>
        <p:sp>
          <p:nvSpPr>
            <p:cNvPr id="2929" name="Freeform: Shape 2928">
              <a:extLst>
                <a:ext uri="{FF2B5EF4-FFF2-40B4-BE49-F238E27FC236}">
                  <a16:creationId xmlns:a16="http://schemas.microsoft.com/office/drawing/2014/main" xmlns="" id="{33B5DEDC-735F-9FF5-588D-96D531E223E4}"/>
                </a:ext>
              </a:extLst>
            </p:cNvPr>
            <p:cNvSpPr/>
            <p:nvPr/>
          </p:nvSpPr>
          <p:spPr>
            <a:xfrm>
              <a:off x="4337026" y="647546"/>
              <a:ext cx="10389" cy="10134"/>
            </a:xfrm>
            <a:custGeom>
              <a:avLst/>
              <a:gdLst>
                <a:gd name="connsiteX0" fmla="*/ 2836 w 10389"/>
                <a:gd name="connsiteY0" fmla="*/ 1282 h 10134"/>
                <a:gd name="connsiteX1" fmla="*/ 9570 w 10389"/>
                <a:gd name="connsiteY1" fmla="*/ 1481 h 10134"/>
                <a:gd name="connsiteX2" fmla="*/ 9884 w 10389"/>
                <a:gd name="connsiteY2" fmla="*/ 1853 h 10134"/>
                <a:gd name="connsiteX3" fmla="*/ 7503 w 10389"/>
                <a:gd name="connsiteY3" fmla="*/ 8902 h 10134"/>
                <a:gd name="connsiteX4" fmla="*/ 388 w 10389"/>
                <a:gd name="connsiteY4" fmla="*/ 8360 h 10134"/>
                <a:gd name="connsiteX5" fmla="*/ 359 w 10389"/>
                <a:gd name="connsiteY5" fmla="*/ 8330 h 10134"/>
                <a:gd name="connsiteX6" fmla="*/ 2836 w 10389"/>
                <a:gd name="connsiteY6" fmla="*/ 1282 h 1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9" h="10134">
                  <a:moveTo>
                    <a:pt x="2836" y="1282"/>
                  </a:moveTo>
                  <a:cubicBezTo>
                    <a:pt x="4750" y="-522"/>
                    <a:pt x="7760" y="-433"/>
                    <a:pt x="9570" y="1481"/>
                  </a:cubicBezTo>
                  <a:cubicBezTo>
                    <a:pt x="9684" y="1600"/>
                    <a:pt x="9789" y="1724"/>
                    <a:pt x="9884" y="1853"/>
                  </a:cubicBezTo>
                  <a:cubicBezTo>
                    <a:pt x="11075" y="4463"/>
                    <a:pt x="10037" y="7551"/>
                    <a:pt x="7503" y="8902"/>
                  </a:cubicBezTo>
                  <a:cubicBezTo>
                    <a:pt x="5389" y="10718"/>
                    <a:pt x="2198" y="10475"/>
                    <a:pt x="388" y="8360"/>
                  </a:cubicBezTo>
                  <a:cubicBezTo>
                    <a:pt x="378" y="8350"/>
                    <a:pt x="369" y="8340"/>
                    <a:pt x="359" y="8330"/>
                  </a:cubicBezTo>
                  <a:cubicBezTo>
                    <a:pt x="-631" y="5691"/>
                    <a:pt x="407" y="2719"/>
                    <a:pt x="2836" y="1282"/>
                  </a:cubicBezTo>
                  <a:close/>
                </a:path>
              </a:pathLst>
            </a:custGeom>
            <a:solidFill>
              <a:srgbClr val="FFD54C"/>
            </a:solidFill>
            <a:ln w="9525" cap="flat">
              <a:noFill/>
              <a:prstDash val="solid"/>
              <a:miter/>
            </a:ln>
          </p:spPr>
          <p:txBody>
            <a:bodyPr rtlCol="0" anchor="ctr"/>
            <a:lstStyle/>
            <a:p>
              <a:endParaRPr lang="en-IN"/>
            </a:p>
          </p:txBody>
        </p:sp>
        <p:sp>
          <p:nvSpPr>
            <p:cNvPr id="2930" name="Freeform: Shape 2929">
              <a:extLst>
                <a:ext uri="{FF2B5EF4-FFF2-40B4-BE49-F238E27FC236}">
                  <a16:creationId xmlns:a16="http://schemas.microsoft.com/office/drawing/2014/main" xmlns="" id="{432A58E3-94FF-D4AD-3E86-9D66447DDFBB}"/>
                </a:ext>
              </a:extLst>
            </p:cNvPr>
            <p:cNvSpPr/>
            <p:nvPr/>
          </p:nvSpPr>
          <p:spPr>
            <a:xfrm>
              <a:off x="4346010" y="654375"/>
              <a:ext cx="7806" cy="7239"/>
            </a:xfrm>
            <a:custGeom>
              <a:avLst/>
              <a:gdLst>
                <a:gd name="connsiteX0" fmla="*/ 2233 w 7806"/>
                <a:gd name="connsiteY0" fmla="*/ 739 h 7239"/>
                <a:gd name="connsiteX1" fmla="*/ 7472 w 7806"/>
                <a:gd name="connsiteY1" fmla="*/ 1310 h 7239"/>
                <a:gd name="connsiteX2" fmla="*/ 5662 w 7806"/>
                <a:gd name="connsiteY2" fmla="*/ 6263 h 7239"/>
                <a:gd name="connsiteX3" fmla="*/ 948 w 7806"/>
                <a:gd name="connsiteY3" fmla="*/ 6232 h 7239"/>
                <a:gd name="connsiteX4" fmla="*/ 976 w 7806"/>
                <a:gd name="connsiteY4" fmla="*/ 1517 h 7239"/>
                <a:gd name="connsiteX5" fmla="*/ 2233 w 7806"/>
                <a:gd name="connsiteY5" fmla="*/ 739 h 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 h="7239">
                  <a:moveTo>
                    <a:pt x="2233" y="739"/>
                  </a:moveTo>
                  <a:cubicBezTo>
                    <a:pt x="3862" y="-455"/>
                    <a:pt x="6139" y="-207"/>
                    <a:pt x="7472" y="1310"/>
                  </a:cubicBezTo>
                  <a:cubicBezTo>
                    <a:pt x="8291" y="3179"/>
                    <a:pt x="7491" y="5364"/>
                    <a:pt x="5662" y="6263"/>
                  </a:cubicBezTo>
                  <a:cubicBezTo>
                    <a:pt x="4348" y="7557"/>
                    <a:pt x="2243" y="7543"/>
                    <a:pt x="948" y="6232"/>
                  </a:cubicBezTo>
                  <a:cubicBezTo>
                    <a:pt x="-348" y="4921"/>
                    <a:pt x="-329" y="2811"/>
                    <a:pt x="976" y="1517"/>
                  </a:cubicBezTo>
                  <a:cubicBezTo>
                    <a:pt x="1338" y="1168"/>
                    <a:pt x="1767" y="902"/>
                    <a:pt x="2233" y="739"/>
                  </a:cubicBezTo>
                  <a:close/>
                </a:path>
              </a:pathLst>
            </a:custGeom>
            <a:solidFill>
              <a:srgbClr val="FFD54C"/>
            </a:solidFill>
            <a:ln w="9525" cap="flat">
              <a:noFill/>
              <a:prstDash val="solid"/>
              <a:miter/>
            </a:ln>
          </p:spPr>
          <p:txBody>
            <a:bodyPr rtlCol="0" anchor="ctr"/>
            <a:lstStyle/>
            <a:p>
              <a:endParaRPr lang="en-IN"/>
            </a:p>
          </p:txBody>
        </p:sp>
        <p:sp>
          <p:nvSpPr>
            <p:cNvPr id="2931" name="Freeform: Shape 2930">
              <a:extLst>
                <a:ext uri="{FF2B5EF4-FFF2-40B4-BE49-F238E27FC236}">
                  <a16:creationId xmlns:a16="http://schemas.microsoft.com/office/drawing/2014/main" xmlns="" id="{1CB961E1-FBA2-B4BA-85BA-3CC73736FDE1}"/>
                </a:ext>
              </a:extLst>
            </p:cNvPr>
            <p:cNvSpPr/>
            <p:nvPr/>
          </p:nvSpPr>
          <p:spPr>
            <a:xfrm>
              <a:off x="4274439" y="588835"/>
              <a:ext cx="314747" cy="175259"/>
            </a:xfrm>
            <a:custGeom>
              <a:avLst/>
              <a:gdLst>
                <a:gd name="connsiteX0" fmla="*/ 311550 w 314747"/>
                <a:gd name="connsiteY0" fmla="*/ 145432 h 175259"/>
                <a:gd name="connsiteX1" fmla="*/ 21989 w 314747"/>
                <a:gd name="connsiteY1" fmla="*/ 175245 h 175259"/>
                <a:gd name="connsiteX2" fmla="*/ 20465 w 314747"/>
                <a:gd name="connsiteY2" fmla="*/ 174102 h 175259"/>
                <a:gd name="connsiteX3" fmla="*/ 16465 w 314747"/>
                <a:gd name="connsiteY3" fmla="*/ 170863 h 175259"/>
                <a:gd name="connsiteX4" fmla="*/ 5416 w 314747"/>
                <a:gd name="connsiteY4" fmla="*/ 161338 h 175259"/>
                <a:gd name="connsiteX5" fmla="*/ -13 w 314747"/>
                <a:gd name="connsiteY5" fmla="*/ 147718 h 175259"/>
                <a:gd name="connsiteX6" fmla="*/ 2368 w 314747"/>
                <a:gd name="connsiteY6" fmla="*/ 138193 h 175259"/>
                <a:gd name="connsiteX7" fmla="*/ 8845 w 314747"/>
                <a:gd name="connsiteY7" fmla="*/ 126763 h 175259"/>
                <a:gd name="connsiteX8" fmla="*/ 274402 w 314747"/>
                <a:gd name="connsiteY8" fmla="*/ -15 h 175259"/>
                <a:gd name="connsiteX9" fmla="*/ 283069 w 314747"/>
                <a:gd name="connsiteY9" fmla="*/ 12463 h 175259"/>
                <a:gd name="connsiteX10" fmla="*/ 292023 w 314747"/>
                <a:gd name="connsiteY10" fmla="*/ 26941 h 175259"/>
                <a:gd name="connsiteX11" fmla="*/ 300500 w 314747"/>
                <a:gd name="connsiteY11" fmla="*/ 45991 h 175259"/>
                <a:gd name="connsiteX12" fmla="*/ 311550 w 314747"/>
                <a:gd name="connsiteY12" fmla="*/ 145432 h 17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4747" h="175259">
                  <a:moveTo>
                    <a:pt x="311550" y="145432"/>
                  </a:moveTo>
                  <a:lnTo>
                    <a:pt x="21989" y="175245"/>
                  </a:lnTo>
                  <a:lnTo>
                    <a:pt x="20465" y="174102"/>
                  </a:lnTo>
                  <a:cubicBezTo>
                    <a:pt x="19322" y="173340"/>
                    <a:pt x="18274" y="172102"/>
                    <a:pt x="16465" y="170863"/>
                  </a:cubicBezTo>
                  <a:cubicBezTo>
                    <a:pt x="12331" y="168256"/>
                    <a:pt x="8607" y="165046"/>
                    <a:pt x="5416" y="161338"/>
                  </a:cubicBezTo>
                  <a:cubicBezTo>
                    <a:pt x="2292" y="157438"/>
                    <a:pt x="406" y="152696"/>
                    <a:pt x="-13" y="147718"/>
                  </a:cubicBezTo>
                  <a:cubicBezTo>
                    <a:pt x="263" y="144434"/>
                    <a:pt x="1063" y="141218"/>
                    <a:pt x="2368" y="138193"/>
                  </a:cubicBezTo>
                  <a:cubicBezTo>
                    <a:pt x="4054" y="134135"/>
                    <a:pt x="6235" y="130297"/>
                    <a:pt x="8845" y="126763"/>
                  </a:cubicBezTo>
                  <a:lnTo>
                    <a:pt x="274402" y="-15"/>
                  </a:lnTo>
                  <a:cubicBezTo>
                    <a:pt x="274402" y="-15"/>
                    <a:pt x="277831" y="4462"/>
                    <a:pt x="283069" y="12463"/>
                  </a:cubicBezTo>
                  <a:cubicBezTo>
                    <a:pt x="285737" y="16463"/>
                    <a:pt x="288785" y="21321"/>
                    <a:pt x="292023" y="26941"/>
                  </a:cubicBezTo>
                  <a:cubicBezTo>
                    <a:pt x="295262" y="32560"/>
                    <a:pt x="297643" y="39133"/>
                    <a:pt x="300500" y="45991"/>
                  </a:cubicBezTo>
                  <a:cubicBezTo>
                    <a:pt x="314359" y="77203"/>
                    <a:pt x="318217" y="111939"/>
                    <a:pt x="311550" y="145432"/>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2932" name="Freeform: Shape 2931">
              <a:extLst>
                <a:ext uri="{FF2B5EF4-FFF2-40B4-BE49-F238E27FC236}">
                  <a16:creationId xmlns:a16="http://schemas.microsoft.com/office/drawing/2014/main" xmlns="" id="{B8705CF8-32DF-4711-AC19-6CF6BB1C9962}"/>
                </a:ext>
              </a:extLst>
            </p:cNvPr>
            <p:cNvSpPr/>
            <p:nvPr/>
          </p:nvSpPr>
          <p:spPr>
            <a:xfrm>
              <a:off x="4340342" y="654163"/>
              <a:ext cx="189908" cy="76964"/>
            </a:xfrm>
            <a:custGeom>
              <a:avLst/>
              <a:gdLst>
                <a:gd name="connsiteX0" fmla="*/ 91 w 189908"/>
                <a:gd name="connsiteY0" fmla="*/ 75532 h 76964"/>
                <a:gd name="connsiteX1" fmla="*/ 136394 w 189908"/>
                <a:gd name="connsiteY1" fmla="*/ 5619 h 76964"/>
                <a:gd name="connsiteX2" fmla="*/ 188591 w 189908"/>
                <a:gd name="connsiteY2" fmla="*/ 21906 h 76964"/>
                <a:gd name="connsiteX3" fmla="*/ 184114 w 189908"/>
                <a:gd name="connsiteY3" fmla="*/ 46290 h 76964"/>
                <a:gd name="connsiteX4" fmla="*/ 151063 w 189908"/>
                <a:gd name="connsiteY4" fmla="*/ 61626 h 76964"/>
                <a:gd name="connsiteX5" fmla="*/ 91 w 189908"/>
                <a:gd name="connsiteY5" fmla="*/ 75532 h 76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908" h="76964">
                  <a:moveTo>
                    <a:pt x="91" y="75532"/>
                  </a:moveTo>
                  <a:cubicBezTo>
                    <a:pt x="-4004" y="62578"/>
                    <a:pt x="113248" y="14382"/>
                    <a:pt x="136394" y="5619"/>
                  </a:cubicBezTo>
                  <a:cubicBezTo>
                    <a:pt x="172208" y="-7621"/>
                    <a:pt x="183257" y="4380"/>
                    <a:pt x="188591" y="21906"/>
                  </a:cubicBezTo>
                  <a:cubicBezTo>
                    <a:pt x="191354" y="30265"/>
                    <a:pt x="189668" y="39458"/>
                    <a:pt x="184114" y="46290"/>
                  </a:cubicBezTo>
                  <a:cubicBezTo>
                    <a:pt x="175256" y="55144"/>
                    <a:pt x="163540" y="60576"/>
                    <a:pt x="151063" y="61626"/>
                  </a:cubicBezTo>
                  <a:cubicBezTo>
                    <a:pt x="138871" y="63816"/>
                    <a:pt x="2377" y="82104"/>
                    <a:pt x="91" y="75532"/>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2933" name="Freeform: Shape 2932">
              <a:extLst>
                <a:ext uri="{FF2B5EF4-FFF2-40B4-BE49-F238E27FC236}">
                  <a16:creationId xmlns:a16="http://schemas.microsoft.com/office/drawing/2014/main" xmlns="" id="{812A41AB-3968-45C8-7F7E-DC677969E3EA}"/>
                </a:ext>
              </a:extLst>
            </p:cNvPr>
            <p:cNvSpPr/>
            <p:nvPr/>
          </p:nvSpPr>
          <p:spPr>
            <a:xfrm>
              <a:off x="4280379" y="737711"/>
              <a:ext cx="318613" cy="139255"/>
            </a:xfrm>
            <a:custGeom>
              <a:avLst/>
              <a:gdLst>
                <a:gd name="connsiteX0" fmla="*/ 299703 w 318613"/>
                <a:gd name="connsiteY0" fmla="*/ 139240 h 139255"/>
                <a:gd name="connsiteX1" fmla="*/ 13001 w 318613"/>
                <a:gd name="connsiteY1" fmla="*/ 89139 h 139255"/>
                <a:gd name="connsiteX2" fmla="*/ 2333 w 318613"/>
                <a:gd name="connsiteY2" fmla="*/ 66660 h 139255"/>
                <a:gd name="connsiteX3" fmla="*/ 1285 w 318613"/>
                <a:gd name="connsiteY3" fmla="*/ 47610 h 139255"/>
                <a:gd name="connsiteX4" fmla="*/ 6143 w 318613"/>
                <a:gd name="connsiteY4" fmla="*/ 38085 h 139255"/>
                <a:gd name="connsiteX5" fmla="*/ 16239 w 318613"/>
                <a:gd name="connsiteY5" fmla="*/ 27607 h 139255"/>
                <a:gd name="connsiteX6" fmla="*/ 309228 w 318613"/>
                <a:gd name="connsiteY6" fmla="*/ -15 h 139255"/>
                <a:gd name="connsiteX7" fmla="*/ 312847 w 318613"/>
                <a:gd name="connsiteY7" fmla="*/ 13701 h 139255"/>
                <a:gd name="connsiteX8" fmla="*/ 316086 w 318613"/>
                <a:gd name="connsiteY8" fmla="*/ 29131 h 139255"/>
                <a:gd name="connsiteX9" fmla="*/ 318372 w 318613"/>
                <a:gd name="connsiteY9" fmla="*/ 48753 h 139255"/>
                <a:gd name="connsiteX10" fmla="*/ 316181 w 318613"/>
                <a:gd name="connsiteY10" fmla="*/ 94568 h 139255"/>
                <a:gd name="connsiteX11" fmla="*/ 299703 w 318613"/>
                <a:gd name="connsiteY11" fmla="*/ 139240 h 13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613" h="139255">
                  <a:moveTo>
                    <a:pt x="299703" y="139240"/>
                  </a:moveTo>
                  <a:lnTo>
                    <a:pt x="13001" y="89139"/>
                  </a:lnTo>
                  <a:cubicBezTo>
                    <a:pt x="8067" y="82382"/>
                    <a:pt x="4447" y="74756"/>
                    <a:pt x="2333" y="66660"/>
                  </a:cubicBezTo>
                  <a:cubicBezTo>
                    <a:pt x="-382" y="60663"/>
                    <a:pt x="-754" y="53869"/>
                    <a:pt x="1285" y="47610"/>
                  </a:cubicBezTo>
                  <a:cubicBezTo>
                    <a:pt x="2542" y="44263"/>
                    <a:pt x="4171" y="41067"/>
                    <a:pt x="6143" y="38085"/>
                  </a:cubicBezTo>
                  <a:cubicBezTo>
                    <a:pt x="8991" y="34126"/>
                    <a:pt x="12391" y="30598"/>
                    <a:pt x="16239" y="27607"/>
                  </a:cubicBezTo>
                  <a:lnTo>
                    <a:pt x="309228" y="-15"/>
                  </a:lnTo>
                  <a:cubicBezTo>
                    <a:pt x="309228" y="-15"/>
                    <a:pt x="310847" y="5033"/>
                    <a:pt x="312847" y="13701"/>
                  </a:cubicBezTo>
                  <a:cubicBezTo>
                    <a:pt x="313896" y="17987"/>
                    <a:pt x="315039" y="23226"/>
                    <a:pt x="316086" y="29131"/>
                  </a:cubicBezTo>
                  <a:cubicBezTo>
                    <a:pt x="317420" y="35593"/>
                    <a:pt x="318181" y="42159"/>
                    <a:pt x="318372" y="48753"/>
                  </a:cubicBezTo>
                  <a:cubicBezTo>
                    <a:pt x="319020" y="64060"/>
                    <a:pt x="318287" y="79393"/>
                    <a:pt x="316181" y="94568"/>
                  </a:cubicBezTo>
                  <a:cubicBezTo>
                    <a:pt x="313181" y="110262"/>
                    <a:pt x="307609" y="125354"/>
                    <a:pt x="299703" y="13924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934" name="Freeform: Shape 2933">
              <a:extLst>
                <a:ext uri="{FF2B5EF4-FFF2-40B4-BE49-F238E27FC236}">
                  <a16:creationId xmlns:a16="http://schemas.microsoft.com/office/drawing/2014/main" xmlns="" id="{BB445C52-AE6F-C857-95DD-ABD59C9CD423}"/>
                </a:ext>
              </a:extLst>
            </p:cNvPr>
            <p:cNvSpPr/>
            <p:nvPr/>
          </p:nvSpPr>
          <p:spPr>
            <a:xfrm>
              <a:off x="4451984" y="778924"/>
              <a:ext cx="89687" cy="56814"/>
            </a:xfrm>
            <a:custGeom>
              <a:avLst/>
              <a:gdLst>
                <a:gd name="connsiteX0" fmla="*/ -13 w 89687"/>
                <a:gd name="connsiteY0" fmla="*/ 25542 h 56814"/>
                <a:gd name="connsiteX1" fmla="*/ 45897 w 89687"/>
                <a:gd name="connsiteY1" fmla="*/ 15 h 56814"/>
                <a:gd name="connsiteX2" fmla="*/ 89617 w 89687"/>
                <a:gd name="connsiteY2" fmla="*/ 30304 h 56814"/>
                <a:gd name="connsiteX3" fmla="*/ 78377 w 89687"/>
                <a:gd name="connsiteY3" fmla="*/ 51164 h 56814"/>
                <a:gd name="connsiteX4" fmla="*/ 42183 w 89687"/>
                <a:gd name="connsiteY4" fmla="*/ 55641 h 56814"/>
                <a:gd name="connsiteX5" fmla="*/ 11798 w 89687"/>
                <a:gd name="connsiteY5" fmla="*/ 44497 h 56814"/>
                <a:gd name="connsiteX6" fmla="*/ -13 w 89687"/>
                <a:gd name="connsiteY6" fmla="*/ 25542 h 5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87" h="56814">
                  <a:moveTo>
                    <a:pt x="-13" y="25542"/>
                  </a:moveTo>
                  <a:cubicBezTo>
                    <a:pt x="558" y="12016"/>
                    <a:pt x="21227" y="586"/>
                    <a:pt x="45897" y="15"/>
                  </a:cubicBezTo>
                  <a:cubicBezTo>
                    <a:pt x="83997" y="-747"/>
                    <a:pt x="90379" y="13159"/>
                    <a:pt x="89617" y="30304"/>
                  </a:cubicBezTo>
                  <a:cubicBezTo>
                    <a:pt x="89655" y="38715"/>
                    <a:pt x="85426" y="46570"/>
                    <a:pt x="78377" y="51164"/>
                  </a:cubicBezTo>
                  <a:cubicBezTo>
                    <a:pt x="67128" y="56570"/>
                    <a:pt x="54413" y="58142"/>
                    <a:pt x="42183" y="55641"/>
                  </a:cubicBezTo>
                  <a:cubicBezTo>
                    <a:pt x="31276" y="54565"/>
                    <a:pt x="20818" y="50730"/>
                    <a:pt x="11798" y="44497"/>
                  </a:cubicBezTo>
                  <a:cubicBezTo>
                    <a:pt x="4921" y="40568"/>
                    <a:pt x="482" y="33446"/>
                    <a:pt x="-13" y="2554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935" name="Freeform: Shape 2934">
              <a:extLst>
                <a:ext uri="{FF2B5EF4-FFF2-40B4-BE49-F238E27FC236}">
                  <a16:creationId xmlns:a16="http://schemas.microsoft.com/office/drawing/2014/main" xmlns="" id="{15A09519-76E3-C10B-C67D-81EEB7EE3B28}"/>
                </a:ext>
              </a:extLst>
            </p:cNvPr>
            <p:cNvSpPr/>
            <p:nvPr/>
          </p:nvSpPr>
          <p:spPr>
            <a:xfrm>
              <a:off x="4287866" y="778763"/>
              <a:ext cx="11720" cy="6766"/>
            </a:xfrm>
            <a:custGeom>
              <a:avLst/>
              <a:gdLst>
                <a:gd name="connsiteX0" fmla="*/ 5609 w 11720"/>
                <a:gd name="connsiteY0" fmla="*/ -15 h 6766"/>
                <a:gd name="connsiteX1" fmla="*/ 11705 w 11720"/>
                <a:gd name="connsiteY1" fmla="*/ 3223 h 6766"/>
                <a:gd name="connsiteX2" fmla="*/ 5609 w 11720"/>
                <a:gd name="connsiteY2" fmla="*/ 6748 h 6766"/>
                <a:gd name="connsiteX3" fmla="*/ -11 w 11720"/>
                <a:gd name="connsiteY3" fmla="*/ 3319 h 6766"/>
                <a:gd name="connsiteX4" fmla="*/ 5609 w 11720"/>
                <a:gd name="connsiteY4" fmla="*/ -15 h 6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0" h="6766">
                  <a:moveTo>
                    <a:pt x="5609" y="-15"/>
                  </a:moveTo>
                  <a:cubicBezTo>
                    <a:pt x="8752" y="-15"/>
                    <a:pt x="11610" y="1318"/>
                    <a:pt x="11705" y="3223"/>
                  </a:cubicBezTo>
                  <a:cubicBezTo>
                    <a:pt x="11800" y="5128"/>
                    <a:pt x="8847" y="6843"/>
                    <a:pt x="5609" y="6748"/>
                  </a:cubicBezTo>
                  <a:cubicBezTo>
                    <a:pt x="2371" y="6652"/>
                    <a:pt x="-106" y="5224"/>
                    <a:pt x="-11" y="3319"/>
                  </a:cubicBezTo>
                  <a:cubicBezTo>
                    <a:pt x="84" y="1414"/>
                    <a:pt x="2371" y="80"/>
                    <a:pt x="5609" y="-15"/>
                  </a:cubicBezTo>
                  <a:close/>
                </a:path>
              </a:pathLst>
            </a:custGeom>
            <a:solidFill>
              <a:srgbClr val="D58B94"/>
            </a:solidFill>
            <a:ln w="9525" cap="flat">
              <a:noFill/>
              <a:prstDash val="solid"/>
              <a:miter/>
            </a:ln>
          </p:spPr>
          <p:txBody>
            <a:bodyPr rtlCol="0" anchor="ctr"/>
            <a:lstStyle/>
            <a:p>
              <a:endParaRPr lang="en-IN"/>
            </a:p>
          </p:txBody>
        </p:sp>
        <p:sp>
          <p:nvSpPr>
            <p:cNvPr id="2936" name="Freeform: Shape 2935">
              <a:extLst>
                <a:ext uri="{FF2B5EF4-FFF2-40B4-BE49-F238E27FC236}">
                  <a16:creationId xmlns:a16="http://schemas.microsoft.com/office/drawing/2014/main" xmlns="" id="{B4004C81-9A67-6C60-619E-9B4828A55A03}"/>
                </a:ext>
              </a:extLst>
            </p:cNvPr>
            <p:cNvSpPr/>
            <p:nvPr/>
          </p:nvSpPr>
          <p:spPr>
            <a:xfrm>
              <a:off x="4296153" y="771048"/>
              <a:ext cx="11816" cy="6957"/>
            </a:xfrm>
            <a:custGeom>
              <a:avLst/>
              <a:gdLst>
                <a:gd name="connsiteX0" fmla="*/ 5609 w 11816"/>
                <a:gd name="connsiteY0" fmla="*/ -15 h 6957"/>
                <a:gd name="connsiteX1" fmla="*/ 11800 w 11816"/>
                <a:gd name="connsiteY1" fmla="*/ 3128 h 6957"/>
                <a:gd name="connsiteX2" fmla="*/ 6181 w 11816"/>
                <a:gd name="connsiteY2" fmla="*/ 6938 h 6957"/>
                <a:gd name="connsiteX3" fmla="*/ -10 w 11816"/>
                <a:gd name="connsiteY3" fmla="*/ 3700 h 6957"/>
                <a:gd name="connsiteX4" fmla="*/ 5609 w 11816"/>
                <a:gd name="connsiteY4" fmla="*/ -15 h 6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6" h="6957">
                  <a:moveTo>
                    <a:pt x="5609" y="-15"/>
                  </a:moveTo>
                  <a:cubicBezTo>
                    <a:pt x="8943" y="-15"/>
                    <a:pt x="11705" y="1223"/>
                    <a:pt x="11800" y="3128"/>
                  </a:cubicBezTo>
                  <a:cubicBezTo>
                    <a:pt x="11896" y="5033"/>
                    <a:pt x="9419" y="6843"/>
                    <a:pt x="6181" y="6938"/>
                  </a:cubicBezTo>
                  <a:cubicBezTo>
                    <a:pt x="2942" y="7033"/>
                    <a:pt x="85" y="5605"/>
                    <a:pt x="-10" y="3700"/>
                  </a:cubicBezTo>
                  <a:cubicBezTo>
                    <a:pt x="-106" y="1795"/>
                    <a:pt x="2180" y="-15"/>
                    <a:pt x="5609" y="-15"/>
                  </a:cubicBezTo>
                  <a:close/>
                </a:path>
              </a:pathLst>
            </a:custGeom>
            <a:solidFill>
              <a:srgbClr val="D58B94"/>
            </a:solidFill>
            <a:ln w="9525" cap="flat">
              <a:noFill/>
              <a:prstDash val="solid"/>
              <a:miter/>
            </a:ln>
          </p:spPr>
          <p:txBody>
            <a:bodyPr rtlCol="0" anchor="ctr"/>
            <a:lstStyle/>
            <a:p>
              <a:endParaRPr lang="en-IN"/>
            </a:p>
          </p:txBody>
        </p:sp>
        <p:sp>
          <p:nvSpPr>
            <p:cNvPr id="2937" name="Freeform: Shape 2936">
              <a:extLst>
                <a:ext uri="{FF2B5EF4-FFF2-40B4-BE49-F238E27FC236}">
                  <a16:creationId xmlns:a16="http://schemas.microsoft.com/office/drawing/2014/main" xmlns="" id="{0EADB18E-4584-3390-A30E-8C223ED97D38}"/>
                </a:ext>
              </a:extLst>
            </p:cNvPr>
            <p:cNvSpPr/>
            <p:nvPr/>
          </p:nvSpPr>
          <p:spPr>
            <a:xfrm>
              <a:off x="4306154" y="777811"/>
              <a:ext cx="11060" cy="6953"/>
            </a:xfrm>
            <a:custGeom>
              <a:avLst/>
              <a:gdLst>
                <a:gd name="connsiteX0" fmla="*/ 5133 w 11060"/>
                <a:gd name="connsiteY0" fmla="*/ -15 h 6953"/>
                <a:gd name="connsiteX1" fmla="*/ 11038 w 11060"/>
                <a:gd name="connsiteY1" fmla="*/ 3319 h 6953"/>
                <a:gd name="connsiteX2" fmla="*/ 5323 w 11060"/>
                <a:gd name="connsiteY2" fmla="*/ 6938 h 6953"/>
                <a:gd name="connsiteX3" fmla="*/ -11 w 11060"/>
                <a:gd name="connsiteY3" fmla="*/ 3414 h 6953"/>
                <a:gd name="connsiteX4" fmla="*/ 5133 w 11060"/>
                <a:gd name="connsiteY4" fmla="*/ -15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0" h="6953">
                  <a:moveTo>
                    <a:pt x="5133" y="-15"/>
                  </a:moveTo>
                  <a:cubicBezTo>
                    <a:pt x="8276" y="-15"/>
                    <a:pt x="10848" y="1318"/>
                    <a:pt x="11038" y="3319"/>
                  </a:cubicBezTo>
                  <a:cubicBezTo>
                    <a:pt x="11229" y="5319"/>
                    <a:pt x="8371" y="6938"/>
                    <a:pt x="5323" y="6938"/>
                  </a:cubicBezTo>
                  <a:cubicBezTo>
                    <a:pt x="2276" y="6938"/>
                    <a:pt x="-106" y="5319"/>
                    <a:pt x="-11" y="3414"/>
                  </a:cubicBezTo>
                  <a:cubicBezTo>
                    <a:pt x="85" y="1509"/>
                    <a:pt x="1990" y="80"/>
                    <a:pt x="5133" y="-15"/>
                  </a:cubicBezTo>
                  <a:close/>
                </a:path>
              </a:pathLst>
            </a:custGeom>
            <a:solidFill>
              <a:srgbClr val="D58B94"/>
            </a:solidFill>
            <a:ln w="9525" cap="flat">
              <a:noFill/>
              <a:prstDash val="solid"/>
              <a:miter/>
            </a:ln>
          </p:spPr>
          <p:txBody>
            <a:bodyPr rtlCol="0" anchor="ctr"/>
            <a:lstStyle/>
            <a:p>
              <a:endParaRPr lang="en-IN"/>
            </a:p>
          </p:txBody>
        </p:sp>
        <p:sp>
          <p:nvSpPr>
            <p:cNvPr id="2938" name="Freeform: Shape 2937">
              <a:extLst>
                <a:ext uri="{FF2B5EF4-FFF2-40B4-BE49-F238E27FC236}">
                  <a16:creationId xmlns:a16="http://schemas.microsoft.com/office/drawing/2014/main" xmlns="" id="{03A53EEB-566B-B75B-89C1-CAF76FA045E1}"/>
                </a:ext>
              </a:extLst>
            </p:cNvPr>
            <p:cNvSpPr/>
            <p:nvPr/>
          </p:nvSpPr>
          <p:spPr>
            <a:xfrm>
              <a:off x="4293255" y="814420"/>
              <a:ext cx="11038" cy="7497"/>
            </a:xfrm>
            <a:custGeom>
              <a:avLst/>
              <a:gdLst>
                <a:gd name="connsiteX0" fmla="*/ 6126 w 11038"/>
                <a:gd name="connsiteY0" fmla="*/ 47 h 7497"/>
                <a:gd name="connsiteX1" fmla="*/ 10984 w 11038"/>
                <a:gd name="connsiteY1" fmla="*/ 4524 h 7497"/>
                <a:gd name="connsiteX2" fmla="*/ 4887 w 11038"/>
                <a:gd name="connsiteY2" fmla="*/ 7381 h 7497"/>
                <a:gd name="connsiteX3" fmla="*/ 30 w 11038"/>
                <a:gd name="connsiteY3" fmla="*/ 3000 h 7497"/>
                <a:gd name="connsiteX4" fmla="*/ 6126 w 11038"/>
                <a:gd name="connsiteY4" fmla="*/ 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8" h="7497">
                  <a:moveTo>
                    <a:pt x="6126" y="47"/>
                  </a:moveTo>
                  <a:cubicBezTo>
                    <a:pt x="9079" y="47"/>
                    <a:pt x="11364" y="2428"/>
                    <a:pt x="10984" y="4524"/>
                  </a:cubicBezTo>
                  <a:cubicBezTo>
                    <a:pt x="10603" y="6619"/>
                    <a:pt x="7936" y="7857"/>
                    <a:pt x="4887" y="7381"/>
                  </a:cubicBezTo>
                  <a:cubicBezTo>
                    <a:pt x="1839" y="6905"/>
                    <a:pt x="-351" y="4905"/>
                    <a:pt x="30" y="3000"/>
                  </a:cubicBezTo>
                  <a:cubicBezTo>
                    <a:pt x="411" y="1095"/>
                    <a:pt x="2983" y="-334"/>
                    <a:pt x="6126" y="47"/>
                  </a:cubicBezTo>
                  <a:close/>
                </a:path>
              </a:pathLst>
            </a:custGeom>
            <a:solidFill>
              <a:srgbClr val="D58B94"/>
            </a:solidFill>
            <a:ln w="9525" cap="flat">
              <a:noFill/>
              <a:prstDash val="solid"/>
              <a:miter/>
            </a:ln>
          </p:spPr>
          <p:txBody>
            <a:bodyPr rtlCol="0" anchor="ctr"/>
            <a:lstStyle/>
            <a:p>
              <a:endParaRPr lang="en-IN"/>
            </a:p>
          </p:txBody>
        </p:sp>
        <p:sp>
          <p:nvSpPr>
            <p:cNvPr id="2939" name="Freeform: Shape 2938">
              <a:extLst>
                <a:ext uri="{FF2B5EF4-FFF2-40B4-BE49-F238E27FC236}">
                  <a16:creationId xmlns:a16="http://schemas.microsoft.com/office/drawing/2014/main" xmlns="" id="{A068B7A2-349D-E47F-1224-B998F63A3552}"/>
                </a:ext>
              </a:extLst>
            </p:cNvPr>
            <p:cNvSpPr/>
            <p:nvPr/>
          </p:nvSpPr>
          <p:spPr>
            <a:xfrm>
              <a:off x="4301100" y="788857"/>
              <a:ext cx="14583" cy="9461"/>
            </a:xfrm>
            <a:custGeom>
              <a:avLst/>
              <a:gdLst>
                <a:gd name="connsiteX0" fmla="*/ 7520 w 14583"/>
                <a:gd name="connsiteY0" fmla="*/ -12 h 9461"/>
                <a:gd name="connsiteX1" fmla="*/ 14568 w 14583"/>
                <a:gd name="connsiteY1" fmla="*/ 5036 h 9461"/>
                <a:gd name="connsiteX2" fmla="*/ 7044 w 14583"/>
                <a:gd name="connsiteY2" fmla="*/ 9418 h 9461"/>
                <a:gd name="connsiteX3" fmla="*/ -5 w 14583"/>
                <a:gd name="connsiteY3" fmla="*/ 4465 h 9461"/>
                <a:gd name="connsiteX4" fmla="*/ 7520 w 14583"/>
                <a:gd name="connsiteY4" fmla="*/ -12 h 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83" h="9461">
                  <a:moveTo>
                    <a:pt x="7520" y="-12"/>
                  </a:moveTo>
                  <a:cubicBezTo>
                    <a:pt x="11520" y="-12"/>
                    <a:pt x="14663" y="2274"/>
                    <a:pt x="14568" y="5036"/>
                  </a:cubicBezTo>
                  <a:cubicBezTo>
                    <a:pt x="14473" y="7799"/>
                    <a:pt x="11139" y="9704"/>
                    <a:pt x="7044" y="9418"/>
                  </a:cubicBezTo>
                  <a:cubicBezTo>
                    <a:pt x="2948" y="9132"/>
                    <a:pt x="-196" y="6941"/>
                    <a:pt x="-5" y="4465"/>
                  </a:cubicBezTo>
                  <a:cubicBezTo>
                    <a:pt x="186" y="1988"/>
                    <a:pt x="3519" y="-107"/>
                    <a:pt x="7520" y="-12"/>
                  </a:cubicBezTo>
                  <a:close/>
                </a:path>
              </a:pathLst>
            </a:custGeom>
            <a:solidFill>
              <a:srgbClr val="D58B94"/>
            </a:solidFill>
            <a:ln w="9525" cap="flat">
              <a:noFill/>
              <a:prstDash val="solid"/>
              <a:miter/>
            </a:ln>
          </p:spPr>
          <p:txBody>
            <a:bodyPr rtlCol="0" anchor="ctr"/>
            <a:lstStyle/>
            <a:p>
              <a:endParaRPr lang="en-IN"/>
            </a:p>
          </p:txBody>
        </p:sp>
        <p:sp>
          <p:nvSpPr>
            <p:cNvPr id="2940" name="Freeform: Shape 2939">
              <a:extLst>
                <a:ext uri="{FF2B5EF4-FFF2-40B4-BE49-F238E27FC236}">
                  <a16:creationId xmlns:a16="http://schemas.microsoft.com/office/drawing/2014/main" xmlns="" id="{EE04D725-8EDA-0C60-2C4D-5E3703ED8AF1}"/>
                </a:ext>
              </a:extLst>
            </p:cNvPr>
            <p:cNvSpPr/>
            <p:nvPr/>
          </p:nvSpPr>
          <p:spPr>
            <a:xfrm>
              <a:off x="4393025" y="781900"/>
              <a:ext cx="5905" cy="5253"/>
            </a:xfrm>
            <a:custGeom>
              <a:avLst/>
              <a:gdLst>
                <a:gd name="connsiteX0" fmla="*/ 3035 w 5905"/>
                <a:gd name="connsiteY0" fmla="*/ -8 h 5253"/>
                <a:gd name="connsiteX1" fmla="*/ 5883 w 5905"/>
                <a:gd name="connsiteY1" fmla="*/ 2462 h 5253"/>
                <a:gd name="connsiteX2" fmla="*/ 5892 w 5905"/>
                <a:gd name="connsiteY2" fmla="*/ 2659 h 5253"/>
                <a:gd name="connsiteX3" fmla="*/ 2749 w 5905"/>
                <a:gd name="connsiteY3" fmla="*/ 5231 h 5253"/>
                <a:gd name="connsiteX4" fmla="*/ -13 w 5905"/>
                <a:gd name="connsiteY4" fmla="*/ 2661 h 5253"/>
                <a:gd name="connsiteX5" fmla="*/ -13 w 5905"/>
                <a:gd name="connsiteY5" fmla="*/ 2564 h 5253"/>
                <a:gd name="connsiteX6" fmla="*/ 3035 w 5905"/>
                <a:gd name="connsiteY6" fmla="*/ -8 h 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 h="5253">
                  <a:moveTo>
                    <a:pt x="3035" y="-8"/>
                  </a:moveTo>
                  <a:cubicBezTo>
                    <a:pt x="4501" y="-113"/>
                    <a:pt x="5778" y="992"/>
                    <a:pt x="5883" y="2462"/>
                  </a:cubicBezTo>
                  <a:cubicBezTo>
                    <a:pt x="5892" y="2527"/>
                    <a:pt x="5892" y="2593"/>
                    <a:pt x="5892" y="2659"/>
                  </a:cubicBezTo>
                  <a:cubicBezTo>
                    <a:pt x="5692" y="4215"/>
                    <a:pt x="4311" y="5344"/>
                    <a:pt x="2749" y="5231"/>
                  </a:cubicBezTo>
                  <a:cubicBezTo>
                    <a:pt x="1273" y="5283"/>
                    <a:pt x="44" y="4132"/>
                    <a:pt x="-13" y="2661"/>
                  </a:cubicBezTo>
                  <a:cubicBezTo>
                    <a:pt x="-13" y="2628"/>
                    <a:pt x="-13" y="2596"/>
                    <a:pt x="-13" y="2564"/>
                  </a:cubicBezTo>
                  <a:cubicBezTo>
                    <a:pt x="187" y="1046"/>
                    <a:pt x="1501" y="-70"/>
                    <a:pt x="3035" y="-8"/>
                  </a:cubicBezTo>
                  <a:close/>
                </a:path>
              </a:pathLst>
            </a:custGeom>
            <a:solidFill>
              <a:srgbClr val="D58B94"/>
            </a:solidFill>
            <a:ln w="9525" cap="flat">
              <a:noFill/>
              <a:prstDash val="solid"/>
              <a:miter/>
            </a:ln>
          </p:spPr>
          <p:txBody>
            <a:bodyPr rtlCol="0" anchor="ctr"/>
            <a:lstStyle/>
            <a:p>
              <a:endParaRPr lang="en-IN"/>
            </a:p>
          </p:txBody>
        </p:sp>
        <p:sp>
          <p:nvSpPr>
            <p:cNvPr id="2941" name="Freeform: Shape 2940">
              <a:extLst>
                <a:ext uri="{FF2B5EF4-FFF2-40B4-BE49-F238E27FC236}">
                  <a16:creationId xmlns:a16="http://schemas.microsoft.com/office/drawing/2014/main" xmlns="" id="{B60D3E4A-9314-4301-3EB4-5B787FD3BC67}"/>
                </a:ext>
              </a:extLst>
            </p:cNvPr>
            <p:cNvSpPr/>
            <p:nvPr/>
          </p:nvSpPr>
          <p:spPr>
            <a:xfrm>
              <a:off x="4380738" y="793051"/>
              <a:ext cx="5238" cy="4953"/>
            </a:xfrm>
            <a:custGeom>
              <a:avLst/>
              <a:gdLst>
                <a:gd name="connsiteX0" fmla="*/ 2749 w 5238"/>
                <a:gd name="connsiteY0" fmla="*/ -15 h 4953"/>
                <a:gd name="connsiteX1" fmla="*/ 5225 w 5238"/>
                <a:gd name="connsiteY1" fmla="*/ 2461 h 4953"/>
                <a:gd name="connsiteX2" fmla="*/ 2749 w 5238"/>
                <a:gd name="connsiteY2" fmla="*/ 4938 h 4953"/>
                <a:gd name="connsiteX3" fmla="*/ -13 w 5238"/>
                <a:gd name="connsiteY3" fmla="*/ 2366 h 4953"/>
                <a:gd name="connsiteX4" fmla="*/ 2749 w 5238"/>
                <a:gd name="connsiteY4" fmla="*/ -15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8" h="4953">
                  <a:moveTo>
                    <a:pt x="2749" y="-15"/>
                  </a:moveTo>
                  <a:cubicBezTo>
                    <a:pt x="4120" y="-15"/>
                    <a:pt x="5225" y="1094"/>
                    <a:pt x="5225" y="2461"/>
                  </a:cubicBezTo>
                  <a:cubicBezTo>
                    <a:pt x="5225" y="3829"/>
                    <a:pt x="4120" y="4938"/>
                    <a:pt x="2749" y="4938"/>
                  </a:cubicBezTo>
                  <a:cubicBezTo>
                    <a:pt x="1291" y="4942"/>
                    <a:pt x="91" y="3817"/>
                    <a:pt x="-13" y="2366"/>
                  </a:cubicBezTo>
                  <a:cubicBezTo>
                    <a:pt x="215" y="1012"/>
                    <a:pt x="1377" y="12"/>
                    <a:pt x="2749" y="-15"/>
                  </a:cubicBezTo>
                  <a:close/>
                </a:path>
              </a:pathLst>
            </a:custGeom>
            <a:solidFill>
              <a:srgbClr val="D58B94"/>
            </a:solidFill>
            <a:ln w="9525" cap="flat">
              <a:noFill/>
              <a:prstDash val="solid"/>
              <a:miter/>
            </a:ln>
          </p:spPr>
          <p:txBody>
            <a:bodyPr rtlCol="0" anchor="ctr"/>
            <a:lstStyle/>
            <a:p>
              <a:endParaRPr lang="en-IN"/>
            </a:p>
          </p:txBody>
        </p:sp>
        <p:sp>
          <p:nvSpPr>
            <p:cNvPr id="2942" name="Freeform: Shape 2941">
              <a:extLst>
                <a:ext uri="{FF2B5EF4-FFF2-40B4-BE49-F238E27FC236}">
                  <a16:creationId xmlns:a16="http://schemas.microsoft.com/office/drawing/2014/main" xmlns="" id="{0728D6CF-6B37-8638-4CA5-F7C92B55D9DE}"/>
                </a:ext>
              </a:extLst>
            </p:cNvPr>
            <p:cNvSpPr/>
            <p:nvPr/>
          </p:nvSpPr>
          <p:spPr>
            <a:xfrm>
              <a:off x="4377973" y="777668"/>
              <a:ext cx="6126" cy="5334"/>
            </a:xfrm>
            <a:custGeom>
              <a:avLst/>
              <a:gdLst>
                <a:gd name="connsiteX0" fmla="*/ 2941 w 6126"/>
                <a:gd name="connsiteY0" fmla="*/ 33 h 5334"/>
                <a:gd name="connsiteX1" fmla="*/ 6066 w 6126"/>
                <a:gd name="connsiteY1" fmla="*/ 2151 h 5334"/>
                <a:gd name="connsiteX2" fmla="*/ 3942 w 6126"/>
                <a:gd name="connsiteY2" fmla="*/ 5272 h 5334"/>
                <a:gd name="connsiteX3" fmla="*/ 2941 w 6126"/>
                <a:gd name="connsiteY3" fmla="*/ 5272 h 5334"/>
                <a:gd name="connsiteX4" fmla="*/ -11 w 6126"/>
                <a:gd name="connsiteY4" fmla="*/ 2891 h 5334"/>
                <a:gd name="connsiteX5" fmla="*/ 2646 w 6126"/>
                <a:gd name="connsiteY5" fmla="*/ 28 h 5334"/>
                <a:gd name="connsiteX6" fmla="*/ 2941 w 6126"/>
                <a:gd name="connsiteY6" fmla="*/ 33 h 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26" h="5334">
                  <a:moveTo>
                    <a:pt x="2941" y="33"/>
                  </a:moveTo>
                  <a:cubicBezTo>
                    <a:pt x="4389" y="-244"/>
                    <a:pt x="5789" y="704"/>
                    <a:pt x="6066" y="2151"/>
                  </a:cubicBezTo>
                  <a:cubicBezTo>
                    <a:pt x="6342" y="3597"/>
                    <a:pt x="5389" y="4995"/>
                    <a:pt x="3942" y="5272"/>
                  </a:cubicBezTo>
                  <a:cubicBezTo>
                    <a:pt x="3618" y="5336"/>
                    <a:pt x="3275" y="5336"/>
                    <a:pt x="2941" y="5272"/>
                  </a:cubicBezTo>
                  <a:cubicBezTo>
                    <a:pt x="1513" y="5299"/>
                    <a:pt x="265" y="4296"/>
                    <a:pt x="-11" y="2891"/>
                  </a:cubicBezTo>
                  <a:cubicBezTo>
                    <a:pt x="-69" y="1366"/>
                    <a:pt x="1122" y="85"/>
                    <a:pt x="2646" y="28"/>
                  </a:cubicBezTo>
                  <a:cubicBezTo>
                    <a:pt x="2741" y="25"/>
                    <a:pt x="2846" y="26"/>
                    <a:pt x="2941" y="33"/>
                  </a:cubicBezTo>
                  <a:close/>
                </a:path>
              </a:pathLst>
            </a:custGeom>
            <a:solidFill>
              <a:srgbClr val="D58B94"/>
            </a:solidFill>
            <a:ln w="9525" cap="flat">
              <a:noFill/>
              <a:prstDash val="solid"/>
              <a:miter/>
            </a:ln>
          </p:spPr>
          <p:txBody>
            <a:bodyPr rtlCol="0" anchor="ctr"/>
            <a:lstStyle/>
            <a:p>
              <a:endParaRPr lang="en-IN"/>
            </a:p>
          </p:txBody>
        </p:sp>
        <p:sp>
          <p:nvSpPr>
            <p:cNvPr id="2943" name="Freeform: Shape 2942">
              <a:extLst>
                <a:ext uri="{FF2B5EF4-FFF2-40B4-BE49-F238E27FC236}">
                  <a16:creationId xmlns:a16="http://schemas.microsoft.com/office/drawing/2014/main" xmlns="" id="{68129DAC-FE1E-E748-EEA0-06C13E389F66}"/>
                </a:ext>
              </a:extLst>
            </p:cNvPr>
            <p:cNvSpPr/>
            <p:nvPr/>
          </p:nvSpPr>
          <p:spPr>
            <a:xfrm>
              <a:off x="4307963" y="803796"/>
              <a:ext cx="10198" cy="7007"/>
            </a:xfrm>
            <a:custGeom>
              <a:avLst/>
              <a:gdLst>
                <a:gd name="connsiteX0" fmla="*/ 5134 w 10198"/>
                <a:gd name="connsiteY0" fmla="*/ 3 h 7007"/>
                <a:gd name="connsiteX1" fmla="*/ 10182 w 10198"/>
                <a:gd name="connsiteY1" fmla="*/ 3908 h 7007"/>
                <a:gd name="connsiteX2" fmla="*/ 4562 w 10198"/>
                <a:gd name="connsiteY2" fmla="*/ 6956 h 7007"/>
                <a:gd name="connsiteX3" fmla="*/ -10 w 10198"/>
                <a:gd name="connsiteY3" fmla="*/ 2956 h 7007"/>
                <a:gd name="connsiteX4" fmla="*/ 5134 w 10198"/>
                <a:gd name="connsiteY4" fmla="*/ 3 h 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8" h="7007">
                  <a:moveTo>
                    <a:pt x="5134" y="3"/>
                  </a:moveTo>
                  <a:cubicBezTo>
                    <a:pt x="7991" y="3"/>
                    <a:pt x="10277" y="2003"/>
                    <a:pt x="10182" y="3908"/>
                  </a:cubicBezTo>
                  <a:cubicBezTo>
                    <a:pt x="10087" y="5813"/>
                    <a:pt x="7324" y="7242"/>
                    <a:pt x="4562" y="6956"/>
                  </a:cubicBezTo>
                  <a:cubicBezTo>
                    <a:pt x="1800" y="6671"/>
                    <a:pt x="-105" y="4766"/>
                    <a:pt x="-10" y="2956"/>
                  </a:cubicBezTo>
                  <a:cubicBezTo>
                    <a:pt x="85" y="1146"/>
                    <a:pt x="2371" y="-187"/>
                    <a:pt x="5134" y="3"/>
                  </a:cubicBezTo>
                  <a:close/>
                </a:path>
              </a:pathLst>
            </a:custGeom>
            <a:solidFill>
              <a:srgbClr val="D58B94"/>
            </a:solidFill>
            <a:ln w="9525" cap="flat">
              <a:noFill/>
              <a:prstDash val="solid"/>
              <a:miter/>
            </a:ln>
          </p:spPr>
          <p:txBody>
            <a:bodyPr rtlCol="0" anchor="ctr"/>
            <a:lstStyle/>
            <a:p>
              <a:endParaRPr lang="en-IN"/>
            </a:p>
          </p:txBody>
        </p:sp>
        <p:sp>
          <p:nvSpPr>
            <p:cNvPr id="2944" name="Freeform: Shape 2943">
              <a:extLst>
                <a:ext uri="{FF2B5EF4-FFF2-40B4-BE49-F238E27FC236}">
                  <a16:creationId xmlns:a16="http://schemas.microsoft.com/office/drawing/2014/main" xmlns="" id="{8EDF620E-5BF8-B18D-423E-8861DC21A9A3}"/>
                </a:ext>
              </a:extLst>
            </p:cNvPr>
            <p:cNvSpPr/>
            <p:nvPr/>
          </p:nvSpPr>
          <p:spPr>
            <a:xfrm>
              <a:off x="4309634" y="812920"/>
              <a:ext cx="9885" cy="7073"/>
            </a:xfrm>
            <a:custGeom>
              <a:avLst/>
              <a:gdLst>
                <a:gd name="connsiteX0" fmla="*/ 5463 w 9885"/>
                <a:gd name="connsiteY0" fmla="*/ 24 h 7073"/>
                <a:gd name="connsiteX1" fmla="*/ 9844 w 9885"/>
                <a:gd name="connsiteY1" fmla="*/ 4119 h 7073"/>
                <a:gd name="connsiteX2" fmla="*/ 4320 w 9885"/>
                <a:gd name="connsiteY2" fmla="*/ 6882 h 7073"/>
                <a:gd name="connsiteX3" fmla="*/ 33 w 9885"/>
                <a:gd name="connsiteY3" fmla="*/ 2881 h 7073"/>
                <a:gd name="connsiteX4" fmla="*/ 5463 w 9885"/>
                <a:gd name="connsiteY4" fmla="*/ 24 h 7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5" h="7073">
                  <a:moveTo>
                    <a:pt x="5463" y="24"/>
                  </a:moveTo>
                  <a:cubicBezTo>
                    <a:pt x="8225" y="24"/>
                    <a:pt x="10130" y="2119"/>
                    <a:pt x="9844" y="4119"/>
                  </a:cubicBezTo>
                  <a:cubicBezTo>
                    <a:pt x="8996" y="6333"/>
                    <a:pt x="6596" y="7532"/>
                    <a:pt x="4320" y="6882"/>
                  </a:cubicBezTo>
                  <a:cubicBezTo>
                    <a:pt x="1653" y="6882"/>
                    <a:pt x="-348" y="4691"/>
                    <a:pt x="33" y="2881"/>
                  </a:cubicBezTo>
                  <a:cubicBezTo>
                    <a:pt x="414" y="1071"/>
                    <a:pt x="2796" y="-262"/>
                    <a:pt x="5463" y="24"/>
                  </a:cubicBezTo>
                  <a:close/>
                </a:path>
              </a:pathLst>
            </a:custGeom>
            <a:solidFill>
              <a:srgbClr val="D58B94"/>
            </a:solidFill>
            <a:ln w="9525" cap="flat">
              <a:noFill/>
              <a:prstDash val="solid"/>
              <a:miter/>
            </a:ln>
          </p:spPr>
          <p:txBody>
            <a:bodyPr rtlCol="0" anchor="ctr"/>
            <a:lstStyle/>
            <a:p>
              <a:endParaRPr lang="en-IN"/>
            </a:p>
          </p:txBody>
        </p:sp>
        <p:sp>
          <p:nvSpPr>
            <p:cNvPr id="2945" name="Freeform: Shape 2944">
              <a:extLst>
                <a:ext uri="{FF2B5EF4-FFF2-40B4-BE49-F238E27FC236}">
                  <a16:creationId xmlns:a16="http://schemas.microsoft.com/office/drawing/2014/main" xmlns="" id="{2F41D07A-3CAD-CC5D-C8F8-40E61AF254B5}"/>
                </a:ext>
              </a:extLst>
            </p:cNvPr>
            <p:cNvSpPr/>
            <p:nvPr/>
          </p:nvSpPr>
          <p:spPr>
            <a:xfrm>
              <a:off x="4316253" y="768667"/>
              <a:ext cx="4857" cy="3047"/>
            </a:xfrm>
            <a:custGeom>
              <a:avLst/>
              <a:gdLst>
                <a:gd name="connsiteX0" fmla="*/ 2273 w 4857"/>
                <a:gd name="connsiteY0" fmla="*/ -15 h 3047"/>
                <a:gd name="connsiteX1" fmla="*/ 4844 w 4857"/>
                <a:gd name="connsiteY1" fmla="*/ 1318 h 3047"/>
                <a:gd name="connsiteX2" fmla="*/ 2559 w 4857"/>
                <a:gd name="connsiteY2" fmla="*/ 3033 h 3047"/>
                <a:gd name="connsiteX3" fmla="*/ -13 w 4857"/>
                <a:gd name="connsiteY3" fmla="*/ 1699 h 3047"/>
                <a:gd name="connsiteX4" fmla="*/ 2273 w 4857"/>
                <a:gd name="connsiteY4" fmla="*/ -15 h 3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7" h="3047">
                  <a:moveTo>
                    <a:pt x="2273" y="-15"/>
                  </a:moveTo>
                  <a:cubicBezTo>
                    <a:pt x="3702" y="-15"/>
                    <a:pt x="4844" y="-15"/>
                    <a:pt x="4844" y="1318"/>
                  </a:cubicBezTo>
                  <a:cubicBezTo>
                    <a:pt x="4844" y="2652"/>
                    <a:pt x="3892" y="3033"/>
                    <a:pt x="2559" y="3033"/>
                  </a:cubicBezTo>
                  <a:cubicBezTo>
                    <a:pt x="1225" y="3033"/>
                    <a:pt x="-13" y="3033"/>
                    <a:pt x="-13" y="1699"/>
                  </a:cubicBezTo>
                  <a:cubicBezTo>
                    <a:pt x="-13" y="366"/>
                    <a:pt x="939" y="80"/>
                    <a:pt x="2273" y="-15"/>
                  </a:cubicBezTo>
                  <a:close/>
                </a:path>
              </a:pathLst>
            </a:custGeom>
            <a:solidFill>
              <a:srgbClr val="D58B94"/>
            </a:solidFill>
            <a:ln w="9525" cap="flat">
              <a:noFill/>
              <a:prstDash val="solid"/>
              <a:miter/>
            </a:ln>
          </p:spPr>
          <p:txBody>
            <a:bodyPr rtlCol="0" anchor="ctr"/>
            <a:lstStyle/>
            <a:p>
              <a:endParaRPr lang="en-IN"/>
            </a:p>
          </p:txBody>
        </p:sp>
        <p:sp>
          <p:nvSpPr>
            <p:cNvPr id="2946" name="Freeform: Shape 2945">
              <a:extLst>
                <a:ext uri="{FF2B5EF4-FFF2-40B4-BE49-F238E27FC236}">
                  <a16:creationId xmlns:a16="http://schemas.microsoft.com/office/drawing/2014/main" xmlns="" id="{C201984E-8A41-F2C3-830A-D313B4726827}"/>
                </a:ext>
              </a:extLst>
            </p:cNvPr>
            <p:cNvSpPr/>
            <p:nvPr/>
          </p:nvSpPr>
          <p:spPr>
            <a:xfrm>
              <a:off x="4326532" y="769619"/>
              <a:ext cx="14124" cy="9528"/>
            </a:xfrm>
            <a:custGeom>
              <a:avLst/>
              <a:gdLst>
                <a:gd name="connsiteX0" fmla="*/ 6663 w 14124"/>
                <a:gd name="connsiteY0" fmla="*/ -15 h 9528"/>
                <a:gd name="connsiteX1" fmla="*/ 14092 w 14124"/>
                <a:gd name="connsiteY1" fmla="*/ 4462 h 9528"/>
                <a:gd name="connsiteX2" fmla="*/ 7425 w 14124"/>
                <a:gd name="connsiteY2" fmla="*/ 9510 h 9528"/>
                <a:gd name="connsiteX3" fmla="*/ -5 w 14124"/>
                <a:gd name="connsiteY3" fmla="*/ 5033 h 9528"/>
                <a:gd name="connsiteX4" fmla="*/ 6663 w 14124"/>
                <a:gd name="connsiteY4" fmla="*/ -15 h 9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4" h="9528">
                  <a:moveTo>
                    <a:pt x="6663" y="-15"/>
                  </a:moveTo>
                  <a:cubicBezTo>
                    <a:pt x="10568" y="-15"/>
                    <a:pt x="13806" y="1699"/>
                    <a:pt x="14092" y="4462"/>
                  </a:cubicBezTo>
                  <a:cubicBezTo>
                    <a:pt x="14378" y="7224"/>
                    <a:pt x="11330" y="9415"/>
                    <a:pt x="7425" y="9510"/>
                  </a:cubicBezTo>
                  <a:cubicBezTo>
                    <a:pt x="3520" y="9605"/>
                    <a:pt x="186" y="7510"/>
                    <a:pt x="-5" y="5033"/>
                  </a:cubicBezTo>
                  <a:cubicBezTo>
                    <a:pt x="-195" y="2557"/>
                    <a:pt x="2758" y="175"/>
                    <a:pt x="6663" y="-15"/>
                  </a:cubicBezTo>
                  <a:close/>
                </a:path>
              </a:pathLst>
            </a:custGeom>
            <a:solidFill>
              <a:srgbClr val="D58B94"/>
            </a:solidFill>
            <a:ln w="9525" cap="flat">
              <a:noFill/>
              <a:prstDash val="solid"/>
              <a:miter/>
            </a:ln>
          </p:spPr>
          <p:txBody>
            <a:bodyPr rtlCol="0" anchor="ctr"/>
            <a:lstStyle/>
            <a:p>
              <a:endParaRPr lang="en-IN"/>
            </a:p>
          </p:txBody>
        </p:sp>
        <p:sp>
          <p:nvSpPr>
            <p:cNvPr id="2947" name="Freeform: Shape 2946">
              <a:extLst>
                <a:ext uri="{FF2B5EF4-FFF2-40B4-BE49-F238E27FC236}">
                  <a16:creationId xmlns:a16="http://schemas.microsoft.com/office/drawing/2014/main" xmlns="" id="{66B761C3-1093-F05D-FF27-D8192BCD625F}"/>
                </a:ext>
              </a:extLst>
            </p:cNvPr>
            <p:cNvSpPr/>
            <p:nvPr/>
          </p:nvSpPr>
          <p:spPr>
            <a:xfrm>
              <a:off x="4316760" y="781621"/>
              <a:ext cx="20212" cy="14306"/>
            </a:xfrm>
            <a:custGeom>
              <a:avLst/>
              <a:gdLst>
                <a:gd name="connsiteX0" fmla="*/ 10624 w 20212"/>
                <a:gd name="connsiteY0" fmla="*/ -15 h 14306"/>
                <a:gd name="connsiteX1" fmla="*/ 20149 w 20212"/>
                <a:gd name="connsiteY1" fmla="*/ 7319 h 14306"/>
                <a:gd name="connsiteX2" fmla="*/ 9576 w 20212"/>
                <a:gd name="connsiteY2" fmla="*/ 14272 h 14306"/>
                <a:gd name="connsiteX3" fmla="*/ 51 w 20212"/>
                <a:gd name="connsiteY3" fmla="*/ 6938 h 14306"/>
                <a:gd name="connsiteX4" fmla="*/ 10624 w 20212"/>
                <a:gd name="connsiteY4" fmla="*/ -15 h 14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2" h="14306">
                  <a:moveTo>
                    <a:pt x="10624" y="-15"/>
                  </a:moveTo>
                  <a:cubicBezTo>
                    <a:pt x="16339" y="-15"/>
                    <a:pt x="20721" y="3128"/>
                    <a:pt x="20149" y="7319"/>
                  </a:cubicBezTo>
                  <a:cubicBezTo>
                    <a:pt x="19578" y="11510"/>
                    <a:pt x="15196" y="14558"/>
                    <a:pt x="9576" y="14272"/>
                  </a:cubicBezTo>
                  <a:cubicBezTo>
                    <a:pt x="3957" y="13987"/>
                    <a:pt x="-615" y="10653"/>
                    <a:pt x="51" y="6938"/>
                  </a:cubicBezTo>
                  <a:cubicBezTo>
                    <a:pt x="718" y="3223"/>
                    <a:pt x="5005" y="80"/>
                    <a:pt x="10624" y="-15"/>
                  </a:cubicBezTo>
                  <a:close/>
                </a:path>
              </a:pathLst>
            </a:custGeom>
            <a:solidFill>
              <a:srgbClr val="D58B94"/>
            </a:solidFill>
            <a:ln w="9525" cap="flat">
              <a:noFill/>
              <a:prstDash val="solid"/>
              <a:miter/>
            </a:ln>
          </p:spPr>
          <p:txBody>
            <a:bodyPr rtlCol="0" anchor="ctr"/>
            <a:lstStyle/>
            <a:p>
              <a:endParaRPr lang="en-IN"/>
            </a:p>
          </p:txBody>
        </p:sp>
        <p:sp>
          <p:nvSpPr>
            <p:cNvPr id="2948" name="Freeform: Shape 2947">
              <a:extLst>
                <a:ext uri="{FF2B5EF4-FFF2-40B4-BE49-F238E27FC236}">
                  <a16:creationId xmlns:a16="http://schemas.microsoft.com/office/drawing/2014/main" xmlns="" id="{FA1A4B33-8738-6733-3AA6-502605688BFA}"/>
                </a:ext>
              </a:extLst>
            </p:cNvPr>
            <p:cNvSpPr/>
            <p:nvPr/>
          </p:nvSpPr>
          <p:spPr>
            <a:xfrm>
              <a:off x="4320251" y="797894"/>
              <a:ext cx="11337" cy="7858"/>
            </a:xfrm>
            <a:custGeom>
              <a:avLst/>
              <a:gdLst>
                <a:gd name="connsiteX0" fmla="*/ 5799 w 11337"/>
                <a:gd name="connsiteY0" fmla="*/ 0 h 7858"/>
                <a:gd name="connsiteX1" fmla="*/ 11324 w 11337"/>
                <a:gd name="connsiteY1" fmla="*/ 4286 h 7858"/>
                <a:gd name="connsiteX2" fmla="*/ 5514 w 11337"/>
                <a:gd name="connsiteY2" fmla="*/ 7811 h 7858"/>
                <a:gd name="connsiteX3" fmla="*/ -11 w 11337"/>
                <a:gd name="connsiteY3" fmla="*/ 3524 h 7858"/>
                <a:gd name="connsiteX4" fmla="*/ 5799 w 11337"/>
                <a:gd name="connsiteY4" fmla="*/ 0 h 7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7" h="7858">
                  <a:moveTo>
                    <a:pt x="5799" y="0"/>
                  </a:moveTo>
                  <a:cubicBezTo>
                    <a:pt x="8943" y="0"/>
                    <a:pt x="11324" y="2096"/>
                    <a:pt x="11324" y="4286"/>
                  </a:cubicBezTo>
                  <a:cubicBezTo>
                    <a:pt x="11324" y="6477"/>
                    <a:pt x="8657" y="8096"/>
                    <a:pt x="5514" y="7811"/>
                  </a:cubicBezTo>
                  <a:cubicBezTo>
                    <a:pt x="2371" y="7525"/>
                    <a:pt x="-106" y="5620"/>
                    <a:pt x="-11" y="3524"/>
                  </a:cubicBezTo>
                  <a:cubicBezTo>
                    <a:pt x="85" y="1429"/>
                    <a:pt x="2656" y="-190"/>
                    <a:pt x="5799" y="0"/>
                  </a:cubicBezTo>
                  <a:close/>
                </a:path>
              </a:pathLst>
            </a:custGeom>
            <a:solidFill>
              <a:srgbClr val="D58B94"/>
            </a:solidFill>
            <a:ln w="9525" cap="flat">
              <a:noFill/>
              <a:prstDash val="solid"/>
              <a:miter/>
            </a:ln>
          </p:spPr>
          <p:txBody>
            <a:bodyPr rtlCol="0" anchor="ctr"/>
            <a:lstStyle/>
            <a:p>
              <a:endParaRPr lang="en-IN"/>
            </a:p>
          </p:txBody>
        </p:sp>
        <p:sp>
          <p:nvSpPr>
            <p:cNvPr id="2949" name="Freeform: Shape 2948">
              <a:extLst>
                <a:ext uri="{FF2B5EF4-FFF2-40B4-BE49-F238E27FC236}">
                  <a16:creationId xmlns:a16="http://schemas.microsoft.com/office/drawing/2014/main" xmlns="" id="{C703AF29-16A4-E404-07B9-7A461FA1CBF9}"/>
                </a:ext>
              </a:extLst>
            </p:cNvPr>
            <p:cNvSpPr/>
            <p:nvPr/>
          </p:nvSpPr>
          <p:spPr>
            <a:xfrm>
              <a:off x="4325461" y="809053"/>
              <a:ext cx="8825" cy="6687"/>
            </a:xfrm>
            <a:custGeom>
              <a:avLst/>
              <a:gdLst>
                <a:gd name="connsiteX0" fmla="*/ 4876 w 8825"/>
                <a:gd name="connsiteY0" fmla="*/ 80 h 6687"/>
                <a:gd name="connsiteX1" fmla="*/ 8781 w 8825"/>
                <a:gd name="connsiteY1" fmla="*/ 3795 h 6687"/>
                <a:gd name="connsiteX2" fmla="*/ 3828 w 8825"/>
                <a:gd name="connsiteY2" fmla="*/ 6557 h 6687"/>
                <a:gd name="connsiteX3" fmla="*/ 18 w 8825"/>
                <a:gd name="connsiteY3" fmla="*/ 2842 h 6687"/>
                <a:gd name="connsiteX4" fmla="*/ 4876 w 8825"/>
                <a:gd name="connsiteY4" fmla="*/ 80 h 6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5" h="6687">
                  <a:moveTo>
                    <a:pt x="4876" y="80"/>
                  </a:moveTo>
                  <a:cubicBezTo>
                    <a:pt x="7352" y="80"/>
                    <a:pt x="9067" y="1985"/>
                    <a:pt x="8781" y="3795"/>
                  </a:cubicBezTo>
                  <a:cubicBezTo>
                    <a:pt x="8095" y="5863"/>
                    <a:pt x="5942" y="7063"/>
                    <a:pt x="3828" y="6557"/>
                  </a:cubicBezTo>
                  <a:cubicBezTo>
                    <a:pt x="1447" y="6557"/>
                    <a:pt x="-268" y="4557"/>
                    <a:pt x="18" y="2842"/>
                  </a:cubicBezTo>
                  <a:cubicBezTo>
                    <a:pt x="694" y="819"/>
                    <a:pt x="2790" y="-371"/>
                    <a:pt x="4876" y="80"/>
                  </a:cubicBezTo>
                  <a:close/>
                </a:path>
              </a:pathLst>
            </a:custGeom>
            <a:solidFill>
              <a:srgbClr val="D58B94"/>
            </a:solidFill>
            <a:ln w="9525" cap="flat">
              <a:noFill/>
              <a:prstDash val="solid"/>
              <a:miter/>
            </a:ln>
          </p:spPr>
          <p:txBody>
            <a:bodyPr rtlCol="0" anchor="ctr"/>
            <a:lstStyle/>
            <a:p>
              <a:endParaRPr lang="en-IN"/>
            </a:p>
          </p:txBody>
        </p:sp>
        <p:sp>
          <p:nvSpPr>
            <p:cNvPr id="2950" name="Freeform: Shape 2949">
              <a:extLst>
                <a:ext uri="{FF2B5EF4-FFF2-40B4-BE49-F238E27FC236}">
                  <a16:creationId xmlns:a16="http://schemas.microsoft.com/office/drawing/2014/main" xmlns="" id="{C6A93560-653F-B29B-9789-264FDF433AF7}"/>
                </a:ext>
              </a:extLst>
            </p:cNvPr>
            <p:cNvSpPr/>
            <p:nvPr/>
          </p:nvSpPr>
          <p:spPr>
            <a:xfrm>
              <a:off x="4336886" y="817999"/>
              <a:ext cx="7084" cy="5543"/>
            </a:xfrm>
            <a:custGeom>
              <a:avLst/>
              <a:gdLst>
                <a:gd name="connsiteX0" fmla="*/ 3928 w 7084"/>
                <a:gd name="connsiteY0" fmla="*/ 88 h 5543"/>
                <a:gd name="connsiteX1" fmla="*/ 7072 w 7084"/>
                <a:gd name="connsiteY1" fmla="*/ 3038 h 5543"/>
                <a:gd name="connsiteX2" fmla="*/ 7072 w 7084"/>
                <a:gd name="connsiteY2" fmla="*/ 3231 h 5543"/>
                <a:gd name="connsiteX3" fmla="*/ 3071 w 7084"/>
                <a:gd name="connsiteY3" fmla="*/ 5422 h 5543"/>
                <a:gd name="connsiteX4" fmla="*/ 23 w 7084"/>
                <a:gd name="connsiteY4" fmla="*/ 2279 h 5543"/>
                <a:gd name="connsiteX5" fmla="*/ 3928 w 7084"/>
                <a:gd name="connsiteY5" fmla="*/ 88 h 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84" h="5543">
                  <a:moveTo>
                    <a:pt x="3928" y="88"/>
                  </a:moveTo>
                  <a:cubicBezTo>
                    <a:pt x="5614" y="35"/>
                    <a:pt x="7015" y="1355"/>
                    <a:pt x="7072" y="3038"/>
                  </a:cubicBezTo>
                  <a:cubicBezTo>
                    <a:pt x="7072" y="3103"/>
                    <a:pt x="7072" y="3166"/>
                    <a:pt x="7072" y="3231"/>
                  </a:cubicBezTo>
                  <a:cubicBezTo>
                    <a:pt x="6529" y="4902"/>
                    <a:pt x="4776" y="5861"/>
                    <a:pt x="3071" y="5422"/>
                  </a:cubicBezTo>
                  <a:cubicBezTo>
                    <a:pt x="1166" y="5422"/>
                    <a:pt x="-263" y="3803"/>
                    <a:pt x="23" y="2279"/>
                  </a:cubicBezTo>
                  <a:cubicBezTo>
                    <a:pt x="528" y="621"/>
                    <a:pt x="2252" y="-344"/>
                    <a:pt x="3928" y="88"/>
                  </a:cubicBezTo>
                  <a:close/>
                </a:path>
              </a:pathLst>
            </a:custGeom>
            <a:solidFill>
              <a:srgbClr val="D58B94"/>
            </a:solidFill>
            <a:ln w="9525" cap="flat">
              <a:noFill/>
              <a:prstDash val="solid"/>
              <a:miter/>
            </a:ln>
          </p:spPr>
          <p:txBody>
            <a:bodyPr rtlCol="0" anchor="ctr"/>
            <a:lstStyle/>
            <a:p>
              <a:endParaRPr lang="en-IN"/>
            </a:p>
          </p:txBody>
        </p:sp>
        <p:sp>
          <p:nvSpPr>
            <p:cNvPr id="2951" name="Freeform: Shape 2950">
              <a:extLst>
                <a:ext uri="{FF2B5EF4-FFF2-40B4-BE49-F238E27FC236}">
                  <a16:creationId xmlns:a16="http://schemas.microsoft.com/office/drawing/2014/main" xmlns="" id="{3AE15F88-781C-6780-F1FA-1F2311379087}"/>
                </a:ext>
              </a:extLst>
            </p:cNvPr>
            <p:cNvSpPr/>
            <p:nvPr/>
          </p:nvSpPr>
          <p:spPr>
            <a:xfrm>
              <a:off x="4337649" y="807823"/>
              <a:ext cx="8961" cy="6828"/>
            </a:xfrm>
            <a:custGeom>
              <a:avLst/>
              <a:gdLst>
                <a:gd name="connsiteX0" fmla="*/ 7833 w 8961"/>
                <a:gd name="connsiteY0" fmla="*/ 1311 h 6828"/>
                <a:gd name="connsiteX1" fmla="*/ 8404 w 8961"/>
                <a:gd name="connsiteY1" fmla="*/ 5175 h 6828"/>
                <a:gd name="connsiteX2" fmla="*/ 7261 w 8961"/>
                <a:gd name="connsiteY2" fmla="*/ 6073 h 6828"/>
                <a:gd name="connsiteX3" fmla="*/ 880 w 8961"/>
                <a:gd name="connsiteY3" fmla="*/ 5406 h 6828"/>
                <a:gd name="connsiteX4" fmla="*/ 880 w 8961"/>
                <a:gd name="connsiteY4" fmla="*/ 1096 h 6828"/>
                <a:gd name="connsiteX5" fmla="*/ 1451 w 8961"/>
                <a:gd name="connsiteY5" fmla="*/ 644 h 6828"/>
                <a:gd name="connsiteX6" fmla="*/ 7833 w 8961"/>
                <a:gd name="connsiteY6" fmla="*/ 1311 h 6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1" h="6828">
                  <a:moveTo>
                    <a:pt x="7833" y="1311"/>
                  </a:moveTo>
                  <a:cubicBezTo>
                    <a:pt x="9062" y="2220"/>
                    <a:pt x="9309" y="3950"/>
                    <a:pt x="8404" y="5175"/>
                  </a:cubicBezTo>
                  <a:cubicBezTo>
                    <a:pt x="8109" y="5571"/>
                    <a:pt x="7719" y="5882"/>
                    <a:pt x="7261" y="6073"/>
                  </a:cubicBezTo>
                  <a:cubicBezTo>
                    <a:pt x="5214" y="7267"/>
                    <a:pt x="2632" y="6996"/>
                    <a:pt x="880" y="5406"/>
                  </a:cubicBezTo>
                  <a:cubicBezTo>
                    <a:pt x="-311" y="4217"/>
                    <a:pt x="-311" y="2287"/>
                    <a:pt x="880" y="1096"/>
                  </a:cubicBezTo>
                  <a:cubicBezTo>
                    <a:pt x="1051" y="923"/>
                    <a:pt x="1242" y="771"/>
                    <a:pt x="1451" y="644"/>
                  </a:cubicBezTo>
                  <a:cubicBezTo>
                    <a:pt x="3518" y="-435"/>
                    <a:pt x="6033" y="-172"/>
                    <a:pt x="7833" y="1311"/>
                  </a:cubicBezTo>
                  <a:close/>
                </a:path>
              </a:pathLst>
            </a:custGeom>
            <a:solidFill>
              <a:srgbClr val="D58B94"/>
            </a:solidFill>
            <a:ln w="9525" cap="flat">
              <a:noFill/>
              <a:prstDash val="solid"/>
              <a:miter/>
            </a:ln>
          </p:spPr>
          <p:txBody>
            <a:bodyPr rtlCol="0" anchor="ctr"/>
            <a:lstStyle/>
            <a:p>
              <a:endParaRPr lang="en-IN"/>
            </a:p>
          </p:txBody>
        </p:sp>
        <p:sp>
          <p:nvSpPr>
            <p:cNvPr id="2952" name="Freeform: Shape 2951">
              <a:extLst>
                <a:ext uri="{FF2B5EF4-FFF2-40B4-BE49-F238E27FC236}">
                  <a16:creationId xmlns:a16="http://schemas.microsoft.com/office/drawing/2014/main" xmlns="" id="{94AA7BCC-D914-DAFC-AD35-B338FD521E76}"/>
                </a:ext>
              </a:extLst>
            </p:cNvPr>
            <p:cNvSpPr/>
            <p:nvPr/>
          </p:nvSpPr>
          <p:spPr>
            <a:xfrm>
              <a:off x="4344159" y="784479"/>
              <a:ext cx="11054" cy="8345"/>
            </a:xfrm>
            <a:custGeom>
              <a:avLst/>
              <a:gdLst>
                <a:gd name="connsiteX0" fmla="*/ 5704 w 11054"/>
                <a:gd name="connsiteY0" fmla="*/ -15 h 8345"/>
                <a:gd name="connsiteX1" fmla="*/ 11038 w 11054"/>
                <a:gd name="connsiteY1" fmla="*/ 4271 h 8345"/>
                <a:gd name="connsiteX2" fmla="*/ 5323 w 11054"/>
                <a:gd name="connsiteY2" fmla="*/ 8272 h 8345"/>
                <a:gd name="connsiteX3" fmla="*/ -11 w 11054"/>
                <a:gd name="connsiteY3" fmla="*/ 4081 h 8345"/>
                <a:gd name="connsiteX4" fmla="*/ 5704 w 11054"/>
                <a:gd name="connsiteY4" fmla="*/ -15 h 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4" h="8345">
                  <a:moveTo>
                    <a:pt x="5704" y="-15"/>
                  </a:moveTo>
                  <a:cubicBezTo>
                    <a:pt x="8752" y="-15"/>
                    <a:pt x="11133" y="1890"/>
                    <a:pt x="11038" y="4271"/>
                  </a:cubicBezTo>
                  <a:cubicBezTo>
                    <a:pt x="10505" y="6918"/>
                    <a:pt x="7990" y="8680"/>
                    <a:pt x="5323" y="8272"/>
                  </a:cubicBezTo>
                  <a:cubicBezTo>
                    <a:pt x="2275" y="8272"/>
                    <a:pt x="-106" y="6271"/>
                    <a:pt x="-11" y="4081"/>
                  </a:cubicBezTo>
                  <a:cubicBezTo>
                    <a:pt x="84" y="1890"/>
                    <a:pt x="2656" y="-15"/>
                    <a:pt x="5704" y="-15"/>
                  </a:cubicBezTo>
                  <a:close/>
                </a:path>
              </a:pathLst>
            </a:custGeom>
            <a:solidFill>
              <a:srgbClr val="D58B94"/>
            </a:solidFill>
            <a:ln w="9525" cap="flat">
              <a:noFill/>
              <a:prstDash val="solid"/>
              <a:miter/>
            </a:ln>
          </p:spPr>
          <p:txBody>
            <a:bodyPr rtlCol="0" anchor="ctr"/>
            <a:lstStyle/>
            <a:p>
              <a:endParaRPr lang="en-IN"/>
            </a:p>
          </p:txBody>
        </p:sp>
        <p:sp>
          <p:nvSpPr>
            <p:cNvPr id="2953" name="Freeform: Shape 2952">
              <a:extLst>
                <a:ext uri="{FF2B5EF4-FFF2-40B4-BE49-F238E27FC236}">
                  <a16:creationId xmlns:a16="http://schemas.microsoft.com/office/drawing/2014/main" xmlns="" id="{EB0E368A-763A-3229-863E-7D401ED416A5}"/>
                </a:ext>
              </a:extLst>
            </p:cNvPr>
            <p:cNvSpPr/>
            <p:nvPr/>
          </p:nvSpPr>
          <p:spPr>
            <a:xfrm>
              <a:off x="4339302" y="795129"/>
              <a:ext cx="16480" cy="12643"/>
            </a:xfrm>
            <a:custGeom>
              <a:avLst/>
              <a:gdLst>
                <a:gd name="connsiteX0" fmla="*/ 8561 w 16480"/>
                <a:gd name="connsiteY0" fmla="*/ 2 h 12643"/>
                <a:gd name="connsiteX1" fmla="*/ 16467 w 16480"/>
                <a:gd name="connsiteY1" fmla="*/ 6765 h 12643"/>
                <a:gd name="connsiteX2" fmla="*/ 8332 w 16480"/>
                <a:gd name="connsiteY2" fmla="*/ 12527 h 12643"/>
                <a:gd name="connsiteX3" fmla="*/ 8085 w 16480"/>
                <a:gd name="connsiteY3" fmla="*/ 12480 h 12643"/>
                <a:gd name="connsiteX4" fmla="*/ -12 w 16480"/>
                <a:gd name="connsiteY4" fmla="*/ 5717 h 12643"/>
                <a:gd name="connsiteX5" fmla="*/ 8561 w 16480"/>
                <a:gd name="connsiteY5" fmla="*/ 2 h 1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0" h="12643">
                  <a:moveTo>
                    <a:pt x="8561" y="2"/>
                  </a:moveTo>
                  <a:cubicBezTo>
                    <a:pt x="12600" y="-273"/>
                    <a:pt x="16114" y="2734"/>
                    <a:pt x="16467" y="6765"/>
                  </a:cubicBezTo>
                  <a:cubicBezTo>
                    <a:pt x="15810" y="10603"/>
                    <a:pt x="12171" y="13182"/>
                    <a:pt x="8332" y="12527"/>
                  </a:cubicBezTo>
                  <a:cubicBezTo>
                    <a:pt x="8247" y="12513"/>
                    <a:pt x="8171" y="12497"/>
                    <a:pt x="8085" y="12480"/>
                  </a:cubicBezTo>
                  <a:cubicBezTo>
                    <a:pt x="3513" y="12480"/>
                    <a:pt x="-107" y="9051"/>
                    <a:pt x="-12" y="5717"/>
                  </a:cubicBezTo>
                  <a:cubicBezTo>
                    <a:pt x="84" y="2384"/>
                    <a:pt x="3989" y="-93"/>
                    <a:pt x="8561" y="2"/>
                  </a:cubicBezTo>
                  <a:close/>
                </a:path>
              </a:pathLst>
            </a:custGeom>
            <a:solidFill>
              <a:srgbClr val="D58B94"/>
            </a:solidFill>
            <a:ln w="9525" cap="flat">
              <a:noFill/>
              <a:prstDash val="solid"/>
              <a:miter/>
            </a:ln>
          </p:spPr>
          <p:txBody>
            <a:bodyPr rtlCol="0" anchor="ctr"/>
            <a:lstStyle/>
            <a:p>
              <a:endParaRPr lang="en-IN"/>
            </a:p>
          </p:txBody>
        </p:sp>
        <p:sp>
          <p:nvSpPr>
            <p:cNvPr id="2954" name="Freeform: Shape 2953">
              <a:extLst>
                <a:ext uri="{FF2B5EF4-FFF2-40B4-BE49-F238E27FC236}">
                  <a16:creationId xmlns:a16="http://schemas.microsoft.com/office/drawing/2014/main" xmlns="" id="{2ADD7071-47A3-176D-9836-EA46B235552C}"/>
                </a:ext>
              </a:extLst>
            </p:cNvPr>
            <p:cNvSpPr/>
            <p:nvPr/>
          </p:nvSpPr>
          <p:spPr>
            <a:xfrm>
              <a:off x="4344443" y="776269"/>
              <a:ext cx="7243" cy="5256"/>
            </a:xfrm>
            <a:custGeom>
              <a:avLst/>
              <a:gdLst>
                <a:gd name="connsiteX0" fmla="*/ 3325 w 7243"/>
                <a:gd name="connsiteY0" fmla="*/ 3 h 5256"/>
                <a:gd name="connsiteX1" fmla="*/ 7230 w 7243"/>
                <a:gd name="connsiteY1" fmla="*/ 2575 h 5256"/>
                <a:gd name="connsiteX2" fmla="*/ 3706 w 7243"/>
                <a:gd name="connsiteY2" fmla="*/ 5242 h 5256"/>
                <a:gd name="connsiteX3" fmla="*/ -9 w 7243"/>
                <a:gd name="connsiteY3" fmla="*/ 2670 h 5256"/>
                <a:gd name="connsiteX4" fmla="*/ 3325 w 7243"/>
                <a:gd name="connsiteY4" fmla="*/ 3 h 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3" h="5256">
                  <a:moveTo>
                    <a:pt x="3325" y="3"/>
                  </a:moveTo>
                  <a:cubicBezTo>
                    <a:pt x="5068" y="-169"/>
                    <a:pt x="6697" y="903"/>
                    <a:pt x="7230" y="2575"/>
                  </a:cubicBezTo>
                  <a:cubicBezTo>
                    <a:pt x="7230" y="4004"/>
                    <a:pt x="5801" y="5242"/>
                    <a:pt x="3706" y="5242"/>
                  </a:cubicBezTo>
                  <a:cubicBezTo>
                    <a:pt x="1610" y="5242"/>
                    <a:pt x="86" y="4099"/>
                    <a:pt x="-9" y="2670"/>
                  </a:cubicBezTo>
                  <a:cubicBezTo>
                    <a:pt x="-104" y="1241"/>
                    <a:pt x="1324" y="98"/>
                    <a:pt x="3325" y="3"/>
                  </a:cubicBezTo>
                  <a:close/>
                </a:path>
              </a:pathLst>
            </a:custGeom>
            <a:solidFill>
              <a:srgbClr val="D58B94"/>
            </a:solidFill>
            <a:ln w="9525" cap="flat">
              <a:noFill/>
              <a:prstDash val="solid"/>
              <a:miter/>
            </a:ln>
          </p:spPr>
          <p:txBody>
            <a:bodyPr rtlCol="0" anchor="ctr"/>
            <a:lstStyle/>
            <a:p>
              <a:endParaRPr lang="en-IN"/>
            </a:p>
          </p:txBody>
        </p:sp>
        <p:sp>
          <p:nvSpPr>
            <p:cNvPr id="2955" name="Freeform: Shape 2954">
              <a:extLst>
                <a:ext uri="{FF2B5EF4-FFF2-40B4-BE49-F238E27FC236}">
                  <a16:creationId xmlns:a16="http://schemas.microsoft.com/office/drawing/2014/main" xmlns="" id="{5620F749-574A-A573-AAE4-2CCC2DCE36C3}"/>
                </a:ext>
              </a:extLst>
            </p:cNvPr>
            <p:cNvSpPr/>
            <p:nvPr/>
          </p:nvSpPr>
          <p:spPr>
            <a:xfrm>
              <a:off x="4358925" y="778082"/>
              <a:ext cx="6000" cy="4967"/>
            </a:xfrm>
            <a:custGeom>
              <a:avLst/>
              <a:gdLst>
                <a:gd name="connsiteX0" fmla="*/ 2558 w 6000"/>
                <a:gd name="connsiteY0" fmla="*/ -1 h 4967"/>
                <a:gd name="connsiteX1" fmla="*/ 5987 w 6000"/>
                <a:gd name="connsiteY1" fmla="*/ 2381 h 4967"/>
                <a:gd name="connsiteX2" fmla="*/ 2654 w 6000"/>
                <a:gd name="connsiteY2" fmla="*/ 4952 h 4967"/>
                <a:gd name="connsiteX3" fmla="*/ -13 w 6000"/>
                <a:gd name="connsiteY3" fmla="*/ 2476 h 4967"/>
                <a:gd name="connsiteX4" fmla="*/ 2558 w 6000"/>
                <a:gd name="connsiteY4" fmla="*/ -1 h 4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4967">
                  <a:moveTo>
                    <a:pt x="2558" y="-1"/>
                  </a:moveTo>
                  <a:cubicBezTo>
                    <a:pt x="4130" y="-148"/>
                    <a:pt x="5578" y="858"/>
                    <a:pt x="5987" y="2381"/>
                  </a:cubicBezTo>
                  <a:cubicBezTo>
                    <a:pt x="5987" y="3809"/>
                    <a:pt x="4368" y="4952"/>
                    <a:pt x="2654" y="4952"/>
                  </a:cubicBezTo>
                  <a:cubicBezTo>
                    <a:pt x="1282" y="4873"/>
                    <a:pt x="168" y="3834"/>
                    <a:pt x="-13" y="2476"/>
                  </a:cubicBezTo>
                  <a:cubicBezTo>
                    <a:pt x="-13" y="1142"/>
                    <a:pt x="844" y="95"/>
                    <a:pt x="2558" y="-1"/>
                  </a:cubicBezTo>
                  <a:close/>
                </a:path>
              </a:pathLst>
            </a:custGeom>
            <a:solidFill>
              <a:srgbClr val="D58B94"/>
            </a:solidFill>
            <a:ln w="9525" cap="flat">
              <a:noFill/>
              <a:prstDash val="solid"/>
              <a:miter/>
            </a:ln>
          </p:spPr>
          <p:txBody>
            <a:bodyPr rtlCol="0" anchor="ctr"/>
            <a:lstStyle/>
            <a:p>
              <a:endParaRPr lang="en-IN"/>
            </a:p>
          </p:txBody>
        </p:sp>
        <p:sp>
          <p:nvSpPr>
            <p:cNvPr id="2956" name="Freeform: Shape 2955">
              <a:extLst>
                <a:ext uri="{FF2B5EF4-FFF2-40B4-BE49-F238E27FC236}">
                  <a16:creationId xmlns:a16="http://schemas.microsoft.com/office/drawing/2014/main" xmlns="" id="{EEE2C0CA-72AA-7490-6E15-B983745FA241}"/>
                </a:ext>
              </a:extLst>
            </p:cNvPr>
            <p:cNvSpPr/>
            <p:nvPr/>
          </p:nvSpPr>
          <p:spPr>
            <a:xfrm>
              <a:off x="4366164" y="782927"/>
              <a:ext cx="9715" cy="8049"/>
            </a:xfrm>
            <a:custGeom>
              <a:avLst/>
              <a:gdLst>
                <a:gd name="connsiteX0" fmla="*/ 5035 w 9715"/>
                <a:gd name="connsiteY0" fmla="*/ 12 h 8049"/>
                <a:gd name="connsiteX1" fmla="*/ 9674 w 9715"/>
                <a:gd name="connsiteY1" fmla="*/ 3700 h 8049"/>
                <a:gd name="connsiteX2" fmla="*/ 9702 w 9715"/>
                <a:gd name="connsiteY2" fmla="*/ 4108 h 8049"/>
                <a:gd name="connsiteX3" fmla="*/ 4654 w 9715"/>
                <a:gd name="connsiteY3" fmla="*/ 8013 h 8049"/>
                <a:gd name="connsiteX4" fmla="*/ -13 w 9715"/>
                <a:gd name="connsiteY4" fmla="*/ 4013 h 8049"/>
                <a:gd name="connsiteX5" fmla="*/ 5035 w 9715"/>
                <a:gd name="connsiteY5" fmla="*/ 12 h 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5" h="8049">
                  <a:moveTo>
                    <a:pt x="5035" y="12"/>
                  </a:moveTo>
                  <a:cubicBezTo>
                    <a:pt x="7330" y="-250"/>
                    <a:pt x="9416" y="1400"/>
                    <a:pt x="9674" y="3700"/>
                  </a:cubicBezTo>
                  <a:cubicBezTo>
                    <a:pt x="9692" y="3835"/>
                    <a:pt x="9702" y="3972"/>
                    <a:pt x="9702" y="4108"/>
                  </a:cubicBezTo>
                  <a:cubicBezTo>
                    <a:pt x="9312" y="6537"/>
                    <a:pt x="7102" y="8246"/>
                    <a:pt x="4654" y="8013"/>
                  </a:cubicBezTo>
                  <a:cubicBezTo>
                    <a:pt x="2263" y="8178"/>
                    <a:pt x="187" y="6397"/>
                    <a:pt x="-13" y="4013"/>
                  </a:cubicBezTo>
                  <a:cubicBezTo>
                    <a:pt x="415" y="1596"/>
                    <a:pt x="2587" y="-122"/>
                    <a:pt x="5035" y="12"/>
                  </a:cubicBezTo>
                  <a:close/>
                </a:path>
              </a:pathLst>
            </a:custGeom>
            <a:solidFill>
              <a:srgbClr val="D58B94"/>
            </a:solidFill>
            <a:ln w="9525" cap="flat">
              <a:noFill/>
              <a:prstDash val="solid"/>
              <a:miter/>
            </a:ln>
          </p:spPr>
          <p:txBody>
            <a:bodyPr rtlCol="0" anchor="ctr"/>
            <a:lstStyle/>
            <a:p>
              <a:endParaRPr lang="en-IN"/>
            </a:p>
          </p:txBody>
        </p:sp>
        <p:sp>
          <p:nvSpPr>
            <p:cNvPr id="2957" name="Freeform: Shape 2956">
              <a:extLst>
                <a:ext uri="{FF2B5EF4-FFF2-40B4-BE49-F238E27FC236}">
                  <a16:creationId xmlns:a16="http://schemas.microsoft.com/office/drawing/2014/main" xmlns="" id="{3F290425-7E19-195F-760F-0B41E2920784}"/>
                </a:ext>
              </a:extLst>
            </p:cNvPr>
            <p:cNvSpPr/>
            <p:nvPr/>
          </p:nvSpPr>
          <p:spPr>
            <a:xfrm>
              <a:off x="4363583" y="795001"/>
              <a:ext cx="12011" cy="9938"/>
            </a:xfrm>
            <a:custGeom>
              <a:avLst/>
              <a:gdLst>
                <a:gd name="connsiteX0" fmla="*/ 6188 w 12011"/>
                <a:gd name="connsiteY0" fmla="*/ 36 h 9938"/>
                <a:gd name="connsiteX1" fmla="*/ 11998 w 12011"/>
                <a:gd name="connsiteY1" fmla="*/ 5259 h 9938"/>
                <a:gd name="connsiteX2" fmla="*/ 11998 w 12011"/>
                <a:gd name="connsiteY2" fmla="*/ 5274 h 9938"/>
                <a:gd name="connsiteX3" fmla="*/ 6026 w 12011"/>
                <a:gd name="connsiteY3" fmla="*/ 9879 h 9938"/>
                <a:gd name="connsiteX4" fmla="*/ 5807 w 12011"/>
                <a:gd name="connsiteY4" fmla="*/ 9846 h 9938"/>
                <a:gd name="connsiteX5" fmla="*/ -4 w 12011"/>
                <a:gd name="connsiteY5" fmla="*/ 4608 h 9938"/>
                <a:gd name="connsiteX6" fmla="*/ 6188 w 12011"/>
                <a:gd name="connsiteY6" fmla="*/ 36 h 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1" h="9938">
                  <a:moveTo>
                    <a:pt x="6188" y="36"/>
                  </a:moveTo>
                  <a:cubicBezTo>
                    <a:pt x="9235" y="-126"/>
                    <a:pt x="11836" y="2213"/>
                    <a:pt x="11998" y="5259"/>
                  </a:cubicBezTo>
                  <a:cubicBezTo>
                    <a:pt x="11998" y="5265"/>
                    <a:pt x="11998" y="5270"/>
                    <a:pt x="11998" y="5274"/>
                  </a:cubicBezTo>
                  <a:cubicBezTo>
                    <a:pt x="11617" y="8196"/>
                    <a:pt x="8940" y="10257"/>
                    <a:pt x="6026" y="9879"/>
                  </a:cubicBezTo>
                  <a:cubicBezTo>
                    <a:pt x="5949" y="9869"/>
                    <a:pt x="5883" y="9859"/>
                    <a:pt x="5807" y="9846"/>
                  </a:cubicBezTo>
                  <a:cubicBezTo>
                    <a:pt x="2473" y="9846"/>
                    <a:pt x="-194" y="7275"/>
                    <a:pt x="-4" y="4608"/>
                  </a:cubicBezTo>
                  <a:cubicBezTo>
                    <a:pt x="482" y="1660"/>
                    <a:pt x="3225" y="-365"/>
                    <a:pt x="6188" y="36"/>
                  </a:cubicBezTo>
                  <a:close/>
                </a:path>
              </a:pathLst>
            </a:custGeom>
            <a:solidFill>
              <a:srgbClr val="D58B94"/>
            </a:solidFill>
            <a:ln w="9525" cap="flat">
              <a:noFill/>
              <a:prstDash val="solid"/>
              <a:miter/>
            </a:ln>
          </p:spPr>
          <p:txBody>
            <a:bodyPr rtlCol="0" anchor="ctr"/>
            <a:lstStyle/>
            <a:p>
              <a:endParaRPr lang="en-IN"/>
            </a:p>
          </p:txBody>
        </p:sp>
        <p:sp>
          <p:nvSpPr>
            <p:cNvPr id="2958" name="Freeform: Shape 2957">
              <a:extLst>
                <a:ext uri="{FF2B5EF4-FFF2-40B4-BE49-F238E27FC236}">
                  <a16:creationId xmlns:a16="http://schemas.microsoft.com/office/drawing/2014/main" xmlns="" id="{0BBC4AE1-9362-ABCB-6978-743A3963C99C}"/>
                </a:ext>
              </a:extLst>
            </p:cNvPr>
            <p:cNvSpPr/>
            <p:nvPr/>
          </p:nvSpPr>
          <p:spPr>
            <a:xfrm>
              <a:off x="4349972" y="810393"/>
              <a:ext cx="11867" cy="9526"/>
            </a:xfrm>
            <a:custGeom>
              <a:avLst/>
              <a:gdLst>
                <a:gd name="connsiteX0" fmla="*/ 6464 w 11867"/>
                <a:gd name="connsiteY0" fmla="*/ 73 h 9526"/>
                <a:gd name="connsiteX1" fmla="*/ 11798 w 11867"/>
                <a:gd name="connsiteY1" fmla="*/ 5312 h 9526"/>
                <a:gd name="connsiteX2" fmla="*/ 5130 w 11867"/>
                <a:gd name="connsiteY2" fmla="*/ 9408 h 9526"/>
                <a:gd name="connsiteX3" fmla="*/ -13 w 11867"/>
                <a:gd name="connsiteY3" fmla="*/ 4268 h 9526"/>
                <a:gd name="connsiteX4" fmla="*/ -13 w 11867"/>
                <a:gd name="connsiteY4" fmla="*/ 4074 h 9526"/>
                <a:gd name="connsiteX5" fmla="*/ 6464 w 11867"/>
                <a:gd name="connsiteY5" fmla="*/ 73 h 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67" h="9526">
                  <a:moveTo>
                    <a:pt x="6464" y="73"/>
                  </a:moveTo>
                  <a:cubicBezTo>
                    <a:pt x="9702" y="73"/>
                    <a:pt x="12274" y="2645"/>
                    <a:pt x="11798" y="5312"/>
                  </a:cubicBezTo>
                  <a:cubicBezTo>
                    <a:pt x="10969" y="8194"/>
                    <a:pt x="8073" y="9968"/>
                    <a:pt x="5130" y="9408"/>
                  </a:cubicBezTo>
                  <a:cubicBezTo>
                    <a:pt x="2292" y="9410"/>
                    <a:pt x="-13" y="7109"/>
                    <a:pt x="-13" y="4268"/>
                  </a:cubicBezTo>
                  <a:cubicBezTo>
                    <a:pt x="-13" y="4204"/>
                    <a:pt x="-13" y="4139"/>
                    <a:pt x="-13" y="4074"/>
                  </a:cubicBezTo>
                  <a:cubicBezTo>
                    <a:pt x="815" y="1287"/>
                    <a:pt x="3597" y="-434"/>
                    <a:pt x="6464" y="73"/>
                  </a:cubicBezTo>
                  <a:close/>
                </a:path>
              </a:pathLst>
            </a:custGeom>
            <a:solidFill>
              <a:srgbClr val="D58B94"/>
            </a:solidFill>
            <a:ln w="9525" cap="flat">
              <a:noFill/>
              <a:prstDash val="solid"/>
              <a:miter/>
            </a:ln>
          </p:spPr>
          <p:txBody>
            <a:bodyPr rtlCol="0" anchor="ctr"/>
            <a:lstStyle/>
            <a:p>
              <a:endParaRPr lang="en-IN"/>
            </a:p>
          </p:txBody>
        </p:sp>
        <p:sp>
          <p:nvSpPr>
            <p:cNvPr id="2959" name="Freeform: Shape 2958">
              <a:extLst>
                <a:ext uri="{FF2B5EF4-FFF2-40B4-BE49-F238E27FC236}">
                  <a16:creationId xmlns:a16="http://schemas.microsoft.com/office/drawing/2014/main" xmlns="" id="{39331154-A353-6D13-073B-000AA77EFDED}"/>
                </a:ext>
              </a:extLst>
            </p:cNvPr>
            <p:cNvSpPr/>
            <p:nvPr/>
          </p:nvSpPr>
          <p:spPr>
            <a:xfrm>
              <a:off x="4365879" y="813117"/>
              <a:ext cx="4571" cy="3792"/>
            </a:xfrm>
            <a:custGeom>
              <a:avLst/>
              <a:gdLst>
                <a:gd name="connsiteX0" fmla="*/ 2558 w 4571"/>
                <a:gd name="connsiteY0" fmla="*/ 16 h 3792"/>
                <a:gd name="connsiteX1" fmla="*/ 4558 w 4571"/>
                <a:gd name="connsiteY1" fmla="*/ 2015 h 3792"/>
                <a:gd name="connsiteX2" fmla="*/ 4558 w 4571"/>
                <a:gd name="connsiteY2" fmla="*/ 2112 h 3792"/>
                <a:gd name="connsiteX3" fmla="*/ 1987 w 4571"/>
                <a:gd name="connsiteY3" fmla="*/ 3731 h 3792"/>
                <a:gd name="connsiteX4" fmla="*/ -13 w 4571"/>
                <a:gd name="connsiteY4" fmla="*/ 1733 h 3792"/>
                <a:gd name="connsiteX5" fmla="*/ -13 w 4571"/>
                <a:gd name="connsiteY5" fmla="*/ 1636 h 3792"/>
                <a:gd name="connsiteX6" fmla="*/ 2558 w 4571"/>
                <a:gd name="connsiteY6" fmla="*/ 16 h 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1" h="3792">
                  <a:moveTo>
                    <a:pt x="2558" y="16"/>
                  </a:moveTo>
                  <a:cubicBezTo>
                    <a:pt x="3663" y="15"/>
                    <a:pt x="4558" y="910"/>
                    <a:pt x="4558" y="2015"/>
                  </a:cubicBezTo>
                  <a:cubicBezTo>
                    <a:pt x="4558" y="2047"/>
                    <a:pt x="4558" y="2079"/>
                    <a:pt x="4558" y="2112"/>
                  </a:cubicBezTo>
                  <a:cubicBezTo>
                    <a:pt x="4273" y="3255"/>
                    <a:pt x="3139" y="3970"/>
                    <a:pt x="1987" y="3731"/>
                  </a:cubicBezTo>
                  <a:cubicBezTo>
                    <a:pt x="882" y="3732"/>
                    <a:pt x="-13" y="2838"/>
                    <a:pt x="-13" y="1733"/>
                  </a:cubicBezTo>
                  <a:cubicBezTo>
                    <a:pt x="-13" y="1700"/>
                    <a:pt x="-13" y="1668"/>
                    <a:pt x="-13" y="1636"/>
                  </a:cubicBezTo>
                  <a:cubicBezTo>
                    <a:pt x="310" y="521"/>
                    <a:pt x="1415" y="-174"/>
                    <a:pt x="2558" y="16"/>
                  </a:cubicBezTo>
                  <a:close/>
                </a:path>
              </a:pathLst>
            </a:custGeom>
            <a:solidFill>
              <a:srgbClr val="D58B94"/>
            </a:solidFill>
            <a:ln w="9525" cap="flat">
              <a:noFill/>
              <a:prstDash val="solid"/>
              <a:miter/>
            </a:ln>
          </p:spPr>
          <p:txBody>
            <a:bodyPr rtlCol="0" anchor="ctr"/>
            <a:lstStyle/>
            <a:p>
              <a:endParaRPr lang="en-IN"/>
            </a:p>
          </p:txBody>
        </p:sp>
        <p:sp>
          <p:nvSpPr>
            <p:cNvPr id="2960" name="Freeform: Shape 2959">
              <a:extLst>
                <a:ext uri="{FF2B5EF4-FFF2-40B4-BE49-F238E27FC236}">
                  <a16:creationId xmlns:a16="http://schemas.microsoft.com/office/drawing/2014/main" xmlns="" id="{1DE324F6-EB7D-8618-E9D6-FB862494182A}"/>
                </a:ext>
              </a:extLst>
            </p:cNvPr>
            <p:cNvSpPr/>
            <p:nvPr/>
          </p:nvSpPr>
          <p:spPr>
            <a:xfrm>
              <a:off x="4288342" y="791521"/>
              <a:ext cx="9337" cy="5646"/>
            </a:xfrm>
            <a:custGeom>
              <a:avLst/>
              <a:gdLst>
                <a:gd name="connsiteX0" fmla="*/ 4752 w 9337"/>
                <a:gd name="connsiteY0" fmla="*/ -10 h 5646"/>
                <a:gd name="connsiteX1" fmla="*/ 9325 w 9337"/>
                <a:gd name="connsiteY1" fmla="*/ 3038 h 5646"/>
                <a:gd name="connsiteX2" fmla="*/ 4467 w 9337"/>
                <a:gd name="connsiteY2" fmla="*/ 5610 h 5646"/>
                <a:gd name="connsiteX3" fmla="*/ -10 w 9337"/>
                <a:gd name="connsiteY3" fmla="*/ 2562 h 5646"/>
                <a:gd name="connsiteX4" fmla="*/ 4752 w 9337"/>
                <a:gd name="connsiteY4" fmla="*/ -10 h 56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7" h="5646">
                  <a:moveTo>
                    <a:pt x="4752" y="-10"/>
                  </a:moveTo>
                  <a:cubicBezTo>
                    <a:pt x="7324" y="-10"/>
                    <a:pt x="9325" y="1419"/>
                    <a:pt x="9325" y="3038"/>
                  </a:cubicBezTo>
                  <a:cubicBezTo>
                    <a:pt x="9325" y="4658"/>
                    <a:pt x="7038" y="5801"/>
                    <a:pt x="4467" y="5610"/>
                  </a:cubicBezTo>
                  <a:cubicBezTo>
                    <a:pt x="1895" y="5420"/>
                    <a:pt x="-105" y="4086"/>
                    <a:pt x="-10" y="2562"/>
                  </a:cubicBezTo>
                  <a:cubicBezTo>
                    <a:pt x="85" y="1038"/>
                    <a:pt x="2181" y="-105"/>
                    <a:pt x="4752" y="-10"/>
                  </a:cubicBezTo>
                  <a:close/>
                </a:path>
              </a:pathLst>
            </a:custGeom>
            <a:solidFill>
              <a:srgbClr val="D58B94"/>
            </a:solidFill>
            <a:ln w="9525" cap="flat">
              <a:noFill/>
              <a:prstDash val="solid"/>
              <a:miter/>
            </a:ln>
          </p:spPr>
          <p:txBody>
            <a:bodyPr rtlCol="0" anchor="ctr"/>
            <a:lstStyle/>
            <a:p>
              <a:endParaRPr lang="en-IN"/>
            </a:p>
          </p:txBody>
        </p:sp>
        <p:sp>
          <p:nvSpPr>
            <p:cNvPr id="2961" name="Freeform: Shape 2960">
              <a:extLst>
                <a:ext uri="{FF2B5EF4-FFF2-40B4-BE49-F238E27FC236}">
                  <a16:creationId xmlns:a16="http://schemas.microsoft.com/office/drawing/2014/main" xmlns="" id="{B9AB9B38-8CC5-EC20-8CC0-3E2AC049CE09}"/>
                </a:ext>
              </a:extLst>
            </p:cNvPr>
            <p:cNvSpPr/>
            <p:nvPr/>
          </p:nvSpPr>
          <p:spPr>
            <a:xfrm>
              <a:off x="4291558" y="802726"/>
              <a:ext cx="11455" cy="7341"/>
            </a:xfrm>
            <a:custGeom>
              <a:avLst/>
              <a:gdLst>
                <a:gd name="connsiteX0" fmla="*/ 5822 w 11455"/>
                <a:gd name="connsiteY0" fmla="*/ 26 h 7341"/>
                <a:gd name="connsiteX1" fmla="*/ 11442 w 11455"/>
                <a:gd name="connsiteY1" fmla="*/ 4122 h 7341"/>
                <a:gd name="connsiteX2" fmla="*/ 5060 w 11455"/>
                <a:gd name="connsiteY2" fmla="*/ 7265 h 7341"/>
                <a:gd name="connsiteX3" fmla="*/ 12 w 11455"/>
                <a:gd name="connsiteY3" fmla="*/ 2979 h 7341"/>
                <a:gd name="connsiteX4" fmla="*/ 5822 w 11455"/>
                <a:gd name="connsiteY4" fmla="*/ 26 h 7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5" h="7341">
                  <a:moveTo>
                    <a:pt x="5822" y="26"/>
                  </a:moveTo>
                  <a:cubicBezTo>
                    <a:pt x="8965" y="26"/>
                    <a:pt x="11442" y="2026"/>
                    <a:pt x="11442" y="4122"/>
                  </a:cubicBezTo>
                  <a:cubicBezTo>
                    <a:pt x="11442" y="6217"/>
                    <a:pt x="8203" y="7646"/>
                    <a:pt x="5060" y="7265"/>
                  </a:cubicBezTo>
                  <a:cubicBezTo>
                    <a:pt x="1917" y="6884"/>
                    <a:pt x="-274" y="4979"/>
                    <a:pt x="12" y="2979"/>
                  </a:cubicBezTo>
                  <a:cubicBezTo>
                    <a:pt x="297" y="978"/>
                    <a:pt x="2679" y="-260"/>
                    <a:pt x="5822" y="26"/>
                  </a:cubicBezTo>
                  <a:close/>
                </a:path>
              </a:pathLst>
            </a:custGeom>
            <a:solidFill>
              <a:srgbClr val="D58B94"/>
            </a:solidFill>
            <a:ln w="9525" cap="flat">
              <a:noFill/>
              <a:prstDash val="solid"/>
              <a:miter/>
            </a:ln>
          </p:spPr>
          <p:txBody>
            <a:bodyPr rtlCol="0" anchor="ctr"/>
            <a:lstStyle/>
            <a:p>
              <a:endParaRPr lang="en-IN"/>
            </a:p>
          </p:txBody>
        </p:sp>
        <p:sp>
          <p:nvSpPr>
            <p:cNvPr id="2962" name="Freeform: Shape 2961">
              <a:extLst>
                <a:ext uri="{FF2B5EF4-FFF2-40B4-BE49-F238E27FC236}">
                  <a16:creationId xmlns:a16="http://schemas.microsoft.com/office/drawing/2014/main" xmlns="" id="{2F53C74C-06C2-A320-D470-DEA93BCB4D43}"/>
                </a:ext>
              </a:extLst>
            </p:cNvPr>
            <p:cNvSpPr/>
            <p:nvPr/>
          </p:nvSpPr>
          <p:spPr>
            <a:xfrm>
              <a:off x="4387024" y="803220"/>
              <a:ext cx="7905" cy="7010"/>
            </a:xfrm>
            <a:custGeom>
              <a:avLst/>
              <a:gdLst>
                <a:gd name="connsiteX0" fmla="*/ 4082 w 7905"/>
                <a:gd name="connsiteY0" fmla="*/ 8 h 7010"/>
                <a:gd name="connsiteX1" fmla="*/ 7892 w 7905"/>
                <a:gd name="connsiteY1" fmla="*/ 3723 h 7010"/>
                <a:gd name="connsiteX2" fmla="*/ 3939 w 7905"/>
                <a:gd name="connsiteY2" fmla="*/ 6978 h 7010"/>
                <a:gd name="connsiteX3" fmla="*/ 3797 w 7905"/>
                <a:gd name="connsiteY3" fmla="*/ 6961 h 7010"/>
                <a:gd name="connsiteX4" fmla="*/ -13 w 7905"/>
                <a:gd name="connsiteY4" fmla="*/ 3246 h 7010"/>
                <a:gd name="connsiteX5" fmla="*/ 4082 w 7905"/>
                <a:gd name="connsiteY5" fmla="*/ 8 h 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5" h="7010">
                  <a:moveTo>
                    <a:pt x="4082" y="8"/>
                  </a:moveTo>
                  <a:cubicBezTo>
                    <a:pt x="6130" y="55"/>
                    <a:pt x="7797" y="1677"/>
                    <a:pt x="7892" y="3723"/>
                  </a:cubicBezTo>
                  <a:cubicBezTo>
                    <a:pt x="7702" y="5712"/>
                    <a:pt x="5930" y="7170"/>
                    <a:pt x="3939" y="6978"/>
                  </a:cubicBezTo>
                  <a:cubicBezTo>
                    <a:pt x="3892" y="6973"/>
                    <a:pt x="3844" y="6968"/>
                    <a:pt x="3797" y="6961"/>
                  </a:cubicBezTo>
                  <a:cubicBezTo>
                    <a:pt x="1749" y="6914"/>
                    <a:pt x="82" y="5292"/>
                    <a:pt x="-13" y="3246"/>
                  </a:cubicBezTo>
                  <a:cubicBezTo>
                    <a:pt x="234" y="1228"/>
                    <a:pt x="2063" y="-216"/>
                    <a:pt x="4082" y="8"/>
                  </a:cubicBezTo>
                  <a:close/>
                </a:path>
              </a:pathLst>
            </a:custGeom>
            <a:solidFill>
              <a:srgbClr val="D58B94"/>
            </a:solidFill>
            <a:ln w="9525" cap="flat">
              <a:noFill/>
              <a:prstDash val="solid"/>
              <a:miter/>
            </a:ln>
          </p:spPr>
          <p:txBody>
            <a:bodyPr rtlCol="0" anchor="ctr"/>
            <a:lstStyle/>
            <a:p>
              <a:endParaRPr lang="en-IN"/>
            </a:p>
          </p:txBody>
        </p:sp>
        <p:sp>
          <p:nvSpPr>
            <p:cNvPr id="2963" name="Freeform: Shape 2962">
              <a:extLst>
                <a:ext uri="{FF2B5EF4-FFF2-40B4-BE49-F238E27FC236}">
                  <a16:creationId xmlns:a16="http://schemas.microsoft.com/office/drawing/2014/main" xmlns="" id="{E564D62C-401F-A6B0-D8FB-9272611542EC}"/>
                </a:ext>
              </a:extLst>
            </p:cNvPr>
            <p:cNvSpPr/>
            <p:nvPr/>
          </p:nvSpPr>
          <p:spPr>
            <a:xfrm>
              <a:off x="4372927" y="803749"/>
              <a:ext cx="11525" cy="9860"/>
            </a:xfrm>
            <a:custGeom>
              <a:avLst/>
              <a:gdLst>
                <a:gd name="connsiteX0" fmla="*/ 5987 w 11525"/>
                <a:gd name="connsiteY0" fmla="*/ 51 h 9860"/>
                <a:gd name="connsiteX1" fmla="*/ 11512 w 11525"/>
                <a:gd name="connsiteY1" fmla="*/ 5385 h 9860"/>
                <a:gd name="connsiteX2" fmla="*/ 5911 w 11525"/>
                <a:gd name="connsiteY2" fmla="*/ 9811 h 9860"/>
                <a:gd name="connsiteX3" fmla="*/ 5606 w 11525"/>
                <a:gd name="connsiteY3" fmla="*/ 9766 h 9860"/>
                <a:gd name="connsiteX4" fmla="*/ -13 w 11525"/>
                <a:gd name="connsiteY4" fmla="*/ 4432 h 9860"/>
                <a:gd name="connsiteX5" fmla="*/ 5959 w 11525"/>
                <a:gd name="connsiteY5" fmla="*/ 46 h 9860"/>
                <a:gd name="connsiteX6" fmla="*/ 5987 w 11525"/>
                <a:gd name="connsiteY6" fmla="*/ 51 h 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25" h="9860">
                  <a:moveTo>
                    <a:pt x="5987" y="51"/>
                  </a:moveTo>
                  <a:cubicBezTo>
                    <a:pt x="8969" y="49"/>
                    <a:pt x="11407" y="2408"/>
                    <a:pt x="11512" y="5385"/>
                  </a:cubicBezTo>
                  <a:cubicBezTo>
                    <a:pt x="11188" y="8154"/>
                    <a:pt x="8683" y="10136"/>
                    <a:pt x="5911" y="9811"/>
                  </a:cubicBezTo>
                  <a:cubicBezTo>
                    <a:pt x="5806" y="9799"/>
                    <a:pt x="5711" y="9784"/>
                    <a:pt x="5606" y="9766"/>
                  </a:cubicBezTo>
                  <a:cubicBezTo>
                    <a:pt x="2663" y="9638"/>
                    <a:pt x="272" y="7362"/>
                    <a:pt x="-13" y="4432"/>
                  </a:cubicBezTo>
                  <a:cubicBezTo>
                    <a:pt x="425" y="1572"/>
                    <a:pt x="3101" y="-391"/>
                    <a:pt x="5959" y="46"/>
                  </a:cubicBezTo>
                  <a:cubicBezTo>
                    <a:pt x="5968" y="48"/>
                    <a:pt x="5978" y="49"/>
                    <a:pt x="5987" y="51"/>
                  </a:cubicBezTo>
                  <a:close/>
                </a:path>
              </a:pathLst>
            </a:custGeom>
            <a:solidFill>
              <a:srgbClr val="D58B94"/>
            </a:solidFill>
            <a:ln w="9525" cap="flat">
              <a:noFill/>
              <a:prstDash val="solid"/>
              <a:miter/>
            </a:ln>
          </p:spPr>
          <p:txBody>
            <a:bodyPr rtlCol="0" anchor="ctr"/>
            <a:lstStyle/>
            <a:p>
              <a:endParaRPr lang="en-IN"/>
            </a:p>
          </p:txBody>
        </p:sp>
        <p:sp>
          <p:nvSpPr>
            <p:cNvPr id="2964" name="Freeform: Shape 2963">
              <a:extLst>
                <a:ext uri="{FF2B5EF4-FFF2-40B4-BE49-F238E27FC236}">
                  <a16:creationId xmlns:a16="http://schemas.microsoft.com/office/drawing/2014/main" xmlns="" id="{0046B19B-7357-27C8-EDBF-3AE603ABF24A}"/>
                </a:ext>
              </a:extLst>
            </p:cNvPr>
            <p:cNvSpPr/>
            <p:nvPr/>
          </p:nvSpPr>
          <p:spPr>
            <a:xfrm>
              <a:off x="4377975" y="815126"/>
              <a:ext cx="8106" cy="7127"/>
            </a:xfrm>
            <a:custGeom>
              <a:avLst/>
              <a:gdLst>
                <a:gd name="connsiteX0" fmla="*/ 4559 w 8106"/>
                <a:gd name="connsiteY0" fmla="*/ 7 h 7127"/>
                <a:gd name="connsiteX1" fmla="*/ 8093 w 8106"/>
                <a:gd name="connsiteY1" fmla="*/ 3710 h 7127"/>
                <a:gd name="connsiteX2" fmla="*/ 8083 w 8106"/>
                <a:gd name="connsiteY2" fmla="*/ 3913 h 7127"/>
                <a:gd name="connsiteX3" fmla="*/ 3415 w 8106"/>
                <a:gd name="connsiteY3" fmla="*/ 7056 h 7127"/>
                <a:gd name="connsiteX4" fmla="*/ -13 w 8106"/>
                <a:gd name="connsiteY4" fmla="*/ 3532 h 7127"/>
                <a:gd name="connsiteX5" fmla="*/ 4559 w 8106"/>
                <a:gd name="connsiteY5" fmla="*/ 7 h 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06" h="7127">
                  <a:moveTo>
                    <a:pt x="4559" y="7"/>
                  </a:moveTo>
                  <a:cubicBezTo>
                    <a:pt x="6559" y="54"/>
                    <a:pt x="8140" y="1712"/>
                    <a:pt x="8093" y="3710"/>
                  </a:cubicBezTo>
                  <a:cubicBezTo>
                    <a:pt x="8093" y="3778"/>
                    <a:pt x="8093" y="3845"/>
                    <a:pt x="8083" y="3913"/>
                  </a:cubicBezTo>
                  <a:cubicBezTo>
                    <a:pt x="7607" y="6032"/>
                    <a:pt x="5559" y="7412"/>
                    <a:pt x="3415" y="7056"/>
                  </a:cubicBezTo>
                  <a:cubicBezTo>
                    <a:pt x="1568" y="6875"/>
                    <a:pt x="120" y="5385"/>
                    <a:pt x="-13" y="3532"/>
                  </a:cubicBezTo>
                  <a:cubicBezTo>
                    <a:pt x="330" y="1328"/>
                    <a:pt x="2339" y="-222"/>
                    <a:pt x="4559" y="7"/>
                  </a:cubicBezTo>
                  <a:close/>
                </a:path>
              </a:pathLst>
            </a:custGeom>
            <a:solidFill>
              <a:srgbClr val="D58B94"/>
            </a:solidFill>
            <a:ln w="9525" cap="flat">
              <a:noFill/>
              <a:prstDash val="solid"/>
              <a:miter/>
            </a:ln>
          </p:spPr>
          <p:txBody>
            <a:bodyPr rtlCol="0" anchor="ctr"/>
            <a:lstStyle/>
            <a:p>
              <a:endParaRPr lang="en-IN"/>
            </a:p>
          </p:txBody>
        </p:sp>
        <p:sp>
          <p:nvSpPr>
            <p:cNvPr id="2965" name="Freeform: Shape 2964">
              <a:extLst>
                <a:ext uri="{FF2B5EF4-FFF2-40B4-BE49-F238E27FC236}">
                  <a16:creationId xmlns:a16="http://schemas.microsoft.com/office/drawing/2014/main" xmlns="" id="{583CE12F-1B12-DFFE-38DD-39E9E43EBE69}"/>
                </a:ext>
              </a:extLst>
            </p:cNvPr>
            <p:cNvSpPr/>
            <p:nvPr/>
          </p:nvSpPr>
          <p:spPr>
            <a:xfrm>
              <a:off x="4268238" y="828960"/>
              <a:ext cx="314615" cy="178974"/>
            </a:xfrm>
            <a:custGeom>
              <a:avLst/>
              <a:gdLst>
                <a:gd name="connsiteX0" fmla="*/ 274126 w 314615"/>
                <a:gd name="connsiteY0" fmla="*/ 178960 h 178974"/>
                <a:gd name="connsiteX1" fmla="*/ 6473 w 314615"/>
                <a:gd name="connsiteY1" fmla="*/ 64660 h 178974"/>
                <a:gd name="connsiteX2" fmla="*/ -4 w 314615"/>
                <a:gd name="connsiteY2" fmla="*/ 39799 h 178974"/>
                <a:gd name="connsiteX3" fmla="*/ 853 w 314615"/>
                <a:gd name="connsiteY3" fmla="*/ 30274 h 178974"/>
                <a:gd name="connsiteX4" fmla="*/ 4092 w 314615"/>
                <a:gd name="connsiteY4" fmla="*/ 19511 h 178974"/>
                <a:gd name="connsiteX5" fmla="*/ 11997 w 314615"/>
                <a:gd name="connsiteY5" fmla="*/ 9319 h 178974"/>
                <a:gd name="connsiteX6" fmla="*/ 17998 w 314615"/>
                <a:gd name="connsiteY6" fmla="*/ 4462 h 178974"/>
                <a:gd name="connsiteX7" fmla="*/ 24856 w 314615"/>
                <a:gd name="connsiteY7" fmla="*/ -15 h 178974"/>
                <a:gd name="connsiteX8" fmla="*/ 314416 w 314615"/>
                <a:gd name="connsiteY8" fmla="*/ 52563 h 178974"/>
                <a:gd name="connsiteX9" fmla="*/ 314416 w 314615"/>
                <a:gd name="connsiteY9" fmla="*/ 65803 h 178974"/>
                <a:gd name="connsiteX10" fmla="*/ 310797 w 314615"/>
                <a:gd name="connsiteY10" fmla="*/ 97807 h 178974"/>
                <a:gd name="connsiteX11" fmla="*/ 274126 w 314615"/>
                <a:gd name="connsiteY11" fmla="*/ 178960 h 17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615" h="178974">
                  <a:moveTo>
                    <a:pt x="274126" y="178960"/>
                  </a:moveTo>
                  <a:lnTo>
                    <a:pt x="6473" y="64660"/>
                  </a:lnTo>
                  <a:cubicBezTo>
                    <a:pt x="2768" y="56857"/>
                    <a:pt x="568" y="48421"/>
                    <a:pt x="-4" y="39799"/>
                  </a:cubicBezTo>
                  <a:cubicBezTo>
                    <a:pt x="-71" y="36603"/>
                    <a:pt x="215" y="33407"/>
                    <a:pt x="853" y="30274"/>
                  </a:cubicBezTo>
                  <a:cubicBezTo>
                    <a:pt x="1301" y="26525"/>
                    <a:pt x="2396" y="22883"/>
                    <a:pt x="4092" y="19511"/>
                  </a:cubicBezTo>
                  <a:cubicBezTo>
                    <a:pt x="6064" y="15651"/>
                    <a:pt x="8749" y="12194"/>
                    <a:pt x="11997" y="9319"/>
                  </a:cubicBezTo>
                  <a:cubicBezTo>
                    <a:pt x="13836" y="7507"/>
                    <a:pt x="15846" y="5879"/>
                    <a:pt x="17998" y="4462"/>
                  </a:cubicBezTo>
                  <a:cubicBezTo>
                    <a:pt x="20189" y="2828"/>
                    <a:pt x="22475" y="1333"/>
                    <a:pt x="24856" y="-15"/>
                  </a:cubicBezTo>
                  <a:lnTo>
                    <a:pt x="314416" y="52563"/>
                  </a:lnTo>
                  <a:cubicBezTo>
                    <a:pt x="314664" y="56973"/>
                    <a:pt x="314664" y="61393"/>
                    <a:pt x="314416" y="65803"/>
                  </a:cubicBezTo>
                  <a:cubicBezTo>
                    <a:pt x="313835" y="76533"/>
                    <a:pt x="312626" y="87219"/>
                    <a:pt x="310797" y="97807"/>
                  </a:cubicBezTo>
                  <a:cubicBezTo>
                    <a:pt x="306310" y="127728"/>
                    <a:pt x="293614" y="155819"/>
                    <a:pt x="274126" y="17896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966" name="Freeform: Shape 2965">
              <a:extLst>
                <a:ext uri="{FF2B5EF4-FFF2-40B4-BE49-F238E27FC236}">
                  <a16:creationId xmlns:a16="http://schemas.microsoft.com/office/drawing/2014/main" xmlns="" id="{D40FFE84-3D3E-5D8D-ACC6-64F568247E05}"/>
                </a:ext>
              </a:extLst>
            </p:cNvPr>
            <p:cNvSpPr/>
            <p:nvPr/>
          </p:nvSpPr>
          <p:spPr>
            <a:xfrm>
              <a:off x="4433092" y="892384"/>
              <a:ext cx="88065" cy="59748"/>
            </a:xfrm>
            <a:custGeom>
              <a:avLst/>
              <a:gdLst>
                <a:gd name="connsiteX0" fmla="*/ 686 w 88065"/>
                <a:gd name="connsiteY0" fmla="*/ 15523 h 59748"/>
                <a:gd name="connsiteX1" fmla="*/ 50312 w 88065"/>
                <a:gd name="connsiteY1" fmla="*/ 2093 h 59748"/>
                <a:gd name="connsiteX2" fmla="*/ 86697 w 88065"/>
                <a:gd name="connsiteY2" fmla="*/ 41145 h 59748"/>
                <a:gd name="connsiteX3" fmla="*/ 34786 w 88065"/>
                <a:gd name="connsiteY3" fmla="*/ 54385 h 59748"/>
                <a:gd name="connsiteX4" fmla="*/ 686 w 88065"/>
                <a:gd name="connsiteY4" fmla="*/ 15523 h 59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65" h="59748">
                  <a:moveTo>
                    <a:pt x="686" y="15523"/>
                  </a:moveTo>
                  <a:cubicBezTo>
                    <a:pt x="3925" y="2474"/>
                    <a:pt x="26213" y="-3527"/>
                    <a:pt x="50312" y="2093"/>
                  </a:cubicBezTo>
                  <a:cubicBezTo>
                    <a:pt x="87459" y="10856"/>
                    <a:pt x="90793" y="25334"/>
                    <a:pt x="86697" y="41145"/>
                  </a:cubicBezTo>
                  <a:cubicBezTo>
                    <a:pt x="82601" y="56957"/>
                    <a:pt x="66599" y="66196"/>
                    <a:pt x="34786" y="54385"/>
                  </a:cubicBezTo>
                  <a:cubicBezTo>
                    <a:pt x="11545" y="45718"/>
                    <a:pt x="-3505" y="28382"/>
                    <a:pt x="686" y="1552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967" name="Freeform: Shape 2966">
              <a:extLst>
                <a:ext uri="{FF2B5EF4-FFF2-40B4-BE49-F238E27FC236}">
                  <a16:creationId xmlns:a16="http://schemas.microsoft.com/office/drawing/2014/main" xmlns="" id="{86F84114-EAF7-B148-DC9A-B475396F827D}"/>
                </a:ext>
              </a:extLst>
            </p:cNvPr>
            <p:cNvSpPr/>
            <p:nvPr/>
          </p:nvSpPr>
          <p:spPr>
            <a:xfrm>
              <a:off x="4279131" y="842820"/>
              <a:ext cx="11498" cy="8283"/>
            </a:xfrm>
            <a:custGeom>
              <a:avLst/>
              <a:gdLst>
                <a:gd name="connsiteX0" fmla="*/ 6724 w 11498"/>
                <a:gd name="connsiteY0" fmla="*/ 222 h 8283"/>
                <a:gd name="connsiteX1" fmla="*/ 11391 w 11498"/>
                <a:gd name="connsiteY1" fmla="*/ 5461 h 8283"/>
                <a:gd name="connsiteX2" fmla="*/ 4724 w 11498"/>
                <a:gd name="connsiteY2" fmla="*/ 8032 h 8283"/>
                <a:gd name="connsiteX3" fmla="*/ 57 w 11498"/>
                <a:gd name="connsiteY3" fmla="*/ 2698 h 8283"/>
                <a:gd name="connsiteX4" fmla="*/ 6724 w 11498"/>
                <a:gd name="connsiteY4" fmla="*/ 222 h 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98" h="8283">
                  <a:moveTo>
                    <a:pt x="6724" y="222"/>
                  </a:moveTo>
                  <a:cubicBezTo>
                    <a:pt x="9867" y="889"/>
                    <a:pt x="11963" y="3270"/>
                    <a:pt x="11391" y="5461"/>
                  </a:cubicBezTo>
                  <a:cubicBezTo>
                    <a:pt x="10820" y="7651"/>
                    <a:pt x="7867" y="8794"/>
                    <a:pt x="4724" y="8032"/>
                  </a:cubicBezTo>
                  <a:cubicBezTo>
                    <a:pt x="1581" y="7270"/>
                    <a:pt x="-420" y="4794"/>
                    <a:pt x="57" y="2698"/>
                  </a:cubicBezTo>
                  <a:cubicBezTo>
                    <a:pt x="533" y="603"/>
                    <a:pt x="3581" y="-540"/>
                    <a:pt x="6724" y="222"/>
                  </a:cubicBezTo>
                  <a:close/>
                </a:path>
              </a:pathLst>
            </a:custGeom>
            <a:solidFill>
              <a:srgbClr val="D58B94"/>
            </a:solidFill>
            <a:ln w="9525" cap="flat">
              <a:noFill/>
              <a:prstDash val="solid"/>
              <a:miter/>
            </a:ln>
          </p:spPr>
          <p:txBody>
            <a:bodyPr rtlCol="0" anchor="ctr"/>
            <a:lstStyle/>
            <a:p>
              <a:endParaRPr lang="en-IN"/>
            </a:p>
          </p:txBody>
        </p:sp>
        <p:sp>
          <p:nvSpPr>
            <p:cNvPr id="2968" name="Freeform: Shape 2967">
              <a:extLst>
                <a:ext uri="{FF2B5EF4-FFF2-40B4-BE49-F238E27FC236}">
                  <a16:creationId xmlns:a16="http://schemas.microsoft.com/office/drawing/2014/main" xmlns="" id="{122D249B-3261-AFC1-DEE0-2909E79FE06D}"/>
                </a:ext>
              </a:extLst>
            </p:cNvPr>
            <p:cNvSpPr/>
            <p:nvPr/>
          </p:nvSpPr>
          <p:spPr>
            <a:xfrm>
              <a:off x="4289936" y="835679"/>
              <a:ext cx="11772" cy="8545"/>
            </a:xfrm>
            <a:custGeom>
              <a:avLst/>
              <a:gdLst>
                <a:gd name="connsiteX0" fmla="*/ 6968 w 11772"/>
                <a:gd name="connsiteY0" fmla="*/ 124 h 8545"/>
                <a:gd name="connsiteX1" fmla="*/ 11636 w 11772"/>
                <a:gd name="connsiteY1" fmla="*/ 5458 h 8545"/>
                <a:gd name="connsiteX2" fmla="*/ 4778 w 11772"/>
                <a:gd name="connsiteY2" fmla="*/ 8315 h 8545"/>
                <a:gd name="connsiteX3" fmla="*/ 110 w 11772"/>
                <a:gd name="connsiteY3" fmla="*/ 2981 h 8545"/>
                <a:gd name="connsiteX4" fmla="*/ 6968 w 11772"/>
                <a:gd name="connsiteY4" fmla="*/ 124 h 8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 h="8545">
                  <a:moveTo>
                    <a:pt x="6968" y="124"/>
                  </a:moveTo>
                  <a:cubicBezTo>
                    <a:pt x="10207" y="791"/>
                    <a:pt x="12302" y="3172"/>
                    <a:pt x="11636" y="5458"/>
                  </a:cubicBezTo>
                  <a:cubicBezTo>
                    <a:pt x="10969" y="7744"/>
                    <a:pt x="8016" y="9077"/>
                    <a:pt x="4778" y="8315"/>
                  </a:cubicBezTo>
                  <a:cubicBezTo>
                    <a:pt x="1539" y="7553"/>
                    <a:pt x="-556" y="5172"/>
                    <a:pt x="110" y="2981"/>
                  </a:cubicBezTo>
                  <a:cubicBezTo>
                    <a:pt x="777" y="791"/>
                    <a:pt x="3730" y="-448"/>
                    <a:pt x="6968" y="124"/>
                  </a:cubicBezTo>
                  <a:close/>
                </a:path>
              </a:pathLst>
            </a:custGeom>
            <a:solidFill>
              <a:srgbClr val="D58B94"/>
            </a:solidFill>
            <a:ln w="9525" cap="flat">
              <a:noFill/>
              <a:prstDash val="solid"/>
              <a:miter/>
            </a:ln>
          </p:spPr>
          <p:txBody>
            <a:bodyPr rtlCol="0" anchor="ctr"/>
            <a:lstStyle/>
            <a:p>
              <a:endParaRPr lang="en-IN"/>
            </a:p>
          </p:txBody>
        </p:sp>
        <p:sp>
          <p:nvSpPr>
            <p:cNvPr id="2969" name="Freeform: Shape 2968">
              <a:extLst>
                <a:ext uri="{FF2B5EF4-FFF2-40B4-BE49-F238E27FC236}">
                  <a16:creationId xmlns:a16="http://schemas.microsoft.com/office/drawing/2014/main" xmlns="" id="{B39D1DC3-06E0-8F8A-9120-AD15D5079540}"/>
                </a:ext>
              </a:extLst>
            </p:cNvPr>
            <p:cNvSpPr/>
            <p:nvPr/>
          </p:nvSpPr>
          <p:spPr>
            <a:xfrm>
              <a:off x="4296915" y="846168"/>
              <a:ext cx="11053" cy="8525"/>
            </a:xfrm>
            <a:custGeom>
              <a:avLst/>
              <a:gdLst>
                <a:gd name="connsiteX0" fmla="*/ 6561 w 11053"/>
                <a:gd name="connsiteY0" fmla="*/ 303 h 8525"/>
                <a:gd name="connsiteX1" fmla="*/ 10943 w 11053"/>
                <a:gd name="connsiteY1" fmla="*/ 5542 h 8525"/>
                <a:gd name="connsiteX2" fmla="*/ 4466 w 11053"/>
                <a:gd name="connsiteY2" fmla="*/ 8114 h 8525"/>
                <a:gd name="connsiteX3" fmla="*/ 84 w 11053"/>
                <a:gd name="connsiteY3" fmla="*/ 2875 h 8525"/>
                <a:gd name="connsiteX4" fmla="*/ 6561 w 11053"/>
                <a:gd name="connsiteY4" fmla="*/ 303 h 8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3" h="8525">
                  <a:moveTo>
                    <a:pt x="6561" y="303"/>
                  </a:moveTo>
                  <a:cubicBezTo>
                    <a:pt x="9514" y="970"/>
                    <a:pt x="11514" y="3351"/>
                    <a:pt x="10943" y="5542"/>
                  </a:cubicBezTo>
                  <a:cubicBezTo>
                    <a:pt x="9857" y="8030"/>
                    <a:pt x="6961" y="9177"/>
                    <a:pt x="4466" y="8114"/>
                  </a:cubicBezTo>
                  <a:cubicBezTo>
                    <a:pt x="1513" y="7352"/>
                    <a:pt x="-487" y="5066"/>
                    <a:pt x="84" y="2875"/>
                  </a:cubicBezTo>
                  <a:cubicBezTo>
                    <a:pt x="1275" y="497"/>
                    <a:pt x="4066" y="-608"/>
                    <a:pt x="6561" y="303"/>
                  </a:cubicBezTo>
                  <a:close/>
                </a:path>
              </a:pathLst>
            </a:custGeom>
            <a:solidFill>
              <a:srgbClr val="D58B94"/>
            </a:solidFill>
            <a:ln w="9525" cap="flat">
              <a:noFill/>
              <a:prstDash val="solid"/>
              <a:miter/>
            </a:ln>
          </p:spPr>
          <p:txBody>
            <a:bodyPr rtlCol="0" anchor="ctr"/>
            <a:lstStyle/>
            <a:p>
              <a:endParaRPr lang="en-IN"/>
            </a:p>
          </p:txBody>
        </p:sp>
        <p:sp>
          <p:nvSpPr>
            <p:cNvPr id="2970" name="Freeform: Shape 2969">
              <a:extLst>
                <a:ext uri="{FF2B5EF4-FFF2-40B4-BE49-F238E27FC236}">
                  <a16:creationId xmlns:a16="http://schemas.microsoft.com/office/drawing/2014/main" xmlns="" id="{955CDA8C-CF76-8DE0-B051-A763D7FD16FE}"/>
                </a:ext>
              </a:extLst>
            </p:cNvPr>
            <p:cNvSpPr/>
            <p:nvPr/>
          </p:nvSpPr>
          <p:spPr>
            <a:xfrm>
              <a:off x="4276242" y="882120"/>
              <a:ext cx="10627" cy="8166"/>
            </a:xfrm>
            <a:custGeom>
              <a:avLst/>
              <a:gdLst>
                <a:gd name="connsiteX0" fmla="*/ 6470 w 10627"/>
                <a:gd name="connsiteY0" fmla="*/ 546 h 8166"/>
                <a:gd name="connsiteX1" fmla="*/ 10471 w 10627"/>
                <a:gd name="connsiteY1" fmla="*/ 6070 h 8166"/>
                <a:gd name="connsiteX2" fmla="*/ 4184 w 10627"/>
                <a:gd name="connsiteY2" fmla="*/ 7594 h 8166"/>
                <a:gd name="connsiteX3" fmla="*/ 88 w 10627"/>
                <a:gd name="connsiteY3" fmla="*/ 1975 h 8166"/>
                <a:gd name="connsiteX4" fmla="*/ 6470 w 10627"/>
                <a:gd name="connsiteY4" fmla="*/ 546 h 8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7" h="8166">
                  <a:moveTo>
                    <a:pt x="6470" y="546"/>
                  </a:moveTo>
                  <a:cubicBezTo>
                    <a:pt x="9423" y="1594"/>
                    <a:pt x="11137" y="4070"/>
                    <a:pt x="10471" y="6070"/>
                  </a:cubicBezTo>
                  <a:cubicBezTo>
                    <a:pt x="9804" y="8071"/>
                    <a:pt x="6946" y="8737"/>
                    <a:pt x="4184" y="7594"/>
                  </a:cubicBezTo>
                  <a:cubicBezTo>
                    <a:pt x="1422" y="6451"/>
                    <a:pt x="-483" y="3880"/>
                    <a:pt x="88" y="1975"/>
                  </a:cubicBezTo>
                  <a:cubicBezTo>
                    <a:pt x="660" y="70"/>
                    <a:pt x="3422" y="-597"/>
                    <a:pt x="6470" y="546"/>
                  </a:cubicBezTo>
                  <a:close/>
                </a:path>
              </a:pathLst>
            </a:custGeom>
            <a:solidFill>
              <a:srgbClr val="D58B94"/>
            </a:solidFill>
            <a:ln w="9525" cap="flat">
              <a:noFill/>
              <a:prstDash val="solid"/>
              <a:miter/>
            </a:ln>
          </p:spPr>
          <p:txBody>
            <a:bodyPr rtlCol="0" anchor="ctr"/>
            <a:lstStyle/>
            <a:p>
              <a:endParaRPr lang="en-IN"/>
            </a:p>
          </p:txBody>
        </p:sp>
        <p:sp>
          <p:nvSpPr>
            <p:cNvPr id="2971" name="Freeform: Shape 2970">
              <a:extLst>
                <a:ext uri="{FF2B5EF4-FFF2-40B4-BE49-F238E27FC236}">
                  <a16:creationId xmlns:a16="http://schemas.microsoft.com/office/drawing/2014/main" xmlns="" id="{16795B80-351E-8493-4D19-E8A6C591348D}"/>
                </a:ext>
              </a:extLst>
            </p:cNvPr>
            <p:cNvSpPr/>
            <p:nvPr/>
          </p:nvSpPr>
          <p:spPr>
            <a:xfrm>
              <a:off x="4289545" y="857701"/>
              <a:ext cx="14240" cy="11221"/>
            </a:xfrm>
            <a:custGeom>
              <a:avLst/>
              <a:gdLst>
                <a:gd name="connsiteX0" fmla="*/ 8312 w 14240"/>
                <a:gd name="connsiteY0" fmla="*/ 486 h 11221"/>
                <a:gd name="connsiteX1" fmla="*/ 14122 w 14240"/>
                <a:gd name="connsiteY1" fmla="*/ 7629 h 11221"/>
                <a:gd name="connsiteX2" fmla="*/ 5835 w 14240"/>
                <a:gd name="connsiteY2" fmla="*/ 10773 h 11221"/>
                <a:gd name="connsiteX3" fmla="*/ 120 w 14240"/>
                <a:gd name="connsiteY3" fmla="*/ 3629 h 11221"/>
                <a:gd name="connsiteX4" fmla="*/ 8312 w 14240"/>
                <a:gd name="connsiteY4" fmla="*/ 486 h 11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0" h="11221">
                  <a:moveTo>
                    <a:pt x="8312" y="486"/>
                  </a:moveTo>
                  <a:cubicBezTo>
                    <a:pt x="12217" y="1533"/>
                    <a:pt x="14789" y="4772"/>
                    <a:pt x="14122" y="7629"/>
                  </a:cubicBezTo>
                  <a:cubicBezTo>
                    <a:pt x="13455" y="10487"/>
                    <a:pt x="9741" y="12011"/>
                    <a:pt x="5835" y="10773"/>
                  </a:cubicBezTo>
                  <a:cubicBezTo>
                    <a:pt x="1930" y="9534"/>
                    <a:pt x="-642" y="6391"/>
                    <a:pt x="120" y="3629"/>
                  </a:cubicBezTo>
                  <a:cubicBezTo>
                    <a:pt x="882" y="867"/>
                    <a:pt x="4407" y="-943"/>
                    <a:pt x="8312" y="486"/>
                  </a:cubicBezTo>
                  <a:close/>
                </a:path>
              </a:pathLst>
            </a:custGeom>
            <a:solidFill>
              <a:srgbClr val="D58B94"/>
            </a:solidFill>
            <a:ln w="9525" cap="flat">
              <a:noFill/>
              <a:prstDash val="solid"/>
              <a:miter/>
            </a:ln>
          </p:spPr>
          <p:txBody>
            <a:bodyPr rtlCol="0" anchor="ctr"/>
            <a:lstStyle/>
            <a:p>
              <a:endParaRPr lang="en-IN"/>
            </a:p>
          </p:txBody>
        </p:sp>
        <p:sp>
          <p:nvSpPr>
            <p:cNvPr id="2972" name="Freeform: Shape 2971">
              <a:extLst>
                <a:ext uri="{FF2B5EF4-FFF2-40B4-BE49-F238E27FC236}">
                  <a16:creationId xmlns:a16="http://schemas.microsoft.com/office/drawing/2014/main" xmlns="" id="{4CAD37DC-556B-1491-F7A9-03E166E03080}"/>
                </a:ext>
              </a:extLst>
            </p:cNvPr>
            <p:cNvSpPr/>
            <p:nvPr/>
          </p:nvSpPr>
          <p:spPr>
            <a:xfrm>
              <a:off x="4380589" y="872058"/>
              <a:ext cx="5615" cy="5468"/>
            </a:xfrm>
            <a:custGeom>
              <a:avLst/>
              <a:gdLst>
                <a:gd name="connsiteX0" fmla="*/ 3564 w 5615"/>
                <a:gd name="connsiteY0" fmla="*/ 131 h 5468"/>
                <a:gd name="connsiteX1" fmla="*/ 5517 w 5615"/>
                <a:gd name="connsiteY1" fmla="*/ 3417 h 5468"/>
                <a:gd name="connsiteX2" fmla="*/ 2231 w 5615"/>
                <a:gd name="connsiteY2" fmla="*/ 5369 h 5468"/>
                <a:gd name="connsiteX3" fmla="*/ 40 w 5615"/>
                <a:gd name="connsiteY3" fmla="*/ 1940 h 5468"/>
                <a:gd name="connsiteX4" fmla="*/ 3488 w 5615"/>
                <a:gd name="connsiteY4" fmla="*/ 107 h 5468"/>
                <a:gd name="connsiteX5" fmla="*/ 3564 w 5615"/>
                <a:gd name="connsiteY5" fmla="*/ 131 h 5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5" h="5468">
                  <a:moveTo>
                    <a:pt x="3564" y="131"/>
                  </a:moveTo>
                  <a:cubicBezTo>
                    <a:pt x="5012" y="499"/>
                    <a:pt x="5888" y="1970"/>
                    <a:pt x="5517" y="3417"/>
                  </a:cubicBezTo>
                  <a:cubicBezTo>
                    <a:pt x="5145" y="4863"/>
                    <a:pt x="3678" y="5738"/>
                    <a:pt x="2231" y="5369"/>
                  </a:cubicBezTo>
                  <a:cubicBezTo>
                    <a:pt x="707" y="4992"/>
                    <a:pt x="-255" y="3484"/>
                    <a:pt x="40" y="1940"/>
                  </a:cubicBezTo>
                  <a:cubicBezTo>
                    <a:pt x="487" y="481"/>
                    <a:pt x="2031" y="-340"/>
                    <a:pt x="3488" y="107"/>
                  </a:cubicBezTo>
                  <a:cubicBezTo>
                    <a:pt x="3516" y="114"/>
                    <a:pt x="3536" y="122"/>
                    <a:pt x="3564" y="131"/>
                  </a:cubicBezTo>
                  <a:close/>
                </a:path>
              </a:pathLst>
            </a:custGeom>
            <a:solidFill>
              <a:srgbClr val="D58B94"/>
            </a:solidFill>
            <a:ln w="9525" cap="flat">
              <a:noFill/>
              <a:prstDash val="solid"/>
              <a:miter/>
            </a:ln>
          </p:spPr>
          <p:txBody>
            <a:bodyPr rtlCol="0" anchor="ctr"/>
            <a:lstStyle/>
            <a:p>
              <a:endParaRPr lang="en-IN"/>
            </a:p>
          </p:txBody>
        </p:sp>
        <p:sp>
          <p:nvSpPr>
            <p:cNvPr id="2973" name="Freeform: Shape 2972">
              <a:extLst>
                <a:ext uri="{FF2B5EF4-FFF2-40B4-BE49-F238E27FC236}">
                  <a16:creationId xmlns:a16="http://schemas.microsoft.com/office/drawing/2014/main" xmlns="" id="{9CCCDA8C-5840-04C7-DDBC-4C33E6A125FF}"/>
                </a:ext>
              </a:extLst>
            </p:cNvPr>
            <p:cNvSpPr/>
            <p:nvPr/>
          </p:nvSpPr>
          <p:spPr>
            <a:xfrm>
              <a:off x="4366210" y="880299"/>
              <a:ext cx="5628" cy="5239"/>
            </a:xfrm>
            <a:custGeom>
              <a:avLst/>
              <a:gdLst>
                <a:gd name="connsiteX0" fmla="*/ 3465 w 5628"/>
                <a:gd name="connsiteY0" fmla="*/ 177 h 5239"/>
                <a:gd name="connsiteX1" fmla="*/ 5561 w 5628"/>
                <a:gd name="connsiteY1" fmla="*/ 3415 h 5239"/>
                <a:gd name="connsiteX2" fmla="*/ 2513 w 5628"/>
                <a:gd name="connsiteY2" fmla="*/ 5132 h 5239"/>
                <a:gd name="connsiteX3" fmla="*/ 2227 w 5628"/>
                <a:gd name="connsiteY3" fmla="*/ 5035 h 5239"/>
                <a:gd name="connsiteX4" fmla="*/ 36 w 5628"/>
                <a:gd name="connsiteY4" fmla="*/ 1801 h 5239"/>
                <a:gd name="connsiteX5" fmla="*/ 36 w 5628"/>
                <a:gd name="connsiteY5" fmla="*/ 1796 h 5239"/>
                <a:gd name="connsiteX6" fmla="*/ 3256 w 5628"/>
                <a:gd name="connsiteY6" fmla="*/ 101 h 5239"/>
                <a:gd name="connsiteX7" fmla="*/ 3465 w 5628"/>
                <a:gd name="connsiteY7" fmla="*/ 177 h 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28" h="5239">
                  <a:moveTo>
                    <a:pt x="3465" y="177"/>
                  </a:moveTo>
                  <a:cubicBezTo>
                    <a:pt x="4922" y="509"/>
                    <a:pt x="5856" y="1947"/>
                    <a:pt x="5561" y="3415"/>
                  </a:cubicBezTo>
                  <a:cubicBezTo>
                    <a:pt x="5189" y="4733"/>
                    <a:pt x="3827" y="5500"/>
                    <a:pt x="2513" y="5132"/>
                  </a:cubicBezTo>
                  <a:cubicBezTo>
                    <a:pt x="2408" y="5105"/>
                    <a:pt x="2322" y="5073"/>
                    <a:pt x="2227" y="5035"/>
                  </a:cubicBezTo>
                  <a:cubicBezTo>
                    <a:pt x="731" y="4747"/>
                    <a:pt x="-250" y="3299"/>
                    <a:pt x="36" y="1801"/>
                  </a:cubicBezTo>
                  <a:cubicBezTo>
                    <a:pt x="36" y="1799"/>
                    <a:pt x="36" y="1798"/>
                    <a:pt x="36" y="1796"/>
                  </a:cubicBezTo>
                  <a:cubicBezTo>
                    <a:pt x="455" y="440"/>
                    <a:pt x="1894" y="-319"/>
                    <a:pt x="3256" y="101"/>
                  </a:cubicBezTo>
                  <a:cubicBezTo>
                    <a:pt x="3322" y="124"/>
                    <a:pt x="3398" y="148"/>
                    <a:pt x="3465" y="177"/>
                  </a:cubicBezTo>
                  <a:close/>
                </a:path>
              </a:pathLst>
            </a:custGeom>
            <a:solidFill>
              <a:srgbClr val="D58B94"/>
            </a:solidFill>
            <a:ln w="9525" cap="flat">
              <a:noFill/>
              <a:prstDash val="solid"/>
              <a:miter/>
            </a:ln>
          </p:spPr>
          <p:txBody>
            <a:bodyPr rtlCol="0" anchor="ctr"/>
            <a:lstStyle/>
            <a:p>
              <a:endParaRPr lang="en-IN"/>
            </a:p>
          </p:txBody>
        </p:sp>
        <p:sp>
          <p:nvSpPr>
            <p:cNvPr id="2974" name="Freeform: Shape 2973">
              <a:extLst>
                <a:ext uri="{FF2B5EF4-FFF2-40B4-BE49-F238E27FC236}">
                  <a16:creationId xmlns:a16="http://schemas.microsoft.com/office/drawing/2014/main" xmlns="" id="{945076C4-DF4C-CCEE-D35C-265E360E79EB}"/>
                </a:ext>
              </a:extLst>
            </p:cNvPr>
            <p:cNvSpPr/>
            <p:nvPr/>
          </p:nvSpPr>
          <p:spPr>
            <a:xfrm>
              <a:off x="4366863" y="864022"/>
              <a:ext cx="6304" cy="6287"/>
            </a:xfrm>
            <a:custGeom>
              <a:avLst/>
              <a:gdLst>
                <a:gd name="connsiteX0" fmla="*/ 3860 w 6304"/>
                <a:gd name="connsiteY0" fmla="*/ 71 h 6287"/>
                <a:gd name="connsiteX1" fmla="*/ 6241 w 6304"/>
                <a:gd name="connsiteY1" fmla="*/ 3595 h 6287"/>
                <a:gd name="connsiteX2" fmla="*/ 2670 w 6304"/>
                <a:gd name="connsiteY2" fmla="*/ 6237 h 6287"/>
                <a:gd name="connsiteX3" fmla="*/ 22 w 6304"/>
                <a:gd name="connsiteY3" fmla="*/ 2662 h 6287"/>
                <a:gd name="connsiteX4" fmla="*/ 3603 w 6304"/>
                <a:gd name="connsiteY4" fmla="*/ 20 h 6287"/>
                <a:gd name="connsiteX5" fmla="*/ 3860 w 6304"/>
                <a:gd name="connsiteY5" fmla="*/ 71 h 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04" h="6287">
                  <a:moveTo>
                    <a:pt x="3860" y="71"/>
                  </a:moveTo>
                  <a:cubicBezTo>
                    <a:pt x="5480" y="406"/>
                    <a:pt x="6537" y="1969"/>
                    <a:pt x="6241" y="3595"/>
                  </a:cubicBezTo>
                  <a:cubicBezTo>
                    <a:pt x="5985" y="5311"/>
                    <a:pt x="4384" y="6494"/>
                    <a:pt x="2670" y="6237"/>
                  </a:cubicBezTo>
                  <a:cubicBezTo>
                    <a:pt x="946" y="5980"/>
                    <a:pt x="-235" y="4379"/>
                    <a:pt x="22" y="2662"/>
                  </a:cubicBezTo>
                  <a:cubicBezTo>
                    <a:pt x="279" y="946"/>
                    <a:pt x="1879" y="-237"/>
                    <a:pt x="3603" y="20"/>
                  </a:cubicBezTo>
                  <a:cubicBezTo>
                    <a:pt x="3689" y="33"/>
                    <a:pt x="3774" y="50"/>
                    <a:pt x="3860" y="71"/>
                  </a:cubicBezTo>
                  <a:close/>
                </a:path>
              </a:pathLst>
            </a:custGeom>
            <a:solidFill>
              <a:srgbClr val="D58B94"/>
            </a:solidFill>
            <a:ln w="9525" cap="flat">
              <a:noFill/>
              <a:prstDash val="solid"/>
              <a:miter/>
            </a:ln>
          </p:spPr>
          <p:txBody>
            <a:bodyPr rtlCol="0" anchor="ctr"/>
            <a:lstStyle/>
            <a:p>
              <a:endParaRPr lang="en-IN"/>
            </a:p>
          </p:txBody>
        </p:sp>
        <p:sp>
          <p:nvSpPr>
            <p:cNvPr id="2975" name="Freeform: Shape 2974">
              <a:extLst>
                <a:ext uri="{FF2B5EF4-FFF2-40B4-BE49-F238E27FC236}">
                  <a16:creationId xmlns:a16="http://schemas.microsoft.com/office/drawing/2014/main" xmlns="" id="{B09DD43D-B312-D41D-B4F3-67C619906021}"/>
                </a:ext>
              </a:extLst>
            </p:cNvPr>
            <p:cNvSpPr/>
            <p:nvPr/>
          </p:nvSpPr>
          <p:spPr>
            <a:xfrm>
              <a:off x="4292196" y="874822"/>
              <a:ext cx="10015" cy="7507"/>
            </a:xfrm>
            <a:custGeom>
              <a:avLst/>
              <a:gdLst>
                <a:gd name="connsiteX0" fmla="*/ 6232 w 10015"/>
                <a:gd name="connsiteY0" fmla="*/ 319 h 7507"/>
                <a:gd name="connsiteX1" fmla="*/ 9852 w 10015"/>
                <a:gd name="connsiteY1" fmla="*/ 5368 h 7507"/>
                <a:gd name="connsiteX2" fmla="*/ 3756 w 10015"/>
                <a:gd name="connsiteY2" fmla="*/ 7082 h 7507"/>
                <a:gd name="connsiteX3" fmla="*/ 137 w 10015"/>
                <a:gd name="connsiteY3" fmla="*/ 2129 h 7507"/>
                <a:gd name="connsiteX4" fmla="*/ 6232 w 10015"/>
                <a:gd name="connsiteY4" fmla="*/ 319 h 7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5" h="7507">
                  <a:moveTo>
                    <a:pt x="6232" y="319"/>
                  </a:moveTo>
                  <a:cubicBezTo>
                    <a:pt x="8899" y="1272"/>
                    <a:pt x="10519" y="3463"/>
                    <a:pt x="9852" y="5368"/>
                  </a:cubicBezTo>
                  <a:cubicBezTo>
                    <a:pt x="9185" y="7273"/>
                    <a:pt x="6423" y="8035"/>
                    <a:pt x="3756" y="7082"/>
                  </a:cubicBezTo>
                  <a:cubicBezTo>
                    <a:pt x="1089" y="6130"/>
                    <a:pt x="-530" y="3939"/>
                    <a:pt x="137" y="2129"/>
                  </a:cubicBezTo>
                  <a:cubicBezTo>
                    <a:pt x="803" y="319"/>
                    <a:pt x="3470" y="-538"/>
                    <a:pt x="6232" y="319"/>
                  </a:cubicBezTo>
                  <a:close/>
                </a:path>
              </a:pathLst>
            </a:custGeom>
            <a:solidFill>
              <a:srgbClr val="D58B94"/>
            </a:solidFill>
            <a:ln w="9525" cap="flat">
              <a:noFill/>
              <a:prstDash val="solid"/>
              <a:miter/>
            </a:ln>
          </p:spPr>
          <p:txBody>
            <a:bodyPr rtlCol="0" anchor="ctr"/>
            <a:lstStyle/>
            <a:p>
              <a:endParaRPr lang="en-IN"/>
            </a:p>
          </p:txBody>
        </p:sp>
        <p:sp>
          <p:nvSpPr>
            <p:cNvPr id="2976" name="Freeform: Shape 2975">
              <a:extLst>
                <a:ext uri="{FF2B5EF4-FFF2-40B4-BE49-F238E27FC236}">
                  <a16:creationId xmlns:a16="http://schemas.microsoft.com/office/drawing/2014/main" xmlns="" id="{51C06B41-D5EB-E6D5-F737-80A994F2311F}"/>
                </a:ext>
              </a:extLst>
            </p:cNvPr>
            <p:cNvSpPr/>
            <p:nvPr/>
          </p:nvSpPr>
          <p:spPr>
            <a:xfrm>
              <a:off x="4292135" y="884171"/>
              <a:ext cx="9599" cy="7650"/>
            </a:xfrm>
            <a:custGeom>
              <a:avLst/>
              <a:gdLst>
                <a:gd name="connsiteX0" fmla="*/ 5912 w 9599"/>
                <a:gd name="connsiteY0" fmla="*/ 496 h 7650"/>
                <a:gd name="connsiteX1" fmla="*/ 9436 w 9599"/>
                <a:gd name="connsiteY1" fmla="*/ 5544 h 7650"/>
                <a:gd name="connsiteX2" fmla="*/ 3626 w 9599"/>
                <a:gd name="connsiteY2" fmla="*/ 7068 h 7650"/>
                <a:gd name="connsiteX3" fmla="*/ 102 w 9599"/>
                <a:gd name="connsiteY3" fmla="*/ 2115 h 7650"/>
                <a:gd name="connsiteX4" fmla="*/ 5912 w 9599"/>
                <a:gd name="connsiteY4" fmla="*/ 496 h 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9" h="7650">
                  <a:moveTo>
                    <a:pt x="5912" y="496"/>
                  </a:moveTo>
                  <a:cubicBezTo>
                    <a:pt x="8484" y="1448"/>
                    <a:pt x="10103" y="3639"/>
                    <a:pt x="9436" y="5544"/>
                  </a:cubicBezTo>
                  <a:cubicBezTo>
                    <a:pt x="8236" y="7551"/>
                    <a:pt x="5655" y="8229"/>
                    <a:pt x="3626" y="7068"/>
                  </a:cubicBezTo>
                  <a:cubicBezTo>
                    <a:pt x="1149" y="6116"/>
                    <a:pt x="-470" y="3830"/>
                    <a:pt x="102" y="2115"/>
                  </a:cubicBezTo>
                  <a:cubicBezTo>
                    <a:pt x="1302" y="116"/>
                    <a:pt x="3855" y="-596"/>
                    <a:pt x="5912" y="496"/>
                  </a:cubicBezTo>
                  <a:close/>
                </a:path>
              </a:pathLst>
            </a:custGeom>
            <a:solidFill>
              <a:srgbClr val="D58B94"/>
            </a:solidFill>
            <a:ln w="9525" cap="flat">
              <a:noFill/>
              <a:prstDash val="solid"/>
              <a:miter/>
            </a:ln>
          </p:spPr>
          <p:txBody>
            <a:bodyPr rtlCol="0" anchor="ctr"/>
            <a:lstStyle/>
            <a:p>
              <a:endParaRPr lang="en-IN"/>
            </a:p>
          </p:txBody>
        </p:sp>
        <p:sp>
          <p:nvSpPr>
            <p:cNvPr id="2977" name="Freeform: Shape 2976">
              <a:extLst>
                <a:ext uri="{FF2B5EF4-FFF2-40B4-BE49-F238E27FC236}">
                  <a16:creationId xmlns:a16="http://schemas.microsoft.com/office/drawing/2014/main" xmlns="" id="{DAB7EF54-68AD-02A7-F380-D889601AAC8A}"/>
                </a:ext>
              </a:extLst>
            </p:cNvPr>
            <p:cNvSpPr/>
            <p:nvPr/>
          </p:nvSpPr>
          <p:spPr>
            <a:xfrm>
              <a:off x="4310988" y="837625"/>
              <a:ext cx="4938" cy="3836"/>
            </a:xfrm>
            <a:custGeom>
              <a:avLst/>
              <a:gdLst>
                <a:gd name="connsiteX0" fmla="*/ 2870 w 4938"/>
                <a:gd name="connsiteY0" fmla="*/ 83 h 3836"/>
                <a:gd name="connsiteX1" fmla="*/ 4871 w 4938"/>
                <a:gd name="connsiteY1" fmla="*/ 2369 h 3836"/>
                <a:gd name="connsiteX2" fmla="*/ 2013 w 4938"/>
                <a:gd name="connsiteY2" fmla="*/ 3702 h 3836"/>
                <a:gd name="connsiteX3" fmla="*/ 13 w 4938"/>
                <a:gd name="connsiteY3" fmla="*/ 1416 h 3836"/>
                <a:gd name="connsiteX4" fmla="*/ 2870 w 4938"/>
                <a:gd name="connsiteY4" fmla="*/ 83 h 3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8" h="3836">
                  <a:moveTo>
                    <a:pt x="2870" y="83"/>
                  </a:moveTo>
                  <a:cubicBezTo>
                    <a:pt x="4299" y="83"/>
                    <a:pt x="5157" y="1416"/>
                    <a:pt x="4871" y="2369"/>
                  </a:cubicBezTo>
                  <a:cubicBezTo>
                    <a:pt x="4423" y="3504"/>
                    <a:pt x="3166" y="4091"/>
                    <a:pt x="2013" y="3702"/>
                  </a:cubicBezTo>
                  <a:cubicBezTo>
                    <a:pt x="680" y="3702"/>
                    <a:pt x="-177" y="2369"/>
                    <a:pt x="13" y="1416"/>
                  </a:cubicBezTo>
                  <a:cubicBezTo>
                    <a:pt x="489" y="314"/>
                    <a:pt x="1718" y="-257"/>
                    <a:pt x="2870" y="83"/>
                  </a:cubicBezTo>
                  <a:close/>
                </a:path>
              </a:pathLst>
            </a:custGeom>
            <a:solidFill>
              <a:srgbClr val="D58B94"/>
            </a:solidFill>
            <a:ln w="9525" cap="flat">
              <a:noFill/>
              <a:prstDash val="solid"/>
              <a:miter/>
            </a:ln>
          </p:spPr>
          <p:txBody>
            <a:bodyPr rtlCol="0" anchor="ctr"/>
            <a:lstStyle/>
            <a:p>
              <a:endParaRPr lang="en-IN"/>
            </a:p>
          </p:txBody>
        </p:sp>
        <p:sp>
          <p:nvSpPr>
            <p:cNvPr id="2978" name="Freeform: Shape 2977">
              <a:extLst>
                <a:ext uri="{FF2B5EF4-FFF2-40B4-BE49-F238E27FC236}">
                  <a16:creationId xmlns:a16="http://schemas.microsoft.com/office/drawing/2014/main" xmlns="" id="{7F4BD1D9-A631-0B7C-8C86-0C7E7C1049EC}"/>
                </a:ext>
              </a:extLst>
            </p:cNvPr>
            <p:cNvSpPr/>
            <p:nvPr/>
          </p:nvSpPr>
          <p:spPr>
            <a:xfrm>
              <a:off x="4319278" y="842852"/>
              <a:ext cx="13885" cy="11313"/>
            </a:xfrm>
            <a:custGeom>
              <a:avLst/>
              <a:gdLst>
                <a:gd name="connsiteX0" fmla="*/ 8296 w 13885"/>
                <a:gd name="connsiteY0" fmla="*/ 285 h 11313"/>
                <a:gd name="connsiteX1" fmla="*/ 13849 w 13885"/>
                <a:gd name="connsiteY1" fmla="*/ 6880 h 11313"/>
                <a:gd name="connsiteX2" fmla="*/ 13821 w 13885"/>
                <a:gd name="connsiteY2" fmla="*/ 7143 h 11313"/>
                <a:gd name="connsiteX3" fmla="*/ 5534 w 13885"/>
                <a:gd name="connsiteY3" fmla="*/ 10953 h 11313"/>
                <a:gd name="connsiteX4" fmla="*/ 9 w 13885"/>
                <a:gd name="connsiteY4" fmla="*/ 4095 h 11313"/>
                <a:gd name="connsiteX5" fmla="*/ 8296 w 13885"/>
                <a:gd name="connsiteY5" fmla="*/ 285 h 11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85" h="11313">
                  <a:moveTo>
                    <a:pt x="8296" y="285"/>
                  </a:moveTo>
                  <a:cubicBezTo>
                    <a:pt x="11649" y="573"/>
                    <a:pt x="14135" y="3526"/>
                    <a:pt x="13849" y="6880"/>
                  </a:cubicBezTo>
                  <a:cubicBezTo>
                    <a:pt x="13840" y="6968"/>
                    <a:pt x="13830" y="7056"/>
                    <a:pt x="13821" y="7143"/>
                  </a:cubicBezTo>
                  <a:cubicBezTo>
                    <a:pt x="12497" y="10400"/>
                    <a:pt x="8868" y="12067"/>
                    <a:pt x="5534" y="10953"/>
                  </a:cubicBezTo>
                  <a:cubicBezTo>
                    <a:pt x="2153" y="10508"/>
                    <a:pt x="-276" y="7489"/>
                    <a:pt x="9" y="4095"/>
                  </a:cubicBezTo>
                  <a:cubicBezTo>
                    <a:pt x="1400" y="907"/>
                    <a:pt x="4972" y="-732"/>
                    <a:pt x="8296" y="285"/>
                  </a:cubicBezTo>
                  <a:close/>
                </a:path>
              </a:pathLst>
            </a:custGeom>
            <a:solidFill>
              <a:srgbClr val="D58B94"/>
            </a:solidFill>
            <a:ln w="9525" cap="flat">
              <a:noFill/>
              <a:prstDash val="solid"/>
              <a:miter/>
            </a:ln>
          </p:spPr>
          <p:txBody>
            <a:bodyPr rtlCol="0" anchor="ctr"/>
            <a:lstStyle/>
            <a:p>
              <a:endParaRPr lang="en-IN"/>
            </a:p>
          </p:txBody>
        </p:sp>
        <p:sp>
          <p:nvSpPr>
            <p:cNvPr id="2979" name="Freeform: Shape 2978">
              <a:extLst>
                <a:ext uri="{FF2B5EF4-FFF2-40B4-BE49-F238E27FC236}">
                  <a16:creationId xmlns:a16="http://schemas.microsoft.com/office/drawing/2014/main" xmlns="" id="{D44C67C6-89A5-AE8E-6078-223BE40EA638}"/>
                </a:ext>
              </a:extLst>
            </p:cNvPr>
            <p:cNvSpPr/>
            <p:nvPr/>
          </p:nvSpPr>
          <p:spPr>
            <a:xfrm>
              <a:off x="4305727" y="854196"/>
              <a:ext cx="19998" cy="16446"/>
            </a:xfrm>
            <a:custGeom>
              <a:avLst/>
              <a:gdLst>
                <a:gd name="connsiteX0" fmla="*/ 11942 w 19998"/>
                <a:gd name="connsiteY0" fmla="*/ 562 h 16446"/>
                <a:gd name="connsiteX1" fmla="*/ 19943 w 19998"/>
                <a:gd name="connsiteY1" fmla="*/ 10849 h 16446"/>
                <a:gd name="connsiteX2" fmla="*/ 8132 w 19998"/>
                <a:gd name="connsiteY2" fmla="*/ 15897 h 16446"/>
                <a:gd name="connsiteX3" fmla="*/ 36 w 19998"/>
                <a:gd name="connsiteY3" fmla="*/ 5515 h 16446"/>
                <a:gd name="connsiteX4" fmla="*/ 11942 w 19998"/>
                <a:gd name="connsiteY4" fmla="*/ 562 h 1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98" h="16446">
                  <a:moveTo>
                    <a:pt x="11942" y="562"/>
                  </a:moveTo>
                  <a:cubicBezTo>
                    <a:pt x="16905" y="1344"/>
                    <a:pt x="20410" y="5846"/>
                    <a:pt x="19943" y="10849"/>
                  </a:cubicBezTo>
                  <a:cubicBezTo>
                    <a:pt x="17905" y="15332"/>
                    <a:pt x="12780" y="17521"/>
                    <a:pt x="8132" y="15897"/>
                  </a:cubicBezTo>
                  <a:cubicBezTo>
                    <a:pt x="3093" y="15159"/>
                    <a:pt x="-479" y="10584"/>
                    <a:pt x="36" y="5515"/>
                  </a:cubicBezTo>
                  <a:cubicBezTo>
                    <a:pt x="2112" y="1020"/>
                    <a:pt x="7294" y="-1133"/>
                    <a:pt x="11942" y="562"/>
                  </a:cubicBezTo>
                  <a:close/>
                </a:path>
              </a:pathLst>
            </a:custGeom>
            <a:solidFill>
              <a:srgbClr val="D58B94"/>
            </a:solidFill>
            <a:ln w="9525" cap="flat">
              <a:noFill/>
              <a:prstDash val="solid"/>
              <a:miter/>
            </a:ln>
          </p:spPr>
          <p:txBody>
            <a:bodyPr rtlCol="0" anchor="ctr"/>
            <a:lstStyle/>
            <a:p>
              <a:endParaRPr lang="en-IN"/>
            </a:p>
          </p:txBody>
        </p:sp>
        <p:sp>
          <p:nvSpPr>
            <p:cNvPr id="2980" name="Freeform: Shape 2979">
              <a:extLst>
                <a:ext uri="{FF2B5EF4-FFF2-40B4-BE49-F238E27FC236}">
                  <a16:creationId xmlns:a16="http://schemas.microsoft.com/office/drawing/2014/main" xmlns="" id="{34272274-65C0-CEAF-E621-367AF1CAE39B}"/>
                </a:ext>
              </a:extLst>
            </p:cNvPr>
            <p:cNvSpPr/>
            <p:nvPr/>
          </p:nvSpPr>
          <p:spPr>
            <a:xfrm>
              <a:off x="4305982" y="871743"/>
              <a:ext cx="11238" cy="8734"/>
            </a:xfrm>
            <a:custGeom>
              <a:avLst/>
              <a:gdLst>
                <a:gd name="connsiteX0" fmla="*/ 6924 w 11238"/>
                <a:gd name="connsiteY0" fmla="*/ 350 h 8734"/>
                <a:gd name="connsiteX1" fmla="*/ 11020 w 11238"/>
                <a:gd name="connsiteY1" fmla="*/ 6065 h 8734"/>
                <a:gd name="connsiteX2" fmla="*/ 4161 w 11238"/>
                <a:gd name="connsiteY2" fmla="*/ 8256 h 8734"/>
                <a:gd name="connsiteX3" fmla="*/ 161 w 11238"/>
                <a:gd name="connsiteY3" fmla="*/ 2636 h 8734"/>
                <a:gd name="connsiteX4" fmla="*/ 6924 w 11238"/>
                <a:gd name="connsiteY4" fmla="*/ 350 h 8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8" h="8734">
                  <a:moveTo>
                    <a:pt x="6924" y="350"/>
                  </a:moveTo>
                  <a:cubicBezTo>
                    <a:pt x="9972" y="1303"/>
                    <a:pt x="11877" y="3875"/>
                    <a:pt x="11020" y="6065"/>
                  </a:cubicBezTo>
                  <a:cubicBezTo>
                    <a:pt x="9619" y="8424"/>
                    <a:pt x="6676" y="9365"/>
                    <a:pt x="4161" y="8256"/>
                  </a:cubicBezTo>
                  <a:cubicBezTo>
                    <a:pt x="1209" y="7208"/>
                    <a:pt x="-601" y="4732"/>
                    <a:pt x="161" y="2636"/>
                  </a:cubicBezTo>
                  <a:cubicBezTo>
                    <a:pt x="1580" y="356"/>
                    <a:pt x="4409" y="-601"/>
                    <a:pt x="6924" y="350"/>
                  </a:cubicBezTo>
                  <a:close/>
                </a:path>
              </a:pathLst>
            </a:custGeom>
            <a:solidFill>
              <a:srgbClr val="D58B94"/>
            </a:solidFill>
            <a:ln w="9525" cap="flat">
              <a:noFill/>
              <a:prstDash val="solid"/>
              <a:miter/>
            </a:ln>
          </p:spPr>
          <p:txBody>
            <a:bodyPr rtlCol="0" anchor="ctr"/>
            <a:lstStyle/>
            <a:p>
              <a:endParaRPr lang="en-IN"/>
            </a:p>
          </p:txBody>
        </p:sp>
        <p:sp>
          <p:nvSpPr>
            <p:cNvPr id="2981" name="Freeform: Shape 2980">
              <a:extLst>
                <a:ext uri="{FF2B5EF4-FFF2-40B4-BE49-F238E27FC236}">
                  <a16:creationId xmlns:a16="http://schemas.microsoft.com/office/drawing/2014/main" xmlns="" id="{B9A27A06-845E-1753-7966-37D97228CBE6}"/>
                </a:ext>
              </a:extLst>
            </p:cNvPr>
            <p:cNvSpPr/>
            <p:nvPr/>
          </p:nvSpPr>
          <p:spPr>
            <a:xfrm>
              <a:off x="4308222" y="884390"/>
              <a:ext cx="8564" cy="7017"/>
            </a:xfrm>
            <a:custGeom>
              <a:avLst/>
              <a:gdLst>
                <a:gd name="connsiteX0" fmla="*/ 5447 w 8564"/>
                <a:gd name="connsiteY0" fmla="*/ 372 h 7017"/>
                <a:gd name="connsiteX1" fmla="*/ 8495 w 8564"/>
                <a:gd name="connsiteY1" fmla="*/ 4944 h 7017"/>
                <a:gd name="connsiteX2" fmla="*/ 3256 w 8564"/>
                <a:gd name="connsiteY2" fmla="*/ 6563 h 7017"/>
                <a:gd name="connsiteX3" fmla="*/ 113 w 8564"/>
                <a:gd name="connsiteY3" fmla="*/ 1991 h 7017"/>
                <a:gd name="connsiteX4" fmla="*/ 5447 w 8564"/>
                <a:gd name="connsiteY4" fmla="*/ 372 h 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4" h="7017">
                  <a:moveTo>
                    <a:pt x="5447" y="372"/>
                  </a:moveTo>
                  <a:cubicBezTo>
                    <a:pt x="7514" y="847"/>
                    <a:pt x="8847" y="2853"/>
                    <a:pt x="8495" y="4944"/>
                  </a:cubicBezTo>
                  <a:cubicBezTo>
                    <a:pt x="7485" y="6825"/>
                    <a:pt x="5151" y="7546"/>
                    <a:pt x="3256" y="6563"/>
                  </a:cubicBezTo>
                  <a:cubicBezTo>
                    <a:pt x="970" y="5706"/>
                    <a:pt x="-459" y="3706"/>
                    <a:pt x="113" y="1991"/>
                  </a:cubicBezTo>
                  <a:cubicBezTo>
                    <a:pt x="1218" y="176"/>
                    <a:pt x="3513" y="-520"/>
                    <a:pt x="5447" y="372"/>
                  </a:cubicBezTo>
                  <a:close/>
                </a:path>
              </a:pathLst>
            </a:custGeom>
            <a:solidFill>
              <a:srgbClr val="D58B94"/>
            </a:solidFill>
            <a:ln w="9525" cap="flat">
              <a:noFill/>
              <a:prstDash val="solid"/>
              <a:miter/>
            </a:ln>
          </p:spPr>
          <p:txBody>
            <a:bodyPr rtlCol="0" anchor="ctr"/>
            <a:lstStyle/>
            <a:p>
              <a:endParaRPr lang="en-IN"/>
            </a:p>
          </p:txBody>
        </p:sp>
        <p:sp>
          <p:nvSpPr>
            <p:cNvPr id="2982" name="Freeform: Shape 2981">
              <a:extLst>
                <a:ext uri="{FF2B5EF4-FFF2-40B4-BE49-F238E27FC236}">
                  <a16:creationId xmlns:a16="http://schemas.microsoft.com/office/drawing/2014/main" xmlns="" id="{6EF7D71A-92A9-2C57-744E-639603ECA637}"/>
                </a:ext>
              </a:extLst>
            </p:cNvPr>
            <p:cNvSpPr/>
            <p:nvPr/>
          </p:nvSpPr>
          <p:spPr>
            <a:xfrm>
              <a:off x="4317816" y="895244"/>
              <a:ext cx="6699" cy="5812"/>
            </a:xfrm>
            <a:custGeom>
              <a:avLst/>
              <a:gdLst>
                <a:gd name="connsiteX0" fmla="*/ 4234 w 6699"/>
                <a:gd name="connsiteY0" fmla="*/ 377 h 5812"/>
                <a:gd name="connsiteX1" fmla="*/ 6616 w 6699"/>
                <a:gd name="connsiteY1" fmla="*/ 4187 h 5812"/>
                <a:gd name="connsiteX2" fmla="*/ 2425 w 6699"/>
                <a:gd name="connsiteY2" fmla="*/ 5520 h 5812"/>
                <a:gd name="connsiteX3" fmla="*/ 43 w 6699"/>
                <a:gd name="connsiteY3" fmla="*/ 1615 h 5812"/>
                <a:gd name="connsiteX4" fmla="*/ 4158 w 6699"/>
                <a:gd name="connsiteY4" fmla="*/ 336 h 5812"/>
                <a:gd name="connsiteX5" fmla="*/ 4234 w 6699"/>
                <a:gd name="connsiteY5" fmla="*/ 377 h 5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99" h="5812">
                  <a:moveTo>
                    <a:pt x="4234" y="377"/>
                  </a:moveTo>
                  <a:cubicBezTo>
                    <a:pt x="5920" y="800"/>
                    <a:pt x="6977" y="2482"/>
                    <a:pt x="6616" y="4187"/>
                  </a:cubicBezTo>
                  <a:cubicBezTo>
                    <a:pt x="6139" y="5615"/>
                    <a:pt x="4330" y="6187"/>
                    <a:pt x="2425" y="5520"/>
                  </a:cubicBezTo>
                  <a:cubicBezTo>
                    <a:pt x="748" y="5015"/>
                    <a:pt x="-271" y="3333"/>
                    <a:pt x="43" y="1615"/>
                  </a:cubicBezTo>
                  <a:cubicBezTo>
                    <a:pt x="824" y="125"/>
                    <a:pt x="2672" y="-447"/>
                    <a:pt x="4158" y="336"/>
                  </a:cubicBezTo>
                  <a:cubicBezTo>
                    <a:pt x="4187" y="349"/>
                    <a:pt x="4206" y="362"/>
                    <a:pt x="4234" y="377"/>
                  </a:cubicBezTo>
                  <a:close/>
                </a:path>
              </a:pathLst>
            </a:custGeom>
            <a:solidFill>
              <a:srgbClr val="D58B94"/>
            </a:solidFill>
            <a:ln w="9525" cap="flat">
              <a:noFill/>
              <a:prstDash val="solid"/>
              <a:miter/>
            </a:ln>
          </p:spPr>
          <p:txBody>
            <a:bodyPr rtlCol="0" anchor="ctr"/>
            <a:lstStyle/>
            <a:p>
              <a:endParaRPr lang="en-IN"/>
            </a:p>
          </p:txBody>
        </p:sp>
        <p:sp>
          <p:nvSpPr>
            <p:cNvPr id="2983" name="Freeform: Shape 2982">
              <a:extLst>
                <a:ext uri="{FF2B5EF4-FFF2-40B4-BE49-F238E27FC236}">
                  <a16:creationId xmlns:a16="http://schemas.microsoft.com/office/drawing/2014/main" xmlns="" id="{F7016D41-D2C3-C6F3-3A2A-EDC37917D244}"/>
                </a:ext>
              </a:extLst>
            </p:cNvPr>
            <p:cNvSpPr/>
            <p:nvPr/>
          </p:nvSpPr>
          <p:spPr>
            <a:xfrm>
              <a:off x="4320108" y="885706"/>
              <a:ext cx="8857" cy="7140"/>
            </a:xfrm>
            <a:custGeom>
              <a:avLst/>
              <a:gdLst>
                <a:gd name="connsiteX0" fmla="*/ 8229 w 8857"/>
                <a:gd name="connsiteY0" fmla="*/ 2198 h 7140"/>
                <a:gd name="connsiteX1" fmla="*/ 7695 w 8857"/>
                <a:gd name="connsiteY1" fmla="*/ 6340 h 7140"/>
                <a:gd name="connsiteX2" fmla="*/ 6609 w 8857"/>
                <a:gd name="connsiteY2" fmla="*/ 6866 h 7140"/>
                <a:gd name="connsiteX3" fmla="*/ 608 w 8857"/>
                <a:gd name="connsiteY3" fmla="*/ 4770 h 7140"/>
                <a:gd name="connsiteX4" fmla="*/ 1066 w 8857"/>
                <a:gd name="connsiteY4" fmla="*/ 754 h 7140"/>
                <a:gd name="connsiteX5" fmla="*/ 2228 w 8857"/>
                <a:gd name="connsiteY5" fmla="*/ 198 h 7140"/>
                <a:gd name="connsiteX6" fmla="*/ 8229 w 8857"/>
                <a:gd name="connsiteY6" fmla="*/ 2198 h 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7" h="7140">
                  <a:moveTo>
                    <a:pt x="8229" y="2198"/>
                  </a:moveTo>
                  <a:cubicBezTo>
                    <a:pt x="9229" y="3490"/>
                    <a:pt x="8981" y="5344"/>
                    <a:pt x="7695" y="6340"/>
                  </a:cubicBezTo>
                  <a:cubicBezTo>
                    <a:pt x="7371" y="6588"/>
                    <a:pt x="7000" y="6767"/>
                    <a:pt x="6609" y="6866"/>
                  </a:cubicBezTo>
                  <a:cubicBezTo>
                    <a:pt x="4361" y="7599"/>
                    <a:pt x="1904" y="6741"/>
                    <a:pt x="608" y="4770"/>
                  </a:cubicBezTo>
                  <a:cubicBezTo>
                    <a:pt x="-373" y="3537"/>
                    <a:pt x="-173" y="1738"/>
                    <a:pt x="1066" y="754"/>
                  </a:cubicBezTo>
                  <a:cubicBezTo>
                    <a:pt x="1399" y="482"/>
                    <a:pt x="1799" y="293"/>
                    <a:pt x="2228" y="198"/>
                  </a:cubicBezTo>
                  <a:cubicBezTo>
                    <a:pt x="4447" y="-431"/>
                    <a:pt x="6828" y="362"/>
                    <a:pt x="8229" y="2198"/>
                  </a:cubicBezTo>
                  <a:close/>
                </a:path>
              </a:pathLst>
            </a:custGeom>
            <a:solidFill>
              <a:srgbClr val="D58B94"/>
            </a:solidFill>
            <a:ln w="9525" cap="flat">
              <a:noFill/>
              <a:prstDash val="solid"/>
              <a:miter/>
            </a:ln>
          </p:spPr>
          <p:txBody>
            <a:bodyPr rtlCol="0" anchor="ctr"/>
            <a:lstStyle/>
            <a:p>
              <a:endParaRPr lang="en-IN"/>
            </a:p>
          </p:txBody>
        </p:sp>
        <p:sp>
          <p:nvSpPr>
            <p:cNvPr id="2984" name="Freeform: Shape 2983">
              <a:extLst>
                <a:ext uri="{FF2B5EF4-FFF2-40B4-BE49-F238E27FC236}">
                  <a16:creationId xmlns:a16="http://schemas.microsoft.com/office/drawing/2014/main" xmlns="" id="{E35B0F64-308B-2FC5-DFB0-DBEF2360E2A7}"/>
                </a:ext>
              </a:extLst>
            </p:cNvPr>
            <p:cNvSpPr/>
            <p:nvPr/>
          </p:nvSpPr>
          <p:spPr>
            <a:xfrm>
              <a:off x="4332415" y="863144"/>
              <a:ext cx="10738" cy="9305"/>
            </a:xfrm>
            <a:custGeom>
              <a:avLst/>
              <a:gdLst>
                <a:gd name="connsiteX0" fmla="*/ 6399 w 10738"/>
                <a:gd name="connsiteY0" fmla="*/ 282 h 9305"/>
                <a:gd name="connsiteX1" fmla="*/ 10685 w 10738"/>
                <a:gd name="connsiteY1" fmla="*/ 5997 h 9305"/>
                <a:gd name="connsiteX2" fmla="*/ 4523 w 10738"/>
                <a:gd name="connsiteY2" fmla="*/ 9030 h 9305"/>
                <a:gd name="connsiteX3" fmla="*/ 4304 w 10738"/>
                <a:gd name="connsiteY3" fmla="*/ 8950 h 9305"/>
                <a:gd name="connsiteX4" fmla="*/ 17 w 10738"/>
                <a:gd name="connsiteY4" fmla="*/ 3139 h 9305"/>
                <a:gd name="connsiteX5" fmla="*/ 6399 w 10738"/>
                <a:gd name="connsiteY5" fmla="*/ 282 h 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38" h="9305">
                  <a:moveTo>
                    <a:pt x="6399" y="282"/>
                  </a:moveTo>
                  <a:cubicBezTo>
                    <a:pt x="9133" y="722"/>
                    <a:pt x="11028" y="3249"/>
                    <a:pt x="10685" y="5997"/>
                  </a:cubicBezTo>
                  <a:cubicBezTo>
                    <a:pt x="9819" y="8536"/>
                    <a:pt x="7057" y="9895"/>
                    <a:pt x="4523" y="9030"/>
                  </a:cubicBezTo>
                  <a:cubicBezTo>
                    <a:pt x="4447" y="9005"/>
                    <a:pt x="4380" y="8978"/>
                    <a:pt x="4304" y="8950"/>
                  </a:cubicBezTo>
                  <a:cubicBezTo>
                    <a:pt x="1580" y="8421"/>
                    <a:pt x="-278" y="5896"/>
                    <a:pt x="17" y="3139"/>
                  </a:cubicBezTo>
                  <a:cubicBezTo>
                    <a:pt x="1037" y="630"/>
                    <a:pt x="3847" y="-631"/>
                    <a:pt x="6399" y="282"/>
                  </a:cubicBezTo>
                  <a:close/>
                </a:path>
              </a:pathLst>
            </a:custGeom>
            <a:solidFill>
              <a:srgbClr val="D58B94"/>
            </a:solidFill>
            <a:ln w="9525" cap="flat">
              <a:noFill/>
              <a:prstDash val="solid"/>
              <a:miter/>
            </a:ln>
          </p:spPr>
          <p:txBody>
            <a:bodyPr rtlCol="0" anchor="ctr"/>
            <a:lstStyle/>
            <a:p>
              <a:endParaRPr lang="en-IN"/>
            </a:p>
          </p:txBody>
        </p:sp>
        <p:sp>
          <p:nvSpPr>
            <p:cNvPr id="2985" name="Freeform: Shape 2984">
              <a:extLst>
                <a:ext uri="{FF2B5EF4-FFF2-40B4-BE49-F238E27FC236}">
                  <a16:creationId xmlns:a16="http://schemas.microsoft.com/office/drawing/2014/main" xmlns="" id="{E9533D22-38FB-387C-B0A9-8A020ADD2AA4}"/>
                </a:ext>
              </a:extLst>
            </p:cNvPr>
            <p:cNvSpPr/>
            <p:nvPr/>
          </p:nvSpPr>
          <p:spPr>
            <a:xfrm>
              <a:off x="4324885" y="873692"/>
              <a:ext cx="16216" cy="14031"/>
            </a:xfrm>
            <a:custGeom>
              <a:avLst/>
              <a:gdLst>
                <a:gd name="connsiteX0" fmla="*/ 9739 w 16216"/>
                <a:gd name="connsiteY0" fmla="*/ 497 h 14031"/>
                <a:gd name="connsiteX1" fmla="*/ 16196 w 16216"/>
                <a:gd name="connsiteY1" fmla="*/ 7554 h 14031"/>
                <a:gd name="connsiteX2" fmla="*/ 9138 w 16216"/>
                <a:gd name="connsiteY2" fmla="*/ 14010 h 14031"/>
                <a:gd name="connsiteX3" fmla="*/ 5833 w 16216"/>
                <a:gd name="connsiteY3" fmla="*/ 12975 h 14031"/>
                <a:gd name="connsiteX4" fmla="*/ 118 w 16216"/>
                <a:gd name="connsiteY4" fmla="*/ 4498 h 14031"/>
                <a:gd name="connsiteX5" fmla="*/ 9739 w 16216"/>
                <a:gd name="connsiteY5" fmla="*/ 497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16" h="14031">
                  <a:moveTo>
                    <a:pt x="9739" y="497"/>
                  </a:moveTo>
                  <a:cubicBezTo>
                    <a:pt x="13472" y="663"/>
                    <a:pt x="16358" y="3823"/>
                    <a:pt x="16196" y="7554"/>
                  </a:cubicBezTo>
                  <a:cubicBezTo>
                    <a:pt x="16025" y="11285"/>
                    <a:pt x="12872" y="14175"/>
                    <a:pt x="9138" y="14010"/>
                  </a:cubicBezTo>
                  <a:cubicBezTo>
                    <a:pt x="7967" y="13957"/>
                    <a:pt x="6824" y="13601"/>
                    <a:pt x="5833" y="12975"/>
                  </a:cubicBezTo>
                  <a:cubicBezTo>
                    <a:pt x="1918" y="12207"/>
                    <a:pt x="-634" y="8416"/>
                    <a:pt x="118" y="4498"/>
                  </a:cubicBezTo>
                  <a:cubicBezTo>
                    <a:pt x="1737" y="801"/>
                    <a:pt x="5976" y="-964"/>
                    <a:pt x="9739" y="497"/>
                  </a:cubicBezTo>
                  <a:close/>
                </a:path>
              </a:pathLst>
            </a:custGeom>
            <a:solidFill>
              <a:srgbClr val="D58B94"/>
            </a:solidFill>
            <a:ln w="9525" cap="flat">
              <a:noFill/>
              <a:prstDash val="solid"/>
              <a:miter/>
            </a:ln>
          </p:spPr>
          <p:txBody>
            <a:bodyPr rtlCol="0" anchor="ctr"/>
            <a:lstStyle/>
            <a:p>
              <a:endParaRPr lang="en-IN"/>
            </a:p>
          </p:txBody>
        </p:sp>
        <p:sp>
          <p:nvSpPr>
            <p:cNvPr id="2986" name="Freeform: Shape 2985">
              <a:extLst>
                <a:ext uri="{FF2B5EF4-FFF2-40B4-BE49-F238E27FC236}">
                  <a16:creationId xmlns:a16="http://schemas.microsoft.com/office/drawing/2014/main" xmlns="" id="{CFDD68B1-596C-3254-4DE0-3C8033C67BD8}"/>
                </a:ext>
              </a:extLst>
            </p:cNvPr>
            <p:cNvSpPr/>
            <p:nvPr/>
          </p:nvSpPr>
          <p:spPr>
            <a:xfrm>
              <a:off x="4334920" y="854121"/>
              <a:ext cx="7173" cy="5975"/>
            </a:xfrm>
            <a:custGeom>
              <a:avLst/>
              <a:gdLst>
                <a:gd name="connsiteX0" fmla="*/ 4275 w 7173"/>
                <a:gd name="connsiteY0" fmla="*/ 161 h 5975"/>
                <a:gd name="connsiteX1" fmla="*/ 7142 w 7173"/>
                <a:gd name="connsiteY1" fmla="*/ 3735 h 5975"/>
                <a:gd name="connsiteX2" fmla="*/ 7132 w 7173"/>
                <a:gd name="connsiteY2" fmla="*/ 3780 h 5975"/>
                <a:gd name="connsiteX3" fmla="*/ 2846 w 7173"/>
                <a:gd name="connsiteY3" fmla="*/ 5780 h 5975"/>
                <a:gd name="connsiteX4" fmla="*/ 84 w 7173"/>
                <a:gd name="connsiteY4" fmla="*/ 2161 h 5975"/>
                <a:gd name="connsiteX5" fmla="*/ 4275 w 7173"/>
                <a:gd name="connsiteY5" fmla="*/ 161 h 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73" h="5975">
                  <a:moveTo>
                    <a:pt x="4275" y="161"/>
                  </a:moveTo>
                  <a:cubicBezTo>
                    <a:pt x="6056" y="357"/>
                    <a:pt x="7332" y="1958"/>
                    <a:pt x="7142" y="3735"/>
                  </a:cubicBezTo>
                  <a:cubicBezTo>
                    <a:pt x="7132" y="3751"/>
                    <a:pt x="7132" y="3765"/>
                    <a:pt x="7132" y="3780"/>
                  </a:cubicBezTo>
                  <a:cubicBezTo>
                    <a:pt x="6466" y="5483"/>
                    <a:pt x="4580" y="6363"/>
                    <a:pt x="2846" y="5780"/>
                  </a:cubicBezTo>
                  <a:cubicBezTo>
                    <a:pt x="941" y="5780"/>
                    <a:pt x="-393" y="3685"/>
                    <a:pt x="84" y="2161"/>
                  </a:cubicBezTo>
                  <a:cubicBezTo>
                    <a:pt x="712" y="471"/>
                    <a:pt x="2570" y="-416"/>
                    <a:pt x="4275" y="161"/>
                  </a:cubicBezTo>
                  <a:close/>
                </a:path>
              </a:pathLst>
            </a:custGeom>
            <a:solidFill>
              <a:srgbClr val="D58B94"/>
            </a:solidFill>
            <a:ln w="9525" cap="flat">
              <a:noFill/>
              <a:prstDash val="solid"/>
              <a:miter/>
            </a:ln>
          </p:spPr>
          <p:txBody>
            <a:bodyPr rtlCol="0" anchor="ctr"/>
            <a:lstStyle/>
            <a:p>
              <a:endParaRPr lang="en-IN"/>
            </a:p>
          </p:txBody>
        </p:sp>
        <p:sp>
          <p:nvSpPr>
            <p:cNvPr id="2987" name="Freeform: Shape 2986">
              <a:extLst>
                <a:ext uri="{FF2B5EF4-FFF2-40B4-BE49-F238E27FC236}">
                  <a16:creationId xmlns:a16="http://schemas.microsoft.com/office/drawing/2014/main" xmlns="" id="{157E15E3-A1C8-3144-21E9-5B1B8062C750}"/>
                </a:ext>
              </a:extLst>
            </p:cNvPr>
            <p:cNvSpPr/>
            <p:nvPr/>
          </p:nvSpPr>
          <p:spPr>
            <a:xfrm>
              <a:off x="4348037" y="859502"/>
              <a:ext cx="6123" cy="5447"/>
            </a:xfrm>
            <a:custGeom>
              <a:avLst/>
              <a:gdLst>
                <a:gd name="connsiteX0" fmla="*/ 3731 w 6123"/>
                <a:gd name="connsiteY0" fmla="*/ 114 h 5447"/>
                <a:gd name="connsiteX1" fmla="*/ 6093 w 6123"/>
                <a:gd name="connsiteY1" fmla="*/ 3053 h 5447"/>
                <a:gd name="connsiteX2" fmla="*/ 3150 w 6123"/>
                <a:gd name="connsiteY2" fmla="*/ 5417 h 5447"/>
                <a:gd name="connsiteX3" fmla="*/ 2493 w 6123"/>
                <a:gd name="connsiteY3" fmla="*/ 5258 h 5447"/>
                <a:gd name="connsiteX4" fmla="*/ 17 w 6123"/>
                <a:gd name="connsiteY4" fmla="*/ 1924 h 5447"/>
                <a:gd name="connsiteX5" fmla="*/ 3731 w 6123"/>
                <a:gd name="connsiteY5" fmla="*/ 114 h 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23" h="5447">
                  <a:moveTo>
                    <a:pt x="3731" y="114"/>
                  </a:moveTo>
                  <a:cubicBezTo>
                    <a:pt x="5198" y="273"/>
                    <a:pt x="6256" y="1590"/>
                    <a:pt x="6093" y="3053"/>
                  </a:cubicBezTo>
                  <a:cubicBezTo>
                    <a:pt x="5932" y="4518"/>
                    <a:pt x="4617" y="5576"/>
                    <a:pt x="3150" y="5417"/>
                  </a:cubicBezTo>
                  <a:cubicBezTo>
                    <a:pt x="2931" y="5392"/>
                    <a:pt x="2703" y="5339"/>
                    <a:pt x="2493" y="5258"/>
                  </a:cubicBezTo>
                  <a:cubicBezTo>
                    <a:pt x="893" y="5013"/>
                    <a:pt x="-212" y="3526"/>
                    <a:pt x="17" y="1924"/>
                  </a:cubicBezTo>
                  <a:cubicBezTo>
                    <a:pt x="598" y="446"/>
                    <a:pt x="2207" y="-342"/>
                    <a:pt x="3731" y="114"/>
                  </a:cubicBezTo>
                  <a:close/>
                </a:path>
              </a:pathLst>
            </a:custGeom>
            <a:solidFill>
              <a:srgbClr val="D58B94"/>
            </a:solidFill>
            <a:ln w="9525" cap="flat">
              <a:noFill/>
              <a:prstDash val="solid"/>
              <a:miter/>
            </a:ln>
          </p:spPr>
          <p:txBody>
            <a:bodyPr rtlCol="0" anchor="ctr"/>
            <a:lstStyle/>
            <a:p>
              <a:endParaRPr lang="en-IN"/>
            </a:p>
          </p:txBody>
        </p:sp>
        <p:sp>
          <p:nvSpPr>
            <p:cNvPr id="2988" name="Freeform: Shape 2987">
              <a:extLst>
                <a:ext uri="{FF2B5EF4-FFF2-40B4-BE49-F238E27FC236}">
                  <a16:creationId xmlns:a16="http://schemas.microsoft.com/office/drawing/2014/main" xmlns="" id="{753573C8-6C82-2C09-13F7-B447B309E87B}"/>
                </a:ext>
              </a:extLst>
            </p:cNvPr>
            <p:cNvSpPr/>
            <p:nvPr/>
          </p:nvSpPr>
          <p:spPr>
            <a:xfrm>
              <a:off x="4354099" y="866902"/>
              <a:ext cx="9541" cy="8597"/>
            </a:xfrm>
            <a:custGeom>
              <a:avLst/>
              <a:gdLst>
                <a:gd name="connsiteX0" fmla="*/ 5766 w 9541"/>
                <a:gd name="connsiteY0" fmla="*/ 239 h 8597"/>
                <a:gd name="connsiteX1" fmla="*/ 9480 w 9541"/>
                <a:gd name="connsiteY1" fmla="*/ 5478 h 8597"/>
                <a:gd name="connsiteX2" fmla="*/ 3680 w 9541"/>
                <a:gd name="connsiteY2" fmla="*/ 8339 h 8597"/>
                <a:gd name="connsiteX3" fmla="*/ 3670 w 9541"/>
                <a:gd name="connsiteY3" fmla="*/ 8335 h 8597"/>
                <a:gd name="connsiteX4" fmla="*/ 51 w 9541"/>
                <a:gd name="connsiteY4" fmla="*/ 3001 h 8597"/>
                <a:gd name="connsiteX5" fmla="*/ 5747 w 9541"/>
                <a:gd name="connsiteY5" fmla="*/ 231 h 8597"/>
                <a:gd name="connsiteX6" fmla="*/ 5766 w 9541"/>
                <a:gd name="connsiteY6" fmla="*/ 239 h 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1" h="8597">
                  <a:moveTo>
                    <a:pt x="5766" y="239"/>
                  </a:moveTo>
                  <a:cubicBezTo>
                    <a:pt x="8204" y="720"/>
                    <a:pt x="9833" y="3021"/>
                    <a:pt x="9480" y="5478"/>
                  </a:cubicBezTo>
                  <a:cubicBezTo>
                    <a:pt x="8671" y="7869"/>
                    <a:pt x="6071" y="9150"/>
                    <a:pt x="3680" y="8339"/>
                  </a:cubicBezTo>
                  <a:cubicBezTo>
                    <a:pt x="3680" y="8338"/>
                    <a:pt x="3670" y="8336"/>
                    <a:pt x="3670" y="8335"/>
                  </a:cubicBezTo>
                  <a:cubicBezTo>
                    <a:pt x="1232" y="7809"/>
                    <a:pt x="-359" y="5460"/>
                    <a:pt x="51" y="3001"/>
                  </a:cubicBezTo>
                  <a:cubicBezTo>
                    <a:pt x="860" y="665"/>
                    <a:pt x="3404" y="-576"/>
                    <a:pt x="5747" y="231"/>
                  </a:cubicBezTo>
                  <a:cubicBezTo>
                    <a:pt x="5747" y="234"/>
                    <a:pt x="5756" y="236"/>
                    <a:pt x="5766" y="239"/>
                  </a:cubicBezTo>
                  <a:close/>
                </a:path>
              </a:pathLst>
            </a:custGeom>
            <a:solidFill>
              <a:srgbClr val="D58B94"/>
            </a:solidFill>
            <a:ln w="9525" cap="flat">
              <a:noFill/>
              <a:prstDash val="solid"/>
              <a:miter/>
            </a:ln>
          </p:spPr>
          <p:txBody>
            <a:bodyPr rtlCol="0" anchor="ctr"/>
            <a:lstStyle/>
            <a:p>
              <a:endParaRPr lang="en-IN"/>
            </a:p>
          </p:txBody>
        </p:sp>
        <p:sp>
          <p:nvSpPr>
            <p:cNvPr id="2989" name="Freeform: Shape 2988">
              <a:extLst>
                <a:ext uri="{FF2B5EF4-FFF2-40B4-BE49-F238E27FC236}">
                  <a16:creationId xmlns:a16="http://schemas.microsoft.com/office/drawing/2014/main" xmlns="" id="{8328902E-DEDB-C371-0F53-AB2D0071D002}"/>
                </a:ext>
              </a:extLst>
            </p:cNvPr>
            <p:cNvSpPr/>
            <p:nvPr/>
          </p:nvSpPr>
          <p:spPr>
            <a:xfrm>
              <a:off x="4348847" y="878904"/>
              <a:ext cx="11767" cy="10666"/>
            </a:xfrm>
            <a:custGeom>
              <a:avLst/>
              <a:gdLst>
                <a:gd name="connsiteX0" fmla="*/ 7112 w 11767"/>
                <a:gd name="connsiteY0" fmla="*/ 333 h 10666"/>
                <a:gd name="connsiteX1" fmla="*/ 11684 w 11767"/>
                <a:gd name="connsiteY1" fmla="*/ 7096 h 10666"/>
                <a:gd name="connsiteX2" fmla="*/ 4388 w 11767"/>
                <a:gd name="connsiteY2" fmla="*/ 10256 h 10666"/>
                <a:gd name="connsiteX3" fmla="*/ 4350 w 11767"/>
                <a:gd name="connsiteY3" fmla="*/ 10239 h 10666"/>
                <a:gd name="connsiteX4" fmla="*/ 64 w 11767"/>
                <a:gd name="connsiteY4" fmla="*/ 3667 h 10666"/>
                <a:gd name="connsiteX5" fmla="*/ 6950 w 11767"/>
                <a:gd name="connsiteY5" fmla="*/ 276 h 10666"/>
                <a:gd name="connsiteX6" fmla="*/ 7112 w 11767"/>
                <a:gd name="connsiteY6" fmla="*/ 333 h 1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67" h="10666">
                  <a:moveTo>
                    <a:pt x="7112" y="333"/>
                  </a:moveTo>
                  <a:cubicBezTo>
                    <a:pt x="10170" y="1044"/>
                    <a:pt x="12160" y="3992"/>
                    <a:pt x="11684" y="7096"/>
                  </a:cubicBezTo>
                  <a:cubicBezTo>
                    <a:pt x="10541" y="9982"/>
                    <a:pt x="7274" y="11397"/>
                    <a:pt x="4388" y="10256"/>
                  </a:cubicBezTo>
                  <a:cubicBezTo>
                    <a:pt x="4379" y="10250"/>
                    <a:pt x="4359" y="10245"/>
                    <a:pt x="4350" y="10239"/>
                  </a:cubicBezTo>
                  <a:cubicBezTo>
                    <a:pt x="1435" y="9489"/>
                    <a:pt x="-422" y="6638"/>
                    <a:pt x="64" y="3667"/>
                  </a:cubicBezTo>
                  <a:cubicBezTo>
                    <a:pt x="1026" y="828"/>
                    <a:pt x="4112" y="-690"/>
                    <a:pt x="6950" y="276"/>
                  </a:cubicBezTo>
                  <a:cubicBezTo>
                    <a:pt x="7007" y="294"/>
                    <a:pt x="7055" y="313"/>
                    <a:pt x="7112" y="333"/>
                  </a:cubicBezTo>
                  <a:close/>
                </a:path>
              </a:pathLst>
            </a:custGeom>
            <a:solidFill>
              <a:srgbClr val="D58B94"/>
            </a:solidFill>
            <a:ln w="9525" cap="flat">
              <a:noFill/>
              <a:prstDash val="solid"/>
              <a:miter/>
            </a:ln>
          </p:spPr>
          <p:txBody>
            <a:bodyPr rtlCol="0" anchor="ctr"/>
            <a:lstStyle/>
            <a:p>
              <a:endParaRPr lang="en-IN"/>
            </a:p>
          </p:txBody>
        </p:sp>
        <p:sp>
          <p:nvSpPr>
            <p:cNvPr id="2990" name="Freeform: Shape 2989">
              <a:extLst>
                <a:ext uri="{FF2B5EF4-FFF2-40B4-BE49-F238E27FC236}">
                  <a16:creationId xmlns:a16="http://schemas.microsoft.com/office/drawing/2014/main" xmlns="" id="{2F12D648-5F9D-C018-A666-FED08C68A547}"/>
                </a:ext>
              </a:extLst>
            </p:cNvPr>
            <p:cNvSpPr/>
            <p:nvPr/>
          </p:nvSpPr>
          <p:spPr>
            <a:xfrm>
              <a:off x="4331486" y="891154"/>
              <a:ext cx="11513" cy="10161"/>
            </a:xfrm>
            <a:custGeom>
              <a:avLst/>
              <a:gdLst>
                <a:gd name="connsiteX0" fmla="*/ 7233 w 11513"/>
                <a:gd name="connsiteY0" fmla="*/ 466 h 10161"/>
                <a:gd name="connsiteX1" fmla="*/ 11462 w 11513"/>
                <a:gd name="connsiteY1" fmla="*/ 5876 h 10161"/>
                <a:gd name="connsiteX2" fmla="*/ 6061 w 11513"/>
                <a:gd name="connsiteY2" fmla="*/ 10110 h 10161"/>
                <a:gd name="connsiteX3" fmla="*/ 4089 w 11513"/>
                <a:gd name="connsiteY3" fmla="*/ 9420 h 10161"/>
                <a:gd name="connsiteX4" fmla="*/ 89 w 11513"/>
                <a:gd name="connsiteY4" fmla="*/ 2943 h 10161"/>
                <a:gd name="connsiteX5" fmla="*/ 7233 w 11513"/>
                <a:gd name="connsiteY5" fmla="*/ 466 h 10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3" h="10161">
                  <a:moveTo>
                    <a:pt x="7233" y="466"/>
                  </a:moveTo>
                  <a:cubicBezTo>
                    <a:pt x="9900" y="791"/>
                    <a:pt x="11795" y="3213"/>
                    <a:pt x="11462" y="5876"/>
                  </a:cubicBezTo>
                  <a:cubicBezTo>
                    <a:pt x="11138" y="8540"/>
                    <a:pt x="8719" y="10435"/>
                    <a:pt x="6061" y="10110"/>
                  </a:cubicBezTo>
                  <a:cubicBezTo>
                    <a:pt x="5356" y="10025"/>
                    <a:pt x="4690" y="9789"/>
                    <a:pt x="4089" y="9420"/>
                  </a:cubicBezTo>
                  <a:cubicBezTo>
                    <a:pt x="1270" y="8630"/>
                    <a:pt x="-464" y="5813"/>
                    <a:pt x="89" y="2943"/>
                  </a:cubicBezTo>
                  <a:cubicBezTo>
                    <a:pt x="1442" y="361"/>
                    <a:pt x="4575" y="-723"/>
                    <a:pt x="7233" y="466"/>
                  </a:cubicBezTo>
                  <a:close/>
                </a:path>
              </a:pathLst>
            </a:custGeom>
            <a:solidFill>
              <a:srgbClr val="D58B94"/>
            </a:solidFill>
            <a:ln w="9525" cap="flat">
              <a:noFill/>
              <a:prstDash val="solid"/>
              <a:miter/>
            </a:ln>
          </p:spPr>
          <p:txBody>
            <a:bodyPr rtlCol="0" anchor="ctr"/>
            <a:lstStyle/>
            <a:p>
              <a:endParaRPr lang="en-IN"/>
            </a:p>
          </p:txBody>
        </p:sp>
        <p:sp>
          <p:nvSpPr>
            <p:cNvPr id="2991" name="Freeform: Shape 2990">
              <a:extLst>
                <a:ext uri="{FF2B5EF4-FFF2-40B4-BE49-F238E27FC236}">
                  <a16:creationId xmlns:a16="http://schemas.microsoft.com/office/drawing/2014/main" xmlns="" id="{C2BB29C4-E3AE-CF1A-6156-D71EE485CBF6}"/>
                </a:ext>
              </a:extLst>
            </p:cNvPr>
            <p:cNvSpPr/>
            <p:nvPr/>
          </p:nvSpPr>
          <p:spPr>
            <a:xfrm>
              <a:off x="4347094" y="896797"/>
              <a:ext cx="4449" cy="3974"/>
            </a:xfrm>
            <a:custGeom>
              <a:avLst/>
              <a:gdLst>
                <a:gd name="connsiteX0" fmla="*/ 2864 w 4449"/>
                <a:gd name="connsiteY0" fmla="*/ 252 h 3974"/>
                <a:gd name="connsiteX1" fmla="*/ 4388 w 4449"/>
                <a:gd name="connsiteY1" fmla="*/ 2729 h 3974"/>
                <a:gd name="connsiteX2" fmla="*/ 1626 w 4449"/>
                <a:gd name="connsiteY2" fmla="*/ 3777 h 3974"/>
                <a:gd name="connsiteX3" fmla="*/ 7 w 4449"/>
                <a:gd name="connsiteY3" fmla="*/ 1625 h 3974"/>
                <a:gd name="connsiteX4" fmla="*/ 2159 w 4449"/>
                <a:gd name="connsiteY4" fmla="*/ 4 h 3974"/>
                <a:gd name="connsiteX5" fmla="*/ 2864 w 4449"/>
                <a:gd name="connsiteY5" fmla="*/ 252 h 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9" h="3974">
                  <a:moveTo>
                    <a:pt x="2864" y="252"/>
                  </a:moveTo>
                  <a:cubicBezTo>
                    <a:pt x="3959" y="533"/>
                    <a:pt x="4626" y="1628"/>
                    <a:pt x="4388" y="2729"/>
                  </a:cubicBezTo>
                  <a:cubicBezTo>
                    <a:pt x="3912" y="3778"/>
                    <a:pt x="2674" y="4246"/>
                    <a:pt x="1626" y="3777"/>
                  </a:cubicBezTo>
                  <a:cubicBezTo>
                    <a:pt x="588" y="3630"/>
                    <a:pt x="-146" y="2667"/>
                    <a:pt x="7" y="1625"/>
                  </a:cubicBezTo>
                  <a:cubicBezTo>
                    <a:pt x="149" y="583"/>
                    <a:pt x="1112" y="-143"/>
                    <a:pt x="2159" y="4"/>
                  </a:cubicBezTo>
                  <a:cubicBezTo>
                    <a:pt x="2407" y="39"/>
                    <a:pt x="2645" y="124"/>
                    <a:pt x="2864" y="252"/>
                  </a:cubicBezTo>
                  <a:close/>
                </a:path>
              </a:pathLst>
            </a:custGeom>
            <a:solidFill>
              <a:srgbClr val="D58B94"/>
            </a:solidFill>
            <a:ln w="9525" cap="flat">
              <a:noFill/>
              <a:prstDash val="solid"/>
              <a:miter/>
            </a:ln>
          </p:spPr>
          <p:txBody>
            <a:bodyPr rtlCol="0" anchor="ctr"/>
            <a:lstStyle/>
            <a:p>
              <a:endParaRPr lang="en-IN"/>
            </a:p>
          </p:txBody>
        </p:sp>
        <p:sp>
          <p:nvSpPr>
            <p:cNvPr id="2992" name="Freeform: Shape 2991">
              <a:extLst>
                <a:ext uri="{FF2B5EF4-FFF2-40B4-BE49-F238E27FC236}">
                  <a16:creationId xmlns:a16="http://schemas.microsoft.com/office/drawing/2014/main" xmlns="" id="{64D915CB-F8A2-B576-5B3F-23F9F678BBE1}"/>
                </a:ext>
              </a:extLst>
            </p:cNvPr>
            <p:cNvSpPr/>
            <p:nvPr/>
          </p:nvSpPr>
          <p:spPr>
            <a:xfrm>
              <a:off x="4277434" y="857214"/>
              <a:ext cx="9156" cy="6873"/>
            </a:xfrm>
            <a:custGeom>
              <a:avLst/>
              <a:gdLst>
                <a:gd name="connsiteX0" fmla="*/ 5278 w 9156"/>
                <a:gd name="connsiteY0" fmla="*/ 211 h 6873"/>
                <a:gd name="connsiteX1" fmla="*/ 9088 w 9156"/>
                <a:gd name="connsiteY1" fmla="*/ 4688 h 6873"/>
                <a:gd name="connsiteX2" fmla="*/ 3850 w 9156"/>
                <a:gd name="connsiteY2" fmla="*/ 6593 h 6873"/>
                <a:gd name="connsiteX3" fmla="*/ 40 w 9156"/>
                <a:gd name="connsiteY3" fmla="*/ 2116 h 6873"/>
                <a:gd name="connsiteX4" fmla="*/ 5278 w 9156"/>
                <a:gd name="connsiteY4" fmla="*/ 211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6" h="6873">
                  <a:moveTo>
                    <a:pt x="5278" y="211"/>
                  </a:moveTo>
                  <a:cubicBezTo>
                    <a:pt x="7850" y="973"/>
                    <a:pt x="9469" y="2974"/>
                    <a:pt x="9088" y="4688"/>
                  </a:cubicBezTo>
                  <a:cubicBezTo>
                    <a:pt x="8707" y="6403"/>
                    <a:pt x="6326" y="7355"/>
                    <a:pt x="3850" y="6593"/>
                  </a:cubicBezTo>
                  <a:cubicBezTo>
                    <a:pt x="1373" y="5831"/>
                    <a:pt x="-341" y="3831"/>
                    <a:pt x="40" y="2116"/>
                  </a:cubicBezTo>
                  <a:cubicBezTo>
                    <a:pt x="420" y="402"/>
                    <a:pt x="2326" y="-455"/>
                    <a:pt x="5278" y="211"/>
                  </a:cubicBezTo>
                  <a:close/>
                </a:path>
              </a:pathLst>
            </a:custGeom>
            <a:solidFill>
              <a:srgbClr val="D58B94"/>
            </a:solidFill>
            <a:ln w="9525" cap="flat">
              <a:noFill/>
              <a:prstDash val="solid"/>
              <a:miter/>
            </a:ln>
          </p:spPr>
          <p:txBody>
            <a:bodyPr rtlCol="0" anchor="ctr"/>
            <a:lstStyle/>
            <a:p>
              <a:endParaRPr lang="en-IN"/>
            </a:p>
          </p:txBody>
        </p:sp>
        <p:sp>
          <p:nvSpPr>
            <p:cNvPr id="2993" name="Freeform: Shape 2992">
              <a:extLst>
                <a:ext uri="{FF2B5EF4-FFF2-40B4-BE49-F238E27FC236}">
                  <a16:creationId xmlns:a16="http://schemas.microsoft.com/office/drawing/2014/main" xmlns="" id="{65D6C827-C548-615C-82EE-1806E76B3B20}"/>
                </a:ext>
              </a:extLst>
            </p:cNvPr>
            <p:cNvSpPr/>
            <p:nvPr/>
          </p:nvSpPr>
          <p:spPr>
            <a:xfrm>
              <a:off x="4276461" y="870079"/>
              <a:ext cx="11099" cy="8042"/>
            </a:xfrm>
            <a:custGeom>
              <a:avLst/>
              <a:gdLst>
                <a:gd name="connsiteX0" fmla="*/ 6823 w 11099"/>
                <a:gd name="connsiteY0" fmla="*/ 395 h 8042"/>
                <a:gd name="connsiteX1" fmla="*/ 10918 w 11099"/>
                <a:gd name="connsiteY1" fmla="*/ 5824 h 8042"/>
                <a:gd name="connsiteX2" fmla="*/ 4251 w 11099"/>
                <a:gd name="connsiteY2" fmla="*/ 7539 h 8042"/>
                <a:gd name="connsiteX3" fmla="*/ 155 w 11099"/>
                <a:gd name="connsiteY3" fmla="*/ 2110 h 8042"/>
                <a:gd name="connsiteX4" fmla="*/ 6823 w 11099"/>
                <a:gd name="connsiteY4" fmla="*/ 395 h 8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99" h="8042">
                  <a:moveTo>
                    <a:pt x="6823" y="395"/>
                  </a:moveTo>
                  <a:cubicBezTo>
                    <a:pt x="9775" y="1348"/>
                    <a:pt x="11680" y="3729"/>
                    <a:pt x="10918" y="5824"/>
                  </a:cubicBezTo>
                  <a:cubicBezTo>
                    <a:pt x="10156" y="7920"/>
                    <a:pt x="7204" y="8587"/>
                    <a:pt x="4251" y="7539"/>
                  </a:cubicBezTo>
                  <a:cubicBezTo>
                    <a:pt x="1298" y="6491"/>
                    <a:pt x="-607" y="4015"/>
                    <a:pt x="155" y="2110"/>
                  </a:cubicBezTo>
                  <a:cubicBezTo>
                    <a:pt x="917" y="205"/>
                    <a:pt x="3774" y="-558"/>
                    <a:pt x="6823" y="395"/>
                  </a:cubicBezTo>
                  <a:close/>
                </a:path>
              </a:pathLst>
            </a:custGeom>
            <a:solidFill>
              <a:srgbClr val="D58B94"/>
            </a:solidFill>
            <a:ln w="9525" cap="flat">
              <a:noFill/>
              <a:prstDash val="solid"/>
              <a:miter/>
            </a:ln>
          </p:spPr>
          <p:txBody>
            <a:bodyPr rtlCol="0" anchor="ctr"/>
            <a:lstStyle/>
            <a:p>
              <a:endParaRPr lang="en-IN"/>
            </a:p>
          </p:txBody>
        </p:sp>
        <p:sp>
          <p:nvSpPr>
            <p:cNvPr id="2994" name="Freeform: Shape 2993">
              <a:extLst>
                <a:ext uri="{FF2B5EF4-FFF2-40B4-BE49-F238E27FC236}">
                  <a16:creationId xmlns:a16="http://schemas.microsoft.com/office/drawing/2014/main" xmlns="" id="{8CF94129-2CCF-0B53-09E5-CB93369E59E1}"/>
                </a:ext>
              </a:extLst>
            </p:cNvPr>
            <p:cNvSpPr/>
            <p:nvPr/>
          </p:nvSpPr>
          <p:spPr>
            <a:xfrm>
              <a:off x="4369837" y="892375"/>
              <a:ext cx="7822" cy="7130"/>
            </a:xfrm>
            <a:custGeom>
              <a:avLst/>
              <a:gdLst>
                <a:gd name="connsiteX0" fmla="*/ 5077 w 7822"/>
                <a:gd name="connsiteY0" fmla="*/ 198 h 7130"/>
                <a:gd name="connsiteX1" fmla="*/ 7696 w 7822"/>
                <a:gd name="connsiteY1" fmla="*/ 4594 h 7130"/>
                <a:gd name="connsiteX2" fmla="*/ 7649 w 7822"/>
                <a:gd name="connsiteY2" fmla="*/ 4770 h 7130"/>
                <a:gd name="connsiteX3" fmla="*/ 2695 w 7822"/>
                <a:gd name="connsiteY3" fmla="*/ 6865 h 7130"/>
                <a:gd name="connsiteX4" fmla="*/ 105 w 7822"/>
                <a:gd name="connsiteY4" fmla="*/ 2449 h 7130"/>
                <a:gd name="connsiteX5" fmla="*/ 124 w 7822"/>
                <a:gd name="connsiteY5" fmla="*/ 2388 h 7130"/>
                <a:gd name="connsiteX6" fmla="*/ 5077 w 7822"/>
                <a:gd name="connsiteY6" fmla="*/ 198 h 7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2" h="7130">
                  <a:moveTo>
                    <a:pt x="5077" y="198"/>
                  </a:moveTo>
                  <a:cubicBezTo>
                    <a:pt x="7010" y="688"/>
                    <a:pt x="8191" y="2657"/>
                    <a:pt x="7696" y="4594"/>
                  </a:cubicBezTo>
                  <a:cubicBezTo>
                    <a:pt x="7687" y="4653"/>
                    <a:pt x="7667" y="4712"/>
                    <a:pt x="7649" y="4770"/>
                  </a:cubicBezTo>
                  <a:cubicBezTo>
                    <a:pt x="6820" y="6675"/>
                    <a:pt x="4639" y="7596"/>
                    <a:pt x="2695" y="6865"/>
                  </a:cubicBezTo>
                  <a:cubicBezTo>
                    <a:pt x="762" y="6360"/>
                    <a:pt x="-400" y="4383"/>
                    <a:pt x="105" y="2449"/>
                  </a:cubicBezTo>
                  <a:cubicBezTo>
                    <a:pt x="114" y="2428"/>
                    <a:pt x="114" y="2408"/>
                    <a:pt x="124" y="2388"/>
                  </a:cubicBezTo>
                  <a:cubicBezTo>
                    <a:pt x="952" y="482"/>
                    <a:pt x="3105" y="-470"/>
                    <a:pt x="5077" y="198"/>
                  </a:cubicBezTo>
                  <a:close/>
                </a:path>
              </a:pathLst>
            </a:custGeom>
            <a:solidFill>
              <a:srgbClr val="D58B94"/>
            </a:solidFill>
            <a:ln w="9525" cap="flat">
              <a:noFill/>
              <a:prstDash val="solid"/>
              <a:miter/>
            </a:ln>
          </p:spPr>
          <p:txBody>
            <a:bodyPr rtlCol="0" anchor="ctr"/>
            <a:lstStyle/>
            <a:p>
              <a:endParaRPr lang="en-IN"/>
            </a:p>
          </p:txBody>
        </p:sp>
        <p:sp>
          <p:nvSpPr>
            <p:cNvPr id="2995" name="Freeform: Shape 2994">
              <a:extLst>
                <a:ext uri="{FF2B5EF4-FFF2-40B4-BE49-F238E27FC236}">
                  <a16:creationId xmlns:a16="http://schemas.microsoft.com/office/drawing/2014/main" xmlns="" id="{D077560F-D3FC-32CE-4C6D-9CB475CEF887}"/>
                </a:ext>
              </a:extLst>
            </p:cNvPr>
            <p:cNvSpPr/>
            <p:nvPr/>
          </p:nvSpPr>
          <p:spPr>
            <a:xfrm>
              <a:off x="4355498" y="889913"/>
              <a:ext cx="11352" cy="10138"/>
            </a:xfrm>
            <a:custGeom>
              <a:avLst/>
              <a:gdLst>
                <a:gd name="connsiteX0" fmla="*/ 7319 w 11352"/>
                <a:gd name="connsiteY0" fmla="*/ 373 h 10138"/>
                <a:gd name="connsiteX1" fmla="*/ 11215 w 11352"/>
                <a:gd name="connsiteY1" fmla="*/ 6515 h 10138"/>
                <a:gd name="connsiteX2" fmla="*/ 11129 w 11352"/>
                <a:gd name="connsiteY2" fmla="*/ 6850 h 10138"/>
                <a:gd name="connsiteX3" fmla="*/ 3985 w 11352"/>
                <a:gd name="connsiteY3" fmla="*/ 9708 h 10138"/>
                <a:gd name="connsiteX4" fmla="*/ 137 w 11352"/>
                <a:gd name="connsiteY4" fmla="*/ 3377 h 10138"/>
                <a:gd name="connsiteX5" fmla="*/ 175 w 11352"/>
                <a:gd name="connsiteY5" fmla="*/ 3231 h 10138"/>
                <a:gd name="connsiteX6" fmla="*/ 7319 w 11352"/>
                <a:gd name="connsiteY6" fmla="*/ 373 h 1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2" h="10138">
                  <a:moveTo>
                    <a:pt x="7319" y="373"/>
                  </a:moveTo>
                  <a:cubicBezTo>
                    <a:pt x="10090" y="993"/>
                    <a:pt x="11834" y="3743"/>
                    <a:pt x="11215" y="6515"/>
                  </a:cubicBezTo>
                  <a:cubicBezTo>
                    <a:pt x="11186" y="6628"/>
                    <a:pt x="11157" y="6740"/>
                    <a:pt x="11129" y="6850"/>
                  </a:cubicBezTo>
                  <a:cubicBezTo>
                    <a:pt x="9910" y="9577"/>
                    <a:pt x="6747" y="10842"/>
                    <a:pt x="3985" y="9708"/>
                  </a:cubicBezTo>
                  <a:cubicBezTo>
                    <a:pt x="1175" y="9022"/>
                    <a:pt x="-549" y="6187"/>
                    <a:pt x="137" y="3377"/>
                  </a:cubicBezTo>
                  <a:cubicBezTo>
                    <a:pt x="147" y="3328"/>
                    <a:pt x="166" y="3279"/>
                    <a:pt x="175" y="3231"/>
                  </a:cubicBezTo>
                  <a:cubicBezTo>
                    <a:pt x="1432" y="542"/>
                    <a:pt x="4557" y="-709"/>
                    <a:pt x="7319" y="373"/>
                  </a:cubicBezTo>
                  <a:close/>
                </a:path>
              </a:pathLst>
            </a:custGeom>
            <a:solidFill>
              <a:srgbClr val="D58B94"/>
            </a:solidFill>
            <a:ln w="9525" cap="flat">
              <a:noFill/>
              <a:prstDash val="solid"/>
              <a:miter/>
            </a:ln>
          </p:spPr>
          <p:txBody>
            <a:bodyPr rtlCol="0" anchor="ctr"/>
            <a:lstStyle/>
            <a:p>
              <a:endParaRPr lang="en-IN"/>
            </a:p>
          </p:txBody>
        </p:sp>
        <p:sp>
          <p:nvSpPr>
            <p:cNvPr id="2996" name="Freeform: Shape 2995">
              <a:extLst>
                <a:ext uri="{FF2B5EF4-FFF2-40B4-BE49-F238E27FC236}">
                  <a16:creationId xmlns:a16="http://schemas.microsoft.com/office/drawing/2014/main" xmlns="" id="{77BAB07F-9FF1-BC29-A60D-2D69BE15B450}"/>
                </a:ext>
              </a:extLst>
            </p:cNvPr>
            <p:cNvSpPr/>
            <p:nvPr/>
          </p:nvSpPr>
          <p:spPr>
            <a:xfrm>
              <a:off x="4357642" y="901708"/>
              <a:ext cx="8109" cy="7463"/>
            </a:xfrm>
            <a:custGeom>
              <a:avLst/>
              <a:gdLst>
                <a:gd name="connsiteX0" fmla="*/ 5271 w 8109"/>
                <a:gd name="connsiteY0" fmla="*/ 390 h 7463"/>
                <a:gd name="connsiteX1" fmla="*/ 7966 w 8109"/>
                <a:gd name="connsiteY1" fmla="*/ 5056 h 7463"/>
                <a:gd name="connsiteX2" fmla="*/ 7938 w 8109"/>
                <a:gd name="connsiteY2" fmla="*/ 5152 h 7463"/>
                <a:gd name="connsiteX3" fmla="*/ 2890 w 8109"/>
                <a:gd name="connsiteY3" fmla="*/ 7152 h 7463"/>
                <a:gd name="connsiteX4" fmla="*/ 60 w 8109"/>
                <a:gd name="connsiteY4" fmla="*/ 2885 h 7463"/>
                <a:gd name="connsiteX5" fmla="*/ 4328 w 8109"/>
                <a:gd name="connsiteY5" fmla="*/ 58 h 7463"/>
                <a:gd name="connsiteX6" fmla="*/ 5271 w 8109"/>
                <a:gd name="connsiteY6" fmla="*/ 390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09" h="7463">
                  <a:moveTo>
                    <a:pt x="5271" y="390"/>
                  </a:moveTo>
                  <a:cubicBezTo>
                    <a:pt x="7299" y="934"/>
                    <a:pt x="8509" y="3023"/>
                    <a:pt x="7966" y="5056"/>
                  </a:cubicBezTo>
                  <a:cubicBezTo>
                    <a:pt x="7957" y="5088"/>
                    <a:pt x="7947" y="5120"/>
                    <a:pt x="7938" y="5152"/>
                  </a:cubicBezTo>
                  <a:cubicBezTo>
                    <a:pt x="7071" y="7071"/>
                    <a:pt x="4832" y="7956"/>
                    <a:pt x="2890" y="7152"/>
                  </a:cubicBezTo>
                  <a:cubicBezTo>
                    <a:pt x="927" y="6755"/>
                    <a:pt x="-340" y="4844"/>
                    <a:pt x="60" y="2885"/>
                  </a:cubicBezTo>
                  <a:cubicBezTo>
                    <a:pt x="461" y="927"/>
                    <a:pt x="2365" y="-340"/>
                    <a:pt x="4328" y="58"/>
                  </a:cubicBezTo>
                  <a:cubicBezTo>
                    <a:pt x="4661" y="124"/>
                    <a:pt x="4975" y="236"/>
                    <a:pt x="5271" y="390"/>
                  </a:cubicBezTo>
                  <a:close/>
                </a:path>
              </a:pathLst>
            </a:custGeom>
            <a:solidFill>
              <a:srgbClr val="D58B94"/>
            </a:solidFill>
            <a:ln w="9525" cap="flat">
              <a:noFill/>
              <a:prstDash val="solid"/>
              <a:miter/>
            </a:ln>
          </p:spPr>
          <p:txBody>
            <a:bodyPr rtlCol="0" anchor="ctr"/>
            <a:lstStyle/>
            <a:p>
              <a:endParaRPr lang="en-IN"/>
            </a:p>
          </p:txBody>
        </p:sp>
        <p:sp>
          <p:nvSpPr>
            <p:cNvPr id="2997" name="Freeform: Shape 2996">
              <a:extLst>
                <a:ext uri="{FF2B5EF4-FFF2-40B4-BE49-F238E27FC236}">
                  <a16:creationId xmlns:a16="http://schemas.microsoft.com/office/drawing/2014/main" xmlns="" id="{F370142C-8C18-08EB-DB5B-A871EEE43F10}"/>
                </a:ext>
              </a:extLst>
            </p:cNvPr>
            <p:cNvSpPr/>
            <p:nvPr/>
          </p:nvSpPr>
          <p:spPr>
            <a:xfrm>
              <a:off x="4236982" y="895064"/>
              <a:ext cx="306442" cy="226409"/>
            </a:xfrm>
            <a:custGeom>
              <a:avLst/>
              <a:gdLst>
                <a:gd name="connsiteX0" fmla="*/ 242706 w 306442"/>
                <a:gd name="connsiteY0" fmla="*/ 226394 h 226409"/>
                <a:gd name="connsiteX1" fmla="*/ 676 w 306442"/>
                <a:gd name="connsiteY1" fmla="*/ 64469 h 226409"/>
                <a:gd name="connsiteX2" fmla="*/ 1724 w 306442"/>
                <a:gd name="connsiteY2" fmla="*/ 36370 h 226409"/>
                <a:gd name="connsiteX3" fmla="*/ 12106 w 306442"/>
                <a:gd name="connsiteY3" fmla="*/ 14272 h 226409"/>
                <a:gd name="connsiteX4" fmla="*/ 21631 w 306442"/>
                <a:gd name="connsiteY4" fmla="*/ 5890 h 226409"/>
                <a:gd name="connsiteX5" fmla="*/ 36586 w 306442"/>
                <a:gd name="connsiteY5" fmla="*/ -15 h 226409"/>
                <a:gd name="connsiteX6" fmla="*/ 306429 w 306442"/>
                <a:gd name="connsiteY6" fmla="*/ 117428 h 226409"/>
                <a:gd name="connsiteX7" fmla="*/ 303381 w 306442"/>
                <a:gd name="connsiteY7" fmla="*/ 130096 h 226409"/>
                <a:gd name="connsiteX8" fmla="*/ 299094 w 306442"/>
                <a:gd name="connsiteY8" fmla="*/ 144098 h 226409"/>
                <a:gd name="connsiteX9" fmla="*/ 292808 w 306442"/>
                <a:gd name="connsiteY9" fmla="*/ 160767 h 226409"/>
                <a:gd name="connsiteX10" fmla="*/ 242706 w 306442"/>
                <a:gd name="connsiteY10" fmla="*/ 226394 h 22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442" h="226409">
                  <a:moveTo>
                    <a:pt x="242706" y="226394"/>
                  </a:moveTo>
                  <a:lnTo>
                    <a:pt x="676" y="64469"/>
                  </a:lnTo>
                  <a:cubicBezTo>
                    <a:pt x="-514" y="55109"/>
                    <a:pt x="-162" y="45616"/>
                    <a:pt x="1724" y="36370"/>
                  </a:cubicBezTo>
                  <a:cubicBezTo>
                    <a:pt x="3458" y="28311"/>
                    <a:pt x="7010" y="20755"/>
                    <a:pt x="12106" y="14272"/>
                  </a:cubicBezTo>
                  <a:cubicBezTo>
                    <a:pt x="14726" y="10903"/>
                    <a:pt x="17955" y="8058"/>
                    <a:pt x="21631" y="5890"/>
                  </a:cubicBezTo>
                  <a:cubicBezTo>
                    <a:pt x="26318" y="3240"/>
                    <a:pt x="31347" y="1252"/>
                    <a:pt x="36586" y="-15"/>
                  </a:cubicBezTo>
                  <a:lnTo>
                    <a:pt x="306429" y="117428"/>
                  </a:lnTo>
                  <a:cubicBezTo>
                    <a:pt x="306429" y="117428"/>
                    <a:pt x="305572" y="122286"/>
                    <a:pt x="303381" y="130096"/>
                  </a:cubicBezTo>
                  <a:cubicBezTo>
                    <a:pt x="302238" y="134097"/>
                    <a:pt x="300904" y="138764"/>
                    <a:pt x="299094" y="144098"/>
                  </a:cubicBezTo>
                  <a:cubicBezTo>
                    <a:pt x="297285" y="149432"/>
                    <a:pt x="295094" y="155433"/>
                    <a:pt x="292808" y="160767"/>
                  </a:cubicBezTo>
                  <a:cubicBezTo>
                    <a:pt x="282721" y="186980"/>
                    <a:pt x="265328" y="209754"/>
                    <a:pt x="242706" y="22639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2998" name="Freeform: Shape 2997">
              <a:extLst>
                <a:ext uri="{FF2B5EF4-FFF2-40B4-BE49-F238E27FC236}">
                  <a16:creationId xmlns:a16="http://schemas.microsoft.com/office/drawing/2014/main" xmlns="" id="{AD136F0D-0DED-5863-24B0-CD940EF51DC5}"/>
                </a:ext>
              </a:extLst>
            </p:cNvPr>
            <p:cNvSpPr/>
            <p:nvPr/>
          </p:nvSpPr>
          <p:spPr>
            <a:xfrm>
              <a:off x="4390522" y="995064"/>
              <a:ext cx="84140" cy="65539"/>
            </a:xfrm>
            <a:custGeom>
              <a:avLst/>
              <a:gdLst>
                <a:gd name="connsiteX0" fmla="*/ 1823 w 84140"/>
                <a:gd name="connsiteY0" fmla="*/ 9236 h 65539"/>
                <a:gd name="connsiteX1" fmla="*/ 53543 w 84140"/>
                <a:gd name="connsiteY1" fmla="*/ 7903 h 65539"/>
                <a:gd name="connsiteX2" fmla="*/ 80213 w 84140"/>
                <a:gd name="connsiteY2" fmla="*/ 53051 h 65539"/>
                <a:gd name="connsiteX3" fmla="*/ 27635 w 84140"/>
                <a:gd name="connsiteY3" fmla="*/ 53909 h 65539"/>
                <a:gd name="connsiteX4" fmla="*/ 1823 w 84140"/>
                <a:gd name="connsiteY4" fmla="*/ 9236 h 65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40" h="65539">
                  <a:moveTo>
                    <a:pt x="1823" y="9236"/>
                  </a:moveTo>
                  <a:cubicBezTo>
                    <a:pt x="8300" y="-2670"/>
                    <a:pt x="31445" y="-3051"/>
                    <a:pt x="53543" y="7903"/>
                  </a:cubicBezTo>
                  <a:cubicBezTo>
                    <a:pt x="87548" y="25334"/>
                    <a:pt x="87548" y="39431"/>
                    <a:pt x="80213" y="53051"/>
                  </a:cubicBezTo>
                  <a:cubicBezTo>
                    <a:pt x="72879" y="66672"/>
                    <a:pt x="56496" y="72101"/>
                    <a:pt x="27635" y="53909"/>
                  </a:cubicBezTo>
                  <a:cubicBezTo>
                    <a:pt x="6490" y="40764"/>
                    <a:pt x="-4655" y="20952"/>
                    <a:pt x="1823" y="923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2999" name="Freeform: Shape 2998">
              <a:extLst>
                <a:ext uri="{FF2B5EF4-FFF2-40B4-BE49-F238E27FC236}">
                  <a16:creationId xmlns:a16="http://schemas.microsoft.com/office/drawing/2014/main" xmlns="" id="{B65E5DE6-9D2D-D1B8-7234-B31591F86607}"/>
                </a:ext>
              </a:extLst>
            </p:cNvPr>
            <p:cNvSpPr/>
            <p:nvPr/>
          </p:nvSpPr>
          <p:spPr>
            <a:xfrm>
              <a:off x="4256497" y="906391"/>
              <a:ext cx="10890" cy="9239"/>
            </a:xfrm>
            <a:custGeom>
              <a:avLst/>
              <a:gdLst>
                <a:gd name="connsiteX0" fmla="*/ 7165 w 10890"/>
                <a:gd name="connsiteY0" fmla="*/ 849 h 9239"/>
                <a:gd name="connsiteX1" fmla="*/ 10593 w 10890"/>
                <a:gd name="connsiteY1" fmla="*/ 7041 h 9239"/>
                <a:gd name="connsiteX2" fmla="*/ 3259 w 10890"/>
                <a:gd name="connsiteY2" fmla="*/ 8279 h 9239"/>
                <a:gd name="connsiteX3" fmla="*/ 306 w 10890"/>
                <a:gd name="connsiteY3" fmla="*/ 1707 h 9239"/>
                <a:gd name="connsiteX4" fmla="*/ 7165 w 10890"/>
                <a:gd name="connsiteY4" fmla="*/ 849 h 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90" h="9239">
                  <a:moveTo>
                    <a:pt x="7165" y="849"/>
                  </a:moveTo>
                  <a:cubicBezTo>
                    <a:pt x="10022" y="2278"/>
                    <a:pt x="11546" y="5040"/>
                    <a:pt x="10593" y="7041"/>
                  </a:cubicBezTo>
                  <a:cubicBezTo>
                    <a:pt x="8889" y="9371"/>
                    <a:pt x="5640" y="9920"/>
                    <a:pt x="3259" y="8279"/>
                  </a:cubicBezTo>
                  <a:cubicBezTo>
                    <a:pt x="649" y="7259"/>
                    <a:pt x="-665" y="4336"/>
                    <a:pt x="306" y="1707"/>
                  </a:cubicBezTo>
                  <a:cubicBezTo>
                    <a:pt x="1164" y="-198"/>
                    <a:pt x="4307" y="-579"/>
                    <a:pt x="7165" y="849"/>
                  </a:cubicBezTo>
                  <a:close/>
                </a:path>
              </a:pathLst>
            </a:custGeom>
            <a:solidFill>
              <a:srgbClr val="D58B94"/>
            </a:solidFill>
            <a:ln w="9525" cap="flat">
              <a:noFill/>
              <a:prstDash val="solid"/>
              <a:miter/>
            </a:ln>
          </p:spPr>
          <p:txBody>
            <a:bodyPr rtlCol="0" anchor="ctr"/>
            <a:lstStyle/>
            <a:p>
              <a:endParaRPr lang="en-IN"/>
            </a:p>
          </p:txBody>
        </p:sp>
        <p:sp>
          <p:nvSpPr>
            <p:cNvPr id="3000" name="Freeform: Shape 2999">
              <a:extLst>
                <a:ext uri="{FF2B5EF4-FFF2-40B4-BE49-F238E27FC236}">
                  <a16:creationId xmlns:a16="http://schemas.microsoft.com/office/drawing/2014/main" xmlns="" id="{53136560-27BF-DB7F-6F96-617146688B8F}"/>
                </a:ext>
              </a:extLst>
            </p:cNvPr>
            <p:cNvSpPr/>
            <p:nvPr/>
          </p:nvSpPr>
          <p:spPr>
            <a:xfrm>
              <a:off x="4268118" y="902243"/>
              <a:ext cx="11307" cy="8854"/>
            </a:xfrm>
            <a:custGeom>
              <a:avLst/>
              <a:gdLst>
                <a:gd name="connsiteX0" fmla="*/ 7450 w 11307"/>
                <a:gd name="connsiteY0" fmla="*/ 712 h 8854"/>
                <a:gd name="connsiteX1" fmla="*/ 10974 w 11307"/>
                <a:gd name="connsiteY1" fmla="*/ 6903 h 8854"/>
                <a:gd name="connsiteX2" fmla="*/ 3830 w 11307"/>
                <a:gd name="connsiteY2" fmla="*/ 8046 h 8854"/>
                <a:gd name="connsiteX3" fmla="*/ 306 w 11307"/>
                <a:gd name="connsiteY3" fmla="*/ 1855 h 8854"/>
                <a:gd name="connsiteX4" fmla="*/ 7450 w 11307"/>
                <a:gd name="connsiteY4" fmla="*/ 712 h 8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7" h="8854">
                  <a:moveTo>
                    <a:pt x="7450" y="712"/>
                  </a:moveTo>
                  <a:cubicBezTo>
                    <a:pt x="10403" y="2140"/>
                    <a:pt x="12022" y="4903"/>
                    <a:pt x="10974" y="6903"/>
                  </a:cubicBezTo>
                  <a:cubicBezTo>
                    <a:pt x="9927" y="8903"/>
                    <a:pt x="6783" y="9475"/>
                    <a:pt x="3830" y="8046"/>
                  </a:cubicBezTo>
                  <a:cubicBezTo>
                    <a:pt x="878" y="6617"/>
                    <a:pt x="-741" y="3760"/>
                    <a:pt x="306" y="1855"/>
                  </a:cubicBezTo>
                  <a:cubicBezTo>
                    <a:pt x="1354" y="-50"/>
                    <a:pt x="4497" y="-622"/>
                    <a:pt x="7450" y="712"/>
                  </a:cubicBezTo>
                  <a:close/>
                </a:path>
              </a:pathLst>
            </a:custGeom>
            <a:solidFill>
              <a:srgbClr val="D58B94"/>
            </a:solidFill>
            <a:ln w="9525" cap="flat">
              <a:noFill/>
              <a:prstDash val="solid"/>
              <a:miter/>
            </a:ln>
          </p:spPr>
          <p:txBody>
            <a:bodyPr rtlCol="0" anchor="ctr"/>
            <a:lstStyle/>
            <a:p>
              <a:endParaRPr lang="en-IN"/>
            </a:p>
          </p:txBody>
        </p:sp>
        <p:sp>
          <p:nvSpPr>
            <p:cNvPr id="3001" name="Freeform: Shape 3000">
              <a:extLst>
                <a:ext uri="{FF2B5EF4-FFF2-40B4-BE49-F238E27FC236}">
                  <a16:creationId xmlns:a16="http://schemas.microsoft.com/office/drawing/2014/main" xmlns="" id="{4D8B1F17-D5F4-CE57-EC4C-E62367BF9589}"/>
                </a:ext>
              </a:extLst>
            </p:cNvPr>
            <p:cNvSpPr/>
            <p:nvPr/>
          </p:nvSpPr>
          <p:spPr>
            <a:xfrm>
              <a:off x="4272940" y="913948"/>
              <a:ext cx="10437" cy="9239"/>
            </a:xfrm>
            <a:custGeom>
              <a:avLst/>
              <a:gdLst>
                <a:gd name="connsiteX0" fmla="*/ 6914 w 10437"/>
                <a:gd name="connsiteY0" fmla="*/ 722 h 9239"/>
                <a:gd name="connsiteX1" fmla="*/ 10353 w 10437"/>
                <a:gd name="connsiteY1" fmla="*/ 5712 h 9239"/>
                <a:gd name="connsiteX2" fmla="*/ 5362 w 10437"/>
                <a:gd name="connsiteY2" fmla="*/ 9153 h 9239"/>
                <a:gd name="connsiteX3" fmla="*/ 3200 w 10437"/>
                <a:gd name="connsiteY3" fmla="*/ 8056 h 9239"/>
                <a:gd name="connsiteX4" fmla="*/ 247 w 10437"/>
                <a:gd name="connsiteY4" fmla="*/ 1674 h 9239"/>
                <a:gd name="connsiteX5" fmla="*/ 6914 w 10437"/>
                <a:gd name="connsiteY5" fmla="*/ 722 h 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37" h="9239">
                  <a:moveTo>
                    <a:pt x="6914" y="722"/>
                  </a:moveTo>
                  <a:cubicBezTo>
                    <a:pt x="9238" y="1149"/>
                    <a:pt x="10781" y="3383"/>
                    <a:pt x="10353" y="5712"/>
                  </a:cubicBezTo>
                  <a:cubicBezTo>
                    <a:pt x="9924" y="8040"/>
                    <a:pt x="7695" y="9581"/>
                    <a:pt x="5362" y="9153"/>
                  </a:cubicBezTo>
                  <a:cubicBezTo>
                    <a:pt x="4552" y="9004"/>
                    <a:pt x="3799" y="8623"/>
                    <a:pt x="3200" y="8056"/>
                  </a:cubicBezTo>
                  <a:cubicBezTo>
                    <a:pt x="685" y="7039"/>
                    <a:pt x="-601" y="4247"/>
                    <a:pt x="247" y="1674"/>
                  </a:cubicBezTo>
                  <a:cubicBezTo>
                    <a:pt x="1199" y="-40"/>
                    <a:pt x="4152" y="-612"/>
                    <a:pt x="6914" y="722"/>
                  </a:cubicBezTo>
                  <a:close/>
                </a:path>
              </a:pathLst>
            </a:custGeom>
            <a:solidFill>
              <a:srgbClr val="D58B94"/>
            </a:solidFill>
            <a:ln w="9525" cap="flat">
              <a:noFill/>
              <a:prstDash val="solid"/>
              <a:miter/>
            </a:ln>
          </p:spPr>
          <p:txBody>
            <a:bodyPr rtlCol="0" anchor="ctr"/>
            <a:lstStyle/>
            <a:p>
              <a:endParaRPr lang="en-IN"/>
            </a:p>
          </p:txBody>
        </p:sp>
        <p:sp>
          <p:nvSpPr>
            <p:cNvPr id="3002" name="Freeform: Shape 3001">
              <a:extLst>
                <a:ext uri="{FF2B5EF4-FFF2-40B4-BE49-F238E27FC236}">
                  <a16:creationId xmlns:a16="http://schemas.microsoft.com/office/drawing/2014/main" xmlns="" id="{1BDB5513-9D18-CFAB-C340-B0DAB7288EA1}"/>
                </a:ext>
              </a:extLst>
            </p:cNvPr>
            <p:cNvSpPr/>
            <p:nvPr/>
          </p:nvSpPr>
          <p:spPr>
            <a:xfrm>
              <a:off x="4241913" y="948156"/>
              <a:ext cx="10280" cy="9396"/>
            </a:xfrm>
            <a:custGeom>
              <a:avLst/>
              <a:gdLst>
                <a:gd name="connsiteX0" fmla="*/ 7366 w 10280"/>
                <a:gd name="connsiteY0" fmla="*/ 1280 h 9396"/>
                <a:gd name="connsiteX1" fmla="*/ 9843 w 10280"/>
                <a:gd name="connsiteY1" fmla="*/ 7948 h 9396"/>
                <a:gd name="connsiteX2" fmla="*/ 2794 w 10280"/>
                <a:gd name="connsiteY2" fmla="*/ 7948 h 9396"/>
                <a:gd name="connsiteX3" fmla="*/ 413 w 10280"/>
                <a:gd name="connsiteY3" fmla="*/ 1471 h 9396"/>
                <a:gd name="connsiteX4" fmla="*/ 7366 w 10280"/>
                <a:gd name="connsiteY4" fmla="*/ 1280 h 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80" h="9396">
                  <a:moveTo>
                    <a:pt x="7366" y="1280"/>
                  </a:moveTo>
                  <a:cubicBezTo>
                    <a:pt x="9843" y="2482"/>
                    <a:pt x="10938" y="5421"/>
                    <a:pt x="9843" y="7948"/>
                  </a:cubicBezTo>
                  <a:cubicBezTo>
                    <a:pt x="7881" y="9859"/>
                    <a:pt x="4757" y="9859"/>
                    <a:pt x="2794" y="7948"/>
                  </a:cubicBezTo>
                  <a:cubicBezTo>
                    <a:pt x="384" y="6788"/>
                    <a:pt x="-673" y="3919"/>
                    <a:pt x="413" y="1471"/>
                  </a:cubicBezTo>
                  <a:cubicBezTo>
                    <a:pt x="2309" y="-434"/>
                    <a:pt x="5366" y="-518"/>
                    <a:pt x="7366" y="1280"/>
                  </a:cubicBezTo>
                  <a:close/>
                </a:path>
              </a:pathLst>
            </a:custGeom>
            <a:solidFill>
              <a:srgbClr val="D58B94"/>
            </a:solidFill>
            <a:ln w="9525" cap="flat">
              <a:noFill/>
              <a:prstDash val="solid"/>
              <a:miter/>
            </a:ln>
          </p:spPr>
          <p:txBody>
            <a:bodyPr rtlCol="0" anchor="ctr"/>
            <a:lstStyle/>
            <a:p>
              <a:endParaRPr lang="en-IN"/>
            </a:p>
          </p:txBody>
        </p:sp>
        <p:sp>
          <p:nvSpPr>
            <p:cNvPr id="3003" name="Freeform: Shape 3002">
              <a:extLst>
                <a:ext uri="{FF2B5EF4-FFF2-40B4-BE49-F238E27FC236}">
                  <a16:creationId xmlns:a16="http://schemas.microsoft.com/office/drawing/2014/main" xmlns="" id="{D65008F3-0DBE-6F3B-4A25-8FEBCB962B77}"/>
                </a:ext>
              </a:extLst>
            </p:cNvPr>
            <p:cNvSpPr/>
            <p:nvPr/>
          </p:nvSpPr>
          <p:spPr>
            <a:xfrm>
              <a:off x="4261521" y="924097"/>
              <a:ext cx="14053" cy="12967"/>
            </a:xfrm>
            <a:custGeom>
              <a:avLst/>
              <a:gdLst>
                <a:gd name="connsiteX0" fmla="*/ 9951 w 14053"/>
                <a:gd name="connsiteY0" fmla="*/ 1242 h 12967"/>
                <a:gd name="connsiteX1" fmla="*/ 13571 w 14053"/>
                <a:gd name="connsiteY1" fmla="*/ 10005 h 12967"/>
                <a:gd name="connsiteX2" fmla="*/ 4322 w 14053"/>
                <a:gd name="connsiteY2" fmla="*/ 11816 h 12967"/>
                <a:gd name="connsiteX3" fmla="*/ 4046 w 14053"/>
                <a:gd name="connsiteY3" fmla="*/ 11624 h 12967"/>
                <a:gd name="connsiteX4" fmla="*/ 426 w 14053"/>
                <a:gd name="connsiteY4" fmla="*/ 2956 h 12967"/>
                <a:gd name="connsiteX5" fmla="*/ 9818 w 14053"/>
                <a:gd name="connsiteY5" fmla="*/ 1149 h 12967"/>
                <a:gd name="connsiteX6" fmla="*/ 9951 w 14053"/>
                <a:gd name="connsiteY6" fmla="*/ 1242 h 12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3" h="12967">
                  <a:moveTo>
                    <a:pt x="9951" y="1242"/>
                  </a:moveTo>
                  <a:cubicBezTo>
                    <a:pt x="13304" y="2724"/>
                    <a:pt x="14904" y="6586"/>
                    <a:pt x="13571" y="10005"/>
                  </a:cubicBezTo>
                  <a:cubicBezTo>
                    <a:pt x="11514" y="13060"/>
                    <a:pt x="7370" y="13872"/>
                    <a:pt x="4322" y="11816"/>
                  </a:cubicBezTo>
                  <a:cubicBezTo>
                    <a:pt x="4227" y="11754"/>
                    <a:pt x="4132" y="11690"/>
                    <a:pt x="4046" y="11624"/>
                  </a:cubicBezTo>
                  <a:cubicBezTo>
                    <a:pt x="741" y="10144"/>
                    <a:pt x="-850" y="6348"/>
                    <a:pt x="426" y="2956"/>
                  </a:cubicBezTo>
                  <a:cubicBezTo>
                    <a:pt x="2522" y="-137"/>
                    <a:pt x="6722" y="-945"/>
                    <a:pt x="9818" y="1149"/>
                  </a:cubicBezTo>
                  <a:cubicBezTo>
                    <a:pt x="9866" y="1180"/>
                    <a:pt x="9904" y="1210"/>
                    <a:pt x="9951" y="1242"/>
                  </a:cubicBezTo>
                  <a:close/>
                </a:path>
              </a:pathLst>
            </a:custGeom>
            <a:solidFill>
              <a:srgbClr val="D58B94"/>
            </a:solidFill>
            <a:ln w="9525" cap="flat">
              <a:noFill/>
              <a:prstDash val="solid"/>
              <a:miter/>
            </a:ln>
          </p:spPr>
          <p:txBody>
            <a:bodyPr rtlCol="0" anchor="ctr"/>
            <a:lstStyle/>
            <a:p>
              <a:endParaRPr lang="en-IN"/>
            </a:p>
          </p:txBody>
        </p:sp>
        <p:sp>
          <p:nvSpPr>
            <p:cNvPr id="3004" name="Freeform: Shape 3003">
              <a:extLst>
                <a:ext uri="{FF2B5EF4-FFF2-40B4-BE49-F238E27FC236}">
                  <a16:creationId xmlns:a16="http://schemas.microsoft.com/office/drawing/2014/main" xmlns="" id="{753E3F3B-A039-96A3-AEC8-7DD255B1908A}"/>
                </a:ext>
              </a:extLst>
            </p:cNvPr>
            <p:cNvSpPr/>
            <p:nvPr/>
          </p:nvSpPr>
          <p:spPr>
            <a:xfrm>
              <a:off x="4348386" y="957952"/>
              <a:ext cx="5839" cy="5573"/>
            </a:xfrm>
            <a:custGeom>
              <a:avLst/>
              <a:gdLst>
                <a:gd name="connsiteX0" fmla="*/ 4240 w 5839"/>
                <a:gd name="connsiteY0" fmla="*/ 343 h 5573"/>
                <a:gd name="connsiteX1" fmla="*/ 5573 w 5839"/>
                <a:gd name="connsiteY1" fmla="*/ 4153 h 5573"/>
                <a:gd name="connsiteX2" fmla="*/ 1573 w 5839"/>
                <a:gd name="connsiteY2" fmla="*/ 5201 h 5573"/>
                <a:gd name="connsiteX3" fmla="*/ 239 w 5839"/>
                <a:gd name="connsiteY3" fmla="*/ 1391 h 5573"/>
                <a:gd name="connsiteX4" fmla="*/ 4240 w 5839"/>
                <a:gd name="connsiteY4" fmla="*/ 343 h 5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9" h="5573">
                  <a:moveTo>
                    <a:pt x="4240" y="343"/>
                  </a:moveTo>
                  <a:cubicBezTo>
                    <a:pt x="5621" y="1063"/>
                    <a:pt x="6202" y="2730"/>
                    <a:pt x="5573" y="4153"/>
                  </a:cubicBezTo>
                  <a:cubicBezTo>
                    <a:pt x="4716" y="5492"/>
                    <a:pt x="2973" y="5948"/>
                    <a:pt x="1573" y="5201"/>
                  </a:cubicBezTo>
                  <a:cubicBezTo>
                    <a:pt x="192" y="4481"/>
                    <a:pt x="-389" y="2814"/>
                    <a:pt x="239" y="1391"/>
                  </a:cubicBezTo>
                  <a:cubicBezTo>
                    <a:pt x="1097" y="52"/>
                    <a:pt x="2840" y="-404"/>
                    <a:pt x="4240" y="343"/>
                  </a:cubicBezTo>
                  <a:close/>
                </a:path>
              </a:pathLst>
            </a:custGeom>
            <a:solidFill>
              <a:srgbClr val="D58B94"/>
            </a:solidFill>
            <a:ln w="9525" cap="flat">
              <a:noFill/>
              <a:prstDash val="solid"/>
              <a:miter/>
            </a:ln>
          </p:spPr>
          <p:txBody>
            <a:bodyPr rtlCol="0" anchor="ctr"/>
            <a:lstStyle/>
            <a:p>
              <a:endParaRPr lang="en-IN"/>
            </a:p>
          </p:txBody>
        </p:sp>
        <p:sp>
          <p:nvSpPr>
            <p:cNvPr id="3005" name="Freeform: Shape 3004">
              <a:extLst>
                <a:ext uri="{FF2B5EF4-FFF2-40B4-BE49-F238E27FC236}">
                  <a16:creationId xmlns:a16="http://schemas.microsoft.com/office/drawing/2014/main" xmlns="" id="{8612EA04-4343-2F8F-F402-03A56492159D}"/>
                </a:ext>
              </a:extLst>
            </p:cNvPr>
            <p:cNvSpPr/>
            <p:nvPr/>
          </p:nvSpPr>
          <p:spPr>
            <a:xfrm>
              <a:off x="4332105" y="962950"/>
              <a:ext cx="5655" cy="5477"/>
            </a:xfrm>
            <a:custGeom>
              <a:avLst/>
              <a:gdLst>
                <a:gd name="connsiteX0" fmla="*/ 4137 w 5655"/>
                <a:gd name="connsiteY0" fmla="*/ 393 h 5477"/>
                <a:gd name="connsiteX1" fmla="*/ 5376 w 5655"/>
                <a:gd name="connsiteY1" fmla="*/ 4108 h 5477"/>
                <a:gd name="connsiteX2" fmla="*/ 1594 w 5655"/>
                <a:gd name="connsiteY2" fmla="*/ 5076 h 5477"/>
                <a:gd name="connsiteX3" fmla="*/ 1566 w 5655"/>
                <a:gd name="connsiteY3" fmla="*/ 5061 h 5477"/>
                <a:gd name="connsiteX4" fmla="*/ 232 w 5655"/>
                <a:gd name="connsiteY4" fmla="*/ 1346 h 5477"/>
                <a:gd name="connsiteX5" fmla="*/ 4137 w 5655"/>
                <a:gd name="connsiteY5" fmla="*/ 393 h 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5" h="5477">
                  <a:moveTo>
                    <a:pt x="4137" y="393"/>
                  </a:moveTo>
                  <a:cubicBezTo>
                    <a:pt x="5471" y="1110"/>
                    <a:pt x="6014" y="2737"/>
                    <a:pt x="5376" y="4108"/>
                  </a:cubicBezTo>
                  <a:cubicBezTo>
                    <a:pt x="4595" y="5421"/>
                    <a:pt x="2899" y="5854"/>
                    <a:pt x="1594" y="5076"/>
                  </a:cubicBezTo>
                  <a:cubicBezTo>
                    <a:pt x="1585" y="5071"/>
                    <a:pt x="1575" y="5065"/>
                    <a:pt x="1566" y="5061"/>
                  </a:cubicBezTo>
                  <a:cubicBezTo>
                    <a:pt x="204" y="4378"/>
                    <a:pt x="-387" y="2741"/>
                    <a:pt x="232" y="1346"/>
                  </a:cubicBezTo>
                  <a:cubicBezTo>
                    <a:pt x="1051" y="11"/>
                    <a:pt x="2795" y="-413"/>
                    <a:pt x="4137" y="393"/>
                  </a:cubicBezTo>
                  <a:close/>
                </a:path>
              </a:pathLst>
            </a:custGeom>
            <a:solidFill>
              <a:srgbClr val="D58B94"/>
            </a:solidFill>
            <a:ln w="9525" cap="flat">
              <a:noFill/>
              <a:prstDash val="solid"/>
              <a:miter/>
            </a:ln>
          </p:spPr>
          <p:txBody>
            <a:bodyPr rtlCol="0" anchor="ctr"/>
            <a:lstStyle/>
            <a:p>
              <a:endParaRPr lang="en-IN"/>
            </a:p>
          </p:txBody>
        </p:sp>
        <p:sp>
          <p:nvSpPr>
            <p:cNvPr id="3006" name="Freeform: Shape 3005">
              <a:extLst>
                <a:ext uri="{FF2B5EF4-FFF2-40B4-BE49-F238E27FC236}">
                  <a16:creationId xmlns:a16="http://schemas.microsoft.com/office/drawing/2014/main" xmlns="" id="{A9E9398A-8BCF-5BBF-3196-65FB9FCFFE30}"/>
                </a:ext>
              </a:extLst>
            </p:cNvPr>
            <p:cNvSpPr/>
            <p:nvPr/>
          </p:nvSpPr>
          <p:spPr>
            <a:xfrm>
              <a:off x="4337098" y="946959"/>
              <a:ext cx="6207" cy="5949"/>
            </a:xfrm>
            <a:custGeom>
              <a:avLst/>
              <a:gdLst>
                <a:gd name="connsiteX0" fmla="*/ 4288 w 6207"/>
                <a:gd name="connsiteY0" fmla="*/ 382 h 5949"/>
                <a:gd name="connsiteX1" fmla="*/ 6031 w 6207"/>
                <a:gd name="connsiteY1" fmla="*/ 4028 h 5949"/>
                <a:gd name="connsiteX2" fmla="*/ 2383 w 6207"/>
                <a:gd name="connsiteY2" fmla="*/ 5770 h 5949"/>
                <a:gd name="connsiteX3" fmla="*/ 1716 w 6207"/>
                <a:gd name="connsiteY3" fmla="*/ 5430 h 5949"/>
                <a:gd name="connsiteX4" fmla="*/ 192 w 6207"/>
                <a:gd name="connsiteY4" fmla="*/ 1430 h 5949"/>
                <a:gd name="connsiteX5" fmla="*/ 4288 w 6207"/>
                <a:gd name="connsiteY5" fmla="*/ 382 h 5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07" h="5949">
                  <a:moveTo>
                    <a:pt x="4288" y="382"/>
                  </a:moveTo>
                  <a:cubicBezTo>
                    <a:pt x="5774" y="908"/>
                    <a:pt x="6555" y="2540"/>
                    <a:pt x="6031" y="4028"/>
                  </a:cubicBezTo>
                  <a:cubicBezTo>
                    <a:pt x="5507" y="5516"/>
                    <a:pt x="3869" y="6296"/>
                    <a:pt x="2383" y="5770"/>
                  </a:cubicBezTo>
                  <a:cubicBezTo>
                    <a:pt x="2144" y="5687"/>
                    <a:pt x="1925" y="5572"/>
                    <a:pt x="1716" y="5430"/>
                  </a:cubicBezTo>
                  <a:cubicBezTo>
                    <a:pt x="278" y="4670"/>
                    <a:pt x="-379" y="2957"/>
                    <a:pt x="192" y="1430"/>
                  </a:cubicBezTo>
                  <a:cubicBezTo>
                    <a:pt x="1049" y="36"/>
                    <a:pt x="2859" y="-426"/>
                    <a:pt x="4288" y="382"/>
                  </a:cubicBezTo>
                  <a:close/>
                </a:path>
              </a:pathLst>
            </a:custGeom>
            <a:solidFill>
              <a:srgbClr val="D58B94"/>
            </a:solidFill>
            <a:ln w="9525" cap="flat">
              <a:noFill/>
              <a:prstDash val="solid"/>
              <a:miter/>
            </a:ln>
          </p:spPr>
          <p:txBody>
            <a:bodyPr rtlCol="0" anchor="ctr"/>
            <a:lstStyle/>
            <a:p>
              <a:endParaRPr lang="en-IN"/>
            </a:p>
          </p:txBody>
        </p:sp>
        <p:sp>
          <p:nvSpPr>
            <p:cNvPr id="3007" name="Freeform: Shape 3006">
              <a:extLst>
                <a:ext uri="{FF2B5EF4-FFF2-40B4-BE49-F238E27FC236}">
                  <a16:creationId xmlns:a16="http://schemas.microsoft.com/office/drawing/2014/main" xmlns="" id="{99E180F9-0AE8-AC87-AFFE-6F65A75E1C7A}"/>
                </a:ext>
              </a:extLst>
            </p:cNvPr>
            <p:cNvSpPr/>
            <p:nvPr/>
          </p:nvSpPr>
          <p:spPr>
            <a:xfrm>
              <a:off x="4260262" y="942925"/>
              <a:ext cx="9618" cy="8767"/>
            </a:xfrm>
            <a:custGeom>
              <a:avLst/>
              <a:gdLst>
                <a:gd name="connsiteX0" fmla="*/ 6924 w 9618"/>
                <a:gd name="connsiteY0" fmla="*/ 892 h 8767"/>
                <a:gd name="connsiteX1" fmla="*/ 9210 w 9618"/>
                <a:gd name="connsiteY1" fmla="*/ 6988 h 8767"/>
                <a:gd name="connsiteX2" fmla="*/ 2638 w 9618"/>
                <a:gd name="connsiteY2" fmla="*/ 7845 h 8767"/>
                <a:gd name="connsiteX3" fmla="*/ 352 w 9618"/>
                <a:gd name="connsiteY3" fmla="*/ 1749 h 8767"/>
                <a:gd name="connsiteX4" fmla="*/ 6924 w 9618"/>
                <a:gd name="connsiteY4" fmla="*/ 892 h 8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8" h="8767">
                  <a:moveTo>
                    <a:pt x="6924" y="892"/>
                  </a:moveTo>
                  <a:cubicBezTo>
                    <a:pt x="9210" y="1969"/>
                    <a:pt x="10229" y="4673"/>
                    <a:pt x="9210" y="6988"/>
                  </a:cubicBezTo>
                  <a:cubicBezTo>
                    <a:pt x="7581" y="8956"/>
                    <a:pt x="4714" y="9330"/>
                    <a:pt x="2638" y="7845"/>
                  </a:cubicBezTo>
                  <a:cubicBezTo>
                    <a:pt x="390" y="6733"/>
                    <a:pt x="-610" y="4066"/>
                    <a:pt x="352" y="1749"/>
                  </a:cubicBezTo>
                  <a:cubicBezTo>
                    <a:pt x="1981" y="-218"/>
                    <a:pt x="4848" y="-593"/>
                    <a:pt x="6924" y="892"/>
                  </a:cubicBezTo>
                  <a:close/>
                </a:path>
              </a:pathLst>
            </a:custGeom>
            <a:solidFill>
              <a:srgbClr val="D58B94"/>
            </a:solidFill>
            <a:ln w="9525" cap="flat">
              <a:noFill/>
              <a:prstDash val="solid"/>
              <a:miter/>
            </a:ln>
          </p:spPr>
          <p:txBody>
            <a:bodyPr rtlCol="0" anchor="ctr"/>
            <a:lstStyle/>
            <a:p>
              <a:endParaRPr lang="en-IN"/>
            </a:p>
          </p:txBody>
        </p:sp>
        <p:sp>
          <p:nvSpPr>
            <p:cNvPr id="3008" name="Freeform: Shape 3007">
              <a:extLst>
                <a:ext uri="{FF2B5EF4-FFF2-40B4-BE49-F238E27FC236}">
                  <a16:creationId xmlns:a16="http://schemas.microsoft.com/office/drawing/2014/main" xmlns="" id="{DFF8C70C-3DB4-6365-9313-E7F0C6D0458A}"/>
                </a:ext>
              </a:extLst>
            </p:cNvPr>
            <p:cNvSpPr/>
            <p:nvPr/>
          </p:nvSpPr>
          <p:spPr>
            <a:xfrm>
              <a:off x="4257708" y="953202"/>
              <a:ext cx="9172" cy="8673"/>
            </a:xfrm>
            <a:custGeom>
              <a:avLst/>
              <a:gdLst>
                <a:gd name="connsiteX0" fmla="*/ 6621 w 9172"/>
                <a:gd name="connsiteY0" fmla="*/ 902 h 8673"/>
                <a:gd name="connsiteX1" fmla="*/ 8812 w 9172"/>
                <a:gd name="connsiteY1" fmla="*/ 6903 h 8673"/>
                <a:gd name="connsiteX2" fmla="*/ 2678 w 9172"/>
                <a:gd name="connsiteY2" fmla="*/ 7785 h 8673"/>
                <a:gd name="connsiteX3" fmla="*/ 2525 w 9172"/>
                <a:gd name="connsiteY3" fmla="*/ 7665 h 8673"/>
                <a:gd name="connsiteX4" fmla="*/ 334 w 9172"/>
                <a:gd name="connsiteY4" fmla="*/ 1664 h 8673"/>
                <a:gd name="connsiteX5" fmla="*/ 6621 w 9172"/>
                <a:gd name="connsiteY5" fmla="*/ 902 h 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2" h="8673">
                  <a:moveTo>
                    <a:pt x="6621" y="902"/>
                  </a:moveTo>
                  <a:cubicBezTo>
                    <a:pt x="8783" y="2043"/>
                    <a:pt x="9726" y="4637"/>
                    <a:pt x="8812" y="6903"/>
                  </a:cubicBezTo>
                  <a:cubicBezTo>
                    <a:pt x="7364" y="8840"/>
                    <a:pt x="4611" y="9235"/>
                    <a:pt x="2678" y="7785"/>
                  </a:cubicBezTo>
                  <a:cubicBezTo>
                    <a:pt x="2630" y="7746"/>
                    <a:pt x="2573" y="7706"/>
                    <a:pt x="2525" y="7665"/>
                  </a:cubicBezTo>
                  <a:cubicBezTo>
                    <a:pt x="363" y="6524"/>
                    <a:pt x="-580" y="3930"/>
                    <a:pt x="334" y="1664"/>
                  </a:cubicBezTo>
                  <a:cubicBezTo>
                    <a:pt x="1887" y="-235"/>
                    <a:pt x="4659" y="-571"/>
                    <a:pt x="6621" y="902"/>
                  </a:cubicBezTo>
                  <a:close/>
                </a:path>
              </a:pathLst>
            </a:custGeom>
            <a:solidFill>
              <a:srgbClr val="D58B94"/>
            </a:solidFill>
            <a:ln w="9525" cap="flat">
              <a:noFill/>
              <a:prstDash val="solid"/>
              <a:miter/>
            </a:ln>
          </p:spPr>
          <p:txBody>
            <a:bodyPr rtlCol="0" anchor="ctr"/>
            <a:lstStyle/>
            <a:p>
              <a:endParaRPr lang="en-IN"/>
            </a:p>
          </p:txBody>
        </p:sp>
        <p:sp>
          <p:nvSpPr>
            <p:cNvPr id="3009" name="Freeform: Shape 3008">
              <a:extLst>
                <a:ext uri="{FF2B5EF4-FFF2-40B4-BE49-F238E27FC236}">
                  <a16:creationId xmlns:a16="http://schemas.microsoft.com/office/drawing/2014/main" xmlns="" id="{CC8C2177-1EA2-1435-668D-DBA2FFB24547}"/>
                </a:ext>
              </a:extLst>
            </p:cNvPr>
            <p:cNvSpPr/>
            <p:nvPr/>
          </p:nvSpPr>
          <p:spPr>
            <a:xfrm>
              <a:off x="4288455" y="908810"/>
              <a:ext cx="4712" cy="3791"/>
            </a:xfrm>
            <a:custGeom>
              <a:avLst/>
              <a:gdLst>
                <a:gd name="connsiteX0" fmla="*/ 3115 w 4712"/>
                <a:gd name="connsiteY0" fmla="*/ 336 h 3791"/>
                <a:gd name="connsiteX1" fmla="*/ 4544 w 4712"/>
                <a:gd name="connsiteY1" fmla="*/ 2907 h 3791"/>
                <a:gd name="connsiteX2" fmla="*/ 1496 w 4712"/>
                <a:gd name="connsiteY2" fmla="*/ 3479 h 3791"/>
                <a:gd name="connsiteX3" fmla="*/ 67 w 4712"/>
                <a:gd name="connsiteY3" fmla="*/ 812 h 3791"/>
                <a:gd name="connsiteX4" fmla="*/ 3115 w 4712"/>
                <a:gd name="connsiteY4" fmla="*/ 336 h 3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2" h="3791">
                  <a:moveTo>
                    <a:pt x="3115" y="336"/>
                  </a:moveTo>
                  <a:cubicBezTo>
                    <a:pt x="4354" y="907"/>
                    <a:pt x="5021" y="2050"/>
                    <a:pt x="4544" y="2907"/>
                  </a:cubicBezTo>
                  <a:cubicBezTo>
                    <a:pt x="4068" y="3765"/>
                    <a:pt x="2735" y="4050"/>
                    <a:pt x="1496" y="3479"/>
                  </a:cubicBezTo>
                  <a:cubicBezTo>
                    <a:pt x="382" y="3114"/>
                    <a:pt x="-247" y="1940"/>
                    <a:pt x="67" y="812"/>
                  </a:cubicBezTo>
                  <a:cubicBezTo>
                    <a:pt x="830" y="-72"/>
                    <a:pt x="2125" y="-274"/>
                    <a:pt x="3115" y="336"/>
                  </a:cubicBezTo>
                  <a:close/>
                </a:path>
              </a:pathLst>
            </a:custGeom>
            <a:solidFill>
              <a:srgbClr val="D58B94"/>
            </a:solidFill>
            <a:ln w="9525" cap="flat">
              <a:noFill/>
              <a:prstDash val="solid"/>
              <a:miter/>
            </a:ln>
          </p:spPr>
          <p:txBody>
            <a:bodyPr rtlCol="0" anchor="ctr"/>
            <a:lstStyle/>
            <a:p>
              <a:endParaRPr lang="en-IN"/>
            </a:p>
          </p:txBody>
        </p:sp>
        <p:sp>
          <p:nvSpPr>
            <p:cNvPr id="3010" name="Freeform: Shape 3009">
              <a:extLst>
                <a:ext uri="{FF2B5EF4-FFF2-40B4-BE49-F238E27FC236}">
                  <a16:creationId xmlns:a16="http://schemas.microsoft.com/office/drawing/2014/main" xmlns="" id="{FA52FA13-C012-EF9B-49AE-B6D7B1D8C046}"/>
                </a:ext>
              </a:extLst>
            </p:cNvPr>
            <p:cNvSpPr/>
            <p:nvPr/>
          </p:nvSpPr>
          <p:spPr>
            <a:xfrm>
              <a:off x="4294869" y="916211"/>
              <a:ext cx="13459" cy="11897"/>
            </a:xfrm>
            <a:custGeom>
              <a:avLst/>
              <a:gdLst>
                <a:gd name="connsiteX0" fmla="*/ 8988 w 13459"/>
                <a:gd name="connsiteY0" fmla="*/ 936 h 11897"/>
                <a:gd name="connsiteX1" fmla="*/ 13341 w 13459"/>
                <a:gd name="connsiteY1" fmla="*/ 7421 h 11897"/>
                <a:gd name="connsiteX2" fmla="*/ 6864 w 13459"/>
                <a:gd name="connsiteY2" fmla="*/ 11778 h 11897"/>
                <a:gd name="connsiteX3" fmla="*/ 4226 w 13459"/>
                <a:gd name="connsiteY3" fmla="*/ 10461 h 11897"/>
                <a:gd name="connsiteX4" fmla="*/ 225 w 13459"/>
                <a:gd name="connsiteY4" fmla="*/ 2650 h 11897"/>
                <a:gd name="connsiteX5" fmla="*/ 8988 w 13459"/>
                <a:gd name="connsiteY5" fmla="*/ 936 h 1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59" h="11897">
                  <a:moveTo>
                    <a:pt x="8988" y="936"/>
                  </a:moveTo>
                  <a:cubicBezTo>
                    <a:pt x="11979" y="1523"/>
                    <a:pt x="13932" y="4427"/>
                    <a:pt x="13341" y="7421"/>
                  </a:cubicBezTo>
                  <a:cubicBezTo>
                    <a:pt x="12760" y="10415"/>
                    <a:pt x="9855" y="12366"/>
                    <a:pt x="6864" y="11778"/>
                  </a:cubicBezTo>
                  <a:cubicBezTo>
                    <a:pt x="5883" y="11586"/>
                    <a:pt x="4969" y="11130"/>
                    <a:pt x="4226" y="10461"/>
                  </a:cubicBezTo>
                  <a:cubicBezTo>
                    <a:pt x="1063" y="9295"/>
                    <a:pt x="-680" y="5898"/>
                    <a:pt x="225" y="2650"/>
                  </a:cubicBezTo>
                  <a:cubicBezTo>
                    <a:pt x="2273" y="-82"/>
                    <a:pt x="6054" y="-822"/>
                    <a:pt x="8988" y="936"/>
                  </a:cubicBezTo>
                  <a:close/>
                </a:path>
              </a:pathLst>
            </a:custGeom>
            <a:solidFill>
              <a:srgbClr val="D58B94"/>
            </a:solidFill>
            <a:ln w="9525" cap="flat">
              <a:noFill/>
              <a:prstDash val="solid"/>
              <a:miter/>
            </a:ln>
          </p:spPr>
          <p:txBody>
            <a:bodyPr rtlCol="0" anchor="ctr"/>
            <a:lstStyle/>
            <a:p>
              <a:endParaRPr lang="en-IN"/>
            </a:p>
          </p:txBody>
        </p:sp>
        <p:sp>
          <p:nvSpPr>
            <p:cNvPr id="3011" name="Freeform: Shape 3010">
              <a:extLst>
                <a:ext uri="{FF2B5EF4-FFF2-40B4-BE49-F238E27FC236}">
                  <a16:creationId xmlns:a16="http://schemas.microsoft.com/office/drawing/2014/main" xmlns="" id="{B59749AE-5EC8-263E-7E5F-5F6CE9D2D78D}"/>
                </a:ext>
              </a:extLst>
            </p:cNvPr>
            <p:cNvSpPr/>
            <p:nvPr/>
          </p:nvSpPr>
          <p:spPr>
            <a:xfrm>
              <a:off x="4278051" y="924026"/>
              <a:ext cx="19936" cy="18512"/>
            </a:xfrm>
            <a:custGeom>
              <a:avLst/>
              <a:gdLst>
                <a:gd name="connsiteX0" fmla="*/ 14186 w 19936"/>
                <a:gd name="connsiteY0" fmla="*/ 1979 h 18512"/>
                <a:gd name="connsiteX1" fmla="*/ 19234 w 19936"/>
                <a:gd name="connsiteY1" fmla="*/ 14267 h 18512"/>
                <a:gd name="connsiteX2" fmla="*/ 6089 w 19936"/>
                <a:gd name="connsiteY2" fmla="*/ 16934 h 18512"/>
                <a:gd name="connsiteX3" fmla="*/ 374 w 19936"/>
                <a:gd name="connsiteY3" fmla="*/ 6088 h 18512"/>
                <a:gd name="connsiteX4" fmla="*/ 11223 w 19936"/>
                <a:gd name="connsiteY4" fmla="*/ 376 h 18512"/>
                <a:gd name="connsiteX5" fmla="*/ 14186 w 19936"/>
                <a:gd name="connsiteY5" fmla="*/ 1979 h 18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6" h="18512">
                  <a:moveTo>
                    <a:pt x="14186" y="1979"/>
                  </a:moveTo>
                  <a:cubicBezTo>
                    <a:pt x="18920" y="4032"/>
                    <a:pt x="21158" y="9479"/>
                    <a:pt x="19234" y="14267"/>
                  </a:cubicBezTo>
                  <a:cubicBezTo>
                    <a:pt x="16329" y="18613"/>
                    <a:pt x="10462" y="19803"/>
                    <a:pt x="6089" y="16934"/>
                  </a:cubicBezTo>
                  <a:cubicBezTo>
                    <a:pt x="1518" y="15515"/>
                    <a:pt x="-1035" y="10660"/>
                    <a:pt x="374" y="6088"/>
                  </a:cubicBezTo>
                  <a:cubicBezTo>
                    <a:pt x="1794" y="1516"/>
                    <a:pt x="6652" y="-1042"/>
                    <a:pt x="11223" y="376"/>
                  </a:cubicBezTo>
                  <a:cubicBezTo>
                    <a:pt x="12309" y="712"/>
                    <a:pt x="13309" y="1256"/>
                    <a:pt x="14186" y="1979"/>
                  </a:cubicBezTo>
                  <a:close/>
                </a:path>
              </a:pathLst>
            </a:custGeom>
            <a:solidFill>
              <a:srgbClr val="D58B94"/>
            </a:solidFill>
            <a:ln w="9525" cap="flat">
              <a:noFill/>
              <a:prstDash val="solid"/>
              <a:miter/>
            </a:ln>
          </p:spPr>
          <p:txBody>
            <a:bodyPr rtlCol="0" anchor="ctr"/>
            <a:lstStyle/>
            <a:p>
              <a:endParaRPr lang="en-IN"/>
            </a:p>
          </p:txBody>
        </p:sp>
        <p:sp>
          <p:nvSpPr>
            <p:cNvPr id="3012" name="Freeform: Shape 3011">
              <a:extLst>
                <a:ext uri="{FF2B5EF4-FFF2-40B4-BE49-F238E27FC236}">
                  <a16:creationId xmlns:a16="http://schemas.microsoft.com/office/drawing/2014/main" xmlns="" id="{4EDF9D40-6F47-BBB2-B7D4-B10C836AAD6C}"/>
                </a:ext>
              </a:extLst>
            </p:cNvPr>
            <p:cNvSpPr/>
            <p:nvPr/>
          </p:nvSpPr>
          <p:spPr>
            <a:xfrm>
              <a:off x="4274831" y="941799"/>
              <a:ext cx="10996" cy="10214"/>
            </a:xfrm>
            <a:custGeom>
              <a:avLst/>
              <a:gdLst>
                <a:gd name="connsiteX0" fmla="*/ 7881 w 10996"/>
                <a:gd name="connsiteY0" fmla="*/ 1161 h 10214"/>
                <a:gd name="connsiteX1" fmla="*/ 10548 w 10996"/>
                <a:gd name="connsiteY1" fmla="*/ 8114 h 10214"/>
                <a:gd name="connsiteX2" fmla="*/ 3214 w 10996"/>
                <a:gd name="connsiteY2" fmla="*/ 9257 h 10214"/>
                <a:gd name="connsiteX3" fmla="*/ 242 w 10996"/>
                <a:gd name="connsiteY3" fmla="*/ 3213 h 10214"/>
                <a:gd name="connsiteX4" fmla="*/ 6281 w 10996"/>
                <a:gd name="connsiteY4" fmla="*/ 240 h 10214"/>
                <a:gd name="connsiteX5" fmla="*/ 7881 w 10996"/>
                <a:gd name="connsiteY5" fmla="*/ 1161 h 1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96" h="10214">
                  <a:moveTo>
                    <a:pt x="7881" y="1161"/>
                  </a:moveTo>
                  <a:cubicBezTo>
                    <a:pt x="10510" y="2371"/>
                    <a:pt x="11691" y="5456"/>
                    <a:pt x="10548" y="8114"/>
                  </a:cubicBezTo>
                  <a:cubicBezTo>
                    <a:pt x="8786" y="10367"/>
                    <a:pt x="5576" y="10867"/>
                    <a:pt x="3214" y="9257"/>
                  </a:cubicBezTo>
                  <a:cubicBezTo>
                    <a:pt x="728" y="8409"/>
                    <a:pt x="-606" y="5703"/>
                    <a:pt x="242" y="3213"/>
                  </a:cubicBezTo>
                  <a:cubicBezTo>
                    <a:pt x="1089" y="723"/>
                    <a:pt x="3795" y="-607"/>
                    <a:pt x="6281" y="240"/>
                  </a:cubicBezTo>
                  <a:cubicBezTo>
                    <a:pt x="6871" y="440"/>
                    <a:pt x="7414" y="753"/>
                    <a:pt x="7881" y="1161"/>
                  </a:cubicBezTo>
                  <a:close/>
                </a:path>
              </a:pathLst>
            </a:custGeom>
            <a:solidFill>
              <a:srgbClr val="D58B94"/>
            </a:solidFill>
            <a:ln w="9525" cap="flat">
              <a:noFill/>
              <a:prstDash val="solid"/>
              <a:miter/>
            </a:ln>
          </p:spPr>
          <p:txBody>
            <a:bodyPr rtlCol="0" anchor="ctr"/>
            <a:lstStyle/>
            <a:p>
              <a:endParaRPr lang="en-IN"/>
            </a:p>
          </p:txBody>
        </p:sp>
        <p:sp>
          <p:nvSpPr>
            <p:cNvPr id="3013" name="Freeform: Shape 3012">
              <a:extLst>
                <a:ext uri="{FF2B5EF4-FFF2-40B4-BE49-F238E27FC236}">
                  <a16:creationId xmlns:a16="http://schemas.microsoft.com/office/drawing/2014/main" xmlns="" id="{BFFDE43A-0BFC-131F-A804-BA150E1ED9DD}"/>
                </a:ext>
              </a:extLst>
            </p:cNvPr>
            <p:cNvSpPr/>
            <p:nvPr/>
          </p:nvSpPr>
          <p:spPr>
            <a:xfrm>
              <a:off x="4273816" y="956050"/>
              <a:ext cx="8342" cy="7782"/>
            </a:xfrm>
            <a:custGeom>
              <a:avLst/>
              <a:gdLst>
                <a:gd name="connsiteX0" fmla="*/ 6039 w 8342"/>
                <a:gd name="connsiteY0" fmla="*/ 816 h 7782"/>
                <a:gd name="connsiteX1" fmla="*/ 7944 w 8342"/>
                <a:gd name="connsiteY1" fmla="*/ 6142 h 7782"/>
                <a:gd name="connsiteX2" fmla="*/ 7944 w 8342"/>
                <a:gd name="connsiteY2" fmla="*/ 6150 h 7782"/>
                <a:gd name="connsiteX3" fmla="*/ 2229 w 8342"/>
                <a:gd name="connsiteY3" fmla="*/ 7008 h 7782"/>
                <a:gd name="connsiteX4" fmla="*/ 324 w 8342"/>
                <a:gd name="connsiteY4" fmla="*/ 1578 h 7782"/>
                <a:gd name="connsiteX5" fmla="*/ 6039 w 8342"/>
                <a:gd name="connsiteY5" fmla="*/ 816 h 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2" h="7782">
                  <a:moveTo>
                    <a:pt x="6039" y="816"/>
                  </a:moveTo>
                  <a:cubicBezTo>
                    <a:pt x="8039" y="1760"/>
                    <a:pt x="8887" y="4144"/>
                    <a:pt x="7944" y="6142"/>
                  </a:cubicBezTo>
                  <a:cubicBezTo>
                    <a:pt x="7944" y="6145"/>
                    <a:pt x="7944" y="6147"/>
                    <a:pt x="7944" y="6150"/>
                  </a:cubicBezTo>
                  <a:cubicBezTo>
                    <a:pt x="6572" y="7913"/>
                    <a:pt x="4058" y="8291"/>
                    <a:pt x="2229" y="7008"/>
                  </a:cubicBezTo>
                  <a:cubicBezTo>
                    <a:pt x="295" y="5956"/>
                    <a:pt x="-533" y="3609"/>
                    <a:pt x="324" y="1578"/>
                  </a:cubicBezTo>
                  <a:cubicBezTo>
                    <a:pt x="1695" y="-201"/>
                    <a:pt x="4248" y="-541"/>
                    <a:pt x="6039" y="816"/>
                  </a:cubicBezTo>
                  <a:close/>
                </a:path>
              </a:pathLst>
            </a:custGeom>
            <a:solidFill>
              <a:srgbClr val="D58B94"/>
            </a:solidFill>
            <a:ln w="9525" cap="flat">
              <a:noFill/>
              <a:prstDash val="solid"/>
              <a:miter/>
            </a:ln>
          </p:spPr>
          <p:txBody>
            <a:bodyPr rtlCol="0" anchor="ctr"/>
            <a:lstStyle/>
            <a:p>
              <a:endParaRPr lang="en-IN"/>
            </a:p>
          </p:txBody>
        </p:sp>
        <p:sp>
          <p:nvSpPr>
            <p:cNvPr id="3014" name="Freeform: Shape 3013">
              <a:extLst>
                <a:ext uri="{FF2B5EF4-FFF2-40B4-BE49-F238E27FC236}">
                  <a16:creationId xmlns:a16="http://schemas.microsoft.com/office/drawing/2014/main" xmlns="" id="{A4D82B43-6989-635A-998C-9801048B701D}"/>
                </a:ext>
              </a:extLst>
            </p:cNvPr>
            <p:cNvSpPr/>
            <p:nvPr/>
          </p:nvSpPr>
          <p:spPr>
            <a:xfrm>
              <a:off x="4280660" y="969151"/>
              <a:ext cx="6670" cy="6391"/>
            </a:xfrm>
            <a:custGeom>
              <a:avLst/>
              <a:gdLst>
                <a:gd name="connsiteX0" fmla="*/ 4814 w 6670"/>
                <a:gd name="connsiteY0" fmla="*/ 574 h 6391"/>
                <a:gd name="connsiteX1" fmla="*/ 6338 w 6670"/>
                <a:gd name="connsiteY1" fmla="*/ 5051 h 6391"/>
                <a:gd name="connsiteX2" fmla="*/ 1814 w 6670"/>
                <a:gd name="connsiteY2" fmla="*/ 5752 h 6391"/>
                <a:gd name="connsiteX3" fmla="*/ 1766 w 6670"/>
                <a:gd name="connsiteY3" fmla="*/ 5717 h 6391"/>
                <a:gd name="connsiteX4" fmla="*/ 242 w 6670"/>
                <a:gd name="connsiteY4" fmla="*/ 1336 h 6391"/>
                <a:gd name="connsiteX5" fmla="*/ 4814 w 6670"/>
                <a:gd name="connsiteY5" fmla="*/ 574 h 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0" h="6391">
                  <a:moveTo>
                    <a:pt x="4814" y="574"/>
                  </a:moveTo>
                  <a:cubicBezTo>
                    <a:pt x="6433" y="1422"/>
                    <a:pt x="7110" y="3391"/>
                    <a:pt x="6338" y="5051"/>
                  </a:cubicBezTo>
                  <a:cubicBezTo>
                    <a:pt x="5281" y="6494"/>
                    <a:pt x="3252" y="6808"/>
                    <a:pt x="1814" y="5752"/>
                  </a:cubicBezTo>
                  <a:cubicBezTo>
                    <a:pt x="1795" y="5740"/>
                    <a:pt x="1785" y="5729"/>
                    <a:pt x="1766" y="5717"/>
                  </a:cubicBezTo>
                  <a:cubicBezTo>
                    <a:pt x="232" y="4844"/>
                    <a:pt x="-415" y="2972"/>
                    <a:pt x="242" y="1336"/>
                  </a:cubicBezTo>
                  <a:cubicBezTo>
                    <a:pt x="1309" y="-109"/>
                    <a:pt x="3338" y="-446"/>
                    <a:pt x="4814" y="574"/>
                  </a:cubicBezTo>
                  <a:close/>
                </a:path>
              </a:pathLst>
            </a:custGeom>
            <a:solidFill>
              <a:srgbClr val="D58B94"/>
            </a:solidFill>
            <a:ln w="9525" cap="flat">
              <a:noFill/>
              <a:prstDash val="solid"/>
              <a:miter/>
            </a:ln>
          </p:spPr>
          <p:txBody>
            <a:bodyPr rtlCol="0" anchor="ctr"/>
            <a:lstStyle/>
            <a:p>
              <a:endParaRPr lang="en-IN"/>
            </a:p>
          </p:txBody>
        </p:sp>
        <p:sp>
          <p:nvSpPr>
            <p:cNvPr id="3015" name="Freeform: Shape 3014">
              <a:extLst>
                <a:ext uri="{FF2B5EF4-FFF2-40B4-BE49-F238E27FC236}">
                  <a16:creationId xmlns:a16="http://schemas.microsoft.com/office/drawing/2014/main" xmlns="" id="{DE79AF84-2C15-69B9-BCD0-132EB356FFC5}"/>
                </a:ext>
              </a:extLst>
            </p:cNvPr>
            <p:cNvSpPr/>
            <p:nvPr/>
          </p:nvSpPr>
          <p:spPr>
            <a:xfrm>
              <a:off x="4285144" y="959586"/>
              <a:ext cx="8737" cy="7903"/>
            </a:xfrm>
            <a:custGeom>
              <a:avLst/>
              <a:gdLst>
                <a:gd name="connsiteX0" fmla="*/ 8522 w 8737"/>
                <a:gd name="connsiteY0" fmla="*/ 3185 h 7903"/>
                <a:gd name="connsiteX1" fmla="*/ 6370 w 8737"/>
                <a:gd name="connsiteY1" fmla="*/ 7682 h 7903"/>
                <a:gd name="connsiteX2" fmla="*/ 5665 w 8737"/>
                <a:gd name="connsiteY2" fmla="*/ 7853 h 7903"/>
                <a:gd name="connsiteX3" fmla="*/ 235 w 8737"/>
                <a:gd name="connsiteY3" fmla="*/ 4519 h 7903"/>
                <a:gd name="connsiteX4" fmla="*/ 1979 w 8737"/>
                <a:gd name="connsiteY4" fmla="*/ 283 h 7903"/>
                <a:gd name="connsiteX5" fmla="*/ 2998 w 8737"/>
                <a:gd name="connsiteY5" fmla="*/ 42 h 7903"/>
                <a:gd name="connsiteX6" fmla="*/ 8522 w 8737"/>
                <a:gd name="connsiteY6" fmla="*/ 3185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7" h="7903">
                  <a:moveTo>
                    <a:pt x="8522" y="3185"/>
                  </a:moveTo>
                  <a:cubicBezTo>
                    <a:pt x="9170" y="5021"/>
                    <a:pt x="8208" y="7033"/>
                    <a:pt x="6370" y="7682"/>
                  </a:cubicBezTo>
                  <a:cubicBezTo>
                    <a:pt x="6141" y="7763"/>
                    <a:pt x="5903" y="7820"/>
                    <a:pt x="5665" y="7853"/>
                  </a:cubicBezTo>
                  <a:cubicBezTo>
                    <a:pt x="3302" y="8131"/>
                    <a:pt x="1054" y="6752"/>
                    <a:pt x="235" y="4519"/>
                  </a:cubicBezTo>
                  <a:cubicBezTo>
                    <a:pt x="-450" y="2868"/>
                    <a:pt x="331" y="972"/>
                    <a:pt x="1979" y="283"/>
                  </a:cubicBezTo>
                  <a:cubicBezTo>
                    <a:pt x="2302" y="148"/>
                    <a:pt x="2645" y="67"/>
                    <a:pt x="2998" y="42"/>
                  </a:cubicBezTo>
                  <a:cubicBezTo>
                    <a:pt x="5341" y="-309"/>
                    <a:pt x="7627" y="989"/>
                    <a:pt x="8522" y="3185"/>
                  </a:cubicBezTo>
                  <a:close/>
                </a:path>
              </a:pathLst>
            </a:custGeom>
            <a:solidFill>
              <a:srgbClr val="D58B94"/>
            </a:solidFill>
            <a:ln w="9525" cap="flat">
              <a:noFill/>
              <a:prstDash val="solid"/>
              <a:miter/>
            </a:ln>
          </p:spPr>
          <p:txBody>
            <a:bodyPr rtlCol="0" anchor="ctr"/>
            <a:lstStyle/>
            <a:p>
              <a:endParaRPr lang="en-IN"/>
            </a:p>
          </p:txBody>
        </p:sp>
        <p:sp>
          <p:nvSpPr>
            <p:cNvPr id="3016" name="Freeform: Shape 3015">
              <a:extLst>
                <a:ext uri="{FF2B5EF4-FFF2-40B4-BE49-F238E27FC236}">
                  <a16:creationId xmlns:a16="http://schemas.microsoft.com/office/drawing/2014/main" xmlns="" id="{385335ED-F150-F529-018C-FF9DB96E4889}"/>
                </a:ext>
              </a:extLst>
            </p:cNvPr>
            <p:cNvSpPr/>
            <p:nvPr/>
          </p:nvSpPr>
          <p:spPr>
            <a:xfrm>
              <a:off x="4302782" y="938673"/>
              <a:ext cx="9522" cy="9318"/>
            </a:xfrm>
            <a:custGeom>
              <a:avLst/>
              <a:gdLst>
                <a:gd name="connsiteX0" fmla="*/ 7648 w 9522"/>
                <a:gd name="connsiteY0" fmla="*/ 762 h 9318"/>
                <a:gd name="connsiteX1" fmla="*/ 8524 w 9522"/>
                <a:gd name="connsiteY1" fmla="*/ 7440 h 9318"/>
                <a:gd name="connsiteX2" fmla="*/ 1847 w 9522"/>
                <a:gd name="connsiteY2" fmla="*/ 8319 h 9318"/>
                <a:gd name="connsiteX3" fmla="*/ 504 w 9522"/>
                <a:gd name="connsiteY3" fmla="*/ 2381 h 9318"/>
                <a:gd name="connsiteX4" fmla="*/ 7648 w 9522"/>
                <a:gd name="connsiteY4" fmla="*/ 762 h 9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2" h="9318">
                  <a:moveTo>
                    <a:pt x="7648" y="762"/>
                  </a:moveTo>
                  <a:cubicBezTo>
                    <a:pt x="9734" y="2363"/>
                    <a:pt x="10125" y="5353"/>
                    <a:pt x="8524" y="7440"/>
                  </a:cubicBezTo>
                  <a:cubicBezTo>
                    <a:pt x="6924" y="9526"/>
                    <a:pt x="3933" y="9920"/>
                    <a:pt x="1847" y="8319"/>
                  </a:cubicBezTo>
                  <a:cubicBezTo>
                    <a:pt x="28" y="6923"/>
                    <a:pt x="-534" y="4426"/>
                    <a:pt x="504" y="2381"/>
                  </a:cubicBezTo>
                  <a:cubicBezTo>
                    <a:pt x="2047" y="-11"/>
                    <a:pt x="5219" y="-730"/>
                    <a:pt x="7648" y="762"/>
                  </a:cubicBezTo>
                  <a:close/>
                </a:path>
              </a:pathLst>
            </a:custGeom>
            <a:solidFill>
              <a:srgbClr val="D58B94"/>
            </a:solidFill>
            <a:ln w="9525" cap="flat">
              <a:noFill/>
              <a:prstDash val="solid"/>
              <a:miter/>
            </a:ln>
          </p:spPr>
          <p:txBody>
            <a:bodyPr rtlCol="0" anchor="ctr"/>
            <a:lstStyle/>
            <a:p>
              <a:endParaRPr lang="en-IN"/>
            </a:p>
          </p:txBody>
        </p:sp>
        <p:sp>
          <p:nvSpPr>
            <p:cNvPr id="3017" name="Freeform: Shape 3016">
              <a:extLst>
                <a:ext uri="{FF2B5EF4-FFF2-40B4-BE49-F238E27FC236}">
                  <a16:creationId xmlns:a16="http://schemas.microsoft.com/office/drawing/2014/main" xmlns="" id="{1525E73F-100E-333B-517C-6370901BCE98}"/>
                </a:ext>
              </a:extLst>
            </p:cNvPr>
            <p:cNvSpPr/>
            <p:nvPr/>
          </p:nvSpPr>
          <p:spPr>
            <a:xfrm>
              <a:off x="4291121" y="948575"/>
              <a:ext cx="16685" cy="16577"/>
            </a:xfrm>
            <a:custGeom>
              <a:avLst/>
              <a:gdLst>
                <a:gd name="connsiteX0" fmla="*/ 12165 w 16685"/>
                <a:gd name="connsiteY0" fmla="*/ 957 h 16577"/>
                <a:gd name="connsiteX1" fmla="*/ 15974 w 16685"/>
                <a:gd name="connsiteY1" fmla="*/ 11339 h 16577"/>
                <a:gd name="connsiteX2" fmla="*/ 5211 w 16685"/>
                <a:gd name="connsiteY2" fmla="*/ 15973 h 16577"/>
                <a:gd name="connsiteX3" fmla="*/ 573 w 16685"/>
                <a:gd name="connsiteY3" fmla="*/ 5210 h 16577"/>
                <a:gd name="connsiteX4" fmla="*/ 11336 w 16685"/>
                <a:gd name="connsiteY4" fmla="*/ 575 h 16577"/>
                <a:gd name="connsiteX5" fmla="*/ 12165 w 16685"/>
                <a:gd name="connsiteY5" fmla="*/ 957 h 1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85" h="16577">
                  <a:moveTo>
                    <a:pt x="12165" y="957"/>
                  </a:moveTo>
                  <a:cubicBezTo>
                    <a:pt x="16051" y="2805"/>
                    <a:pt x="17737" y="7417"/>
                    <a:pt x="15974" y="11339"/>
                  </a:cubicBezTo>
                  <a:cubicBezTo>
                    <a:pt x="14279" y="15591"/>
                    <a:pt x="9459" y="17665"/>
                    <a:pt x="5211" y="15973"/>
                  </a:cubicBezTo>
                  <a:cubicBezTo>
                    <a:pt x="963" y="14280"/>
                    <a:pt x="-1113" y="9462"/>
                    <a:pt x="573" y="5210"/>
                  </a:cubicBezTo>
                  <a:cubicBezTo>
                    <a:pt x="2268" y="957"/>
                    <a:pt x="7088" y="-1118"/>
                    <a:pt x="11336" y="575"/>
                  </a:cubicBezTo>
                  <a:cubicBezTo>
                    <a:pt x="11622" y="687"/>
                    <a:pt x="11898" y="815"/>
                    <a:pt x="12165" y="957"/>
                  </a:cubicBezTo>
                  <a:close/>
                </a:path>
              </a:pathLst>
            </a:custGeom>
            <a:solidFill>
              <a:srgbClr val="D58B94"/>
            </a:solidFill>
            <a:ln w="9525" cap="flat">
              <a:noFill/>
              <a:prstDash val="solid"/>
              <a:miter/>
            </a:ln>
          </p:spPr>
          <p:txBody>
            <a:bodyPr rtlCol="0" anchor="ctr"/>
            <a:lstStyle/>
            <a:p>
              <a:endParaRPr lang="en-IN"/>
            </a:p>
          </p:txBody>
        </p:sp>
        <p:sp>
          <p:nvSpPr>
            <p:cNvPr id="3018" name="Freeform: Shape 3017">
              <a:extLst>
                <a:ext uri="{FF2B5EF4-FFF2-40B4-BE49-F238E27FC236}">
                  <a16:creationId xmlns:a16="http://schemas.microsoft.com/office/drawing/2014/main" xmlns="" id="{459F995E-A0EF-60C1-D693-AE06EB3BCE49}"/>
                </a:ext>
              </a:extLst>
            </p:cNvPr>
            <p:cNvSpPr/>
            <p:nvPr/>
          </p:nvSpPr>
          <p:spPr>
            <a:xfrm>
              <a:off x="4308078" y="929815"/>
              <a:ext cx="7015" cy="6391"/>
            </a:xfrm>
            <a:custGeom>
              <a:avLst/>
              <a:gdLst>
                <a:gd name="connsiteX0" fmla="*/ 4828 w 7015"/>
                <a:gd name="connsiteY0" fmla="*/ 667 h 6391"/>
                <a:gd name="connsiteX1" fmla="*/ 6828 w 7015"/>
                <a:gd name="connsiteY1" fmla="*/ 4858 h 6391"/>
                <a:gd name="connsiteX2" fmla="*/ 2361 w 7015"/>
                <a:gd name="connsiteY2" fmla="*/ 5881 h 6391"/>
                <a:gd name="connsiteX3" fmla="*/ 2256 w 7015"/>
                <a:gd name="connsiteY3" fmla="*/ 5811 h 6391"/>
                <a:gd name="connsiteX4" fmla="*/ 66 w 7015"/>
                <a:gd name="connsiteY4" fmla="*/ 2253 h 6391"/>
                <a:gd name="connsiteX5" fmla="*/ 3628 w 7015"/>
                <a:gd name="connsiteY5" fmla="*/ 66 h 6391"/>
                <a:gd name="connsiteX6" fmla="*/ 4828 w 7015"/>
                <a:gd name="connsiteY6" fmla="*/ 667 h 6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15" h="6391">
                  <a:moveTo>
                    <a:pt x="4828" y="667"/>
                  </a:moveTo>
                  <a:cubicBezTo>
                    <a:pt x="6514" y="1294"/>
                    <a:pt x="7400" y="3150"/>
                    <a:pt x="6828" y="4858"/>
                  </a:cubicBezTo>
                  <a:cubicBezTo>
                    <a:pt x="5876" y="6374"/>
                    <a:pt x="3876" y="6832"/>
                    <a:pt x="2361" y="5881"/>
                  </a:cubicBezTo>
                  <a:cubicBezTo>
                    <a:pt x="2332" y="5858"/>
                    <a:pt x="2294" y="5834"/>
                    <a:pt x="2256" y="5811"/>
                  </a:cubicBezTo>
                  <a:cubicBezTo>
                    <a:pt x="666" y="5433"/>
                    <a:pt x="-306" y="3840"/>
                    <a:pt x="66" y="2253"/>
                  </a:cubicBezTo>
                  <a:cubicBezTo>
                    <a:pt x="447" y="667"/>
                    <a:pt x="2037" y="-312"/>
                    <a:pt x="3628" y="66"/>
                  </a:cubicBezTo>
                  <a:cubicBezTo>
                    <a:pt x="4066" y="172"/>
                    <a:pt x="4476" y="377"/>
                    <a:pt x="4828" y="667"/>
                  </a:cubicBezTo>
                  <a:close/>
                </a:path>
              </a:pathLst>
            </a:custGeom>
            <a:solidFill>
              <a:srgbClr val="D58B94"/>
            </a:solidFill>
            <a:ln w="9525" cap="flat">
              <a:noFill/>
              <a:prstDash val="solid"/>
              <a:miter/>
            </a:ln>
          </p:spPr>
          <p:txBody>
            <a:bodyPr rtlCol="0" anchor="ctr"/>
            <a:lstStyle/>
            <a:p>
              <a:endParaRPr lang="en-IN"/>
            </a:p>
          </p:txBody>
        </p:sp>
        <p:sp>
          <p:nvSpPr>
            <p:cNvPr id="3019" name="Freeform: Shape 3018">
              <a:extLst>
                <a:ext uri="{FF2B5EF4-FFF2-40B4-BE49-F238E27FC236}">
                  <a16:creationId xmlns:a16="http://schemas.microsoft.com/office/drawing/2014/main" xmlns="" id="{AAD30B6D-124A-816E-9FD4-DCAC9190BA67}"/>
                </a:ext>
              </a:extLst>
            </p:cNvPr>
            <p:cNvSpPr/>
            <p:nvPr/>
          </p:nvSpPr>
          <p:spPr>
            <a:xfrm>
              <a:off x="4319784" y="938246"/>
              <a:ext cx="6060" cy="5602"/>
            </a:xfrm>
            <a:custGeom>
              <a:avLst/>
              <a:gdLst>
                <a:gd name="connsiteX0" fmla="*/ 4171 w 6060"/>
                <a:gd name="connsiteY0" fmla="*/ 428 h 5602"/>
                <a:gd name="connsiteX1" fmla="*/ 5886 w 6060"/>
                <a:gd name="connsiteY1" fmla="*/ 4142 h 5602"/>
                <a:gd name="connsiteX2" fmla="*/ 1790 w 6060"/>
                <a:gd name="connsiteY2" fmla="*/ 5190 h 5602"/>
                <a:gd name="connsiteX3" fmla="*/ 170 w 6060"/>
                <a:gd name="connsiteY3" fmla="*/ 1285 h 5602"/>
                <a:gd name="connsiteX4" fmla="*/ 4171 w 6060"/>
                <a:gd name="connsiteY4" fmla="*/ 428 h 5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0" h="5602">
                  <a:moveTo>
                    <a:pt x="4171" y="428"/>
                  </a:moveTo>
                  <a:cubicBezTo>
                    <a:pt x="5647" y="1005"/>
                    <a:pt x="6400" y="2645"/>
                    <a:pt x="5886" y="4142"/>
                  </a:cubicBezTo>
                  <a:cubicBezTo>
                    <a:pt x="5019" y="5536"/>
                    <a:pt x="3219" y="5998"/>
                    <a:pt x="1790" y="5190"/>
                  </a:cubicBezTo>
                  <a:cubicBezTo>
                    <a:pt x="323" y="4500"/>
                    <a:pt x="-373" y="2810"/>
                    <a:pt x="170" y="1285"/>
                  </a:cubicBezTo>
                  <a:cubicBezTo>
                    <a:pt x="1056" y="-29"/>
                    <a:pt x="2828" y="-407"/>
                    <a:pt x="4171" y="428"/>
                  </a:cubicBezTo>
                  <a:close/>
                </a:path>
              </a:pathLst>
            </a:custGeom>
            <a:solidFill>
              <a:srgbClr val="D58B94"/>
            </a:solidFill>
            <a:ln w="9525" cap="flat">
              <a:noFill/>
              <a:prstDash val="solid"/>
              <a:miter/>
            </a:ln>
          </p:spPr>
          <p:txBody>
            <a:bodyPr rtlCol="0" anchor="ctr"/>
            <a:lstStyle/>
            <a:p>
              <a:endParaRPr lang="en-IN"/>
            </a:p>
          </p:txBody>
        </p:sp>
        <p:sp>
          <p:nvSpPr>
            <p:cNvPr id="3020" name="Freeform: Shape 3019">
              <a:extLst>
                <a:ext uri="{FF2B5EF4-FFF2-40B4-BE49-F238E27FC236}">
                  <a16:creationId xmlns:a16="http://schemas.microsoft.com/office/drawing/2014/main" xmlns="" id="{06C718DC-FD2F-423D-B2A5-415B2D0A985D}"/>
                </a:ext>
              </a:extLst>
            </p:cNvPr>
            <p:cNvSpPr/>
            <p:nvPr/>
          </p:nvSpPr>
          <p:spPr>
            <a:xfrm>
              <a:off x="4323528" y="947214"/>
              <a:ext cx="9453" cy="8984"/>
            </a:xfrm>
            <a:custGeom>
              <a:avLst/>
              <a:gdLst>
                <a:gd name="connsiteX0" fmla="*/ 6809 w 9453"/>
                <a:gd name="connsiteY0" fmla="*/ 603 h 8984"/>
                <a:gd name="connsiteX1" fmla="*/ 9009 w 9453"/>
                <a:gd name="connsiteY1" fmla="*/ 6684 h 8984"/>
                <a:gd name="connsiteX2" fmla="*/ 9000 w 9453"/>
                <a:gd name="connsiteY2" fmla="*/ 6699 h 8984"/>
                <a:gd name="connsiteX3" fmla="*/ 2618 w 9453"/>
                <a:gd name="connsiteY3" fmla="*/ 8318 h 8984"/>
                <a:gd name="connsiteX4" fmla="*/ 418 w 9453"/>
                <a:gd name="connsiteY4" fmla="*/ 2237 h 8984"/>
                <a:gd name="connsiteX5" fmla="*/ 427 w 9453"/>
                <a:gd name="connsiteY5" fmla="*/ 2222 h 8984"/>
                <a:gd name="connsiteX6" fmla="*/ 6809 w 9453"/>
                <a:gd name="connsiteY6" fmla="*/ 603 h 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53" h="8984">
                  <a:moveTo>
                    <a:pt x="6809" y="603"/>
                  </a:moveTo>
                  <a:cubicBezTo>
                    <a:pt x="9095" y="1675"/>
                    <a:pt x="10076" y="4397"/>
                    <a:pt x="9009" y="6684"/>
                  </a:cubicBezTo>
                  <a:cubicBezTo>
                    <a:pt x="9000" y="6688"/>
                    <a:pt x="9000" y="6694"/>
                    <a:pt x="9000" y="6699"/>
                  </a:cubicBezTo>
                  <a:cubicBezTo>
                    <a:pt x="7676" y="8903"/>
                    <a:pt x="4827" y="9626"/>
                    <a:pt x="2618" y="8318"/>
                  </a:cubicBezTo>
                  <a:cubicBezTo>
                    <a:pt x="332" y="7245"/>
                    <a:pt x="-649" y="4523"/>
                    <a:pt x="418" y="2237"/>
                  </a:cubicBezTo>
                  <a:cubicBezTo>
                    <a:pt x="418" y="2232"/>
                    <a:pt x="427" y="2227"/>
                    <a:pt x="427" y="2222"/>
                  </a:cubicBezTo>
                  <a:cubicBezTo>
                    <a:pt x="1779" y="62"/>
                    <a:pt x="4589" y="-652"/>
                    <a:pt x="6809" y="603"/>
                  </a:cubicBezTo>
                  <a:close/>
                </a:path>
              </a:pathLst>
            </a:custGeom>
            <a:solidFill>
              <a:srgbClr val="D58B94"/>
            </a:solidFill>
            <a:ln w="9525" cap="flat">
              <a:noFill/>
              <a:prstDash val="solid"/>
              <a:miter/>
            </a:ln>
          </p:spPr>
          <p:txBody>
            <a:bodyPr rtlCol="0" anchor="ctr"/>
            <a:lstStyle/>
            <a:p>
              <a:endParaRPr lang="en-IN"/>
            </a:p>
          </p:txBody>
        </p:sp>
        <p:sp>
          <p:nvSpPr>
            <p:cNvPr id="3021" name="Freeform: Shape 3020">
              <a:extLst>
                <a:ext uri="{FF2B5EF4-FFF2-40B4-BE49-F238E27FC236}">
                  <a16:creationId xmlns:a16="http://schemas.microsoft.com/office/drawing/2014/main" xmlns="" id="{4FE51C84-906F-27C1-BFE1-B9E9D7F989D9}"/>
                </a:ext>
              </a:extLst>
            </p:cNvPr>
            <p:cNvSpPr/>
            <p:nvPr/>
          </p:nvSpPr>
          <p:spPr>
            <a:xfrm>
              <a:off x="4314667" y="958288"/>
              <a:ext cx="11664" cy="11326"/>
            </a:xfrm>
            <a:custGeom>
              <a:avLst/>
              <a:gdLst>
                <a:gd name="connsiteX0" fmla="*/ 8335 w 11664"/>
                <a:gd name="connsiteY0" fmla="*/ 864 h 11326"/>
                <a:gd name="connsiteX1" fmla="*/ 11097 w 11664"/>
                <a:gd name="connsiteY1" fmla="*/ 8579 h 11326"/>
                <a:gd name="connsiteX2" fmla="*/ 3392 w 11664"/>
                <a:gd name="connsiteY2" fmla="*/ 10512 h 11326"/>
                <a:gd name="connsiteX3" fmla="*/ 3192 w 11664"/>
                <a:gd name="connsiteY3" fmla="*/ 10389 h 11326"/>
                <a:gd name="connsiteX4" fmla="*/ 525 w 11664"/>
                <a:gd name="connsiteY4" fmla="*/ 2673 h 11326"/>
                <a:gd name="connsiteX5" fmla="*/ 8250 w 11664"/>
                <a:gd name="connsiteY5" fmla="*/ 811 h 11326"/>
                <a:gd name="connsiteX6" fmla="*/ 8335 w 11664"/>
                <a:gd name="connsiteY6" fmla="*/ 864 h 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4" h="11326">
                  <a:moveTo>
                    <a:pt x="8335" y="864"/>
                  </a:moveTo>
                  <a:cubicBezTo>
                    <a:pt x="11221" y="2237"/>
                    <a:pt x="12459" y="5685"/>
                    <a:pt x="11097" y="8579"/>
                  </a:cubicBezTo>
                  <a:cubicBezTo>
                    <a:pt x="9507" y="11241"/>
                    <a:pt x="6049" y="12107"/>
                    <a:pt x="3392" y="10512"/>
                  </a:cubicBezTo>
                  <a:cubicBezTo>
                    <a:pt x="3325" y="10472"/>
                    <a:pt x="3258" y="10432"/>
                    <a:pt x="3192" y="10389"/>
                  </a:cubicBezTo>
                  <a:cubicBezTo>
                    <a:pt x="382" y="8944"/>
                    <a:pt x="-790" y="5544"/>
                    <a:pt x="525" y="2673"/>
                  </a:cubicBezTo>
                  <a:cubicBezTo>
                    <a:pt x="2144" y="25"/>
                    <a:pt x="5601" y="-808"/>
                    <a:pt x="8250" y="811"/>
                  </a:cubicBezTo>
                  <a:cubicBezTo>
                    <a:pt x="8278" y="828"/>
                    <a:pt x="8307" y="846"/>
                    <a:pt x="8335" y="864"/>
                  </a:cubicBezTo>
                  <a:close/>
                </a:path>
              </a:pathLst>
            </a:custGeom>
            <a:solidFill>
              <a:srgbClr val="D58B94"/>
            </a:solidFill>
            <a:ln w="9525" cap="flat">
              <a:noFill/>
              <a:prstDash val="solid"/>
              <a:miter/>
            </a:ln>
          </p:spPr>
          <p:txBody>
            <a:bodyPr rtlCol="0" anchor="ctr"/>
            <a:lstStyle/>
            <a:p>
              <a:endParaRPr lang="en-IN"/>
            </a:p>
          </p:txBody>
        </p:sp>
        <p:sp>
          <p:nvSpPr>
            <p:cNvPr id="3022" name="Freeform: Shape 3021">
              <a:extLst>
                <a:ext uri="{FF2B5EF4-FFF2-40B4-BE49-F238E27FC236}">
                  <a16:creationId xmlns:a16="http://schemas.microsoft.com/office/drawing/2014/main" xmlns="" id="{CDCC79B5-FB95-978D-A173-D83419747AAB}"/>
                </a:ext>
              </a:extLst>
            </p:cNvPr>
            <p:cNvSpPr/>
            <p:nvPr/>
          </p:nvSpPr>
          <p:spPr>
            <a:xfrm>
              <a:off x="4294735" y="967556"/>
              <a:ext cx="11742" cy="11115"/>
            </a:xfrm>
            <a:custGeom>
              <a:avLst/>
              <a:gdLst>
                <a:gd name="connsiteX0" fmla="*/ 8265 w 11742"/>
                <a:gd name="connsiteY0" fmla="*/ 931 h 11115"/>
                <a:gd name="connsiteX1" fmla="*/ 11418 w 11742"/>
                <a:gd name="connsiteY1" fmla="*/ 7634 h 11115"/>
                <a:gd name="connsiteX2" fmla="*/ 4721 w 11742"/>
                <a:gd name="connsiteY2" fmla="*/ 10790 h 11115"/>
                <a:gd name="connsiteX3" fmla="*/ 3026 w 11742"/>
                <a:gd name="connsiteY3" fmla="*/ 9789 h 11115"/>
                <a:gd name="connsiteX4" fmla="*/ 550 w 11742"/>
                <a:gd name="connsiteY4" fmla="*/ 2264 h 11115"/>
                <a:gd name="connsiteX5" fmla="*/ 8265 w 11742"/>
                <a:gd name="connsiteY5" fmla="*/ 931 h 1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42" h="11115">
                  <a:moveTo>
                    <a:pt x="8265" y="931"/>
                  </a:moveTo>
                  <a:cubicBezTo>
                    <a:pt x="10989" y="1910"/>
                    <a:pt x="12399" y="4911"/>
                    <a:pt x="11418" y="7634"/>
                  </a:cubicBezTo>
                  <a:cubicBezTo>
                    <a:pt x="10446" y="10356"/>
                    <a:pt x="7436" y="11769"/>
                    <a:pt x="4721" y="10790"/>
                  </a:cubicBezTo>
                  <a:cubicBezTo>
                    <a:pt x="4093" y="10566"/>
                    <a:pt x="3521" y="10226"/>
                    <a:pt x="3026" y="9789"/>
                  </a:cubicBezTo>
                  <a:cubicBezTo>
                    <a:pt x="312" y="8353"/>
                    <a:pt x="-774" y="5030"/>
                    <a:pt x="550" y="2264"/>
                  </a:cubicBezTo>
                  <a:cubicBezTo>
                    <a:pt x="2369" y="-148"/>
                    <a:pt x="5741" y="-733"/>
                    <a:pt x="8265" y="931"/>
                  </a:cubicBezTo>
                  <a:close/>
                </a:path>
              </a:pathLst>
            </a:custGeom>
            <a:solidFill>
              <a:srgbClr val="D58B94"/>
            </a:solidFill>
            <a:ln w="9525" cap="flat">
              <a:noFill/>
              <a:prstDash val="solid"/>
              <a:miter/>
            </a:ln>
          </p:spPr>
          <p:txBody>
            <a:bodyPr rtlCol="0" anchor="ctr"/>
            <a:lstStyle/>
            <a:p>
              <a:endParaRPr lang="en-IN"/>
            </a:p>
          </p:txBody>
        </p:sp>
        <p:sp>
          <p:nvSpPr>
            <p:cNvPr id="3023" name="Freeform: Shape 3022">
              <a:extLst>
                <a:ext uri="{FF2B5EF4-FFF2-40B4-BE49-F238E27FC236}">
                  <a16:creationId xmlns:a16="http://schemas.microsoft.com/office/drawing/2014/main" xmlns="" id="{A0A22DC9-FB98-C512-EFB1-643243CB952B}"/>
                </a:ext>
              </a:extLst>
            </p:cNvPr>
            <p:cNvSpPr/>
            <p:nvPr/>
          </p:nvSpPr>
          <p:spPr>
            <a:xfrm>
              <a:off x="4309633" y="975935"/>
              <a:ext cx="4381" cy="4183"/>
            </a:xfrm>
            <a:custGeom>
              <a:avLst/>
              <a:gdLst>
                <a:gd name="connsiteX0" fmla="*/ 3178 w 4381"/>
                <a:gd name="connsiteY0" fmla="*/ 362 h 4183"/>
                <a:gd name="connsiteX1" fmla="*/ 4159 w 4381"/>
                <a:gd name="connsiteY1" fmla="*/ 3158 h 4183"/>
                <a:gd name="connsiteX2" fmla="*/ 4130 w 4381"/>
                <a:gd name="connsiteY2" fmla="*/ 3220 h 4183"/>
                <a:gd name="connsiteX3" fmla="*/ 1225 w 4381"/>
                <a:gd name="connsiteY3" fmla="*/ 3826 h 4183"/>
                <a:gd name="connsiteX4" fmla="*/ 1177 w 4381"/>
                <a:gd name="connsiteY4" fmla="*/ 3791 h 4183"/>
                <a:gd name="connsiteX5" fmla="*/ 196 w 4381"/>
                <a:gd name="connsiteY5" fmla="*/ 996 h 4183"/>
                <a:gd name="connsiteX6" fmla="*/ 225 w 4381"/>
                <a:gd name="connsiteY6" fmla="*/ 934 h 4183"/>
                <a:gd name="connsiteX7" fmla="*/ 3130 w 4381"/>
                <a:gd name="connsiteY7" fmla="*/ 327 h 4183"/>
                <a:gd name="connsiteX8" fmla="*/ 3178 w 4381"/>
                <a:gd name="connsiteY8" fmla="*/ 362 h 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 h="4183">
                  <a:moveTo>
                    <a:pt x="3178" y="362"/>
                  </a:moveTo>
                  <a:cubicBezTo>
                    <a:pt x="4225" y="862"/>
                    <a:pt x="4664" y="2114"/>
                    <a:pt x="4159" y="3158"/>
                  </a:cubicBezTo>
                  <a:cubicBezTo>
                    <a:pt x="4149" y="3179"/>
                    <a:pt x="4139" y="3200"/>
                    <a:pt x="4130" y="3220"/>
                  </a:cubicBezTo>
                  <a:cubicBezTo>
                    <a:pt x="3492" y="4188"/>
                    <a:pt x="2197" y="4460"/>
                    <a:pt x="1225" y="3826"/>
                  </a:cubicBezTo>
                  <a:cubicBezTo>
                    <a:pt x="1216" y="3815"/>
                    <a:pt x="1196" y="3804"/>
                    <a:pt x="1177" y="3791"/>
                  </a:cubicBezTo>
                  <a:cubicBezTo>
                    <a:pt x="130" y="3291"/>
                    <a:pt x="-309" y="2040"/>
                    <a:pt x="196" y="996"/>
                  </a:cubicBezTo>
                  <a:cubicBezTo>
                    <a:pt x="206" y="975"/>
                    <a:pt x="215" y="955"/>
                    <a:pt x="225" y="934"/>
                  </a:cubicBezTo>
                  <a:cubicBezTo>
                    <a:pt x="863" y="-35"/>
                    <a:pt x="2158" y="-306"/>
                    <a:pt x="3130" y="327"/>
                  </a:cubicBezTo>
                  <a:cubicBezTo>
                    <a:pt x="3140" y="338"/>
                    <a:pt x="3158" y="350"/>
                    <a:pt x="3178" y="362"/>
                  </a:cubicBezTo>
                  <a:close/>
                </a:path>
              </a:pathLst>
            </a:custGeom>
            <a:solidFill>
              <a:srgbClr val="D58B94"/>
            </a:solidFill>
            <a:ln w="9525" cap="flat">
              <a:noFill/>
              <a:prstDash val="solid"/>
              <a:miter/>
            </a:ln>
          </p:spPr>
          <p:txBody>
            <a:bodyPr rtlCol="0" anchor="ctr"/>
            <a:lstStyle/>
            <a:p>
              <a:endParaRPr lang="en-IN"/>
            </a:p>
          </p:txBody>
        </p:sp>
        <p:sp>
          <p:nvSpPr>
            <p:cNvPr id="3024" name="Freeform: Shape 3023">
              <a:extLst>
                <a:ext uri="{FF2B5EF4-FFF2-40B4-BE49-F238E27FC236}">
                  <a16:creationId xmlns:a16="http://schemas.microsoft.com/office/drawing/2014/main" xmlns="" id="{535C0386-3032-2F76-144E-37781602E3F4}"/>
                </a:ext>
              </a:extLst>
            </p:cNvPr>
            <p:cNvSpPr/>
            <p:nvPr/>
          </p:nvSpPr>
          <p:spPr>
            <a:xfrm>
              <a:off x="4250004" y="920703"/>
              <a:ext cx="8712" cy="7993"/>
            </a:xfrm>
            <a:custGeom>
              <a:avLst/>
              <a:gdLst>
                <a:gd name="connsiteX0" fmla="*/ 6133 w 8712"/>
                <a:gd name="connsiteY0" fmla="*/ 730 h 7993"/>
                <a:gd name="connsiteX1" fmla="*/ 8419 w 8712"/>
                <a:gd name="connsiteY1" fmla="*/ 6254 h 7993"/>
                <a:gd name="connsiteX2" fmla="*/ 2609 w 8712"/>
                <a:gd name="connsiteY2" fmla="*/ 7207 h 7993"/>
                <a:gd name="connsiteX3" fmla="*/ 227 w 8712"/>
                <a:gd name="connsiteY3" fmla="*/ 1682 h 7993"/>
                <a:gd name="connsiteX4" fmla="*/ 6133 w 8712"/>
                <a:gd name="connsiteY4" fmla="*/ 730 h 7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2" h="7993">
                  <a:moveTo>
                    <a:pt x="6133" y="730"/>
                  </a:moveTo>
                  <a:cubicBezTo>
                    <a:pt x="8228" y="1684"/>
                    <a:pt x="9228" y="4098"/>
                    <a:pt x="8419" y="6254"/>
                  </a:cubicBezTo>
                  <a:cubicBezTo>
                    <a:pt x="7066" y="8108"/>
                    <a:pt x="4476" y="8533"/>
                    <a:pt x="2609" y="7207"/>
                  </a:cubicBezTo>
                  <a:cubicBezTo>
                    <a:pt x="513" y="6252"/>
                    <a:pt x="-516" y="3862"/>
                    <a:pt x="227" y="1682"/>
                  </a:cubicBezTo>
                  <a:cubicBezTo>
                    <a:pt x="1637" y="-139"/>
                    <a:pt x="4218" y="-555"/>
                    <a:pt x="6133" y="730"/>
                  </a:cubicBezTo>
                  <a:close/>
                </a:path>
              </a:pathLst>
            </a:custGeom>
            <a:solidFill>
              <a:srgbClr val="D58B94"/>
            </a:solidFill>
            <a:ln w="9525" cap="flat">
              <a:noFill/>
              <a:prstDash val="solid"/>
              <a:miter/>
            </a:ln>
          </p:spPr>
          <p:txBody>
            <a:bodyPr rtlCol="0" anchor="ctr"/>
            <a:lstStyle/>
            <a:p>
              <a:endParaRPr lang="en-IN"/>
            </a:p>
          </p:txBody>
        </p:sp>
        <p:sp>
          <p:nvSpPr>
            <p:cNvPr id="3025" name="Freeform: Shape 3024">
              <a:extLst>
                <a:ext uri="{FF2B5EF4-FFF2-40B4-BE49-F238E27FC236}">
                  <a16:creationId xmlns:a16="http://schemas.microsoft.com/office/drawing/2014/main" xmlns="" id="{C38AF9BE-E0F8-7D91-9F76-658A57737656}"/>
                </a:ext>
              </a:extLst>
            </p:cNvPr>
            <p:cNvSpPr/>
            <p:nvPr/>
          </p:nvSpPr>
          <p:spPr>
            <a:xfrm>
              <a:off x="4245476" y="934570"/>
              <a:ext cx="10971" cy="10049"/>
            </a:xfrm>
            <a:custGeom>
              <a:avLst/>
              <a:gdLst>
                <a:gd name="connsiteX0" fmla="*/ 7899 w 10971"/>
                <a:gd name="connsiteY0" fmla="*/ 1436 h 10049"/>
                <a:gd name="connsiteX1" fmla="*/ 10566 w 10971"/>
                <a:gd name="connsiteY1" fmla="*/ 8104 h 10049"/>
                <a:gd name="connsiteX2" fmla="*/ 3327 w 10971"/>
                <a:gd name="connsiteY2" fmla="*/ 8961 h 10049"/>
                <a:gd name="connsiteX3" fmla="*/ 155 w 10971"/>
                <a:gd name="connsiteY3" fmla="*/ 3326 h 10049"/>
                <a:gd name="connsiteX4" fmla="*/ 5794 w 10971"/>
                <a:gd name="connsiteY4" fmla="*/ 155 h 10049"/>
                <a:gd name="connsiteX5" fmla="*/ 7899 w 10971"/>
                <a:gd name="connsiteY5" fmla="*/ 1436 h 10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71" h="10049">
                  <a:moveTo>
                    <a:pt x="7899" y="1436"/>
                  </a:moveTo>
                  <a:cubicBezTo>
                    <a:pt x="10452" y="2568"/>
                    <a:pt x="11633" y="5525"/>
                    <a:pt x="10566" y="8104"/>
                  </a:cubicBezTo>
                  <a:cubicBezTo>
                    <a:pt x="8785" y="10296"/>
                    <a:pt x="5575" y="10676"/>
                    <a:pt x="3327" y="8961"/>
                  </a:cubicBezTo>
                  <a:cubicBezTo>
                    <a:pt x="898" y="8281"/>
                    <a:pt x="-521" y="5758"/>
                    <a:pt x="155" y="3326"/>
                  </a:cubicBezTo>
                  <a:cubicBezTo>
                    <a:pt x="832" y="894"/>
                    <a:pt x="3356" y="-525"/>
                    <a:pt x="5794" y="155"/>
                  </a:cubicBezTo>
                  <a:cubicBezTo>
                    <a:pt x="6594" y="381"/>
                    <a:pt x="7327" y="824"/>
                    <a:pt x="7899" y="1436"/>
                  </a:cubicBezTo>
                  <a:close/>
                </a:path>
              </a:pathLst>
            </a:custGeom>
            <a:solidFill>
              <a:srgbClr val="D58B94"/>
            </a:solidFill>
            <a:ln w="9525" cap="flat">
              <a:noFill/>
              <a:prstDash val="solid"/>
              <a:miter/>
            </a:ln>
          </p:spPr>
          <p:txBody>
            <a:bodyPr rtlCol="0" anchor="ctr"/>
            <a:lstStyle/>
            <a:p>
              <a:endParaRPr lang="en-IN"/>
            </a:p>
          </p:txBody>
        </p:sp>
        <p:sp>
          <p:nvSpPr>
            <p:cNvPr id="3026" name="Freeform: Shape 3025">
              <a:extLst>
                <a:ext uri="{FF2B5EF4-FFF2-40B4-BE49-F238E27FC236}">
                  <a16:creationId xmlns:a16="http://schemas.microsoft.com/office/drawing/2014/main" xmlns="" id="{29DFB6C3-1B1B-67A1-B859-12B45DA05FB3}"/>
                </a:ext>
              </a:extLst>
            </p:cNvPr>
            <p:cNvSpPr/>
            <p:nvPr/>
          </p:nvSpPr>
          <p:spPr>
            <a:xfrm>
              <a:off x="4332572" y="975961"/>
              <a:ext cx="7896" cy="7654"/>
            </a:xfrm>
            <a:custGeom>
              <a:avLst/>
              <a:gdLst>
                <a:gd name="connsiteX0" fmla="*/ 5670 w 7896"/>
                <a:gd name="connsiteY0" fmla="*/ 527 h 7654"/>
                <a:gd name="connsiteX1" fmla="*/ 7566 w 7896"/>
                <a:gd name="connsiteY1" fmla="*/ 5428 h 7654"/>
                <a:gd name="connsiteX2" fmla="*/ 2660 w 7896"/>
                <a:gd name="connsiteY2" fmla="*/ 7321 h 7654"/>
                <a:gd name="connsiteX3" fmla="*/ 1955 w 7896"/>
                <a:gd name="connsiteY3" fmla="*/ 6909 h 7654"/>
                <a:gd name="connsiteX4" fmla="*/ 422 w 7896"/>
                <a:gd name="connsiteY4" fmla="*/ 1885 h 7654"/>
                <a:gd name="connsiteX5" fmla="*/ 431 w 7896"/>
                <a:gd name="connsiteY5" fmla="*/ 1860 h 7654"/>
                <a:gd name="connsiteX6" fmla="*/ 5651 w 7896"/>
                <a:gd name="connsiteY6" fmla="*/ 514 h 7654"/>
                <a:gd name="connsiteX7" fmla="*/ 5670 w 7896"/>
                <a:gd name="connsiteY7" fmla="*/ 527 h 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6" h="7654">
                  <a:moveTo>
                    <a:pt x="5670" y="527"/>
                  </a:moveTo>
                  <a:cubicBezTo>
                    <a:pt x="7547" y="1358"/>
                    <a:pt x="8394" y="3551"/>
                    <a:pt x="7566" y="5428"/>
                  </a:cubicBezTo>
                  <a:cubicBezTo>
                    <a:pt x="6737" y="7303"/>
                    <a:pt x="4537" y="8151"/>
                    <a:pt x="2660" y="7321"/>
                  </a:cubicBezTo>
                  <a:cubicBezTo>
                    <a:pt x="2413" y="7210"/>
                    <a:pt x="2175" y="7072"/>
                    <a:pt x="1955" y="6909"/>
                  </a:cubicBezTo>
                  <a:cubicBezTo>
                    <a:pt x="146" y="5946"/>
                    <a:pt x="-540" y="3697"/>
                    <a:pt x="422" y="1885"/>
                  </a:cubicBezTo>
                  <a:cubicBezTo>
                    <a:pt x="422" y="1877"/>
                    <a:pt x="431" y="1869"/>
                    <a:pt x="431" y="1860"/>
                  </a:cubicBezTo>
                  <a:cubicBezTo>
                    <a:pt x="1498" y="48"/>
                    <a:pt x="3832" y="-555"/>
                    <a:pt x="5651" y="514"/>
                  </a:cubicBezTo>
                  <a:cubicBezTo>
                    <a:pt x="5651" y="518"/>
                    <a:pt x="5661" y="522"/>
                    <a:pt x="5670" y="527"/>
                  </a:cubicBezTo>
                  <a:close/>
                </a:path>
              </a:pathLst>
            </a:custGeom>
            <a:solidFill>
              <a:srgbClr val="D58B94"/>
            </a:solidFill>
            <a:ln w="9525" cap="flat">
              <a:noFill/>
              <a:prstDash val="solid"/>
              <a:miter/>
            </a:ln>
          </p:spPr>
          <p:txBody>
            <a:bodyPr rtlCol="0" anchor="ctr"/>
            <a:lstStyle/>
            <a:p>
              <a:endParaRPr lang="en-IN"/>
            </a:p>
          </p:txBody>
        </p:sp>
        <p:sp>
          <p:nvSpPr>
            <p:cNvPr id="3027" name="Freeform: Shape 3026">
              <a:extLst>
                <a:ext uri="{FF2B5EF4-FFF2-40B4-BE49-F238E27FC236}">
                  <a16:creationId xmlns:a16="http://schemas.microsoft.com/office/drawing/2014/main" xmlns="" id="{62D68184-94E7-6E25-B06B-F4B7DB85F1FA}"/>
                </a:ext>
              </a:extLst>
            </p:cNvPr>
            <p:cNvSpPr/>
            <p:nvPr/>
          </p:nvSpPr>
          <p:spPr>
            <a:xfrm>
              <a:off x="4318738" y="970919"/>
              <a:ext cx="11262" cy="10752"/>
            </a:xfrm>
            <a:custGeom>
              <a:avLst/>
              <a:gdLst>
                <a:gd name="connsiteX0" fmla="*/ 8265 w 11262"/>
                <a:gd name="connsiteY0" fmla="*/ 806 h 10752"/>
                <a:gd name="connsiteX1" fmla="*/ 10703 w 11262"/>
                <a:gd name="connsiteY1" fmla="*/ 7944 h 10752"/>
                <a:gd name="connsiteX2" fmla="*/ 10551 w 11262"/>
                <a:gd name="connsiteY2" fmla="*/ 8235 h 10752"/>
                <a:gd name="connsiteX3" fmla="*/ 2931 w 11262"/>
                <a:gd name="connsiteY3" fmla="*/ 9854 h 10752"/>
                <a:gd name="connsiteX4" fmla="*/ 549 w 11262"/>
                <a:gd name="connsiteY4" fmla="*/ 2695 h 10752"/>
                <a:gd name="connsiteX5" fmla="*/ 645 w 11262"/>
                <a:gd name="connsiteY5" fmla="*/ 2520 h 10752"/>
                <a:gd name="connsiteX6" fmla="*/ 8265 w 11262"/>
                <a:gd name="connsiteY6" fmla="*/ 806 h 1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62" h="10752">
                  <a:moveTo>
                    <a:pt x="8265" y="806"/>
                  </a:moveTo>
                  <a:cubicBezTo>
                    <a:pt x="10913" y="2103"/>
                    <a:pt x="11998" y="5299"/>
                    <a:pt x="10703" y="7944"/>
                  </a:cubicBezTo>
                  <a:cubicBezTo>
                    <a:pt x="10655" y="8042"/>
                    <a:pt x="10608" y="8140"/>
                    <a:pt x="10551" y="8235"/>
                  </a:cubicBezTo>
                  <a:cubicBezTo>
                    <a:pt x="8884" y="10778"/>
                    <a:pt x="5483" y="11502"/>
                    <a:pt x="2931" y="9854"/>
                  </a:cubicBezTo>
                  <a:cubicBezTo>
                    <a:pt x="302" y="8534"/>
                    <a:pt x="-765" y="5329"/>
                    <a:pt x="549" y="2695"/>
                  </a:cubicBezTo>
                  <a:cubicBezTo>
                    <a:pt x="578" y="2636"/>
                    <a:pt x="616" y="2578"/>
                    <a:pt x="645" y="2520"/>
                  </a:cubicBezTo>
                  <a:cubicBezTo>
                    <a:pt x="2311" y="-12"/>
                    <a:pt x="5674" y="-770"/>
                    <a:pt x="8265" y="806"/>
                  </a:cubicBezTo>
                  <a:close/>
                </a:path>
              </a:pathLst>
            </a:custGeom>
            <a:solidFill>
              <a:srgbClr val="D58B94"/>
            </a:solidFill>
            <a:ln w="9525" cap="flat">
              <a:noFill/>
              <a:prstDash val="solid"/>
              <a:miter/>
            </a:ln>
          </p:spPr>
          <p:txBody>
            <a:bodyPr rtlCol="0" anchor="ctr"/>
            <a:lstStyle/>
            <a:p>
              <a:endParaRPr lang="en-IN"/>
            </a:p>
          </p:txBody>
        </p:sp>
        <p:sp>
          <p:nvSpPr>
            <p:cNvPr id="3028" name="Freeform: Shape 3027">
              <a:extLst>
                <a:ext uri="{FF2B5EF4-FFF2-40B4-BE49-F238E27FC236}">
                  <a16:creationId xmlns:a16="http://schemas.microsoft.com/office/drawing/2014/main" xmlns="" id="{A991B67D-253B-2EDB-1F4D-64387FF37363}"/>
                </a:ext>
              </a:extLst>
            </p:cNvPr>
            <p:cNvSpPr/>
            <p:nvPr/>
          </p:nvSpPr>
          <p:spPr>
            <a:xfrm>
              <a:off x="4318773" y="983389"/>
              <a:ext cx="7787" cy="7410"/>
            </a:xfrm>
            <a:custGeom>
              <a:avLst/>
              <a:gdLst>
                <a:gd name="connsiteX0" fmla="*/ 5754 w 7787"/>
                <a:gd name="connsiteY0" fmla="*/ 623 h 7410"/>
                <a:gd name="connsiteX1" fmla="*/ 7326 w 7787"/>
                <a:gd name="connsiteY1" fmla="*/ 5777 h 7410"/>
                <a:gd name="connsiteX2" fmla="*/ 7278 w 7787"/>
                <a:gd name="connsiteY2" fmla="*/ 5862 h 7410"/>
                <a:gd name="connsiteX3" fmla="*/ 1525 w 7787"/>
                <a:gd name="connsiteY3" fmla="*/ 6494 h 7410"/>
                <a:gd name="connsiteX4" fmla="*/ 325 w 7787"/>
                <a:gd name="connsiteY4" fmla="*/ 1671 h 7410"/>
                <a:gd name="connsiteX5" fmla="*/ 5754 w 7787"/>
                <a:gd name="connsiteY5" fmla="*/ 623 h 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87" h="7410">
                  <a:moveTo>
                    <a:pt x="5754" y="623"/>
                  </a:moveTo>
                  <a:cubicBezTo>
                    <a:pt x="7611" y="1613"/>
                    <a:pt x="8316" y="3921"/>
                    <a:pt x="7326" y="5777"/>
                  </a:cubicBezTo>
                  <a:cubicBezTo>
                    <a:pt x="7307" y="5806"/>
                    <a:pt x="7297" y="5834"/>
                    <a:pt x="7278" y="5862"/>
                  </a:cubicBezTo>
                  <a:cubicBezTo>
                    <a:pt x="5859" y="7627"/>
                    <a:pt x="3287" y="7910"/>
                    <a:pt x="1525" y="6494"/>
                  </a:cubicBezTo>
                  <a:cubicBezTo>
                    <a:pt x="77" y="5340"/>
                    <a:pt x="-409" y="3364"/>
                    <a:pt x="325" y="1671"/>
                  </a:cubicBezTo>
                  <a:cubicBezTo>
                    <a:pt x="1563" y="-74"/>
                    <a:pt x="3954" y="-536"/>
                    <a:pt x="5754" y="623"/>
                  </a:cubicBezTo>
                  <a:close/>
                </a:path>
              </a:pathLst>
            </a:custGeom>
            <a:solidFill>
              <a:srgbClr val="D58B94"/>
            </a:solidFill>
            <a:ln w="9525" cap="flat">
              <a:noFill/>
              <a:prstDash val="solid"/>
              <a:miter/>
            </a:ln>
          </p:spPr>
          <p:txBody>
            <a:bodyPr rtlCol="0" anchor="ctr"/>
            <a:lstStyle/>
            <a:p>
              <a:endParaRPr lang="en-IN"/>
            </a:p>
          </p:txBody>
        </p:sp>
        <p:sp>
          <p:nvSpPr>
            <p:cNvPr id="3029" name="Freeform: Shape 3028">
              <a:extLst>
                <a:ext uri="{FF2B5EF4-FFF2-40B4-BE49-F238E27FC236}">
                  <a16:creationId xmlns:a16="http://schemas.microsoft.com/office/drawing/2014/main" xmlns="" id="{D56A3D20-3DC5-F05A-4A9B-0A1255AA0AFC}"/>
                </a:ext>
              </a:extLst>
            </p:cNvPr>
            <p:cNvSpPr/>
            <p:nvPr/>
          </p:nvSpPr>
          <p:spPr>
            <a:xfrm>
              <a:off x="4190142" y="961548"/>
              <a:ext cx="290322" cy="260794"/>
            </a:xfrm>
            <a:custGeom>
              <a:avLst/>
              <a:gdLst>
                <a:gd name="connsiteX0" fmla="*/ 208013 w 290322"/>
                <a:gd name="connsiteY0" fmla="*/ 260779 h 260794"/>
                <a:gd name="connsiteX1" fmla="*/ -13 w 290322"/>
                <a:gd name="connsiteY1" fmla="*/ 57135 h 260794"/>
                <a:gd name="connsiteX2" fmla="*/ 5606 w 290322"/>
                <a:gd name="connsiteY2" fmla="*/ 30274 h 260794"/>
                <a:gd name="connsiteX3" fmla="*/ 46373 w 290322"/>
                <a:gd name="connsiteY3" fmla="*/ -15 h 260794"/>
                <a:gd name="connsiteX4" fmla="*/ 290309 w 290322"/>
                <a:gd name="connsiteY4" fmla="*/ 164577 h 260794"/>
                <a:gd name="connsiteX5" fmla="*/ 285737 w 290322"/>
                <a:gd name="connsiteY5" fmla="*/ 176102 h 260794"/>
                <a:gd name="connsiteX6" fmla="*/ 270782 w 290322"/>
                <a:gd name="connsiteY6" fmla="*/ 203534 h 260794"/>
                <a:gd name="connsiteX7" fmla="*/ 244494 w 290322"/>
                <a:gd name="connsiteY7" fmla="*/ 235824 h 260794"/>
                <a:gd name="connsiteX8" fmla="*/ 208013 w 290322"/>
                <a:gd name="connsiteY8" fmla="*/ 260779 h 26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322" h="260794">
                  <a:moveTo>
                    <a:pt x="208013" y="260779"/>
                  </a:moveTo>
                  <a:lnTo>
                    <a:pt x="-13" y="57135"/>
                  </a:lnTo>
                  <a:cubicBezTo>
                    <a:pt x="282" y="47922"/>
                    <a:pt x="2187" y="38833"/>
                    <a:pt x="5606" y="30274"/>
                  </a:cubicBezTo>
                  <a:cubicBezTo>
                    <a:pt x="12074" y="13051"/>
                    <a:pt x="28019" y="1204"/>
                    <a:pt x="46373" y="-15"/>
                  </a:cubicBezTo>
                  <a:lnTo>
                    <a:pt x="290309" y="164577"/>
                  </a:lnTo>
                  <a:cubicBezTo>
                    <a:pt x="290309" y="164577"/>
                    <a:pt x="288785" y="168958"/>
                    <a:pt x="285737" y="176102"/>
                  </a:cubicBezTo>
                  <a:cubicBezTo>
                    <a:pt x="281422" y="185599"/>
                    <a:pt x="276421" y="194762"/>
                    <a:pt x="270782" y="203534"/>
                  </a:cubicBezTo>
                  <a:cubicBezTo>
                    <a:pt x="263258" y="215250"/>
                    <a:pt x="254437" y="226080"/>
                    <a:pt x="244494" y="235824"/>
                  </a:cubicBezTo>
                  <a:cubicBezTo>
                    <a:pt x="233825" y="246140"/>
                    <a:pt x="221491" y="254579"/>
                    <a:pt x="208013" y="26077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030" name="Freeform: Shape 3029">
              <a:extLst>
                <a:ext uri="{FF2B5EF4-FFF2-40B4-BE49-F238E27FC236}">
                  <a16:creationId xmlns:a16="http://schemas.microsoft.com/office/drawing/2014/main" xmlns="" id="{91BD80AE-FF43-64B7-E353-5B5DE04CF095}"/>
                </a:ext>
              </a:extLst>
            </p:cNvPr>
            <p:cNvSpPr/>
            <p:nvPr/>
          </p:nvSpPr>
          <p:spPr>
            <a:xfrm>
              <a:off x="4330069" y="1084640"/>
              <a:ext cx="79913" cy="72603"/>
            </a:xfrm>
            <a:custGeom>
              <a:avLst/>
              <a:gdLst>
                <a:gd name="connsiteX0" fmla="*/ 3697 w 79913"/>
                <a:gd name="connsiteY0" fmla="*/ 6052 h 72603"/>
                <a:gd name="connsiteX1" fmla="*/ 54846 w 79913"/>
                <a:gd name="connsiteY1" fmla="*/ 13482 h 72603"/>
                <a:gd name="connsiteX2" fmla="*/ 73039 w 79913"/>
                <a:gd name="connsiteY2" fmla="*/ 63012 h 72603"/>
                <a:gd name="connsiteX3" fmla="*/ 52751 w 79913"/>
                <a:gd name="connsiteY3" fmla="*/ 72537 h 72603"/>
                <a:gd name="connsiteX4" fmla="*/ 20937 w 79913"/>
                <a:gd name="connsiteY4" fmla="*/ 55106 h 72603"/>
                <a:gd name="connsiteX5" fmla="*/ 2363 w 79913"/>
                <a:gd name="connsiteY5" fmla="*/ 28436 h 72603"/>
                <a:gd name="connsiteX6" fmla="*/ 3697 w 79913"/>
                <a:gd name="connsiteY6" fmla="*/ 6052 h 7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913" h="72603">
                  <a:moveTo>
                    <a:pt x="3697" y="6052"/>
                  </a:moveTo>
                  <a:cubicBezTo>
                    <a:pt x="12555" y="-4140"/>
                    <a:pt x="34748" y="-1377"/>
                    <a:pt x="54846" y="13482"/>
                  </a:cubicBezTo>
                  <a:cubicBezTo>
                    <a:pt x="85326" y="36056"/>
                    <a:pt x="83421" y="50820"/>
                    <a:pt x="73039" y="63012"/>
                  </a:cubicBezTo>
                  <a:cubicBezTo>
                    <a:pt x="68372" y="69470"/>
                    <a:pt x="60704" y="73070"/>
                    <a:pt x="52751" y="72537"/>
                  </a:cubicBezTo>
                  <a:cubicBezTo>
                    <a:pt x="40578" y="70212"/>
                    <a:pt x="29443" y="64116"/>
                    <a:pt x="20937" y="55106"/>
                  </a:cubicBezTo>
                  <a:cubicBezTo>
                    <a:pt x="12641" y="47886"/>
                    <a:pt x="6259" y="38723"/>
                    <a:pt x="2363" y="28436"/>
                  </a:cubicBezTo>
                  <a:cubicBezTo>
                    <a:pt x="-1228" y="21273"/>
                    <a:pt x="-723" y="12739"/>
                    <a:pt x="3697" y="605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031" name="Freeform: Shape 3030">
              <a:extLst>
                <a:ext uri="{FF2B5EF4-FFF2-40B4-BE49-F238E27FC236}">
                  <a16:creationId xmlns:a16="http://schemas.microsoft.com/office/drawing/2014/main" xmlns="" id="{1A7CC247-6D05-B4F9-CCEA-482D5DAFB78A}"/>
                </a:ext>
              </a:extLst>
            </p:cNvPr>
            <p:cNvSpPr/>
            <p:nvPr/>
          </p:nvSpPr>
          <p:spPr>
            <a:xfrm>
              <a:off x="4215847" y="971574"/>
              <a:ext cx="10394" cy="9809"/>
            </a:xfrm>
            <a:custGeom>
              <a:avLst/>
              <a:gdLst>
                <a:gd name="connsiteX0" fmla="*/ 7714 w 10394"/>
                <a:gd name="connsiteY0" fmla="*/ 1485 h 9809"/>
                <a:gd name="connsiteX1" fmla="*/ 9810 w 10394"/>
                <a:gd name="connsiteY1" fmla="*/ 8343 h 9809"/>
                <a:gd name="connsiteX2" fmla="*/ 2571 w 10394"/>
                <a:gd name="connsiteY2" fmla="*/ 8343 h 9809"/>
                <a:gd name="connsiteX3" fmla="*/ 475 w 10394"/>
                <a:gd name="connsiteY3" fmla="*/ 1389 h 9809"/>
                <a:gd name="connsiteX4" fmla="*/ 7714 w 10394"/>
                <a:gd name="connsiteY4" fmla="*/ 1485 h 9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94" h="9809">
                  <a:moveTo>
                    <a:pt x="7714" y="1485"/>
                  </a:moveTo>
                  <a:cubicBezTo>
                    <a:pt x="10153" y="2827"/>
                    <a:pt x="11086" y="5866"/>
                    <a:pt x="9810" y="8343"/>
                  </a:cubicBezTo>
                  <a:cubicBezTo>
                    <a:pt x="7781" y="10278"/>
                    <a:pt x="4600" y="10278"/>
                    <a:pt x="2571" y="8343"/>
                  </a:cubicBezTo>
                  <a:cubicBezTo>
                    <a:pt x="237" y="6874"/>
                    <a:pt x="-658" y="3905"/>
                    <a:pt x="475" y="1389"/>
                  </a:cubicBezTo>
                  <a:cubicBezTo>
                    <a:pt x="2523" y="-519"/>
                    <a:pt x="5714" y="-478"/>
                    <a:pt x="7714" y="1485"/>
                  </a:cubicBezTo>
                  <a:close/>
                </a:path>
              </a:pathLst>
            </a:custGeom>
            <a:solidFill>
              <a:srgbClr val="D58B94"/>
            </a:solidFill>
            <a:ln w="9525" cap="flat">
              <a:noFill/>
              <a:prstDash val="solid"/>
              <a:miter/>
            </a:ln>
          </p:spPr>
          <p:txBody>
            <a:bodyPr rtlCol="0" anchor="ctr"/>
            <a:lstStyle/>
            <a:p>
              <a:endParaRPr lang="en-IN"/>
            </a:p>
          </p:txBody>
        </p:sp>
        <p:sp>
          <p:nvSpPr>
            <p:cNvPr id="3032" name="Freeform: Shape 3031">
              <a:extLst>
                <a:ext uri="{FF2B5EF4-FFF2-40B4-BE49-F238E27FC236}">
                  <a16:creationId xmlns:a16="http://schemas.microsoft.com/office/drawing/2014/main" xmlns="" id="{BC9BEF7F-6AC3-E97A-138B-CB07612BA6F3}"/>
                </a:ext>
              </a:extLst>
            </p:cNvPr>
            <p:cNvSpPr/>
            <p:nvPr/>
          </p:nvSpPr>
          <p:spPr>
            <a:xfrm>
              <a:off x="4228544" y="968828"/>
              <a:ext cx="10953" cy="9952"/>
            </a:xfrm>
            <a:custGeom>
              <a:avLst/>
              <a:gdLst>
                <a:gd name="connsiteX0" fmla="*/ 7971 w 10953"/>
                <a:gd name="connsiteY0" fmla="*/ 1373 h 9952"/>
                <a:gd name="connsiteX1" fmla="*/ 10258 w 10953"/>
                <a:gd name="connsiteY1" fmla="*/ 8422 h 9952"/>
                <a:gd name="connsiteX2" fmla="*/ 2733 w 10953"/>
                <a:gd name="connsiteY2" fmla="*/ 8422 h 9952"/>
                <a:gd name="connsiteX3" fmla="*/ 542 w 10953"/>
                <a:gd name="connsiteY3" fmla="*/ 1469 h 9952"/>
                <a:gd name="connsiteX4" fmla="*/ 7971 w 10953"/>
                <a:gd name="connsiteY4" fmla="*/ 1373 h 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3" h="9952">
                  <a:moveTo>
                    <a:pt x="7971" y="1373"/>
                  </a:moveTo>
                  <a:cubicBezTo>
                    <a:pt x="10638" y="3183"/>
                    <a:pt x="11781" y="6517"/>
                    <a:pt x="10258" y="8422"/>
                  </a:cubicBezTo>
                  <a:cubicBezTo>
                    <a:pt x="8153" y="10442"/>
                    <a:pt x="4838" y="10442"/>
                    <a:pt x="2733" y="8422"/>
                  </a:cubicBezTo>
                  <a:cubicBezTo>
                    <a:pt x="247" y="7076"/>
                    <a:pt x="-725" y="3997"/>
                    <a:pt x="542" y="1469"/>
                  </a:cubicBezTo>
                  <a:cubicBezTo>
                    <a:pt x="2628" y="-473"/>
                    <a:pt x="5838" y="-514"/>
                    <a:pt x="7971" y="1373"/>
                  </a:cubicBezTo>
                  <a:close/>
                </a:path>
              </a:pathLst>
            </a:custGeom>
            <a:solidFill>
              <a:srgbClr val="D58B94"/>
            </a:solidFill>
            <a:ln w="9525" cap="flat">
              <a:noFill/>
              <a:prstDash val="solid"/>
              <a:miter/>
            </a:ln>
          </p:spPr>
          <p:txBody>
            <a:bodyPr rtlCol="0" anchor="ctr"/>
            <a:lstStyle/>
            <a:p>
              <a:endParaRPr lang="en-IN"/>
            </a:p>
          </p:txBody>
        </p:sp>
        <p:sp>
          <p:nvSpPr>
            <p:cNvPr id="3033" name="Freeform: Shape 3032">
              <a:extLst>
                <a:ext uri="{FF2B5EF4-FFF2-40B4-BE49-F238E27FC236}">
                  <a16:creationId xmlns:a16="http://schemas.microsoft.com/office/drawing/2014/main" xmlns="" id="{8EF2857D-B12A-BC37-6742-0DCDDC34CF0C}"/>
                </a:ext>
              </a:extLst>
            </p:cNvPr>
            <p:cNvSpPr/>
            <p:nvPr/>
          </p:nvSpPr>
          <p:spPr>
            <a:xfrm>
              <a:off x="4230746" y="981677"/>
              <a:ext cx="10103" cy="9557"/>
            </a:xfrm>
            <a:custGeom>
              <a:avLst/>
              <a:gdLst>
                <a:gd name="connsiteX0" fmla="*/ 7579 w 10103"/>
                <a:gd name="connsiteY0" fmla="*/ 1382 h 9557"/>
                <a:gd name="connsiteX1" fmla="*/ 9484 w 10103"/>
                <a:gd name="connsiteY1" fmla="*/ 8145 h 9557"/>
                <a:gd name="connsiteX2" fmla="*/ 2436 w 10103"/>
                <a:gd name="connsiteY2" fmla="*/ 8145 h 9557"/>
                <a:gd name="connsiteX3" fmla="*/ 531 w 10103"/>
                <a:gd name="connsiteY3" fmla="*/ 1382 h 9557"/>
                <a:gd name="connsiteX4" fmla="*/ 7579 w 10103"/>
                <a:gd name="connsiteY4" fmla="*/ 1382 h 9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3" h="9557">
                  <a:moveTo>
                    <a:pt x="7579" y="1382"/>
                  </a:moveTo>
                  <a:cubicBezTo>
                    <a:pt x="9932" y="2752"/>
                    <a:pt x="10780" y="5747"/>
                    <a:pt x="9484" y="8145"/>
                  </a:cubicBezTo>
                  <a:cubicBezTo>
                    <a:pt x="7503" y="10008"/>
                    <a:pt x="4417" y="10008"/>
                    <a:pt x="2436" y="8145"/>
                  </a:cubicBezTo>
                  <a:cubicBezTo>
                    <a:pt x="159" y="6713"/>
                    <a:pt x="-660" y="3791"/>
                    <a:pt x="531" y="1382"/>
                  </a:cubicBezTo>
                  <a:cubicBezTo>
                    <a:pt x="2512" y="-481"/>
                    <a:pt x="5598" y="-481"/>
                    <a:pt x="7579" y="1382"/>
                  </a:cubicBezTo>
                  <a:close/>
                </a:path>
              </a:pathLst>
            </a:custGeom>
            <a:solidFill>
              <a:srgbClr val="D58B94"/>
            </a:solidFill>
            <a:ln w="9525" cap="flat">
              <a:noFill/>
              <a:prstDash val="solid"/>
              <a:miter/>
            </a:ln>
          </p:spPr>
          <p:txBody>
            <a:bodyPr rtlCol="0" anchor="ctr"/>
            <a:lstStyle/>
            <a:p>
              <a:endParaRPr lang="en-IN"/>
            </a:p>
          </p:txBody>
        </p:sp>
        <p:sp>
          <p:nvSpPr>
            <p:cNvPr id="3034" name="Freeform: Shape 3033">
              <a:extLst>
                <a:ext uri="{FF2B5EF4-FFF2-40B4-BE49-F238E27FC236}">
                  <a16:creationId xmlns:a16="http://schemas.microsoft.com/office/drawing/2014/main" xmlns="" id="{D42F3C30-3E80-D1D5-10BC-0762C788F2A8}"/>
                </a:ext>
              </a:extLst>
            </p:cNvPr>
            <p:cNvSpPr/>
            <p:nvPr/>
          </p:nvSpPr>
          <p:spPr>
            <a:xfrm>
              <a:off x="4195340" y="1008954"/>
              <a:ext cx="10245" cy="10076"/>
            </a:xfrm>
            <a:custGeom>
              <a:avLst/>
              <a:gdLst>
                <a:gd name="connsiteX0" fmla="*/ 7743 w 10245"/>
                <a:gd name="connsiteY0" fmla="*/ 1728 h 10076"/>
                <a:gd name="connsiteX1" fmla="*/ 9800 w 10245"/>
                <a:gd name="connsiteY1" fmla="*/ 7573 h 10076"/>
                <a:gd name="connsiteX2" fmla="*/ 3952 w 10245"/>
                <a:gd name="connsiteY2" fmla="*/ 9629 h 10076"/>
                <a:gd name="connsiteX3" fmla="*/ 2028 w 10245"/>
                <a:gd name="connsiteY3" fmla="*/ 7824 h 10076"/>
                <a:gd name="connsiteX4" fmla="*/ 789 w 10245"/>
                <a:gd name="connsiteY4" fmla="*/ 966 h 10076"/>
                <a:gd name="connsiteX5" fmla="*/ 7743 w 10245"/>
                <a:gd name="connsiteY5" fmla="*/ 1728 h 10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45" h="10076">
                  <a:moveTo>
                    <a:pt x="7743" y="1728"/>
                  </a:moveTo>
                  <a:cubicBezTo>
                    <a:pt x="9924" y="2775"/>
                    <a:pt x="10848" y="5391"/>
                    <a:pt x="9800" y="7573"/>
                  </a:cubicBezTo>
                  <a:cubicBezTo>
                    <a:pt x="8752" y="9755"/>
                    <a:pt x="6133" y="10676"/>
                    <a:pt x="3952" y="9629"/>
                  </a:cubicBezTo>
                  <a:cubicBezTo>
                    <a:pt x="3142" y="9240"/>
                    <a:pt x="2466" y="8610"/>
                    <a:pt x="2028" y="7824"/>
                  </a:cubicBezTo>
                  <a:cubicBezTo>
                    <a:pt x="-106" y="6208"/>
                    <a:pt x="-649" y="3226"/>
                    <a:pt x="789" y="966"/>
                  </a:cubicBezTo>
                  <a:cubicBezTo>
                    <a:pt x="2961" y="-592"/>
                    <a:pt x="5962" y="-263"/>
                    <a:pt x="7743" y="1728"/>
                  </a:cubicBezTo>
                  <a:close/>
                </a:path>
              </a:pathLst>
            </a:custGeom>
            <a:solidFill>
              <a:srgbClr val="D58B94"/>
            </a:solidFill>
            <a:ln w="9525" cap="flat">
              <a:noFill/>
              <a:prstDash val="solid"/>
              <a:miter/>
            </a:ln>
          </p:spPr>
          <p:txBody>
            <a:bodyPr rtlCol="0" anchor="ctr"/>
            <a:lstStyle/>
            <a:p>
              <a:endParaRPr lang="en-IN"/>
            </a:p>
          </p:txBody>
        </p:sp>
        <p:sp>
          <p:nvSpPr>
            <p:cNvPr id="3035" name="Freeform: Shape 3034">
              <a:extLst>
                <a:ext uri="{FF2B5EF4-FFF2-40B4-BE49-F238E27FC236}">
                  <a16:creationId xmlns:a16="http://schemas.microsoft.com/office/drawing/2014/main" xmlns="" id="{6EC96EB6-1B35-0144-C843-B22FFD76DC42}"/>
                </a:ext>
              </a:extLst>
            </p:cNvPr>
            <p:cNvSpPr/>
            <p:nvPr/>
          </p:nvSpPr>
          <p:spPr>
            <a:xfrm>
              <a:off x="4218035" y="990438"/>
              <a:ext cx="13477" cy="12735"/>
            </a:xfrm>
            <a:custGeom>
              <a:avLst/>
              <a:gdLst>
                <a:gd name="connsiteX0" fmla="*/ 10385 w 13477"/>
                <a:gd name="connsiteY0" fmla="*/ 1861 h 12735"/>
                <a:gd name="connsiteX1" fmla="*/ 12537 w 13477"/>
                <a:gd name="connsiteY1" fmla="*/ 10626 h 12735"/>
                <a:gd name="connsiteX2" fmla="*/ 12480 w 13477"/>
                <a:gd name="connsiteY2" fmla="*/ 10719 h 12735"/>
                <a:gd name="connsiteX3" fmla="*/ 3051 w 13477"/>
                <a:gd name="connsiteY3" fmla="*/ 10816 h 12735"/>
                <a:gd name="connsiteX4" fmla="*/ 2955 w 13477"/>
                <a:gd name="connsiteY4" fmla="*/ 10719 h 12735"/>
                <a:gd name="connsiteX5" fmla="*/ 860 w 13477"/>
                <a:gd name="connsiteY5" fmla="*/ 1956 h 12735"/>
                <a:gd name="connsiteX6" fmla="*/ 10385 w 13477"/>
                <a:gd name="connsiteY6" fmla="*/ 1861 h 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77" h="12735">
                  <a:moveTo>
                    <a:pt x="10385" y="1861"/>
                  </a:moveTo>
                  <a:cubicBezTo>
                    <a:pt x="13404" y="3687"/>
                    <a:pt x="14366" y="7610"/>
                    <a:pt x="12537" y="10626"/>
                  </a:cubicBezTo>
                  <a:cubicBezTo>
                    <a:pt x="12518" y="10657"/>
                    <a:pt x="12499" y="10688"/>
                    <a:pt x="12480" y="10719"/>
                  </a:cubicBezTo>
                  <a:cubicBezTo>
                    <a:pt x="9899" y="13349"/>
                    <a:pt x="5679" y="13393"/>
                    <a:pt x="3051" y="10816"/>
                  </a:cubicBezTo>
                  <a:cubicBezTo>
                    <a:pt x="3022" y="10784"/>
                    <a:pt x="2984" y="10752"/>
                    <a:pt x="2955" y="10719"/>
                  </a:cubicBezTo>
                  <a:cubicBezTo>
                    <a:pt x="50" y="8812"/>
                    <a:pt x="-874" y="4972"/>
                    <a:pt x="860" y="1956"/>
                  </a:cubicBezTo>
                  <a:cubicBezTo>
                    <a:pt x="3489" y="-634"/>
                    <a:pt x="7699" y="-677"/>
                    <a:pt x="10385" y="1861"/>
                  </a:cubicBezTo>
                  <a:close/>
                </a:path>
              </a:pathLst>
            </a:custGeom>
            <a:solidFill>
              <a:srgbClr val="D58B94"/>
            </a:solidFill>
            <a:ln w="9525" cap="flat">
              <a:noFill/>
              <a:prstDash val="solid"/>
              <a:miter/>
            </a:ln>
          </p:spPr>
          <p:txBody>
            <a:bodyPr rtlCol="0" anchor="ctr"/>
            <a:lstStyle/>
            <a:p>
              <a:endParaRPr lang="en-IN"/>
            </a:p>
          </p:txBody>
        </p:sp>
        <p:sp>
          <p:nvSpPr>
            <p:cNvPr id="3036" name="Freeform: Shape 3035">
              <a:extLst>
                <a:ext uri="{FF2B5EF4-FFF2-40B4-BE49-F238E27FC236}">
                  <a16:creationId xmlns:a16="http://schemas.microsoft.com/office/drawing/2014/main" xmlns="" id="{DE23DAF6-761B-6A26-9104-A6973ED394B5}"/>
                </a:ext>
              </a:extLst>
            </p:cNvPr>
            <p:cNvSpPr/>
            <p:nvPr/>
          </p:nvSpPr>
          <p:spPr>
            <a:xfrm>
              <a:off x="4297905" y="1037825"/>
              <a:ext cx="5676" cy="5636"/>
            </a:xfrm>
            <a:custGeom>
              <a:avLst/>
              <a:gdLst>
                <a:gd name="connsiteX0" fmla="*/ 4428 w 5676"/>
                <a:gd name="connsiteY0" fmla="*/ 766 h 5636"/>
                <a:gd name="connsiteX1" fmla="*/ 5191 w 5676"/>
                <a:gd name="connsiteY1" fmla="*/ 4766 h 5636"/>
                <a:gd name="connsiteX2" fmla="*/ 1285 w 5676"/>
                <a:gd name="connsiteY2" fmla="*/ 4862 h 5636"/>
                <a:gd name="connsiteX3" fmla="*/ 1190 w 5676"/>
                <a:gd name="connsiteY3" fmla="*/ 4766 h 5636"/>
                <a:gd name="connsiteX4" fmla="*/ 428 w 5676"/>
                <a:gd name="connsiteY4" fmla="*/ 766 h 5636"/>
                <a:gd name="connsiteX5" fmla="*/ 4428 w 5676"/>
                <a:gd name="connsiteY5" fmla="*/ 766 h 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6" h="5636">
                  <a:moveTo>
                    <a:pt x="4428" y="766"/>
                  </a:moveTo>
                  <a:cubicBezTo>
                    <a:pt x="5705" y="1680"/>
                    <a:pt x="6048" y="3442"/>
                    <a:pt x="5191" y="4766"/>
                  </a:cubicBezTo>
                  <a:cubicBezTo>
                    <a:pt x="4143" y="5871"/>
                    <a:pt x="2390" y="5909"/>
                    <a:pt x="1285" y="4862"/>
                  </a:cubicBezTo>
                  <a:cubicBezTo>
                    <a:pt x="1257" y="4833"/>
                    <a:pt x="1218" y="4795"/>
                    <a:pt x="1190" y="4766"/>
                  </a:cubicBezTo>
                  <a:cubicBezTo>
                    <a:pt x="-48" y="3823"/>
                    <a:pt x="-382" y="2099"/>
                    <a:pt x="428" y="766"/>
                  </a:cubicBezTo>
                  <a:cubicBezTo>
                    <a:pt x="1561" y="-275"/>
                    <a:pt x="3295" y="-275"/>
                    <a:pt x="4428" y="766"/>
                  </a:cubicBezTo>
                  <a:close/>
                </a:path>
              </a:pathLst>
            </a:custGeom>
            <a:solidFill>
              <a:srgbClr val="D58B94"/>
            </a:solidFill>
            <a:ln w="9525" cap="flat">
              <a:noFill/>
              <a:prstDash val="solid"/>
              <a:miter/>
            </a:ln>
          </p:spPr>
          <p:txBody>
            <a:bodyPr rtlCol="0" anchor="ctr"/>
            <a:lstStyle/>
            <a:p>
              <a:endParaRPr lang="en-IN"/>
            </a:p>
          </p:txBody>
        </p:sp>
        <p:sp>
          <p:nvSpPr>
            <p:cNvPr id="3037" name="Freeform: Shape 3036">
              <a:extLst>
                <a:ext uri="{FF2B5EF4-FFF2-40B4-BE49-F238E27FC236}">
                  <a16:creationId xmlns:a16="http://schemas.microsoft.com/office/drawing/2014/main" xmlns="" id="{6B464845-620C-5745-6F2B-5B97ACB23643}"/>
                </a:ext>
              </a:extLst>
            </p:cNvPr>
            <p:cNvSpPr/>
            <p:nvPr/>
          </p:nvSpPr>
          <p:spPr>
            <a:xfrm>
              <a:off x="4280903" y="1039565"/>
              <a:ext cx="5900" cy="5812"/>
            </a:xfrm>
            <a:custGeom>
              <a:avLst/>
              <a:gdLst>
                <a:gd name="connsiteX0" fmla="*/ 4761 w 5900"/>
                <a:gd name="connsiteY0" fmla="*/ 1216 h 5812"/>
                <a:gd name="connsiteX1" fmla="*/ 5400 w 5900"/>
                <a:gd name="connsiteY1" fmla="*/ 4931 h 5812"/>
                <a:gd name="connsiteX2" fmla="*/ 5333 w 5900"/>
                <a:gd name="connsiteY2" fmla="*/ 5026 h 5812"/>
                <a:gd name="connsiteX3" fmla="*/ 1427 w 5900"/>
                <a:gd name="connsiteY3" fmla="*/ 5026 h 5812"/>
                <a:gd name="connsiteX4" fmla="*/ 285 w 5900"/>
                <a:gd name="connsiteY4" fmla="*/ 1435 h 5812"/>
                <a:gd name="connsiteX5" fmla="*/ 3876 w 5900"/>
                <a:gd name="connsiteY5" fmla="*/ 283 h 5812"/>
                <a:gd name="connsiteX6" fmla="*/ 4761 w 5900"/>
                <a:gd name="connsiteY6" fmla="*/ 1026 h 5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0" h="5812">
                  <a:moveTo>
                    <a:pt x="4761" y="1216"/>
                  </a:moveTo>
                  <a:cubicBezTo>
                    <a:pt x="5962" y="2064"/>
                    <a:pt x="6247" y="3731"/>
                    <a:pt x="5400" y="4931"/>
                  </a:cubicBezTo>
                  <a:cubicBezTo>
                    <a:pt x="5380" y="4969"/>
                    <a:pt x="5352" y="4998"/>
                    <a:pt x="5333" y="5026"/>
                  </a:cubicBezTo>
                  <a:cubicBezTo>
                    <a:pt x="4238" y="6055"/>
                    <a:pt x="2523" y="6055"/>
                    <a:pt x="1427" y="5026"/>
                  </a:cubicBezTo>
                  <a:cubicBezTo>
                    <a:pt x="123" y="4350"/>
                    <a:pt x="-392" y="2740"/>
                    <a:pt x="285" y="1435"/>
                  </a:cubicBezTo>
                  <a:cubicBezTo>
                    <a:pt x="961" y="121"/>
                    <a:pt x="2561" y="-394"/>
                    <a:pt x="3876" y="283"/>
                  </a:cubicBezTo>
                  <a:cubicBezTo>
                    <a:pt x="4218" y="464"/>
                    <a:pt x="4523" y="721"/>
                    <a:pt x="4761" y="1026"/>
                  </a:cubicBezTo>
                  <a:close/>
                </a:path>
              </a:pathLst>
            </a:custGeom>
            <a:solidFill>
              <a:srgbClr val="D58B94"/>
            </a:solidFill>
            <a:ln w="9525" cap="flat">
              <a:noFill/>
              <a:prstDash val="solid"/>
              <a:miter/>
            </a:ln>
          </p:spPr>
          <p:txBody>
            <a:bodyPr rtlCol="0" anchor="ctr"/>
            <a:lstStyle/>
            <a:p>
              <a:endParaRPr lang="en-IN"/>
            </a:p>
          </p:txBody>
        </p:sp>
        <p:sp>
          <p:nvSpPr>
            <p:cNvPr id="3038" name="Freeform: Shape 3037">
              <a:extLst>
                <a:ext uri="{FF2B5EF4-FFF2-40B4-BE49-F238E27FC236}">
                  <a16:creationId xmlns:a16="http://schemas.microsoft.com/office/drawing/2014/main" xmlns="" id="{B408297A-FAC0-09E2-B457-02E0D6AF9451}"/>
                </a:ext>
              </a:extLst>
            </p:cNvPr>
            <p:cNvSpPr/>
            <p:nvPr/>
          </p:nvSpPr>
          <p:spPr>
            <a:xfrm>
              <a:off x="4288484" y="1025198"/>
              <a:ext cx="5844" cy="5768"/>
            </a:xfrm>
            <a:custGeom>
              <a:avLst/>
              <a:gdLst>
                <a:gd name="connsiteX0" fmla="*/ 4705 w 5844"/>
                <a:gd name="connsiteY0" fmla="*/ 724 h 5768"/>
                <a:gd name="connsiteX1" fmla="*/ 5277 w 5844"/>
                <a:gd name="connsiteY1" fmla="*/ 4629 h 5768"/>
                <a:gd name="connsiteX2" fmla="*/ 1371 w 5844"/>
                <a:gd name="connsiteY2" fmla="*/ 5201 h 5768"/>
                <a:gd name="connsiteX3" fmla="*/ 438 w 5844"/>
                <a:gd name="connsiteY3" fmla="*/ 1132 h 5768"/>
                <a:gd name="connsiteX4" fmla="*/ 514 w 5844"/>
                <a:gd name="connsiteY4" fmla="*/ 1010 h 5768"/>
                <a:gd name="connsiteX5" fmla="*/ 4677 w 5844"/>
                <a:gd name="connsiteY5" fmla="*/ 701 h 5768"/>
                <a:gd name="connsiteX6" fmla="*/ 4705 w 5844"/>
                <a:gd name="connsiteY6" fmla="*/ 724 h 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4" h="5768">
                  <a:moveTo>
                    <a:pt x="4705" y="724"/>
                  </a:moveTo>
                  <a:cubicBezTo>
                    <a:pt x="5944" y="1645"/>
                    <a:pt x="6201" y="3393"/>
                    <a:pt x="5277" y="4629"/>
                  </a:cubicBezTo>
                  <a:cubicBezTo>
                    <a:pt x="4353" y="5866"/>
                    <a:pt x="2610" y="6122"/>
                    <a:pt x="1371" y="5201"/>
                  </a:cubicBezTo>
                  <a:cubicBezTo>
                    <a:pt x="-10" y="4336"/>
                    <a:pt x="-429" y="2515"/>
                    <a:pt x="438" y="1132"/>
                  </a:cubicBezTo>
                  <a:cubicBezTo>
                    <a:pt x="457" y="1091"/>
                    <a:pt x="486" y="1050"/>
                    <a:pt x="514" y="1010"/>
                  </a:cubicBezTo>
                  <a:cubicBezTo>
                    <a:pt x="1581" y="-225"/>
                    <a:pt x="3448" y="-364"/>
                    <a:pt x="4677" y="701"/>
                  </a:cubicBezTo>
                  <a:cubicBezTo>
                    <a:pt x="4686" y="709"/>
                    <a:pt x="4696" y="717"/>
                    <a:pt x="4705" y="724"/>
                  </a:cubicBezTo>
                  <a:close/>
                </a:path>
              </a:pathLst>
            </a:custGeom>
            <a:solidFill>
              <a:srgbClr val="D58B94"/>
            </a:solidFill>
            <a:ln w="9525" cap="flat">
              <a:noFill/>
              <a:prstDash val="solid"/>
              <a:miter/>
            </a:ln>
          </p:spPr>
          <p:txBody>
            <a:bodyPr rtlCol="0" anchor="ctr"/>
            <a:lstStyle/>
            <a:p>
              <a:endParaRPr lang="en-IN"/>
            </a:p>
          </p:txBody>
        </p:sp>
        <p:sp>
          <p:nvSpPr>
            <p:cNvPr id="3039" name="Freeform: Shape 3038">
              <a:extLst>
                <a:ext uri="{FF2B5EF4-FFF2-40B4-BE49-F238E27FC236}">
                  <a16:creationId xmlns:a16="http://schemas.microsoft.com/office/drawing/2014/main" xmlns="" id="{6801D977-FF5F-E06E-B5CC-0569FDF0BB6D}"/>
                </a:ext>
              </a:extLst>
            </p:cNvPr>
            <p:cNvSpPr/>
            <p:nvPr/>
          </p:nvSpPr>
          <p:spPr>
            <a:xfrm>
              <a:off x="4214307" y="1007912"/>
              <a:ext cx="9174" cy="8987"/>
            </a:xfrm>
            <a:custGeom>
              <a:avLst/>
              <a:gdLst>
                <a:gd name="connsiteX0" fmla="*/ 7064 w 9174"/>
                <a:gd name="connsiteY0" fmla="*/ 1246 h 8987"/>
                <a:gd name="connsiteX1" fmla="*/ 8492 w 9174"/>
                <a:gd name="connsiteY1" fmla="*/ 7628 h 8987"/>
                <a:gd name="connsiteX2" fmla="*/ 2025 w 9174"/>
                <a:gd name="connsiteY2" fmla="*/ 7639 h 8987"/>
                <a:gd name="connsiteX3" fmla="*/ 2015 w 9174"/>
                <a:gd name="connsiteY3" fmla="*/ 7628 h 8987"/>
                <a:gd name="connsiteX4" fmla="*/ 682 w 9174"/>
                <a:gd name="connsiteY4" fmla="*/ 1246 h 8987"/>
                <a:gd name="connsiteX5" fmla="*/ 7064 w 9174"/>
                <a:gd name="connsiteY5" fmla="*/ 1246 h 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 h="8987">
                  <a:moveTo>
                    <a:pt x="7064" y="1246"/>
                  </a:moveTo>
                  <a:cubicBezTo>
                    <a:pt x="9159" y="2658"/>
                    <a:pt x="9778" y="5458"/>
                    <a:pt x="8492" y="7628"/>
                  </a:cubicBezTo>
                  <a:cubicBezTo>
                    <a:pt x="6711" y="9416"/>
                    <a:pt x="3815" y="9421"/>
                    <a:pt x="2025" y="7639"/>
                  </a:cubicBezTo>
                  <a:cubicBezTo>
                    <a:pt x="2025" y="7635"/>
                    <a:pt x="2015" y="7631"/>
                    <a:pt x="2015" y="7628"/>
                  </a:cubicBezTo>
                  <a:cubicBezTo>
                    <a:pt x="-42" y="6185"/>
                    <a:pt x="-623" y="3392"/>
                    <a:pt x="682" y="1246"/>
                  </a:cubicBezTo>
                  <a:cubicBezTo>
                    <a:pt x="2473" y="-435"/>
                    <a:pt x="5273" y="-435"/>
                    <a:pt x="7064" y="1246"/>
                  </a:cubicBezTo>
                  <a:close/>
                </a:path>
              </a:pathLst>
            </a:custGeom>
            <a:solidFill>
              <a:srgbClr val="D58B94"/>
            </a:solidFill>
            <a:ln w="9525" cap="flat">
              <a:noFill/>
              <a:prstDash val="solid"/>
              <a:miter/>
            </a:ln>
          </p:spPr>
          <p:txBody>
            <a:bodyPr rtlCol="0" anchor="ctr"/>
            <a:lstStyle/>
            <a:p>
              <a:endParaRPr lang="en-IN"/>
            </a:p>
          </p:txBody>
        </p:sp>
        <p:sp>
          <p:nvSpPr>
            <p:cNvPr id="3040" name="Freeform: Shape 3039">
              <a:extLst>
                <a:ext uri="{FF2B5EF4-FFF2-40B4-BE49-F238E27FC236}">
                  <a16:creationId xmlns:a16="http://schemas.microsoft.com/office/drawing/2014/main" xmlns="" id="{C5B504AB-5866-024A-5874-BE9FB26B6A2C}"/>
                </a:ext>
              </a:extLst>
            </p:cNvPr>
            <p:cNvSpPr/>
            <p:nvPr/>
          </p:nvSpPr>
          <p:spPr>
            <a:xfrm>
              <a:off x="4209916" y="1017225"/>
              <a:ext cx="8980" cy="8656"/>
            </a:xfrm>
            <a:custGeom>
              <a:avLst/>
              <a:gdLst>
                <a:gd name="connsiteX0" fmla="*/ 7074 w 8980"/>
                <a:gd name="connsiteY0" fmla="*/ 1458 h 8656"/>
                <a:gd name="connsiteX1" fmla="*/ 8188 w 8980"/>
                <a:gd name="connsiteY1" fmla="*/ 7553 h 8656"/>
                <a:gd name="connsiteX2" fmla="*/ 8121 w 8980"/>
                <a:gd name="connsiteY2" fmla="*/ 7650 h 8656"/>
                <a:gd name="connsiteX3" fmla="*/ 1835 w 8980"/>
                <a:gd name="connsiteY3" fmla="*/ 7078 h 8656"/>
                <a:gd name="connsiteX4" fmla="*/ 787 w 8980"/>
                <a:gd name="connsiteY4" fmla="*/ 982 h 8656"/>
                <a:gd name="connsiteX5" fmla="*/ 7074 w 8980"/>
                <a:gd name="connsiteY5" fmla="*/ 1458 h 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0" h="8656">
                  <a:moveTo>
                    <a:pt x="7074" y="1458"/>
                  </a:moveTo>
                  <a:cubicBezTo>
                    <a:pt x="9064" y="2833"/>
                    <a:pt x="9569" y="5562"/>
                    <a:pt x="8188" y="7553"/>
                  </a:cubicBezTo>
                  <a:cubicBezTo>
                    <a:pt x="8169" y="7586"/>
                    <a:pt x="8140" y="7618"/>
                    <a:pt x="8121" y="7650"/>
                  </a:cubicBezTo>
                  <a:cubicBezTo>
                    <a:pt x="6207" y="9168"/>
                    <a:pt x="3445" y="8916"/>
                    <a:pt x="1835" y="7078"/>
                  </a:cubicBezTo>
                  <a:cubicBezTo>
                    <a:pt x="-137" y="5682"/>
                    <a:pt x="-603" y="2956"/>
                    <a:pt x="787" y="982"/>
                  </a:cubicBezTo>
                  <a:cubicBezTo>
                    <a:pt x="2692" y="-512"/>
                    <a:pt x="5416" y="-306"/>
                    <a:pt x="7074" y="1458"/>
                  </a:cubicBezTo>
                  <a:close/>
                </a:path>
              </a:pathLst>
            </a:custGeom>
            <a:solidFill>
              <a:srgbClr val="D58B94"/>
            </a:solidFill>
            <a:ln w="9525" cap="flat">
              <a:noFill/>
              <a:prstDash val="solid"/>
              <a:miter/>
            </a:ln>
          </p:spPr>
          <p:txBody>
            <a:bodyPr rtlCol="0" anchor="ctr"/>
            <a:lstStyle/>
            <a:p>
              <a:endParaRPr lang="en-IN"/>
            </a:p>
          </p:txBody>
        </p:sp>
        <p:sp>
          <p:nvSpPr>
            <p:cNvPr id="3041" name="Freeform: Shape 3040">
              <a:extLst>
                <a:ext uri="{FF2B5EF4-FFF2-40B4-BE49-F238E27FC236}">
                  <a16:creationId xmlns:a16="http://schemas.microsoft.com/office/drawing/2014/main" xmlns="" id="{2B466B3A-7C10-7032-7D69-7FB9F058FA2C}"/>
                </a:ext>
              </a:extLst>
            </p:cNvPr>
            <p:cNvSpPr/>
            <p:nvPr/>
          </p:nvSpPr>
          <p:spPr>
            <a:xfrm>
              <a:off x="4247908" y="978274"/>
              <a:ext cx="4483" cy="4362"/>
            </a:xfrm>
            <a:custGeom>
              <a:avLst/>
              <a:gdLst>
                <a:gd name="connsiteX0" fmla="*/ 3276 w 4483"/>
                <a:gd name="connsiteY0" fmla="*/ 690 h 4362"/>
                <a:gd name="connsiteX1" fmla="*/ 4229 w 4483"/>
                <a:gd name="connsiteY1" fmla="*/ 3637 h 4362"/>
                <a:gd name="connsiteX2" fmla="*/ 4229 w 4483"/>
                <a:gd name="connsiteY2" fmla="*/ 3643 h 4362"/>
                <a:gd name="connsiteX3" fmla="*/ 1409 w 4483"/>
                <a:gd name="connsiteY3" fmla="*/ 3871 h 4362"/>
                <a:gd name="connsiteX4" fmla="*/ 1180 w 4483"/>
                <a:gd name="connsiteY4" fmla="*/ 3643 h 4362"/>
                <a:gd name="connsiteX5" fmla="*/ 228 w 4483"/>
                <a:gd name="connsiteY5" fmla="*/ 695 h 4362"/>
                <a:gd name="connsiteX6" fmla="*/ 228 w 4483"/>
                <a:gd name="connsiteY6" fmla="*/ 690 h 4362"/>
                <a:gd name="connsiteX7" fmla="*/ 3047 w 4483"/>
                <a:gd name="connsiteY7" fmla="*/ 461 h 4362"/>
                <a:gd name="connsiteX8" fmla="*/ 3276 w 4483"/>
                <a:gd name="connsiteY8" fmla="*/ 690 h 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3" h="4362">
                  <a:moveTo>
                    <a:pt x="3276" y="690"/>
                  </a:moveTo>
                  <a:cubicBezTo>
                    <a:pt x="4352" y="1239"/>
                    <a:pt x="4781" y="2560"/>
                    <a:pt x="4229" y="3637"/>
                  </a:cubicBezTo>
                  <a:cubicBezTo>
                    <a:pt x="4229" y="3639"/>
                    <a:pt x="4229" y="3641"/>
                    <a:pt x="4229" y="3643"/>
                  </a:cubicBezTo>
                  <a:cubicBezTo>
                    <a:pt x="3514" y="4485"/>
                    <a:pt x="2247" y="4586"/>
                    <a:pt x="1409" y="3871"/>
                  </a:cubicBezTo>
                  <a:cubicBezTo>
                    <a:pt x="1323" y="3802"/>
                    <a:pt x="1247" y="3724"/>
                    <a:pt x="1180" y="3643"/>
                  </a:cubicBezTo>
                  <a:cubicBezTo>
                    <a:pt x="104" y="3093"/>
                    <a:pt x="-324" y="1773"/>
                    <a:pt x="228" y="695"/>
                  </a:cubicBezTo>
                  <a:cubicBezTo>
                    <a:pt x="228" y="694"/>
                    <a:pt x="228" y="692"/>
                    <a:pt x="228" y="690"/>
                  </a:cubicBezTo>
                  <a:cubicBezTo>
                    <a:pt x="942" y="-152"/>
                    <a:pt x="2209" y="-254"/>
                    <a:pt x="3047" y="461"/>
                  </a:cubicBezTo>
                  <a:cubicBezTo>
                    <a:pt x="3133" y="531"/>
                    <a:pt x="3209" y="608"/>
                    <a:pt x="3276" y="690"/>
                  </a:cubicBezTo>
                  <a:close/>
                </a:path>
              </a:pathLst>
            </a:custGeom>
            <a:solidFill>
              <a:srgbClr val="D58B94"/>
            </a:solidFill>
            <a:ln w="9525" cap="flat">
              <a:noFill/>
              <a:prstDash val="solid"/>
              <a:miter/>
            </a:ln>
          </p:spPr>
          <p:txBody>
            <a:bodyPr rtlCol="0" anchor="ctr"/>
            <a:lstStyle/>
            <a:p>
              <a:endParaRPr lang="en-IN"/>
            </a:p>
          </p:txBody>
        </p:sp>
        <p:sp>
          <p:nvSpPr>
            <p:cNvPr id="3042" name="Freeform: Shape 3041">
              <a:extLst>
                <a:ext uri="{FF2B5EF4-FFF2-40B4-BE49-F238E27FC236}">
                  <a16:creationId xmlns:a16="http://schemas.microsoft.com/office/drawing/2014/main" xmlns="" id="{908DF722-F2AB-B9C7-D625-F8088A199339}"/>
                </a:ext>
              </a:extLst>
            </p:cNvPr>
            <p:cNvSpPr/>
            <p:nvPr/>
          </p:nvSpPr>
          <p:spPr>
            <a:xfrm>
              <a:off x="4251555" y="987304"/>
              <a:ext cx="13555" cy="12717"/>
            </a:xfrm>
            <a:custGeom>
              <a:avLst/>
              <a:gdLst>
                <a:gd name="connsiteX0" fmla="*/ 10297 w 13555"/>
                <a:gd name="connsiteY0" fmla="*/ 1852 h 12717"/>
                <a:gd name="connsiteX1" fmla="*/ 12717 w 13555"/>
                <a:gd name="connsiteY1" fmla="*/ 10547 h 12717"/>
                <a:gd name="connsiteX2" fmla="*/ 12679 w 13555"/>
                <a:gd name="connsiteY2" fmla="*/ 10615 h 12717"/>
                <a:gd name="connsiteX3" fmla="*/ 3525 w 13555"/>
                <a:gd name="connsiteY3" fmla="*/ 10988 h 12717"/>
                <a:gd name="connsiteX4" fmla="*/ 3154 w 13555"/>
                <a:gd name="connsiteY4" fmla="*/ 10615 h 12717"/>
                <a:gd name="connsiteX5" fmla="*/ 810 w 13555"/>
                <a:gd name="connsiteY5" fmla="*/ 2038 h 12717"/>
                <a:gd name="connsiteX6" fmla="*/ 868 w 13555"/>
                <a:gd name="connsiteY6" fmla="*/ 1947 h 12717"/>
                <a:gd name="connsiteX7" fmla="*/ 10297 w 13555"/>
                <a:gd name="connsiteY7" fmla="*/ 1852 h 1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55" h="12717">
                  <a:moveTo>
                    <a:pt x="10297" y="1852"/>
                  </a:moveTo>
                  <a:cubicBezTo>
                    <a:pt x="13364" y="3585"/>
                    <a:pt x="14450" y="7478"/>
                    <a:pt x="12717" y="10547"/>
                  </a:cubicBezTo>
                  <a:cubicBezTo>
                    <a:pt x="12707" y="10569"/>
                    <a:pt x="12688" y="10592"/>
                    <a:pt x="12679" y="10615"/>
                  </a:cubicBezTo>
                  <a:cubicBezTo>
                    <a:pt x="10250" y="13245"/>
                    <a:pt x="6154" y="13413"/>
                    <a:pt x="3525" y="10988"/>
                  </a:cubicBezTo>
                  <a:cubicBezTo>
                    <a:pt x="3401" y="10869"/>
                    <a:pt x="3277" y="10745"/>
                    <a:pt x="3154" y="10615"/>
                  </a:cubicBezTo>
                  <a:cubicBezTo>
                    <a:pt x="144" y="8892"/>
                    <a:pt x="-904" y="5053"/>
                    <a:pt x="810" y="2038"/>
                  </a:cubicBezTo>
                  <a:cubicBezTo>
                    <a:pt x="830" y="2007"/>
                    <a:pt x="849" y="1978"/>
                    <a:pt x="868" y="1947"/>
                  </a:cubicBezTo>
                  <a:cubicBezTo>
                    <a:pt x="3468" y="-632"/>
                    <a:pt x="7650" y="-674"/>
                    <a:pt x="10297" y="1852"/>
                  </a:cubicBezTo>
                  <a:close/>
                </a:path>
              </a:pathLst>
            </a:custGeom>
            <a:solidFill>
              <a:srgbClr val="D58B94"/>
            </a:solidFill>
            <a:ln w="9525" cap="flat">
              <a:noFill/>
              <a:prstDash val="solid"/>
              <a:miter/>
            </a:ln>
          </p:spPr>
          <p:txBody>
            <a:bodyPr rtlCol="0" anchor="ctr"/>
            <a:lstStyle/>
            <a:p>
              <a:endParaRPr lang="en-IN"/>
            </a:p>
          </p:txBody>
        </p:sp>
        <p:sp>
          <p:nvSpPr>
            <p:cNvPr id="3043" name="Freeform: Shape 3042">
              <a:extLst>
                <a:ext uri="{FF2B5EF4-FFF2-40B4-BE49-F238E27FC236}">
                  <a16:creationId xmlns:a16="http://schemas.microsoft.com/office/drawing/2014/main" xmlns="" id="{907C3D2D-531E-5881-3CC6-43743F2E9EC6}"/>
                </a:ext>
              </a:extLst>
            </p:cNvPr>
            <p:cNvSpPr/>
            <p:nvPr/>
          </p:nvSpPr>
          <p:spPr>
            <a:xfrm>
              <a:off x="4233944" y="994153"/>
              <a:ext cx="19365" cy="18608"/>
            </a:xfrm>
            <a:custGeom>
              <a:avLst/>
              <a:gdLst>
                <a:gd name="connsiteX0" fmla="*/ 14097 w 19365"/>
                <a:gd name="connsiteY0" fmla="*/ 2432 h 18608"/>
                <a:gd name="connsiteX1" fmla="*/ 18745 w 19365"/>
                <a:gd name="connsiteY1" fmla="*/ 13336 h 18608"/>
                <a:gd name="connsiteX2" fmla="*/ 7839 w 19365"/>
                <a:gd name="connsiteY2" fmla="*/ 17985 h 18608"/>
                <a:gd name="connsiteX3" fmla="*/ 4096 w 19365"/>
                <a:gd name="connsiteY3" fmla="*/ 15005 h 18608"/>
                <a:gd name="connsiteX4" fmla="*/ 1143 w 19365"/>
                <a:gd name="connsiteY4" fmla="*/ 2623 h 18608"/>
                <a:gd name="connsiteX5" fmla="*/ 14097 w 19365"/>
                <a:gd name="connsiteY5" fmla="*/ 2432 h 1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65" h="18608">
                  <a:moveTo>
                    <a:pt x="14097" y="2432"/>
                  </a:moveTo>
                  <a:cubicBezTo>
                    <a:pt x="18393" y="4159"/>
                    <a:pt x="20469" y="9041"/>
                    <a:pt x="18745" y="13336"/>
                  </a:cubicBezTo>
                  <a:cubicBezTo>
                    <a:pt x="17021" y="17631"/>
                    <a:pt x="12135" y="19713"/>
                    <a:pt x="7839" y="17985"/>
                  </a:cubicBezTo>
                  <a:cubicBezTo>
                    <a:pt x="6334" y="17378"/>
                    <a:pt x="5029" y="16342"/>
                    <a:pt x="4096" y="15005"/>
                  </a:cubicBezTo>
                  <a:cubicBezTo>
                    <a:pt x="95" y="12238"/>
                    <a:pt x="-1181" y="6898"/>
                    <a:pt x="1143" y="2623"/>
                  </a:cubicBezTo>
                  <a:cubicBezTo>
                    <a:pt x="4743" y="-820"/>
                    <a:pt x="10392" y="-903"/>
                    <a:pt x="14097" y="2432"/>
                  </a:cubicBezTo>
                  <a:close/>
                </a:path>
              </a:pathLst>
            </a:custGeom>
            <a:solidFill>
              <a:srgbClr val="D58B94"/>
            </a:solidFill>
            <a:ln w="9525" cap="flat">
              <a:noFill/>
              <a:prstDash val="solid"/>
              <a:miter/>
            </a:ln>
          </p:spPr>
          <p:txBody>
            <a:bodyPr rtlCol="0" anchor="ctr"/>
            <a:lstStyle/>
            <a:p>
              <a:endParaRPr lang="en-IN"/>
            </a:p>
          </p:txBody>
        </p:sp>
        <p:sp>
          <p:nvSpPr>
            <p:cNvPr id="3044" name="Freeform: Shape 3043">
              <a:extLst>
                <a:ext uri="{FF2B5EF4-FFF2-40B4-BE49-F238E27FC236}">
                  <a16:creationId xmlns:a16="http://schemas.microsoft.com/office/drawing/2014/main" xmlns="" id="{046D6E5B-5689-3545-3921-7806BACBDFEE}"/>
                </a:ext>
              </a:extLst>
            </p:cNvPr>
            <p:cNvSpPr/>
            <p:nvPr/>
          </p:nvSpPr>
          <p:spPr>
            <a:xfrm>
              <a:off x="4228139" y="1009436"/>
              <a:ext cx="10303" cy="10046"/>
            </a:xfrm>
            <a:custGeom>
              <a:avLst/>
              <a:gdLst>
                <a:gd name="connsiteX0" fmla="*/ 7996 w 10303"/>
                <a:gd name="connsiteY0" fmla="*/ 1437 h 10046"/>
                <a:gd name="connsiteX1" fmla="*/ 9520 w 10303"/>
                <a:gd name="connsiteY1" fmla="*/ 8580 h 10046"/>
                <a:gd name="connsiteX2" fmla="*/ 2281 w 10303"/>
                <a:gd name="connsiteY2" fmla="*/ 8580 h 10046"/>
                <a:gd name="connsiteX3" fmla="*/ 757 w 10303"/>
                <a:gd name="connsiteY3" fmla="*/ 1437 h 10046"/>
                <a:gd name="connsiteX4" fmla="*/ 7996 w 10303"/>
                <a:gd name="connsiteY4" fmla="*/ 143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3" h="10046">
                  <a:moveTo>
                    <a:pt x="7996" y="1437"/>
                  </a:moveTo>
                  <a:cubicBezTo>
                    <a:pt x="10311" y="3042"/>
                    <a:pt x="10977" y="6171"/>
                    <a:pt x="9520" y="8580"/>
                  </a:cubicBezTo>
                  <a:cubicBezTo>
                    <a:pt x="7491" y="10516"/>
                    <a:pt x="4310" y="10516"/>
                    <a:pt x="2281" y="8580"/>
                  </a:cubicBezTo>
                  <a:cubicBezTo>
                    <a:pt x="-34" y="6975"/>
                    <a:pt x="-700" y="3846"/>
                    <a:pt x="757" y="1437"/>
                  </a:cubicBezTo>
                  <a:cubicBezTo>
                    <a:pt x="2786" y="-499"/>
                    <a:pt x="5967" y="-499"/>
                    <a:pt x="7996" y="1437"/>
                  </a:cubicBezTo>
                  <a:close/>
                </a:path>
              </a:pathLst>
            </a:custGeom>
            <a:solidFill>
              <a:srgbClr val="D58B94"/>
            </a:solidFill>
            <a:ln w="9525" cap="flat">
              <a:noFill/>
              <a:prstDash val="solid"/>
              <a:miter/>
            </a:ln>
          </p:spPr>
          <p:txBody>
            <a:bodyPr rtlCol="0" anchor="ctr"/>
            <a:lstStyle/>
            <a:p>
              <a:endParaRPr lang="en-IN"/>
            </a:p>
          </p:txBody>
        </p:sp>
        <p:sp>
          <p:nvSpPr>
            <p:cNvPr id="3045" name="Freeform: Shape 3044">
              <a:extLst>
                <a:ext uri="{FF2B5EF4-FFF2-40B4-BE49-F238E27FC236}">
                  <a16:creationId xmlns:a16="http://schemas.microsoft.com/office/drawing/2014/main" xmlns="" id="{FCCD021B-00F2-86F5-E2D0-20BE19BAACB3}"/>
                </a:ext>
              </a:extLst>
            </p:cNvPr>
            <p:cNvSpPr/>
            <p:nvPr/>
          </p:nvSpPr>
          <p:spPr>
            <a:xfrm>
              <a:off x="4225375" y="1022812"/>
              <a:ext cx="8094" cy="7774"/>
            </a:xfrm>
            <a:custGeom>
              <a:avLst/>
              <a:gdLst>
                <a:gd name="connsiteX0" fmla="*/ 6378 w 8094"/>
                <a:gd name="connsiteY0" fmla="*/ 1110 h 7774"/>
                <a:gd name="connsiteX1" fmla="*/ 7398 w 8094"/>
                <a:gd name="connsiteY1" fmla="*/ 6537 h 7774"/>
                <a:gd name="connsiteX2" fmla="*/ 7331 w 8094"/>
                <a:gd name="connsiteY2" fmla="*/ 6635 h 7774"/>
                <a:gd name="connsiteX3" fmla="*/ 1616 w 8094"/>
                <a:gd name="connsiteY3" fmla="*/ 6635 h 7774"/>
                <a:gd name="connsiteX4" fmla="*/ 663 w 8094"/>
                <a:gd name="connsiteY4" fmla="*/ 1110 h 7774"/>
                <a:gd name="connsiteX5" fmla="*/ 6378 w 8094"/>
                <a:gd name="connsiteY5" fmla="*/ 1110 h 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4" h="7774">
                  <a:moveTo>
                    <a:pt x="6378" y="1110"/>
                  </a:moveTo>
                  <a:cubicBezTo>
                    <a:pt x="8160" y="2327"/>
                    <a:pt x="8617" y="4757"/>
                    <a:pt x="7398" y="6537"/>
                  </a:cubicBezTo>
                  <a:cubicBezTo>
                    <a:pt x="7379" y="6571"/>
                    <a:pt x="7350" y="6603"/>
                    <a:pt x="7331" y="6635"/>
                  </a:cubicBezTo>
                  <a:cubicBezTo>
                    <a:pt x="5721" y="8135"/>
                    <a:pt x="3226" y="8135"/>
                    <a:pt x="1616" y="6635"/>
                  </a:cubicBezTo>
                  <a:cubicBezTo>
                    <a:pt x="-108" y="5333"/>
                    <a:pt x="-527" y="2914"/>
                    <a:pt x="663" y="1110"/>
                  </a:cubicBezTo>
                  <a:cubicBezTo>
                    <a:pt x="2273" y="-390"/>
                    <a:pt x="4769" y="-390"/>
                    <a:pt x="6378" y="1110"/>
                  </a:cubicBezTo>
                  <a:close/>
                </a:path>
              </a:pathLst>
            </a:custGeom>
            <a:solidFill>
              <a:srgbClr val="D58B94"/>
            </a:solidFill>
            <a:ln w="9525" cap="flat">
              <a:noFill/>
              <a:prstDash val="solid"/>
              <a:miter/>
            </a:ln>
          </p:spPr>
          <p:txBody>
            <a:bodyPr rtlCol="0" anchor="ctr"/>
            <a:lstStyle/>
            <a:p>
              <a:endParaRPr lang="en-IN"/>
            </a:p>
          </p:txBody>
        </p:sp>
        <p:sp>
          <p:nvSpPr>
            <p:cNvPr id="3046" name="Freeform: Shape 3045">
              <a:extLst>
                <a:ext uri="{FF2B5EF4-FFF2-40B4-BE49-F238E27FC236}">
                  <a16:creationId xmlns:a16="http://schemas.microsoft.com/office/drawing/2014/main" xmlns="" id="{27F8BCA8-C615-22BA-A94A-AAC50BEDA94B}"/>
                </a:ext>
              </a:extLst>
            </p:cNvPr>
            <p:cNvSpPr/>
            <p:nvPr/>
          </p:nvSpPr>
          <p:spPr>
            <a:xfrm>
              <a:off x="4229843" y="1036841"/>
              <a:ext cx="6536" cy="6334"/>
            </a:xfrm>
            <a:custGeom>
              <a:avLst/>
              <a:gdLst>
                <a:gd name="connsiteX0" fmla="*/ 5244 w 6536"/>
                <a:gd name="connsiteY0" fmla="*/ 892 h 6334"/>
                <a:gd name="connsiteX1" fmla="*/ 5911 w 6536"/>
                <a:gd name="connsiteY1" fmla="*/ 5369 h 6334"/>
                <a:gd name="connsiteX2" fmla="*/ 1243 w 6536"/>
                <a:gd name="connsiteY2" fmla="*/ 5369 h 6334"/>
                <a:gd name="connsiteX3" fmla="*/ 615 w 6536"/>
                <a:gd name="connsiteY3" fmla="*/ 968 h 6334"/>
                <a:gd name="connsiteX4" fmla="*/ 672 w 6536"/>
                <a:gd name="connsiteY4" fmla="*/ 892 h 6334"/>
                <a:gd name="connsiteX5" fmla="*/ 5244 w 6536"/>
                <a:gd name="connsiteY5" fmla="*/ 892 h 6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6" h="6334">
                  <a:moveTo>
                    <a:pt x="5244" y="892"/>
                  </a:moveTo>
                  <a:cubicBezTo>
                    <a:pt x="6644" y="1959"/>
                    <a:pt x="6939" y="3940"/>
                    <a:pt x="5911" y="5369"/>
                  </a:cubicBezTo>
                  <a:cubicBezTo>
                    <a:pt x="4615" y="6636"/>
                    <a:pt x="2539" y="6636"/>
                    <a:pt x="1243" y="5369"/>
                  </a:cubicBezTo>
                  <a:cubicBezTo>
                    <a:pt x="-147" y="4331"/>
                    <a:pt x="-424" y="2359"/>
                    <a:pt x="615" y="968"/>
                  </a:cubicBezTo>
                  <a:cubicBezTo>
                    <a:pt x="634" y="940"/>
                    <a:pt x="653" y="921"/>
                    <a:pt x="672" y="892"/>
                  </a:cubicBezTo>
                  <a:cubicBezTo>
                    <a:pt x="1958" y="-317"/>
                    <a:pt x="3958" y="-317"/>
                    <a:pt x="5244" y="892"/>
                  </a:cubicBezTo>
                  <a:close/>
                </a:path>
              </a:pathLst>
            </a:custGeom>
            <a:solidFill>
              <a:srgbClr val="D58B94"/>
            </a:solidFill>
            <a:ln w="9525" cap="flat">
              <a:noFill/>
              <a:prstDash val="solid"/>
              <a:miter/>
            </a:ln>
          </p:spPr>
          <p:txBody>
            <a:bodyPr rtlCol="0" anchor="ctr"/>
            <a:lstStyle/>
            <a:p>
              <a:endParaRPr lang="en-IN"/>
            </a:p>
          </p:txBody>
        </p:sp>
        <p:sp>
          <p:nvSpPr>
            <p:cNvPr id="3047" name="Freeform: Shape 3046">
              <a:extLst>
                <a:ext uri="{FF2B5EF4-FFF2-40B4-BE49-F238E27FC236}">
                  <a16:creationId xmlns:a16="http://schemas.microsoft.com/office/drawing/2014/main" xmlns="" id="{B2AC8B39-54B7-DCB8-FA46-468300EB26EC}"/>
                </a:ext>
              </a:extLst>
            </p:cNvPr>
            <p:cNvSpPr/>
            <p:nvPr/>
          </p:nvSpPr>
          <p:spPr>
            <a:xfrm>
              <a:off x="4236362" y="1028117"/>
              <a:ext cx="8389" cy="8133"/>
            </a:xfrm>
            <a:custGeom>
              <a:avLst/>
              <a:gdLst>
                <a:gd name="connsiteX0" fmla="*/ 8249 w 8389"/>
                <a:gd name="connsiteY0" fmla="*/ 4091 h 8133"/>
                <a:gd name="connsiteX1" fmla="*/ 6116 w 8389"/>
                <a:gd name="connsiteY1" fmla="*/ 7992 h 8133"/>
                <a:gd name="connsiteX2" fmla="*/ 4821 w 8389"/>
                <a:gd name="connsiteY2" fmla="*/ 8092 h 8133"/>
                <a:gd name="connsiteX3" fmla="*/ 58 w 8389"/>
                <a:gd name="connsiteY3" fmla="*/ 3901 h 8133"/>
                <a:gd name="connsiteX4" fmla="*/ 2544 w 8389"/>
                <a:gd name="connsiteY4" fmla="*/ 57 h 8133"/>
                <a:gd name="connsiteX5" fmla="*/ 3487 w 8389"/>
                <a:gd name="connsiteY5" fmla="*/ -4 h 8133"/>
                <a:gd name="connsiteX6" fmla="*/ 8249 w 8389"/>
                <a:gd name="connsiteY6" fmla="*/ 4091 h 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9" h="8133">
                  <a:moveTo>
                    <a:pt x="8249" y="4091"/>
                  </a:moveTo>
                  <a:cubicBezTo>
                    <a:pt x="8735" y="5757"/>
                    <a:pt x="7783" y="7503"/>
                    <a:pt x="6116" y="7992"/>
                  </a:cubicBezTo>
                  <a:cubicBezTo>
                    <a:pt x="5697" y="8116"/>
                    <a:pt x="5259" y="8149"/>
                    <a:pt x="4821" y="8092"/>
                  </a:cubicBezTo>
                  <a:cubicBezTo>
                    <a:pt x="2468" y="7924"/>
                    <a:pt x="525" y="6210"/>
                    <a:pt x="58" y="3901"/>
                  </a:cubicBezTo>
                  <a:cubicBezTo>
                    <a:pt x="-313" y="2152"/>
                    <a:pt x="801" y="431"/>
                    <a:pt x="2544" y="57"/>
                  </a:cubicBezTo>
                  <a:cubicBezTo>
                    <a:pt x="2858" y="-9"/>
                    <a:pt x="3173" y="-30"/>
                    <a:pt x="3487" y="-4"/>
                  </a:cubicBezTo>
                  <a:cubicBezTo>
                    <a:pt x="5821" y="120"/>
                    <a:pt x="7773" y="1803"/>
                    <a:pt x="8249" y="4091"/>
                  </a:cubicBezTo>
                  <a:close/>
                </a:path>
              </a:pathLst>
            </a:custGeom>
            <a:solidFill>
              <a:srgbClr val="D58B94"/>
            </a:solidFill>
            <a:ln w="9525" cap="flat">
              <a:noFill/>
              <a:prstDash val="solid"/>
              <a:miter/>
            </a:ln>
          </p:spPr>
          <p:txBody>
            <a:bodyPr rtlCol="0" anchor="ctr"/>
            <a:lstStyle/>
            <a:p>
              <a:endParaRPr lang="en-IN"/>
            </a:p>
          </p:txBody>
        </p:sp>
        <p:sp>
          <p:nvSpPr>
            <p:cNvPr id="3048" name="Freeform: Shape 3047">
              <a:extLst>
                <a:ext uri="{FF2B5EF4-FFF2-40B4-BE49-F238E27FC236}">
                  <a16:creationId xmlns:a16="http://schemas.microsoft.com/office/drawing/2014/main" xmlns="" id="{E20CA17D-9D92-FD3F-AC87-EAF485B8DD2F}"/>
                </a:ext>
              </a:extLst>
            </p:cNvPr>
            <p:cNvSpPr/>
            <p:nvPr/>
          </p:nvSpPr>
          <p:spPr>
            <a:xfrm>
              <a:off x="4256277" y="1011492"/>
              <a:ext cx="10235" cy="10068"/>
            </a:xfrm>
            <a:custGeom>
              <a:avLst/>
              <a:gdLst>
                <a:gd name="connsiteX0" fmla="*/ 7861 w 10235"/>
                <a:gd name="connsiteY0" fmla="*/ 1380 h 10068"/>
                <a:gd name="connsiteX1" fmla="*/ 9481 w 10235"/>
                <a:gd name="connsiteY1" fmla="*/ 8524 h 10068"/>
                <a:gd name="connsiteX2" fmla="*/ 2347 w 10235"/>
                <a:gd name="connsiteY2" fmla="*/ 8624 h 10068"/>
                <a:gd name="connsiteX3" fmla="*/ 2242 w 10235"/>
                <a:gd name="connsiteY3" fmla="*/ 8524 h 10068"/>
                <a:gd name="connsiteX4" fmla="*/ 718 w 10235"/>
                <a:gd name="connsiteY4" fmla="*/ 1476 h 10068"/>
                <a:gd name="connsiteX5" fmla="*/ 7861 w 10235"/>
                <a:gd name="connsiteY5" fmla="*/ 1380 h 1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35" h="10068">
                  <a:moveTo>
                    <a:pt x="7861" y="1380"/>
                  </a:moveTo>
                  <a:cubicBezTo>
                    <a:pt x="10204" y="2956"/>
                    <a:pt x="10919" y="6091"/>
                    <a:pt x="9481" y="8524"/>
                  </a:cubicBezTo>
                  <a:cubicBezTo>
                    <a:pt x="7537" y="10524"/>
                    <a:pt x="4337" y="10568"/>
                    <a:pt x="2347" y="8624"/>
                  </a:cubicBezTo>
                  <a:cubicBezTo>
                    <a:pt x="2308" y="8592"/>
                    <a:pt x="2270" y="8559"/>
                    <a:pt x="2242" y="8524"/>
                  </a:cubicBezTo>
                  <a:cubicBezTo>
                    <a:pt x="-16" y="6926"/>
                    <a:pt x="-682" y="3865"/>
                    <a:pt x="718" y="1476"/>
                  </a:cubicBezTo>
                  <a:cubicBezTo>
                    <a:pt x="2689" y="-474"/>
                    <a:pt x="5842" y="-517"/>
                    <a:pt x="7861" y="1380"/>
                  </a:cubicBezTo>
                  <a:close/>
                </a:path>
              </a:pathLst>
            </a:custGeom>
            <a:solidFill>
              <a:srgbClr val="D58B94"/>
            </a:solidFill>
            <a:ln w="9525" cap="flat">
              <a:noFill/>
              <a:prstDash val="solid"/>
              <a:miter/>
            </a:ln>
          </p:spPr>
          <p:txBody>
            <a:bodyPr rtlCol="0" anchor="ctr"/>
            <a:lstStyle/>
            <a:p>
              <a:endParaRPr lang="en-IN"/>
            </a:p>
          </p:txBody>
        </p:sp>
        <p:sp>
          <p:nvSpPr>
            <p:cNvPr id="3049" name="Freeform: Shape 3048">
              <a:extLst>
                <a:ext uri="{FF2B5EF4-FFF2-40B4-BE49-F238E27FC236}">
                  <a16:creationId xmlns:a16="http://schemas.microsoft.com/office/drawing/2014/main" xmlns="" id="{58F27F19-49AA-D7F2-BB6D-5CF5680AF029}"/>
                </a:ext>
              </a:extLst>
            </p:cNvPr>
            <p:cNvSpPr/>
            <p:nvPr/>
          </p:nvSpPr>
          <p:spPr>
            <a:xfrm>
              <a:off x="4243636" y="1019215"/>
              <a:ext cx="15322" cy="14928"/>
            </a:xfrm>
            <a:custGeom>
              <a:avLst/>
              <a:gdLst>
                <a:gd name="connsiteX0" fmla="*/ 12025 w 15322"/>
                <a:gd name="connsiteY0" fmla="*/ 2135 h 14928"/>
                <a:gd name="connsiteX1" fmla="*/ 14044 w 15322"/>
                <a:gd name="connsiteY1" fmla="*/ 12446 h 14928"/>
                <a:gd name="connsiteX2" fmla="*/ 13930 w 15322"/>
                <a:gd name="connsiteY2" fmla="*/ 12613 h 14928"/>
                <a:gd name="connsiteX3" fmla="*/ 3567 w 15322"/>
                <a:gd name="connsiteY3" fmla="*/ 12913 h 14928"/>
                <a:gd name="connsiteX4" fmla="*/ 3262 w 15322"/>
                <a:gd name="connsiteY4" fmla="*/ 12613 h 14928"/>
                <a:gd name="connsiteX5" fmla="*/ 1262 w 15322"/>
                <a:gd name="connsiteY5" fmla="*/ 2135 h 14928"/>
                <a:gd name="connsiteX6" fmla="*/ 12025 w 15322"/>
                <a:gd name="connsiteY6" fmla="*/ 2135 h 1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22" h="14928">
                  <a:moveTo>
                    <a:pt x="12025" y="2135"/>
                  </a:moveTo>
                  <a:cubicBezTo>
                    <a:pt x="15435" y="4424"/>
                    <a:pt x="16330" y="9041"/>
                    <a:pt x="14044" y="12446"/>
                  </a:cubicBezTo>
                  <a:cubicBezTo>
                    <a:pt x="14006" y="12502"/>
                    <a:pt x="13968" y="12557"/>
                    <a:pt x="13930" y="12613"/>
                  </a:cubicBezTo>
                  <a:cubicBezTo>
                    <a:pt x="11149" y="15559"/>
                    <a:pt x="6510" y="15693"/>
                    <a:pt x="3567" y="12913"/>
                  </a:cubicBezTo>
                  <a:cubicBezTo>
                    <a:pt x="3462" y="12816"/>
                    <a:pt x="3357" y="12716"/>
                    <a:pt x="3262" y="12613"/>
                  </a:cubicBezTo>
                  <a:cubicBezTo>
                    <a:pt x="-148" y="10247"/>
                    <a:pt x="-1034" y="5590"/>
                    <a:pt x="1262" y="2135"/>
                  </a:cubicBezTo>
                  <a:cubicBezTo>
                    <a:pt x="4281" y="-732"/>
                    <a:pt x="9005" y="-732"/>
                    <a:pt x="12025" y="2135"/>
                  </a:cubicBezTo>
                  <a:close/>
                </a:path>
              </a:pathLst>
            </a:custGeom>
            <a:solidFill>
              <a:srgbClr val="D58B94"/>
            </a:solidFill>
            <a:ln w="9525" cap="flat">
              <a:noFill/>
              <a:prstDash val="solid"/>
              <a:miter/>
            </a:ln>
          </p:spPr>
          <p:txBody>
            <a:bodyPr rtlCol="0" anchor="ctr"/>
            <a:lstStyle/>
            <a:p>
              <a:endParaRPr lang="en-IN"/>
            </a:p>
          </p:txBody>
        </p:sp>
        <p:sp>
          <p:nvSpPr>
            <p:cNvPr id="3050" name="Freeform: Shape 3049">
              <a:extLst>
                <a:ext uri="{FF2B5EF4-FFF2-40B4-BE49-F238E27FC236}">
                  <a16:creationId xmlns:a16="http://schemas.microsoft.com/office/drawing/2014/main" xmlns="" id="{D4CDC382-43B8-4CA3-4527-F758C4F9A73A}"/>
                </a:ext>
              </a:extLst>
            </p:cNvPr>
            <p:cNvSpPr/>
            <p:nvPr/>
          </p:nvSpPr>
          <p:spPr>
            <a:xfrm>
              <a:off x="4262947" y="1003390"/>
              <a:ext cx="6790" cy="6498"/>
            </a:xfrm>
            <a:custGeom>
              <a:avLst/>
              <a:gdLst>
                <a:gd name="connsiteX0" fmla="*/ 5192 w 6790"/>
                <a:gd name="connsiteY0" fmla="*/ 911 h 6498"/>
                <a:gd name="connsiteX1" fmla="*/ 6334 w 6790"/>
                <a:gd name="connsiteY1" fmla="*/ 5483 h 6498"/>
                <a:gd name="connsiteX2" fmla="*/ 1620 w 6790"/>
                <a:gd name="connsiteY2" fmla="*/ 5531 h 6498"/>
                <a:gd name="connsiteX3" fmla="*/ 1572 w 6790"/>
                <a:gd name="connsiteY3" fmla="*/ 5483 h 6498"/>
                <a:gd name="connsiteX4" fmla="*/ 429 w 6790"/>
                <a:gd name="connsiteY4" fmla="*/ 911 h 6498"/>
                <a:gd name="connsiteX5" fmla="*/ 5192 w 6790"/>
                <a:gd name="connsiteY5" fmla="*/ 911 h 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90" h="6498">
                  <a:moveTo>
                    <a:pt x="5192" y="911"/>
                  </a:moveTo>
                  <a:cubicBezTo>
                    <a:pt x="6725" y="1890"/>
                    <a:pt x="7230" y="3897"/>
                    <a:pt x="6334" y="5483"/>
                  </a:cubicBezTo>
                  <a:cubicBezTo>
                    <a:pt x="5049" y="6798"/>
                    <a:pt x="2934" y="6819"/>
                    <a:pt x="1620" y="5531"/>
                  </a:cubicBezTo>
                  <a:cubicBezTo>
                    <a:pt x="1600" y="5515"/>
                    <a:pt x="1591" y="5499"/>
                    <a:pt x="1572" y="5483"/>
                  </a:cubicBezTo>
                  <a:cubicBezTo>
                    <a:pt x="38" y="4504"/>
                    <a:pt x="-466" y="2497"/>
                    <a:pt x="429" y="911"/>
                  </a:cubicBezTo>
                  <a:cubicBezTo>
                    <a:pt x="1772" y="-324"/>
                    <a:pt x="3849" y="-324"/>
                    <a:pt x="5192" y="911"/>
                  </a:cubicBezTo>
                  <a:close/>
                </a:path>
              </a:pathLst>
            </a:custGeom>
            <a:solidFill>
              <a:srgbClr val="D58B94"/>
            </a:solidFill>
            <a:ln w="9525" cap="flat">
              <a:noFill/>
              <a:prstDash val="solid"/>
              <a:miter/>
            </a:ln>
          </p:spPr>
          <p:txBody>
            <a:bodyPr rtlCol="0" anchor="ctr"/>
            <a:lstStyle/>
            <a:p>
              <a:endParaRPr lang="en-IN"/>
            </a:p>
          </p:txBody>
        </p:sp>
        <p:sp>
          <p:nvSpPr>
            <p:cNvPr id="3051" name="Freeform: Shape 3050">
              <a:extLst>
                <a:ext uri="{FF2B5EF4-FFF2-40B4-BE49-F238E27FC236}">
                  <a16:creationId xmlns:a16="http://schemas.microsoft.com/office/drawing/2014/main" xmlns="" id="{216A79B5-E3B7-EC2D-1685-F584930F9ED4}"/>
                </a:ext>
              </a:extLst>
            </p:cNvPr>
            <p:cNvSpPr/>
            <p:nvPr/>
          </p:nvSpPr>
          <p:spPr>
            <a:xfrm>
              <a:off x="4272966" y="1013444"/>
              <a:ext cx="5992" cy="5840"/>
            </a:xfrm>
            <a:custGeom>
              <a:avLst/>
              <a:gdLst>
                <a:gd name="connsiteX0" fmla="*/ 4602 w 5992"/>
                <a:gd name="connsiteY0" fmla="*/ 857 h 5840"/>
                <a:gd name="connsiteX1" fmla="*/ 5555 w 5992"/>
                <a:gd name="connsiteY1" fmla="*/ 4953 h 5840"/>
                <a:gd name="connsiteX2" fmla="*/ 1383 w 5992"/>
                <a:gd name="connsiteY2" fmla="*/ 4968 h 5840"/>
                <a:gd name="connsiteX3" fmla="*/ 1364 w 5992"/>
                <a:gd name="connsiteY3" fmla="*/ 4953 h 5840"/>
                <a:gd name="connsiteX4" fmla="*/ 411 w 5992"/>
                <a:gd name="connsiteY4" fmla="*/ 857 h 5840"/>
                <a:gd name="connsiteX5" fmla="*/ 4583 w 5992"/>
                <a:gd name="connsiteY5" fmla="*/ 842 h 5840"/>
                <a:gd name="connsiteX6" fmla="*/ 4602 w 5992"/>
                <a:gd name="connsiteY6" fmla="*/ 857 h 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92" h="5840">
                  <a:moveTo>
                    <a:pt x="4602" y="857"/>
                  </a:moveTo>
                  <a:cubicBezTo>
                    <a:pt x="5964" y="1750"/>
                    <a:pt x="6383" y="3552"/>
                    <a:pt x="5555" y="4953"/>
                  </a:cubicBezTo>
                  <a:cubicBezTo>
                    <a:pt x="4402" y="6110"/>
                    <a:pt x="2535" y="6117"/>
                    <a:pt x="1383" y="4968"/>
                  </a:cubicBezTo>
                  <a:cubicBezTo>
                    <a:pt x="1373" y="4964"/>
                    <a:pt x="1373" y="4958"/>
                    <a:pt x="1364" y="4953"/>
                  </a:cubicBezTo>
                  <a:cubicBezTo>
                    <a:pt x="2" y="4061"/>
                    <a:pt x="-417" y="2258"/>
                    <a:pt x="411" y="857"/>
                  </a:cubicBezTo>
                  <a:cubicBezTo>
                    <a:pt x="1564" y="-300"/>
                    <a:pt x="3431" y="-307"/>
                    <a:pt x="4583" y="842"/>
                  </a:cubicBezTo>
                  <a:cubicBezTo>
                    <a:pt x="4593" y="847"/>
                    <a:pt x="4593" y="853"/>
                    <a:pt x="4602" y="857"/>
                  </a:cubicBezTo>
                  <a:close/>
                </a:path>
              </a:pathLst>
            </a:custGeom>
            <a:solidFill>
              <a:srgbClr val="D58B94"/>
            </a:solidFill>
            <a:ln w="9525" cap="flat">
              <a:noFill/>
              <a:prstDash val="solid"/>
              <a:miter/>
            </a:ln>
          </p:spPr>
          <p:txBody>
            <a:bodyPr rtlCol="0" anchor="ctr"/>
            <a:lstStyle/>
            <a:p>
              <a:endParaRPr lang="en-IN"/>
            </a:p>
          </p:txBody>
        </p:sp>
        <p:sp>
          <p:nvSpPr>
            <p:cNvPr id="3052" name="Freeform: Shape 3051">
              <a:extLst>
                <a:ext uri="{FF2B5EF4-FFF2-40B4-BE49-F238E27FC236}">
                  <a16:creationId xmlns:a16="http://schemas.microsoft.com/office/drawing/2014/main" xmlns="" id="{1EA74FDD-1659-E566-5E64-B40DF2FF52BC}"/>
                </a:ext>
              </a:extLst>
            </p:cNvPr>
            <p:cNvSpPr/>
            <p:nvPr/>
          </p:nvSpPr>
          <p:spPr>
            <a:xfrm>
              <a:off x="4274917" y="1023172"/>
              <a:ext cx="9147" cy="9054"/>
            </a:xfrm>
            <a:custGeom>
              <a:avLst/>
              <a:gdLst>
                <a:gd name="connsiteX0" fmla="*/ 7033 w 9147"/>
                <a:gd name="connsiteY0" fmla="*/ 1322 h 9054"/>
                <a:gd name="connsiteX1" fmla="*/ 8405 w 9147"/>
                <a:gd name="connsiteY1" fmla="*/ 7639 h 9054"/>
                <a:gd name="connsiteX2" fmla="*/ 8366 w 9147"/>
                <a:gd name="connsiteY2" fmla="*/ 7703 h 9054"/>
                <a:gd name="connsiteX3" fmla="*/ 2032 w 9147"/>
                <a:gd name="connsiteY3" fmla="*/ 7754 h 9054"/>
                <a:gd name="connsiteX4" fmla="*/ 1985 w 9147"/>
                <a:gd name="connsiteY4" fmla="*/ 7703 h 9054"/>
                <a:gd name="connsiteX5" fmla="*/ 651 w 9147"/>
                <a:gd name="connsiteY5" fmla="*/ 1322 h 9054"/>
                <a:gd name="connsiteX6" fmla="*/ 6985 w 9147"/>
                <a:gd name="connsiteY6" fmla="*/ 1271 h 9054"/>
                <a:gd name="connsiteX7" fmla="*/ 7033 w 9147"/>
                <a:gd name="connsiteY7" fmla="*/ 1322 h 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7" h="9054">
                  <a:moveTo>
                    <a:pt x="7033" y="1322"/>
                  </a:moveTo>
                  <a:cubicBezTo>
                    <a:pt x="9157" y="2687"/>
                    <a:pt x="9776" y="5515"/>
                    <a:pt x="8405" y="7639"/>
                  </a:cubicBezTo>
                  <a:cubicBezTo>
                    <a:pt x="8395" y="7660"/>
                    <a:pt x="8376" y="7682"/>
                    <a:pt x="8366" y="7703"/>
                  </a:cubicBezTo>
                  <a:cubicBezTo>
                    <a:pt x="6633" y="9465"/>
                    <a:pt x="3794" y="9488"/>
                    <a:pt x="2032" y="7754"/>
                  </a:cubicBezTo>
                  <a:cubicBezTo>
                    <a:pt x="2023" y="7738"/>
                    <a:pt x="2004" y="7720"/>
                    <a:pt x="1985" y="7703"/>
                  </a:cubicBezTo>
                  <a:cubicBezTo>
                    <a:pt x="-34" y="6235"/>
                    <a:pt x="-606" y="3475"/>
                    <a:pt x="651" y="1322"/>
                  </a:cubicBezTo>
                  <a:cubicBezTo>
                    <a:pt x="2385" y="-441"/>
                    <a:pt x="5223" y="-463"/>
                    <a:pt x="6985" y="1271"/>
                  </a:cubicBezTo>
                  <a:cubicBezTo>
                    <a:pt x="6995" y="1287"/>
                    <a:pt x="7014" y="1304"/>
                    <a:pt x="7033" y="1322"/>
                  </a:cubicBezTo>
                  <a:close/>
                </a:path>
              </a:pathLst>
            </a:custGeom>
            <a:solidFill>
              <a:srgbClr val="D58B94"/>
            </a:solidFill>
            <a:ln w="9525" cap="flat">
              <a:noFill/>
              <a:prstDash val="solid"/>
              <a:miter/>
            </a:ln>
          </p:spPr>
          <p:txBody>
            <a:bodyPr rtlCol="0" anchor="ctr"/>
            <a:lstStyle/>
            <a:p>
              <a:endParaRPr lang="en-IN"/>
            </a:p>
          </p:txBody>
        </p:sp>
        <p:sp>
          <p:nvSpPr>
            <p:cNvPr id="3053" name="Freeform: Shape 3052">
              <a:extLst>
                <a:ext uri="{FF2B5EF4-FFF2-40B4-BE49-F238E27FC236}">
                  <a16:creationId xmlns:a16="http://schemas.microsoft.com/office/drawing/2014/main" xmlns="" id="{8F6A34DF-DFA5-3616-78B0-62E64D9F3D7F}"/>
                </a:ext>
              </a:extLst>
            </p:cNvPr>
            <p:cNvSpPr/>
            <p:nvPr/>
          </p:nvSpPr>
          <p:spPr>
            <a:xfrm>
              <a:off x="4264174" y="1032765"/>
              <a:ext cx="11781" cy="11462"/>
            </a:xfrm>
            <a:custGeom>
              <a:avLst/>
              <a:gdLst>
                <a:gd name="connsiteX0" fmla="*/ 9013 w 11781"/>
                <a:gd name="connsiteY0" fmla="*/ 1444 h 11462"/>
                <a:gd name="connsiteX1" fmla="*/ 11099 w 11781"/>
                <a:gd name="connsiteY1" fmla="*/ 8692 h 11462"/>
                <a:gd name="connsiteX2" fmla="*/ 3850 w 11781"/>
                <a:gd name="connsiteY2" fmla="*/ 10778 h 11462"/>
                <a:gd name="connsiteX3" fmla="*/ 2345 w 11781"/>
                <a:gd name="connsiteY3" fmla="*/ 9540 h 11462"/>
                <a:gd name="connsiteX4" fmla="*/ 1012 w 11781"/>
                <a:gd name="connsiteY4" fmla="*/ 1730 h 11462"/>
                <a:gd name="connsiteX5" fmla="*/ 9013 w 11781"/>
                <a:gd name="connsiteY5" fmla="*/ 1444 h 11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81" h="11462">
                  <a:moveTo>
                    <a:pt x="9013" y="1444"/>
                  </a:moveTo>
                  <a:cubicBezTo>
                    <a:pt x="11594" y="2870"/>
                    <a:pt x="12527" y="6111"/>
                    <a:pt x="11099" y="8692"/>
                  </a:cubicBezTo>
                  <a:cubicBezTo>
                    <a:pt x="9670" y="11274"/>
                    <a:pt x="6432" y="12207"/>
                    <a:pt x="3850" y="10778"/>
                  </a:cubicBezTo>
                  <a:cubicBezTo>
                    <a:pt x="3279" y="10464"/>
                    <a:pt x="2764" y="10045"/>
                    <a:pt x="2345" y="9540"/>
                  </a:cubicBezTo>
                  <a:cubicBezTo>
                    <a:pt x="-169" y="7749"/>
                    <a:pt x="-770" y="4257"/>
                    <a:pt x="1012" y="1730"/>
                  </a:cubicBezTo>
                  <a:cubicBezTo>
                    <a:pt x="3174" y="-481"/>
                    <a:pt x="6698" y="-607"/>
                    <a:pt x="9013" y="1444"/>
                  </a:cubicBezTo>
                  <a:close/>
                </a:path>
              </a:pathLst>
            </a:custGeom>
            <a:solidFill>
              <a:srgbClr val="D58B94"/>
            </a:solidFill>
            <a:ln w="9525" cap="flat">
              <a:noFill/>
              <a:prstDash val="solid"/>
              <a:miter/>
            </a:ln>
          </p:spPr>
          <p:txBody>
            <a:bodyPr rtlCol="0" anchor="ctr"/>
            <a:lstStyle/>
            <a:p>
              <a:endParaRPr lang="en-IN"/>
            </a:p>
          </p:txBody>
        </p:sp>
        <p:sp>
          <p:nvSpPr>
            <p:cNvPr id="3054" name="Freeform: Shape 3053">
              <a:extLst>
                <a:ext uri="{FF2B5EF4-FFF2-40B4-BE49-F238E27FC236}">
                  <a16:creationId xmlns:a16="http://schemas.microsoft.com/office/drawing/2014/main" xmlns="" id="{5B32E4DF-A0D4-7C7E-1DE6-A8B11B360F5B}"/>
                </a:ext>
              </a:extLst>
            </p:cNvPr>
            <p:cNvSpPr/>
            <p:nvPr/>
          </p:nvSpPr>
          <p:spPr>
            <a:xfrm>
              <a:off x="4243579" y="1038081"/>
              <a:ext cx="11050" cy="10778"/>
            </a:xfrm>
            <a:custGeom>
              <a:avLst/>
              <a:gdLst>
                <a:gd name="connsiteX0" fmla="*/ 8748 w 11050"/>
                <a:gd name="connsiteY0" fmla="*/ 1462 h 10778"/>
                <a:gd name="connsiteX1" fmla="*/ 9986 w 11050"/>
                <a:gd name="connsiteY1" fmla="*/ 9177 h 10778"/>
                <a:gd name="connsiteX2" fmla="*/ 9986 w 11050"/>
                <a:gd name="connsiteY2" fmla="*/ 9177 h 10778"/>
                <a:gd name="connsiteX3" fmla="*/ 2080 w 11050"/>
                <a:gd name="connsiteY3" fmla="*/ 9177 h 10778"/>
                <a:gd name="connsiteX4" fmla="*/ 1128 w 11050"/>
                <a:gd name="connsiteY4" fmla="*/ 1557 h 10778"/>
                <a:gd name="connsiteX5" fmla="*/ 1128 w 11050"/>
                <a:gd name="connsiteY5" fmla="*/ 1557 h 10778"/>
                <a:gd name="connsiteX6" fmla="*/ 8748 w 11050"/>
                <a:gd name="connsiteY6" fmla="*/ 1462 h 10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0" h="10778">
                  <a:moveTo>
                    <a:pt x="8748" y="1462"/>
                  </a:moveTo>
                  <a:cubicBezTo>
                    <a:pt x="11225" y="3253"/>
                    <a:pt x="11777" y="6701"/>
                    <a:pt x="9986" y="9177"/>
                  </a:cubicBezTo>
                  <a:cubicBezTo>
                    <a:pt x="9986" y="9177"/>
                    <a:pt x="9986" y="9177"/>
                    <a:pt x="9986" y="9177"/>
                  </a:cubicBezTo>
                  <a:cubicBezTo>
                    <a:pt x="7777" y="11292"/>
                    <a:pt x="4290" y="11292"/>
                    <a:pt x="2080" y="9177"/>
                  </a:cubicBezTo>
                  <a:cubicBezTo>
                    <a:pt x="-282" y="7339"/>
                    <a:pt x="-710" y="3929"/>
                    <a:pt x="1128" y="1557"/>
                  </a:cubicBezTo>
                  <a:cubicBezTo>
                    <a:pt x="1128" y="1557"/>
                    <a:pt x="1128" y="1557"/>
                    <a:pt x="1128" y="1557"/>
                  </a:cubicBezTo>
                  <a:cubicBezTo>
                    <a:pt x="3233" y="-502"/>
                    <a:pt x="6586" y="-544"/>
                    <a:pt x="8748" y="1462"/>
                  </a:cubicBezTo>
                  <a:close/>
                </a:path>
              </a:pathLst>
            </a:custGeom>
            <a:solidFill>
              <a:srgbClr val="D58B94"/>
            </a:solidFill>
            <a:ln w="9525" cap="flat">
              <a:noFill/>
              <a:prstDash val="solid"/>
              <a:miter/>
            </a:ln>
          </p:spPr>
          <p:txBody>
            <a:bodyPr rtlCol="0" anchor="ctr"/>
            <a:lstStyle/>
            <a:p>
              <a:endParaRPr lang="en-IN"/>
            </a:p>
          </p:txBody>
        </p:sp>
        <p:sp>
          <p:nvSpPr>
            <p:cNvPr id="3055" name="Freeform: Shape 3054">
              <a:extLst>
                <a:ext uri="{FF2B5EF4-FFF2-40B4-BE49-F238E27FC236}">
                  <a16:creationId xmlns:a16="http://schemas.microsoft.com/office/drawing/2014/main" xmlns="" id="{ED014896-8C5C-DB20-ABF8-2B27926A7289}"/>
                </a:ext>
              </a:extLst>
            </p:cNvPr>
            <p:cNvSpPr/>
            <p:nvPr/>
          </p:nvSpPr>
          <p:spPr>
            <a:xfrm>
              <a:off x="4257021" y="1048328"/>
              <a:ext cx="4315" cy="4322"/>
            </a:xfrm>
            <a:custGeom>
              <a:avLst/>
              <a:gdLst>
                <a:gd name="connsiteX0" fmla="*/ 3688 w 4315"/>
                <a:gd name="connsiteY0" fmla="*/ 645 h 4322"/>
                <a:gd name="connsiteX1" fmla="*/ 3688 w 4315"/>
                <a:gd name="connsiteY1" fmla="*/ 3693 h 4322"/>
                <a:gd name="connsiteX2" fmla="*/ 640 w 4315"/>
                <a:gd name="connsiteY2" fmla="*/ 3693 h 4322"/>
                <a:gd name="connsiteX3" fmla="*/ 516 w 4315"/>
                <a:gd name="connsiteY3" fmla="*/ 864 h 4322"/>
                <a:gd name="connsiteX4" fmla="*/ 640 w 4315"/>
                <a:gd name="connsiteY4" fmla="*/ 740 h 4322"/>
                <a:gd name="connsiteX5" fmla="*/ 3450 w 4315"/>
                <a:gd name="connsiteY5" fmla="*/ 426 h 4322"/>
                <a:gd name="connsiteX6" fmla="*/ 3688 w 4315"/>
                <a:gd name="connsiteY6" fmla="*/ 645 h 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5" h="4322">
                  <a:moveTo>
                    <a:pt x="3688" y="645"/>
                  </a:moveTo>
                  <a:cubicBezTo>
                    <a:pt x="4507" y="1493"/>
                    <a:pt x="4507" y="2845"/>
                    <a:pt x="3688" y="3693"/>
                  </a:cubicBezTo>
                  <a:cubicBezTo>
                    <a:pt x="2840" y="4512"/>
                    <a:pt x="1488" y="4512"/>
                    <a:pt x="640" y="3693"/>
                  </a:cubicBezTo>
                  <a:cubicBezTo>
                    <a:pt x="-179" y="2950"/>
                    <a:pt x="-236" y="1683"/>
                    <a:pt x="516" y="864"/>
                  </a:cubicBezTo>
                  <a:cubicBezTo>
                    <a:pt x="554" y="826"/>
                    <a:pt x="592" y="779"/>
                    <a:pt x="640" y="740"/>
                  </a:cubicBezTo>
                  <a:cubicBezTo>
                    <a:pt x="1325" y="-126"/>
                    <a:pt x="2583" y="-269"/>
                    <a:pt x="3450" y="426"/>
                  </a:cubicBezTo>
                  <a:cubicBezTo>
                    <a:pt x="3536" y="493"/>
                    <a:pt x="3612" y="569"/>
                    <a:pt x="3688" y="645"/>
                  </a:cubicBezTo>
                  <a:close/>
                </a:path>
              </a:pathLst>
            </a:custGeom>
            <a:solidFill>
              <a:srgbClr val="D58B94"/>
            </a:solidFill>
            <a:ln w="9525" cap="flat">
              <a:noFill/>
              <a:prstDash val="solid"/>
              <a:miter/>
            </a:ln>
          </p:spPr>
          <p:txBody>
            <a:bodyPr rtlCol="0" anchor="ctr"/>
            <a:lstStyle/>
            <a:p>
              <a:endParaRPr lang="en-IN"/>
            </a:p>
          </p:txBody>
        </p:sp>
        <p:sp>
          <p:nvSpPr>
            <p:cNvPr id="3056" name="Freeform: Shape 3055">
              <a:extLst>
                <a:ext uri="{FF2B5EF4-FFF2-40B4-BE49-F238E27FC236}">
                  <a16:creationId xmlns:a16="http://schemas.microsoft.com/office/drawing/2014/main" xmlns="" id="{015F4D47-5F51-C749-9F41-B7A58C4E68CF}"/>
                </a:ext>
              </a:extLst>
            </p:cNvPr>
            <p:cNvSpPr/>
            <p:nvPr/>
          </p:nvSpPr>
          <p:spPr>
            <a:xfrm>
              <a:off x="4207702" y="984463"/>
              <a:ext cx="8320" cy="7842"/>
            </a:xfrm>
            <a:custGeom>
              <a:avLst/>
              <a:gdLst>
                <a:gd name="connsiteX0" fmla="*/ 6335 w 8320"/>
                <a:gd name="connsiteY0" fmla="*/ 1073 h 7842"/>
                <a:gd name="connsiteX1" fmla="*/ 7763 w 8320"/>
                <a:gd name="connsiteY1" fmla="*/ 6693 h 7842"/>
                <a:gd name="connsiteX2" fmla="*/ 1953 w 8320"/>
                <a:gd name="connsiteY2" fmla="*/ 6693 h 7842"/>
                <a:gd name="connsiteX3" fmla="*/ 524 w 8320"/>
                <a:gd name="connsiteY3" fmla="*/ 1168 h 7842"/>
                <a:gd name="connsiteX4" fmla="*/ 6335 w 8320"/>
                <a:gd name="connsiteY4" fmla="*/ 1073 h 7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0" h="7842">
                  <a:moveTo>
                    <a:pt x="6335" y="1073"/>
                  </a:moveTo>
                  <a:cubicBezTo>
                    <a:pt x="8239" y="2262"/>
                    <a:pt x="8868" y="4739"/>
                    <a:pt x="7763" y="6693"/>
                  </a:cubicBezTo>
                  <a:cubicBezTo>
                    <a:pt x="6125" y="8205"/>
                    <a:pt x="3591" y="8205"/>
                    <a:pt x="1953" y="6693"/>
                  </a:cubicBezTo>
                  <a:cubicBezTo>
                    <a:pt x="58" y="5540"/>
                    <a:pt x="-571" y="3093"/>
                    <a:pt x="524" y="1168"/>
                  </a:cubicBezTo>
                  <a:cubicBezTo>
                    <a:pt x="2144" y="-372"/>
                    <a:pt x="4668" y="-414"/>
                    <a:pt x="6335" y="1073"/>
                  </a:cubicBezTo>
                  <a:close/>
                </a:path>
              </a:pathLst>
            </a:custGeom>
            <a:solidFill>
              <a:srgbClr val="D58B94"/>
            </a:solidFill>
            <a:ln w="9525" cap="flat">
              <a:noFill/>
              <a:prstDash val="solid"/>
              <a:miter/>
            </a:ln>
          </p:spPr>
          <p:txBody>
            <a:bodyPr rtlCol="0" anchor="ctr"/>
            <a:lstStyle/>
            <a:p>
              <a:endParaRPr lang="en-IN"/>
            </a:p>
          </p:txBody>
        </p:sp>
        <p:sp>
          <p:nvSpPr>
            <p:cNvPr id="3057" name="Freeform: Shape 3056">
              <a:extLst>
                <a:ext uri="{FF2B5EF4-FFF2-40B4-BE49-F238E27FC236}">
                  <a16:creationId xmlns:a16="http://schemas.microsoft.com/office/drawing/2014/main" xmlns="" id="{D815E353-A5BE-E0FA-4D4E-773AC12C24F8}"/>
                </a:ext>
              </a:extLst>
            </p:cNvPr>
            <p:cNvSpPr/>
            <p:nvPr/>
          </p:nvSpPr>
          <p:spPr>
            <a:xfrm>
              <a:off x="4201528" y="996976"/>
              <a:ext cx="10050" cy="9890"/>
            </a:xfrm>
            <a:custGeom>
              <a:avLst/>
              <a:gdLst>
                <a:gd name="connsiteX0" fmla="*/ 7651 w 10050"/>
                <a:gd name="connsiteY0" fmla="*/ 1704 h 9890"/>
                <a:gd name="connsiteX1" fmla="*/ 9366 w 10050"/>
                <a:gd name="connsiteY1" fmla="*/ 8658 h 9890"/>
                <a:gd name="connsiteX2" fmla="*/ 2251 w 10050"/>
                <a:gd name="connsiteY2" fmla="*/ 8116 h 9890"/>
                <a:gd name="connsiteX3" fmla="*/ 2222 w 10050"/>
                <a:gd name="connsiteY3" fmla="*/ 8086 h 9890"/>
                <a:gd name="connsiteX4" fmla="*/ 698 w 10050"/>
                <a:gd name="connsiteY4" fmla="*/ 1228 h 9890"/>
                <a:gd name="connsiteX5" fmla="*/ 7556 w 10050"/>
                <a:gd name="connsiteY5" fmla="*/ 1598 h 9890"/>
                <a:gd name="connsiteX6" fmla="*/ 7651 w 10050"/>
                <a:gd name="connsiteY6" fmla="*/ 1704 h 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50" h="9890">
                  <a:moveTo>
                    <a:pt x="7651" y="1704"/>
                  </a:moveTo>
                  <a:cubicBezTo>
                    <a:pt x="9966" y="3208"/>
                    <a:pt x="10718" y="6250"/>
                    <a:pt x="9366" y="8658"/>
                  </a:cubicBezTo>
                  <a:cubicBezTo>
                    <a:pt x="7251" y="10474"/>
                    <a:pt x="4061" y="10231"/>
                    <a:pt x="2251" y="8116"/>
                  </a:cubicBezTo>
                  <a:cubicBezTo>
                    <a:pt x="2241" y="8106"/>
                    <a:pt x="2232" y="8096"/>
                    <a:pt x="2222" y="8086"/>
                  </a:cubicBezTo>
                  <a:cubicBezTo>
                    <a:pt x="-7" y="6557"/>
                    <a:pt x="-673" y="3559"/>
                    <a:pt x="698" y="1228"/>
                  </a:cubicBezTo>
                  <a:cubicBezTo>
                    <a:pt x="2698" y="-564"/>
                    <a:pt x="5765" y="-399"/>
                    <a:pt x="7556" y="1598"/>
                  </a:cubicBezTo>
                  <a:cubicBezTo>
                    <a:pt x="7594" y="1633"/>
                    <a:pt x="7623" y="1668"/>
                    <a:pt x="7651" y="1704"/>
                  </a:cubicBezTo>
                  <a:close/>
                </a:path>
              </a:pathLst>
            </a:custGeom>
            <a:solidFill>
              <a:srgbClr val="D58B94"/>
            </a:solidFill>
            <a:ln w="9525" cap="flat">
              <a:noFill/>
              <a:prstDash val="solid"/>
              <a:miter/>
            </a:ln>
          </p:spPr>
          <p:txBody>
            <a:bodyPr rtlCol="0" anchor="ctr"/>
            <a:lstStyle/>
            <a:p>
              <a:endParaRPr lang="en-IN"/>
            </a:p>
          </p:txBody>
        </p:sp>
        <p:sp>
          <p:nvSpPr>
            <p:cNvPr id="3058" name="Freeform: Shape 3057">
              <a:extLst>
                <a:ext uri="{FF2B5EF4-FFF2-40B4-BE49-F238E27FC236}">
                  <a16:creationId xmlns:a16="http://schemas.microsoft.com/office/drawing/2014/main" xmlns="" id="{DCF656C9-612A-D063-1BF5-C77FB08302F9}"/>
                </a:ext>
              </a:extLst>
            </p:cNvPr>
            <p:cNvSpPr/>
            <p:nvPr/>
          </p:nvSpPr>
          <p:spPr>
            <a:xfrm>
              <a:off x="4279387" y="1052650"/>
              <a:ext cx="7475" cy="7563"/>
            </a:xfrm>
            <a:custGeom>
              <a:avLst/>
              <a:gdLst>
                <a:gd name="connsiteX0" fmla="*/ 5897 w 7475"/>
                <a:gd name="connsiteY0" fmla="*/ 1085 h 7563"/>
                <a:gd name="connsiteX1" fmla="*/ 6773 w 7475"/>
                <a:gd name="connsiteY1" fmla="*/ 6267 h 7563"/>
                <a:gd name="connsiteX2" fmla="*/ 6659 w 7475"/>
                <a:gd name="connsiteY2" fmla="*/ 6419 h 7563"/>
                <a:gd name="connsiteX3" fmla="*/ 1411 w 7475"/>
                <a:gd name="connsiteY3" fmla="*/ 6505 h 7563"/>
                <a:gd name="connsiteX4" fmla="*/ 1325 w 7475"/>
                <a:gd name="connsiteY4" fmla="*/ 6419 h 7563"/>
                <a:gd name="connsiteX5" fmla="*/ 801 w 7475"/>
                <a:gd name="connsiteY5" fmla="*/ 1323 h 7563"/>
                <a:gd name="connsiteX6" fmla="*/ 5897 w 7475"/>
                <a:gd name="connsiteY6" fmla="*/ 800 h 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75" h="7563">
                  <a:moveTo>
                    <a:pt x="5897" y="1085"/>
                  </a:moveTo>
                  <a:cubicBezTo>
                    <a:pt x="7574" y="2276"/>
                    <a:pt x="7964" y="4590"/>
                    <a:pt x="6773" y="6267"/>
                  </a:cubicBezTo>
                  <a:cubicBezTo>
                    <a:pt x="6735" y="6314"/>
                    <a:pt x="6697" y="6372"/>
                    <a:pt x="6659" y="6419"/>
                  </a:cubicBezTo>
                  <a:cubicBezTo>
                    <a:pt x="5230" y="7896"/>
                    <a:pt x="2878" y="7924"/>
                    <a:pt x="1411" y="6505"/>
                  </a:cubicBezTo>
                  <a:cubicBezTo>
                    <a:pt x="1382" y="6476"/>
                    <a:pt x="1354" y="6448"/>
                    <a:pt x="1325" y="6419"/>
                  </a:cubicBezTo>
                  <a:cubicBezTo>
                    <a:pt x="-227" y="5152"/>
                    <a:pt x="-466" y="2876"/>
                    <a:pt x="801" y="1323"/>
                  </a:cubicBezTo>
                  <a:cubicBezTo>
                    <a:pt x="2068" y="-229"/>
                    <a:pt x="4344" y="-467"/>
                    <a:pt x="5897" y="800"/>
                  </a:cubicBezTo>
                  <a:close/>
                </a:path>
              </a:pathLst>
            </a:custGeom>
            <a:solidFill>
              <a:srgbClr val="D58B94"/>
            </a:solidFill>
            <a:ln w="9525" cap="flat">
              <a:noFill/>
              <a:prstDash val="solid"/>
              <a:miter/>
            </a:ln>
          </p:spPr>
          <p:txBody>
            <a:bodyPr rtlCol="0" anchor="ctr"/>
            <a:lstStyle/>
            <a:p>
              <a:endParaRPr lang="en-IN"/>
            </a:p>
          </p:txBody>
        </p:sp>
        <p:sp>
          <p:nvSpPr>
            <p:cNvPr id="3059" name="Freeform: Shape 3058">
              <a:extLst>
                <a:ext uri="{FF2B5EF4-FFF2-40B4-BE49-F238E27FC236}">
                  <a16:creationId xmlns:a16="http://schemas.microsoft.com/office/drawing/2014/main" xmlns="" id="{FF74822D-57C6-20A4-9A43-97C910CC6A7B}"/>
                </a:ext>
              </a:extLst>
            </p:cNvPr>
            <p:cNvSpPr/>
            <p:nvPr/>
          </p:nvSpPr>
          <p:spPr>
            <a:xfrm>
              <a:off x="4266347" y="1045665"/>
              <a:ext cx="10983" cy="10932"/>
            </a:xfrm>
            <a:custGeom>
              <a:avLst/>
              <a:gdLst>
                <a:gd name="connsiteX0" fmla="*/ 8745 w 10983"/>
                <a:gd name="connsiteY0" fmla="*/ 1594 h 10932"/>
                <a:gd name="connsiteX1" fmla="*/ 9888 w 10983"/>
                <a:gd name="connsiteY1" fmla="*/ 9309 h 10932"/>
                <a:gd name="connsiteX2" fmla="*/ 2211 w 10983"/>
                <a:gd name="connsiteY2" fmla="*/ 9347 h 10932"/>
                <a:gd name="connsiteX3" fmla="*/ 2173 w 10983"/>
                <a:gd name="connsiteY3" fmla="*/ 9309 h 10932"/>
                <a:gd name="connsiteX4" fmla="*/ 1030 w 10983"/>
                <a:gd name="connsiteY4" fmla="*/ 1594 h 10932"/>
                <a:gd name="connsiteX5" fmla="*/ 8707 w 10983"/>
                <a:gd name="connsiteY5" fmla="*/ 1555 h 10932"/>
                <a:gd name="connsiteX6" fmla="*/ 8745 w 10983"/>
                <a:gd name="connsiteY6" fmla="*/ 1594 h 10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3" h="10932">
                  <a:moveTo>
                    <a:pt x="8745" y="1594"/>
                  </a:moveTo>
                  <a:cubicBezTo>
                    <a:pt x="11184" y="3413"/>
                    <a:pt x="11698" y="6861"/>
                    <a:pt x="9888" y="9309"/>
                  </a:cubicBezTo>
                  <a:cubicBezTo>
                    <a:pt x="7774" y="11442"/>
                    <a:pt x="4345" y="11452"/>
                    <a:pt x="2211" y="9347"/>
                  </a:cubicBezTo>
                  <a:cubicBezTo>
                    <a:pt x="2202" y="9337"/>
                    <a:pt x="2182" y="9318"/>
                    <a:pt x="2173" y="9309"/>
                  </a:cubicBezTo>
                  <a:cubicBezTo>
                    <a:pt x="-218" y="7461"/>
                    <a:pt x="-723" y="4051"/>
                    <a:pt x="1030" y="1594"/>
                  </a:cubicBezTo>
                  <a:cubicBezTo>
                    <a:pt x="3145" y="-540"/>
                    <a:pt x="6573" y="-550"/>
                    <a:pt x="8707" y="1555"/>
                  </a:cubicBezTo>
                  <a:cubicBezTo>
                    <a:pt x="8717" y="1565"/>
                    <a:pt x="8736" y="1584"/>
                    <a:pt x="8745" y="1594"/>
                  </a:cubicBezTo>
                  <a:close/>
                </a:path>
              </a:pathLst>
            </a:custGeom>
            <a:solidFill>
              <a:srgbClr val="D58B94"/>
            </a:solidFill>
            <a:ln w="9525" cap="flat">
              <a:noFill/>
              <a:prstDash val="solid"/>
              <a:miter/>
            </a:ln>
          </p:spPr>
          <p:txBody>
            <a:bodyPr rtlCol="0" anchor="ctr"/>
            <a:lstStyle/>
            <a:p>
              <a:endParaRPr lang="en-IN"/>
            </a:p>
          </p:txBody>
        </p:sp>
        <p:sp>
          <p:nvSpPr>
            <p:cNvPr id="3060" name="Freeform: Shape 3059">
              <a:extLst>
                <a:ext uri="{FF2B5EF4-FFF2-40B4-BE49-F238E27FC236}">
                  <a16:creationId xmlns:a16="http://schemas.microsoft.com/office/drawing/2014/main" xmlns="" id="{EB06F1AC-E62D-2085-2151-3BD40FAB702B}"/>
                </a:ext>
              </a:extLst>
            </p:cNvPr>
            <p:cNvSpPr/>
            <p:nvPr/>
          </p:nvSpPr>
          <p:spPr>
            <a:xfrm>
              <a:off x="4264413" y="1057596"/>
              <a:ext cx="7900" cy="7679"/>
            </a:xfrm>
            <a:custGeom>
              <a:avLst/>
              <a:gdLst>
                <a:gd name="connsiteX0" fmla="*/ 6392 w 7900"/>
                <a:gd name="connsiteY0" fmla="*/ 1092 h 7679"/>
                <a:gd name="connsiteX1" fmla="*/ 7154 w 7900"/>
                <a:gd name="connsiteY1" fmla="*/ 6293 h 7679"/>
                <a:gd name="connsiteX2" fmla="*/ 6964 w 7900"/>
                <a:gd name="connsiteY2" fmla="*/ 6521 h 7679"/>
                <a:gd name="connsiteX3" fmla="*/ 1440 w 7900"/>
                <a:gd name="connsiteY3" fmla="*/ 6521 h 7679"/>
                <a:gd name="connsiteX4" fmla="*/ 1440 w 7900"/>
                <a:gd name="connsiteY4" fmla="*/ 6521 h 7679"/>
                <a:gd name="connsiteX5" fmla="*/ 801 w 7900"/>
                <a:gd name="connsiteY5" fmla="*/ 1168 h 7679"/>
                <a:gd name="connsiteX6" fmla="*/ 868 w 7900"/>
                <a:gd name="connsiteY6" fmla="*/ 1092 h 7679"/>
                <a:gd name="connsiteX7" fmla="*/ 6392 w 7900"/>
                <a:gd name="connsiteY7" fmla="*/ 1092 h 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0" h="7679">
                  <a:moveTo>
                    <a:pt x="6392" y="1092"/>
                  </a:moveTo>
                  <a:cubicBezTo>
                    <a:pt x="8040" y="2321"/>
                    <a:pt x="8374" y="4645"/>
                    <a:pt x="7154" y="6293"/>
                  </a:cubicBezTo>
                  <a:cubicBezTo>
                    <a:pt x="7088" y="6369"/>
                    <a:pt x="7030" y="6445"/>
                    <a:pt x="6964" y="6521"/>
                  </a:cubicBezTo>
                  <a:cubicBezTo>
                    <a:pt x="5440" y="8046"/>
                    <a:pt x="2964" y="8046"/>
                    <a:pt x="1440" y="6521"/>
                  </a:cubicBezTo>
                  <a:cubicBezTo>
                    <a:pt x="1440" y="6521"/>
                    <a:pt x="1440" y="6521"/>
                    <a:pt x="1440" y="6521"/>
                  </a:cubicBezTo>
                  <a:cubicBezTo>
                    <a:pt x="-218" y="5217"/>
                    <a:pt x="-494" y="2826"/>
                    <a:pt x="801" y="1168"/>
                  </a:cubicBezTo>
                  <a:cubicBezTo>
                    <a:pt x="820" y="1140"/>
                    <a:pt x="849" y="1121"/>
                    <a:pt x="868" y="1092"/>
                  </a:cubicBezTo>
                  <a:cubicBezTo>
                    <a:pt x="2411" y="-384"/>
                    <a:pt x="4849" y="-384"/>
                    <a:pt x="6392" y="1092"/>
                  </a:cubicBezTo>
                  <a:close/>
                </a:path>
              </a:pathLst>
            </a:custGeom>
            <a:solidFill>
              <a:srgbClr val="D58B94"/>
            </a:solidFill>
            <a:ln w="9525" cap="flat">
              <a:noFill/>
              <a:prstDash val="solid"/>
              <a:miter/>
            </a:ln>
          </p:spPr>
          <p:txBody>
            <a:bodyPr rtlCol="0" anchor="ctr"/>
            <a:lstStyle/>
            <a:p>
              <a:endParaRPr lang="en-IN"/>
            </a:p>
          </p:txBody>
        </p:sp>
        <p:sp>
          <p:nvSpPr>
            <p:cNvPr id="3061" name="Freeform: Shape 3060">
              <a:extLst>
                <a:ext uri="{FF2B5EF4-FFF2-40B4-BE49-F238E27FC236}">
                  <a16:creationId xmlns:a16="http://schemas.microsoft.com/office/drawing/2014/main" xmlns="" id="{463B85D8-4BCA-6C61-D90B-4F32A5DC44F4}"/>
                </a:ext>
              </a:extLst>
            </p:cNvPr>
            <p:cNvSpPr/>
            <p:nvPr/>
          </p:nvSpPr>
          <p:spPr>
            <a:xfrm>
              <a:off x="4130325" y="1019542"/>
              <a:ext cx="267842" cy="284906"/>
            </a:xfrm>
            <a:custGeom>
              <a:avLst/>
              <a:gdLst>
                <a:gd name="connsiteX0" fmla="*/ 171437 w 267842"/>
                <a:gd name="connsiteY0" fmla="*/ 284891 h 284906"/>
                <a:gd name="connsiteX1" fmla="*/ -13 w 267842"/>
                <a:gd name="connsiteY1" fmla="*/ 49909 h 284906"/>
                <a:gd name="connsiteX2" fmla="*/ 2749 w 267842"/>
                <a:gd name="connsiteY2" fmla="*/ 41432 h 284906"/>
                <a:gd name="connsiteX3" fmla="*/ 11512 w 267842"/>
                <a:gd name="connsiteY3" fmla="*/ 23335 h 284906"/>
                <a:gd name="connsiteX4" fmla="*/ 58280 w 267842"/>
                <a:gd name="connsiteY4" fmla="*/ 284 h 284906"/>
                <a:gd name="connsiteX5" fmla="*/ 267830 w 267842"/>
                <a:gd name="connsiteY5" fmla="*/ 207167 h 284906"/>
                <a:gd name="connsiteX6" fmla="*/ 261067 w 267842"/>
                <a:gd name="connsiteY6" fmla="*/ 217549 h 284906"/>
                <a:gd name="connsiteX7" fmla="*/ 242017 w 267842"/>
                <a:gd name="connsiteY7" fmla="*/ 241647 h 284906"/>
                <a:gd name="connsiteX8" fmla="*/ 171437 w 267842"/>
                <a:gd name="connsiteY8" fmla="*/ 284891 h 28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842" h="284906">
                  <a:moveTo>
                    <a:pt x="171437" y="284891"/>
                  </a:moveTo>
                  <a:lnTo>
                    <a:pt x="-13" y="49909"/>
                  </a:lnTo>
                  <a:cubicBezTo>
                    <a:pt x="758" y="47042"/>
                    <a:pt x="1682" y="44204"/>
                    <a:pt x="2749" y="41432"/>
                  </a:cubicBezTo>
                  <a:cubicBezTo>
                    <a:pt x="4835" y="35031"/>
                    <a:pt x="7778" y="28945"/>
                    <a:pt x="11512" y="23335"/>
                  </a:cubicBezTo>
                  <a:cubicBezTo>
                    <a:pt x="21275" y="7191"/>
                    <a:pt x="39535" y="-1807"/>
                    <a:pt x="58280" y="284"/>
                  </a:cubicBezTo>
                  <a:lnTo>
                    <a:pt x="267830" y="207167"/>
                  </a:lnTo>
                  <a:cubicBezTo>
                    <a:pt x="267830" y="207167"/>
                    <a:pt x="265448" y="211168"/>
                    <a:pt x="261067" y="217549"/>
                  </a:cubicBezTo>
                  <a:cubicBezTo>
                    <a:pt x="255342" y="226055"/>
                    <a:pt x="248970" y="234113"/>
                    <a:pt x="242017" y="241647"/>
                  </a:cubicBezTo>
                  <a:cubicBezTo>
                    <a:pt x="223224" y="262660"/>
                    <a:pt x="198688" y="277690"/>
                    <a:pt x="171437" y="28489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062" name="Freeform: Shape 3061">
              <a:extLst>
                <a:ext uri="{FF2B5EF4-FFF2-40B4-BE49-F238E27FC236}">
                  <a16:creationId xmlns:a16="http://schemas.microsoft.com/office/drawing/2014/main" xmlns="" id="{E34079A2-815C-BAE7-B5D2-3DAABE810484}"/>
                </a:ext>
              </a:extLst>
            </p:cNvPr>
            <p:cNvSpPr/>
            <p:nvPr/>
          </p:nvSpPr>
          <p:spPr>
            <a:xfrm>
              <a:off x="4254592" y="1161346"/>
              <a:ext cx="73558" cy="78244"/>
            </a:xfrm>
            <a:custGeom>
              <a:avLst/>
              <a:gdLst>
                <a:gd name="connsiteX0" fmla="*/ 5736 w 73558"/>
                <a:gd name="connsiteY0" fmla="*/ 3641 h 78244"/>
                <a:gd name="connsiteX1" fmla="*/ 54695 w 73558"/>
                <a:gd name="connsiteY1" fmla="*/ 20500 h 78244"/>
                <a:gd name="connsiteX2" fmla="*/ 64220 w 73558"/>
                <a:gd name="connsiteY2" fmla="*/ 72126 h 78244"/>
                <a:gd name="connsiteX3" fmla="*/ 14690 w 73558"/>
                <a:gd name="connsiteY3" fmla="*/ 54504 h 78244"/>
                <a:gd name="connsiteX4" fmla="*/ 5736 w 73558"/>
                <a:gd name="connsiteY4" fmla="*/ 3641 h 78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8" h="78244">
                  <a:moveTo>
                    <a:pt x="5736" y="3641"/>
                  </a:moveTo>
                  <a:cubicBezTo>
                    <a:pt x="15928" y="-5122"/>
                    <a:pt x="37835" y="2403"/>
                    <a:pt x="54695" y="20500"/>
                  </a:cubicBezTo>
                  <a:cubicBezTo>
                    <a:pt x="80698" y="48504"/>
                    <a:pt x="75650" y="61839"/>
                    <a:pt x="64220" y="72126"/>
                  </a:cubicBezTo>
                  <a:cubicBezTo>
                    <a:pt x="52790" y="82413"/>
                    <a:pt x="35645" y="81651"/>
                    <a:pt x="14690" y="54504"/>
                  </a:cubicBezTo>
                  <a:cubicBezTo>
                    <a:pt x="-1026" y="34788"/>
                    <a:pt x="-4360" y="12594"/>
                    <a:pt x="5736" y="364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063" name="Freeform: Shape 3062">
              <a:extLst>
                <a:ext uri="{FF2B5EF4-FFF2-40B4-BE49-F238E27FC236}">
                  <a16:creationId xmlns:a16="http://schemas.microsoft.com/office/drawing/2014/main" xmlns="" id="{83EBA82A-A7A5-2ECC-869D-0CEDE4E1133A}"/>
                </a:ext>
              </a:extLst>
            </p:cNvPr>
            <p:cNvSpPr/>
            <p:nvPr/>
          </p:nvSpPr>
          <p:spPr>
            <a:xfrm>
              <a:off x="4165435" y="1026920"/>
              <a:ext cx="10169" cy="10308"/>
            </a:xfrm>
            <a:custGeom>
              <a:avLst/>
              <a:gdLst>
                <a:gd name="connsiteX0" fmla="*/ 8216 w 10169"/>
                <a:gd name="connsiteY0" fmla="*/ 2145 h 10308"/>
                <a:gd name="connsiteX1" fmla="*/ 9073 w 10169"/>
                <a:gd name="connsiteY1" fmla="*/ 9480 h 10308"/>
                <a:gd name="connsiteX2" fmla="*/ 1739 w 10169"/>
                <a:gd name="connsiteY2" fmla="*/ 8051 h 10308"/>
                <a:gd name="connsiteX3" fmla="*/ 1167 w 10169"/>
                <a:gd name="connsiteY3" fmla="*/ 907 h 10308"/>
                <a:gd name="connsiteX4" fmla="*/ 8206 w 10169"/>
                <a:gd name="connsiteY4" fmla="*/ 2125 h 10308"/>
                <a:gd name="connsiteX5" fmla="*/ 8216 w 10169"/>
                <a:gd name="connsiteY5" fmla="*/ 2145 h 1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 h="10308">
                  <a:moveTo>
                    <a:pt x="8216" y="2145"/>
                  </a:moveTo>
                  <a:cubicBezTo>
                    <a:pt x="10426" y="3966"/>
                    <a:pt x="10797" y="7200"/>
                    <a:pt x="9073" y="9480"/>
                  </a:cubicBezTo>
                  <a:cubicBezTo>
                    <a:pt x="6625" y="10975"/>
                    <a:pt x="3444" y="10359"/>
                    <a:pt x="1739" y="8051"/>
                  </a:cubicBezTo>
                  <a:cubicBezTo>
                    <a:pt x="-357" y="6216"/>
                    <a:pt x="-604" y="3051"/>
                    <a:pt x="1167" y="907"/>
                  </a:cubicBezTo>
                  <a:cubicBezTo>
                    <a:pt x="3444" y="-699"/>
                    <a:pt x="6597" y="-154"/>
                    <a:pt x="8206" y="2125"/>
                  </a:cubicBezTo>
                  <a:cubicBezTo>
                    <a:pt x="8206" y="2132"/>
                    <a:pt x="8206" y="2139"/>
                    <a:pt x="8216" y="2145"/>
                  </a:cubicBezTo>
                  <a:close/>
                </a:path>
              </a:pathLst>
            </a:custGeom>
            <a:solidFill>
              <a:srgbClr val="D58B94"/>
            </a:solidFill>
            <a:ln w="9525" cap="flat">
              <a:noFill/>
              <a:prstDash val="solid"/>
              <a:miter/>
            </a:ln>
          </p:spPr>
          <p:txBody>
            <a:bodyPr rtlCol="0" anchor="ctr"/>
            <a:lstStyle/>
            <a:p>
              <a:endParaRPr lang="en-IN"/>
            </a:p>
          </p:txBody>
        </p:sp>
        <p:sp>
          <p:nvSpPr>
            <p:cNvPr id="3064" name="Freeform: Shape 3063">
              <a:extLst>
                <a:ext uri="{FF2B5EF4-FFF2-40B4-BE49-F238E27FC236}">
                  <a16:creationId xmlns:a16="http://schemas.microsoft.com/office/drawing/2014/main" xmlns="" id="{F767F724-C9B7-32DF-11A4-64CD9F22241B}"/>
                </a:ext>
              </a:extLst>
            </p:cNvPr>
            <p:cNvSpPr/>
            <p:nvPr/>
          </p:nvSpPr>
          <p:spPr>
            <a:xfrm>
              <a:off x="4178547" y="1026103"/>
              <a:ext cx="10615" cy="10785"/>
            </a:xfrm>
            <a:custGeom>
              <a:avLst/>
              <a:gdLst>
                <a:gd name="connsiteX0" fmla="*/ 8344 w 10615"/>
                <a:gd name="connsiteY0" fmla="*/ 2105 h 10785"/>
                <a:gd name="connsiteX1" fmla="*/ 9934 w 10615"/>
                <a:gd name="connsiteY1" fmla="*/ 8512 h 10785"/>
                <a:gd name="connsiteX2" fmla="*/ 3524 w 10615"/>
                <a:gd name="connsiteY2" fmla="*/ 10100 h 10785"/>
                <a:gd name="connsiteX3" fmla="*/ 1867 w 10615"/>
                <a:gd name="connsiteY3" fmla="*/ 8392 h 10785"/>
                <a:gd name="connsiteX4" fmla="*/ 1009 w 10615"/>
                <a:gd name="connsiteY4" fmla="*/ 962 h 10785"/>
                <a:gd name="connsiteX5" fmla="*/ 8344 w 10615"/>
                <a:gd name="connsiteY5" fmla="*/ 2105 h 1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15" h="10785">
                  <a:moveTo>
                    <a:pt x="8344" y="2105"/>
                  </a:moveTo>
                  <a:cubicBezTo>
                    <a:pt x="10553" y="3436"/>
                    <a:pt x="11258" y="6305"/>
                    <a:pt x="9934" y="8512"/>
                  </a:cubicBezTo>
                  <a:cubicBezTo>
                    <a:pt x="8601" y="10720"/>
                    <a:pt x="5734" y="11430"/>
                    <a:pt x="3524" y="10100"/>
                  </a:cubicBezTo>
                  <a:cubicBezTo>
                    <a:pt x="2828" y="9682"/>
                    <a:pt x="2267" y="9095"/>
                    <a:pt x="1867" y="8392"/>
                  </a:cubicBezTo>
                  <a:cubicBezTo>
                    <a:pt x="-267" y="6492"/>
                    <a:pt x="-629" y="3297"/>
                    <a:pt x="1009" y="962"/>
                  </a:cubicBezTo>
                  <a:cubicBezTo>
                    <a:pt x="3362" y="-699"/>
                    <a:pt x="6610" y="-193"/>
                    <a:pt x="8344" y="2105"/>
                  </a:cubicBezTo>
                  <a:close/>
                </a:path>
              </a:pathLst>
            </a:custGeom>
            <a:solidFill>
              <a:srgbClr val="D58B94"/>
            </a:solidFill>
            <a:ln w="9525" cap="flat">
              <a:noFill/>
              <a:prstDash val="solid"/>
              <a:miter/>
            </a:ln>
          </p:spPr>
          <p:txBody>
            <a:bodyPr rtlCol="0" anchor="ctr"/>
            <a:lstStyle/>
            <a:p>
              <a:endParaRPr lang="en-IN"/>
            </a:p>
          </p:txBody>
        </p:sp>
        <p:sp>
          <p:nvSpPr>
            <p:cNvPr id="3065" name="Freeform: Shape 3064">
              <a:extLst>
                <a:ext uri="{FF2B5EF4-FFF2-40B4-BE49-F238E27FC236}">
                  <a16:creationId xmlns:a16="http://schemas.microsoft.com/office/drawing/2014/main" xmlns="" id="{CB37B765-B2F2-D1DF-AD3B-1C1106272236}"/>
                </a:ext>
              </a:extLst>
            </p:cNvPr>
            <p:cNvSpPr/>
            <p:nvPr/>
          </p:nvSpPr>
          <p:spPr>
            <a:xfrm>
              <a:off x="4178482" y="1039879"/>
              <a:ext cx="9620" cy="9806"/>
            </a:xfrm>
            <a:custGeom>
              <a:avLst/>
              <a:gdLst>
                <a:gd name="connsiteX0" fmla="*/ 7837 w 9620"/>
                <a:gd name="connsiteY0" fmla="*/ 1760 h 9806"/>
                <a:gd name="connsiteX1" fmla="*/ 8504 w 9620"/>
                <a:gd name="connsiteY1" fmla="*/ 8903 h 9806"/>
                <a:gd name="connsiteX2" fmla="*/ 1455 w 9620"/>
                <a:gd name="connsiteY2" fmla="*/ 7665 h 9806"/>
                <a:gd name="connsiteX3" fmla="*/ 1369 w 9620"/>
                <a:gd name="connsiteY3" fmla="*/ 798 h 9806"/>
                <a:gd name="connsiteX4" fmla="*/ 1455 w 9620"/>
                <a:gd name="connsiteY4" fmla="*/ 712 h 9806"/>
                <a:gd name="connsiteX5" fmla="*/ 7837 w 9620"/>
                <a:gd name="connsiteY5" fmla="*/ 1760 h 9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0" h="9806">
                  <a:moveTo>
                    <a:pt x="7837" y="1760"/>
                  </a:moveTo>
                  <a:cubicBezTo>
                    <a:pt x="9913" y="3588"/>
                    <a:pt x="10199" y="6722"/>
                    <a:pt x="8504" y="8903"/>
                  </a:cubicBezTo>
                  <a:cubicBezTo>
                    <a:pt x="6208" y="10466"/>
                    <a:pt x="3084" y="9913"/>
                    <a:pt x="1455" y="7665"/>
                  </a:cubicBezTo>
                  <a:cubicBezTo>
                    <a:pt x="-469" y="5789"/>
                    <a:pt x="-507" y="2712"/>
                    <a:pt x="1369" y="798"/>
                  </a:cubicBezTo>
                  <a:cubicBezTo>
                    <a:pt x="1398" y="769"/>
                    <a:pt x="1427" y="741"/>
                    <a:pt x="1455" y="712"/>
                  </a:cubicBezTo>
                  <a:cubicBezTo>
                    <a:pt x="3551" y="-564"/>
                    <a:pt x="6265" y="-126"/>
                    <a:pt x="7837" y="1760"/>
                  </a:cubicBezTo>
                  <a:close/>
                </a:path>
              </a:pathLst>
            </a:custGeom>
            <a:solidFill>
              <a:srgbClr val="D58B94"/>
            </a:solidFill>
            <a:ln w="9525" cap="flat">
              <a:noFill/>
              <a:prstDash val="solid"/>
              <a:miter/>
            </a:ln>
          </p:spPr>
          <p:txBody>
            <a:bodyPr rtlCol="0" anchor="ctr"/>
            <a:lstStyle/>
            <a:p>
              <a:endParaRPr lang="en-IN"/>
            </a:p>
          </p:txBody>
        </p:sp>
        <p:sp>
          <p:nvSpPr>
            <p:cNvPr id="3066" name="Freeform: Shape 3065">
              <a:extLst>
                <a:ext uri="{FF2B5EF4-FFF2-40B4-BE49-F238E27FC236}">
                  <a16:creationId xmlns:a16="http://schemas.microsoft.com/office/drawing/2014/main" xmlns="" id="{BAB3752A-F97E-4D07-C845-5F2C501BD8CF}"/>
                </a:ext>
              </a:extLst>
            </p:cNvPr>
            <p:cNvSpPr/>
            <p:nvPr/>
          </p:nvSpPr>
          <p:spPr>
            <a:xfrm>
              <a:off x="4137014" y="1061173"/>
              <a:ext cx="9708" cy="10356"/>
            </a:xfrm>
            <a:custGeom>
              <a:avLst/>
              <a:gdLst>
                <a:gd name="connsiteX0" fmla="*/ 8252 w 9708"/>
                <a:gd name="connsiteY0" fmla="*/ 2468 h 10356"/>
                <a:gd name="connsiteX1" fmla="*/ 8252 w 9708"/>
                <a:gd name="connsiteY1" fmla="*/ 9612 h 10356"/>
                <a:gd name="connsiteX2" fmla="*/ 1442 w 9708"/>
                <a:gd name="connsiteY2" fmla="*/ 7974 h 10356"/>
                <a:gd name="connsiteX3" fmla="*/ 1394 w 9708"/>
                <a:gd name="connsiteY3" fmla="*/ 7897 h 10356"/>
                <a:gd name="connsiteX4" fmla="*/ 1394 w 9708"/>
                <a:gd name="connsiteY4" fmla="*/ 754 h 10356"/>
                <a:gd name="connsiteX5" fmla="*/ 8109 w 9708"/>
                <a:gd name="connsiteY5" fmla="*/ 2221 h 10356"/>
                <a:gd name="connsiteX6" fmla="*/ 8252 w 9708"/>
                <a:gd name="connsiteY6" fmla="*/ 2468 h 10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08" h="10356">
                  <a:moveTo>
                    <a:pt x="8252" y="2468"/>
                  </a:moveTo>
                  <a:cubicBezTo>
                    <a:pt x="10176" y="4459"/>
                    <a:pt x="10176" y="7621"/>
                    <a:pt x="8252" y="9612"/>
                  </a:cubicBezTo>
                  <a:cubicBezTo>
                    <a:pt x="5918" y="11041"/>
                    <a:pt x="2870" y="10307"/>
                    <a:pt x="1442" y="7974"/>
                  </a:cubicBezTo>
                  <a:cubicBezTo>
                    <a:pt x="1422" y="7955"/>
                    <a:pt x="1413" y="7926"/>
                    <a:pt x="1394" y="7897"/>
                  </a:cubicBezTo>
                  <a:cubicBezTo>
                    <a:pt x="-482" y="5888"/>
                    <a:pt x="-482" y="2763"/>
                    <a:pt x="1394" y="754"/>
                  </a:cubicBezTo>
                  <a:cubicBezTo>
                    <a:pt x="3651" y="-694"/>
                    <a:pt x="6661" y="-37"/>
                    <a:pt x="8109" y="2221"/>
                  </a:cubicBezTo>
                  <a:cubicBezTo>
                    <a:pt x="8157" y="2306"/>
                    <a:pt x="8204" y="2382"/>
                    <a:pt x="8252" y="2468"/>
                  </a:cubicBezTo>
                  <a:close/>
                </a:path>
              </a:pathLst>
            </a:custGeom>
            <a:solidFill>
              <a:srgbClr val="D58B94"/>
            </a:solidFill>
            <a:ln w="9525" cap="flat">
              <a:noFill/>
              <a:prstDash val="solid"/>
              <a:miter/>
            </a:ln>
          </p:spPr>
          <p:txBody>
            <a:bodyPr rtlCol="0" anchor="ctr"/>
            <a:lstStyle/>
            <a:p>
              <a:endParaRPr lang="en-IN"/>
            </a:p>
          </p:txBody>
        </p:sp>
        <p:sp>
          <p:nvSpPr>
            <p:cNvPr id="3067" name="Freeform: Shape 3066">
              <a:extLst>
                <a:ext uri="{FF2B5EF4-FFF2-40B4-BE49-F238E27FC236}">
                  <a16:creationId xmlns:a16="http://schemas.microsoft.com/office/drawing/2014/main" xmlns="" id="{B2245F3C-8EB2-F750-28F5-7DDD50647414}"/>
                </a:ext>
              </a:extLst>
            </p:cNvPr>
            <p:cNvSpPr/>
            <p:nvPr/>
          </p:nvSpPr>
          <p:spPr>
            <a:xfrm>
              <a:off x="4163889" y="1046159"/>
              <a:ext cx="13118" cy="13549"/>
            </a:xfrm>
            <a:custGeom>
              <a:avLst/>
              <a:gdLst>
                <a:gd name="connsiteX0" fmla="*/ 10619 w 13118"/>
                <a:gd name="connsiteY0" fmla="*/ 2813 h 13549"/>
                <a:gd name="connsiteX1" fmla="*/ 12010 w 13118"/>
                <a:gd name="connsiteY1" fmla="*/ 11052 h 13549"/>
                <a:gd name="connsiteX2" fmla="*/ 3780 w 13118"/>
                <a:gd name="connsiteY2" fmla="*/ 12443 h 13549"/>
                <a:gd name="connsiteX3" fmla="*/ 1951 w 13118"/>
                <a:gd name="connsiteY3" fmla="*/ 10338 h 13549"/>
                <a:gd name="connsiteX4" fmla="*/ 1951 w 13118"/>
                <a:gd name="connsiteY4" fmla="*/ 813 h 13549"/>
                <a:gd name="connsiteX5" fmla="*/ 10619 w 13118"/>
                <a:gd name="connsiteY5" fmla="*/ 2813 h 1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8" h="13549">
                  <a:moveTo>
                    <a:pt x="10619" y="2813"/>
                  </a:moveTo>
                  <a:cubicBezTo>
                    <a:pt x="13277" y="4699"/>
                    <a:pt x="13905" y="8385"/>
                    <a:pt x="12010" y="11052"/>
                  </a:cubicBezTo>
                  <a:cubicBezTo>
                    <a:pt x="10124" y="13710"/>
                    <a:pt x="6437" y="14329"/>
                    <a:pt x="3780" y="12443"/>
                  </a:cubicBezTo>
                  <a:cubicBezTo>
                    <a:pt x="3009" y="11891"/>
                    <a:pt x="2380" y="11176"/>
                    <a:pt x="1951" y="10338"/>
                  </a:cubicBezTo>
                  <a:cubicBezTo>
                    <a:pt x="-668" y="7700"/>
                    <a:pt x="-668" y="3451"/>
                    <a:pt x="1951" y="813"/>
                  </a:cubicBezTo>
                  <a:cubicBezTo>
                    <a:pt x="4933" y="-825"/>
                    <a:pt x="8666" y="32"/>
                    <a:pt x="10619" y="2813"/>
                  </a:cubicBezTo>
                  <a:close/>
                </a:path>
              </a:pathLst>
            </a:custGeom>
            <a:solidFill>
              <a:srgbClr val="D58B94"/>
            </a:solidFill>
            <a:ln w="9525" cap="flat">
              <a:noFill/>
              <a:prstDash val="solid"/>
              <a:miter/>
            </a:ln>
          </p:spPr>
          <p:txBody>
            <a:bodyPr rtlCol="0" anchor="ctr"/>
            <a:lstStyle/>
            <a:p>
              <a:endParaRPr lang="en-IN"/>
            </a:p>
          </p:txBody>
        </p:sp>
        <p:sp>
          <p:nvSpPr>
            <p:cNvPr id="3068" name="Freeform: Shape 3067">
              <a:extLst>
                <a:ext uri="{FF2B5EF4-FFF2-40B4-BE49-F238E27FC236}">
                  <a16:creationId xmlns:a16="http://schemas.microsoft.com/office/drawing/2014/main" xmlns="" id="{24E9E993-31D1-A1FF-4954-43B2210C19E8}"/>
                </a:ext>
              </a:extLst>
            </p:cNvPr>
            <p:cNvSpPr/>
            <p:nvPr/>
          </p:nvSpPr>
          <p:spPr>
            <a:xfrm>
              <a:off x="4234191" y="1107345"/>
              <a:ext cx="5724" cy="5658"/>
            </a:xfrm>
            <a:custGeom>
              <a:avLst/>
              <a:gdLst>
                <a:gd name="connsiteX0" fmla="*/ 4897 w 5724"/>
                <a:gd name="connsiteY0" fmla="*/ 778 h 5658"/>
                <a:gd name="connsiteX1" fmla="*/ 4897 w 5724"/>
                <a:gd name="connsiteY1" fmla="*/ 4778 h 5658"/>
                <a:gd name="connsiteX2" fmla="*/ 858 w 5724"/>
                <a:gd name="connsiteY2" fmla="*/ 4836 h 5658"/>
                <a:gd name="connsiteX3" fmla="*/ 801 w 5724"/>
                <a:gd name="connsiteY3" fmla="*/ 4778 h 5658"/>
                <a:gd name="connsiteX4" fmla="*/ 801 w 5724"/>
                <a:gd name="connsiteY4" fmla="*/ 778 h 5658"/>
                <a:gd name="connsiteX5" fmla="*/ 4897 w 5724"/>
                <a:gd name="connsiteY5" fmla="*/ 778 h 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4" h="5658">
                  <a:moveTo>
                    <a:pt x="4897" y="778"/>
                  </a:moveTo>
                  <a:cubicBezTo>
                    <a:pt x="5983" y="1892"/>
                    <a:pt x="5983" y="3664"/>
                    <a:pt x="4897" y="4778"/>
                  </a:cubicBezTo>
                  <a:cubicBezTo>
                    <a:pt x="3792" y="5912"/>
                    <a:pt x="1992" y="5931"/>
                    <a:pt x="858" y="4836"/>
                  </a:cubicBezTo>
                  <a:cubicBezTo>
                    <a:pt x="839" y="4817"/>
                    <a:pt x="820" y="4797"/>
                    <a:pt x="801" y="4778"/>
                  </a:cubicBezTo>
                  <a:cubicBezTo>
                    <a:pt x="-285" y="3664"/>
                    <a:pt x="-285" y="1892"/>
                    <a:pt x="801" y="778"/>
                  </a:cubicBezTo>
                  <a:cubicBezTo>
                    <a:pt x="1963" y="-279"/>
                    <a:pt x="3735" y="-279"/>
                    <a:pt x="4897" y="778"/>
                  </a:cubicBezTo>
                  <a:close/>
                </a:path>
              </a:pathLst>
            </a:custGeom>
            <a:solidFill>
              <a:srgbClr val="D58B94"/>
            </a:solidFill>
            <a:ln w="9525" cap="flat">
              <a:noFill/>
              <a:prstDash val="solid"/>
              <a:miter/>
            </a:ln>
          </p:spPr>
          <p:txBody>
            <a:bodyPr rtlCol="0" anchor="ctr"/>
            <a:lstStyle/>
            <a:p>
              <a:endParaRPr lang="en-IN"/>
            </a:p>
          </p:txBody>
        </p:sp>
        <p:sp>
          <p:nvSpPr>
            <p:cNvPr id="3069" name="Freeform: Shape 3068">
              <a:extLst>
                <a:ext uri="{FF2B5EF4-FFF2-40B4-BE49-F238E27FC236}">
                  <a16:creationId xmlns:a16="http://schemas.microsoft.com/office/drawing/2014/main" xmlns="" id="{38D35815-7D51-86CB-9F85-9C7649BDD720}"/>
                </a:ext>
              </a:extLst>
            </p:cNvPr>
            <p:cNvSpPr/>
            <p:nvPr/>
          </p:nvSpPr>
          <p:spPr>
            <a:xfrm>
              <a:off x="4217338" y="1106283"/>
              <a:ext cx="5484" cy="5519"/>
            </a:xfrm>
            <a:custGeom>
              <a:avLst/>
              <a:gdLst>
                <a:gd name="connsiteX0" fmla="*/ 4699 w 5484"/>
                <a:gd name="connsiteY0" fmla="*/ 792 h 5519"/>
                <a:gd name="connsiteX1" fmla="*/ 4699 w 5484"/>
                <a:gd name="connsiteY1" fmla="*/ 4697 h 5519"/>
                <a:gd name="connsiteX2" fmla="*/ 794 w 5484"/>
                <a:gd name="connsiteY2" fmla="*/ 4697 h 5519"/>
                <a:gd name="connsiteX3" fmla="*/ 794 w 5484"/>
                <a:gd name="connsiteY3" fmla="*/ 792 h 5519"/>
                <a:gd name="connsiteX4" fmla="*/ 4699 w 5484"/>
                <a:gd name="connsiteY4" fmla="*/ 792 h 5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519">
                  <a:moveTo>
                    <a:pt x="4699" y="792"/>
                  </a:moveTo>
                  <a:cubicBezTo>
                    <a:pt x="5728" y="1888"/>
                    <a:pt x="5728" y="3602"/>
                    <a:pt x="4699" y="4697"/>
                  </a:cubicBezTo>
                  <a:cubicBezTo>
                    <a:pt x="3623" y="5774"/>
                    <a:pt x="1870" y="5774"/>
                    <a:pt x="794" y="4697"/>
                  </a:cubicBezTo>
                  <a:cubicBezTo>
                    <a:pt x="-282" y="3621"/>
                    <a:pt x="-282" y="1869"/>
                    <a:pt x="794" y="792"/>
                  </a:cubicBezTo>
                  <a:cubicBezTo>
                    <a:pt x="1870" y="-284"/>
                    <a:pt x="3623" y="-284"/>
                    <a:pt x="4699" y="792"/>
                  </a:cubicBezTo>
                  <a:close/>
                </a:path>
              </a:pathLst>
            </a:custGeom>
            <a:solidFill>
              <a:srgbClr val="D58B94"/>
            </a:solidFill>
            <a:ln w="9525" cap="flat">
              <a:noFill/>
              <a:prstDash val="solid"/>
              <a:miter/>
            </a:ln>
          </p:spPr>
          <p:txBody>
            <a:bodyPr rtlCol="0" anchor="ctr"/>
            <a:lstStyle/>
            <a:p>
              <a:endParaRPr lang="en-IN"/>
            </a:p>
          </p:txBody>
        </p:sp>
        <p:sp>
          <p:nvSpPr>
            <p:cNvPr id="3070" name="Freeform: Shape 3069">
              <a:extLst>
                <a:ext uri="{FF2B5EF4-FFF2-40B4-BE49-F238E27FC236}">
                  <a16:creationId xmlns:a16="http://schemas.microsoft.com/office/drawing/2014/main" xmlns="" id="{91590660-0EA3-E560-273A-E428224E8D22}"/>
                </a:ext>
              </a:extLst>
            </p:cNvPr>
            <p:cNvSpPr/>
            <p:nvPr/>
          </p:nvSpPr>
          <p:spPr>
            <a:xfrm>
              <a:off x="4227229" y="1093068"/>
              <a:ext cx="6046" cy="6042"/>
            </a:xfrm>
            <a:custGeom>
              <a:avLst/>
              <a:gdLst>
                <a:gd name="connsiteX0" fmla="*/ 5191 w 6046"/>
                <a:gd name="connsiteY0" fmla="*/ 863 h 6042"/>
                <a:gd name="connsiteX1" fmla="*/ 5191 w 6046"/>
                <a:gd name="connsiteY1" fmla="*/ 5149 h 6042"/>
                <a:gd name="connsiteX2" fmla="*/ 904 w 6046"/>
                <a:gd name="connsiteY2" fmla="*/ 5149 h 6042"/>
                <a:gd name="connsiteX3" fmla="*/ 752 w 6046"/>
                <a:gd name="connsiteY3" fmla="*/ 1110 h 6042"/>
                <a:gd name="connsiteX4" fmla="*/ 904 w 6046"/>
                <a:gd name="connsiteY4" fmla="*/ 958 h 6042"/>
                <a:gd name="connsiteX5" fmla="*/ 5076 w 6046"/>
                <a:gd name="connsiteY5" fmla="*/ 748 h 6042"/>
                <a:gd name="connsiteX6" fmla="*/ 5191 w 6046"/>
                <a:gd name="connsiteY6" fmla="*/ 863 h 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6" h="6042">
                  <a:moveTo>
                    <a:pt x="5191" y="863"/>
                  </a:moveTo>
                  <a:cubicBezTo>
                    <a:pt x="6315" y="2072"/>
                    <a:pt x="6315" y="3939"/>
                    <a:pt x="5191" y="5149"/>
                  </a:cubicBezTo>
                  <a:cubicBezTo>
                    <a:pt x="4000" y="6320"/>
                    <a:pt x="2095" y="6320"/>
                    <a:pt x="904" y="5149"/>
                  </a:cubicBezTo>
                  <a:cubicBezTo>
                    <a:pt x="-258" y="4073"/>
                    <a:pt x="-325" y="2272"/>
                    <a:pt x="752" y="1110"/>
                  </a:cubicBezTo>
                  <a:cubicBezTo>
                    <a:pt x="799" y="1053"/>
                    <a:pt x="847" y="1006"/>
                    <a:pt x="904" y="958"/>
                  </a:cubicBezTo>
                  <a:cubicBezTo>
                    <a:pt x="2000" y="-252"/>
                    <a:pt x="3866" y="-347"/>
                    <a:pt x="5076" y="748"/>
                  </a:cubicBezTo>
                  <a:cubicBezTo>
                    <a:pt x="5114" y="786"/>
                    <a:pt x="5152" y="825"/>
                    <a:pt x="5191" y="863"/>
                  </a:cubicBezTo>
                  <a:close/>
                </a:path>
              </a:pathLst>
            </a:custGeom>
            <a:solidFill>
              <a:srgbClr val="D58B94"/>
            </a:solidFill>
            <a:ln w="9525" cap="flat">
              <a:noFill/>
              <a:prstDash val="solid"/>
              <a:miter/>
            </a:ln>
          </p:spPr>
          <p:txBody>
            <a:bodyPr rtlCol="0" anchor="ctr"/>
            <a:lstStyle/>
            <a:p>
              <a:endParaRPr lang="en-IN"/>
            </a:p>
          </p:txBody>
        </p:sp>
        <p:sp>
          <p:nvSpPr>
            <p:cNvPr id="3071" name="Freeform: Shape 3070">
              <a:extLst>
                <a:ext uri="{FF2B5EF4-FFF2-40B4-BE49-F238E27FC236}">
                  <a16:creationId xmlns:a16="http://schemas.microsoft.com/office/drawing/2014/main" xmlns="" id="{9E83F2CE-BE06-04B9-7353-7715AF84A61B}"/>
                </a:ext>
              </a:extLst>
            </p:cNvPr>
            <p:cNvSpPr/>
            <p:nvPr/>
          </p:nvSpPr>
          <p:spPr>
            <a:xfrm>
              <a:off x="4156407" y="1062329"/>
              <a:ext cx="9272" cy="9474"/>
            </a:xfrm>
            <a:custGeom>
              <a:avLst/>
              <a:gdLst>
                <a:gd name="connsiteX0" fmla="*/ 7909 w 9272"/>
                <a:gd name="connsiteY0" fmla="*/ 2169 h 9474"/>
                <a:gd name="connsiteX1" fmla="*/ 7909 w 9272"/>
                <a:gd name="connsiteY1" fmla="*/ 8741 h 9474"/>
                <a:gd name="connsiteX2" fmla="*/ 1337 w 9272"/>
                <a:gd name="connsiteY2" fmla="*/ 7313 h 9474"/>
                <a:gd name="connsiteX3" fmla="*/ 1337 w 9272"/>
                <a:gd name="connsiteY3" fmla="*/ 740 h 9474"/>
                <a:gd name="connsiteX4" fmla="*/ 7909 w 9272"/>
                <a:gd name="connsiteY4" fmla="*/ 2169 h 9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2" h="9474">
                  <a:moveTo>
                    <a:pt x="7909" y="2169"/>
                  </a:moveTo>
                  <a:cubicBezTo>
                    <a:pt x="9709" y="3988"/>
                    <a:pt x="9709" y="6922"/>
                    <a:pt x="7909" y="8741"/>
                  </a:cubicBezTo>
                  <a:cubicBezTo>
                    <a:pt x="5690" y="10103"/>
                    <a:pt x="2794" y="9475"/>
                    <a:pt x="1337" y="7313"/>
                  </a:cubicBezTo>
                  <a:cubicBezTo>
                    <a:pt x="-463" y="5493"/>
                    <a:pt x="-463" y="2560"/>
                    <a:pt x="1337" y="740"/>
                  </a:cubicBezTo>
                  <a:cubicBezTo>
                    <a:pt x="3547" y="-679"/>
                    <a:pt x="6490" y="-41"/>
                    <a:pt x="7909" y="2169"/>
                  </a:cubicBezTo>
                  <a:close/>
                </a:path>
              </a:pathLst>
            </a:custGeom>
            <a:solidFill>
              <a:srgbClr val="D58B94"/>
            </a:solidFill>
            <a:ln w="9525" cap="flat">
              <a:noFill/>
              <a:prstDash val="solid"/>
              <a:miter/>
            </a:ln>
          </p:spPr>
          <p:txBody>
            <a:bodyPr rtlCol="0" anchor="ctr"/>
            <a:lstStyle/>
            <a:p>
              <a:endParaRPr lang="en-IN"/>
            </a:p>
          </p:txBody>
        </p:sp>
        <p:sp>
          <p:nvSpPr>
            <p:cNvPr id="3072" name="Freeform: Shape 3071">
              <a:extLst>
                <a:ext uri="{FF2B5EF4-FFF2-40B4-BE49-F238E27FC236}">
                  <a16:creationId xmlns:a16="http://schemas.microsoft.com/office/drawing/2014/main" xmlns="" id="{D4A43C43-CD43-317B-E4DD-0D585CF96DAB}"/>
                </a:ext>
              </a:extLst>
            </p:cNvPr>
            <p:cNvSpPr/>
            <p:nvPr/>
          </p:nvSpPr>
          <p:spPr>
            <a:xfrm>
              <a:off x="4150361" y="1071161"/>
              <a:ext cx="8791" cy="9186"/>
            </a:xfrm>
            <a:custGeom>
              <a:avLst/>
              <a:gdLst>
                <a:gd name="connsiteX0" fmla="*/ 7478 w 8791"/>
                <a:gd name="connsiteY0" fmla="*/ 2101 h 9186"/>
                <a:gd name="connsiteX1" fmla="*/ 7478 w 8791"/>
                <a:gd name="connsiteY1" fmla="*/ 8482 h 9186"/>
                <a:gd name="connsiteX2" fmla="*/ 1306 w 8791"/>
                <a:gd name="connsiteY2" fmla="*/ 7082 h 9186"/>
                <a:gd name="connsiteX3" fmla="*/ 1287 w 8791"/>
                <a:gd name="connsiteY3" fmla="*/ 7054 h 9186"/>
                <a:gd name="connsiteX4" fmla="*/ 1287 w 8791"/>
                <a:gd name="connsiteY4" fmla="*/ 672 h 9186"/>
                <a:gd name="connsiteX5" fmla="*/ 7459 w 8791"/>
                <a:gd name="connsiteY5" fmla="*/ 2072 h 9186"/>
                <a:gd name="connsiteX6" fmla="*/ 7478 w 8791"/>
                <a:gd name="connsiteY6" fmla="*/ 2101 h 9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1" h="9186">
                  <a:moveTo>
                    <a:pt x="7478" y="2101"/>
                  </a:moveTo>
                  <a:cubicBezTo>
                    <a:pt x="9211" y="3872"/>
                    <a:pt x="9211" y="6711"/>
                    <a:pt x="7478" y="8482"/>
                  </a:cubicBezTo>
                  <a:cubicBezTo>
                    <a:pt x="5383" y="9797"/>
                    <a:pt x="2620" y="9178"/>
                    <a:pt x="1306" y="7082"/>
                  </a:cubicBezTo>
                  <a:cubicBezTo>
                    <a:pt x="1296" y="7073"/>
                    <a:pt x="1296" y="7063"/>
                    <a:pt x="1287" y="7054"/>
                  </a:cubicBezTo>
                  <a:cubicBezTo>
                    <a:pt x="-447" y="5282"/>
                    <a:pt x="-447" y="2444"/>
                    <a:pt x="1287" y="672"/>
                  </a:cubicBezTo>
                  <a:cubicBezTo>
                    <a:pt x="3382" y="-643"/>
                    <a:pt x="6144" y="-14"/>
                    <a:pt x="7459" y="2072"/>
                  </a:cubicBezTo>
                  <a:cubicBezTo>
                    <a:pt x="7469" y="2082"/>
                    <a:pt x="7469" y="2091"/>
                    <a:pt x="7478" y="2101"/>
                  </a:cubicBezTo>
                  <a:close/>
                </a:path>
              </a:pathLst>
            </a:custGeom>
            <a:solidFill>
              <a:srgbClr val="D58B94"/>
            </a:solidFill>
            <a:ln w="9525" cap="flat">
              <a:noFill/>
              <a:prstDash val="solid"/>
              <a:miter/>
            </a:ln>
          </p:spPr>
          <p:txBody>
            <a:bodyPr rtlCol="0" anchor="ctr"/>
            <a:lstStyle/>
            <a:p>
              <a:endParaRPr lang="en-IN"/>
            </a:p>
          </p:txBody>
        </p:sp>
        <p:sp>
          <p:nvSpPr>
            <p:cNvPr id="3073" name="Freeform: Shape 3072">
              <a:extLst>
                <a:ext uri="{FF2B5EF4-FFF2-40B4-BE49-F238E27FC236}">
                  <a16:creationId xmlns:a16="http://schemas.microsoft.com/office/drawing/2014/main" xmlns="" id="{8A502707-5625-8A60-EDE2-A7EF88F017F9}"/>
                </a:ext>
              </a:extLst>
            </p:cNvPr>
            <p:cNvSpPr/>
            <p:nvPr/>
          </p:nvSpPr>
          <p:spPr>
            <a:xfrm>
              <a:off x="4196372" y="1039121"/>
              <a:ext cx="4400" cy="4459"/>
            </a:xfrm>
            <a:custGeom>
              <a:avLst/>
              <a:gdLst>
                <a:gd name="connsiteX0" fmla="*/ 3378 w 4400"/>
                <a:gd name="connsiteY0" fmla="*/ 708 h 4459"/>
                <a:gd name="connsiteX1" fmla="*/ 4121 w 4400"/>
                <a:gd name="connsiteY1" fmla="*/ 3432 h 4459"/>
                <a:gd name="connsiteX2" fmla="*/ 1396 w 4400"/>
                <a:gd name="connsiteY2" fmla="*/ 4184 h 4459"/>
                <a:gd name="connsiteX3" fmla="*/ 615 w 4400"/>
                <a:gd name="connsiteY3" fmla="*/ 3375 h 4459"/>
                <a:gd name="connsiteX4" fmla="*/ 615 w 4400"/>
                <a:gd name="connsiteY4" fmla="*/ 231 h 4459"/>
                <a:gd name="connsiteX5" fmla="*/ 3378 w 4400"/>
                <a:gd name="connsiteY5" fmla="*/ 708 h 4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00" h="4459">
                  <a:moveTo>
                    <a:pt x="3378" y="708"/>
                  </a:moveTo>
                  <a:cubicBezTo>
                    <a:pt x="4340" y="1251"/>
                    <a:pt x="4673" y="2479"/>
                    <a:pt x="4121" y="3432"/>
                  </a:cubicBezTo>
                  <a:cubicBezTo>
                    <a:pt x="3578" y="4394"/>
                    <a:pt x="2359" y="4727"/>
                    <a:pt x="1396" y="4184"/>
                  </a:cubicBezTo>
                  <a:cubicBezTo>
                    <a:pt x="1063" y="3994"/>
                    <a:pt x="796" y="3718"/>
                    <a:pt x="615" y="3375"/>
                  </a:cubicBezTo>
                  <a:cubicBezTo>
                    <a:pt x="-223" y="2489"/>
                    <a:pt x="-223" y="1117"/>
                    <a:pt x="615" y="231"/>
                  </a:cubicBezTo>
                  <a:cubicBezTo>
                    <a:pt x="1539" y="-226"/>
                    <a:pt x="2654" y="-35"/>
                    <a:pt x="3378" y="708"/>
                  </a:cubicBezTo>
                  <a:close/>
                </a:path>
              </a:pathLst>
            </a:custGeom>
            <a:solidFill>
              <a:srgbClr val="D58B94"/>
            </a:solidFill>
            <a:ln w="9525" cap="flat">
              <a:noFill/>
              <a:prstDash val="solid"/>
              <a:miter/>
            </a:ln>
          </p:spPr>
          <p:txBody>
            <a:bodyPr rtlCol="0" anchor="ctr"/>
            <a:lstStyle/>
            <a:p>
              <a:endParaRPr lang="en-IN"/>
            </a:p>
          </p:txBody>
        </p:sp>
        <p:sp>
          <p:nvSpPr>
            <p:cNvPr id="3074" name="Freeform: Shape 3073">
              <a:extLst>
                <a:ext uri="{FF2B5EF4-FFF2-40B4-BE49-F238E27FC236}">
                  <a16:creationId xmlns:a16="http://schemas.microsoft.com/office/drawing/2014/main" xmlns="" id="{05927E0C-8601-4C8D-6A28-9AD200EC0FD4}"/>
                </a:ext>
              </a:extLst>
            </p:cNvPr>
            <p:cNvSpPr/>
            <p:nvPr/>
          </p:nvSpPr>
          <p:spPr>
            <a:xfrm>
              <a:off x="4197674" y="1049466"/>
              <a:ext cx="13112" cy="13313"/>
            </a:xfrm>
            <a:custGeom>
              <a:avLst/>
              <a:gdLst>
                <a:gd name="connsiteX0" fmla="*/ 10552 w 13112"/>
                <a:gd name="connsiteY0" fmla="*/ 2364 h 13313"/>
                <a:gd name="connsiteX1" fmla="*/ 11819 w 13112"/>
                <a:gd name="connsiteY1" fmla="*/ 11299 h 13313"/>
                <a:gd name="connsiteX2" fmla="*/ 11315 w 13112"/>
                <a:gd name="connsiteY2" fmla="*/ 11889 h 13313"/>
                <a:gd name="connsiteX3" fmla="*/ 2475 w 13112"/>
                <a:gd name="connsiteY3" fmla="*/ 10984 h 13313"/>
                <a:gd name="connsiteX4" fmla="*/ 2361 w 13112"/>
                <a:gd name="connsiteY4" fmla="*/ 10841 h 13313"/>
                <a:gd name="connsiteX5" fmla="*/ 1599 w 13112"/>
                <a:gd name="connsiteY5" fmla="*/ 1316 h 13313"/>
                <a:gd name="connsiteX6" fmla="*/ 10552 w 13112"/>
                <a:gd name="connsiteY6" fmla="*/ 2364 h 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12" h="13313">
                  <a:moveTo>
                    <a:pt x="10552" y="2364"/>
                  </a:moveTo>
                  <a:cubicBezTo>
                    <a:pt x="13372" y="4479"/>
                    <a:pt x="13934" y="8479"/>
                    <a:pt x="11819" y="11299"/>
                  </a:cubicBezTo>
                  <a:cubicBezTo>
                    <a:pt x="11657" y="11508"/>
                    <a:pt x="11495" y="11699"/>
                    <a:pt x="11315" y="11889"/>
                  </a:cubicBezTo>
                  <a:cubicBezTo>
                    <a:pt x="8619" y="14080"/>
                    <a:pt x="4666" y="13670"/>
                    <a:pt x="2475" y="10984"/>
                  </a:cubicBezTo>
                  <a:cubicBezTo>
                    <a:pt x="2437" y="10937"/>
                    <a:pt x="2399" y="10889"/>
                    <a:pt x="2361" y="10841"/>
                  </a:cubicBezTo>
                  <a:cubicBezTo>
                    <a:pt x="-477" y="8422"/>
                    <a:pt x="-820" y="4155"/>
                    <a:pt x="1599" y="1316"/>
                  </a:cubicBezTo>
                  <a:cubicBezTo>
                    <a:pt x="4380" y="-808"/>
                    <a:pt x="8343" y="-341"/>
                    <a:pt x="10552" y="2364"/>
                  </a:cubicBezTo>
                  <a:close/>
                </a:path>
              </a:pathLst>
            </a:custGeom>
            <a:solidFill>
              <a:srgbClr val="D58B94"/>
            </a:solidFill>
            <a:ln w="9525" cap="flat">
              <a:noFill/>
              <a:prstDash val="solid"/>
              <a:miter/>
            </a:ln>
          </p:spPr>
          <p:txBody>
            <a:bodyPr rtlCol="0" anchor="ctr"/>
            <a:lstStyle/>
            <a:p>
              <a:endParaRPr lang="en-IN"/>
            </a:p>
          </p:txBody>
        </p:sp>
        <p:sp>
          <p:nvSpPr>
            <p:cNvPr id="3075" name="Freeform: Shape 3074">
              <a:extLst>
                <a:ext uri="{FF2B5EF4-FFF2-40B4-BE49-F238E27FC236}">
                  <a16:creationId xmlns:a16="http://schemas.microsoft.com/office/drawing/2014/main" xmlns="" id="{8E7FAEF3-F413-BAEC-DD01-AF0470881C46}"/>
                </a:ext>
              </a:extLst>
            </p:cNvPr>
            <p:cNvSpPr/>
            <p:nvPr/>
          </p:nvSpPr>
          <p:spPr>
            <a:xfrm>
              <a:off x="4178271" y="1052934"/>
              <a:ext cx="18040" cy="18395"/>
            </a:xfrm>
            <a:custGeom>
              <a:avLst/>
              <a:gdLst>
                <a:gd name="connsiteX0" fmla="*/ 15096 w 18040"/>
                <a:gd name="connsiteY0" fmla="*/ 3849 h 18395"/>
                <a:gd name="connsiteX1" fmla="*/ 15668 w 18040"/>
                <a:gd name="connsiteY1" fmla="*/ 16993 h 18395"/>
                <a:gd name="connsiteX2" fmla="*/ 1371 w 18040"/>
                <a:gd name="connsiteY2" fmla="*/ 13107 h 18395"/>
                <a:gd name="connsiteX3" fmla="*/ 2047 w 18040"/>
                <a:gd name="connsiteY3" fmla="*/ 1658 h 18395"/>
                <a:gd name="connsiteX4" fmla="*/ 15096 w 18040"/>
                <a:gd name="connsiteY4" fmla="*/ 3849 h 18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40" h="18395">
                  <a:moveTo>
                    <a:pt x="15096" y="3849"/>
                  </a:moveTo>
                  <a:cubicBezTo>
                    <a:pt x="18773" y="7373"/>
                    <a:pt x="19021" y="13164"/>
                    <a:pt x="15668" y="16993"/>
                  </a:cubicBezTo>
                  <a:cubicBezTo>
                    <a:pt x="10648" y="19870"/>
                    <a:pt x="4247" y="18127"/>
                    <a:pt x="1371" y="13107"/>
                  </a:cubicBezTo>
                  <a:cubicBezTo>
                    <a:pt x="-696" y="9497"/>
                    <a:pt x="-430" y="5001"/>
                    <a:pt x="2047" y="1658"/>
                  </a:cubicBezTo>
                  <a:cubicBezTo>
                    <a:pt x="6276" y="-1247"/>
                    <a:pt x="12048" y="-276"/>
                    <a:pt x="15096" y="3849"/>
                  </a:cubicBezTo>
                  <a:close/>
                </a:path>
              </a:pathLst>
            </a:custGeom>
            <a:solidFill>
              <a:srgbClr val="D58B94"/>
            </a:solidFill>
            <a:ln w="9525" cap="flat">
              <a:noFill/>
              <a:prstDash val="solid"/>
              <a:miter/>
            </a:ln>
          </p:spPr>
          <p:txBody>
            <a:bodyPr rtlCol="0" anchor="ctr"/>
            <a:lstStyle/>
            <a:p>
              <a:endParaRPr lang="en-IN"/>
            </a:p>
          </p:txBody>
        </p:sp>
        <p:sp>
          <p:nvSpPr>
            <p:cNvPr id="3076" name="Freeform: Shape 3075">
              <a:extLst>
                <a:ext uri="{FF2B5EF4-FFF2-40B4-BE49-F238E27FC236}">
                  <a16:creationId xmlns:a16="http://schemas.microsoft.com/office/drawing/2014/main" xmlns="" id="{6BE1B39D-595D-4D0B-1845-2CDD20E9AFFB}"/>
                </a:ext>
              </a:extLst>
            </p:cNvPr>
            <p:cNvSpPr/>
            <p:nvPr/>
          </p:nvSpPr>
          <p:spPr>
            <a:xfrm>
              <a:off x="4168437" y="1066897"/>
              <a:ext cx="11782" cy="11616"/>
            </a:xfrm>
            <a:custGeom>
              <a:avLst/>
              <a:gdLst>
                <a:gd name="connsiteX0" fmla="*/ 10262 w 11782"/>
                <a:gd name="connsiteY0" fmla="*/ 2079 h 11616"/>
                <a:gd name="connsiteX1" fmla="*/ 10262 w 11782"/>
                <a:gd name="connsiteY1" fmla="*/ 9508 h 11616"/>
                <a:gd name="connsiteX2" fmla="*/ 2080 w 11782"/>
                <a:gd name="connsiteY2" fmla="*/ 10261 h 11616"/>
                <a:gd name="connsiteX3" fmla="*/ 1328 w 11782"/>
                <a:gd name="connsiteY3" fmla="*/ 2079 h 11616"/>
                <a:gd name="connsiteX4" fmla="*/ 9510 w 11782"/>
                <a:gd name="connsiteY4" fmla="*/ 1326 h 11616"/>
                <a:gd name="connsiteX5" fmla="*/ 10262 w 11782"/>
                <a:gd name="connsiteY5" fmla="*/ 2079 h 1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82" h="11616">
                  <a:moveTo>
                    <a:pt x="10262" y="2079"/>
                  </a:moveTo>
                  <a:cubicBezTo>
                    <a:pt x="12272" y="4146"/>
                    <a:pt x="12272" y="7441"/>
                    <a:pt x="10262" y="9508"/>
                  </a:cubicBezTo>
                  <a:cubicBezTo>
                    <a:pt x="8214" y="11975"/>
                    <a:pt x="4547" y="12308"/>
                    <a:pt x="2080" y="10261"/>
                  </a:cubicBezTo>
                  <a:cubicBezTo>
                    <a:pt x="-387" y="8213"/>
                    <a:pt x="-720" y="4546"/>
                    <a:pt x="1328" y="2079"/>
                  </a:cubicBezTo>
                  <a:cubicBezTo>
                    <a:pt x="3376" y="-388"/>
                    <a:pt x="7043" y="-722"/>
                    <a:pt x="9510" y="1326"/>
                  </a:cubicBezTo>
                  <a:cubicBezTo>
                    <a:pt x="9786" y="1555"/>
                    <a:pt x="10034" y="1802"/>
                    <a:pt x="10262" y="2079"/>
                  </a:cubicBezTo>
                  <a:close/>
                </a:path>
              </a:pathLst>
            </a:custGeom>
            <a:solidFill>
              <a:srgbClr val="D58B94"/>
            </a:solidFill>
            <a:ln w="9525" cap="flat">
              <a:noFill/>
              <a:prstDash val="solid"/>
              <a:miter/>
            </a:ln>
          </p:spPr>
          <p:txBody>
            <a:bodyPr rtlCol="0" anchor="ctr"/>
            <a:lstStyle/>
            <a:p>
              <a:endParaRPr lang="en-IN"/>
            </a:p>
          </p:txBody>
        </p:sp>
        <p:sp>
          <p:nvSpPr>
            <p:cNvPr id="3077" name="Freeform: Shape 3076">
              <a:extLst>
                <a:ext uri="{FF2B5EF4-FFF2-40B4-BE49-F238E27FC236}">
                  <a16:creationId xmlns:a16="http://schemas.microsoft.com/office/drawing/2014/main" xmlns="" id="{272D79FC-0AC8-900E-B7C2-70449E27F815}"/>
                </a:ext>
              </a:extLst>
            </p:cNvPr>
            <p:cNvSpPr/>
            <p:nvPr/>
          </p:nvSpPr>
          <p:spPr>
            <a:xfrm>
              <a:off x="4164574" y="1079382"/>
              <a:ext cx="7429" cy="7255"/>
            </a:xfrm>
            <a:custGeom>
              <a:avLst/>
              <a:gdLst>
                <a:gd name="connsiteX0" fmla="*/ 6981 w 7429"/>
                <a:gd name="connsiteY0" fmla="*/ 1785 h 7255"/>
                <a:gd name="connsiteX1" fmla="*/ 5448 w 7429"/>
                <a:gd name="connsiteY1" fmla="*/ 6805 h 7255"/>
                <a:gd name="connsiteX2" fmla="*/ 418 w 7429"/>
                <a:gd name="connsiteY2" fmla="*/ 5272 h 7255"/>
                <a:gd name="connsiteX3" fmla="*/ 1361 w 7429"/>
                <a:gd name="connsiteY3" fmla="*/ 642 h 7255"/>
                <a:gd name="connsiteX4" fmla="*/ 6981 w 7429"/>
                <a:gd name="connsiteY4" fmla="*/ 1785 h 7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 h="7255">
                  <a:moveTo>
                    <a:pt x="6981" y="1785"/>
                  </a:moveTo>
                  <a:cubicBezTo>
                    <a:pt x="7943" y="3595"/>
                    <a:pt x="7258" y="5843"/>
                    <a:pt x="5448" y="6805"/>
                  </a:cubicBezTo>
                  <a:cubicBezTo>
                    <a:pt x="3628" y="7767"/>
                    <a:pt x="1381" y="7081"/>
                    <a:pt x="418" y="5272"/>
                  </a:cubicBezTo>
                  <a:cubicBezTo>
                    <a:pt x="-410" y="3700"/>
                    <a:pt x="-20" y="1757"/>
                    <a:pt x="1361" y="642"/>
                  </a:cubicBezTo>
                  <a:cubicBezTo>
                    <a:pt x="3238" y="-567"/>
                    <a:pt x="5734" y="-62"/>
                    <a:pt x="6981" y="1785"/>
                  </a:cubicBezTo>
                  <a:close/>
                </a:path>
              </a:pathLst>
            </a:custGeom>
            <a:solidFill>
              <a:srgbClr val="D58B94"/>
            </a:solidFill>
            <a:ln w="9525" cap="flat">
              <a:noFill/>
              <a:prstDash val="solid"/>
              <a:miter/>
            </a:ln>
          </p:spPr>
          <p:txBody>
            <a:bodyPr rtlCol="0" anchor="ctr"/>
            <a:lstStyle/>
            <a:p>
              <a:endParaRPr lang="en-IN"/>
            </a:p>
          </p:txBody>
        </p:sp>
        <p:sp>
          <p:nvSpPr>
            <p:cNvPr id="3078" name="Freeform: Shape 3077">
              <a:extLst>
                <a:ext uri="{FF2B5EF4-FFF2-40B4-BE49-F238E27FC236}">
                  <a16:creationId xmlns:a16="http://schemas.microsoft.com/office/drawing/2014/main" xmlns="" id="{C82B20A5-7227-D092-5CCE-2E68B54AAE39}"/>
                </a:ext>
              </a:extLst>
            </p:cNvPr>
            <p:cNvSpPr/>
            <p:nvPr/>
          </p:nvSpPr>
          <p:spPr>
            <a:xfrm>
              <a:off x="4166673" y="1093857"/>
              <a:ext cx="6476" cy="6714"/>
            </a:xfrm>
            <a:custGeom>
              <a:avLst/>
              <a:gdLst>
                <a:gd name="connsiteX0" fmla="*/ 5548 w 6476"/>
                <a:gd name="connsiteY0" fmla="*/ 1502 h 6714"/>
                <a:gd name="connsiteX1" fmla="*/ 5548 w 6476"/>
                <a:gd name="connsiteY1" fmla="*/ 6169 h 6714"/>
                <a:gd name="connsiteX2" fmla="*/ 977 w 6476"/>
                <a:gd name="connsiteY2" fmla="*/ 5217 h 6714"/>
                <a:gd name="connsiteX3" fmla="*/ 891 w 6476"/>
                <a:gd name="connsiteY3" fmla="*/ 635 h 6714"/>
                <a:gd name="connsiteX4" fmla="*/ 977 w 6476"/>
                <a:gd name="connsiteY4" fmla="*/ 550 h 6714"/>
                <a:gd name="connsiteX5" fmla="*/ 5482 w 6476"/>
                <a:gd name="connsiteY5" fmla="*/ 1397 h 6714"/>
                <a:gd name="connsiteX6" fmla="*/ 5548 w 6476"/>
                <a:gd name="connsiteY6" fmla="*/ 1502 h 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6714">
                  <a:moveTo>
                    <a:pt x="5548" y="1502"/>
                  </a:moveTo>
                  <a:cubicBezTo>
                    <a:pt x="6768" y="2817"/>
                    <a:pt x="6768" y="4855"/>
                    <a:pt x="5548" y="6169"/>
                  </a:cubicBezTo>
                  <a:cubicBezTo>
                    <a:pt x="4015" y="7151"/>
                    <a:pt x="1986" y="6731"/>
                    <a:pt x="977" y="5217"/>
                  </a:cubicBezTo>
                  <a:cubicBezTo>
                    <a:pt x="-309" y="3979"/>
                    <a:pt x="-347" y="1931"/>
                    <a:pt x="891" y="635"/>
                  </a:cubicBezTo>
                  <a:cubicBezTo>
                    <a:pt x="919" y="607"/>
                    <a:pt x="948" y="578"/>
                    <a:pt x="977" y="550"/>
                  </a:cubicBezTo>
                  <a:cubicBezTo>
                    <a:pt x="2453" y="-460"/>
                    <a:pt x="4472" y="-79"/>
                    <a:pt x="5482" y="1397"/>
                  </a:cubicBezTo>
                  <a:cubicBezTo>
                    <a:pt x="5501" y="1426"/>
                    <a:pt x="5530" y="1464"/>
                    <a:pt x="5548" y="1502"/>
                  </a:cubicBezTo>
                  <a:close/>
                </a:path>
              </a:pathLst>
            </a:custGeom>
            <a:solidFill>
              <a:srgbClr val="D58B94"/>
            </a:solidFill>
            <a:ln w="9525" cap="flat">
              <a:noFill/>
              <a:prstDash val="solid"/>
              <a:miter/>
            </a:ln>
          </p:spPr>
          <p:txBody>
            <a:bodyPr rtlCol="0" anchor="ctr"/>
            <a:lstStyle/>
            <a:p>
              <a:endParaRPr lang="en-IN"/>
            </a:p>
          </p:txBody>
        </p:sp>
        <p:sp>
          <p:nvSpPr>
            <p:cNvPr id="3079" name="Freeform: Shape 3078">
              <a:extLst>
                <a:ext uri="{FF2B5EF4-FFF2-40B4-BE49-F238E27FC236}">
                  <a16:creationId xmlns:a16="http://schemas.microsoft.com/office/drawing/2014/main" xmlns="" id="{47709154-0531-AF4C-D2CF-F91B52C1A8D4}"/>
                </a:ext>
              </a:extLst>
            </p:cNvPr>
            <p:cNvSpPr/>
            <p:nvPr/>
          </p:nvSpPr>
          <p:spPr>
            <a:xfrm>
              <a:off x="4174140" y="1086601"/>
              <a:ext cx="8286" cy="8499"/>
            </a:xfrm>
            <a:custGeom>
              <a:avLst/>
              <a:gdLst>
                <a:gd name="connsiteX0" fmla="*/ 8273 w 8286"/>
                <a:gd name="connsiteY0" fmla="*/ 5044 h 8499"/>
                <a:gd name="connsiteX1" fmla="*/ 4854 w 8286"/>
                <a:gd name="connsiteY1" fmla="*/ 8483 h 8499"/>
                <a:gd name="connsiteX2" fmla="*/ 3987 w 8286"/>
                <a:gd name="connsiteY2" fmla="*/ 8378 h 8499"/>
                <a:gd name="connsiteX3" fmla="*/ -13 w 8286"/>
                <a:gd name="connsiteY3" fmla="*/ 3425 h 8499"/>
                <a:gd name="connsiteX4" fmla="*/ 3406 w 8286"/>
                <a:gd name="connsiteY4" fmla="*/ -14 h 8499"/>
                <a:gd name="connsiteX5" fmla="*/ 4273 w 8286"/>
                <a:gd name="connsiteY5" fmla="*/ 91 h 8499"/>
                <a:gd name="connsiteX6" fmla="*/ 8273 w 8286"/>
                <a:gd name="connsiteY6" fmla="*/ 5044 h 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 h="8499">
                  <a:moveTo>
                    <a:pt x="8273" y="5044"/>
                  </a:moveTo>
                  <a:cubicBezTo>
                    <a:pt x="8283" y="6940"/>
                    <a:pt x="6749" y="8483"/>
                    <a:pt x="4854" y="8483"/>
                  </a:cubicBezTo>
                  <a:cubicBezTo>
                    <a:pt x="4568" y="8492"/>
                    <a:pt x="4273" y="8454"/>
                    <a:pt x="3987" y="8378"/>
                  </a:cubicBezTo>
                  <a:cubicBezTo>
                    <a:pt x="1653" y="7883"/>
                    <a:pt x="-23" y="5816"/>
                    <a:pt x="-13" y="3425"/>
                  </a:cubicBezTo>
                  <a:cubicBezTo>
                    <a:pt x="-23" y="1529"/>
                    <a:pt x="1511" y="-14"/>
                    <a:pt x="3406" y="-14"/>
                  </a:cubicBezTo>
                  <a:cubicBezTo>
                    <a:pt x="3692" y="-23"/>
                    <a:pt x="3987" y="15"/>
                    <a:pt x="4273" y="91"/>
                  </a:cubicBezTo>
                  <a:cubicBezTo>
                    <a:pt x="6607" y="586"/>
                    <a:pt x="8283" y="2653"/>
                    <a:pt x="8273" y="5044"/>
                  </a:cubicBezTo>
                  <a:close/>
                </a:path>
              </a:pathLst>
            </a:custGeom>
            <a:solidFill>
              <a:srgbClr val="D58B94"/>
            </a:solidFill>
            <a:ln w="9525" cap="flat">
              <a:noFill/>
              <a:prstDash val="solid"/>
              <a:miter/>
            </a:ln>
          </p:spPr>
          <p:txBody>
            <a:bodyPr rtlCol="0" anchor="ctr"/>
            <a:lstStyle/>
            <a:p>
              <a:endParaRPr lang="en-IN"/>
            </a:p>
          </p:txBody>
        </p:sp>
        <p:sp>
          <p:nvSpPr>
            <p:cNvPr id="3080" name="Freeform: Shape 3079">
              <a:extLst>
                <a:ext uri="{FF2B5EF4-FFF2-40B4-BE49-F238E27FC236}">
                  <a16:creationId xmlns:a16="http://schemas.microsoft.com/office/drawing/2014/main" xmlns="" id="{80CF66BC-09EA-B483-485C-0498105399E2}"/>
                </a:ext>
              </a:extLst>
            </p:cNvPr>
            <p:cNvSpPr/>
            <p:nvPr/>
          </p:nvSpPr>
          <p:spPr>
            <a:xfrm>
              <a:off x="4197807" y="1073795"/>
              <a:ext cx="10240" cy="10239"/>
            </a:xfrm>
            <a:custGeom>
              <a:avLst/>
              <a:gdLst>
                <a:gd name="connsiteX0" fmla="*/ 8704 w 10240"/>
                <a:gd name="connsiteY0" fmla="*/ 2038 h 10239"/>
                <a:gd name="connsiteX1" fmla="*/ 8847 w 10240"/>
                <a:gd name="connsiteY1" fmla="*/ 9039 h 10239"/>
                <a:gd name="connsiteX2" fmla="*/ 8704 w 10240"/>
                <a:gd name="connsiteY2" fmla="*/ 9182 h 10239"/>
                <a:gd name="connsiteX3" fmla="*/ 1503 w 10240"/>
                <a:gd name="connsiteY3" fmla="*/ 8182 h 10239"/>
                <a:gd name="connsiteX4" fmla="*/ 1465 w 10240"/>
                <a:gd name="connsiteY4" fmla="*/ 8134 h 10239"/>
                <a:gd name="connsiteX5" fmla="*/ 1465 w 10240"/>
                <a:gd name="connsiteY5" fmla="*/ 991 h 10239"/>
                <a:gd name="connsiteX6" fmla="*/ 1465 w 10240"/>
                <a:gd name="connsiteY6" fmla="*/ 991 h 10239"/>
                <a:gd name="connsiteX7" fmla="*/ 8704 w 10240"/>
                <a:gd name="connsiteY7" fmla="*/ 2038 h 1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0" h="10239">
                  <a:moveTo>
                    <a:pt x="8704" y="2038"/>
                  </a:moveTo>
                  <a:cubicBezTo>
                    <a:pt x="10676" y="3934"/>
                    <a:pt x="10743" y="7068"/>
                    <a:pt x="8847" y="9039"/>
                  </a:cubicBezTo>
                  <a:cubicBezTo>
                    <a:pt x="8800" y="9087"/>
                    <a:pt x="8752" y="9135"/>
                    <a:pt x="8704" y="9182"/>
                  </a:cubicBezTo>
                  <a:cubicBezTo>
                    <a:pt x="6437" y="10897"/>
                    <a:pt x="3209" y="10449"/>
                    <a:pt x="1503" y="8182"/>
                  </a:cubicBezTo>
                  <a:cubicBezTo>
                    <a:pt x="1485" y="8163"/>
                    <a:pt x="1475" y="8153"/>
                    <a:pt x="1465" y="8134"/>
                  </a:cubicBezTo>
                  <a:cubicBezTo>
                    <a:pt x="-506" y="6163"/>
                    <a:pt x="-506" y="2972"/>
                    <a:pt x="1465" y="991"/>
                  </a:cubicBezTo>
                  <a:cubicBezTo>
                    <a:pt x="1465" y="991"/>
                    <a:pt x="1465" y="991"/>
                    <a:pt x="1465" y="991"/>
                  </a:cubicBezTo>
                  <a:cubicBezTo>
                    <a:pt x="3761" y="-686"/>
                    <a:pt x="6971" y="-219"/>
                    <a:pt x="8704" y="2038"/>
                  </a:cubicBezTo>
                  <a:close/>
                </a:path>
              </a:pathLst>
            </a:custGeom>
            <a:solidFill>
              <a:srgbClr val="D58B94"/>
            </a:solidFill>
            <a:ln w="9525" cap="flat">
              <a:noFill/>
              <a:prstDash val="solid"/>
              <a:miter/>
            </a:ln>
          </p:spPr>
          <p:txBody>
            <a:bodyPr rtlCol="0" anchor="ctr"/>
            <a:lstStyle/>
            <a:p>
              <a:endParaRPr lang="en-IN"/>
            </a:p>
          </p:txBody>
        </p:sp>
        <p:sp>
          <p:nvSpPr>
            <p:cNvPr id="3081" name="Freeform: Shape 3080">
              <a:extLst>
                <a:ext uri="{FF2B5EF4-FFF2-40B4-BE49-F238E27FC236}">
                  <a16:creationId xmlns:a16="http://schemas.microsoft.com/office/drawing/2014/main" xmlns="" id="{996E5D3B-6322-A4A8-DA9C-D7218C3BAD7E}"/>
                </a:ext>
              </a:extLst>
            </p:cNvPr>
            <p:cNvSpPr/>
            <p:nvPr/>
          </p:nvSpPr>
          <p:spPr>
            <a:xfrm>
              <a:off x="4183032" y="1079393"/>
              <a:ext cx="15163" cy="15641"/>
            </a:xfrm>
            <a:custGeom>
              <a:avLst/>
              <a:gdLst>
                <a:gd name="connsiteX0" fmla="*/ 12907 w 15163"/>
                <a:gd name="connsiteY0" fmla="*/ 3202 h 15641"/>
                <a:gd name="connsiteX1" fmla="*/ 12907 w 15163"/>
                <a:gd name="connsiteY1" fmla="*/ 14156 h 15641"/>
                <a:gd name="connsiteX2" fmla="*/ 2258 w 15163"/>
                <a:gd name="connsiteY2" fmla="*/ 12508 h 15641"/>
                <a:gd name="connsiteX3" fmla="*/ 2144 w 15163"/>
                <a:gd name="connsiteY3" fmla="*/ 12346 h 15641"/>
                <a:gd name="connsiteX4" fmla="*/ 2144 w 15163"/>
                <a:gd name="connsiteY4" fmla="*/ 1488 h 15641"/>
                <a:gd name="connsiteX5" fmla="*/ 12802 w 15163"/>
                <a:gd name="connsiteY5" fmla="*/ 3060 h 15641"/>
                <a:gd name="connsiteX6" fmla="*/ 12907 w 15163"/>
                <a:gd name="connsiteY6" fmla="*/ 3202 h 1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63" h="15641">
                  <a:moveTo>
                    <a:pt x="12907" y="3202"/>
                  </a:moveTo>
                  <a:cubicBezTo>
                    <a:pt x="15898" y="6241"/>
                    <a:pt x="15898" y="11118"/>
                    <a:pt x="12907" y="14156"/>
                  </a:cubicBezTo>
                  <a:cubicBezTo>
                    <a:pt x="9507" y="16642"/>
                    <a:pt x="4744" y="15899"/>
                    <a:pt x="2258" y="12508"/>
                  </a:cubicBezTo>
                  <a:cubicBezTo>
                    <a:pt x="2220" y="12451"/>
                    <a:pt x="2182" y="12404"/>
                    <a:pt x="2144" y="12346"/>
                  </a:cubicBezTo>
                  <a:cubicBezTo>
                    <a:pt x="-733" y="9298"/>
                    <a:pt x="-733" y="4536"/>
                    <a:pt x="2144" y="1488"/>
                  </a:cubicBezTo>
                  <a:cubicBezTo>
                    <a:pt x="5525" y="-1017"/>
                    <a:pt x="10297" y="-322"/>
                    <a:pt x="12802" y="3060"/>
                  </a:cubicBezTo>
                  <a:cubicBezTo>
                    <a:pt x="12840" y="3107"/>
                    <a:pt x="12879" y="3155"/>
                    <a:pt x="12907" y="3202"/>
                  </a:cubicBezTo>
                  <a:close/>
                </a:path>
              </a:pathLst>
            </a:custGeom>
            <a:solidFill>
              <a:srgbClr val="D58B94"/>
            </a:solidFill>
            <a:ln w="9525" cap="flat">
              <a:noFill/>
              <a:prstDash val="solid"/>
              <a:miter/>
            </a:ln>
          </p:spPr>
          <p:txBody>
            <a:bodyPr rtlCol="0" anchor="ctr"/>
            <a:lstStyle/>
            <a:p>
              <a:endParaRPr lang="en-IN"/>
            </a:p>
          </p:txBody>
        </p:sp>
        <p:sp>
          <p:nvSpPr>
            <p:cNvPr id="3082" name="Freeform: Shape 3081">
              <a:extLst>
                <a:ext uri="{FF2B5EF4-FFF2-40B4-BE49-F238E27FC236}">
                  <a16:creationId xmlns:a16="http://schemas.microsoft.com/office/drawing/2014/main" xmlns="" id="{8E32DE56-385E-EED1-C268-0BA15B97C8F1}"/>
                </a:ext>
              </a:extLst>
            </p:cNvPr>
            <p:cNvSpPr/>
            <p:nvPr/>
          </p:nvSpPr>
          <p:spPr>
            <a:xfrm>
              <a:off x="4206087" y="1066734"/>
              <a:ext cx="6605" cy="6816"/>
            </a:xfrm>
            <a:custGeom>
              <a:avLst/>
              <a:gdLst>
                <a:gd name="connsiteX0" fmla="*/ 5663 w 6605"/>
                <a:gd name="connsiteY0" fmla="*/ 1289 h 6816"/>
                <a:gd name="connsiteX1" fmla="*/ 5663 w 6605"/>
                <a:gd name="connsiteY1" fmla="*/ 6051 h 6816"/>
                <a:gd name="connsiteX2" fmla="*/ 977 w 6605"/>
                <a:gd name="connsiteY2" fmla="*/ 5575 h 6816"/>
                <a:gd name="connsiteX3" fmla="*/ 901 w 6605"/>
                <a:gd name="connsiteY3" fmla="*/ 5480 h 6816"/>
                <a:gd name="connsiteX4" fmla="*/ 901 w 6605"/>
                <a:gd name="connsiteY4" fmla="*/ 812 h 6816"/>
                <a:gd name="connsiteX5" fmla="*/ 5473 w 6605"/>
                <a:gd name="connsiteY5" fmla="*/ 1060 h 6816"/>
                <a:gd name="connsiteX6" fmla="*/ 5663 w 6605"/>
                <a:gd name="connsiteY6" fmla="*/ 1289 h 6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5" h="6816">
                  <a:moveTo>
                    <a:pt x="5663" y="1289"/>
                  </a:moveTo>
                  <a:cubicBezTo>
                    <a:pt x="6902" y="2632"/>
                    <a:pt x="6902" y="4708"/>
                    <a:pt x="5663" y="6051"/>
                  </a:cubicBezTo>
                  <a:cubicBezTo>
                    <a:pt x="4235" y="7213"/>
                    <a:pt x="2139" y="7004"/>
                    <a:pt x="977" y="5575"/>
                  </a:cubicBezTo>
                  <a:cubicBezTo>
                    <a:pt x="949" y="5537"/>
                    <a:pt x="920" y="5508"/>
                    <a:pt x="901" y="5480"/>
                  </a:cubicBezTo>
                  <a:cubicBezTo>
                    <a:pt x="-318" y="4165"/>
                    <a:pt x="-318" y="2127"/>
                    <a:pt x="901" y="812"/>
                  </a:cubicBezTo>
                  <a:cubicBezTo>
                    <a:pt x="2235" y="-378"/>
                    <a:pt x="4282" y="-274"/>
                    <a:pt x="5473" y="1060"/>
                  </a:cubicBezTo>
                  <a:cubicBezTo>
                    <a:pt x="5540" y="1136"/>
                    <a:pt x="5606" y="1212"/>
                    <a:pt x="5663" y="1289"/>
                  </a:cubicBezTo>
                  <a:close/>
                </a:path>
              </a:pathLst>
            </a:custGeom>
            <a:solidFill>
              <a:srgbClr val="D58B94"/>
            </a:solidFill>
            <a:ln w="9525" cap="flat">
              <a:noFill/>
              <a:prstDash val="solid"/>
              <a:miter/>
            </a:ln>
          </p:spPr>
          <p:txBody>
            <a:bodyPr rtlCol="0" anchor="ctr"/>
            <a:lstStyle/>
            <a:p>
              <a:endParaRPr lang="en-IN"/>
            </a:p>
          </p:txBody>
        </p:sp>
        <p:sp>
          <p:nvSpPr>
            <p:cNvPr id="3083" name="Freeform: Shape 3082">
              <a:extLst>
                <a:ext uri="{FF2B5EF4-FFF2-40B4-BE49-F238E27FC236}">
                  <a16:creationId xmlns:a16="http://schemas.microsoft.com/office/drawing/2014/main" xmlns="" id="{B8F72306-6588-D4D6-6A70-7B73E20CB5F0}"/>
                </a:ext>
              </a:extLst>
            </p:cNvPr>
            <p:cNvSpPr/>
            <p:nvPr/>
          </p:nvSpPr>
          <p:spPr>
            <a:xfrm>
              <a:off x="4214043" y="1078527"/>
              <a:ext cx="5958" cy="6013"/>
            </a:xfrm>
            <a:custGeom>
              <a:avLst/>
              <a:gdLst>
                <a:gd name="connsiteX0" fmla="*/ 5137 w 5958"/>
                <a:gd name="connsiteY0" fmla="*/ 1116 h 6013"/>
                <a:gd name="connsiteX1" fmla="*/ 5137 w 5958"/>
                <a:gd name="connsiteY1" fmla="*/ 5402 h 6013"/>
                <a:gd name="connsiteX2" fmla="*/ 851 w 5958"/>
                <a:gd name="connsiteY2" fmla="*/ 4831 h 6013"/>
                <a:gd name="connsiteX3" fmla="*/ 794 w 5958"/>
                <a:gd name="connsiteY3" fmla="*/ 792 h 6013"/>
                <a:gd name="connsiteX4" fmla="*/ 851 w 5958"/>
                <a:gd name="connsiteY4" fmla="*/ 735 h 6013"/>
                <a:gd name="connsiteX5" fmla="*/ 5023 w 5958"/>
                <a:gd name="connsiteY5" fmla="*/ 973 h 6013"/>
                <a:gd name="connsiteX6" fmla="*/ 5137 w 5958"/>
                <a:gd name="connsiteY6" fmla="*/ 1116 h 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58" h="6013">
                  <a:moveTo>
                    <a:pt x="5137" y="1116"/>
                  </a:moveTo>
                  <a:cubicBezTo>
                    <a:pt x="6214" y="2345"/>
                    <a:pt x="6214" y="4174"/>
                    <a:pt x="5137" y="5402"/>
                  </a:cubicBezTo>
                  <a:cubicBezTo>
                    <a:pt x="3785" y="6383"/>
                    <a:pt x="1899" y="6126"/>
                    <a:pt x="851" y="4831"/>
                  </a:cubicBezTo>
                  <a:cubicBezTo>
                    <a:pt x="-282" y="3726"/>
                    <a:pt x="-301" y="1926"/>
                    <a:pt x="794" y="792"/>
                  </a:cubicBezTo>
                  <a:cubicBezTo>
                    <a:pt x="813" y="773"/>
                    <a:pt x="832" y="754"/>
                    <a:pt x="851" y="735"/>
                  </a:cubicBezTo>
                  <a:cubicBezTo>
                    <a:pt x="2070" y="-351"/>
                    <a:pt x="3938" y="-246"/>
                    <a:pt x="5023" y="973"/>
                  </a:cubicBezTo>
                  <a:cubicBezTo>
                    <a:pt x="5061" y="1021"/>
                    <a:pt x="5099" y="1068"/>
                    <a:pt x="5137" y="1116"/>
                  </a:cubicBezTo>
                  <a:close/>
                </a:path>
              </a:pathLst>
            </a:custGeom>
            <a:solidFill>
              <a:srgbClr val="D58B94"/>
            </a:solidFill>
            <a:ln w="9525" cap="flat">
              <a:noFill/>
              <a:prstDash val="solid"/>
              <a:miter/>
            </a:ln>
          </p:spPr>
          <p:txBody>
            <a:bodyPr rtlCol="0" anchor="ctr"/>
            <a:lstStyle/>
            <a:p>
              <a:endParaRPr lang="en-IN"/>
            </a:p>
          </p:txBody>
        </p:sp>
        <p:sp>
          <p:nvSpPr>
            <p:cNvPr id="3084" name="Freeform: Shape 3083">
              <a:extLst>
                <a:ext uri="{FF2B5EF4-FFF2-40B4-BE49-F238E27FC236}">
                  <a16:creationId xmlns:a16="http://schemas.microsoft.com/office/drawing/2014/main" xmlns="" id="{D6ADE85D-7BCF-9B22-C45D-55B6DB621C14}"/>
                </a:ext>
              </a:extLst>
            </p:cNvPr>
            <p:cNvSpPr/>
            <p:nvPr/>
          </p:nvSpPr>
          <p:spPr>
            <a:xfrm>
              <a:off x="4213754" y="1088747"/>
              <a:ext cx="9165" cy="9254"/>
            </a:xfrm>
            <a:custGeom>
              <a:avLst/>
              <a:gdLst>
                <a:gd name="connsiteX0" fmla="*/ 7808 w 9165"/>
                <a:gd name="connsiteY0" fmla="*/ 1755 h 9254"/>
                <a:gd name="connsiteX1" fmla="*/ 7817 w 9165"/>
                <a:gd name="connsiteY1" fmla="*/ 8222 h 9254"/>
                <a:gd name="connsiteX2" fmla="*/ 7808 w 9165"/>
                <a:gd name="connsiteY2" fmla="*/ 8232 h 9254"/>
                <a:gd name="connsiteX3" fmla="*/ 1378 w 9165"/>
                <a:gd name="connsiteY3" fmla="*/ 7537 h 9254"/>
                <a:gd name="connsiteX4" fmla="*/ 1331 w 9165"/>
                <a:gd name="connsiteY4" fmla="*/ 7470 h 9254"/>
                <a:gd name="connsiteX5" fmla="*/ 1321 w 9165"/>
                <a:gd name="connsiteY5" fmla="*/ 1002 h 9254"/>
                <a:gd name="connsiteX6" fmla="*/ 1331 w 9165"/>
                <a:gd name="connsiteY6" fmla="*/ 993 h 9254"/>
                <a:gd name="connsiteX7" fmla="*/ 7760 w 9165"/>
                <a:gd name="connsiteY7" fmla="*/ 1688 h 9254"/>
                <a:gd name="connsiteX8" fmla="*/ 7808 w 9165"/>
                <a:gd name="connsiteY8" fmla="*/ 1755 h 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5" h="9254">
                  <a:moveTo>
                    <a:pt x="7808" y="1755"/>
                  </a:moveTo>
                  <a:cubicBezTo>
                    <a:pt x="9599" y="3536"/>
                    <a:pt x="9599" y="6432"/>
                    <a:pt x="7817" y="8222"/>
                  </a:cubicBezTo>
                  <a:cubicBezTo>
                    <a:pt x="7817" y="8222"/>
                    <a:pt x="7808" y="8232"/>
                    <a:pt x="7808" y="8232"/>
                  </a:cubicBezTo>
                  <a:cubicBezTo>
                    <a:pt x="5836" y="9813"/>
                    <a:pt x="2960" y="9499"/>
                    <a:pt x="1378" y="7537"/>
                  </a:cubicBezTo>
                  <a:cubicBezTo>
                    <a:pt x="1360" y="7508"/>
                    <a:pt x="1350" y="7489"/>
                    <a:pt x="1331" y="7470"/>
                  </a:cubicBezTo>
                  <a:cubicBezTo>
                    <a:pt x="-460" y="5689"/>
                    <a:pt x="-460" y="2793"/>
                    <a:pt x="1321" y="1002"/>
                  </a:cubicBezTo>
                  <a:cubicBezTo>
                    <a:pt x="1321" y="1002"/>
                    <a:pt x="1331" y="993"/>
                    <a:pt x="1331" y="993"/>
                  </a:cubicBezTo>
                  <a:cubicBezTo>
                    <a:pt x="3302" y="-588"/>
                    <a:pt x="6179" y="-274"/>
                    <a:pt x="7760" y="1688"/>
                  </a:cubicBezTo>
                  <a:cubicBezTo>
                    <a:pt x="7779" y="1717"/>
                    <a:pt x="7789" y="1736"/>
                    <a:pt x="7808" y="1755"/>
                  </a:cubicBezTo>
                  <a:close/>
                </a:path>
              </a:pathLst>
            </a:custGeom>
            <a:solidFill>
              <a:srgbClr val="D58B94"/>
            </a:solidFill>
            <a:ln w="9525" cap="flat">
              <a:noFill/>
              <a:prstDash val="solid"/>
              <a:miter/>
            </a:ln>
          </p:spPr>
          <p:txBody>
            <a:bodyPr rtlCol="0" anchor="ctr"/>
            <a:lstStyle/>
            <a:p>
              <a:endParaRPr lang="en-IN"/>
            </a:p>
          </p:txBody>
        </p:sp>
        <p:sp>
          <p:nvSpPr>
            <p:cNvPr id="3085" name="Freeform: Shape 3084">
              <a:extLst>
                <a:ext uri="{FF2B5EF4-FFF2-40B4-BE49-F238E27FC236}">
                  <a16:creationId xmlns:a16="http://schemas.microsoft.com/office/drawing/2014/main" xmlns="" id="{8C26B21D-A986-5B6A-F601-3A156D58195C}"/>
                </a:ext>
              </a:extLst>
            </p:cNvPr>
            <p:cNvSpPr/>
            <p:nvPr/>
          </p:nvSpPr>
          <p:spPr>
            <a:xfrm>
              <a:off x="4201549" y="1096337"/>
              <a:ext cx="11234" cy="11506"/>
            </a:xfrm>
            <a:custGeom>
              <a:avLst/>
              <a:gdLst>
                <a:gd name="connsiteX0" fmla="*/ 9535 w 11234"/>
                <a:gd name="connsiteY0" fmla="*/ 2165 h 11506"/>
                <a:gd name="connsiteX1" fmla="*/ 9535 w 11234"/>
                <a:gd name="connsiteY1" fmla="*/ 10357 h 11506"/>
                <a:gd name="connsiteX2" fmla="*/ 1668 w 11234"/>
                <a:gd name="connsiteY2" fmla="*/ 9262 h 11506"/>
                <a:gd name="connsiteX3" fmla="*/ 1630 w 11234"/>
                <a:gd name="connsiteY3" fmla="*/ 9214 h 11506"/>
                <a:gd name="connsiteX4" fmla="*/ 1630 w 11234"/>
                <a:gd name="connsiteY4" fmla="*/ 1118 h 11506"/>
                <a:gd name="connsiteX5" fmla="*/ 9535 w 11234"/>
                <a:gd name="connsiteY5" fmla="*/ 2165 h 1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4" h="11506">
                  <a:moveTo>
                    <a:pt x="9535" y="2165"/>
                  </a:moveTo>
                  <a:cubicBezTo>
                    <a:pt x="11783" y="4432"/>
                    <a:pt x="11783" y="8090"/>
                    <a:pt x="9535" y="10357"/>
                  </a:cubicBezTo>
                  <a:cubicBezTo>
                    <a:pt x="7059" y="12224"/>
                    <a:pt x="3535" y="11738"/>
                    <a:pt x="1668" y="9262"/>
                  </a:cubicBezTo>
                  <a:cubicBezTo>
                    <a:pt x="1649" y="9243"/>
                    <a:pt x="1639" y="9233"/>
                    <a:pt x="1630" y="9214"/>
                  </a:cubicBezTo>
                  <a:cubicBezTo>
                    <a:pt x="-561" y="6957"/>
                    <a:pt x="-561" y="3375"/>
                    <a:pt x="1630" y="1118"/>
                  </a:cubicBezTo>
                  <a:cubicBezTo>
                    <a:pt x="4116" y="-730"/>
                    <a:pt x="7621" y="-273"/>
                    <a:pt x="9535" y="2165"/>
                  </a:cubicBezTo>
                  <a:close/>
                </a:path>
              </a:pathLst>
            </a:custGeom>
            <a:solidFill>
              <a:srgbClr val="D58B94"/>
            </a:solidFill>
            <a:ln w="9525" cap="flat">
              <a:noFill/>
              <a:prstDash val="solid"/>
              <a:miter/>
            </a:ln>
          </p:spPr>
          <p:txBody>
            <a:bodyPr rtlCol="0" anchor="ctr"/>
            <a:lstStyle/>
            <a:p>
              <a:endParaRPr lang="en-IN"/>
            </a:p>
          </p:txBody>
        </p:sp>
        <p:sp>
          <p:nvSpPr>
            <p:cNvPr id="3086" name="Freeform: Shape 3085">
              <a:extLst>
                <a:ext uri="{FF2B5EF4-FFF2-40B4-BE49-F238E27FC236}">
                  <a16:creationId xmlns:a16="http://schemas.microsoft.com/office/drawing/2014/main" xmlns="" id="{D96AC846-7BC7-E528-B3FF-62CD19C46A59}"/>
                </a:ext>
              </a:extLst>
            </p:cNvPr>
            <p:cNvSpPr/>
            <p:nvPr/>
          </p:nvSpPr>
          <p:spPr>
            <a:xfrm>
              <a:off x="4179465" y="1097712"/>
              <a:ext cx="11387" cy="11585"/>
            </a:xfrm>
            <a:custGeom>
              <a:avLst/>
              <a:gdLst>
                <a:gd name="connsiteX0" fmla="*/ 9712 w 11387"/>
                <a:gd name="connsiteY0" fmla="*/ 2505 h 11585"/>
                <a:gd name="connsiteX1" fmla="*/ 9959 w 11387"/>
                <a:gd name="connsiteY1" fmla="*/ 9906 h 11585"/>
                <a:gd name="connsiteX2" fmla="*/ 2558 w 11387"/>
                <a:gd name="connsiteY2" fmla="*/ 10163 h 11585"/>
                <a:gd name="connsiteX3" fmla="*/ 1615 w 11387"/>
                <a:gd name="connsiteY3" fmla="*/ 8982 h 11585"/>
                <a:gd name="connsiteX4" fmla="*/ 1615 w 11387"/>
                <a:gd name="connsiteY4" fmla="*/ 1077 h 11585"/>
                <a:gd name="connsiteX5" fmla="*/ 9597 w 11387"/>
                <a:gd name="connsiteY5" fmla="*/ 2343 h 11585"/>
                <a:gd name="connsiteX6" fmla="*/ 9712 w 11387"/>
                <a:gd name="connsiteY6" fmla="*/ 2505 h 1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7" h="11585">
                  <a:moveTo>
                    <a:pt x="9712" y="2505"/>
                  </a:moveTo>
                  <a:cubicBezTo>
                    <a:pt x="11826" y="4477"/>
                    <a:pt x="11941" y="7792"/>
                    <a:pt x="9959" y="9906"/>
                  </a:cubicBezTo>
                  <a:cubicBezTo>
                    <a:pt x="7988" y="12021"/>
                    <a:pt x="4673" y="12135"/>
                    <a:pt x="2558" y="10163"/>
                  </a:cubicBezTo>
                  <a:cubicBezTo>
                    <a:pt x="2187" y="9811"/>
                    <a:pt x="1873" y="9421"/>
                    <a:pt x="1615" y="8982"/>
                  </a:cubicBezTo>
                  <a:cubicBezTo>
                    <a:pt x="-556" y="6792"/>
                    <a:pt x="-556" y="3267"/>
                    <a:pt x="1615" y="1077"/>
                  </a:cubicBezTo>
                  <a:cubicBezTo>
                    <a:pt x="4168" y="-781"/>
                    <a:pt x="7740" y="-209"/>
                    <a:pt x="9597" y="2343"/>
                  </a:cubicBezTo>
                  <a:cubicBezTo>
                    <a:pt x="9636" y="2401"/>
                    <a:pt x="9674" y="2448"/>
                    <a:pt x="9712" y="2505"/>
                  </a:cubicBezTo>
                  <a:close/>
                </a:path>
              </a:pathLst>
            </a:custGeom>
            <a:solidFill>
              <a:srgbClr val="D58B94"/>
            </a:solidFill>
            <a:ln w="9525" cap="flat">
              <a:noFill/>
              <a:prstDash val="solid"/>
              <a:miter/>
            </a:ln>
          </p:spPr>
          <p:txBody>
            <a:bodyPr rtlCol="0" anchor="ctr"/>
            <a:lstStyle/>
            <a:p>
              <a:endParaRPr lang="en-IN"/>
            </a:p>
          </p:txBody>
        </p:sp>
        <p:sp>
          <p:nvSpPr>
            <p:cNvPr id="3087" name="Freeform: Shape 3086">
              <a:extLst>
                <a:ext uri="{FF2B5EF4-FFF2-40B4-BE49-F238E27FC236}">
                  <a16:creationId xmlns:a16="http://schemas.microsoft.com/office/drawing/2014/main" xmlns="" id="{AEED9FD5-5798-FE8D-F123-0FA5CF9624A2}"/>
                </a:ext>
              </a:extLst>
            </p:cNvPr>
            <p:cNvSpPr/>
            <p:nvPr/>
          </p:nvSpPr>
          <p:spPr>
            <a:xfrm>
              <a:off x="4191850" y="1109750"/>
              <a:ext cx="4471" cy="4639"/>
            </a:xfrm>
            <a:custGeom>
              <a:avLst/>
              <a:gdLst>
                <a:gd name="connsiteX0" fmla="*/ 3803 w 4471"/>
                <a:gd name="connsiteY0" fmla="*/ 1230 h 4639"/>
                <a:gd name="connsiteX1" fmla="*/ 3889 w 4471"/>
                <a:gd name="connsiteY1" fmla="*/ 4192 h 4639"/>
                <a:gd name="connsiteX2" fmla="*/ 3803 w 4471"/>
                <a:gd name="connsiteY2" fmla="*/ 4278 h 4639"/>
                <a:gd name="connsiteX3" fmla="*/ 756 w 4471"/>
                <a:gd name="connsiteY3" fmla="*/ 3707 h 4639"/>
                <a:gd name="connsiteX4" fmla="*/ 460 w 4471"/>
                <a:gd name="connsiteY4" fmla="*/ 754 h 4639"/>
                <a:gd name="connsiteX5" fmla="*/ 3403 w 4471"/>
                <a:gd name="connsiteY5" fmla="*/ 459 h 4639"/>
                <a:gd name="connsiteX6" fmla="*/ 3994 w 4471"/>
                <a:gd name="connsiteY6" fmla="*/ 1230 h 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1" h="4639">
                  <a:moveTo>
                    <a:pt x="3803" y="1230"/>
                  </a:moveTo>
                  <a:cubicBezTo>
                    <a:pt x="4642" y="2021"/>
                    <a:pt x="4680" y="3354"/>
                    <a:pt x="3889" y="4192"/>
                  </a:cubicBezTo>
                  <a:cubicBezTo>
                    <a:pt x="3861" y="4221"/>
                    <a:pt x="3832" y="4250"/>
                    <a:pt x="3803" y="4278"/>
                  </a:cubicBezTo>
                  <a:cubicBezTo>
                    <a:pt x="2794" y="4907"/>
                    <a:pt x="1470" y="4659"/>
                    <a:pt x="756" y="3707"/>
                  </a:cubicBezTo>
                  <a:cubicBezTo>
                    <a:pt x="-140" y="2973"/>
                    <a:pt x="-273" y="1659"/>
                    <a:pt x="460" y="754"/>
                  </a:cubicBezTo>
                  <a:cubicBezTo>
                    <a:pt x="1184" y="-141"/>
                    <a:pt x="2508" y="-275"/>
                    <a:pt x="3403" y="459"/>
                  </a:cubicBezTo>
                  <a:cubicBezTo>
                    <a:pt x="3661" y="668"/>
                    <a:pt x="3861" y="935"/>
                    <a:pt x="3994" y="1230"/>
                  </a:cubicBezTo>
                  <a:close/>
                </a:path>
              </a:pathLst>
            </a:custGeom>
            <a:solidFill>
              <a:srgbClr val="D58B94"/>
            </a:solidFill>
            <a:ln w="9525" cap="flat">
              <a:noFill/>
              <a:prstDash val="solid"/>
              <a:miter/>
            </a:ln>
          </p:spPr>
          <p:txBody>
            <a:bodyPr rtlCol="0" anchor="ctr"/>
            <a:lstStyle/>
            <a:p>
              <a:endParaRPr lang="en-IN"/>
            </a:p>
          </p:txBody>
        </p:sp>
        <p:sp>
          <p:nvSpPr>
            <p:cNvPr id="3088" name="Freeform: Shape 3087">
              <a:extLst>
                <a:ext uri="{FF2B5EF4-FFF2-40B4-BE49-F238E27FC236}">
                  <a16:creationId xmlns:a16="http://schemas.microsoft.com/office/drawing/2014/main" xmlns="" id="{1E321C60-2F00-AB8A-6ECC-E9255BE357B7}"/>
                </a:ext>
              </a:extLst>
            </p:cNvPr>
            <p:cNvSpPr/>
            <p:nvPr/>
          </p:nvSpPr>
          <p:spPr>
            <a:xfrm>
              <a:off x="4154709" y="1038002"/>
              <a:ext cx="8072" cy="8418"/>
            </a:xfrm>
            <a:custGeom>
              <a:avLst/>
              <a:gdLst>
                <a:gd name="connsiteX0" fmla="*/ 6845 w 8072"/>
                <a:gd name="connsiteY0" fmla="*/ 1827 h 8418"/>
                <a:gd name="connsiteX1" fmla="*/ 6845 w 8072"/>
                <a:gd name="connsiteY1" fmla="*/ 7733 h 8418"/>
                <a:gd name="connsiteX2" fmla="*/ 1168 w 8072"/>
                <a:gd name="connsiteY2" fmla="*/ 6561 h 8418"/>
                <a:gd name="connsiteX3" fmla="*/ 1130 w 8072"/>
                <a:gd name="connsiteY3" fmla="*/ 6494 h 8418"/>
                <a:gd name="connsiteX4" fmla="*/ 1130 w 8072"/>
                <a:gd name="connsiteY4" fmla="*/ 589 h 8418"/>
                <a:gd name="connsiteX5" fmla="*/ 6845 w 8072"/>
                <a:gd name="connsiteY5" fmla="*/ 1827 h 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72" h="8418">
                  <a:moveTo>
                    <a:pt x="6845" y="1827"/>
                  </a:moveTo>
                  <a:cubicBezTo>
                    <a:pt x="8464" y="3465"/>
                    <a:pt x="8464" y="6094"/>
                    <a:pt x="6845" y="7733"/>
                  </a:cubicBezTo>
                  <a:cubicBezTo>
                    <a:pt x="4959" y="8971"/>
                    <a:pt x="2416" y="8447"/>
                    <a:pt x="1168" y="6561"/>
                  </a:cubicBezTo>
                  <a:cubicBezTo>
                    <a:pt x="1158" y="6542"/>
                    <a:pt x="1139" y="6513"/>
                    <a:pt x="1130" y="6494"/>
                  </a:cubicBezTo>
                  <a:cubicBezTo>
                    <a:pt x="-394" y="4818"/>
                    <a:pt x="-394" y="2265"/>
                    <a:pt x="1130" y="589"/>
                  </a:cubicBezTo>
                  <a:cubicBezTo>
                    <a:pt x="3063" y="-564"/>
                    <a:pt x="5559" y="-21"/>
                    <a:pt x="6845" y="1827"/>
                  </a:cubicBezTo>
                  <a:close/>
                </a:path>
              </a:pathLst>
            </a:custGeom>
            <a:solidFill>
              <a:srgbClr val="D58B94"/>
            </a:solidFill>
            <a:ln w="9525" cap="flat">
              <a:noFill/>
              <a:prstDash val="solid"/>
              <a:miter/>
            </a:ln>
          </p:spPr>
          <p:txBody>
            <a:bodyPr rtlCol="0" anchor="ctr"/>
            <a:lstStyle/>
            <a:p>
              <a:endParaRPr lang="en-IN"/>
            </a:p>
          </p:txBody>
        </p:sp>
        <p:sp>
          <p:nvSpPr>
            <p:cNvPr id="3089" name="Freeform: Shape 3088">
              <a:extLst>
                <a:ext uri="{FF2B5EF4-FFF2-40B4-BE49-F238E27FC236}">
                  <a16:creationId xmlns:a16="http://schemas.microsoft.com/office/drawing/2014/main" xmlns="" id="{C64CB2C2-208B-FD87-4401-E5EAA6B49E6B}"/>
                </a:ext>
              </a:extLst>
            </p:cNvPr>
            <p:cNvSpPr/>
            <p:nvPr/>
          </p:nvSpPr>
          <p:spPr>
            <a:xfrm>
              <a:off x="4145508" y="1049986"/>
              <a:ext cx="10079" cy="10385"/>
            </a:xfrm>
            <a:custGeom>
              <a:avLst/>
              <a:gdLst>
                <a:gd name="connsiteX0" fmla="*/ 8616 w 10079"/>
                <a:gd name="connsiteY0" fmla="*/ 2415 h 10385"/>
                <a:gd name="connsiteX1" fmla="*/ 8616 w 10079"/>
                <a:gd name="connsiteY1" fmla="*/ 9654 h 10385"/>
                <a:gd name="connsiteX2" fmla="*/ 1473 w 10079"/>
                <a:gd name="connsiteY2" fmla="*/ 7940 h 10385"/>
                <a:gd name="connsiteX3" fmla="*/ 1473 w 10079"/>
                <a:gd name="connsiteY3" fmla="*/ 701 h 10385"/>
                <a:gd name="connsiteX4" fmla="*/ 8616 w 10079"/>
                <a:gd name="connsiteY4" fmla="*/ 2415 h 10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9" h="10385">
                  <a:moveTo>
                    <a:pt x="8616" y="2415"/>
                  </a:moveTo>
                  <a:cubicBezTo>
                    <a:pt x="10550" y="4444"/>
                    <a:pt x="10550" y="7625"/>
                    <a:pt x="8616" y="9654"/>
                  </a:cubicBezTo>
                  <a:cubicBezTo>
                    <a:pt x="6159" y="11073"/>
                    <a:pt x="3016" y="10321"/>
                    <a:pt x="1473" y="7940"/>
                  </a:cubicBezTo>
                  <a:cubicBezTo>
                    <a:pt x="-509" y="5940"/>
                    <a:pt x="-509" y="2701"/>
                    <a:pt x="1473" y="701"/>
                  </a:cubicBezTo>
                  <a:cubicBezTo>
                    <a:pt x="3930" y="-718"/>
                    <a:pt x="7073" y="34"/>
                    <a:pt x="8616" y="2415"/>
                  </a:cubicBezTo>
                  <a:close/>
                </a:path>
              </a:pathLst>
            </a:custGeom>
            <a:solidFill>
              <a:srgbClr val="D58B94"/>
            </a:solidFill>
            <a:ln w="9525" cap="flat">
              <a:noFill/>
              <a:prstDash val="solid"/>
              <a:miter/>
            </a:ln>
          </p:spPr>
          <p:txBody>
            <a:bodyPr rtlCol="0" anchor="ctr"/>
            <a:lstStyle/>
            <a:p>
              <a:endParaRPr lang="en-IN"/>
            </a:p>
          </p:txBody>
        </p:sp>
        <p:sp>
          <p:nvSpPr>
            <p:cNvPr id="3090" name="Freeform: Shape 3089">
              <a:extLst>
                <a:ext uri="{FF2B5EF4-FFF2-40B4-BE49-F238E27FC236}">
                  <a16:creationId xmlns:a16="http://schemas.microsoft.com/office/drawing/2014/main" xmlns="" id="{25030834-1069-BBA3-FAA0-3F0A1F3EB0A9}"/>
                </a:ext>
              </a:extLst>
            </p:cNvPr>
            <p:cNvSpPr/>
            <p:nvPr/>
          </p:nvSpPr>
          <p:spPr>
            <a:xfrm>
              <a:off x="4212826" y="1118593"/>
              <a:ext cx="7665" cy="7708"/>
            </a:xfrm>
            <a:custGeom>
              <a:avLst/>
              <a:gdLst>
                <a:gd name="connsiteX0" fmla="*/ 6545 w 7665"/>
                <a:gd name="connsiteY0" fmla="*/ 1436 h 7708"/>
                <a:gd name="connsiteX1" fmla="*/ 6545 w 7665"/>
                <a:gd name="connsiteY1" fmla="*/ 6960 h 7708"/>
                <a:gd name="connsiteX2" fmla="*/ 1116 w 7665"/>
                <a:gd name="connsiteY2" fmla="*/ 6198 h 7708"/>
                <a:gd name="connsiteX3" fmla="*/ 1030 w 7665"/>
                <a:gd name="connsiteY3" fmla="*/ 950 h 7708"/>
                <a:gd name="connsiteX4" fmla="*/ 1116 w 7665"/>
                <a:gd name="connsiteY4" fmla="*/ 864 h 7708"/>
                <a:gd name="connsiteX5" fmla="*/ 6478 w 7665"/>
                <a:gd name="connsiteY5" fmla="*/ 1360 h 7708"/>
                <a:gd name="connsiteX6" fmla="*/ 6545 w 7665"/>
                <a:gd name="connsiteY6" fmla="*/ 1436 h 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5" h="7708">
                  <a:moveTo>
                    <a:pt x="6545" y="1436"/>
                  </a:moveTo>
                  <a:cubicBezTo>
                    <a:pt x="8021" y="2979"/>
                    <a:pt x="8021" y="5417"/>
                    <a:pt x="6545" y="6960"/>
                  </a:cubicBezTo>
                  <a:cubicBezTo>
                    <a:pt x="4821" y="8179"/>
                    <a:pt x="2440" y="7846"/>
                    <a:pt x="1116" y="6198"/>
                  </a:cubicBezTo>
                  <a:cubicBezTo>
                    <a:pt x="-361" y="4769"/>
                    <a:pt x="-389" y="2417"/>
                    <a:pt x="1030" y="950"/>
                  </a:cubicBezTo>
                  <a:cubicBezTo>
                    <a:pt x="1058" y="921"/>
                    <a:pt x="1087" y="893"/>
                    <a:pt x="1116" y="864"/>
                  </a:cubicBezTo>
                  <a:cubicBezTo>
                    <a:pt x="2735" y="-479"/>
                    <a:pt x="5135" y="-260"/>
                    <a:pt x="6478" y="1360"/>
                  </a:cubicBezTo>
                  <a:cubicBezTo>
                    <a:pt x="6507" y="1379"/>
                    <a:pt x="6526" y="1407"/>
                    <a:pt x="6545" y="1436"/>
                  </a:cubicBezTo>
                  <a:close/>
                </a:path>
              </a:pathLst>
            </a:custGeom>
            <a:solidFill>
              <a:srgbClr val="D58B94"/>
            </a:solidFill>
            <a:ln w="9525" cap="flat">
              <a:noFill/>
              <a:prstDash val="solid"/>
              <a:miter/>
            </a:ln>
          </p:spPr>
          <p:txBody>
            <a:bodyPr rtlCol="0" anchor="ctr"/>
            <a:lstStyle/>
            <a:p>
              <a:endParaRPr lang="en-IN"/>
            </a:p>
          </p:txBody>
        </p:sp>
        <p:sp>
          <p:nvSpPr>
            <p:cNvPr id="3091" name="Freeform: Shape 3090">
              <a:extLst>
                <a:ext uri="{FF2B5EF4-FFF2-40B4-BE49-F238E27FC236}">
                  <a16:creationId xmlns:a16="http://schemas.microsoft.com/office/drawing/2014/main" xmlns="" id="{C778A153-0731-9F52-33FC-AB357A1CE42F}"/>
                </a:ext>
              </a:extLst>
            </p:cNvPr>
            <p:cNvSpPr/>
            <p:nvPr/>
          </p:nvSpPr>
          <p:spPr>
            <a:xfrm>
              <a:off x="4201331" y="1109641"/>
              <a:ext cx="10852" cy="10850"/>
            </a:xfrm>
            <a:custGeom>
              <a:avLst/>
              <a:gdLst>
                <a:gd name="connsiteX0" fmla="*/ 9182 w 10852"/>
                <a:gd name="connsiteY0" fmla="*/ 2006 h 10850"/>
                <a:gd name="connsiteX1" fmla="*/ 9315 w 10852"/>
                <a:gd name="connsiteY1" fmla="*/ 9683 h 10850"/>
                <a:gd name="connsiteX2" fmla="*/ 9182 w 10852"/>
                <a:gd name="connsiteY2" fmla="*/ 9816 h 10850"/>
                <a:gd name="connsiteX3" fmla="*/ 1371 w 10852"/>
                <a:gd name="connsiteY3" fmla="*/ 8578 h 10850"/>
                <a:gd name="connsiteX4" fmla="*/ 1790 w 10852"/>
                <a:gd name="connsiteY4" fmla="*/ 910 h 10850"/>
                <a:gd name="connsiteX5" fmla="*/ 1847 w 10852"/>
                <a:gd name="connsiteY5" fmla="*/ 863 h 10850"/>
                <a:gd name="connsiteX6" fmla="*/ 9182 w 10852"/>
                <a:gd name="connsiteY6" fmla="*/ 2006 h 1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2" h="10850">
                  <a:moveTo>
                    <a:pt x="9182" y="2006"/>
                  </a:moveTo>
                  <a:cubicBezTo>
                    <a:pt x="11334" y="4092"/>
                    <a:pt x="11401" y="7530"/>
                    <a:pt x="9315" y="9683"/>
                  </a:cubicBezTo>
                  <a:cubicBezTo>
                    <a:pt x="9267" y="9731"/>
                    <a:pt x="9229" y="9769"/>
                    <a:pt x="9182" y="9816"/>
                  </a:cubicBezTo>
                  <a:cubicBezTo>
                    <a:pt x="6667" y="11559"/>
                    <a:pt x="3219" y="11016"/>
                    <a:pt x="1371" y="8578"/>
                  </a:cubicBezTo>
                  <a:cubicBezTo>
                    <a:pt x="-629" y="6349"/>
                    <a:pt x="-439" y="2911"/>
                    <a:pt x="1790" y="910"/>
                  </a:cubicBezTo>
                  <a:cubicBezTo>
                    <a:pt x="1809" y="891"/>
                    <a:pt x="1828" y="882"/>
                    <a:pt x="1847" y="863"/>
                  </a:cubicBezTo>
                  <a:cubicBezTo>
                    <a:pt x="4229" y="-652"/>
                    <a:pt x="7372" y="-166"/>
                    <a:pt x="9182" y="2006"/>
                  </a:cubicBezTo>
                  <a:close/>
                </a:path>
              </a:pathLst>
            </a:custGeom>
            <a:solidFill>
              <a:srgbClr val="D58B94"/>
            </a:solidFill>
            <a:ln w="9525" cap="flat">
              <a:noFill/>
              <a:prstDash val="solid"/>
              <a:miter/>
            </a:ln>
          </p:spPr>
          <p:txBody>
            <a:bodyPr rtlCol="0" anchor="ctr"/>
            <a:lstStyle/>
            <a:p>
              <a:endParaRPr lang="en-IN"/>
            </a:p>
          </p:txBody>
        </p:sp>
        <p:sp>
          <p:nvSpPr>
            <p:cNvPr id="3092" name="Freeform: Shape 3091">
              <a:extLst>
                <a:ext uri="{FF2B5EF4-FFF2-40B4-BE49-F238E27FC236}">
                  <a16:creationId xmlns:a16="http://schemas.microsoft.com/office/drawing/2014/main" xmlns="" id="{61A5288D-DE9F-18BC-30FA-394A8E620E31}"/>
                </a:ext>
              </a:extLst>
            </p:cNvPr>
            <p:cNvSpPr/>
            <p:nvPr/>
          </p:nvSpPr>
          <p:spPr>
            <a:xfrm>
              <a:off x="4196846" y="1120487"/>
              <a:ext cx="8234" cy="8360"/>
            </a:xfrm>
            <a:custGeom>
              <a:avLst/>
              <a:gdLst>
                <a:gd name="connsiteX0" fmla="*/ 6999 w 8234"/>
                <a:gd name="connsiteY0" fmla="*/ 1733 h 8360"/>
                <a:gd name="connsiteX1" fmla="*/ 7209 w 8234"/>
                <a:gd name="connsiteY1" fmla="*/ 7115 h 8360"/>
                <a:gd name="connsiteX2" fmla="*/ 1827 w 8234"/>
                <a:gd name="connsiteY2" fmla="*/ 7334 h 8360"/>
                <a:gd name="connsiteX3" fmla="*/ 1094 w 8234"/>
                <a:gd name="connsiteY3" fmla="*/ 6400 h 8360"/>
                <a:gd name="connsiteX4" fmla="*/ 1094 w 8234"/>
                <a:gd name="connsiteY4" fmla="*/ 876 h 8360"/>
                <a:gd name="connsiteX5" fmla="*/ 6847 w 8234"/>
                <a:gd name="connsiteY5" fmla="*/ 1533 h 8360"/>
                <a:gd name="connsiteX6" fmla="*/ 6999 w 8234"/>
                <a:gd name="connsiteY6" fmla="*/ 1733 h 8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4" h="8360">
                  <a:moveTo>
                    <a:pt x="6999" y="1733"/>
                  </a:moveTo>
                  <a:cubicBezTo>
                    <a:pt x="8542" y="3162"/>
                    <a:pt x="8638" y="5572"/>
                    <a:pt x="7209" y="7115"/>
                  </a:cubicBezTo>
                  <a:cubicBezTo>
                    <a:pt x="5790" y="8667"/>
                    <a:pt x="3370" y="8763"/>
                    <a:pt x="1827" y="7334"/>
                  </a:cubicBezTo>
                  <a:cubicBezTo>
                    <a:pt x="1542" y="7058"/>
                    <a:pt x="1284" y="6743"/>
                    <a:pt x="1094" y="6400"/>
                  </a:cubicBezTo>
                  <a:cubicBezTo>
                    <a:pt x="-382" y="4857"/>
                    <a:pt x="-382" y="2419"/>
                    <a:pt x="1094" y="876"/>
                  </a:cubicBezTo>
                  <a:cubicBezTo>
                    <a:pt x="2866" y="-534"/>
                    <a:pt x="5437" y="-238"/>
                    <a:pt x="6847" y="1533"/>
                  </a:cubicBezTo>
                  <a:cubicBezTo>
                    <a:pt x="6904" y="1600"/>
                    <a:pt x="6952" y="1667"/>
                    <a:pt x="6999" y="1733"/>
                  </a:cubicBezTo>
                  <a:close/>
                </a:path>
              </a:pathLst>
            </a:custGeom>
            <a:solidFill>
              <a:srgbClr val="D58B94"/>
            </a:solidFill>
            <a:ln w="9525" cap="flat">
              <a:noFill/>
              <a:prstDash val="solid"/>
              <a:miter/>
            </a:ln>
          </p:spPr>
          <p:txBody>
            <a:bodyPr rtlCol="0" anchor="ctr"/>
            <a:lstStyle/>
            <a:p>
              <a:endParaRPr lang="en-IN"/>
            </a:p>
          </p:txBody>
        </p:sp>
        <p:sp>
          <p:nvSpPr>
            <p:cNvPr id="3093" name="Freeform: Shape 3092">
              <a:extLst>
                <a:ext uri="{FF2B5EF4-FFF2-40B4-BE49-F238E27FC236}">
                  <a16:creationId xmlns:a16="http://schemas.microsoft.com/office/drawing/2014/main" xmlns="" id="{07543490-4181-260A-9397-BD5DB09D3999}"/>
                </a:ext>
              </a:extLst>
            </p:cNvPr>
            <p:cNvSpPr/>
            <p:nvPr/>
          </p:nvSpPr>
          <p:spPr>
            <a:xfrm>
              <a:off x="4058602" y="1070009"/>
              <a:ext cx="242506" cy="299494"/>
            </a:xfrm>
            <a:custGeom>
              <a:avLst/>
              <a:gdLst>
                <a:gd name="connsiteX0" fmla="*/ 141909 w 242506"/>
                <a:gd name="connsiteY0" fmla="*/ 299480 h 299494"/>
                <a:gd name="connsiteX1" fmla="*/ -13 w 242506"/>
                <a:gd name="connsiteY1" fmla="*/ 45448 h 299494"/>
                <a:gd name="connsiteX2" fmla="*/ 4082 w 242506"/>
                <a:gd name="connsiteY2" fmla="*/ 36971 h 299494"/>
                <a:gd name="connsiteX3" fmla="*/ 16560 w 242506"/>
                <a:gd name="connsiteY3" fmla="*/ 19445 h 299494"/>
                <a:gd name="connsiteX4" fmla="*/ 69805 w 242506"/>
                <a:gd name="connsiteY4" fmla="*/ 1157 h 299494"/>
                <a:gd name="connsiteX5" fmla="*/ 242493 w 242506"/>
                <a:gd name="connsiteY5" fmla="*/ 239282 h 299494"/>
                <a:gd name="connsiteX6" fmla="*/ 234682 w 242506"/>
                <a:gd name="connsiteY6" fmla="*/ 248140 h 299494"/>
                <a:gd name="connsiteX7" fmla="*/ 213061 w 242506"/>
                <a:gd name="connsiteY7" fmla="*/ 267952 h 299494"/>
                <a:gd name="connsiteX8" fmla="*/ 141909 w 242506"/>
                <a:gd name="connsiteY8" fmla="*/ 299480 h 299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6" h="299494">
                  <a:moveTo>
                    <a:pt x="141909" y="299480"/>
                  </a:moveTo>
                  <a:lnTo>
                    <a:pt x="-13" y="45448"/>
                  </a:lnTo>
                  <a:cubicBezTo>
                    <a:pt x="-13" y="45448"/>
                    <a:pt x="1511" y="42019"/>
                    <a:pt x="4082" y="36971"/>
                  </a:cubicBezTo>
                  <a:cubicBezTo>
                    <a:pt x="7521" y="30646"/>
                    <a:pt x="11712" y="24760"/>
                    <a:pt x="16560" y="19445"/>
                  </a:cubicBezTo>
                  <a:cubicBezTo>
                    <a:pt x="29600" y="4033"/>
                    <a:pt x="50041" y="-2987"/>
                    <a:pt x="69805" y="1157"/>
                  </a:cubicBezTo>
                  <a:lnTo>
                    <a:pt x="242493" y="239282"/>
                  </a:lnTo>
                  <a:cubicBezTo>
                    <a:pt x="242493" y="239282"/>
                    <a:pt x="239731" y="242711"/>
                    <a:pt x="234682" y="248140"/>
                  </a:cubicBezTo>
                  <a:cubicBezTo>
                    <a:pt x="228053" y="255341"/>
                    <a:pt x="220814" y="261970"/>
                    <a:pt x="213061" y="267952"/>
                  </a:cubicBezTo>
                  <a:cubicBezTo>
                    <a:pt x="192887" y="285116"/>
                    <a:pt x="168179" y="296070"/>
                    <a:pt x="141909" y="29948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094" name="Freeform: Shape 3093">
              <a:extLst>
                <a:ext uri="{FF2B5EF4-FFF2-40B4-BE49-F238E27FC236}">
                  <a16:creationId xmlns:a16="http://schemas.microsoft.com/office/drawing/2014/main" xmlns="" id="{38BD4040-6243-ED56-764D-F79A3AA615E5}"/>
                </a:ext>
              </a:extLst>
            </p:cNvPr>
            <p:cNvSpPr/>
            <p:nvPr/>
          </p:nvSpPr>
          <p:spPr>
            <a:xfrm>
              <a:off x="4168102" y="1223887"/>
              <a:ext cx="67560" cy="82062"/>
            </a:xfrm>
            <a:custGeom>
              <a:avLst/>
              <a:gdLst>
                <a:gd name="connsiteX0" fmla="*/ 8025 w 67560"/>
                <a:gd name="connsiteY0" fmla="*/ 2251 h 82062"/>
                <a:gd name="connsiteX1" fmla="*/ 53650 w 67560"/>
                <a:gd name="connsiteY1" fmla="*/ 26254 h 82062"/>
                <a:gd name="connsiteX2" fmla="*/ 55841 w 67560"/>
                <a:gd name="connsiteY2" fmla="*/ 78260 h 82062"/>
                <a:gd name="connsiteX3" fmla="*/ 9931 w 67560"/>
                <a:gd name="connsiteY3" fmla="*/ 53591 h 82062"/>
                <a:gd name="connsiteX4" fmla="*/ 8025 w 67560"/>
                <a:gd name="connsiteY4" fmla="*/ 2251 h 82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60" h="82062">
                  <a:moveTo>
                    <a:pt x="8025" y="2251"/>
                  </a:moveTo>
                  <a:cubicBezTo>
                    <a:pt x="19360" y="-4988"/>
                    <a:pt x="39744" y="5680"/>
                    <a:pt x="53650" y="26254"/>
                  </a:cubicBezTo>
                  <a:cubicBezTo>
                    <a:pt x="74986" y="57877"/>
                    <a:pt x="68509" y="70164"/>
                    <a:pt x="55841" y="78260"/>
                  </a:cubicBezTo>
                  <a:cubicBezTo>
                    <a:pt x="43173" y="86357"/>
                    <a:pt x="27266" y="82928"/>
                    <a:pt x="9931" y="53591"/>
                  </a:cubicBezTo>
                  <a:cubicBezTo>
                    <a:pt x="-2643" y="32159"/>
                    <a:pt x="-3309" y="9585"/>
                    <a:pt x="8025" y="225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095" name="Freeform: Shape 3094">
              <a:extLst>
                <a:ext uri="{FF2B5EF4-FFF2-40B4-BE49-F238E27FC236}">
                  <a16:creationId xmlns:a16="http://schemas.microsoft.com/office/drawing/2014/main" xmlns="" id="{FC1B8590-746C-54D4-9091-D223D268F54B}"/>
                </a:ext>
              </a:extLst>
            </p:cNvPr>
            <p:cNvSpPr/>
            <p:nvPr/>
          </p:nvSpPr>
          <p:spPr>
            <a:xfrm>
              <a:off x="4102051" y="1075624"/>
              <a:ext cx="10429" cy="10869"/>
            </a:xfrm>
            <a:custGeom>
              <a:avLst/>
              <a:gdLst>
                <a:gd name="connsiteX0" fmla="*/ 9211 w 10429"/>
                <a:gd name="connsiteY0" fmla="*/ 2781 h 10869"/>
                <a:gd name="connsiteX1" fmla="*/ 8516 w 10429"/>
                <a:gd name="connsiteY1" fmla="*/ 10153 h 10869"/>
                <a:gd name="connsiteX2" fmla="*/ 8449 w 10429"/>
                <a:gd name="connsiteY2" fmla="*/ 10211 h 10869"/>
                <a:gd name="connsiteX3" fmla="*/ 1115 w 10429"/>
                <a:gd name="connsiteY3" fmla="*/ 8020 h 10869"/>
                <a:gd name="connsiteX4" fmla="*/ 1972 w 10429"/>
                <a:gd name="connsiteY4" fmla="*/ 590 h 10869"/>
                <a:gd name="connsiteX5" fmla="*/ 9211 w 10429"/>
                <a:gd name="connsiteY5" fmla="*/ 2781 h 1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29" h="10869">
                  <a:moveTo>
                    <a:pt x="9211" y="2781"/>
                  </a:moveTo>
                  <a:cubicBezTo>
                    <a:pt x="11059" y="5010"/>
                    <a:pt x="10745" y="8315"/>
                    <a:pt x="8516" y="10153"/>
                  </a:cubicBezTo>
                  <a:cubicBezTo>
                    <a:pt x="8497" y="10172"/>
                    <a:pt x="8468" y="10191"/>
                    <a:pt x="8449" y="10211"/>
                  </a:cubicBezTo>
                  <a:cubicBezTo>
                    <a:pt x="5820" y="11620"/>
                    <a:pt x="2544" y="10639"/>
                    <a:pt x="1115" y="8020"/>
                  </a:cubicBezTo>
                  <a:cubicBezTo>
                    <a:pt x="-676" y="5724"/>
                    <a:pt x="-295" y="2419"/>
                    <a:pt x="1972" y="590"/>
                  </a:cubicBezTo>
                  <a:cubicBezTo>
                    <a:pt x="4582" y="-753"/>
                    <a:pt x="7792" y="209"/>
                    <a:pt x="9211" y="2781"/>
                  </a:cubicBezTo>
                  <a:close/>
                </a:path>
              </a:pathLst>
            </a:custGeom>
            <a:solidFill>
              <a:srgbClr val="D58B94"/>
            </a:solidFill>
            <a:ln w="9525" cap="flat">
              <a:noFill/>
              <a:prstDash val="solid"/>
              <a:miter/>
            </a:ln>
          </p:spPr>
          <p:txBody>
            <a:bodyPr rtlCol="0" anchor="ctr"/>
            <a:lstStyle/>
            <a:p>
              <a:endParaRPr lang="en-IN"/>
            </a:p>
          </p:txBody>
        </p:sp>
        <p:sp>
          <p:nvSpPr>
            <p:cNvPr id="3096" name="Freeform: Shape 3095">
              <a:extLst>
                <a:ext uri="{FF2B5EF4-FFF2-40B4-BE49-F238E27FC236}">
                  <a16:creationId xmlns:a16="http://schemas.microsoft.com/office/drawing/2014/main" xmlns="" id="{8D8E191A-08EB-C550-99A7-74826B1A65A3}"/>
                </a:ext>
              </a:extLst>
            </p:cNvPr>
            <p:cNvSpPr/>
            <p:nvPr/>
          </p:nvSpPr>
          <p:spPr>
            <a:xfrm>
              <a:off x="4115967" y="1076703"/>
              <a:ext cx="10416" cy="11100"/>
            </a:xfrm>
            <a:custGeom>
              <a:avLst/>
              <a:gdLst>
                <a:gd name="connsiteX0" fmla="*/ 9106 w 10416"/>
                <a:gd name="connsiteY0" fmla="*/ 2749 h 11100"/>
                <a:gd name="connsiteX1" fmla="*/ 8534 w 10416"/>
                <a:gd name="connsiteY1" fmla="*/ 10370 h 11100"/>
                <a:gd name="connsiteX2" fmla="*/ 1371 w 10416"/>
                <a:gd name="connsiteY2" fmla="*/ 8493 h 11100"/>
                <a:gd name="connsiteX3" fmla="*/ 1295 w 10416"/>
                <a:gd name="connsiteY3" fmla="*/ 8369 h 11100"/>
                <a:gd name="connsiteX4" fmla="*/ 1771 w 10416"/>
                <a:gd name="connsiteY4" fmla="*/ 654 h 11100"/>
                <a:gd name="connsiteX5" fmla="*/ 9106 w 10416"/>
                <a:gd name="connsiteY5" fmla="*/ 2749 h 1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16" h="11100">
                  <a:moveTo>
                    <a:pt x="9106" y="2749"/>
                  </a:moveTo>
                  <a:cubicBezTo>
                    <a:pt x="11039" y="5016"/>
                    <a:pt x="10782" y="8417"/>
                    <a:pt x="8534" y="10370"/>
                  </a:cubicBezTo>
                  <a:cubicBezTo>
                    <a:pt x="6039" y="11827"/>
                    <a:pt x="2829" y="10989"/>
                    <a:pt x="1371" y="8493"/>
                  </a:cubicBezTo>
                  <a:cubicBezTo>
                    <a:pt x="1343" y="8455"/>
                    <a:pt x="1314" y="8407"/>
                    <a:pt x="1295" y="8369"/>
                  </a:cubicBezTo>
                  <a:cubicBezTo>
                    <a:pt x="-619" y="6083"/>
                    <a:pt x="-410" y="2692"/>
                    <a:pt x="1771" y="654"/>
                  </a:cubicBezTo>
                  <a:cubicBezTo>
                    <a:pt x="4381" y="-775"/>
                    <a:pt x="7648" y="159"/>
                    <a:pt x="9106" y="2749"/>
                  </a:cubicBezTo>
                  <a:close/>
                </a:path>
              </a:pathLst>
            </a:custGeom>
            <a:solidFill>
              <a:srgbClr val="D58B94"/>
            </a:solidFill>
            <a:ln w="9525" cap="flat">
              <a:noFill/>
              <a:prstDash val="solid"/>
              <a:miter/>
            </a:ln>
          </p:spPr>
          <p:txBody>
            <a:bodyPr rtlCol="0" anchor="ctr"/>
            <a:lstStyle/>
            <a:p>
              <a:endParaRPr lang="en-IN"/>
            </a:p>
          </p:txBody>
        </p:sp>
        <p:sp>
          <p:nvSpPr>
            <p:cNvPr id="3097" name="Freeform: Shape 3096">
              <a:extLst>
                <a:ext uri="{FF2B5EF4-FFF2-40B4-BE49-F238E27FC236}">
                  <a16:creationId xmlns:a16="http://schemas.microsoft.com/office/drawing/2014/main" xmlns="" id="{19A2EEFE-60B1-BD49-E2BA-46E0EF65E51F}"/>
                </a:ext>
              </a:extLst>
            </p:cNvPr>
            <p:cNvSpPr/>
            <p:nvPr/>
          </p:nvSpPr>
          <p:spPr>
            <a:xfrm>
              <a:off x="4112403" y="1089937"/>
              <a:ext cx="10721" cy="10925"/>
            </a:xfrm>
            <a:custGeom>
              <a:avLst/>
              <a:gdLst>
                <a:gd name="connsiteX0" fmla="*/ 9527 w 10721"/>
                <a:gd name="connsiteY0" fmla="*/ 2851 h 10925"/>
                <a:gd name="connsiteX1" fmla="*/ 8965 w 10721"/>
                <a:gd name="connsiteY1" fmla="*/ 9833 h 10925"/>
                <a:gd name="connsiteX2" fmla="*/ 8765 w 10721"/>
                <a:gd name="connsiteY2" fmla="*/ 9995 h 10925"/>
                <a:gd name="connsiteX3" fmla="*/ 907 w 10721"/>
                <a:gd name="connsiteY3" fmla="*/ 8328 h 10925"/>
                <a:gd name="connsiteX4" fmla="*/ 2574 w 10721"/>
                <a:gd name="connsiteY4" fmla="*/ 470 h 10925"/>
                <a:gd name="connsiteX5" fmla="*/ 9527 w 10721"/>
                <a:gd name="connsiteY5" fmla="*/ 2851 h 1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 h="10925">
                  <a:moveTo>
                    <a:pt x="9527" y="2851"/>
                  </a:moveTo>
                  <a:cubicBezTo>
                    <a:pt x="11298" y="4937"/>
                    <a:pt x="11051" y="8061"/>
                    <a:pt x="8965" y="9833"/>
                  </a:cubicBezTo>
                  <a:cubicBezTo>
                    <a:pt x="8898" y="9890"/>
                    <a:pt x="8831" y="9947"/>
                    <a:pt x="8765" y="9995"/>
                  </a:cubicBezTo>
                  <a:cubicBezTo>
                    <a:pt x="6136" y="11700"/>
                    <a:pt x="2621" y="10957"/>
                    <a:pt x="907" y="8328"/>
                  </a:cubicBezTo>
                  <a:cubicBezTo>
                    <a:pt x="-808" y="5699"/>
                    <a:pt x="-55" y="2175"/>
                    <a:pt x="2574" y="470"/>
                  </a:cubicBezTo>
                  <a:cubicBezTo>
                    <a:pt x="5155" y="-712"/>
                    <a:pt x="8212" y="336"/>
                    <a:pt x="9527" y="2851"/>
                  </a:cubicBezTo>
                  <a:close/>
                </a:path>
              </a:pathLst>
            </a:custGeom>
            <a:solidFill>
              <a:srgbClr val="D58B94"/>
            </a:solidFill>
            <a:ln w="9525" cap="flat">
              <a:noFill/>
              <a:prstDash val="solid"/>
              <a:miter/>
            </a:ln>
          </p:spPr>
          <p:txBody>
            <a:bodyPr rtlCol="0" anchor="ctr"/>
            <a:lstStyle/>
            <a:p>
              <a:endParaRPr lang="en-IN"/>
            </a:p>
          </p:txBody>
        </p:sp>
        <p:sp>
          <p:nvSpPr>
            <p:cNvPr id="3098" name="Freeform: Shape 3097">
              <a:extLst>
                <a:ext uri="{FF2B5EF4-FFF2-40B4-BE49-F238E27FC236}">
                  <a16:creationId xmlns:a16="http://schemas.microsoft.com/office/drawing/2014/main" xmlns="" id="{2FFC1CD0-6FA6-154E-75AD-352FF90E5908}"/>
                </a:ext>
              </a:extLst>
            </p:cNvPr>
            <p:cNvSpPr/>
            <p:nvPr/>
          </p:nvSpPr>
          <p:spPr>
            <a:xfrm>
              <a:off x="4066175" y="1107579"/>
              <a:ext cx="10116" cy="10762"/>
            </a:xfrm>
            <a:custGeom>
              <a:avLst/>
              <a:gdLst>
                <a:gd name="connsiteX0" fmla="*/ 8987 w 10116"/>
                <a:gd name="connsiteY0" fmla="*/ 2925 h 10762"/>
                <a:gd name="connsiteX1" fmla="*/ 8396 w 10116"/>
                <a:gd name="connsiteY1" fmla="*/ 9631 h 10762"/>
                <a:gd name="connsiteX2" fmla="*/ 1691 w 10116"/>
                <a:gd name="connsiteY2" fmla="*/ 9049 h 10762"/>
                <a:gd name="connsiteX3" fmla="*/ 891 w 10116"/>
                <a:gd name="connsiteY3" fmla="*/ 7687 h 10762"/>
                <a:gd name="connsiteX4" fmla="*/ 2129 w 10116"/>
                <a:gd name="connsiteY4" fmla="*/ 448 h 10762"/>
                <a:gd name="connsiteX5" fmla="*/ 8987 w 10116"/>
                <a:gd name="connsiteY5" fmla="*/ 2925 h 1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6" h="10762">
                  <a:moveTo>
                    <a:pt x="8987" y="2925"/>
                  </a:moveTo>
                  <a:cubicBezTo>
                    <a:pt x="10682" y="4944"/>
                    <a:pt x="10416" y="7945"/>
                    <a:pt x="8396" y="9631"/>
                  </a:cubicBezTo>
                  <a:cubicBezTo>
                    <a:pt x="6387" y="11326"/>
                    <a:pt x="3386" y="11059"/>
                    <a:pt x="1691" y="9049"/>
                  </a:cubicBezTo>
                  <a:cubicBezTo>
                    <a:pt x="1348" y="8640"/>
                    <a:pt x="1081" y="8183"/>
                    <a:pt x="891" y="7687"/>
                  </a:cubicBezTo>
                  <a:cubicBezTo>
                    <a:pt x="-691" y="5325"/>
                    <a:pt x="-148" y="2144"/>
                    <a:pt x="2129" y="448"/>
                  </a:cubicBezTo>
                  <a:cubicBezTo>
                    <a:pt x="4710" y="-714"/>
                    <a:pt x="7749" y="382"/>
                    <a:pt x="8987" y="2925"/>
                  </a:cubicBezTo>
                  <a:close/>
                </a:path>
              </a:pathLst>
            </a:custGeom>
            <a:solidFill>
              <a:srgbClr val="D58B94"/>
            </a:solidFill>
            <a:ln w="9525" cap="flat">
              <a:noFill/>
              <a:prstDash val="solid"/>
              <a:miter/>
            </a:ln>
          </p:spPr>
          <p:txBody>
            <a:bodyPr rtlCol="0" anchor="ctr"/>
            <a:lstStyle/>
            <a:p>
              <a:endParaRPr lang="en-IN"/>
            </a:p>
          </p:txBody>
        </p:sp>
        <p:sp>
          <p:nvSpPr>
            <p:cNvPr id="3099" name="Freeform: Shape 3098">
              <a:extLst>
                <a:ext uri="{FF2B5EF4-FFF2-40B4-BE49-F238E27FC236}">
                  <a16:creationId xmlns:a16="http://schemas.microsoft.com/office/drawing/2014/main" xmlns="" id="{ABD4CD9B-8ECD-7D44-976D-9B800D7F0530}"/>
                </a:ext>
              </a:extLst>
            </p:cNvPr>
            <p:cNvSpPr/>
            <p:nvPr/>
          </p:nvSpPr>
          <p:spPr>
            <a:xfrm>
              <a:off x="4096556" y="1095075"/>
              <a:ext cx="13053" cy="13933"/>
            </a:xfrm>
            <a:custGeom>
              <a:avLst/>
              <a:gdLst>
                <a:gd name="connsiteX0" fmla="*/ 11658 w 13053"/>
                <a:gd name="connsiteY0" fmla="*/ 3618 h 13933"/>
                <a:gd name="connsiteX1" fmla="*/ 10420 w 13053"/>
                <a:gd name="connsiteY1" fmla="*/ 13143 h 13933"/>
                <a:gd name="connsiteX2" fmla="*/ 1409 w 13053"/>
                <a:gd name="connsiteY2" fmla="*/ 10362 h 13933"/>
                <a:gd name="connsiteX3" fmla="*/ 1371 w 13053"/>
                <a:gd name="connsiteY3" fmla="*/ 10285 h 13933"/>
                <a:gd name="connsiteX4" fmla="*/ 2610 w 13053"/>
                <a:gd name="connsiteY4" fmla="*/ 760 h 13933"/>
                <a:gd name="connsiteX5" fmla="*/ 11620 w 13053"/>
                <a:gd name="connsiteY5" fmla="*/ 3542 h 13933"/>
                <a:gd name="connsiteX6" fmla="*/ 11658 w 13053"/>
                <a:gd name="connsiteY6" fmla="*/ 3618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53" h="13933">
                  <a:moveTo>
                    <a:pt x="11658" y="3618"/>
                  </a:moveTo>
                  <a:cubicBezTo>
                    <a:pt x="13906" y="6599"/>
                    <a:pt x="13354" y="10838"/>
                    <a:pt x="10420" y="13143"/>
                  </a:cubicBezTo>
                  <a:cubicBezTo>
                    <a:pt x="7162" y="14867"/>
                    <a:pt x="3133" y="13619"/>
                    <a:pt x="1409" y="10362"/>
                  </a:cubicBezTo>
                  <a:cubicBezTo>
                    <a:pt x="1400" y="10333"/>
                    <a:pt x="1381" y="10314"/>
                    <a:pt x="1371" y="10285"/>
                  </a:cubicBezTo>
                  <a:cubicBezTo>
                    <a:pt x="-877" y="7304"/>
                    <a:pt x="-334" y="3065"/>
                    <a:pt x="2610" y="760"/>
                  </a:cubicBezTo>
                  <a:cubicBezTo>
                    <a:pt x="5867" y="-964"/>
                    <a:pt x="9896" y="284"/>
                    <a:pt x="11620" y="3542"/>
                  </a:cubicBezTo>
                  <a:cubicBezTo>
                    <a:pt x="11630" y="3570"/>
                    <a:pt x="11649" y="3589"/>
                    <a:pt x="11658" y="3618"/>
                  </a:cubicBezTo>
                  <a:close/>
                </a:path>
              </a:pathLst>
            </a:custGeom>
            <a:solidFill>
              <a:srgbClr val="D58B94"/>
            </a:solidFill>
            <a:ln w="9525" cap="flat">
              <a:noFill/>
              <a:prstDash val="solid"/>
              <a:miter/>
            </a:ln>
          </p:spPr>
          <p:txBody>
            <a:bodyPr rtlCol="0" anchor="ctr"/>
            <a:lstStyle/>
            <a:p>
              <a:endParaRPr lang="en-IN"/>
            </a:p>
          </p:txBody>
        </p:sp>
        <p:sp>
          <p:nvSpPr>
            <p:cNvPr id="3100" name="Freeform: Shape 3099">
              <a:extLst>
                <a:ext uri="{FF2B5EF4-FFF2-40B4-BE49-F238E27FC236}">
                  <a16:creationId xmlns:a16="http://schemas.microsoft.com/office/drawing/2014/main" xmlns="" id="{68EB5ECB-1D84-4C62-E0C1-D626B492461A}"/>
                </a:ext>
              </a:extLst>
            </p:cNvPr>
            <p:cNvSpPr/>
            <p:nvPr/>
          </p:nvSpPr>
          <p:spPr>
            <a:xfrm>
              <a:off x="4158247" y="1165287"/>
              <a:ext cx="5716" cy="5645"/>
            </a:xfrm>
            <a:custGeom>
              <a:avLst/>
              <a:gdLst>
                <a:gd name="connsiteX0" fmla="*/ 5307 w 5716"/>
                <a:gd name="connsiteY0" fmla="*/ 1319 h 5645"/>
                <a:gd name="connsiteX1" fmla="*/ 4297 w 5716"/>
                <a:gd name="connsiteY1" fmla="*/ 5234 h 5645"/>
                <a:gd name="connsiteX2" fmla="*/ 382 w 5716"/>
                <a:gd name="connsiteY2" fmla="*/ 4224 h 5645"/>
                <a:gd name="connsiteX3" fmla="*/ 1306 w 5716"/>
                <a:gd name="connsiteY3" fmla="*/ 367 h 5645"/>
                <a:gd name="connsiteX4" fmla="*/ 5307 w 5716"/>
                <a:gd name="connsiteY4" fmla="*/ 1319 h 5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 h="5645">
                  <a:moveTo>
                    <a:pt x="5307" y="1319"/>
                  </a:moveTo>
                  <a:cubicBezTo>
                    <a:pt x="6107" y="2681"/>
                    <a:pt x="5659" y="4434"/>
                    <a:pt x="4297" y="5234"/>
                  </a:cubicBezTo>
                  <a:cubicBezTo>
                    <a:pt x="2945" y="6034"/>
                    <a:pt x="1192" y="5586"/>
                    <a:pt x="382" y="4224"/>
                  </a:cubicBezTo>
                  <a:cubicBezTo>
                    <a:pt x="-399" y="2900"/>
                    <a:pt x="11" y="1195"/>
                    <a:pt x="1306" y="367"/>
                  </a:cubicBezTo>
                  <a:cubicBezTo>
                    <a:pt x="2687" y="-395"/>
                    <a:pt x="4421" y="14"/>
                    <a:pt x="5307" y="1319"/>
                  </a:cubicBezTo>
                  <a:close/>
                </a:path>
              </a:pathLst>
            </a:custGeom>
            <a:solidFill>
              <a:srgbClr val="D58B94"/>
            </a:solidFill>
            <a:ln w="9525" cap="flat">
              <a:noFill/>
              <a:prstDash val="solid"/>
              <a:miter/>
            </a:ln>
          </p:spPr>
          <p:txBody>
            <a:bodyPr rtlCol="0" anchor="ctr"/>
            <a:lstStyle/>
            <a:p>
              <a:endParaRPr lang="en-IN"/>
            </a:p>
          </p:txBody>
        </p:sp>
        <p:sp>
          <p:nvSpPr>
            <p:cNvPr id="3101" name="Freeform: Shape 3100">
              <a:extLst>
                <a:ext uri="{FF2B5EF4-FFF2-40B4-BE49-F238E27FC236}">
                  <a16:creationId xmlns:a16="http://schemas.microsoft.com/office/drawing/2014/main" xmlns="" id="{9AAD8F82-DE8C-A2C6-4DE9-DE611F7A2C42}"/>
                </a:ext>
              </a:extLst>
            </p:cNvPr>
            <p:cNvSpPr/>
            <p:nvPr/>
          </p:nvSpPr>
          <p:spPr>
            <a:xfrm>
              <a:off x="4141707" y="1161873"/>
              <a:ext cx="5410" cy="5612"/>
            </a:xfrm>
            <a:custGeom>
              <a:avLst/>
              <a:gdLst>
                <a:gd name="connsiteX0" fmla="*/ 4893 w 5410"/>
                <a:gd name="connsiteY0" fmla="*/ 1304 h 5612"/>
                <a:gd name="connsiteX1" fmla="*/ 4226 w 5410"/>
                <a:gd name="connsiteY1" fmla="*/ 5305 h 5612"/>
                <a:gd name="connsiteX2" fmla="*/ 283 w 5410"/>
                <a:gd name="connsiteY2" fmla="*/ 3933 h 5612"/>
                <a:gd name="connsiteX3" fmla="*/ 1083 w 5410"/>
                <a:gd name="connsiteY3" fmla="*/ 352 h 5612"/>
                <a:gd name="connsiteX4" fmla="*/ 4893 w 5410"/>
                <a:gd name="connsiteY4" fmla="*/ 1304 h 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0" h="5612">
                  <a:moveTo>
                    <a:pt x="4893" y="1304"/>
                  </a:moveTo>
                  <a:cubicBezTo>
                    <a:pt x="5769" y="2600"/>
                    <a:pt x="5474" y="4362"/>
                    <a:pt x="4226" y="5305"/>
                  </a:cubicBezTo>
                  <a:cubicBezTo>
                    <a:pt x="2759" y="6010"/>
                    <a:pt x="988" y="5400"/>
                    <a:pt x="283" y="3933"/>
                  </a:cubicBezTo>
                  <a:cubicBezTo>
                    <a:pt x="-317" y="2695"/>
                    <a:pt x="16" y="1219"/>
                    <a:pt x="1083" y="352"/>
                  </a:cubicBezTo>
                  <a:cubicBezTo>
                    <a:pt x="2407" y="-391"/>
                    <a:pt x="4074" y="28"/>
                    <a:pt x="4893" y="1304"/>
                  </a:cubicBezTo>
                  <a:close/>
                </a:path>
              </a:pathLst>
            </a:custGeom>
            <a:solidFill>
              <a:srgbClr val="D58B94"/>
            </a:solidFill>
            <a:ln w="9525" cap="flat">
              <a:noFill/>
              <a:prstDash val="solid"/>
              <a:miter/>
            </a:ln>
          </p:spPr>
          <p:txBody>
            <a:bodyPr rtlCol="0" anchor="ctr"/>
            <a:lstStyle/>
            <a:p>
              <a:endParaRPr lang="en-IN"/>
            </a:p>
          </p:txBody>
        </p:sp>
        <p:sp>
          <p:nvSpPr>
            <p:cNvPr id="3102" name="Freeform: Shape 3101">
              <a:extLst>
                <a:ext uri="{FF2B5EF4-FFF2-40B4-BE49-F238E27FC236}">
                  <a16:creationId xmlns:a16="http://schemas.microsoft.com/office/drawing/2014/main" xmlns="" id="{9304E6AC-EDD1-E97B-21F7-B5C3AF5981CC}"/>
                </a:ext>
              </a:extLst>
            </p:cNvPr>
            <p:cNvSpPr/>
            <p:nvPr/>
          </p:nvSpPr>
          <p:spPr>
            <a:xfrm>
              <a:off x="4153380" y="1150595"/>
              <a:ext cx="6117" cy="6151"/>
            </a:xfrm>
            <a:custGeom>
              <a:avLst/>
              <a:gdLst>
                <a:gd name="connsiteX0" fmla="*/ 5507 w 6117"/>
                <a:gd name="connsiteY0" fmla="*/ 1438 h 6151"/>
                <a:gd name="connsiteX1" fmla="*/ 4869 w 6117"/>
                <a:gd name="connsiteY1" fmla="*/ 5706 h 6151"/>
                <a:gd name="connsiteX2" fmla="*/ 4840 w 6117"/>
                <a:gd name="connsiteY2" fmla="*/ 5725 h 6151"/>
                <a:gd name="connsiteX3" fmla="*/ 554 w 6117"/>
                <a:gd name="connsiteY3" fmla="*/ 4677 h 6151"/>
                <a:gd name="connsiteX4" fmla="*/ 1269 w 6117"/>
                <a:gd name="connsiteY4" fmla="*/ 429 h 6151"/>
                <a:gd name="connsiteX5" fmla="*/ 1316 w 6117"/>
                <a:gd name="connsiteY5" fmla="*/ 391 h 6151"/>
                <a:gd name="connsiteX6" fmla="*/ 5507 w 6117"/>
                <a:gd name="connsiteY6" fmla="*/ 1438 h 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17" h="6151">
                  <a:moveTo>
                    <a:pt x="5507" y="1438"/>
                  </a:moveTo>
                  <a:cubicBezTo>
                    <a:pt x="6507" y="2791"/>
                    <a:pt x="6222" y="4696"/>
                    <a:pt x="4869" y="5706"/>
                  </a:cubicBezTo>
                  <a:cubicBezTo>
                    <a:pt x="4860" y="5706"/>
                    <a:pt x="4850" y="5715"/>
                    <a:pt x="4840" y="5725"/>
                  </a:cubicBezTo>
                  <a:cubicBezTo>
                    <a:pt x="3354" y="6553"/>
                    <a:pt x="1488" y="6096"/>
                    <a:pt x="554" y="4677"/>
                  </a:cubicBezTo>
                  <a:cubicBezTo>
                    <a:pt x="-427" y="3305"/>
                    <a:pt x="-103" y="1400"/>
                    <a:pt x="1269" y="429"/>
                  </a:cubicBezTo>
                  <a:cubicBezTo>
                    <a:pt x="1278" y="410"/>
                    <a:pt x="1297" y="400"/>
                    <a:pt x="1316" y="391"/>
                  </a:cubicBezTo>
                  <a:cubicBezTo>
                    <a:pt x="2774" y="-428"/>
                    <a:pt x="4612" y="29"/>
                    <a:pt x="5507" y="1438"/>
                  </a:cubicBezTo>
                  <a:close/>
                </a:path>
              </a:pathLst>
            </a:custGeom>
            <a:solidFill>
              <a:srgbClr val="D58B94"/>
            </a:solidFill>
            <a:ln w="9525" cap="flat">
              <a:noFill/>
              <a:prstDash val="solid"/>
              <a:miter/>
            </a:ln>
          </p:spPr>
          <p:txBody>
            <a:bodyPr rtlCol="0" anchor="ctr"/>
            <a:lstStyle/>
            <a:p>
              <a:endParaRPr lang="en-IN"/>
            </a:p>
          </p:txBody>
        </p:sp>
        <p:sp>
          <p:nvSpPr>
            <p:cNvPr id="3103" name="Freeform: Shape 3102">
              <a:extLst>
                <a:ext uri="{FF2B5EF4-FFF2-40B4-BE49-F238E27FC236}">
                  <a16:creationId xmlns:a16="http://schemas.microsoft.com/office/drawing/2014/main" xmlns="" id="{439C0854-FD42-DF5C-A1CC-48016C8A5D9B}"/>
                </a:ext>
              </a:extLst>
            </p:cNvPr>
            <p:cNvSpPr/>
            <p:nvPr/>
          </p:nvSpPr>
          <p:spPr>
            <a:xfrm>
              <a:off x="4086357" y="1110691"/>
              <a:ext cx="9391" cy="9847"/>
            </a:xfrm>
            <a:custGeom>
              <a:avLst/>
              <a:gdLst>
                <a:gd name="connsiteX0" fmla="*/ 8522 w 9391"/>
                <a:gd name="connsiteY0" fmla="*/ 2670 h 9847"/>
                <a:gd name="connsiteX1" fmla="*/ 7341 w 9391"/>
                <a:gd name="connsiteY1" fmla="*/ 9300 h 9847"/>
                <a:gd name="connsiteX2" fmla="*/ 7284 w 9391"/>
                <a:gd name="connsiteY2" fmla="*/ 9338 h 9847"/>
                <a:gd name="connsiteX3" fmla="*/ 807 w 9391"/>
                <a:gd name="connsiteY3" fmla="*/ 7147 h 9847"/>
                <a:gd name="connsiteX4" fmla="*/ 2045 w 9391"/>
                <a:gd name="connsiteY4" fmla="*/ 480 h 9847"/>
                <a:gd name="connsiteX5" fmla="*/ 8522 w 9391"/>
                <a:gd name="connsiteY5" fmla="*/ 2670 h 9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91" h="9847">
                  <a:moveTo>
                    <a:pt x="8522" y="2670"/>
                  </a:moveTo>
                  <a:cubicBezTo>
                    <a:pt x="10027" y="4832"/>
                    <a:pt x="9494" y="7795"/>
                    <a:pt x="7341" y="9300"/>
                  </a:cubicBezTo>
                  <a:cubicBezTo>
                    <a:pt x="7322" y="9309"/>
                    <a:pt x="7303" y="9328"/>
                    <a:pt x="7284" y="9338"/>
                  </a:cubicBezTo>
                  <a:cubicBezTo>
                    <a:pt x="4893" y="10509"/>
                    <a:pt x="1998" y="9528"/>
                    <a:pt x="807" y="7147"/>
                  </a:cubicBezTo>
                  <a:cubicBezTo>
                    <a:pt x="-660" y="4956"/>
                    <a:pt x="-107" y="1994"/>
                    <a:pt x="2045" y="480"/>
                  </a:cubicBezTo>
                  <a:cubicBezTo>
                    <a:pt x="4436" y="-692"/>
                    <a:pt x="7332" y="289"/>
                    <a:pt x="8522" y="2670"/>
                  </a:cubicBezTo>
                  <a:close/>
                </a:path>
              </a:pathLst>
            </a:custGeom>
            <a:solidFill>
              <a:srgbClr val="D58B94"/>
            </a:solidFill>
            <a:ln w="9525" cap="flat">
              <a:noFill/>
              <a:prstDash val="solid"/>
              <a:miter/>
            </a:ln>
          </p:spPr>
          <p:txBody>
            <a:bodyPr rtlCol="0" anchor="ctr"/>
            <a:lstStyle/>
            <a:p>
              <a:endParaRPr lang="en-IN"/>
            </a:p>
          </p:txBody>
        </p:sp>
        <p:sp>
          <p:nvSpPr>
            <p:cNvPr id="3104" name="Freeform: Shape 3103">
              <a:extLst>
                <a:ext uri="{FF2B5EF4-FFF2-40B4-BE49-F238E27FC236}">
                  <a16:creationId xmlns:a16="http://schemas.microsoft.com/office/drawing/2014/main" xmlns="" id="{A01E3834-418F-F270-9606-058A2916AD6D}"/>
                </a:ext>
              </a:extLst>
            </p:cNvPr>
            <p:cNvSpPr/>
            <p:nvPr/>
          </p:nvSpPr>
          <p:spPr>
            <a:xfrm>
              <a:off x="4078410" y="1118971"/>
              <a:ext cx="8576" cy="8416"/>
            </a:xfrm>
            <a:custGeom>
              <a:avLst/>
              <a:gdLst>
                <a:gd name="connsiteX0" fmla="*/ 8278 w 8576"/>
                <a:gd name="connsiteY0" fmla="*/ 2582 h 8416"/>
                <a:gd name="connsiteX1" fmla="*/ 5811 w 8576"/>
                <a:gd name="connsiteY1" fmla="*/ 8116 h 8416"/>
                <a:gd name="connsiteX2" fmla="*/ 267 w 8576"/>
                <a:gd name="connsiteY2" fmla="*/ 5649 h 8416"/>
                <a:gd name="connsiteX3" fmla="*/ 1991 w 8576"/>
                <a:gd name="connsiteY3" fmla="*/ 487 h 8416"/>
                <a:gd name="connsiteX4" fmla="*/ 8258 w 8576"/>
                <a:gd name="connsiteY4" fmla="*/ 2554 h 8416"/>
                <a:gd name="connsiteX5" fmla="*/ 8278 w 8576"/>
                <a:gd name="connsiteY5" fmla="*/ 2582 h 8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6" h="8416">
                  <a:moveTo>
                    <a:pt x="8278" y="2582"/>
                  </a:moveTo>
                  <a:cubicBezTo>
                    <a:pt x="9125" y="4792"/>
                    <a:pt x="8020" y="7269"/>
                    <a:pt x="5811" y="8116"/>
                  </a:cubicBezTo>
                  <a:cubicBezTo>
                    <a:pt x="3591" y="8964"/>
                    <a:pt x="1115" y="7859"/>
                    <a:pt x="267" y="5649"/>
                  </a:cubicBezTo>
                  <a:cubicBezTo>
                    <a:pt x="-457" y="3735"/>
                    <a:pt x="257" y="1573"/>
                    <a:pt x="1991" y="487"/>
                  </a:cubicBezTo>
                  <a:cubicBezTo>
                    <a:pt x="4296" y="-675"/>
                    <a:pt x="7096" y="249"/>
                    <a:pt x="8258" y="2554"/>
                  </a:cubicBezTo>
                  <a:cubicBezTo>
                    <a:pt x="8268" y="2563"/>
                    <a:pt x="8268" y="2573"/>
                    <a:pt x="8278" y="2582"/>
                  </a:cubicBezTo>
                  <a:close/>
                </a:path>
              </a:pathLst>
            </a:custGeom>
            <a:solidFill>
              <a:srgbClr val="D58B94"/>
            </a:solidFill>
            <a:ln w="9525" cap="flat">
              <a:noFill/>
              <a:prstDash val="solid"/>
              <a:miter/>
            </a:ln>
          </p:spPr>
          <p:txBody>
            <a:bodyPr rtlCol="0" anchor="ctr"/>
            <a:lstStyle/>
            <a:p>
              <a:endParaRPr lang="en-IN"/>
            </a:p>
          </p:txBody>
        </p:sp>
        <p:sp>
          <p:nvSpPr>
            <p:cNvPr id="3105" name="Freeform: Shape 3104">
              <a:extLst>
                <a:ext uri="{FF2B5EF4-FFF2-40B4-BE49-F238E27FC236}">
                  <a16:creationId xmlns:a16="http://schemas.microsoft.com/office/drawing/2014/main" xmlns="" id="{1282B362-F5C0-5234-7A79-7A9F61A876B6}"/>
                </a:ext>
              </a:extLst>
            </p:cNvPr>
            <p:cNvSpPr/>
            <p:nvPr/>
          </p:nvSpPr>
          <p:spPr>
            <a:xfrm>
              <a:off x="4131948" y="1091419"/>
              <a:ext cx="4578" cy="4631"/>
            </a:xfrm>
            <a:custGeom>
              <a:avLst/>
              <a:gdLst>
                <a:gd name="connsiteX0" fmla="*/ 4079 w 4578"/>
                <a:gd name="connsiteY0" fmla="*/ 1178 h 4631"/>
                <a:gd name="connsiteX1" fmla="*/ 3812 w 4578"/>
                <a:gd name="connsiteY1" fmla="*/ 4131 h 4631"/>
                <a:gd name="connsiteX2" fmla="*/ 860 w 4578"/>
                <a:gd name="connsiteY2" fmla="*/ 3864 h 4631"/>
                <a:gd name="connsiteX3" fmla="*/ 650 w 4578"/>
                <a:gd name="connsiteY3" fmla="*/ 3559 h 4631"/>
                <a:gd name="connsiteX4" fmla="*/ 602 w 4578"/>
                <a:gd name="connsiteY4" fmla="*/ 464 h 4631"/>
                <a:gd name="connsiteX5" fmla="*/ 650 w 4578"/>
                <a:gd name="connsiteY5" fmla="*/ 416 h 4631"/>
                <a:gd name="connsiteX6" fmla="*/ 3965 w 4578"/>
                <a:gd name="connsiteY6" fmla="*/ 997 h 4631"/>
                <a:gd name="connsiteX7" fmla="*/ 4079 w 4578"/>
                <a:gd name="connsiteY7" fmla="*/ 1178 h 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8" h="4631">
                  <a:moveTo>
                    <a:pt x="4079" y="1178"/>
                  </a:moveTo>
                  <a:cubicBezTo>
                    <a:pt x="4822" y="2064"/>
                    <a:pt x="4698" y="3388"/>
                    <a:pt x="3812" y="4131"/>
                  </a:cubicBezTo>
                  <a:cubicBezTo>
                    <a:pt x="2927" y="4874"/>
                    <a:pt x="1603" y="4750"/>
                    <a:pt x="860" y="3864"/>
                  </a:cubicBezTo>
                  <a:cubicBezTo>
                    <a:pt x="783" y="3769"/>
                    <a:pt x="707" y="3664"/>
                    <a:pt x="650" y="3559"/>
                  </a:cubicBezTo>
                  <a:cubicBezTo>
                    <a:pt x="-217" y="2721"/>
                    <a:pt x="-236" y="1330"/>
                    <a:pt x="602" y="464"/>
                  </a:cubicBezTo>
                  <a:cubicBezTo>
                    <a:pt x="622" y="445"/>
                    <a:pt x="631" y="435"/>
                    <a:pt x="650" y="416"/>
                  </a:cubicBezTo>
                  <a:cubicBezTo>
                    <a:pt x="1726" y="-337"/>
                    <a:pt x="3212" y="-79"/>
                    <a:pt x="3965" y="997"/>
                  </a:cubicBezTo>
                  <a:cubicBezTo>
                    <a:pt x="4003" y="1054"/>
                    <a:pt x="4041" y="1121"/>
                    <a:pt x="4079" y="1178"/>
                  </a:cubicBezTo>
                  <a:close/>
                </a:path>
              </a:pathLst>
            </a:custGeom>
            <a:solidFill>
              <a:srgbClr val="D58B94"/>
            </a:solidFill>
            <a:ln w="9525" cap="flat">
              <a:noFill/>
              <a:prstDash val="solid"/>
              <a:miter/>
            </a:ln>
          </p:spPr>
          <p:txBody>
            <a:bodyPr rtlCol="0" anchor="ctr"/>
            <a:lstStyle/>
            <a:p>
              <a:endParaRPr lang="en-IN"/>
            </a:p>
          </p:txBody>
        </p:sp>
        <p:sp>
          <p:nvSpPr>
            <p:cNvPr id="3106" name="Freeform: Shape 3105">
              <a:extLst>
                <a:ext uri="{FF2B5EF4-FFF2-40B4-BE49-F238E27FC236}">
                  <a16:creationId xmlns:a16="http://schemas.microsoft.com/office/drawing/2014/main" xmlns="" id="{7CC7F332-9E28-7F42-E77E-789B3B43D488}"/>
                </a:ext>
              </a:extLst>
            </p:cNvPr>
            <p:cNvSpPr/>
            <p:nvPr/>
          </p:nvSpPr>
          <p:spPr>
            <a:xfrm>
              <a:off x="4130982" y="1102720"/>
              <a:ext cx="12973" cy="13663"/>
            </a:xfrm>
            <a:custGeom>
              <a:avLst/>
              <a:gdLst>
                <a:gd name="connsiteX0" fmla="*/ 11426 w 12973"/>
                <a:gd name="connsiteY0" fmla="*/ 3212 h 13663"/>
                <a:gd name="connsiteX1" fmla="*/ 10483 w 12973"/>
                <a:gd name="connsiteY1" fmla="*/ 12727 h 13663"/>
                <a:gd name="connsiteX2" fmla="*/ 10474 w 12973"/>
                <a:gd name="connsiteY2" fmla="*/ 12737 h 13663"/>
                <a:gd name="connsiteX3" fmla="*/ 1597 w 12973"/>
                <a:gd name="connsiteY3" fmla="*/ 10489 h 13663"/>
                <a:gd name="connsiteX4" fmla="*/ 1520 w 12973"/>
                <a:gd name="connsiteY4" fmla="*/ 10356 h 13663"/>
                <a:gd name="connsiteX5" fmla="*/ 2463 w 12973"/>
                <a:gd name="connsiteY5" fmla="*/ 840 h 13663"/>
                <a:gd name="connsiteX6" fmla="*/ 2473 w 12973"/>
                <a:gd name="connsiteY6" fmla="*/ 831 h 13663"/>
                <a:gd name="connsiteX7" fmla="*/ 11426 w 12973"/>
                <a:gd name="connsiteY7" fmla="*/ 3212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73" h="13663">
                  <a:moveTo>
                    <a:pt x="11426" y="3212"/>
                  </a:moveTo>
                  <a:cubicBezTo>
                    <a:pt x="13798" y="6098"/>
                    <a:pt x="13369" y="10365"/>
                    <a:pt x="10483" y="12727"/>
                  </a:cubicBezTo>
                  <a:cubicBezTo>
                    <a:pt x="10483" y="12727"/>
                    <a:pt x="10474" y="12737"/>
                    <a:pt x="10474" y="12737"/>
                  </a:cubicBezTo>
                  <a:cubicBezTo>
                    <a:pt x="7397" y="14566"/>
                    <a:pt x="3425" y="13556"/>
                    <a:pt x="1597" y="10489"/>
                  </a:cubicBezTo>
                  <a:cubicBezTo>
                    <a:pt x="1568" y="10441"/>
                    <a:pt x="1549" y="10403"/>
                    <a:pt x="1520" y="10356"/>
                  </a:cubicBezTo>
                  <a:cubicBezTo>
                    <a:pt x="-852" y="7469"/>
                    <a:pt x="-423" y="3202"/>
                    <a:pt x="2463" y="840"/>
                  </a:cubicBezTo>
                  <a:cubicBezTo>
                    <a:pt x="2463" y="840"/>
                    <a:pt x="2473" y="831"/>
                    <a:pt x="2473" y="831"/>
                  </a:cubicBezTo>
                  <a:cubicBezTo>
                    <a:pt x="5616" y="-922"/>
                    <a:pt x="9569" y="135"/>
                    <a:pt x="11426" y="3212"/>
                  </a:cubicBezTo>
                  <a:close/>
                </a:path>
              </a:pathLst>
            </a:custGeom>
            <a:solidFill>
              <a:srgbClr val="D58B94"/>
            </a:solidFill>
            <a:ln w="9525" cap="flat">
              <a:noFill/>
              <a:prstDash val="solid"/>
              <a:miter/>
            </a:ln>
          </p:spPr>
          <p:txBody>
            <a:bodyPr rtlCol="0" anchor="ctr"/>
            <a:lstStyle/>
            <a:p>
              <a:endParaRPr lang="en-IN"/>
            </a:p>
          </p:txBody>
        </p:sp>
        <p:sp>
          <p:nvSpPr>
            <p:cNvPr id="3107" name="Freeform: Shape 3106">
              <a:extLst>
                <a:ext uri="{FF2B5EF4-FFF2-40B4-BE49-F238E27FC236}">
                  <a16:creationId xmlns:a16="http://schemas.microsoft.com/office/drawing/2014/main" xmlns="" id="{32B49EFB-D1F6-1D0C-87E4-3BF5A5B525F0}"/>
                </a:ext>
              </a:extLst>
            </p:cNvPr>
            <p:cNvSpPr/>
            <p:nvPr/>
          </p:nvSpPr>
          <p:spPr>
            <a:xfrm>
              <a:off x="4109325" y="1103798"/>
              <a:ext cx="19056" cy="19877"/>
            </a:xfrm>
            <a:custGeom>
              <a:avLst/>
              <a:gdLst>
                <a:gd name="connsiteX0" fmla="*/ 16892 w 19056"/>
                <a:gd name="connsiteY0" fmla="*/ 5087 h 19877"/>
                <a:gd name="connsiteX1" fmla="*/ 15911 w 19056"/>
                <a:gd name="connsiteY1" fmla="*/ 17707 h 19877"/>
                <a:gd name="connsiteX2" fmla="*/ 3290 w 19056"/>
                <a:gd name="connsiteY2" fmla="*/ 16726 h 19877"/>
                <a:gd name="connsiteX3" fmla="*/ 1937 w 19056"/>
                <a:gd name="connsiteY3" fmla="*/ 14612 h 19877"/>
                <a:gd name="connsiteX4" fmla="*/ 3737 w 19056"/>
                <a:gd name="connsiteY4" fmla="*/ 1258 h 19877"/>
                <a:gd name="connsiteX5" fmla="*/ 3842 w 19056"/>
                <a:gd name="connsiteY5" fmla="*/ 1181 h 19877"/>
                <a:gd name="connsiteX6" fmla="*/ 16787 w 19056"/>
                <a:gd name="connsiteY6" fmla="*/ 4896 h 19877"/>
                <a:gd name="connsiteX7" fmla="*/ 16892 w 19056"/>
                <a:gd name="connsiteY7" fmla="*/ 5087 h 1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6" h="19877">
                  <a:moveTo>
                    <a:pt x="16892" y="5087"/>
                  </a:moveTo>
                  <a:cubicBezTo>
                    <a:pt x="20111" y="8840"/>
                    <a:pt x="19663" y="14497"/>
                    <a:pt x="15911" y="17707"/>
                  </a:cubicBezTo>
                  <a:cubicBezTo>
                    <a:pt x="12158" y="20927"/>
                    <a:pt x="6500" y="20489"/>
                    <a:pt x="3290" y="16726"/>
                  </a:cubicBezTo>
                  <a:cubicBezTo>
                    <a:pt x="2738" y="16088"/>
                    <a:pt x="2290" y="15374"/>
                    <a:pt x="1937" y="14612"/>
                  </a:cubicBezTo>
                  <a:cubicBezTo>
                    <a:pt x="-1253" y="10430"/>
                    <a:pt x="-444" y="4449"/>
                    <a:pt x="3737" y="1258"/>
                  </a:cubicBezTo>
                  <a:cubicBezTo>
                    <a:pt x="3776" y="1239"/>
                    <a:pt x="3804" y="1210"/>
                    <a:pt x="3842" y="1181"/>
                  </a:cubicBezTo>
                  <a:cubicBezTo>
                    <a:pt x="8443" y="-1371"/>
                    <a:pt x="14244" y="296"/>
                    <a:pt x="16787" y="4896"/>
                  </a:cubicBezTo>
                  <a:cubicBezTo>
                    <a:pt x="16825" y="4963"/>
                    <a:pt x="16863" y="5020"/>
                    <a:pt x="16892" y="5087"/>
                  </a:cubicBezTo>
                  <a:close/>
                </a:path>
              </a:pathLst>
            </a:custGeom>
            <a:solidFill>
              <a:srgbClr val="D58B94"/>
            </a:solidFill>
            <a:ln w="9525" cap="flat">
              <a:noFill/>
              <a:prstDash val="solid"/>
              <a:miter/>
            </a:ln>
          </p:spPr>
          <p:txBody>
            <a:bodyPr rtlCol="0" anchor="ctr"/>
            <a:lstStyle/>
            <a:p>
              <a:endParaRPr lang="en-IN"/>
            </a:p>
          </p:txBody>
        </p:sp>
        <p:sp>
          <p:nvSpPr>
            <p:cNvPr id="3108" name="Freeform: Shape 3107">
              <a:extLst>
                <a:ext uri="{FF2B5EF4-FFF2-40B4-BE49-F238E27FC236}">
                  <a16:creationId xmlns:a16="http://schemas.microsoft.com/office/drawing/2014/main" xmlns="" id="{790457C3-6B39-7C6A-1CF9-0938B40D1DEE}"/>
                </a:ext>
              </a:extLst>
            </p:cNvPr>
            <p:cNvSpPr/>
            <p:nvPr/>
          </p:nvSpPr>
          <p:spPr>
            <a:xfrm>
              <a:off x="4099599" y="1116782"/>
              <a:ext cx="10370" cy="10817"/>
            </a:xfrm>
            <a:custGeom>
              <a:avLst/>
              <a:gdLst>
                <a:gd name="connsiteX0" fmla="*/ 9281 w 10370"/>
                <a:gd name="connsiteY0" fmla="*/ 2771 h 10817"/>
                <a:gd name="connsiteX1" fmla="*/ 8481 w 10370"/>
                <a:gd name="connsiteY1" fmla="*/ 9734 h 10817"/>
                <a:gd name="connsiteX2" fmla="*/ 1518 w 10370"/>
                <a:gd name="connsiteY2" fmla="*/ 8924 h 10817"/>
                <a:gd name="connsiteX3" fmla="*/ 899 w 10370"/>
                <a:gd name="connsiteY3" fmla="*/ 7915 h 10817"/>
                <a:gd name="connsiteX4" fmla="*/ 2233 w 10370"/>
                <a:gd name="connsiteY4" fmla="*/ 581 h 10817"/>
                <a:gd name="connsiteX5" fmla="*/ 9281 w 10370"/>
                <a:gd name="connsiteY5" fmla="*/ 2771 h 10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70" h="10817">
                  <a:moveTo>
                    <a:pt x="9281" y="2771"/>
                  </a:moveTo>
                  <a:cubicBezTo>
                    <a:pt x="10986" y="4914"/>
                    <a:pt x="10624" y="8029"/>
                    <a:pt x="8481" y="9734"/>
                  </a:cubicBezTo>
                  <a:cubicBezTo>
                    <a:pt x="6338" y="11430"/>
                    <a:pt x="3224" y="11068"/>
                    <a:pt x="1518" y="8924"/>
                  </a:cubicBezTo>
                  <a:cubicBezTo>
                    <a:pt x="1271" y="8620"/>
                    <a:pt x="1061" y="8277"/>
                    <a:pt x="899" y="7915"/>
                  </a:cubicBezTo>
                  <a:cubicBezTo>
                    <a:pt x="-720" y="5514"/>
                    <a:pt x="-129" y="2257"/>
                    <a:pt x="2233" y="581"/>
                  </a:cubicBezTo>
                  <a:cubicBezTo>
                    <a:pt x="4786" y="-753"/>
                    <a:pt x="7929" y="228"/>
                    <a:pt x="9281" y="2771"/>
                  </a:cubicBezTo>
                  <a:close/>
                </a:path>
              </a:pathLst>
            </a:custGeom>
            <a:solidFill>
              <a:srgbClr val="D58B94"/>
            </a:solidFill>
            <a:ln w="9525" cap="flat">
              <a:noFill/>
              <a:prstDash val="solid"/>
              <a:miter/>
            </a:ln>
          </p:spPr>
          <p:txBody>
            <a:bodyPr rtlCol="0" anchor="ctr"/>
            <a:lstStyle/>
            <a:p>
              <a:endParaRPr lang="en-IN"/>
            </a:p>
          </p:txBody>
        </p:sp>
        <p:sp>
          <p:nvSpPr>
            <p:cNvPr id="3109" name="Freeform: Shape 3108">
              <a:extLst>
                <a:ext uri="{FF2B5EF4-FFF2-40B4-BE49-F238E27FC236}">
                  <a16:creationId xmlns:a16="http://schemas.microsoft.com/office/drawing/2014/main" xmlns="" id="{0F286BA2-6F71-7D18-2661-3C7CF5B9D6AE}"/>
                </a:ext>
              </a:extLst>
            </p:cNvPr>
            <p:cNvSpPr/>
            <p:nvPr/>
          </p:nvSpPr>
          <p:spPr>
            <a:xfrm>
              <a:off x="4091937" y="1128650"/>
              <a:ext cx="8260" cy="8612"/>
            </a:xfrm>
            <a:custGeom>
              <a:avLst/>
              <a:gdLst>
                <a:gd name="connsiteX0" fmla="*/ 7514 w 8260"/>
                <a:gd name="connsiteY0" fmla="*/ 2429 h 8612"/>
                <a:gd name="connsiteX1" fmla="*/ 6485 w 8260"/>
                <a:gd name="connsiteY1" fmla="*/ 8125 h 8612"/>
                <a:gd name="connsiteX2" fmla="*/ 6466 w 8260"/>
                <a:gd name="connsiteY2" fmla="*/ 8144 h 8612"/>
                <a:gd name="connsiteX3" fmla="*/ 846 w 8260"/>
                <a:gd name="connsiteY3" fmla="*/ 6334 h 8612"/>
                <a:gd name="connsiteX4" fmla="*/ 1446 w 8260"/>
                <a:gd name="connsiteY4" fmla="*/ 847 h 8612"/>
                <a:gd name="connsiteX5" fmla="*/ 6942 w 8260"/>
                <a:gd name="connsiteY5" fmla="*/ 1448 h 8612"/>
                <a:gd name="connsiteX6" fmla="*/ 7514 w 8260"/>
                <a:gd name="connsiteY6" fmla="*/ 2429 h 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60" h="8612">
                  <a:moveTo>
                    <a:pt x="7514" y="2429"/>
                  </a:moveTo>
                  <a:cubicBezTo>
                    <a:pt x="8809" y="4286"/>
                    <a:pt x="8342" y="6839"/>
                    <a:pt x="6485" y="8125"/>
                  </a:cubicBezTo>
                  <a:cubicBezTo>
                    <a:pt x="6475" y="8134"/>
                    <a:pt x="6475" y="8134"/>
                    <a:pt x="6466" y="8144"/>
                  </a:cubicBezTo>
                  <a:cubicBezTo>
                    <a:pt x="4418" y="9182"/>
                    <a:pt x="1903" y="8382"/>
                    <a:pt x="846" y="6334"/>
                  </a:cubicBezTo>
                  <a:cubicBezTo>
                    <a:pt x="-506" y="4648"/>
                    <a:pt x="-230" y="2191"/>
                    <a:pt x="1446" y="847"/>
                  </a:cubicBezTo>
                  <a:cubicBezTo>
                    <a:pt x="3132" y="-505"/>
                    <a:pt x="5590" y="-238"/>
                    <a:pt x="6942" y="1448"/>
                  </a:cubicBezTo>
                  <a:cubicBezTo>
                    <a:pt x="7180" y="1743"/>
                    <a:pt x="7371" y="2076"/>
                    <a:pt x="7514" y="2429"/>
                  </a:cubicBezTo>
                  <a:close/>
                </a:path>
              </a:pathLst>
            </a:custGeom>
            <a:solidFill>
              <a:srgbClr val="D58B94"/>
            </a:solidFill>
            <a:ln w="9525" cap="flat">
              <a:noFill/>
              <a:prstDash val="solid"/>
              <a:miter/>
            </a:ln>
          </p:spPr>
          <p:txBody>
            <a:bodyPr rtlCol="0" anchor="ctr"/>
            <a:lstStyle/>
            <a:p>
              <a:endParaRPr lang="en-IN"/>
            </a:p>
          </p:txBody>
        </p:sp>
        <p:sp>
          <p:nvSpPr>
            <p:cNvPr id="3110" name="Freeform: Shape 3109">
              <a:extLst>
                <a:ext uri="{FF2B5EF4-FFF2-40B4-BE49-F238E27FC236}">
                  <a16:creationId xmlns:a16="http://schemas.microsoft.com/office/drawing/2014/main" xmlns="" id="{7D6736FF-EB01-2095-3DA0-342A906BB9C0}"/>
                </a:ext>
              </a:extLst>
            </p:cNvPr>
            <p:cNvSpPr/>
            <p:nvPr/>
          </p:nvSpPr>
          <p:spPr>
            <a:xfrm>
              <a:off x="4091829" y="1143554"/>
              <a:ext cx="6287" cy="6242"/>
            </a:xfrm>
            <a:custGeom>
              <a:avLst/>
              <a:gdLst>
                <a:gd name="connsiteX0" fmla="*/ 6002 w 6287"/>
                <a:gd name="connsiteY0" fmla="*/ 1812 h 6242"/>
                <a:gd name="connsiteX1" fmla="*/ 4402 w 6287"/>
                <a:gd name="connsiteY1" fmla="*/ 5956 h 6242"/>
                <a:gd name="connsiteX2" fmla="*/ 259 w 6287"/>
                <a:gd name="connsiteY2" fmla="*/ 4365 h 6242"/>
                <a:gd name="connsiteX3" fmla="*/ 1525 w 6287"/>
                <a:gd name="connsiteY3" fmla="*/ 383 h 6242"/>
                <a:gd name="connsiteX4" fmla="*/ 5926 w 6287"/>
                <a:gd name="connsiteY4" fmla="*/ 1660 h 6242"/>
                <a:gd name="connsiteX5" fmla="*/ 6002 w 6287"/>
                <a:gd name="connsiteY5" fmla="*/ 1812 h 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7" h="6242">
                  <a:moveTo>
                    <a:pt x="6002" y="1812"/>
                  </a:moveTo>
                  <a:cubicBezTo>
                    <a:pt x="6707" y="3403"/>
                    <a:pt x="5993" y="5260"/>
                    <a:pt x="4402" y="5956"/>
                  </a:cubicBezTo>
                  <a:cubicBezTo>
                    <a:pt x="2821" y="6660"/>
                    <a:pt x="964" y="5946"/>
                    <a:pt x="259" y="4365"/>
                  </a:cubicBezTo>
                  <a:cubicBezTo>
                    <a:pt x="-389" y="2908"/>
                    <a:pt x="154" y="1193"/>
                    <a:pt x="1525" y="383"/>
                  </a:cubicBezTo>
                  <a:cubicBezTo>
                    <a:pt x="3097" y="-474"/>
                    <a:pt x="5059" y="98"/>
                    <a:pt x="5926" y="1660"/>
                  </a:cubicBezTo>
                  <a:cubicBezTo>
                    <a:pt x="5954" y="1707"/>
                    <a:pt x="5974" y="1765"/>
                    <a:pt x="6002" y="1812"/>
                  </a:cubicBezTo>
                  <a:close/>
                </a:path>
              </a:pathLst>
            </a:custGeom>
            <a:solidFill>
              <a:srgbClr val="D58B94"/>
            </a:solidFill>
            <a:ln w="9525" cap="flat">
              <a:noFill/>
              <a:prstDash val="solid"/>
              <a:miter/>
            </a:ln>
          </p:spPr>
          <p:txBody>
            <a:bodyPr rtlCol="0" anchor="ctr"/>
            <a:lstStyle/>
            <a:p>
              <a:endParaRPr lang="en-IN"/>
            </a:p>
          </p:txBody>
        </p:sp>
        <p:sp>
          <p:nvSpPr>
            <p:cNvPr id="3111" name="Freeform: Shape 3110">
              <a:extLst>
                <a:ext uri="{FF2B5EF4-FFF2-40B4-BE49-F238E27FC236}">
                  <a16:creationId xmlns:a16="http://schemas.microsoft.com/office/drawing/2014/main" xmlns="" id="{756C4EFF-8F57-288A-9580-24783F015ADB}"/>
                </a:ext>
              </a:extLst>
            </p:cNvPr>
            <p:cNvSpPr/>
            <p:nvPr/>
          </p:nvSpPr>
          <p:spPr>
            <a:xfrm>
              <a:off x="4100649" y="1136860"/>
              <a:ext cx="8328" cy="8751"/>
            </a:xfrm>
            <a:custGeom>
              <a:avLst/>
              <a:gdLst>
                <a:gd name="connsiteX0" fmla="*/ 8232 w 8328"/>
                <a:gd name="connsiteY0" fmla="*/ 5648 h 8751"/>
                <a:gd name="connsiteX1" fmla="*/ 4127 w 8328"/>
                <a:gd name="connsiteY1" fmla="*/ 8696 h 8751"/>
                <a:gd name="connsiteX2" fmla="*/ 3374 w 8328"/>
                <a:gd name="connsiteY2" fmla="*/ 8506 h 8751"/>
                <a:gd name="connsiteX3" fmla="*/ 41 w 8328"/>
                <a:gd name="connsiteY3" fmla="*/ 3076 h 8751"/>
                <a:gd name="connsiteX4" fmla="*/ 4327 w 8328"/>
                <a:gd name="connsiteY4" fmla="*/ 38 h 8751"/>
                <a:gd name="connsiteX5" fmla="*/ 4994 w 8328"/>
                <a:gd name="connsiteY5" fmla="*/ 219 h 8751"/>
                <a:gd name="connsiteX6" fmla="*/ 8232 w 8328"/>
                <a:gd name="connsiteY6" fmla="*/ 5648 h 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8" h="8751">
                  <a:moveTo>
                    <a:pt x="8232" y="5648"/>
                  </a:moveTo>
                  <a:cubicBezTo>
                    <a:pt x="7937" y="7629"/>
                    <a:pt x="6099" y="8991"/>
                    <a:pt x="4127" y="8696"/>
                  </a:cubicBezTo>
                  <a:cubicBezTo>
                    <a:pt x="3870" y="8658"/>
                    <a:pt x="3613" y="8601"/>
                    <a:pt x="3374" y="8506"/>
                  </a:cubicBezTo>
                  <a:cubicBezTo>
                    <a:pt x="1088" y="7744"/>
                    <a:pt x="-312" y="5458"/>
                    <a:pt x="41" y="3076"/>
                  </a:cubicBezTo>
                  <a:cubicBezTo>
                    <a:pt x="383" y="1057"/>
                    <a:pt x="2307" y="-305"/>
                    <a:pt x="4327" y="38"/>
                  </a:cubicBezTo>
                  <a:cubicBezTo>
                    <a:pt x="4556" y="76"/>
                    <a:pt x="4774" y="143"/>
                    <a:pt x="4994" y="219"/>
                  </a:cubicBezTo>
                  <a:cubicBezTo>
                    <a:pt x="7289" y="952"/>
                    <a:pt x="8680" y="3276"/>
                    <a:pt x="8232" y="5648"/>
                  </a:cubicBezTo>
                  <a:close/>
                </a:path>
              </a:pathLst>
            </a:custGeom>
            <a:solidFill>
              <a:srgbClr val="D58B94"/>
            </a:solidFill>
            <a:ln w="9525" cap="flat">
              <a:noFill/>
              <a:prstDash val="solid"/>
              <a:miter/>
            </a:ln>
          </p:spPr>
          <p:txBody>
            <a:bodyPr rtlCol="0" anchor="ctr"/>
            <a:lstStyle/>
            <a:p>
              <a:endParaRPr lang="en-IN"/>
            </a:p>
          </p:txBody>
        </p:sp>
        <p:sp>
          <p:nvSpPr>
            <p:cNvPr id="3112" name="Freeform: Shape 3111">
              <a:extLst>
                <a:ext uri="{FF2B5EF4-FFF2-40B4-BE49-F238E27FC236}">
                  <a16:creationId xmlns:a16="http://schemas.microsoft.com/office/drawing/2014/main" xmlns="" id="{A923F0C7-77B9-E298-8F06-D77FF97FA0D7}"/>
                </a:ext>
              </a:extLst>
            </p:cNvPr>
            <p:cNvSpPr/>
            <p:nvPr/>
          </p:nvSpPr>
          <p:spPr>
            <a:xfrm>
              <a:off x="4125391" y="1127159"/>
              <a:ext cx="11417" cy="11240"/>
            </a:xfrm>
            <a:custGeom>
              <a:avLst/>
              <a:gdLst>
                <a:gd name="connsiteX0" fmla="*/ 10350 w 11417"/>
                <a:gd name="connsiteY0" fmla="*/ 2586 h 11240"/>
                <a:gd name="connsiteX1" fmla="*/ 9379 w 11417"/>
                <a:gd name="connsiteY1" fmla="*/ 9796 h 11240"/>
                <a:gd name="connsiteX2" fmla="*/ 9207 w 11417"/>
                <a:gd name="connsiteY2" fmla="*/ 9920 h 11240"/>
                <a:gd name="connsiteX3" fmla="*/ 1292 w 11417"/>
                <a:gd name="connsiteY3" fmla="*/ 9206 h 11240"/>
                <a:gd name="connsiteX4" fmla="*/ 2006 w 11417"/>
                <a:gd name="connsiteY4" fmla="*/ 1290 h 11240"/>
                <a:gd name="connsiteX5" fmla="*/ 9922 w 11417"/>
                <a:gd name="connsiteY5" fmla="*/ 2005 h 11240"/>
                <a:gd name="connsiteX6" fmla="*/ 10350 w 11417"/>
                <a:gd name="connsiteY6" fmla="*/ 2586 h 1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7" h="11240">
                  <a:moveTo>
                    <a:pt x="10350" y="2586"/>
                  </a:moveTo>
                  <a:cubicBezTo>
                    <a:pt x="12074" y="4843"/>
                    <a:pt x="11636" y="8072"/>
                    <a:pt x="9379" y="9796"/>
                  </a:cubicBezTo>
                  <a:cubicBezTo>
                    <a:pt x="9322" y="9834"/>
                    <a:pt x="9264" y="9882"/>
                    <a:pt x="9207" y="9920"/>
                  </a:cubicBezTo>
                  <a:cubicBezTo>
                    <a:pt x="6826" y="11911"/>
                    <a:pt x="3283" y="11587"/>
                    <a:pt x="1292" y="9206"/>
                  </a:cubicBezTo>
                  <a:cubicBezTo>
                    <a:pt x="-699" y="6815"/>
                    <a:pt x="-375" y="3272"/>
                    <a:pt x="2006" y="1290"/>
                  </a:cubicBezTo>
                  <a:cubicBezTo>
                    <a:pt x="4397" y="-700"/>
                    <a:pt x="7940" y="-377"/>
                    <a:pt x="9922" y="2005"/>
                  </a:cubicBezTo>
                  <a:cubicBezTo>
                    <a:pt x="10083" y="2186"/>
                    <a:pt x="10217" y="2386"/>
                    <a:pt x="10350" y="2586"/>
                  </a:cubicBezTo>
                  <a:close/>
                </a:path>
              </a:pathLst>
            </a:custGeom>
            <a:solidFill>
              <a:srgbClr val="D58B94"/>
            </a:solidFill>
            <a:ln w="9525" cap="flat">
              <a:noFill/>
              <a:prstDash val="solid"/>
              <a:miter/>
            </a:ln>
          </p:spPr>
          <p:txBody>
            <a:bodyPr rtlCol="0" anchor="ctr"/>
            <a:lstStyle/>
            <a:p>
              <a:endParaRPr lang="en-IN"/>
            </a:p>
          </p:txBody>
        </p:sp>
        <p:sp>
          <p:nvSpPr>
            <p:cNvPr id="3113" name="Freeform: Shape 3112">
              <a:extLst>
                <a:ext uri="{FF2B5EF4-FFF2-40B4-BE49-F238E27FC236}">
                  <a16:creationId xmlns:a16="http://schemas.microsoft.com/office/drawing/2014/main" xmlns="" id="{9C0914B7-2573-05A9-0200-33B767C9B7EE}"/>
                </a:ext>
              </a:extLst>
            </p:cNvPr>
            <p:cNvSpPr/>
            <p:nvPr/>
          </p:nvSpPr>
          <p:spPr>
            <a:xfrm>
              <a:off x="4110500" y="1131402"/>
              <a:ext cx="15279" cy="16004"/>
            </a:xfrm>
            <a:custGeom>
              <a:avLst/>
              <a:gdLst>
                <a:gd name="connsiteX0" fmla="*/ 13811 w 15279"/>
                <a:gd name="connsiteY0" fmla="*/ 3963 h 16004"/>
                <a:gd name="connsiteX1" fmla="*/ 12001 w 15279"/>
                <a:gd name="connsiteY1" fmla="*/ 15012 h 16004"/>
                <a:gd name="connsiteX2" fmla="*/ 1381 w 15279"/>
                <a:gd name="connsiteY2" fmla="*/ 11964 h 16004"/>
                <a:gd name="connsiteX3" fmla="*/ 1333 w 15279"/>
                <a:gd name="connsiteY3" fmla="*/ 11869 h 16004"/>
                <a:gd name="connsiteX4" fmla="*/ 3239 w 15279"/>
                <a:gd name="connsiteY4" fmla="*/ 915 h 16004"/>
                <a:gd name="connsiteX5" fmla="*/ 13811 w 15279"/>
                <a:gd name="connsiteY5" fmla="*/ 3963 h 1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9" h="16004">
                  <a:moveTo>
                    <a:pt x="13811" y="3963"/>
                  </a:moveTo>
                  <a:cubicBezTo>
                    <a:pt x="16316" y="7525"/>
                    <a:pt x="15507" y="12431"/>
                    <a:pt x="12001" y="15012"/>
                  </a:cubicBezTo>
                  <a:cubicBezTo>
                    <a:pt x="8229" y="17098"/>
                    <a:pt x="3477" y="15736"/>
                    <a:pt x="1381" y="11964"/>
                  </a:cubicBezTo>
                  <a:cubicBezTo>
                    <a:pt x="1371" y="11935"/>
                    <a:pt x="1353" y="11897"/>
                    <a:pt x="1333" y="11869"/>
                  </a:cubicBezTo>
                  <a:cubicBezTo>
                    <a:pt x="-1038" y="8287"/>
                    <a:pt x="-200" y="3487"/>
                    <a:pt x="3239" y="915"/>
                  </a:cubicBezTo>
                  <a:cubicBezTo>
                    <a:pt x="7010" y="-1095"/>
                    <a:pt x="11687" y="258"/>
                    <a:pt x="13811" y="3963"/>
                  </a:cubicBezTo>
                  <a:close/>
                </a:path>
              </a:pathLst>
            </a:custGeom>
            <a:solidFill>
              <a:srgbClr val="D58B94"/>
            </a:solidFill>
            <a:ln w="9525" cap="flat">
              <a:noFill/>
              <a:prstDash val="solid"/>
              <a:miter/>
            </a:ln>
          </p:spPr>
          <p:txBody>
            <a:bodyPr rtlCol="0" anchor="ctr"/>
            <a:lstStyle/>
            <a:p>
              <a:endParaRPr lang="en-IN"/>
            </a:p>
          </p:txBody>
        </p:sp>
        <p:sp>
          <p:nvSpPr>
            <p:cNvPr id="3114" name="Freeform: Shape 3113">
              <a:extLst>
                <a:ext uri="{FF2B5EF4-FFF2-40B4-BE49-F238E27FC236}">
                  <a16:creationId xmlns:a16="http://schemas.microsoft.com/office/drawing/2014/main" xmlns="" id="{1C630910-BFC0-E8BE-BE0D-EEF02ECDF627}"/>
                </a:ext>
              </a:extLst>
            </p:cNvPr>
            <p:cNvSpPr/>
            <p:nvPr/>
          </p:nvSpPr>
          <p:spPr>
            <a:xfrm>
              <a:off x="4136924" y="1121138"/>
              <a:ext cx="6780" cy="6861"/>
            </a:xfrm>
            <a:custGeom>
              <a:avLst/>
              <a:gdLst>
                <a:gd name="connsiteX0" fmla="*/ 6056 w 6780"/>
                <a:gd name="connsiteY0" fmla="*/ 1654 h 6861"/>
                <a:gd name="connsiteX1" fmla="*/ 5494 w 6780"/>
                <a:gd name="connsiteY1" fmla="*/ 6331 h 6861"/>
                <a:gd name="connsiteX2" fmla="*/ 5390 w 6780"/>
                <a:gd name="connsiteY2" fmla="*/ 6416 h 6861"/>
                <a:gd name="connsiteX3" fmla="*/ 627 w 6780"/>
                <a:gd name="connsiteY3" fmla="*/ 5178 h 6861"/>
                <a:gd name="connsiteX4" fmla="*/ 1294 w 6780"/>
                <a:gd name="connsiteY4" fmla="*/ 416 h 6861"/>
                <a:gd name="connsiteX5" fmla="*/ 6056 w 6780"/>
                <a:gd name="connsiteY5" fmla="*/ 1654 h 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80" h="6861">
                  <a:moveTo>
                    <a:pt x="6056" y="1654"/>
                  </a:moveTo>
                  <a:cubicBezTo>
                    <a:pt x="7190" y="3102"/>
                    <a:pt x="6942" y="5197"/>
                    <a:pt x="5494" y="6331"/>
                  </a:cubicBezTo>
                  <a:cubicBezTo>
                    <a:pt x="5466" y="6359"/>
                    <a:pt x="5428" y="6388"/>
                    <a:pt x="5390" y="6416"/>
                  </a:cubicBezTo>
                  <a:cubicBezTo>
                    <a:pt x="3723" y="7312"/>
                    <a:pt x="1646" y="6769"/>
                    <a:pt x="627" y="5178"/>
                  </a:cubicBezTo>
                  <a:cubicBezTo>
                    <a:pt x="-440" y="3664"/>
                    <a:pt x="-145" y="1578"/>
                    <a:pt x="1294" y="416"/>
                  </a:cubicBezTo>
                  <a:cubicBezTo>
                    <a:pt x="2961" y="-480"/>
                    <a:pt x="5037" y="63"/>
                    <a:pt x="6056" y="1654"/>
                  </a:cubicBezTo>
                  <a:close/>
                </a:path>
              </a:pathLst>
            </a:custGeom>
            <a:solidFill>
              <a:srgbClr val="D58B94"/>
            </a:solidFill>
            <a:ln w="9525" cap="flat">
              <a:noFill/>
              <a:prstDash val="solid"/>
              <a:miter/>
            </a:ln>
          </p:spPr>
          <p:txBody>
            <a:bodyPr rtlCol="0" anchor="ctr"/>
            <a:lstStyle/>
            <a:p>
              <a:endParaRPr lang="en-IN"/>
            </a:p>
          </p:txBody>
        </p:sp>
        <p:sp>
          <p:nvSpPr>
            <p:cNvPr id="3115" name="Freeform: Shape 3114">
              <a:extLst>
                <a:ext uri="{FF2B5EF4-FFF2-40B4-BE49-F238E27FC236}">
                  <a16:creationId xmlns:a16="http://schemas.microsoft.com/office/drawing/2014/main" xmlns="" id="{7EF5D1BF-F7EB-4B0B-6D57-A23F7D769AC7}"/>
                </a:ext>
              </a:extLst>
            </p:cNvPr>
            <p:cNvSpPr/>
            <p:nvPr/>
          </p:nvSpPr>
          <p:spPr>
            <a:xfrm>
              <a:off x="4142973" y="1133918"/>
              <a:ext cx="6041" cy="6162"/>
            </a:xfrm>
            <a:custGeom>
              <a:avLst/>
              <a:gdLst>
                <a:gd name="connsiteX0" fmla="*/ 5436 w 6041"/>
                <a:gd name="connsiteY0" fmla="*/ 1542 h 6162"/>
                <a:gd name="connsiteX1" fmla="*/ 4846 w 6041"/>
                <a:gd name="connsiteY1" fmla="*/ 5676 h 6162"/>
                <a:gd name="connsiteX2" fmla="*/ 4769 w 6041"/>
                <a:gd name="connsiteY2" fmla="*/ 5733 h 6162"/>
                <a:gd name="connsiteX3" fmla="*/ 598 w 6041"/>
                <a:gd name="connsiteY3" fmla="*/ 4628 h 6162"/>
                <a:gd name="connsiteX4" fmla="*/ 579 w 6041"/>
                <a:gd name="connsiteY4" fmla="*/ 4590 h 6162"/>
                <a:gd name="connsiteX5" fmla="*/ 1169 w 6041"/>
                <a:gd name="connsiteY5" fmla="*/ 456 h 6162"/>
                <a:gd name="connsiteX6" fmla="*/ 1245 w 6041"/>
                <a:gd name="connsiteY6" fmla="*/ 399 h 6162"/>
                <a:gd name="connsiteX7" fmla="*/ 5417 w 6041"/>
                <a:gd name="connsiteY7" fmla="*/ 1504 h 6162"/>
                <a:gd name="connsiteX8" fmla="*/ 5436 w 6041"/>
                <a:gd name="connsiteY8" fmla="*/ 154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6162">
                  <a:moveTo>
                    <a:pt x="5436" y="1542"/>
                  </a:moveTo>
                  <a:cubicBezTo>
                    <a:pt x="6417" y="2847"/>
                    <a:pt x="6151" y="4695"/>
                    <a:pt x="4846" y="5676"/>
                  </a:cubicBezTo>
                  <a:cubicBezTo>
                    <a:pt x="4827" y="5695"/>
                    <a:pt x="4798" y="5714"/>
                    <a:pt x="4769" y="5733"/>
                  </a:cubicBezTo>
                  <a:cubicBezTo>
                    <a:pt x="3312" y="6581"/>
                    <a:pt x="1445" y="6086"/>
                    <a:pt x="598" y="4628"/>
                  </a:cubicBezTo>
                  <a:cubicBezTo>
                    <a:pt x="598" y="4619"/>
                    <a:pt x="588" y="4600"/>
                    <a:pt x="579" y="4590"/>
                  </a:cubicBezTo>
                  <a:cubicBezTo>
                    <a:pt x="-403" y="3285"/>
                    <a:pt x="-136" y="1437"/>
                    <a:pt x="1169" y="456"/>
                  </a:cubicBezTo>
                  <a:cubicBezTo>
                    <a:pt x="1188" y="437"/>
                    <a:pt x="1217" y="418"/>
                    <a:pt x="1245" y="399"/>
                  </a:cubicBezTo>
                  <a:cubicBezTo>
                    <a:pt x="2703" y="-449"/>
                    <a:pt x="4569" y="47"/>
                    <a:pt x="5417" y="1504"/>
                  </a:cubicBezTo>
                  <a:cubicBezTo>
                    <a:pt x="5417" y="1514"/>
                    <a:pt x="5427" y="1533"/>
                    <a:pt x="5436" y="1542"/>
                  </a:cubicBezTo>
                  <a:close/>
                </a:path>
              </a:pathLst>
            </a:custGeom>
            <a:solidFill>
              <a:srgbClr val="D58B94"/>
            </a:solidFill>
            <a:ln w="9525" cap="flat">
              <a:noFill/>
              <a:prstDash val="solid"/>
              <a:miter/>
            </a:ln>
          </p:spPr>
          <p:txBody>
            <a:bodyPr rtlCol="0" anchor="ctr"/>
            <a:lstStyle/>
            <a:p>
              <a:endParaRPr lang="en-IN"/>
            </a:p>
          </p:txBody>
        </p:sp>
        <p:sp>
          <p:nvSpPr>
            <p:cNvPr id="3116" name="Freeform: Shape 3115">
              <a:extLst>
                <a:ext uri="{FF2B5EF4-FFF2-40B4-BE49-F238E27FC236}">
                  <a16:creationId xmlns:a16="http://schemas.microsoft.com/office/drawing/2014/main" xmlns="" id="{CD0069CD-DB3E-7211-8335-427886C6DD6A}"/>
                </a:ext>
              </a:extLst>
            </p:cNvPr>
            <p:cNvSpPr/>
            <p:nvPr/>
          </p:nvSpPr>
          <p:spPr>
            <a:xfrm>
              <a:off x="4141008" y="1144280"/>
              <a:ext cx="9270" cy="9442"/>
            </a:xfrm>
            <a:custGeom>
              <a:avLst/>
              <a:gdLst>
                <a:gd name="connsiteX0" fmla="*/ 8354 w 9270"/>
                <a:gd name="connsiteY0" fmla="*/ 2324 h 9442"/>
                <a:gd name="connsiteX1" fmla="*/ 7421 w 9270"/>
                <a:gd name="connsiteY1" fmla="*/ 8725 h 9442"/>
                <a:gd name="connsiteX2" fmla="*/ 7307 w 9270"/>
                <a:gd name="connsiteY2" fmla="*/ 8801 h 9442"/>
                <a:gd name="connsiteX3" fmla="*/ 829 w 9270"/>
                <a:gd name="connsiteY3" fmla="*/ 7182 h 9442"/>
                <a:gd name="connsiteX4" fmla="*/ 1972 w 9270"/>
                <a:gd name="connsiteY4" fmla="*/ 610 h 9442"/>
                <a:gd name="connsiteX5" fmla="*/ 8345 w 9270"/>
                <a:gd name="connsiteY5" fmla="*/ 2315 h 9442"/>
                <a:gd name="connsiteX6" fmla="*/ 8354 w 9270"/>
                <a:gd name="connsiteY6" fmla="*/ 2324 h 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70" h="9442">
                  <a:moveTo>
                    <a:pt x="8354" y="2324"/>
                  </a:moveTo>
                  <a:cubicBezTo>
                    <a:pt x="9859" y="4353"/>
                    <a:pt x="9440" y="7211"/>
                    <a:pt x="7421" y="8725"/>
                  </a:cubicBezTo>
                  <a:cubicBezTo>
                    <a:pt x="7383" y="8744"/>
                    <a:pt x="7345" y="8773"/>
                    <a:pt x="7307" y="8801"/>
                  </a:cubicBezTo>
                  <a:cubicBezTo>
                    <a:pt x="5059" y="10068"/>
                    <a:pt x="2220" y="9354"/>
                    <a:pt x="829" y="7182"/>
                  </a:cubicBezTo>
                  <a:cubicBezTo>
                    <a:pt x="-647" y="5049"/>
                    <a:pt x="-132" y="2124"/>
                    <a:pt x="1972" y="610"/>
                  </a:cubicBezTo>
                  <a:cubicBezTo>
                    <a:pt x="4201" y="-676"/>
                    <a:pt x="7059" y="86"/>
                    <a:pt x="8345" y="2315"/>
                  </a:cubicBezTo>
                  <a:cubicBezTo>
                    <a:pt x="8354" y="2315"/>
                    <a:pt x="8354" y="2324"/>
                    <a:pt x="8354" y="2324"/>
                  </a:cubicBezTo>
                  <a:close/>
                </a:path>
              </a:pathLst>
            </a:custGeom>
            <a:solidFill>
              <a:srgbClr val="D58B94"/>
            </a:solidFill>
            <a:ln w="9525" cap="flat">
              <a:noFill/>
              <a:prstDash val="solid"/>
              <a:miter/>
            </a:ln>
          </p:spPr>
          <p:txBody>
            <a:bodyPr rtlCol="0" anchor="ctr"/>
            <a:lstStyle/>
            <a:p>
              <a:endParaRPr lang="en-IN"/>
            </a:p>
          </p:txBody>
        </p:sp>
        <p:sp>
          <p:nvSpPr>
            <p:cNvPr id="3117" name="Freeform: Shape 3116">
              <a:extLst>
                <a:ext uri="{FF2B5EF4-FFF2-40B4-BE49-F238E27FC236}">
                  <a16:creationId xmlns:a16="http://schemas.microsoft.com/office/drawing/2014/main" xmlns="" id="{02070994-9DD8-D3BB-E551-9B9B64CBBD8A}"/>
                </a:ext>
              </a:extLst>
            </p:cNvPr>
            <p:cNvSpPr/>
            <p:nvPr/>
          </p:nvSpPr>
          <p:spPr>
            <a:xfrm>
              <a:off x="4126738" y="1150350"/>
              <a:ext cx="11346" cy="11874"/>
            </a:xfrm>
            <a:custGeom>
              <a:avLst/>
              <a:gdLst>
                <a:gd name="connsiteX0" fmla="*/ 10242 w 11346"/>
                <a:gd name="connsiteY0" fmla="*/ 2922 h 11874"/>
                <a:gd name="connsiteX1" fmla="*/ 8975 w 11346"/>
                <a:gd name="connsiteY1" fmla="*/ 10904 h 11874"/>
                <a:gd name="connsiteX2" fmla="*/ 8813 w 11346"/>
                <a:gd name="connsiteY2" fmla="*/ 11018 h 11874"/>
                <a:gd name="connsiteX3" fmla="*/ 1203 w 11346"/>
                <a:gd name="connsiteY3" fmla="*/ 9265 h 11874"/>
                <a:gd name="connsiteX4" fmla="*/ 1003 w 11346"/>
                <a:gd name="connsiteY4" fmla="*/ 8922 h 11874"/>
                <a:gd name="connsiteX5" fmla="*/ 2431 w 11346"/>
                <a:gd name="connsiteY5" fmla="*/ 826 h 11874"/>
                <a:gd name="connsiteX6" fmla="*/ 10042 w 11346"/>
                <a:gd name="connsiteY6" fmla="*/ 2579 h 11874"/>
                <a:gd name="connsiteX7" fmla="*/ 10242 w 11346"/>
                <a:gd name="connsiteY7" fmla="*/ 2922 h 1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46" h="11874">
                  <a:moveTo>
                    <a:pt x="10242" y="2922"/>
                  </a:moveTo>
                  <a:cubicBezTo>
                    <a:pt x="12099" y="5474"/>
                    <a:pt x="11528" y="9046"/>
                    <a:pt x="8975" y="10904"/>
                  </a:cubicBezTo>
                  <a:cubicBezTo>
                    <a:pt x="8918" y="10942"/>
                    <a:pt x="8870" y="10980"/>
                    <a:pt x="8813" y="11018"/>
                  </a:cubicBezTo>
                  <a:cubicBezTo>
                    <a:pt x="6222" y="12637"/>
                    <a:pt x="2822" y="11847"/>
                    <a:pt x="1203" y="9265"/>
                  </a:cubicBezTo>
                  <a:cubicBezTo>
                    <a:pt x="1126" y="9151"/>
                    <a:pt x="1060" y="9037"/>
                    <a:pt x="1003" y="8922"/>
                  </a:cubicBezTo>
                  <a:cubicBezTo>
                    <a:pt x="-788" y="6284"/>
                    <a:pt x="-150" y="2693"/>
                    <a:pt x="2431" y="826"/>
                  </a:cubicBezTo>
                  <a:cubicBezTo>
                    <a:pt x="5022" y="-793"/>
                    <a:pt x="8423" y="-3"/>
                    <a:pt x="10042" y="2579"/>
                  </a:cubicBezTo>
                  <a:cubicBezTo>
                    <a:pt x="10118" y="2693"/>
                    <a:pt x="10185" y="2807"/>
                    <a:pt x="10242" y="2922"/>
                  </a:cubicBezTo>
                  <a:close/>
                </a:path>
              </a:pathLst>
            </a:custGeom>
            <a:solidFill>
              <a:srgbClr val="D58B94"/>
            </a:solidFill>
            <a:ln w="9525" cap="flat">
              <a:noFill/>
              <a:prstDash val="solid"/>
              <a:miter/>
            </a:ln>
          </p:spPr>
          <p:txBody>
            <a:bodyPr rtlCol="0" anchor="ctr"/>
            <a:lstStyle/>
            <a:p>
              <a:endParaRPr lang="en-IN"/>
            </a:p>
          </p:txBody>
        </p:sp>
        <p:sp>
          <p:nvSpPr>
            <p:cNvPr id="3118" name="Freeform: Shape 3117">
              <a:extLst>
                <a:ext uri="{FF2B5EF4-FFF2-40B4-BE49-F238E27FC236}">
                  <a16:creationId xmlns:a16="http://schemas.microsoft.com/office/drawing/2014/main" xmlns="" id="{69ABB26A-0AB3-D446-9648-EAFA719EC9B1}"/>
                </a:ext>
              </a:extLst>
            </p:cNvPr>
            <p:cNvSpPr/>
            <p:nvPr/>
          </p:nvSpPr>
          <p:spPr>
            <a:xfrm>
              <a:off x="4104155" y="1149009"/>
              <a:ext cx="10861" cy="10751"/>
            </a:xfrm>
            <a:custGeom>
              <a:avLst/>
              <a:gdLst>
                <a:gd name="connsiteX0" fmla="*/ 10345 w 10861"/>
                <a:gd name="connsiteY0" fmla="*/ 3025 h 10751"/>
                <a:gd name="connsiteX1" fmla="*/ 7697 w 10861"/>
                <a:gd name="connsiteY1" fmla="*/ 10235 h 10751"/>
                <a:gd name="connsiteX2" fmla="*/ 487 w 10861"/>
                <a:gd name="connsiteY2" fmla="*/ 7577 h 10751"/>
                <a:gd name="connsiteX3" fmla="*/ 2630 w 10861"/>
                <a:gd name="connsiteY3" fmla="*/ 643 h 10751"/>
                <a:gd name="connsiteX4" fmla="*/ 10345 w 10861"/>
                <a:gd name="connsiteY4" fmla="*/ 3025 h 10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1" h="10751">
                  <a:moveTo>
                    <a:pt x="10345" y="3025"/>
                  </a:moveTo>
                  <a:cubicBezTo>
                    <a:pt x="11602" y="5749"/>
                    <a:pt x="10421" y="8968"/>
                    <a:pt x="7697" y="10235"/>
                  </a:cubicBezTo>
                  <a:cubicBezTo>
                    <a:pt x="4973" y="11492"/>
                    <a:pt x="1744" y="10302"/>
                    <a:pt x="487" y="7577"/>
                  </a:cubicBezTo>
                  <a:cubicBezTo>
                    <a:pt x="-675" y="5063"/>
                    <a:pt x="248" y="2072"/>
                    <a:pt x="2630" y="643"/>
                  </a:cubicBezTo>
                  <a:cubicBezTo>
                    <a:pt x="5421" y="-824"/>
                    <a:pt x="8869" y="243"/>
                    <a:pt x="10345" y="3025"/>
                  </a:cubicBezTo>
                  <a:close/>
                </a:path>
              </a:pathLst>
            </a:custGeom>
            <a:solidFill>
              <a:srgbClr val="D58B94"/>
            </a:solidFill>
            <a:ln w="9525" cap="flat">
              <a:noFill/>
              <a:prstDash val="solid"/>
              <a:miter/>
            </a:ln>
          </p:spPr>
          <p:txBody>
            <a:bodyPr rtlCol="0" anchor="ctr"/>
            <a:lstStyle/>
            <a:p>
              <a:endParaRPr lang="en-IN"/>
            </a:p>
          </p:txBody>
        </p:sp>
        <p:sp>
          <p:nvSpPr>
            <p:cNvPr id="3119" name="Freeform: Shape 3118">
              <a:extLst>
                <a:ext uri="{FF2B5EF4-FFF2-40B4-BE49-F238E27FC236}">
                  <a16:creationId xmlns:a16="http://schemas.microsoft.com/office/drawing/2014/main" xmlns="" id="{43144DDE-7B3F-97EC-326B-13FD47FA0728}"/>
                </a:ext>
              </a:extLst>
            </p:cNvPr>
            <p:cNvSpPr/>
            <p:nvPr/>
          </p:nvSpPr>
          <p:spPr>
            <a:xfrm>
              <a:off x="4115356" y="1162641"/>
              <a:ext cx="4411" cy="4436"/>
            </a:xfrm>
            <a:custGeom>
              <a:avLst/>
              <a:gdLst>
                <a:gd name="connsiteX0" fmla="*/ 4002 w 4411"/>
                <a:gd name="connsiteY0" fmla="*/ 1108 h 4436"/>
                <a:gd name="connsiteX1" fmla="*/ 3526 w 4411"/>
                <a:gd name="connsiteY1" fmla="*/ 4032 h 4436"/>
                <a:gd name="connsiteX2" fmla="*/ 3336 w 4411"/>
                <a:gd name="connsiteY2" fmla="*/ 4156 h 4436"/>
                <a:gd name="connsiteX3" fmla="*/ 383 w 4411"/>
                <a:gd name="connsiteY3" fmla="*/ 3298 h 4436"/>
                <a:gd name="connsiteX4" fmla="*/ 859 w 4411"/>
                <a:gd name="connsiteY4" fmla="*/ 374 h 4436"/>
                <a:gd name="connsiteX5" fmla="*/ 1050 w 4411"/>
                <a:gd name="connsiteY5" fmla="*/ 250 h 4436"/>
                <a:gd name="connsiteX6" fmla="*/ 4002 w 4411"/>
                <a:gd name="connsiteY6" fmla="*/ 1108 h 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1" h="4436">
                  <a:moveTo>
                    <a:pt x="4002" y="1108"/>
                  </a:moveTo>
                  <a:cubicBezTo>
                    <a:pt x="4679" y="2051"/>
                    <a:pt x="4469" y="3356"/>
                    <a:pt x="3526" y="4032"/>
                  </a:cubicBezTo>
                  <a:cubicBezTo>
                    <a:pt x="3469" y="4079"/>
                    <a:pt x="3402" y="4118"/>
                    <a:pt x="3336" y="4156"/>
                  </a:cubicBezTo>
                  <a:cubicBezTo>
                    <a:pt x="2278" y="4727"/>
                    <a:pt x="964" y="4346"/>
                    <a:pt x="383" y="3298"/>
                  </a:cubicBezTo>
                  <a:cubicBezTo>
                    <a:pt x="-294" y="2355"/>
                    <a:pt x="-84" y="1050"/>
                    <a:pt x="859" y="374"/>
                  </a:cubicBezTo>
                  <a:cubicBezTo>
                    <a:pt x="916" y="327"/>
                    <a:pt x="983" y="288"/>
                    <a:pt x="1050" y="250"/>
                  </a:cubicBezTo>
                  <a:cubicBezTo>
                    <a:pt x="2107" y="-321"/>
                    <a:pt x="3421" y="60"/>
                    <a:pt x="4002" y="1108"/>
                  </a:cubicBezTo>
                  <a:close/>
                </a:path>
              </a:pathLst>
            </a:custGeom>
            <a:solidFill>
              <a:srgbClr val="D58B94"/>
            </a:solidFill>
            <a:ln w="9525" cap="flat">
              <a:noFill/>
              <a:prstDash val="solid"/>
              <a:miter/>
            </a:ln>
          </p:spPr>
          <p:txBody>
            <a:bodyPr rtlCol="0" anchor="ctr"/>
            <a:lstStyle/>
            <a:p>
              <a:endParaRPr lang="en-IN"/>
            </a:p>
          </p:txBody>
        </p:sp>
        <p:sp>
          <p:nvSpPr>
            <p:cNvPr id="3120" name="Freeform: Shape 3119">
              <a:extLst>
                <a:ext uri="{FF2B5EF4-FFF2-40B4-BE49-F238E27FC236}">
                  <a16:creationId xmlns:a16="http://schemas.microsoft.com/office/drawing/2014/main" xmlns="" id="{F795CA20-F5F0-9615-A334-3EBA0E9CB80C}"/>
                </a:ext>
              </a:extLst>
            </p:cNvPr>
            <p:cNvSpPr/>
            <p:nvPr/>
          </p:nvSpPr>
          <p:spPr>
            <a:xfrm>
              <a:off x="4089230" y="1085692"/>
              <a:ext cx="8172" cy="8840"/>
            </a:xfrm>
            <a:custGeom>
              <a:avLst/>
              <a:gdLst>
                <a:gd name="connsiteX0" fmla="*/ 7269 w 8172"/>
                <a:gd name="connsiteY0" fmla="*/ 2333 h 8840"/>
                <a:gd name="connsiteX1" fmla="*/ 6602 w 8172"/>
                <a:gd name="connsiteY1" fmla="*/ 8334 h 8840"/>
                <a:gd name="connsiteX2" fmla="*/ 934 w 8172"/>
                <a:gd name="connsiteY2" fmla="*/ 6610 h 8840"/>
                <a:gd name="connsiteX3" fmla="*/ 887 w 8172"/>
                <a:gd name="connsiteY3" fmla="*/ 6524 h 8840"/>
                <a:gd name="connsiteX4" fmla="*/ 1554 w 8172"/>
                <a:gd name="connsiteY4" fmla="*/ 428 h 8840"/>
                <a:gd name="connsiteX5" fmla="*/ 7269 w 8172"/>
                <a:gd name="connsiteY5" fmla="*/ 2333 h 8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72" h="8840">
                  <a:moveTo>
                    <a:pt x="7269" y="2333"/>
                  </a:moveTo>
                  <a:cubicBezTo>
                    <a:pt x="8678" y="4190"/>
                    <a:pt x="8383" y="6829"/>
                    <a:pt x="6602" y="8334"/>
                  </a:cubicBezTo>
                  <a:cubicBezTo>
                    <a:pt x="4563" y="9420"/>
                    <a:pt x="2020" y="8648"/>
                    <a:pt x="934" y="6610"/>
                  </a:cubicBezTo>
                  <a:cubicBezTo>
                    <a:pt x="915" y="6581"/>
                    <a:pt x="906" y="6553"/>
                    <a:pt x="887" y="6524"/>
                  </a:cubicBezTo>
                  <a:cubicBezTo>
                    <a:pt x="-532" y="4638"/>
                    <a:pt x="-247" y="1961"/>
                    <a:pt x="1554" y="428"/>
                  </a:cubicBezTo>
                  <a:cubicBezTo>
                    <a:pt x="3659" y="-610"/>
                    <a:pt x="6202" y="237"/>
                    <a:pt x="7269" y="2333"/>
                  </a:cubicBezTo>
                  <a:close/>
                </a:path>
              </a:pathLst>
            </a:custGeom>
            <a:solidFill>
              <a:srgbClr val="D58B94"/>
            </a:solidFill>
            <a:ln w="9525" cap="flat">
              <a:noFill/>
              <a:prstDash val="solid"/>
              <a:miter/>
            </a:ln>
          </p:spPr>
          <p:txBody>
            <a:bodyPr rtlCol="0" anchor="ctr"/>
            <a:lstStyle/>
            <a:p>
              <a:endParaRPr lang="en-IN"/>
            </a:p>
          </p:txBody>
        </p:sp>
        <p:sp>
          <p:nvSpPr>
            <p:cNvPr id="3121" name="Freeform: Shape 3120">
              <a:extLst>
                <a:ext uri="{FF2B5EF4-FFF2-40B4-BE49-F238E27FC236}">
                  <a16:creationId xmlns:a16="http://schemas.microsoft.com/office/drawing/2014/main" xmlns="" id="{09CBC89E-4437-5CD9-BDF6-E06F95F1AB9D}"/>
                </a:ext>
              </a:extLst>
            </p:cNvPr>
            <p:cNvSpPr/>
            <p:nvPr/>
          </p:nvSpPr>
          <p:spPr>
            <a:xfrm>
              <a:off x="4077052" y="1097036"/>
              <a:ext cx="10382" cy="10803"/>
            </a:xfrm>
            <a:custGeom>
              <a:avLst/>
              <a:gdLst>
                <a:gd name="connsiteX0" fmla="*/ 9350 w 10382"/>
                <a:gd name="connsiteY0" fmla="*/ 2895 h 10803"/>
                <a:gd name="connsiteX1" fmla="*/ 8302 w 10382"/>
                <a:gd name="connsiteY1" fmla="*/ 10096 h 10803"/>
                <a:gd name="connsiteX2" fmla="*/ 8111 w 10382"/>
                <a:gd name="connsiteY2" fmla="*/ 10230 h 10803"/>
                <a:gd name="connsiteX3" fmla="*/ 968 w 10382"/>
                <a:gd name="connsiteY3" fmla="*/ 7849 h 10803"/>
                <a:gd name="connsiteX4" fmla="*/ 2168 w 10382"/>
                <a:gd name="connsiteY4" fmla="*/ 543 h 10803"/>
                <a:gd name="connsiteX5" fmla="*/ 2206 w 10382"/>
                <a:gd name="connsiteY5" fmla="*/ 514 h 10803"/>
                <a:gd name="connsiteX6" fmla="*/ 9350 w 10382"/>
                <a:gd name="connsiteY6" fmla="*/ 2895 h 1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2" h="10803">
                  <a:moveTo>
                    <a:pt x="9350" y="2895"/>
                  </a:moveTo>
                  <a:cubicBezTo>
                    <a:pt x="11045" y="5172"/>
                    <a:pt x="10578" y="8391"/>
                    <a:pt x="8302" y="10096"/>
                  </a:cubicBezTo>
                  <a:cubicBezTo>
                    <a:pt x="8235" y="10144"/>
                    <a:pt x="8178" y="10182"/>
                    <a:pt x="8111" y="10230"/>
                  </a:cubicBezTo>
                  <a:cubicBezTo>
                    <a:pt x="5482" y="11535"/>
                    <a:pt x="2282" y="10477"/>
                    <a:pt x="968" y="7849"/>
                  </a:cubicBezTo>
                  <a:cubicBezTo>
                    <a:pt x="-718" y="5496"/>
                    <a:pt x="-175" y="2229"/>
                    <a:pt x="2168" y="543"/>
                  </a:cubicBezTo>
                  <a:cubicBezTo>
                    <a:pt x="2187" y="533"/>
                    <a:pt x="2196" y="524"/>
                    <a:pt x="2206" y="514"/>
                  </a:cubicBezTo>
                  <a:cubicBezTo>
                    <a:pt x="4844" y="-743"/>
                    <a:pt x="7997" y="314"/>
                    <a:pt x="9350" y="2895"/>
                  </a:cubicBezTo>
                  <a:close/>
                </a:path>
              </a:pathLst>
            </a:custGeom>
            <a:solidFill>
              <a:srgbClr val="D58B94"/>
            </a:solidFill>
            <a:ln w="9525" cap="flat">
              <a:noFill/>
              <a:prstDash val="solid"/>
              <a:miter/>
            </a:ln>
          </p:spPr>
          <p:txBody>
            <a:bodyPr rtlCol="0" anchor="ctr"/>
            <a:lstStyle/>
            <a:p>
              <a:endParaRPr lang="en-IN"/>
            </a:p>
          </p:txBody>
        </p:sp>
        <p:sp>
          <p:nvSpPr>
            <p:cNvPr id="3122" name="Freeform: Shape 3121">
              <a:extLst>
                <a:ext uri="{FF2B5EF4-FFF2-40B4-BE49-F238E27FC236}">
                  <a16:creationId xmlns:a16="http://schemas.microsoft.com/office/drawing/2014/main" xmlns="" id="{DAF949F3-3302-7CC1-216B-5D860804D2DE}"/>
                </a:ext>
              </a:extLst>
            </p:cNvPr>
            <p:cNvSpPr/>
            <p:nvPr/>
          </p:nvSpPr>
          <p:spPr>
            <a:xfrm>
              <a:off x="4134638" y="1173560"/>
              <a:ext cx="8232" cy="8602"/>
            </a:xfrm>
            <a:custGeom>
              <a:avLst/>
              <a:gdLst>
                <a:gd name="connsiteX0" fmla="*/ 7294 w 8232"/>
                <a:gd name="connsiteY0" fmla="*/ 2286 h 8602"/>
                <a:gd name="connsiteX1" fmla="*/ 6903 w 8232"/>
                <a:gd name="connsiteY1" fmla="*/ 7658 h 8602"/>
                <a:gd name="connsiteX2" fmla="*/ 1522 w 8232"/>
                <a:gd name="connsiteY2" fmla="*/ 7268 h 8602"/>
                <a:gd name="connsiteX3" fmla="*/ 912 w 8232"/>
                <a:gd name="connsiteY3" fmla="*/ 6286 h 8602"/>
                <a:gd name="connsiteX4" fmla="*/ 1303 w 8232"/>
                <a:gd name="connsiteY4" fmla="*/ 914 h 8602"/>
                <a:gd name="connsiteX5" fmla="*/ 6684 w 8232"/>
                <a:gd name="connsiteY5" fmla="*/ 1305 h 8602"/>
                <a:gd name="connsiteX6" fmla="*/ 7294 w 8232"/>
                <a:gd name="connsiteY6" fmla="*/ 2286 h 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2" h="8602">
                  <a:moveTo>
                    <a:pt x="7294" y="2286"/>
                  </a:moveTo>
                  <a:cubicBezTo>
                    <a:pt x="8666" y="3877"/>
                    <a:pt x="8494" y="6286"/>
                    <a:pt x="6903" y="7658"/>
                  </a:cubicBezTo>
                  <a:cubicBezTo>
                    <a:pt x="5303" y="9039"/>
                    <a:pt x="2903" y="8858"/>
                    <a:pt x="1522" y="7268"/>
                  </a:cubicBezTo>
                  <a:cubicBezTo>
                    <a:pt x="1274" y="6972"/>
                    <a:pt x="1065" y="6639"/>
                    <a:pt x="912" y="6286"/>
                  </a:cubicBezTo>
                  <a:cubicBezTo>
                    <a:pt x="-459" y="4696"/>
                    <a:pt x="-288" y="2286"/>
                    <a:pt x="1303" y="914"/>
                  </a:cubicBezTo>
                  <a:cubicBezTo>
                    <a:pt x="2903" y="-467"/>
                    <a:pt x="5303" y="-286"/>
                    <a:pt x="6684" y="1305"/>
                  </a:cubicBezTo>
                  <a:cubicBezTo>
                    <a:pt x="6932" y="1600"/>
                    <a:pt x="7142" y="1934"/>
                    <a:pt x="7294" y="2286"/>
                  </a:cubicBezTo>
                  <a:close/>
                </a:path>
              </a:pathLst>
            </a:custGeom>
            <a:solidFill>
              <a:srgbClr val="D58B94"/>
            </a:solidFill>
            <a:ln w="9525" cap="flat">
              <a:noFill/>
              <a:prstDash val="solid"/>
              <a:miter/>
            </a:ln>
          </p:spPr>
          <p:txBody>
            <a:bodyPr rtlCol="0" anchor="ctr"/>
            <a:lstStyle/>
            <a:p>
              <a:endParaRPr lang="en-IN"/>
            </a:p>
          </p:txBody>
        </p:sp>
        <p:sp>
          <p:nvSpPr>
            <p:cNvPr id="3123" name="Freeform: Shape 3122">
              <a:extLst>
                <a:ext uri="{FF2B5EF4-FFF2-40B4-BE49-F238E27FC236}">
                  <a16:creationId xmlns:a16="http://schemas.microsoft.com/office/drawing/2014/main" xmlns="" id="{3FB08D9B-48D5-B522-CEAA-5834E7B49C64}"/>
                </a:ext>
              </a:extLst>
            </p:cNvPr>
            <p:cNvSpPr/>
            <p:nvPr/>
          </p:nvSpPr>
          <p:spPr>
            <a:xfrm>
              <a:off x="4124169" y="1163521"/>
              <a:ext cx="11085" cy="11229"/>
            </a:xfrm>
            <a:custGeom>
              <a:avLst/>
              <a:gdLst>
                <a:gd name="connsiteX0" fmla="*/ 10144 w 11085"/>
                <a:gd name="connsiteY0" fmla="*/ 2799 h 11229"/>
                <a:gd name="connsiteX1" fmla="*/ 8610 w 11085"/>
                <a:gd name="connsiteY1" fmla="*/ 10457 h 11229"/>
                <a:gd name="connsiteX2" fmla="*/ 8525 w 11085"/>
                <a:gd name="connsiteY2" fmla="*/ 10515 h 11229"/>
                <a:gd name="connsiteX3" fmla="*/ 905 w 11085"/>
                <a:gd name="connsiteY3" fmla="*/ 8324 h 11229"/>
                <a:gd name="connsiteX4" fmla="*/ 2390 w 11085"/>
                <a:gd name="connsiteY4" fmla="*/ 790 h 11229"/>
                <a:gd name="connsiteX5" fmla="*/ 2524 w 11085"/>
                <a:gd name="connsiteY5" fmla="*/ 704 h 11229"/>
                <a:gd name="connsiteX6" fmla="*/ 10144 w 11085"/>
                <a:gd name="connsiteY6" fmla="*/ 2799 h 1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85" h="11229">
                  <a:moveTo>
                    <a:pt x="10144" y="2799"/>
                  </a:moveTo>
                  <a:cubicBezTo>
                    <a:pt x="11839" y="5342"/>
                    <a:pt x="11144" y="8771"/>
                    <a:pt x="8610" y="10457"/>
                  </a:cubicBezTo>
                  <a:cubicBezTo>
                    <a:pt x="8582" y="10476"/>
                    <a:pt x="8553" y="10495"/>
                    <a:pt x="8525" y="10515"/>
                  </a:cubicBezTo>
                  <a:cubicBezTo>
                    <a:pt x="5810" y="12010"/>
                    <a:pt x="2409" y="11029"/>
                    <a:pt x="905" y="8324"/>
                  </a:cubicBezTo>
                  <a:cubicBezTo>
                    <a:pt x="-762" y="5838"/>
                    <a:pt x="-96" y="2456"/>
                    <a:pt x="2390" y="790"/>
                  </a:cubicBezTo>
                  <a:cubicBezTo>
                    <a:pt x="2438" y="761"/>
                    <a:pt x="2476" y="732"/>
                    <a:pt x="2524" y="704"/>
                  </a:cubicBezTo>
                  <a:cubicBezTo>
                    <a:pt x="5210" y="-801"/>
                    <a:pt x="8610" y="132"/>
                    <a:pt x="10144" y="2799"/>
                  </a:cubicBezTo>
                  <a:close/>
                </a:path>
              </a:pathLst>
            </a:custGeom>
            <a:solidFill>
              <a:srgbClr val="D58B94"/>
            </a:solidFill>
            <a:ln w="9525" cap="flat">
              <a:noFill/>
              <a:prstDash val="solid"/>
              <a:miter/>
            </a:ln>
          </p:spPr>
          <p:txBody>
            <a:bodyPr rtlCol="0" anchor="ctr"/>
            <a:lstStyle/>
            <a:p>
              <a:endParaRPr lang="en-IN"/>
            </a:p>
          </p:txBody>
        </p:sp>
        <p:sp>
          <p:nvSpPr>
            <p:cNvPr id="3124" name="Freeform: Shape 3123">
              <a:extLst>
                <a:ext uri="{FF2B5EF4-FFF2-40B4-BE49-F238E27FC236}">
                  <a16:creationId xmlns:a16="http://schemas.microsoft.com/office/drawing/2014/main" xmlns="" id="{84A315F5-5D31-8316-B4BB-A84047A4AE94}"/>
                </a:ext>
              </a:extLst>
            </p:cNvPr>
            <p:cNvSpPr/>
            <p:nvPr/>
          </p:nvSpPr>
          <p:spPr>
            <a:xfrm>
              <a:off x="4118685" y="1174041"/>
              <a:ext cx="7915" cy="8036"/>
            </a:xfrm>
            <a:custGeom>
              <a:avLst/>
              <a:gdLst>
                <a:gd name="connsiteX0" fmla="*/ 7246 w 7915"/>
                <a:gd name="connsiteY0" fmla="*/ 2091 h 8036"/>
                <a:gd name="connsiteX1" fmla="*/ 6226 w 7915"/>
                <a:gd name="connsiteY1" fmla="*/ 7377 h 8036"/>
                <a:gd name="connsiteX2" fmla="*/ 6007 w 7915"/>
                <a:gd name="connsiteY2" fmla="*/ 7520 h 8036"/>
                <a:gd name="connsiteX3" fmla="*/ 692 w 7915"/>
                <a:gd name="connsiteY3" fmla="*/ 6025 h 8036"/>
                <a:gd name="connsiteX4" fmla="*/ 673 w 7915"/>
                <a:gd name="connsiteY4" fmla="*/ 5996 h 8036"/>
                <a:gd name="connsiteX5" fmla="*/ 1673 w 7915"/>
                <a:gd name="connsiteY5" fmla="*/ 567 h 8036"/>
                <a:gd name="connsiteX6" fmla="*/ 1816 w 7915"/>
                <a:gd name="connsiteY6" fmla="*/ 471 h 8036"/>
                <a:gd name="connsiteX7" fmla="*/ 7236 w 7915"/>
                <a:gd name="connsiteY7" fmla="*/ 2081 h 8036"/>
                <a:gd name="connsiteX8" fmla="*/ 7246 w 7915"/>
                <a:gd name="connsiteY8" fmla="*/ 2091 h 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 h="8036">
                  <a:moveTo>
                    <a:pt x="7246" y="2091"/>
                  </a:moveTo>
                  <a:cubicBezTo>
                    <a:pt x="8427" y="3834"/>
                    <a:pt x="7969" y="6206"/>
                    <a:pt x="6226" y="7377"/>
                  </a:cubicBezTo>
                  <a:cubicBezTo>
                    <a:pt x="6160" y="7434"/>
                    <a:pt x="6083" y="7472"/>
                    <a:pt x="6007" y="7520"/>
                  </a:cubicBezTo>
                  <a:cubicBezTo>
                    <a:pt x="4131" y="8577"/>
                    <a:pt x="1750" y="7910"/>
                    <a:pt x="692" y="6025"/>
                  </a:cubicBezTo>
                  <a:cubicBezTo>
                    <a:pt x="683" y="6015"/>
                    <a:pt x="683" y="6006"/>
                    <a:pt x="673" y="5996"/>
                  </a:cubicBezTo>
                  <a:cubicBezTo>
                    <a:pt x="-546" y="4224"/>
                    <a:pt x="-98" y="1786"/>
                    <a:pt x="1673" y="567"/>
                  </a:cubicBezTo>
                  <a:cubicBezTo>
                    <a:pt x="1721" y="529"/>
                    <a:pt x="1769" y="500"/>
                    <a:pt x="1816" y="471"/>
                  </a:cubicBezTo>
                  <a:cubicBezTo>
                    <a:pt x="3759" y="-586"/>
                    <a:pt x="6188" y="138"/>
                    <a:pt x="7236" y="2081"/>
                  </a:cubicBezTo>
                  <a:cubicBezTo>
                    <a:pt x="7246" y="2081"/>
                    <a:pt x="7246" y="2091"/>
                    <a:pt x="7246" y="2091"/>
                  </a:cubicBezTo>
                  <a:close/>
                </a:path>
              </a:pathLst>
            </a:custGeom>
            <a:solidFill>
              <a:srgbClr val="D58B94"/>
            </a:solidFill>
            <a:ln w="9525" cap="flat">
              <a:noFill/>
              <a:prstDash val="solid"/>
              <a:miter/>
            </a:ln>
          </p:spPr>
          <p:txBody>
            <a:bodyPr rtlCol="0" anchor="ctr"/>
            <a:lstStyle/>
            <a:p>
              <a:endParaRPr lang="en-IN"/>
            </a:p>
          </p:txBody>
        </p:sp>
        <p:sp>
          <p:nvSpPr>
            <p:cNvPr id="3125" name="Freeform: Shape 3124">
              <a:extLst>
                <a:ext uri="{FF2B5EF4-FFF2-40B4-BE49-F238E27FC236}">
                  <a16:creationId xmlns:a16="http://schemas.microsoft.com/office/drawing/2014/main" xmlns="" id="{2B7DEB12-D53F-D03D-5B13-28FCF231A6FC}"/>
                </a:ext>
              </a:extLst>
            </p:cNvPr>
            <p:cNvSpPr/>
            <p:nvPr/>
          </p:nvSpPr>
          <p:spPr>
            <a:xfrm>
              <a:off x="3977925" y="1114408"/>
              <a:ext cx="221265" cy="306626"/>
            </a:xfrm>
            <a:custGeom>
              <a:avLst/>
              <a:gdLst>
                <a:gd name="connsiteX0" fmla="*/ 119811 w 221265"/>
                <a:gd name="connsiteY0" fmla="*/ 306611 h 306626"/>
                <a:gd name="connsiteX1" fmla="*/ -13 w 221265"/>
                <a:gd name="connsiteY1" fmla="*/ 41340 h 306626"/>
                <a:gd name="connsiteX2" fmla="*/ 5035 w 221265"/>
                <a:gd name="connsiteY2" fmla="*/ 33244 h 306626"/>
                <a:gd name="connsiteX3" fmla="*/ 19989 w 221265"/>
                <a:gd name="connsiteY3" fmla="*/ 16575 h 306626"/>
                <a:gd name="connsiteX4" fmla="*/ 44278 w 221265"/>
                <a:gd name="connsiteY4" fmla="*/ 2478 h 306626"/>
                <a:gd name="connsiteX5" fmla="*/ 78377 w 221265"/>
                <a:gd name="connsiteY5" fmla="*/ 2478 h 306626"/>
                <a:gd name="connsiteX6" fmla="*/ 221252 w 221265"/>
                <a:gd name="connsiteY6" fmla="*/ 259653 h 306626"/>
                <a:gd name="connsiteX7" fmla="*/ 190677 w 221265"/>
                <a:gd name="connsiteY7" fmla="*/ 283942 h 306626"/>
                <a:gd name="connsiteX8" fmla="*/ 119811 w 221265"/>
                <a:gd name="connsiteY8" fmla="*/ 306611 h 30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65" h="306626">
                  <a:moveTo>
                    <a:pt x="119811" y="306611"/>
                  </a:moveTo>
                  <a:lnTo>
                    <a:pt x="-13" y="41340"/>
                  </a:lnTo>
                  <a:cubicBezTo>
                    <a:pt x="1501" y="38540"/>
                    <a:pt x="3187" y="35835"/>
                    <a:pt x="5035" y="33244"/>
                  </a:cubicBezTo>
                  <a:cubicBezTo>
                    <a:pt x="9388" y="27148"/>
                    <a:pt x="14408" y="21557"/>
                    <a:pt x="19989" y="16575"/>
                  </a:cubicBezTo>
                  <a:cubicBezTo>
                    <a:pt x="26895" y="10070"/>
                    <a:pt x="35210" y="5250"/>
                    <a:pt x="44278" y="2478"/>
                  </a:cubicBezTo>
                  <a:cubicBezTo>
                    <a:pt x="55403" y="-846"/>
                    <a:pt x="67252" y="-846"/>
                    <a:pt x="78377" y="2478"/>
                  </a:cubicBezTo>
                  <a:lnTo>
                    <a:pt x="221252" y="259653"/>
                  </a:lnTo>
                  <a:cubicBezTo>
                    <a:pt x="211870" y="268711"/>
                    <a:pt x="201631" y="276846"/>
                    <a:pt x="190677" y="283942"/>
                  </a:cubicBezTo>
                  <a:cubicBezTo>
                    <a:pt x="169655" y="298010"/>
                    <a:pt x="145091" y="305868"/>
                    <a:pt x="119811" y="30661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126" name="Freeform: Shape 3125">
              <a:extLst>
                <a:ext uri="{FF2B5EF4-FFF2-40B4-BE49-F238E27FC236}">
                  <a16:creationId xmlns:a16="http://schemas.microsoft.com/office/drawing/2014/main" xmlns="" id="{BF1546D5-C589-C074-2B53-F6821F130AEC}"/>
                </a:ext>
              </a:extLst>
            </p:cNvPr>
            <p:cNvSpPr/>
            <p:nvPr/>
          </p:nvSpPr>
          <p:spPr>
            <a:xfrm>
              <a:off x="4075791" y="1275098"/>
              <a:ext cx="63003" cy="84156"/>
            </a:xfrm>
            <a:custGeom>
              <a:avLst/>
              <a:gdLst>
                <a:gd name="connsiteX0" fmla="*/ 9849 w 63003"/>
                <a:gd name="connsiteY0" fmla="*/ 1427 h 84156"/>
                <a:gd name="connsiteX1" fmla="*/ 52521 w 63003"/>
                <a:gd name="connsiteY1" fmla="*/ 30002 h 84156"/>
                <a:gd name="connsiteX2" fmla="*/ 49854 w 63003"/>
                <a:gd name="connsiteY2" fmla="*/ 81628 h 84156"/>
                <a:gd name="connsiteX3" fmla="*/ 7182 w 63003"/>
                <a:gd name="connsiteY3" fmla="*/ 53053 h 84156"/>
                <a:gd name="connsiteX4" fmla="*/ 9849 w 63003"/>
                <a:gd name="connsiteY4" fmla="*/ 1427 h 84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03" h="84156">
                  <a:moveTo>
                    <a:pt x="9849" y="1427"/>
                  </a:moveTo>
                  <a:cubicBezTo>
                    <a:pt x="21945" y="-4478"/>
                    <a:pt x="40900" y="8285"/>
                    <a:pt x="52521" y="30002"/>
                  </a:cubicBezTo>
                  <a:cubicBezTo>
                    <a:pt x="70237" y="63911"/>
                    <a:pt x="62808" y="75246"/>
                    <a:pt x="49854" y="81628"/>
                  </a:cubicBezTo>
                  <a:cubicBezTo>
                    <a:pt x="36900" y="88009"/>
                    <a:pt x="21755" y="83533"/>
                    <a:pt x="7182" y="53053"/>
                  </a:cubicBezTo>
                  <a:cubicBezTo>
                    <a:pt x="-3391" y="30383"/>
                    <a:pt x="-2153" y="7333"/>
                    <a:pt x="9849" y="142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127" name="Freeform: Shape 3126">
              <a:extLst>
                <a:ext uri="{FF2B5EF4-FFF2-40B4-BE49-F238E27FC236}">
                  <a16:creationId xmlns:a16="http://schemas.microsoft.com/office/drawing/2014/main" xmlns="" id="{7E6CE11A-E44F-0D18-0341-3AFD3545391F}"/>
                </a:ext>
              </a:extLst>
            </p:cNvPr>
            <p:cNvSpPr/>
            <p:nvPr/>
          </p:nvSpPr>
          <p:spPr>
            <a:xfrm>
              <a:off x="4027560" y="1119175"/>
              <a:ext cx="10460" cy="11264"/>
            </a:xfrm>
            <a:custGeom>
              <a:avLst/>
              <a:gdLst>
                <a:gd name="connsiteX0" fmla="*/ 9597 w 10460"/>
                <a:gd name="connsiteY0" fmla="*/ 3235 h 11264"/>
                <a:gd name="connsiteX1" fmla="*/ 7931 w 10460"/>
                <a:gd name="connsiteY1" fmla="*/ 10732 h 11264"/>
                <a:gd name="connsiteX2" fmla="*/ 7883 w 10460"/>
                <a:gd name="connsiteY2" fmla="*/ 10760 h 11264"/>
                <a:gd name="connsiteX3" fmla="*/ 806 w 10460"/>
                <a:gd name="connsiteY3" fmla="*/ 8150 h 11264"/>
                <a:gd name="connsiteX4" fmla="*/ 739 w 10460"/>
                <a:gd name="connsiteY4" fmla="*/ 7998 h 11264"/>
                <a:gd name="connsiteX5" fmla="*/ 2549 w 10460"/>
                <a:gd name="connsiteY5" fmla="*/ 473 h 11264"/>
                <a:gd name="connsiteX6" fmla="*/ 9502 w 10460"/>
                <a:gd name="connsiteY6" fmla="*/ 3026 h 11264"/>
                <a:gd name="connsiteX7" fmla="*/ 9597 w 10460"/>
                <a:gd name="connsiteY7" fmla="*/ 3235 h 11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0" h="11264">
                  <a:moveTo>
                    <a:pt x="9597" y="3235"/>
                  </a:moveTo>
                  <a:cubicBezTo>
                    <a:pt x="11207" y="5769"/>
                    <a:pt x="10464" y="9122"/>
                    <a:pt x="7931" y="10732"/>
                  </a:cubicBezTo>
                  <a:cubicBezTo>
                    <a:pt x="7911" y="10741"/>
                    <a:pt x="7902" y="10751"/>
                    <a:pt x="7883" y="10760"/>
                  </a:cubicBezTo>
                  <a:cubicBezTo>
                    <a:pt x="5206" y="11989"/>
                    <a:pt x="2034" y="10827"/>
                    <a:pt x="806" y="8150"/>
                  </a:cubicBezTo>
                  <a:cubicBezTo>
                    <a:pt x="787" y="8103"/>
                    <a:pt x="758" y="8046"/>
                    <a:pt x="739" y="7998"/>
                  </a:cubicBezTo>
                  <a:cubicBezTo>
                    <a:pt x="-756" y="5407"/>
                    <a:pt x="44" y="2102"/>
                    <a:pt x="2549" y="473"/>
                  </a:cubicBezTo>
                  <a:cubicBezTo>
                    <a:pt x="5178" y="-746"/>
                    <a:pt x="8292" y="397"/>
                    <a:pt x="9502" y="3026"/>
                  </a:cubicBezTo>
                  <a:cubicBezTo>
                    <a:pt x="9540" y="3093"/>
                    <a:pt x="9569" y="3169"/>
                    <a:pt x="9597" y="3235"/>
                  </a:cubicBezTo>
                  <a:close/>
                </a:path>
              </a:pathLst>
            </a:custGeom>
            <a:solidFill>
              <a:srgbClr val="D58B94"/>
            </a:solidFill>
            <a:ln w="9525" cap="flat">
              <a:noFill/>
              <a:prstDash val="solid"/>
              <a:miter/>
            </a:ln>
          </p:spPr>
          <p:txBody>
            <a:bodyPr rtlCol="0" anchor="ctr"/>
            <a:lstStyle/>
            <a:p>
              <a:endParaRPr lang="en-IN"/>
            </a:p>
          </p:txBody>
        </p:sp>
        <p:sp>
          <p:nvSpPr>
            <p:cNvPr id="3128" name="Freeform: Shape 3127">
              <a:extLst>
                <a:ext uri="{FF2B5EF4-FFF2-40B4-BE49-F238E27FC236}">
                  <a16:creationId xmlns:a16="http://schemas.microsoft.com/office/drawing/2014/main" xmlns="" id="{3613C5AE-6196-DFB0-E38D-F23C7A71DF7F}"/>
                </a:ext>
              </a:extLst>
            </p:cNvPr>
            <p:cNvSpPr/>
            <p:nvPr/>
          </p:nvSpPr>
          <p:spPr>
            <a:xfrm>
              <a:off x="4041579" y="1121415"/>
              <a:ext cx="10805" cy="11449"/>
            </a:xfrm>
            <a:custGeom>
              <a:avLst/>
              <a:gdLst>
                <a:gd name="connsiteX0" fmla="*/ 9961 w 10805"/>
                <a:gd name="connsiteY0" fmla="*/ 3281 h 11449"/>
                <a:gd name="connsiteX1" fmla="*/ 8171 w 10805"/>
                <a:gd name="connsiteY1" fmla="*/ 10892 h 11449"/>
                <a:gd name="connsiteX2" fmla="*/ 8152 w 10805"/>
                <a:gd name="connsiteY2" fmla="*/ 10901 h 11449"/>
                <a:gd name="connsiteX3" fmla="*/ 913 w 10805"/>
                <a:gd name="connsiteY3" fmla="*/ 8348 h 11449"/>
                <a:gd name="connsiteX4" fmla="*/ 817 w 10805"/>
                <a:gd name="connsiteY4" fmla="*/ 8139 h 11449"/>
                <a:gd name="connsiteX5" fmla="*/ 2608 w 10805"/>
                <a:gd name="connsiteY5" fmla="*/ 528 h 11449"/>
                <a:gd name="connsiteX6" fmla="*/ 2627 w 10805"/>
                <a:gd name="connsiteY6" fmla="*/ 519 h 11449"/>
                <a:gd name="connsiteX7" fmla="*/ 9866 w 10805"/>
                <a:gd name="connsiteY7" fmla="*/ 3072 h 11449"/>
                <a:gd name="connsiteX8" fmla="*/ 9961 w 10805"/>
                <a:gd name="connsiteY8" fmla="*/ 3281 h 1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5" h="11449">
                  <a:moveTo>
                    <a:pt x="9961" y="3281"/>
                  </a:moveTo>
                  <a:cubicBezTo>
                    <a:pt x="11571" y="5872"/>
                    <a:pt x="10771" y="9282"/>
                    <a:pt x="8171" y="10892"/>
                  </a:cubicBezTo>
                  <a:cubicBezTo>
                    <a:pt x="8171" y="10892"/>
                    <a:pt x="8161" y="10901"/>
                    <a:pt x="8152" y="10901"/>
                  </a:cubicBezTo>
                  <a:cubicBezTo>
                    <a:pt x="5447" y="12196"/>
                    <a:pt x="2208" y="11053"/>
                    <a:pt x="913" y="8348"/>
                  </a:cubicBezTo>
                  <a:cubicBezTo>
                    <a:pt x="875" y="8282"/>
                    <a:pt x="846" y="8206"/>
                    <a:pt x="817" y="8139"/>
                  </a:cubicBezTo>
                  <a:cubicBezTo>
                    <a:pt x="-792" y="5548"/>
                    <a:pt x="8" y="2138"/>
                    <a:pt x="2608" y="528"/>
                  </a:cubicBezTo>
                  <a:cubicBezTo>
                    <a:pt x="2608" y="528"/>
                    <a:pt x="2618" y="519"/>
                    <a:pt x="2627" y="519"/>
                  </a:cubicBezTo>
                  <a:cubicBezTo>
                    <a:pt x="5332" y="-777"/>
                    <a:pt x="8571" y="366"/>
                    <a:pt x="9866" y="3072"/>
                  </a:cubicBezTo>
                  <a:cubicBezTo>
                    <a:pt x="9904" y="3138"/>
                    <a:pt x="9933" y="3214"/>
                    <a:pt x="9961" y="3281"/>
                  </a:cubicBezTo>
                  <a:close/>
                </a:path>
              </a:pathLst>
            </a:custGeom>
            <a:solidFill>
              <a:srgbClr val="D58B94"/>
            </a:solidFill>
            <a:ln w="9525" cap="flat">
              <a:noFill/>
              <a:prstDash val="solid"/>
              <a:miter/>
            </a:ln>
          </p:spPr>
          <p:txBody>
            <a:bodyPr rtlCol="0" anchor="ctr"/>
            <a:lstStyle/>
            <a:p>
              <a:endParaRPr lang="en-IN"/>
            </a:p>
          </p:txBody>
        </p:sp>
        <p:sp>
          <p:nvSpPr>
            <p:cNvPr id="3129" name="Freeform: Shape 3128">
              <a:extLst>
                <a:ext uri="{FF2B5EF4-FFF2-40B4-BE49-F238E27FC236}">
                  <a16:creationId xmlns:a16="http://schemas.microsoft.com/office/drawing/2014/main" xmlns="" id="{810A50EE-93BA-0C9B-5862-0A6E5CF7F899}"/>
                </a:ext>
              </a:extLst>
            </p:cNvPr>
            <p:cNvSpPr/>
            <p:nvPr/>
          </p:nvSpPr>
          <p:spPr>
            <a:xfrm>
              <a:off x="4036855" y="1134774"/>
              <a:ext cx="10123" cy="10835"/>
            </a:xfrm>
            <a:custGeom>
              <a:avLst/>
              <a:gdLst>
                <a:gd name="connsiteX0" fmla="*/ 9352 w 10123"/>
                <a:gd name="connsiteY0" fmla="*/ 3067 h 10835"/>
                <a:gd name="connsiteX1" fmla="*/ 7637 w 10123"/>
                <a:gd name="connsiteY1" fmla="*/ 10306 h 10835"/>
                <a:gd name="connsiteX2" fmla="*/ 770 w 10123"/>
                <a:gd name="connsiteY2" fmla="*/ 7915 h 10835"/>
                <a:gd name="connsiteX3" fmla="*/ 684 w 10123"/>
                <a:gd name="connsiteY3" fmla="*/ 7734 h 10835"/>
                <a:gd name="connsiteX4" fmla="*/ 2494 w 10123"/>
                <a:gd name="connsiteY4" fmla="*/ 495 h 10835"/>
                <a:gd name="connsiteX5" fmla="*/ 9237 w 10123"/>
                <a:gd name="connsiteY5" fmla="*/ 2829 h 10835"/>
                <a:gd name="connsiteX6" fmla="*/ 9352 w 10123"/>
                <a:gd name="connsiteY6" fmla="*/ 3067 h 1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3" h="10835">
                  <a:moveTo>
                    <a:pt x="9352" y="3067"/>
                  </a:moveTo>
                  <a:cubicBezTo>
                    <a:pt x="10837" y="5544"/>
                    <a:pt x="10075" y="8754"/>
                    <a:pt x="7637" y="10306"/>
                  </a:cubicBezTo>
                  <a:cubicBezTo>
                    <a:pt x="5084" y="11544"/>
                    <a:pt x="2008" y="10468"/>
                    <a:pt x="770" y="7915"/>
                  </a:cubicBezTo>
                  <a:cubicBezTo>
                    <a:pt x="741" y="7858"/>
                    <a:pt x="712" y="7792"/>
                    <a:pt x="684" y="7734"/>
                  </a:cubicBezTo>
                  <a:cubicBezTo>
                    <a:pt x="-726" y="5220"/>
                    <a:pt x="65" y="2048"/>
                    <a:pt x="2494" y="495"/>
                  </a:cubicBezTo>
                  <a:cubicBezTo>
                    <a:pt x="4999" y="-724"/>
                    <a:pt x="8018" y="314"/>
                    <a:pt x="9237" y="2829"/>
                  </a:cubicBezTo>
                  <a:cubicBezTo>
                    <a:pt x="9285" y="2905"/>
                    <a:pt x="9313" y="2981"/>
                    <a:pt x="9352" y="3067"/>
                  </a:cubicBezTo>
                  <a:close/>
                </a:path>
              </a:pathLst>
            </a:custGeom>
            <a:solidFill>
              <a:srgbClr val="D58B94"/>
            </a:solidFill>
            <a:ln w="9525" cap="flat">
              <a:noFill/>
              <a:prstDash val="solid"/>
              <a:miter/>
            </a:ln>
          </p:spPr>
          <p:txBody>
            <a:bodyPr rtlCol="0" anchor="ctr"/>
            <a:lstStyle/>
            <a:p>
              <a:endParaRPr lang="en-IN"/>
            </a:p>
          </p:txBody>
        </p:sp>
        <p:sp>
          <p:nvSpPr>
            <p:cNvPr id="3130" name="Freeform: Shape 3129">
              <a:extLst>
                <a:ext uri="{FF2B5EF4-FFF2-40B4-BE49-F238E27FC236}">
                  <a16:creationId xmlns:a16="http://schemas.microsoft.com/office/drawing/2014/main" xmlns="" id="{B0933194-F08A-8DBF-FAB1-0A9284088EC4}"/>
                </a:ext>
              </a:extLst>
            </p:cNvPr>
            <p:cNvSpPr/>
            <p:nvPr/>
          </p:nvSpPr>
          <p:spPr>
            <a:xfrm>
              <a:off x="3985972" y="1148735"/>
              <a:ext cx="9908" cy="9781"/>
            </a:xfrm>
            <a:custGeom>
              <a:avLst/>
              <a:gdLst>
                <a:gd name="connsiteX0" fmla="*/ 9656 w 9908"/>
                <a:gd name="connsiteY0" fmla="*/ 3298 h 9781"/>
                <a:gd name="connsiteX1" fmla="*/ 6456 w 9908"/>
                <a:gd name="connsiteY1" fmla="*/ 9527 h 9781"/>
                <a:gd name="connsiteX2" fmla="*/ 227 w 9908"/>
                <a:gd name="connsiteY2" fmla="*/ 6327 h 9781"/>
                <a:gd name="connsiteX3" fmla="*/ 2799 w 9908"/>
                <a:gd name="connsiteY3" fmla="*/ 345 h 9781"/>
                <a:gd name="connsiteX4" fmla="*/ 9656 w 9908"/>
                <a:gd name="connsiteY4" fmla="*/ 3298 h 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8" h="9781">
                  <a:moveTo>
                    <a:pt x="9656" y="3298"/>
                  </a:moveTo>
                  <a:cubicBezTo>
                    <a:pt x="10495" y="5898"/>
                    <a:pt x="9056" y="8689"/>
                    <a:pt x="6456" y="9527"/>
                  </a:cubicBezTo>
                  <a:cubicBezTo>
                    <a:pt x="3846" y="10365"/>
                    <a:pt x="1055" y="8927"/>
                    <a:pt x="227" y="6327"/>
                  </a:cubicBezTo>
                  <a:cubicBezTo>
                    <a:pt x="-535" y="3965"/>
                    <a:pt x="570" y="1412"/>
                    <a:pt x="2799" y="345"/>
                  </a:cubicBezTo>
                  <a:cubicBezTo>
                    <a:pt x="5504" y="-703"/>
                    <a:pt x="8551" y="612"/>
                    <a:pt x="9656" y="3298"/>
                  </a:cubicBezTo>
                  <a:close/>
                </a:path>
              </a:pathLst>
            </a:custGeom>
            <a:solidFill>
              <a:srgbClr val="D58B94"/>
            </a:solidFill>
            <a:ln w="9525" cap="flat">
              <a:noFill/>
              <a:prstDash val="solid"/>
              <a:miter/>
            </a:ln>
          </p:spPr>
          <p:txBody>
            <a:bodyPr rtlCol="0" anchor="ctr"/>
            <a:lstStyle/>
            <a:p>
              <a:endParaRPr lang="en-IN"/>
            </a:p>
          </p:txBody>
        </p:sp>
        <p:sp>
          <p:nvSpPr>
            <p:cNvPr id="3131" name="Freeform: Shape 3130">
              <a:extLst>
                <a:ext uri="{FF2B5EF4-FFF2-40B4-BE49-F238E27FC236}">
                  <a16:creationId xmlns:a16="http://schemas.microsoft.com/office/drawing/2014/main" xmlns="" id="{EB07E0F6-C01C-49CB-56B5-F68552B1DB44}"/>
                </a:ext>
              </a:extLst>
            </p:cNvPr>
            <p:cNvSpPr/>
            <p:nvPr/>
          </p:nvSpPr>
          <p:spPr>
            <a:xfrm>
              <a:off x="4017476" y="1138487"/>
              <a:ext cx="14836" cy="14673"/>
            </a:xfrm>
            <a:custGeom>
              <a:avLst/>
              <a:gdLst>
                <a:gd name="connsiteX0" fmla="*/ 13871 w 14836"/>
                <a:gd name="connsiteY0" fmla="*/ 4021 h 14673"/>
                <a:gd name="connsiteX1" fmla="*/ 11443 w 14836"/>
                <a:gd name="connsiteY1" fmla="*/ 13413 h 14673"/>
                <a:gd name="connsiteX2" fmla="*/ 11204 w 14836"/>
                <a:gd name="connsiteY2" fmla="*/ 13546 h 14673"/>
                <a:gd name="connsiteX3" fmla="*/ 1099 w 14836"/>
                <a:gd name="connsiteY3" fmla="*/ 11203 h 14673"/>
                <a:gd name="connsiteX4" fmla="*/ 3442 w 14836"/>
                <a:gd name="connsiteY4" fmla="*/ 1097 h 14673"/>
                <a:gd name="connsiteX5" fmla="*/ 13548 w 14836"/>
                <a:gd name="connsiteY5" fmla="*/ 3440 h 14673"/>
                <a:gd name="connsiteX6" fmla="*/ 13871 w 14836"/>
                <a:gd name="connsiteY6" fmla="*/ 4021 h 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36" h="14673">
                  <a:moveTo>
                    <a:pt x="13871" y="4021"/>
                  </a:moveTo>
                  <a:cubicBezTo>
                    <a:pt x="15796" y="7288"/>
                    <a:pt x="14710" y="11489"/>
                    <a:pt x="11443" y="13413"/>
                  </a:cubicBezTo>
                  <a:cubicBezTo>
                    <a:pt x="11366" y="13460"/>
                    <a:pt x="11281" y="13498"/>
                    <a:pt x="11204" y="13546"/>
                  </a:cubicBezTo>
                  <a:cubicBezTo>
                    <a:pt x="7766" y="15689"/>
                    <a:pt x="3242" y="14641"/>
                    <a:pt x="1099" y="11203"/>
                  </a:cubicBezTo>
                  <a:cubicBezTo>
                    <a:pt x="-1045" y="7764"/>
                    <a:pt x="3" y="3240"/>
                    <a:pt x="3442" y="1097"/>
                  </a:cubicBezTo>
                  <a:cubicBezTo>
                    <a:pt x="6880" y="-1046"/>
                    <a:pt x="11405" y="2"/>
                    <a:pt x="13548" y="3440"/>
                  </a:cubicBezTo>
                  <a:cubicBezTo>
                    <a:pt x="13662" y="3631"/>
                    <a:pt x="13776" y="3821"/>
                    <a:pt x="13871" y="4021"/>
                  </a:cubicBezTo>
                  <a:close/>
                </a:path>
              </a:pathLst>
            </a:custGeom>
            <a:solidFill>
              <a:srgbClr val="D58B94"/>
            </a:solidFill>
            <a:ln w="9525" cap="flat">
              <a:noFill/>
              <a:prstDash val="solid"/>
              <a:miter/>
            </a:ln>
          </p:spPr>
          <p:txBody>
            <a:bodyPr rtlCol="0" anchor="ctr"/>
            <a:lstStyle/>
            <a:p>
              <a:endParaRPr lang="en-IN"/>
            </a:p>
          </p:txBody>
        </p:sp>
        <p:sp>
          <p:nvSpPr>
            <p:cNvPr id="3132" name="Freeform: Shape 3131">
              <a:extLst>
                <a:ext uri="{FF2B5EF4-FFF2-40B4-BE49-F238E27FC236}">
                  <a16:creationId xmlns:a16="http://schemas.microsoft.com/office/drawing/2014/main" xmlns="" id="{7381FA3F-140E-8F5D-D006-20CDAB1448B9}"/>
                </a:ext>
              </a:extLst>
            </p:cNvPr>
            <p:cNvSpPr/>
            <p:nvPr/>
          </p:nvSpPr>
          <p:spPr>
            <a:xfrm>
              <a:off x="4073981" y="1214407"/>
              <a:ext cx="5747" cy="5839"/>
            </a:xfrm>
            <a:custGeom>
              <a:avLst/>
              <a:gdLst>
                <a:gd name="connsiteX0" fmla="*/ 5373 w 5747"/>
                <a:gd name="connsiteY0" fmla="*/ 1634 h 5839"/>
                <a:gd name="connsiteX1" fmla="*/ 4268 w 5747"/>
                <a:gd name="connsiteY1" fmla="*/ 5520 h 5839"/>
                <a:gd name="connsiteX2" fmla="*/ 4230 w 5747"/>
                <a:gd name="connsiteY2" fmla="*/ 5539 h 5839"/>
                <a:gd name="connsiteX3" fmla="*/ 324 w 5747"/>
                <a:gd name="connsiteY3" fmla="*/ 4206 h 5839"/>
                <a:gd name="connsiteX4" fmla="*/ 1496 w 5747"/>
                <a:gd name="connsiteY4" fmla="*/ 339 h 5839"/>
                <a:gd name="connsiteX5" fmla="*/ 1563 w 5747"/>
                <a:gd name="connsiteY5" fmla="*/ 300 h 5839"/>
                <a:gd name="connsiteX6" fmla="*/ 5287 w 5747"/>
                <a:gd name="connsiteY6" fmla="*/ 1463 h 5839"/>
                <a:gd name="connsiteX7" fmla="*/ 5373 w 5747"/>
                <a:gd name="connsiteY7" fmla="*/ 1634 h 5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47" h="5839">
                  <a:moveTo>
                    <a:pt x="5373" y="1634"/>
                  </a:moveTo>
                  <a:cubicBezTo>
                    <a:pt x="6144" y="3015"/>
                    <a:pt x="5639" y="4749"/>
                    <a:pt x="4268" y="5520"/>
                  </a:cubicBezTo>
                  <a:cubicBezTo>
                    <a:pt x="4249" y="5530"/>
                    <a:pt x="4239" y="5530"/>
                    <a:pt x="4230" y="5539"/>
                  </a:cubicBezTo>
                  <a:cubicBezTo>
                    <a:pt x="2782" y="6225"/>
                    <a:pt x="1048" y="5634"/>
                    <a:pt x="324" y="4206"/>
                  </a:cubicBezTo>
                  <a:cubicBezTo>
                    <a:pt x="-419" y="2815"/>
                    <a:pt x="105" y="1082"/>
                    <a:pt x="1496" y="339"/>
                  </a:cubicBezTo>
                  <a:cubicBezTo>
                    <a:pt x="1515" y="329"/>
                    <a:pt x="1534" y="310"/>
                    <a:pt x="1563" y="300"/>
                  </a:cubicBezTo>
                  <a:cubicBezTo>
                    <a:pt x="2915" y="-404"/>
                    <a:pt x="4582" y="110"/>
                    <a:pt x="5287" y="1463"/>
                  </a:cubicBezTo>
                  <a:cubicBezTo>
                    <a:pt x="5325" y="1520"/>
                    <a:pt x="5344" y="1577"/>
                    <a:pt x="5373" y="1634"/>
                  </a:cubicBezTo>
                  <a:close/>
                </a:path>
              </a:pathLst>
            </a:custGeom>
            <a:solidFill>
              <a:srgbClr val="D58B94"/>
            </a:solidFill>
            <a:ln w="9525" cap="flat">
              <a:noFill/>
              <a:prstDash val="solid"/>
              <a:miter/>
            </a:ln>
          </p:spPr>
          <p:txBody>
            <a:bodyPr rtlCol="0" anchor="ctr"/>
            <a:lstStyle/>
            <a:p>
              <a:endParaRPr lang="en-IN"/>
            </a:p>
          </p:txBody>
        </p:sp>
        <p:sp>
          <p:nvSpPr>
            <p:cNvPr id="3133" name="Freeform: Shape 3132">
              <a:extLst>
                <a:ext uri="{FF2B5EF4-FFF2-40B4-BE49-F238E27FC236}">
                  <a16:creationId xmlns:a16="http://schemas.microsoft.com/office/drawing/2014/main" xmlns="" id="{A8344E4B-43DD-ADB4-C6F4-BDBFD815D696}"/>
                </a:ext>
              </a:extLst>
            </p:cNvPr>
            <p:cNvSpPr/>
            <p:nvPr/>
          </p:nvSpPr>
          <p:spPr>
            <a:xfrm>
              <a:off x="4057388" y="1209295"/>
              <a:ext cx="5672" cy="5789"/>
            </a:xfrm>
            <a:custGeom>
              <a:avLst/>
              <a:gdLst>
                <a:gd name="connsiteX0" fmla="*/ 5297 w 5672"/>
                <a:gd name="connsiteY0" fmla="*/ 1602 h 5789"/>
                <a:gd name="connsiteX1" fmla="*/ 4192 w 5672"/>
                <a:gd name="connsiteY1" fmla="*/ 5488 h 5789"/>
                <a:gd name="connsiteX2" fmla="*/ 4154 w 5672"/>
                <a:gd name="connsiteY2" fmla="*/ 5508 h 5789"/>
                <a:gd name="connsiteX3" fmla="*/ 363 w 5672"/>
                <a:gd name="connsiteY3" fmla="*/ 4117 h 5789"/>
                <a:gd name="connsiteX4" fmla="*/ 344 w 5672"/>
                <a:gd name="connsiteY4" fmla="*/ 4079 h 5789"/>
                <a:gd name="connsiteX5" fmla="*/ 1401 w 5672"/>
                <a:gd name="connsiteY5" fmla="*/ 316 h 5789"/>
                <a:gd name="connsiteX6" fmla="*/ 1487 w 5672"/>
                <a:gd name="connsiteY6" fmla="*/ 269 h 5789"/>
                <a:gd name="connsiteX7" fmla="*/ 5297 w 5672"/>
                <a:gd name="connsiteY7" fmla="*/ 1602 h 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 h="5789">
                  <a:moveTo>
                    <a:pt x="5297" y="1602"/>
                  </a:moveTo>
                  <a:cubicBezTo>
                    <a:pt x="6068" y="2983"/>
                    <a:pt x="5563" y="4717"/>
                    <a:pt x="4192" y="5488"/>
                  </a:cubicBezTo>
                  <a:cubicBezTo>
                    <a:pt x="4173" y="5498"/>
                    <a:pt x="4163" y="5498"/>
                    <a:pt x="4154" y="5508"/>
                  </a:cubicBezTo>
                  <a:cubicBezTo>
                    <a:pt x="2725" y="6174"/>
                    <a:pt x="1020" y="5546"/>
                    <a:pt x="363" y="4117"/>
                  </a:cubicBezTo>
                  <a:cubicBezTo>
                    <a:pt x="353" y="4107"/>
                    <a:pt x="353" y="4088"/>
                    <a:pt x="344" y="4079"/>
                  </a:cubicBezTo>
                  <a:cubicBezTo>
                    <a:pt x="-409" y="2745"/>
                    <a:pt x="68" y="1069"/>
                    <a:pt x="1401" y="316"/>
                  </a:cubicBezTo>
                  <a:cubicBezTo>
                    <a:pt x="1429" y="297"/>
                    <a:pt x="1458" y="288"/>
                    <a:pt x="1487" y="269"/>
                  </a:cubicBezTo>
                  <a:cubicBezTo>
                    <a:pt x="2906" y="-417"/>
                    <a:pt x="4611" y="183"/>
                    <a:pt x="5297" y="1602"/>
                  </a:cubicBezTo>
                  <a:close/>
                </a:path>
              </a:pathLst>
            </a:custGeom>
            <a:solidFill>
              <a:srgbClr val="D58B94"/>
            </a:solidFill>
            <a:ln w="9525" cap="flat">
              <a:noFill/>
              <a:prstDash val="solid"/>
              <a:miter/>
            </a:ln>
          </p:spPr>
          <p:txBody>
            <a:bodyPr rtlCol="0" anchor="ctr"/>
            <a:lstStyle/>
            <a:p>
              <a:endParaRPr lang="en-IN"/>
            </a:p>
          </p:txBody>
        </p:sp>
        <p:sp>
          <p:nvSpPr>
            <p:cNvPr id="3134" name="Freeform: Shape 3133">
              <a:extLst>
                <a:ext uri="{FF2B5EF4-FFF2-40B4-BE49-F238E27FC236}">
                  <a16:creationId xmlns:a16="http://schemas.microsoft.com/office/drawing/2014/main" xmlns="" id="{FD66B28D-C2A3-9204-D1ED-B6394E5191D5}"/>
                </a:ext>
              </a:extLst>
            </p:cNvPr>
            <p:cNvSpPr/>
            <p:nvPr/>
          </p:nvSpPr>
          <p:spPr>
            <a:xfrm>
              <a:off x="4071168" y="1198691"/>
              <a:ext cx="6115" cy="6266"/>
            </a:xfrm>
            <a:custGeom>
              <a:avLst/>
              <a:gdLst>
                <a:gd name="connsiteX0" fmla="*/ 5708 w 6115"/>
                <a:gd name="connsiteY0" fmla="*/ 1729 h 6266"/>
                <a:gd name="connsiteX1" fmla="*/ 4546 w 6115"/>
                <a:gd name="connsiteY1" fmla="*/ 5882 h 6266"/>
                <a:gd name="connsiteX2" fmla="*/ 4470 w 6115"/>
                <a:gd name="connsiteY2" fmla="*/ 5920 h 6266"/>
                <a:gd name="connsiteX3" fmla="*/ 374 w 6115"/>
                <a:gd name="connsiteY3" fmla="*/ 4587 h 6266"/>
                <a:gd name="connsiteX4" fmla="*/ 1517 w 6115"/>
                <a:gd name="connsiteY4" fmla="*/ 301 h 6266"/>
                <a:gd name="connsiteX5" fmla="*/ 5708 w 6115"/>
                <a:gd name="connsiteY5" fmla="*/ 1729 h 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15" h="6266">
                  <a:moveTo>
                    <a:pt x="5708" y="1729"/>
                  </a:moveTo>
                  <a:cubicBezTo>
                    <a:pt x="6537" y="3196"/>
                    <a:pt x="6013" y="5054"/>
                    <a:pt x="4546" y="5882"/>
                  </a:cubicBezTo>
                  <a:cubicBezTo>
                    <a:pt x="4518" y="5892"/>
                    <a:pt x="4499" y="5911"/>
                    <a:pt x="4470" y="5920"/>
                  </a:cubicBezTo>
                  <a:cubicBezTo>
                    <a:pt x="2975" y="6682"/>
                    <a:pt x="1136" y="6082"/>
                    <a:pt x="374" y="4587"/>
                  </a:cubicBezTo>
                  <a:cubicBezTo>
                    <a:pt x="-435" y="3082"/>
                    <a:pt x="60" y="1206"/>
                    <a:pt x="1517" y="301"/>
                  </a:cubicBezTo>
                  <a:cubicBezTo>
                    <a:pt x="3070" y="-452"/>
                    <a:pt x="4937" y="186"/>
                    <a:pt x="5708" y="1729"/>
                  </a:cubicBezTo>
                  <a:close/>
                </a:path>
              </a:pathLst>
            </a:custGeom>
            <a:solidFill>
              <a:srgbClr val="D58B94"/>
            </a:solidFill>
            <a:ln w="9525" cap="flat">
              <a:noFill/>
              <a:prstDash val="solid"/>
              <a:miter/>
            </a:ln>
          </p:spPr>
          <p:txBody>
            <a:bodyPr rtlCol="0" anchor="ctr"/>
            <a:lstStyle/>
            <a:p>
              <a:endParaRPr lang="en-IN"/>
            </a:p>
          </p:txBody>
        </p:sp>
        <p:sp>
          <p:nvSpPr>
            <p:cNvPr id="3135" name="Freeform: Shape 3134">
              <a:extLst>
                <a:ext uri="{FF2B5EF4-FFF2-40B4-BE49-F238E27FC236}">
                  <a16:creationId xmlns:a16="http://schemas.microsoft.com/office/drawing/2014/main" xmlns="" id="{8171592E-8D3E-879B-4E24-8225E2753E5D}"/>
                </a:ext>
              </a:extLst>
            </p:cNvPr>
            <p:cNvSpPr/>
            <p:nvPr/>
          </p:nvSpPr>
          <p:spPr>
            <a:xfrm>
              <a:off x="4006567" y="1153465"/>
              <a:ext cx="9486" cy="10024"/>
            </a:xfrm>
            <a:custGeom>
              <a:avLst/>
              <a:gdLst>
                <a:gd name="connsiteX0" fmla="*/ 8873 w 9486"/>
                <a:gd name="connsiteY0" fmla="*/ 2949 h 10024"/>
                <a:gd name="connsiteX1" fmla="*/ 6968 w 9486"/>
                <a:gd name="connsiteY1" fmla="*/ 9617 h 10024"/>
                <a:gd name="connsiteX2" fmla="*/ 596 w 9486"/>
                <a:gd name="connsiteY2" fmla="*/ 7055 h 10024"/>
                <a:gd name="connsiteX3" fmla="*/ 587 w 9486"/>
                <a:gd name="connsiteY3" fmla="*/ 7045 h 10024"/>
                <a:gd name="connsiteX4" fmla="*/ 2492 w 9486"/>
                <a:gd name="connsiteY4" fmla="*/ 378 h 10024"/>
                <a:gd name="connsiteX5" fmla="*/ 8864 w 9486"/>
                <a:gd name="connsiteY5" fmla="*/ 2940 h 10024"/>
                <a:gd name="connsiteX6" fmla="*/ 8873 w 9486"/>
                <a:gd name="connsiteY6" fmla="*/ 2949 h 1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86" h="10024">
                  <a:moveTo>
                    <a:pt x="8873" y="2949"/>
                  </a:moveTo>
                  <a:cubicBezTo>
                    <a:pt x="10159" y="5321"/>
                    <a:pt x="9311" y="8283"/>
                    <a:pt x="6968" y="9617"/>
                  </a:cubicBezTo>
                  <a:cubicBezTo>
                    <a:pt x="4501" y="10674"/>
                    <a:pt x="1644" y="9522"/>
                    <a:pt x="596" y="7055"/>
                  </a:cubicBezTo>
                  <a:cubicBezTo>
                    <a:pt x="587" y="7055"/>
                    <a:pt x="587" y="7045"/>
                    <a:pt x="587" y="7045"/>
                  </a:cubicBezTo>
                  <a:cubicBezTo>
                    <a:pt x="-699" y="4673"/>
                    <a:pt x="148" y="1711"/>
                    <a:pt x="2492" y="378"/>
                  </a:cubicBezTo>
                  <a:cubicBezTo>
                    <a:pt x="4959" y="-680"/>
                    <a:pt x="7816" y="473"/>
                    <a:pt x="8864" y="2940"/>
                  </a:cubicBezTo>
                  <a:cubicBezTo>
                    <a:pt x="8873" y="2940"/>
                    <a:pt x="8873" y="2949"/>
                    <a:pt x="8873" y="2949"/>
                  </a:cubicBezTo>
                  <a:close/>
                </a:path>
              </a:pathLst>
            </a:custGeom>
            <a:solidFill>
              <a:srgbClr val="D58B94"/>
            </a:solidFill>
            <a:ln w="9525" cap="flat">
              <a:noFill/>
              <a:prstDash val="solid"/>
              <a:miter/>
            </a:ln>
          </p:spPr>
          <p:txBody>
            <a:bodyPr rtlCol="0" anchor="ctr"/>
            <a:lstStyle/>
            <a:p>
              <a:endParaRPr lang="en-IN"/>
            </a:p>
          </p:txBody>
        </p:sp>
        <p:sp>
          <p:nvSpPr>
            <p:cNvPr id="3136" name="Freeform: Shape 3135">
              <a:extLst>
                <a:ext uri="{FF2B5EF4-FFF2-40B4-BE49-F238E27FC236}">
                  <a16:creationId xmlns:a16="http://schemas.microsoft.com/office/drawing/2014/main" xmlns="" id="{167177CC-C649-7C1A-8A84-416B81348EB6}"/>
                </a:ext>
              </a:extLst>
            </p:cNvPr>
            <p:cNvSpPr/>
            <p:nvPr/>
          </p:nvSpPr>
          <p:spPr>
            <a:xfrm>
              <a:off x="3997861" y="1161235"/>
              <a:ext cx="9216" cy="9630"/>
            </a:xfrm>
            <a:custGeom>
              <a:avLst/>
              <a:gdLst>
                <a:gd name="connsiteX0" fmla="*/ 8626 w 9216"/>
                <a:gd name="connsiteY0" fmla="*/ 2991 h 9630"/>
                <a:gd name="connsiteX1" fmla="*/ 6854 w 9216"/>
                <a:gd name="connsiteY1" fmla="*/ 9210 h 9630"/>
                <a:gd name="connsiteX2" fmla="*/ 6721 w 9216"/>
                <a:gd name="connsiteY2" fmla="*/ 9277 h 9630"/>
                <a:gd name="connsiteX3" fmla="*/ 530 w 9216"/>
                <a:gd name="connsiteY3" fmla="*/ 6620 h 9630"/>
                <a:gd name="connsiteX4" fmla="*/ 530 w 9216"/>
                <a:gd name="connsiteY4" fmla="*/ 6610 h 9630"/>
                <a:gd name="connsiteX5" fmla="*/ 2435 w 9216"/>
                <a:gd name="connsiteY5" fmla="*/ 324 h 9630"/>
                <a:gd name="connsiteX6" fmla="*/ 8626 w 9216"/>
                <a:gd name="connsiteY6" fmla="*/ 2981 h 9630"/>
                <a:gd name="connsiteX7" fmla="*/ 8626 w 9216"/>
                <a:gd name="connsiteY7" fmla="*/ 2991 h 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6" h="9630">
                  <a:moveTo>
                    <a:pt x="8626" y="2991"/>
                  </a:moveTo>
                  <a:cubicBezTo>
                    <a:pt x="9855" y="5200"/>
                    <a:pt x="9055" y="7982"/>
                    <a:pt x="6854" y="9210"/>
                  </a:cubicBezTo>
                  <a:cubicBezTo>
                    <a:pt x="6806" y="9229"/>
                    <a:pt x="6768" y="9258"/>
                    <a:pt x="6721" y="9277"/>
                  </a:cubicBezTo>
                  <a:cubicBezTo>
                    <a:pt x="4273" y="10249"/>
                    <a:pt x="1511" y="9058"/>
                    <a:pt x="530" y="6620"/>
                  </a:cubicBezTo>
                  <a:cubicBezTo>
                    <a:pt x="530" y="6620"/>
                    <a:pt x="530" y="6610"/>
                    <a:pt x="530" y="6610"/>
                  </a:cubicBezTo>
                  <a:cubicBezTo>
                    <a:pt x="-671" y="4343"/>
                    <a:pt x="187" y="1543"/>
                    <a:pt x="2435" y="324"/>
                  </a:cubicBezTo>
                  <a:cubicBezTo>
                    <a:pt x="4882" y="-648"/>
                    <a:pt x="7645" y="543"/>
                    <a:pt x="8626" y="2981"/>
                  </a:cubicBezTo>
                  <a:cubicBezTo>
                    <a:pt x="8626" y="2981"/>
                    <a:pt x="8626" y="2991"/>
                    <a:pt x="8626" y="2991"/>
                  </a:cubicBezTo>
                  <a:close/>
                </a:path>
              </a:pathLst>
            </a:custGeom>
            <a:solidFill>
              <a:srgbClr val="D58B94"/>
            </a:solidFill>
            <a:ln w="9525" cap="flat">
              <a:noFill/>
              <a:prstDash val="solid"/>
              <a:miter/>
            </a:ln>
          </p:spPr>
          <p:txBody>
            <a:bodyPr rtlCol="0" anchor="ctr"/>
            <a:lstStyle/>
            <a:p>
              <a:endParaRPr lang="en-IN"/>
            </a:p>
          </p:txBody>
        </p:sp>
        <p:sp>
          <p:nvSpPr>
            <p:cNvPr id="3137" name="Freeform: Shape 3136">
              <a:extLst>
                <a:ext uri="{FF2B5EF4-FFF2-40B4-BE49-F238E27FC236}">
                  <a16:creationId xmlns:a16="http://schemas.microsoft.com/office/drawing/2014/main" xmlns="" id="{B5F15C91-76EE-D9EA-35CC-7A68D34B2B8C}"/>
                </a:ext>
              </a:extLst>
            </p:cNvPr>
            <p:cNvSpPr/>
            <p:nvPr/>
          </p:nvSpPr>
          <p:spPr>
            <a:xfrm>
              <a:off x="4056735" y="1137666"/>
              <a:ext cx="4512" cy="4597"/>
            </a:xfrm>
            <a:custGeom>
              <a:avLst/>
              <a:gdLst>
                <a:gd name="connsiteX0" fmla="*/ 4235 w 4512"/>
                <a:gd name="connsiteY0" fmla="*/ 1318 h 4597"/>
                <a:gd name="connsiteX1" fmla="*/ 3330 w 4512"/>
                <a:gd name="connsiteY1" fmla="*/ 4318 h 4597"/>
                <a:gd name="connsiteX2" fmla="*/ 329 w 4512"/>
                <a:gd name="connsiteY2" fmla="*/ 3413 h 4597"/>
                <a:gd name="connsiteX3" fmla="*/ 1092 w 4512"/>
                <a:gd name="connsiteY3" fmla="*/ 175 h 4597"/>
                <a:gd name="connsiteX4" fmla="*/ 4235 w 4512"/>
                <a:gd name="connsiteY4" fmla="*/ 1318 h 4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2" h="4597">
                  <a:moveTo>
                    <a:pt x="4235" y="1318"/>
                  </a:moveTo>
                  <a:cubicBezTo>
                    <a:pt x="4816" y="2394"/>
                    <a:pt x="4406" y="3737"/>
                    <a:pt x="3330" y="4318"/>
                  </a:cubicBezTo>
                  <a:cubicBezTo>
                    <a:pt x="2253" y="4899"/>
                    <a:pt x="910" y="4490"/>
                    <a:pt x="329" y="3413"/>
                  </a:cubicBezTo>
                  <a:cubicBezTo>
                    <a:pt x="-337" y="2309"/>
                    <a:pt x="-4" y="870"/>
                    <a:pt x="1092" y="175"/>
                  </a:cubicBezTo>
                  <a:cubicBezTo>
                    <a:pt x="2273" y="-320"/>
                    <a:pt x="3644" y="185"/>
                    <a:pt x="4235" y="1318"/>
                  </a:cubicBezTo>
                  <a:close/>
                </a:path>
              </a:pathLst>
            </a:custGeom>
            <a:solidFill>
              <a:srgbClr val="D58B94"/>
            </a:solidFill>
            <a:ln w="9525" cap="flat">
              <a:noFill/>
              <a:prstDash val="solid"/>
              <a:miter/>
            </a:ln>
          </p:spPr>
          <p:txBody>
            <a:bodyPr rtlCol="0" anchor="ctr"/>
            <a:lstStyle/>
            <a:p>
              <a:endParaRPr lang="en-IN"/>
            </a:p>
          </p:txBody>
        </p:sp>
        <p:sp>
          <p:nvSpPr>
            <p:cNvPr id="3138" name="Freeform: Shape 3137">
              <a:extLst>
                <a:ext uri="{FF2B5EF4-FFF2-40B4-BE49-F238E27FC236}">
                  <a16:creationId xmlns:a16="http://schemas.microsoft.com/office/drawing/2014/main" xmlns="" id="{CC9CA1B1-627B-3789-3E07-D9BD716F38A9}"/>
                </a:ext>
              </a:extLst>
            </p:cNvPr>
            <p:cNvSpPr/>
            <p:nvPr/>
          </p:nvSpPr>
          <p:spPr>
            <a:xfrm>
              <a:off x="4053284" y="1149105"/>
              <a:ext cx="13381" cy="14113"/>
            </a:xfrm>
            <a:custGeom>
              <a:avLst/>
              <a:gdLst>
                <a:gd name="connsiteX0" fmla="*/ 12258 w 13381"/>
                <a:gd name="connsiteY0" fmla="*/ 3880 h 14113"/>
                <a:gd name="connsiteX1" fmla="*/ 10324 w 13381"/>
                <a:gd name="connsiteY1" fmla="*/ 13243 h 14113"/>
                <a:gd name="connsiteX2" fmla="*/ 10067 w 13381"/>
                <a:gd name="connsiteY2" fmla="*/ 13405 h 14113"/>
                <a:gd name="connsiteX3" fmla="*/ 1247 w 13381"/>
                <a:gd name="connsiteY3" fmla="*/ 10462 h 14113"/>
                <a:gd name="connsiteX4" fmla="*/ 1114 w 13381"/>
                <a:gd name="connsiteY4" fmla="*/ 10167 h 14113"/>
                <a:gd name="connsiteX5" fmla="*/ 2952 w 13381"/>
                <a:gd name="connsiteY5" fmla="*/ 918 h 14113"/>
                <a:gd name="connsiteX6" fmla="*/ 3400 w 13381"/>
                <a:gd name="connsiteY6" fmla="*/ 642 h 14113"/>
                <a:gd name="connsiteX7" fmla="*/ 12172 w 13381"/>
                <a:gd name="connsiteY7" fmla="*/ 3699 h 14113"/>
                <a:gd name="connsiteX8" fmla="*/ 12258 w 13381"/>
                <a:gd name="connsiteY8" fmla="*/ 3880 h 1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81" h="14113">
                  <a:moveTo>
                    <a:pt x="12258" y="3880"/>
                  </a:moveTo>
                  <a:cubicBezTo>
                    <a:pt x="14306" y="7005"/>
                    <a:pt x="13439" y="11196"/>
                    <a:pt x="10324" y="13243"/>
                  </a:cubicBezTo>
                  <a:cubicBezTo>
                    <a:pt x="10239" y="13301"/>
                    <a:pt x="10153" y="13358"/>
                    <a:pt x="10067" y="13405"/>
                  </a:cubicBezTo>
                  <a:cubicBezTo>
                    <a:pt x="6819" y="15025"/>
                    <a:pt x="2876" y="13710"/>
                    <a:pt x="1247" y="10462"/>
                  </a:cubicBezTo>
                  <a:cubicBezTo>
                    <a:pt x="1199" y="10367"/>
                    <a:pt x="1161" y="10262"/>
                    <a:pt x="1114" y="10167"/>
                  </a:cubicBezTo>
                  <a:cubicBezTo>
                    <a:pt x="-934" y="7109"/>
                    <a:pt x="-115" y="2966"/>
                    <a:pt x="2952" y="918"/>
                  </a:cubicBezTo>
                  <a:cubicBezTo>
                    <a:pt x="3095" y="823"/>
                    <a:pt x="3247" y="728"/>
                    <a:pt x="3400" y="642"/>
                  </a:cubicBezTo>
                  <a:cubicBezTo>
                    <a:pt x="6667" y="-939"/>
                    <a:pt x="10601" y="432"/>
                    <a:pt x="12172" y="3699"/>
                  </a:cubicBezTo>
                  <a:cubicBezTo>
                    <a:pt x="12201" y="3766"/>
                    <a:pt x="12229" y="3823"/>
                    <a:pt x="12258" y="3880"/>
                  </a:cubicBezTo>
                  <a:close/>
                </a:path>
              </a:pathLst>
            </a:custGeom>
            <a:solidFill>
              <a:srgbClr val="D58B94"/>
            </a:solidFill>
            <a:ln w="9525" cap="flat">
              <a:noFill/>
              <a:prstDash val="solid"/>
              <a:miter/>
            </a:ln>
          </p:spPr>
          <p:txBody>
            <a:bodyPr rtlCol="0" anchor="ctr"/>
            <a:lstStyle/>
            <a:p>
              <a:endParaRPr lang="en-IN"/>
            </a:p>
          </p:txBody>
        </p:sp>
        <p:sp>
          <p:nvSpPr>
            <p:cNvPr id="3139" name="Freeform: Shape 3138">
              <a:extLst>
                <a:ext uri="{FF2B5EF4-FFF2-40B4-BE49-F238E27FC236}">
                  <a16:creationId xmlns:a16="http://schemas.microsoft.com/office/drawing/2014/main" xmlns="" id="{38766A4B-0805-FCFD-D23F-823EDE7EB6C5}"/>
                </a:ext>
              </a:extLst>
            </p:cNvPr>
            <p:cNvSpPr/>
            <p:nvPr/>
          </p:nvSpPr>
          <p:spPr>
            <a:xfrm>
              <a:off x="4029781" y="1147568"/>
              <a:ext cx="20134" cy="21418"/>
            </a:xfrm>
            <a:custGeom>
              <a:avLst/>
              <a:gdLst>
                <a:gd name="connsiteX0" fmla="*/ 18711 w 20134"/>
                <a:gd name="connsiteY0" fmla="*/ 7037 h 21418"/>
                <a:gd name="connsiteX1" fmla="*/ 15587 w 20134"/>
                <a:gd name="connsiteY1" fmla="*/ 20144 h 21418"/>
                <a:gd name="connsiteX2" fmla="*/ 15187 w 20134"/>
                <a:gd name="connsiteY2" fmla="*/ 20372 h 21418"/>
                <a:gd name="connsiteX3" fmla="*/ 2385 w 20134"/>
                <a:gd name="connsiteY3" fmla="*/ 16181 h 21418"/>
                <a:gd name="connsiteX4" fmla="*/ 2042 w 20134"/>
                <a:gd name="connsiteY4" fmla="*/ 15419 h 21418"/>
                <a:gd name="connsiteX5" fmla="*/ 3605 w 20134"/>
                <a:gd name="connsiteY5" fmla="*/ 2037 h 21418"/>
                <a:gd name="connsiteX6" fmla="*/ 16987 w 20134"/>
                <a:gd name="connsiteY6" fmla="*/ 3599 h 21418"/>
                <a:gd name="connsiteX7" fmla="*/ 18711 w 20134"/>
                <a:gd name="connsiteY7" fmla="*/ 7037 h 2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34" h="21418">
                  <a:moveTo>
                    <a:pt x="18711" y="7037"/>
                  </a:moveTo>
                  <a:cubicBezTo>
                    <a:pt x="21464" y="11514"/>
                    <a:pt x="20064" y="17381"/>
                    <a:pt x="15587" y="20144"/>
                  </a:cubicBezTo>
                  <a:cubicBezTo>
                    <a:pt x="15453" y="20220"/>
                    <a:pt x="15320" y="20296"/>
                    <a:pt x="15187" y="20372"/>
                  </a:cubicBezTo>
                  <a:cubicBezTo>
                    <a:pt x="10491" y="22753"/>
                    <a:pt x="4767" y="20868"/>
                    <a:pt x="2385" y="16181"/>
                  </a:cubicBezTo>
                  <a:cubicBezTo>
                    <a:pt x="2262" y="15934"/>
                    <a:pt x="2147" y="15676"/>
                    <a:pt x="2042" y="15419"/>
                  </a:cubicBezTo>
                  <a:cubicBezTo>
                    <a:pt x="-1225" y="11295"/>
                    <a:pt x="-520" y="5304"/>
                    <a:pt x="3605" y="2037"/>
                  </a:cubicBezTo>
                  <a:cubicBezTo>
                    <a:pt x="7729" y="-1221"/>
                    <a:pt x="13720" y="-526"/>
                    <a:pt x="16987" y="3599"/>
                  </a:cubicBezTo>
                  <a:cubicBezTo>
                    <a:pt x="17787" y="4618"/>
                    <a:pt x="18378" y="5789"/>
                    <a:pt x="18711" y="7037"/>
                  </a:cubicBezTo>
                  <a:close/>
                </a:path>
              </a:pathLst>
            </a:custGeom>
            <a:solidFill>
              <a:srgbClr val="D58B94"/>
            </a:solidFill>
            <a:ln w="9525" cap="flat">
              <a:noFill/>
              <a:prstDash val="solid"/>
              <a:miter/>
            </a:ln>
          </p:spPr>
          <p:txBody>
            <a:bodyPr rtlCol="0" anchor="ctr"/>
            <a:lstStyle/>
            <a:p>
              <a:endParaRPr lang="en-IN"/>
            </a:p>
          </p:txBody>
        </p:sp>
        <p:sp>
          <p:nvSpPr>
            <p:cNvPr id="3140" name="Freeform: Shape 3139">
              <a:extLst>
                <a:ext uri="{FF2B5EF4-FFF2-40B4-BE49-F238E27FC236}">
                  <a16:creationId xmlns:a16="http://schemas.microsoft.com/office/drawing/2014/main" xmlns="" id="{8CD831BF-97DB-98D3-C5C9-2EF21B991F8D}"/>
                </a:ext>
              </a:extLst>
            </p:cNvPr>
            <p:cNvSpPr/>
            <p:nvPr/>
          </p:nvSpPr>
          <p:spPr>
            <a:xfrm>
              <a:off x="4019324" y="1160542"/>
              <a:ext cx="10584" cy="11044"/>
            </a:xfrm>
            <a:custGeom>
              <a:avLst/>
              <a:gdLst>
                <a:gd name="connsiteX0" fmla="*/ 9927 w 10584"/>
                <a:gd name="connsiteY0" fmla="*/ 3207 h 11044"/>
                <a:gd name="connsiteX1" fmla="*/ 7736 w 10584"/>
                <a:gd name="connsiteY1" fmla="*/ 10541 h 11044"/>
                <a:gd name="connsiteX2" fmla="*/ 783 w 10584"/>
                <a:gd name="connsiteY2" fmla="*/ 7989 h 11044"/>
                <a:gd name="connsiteX3" fmla="*/ 688 w 10584"/>
                <a:gd name="connsiteY3" fmla="*/ 7779 h 11044"/>
                <a:gd name="connsiteX4" fmla="*/ 2679 w 10584"/>
                <a:gd name="connsiteY4" fmla="*/ 502 h 11044"/>
                <a:gd name="connsiteX5" fmla="*/ 2784 w 10584"/>
                <a:gd name="connsiteY5" fmla="*/ 445 h 11044"/>
                <a:gd name="connsiteX6" fmla="*/ 9927 w 10584"/>
                <a:gd name="connsiteY6" fmla="*/ 3207 h 1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4" h="11044">
                  <a:moveTo>
                    <a:pt x="9927" y="3207"/>
                  </a:moveTo>
                  <a:cubicBezTo>
                    <a:pt x="11337" y="5836"/>
                    <a:pt x="10356" y="9112"/>
                    <a:pt x="7736" y="10541"/>
                  </a:cubicBezTo>
                  <a:cubicBezTo>
                    <a:pt x="5108" y="11760"/>
                    <a:pt x="1993" y="10617"/>
                    <a:pt x="783" y="7989"/>
                  </a:cubicBezTo>
                  <a:cubicBezTo>
                    <a:pt x="745" y="7922"/>
                    <a:pt x="717" y="7846"/>
                    <a:pt x="688" y="7779"/>
                  </a:cubicBezTo>
                  <a:cubicBezTo>
                    <a:pt x="-769" y="5217"/>
                    <a:pt x="116" y="1959"/>
                    <a:pt x="2679" y="502"/>
                  </a:cubicBezTo>
                  <a:cubicBezTo>
                    <a:pt x="2717" y="483"/>
                    <a:pt x="2745" y="464"/>
                    <a:pt x="2784" y="445"/>
                  </a:cubicBezTo>
                  <a:cubicBezTo>
                    <a:pt x="5517" y="-755"/>
                    <a:pt x="8708" y="473"/>
                    <a:pt x="9927" y="3207"/>
                  </a:cubicBezTo>
                  <a:close/>
                </a:path>
              </a:pathLst>
            </a:custGeom>
            <a:solidFill>
              <a:srgbClr val="D58B94"/>
            </a:solidFill>
            <a:ln w="9525" cap="flat">
              <a:noFill/>
              <a:prstDash val="solid"/>
              <a:miter/>
            </a:ln>
          </p:spPr>
          <p:txBody>
            <a:bodyPr rtlCol="0" anchor="ctr"/>
            <a:lstStyle/>
            <a:p>
              <a:endParaRPr lang="en-IN"/>
            </a:p>
          </p:txBody>
        </p:sp>
        <p:sp>
          <p:nvSpPr>
            <p:cNvPr id="3141" name="Freeform: Shape 3140">
              <a:extLst>
                <a:ext uri="{FF2B5EF4-FFF2-40B4-BE49-F238E27FC236}">
                  <a16:creationId xmlns:a16="http://schemas.microsoft.com/office/drawing/2014/main" xmlns="" id="{37D9C2DF-C86F-CBAA-713A-5C05960201D5}"/>
                </a:ext>
              </a:extLst>
            </p:cNvPr>
            <p:cNvSpPr/>
            <p:nvPr/>
          </p:nvSpPr>
          <p:spPr>
            <a:xfrm>
              <a:off x="4010517" y="1172082"/>
              <a:ext cx="8317" cy="8721"/>
            </a:xfrm>
            <a:custGeom>
              <a:avLst/>
              <a:gdLst>
                <a:gd name="connsiteX0" fmla="*/ 7781 w 8317"/>
                <a:gd name="connsiteY0" fmla="*/ 2525 h 8721"/>
                <a:gd name="connsiteX1" fmla="*/ 6066 w 8317"/>
                <a:gd name="connsiteY1" fmla="*/ 8335 h 8721"/>
                <a:gd name="connsiteX2" fmla="*/ 523 w 8317"/>
                <a:gd name="connsiteY2" fmla="*/ 6230 h 8721"/>
                <a:gd name="connsiteX3" fmla="*/ 447 w 8317"/>
                <a:gd name="connsiteY3" fmla="*/ 6049 h 8721"/>
                <a:gd name="connsiteX4" fmla="*/ 2256 w 8317"/>
                <a:gd name="connsiteY4" fmla="*/ 334 h 8721"/>
                <a:gd name="connsiteX5" fmla="*/ 7772 w 8317"/>
                <a:gd name="connsiteY5" fmla="*/ 2506 h 8721"/>
                <a:gd name="connsiteX6" fmla="*/ 7781 w 8317"/>
                <a:gd name="connsiteY6" fmla="*/ 2525 h 8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7" h="8721">
                  <a:moveTo>
                    <a:pt x="7781" y="2525"/>
                  </a:moveTo>
                  <a:cubicBezTo>
                    <a:pt x="8915" y="4602"/>
                    <a:pt x="8143" y="7202"/>
                    <a:pt x="6066" y="8335"/>
                  </a:cubicBezTo>
                  <a:cubicBezTo>
                    <a:pt x="3952" y="9288"/>
                    <a:pt x="1475" y="8345"/>
                    <a:pt x="523" y="6230"/>
                  </a:cubicBezTo>
                  <a:cubicBezTo>
                    <a:pt x="494" y="6173"/>
                    <a:pt x="475" y="6116"/>
                    <a:pt x="447" y="6049"/>
                  </a:cubicBezTo>
                  <a:cubicBezTo>
                    <a:pt x="-601" y="3973"/>
                    <a:pt x="199" y="1430"/>
                    <a:pt x="2256" y="334"/>
                  </a:cubicBezTo>
                  <a:cubicBezTo>
                    <a:pt x="4380" y="-590"/>
                    <a:pt x="6847" y="382"/>
                    <a:pt x="7772" y="2506"/>
                  </a:cubicBezTo>
                  <a:cubicBezTo>
                    <a:pt x="7772" y="2516"/>
                    <a:pt x="7781" y="2516"/>
                    <a:pt x="7781" y="2525"/>
                  </a:cubicBezTo>
                  <a:close/>
                </a:path>
              </a:pathLst>
            </a:custGeom>
            <a:solidFill>
              <a:srgbClr val="D58B94"/>
            </a:solidFill>
            <a:ln w="9525" cap="flat">
              <a:noFill/>
              <a:prstDash val="solid"/>
              <a:miter/>
            </a:ln>
          </p:spPr>
          <p:txBody>
            <a:bodyPr rtlCol="0" anchor="ctr"/>
            <a:lstStyle/>
            <a:p>
              <a:endParaRPr lang="en-IN"/>
            </a:p>
          </p:txBody>
        </p:sp>
        <p:sp>
          <p:nvSpPr>
            <p:cNvPr id="3142" name="Freeform: Shape 3141">
              <a:extLst>
                <a:ext uri="{FF2B5EF4-FFF2-40B4-BE49-F238E27FC236}">
                  <a16:creationId xmlns:a16="http://schemas.microsoft.com/office/drawing/2014/main" xmlns="" id="{1B47E52A-873E-35E6-7914-66CC8C8F415A}"/>
                </a:ext>
              </a:extLst>
            </p:cNvPr>
            <p:cNvSpPr/>
            <p:nvPr/>
          </p:nvSpPr>
          <p:spPr>
            <a:xfrm>
              <a:off x="4008814" y="1186847"/>
              <a:ext cx="6739" cy="6957"/>
            </a:xfrm>
            <a:custGeom>
              <a:avLst/>
              <a:gdLst>
                <a:gd name="connsiteX0" fmla="*/ 6341 w 6739"/>
                <a:gd name="connsiteY0" fmla="*/ 2143 h 6957"/>
                <a:gd name="connsiteX1" fmla="*/ 4950 w 6739"/>
                <a:gd name="connsiteY1" fmla="*/ 6649 h 6957"/>
                <a:gd name="connsiteX2" fmla="*/ 4817 w 6739"/>
                <a:gd name="connsiteY2" fmla="*/ 6715 h 6957"/>
                <a:gd name="connsiteX3" fmla="*/ 340 w 6739"/>
                <a:gd name="connsiteY3" fmla="*/ 4810 h 6957"/>
                <a:gd name="connsiteX4" fmla="*/ 1864 w 6739"/>
                <a:gd name="connsiteY4" fmla="*/ 238 h 6957"/>
                <a:gd name="connsiteX5" fmla="*/ 6331 w 6739"/>
                <a:gd name="connsiteY5" fmla="*/ 2124 h 6957"/>
                <a:gd name="connsiteX6" fmla="*/ 6341 w 6739"/>
                <a:gd name="connsiteY6" fmla="*/ 2143 h 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39" h="6957">
                  <a:moveTo>
                    <a:pt x="6341" y="2143"/>
                  </a:moveTo>
                  <a:cubicBezTo>
                    <a:pt x="7198" y="3772"/>
                    <a:pt x="6579" y="5792"/>
                    <a:pt x="4950" y="6649"/>
                  </a:cubicBezTo>
                  <a:cubicBezTo>
                    <a:pt x="4903" y="6668"/>
                    <a:pt x="4865" y="6696"/>
                    <a:pt x="4817" y="6715"/>
                  </a:cubicBezTo>
                  <a:cubicBezTo>
                    <a:pt x="3055" y="7382"/>
                    <a:pt x="1083" y="6535"/>
                    <a:pt x="340" y="4810"/>
                  </a:cubicBezTo>
                  <a:cubicBezTo>
                    <a:pt x="-489" y="3125"/>
                    <a:pt x="188" y="1086"/>
                    <a:pt x="1864" y="238"/>
                  </a:cubicBezTo>
                  <a:cubicBezTo>
                    <a:pt x="3617" y="-476"/>
                    <a:pt x="5617" y="372"/>
                    <a:pt x="6331" y="2124"/>
                  </a:cubicBezTo>
                  <a:cubicBezTo>
                    <a:pt x="6331" y="2134"/>
                    <a:pt x="6341" y="2134"/>
                    <a:pt x="6341" y="2143"/>
                  </a:cubicBezTo>
                  <a:close/>
                </a:path>
              </a:pathLst>
            </a:custGeom>
            <a:solidFill>
              <a:srgbClr val="D58B94"/>
            </a:solidFill>
            <a:ln w="9525" cap="flat">
              <a:noFill/>
              <a:prstDash val="solid"/>
              <a:miter/>
            </a:ln>
          </p:spPr>
          <p:txBody>
            <a:bodyPr rtlCol="0" anchor="ctr"/>
            <a:lstStyle/>
            <a:p>
              <a:endParaRPr lang="en-IN"/>
            </a:p>
          </p:txBody>
        </p:sp>
        <p:sp>
          <p:nvSpPr>
            <p:cNvPr id="3143" name="Freeform: Shape 3142">
              <a:extLst>
                <a:ext uri="{FF2B5EF4-FFF2-40B4-BE49-F238E27FC236}">
                  <a16:creationId xmlns:a16="http://schemas.microsoft.com/office/drawing/2014/main" xmlns="" id="{0C08790F-4858-5A3F-D872-B938D8DB8CD7}"/>
                </a:ext>
              </a:extLst>
            </p:cNvPr>
            <p:cNvSpPr/>
            <p:nvPr/>
          </p:nvSpPr>
          <p:spPr>
            <a:xfrm>
              <a:off x="4018391" y="1181193"/>
              <a:ext cx="8391" cy="8862"/>
            </a:xfrm>
            <a:custGeom>
              <a:avLst/>
              <a:gdLst>
                <a:gd name="connsiteX0" fmla="*/ 8193 w 8391"/>
                <a:gd name="connsiteY0" fmla="*/ 5988 h 8862"/>
                <a:gd name="connsiteX1" fmla="*/ 3383 w 8391"/>
                <a:gd name="connsiteY1" fmla="*/ 8702 h 8862"/>
                <a:gd name="connsiteX2" fmla="*/ 2955 w 8391"/>
                <a:gd name="connsiteY2" fmla="*/ 8559 h 8862"/>
                <a:gd name="connsiteX3" fmla="*/ 192 w 8391"/>
                <a:gd name="connsiteY3" fmla="*/ 2844 h 8862"/>
                <a:gd name="connsiteX4" fmla="*/ 5002 w 8391"/>
                <a:gd name="connsiteY4" fmla="*/ 130 h 8862"/>
                <a:gd name="connsiteX5" fmla="*/ 5431 w 8391"/>
                <a:gd name="connsiteY5" fmla="*/ 273 h 8862"/>
                <a:gd name="connsiteX6" fmla="*/ 8193 w 8391"/>
                <a:gd name="connsiteY6" fmla="*/ 5988 h 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1" h="8862">
                  <a:moveTo>
                    <a:pt x="8193" y="5988"/>
                  </a:moveTo>
                  <a:cubicBezTo>
                    <a:pt x="7612" y="8064"/>
                    <a:pt x="5460" y="9283"/>
                    <a:pt x="3383" y="8702"/>
                  </a:cubicBezTo>
                  <a:cubicBezTo>
                    <a:pt x="3240" y="8664"/>
                    <a:pt x="3098" y="8617"/>
                    <a:pt x="2955" y="8559"/>
                  </a:cubicBezTo>
                  <a:cubicBezTo>
                    <a:pt x="678" y="7674"/>
                    <a:pt x="-522" y="5178"/>
                    <a:pt x="192" y="2844"/>
                  </a:cubicBezTo>
                  <a:cubicBezTo>
                    <a:pt x="773" y="768"/>
                    <a:pt x="2917" y="-451"/>
                    <a:pt x="5002" y="130"/>
                  </a:cubicBezTo>
                  <a:cubicBezTo>
                    <a:pt x="5145" y="168"/>
                    <a:pt x="5288" y="216"/>
                    <a:pt x="5431" y="273"/>
                  </a:cubicBezTo>
                  <a:cubicBezTo>
                    <a:pt x="7669" y="1197"/>
                    <a:pt x="8860" y="3654"/>
                    <a:pt x="8193" y="5988"/>
                  </a:cubicBezTo>
                  <a:close/>
                </a:path>
              </a:pathLst>
            </a:custGeom>
            <a:solidFill>
              <a:srgbClr val="D58B94"/>
            </a:solidFill>
            <a:ln w="9525" cap="flat">
              <a:noFill/>
              <a:prstDash val="solid"/>
              <a:miter/>
            </a:ln>
          </p:spPr>
          <p:txBody>
            <a:bodyPr rtlCol="0" anchor="ctr"/>
            <a:lstStyle/>
            <a:p>
              <a:endParaRPr lang="en-IN"/>
            </a:p>
          </p:txBody>
        </p:sp>
        <p:sp>
          <p:nvSpPr>
            <p:cNvPr id="3144" name="Freeform: Shape 3143">
              <a:extLst>
                <a:ext uri="{FF2B5EF4-FFF2-40B4-BE49-F238E27FC236}">
                  <a16:creationId xmlns:a16="http://schemas.microsoft.com/office/drawing/2014/main" xmlns="" id="{31AAD36F-27E3-09E5-95DA-26C7101FA09A}"/>
                </a:ext>
              </a:extLst>
            </p:cNvPr>
            <p:cNvSpPr/>
            <p:nvPr/>
          </p:nvSpPr>
          <p:spPr>
            <a:xfrm>
              <a:off x="4045924" y="1173367"/>
              <a:ext cx="10515" cy="10775"/>
            </a:xfrm>
            <a:custGeom>
              <a:avLst/>
              <a:gdLst>
                <a:gd name="connsiteX0" fmla="*/ 9807 w 10515"/>
                <a:gd name="connsiteY0" fmla="*/ 3050 h 10775"/>
                <a:gd name="connsiteX1" fmla="*/ 7873 w 10515"/>
                <a:gd name="connsiteY1" fmla="*/ 10203 h 10775"/>
                <a:gd name="connsiteX2" fmla="*/ 7712 w 10515"/>
                <a:gd name="connsiteY2" fmla="*/ 10289 h 10775"/>
                <a:gd name="connsiteX3" fmla="*/ 663 w 10515"/>
                <a:gd name="connsiteY3" fmla="*/ 7622 h 10775"/>
                <a:gd name="connsiteX4" fmla="*/ 2654 w 10515"/>
                <a:gd name="connsiteY4" fmla="*/ 488 h 10775"/>
                <a:gd name="connsiteX5" fmla="*/ 2663 w 10515"/>
                <a:gd name="connsiteY5" fmla="*/ 478 h 10775"/>
                <a:gd name="connsiteX6" fmla="*/ 9807 w 10515"/>
                <a:gd name="connsiteY6" fmla="*/ 3050 h 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15" h="10775">
                  <a:moveTo>
                    <a:pt x="9807" y="3050"/>
                  </a:moveTo>
                  <a:cubicBezTo>
                    <a:pt x="11245" y="5555"/>
                    <a:pt x="10379" y="8765"/>
                    <a:pt x="7873" y="10203"/>
                  </a:cubicBezTo>
                  <a:cubicBezTo>
                    <a:pt x="7816" y="10232"/>
                    <a:pt x="7768" y="10261"/>
                    <a:pt x="7712" y="10289"/>
                  </a:cubicBezTo>
                  <a:cubicBezTo>
                    <a:pt x="5025" y="11499"/>
                    <a:pt x="1873" y="10299"/>
                    <a:pt x="663" y="7622"/>
                  </a:cubicBezTo>
                  <a:cubicBezTo>
                    <a:pt x="-756" y="5098"/>
                    <a:pt x="129" y="1907"/>
                    <a:pt x="2654" y="488"/>
                  </a:cubicBezTo>
                  <a:cubicBezTo>
                    <a:pt x="2654" y="478"/>
                    <a:pt x="2663" y="478"/>
                    <a:pt x="2663" y="478"/>
                  </a:cubicBezTo>
                  <a:cubicBezTo>
                    <a:pt x="5349" y="-750"/>
                    <a:pt x="8521" y="393"/>
                    <a:pt x="9807" y="3050"/>
                  </a:cubicBezTo>
                  <a:close/>
                </a:path>
              </a:pathLst>
            </a:custGeom>
            <a:solidFill>
              <a:srgbClr val="D58B94"/>
            </a:solidFill>
            <a:ln w="9525" cap="flat">
              <a:noFill/>
              <a:prstDash val="solid"/>
              <a:miter/>
            </a:ln>
          </p:spPr>
          <p:txBody>
            <a:bodyPr rtlCol="0" anchor="ctr"/>
            <a:lstStyle/>
            <a:p>
              <a:endParaRPr lang="en-IN"/>
            </a:p>
          </p:txBody>
        </p:sp>
        <p:sp>
          <p:nvSpPr>
            <p:cNvPr id="3145" name="Freeform: Shape 3144">
              <a:extLst>
                <a:ext uri="{FF2B5EF4-FFF2-40B4-BE49-F238E27FC236}">
                  <a16:creationId xmlns:a16="http://schemas.microsoft.com/office/drawing/2014/main" xmlns="" id="{DC02FF7E-51D5-E9DB-F57F-33BD75664A36}"/>
                </a:ext>
              </a:extLst>
            </p:cNvPr>
            <p:cNvSpPr/>
            <p:nvPr/>
          </p:nvSpPr>
          <p:spPr>
            <a:xfrm>
              <a:off x="4027454" y="1176005"/>
              <a:ext cx="16739" cy="16580"/>
            </a:xfrm>
            <a:custGeom>
              <a:avLst/>
              <a:gdLst>
                <a:gd name="connsiteX0" fmla="*/ 15704 w 16739"/>
                <a:gd name="connsiteY0" fmla="*/ 4603 h 16580"/>
                <a:gd name="connsiteX1" fmla="*/ 12770 w 16739"/>
                <a:gd name="connsiteY1" fmla="*/ 15252 h 16580"/>
                <a:gd name="connsiteX2" fmla="*/ 12561 w 16739"/>
                <a:gd name="connsiteY2" fmla="*/ 15367 h 16580"/>
                <a:gd name="connsiteX3" fmla="*/ 1179 w 16739"/>
                <a:gd name="connsiteY3" fmla="*/ 12557 h 16580"/>
                <a:gd name="connsiteX4" fmla="*/ 3988 w 16739"/>
                <a:gd name="connsiteY4" fmla="*/ 1184 h 16580"/>
                <a:gd name="connsiteX5" fmla="*/ 15371 w 16739"/>
                <a:gd name="connsiteY5" fmla="*/ 3984 h 16580"/>
                <a:gd name="connsiteX6" fmla="*/ 15704 w 16739"/>
                <a:gd name="connsiteY6" fmla="*/ 4603 h 1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39" h="16580">
                  <a:moveTo>
                    <a:pt x="15704" y="4603"/>
                  </a:moveTo>
                  <a:cubicBezTo>
                    <a:pt x="17838" y="8356"/>
                    <a:pt x="16523" y="13119"/>
                    <a:pt x="12770" y="15252"/>
                  </a:cubicBezTo>
                  <a:cubicBezTo>
                    <a:pt x="12704" y="15290"/>
                    <a:pt x="12628" y="15328"/>
                    <a:pt x="12561" y="15367"/>
                  </a:cubicBezTo>
                  <a:cubicBezTo>
                    <a:pt x="8646" y="17738"/>
                    <a:pt x="3550" y="16481"/>
                    <a:pt x="1179" y="12557"/>
                  </a:cubicBezTo>
                  <a:cubicBezTo>
                    <a:pt x="-1184" y="8642"/>
                    <a:pt x="74" y="3546"/>
                    <a:pt x="3988" y="1184"/>
                  </a:cubicBezTo>
                  <a:cubicBezTo>
                    <a:pt x="7903" y="-1188"/>
                    <a:pt x="12999" y="69"/>
                    <a:pt x="15371" y="3984"/>
                  </a:cubicBezTo>
                  <a:cubicBezTo>
                    <a:pt x="15485" y="4184"/>
                    <a:pt x="15599" y="4394"/>
                    <a:pt x="15704" y="4603"/>
                  </a:cubicBezTo>
                  <a:close/>
                </a:path>
              </a:pathLst>
            </a:custGeom>
            <a:solidFill>
              <a:srgbClr val="D58B94"/>
            </a:solidFill>
            <a:ln w="9525" cap="flat">
              <a:noFill/>
              <a:prstDash val="solid"/>
              <a:miter/>
            </a:ln>
          </p:spPr>
          <p:txBody>
            <a:bodyPr rtlCol="0" anchor="ctr"/>
            <a:lstStyle/>
            <a:p>
              <a:endParaRPr lang="en-IN"/>
            </a:p>
          </p:txBody>
        </p:sp>
        <p:sp>
          <p:nvSpPr>
            <p:cNvPr id="3146" name="Freeform: Shape 3145">
              <a:extLst>
                <a:ext uri="{FF2B5EF4-FFF2-40B4-BE49-F238E27FC236}">
                  <a16:creationId xmlns:a16="http://schemas.microsoft.com/office/drawing/2014/main" xmlns="" id="{B7FDF1CD-A67D-F47C-FF4C-B9944600E1DA}"/>
                </a:ext>
              </a:extLst>
            </p:cNvPr>
            <p:cNvSpPr/>
            <p:nvPr/>
          </p:nvSpPr>
          <p:spPr>
            <a:xfrm>
              <a:off x="4057283" y="1167997"/>
              <a:ext cx="6759" cy="6874"/>
            </a:xfrm>
            <a:custGeom>
              <a:avLst/>
              <a:gdLst>
                <a:gd name="connsiteX0" fmla="*/ 6354 w 6759"/>
                <a:gd name="connsiteY0" fmla="*/ 1943 h 6874"/>
                <a:gd name="connsiteX1" fmla="*/ 4973 w 6759"/>
                <a:gd name="connsiteY1" fmla="*/ 6468 h 6874"/>
                <a:gd name="connsiteX2" fmla="*/ 449 w 6759"/>
                <a:gd name="connsiteY2" fmla="*/ 5086 h 6874"/>
                <a:gd name="connsiteX3" fmla="*/ 1687 w 6759"/>
                <a:gd name="connsiteY3" fmla="*/ 324 h 6874"/>
                <a:gd name="connsiteX4" fmla="*/ 6354 w 6759"/>
                <a:gd name="connsiteY4" fmla="*/ 1943 h 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9" h="6874">
                  <a:moveTo>
                    <a:pt x="6354" y="1943"/>
                  </a:moveTo>
                  <a:cubicBezTo>
                    <a:pt x="7221" y="3572"/>
                    <a:pt x="6602" y="5601"/>
                    <a:pt x="4973" y="6468"/>
                  </a:cubicBezTo>
                  <a:cubicBezTo>
                    <a:pt x="3344" y="7334"/>
                    <a:pt x="1316" y="6715"/>
                    <a:pt x="449" y="5086"/>
                  </a:cubicBezTo>
                  <a:cubicBezTo>
                    <a:pt x="-494" y="3429"/>
                    <a:pt x="49" y="1314"/>
                    <a:pt x="1687" y="324"/>
                  </a:cubicBezTo>
                  <a:cubicBezTo>
                    <a:pt x="3420" y="-495"/>
                    <a:pt x="5497" y="219"/>
                    <a:pt x="6354" y="1943"/>
                  </a:cubicBezTo>
                  <a:close/>
                </a:path>
              </a:pathLst>
            </a:custGeom>
            <a:solidFill>
              <a:srgbClr val="D58B94"/>
            </a:solidFill>
            <a:ln w="9525" cap="flat">
              <a:noFill/>
              <a:prstDash val="solid"/>
              <a:miter/>
            </a:ln>
          </p:spPr>
          <p:txBody>
            <a:bodyPr rtlCol="0" anchor="ctr"/>
            <a:lstStyle/>
            <a:p>
              <a:endParaRPr lang="en-IN"/>
            </a:p>
          </p:txBody>
        </p:sp>
        <p:sp>
          <p:nvSpPr>
            <p:cNvPr id="3147" name="Freeform: Shape 3146">
              <a:extLst>
                <a:ext uri="{FF2B5EF4-FFF2-40B4-BE49-F238E27FC236}">
                  <a16:creationId xmlns:a16="http://schemas.microsoft.com/office/drawing/2014/main" xmlns="" id="{F9842672-8C90-87D8-AE6A-13FB0DA90BF8}"/>
                </a:ext>
              </a:extLst>
            </p:cNvPr>
            <p:cNvSpPr/>
            <p:nvPr/>
          </p:nvSpPr>
          <p:spPr>
            <a:xfrm>
              <a:off x="4062188" y="1181459"/>
              <a:ext cx="5995" cy="6271"/>
            </a:xfrm>
            <a:custGeom>
              <a:avLst/>
              <a:gdLst>
                <a:gd name="connsiteX0" fmla="*/ 5544 w 5995"/>
                <a:gd name="connsiteY0" fmla="*/ 1721 h 6271"/>
                <a:gd name="connsiteX1" fmla="*/ 4506 w 5995"/>
                <a:gd name="connsiteY1" fmla="*/ 5902 h 6271"/>
                <a:gd name="connsiteX2" fmla="*/ 4497 w 5995"/>
                <a:gd name="connsiteY2" fmla="*/ 5912 h 6271"/>
                <a:gd name="connsiteX3" fmla="*/ 506 w 5995"/>
                <a:gd name="connsiteY3" fmla="*/ 4693 h 6271"/>
                <a:gd name="connsiteX4" fmla="*/ 401 w 5995"/>
                <a:gd name="connsiteY4" fmla="*/ 4483 h 6271"/>
                <a:gd name="connsiteX5" fmla="*/ 1506 w 5995"/>
                <a:gd name="connsiteY5" fmla="*/ 311 h 6271"/>
                <a:gd name="connsiteX6" fmla="*/ 1544 w 5995"/>
                <a:gd name="connsiteY6" fmla="*/ 292 h 6271"/>
                <a:gd name="connsiteX7" fmla="*/ 5497 w 5995"/>
                <a:gd name="connsiteY7" fmla="*/ 1626 h 6271"/>
                <a:gd name="connsiteX8" fmla="*/ 5544 w 5995"/>
                <a:gd name="connsiteY8" fmla="*/ 1721 h 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95" h="6271">
                  <a:moveTo>
                    <a:pt x="5544" y="1721"/>
                  </a:moveTo>
                  <a:cubicBezTo>
                    <a:pt x="6411" y="3159"/>
                    <a:pt x="5954" y="5036"/>
                    <a:pt x="4506" y="5902"/>
                  </a:cubicBezTo>
                  <a:cubicBezTo>
                    <a:pt x="4506" y="5912"/>
                    <a:pt x="4497" y="5912"/>
                    <a:pt x="4497" y="5912"/>
                  </a:cubicBezTo>
                  <a:cubicBezTo>
                    <a:pt x="3058" y="6674"/>
                    <a:pt x="1267" y="6131"/>
                    <a:pt x="506" y="4693"/>
                  </a:cubicBezTo>
                  <a:cubicBezTo>
                    <a:pt x="467" y="4626"/>
                    <a:pt x="429" y="4550"/>
                    <a:pt x="401" y="4483"/>
                  </a:cubicBezTo>
                  <a:cubicBezTo>
                    <a:pt x="-447" y="3026"/>
                    <a:pt x="48" y="1159"/>
                    <a:pt x="1506" y="311"/>
                  </a:cubicBezTo>
                  <a:cubicBezTo>
                    <a:pt x="1515" y="311"/>
                    <a:pt x="1534" y="302"/>
                    <a:pt x="1544" y="292"/>
                  </a:cubicBezTo>
                  <a:cubicBezTo>
                    <a:pt x="3001" y="-432"/>
                    <a:pt x="4773" y="168"/>
                    <a:pt x="5497" y="1626"/>
                  </a:cubicBezTo>
                  <a:cubicBezTo>
                    <a:pt x="5516" y="1654"/>
                    <a:pt x="5525" y="1692"/>
                    <a:pt x="5544" y="1721"/>
                  </a:cubicBezTo>
                  <a:close/>
                </a:path>
              </a:pathLst>
            </a:custGeom>
            <a:solidFill>
              <a:srgbClr val="D58B94"/>
            </a:solidFill>
            <a:ln w="9525" cap="flat">
              <a:noFill/>
              <a:prstDash val="solid"/>
              <a:miter/>
            </a:ln>
          </p:spPr>
          <p:txBody>
            <a:bodyPr rtlCol="0" anchor="ctr"/>
            <a:lstStyle/>
            <a:p>
              <a:endParaRPr lang="en-IN"/>
            </a:p>
          </p:txBody>
        </p:sp>
        <p:sp>
          <p:nvSpPr>
            <p:cNvPr id="3148" name="Freeform: Shape 3147">
              <a:extLst>
                <a:ext uri="{FF2B5EF4-FFF2-40B4-BE49-F238E27FC236}">
                  <a16:creationId xmlns:a16="http://schemas.microsoft.com/office/drawing/2014/main" xmlns="" id="{8445D083-2EB3-76A3-A565-4704ECBCFD94}"/>
                </a:ext>
              </a:extLst>
            </p:cNvPr>
            <p:cNvSpPr/>
            <p:nvPr/>
          </p:nvSpPr>
          <p:spPr>
            <a:xfrm>
              <a:off x="4058284" y="1192022"/>
              <a:ext cx="9343" cy="9393"/>
            </a:xfrm>
            <a:custGeom>
              <a:avLst/>
              <a:gdLst>
                <a:gd name="connsiteX0" fmla="*/ 8687 w 9343"/>
                <a:gd name="connsiteY0" fmla="*/ 2492 h 9393"/>
                <a:gd name="connsiteX1" fmla="*/ 7030 w 9343"/>
                <a:gd name="connsiteY1" fmla="*/ 8884 h 9393"/>
                <a:gd name="connsiteX2" fmla="*/ 6877 w 9343"/>
                <a:gd name="connsiteY2" fmla="*/ 8969 h 9393"/>
                <a:gd name="connsiteX3" fmla="*/ 495 w 9343"/>
                <a:gd name="connsiteY3" fmla="*/ 6683 h 9393"/>
                <a:gd name="connsiteX4" fmla="*/ 2496 w 9343"/>
                <a:gd name="connsiteY4" fmla="*/ 492 h 9393"/>
                <a:gd name="connsiteX5" fmla="*/ 8687 w 9343"/>
                <a:gd name="connsiteY5" fmla="*/ 2492 h 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43" h="9393">
                  <a:moveTo>
                    <a:pt x="8687" y="2492"/>
                  </a:moveTo>
                  <a:cubicBezTo>
                    <a:pt x="9992" y="4712"/>
                    <a:pt x="9249" y="7579"/>
                    <a:pt x="7030" y="8884"/>
                  </a:cubicBezTo>
                  <a:cubicBezTo>
                    <a:pt x="6982" y="8912"/>
                    <a:pt x="6925" y="8941"/>
                    <a:pt x="6877" y="8969"/>
                  </a:cubicBezTo>
                  <a:cubicBezTo>
                    <a:pt x="4477" y="10008"/>
                    <a:pt x="1686" y="9007"/>
                    <a:pt x="495" y="6683"/>
                  </a:cubicBezTo>
                  <a:cubicBezTo>
                    <a:pt x="-666" y="4426"/>
                    <a:pt x="229" y="1654"/>
                    <a:pt x="2496" y="492"/>
                  </a:cubicBezTo>
                  <a:cubicBezTo>
                    <a:pt x="4753" y="-670"/>
                    <a:pt x="7525" y="235"/>
                    <a:pt x="8687" y="2492"/>
                  </a:cubicBezTo>
                  <a:close/>
                </a:path>
              </a:pathLst>
            </a:custGeom>
            <a:solidFill>
              <a:srgbClr val="D58B94"/>
            </a:solidFill>
            <a:ln w="9525" cap="flat">
              <a:noFill/>
              <a:prstDash val="solid"/>
              <a:miter/>
            </a:ln>
          </p:spPr>
          <p:txBody>
            <a:bodyPr rtlCol="0" anchor="ctr"/>
            <a:lstStyle/>
            <a:p>
              <a:endParaRPr lang="en-IN"/>
            </a:p>
          </p:txBody>
        </p:sp>
        <p:sp>
          <p:nvSpPr>
            <p:cNvPr id="3149" name="Freeform: Shape 3148">
              <a:extLst>
                <a:ext uri="{FF2B5EF4-FFF2-40B4-BE49-F238E27FC236}">
                  <a16:creationId xmlns:a16="http://schemas.microsoft.com/office/drawing/2014/main" xmlns="" id="{EBECEFAF-2162-470F-32DA-730140C7926A}"/>
                </a:ext>
              </a:extLst>
            </p:cNvPr>
            <p:cNvSpPr/>
            <p:nvPr/>
          </p:nvSpPr>
          <p:spPr>
            <a:xfrm>
              <a:off x="4043231" y="1196494"/>
              <a:ext cx="11501" cy="11501"/>
            </a:xfrm>
            <a:custGeom>
              <a:avLst/>
              <a:gdLst>
                <a:gd name="connsiteX0" fmla="*/ 10881 w 11501"/>
                <a:gd name="connsiteY0" fmla="*/ 3164 h 11501"/>
                <a:gd name="connsiteX1" fmla="*/ 8309 w 11501"/>
                <a:gd name="connsiteY1" fmla="*/ 10879 h 11501"/>
                <a:gd name="connsiteX2" fmla="*/ 594 w 11501"/>
                <a:gd name="connsiteY2" fmla="*/ 8308 h 11501"/>
                <a:gd name="connsiteX3" fmla="*/ 3166 w 11501"/>
                <a:gd name="connsiteY3" fmla="*/ 592 h 11501"/>
                <a:gd name="connsiteX4" fmla="*/ 10881 w 11501"/>
                <a:gd name="connsiteY4" fmla="*/ 3164 h 11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1" h="11501">
                  <a:moveTo>
                    <a:pt x="10881" y="3164"/>
                  </a:moveTo>
                  <a:cubicBezTo>
                    <a:pt x="12300" y="6003"/>
                    <a:pt x="11148" y="9460"/>
                    <a:pt x="8309" y="10879"/>
                  </a:cubicBezTo>
                  <a:cubicBezTo>
                    <a:pt x="5471" y="12299"/>
                    <a:pt x="2013" y="11146"/>
                    <a:pt x="594" y="8308"/>
                  </a:cubicBezTo>
                  <a:cubicBezTo>
                    <a:pt x="-825" y="5469"/>
                    <a:pt x="327" y="2012"/>
                    <a:pt x="3166" y="592"/>
                  </a:cubicBezTo>
                  <a:cubicBezTo>
                    <a:pt x="6004" y="-827"/>
                    <a:pt x="9462" y="326"/>
                    <a:pt x="10881" y="3164"/>
                  </a:cubicBezTo>
                  <a:close/>
                </a:path>
              </a:pathLst>
            </a:custGeom>
            <a:solidFill>
              <a:srgbClr val="D58B94"/>
            </a:solidFill>
            <a:ln w="9525" cap="flat">
              <a:noFill/>
              <a:prstDash val="solid"/>
              <a:miter/>
            </a:ln>
          </p:spPr>
          <p:txBody>
            <a:bodyPr rtlCol="0" anchor="ctr"/>
            <a:lstStyle/>
            <a:p>
              <a:endParaRPr lang="en-IN"/>
            </a:p>
          </p:txBody>
        </p:sp>
        <p:sp>
          <p:nvSpPr>
            <p:cNvPr id="3150" name="Freeform: Shape 3149">
              <a:extLst>
                <a:ext uri="{FF2B5EF4-FFF2-40B4-BE49-F238E27FC236}">
                  <a16:creationId xmlns:a16="http://schemas.microsoft.com/office/drawing/2014/main" xmlns="" id="{C92C9846-5DB3-CD64-835C-336ADA8C4263}"/>
                </a:ext>
              </a:extLst>
            </p:cNvPr>
            <p:cNvSpPr/>
            <p:nvPr/>
          </p:nvSpPr>
          <p:spPr>
            <a:xfrm>
              <a:off x="4020689" y="1193779"/>
              <a:ext cx="11212" cy="11646"/>
            </a:xfrm>
            <a:custGeom>
              <a:avLst/>
              <a:gdLst>
                <a:gd name="connsiteX0" fmla="*/ 10563 w 11212"/>
                <a:gd name="connsiteY0" fmla="*/ 3307 h 11646"/>
                <a:gd name="connsiteX1" fmla="*/ 8181 w 11212"/>
                <a:gd name="connsiteY1" fmla="*/ 11118 h 11646"/>
                <a:gd name="connsiteX2" fmla="*/ 609 w 11212"/>
                <a:gd name="connsiteY2" fmla="*/ 8279 h 11646"/>
                <a:gd name="connsiteX3" fmla="*/ 561 w 11212"/>
                <a:gd name="connsiteY3" fmla="*/ 8165 h 11646"/>
                <a:gd name="connsiteX4" fmla="*/ 3038 w 11212"/>
                <a:gd name="connsiteY4" fmla="*/ 450 h 11646"/>
                <a:gd name="connsiteX5" fmla="*/ 10563 w 11212"/>
                <a:gd name="connsiteY5" fmla="*/ 3307 h 1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12" h="11646">
                  <a:moveTo>
                    <a:pt x="10563" y="3307"/>
                  </a:moveTo>
                  <a:cubicBezTo>
                    <a:pt x="11991" y="6127"/>
                    <a:pt x="10934" y="9575"/>
                    <a:pt x="8181" y="11118"/>
                  </a:cubicBezTo>
                  <a:cubicBezTo>
                    <a:pt x="5305" y="12423"/>
                    <a:pt x="1923" y="11156"/>
                    <a:pt x="609" y="8279"/>
                  </a:cubicBezTo>
                  <a:cubicBezTo>
                    <a:pt x="599" y="8241"/>
                    <a:pt x="580" y="8203"/>
                    <a:pt x="561" y="8165"/>
                  </a:cubicBezTo>
                  <a:cubicBezTo>
                    <a:pt x="-782" y="5346"/>
                    <a:pt x="304" y="1964"/>
                    <a:pt x="3038" y="450"/>
                  </a:cubicBezTo>
                  <a:cubicBezTo>
                    <a:pt x="5905" y="-769"/>
                    <a:pt x="9229" y="488"/>
                    <a:pt x="10563" y="3307"/>
                  </a:cubicBezTo>
                  <a:close/>
                </a:path>
              </a:pathLst>
            </a:custGeom>
            <a:solidFill>
              <a:srgbClr val="D58B94"/>
            </a:solidFill>
            <a:ln w="9525" cap="flat">
              <a:noFill/>
              <a:prstDash val="solid"/>
              <a:miter/>
            </a:ln>
          </p:spPr>
          <p:txBody>
            <a:bodyPr rtlCol="0" anchor="ctr"/>
            <a:lstStyle/>
            <a:p>
              <a:endParaRPr lang="en-IN"/>
            </a:p>
          </p:txBody>
        </p:sp>
        <p:sp>
          <p:nvSpPr>
            <p:cNvPr id="3151" name="Freeform: Shape 3150">
              <a:extLst>
                <a:ext uri="{FF2B5EF4-FFF2-40B4-BE49-F238E27FC236}">
                  <a16:creationId xmlns:a16="http://schemas.microsoft.com/office/drawing/2014/main" xmlns="" id="{41830288-D8D8-CEDD-3562-3FDF16FAECB7}"/>
                </a:ext>
              </a:extLst>
            </p:cNvPr>
            <p:cNvSpPr/>
            <p:nvPr/>
          </p:nvSpPr>
          <p:spPr>
            <a:xfrm>
              <a:off x="4030807" y="1207704"/>
              <a:ext cx="4489" cy="4721"/>
            </a:xfrm>
            <a:custGeom>
              <a:avLst/>
              <a:gdLst>
                <a:gd name="connsiteX0" fmla="*/ 4255 w 4489"/>
                <a:gd name="connsiteY0" fmla="*/ 1479 h 4721"/>
                <a:gd name="connsiteX1" fmla="*/ 3303 w 4489"/>
                <a:gd name="connsiteY1" fmla="*/ 4527 h 4721"/>
                <a:gd name="connsiteX2" fmla="*/ 350 w 4489"/>
                <a:gd name="connsiteY2" fmla="*/ 3384 h 4721"/>
                <a:gd name="connsiteX3" fmla="*/ 969 w 4489"/>
                <a:gd name="connsiteY3" fmla="*/ 345 h 4721"/>
                <a:gd name="connsiteX4" fmla="*/ 4008 w 4489"/>
                <a:gd name="connsiteY4" fmla="*/ 974 h 4721"/>
                <a:gd name="connsiteX5" fmla="*/ 4255 w 4489"/>
                <a:gd name="connsiteY5" fmla="*/ 1479 h 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 h="4721">
                  <a:moveTo>
                    <a:pt x="4255" y="1479"/>
                  </a:moveTo>
                  <a:cubicBezTo>
                    <a:pt x="4770" y="2593"/>
                    <a:pt x="4360" y="3908"/>
                    <a:pt x="3303" y="4527"/>
                  </a:cubicBezTo>
                  <a:cubicBezTo>
                    <a:pt x="2169" y="5003"/>
                    <a:pt x="865" y="4498"/>
                    <a:pt x="350" y="3384"/>
                  </a:cubicBezTo>
                  <a:cubicBezTo>
                    <a:pt x="-317" y="2374"/>
                    <a:pt x="-40" y="1012"/>
                    <a:pt x="969" y="345"/>
                  </a:cubicBezTo>
                  <a:cubicBezTo>
                    <a:pt x="1988" y="-321"/>
                    <a:pt x="3341" y="-35"/>
                    <a:pt x="4008" y="974"/>
                  </a:cubicBezTo>
                  <a:cubicBezTo>
                    <a:pt x="4112" y="1127"/>
                    <a:pt x="4198" y="1298"/>
                    <a:pt x="4255" y="1479"/>
                  </a:cubicBezTo>
                  <a:close/>
                </a:path>
              </a:pathLst>
            </a:custGeom>
            <a:solidFill>
              <a:srgbClr val="D58B94"/>
            </a:solidFill>
            <a:ln w="9525" cap="flat">
              <a:noFill/>
              <a:prstDash val="solid"/>
              <a:miter/>
            </a:ln>
          </p:spPr>
          <p:txBody>
            <a:bodyPr rtlCol="0" anchor="ctr"/>
            <a:lstStyle/>
            <a:p>
              <a:endParaRPr lang="en-IN"/>
            </a:p>
          </p:txBody>
        </p:sp>
        <p:sp>
          <p:nvSpPr>
            <p:cNvPr id="3152" name="Freeform: Shape 3151">
              <a:extLst>
                <a:ext uri="{FF2B5EF4-FFF2-40B4-BE49-F238E27FC236}">
                  <a16:creationId xmlns:a16="http://schemas.microsoft.com/office/drawing/2014/main" xmlns="" id="{899F17D0-6CE6-5767-614B-469A1B032FD4}"/>
                </a:ext>
              </a:extLst>
            </p:cNvPr>
            <p:cNvSpPr/>
            <p:nvPr/>
          </p:nvSpPr>
          <p:spPr>
            <a:xfrm>
              <a:off x="4012344" y="1128164"/>
              <a:ext cx="8756" cy="9238"/>
            </a:xfrm>
            <a:custGeom>
              <a:avLst/>
              <a:gdLst>
                <a:gd name="connsiteX0" fmla="*/ 8145 w 8756"/>
                <a:gd name="connsiteY0" fmla="*/ 2819 h 9238"/>
                <a:gd name="connsiteX1" fmla="*/ 6525 w 8756"/>
                <a:gd name="connsiteY1" fmla="*/ 8915 h 9238"/>
                <a:gd name="connsiteX2" fmla="*/ 715 w 8756"/>
                <a:gd name="connsiteY2" fmla="*/ 6533 h 9238"/>
                <a:gd name="connsiteX3" fmla="*/ 1820 w 8756"/>
                <a:gd name="connsiteY3" fmla="*/ 714 h 9238"/>
                <a:gd name="connsiteX4" fmla="*/ 7640 w 8756"/>
                <a:gd name="connsiteY4" fmla="*/ 1819 h 9238"/>
                <a:gd name="connsiteX5" fmla="*/ 8145 w 8756"/>
                <a:gd name="connsiteY5" fmla="*/ 2819 h 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56" h="9238">
                  <a:moveTo>
                    <a:pt x="8145" y="2819"/>
                  </a:moveTo>
                  <a:cubicBezTo>
                    <a:pt x="9373" y="4952"/>
                    <a:pt x="8650" y="7676"/>
                    <a:pt x="6525" y="8915"/>
                  </a:cubicBezTo>
                  <a:cubicBezTo>
                    <a:pt x="4268" y="9791"/>
                    <a:pt x="1716" y="8743"/>
                    <a:pt x="715" y="6533"/>
                  </a:cubicBezTo>
                  <a:cubicBezTo>
                    <a:pt x="-590" y="4619"/>
                    <a:pt x="-94" y="2009"/>
                    <a:pt x="1820" y="714"/>
                  </a:cubicBezTo>
                  <a:cubicBezTo>
                    <a:pt x="3735" y="-591"/>
                    <a:pt x="6335" y="-96"/>
                    <a:pt x="7640" y="1819"/>
                  </a:cubicBezTo>
                  <a:cubicBezTo>
                    <a:pt x="7849" y="2123"/>
                    <a:pt x="8021" y="2466"/>
                    <a:pt x="8145" y="2819"/>
                  </a:cubicBezTo>
                  <a:close/>
                </a:path>
              </a:pathLst>
            </a:custGeom>
            <a:solidFill>
              <a:srgbClr val="D58B94"/>
            </a:solidFill>
            <a:ln w="9525" cap="flat">
              <a:noFill/>
              <a:prstDash val="solid"/>
              <a:miter/>
            </a:ln>
          </p:spPr>
          <p:txBody>
            <a:bodyPr rtlCol="0" anchor="ctr"/>
            <a:lstStyle/>
            <a:p>
              <a:endParaRPr lang="en-IN"/>
            </a:p>
          </p:txBody>
        </p:sp>
        <p:sp>
          <p:nvSpPr>
            <p:cNvPr id="3153" name="Freeform: Shape 3152">
              <a:extLst>
                <a:ext uri="{FF2B5EF4-FFF2-40B4-BE49-F238E27FC236}">
                  <a16:creationId xmlns:a16="http://schemas.microsoft.com/office/drawing/2014/main" xmlns="" id="{71773991-B6FF-F9DC-BB48-37AC6260AD8B}"/>
                </a:ext>
              </a:extLst>
            </p:cNvPr>
            <p:cNvSpPr/>
            <p:nvPr/>
          </p:nvSpPr>
          <p:spPr>
            <a:xfrm>
              <a:off x="3998567" y="1139174"/>
              <a:ext cx="10444" cy="11150"/>
            </a:xfrm>
            <a:custGeom>
              <a:avLst/>
              <a:gdLst>
                <a:gd name="connsiteX0" fmla="*/ 9730 w 10444"/>
                <a:gd name="connsiteY0" fmla="*/ 3334 h 11150"/>
                <a:gd name="connsiteX1" fmla="*/ 7739 w 10444"/>
                <a:gd name="connsiteY1" fmla="*/ 10611 h 11150"/>
                <a:gd name="connsiteX2" fmla="*/ 7635 w 10444"/>
                <a:gd name="connsiteY2" fmla="*/ 10668 h 11150"/>
                <a:gd name="connsiteX3" fmla="*/ 815 w 10444"/>
                <a:gd name="connsiteY3" fmla="*/ 8135 h 11150"/>
                <a:gd name="connsiteX4" fmla="*/ 681 w 10444"/>
                <a:gd name="connsiteY4" fmla="*/ 7811 h 11150"/>
                <a:gd name="connsiteX5" fmla="*/ 2682 w 10444"/>
                <a:gd name="connsiteY5" fmla="*/ 381 h 11150"/>
                <a:gd name="connsiteX6" fmla="*/ 9730 w 10444"/>
                <a:gd name="connsiteY6" fmla="*/ 3334 h 1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44" h="11150">
                  <a:moveTo>
                    <a:pt x="9730" y="3334"/>
                  </a:moveTo>
                  <a:cubicBezTo>
                    <a:pt x="11187" y="5896"/>
                    <a:pt x="10302" y="9154"/>
                    <a:pt x="7739" y="10611"/>
                  </a:cubicBezTo>
                  <a:cubicBezTo>
                    <a:pt x="7701" y="10630"/>
                    <a:pt x="7673" y="10649"/>
                    <a:pt x="7635" y="10668"/>
                  </a:cubicBezTo>
                  <a:cubicBezTo>
                    <a:pt x="5053" y="11849"/>
                    <a:pt x="1996" y="10716"/>
                    <a:pt x="815" y="8135"/>
                  </a:cubicBezTo>
                  <a:cubicBezTo>
                    <a:pt x="767" y="8030"/>
                    <a:pt x="719" y="7916"/>
                    <a:pt x="681" y="7811"/>
                  </a:cubicBezTo>
                  <a:cubicBezTo>
                    <a:pt x="-766" y="5201"/>
                    <a:pt x="119" y="1915"/>
                    <a:pt x="2682" y="381"/>
                  </a:cubicBezTo>
                  <a:cubicBezTo>
                    <a:pt x="5444" y="-733"/>
                    <a:pt x="8587" y="581"/>
                    <a:pt x="9730" y="3334"/>
                  </a:cubicBezTo>
                  <a:close/>
                </a:path>
              </a:pathLst>
            </a:custGeom>
            <a:solidFill>
              <a:srgbClr val="D58B94"/>
            </a:solidFill>
            <a:ln w="9525" cap="flat">
              <a:noFill/>
              <a:prstDash val="solid"/>
              <a:miter/>
            </a:ln>
          </p:spPr>
          <p:txBody>
            <a:bodyPr rtlCol="0" anchor="ctr"/>
            <a:lstStyle/>
            <a:p>
              <a:endParaRPr lang="en-IN"/>
            </a:p>
          </p:txBody>
        </p:sp>
        <p:sp>
          <p:nvSpPr>
            <p:cNvPr id="3154" name="Freeform: Shape 3153">
              <a:extLst>
                <a:ext uri="{FF2B5EF4-FFF2-40B4-BE49-F238E27FC236}">
                  <a16:creationId xmlns:a16="http://schemas.microsoft.com/office/drawing/2014/main" xmlns="" id="{FE20F7EA-B8FA-766A-0731-2D2F63EACF14}"/>
                </a:ext>
              </a:extLst>
            </p:cNvPr>
            <p:cNvSpPr/>
            <p:nvPr/>
          </p:nvSpPr>
          <p:spPr>
            <a:xfrm>
              <a:off x="4049228" y="1220821"/>
              <a:ext cx="7698" cy="7900"/>
            </a:xfrm>
            <a:custGeom>
              <a:avLst/>
              <a:gdLst>
                <a:gd name="connsiteX0" fmla="*/ 7265 w 7698"/>
                <a:gd name="connsiteY0" fmla="*/ 2268 h 7900"/>
                <a:gd name="connsiteX1" fmla="*/ 5550 w 7698"/>
                <a:gd name="connsiteY1" fmla="*/ 7507 h 7900"/>
                <a:gd name="connsiteX2" fmla="*/ 464 w 7698"/>
                <a:gd name="connsiteY2" fmla="*/ 5726 h 7900"/>
                <a:gd name="connsiteX3" fmla="*/ 407 w 7698"/>
                <a:gd name="connsiteY3" fmla="*/ 5602 h 7900"/>
                <a:gd name="connsiteX4" fmla="*/ 2121 w 7698"/>
                <a:gd name="connsiteY4" fmla="*/ 363 h 7900"/>
                <a:gd name="connsiteX5" fmla="*/ 7207 w 7698"/>
                <a:gd name="connsiteY5" fmla="*/ 2145 h 7900"/>
                <a:gd name="connsiteX6" fmla="*/ 7265 w 7698"/>
                <a:gd name="connsiteY6" fmla="*/ 2268 h 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8" h="7900">
                  <a:moveTo>
                    <a:pt x="7265" y="2268"/>
                  </a:moveTo>
                  <a:cubicBezTo>
                    <a:pt x="8236" y="4192"/>
                    <a:pt x="7465" y="6536"/>
                    <a:pt x="5550" y="7507"/>
                  </a:cubicBezTo>
                  <a:cubicBezTo>
                    <a:pt x="3655" y="8422"/>
                    <a:pt x="1378" y="7621"/>
                    <a:pt x="464" y="5726"/>
                  </a:cubicBezTo>
                  <a:cubicBezTo>
                    <a:pt x="445" y="5688"/>
                    <a:pt x="426" y="5640"/>
                    <a:pt x="407" y="5602"/>
                  </a:cubicBezTo>
                  <a:cubicBezTo>
                    <a:pt x="-565" y="3678"/>
                    <a:pt x="207" y="1335"/>
                    <a:pt x="2121" y="363"/>
                  </a:cubicBezTo>
                  <a:cubicBezTo>
                    <a:pt x="4017" y="-551"/>
                    <a:pt x="6293" y="249"/>
                    <a:pt x="7207" y="2145"/>
                  </a:cubicBezTo>
                  <a:cubicBezTo>
                    <a:pt x="7227" y="2183"/>
                    <a:pt x="7246" y="2230"/>
                    <a:pt x="7265" y="2268"/>
                  </a:cubicBezTo>
                  <a:close/>
                </a:path>
              </a:pathLst>
            </a:custGeom>
            <a:solidFill>
              <a:srgbClr val="D58B94"/>
            </a:solidFill>
            <a:ln w="9525" cap="flat">
              <a:noFill/>
              <a:prstDash val="solid"/>
              <a:miter/>
            </a:ln>
          </p:spPr>
          <p:txBody>
            <a:bodyPr rtlCol="0" anchor="ctr"/>
            <a:lstStyle/>
            <a:p>
              <a:endParaRPr lang="en-IN"/>
            </a:p>
          </p:txBody>
        </p:sp>
        <p:sp>
          <p:nvSpPr>
            <p:cNvPr id="3155" name="Freeform: Shape 3154">
              <a:extLst>
                <a:ext uri="{FF2B5EF4-FFF2-40B4-BE49-F238E27FC236}">
                  <a16:creationId xmlns:a16="http://schemas.microsoft.com/office/drawing/2014/main" xmlns="" id="{8288FE2B-3A53-103B-86CC-3AD7B4946D10}"/>
                </a:ext>
              </a:extLst>
            </p:cNvPr>
            <p:cNvSpPr/>
            <p:nvPr/>
          </p:nvSpPr>
          <p:spPr>
            <a:xfrm>
              <a:off x="4039595" y="1209653"/>
              <a:ext cx="11544" cy="12360"/>
            </a:xfrm>
            <a:custGeom>
              <a:avLst/>
              <a:gdLst>
                <a:gd name="connsiteX0" fmla="*/ 10136 w 11544"/>
                <a:gd name="connsiteY0" fmla="*/ 3150 h 12360"/>
                <a:gd name="connsiteX1" fmla="*/ 9678 w 11544"/>
                <a:gd name="connsiteY1" fmla="*/ 10951 h 12360"/>
                <a:gd name="connsiteX2" fmla="*/ 1877 w 11544"/>
                <a:gd name="connsiteY2" fmla="*/ 10484 h 12360"/>
                <a:gd name="connsiteX3" fmla="*/ 611 w 11544"/>
                <a:gd name="connsiteY3" fmla="*/ 8008 h 12360"/>
                <a:gd name="connsiteX4" fmla="*/ 2992 w 11544"/>
                <a:gd name="connsiteY4" fmla="*/ 388 h 12360"/>
                <a:gd name="connsiteX5" fmla="*/ 10136 w 11544"/>
                <a:gd name="connsiteY5" fmla="*/ 3150 h 1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4" h="12360">
                  <a:moveTo>
                    <a:pt x="10136" y="3150"/>
                  </a:moveTo>
                  <a:cubicBezTo>
                    <a:pt x="12164" y="5427"/>
                    <a:pt x="11955" y="8922"/>
                    <a:pt x="9678" y="10951"/>
                  </a:cubicBezTo>
                  <a:cubicBezTo>
                    <a:pt x="7393" y="12980"/>
                    <a:pt x="3906" y="12770"/>
                    <a:pt x="1877" y="10484"/>
                  </a:cubicBezTo>
                  <a:cubicBezTo>
                    <a:pt x="1249" y="9779"/>
                    <a:pt x="811" y="8932"/>
                    <a:pt x="611" y="8008"/>
                  </a:cubicBezTo>
                  <a:cubicBezTo>
                    <a:pt x="-799" y="5246"/>
                    <a:pt x="258" y="1864"/>
                    <a:pt x="2992" y="388"/>
                  </a:cubicBezTo>
                  <a:cubicBezTo>
                    <a:pt x="5726" y="-708"/>
                    <a:pt x="8850" y="502"/>
                    <a:pt x="10136" y="3150"/>
                  </a:cubicBezTo>
                  <a:close/>
                </a:path>
              </a:pathLst>
            </a:custGeom>
            <a:solidFill>
              <a:srgbClr val="D58B94"/>
            </a:solidFill>
            <a:ln w="9525" cap="flat">
              <a:noFill/>
              <a:prstDash val="solid"/>
              <a:miter/>
            </a:ln>
          </p:spPr>
          <p:txBody>
            <a:bodyPr rtlCol="0" anchor="ctr"/>
            <a:lstStyle/>
            <a:p>
              <a:endParaRPr lang="en-IN"/>
            </a:p>
          </p:txBody>
        </p:sp>
        <p:sp>
          <p:nvSpPr>
            <p:cNvPr id="3156" name="Freeform: Shape 3155">
              <a:extLst>
                <a:ext uri="{FF2B5EF4-FFF2-40B4-BE49-F238E27FC236}">
                  <a16:creationId xmlns:a16="http://schemas.microsoft.com/office/drawing/2014/main" xmlns="" id="{D4070553-395C-FC6F-A946-79CC797D256F}"/>
                </a:ext>
              </a:extLst>
            </p:cNvPr>
            <p:cNvSpPr/>
            <p:nvPr/>
          </p:nvSpPr>
          <p:spPr>
            <a:xfrm>
              <a:off x="4032822" y="1219673"/>
              <a:ext cx="8057" cy="8209"/>
            </a:xfrm>
            <a:custGeom>
              <a:avLst/>
              <a:gdLst>
                <a:gd name="connsiteX0" fmla="*/ 7574 w 8057"/>
                <a:gd name="connsiteY0" fmla="*/ 2274 h 8209"/>
                <a:gd name="connsiteX1" fmla="*/ 5860 w 8057"/>
                <a:gd name="connsiteY1" fmla="*/ 7798 h 8209"/>
                <a:gd name="connsiteX2" fmla="*/ 383 w 8057"/>
                <a:gd name="connsiteY2" fmla="*/ 5846 h 8209"/>
                <a:gd name="connsiteX3" fmla="*/ 2336 w 8057"/>
                <a:gd name="connsiteY3" fmla="*/ 369 h 8209"/>
                <a:gd name="connsiteX4" fmla="*/ 7546 w 8057"/>
                <a:gd name="connsiteY4" fmla="*/ 2207 h 8209"/>
                <a:gd name="connsiteX5" fmla="*/ 7574 w 8057"/>
                <a:gd name="connsiteY5" fmla="*/ 2274 h 8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57" h="8209">
                  <a:moveTo>
                    <a:pt x="7574" y="2274"/>
                  </a:moveTo>
                  <a:cubicBezTo>
                    <a:pt x="8622" y="4274"/>
                    <a:pt x="7860" y="6741"/>
                    <a:pt x="5860" y="7798"/>
                  </a:cubicBezTo>
                  <a:cubicBezTo>
                    <a:pt x="3812" y="8770"/>
                    <a:pt x="1355" y="7894"/>
                    <a:pt x="383" y="5846"/>
                  </a:cubicBezTo>
                  <a:cubicBezTo>
                    <a:pt x="-589" y="3798"/>
                    <a:pt x="288" y="1340"/>
                    <a:pt x="2336" y="369"/>
                  </a:cubicBezTo>
                  <a:cubicBezTo>
                    <a:pt x="4279" y="-565"/>
                    <a:pt x="6612" y="264"/>
                    <a:pt x="7546" y="2207"/>
                  </a:cubicBezTo>
                  <a:cubicBezTo>
                    <a:pt x="7555" y="2226"/>
                    <a:pt x="7565" y="2255"/>
                    <a:pt x="7574" y="2274"/>
                  </a:cubicBezTo>
                  <a:close/>
                </a:path>
              </a:pathLst>
            </a:custGeom>
            <a:solidFill>
              <a:srgbClr val="D58B94"/>
            </a:solidFill>
            <a:ln w="9525" cap="flat">
              <a:noFill/>
              <a:prstDash val="solid"/>
              <a:miter/>
            </a:ln>
          </p:spPr>
          <p:txBody>
            <a:bodyPr rtlCol="0" anchor="ctr"/>
            <a:lstStyle/>
            <a:p>
              <a:endParaRPr lang="en-IN"/>
            </a:p>
          </p:txBody>
        </p:sp>
        <p:sp>
          <p:nvSpPr>
            <p:cNvPr id="3157" name="Freeform: Shape 3156">
              <a:extLst>
                <a:ext uri="{FF2B5EF4-FFF2-40B4-BE49-F238E27FC236}">
                  <a16:creationId xmlns:a16="http://schemas.microsoft.com/office/drawing/2014/main" xmlns="" id="{B1382C44-6AA5-9537-789B-4D2BD5256067}"/>
                </a:ext>
              </a:extLst>
            </p:cNvPr>
            <p:cNvSpPr/>
            <p:nvPr/>
          </p:nvSpPr>
          <p:spPr>
            <a:xfrm>
              <a:off x="3876865" y="1153572"/>
              <a:ext cx="220027" cy="307296"/>
            </a:xfrm>
            <a:custGeom>
              <a:avLst/>
              <a:gdLst>
                <a:gd name="connsiteX0" fmla="*/ 139147 w 220027"/>
                <a:gd name="connsiteY0" fmla="*/ 307166 h 307296"/>
                <a:gd name="connsiteX1" fmla="*/ -13 w 220027"/>
                <a:gd name="connsiteY1" fmla="*/ 51610 h 307296"/>
                <a:gd name="connsiteX2" fmla="*/ 26657 w 220027"/>
                <a:gd name="connsiteY2" fmla="*/ 21702 h 307296"/>
                <a:gd name="connsiteX3" fmla="*/ 59232 w 220027"/>
                <a:gd name="connsiteY3" fmla="*/ 4081 h 307296"/>
                <a:gd name="connsiteX4" fmla="*/ 80473 w 220027"/>
                <a:gd name="connsiteY4" fmla="*/ -15 h 307296"/>
                <a:gd name="connsiteX5" fmla="*/ 99523 w 220027"/>
                <a:gd name="connsiteY5" fmla="*/ 3223 h 307296"/>
                <a:gd name="connsiteX6" fmla="*/ 220014 w 220027"/>
                <a:gd name="connsiteY6" fmla="*/ 271733 h 307296"/>
                <a:gd name="connsiteX7" fmla="*/ 139147 w 220027"/>
                <a:gd name="connsiteY7" fmla="*/ 307166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027" h="307296">
                  <a:moveTo>
                    <a:pt x="139147" y="307166"/>
                  </a:moveTo>
                  <a:lnTo>
                    <a:pt x="-13" y="51610"/>
                  </a:lnTo>
                  <a:cubicBezTo>
                    <a:pt x="7149" y="40228"/>
                    <a:pt x="16160" y="30112"/>
                    <a:pt x="26657" y="21702"/>
                  </a:cubicBezTo>
                  <a:cubicBezTo>
                    <a:pt x="36315" y="13844"/>
                    <a:pt x="47364" y="7862"/>
                    <a:pt x="59232" y="4081"/>
                  </a:cubicBezTo>
                  <a:cubicBezTo>
                    <a:pt x="66138" y="1938"/>
                    <a:pt x="73262" y="556"/>
                    <a:pt x="80473" y="-15"/>
                  </a:cubicBezTo>
                  <a:cubicBezTo>
                    <a:pt x="86959" y="33"/>
                    <a:pt x="93389" y="1128"/>
                    <a:pt x="99523" y="3223"/>
                  </a:cubicBezTo>
                  <a:lnTo>
                    <a:pt x="220014" y="271733"/>
                  </a:lnTo>
                  <a:cubicBezTo>
                    <a:pt x="214585" y="274114"/>
                    <a:pt x="181057" y="309547"/>
                    <a:pt x="139147" y="30716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158" name="Freeform: Shape 3157">
              <a:extLst>
                <a:ext uri="{FF2B5EF4-FFF2-40B4-BE49-F238E27FC236}">
                  <a16:creationId xmlns:a16="http://schemas.microsoft.com/office/drawing/2014/main" xmlns="" id="{B6383685-58F4-7F0C-94D7-B98C7000E709}"/>
                </a:ext>
              </a:extLst>
            </p:cNvPr>
            <p:cNvSpPr/>
            <p:nvPr/>
          </p:nvSpPr>
          <p:spPr>
            <a:xfrm>
              <a:off x="3983514" y="1318557"/>
              <a:ext cx="58942" cy="84008"/>
            </a:xfrm>
            <a:custGeom>
              <a:avLst/>
              <a:gdLst>
                <a:gd name="connsiteX0" fmla="*/ 9257 w 58942"/>
                <a:gd name="connsiteY0" fmla="*/ 1306 h 84008"/>
                <a:gd name="connsiteX1" fmla="*/ 49452 w 58942"/>
                <a:gd name="connsiteY1" fmla="*/ 32072 h 84008"/>
                <a:gd name="connsiteX2" fmla="*/ 48405 w 58942"/>
                <a:gd name="connsiteY2" fmla="*/ 82174 h 84008"/>
                <a:gd name="connsiteX3" fmla="*/ 8304 w 58942"/>
                <a:gd name="connsiteY3" fmla="*/ 51884 h 84008"/>
                <a:gd name="connsiteX4" fmla="*/ 9257 w 58942"/>
                <a:gd name="connsiteY4" fmla="*/ 1306 h 84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42" h="84008">
                  <a:moveTo>
                    <a:pt x="9257" y="1306"/>
                  </a:moveTo>
                  <a:cubicBezTo>
                    <a:pt x="21258" y="-4504"/>
                    <a:pt x="39356" y="9403"/>
                    <a:pt x="49452" y="32072"/>
                  </a:cubicBezTo>
                  <a:cubicBezTo>
                    <a:pt x="65073" y="66839"/>
                    <a:pt x="58977" y="76840"/>
                    <a:pt x="48405" y="82174"/>
                  </a:cubicBezTo>
                  <a:cubicBezTo>
                    <a:pt x="37832" y="87508"/>
                    <a:pt x="23925" y="82174"/>
                    <a:pt x="8304" y="51884"/>
                  </a:cubicBezTo>
                  <a:cubicBezTo>
                    <a:pt x="-3126" y="29881"/>
                    <a:pt x="-2745" y="7117"/>
                    <a:pt x="9257" y="130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159" name="Freeform: Shape 3158">
              <a:extLst>
                <a:ext uri="{FF2B5EF4-FFF2-40B4-BE49-F238E27FC236}">
                  <a16:creationId xmlns:a16="http://schemas.microsoft.com/office/drawing/2014/main" xmlns="" id="{A5F2B791-B394-2127-CB0E-DF8E42EBC4E5}"/>
                </a:ext>
              </a:extLst>
            </p:cNvPr>
            <p:cNvSpPr/>
            <p:nvPr/>
          </p:nvSpPr>
          <p:spPr>
            <a:xfrm>
              <a:off x="3942421" y="1158909"/>
              <a:ext cx="11635" cy="11812"/>
            </a:xfrm>
            <a:custGeom>
              <a:avLst/>
              <a:gdLst>
                <a:gd name="connsiteX0" fmla="*/ 11297 w 11635"/>
                <a:gd name="connsiteY0" fmla="*/ 3506 h 11812"/>
                <a:gd name="connsiteX1" fmla="*/ 7392 w 11635"/>
                <a:gd name="connsiteY1" fmla="*/ 11603 h 11812"/>
                <a:gd name="connsiteX2" fmla="*/ 182 w 11635"/>
                <a:gd name="connsiteY2" fmla="*/ 7393 h 11812"/>
                <a:gd name="connsiteX3" fmla="*/ 4401 w 11635"/>
                <a:gd name="connsiteY3" fmla="*/ 182 h 11812"/>
                <a:gd name="connsiteX4" fmla="*/ 11297 w 11635"/>
                <a:gd name="connsiteY4" fmla="*/ 3506 h 11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5" h="11812">
                  <a:moveTo>
                    <a:pt x="11297" y="3506"/>
                  </a:moveTo>
                  <a:cubicBezTo>
                    <a:pt x="12383" y="6812"/>
                    <a:pt x="10659" y="10393"/>
                    <a:pt x="7392" y="11603"/>
                  </a:cubicBezTo>
                  <a:cubicBezTo>
                    <a:pt x="4239" y="12431"/>
                    <a:pt x="1011" y="10545"/>
                    <a:pt x="182" y="7393"/>
                  </a:cubicBezTo>
                  <a:cubicBezTo>
                    <a:pt x="-647" y="4230"/>
                    <a:pt x="1239" y="1001"/>
                    <a:pt x="4401" y="182"/>
                  </a:cubicBezTo>
                  <a:cubicBezTo>
                    <a:pt x="7202" y="-561"/>
                    <a:pt x="10126" y="849"/>
                    <a:pt x="11297" y="3506"/>
                  </a:cubicBezTo>
                  <a:close/>
                </a:path>
              </a:pathLst>
            </a:custGeom>
            <a:solidFill>
              <a:srgbClr val="D58B94"/>
            </a:solidFill>
            <a:ln w="9525" cap="flat">
              <a:noFill/>
              <a:prstDash val="solid"/>
              <a:miter/>
            </a:ln>
          </p:spPr>
          <p:txBody>
            <a:bodyPr rtlCol="0" anchor="ctr"/>
            <a:lstStyle/>
            <a:p>
              <a:endParaRPr lang="en-IN"/>
            </a:p>
          </p:txBody>
        </p:sp>
        <p:sp>
          <p:nvSpPr>
            <p:cNvPr id="3160" name="Freeform: Shape 3159">
              <a:extLst>
                <a:ext uri="{FF2B5EF4-FFF2-40B4-BE49-F238E27FC236}">
                  <a16:creationId xmlns:a16="http://schemas.microsoft.com/office/drawing/2014/main" xmlns="" id="{BA23ADDD-1352-4ED1-0FDA-377FEB503939}"/>
                </a:ext>
              </a:extLst>
            </p:cNvPr>
            <p:cNvSpPr/>
            <p:nvPr/>
          </p:nvSpPr>
          <p:spPr>
            <a:xfrm>
              <a:off x="3958347" y="1161088"/>
              <a:ext cx="12368" cy="12234"/>
            </a:xfrm>
            <a:custGeom>
              <a:avLst/>
              <a:gdLst>
                <a:gd name="connsiteX0" fmla="*/ 11754 w 12368"/>
                <a:gd name="connsiteY0" fmla="*/ 3614 h 12234"/>
                <a:gd name="connsiteX1" fmla="*/ 9278 w 12368"/>
                <a:gd name="connsiteY1" fmla="*/ 11234 h 12234"/>
                <a:gd name="connsiteX2" fmla="*/ 972 w 12368"/>
                <a:gd name="connsiteY2" fmla="*/ 9510 h 12234"/>
                <a:gd name="connsiteX3" fmla="*/ 2696 w 12368"/>
                <a:gd name="connsiteY3" fmla="*/ 1195 h 12234"/>
                <a:gd name="connsiteX4" fmla="*/ 4611 w 12368"/>
                <a:gd name="connsiteY4" fmla="*/ 375 h 12234"/>
                <a:gd name="connsiteX5" fmla="*/ 11669 w 12368"/>
                <a:gd name="connsiteY5" fmla="*/ 3395 h 12234"/>
                <a:gd name="connsiteX6" fmla="*/ 11754 w 12368"/>
                <a:gd name="connsiteY6" fmla="*/ 3614 h 1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68" h="12234">
                  <a:moveTo>
                    <a:pt x="11754" y="3614"/>
                  </a:moveTo>
                  <a:cubicBezTo>
                    <a:pt x="13145" y="6405"/>
                    <a:pt x="12040" y="9796"/>
                    <a:pt x="9278" y="11234"/>
                  </a:cubicBezTo>
                  <a:cubicBezTo>
                    <a:pt x="6506" y="13053"/>
                    <a:pt x="2782" y="12282"/>
                    <a:pt x="972" y="9510"/>
                  </a:cubicBezTo>
                  <a:cubicBezTo>
                    <a:pt x="-847" y="6738"/>
                    <a:pt x="-76" y="3014"/>
                    <a:pt x="2696" y="1195"/>
                  </a:cubicBezTo>
                  <a:cubicBezTo>
                    <a:pt x="3277" y="814"/>
                    <a:pt x="3925" y="537"/>
                    <a:pt x="4611" y="375"/>
                  </a:cubicBezTo>
                  <a:cubicBezTo>
                    <a:pt x="7392" y="-739"/>
                    <a:pt x="10554" y="614"/>
                    <a:pt x="11669" y="3395"/>
                  </a:cubicBezTo>
                  <a:cubicBezTo>
                    <a:pt x="11697" y="3462"/>
                    <a:pt x="11726" y="3538"/>
                    <a:pt x="11754" y="3614"/>
                  </a:cubicBezTo>
                  <a:close/>
                </a:path>
              </a:pathLst>
            </a:custGeom>
            <a:solidFill>
              <a:srgbClr val="D58B94"/>
            </a:solidFill>
            <a:ln w="9525" cap="flat">
              <a:noFill/>
              <a:prstDash val="solid"/>
              <a:miter/>
            </a:ln>
          </p:spPr>
          <p:txBody>
            <a:bodyPr rtlCol="0" anchor="ctr"/>
            <a:lstStyle/>
            <a:p>
              <a:endParaRPr lang="en-IN"/>
            </a:p>
          </p:txBody>
        </p:sp>
        <p:sp>
          <p:nvSpPr>
            <p:cNvPr id="3161" name="Freeform: Shape 3160">
              <a:extLst>
                <a:ext uri="{FF2B5EF4-FFF2-40B4-BE49-F238E27FC236}">
                  <a16:creationId xmlns:a16="http://schemas.microsoft.com/office/drawing/2014/main" xmlns="" id="{72400BCE-126C-1F52-6BE8-0BBAE42B8E75}"/>
                </a:ext>
              </a:extLst>
            </p:cNvPr>
            <p:cNvSpPr/>
            <p:nvPr/>
          </p:nvSpPr>
          <p:spPr>
            <a:xfrm>
              <a:off x="3949830" y="1175168"/>
              <a:ext cx="12414" cy="11661"/>
            </a:xfrm>
            <a:custGeom>
              <a:avLst/>
              <a:gdLst>
                <a:gd name="connsiteX0" fmla="*/ 12080 w 12414"/>
                <a:gd name="connsiteY0" fmla="*/ 3059 h 11661"/>
                <a:gd name="connsiteX1" fmla="*/ 8460 w 12414"/>
                <a:gd name="connsiteY1" fmla="*/ 10869 h 11661"/>
                <a:gd name="connsiteX2" fmla="*/ 764 w 12414"/>
                <a:gd name="connsiteY2" fmla="*/ 8878 h 11661"/>
                <a:gd name="connsiteX3" fmla="*/ 2755 w 12414"/>
                <a:gd name="connsiteY3" fmla="*/ 1192 h 11661"/>
                <a:gd name="connsiteX4" fmla="*/ 3888 w 12414"/>
                <a:gd name="connsiteY4" fmla="*/ 677 h 11661"/>
                <a:gd name="connsiteX5" fmla="*/ 12080 w 12414"/>
                <a:gd name="connsiteY5" fmla="*/ 3059 h 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4" h="11661">
                  <a:moveTo>
                    <a:pt x="12080" y="3059"/>
                  </a:moveTo>
                  <a:cubicBezTo>
                    <a:pt x="13127" y="6211"/>
                    <a:pt x="11537" y="9631"/>
                    <a:pt x="8460" y="10869"/>
                  </a:cubicBezTo>
                  <a:cubicBezTo>
                    <a:pt x="5783" y="12441"/>
                    <a:pt x="2345" y="11555"/>
                    <a:pt x="764" y="8878"/>
                  </a:cubicBezTo>
                  <a:cubicBezTo>
                    <a:pt x="-808" y="6211"/>
                    <a:pt x="78" y="2763"/>
                    <a:pt x="2755" y="1192"/>
                  </a:cubicBezTo>
                  <a:cubicBezTo>
                    <a:pt x="3107" y="973"/>
                    <a:pt x="3488" y="801"/>
                    <a:pt x="3888" y="677"/>
                  </a:cubicBezTo>
                  <a:cubicBezTo>
                    <a:pt x="6822" y="-837"/>
                    <a:pt x="10422" y="211"/>
                    <a:pt x="12080" y="3059"/>
                  </a:cubicBezTo>
                  <a:close/>
                </a:path>
              </a:pathLst>
            </a:custGeom>
            <a:solidFill>
              <a:srgbClr val="D58B94"/>
            </a:solidFill>
            <a:ln w="9525" cap="flat">
              <a:noFill/>
              <a:prstDash val="solid"/>
              <a:miter/>
            </a:ln>
          </p:spPr>
          <p:txBody>
            <a:bodyPr rtlCol="0" anchor="ctr"/>
            <a:lstStyle/>
            <a:p>
              <a:endParaRPr lang="en-IN"/>
            </a:p>
          </p:txBody>
        </p:sp>
        <p:sp>
          <p:nvSpPr>
            <p:cNvPr id="3162" name="Freeform: Shape 3161">
              <a:extLst>
                <a:ext uri="{FF2B5EF4-FFF2-40B4-BE49-F238E27FC236}">
                  <a16:creationId xmlns:a16="http://schemas.microsoft.com/office/drawing/2014/main" xmlns="" id="{6E1F116A-8CD8-34B0-6DFD-1CA848941E60}"/>
                </a:ext>
              </a:extLst>
            </p:cNvPr>
            <p:cNvSpPr/>
            <p:nvPr/>
          </p:nvSpPr>
          <p:spPr>
            <a:xfrm>
              <a:off x="3886576" y="1195259"/>
              <a:ext cx="12244" cy="11561"/>
            </a:xfrm>
            <a:custGeom>
              <a:avLst/>
              <a:gdLst>
                <a:gd name="connsiteX0" fmla="*/ 11707 w 12244"/>
                <a:gd name="connsiteY0" fmla="*/ 2875 h 11561"/>
                <a:gd name="connsiteX1" fmla="*/ 8754 w 12244"/>
                <a:gd name="connsiteY1" fmla="*/ 10686 h 11561"/>
                <a:gd name="connsiteX2" fmla="*/ 467 w 12244"/>
                <a:gd name="connsiteY2" fmla="*/ 8686 h 11561"/>
                <a:gd name="connsiteX3" fmla="*/ 3515 w 12244"/>
                <a:gd name="connsiteY3" fmla="*/ 875 h 11561"/>
                <a:gd name="connsiteX4" fmla="*/ 11649 w 12244"/>
                <a:gd name="connsiteY4" fmla="*/ 2780 h 11561"/>
                <a:gd name="connsiteX5" fmla="*/ 11707 w 12244"/>
                <a:gd name="connsiteY5" fmla="*/ 2875 h 1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44" h="11561">
                  <a:moveTo>
                    <a:pt x="11707" y="2875"/>
                  </a:moveTo>
                  <a:cubicBezTo>
                    <a:pt x="13050" y="5847"/>
                    <a:pt x="11726" y="9343"/>
                    <a:pt x="8754" y="10686"/>
                  </a:cubicBezTo>
                  <a:cubicBezTo>
                    <a:pt x="5906" y="12381"/>
                    <a:pt x="2229" y="11496"/>
                    <a:pt x="467" y="8686"/>
                  </a:cubicBezTo>
                  <a:cubicBezTo>
                    <a:pt x="-809" y="5685"/>
                    <a:pt x="543" y="2218"/>
                    <a:pt x="3515" y="875"/>
                  </a:cubicBezTo>
                  <a:cubicBezTo>
                    <a:pt x="6287" y="-849"/>
                    <a:pt x="9925" y="8"/>
                    <a:pt x="11649" y="2780"/>
                  </a:cubicBezTo>
                  <a:cubicBezTo>
                    <a:pt x="11668" y="2809"/>
                    <a:pt x="11687" y="2847"/>
                    <a:pt x="11707" y="2875"/>
                  </a:cubicBezTo>
                  <a:close/>
                </a:path>
              </a:pathLst>
            </a:custGeom>
            <a:solidFill>
              <a:srgbClr val="D58B94"/>
            </a:solidFill>
            <a:ln w="9525" cap="flat">
              <a:noFill/>
              <a:prstDash val="solid"/>
              <a:miter/>
            </a:ln>
          </p:spPr>
          <p:txBody>
            <a:bodyPr rtlCol="0" anchor="ctr"/>
            <a:lstStyle/>
            <a:p>
              <a:endParaRPr lang="en-IN"/>
            </a:p>
          </p:txBody>
        </p:sp>
        <p:sp>
          <p:nvSpPr>
            <p:cNvPr id="3163" name="Freeform: Shape 3162">
              <a:extLst>
                <a:ext uri="{FF2B5EF4-FFF2-40B4-BE49-F238E27FC236}">
                  <a16:creationId xmlns:a16="http://schemas.microsoft.com/office/drawing/2014/main" xmlns="" id="{653CF9E0-B5AB-A985-25E6-0B4615EC293A}"/>
                </a:ext>
              </a:extLst>
            </p:cNvPr>
            <p:cNvSpPr/>
            <p:nvPr/>
          </p:nvSpPr>
          <p:spPr>
            <a:xfrm>
              <a:off x="3927250" y="1180317"/>
              <a:ext cx="16577" cy="16760"/>
            </a:xfrm>
            <a:custGeom>
              <a:avLst/>
              <a:gdLst>
                <a:gd name="connsiteX0" fmla="*/ 15324 w 16577"/>
                <a:gd name="connsiteY0" fmla="*/ 4101 h 16760"/>
                <a:gd name="connsiteX1" fmla="*/ 12628 w 16577"/>
                <a:gd name="connsiteY1" fmla="*/ 15502 h 16760"/>
                <a:gd name="connsiteX2" fmla="*/ 1227 w 16577"/>
                <a:gd name="connsiteY2" fmla="*/ 12816 h 16760"/>
                <a:gd name="connsiteX3" fmla="*/ 3922 w 16577"/>
                <a:gd name="connsiteY3" fmla="*/ 1405 h 16760"/>
                <a:gd name="connsiteX4" fmla="*/ 4751 w 16577"/>
                <a:gd name="connsiteY4" fmla="*/ 958 h 16760"/>
                <a:gd name="connsiteX5" fmla="*/ 15248 w 16577"/>
                <a:gd name="connsiteY5" fmla="*/ 3949 h 16760"/>
                <a:gd name="connsiteX6" fmla="*/ 15324 w 16577"/>
                <a:gd name="connsiteY6" fmla="*/ 4101 h 1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77" h="16760">
                  <a:moveTo>
                    <a:pt x="15324" y="4101"/>
                  </a:moveTo>
                  <a:cubicBezTo>
                    <a:pt x="17734" y="7997"/>
                    <a:pt x="16524" y="13102"/>
                    <a:pt x="12628" y="15502"/>
                  </a:cubicBezTo>
                  <a:cubicBezTo>
                    <a:pt x="8742" y="17912"/>
                    <a:pt x="3637" y="16712"/>
                    <a:pt x="1227" y="12816"/>
                  </a:cubicBezTo>
                  <a:cubicBezTo>
                    <a:pt x="-1183" y="8921"/>
                    <a:pt x="27" y="3815"/>
                    <a:pt x="3922" y="1405"/>
                  </a:cubicBezTo>
                  <a:cubicBezTo>
                    <a:pt x="4189" y="1243"/>
                    <a:pt x="4465" y="1091"/>
                    <a:pt x="4751" y="958"/>
                  </a:cubicBezTo>
                  <a:cubicBezTo>
                    <a:pt x="8475" y="-1109"/>
                    <a:pt x="13171" y="224"/>
                    <a:pt x="15248" y="3949"/>
                  </a:cubicBezTo>
                  <a:cubicBezTo>
                    <a:pt x="15267" y="4006"/>
                    <a:pt x="15295" y="4053"/>
                    <a:pt x="15324" y="4101"/>
                  </a:cubicBezTo>
                  <a:close/>
                </a:path>
              </a:pathLst>
            </a:custGeom>
            <a:solidFill>
              <a:srgbClr val="D58B94"/>
            </a:solidFill>
            <a:ln w="9525" cap="flat">
              <a:noFill/>
              <a:prstDash val="solid"/>
              <a:miter/>
            </a:ln>
          </p:spPr>
          <p:txBody>
            <a:bodyPr rtlCol="0" anchor="ctr"/>
            <a:lstStyle/>
            <a:p>
              <a:endParaRPr lang="en-IN"/>
            </a:p>
          </p:txBody>
        </p:sp>
        <p:sp>
          <p:nvSpPr>
            <p:cNvPr id="3164" name="Freeform: Shape 3163">
              <a:extLst>
                <a:ext uri="{FF2B5EF4-FFF2-40B4-BE49-F238E27FC236}">
                  <a16:creationId xmlns:a16="http://schemas.microsoft.com/office/drawing/2014/main" xmlns="" id="{DB5A1DC5-DDD8-68D4-A3CD-5FE2975B1298}"/>
                </a:ext>
              </a:extLst>
            </p:cNvPr>
            <p:cNvSpPr/>
            <p:nvPr/>
          </p:nvSpPr>
          <p:spPr>
            <a:xfrm>
              <a:off x="3983124" y="1257112"/>
              <a:ext cx="6107" cy="6056"/>
            </a:xfrm>
            <a:custGeom>
              <a:avLst/>
              <a:gdLst>
                <a:gd name="connsiteX0" fmla="*/ 5837 w 6107"/>
                <a:gd name="connsiteY0" fmla="*/ 1696 h 6056"/>
                <a:gd name="connsiteX1" fmla="*/ 4313 w 6107"/>
                <a:gd name="connsiteY1" fmla="*/ 5697 h 6056"/>
                <a:gd name="connsiteX2" fmla="*/ 322 w 6107"/>
                <a:gd name="connsiteY2" fmla="*/ 4478 h 6056"/>
                <a:gd name="connsiteX3" fmla="*/ 217 w 6107"/>
                <a:gd name="connsiteY3" fmla="*/ 4268 h 6056"/>
                <a:gd name="connsiteX4" fmla="*/ 1741 w 6107"/>
                <a:gd name="connsiteY4" fmla="*/ 268 h 6056"/>
                <a:gd name="connsiteX5" fmla="*/ 5837 w 6107"/>
                <a:gd name="connsiteY5" fmla="*/ 1696 h 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7" h="6056">
                  <a:moveTo>
                    <a:pt x="5837" y="1696"/>
                  </a:moveTo>
                  <a:cubicBezTo>
                    <a:pt x="6504" y="3221"/>
                    <a:pt x="5827" y="5002"/>
                    <a:pt x="4313" y="5697"/>
                  </a:cubicBezTo>
                  <a:cubicBezTo>
                    <a:pt x="2875" y="6459"/>
                    <a:pt x="1084" y="5916"/>
                    <a:pt x="322" y="4478"/>
                  </a:cubicBezTo>
                  <a:cubicBezTo>
                    <a:pt x="284" y="4411"/>
                    <a:pt x="246" y="4335"/>
                    <a:pt x="217" y="4268"/>
                  </a:cubicBezTo>
                  <a:cubicBezTo>
                    <a:pt x="-402" y="2744"/>
                    <a:pt x="265" y="992"/>
                    <a:pt x="1741" y="268"/>
                  </a:cubicBezTo>
                  <a:cubicBezTo>
                    <a:pt x="3265" y="-428"/>
                    <a:pt x="5075" y="201"/>
                    <a:pt x="5837" y="1696"/>
                  </a:cubicBezTo>
                  <a:close/>
                </a:path>
              </a:pathLst>
            </a:custGeom>
            <a:solidFill>
              <a:srgbClr val="D58B94"/>
            </a:solidFill>
            <a:ln w="9525" cap="flat">
              <a:noFill/>
              <a:prstDash val="solid"/>
              <a:miter/>
            </a:ln>
          </p:spPr>
          <p:txBody>
            <a:bodyPr rtlCol="0" anchor="ctr"/>
            <a:lstStyle/>
            <a:p>
              <a:endParaRPr lang="en-IN"/>
            </a:p>
          </p:txBody>
        </p:sp>
        <p:sp>
          <p:nvSpPr>
            <p:cNvPr id="3165" name="Freeform: Shape 3164">
              <a:extLst>
                <a:ext uri="{FF2B5EF4-FFF2-40B4-BE49-F238E27FC236}">
                  <a16:creationId xmlns:a16="http://schemas.microsoft.com/office/drawing/2014/main" xmlns="" id="{9687C65D-8FAC-7BE9-AE6E-9F2720EDBF54}"/>
                </a:ext>
              </a:extLst>
            </p:cNvPr>
            <p:cNvSpPr/>
            <p:nvPr/>
          </p:nvSpPr>
          <p:spPr>
            <a:xfrm>
              <a:off x="3965787" y="1252097"/>
              <a:ext cx="5921" cy="5863"/>
            </a:xfrm>
            <a:custGeom>
              <a:avLst/>
              <a:gdLst>
                <a:gd name="connsiteX0" fmla="*/ 5648 w 5921"/>
                <a:gd name="connsiteY0" fmla="*/ 1568 h 5863"/>
                <a:gd name="connsiteX1" fmla="*/ 4124 w 5921"/>
                <a:gd name="connsiteY1" fmla="*/ 5568 h 5863"/>
                <a:gd name="connsiteX2" fmla="*/ 266 w 5921"/>
                <a:gd name="connsiteY2" fmla="*/ 4187 h 5863"/>
                <a:gd name="connsiteX3" fmla="*/ 1647 w 5921"/>
                <a:gd name="connsiteY3" fmla="*/ 330 h 5863"/>
                <a:gd name="connsiteX4" fmla="*/ 5638 w 5921"/>
                <a:gd name="connsiteY4" fmla="*/ 1549 h 5863"/>
                <a:gd name="connsiteX5" fmla="*/ 5648 w 5921"/>
                <a:gd name="connsiteY5" fmla="*/ 1568 h 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21" h="5863">
                  <a:moveTo>
                    <a:pt x="5648" y="1568"/>
                  </a:moveTo>
                  <a:cubicBezTo>
                    <a:pt x="6324" y="3092"/>
                    <a:pt x="5638" y="4873"/>
                    <a:pt x="4124" y="5568"/>
                  </a:cubicBezTo>
                  <a:cubicBezTo>
                    <a:pt x="2676" y="6254"/>
                    <a:pt x="952" y="5635"/>
                    <a:pt x="266" y="4187"/>
                  </a:cubicBezTo>
                  <a:cubicBezTo>
                    <a:pt x="-419" y="2739"/>
                    <a:pt x="199" y="1015"/>
                    <a:pt x="1647" y="330"/>
                  </a:cubicBezTo>
                  <a:cubicBezTo>
                    <a:pt x="3086" y="-432"/>
                    <a:pt x="4876" y="111"/>
                    <a:pt x="5638" y="1549"/>
                  </a:cubicBezTo>
                  <a:cubicBezTo>
                    <a:pt x="5638" y="1558"/>
                    <a:pt x="5648" y="1558"/>
                    <a:pt x="5648" y="1568"/>
                  </a:cubicBezTo>
                  <a:close/>
                </a:path>
              </a:pathLst>
            </a:custGeom>
            <a:solidFill>
              <a:srgbClr val="D58B94"/>
            </a:solidFill>
            <a:ln w="9525" cap="flat">
              <a:noFill/>
              <a:prstDash val="solid"/>
              <a:miter/>
            </a:ln>
          </p:spPr>
          <p:txBody>
            <a:bodyPr rtlCol="0" anchor="ctr"/>
            <a:lstStyle/>
            <a:p>
              <a:endParaRPr lang="en-IN"/>
            </a:p>
          </p:txBody>
        </p:sp>
        <p:sp>
          <p:nvSpPr>
            <p:cNvPr id="3166" name="Freeform: Shape 3165">
              <a:extLst>
                <a:ext uri="{FF2B5EF4-FFF2-40B4-BE49-F238E27FC236}">
                  <a16:creationId xmlns:a16="http://schemas.microsoft.com/office/drawing/2014/main" xmlns="" id="{85CA825F-327E-0F7A-7256-8FA09B5AC05C}"/>
                </a:ext>
              </a:extLst>
            </p:cNvPr>
            <p:cNvSpPr/>
            <p:nvPr/>
          </p:nvSpPr>
          <p:spPr>
            <a:xfrm>
              <a:off x="3981459" y="1241074"/>
              <a:ext cx="6858" cy="6862"/>
            </a:xfrm>
            <a:custGeom>
              <a:avLst/>
              <a:gdLst>
                <a:gd name="connsiteX0" fmla="*/ 6454 w 6858"/>
                <a:gd name="connsiteY0" fmla="*/ 1828 h 6862"/>
                <a:gd name="connsiteX1" fmla="*/ 5006 w 6858"/>
                <a:gd name="connsiteY1" fmla="*/ 6457 h 6862"/>
                <a:gd name="connsiteX2" fmla="*/ 377 w 6858"/>
                <a:gd name="connsiteY2" fmla="*/ 5009 h 6862"/>
                <a:gd name="connsiteX3" fmla="*/ 1825 w 6858"/>
                <a:gd name="connsiteY3" fmla="*/ 380 h 6862"/>
                <a:gd name="connsiteX4" fmla="*/ 1977 w 6858"/>
                <a:gd name="connsiteY4" fmla="*/ 304 h 6862"/>
                <a:gd name="connsiteX5" fmla="*/ 6454 w 6858"/>
                <a:gd name="connsiteY5" fmla="*/ 1828 h 6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8" h="6862">
                  <a:moveTo>
                    <a:pt x="6454" y="1828"/>
                  </a:moveTo>
                  <a:cubicBezTo>
                    <a:pt x="7330" y="3504"/>
                    <a:pt x="6683" y="5580"/>
                    <a:pt x="5006" y="6457"/>
                  </a:cubicBezTo>
                  <a:cubicBezTo>
                    <a:pt x="3330" y="7333"/>
                    <a:pt x="1254" y="6685"/>
                    <a:pt x="377" y="5009"/>
                  </a:cubicBezTo>
                  <a:cubicBezTo>
                    <a:pt x="-499" y="3323"/>
                    <a:pt x="149" y="1256"/>
                    <a:pt x="1825" y="380"/>
                  </a:cubicBezTo>
                  <a:cubicBezTo>
                    <a:pt x="1873" y="351"/>
                    <a:pt x="1930" y="323"/>
                    <a:pt x="1977" y="304"/>
                  </a:cubicBezTo>
                  <a:cubicBezTo>
                    <a:pt x="3635" y="-468"/>
                    <a:pt x="5606" y="208"/>
                    <a:pt x="6454" y="1828"/>
                  </a:cubicBezTo>
                  <a:close/>
                </a:path>
              </a:pathLst>
            </a:custGeom>
            <a:solidFill>
              <a:srgbClr val="D58B94"/>
            </a:solidFill>
            <a:ln w="9525" cap="flat">
              <a:noFill/>
              <a:prstDash val="solid"/>
              <a:miter/>
            </a:ln>
          </p:spPr>
          <p:txBody>
            <a:bodyPr rtlCol="0" anchor="ctr"/>
            <a:lstStyle/>
            <a:p>
              <a:endParaRPr lang="en-IN"/>
            </a:p>
          </p:txBody>
        </p:sp>
        <p:sp>
          <p:nvSpPr>
            <p:cNvPr id="3167" name="Freeform: Shape 3166">
              <a:extLst>
                <a:ext uri="{FF2B5EF4-FFF2-40B4-BE49-F238E27FC236}">
                  <a16:creationId xmlns:a16="http://schemas.microsoft.com/office/drawing/2014/main" xmlns="" id="{7F0157E3-D2E2-2AF5-97D0-3D830CA9FB57}"/>
                </a:ext>
              </a:extLst>
            </p:cNvPr>
            <p:cNvSpPr/>
            <p:nvPr/>
          </p:nvSpPr>
          <p:spPr>
            <a:xfrm>
              <a:off x="3911358" y="1196940"/>
              <a:ext cx="11621" cy="11748"/>
            </a:xfrm>
            <a:custGeom>
              <a:avLst/>
              <a:gdLst>
                <a:gd name="connsiteX0" fmla="*/ 10642 w 11621"/>
                <a:gd name="connsiteY0" fmla="*/ 2718 h 11748"/>
                <a:gd name="connsiteX1" fmla="*/ 9004 w 11621"/>
                <a:gd name="connsiteY1" fmla="*/ 10767 h 11748"/>
                <a:gd name="connsiteX2" fmla="*/ 946 w 11621"/>
                <a:gd name="connsiteY2" fmla="*/ 9129 h 11748"/>
                <a:gd name="connsiteX3" fmla="*/ 2594 w 11621"/>
                <a:gd name="connsiteY3" fmla="*/ 1080 h 11748"/>
                <a:gd name="connsiteX4" fmla="*/ 3213 w 11621"/>
                <a:gd name="connsiteY4" fmla="*/ 718 h 11748"/>
                <a:gd name="connsiteX5" fmla="*/ 10633 w 11621"/>
                <a:gd name="connsiteY5" fmla="*/ 2699 h 11748"/>
                <a:gd name="connsiteX6" fmla="*/ 10642 w 11621"/>
                <a:gd name="connsiteY6" fmla="*/ 2718 h 11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21" h="11748">
                  <a:moveTo>
                    <a:pt x="10642" y="2718"/>
                  </a:moveTo>
                  <a:cubicBezTo>
                    <a:pt x="12414" y="5395"/>
                    <a:pt x="11680" y="8995"/>
                    <a:pt x="9004" y="10767"/>
                  </a:cubicBezTo>
                  <a:cubicBezTo>
                    <a:pt x="6327" y="12539"/>
                    <a:pt x="2717" y="11805"/>
                    <a:pt x="946" y="9129"/>
                  </a:cubicBezTo>
                  <a:cubicBezTo>
                    <a:pt x="-816" y="6452"/>
                    <a:pt x="-83" y="2842"/>
                    <a:pt x="2594" y="1080"/>
                  </a:cubicBezTo>
                  <a:cubicBezTo>
                    <a:pt x="2794" y="947"/>
                    <a:pt x="2994" y="823"/>
                    <a:pt x="3213" y="718"/>
                  </a:cubicBezTo>
                  <a:cubicBezTo>
                    <a:pt x="5804" y="-787"/>
                    <a:pt x="9128" y="99"/>
                    <a:pt x="10633" y="2699"/>
                  </a:cubicBezTo>
                  <a:cubicBezTo>
                    <a:pt x="10633" y="2709"/>
                    <a:pt x="10642" y="2709"/>
                    <a:pt x="10642" y="2718"/>
                  </a:cubicBezTo>
                  <a:close/>
                </a:path>
              </a:pathLst>
            </a:custGeom>
            <a:solidFill>
              <a:srgbClr val="D58B94"/>
            </a:solidFill>
            <a:ln w="9525" cap="flat">
              <a:noFill/>
              <a:prstDash val="solid"/>
              <a:miter/>
            </a:ln>
          </p:spPr>
          <p:txBody>
            <a:bodyPr rtlCol="0" anchor="ctr"/>
            <a:lstStyle/>
            <a:p>
              <a:endParaRPr lang="en-IN"/>
            </a:p>
          </p:txBody>
        </p:sp>
        <p:sp>
          <p:nvSpPr>
            <p:cNvPr id="3168" name="Freeform: Shape 3167">
              <a:extLst>
                <a:ext uri="{FF2B5EF4-FFF2-40B4-BE49-F238E27FC236}">
                  <a16:creationId xmlns:a16="http://schemas.microsoft.com/office/drawing/2014/main" xmlns="" id="{7D1E6A64-1496-DD0A-9DC6-20F5C5A3EAF3}"/>
                </a:ext>
              </a:extLst>
            </p:cNvPr>
            <p:cNvSpPr/>
            <p:nvPr/>
          </p:nvSpPr>
          <p:spPr>
            <a:xfrm>
              <a:off x="3901004" y="1206631"/>
              <a:ext cx="9765" cy="9908"/>
            </a:xfrm>
            <a:custGeom>
              <a:avLst/>
              <a:gdLst>
                <a:gd name="connsiteX0" fmla="*/ 9281 w 9765"/>
                <a:gd name="connsiteY0" fmla="*/ 2552 h 9908"/>
                <a:gd name="connsiteX1" fmla="*/ 6614 w 9765"/>
                <a:gd name="connsiteY1" fmla="*/ 9600 h 9908"/>
                <a:gd name="connsiteX2" fmla="*/ 279 w 9765"/>
                <a:gd name="connsiteY2" fmla="*/ 6610 h 9908"/>
                <a:gd name="connsiteX3" fmla="*/ 3271 w 9765"/>
                <a:gd name="connsiteY3" fmla="*/ 275 h 9908"/>
                <a:gd name="connsiteX4" fmla="*/ 9281 w 9765"/>
                <a:gd name="connsiteY4" fmla="*/ 2552 h 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5" h="9908">
                  <a:moveTo>
                    <a:pt x="9281" y="2552"/>
                  </a:moveTo>
                  <a:cubicBezTo>
                    <a:pt x="10490" y="5238"/>
                    <a:pt x="9290" y="8391"/>
                    <a:pt x="6614" y="9600"/>
                  </a:cubicBezTo>
                  <a:cubicBezTo>
                    <a:pt x="4042" y="10524"/>
                    <a:pt x="1204" y="9191"/>
                    <a:pt x="279" y="6610"/>
                  </a:cubicBezTo>
                  <a:cubicBezTo>
                    <a:pt x="-644" y="4038"/>
                    <a:pt x="689" y="1199"/>
                    <a:pt x="3271" y="275"/>
                  </a:cubicBezTo>
                  <a:cubicBezTo>
                    <a:pt x="5556" y="-544"/>
                    <a:pt x="8109" y="418"/>
                    <a:pt x="9281" y="2552"/>
                  </a:cubicBezTo>
                  <a:close/>
                </a:path>
              </a:pathLst>
            </a:custGeom>
            <a:solidFill>
              <a:srgbClr val="D58B94"/>
            </a:solidFill>
            <a:ln w="9525" cap="flat">
              <a:noFill/>
              <a:prstDash val="solid"/>
              <a:miter/>
            </a:ln>
          </p:spPr>
          <p:txBody>
            <a:bodyPr rtlCol="0" anchor="ctr"/>
            <a:lstStyle/>
            <a:p>
              <a:endParaRPr lang="en-IN"/>
            </a:p>
          </p:txBody>
        </p:sp>
        <p:sp>
          <p:nvSpPr>
            <p:cNvPr id="3169" name="Freeform: Shape 3168">
              <a:extLst>
                <a:ext uri="{FF2B5EF4-FFF2-40B4-BE49-F238E27FC236}">
                  <a16:creationId xmlns:a16="http://schemas.microsoft.com/office/drawing/2014/main" xmlns="" id="{184ECA58-110E-72B1-A407-81CF82C50980}"/>
                </a:ext>
              </a:extLst>
            </p:cNvPr>
            <p:cNvSpPr/>
            <p:nvPr/>
          </p:nvSpPr>
          <p:spPr>
            <a:xfrm>
              <a:off x="3973404" y="1177959"/>
              <a:ext cx="4946" cy="5423"/>
            </a:xfrm>
            <a:custGeom>
              <a:avLst/>
              <a:gdLst>
                <a:gd name="connsiteX0" fmla="*/ 4508 w 4946"/>
                <a:gd name="connsiteY0" fmla="*/ 1792 h 5423"/>
                <a:gd name="connsiteX1" fmla="*/ 3974 w 4946"/>
                <a:gd name="connsiteY1" fmla="*/ 4983 h 5423"/>
                <a:gd name="connsiteX2" fmla="*/ 784 w 4946"/>
                <a:gd name="connsiteY2" fmla="*/ 4449 h 5423"/>
                <a:gd name="connsiteX3" fmla="*/ 412 w 4946"/>
                <a:gd name="connsiteY3" fmla="*/ 3601 h 5423"/>
                <a:gd name="connsiteX4" fmla="*/ 946 w 4946"/>
                <a:gd name="connsiteY4" fmla="*/ 410 h 5423"/>
                <a:gd name="connsiteX5" fmla="*/ 4136 w 4946"/>
                <a:gd name="connsiteY5" fmla="*/ 944 h 5423"/>
                <a:gd name="connsiteX6" fmla="*/ 4508 w 4946"/>
                <a:gd name="connsiteY6" fmla="*/ 1792 h 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6" h="5423">
                  <a:moveTo>
                    <a:pt x="4508" y="1792"/>
                  </a:moveTo>
                  <a:cubicBezTo>
                    <a:pt x="5241" y="2820"/>
                    <a:pt x="5003" y="4249"/>
                    <a:pt x="3974" y="4983"/>
                  </a:cubicBezTo>
                  <a:cubicBezTo>
                    <a:pt x="2946" y="5716"/>
                    <a:pt x="1517" y="5478"/>
                    <a:pt x="784" y="4449"/>
                  </a:cubicBezTo>
                  <a:cubicBezTo>
                    <a:pt x="603" y="4192"/>
                    <a:pt x="479" y="3906"/>
                    <a:pt x="412" y="3601"/>
                  </a:cubicBezTo>
                  <a:cubicBezTo>
                    <a:pt x="-321" y="2573"/>
                    <a:pt x="-83" y="1144"/>
                    <a:pt x="946" y="410"/>
                  </a:cubicBezTo>
                  <a:cubicBezTo>
                    <a:pt x="1974" y="-323"/>
                    <a:pt x="3403" y="-85"/>
                    <a:pt x="4136" y="944"/>
                  </a:cubicBezTo>
                  <a:cubicBezTo>
                    <a:pt x="4317" y="1201"/>
                    <a:pt x="4441" y="1487"/>
                    <a:pt x="4508" y="1792"/>
                  </a:cubicBezTo>
                  <a:close/>
                </a:path>
              </a:pathLst>
            </a:custGeom>
            <a:solidFill>
              <a:srgbClr val="D58B94"/>
            </a:solidFill>
            <a:ln w="9525" cap="flat">
              <a:noFill/>
              <a:prstDash val="solid"/>
              <a:miter/>
            </a:ln>
          </p:spPr>
          <p:txBody>
            <a:bodyPr rtlCol="0" anchor="ctr"/>
            <a:lstStyle/>
            <a:p>
              <a:endParaRPr lang="en-IN"/>
            </a:p>
          </p:txBody>
        </p:sp>
        <p:sp>
          <p:nvSpPr>
            <p:cNvPr id="3170" name="Freeform: Shape 3169">
              <a:extLst>
                <a:ext uri="{FF2B5EF4-FFF2-40B4-BE49-F238E27FC236}">
                  <a16:creationId xmlns:a16="http://schemas.microsoft.com/office/drawing/2014/main" xmlns="" id="{8B97EA13-28EB-75C0-0550-71136820FF15}"/>
                </a:ext>
              </a:extLst>
            </p:cNvPr>
            <p:cNvSpPr/>
            <p:nvPr/>
          </p:nvSpPr>
          <p:spPr>
            <a:xfrm>
              <a:off x="3967557" y="1190330"/>
              <a:ext cx="15049" cy="14259"/>
            </a:xfrm>
            <a:custGeom>
              <a:avLst/>
              <a:gdLst>
                <a:gd name="connsiteX0" fmla="*/ 14165 w 15049"/>
                <a:gd name="connsiteY0" fmla="*/ 3803 h 14259"/>
                <a:gd name="connsiteX1" fmla="*/ 11660 w 15049"/>
                <a:gd name="connsiteY1" fmla="*/ 12890 h 14259"/>
                <a:gd name="connsiteX2" fmla="*/ 10736 w 15049"/>
                <a:gd name="connsiteY2" fmla="*/ 13328 h 14259"/>
                <a:gd name="connsiteX3" fmla="*/ 354 w 15049"/>
                <a:gd name="connsiteY3" fmla="*/ 10280 h 14259"/>
                <a:gd name="connsiteX4" fmla="*/ 5116 w 15049"/>
                <a:gd name="connsiteY4" fmla="*/ 755 h 14259"/>
                <a:gd name="connsiteX5" fmla="*/ 14003 w 15049"/>
                <a:gd name="connsiteY5" fmla="*/ 3480 h 14259"/>
                <a:gd name="connsiteX6" fmla="*/ 14165 w 15049"/>
                <a:gd name="connsiteY6" fmla="*/ 3803 h 1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9" h="14259">
                  <a:moveTo>
                    <a:pt x="14165" y="3803"/>
                  </a:moveTo>
                  <a:cubicBezTo>
                    <a:pt x="15984" y="7004"/>
                    <a:pt x="14860" y="11071"/>
                    <a:pt x="11660" y="12890"/>
                  </a:cubicBezTo>
                  <a:cubicBezTo>
                    <a:pt x="11365" y="13062"/>
                    <a:pt x="11050" y="13205"/>
                    <a:pt x="10736" y="13328"/>
                  </a:cubicBezTo>
                  <a:cubicBezTo>
                    <a:pt x="7021" y="15319"/>
                    <a:pt x="2402" y="13957"/>
                    <a:pt x="354" y="10280"/>
                  </a:cubicBezTo>
                  <a:cubicBezTo>
                    <a:pt x="-913" y="6337"/>
                    <a:pt x="1201" y="2108"/>
                    <a:pt x="5116" y="755"/>
                  </a:cubicBezTo>
                  <a:cubicBezTo>
                    <a:pt x="8326" y="-950"/>
                    <a:pt x="12298" y="270"/>
                    <a:pt x="14003" y="3480"/>
                  </a:cubicBezTo>
                  <a:cubicBezTo>
                    <a:pt x="14060" y="3584"/>
                    <a:pt x="14117" y="3689"/>
                    <a:pt x="14165" y="3803"/>
                  </a:cubicBezTo>
                  <a:close/>
                </a:path>
              </a:pathLst>
            </a:custGeom>
            <a:solidFill>
              <a:srgbClr val="D58B94"/>
            </a:solidFill>
            <a:ln w="9525" cap="flat">
              <a:noFill/>
              <a:prstDash val="solid"/>
              <a:miter/>
            </a:ln>
          </p:spPr>
          <p:txBody>
            <a:bodyPr rtlCol="0" anchor="ctr"/>
            <a:lstStyle/>
            <a:p>
              <a:endParaRPr lang="en-IN"/>
            </a:p>
          </p:txBody>
        </p:sp>
        <p:sp>
          <p:nvSpPr>
            <p:cNvPr id="3171" name="Freeform: Shape 3170">
              <a:extLst>
                <a:ext uri="{FF2B5EF4-FFF2-40B4-BE49-F238E27FC236}">
                  <a16:creationId xmlns:a16="http://schemas.microsoft.com/office/drawing/2014/main" xmlns="" id="{FA72C280-0B58-50BB-5ADF-062190D73535}"/>
                </a:ext>
              </a:extLst>
            </p:cNvPr>
            <p:cNvSpPr/>
            <p:nvPr/>
          </p:nvSpPr>
          <p:spPr>
            <a:xfrm>
              <a:off x="3940044" y="1190011"/>
              <a:ext cx="22309" cy="21186"/>
            </a:xfrm>
            <a:custGeom>
              <a:avLst/>
              <a:gdLst>
                <a:gd name="connsiteX0" fmla="*/ 21580 w 22309"/>
                <a:gd name="connsiteY0" fmla="*/ 5742 h 21186"/>
                <a:gd name="connsiteX1" fmla="*/ 15484 w 22309"/>
                <a:gd name="connsiteY1" fmla="*/ 19934 h 21186"/>
                <a:gd name="connsiteX2" fmla="*/ 815 w 22309"/>
                <a:gd name="connsiteY2" fmla="*/ 15457 h 21186"/>
                <a:gd name="connsiteX3" fmla="*/ 6702 w 22309"/>
                <a:gd name="connsiteY3" fmla="*/ 1274 h 21186"/>
                <a:gd name="connsiteX4" fmla="*/ 6721 w 22309"/>
                <a:gd name="connsiteY4" fmla="*/ 1265 h 21186"/>
                <a:gd name="connsiteX5" fmla="*/ 21580 w 22309"/>
                <a:gd name="connsiteY5" fmla="*/ 5742 h 21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09" h="21186">
                  <a:moveTo>
                    <a:pt x="21580" y="5742"/>
                  </a:moveTo>
                  <a:cubicBezTo>
                    <a:pt x="23685" y="11342"/>
                    <a:pt x="20999" y="17610"/>
                    <a:pt x="15484" y="19934"/>
                  </a:cubicBezTo>
                  <a:cubicBezTo>
                    <a:pt x="10188" y="22687"/>
                    <a:pt x="3673" y="20696"/>
                    <a:pt x="815" y="15457"/>
                  </a:cubicBezTo>
                  <a:cubicBezTo>
                    <a:pt x="-1480" y="9914"/>
                    <a:pt x="1158" y="3560"/>
                    <a:pt x="6702" y="1274"/>
                  </a:cubicBezTo>
                  <a:cubicBezTo>
                    <a:pt x="6711" y="1274"/>
                    <a:pt x="6711" y="1265"/>
                    <a:pt x="6721" y="1265"/>
                  </a:cubicBezTo>
                  <a:cubicBezTo>
                    <a:pt x="12064" y="-1555"/>
                    <a:pt x="18684" y="436"/>
                    <a:pt x="21580" y="5742"/>
                  </a:cubicBezTo>
                  <a:close/>
                </a:path>
              </a:pathLst>
            </a:custGeom>
            <a:solidFill>
              <a:srgbClr val="D58B94"/>
            </a:solidFill>
            <a:ln w="9525" cap="flat">
              <a:noFill/>
              <a:prstDash val="solid"/>
              <a:miter/>
            </a:ln>
          </p:spPr>
          <p:txBody>
            <a:bodyPr rtlCol="0" anchor="ctr"/>
            <a:lstStyle/>
            <a:p>
              <a:endParaRPr lang="en-IN"/>
            </a:p>
          </p:txBody>
        </p:sp>
        <p:sp>
          <p:nvSpPr>
            <p:cNvPr id="3172" name="Freeform: Shape 3171">
              <a:extLst>
                <a:ext uri="{FF2B5EF4-FFF2-40B4-BE49-F238E27FC236}">
                  <a16:creationId xmlns:a16="http://schemas.microsoft.com/office/drawing/2014/main" xmlns="" id="{D2DE6274-F77F-A8C2-93F7-481E4A835078}"/>
                </a:ext>
              </a:extLst>
            </p:cNvPr>
            <p:cNvSpPr/>
            <p:nvPr/>
          </p:nvSpPr>
          <p:spPr>
            <a:xfrm>
              <a:off x="3925895" y="1203399"/>
              <a:ext cx="12232" cy="11716"/>
            </a:xfrm>
            <a:custGeom>
              <a:avLst/>
              <a:gdLst>
                <a:gd name="connsiteX0" fmla="*/ 11726 w 12232"/>
                <a:gd name="connsiteY0" fmla="*/ 3117 h 11716"/>
                <a:gd name="connsiteX1" fmla="*/ 8668 w 12232"/>
                <a:gd name="connsiteY1" fmla="*/ 10890 h 11716"/>
                <a:gd name="connsiteX2" fmla="*/ 8582 w 12232"/>
                <a:gd name="connsiteY2" fmla="*/ 10928 h 11716"/>
                <a:gd name="connsiteX3" fmla="*/ 524 w 12232"/>
                <a:gd name="connsiteY3" fmla="*/ 8718 h 11716"/>
                <a:gd name="connsiteX4" fmla="*/ 486 w 12232"/>
                <a:gd name="connsiteY4" fmla="*/ 8642 h 11716"/>
                <a:gd name="connsiteX5" fmla="*/ 3601 w 12232"/>
                <a:gd name="connsiteY5" fmla="*/ 745 h 11716"/>
                <a:gd name="connsiteX6" fmla="*/ 3630 w 12232"/>
                <a:gd name="connsiteY6" fmla="*/ 736 h 11716"/>
                <a:gd name="connsiteX7" fmla="*/ 11669 w 12232"/>
                <a:gd name="connsiteY7" fmla="*/ 3012 h 11716"/>
                <a:gd name="connsiteX8" fmla="*/ 11726 w 12232"/>
                <a:gd name="connsiteY8" fmla="*/ 3117 h 1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32" h="11716">
                  <a:moveTo>
                    <a:pt x="11726" y="3117"/>
                  </a:moveTo>
                  <a:cubicBezTo>
                    <a:pt x="13031" y="6108"/>
                    <a:pt x="11659" y="9585"/>
                    <a:pt x="8668" y="10890"/>
                  </a:cubicBezTo>
                  <a:cubicBezTo>
                    <a:pt x="8640" y="10899"/>
                    <a:pt x="8611" y="10918"/>
                    <a:pt x="8582" y="10928"/>
                  </a:cubicBezTo>
                  <a:cubicBezTo>
                    <a:pt x="5744" y="12537"/>
                    <a:pt x="2144" y="11556"/>
                    <a:pt x="524" y="8718"/>
                  </a:cubicBezTo>
                  <a:cubicBezTo>
                    <a:pt x="515" y="8689"/>
                    <a:pt x="496" y="8670"/>
                    <a:pt x="486" y="8642"/>
                  </a:cubicBezTo>
                  <a:cubicBezTo>
                    <a:pt x="-838" y="5603"/>
                    <a:pt x="562" y="2069"/>
                    <a:pt x="3601" y="745"/>
                  </a:cubicBezTo>
                  <a:cubicBezTo>
                    <a:pt x="3610" y="745"/>
                    <a:pt x="3620" y="736"/>
                    <a:pt x="3630" y="736"/>
                  </a:cubicBezTo>
                  <a:cubicBezTo>
                    <a:pt x="6477" y="-855"/>
                    <a:pt x="10078" y="164"/>
                    <a:pt x="11669" y="3012"/>
                  </a:cubicBezTo>
                  <a:cubicBezTo>
                    <a:pt x="11687" y="3041"/>
                    <a:pt x="11707" y="3079"/>
                    <a:pt x="11726" y="3117"/>
                  </a:cubicBezTo>
                  <a:close/>
                </a:path>
              </a:pathLst>
            </a:custGeom>
            <a:solidFill>
              <a:srgbClr val="D58B94"/>
            </a:solidFill>
            <a:ln w="9525" cap="flat">
              <a:noFill/>
              <a:prstDash val="solid"/>
              <a:miter/>
            </a:ln>
          </p:spPr>
          <p:txBody>
            <a:bodyPr rtlCol="0" anchor="ctr"/>
            <a:lstStyle/>
            <a:p>
              <a:endParaRPr lang="en-IN"/>
            </a:p>
          </p:txBody>
        </p:sp>
        <p:sp>
          <p:nvSpPr>
            <p:cNvPr id="3173" name="Freeform: Shape 3172">
              <a:extLst>
                <a:ext uri="{FF2B5EF4-FFF2-40B4-BE49-F238E27FC236}">
                  <a16:creationId xmlns:a16="http://schemas.microsoft.com/office/drawing/2014/main" xmlns="" id="{DE511C19-12AE-3EF8-451A-09AAF78B4FE5}"/>
                </a:ext>
              </a:extLst>
            </p:cNvPr>
            <p:cNvSpPr/>
            <p:nvPr/>
          </p:nvSpPr>
          <p:spPr>
            <a:xfrm>
              <a:off x="3914485" y="1216310"/>
              <a:ext cx="9810" cy="9322"/>
            </a:xfrm>
            <a:custGeom>
              <a:avLst/>
              <a:gdLst>
                <a:gd name="connsiteX0" fmla="*/ 9420 w 9810"/>
                <a:gd name="connsiteY0" fmla="*/ 2399 h 9322"/>
                <a:gd name="connsiteX1" fmla="*/ 7039 w 9810"/>
                <a:gd name="connsiteY1" fmla="*/ 8495 h 9322"/>
                <a:gd name="connsiteX2" fmla="*/ 800 w 9810"/>
                <a:gd name="connsiteY2" fmla="*/ 7409 h 9322"/>
                <a:gd name="connsiteX3" fmla="*/ 1886 w 9810"/>
                <a:gd name="connsiteY3" fmla="*/ 1170 h 9322"/>
                <a:gd name="connsiteX4" fmla="*/ 3038 w 9810"/>
                <a:gd name="connsiteY4" fmla="*/ 589 h 9322"/>
                <a:gd name="connsiteX5" fmla="*/ 9401 w 9810"/>
                <a:gd name="connsiteY5" fmla="*/ 2360 h 9322"/>
                <a:gd name="connsiteX6" fmla="*/ 9420 w 9810"/>
                <a:gd name="connsiteY6" fmla="*/ 2399 h 9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0" h="9322">
                  <a:moveTo>
                    <a:pt x="9420" y="2399"/>
                  </a:moveTo>
                  <a:cubicBezTo>
                    <a:pt x="10420" y="4742"/>
                    <a:pt x="9363" y="7456"/>
                    <a:pt x="7039" y="8495"/>
                  </a:cubicBezTo>
                  <a:cubicBezTo>
                    <a:pt x="5020" y="9914"/>
                    <a:pt x="2219" y="9428"/>
                    <a:pt x="800" y="7409"/>
                  </a:cubicBezTo>
                  <a:cubicBezTo>
                    <a:pt x="-619" y="5389"/>
                    <a:pt x="-134" y="2589"/>
                    <a:pt x="1886" y="1170"/>
                  </a:cubicBezTo>
                  <a:cubicBezTo>
                    <a:pt x="2238" y="922"/>
                    <a:pt x="2629" y="722"/>
                    <a:pt x="3038" y="589"/>
                  </a:cubicBezTo>
                  <a:cubicBezTo>
                    <a:pt x="5286" y="-678"/>
                    <a:pt x="8134" y="113"/>
                    <a:pt x="9401" y="2360"/>
                  </a:cubicBezTo>
                  <a:cubicBezTo>
                    <a:pt x="9401" y="2370"/>
                    <a:pt x="9411" y="2389"/>
                    <a:pt x="9420" y="2399"/>
                  </a:cubicBezTo>
                  <a:close/>
                </a:path>
              </a:pathLst>
            </a:custGeom>
            <a:solidFill>
              <a:srgbClr val="D58B94"/>
            </a:solidFill>
            <a:ln w="9525" cap="flat">
              <a:noFill/>
              <a:prstDash val="solid"/>
              <a:miter/>
            </a:ln>
          </p:spPr>
          <p:txBody>
            <a:bodyPr rtlCol="0" anchor="ctr"/>
            <a:lstStyle/>
            <a:p>
              <a:endParaRPr lang="en-IN"/>
            </a:p>
          </p:txBody>
        </p:sp>
        <p:sp>
          <p:nvSpPr>
            <p:cNvPr id="3174" name="Freeform: Shape 3173">
              <a:extLst>
                <a:ext uri="{FF2B5EF4-FFF2-40B4-BE49-F238E27FC236}">
                  <a16:creationId xmlns:a16="http://schemas.microsoft.com/office/drawing/2014/main" xmlns="" id="{5DAE1E0E-55CF-A508-C6E2-B37132C6C631}"/>
                </a:ext>
              </a:extLst>
            </p:cNvPr>
            <p:cNvSpPr/>
            <p:nvPr/>
          </p:nvSpPr>
          <p:spPr>
            <a:xfrm>
              <a:off x="3912277" y="1232029"/>
              <a:ext cx="7581" cy="7387"/>
            </a:xfrm>
            <a:custGeom>
              <a:avLst/>
              <a:gdLst>
                <a:gd name="connsiteX0" fmla="*/ 7246 w 7581"/>
                <a:gd name="connsiteY0" fmla="*/ 1919 h 7387"/>
                <a:gd name="connsiteX1" fmla="*/ 5208 w 7581"/>
                <a:gd name="connsiteY1" fmla="*/ 7053 h 7387"/>
                <a:gd name="connsiteX2" fmla="*/ 293 w 7581"/>
                <a:gd name="connsiteY2" fmla="*/ 5444 h 7387"/>
                <a:gd name="connsiteX3" fmla="*/ 2198 w 7581"/>
                <a:gd name="connsiteY3" fmla="*/ 490 h 7387"/>
                <a:gd name="connsiteX4" fmla="*/ 7161 w 7581"/>
                <a:gd name="connsiteY4" fmla="*/ 1757 h 7387"/>
                <a:gd name="connsiteX5" fmla="*/ 7246 w 7581"/>
                <a:gd name="connsiteY5" fmla="*/ 1919 h 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81" h="7387">
                  <a:moveTo>
                    <a:pt x="7246" y="1919"/>
                  </a:moveTo>
                  <a:cubicBezTo>
                    <a:pt x="8104" y="3900"/>
                    <a:pt x="7189" y="6196"/>
                    <a:pt x="5208" y="7053"/>
                  </a:cubicBezTo>
                  <a:cubicBezTo>
                    <a:pt x="3398" y="7834"/>
                    <a:pt x="1293" y="7139"/>
                    <a:pt x="293" y="5444"/>
                  </a:cubicBezTo>
                  <a:cubicBezTo>
                    <a:pt x="-516" y="3548"/>
                    <a:pt x="331" y="1357"/>
                    <a:pt x="2198" y="490"/>
                  </a:cubicBezTo>
                  <a:cubicBezTo>
                    <a:pt x="3922" y="-529"/>
                    <a:pt x="6142" y="43"/>
                    <a:pt x="7161" y="1757"/>
                  </a:cubicBezTo>
                  <a:cubicBezTo>
                    <a:pt x="7189" y="1814"/>
                    <a:pt x="7218" y="1862"/>
                    <a:pt x="7246" y="1919"/>
                  </a:cubicBezTo>
                  <a:close/>
                </a:path>
              </a:pathLst>
            </a:custGeom>
            <a:solidFill>
              <a:srgbClr val="D58B94"/>
            </a:solidFill>
            <a:ln w="9525" cap="flat">
              <a:noFill/>
              <a:prstDash val="solid"/>
              <a:miter/>
            </a:ln>
          </p:spPr>
          <p:txBody>
            <a:bodyPr rtlCol="0" anchor="ctr"/>
            <a:lstStyle/>
            <a:p>
              <a:endParaRPr lang="en-IN"/>
            </a:p>
          </p:txBody>
        </p:sp>
        <p:sp>
          <p:nvSpPr>
            <p:cNvPr id="3175" name="Freeform: Shape 3174">
              <a:extLst>
                <a:ext uri="{FF2B5EF4-FFF2-40B4-BE49-F238E27FC236}">
                  <a16:creationId xmlns:a16="http://schemas.microsoft.com/office/drawing/2014/main" xmlns="" id="{A221F7C4-0E52-BC75-C029-D1286D7B44C5}"/>
                </a:ext>
              </a:extLst>
            </p:cNvPr>
            <p:cNvSpPr/>
            <p:nvPr/>
          </p:nvSpPr>
          <p:spPr>
            <a:xfrm>
              <a:off x="3923425" y="1225145"/>
              <a:ext cx="9689" cy="9178"/>
            </a:xfrm>
            <a:custGeom>
              <a:avLst/>
              <a:gdLst>
                <a:gd name="connsiteX0" fmla="*/ 9339 w 9689"/>
                <a:gd name="connsiteY0" fmla="*/ 5851 h 9178"/>
                <a:gd name="connsiteX1" fmla="*/ 3147 w 9689"/>
                <a:gd name="connsiteY1" fmla="*/ 8994 h 9178"/>
                <a:gd name="connsiteX2" fmla="*/ 137 w 9689"/>
                <a:gd name="connsiteY2" fmla="*/ 3736 h 9178"/>
                <a:gd name="connsiteX3" fmla="*/ 290 w 9689"/>
                <a:gd name="connsiteY3" fmla="*/ 3279 h 9178"/>
                <a:gd name="connsiteX4" fmla="*/ 6481 w 9689"/>
                <a:gd name="connsiteY4" fmla="*/ 136 h 9178"/>
                <a:gd name="connsiteX5" fmla="*/ 9557 w 9689"/>
                <a:gd name="connsiteY5" fmla="*/ 5203 h 9178"/>
                <a:gd name="connsiteX6" fmla="*/ 9339 w 9689"/>
                <a:gd name="connsiteY6" fmla="*/ 5851 h 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89" h="9178">
                  <a:moveTo>
                    <a:pt x="9339" y="5851"/>
                  </a:moveTo>
                  <a:cubicBezTo>
                    <a:pt x="8367" y="8308"/>
                    <a:pt x="5709" y="9661"/>
                    <a:pt x="3147" y="8994"/>
                  </a:cubicBezTo>
                  <a:cubicBezTo>
                    <a:pt x="861" y="8375"/>
                    <a:pt x="-482" y="6013"/>
                    <a:pt x="137" y="3736"/>
                  </a:cubicBezTo>
                  <a:cubicBezTo>
                    <a:pt x="185" y="3574"/>
                    <a:pt x="232" y="3431"/>
                    <a:pt x="290" y="3279"/>
                  </a:cubicBezTo>
                  <a:cubicBezTo>
                    <a:pt x="1299" y="850"/>
                    <a:pt x="3928" y="-483"/>
                    <a:pt x="6481" y="136"/>
                  </a:cubicBezTo>
                  <a:cubicBezTo>
                    <a:pt x="8729" y="688"/>
                    <a:pt x="10100" y="2955"/>
                    <a:pt x="9557" y="5203"/>
                  </a:cubicBezTo>
                  <a:cubicBezTo>
                    <a:pt x="9501" y="5422"/>
                    <a:pt x="9424" y="5641"/>
                    <a:pt x="9339" y="5851"/>
                  </a:cubicBezTo>
                  <a:close/>
                </a:path>
              </a:pathLst>
            </a:custGeom>
            <a:solidFill>
              <a:srgbClr val="D58B94"/>
            </a:solidFill>
            <a:ln w="9525" cap="flat">
              <a:noFill/>
              <a:prstDash val="solid"/>
              <a:miter/>
            </a:ln>
          </p:spPr>
          <p:txBody>
            <a:bodyPr rtlCol="0" anchor="ctr"/>
            <a:lstStyle/>
            <a:p>
              <a:endParaRPr lang="en-IN"/>
            </a:p>
          </p:txBody>
        </p:sp>
        <p:sp>
          <p:nvSpPr>
            <p:cNvPr id="3176" name="Freeform: Shape 3175">
              <a:extLst>
                <a:ext uri="{FF2B5EF4-FFF2-40B4-BE49-F238E27FC236}">
                  <a16:creationId xmlns:a16="http://schemas.microsoft.com/office/drawing/2014/main" xmlns="" id="{2056B1E2-B1D8-D910-1739-7C004F27555A}"/>
                </a:ext>
              </a:extLst>
            </p:cNvPr>
            <p:cNvSpPr/>
            <p:nvPr/>
          </p:nvSpPr>
          <p:spPr>
            <a:xfrm>
              <a:off x="3955644" y="1215565"/>
              <a:ext cx="12005" cy="12099"/>
            </a:xfrm>
            <a:custGeom>
              <a:avLst/>
              <a:gdLst>
                <a:gd name="connsiteX0" fmla="*/ 11218 w 12005"/>
                <a:gd name="connsiteY0" fmla="*/ 3143 h 12099"/>
                <a:gd name="connsiteX1" fmla="*/ 8933 w 12005"/>
                <a:gd name="connsiteY1" fmla="*/ 11316 h 12099"/>
                <a:gd name="connsiteX2" fmla="*/ 760 w 12005"/>
                <a:gd name="connsiteY2" fmla="*/ 9030 h 12099"/>
                <a:gd name="connsiteX3" fmla="*/ 3046 w 12005"/>
                <a:gd name="connsiteY3" fmla="*/ 857 h 12099"/>
                <a:gd name="connsiteX4" fmla="*/ 3408 w 12005"/>
                <a:gd name="connsiteY4" fmla="*/ 667 h 12099"/>
                <a:gd name="connsiteX5" fmla="*/ 11142 w 12005"/>
                <a:gd name="connsiteY5" fmla="*/ 3000 h 12099"/>
                <a:gd name="connsiteX6" fmla="*/ 11218 w 12005"/>
                <a:gd name="connsiteY6" fmla="*/ 3143 h 1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5" h="12099">
                  <a:moveTo>
                    <a:pt x="11218" y="3143"/>
                  </a:moveTo>
                  <a:cubicBezTo>
                    <a:pt x="12847" y="6029"/>
                    <a:pt x="11819" y="9687"/>
                    <a:pt x="8933" y="11316"/>
                  </a:cubicBezTo>
                  <a:cubicBezTo>
                    <a:pt x="6037" y="12935"/>
                    <a:pt x="2379" y="11916"/>
                    <a:pt x="760" y="9030"/>
                  </a:cubicBezTo>
                  <a:cubicBezTo>
                    <a:pt x="-869" y="6134"/>
                    <a:pt x="160" y="2476"/>
                    <a:pt x="3046" y="857"/>
                  </a:cubicBezTo>
                  <a:cubicBezTo>
                    <a:pt x="3160" y="790"/>
                    <a:pt x="3284" y="724"/>
                    <a:pt x="3408" y="667"/>
                  </a:cubicBezTo>
                  <a:cubicBezTo>
                    <a:pt x="6189" y="-829"/>
                    <a:pt x="9656" y="219"/>
                    <a:pt x="11142" y="3000"/>
                  </a:cubicBezTo>
                  <a:cubicBezTo>
                    <a:pt x="11171" y="3048"/>
                    <a:pt x="11190" y="3096"/>
                    <a:pt x="11218" y="3143"/>
                  </a:cubicBezTo>
                  <a:close/>
                </a:path>
              </a:pathLst>
            </a:custGeom>
            <a:solidFill>
              <a:srgbClr val="D58B94"/>
            </a:solidFill>
            <a:ln w="9525" cap="flat">
              <a:noFill/>
              <a:prstDash val="solid"/>
              <a:miter/>
            </a:ln>
          </p:spPr>
          <p:txBody>
            <a:bodyPr rtlCol="0" anchor="ctr"/>
            <a:lstStyle/>
            <a:p>
              <a:endParaRPr lang="en-IN"/>
            </a:p>
          </p:txBody>
        </p:sp>
        <p:sp>
          <p:nvSpPr>
            <p:cNvPr id="3177" name="Freeform: Shape 3176">
              <a:extLst>
                <a:ext uri="{FF2B5EF4-FFF2-40B4-BE49-F238E27FC236}">
                  <a16:creationId xmlns:a16="http://schemas.microsoft.com/office/drawing/2014/main" xmlns="" id="{8E74FF69-8C43-2E59-33C1-9E043665EC48}"/>
                </a:ext>
              </a:extLst>
            </p:cNvPr>
            <p:cNvSpPr/>
            <p:nvPr/>
          </p:nvSpPr>
          <p:spPr>
            <a:xfrm>
              <a:off x="3935430" y="1219241"/>
              <a:ext cx="17362" cy="16586"/>
            </a:xfrm>
            <a:custGeom>
              <a:avLst/>
              <a:gdLst>
                <a:gd name="connsiteX0" fmla="*/ 16764 w 17362"/>
                <a:gd name="connsiteY0" fmla="*/ 4325 h 16586"/>
                <a:gd name="connsiteX1" fmla="*/ 11497 w 17362"/>
                <a:gd name="connsiteY1" fmla="*/ 15984 h 16586"/>
                <a:gd name="connsiteX2" fmla="*/ 572 w 17362"/>
                <a:gd name="connsiteY2" fmla="*/ 12231 h 16586"/>
                <a:gd name="connsiteX3" fmla="*/ 5839 w 17362"/>
                <a:gd name="connsiteY3" fmla="*/ 572 h 16586"/>
                <a:gd name="connsiteX4" fmla="*/ 16764 w 17362"/>
                <a:gd name="connsiteY4" fmla="*/ 4325 h 16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62" h="16586">
                  <a:moveTo>
                    <a:pt x="16764" y="4325"/>
                  </a:moveTo>
                  <a:cubicBezTo>
                    <a:pt x="18526" y="9002"/>
                    <a:pt x="16173" y="14222"/>
                    <a:pt x="11497" y="15984"/>
                  </a:cubicBezTo>
                  <a:cubicBezTo>
                    <a:pt x="7430" y="17527"/>
                    <a:pt x="2839" y="15946"/>
                    <a:pt x="572" y="12231"/>
                  </a:cubicBezTo>
                  <a:cubicBezTo>
                    <a:pt x="-1191" y="7554"/>
                    <a:pt x="1162" y="2335"/>
                    <a:pt x="5839" y="572"/>
                  </a:cubicBezTo>
                  <a:cubicBezTo>
                    <a:pt x="9906" y="-971"/>
                    <a:pt x="14497" y="611"/>
                    <a:pt x="16764" y="4325"/>
                  </a:cubicBezTo>
                  <a:close/>
                </a:path>
              </a:pathLst>
            </a:custGeom>
            <a:solidFill>
              <a:srgbClr val="D58B94"/>
            </a:solidFill>
            <a:ln w="9525" cap="flat">
              <a:noFill/>
              <a:prstDash val="solid"/>
              <a:miter/>
            </a:ln>
          </p:spPr>
          <p:txBody>
            <a:bodyPr rtlCol="0" anchor="ctr"/>
            <a:lstStyle/>
            <a:p>
              <a:endParaRPr lang="en-IN"/>
            </a:p>
          </p:txBody>
        </p:sp>
        <p:sp>
          <p:nvSpPr>
            <p:cNvPr id="3178" name="Freeform: Shape 3177">
              <a:extLst>
                <a:ext uri="{FF2B5EF4-FFF2-40B4-BE49-F238E27FC236}">
                  <a16:creationId xmlns:a16="http://schemas.microsoft.com/office/drawing/2014/main" xmlns="" id="{C803DA85-49DC-F2BD-932A-6D5D52C7524B}"/>
                </a:ext>
              </a:extLst>
            </p:cNvPr>
            <p:cNvSpPr/>
            <p:nvPr/>
          </p:nvSpPr>
          <p:spPr>
            <a:xfrm>
              <a:off x="3970201" y="1209427"/>
              <a:ext cx="7925" cy="7441"/>
            </a:xfrm>
            <a:custGeom>
              <a:avLst/>
              <a:gdLst>
                <a:gd name="connsiteX0" fmla="*/ 7711 w 7925"/>
                <a:gd name="connsiteY0" fmla="*/ 2042 h 7441"/>
                <a:gd name="connsiteX1" fmla="*/ 5425 w 7925"/>
                <a:gd name="connsiteY1" fmla="*/ 6995 h 7441"/>
                <a:gd name="connsiteX2" fmla="*/ 281 w 7925"/>
                <a:gd name="connsiteY2" fmla="*/ 5385 h 7441"/>
                <a:gd name="connsiteX3" fmla="*/ 281 w 7925"/>
                <a:gd name="connsiteY3" fmla="*/ 5375 h 7441"/>
                <a:gd name="connsiteX4" fmla="*/ 2253 w 7925"/>
                <a:gd name="connsiteY4" fmla="*/ 508 h 7441"/>
                <a:gd name="connsiteX5" fmla="*/ 2472 w 7925"/>
                <a:gd name="connsiteY5" fmla="*/ 423 h 7441"/>
                <a:gd name="connsiteX6" fmla="*/ 7711 w 7925"/>
                <a:gd name="connsiteY6" fmla="*/ 2042 h 7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25" h="7441">
                  <a:moveTo>
                    <a:pt x="7711" y="2042"/>
                  </a:moveTo>
                  <a:cubicBezTo>
                    <a:pt x="8368" y="4032"/>
                    <a:pt x="7368" y="6204"/>
                    <a:pt x="5425" y="6995"/>
                  </a:cubicBezTo>
                  <a:cubicBezTo>
                    <a:pt x="3558" y="7966"/>
                    <a:pt x="1262" y="7242"/>
                    <a:pt x="281" y="5385"/>
                  </a:cubicBezTo>
                  <a:cubicBezTo>
                    <a:pt x="281" y="5375"/>
                    <a:pt x="281" y="5375"/>
                    <a:pt x="281" y="5375"/>
                  </a:cubicBezTo>
                  <a:cubicBezTo>
                    <a:pt x="-519" y="3490"/>
                    <a:pt x="367" y="1308"/>
                    <a:pt x="2253" y="508"/>
                  </a:cubicBezTo>
                  <a:cubicBezTo>
                    <a:pt x="2329" y="480"/>
                    <a:pt x="2396" y="451"/>
                    <a:pt x="2472" y="423"/>
                  </a:cubicBezTo>
                  <a:cubicBezTo>
                    <a:pt x="4367" y="-559"/>
                    <a:pt x="6701" y="165"/>
                    <a:pt x="7711" y="2042"/>
                  </a:cubicBezTo>
                  <a:close/>
                </a:path>
              </a:pathLst>
            </a:custGeom>
            <a:solidFill>
              <a:srgbClr val="D58B94"/>
            </a:solidFill>
            <a:ln w="9525" cap="flat">
              <a:noFill/>
              <a:prstDash val="solid"/>
              <a:miter/>
            </a:ln>
          </p:spPr>
          <p:txBody>
            <a:bodyPr rtlCol="0" anchor="ctr"/>
            <a:lstStyle/>
            <a:p>
              <a:endParaRPr lang="en-IN"/>
            </a:p>
          </p:txBody>
        </p:sp>
        <p:sp>
          <p:nvSpPr>
            <p:cNvPr id="3179" name="Freeform: Shape 3178">
              <a:extLst>
                <a:ext uri="{FF2B5EF4-FFF2-40B4-BE49-F238E27FC236}">
                  <a16:creationId xmlns:a16="http://schemas.microsoft.com/office/drawing/2014/main" xmlns="" id="{90F0E3FA-D6D6-737F-6286-B5D106B9107A}"/>
                </a:ext>
              </a:extLst>
            </p:cNvPr>
            <p:cNvSpPr/>
            <p:nvPr/>
          </p:nvSpPr>
          <p:spPr>
            <a:xfrm>
              <a:off x="3973321" y="1223358"/>
              <a:ext cx="6755" cy="6386"/>
            </a:xfrm>
            <a:custGeom>
              <a:avLst/>
              <a:gdLst>
                <a:gd name="connsiteX0" fmla="*/ 6591 w 6755"/>
                <a:gd name="connsiteY0" fmla="*/ 1828 h 6386"/>
                <a:gd name="connsiteX1" fmla="*/ 4238 w 6755"/>
                <a:gd name="connsiteY1" fmla="*/ 6219 h 6386"/>
                <a:gd name="connsiteX2" fmla="*/ 209 w 6755"/>
                <a:gd name="connsiteY2" fmla="*/ 4685 h 6386"/>
                <a:gd name="connsiteX3" fmla="*/ 2114 w 6755"/>
                <a:gd name="connsiteY3" fmla="*/ 304 h 6386"/>
                <a:gd name="connsiteX4" fmla="*/ 6591 w 6755"/>
                <a:gd name="connsiteY4" fmla="*/ 1828 h 6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5" h="6386">
                  <a:moveTo>
                    <a:pt x="6591" y="1828"/>
                  </a:moveTo>
                  <a:cubicBezTo>
                    <a:pt x="7153" y="3694"/>
                    <a:pt x="6105" y="5657"/>
                    <a:pt x="4238" y="6219"/>
                  </a:cubicBezTo>
                  <a:cubicBezTo>
                    <a:pt x="2705" y="6685"/>
                    <a:pt x="1047" y="6057"/>
                    <a:pt x="209" y="4685"/>
                  </a:cubicBezTo>
                  <a:cubicBezTo>
                    <a:pt x="-448" y="2952"/>
                    <a:pt x="399" y="1008"/>
                    <a:pt x="2114" y="304"/>
                  </a:cubicBezTo>
                  <a:cubicBezTo>
                    <a:pt x="3771" y="-468"/>
                    <a:pt x="5743" y="208"/>
                    <a:pt x="6591" y="1828"/>
                  </a:cubicBezTo>
                  <a:close/>
                </a:path>
              </a:pathLst>
            </a:custGeom>
            <a:solidFill>
              <a:srgbClr val="D58B94"/>
            </a:solidFill>
            <a:ln w="9525" cap="flat">
              <a:noFill/>
              <a:prstDash val="solid"/>
              <a:miter/>
            </a:ln>
          </p:spPr>
          <p:txBody>
            <a:bodyPr rtlCol="0" anchor="ctr"/>
            <a:lstStyle/>
            <a:p>
              <a:endParaRPr lang="en-IN"/>
            </a:p>
          </p:txBody>
        </p:sp>
        <p:sp>
          <p:nvSpPr>
            <p:cNvPr id="3180" name="Freeform: Shape 3179">
              <a:extLst>
                <a:ext uri="{FF2B5EF4-FFF2-40B4-BE49-F238E27FC236}">
                  <a16:creationId xmlns:a16="http://schemas.microsoft.com/office/drawing/2014/main" xmlns="" id="{458DC926-0607-E843-BD25-F8681E0C5F63}"/>
                </a:ext>
              </a:extLst>
            </p:cNvPr>
            <p:cNvSpPr/>
            <p:nvPr/>
          </p:nvSpPr>
          <p:spPr>
            <a:xfrm>
              <a:off x="3967920" y="1233768"/>
              <a:ext cx="10349" cy="10200"/>
            </a:xfrm>
            <a:custGeom>
              <a:avLst/>
              <a:gdLst>
                <a:gd name="connsiteX0" fmla="*/ 9992 w 10349"/>
                <a:gd name="connsiteY0" fmla="*/ 3037 h 10200"/>
                <a:gd name="connsiteX1" fmla="*/ 7230 w 10349"/>
                <a:gd name="connsiteY1" fmla="*/ 9610 h 10200"/>
                <a:gd name="connsiteX2" fmla="*/ 534 w 10349"/>
                <a:gd name="connsiteY2" fmla="*/ 7552 h 10200"/>
                <a:gd name="connsiteX3" fmla="*/ 467 w 10349"/>
                <a:gd name="connsiteY3" fmla="*/ 7419 h 10200"/>
                <a:gd name="connsiteX4" fmla="*/ 3039 w 10349"/>
                <a:gd name="connsiteY4" fmla="*/ 466 h 10200"/>
                <a:gd name="connsiteX5" fmla="*/ 9992 w 10349"/>
                <a:gd name="connsiteY5" fmla="*/ 3037 h 1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9" h="10200">
                  <a:moveTo>
                    <a:pt x="9992" y="3037"/>
                  </a:moveTo>
                  <a:cubicBezTo>
                    <a:pt x="10983" y="5619"/>
                    <a:pt x="9764" y="8514"/>
                    <a:pt x="7230" y="9610"/>
                  </a:cubicBezTo>
                  <a:cubicBezTo>
                    <a:pt x="4811" y="10886"/>
                    <a:pt x="1820" y="9972"/>
                    <a:pt x="534" y="7552"/>
                  </a:cubicBezTo>
                  <a:cubicBezTo>
                    <a:pt x="515" y="7505"/>
                    <a:pt x="487" y="7466"/>
                    <a:pt x="467" y="7419"/>
                  </a:cubicBezTo>
                  <a:cubicBezTo>
                    <a:pt x="-742" y="4790"/>
                    <a:pt x="410" y="1675"/>
                    <a:pt x="3039" y="466"/>
                  </a:cubicBezTo>
                  <a:cubicBezTo>
                    <a:pt x="5668" y="-744"/>
                    <a:pt x="8783" y="408"/>
                    <a:pt x="9992" y="3037"/>
                  </a:cubicBezTo>
                  <a:close/>
                </a:path>
              </a:pathLst>
            </a:custGeom>
            <a:solidFill>
              <a:srgbClr val="D58B94"/>
            </a:solidFill>
            <a:ln w="9525" cap="flat">
              <a:noFill/>
              <a:prstDash val="solid"/>
              <a:miter/>
            </a:ln>
          </p:spPr>
          <p:txBody>
            <a:bodyPr rtlCol="0" anchor="ctr"/>
            <a:lstStyle/>
            <a:p>
              <a:endParaRPr lang="en-IN"/>
            </a:p>
          </p:txBody>
        </p:sp>
        <p:sp>
          <p:nvSpPr>
            <p:cNvPr id="3181" name="Freeform: Shape 3180">
              <a:extLst>
                <a:ext uri="{FF2B5EF4-FFF2-40B4-BE49-F238E27FC236}">
                  <a16:creationId xmlns:a16="http://schemas.microsoft.com/office/drawing/2014/main" xmlns="" id="{2B26DC70-2453-AD72-D115-11E59F4DC24D}"/>
                </a:ext>
              </a:extLst>
            </p:cNvPr>
            <p:cNvSpPr/>
            <p:nvPr/>
          </p:nvSpPr>
          <p:spPr>
            <a:xfrm>
              <a:off x="3950746" y="1239408"/>
              <a:ext cx="12952" cy="13054"/>
            </a:xfrm>
            <a:custGeom>
              <a:avLst/>
              <a:gdLst>
                <a:gd name="connsiteX0" fmla="*/ 12116 w 12952"/>
                <a:gd name="connsiteY0" fmla="*/ 3399 h 13054"/>
                <a:gd name="connsiteX1" fmla="*/ 9621 w 12952"/>
                <a:gd name="connsiteY1" fmla="*/ 12210 h 13054"/>
                <a:gd name="connsiteX2" fmla="*/ 810 w 12952"/>
                <a:gd name="connsiteY2" fmla="*/ 9724 h 13054"/>
                <a:gd name="connsiteX3" fmla="*/ 3306 w 12952"/>
                <a:gd name="connsiteY3" fmla="*/ 903 h 13054"/>
                <a:gd name="connsiteX4" fmla="*/ 3639 w 12952"/>
                <a:gd name="connsiteY4" fmla="*/ 732 h 13054"/>
                <a:gd name="connsiteX5" fmla="*/ 12031 w 12952"/>
                <a:gd name="connsiteY5" fmla="*/ 3237 h 13054"/>
                <a:gd name="connsiteX6" fmla="*/ 12116 w 12952"/>
                <a:gd name="connsiteY6" fmla="*/ 3399 h 1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054">
                  <a:moveTo>
                    <a:pt x="12116" y="3399"/>
                  </a:moveTo>
                  <a:cubicBezTo>
                    <a:pt x="13859" y="6523"/>
                    <a:pt x="12745" y="10467"/>
                    <a:pt x="9621" y="12210"/>
                  </a:cubicBezTo>
                  <a:cubicBezTo>
                    <a:pt x="6506" y="13962"/>
                    <a:pt x="2553" y="12848"/>
                    <a:pt x="810" y="9724"/>
                  </a:cubicBezTo>
                  <a:cubicBezTo>
                    <a:pt x="-933" y="6599"/>
                    <a:pt x="181" y="2656"/>
                    <a:pt x="3306" y="903"/>
                  </a:cubicBezTo>
                  <a:cubicBezTo>
                    <a:pt x="3410" y="846"/>
                    <a:pt x="3525" y="789"/>
                    <a:pt x="3639" y="732"/>
                  </a:cubicBezTo>
                  <a:cubicBezTo>
                    <a:pt x="6649" y="-897"/>
                    <a:pt x="10402" y="227"/>
                    <a:pt x="12031" y="3237"/>
                  </a:cubicBezTo>
                  <a:cubicBezTo>
                    <a:pt x="12059" y="3285"/>
                    <a:pt x="12088" y="3342"/>
                    <a:pt x="12116" y="3399"/>
                  </a:cubicBezTo>
                  <a:close/>
                </a:path>
              </a:pathLst>
            </a:custGeom>
            <a:solidFill>
              <a:srgbClr val="D58B94"/>
            </a:solidFill>
            <a:ln w="9525" cap="flat">
              <a:noFill/>
              <a:prstDash val="solid"/>
              <a:miter/>
            </a:ln>
          </p:spPr>
          <p:txBody>
            <a:bodyPr rtlCol="0" anchor="ctr"/>
            <a:lstStyle/>
            <a:p>
              <a:endParaRPr lang="en-IN"/>
            </a:p>
          </p:txBody>
        </p:sp>
        <p:sp>
          <p:nvSpPr>
            <p:cNvPr id="3182" name="Freeform: Shape 3181">
              <a:extLst>
                <a:ext uri="{FF2B5EF4-FFF2-40B4-BE49-F238E27FC236}">
                  <a16:creationId xmlns:a16="http://schemas.microsoft.com/office/drawing/2014/main" xmlns="" id="{30CFBEFA-AA9C-74A3-625D-E54382BCFEB4}"/>
                </a:ext>
              </a:extLst>
            </p:cNvPr>
            <p:cNvSpPr/>
            <p:nvPr/>
          </p:nvSpPr>
          <p:spPr>
            <a:xfrm>
              <a:off x="3925763" y="1238163"/>
              <a:ext cx="12122" cy="11318"/>
            </a:xfrm>
            <a:custGeom>
              <a:avLst/>
              <a:gdLst>
                <a:gd name="connsiteX0" fmla="*/ 11763 w 12122"/>
                <a:gd name="connsiteY0" fmla="*/ 2739 h 11318"/>
                <a:gd name="connsiteX1" fmla="*/ 7715 w 12122"/>
                <a:gd name="connsiteY1" fmla="*/ 10959 h 11318"/>
                <a:gd name="connsiteX2" fmla="*/ 333 w 12122"/>
                <a:gd name="connsiteY2" fmla="*/ 8549 h 11318"/>
                <a:gd name="connsiteX3" fmla="*/ 4381 w 12122"/>
                <a:gd name="connsiteY3" fmla="*/ 329 h 11318"/>
                <a:gd name="connsiteX4" fmla="*/ 11763 w 12122"/>
                <a:gd name="connsiteY4" fmla="*/ 2739 h 11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22" h="11318">
                  <a:moveTo>
                    <a:pt x="11763" y="2739"/>
                  </a:moveTo>
                  <a:cubicBezTo>
                    <a:pt x="12916" y="6130"/>
                    <a:pt x="11096" y="9806"/>
                    <a:pt x="7715" y="10959"/>
                  </a:cubicBezTo>
                  <a:cubicBezTo>
                    <a:pt x="4991" y="11883"/>
                    <a:pt x="1990" y="10902"/>
                    <a:pt x="333" y="8549"/>
                  </a:cubicBezTo>
                  <a:cubicBezTo>
                    <a:pt x="-820" y="5158"/>
                    <a:pt x="1000" y="1482"/>
                    <a:pt x="4381" y="329"/>
                  </a:cubicBezTo>
                  <a:cubicBezTo>
                    <a:pt x="7105" y="-595"/>
                    <a:pt x="10106" y="386"/>
                    <a:pt x="11763" y="2739"/>
                  </a:cubicBezTo>
                  <a:close/>
                </a:path>
              </a:pathLst>
            </a:custGeom>
            <a:solidFill>
              <a:srgbClr val="D58B94"/>
            </a:solidFill>
            <a:ln w="9525" cap="flat">
              <a:noFill/>
              <a:prstDash val="solid"/>
              <a:miter/>
            </a:ln>
          </p:spPr>
          <p:txBody>
            <a:bodyPr rtlCol="0" anchor="ctr"/>
            <a:lstStyle/>
            <a:p>
              <a:endParaRPr lang="en-IN"/>
            </a:p>
          </p:txBody>
        </p:sp>
        <p:sp>
          <p:nvSpPr>
            <p:cNvPr id="3183" name="Freeform: Shape 3182">
              <a:extLst>
                <a:ext uri="{FF2B5EF4-FFF2-40B4-BE49-F238E27FC236}">
                  <a16:creationId xmlns:a16="http://schemas.microsoft.com/office/drawing/2014/main" xmlns="" id="{19910103-581A-4026-909E-C6A1A6190F37}"/>
                </a:ext>
              </a:extLst>
            </p:cNvPr>
            <p:cNvSpPr/>
            <p:nvPr/>
          </p:nvSpPr>
          <p:spPr>
            <a:xfrm>
              <a:off x="3936719" y="1251678"/>
              <a:ext cx="4800" cy="4744"/>
            </a:xfrm>
            <a:custGeom>
              <a:avLst/>
              <a:gdLst>
                <a:gd name="connsiteX0" fmla="*/ 4521 w 4800"/>
                <a:gd name="connsiteY0" fmla="*/ 1225 h 4744"/>
                <a:gd name="connsiteX1" fmla="*/ 3474 w 4800"/>
                <a:gd name="connsiteY1" fmla="*/ 4463 h 4744"/>
                <a:gd name="connsiteX2" fmla="*/ 235 w 4800"/>
                <a:gd name="connsiteY2" fmla="*/ 3416 h 4744"/>
                <a:gd name="connsiteX3" fmla="*/ 1235 w 4800"/>
                <a:gd name="connsiteY3" fmla="*/ 339 h 4744"/>
                <a:gd name="connsiteX4" fmla="*/ 1378 w 4800"/>
                <a:gd name="connsiteY4" fmla="*/ 272 h 4744"/>
                <a:gd name="connsiteX5" fmla="*/ 4483 w 4800"/>
                <a:gd name="connsiteY5" fmla="*/ 1158 h 4744"/>
                <a:gd name="connsiteX6" fmla="*/ 4521 w 4800"/>
                <a:gd name="connsiteY6" fmla="*/ 1225 h 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0" h="4744">
                  <a:moveTo>
                    <a:pt x="4521" y="1225"/>
                  </a:moveTo>
                  <a:cubicBezTo>
                    <a:pt x="5131" y="2406"/>
                    <a:pt x="4655" y="3854"/>
                    <a:pt x="3474" y="4463"/>
                  </a:cubicBezTo>
                  <a:cubicBezTo>
                    <a:pt x="2292" y="5073"/>
                    <a:pt x="845" y="4597"/>
                    <a:pt x="235" y="3416"/>
                  </a:cubicBezTo>
                  <a:cubicBezTo>
                    <a:pt x="-336" y="2292"/>
                    <a:pt x="111" y="910"/>
                    <a:pt x="1235" y="339"/>
                  </a:cubicBezTo>
                  <a:cubicBezTo>
                    <a:pt x="1283" y="320"/>
                    <a:pt x="1330" y="291"/>
                    <a:pt x="1378" y="272"/>
                  </a:cubicBezTo>
                  <a:cubicBezTo>
                    <a:pt x="2483" y="-337"/>
                    <a:pt x="3874" y="53"/>
                    <a:pt x="4483" y="1158"/>
                  </a:cubicBezTo>
                  <a:cubicBezTo>
                    <a:pt x="4502" y="1177"/>
                    <a:pt x="4512" y="1206"/>
                    <a:pt x="4521" y="1225"/>
                  </a:cubicBezTo>
                  <a:close/>
                </a:path>
              </a:pathLst>
            </a:custGeom>
            <a:solidFill>
              <a:srgbClr val="D58B94"/>
            </a:solidFill>
            <a:ln w="9525" cap="flat">
              <a:noFill/>
              <a:prstDash val="solid"/>
              <a:miter/>
            </a:ln>
          </p:spPr>
          <p:txBody>
            <a:bodyPr rtlCol="0" anchor="ctr"/>
            <a:lstStyle/>
            <a:p>
              <a:endParaRPr lang="en-IN"/>
            </a:p>
          </p:txBody>
        </p:sp>
        <p:sp>
          <p:nvSpPr>
            <p:cNvPr id="3184" name="Freeform: Shape 3183">
              <a:extLst>
                <a:ext uri="{FF2B5EF4-FFF2-40B4-BE49-F238E27FC236}">
                  <a16:creationId xmlns:a16="http://schemas.microsoft.com/office/drawing/2014/main" xmlns="" id="{9FEC913C-C847-B0CE-77D5-62747A99C217}"/>
                </a:ext>
              </a:extLst>
            </p:cNvPr>
            <p:cNvSpPr/>
            <p:nvPr/>
          </p:nvSpPr>
          <p:spPr>
            <a:xfrm>
              <a:off x="3921072" y="1170333"/>
              <a:ext cx="10334" cy="9699"/>
            </a:xfrm>
            <a:custGeom>
              <a:avLst/>
              <a:gdLst>
                <a:gd name="connsiteX0" fmla="*/ 9977 w 10334"/>
                <a:gd name="connsiteY0" fmla="*/ 2464 h 9699"/>
                <a:gd name="connsiteX1" fmla="*/ 7215 w 10334"/>
                <a:gd name="connsiteY1" fmla="*/ 9037 h 9699"/>
                <a:gd name="connsiteX2" fmla="*/ 357 w 10334"/>
                <a:gd name="connsiteY2" fmla="*/ 7132 h 9699"/>
                <a:gd name="connsiteX3" fmla="*/ 3072 w 10334"/>
                <a:gd name="connsiteY3" fmla="*/ 674 h 9699"/>
                <a:gd name="connsiteX4" fmla="*/ 3119 w 10334"/>
                <a:gd name="connsiteY4" fmla="*/ 655 h 9699"/>
                <a:gd name="connsiteX5" fmla="*/ 9977 w 10334"/>
                <a:gd name="connsiteY5" fmla="*/ 2464 h 9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34" h="9699">
                  <a:moveTo>
                    <a:pt x="9977" y="2464"/>
                  </a:moveTo>
                  <a:cubicBezTo>
                    <a:pt x="10968" y="5046"/>
                    <a:pt x="9749" y="7941"/>
                    <a:pt x="7215" y="9037"/>
                  </a:cubicBezTo>
                  <a:cubicBezTo>
                    <a:pt x="4796" y="10399"/>
                    <a:pt x="1729" y="9541"/>
                    <a:pt x="357" y="7132"/>
                  </a:cubicBezTo>
                  <a:cubicBezTo>
                    <a:pt x="-681" y="4598"/>
                    <a:pt x="538" y="1712"/>
                    <a:pt x="3072" y="674"/>
                  </a:cubicBezTo>
                  <a:cubicBezTo>
                    <a:pt x="3091" y="664"/>
                    <a:pt x="3100" y="664"/>
                    <a:pt x="3119" y="655"/>
                  </a:cubicBezTo>
                  <a:cubicBezTo>
                    <a:pt x="5520" y="-717"/>
                    <a:pt x="8568" y="83"/>
                    <a:pt x="9977" y="2464"/>
                  </a:cubicBezTo>
                  <a:close/>
                </a:path>
              </a:pathLst>
            </a:custGeom>
            <a:solidFill>
              <a:srgbClr val="D58B94"/>
            </a:solidFill>
            <a:ln w="9525" cap="flat">
              <a:noFill/>
              <a:prstDash val="solid"/>
              <a:miter/>
            </a:ln>
          </p:spPr>
          <p:txBody>
            <a:bodyPr rtlCol="0" anchor="ctr"/>
            <a:lstStyle/>
            <a:p>
              <a:endParaRPr lang="en-IN"/>
            </a:p>
          </p:txBody>
        </p:sp>
        <p:sp>
          <p:nvSpPr>
            <p:cNvPr id="3185" name="Freeform: Shape 3184">
              <a:extLst>
                <a:ext uri="{FF2B5EF4-FFF2-40B4-BE49-F238E27FC236}">
                  <a16:creationId xmlns:a16="http://schemas.microsoft.com/office/drawing/2014/main" xmlns="" id="{32183D0D-B624-FF3F-FE09-0F4AF8CDC67E}"/>
                </a:ext>
              </a:extLst>
            </p:cNvPr>
            <p:cNvSpPr/>
            <p:nvPr/>
          </p:nvSpPr>
          <p:spPr>
            <a:xfrm>
              <a:off x="3903641" y="1182785"/>
              <a:ext cx="11524" cy="11619"/>
            </a:xfrm>
            <a:custGeom>
              <a:avLst/>
              <a:gdLst>
                <a:gd name="connsiteX0" fmla="*/ 11025 w 11524"/>
                <a:gd name="connsiteY0" fmla="*/ 3252 h 11619"/>
                <a:gd name="connsiteX1" fmla="*/ 7796 w 11524"/>
                <a:gd name="connsiteY1" fmla="*/ 11244 h 11619"/>
                <a:gd name="connsiteX2" fmla="*/ 7786 w 11524"/>
                <a:gd name="connsiteY2" fmla="*/ 11253 h 11619"/>
                <a:gd name="connsiteX3" fmla="*/ 338 w 11524"/>
                <a:gd name="connsiteY3" fmla="*/ 7776 h 11619"/>
                <a:gd name="connsiteX4" fmla="*/ 3814 w 11524"/>
                <a:gd name="connsiteY4" fmla="*/ 337 h 11619"/>
                <a:gd name="connsiteX5" fmla="*/ 11025 w 11524"/>
                <a:gd name="connsiteY5" fmla="*/ 3252 h 1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4" h="11619">
                  <a:moveTo>
                    <a:pt x="11025" y="3252"/>
                  </a:moveTo>
                  <a:cubicBezTo>
                    <a:pt x="12339" y="6348"/>
                    <a:pt x="10901" y="9929"/>
                    <a:pt x="7796" y="11244"/>
                  </a:cubicBezTo>
                  <a:cubicBezTo>
                    <a:pt x="7796" y="11253"/>
                    <a:pt x="7786" y="11253"/>
                    <a:pt x="7786" y="11253"/>
                  </a:cubicBezTo>
                  <a:cubicBezTo>
                    <a:pt x="4767" y="12348"/>
                    <a:pt x="1433" y="10796"/>
                    <a:pt x="338" y="7776"/>
                  </a:cubicBezTo>
                  <a:cubicBezTo>
                    <a:pt x="-758" y="4767"/>
                    <a:pt x="795" y="1433"/>
                    <a:pt x="3814" y="337"/>
                  </a:cubicBezTo>
                  <a:cubicBezTo>
                    <a:pt x="6605" y="-682"/>
                    <a:pt x="9720" y="576"/>
                    <a:pt x="11025" y="3252"/>
                  </a:cubicBezTo>
                  <a:close/>
                </a:path>
              </a:pathLst>
            </a:custGeom>
            <a:solidFill>
              <a:srgbClr val="D58B94"/>
            </a:solidFill>
            <a:ln w="9525" cap="flat">
              <a:noFill/>
              <a:prstDash val="solid"/>
              <a:miter/>
            </a:ln>
          </p:spPr>
          <p:txBody>
            <a:bodyPr rtlCol="0" anchor="ctr"/>
            <a:lstStyle/>
            <a:p>
              <a:endParaRPr lang="en-IN"/>
            </a:p>
          </p:txBody>
        </p:sp>
        <p:sp>
          <p:nvSpPr>
            <p:cNvPr id="3186" name="Freeform: Shape 3185">
              <a:extLst>
                <a:ext uri="{FF2B5EF4-FFF2-40B4-BE49-F238E27FC236}">
                  <a16:creationId xmlns:a16="http://schemas.microsoft.com/office/drawing/2014/main" xmlns="" id="{CCAB8FBE-A6C2-01F2-E30A-807AB55927CA}"/>
                </a:ext>
              </a:extLst>
            </p:cNvPr>
            <p:cNvSpPr/>
            <p:nvPr/>
          </p:nvSpPr>
          <p:spPr>
            <a:xfrm>
              <a:off x="3956221" y="1264120"/>
              <a:ext cx="8382" cy="8385"/>
            </a:xfrm>
            <a:custGeom>
              <a:avLst/>
              <a:gdLst>
                <a:gd name="connsiteX0" fmla="*/ 7879 w 8382"/>
                <a:gd name="connsiteY0" fmla="*/ 2213 h 8385"/>
                <a:gd name="connsiteX1" fmla="*/ 6146 w 8382"/>
                <a:gd name="connsiteY1" fmla="*/ 7881 h 8385"/>
                <a:gd name="connsiteX2" fmla="*/ 478 w 8382"/>
                <a:gd name="connsiteY2" fmla="*/ 6138 h 8385"/>
                <a:gd name="connsiteX3" fmla="*/ 2212 w 8382"/>
                <a:gd name="connsiteY3" fmla="*/ 480 h 8385"/>
                <a:gd name="connsiteX4" fmla="*/ 2355 w 8382"/>
                <a:gd name="connsiteY4" fmla="*/ 403 h 8385"/>
                <a:gd name="connsiteX5" fmla="*/ 7879 w 8382"/>
                <a:gd name="connsiteY5" fmla="*/ 2213 h 8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2" h="8385">
                  <a:moveTo>
                    <a:pt x="7879" y="2213"/>
                  </a:moveTo>
                  <a:cubicBezTo>
                    <a:pt x="8965" y="4261"/>
                    <a:pt x="8184" y="6795"/>
                    <a:pt x="6146" y="7881"/>
                  </a:cubicBezTo>
                  <a:cubicBezTo>
                    <a:pt x="4098" y="8966"/>
                    <a:pt x="1564" y="8185"/>
                    <a:pt x="478" y="6138"/>
                  </a:cubicBezTo>
                  <a:cubicBezTo>
                    <a:pt x="-608" y="4099"/>
                    <a:pt x="164" y="1556"/>
                    <a:pt x="2212" y="480"/>
                  </a:cubicBezTo>
                  <a:cubicBezTo>
                    <a:pt x="2259" y="451"/>
                    <a:pt x="2307" y="423"/>
                    <a:pt x="2355" y="403"/>
                  </a:cubicBezTo>
                  <a:cubicBezTo>
                    <a:pt x="4384" y="-578"/>
                    <a:pt x="6822" y="223"/>
                    <a:pt x="7879" y="2213"/>
                  </a:cubicBezTo>
                  <a:close/>
                </a:path>
              </a:pathLst>
            </a:custGeom>
            <a:solidFill>
              <a:srgbClr val="D58B94"/>
            </a:solidFill>
            <a:ln w="9525" cap="flat">
              <a:noFill/>
              <a:prstDash val="solid"/>
              <a:miter/>
            </a:ln>
          </p:spPr>
          <p:txBody>
            <a:bodyPr rtlCol="0" anchor="ctr"/>
            <a:lstStyle/>
            <a:p>
              <a:endParaRPr lang="en-IN"/>
            </a:p>
          </p:txBody>
        </p:sp>
        <p:sp>
          <p:nvSpPr>
            <p:cNvPr id="3187" name="Freeform: Shape 3186">
              <a:extLst>
                <a:ext uri="{FF2B5EF4-FFF2-40B4-BE49-F238E27FC236}">
                  <a16:creationId xmlns:a16="http://schemas.microsoft.com/office/drawing/2014/main" xmlns="" id="{67D369B7-F1C2-16F8-2982-E95E2C2945AD}"/>
                </a:ext>
              </a:extLst>
            </p:cNvPr>
            <p:cNvSpPr/>
            <p:nvPr/>
          </p:nvSpPr>
          <p:spPr>
            <a:xfrm>
              <a:off x="3945823" y="1252796"/>
              <a:ext cx="11848" cy="11478"/>
            </a:xfrm>
            <a:custGeom>
              <a:avLst/>
              <a:gdLst>
                <a:gd name="connsiteX0" fmla="*/ 11419 w 11848"/>
                <a:gd name="connsiteY0" fmla="*/ 3155 h 11478"/>
                <a:gd name="connsiteX1" fmla="*/ 7952 w 11848"/>
                <a:gd name="connsiteY1" fmla="*/ 11051 h 11478"/>
                <a:gd name="connsiteX2" fmla="*/ 561 w 11848"/>
                <a:gd name="connsiteY2" fmla="*/ 8584 h 11478"/>
                <a:gd name="connsiteX3" fmla="*/ 3352 w 11848"/>
                <a:gd name="connsiteY3" fmla="*/ 707 h 11478"/>
                <a:gd name="connsiteX4" fmla="*/ 3418 w 11848"/>
                <a:gd name="connsiteY4" fmla="*/ 678 h 11478"/>
                <a:gd name="connsiteX5" fmla="*/ 11400 w 11848"/>
                <a:gd name="connsiteY5" fmla="*/ 3126 h 11478"/>
                <a:gd name="connsiteX6" fmla="*/ 11419 w 11848"/>
                <a:gd name="connsiteY6" fmla="*/ 3155 h 1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 h="11478">
                  <a:moveTo>
                    <a:pt x="11419" y="3155"/>
                  </a:moveTo>
                  <a:cubicBezTo>
                    <a:pt x="12639" y="6288"/>
                    <a:pt x="11086" y="9822"/>
                    <a:pt x="7952" y="11051"/>
                  </a:cubicBezTo>
                  <a:cubicBezTo>
                    <a:pt x="5218" y="12108"/>
                    <a:pt x="2113" y="11080"/>
                    <a:pt x="561" y="8584"/>
                  </a:cubicBezTo>
                  <a:cubicBezTo>
                    <a:pt x="-839" y="5641"/>
                    <a:pt x="409" y="2117"/>
                    <a:pt x="3352" y="707"/>
                  </a:cubicBezTo>
                  <a:cubicBezTo>
                    <a:pt x="3371" y="697"/>
                    <a:pt x="3399" y="688"/>
                    <a:pt x="3418" y="678"/>
                  </a:cubicBezTo>
                  <a:cubicBezTo>
                    <a:pt x="6295" y="-855"/>
                    <a:pt x="9876" y="240"/>
                    <a:pt x="11400" y="3126"/>
                  </a:cubicBezTo>
                  <a:cubicBezTo>
                    <a:pt x="11410" y="3136"/>
                    <a:pt x="11410" y="3145"/>
                    <a:pt x="11419" y="3155"/>
                  </a:cubicBezTo>
                  <a:close/>
                </a:path>
              </a:pathLst>
            </a:custGeom>
            <a:solidFill>
              <a:srgbClr val="D58B94"/>
            </a:solidFill>
            <a:ln w="9525" cap="flat">
              <a:noFill/>
              <a:prstDash val="solid"/>
              <a:miter/>
            </a:ln>
          </p:spPr>
          <p:txBody>
            <a:bodyPr rtlCol="0" anchor="ctr"/>
            <a:lstStyle/>
            <a:p>
              <a:endParaRPr lang="en-IN"/>
            </a:p>
          </p:txBody>
        </p:sp>
        <p:sp>
          <p:nvSpPr>
            <p:cNvPr id="3188" name="Freeform: Shape 3187">
              <a:extLst>
                <a:ext uri="{FF2B5EF4-FFF2-40B4-BE49-F238E27FC236}">
                  <a16:creationId xmlns:a16="http://schemas.microsoft.com/office/drawing/2014/main" xmlns="" id="{78253CCB-A82C-6DD4-475D-228220EC6FB1}"/>
                </a:ext>
              </a:extLst>
            </p:cNvPr>
            <p:cNvSpPr/>
            <p:nvPr/>
          </p:nvSpPr>
          <p:spPr>
            <a:xfrm>
              <a:off x="3938597" y="1263405"/>
              <a:ext cx="8601" cy="8473"/>
            </a:xfrm>
            <a:custGeom>
              <a:avLst/>
              <a:gdLst>
                <a:gd name="connsiteX0" fmla="*/ 8169 w 8601"/>
                <a:gd name="connsiteY0" fmla="*/ 2357 h 8473"/>
                <a:gd name="connsiteX1" fmla="*/ 6216 w 8601"/>
                <a:gd name="connsiteY1" fmla="*/ 7957 h 8473"/>
                <a:gd name="connsiteX2" fmla="*/ 6168 w 8601"/>
                <a:gd name="connsiteY2" fmla="*/ 7976 h 8473"/>
                <a:gd name="connsiteX3" fmla="*/ 453 w 8601"/>
                <a:gd name="connsiteY3" fmla="*/ 6262 h 8473"/>
                <a:gd name="connsiteX4" fmla="*/ 2358 w 8601"/>
                <a:gd name="connsiteY4" fmla="*/ 452 h 8473"/>
                <a:gd name="connsiteX5" fmla="*/ 8169 w 8601"/>
                <a:gd name="connsiteY5" fmla="*/ 2357 h 8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01" h="8473">
                  <a:moveTo>
                    <a:pt x="8169" y="2357"/>
                  </a:moveTo>
                  <a:cubicBezTo>
                    <a:pt x="9178" y="4443"/>
                    <a:pt x="8302" y="6948"/>
                    <a:pt x="6216" y="7957"/>
                  </a:cubicBezTo>
                  <a:cubicBezTo>
                    <a:pt x="6197" y="7957"/>
                    <a:pt x="6187" y="7967"/>
                    <a:pt x="6168" y="7976"/>
                  </a:cubicBezTo>
                  <a:cubicBezTo>
                    <a:pt x="4111" y="9043"/>
                    <a:pt x="1587" y="8281"/>
                    <a:pt x="453" y="6262"/>
                  </a:cubicBezTo>
                  <a:cubicBezTo>
                    <a:pt x="-623" y="4128"/>
                    <a:pt x="225" y="1528"/>
                    <a:pt x="2358" y="452"/>
                  </a:cubicBezTo>
                  <a:cubicBezTo>
                    <a:pt x="4492" y="-625"/>
                    <a:pt x="7092" y="223"/>
                    <a:pt x="8169" y="2357"/>
                  </a:cubicBezTo>
                  <a:close/>
                </a:path>
              </a:pathLst>
            </a:custGeom>
            <a:solidFill>
              <a:srgbClr val="D58B94"/>
            </a:solidFill>
            <a:ln w="9525" cap="flat">
              <a:noFill/>
              <a:prstDash val="solid"/>
              <a:miter/>
            </a:ln>
          </p:spPr>
          <p:txBody>
            <a:bodyPr rtlCol="0" anchor="ctr"/>
            <a:lstStyle/>
            <a:p>
              <a:endParaRPr lang="en-IN"/>
            </a:p>
          </p:txBody>
        </p:sp>
        <p:sp>
          <p:nvSpPr>
            <p:cNvPr id="3189" name="Freeform: Shape 3188">
              <a:extLst>
                <a:ext uri="{FF2B5EF4-FFF2-40B4-BE49-F238E27FC236}">
                  <a16:creationId xmlns:a16="http://schemas.microsoft.com/office/drawing/2014/main" xmlns="" id="{DA8013C7-5F2A-9412-97BE-723D06A4B70C}"/>
                </a:ext>
              </a:extLst>
            </p:cNvPr>
            <p:cNvSpPr/>
            <p:nvPr/>
          </p:nvSpPr>
          <p:spPr>
            <a:xfrm>
              <a:off x="3768375" y="1206745"/>
              <a:ext cx="246507" cy="294458"/>
            </a:xfrm>
            <a:custGeom>
              <a:avLst/>
              <a:gdLst>
                <a:gd name="connsiteX0" fmla="*/ 184390 w 246507"/>
                <a:gd name="connsiteY0" fmla="*/ 294189 h 294458"/>
                <a:gd name="connsiteX1" fmla="*/ -13 w 246507"/>
                <a:gd name="connsiteY1" fmla="*/ 69114 h 294458"/>
                <a:gd name="connsiteX2" fmla="*/ 6940 w 246507"/>
                <a:gd name="connsiteY2" fmla="*/ 56826 h 294458"/>
                <a:gd name="connsiteX3" fmla="*/ 27704 w 246507"/>
                <a:gd name="connsiteY3" fmla="*/ 30823 h 294458"/>
                <a:gd name="connsiteX4" fmla="*/ 104952 w 246507"/>
                <a:gd name="connsiteY4" fmla="*/ 248 h 294458"/>
                <a:gd name="connsiteX5" fmla="*/ 246494 w 246507"/>
                <a:gd name="connsiteY5" fmla="*/ 258280 h 294458"/>
                <a:gd name="connsiteX6" fmla="*/ 226491 w 246507"/>
                <a:gd name="connsiteY6" fmla="*/ 277330 h 294458"/>
                <a:gd name="connsiteX7" fmla="*/ 184390 w 246507"/>
                <a:gd name="connsiteY7" fmla="*/ 294189 h 294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6507" h="294458">
                  <a:moveTo>
                    <a:pt x="184390" y="294189"/>
                  </a:moveTo>
                  <a:lnTo>
                    <a:pt x="-13" y="69114"/>
                  </a:lnTo>
                  <a:cubicBezTo>
                    <a:pt x="2034" y="64866"/>
                    <a:pt x="4359" y="60760"/>
                    <a:pt x="6940" y="56826"/>
                  </a:cubicBezTo>
                  <a:cubicBezTo>
                    <a:pt x="12902" y="47435"/>
                    <a:pt x="19865" y="38710"/>
                    <a:pt x="27704" y="30823"/>
                  </a:cubicBezTo>
                  <a:cubicBezTo>
                    <a:pt x="47421" y="9344"/>
                    <a:pt x="75882" y="-1914"/>
                    <a:pt x="104952" y="248"/>
                  </a:cubicBezTo>
                  <a:lnTo>
                    <a:pt x="246494" y="258280"/>
                  </a:lnTo>
                  <a:cubicBezTo>
                    <a:pt x="240407" y="265214"/>
                    <a:pt x="233711" y="271587"/>
                    <a:pt x="226491" y="277330"/>
                  </a:cubicBezTo>
                  <a:cubicBezTo>
                    <a:pt x="214490" y="286950"/>
                    <a:pt x="200012" y="296094"/>
                    <a:pt x="184390" y="29418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190" name="Freeform: Shape 3189">
              <a:extLst>
                <a:ext uri="{FF2B5EF4-FFF2-40B4-BE49-F238E27FC236}">
                  <a16:creationId xmlns:a16="http://schemas.microsoft.com/office/drawing/2014/main" xmlns="" id="{0A1A1A59-5D8B-4A6F-674E-A3A91743DA27}"/>
                </a:ext>
              </a:extLst>
            </p:cNvPr>
            <p:cNvSpPr/>
            <p:nvPr/>
          </p:nvSpPr>
          <p:spPr>
            <a:xfrm>
              <a:off x="3897889" y="1366569"/>
              <a:ext cx="63217" cy="79875"/>
            </a:xfrm>
            <a:custGeom>
              <a:avLst/>
              <a:gdLst>
                <a:gd name="connsiteX0" fmla="*/ 6680 w 63217"/>
                <a:gd name="connsiteY0" fmla="*/ 2063 h 79875"/>
                <a:gd name="connsiteX1" fmla="*/ 49828 w 63217"/>
                <a:gd name="connsiteY1" fmla="*/ 28161 h 79875"/>
                <a:gd name="connsiteX2" fmla="*/ 55353 w 63217"/>
                <a:gd name="connsiteY2" fmla="*/ 77501 h 79875"/>
                <a:gd name="connsiteX3" fmla="*/ 13347 w 63217"/>
                <a:gd name="connsiteY3" fmla="*/ 51878 h 79875"/>
                <a:gd name="connsiteX4" fmla="*/ 6680 w 63217"/>
                <a:gd name="connsiteY4" fmla="*/ 2063 h 7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17" h="79875">
                  <a:moveTo>
                    <a:pt x="6680" y="2063"/>
                  </a:moveTo>
                  <a:cubicBezTo>
                    <a:pt x="17920" y="-5081"/>
                    <a:pt x="37350" y="6825"/>
                    <a:pt x="49828" y="28161"/>
                  </a:cubicBezTo>
                  <a:cubicBezTo>
                    <a:pt x="68878" y="61118"/>
                    <a:pt x="64592" y="71595"/>
                    <a:pt x="55353" y="77501"/>
                  </a:cubicBezTo>
                  <a:cubicBezTo>
                    <a:pt x="46113" y="83406"/>
                    <a:pt x="33255" y="79405"/>
                    <a:pt x="13347" y="51878"/>
                  </a:cubicBezTo>
                  <a:cubicBezTo>
                    <a:pt x="-1321" y="31780"/>
                    <a:pt x="-4464" y="9301"/>
                    <a:pt x="6680" y="206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191" name="Freeform: Shape 3190">
              <a:extLst>
                <a:ext uri="{FF2B5EF4-FFF2-40B4-BE49-F238E27FC236}">
                  <a16:creationId xmlns:a16="http://schemas.microsoft.com/office/drawing/2014/main" xmlns="" id="{A7988A0E-8965-E969-6AEF-55C9EBC8CE80}"/>
                </a:ext>
              </a:extLst>
            </p:cNvPr>
            <p:cNvSpPr/>
            <p:nvPr/>
          </p:nvSpPr>
          <p:spPr>
            <a:xfrm>
              <a:off x="3835731" y="1213655"/>
              <a:ext cx="13083" cy="12264"/>
            </a:xfrm>
            <a:custGeom>
              <a:avLst/>
              <a:gdLst>
                <a:gd name="connsiteX0" fmla="*/ 12641 w 13083"/>
                <a:gd name="connsiteY0" fmla="*/ 2672 h 12264"/>
                <a:gd name="connsiteX1" fmla="*/ 8355 w 13083"/>
                <a:gd name="connsiteY1" fmla="*/ 11825 h 12264"/>
                <a:gd name="connsiteX2" fmla="*/ 640 w 13083"/>
                <a:gd name="connsiteY2" fmla="*/ 9911 h 12264"/>
                <a:gd name="connsiteX3" fmla="*/ 3687 w 13083"/>
                <a:gd name="connsiteY3" fmla="*/ 1147 h 12264"/>
                <a:gd name="connsiteX4" fmla="*/ 12641 w 13083"/>
                <a:gd name="connsiteY4" fmla="*/ 2672 h 12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83" h="12264">
                  <a:moveTo>
                    <a:pt x="12641" y="2672"/>
                  </a:moveTo>
                  <a:cubicBezTo>
                    <a:pt x="13984" y="6377"/>
                    <a:pt x="12069" y="10482"/>
                    <a:pt x="8355" y="11825"/>
                  </a:cubicBezTo>
                  <a:cubicBezTo>
                    <a:pt x="5631" y="12806"/>
                    <a:pt x="2583" y="12054"/>
                    <a:pt x="640" y="9911"/>
                  </a:cubicBezTo>
                  <a:cubicBezTo>
                    <a:pt x="-932" y="6653"/>
                    <a:pt x="430" y="2729"/>
                    <a:pt x="3687" y="1147"/>
                  </a:cubicBezTo>
                  <a:cubicBezTo>
                    <a:pt x="6583" y="-872"/>
                    <a:pt x="10574" y="-196"/>
                    <a:pt x="12641" y="2672"/>
                  </a:cubicBezTo>
                  <a:close/>
                </a:path>
              </a:pathLst>
            </a:custGeom>
            <a:solidFill>
              <a:srgbClr val="D58B94"/>
            </a:solidFill>
            <a:ln w="9525" cap="flat">
              <a:noFill/>
              <a:prstDash val="solid"/>
              <a:miter/>
            </a:ln>
          </p:spPr>
          <p:txBody>
            <a:bodyPr rtlCol="0" anchor="ctr"/>
            <a:lstStyle/>
            <a:p>
              <a:endParaRPr lang="en-IN"/>
            </a:p>
          </p:txBody>
        </p:sp>
        <p:sp>
          <p:nvSpPr>
            <p:cNvPr id="3192" name="Freeform: Shape 3191">
              <a:extLst>
                <a:ext uri="{FF2B5EF4-FFF2-40B4-BE49-F238E27FC236}">
                  <a16:creationId xmlns:a16="http://schemas.microsoft.com/office/drawing/2014/main" xmlns="" id="{2B48828B-0311-A5DA-E40D-9B6519441A63}"/>
                </a:ext>
              </a:extLst>
            </p:cNvPr>
            <p:cNvSpPr/>
            <p:nvPr/>
          </p:nvSpPr>
          <p:spPr>
            <a:xfrm>
              <a:off x="3855200" y="1213175"/>
              <a:ext cx="11755" cy="12002"/>
            </a:xfrm>
            <a:custGeom>
              <a:avLst/>
              <a:gdLst>
                <a:gd name="connsiteX0" fmla="*/ 11175 w 11755"/>
                <a:gd name="connsiteY0" fmla="*/ 2961 h 12002"/>
                <a:gd name="connsiteX1" fmla="*/ 8031 w 11755"/>
                <a:gd name="connsiteY1" fmla="*/ 11629 h 12002"/>
                <a:gd name="connsiteX2" fmla="*/ 345 w 11755"/>
                <a:gd name="connsiteY2" fmla="*/ 8029 h 12002"/>
                <a:gd name="connsiteX3" fmla="*/ 3955 w 11755"/>
                <a:gd name="connsiteY3" fmla="*/ 342 h 12002"/>
                <a:gd name="connsiteX4" fmla="*/ 11175 w 11755"/>
                <a:gd name="connsiteY4" fmla="*/ 2961 h 12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5" h="12002">
                  <a:moveTo>
                    <a:pt x="11175" y="2961"/>
                  </a:moveTo>
                  <a:cubicBezTo>
                    <a:pt x="12613" y="6228"/>
                    <a:pt x="11231" y="10048"/>
                    <a:pt x="8031" y="11629"/>
                  </a:cubicBezTo>
                  <a:cubicBezTo>
                    <a:pt x="4916" y="12753"/>
                    <a:pt x="1478" y="11143"/>
                    <a:pt x="345" y="8029"/>
                  </a:cubicBezTo>
                  <a:cubicBezTo>
                    <a:pt x="-779" y="4904"/>
                    <a:pt x="830" y="1466"/>
                    <a:pt x="3955" y="342"/>
                  </a:cubicBezTo>
                  <a:cubicBezTo>
                    <a:pt x="6679" y="-639"/>
                    <a:pt x="9717" y="456"/>
                    <a:pt x="11175" y="2961"/>
                  </a:cubicBezTo>
                  <a:close/>
                </a:path>
              </a:pathLst>
            </a:custGeom>
            <a:solidFill>
              <a:srgbClr val="D58B94"/>
            </a:solidFill>
            <a:ln w="9525" cap="flat">
              <a:noFill/>
              <a:prstDash val="solid"/>
              <a:miter/>
            </a:ln>
          </p:spPr>
          <p:txBody>
            <a:bodyPr rtlCol="0" anchor="ctr"/>
            <a:lstStyle/>
            <a:p>
              <a:endParaRPr lang="en-IN"/>
            </a:p>
          </p:txBody>
        </p:sp>
        <p:sp>
          <p:nvSpPr>
            <p:cNvPr id="3193" name="Freeform: Shape 3192">
              <a:extLst>
                <a:ext uri="{FF2B5EF4-FFF2-40B4-BE49-F238E27FC236}">
                  <a16:creationId xmlns:a16="http://schemas.microsoft.com/office/drawing/2014/main" xmlns="" id="{60731417-58C4-E13A-9933-7C76029F074F}"/>
                </a:ext>
              </a:extLst>
            </p:cNvPr>
            <p:cNvSpPr/>
            <p:nvPr/>
          </p:nvSpPr>
          <p:spPr>
            <a:xfrm>
              <a:off x="3846393" y="1228718"/>
              <a:ext cx="12498" cy="11736"/>
            </a:xfrm>
            <a:custGeom>
              <a:avLst/>
              <a:gdLst>
                <a:gd name="connsiteX0" fmla="*/ 11885 w 12498"/>
                <a:gd name="connsiteY0" fmla="*/ 2563 h 11736"/>
                <a:gd name="connsiteX1" fmla="*/ 9123 w 12498"/>
                <a:gd name="connsiteY1" fmla="*/ 10564 h 11736"/>
                <a:gd name="connsiteX2" fmla="*/ 551 w 12498"/>
                <a:gd name="connsiteY2" fmla="*/ 9231 h 11736"/>
                <a:gd name="connsiteX3" fmla="*/ 3408 w 12498"/>
                <a:gd name="connsiteY3" fmla="*/ 1039 h 11736"/>
                <a:gd name="connsiteX4" fmla="*/ 11885 w 12498"/>
                <a:gd name="connsiteY4" fmla="*/ 2563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8" h="11736">
                  <a:moveTo>
                    <a:pt x="11885" y="2563"/>
                  </a:moveTo>
                  <a:cubicBezTo>
                    <a:pt x="13324" y="5535"/>
                    <a:pt x="12085" y="9107"/>
                    <a:pt x="9123" y="10564"/>
                  </a:cubicBezTo>
                  <a:cubicBezTo>
                    <a:pt x="6380" y="12526"/>
                    <a:pt x="2570" y="11936"/>
                    <a:pt x="551" y="9231"/>
                  </a:cubicBezTo>
                  <a:cubicBezTo>
                    <a:pt x="-840" y="6173"/>
                    <a:pt x="427" y="2573"/>
                    <a:pt x="3408" y="1039"/>
                  </a:cubicBezTo>
                  <a:cubicBezTo>
                    <a:pt x="6180" y="-828"/>
                    <a:pt x="9933" y="-151"/>
                    <a:pt x="11885" y="2563"/>
                  </a:cubicBezTo>
                  <a:close/>
                </a:path>
              </a:pathLst>
            </a:custGeom>
            <a:solidFill>
              <a:srgbClr val="D58B94"/>
            </a:solidFill>
            <a:ln w="9525" cap="flat">
              <a:noFill/>
              <a:prstDash val="solid"/>
              <a:miter/>
            </a:ln>
          </p:spPr>
          <p:txBody>
            <a:bodyPr rtlCol="0" anchor="ctr"/>
            <a:lstStyle/>
            <a:p>
              <a:endParaRPr lang="en-IN"/>
            </a:p>
          </p:txBody>
        </p:sp>
        <p:sp>
          <p:nvSpPr>
            <p:cNvPr id="3194" name="Freeform: Shape 3193">
              <a:extLst>
                <a:ext uri="{FF2B5EF4-FFF2-40B4-BE49-F238E27FC236}">
                  <a16:creationId xmlns:a16="http://schemas.microsoft.com/office/drawing/2014/main" xmlns="" id="{EB2248D7-EB60-1489-8CC5-D3AF4401122F}"/>
                </a:ext>
              </a:extLst>
            </p:cNvPr>
            <p:cNvSpPr/>
            <p:nvPr/>
          </p:nvSpPr>
          <p:spPr>
            <a:xfrm>
              <a:off x="3779788" y="1259642"/>
              <a:ext cx="13797" cy="13053"/>
            </a:xfrm>
            <a:custGeom>
              <a:avLst/>
              <a:gdLst>
                <a:gd name="connsiteX0" fmla="*/ 13054 w 13797"/>
                <a:gd name="connsiteY0" fmla="*/ 2310 h 13053"/>
                <a:gd name="connsiteX1" fmla="*/ 10387 w 13797"/>
                <a:gd name="connsiteY1" fmla="*/ 11073 h 13053"/>
                <a:gd name="connsiteX2" fmla="*/ 862 w 13797"/>
                <a:gd name="connsiteY2" fmla="*/ 11073 h 13053"/>
                <a:gd name="connsiteX3" fmla="*/ 3624 w 13797"/>
                <a:gd name="connsiteY3" fmla="*/ 1548 h 13053"/>
                <a:gd name="connsiteX4" fmla="*/ 13054 w 13797"/>
                <a:gd name="connsiteY4" fmla="*/ 2310 h 1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3053">
                  <a:moveTo>
                    <a:pt x="13054" y="2310"/>
                  </a:moveTo>
                  <a:cubicBezTo>
                    <a:pt x="14682" y="5472"/>
                    <a:pt x="13501" y="9358"/>
                    <a:pt x="10387" y="11073"/>
                  </a:cubicBezTo>
                  <a:cubicBezTo>
                    <a:pt x="7148" y="13549"/>
                    <a:pt x="2766" y="13835"/>
                    <a:pt x="862" y="11073"/>
                  </a:cubicBezTo>
                  <a:cubicBezTo>
                    <a:pt x="-1043" y="8311"/>
                    <a:pt x="290" y="4310"/>
                    <a:pt x="3624" y="1548"/>
                  </a:cubicBezTo>
                  <a:cubicBezTo>
                    <a:pt x="6453" y="-805"/>
                    <a:pt x="10644" y="-462"/>
                    <a:pt x="13054" y="2310"/>
                  </a:cubicBezTo>
                  <a:close/>
                </a:path>
              </a:pathLst>
            </a:custGeom>
            <a:solidFill>
              <a:srgbClr val="D58B94"/>
            </a:solidFill>
            <a:ln w="9525" cap="flat">
              <a:noFill/>
              <a:prstDash val="solid"/>
              <a:miter/>
            </a:ln>
          </p:spPr>
          <p:txBody>
            <a:bodyPr rtlCol="0" anchor="ctr"/>
            <a:lstStyle/>
            <a:p>
              <a:endParaRPr lang="en-IN"/>
            </a:p>
          </p:txBody>
        </p:sp>
        <p:sp>
          <p:nvSpPr>
            <p:cNvPr id="3195" name="Freeform: Shape 3194">
              <a:extLst>
                <a:ext uri="{FF2B5EF4-FFF2-40B4-BE49-F238E27FC236}">
                  <a16:creationId xmlns:a16="http://schemas.microsoft.com/office/drawing/2014/main" xmlns="" id="{70803CA9-7330-C32C-F0D9-B5E7FC1A55FD}"/>
                </a:ext>
              </a:extLst>
            </p:cNvPr>
            <p:cNvSpPr/>
            <p:nvPr/>
          </p:nvSpPr>
          <p:spPr>
            <a:xfrm>
              <a:off x="3823369" y="1236570"/>
              <a:ext cx="16706" cy="15706"/>
            </a:xfrm>
            <a:custGeom>
              <a:avLst/>
              <a:gdLst>
                <a:gd name="connsiteX0" fmla="*/ 15858 w 16706"/>
                <a:gd name="connsiteY0" fmla="*/ 3188 h 15706"/>
                <a:gd name="connsiteX1" fmla="*/ 12334 w 16706"/>
                <a:gd name="connsiteY1" fmla="*/ 13951 h 15706"/>
                <a:gd name="connsiteX2" fmla="*/ 809 w 16706"/>
                <a:gd name="connsiteY2" fmla="*/ 12713 h 15706"/>
                <a:gd name="connsiteX3" fmla="*/ 4524 w 16706"/>
                <a:gd name="connsiteY3" fmla="*/ 1569 h 15706"/>
                <a:gd name="connsiteX4" fmla="*/ 15858 w 16706"/>
                <a:gd name="connsiteY4" fmla="*/ 3188 h 15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06" h="15706">
                  <a:moveTo>
                    <a:pt x="15858" y="3188"/>
                  </a:moveTo>
                  <a:cubicBezTo>
                    <a:pt x="17802" y="7141"/>
                    <a:pt x="16240" y="11922"/>
                    <a:pt x="12334" y="13951"/>
                  </a:cubicBezTo>
                  <a:cubicBezTo>
                    <a:pt x="8781" y="16685"/>
                    <a:pt x="3705" y="16142"/>
                    <a:pt x="809" y="12713"/>
                  </a:cubicBezTo>
                  <a:cubicBezTo>
                    <a:pt x="-1144" y="8608"/>
                    <a:pt x="495" y="3683"/>
                    <a:pt x="4524" y="1569"/>
                  </a:cubicBezTo>
                  <a:cubicBezTo>
                    <a:pt x="8115" y="-1060"/>
                    <a:pt x="13144" y="-346"/>
                    <a:pt x="15858" y="3188"/>
                  </a:cubicBezTo>
                  <a:close/>
                </a:path>
              </a:pathLst>
            </a:custGeom>
            <a:solidFill>
              <a:srgbClr val="D58B94"/>
            </a:solidFill>
            <a:ln w="9525" cap="flat">
              <a:noFill/>
              <a:prstDash val="solid"/>
              <a:miter/>
            </a:ln>
          </p:spPr>
          <p:txBody>
            <a:bodyPr rtlCol="0" anchor="ctr"/>
            <a:lstStyle/>
            <a:p>
              <a:endParaRPr lang="en-IN"/>
            </a:p>
          </p:txBody>
        </p:sp>
        <p:sp>
          <p:nvSpPr>
            <p:cNvPr id="3196" name="Freeform: Shape 3195">
              <a:extLst>
                <a:ext uri="{FF2B5EF4-FFF2-40B4-BE49-F238E27FC236}">
                  <a16:creationId xmlns:a16="http://schemas.microsoft.com/office/drawing/2014/main" xmlns="" id="{5A460DC0-E481-1C27-85E4-000320CF49BD}"/>
                </a:ext>
              </a:extLst>
            </p:cNvPr>
            <p:cNvSpPr/>
            <p:nvPr/>
          </p:nvSpPr>
          <p:spPr>
            <a:xfrm>
              <a:off x="3888213" y="1306966"/>
              <a:ext cx="6288" cy="6356"/>
            </a:xfrm>
            <a:custGeom>
              <a:avLst/>
              <a:gdLst>
                <a:gd name="connsiteX0" fmla="*/ 5688 w 6288"/>
                <a:gd name="connsiteY0" fmla="*/ 1372 h 6356"/>
                <a:gd name="connsiteX1" fmla="*/ 4955 w 6288"/>
                <a:gd name="connsiteY1" fmla="*/ 5754 h 6356"/>
                <a:gd name="connsiteX2" fmla="*/ 574 w 6288"/>
                <a:gd name="connsiteY2" fmla="*/ 5030 h 6356"/>
                <a:gd name="connsiteX3" fmla="*/ 1307 w 6288"/>
                <a:gd name="connsiteY3" fmla="*/ 639 h 6356"/>
                <a:gd name="connsiteX4" fmla="*/ 1497 w 6288"/>
                <a:gd name="connsiteY4" fmla="*/ 515 h 6356"/>
                <a:gd name="connsiteX5" fmla="*/ 5612 w 6288"/>
                <a:gd name="connsiteY5" fmla="*/ 1248 h 6356"/>
                <a:gd name="connsiteX6" fmla="*/ 5688 w 6288"/>
                <a:gd name="connsiteY6" fmla="*/ 1372 h 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8" h="6356">
                  <a:moveTo>
                    <a:pt x="5688" y="1372"/>
                  </a:moveTo>
                  <a:cubicBezTo>
                    <a:pt x="6698" y="2782"/>
                    <a:pt x="6374" y="4744"/>
                    <a:pt x="4955" y="5754"/>
                  </a:cubicBezTo>
                  <a:cubicBezTo>
                    <a:pt x="3545" y="6763"/>
                    <a:pt x="1583" y="6440"/>
                    <a:pt x="574" y="5030"/>
                  </a:cubicBezTo>
                  <a:cubicBezTo>
                    <a:pt x="-436" y="3620"/>
                    <a:pt x="-112" y="1648"/>
                    <a:pt x="1307" y="639"/>
                  </a:cubicBezTo>
                  <a:cubicBezTo>
                    <a:pt x="1364" y="601"/>
                    <a:pt x="1431" y="553"/>
                    <a:pt x="1497" y="515"/>
                  </a:cubicBezTo>
                  <a:cubicBezTo>
                    <a:pt x="2831" y="-418"/>
                    <a:pt x="4679" y="-85"/>
                    <a:pt x="5612" y="1248"/>
                  </a:cubicBezTo>
                  <a:cubicBezTo>
                    <a:pt x="5631" y="1286"/>
                    <a:pt x="5660" y="1334"/>
                    <a:pt x="5688" y="1372"/>
                  </a:cubicBezTo>
                  <a:close/>
                </a:path>
              </a:pathLst>
            </a:custGeom>
            <a:solidFill>
              <a:srgbClr val="D58B94"/>
            </a:solidFill>
            <a:ln w="9525" cap="flat">
              <a:noFill/>
              <a:prstDash val="solid"/>
              <a:miter/>
            </a:ln>
          </p:spPr>
          <p:txBody>
            <a:bodyPr rtlCol="0" anchor="ctr"/>
            <a:lstStyle/>
            <a:p>
              <a:endParaRPr lang="en-IN"/>
            </a:p>
          </p:txBody>
        </p:sp>
        <p:sp>
          <p:nvSpPr>
            <p:cNvPr id="3197" name="Freeform: Shape 3196">
              <a:extLst>
                <a:ext uri="{FF2B5EF4-FFF2-40B4-BE49-F238E27FC236}">
                  <a16:creationId xmlns:a16="http://schemas.microsoft.com/office/drawing/2014/main" xmlns="" id="{0DB3C30C-316A-8A9F-06EF-AAD204842C20}"/>
                </a:ext>
              </a:extLst>
            </p:cNvPr>
            <p:cNvSpPr/>
            <p:nvPr/>
          </p:nvSpPr>
          <p:spPr>
            <a:xfrm>
              <a:off x="3869920" y="1304110"/>
              <a:ext cx="6175" cy="5914"/>
            </a:xfrm>
            <a:custGeom>
              <a:avLst/>
              <a:gdLst>
                <a:gd name="connsiteX0" fmla="*/ 5789 w 6175"/>
                <a:gd name="connsiteY0" fmla="*/ 1275 h 5914"/>
                <a:gd name="connsiteX1" fmla="*/ 4646 w 6175"/>
                <a:gd name="connsiteY1" fmla="*/ 5371 h 5914"/>
                <a:gd name="connsiteX2" fmla="*/ 360 w 6175"/>
                <a:gd name="connsiteY2" fmla="*/ 4609 h 5914"/>
                <a:gd name="connsiteX3" fmla="*/ 1503 w 6175"/>
                <a:gd name="connsiteY3" fmla="*/ 513 h 5914"/>
                <a:gd name="connsiteX4" fmla="*/ 5789 w 6175"/>
                <a:gd name="connsiteY4" fmla="*/ 1275 h 5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75" h="5914">
                  <a:moveTo>
                    <a:pt x="5789" y="1275"/>
                  </a:moveTo>
                  <a:cubicBezTo>
                    <a:pt x="6580" y="2723"/>
                    <a:pt x="6075" y="4542"/>
                    <a:pt x="4646" y="5371"/>
                  </a:cubicBezTo>
                  <a:cubicBezTo>
                    <a:pt x="3246" y="6305"/>
                    <a:pt x="1350" y="5971"/>
                    <a:pt x="360" y="4609"/>
                  </a:cubicBezTo>
                  <a:cubicBezTo>
                    <a:pt x="-431" y="3161"/>
                    <a:pt x="74" y="1342"/>
                    <a:pt x="1503" y="513"/>
                  </a:cubicBezTo>
                  <a:cubicBezTo>
                    <a:pt x="2903" y="-420"/>
                    <a:pt x="4798" y="-87"/>
                    <a:pt x="5789" y="1275"/>
                  </a:cubicBezTo>
                  <a:close/>
                </a:path>
              </a:pathLst>
            </a:custGeom>
            <a:solidFill>
              <a:srgbClr val="D58B94"/>
            </a:solidFill>
            <a:ln w="9525" cap="flat">
              <a:noFill/>
              <a:prstDash val="solid"/>
              <a:miter/>
            </a:ln>
          </p:spPr>
          <p:txBody>
            <a:bodyPr rtlCol="0" anchor="ctr"/>
            <a:lstStyle/>
            <a:p>
              <a:endParaRPr lang="en-IN"/>
            </a:p>
          </p:txBody>
        </p:sp>
        <p:sp>
          <p:nvSpPr>
            <p:cNvPr id="3198" name="Freeform: Shape 3197">
              <a:extLst>
                <a:ext uri="{FF2B5EF4-FFF2-40B4-BE49-F238E27FC236}">
                  <a16:creationId xmlns:a16="http://schemas.microsoft.com/office/drawing/2014/main" xmlns="" id="{C51969AF-45C3-87C0-83D1-66CF1D238D9E}"/>
                </a:ext>
              </a:extLst>
            </p:cNvPr>
            <p:cNvSpPr/>
            <p:nvPr/>
          </p:nvSpPr>
          <p:spPr>
            <a:xfrm>
              <a:off x="3884854" y="1291089"/>
              <a:ext cx="6685" cy="6554"/>
            </a:xfrm>
            <a:custGeom>
              <a:avLst/>
              <a:gdLst>
                <a:gd name="connsiteX0" fmla="*/ 6285 w 6685"/>
                <a:gd name="connsiteY0" fmla="*/ 1533 h 6554"/>
                <a:gd name="connsiteX1" fmla="*/ 4952 w 6685"/>
                <a:gd name="connsiteY1" fmla="*/ 6010 h 6554"/>
                <a:gd name="connsiteX2" fmla="*/ 379 w 6685"/>
                <a:gd name="connsiteY2" fmla="*/ 5057 h 6554"/>
                <a:gd name="connsiteX3" fmla="*/ 1713 w 6685"/>
                <a:gd name="connsiteY3" fmla="*/ 485 h 6554"/>
                <a:gd name="connsiteX4" fmla="*/ 6285 w 6685"/>
                <a:gd name="connsiteY4" fmla="*/ 1533 h 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5" h="6554">
                  <a:moveTo>
                    <a:pt x="6285" y="1533"/>
                  </a:moveTo>
                  <a:cubicBezTo>
                    <a:pt x="7133" y="3143"/>
                    <a:pt x="6542" y="5133"/>
                    <a:pt x="4952" y="6010"/>
                  </a:cubicBezTo>
                  <a:cubicBezTo>
                    <a:pt x="3418" y="6991"/>
                    <a:pt x="1389" y="6572"/>
                    <a:pt x="379" y="5057"/>
                  </a:cubicBezTo>
                  <a:cubicBezTo>
                    <a:pt x="-478" y="3419"/>
                    <a:pt x="113" y="1400"/>
                    <a:pt x="1713" y="485"/>
                  </a:cubicBezTo>
                  <a:cubicBezTo>
                    <a:pt x="3266" y="-477"/>
                    <a:pt x="5304" y="-10"/>
                    <a:pt x="6285" y="1533"/>
                  </a:cubicBezTo>
                  <a:close/>
                </a:path>
              </a:pathLst>
            </a:custGeom>
            <a:solidFill>
              <a:srgbClr val="D58B94"/>
            </a:solidFill>
            <a:ln w="9525" cap="flat">
              <a:noFill/>
              <a:prstDash val="solid"/>
              <a:miter/>
            </a:ln>
          </p:spPr>
          <p:txBody>
            <a:bodyPr rtlCol="0" anchor="ctr"/>
            <a:lstStyle/>
            <a:p>
              <a:endParaRPr lang="en-IN"/>
            </a:p>
          </p:txBody>
        </p:sp>
        <p:sp>
          <p:nvSpPr>
            <p:cNvPr id="3199" name="Freeform: Shape 3198">
              <a:extLst>
                <a:ext uri="{FF2B5EF4-FFF2-40B4-BE49-F238E27FC236}">
                  <a16:creationId xmlns:a16="http://schemas.microsoft.com/office/drawing/2014/main" xmlns="" id="{D153D180-C2CC-57B6-C516-38058B00FC2F}"/>
                </a:ext>
              </a:extLst>
            </p:cNvPr>
            <p:cNvSpPr/>
            <p:nvPr/>
          </p:nvSpPr>
          <p:spPr>
            <a:xfrm>
              <a:off x="3807562" y="1256905"/>
              <a:ext cx="11962" cy="11296"/>
            </a:xfrm>
            <a:custGeom>
              <a:avLst/>
              <a:gdLst>
                <a:gd name="connsiteX0" fmla="*/ 11283 w 11962"/>
                <a:gd name="connsiteY0" fmla="*/ 1999 h 11296"/>
                <a:gd name="connsiteX1" fmla="*/ 8901 w 11962"/>
                <a:gd name="connsiteY1" fmla="*/ 9809 h 11296"/>
                <a:gd name="connsiteX2" fmla="*/ 615 w 11962"/>
                <a:gd name="connsiteY2" fmla="*/ 9333 h 11296"/>
                <a:gd name="connsiteX3" fmla="*/ 3091 w 11962"/>
                <a:gd name="connsiteY3" fmla="*/ 1332 h 11296"/>
                <a:gd name="connsiteX4" fmla="*/ 11283 w 11962"/>
                <a:gd name="connsiteY4" fmla="*/ 1999 h 11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2" h="11296">
                  <a:moveTo>
                    <a:pt x="11283" y="1999"/>
                  </a:moveTo>
                  <a:cubicBezTo>
                    <a:pt x="12759" y="4818"/>
                    <a:pt x="11702" y="8295"/>
                    <a:pt x="8901" y="9809"/>
                  </a:cubicBezTo>
                  <a:cubicBezTo>
                    <a:pt x="6473" y="11943"/>
                    <a:pt x="2777" y="11733"/>
                    <a:pt x="615" y="9333"/>
                  </a:cubicBezTo>
                  <a:cubicBezTo>
                    <a:pt x="-814" y="6428"/>
                    <a:pt x="272" y="2923"/>
                    <a:pt x="3091" y="1332"/>
                  </a:cubicBezTo>
                  <a:cubicBezTo>
                    <a:pt x="5558" y="-697"/>
                    <a:pt x="9178" y="-401"/>
                    <a:pt x="11283" y="1999"/>
                  </a:cubicBezTo>
                  <a:close/>
                </a:path>
              </a:pathLst>
            </a:custGeom>
            <a:solidFill>
              <a:srgbClr val="D58B94"/>
            </a:solidFill>
            <a:ln w="9525" cap="flat">
              <a:noFill/>
              <a:prstDash val="solid"/>
              <a:miter/>
            </a:ln>
          </p:spPr>
          <p:txBody>
            <a:bodyPr rtlCol="0" anchor="ctr"/>
            <a:lstStyle/>
            <a:p>
              <a:endParaRPr lang="en-IN"/>
            </a:p>
          </p:txBody>
        </p:sp>
        <p:sp>
          <p:nvSpPr>
            <p:cNvPr id="3200" name="Freeform: Shape 3199">
              <a:extLst>
                <a:ext uri="{FF2B5EF4-FFF2-40B4-BE49-F238E27FC236}">
                  <a16:creationId xmlns:a16="http://schemas.microsoft.com/office/drawing/2014/main" xmlns="" id="{B317055D-75BA-1219-E6A1-1035F3B20030}"/>
                </a:ext>
              </a:extLst>
            </p:cNvPr>
            <p:cNvSpPr/>
            <p:nvPr/>
          </p:nvSpPr>
          <p:spPr>
            <a:xfrm>
              <a:off x="3796022" y="1268880"/>
              <a:ext cx="11451" cy="10649"/>
            </a:xfrm>
            <a:custGeom>
              <a:avLst/>
              <a:gdLst>
                <a:gd name="connsiteX0" fmla="*/ 11011 w 11451"/>
                <a:gd name="connsiteY0" fmla="*/ 1739 h 10649"/>
                <a:gd name="connsiteX1" fmla="*/ 7191 w 11451"/>
                <a:gd name="connsiteY1" fmla="*/ 10207 h 10649"/>
                <a:gd name="connsiteX2" fmla="*/ 724 w 11451"/>
                <a:gd name="connsiteY2" fmla="*/ 9169 h 10649"/>
                <a:gd name="connsiteX3" fmla="*/ 2829 w 11451"/>
                <a:gd name="connsiteY3" fmla="*/ 1501 h 10649"/>
                <a:gd name="connsiteX4" fmla="*/ 2915 w 11451"/>
                <a:gd name="connsiteY4" fmla="*/ 1453 h 10649"/>
                <a:gd name="connsiteX5" fmla="*/ 11011 w 11451"/>
                <a:gd name="connsiteY5" fmla="*/ 1739 h 1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51" h="10649">
                  <a:moveTo>
                    <a:pt x="11011" y="1739"/>
                  </a:moveTo>
                  <a:cubicBezTo>
                    <a:pt x="12297" y="5130"/>
                    <a:pt x="10582" y="8930"/>
                    <a:pt x="7191" y="10207"/>
                  </a:cubicBezTo>
                  <a:cubicBezTo>
                    <a:pt x="5001" y="11035"/>
                    <a:pt x="2543" y="10645"/>
                    <a:pt x="724" y="9169"/>
                  </a:cubicBezTo>
                  <a:cubicBezTo>
                    <a:pt x="-810" y="6473"/>
                    <a:pt x="124" y="3044"/>
                    <a:pt x="2829" y="1501"/>
                  </a:cubicBezTo>
                  <a:cubicBezTo>
                    <a:pt x="2858" y="1482"/>
                    <a:pt x="2886" y="1472"/>
                    <a:pt x="2915" y="1453"/>
                  </a:cubicBezTo>
                  <a:cubicBezTo>
                    <a:pt x="5267" y="-614"/>
                    <a:pt x="8811" y="-480"/>
                    <a:pt x="11011" y="1739"/>
                  </a:cubicBezTo>
                  <a:close/>
                </a:path>
              </a:pathLst>
            </a:custGeom>
            <a:solidFill>
              <a:srgbClr val="D58B94"/>
            </a:solidFill>
            <a:ln w="9525" cap="flat">
              <a:noFill/>
              <a:prstDash val="solid"/>
              <a:miter/>
            </a:ln>
          </p:spPr>
          <p:txBody>
            <a:bodyPr rtlCol="0" anchor="ctr"/>
            <a:lstStyle/>
            <a:p>
              <a:endParaRPr lang="en-IN"/>
            </a:p>
          </p:txBody>
        </p:sp>
        <p:sp>
          <p:nvSpPr>
            <p:cNvPr id="3201" name="Freeform: Shape 3200">
              <a:extLst>
                <a:ext uri="{FF2B5EF4-FFF2-40B4-BE49-F238E27FC236}">
                  <a16:creationId xmlns:a16="http://schemas.microsoft.com/office/drawing/2014/main" xmlns="" id="{02103491-0F1C-760D-D0EF-F9725B1459F2}"/>
                </a:ext>
              </a:extLst>
            </p:cNvPr>
            <p:cNvSpPr/>
            <p:nvPr/>
          </p:nvSpPr>
          <p:spPr>
            <a:xfrm>
              <a:off x="3871108" y="1228948"/>
              <a:ext cx="5439" cy="5165"/>
            </a:xfrm>
            <a:custGeom>
              <a:avLst/>
              <a:gdLst>
                <a:gd name="connsiteX0" fmla="*/ 5172 w 5439"/>
                <a:gd name="connsiteY0" fmla="*/ 1190 h 5165"/>
                <a:gd name="connsiteX1" fmla="*/ 3934 w 5439"/>
                <a:gd name="connsiteY1" fmla="*/ 4715 h 5165"/>
                <a:gd name="connsiteX2" fmla="*/ 315 w 5439"/>
                <a:gd name="connsiteY2" fmla="*/ 4048 h 5165"/>
                <a:gd name="connsiteX3" fmla="*/ 1305 w 5439"/>
                <a:gd name="connsiteY3" fmla="*/ 552 h 5165"/>
                <a:gd name="connsiteX4" fmla="*/ 1553 w 5439"/>
                <a:gd name="connsiteY4" fmla="*/ 428 h 5165"/>
                <a:gd name="connsiteX5" fmla="*/ 5125 w 5439"/>
                <a:gd name="connsiteY5" fmla="*/ 1114 h 5165"/>
                <a:gd name="connsiteX6" fmla="*/ 5172 w 5439"/>
                <a:gd name="connsiteY6" fmla="*/ 1190 h 5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9" h="5165">
                  <a:moveTo>
                    <a:pt x="5172" y="1190"/>
                  </a:moveTo>
                  <a:cubicBezTo>
                    <a:pt x="5791" y="2505"/>
                    <a:pt x="5239" y="4077"/>
                    <a:pt x="3934" y="4715"/>
                  </a:cubicBezTo>
                  <a:cubicBezTo>
                    <a:pt x="2743" y="5496"/>
                    <a:pt x="1153" y="5201"/>
                    <a:pt x="315" y="4048"/>
                  </a:cubicBezTo>
                  <a:cubicBezTo>
                    <a:pt x="-381" y="2810"/>
                    <a:pt x="67" y="1238"/>
                    <a:pt x="1305" y="552"/>
                  </a:cubicBezTo>
                  <a:cubicBezTo>
                    <a:pt x="1391" y="505"/>
                    <a:pt x="1467" y="467"/>
                    <a:pt x="1553" y="428"/>
                  </a:cubicBezTo>
                  <a:cubicBezTo>
                    <a:pt x="2724" y="-372"/>
                    <a:pt x="4324" y="-57"/>
                    <a:pt x="5125" y="1114"/>
                  </a:cubicBezTo>
                  <a:cubicBezTo>
                    <a:pt x="5144" y="1143"/>
                    <a:pt x="5153" y="1162"/>
                    <a:pt x="5172" y="1190"/>
                  </a:cubicBezTo>
                  <a:close/>
                </a:path>
              </a:pathLst>
            </a:custGeom>
            <a:solidFill>
              <a:srgbClr val="D58B94"/>
            </a:solidFill>
            <a:ln w="9525" cap="flat">
              <a:noFill/>
              <a:prstDash val="solid"/>
              <a:miter/>
            </a:ln>
          </p:spPr>
          <p:txBody>
            <a:bodyPr rtlCol="0" anchor="ctr"/>
            <a:lstStyle/>
            <a:p>
              <a:endParaRPr lang="en-IN"/>
            </a:p>
          </p:txBody>
        </p:sp>
        <p:sp>
          <p:nvSpPr>
            <p:cNvPr id="3202" name="Freeform: Shape 3201">
              <a:extLst>
                <a:ext uri="{FF2B5EF4-FFF2-40B4-BE49-F238E27FC236}">
                  <a16:creationId xmlns:a16="http://schemas.microsoft.com/office/drawing/2014/main" xmlns="" id="{545A8760-247D-0913-33B1-071E597667A4}"/>
                </a:ext>
              </a:extLst>
            </p:cNvPr>
            <p:cNvSpPr/>
            <p:nvPr/>
          </p:nvSpPr>
          <p:spPr>
            <a:xfrm>
              <a:off x="3866050" y="1241101"/>
              <a:ext cx="16194" cy="16355"/>
            </a:xfrm>
            <a:custGeom>
              <a:avLst/>
              <a:gdLst>
                <a:gd name="connsiteX0" fmla="*/ 14516 w 16194"/>
                <a:gd name="connsiteY0" fmla="*/ 3325 h 16355"/>
                <a:gd name="connsiteX1" fmla="*/ 13002 w 16194"/>
                <a:gd name="connsiteY1" fmla="*/ 14679 h 16355"/>
                <a:gd name="connsiteX2" fmla="*/ 1648 w 16194"/>
                <a:gd name="connsiteY2" fmla="*/ 13164 h 16355"/>
                <a:gd name="connsiteX3" fmla="*/ 3163 w 16194"/>
                <a:gd name="connsiteY3" fmla="*/ 1810 h 16355"/>
                <a:gd name="connsiteX4" fmla="*/ 4039 w 16194"/>
                <a:gd name="connsiteY4" fmla="*/ 1229 h 16355"/>
                <a:gd name="connsiteX5" fmla="*/ 14516 w 16194"/>
                <a:gd name="connsiteY5" fmla="*/ 3325 h 1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4" h="16355">
                  <a:moveTo>
                    <a:pt x="14516" y="3325"/>
                  </a:moveTo>
                  <a:cubicBezTo>
                    <a:pt x="17231" y="6878"/>
                    <a:pt x="16555" y="11954"/>
                    <a:pt x="13002" y="14679"/>
                  </a:cubicBezTo>
                  <a:cubicBezTo>
                    <a:pt x="9449" y="17393"/>
                    <a:pt x="4372" y="16707"/>
                    <a:pt x="1648" y="13164"/>
                  </a:cubicBezTo>
                  <a:cubicBezTo>
                    <a:pt x="-1066" y="9611"/>
                    <a:pt x="-381" y="4525"/>
                    <a:pt x="3163" y="1810"/>
                  </a:cubicBezTo>
                  <a:cubicBezTo>
                    <a:pt x="3449" y="1601"/>
                    <a:pt x="3734" y="1401"/>
                    <a:pt x="4039" y="1229"/>
                  </a:cubicBezTo>
                  <a:cubicBezTo>
                    <a:pt x="7516" y="-1047"/>
                    <a:pt x="12183" y="-114"/>
                    <a:pt x="14516" y="3325"/>
                  </a:cubicBezTo>
                  <a:close/>
                </a:path>
              </a:pathLst>
            </a:custGeom>
            <a:solidFill>
              <a:srgbClr val="D58B94"/>
            </a:solidFill>
            <a:ln w="9525" cap="flat">
              <a:noFill/>
              <a:prstDash val="solid"/>
              <a:miter/>
            </a:ln>
          </p:spPr>
          <p:txBody>
            <a:bodyPr rtlCol="0" anchor="ctr"/>
            <a:lstStyle/>
            <a:p>
              <a:endParaRPr lang="en-IN"/>
            </a:p>
          </p:txBody>
        </p:sp>
        <p:sp>
          <p:nvSpPr>
            <p:cNvPr id="3203" name="Freeform: Shape 3202">
              <a:extLst>
                <a:ext uri="{FF2B5EF4-FFF2-40B4-BE49-F238E27FC236}">
                  <a16:creationId xmlns:a16="http://schemas.microsoft.com/office/drawing/2014/main" xmlns="" id="{9C1449CC-A27C-96D3-A290-26899091BA43}"/>
                </a:ext>
              </a:extLst>
            </p:cNvPr>
            <p:cNvSpPr/>
            <p:nvPr/>
          </p:nvSpPr>
          <p:spPr>
            <a:xfrm>
              <a:off x="3838088" y="1243998"/>
              <a:ext cx="22900" cy="21725"/>
            </a:xfrm>
            <a:custGeom>
              <a:avLst/>
              <a:gdLst>
                <a:gd name="connsiteX0" fmla="*/ 21714 w 22900"/>
                <a:gd name="connsiteY0" fmla="*/ 4714 h 21725"/>
                <a:gd name="connsiteX1" fmla="*/ 16856 w 22900"/>
                <a:gd name="connsiteY1" fmla="*/ 19669 h 21725"/>
                <a:gd name="connsiteX2" fmla="*/ 1235 w 22900"/>
                <a:gd name="connsiteY2" fmla="*/ 17287 h 21725"/>
                <a:gd name="connsiteX3" fmla="*/ 6084 w 22900"/>
                <a:gd name="connsiteY3" fmla="*/ 2152 h 21725"/>
                <a:gd name="connsiteX4" fmla="*/ 6093 w 22900"/>
                <a:gd name="connsiteY4" fmla="*/ 2143 h 21725"/>
                <a:gd name="connsiteX5" fmla="*/ 21543 w 22900"/>
                <a:gd name="connsiteY5" fmla="*/ 4476 h 21725"/>
                <a:gd name="connsiteX6" fmla="*/ 21714 w 22900"/>
                <a:gd name="connsiteY6" fmla="*/ 4714 h 2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00" h="21725">
                  <a:moveTo>
                    <a:pt x="21714" y="4714"/>
                  </a:moveTo>
                  <a:cubicBezTo>
                    <a:pt x="24429" y="10191"/>
                    <a:pt x="22276" y="16830"/>
                    <a:pt x="16856" y="19669"/>
                  </a:cubicBezTo>
                  <a:cubicBezTo>
                    <a:pt x="11836" y="23136"/>
                    <a:pt x="4998" y="22088"/>
                    <a:pt x="1235" y="17287"/>
                  </a:cubicBezTo>
                  <a:cubicBezTo>
                    <a:pt x="-1603" y="11772"/>
                    <a:pt x="559" y="4991"/>
                    <a:pt x="6084" y="2152"/>
                  </a:cubicBezTo>
                  <a:cubicBezTo>
                    <a:pt x="6084" y="2143"/>
                    <a:pt x="6093" y="2143"/>
                    <a:pt x="6093" y="2143"/>
                  </a:cubicBezTo>
                  <a:cubicBezTo>
                    <a:pt x="11008" y="-1477"/>
                    <a:pt x="17923" y="-439"/>
                    <a:pt x="21543" y="4476"/>
                  </a:cubicBezTo>
                  <a:cubicBezTo>
                    <a:pt x="21600" y="4553"/>
                    <a:pt x="21657" y="4638"/>
                    <a:pt x="21714" y="4714"/>
                  </a:cubicBezTo>
                  <a:close/>
                </a:path>
              </a:pathLst>
            </a:custGeom>
            <a:solidFill>
              <a:srgbClr val="D58B94"/>
            </a:solidFill>
            <a:ln w="9525" cap="flat">
              <a:noFill/>
              <a:prstDash val="solid"/>
              <a:miter/>
            </a:ln>
          </p:spPr>
          <p:txBody>
            <a:bodyPr rtlCol="0" anchor="ctr"/>
            <a:lstStyle/>
            <a:p>
              <a:endParaRPr lang="en-IN"/>
            </a:p>
          </p:txBody>
        </p:sp>
        <p:sp>
          <p:nvSpPr>
            <p:cNvPr id="3204" name="Freeform: Shape 3203">
              <a:extLst>
                <a:ext uri="{FF2B5EF4-FFF2-40B4-BE49-F238E27FC236}">
                  <a16:creationId xmlns:a16="http://schemas.microsoft.com/office/drawing/2014/main" xmlns="" id="{BAE13F42-6D08-8091-D781-7FF2FFA25D90}"/>
                </a:ext>
              </a:extLst>
            </p:cNvPr>
            <p:cNvSpPr/>
            <p:nvPr/>
          </p:nvSpPr>
          <p:spPr>
            <a:xfrm>
              <a:off x="3824109" y="1260667"/>
              <a:ext cx="12721" cy="11994"/>
            </a:xfrm>
            <a:custGeom>
              <a:avLst/>
              <a:gdLst>
                <a:gd name="connsiteX0" fmla="*/ 11975 w 12721"/>
                <a:gd name="connsiteY0" fmla="*/ 2142 h 11994"/>
                <a:gd name="connsiteX1" fmla="*/ 9404 w 12721"/>
                <a:gd name="connsiteY1" fmla="*/ 10619 h 11994"/>
                <a:gd name="connsiteX2" fmla="*/ 545 w 12721"/>
                <a:gd name="connsiteY2" fmla="*/ 9667 h 11994"/>
                <a:gd name="connsiteX3" fmla="*/ 4213 w 12721"/>
                <a:gd name="connsiteY3" fmla="*/ 542 h 11994"/>
                <a:gd name="connsiteX4" fmla="*/ 11975 w 12721"/>
                <a:gd name="connsiteY4" fmla="*/ 2142 h 1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1" h="11994">
                  <a:moveTo>
                    <a:pt x="11975" y="2142"/>
                  </a:moveTo>
                  <a:cubicBezTo>
                    <a:pt x="13595" y="5190"/>
                    <a:pt x="12442" y="8981"/>
                    <a:pt x="9404" y="10619"/>
                  </a:cubicBezTo>
                  <a:cubicBezTo>
                    <a:pt x="6679" y="12753"/>
                    <a:pt x="2755" y="12334"/>
                    <a:pt x="545" y="9667"/>
                  </a:cubicBezTo>
                  <a:cubicBezTo>
                    <a:pt x="-959" y="6133"/>
                    <a:pt x="679" y="2047"/>
                    <a:pt x="4213" y="542"/>
                  </a:cubicBezTo>
                  <a:cubicBezTo>
                    <a:pt x="6880" y="-592"/>
                    <a:pt x="9975" y="37"/>
                    <a:pt x="11975" y="2142"/>
                  </a:cubicBezTo>
                  <a:close/>
                </a:path>
              </a:pathLst>
            </a:custGeom>
            <a:solidFill>
              <a:srgbClr val="D58B94"/>
            </a:solidFill>
            <a:ln w="9525" cap="flat">
              <a:noFill/>
              <a:prstDash val="solid"/>
              <a:miter/>
            </a:ln>
          </p:spPr>
          <p:txBody>
            <a:bodyPr rtlCol="0" anchor="ctr"/>
            <a:lstStyle/>
            <a:p>
              <a:endParaRPr lang="en-IN"/>
            </a:p>
          </p:txBody>
        </p:sp>
        <p:sp>
          <p:nvSpPr>
            <p:cNvPr id="3205" name="Freeform: Shape 3204">
              <a:extLst>
                <a:ext uri="{FF2B5EF4-FFF2-40B4-BE49-F238E27FC236}">
                  <a16:creationId xmlns:a16="http://schemas.microsoft.com/office/drawing/2014/main" xmlns="" id="{E9775BEE-1A80-8397-0611-64BF30B860BA}"/>
                </a:ext>
              </a:extLst>
            </p:cNvPr>
            <p:cNvSpPr/>
            <p:nvPr/>
          </p:nvSpPr>
          <p:spPr>
            <a:xfrm>
              <a:off x="3813247" y="1276110"/>
              <a:ext cx="9888" cy="9337"/>
            </a:xfrm>
            <a:custGeom>
              <a:avLst/>
              <a:gdLst>
                <a:gd name="connsiteX0" fmla="*/ 9408 w 9888"/>
                <a:gd name="connsiteY0" fmla="*/ 1463 h 9337"/>
                <a:gd name="connsiteX1" fmla="*/ 6493 w 9888"/>
                <a:gd name="connsiteY1" fmla="*/ 8854 h 9337"/>
                <a:gd name="connsiteX2" fmla="*/ 454 w 9888"/>
                <a:gd name="connsiteY2" fmla="*/ 7844 h 9337"/>
                <a:gd name="connsiteX3" fmla="*/ 3369 w 9888"/>
                <a:gd name="connsiteY3" fmla="*/ 453 h 9337"/>
                <a:gd name="connsiteX4" fmla="*/ 9408 w 9888"/>
                <a:gd name="connsiteY4" fmla="*/ 1463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8" h="9337">
                  <a:moveTo>
                    <a:pt x="9408" y="1463"/>
                  </a:moveTo>
                  <a:cubicBezTo>
                    <a:pt x="10646" y="4311"/>
                    <a:pt x="9341" y="7616"/>
                    <a:pt x="6493" y="8854"/>
                  </a:cubicBezTo>
                  <a:cubicBezTo>
                    <a:pt x="4455" y="9740"/>
                    <a:pt x="2093" y="9349"/>
                    <a:pt x="454" y="7844"/>
                  </a:cubicBezTo>
                  <a:cubicBezTo>
                    <a:pt x="-784" y="4996"/>
                    <a:pt x="521" y="1691"/>
                    <a:pt x="3369" y="453"/>
                  </a:cubicBezTo>
                  <a:cubicBezTo>
                    <a:pt x="5407" y="-433"/>
                    <a:pt x="7770" y="-42"/>
                    <a:pt x="9408" y="1463"/>
                  </a:cubicBezTo>
                  <a:close/>
                </a:path>
              </a:pathLst>
            </a:custGeom>
            <a:solidFill>
              <a:srgbClr val="D58B94"/>
            </a:solidFill>
            <a:ln w="9525" cap="flat">
              <a:noFill/>
              <a:prstDash val="solid"/>
              <a:miter/>
            </a:ln>
          </p:spPr>
          <p:txBody>
            <a:bodyPr rtlCol="0" anchor="ctr"/>
            <a:lstStyle/>
            <a:p>
              <a:endParaRPr lang="en-IN"/>
            </a:p>
          </p:txBody>
        </p:sp>
        <p:sp>
          <p:nvSpPr>
            <p:cNvPr id="3206" name="Freeform: Shape 3205">
              <a:extLst>
                <a:ext uri="{FF2B5EF4-FFF2-40B4-BE49-F238E27FC236}">
                  <a16:creationId xmlns:a16="http://schemas.microsoft.com/office/drawing/2014/main" xmlns="" id="{5F720FD4-CF1E-FACA-0B05-8891DA937808}"/>
                </a:ext>
              </a:extLst>
            </p:cNvPr>
            <p:cNvSpPr/>
            <p:nvPr/>
          </p:nvSpPr>
          <p:spPr>
            <a:xfrm>
              <a:off x="3811894" y="1293010"/>
              <a:ext cx="8094" cy="7540"/>
            </a:xfrm>
            <a:custGeom>
              <a:avLst/>
              <a:gdLst>
                <a:gd name="connsiteX0" fmla="*/ 7522 w 8094"/>
                <a:gd name="connsiteY0" fmla="*/ 1041 h 7540"/>
                <a:gd name="connsiteX1" fmla="*/ 6255 w 8094"/>
                <a:gd name="connsiteY1" fmla="*/ 6280 h 7540"/>
                <a:gd name="connsiteX2" fmla="*/ 6093 w 8094"/>
                <a:gd name="connsiteY2" fmla="*/ 6375 h 7540"/>
                <a:gd name="connsiteX3" fmla="*/ 473 w 8094"/>
                <a:gd name="connsiteY3" fmla="*/ 6375 h 7540"/>
                <a:gd name="connsiteX4" fmla="*/ 2359 w 8094"/>
                <a:gd name="connsiteY4" fmla="*/ 470 h 7540"/>
                <a:gd name="connsiteX5" fmla="*/ 7522 w 8094"/>
                <a:gd name="connsiteY5" fmla="*/ 1327 h 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4" h="7540">
                  <a:moveTo>
                    <a:pt x="7522" y="1041"/>
                  </a:moveTo>
                  <a:cubicBezTo>
                    <a:pt x="8617" y="2832"/>
                    <a:pt x="8055" y="5185"/>
                    <a:pt x="6255" y="6280"/>
                  </a:cubicBezTo>
                  <a:cubicBezTo>
                    <a:pt x="6207" y="6309"/>
                    <a:pt x="6150" y="6347"/>
                    <a:pt x="6093" y="6375"/>
                  </a:cubicBezTo>
                  <a:cubicBezTo>
                    <a:pt x="4531" y="7909"/>
                    <a:pt x="2035" y="7909"/>
                    <a:pt x="473" y="6375"/>
                  </a:cubicBezTo>
                  <a:cubicBezTo>
                    <a:pt x="-632" y="4223"/>
                    <a:pt x="207" y="1584"/>
                    <a:pt x="2359" y="470"/>
                  </a:cubicBezTo>
                  <a:cubicBezTo>
                    <a:pt x="4083" y="-416"/>
                    <a:pt x="6179" y="-64"/>
                    <a:pt x="7522" y="1327"/>
                  </a:cubicBezTo>
                  <a:close/>
                </a:path>
              </a:pathLst>
            </a:custGeom>
            <a:solidFill>
              <a:srgbClr val="D58B94"/>
            </a:solidFill>
            <a:ln w="9525" cap="flat">
              <a:noFill/>
              <a:prstDash val="solid"/>
              <a:miter/>
            </a:ln>
          </p:spPr>
          <p:txBody>
            <a:bodyPr rtlCol="0" anchor="ctr"/>
            <a:lstStyle/>
            <a:p>
              <a:endParaRPr lang="en-IN"/>
            </a:p>
          </p:txBody>
        </p:sp>
        <p:sp>
          <p:nvSpPr>
            <p:cNvPr id="3207" name="Freeform: Shape 3206">
              <a:extLst>
                <a:ext uri="{FF2B5EF4-FFF2-40B4-BE49-F238E27FC236}">
                  <a16:creationId xmlns:a16="http://schemas.microsoft.com/office/drawing/2014/main" xmlns="" id="{586EEDA8-B04F-2848-814A-DCF0064F70E6}"/>
                </a:ext>
              </a:extLst>
            </p:cNvPr>
            <p:cNvSpPr/>
            <p:nvPr/>
          </p:nvSpPr>
          <p:spPr>
            <a:xfrm>
              <a:off x="3823191" y="1283099"/>
              <a:ext cx="10339" cy="9730"/>
            </a:xfrm>
            <a:custGeom>
              <a:avLst/>
              <a:gdLst>
                <a:gd name="connsiteX0" fmla="*/ 10131 w 10339"/>
                <a:gd name="connsiteY0" fmla="*/ 5237 h 9730"/>
                <a:gd name="connsiteX1" fmla="*/ 3845 w 10339"/>
                <a:gd name="connsiteY1" fmla="*/ 9714 h 9730"/>
                <a:gd name="connsiteX2" fmla="*/ -13 w 10339"/>
                <a:gd name="connsiteY2" fmla="*/ 5761 h 9730"/>
                <a:gd name="connsiteX3" fmla="*/ 225 w 10339"/>
                <a:gd name="connsiteY3" fmla="*/ 4475 h 9730"/>
                <a:gd name="connsiteX4" fmla="*/ 6512 w 10339"/>
                <a:gd name="connsiteY4" fmla="*/ -2 h 9730"/>
                <a:gd name="connsiteX5" fmla="*/ 10322 w 10339"/>
                <a:gd name="connsiteY5" fmla="*/ 4180 h 9730"/>
                <a:gd name="connsiteX6" fmla="*/ 10131 w 10339"/>
                <a:gd name="connsiteY6" fmla="*/ 5237 h 9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9" h="9730">
                  <a:moveTo>
                    <a:pt x="10131" y="5237"/>
                  </a:moveTo>
                  <a:cubicBezTo>
                    <a:pt x="9255" y="7952"/>
                    <a:pt x="6702" y="9771"/>
                    <a:pt x="3845" y="9714"/>
                  </a:cubicBezTo>
                  <a:cubicBezTo>
                    <a:pt x="1692" y="9685"/>
                    <a:pt x="-42" y="7914"/>
                    <a:pt x="-13" y="5761"/>
                  </a:cubicBezTo>
                  <a:cubicBezTo>
                    <a:pt x="-3" y="5323"/>
                    <a:pt x="73" y="4885"/>
                    <a:pt x="225" y="4475"/>
                  </a:cubicBezTo>
                  <a:cubicBezTo>
                    <a:pt x="987" y="1675"/>
                    <a:pt x="3616" y="-192"/>
                    <a:pt x="6512" y="-2"/>
                  </a:cubicBezTo>
                  <a:cubicBezTo>
                    <a:pt x="8721" y="103"/>
                    <a:pt x="10426" y="1970"/>
                    <a:pt x="10322" y="4180"/>
                  </a:cubicBezTo>
                  <a:cubicBezTo>
                    <a:pt x="10312" y="4542"/>
                    <a:pt x="10245" y="4894"/>
                    <a:pt x="10131" y="5237"/>
                  </a:cubicBezTo>
                  <a:close/>
                </a:path>
              </a:pathLst>
            </a:custGeom>
            <a:solidFill>
              <a:srgbClr val="D58B94"/>
            </a:solidFill>
            <a:ln w="9525" cap="flat">
              <a:noFill/>
              <a:prstDash val="solid"/>
              <a:miter/>
            </a:ln>
          </p:spPr>
          <p:txBody>
            <a:bodyPr rtlCol="0" anchor="ctr"/>
            <a:lstStyle/>
            <a:p>
              <a:endParaRPr lang="en-IN"/>
            </a:p>
          </p:txBody>
        </p:sp>
        <p:sp>
          <p:nvSpPr>
            <p:cNvPr id="3208" name="Freeform: Shape 3207">
              <a:extLst>
                <a:ext uri="{FF2B5EF4-FFF2-40B4-BE49-F238E27FC236}">
                  <a16:creationId xmlns:a16="http://schemas.microsoft.com/office/drawing/2014/main" xmlns="" id="{5C27A62E-5194-B591-65A6-233DD641FE24}"/>
                </a:ext>
              </a:extLst>
            </p:cNvPr>
            <p:cNvSpPr/>
            <p:nvPr/>
          </p:nvSpPr>
          <p:spPr>
            <a:xfrm>
              <a:off x="3856074" y="1268040"/>
              <a:ext cx="11946" cy="11326"/>
            </a:xfrm>
            <a:custGeom>
              <a:avLst/>
              <a:gdLst>
                <a:gd name="connsiteX0" fmla="*/ 11443 w 11946"/>
                <a:gd name="connsiteY0" fmla="*/ 2484 h 11326"/>
                <a:gd name="connsiteX1" fmla="*/ 7995 w 11946"/>
                <a:gd name="connsiteY1" fmla="*/ 10828 h 11326"/>
                <a:gd name="connsiteX2" fmla="*/ 680 w 11946"/>
                <a:gd name="connsiteY2" fmla="*/ 9056 h 11326"/>
                <a:gd name="connsiteX3" fmla="*/ 3128 w 11946"/>
                <a:gd name="connsiteY3" fmla="*/ 1074 h 11326"/>
                <a:gd name="connsiteX4" fmla="*/ 3157 w 11946"/>
                <a:gd name="connsiteY4" fmla="*/ 1055 h 11326"/>
                <a:gd name="connsiteX5" fmla="*/ 11443 w 11946"/>
                <a:gd name="connsiteY5" fmla="*/ 2484 h 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46" h="11326">
                  <a:moveTo>
                    <a:pt x="11443" y="2484"/>
                  </a:moveTo>
                  <a:cubicBezTo>
                    <a:pt x="12796" y="5741"/>
                    <a:pt x="11253" y="9475"/>
                    <a:pt x="7995" y="10828"/>
                  </a:cubicBezTo>
                  <a:cubicBezTo>
                    <a:pt x="5433" y="11885"/>
                    <a:pt x="2471" y="11171"/>
                    <a:pt x="680" y="9056"/>
                  </a:cubicBezTo>
                  <a:cubicBezTo>
                    <a:pt x="-854" y="6179"/>
                    <a:pt x="242" y="2598"/>
                    <a:pt x="3128" y="1074"/>
                  </a:cubicBezTo>
                  <a:cubicBezTo>
                    <a:pt x="3137" y="1065"/>
                    <a:pt x="3147" y="1065"/>
                    <a:pt x="3157" y="1055"/>
                  </a:cubicBezTo>
                  <a:cubicBezTo>
                    <a:pt x="5842" y="-812"/>
                    <a:pt x="9529" y="-174"/>
                    <a:pt x="11443" y="2484"/>
                  </a:cubicBezTo>
                  <a:close/>
                </a:path>
              </a:pathLst>
            </a:custGeom>
            <a:solidFill>
              <a:srgbClr val="D58B94"/>
            </a:solidFill>
            <a:ln w="9525" cap="flat">
              <a:noFill/>
              <a:prstDash val="solid"/>
              <a:miter/>
            </a:ln>
          </p:spPr>
          <p:txBody>
            <a:bodyPr rtlCol="0" anchor="ctr"/>
            <a:lstStyle/>
            <a:p>
              <a:endParaRPr lang="en-IN"/>
            </a:p>
          </p:txBody>
        </p:sp>
        <p:sp>
          <p:nvSpPr>
            <p:cNvPr id="3209" name="Freeform: Shape 3208">
              <a:extLst>
                <a:ext uri="{FF2B5EF4-FFF2-40B4-BE49-F238E27FC236}">
                  <a16:creationId xmlns:a16="http://schemas.microsoft.com/office/drawing/2014/main" xmlns="" id="{9B41C148-7884-9A14-436D-5A2D865310F1}"/>
                </a:ext>
              </a:extLst>
            </p:cNvPr>
            <p:cNvSpPr/>
            <p:nvPr/>
          </p:nvSpPr>
          <p:spPr>
            <a:xfrm>
              <a:off x="3836089" y="1274188"/>
              <a:ext cx="19048" cy="19295"/>
            </a:xfrm>
            <a:custGeom>
              <a:avLst/>
              <a:gdLst>
                <a:gd name="connsiteX0" fmla="*/ 16759 w 19048"/>
                <a:gd name="connsiteY0" fmla="*/ 3575 h 19295"/>
                <a:gd name="connsiteX1" fmla="*/ 15692 w 19048"/>
                <a:gd name="connsiteY1" fmla="*/ 17005 h 19295"/>
                <a:gd name="connsiteX2" fmla="*/ 2262 w 19048"/>
                <a:gd name="connsiteY2" fmla="*/ 15938 h 19295"/>
                <a:gd name="connsiteX3" fmla="*/ 3329 w 19048"/>
                <a:gd name="connsiteY3" fmla="*/ 2508 h 19295"/>
                <a:gd name="connsiteX4" fmla="*/ 4186 w 19048"/>
                <a:gd name="connsiteY4" fmla="*/ 1860 h 19295"/>
                <a:gd name="connsiteX5" fmla="*/ 16617 w 19048"/>
                <a:gd name="connsiteY5" fmla="*/ 3394 h 19295"/>
                <a:gd name="connsiteX6" fmla="*/ 16759 w 19048"/>
                <a:gd name="connsiteY6" fmla="*/ 3575 h 19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48" h="19295">
                  <a:moveTo>
                    <a:pt x="16759" y="3575"/>
                  </a:moveTo>
                  <a:cubicBezTo>
                    <a:pt x="20169" y="7575"/>
                    <a:pt x="19693" y="13586"/>
                    <a:pt x="15692" y="17005"/>
                  </a:cubicBezTo>
                  <a:cubicBezTo>
                    <a:pt x="11692" y="20415"/>
                    <a:pt x="5682" y="19939"/>
                    <a:pt x="2262" y="15938"/>
                  </a:cubicBezTo>
                  <a:cubicBezTo>
                    <a:pt x="-1148" y="11938"/>
                    <a:pt x="-671" y="5928"/>
                    <a:pt x="3329" y="2508"/>
                  </a:cubicBezTo>
                  <a:cubicBezTo>
                    <a:pt x="3605" y="2280"/>
                    <a:pt x="3891" y="2060"/>
                    <a:pt x="4186" y="1860"/>
                  </a:cubicBezTo>
                  <a:cubicBezTo>
                    <a:pt x="8044" y="-1149"/>
                    <a:pt x="13607" y="-464"/>
                    <a:pt x="16617" y="3394"/>
                  </a:cubicBezTo>
                  <a:cubicBezTo>
                    <a:pt x="16664" y="3451"/>
                    <a:pt x="16712" y="3518"/>
                    <a:pt x="16759" y="3575"/>
                  </a:cubicBezTo>
                  <a:close/>
                </a:path>
              </a:pathLst>
            </a:custGeom>
            <a:solidFill>
              <a:srgbClr val="D58B94"/>
            </a:solidFill>
            <a:ln w="9525" cap="flat">
              <a:noFill/>
              <a:prstDash val="solid"/>
              <a:miter/>
            </a:ln>
          </p:spPr>
          <p:txBody>
            <a:bodyPr rtlCol="0" anchor="ctr"/>
            <a:lstStyle/>
            <a:p>
              <a:endParaRPr lang="en-IN"/>
            </a:p>
          </p:txBody>
        </p:sp>
        <p:sp>
          <p:nvSpPr>
            <p:cNvPr id="3210" name="Freeform: Shape 3209">
              <a:extLst>
                <a:ext uri="{FF2B5EF4-FFF2-40B4-BE49-F238E27FC236}">
                  <a16:creationId xmlns:a16="http://schemas.microsoft.com/office/drawing/2014/main" xmlns="" id="{50CA82DB-7104-DDEF-7840-EF7F60EB9568}"/>
                </a:ext>
              </a:extLst>
            </p:cNvPr>
            <p:cNvSpPr/>
            <p:nvPr/>
          </p:nvSpPr>
          <p:spPr>
            <a:xfrm>
              <a:off x="3869861" y="1260824"/>
              <a:ext cx="7822" cy="7555"/>
            </a:xfrm>
            <a:custGeom>
              <a:avLst/>
              <a:gdLst>
                <a:gd name="connsiteX0" fmla="*/ 7372 w 7822"/>
                <a:gd name="connsiteY0" fmla="*/ 1700 h 7555"/>
                <a:gd name="connsiteX1" fmla="*/ 5753 w 7822"/>
                <a:gd name="connsiteY1" fmla="*/ 6938 h 7555"/>
                <a:gd name="connsiteX2" fmla="*/ 419 w 7822"/>
                <a:gd name="connsiteY2" fmla="*/ 5795 h 7555"/>
                <a:gd name="connsiteX3" fmla="*/ 2028 w 7822"/>
                <a:gd name="connsiteY3" fmla="*/ 652 h 7555"/>
                <a:gd name="connsiteX4" fmla="*/ 2038 w 7822"/>
                <a:gd name="connsiteY4" fmla="*/ 652 h 7555"/>
                <a:gd name="connsiteX5" fmla="*/ 7334 w 7822"/>
                <a:gd name="connsiteY5" fmla="*/ 1643 h 7555"/>
                <a:gd name="connsiteX6" fmla="*/ 7372 w 7822"/>
                <a:gd name="connsiteY6" fmla="*/ 1700 h 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2" h="7555">
                  <a:moveTo>
                    <a:pt x="7372" y="1700"/>
                  </a:moveTo>
                  <a:cubicBezTo>
                    <a:pt x="8353" y="3595"/>
                    <a:pt x="7629" y="5929"/>
                    <a:pt x="5753" y="6938"/>
                  </a:cubicBezTo>
                  <a:cubicBezTo>
                    <a:pt x="3962" y="8072"/>
                    <a:pt x="1590" y="7557"/>
                    <a:pt x="419" y="5795"/>
                  </a:cubicBezTo>
                  <a:cubicBezTo>
                    <a:pt x="-553" y="3928"/>
                    <a:pt x="171" y="1633"/>
                    <a:pt x="2028" y="652"/>
                  </a:cubicBezTo>
                  <a:cubicBezTo>
                    <a:pt x="2038" y="652"/>
                    <a:pt x="2038" y="652"/>
                    <a:pt x="2038" y="652"/>
                  </a:cubicBezTo>
                  <a:cubicBezTo>
                    <a:pt x="3771" y="-539"/>
                    <a:pt x="6143" y="-91"/>
                    <a:pt x="7334" y="1643"/>
                  </a:cubicBezTo>
                  <a:cubicBezTo>
                    <a:pt x="7343" y="1662"/>
                    <a:pt x="7362" y="1681"/>
                    <a:pt x="7372" y="1700"/>
                  </a:cubicBezTo>
                  <a:close/>
                </a:path>
              </a:pathLst>
            </a:custGeom>
            <a:solidFill>
              <a:srgbClr val="D58B94"/>
            </a:solidFill>
            <a:ln w="9525" cap="flat">
              <a:noFill/>
              <a:prstDash val="solid"/>
              <a:miter/>
            </a:ln>
          </p:spPr>
          <p:txBody>
            <a:bodyPr rtlCol="0" anchor="ctr"/>
            <a:lstStyle/>
            <a:p>
              <a:endParaRPr lang="en-IN"/>
            </a:p>
          </p:txBody>
        </p:sp>
        <p:sp>
          <p:nvSpPr>
            <p:cNvPr id="3211" name="Freeform: Shape 3210">
              <a:extLst>
                <a:ext uri="{FF2B5EF4-FFF2-40B4-BE49-F238E27FC236}">
                  <a16:creationId xmlns:a16="http://schemas.microsoft.com/office/drawing/2014/main" xmlns="" id="{10DC43B4-5583-FE4D-2801-7C2C719F63FF}"/>
                </a:ext>
              </a:extLst>
            </p:cNvPr>
            <p:cNvSpPr/>
            <p:nvPr/>
          </p:nvSpPr>
          <p:spPr>
            <a:xfrm>
              <a:off x="3875133" y="1274350"/>
              <a:ext cx="6577" cy="6446"/>
            </a:xfrm>
            <a:custGeom>
              <a:avLst/>
              <a:gdLst>
                <a:gd name="connsiteX0" fmla="*/ 6195 w 6577"/>
                <a:gd name="connsiteY0" fmla="*/ 1508 h 6446"/>
                <a:gd name="connsiteX1" fmla="*/ 4767 w 6577"/>
                <a:gd name="connsiteY1" fmla="*/ 5985 h 6446"/>
                <a:gd name="connsiteX2" fmla="*/ 433 w 6577"/>
                <a:gd name="connsiteY2" fmla="*/ 4889 h 6446"/>
                <a:gd name="connsiteX3" fmla="*/ 1528 w 6577"/>
                <a:gd name="connsiteY3" fmla="*/ 556 h 6446"/>
                <a:gd name="connsiteX4" fmla="*/ 6157 w 6577"/>
                <a:gd name="connsiteY4" fmla="*/ 1451 h 6446"/>
                <a:gd name="connsiteX5" fmla="*/ 6195 w 6577"/>
                <a:gd name="connsiteY5" fmla="*/ 1508 h 6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7" h="6446">
                  <a:moveTo>
                    <a:pt x="6195" y="1508"/>
                  </a:moveTo>
                  <a:cubicBezTo>
                    <a:pt x="7034" y="3137"/>
                    <a:pt x="6396" y="5137"/>
                    <a:pt x="4767" y="5985"/>
                  </a:cubicBezTo>
                  <a:cubicBezTo>
                    <a:pt x="3271" y="6880"/>
                    <a:pt x="1328" y="6385"/>
                    <a:pt x="433" y="4889"/>
                  </a:cubicBezTo>
                  <a:cubicBezTo>
                    <a:pt x="-462" y="3394"/>
                    <a:pt x="33" y="1451"/>
                    <a:pt x="1528" y="556"/>
                  </a:cubicBezTo>
                  <a:cubicBezTo>
                    <a:pt x="3052" y="-473"/>
                    <a:pt x="5129" y="-73"/>
                    <a:pt x="6157" y="1451"/>
                  </a:cubicBezTo>
                  <a:cubicBezTo>
                    <a:pt x="6167" y="1470"/>
                    <a:pt x="6186" y="1489"/>
                    <a:pt x="6195" y="1508"/>
                  </a:cubicBezTo>
                  <a:close/>
                </a:path>
              </a:pathLst>
            </a:custGeom>
            <a:solidFill>
              <a:srgbClr val="D58B94"/>
            </a:solidFill>
            <a:ln w="9525" cap="flat">
              <a:noFill/>
              <a:prstDash val="solid"/>
              <a:miter/>
            </a:ln>
          </p:spPr>
          <p:txBody>
            <a:bodyPr rtlCol="0" anchor="ctr"/>
            <a:lstStyle/>
            <a:p>
              <a:endParaRPr lang="en-IN"/>
            </a:p>
          </p:txBody>
        </p:sp>
        <p:sp>
          <p:nvSpPr>
            <p:cNvPr id="3212" name="Freeform: Shape 3211">
              <a:extLst>
                <a:ext uri="{FF2B5EF4-FFF2-40B4-BE49-F238E27FC236}">
                  <a16:creationId xmlns:a16="http://schemas.microsoft.com/office/drawing/2014/main" xmlns="" id="{FC174CCD-8971-195B-0957-9C2D39DC002A}"/>
                </a:ext>
              </a:extLst>
            </p:cNvPr>
            <p:cNvSpPr/>
            <p:nvPr/>
          </p:nvSpPr>
          <p:spPr>
            <a:xfrm>
              <a:off x="3870970" y="1285329"/>
              <a:ext cx="9835" cy="9909"/>
            </a:xfrm>
            <a:custGeom>
              <a:avLst/>
              <a:gdLst>
                <a:gd name="connsiteX0" fmla="*/ 9215 w 9835"/>
                <a:gd name="connsiteY0" fmla="*/ 2435 h 9909"/>
                <a:gd name="connsiteX1" fmla="*/ 7119 w 9835"/>
                <a:gd name="connsiteY1" fmla="*/ 9389 h 9909"/>
                <a:gd name="connsiteX2" fmla="*/ 490 w 9835"/>
                <a:gd name="connsiteY2" fmla="*/ 7122 h 9909"/>
                <a:gd name="connsiteX3" fmla="*/ 2766 w 9835"/>
                <a:gd name="connsiteY3" fmla="*/ 492 h 9909"/>
                <a:gd name="connsiteX4" fmla="*/ 9215 w 9835"/>
                <a:gd name="connsiteY4" fmla="*/ 2435 h 9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5" h="9909">
                  <a:moveTo>
                    <a:pt x="9215" y="2435"/>
                  </a:moveTo>
                  <a:cubicBezTo>
                    <a:pt x="10548" y="4931"/>
                    <a:pt x="9615" y="8046"/>
                    <a:pt x="7119" y="9389"/>
                  </a:cubicBezTo>
                  <a:cubicBezTo>
                    <a:pt x="4662" y="10589"/>
                    <a:pt x="1700" y="9579"/>
                    <a:pt x="490" y="7122"/>
                  </a:cubicBezTo>
                  <a:cubicBezTo>
                    <a:pt x="-710" y="4664"/>
                    <a:pt x="309" y="1692"/>
                    <a:pt x="2766" y="492"/>
                  </a:cubicBezTo>
                  <a:cubicBezTo>
                    <a:pt x="5091" y="-651"/>
                    <a:pt x="7900" y="197"/>
                    <a:pt x="9215" y="2435"/>
                  </a:cubicBezTo>
                  <a:close/>
                </a:path>
              </a:pathLst>
            </a:custGeom>
            <a:solidFill>
              <a:srgbClr val="D58B94"/>
            </a:solidFill>
            <a:ln w="9525" cap="flat">
              <a:noFill/>
              <a:prstDash val="solid"/>
              <a:miter/>
            </a:ln>
          </p:spPr>
          <p:txBody>
            <a:bodyPr rtlCol="0" anchor="ctr"/>
            <a:lstStyle/>
            <a:p>
              <a:endParaRPr lang="en-IN"/>
            </a:p>
          </p:txBody>
        </p:sp>
        <p:sp>
          <p:nvSpPr>
            <p:cNvPr id="3213" name="Freeform: Shape 3212">
              <a:extLst>
                <a:ext uri="{FF2B5EF4-FFF2-40B4-BE49-F238E27FC236}">
                  <a16:creationId xmlns:a16="http://schemas.microsoft.com/office/drawing/2014/main" xmlns="" id="{65F1A89D-AD1F-DBE8-645C-C5C62A342F21}"/>
                </a:ext>
              </a:extLst>
            </p:cNvPr>
            <p:cNvSpPr/>
            <p:nvPr/>
          </p:nvSpPr>
          <p:spPr>
            <a:xfrm>
              <a:off x="3853427" y="1292885"/>
              <a:ext cx="13163" cy="12808"/>
            </a:xfrm>
            <a:custGeom>
              <a:avLst/>
              <a:gdLst>
                <a:gd name="connsiteX0" fmla="*/ 12376 w 13163"/>
                <a:gd name="connsiteY0" fmla="*/ 2690 h 12808"/>
                <a:gd name="connsiteX1" fmla="*/ 9899 w 13163"/>
                <a:gd name="connsiteY1" fmla="*/ 11453 h 12808"/>
                <a:gd name="connsiteX2" fmla="*/ 1327 w 13163"/>
                <a:gd name="connsiteY2" fmla="*/ 10510 h 12808"/>
                <a:gd name="connsiteX3" fmla="*/ 2270 w 13163"/>
                <a:gd name="connsiteY3" fmla="*/ 1938 h 12808"/>
                <a:gd name="connsiteX4" fmla="*/ 3327 w 13163"/>
                <a:gd name="connsiteY4" fmla="*/ 1262 h 12808"/>
                <a:gd name="connsiteX5" fmla="*/ 12262 w 13163"/>
                <a:gd name="connsiteY5" fmla="*/ 2538 h 12808"/>
                <a:gd name="connsiteX6" fmla="*/ 12376 w 13163"/>
                <a:gd name="connsiteY6" fmla="*/ 2690 h 1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63" h="12808">
                  <a:moveTo>
                    <a:pt x="12376" y="2690"/>
                  </a:moveTo>
                  <a:cubicBezTo>
                    <a:pt x="14033" y="5805"/>
                    <a:pt x="12948" y="9672"/>
                    <a:pt x="9899" y="11453"/>
                  </a:cubicBezTo>
                  <a:cubicBezTo>
                    <a:pt x="7271" y="13558"/>
                    <a:pt x="3432" y="13139"/>
                    <a:pt x="1327" y="10510"/>
                  </a:cubicBezTo>
                  <a:cubicBezTo>
                    <a:pt x="-778" y="7881"/>
                    <a:pt x="-359" y="4052"/>
                    <a:pt x="2270" y="1938"/>
                  </a:cubicBezTo>
                  <a:cubicBezTo>
                    <a:pt x="2603" y="1681"/>
                    <a:pt x="2956" y="1452"/>
                    <a:pt x="3327" y="1262"/>
                  </a:cubicBezTo>
                  <a:cubicBezTo>
                    <a:pt x="6147" y="-853"/>
                    <a:pt x="10147" y="-281"/>
                    <a:pt x="12262" y="2538"/>
                  </a:cubicBezTo>
                  <a:cubicBezTo>
                    <a:pt x="12300" y="2585"/>
                    <a:pt x="12338" y="2633"/>
                    <a:pt x="12376" y="2690"/>
                  </a:cubicBezTo>
                  <a:close/>
                </a:path>
              </a:pathLst>
            </a:custGeom>
            <a:solidFill>
              <a:srgbClr val="D58B94"/>
            </a:solidFill>
            <a:ln w="9525" cap="flat">
              <a:noFill/>
              <a:prstDash val="solid"/>
              <a:miter/>
            </a:ln>
          </p:spPr>
          <p:txBody>
            <a:bodyPr rtlCol="0" anchor="ctr"/>
            <a:lstStyle/>
            <a:p>
              <a:endParaRPr lang="en-IN"/>
            </a:p>
          </p:txBody>
        </p:sp>
        <p:sp>
          <p:nvSpPr>
            <p:cNvPr id="3214" name="Freeform: Shape 3213">
              <a:extLst>
                <a:ext uri="{FF2B5EF4-FFF2-40B4-BE49-F238E27FC236}">
                  <a16:creationId xmlns:a16="http://schemas.microsoft.com/office/drawing/2014/main" xmlns="" id="{CF975318-24CD-772C-DC5B-CA2AE5DB33FF}"/>
                </a:ext>
              </a:extLst>
            </p:cNvPr>
            <p:cNvSpPr/>
            <p:nvPr/>
          </p:nvSpPr>
          <p:spPr>
            <a:xfrm>
              <a:off x="3826660" y="1294991"/>
              <a:ext cx="13506" cy="13196"/>
            </a:xfrm>
            <a:custGeom>
              <a:avLst/>
              <a:gdLst>
                <a:gd name="connsiteX0" fmla="*/ 12663 w 13506"/>
                <a:gd name="connsiteY0" fmla="*/ 2584 h 13196"/>
                <a:gd name="connsiteX1" fmla="*/ 10377 w 13506"/>
                <a:gd name="connsiteY1" fmla="*/ 11443 h 13196"/>
                <a:gd name="connsiteX2" fmla="*/ 1224 w 13506"/>
                <a:gd name="connsiteY2" fmla="*/ 11119 h 13196"/>
                <a:gd name="connsiteX3" fmla="*/ 852 w 13506"/>
                <a:gd name="connsiteY3" fmla="*/ 10681 h 13196"/>
                <a:gd name="connsiteX4" fmla="*/ 3138 w 13506"/>
                <a:gd name="connsiteY4" fmla="*/ 1727 h 13196"/>
                <a:gd name="connsiteX5" fmla="*/ 12159 w 13506"/>
                <a:gd name="connsiteY5" fmla="*/ 1984 h 13196"/>
                <a:gd name="connsiteX6" fmla="*/ 12663 w 13506"/>
                <a:gd name="connsiteY6" fmla="*/ 2584 h 1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06" h="13196">
                  <a:moveTo>
                    <a:pt x="12663" y="2584"/>
                  </a:moveTo>
                  <a:cubicBezTo>
                    <a:pt x="14368" y="5680"/>
                    <a:pt x="13368" y="9557"/>
                    <a:pt x="10377" y="11443"/>
                  </a:cubicBezTo>
                  <a:cubicBezTo>
                    <a:pt x="7758" y="13881"/>
                    <a:pt x="3662" y="13738"/>
                    <a:pt x="1224" y="11119"/>
                  </a:cubicBezTo>
                  <a:cubicBezTo>
                    <a:pt x="1090" y="10976"/>
                    <a:pt x="967" y="10833"/>
                    <a:pt x="852" y="10681"/>
                  </a:cubicBezTo>
                  <a:cubicBezTo>
                    <a:pt x="-910" y="7566"/>
                    <a:pt x="100" y="3613"/>
                    <a:pt x="3138" y="1727"/>
                  </a:cubicBezTo>
                  <a:cubicBezTo>
                    <a:pt x="5701" y="-692"/>
                    <a:pt x="9739" y="-578"/>
                    <a:pt x="12159" y="1984"/>
                  </a:cubicBezTo>
                  <a:cubicBezTo>
                    <a:pt x="12339" y="2175"/>
                    <a:pt x="12511" y="2375"/>
                    <a:pt x="12663" y="2584"/>
                  </a:cubicBezTo>
                  <a:close/>
                </a:path>
              </a:pathLst>
            </a:custGeom>
            <a:solidFill>
              <a:srgbClr val="D58B94"/>
            </a:solidFill>
            <a:ln w="9525" cap="flat">
              <a:noFill/>
              <a:prstDash val="solid"/>
              <a:miter/>
            </a:ln>
          </p:spPr>
          <p:txBody>
            <a:bodyPr rtlCol="0" anchor="ctr"/>
            <a:lstStyle/>
            <a:p>
              <a:endParaRPr lang="en-IN"/>
            </a:p>
          </p:txBody>
        </p:sp>
        <p:sp>
          <p:nvSpPr>
            <p:cNvPr id="3215" name="Freeform: Shape 3214">
              <a:extLst>
                <a:ext uri="{FF2B5EF4-FFF2-40B4-BE49-F238E27FC236}">
                  <a16:creationId xmlns:a16="http://schemas.microsoft.com/office/drawing/2014/main" xmlns="" id="{CCE245D2-817F-1813-A209-F5DB59CD8B81}"/>
                </a:ext>
              </a:extLst>
            </p:cNvPr>
            <p:cNvSpPr/>
            <p:nvPr/>
          </p:nvSpPr>
          <p:spPr>
            <a:xfrm>
              <a:off x="3839893" y="1308333"/>
              <a:ext cx="4974" cy="4851"/>
            </a:xfrm>
            <a:custGeom>
              <a:avLst/>
              <a:gdLst>
                <a:gd name="connsiteX0" fmla="*/ 4669 w 4974"/>
                <a:gd name="connsiteY0" fmla="*/ 768 h 4851"/>
                <a:gd name="connsiteX1" fmla="*/ 3812 w 4974"/>
                <a:gd name="connsiteY1" fmla="*/ 4101 h 4851"/>
                <a:gd name="connsiteX2" fmla="*/ 306 w 4974"/>
                <a:gd name="connsiteY2" fmla="*/ 4120 h 4851"/>
                <a:gd name="connsiteX3" fmla="*/ 287 w 4974"/>
                <a:gd name="connsiteY3" fmla="*/ 4101 h 4851"/>
                <a:gd name="connsiteX4" fmla="*/ 1145 w 4974"/>
                <a:gd name="connsiteY4" fmla="*/ 672 h 4851"/>
                <a:gd name="connsiteX5" fmla="*/ 4650 w 4974"/>
                <a:gd name="connsiteY5" fmla="*/ 749 h 4851"/>
                <a:gd name="connsiteX6" fmla="*/ 4669 w 4974"/>
                <a:gd name="connsiteY6" fmla="*/ 768 h 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4" h="4851">
                  <a:moveTo>
                    <a:pt x="4669" y="768"/>
                  </a:moveTo>
                  <a:cubicBezTo>
                    <a:pt x="5278" y="1939"/>
                    <a:pt x="4907" y="3378"/>
                    <a:pt x="3812" y="4101"/>
                  </a:cubicBezTo>
                  <a:cubicBezTo>
                    <a:pt x="2849" y="5073"/>
                    <a:pt x="1287" y="5082"/>
                    <a:pt x="306" y="4120"/>
                  </a:cubicBezTo>
                  <a:cubicBezTo>
                    <a:pt x="306" y="4120"/>
                    <a:pt x="297" y="4111"/>
                    <a:pt x="287" y="4101"/>
                  </a:cubicBezTo>
                  <a:cubicBezTo>
                    <a:pt x="-332" y="2911"/>
                    <a:pt x="30" y="1434"/>
                    <a:pt x="1145" y="672"/>
                  </a:cubicBezTo>
                  <a:cubicBezTo>
                    <a:pt x="2135" y="-271"/>
                    <a:pt x="3697" y="-242"/>
                    <a:pt x="4650" y="749"/>
                  </a:cubicBezTo>
                  <a:cubicBezTo>
                    <a:pt x="4650" y="749"/>
                    <a:pt x="4659" y="758"/>
                    <a:pt x="4669" y="768"/>
                  </a:cubicBezTo>
                  <a:close/>
                </a:path>
              </a:pathLst>
            </a:custGeom>
            <a:solidFill>
              <a:srgbClr val="D58B94"/>
            </a:solidFill>
            <a:ln w="9525" cap="flat">
              <a:noFill/>
              <a:prstDash val="solid"/>
              <a:miter/>
            </a:ln>
          </p:spPr>
          <p:txBody>
            <a:bodyPr rtlCol="0" anchor="ctr"/>
            <a:lstStyle/>
            <a:p>
              <a:endParaRPr lang="en-IN"/>
            </a:p>
          </p:txBody>
        </p:sp>
        <p:sp>
          <p:nvSpPr>
            <p:cNvPr id="3216" name="Freeform: Shape 3215">
              <a:extLst>
                <a:ext uri="{FF2B5EF4-FFF2-40B4-BE49-F238E27FC236}">
                  <a16:creationId xmlns:a16="http://schemas.microsoft.com/office/drawing/2014/main" xmlns="" id="{2B966C2B-F838-5C59-9D25-EDF81E638156}"/>
                </a:ext>
              </a:extLst>
            </p:cNvPr>
            <p:cNvSpPr/>
            <p:nvPr/>
          </p:nvSpPr>
          <p:spPr>
            <a:xfrm>
              <a:off x="3816057" y="1227930"/>
              <a:ext cx="10293" cy="9558"/>
            </a:xfrm>
            <a:custGeom>
              <a:avLst/>
              <a:gdLst>
                <a:gd name="connsiteX0" fmla="*/ 10026 w 10293"/>
                <a:gd name="connsiteY0" fmla="*/ 1827 h 9558"/>
                <a:gd name="connsiteX1" fmla="*/ 5997 w 10293"/>
                <a:gd name="connsiteY1" fmla="*/ 9295 h 9558"/>
                <a:gd name="connsiteX2" fmla="*/ 501 w 10293"/>
                <a:gd name="connsiteY2" fmla="*/ 8209 h 9558"/>
                <a:gd name="connsiteX3" fmla="*/ 2978 w 10293"/>
                <a:gd name="connsiteY3" fmla="*/ 970 h 9558"/>
                <a:gd name="connsiteX4" fmla="*/ 10026 w 10293"/>
                <a:gd name="connsiteY4" fmla="*/ 1827 h 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 h="9558">
                  <a:moveTo>
                    <a:pt x="10026" y="1827"/>
                  </a:moveTo>
                  <a:cubicBezTo>
                    <a:pt x="10979" y="4999"/>
                    <a:pt x="9169" y="8342"/>
                    <a:pt x="5997" y="9295"/>
                  </a:cubicBezTo>
                  <a:cubicBezTo>
                    <a:pt x="4093" y="9857"/>
                    <a:pt x="2044" y="9457"/>
                    <a:pt x="501" y="8209"/>
                  </a:cubicBezTo>
                  <a:cubicBezTo>
                    <a:pt x="-746" y="5523"/>
                    <a:pt x="349" y="2332"/>
                    <a:pt x="2978" y="970"/>
                  </a:cubicBezTo>
                  <a:cubicBezTo>
                    <a:pt x="5188" y="-621"/>
                    <a:pt x="8255" y="-249"/>
                    <a:pt x="10026" y="1827"/>
                  </a:cubicBezTo>
                  <a:close/>
                </a:path>
              </a:pathLst>
            </a:custGeom>
            <a:solidFill>
              <a:srgbClr val="D58B94"/>
            </a:solidFill>
            <a:ln w="9525" cap="flat">
              <a:noFill/>
              <a:prstDash val="solid"/>
              <a:miter/>
            </a:ln>
          </p:spPr>
          <p:txBody>
            <a:bodyPr rtlCol="0" anchor="ctr"/>
            <a:lstStyle/>
            <a:p>
              <a:endParaRPr lang="en-IN"/>
            </a:p>
          </p:txBody>
        </p:sp>
        <p:sp>
          <p:nvSpPr>
            <p:cNvPr id="3217" name="Freeform: Shape 3216">
              <a:extLst>
                <a:ext uri="{FF2B5EF4-FFF2-40B4-BE49-F238E27FC236}">
                  <a16:creationId xmlns:a16="http://schemas.microsoft.com/office/drawing/2014/main" xmlns="" id="{159027E9-1D4D-4FDA-FF58-8EECC9B1136E}"/>
                </a:ext>
              </a:extLst>
            </p:cNvPr>
            <p:cNvSpPr/>
            <p:nvPr/>
          </p:nvSpPr>
          <p:spPr>
            <a:xfrm>
              <a:off x="3796521" y="1243591"/>
              <a:ext cx="13972" cy="13179"/>
            </a:xfrm>
            <a:custGeom>
              <a:avLst/>
              <a:gdLst>
                <a:gd name="connsiteX0" fmla="*/ 13274 w 13972"/>
                <a:gd name="connsiteY0" fmla="*/ 2454 h 13179"/>
                <a:gd name="connsiteX1" fmla="*/ 10417 w 13972"/>
                <a:gd name="connsiteY1" fmla="*/ 11122 h 13179"/>
                <a:gd name="connsiteX2" fmla="*/ 1130 w 13972"/>
                <a:gd name="connsiteY2" fmla="*/ 11360 h 13179"/>
                <a:gd name="connsiteX3" fmla="*/ 892 w 13972"/>
                <a:gd name="connsiteY3" fmla="*/ 11122 h 13179"/>
                <a:gd name="connsiteX4" fmla="*/ 3435 w 13972"/>
                <a:gd name="connsiteY4" fmla="*/ 1768 h 13179"/>
                <a:gd name="connsiteX5" fmla="*/ 3749 w 13972"/>
                <a:gd name="connsiteY5" fmla="*/ 1597 h 13179"/>
                <a:gd name="connsiteX6" fmla="*/ 13151 w 13972"/>
                <a:gd name="connsiteY6" fmla="*/ 2311 h 13179"/>
                <a:gd name="connsiteX7" fmla="*/ 13274 w 13972"/>
                <a:gd name="connsiteY7" fmla="*/ 2454 h 1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2" h="13179">
                  <a:moveTo>
                    <a:pt x="13274" y="2454"/>
                  </a:moveTo>
                  <a:cubicBezTo>
                    <a:pt x="14865" y="5636"/>
                    <a:pt x="13589" y="9512"/>
                    <a:pt x="10417" y="11122"/>
                  </a:cubicBezTo>
                  <a:cubicBezTo>
                    <a:pt x="7912" y="13751"/>
                    <a:pt x="3759" y="13856"/>
                    <a:pt x="1130" y="11360"/>
                  </a:cubicBezTo>
                  <a:cubicBezTo>
                    <a:pt x="1044" y="11284"/>
                    <a:pt x="968" y="11198"/>
                    <a:pt x="892" y="11122"/>
                  </a:cubicBezTo>
                  <a:cubicBezTo>
                    <a:pt x="-985" y="7836"/>
                    <a:pt x="149" y="3645"/>
                    <a:pt x="3435" y="1768"/>
                  </a:cubicBezTo>
                  <a:cubicBezTo>
                    <a:pt x="3540" y="1702"/>
                    <a:pt x="3645" y="1654"/>
                    <a:pt x="3749" y="1597"/>
                  </a:cubicBezTo>
                  <a:cubicBezTo>
                    <a:pt x="6540" y="-803"/>
                    <a:pt x="10750" y="-489"/>
                    <a:pt x="13151" y="2311"/>
                  </a:cubicBezTo>
                  <a:cubicBezTo>
                    <a:pt x="13189" y="2359"/>
                    <a:pt x="13236" y="2407"/>
                    <a:pt x="13274" y="2454"/>
                  </a:cubicBezTo>
                  <a:close/>
                </a:path>
              </a:pathLst>
            </a:custGeom>
            <a:solidFill>
              <a:srgbClr val="D58B94"/>
            </a:solidFill>
            <a:ln w="9525" cap="flat">
              <a:noFill/>
              <a:prstDash val="solid"/>
              <a:miter/>
            </a:ln>
          </p:spPr>
          <p:txBody>
            <a:bodyPr rtlCol="0" anchor="ctr"/>
            <a:lstStyle/>
            <a:p>
              <a:endParaRPr lang="en-IN"/>
            </a:p>
          </p:txBody>
        </p:sp>
        <p:sp>
          <p:nvSpPr>
            <p:cNvPr id="3218" name="Freeform: Shape 3217">
              <a:extLst>
                <a:ext uri="{FF2B5EF4-FFF2-40B4-BE49-F238E27FC236}">
                  <a16:creationId xmlns:a16="http://schemas.microsoft.com/office/drawing/2014/main" xmlns="" id="{31CFA5BC-BA82-03D4-3C6E-95177EC2234C}"/>
                </a:ext>
              </a:extLst>
            </p:cNvPr>
            <p:cNvSpPr/>
            <p:nvPr/>
          </p:nvSpPr>
          <p:spPr>
            <a:xfrm>
              <a:off x="3861889" y="1317473"/>
              <a:ext cx="8228" cy="7906"/>
            </a:xfrm>
            <a:custGeom>
              <a:avLst/>
              <a:gdLst>
                <a:gd name="connsiteX0" fmla="*/ 7628 w 8228"/>
                <a:gd name="connsiteY0" fmla="*/ 1439 h 7906"/>
                <a:gd name="connsiteX1" fmla="*/ 6200 w 8228"/>
                <a:gd name="connsiteY1" fmla="*/ 7153 h 7906"/>
                <a:gd name="connsiteX2" fmla="*/ 389 w 8228"/>
                <a:gd name="connsiteY2" fmla="*/ 6201 h 7906"/>
                <a:gd name="connsiteX3" fmla="*/ 2532 w 8228"/>
                <a:gd name="connsiteY3" fmla="*/ 391 h 7906"/>
                <a:gd name="connsiteX4" fmla="*/ 7628 w 8228"/>
                <a:gd name="connsiteY4" fmla="*/ 1439 h 7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8" h="7906">
                  <a:moveTo>
                    <a:pt x="7628" y="1439"/>
                  </a:moveTo>
                  <a:cubicBezTo>
                    <a:pt x="8800" y="3410"/>
                    <a:pt x="8162" y="5963"/>
                    <a:pt x="6200" y="7153"/>
                  </a:cubicBezTo>
                  <a:cubicBezTo>
                    <a:pt x="4314" y="8430"/>
                    <a:pt x="1771" y="8011"/>
                    <a:pt x="389" y="6201"/>
                  </a:cubicBezTo>
                  <a:cubicBezTo>
                    <a:pt x="-620" y="4001"/>
                    <a:pt x="332" y="1400"/>
                    <a:pt x="2532" y="391"/>
                  </a:cubicBezTo>
                  <a:cubicBezTo>
                    <a:pt x="4276" y="-419"/>
                    <a:pt x="6342" y="10"/>
                    <a:pt x="7628" y="1439"/>
                  </a:cubicBezTo>
                  <a:close/>
                </a:path>
              </a:pathLst>
            </a:custGeom>
            <a:solidFill>
              <a:srgbClr val="D58B94"/>
            </a:solidFill>
            <a:ln w="9525" cap="flat">
              <a:noFill/>
              <a:prstDash val="solid"/>
              <a:miter/>
            </a:ln>
          </p:spPr>
          <p:txBody>
            <a:bodyPr rtlCol="0" anchor="ctr"/>
            <a:lstStyle/>
            <a:p>
              <a:endParaRPr lang="en-IN"/>
            </a:p>
          </p:txBody>
        </p:sp>
        <p:sp>
          <p:nvSpPr>
            <p:cNvPr id="3219" name="Freeform: Shape 3218">
              <a:extLst>
                <a:ext uri="{FF2B5EF4-FFF2-40B4-BE49-F238E27FC236}">
                  <a16:creationId xmlns:a16="http://schemas.microsoft.com/office/drawing/2014/main" xmlns="" id="{249387E4-E30A-E3DE-8385-1A102C62B572}"/>
                </a:ext>
              </a:extLst>
            </p:cNvPr>
            <p:cNvSpPr/>
            <p:nvPr/>
          </p:nvSpPr>
          <p:spPr>
            <a:xfrm>
              <a:off x="3849888" y="1307196"/>
              <a:ext cx="12413" cy="11934"/>
            </a:xfrm>
            <a:custGeom>
              <a:avLst/>
              <a:gdLst>
                <a:gd name="connsiteX0" fmla="*/ 11533 w 12413"/>
                <a:gd name="connsiteY0" fmla="*/ 2476 h 11934"/>
                <a:gd name="connsiteX1" fmla="*/ 9514 w 12413"/>
                <a:gd name="connsiteY1" fmla="*/ 10715 h 11934"/>
                <a:gd name="connsiteX2" fmla="*/ 9437 w 12413"/>
                <a:gd name="connsiteY2" fmla="*/ 10763 h 11934"/>
                <a:gd name="connsiteX3" fmla="*/ 865 w 12413"/>
                <a:gd name="connsiteY3" fmla="*/ 9524 h 11934"/>
                <a:gd name="connsiteX4" fmla="*/ 2941 w 12413"/>
                <a:gd name="connsiteY4" fmla="*/ 1152 h 11934"/>
                <a:gd name="connsiteX5" fmla="*/ 2960 w 12413"/>
                <a:gd name="connsiteY5" fmla="*/ 1142 h 11934"/>
                <a:gd name="connsiteX6" fmla="*/ 11533 w 12413"/>
                <a:gd name="connsiteY6" fmla="*/ 2476 h 1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3" h="11934">
                  <a:moveTo>
                    <a:pt x="11533" y="2476"/>
                  </a:moveTo>
                  <a:cubicBezTo>
                    <a:pt x="13247" y="5314"/>
                    <a:pt x="12343" y="9000"/>
                    <a:pt x="9514" y="10715"/>
                  </a:cubicBezTo>
                  <a:cubicBezTo>
                    <a:pt x="9485" y="10734"/>
                    <a:pt x="9466" y="10743"/>
                    <a:pt x="9437" y="10763"/>
                  </a:cubicBezTo>
                  <a:cubicBezTo>
                    <a:pt x="6704" y="12696"/>
                    <a:pt x="2941" y="12153"/>
                    <a:pt x="865" y="9524"/>
                  </a:cubicBezTo>
                  <a:cubicBezTo>
                    <a:pt x="-878" y="6638"/>
                    <a:pt x="55" y="2895"/>
                    <a:pt x="2941" y="1152"/>
                  </a:cubicBezTo>
                  <a:cubicBezTo>
                    <a:pt x="2941" y="1152"/>
                    <a:pt x="2951" y="1142"/>
                    <a:pt x="2960" y="1142"/>
                  </a:cubicBezTo>
                  <a:cubicBezTo>
                    <a:pt x="5703" y="-820"/>
                    <a:pt x="9514" y="-229"/>
                    <a:pt x="11533" y="2476"/>
                  </a:cubicBezTo>
                  <a:close/>
                </a:path>
              </a:pathLst>
            </a:custGeom>
            <a:solidFill>
              <a:srgbClr val="D58B94"/>
            </a:solidFill>
            <a:ln w="9525" cap="flat">
              <a:noFill/>
              <a:prstDash val="solid"/>
              <a:miter/>
            </a:ln>
          </p:spPr>
          <p:txBody>
            <a:bodyPr rtlCol="0" anchor="ctr"/>
            <a:lstStyle/>
            <a:p>
              <a:endParaRPr lang="en-IN"/>
            </a:p>
          </p:txBody>
        </p:sp>
        <p:sp>
          <p:nvSpPr>
            <p:cNvPr id="3220" name="Freeform: Shape 3219">
              <a:extLst>
                <a:ext uri="{FF2B5EF4-FFF2-40B4-BE49-F238E27FC236}">
                  <a16:creationId xmlns:a16="http://schemas.microsoft.com/office/drawing/2014/main" xmlns="" id="{4E40F198-EB7C-846F-7A79-5C8A01472F5B}"/>
                </a:ext>
              </a:extLst>
            </p:cNvPr>
            <p:cNvSpPr/>
            <p:nvPr/>
          </p:nvSpPr>
          <p:spPr>
            <a:xfrm>
              <a:off x="3843622" y="1319432"/>
              <a:ext cx="9335" cy="9514"/>
            </a:xfrm>
            <a:custGeom>
              <a:avLst/>
              <a:gdLst>
                <a:gd name="connsiteX0" fmla="*/ 8083 w 9335"/>
                <a:gd name="connsiteY0" fmla="*/ 1669 h 9514"/>
                <a:gd name="connsiteX1" fmla="*/ 7816 w 9335"/>
                <a:gd name="connsiteY1" fmla="*/ 8261 h 9514"/>
                <a:gd name="connsiteX2" fmla="*/ 1225 w 9335"/>
                <a:gd name="connsiteY2" fmla="*/ 7994 h 9514"/>
                <a:gd name="connsiteX3" fmla="*/ 1492 w 9335"/>
                <a:gd name="connsiteY3" fmla="*/ 1403 h 9514"/>
                <a:gd name="connsiteX4" fmla="*/ 1987 w 9335"/>
                <a:gd name="connsiteY4" fmla="*/ 1003 h 9514"/>
                <a:gd name="connsiteX5" fmla="*/ 7902 w 9335"/>
                <a:gd name="connsiteY5" fmla="*/ 1441 h 9514"/>
                <a:gd name="connsiteX6" fmla="*/ 8083 w 9335"/>
                <a:gd name="connsiteY6" fmla="*/ 1669 h 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5" h="9514">
                  <a:moveTo>
                    <a:pt x="8083" y="1669"/>
                  </a:moveTo>
                  <a:cubicBezTo>
                    <a:pt x="9836" y="3565"/>
                    <a:pt x="9712" y="6518"/>
                    <a:pt x="7816" y="8261"/>
                  </a:cubicBezTo>
                  <a:cubicBezTo>
                    <a:pt x="5921" y="10013"/>
                    <a:pt x="2968" y="9890"/>
                    <a:pt x="1225" y="7994"/>
                  </a:cubicBezTo>
                  <a:cubicBezTo>
                    <a:pt x="-527" y="6108"/>
                    <a:pt x="-404" y="3155"/>
                    <a:pt x="1492" y="1403"/>
                  </a:cubicBezTo>
                  <a:cubicBezTo>
                    <a:pt x="1644" y="1260"/>
                    <a:pt x="1816" y="1126"/>
                    <a:pt x="1987" y="1003"/>
                  </a:cubicBezTo>
                  <a:cubicBezTo>
                    <a:pt x="3740" y="-512"/>
                    <a:pt x="6388" y="-312"/>
                    <a:pt x="7902" y="1441"/>
                  </a:cubicBezTo>
                  <a:cubicBezTo>
                    <a:pt x="7959" y="1517"/>
                    <a:pt x="8026" y="1593"/>
                    <a:pt x="8083" y="1669"/>
                  </a:cubicBezTo>
                  <a:close/>
                </a:path>
              </a:pathLst>
            </a:custGeom>
            <a:solidFill>
              <a:srgbClr val="D58B94"/>
            </a:solidFill>
            <a:ln w="9525" cap="flat">
              <a:noFill/>
              <a:prstDash val="solid"/>
              <a:miter/>
            </a:ln>
          </p:spPr>
          <p:txBody>
            <a:bodyPr rtlCol="0" anchor="ctr"/>
            <a:lstStyle/>
            <a:p>
              <a:endParaRPr lang="en-IN"/>
            </a:p>
          </p:txBody>
        </p:sp>
        <p:sp>
          <p:nvSpPr>
            <p:cNvPr id="3221" name="Freeform: Shape 3220">
              <a:extLst>
                <a:ext uri="{FF2B5EF4-FFF2-40B4-BE49-F238E27FC236}">
                  <a16:creationId xmlns:a16="http://schemas.microsoft.com/office/drawing/2014/main" xmlns="" id="{29598537-1F04-3A44-BA99-B68496319E3E}"/>
                </a:ext>
              </a:extLst>
            </p:cNvPr>
            <p:cNvSpPr/>
            <p:nvPr/>
          </p:nvSpPr>
          <p:spPr>
            <a:xfrm>
              <a:off x="3667460" y="1278540"/>
              <a:ext cx="287081" cy="242506"/>
            </a:xfrm>
            <a:custGeom>
              <a:avLst/>
              <a:gdLst>
                <a:gd name="connsiteX0" fmla="*/ 272352 w 287081"/>
                <a:gd name="connsiteY0" fmla="*/ 242492 h 242506"/>
                <a:gd name="connsiteX1" fmla="*/ 222 w 287081"/>
                <a:gd name="connsiteY1" fmla="*/ 139336 h 242506"/>
                <a:gd name="connsiteX2" fmla="*/ 222 w 287081"/>
                <a:gd name="connsiteY2" fmla="*/ 124572 h 242506"/>
                <a:gd name="connsiteX3" fmla="*/ 2318 w 287081"/>
                <a:gd name="connsiteY3" fmla="*/ 107998 h 242506"/>
                <a:gd name="connsiteX4" fmla="*/ 4699 w 287081"/>
                <a:gd name="connsiteY4" fmla="*/ 98473 h 242506"/>
                <a:gd name="connsiteX5" fmla="*/ 8319 w 287081"/>
                <a:gd name="connsiteY5" fmla="*/ 86853 h 242506"/>
                <a:gd name="connsiteX6" fmla="*/ 21654 w 287081"/>
                <a:gd name="connsiteY6" fmla="*/ 59516 h 242506"/>
                <a:gd name="connsiteX7" fmla="*/ 41942 w 287081"/>
                <a:gd name="connsiteY7" fmla="*/ 33227 h 242506"/>
                <a:gd name="connsiteX8" fmla="*/ 68898 w 287081"/>
                <a:gd name="connsiteY8" fmla="*/ 11510 h 242506"/>
                <a:gd name="connsiteX9" fmla="*/ 83661 w 287081"/>
                <a:gd name="connsiteY9" fmla="*/ 4176 h 242506"/>
                <a:gd name="connsiteX10" fmla="*/ 97949 w 287081"/>
                <a:gd name="connsiteY10" fmla="*/ -15 h 242506"/>
                <a:gd name="connsiteX11" fmla="*/ 286163 w 287081"/>
                <a:gd name="connsiteY11" fmla="*/ 225918 h 242506"/>
                <a:gd name="connsiteX12" fmla="*/ 285592 w 287081"/>
                <a:gd name="connsiteY12" fmla="*/ 227347 h 242506"/>
                <a:gd name="connsiteX13" fmla="*/ 285020 w 287081"/>
                <a:gd name="connsiteY13" fmla="*/ 230490 h 242506"/>
                <a:gd name="connsiteX14" fmla="*/ 285020 w 287081"/>
                <a:gd name="connsiteY14" fmla="*/ 232014 h 242506"/>
                <a:gd name="connsiteX15" fmla="*/ 285020 w 287081"/>
                <a:gd name="connsiteY15" fmla="*/ 233157 h 242506"/>
                <a:gd name="connsiteX16" fmla="*/ 286449 w 287081"/>
                <a:gd name="connsiteY16" fmla="*/ 234681 h 242506"/>
                <a:gd name="connsiteX17" fmla="*/ 286449 w 287081"/>
                <a:gd name="connsiteY17" fmla="*/ 234681 h 242506"/>
                <a:gd name="connsiteX18" fmla="*/ 281019 w 287081"/>
                <a:gd name="connsiteY18" fmla="*/ 237919 h 242506"/>
                <a:gd name="connsiteX19" fmla="*/ 272352 w 287081"/>
                <a:gd name="connsiteY19" fmla="*/ 242492 h 2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7081" h="242506">
                  <a:moveTo>
                    <a:pt x="272352" y="242492"/>
                  </a:moveTo>
                  <a:lnTo>
                    <a:pt x="222" y="139336"/>
                  </a:lnTo>
                  <a:cubicBezTo>
                    <a:pt x="-92" y="134421"/>
                    <a:pt x="-92" y="129487"/>
                    <a:pt x="222" y="124572"/>
                  </a:cubicBezTo>
                  <a:cubicBezTo>
                    <a:pt x="508" y="119000"/>
                    <a:pt x="1213" y="113466"/>
                    <a:pt x="2318" y="107998"/>
                  </a:cubicBezTo>
                  <a:cubicBezTo>
                    <a:pt x="2985" y="104855"/>
                    <a:pt x="3747" y="101521"/>
                    <a:pt x="4699" y="98473"/>
                  </a:cubicBezTo>
                  <a:cubicBezTo>
                    <a:pt x="5652" y="95425"/>
                    <a:pt x="6795" y="90949"/>
                    <a:pt x="8319" y="86853"/>
                  </a:cubicBezTo>
                  <a:cubicBezTo>
                    <a:pt x="12024" y="77395"/>
                    <a:pt x="16481" y="68260"/>
                    <a:pt x="21654" y="59516"/>
                  </a:cubicBezTo>
                  <a:cubicBezTo>
                    <a:pt x="27540" y="50106"/>
                    <a:pt x="34331" y="41304"/>
                    <a:pt x="41942" y="33227"/>
                  </a:cubicBezTo>
                  <a:cubicBezTo>
                    <a:pt x="50067" y="24979"/>
                    <a:pt x="59116" y="17692"/>
                    <a:pt x="68898" y="11510"/>
                  </a:cubicBezTo>
                  <a:cubicBezTo>
                    <a:pt x="73631" y="8700"/>
                    <a:pt x="78565" y="6252"/>
                    <a:pt x="83661" y="4176"/>
                  </a:cubicBezTo>
                  <a:cubicBezTo>
                    <a:pt x="88262" y="2271"/>
                    <a:pt x="93053" y="861"/>
                    <a:pt x="97949" y="-15"/>
                  </a:cubicBezTo>
                  <a:lnTo>
                    <a:pt x="286163" y="225918"/>
                  </a:lnTo>
                  <a:lnTo>
                    <a:pt x="285592" y="227347"/>
                  </a:lnTo>
                  <a:cubicBezTo>
                    <a:pt x="285592" y="228109"/>
                    <a:pt x="285401" y="229156"/>
                    <a:pt x="285020" y="230490"/>
                  </a:cubicBezTo>
                  <a:cubicBezTo>
                    <a:pt x="285020" y="231252"/>
                    <a:pt x="285020" y="231728"/>
                    <a:pt x="285020" y="232014"/>
                  </a:cubicBezTo>
                  <a:cubicBezTo>
                    <a:pt x="284972" y="232395"/>
                    <a:pt x="284972" y="232776"/>
                    <a:pt x="285020" y="233157"/>
                  </a:cubicBezTo>
                  <a:lnTo>
                    <a:pt x="286449" y="234681"/>
                  </a:lnTo>
                  <a:cubicBezTo>
                    <a:pt x="287020" y="235443"/>
                    <a:pt x="287496" y="235634"/>
                    <a:pt x="286449" y="234681"/>
                  </a:cubicBezTo>
                  <a:cubicBezTo>
                    <a:pt x="285401" y="233729"/>
                    <a:pt x="283591" y="236681"/>
                    <a:pt x="281019" y="237919"/>
                  </a:cubicBezTo>
                  <a:cubicBezTo>
                    <a:pt x="278333" y="239796"/>
                    <a:pt x="275419" y="241339"/>
                    <a:pt x="272352" y="242492"/>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222" name="Freeform: Shape 3221">
              <a:extLst>
                <a:ext uri="{FF2B5EF4-FFF2-40B4-BE49-F238E27FC236}">
                  <a16:creationId xmlns:a16="http://schemas.microsoft.com/office/drawing/2014/main" xmlns="" id="{7EFE8A5F-8D0F-191C-3DBA-15A403B8D1D4}"/>
                </a:ext>
              </a:extLst>
            </p:cNvPr>
            <p:cNvSpPr/>
            <p:nvPr/>
          </p:nvSpPr>
          <p:spPr>
            <a:xfrm>
              <a:off x="3830722" y="1426762"/>
              <a:ext cx="77264" cy="57202"/>
            </a:xfrm>
            <a:custGeom>
              <a:avLst/>
              <a:gdLst>
                <a:gd name="connsiteX0" fmla="*/ 1362 w 77264"/>
                <a:gd name="connsiteY0" fmla="*/ 5592 h 57202"/>
                <a:gd name="connsiteX1" fmla="*/ 20983 w 77264"/>
                <a:gd name="connsiteY1" fmla="*/ 1401 h 57202"/>
                <a:gd name="connsiteX2" fmla="*/ 48606 w 77264"/>
                <a:gd name="connsiteY2" fmla="*/ 18355 h 57202"/>
                <a:gd name="connsiteX3" fmla="*/ 73847 w 77264"/>
                <a:gd name="connsiteY3" fmla="*/ 45216 h 57202"/>
                <a:gd name="connsiteX4" fmla="*/ 76323 w 77264"/>
                <a:gd name="connsiteY4" fmla="*/ 55408 h 57202"/>
                <a:gd name="connsiteX5" fmla="*/ 64608 w 77264"/>
                <a:gd name="connsiteY5" fmla="*/ 56455 h 57202"/>
                <a:gd name="connsiteX6" fmla="*/ 31175 w 77264"/>
                <a:gd name="connsiteY6" fmla="*/ 44930 h 57202"/>
                <a:gd name="connsiteX7" fmla="*/ 5267 w 77264"/>
                <a:gd name="connsiteY7" fmla="*/ 25404 h 57202"/>
                <a:gd name="connsiteX8" fmla="*/ 1362 w 77264"/>
                <a:gd name="connsiteY8" fmla="*/ 5592 h 57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264" h="57202">
                  <a:moveTo>
                    <a:pt x="1362" y="5592"/>
                  </a:moveTo>
                  <a:cubicBezTo>
                    <a:pt x="6343" y="162"/>
                    <a:pt x="14221" y="-1514"/>
                    <a:pt x="20983" y="1401"/>
                  </a:cubicBezTo>
                  <a:cubicBezTo>
                    <a:pt x="31356" y="4887"/>
                    <a:pt x="40805" y="10688"/>
                    <a:pt x="48606" y="18355"/>
                  </a:cubicBezTo>
                  <a:cubicBezTo>
                    <a:pt x="57940" y="26404"/>
                    <a:pt x="66399" y="35405"/>
                    <a:pt x="73847" y="45216"/>
                  </a:cubicBezTo>
                  <a:cubicBezTo>
                    <a:pt x="77466" y="50550"/>
                    <a:pt x="78038" y="53598"/>
                    <a:pt x="76323" y="55408"/>
                  </a:cubicBezTo>
                  <a:cubicBezTo>
                    <a:pt x="74609" y="57217"/>
                    <a:pt x="71847" y="57789"/>
                    <a:pt x="64608" y="56455"/>
                  </a:cubicBezTo>
                  <a:cubicBezTo>
                    <a:pt x="52978" y="54188"/>
                    <a:pt x="41729" y="50312"/>
                    <a:pt x="31175" y="44930"/>
                  </a:cubicBezTo>
                  <a:cubicBezTo>
                    <a:pt x="21202" y="40415"/>
                    <a:pt x="12354" y="33748"/>
                    <a:pt x="5267" y="25404"/>
                  </a:cubicBezTo>
                  <a:cubicBezTo>
                    <a:pt x="105" y="20184"/>
                    <a:pt x="-1429" y="12383"/>
                    <a:pt x="1362" y="559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223" name="Freeform: Shape 3222">
              <a:extLst>
                <a:ext uri="{FF2B5EF4-FFF2-40B4-BE49-F238E27FC236}">
                  <a16:creationId xmlns:a16="http://schemas.microsoft.com/office/drawing/2014/main" xmlns="" id="{3C046A97-ACF6-ECF5-1BDE-410038DCA6AB}"/>
                </a:ext>
              </a:extLst>
            </p:cNvPr>
            <p:cNvSpPr/>
            <p:nvPr/>
          </p:nvSpPr>
          <p:spPr>
            <a:xfrm>
              <a:off x="3718184" y="1300476"/>
              <a:ext cx="17087" cy="18236"/>
            </a:xfrm>
            <a:custGeom>
              <a:avLst/>
              <a:gdLst>
                <a:gd name="connsiteX0" fmla="*/ 15983 w 17087"/>
                <a:gd name="connsiteY0" fmla="*/ 910 h 18236"/>
                <a:gd name="connsiteX1" fmla="*/ 12839 w 17087"/>
                <a:gd name="connsiteY1" fmla="*/ 13006 h 18236"/>
                <a:gd name="connsiteX2" fmla="*/ 1124 w 17087"/>
                <a:gd name="connsiteY2" fmla="*/ 17388 h 18236"/>
                <a:gd name="connsiteX3" fmla="*/ 4172 w 17087"/>
                <a:gd name="connsiteY3" fmla="*/ 5196 h 18236"/>
                <a:gd name="connsiteX4" fmla="*/ 15983 w 17087"/>
                <a:gd name="connsiteY4" fmla="*/ 910 h 18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87" h="18236">
                  <a:moveTo>
                    <a:pt x="15983" y="910"/>
                  </a:moveTo>
                  <a:cubicBezTo>
                    <a:pt x="18269" y="3196"/>
                    <a:pt x="16840" y="8530"/>
                    <a:pt x="12839" y="13006"/>
                  </a:cubicBezTo>
                  <a:cubicBezTo>
                    <a:pt x="8839" y="17483"/>
                    <a:pt x="3314" y="19483"/>
                    <a:pt x="1124" y="17388"/>
                  </a:cubicBezTo>
                  <a:cubicBezTo>
                    <a:pt x="-1067" y="15292"/>
                    <a:pt x="-114" y="9863"/>
                    <a:pt x="4172" y="5196"/>
                  </a:cubicBezTo>
                  <a:cubicBezTo>
                    <a:pt x="8458" y="529"/>
                    <a:pt x="13697" y="-1281"/>
                    <a:pt x="15983" y="910"/>
                  </a:cubicBezTo>
                  <a:close/>
                </a:path>
              </a:pathLst>
            </a:custGeom>
            <a:solidFill>
              <a:srgbClr val="D58B94"/>
            </a:solidFill>
            <a:ln w="9525" cap="flat">
              <a:noFill/>
              <a:prstDash val="solid"/>
              <a:miter/>
            </a:ln>
          </p:spPr>
          <p:txBody>
            <a:bodyPr rtlCol="0" anchor="ctr"/>
            <a:lstStyle/>
            <a:p>
              <a:endParaRPr lang="en-IN"/>
            </a:p>
          </p:txBody>
        </p:sp>
        <p:sp>
          <p:nvSpPr>
            <p:cNvPr id="3224" name="Freeform: Shape 3223">
              <a:extLst>
                <a:ext uri="{FF2B5EF4-FFF2-40B4-BE49-F238E27FC236}">
                  <a16:creationId xmlns:a16="http://schemas.microsoft.com/office/drawing/2014/main" xmlns="" id="{4B7FF7A4-6F88-17B5-1C47-FDE865EE66F1}"/>
                </a:ext>
              </a:extLst>
            </p:cNvPr>
            <p:cNvSpPr/>
            <p:nvPr/>
          </p:nvSpPr>
          <p:spPr>
            <a:xfrm>
              <a:off x="3741316" y="1289944"/>
              <a:ext cx="17355" cy="16673"/>
            </a:xfrm>
            <a:custGeom>
              <a:avLst/>
              <a:gdLst>
                <a:gd name="connsiteX0" fmla="*/ 16283 w 17355"/>
                <a:gd name="connsiteY0" fmla="*/ 1345 h 16673"/>
                <a:gd name="connsiteX1" fmla="*/ 12854 w 17355"/>
                <a:gd name="connsiteY1" fmla="*/ 12394 h 16673"/>
                <a:gd name="connsiteX2" fmla="*/ 1043 w 17355"/>
                <a:gd name="connsiteY2" fmla="*/ 15632 h 16673"/>
                <a:gd name="connsiteX3" fmla="*/ 4662 w 17355"/>
                <a:gd name="connsiteY3" fmla="*/ 3821 h 16673"/>
                <a:gd name="connsiteX4" fmla="*/ 16283 w 17355"/>
                <a:gd name="connsiteY4" fmla="*/ 1345 h 16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55" h="16673">
                  <a:moveTo>
                    <a:pt x="16283" y="1345"/>
                  </a:moveTo>
                  <a:cubicBezTo>
                    <a:pt x="18473" y="3726"/>
                    <a:pt x="17235" y="8393"/>
                    <a:pt x="12854" y="12394"/>
                  </a:cubicBezTo>
                  <a:cubicBezTo>
                    <a:pt x="8472" y="16394"/>
                    <a:pt x="3329" y="17823"/>
                    <a:pt x="1043" y="15632"/>
                  </a:cubicBezTo>
                  <a:cubicBezTo>
                    <a:pt x="-1243" y="13442"/>
                    <a:pt x="281" y="7822"/>
                    <a:pt x="4662" y="3821"/>
                  </a:cubicBezTo>
                  <a:cubicBezTo>
                    <a:pt x="9044" y="-179"/>
                    <a:pt x="14092" y="-1132"/>
                    <a:pt x="16283" y="1345"/>
                  </a:cubicBezTo>
                  <a:close/>
                </a:path>
              </a:pathLst>
            </a:custGeom>
            <a:solidFill>
              <a:srgbClr val="D58B94"/>
            </a:solidFill>
            <a:ln w="9525" cap="flat">
              <a:noFill/>
              <a:prstDash val="solid"/>
              <a:miter/>
            </a:ln>
          </p:spPr>
          <p:txBody>
            <a:bodyPr rtlCol="0" anchor="ctr"/>
            <a:lstStyle/>
            <a:p>
              <a:endParaRPr lang="en-IN"/>
            </a:p>
          </p:txBody>
        </p:sp>
        <p:sp>
          <p:nvSpPr>
            <p:cNvPr id="3225" name="Freeform: Shape 3224">
              <a:extLst>
                <a:ext uri="{FF2B5EF4-FFF2-40B4-BE49-F238E27FC236}">
                  <a16:creationId xmlns:a16="http://schemas.microsoft.com/office/drawing/2014/main" xmlns="" id="{E386BD31-C0ED-E217-A299-6DC119CAD2A7}"/>
                </a:ext>
              </a:extLst>
            </p:cNvPr>
            <p:cNvSpPr/>
            <p:nvPr/>
          </p:nvSpPr>
          <p:spPr>
            <a:xfrm>
              <a:off x="3733457" y="1311705"/>
              <a:ext cx="15716" cy="16589"/>
            </a:xfrm>
            <a:custGeom>
              <a:avLst/>
              <a:gdLst>
                <a:gd name="connsiteX0" fmla="*/ 14617 w 15716"/>
                <a:gd name="connsiteY0" fmla="*/ 919 h 16589"/>
                <a:gd name="connsiteX1" fmla="*/ 11950 w 15716"/>
                <a:gd name="connsiteY1" fmla="*/ 12064 h 16589"/>
                <a:gd name="connsiteX2" fmla="*/ 1186 w 15716"/>
                <a:gd name="connsiteY2" fmla="*/ 15778 h 16589"/>
                <a:gd name="connsiteX3" fmla="*/ 3758 w 15716"/>
                <a:gd name="connsiteY3" fmla="*/ 4539 h 16589"/>
                <a:gd name="connsiteX4" fmla="*/ 14617 w 15716"/>
                <a:gd name="connsiteY4" fmla="*/ 919 h 16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16" h="16589">
                  <a:moveTo>
                    <a:pt x="14617" y="919"/>
                  </a:moveTo>
                  <a:cubicBezTo>
                    <a:pt x="16808" y="3110"/>
                    <a:pt x="15569" y="8063"/>
                    <a:pt x="11950" y="12064"/>
                  </a:cubicBezTo>
                  <a:cubicBezTo>
                    <a:pt x="8330" y="16064"/>
                    <a:pt x="3473" y="17683"/>
                    <a:pt x="1186" y="15778"/>
                  </a:cubicBezTo>
                  <a:cubicBezTo>
                    <a:pt x="-1100" y="13873"/>
                    <a:pt x="-52" y="8730"/>
                    <a:pt x="3758" y="4539"/>
                  </a:cubicBezTo>
                  <a:cubicBezTo>
                    <a:pt x="7568" y="348"/>
                    <a:pt x="12426" y="-1176"/>
                    <a:pt x="14617" y="919"/>
                  </a:cubicBezTo>
                  <a:close/>
                </a:path>
              </a:pathLst>
            </a:custGeom>
            <a:solidFill>
              <a:srgbClr val="D58B94"/>
            </a:solidFill>
            <a:ln w="9525" cap="flat">
              <a:noFill/>
              <a:prstDash val="solid"/>
              <a:miter/>
            </a:ln>
          </p:spPr>
          <p:txBody>
            <a:bodyPr rtlCol="0" anchor="ctr"/>
            <a:lstStyle/>
            <a:p>
              <a:endParaRPr lang="en-IN"/>
            </a:p>
          </p:txBody>
        </p:sp>
        <p:sp>
          <p:nvSpPr>
            <p:cNvPr id="3226" name="Freeform: Shape 3225">
              <a:extLst>
                <a:ext uri="{FF2B5EF4-FFF2-40B4-BE49-F238E27FC236}">
                  <a16:creationId xmlns:a16="http://schemas.microsoft.com/office/drawing/2014/main" xmlns="" id="{6C676AEA-726C-8A90-FDE1-81D2DFE64C95}"/>
                </a:ext>
              </a:extLst>
            </p:cNvPr>
            <p:cNvSpPr/>
            <p:nvPr/>
          </p:nvSpPr>
          <p:spPr>
            <a:xfrm>
              <a:off x="3673125" y="1391328"/>
              <a:ext cx="12117" cy="15863"/>
            </a:xfrm>
            <a:custGeom>
              <a:avLst/>
              <a:gdLst>
                <a:gd name="connsiteX0" fmla="*/ 9512 w 12117"/>
                <a:gd name="connsiteY0" fmla="*/ 544 h 15863"/>
                <a:gd name="connsiteX1" fmla="*/ 11036 w 12117"/>
                <a:gd name="connsiteY1" fmla="*/ 10069 h 15863"/>
                <a:gd name="connsiteX2" fmla="*/ 2844 w 12117"/>
                <a:gd name="connsiteY2" fmla="*/ 15594 h 15863"/>
                <a:gd name="connsiteX3" fmla="*/ 844 w 12117"/>
                <a:gd name="connsiteY3" fmla="*/ 5593 h 15863"/>
                <a:gd name="connsiteX4" fmla="*/ 9512 w 12117"/>
                <a:gd name="connsiteY4" fmla="*/ 544 h 15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5863">
                  <a:moveTo>
                    <a:pt x="9512" y="544"/>
                  </a:moveTo>
                  <a:cubicBezTo>
                    <a:pt x="12369" y="1878"/>
                    <a:pt x="12846" y="6259"/>
                    <a:pt x="11036" y="10069"/>
                  </a:cubicBezTo>
                  <a:cubicBezTo>
                    <a:pt x="9226" y="13879"/>
                    <a:pt x="5607" y="16737"/>
                    <a:pt x="2844" y="15594"/>
                  </a:cubicBezTo>
                  <a:cubicBezTo>
                    <a:pt x="82" y="14451"/>
                    <a:pt x="-870" y="9974"/>
                    <a:pt x="844" y="5593"/>
                  </a:cubicBezTo>
                  <a:cubicBezTo>
                    <a:pt x="2559" y="1211"/>
                    <a:pt x="6750" y="-1170"/>
                    <a:pt x="9512" y="544"/>
                  </a:cubicBezTo>
                  <a:close/>
                </a:path>
              </a:pathLst>
            </a:custGeom>
            <a:solidFill>
              <a:srgbClr val="D58B94"/>
            </a:solidFill>
            <a:ln w="9525" cap="flat">
              <a:noFill/>
              <a:prstDash val="solid"/>
              <a:miter/>
            </a:ln>
          </p:spPr>
          <p:txBody>
            <a:bodyPr rtlCol="0" anchor="ctr"/>
            <a:lstStyle/>
            <a:p>
              <a:endParaRPr lang="en-IN"/>
            </a:p>
          </p:txBody>
        </p:sp>
        <p:sp>
          <p:nvSpPr>
            <p:cNvPr id="3227" name="Freeform: Shape 3226">
              <a:extLst>
                <a:ext uri="{FF2B5EF4-FFF2-40B4-BE49-F238E27FC236}">
                  <a16:creationId xmlns:a16="http://schemas.microsoft.com/office/drawing/2014/main" xmlns="" id="{58EC8ECB-6D16-8B4E-C7E8-78759DF4FAAA}"/>
                </a:ext>
              </a:extLst>
            </p:cNvPr>
            <p:cNvSpPr/>
            <p:nvPr/>
          </p:nvSpPr>
          <p:spPr>
            <a:xfrm>
              <a:off x="3707933" y="1333834"/>
              <a:ext cx="19379" cy="23158"/>
            </a:xfrm>
            <a:custGeom>
              <a:avLst/>
              <a:gdLst>
                <a:gd name="connsiteX0" fmla="*/ 17471 w 19379"/>
                <a:gd name="connsiteY0" fmla="*/ 888 h 23158"/>
                <a:gd name="connsiteX1" fmla="*/ 15566 w 19379"/>
                <a:gd name="connsiteY1" fmla="*/ 15843 h 23158"/>
                <a:gd name="connsiteX2" fmla="*/ 2136 w 19379"/>
                <a:gd name="connsiteY2" fmla="*/ 22510 h 23158"/>
                <a:gd name="connsiteX3" fmla="*/ 3660 w 19379"/>
                <a:gd name="connsiteY3" fmla="*/ 7366 h 23158"/>
                <a:gd name="connsiteX4" fmla="*/ 17471 w 19379"/>
                <a:gd name="connsiteY4" fmla="*/ 888 h 23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9" h="23158">
                  <a:moveTo>
                    <a:pt x="17471" y="888"/>
                  </a:moveTo>
                  <a:cubicBezTo>
                    <a:pt x="20615" y="3365"/>
                    <a:pt x="19757" y="10413"/>
                    <a:pt x="15566" y="15843"/>
                  </a:cubicBezTo>
                  <a:cubicBezTo>
                    <a:pt x="11375" y="21272"/>
                    <a:pt x="5470" y="24606"/>
                    <a:pt x="2136" y="22510"/>
                  </a:cubicBezTo>
                  <a:cubicBezTo>
                    <a:pt x="-1198" y="20415"/>
                    <a:pt x="-626" y="13557"/>
                    <a:pt x="3660" y="7366"/>
                  </a:cubicBezTo>
                  <a:cubicBezTo>
                    <a:pt x="7946" y="1174"/>
                    <a:pt x="14328" y="-1588"/>
                    <a:pt x="17471" y="888"/>
                  </a:cubicBezTo>
                  <a:close/>
                </a:path>
              </a:pathLst>
            </a:custGeom>
            <a:solidFill>
              <a:srgbClr val="D58B94"/>
            </a:solidFill>
            <a:ln w="9525" cap="flat">
              <a:noFill/>
              <a:prstDash val="solid"/>
              <a:miter/>
            </a:ln>
          </p:spPr>
          <p:txBody>
            <a:bodyPr rtlCol="0" anchor="ctr"/>
            <a:lstStyle/>
            <a:p>
              <a:endParaRPr lang="en-IN"/>
            </a:p>
          </p:txBody>
        </p:sp>
        <p:sp>
          <p:nvSpPr>
            <p:cNvPr id="3228" name="Freeform: Shape 3227">
              <a:extLst>
                <a:ext uri="{FF2B5EF4-FFF2-40B4-BE49-F238E27FC236}">
                  <a16:creationId xmlns:a16="http://schemas.microsoft.com/office/drawing/2014/main" xmlns="" id="{840BD805-84A7-BCF1-EE0E-25D5455BA1EE}"/>
                </a:ext>
              </a:extLst>
            </p:cNvPr>
            <p:cNvSpPr/>
            <p:nvPr/>
          </p:nvSpPr>
          <p:spPr>
            <a:xfrm>
              <a:off x="3796427" y="1378074"/>
              <a:ext cx="6760" cy="6766"/>
            </a:xfrm>
            <a:custGeom>
              <a:avLst/>
              <a:gdLst>
                <a:gd name="connsiteX0" fmla="*/ 5748 w 6760"/>
                <a:gd name="connsiteY0" fmla="*/ 558 h 6766"/>
                <a:gd name="connsiteX1" fmla="*/ 5796 w 6760"/>
                <a:gd name="connsiteY1" fmla="*/ 5273 h 6766"/>
                <a:gd name="connsiteX2" fmla="*/ 5748 w 6760"/>
                <a:gd name="connsiteY2" fmla="*/ 5321 h 6766"/>
                <a:gd name="connsiteX3" fmla="*/ 986 w 6760"/>
                <a:gd name="connsiteY3" fmla="*/ 6178 h 6766"/>
                <a:gd name="connsiteX4" fmla="*/ 938 w 6760"/>
                <a:gd name="connsiteY4" fmla="*/ 1463 h 6766"/>
                <a:gd name="connsiteX5" fmla="*/ 986 w 6760"/>
                <a:gd name="connsiteY5" fmla="*/ 1416 h 6766"/>
                <a:gd name="connsiteX6" fmla="*/ 5748 w 6760"/>
                <a:gd name="connsiteY6" fmla="*/ 558 h 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0" h="6766">
                  <a:moveTo>
                    <a:pt x="5748" y="558"/>
                  </a:moveTo>
                  <a:cubicBezTo>
                    <a:pt x="7063" y="1844"/>
                    <a:pt x="7082" y="3959"/>
                    <a:pt x="5796" y="5273"/>
                  </a:cubicBezTo>
                  <a:cubicBezTo>
                    <a:pt x="5777" y="5292"/>
                    <a:pt x="5767" y="5302"/>
                    <a:pt x="5748" y="5321"/>
                  </a:cubicBezTo>
                  <a:cubicBezTo>
                    <a:pt x="4643" y="6826"/>
                    <a:pt x="2548" y="7197"/>
                    <a:pt x="986" y="6178"/>
                  </a:cubicBezTo>
                  <a:cubicBezTo>
                    <a:pt x="-329" y="4892"/>
                    <a:pt x="-348" y="2778"/>
                    <a:pt x="938" y="1463"/>
                  </a:cubicBezTo>
                  <a:cubicBezTo>
                    <a:pt x="957" y="1444"/>
                    <a:pt x="967" y="1435"/>
                    <a:pt x="986" y="1416"/>
                  </a:cubicBezTo>
                  <a:cubicBezTo>
                    <a:pt x="2091" y="-89"/>
                    <a:pt x="4186" y="-461"/>
                    <a:pt x="5748" y="558"/>
                  </a:cubicBezTo>
                  <a:close/>
                </a:path>
              </a:pathLst>
            </a:custGeom>
            <a:solidFill>
              <a:srgbClr val="D58B94"/>
            </a:solidFill>
            <a:ln w="9525" cap="flat">
              <a:noFill/>
              <a:prstDash val="solid"/>
              <a:miter/>
            </a:ln>
          </p:spPr>
          <p:txBody>
            <a:bodyPr rtlCol="0" anchor="ctr"/>
            <a:lstStyle/>
            <a:p>
              <a:endParaRPr lang="en-IN"/>
            </a:p>
          </p:txBody>
        </p:sp>
        <p:sp>
          <p:nvSpPr>
            <p:cNvPr id="3229" name="Freeform: Shape 3228">
              <a:extLst>
                <a:ext uri="{FF2B5EF4-FFF2-40B4-BE49-F238E27FC236}">
                  <a16:creationId xmlns:a16="http://schemas.microsoft.com/office/drawing/2014/main" xmlns="" id="{494D814E-87E3-7A51-6408-E9360A005EFB}"/>
                </a:ext>
              </a:extLst>
            </p:cNvPr>
            <p:cNvSpPr/>
            <p:nvPr/>
          </p:nvSpPr>
          <p:spPr>
            <a:xfrm>
              <a:off x="3776350" y="1383887"/>
              <a:ext cx="6581" cy="7067"/>
            </a:xfrm>
            <a:custGeom>
              <a:avLst/>
              <a:gdLst>
                <a:gd name="connsiteX0" fmla="*/ 5632 w 6581"/>
                <a:gd name="connsiteY0" fmla="*/ 366 h 7067"/>
                <a:gd name="connsiteX1" fmla="*/ 5632 w 6581"/>
                <a:gd name="connsiteY1" fmla="*/ 5224 h 7067"/>
                <a:gd name="connsiteX2" fmla="*/ 965 w 6581"/>
                <a:gd name="connsiteY2" fmla="*/ 6748 h 7067"/>
                <a:gd name="connsiteX3" fmla="*/ 965 w 6581"/>
                <a:gd name="connsiteY3" fmla="*/ 1795 h 7067"/>
                <a:gd name="connsiteX4" fmla="*/ 5632 w 6581"/>
                <a:gd name="connsiteY4" fmla="*/ 366 h 7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 h="7067">
                  <a:moveTo>
                    <a:pt x="5632" y="366"/>
                  </a:moveTo>
                  <a:cubicBezTo>
                    <a:pt x="6880" y="1747"/>
                    <a:pt x="6880" y="3842"/>
                    <a:pt x="5632" y="5224"/>
                  </a:cubicBezTo>
                  <a:cubicBezTo>
                    <a:pt x="4680" y="6833"/>
                    <a:pt x="2680" y="7491"/>
                    <a:pt x="965" y="6748"/>
                  </a:cubicBezTo>
                  <a:cubicBezTo>
                    <a:pt x="-340" y="5357"/>
                    <a:pt x="-340" y="3185"/>
                    <a:pt x="965" y="1795"/>
                  </a:cubicBezTo>
                  <a:cubicBezTo>
                    <a:pt x="1889" y="147"/>
                    <a:pt x="3946" y="-491"/>
                    <a:pt x="5632" y="366"/>
                  </a:cubicBezTo>
                  <a:close/>
                </a:path>
              </a:pathLst>
            </a:custGeom>
            <a:solidFill>
              <a:srgbClr val="D58B94"/>
            </a:solidFill>
            <a:ln w="9525" cap="flat">
              <a:noFill/>
              <a:prstDash val="solid"/>
              <a:miter/>
            </a:ln>
          </p:spPr>
          <p:txBody>
            <a:bodyPr rtlCol="0" anchor="ctr"/>
            <a:lstStyle/>
            <a:p>
              <a:endParaRPr lang="en-IN"/>
            </a:p>
          </p:txBody>
        </p:sp>
        <p:sp>
          <p:nvSpPr>
            <p:cNvPr id="3230" name="Freeform: Shape 3229">
              <a:extLst>
                <a:ext uri="{FF2B5EF4-FFF2-40B4-BE49-F238E27FC236}">
                  <a16:creationId xmlns:a16="http://schemas.microsoft.com/office/drawing/2014/main" xmlns="" id="{AE96F143-AF8B-65BE-D6E6-76ECB17A7435}"/>
                </a:ext>
              </a:extLst>
            </p:cNvPr>
            <p:cNvSpPr/>
            <p:nvPr/>
          </p:nvSpPr>
          <p:spPr>
            <a:xfrm>
              <a:off x="3789121" y="1362813"/>
              <a:ext cx="7518" cy="7659"/>
            </a:xfrm>
            <a:custGeom>
              <a:avLst/>
              <a:gdLst>
                <a:gd name="connsiteX0" fmla="*/ 6672 w 7518"/>
                <a:gd name="connsiteY0" fmla="*/ 675 h 7659"/>
                <a:gd name="connsiteX1" fmla="*/ 6101 w 7518"/>
                <a:gd name="connsiteY1" fmla="*/ 6009 h 7659"/>
                <a:gd name="connsiteX2" fmla="*/ 862 w 7518"/>
                <a:gd name="connsiteY2" fmla="*/ 7056 h 7659"/>
                <a:gd name="connsiteX3" fmla="*/ 1310 w 7518"/>
                <a:gd name="connsiteY3" fmla="*/ 1818 h 7659"/>
                <a:gd name="connsiteX4" fmla="*/ 1434 w 7518"/>
                <a:gd name="connsiteY4" fmla="*/ 1723 h 7659"/>
                <a:gd name="connsiteX5" fmla="*/ 6672 w 7518"/>
                <a:gd name="connsiteY5" fmla="*/ 675 h 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18" h="7659">
                  <a:moveTo>
                    <a:pt x="6672" y="675"/>
                  </a:moveTo>
                  <a:cubicBezTo>
                    <a:pt x="7977" y="2304"/>
                    <a:pt x="7720" y="4685"/>
                    <a:pt x="6101" y="6009"/>
                  </a:cubicBezTo>
                  <a:cubicBezTo>
                    <a:pt x="4901" y="7685"/>
                    <a:pt x="2615" y="8142"/>
                    <a:pt x="862" y="7056"/>
                  </a:cubicBezTo>
                  <a:cubicBezTo>
                    <a:pt x="-462" y="5485"/>
                    <a:pt x="-262" y="3142"/>
                    <a:pt x="1310" y="1818"/>
                  </a:cubicBezTo>
                  <a:cubicBezTo>
                    <a:pt x="1348" y="1789"/>
                    <a:pt x="1395" y="1751"/>
                    <a:pt x="1434" y="1723"/>
                  </a:cubicBezTo>
                  <a:cubicBezTo>
                    <a:pt x="3053" y="-87"/>
                    <a:pt x="5434" y="-563"/>
                    <a:pt x="6672" y="675"/>
                  </a:cubicBezTo>
                  <a:close/>
                </a:path>
              </a:pathLst>
            </a:custGeom>
            <a:solidFill>
              <a:srgbClr val="D58B94"/>
            </a:solidFill>
            <a:ln w="9525" cap="flat">
              <a:noFill/>
              <a:prstDash val="solid"/>
              <a:miter/>
            </a:ln>
          </p:spPr>
          <p:txBody>
            <a:bodyPr rtlCol="0" anchor="ctr"/>
            <a:lstStyle/>
            <a:p>
              <a:endParaRPr lang="en-IN"/>
            </a:p>
          </p:txBody>
        </p:sp>
        <p:sp>
          <p:nvSpPr>
            <p:cNvPr id="3231" name="Freeform: Shape 3230">
              <a:extLst>
                <a:ext uri="{FF2B5EF4-FFF2-40B4-BE49-F238E27FC236}">
                  <a16:creationId xmlns:a16="http://schemas.microsoft.com/office/drawing/2014/main" xmlns="" id="{2944D087-1B31-2E0E-6488-CE38035D8418}"/>
                </a:ext>
              </a:extLst>
            </p:cNvPr>
            <p:cNvSpPr/>
            <p:nvPr/>
          </p:nvSpPr>
          <p:spPr>
            <a:xfrm>
              <a:off x="3696706" y="1370850"/>
              <a:ext cx="12304" cy="16065"/>
            </a:xfrm>
            <a:custGeom>
              <a:avLst/>
              <a:gdLst>
                <a:gd name="connsiteX0" fmla="*/ 10505 w 12304"/>
                <a:gd name="connsiteY0" fmla="*/ 258 h 16065"/>
                <a:gd name="connsiteX1" fmla="*/ 10505 w 12304"/>
                <a:gd name="connsiteY1" fmla="*/ 10641 h 16065"/>
                <a:gd name="connsiteX2" fmla="*/ 2219 w 12304"/>
                <a:gd name="connsiteY2" fmla="*/ 15689 h 16065"/>
                <a:gd name="connsiteX3" fmla="*/ 1457 w 12304"/>
                <a:gd name="connsiteY3" fmla="*/ 6164 h 16065"/>
                <a:gd name="connsiteX4" fmla="*/ 10505 w 12304"/>
                <a:gd name="connsiteY4" fmla="*/ 258 h 16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4" h="16065">
                  <a:moveTo>
                    <a:pt x="10505" y="258"/>
                  </a:moveTo>
                  <a:cubicBezTo>
                    <a:pt x="12887" y="1687"/>
                    <a:pt x="12887" y="6354"/>
                    <a:pt x="10505" y="10641"/>
                  </a:cubicBezTo>
                  <a:cubicBezTo>
                    <a:pt x="8124" y="14927"/>
                    <a:pt x="4790" y="16927"/>
                    <a:pt x="2219" y="15689"/>
                  </a:cubicBezTo>
                  <a:cubicBezTo>
                    <a:pt x="-353" y="14451"/>
                    <a:pt x="-829" y="10164"/>
                    <a:pt x="1457" y="6164"/>
                  </a:cubicBezTo>
                  <a:cubicBezTo>
                    <a:pt x="3743" y="2163"/>
                    <a:pt x="8029" y="-980"/>
                    <a:pt x="10505" y="258"/>
                  </a:cubicBezTo>
                  <a:close/>
                </a:path>
              </a:pathLst>
            </a:custGeom>
            <a:solidFill>
              <a:srgbClr val="D58B94"/>
            </a:solidFill>
            <a:ln w="9525" cap="flat">
              <a:noFill/>
              <a:prstDash val="solid"/>
              <a:miter/>
            </a:ln>
          </p:spPr>
          <p:txBody>
            <a:bodyPr rtlCol="0" anchor="ctr"/>
            <a:lstStyle/>
            <a:p>
              <a:endParaRPr lang="en-IN"/>
            </a:p>
          </p:txBody>
        </p:sp>
        <p:sp>
          <p:nvSpPr>
            <p:cNvPr id="3232" name="Freeform: Shape 3231">
              <a:extLst>
                <a:ext uri="{FF2B5EF4-FFF2-40B4-BE49-F238E27FC236}">
                  <a16:creationId xmlns:a16="http://schemas.microsoft.com/office/drawing/2014/main" xmlns="" id="{FA6844C7-41CB-53BC-9944-CDD671F5EC76}"/>
                </a:ext>
              </a:extLst>
            </p:cNvPr>
            <p:cNvSpPr/>
            <p:nvPr/>
          </p:nvSpPr>
          <p:spPr>
            <a:xfrm>
              <a:off x="3691126" y="1391276"/>
              <a:ext cx="10893" cy="13982"/>
            </a:xfrm>
            <a:custGeom>
              <a:avLst/>
              <a:gdLst>
                <a:gd name="connsiteX0" fmla="*/ 8561 w 10893"/>
                <a:gd name="connsiteY0" fmla="*/ 501 h 13982"/>
                <a:gd name="connsiteX1" fmla="*/ 9894 w 10893"/>
                <a:gd name="connsiteY1" fmla="*/ 9169 h 13982"/>
                <a:gd name="connsiteX2" fmla="*/ 2370 w 10893"/>
                <a:gd name="connsiteY2" fmla="*/ 13646 h 13982"/>
                <a:gd name="connsiteX3" fmla="*/ 941 w 10893"/>
                <a:gd name="connsiteY3" fmla="*/ 4978 h 13982"/>
                <a:gd name="connsiteX4" fmla="*/ 8561 w 10893"/>
                <a:gd name="connsiteY4" fmla="*/ 501 h 13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93" h="13982">
                  <a:moveTo>
                    <a:pt x="8561" y="501"/>
                  </a:moveTo>
                  <a:cubicBezTo>
                    <a:pt x="11037" y="1644"/>
                    <a:pt x="11609" y="5549"/>
                    <a:pt x="9894" y="9169"/>
                  </a:cubicBezTo>
                  <a:cubicBezTo>
                    <a:pt x="8180" y="12789"/>
                    <a:pt x="4846" y="14789"/>
                    <a:pt x="2370" y="13646"/>
                  </a:cubicBezTo>
                  <a:cubicBezTo>
                    <a:pt x="-107" y="12503"/>
                    <a:pt x="-773" y="8693"/>
                    <a:pt x="941" y="4978"/>
                  </a:cubicBezTo>
                  <a:cubicBezTo>
                    <a:pt x="2656" y="1263"/>
                    <a:pt x="6180" y="-1118"/>
                    <a:pt x="8561" y="501"/>
                  </a:cubicBezTo>
                  <a:close/>
                </a:path>
              </a:pathLst>
            </a:custGeom>
            <a:solidFill>
              <a:srgbClr val="D58B94"/>
            </a:solidFill>
            <a:ln w="9525" cap="flat">
              <a:noFill/>
              <a:prstDash val="solid"/>
              <a:miter/>
            </a:ln>
          </p:spPr>
          <p:txBody>
            <a:bodyPr rtlCol="0" anchor="ctr"/>
            <a:lstStyle/>
            <a:p>
              <a:endParaRPr lang="en-IN"/>
            </a:p>
          </p:txBody>
        </p:sp>
        <p:sp>
          <p:nvSpPr>
            <p:cNvPr id="3233" name="Freeform: Shape 3232">
              <a:extLst>
                <a:ext uri="{FF2B5EF4-FFF2-40B4-BE49-F238E27FC236}">
                  <a16:creationId xmlns:a16="http://schemas.microsoft.com/office/drawing/2014/main" xmlns="" id="{7FAF3B46-AC57-CA53-6D31-B731A846BCC2}"/>
                </a:ext>
              </a:extLst>
            </p:cNvPr>
            <p:cNvSpPr/>
            <p:nvPr/>
          </p:nvSpPr>
          <p:spPr>
            <a:xfrm>
              <a:off x="3764749" y="1301792"/>
              <a:ext cx="6397" cy="6259"/>
            </a:xfrm>
            <a:custGeom>
              <a:avLst/>
              <a:gdLst>
                <a:gd name="connsiteX0" fmla="*/ 5994 w 6397"/>
                <a:gd name="connsiteY0" fmla="*/ 546 h 6259"/>
                <a:gd name="connsiteX1" fmla="*/ 4851 w 6397"/>
                <a:gd name="connsiteY1" fmla="*/ 4927 h 6259"/>
                <a:gd name="connsiteX2" fmla="*/ 374 w 6397"/>
                <a:gd name="connsiteY2" fmla="*/ 5689 h 6259"/>
                <a:gd name="connsiteX3" fmla="*/ 1613 w 6397"/>
                <a:gd name="connsiteY3" fmla="*/ 1213 h 6259"/>
                <a:gd name="connsiteX4" fmla="*/ 5994 w 6397"/>
                <a:gd name="connsiteY4" fmla="*/ 546 h 6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7" h="6259">
                  <a:moveTo>
                    <a:pt x="5994" y="546"/>
                  </a:moveTo>
                  <a:cubicBezTo>
                    <a:pt x="6947" y="1594"/>
                    <a:pt x="5994" y="3499"/>
                    <a:pt x="4851" y="4927"/>
                  </a:cubicBezTo>
                  <a:cubicBezTo>
                    <a:pt x="3708" y="6356"/>
                    <a:pt x="1327" y="6642"/>
                    <a:pt x="374" y="5689"/>
                  </a:cubicBezTo>
                  <a:cubicBezTo>
                    <a:pt x="-578" y="4737"/>
                    <a:pt x="374" y="2546"/>
                    <a:pt x="1613" y="1213"/>
                  </a:cubicBezTo>
                  <a:cubicBezTo>
                    <a:pt x="2851" y="-121"/>
                    <a:pt x="5137" y="-407"/>
                    <a:pt x="5994" y="546"/>
                  </a:cubicBezTo>
                  <a:close/>
                </a:path>
              </a:pathLst>
            </a:custGeom>
            <a:solidFill>
              <a:srgbClr val="D58B94"/>
            </a:solidFill>
            <a:ln w="9525" cap="flat">
              <a:noFill/>
              <a:prstDash val="solid"/>
              <a:miter/>
            </a:ln>
          </p:spPr>
          <p:txBody>
            <a:bodyPr rtlCol="0" anchor="ctr"/>
            <a:lstStyle/>
            <a:p>
              <a:endParaRPr lang="en-IN"/>
            </a:p>
          </p:txBody>
        </p:sp>
        <p:sp>
          <p:nvSpPr>
            <p:cNvPr id="3234" name="Freeform: Shape 3233">
              <a:extLst>
                <a:ext uri="{FF2B5EF4-FFF2-40B4-BE49-F238E27FC236}">
                  <a16:creationId xmlns:a16="http://schemas.microsoft.com/office/drawing/2014/main" xmlns="" id="{4A53366A-3F0C-B7B1-C75A-E55B8F2E76D9}"/>
                </a:ext>
              </a:extLst>
            </p:cNvPr>
            <p:cNvSpPr/>
            <p:nvPr/>
          </p:nvSpPr>
          <p:spPr>
            <a:xfrm>
              <a:off x="3759425" y="1314430"/>
              <a:ext cx="19187" cy="18865"/>
            </a:xfrm>
            <a:custGeom>
              <a:avLst/>
              <a:gdLst>
                <a:gd name="connsiteX0" fmla="*/ 17795 w 19187"/>
                <a:gd name="connsiteY0" fmla="*/ 1624 h 18865"/>
                <a:gd name="connsiteX1" fmla="*/ 14461 w 19187"/>
                <a:gd name="connsiteY1" fmla="*/ 14292 h 18865"/>
                <a:gd name="connsiteX2" fmla="*/ 1507 w 19187"/>
                <a:gd name="connsiteY2" fmla="*/ 17531 h 18865"/>
                <a:gd name="connsiteX3" fmla="*/ 4650 w 19187"/>
                <a:gd name="connsiteY3" fmla="*/ 4196 h 18865"/>
                <a:gd name="connsiteX4" fmla="*/ 17795 w 19187"/>
                <a:gd name="connsiteY4" fmla="*/ 1624 h 1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7" h="18865">
                  <a:moveTo>
                    <a:pt x="17795" y="1624"/>
                  </a:moveTo>
                  <a:cubicBezTo>
                    <a:pt x="20557" y="4482"/>
                    <a:pt x="19033" y="10101"/>
                    <a:pt x="14461" y="14292"/>
                  </a:cubicBezTo>
                  <a:cubicBezTo>
                    <a:pt x="9889" y="18483"/>
                    <a:pt x="4364" y="20293"/>
                    <a:pt x="1507" y="17531"/>
                  </a:cubicBezTo>
                  <a:cubicBezTo>
                    <a:pt x="-1350" y="14769"/>
                    <a:pt x="-112" y="8577"/>
                    <a:pt x="4650" y="4196"/>
                  </a:cubicBezTo>
                  <a:cubicBezTo>
                    <a:pt x="9413" y="-186"/>
                    <a:pt x="15318" y="-1329"/>
                    <a:pt x="17795" y="1624"/>
                  </a:cubicBezTo>
                  <a:close/>
                </a:path>
              </a:pathLst>
            </a:custGeom>
            <a:solidFill>
              <a:srgbClr val="D58B94"/>
            </a:solidFill>
            <a:ln w="9525" cap="flat">
              <a:noFill/>
              <a:prstDash val="solid"/>
              <a:miter/>
            </a:ln>
          </p:spPr>
          <p:txBody>
            <a:bodyPr rtlCol="0" anchor="ctr"/>
            <a:lstStyle/>
            <a:p>
              <a:endParaRPr lang="en-IN"/>
            </a:p>
          </p:txBody>
        </p:sp>
        <p:sp>
          <p:nvSpPr>
            <p:cNvPr id="3235" name="Freeform: Shape 3234">
              <a:extLst>
                <a:ext uri="{FF2B5EF4-FFF2-40B4-BE49-F238E27FC236}">
                  <a16:creationId xmlns:a16="http://schemas.microsoft.com/office/drawing/2014/main" xmlns="" id="{F37BA2B6-6246-FD53-1461-82BA3C29AC43}"/>
                </a:ext>
              </a:extLst>
            </p:cNvPr>
            <p:cNvSpPr/>
            <p:nvPr/>
          </p:nvSpPr>
          <p:spPr>
            <a:xfrm>
              <a:off x="3727354" y="1329945"/>
              <a:ext cx="26974" cy="29763"/>
            </a:xfrm>
            <a:custGeom>
              <a:avLst/>
              <a:gdLst>
                <a:gd name="connsiteX0" fmla="*/ 24625 w 26974"/>
                <a:gd name="connsiteY0" fmla="*/ 1825 h 29763"/>
                <a:gd name="connsiteX1" fmla="*/ 21291 w 26974"/>
                <a:gd name="connsiteY1" fmla="*/ 20875 h 29763"/>
                <a:gd name="connsiteX2" fmla="*/ 3003 w 26974"/>
                <a:gd name="connsiteY2" fmla="*/ 28686 h 29763"/>
                <a:gd name="connsiteX3" fmla="*/ 5194 w 26974"/>
                <a:gd name="connsiteY3" fmla="*/ 8207 h 29763"/>
                <a:gd name="connsiteX4" fmla="*/ 24625 w 26974"/>
                <a:gd name="connsiteY4" fmla="*/ 1825 h 2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74" h="29763">
                  <a:moveTo>
                    <a:pt x="24625" y="1825"/>
                  </a:moveTo>
                  <a:cubicBezTo>
                    <a:pt x="28912" y="5731"/>
                    <a:pt x="27006" y="14113"/>
                    <a:pt x="21291" y="20875"/>
                  </a:cubicBezTo>
                  <a:cubicBezTo>
                    <a:pt x="15576" y="27638"/>
                    <a:pt x="7671" y="31829"/>
                    <a:pt x="3003" y="28686"/>
                  </a:cubicBezTo>
                  <a:cubicBezTo>
                    <a:pt x="-1664" y="25543"/>
                    <a:pt x="-902" y="16303"/>
                    <a:pt x="5194" y="8207"/>
                  </a:cubicBezTo>
                  <a:cubicBezTo>
                    <a:pt x="11290" y="111"/>
                    <a:pt x="20529" y="-1985"/>
                    <a:pt x="24625" y="1825"/>
                  </a:cubicBezTo>
                  <a:close/>
                </a:path>
              </a:pathLst>
            </a:custGeom>
            <a:solidFill>
              <a:srgbClr val="D58B94"/>
            </a:solidFill>
            <a:ln w="9525" cap="flat">
              <a:noFill/>
              <a:prstDash val="solid"/>
              <a:miter/>
            </a:ln>
          </p:spPr>
          <p:txBody>
            <a:bodyPr rtlCol="0" anchor="ctr"/>
            <a:lstStyle/>
            <a:p>
              <a:endParaRPr lang="en-IN"/>
            </a:p>
          </p:txBody>
        </p:sp>
        <p:sp>
          <p:nvSpPr>
            <p:cNvPr id="3236" name="Freeform: Shape 3235">
              <a:extLst>
                <a:ext uri="{FF2B5EF4-FFF2-40B4-BE49-F238E27FC236}">
                  <a16:creationId xmlns:a16="http://schemas.microsoft.com/office/drawing/2014/main" xmlns="" id="{3363FBD6-F98A-31CD-2935-EEBFF3516E93}"/>
                </a:ext>
              </a:extLst>
            </p:cNvPr>
            <p:cNvSpPr/>
            <p:nvPr/>
          </p:nvSpPr>
          <p:spPr>
            <a:xfrm>
              <a:off x="3715511" y="1362573"/>
              <a:ext cx="13347" cy="17477"/>
            </a:xfrm>
            <a:custGeom>
              <a:avLst/>
              <a:gdLst>
                <a:gd name="connsiteX0" fmla="*/ 11513 w 13347"/>
                <a:gd name="connsiteY0" fmla="*/ 439 h 17477"/>
                <a:gd name="connsiteX1" fmla="*/ 11513 w 13347"/>
                <a:gd name="connsiteY1" fmla="*/ 11583 h 17477"/>
                <a:gd name="connsiteX2" fmla="*/ 1988 w 13347"/>
                <a:gd name="connsiteY2" fmla="*/ 17012 h 17477"/>
                <a:gd name="connsiteX3" fmla="*/ 1988 w 13347"/>
                <a:gd name="connsiteY3" fmla="*/ 5677 h 17477"/>
                <a:gd name="connsiteX4" fmla="*/ 11513 w 13347"/>
                <a:gd name="connsiteY4" fmla="*/ 439 h 1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7" h="17477">
                  <a:moveTo>
                    <a:pt x="11513" y="439"/>
                  </a:moveTo>
                  <a:cubicBezTo>
                    <a:pt x="13894" y="1963"/>
                    <a:pt x="13989" y="7106"/>
                    <a:pt x="11513" y="11583"/>
                  </a:cubicBezTo>
                  <a:cubicBezTo>
                    <a:pt x="9036" y="16060"/>
                    <a:pt x="4559" y="18536"/>
                    <a:pt x="1988" y="17012"/>
                  </a:cubicBezTo>
                  <a:cubicBezTo>
                    <a:pt x="-584" y="15488"/>
                    <a:pt x="-775" y="10345"/>
                    <a:pt x="1988" y="5677"/>
                  </a:cubicBezTo>
                  <a:cubicBezTo>
                    <a:pt x="4750" y="1010"/>
                    <a:pt x="8750" y="-990"/>
                    <a:pt x="11513" y="439"/>
                  </a:cubicBezTo>
                  <a:close/>
                </a:path>
              </a:pathLst>
            </a:custGeom>
            <a:solidFill>
              <a:srgbClr val="D58B94"/>
            </a:solidFill>
            <a:ln w="9525" cap="flat">
              <a:noFill/>
              <a:prstDash val="solid"/>
              <a:miter/>
            </a:ln>
          </p:spPr>
          <p:txBody>
            <a:bodyPr rtlCol="0" anchor="ctr"/>
            <a:lstStyle/>
            <a:p>
              <a:endParaRPr lang="en-IN"/>
            </a:p>
          </p:txBody>
        </p:sp>
        <p:sp>
          <p:nvSpPr>
            <p:cNvPr id="3237" name="Freeform: Shape 3236">
              <a:extLst>
                <a:ext uri="{FF2B5EF4-FFF2-40B4-BE49-F238E27FC236}">
                  <a16:creationId xmlns:a16="http://schemas.microsoft.com/office/drawing/2014/main" xmlns="" id="{7A306C92-7F1C-C1D5-4E92-BAD32E8C5820}"/>
                </a:ext>
              </a:extLst>
            </p:cNvPr>
            <p:cNvSpPr/>
            <p:nvPr/>
          </p:nvSpPr>
          <p:spPr>
            <a:xfrm>
              <a:off x="3709698" y="1388487"/>
              <a:ext cx="9829" cy="12406"/>
            </a:xfrm>
            <a:custGeom>
              <a:avLst/>
              <a:gdLst>
                <a:gd name="connsiteX0" fmla="*/ 7896 w 9829"/>
                <a:gd name="connsiteY0" fmla="*/ 338 h 12406"/>
                <a:gd name="connsiteX1" fmla="*/ 8848 w 9829"/>
                <a:gd name="connsiteY1" fmla="*/ 8339 h 12406"/>
                <a:gd name="connsiteX2" fmla="*/ 2085 w 9829"/>
                <a:gd name="connsiteY2" fmla="*/ 12053 h 12406"/>
                <a:gd name="connsiteX3" fmla="*/ 942 w 9829"/>
                <a:gd name="connsiteY3" fmla="*/ 4338 h 12406"/>
                <a:gd name="connsiteX4" fmla="*/ 7896 w 9829"/>
                <a:gd name="connsiteY4" fmla="*/ 338 h 1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9" h="12406">
                  <a:moveTo>
                    <a:pt x="7896" y="338"/>
                  </a:moveTo>
                  <a:cubicBezTo>
                    <a:pt x="9991" y="1481"/>
                    <a:pt x="10467" y="5005"/>
                    <a:pt x="8848" y="8339"/>
                  </a:cubicBezTo>
                  <a:cubicBezTo>
                    <a:pt x="7229" y="11672"/>
                    <a:pt x="4371" y="13101"/>
                    <a:pt x="2085" y="12053"/>
                  </a:cubicBezTo>
                  <a:cubicBezTo>
                    <a:pt x="-201" y="11006"/>
                    <a:pt x="-677" y="7767"/>
                    <a:pt x="942" y="4338"/>
                  </a:cubicBezTo>
                  <a:cubicBezTo>
                    <a:pt x="2561" y="909"/>
                    <a:pt x="5705" y="-805"/>
                    <a:pt x="7896" y="338"/>
                  </a:cubicBezTo>
                  <a:close/>
                </a:path>
              </a:pathLst>
            </a:custGeom>
            <a:solidFill>
              <a:srgbClr val="D58B94"/>
            </a:solidFill>
            <a:ln w="9525" cap="flat">
              <a:noFill/>
              <a:prstDash val="solid"/>
              <a:miter/>
            </a:ln>
          </p:spPr>
          <p:txBody>
            <a:bodyPr rtlCol="0" anchor="ctr"/>
            <a:lstStyle/>
            <a:p>
              <a:endParaRPr lang="en-IN"/>
            </a:p>
          </p:txBody>
        </p:sp>
        <p:sp>
          <p:nvSpPr>
            <p:cNvPr id="3238" name="Freeform: Shape 3237">
              <a:extLst>
                <a:ext uri="{FF2B5EF4-FFF2-40B4-BE49-F238E27FC236}">
                  <a16:creationId xmlns:a16="http://schemas.microsoft.com/office/drawing/2014/main" xmlns="" id="{EC851D76-089A-5B2A-D2E6-DA84E323FF49}"/>
                </a:ext>
              </a:extLst>
            </p:cNvPr>
            <p:cNvSpPr/>
            <p:nvPr/>
          </p:nvSpPr>
          <p:spPr>
            <a:xfrm>
              <a:off x="3715593" y="1406487"/>
              <a:ext cx="7875" cy="9283"/>
            </a:xfrm>
            <a:custGeom>
              <a:avLst/>
              <a:gdLst>
                <a:gd name="connsiteX0" fmla="*/ 6001 w 7875"/>
                <a:gd name="connsiteY0" fmla="*/ 245 h 9283"/>
                <a:gd name="connsiteX1" fmla="*/ 7144 w 7875"/>
                <a:gd name="connsiteY1" fmla="*/ 6150 h 9283"/>
                <a:gd name="connsiteX2" fmla="*/ 1905 w 7875"/>
                <a:gd name="connsiteY2" fmla="*/ 9008 h 9283"/>
                <a:gd name="connsiteX3" fmla="*/ 658 w 7875"/>
                <a:gd name="connsiteY3" fmla="*/ 3217 h 9283"/>
                <a:gd name="connsiteX4" fmla="*/ 667 w 7875"/>
                <a:gd name="connsiteY4" fmla="*/ 3198 h 9283"/>
                <a:gd name="connsiteX5" fmla="*/ 6001 w 7875"/>
                <a:gd name="connsiteY5" fmla="*/ 245 h 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5" h="9283">
                  <a:moveTo>
                    <a:pt x="6001" y="245"/>
                  </a:moveTo>
                  <a:cubicBezTo>
                    <a:pt x="7935" y="1569"/>
                    <a:pt x="8440" y="4198"/>
                    <a:pt x="7144" y="6150"/>
                  </a:cubicBezTo>
                  <a:cubicBezTo>
                    <a:pt x="6001" y="8532"/>
                    <a:pt x="3620" y="9865"/>
                    <a:pt x="1905" y="9008"/>
                  </a:cubicBezTo>
                  <a:cubicBezTo>
                    <a:pt x="-38" y="7751"/>
                    <a:pt x="-600" y="5160"/>
                    <a:pt x="658" y="3217"/>
                  </a:cubicBezTo>
                  <a:cubicBezTo>
                    <a:pt x="658" y="3207"/>
                    <a:pt x="667" y="3207"/>
                    <a:pt x="667" y="3198"/>
                  </a:cubicBezTo>
                  <a:cubicBezTo>
                    <a:pt x="1905" y="721"/>
                    <a:pt x="4287" y="-612"/>
                    <a:pt x="6001" y="245"/>
                  </a:cubicBezTo>
                  <a:close/>
                </a:path>
              </a:pathLst>
            </a:custGeom>
            <a:solidFill>
              <a:srgbClr val="D58B94"/>
            </a:solidFill>
            <a:ln w="9525" cap="flat">
              <a:noFill/>
              <a:prstDash val="solid"/>
              <a:miter/>
            </a:ln>
          </p:spPr>
          <p:txBody>
            <a:bodyPr rtlCol="0" anchor="ctr"/>
            <a:lstStyle/>
            <a:p>
              <a:endParaRPr lang="en-IN"/>
            </a:p>
          </p:txBody>
        </p:sp>
        <p:sp>
          <p:nvSpPr>
            <p:cNvPr id="3239" name="Freeform: Shape 3238">
              <a:extLst>
                <a:ext uri="{FF2B5EF4-FFF2-40B4-BE49-F238E27FC236}">
                  <a16:creationId xmlns:a16="http://schemas.microsoft.com/office/drawing/2014/main" xmlns="" id="{BA6CE9FB-E9E4-BFAA-C9F8-826CEBBEE837}"/>
                </a:ext>
              </a:extLst>
            </p:cNvPr>
            <p:cNvSpPr/>
            <p:nvPr/>
          </p:nvSpPr>
          <p:spPr>
            <a:xfrm>
              <a:off x="3722449" y="1389000"/>
              <a:ext cx="10023" cy="12820"/>
            </a:xfrm>
            <a:custGeom>
              <a:avLst/>
              <a:gdLst>
                <a:gd name="connsiteX0" fmla="*/ 10004 w 10023"/>
                <a:gd name="connsiteY0" fmla="*/ 3730 h 12820"/>
                <a:gd name="connsiteX1" fmla="*/ 5622 w 10023"/>
                <a:gd name="connsiteY1" fmla="*/ 12112 h 12820"/>
                <a:gd name="connsiteX2" fmla="*/ 698 w 10023"/>
                <a:gd name="connsiteY2" fmla="*/ 11379 h 12820"/>
                <a:gd name="connsiteX3" fmla="*/ 3 w 10023"/>
                <a:gd name="connsiteY3" fmla="*/ 9255 h 12820"/>
                <a:gd name="connsiteX4" fmla="*/ 4384 w 10023"/>
                <a:gd name="connsiteY4" fmla="*/ 682 h 12820"/>
                <a:gd name="connsiteX5" fmla="*/ 9318 w 10023"/>
                <a:gd name="connsiteY5" fmla="*/ 1406 h 12820"/>
                <a:gd name="connsiteX6" fmla="*/ 10004 w 10023"/>
                <a:gd name="connsiteY6" fmla="*/ 3730 h 12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3" h="12820">
                  <a:moveTo>
                    <a:pt x="10004" y="3730"/>
                  </a:moveTo>
                  <a:cubicBezTo>
                    <a:pt x="10128" y="7102"/>
                    <a:pt x="8461" y="10293"/>
                    <a:pt x="5622" y="12112"/>
                  </a:cubicBezTo>
                  <a:cubicBezTo>
                    <a:pt x="4060" y="13274"/>
                    <a:pt x="1851" y="12941"/>
                    <a:pt x="698" y="11379"/>
                  </a:cubicBezTo>
                  <a:cubicBezTo>
                    <a:pt x="241" y="10760"/>
                    <a:pt x="-7" y="10017"/>
                    <a:pt x="3" y="9255"/>
                  </a:cubicBezTo>
                  <a:cubicBezTo>
                    <a:pt x="-197" y="5816"/>
                    <a:pt x="1479" y="2540"/>
                    <a:pt x="4384" y="682"/>
                  </a:cubicBezTo>
                  <a:cubicBezTo>
                    <a:pt x="5946" y="-480"/>
                    <a:pt x="8156" y="-156"/>
                    <a:pt x="9318" y="1406"/>
                  </a:cubicBezTo>
                  <a:cubicBezTo>
                    <a:pt x="9813" y="2073"/>
                    <a:pt x="10052" y="2901"/>
                    <a:pt x="10004" y="3730"/>
                  </a:cubicBezTo>
                  <a:close/>
                </a:path>
              </a:pathLst>
            </a:custGeom>
            <a:solidFill>
              <a:srgbClr val="D58B94"/>
            </a:solidFill>
            <a:ln w="9525" cap="flat">
              <a:noFill/>
              <a:prstDash val="solid"/>
              <a:miter/>
            </a:ln>
          </p:spPr>
          <p:txBody>
            <a:bodyPr rtlCol="0" anchor="ctr"/>
            <a:lstStyle/>
            <a:p>
              <a:endParaRPr lang="en-IN"/>
            </a:p>
          </p:txBody>
        </p:sp>
        <p:sp>
          <p:nvSpPr>
            <p:cNvPr id="3240" name="Freeform: Shape 3239">
              <a:extLst>
                <a:ext uri="{FF2B5EF4-FFF2-40B4-BE49-F238E27FC236}">
                  <a16:creationId xmlns:a16="http://schemas.microsoft.com/office/drawing/2014/main" xmlns="" id="{8DA7BCC4-386E-BD00-2C0C-BC2418BDB42A}"/>
                </a:ext>
              </a:extLst>
            </p:cNvPr>
            <p:cNvSpPr/>
            <p:nvPr/>
          </p:nvSpPr>
          <p:spPr>
            <a:xfrm>
              <a:off x="3752121" y="1350960"/>
              <a:ext cx="13880" cy="15324"/>
            </a:xfrm>
            <a:custGeom>
              <a:avLst/>
              <a:gdLst>
                <a:gd name="connsiteX0" fmla="*/ 12526 w 13880"/>
                <a:gd name="connsiteY0" fmla="*/ 1098 h 15324"/>
                <a:gd name="connsiteX1" fmla="*/ 11193 w 13880"/>
                <a:gd name="connsiteY1" fmla="*/ 11099 h 15324"/>
                <a:gd name="connsiteX2" fmla="*/ 1668 w 13880"/>
                <a:gd name="connsiteY2" fmla="*/ 14624 h 15324"/>
                <a:gd name="connsiteX3" fmla="*/ 2430 w 13880"/>
                <a:gd name="connsiteY3" fmla="*/ 4241 h 15324"/>
                <a:gd name="connsiteX4" fmla="*/ 12526 w 13880"/>
                <a:gd name="connsiteY4" fmla="*/ 1098 h 15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0" h="15324">
                  <a:moveTo>
                    <a:pt x="12526" y="1098"/>
                  </a:moveTo>
                  <a:cubicBezTo>
                    <a:pt x="14812" y="3098"/>
                    <a:pt x="14050" y="7480"/>
                    <a:pt x="11193" y="11099"/>
                  </a:cubicBezTo>
                  <a:cubicBezTo>
                    <a:pt x="8336" y="14719"/>
                    <a:pt x="4240" y="16338"/>
                    <a:pt x="1668" y="14624"/>
                  </a:cubicBezTo>
                  <a:cubicBezTo>
                    <a:pt x="-904" y="12909"/>
                    <a:pt x="-428" y="8147"/>
                    <a:pt x="2430" y="4241"/>
                  </a:cubicBezTo>
                  <a:cubicBezTo>
                    <a:pt x="5287" y="336"/>
                    <a:pt x="10240" y="-1283"/>
                    <a:pt x="12526" y="1098"/>
                  </a:cubicBezTo>
                  <a:close/>
                </a:path>
              </a:pathLst>
            </a:custGeom>
            <a:solidFill>
              <a:srgbClr val="D58B94"/>
            </a:solidFill>
            <a:ln w="9525" cap="flat">
              <a:noFill/>
              <a:prstDash val="solid"/>
              <a:miter/>
            </a:ln>
          </p:spPr>
          <p:txBody>
            <a:bodyPr rtlCol="0" anchor="ctr"/>
            <a:lstStyle/>
            <a:p>
              <a:endParaRPr lang="en-IN"/>
            </a:p>
          </p:txBody>
        </p:sp>
        <p:sp>
          <p:nvSpPr>
            <p:cNvPr id="3241" name="Freeform: Shape 3240">
              <a:extLst>
                <a:ext uri="{FF2B5EF4-FFF2-40B4-BE49-F238E27FC236}">
                  <a16:creationId xmlns:a16="http://schemas.microsoft.com/office/drawing/2014/main" xmlns="" id="{E5B59DB3-C387-09CA-78B8-1134EB1B118A}"/>
                </a:ext>
              </a:extLst>
            </p:cNvPr>
            <p:cNvSpPr/>
            <p:nvPr/>
          </p:nvSpPr>
          <p:spPr>
            <a:xfrm>
              <a:off x="3733102" y="1367292"/>
              <a:ext cx="19310" cy="23834"/>
            </a:xfrm>
            <a:custGeom>
              <a:avLst/>
              <a:gdLst>
                <a:gd name="connsiteX0" fmla="*/ 16686 w 19310"/>
                <a:gd name="connsiteY0" fmla="*/ 959 h 23834"/>
                <a:gd name="connsiteX1" fmla="*/ 16686 w 19310"/>
                <a:gd name="connsiteY1" fmla="*/ 16104 h 23834"/>
                <a:gd name="connsiteX2" fmla="*/ 3161 w 19310"/>
                <a:gd name="connsiteY2" fmla="*/ 22962 h 23834"/>
                <a:gd name="connsiteX3" fmla="*/ 2684 w 19310"/>
                <a:gd name="connsiteY3" fmla="*/ 7245 h 23834"/>
                <a:gd name="connsiteX4" fmla="*/ 16686 w 19310"/>
                <a:gd name="connsiteY4" fmla="*/ 959 h 2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10" h="23834">
                  <a:moveTo>
                    <a:pt x="16686" y="959"/>
                  </a:moveTo>
                  <a:cubicBezTo>
                    <a:pt x="20401" y="3721"/>
                    <a:pt x="19925" y="10484"/>
                    <a:pt x="16686" y="16104"/>
                  </a:cubicBezTo>
                  <a:cubicBezTo>
                    <a:pt x="13448" y="21723"/>
                    <a:pt x="7161" y="25629"/>
                    <a:pt x="3161" y="22962"/>
                  </a:cubicBezTo>
                  <a:cubicBezTo>
                    <a:pt x="-840" y="20295"/>
                    <a:pt x="-1126" y="13437"/>
                    <a:pt x="2684" y="7245"/>
                  </a:cubicBezTo>
                  <a:cubicBezTo>
                    <a:pt x="6495" y="1054"/>
                    <a:pt x="13067" y="-1613"/>
                    <a:pt x="16686" y="959"/>
                  </a:cubicBezTo>
                  <a:close/>
                </a:path>
              </a:pathLst>
            </a:custGeom>
            <a:solidFill>
              <a:srgbClr val="D58B94"/>
            </a:solidFill>
            <a:ln w="9525" cap="flat">
              <a:noFill/>
              <a:prstDash val="solid"/>
              <a:miter/>
            </a:ln>
          </p:spPr>
          <p:txBody>
            <a:bodyPr rtlCol="0" anchor="ctr"/>
            <a:lstStyle/>
            <a:p>
              <a:endParaRPr lang="en-IN"/>
            </a:p>
          </p:txBody>
        </p:sp>
        <p:sp>
          <p:nvSpPr>
            <p:cNvPr id="3242" name="Freeform: Shape 3241">
              <a:extLst>
                <a:ext uri="{FF2B5EF4-FFF2-40B4-BE49-F238E27FC236}">
                  <a16:creationId xmlns:a16="http://schemas.microsoft.com/office/drawing/2014/main" xmlns="" id="{69A89255-1E82-358F-432D-1D11BD5C2CD9}"/>
                </a:ext>
              </a:extLst>
            </p:cNvPr>
            <p:cNvSpPr/>
            <p:nvPr/>
          </p:nvSpPr>
          <p:spPr>
            <a:xfrm>
              <a:off x="3766377" y="1336780"/>
              <a:ext cx="9359" cy="9758"/>
            </a:xfrm>
            <a:custGeom>
              <a:avLst/>
              <a:gdLst>
                <a:gd name="connsiteX0" fmla="*/ 8558 w 9359"/>
                <a:gd name="connsiteY0" fmla="*/ 705 h 9758"/>
                <a:gd name="connsiteX1" fmla="*/ 7319 w 9359"/>
                <a:gd name="connsiteY1" fmla="*/ 7372 h 9758"/>
                <a:gd name="connsiteX2" fmla="*/ 842 w 9359"/>
                <a:gd name="connsiteY2" fmla="*/ 9087 h 9758"/>
                <a:gd name="connsiteX3" fmla="*/ 2081 w 9359"/>
                <a:gd name="connsiteY3" fmla="*/ 2419 h 9758"/>
                <a:gd name="connsiteX4" fmla="*/ 8558 w 9359"/>
                <a:gd name="connsiteY4" fmla="*/ 705 h 9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9" h="9758">
                  <a:moveTo>
                    <a:pt x="8558" y="705"/>
                  </a:moveTo>
                  <a:cubicBezTo>
                    <a:pt x="9986" y="2134"/>
                    <a:pt x="9415" y="5086"/>
                    <a:pt x="7319" y="7372"/>
                  </a:cubicBezTo>
                  <a:cubicBezTo>
                    <a:pt x="5224" y="9659"/>
                    <a:pt x="2366" y="10421"/>
                    <a:pt x="842" y="9087"/>
                  </a:cubicBezTo>
                  <a:cubicBezTo>
                    <a:pt x="-682" y="7754"/>
                    <a:pt x="-110" y="4801"/>
                    <a:pt x="2081" y="2419"/>
                  </a:cubicBezTo>
                  <a:cubicBezTo>
                    <a:pt x="4271" y="38"/>
                    <a:pt x="7129" y="-724"/>
                    <a:pt x="8558" y="705"/>
                  </a:cubicBezTo>
                  <a:close/>
                </a:path>
              </a:pathLst>
            </a:custGeom>
            <a:solidFill>
              <a:srgbClr val="D58B94"/>
            </a:solidFill>
            <a:ln w="9525" cap="flat">
              <a:noFill/>
              <a:prstDash val="solid"/>
              <a:miter/>
            </a:ln>
          </p:spPr>
          <p:txBody>
            <a:bodyPr rtlCol="0" anchor="ctr"/>
            <a:lstStyle/>
            <a:p>
              <a:endParaRPr lang="en-IN"/>
            </a:p>
          </p:txBody>
        </p:sp>
        <p:sp>
          <p:nvSpPr>
            <p:cNvPr id="3243" name="Freeform: Shape 3242">
              <a:extLst>
                <a:ext uri="{FF2B5EF4-FFF2-40B4-BE49-F238E27FC236}">
                  <a16:creationId xmlns:a16="http://schemas.microsoft.com/office/drawing/2014/main" xmlns="" id="{42364336-3A45-E77D-5948-25EE03834E20}"/>
                </a:ext>
              </a:extLst>
            </p:cNvPr>
            <p:cNvSpPr/>
            <p:nvPr/>
          </p:nvSpPr>
          <p:spPr>
            <a:xfrm>
              <a:off x="3774527" y="1349540"/>
              <a:ext cx="7910" cy="8114"/>
            </a:xfrm>
            <a:custGeom>
              <a:avLst/>
              <a:gdLst>
                <a:gd name="connsiteX0" fmla="*/ 7170 w 7910"/>
                <a:gd name="connsiteY0" fmla="*/ 614 h 8114"/>
                <a:gd name="connsiteX1" fmla="*/ 6313 w 7910"/>
                <a:gd name="connsiteY1" fmla="*/ 6233 h 8114"/>
                <a:gd name="connsiteX2" fmla="*/ 789 w 7910"/>
                <a:gd name="connsiteY2" fmla="*/ 7567 h 8114"/>
                <a:gd name="connsiteX3" fmla="*/ 1550 w 7910"/>
                <a:gd name="connsiteY3" fmla="*/ 1947 h 8114"/>
                <a:gd name="connsiteX4" fmla="*/ 7170 w 7910"/>
                <a:gd name="connsiteY4" fmla="*/ 614 h 8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0" h="8114">
                  <a:moveTo>
                    <a:pt x="7170" y="614"/>
                  </a:moveTo>
                  <a:cubicBezTo>
                    <a:pt x="8408" y="1757"/>
                    <a:pt x="8027" y="4328"/>
                    <a:pt x="6313" y="6233"/>
                  </a:cubicBezTo>
                  <a:cubicBezTo>
                    <a:pt x="5103" y="8053"/>
                    <a:pt x="2693" y="8634"/>
                    <a:pt x="789" y="7567"/>
                  </a:cubicBezTo>
                  <a:cubicBezTo>
                    <a:pt x="-545" y="6424"/>
                    <a:pt x="-164" y="3852"/>
                    <a:pt x="1550" y="1947"/>
                  </a:cubicBezTo>
                  <a:cubicBezTo>
                    <a:pt x="3265" y="42"/>
                    <a:pt x="5837" y="-625"/>
                    <a:pt x="7170" y="614"/>
                  </a:cubicBezTo>
                  <a:close/>
                </a:path>
              </a:pathLst>
            </a:custGeom>
            <a:solidFill>
              <a:srgbClr val="D58B94"/>
            </a:solidFill>
            <a:ln w="9525" cap="flat">
              <a:noFill/>
              <a:prstDash val="solid"/>
              <a:miter/>
            </a:ln>
          </p:spPr>
          <p:txBody>
            <a:bodyPr rtlCol="0" anchor="ctr"/>
            <a:lstStyle/>
            <a:p>
              <a:endParaRPr lang="en-IN"/>
            </a:p>
          </p:txBody>
        </p:sp>
        <p:sp>
          <p:nvSpPr>
            <p:cNvPr id="3244" name="Freeform: Shape 3243">
              <a:extLst>
                <a:ext uri="{FF2B5EF4-FFF2-40B4-BE49-F238E27FC236}">
                  <a16:creationId xmlns:a16="http://schemas.microsoft.com/office/drawing/2014/main" xmlns="" id="{ADA1E41E-2CE3-3C37-2BEA-3AB1C08D540B}"/>
                </a:ext>
              </a:extLst>
            </p:cNvPr>
            <p:cNvSpPr/>
            <p:nvPr/>
          </p:nvSpPr>
          <p:spPr>
            <a:xfrm>
              <a:off x="3772118" y="1362512"/>
              <a:ext cx="11689" cy="12328"/>
            </a:xfrm>
            <a:custGeom>
              <a:avLst/>
              <a:gdLst>
                <a:gd name="connsiteX0" fmla="*/ 10436 w 11689"/>
                <a:gd name="connsiteY0" fmla="*/ 881 h 12328"/>
                <a:gd name="connsiteX1" fmla="*/ 9579 w 11689"/>
                <a:gd name="connsiteY1" fmla="*/ 9168 h 12328"/>
                <a:gd name="connsiteX2" fmla="*/ 1482 w 11689"/>
                <a:gd name="connsiteY2" fmla="*/ 11549 h 12328"/>
                <a:gd name="connsiteX3" fmla="*/ 2054 w 11689"/>
                <a:gd name="connsiteY3" fmla="*/ 2977 h 12328"/>
                <a:gd name="connsiteX4" fmla="*/ 10436 w 11689"/>
                <a:gd name="connsiteY4" fmla="*/ 881 h 12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9" h="12328">
                  <a:moveTo>
                    <a:pt x="10436" y="881"/>
                  </a:moveTo>
                  <a:cubicBezTo>
                    <a:pt x="12379" y="3434"/>
                    <a:pt x="11998" y="7063"/>
                    <a:pt x="9579" y="9168"/>
                  </a:cubicBezTo>
                  <a:cubicBezTo>
                    <a:pt x="7007" y="11930"/>
                    <a:pt x="3673" y="13264"/>
                    <a:pt x="1482" y="11549"/>
                  </a:cubicBezTo>
                  <a:cubicBezTo>
                    <a:pt x="-718" y="9016"/>
                    <a:pt x="-460" y="5196"/>
                    <a:pt x="2054" y="2977"/>
                  </a:cubicBezTo>
                  <a:cubicBezTo>
                    <a:pt x="4626" y="119"/>
                    <a:pt x="8436" y="-929"/>
                    <a:pt x="10436" y="881"/>
                  </a:cubicBezTo>
                  <a:close/>
                </a:path>
              </a:pathLst>
            </a:custGeom>
            <a:solidFill>
              <a:srgbClr val="D58B94"/>
            </a:solidFill>
            <a:ln w="9525" cap="flat">
              <a:noFill/>
              <a:prstDash val="solid"/>
              <a:miter/>
            </a:ln>
          </p:spPr>
          <p:txBody>
            <a:bodyPr rtlCol="0" anchor="ctr"/>
            <a:lstStyle/>
            <a:p>
              <a:endParaRPr lang="en-IN"/>
            </a:p>
          </p:txBody>
        </p:sp>
        <p:sp>
          <p:nvSpPr>
            <p:cNvPr id="3245" name="Freeform: Shape 3244">
              <a:extLst>
                <a:ext uri="{FF2B5EF4-FFF2-40B4-BE49-F238E27FC236}">
                  <a16:creationId xmlns:a16="http://schemas.microsoft.com/office/drawing/2014/main" xmlns="" id="{BD13B191-AD49-FFC5-3884-C23334C5B9B0}"/>
                </a:ext>
              </a:extLst>
            </p:cNvPr>
            <p:cNvSpPr/>
            <p:nvPr/>
          </p:nvSpPr>
          <p:spPr>
            <a:xfrm>
              <a:off x="3756664" y="1378667"/>
              <a:ext cx="13754" cy="15948"/>
            </a:xfrm>
            <a:custGeom>
              <a:avLst/>
              <a:gdLst>
                <a:gd name="connsiteX0" fmla="*/ 11698 w 13754"/>
                <a:gd name="connsiteY0" fmla="*/ 823 h 15948"/>
                <a:gd name="connsiteX1" fmla="*/ 11698 w 13754"/>
                <a:gd name="connsiteY1" fmla="*/ 11205 h 15948"/>
                <a:gd name="connsiteX2" fmla="*/ 2173 w 13754"/>
                <a:gd name="connsiteY2" fmla="*/ 15301 h 15948"/>
                <a:gd name="connsiteX3" fmla="*/ 2173 w 13754"/>
                <a:gd name="connsiteY3" fmla="*/ 4538 h 15948"/>
                <a:gd name="connsiteX4" fmla="*/ 11698 w 13754"/>
                <a:gd name="connsiteY4" fmla="*/ 823 h 1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4" h="15948">
                  <a:moveTo>
                    <a:pt x="11698" y="823"/>
                  </a:moveTo>
                  <a:cubicBezTo>
                    <a:pt x="14422" y="3747"/>
                    <a:pt x="14422" y="8281"/>
                    <a:pt x="11698" y="11205"/>
                  </a:cubicBezTo>
                  <a:cubicBezTo>
                    <a:pt x="9126" y="15111"/>
                    <a:pt x="5030" y="17016"/>
                    <a:pt x="2173" y="15301"/>
                  </a:cubicBezTo>
                  <a:cubicBezTo>
                    <a:pt x="-742" y="12310"/>
                    <a:pt x="-742" y="7529"/>
                    <a:pt x="2173" y="4538"/>
                  </a:cubicBezTo>
                  <a:cubicBezTo>
                    <a:pt x="4744" y="537"/>
                    <a:pt x="9316" y="-1177"/>
                    <a:pt x="11698" y="823"/>
                  </a:cubicBezTo>
                  <a:close/>
                </a:path>
              </a:pathLst>
            </a:custGeom>
            <a:solidFill>
              <a:srgbClr val="D58B94"/>
            </a:solidFill>
            <a:ln w="9525" cap="flat">
              <a:noFill/>
              <a:prstDash val="solid"/>
              <a:miter/>
            </a:ln>
          </p:spPr>
          <p:txBody>
            <a:bodyPr rtlCol="0" anchor="ctr"/>
            <a:lstStyle/>
            <a:p>
              <a:endParaRPr lang="en-IN"/>
            </a:p>
          </p:txBody>
        </p:sp>
        <p:sp>
          <p:nvSpPr>
            <p:cNvPr id="3246" name="Freeform: Shape 3245">
              <a:extLst>
                <a:ext uri="{FF2B5EF4-FFF2-40B4-BE49-F238E27FC236}">
                  <a16:creationId xmlns:a16="http://schemas.microsoft.com/office/drawing/2014/main" xmlns="" id="{FFCB6397-99AF-AE79-7C8A-D96E9ECDEF22}"/>
                </a:ext>
              </a:extLst>
            </p:cNvPr>
            <p:cNvSpPr/>
            <p:nvPr/>
          </p:nvSpPr>
          <p:spPr>
            <a:xfrm>
              <a:off x="3731731" y="1397798"/>
              <a:ext cx="12878" cy="15434"/>
            </a:xfrm>
            <a:custGeom>
              <a:avLst/>
              <a:gdLst>
                <a:gd name="connsiteX0" fmla="*/ 10247 w 12878"/>
                <a:gd name="connsiteY0" fmla="*/ 457 h 15434"/>
                <a:gd name="connsiteX1" fmla="*/ 11675 w 12878"/>
                <a:gd name="connsiteY1" fmla="*/ 10649 h 15434"/>
                <a:gd name="connsiteX2" fmla="*/ 2912 w 12878"/>
                <a:gd name="connsiteY2" fmla="*/ 15125 h 15434"/>
                <a:gd name="connsiteX3" fmla="*/ 1102 w 12878"/>
                <a:gd name="connsiteY3" fmla="*/ 5600 h 15434"/>
                <a:gd name="connsiteX4" fmla="*/ 10247 w 12878"/>
                <a:gd name="connsiteY4" fmla="*/ 457 h 15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5434">
                  <a:moveTo>
                    <a:pt x="10247" y="457"/>
                  </a:moveTo>
                  <a:cubicBezTo>
                    <a:pt x="13094" y="3076"/>
                    <a:pt x="13695" y="7343"/>
                    <a:pt x="11675" y="10649"/>
                  </a:cubicBezTo>
                  <a:cubicBezTo>
                    <a:pt x="10409" y="14240"/>
                    <a:pt x="6560" y="16202"/>
                    <a:pt x="2912" y="15125"/>
                  </a:cubicBezTo>
                  <a:cubicBezTo>
                    <a:pt x="-126" y="12935"/>
                    <a:pt x="-917" y="8753"/>
                    <a:pt x="1102" y="5600"/>
                  </a:cubicBezTo>
                  <a:cubicBezTo>
                    <a:pt x="3008" y="1219"/>
                    <a:pt x="7294" y="-1067"/>
                    <a:pt x="10247" y="457"/>
                  </a:cubicBezTo>
                  <a:close/>
                </a:path>
              </a:pathLst>
            </a:custGeom>
            <a:solidFill>
              <a:srgbClr val="D58B94"/>
            </a:solidFill>
            <a:ln w="9525" cap="flat">
              <a:noFill/>
              <a:prstDash val="solid"/>
              <a:miter/>
            </a:ln>
          </p:spPr>
          <p:txBody>
            <a:bodyPr rtlCol="0" anchor="ctr"/>
            <a:lstStyle/>
            <a:p>
              <a:endParaRPr lang="en-IN"/>
            </a:p>
          </p:txBody>
        </p:sp>
        <p:sp>
          <p:nvSpPr>
            <p:cNvPr id="3247" name="Freeform: Shape 3246">
              <a:extLst>
                <a:ext uri="{FF2B5EF4-FFF2-40B4-BE49-F238E27FC236}">
                  <a16:creationId xmlns:a16="http://schemas.microsoft.com/office/drawing/2014/main" xmlns="" id="{3CB1B329-D9F1-7750-0A21-7958D78AA7B1}"/>
                </a:ext>
              </a:extLst>
            </p:cNvPr>
            <p:cNvSpPr/>
            <p:nvPr/>
          </p:nvSpPr>
          <p:spPr>
            <a:xfrm>
              <a:off x="3747706" y="1406367"/>
              <a:ext cx="4960" cy="5752"/>
            </a:xfrm>
            <a:custGeom>
              <a:avLst/>
              <a:gdLst>
                <a:gd name="connsiteX0" fmla="*/ 3797 w 4960"/>
                <a:gd name="connsiteY0" fmla="*/ 175 h 5752"/>
                <a:gd name="connsiteX1" fmla="*/ 4464 w 4960"/>
                <a:gd name="connsiteY1" fmla="*/ 3985 h 5752"/>
                <a:gd name="connsiteX2" fmla="*/ 1130 w 4960"/>
                <a:gd name="connsiteY2" fmla="*/ 5604 h 5752"/>
                <a:gd name="connsiteX3" fmla="*/ 463 w 4960"/>
                <a:gd name="connsiteY3" fmla="*/ 1889 h 5752"/>
                <a:gd name="connsiteX4" fmla="*/ 463 w 4960"/>
                <a:gd name="connsiteY4" fmla="*/ 1889 h 5752"/>
                <a:gd name="connsiteX5" fmla="*/ 3797 w 4960"/>
                <a:gd name="connsiteY5" fmla="*/ 175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0" h="5752">
                  <a:moveTo>
                    <a:pt x="3797" y="175"/>
                  </a:moveTo>
                  <a:cubicBezTo>
                    <a:pt x="5016" y="1051"/>
                    <a:pt x="5312" y="2746"/>
                    <a:pt x="4464" y="3985"/>
                  </a:cubicBezTo>
                  <a:cubicBezTo>
                    <a:pt x="3968" y="5337"/>
                    <a:pt x="2492" y="6052"/>
                    <a:pt x="1130" y="5604"/>
                  </a:cubicBezTo>
                  <a:cubicBezTo>
                    <a:pt x="-80" y="4766"/>
                    <a:pt x="-375" y="3099"/>
                    <a:pt x="463" y="1889"/>
                  </a:cubicBezTo>
                  <a:cubicBezTo>
                    <a:pt x="463" y="1889"/>
                    <a:pt x="463" y="1889"/>
                    <a:pt x="463" y="1889"/>
                  </a:cubicBezTo>
                  <a:cubicBezTo>
                    <a:pt x="1606" y="365"/>
                    <a:pt x="2749" y="-397"/>
                    <a:pt x="3797" y="175"/>
                  </a:cubicBezTo>
                  <a:close/>
                </a:path>
              </a:pathLst>
            </a:custGeom>
            <a:solidFill>
              <a:srgbClr val="D58B94"/>
            </a:solidFill>
            <a:ln w="9525" cap="flat">
              <a:noFill/>
              <a:prstDash val="solid"/>
              <a:miter/>
            </a:ln>
          </p:spPr>
          <p:txBody>
            <a:bodyPr rtlCol="0" anchor="ctr"/>
            <a:lstStyle/>
            <a:p>
              <a:endParaRPr lang="en-IN"/>
            </a:p>
          </p:txBody>
        </p:sp>
        <p:sp>
          <p:nvSpPr>
            <p:cNvPr id="3248" name="Freeform: Shape 3247">
              <a:extLst>
                <a:ext uri="{FF2B5EF4-FFF2-40B4-BE49-F238E27FC236}">
                  <a16:creationId xmlns:a16="http://schemas.microsoft.com/office/drawing/2014/main" xmlns="" id="{5F746AA2-5ED3-3577-69E6-1C449A039B90}"/>
                </a:ext>
              </a:extLst>
            </p:cNvPr>
            <p:cNvSpPr/>
            <p:nvPr/>
          </p:nvSpPr>
          <p:spPr>
            <a:xfrm>
              <a:off x="3696076" y="1332324"/>
              <a:ext cx="12979" cy="15470"/>
            </a:xfrm>
            <a:custGeom>
              <a:avLst/>
              <a:gdLst>
                <a:gd name="connsiteX0" fmla="*/ 11707 w 12979"/>
                <a:gd name="connsiteY0" fmla="*/ 684 h 15470"/>
                <a:gd name="connsiteX1" fmla="*/ 10374 w 12979"/>
                <a:gd name="connsiteY1" fmla="*/ 10686 h 15470"/>
                <a:gd name="connsiteX2" fmla="*/ 5611 w 12979"/>
                <a:gd name="connsiteY2" fmla="*/ 14877 h 15470"/>
                <a:gd name="connsiteX3" fmla="*/ 1516 w 12979"/>
                <a:gd name="connsiteY3" fmla="*/ 14877 h 15470"/>
                <a:gd name="connsiteX4" fmla="*/ 87 w 12979"/>
                <a:gd name="connsiteY4" fmla="*/ 10781 h 15470"/>
                <a:gd name="connsiteX5" fmla="*/ 2754 w 12979"/>
                <a:gd name="connsiteY5" fmla="*/ 4875 h 15470"/>
                <a:gd name="connsiteX6" fmla="*/ 11707 w 12979"/>
                <a:gd name="connsiteY6" fmla="*/ 684 h 15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79" h="15470">
                  <a:moveTo>
                    <a:pt x="11707" y="684"/>
                  </a:moveTo>
                  <a:cubicBezTo>
                    <a:pt x="13803" y="2304"/>
                    <a:pt x="13231" y="6685"/>
                    <a:pt x="10374" y="10686"/>
                  </a:cubicBezTo>
                  <a:cubicBezTo>
                    <a:pt x="9212" y="12505"/>
                    <a:pt x="7564" y="13953"/>
                    <a:pt x="5611" y="14877"/>
                  </a:cubicBezTo>
                  <a:cubicBezTo>
                    <a:pt x="4354" y="15648"/>
                    <a:pt x="2773" y="15648"/>
                    <a:pt x="1516" y="14877"/>
                  </a:cubicBezTo>
                  <a:cubicBezTo>
                    <a:pt x="296" y="13895"/>
                    <a:pt x="-256" y="12305"/>
                    <a:pt x="87" y="10781"/>
                  </a:cubicBezTo>
                  <a:cubicBezTo>
                    <a:pt x="601" y="8666"/>
                    <a:pt x="1506" y="6656"/>
                    <a:pt x="2754" y="4875"/>
                  </a:cubicBezTo>
                  <a:cubicBezTo>
                    <a:pt x="5611" y="684"/>
                    <a:pt x="9707" y="-1125"/>
                    <a:pt x="11707" y="684"/>
                  </a:cubicBezTo>
                  <a:close/>
                </a:path>
              </a:pathLst>
            </a:custGeom>
            <a:solidFill>
              <a:srgbClr val="D58B94"/>
            </a:solidFill>
            <a:ln w="9525" cap="flat">
              <a:noFill/>
              <a:prstDash val="solid"/>
              <a:miter/>
            </a:ln>
          </p:spPr>
          <p:txBody>
            <a:bodyPr rtlCol="0" anchor="ctr"/>
            <a:lstStyle/>
            <a:p>
              <a:endParaRPr lang="en-IN"/>
            </a:p>
          </p:txBody>
        </p:sp>
        <p:sp>
          <p:nvSpPr>
            <p:cNvPr id="3249" name="Freeform: Shape 3248">
              <a:extLst>
                <a:ext uri="{FF2B5EF4-FFF2-40B4-BE49-F238E27FC236}">
                  <a16:creationId xmlns:a16="http://schemas.microsoft.com/office/drawing/2014/main" xmlns="" id="{7AD8693A-F43C-0BB2-194F-AF2FD903008B}"/>
                </a:ext>
              </a:extLst>
            </p:cNvPr>
            <p:cNvSpPr/>
            <p:nvPr/>
          </p:nvSpPr>
          <p:spPr>
            <a:xfrm>
              <a:off x="3681182" y="1363485"/>
              <a:ext cx="14041" cy="18716"/>
            </a:xfrm>
            <a:custGeom>
              <a:avLst/>
              <a:gdLst>
                <a:gd name="connsiteX0" fmla="*/ 12027 w 14041"/>
                <a:gd name="connsiteY0" fmla="*/ 384 h 18716"/>
                <a:gd name="connsiteX1" fmla="*/ 12027 w 14041"/>
                <a:gd name="connsiteY1" fmla="*/ 12386 h 18716"/>
                <a:gd name="connsiteX2" fmla="*/ 2502 w 14041"/>
                <a:gd name="connsiteY2" fmla="*/ 18291 h 18716"/>
                <a:gd name="connsiteX3" fmla="*/ 1645 w 14041"/>
                <a:gd name="connsiteY3" fmla="*/ 7052 h 18716"/>
                <a:gd name="connsiteX4" fmla="*/ 12027 w 14041"/>
                <a:gd name="connsiteY4" fmla="*/ 384 h 1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41" h="18716">
                  <a:moveTo>
                    <a:pt x="12027" y="384"/>
                  </a:moveTo>
                  <a:cubicBezTo>
                    <a:pt x="14790" y="2003"/>
                    <a:pt x="14599" y="7432"/>
                    <a:pt x="12027" y="12386"/>
                  </a:cubicBezTo>
                  <a:cubicBezTo>
                    <a:pt x="9456" y="17339"/>
                    <a:pt x="5646" y="19720"/>
                    <a:pt x="2502" y="18291"/>
                  </a:cubicBezTo>
                  <a:cubicBezTo>
                    <a:pt x="-641" y="16862"/>
                    <a:pt x="-736" y="11814"/>
                    <a:pt x="1645" y="7052"/>
                  </a:cubicBezTo>
                  <a:cubicBezTo>
                    <a:pt x="4026" y="2289"/>
                    <a:pt x="9360" y="-1235"/>
                    <a:pt x="12027" y="384"/>
                  </a:cubicBezTo>
                  <a:close/>
                </a:path>
              </a:pathLst>
            </a:custGeom>
            <a:solidFill>
              <a:srgbClr val="D58B94"/>
            </a:solidFill>
            <a:ln w="9525" cap="flat">
              <a:noFill/>
              <a:prstDash val="solid"/>
              <a:miter/>
            </a:ln>
          </p:spPr>
          <p:txBody>
            <a:bodyPr rtlCol="0" anchor="ctr"/>
            <a:lstStyle/>
            <a:p>
              <a:endParaRPr lang="en-IN"/>
            </a:p>
          </p:txBody>
        </p:sp>
        <p:sp>
          <p:nvSpPr>
            <p:cNvPr id="3250" name="Freeform: Shape 3249">
              <a:extLst>
                <a:ext uri="{FF2B5EF4-FFF2-40B4-BE49-F238E27FC236}">
                  <a16:creationId xmlns:a16="http://schemas.microsoft.com/office/drawing/2014/main" xmlns="" id="{0FA92CE6-1172-83C3-29CC-073A4DEFAB63}"/>
                </a:ext>
              </a:extLst>
            </p:cNvPr>
            <p:cNvSpPr/>
            <p:nvPr/>
          </p:nvSpPr>
          <p:spPr>
            <a:xfrm>
              <a:off x="3772991" y="1400879"/>
              <a:ext cx="8570" cy="9718"/>
            </a:xfrm>
            <a:custGeom>
              <a:avLst/>
              <a:gdLst>
                <a:gd name="connsiteX0" fmla="*/ 6896 w 8570"/>
                <a:gd name="connsiteY0" fmla="*/ 424 h 9718"/>
                <a:gd name="connsiteX1" fmla="*/ 7658 w 8570"/>
                <a:gd name="connsiteY1" fmla="*/ 6901 h 9718"/>
                <a:gd name="connsiteX2" fmla="*/ 1753 w 8570"/>
                <a:gd name="connsiteY2" fmla="*/ 9377 h 9718"/>
                <a:gd name="connsiteX3" fmla="*/ 895 w 8570"/>
                <a:gd name="connsiteY3" fmla="*/ 2805 h 9718"/>
                <a:gd name="connsiteX4" fmla="*/ 6553 w 8570"/>
                <a:gd name="connsiteY4" fmla="*/ 271 h 9718"/>
                <a:gd name="connsiteX5" fmla="*/ 6896 w 8570"/>
                <a:gd name="connsiteY5" fmla="*/ 424 h 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0" h="9718">
                  <a:moveTo>
                    <a:pt x="6896" y="424"/>
                  </a:moveTo>
                  <a:cubicBezTo>
                    <a:pt x="8773" y="2062"/>
                    <a:pt x="9106" y="4862"/>
                    <a:pt x="7658" y="6901"/>
                  </a:cubicBezTo>
                  <a:cubicBezTo>
                    <a:pt x="6696" y="9196"/>
                    <a:pt x="4067" y="10301"/>
                    <a:pt x="1753" y="9377"/>
                  </a:cubicBezTo>
                  <a:cubicBezTo>
                    <a:pt x="-219" y="7748"/>
                    <a:pt x="-591" y="4881"/>
                    <a:pt x="895" y="2805"/>
                  </a:cubicBezTo>
                  <a:cubicBezTo>
                    <a:pt x="1762" y="547"/>
                    <a:pt x="4286" y="-586"/>
                    <a:pt x="6553" y="271"/>
                  </a:cubicBezTo>
                  <a:cubicBezTo>
                    <a:pt x="6667" y="319"/>
                    <a:pt x="6782" y="366"/>
                    <a:pt x="6896" y="424"/>
                  </a:cubicBezTo>
                  <a:close/>
                </a:path>
              </a:pathLst>
            </a:custGeom>
            <a:solidFill>
              <a:srgbClr val="D58B94"/>
            </a:solidFill>
            <a:ln w="9525" cap="flat">
              <a:noFill/>
              <a:prstDash val="solid"/>
              <a:miter/>
            </a:ln>
          </p:spPr>
          <p:txBody>
            <a:bodyPr rtlCol="0" anchor="ctr"/>
            <a:lstStyle/>
            <a:p>
              <a:endParaRPr lang="en-IN"/>
            </a:p>
          </p:txBody>
        </p:sp>
        <p:sp>
          <p:nvSpPr>
            <p:cNvPr id="3251" name="Freeform: Shape 3250">
              <a:extLst>
                <a:ext uri="{FF2B5EF4-FFF2-40B4-BE49-F238E27FC236}">
                  <a16:creationId xmlns:a16="http://schemas.microsoft.com/office/drawing/2014/main" xmlns="" id="{3AE51461-A2EE-58FF-6231-5B65864B4077}"/>
                </a:ext>
              </a:extLst>
            </p:cNvPr>
            <p:cNvSpPr/>
            <p:nvPr/>
          </p:nvSpPr>
          <p:spPr>
            <a:xfrm>
              <a:off x="3758004" y="1395934"/>
              <a:ext cx="12707" cy="14524"/>
            </a:xfrm>
            <a:custGeom>
              <a:avLst/>
              <a:gdLst>
                <a:gd name="connsiteX0" fmla="*/ 10358 w 12707"/>
                <a:gd name="connsiteY0" fmla="*/ 606 h 14524"/>
                <a:gd name="connsiteX1" fmla="*/ 11405 w 12707"/>
                <a:gd name="connsiteY1" fmla="*/ 10131 h 14524"/>
                <a:gd name="connsiteX2" fmla="*/ 2452 w 12707"/>
                <a:gd name="connsiteY2" fmla="*/ 14131 h 14524"/>
                <a:gd name="connsiteX3" fmla="*/ 1404 w 12707"/>
                <a:gd name="connsiteY3" fmla="*/ 4606 h 14524"/>
                <a:gd name="connsiteX4" fmla="*/ 10358 w 12707"/>
                <a:gd name="connsiteY4" fmla="*/ 606 h 14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7" h="14524">
                  <a:moveTo>
                    <a:pt x="10358" y="606"/>
                  </a:moveTo>
                  <a:cubicBezTo>
                    <a:pt x="13015" y="3082"/>
                    <a:pt x="13463" y="7130"/>
                    <a:pt x="11405" y="10131"/>
                  </a:cubicBezTo>
                  <a:cubicBezTo>
                    <a:pt x="9920" y="13588"/>
                    <a:pt x="6024" y="15331"/>
                    <a:pt x="2452" y="14131"/>
                  </a:cubicBezTo>
                  <a:cubicBezTo>
                    <a:pt x="-310" y="12702"/>
                    <a:pt x="-882" y="8321"/>
                    <a:pt x="1404" y="4606"/>
                  </a:cubicBezTo>
                  <a:cubicBezTo>
                    <a:pt x="3690" y="891"/>
                    <a:pt x="7881" y="-1109"/>
                    <a:pt x="10358" y="606"/>
                  </a:cubicBezTo>
                  <a:close/>
                </a:path>
              </a:pathLst>
            </a:custGeom>
            <a:solidFill>
              <a:srgbClr val="D58B94"/>
            </a:solidFill>
            <a:ln w="9525" cap="flat">
              <a:noFill/>
              <a:prstDash val="solid"/>
              <a:miter/>
            </a:ln>
          </p:spPr>
          <p:txBody>
            <a:bodyPr rtlCol="0" anchor="ctr"/>
            <a:lstStyle/>
            <a:p>
              <a:endParaRPr lang="en-IN"/>
            </a:p>
          </p:txBody>
        </p:sp>
        <p:sp>
          <p:nvSpPr>
            <p:cNvPr id="3252" name="Freeform: Shape 3251">
              <a:extLst>
                <a:ext uri="{FF2B5EF4-FFF2-40B4-BE49-F238E27FC236}">
                  <a16:creationId xmlns:a16="http://schemas.microsoft.com/office/drawing/2014/main" xmlns="" id="{51F6D136-E286-3FF3-DA23-8C946A9F9CA5}"/>
                </a:ext>
              </a:extLst>
            </p:cNvPr>
            <p:cNvSpPr/>
            <p:nvPr/>
          </p:nvSpPr>
          <p:spPr>
            <a:xfrm>
              <a:off x="3755920" y="1413103"/>
              <a:ext cx="9610" cy="10300"/>
            </a:xfrm>
            <a:custGeom>
              <a:avLst/>
              <a:gdLst>
                <a:gd name="connsiteX0" fmla="*/ 7489 w 9610"/>
                <a:gd name="connsiteY0" fmla="*/ 868 h 10300"/>
                <a:gd name="connsiteX1" fmla="*/ 8918 w 9610"/>
                <a:gd name="connsiteY1" fmla="*/ 7345 h 10300"/>
                <a:gd name="connsiteX2" fmla="*/ 3013 w 9610"/>
                <a:gd name="connsiteY2" fmla="*/ 10012 h 10300"/>
                <a:gd name="connsiteX3" fmla="*/ 488 w 9610"/>
                <a:gd name="connsiteY3" fmla="*/ 3011 h 10300"/>
                <a:gd name="connsiteX4" fmla="*/ 7489 w 9610"/>
                <a:gd name="connsiteY4" fmla="*/ 487 h 1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0" h="10300">
                  <a:moveTo>
                    <a:pt x="7489" y="868"/>
                  </a:moveTo>
                  <a:cubicBezTo>
                    <a:pt x="9594" y="2315"/>
                    <a:pt x="10223" y="5144"/>
                    <a:pt x="8918" y="7345"/>
                  </a:cubicBezTo>
                  <a:cubicBezTo>
                    <a:pt x="7985" y="9678"/>
                    <a:pt x="5375" y="10859"/>
                    <a:pt x="3013" y="10012"/>
                  </a:cubicBezTo>
                  <a:cubicBezTo>
                    <a:pt x="384" y="8773"/>
                    <a:pt x="-750" y="5640"/>
                    <a:pt x="488" y="3011"/>
                  </a:cubicBezTo>
                  <a:cubicBezTo>
                    <a:pt x="1727" y="382"/>
                    <a:pt x="4860" y="-752"/>
                    <a:pt x="7489" y="487"/>
                  </a:cubicBezTo>
                  <a:close/>
                </a:path>
              </a:pathLst>
            </a:custGeom>
            <a:solidFill>
              <a:srgbClr val="D58B94"/>
            </a:solidFill>
            <a:ln w="9525" cap="flat">
              <a:noFill/>
              <a:prstDash val="solid"/>
              <a:miter/>
            </a:ln>
          </p:spPr>
          <p:txBody>
            <a:bodyPr rtlCol="0" anchor="ctr"/>
            <a:lstStyle/>
            <a:p>
              <a:endParaRPr lang="en-IN"/>
            </a:p>
          </p:txBody>
        </p:sp>
        <p:sp>
          <p:nvSpPr>
            <p:cNvPr id="3253" name="Freeform: Shape 3252">
              <a:extLst>
                <a:ext uri="{FF2B5EF4-FFF2-40B4-BE49-F238E27FC236}">
                  <a16:creationId xmlns:a16="http://schemas.microsoft.com/office/drawing/2014/main" xmlns="" id="{9DC9B70B-DC05-C6DF-4F9F-583C4A974859}"/>
                </a:ext>
              </a:extLst>
            </p:cNvPr>
            <p:cNvSpPr/>
            <p:nvPr/>
          </p:nvSpPr>
          <p:spPr>
            <a:xfrm>
              <a:off x="3628460" y="1421892"/>
              <a:ext cx="316032" cy="152971"/>
            </a:xfrm>
            <a:custGeom>
              <a:avLst/>
              <a:gdLst>
                <a:gd name="connsiteX0" fmla="*/ 303541 w 316032"/>
                <a:gd name="connsiteY0" fmla="*/ 140288 h 152971"/>
                <a:gd name="connsiteX1" fmla="*/ 12838 w 316032"/>
                <a:gd name="connsiteY1" fmla="*/ 152956 h 152971"/>
                <a:gd name="connsiteX2" fmla="*/ 7028 w 316032"/>
                <a:gd name="connsiteY2" fmla="*/ 138002 h 152971"/>
                <a:gd name="connsiteX3" fmla="*/ 170 w 316032"/>
                <a:gd name="connsiteY3" fmla="*/ 98759 h 152971"/>
                <a:gd name="connsiteX4" fmla="*/ 37317 w 316032"/>
                <a:gd name="connsiteY4" fmla="*/ -15 h 152971"/>
                <a:gd name="connsiteX5" fmla="*/ 313542 w 316032"/>
                <a:gd name="connsiteY5" fmla="*/ 101521 h 152971"/>
                <a:gd name="connsiteX6" fmla="*/ 314780 w 316032"/>
                <a:gd name="connsiteY6" fmla="*/ 106474 h 152971"/>
                <a:gd name="connsiteX7" fmla="*/ 315447 w 316032"/>
                <a:gd name="connsiteY7" fmla="*/ 111618 h 152971"/>
                <a:gd name="connsiteX8" fmla="*/ 316019 w 316032"/>
                <a:gd name="connsiteY8" fmla="*/ 117619 h 152971"/>
                <a:gd name="connsiteX9" fmla="*/ 316019 w 316032"/>
                <a:gd name="connsiteY9" fmla="*/ 123715 h 152971"/>
                <a:gd name="connsiteX10" fmla="*/ 314114 w 316032"/>
                <a:gd name="connsiteY10" fmla="*/ 129620 h 152971"/>
                <a:gd name="connsiteX11" fmla="*/ 310399 w 316032"/>
                <a:gd name="connsiteY11" fmla="*/ 135049 h 152971"/>
                <a:gd name="connsiteX12" fmla="*/ 303541 w 316032"/>
                <a:gd name="connsiteY12" fmla="*/ 140288 h 15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6032" h="152971">
                  <a:moveTo>
                    <a:pt x="303541" y="140288"/>
                  </a:moveTo>
                  <a:lnTo>
                    <a:pt x="12838" y="152956"/>
                  </a:lnTo>
                  <a:cubicBezTo>
                    <a:pt x="10571" y="148108"/>
                    <a:pt x="8628" y="143108"/>
                    <a:pt x="7028" y="138002"/>
                  </a:cubicBezTo>
                  <a:cubicBezTo>
                    <a:pt x="3151" y="125248"/>
                    <a:pt x="856" y="112066"/>
                    <a:pt x="170" y="98759"/>
                  </a:cubicBezTo>
                  <a:cubicBezTo>
                    <a:pt x="-1449" y="67231"/>
                    <a:pt x="7409" y="26179"/>
                    <a:pt x="37317" y="-15"/>
                  </a:cubicBezTo>
                  <a:lnTo>
                    <a:pt x="313542" y="101521"/>
                  </a:lnTo>
                  <a:cubicBezTo>
                    <a:pt x="314057" y="103150"/>
                    <a:pt x="314466" y="104798"/>
                    <a:pt x="314780" y="106474"/>
                  </a:cubicBezTo>
                  <a:cubicBezTo>
                    <a:pt x="315123" y="108170"/>
                    <a:pt x="315343" y="109894"/>
                    <a:pt x="315447" y="111618"/>
                  </a:cubicBezTo>
                  <a:cubicBezTo>
                    <a:pt x="315790" y="113599"/>
                    <a:pt x="315981" y="115609"/>
                    <a:pt x="316019" y="117619"/>
                  </a:cubicBezTo>
                  <a:cubicBezTo>
                    <a:pt x="316019" y="119714"/>
                    <a:pt x="316019" y="121810"/>
                    <a:pt x="316019" y="123715"/>
                  </a:cubicBezTo>
                  <a:cubicBezTo>
                    <a:pt x="315762" y="125782"/>
                    <a:pt x="315114" y="127791"/>
                    <a:pt x="314114" y="129620"/>
                  </a:cubicBezTo>
                  <a:cubicBezTo>
                    <a:pt x="313352" y="131716"/>
                    <a:pt x="312075" y="133583"/>
                    <a:pt x="310399" y="135049"/>
                  </a:cubicBezTo>
                  <a:cubicBezTo>
                    <a:pt x="308323" y="137050"/>
                    <a:pt x="306018" y="138812"/>
                    <a:pt x="303541" y="140288"/>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54" name="Freeform: Shape 3253">
              <a:extLst>
                <a:ext uri="{FF2B5EF4-FFF2-40B4-BE49-F238E27FC236}">
                  <a16:creationId xmlns:a16="http://schemas.microsoft.com/office/drawing/2014/main" xmlns="" id="{C9F19331-E5EB-BD06-9FAD-AFA7ECF61E42}"/>
                </a:ext>
              </a:extLst>
            </p:cNvPr>
            <p:cNvSpPr/>
            <p:nvPr/>
          </p:nvSpPr>
          <p:spPr>
            <a:xfrm>
              <a:off x="3799117" y="1508755"/>
              <a:ext cx="88775" cy="40026"/>
            </a:xfrm>
            <a:custGeom>
              <a:avLst/>
              <a:gdLst>
                <a:gd name="connsiteX0" fmla="*/ 11 w 88775"/>
                <a:gd name="connsiteY0" fmla="*/ 14182 h 40026"/>
                <a:gd name="connsiteX1" fmla="*/ 4868 w 88775"/>
                <a:gd name="connsiteY1" fmla="*/ 5991 h 40026"/>
                <a:gd name="connsiteX2" fmla="*/ 15917 w 88775"/>
                <a:gd name="connsiteY2" fmla="*/ 1133 h 40026"/>
                <a:gd name="connsiteX3" fmla="*/ 48207 w 88775"/>
                <a:gd name="connsiteY3" fmla="*/ 2847 h 40026"/>
                <a:gd name="connsiteX4" fmla="*/ 82688 w 88775"/>
                <a:gd name="connsiteY4" fmla="*/ 16563 h 40026"/>
                <a:gd name="connsiteX5" fmla="*/ 87831 w 88775"/>
                <a:gd name="connsiteY5" fmla="*/ 22659 h 40026"/>
                <a:gd name="connsiteX6" fmla="*/ 88593 w 88775"/>
                <a:gd name="connsiteY6" fmla="*/ 28565 h 40026"/>
                <a:gd name="connsiteX7" fmla="*/ 42302 w 88775"/>
                <a:gd name="connsiteY7" fmla="*/ 39709 h 40026"/>
                <a:gd name="connsiteX8" fmla="*/ 10964 w 88775"/>
                <a:gd name="connsiteY8" fmla="*/ 31422 h 40026"/>
                <a:gd name="connsiteX9" fmla="*/ 11 w 88775"/>
                <a:gd name="connsiteY9" fmla="*/ 14182 h 4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775" h="40026">
                  <a:moveTo>
                    <a:pt x="11" y="14182"/>
                  </a:moveTo>
                  <a:cubicBezTo>
                    <a:pt x="553" y="10944"/>
                    <a:pt x="2287" y="8019"/>
                    <a:pt x="4868" y="5991"/>
                  </a:cubicBezTo>
                  <a:cubicBezTo>
                    <a:pt x="8174" y="3628"/>
                    <a:pt x="11936" y="1971"/>
                    <a:pt x="15917" y="1133"/>
                  </a:cubicBezTo>
                  <a:cubicBezTo>
                    <a:pt x="26662" y="-848"/>
                    <a:pt x="37730" y="-258"/>
                    <a:pt x="48207" y="2847"/>
                  </a:cubicBezTo>
                  <a:cubicBezTo>
                    <a:pt x="60418" y="5362"/>
                    <a:pt x="72086" y="10001"/>
                    <a:pt x="82688" y="16563"/>
                  </a:cubicBezTo>
                  <a:cubicBezTo>
                    <a:pt x="84935" y="18078"/>
                    <a:pt x="86717" y="20183"/>
                    <a:pt x="87831" y="22659"/>
                  </a:cubicBezTo>
                  <a:cubicBezTo>
                    <a:pt x="88707" y="24498"/>
                    <a:pt x="88974" y="26565"/>
                    <a:pt x="88593" y="28565"/>
                  </a:cubicBezTo>
                  <a:cubicBezTo>
                    <a:pt x="86974" y="36280"/>
                    <a:pt x="76496" y="41328"/>
                    <a:pt x="42302" y="39709"/>
                  </a:cubicBezTo>
                  <a:cubicBezTo>
                    <a:pt x="31357" y="39376"/>
                    <a:pt x="20642" y="36537"/>
                    <a:pt x="10964" y="31422"/>
                  </a:cubicBezTo>
                  <a:cubicBezTo>
                    <a:pt x="4011" y="28594"/>
                    <a:pt x="-380" y="21678"/>
                    <a:pt x="11" y="1418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55" name="Freeform: Shape 3254">
              <a:extLst>
                <a:ext uri="{FF2B5EF4-FFF2-40B4-BE49-F238E27FC236}">
                  <a16:creationId xmlns:a16="http://schemas.microsoft.com/office/drawing/2014/main" xmlns="" id="{C45C96DB-8297-AE52-4BEB-8675598A1FE7}"/>
                </a:ext>
              </a:extLst>
            </p:cNvPr>
            <p:cNvSpPr/>
            <p:nvPr/>
          </p:nvSpPr>
          <p:spPr>
            <a:xfrm>
              <a:off x="3633243" y="1562957"/>
              <a:ext cx="311928" cy="177641"/>
            </a:xfrm>
            <a:custGeom>
              <a:avLst/>
              <a:gdLst>
                <a:gd name="connsiteX0" fmla="*/ 306569 w 311928"/>
                <a:gd name="connsiteY0" fmla="*/ 23988 h 177641"/>
                <a:gd name="connsiteX1" fmla="*/ 58919 w 311928"/>
                <a:gd name="connsiteY1" fmla="*/ 177626 h 177641"/>
                <a:gd name="connsiteX2" fmla="*/ 46441 w 311928"/>
                <a:gd name="connsiteY2" fmla="*/ 166863 h 177641"/>
                <a:gd name="connsiteX3" fmla="*/ 33678 w 311928"/>
                <a:gd name="connsiteY3" fmla="*/ 153242 h 177641"/>
                <a:gd name="connsiteX4" fmla="*/ 20343 w 311928"/>
                <a:gd name="connsiteY4" fmla="*/ 133335 h 177641"/>
                <a:gd name="connsiteX5" fmla="*/ 1293 w 311928"/>
                <a:gd name="connsiteY5" fmla="*/ 78757 h 177641"/>
                <a:gd name="connsiteX6" fmla="*/ 722 w 311928"/>
                <a:gd name="connsiteY6" fmla="*/ 47324 h 177641"/>
                <a:gd name="connsiteX7" fmla="*/ 3198 w 311928"/>
                <a:gd name="connsiteY7" fmla="*/ 31608 h 177641"/>
                <a:gd name="connsiteX8" fmla="*/ 8532 w 311928"/>
                <a:gd name="connsiteY8" fmla="*/ 16654 h 177641"/>
                <a:gd name="connsiteX9" fmla="*/ 302283 w 311928"/>
                <a:gd name="connsiteY9" fmla="*/ -15 h 177641"/>
                <a:gd name="connsiteX10" fmla="*/ 305045 w 311928"/>
                <a:gd name="connsiteY10" fmla="*/ 2461 h 177641"/>
                <a:gd name="connsiteX11" fmla="*/ 309998 w 311928"/>
                <a:gd name="connsiteY11" fmla="*/ 7319 h 177641"/>
                <a:gd name="connsiteX12" fmla="*/ 311808 w 311928"/>
                <a:gd name="connsiteY12" fmla="*/ 9796 h 177641"/>
                <a:gd name="connsiteX13" fmla="*/ 311808 w 311928"/>
                <a:gd name="connsiteY13" fmla="*/ 11320 h 177641"/>
                <a:gd name="connsiteX14" fmla="*/ 311808 w 311928"/>
                <a:gd name="connsiteY14" fmla="*/ 12844 h 177641"/>
                <a:gd name="connsiteX15" fmla="*/ 309712 w 311928"/>
                <a:gd name="connsiteY15" fmla="*/ 17416 h 177641"/>
                <a:gd name="connsiteX16" fmla="*/ 306569 w 311928"/>
                <a:gd name="connsiteY16" fmla="*/ 23988 h 17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1928" h="177641">
                  <a:moveTo>
                    <a:pt x="306569" y="23988"/>
                  </a:moveTo>
                  <a:lnTo>
                    <a:pt x="58919" y="177626"/>
                  </a:lnTo>
                  <a:cubicBezTo>
                    <a:pt x="54528" y="174321"/>
                    <a:pt x="50356" y="170721"/>
                    <a:pt x="46441" y="166863"/>
                  </a:cubicBezTo>
                  <a:cubicBezTo>
                    <a:pt x="41774" y="162729"/>
                    <a:pt x="37497" y="158167"/>
                    <a:pt x="33678" y="153242"/>
                  </a:cubicBezTo>
                  <a:cubicBezTo>
                    <a:pt x="28887" y="146851"/>
                    <a:pt x="24429" y="140202"/>
                    <a:pt x="20343" y="133335"/>
                  </a:cubicBezTo>
                  <a:cubicBezTo>
                    <a:pt x="10532" y="116542"/>
                    <a:pt x="4065" y="98007"/>
                    <a:pt x="1293" y="78757"/>
                  </a:cubicBezTo>
                  <a:cubicBezTo>
                    <a:pt x="-231" y="68346"/>
                    <a:pt x="-422" y="57783"/>
                    <a:pt x="722" y="47324"/>
                  </a:cubicBezTo>
                  <a:cubicBezTo>
                    <a:pt x="1264" y="42047"/>
                    <a:pt x="2093" y="36799"/>
                    <a:pt x="3198" y="31608"/>
                  </a:cubicBezTo>
                  <a:cubicBezTo>
                    <a:pt x="4550" y="26483"/>
                    <a:pt x="6332" y="21473"/>
                    <a:pt x="8532" y="16654"/>
                  </a:cubicBezTo>
                  <a:lnTo>
                    <a:pt x="302283" y="-15"/>
                  </a:lnTo>
                  <a:cubicBezTo>
                    <a:pt x="302283" y="-15"/>
                    <a:pt x="303331" y="1033"/>
                    <a:pt x="305045" y="2461"/>
                  </a:cubicBezTo>
                  <a:cubicBezTo>
                    <a:pt x="307026" y="3700"/>
                    <a:pt x="308722" y="5357"/>
                    <a:pt x="309998" y="7319"/>
                  </a:cubicBezTo>
                  <a:cubicBezTo>
                    <a:pt x="310913" y="7862"/>
                    <a:pt x="311570" y="8758"/>
                    <a:pt x="311808" y="9796"/>
                  </a:cubicBezTo>
                  <a:cubicBezTo>
                    <a:pt x="311903" y="10301"/>
                    <a:pt x="311903" y="10815"/>
                    <a:pt x="311808" y="11320"/>
                  </a:cubicBezTo>
                  <a:cubicBezTo>
                    <a:pt x="311951" y="11815"/>
                    <a:pt x="311951" y="12348"/>
                    <a:pt x="311808" y="12844"/>
                  </a:cubicBezTo>
                  <a:cubicBezTo>
                    <a:pt x="311475" y="14511"/>
                    <a:pt x="310760" y="16073"/>
                    <a:pt x="309712" y="17416"/>
                  </a:cubicBezTo>
                  <a:cubicBezTo>
                    <a:pt x="308979" y="19740"/>
                    <a:pt x="307922" y="21959"/>
                    <a:pt x="306569" y="23988"/>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56" name="Freeform: Shape 3255">
              <a:extLst>
                <a:ext uri="{FF2B5EF4-FFF2-40B4-BE49-F238E27FC236}">
                  <a16:creationId xmlns:a16="http://schemas.microsoft.com/office/drawing/2014/main" xmlns="" id="{AB87F212-E4B6-F678-D0C0-07C0874534E5}"/>
                </a:ext>
              </a:extLst>
            </p:cNvPr>
            <p:cNvSpPr/>
            <p:nvPr/>
          </p:nvSpPr>
          <p:spPr>
            <a:xfrm>
              <a:off x="3804923" y="1584493"/>
              <a:ext cx="85866" cy="43423"/>
            </a:xfrm>
            <a:custGeom>
              <a:avLst/>
              <a:gdLst>
                <a:gd name="connsiteX0" fmla="*/ 205 w 85866"/>
                <a:gd name="connsiteY0" fmla="*/ 33693 h 43423"/>
                <a:gd name="connsiteX1" fmla="*/ 8682 w 85866"/>
                <a:gd name="connsiteY1" fmla="*/ 15310 h 43423"/>
                <a:gd name="connsiteX2" fmla="*/ 38686 w 85866"/>
                <a:gd name="connsiteY2" fmla="*/ 3309 h 43423"/>
                <a:gd name="connsiteX3" fmla="*/ 75453 w 85866"/>
                <a:gd name="connsiteY3" fmla="*/ 165 h 43423"/>
                <a:gd name="connsiteX4" fmla="*/ 85644 w 85866"/>
                <a:gd name="connsiteY4" fmla="*/ 6166 h 43423"/>
                <a:gd name="connsiteX5" fmla="*/ 79739 w 85866"/>
                <a:gd name="connsiteY5" fmla="*/ 17406 h 43423"/>
                <a:gd name="connsiteX6" fmla="*/ 49259 w 85866"/>
                <a:gd name="connsiteY6" fmla="*/ 35694 h 43423"/>
                <a:gd name="connsiteX7" fmla="*/ 18017 w 85866"/>
                <a:gd name="connsiteY7" fmla="*/ 43409 h 43423"/>
                <a:gd name="connsiteX8" fmla="*/ 205 w 85866"/>
                <a:gd name="connsiteY8" fmla="*/ 33693 h 4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866" h="43423">
                  <a:moveTo>
                    <a:pt x="205" y="33693"/>
                  </a:moveTo>
                  <a:cubicBezTo>
                    <a:pt x="-928" y="26416"/>
                    <a:pt x="2415" y="19177"/>
                    <a:pt x="8682" y="15310"/>
                  </a:cubicBezTo>
                  <a:cubicBezTo>
                    <a:pt x="17636" y="9071"/>
                    <a:pt x="27904" y="4966"/>
                    <a:pt x="38686" y="3309"/>
                  </a:cubicBezTo>
                  <a:cubicBezTo>
                    <a:pt x="50745" y="584"/>
                    <a:pt x="63108" y="-473"/>
                    <a:pt x="75453" y="165"/>
                  </a:cubicBezTo>
                  <a:cubicBezTo>
                    <a:pt x="82501" y="832"/>
                    <a:pt x="84978" y="3023"/>
                    <a:pt x="85644" y="6166"/>
                  </a:cubicBezTo>
                  <a:cubicBezTo>
                    <a:pt x="86311" y="9309"/>
                    <a:pt x="85644" y="12453"/>
                    <a:pt x="79739" y="17406"/>
                  </a:cubicBezTo>
                  <a:cubicBezTo>
                    <a:pt x="70405" y="24787"/>
                    <a:pt x="60165" y="30931"/>
                    <a:pt x="49259" y="35694"/>
                  </a:cubicBezTo>
                  <a:cubicBezTo>
                    <a:pt x="39581" y="40637"/>
                    <a:pt x="28885" y="43285"/>
                    <a:pt x="18017" y="43409"/>
                  </a:cubicBezTo>
                  <a:cubicBezTo>
                    <a:pt x="9349" y="43028"/>
                    <a:pt x="1539" y="39885"/>
                    <a:pt x="205" y="33693"/>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57" name="Freeform: Shape 3256">
              <a:extLst>
                <a:ext uri="{FF2B5EF4-FFF2-40B4-BE49-F238E27FC236}">
                  <a16:creationId xmlns:a16="http://schemas.microsoft.com/office/drawing/2014/main" xmlns="" id="{8159605A-D72C-1193-5334-432EC0D0ABDB}"/>
                </a:ext>
              </a:extLst>
            </p:cNvPr>
            <p:cNvSpPr/>
            <p:nvPr/>
          </p:nvSpPr>
          <p:spPr>
            <a:xfrm>
              <a:off x="3695033" y="1585817"/>
              <a:ext cx="273367" cy="269748"/>
            </a:xfrm>
            <a:custGeom>
              <a:avLst/>
              <a:gdLst>
                <a:gd name="connsiteX0" fmla="*/ 273354 w 273367"/>
                <a:gd name="connsiteY0" fmla="*/ 28846 h 269748"/>
                <a:gd name="connsiteX1" fmla="*/ 110001 w 273367"/>
                <a:gd name="connsiteY1" fmla="*/ 269733 h 269748"/>
                <a:gd name="connsiteX2" fmla="*/ 95999 w 273367"/>
                <a:gd name="connsiteY2" fmla="*/ 266018 h 269748"/>
                <a:gd name="connsiteX3" fmla="*/ 62280 w 273367"/>
                <a:gd name="connsiteY3" fmla="*/ 251255 h 269748"/>
                <a:gd name="connsiteX4" fmla="*/ 23418 w 273367"/>
                <a:gd name="connsiteY4" fmla="*/ 215917 h 269748"/>
                <a:gd name="connsiteX5" fmla="*/ 8369 w 273367"/>
                <a:gd name="connsiteY5" fmla="*/ 189437 h 269748"/>
                <a:gd name="connsiteX6" fmla="*/ 2939 w 273367"/>
                <a:gd name="connsiteY6" fmla="*/ 174959 h 269748"/>
                <a:gd name="connsiteX7" fmla="*/ -13 w 273367"/>
                <a:gd name="connsiteY7" fmla="*/ 158957 h 269748"/>
                <a:gd name="connsiteX8" fmla="*/ 247637 w 273367"/>
                <a:gd name="connsiteY8" fmla="*/ -15 h 269748"/>
                <a:gd name="connsiteX9" fmla="*/ 250970 w 273367"/>
                <a:gd name="connsiteY9" fmla="*/ 652 h 269748"/>
                <a:gd name="connsiteX10" fmla="*/ 258591 w 273367"/>
                <a:gd name="connsiteY10" fmla="*/ 3319 h 269748"/>
                <a:gd name="connsiteX11" fmla="*/ 266687 w 273367"/>
                <a:gd name="connsiteY11" fmla="*/ 11320 h 269748"/>
                <a:gd name="connsiteX12" fmla="*/ 273354 w 273367"/>
                <a:gd name="connsiteY12" fmla="*/ 28846 h 26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3367" h="269748">
                  <a:moveTo>
                    <a:pt x="273354" y="28846"/>
                  </a:moveTo>
                  <a:lnTo>
                    <a:pt x="110001" y="269733"/>
                  </a:lnTo>
                  <a:cubicBezTo>
                    <a:pt x="105267" y="268771"/>
                    <a:pt x="100590" y="267533"/>
                    <a:pt x="95999" y="266018"/>
                  </a:cubicBezTo>
                  <a:cubicBezTo>
                    <a:pt x="84235" y="262389"/>
                    <a:pt x="72929" y="257436"/>
                    <a:pt x="62280" y="251255"/>
                  </a:cubicBezTo>
                  <a:cubicBezTo>
                    <a:pt x="47574" y="241558"/>
                    <a:pt x="34467" y="229633"/>
                    <a:pt x="23418" y="215917"/>
                  </a:cubicBezTo>
                  <a:cubicBezTo>
                    <a:pt x="17551" y="207602"/>
                    <a:pt x="12512" y="198734"/>
                    <a:pt x="8369" y="189437"/>
                  </a:cubicBezTo>
                  <a:cubicBezTo>
                    <a:pt x="6264" y="184732"/>
                    <a:pt x="4454" y="179893"/>
                    <a:pt x="2939" y="174959"/>
                  </a:cubicBezTo>
                  <a:cubicBezTo>
                    <a:pt x="1549" y="169711"/>
                    <a:pt x="558" y="164358"/>
                    <a:pt x="-13" y="158957"/>
                  </a:cubicBezTo>
                  <a:lnTo>
                    <a:pt x="247637" y="-15"/>
                  </a:lnTo>
                  <a:lnTo>
                    <a:pt x="250970" y="652"/>
                  </a:lnTo>
                  <a:cubicBezTo>
                    <a:pt x="253685" y="928"/>
                    <a:pt x="256295" y="1842"/>
                    <a:pt x="258591" y="3319"/>
                  </a:cubicBezTo>
                  <a:cubicBezTo>
                    <a:pt x="262115" y="4995"/>
                    <a:pt x="264972" y="7815"/>
                    <a:pt x="266687" y="11320"/>
                  </a:cubicBezTo>
                  <a:cubicBezTo>
                    <a:pt x="270468" y="16444"/>
                    <a:pt x="272773" y="22502"/>
                    <a:pt x="273354" y="28846"/>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58" name="Freeform: Shape 3257">
              <a:extLst>
                <a:ext uri="{FF2B5EF4-FFF2-40B4-BE49-F238E27FC236}">
                  <a16:creationId xmlns:a16="http://schemas.microsoft.com/office/drawing/2014/main" xmlns="" id="{CB9108B4-E66E-DBE3-80A9-C4A350E93CAE}"/>
                </a:ext>
              </a:extLst>
            </p:cNvPr>
            <p:cNvSpPr/>
            <p:nvPr/>
          </p:nvSpPr>
          <p:spPr>
            <a:xfrm>
              <a:off x="3852341" y="1630785"/>
              <a:ext cx="69181" cy="71087"/>
            </a:xfrm>
            <a:custGeom>
              <a:avLst/>
              <a:gdLst>
                <a:gd name="connsiteX0" fmla="*/ 4222 w 69181"/>
                <a:gd name="connsiteY0" fmla="*/ 67316 h 71087"/>
                <a:gd name="connsiteX1" fmla="*/ 2412 w 69181"/>
                <a:gd name="connsiteY1" fmla="*/ 47123 h 71087"/>
                <a:gd name="connsiteX2" fmla="*/ 22891 w 69181"/>
                <a:gd name="connsiteY2" fmla="*/ 21882 h 71087"/>
                <a:gd name="connsiteX3" fmla="*/ 53371 w 69181"/>
                <a:gd name="connsiteY3" fmla="*/ 1403 h 71087"/>
                <a:gd name="connsiteX4" fmla="*/ 66611 w 69181"/>
                <a:gd name="connsiteY4" fmla="*/ 2832 h 71087"/>
                <a:gd name="connsiteX5" fmla="*/ 67563 w 69181"/>
                <a:gd name="connsiteY5" fmla="*/ 17310 h 71087"/>
                <a:gd name="connsiteX6" fmla="*/ 49466 w 69181"/>
                <a:gd name="connsiteY6" fmla="*/ 47599 h 71087"/>
                <a:gd name="connsiteX7" fmla="*/ 24415 w 69181"/>
                <a:gd name="connsiteY7" fmla="*/ 68554 h 71087"/>
                <a:gd name="connsiteX8" fmla="*/ 4222 w 69181"/>
                <a:gd name="connsiteY8" fmla="*/ 67316 h 7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81" h="71087">
                  <a:moveTo>
                    <a:pt x="4222" y="67316"/>
                  </a:moveTo>
                  <a:cubicBezTo>
                    <a:pt x="-664" y="61677"/>
                    <a:pt x="-1398" y="53543"/>
                    <a:pt x="2412" y="47123"/>
                  </a:cubicBezTo>
                  <a:cubicBezTo>
                    <a:pt x="7213" y="37255"/>
                    <a:pt x="14223" y="28616"/>
                    <a:pt x="22891" y="21882"/>
                  </a:cubicBezTo>
                  <a:cubicBezTo>
                    <a:pt x="31930" y="13519"/>
                    <a:pt x="42217" y="6613"/>
                    <a:pt x="53371" y="1403"/>
                  </a:cubicBezTo>
                  <a:cubicBezTo>
                    <a:pt x="57648" y="-921"/>
                    <a:pt x="62925" y="-350"/>
                    <a:pt x="66611" y="2832"/>
                  </a:cubicBezTo>
                  <a:cubicBezTo>
                    <a:pt x="69468" y="5594"/>
                    <a:pt x="70135" y="10071"/>
                    <a:pt x="67563" y="17310"/>
                  </a:cubicBezTo>
                  <a:cubicBezTo>
                    <a:pt x="63458" y="28435"/>
                    <a:pt x="57324" y="38712"/>
                    <a:pt x="49466" y="47599"/>
                  </a:cubicBezTo>
                  <a:cubicBezTo>
                    <a:pt x="42846" y="56429"/>
                    <a:pt x="34274" y="63601"/>
                    <a:pt x="24415" y="68554"/>
                  </a:cubicBezTo>
                  <a:cubicBezTo>
                    <a:pt x="18071" y="72317"/>
                    <a:pt x="10061" y="71831"/>
                    <a:pt x="4222" y="6731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59" name="Freeform: Shape 3258">
              <a:extLst>
                <a:ext uri="{FF2B5EF4-FFF2-40B4-BE49-F238E27FC236}">
                  <a16:creationId xmlns:a16="http://schemas.microsoft.com/office/drawing/2014/main" xmlns="" id="{034C6FF1-5612-A3C2-7622-4F134654C208}"/>
                </a:ext>
              </a:extLst>
            </p:cNvPr>
            <p:cNvSpPr/>
            <p:nvPr/>
          </p:nvSpPr>
          <p:spPr>
            <a:xfrm>
              <a:off x="3808285" y="1612868"/>
              <a:ext cx="244506" cy="297373"/>
            </a:xfrm>
            <a:custGeom>
              <a:avLst/>
              <a:gdLst>
                <a:gd name="connsiteX0" fmla="*/ 244493 w 244506"/>
                <a:gd name="connsiteY0" fmla="*/ 51325 h 297373"/>
                <a:gd name="connsiteX1" fmla="*/ 88188 w 244506"/>
                <a:gd name="connsiteY1" fmla="*/ 296784 h 297373"/>
                <a:gd name="connsiteX2" fmla="*/ 79330 w 244506"/>
                <a:gd name="connsiteY2" fmla="*/ 297355 h 297373"/>
                <a:gd name="connsiteX3" fmla="*/ 59327 w 244506"/>
                <a:gd name="connsiteY3" fmla="*/ 295831 h 297373"/>
                <a:gd name="connsiteX4" fmla="*/ 48183 w 244506"/>
                <a:gd name="connsiteY4" fmla="*/ 292307 h 297373"/>
                <a:gd name="connsiteX5" fmla="*/ 42754 w 244506"/>
                <a:gd name="connsiteY5" fmla="*/ 289450 h 297373"/>
                <a:gd name="connsiteX6" fmla="*/ 34657 w 244506"/>
                <a:gd name="connsiteY6" fmla="*/ 283925 h 297373"/>
                <a:gd name="connsiteX7" fmla="*/ -13 w 244506"/>
                <a:gd name="connsiteY7" fmla="*/ 245158 h 297373"/>
                <a:gd name="connsiteX8" fmla="*/ 162769 w 244506"/>
                <a:gd name="connsiteY8" fmla="*/ -15 h 297373"/>
                <a:gd name="connsiteX9" fmla="*/ 168865 w 244506"/>
                <a:gd name="connsiteY9" fmla="*/ -15 h 297373"/>
                <a:gd name="connsiteX10" fmla="*/ 182867 w 244506"/>
                <a:gd name="connsiteY10" fmla="*/ 3223 h 297373"/>
                <a:gd name="connsiteX11" fmla="*/ 184772 w 244506"/>
                <a:gd name="connsiteY11" fmla="*/ 3985 h 297373"/>
                <a:gd name="connsiteX12" fmla="*/ 187534 w 244506"/>
                <a:gd name="connsiteY12" fmla="*/ 5319 h 297373"/>
                <a:gd name="connsiteX13" fmla="*/ 196392 w 244506"/>
                <a:gd name="connsiteY13" fmla="*/ 9986 h 297373"/>
                <a:gd name="connsiteX14" fmla="*/ 214204 w 244506"/>
                <a:gd name="connsiteY14" fmla="*/ 20940 h 297373"/>
                <a:gd name="connsiteX15" fmla="*/ 231063 w 244506"/>
                <a:gd name="connsiteY15" fmla="*/ 34370 h 297373"/>
                <a:gd name="connsiteX16" fmla="*/ 244493 w 244506"/>
                <a:gd name="connsiteY16" fmla="*/ 51325 h 29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06" h="297373">
                  <a:moveTo>
                    <a:pt x="244493" y="51325"/>
                  </a:moveTo>
                  <a:lnTo>
                    <a:pt x="88188" y="296784"/>
                  </a:lnTo>
                  <a:cubicBezTo>
                    <a:pt x="85254" y="297184"/>
                    <a:pt x="82292" y="297384"/>
                    <a:pt x="79330" y="297355"/>
                  </a:cubicBezTo>
                  <a:cubicBezTo>
                    <a:pt x="72634" y="297336"/>
                    <a:pt x="65947" y="296832"/>
                    <a:pt x="59327" y="295831"/>
                  </a:cubicBezTo>
                  <a:cubicBezTo>
                    <a:pt x="55489" y="295098"/>
                    <a:pt x="51745" y="293907"/>
                    <a:pt x="48183" y="292307"/>
                  </a:cubicBezTo>
                  <a:cubicBezTo>
                    <a:pt x="46297" y="291507"/>
                    <a:pt x="44478" y="290545"/>
                    <a:pt x="42754" y="289450"/>
                  </a:cubicBezTo>
                  <a:lnTo>
                    <a:pt x="34657" y="283925"/>
                  </a:lnTo>
                  <a:cubicBezTo>
                    <a:pt x="20208" y="273914"/>
                    <a:pt x="8321" y="260636"/>
                    <a:pt x="-13" y="245158"/>
                  </a:cubicBezTo>
                  <a:lnTo>
                    <a:pt x="162769" y="-15"/>
                  </a:lnTo>
                  <a:cubicBezTo>
                    <a:pt x="162769" y="-15"/>
                    <a:pt x="165055" y="-15"/>
                    <a:pt x="168865" y="-15"/>
                  </a:cubicBezTo>
                  <a:cubicBezTo>
                    <a:pt x="173656" y="433"/>
                    <a:pt x="178361" y="1518"/>
                    <a:pt x="182867" y="3223"/>
                  </a:cubicBezTo>
                  <a:lnTo>
                    <a:pt x="184772" y="3985"/>
                  </a:lnTo>
                  <a:lnTo>
                    <a:pt x="187534" y="5319"/>
                  </a:lnTo>
                  <a:cubicBezTo>
                    <a:pt x="190487" y="6748"/>
                    <a:pt x="193439" y="8272"/>
                    <a:pt x="196392" y="9986"/>
                  </a:cubicBezTo>
                  <a:cubicBezTo>
                    <a:pt x="202545" y="13282"/>
                    <a:pt x="208489" y="16939"/>
                    <a:pt x="214204" y="20940"/>
                  </a:cubicBezTo>
                  <a:cubicBezTo>
                    <a:pt x="220157" y="24988"/>
                    <a:pt x="225786" y="29474"/>
                    <a:pt x="231063" y="34370"/>
                  </a:cubicBezTo>
                  <a:cubicBezTo>
                    <a:pt x="236054" y="39599"/>
                    <a:pt x="240550" y="45276"/>
                    <a:pt x="244493" y="5132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60" name="Freeform: Shape 3259">
              <a:extLst>
                <a:ext uri="{FF2B5EF4-FFF2-40B4-BE49-F238E27FC236}">
                  <a16:creationId xmlns:a16="http://schemas.microsoft.com/office/drawing/2014/main" xmlns="" id="{593FB55B-2B66-357B-A200-B7A8E6B6155C}"/>
                </a:ext>
              </a:extLst>
            </p:cNvPr>
            <p:cNvSpPr/>
            <p:nvPr/>
          </p:nvSpPr>
          <p:spPr>
            <a:xfrm>
              <a:off x="3928984" y="1671156"/>
              <a:ext cx="63956" cy="84491"/>
            </a:xfrm>
            <a:custGeom>
              <a:avLst/>
              <a:gdLst>
                <a:gd name="connsiteX0" fmla="*/ 8732 w 63956"/>
                <a:gd name="connsiteY0" fmla="*/ 82667 h 84491"/>
                <a:gd name="connsiteX1" fmla="*/ 9780 w 63956"/>
                <a:gd name="connsiteY1" fmla="*/ 31613 h 84491"/>
                <a:gd name="connsiteX2" fmla="*/ 32259 w 63956"/>
                <a:gd name="connsiteY2" fmla="*/ 2276 h 84491"/>
                <a:gd name="connsiteX3" fmla="*/ 36354 w 63956"/>
                <a:gd name="connsiteY3" fmla="*/ 85 h 84491"/>
                <a:gd name="connsiteX4" fmla="*/ 38260 w 63956"/>
                <a:gd name="connsiteY4" fmla="*/ 85 h 84491"/>
                <a:gd name="connsiteX5" fmla="*/ 40927 w 63956"/>
                <a:gd name="connsiteY5" fmla="*/ 85 h 84491"/>
                <a:gd name="connsiteX6" fmla="*/ 51309 w 63956"/>
                <a:gd name="connsiteY6" fmla="*/ 3895 h 84491"/>
                <a:gd name="connsiteX7" fmla="*/ 53119 w 63956"/>
                <a:gd name="connsiteY7" fmla="*/ 56378 h 84491"/>
                <a:gd name="connsiteX8" fmla="*/ 8732 w 63956"/>
                <a:gd name="connsiteY8" fmla="*/ 82667 h 8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956" h="84491">
                  <a:moveTo>
                    <a:pt x="8732" y="82667"/>
                  </a:moveTo>
                  <a:cubicBezTo>
                    <a:pt x="-3650" y="75904"/>
                    <a:pt x="-2507" y="53139"/>
                    <a:pt x="9780" y="31613"/>
                  </a:cubicBezTo>
                  <a:cubicBezTo>
                    <a:pt x="15142" y="20373"/>
                    <a:pt x="22800" y="10382"/>
                    <a:pt x="32259" y="2276"/>
                  </a:cubicBezTo>
                  <a:cubicBezTo>
                    <a:pt x="33507" y="1342"/>
                    <a:pt x="34888" y="609"/>
                    <a:pt x="36354" y="85"/>
                  </a:cubicBezTo>
                  <a:cubicBezTo>
                    <a:pt x="36983" y="-48"/>
                    <a:pt x="37631" y="-48"/>
                    <a:pt x="38260" y="85"/>
                  </a:cubicBezTo>
                  <a:lnTo>
                    <a:pt x="40927" y="85"/>
                  </a:lnTo>
                  <a:cubicBezTo>
                    <a:pt x="44575" y="780"/>
                    <a:pt x="48080" y="2076"/>
                    <a:pt x="51309" y="3895"/>
                  </a:cubicBezTo>
                  <a:cubicBezTo>
                    <a:pt x="64929" y="11515"/>
                    <a:pt x="70359" y="27041"/>
                    <a:pt x="53119" y="56378"/>
                  </a:cubicBezTo>
                  <a:cubicBezTo>
                    <a:pt x="40355" y="77333"/>
                    <a:pt x="20353" y="89239"/>
                    <a:pt x="8732" y="8266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61" name="Freeform: Shape 3260">
              <a:extLst>
                <a:ext uri="{FF2B5EF4-FFF2-40B4-BE49-F238E27FC236}">
                  <a16:creationId xmlns:a16="http://schemas.microsoft.com/office/drawing/2014/main" xmlns="" id="{38A20AFD-C510-A15A-D44D-4E51B01B6401}"/>
                </a:ext>
              </a:extLst>
            </p:cNvPr>
            <p:cNvSpPr/>
            <p:nvPr/>
          </p:nvSpPr>
          <p:spPr>
            <a:xfrm>
              <a:off x="3898391" y="1663255"/>
              <a:ext cx="252698" cy="295846"/>
            </a:xfrm>
            <a:custGeom>
              <a:avLst/>
              <a:gdLst>
                <a:gd name="connsiteX0" fmla="*/ 252685 w 252698"/>
                <a:gd name="connsiteY0" fmla="*/ 73613 h 295846"/>
                <a:gd name="connsiteX1" fmla="*/ 64757 w 252698"/>
                <a:gd name="connsiteY1" fmla="*/ 295831 h 295846"/>
                <a:gd name="connsiteX2" fmla="*/ 55708 w 252698"/>
                <a:gd name="connsiteY2" fmla="*/ 295069 h 295846"/>
                <a:gd name="connsiteX3" fmla="*/ 35610 w 252698"/>
                <a:gd name="connsiteY3" fmla="*/ 289926 h 295846"/>
                <a:gd name="connsiteX4" fmla="*/ -13 w 252698"/>
                <a:gd name="connsiteY4" fmla="*/ 247635 h 295846"/>
                <a:gd name="connsiteX5" fmla="*/ 159054 w 252698"/>
                <a:gd name="connsiteY5" fmla="*/ -15 h 295846"/>
                <a:gd name="connsiteX6" fmla="*/ 170198 w 252698"/>
                <a:gd name="connsiteY6" fmla="*/ 3985 h 295846"/>
                <a:gd name="connsiteX7" fmla="*/ 196773 w 252698"/>
                <a:gd name="connsiteY7" fmla="*/ 17130 h 295846"/>
                <a:gd name="connsiteX8" fmla="*/ 228015 w 252698"/>
                <a:gd name="connsiteY8" fmla="*/ 40276 h 295846"/>
                <a:gd name="connsiteX9" fmla="*/ 252685 w 252698"/>
                <a:gd name="connsiteY9" fmla="*/ 73613 h 29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698" h="295846">
                  <a:moveTo>
                    <a:pt x="252685" y="73613"/>
                  </a:moveTo>
                  <a:lnTo>
                    <a:pt x="64757" y="295831"/>
                  </a:lnTo>
                  <a:cubicBezTo>
                    <a:pt x="61728" y="295765"/>
                    <a:pt x="58708" y="295517"/>
                    <a:pt x="55708" y="295069"/>
                  </a:cubicBezTo>
                  <a:cubicBezTo>
                    <a:pt x="48840" y="294117"/>
                    <a:pt x="42097" y="292393"/>
                    <a:pt x="35610" y="289926"/>
                  </a:cubicBezTo>
                  <a:cubicBezTo>
                    <a:pt x="16751" y="283620"/>
                    <a:pt x="2997" y="267295"/>
                    <a:pt x="-13" y="247635"/>
                  </a:cubicBezTo>
                  <a:lnTo>
                    <a:pt x="159054" y="-15"/>
                  </a:lnTo>
                  <a:cubicBezTo>
                    <a:pt x="159054" y="-15"/>
                    <a:pt x="163340" y="1223"/>
                    <a:pt x="170198" y="3985"/>
                  </a:cubicBezTo>
                  <a:cubicBezTo>
                    <a:pt x="179447" y="7519"/>
                    <a:pt x="188353" y="11920"/>
                    <a:pt x="196773" y="17130"/>
                  </a:cubicBezTo>
                  <a:cubicBezTo>
                    <a:pt x="207936" y="23778"/>
                    <a:pt x="218404" y="31532"/>
                    <a:pt x="228015" y="40276"/>
                  </a:cubicBezTo>
                  <a:cubicBezTo>
                    <a:pt x="238169" y="49820"/>
                    <a:pt x="246522" y="61116"/>
                    <a:pt x="252685" y="73613"/>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62" name="Freeform: Shape 3261">
              <a:extLst>
                <a:ext uri="{FF2B5EF4-FFF2-40B4-BE49-F238E27FC236}">
                  <a16:creationId xmlns:a16="http://schemas.microsoft.com/office/drawing/2014/main" xmlns="" id="{1C5C5714-7953-4F54-F50B-11370EC0B30C}"/>
                </a:ext>
              </a:extLst>
            </p:cNvPr>
            <p:cNvSpPr/>
            <p:nvPr/>
          </p:nvSpPr>
          <p:spPr>
            <a:xfrm>
              <a:off x="4018939" y="1732487"/>
              <a:ext cx="69652" cy="80542"/>
            </a:xfrm>
            <a:custGeom>
              <a:avLst/>
              <a:gdLst>
                <a:gd name="connsiteX0" fmla="*/ 6598 w 69652"/>
                <a:gd name="connsiteY0" fmla="*/ 77628 h 80542"/>
                <a:gd name="connsiteX1" fmla="*/ 12503 w 69652"/>
                <a:gd name="connsiteY1" fmla="*/ 26289 h 80542"/>
                <a:gd name="connsiteX2" fmla="*/ 60128 w 69652"/>
                <a:gd name="connsiteY2" fmla="*/ 5715 h 80542"/>
                <a:gd name="connsiteX3" fmla="*/ 54032 w 69652"/>
                <a:gd name="connsiteY3" fmla="*/ 57435 h 80542"/>
                <a:gd name="connsiteX4" fmla="*/ 6598 w 69652"/>
                <a:gd name="connsiteY4" fmla="*/ 77628 h 8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52" h="80542">
                  <a:moveTo>
                    <a:pt x="6598" y="77628"/>
                  </a:moveTo>
                  <a:cubicBezTo>
                    <a:pt x="-4166" y="69723"/>
                    <a:pt x="-1499" y="46672"/>
                    <a:pt x="12503" y="26289"/>
                  </a:cubicBezTo>
                  <a:cubicBezTo>
                    <a:pt x="34220" y="-5049"/>
                    <a:pt x="48127" y="-3334"/>
                    <a:pt x="60128" y="5715"/>
                  </a:cubicBezTo>
                  <a:cubicBezTo>
                    <a:pt x="72130" y="14763"/>
                    <a:pt x="75464" y="30670"/>
                    <a:pt x="54032" y="57435"/>
                  </a:cubicBezTo>
                  <a:cubicBezTo>
                    <a:pt x="38506" y="76771"/>
                    <a:pt x="17266" y="85534"/>
                    <a:pt x="6598" y="7762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63" name="Freeform: Shape 3262">
              <a:extLst>
                <a:ext uri="{FF2B5EF4-FFF2-40B4-BE49-F238E27FC236}">
                  <a16:creationId xmlns:a16="http://schemas.microsoft.com/office/drawing/2014/main" xmlns="" id="{6665AC86-2370-B163-17A8-834438CA2782}"/>
                </a:ext>
              </a:extLst>
            </p:cNvPr>
            <p:cNvSpPr/>
            <p:nvPr/>
          </p:nvSpPr>
          <p:spPr>
            <a:xfrm>
              <a:off x="3964685" y="1736693"/>
              <a:ext cx="273558" cy="280892"/>
            </a:xfrm>
            <a:custGeom>
              <a:avLst/>
              <a:gdLst>
                <a:gd name="connsiteX0" fmla="*/ 273545 w 273558"/>
                <a:gd name="connsiteY0" fmla="*/ 83710 h 280892"/>
                <a:gd name="connsiteX1" fmla="*/ 59423 w 273558"/>
                <a:gd name="connsiteY1" fmla="*/ 280877 h 280892"/>
                <a:gd name="connsiteX2" fmla="*/ 30848 w 273558"/>
                <a:gd name="connsiteY2" fmla="*/ 271352 h 280892"/>
                <a:gd name="connsiteX3" fmla="*/ 10750 w 273558"/>
                <a:gd name="connsiteY3" fmla="*/ 254874 h 280892"/>
                <a:gd name="connsiteX4" fmla="*/ 3892 w 273558"/>
                <a:gd name="connsiteY4" fmla="*/ 241348 h 280892"/>
                <a:gd name="connsiteX5" fmla="*/ -13 w 273558"/>
                <a:gd name="connsiteY5" fmla="*/ 224108 h 280892"/>
                <a:gd name="connsiteX6" fmla="*/ 190487 w 273558"/>
                <a:gd name="connsiteY6" fmla="*/ -15 h 280892"/>
                <a:gd name="connsiteX7" fmla="*/ 200869 w 273558"/>
                <a:gd name="connsiteY7" fmla="*/ 5319 h 280892"/>
                <a:gd name="connsiteX8" fmla="*/ 224967 w 273558"/>
                <a:gd name="connsiteY8" fmla="*/ 21511 h 280892"/>
                <a:gd name="connsiteX9" fmla="*/ 252780 w 273558"/>
                <a:gd name="connsiteY9" fmla="*/ 47896 h 280892"/>
                <a:gd name="connsiteX10" fmla="*/ 273545 w 273558"/>
                <a:gd name="connsiteY10" fmla="*/ 83710 h 280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558" h="280892">
                  <a:moveTo>
                    <a:pt x="273545" y="83710"/>
                  </a:moveTo>
                  <a:lnTo>
                    <a:pt x="59423" y="280877"/>
                  </a:lnTo>
                  <a:cubicBezTo>
                    <a:pt x="49393" y="279477"/>
                    <a:pt x="39706" y="276248"/>
                    <a:pt x="30848" y="271352"/>
                  </a:cubicBezTo>
                  <a:cubicBezTo>
                    <a:pt x="22904" y="267580"/>
                    <a:pt x="15998" y="261922"/>
                    <a:pt x="10750" y="254874"/>
                  </a:cubicBezTo>
                  <a:cubicBezTo>
                    <a:pt x="7769" y="250750"/>
                    <a:pt x="5454" y="246187"/>
                    <a:pt x="3892" y="241348"/>
                  </a:cubicBezTo>
                  <a:cubicBezTo>
                    <a:pt x="1796" y="235814"/>
                    <a:pt x="482" y="230004"/>
                    <a:pt x="-13" y="224108"/>
                  </a:cubicBezTo>
                  <a:lnTo>
                    <a:pt x="190487" y="-15"/>
                  </a:lnTo>
                  <a:cubicBezTo>
                    <a:pt x="190487" y="-15"/>
                    <a:pt x="194487" y="1795"/>
                    <a:pt x="200869" y="5319"/>
                  </a:cubicBezTo>
                  <a:cubicBezTo>
                    <a:pt x="209394" y="9948"/>
                    <a:pt x="217461" y="15368"/>
                    <a:pt x="224967" y="21511"/>
                  </a:cubicBezTo>
                  <a:cubicBezTo>
                    <a:pt x="235045" y="29408"/>
                    <a:pt x="244360" y="38247"/>
                    <a:pt x="252780" y="47896"/>
                  </a:cubicBezTo>
                  <a:cubicBezTo>
                    <a:pt x="261648" y="58592"/>
                    <a:pt x="268668" y="70699"/>
                    <a:pt x="273545" y="8371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64" name="Freeform: Shape 3263">
              <a:extLst>
                <a:ext uri="{FF2B5EF4-FFF2-40B4-BE49-F238E27FC236}">
                  <a16:creationId xmlns:a16="http://schemas.microsoft.com/office/drawing/2014/main" xmlns="" id="{DC9D91D8-BAA4-C3F3-F010-475D1DDA2949}"/>
                </a:ext>
              </a:extLst>
            </p:cNvPr>
            <p:cNvSpPr/>
            <p:nvPr/>
          </p:nvSpPr>
          <p:spPr>
            <a:xfrm>
              <a:off x="4099686" y="1805330"/>
              <a:ext cx="74409" cy="76587"/>
            </a:xfrm>
            <a:custGeom>
              <a:avLst/>
              <a:gdLst>
                <a:gd name="connsiteX0" fmla="*/ 4718 w 74409"/>
                <a:gd name="connsiteY0" fmla="*/ 72222 h 76587"/>
                <a:gd name="connsiteX1" fmla="*/ 17005 w 74409"/>
                <a:gd name="connsiteY1" fmla="*/ 22121 h 76587"/>
                <a:gd name="connsiteX2" fmla="*/ 67106 w 74409"/>
                <a:gd name="connsiteY2" fmla="*/ 7643 h 76587"/>
                <a:gd name="connsiteX3" fmla="*/ 54248 w 74409"/>
                <a:gd name="connsiteY3" fmla="*/ 58125 h 76587"/>
                <a:gd name="connsiteX4" fmla="*/ 26530 w 74409"/>
                <a:gd name="connsiteY4" fmla="*/ 74889 h 76587"/>
                <a:gd name="connsiteX5" fmla="*/ 4718 w 74409"/>
                <a:gd name="connsiteY5" fmla="*/ 72222 h 7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409" h="76587">
                  <a:moveTo>
                    <a:pt x="4718" y="72222"/>
                  </a:moveTo>
                  <a:cubicBezTo>
                    <a:pt x="-4807" y="62697"/>
                    <a:pt x="431" y="40504"/>
                    <a:pt x="17005" y="22121"/>
                  </a:cubicBezTo>
                  <a:cubicBezTo>
                    <a:pt x="42627" y="-6454"/>
                    <a:pt x="56153" y="-2739"/>
                    <a:pt x="67106" y="7643"/>
                  </a:cubicBezTo>
                  <a:cubicBezTo>
                    <a:pt x="78060" y="18025"/>
                    <a:pt x="78822" y="34313"/>
                    <a:pt x="54248" y="58125"/>
                  </a:cubicBezTo>
                  <a:cubicBezTo>
                    <a:pt x="46551" y="65945"/>
                    <a:pt x="37026" y="71708"/>
                    <a:pt x="26530" y="74889"/>
                  </a:cubicBezTo>
                  <a:cubicBezTo>
                    <a:pt x="19291" y="77861"/>
                    <a:pt x="11033" y="76851"/>
                    <a:pt x="4718" y="7222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65" name="Freeform: Shape 3264">
              <a:extLst>
                <a:ext uri="{FF2B5EF4-FFF2-40B4-BE49-F238E27FC236}">
                  <a16:creationId xmlns:a16="http://schemas.microsoft.com/office/drawing/2014/main" xmlns="" id="{489C39F9-F066-034C-3446-FC4CDBC4A453}"/>
                </a:ext>
              </a:extLst>
            </p:cNvPr>
            <p:cNvSpPr/>
            <p:nvPr/>
          </p:nvSpPr>
          <p:spPr>
            <a:xfrm>
              <a:off x="4025710" y="1820322"/>
              <a:ext cx="288638" cy="262699"/>
            </a:xfrm>
            <a:custGeom>
              <a:avLst/>
              <a:gdLst>
                <a:gd name="connsiteX0" fmla="*/ 288625 w 288638"/>
                <a:gd name="connsiteY0" fmla="*/ 93711 h 262699"/>
                <a:gd name="connsiteX1" fmla="*/ 51643 w 288638"/>
                <a:gd name="connsiteY1" fmla="*/ 262684 h 262699"/>
                <a:gd name="connsiteX2" fmla="*/ 24878 w 288638"/>
                <a:gd name="connsiteY2" fmla="*/ 249635 h 262699"/>
                <a:gd name="connsiteX3" fmla="*/ 6971 w 288638"/>
                <a:gd name="connsiteY3" fmla="*/ 230585 h 262699"/>
                <a:gd name="connsiteX4" fmla="*/ 1827 w 288638"/>
                <a:gd name="connsiteY4" fmla="*/ 216298 h 262699"/>
                <a:gd name="connsiteX5" fmla="*/ 18 w 288638"/>
                <a:gd name="connsiteY5" fmla="*/ 198581 h 262699"/>
                <a:gd name="connsiteX6" fmla="*/ 217188 w 288638"/>
                <a:gd name="connsiteY6" fmla="*/ -15 h 262699"/>
                <a:gd name="connsiteX7" fmla="*/ 226713 w 288638"/>
                <a:gd name="connsiteY7" fmla="*/ 6367 h 262699"/>
                <a:gd name="connsiteX8" fmla="*/ 248620 w 288638"/>
                <a:gd name="connsiteY8" fmla="*/ 25417 h 262699"/>
                <a:gd name="connsiteX9" fmla="*/ 272909 w 288638"/>
                <a:gd name="connsiteY9" fmla="*/ 55039 h 262699"/>
                <a:gd name="connsiteX10" fmla="*/ 288625 w 288638"/>
                <a:gd name="connsiteY10" fmla="*/ 93711 h 262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38" h="262699">
                  <a:moveTo>
                    <a:pt x="288625" y="93711"/>
                  </a:moveTo>
                  <a:lnTo>
                    <a:pt x="51643" y="262684"/>
                  </a:lnTo>
                  <a:cubicBezTo>
                    <a:pt x="42042" y="259894"/>
                    <a:pt x="32984" y="255483"/>
                    <a:pt x="24878" y="249635"/>
                  </a:cubicBezTo>
                  <a:cubicBezTo>
                    <a:pt x="17420" y="244873"/>
                    <a:pt x="11267" y="238320"/>
                    <a:pt x="6971" y="230585"/>
                  </a:cubicBezTo>
                  <a:cubicBezTo>
                    <a:pt x="4561" y="226099"/>
                    <a:pt x="2828" y="221289"/>
                    <a:pt x="1827" y="216298"/>
                  </a:cubicBezTo>
                  <a:cubicBezTo>
                    <a:pt x="446" y="210497"/>
                    <a:pt x="-163" y="204544"/>
                    <a:pt x="18" y="198581"/>
                  </a:cubicBezTo>
                  <a:lnTo>
                    <a:pt x="217188" y="-15"/>
                  </a:lnTo>
                  <a:cubicBezTo>
                    <a:pt x="217188" y="-15"/>
                    <a:pt x="220902" y="2176"/>
                    <a:pt x="226713" y="6367"/>
                  </a:cubicBezTo>
                  <a:cubicBezTo>
                    <a:pt x="234609" y="11996"/>
                    <a:pt x="241943" y="18378"/>
                    <a:pt x="248620" y="25417"/>
                  </a:cubicBezTo>
                  <a:cubicBezTo>
                    <a:pt x="257650" y="34484"/>
                    <a:pt x="265784" y="44410"/>
                    <a:pt x="272909" y="55039"/>
                  </a:cubicBezTo>
                  <a:cubicBezTo>
                    <a:pt x="280405" y="66889"/>
                    <a:pt x="285730" y="79985"/>
                    <a:pt x="288625" y="9371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66" name="Freeform: Shape 3265">
              <a:extLst>
                <a:ext uri="{FF2B5EF4-FFF2-40B4-BE49-F238E27FC236}">
                  <a16:creationId xmlns:a16="http://schemas.microsoft.com/office/drawing/2014/main" xmlns="" id="{729A509D-594F-A421-CB74-59AFB7CDE37B}"/>
                </a:ext>
              </a:extLst>
            </p:cNvPr>
            <p:cNvSpPr/>
            <p:nvPr/>
          </p:nvSpPr>
          <p:spPr>
            <a:xfrm>
              <a:off x="4171086" y="1888211"/>
              <a:ext cx="78702" cy="72166"/>
            </a:xfrm>
            <a:custGeom>
              <a:avLst/>
              <a:gdLst>
                <a:gd name="connsiteX0" fmla="*/ 3326 w 78702"/>
                <a:gd name="connsiteY0" fmla="*/ 65922 h 72166"/>
                <a:gd name="connsiteX1" fmla="*/ 21709 w 78702"/>
                <a:gd name="connsiteY1" fmla="*/ 17821 h 72166"/>
                <a:gd name="connsiteX2" fmla="*/ 73144 w 78702"/>
                <a:gd name="connsiteY2" fmla="*/ 9629 h 72166"/>
                <a:gd name="connsiteX3" fmla="*/ 77716 w 78702"/>
                <a:gd name="connsiteY3" fmla="*/ 30394 h 72166"/>
                <a:gd name="connsiteX4" fmla="*/ 54380 w 78702"/>
                <a:gd name="connsiteY4" fmla="*/ 58111 h 72166"/>
                <a:gd name="connsiteX5" fmla="*/ 24757 w 78702"/>
                <a:gd name="connsiteY5" fmla="*/ 71351 h 72166"/>
                <a:gd name="connsiteX6" fmla="*/ 3326 w 78702"/>
                <a:gd name="connsiteY6" fmla="*/ 65922 h 72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702" h="72166">
                  <a:moveTo>
                    <a:pt x="3326" y="65922"/>
                  </a:moveTo>
                  <a:cubicBezTo>
                    <a:pt x="-5246" y="55635"/>
                    <a:pt x="3326" y="34013"/>
                    <a:pt x="21709" y="17821"/>
                  </a:cubicBezTo>
                  <a:cubicBezTo>
                    <a:pt x="50284" y="-7135"/>
                    <a:pt x="63619" y="-1991"/>
                    <a:pt x="73144" y="9629"/>
                  </a:cubicBezTo>
                  <a:cubicBezTo>
                    <a:pt x="78240" y="15249"/>
                    <a:pt x="79974" y="23155"/>
                    <a:pt x="77716" y="30394"/>
                  </a:cubicBezTo>
                  <a:cubicBezTo>
                    <a:pt x="72887" y="41767"/>
                    <a:pt x="64762" y="51415"/>
                    <a:pt x="54380" y="58111"/>
                  </a:cubicBezTo>
                  <a:cubicBezTo>
                    <a:pt x="45731" y="64874"/>
                    <a:pt x="35559" y="69418"/>
                    <a:pt x="24757" y="71351"/>
                  </a:cubicBezTo>
                  <a:cubicBezTo>
                    <a:pt x="17156" y="73437"/>
                    <a:pt x="9012" y="71380"/>
                    <a:pt x="3326" y="6592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67" name="Freeform: Shape 3266">
              <a:extLst>
                <a:ext uri="{FF2B5EF4-FFF2-40B4-BE49-F238E27FC236}">
                  <a16:creationId xmlns:a16="http://schemas.microsoft.com/office/drawing/2014/main" xmlns="" id="{2F73DBD0-30F8-7427-D2AF-29BFCCA936C6}"/>
                </a:ext>
              </a:extLst>
            </p:cNvPr>
            <p:cNvSpPr/>
            <p:nvPr/>
          </p:nvSpPr>
          <p:spPr>
            <a:xfrm>
              <a:off x="4076991" y="1915096"/>
              <a:ext cx="300984" cy="239077"/>
            </a:xfrm>
            <a:custGeom>
              <a:avLst/>
              <a:gdLst>
                <a:gd name="connsiteX0" fmla="*/ 300971 w 300984"/>
                <a:gd name="connsiteY0" fmla="*/ 102569 h 239077"/>
                <a:gd name="connsiteX1" fmla="*/ 43796 w 300984"/>
                <a:gd name="connsiteY1" fmla="*/ 239063 h 239077"/>
                <a:gd name="connsiteX2" fmla="*/ 35795 w 300984"/>
                <a:gd name="connsiteY2" fmla="*/ 235062 h 239077"/>
                <a:gd name="connsiteX3" fmla="*/ 19031 w 300984"/>
                <a:gd name="connsiteY3" fmla="*/ 223060 h 239077"/>
                <a:gd name="connsiteX4" fmla="*/ 1219 w 300984"/>
                <a:gd name="connsiteY4" fmla="*/ 170006 h 239077"/>
                <a:gd name="connsiteX5" fmla="*/ 241440 w 300984"/>
                <a:gd name="connsiteY5" fmla="*/ -15 h 239077"/>
                <a:gd name="connsiteX6" fmla="*/ 250298 w 300984"/>
                <a:gd name="connsiteY6" fmla="*/ 7605 h 239077"/>
                <a:gd name="connsiteX7" fmla="*/ 259823 w 300984"/>
                <a:gd name="connsiteY7" fmla="*/ 17130 h 239077"/>
                <a:gd name="connsiteX8" fmla="*/ 270110 w 300984"/>
                <a:gd name="connsiteY8" fmla="*/ 29798 h 239077"/>
                <a:gd name="connsiteX9" fmla="*/ 300971 w 300984"/>
                <a:gd name="connsiteY9" fmla="*/ 102569 h 23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984" h="239077">
                  <a:moveTo>
                    <a:pt x="300971" y="102569"/>
                  </a:moveTo>
                  <a:lnTo>
                    <a:pt x="43796" y="239063"/>
                  </a:lnTo>
                  <a:cubicBezTo>
                    <a:pt x="41043" y="237900"/>
                    <a:pt x="38376" y="236557"/>
                    <a:pt x="35795" y="235062"/>
                  </a:cubicBezTo>
                  <a:cubicBezTo>
                    <a:pt x="29889" y="231528"/>
                    <a:pt x="24279" y="227518"/>
                    <a:pt x="19031" y="223060"/>
                  </a:cubicBezTo>
                  <a:cubicBezTo>
                    <a:pt x="3819" y="209973"/>
                    <a:pt x="-3010" y="189618"/>
                    <a:pt x="1219" y="170006"/>
                  </a:cubicBezTo>
                  <a:lnTo>
                    <a:pt x="241440" y="-15"/>
                  </a:lnTo>
                  <a:cubicBezTo>
                    <a:pt x="241440" y="-15"/>
                    <a:pt x="244964" y="2652"/>
                    <a:pt x="250298" y="7605"/>
                  </a:cubicBezTo>
                  <a:cubicBezTo>
                    <a:pt x="252965" y="10081"/>
                    <a:pt x="256108" y="13129"/>
                    <a:pt x="259823" y="17130"/>
                  </a:cubicBezTo>
                  <a:cubicBezTo>
                    <a:pt x="263538" y="21130"/>
                    <a:pt x="266490" y="25036"/>
                    <a:pt x="270110" y="29798"/>
                  </a:cubicBezTo>
                  <a:cubicBezTo>
                    <a:pt x="284302" y="48181"/>
                    <a:pt x="300018" y="74089"/>
                    <a:pt x="300971" y="10256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68" name="Freeform: Shape 3267">
              <a:extLst>
                <a:ext uri="{FF2B5EF4-FFF2-40B4-BE49-F238E27FC236}">
                  <a16:creationId xmlns:a16="http://schemas.microsoft.com/office/drawing/2014/main" xmlns="" id="{3A36F3EF-C51A-4FB5-3191-B07127D80972}"/>
                </a:ext>
              </a:extLst>
            </p:cNvPr>
            <p:cNvSpPr/>
            <p:nvPr/>
          </p:nvSpPr>
          <p:spPr>
            <a:xfrm>
              <a:off x="4232106" y="1979979"/>
              <a:ext cx="82441" cy="67280"/>
            </a:xfrm>
            <a:custGeom>
              <a:avLst/>
              <a:gdLst>
                <a:gd name="connsiteX0" fmla="*/ 2123 w 82441"/>
                <a:gd name="connsiteY0" fmla="*/ 59022 h 67280"/>
                <a:gd name="connsiteX1" fmla="*/ 26698 w 82441"/>
                <a:gd name="connsiteY1" fmla="*/ 13493 h 67280"/>
                <a:gd name="connsiteX2" fmla="*/ 78609 w 82441"/>
                <a:gd name="connsiteY2" fmla="*/ 12064 h 67280"/>
                <a:gd name="connsiteX3" fmla="*/ 54034 w 82441"/>
                <a:gd name="connsiteY3" fmla="*/ 57689 h 67280"/>
                <a:gd name="connsiteX4" fmla="*/ 2123 w 82441"/>
                <a:gd name="connsiteY4" fmla="*/ 59022 h 67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41" h="67280">
                  <a:moveTo>
                    <a:pt x="2123" y="59022"/>
                  </a:moveTo>
                  <a:cubicBezTo>
                    <a:pt x="-4925" y="47592"/>
                    <a:pt x="6028" y="27209"/>
                    <a:pt x="26698" y="13493"/>
                  </a:cubicBezTo>
                  <a:cubicBezTo>
                    <a:pt x="58511" y="-7558"/>
                    <a:pt x="70608" y="-795"/>
                    <a:pt x="78609" y="12064"/>
                  </a:cubicBezTo>
                  <a:cubicBezTo>
                    <a:pt x="86610" y="24923"/>
                    <a:pt x="83657" y="40639"/>
                    <a:pt x="54034" y="57689"/>
                  </a:cubicBezTo>
                  <a:cubicBezTo>
                    <a:pt x="32413" y="69881"/>
                    <a:pt x="9172" y="70547"/>
                    <a:pt x="2123" y="5902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69" name="Freeform: Shape 3268">
              <a:extLst>
                <a:ext uri="{FF2B5EF4-FFF2-40B4-BE49-F238E27FC236}">
                  <a16:creationId xmlns:a16="http://schemas.microsoft.com/office/drawing/2014/main" xmlns="" id="{FCF27246-F854-2068-5EC7-86537FB4A442}"/>
                </a:ext>
              </a:extLst>
            </p:cNvPr>
            <p:cNvSpPr/>
            <p:nvPr/>
          </p:nvSpPr>
          <p:spPr>
            <a:xfrm>
              <a:off x="4119376" y="2018823"/>
              <a:ext cx="309397" cy="210597"/>
            </a:xfrm>
            <a:custGeom>
              <a:avLst/>
              <a:gdLst>
                <a:gd name="connsiteX0" fmla="*/ 309068 w 309397"/>
                <a:gd name="connsiteY0" fmla="*/ 111046 h 210597"/>
                <a:gd name="connsiteX1" fmla="*/ 35605 w 309397"/>
                <a:gd name="connsiteY1" fmla="*/ 210583 h 210597"/>
                <a:gd name="connsiteX2" fmla="*/ 28366 w 309397"/>
                <a:gd name="connsiteY2" fmla="*/ 205534 h 210597"/>
                <a:gd name="connsiteX3" fmla="*/ 13031 w 309397"/>
                <a:gd name="connsiteY3" fmla="*/ 191723 h 210597"/>
                <a:gd name="connsiteX4" fmla="*/ 1601 w 309397"/>
                <a:gd name="connsiteY4" fmla="*/ 169339 h 210597"/>
                <a:gd name="connsiteX5" fmla="*/ 3030 w 309397"/>
                <a:gd name="connsiteY5" fmla="*/ 137431 h 210597"/>
                <a:gd name="connsiteX6" fmla="*/ 263444 w 309397"/>
                <a:gd name="connsiteY6" fmla="*/ -15 h 210597"/>
                <a:gd name="connsiteX7" fmla="*/ 271159 w 309397"/>
                <a:gd name="connsiteY7" fmla="*/ 8938 h 210597"/>
                <a:gd name="connsiteX8" fmla="*/ 288018 w 309397"/>
                <a:gd name="connsiteY8" fmla="*/ 33132 h 210597"/>
                <a:gd name="connsiteX9" fmla="*/ 303544 w 309397"/>
                <a:gd name="connsiteY9" fmla="*/ 69136 h 210597"/>
                <a:gd name="connsiteX10" fmla="*/ 309068 w 309397"/>
                <a:gd name="connsiteY10" fmla="*/ 111046 h 21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397" h="210597">
                  <a:moveTo>
                    <a:pt x="309068" y="111046"/>
                  </a:moveTo>
                  <a:lnTo>
                    <a:pt x="35605" y="210583"/>
                  </a:lnTo>
                  <a:cubicBezTo>
                    <a:pt x="33100" y="209030"/>
                    <a:pt x="30681" y="207354"/>
                    <a:pt x="28366" y="205534"/>
                  </a:cubicBezTo>
                  <a:cubicBezTo>
                    <a:pt x="22813" y="201448"/>
                    <a:pt x="17679" y="196819"/>
                    <a:pt x="13031" y="191723"/>
                  </a:cubicBezTo>
                  <a:cubicBezTo>
                    <a:pt x="7345" y="185380"/>
                    <a:pt x="3411" y="177664"/>
                    <a:pt x="1601" y="169339"/>
                  </a:cubicBezTo>
                  <a:cubicBezTo>
                    <a:pt x="-961" y="158786"/>
                    <a:pt x="-466" y="147718"/>
                    <a:pt x="3030" y="137431"/>
                  </a:cubicBezTo>
                  <a:lnTo>
                    <a:pt x="263444" y="-15"/>
                  </a:lnTo>
                  <a:cubicBezTo>
                    <a:pt x="263444" y="-15"/>
                    <a:pt x="266491" y="3223"/>
                    <a:pt x="271159" y="8938"/>
                  </a:cubicBezTo>
                  <a:cubicBezTo>
                    <a:pt x="277426" y="16530"/>
                    <a:pt x="283065" y="24626"/>
                    <a:pt x="288018" y="33132"/>
                  </a:cubicBezTo>
                  <a:cubicBezTo>
                    <a:pt x="294343" y="44600"/>
                    <a:pt x="299543" y="56659"/>
                    <a:pt x="303544" y="69136"/>
                  </a:cubicBezTo>
                  <a:cubicBezTo>
                    <a:pt x="308306" y="82567"/>
                    <a:pt x="310192" y="96845"/>
                    <a:pt x="309068" y="111046"/>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70" name="Freeform: Shape 3269">
              <a:extLst>
                <a:ext uri="{FF2B5EF4-FFF2-40B4-BE49-F238E27FC236}">
                  <a16:creationId xmlns:a16="http://schemas.microsoft.com/office/drawing/2014/main" xmlns="" id="{1F94F597-3E10-DBDC-FE0F-DEBC6BCCDFB6}"/>
                </a:ext>
              </a:extLst>
            </p:cNvPr>
            <p:cNvSpPr/>
            <p:nvPr/>
          </p:nvSpPr>
          <p:spPr>
            <a:xfrm>
              <a:off x="4281615" y="2079852"/>
              <a:ext cx="85535" cy="62545"/>
            </a:xfrm>
            <a:custGeom>
              <a:avLst/>
              <a:gdLst>
                <a:gd name="connsiteX0" fmla="*/ 1097 w 85535"/>
                <a:gd name="connsiteY0" fmla="*/ 51256 h 62545"/>
                <a:gd name="connsiteX1" fmla="*/ 31672 w 85535"/>
                <a:gd name="connsiteY1" fmla="*/ 9251 h 62545"/>
                <a:gd name="connsiteX2" fmla="*/ 83298 w 85535"/>
                <a:gd name="connsiteY2" fmla="*/ 14966 h 62545"/>
                <a:gd name="connsiteX3" fmla="*/ 52532 w 85535"/>
                <a:gd name="connsiteY3" fmla="*/ 57162 h 62545"/>
                <a:gd name="connsiteX4" fmla="*/ 1097 w 85535"/>
                <a:gd name="connsiteY4" fmla="*/ 51256 h 6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5" h="62545">
                  <a:moveTo>
                    <a:pt x="1097" y="51256"/>
                  </a:moveTo>
                  <a:cubicBezTo>
                    <a:pt x="-4142" y="38874"/>
                    <a:pt x="9670" y="20014"/>
                    <a:pt x="31672" y="9251"/>
                  </a:cubicBezTo>
                  <a:cubicBezTo>
                    <a:pt x="66248" y="-7513"/>
                    <a:pt x="77202" y="964"/>
                    <a:pt x="83298" y="14966"/>
                  </a:cubicBezTo>
                  <a:cubicBezTo>
                    <a:pt x="89394" y="28968"/>
                    <a:pt x="84155" y="44494"/>
                    <a:pt x="52532" y="57162"/>
                  </a:cubicBezTo>
                  <a:cubicBezTo>
                    <a:pt x="29672" y="66211"/>
                    <a:pt x="6241" y="63544"/>
                    <a:pt x="1097" y="5125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71" name="Freeform: Shape 3270">
              <a:extLst>
                <a:ext uri="{FF2B5EF4-FFF2-40B4-BE49-F238E27FC236}">
                  <a16:creationId xmlns:a16="http://schemas.microsoft.com/office/drawing/2014/main" xmlns="" id="{1A2A2AF8-0A7A-CE66-6CF3-18801B5C33D4}"/>
                </a:ext>
              </a:extLst>
            </p:cNvPr>
            <p:cNvSpPr/>
            <p:nvPr/>
          </p:nvSpPr>
          <p:spPr>
            <a:xfrm>
              <a:off x="4149636" y="2132075"/>
              <a:ext cx="314940" cy="175545"/>
            </a:xfrm>
            <a:custGeom>
              <a:avLst/>
              <a:gdLst>
                <a:gd name="connsiteX0" fmla="*/ 312908 w 314940"/>
                <a:gd name="connsiteY0" fmla="*/ 116952 h 175545"/>
                <a:gd name="connsiteX1" fmla="*/ 28301 w 314940"/>
                <a:gd name="connsiteY1" fmla="*/ 175531 h 175545"/>
                <a:gd name="connsiteX2" fmla="*/ 8393 w 314940"/>
                <a:gd name="connsiteY2" fmla="*/ 154004 h 175545"/>
                <a:gd name="connsiteX3" fmla="*/ 3250 w 314940"/>
                <a:gd name="connsiteY3" fmla="*/ 143146 h 175545"/>
                <a:gd name="connsiteX4" fmla="*/ 297 w 314940"/>
                <a:gd name="connsiteY4" fmla="*/ 130477 h 175545"/>
                <a:gd name="connsiteX5" fmla="*/ 6488 w 314940"/>
                <a:gd name="connsiteY5" fmla="*/ 99426 h 175545"/>
                <a:gd name="connsiteX6" fmla="*/ 283475 w 314940"/>
                <a:gd name="connsiteY6" fmla="*/ -15 h 175545"/>
                <a:gd name="connsiteX7" fmla="*/ 303097 w 314940"/>
                <a:gd name="connsiteY7" fmla="*/ 36656 h 175545"/>
                <a:gd name="connsiteX8" fmla="*/ 313479 w 314940"/>
                <a:gd name="connsiteY8" fmla="*/ 74756 h 175545"/>
                <a:gd name="connsiteX9" fmla="*/ 312908 w 314940"/>
                <a:gd name="connsiteY9" fmla="*/ 116952 h 17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940" h="175545">
                  <a:moveTo>
                    <a:pt x="312908" y="116952"/>
                  </a:moveTo>
                  <a:lnTo>
                    <a:pt x="28301" y="175531"/>
                  </a:lnTo>
                  <a:cubicBezTo>
                    <a:pt x="20404" y="169625"/>
                    <a:pt x="13661" y="162339"/>
                    <a:pt x="8393" y="154004"/>
                  </a:cubicBezTo>
                  <a:cubicBezTo>
                    <a:pt x="6298" y="150575"/>
                    <a:pt x="4574" y="146937"/>
                    <a:pt x="3250" y="143146"/>
                  </a:cubicBezTo>
                  <a:cubicBezTo>
                    <a:pt x="2107" y="139145"/>
                    <a:pt x="1154" y="134954"/>
                    <a:pt x="297" y="130477"/>
                  </a:cubicBezTo>
                  <a:cubicBezTo>
                    <a:pt x="-874" y="119733"/>
                    <a:pt x="1288" y="108894"/>
                    <a:pt x="6488" y="99426"/>
                  </a:cubicBezTo>
                  <a:lnTo>
                    <a:pt x="283475" y="-15"/>
                  </a:lnTo>
                  <a:cubicBezTo>
                    <a:pt x="291143" y="11567"/>
                    <a:pt x="297715" y="23845"/>
                    <a:pt x="303097" y="36656"/>
                  </a:cubicBezTo>
                  <a:cubicBezTo>
                    <a:pt x="308288" y="48820"/>
                    <a:pt x="311774" y="61640"/>
                    <a:pt x="313479" y="74756"/>
                  </a:cubicBezTo>
                  <a:cubicBezTo>
                    <a:pt x="315584" y="88758"/>
                    <a:pt x="315393" y="103007"/>
                    <a:pt x="312908" y="116952"/>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72" name="Freeform: Shape 3271">
              <a:extLst>
                <a:ext uri="{FF2B5EF4-FFF2-40B4-BE49-F238E27FC236}">
                  <a16:creationId xmlns:a16="http://schemas.microsoft.com/office/drawing/2014/main" xmlns="" id="{3EFC7B75-D315-13FF-0E09-7A614D0E05AC}"/>
                </a:ext>
              </a:extLst>
            </p:cNvPr>
            <p:cNvSpPr/>
            <p:nvPr/>
          </p:nvSpPr>
          <p:spPr>
            <a:xfrm>
              <a:off x="4317693" y="2186695"/>
              <a:ext cx="87530" cy="57787"/>
            </a:xfrm>
            <a:custGeom>
              <a:avLst/>
              <a:gdLst>
                <a:gd name="connsiteX0" fmla="*/ 166 w 87530"/>
                <a:gd name="connsiteY0" fmla="*/ 42234 h 57787"/>
                <a:gd name="connsiteX1" fmla="*/ 7881 w 87530"/>
                <a:gd name="connsiteY1" fmla="*/ 21660 h 57787"/>
                <a:gd name="connsiteX2" fmla="*/ 35789 w 87530"/>
                <a:gd name="connsiteY2" fmla="*/ 5182 h 57787"/>
                <a:gd name="connsiteX3" fmla="*/ 73413 w 87530"/>
                <a:gd name="connsiteY3" fmla="*/ 1658 h 57787"/>
                <a:gd name="connsiteX4" fmla="*/ 86653 w 87530"/>
                <a:gd name="connsiteY4" fmla="*/ 18136 h 57787"/>
                <a:gd name="connsiteX5" fmla="*/ 49696 w 87530"/>
                <a:gd name="connsiteY5" fmla="*/ 55665 h 57787"/>
                <a:gd name="connsiteX6" fmla="*/ 166 w 87530"/>
                <a:gd name="connsiteY6" fmla="*/ 42234 h 57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530" h="57787">
                  <a:moveTo>
                    <a:pt x="166" y="42234"/>
                  </a:moveTo>
                  <a:cubicBezTo>
                    <a:pt x="-787" y="34529"/>
                    <a:pt x="2099" y="26842"/>
                    <a:pt x="7881" y="21660"/>
                  </a:cubicBezTo>
                  <a:cubicBezTo>
                    <a:pt x="15672" y="13936"/>
                    <a:pt x="25264" y="8278"/>
                    <a:pt x="35789" y="5182"/>
                  </a:cubicBezTo>
                  <a:cubicBezTo>
                    <a:pt x="53982" y="-628"/>
                    <a:pt x="65602" y="-1200"/>
                    <a:pt x="73413" y="1658"/>
                  </a:cubicBezTo>
                  <a:cubicBezTo>
                    <a:pt x="80490" y="4344"/>
                    <a:pt x="85557" y="10649"/>
                    <a:pt x="86653" y="18136"/>
                  </a:cubicBezTo>
                  <a:cubicBezTo>
                    <a:pt x="90368" y="33090"/>
                    <a:pt x="82843" y="47759"/>
                    <a:pt x="49696" y="55665"/>
                  </a:cubicBezTo>
                  <a:cubicBezTo>
                    <a:pt x="25597" y="61284"/>
                    <a:pt x="3118" y="55283"/>
                    <a:pt x="166" y="42234"/>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73" name="Freeform: Shape 3272">
              <a:extLst>
                <a:ext uri="{FF2B5EF4-FFF2-40B4-BE49-F238E27FC236}">
                  <a16:creationId xmlns:a16="http://schemas.microsoft.com/office/drawing/2014/main" xmlns="" id="{1A904B9D-AB59-2CFC-E90A-885F6B4B8500}"/>
                </a:ext>
              </a:extLst>
            </p:cNvPr>
            <p:cNvSpPr/>
            <p:nvPr/>
          </p:nvSpPr>
          <p:spPr>
            <a:xfrm>
              <a:off x="4166711" y="2251805"/>
              <a:ext cx="318611" cy="136207"/>
            </a:xfrm>
            <a:custGeom>
              <a:avLst/>
              <a:gdLst>
                <a:gd name="connsiteX0" fmla="*/ 311168 w 318611"/>
                <a:gd name="connsiteY0" fmla="*/ 120667 h 136207"/>
                <a:gd name="connsiteX1" fmla="*/ 20751 w 318611"/>
                <a:gd name="connsiteY1" fmla="*/ 136192 h 136207"/>
                <a:gd name="connsiteX2" fmla="*/ 5130 w 318611"/>
                <a:gd name="connsiteY2" fmla="*/ 111904 h 136207"/>
                <a:gd name="connsiteX3" fmla="*/ -13 w 318611"/>
                <a:gd name="connsiteY3" fmla="*/ 87710 h 136207"/>
                <a:gd name="connsiteX4" fmla="*/ 11512 w 318611"/>
                <a:gd name="connsiteY4" fmla="*/ 57992 h 136207"/>
                <a:gd name="connsiteX5" fmla="*/ 300024 w 318611"/>
                <a:gd name="connsiteY5" fmla="*/ -15 h 136207"/>
                <a:gd name="connsiteX6" fmla="*/ 313264 w 318611"/>
                <a:gd name="connsiteY6" fmla="*/ 39609 h 136207"/>
                <a:gd name="connsiteX7" fmla="*/ 318598 w 318611"/>
                <a:gd name="connsiteY7" fmla="*/ 78852 h 136207"/>
                <a:gd name="connsiteX8" fmla="*/ 311168 w 318611"/>
                <a:gd name="connsiteY8" fmla="*/ 120667 h 13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8611" h="136207">
                  <a:moveTo>
                    <a:pt x="311168" y="120667"/>
                  </a:moveTo>
                  <a:lnTo>
                    <a:pt x="20751" y="136192"/>
                  </a:lnTo>
                  <a:cubicBezTo>
                    <a:pt x="14055" y="129153"/>
                    <a:pt x="8759" y="120914"/>
                    <a:pt x="5130" y="111904"/>
                  </a:cubicBezTo>
                  <a:cubicBezTo>
                    <a:pt x="1758" y="104284"/>
                    <a:pt x="6" y="96044"/>
                    <a:pt x="-13" y="87710"/>
                  </a:cubicBezTo>
                  <a:cubicBezTo>
                    <a:pt x="701" y="76861"/>
                    <a:pt x="4720" y="66488"/>
                    <a:pt x="11512" y="57992"/>
                  </a:cubicBezTo>
                  <a:lnTo>
                    <a:pt x="300024" y="-15"/>
                  </a:lnTo>
                  <a:cubicBezTo>
                    <a:pt x="305663" y="12748"/>
                    <a:pt x="310101" y="26017"/>
                    <a:pt x="313264" y="39609"/>
                  </a:cubicBezTo>
                  <a:cubicBezTo>
                    <a:pt x="316645" y="52420"/>
                    <a:pt x="318436" y="65603"/>
                    <a:pt x="318598" y="78852"/>
                  </a:cubicBezTo>
                  <a:cubicBezTo>
                    <a:pt x="318417" y="93101"/>
                    <a:pt x="315902" y="107227"/>
                    <a:pt x="311168" y="12066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74" name="Freeform: Shape 3273">
              <a:extLst>
                <a:ext uri="{FF2B5EF4-FFF2-40B4-BE49-F238E27FC236}">
                  <a16:creationId xmlns:a16="http://schemas.microsoft.com/office/drawing/2014/main" xmlns="" id="{641477E6-A9B4-1133-3E4B-F61EB87619BC}"/>
                </a:ext>
              </a:extLst>
            </p:cNvPr>
            <p:cNvSpPr/>
            <p:nvPr/>
          </p:nvSpPr>
          <p:spPr>
            <a:xfrm>
              <a:off x="4338187" y="2297896"/>
              <a:ext cx="89583" cy="54083"/>
            </a:xfrm>
            <a:custGeom>
              <a:avLst/>
              <a:gdLst>
                <a:gd name="connsiteX0" fmla="*/ 151 w 89583"/>
                <a:gd name="connsiteY0" fmla="*/ 33142 h 54083"/>
                <a:gd name="connsiteX1" fmla="*/ 40632 w 89583"/>
                <a:gd name="connsiteY1" fmla="*/ 1709 h 54083"/>
                <a:gd name="connsiteX2" fmla="*/ 89210 w 89583"/>
                <a:gd name="connsiteY2" fmla="*/ 22093 h 54083"/>
                <a:gd name="connsiteX3" fmla="*/ 88543 w 89583"/>
                <a:gd name="connsiteY3" fmla="*/ 33047 h 54083"/>
                <a:gd name="connsiteX4" fmla="*/ 81780 w 89583"/>
                <a:gd name="connsiteY4" fmla="*/ 42572 h 54083"/>
                <a:gd name="connsiteX5" fmla="*/ 47204 w 89583"/>
                <a:gd name="connsiteY5" fmla="*/ 53716 h 54083"/>
                <a:gd name="connsiteX6" fmla="*/ 15105 w 89583"/>
                <a:gd name="connsiteY6" fmla="*/ 49144 h 54083"/>
                <a:gd name="connsiteX7" fmla="*/ 5104 w 89583"/>
                <a:gd name="connsiteY7" fmla="*/ 42191 h 54083"/>
                <a:gd name="connsiteX8" fmla="*/ 151 w 89583"/>
                <a:gd name="connsiteY8" fmla="*/ 33142 h 5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83" h="54083">
                  <a:moveTo>
                    <a:pt x="151" y="33142"/>
                  </a:moveTo>
                  <a:cubicBezTo>
                    <a:pt x="-1945" y="19807"/>
                    <a:pt x="16248" y="5710"/>
                    <a:pt x="40632" y="1709"/>
                  </a:cubicBezTo>
                  <a:cubicBezTo>
                    <a:pt x="78732" y="-4482"/>
                    <a:pt x="86924" y="6853"/>
                    <a:pt x="89210" y="22093"/>
                  </a:cubicBezTo>
                  <a:cubicBezTo>
                    <a:pt x="89857" y="25741"/>
                    <a:pt x="89629" y="29503"/>
                    <a:pt x="88543" y="33047"/>
                  </a:cubicBezTo>
                  <a:cubicBezTo>
                    <a:pt x="87210" y="36780"/>
                    <a:pt x="84866" y="40076"/>
                    <a:pt x="81780" y="42572"/>
                  </a:cubicBezTo>
                  <a:cubicBezTo>
                    <a:pt x="71646" y="49696"/>
                    <a:pt x="59587" y="53582"/>
                    <a:pt x="47204" y="53716"/>
                  </a:cubicBezTo>
                  <a:cubicBezTo>
                    <a:pt x="36289" y="54840"/>
                    <a:pt x="25268" y="53268"/>
                    <a:pt x="15105" y="49144"/>
                  </a:cubicBezTo>
                  <a:cubicBezTo>
                    <a:pt x="11314" y="47572"/>
                    <a:pt x="7895" y="45201"/>
                    <a:pt x="5104" y="42191"/>
                  </a:cubicBezTo>
                  <a:cubicBezTo>
                    <a:pt x="2513" y="39790"/>
                    <a:pt x="770" y="36619"/>
                    <a:pt x="151" y="3314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75" name="Freeform: Shape 3274">
              <a:extLst>
                <a:ext uri="{FF2B5EF4-FFF2-40B4-BE49-F238E27FC236}">
                  <a16:creationId xmlns:a16="http://schemas.microsoft.com/office/drawing/2014/main" xmlns="" id="{6810959F-E44B-8CBC-49E9-6047A73987E9}"/>
                </a:ext>
              </a:extLst>
            </p:cNvPr>
            <p:cNvSpPr/>
            <p:nvPr/>
          </p:nvSpPr>
          <p:spPr>
            <a:xfrm>
              <a:off x="4171183" y="2375820"/>
              <a:ext cx="318502" cy="118395"/>
            </a:xfrm>
            <a:custGeom>
              <a:avLst/>
              <a:gdLst>
                <a:gd name="connsiteX0" fmla="*/ 304982 w 318502"/>
                <a:gd name="connsiteY0" fmla="*/ 118381 h 118395"/>
                <a:gd name="connsiteX1" fmla="*/ 14850 w 318502"/>
                <a:gd name="connsiteY1" fmla="*/ 95616 h 118395"/>
                <a:gd name="connsiteX2" fmla="*/ 10278 w 318502"/>
                <a:gd name="connsiteY2" fmla="*/ 86663 h 118395"/>
                <a:gd name="connsiteX3" fmla="*/ 2182 w 318502"/>
                <a:gd name="connsiteY3" fmla="*/ 67041 h 118395"/>
                <a:gd name="connsiteX4" fmla="*/ 1134 w 318502"/>
                <a:gd name="connsiteY4" fmla="*/ 42085 h 118395"/>
                <a:gd name="connsiteX5" fmla="*/ 6468 w 318502"/>
                <a:gd name="connsiteY5" fmla="*/ 28465 h 118395"/>
                <a:gd name="connsiteX6" fmla="*/ 15993 w 318502"/>
                <a:gd name="connsiteY6" fmla="*/ 14463 h 118395"/>
                <a:gd name="connsiteX7" fmla="*/ 309935 w 318502"/>
                <a:gd name="connsiteY7" fmla="*/ -15 h 118395"/>
                <a:gd name="connsiteX8" fmla="*/ 313364 w 318502"/>
                <a:gd name="connsiteY8" fmla="*/ 11415 h 118395"/>
                <a:gd name="connsiteX9" fmla="*/ 316317 w 318502"/>
                <a:gd name="connsiteY9" fmla="*/ 24464 h 118395"/>
                <a:gd name="connsiteX10" fmla="*/ 318031 w 318502"/>
                <a:gd name="connsiteY10" fmla="*/ 40942 h 118395"/>
                <a:gd name="connsiteX11" fmla="*/ 316888 w 318502"/>
                <a:gd name="connsiteY11" fmla="*/ 80376 h 118395"/>
                <a:gd name="connsiteX12" fmla="*/ 312792 w 318502"/>
                <a:gd name="connsiteY12" fmla="*/ 101045 h 118395"/>
                <a:gd name="connsiteX13" fmla="*/ 304982 w 318502"/>
                <a:gd name="connsiteY13" fmla="*/ 118381 h 11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8502" h="118395">
                  <a:moveTo>
                    <a:pt x="304982" y="118381"/>
                  </a:moveTo>
                  <a:lnTo>
                    <a:pt x="14850" y="95616"/>
                  </a:lnTo>
                  <a:cubicBezTo>
                    <a:pt x="13126" y="92739"/>
                    <a:pt x="11602" y="89749"/>
                    <a:pt x="10278" y="86663"/>
                  </a:cubicBezTo>
                  <a:cubicBezTo>
                    <a:pt x="8088" y="80471"/>
                    <a:pt x="4278" y="74851"/>
                    <a:pt x="2182" y="67041"/>
                  </a:cubicBezTo>
                  <a:cubicBezTo>
                    <a:pt x="-332" y="58954"/>
                    <a:pt x="-695" y="50353"/>
                    <a:pt x="1134" y="42085"/>
                  </a:cubicBezTo>
                  <a:cubicBezTo>
                    <a:pt x="2420" y="37371"/>
                    <a:pt x="4211" y="32799"/>
                    <a:pt x="6468" y="28465"/>
                  </a:cubicBezTo>
                  <a:cubicBezTo>
                    <a:pt x="8926" y="23350"/>
                    <a:pt x="12145" y="18635"/>
                    <a:pt x="15993" y="14463"/>
                  </a:cubicBezTo>
                  <a:lnTo>
                    <a:pt x="309935" y="-15"/>
                  </a:lnTo>
                  <a:cubicBezTo>
                    <a:pt x="309935" y="-15"/>
                    <a:pt x="311459" y="4176"/>
                    <a:pt x="313364" y="11415"/>
                  </a:cubicBezTo>
                  <a:cubicBezTo>
                    <a:pt x="314317" y="15034"/>
                    <a:pt x="315364" y="19416"/>
                    <a:pt x="316317" y="24464"/>
                  </a:cubicBezTo>
                  <a:cubicBezTo>
                    <a:pt x="317269" y="29513"/>
                    <a:pt x="317555" y="34942"/>
                    <a:pt x="318031" y="40942"/>
                  </a:cubicBezTo>
                  <a:cubicBezTo>
                    <a:pt x="318908" y="54096"/>
                    <a:pt x="318526" y="67298"/>
                    <a:pt x="316888" y="80376"/>
                  </a:cubicBezTo>
                  <a:cubicBezTo>
                    <a:pt x="316041" y="87358"/>
                    <a:pt x="314669" y="94264"/>
                    <a:pt x="312792" y="101045"/>
                  </a:cubicBezTo>
                  <a:cubicBezTo>
                    <a:pt x="310925" y="107132"/>
                    <a:pt x="308297" y="112951"/>
                    <a:pt x="304982" y="11838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76" name="Freeform: Shape 3275">
              <a:extLst>
                <a:ext uri="{FF2B5EF4-FFF2-40B4-BE49-F238E27FC236}">
                  <a16:creationId xmlns:a16="http://schemas.microsoft.com/office/drawing/2014/main" xmlns="" id="{1E2D6CD6-B308-5F4F-730D-A91DF30EED3F}"/>
                </a:ext>
              </a:extLst>
            </p:cNvPr>
            <p:cNvSpPr/>
            <p:nvPr/>
          </p:nvSpPr>
          <p:spPr>
            <a:xfrm>
              <a:off x="4343013" y="2409906"/>
              <a:ext cx="89746" cy="52663"/>
            </a:xfrm>
            <a:custGeom>
              <a:avLst/>
              <a:gdLst>
                <a:gd name="connsiteX0" fmla="*/ -8 w 89746"/>
                <a:gd name="connsiteY0" fmla="*/ 25049 h 52663"/>
                <a:gd name="connsiteX1" fmla="*/ 45522 w 89746"/>
                <a:gd name="connsiteY1" fmla="*/ -2 h 52663"/>
                <a:gd name="connsiteX2" fmla="*/ 89718 w 89746"/>
                <a:gd name="connsiteY2" fmla="*/ 27335 h 52663"/>
                <a:gd name="connsiteX3" fmla="*/ 44093 w 89746"/>
                <a:gd name="connsiteY3" fmla="*/ 52386 h 52663"/>
                <a:gd name="connsiteX4" fmla="*/ -8 w 89746"/>
                <a:gd name="connsiteY4" fmla="*/ 25049 h 52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746" h="52663">
                  <a:moveTo>
                    <a:pt x="-8" y="25049"/>
                  </a:moveTo>
                  <a:cubicBezTo>
                    <a:pt x="-8" y="11619"/>
                    <a:pt x="20757" y="379"/>
                    <a:pt x="45522" y="-2"/>
                  </a:cubicBezTo>
                  <a:cubicBezTo>
                    <a:pt x="83622" y="-478"/>
                    <a:pt x="90099" y="11904"/>
                    <a:pt x="89718" y="27335"/>
                  </a:cubicBezTo>
                  <a:cubicBezTo>
                    <a:pt x="89337" y="42766"/>
                    <a:pt x="78097" y="54576"/>
                    <a:pt x="44093" y="52386"/>
                  </a:cubicBezTo>
                  <a:cubicBezTo>
                    <a:pt x="19328" y="50767"/>
                    <a:pt x="-389" y="38575"/>
                    <a:pt x="-8" y="2504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77" name="Freeform: Shape 3276">
              <a:extLst>
                <a:ext uri="{FF2B5EF4-FFF2-40B4-BE49-F238E27FC236}">
                  <a16:creationId xmlns:a16="http://schemas.microsoft.com/office/drawing/2014/main" xmlns="" id="{D2AE7438-B851-744F-2A5B-90AC0EEC4F21}"/>
                </a:ext>
              </a:extLst>
            </p:cNvPr>
            <p:cNvSpPr/>
            <p:nvPr/>
          </p:nvSpPr>
          <p:spPr>
            <a:xfrm>
              <a:off x="4164968" y="2474213"/>
              <a:ext cx="317892" cy="128397"/>
            </a:xfrm>
            <a:custGeom>
              <a:avLst/>
              <a:gdLst>
                <a:gd name="connsiteX0" fmla="*/ 300624 w 317892"/>
                <a:gd name="connsiteY0" fmla="*/ 128382 h 128397"/>
                <a:gd name="connsiteX1" fmla="*/ 11731 w 317892"/>
                <a:gd name="connsiteY1" fmla="*/ 92854 h 128397"/>
                <a:gd name="connsiteX2" fmla="*/ 1063 w 317892"/>
                <a:gd name="connsiteY2" fmla="*/ 61326 h 128397"/>
                <a:gd name="connsiteX3" fmla="*/ 20875 w 317892"/>
                <a:gd name="connsiteY3" fmla="*/ -15 h 128397"/>
                <a:gd name="connsiteX4" fmla="*/ 314245 w 317892"/>
                <a:gd name="connsiteY4" fmla="*/ 23226 h 128397"/>
                <a:gd name="connsiteX5" fmla="*/ 317769 w 317892"/>
                <a:gd name="connsiteY5" fmla="*/ 58945 h 128397"/>
                <a:gd name="connsiteX6" fmla="*/ 300624 w 317892"/>
                <a:gd name="connsiteY6" fmla="*/ 128382 h 12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92" h="128397">
                  <a:moveTo>
                    <a:pt x="300624" y="128382"/>
                  </a:moveTo>
                  <a:lnTo>
                    <a:pt x="11731" y="92854"/>
                  </a:lnTo>
                  <a:cubicBezTo>
                    <a:pt x="6369" y="83043"/>
                    <a:pt x="2759" y="72375"/>
                    <a:pt x="1063" y="61326"/>
                  </a:cubicBezTo>
                  <a:cubicBezTo>
                    <a:pt x="-2966" y="38857"/>
                    <a:pt x="4463" y="15854"/>
                    <a:pt x="20875" y="-15"/>
                  </a:cubicBezTo>
                  <a:lnTo>
                    <a:pt x="314245" y="23226"/>
                  </a:lnTo>
                  <a:cubicBezTo>
                    <a:pt x="316541" y="34999"/>
                    <a:pt x="317722" y="46953"/>
                    <a:pt x="317769" y="58945"/>
                  </a:cubicBezTo>
                  <a:cubicBezTo>
                    <a:pt x="318779" y="83253"/>
                    <a:pt x="312835" y="107341"/>
                    <a:pt x="300624" y="128382"/>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78" name="Freeform: Shape 3277">
              <a:extLst>
                <a:ext uri="{FF2B5EF4-FFF2-40B4-BE49-F238E27FC236}">
                  <a16:creationId xmlns:a16="http://schemas.microsoft.com/office/drawing/2014/main" xmlns="" id="{4B150131-9C20-4C16-54D3-1CDE417BFD9A}"/>
                </a:ext>
              </a:extLst>
            </p:cNvPr>
            <p:cNvSpPr/>
            <p:nvPr/>
          </p:nvSpPr>
          <p:spPr>
            <a:xfrm>
              <a:off x="4336074" y="2517511"/>
              <a:ext cx="89551" cy="50472"/>
            </a:xfrm>
            <a:custGeom>
              <a:avLst/>
              <a:gdLst>
                <a:gd name="connsiteX0" fmla="*/ 73 w 89551"/>
                <a:gd name="connsiteY0" fmla="*/ 20505 h 50472"/>
                <a:gd name="connsiteX1" fmla="*/ 46936 w 89551"/>
                <a:gd name="connsiteY1" fmla="*/ 312 h 50472"/>
                <a:gd name="connsiteX2" fmla="*/ 89323 w 89551"/>
                <a:gd name="connsiteY2" fmla="*/ 29363 h 50472"/>
                <a:gd name="connsiteX3" fmla="*/ 41698 w 89551"/>
                <a:gd name="connsiteY3" fmla="*/ 49652 h 50472"/>
                <a:gd name="connsiteX4" fmla="*/ 73 w 89551"/>
                <a:gd name="connsiteY4" fmla="*/ 20505 h 50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1" h="50472">
                  <a:moveTo>
                    <a:pt x="73" y="20505"/>
                  </a:moveTo>
                  <a:cubicBezTo>
                    <a:pt x="1407" y="7170"/>
                    <a:pt x="22171" y="-1879"/>
                    <a:pt x="46936" y="312"/>
                  </a:cubicBezTo>
                  <a:cubicBezTo>
                    <a:pt x="85036" y="3646"/>
                    <a:pt x="90847" y="15457"/>
                    <a:pt x="89323" y="29363"/>
                  </a:cubicBezTo>
                  <a:cubicBezTo>
                    <a:pt x="87799" y="43270"/>
                    <a:pt x="75797" y="53461"/>
                    <a:pt x="41698" y="49652"/>
                  </a:cubicBezTo>
                  <a:cubicBezTo>
                    <a:pt x="17314" y="46889"/>
                    <a:pt x="-1450" y="33840"/>
                    <a:pt x="73" y="2050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79" name="Freeform: Shape 3278">
              <a:extLst>
                <a:ext uri="{FF2B5EF4-FFF2-40B4-BE49-F238E27FC236}">
                  <a16:creationId xmlns:a16="http://schemas.microsoft.com/office/drawing/2014/main" xmlns="" id="{05A9BCA5-6691-5CBD-9BEC-6E2C0FD755E9}"/>
                </a:ext>
              </a:extLst>
            </p:cNvPr>
            <p:cNvSpPr/>
            <p:nvPr/>
          </p:nvSpPr>
          <p:spPr>
            <a:xfrm>
              <a:off x="4153211" y="2569940"/>
              <a:ext cx="317124" cy="144208"/>
            </a:xfrm>
            <a:custGeom>
              <a:avLst/>
              <a:gdLst>
                <a:gd name="connsiteX0" fmla="*/ 294950 w 317124"/>
                <a:gd name="connsiteY0" fmla="*/ 144194 h 144208"/>
                <a:gd name="connsiteX1" fmla="*/ 9200 w 317124"/>
                <a:gd name="connsiteY1" fmla="*/ 88568 h 144208"/>
                <a:gd name="connsiteX2" fmla="*/ 342 w 317124"/>
                <a:gd name="connsiteY2" fmla="*/ 57802 h 144208"/>
                <a:gd name="connsiteX3" fmla="*/ 3008 w 317124"/>
                <a:gd name="connsiteY3" fmla="*/ 29227 h 144208"/>
                <a:gd name="connsiteX4" fmla="*/ 23106 w 317124"/>
                <a:gd name="connsiteY4" fmla="*/ -15 h 144208"/>
                <a:gd name="connsiteX5" fmla="*/ 315143 w 317124"/>
                <a:gd name="connsiteY5" fmla="*/ 36275 h 144208"/>
                <a:gd name="connsiteX6" fmla="*/ 316381 w 317124"/>
                <a:gd name="connsiteY6" fmla="*/ 46848 h 144208"/>
                <a:gd name="connsiteX7" fmla="*/ 316857 w 317124"/>
                <a:gd name="connsiteY7" fmla="*/ 73709 h 144208"/>
                <a:gd name="connsiteX8" fmla="*/ 294950 w 317124"/>
                <a:gd name="connsiteY8" fmla="*/ 144194 h 14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124" h="144208">
                  <a:moveTo>
                    <a:pt x="294950" y="144194"/>
                  </a:moveTo>
                  <a:lnTo>
                    <a:pt x="9200" y="88568"/>
                  </a:lnTo>
                  <a:cubicBezTo>
                    <a:pt x="4485" y="78900"/>
                    <a:pt x="1484" y="68489"/>
                    <a:pt x="342" y="57802"/>
                  </a:cubicBezTo>
                  <a:cubicBezTo>
                    <a:pt x="-592" y="48191"/>
                    <a:pt x="322" y="38495"/>
                    <a:pt x="3008" y="29227"/>
                  </a:cubicBezTo>
                  <a:cubicBezTo>
                    <a:pt x="6828" y="17787"/>
                    <a:pt x="13791" y="7653"/>
                    <a:pt x="23106" y="-15"/>
                  </a:cubicBezTo>
                  <a:lnTo>
                    <a:pt x="315143" y="36275"/>
                  </a:lnTo>
                  <a:cubicBezTo>
                    <a:pt x="315752" y="39771"/>
                    <a:pt x="316162" y="43305"/>
                    <a:pt x="316381" y="46848"/>
                  </a:cubicBezTo>
                  <a:cubicBezTo>
                    <a:pt x="317152" y="55782"/>
                    <a:pt x="317314" y="64755"/>
                    <a:pt x="316857" y="73709"/>
                  </a:cubicBezTo>
                  <a:cubicBezTo>
                    <a:pt x="316429" y="98816"/>
                    <a:pt x="308828" y="123267"/>
                    <a:pt x="294950" y="144194"/>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80" name="Freeform: Shape 3279">
              <a:extLst>
                <a:ext uri="{FF2B5EF4-FFF2-40B4-BE49-F238E27FC236}">
                  <a16:creationId xmlns:a16="http://schemas.microsoft.com/office/drawing/2014/main" xmlns="" id="{35CB7D0C-93F9-E110-B668-FF1994A485BD}"/>
                </a:ext>
              </a:extLst>
            </p:cNvPr>
            <p:cNvSpPr/>
            <p:nvPr/>
          </p:nvSpPr>
          <p:spPr>
            <a:xfrm>
              <a:off x="4323075" y="2621629"/>
              <a:ext cx="89095" cy="52299"/>
            </a:xfrm>
            <a:custGeom>
              <a:avLst/>
              <a:gdLst>
                <a:gd name="connsiteX0" fmla="*/ 213 w 89095"/>
                <a:gd name="connsiteY0" fmla="*/ 18685 h 52299"/>
                <a:gd name="connsiteX1" fmla="*/ 47838 w 89095"/>
                <a:gd name="connsiteY1" fmla="*/ 778 h 52299"/>
                <a:gd name="connsiteX2" fmla="*/ 88701 w 89095"/>
                <a:gd name="connsiteY2" fmla="*/ 32497 h 52299"/>
                <a:gd name="connsiteX3" fmla="*/ 40028 w 89095"/>
                <a:gd name="connsiteY3" fmla="*/ 50499 h 52299"/>
                <a:gd name="connsiteX4" fmla="*/ 213 w 89095"/>
                <a:gd name="connsiteY4" fmla="*/ 18685 h 52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5" h="52299">
                  <a:moveTo>
                    <a:pt x="213" y="18685"/>
                  </a:moveTo>
                  <a:cubicBezTo>
                    <a:pt x="2118" y="5350"/>
                    <a:pt x="23550" y="-2651"/>
                    <a:pt x="47838" y="778"/>
                  </a:cubicBezTo>
                  <a:cubicBezTo>
                    <a:pt x="85938" y="6017"/>
                    <a:pt x="90701" y="18400"/>
                    <a:pt x="88701" y="32497"/>
                  </a:cubicBezTo>
                  <a:cubicBezTo>
                    <a:pt x="86700" y="46594"/>
                    <a:pt x="73556" y="56500"/>
                    <a:pt x="40028" y="50499"/>
                  </a:cubicBezTo>
                  <a:cubicBezTo>
                    <a:pt x="15834" y="46117"/>
                    <a:pt x="-2263" y="31925"/>
                    <a:pt x="213" y="1868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81" name="Freeform: Shape 3280">
              <a:extLst>
                <a:ext uri="{FF2B5EF4-FFF2-40B4-BE49-F238E27FC236}">
                  <a16:creationId xmlns:a16="http://schemas.microsoft.com/office/drawing/2014/main" xmlns="" id="{39DBDC06-08C2-1652-C8CD-27FEAF4D3FB4}"/>
                </a:ext>
              </a:extLst>
            </p:cNvPr>
            <p:cNvSpPr/>
            <p:nvPr/>
          </p:nvSpPr>
          <p:spPr>
            <a:xfrm>
              <a:off x="4135402" y="2661285"/>
              <a:ext cx="315603" cy="167925"/>
            </a:xfrm>
            <a:custGeom>
              <a:avLst/>
              <a:gdLst>
                <a:gd name="connsiteX0" fmla="*/ 283994 w 315603"/>
                <a:gd name="connsiteY0" fmla="*/ 167910 h 167925"/>
                <a:gd name="connsiteX1" fmla="*/ 6244 w 315603"/>
                <a:gd name="connsiteY1" fmla="*/ 81424 h 167925"/>
                <a:gd name="connsiteX2" fmla="*/ 3482 w 315603"/>
                <a:gd name="connsiteY2" fmla="*/ 72946 h 167925"/>
                <a:gd name="connsiteX3" fmla="*/ 53 w 315603"/>
                <a:gd name="connsiteY3" fmla="*/ 51991 h 167925"/>
                <a:gd name="connsiteX4" fmla="*/ 26628 w 315603"/>
                <a:gd name="connsiteY4" fmla="*/ -15 h 167925"/>
                <a:gd name="connsiteX5" fmla="*/ 315426 w 315603"/>
                <a:gd name="connsiteY5" fmla="*/ 57135 h 167925"/>
                <a:gd name="connsiteX6" fmla="*/ 315426 w 315603"/>
                <a:gd name="connsiteY6" fmla="*/ 68279 h 167925"/>
                <a:gd name="connsiteX7" fmla="*/ 313521 w 315603"/>
                <a:gd name="connsiteY7" fmla="*/ 96378 h 167925"/>
                <a:gd name="connsiteX8" fmla="*/ 310378 w 315603"/>
                <a:gd name="connsiteY8" fmla="*/ 113999 h 167925"/>
                <a:gd name="connsiteX9" fmla="*/ 304377 w 315603"/>
                <a:gd name="connsiteY9" fmla="*/ 133049 h 167925"/>
                <a:gd name="connsiteX10" fmla="*/ 283994 w 315603"/>
                <a:gd name="connsiteY10" fmla="*/ 167910 h 16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603" h="167925">
                  <a:moveTo>
                    <a:pt x="283994" y="167910"/>
                  </a:moveTo>
                  <a:lnTo>
                    <a:pt x="6244" y="81424"/>
                  </a:lnTo>
                  <a:cubicBezTo>
                    <a:pt x="5111" y="78671"/>
                    <a:pt x="4187" y="75842"/>
                    <a:pt x="3482" y="72946"/>
                  </a:cubicBezTo>
                  <a:cubicBezTo>
                    <a:pt x="1463" y="66136"/>
                    <a:pt x="310" y="59097"/>
                    <a:pt x="53" y="51991"/>
                  </a:cubicBezTo>
                  <a:cubicBezTo>
                    <a:pt x="-937" y="31170"/>
                    <a:pt x="9169" y="11377"/>
                    <a:pt x="26628" y="-15"/>
                  </a:cubicBezTo>
                  <a:lnTo>
                    <a:pt x="315426" y="57135"/>
                  </a:lnTo>
                  <a:cubicBezTo>
                    <a:pt x="315645" y="60850"/>
                    <a:pt x="315645" y="64564"/>
                    <a:pt x="315426" y="68279"/>
                  </a:cubicBezTo>
                  <a:cubicBezTo>
                    <a:pt x="315369" y="77680"/>
                    <a:pt x="314731" y="87062"/>
                    <a:pt x="313521" y="96378"/>
                  </a:cubicBezTo>
                  <a:cubicBezTo>
                    <a:pt x="312807" y="102302"/>
                    <a:pt x="311749" y="108189"/>
                    <a:pt x="310378" y="113999"/>
                  </a:cubicBezTo>
                  <a:cubicBezTo>
                    <a:pt x="308711" y="120447"/>
                    <a:pt x="306710" y="126810"/>
                    <a:pt x="304377" y="133049"/>
                  </a:cubicBezTo>
                  <a:cubicBezTo>
                    <a:pt x="299719" y="145793"/>
                    <a:pt x="292823" y="157604"/>
                    <a:pt x="283994" y="16791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82" name="Freeform: Shape 3281">
              <a:extLst>
                <a:ext uri="{FF2B5EF4-FFF2-40B4-BE49-F238E27FC236}">
                  <a16:creationId xmlns:a16="http://schemas.microsoft.com/office/drawing/2014/main" xmlns="" id="{20293723-AB83-5472-FEED-466AA15337CC}"/>
                </a:ext>
              </a:extLst>
            </p:cNvPr>
            <p:cNvSpPr/>
            <p:nvPr/>
          </p:nvSpPr>
          <p:spPr>
            <a:xfrm>
              <a:off x="4336543" y="2713659"/>
              <a:ext cx="88734" cy="55442"/>
            </a:xfrm>
            <a:custGeom>
              <a:avLst/>
              <a:gdLst>
                <a:gd name="connsiteX0" fmla="*/ 461 w 88734"/>
                <a:gd name="connsiteY0" fmla="*/ 15810 h 55442"/>
                <a:gd name="connsiteX1" fmla="*/ 49705 w 88734"/>
                <a:gd name="connsiteY1" fmla="*/ 1713 h 55442"/>
                <a:gd name="connsiteX2" fmla="*/ 87805 w 88734"/>
                <a:gd name="connsiteY2" fmla="*/ 37527 h 55442"/>
                <a:gd name="connsiteX3" fmla="*/ 37513 w 88734"/>
                <a:gd name="connsiteY3" fmla="*/ 51624 h 55442"/>
                <a:gd name="connsiteX4" fmla="*/ 461 w 88734"/>
                <a:gd name="connsiteY4" fmla="*/ 15810 h 55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34" h="55442">
                  <a:moveTo>
                    <a:pt x="461" y="15810"/>
                  </a:moveTo>
                  <a:cubicBezTo>
                    <a:pt x="3700" y="2760"/>
                    <a:pt x="25417" y="-3240"/>
                    <a:pt x="49705" y="1713"/>
                  </a:cubicBezTo>
                  <a:cubicBezTo>
                    <a:pt x="86853" y="10000"/>
                    <a:pt x="91139" y="23144"/>
                    <a:pt x="87805" y="37527"/>
                  </a:cubicBezTo>
                  <a:cubicBezTo>
                    <a:pt x="84472" y="51910"/>
                    <a:pt x="70279" y="60958"/>
                    <a:pt x="37513" y="51624"/>
                  </a:cubicBezTo>
                  <a:cubicBezTo>
                    <a:pt x="13415" y="44766"/>
                    <a:pt x="-3063" y="29050"/>
                    <a:pt x="461" y="15810"/>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83" name="Freeform: Shape 3282">
              <a:extLst>
                <a:ext uri="{FF2B5EF4-FFF2-40B4-BE49-F238E27FC236}">
                  <a16:creationId xmlns:a16="http://schemas.microsoft.com/office/drawing/2014/main" xmlns="" id="{4ABF6984-A46F-81B8-A9E0-DC85E3AB28A6}"/>
                </a:ext>
              </a:extLst>
            </p:cNvPr>
            <p:cNvSpPr/>
            <p:nvPr/>
          </p:nvSpPr>
          <p:spPr>
            <a:xfrm>
              <a:off x="4109495" y="2744438"/>
              <a:ext cx="312009" cy="201549"/>
            </a:xfrm>
            <a:custGeom>
              <a:avLst/>
              <a:gdLst>
                <a:gd name="connsiteX0" fmla="*/ 263418 w 312009"/>
                <a:gd name="connsiteY0" fmla="*/ 201534 h 201549"/>
                <a:gd name="connsiteX1" fmla="*/ 2909 w 312009"/>
                <a:gd name="connsiteY1" fmla="*/ 71899 h 201549"/>
                <a:gd name="connsiteX2" fmla="*/ 338 w 312009"/>
                <a:gd name="connsiteY2" fmla="*/ 43895 h 201549"/>
                <a:gd name="connsiteX3" fmla="*/ 7577 w 312009"/>
                <a:gd name="connsiteY3" fmla="*/ 20845 h 201549"/>
                <a:gd name="connsiteX4" fmla="*/ 31484 w 312009"/>
                <a:gd name="connsiteY4" fmla="*/ -15 h 201549"/>
                <a:gd name="connsiteX5" fmla="*/ 311996 w 312009"/>
                <a:gd name="connsiteY5" fmla="*/ 88948 h 201549"/>
                <a:gd name="connsiteX6" fmla="*/ 310948 w 312009"/>
                <a:gd name="connsiteY6" fmla="*/ 100760 h 201549"/>
                <a:gd name="connsiteX7" fmla="*/ 305233 w 312009"/>
                <a:gd name="connsiteY7" fmla="*/ 130096 h 201549"/>
                <a:gd name="connsiteX8" fmla="*/ 290374 w 312009"/>
                <a:gd name="connsiteY8" fmla="*/ 167435 h 201549"/>
                <a:gd name="connsiteX9" fmla="*/ 263418 w 312009"/>
                <a:gd name="connsiteY9" fmla="*/ 201534 h 20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009" h="201549">
                  <a:moveTo>
                    <a:pt x="263418" y="201534"/>
                  </a:moveTo>
                  <a:lnTo>
                    <a:pt x="2909" y="71899"/>
                  </a:lnTo>
                  <a:cubicBezTo>
                    <a:pt x="300" y="62812"/>
                    <a:pt x="-577" y="53306"/>
                    <a:pt x="338" y="43895"/>
                  </a:cubicBezTo>
                  <a:cubicBezTo>
                    <a:pt x="728" y="35713"/>
                    <a:pt x="3224" y="27779"/>
                    <a:pt x="7577" y="20845"/>
                  </a:cubicBezTo>
                  <a:cubicBezTo>
                    <a:pt x="13473" y="11825"/>
                    <a:pt x="21750" y="4605"/>
                    <a:pt x="31484" y="-15"/>
                  </a:cubicBezTo>
                  <a:lnTo>
                    <a:pt x="311996" y="88948"/>
                  </a:lnTo>
                  <a:cubicBezTo>
                    <a:pt x="311996" y="88948"/>
                    <a:pt x="311996" y="93425"/>
                    <a:pt x="310948" y="100760"/>
                  </a:cubicBezTo>
                  <a:cubicBezTo>
                    <a:pt x="309891" y="110685"/>
                    <a:pt x="307976" y="120495"/>
                    <a:pt x="305233" y="130096"/>
                  </a:cubicBezTo>
                  <a:cubicBezTo>
                    <a:pt x="301471" y="142984"/>
                    <a:pt x="296499" y="155481"/>
                    <a:pt x="290374" y="167435"/>
                  </a:cubicBezTo>
                  <a:cubicBezTo>
                    <a:pt x="283316" y="180198"/>
                    <a:pt x="274210" y="191714"/>
                    <a:pt x="263418" y="201534"/>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84" name="Freeform: Shape 3283">
              <a:extLst>
                <a:ext uri="{FF2B5EF4-FFF2-40B4-BE49-F238E27FC236}">
                  <a16:creationId xmlns:a16="http://schemas.microsoft.com/office/drawing/2014/main" xmlns="" id="{B5CC717B-7A99-ACBF-F989-F1CBAD70F515}"/>
                </a:ext>
              </a:extLst>
            </p:cNvPr>
            <p:cNvSpPr/>
            <p:nvPr/>
          </p:nvSpPr>
          <p:spPr>
            <a:xfrm>
              <a:off x="4292665" y="2846887"/>
              <a:ext cx="86847" cy="60981"/>
            </a:xfrm>
            <a:custGeom>
              <a:avLst/>
              <a:gdLst>
                <a:gd name="connsiteX0" fmla="*/ 905 w 86847"/>
                <a:gd name="connsiteY0" fmla="*/ 12217 h 60981"/>
                <a:gd name="connsiteX1" fmla="*/ 52149 w 86847"/>
                <a:gd name="connsiteY1" fmla="*/ 4406 h 60981"/>
                <a:gd name="connsiteX2" fmla="*/ 84249 w 86847"/>
                <a:gd name="connsiteY2" fmla="*/ 45745 h 60981"/>
                <a:gd name="connsiteX3" fmla="*/ 32242 w 86847"/>
                <a:gd name="connsiteY3" fmla="*/ 53365 h 60981"/>
                <a:gd name="connsiteX4" fmla="*/ 905 w 86847"/>
                <a:gd name="connsiteY4" fmla="*/ 12217 h 60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47" h="60981">
                  <a:moveTo>
                    <a:pt x="905" y="12217"/>
                  </a:moveTo>
                  <a:cubicBezTo>
                    <a:pt x="5858" y="-261"/>
                    <a:pt x="28813" y="-3785"/>
                    <a:pt x="52149" y="4406"/>
                  </a:cubicBezTo>
                  <a:cubicBezTo>
                    <a:pt x="88154" y="17170"/>
                    <a:pt x="90249" y="31267"/>
                    <a:pt x="84249" y="45745"/>
                  </a:cubicBezTo>
                  <a:cubicBezTo>
                    <a:pt x="78248" y="60223"/>
                    <a:pt x="63294" y="67462"/>
                    <a:pt x="32242" y="53365"/>
                  </a:cubicBezTo>
                  <a:cubicBezTo>
                    <a:pt x="9763" y="43078"/>
                    <a:pt x="-3762" y="24885"/>
                    <a:pt x="905" y="1221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85" name="Freeform: Shape 3284">
              <a:extLst>
                <a:ext uri="{FF2B5EF4-FFF2-40B4-BE49-F238E27FC236}">
                  <a16:creationId xmlns:a16="http://schemas.microsoft.com/office/drawing/2014/main" xmlns="" id="{5FCF7506-1877-BDBD-1A16-71F458E8CFF4}"/>
                </a:ext>
              </a:extLst>
            </p:cNvPr>
            <p:cNvSpPr/>
            <p:nvPr/>
          </p:nvSpPr>
          <p:spPr>
            <a:xfrm>
              <a:off x="4071348" y="2818542"/>
              <a:ext cx="303007" cy="236124"/>
            </a:xfrm>
            <a:custGeom>
              <a:avLst/>
              <a:gdLst>
                <a:gd name="connsiteX0" fmla="*/ 235176 w 303007"/>
                <a:gd name="connsiteY0" fmla="*/ 236110 h 236124"/>
                <a:gd name="connsiteX1" fmla="*/ 290 w 303007"/>
                <a:gd name="connsiteY1" fmla="*/ 64660 h 236124"/>
                <a:gd name="connsiteX2" fmla="*/ 2957 w 303007"/>
                <a:gd name="connsiteY2" fmla="*/ 36085 h 236124"/>
                <a:gd name="connsiteX3" fmla="*/ 13910 w 303007"/>
                <a:gd name="connsiteY3" fmla="*/ 15130 h 236124"/>
                <a:gd name="connsiteX4" fmla="*/ 40104 w 303007"/>
                <a:gd name="connsiteY4" fmla="*/ -15 h 236124"/>
                <a:gd name="connsiteX5" fmla="*/ 302994 w 303007"/>
                <a:gd name="connsiteY5" fmla="*/ 132382 h 236124"/>
                <a:gd name="connsiteX6" fmla="*/ 288707 w 303007"/>
                <a:gd name="connsiteY6" fmla="*/ 173245 h 236124"/>
                <a:gd name="connsiteX7" fmla="*/ 267180 w 303007"/>
                <a:gd name="connsiteY7" fmla="*/ 207916 h 236124"/>
                <a:gd name="connsiteX8" fmla="*/ 235176 w 303007"/>
                <a:gd name="connsiteY8" fmla="*/ 236110 h 236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3007" h="236124">
                  <a:moveTo>
                    <a:pt x="235176" y="236110"/>
                  </a:moveTo>
                  <a:lnTo>
                    <a:pt x="290" y="64660"/>
                  </a:lnTo>
                  <a:cubicBezTo>
                    <a:pt x="-548" y="55049"/>
                    <a:pt x="356" y="45372"/>
                    <a:pt x="2957" y="36085"/>
                  </a:cubicBezTo>
                  <a:cubicBezTo>
                    <a:pt x="4604" y="28217"/>
                    <a:pt x="8395" y="20969"/>
                    <a:pt x="13910" y="15130"/>
                  </a:cubicBezTo>
                  <a:cubicBezTo>
                    <a:pt x="20854" y="7481"/>
                    <a:pt x="30007" y="2185"/>
                    <a:pt x="40104" y="-15"/>
                  </a:cubicBezTo>
                  <a:lnTo>
                    <a:pt x="302994" y="132382"/>
                  </a:lnTo>
                  <a:cubicBezTo>
                    <a:pt x="299441" y="146394"/>
                    <a:pt x="294660" y="160072"/>
                    <a:pt x="288707" y="173245"/>
                  </a:cubicBezTo>
                  <a:cubicBezTo>
                    <a:pt x="282658" y="185465"/>
                    <a:pt x="275448" y="197076"/>
                    <a:pt x="267180" y="207916"/>
                  </a:cubicBezTo>
                  <a:cubicBezTo>
                    <a:pt x="258179" y="219051"/>
                    <a:pt x="247358" y="228585"/>
                    <a:pt x="235176" y="23611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86" name="Freeform: Shape 3285">
              <a:extLst>
                <a:ext uri="{FF2B5EF4-FFF2-40B4-BE49-F238E27FC236}">
                  <a16:creationId xmlns:a16="http://schemas.microsoft.com/office/drawing/2014/main" xmlns="" id="{D689BF0E-A7EE-88C2-2D79-A61CA7F20304}"/>
                </a:ext>
              </a:extLst>
            </p:cNvPr>
            <p:cNvSpPr/>
            <p:nvPr/>
          </p:nvSpPr>
          <p:spPr>
            <a:xfrm>
              <a:off x="4221794" y="2925476"/>
              <a:ext cx="83406" cy="67945"/>
            </a:xfrm>
            <a:custGeom>
              <a:avLst/>
              <a:gdLst>
                <a:gd name="connsiteX0" fmla="*/ 2434 w 83406"/>
                <a:gd name="connsiteY0" fmla="*/ 8399 h 67945"/>
                <a:gd name="connsiteX1" fmla="*/ 23008 w 83406"/>
                <a:gd name="connsiteY1" fmla="*/ 207 h 67945"/>
                <a:gd name="connsiteX2" fmla="*/ 54155 w 83406"/>
                <a:gd name="connsiteY2" fmla="*/ 9732 h 67945"/>
                <a:gd name="connsiteX3" fmla="*/ 82253 w 83406"/>
                <a:gd name="connsiteY3" fmla="*/ 35069 h 67945"/>
                <a:gd name="connsiteX4" fmla="*/ 78729 w 83406"/>
                <a:gd name="connsiteY4" fmla="*/ 56215 h 67945"/>
                <a:gd name="connsiteX5" fmla="*/ 59679 w 83406"/>
                <a:gd name="connsiteY5" fmla="*/ 67930 h 67945"/>
                <a:gd name="connsiteX6" fmla="*/ 25865 w 83406"/>
                <a:gd name="connsiteY6" fmla="*/ 54786 h 67945"/>
                <a:gd name="connsiteX7" fmla="*/ 3767 w 83406"/>
                <a:gd name="connsiteY7" fmla="*/ 30973 h 67945"/>
                <a:gd name="connsiteX8" fmla="*/ 2434 w 83406"/>
                <a:gd name="connsiteY8" fmla="*/ 8399 h 6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406" h="67945">
                  <a:moveTo>
                    <a:pt x="2434" y="8399"/>
                  </a:moveTo>
                  <a:cubicBezTo>
                    <a:pt x="7358" y="2217"/>
                    <a:pt x="15178" y="-907"/>
                    <a:pt x="23008" y="207"/>
                  </a:cubicBezTo>
                  <a:cubicBezTo>
                    <a:pt x="34028" y="712"/>
                    <a:pt x="44744" y="3989"/>
                    <a:pt x="54155" y="9732"/>
                  </a:cubicBezTo>
                  <a:cubicBezTo>
                    <a:pt x="70728" y="19257"/>
                    <a:pt x="79110" y="27354"/>
                    <a:pt x="82253" y="35069"/>
                  </a:cubicBezTo>
                  <a:cubicBezTo>
                    <a:pt x="84596" y="42270"/>
                    <a:pt x="83282" y="50157"/>
                    <a:pt x="78729" y="56215"/>
                  </a:cubicBezTo>
                  <a:cubicBezTo>
                    <a:pt x="74843" y="63158"/>
                    <a:pt x="67632" y="67587"/>
                    <a:pt x="59679" y="67930"/>
                  </a:cubicBezTo>
                  <a:cubicBezTo>
                    <a:pt x="47316" y="67149"/>
                    <a:pt x="35505" y="62558"/>
                    <a:pt x="25865" y="54786"/>
                  </a:cubicBezTo>
                  <a:cubicBezTo>
                    <a:pt x="16645" y="48795"/>
                    <a:pt x="9054" y="40613"/>
                    <a:pt x="3767" y="30973"/>
                  </a:cubicBezTo>
                  <a:cubicBezTo>
                    <a:pt x="-747" y="24249"/>
                    <a:pt x="-1252" y="15609"/>
                    <a:pt x="2434" y="839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87" name="Freeform: Shape 3286">
              <a:extLst>
                <a:ext uri="{FF2B5EF4-FFF2-40B4-BE49-F238E27FC236}">
                  <a16:creationId xmlns:a16="http://schemas.microsoft.com/office/drawing/2014/main" xmlns="" id="{1CF3B70C-C723-B05E-3917-D6C006953F15}"/>
                </a:ext>
              </a:extLst>
            </p:cNvPr>
            <p:cNvSpPr/>
            <p:nvPr/>
          </p:nvSpPr>
          <p:spPr>
            <a:xfrm>
              <a:off x="4016025" y="2884741"/>
              <a:ext cx="290798" cy="261366"/>
            </a:xfrm>
            <a:custGeom>
              <a:avLst/>
              <a:gdLst>
                <a:gd name="connsiteX0" fmla="*/ 214490 w 290798"/>
                <a:gd name="connsiteY0" fmla="*/ 261351 h 261366"/>
                <a:gd name="connsiteX1" fmla="*/ -13 w 290798"/>
                <a:gd name="connsiteY1" fmla="*/ 64374 h 261366"/>
                <a:gd name="connsiteX2" fmla="*/ 1415 w 290798"/>
                <a:gd name="connsiteY2" fmla="*/ 54849 h 261366"/>
                <a:gd name="connsiteX3" fmla="*/ 8464 w 290798"/>
                <a:gd name="connsiteY3" fmla="*/ 33799 h 261366"/>
                <a:gd name="connsiteX4" fmla="*/ 24371 w 290798"/>
                <a:gd name="connsiteY4" fmla="*/ 12367 h 261366"/>
                <a:gd name="connsiteX5" fmla="*/ 53994 w 290798"/>
                <a:gd name="connsiteY5" fmla="*/ -15 h 261366"/>
                <a:gd name="connsiteX6" fmla="*/ 290785 w 290798"/>
                <a:gd name="connsiteY6" fmla="*/ 174673 h 261366"/>
                <a:gd name="connsiteX7" fmla="*/ 271735 w 290798"/>
                <a:gd name="connsiteY7" fmla="*/ 211059 h 261366"/>
                <a:gd name="connsiteX8" fmla="*/ 247446 w 290798"/>
                <a:gd name="connsiteY8" fmla="*/ 239634 h 261366"/>
                <a:gd name="connsiteX9" fmla="*/ 214490 w 290798"/>
                <a:gd name="connsiteY9" fmla="*/ 261351 h 26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798" h="261366">
                  <a:moveTo>
                    <a:pt x="214490" y="261351"/>
                  </a:moveTo>
                  <a:lnTo>
                    <a:pt x="-13" y="64374"/>
                  </a:lnTo>
                  <a:cubicBezTo>
                    <a:pt x="282" y="61174"/>
                    <a:pt x="768" y="57992"/>
                    <a:pt x="1415" y="54849"/>
                  </a:cubicBezTo>
                  <a:cubicBezTo>
                    <a:pt x="3054" y="47610"/>
                    <a:pt x="5416" y="40562"/>
                    <a:pt x="8464" y="33799"/>
                  </a:cubicBezTo>
                  <a:cubicBezTo>
                    <a:pt x="11969" y="25483"/>
                    <a:pt x="17427" y="18130"/>
                    <a:pt x="24371" y="12367"/>
                  </a:cubicBezTo>
                  <a:cubicBezTo>
                    <a:pt x="32762" y="5329"/>
                    <a:pt x="43087" y="1004"/>
                    <a:pt x="53994" y="-15"/>
                  </a:cubicBezTo>
                  <a:lnTo>
                    <a:pt x="290785" y="174673"/>
                  </a:lnTo>
                  <a:cubicBezTo>
                    <a:pt x="285603" y="187380"/>
                    <a:pt x="279222" y="199562"/>
                    <a:pt x="271735" y="211059"/>
                  </a:cubicBezTo>
                  <a:cubicBezTo>
                    <a:pt x="264639" y="221394"/>
                    <a:pt x="256504" y="230966"/>
                    <a:pt x="247446" y="239634"/>
                  </a:cubicBezTo>
                  <a:cubicBezTo>
                    <a:pt x="237874" y="248816"/>
                    <a:pt x="226701" y="256179"/>
                    <a:pt x="214490" y="26135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88" name="Freeform: Shape 3287">
              <a:extLst>
                <a:ext uri="{FF2B5EF4-FFF2-40B4-BE49-F238E27FC236}">
                  <a16:creationId xmlns:a16="http://schemas.microsoft.com/office/drawing/2014/main" xmlns="" id="{0FFBE883-3D91-B30F-5AF1-B6B3C359DD62}"/>
                </a:ext>
              </a:extLst>
            </p:cNvPr>
            <p:cNvSpPr/>
            <p:nvPr/>
          </p:nvSpPr>
          <p:spPr>
            <a:xfrm>
              <a:off x="4159177" y="3012183"/>
              <a:ext cx="78649" cy="71422"/>
            </a:xfrm>
            <a:custGeom>
              <a:avLst/>
              <a:gdLst>
                <a:gd name="connsiteX0" fmla="*/ 3520 w 78649"/>
                <a:gd name="connsiteY0" fmla="*/ 5607 h 71422"/>
                <a:gd name="connsiteX1" fmla="*/ 54193 w 78649"/>
                <a:gd name="connsiteY1" fmla="*/ 14561 h 71422"/>
                <a:gd name="connsiteX2" fmla="*/ 72100 w 78649"/>
                <a:gd name="connsiteY2" fmla="*/ 63424 h 71422"/>
                <a:gd name="connsiteX3" fmla="*/ 21141 w 78649"/>
                <a:gd name="connsiteY3" fmla="*/ 53899 h 71422"/>
                <a:gd name="connsiteX4" fmla="*/ 3520 w 78649"/>
                <a:gd name="connsiteY4" fmla="*/ 5607 h 71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49" h="71422">
                  <a:moveTo>
                    <a:pt x="3520" y="5607"/>
                  </a:moveTo>
                  <a:cubicBezTo>
                    <a:pt x="12283" y="-4489"/>
                    <a:pt x="34762" y="-679"/>
                    <a:pt x="54193" y="14561"/>
                  </a:cubicBezTo>
                  <a:cubicBezTo>
                    <a:pt x="84197" y="38278"/>
                    <a:pt x="81815" y="52661"/>
                    <a:pt x="72100" y="63424"/>
                  </a:cubicBezTo>
                  <a:cubicBezTo>
                    <a:pt x="62384" y="74187"/>
                    <a:pt x="46573" y="76759"/>
                    <a:pt x="21141" y="53899"/>
                  </a:cubicBezTo>
                  <a:cubicBezTo>
                    <a:pt x="2663" y="37611"/>
                    <a:pt x="-5148" y="16275"/>
                    <a:pt x="3520" y="560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89" name="Freeform: Shape 3288">
              <a:extLst>
                <a:ext uri="{FF2B5EF4-FFF2-40B4-BE49-F238E27FC236}">
                  <a16:creationId xmlns:a16="http://schemas.microsoft.com/office/drawing/2014/main" xmlns="" id="{53DFECE0-FD56-D249-531D-2473707015DA}"/>
                </a:ext>
              </a:extLst>
            </p:cNvPr>
            <p:cNvSpPr/>
            <p:nvPr/>
          </p:nvSpPr>
          <p:spPr>
            <a:xfrm>
              <a:off x="3952398" y="2950654"/>
              <a:ext cx="278320" cy="276701"/>
            </a:xfrm>
            <a:custGeom>
              <a:avLst/>
              <a:gdLst>
                <a:gd name="connsiteX0" fmla="*/ 197535 w 278320"/>
                <a:gd name="connsiteY0" fmla="*/ 276686 h 276701"/>
                <a:gd name="connsiteX1" fmla="*/ -13 w 278320"/>
                <a:gd name="connsiteY1" fmla="*/ 62945 h 276701"/>
                <a:gd name="connsiteX2" fmla="*/ 2177 w 278320"/>
                <a:gd name="connsiteY2" fmla="*/ 53420 h 276701"/>
                <a:gd name="connsiteX3" fmla="*/ 10464 w 278320"/>
                <a:gd name="connsiteY3" fmla="*/ 33132 h 276701"/>
                <a:gd name="connsiteX4" fmla="*/ 28752 w 278320"/>
                <a:gd name="connsiteY4" fmla="*/ 12272 h 276701"/>
                <a:gd name="connsiteX5" fmla="*/ 62185 w 278320"/>
                <a:gd name="connsiteY5" fmla="*/ -15 h 276701"/>
                <a:gd name="connsiteX6" fmla="*/ 278307 w 278320"/>
                <a:gd name="connsiteY6" fmla="*/ 200010 h 276701"/>
                <a:gd name="connsiteX7" fmla="*/ 273164 w 278320"/>
                <a:gd name="connsiteY7" fmla="*/ 209535 h 276701"/>
                <a:gd name="connsiteX8" fmla="*/ 258114 w 278320"/>
                <a:gd name="connsiteY8" fmla="*/ 231347 h 276701"/>
                <a:gd name="connsiteX9" fmla="*/ 232397 w 278320"/>
                <a:gd name="connsiteY9" fmla="*/ 257255 h 276701"/>
                <a:gd name="connsiteX10" fmla="*/ 197535 w 278320"/>
                <a:gd name="connsiteY10" fmla="*/ 276686 h 276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320" h="276701">
                  <a:moveTo>
                    <a:pt x="197535" y="276686"/>
                  </a:moveTo>
                  <a:lnTo>
                    <a:pt x="-13" y="62945"/>
                  </a:lnTo>
                  <a:cubicBezTo>
                    <a:pt x="520" y="59726"/>
                    <a:pt x="1253" y="56545"/>
                    <a:pt x="2177" y="53420"/>
                  </a:cubicBezTo>
                  <a:cubicBezTo>
                    <a:pt x="4340" y="46429"/>
                    <a:pt x="7111" y="39638"/>
                    <a:pt x="10464" y="33132"/>
                  </a:cubicBezTo>
                  <a:cubicBezTo>
                    <a:pt x="15026" y="24969"/>
                    <a:pt x="21265" y="17864"/>
                    <a:pt x="28752" y="12272"/>
                  </a:cubicBezTo>
                  <a:cubicBezTo>
                    <a:pt x="38544" y="5157"/>
                    <a:pt x="50117" y="899"/>
                    <a:pt x="62185" y="-15"/>
                  </a:cubicBezTo>
                  <a:lnTo>
                    <a:pt x="278307" y="200010"/>
                  </a:lnTo>
                  <a:cubicBezTo>
                    <a:pt x="278307" y="200010"/>
                    <a:pt x="276497" y="204011"/>
                    <a:pt x="273164" y="209535"/>
                  </a:cubicBezTo>
                  <a:cubicBezTo>
                    <a:pt x="268573" y="217088"/>
                    <a:pt x="263553" y="224375"/>
                    <a:pt x="258114" y="231347"/>
                  </a:cubicBezTo>
                  <a:cubicBezTo>
                    <a:pt x="250532" y="240910"/>
                    <a:pt x="241902" y="249597"/>
                    <a:pt x="232397" y="257255"/>
                  </a:cubicBezTo>
                  <a:cubicBezTo>
                    <a:pt x="222129" y="265904"/>
                    <a:pt x="210289" y="272505"/>
                    <a:pt x="197535" y="276686"/>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90" name="Freeform: Shape 3289">
              <a:extLst>
                <a:ext uri="{FF2B5EF4-FFF2-40B4-BE49-F238E27FC236}">
                  <a16:creationId xmlns:a16="http://schemas.microsoft.com/office/drawing/2014/main" xmlns="" id="{C742EEBA-E39D-7664-E198-0B20E8EF087F}"/>
                </a:ext>
              </a:extLst>
            </p:cNvPr>
            <p:cNvSpPr/>
            <p:nvPr/>
          </p:nvSpPr>
          <p:spPr>
            <a:xfrm>
              <a:off x="4088229" y="3089345"/>
              <a:ext cx="75806" cy="74463"/>
            </a:xfrm>
            <a:custGeom>
              <a:avLst/>
              <a:gdLst>
                <a:gd name="connsiteX0" fmla="*/ 4459 w 75806"/>
                <a:gd name="connsiteY0" fmla="*/ 4550 h 74463"/>
                <a:gd name="connsiteX1" fmla="*/ 53989 w 75806"/>
                <a:gd name="connsiteY1" fmla="*/ 17980 h 74463"/>
                <a:gd name="connsiteX2" fmla="*/ 68372 w 75806"/>
                <a:gd name="connsiteY2" fmla="*/ 67605 h 74463"/>
                <a:gd name="connsiteX3" fmla="*/ 18270 w 75806"/>
                <a:gd name="connsiteY3" fmla="*/ 54080 h 74463"/>
                <a:gd name="connsiteX4" fmla="*/ 4459 w 75806"/>
                <a:gd name="connsiteY4" fmla="*/ 4550 h 74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06" h="74463">
                  <a:moveTo>
                    <a:pt x="4459" y="4550"/>
                  </a:moveTo>
                  <a:cubicBezTo>
                    <a:pt x="13984" y="-4975"/>
                    <a:pt x="35891" y="835"/>
                    <a:pt x="53989" y="17980"/>
                  </a:cubicBezTo>
                  <a:cubicBezTo>
                    <a:pt x="81421" y="44364"/>
                    <a:pt x="78944" y="57128"/>
                    <a:pt x="68372" y="67605"/>
                  </a:cubicBezTo>
                  <a:cubicBezTo>
                    <a:pt x="57799" y="78083"/>
                    <a:pt x="41892" y="78654"/>
                    <a:pt x="18270" y="54080"/>
                  </a:cubicBezTo>
                  <a:cubicBezTo>
                    <a:pt x="1125" y="36173"/>
                    <a:pt x="-5066" y="13979"/>
                    <a:pt x="4459" y="4550"/>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91" name="Freeform: Shape 3290">
              <a:extLst>
                <a:ext uri="{FF2B5EF4-FFF2-40B4-BE49-F238E27FC236}">
                  <a16:creationId xmlns:a16="http://schemas.microsoft.com/office/drawing/2014/main" xmlns="" id="{77C1A52D-7630-C3BF-10C6-8212E6F00689}"/>
                </a:ext>
              </a:extLst>
            </p:cNvPr>
            <p:cNvSpPr/>
            <p:nvPr/>
          </p:nvSpPr>
          <p:spPr>
            <a:xfrm>
              <a:off x="3880580" y="3015595"/>
              <a:ext cx="268795" cy="283769"/>
            </a:xfrm>
            <a:custGeom>
              <a:avLst/>
              <a:gdLst>
                <a:gd name="connsiteX0" fmla="*/ 185915 w 268795"/>
                <a:gd name="connsiteY0" fmla="*/ 283754 h 283769"/>
                <a:gd name="connsiteX1" fmla="*/ -13 w 268795"/>
                <a:gd name="connsiteY1" fmla="*/ 59822 h 283769"/>
                <a:gd name="connsiteX2" fmla="*/ 3606 w 268795"/>
                <a:gd name="connsiteY2" fmla="*/ 50297 h 283769"/>
                <a:gd name="connsiteX3" fmla="*/ 15417 w 268795"/>
                <a:gd name="connsiteY3" fmla="*/ 29056 h 283769"/>
                <a:gd name="connsiteX4" fmla="*/ 36467 w 268795"/>
                <a:gd name="connsiteY4" fmla="*/ 8768 h 283769"/>
                <a:gd name="connsiteX5" fmla="*/ 69995 w 268795"/>
                <a:gd name="connsiteY5" fmla="*/ 5 h 283769"/>
                <a:gd name="connsiteX6" fmla="*/ 268782 w 268795"/>
                <a:gd name="connsiteY6" fmla="*/ 216317 h 283769"/>
                <a:gd name="connsiteX7" fmla="*/ 245160 w 268795"/>
                <a:gd name="connsiteY7" fmla="*/ 246702 h 283769"/>
                <a:gd name="connsiteX8" fmla="*/ 232778 w 268795"/>
                <a:gd name="connsiteY8" fmla="*/ 258608 h 283769"/>
                <a:gd name="connsiteX9" fmla="*/ 218490 w 268795"/>
                <a:gd name="connsiteY9" fmla="*/ 269372 h 283769"/>
                <a:gd name="connsiteX10" fmla="*/ 185915 w 268795"/>
                <a:gd name="connsiteY10" fmla="*/ 283754 h 28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795" h="283769">
                  <a:moveTo>
                    <a:pt x="185915" y="283754"/>
                  </a:moveTo>
                  <a:lnTo>
                    <a:pt x="-13" y="59822"/>
                  </a:lnTo>
                  <a:cubicBezTo>
                    <a:pt x="1025" y="56583"/>
                    <a:pt x="2234" y="53411"/>
                    <a:pt x="3606" y="50297"/>
                  </a:cubicBezTo>
                  <a:cubicBezTo>
                    <a:pt x="6873" y="42867"/>
                    <a:pt x="10826" y="35752"/>
                    <a:pt x="15417" y="29056"/>
                  </a:cubicBezTo>
                  <a:cubicBezTo>
                    <a:pt x="21008" y="20960"/>
                    <a:pt x="28171" y="14064"/>
                    <a:pt x="36467" y="8768"/>
                  </a:cubicBezTo>
                  <a:cubicBezTo>
                    <a:pt x="46593" y="2748"/>
                    <a:pt x="58213" y="-291"/>
                    <a:pt x="69995" y="5"/>
                  </a:cubicBezTo>
                  <a:lnTo>
                    <a:pt x="268782" y="216317"/>
                  </a:lnTo>
                  <a:cubicBezTo>
                    <a:pt x="262029" y="227271"/>
                    <a:pt x="254114" y="237453"/>
                    <a:pt x="245160" y="246702"/>
                  </a:cubicBezTo>
                  <a:cubicBezTo>
                    <a:pt x="241445" y="250607"/>
                    <a:pt x="237254" y="254703"/>
                    <a:pt x="232778" y="258608"/>
                  </a:cubicBezTo>
                  <a:cubicBezTo>
                    <a:pt x="228215" y="262457"/>
                    <a:pt x="223443" y="266047"/>
                    <a:pt x="218490" y="269372"/>
                  </a:cubicBezTo>
                  <a:cubicBezTo>
                    <a:pt x="208670" y="276239"/>
                    <a:pt x="197602" y="281116"/>
                    <a:pt x="185915" y="283754"/>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92" name="Freeform: Shape 3291">
              <a:extLst>
                <a:ext uri="{FF2B5EF4-FFF2-40B4-BE49-F238E27FC236}">
                  <a16:creationId xmlns:a16="http://schemas.microsoft.com/office/drawing/2014/main" xmlns="" id="{83BB5C11-9834-A721-429A-D06B4697681C}"/>
                </a:ext>
              </a:extLst>
            </p:cNvPr>
            <p:cNvSpPr/>
            <p:nvPr/>
          </p:nvSpPr>
          <p:spPr>
            <a:xfrm>
              <a:off x="4011232" y="3160483"/>
              <a:ext cx="72197" cy="77151"/>
            </a:xfrm>
            <a:custGeom>
              <a:avLst/>
              <a:gdLst>
                <a:gd name="connsiteX0" fmla="*/ 5446 w 72197"/>
                <a:gd name="connsiteY0" fmla="*/ 3516 h 77151"/>
                <a:gd name="connsiteX1" fmla="*/ 53548 w 72197"/>
                <a:gd name="connsiteY1" fmla="*/ 21233 h 77151"/>
                <a:gd name="connsiteX2" fmla="*/ 63644 w 72197"/>
                <a:gd name="connsiteY2" fmla="*/ 71906 h 77151"/>
                <a:gd name="connsiteX3" fmla="*/ 15543 w 72197"/>
                <a:gd name="connsiteY3" fmla="*/ 53713 h 77151"/>
                <a:gd name="connsiteX4" fmla="*/ 5446 w 72197"/>
                <a:gd name="connsiteY4" fmla="*/ 3516 h 77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97" h="77151">
                  <a:moveTo>
                    <a:pt x="5446" y="3516"/>
                  </a:moveTo>
                  <a:cubicBezTo>
                    <a:pt x="15638" y="-5152"/>
                    <a:pt x="37165" y="2659"/>
                    <a:pt x="53548" y="21233"/>
                  </a:cubicBezTo>
                  <a:cubicBezTo>
                    <a:pt x="78789" y="49808"/>
                    <a:pt x="74407" y="62666"/>
                    <a:pt x="63644" y="71906"/>
                  </a:cubicBezTo>
                  <a:cubicBezTo>
                    <a:pt x="52881" y="81145"/>
                    <a:pt x="37355" y="79907"/>
                    <a:pt x="15543" y="53713"/>
                  </a:cubicBezTo>
                  <a:cubicBezTo>
                    <a:pt x="-269" y="34568"/>
                    <a:pt x="-4745" y="12089"/>
                    <a:pt x="5446" y="351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93" name="Freeform: Shape 3292">
              <a:extLst>
                <a:ext uri="{FF2B5EF4-FFF2-40B4-BE49-F238E27FC236}">
                  <a16:creationId xmlns:a16="http://schemas.microsoft.com/office/drawing/2014/main" xmlns="" id="{92BBB0F1-72E5-9B37-897F-E35E88CC848D}"/>
                </a:ext>
              </a:extLst>
            </p:cNvPr>
            <p:cNvSpPr/>
            <p:nvPr/>
          </p:nvSpPr>
          <p:spPr>
            <a:xfrm>
              <a:off x="3789616" y="3077337"/>
              <a:ext cx="276415" cy="275843"/>
            </a:xfrm>
            <a:custGeom>
              <a:avLst/>
              <a:gdLst>
                <a:gd name="connsiteX0" fmla="*/ 216871 w 276415"/>
                <a:gd name="connsiteY0" fmla="*/ 275829 h 275843"/>
                <a:gd name="connsiteX1" fmla="*/ -13 w 276415"/>
                <a:gd name="connsiteY1" fmla="*/ 81709 h 275843"/>
                <a:gd name="connsiteX2" fmla="*/ 4844 w 276415"/>
                <a:gd name="connsiteY2" fmla="*/ 68565 h 275843"/>
                <a:gd name="connsiteX3" fmla="*/ 21132 w 276415"/>
                <a:gd name="connsiteY3" fmla="*/ 39990 h 275843"/>
                <a:gd name="connsiteX4" fmla="*/ 27228 w 276415"/>
                <a:gd name="connsiteY4" fmla="*/ 32084 h 275843"/>
                <a:gd name="connsiteX5" fmla="*/ 33800 w 276415"/>
                <a:gd name="connsiteY5" fmla="*/ 25036 h 275843"/>
                <a:gd name="connsiteX6" fmla="*/ 49326 w 276415"/>
                <a:gd name="connsiteY6" fmla="*/ 12177 h 275843"/>
                <a:gd name="connsiteX7" fmla="*/ 67328 w 276415"/>
                <a:gd name="connsiteY7" fmla="*/ 3604 h 275843"/>
                <a:gd name="connsiteX8" fmla="*/ 88379 w 276415"/>
                <a:gd name="connsiteY8" fmla="*/ -15 h 275843"/>
                <a:gd name="connsiteX9" fmla="*/ 276402 w 276415"/>
                <a:gd name="connsiteY9" fmla="*/ 226394 h 275843"/>
                <a:gd name="connsiteX10" fmla="*/ 274973 w 276415"/>
                <a:gd name="connsiteY10" fmla="*/ 228585 h 275843"/>
                <a:gd name="connsiteX11" fmla="*/ 271068 w 276415"/>
                <a:gd name="connsiteY11" fmla="*/ 234300 h 275843"/>
                <a:gd name="connsiteX12" fmla="*/ 257066 w 276415"/>
                <a:gd name="connsiteY12" fmla="*/ 251635 h 275843"/>
                <a:gd name="connsiteX13" fmla="*/ 216871 w 276415"/>
                <a:gd name="connsiteY13" fmla="*/ 275829 h 275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415" h="275843">
                  <a:moveTo>
                    <a:pt x="216871" y="275829"/>
                  </a:moveTo>
                  <a:lnTo>
                    <a:pt x="-13" y="81709"/>
                  </a:lnTo>
                  <a:cubicBezTo>
                    <a:pt x="1358" y="77242"/>
                    <a:pt x="2977" y="72851"/>
                    <a:pt x="4844" y="68565"/>
                  </a:cubicBezTo>
                  <a:cubicBezTo>
                    <a:pt x="9197" y="58459"/>
                    <a:pt x="14655" y="48877"/>
                    <a:pt x="21132" y="39990"/>
                  </a:cubicBezTo>
                  <a:cubicBezTo>
                    <a:pt x="23037" y="37418"/>
                    <a:pt x="25037" y="34751"/>
                    <a:pt x="27228" y="32084"/>
                  </a:cubicBezTo>
                  <a:cubicBezTo>
                    <a:pt x="29266" y="29598"/>
                    <a:pt x="31467" y="27245"/>
                    <a:pt x="33800" y="25036"/>
                  </a:cubicBezTo>
                  <a:cubicBezTo>
                    <a:pt x="38544" y="20254"/>
                    <a:pt x="43744" y="15949"/>
                    <a:pt x="49326" y="12177"/>
                  </a:cubicBezTo>
                  <a:cubicBezTo>
                    <a:pt x="54908" y="8510"/>
                    <a:pt x="60965" y="5624"/>
                    <a:pt x="67328" y="3604"/>
                  </a:cubicBezTo>
                  <a:cubicBezTo>
                    <a:pt x="74100" y="1271"/>
                    <a:pt x="81216" y="52"/>
                    <a:pt x="88379" y="-15"/>
                  </a:cubicBezTo>
                  <a:lnTo>
                    <a:pt x="276402" y="226394"/>
                  </a:lnTo>
                  <a:lnTo>
                    <a:pt x="274973" y="228585"/>
                  </a:lnTo>
                  <a:lnTo>
                    <a:pt x="271068" y="234300"/>
                  </a:lnTo>
                  <a:cubicBezTo>
                    <a:pt x="266829" y="240415"/>
                    <a:pt x="262153" y="246206"/>
                    <a:pt x="257066" y="251635"/>
                  </a:cubicBezTo>
                  <a:cubicBezTo>
                    <a:pt x="246779" y="263732"/>
                    <a:pt x="232206" y="274972"/>
                    <a:pt x="216871" y="27582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3294" name="Freeform: Shape 3293">
              <a:extLst>
                <a:ext uri="{FF2B5EF4-FFF2-40B4-BE49-F238E27FC236}">
                  <a16:creationId xmlns:a16="http://schemas.microsoft.com/office/drawing/2014/main" xmlns="" id="{5D41FB26-781A-182B-A98D-C18B8268C3FA}"/>
                </a:ext>
              </a:extLst>
            </p:cNvPr>
            <p:cNvSpPr/>
            <p:nvPr/>
          </p:nvSpPr>
          <p:spPr>
            <a:xfrm>
              <a:off x="3934166" y="3226296"/>
              <a:ext cx="71187" cy="74304"/>
            </a:xfrm>
            <a:custGeom>
              <a:avLst/>
              <a:gdLst>
                <a:gd name="connsiteX0" fmla="*/ 4598 w 71187"/>
                <a:gd name="connsiteY0" fmla="*/ 3521 h 74304"/>
                <a:gd name="connsiteX1" fmla="*/ 51747 w 71187"/>
                <a:gd name="connsiteY1" fmla="*/ 21999 h 74304"/>
                <a:gd name="connsiteX2" fmla="*/ 70797 w 71187"/>
                <a:gd name="connsiteY2" fmla="*/ 54194 h 74304"/>
                <a:gd name="connsiteX3" fmla="*/ 64987 w 71187"/>
                <a:gd name="connsiteY3" fmla="*/ 70291 h 74304"/>
                <a:gd name="connsiteX4" fmla="*/ 48032 w 71187"/>
                <a:gd name="connsiteY4" fmla="*/ 72863 h 74304"/>
                <a:gd name="connsiteX5" fmla="*/ 19457 w 71187"/>
                <a:gd name="connsiteY5" fmla="*/ 51718 h 74304"/>
                <a:gd name="connsiteX6" fmla="*/ 4598 w 71187"/>
                <a:gd name="connsiteY6" fmla="*/ 3521 h 7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87" h="74304">
                  <a:moveTo>
                    <a:pt x="4598" y="3521"/>
                  </a:moveTo>
                  <a:cubicBezTo>
                    <a:pt x="14123" y="-5337"/>
                    <a:pt x="35649" y="3045"/>
                    <a:pt x="51747" y="21999"/>
                  </a:cubicBezTo>
                  <a:cubicBezTo>
                    <a:pt x="60776" y="30896"/>
                    <a:pt x="67349" y="41992"/>
                    <a:pt x="70797" y="54194"/>
                  </a:cubicBezTo>
                  <a:cubicBezTo>
                    <a:pt x="72130" y="60233"/>
                    <a:pt x="69873" y="66500"/>
                    <a:pt x="64987" y="70291"/>
                  </a:cubicBezTo>
                  <a:cubicBezTo>
                    <a:pt x="60357" y="74454"/>
                    <a:pt x="53690" y="75463"/>
                    <a:pt x="48032" y="72863"/>
                  </a:cubicBezTo>
                  <a:cubicBezTo>
                    <a:pt x="37135" y="67891"/>
                    <a:pt x="27401" y="60680"/>
                    <a:pt x="19457" y="51718"/>
                  </a:cubicBezTo>
                  <a:cubicBezTo>
                    <a:pt x="1455" y="34287"/>
                    <a:pt x="-5403" y="12379"/>
                    <a:pt x="4598" y="3521"/>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3295" name="Freeform: Shape 3294">
              <a:extLst>
                <a:ext uri="{FF2B5EF4-FFF2-40B4-BE49-F238E27FC236}">
                  <a16:creationId xmlns:a16="http://schemas.microsoft.com/office/drawing/2014/main" xmlns="" id="{3B341367-5D77-99C3-3035-6689DFD3F520}"/>
                </a:ext>
              </a:extLst>
            </p:cNvPr>
            <p:cNvSpPr/>
            <p:nvPr/>
          </p:nvSpPr>
          <p:spPr>
            <a:xfrm>
              <a:off x="3709297" y="3161823"/>
              <a:ext cx="299108" cy="227933"/>
            </a:xfrm>
            <a:custGeom>
              <a:avLst/>
              <a:gdLst>
                <a:gd name="connsiteX0" fmla="*/ 275378 w 299108"/>
                <a:gd name="connsiteY0" fmla="*/ 227918 h 227933"/>
                <a:gd name="connsiteX1" fmla="*/ 201 w 299108"/>
                <a:gd name="connsiteY1" fmla="*/ 133335 h 227933"/>
                <a:gd name="connsiteX2" fmla="*/ 201 w 299108"/>
                <a:gd name="connsiteY2" fmla="*/ 118190 h 227933"/>
                <a:gd name="connsiteX3" fmla="*/ 1820 w 299108"/>
                <a:gd name="connsiteY3" fmla="*/ 101331 h 227933"/>
                <a:gd name="connsiteX4" fmla="*/ 7345 w 299108"/>
                <a:gd name="connsiteY4" fmla="*/ 79995 h 227933"/>
                <a:gd name="connsiteX5" fmla="*/ 16870 w 299108"/>
                <a:gd name="connsiteY5" fmla="*/ 56373 h 227933"/>
                <a:gd name="connsiteX6" fmla="*/ 32205 w 299108"/>
                <a:gd name="connsiteY6" fmla="*/ 33227 h 227933"/>
                <a:gd name="connsiteX7" fmla="*/ 52779 w 299108"/>
                <a:gd name="connsiteY7" fmla="*/ 13701 h 227933"/>
                <a:gd name="connsiteX8" fmla="*/ 78115 w 299108"/>
                <a:gd name="connsiteY8" fmla="*/ -15 h 227933"/>
                <a:gd name="connsiteX9" fmla="*/ 299095 w 299108"/>
                <a:gd name="connsiteY9" fmla="*/ 194295 h 227933"/>
                <a:gd name="connsiteX10" fmla="*/ 297952 w 299108"/>
                <a:gd name="connsiteY10" fmla="*/ 199724 h 227933"/>
                <a:gd name="connsiteX11" fmla="*/ 295381 w 299108"/>
                <a:gd name="connsiteY11" fmla="*/ 210106 h 227933"/>
                <a:gd name="connsiteX12" fmla="*/ 289856 w 299108"/>
                <a:gd name="connsiteY12" fmla="*/ 219631 h 227933"/>
                <a:gd name="connsiteX13" fmla="*/ 284141 w 299108"/>
                <a:gd name="connsiteY13" fmla="*/ 223537 h 227933"/>
                <a:gd name="connsiteX14" fmla="*/ 275378 w 299108"/>
                <a:gd name="connsiteY14" fmla="*/ 227918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9108" h="227933">
                  <a:moveTo>
                    <a:pt x="275378" y="227918"/>
                  </a:moveTo>
                  <a:lnTo>
                    <a:pt x="201" y="133335"/>
                  </a:lnTo>
                  <a:cubicBezTo>
                    <a:pt x="-85" y="128287"/>
                    <a:pt x="-85" y="123238"/>
                    <a:pt x="201" y="118190"/>
                  </a:cubicBezTo>
                  <a:cubicBezTo>
                    <a:pt x="439" y="112542"/>
                    <a:pt x="982" y="106922"/>
                    <a:pt x="1820" y="101331"/>
                  </a:cubicBezTo>
                  <a:cubicBezTo>
                    <a:pt x="3173" y="94102"/>
                    <a:pt x="5020" y="86977"/>
                    <a:pt x="7345" y="79995"/>
                  </a:cubicBezTo>
                  <a:cubicBezTo>
                    <a:pt x="9831" y="71861"/>
                    <a:pt x="13021" y="63955"/>
                    <a:pt x="16870" y="56373"/>
                  </a:cubicBezTo>
                  <a:cubicBezTo>
                    <a:pt x="21346" y="48258"/>
                    <a:pt x="26471" y="40514"/>
                    <a:pt x="32205" y="33227"/>
                  </a:cubicBezTo>
                  <a:cubicBezTo>
                    <a:pt x="38129" y="25798"/>
                    <a:pt x="45054" y="19225"/>
                    <a:pt x="52779" y="13701"/>
                  </a:cubicBezTo>
                  <a:cubicBezTo>
                    <a:pt x="60351" y="7662"/>
                    <a:pt x="68924" y="3023"/>
                    <a:pt x="78115" y="-15"/>
                  </a:cubicBezTo>
                  <a:lnTo>
                    <a:pt x="299095" y="194295"/>
                  </a:lnTo>
                  <a:cubicBezTo>
                    <a:pt x="298562" y="196067"/>
                    <a:pt x="298181" y="197886"/>
                    <a:pt x="297952" y="199724"/>
                  </a:cubicBezTo>
                  <a:cubicBezTo>
                    <a:pt x="297448" y="203258"/>
                    <a:pt x="296581" y="206744"/>
                    <a:pt x="295381" y="210106"/>
                  </a:cubicBezTo>
                  <a:cubicBezTo>
                    <a:pt x="294333" y="213678"/>
                    <a:pt x="292437" y="216946"/>
                    <a:pt x="289856" y="219631"/>
                  </a:cubicBezTo>
                  <a:cubicBezTo>
                    <a:pt x="288075" y="221098"/>
                    <a:pt x="286161" y="222403"/>
                    <a:pt x="284141" y="223537"/>
                  </a:cubicBezTo>
                  <a:cubicBezTo>
                    <a:pt x="281445" y="225413"/>
                    <a:pt x="278493" y="226889"/>
                    <a:pt x="275378" y="22791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296" name="Freeform: Shape 3295">
              <a:extLst>
                <a:ext uri="{FF2B5EF4-FFF2-40B4-BE49-F238E27FC236}">
                  <a16:creationId xmlns:a16="http://schemas.microsoft.com/office/drawing/2014/main" xmlns="" id="{821A58AD-8B88-121A-FF7B-2F0319578A35}"/>
                </a:ext>
              </a:extLst>
            </p:cNvPr>
            <p:cNvSpPr/>
            <p:nvPr/>
          </p:nvSpPr>
          <p:spPr>
            <a:xfrm>
              <a:off x="3873724" y="3297686"/>
              <a:ext cx="80424" cy="56557"/>
            </a:xfrm>
            <a:custGeom>
              <a:avLst/>
              <a:gdLst>
                <a:gd name="connsiteX0" fmla="*/ 1223 w 80424"/>
                <a:gd name="connsiteY0" fmla="*/ 6997 h 56557"/>
                <a:gd name="connsiteX1" fmla="*/ 20845 w 80424"/>
                <a:gd name="connsiteY1" fmla="*/ 615 h 56557"/>
                <a:gd name="connsiteX2" fmla="*/ 50181 w 80424"/>
                <a:gd name="connsiteY2" fmla="*/ 13950 h 56557"/>
                <a:gd name="connsiteX3" fmla="*/ 78756 w 80424"/>
                <a:gd name="connsiteY3" fmla="*/ 52050 h 56557"/>
                <a:gd name="connsiteX4" fmla="*/ 31608 w 80424"/>
                <a:gd name="connsiteY4" fmla="*/ 45859 h 56557"/>
                <a:gd name="connsiteX5" fmla="*/ 5509 w 80424"/>
                <a:gd name="connsiteY5" fmla="*/ 26809 h 56557"/>
                <a:gd name="connsiteX6" fmla="*/ 1223 w 80424"/>
                <a:gd name="connsiteY6" fmla="*/ 6997 h 56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24" h="56557">
                  <a:moveTo>
                    <a:pt x="1223" y="6997"/>
                  </a:moveTo>
                  <a:cubicBezTo>
                    <a:pt x="5947" y="1206"/>
                    <a:pt x="13615" y="-1290"/>
                    <a:pt x="20845" y="615"/>
                  </a:cubicBezTo>
                  <a:cubicBezTo>
                    <a:pt x="31512" y="2768"/>
                    <a:pt x="41542" y="7330"/>
                    <a:pt x="50181" y="13950"/>
                  </a:cubicBezTo>
                  <a:cubicBezTo>
                    <a:pt x="80471" y="36524"/>
                    <a:pt x="83138" y="45764"/>
                    <a:pt x="78756" y="52050"/>
                  </a:cubicBezTo>
                  <a:cubicBezTo>
                    <a:pt x="74375" y="58337"/>
                    <a:pt x="62945" y="59480"/>
                    <a:pt x="31608" y="45859"/>
                  </a:cubicBezTo>
                  <a:cubicBezTo>
                    <a:pt x="21530" y="41658"/>
                    <a:pt x="12586" y="35134"/>
                    <a:pt x="5509" y="26809"/>
                  </a:cubicBezTo>
                  <a:cubicBezTo>
                    <a:pt x="261" y="21646"/>
                    <a:pt x="-1425" y="13865"/>
                    <a:pt x="1223" y="699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297" name="Freeform: Shape 3296">
              <a:extLst>
                <a:ext uri="{FF2B5EF4-FFF2-40B4-BE49-F238E27FC236}">
                  <a16:creationId xmlns:a16="http://schemas.microsoft.com/office/drawing/2014/main" xmlns="" id="{2CCA97C4-FF81-2FA7-B1F1-EFA72E8BB0D0}"/>
                </a:ext>
              </a:extLst>
            </p:cNvPr>
            <p:cNvSpPr/>
            <p:nvPr/>
          </p:nvSpPr>
          <p:spPr>
            <a:xfrm>
              <a:off x="3750645" y="3185204"/>
              <a:ext cx="13768" cy="16274"/>
            </a:xfrm>
            <a:custGeom>
              <a:avLst/>
              <a:gdLst>
                <a:gd name="connsiteX0" fmla="*/ 12002 w 13768"/>
                <a:gd name="connsiteY0" fmla="*/ 798 h 16274"/>
                <a:gd name="connsiteX1" fmla="*/ 11335 w 13768"/>
                <a:gd name="connsiteY1" fmla="*/ 11371 h 16274"/>
                <a:gd name="connsiteX2" fmla="*/ 1810 w 13768"/>
                <a:gd name="connsiteY2" fmla="*/ 15562 h 16274"/>
                <a:gd name="connsiteX3" fmla="*/ 1810 w 13768"/>
                <a:gd name="connsiteY3" fmla="*/ 4513 h 16274"/>
                <a:gd name="connsiteX4" fmla="*/ 12002 w 13768"/>
                <a:gd name="connsiteY4" fmla="*/ 798 h 16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8" h="16274">
                  <a:moveTo>
                    <a:pt x="12002" y="798"/>
                  </a:moveTo>
                  <a:cubicBezTo>
                    <a:pt x="14574" y="2703"/>
                    <a:pt x="14288" y="7465"/>
                    <a:pt x="11335" y="11371"/>
                  </a:cubicBezTo>
                  <a:cubicBezTo>
                    <a:pt x="8382" y="15276"/>
                    <a:pt x="4096" y="17467"/>
                    <a:pt x="1810" y="15562"/>
                  </a:cubicBezTo>
                  <a:cubicBezTo>
                    <a:pt x="-476" y="13657"/>
                    <a:pt x="-762" y="8608"/>
                    <a:pt x="1810" y="4513"/>
                  </a:cubicBezTo>
                  <a:cubicBezTo>
                    <a:pt x="4382" y="417"/>
                    <a:pt x="9430" y="-1107"/>
                    <a:pt x="12002" y="798"/>
                  </a:cubicBezTo>
                  <a:close/>
                </a:path>
              </a:pathLst>
            </a:custGeom>
            <a:solidFill>
              <a:srgbClr val="D58B94"/>
            </a:solidFill>
            <a:ln w="9525" cap="flat">
              <a:noFill/>
              <a:prstDash val="solid"/>
              <a:miter/>
            </a:ln>
          </p:spPr>
          <p:txBody>
            <a:bodyPr rtlCol="0" anchor="ctr"/>
            <a:lstStyle/>
            <a:p>
              <a:endParaRPr lang="en-IN"/>
            </a:p>
          </p:txBody>
        </p:sp>
        <p:sp>
          <p:nvSpPr>
            <p:cNvPr id="3298" name="Freeform: Shape 3297">
              <a:extLst>
                <a:ext uri="{FF2B5EF4-FFF2-40B4-BE49-F238E27FC236}">
                  <a16:creationId xmlns:a16="http://schemas.microsoft.com/office/drawing/2014/main" xmlns="" id="{36B15F71-BD13-27C3-D342-ADB853BD4D53}"/>
                </a:ext>
              </a:extLst>
            </p:cNvPr>
            <p:cNvSpPr/>
            <p:nvPr/>
          </p:nvSpPr>
          <p:spPr>
            <a:xfrm>
              <a:off x="3769306" y="3174483"/>
              <a:ext cx="14410" cy="15940"/>
            </a:xfrm>
            <a:custGeom>
              <a:avLst/>
              <a:gdLst>
                <a:gd name="connsiteX0" fmla="*/ 12772 w 14410"/>
                <a:gd name="connsiteY0" fmla="*/ 946 h 15940"/>
                <a:gd name="connsiteX1" fmla="*/ 11819 w 14410"/>
                <a:gd name="connsiteY1" fmla="*/ 11709 h 15940"/>
                <a:gd name="connsiteX2" fmla="*/ 1722 w 14410"/>
                <a:gd name="connsiteY2" fmla="*/ 15043 h 15940"/>
                <a:gd name="connsiteX3" fmla="*/ 2580 w 14410"/>
                <a:gd name="connsiteY3" fmla="*/ 4280 h 15940"/>
                <a:gd name="connsiteX4" fmla="*/ 12772 w 14410"/>
                <a:gd name="connsiteY4" fmla="*/ 946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10" h="15940">
                  <a:moveTo>
                    <a:pt x="12772" y="946"/>
                  </a:moveTo>
                  <a:cubicBezTo>
                    <a:pt x="15248" y="3042"/>
                    <a:pt x="14867" y="7899"/>
                    <a:pt x="11819" y="11709"/>
                  </a:cubicBezTo>
                  <a:cubicBezTo>
                    <a:pt x="8771" y="15519"/>
                    <a:pt x="4294" y="17043"/>
                    <a:pt x="1722" y="15043"/>
                  </a:cubicBezTo>
                  <a:cubicBezTo>
                    <a:pt x="-849" y="13043"/>
                    <a:pt x="-563" y="8281"/>
                    <a:pt x="2580" y="4280"/>
                  </a:cubicBezTo>
                  <a:cubicBezTo>
                    <a:pt x="5723" y="279"/>
                    <a:pt x="10200" y="-1149"/>
                    <a:pt x="12772" y="946"/>
                  </a:cubicBezTo>
                  <a:close/>
                </a:path>
              </a:pathLst>
            </a:custGeom>
            <a:solidFill>
              <a:srgbClr val="D58B94"/>
            </a:solidFill>
            <a:ln w="9525" cap="flat">
              <a:noFill/>
              <a:prstDash val="solid"/>
              <a:miter/>
            </a:ln>
          </p:spPr>
          <p:txBody>
            <a:bodyPr rtlCol="0" anchor="ctr"/>
            <a:lstStyle/>
            <a:p>
              <a:endParaRPr lang="en-IN"/>
            </a:p>
          </p:txBody>
        </p:sp>
        <p:sp>
          <p:nvSpPr>
            <p:cNvPr id="3299" name="Freeform: Shape 3298">
              <a:extLst>
                <a:ext uri="{FF2B5EF4-FFF2-40B4-BE49-F238E27FC236}">
                  <a16:creationId xmlns:a16="http://schemas.microsoft.com/office/drawing/2014/main" xmlns="" id="{C02F83D9-7222-0AF8-5BFC-CF9CD34D6598}"/>
                </a:ext>
              </a:extLst>
            </p:cNvPr>
            <p:cNvSpPr/>
            <p:nvPr/>
          </p:nvSpPr>
          <p:spPr>
            <a:xfrm>
              <a:off x="3765898" y="3194884"/>
              <a:ext cx="13736" cy="14659"/>
            </a:xfrm>
            <a:custGeom>
              <a:avLst/>
              <a:gdLst>
                <a:gd name="connsiteX0" fmla="*/ 11989 w 13736"/>
                <a:gd name="connsiteY0" fmla="*/ 833 h 14659"/>
                <a:gd name="connsiteX1" fmla="*/ 11513 w 13736"/>
                <a:gd name="connsiteY1" fmla="*/ 10358 h 14659"/>
                <a:gd name="connsiteX2" fmla="*/ 1988 w 13736"/>
                <a:gd name="connsiteY2" fmla="*/ 13977 h 14659"/>
                <a:gd name="connsiteX3" fmla="*/ 1988 w 13736"/>
                <a:gd name="connsiteY3" fmla="*/ 3881 h 14659"/>
                <a:gd name="connsiteX4" fmla="*/ 11989 w 13736"/>
                <a:gd name="connsiteY4" fmla="*/ 833 h 14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6" h="14659">
                  <a:moveTo>
                    <a:pt x="11989" y="833"/>
                  </a:moveTo>
                  <a:cubicBezTo>
                    <a:pt x="14465" y="2643"/>
                    <a:pt x="14275" y="7024"/>
                    <a:pt x="11513" y="10358"/>
                  </a:cubicBezTo>
                  <a:cubicBezTo>
                    <a:pt x="8750" y="13692"/>
                    <a:pt x="4750" y="15787"/>
                    <a:pt x="1988" y="13977"/>
                  </a:cubicBezTo>
                  <a:cubicBezTo>
                    <a:pt x="-775" y="12168"/>
                    <a:pt x="-584" y="7405"/>
                    <a:pt x="1988" y="3881"/>
                  </a:cubicBezTo>
                  <a:cubicBezTo>
                    <a:pt x="4559" y="357"/>
                    <a:pt x="9417" y="-1072"/>
                    <a:pt x="11989" y="833"/>
                  </a:cubicBezTo>
                  <a:close/>
                </a:path>
              </a:pathLst>
            </a:custGeom>
            <a:solidFill>
              <a:srgbClr val="D58B94"/>
            </a:solidFill>
            <a:ln w="9525" cap="flat">
              <a:noFill/>
              <a:prstDash val="solid"/>
              <a:miter/>
            </a:ln>
          </p:spPr>
          <p:txBody>
            <a:bodyPr rtlCol="0" anchor="ctr"/>
            <a:lstStyle/>
            <a:p>
              <a:endParaRPr lang="en-IN"/>
            </a:p>
          </p:txBody>
        </p:sp>
        <p:sp>
          <p:nvSpPr>
            <p:cNvPr id="3300" name="Freeform: Shape 3299">
              <a:extLst>
                <a:ext uri="{FF2B5EF4-FFF2-40B4-BE49-F238E27FC236}">
                  <a16:creationId xmlns:a16="http://schemas.microsoft.com/office/drawing/2014/main" xmlns="" id="{D9BF8ACC-5522-9F90-7BE5-2AB0AEACFE91}"/>
                </a:ext>
              </a:extLst>
            </p:cNvPr>
            <p:cNvSpPr/>
            <p:nvPr/>
          </p:nvSpPr>
          <p:spPr>
            <a:xfrm>
              <a:off x="3714943" y="3267656"/>
              <a:ext cx="11994" cy="16605"/>
            </a:xfrm>
            <a:custGeom>
              <a:avLst/>
              <a:gdLst>
                <a:gd name="connsiteX0" fmla="*/ 9032 w 11994"/>
                <a:gd name="connsiteY0" fmla="*/ 356 h 16605"/>
                <a:gd name="connsiteX1" fmla="*/ 11127 w 11994"/>
                <a:gd name="connsiteY1" fmla="*/ 10452 h 16605"/>
                <a:gd name="connsiteX2" fmla="*/ 2936 w 11994"/>
                <a:gd name="connsiteY2" fmla="*/ 16357 h 16605"/>
                <a:gd name="connsiteX3" fmla="*/ 841 w 11994"/>
                <a:gd name="connsiteY3" fmla="*/ 6261 h 16605"/>
                <a:gd name="connsiteX4" fmla="*/ 9032 w 11994"/>
                <a:gd name="connsiteY4" fmla="*/ 356 h 16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 h="16605">
                  <a:moveTo>
                    <a:pt x="9032" y="356"/>
                  </a:moveTo>
                  <a:cubicBezTo>
                    <a:pt x="11890" y="1594"/>
                    <a:pt x="12842" y="6071"/>
                    <a:pt x="11127" y="10452"/>
                  </a:cubicBezTo>
                  <a:cubicBezTo>
                    <a:pt x="9413" y="14834"/>
                    <a:pt x="5794" y="17405"/>
                    <a:pt x="2936" y="16357"/>
                  </a:cubicBezTo>
                  <a:cubicBezTo>
                    <a:pt x="78" y="15310"/>
                    <a:pt x="-874" y="10738"/>
                    <a:pt x="841" y="6261"/>
                  </a:cubicBezTo>
                  <a:cubicBezTo>
                    <a:pt x="2555" y="1784"/>
                    <a:pt x="6270" y="-1073"/>
                    <a:pt x="9032" y="356"/>
                  </a:cubicBezTo>
                  <a:close/>
                </a:path>
              </a:pathLst>
            </a:custGeom>
            <a:solidFill>
              <a:srgbClr val="D58B94"/>
            </a:solidFill>
            <a:ln w="9525" cap="flat">
              <a:noFill/>
              <a:prstDash val="solid"/>
              <a:miter/>
            </a:ln>
          </p:spPr>
          <p:txBody>
            <a:bodyPr rtlCol="0" anchor="ctr"/>
            <a:lstStyle/>
            <a:p>
              <a:endParaRPr lang="en-IN"/>
            </a:p>
          </p:txBody>
        </p:sp>
        <p:sp>
          <p:nvSpPr>
            <p:cNvPr id="3301" name="Freeform: Shape 3300">
              <a:extLst>
                <a:ext uri="{FF2B5EF4-FFF2-40B4-BE49-F238E27FC236}">
                  <a16:creationId xmlns:a16="http://schemas.microsoft.com/office/drawing/2014/main" xmlns="" id="{46D75291-C565-D6E8-A536-77DFCA7929D3}"/>
                </a:ext>
              </a:extLst>
            </p:cNvPr>
            <p:cNvSpPr/>
            <p:nvPr/>
          </p:nvSpPr>
          <p:spPr>
            <a:xfrm>
              <a:off x="3745694" y="3215130"/>
              <a:ext cx="17407" cy="20567"/>
            </a:xfrm>
            <a:custGeom>
              <a:avLst/>
              <a:gdLst>
                <a:gd name="connsiteX0" fmla="*/ 14858 w 17407"/>
                <a:gd name="connsiteY0" fmla="*/ 780 h 20567"/>
                <a:gd name="connsiteX1" fmla="*/ 14858 w 17407"/>
                <a:gd name="connsiteY1" fmla="*/ 14115 h 20567"/>
                <a:gd name="connsiteX2" fmla="*/ 2666 w 17407"/>
                <a:gd name="connsiteY2" fmla="*/ 19925 h 20567"/>
                <a:gd name="connsiteX3" fmla="*/ 2666 w 17407"/>
                <a:gd name="connsiteY3" fmla="*/ 6495 h 20567"/>
                <a:gd name="connsiteX4" fmla="*/ 14858 w 17407"/>
                <a:gd name="connsiteY4" fmla="*/ 780 h 20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07" h="20567">
                  <a:moveTo>
                    <a:pt x="14858" y="780"/>
                  </a:moveTo>
                  <a:cubicBezTo>
                    <a:pt x="18191" y="2971"/>
                    <a:pt x="18287" y="8971"/>
                    <a:pt x="14858" y="14115"/>
                  </a:cubicBezTo>
                  <a:cubicBezTo>
                    <a:pt x="11429" y="19258"/>
                    <a:pt x="6190" y="21830"/>
                    <a:pt x="2666" y="19925"/>
                  </a:cubicBezTo>
                  <a:cubicBezTo>
                    <a:pt x="-859" y="18020"/>
                    <a:pt x="-954" y="11924"/>
                    <a:pt x="2666" y="6495"/>
                  </a:cubicBezTo>
                  <a:cubicBezTo>
                    <a:pt x="6285" y="1066"/>
                    <a:pt x="11524" y="-1411"/>
                    <a:pt x="14858" y="780"/>
                  </a:cubicBezTo>
                  <a:close/>
                </a:path>
              </a:pathLst>
            </a:custGeom>
            <a:solidFill>
              <a:srgbClr val="D58B94"/>
            </a:solidFill>
            <a:ln w="9525" cap="flat">
              <a:noFill/>
              <a:prstDash val="solid"/>
              <a:miter/>
            </a:ln>
          </p:spPr>
          <p:txBody>
            <a:bodyPr rtlCol="0" anchor="ctr"/>
            <a:lstStyle/>
            <a:p>
              <a:endParaRPr lang="en-IN"/>
            </a:p>
          </p:txBody>
        </p:sp>
        <p:sp>
          <p:nvSpPr>
            <p:cNvPr id="3302" name="Freeform: Shape 3301">
              <a:extLst>
                <a:ext uri="{FF2B5EF4-FFF2-40B4-BE49-F238E27FC236}">
                  <a16:creationId xmlns:a16="http://schemas.microsoft.com/office/drawing/2014/main" xmlns="" id="{1C7E3492-B062-6E27-614F-E75E93F49226}"/>
                </a:ext>
              </a:extLst>
            </p:cNvPr>
            <p:cNvSpPr/>
            <p:nvPr/>
          </p:nvSpPr>
          <p:spPr>
            <a:xfrm>
              <a:off x="3834868" y="3253110"/>
              <a:ext cx="6210" cy="6684"/>
            </a:xfrm>
            <a:custGeom>
              <a:avLst/>
              <a:gdLst>
                <a:gd name="connsiteX0" fmla="*/ 5027 w 6210"/>
                <a:gd name="connsiteY0" fmla="*/ 424 h 6684"/>
                <a:gd name="connsiteX1" fmla="*/ 5503 w 6210"/>
                <a:gd name="connsiteY1" fmla="*/ 4996 h 6684"/>
                <a:gd name="connsiteX2" fmla="*/ 1407 w 6210"/>
                <a:gd name="connsiteY2" fmla="*/ 6339 h 6684"/>
                <a:gd name="connsiteX3" fmla="*/ 1216 w 6210"/>
                <a:gd name="connsiteY3" fmla="*/ 6234 h 6684"/>
                <a:gd name="connsiteX4" fmla="*/ 645 w 6210"/>
                <a:gd name="connsiteY4" fmla="*/ 1663 h 6684"/>
                <a:gd name="connsiteX5" fmla="*/ 4893 w 6210"/>
                <a:gd name="connsiteY5" fmla="*/ 348 h 6684"/>
                <a:gd name="connsiteX6" fmla="*/ 5027 w 6210"/>
                <a:gd name="connsiteY6" fmla="*/ 424 h 6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 h="6684">
                  <a:moveTo>
                    <a:pt x="5027" y="424"/>
                  </a:moveTo>
                  <a:cubicBezTo>
                    <a:pt x="6379" y="1577"/>
                    <a:pt x="6589" y="3587"/>
                    <a:pt x="5503" y="4996"/>
                  </a:cubicBezTo>
                  <a:cubicBezTo>
                    <a:pt x="4741" y="6501"/>
                    <a:pt x="2912" y="7101"/>
                    <a:pt x="1407" y="6339"/>
                  </a:cubicBezTo>
                  <a:cubicBezTo>
                    <a:pt x="1340" y="6311"/>
                    <a:pt x="1283" y="6272"/>
                    <a:pt x="1216" y="6234"/>
                  </a:cubicBezTo>
                  <a:cubicBezTo>
                    <a:pt x="-165" y="5111"/>
                    <a:pt x="-422" y="3091"/>
                    <a:pt x="645" y="1663"/>
                  </a:cubicBezTo>
                  <a:cubicBezTo>
                    <a:pt x="1455" y="129"/>
                    <a:pt x="3360" y="-462"/>
                    <a:pt x="4893" y="348"/>
                  </a:cubicBezTo>
                  <a:cubicBezTo>
                    <a:pt x="4941" y="377"/>
                    <a:pt x="4979" y="396"/>
                    <a:pt x="5027" y="424"/>
                  </a:cubicBezTo>
                  <a:close/>
                </a:path>
              </a:pathLst>
            </a:custGeom>
            <a:solidFill>
              <a:srgbClr val="D58B94"/>
            </a:solidFill>
            <a:ln w="9525" cap="flat">
              <a:noFill/>
              <a:prstDash val="solid"/>
              <a:miter/>
            </a:ln>
          </p:spPr>
          <p:txBody>
            <a:bodyPr rtlCol="0" anchor="ctr"/>
            <a:lstStyle/>
            <a:p>
              <a:endParaRPr lang="en-IN"/>
            </a:p>
          </p:txBody>
        </p:sp>
        <p:sp>
          <p:nvSpPr>
            <p:cNvPr id="3303" name="Freeform: Shape 3302">
              <a:extLst>
                <a:ext uri="{FF2B5EF4-FFF2-40B4-BE49-F238E27FC236}">
                  <a16:creationId xmlns:a16="http://schemas.microsoft.com/office/drawing/2014/main" xmlns="" id="{104B4227-47C2-437E-6E0D-5D7A6D46AC25}"/>
                </a:ext>
              </a:extLst>
            </p:cNvPr>
            <p:cNvSpPr/>
            <p:nvPr/>
          </p:nvSpPr>
          <p:spPr>
            <a:xfrm>
              <a:off x="3816264" y="3259808"/>
              <a:ext cx="6209" cy="6565"/>
            </a:xfrm>
            <a:custGeom>
              <a:avLst/>
              <a:gdLst>
                <a:gd name="connsiteX0" fmla="*/ 5057 w 6209"/>
                <a:gd name="connsiteY0" fmla="*/ 298 h 6565"/>
                <a:gd name="connsiteX1" fmla="*/ 5210 w 6209"/>
                <a:gd name="connsiteY1" fmla="*/ 5413 h 6565"/>
                <a:gd name="connsiteX2" fmla="*/ 1247 w 6209"/>
                <a:gd name="connsiteY2" fmla="*/ 6299 h 6565"/>
                <a:gd name="connsiteX3" fmla="*/ 619 w 6209"/>
                <a:gd name="connsiteY3" fmla="*/ 1898 h 6565"/>
                <a:gd name="connsiteX4" fmla="*/ 676 w 6209"/>
                <a:gd name="connsiteY4" fmla="*/ 1822 h 6565"/>
                <a:gd name="connsiteX5" fmla="*/ 5057 w 6209"/>
                <a:gd name="connsiteY5" fmla="*/ 298 h 6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09" h="6565">
                  <a:moveTo>
                    <a:pt x="5057" y="298"/>
                  </a:moveTo>
                  <a:cubicBezTo>
                    <a:pt x="6515" y="1669"/>
                    <a:pt x="6581" y="3956"/>
                    <a:pt x="5210" y="5413"/>
                  </a:cubicBezTo>
                  <a:cubicBezTo>
                    <a:pt x="4190" y="6489"/>
                    <a:pt x="2628" y="6841"/>
                    <a:pt x="1247" y="6299"/>
                  </a:cubicBezTo>
                  <a:cubicBezTo>
                    <a:pt x="-143" y="5260"/>
                    <a:pt x="-429" y="3289"/>
                    <a:pt x="619" y="1898"/>
                  </a:cubicBezTo>
                  <a:cubicBezTo>
                    <a:pt x="638" y="1869"/>
                    <a:pt x="657" y="1850"/>
                    <a:pt x="676" y="1822"/>
                  </a:cubicBezTo>
                  <a:cubicBezTo>
                    <a:pt x="1485" y="212"/>
                    <a:pt x="3429" y="-464"/>
                    <a:pt x="5057" y="298"/>
                  </a:cubicBezTo>
                  <a:close/>
                </a:path>
              </a:pathLst>
            </a:custGeom>
            <a:solidFill>
              <a:srgbClr val="D58B94"/>
            </a:solidFill>
            <a:ln w="9525" cap="flat">
              <a:noFill/>
              <a:prstDash val="solid"/>
              <a:miter/>
            </a:ln>
          </p:spPr>
          <p:txBody>
            <a:bodyPr rtlCol="0" anchor="ctr"/>
            <a:lstStyle/>
            <a:p>
              <a:endParaRPr lang="en-IN"/>
            </a:p>
          </p:txBody>
        </p:sp>
        <p:sp>
          <p:nvSpPr>
            <p:cNvPr id="3304" name="Freeform: Shape 3303">
              <a:extLst>
                <a:ext uri="{FF2B5EF4-FFF2-40B4-BE49-F238E27FC236}">
                  <a16:creationId xmlns:a16="http://schemas.microsoft.com/office/drawing/2014/main" xmlns="" id="{76E9C01D-00E7-660B-88C5-6782F2BB6031}"/>
                </a:ext>
              </a:extLst>
            </p:cNvPr>
            <p:cNvSpPr/>
            <p:nvPr/>
          </p:nvSpPr>
          <p:spPr>
            <a:xfrm>
              <a:off x="3825660" y="3239394"/>
              <a:ext cx="7021" cy="7039"/>
            </a:xfrm>
            <a:custGeom>
              <a:avLst/>
              <a:gdLst>
                <a:gd name="connsiteX0" fmla="*/ 5948 w 7021"/>
                <a:gd name="connsiteY0" fmla="*/ 424 h 7039"/>
                <a:gd name="connsiteX1" fmla="*/ 6053 w 7021"/>
                <a:gd name="connsiteY1" fmla="*/ 5272 h 7039"/>
                <a:gd name="connsiteX2" fmla="*/ 5948 w 7021"/>
                <a:gd name="connsiteY2" fmla="*/ 5377 h 7039"/>
                <a:gd name="connsiteX3" fmla="*/ 1090 w 7021"/>
                <a:gd name="connsiteY3" fmla="*/ 6615 h 7039"/>
                <a:gd name="connsiteX4" fmla="*/ 842 w 7021"/>
                <a:gd name="connsiteY4" fmla="*/ 1910 h 7039"/>
                <a:gd name="connsiteX5" fmla="*/ 1090 w 7021"/>
                <a:gd name="connsiteY5" fmla="*/ 1662 h 7039"/>
                <a:gd name="connsiteX6" fmla="*/ 5948 w 7021"/>
                <a:gd name="connsiteY6" fmla="*/ 424 h 7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21" h="7039">
                  <a:moveTo>
                    <a:pt x="5948" y="424"/>
                  </a:moveTo>
                  <a:cubicBezTo>
                    <a:pt x="7319" y="1738"/>
                    <a:pt x="7367" y="3900"/>
                    <a:pt x="6053" y="5272"/>
                  </a:cubicBezTo>
                  <a:cubicBezTo>
                    <a:pt x="6014" y="5310"/>
                    <a:pt x="5986" y="5339"/>
                    <a:pt x="5948" y="5377"/>
                  </a:cubicBezTo>
                  <a:cubicBezTo>
                    <a:pt x="4862" y="6949"/>
                    <a:pt x="2795" y="7472"/>
                    <a:pt x="1090" y="6615"/>
                  </a:cubicBezTo>
                  <a:cubicBezTo>
                    <a:pt x="-282" y="5386"/>
                    <a:pt x="-386" y="3272"/>
                    <a:pt x="842" y="1910"/>
                  </a:cubicBezTo>
                  <a:cubicBezTo>
                    <a:pt x="919" y="1824"/>
                    <a:pt x="1004" y="1738"/>
                    <a:pt x="1090" y="1662"/>
                  </a:cubicBezTo>
                  <a:cubicBezTo>
                    <a:pt x="2147" y="52"/>
                    <a:pt x="4252" y="-481"/>
                    <a:pt x="5948" y="424"/>
                  </a:cubicBezTo>
                  <a:close/>
                </a:path>
              </a:pathLst>
            </a:custGeom>
            <a:solidFill>
              <a:srgbClr val="D58B94"/>
            </a:solidFill>
            <a:ln w="9525" cap="flat">
              <a:noFill/>
              <a:prstDash val="solid"/>
              <a:miter/>
            </a:ln>
          </p:spPr>
          <p:txBody>
            <a:bodyPr rtlCol="0" anchor="ctr"/>
            <a:lstStyle/>
            <a:p>
              <a:endParaRPr lang="en-IN"/>
            </a:p>
          </p:txBody>
        </p:sp>
        <p:sp>
          <p:nvSpPr>
            <p:cNvPr id="3305" name="Freeform: Shape 3304">
              <a:extLst>
                <a:ext uri="{FF2B5EF4-FFF2-40B4-BE49-F238E27FC236}">
                  <a16:creationId xmlns:a16="http://schemas.microsoft.com/office/drawing/2014/main" xmlns="" id="{2E457D6A-BABC-2F42-1D31-6719A81227DD}"/>
                </a:ext>
              </a:extLst>
            </p:cNvPr>
            <p:cNvSpPr/>
            <p:nvPr/>
          </p:nvSpPr>
          <p:spPr>
            <a:xfrm>
              <a:off x="3738162" y="3248167"/>
              <a:ext cx="11569" cy="14899"/>
            </a:xfrm>
            <a:custGeom>
              <a:avLst/>
              <a:gdLst>
                <a:gd name="connsiteX0" fmla="*/ 9340 w 11569"/>
                <a:gd name="connsiteY0" fmla="*/ 223 h 14899"/>
                <a:gd name="connsiteX1" fmla="*/ 10388 w 11569"/>
                <a:gd name="connsiteY1" fmla="*/ 9748 h 14899"/>
                <a:gd name="connsiteX2" fmla="*/ 2292 w 11569"/>
                <a:gd name="connsiteY2" fmla="*/ 14510 h 14899"/>
                <a:gd name="connsiteX3" fmla="*/ 1149 w 11569"/>
                <a:gd name="connsiteY3" fmla="*/ 4985 h 14899"/>
                <a:gd name="connsiteX4" fmla="*/ 9340 w 11569"/>
                <a:gd name="connsiteY4" fmla="*/ 223 h 14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69" h="14899">
                  <a:moveTo>
                    <a:pt x="9340" y="223"/>
                  </a:moveTo>
                  <a:cubicBezTo>
                    <a:pt x="11817" y="1557"/>
                    <a:pt x="12293" y="5652"/>
                    <a:pt x="10388" y="9748"/>
                  </a:cubicBezTo>
                  <a:cubicBezTo>
                    <a:pt x="8483" y="13844"/>
                    <a:pt x="4863" y="15749"/>
                    <a:pt x="2292" y="14510"/>
                  </a:cubicBezTo>
                  <a:cubicBezTo>
                    <a:pt x="-280" y="13272"/>
                    <a:pt x="-756" y="9177"/>
                    <a:pt x="1149" y="4985"/>
                  </a:cubicBezTo>
                  <a:cubicBezTo>
                    <a:pt x="3054" y="794"/>
                    <a:pt x="6768" y="-634"/>
                    <a:pt x="9340" y="223"/>
                  </a:cubicBezTo>
                  <a:close/>
                </a:path>
              </a:pathLst>
            </a:custGeom>
            <a:solidFill>
              <a:srgbClr val="D58B94"/>
            </a:solidFill>
            <a:ln w="9525" cap="flat">
              <a:noFill/>
              <a:prstDash val="solid"/>
              <a:miter/>
            </a:ln>
          </p:spPr>
          <p:txBody>
            <a:bodyPr rtlCol="0" anchor="ctr"/>
            <a:lstStyle/>
            <a:p>
              <a:endParaRPr lang="en-IN"/>
            </a:p>
          </p:txBody>
        </p:sp>
        <p:sp>
          <p:nvSpPr>
            <p:cNvPr id="3306" name="Freeform: Shape 3305">
              <a:extLst>
                <a:ext uri="{FF2B5EF4-FFF2-40B4-BE49-F238E27FC236}">
                  <a16:creationId xmlns:a16="http://schemas.microsoft.com/office/drawing/2014/main" xmlns="" id="{8097D295-05EF-8CD1-D085-4D9F0C846BE7}"/>
                </a:ext>
              </a:extLst>
            </p:cNvPr>
            <p:cNvSpPr/>
            <p:nvPr/>
          </p:nvSpPr>
          <p:spPr>
            <a:xfrm>
              <a:off x="3732828" y="3267189"/>
              <a:ext cx="10773" cy="14054"/>
            </a:xfrm>
            <a:custGeom>
              <a:avLst/>
              <a:gdLst>
                <a:gd name="connsiteX0" fmla="*/ 8483 w 10773"/>
                <a:gd name="connsiteY0" fmla="*/ 156 h 14054"/>
                <a:gd name="connsiteX1" fmla="*/ 9816 w 10773"/>
                <a:gd name="connsiteY1" fmla="*/ 8919 h 14054"/>
                <a:gd name="connsiteX2" fmla="*/ 2577 w 10773"/>
                <a:gd name="connsiteY2" fmla="*/ 13777 h 14054"/>
                <a:gd name="connsiteX3" fmla="*/ 767 w 10773"/>
                <a:gd name="connsiteY3" fmla="*/ 5014 h 14054"/>
                <a:gd name="connsiteX4" fmla="*/ 8483 w 10773"/>
                <a:gd name="connsiteY4" fmla="*/ 156 h 14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3" h="14054">
                  <a:moveTo>
                    <a:pt x="8483" y="156"/>
                  </a:moveTo>
                  <a:cubicBezTo>
                    <a:pt x="10959" y="1299"/>
                    <a:pt x="11435" y="5204"/>
                    <a:pt x="9816" y="8919"/>
                  </a:cubicBezTo>
                  <a:cubicBezTo>
                    <a:pt x="8197" y="12634"/>
                    <a:pt x="5149" y="14825"/>
                    <a:pt x="2577" y="13777"/>
                  </a:cubicBezTo>
                  <a:cubicBezTo>
                    <a:pt x="5" y="12729"/>
                    <a:pt x="-757" y="8824"/>
                    <a:pt x="767" y="5014"/>
                  </a:cubicBezTo>
                  <a:cubicBezTo>
                    <a:pt x="2291" y="1204"/>
                    <a:pt x="6006" y="-606"/>
                    <a:pt x="8483" y="156"/>
                  </a:cubicBezTo>
                  <a:close/>
                </a:path>
              </a:pathLst>
            </a:custGeom>
            <a:solidFill>
              <a:srgbClr val="D58B94"/>
            </a:solidFill>
            <a:ln w="9525" cap="flat">
              <a:noFill/>
              <a:prstDash val="solid"/>
              <a:miter/>
            </a:ln>
          </p:spPr>
          <p:txBody>
            <a:bodyPr rtlCol="0" anchor="ctr"/>
            <a:lstStyle/>
            <a:p>
              <a:endParaRPr lang="en-IN"/>
            </a:p>
          </p:txBody>
        </p:sp>
        <p:sp>
          <p:nvSpPr>
            <p:cNvPr id="3307" name="Freeform: Shape 3306">
              <a:extLst>
                <a:ext uri="{FF2B5EF4-FFF2-40B4-BE49-F238E27FC236}">
                  <a16:creationId xmlns:a16="http://schemas.microsoft.com/office/drawing/2014/main" xmlns="" id="{4C136E57-27F8-7973-E29E-F19FE2F954C9}"/>
                </a:ext>
              </a:extLst>
            </p:cNvPr>
            <p:cNvSpPr/>
            <p:nvPr/>
          </p:nvSpPr>
          <p:spPr>
            <a:xfrm>
              <a:off x="3792005" y="3184196"/>
              <a:ext cx="5660" cy="6316"/>
            </a:xfrm>
            <a:custGeom>
              <a:avLst/>
              <a:gdLst>
                <a:gd name="connsiteX0" fmla="*/ 4932 w 5660"/>
                <a:gd name="connsiteY0" fmla="*/ 377 h 6316"/>
                <a:gd name="connsiteX1" fmla="*/ 4932 w 5660"/>
                <a:gd name="connsiteY1" fmla="*/ 4663 h 6316"/>
                <a:gd name="connsiteX2" fmla="*/ 740 w 5660"/>
                <a:gd name="connsiteY2" fmla="*/ 5901 h 6316"/>
                <a:gd name="connsiteX3" fmla="*/ 740 w 5660"/>
                <a:gd name="connsiteY3" fmla="*/ 1615 h 6316"/>
                <a:gd name="connsiteX4" fmla="*/ 4855 w 5660"/>
                <a:gd name="connsiteY4" fmla="*/ 339 h 6316"/>
                <a:gd name="connsiteX5" fmla="*/ 4932 w 5660"/>
                <a:gd name="connsiteY5" fmla="*/ 377 h 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60" h="6316">
                  <a:moveTo>
                    <a:pt x="4932" y="377"/>
                  </a:moveTo>
                  <a:cubicBezTo>
                    <a:pt x="5979" y="1234"/>
                    <a:pt x="5789" y="3139"/>
                    <a:pt x="4932" y="4663"/>
                  </a:cubicBezTo>
                  <a:cubicBezTo>
                    <a:pt x="4074" y="6187"/>
                    <a:pt x="1883" y="6759"/>
                    <a:pt x="740" y="5901"/>
                  </a:cubicBezTo>
                  <a:cubicBezTo>
                    <a:pt x="-402" y="5044"/>
                    <a:pt x="-117" y="3139"/>
                    <a:pt x="740" y="1615"/>
                  </a:cubicBezTo>
                  <a:cubicBezTo>
                    <a:pt x="1522" y="129"/>
                    <a:pt x="3369" y="-452"/>
                    <a:pt x="4855" y="339"/>
                  </a:cubicBezTo>
                  <a:cubicBezTo>
                    <a:pt x="4884" y="348"/>
                    <a:pt x="4903" y="367"/>
                    <a:pt x="4932" y="377"/>
                  </a:cubicBezTo>
                  <a:close/>
                </a:path>
              </a:pathLst>
            </a:custGeom>
            <a:solidFill>
              <a:srgbClr val="D58B94"/>
            </a:solidFill>
            <a:ln w="9525" cap="flat">
              <a:noFill/>
              <a:prstDash val="solid"/>
              <a:miter/>
            </a:ln>
          </p:spPr>
          <p:txBody>
            <a:bodyPr rtlCol="0" anchor="ctr"/>
            <a:lstStyle/>
            <a:p>
              <a:endParaRPr lang="en-IN"/>
            </a:p>
          </p:txBody>
        </p:sp>
        <p:sp>
          <p:nvSpPr>
            <p:cNvPr id="3308" name="Freeform: Shape 3307">
              <a:extLst>
                <a:ext uri="{FF2B5EF4-FFF2-40B4-BE49-F238E27FC236}">
                  <a16:creationId xmlns:a16="http://schemas.microsoft.com/office/drawing/2014/main" xmlns="" id="{B811F5ED-8632-B3C9-EE1F-C229D7522384}"/>
                </a:ext>
              </a:extLst>
            </p:cNvPr>
            <p:cNvSpPr/>
            <p:nvPr/>
          </p:nvSpPr>
          <p:spPr>
            <a:xfrm>
              <a:off x="3790949" y="3195880"/>
              <a:ext cx="15986" cy="17255"/>
            </a:xfrm>
            <a:custGeom>
              <a:avLst/>
              <a:gdLst>
                <a:gd name="connsiteX0" fmla="*/ 14275 w 15986"/>
                <a:gd name="connsiteY0" fmla="*/ 1171 h 17255"/>
                <a:gd name="connsiteX1" fmla="*/ 11274 w 15986"/>
                <a:gd name="connsiteY1" fmla="*/ 15544 h 17255"/>
                <a:gd name="connsiteX2" fmla="*/ 2273 w 15986"/>
                <a:gd name="connsiteY2" fmla="*/ 16697 h 17255"/>
                <a:gd name="connsiteX3" fmla="*/ 2273 w 15986"/>
                <a:gd name="connsiteY3" fmla="*/ 4600 h 17255"/>
                <a:gd name="connsiteX4" fmla="*/ 14275 w 15986"/>
                <a:gd name="connsiteY4" fmla="*/ 1171 h 17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6" h="17255">
                  <a:moveTo>
                    <a:pt x="14275" y="1171"/>
                  </a:moveTo>
                  <a:cubicBezTo>
                    <a:pt x="17418" y="5972"/>
                    <a:pt x="16075" y="12401"/>
                    <a:pt x="11274" y="15544"/>
                  </a:cubicBezTo>
                  <a:cubicBezTo>
                    <a:pt x="8607" y="17287"/>
                    <a:pt x="5293" y="17716"/>
                    <a:pt x="2273" y="16697"/>
                  </a:cubicBezTo>
                  <a:cubicBezTo>
                    <a:pt x="-870" y="14411"/>
                    <a:pt x="-680" y="8981"/>
                    <a:pt x="2273" y="4600"/>
                  </a:cubicBezTo>
                  <a:cubicBezTo>
                    <a:pt x="5226" y="219"/>
                    <a:pt x="11322" y="-1305"/>
                    <a:pt x="14275" y="1171"/>
                  </a:cubicBezTo>
                  <a:close/>
                </a:path>
              </a:pathLst>
            </a:custGeom>
            <a:solidFill>
              <a:srgbClr val="D58B94"/>
            </a:solidFill>
            <a:ln w="9525" cap="flat">
              <a:noFill/>
              <a:prstDash val="solid"/>
              <a:miter/>
            </a:ln>
          </p:spPr>
          <p:txBody>
            <a:bodyPr rtlCol="0" anchor="ctr"/>
            <a:lstStyle/>
            <a:p>
              <a:endParaRPr lang="en-IN"/>
            </a:p>
          </p:txBody>
        </p:sp>
        <p:sp>
          <p:nvSpPr>
            <p:cNvPr id="3309" name="Freeform: Shape 3308">
              <a:extLst>
                <a:ext uri="{FF2B5EF4-FFF2-40B4-BE49-F238E27FC236}">
                  <a16:creationId xmlns:a16="http://schemas.microsoft.com/office/drawing/2014/main" xmlns="" id="{E5266E38-83AC-4C2D-C8B0-20EFAE92B174}"/>
                </a:ext>
              </a:extLst>
            </p:cNvPr>
            <p:cNvSpPr/>
            <p:nvPr/>
          </p:nvSpPr>
          <p:spPr>
            <a:xfrm>
              <a:off x="3764318" y="3211254"/>
              <a:ext cx="23914" cy="27324"/>
            </a:xfrm>
            <a:custGeom>
              <a:avLst/>
              <a:gdLst>
                <a:gd name="connsiteX0" fmla="*/ 20522 w 23914"/>
                <a:gd name="connsiteY0" fmla="*/ 1227 h 27324"/>
                <a:gd name="connsiteX1" fmla="*/ 20522 w 23914"/>
                <a:gd name="connsiteY1" fmla="*/ 19324 h 27324"/>
                <a:gd name="connsiteX2" fmla="*/ 3853 w 23914"/>
                <a:gd name="connsiteY2" fmla="*/ 26468 h 27324"/>
                <a:gd name="connsiteX3" fmla="*/ 3282 w 23914"/>
                <a:gd name="connsiteY3" fmla="*/ 8085 h 27324"/>
                <a:gd name="connsiteX4" fmla="*/ 20522 w 23914"/>
                <a:gd name="connsiteY4" fmla="*/ 1227 h 27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4" h="27324">
                  <a:moveTo>
                    <a:pt x="20522" y="1227"/>
                  </a:moveTo>
                  <a:cubicBezTo>
                    <a:pt x="25027" y="6418"/>
                    <a:pt x="25027" y="14133"/>
                    <a:pt x="20522" y="19324"/>
                  </a:cubicBezTo>
                  <a:cubicBezTo>
                    <a:pt x="16140" y="26087"/>
                    <a:pt x="8711" y="28849"/>
                    <a:pt x="3853" y="26468"/>
                  </a:cubicBezTo>
                  <a:cubicBezTo>
                    <a:pt x="-1005" y="24087"/>
                    <a:pt x="-1386" y="15324"/>
                    <a:pt x="3282" y="8085"/>
                  </a:cubicBezTo>
                  <a:cubicBezTo>
                    <a:pt x="7949" y="846"/>
                    <a:pt x="15855" y="-1821"/>
                    <a:pt x="20522" y="1227"/>
                  </a:cubicBezTo>
                  <a:close/>
                </a:path>
              </a:pathLst>
            </a:custGeom>
            <a:solidFill>
              <a:srgbClr val="D58B94"/>
            </a:solidFill>
            <a:ln w="9525" cap="flat">
              <a:noFill/>
              <a:prstDash val="solid"/>
              <a:miter/>
            </a:ln>
          </p:spPr>
          <p:txBody>
            <a:bodyPr rtlCol="0" anchor="ctr"/>
            <a:lstStyle/>
            <a:p>
              <a:endParaRPr lang="en-IN"/>
            </a:p>
          </p:txBody>
        </p:sp>
        <p:sp>
          <p:nvSpPr>
            <p:cNvPr id="3310" name="Freeform: Shape 3309">
              <a:extLst>
                <a:ext uri="{FF2B5EF4-FFF2-40B4-BE49-F238E27FC236}">
                  <a16:creationId xmlns:a16="http://schemas.microsoft.com/office/drawing/2014/main" xmlns="" id="{2CA84D1C-DECA-048D-54AE-CF4256B70266}"/>
                </a:ext>
              </a:extLst>
            </p:cNvPr>
            <p:cNvSpPr/>
            <p:nvPr/>
          </p:nvSpPr>
          <p:spPr>
            <a:xfrm>
              <a:off x="3755414" y="3240645"/>
              <a:ext cx="12582" cy="15733"/>
            </a:xfrm>
            <a:custGeom>
              <a:avLst/>
              <a:gdLst>
                <a:gd name="connsiteX0" fmla="*/ 10281 w 12582"/>
                <a:gd name="connsiteY0" fmla="*/ 506 h 15733"/>
                <a:gd name="connsiteX1" fmla="*/ 11234 w 12582"/>
                <a:gd name="connsiteY1" fmla="*/ 10508 h 15733"/>
                <a:gd name="connsiteX2" fmla="*/ 2471 w 12582"/>
                <a:gd name="connsiteY2" fmla="*/ 15270 h 15733"/>
                <a:gd name="connsiteX3" fmla="*/ 1328 w 12582"/>
                <a:gd name="connsiteY3" fmla="*/ 5078 h 15733"/>
                <a:gd name="connsiteX4" fmla="*/ 10281 w 12582"/>
                <a:gd name="connsiteY4" fmla="*/ 506 h 15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82" h="15733">
                  <a:moveTo>
                    <a:pt x="10281" y="506"/>
                  </a:moveTo>
                  <a:cubicBezTo>
                    <a:pt x="13044" y="2126"/>
                    <a:pt x="13234" y="6412"/>
                    <a:pt x="11234" y="10508"/>
                  </a:cubicBezTo>
                  <a:cubicBezTo>
                    <a:pt x="9233" y="14603"/>
                    <a:pt x="5233" y="16699"/>
                    <a:pt x="2471" y="15270"/>
                  </a:cubicBezTo>
                  <a:cubicBezTo>
                    <a:pt x="-292" y="13841"/>
                    <a:pt x="-863" y="9269"/>
                    <a:pt x="1328" y="5078"/>
                  </a:cubicBezTo>
                  <a:cubicBezTo>
                    <a:pt x="3519" y="887"/>
                    <a:pt x="7614" y="-1018"/>
                    <a:pt x="10281" y="506"/>
                  </a:cubicBezTo>
                  <a:close/>
                </a:path>
              </a:pathLst>
            </a:custGeom>
            <a:solidFill>
              <a:srgbClr val="D58B94"/>
            </a:solidFill>
            <a:ln w="9525" cap="flat">
              <a:noFill/>
              <a:prstDash val="solid"/>
              <a:miter/>
            </a:ln>
          </p:spPr>
          <p:txBody>
            <a:bodyPr rtlCol="0" anchor="ctr"/>
            <a:lstStyle/>
            <a:p>
              <a:endParaRPr lang="en-IN"/>
            </a:p>
          </p:txBody>
        </p:sp>
        <p:sp>
          <p:nvSpPr>
            <p:cNvPr id="3311" name="Freeform: Shape 3310">
              <a:extLst>
                <a:ext uri="{FF2B5EF4-FFF2-40B4-BE49-F238E27FC236}">
                  <a16:creationId xmlns:a16="http://schemas.microsoft.com/office/drawing/2014/main" xmlns="" id="{B781FCB3-2E1D-2FA4-3FD3-88F1830DDB19}"/>
                </a:ext>
              </a:extLst>
            </p:cNvPr>
            <p:cNvSpPr/>
            <p:nvPr/>
          </p:nvSpPr>
          <p:spPr>
            <a:xfrm>
              <a:off x="3751132" y="3264005"/>
              <a:ext cx="9903" cy="12190"/>
            </a:xfrm>
            <a:custGeom>
              <a:avLst/>
              <a:gdLst>
                <a:gd name="connsiteX0" fmla="*/ 7705 w 9903"/>
                <a:gd name="connsiteY0" fmla="*/ 292 h 12190"/>
                <a:gd name="connsiteX1" fmla="*/ 8943 w 9903"/>
                <a:gd name="connsiteY1" fmla="*/ 8007 h 12190"/>
                <a:gd name="connsiteX2" fmla="*/ 2085 w 9903"/>
                <a:gd name="connsiteY2" fmla="*/ 11913 h 12190"/>
                <a:gd name="connsiteX3" fmla="*/ 942 w 9903"/>
                <a:gd name="connsiteY3" fmla="*/ 4197 h 12190"/>
                <a:gd name="connsiteX4" fmla="*/ 7705 w 9903"/>
                <a:gd name="connsiteY4" fmla="*/ 292 h 1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3" h="12190">
                  <a:moveTo>
                    <a:pt x="7705" y="292"/>
                  </a:moveTo>
                  <a:cubicBezTo>
                    <a:pt x="10048" y="2159"/>
                    <a:pt x="10582" y="5502"/>
                    <a:pt x="8943" y="8007"/>
                  </a:cubicBezTo>
                  <a:cubicBezTo>
                    <a:pt x="7324" y="11150"/>
                    <a:pt x="4371" y="12865"/>
                    <a:pt x="2085" y="11913"/>
                  </a:cubicBezTo>
                  <a:cubicBezTo>
                    <a:pt x="-201" y="10960"/>
                    <a:pt x="-677" y="7436"/>
                    <a:pt x="942" y="4197"/>
                  </a:cubicBezTo>
                  <a:cubicBezTo>
                    <a:pt x="2561" y="959"/>
                    <a:pt x="5800" y="-756"/>
                    <a:pt x="7705" y="292"/>
                  </a:cubicBezTo>
                  <a:close/>
                </a:path>
              </a:pathLst>
            </a:custGeom>
            <a:solidFill>
              <a:srgbClr val="D58B94"/>
            </a:solidFill>
            <a:ln w="9525" cap="flat">
              <a:noFill/>
              <a:prstDash val="solid"/>
              <a:miter/>
            </a:ln>
          </p:spPr>
          <p:txBody>
            <a:bodyPr rtlCol="0" anchor="ctr"/>
            <a:lstStyle/>
            <a:p>
              <a:endParaRPr lang="en-IN"/>
            </a:p>
          </p:txBody>
        </p:sp>
        <p:sp>
          <p:nvSpPr>
            <p:cNvPr id="3312" name="Freeform: Shape 3311">
              <a:extLst>
                <a:ext uri="{FF2B5EF4-FFF2-40B4-BE49-F238E27FC236}">
                  <a16:creationId xmlns:a16="http://schemas.microsoft.com/office/drawing/2014/main" xmlns="" id="{30C30F12-906D-6B85-5F7D-DFB1D49C97C9}"/>
                </a:ext>
              </a:extLst>
            </p:cNvPr>
            <p:cNvSpPr/>
            <p:nvPr/>
          </p:nvSpPr>
          <p:spPr>
            <a:xfrm>
              <a:off x="3757679" y="3281589"/>
              <a:ext cx="7513" cy="9503"/>
            </a:xfrm>
            <a:custGeom>
              <a:avLst/>
              <a:gdLst>
                <a:gd name="connsiteX0" fmla="*/ 5730 w 7513"/>
                <a:gd name="connsiteY0" fmla="*/ 234 h 9503"/>
                <a:gd name="connsiteX1" fmla="*/ 7063 w 7513"/>
                <a:gd name="connsiteY1" fmla="*/ 6140 h 9503"/>
                <a:gd name="connsiteX2" fmla="*/ 2015 w 7513"/>
                <a:gd name="connsiteY2" fmla="*/ 9283 h 9503"/>
                <a:gd name="connsiteX3" fmla="*/ 586 w 7513"/>
                <a:gd name="connsiteY3" fmla="*/ 3377 h 9503"/>
                <a:gd name="connsiteX4" fmla="*/ 5730 w 7513"/>
                <a:gd name="connsiteY4" fmla="*/ 234 h 9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3" h="9503">
                  <a:moveTo>
                    <a:pt x="5730" y="234"/>
                  </a:moveTo>
                  <a:cubicBezTo>
                    <a:pt x="7539" y="996"/>
                    <a:pt x="7920" y="3663"/>
                    <a:pt x="7063" y="6140"/>
                  </a:cubicBezTo>
                  <a:cubicBezTo>
                    <a:pt x="6206" y="8616"/>
                    <a:pt x="3824" y="10045"/>
                    <a:pt x="2015" y="9283"/>
                  </a:cubicBezTo>
                  <a:cubicBezTo>
                    <a:pt x="33" y="8016"/>
                    <a:pt x="-605" y="5406"/>
                    <a:pt x="586" y="3377"/>
                  </a:cubicBezTo>
                  <a:cubicBezTo>
                    <a:pt x="1157" y="806"/>
                    <a:pt x="4015" y="-623"/>
                    <a:pt x="5730" y="234"/>
                  </a:cubicBezTo>
                  <a:close/>
                </a:path>
              </a:pathLst>
            </a:custGeom>
            <a:solidFill>
              <a:srgbClr val="D58B94"/>
            </a:solidFill>
            <a:ln w="9525" cap="flat">
              <a:noFill/>
              <a:prstDash val="solid"/>
              <a:miter/>
            </a:ln>
          </p:spPr>
          <p:txBody>
            <a:bodyPr rtlCol="0" anchor="ctr"/>
            <a:lstStyle/>
            <a:p>
              <a:endParaRPr lang="en-IN"/>
            </a:p>
          </p:txBody>
        </p:sp>
        <p:sp>
          <p:nvSpPr>
            <p:cNvPr id="3313" name="Freeform: Shape 3312">
              <a:extLst>
                <a:ext uri="{FF2B5EF4-FFF2-40B4-BE49-F238E27FC236}">
                  <a16:creationId xmlns:a16="http://schemas.microsoft.com/office/drawing/2014/main" xmlns="" id="{7CA0A894-88DE-B3F5-B413-FF6565897D32}"/>
                </a:ext>
              </a:extLst>
            </p:cNvPr>
            <p:cNvSpPr/>
            <p:nvPr/>
          </p:nvSpPr>
          <p:spPr>
            <a:xfrm>
              <a:off x="3764223" y="3264659"/>
              <a:ext cx="9737" cy="12137"/>
            </a:xfrm>
            <a:custGeom>
              <a:avLst/>
              <a:gdLst>
                <a:gd name="connsiteX0" fmla="*/ 9663 w 9737"/>
                <a:gd name="connsiteY0" fmla="*/ 3448 h 12137"/>
                <a:gd name="connsiteX1" fmla="*/ 5758 w 9737"/>
                <a:gd name="connsiteY1" fmla="*/ 11449 h 12137"/>
                <a:gd name="connsiteX2" fmla="*/ 710 w 9737"/>
                <a:gd name="connsiteY2" fmla="*/ 10602 h 12137"/>
                <a:gd name="connsiteX3" fmla="*/ 43 w 9737"/>
                <a:gd name="connsiteY3" fmla="*/ 8687 h 12137"/>
                <a:gd name="connsiteX4" fmla="*/ 4044 w 9737"/>
                <a:gd name="connsiteY4" fmla="*/ 591 h 12137"/>
                <a:gd name="connsiteX5" fmla="*/ 9063 w 9737"/>
                <a:gd name="connsiteY5" fmla="*/ 1600 h 12137"/>
                <a:gd name="connsiteX6" fmla="*/ 9663 w 9737"/>
                <a:gd name="connsiteY6" fmla="*/ 3448 h 1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 h="12137">
                  <a:moveTo>
                    <a:pt x="9663" y="3448"/>
                  </a:moveTo>
                  <a:cubicBezTo>
                    <a:pt x="10054" y="6649"/>
                    <a:pt x="8520" y="9782"/>
                    <a:pt x="5758" y="11449"/>
                  </a:cubicBezTo>
                  <a:cubicBezTo>
                    <a:pt x="4129" y="12611"/>
                    <a:pt x="1872" y="12230"/>
                    <a:pt x="710" y="10602"/>
                  </a:cubicBezTo>
                  <a:cubicBezTo>
                    <a:pt x="310" y="10039"/>
                    <a:pt x="81" y="9373"/>
                    <a:pt x="43" y="8687"/>
                  </a:cubicBezTo>
                  <a:cubicBezTo>
                    <a:pt x="-338" y="5439"/>
                    <a:pt x="1224" y="2258"/>
                    <a:pt x="4044" y="591"/>
                  </a:cubicBezTo>
                  <a:cubicBezTo>
                    <a:pt x="5711" y="-514"/>
                    <a:pt x="7959" y="-67"/>
                    <a:pt x="9063" y="1600"/>
                  </a:cubicBezTo>
                  <a:cubicBezTo>
                    <a:pt x="9425" y="2153"/>
                    <a:pt x="9635" y="2791"/>
                    <a:pt x="9663" y="3448"/>
                  </a:cubicBezTo>
                  <a:close/>
                </a:path>
              </a:pathLst>
            </a:custGeom>
            <a:solidFill>
              <a:srgbClr val="D58B94"/>
            </a:solidFill>
            <a:ln w="9525" cap="flat">
              <a:noFill/>
              <a:prstDash val="solid"/>
              <a:miter/>
            </a:ln>
          </p:spPr>
          <p:txBody>
            <a:bodyPr rtlCol="0" anchor="ctr"/>
            <a:lstStyle/>
            <a:p>
              <a:endParaRPr lang="en-IN"/>
            </a:p>
          </p:txBody>
        </p:sp>
        <p:sp>
          <p:nvSpPr>
            <p:cNvPr id="3314" name="Freeform: Shape 3313">
              <a:extLst>
                <a:ext uri="{FF2B5EF4-FFF2-40B4-BE49-F238E27FC236}">
                  <a16:creationId xmlns:a16="http://schemas.microsoft.com/office/drawing/2014/main" xmlns="" id="{8E8ECAA6-FB46-7D14-222F-B1532373498A}"/>
                </a:ext>
              </a:extLst>
            </p:cNvPr>
            <p:cNvSpPr/>
            <p:nvPr/>
          </p:nvSpPr>
          <p:spPr>
            <a:xfrm>
              <a:off x="3789276" y="3229493"/>
              <a:ext cx="12993" cy="14134"/>
            </a:xfrm>
            <a:custGeom>
              <a:avLst/>
              <a:gdLst>
                <a:gd name="connsiteX0" fmla="*/ 10804 w 12993"/>
                <a:gd name="connsiteY0" fmla="*/ 705 h 14134"/>
                <a:gd name="connsiteX1" fmla="*/ 11281 w 12993"/>
                <a:gd name="connsiteY1" fmla="*/ 10230 h 14134"/>
                <a:gd name="connsiteX2" fmla="*/ 3880 w 12993"/>
                <a:gd name="connsiteY2" fmla="*/ 13792 h 14134"/>
                <a:gd name="connsiteX3" fmla="*/ 317 w 12993"/>
                <a:gd name="connsiteY3" fmla="*/ 6382 h 14134"/>
                <a:gd name="connsiteX4" fmla="*/ 1756 w 12993"/>
                <a:gd name="connsiteY4" fmla="*/ 4134 h 14134"/>
                <a:gd name="connsiteX5" fmla="*/ 10804 w 12993"/>
                <a:gd name="connsiteY5" fmla="*/ 705 h 1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3" h="14134">
                  <a:moveTo>
                    <a:pt x="10804" y="705"/>
                  </a:moveTo>
                  <a:cubicBezTo>
                    <a:pt x="13510" y="3229"/>
                    <a:pt x="13719" y="7449"/>
                    <a:pt x="11281" y="10230"/>
                  </a:cubicBezTo>
                  <a:cubicBezTo>
                    <a:pt x="10223" y="13259"/>
                    <a:pt x="6899" y="14850"/>
                    <a:pt x="3880" y="13792"/>
                  </a:cubicBezTo>
                  <a:cubicBezTo>
                    <a:pt x="851" y="12725"/>
                    <a:pt x="-749" y="9411"/>
                    <a:pt x="317" y="6382"/>
                  </a:cubicBezTo>
                  <a:cubicBezTo>
                    <a:pt x="613" y="5534"/>
                    <a:pt x="1108" y="4762"/>
                    <a:pt x="1756" y="4134"/>
                  </a:cubicBezTo>
                  <a:cubicBezTo>
                    <a:pt x="4423" y="419"/>
                    <a:pt x="8328" y="-1010"/>
                    <a:pt x="10804" y="705"/>
                  </a:cubicBezTo>
                  <a:close/>
                </a:path>
              </a:pathLst>
            </a:custGeom>
            <a:solidFill>
              <a:srgbClr val="D58B94"/>
            </a:solidFill>
            <a:ln w="9525" cap="flat">
              <a:noFill/>
              <a:prstDash val="solid"/>
              <a:miter/>
            </a:ln>
          </p:spPr>
          <p:txBody>
            <a:bodyPr rtlCol="0" anchor="ctr"/>
            <a:lstStyle/>
            <a:p>
              <a:endParaRPr lang="en-IN"/>
            </a:p>
          </p:txBody>
        </p:sp>
        <p:sp>
          <p:nvSpPr>
            <p:cNvPr id="3315" name="Freeform: Shape 3314">
              <a:extLst>
                <a:ext uri="{FF2B5EF4-FFF2-40B4-BE49-F238E27FC236}">
                  <a16:creationId xmlns:a16="http://schemas.microsoft.com/office/drawing/2014/main" xmlns="" id="{06FD72A2-5C47-5859-731A-86678C09112F}"/>
                </a:ext>
              </a:extLst>
            </p:cNvPr>
            <p:cNvSpPr/>
            <p:nvPr/>
          </p:nvSpPr>
          <p:spPr>
            <a:xfrm>
              <a:off x="3773387" y="3245316"/>
              <a:ext cx="17714" cy="20729"/>
            </a:xfrm>
            <a:custGeom>
              <a:avLst/>
              <a:gdLst>
                <a:gd name="connsiteX0" fmla="*/ 14882 w 17714"/>
                <a:gd name="connsiteY0" fmla="*/ 598 h 20729"/>
                <a:gd name="connsiteX1" fmla="*/ 13244 w 17714"/>
                <a:gd name="connsiteY1" fmla="*/ 17895 h 20729"/>
                <a:gd name="connsiteX2" fmla="*/ 3738 w 17714"/>
                <a:gd name="connsiteY2" fmla="*/ 20600 h 20729"/>
                <a:gd name="connsiteX3" fmla="*/ 1738 w 17714"/>
                <a:gd name="connsiteY3" fmla="*/ 6313 h 20729"/>
                <a:gd name="connsiteX4" fmla="*/ 14882 w 17714"/>
                <a:gd name="connsiteY4" fmla="*/ 598 h 20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4" h="20729">
                  <a:moveTo>
                    <a:pt x="14882" y="598"/>
                  </a:moveTo>
                  <a:cubicBezTo>
                    <a:pt x="19207" y="5827"/>
                    <a:pt x="18473" y="13571"/>
                    <a:pt x="13244" y="17895"/>
                  </a:cubicBezTo>
                  <a:cubicBezTo>
                    <a:pt x="10596" y="20086"/>
                    <a:pt x="7148" y="21067"/>
                    <a:pt x="3738" y="20600"/>
                  </a:cubicBezTo>
                  <a:cubicBezTo>
                    <a:pt x="-358" y="18505"/>
                    <a:pt x="-1215" y="12123"/>
                    <a:pt x="1738" y="6313"/>
                  </a:cubicBezTo>
                  <a:cubicBezTo>
                    <a:pt x="3929" y="1236"/>
                    <a:pt x="9682" y="-1259"/>
                    <a:pt x="14882" y="598"/>
                  </a:cubicBezTo>
                  <a:close/>
                </a:path>
              </a:pathLst>
            </a:custGeom>
            <a:solidFill>
              <a:srgbClr val="D58B94"/>
            </a:solidFill>
            <a:ln w="9525" cap="flat">
              <a:noFill/>
              <a:prstDash val="solid"/>
              <a:miter/>
            </a:ln>
          </p:spPr>
          <p:txBody>
            <a:bodyPr rtlCol="0" anchor="ctr"/>
            <a:lstStyle/>
            <a:p>
              <a:endParaRPr lang="en-IN"/>
            </a:p>
          </p:txBody>
        </p:sp>
        <p:sp>
          <p:nvSpPr>
            <p:cNvPr id="3316" name="Freeform: Shape 3315">
              <a:extLst>
                <a:ext uri="{FF2B5EF4-FFF2-40B4-BE49-F238E27FC236}">
                  <a16:creationId xmlns:a16="http://schemas.microsoft.com/office/drawing/2014/main" xmlns="" id="{D69DBFB2-97CC-06A7-66B0-D45C90004D90}"/>
                </a:ext>
              </a:extLst>
            </p:cNvPr>
            <p:cNvSpPr/>
            <p:nvPr/>
          </p:nvSpPr>
          <p:spPr>
            <a:xfrm>
              <a:off x="3800249" y="3216613"/>
              <a:ext cx="8407" cy="8732"/>
            </a:xfrm>
            <a:custGeom>
              <a:avLst/>
              <a:gdLst>
                <a:gd name="connsiteX0" fmla="*/ 7165 w 8407"/>
                <a:gd name="connsiteY0" fmla="*/ 535 h 8732"/>
                <a:gd name="connsiteX1" fmla="*/ 7165 w 8407"/>
                <a:gd name="connsiteY1" fmla="*/ 6536 h 8732"/>
                <a:gd name="connsiteX2" fmla="*/ 1260 w 8407"/>
                <a:gd name="connsiteY2" fmla="*/ 8250 h 8732"/>
                <a:gd name="connsiteX3" fmla="*/ 1221 w 8407"/>
                <a:gd name="connsiteY3" fmla="*/ 2193 h 8732"/>
                <a:gd name="connsiteX4" fmla="*/ 1260 w 8407"/>
                <a:gd name="connsiteY4" fmla="*/ 2154 h 8732"/>
                <a:gd name="connsiteX5" fmla="*/ 7165 w 8407"/>
                <a:gd name="connsiteY5" fmla="*/ 535 h 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7" h="8732">
                  <a:moveTo>
                    <a:pt x="7165" y="535"/>
                  </a:moveTo>
                  <a:cubicBezTo>
                    <a:pt x="8803" y="2202"/>
                    <a:pt x="8803" y="4869"/>
                    <a:pt x="7165" y="6536"/>
                  </a:cubicBezTo>
                  <a:cubicBezTo>
                    <a:pt x="5936" y="8546"/>
                    <a:pt x="3374" y="9289"/>
                    <a:pt x="1260" y="8250"/>
                  </a:cubicBezTo>
                  <a:cubicBezTo>
                    <a:pt x="-426" y="6584"/>
                    <a:pt x="-436" y="3869"/>
                    <a:pt x="1221" y="2193"/>
                  </a:cubicBezTo>
                  <a:cubicBezTo>
                    <a:pt x="1240" y="2173"/>
                    <a:pt x="1250" y="2164"/>
                    <a:pt x="1260" y="2154"/>
                  </a:cubicBezTo>
                  <a:cubicBezTo>
                    <a:pt x="2459" y="97"/>
                    <a:pt x="5079" y="-617"/>
                    <a:pt x="7165" y="535"/>
                  </a:cubicBezTo>
                  <a:close/>
                </a:path>
              </a:pathLst>
            </a:custGeom>
            <a:solidFill>
              <a:srgbClr val="D58B94"/>
            </a:solidFill>
            <a:ln w="9525" cap="flat">
              <a:noFill/>
              <a:prstDash val="solid"/>
              <a:miter/>
            </a:ln>
          </p:spPr>
          <p:txBody>
            <a:bodyPr rtlCol="0" anchor="ctr"/>
            <a:lstStyle/>
            <a:p>
              <a:endParaRPr lang="en-IN"/>
            </a:p>
          </p:txBody>
        </p:sp>
        <p:sp>
          <p:nvSpPr>
            <p:cNvPr id="3317" name="Freeform: Shape 3316">
              <a:extLst>
                <a:ext uri="{FF2B5EF4-FFF2-40B4-BE49-F238E27FC236}">
                  <a16:creationId xmlns:a16="http://schemas.microsoft.com/office/drawing/2014/main" xmlns="" id="{665C8A75-5267-83B4-7E09-DDB7695CC914}"/>
                </a:ext>
              </a:extLst>
            </p:cNvPr>
            <p:cNvSpPr/>
            <p:nvPr/>
          </p:nvSpPr>
          <p:spPr>
            <a:xfrm>
              <a:off x="3809976" y="3228124"/>
              <a:ext cx="7096" cy="7377"/>
            </a:xfrm>
            <a:custGeom>
              <a:avLst/>
              <a:gdLst>
                <a:gd name="connsiteX0" fmla="*/ 6011 w 7096"/>
                <a:gd name="connsiteY0" fmla="*/ 359 h 7377"/>
                <a:gd name="connsiteX1" fmla="*/ 6040 w 7096"/>
                <a:gd name="connsiteY1" fmla="*/ 5474 h 7377"/>
                <a:gd name="connsiteX2" fmla="*/ 6011 w 7096"/>
                <a:gd name="connsiteY2" fmla="*/ 5503 h 7377"/>
                <a:gd name="connsiteX3" fmla="*/ 1058 w 7096"/>
                <a:gd name="connsiteY3" fmla="*/ 6932 h 7377"/>
                <a:gd name="connsiteX4" fmla="*/ 1030 w 7096"/>
                <a:gd name="connsiteY4" fmla="*/ 1817 h 7377"/>
                <a:gd name="connsiteX5" fmla="*/ 1058 w 7096"/>
                <a:gd name="connsiteY5" fmla="*/ 1788 h 7377"/>
                <a:gd name="connsiteX6" fmla="*/ 6011 w 7096"/>
                <a:gd name="connsiteY6" fmla="*/ 359 h 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6" h="7377">
                  <a:moveTo>
                    <a:pt x="6011" y="359"/>
                  </a:moveTo>
                  <a:cubicBezTo>
                    <a:pt x="7430" y="1769"/>
                    <a:pt x="7440" y="4055"/>
                    <a:pt x="6040" y="5474"/>
                  </a:cubicBezTo>
                  <a:cubicBezTo>
                    <a:pt x="6030" y="5484"/>
                    <a:pt x="6021" y="5493"/>
                    <a:pt x="6011" y="5503"/>
                  </a:cubicBezTo>
                  <a:cubicBezTo>
                    <a:pt x="5011" y="7236"/>
                    <a:pt x="2821" y="7865"/>
                    <a:pt x="1058" y="6932"/>
                  </a:cubicBezTo>
                  <a:cubicBezTo>
                    <a:pt x="-361" y="5522"/>
                    <a:pt x="-371" y="3236"/>
                    <a:pt x="1030" y="1817"/>
                  </a:cubicBezTo>
                  <a:cubicBezTo>
                    <a:pt x="1039" y="1807"/>
                    <a:pt x="1049" y="1798"/>
                    <a:pt x="1058" y="1788"/>
                  </a:cubicBezTo>
                  <a:cubicBezTo>
                    <a:pt x="2116" y="131"/>
                    <a:pt x="4240" y="-479"/>
                    <a:pt x="6011" y="359"/>
                  </a:cubicBezTo>
                  <a:close/>
                </a:path>
              </a:pathLst>
            </a:custGeom>
            <a:solidFill>
              <a:srgbClr val="D58B94"/>
            </a:solidFill>
            <a:ln w="9525" cap="flat">
              <a:noFill/>
              <a:prstDash val="solid"/>
              <a:miter/>
            </a:ln>
          </p:spPr>
          <p:txBody>
            <a:bodyPr rtlCol="0" anchor="ctr"/>
            <a:lstStyle/>
            <a:p>
              <a:endParaRPr lang="en-IN"/>
            </a:p>
          </p:txBody>
        </p:sp>
        <p:sp>
          <p:nvSpPr>
            <p:cNvPr id="3318" name="Freeform: Shape 3317">
              <a:extLst>
                <a:ext uri="{FF2B5EF4-FFF2-40B4-BE49-F238E27FC236}">
                  <a16:creationId xmlns:a16="http://schemas.microsoft.com/office/drawing/2014/main" xmlns="" id="{5C7BD4D2-075D-02DD-3B19-A7245F1122E5}"/>
                </a:ext>
              </a:extLst>
            </p:cNvPr>
            <p:cNvSpPr/>
            <p:nvPr/>
          </p:nvSpPr>
          <p:spPr>
            <a:xfrm>
              <a:off x="3810102" y="3239783"/>
              <a:ext cx="10670" cy="11638"/>
            </a:xfrm>
            <a:custGeom>
              <a:avLst/>
              <a:gdLst>
                <a:gd name="connsiteX0" fmla="*/ 8742 w 10670"/>
                <a:gd name="connsiteY0" fmla="*/ 606 h 11638"/>
                <a:gd name="connsiteX1" fmla="*/ 9409 w 10670"/>
                <a:gd name="connsiteY1" fmla="*/ 8512 h 11638"/>
                <a:gd name="connsiteX2" fmla="*/ 1979 w 10670"/>
                <a:gd name="connsiteY2" fmla="*/ 11084 h 11638"/>
                <a:gd name="connsiteX3" fmla="*/ 1312 w 10670"/>
                <a:gd name="connsiteY3" fmla="*/ 3083 h 11638"/>
                <a:gd name="connsiteX4" fmla="*/ 8542 w 10670"/>
                <a:gd name="connsiteY4" fmla="*/ 511 h 11638"/>
                <a:gd name="connsiteX5" fmla="*/ 8742 w 10670"/>
                <a:gd name="connsiteY5" fmla="*/ 606 h 1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0" h="11638">
                  <a:moveTo>
                    <a:pt x="8742" y="606"/>
                  </a:moveTo>
                  <a:cubicBezTo>
                    <a:pt x="11009" y="2654"/>
                    <a:pt x="11304" y="6112"/>
                    <a:pt x="9409" y="8512"/>
                  </a:cubicBezTo>
                  <a:cubicBezTo>
                    <a:pt x="8047" y="11246"/>
                    <a:pt x="4742" y="12389"/>
                    <a:pt x="1979" y="11084"/>
                  </a:cubicBezTo>
                  <a:cubicBezTo>
                    <a:pt x="-392" y="9045"/>
                    <a:pt x="-688" y="5483"/>
                    <a:pt x="1312" y="3083"/>
                  </a:cubicBezTo>
                  <a:cubicBezTo>
                    <a:pt x="2598" y="378"/>
                    <a:pt x="5837" y="-775"/>
                    <a:pt x="8542" y="511"/>
                  </a:cubicBezTo>
                  <a:cubicBezTo>
                    <a:pt x="8609" y="540"/>
                    <a:pt x="8675" y="568"/>
                    <a:pt x="8742" y="606"/>
                  </a:cubicBezTo>
                  <a:close/>
                </a:path>
              </a:pathLst>
            </a:custGeom>
            <a:solidFill>
              <a:srgbClr val="D58B94"/>
            </a:solidFill>
            <a:ln w="9525" cap="flat">
              <a:noFill/>
              <a:prstDash val="solid"/>
              <a:miter/>
            </a:ln>
          </p:spPr>
          <p:txBody>
            <a:bodyPr rtlCol="0" anchor="ctr"/>
            <a:lstStyle/>
            <a:p>
              <a:endParaRPr lang="en-IN"/>
            </a:p>
          </p:txBody>
        </p:sp>
        <p:sp>
          <p:nvSpPr>
            <p:cNvPr id="3319" name="Freeform: Shape 3318">
              <a:extLst>
                <a:ext uri="{FF2B5EF4-FFF2-40B4-BE49-F238E27FC236}">
                  <a16:creationId xmlns:a16="http://schemas.microsoft.com/office/drawing/2014/main" xmlns="" id="{55CF027D-151B-4ABB-2CCB-C08B63B6D395}"/>
                </a:ext>
              </a:extLst>
            </p:cNvPr>
            <p:cNvSpPr/>
            <p:nvPr/>
          </p:nvSpPr>
          <p:spPr>
            <a:xfrm>
              <a:off x="3797231" y="3255466"/>
              <a:ext cx="13177" cy="14477"/>
            </a:xfrm>
            <a:custGeom>
              <a:avLst/>
              <a:gdLst>
                <a:gd name="connsiteX0" fmla="*/ 10659 w 13177"/>
                <a:gd name="connsiteY0" fmla="*/ 544 h 14477"/>
                <a:gd name="connsiteX1" fmla="*/ 11707 w 13177"/>
                <a:gd name="connsiteY1" fmla="*/ 10069 h 14477"/>
                <a:gd name="connsiteX2" fmla="*/ 2659 w 13177"/>
                <a:gd name="connsiteY2" fmla="*/ 13879 h 14477"/>
                <a:gd name="connsiteX3" fmla="*/ 1230 w 13177"/>
                <a:gd name="connsiteY3" fmla="*/ 4354 h 14477"/>
                <a:gd name="connsiteX4" fmla="*/ 10659 w 13177"/>
                <a:gd name="connsiteY4" fmla="*/ 544 h 1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77" h="14477">
                  <a:moveTo>
                    <a:pt x="10659" y="544"/>
                  </a:moveTo>
                  <a:cubicBezTo>
                    <a:pt x="13536" y="2906"/>
                    <a:pt x="14003" y="7135"/>
                    <a:pt x="11707" y="10069"/>
                  </a:cubicBezTo>
                  <a:cubicBezTo>
                    <a:pt x="9421" y="13594"/>
                    <a:pt x="5707" y="15498"/>
                    <a:pt x="2659" y="13879"/>
                  </a:cubicBezTo>
                  <a:cubicBezTo>
                    <a:pt x="-247" y="11574"/>
                    <a:pt x="-875" y="7412"/>
                    <a:pt x="1230" y="4354"/>
                  </a:cubicBezTo>
                  <a:cubicBezTo>
                    <a:pt x="2802" y="716"/>
                    <a:pt x="7002" y="-980"/>
                    <a:pt x="10659" y="544"/>
                  </a:cubicBezTo>
                  <a:close/>
                </a:path>
              </a:pathLst>
            </a:custGeom>
            <a:solidFill>
              <a:srgbClr val="D58B94"/>
            </a:solidFill>
            <a:ln w="9525" cap="flat">
              <a:noFill/>
              <a:prstDash val="solid"/>
              <a:miter/>
            </a:ln>
          </p:spPr>
          <p:txBody>
            <a:bodyPr rtlCol="0" anchor="ctr"/>
            <a:lstStyle/>
            <a:p>
              <a:endParaRPr lang="en-IN"/>
            </a:p>
          </p:txBody>
        </p:sp>
        <p:sp>
          <p:nvSpPr>
            <p:cNvPr id="3320" name="Freeform: Shape 3319">
              <a:extLst>
                <a:ext uri="{FF2B5EF4-FFF2-40B4-BE49-F238E27FC236}">
                  <a16:creationId xmlns:a16="http://schemas.microsoft.com/office/drawing/2014/main" xmlns="" id="{3C3F701F-4C73-4906-09AA-BD49488A7E94}"/>
                </a:ext>
              </a:extLst>
            </p:cNvPr>
            <p:cNvSpPr/>
            <p:nvPr/>
          </p:nvSpPr>
          <p:spPr>
            <a:xfrm>
              <a:off x="3773641" y="3272863"/>
              <a:ext cx="12899" cy="14951"/>
            </a:xfrm>
            <a:custGeom>
              <a:avLst/>
              <a:gdLst>
                <a:gd name="connsiteX0" fmla="*/ 9961 w 12899"/>
                <a:gd name="connsiteY0" fmla="*/ 483 h 14951"/>
                <a:gd name="connsiteX1" fmla="*/ 11771 w 12899"/>
                <a:gd name="connsiteY1" fmla="*/ 10008 h 14951"/>
                <a:gd name="connsiteX2" fmla="*/ 2912 w 12899"/>
                <a:gd name="connsiteY2" fmla="*/ 14675 h 14951"/>
                <a:gd name="connsiteX3" fmla="*/ 1103 w 12899"/>
                <a:gd name="connsiteY3" fmla="*/ 5150 h 14951"/>
                <a:gd name="connsiteX4" fmla="*/ 9961 w 12899"/>
                <a:gd name="connsiteY4" fmla="*/ 483 h 1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99" h="14951">
                  <a:moveTo>
                    <a:pt x="9961" y="483"/>
                  </a:moveTo>
                  <a:cubicBezTo>
                    <a:pt x="12999" y="2673"/>
                    <a:pt x="13790" y="6855"/>
                    <a:pt x="11771" y="10008"/>
                  </a:cubicBezTo>
                  <a:cubicBezTo>
                    <a:pt x="10504" y="13646"/>
                    <a:pt x="6637" y="15694"/>
                    <a:pt x="2912" y="14675"/>
                  </a:cubicBezTo>
                  <a:cubicBezTo>
                    <a:pt x="-126" y="12484"/>
                    <a:pt x="-917" y="8303"/>
                    <a:pt x="1103" y="5150"/>
                  </a:cubicBezTo>
                  <a:cubicBezTo>
                    <a:pt x="3103" y="1054"/>
                    <a:pt x="7103" y="-1042"/>
                    <a:pt x="9961" y="483"/>
                  </a:cubicBezTo>
                  <a:close/>
                </a:path>
              </a:pathLst>
            </a:custGeom>
            <a:solidFill>
              <a:srgbClr val="D58B94"/>
            </a:solidFill>
            <a:ln w="9525" cap="flat">
              <a:noFill/>
              <a:prstDash val="solid"/>
              <a:miter/>
            </a:ln>
          </p:spPr>
          <p:txBody>
            <a:bodyPr rtlCol="0" anchor="ctr"/>
            <a:lstStyle/>
            <a:p>
              <a:endParaRPr lang="en-IN"/>
            </a:p>
          </p:txBody>
        </p:sp>
        <p:sp>
          <p:nvSpPr>
            <p:cNvPr id="3321" name="Freeform: Shape 3320">
              <a:extLst>
                <a:ext uri="{FF2B5EF4-FFF2-40B4-BE49-F238E27FC236}">
                  <a16:creationId xmlns:a16="http://schemas.microsoft.com/office/drawing/2014/main" xmlns="" id="{FA4B250D-D86F-6F4E-D872-921CE2A822E2}"/>
                </a:ext>
              </a:extLst>
            </p:cNvPr>
            <p:cNvSpPr/>
            <p:nvPr/>
          </p:nvSpPr>
          <p:spPr>
            <a:xfrm>
              <a:off x="3789935" y="3281009"/>
              <a:ext cx="4849" cy="5501"/>
            </a:xfrm>
            <a:custGeom>
              <a:avLst/>
              <a:gdLst>
                <a:gd name="connsiteX0" fmla="*/ 3668 w 4849"/>
                <a:gd name="connsiteY0" fmla="*/ 53 h 5501"/>
                <a:gd name="connsiteX1" fmla="*/ 4431 w 4849"/>
                <a:gd name="connsiteY1" fmla="*/ 3672 h 5501"/>
                <a:gd name="connsiteX2" fmla="*/ 1097 w 4849"/>
                <a:gd name="connsiteY2" fmla="*/ 5387 h 5501"/>
                <a:gd name="connsiteX3" fmla="*/ 678 w 4849"/>
                <a:gd name="connsiteY3" fmla="*/ 1100 h 5501"/>
                <a:gd name="connsiteX4" fmla="*/ 3668 w 4849"/>
                <a:gd name="connsiteY4" fmla="*/ 53 h 5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 h="5501">
                  <a:moveTo>
                    <a:pt x="3668" y="53"/>
                  </a:moveTo>
                  <a:cubicBezTo>
                    <a:pt x="4849" y="862"/>
                    <a:pt x="5192" y="2453"/>
                    <a:pt x="4431" y="3672"/>
                  </a:cubicBezTo>
                  <a:cubicBezTo>
                    <a:pt x="3935" y="5025"/>
                    <a:pt x="2487" y="5768"/>
                    <a:pt x="1097" y="5387"/>
                  </a:cubicBezTo>
                  <a:cubicBezTo>
                    <a:pt x="-199" y="4320"/>
                    <a:pt x="-389" y="2396"/>
                    <a:pt x="678" y="1100"/>
                  </a:cubicBezTo>
                  <a:cubicBezTo>
                    <a:pt x="1401" y="215"/>
                    <a:pt x="2554" y="-185"/>
                    <a:pt x="3668" y="53"/>
                  </a:cubicBezTo>
                  <a:close/>
                </a:path>
              </a:pathLst>
            </a:custGeom>
            <a:solidFill>
              <a:srgbClr val="D58B94"/>
            </a:solidFill>
            <a:ln w="9525" cap="flat">
              <a:noFill/>
              <a:prstDash val="solid"/>
              <a:miter/>
            </a:ln>
          </p:spPr>
          <p:txBody>
            <a:bodyPr rtlCol="0" anchor="ctr"/>
            <a:lstStyle/>
            <a:p>
              <a:endParaRPr lang="en-IN"/>
            </a:p>
          </p:txBody>
        </p:sp>
        <p:sp>
          <p:nvSpPr>
            <p:cNvPr id="3322" name="Freeform: Shape 3321">
              <a:extLst>
                <a:ext uri="{FF2B5EF4-FFF2-40B4-BE49-F238E27FC236}">
                  <a16:creationId xmlns:a16="http://schemas.microsoft.com/office/drawing/2014/main" xmlns="" id="{ED6C625F-DE00-79D0-BF82-BADFC4DD01DB}"/>
                </a:ext>
              </a:extLst>
            </p:cNvPr>
            <p:cNvSpPr/>
            <p:nvPr/>
          </p:nvSpPr>
          <p:spPr>
            <a:xfrm>
              <a:off x="3733930" y="3213665"/>
              <a:ext cx="11227" cy="13641"/>
            </a:xfrm>
            <a:custGeom>
              <a:avLst/>
              <a:gdLst>
                <a:gd name="connsiteX0" fmla="*/ 9572 w 11227"/>
                <a:gd name="connsiteY0" fmla="*/ 435 h 13641"/>
                <a:gd name="connsiteX1" fmla="*/ 9572 w 11227"/>
                <a:gd name="connsiteY1" fmla="*/ 9198 h 13641"/>
                <a:gd name="connsiteX2" fmla="*/ 1666 w 11227"/>
                <a:gd name="connsiteY2" fmla="*/ 13199 h 13641"/>
                <a:gd name="connsiteX3" fmla="*/ 1666 w 11227"/>
                <a:gd name="connsiteY3" fmla="*/ 4436 h 13641"/>
                <a:gd name="connsiteX4" fmla="*/ 9572 w 11227"/>
                <a:gd name="connsiteY4" fmla="*/ 435 h 13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7" h="13641">
                  <a:moveTo>
                    <a:pt x="9572" y="435"/>
                  </a:moveTo>
                  <a:cubicBezTo>
                    <a:pt x="11762" y="1864"/>
                    <a:pt x="11762" y="5769"/>
                    <a:pt x="9572" y="9198"/>
                  </a:cubicBezTo>
                  <a:cubicBezTo>
                    <a:pt x="7381" y="12627"/>
                    <a:pt x="3856" y="14532"/>
                    <a:pt x="1666" y="13199"/>
                  </a:cubicBezTo>
                  <a:cubicBezTo>
                    <a:pt x="-525" y="11865"/>
                    <a:pt x="-620" y="8055"/>
                    <a:pt x="1666" y="4436"/>
                  </a:cubicBezTo>
                  <a:cubicBezTo>
                    <a:pt x="3952" y="816"/>
                    <a:pt x="7381" y="-898"/>
                    <a:pt x="9572" y="435"/>
                  </a:cubicBezTo>
                  <a:close/>
                </a:path>
              </a:pathLst>
            </a:custGeom>
            <a:solidFill>
              <a:srgbClr val="D58B94"/>
            </a:solidFill>
            <a:ln w="9525" cap="flat">
              <a:noFill/>
              <a:prstDash val="solid"/>
              <a:miter/>
            </a:ln>
          </p:spPr>
          <p:txBody>
            <a:bodyPr rtlCol="0" anchor="ctr"/>
            <a:lstStyle/>
            <a:p>
              <a:endParaRPr lang="en-IN"/>
            </a:p>
          </p:txBody>
        </p:sp>
        <p:sp>
          <p:nvSpPr>
            <p:cNvPr id="3323" name="Freeform: Shape 3322">
              <a:extLst>
                <a:ext uri="{FF2B5EF4-FFF2-40B4-BE49-F238E27FC236}">
                  <a16:creationId xmlns:a16="http://schemas.microsoft.com/office/drawing/2014/main" xmlns="" id="{A605A29E-284C-7FA5-2752-8DD5962E3A43}"/>
                </a:ext>
              </a:extLst>
            </p:cNvPr>
            <p:cNvSpPr/>
            <p:nvPr/>
          </p:nvSpPr>
          <p:spPr>
            <a:xfrm>
              <a:off x="3722228" y="3240962"/>
              <a:ext cx="13520" cy="17138"/>
            </a:xfrm>
            <a:custGeom>
              <a:avLst/>
              <a:gdLst>
                <a:gd name="connsiteX0" fmla="*/ 11082 w 13520"/>
                <a:gd name="connsiteY0" fmla="*/ 380 h 17138"/>
                <a:gd name="connsiteX1" fmla="*/ 12129 w 13520"/>
                <a:gd name="connsiteY1" fmla="*/ 11143 h 17138"/>
                <a:gd name="connsiteX2" fmla="*/ 2604 w 13520"/>
                <a:gd name="connsiteY2" fmla="*/ 16763 h 17138"/>
                <a:gd name="connsiteX3" fmla="*/ 1557 w 13520"/>
                <a:gd name="connsiteY3" fmla="*/ 6095 h 17138"/>
                <a:gd name="connsiteX4" fmla="*/ 11082 w 13520"/>
                <a:gd name="connsiteY4" fmla="*/ 380 h 1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20" h="17138">
                  <a:moveTo>
                    <a:pt x="11082" y="380"/>
                  </a:moveTo>
                  <a:cubicBezTo>
                    <a:pt x="13844" y="1904"/>
                    <a:pt x="14320" y="6666"/>
                    <a:pt x="12129" y="11143"/>
                  </a:cubicBezTo>
                  <a:cubicBezTo>
                    <a:pt x="9939" y="15620"/>
                    <a:pt x="5843" y="18096"/>
                    <a:pt x="2604" y="16763"/>
                  </a:cubicBezTo>
                  <a:cubicBezTo>
                    <a:pt x="-634" y="15429"/>
                    <a:pt x="-729" y="10667"/>
                    <a:pt x="1557" y="6095"/>
                  </a:cubicBezTo>
                  <a:cubicBezTo>
                    <a:pt x="3843" y="1523"/>
                    <a:pt x="8034" y="-1049"/>
                    <a:pt x="11082" y="380"/>
                  </a:cubicBezTo>
                  <a:close/>
                </a:path>
              </a:pathLst>
            </a:custGeom>
            <a:solidFill>
              <a:srgbClr val="D58B94"/>
            </a:solidFill>
            <a:ln w="9525" cap="flat">
              <a:noFill/>
              <a:prstDash val="solid"/>
              <a:miter/>
            </a:ln>
          </p:spPr>
          <p:txBody>
            <a:bodyPr rtlCol="0" anchor="ctr"/>
            <a:lstStyle/>
            <a:p>
              <a:endParaRPr lang="en-IN"/>
            </a:p>
          </p:txBody>
        </p:sp>
        <p:sp>
          <p:nvSpPr>
            <p:cNvPr id="3324" name="Freeform: Shape 3323">
              <a:extLst>
                <a:ext uri="{FF2B5EF4-FFF2-40B4-BE49-F238E27FC236}">
                  <a16:creationId xmlns:a16="http://schemas.microsoft.com/office/drawing/2014/main" xmlns="" id="{2D971EFD-9C04-22AD-2A9E-3CFAABA7E0F4}"/>
                </a:ext>
              </a:extLst>
            </p:cNvPr>
            <p:cNvSpPr/>
            <p:nvPr/>
          </p:nvSpPr>
          <p:spPr>
            <a:xfrm>
              <a:off x="3814496" y="3275765"/>
              <a:ext cx="8314" cy="9175"/>
            </a:xfrm>
            <a:custGeom>
              <a:avLst/>
              <a:gdLst>
                <a:gd name="connsiteX0" fmla="*/ 6348 w 8314"/>
                <a:gd name="connsiteY0" fmla="*/ 343 h 9175"/>
                <a:gd name="connsiteX1" fmla="*/ 7682 w 8314"/>
                <a:gd name="connsiteY1" fmla="*/ 6535 h 9175"/>
                <a:gd name="connsiteX2" fmla="*/ 2072 w 8314"/>
                <a:gd name="connsiteY2" fmla="*/ 8821 h 9175"/>
                <a:gd name="connsiteX3" fmla="*/ 2062 w 8314"/>
                <a:gd name="connsiteY3" fmla="*/ 8821 h 9175"/>
                <a:gd name="connsiteX4" fmla="*/ 633 w 8314"/>
                <a:gd name="connsiteY4" fmla="*/ 2725 h 9175"/>
                <a:gd name="connsiteX5" fmla="*/ 6177 w 8314"/>
                <a:gd name="connsiteY5" fmla="*/ 277 h 9175"/>
                <a:gd name="connsiteX6" fmla="*/ 6348 w 8314"/>
                <a:gd name="connsiteY6" fmla="*/ 343 h 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4" h="9175">
                  <a:moveTo>
                    <a:pt x="6348" y="343"/>
                  </a:moveTo>
                  <a:cubicBezTo>
                    <a:pt x="8301" y="1772"/>
                    <a:pt x="8872" y="4429"/>
                    <a:pt x="7682" y="6535"/>
                  </a:cubicBezTo>
                  <a:cubicBezTo>
                    <a:pt x="6767" y="8716"/>
                    <a:pt x="4253" y="9745"/>
                    <a:pt x="2072" y="8821"/>
                  </a:cubicBezTo>
                  <a:cubicBezTo>
                    <a:pt x="2062" y="8821"/>
                    <a:pt x="2062" y="8821"/>
                    <a:pt x="2062" y="8821"/>
                  </a:cubicBezTo>
                  <a:cubicBezTo>
                    <a:pt x="5" y="7516"/>
                    <a:pt x="-624" y="4811"/>
                    <a:pt x="633" y="2725"/>
                  </a:cubicBezTo>
                  <a:cubicBezTo>
                    <a:pt x="1491" y="515"/>
                    <a:pt x="3967" y="-580"/>
                    <a:pt x="6177" y="277"/>
                  </a:cubicBezTo>
                  <a:cubicBezTo>
                    <a:pt x="6234" y="296"/>
                    <a:pt x="6291" y="315"/>
                    <a:pt x="6348" y="343"/>
                  </a:cubicBezTo>
                  <a:close/>
                </a:path>
              </a:pathLst>
            </a:custGeom>
            <a:solidFill>
              <a:srgbClr val="D58B94"/>
            </a:solidFill>
            <a:ln w="9525" cap="flat">
              <a:noFill/>
              <a:prstDash val="solid"/>
              <a:miter/>
            </a:ln>
          </p:spPr>
          <p:txBody>
            <a:bodyPr rtlCol="0" anchor="ctr"/>
            <a:lstStyle/>
            <a:p>
              <a:endParaRPr lang="en-IN"/>
            </a:p>
          </p:txBody>
        </p:sp>
        <p:sp>
          <p:nvSpPr>
            <p:cNvPr id="3325" name="Freeform: Shape 3324">
              <a:extLst>
                <a:ext uri="{FF2B5EF4-FFF2-40B4-BE49-F238E27FC236}">
                  <a16:creationId xmlns:a16="http://schemas.microsoft.com/office/drawing/2014/main" xmlns="" id="{76450D23-1F38-4B9B-20A5-B16BD59C93BC}"/>
                </a:ext>
              </a:extLst>
            </p:cNvPr>
            <p:cNvSpPr/>
            <p:nvPr/>
          </p:nvSpPr>
          <p:spPr>
            <a:xfrm>
              <a:off x="3799754" y="3271286"/>
              <a:ext cx="12607" cy="14163"/>
            </a:xfrm>
            <a:custGeom>
              <a:avLst/>
              <a:gdLst>
                <a:gd name="connsiteX0" fmla="*/ 9566 w 12607"/>
                <a:gd name="connsiteY0" fmla="*/ 440 h 14163"/>
                <a:gd name="connsiteX1" fmla="*/ 11471 w 12607"/>
                <a:gd name="connsiteY1" fmla="*/ 9965 h 14163"/>
                <a:gd name="connsiteX2" fmla="*/ 3089 w 12607"/>
                <a:gd name="connsiteY2" fmla="*/ 13775 h 14163"/>
                <a:gd name="connsiteX3" fmla="*/ 1069 w 12607"/>
                <a:gd name="connsiteY3" fmla="*/ 4431 h 14163"/>
                <a:gd name="connsiteX4" fmla="*/ 1184 w 12607"/>
                <a:gd name="connsiteY4" fmla="*/ 4250 h 14163"/>
                <a:gd name="connsiteX5" fmla="*/ 9318 w 12607"/>
                <a:gd name="connsiteY5" fmla="*/ 345 h 14163"/>
                <a:gd name="connsiteX6" fmla="*/ 9566 w 12607"/>
                <a:gd name="connsiteY6" fmla="*/ 440 h 14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07" h="14163">
                  <a:moveTo>
                    <a:pt x="9566" y="440"/>
                  </a:moveTo>
                  <a:cubicBezTo>
                    <a:pt x="12681" y="2574"/>
                    <a:pt x="13528" y="6803"/>
                    <a:pt x="11471" y="9965"/>
                  </a:cubicBezTo>
                  <a:cubicBezTo>
                    <a:pt x="10147" y="13270"/>
                    <a:pt x="6451" y="14947"/>
                    <a:pt x="3089" y="13775"/>
                  </a:cubicBezTo>
                  <a:cubicBezTo>
                    <a:pt x="-54" y="11756"/>
                    <a:pt x="-959" y="7565"/>
                    <a:pt x="1069" y="4431"/>
                  </a:cubicBezTo>
                  <a:cubicBezTo>
                    <a:pt x="1108" y="4365"/>
                    <a:pt x="1146" y="4308"/>
                    <a:pt x="1184" y="4250"/>
                  </a:cubicBezTo>
                  <a:cubicBezTo>
                    <a:pt x="2355" y="926"/>
                    <a:pt x="5994" y="-817"/>
                    <a:pt x="9318" y="345"/>
                  </a:cubicBezTo>
                  <a:cubicBezTo>
                    <a:pt x="9404" y="373"/>
                    <a:pt x="9490" y="412"/>
                    <a:pt x="9566" y="440"/>
                  </a:cubicBezTo>
                  <a:close/>
                </a:path>
              </a:pathLst>
            </a:custGeom>
            <a:solidFill>
              <a:srgbClr val="D58B94"/>
            </a:solidFill>
            <a:ln w="9525" cap="flat">
              <a:noFill/>
              <a:prstDash val="solid"/>
              <a:miter/>
            </a:ln>
          </p:spPr>
          <p:txBody>
            <a:bodyPr rtlCol="0" anchor="ctr"/>
            <a:lstStyle/>
            <a:p>
              <a:endParaRPr lang="en-IN"/>
            </a:p>
          </p:txBody>
        </p:sp>
        <p:sp>
          <p:nvSpPr>
            <p:cNvPr id="3326" name="Freeform: Shape 3325">
              <a:extLst>
                <a:ext uri="{FF2B5EF4-FFF2-40B4-BE49-F238E27FC236}">
                  <a16:creationId xmlns:a16="http://schemas.microsoft.com/office/drawing/2014/main" xmlns="" id="{B11B91DA-ECC9-87A6-ED5B-252BB605B0B3}"/>
                </a:ext>
              </a:extLst>
            </p:cNvPr>
            <p:cNvSpPr/>
            <p:nvPr/>
          </p:nvSpPr>
          <p:spPr>
            <a:xfrm>
              <a:off x="3799044" y="3287893"/>
              <a:ext cx="8757" cy="9581"/>
            </a:xfrm>
            <a:custGeom>
              <a:avLst/>
              <a:gdLst>
                <a:gd name="connsiteX0" fmla="*/ 6656 w 8757"/>
                <a:gd name="connsiteY0" fmla="*/ 216 h 9581"/>
                <a:gd name="connsiteX1" fmla="*/ 8084 w 8757"/>
                <a:gd name="connsiteY1" fmla="*/ 6503 h 9581"/>
                <a:gd name="connsiteX2" fmla="*/ 2179 w 8757"/>
                <a:gd name="connsiteY2" fmla="*/ 9360 h 9581"/>
                <a:gd name="connsiteX3" fmla="*/ 655 w 8757"/>
                <a:gd name="connsiteY3" fmla="*/ 3074 h 9581"/>
                <a:gd name="connsiteX4" fmla="*/ 655 w 8757"/>
                <a:gd name="connsiteY4" fmla="*/ 3074 h 9581"/>
                <a:gd name="connsiteX5" fmla="*/ 6656 w 8757"/>
                <a:gd name="connsiteY5" fmla="*/ 216 h 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57" h="9581">
                  <a:moveTo>
                    <a:pt x="6656" y="216"/>
                  </a:moveTo>
                  <a:cubicBezTo>
                    <a:pt x="8732" y="1597"/>
                    <a:pt x="9361" y="4360"/>
                    <a:pt x="8084" y="6503"/>
                  </a:cubicBezTo>
                  <a:cubicBezTo>
                    <a:pt x="7151" y="8846"/>
                    <a:pt x="4589" y="10084"/>
                    <a:pt x="2179" y="9360"/>
                  </a:cubicBezTo>
                  <a:cubicBezTo>
                    <a:pt x="26" y="8046"/>
                    <a:pt x="-660" y="5236"/>
                    <a:pt x="655" y="3074"/>
                  </a:cubicBezTo>
                  <a:cubicBezTo>
                    <a:pt x="655" y="3074"/>
                    <a:pt x="655" y="3074"/>
                    <a:pt x="655" y="3074"/>
                  </a:cubicBezTo>
                  <a:cubicBezTo>
                    <a:pt x="1588" y="692"/>
                    <a:pt x="4217" y="-565"/>
                    <a:pt x="6656" y="216"/>
                  </a:cubicBezTo>
                  <a:close/>
                </a:path>
              </a:pathLst>
            </a:custGeom>
            <a:solidFill>
              <a:srgbClr val="D58B94"/>
            </a:solidFill>
            <a:ln w="9525" cap="flat">
              <a:noFill/>
              <a:prstDash val="solid"/>
              <a:miter/>
            </a:ln>
          </p:spPr>
          <p:txBody>
            <a:bodyPr rtlCol="0" anchor="ctr"/>
            <a:lstStyle/>
            <a:p>
              <a:endParaRPr lang="en-IN"/>
            </a:p>
          </p:txBody>
        </p:sp>
        <p:sp>
          <p:nvSpPr>
            <p:cNvPr id="3327" name="Freeform: Shape 3326">
              <a:extLst>
                <a:ext uri="{FF2B5EF4-FFF2-40B4-BE49-F238E27FC236}">
                  <a16:creationId xmlns:a16="http://schemas.microsoft.com/office/drawing/2014/main" xmlns="" id="{B0DBB3A4-FEE7-285E-09F0-AD4EAED1BE24}"/>
                </a:ext>
              </a:extLst>
            </p:cNvPr>
            <p:cNvSpPr/>
            <p:nvPr/>
          </p:nvSpPr>
          <p:spPr>
            <a:xfrm>
              <a:off x="3673568" y="3299364"/>
              <a:ext cx="316312" cy="150780"/>
            </a:xfrm>
            <a:custGeom>
              <a:avLst/>
              <a:gdLst>
                <a:gd name="connsiteX0" fmla="*/ 301010 w 316312"/>
                <a:gd name="connsiteY0" fmla="*/ 150766 h 150780"/>
                <a:gd name="connsiteX1" fmla="*/ 10402 w 316312"/>
                <a:gd name="connsiteY1" fmla="*/ 134668 h 150780"/>
                <a:gd name="connsiteX2" fmla="*/ 115 w 316312"/>
                <a:gd name="connsiteY2" fmla="*/ 91330 h 150780"/>
                <a:gd name="connsiteX3" fmla="*/ 5640 w 316312"/>
                <a:gd name="connsiteY3" fmla="*/ 46467 h 150780"/>
                <a:gd name="connsiteX4" fmla="*/ 16784 w 316312"/>
                <a:gd name="connsiteY4" fmla="*/ 22178 h 150780"/>
                <a:gd name="connsiteX5" fmla="*/ 34405 w 316312"/>
                <a:gd name="connsiteY5" fmla="*/ -15 h 150780"/>
                <a:gd name="connsiteX6" fmla="*/ 313869 w 316312"/>
                <a:gd name="connsiteY6" fmla="*/ 92473 h 150780"/>
                <a:gd name="connsiteX7" fmla="*/ 316250 w 316312"/>
                <a:gd name="connsiteY7" fmla="*/ 109904 h 150780"/>
                <a:gd name="connsiteX8" fmla="*/ 313202 w 316312"/>
                <a:gd name="connsiteY8" fmla="*/ 128954 h 150780"/>
                <a:gd name="connsiteX9" fmla="*/ 301010 w 316312"/>
                <a:gd name="connsiteY9" fmla="*/ 150766 h 15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312" h="150780">
                  <a:moveTo>
                    <a:pt x="301010" y="150766"/>
                  </a:moveTo>
                  <a:lnTo>
                    <a:pt x="10402" y="134668"/>
                  </a:lnTo>
                  <a:cubicBezTo>
                    <a:pt x="4744" y="120848"/>
                    <a:pt x="1268" y="106227"/>
                    <a:pt x="115" y="91330"/>
                  </a:cubicBezTo>
                  <a:cubicBezTo>
                    <a:pt x="-542" y="76175"/>
                    <a:pt x="1325" y="61011"/>
                    <a:pt x="5640" y="46467"/>
                  </a:cubicBezTo>
                  <a:cubicBezTo>
                    <a:pt x="8383" y="37961"/>
                    <a:pt x="12117" y="29808"/>
                    <a:pt x="16784" y="22178"/>
                  </a:cubicBezTo>
                  <a:cubicBezTo>
                    <a:pt x="21546" y="13968"/>
                    <a:pt x="27481" y="6490"/>
                    <a:pt x="34405" y="-15"/>
                  </a:cubicBezTo>
                  <a:lnTo>
                    <a:pt x="313869" y="92473"/>
                  </a:lnTo>
                  <a:cubicBezTo>
                    <a:pt x="315631" y="98112"/>
                    <a:pt x="316431" y="103998"/>
                    <a:pt x="316250" y="109904"/>
                  </a:cubicBezTo>
                  <a:cubicBezTo>
                    <a:pt x="316545" y="116390"/>
                    <a:pt x="315507" y="122877"/>
                    <a:pt x="313202" y="128954"/>
                  </a:cubicBezTo>
                  <a:cubicBezTo>
                    <a:pt x="310916" y="137088"/>
                    <a:pt x="306744" y="144565"/>
                    <a:pt x="301010" y="15076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328" name="Freeform: Shape 3327">
              <a:extLst>
                <a:ext uri="{FF2B5EF4-FFF2-40B4-BE49-F238E27FC236}">
                  <a16:creationId xmlns:a16="http://schemas.microsoft.com/office/drawing/2014/main" xmlns="" id="{A905E376-0F5F-52DC-32C0-E15EC1A9E8FF}"/>
                </a:ext>
              </a:extLst>
            </p:cNvPr>
            <p:cNvSpPr/>
            <p:nvPr/>
          </p:nvSpPr>
          <p:spPr>
            <a:xfrm>
              <a:off x="3844262" y="3381110"/>
              <a:ext cx="89180" cy="43937"/>
            </a:xfrm>
            <a:custGeom>
              <a:avLst/>
              <a:gdLst>
                <a:gd name="connsiteX0" fmla="*/ 299 w 89180"/>
                <a:gd name="connsiteY0" fmla="*/ 15204 h 43937"/>
                <a:gd name="connsiteX1" fmla="*/ 15921 w 89180"/>
                <a:gd name="connsiteY1" fmla="*/ 1488 h 43937"/>
                <a:gd name="connsiteX2" fmla="*/ 48306 w 89180"/>
                <a:gd name="connsiteY2" fmla="*/ 2345 h 43937"/>
                <a:gd name="connsiteX3" fmla="*/ 82976 w 89180"/>
                <a:gd name="connsiteY3" fmla="*/ 15490 h 43937"/>
                <a:gd name="connsiteX4" fmla="*/ 88882 w 89180"/>
                <a:gd name="connsiteY4" fmla="*/ 29491 h 43937"/>
                <a:gd name="connsiteX5" fmla="*/ 41924 w 89180"/>
                <a:gd name="connsiteY5" fmla="*/ 43112 h 43937"/>
                <a:gd name="connsiteX6" fmla="*/ 299 w 89180"/>
                <a:gd name="connsiteY6" fmla="*/ 15204 h 4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80" h="43937">
                  <a:moveTo>
                    <a:pt x="299" y="15204"/>
                  </a:moveTo>
                  <a:cubicBezTo>
                    <a:pt x="2338" y="7946"/>
                    <a:pt x="8462" y="2564"/>
                    <a:pt x="15921" y="1488"/>
                  </a:cubicBezTo>
                  <a:cubicBezTo>
                    <a:pt x="26636" y="-770"/>
                    <a:pt x="37723" y="-484"/>
                    <a:pt x="48306" y="2345"/>
                  </a:cubicBezTo>
                  <a:cubicBezTo>
                    <a:pt x="60621" y="4374"/>
                    <a:pt x="72413" y="8841"/>
                    <a:pt x="82976" y="15490"/>
                  </a:cubicBezTo>
                  <a:cubicBezTo>
                    <a:pt x="87672" y="18471"/>
                    <a:pt x="90025" y="24053"/>
                    <a:pt x="88882" y="29491"/>
                  </a:cubicBezTo>
                  <a:cubicBezTo>
                    <a:pt x="86977" y="39016"/>
                    <a:pt x="75928" y="46446"/>
                    <a:pt x="41924" y="43112"/>
                  </a:cubicBezTo>
                  <a:cubicBezTo>
                    <a:pt x="16873" y="40731"/>
                    <a:pt x="-2749" y="28348"/>
                    <a:pt x="299" y="1520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329" name="Freeform: Shape 3328">
              <a:extLst>
                <a:ext uri="{FF2B5EF4-FFF2-40B4-BE49-F238E27FC236}">
                  <a16:creationId xmlns:a16="http://schemas.microsoft.com/office/drawing/2014/main" xmlns="" id="{5711E3B6-ABC3-49A5-C124-14B77F24E4E0}"/>
                </a:ext>
              </a:extLst>
            </p:cNvPr>
            <p:cNvSpPr/>
            <p:nvPr/>
          </p:nvSpPr>
          <p:spPr>
            <a:xfrm>
              <a:off x="3686755" y="3330582"/>
              <a:ext cx="12168" cy="16684"/>
            </a:xfrm>
            <a:custGeom>
              <a:avLst/>
              <a:gdLst>
                <a:gd name="connsiteX0" fmla="*/ 8169 w 12168"/>
                <a:gd name="connsiteY0" fmla="*/ 104 h 16684"/>
                <a:gd name="connsiteX1" fmla="*/ 11789 w 12168"/>
                <a:gd name="connsiteY1" fmla="*/ 9629 h 16684"/>
                <a:gd name="connsiteX2" fmla="*/ 4169 w 12168"/>
                <a:gd name="connsiteY2" fmla="*/ 16582 h 16684"/>
                <a:gd name="connsiteX3" fmla="*/ 359 w 12168"/>
                <a:gd name="connsiteY3" fmla="*/ 7057 h 16684"/>
                <a:gd name="connsiteX4" fmla="*/ 8169 w 12168"/>
                <a:gd name="connsiteY4" fmla="*/ 104 h 1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8" h="16684">
                  <a:moveTo>
                    <a:pt x="8169" y="104"/>
                  </a:moveTo>
                  <a:cubicBezTo>
                    <a:pt x="11312" y="866"/>
                    <a:pt x="12932" y="5248"/>
                    <a:pt x="11789" y="9629"/>
                  </a:cubicBezTo>
                  <a:cubicBezTo>
                    <a:pt x="10646" y="14011"/>
                    <a:pt x="7217" y="17249"/>
                    <a:pt x="4169" y="16582"/>
                  </a:cubicBezTo>
                  <a:cubicBezTo>
                    <a:pt x="1121" y="15916"/>
                    <a:pt x="-880" y="11820"/>
                    <a:pt x="359" y="7057"/>
                  </a:cubicBezTo>
                  <a:cubicBezTo>
                    <a:pt x="1597" y="2295"/>
                    <a:pt x="5407" y="-658"/>
                    <a:pt x="8169" y="104"/>
                  </a:cubicBezTo>
                  <a:close/>
                </a:path>
              </a:pathLst>
            </a:custGeom>
            <a:solidFill>
              <a:srgbClr val="D58B94"/>
            </a:solidFill>
            <a:ln w="9525" cap="flat">
              <a:noFill/>
              <a:prstDash val="solid"/>
              <a:miter/>
            </a:ln>
          </p:spPr>
          <p:txBody>
            <a:bodyPr rtlCol="0" anchor="ctr"/>
            <a:lstStyle/>
            <a:p>
              <a:endParaRPr lang="en-IN"/>
            </a:p>
          </p:txBody>
        </p:sp>
        <p:sp>
          <p:nvSpPr>
            <p:cNvPr id="3330" name="Freeform: Shape 3329">
              <a:extLst>
                <a:ext uri="{FF2B5EF4-FFF2-40B4-BE49-F238E27FC236}">
                  <a16:creationId xmlns:a16="http://schemas.microsoft.com/office/drawing/2014/main" xmlns="" id="{2553838A-20DE-115B-416F-45719618DE49}"/>
                </a:ext>
              </a:extLst>
            </p:cNvPr>
            <p:cNvSpPr/>
            <p:nvPr/>
          </p:nvSpPr>
          <p:spPr>
            <a:xfrm>
              <a:off x="3700033" y="3314037"/>
              <a:ext cx="12289" cy="16583"/>
            </a:xfrm>
            <a:custGeom>
              <a:avLst/>
              <a:gdLst>
                <a:gd name="connsiteX0" fmla="*/ 8417 w 12289"/>
                <a:gd name="connsiteY0" fmla="*/ 171 h 16583"/>
                <a:gd name="connsiteX1" fmla="*/ 11846 w 12289"/>
                <a:gd name="connsiteY1" fmla="*/ 9696 h 16583"/>
                <a:gd name="connsiteX2" fmla="*/ 3940 w 12289"/>
                <a:gd name="connsiteY2" fmla="*/ 16459 h 16583"/>
                <a:gd name="connsiteX3" fmla="*/ 416 w 12289"/>
                <a:gd name="connsiteY3" fmla="*/ 6934 h 16583"/>
                <a:gd name="connsiteX4" fmla="*/ 8417 w 12289"/>
                <a:gd name="connsiteY4" fmla="*/ 171 h 16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89" h="16583">
                  <a:moveTo>
                    <a:pt x="8417" y="171"/>
                  </a:moveTo>
                  <a:cubicBezTo>
                    <a:pt x="11560" y="1124"/>
                    <a:pt x="13084" y="5505"/>
                    <a:pt x="11846" y="9696"/>
                  </a:cubicBezTo>
                  <a:cubicBezTo>
                    <a:pt x="10607" y="13887"/>
                    <a:pt x="7178" y="17221"/>
                    <a:pt x="3940" y="16459"/>
                  </a:cubicBezTo>
                  <a:cubicBezTo>
                    <a:pt x="701" y="15697"/>
                    <a:pt x="-823" y="11220"/>
                    <a:pt x="416" y="6934"/>
                  </a:cubicBezTo>
                  <a:cubicBezTo>
                    <a:pt x="1654" y="2648"/>
                    <a:pt x="5273" y="-876"/>
                    <a:pt x="8417" y="171"/>
                  </a:cubicBezTo>
                  <a:close/>
                </a:path>
              </a:pathLst>
            </a:custGeom>
            <a:solidFill>
              <a:srgbClr val="D58B94"/>
            </a:solidFill>
            <a:ln w="9525" cap="flat">
              <a:noFill/>
              <a:prstDash val="solid"/>
              <a:miter/>
            </a:ln>
          </p:spPr>
          <p:txBody>
            <a:bodyPr rtlCol="0" anchor="ctr"/>
            <a:lstStyle/>
            <a:p>
              <a:endParaRPr lang="en-IN"/>
            </a:p>
          </p:txBody>
        </p:sp>
        <p:sp>
          <p:nvSpPr>
            <p:cNvPr id="3331" name="Freeform: Shape 3330">
              <a:extLst>
                <a:ext uri="{FF2B5EF4-FFF2-40B4-BE49-F238E27FC236}">
                  <a16:creationId xmlns:a16="http://schemas.microsoft.com/office/drawing/2014/main" xmlns="" id="{A24C1555-49DF-DBD2-FDB3-FE6A3151AFD8}"/>
                </a:ext>
              </a:extLst>
            </p:cNvPr>
            <p:cNvSpPr/>
            <p:nvPr/>
          </p:nvSpPr>
          <p:spPr>
            <a:xfrm>
              <a:off x="3704905" y="3333768"/>
              <a:ext cx="11507" cy="15508"/>
            </a:xfrm>
            <a:custGeom>
              <a:avLst/>
              <a:gdLst>
                <a:gd name="connsiteX0" fmla="*/ 7641 w 11507"/>
                <a:gd name="connsiteY0" fmla="*/ 62 h 15508"/>
                <a:gd name="connsiteX1" fmla="*/ 11165 w 11507"/>
                <a:gd name="connsiteY1" fmla="*/ 9015 h 15508"/>
                <a:gd name="connsiteX2" fmla="*/ 3830 w 11507"/>
                <a:gd name="connsiteY2" fmla="*/ 15397 h 15508"/>
                <a:gd name="connsiteX3" fmla="*/ 306 w 11507"/>
                <a:gd name="connsiteY3" fmla="*/ 6444 h 15508"/>
                <a:gd name="connsiteX4" fmla="*/ 7641 w 11507"/>
                <a:gd name="connsiteY4" fmla="*/ 62 h 15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7" h="15508">
                  <a:moveTo>
                    <a:pt x="7641" y="62"/>
                  </a:moveTo>
                  <a:cubicBezTo>
                    <a:pt x="10688" y="824"/>
                    <a:pt x="12212" y="4824"/>
                    <a:pt x="11165" y="9015"/>
                  </a:cubicBezTo>
                  <a:cubicBezTo>
                    <a:pt x="10117" y="13206"/>
                    <a:pt x="6783" y="16064"/>
                    <a:pt x="3830" y="15397"/>
                  </a:cubicBezTo>
                  <a:cubicBezTo>
                    <a:pt x="878" y="14730"/>
                    <a:pt x="-741" y="10730"/>
                    <a:pt x="306" y="6444"/>
                  </a:cubicBezTo>
                  <a:cubicBezTo>
                    <a:pt x="1354" y="2157"/>
                    <a:pt x="4688" y="-510"/>
                    <a:pt x="7641" y="62"/>
                  </a:cubicBezTo>
                  <a:close/>
                </a:path>
              </a:pathLst>
            </a:custGeom>
            <a:solidFill>
              <a:srgbClr val="D58B94"/>
            </a:solidFill>
            <a:ln w="9525" cap="flat">
              <a:noFill/>
              <a:prstDash val="solid"/>
              <a:miter/>
            </a:ln>
          </p:spPr>
          <p:txBody>
            <a:bodyPr rtlCol="0" anchor="ctr"/>
            <a:lstStyle/>
            <a:p>
              <a:endParaRPr lang="en-IN"/>
            </a:p>
          </p:txBody>
        </p:sp>
        <p:sp>
          <p:nvSpPr>
            <p:cNvPr id="3332" name="Freeform: Shape 3331">
              <a:extLst>
                <a:ext uri="{FF2B5EF4-FFF2-40B4-BE49-F238E27FC236}">
                  <a16:creationId xmlns:a16="http://schemas.microsoft.com/office/drawing/2014/main" xmlns="" id="{27AEEDAB-97BC-03FF-7C43-C9F59B0FEAAD}"/>
                </a:ext>
              </a:extLst>
            </p:cNvPr>
            <p:cNvSpPr/>
            <p:nvPr/>
          </p:nvSpPr>
          <p:spPr>
            <a:xfrm>
              <a:off x="3683868" y="3409379"/>
              <a:ext cx="11359" cy="14286"/>
            </a:xfrm>
            <a:custGeom>
              <a:avLst/>
              <a:gdLst>
                <a:gd name="connsiteX0" fmla="*/ 6294 w 11359"/>
                <a:gd name="connsiteY0" fmla="*/ 79 h 14286"/>
                <a:gd name="connsiteX1" fmla="*/ 11247 w 11359"/>
                <a:gd name="connsiteY1" fmla="*/ 7604 h 14286"/>
                <a:gd name="connsiteX2" fmla="*/ 5056 w 11359"/>
                <a:gd name="connsiteY2" fmla="*/ 14271 h 14286"/>
                <a:gd name="connsiteX3" fmla="*/ 103 w 11359"/>
                <a:gd name="connsiteY3" fmla="*/ 6651 h 14286"/>
                <a:gd name="connsiteX4" fmla="*/ 6294 w 11359"/>
                <a:gd name="connsiteY4" fmla="*/ 79 h 1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9" h="14286">
                  <a:moveTo>
                    <a:pt x="6294" y="79"/>
                  </a:moveTo>
                  <a:cubicBezTo>
                    <a:pt x="9675" y="879"/>
                    <a:pt x="11847" y="4184"/>
                    <a:pt x="11247" y="7604"/>
                  </a:cubicBezTo>
                  <a:cubicBezTo>
                    <a:pt x="11257" y="11109"/>
                    <a:pt x="8552" y="14023"/>
                    <a:pt x="5056" y="14271"/>
                  </a:cubicBezTo>
                  <a:cubicBezTo>
                    <a:pt x="1636" y="13462"/>
                    <a:pt x="-554" y="10109"/>
                    <a:pt x="103" y="6651"/>
                  </a:cubicBezTo>
                  <a:cubicBezTo>
                    <a:pt x="484" y="2365"/>
                    <a:pt x="3246" y="-588"/>
                    <a:pt x="6294" y="79"/>
                  </a:cubicBezTo>
                  <a:close/>
                </a:path>
              </a:pathLst>
            </a:custGeom>
            <a:solidFill>
              <a:srgbClr val="D58B94"/>
            </a:solidFill>
            <a:ln w="9525" cap="flat">
              <a:noFill/>
              <a:prstDash val="solid"/>
              <a:miter/>
            </a:ln>
          </p:spPr>
          <p:txBody>
            <a:bodyPr rtlCol="0" anchor="ctr"/>
            <a:lstStyle/>
            <a:p>
              <a:endParaRPr lang="en-IN"/>
            </a:p>
          </p:txBody>
        </p:sp>
        <p:sp>
          <p:nvSpPr>
            <p:cNvPr id="3333" name="Freeform: Shape 3332">
              <a:extLst>
                <a:ext uri="{FF2B5EF4-FFF2-40B4-BE49-F238E27FC236}">
                  <a16:creationId xmlns:a16="http://schemas.microsoft.com/office/drawing/2014/main" xmlns="" id="{5B59CA53-88B4-7D0D-0CFB-5CC483CE3E97}"/>
                </a:ext>
              </a:extLst>
            </p:cNvPr>
            <p:cNvSpPr/>
            <p:nvPr/>
          </p:nvSpPr>
          <p:spPr>
            <a:xfrm>
              <a:off x="3695781" y="3356985"/>
              <a:ext cx="14843" cy="19690"/>
            </a:xfrm>
            <a:custGeom>
              <a:avLst/>
              <a:gdLst>
                <a:gd name="connsiteX0" fmla="*/ 9049 w 14843"/>
                <a:gd name="connsiteY0" fmla="*/ 86 h 19690"/>
                <a:gd name="connsiteX1" fmla="*/ 14573 w 14843"/>
                <a:gd name="connsiteY1" fmla="*/ 11040 h 19690"/>
                <a:gd name="connsiteX2" fmla="*/ 5715 w 14843"/>
                <a:gd name="connsiteY2" fmla="*/ 19517 h 19690"/>
                <a:gd name="connsiteX3" fmla="*/ 191 w 14843"/>
                <a:gd name="connsiteY3" fmla="*/ 8468 h 19690"/>
                <a:gd name="connsiteX4" fmla="*/ 9049 w 14843"/>
                <a:gd name="connsiteY4" fmla="*/ 86 h 19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43" h="19690">
                  <a:moveTo>
                    <a:pt x="9049" y="86"/>
                  </a:moveTo>
                  <a:cubicBezTo>
                    <a:pt x="13307" y="1905"/>
                    <a:pt x="15640" y="6534"/>
                    <a:pt x="14573" y="11040"/>
                  </a:cubicBezTo>
                  <a:cubicBezTo>
                    <a:pt x="13621" y="16279"/>
                    <a:pt x="9716" y="20565"/>
                    <a:pt x="5715" y="19517"/>
                  </a:cubicBezTo>
                  <a:cubicBezTo>
                    <a:pt x="1715" y="18469"/>
                    <a:pt x="-762" y="13992"/>
                    <a:pt x="191" y="8468"/>
                  </a:cubicBezTo>
                  <a:cubicBezTo>
                    <a:pt x="1143" y="2943"/>
                    <a:pt x="5048" y="-676"/>
                    <a:pt x="9049" y="86"/>
                  </a:cubicBezTo>
                  <a:close/>
                </a:path>
              </a:pathLst>
            </a:custGeom>
            <a:solidFill>
              <a:srgbClr val="D58B94"/>
            </a:solidFill>
            <a:ln w="9525" cap="flat">
              <a:noFill/>
              <a:prstDash val="solid"/>
              <a:miter/>
            </a:ln>
          </p:spPr>
          <p:txBody>
            <a:bodyPr rtlCol="0" anchor="ctr"/>
            <a:lstStyle/>
            <a:p>
              <a:endParaRPr lang="en-IN"/>
            </a:p>
          </p:txBody>
        </p:sp>
        <p:sp>
          <p:nvSpPr>
            <p:cNvPr id="3334" name="Freeform: Shape 3333">
              <a:extLst>
                <a:ext uri="{FF2B5EF4-FFF2-40B4-BE49-F238E27FC236}">
                  <a16:creationId xmlns:a16="http://schemas.microsoft.com/office/drawing/2014/main" xmlns="" id="{9082277B-4364-25D2-3576-D6819146351D}"/>
                </a:ext>
              </a:extLst>
            </p:cNvPr>
            <p:cNvSpPr/>
            <p:nvPr/>
          </p:nvSpPr>
          <p:spPr>
            <a:xfrm>
              <a:off x="3788396" y="3362724"/>
              <a:ext cx="6245" cy="6678"/>
            </a:xfrm>
            <a:custGeom>
              <a:avLst/>
              <a:gdLst>
                <a:gd name="connsiteX0" fmla="*/ 4064 w 6245"/>
                <a:gd name="connsiteY0" fmla="*/ 61 h 6678"/>
                <a:gd name="connsiteX1" fmla="*/ 6102 w 6245"/>
                <a:gd name="connsiteY1" fmla="*/ 3862 h 6678"/>
                <a:gd name="connsiteX2" fmla="*/ 6064 w 6245"/>
                <a:gd name="connsiteY2" fmla="*/ 3967 h 6678"/>
                <a:gd name="connsiteX3" fmla="*/ 2683 w 6245"/>
                <a:gd name="connsiteY3" fmla="*/ 6643 h 6678"/>
                <a:gd name="connsiteX4" fmla="*/ 2635 w 6245"/>
                <a:gd name="connsiteY4" fmla="*/ 6634 h 6678"/>
                <a:gd name="connsiteX5" fmla="*/ 63 w 6245"/>
                <a:gd name="connsiteY5" fmla="*/ 2633 h 6678"/>
                <a:gd name="connsiteX6" fmla="*/ 4064 w 6245"/>
                <a:gd name="connsiteY6" fmla="*/ 61 h 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5" h="6678">
                  <a:moveTo>
                    <a:pt x="4064" y="61"/>
                  </a:moveTo>
                  <a:cubicBezTo>
                    <a:pt x="5673" y="547"/>
                    <a:pt x="6588" y="2252"/>
                    <a:pt x="6102" y="3862"/>
                  </a:cubicBezTo>
                  <a:cubicBezTo>
                    <a:pt x="6083" y="3900"/>
                    <a:pt x="6073" y="3929"/>
                    <a:pt x="6064" y="3967"/>
                  </a:cubicBezTo>
                  <a:cubicBezTo>
                    <a:pt x="5864" y="5643"/>
                    <a:pt x="4359" y="6834"/>
                    <a:pt x="2683" y="6643"/>
                  </a:cubicBezTo>
                  <a:cubicBezTo>
                    <a:pt x="2663" y="6634"/>
                    <a:pt x="2654" y="6634"/>
                    <a:pt x="2635" y="6634"/>
                  </a:cubicBezTo>
                  <a:cubicBezTo>
                    <a:pt x="816" y="6243"/>
                    <a:pt x="-327" y="4452"/>
                    <a:pt x="63" y="2633"/>
                  </a:cubicBezTo>
                  <a:cubicBezTo>
                    <a:pt x="454" y="814"/>
                    <a:pt x="2244" y="-329"/>
                    <a:pt x="4064" y="61"/>
                  </a:cubicBezTo>
                  <a:close/>
                </a:path>
              </a:pathLst>
            </a:custGeom>
            <a:solidFill>
              <a:srgbClr val="D58B94"/>
            </a:solidFill>
            <a:ln w="9525" cap="flat">
              <a:noFill/>
              <a:prstDash val="solid"/>
              <a:miter/>
            </a:ln>
          </p:spPr>
          <p:txBody>
            <a:bodyPr rtlCol="0" anchor="ctr"/>
            <a:lstStyle/>
            <a:p>
              <a:endParaRPr lang="en-IN"/>
            </a:p>
          </p:txBody>
        </p:sp>
        <p:sp>
          <p:nvSpPr>
            <p:cNvPr id="3335" name="Freeform: Shape 3334">
              <a:extLst>
                <a:ext uri="{FF2B5EF4-FFF2-40B4-BE49-F238E27FC236}">
                  <a16:creationId xmlns:a16="http://schemas.microsoft.com/office/drawing/2014/main" xmlns="" id="{959F0FC0-ACBD-2785-AC04-A53E1E459D59}"/>
                </a:ext>
              </a:extLst>
            </p:cNvPr>
            <p:cNvSpPr/>
            <p:nvPr/>
          </p:nvSpPr>
          <p:spPr>
            <a:xfrm>
              <a:off x="3774397" y="3374977"/>
              <a:ext cx="6267" cy="6637"/>
            </a:xfrm>
            <a:custGeom>
              <a:avLst/>
              <a:gdLst>
                <a:gd name="connsiteX0" fmla="*/ 3489 w 6267"/>
                <a:gd name="connsiteY0" fmla="*/ 1 h 6637"/>
                <a:gd name="connsiteX1" fmla="*/ 6204 w 6267"/>
                <a:gd name="connsiteY1" fmla="*/ 3859 h 6637"/>
                <a:gd name="connsiteX2" fmla="*/ 2347 w 6267"/>
                <a:gd name="connsiteY2" fmla="*/ 6573 h 6637"/>
                <a:gd name="connsiteX3" fmla="*/ 61 w 6267"/>
                <a:gd name="connsiteY3" fmla="*/ 2763 h 6637"/>
                <a:gd name="connsiteX4" fmla="*/ 3489 w 6267"/>
                <a:gd name="connsiteY4" fmla="*/ 1 h 6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 h="6637">
                  <a:moveTo>
                    <a:pt x="3489" y="1"/>
                  </a:moveTo>
                  <a:cubicBezTo>
                    <a:pt x="5309" y="315"/>
                    <a:pt x="6518" y="2039"/>
                    <a:pt x="6204" y="3859"/>
                  </a:cubicBezTo>
                  <a:cubicBezTo>
                    <a:pt x="5890" y="5678"/>
                    <a:pt x="4166" y="6887"/>
                    <a:pt x="2347" y="6573"/>
                  </a:cubicBezTo>
                  <a:cubicBezTo>
                    <a:pt x="699" y="6106"/>
                    <a:pt x="-302" y="4440"/>
                    <a:pt x="61" y="2763"/>
                  </a:cubicBezTo>
                  <a:cubicBezTo>
                    <a:pt x="261" y="1058"/>
                    <a:pt x="1785" y="-171"/>
                    <a:pt x="3489" y="1"/>
                  </a:cubicBezTo>
                  <a:close/>
                </a:path>
              </a:pathLst>
            </a:custGeom>
            <a:solidFill>
              <a:srgbClr val="D58B94"/>
            </a:solidFill>
            <a:ln w="9525" cap="flat">
              <a:noFill/>
              <a:prstDash val="solid"/>
              <a:miter/>
            </a:ln>
          </p:spPr>
          <p:txBody>
            <a:bodyPr rtlCol="0" anchor="ctr"/>
            <a:lstStyle/>
            <a:p>
              <a:endParaRPr lang="en-IN"/>
            </a:p>
          </p:txBody>
        </p:sp>
        <p:sp>
          <p:nvSpPr>
            <p:cNvPr id="3336" name="Freeform: Shape 3335">
              <a:extLst>
                <a:ext uri="{FF2B5EF4-FFF2-40B4-BE49-F238E27FC236}">
                  <a16:creationId xmlns:a16="http://schemas.microsoft.com/office/drawing/2014/main" xmlns="" id="{5ED3FFAC-4233-1BE6-AED5-A67C57D85E20}"/>
                </a:ext>
              </a:extLst>
            </p:cNvPr>
            <p:cNvSpPr/>
            <p:nvPr/>
          </p:nvSpPr>
          <p:spPr>
            <a:xfrm>
              <a:off x="3775143" y="3353427"/>
              <a:ext cx="6602" cy="7399"/>
            </a:xfrm>
            <a:custGeom>
              <a:avLst/>
              <a:gdLst>
                <a:gd name="connsiteX0" fmla="*/ 4268 w 6602"/>
                <a:gd name="connsiteY0" fmla="*/ 24 h 7399"/>
                <a:gd name="connsiteX1" fmla="*/ 6430 w 6602"/>
                <a:gd name="connsiteY1" fmla="*/ 4215 h 7399"/>
                <a:gd name="connsiteX2" fmla="*/ 6363 w 6602"/>
                <a:gd name="connsiteY2" fmla="*/ 4406 h 7399"/>
                <a:gd name="connsiteX3" fmla="*/ 2363 w 6602"/>
                <a:gd name="connsiteY3" fmla="*/ 7359 h 7399"/>
                <a:gd name="connsiteX4" fmla="*/ 153 w 6602"/>
                <a:gd name="connsiteY4" fmla="*/ 3044 h 7399"/>
                <a:gd name="connsiteX5" fmla="*/ 172 w 6602"/>
                <a:gd name="connsiteY5" fmla="*/ 2977 h 7399"/>
                <a:gd name="connsiteX6" fmla="*/ 4268 w 6602"/>
                <a:gd name="connsiteY6" fmla="*/ 24 h 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7399">
                  <a:moveTo>
                    <a:pt x="4268" y="24"/>
                  </a:moveTo>
                  <a:cubicBezTo>
                    <a:pt x="6020" y="586"/>
                    <a:pt x="6992" y="2463"/>
                    <a:pt x="6430" y="4215"/>
                  </a:cubicBezTo>
                  <a:cubicBezTo>
                    <a:pt x="6411" y="4282"/>
                    <a:pt x="6392" y="4339"/>
                    <a:pt x="6363" y="4406"/>
                  </a:cubicBezTo>
                  <a:cubicBezTo>
                    <a:pt x="6020" y="6292"/>
                    <a:pt x="4268" y="7587"/>
                    <a:pt x="2363" y="7359"/>
                  </a:cubicBezTo>
                  <a:cubicBezTo>
                    <a:pt x="562" y="6778"/>
                    <a:pt x="-428" y="4844"/>
                    <a:pt x="153" y="3044"/>
                  </a:cubicBezTo>
                  <a:cubicBezTo>
                    <a:pt x="153" y="3025"/>
                    <a:pt x="163" y="2996"/>
                    <a:pt x="172" y="2977"/>
                  </a:cubicBezTo>
                  <a:cubicBezTo>
                    <a:pt x="515" y="1043"/>
                    <a:pt x="2325" y="-262"/>
                    <a:pt x="4268" y="24"/>
                  </a:cubicBezTo>
                  <a:close/>
                </a:path>
              </a:pathLst>
            </a:custGeom>
            <a:solidFill>
              <a:srgbClr val="D58B94"/>
            </a:solidFill>
            <a:ln w="9525" cap="flat">
              <a:noFill/>
              <a:prstDash val="solid"/>
              <a:miter/>
            </a:ln>
          </p:spPr>
          <p:txBody>
            <a:bodyPr rtlCol="0" anchor="ctr"/>
            <a:lstStyle/>
            <a:p>
              <a:endParaRPr lang="en-IN"/>
            </a:p>
          </p:txBody>
        </p:sp>
        <p:sp>
          <p:nvSpPr>
            <p:cNvPr id="3337" name="Freeform: Shape 3336">
              <a:extLst>
                <a:ext uri="{FF2B5EF4-FFF2-40B4-BE49-F238E27FC236}">
                  <a16:creationId xmlns:a16="http://schemas.microsoft.com/office/drawing/2014/main" xmlns="" id="{325BDA06-62BC-D294-146D-D3145872030D}"/>
                </a:ext>
              </a:extLst>
            </p:cNvPr>
            <p:cNvSpPr/>
            <p:nvPr/>
          </p:nvSpPr>
          <p:spPr>
            <a:xfrm>
              <a:off x="3698830" y="3387708"/>
              <a:ext cx="10330" cy="13001"/>
            </a:xfrm>
            <a:custGeom>
              <a:avLst/>
              <a:gdLst>
                <a:gd name="connsiteX0" fmla="*/ 6095 w 10330"/>
                <a:gd name="connsiteY0" fmla="*/ 33 h 13001"/>
                <a:gd name="connsiteX1" fmla="*/ 10286 w 10330"/>
                <a:gd name="connsiteY1" fmla="*/ 7177 h 13001"/>
                <a:gd name="connsiteX2" fmla="*/ 4666 w 10330"/>
                <a:gd name="connsiteY2" fmla="*/ 12987 h 13001"/>
                <a:gd name="connsiteX3" fmla="*/ 4571 w 10330"/>
                <a:gd name="connsiteY3" fmla="*/ 12987 h 13001"/>
                <a:gd name="connsiteX4" fmla="*/ 94 w 10330"/>
                <a:gd name="connsiteY4" fmla="*/ 5938 h 13001"/>
                <a:gd name="connsiteX5" fmla="*/ 6095 w 10330"/>
                <a:gd name="connsiteY5" fmla="*/ 33 h 1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30" h="13001">
                  <a:moveTo>
                    <a:pt x="6095" y="33"/>
                  </a:moveTo>
                  <a:cubicBezTo>
                    <a:pt x="8858" y="33"/>
                    <a:pt x="10572" y="3748"/>
                    <a:pt x="10286" y="7177"/>
                  </a:cubicBezTo>
                  <a:cubicBezTo>
                    <a:pt x="10343" y="10329"/>
                    <a:pt x="7819" y="12930"/>
                    <a:pt x="4666" y="12987"/>
                  </a:cubicBezTo>
                  <a:cubicBezTo>
                    <a:pt x="4638" y="12987"/>
                    <a:pt x="4600" y="12987"/>
                    <a:pt x="4571" y="12987"/>
                  </a:cubicBezTo>
                  <a:cubicBezTo>
                    <a:pt x="1457" y="12187"/>
                    <a:pt x="-506" y="9101"/>
                    <a:pt x="94" y="5938"/>
                  </a:cubicBezTo>
                  <a:cubicBezTo>
                    <a:pt x="380" y="2700"/>
                    <a:pt x="2857" y="-443"/>
                    <a:pt x="6095" y="33"/>
                  </a:cubicBezTo>
                  <a:close/>
                </a:path>
              </a:pathLst>
            </a:custGeom>
            <a:solidFill>
              <a:srgbClr val="D58B94"/>
            </a:solidFill>
            <a:ln w="9525" cap="flat">
              <a:noFill/>
              <a:prstDash val="solid"/>
              <a:miter/>
            </a:ln>
          </p:spPr>
          <p:txBody>
            <a:bodyPr rtlCol="0" anchor="ctr"/>
            <a:lstStyle/>
            <a:p>
              <a:endParaRPr lang="en-IN"/>
            </a:p>
          </p:txBody>
        </p:sp>
        <p:sp>
          <p:nvSpPr>
            <p:cNvPr id="3338" name="Freeform: Shape 3337">
              <a:extLst>
                <a:ext uri="{FF2B5EF4-FFF2-40B4-BE49-F238E27FC236}">
                  <a16:creationId xmlns:a16="http://schemas.microsoft.com/office/drawing/2014/main" xmlns="" id="{F5405DE2-2325-7F3E-8DAF-B171DA04CB10}"/>
                </a:ext>
              </a:extLst>
            </p:cNvPr>
            <p:cNvSpPr/>
            <p:nvPr/>
          </p:nvSpPr>
          <p:spPr>
            <a:xfrm>
              <a:off x="3700434" y="3404425"/>
              <a:ext cx="10096" cy="12287"/>
            </a:xfrm>
            <a:custGeom>
              <a:avLst/>
              <a:gdLst>
                <a:gd name="connsiteX0" fmla="*/ 5539 w 10096"/>
                <a:gd name="connsiteY0" fmla="*/ -15 h 12287"/>
                <a:gd name="connsiteX1" fmla="*/ 9835 w 10096"/>
                <a:gd name="connsiteY1" fmla="*/ 7767 h 12287"/>
                <a:gd name="connsiteX2" fmla="*/ 4491 w 10096"/>
                <a:gd name="connsiteY2" fmla="*/ 12272 h 12287"/>
                <a:gd name="connsiteX3" fmla="*/ 100 w 10096"/>
                <a:gd name="connsiteY3" fmla="*/ 5643 h 12287"/>
                <a:gd name="connsiteX4" fmla="*/ 110 w 10096"/>
                <a:gd name="connsiteY4" fmla="*/ 5605 h 12287"/>
                <a:gd name="connsiteX5" fmla="*/ 5539 w 10096"/>
                <a:gd name="connsiteY5" fmla="*/ -15 h 12287"/>
                <a:gd name="connsiteX6" fmla="*/ 5539 w 10096"/>
                <a:gd name="connsiteY6" fmla="*/ -15 h 1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6" h="12287">
                  <a:moveTo>
                    <a:pt x="5539" y="-15"/>
                  </a:moveTo>
                  <a:cubicBezTo>
                    <a:pt x="8873" y="947"/>
                    <a:pt x="10797" y="4433"/>
                    <a:pt x="9835" y="7767"/>
                  </a:cubicBezTo>
                  <a:cubicBezTo>
                    <a:pt x="9130" y="10215"/>
                    <a:pt x="7016" y="11987"/>
                    <a:pt x="4491" y="12272"/>
                  </a:cubicBezTo>
                  <a:cubicBezTo>
                    <a:pt x="1453" y="11653"/>
                    <a:pt x="-519" y="8691"/>
                    <a:pt x="100" y="5643"/>
                  </a:cubicBezTo>
                  <a:cubicBezTo>
                    <a:pt x="100" y="5633"/>
                    <a:pt x="110" y="5614"/>
                    <a:pt x="110" y="5605"/>
                  </a:cubicBezTo>
                  <a:cubicBezTo>
                    <a:pt x="53" y="2557"/>
                    <a:pt x="2491" y="42"/>
                    <a:pt x="5539" y="-15"/>
                  </a:cubicBezTo>
                  <a:cubicBezTo>
                    <a:pt x="5539" y="-15"/>
                    <a:pt x="5539" y="-15"/>
                    <a:pt x="5539" y="-15"/>
                  </a:cubicBezTo>
                  <a:close/>
                </a:path>
              </a:pathLst>
            </a:custGeom>
            <a:solidFill>
              <a:srgbClr val="D58B94"/>
            </a:solidFill>
            <a:ln w="9525" cap="flat">
              <a:noFill/>
              <a:prstDash val="solid"/>
              <a:miter/>
            </a:ln>
          </p:spPr>
          <p:txBody>
            <a:bodyPr rtlCol="0" anchor="ctr"/>
            <a:lstStyle/>
            <a:p>
              <a:endParaRPr lang="en-IN"/>
            </a:p>
          </p:txBody>
        </p:sp>
        <p:sp>
          <p:nvSpPr>
            <p:cNvPr id="3339" name="Freeform: Shape 3338">
              <a:extLst>
                <a:ext uri="{FF2B5EF4-FFF2-40B4-BE49-F238E27FC236}">
                  <a16:creationId xmlns:a16="http://schemas.microsoft.com/office/drawing/2014/main" xmlns="" id="{E04BD0E9-E320-004E-ED87-A94A4081C4CE}"/>
                </a:ext>
              </a:extLst>
            </p:cNvPr>
            <p:cNvSpPr/>
            <p:nvPr/>
          </p:nvSpPr>
          <p:spPr>
            <a:xfrm>
              <a:off x="3721903" y="3316722"/>
              <a:ext cx="5108" cy="6809"/>
            </a:xfrm>
            <a:custGeom>
              <a:avLst/>
              <a:gdLst>
                <a:gd name="connsiteX0" fmla="*/ 3501 w 5108"/>
                <a:gd name="connsiteY0" fmla="*/ 58 h 6809"/>
                <a:gd name="connsiteX1" fmla="*/ 4930 w 5108"/>
                <a:gd name="connsiteY1" fmla="*/ 4059 h 6809"/>
                <a:gd name="connsiteX2" fmla="*/ 1691 w 5108"/>
                <a:gd name="connsiteY2" fmla="*/ 6725 h 6809"/>
                <a:gd name="connsiteX3" fmla="*/ 262 w 5108"/>
                <a:gd name="connsiteY3" fmla="*/ 2725 h 6809"/>
                <a:gd name="connsiteX4" fmla="*/ 3501 w 5108"/>
                <a:gd name="connsiteY4" fmla="*/ 58 h 6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8" h="6809">
                  <a:moveTo>
                    <a:pt x="3501" y="58"/>
                  </a:moveTo>
                  <a:cubicBezTo>
                    <a:pt x="4834" y="58"/>
                    <a:pt x="5406" y="2249"/>
                    <a:pt x="4930" y="4059"/>
                  </a:cubicBezTo>
                  <a:cubicBezTo>
                    <a:pt x="4453" y="5868"/>
                    <a:pt x="3024" y="7107"/>
                    <a:pt x="1691" y="6725"/>
                  </a:cubicBezTo>
                  <a:cubicBezTo>
                    <a:pt x="214" y="6002"/>
                    <a:pt x="-424" y="4230"/>
                    <a:pt x="262" y="2725"/>
                  </a:cubicBezTo>
                  <a:cubicBezTo>
                    <a:pt x="739" y="820"/>
                    <a:pt x="2167" y="-323"/>
                    <a:pt x="3501" y="58"/>
                  </a:cubicBezTo>
                  <a:close/>
                </a:path>
              </a:pathLst>
            </a:custGeom>
            <a:solidFill>
              <a:srgbClr val="D58B94"/>
            </a:solidFill>
            <a:ln w="9525" cap="flat">
              <a:noFill/>
              <a:prstDash val="solid"/>
              <a:miter/>
            </a:ln>
          </p:spPr>
          <p:txBody>
            <a:bodyPr rtlCol="0" anchor="ctr"/>
            <a:lstStyle/>
            <a:p>
              <a:endParaRPr lang="en-IN"/>
            </a:p>
          </p:txBody>
        </p:sp>
        <p:sp>
          <p:nvSpPr>
            <p:cNvPr id="3340" name="Freeform: Shape 3339">
              <a:extLst>
                <a:ext uri="{FF2B5EF4-FFF2-40B4-BE49-F238E27FC236}">
                  <a16:creationId xmlns:a16="http://schemas.microsoft.com/office/drawing/2014/main" xmlns="" id="{0ACA0070-C93F-7BBA-1AB7-1364EF06DCA5}"/>
                </a:ext>
              </a:extLst>
            </p:cNvPr>
            <p:cNvSpPr/>
            <p:nvPr/>
          </p:nvSpPr>
          <p:spPr>
            <a:xfrm>
              <a:off x="3728294" y="3324603"/>
              <a:ext cx="14944" cy="18738"/>
            </a:xfrm>
            <a:custGeom>
              <a:avLst/>
              <a:gdLst>
                <a:gd name="connsiteX0" fmla="*/ 9969 w 14944"/>
                <a:gd name="connsiteY0" fmla="*/ 177 h 18738"/>
                <a:gd name="connsiteX1" fmla="*/ 14350 w 14944"/>
                <a:gd name="connsiteY1" fmla="*/ 11131 h 18738"/>
                <a:gd name="connsiteX2" fmla="*/ 4825 w 14944"/>
                <a:gd name="connsiteY2" fmla="*/ 18561 h 18738"/>
                <a:gd name="connsiteX3" fmla="*/ 444 w 14944"/>
                <a:gd name="connsiteY3" fmla="*/ 7607 h 18738"/>
                <a:gd name="connsiteX4" fmla="*/ 9969 w 14944"/>
                <a:gd name="connsiteY4" fmla="*/ 177 h 18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4" h="18738">
                  <a:moveTo>
                    <a:pt x="9969" y="177"/>
                  </a:moveTo>
                  <a:cubicBezTo>
                    <a:pt x="14074" y="2121"/>
                    <a:pt x="15979" y="6893"/>
                    <a:pt x="14350" y="11131"/>
                  </a:cubicBezTo>
                  <a:cubicBezTo>
                    <a:pt x="13017" y="16180"/>
                    <a:pt x="8921" y="19513"/>
                    <a:pt x="4825" y="18561"/>
                  </a:cubicBezTo>
                  <a:cubicBezTo>
                    <a:pt x="730" y="17608"/>
                    <a:pt x="-889" y="12751"/>
                    <a:pt x="444" y="7607"/>
                  </a:cubicBezTo>
                  <a:cubicBezTo>
                    <a:pt x="1778" y="2464"/>
                    <a:pt x="6254" y="-870"/>
                    <a:pt x="9969" y="177"/>
                  </a:cubicBezTo>
                  <a:close/>
                </a:path>
              </a:pathLst>
            </a:custGeom>
            <a:solidFill>
              <a:srgbClr val="D58B94"/>
            </a:solidFill>
            <a:ln w="9525" cap="flat">
              <a:noFill/>
              <a:prstDash val="solid"/>
              <a:miter/>
            </a:ln>
          </p:spPr>
          <p:txBody>
            <a:bodyPr rtlCol="0" anchor="ctr"/>
            <a:lstStyle/>
            <a:p>
              <a:endParaRPr lang="en-IN"/>
            </a:p>
          </p:txBody>
        </p:sp>
        <p:sp>
          <p:nvSpPr>
            <p:cNvPr id="3341" name="Freeform: Shape 3340">
              <a:extLst>
                <a:ext uri="{FF2B5EF4-FFF2-40B4-BE49-F238E27FC236}">
                  <a16:creationId xmlns:a16="http://schemas.microsoft.com/office/drawing/2014/main" xmlns="" id="{93B50A86-5C72-5A0D-EB66-9B02A5DCF5FF}"/>
                </a:ext>
              </a:extLst>
            </p:cNvPr>
            <p:cNvSpPr/>
            <p:nvPr/>
          </p:nvSpPr>
          <p:spPr>
            <a:xfrm>
              <a:off x="3712338" y="3346118"/>
              <a:ext cx="20913" cy="26686"/>
            </a:xfrm>
            <a:custGeom>
              <a:avLst/>
              <a:gdLst>
                <a:gd name="connsiteX0" fmla="*/ 13351 w 20913"/>
                <a:gd name="connsiteY0" fmla="*/ 190 h 26686"/>
                <a:gd name="connsiteX1" fmla="*/ 20686 w 20913"/>
                <a:gd name="connsiteY1" fmla="*/ 15525 h 26686"/>
                <a:gd name="connsiteX2" fmla="*/ 8399 w 20913"/>
                <a:gd name="connsiteY2" fmla="*/ 26669 h 26686"/>
                <a:gd name="connsiteX3" fmla="*/ 493 w 20913"/>
                <a:gd name="connsiteY3" fmla="*/ 11525 h 26686"/>
                <a:gd name="connsiteX4" fmla="*/ 13351 w 20913"/>
                <a:gd name="connsiteY4" fmla="*/ 190 h 26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13" h="26686">
                  <a:moveTo>
                    <a:pt x="13351" y="190"/>
                  </a:moveTo>
                  <a:cubicBezTo>
                    <a:pt x="18876" y="1428"/>
                    <a:pt x="21734" y="8477"/>
                    <a:pt x="20686" y="15525"/>
                  </a:cubicBezTo>
                  <a:cubicBezTo>
                    <a:pt x="20181" y="21907"/>
                    <a:pt x="14799" y="26793"/>
                    <a:pt x="8399" y="26669"/>
                  </a:cubicBezTo>
                  <a:cubicBezTo>
                    <a:pt x="2112" y="24583"/>
                    <a:pt x="-1384" y="17878"/>
                    <a:pt x="493" y="11525"/>
                  </a:cubicBezTo>
                  <a:cubicBezTo>
                    <a:pt x="1636" y="4190"/>
                    <a:pt x="7827" y="-1143"/>
                    <a:pt x="13351" y="190"/>
                  </a:cubicBezTo>
                  <a:close/>
                </a:path>
              </a:pathLst>
            </a:custGeom>
            <a:solidFill>
              <a:srgbClr val="D58B94"/>
            </a:solidFill>
            <a:ln w="9525" cap="flat">
              <a:noFill/>
              <a:prstDash val="solid"/>
              <a:miter/>
            </a:ln>
          </p:spPr>
          <p:txBody>
            <a:bodyPr rtlCol="0" anchor="ctr"/>
            <a:lstStyle/>
            <a:p>
              <a:endParaRPr lang="en-IN"/>
            </a:p>
          </p:txBody>
        </p:sp>
        <p:sp>
          <p:nvSpPr>
            <p:cNvPr id="3342" name="Freeform: Shape 3341">
              <a:extLst>
                <a:ext uri="{FF2B5EF4-FFF2-40B4-BE49-F238E27FC236}">
                  <a16:creationId xmlns:a16="http://schemas.microsoft.com/office/drawing/2014/main" xmlns="" id="{F67BBBE1-1B14-61E6-D4FC-CA103F373259}"/>
                </a:ext>
              </a:extLst>
            </p:cNvPr>
            <p:cNvSpPr/>
            <p:nvPr/>
          </p:nvSpPr>
          <p:spPr>
            <a:xfrm>
              <a:off x="3712648" y="3376466"/>
              <a:ext cx="11597" cy="14578"/>
            </a:xfrm>
            <a:custGeom>
              <a:avLst/>
              <a:gdLst>
                <a:gd name="connsiteX0" fmla="*/ 6946 w 11597"/>
                <a:gd name="connsiteY0" fmla="*/ 35 h 14578"/>
                <a:gd name="connsiteX1" fmla="*/ 11327 w 11597"/>
                <a:gd name="connsiteY1" fmla="*/ 8132 h 14578"/>
                <a:gd name="connsiteX2" fmla="*/ 4564 w 11597"/>
                <a:gd name="connsiteY2" fmla="*/ 14513 h 14578"/>
                <a:gd name="connsiteX3" fmla="*/ 88 w 11597"/>
                <a:gd name="connsiteY3" fmla="*/ 6512 h 14578"/>
                <a:gd name="connsiteX4" fmla="*/ 6946 w 11597"/>
                <a:gd name="connsiteY4" fmla="*/ 35 h 14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7" h="14578">
                  <a:moveTo>
                    <a:pt x="6946" y="35"/>
                  </a:moveTo>
                  <a:cubicBezTo>
                    <a:pt x="10365" y="1093"/>
                    <a:pt x="12318" y="4693"/>
                    <a:pt x="11327" y="8132"/>
                  </a:cubicBezTo>
                  <a:cubicBezTo>
                    <a:pt x="10660" y="12037"/>
                    <a:pt x="7707" y="14989"/>
                    <a:pt x="4564" y="14513"/>
                  </a:cubicBezTo>
                  <a:cubicBezTo>
                    <a:pt x="1421" y="14037"/>
                    <a:pt x="-484" y="10513"/>
                    <a:pt x="88" y="6512"/>
                  </a:cubicBezTo>
                  <a:cubicBezTo>
                    <a:pt x="659" y="2512"/>
                    <a:pt x="3897" y="-441"/>
                    <a:pt x="6946" y="35"/>
                  </a:cubicBezTo>
                  <a:close/>
                </a:path>
              </a:pathLst>
            </a:custGeom>
            <a:solidFill>
              <a:srgbClr val="D58B94"/>
            </a:solidFill>
            <a:ln w="9525" cap="flat">
              <a:noFill/>
              <a:prstDash val="solid"/>
              <a:miter/>
            </a:ln>
          </p:spPr>
          <p:txBody>
            <a:bodyPr rtlCol="0" anchor="ctr"/>
            <a:lstStyle/>
            <a:p>
              <a:endParaRPr lang="en-IN"/>
            </a:p>
          </p:txBody>
        </p:sp>
        <p:sp>
          <p:nvSpPr>
            <p:cNvPr id="3343" name="Freeform: Shape 3342">
              <a:extLst>
                <a:ext uri="{FF2B5EF4-FFF2-40B4-BE49-F238E27FC236}">
                  <a16:creationId xmlns:a16="http://schemas.microsoft.com/office/drawing/2014/main" xmlns="" id="{58FAD4E3-98FE-1294-33CF-89A5F721E17E}"/>
                </a:ext>
              </a:extLst>
            </p:cNvPr>
            <p:cNvSpPr/>
            <p:nvPr/>
          </p:nvSpPr>
          <p:spPr>
            <a:xfrm>
              <a:off x="3716466" y="3397472"/>
              <a:ext cx="8932" cy="10667"/>
            </a:xfrm>
            <a:custGeom>
              <a:avLst/>
              <a:gdLst>
                <a:gd name="connsiteX0" fmla="*/ 4937 w 8932"/>
                <a:gd name="connsiteY0" fmla="*/ -15 h 10667"/>
                <a:gd name="connsiteX1" fmla="*/ 8843 w 8932"/>
                <a:gd name="connsiteY1" fmla="*/ 5795 h 10667"/>
                <a:gd name="connsiteX2" fmla="*/ 3985 w 8932"/>
                <a:gd name="connsiteY2" fmla="*/ 10653 h 10667"/>
                <a:gd name="connsiteX3" fmla="*/ 80 w 8932"/>
                <a:gd name="connsiteY3" fmla="*/ 4843 h 10667"/>
                <a:gd name="connsiteX4" fmla="*/ 4937 w 8932"/>
                <a:gd name="connsiteY4" fmla="*/ -15 h 10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2" h="10667">
                  <a:moveTo>
                    <a:pt x="4937" y="-15"/>
                  </a:moveTo>
                  <a:cubicBezTo>
                    <a:pt x="7585" y="556"/>
                    <a:pt x="9309" y="3128"/>
                    <a:pt x="8843" y="5795"/>
                  </a:cubicBezTo>
                  <a:cubicBezTo>
                    <a:pt x="8843" y="8481"/>
                    <a:pt x="6671" y="10653"/>
                    <a:pt x="3985" y="10653"/>
                  </a:cubicBezTo>
                  <a:cubicBezTo>
                    <a:pt x="1299" y="10129"/>
                    <a:pt x="-444" y="7529"/>
                    <a:pt x="80" y="4843"/>
                  </a:cubicBezTo>
                  <a:cubicBezTo>
                    <a:pt x="80" y="2157"/>
                    <a:pt x="2251" y="-15"/>
                    <a:pt x="4937" y="-15"/>
                  </a:cubicBezTo>
                  <a:close/>
                </a:path>
              </a:pathLst>
            </a:custGeom>
            <a:solidFill>
              <a:srgbClr val="D58B94"/>
            </a:solidFill>
            <a:ln w="9525" cap="flat">
              <a:noFill/>
              <a:prstDash val="solid"/>
              <a:miter/>
            </a:ln>
          </p:spPr>
          <p:txBody>
            <a:bodyPr rtlCol="0" anchor="ctr"/>
            <a:lstStyle/>
            <a:p>
              <a:endParaRPr lang="en-IN"/>
            </a:p>
          </p:txBody>
        </p:sp>
        <p:sp>
          <p:nvSpPr>
            <p:cNvPr id="3344" name="Freeform: Shape 3343">
              <a:extLst>
                <a:ext uri="{FF2B5EF4-FFF2-40B4-BE49-F238E27FC236}">
                  <a16:creationId xmlns:a16="http://schemas.microsoft.com/office/drawing/2014/main" xmlns="" id="{48BDB6DC-C204-FE3A-4704-EFB68B3CC434}"/>
                </a:ext>
              </a:extLst>
            </p:cNvPr>
            <p:cNvSpPr/>
            <p:nvPr/>
          </p:nvSpPr>
          <p:spPr>
            <a:xfrm>
              <a:off x="3727943" y="3410521"/>
              <a:ext cx="7051" cy="8382"/>
            </a:xfrm>
            <a:custGeom>
              <a:avLst/>
              <a:gdLst>
                <a:gd name="connsiteX0" fmla="*/ 3843 w 7051"/>
                <a:gd name="connsiteY0" fmla="*/ -15 h 8382"/>
                <a:gd name="connsiteX1" fmla="*/ 6986 w 7051"/>
                <a:gd name="connsiteY1" fmla="*/ 4462 h 8382"/>
                <a:gd name="connsiteX2" fmla="*/ 3081 w 7051"/>
                <a:gd name="connsiteY2" fmla="*/ 8367 h 8382"/>
                <a:gd name="connsiteX3" fmla="*/ 157 w 7051"/>
                <a:gd name="connsiteY3" fmla="*/ 3062 h 8382"/>
                <a:gd name="connsiteX4" fmla="*/ 3843 w 7051"/>
                <a:gd name="connsiteY4" fmla="*/ -15 h 8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1" h="8382">
                  <a:moveTo>
                    <a:pt x="3843" y="-15"/>
                  </a:moveTo>
                  <a:cubicBezTo>
                    <a:pt x="5938" y="376"/>
                    <a:pt x="7329" y="2366"/>
                    <a:pt x="6986" y="4462"/>
                  </a:cubicBezTo>
                  <a:cubicBezTo>
                    <a:pt x="6986" y="6614"/>
                    <a:pt x="5233" y="8367"/>
                    <a:pt x="3081" y="8367"/>
                  </a:cubicBezTo>
                  <a:cubicBezTo>
                    <a:pt x="804" y="7710"/>
                    <a:pt x="-501" y="5329"/>
                    <a:pt x="157" y="3062"/>
                  </a:cubicBezTo>
                  <a:cubicBezTo>
                    <a:pt x="642" y="1376"/>
                    <a:pt x="2100" y="156"/>
                    <a:pt x="3843" y="-15"/>
                  </a:cubicBezTo>
                  <a:close/>
                </a:path>
              </a:pathLst>
            </a:custGeom>
            <a:solidFill>
              <a:srgbClr val="D58B94"/>
            </a:solidFill>
            <a:ln w="9525" cap="flat">
              <a:noFill/>
              <a:prstDash val="solid"/>
              <a:miter/>
            </a:ln>
          </p:spPr>
          <p:txBody>
            <a:bodyPr rtlCol="0" anchor="ctr"/>
            <a:lstStyle/>
            <a:p>
              <a:endParaRPr lang="en-IN"/>
            </a:p>
          </p:txBody>
        </p:sp>
        <p:sp>
          <p:nvSpPr>
            <p:cNvPr id="3345" name="Freeform: Shape 3344">
              <a:extLst>
                <a:ext uri="{FF2B5EF4-FFF2-40B4-BE49-F238E27FC236}">
                  <a16:creationId xmlns:a16="http://schemas.microsoft.com/office/drawing/2014/main" xmlns="" id="{D6F15D23-06FE-7F6D-F643-41BCAA7D64FF}"/>
                </a:ext>
              </a:extLst>
            </p:cNvPr>
            <p:cNvSpPr/>
            <p:nvPr/>
          </p:nvSpPr>
          <p:spPr>
            <a:xfrm>
              <a:off x="3728471" y="3394600"/>
              <a:ext cx="8968" cy="10793"/>
            </a:xfrm>
            <a:custGeom>
              <a:avLst/>
              <a:gdLst>
                <a:gd name="connsiteX0" fmla="*/ 7982 w 8968"/>
                <a:gd name="connsiteY0" fmla="*/ 1999 h 10793"/>
                <a:gd name="connsiteX1" fmla="*/ 7315 w 8968"/>
                <a:gd name="connsiteY1" fmla="*/ 9524 h 10793"/>
                <a:gd name="connsiteX2" fmla="*/ 1657 w 8968"/>
                <a:gd name="connsiteY2" fmla="*/ 9686 h 10793"/>
                <a:gd name="connsiteX3" fmla="*/ 934 w 8968"/>
                <a:gd name="connsiteY3" fmla="*/ 8762 h 10793"/>
                <a:gd name="connsiteX4" fmla="*/ 1695 w 8968"/>
                <a:gd name="connsiteY4" fmla="*/ 1142 h 10793"/>
                <a:gd name="connsiteX5" fmla="*/ 7353 w 8968"/>
                <a:gd name="connsiteY5" fmla="*/ 1171 h 10793"/>
                <a:gd name="connsiteX6" fmla="*/ 7982 w 8968"/>
                <a:gd name="connsiteY6" fmla="*/ 1999 h 10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8" h="10793">
                  <a:moveTo>
                    <a:pt x="7982" y="1999"/>
                  </a:moveTo>
                  <a:cubicBezTo>
                    <a:pt x="9496" y="4371"/>
                    <a:pt x="9220" y="7457"/>
                    <a:pt x="7315" y="9524"/>
                  </a:cubicBezTo>
                  <a:cubicBezTo>
                    <a:pt x="5801" y="11134"/>
                    <a:pt x="3267" y="11201"/>
                    <a:pt x="1657" y="9686"/>
                  </a:cubicBezTo>
                  <a:cubicBezTo>
                    <a:pt x="1372" y="9419"/>
                    <a:pt x="1134" y="9105"/>
                    <a:pt x="934" y="8762"/>
                  </a:cubicBezTo>
                  <a:cubicBezTo>
                    <a:pt x="-571" y="6343"/>
                    <a:pt x="-257" y="3219"/>
                    <a:pt x="1695" y="1142"/>
                  </a:cubicBezTo>
                  <a:cubicBezTo>
                    <a:pt x="3267" y="-410"/>
                    <a:pt x="5801" y="-401"/>
                    <a:pt x="7353" y="1171"/>
                  </a:cubicBezTo>
                  <a:cubicBezTo>
                    <a:pt x="7601" y="1418"/>
                    <a:pt x="7810" y="1695"/>
                    <a:pt x="7982" y="1999"/>
                  </a:cubicBezTo>
                  <a:close/>
                </a:path>
              </a:pathLst>
            </a:custGeom>
            <a:solidFill>
              <a:srgbClr val="D58B94"/>
            </a:solidFill>
            <a:ln w="9525" cap="flat">
              <a:noFill/>
              <a:prstDash val="solid"/>
              <a:miter/>
            </a:ln>
          </p:spPr>
          <p:txBody>
            <a:bodyPr rtlCol="0" anchor="ctr"/>
            <a:lstStyle/>
            <a:p>
              <a:endParaRPr lang="en-IN"/>
            </a:p>
          </p:txBody>
        </p:sp>
        <p:sp>
          <p:nvSpPr>
            <p:cNvPr id="3346" name="Freeform: Shape 3345">
              <a:extLst>
                <a:ext uri="{FF2B5EF4-FFF2-40B4-BE49-F238E27FC236}">
                  <a16:creationId xmlns:a16="http://schemas.microsoft.com/office/drawing/2014/main" xmlns="" id="{CD72DF0F-D05C-3A74-3275-29D82337E068}"/>
                </a:ext>
              </a:extLst>
            </p:cNvPr>
            <p:cNvSpPr/>
            <p:nvPr/>
          </p:nvSpPr>
          <p:spPr>
            <a:xfrm>
              <a:off x="3739543" y="3356388"/>
              <a:ext cx="11411" cy="13569"/>
            </a:xfrm>
            <a:custGeom>
              <a:avLst/>
              <a:gdLst>
                <a:gd name="connsiteX0" fmla="*/ 7007 w 11411"/>
                <a:gd name="connsiteY0" fmla="*/ 16 h 13569"/>
                <a:gd name="connsiteX1" fmla="*/ 11198 w 11411"/>
                <a:gd name="connsiteY1" fmla="*/ 7826 h 13569"/>
                <a:gd name="connsiteX2" fmla="*/ 4626 w 11411"/>
                <a:gd name="connsiteY2" fmla="*/ 13541 h 13569"/>
                <a:gd name="connsiteX3" fmla="*/ 244 w 11411"/>
                <a:gd name="connsiteY3" fmla="*/ 5445 h 13569"/>
                <a:gd name="connsiteX4" fmla="*/ 7007 w 11411"/>
                <a:gd name="connsiteY4" fmla="*/ 16 h 13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1" h="13569">
                  <a:moveTo>
                    <a:pt x="7007" y="16"/>
                  </a:moveTo>
                  <a:cubicBezTo>
                    <a:pt x="10217" y="1140"/>
                    <a:pt x="12027" y="4531"/>
                    <a:pt x="11198" y="7826"/>
                  </a:cubicBezTo>
                  <a:cubicBezTo>
                    <a:pt x="10941" y="11208"/>
                    <a:pt x="8017" y="13760"/>
                    <a:pt x="4626" y="13541"/>
                  </a:cubicBezTo>
                  <a:cubicBezTo>
                    <a:pt x="1206" y="12484"/>
                    <a:pt x="-746" y="8884"/>
                    <a:pt x="244" y="5445"/>
                  </a:cubicBezTo>
                  <a:cubicBezTo>
                    <a:pt x="644" y="2092"/>
                    <a:pt x="3654" y="-318"/>
                    <a:pt x="7007" y="16"/>
                  </a:cubicBezTo>
                  <a:close/>
                </a:path>
              </a:pathLst>
            </a:custGeom>
            <a:solidFill>
              <a:srgbClr val="D58B94"/>
            </a:solidFill>
            <a:ln w="9525" cap="flat">
              <a:noFill/>
              <a:prstDash val="solid"/>
              <a:miter/>
            </a:ln>
          </p:spPr>
          <p:txBody>
            <a:bodyPr rtlCol="0" anchor="ctr"/>
            <a:lstStyle/>
            <a:p>
              <a:endParaRPr lang="en-IN"/>
            </a:p>
          </p:txBody>
        </p:sp>
        <p:sp>
          <p:nvSpPr>
            <p:cNvPr id="3347" name="Freeform: Shape 3346">
              <a:extLst>
                <a:ext uri="{FF2B5EF4-FFF2-40B4-BE49-F238E27FC236}">
                  <a16:creationId xmlns:a16="http://schemas.microsoft.com/office/drawing/2014/main" xmlns="" id="{982F6B0D-F955-2B50-6CBD-C3ECEC99E9F7}"/>
                </a:ext>
              </a:extLst>
            </p:cNvPr>
            <p:cNvSpPr/>
            <p:nvPr/>
          </p:nvSpPr>
          <p:spPr>
            <a:xfrm>
              <a:off x="3732185" y="3373563"/>
              <a:ext cx="16667" cy="20288"/>
            </a:xfrm>
            <a:custGeom>
              <a:avLst/>
              <a:gdLst>
                <a:gd name="connsiteX0" fmla="*/ 9888 w 16667"/>
                <a:gd name="connsiteY0" fmla="*/ -14 h 20288"/>
                <a:gd name="connsiteX1" fmla="*/ 16365 w 16667"/>
                <a:gd name="connsiteY1" fmla="*/ 11416 h 20288"/>
                <a:gd name="connsiteX2" fmla="*/ 6840 w 16667"/>
                <a:gd name="connsiteY2" fmla="*/ 20274 h 20288"/>
                <a:gd name="connsiteX3" fmla="*/ 268 w 16667"/>
                <a:gd name="connsiteY3" fmla="*/ 8844 h 20288"/>
                <a:gd name="connsiteX4" fmla="*/ 9888 w 16667"/>
                <a:gd name="connsiteY4" fmla="*/ -14 h 20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7" h="20288">
                  <a:moveTo>
                    <a:pt x="9888" y="-14"/>
                  </a:moveTo>
                  <a:cubicBezTo>
                    <a:pt x="14746" y="1462"/>
                    <a:pt x="17603" y="6491"/>
                    <a:pt x="16365" y="11416"/>
                  </a:cubicBezTo>
                  <a:cubicBezTo>
                    <a:pt x="16013" y="16416"/>
                    <a:pt x="11850" y="20283"/>
                    <a:pt x="6840" y="20274"/>
                  </a:cubicBezTo>
                  <a:cubicBezTo>
                    <a:pt x="1944" y="18845"/>
                    <a:pt x="-961" y="13797"/>
                    <a:pt x="268" y="8844"/>
                  </a:cubicBezTo>
                  <a:cubicBezTo>
                    <a:pt x="620" y="3805"/>
                    <a:pt x="4840" y="-81"/>
                    <a:pt x="9888" y="-14"/>
                  </a:cubicBezTo>
                  <a:close/>
                </a:path>
              </a:pathLst>
            </a:custGeom>
            <a:solidFill>
              <a:srgbClr val="D58B94"/>
            </a:solidFill>
            <a:ln w="9525" cap="flat">
              <a:noFill/>
              <a:prstDash val="solid"/>
              <a:miter/>
            </a:ln>
          </p:spPr>
          <p:txBody>
            <a:bodyPr rtlCol="0" anchor="ctr"/>
            <a:lstStyle/>
            <a:p>
              <a:endParaRPr lang="en-IN"/>
            </a:p>
          </p:txBody>
        </p:sp>
        <p:sp>
          <p:nvSpPr>
            <p:cNvPr id="3348" name="Freeform: Shape 3347">
              <a:extLst>
                <a:ext uri="{FF2B5EF4-FFF2-40B4-BE49-F238E27FC236}">
                  <a16:creationId xmlns:a16="http://schemas.microsoft.com/office/drawing/2014/main" xmlns="" id="{2EE1360B-FE1D-8B98-C0F9-1BAADE5E9401}"/>
                </a:ext>
              </a:extLst>
            </p:cNvPr>
            <p:cNvSpPr/>
            <p:nvPr/>
          </p:nvSpPr>
          <p:spPr>
            <a:xfrm>
              <a:off x="3743307" y="3341907"/>
              <a:ext cx="7638" cy="9294"/>
            </a:xfrm>
            <a:custGeom>
              <a:avLst/>
              <a:gdLst>
                <a:gd name="connsiteX0" fmla="*/ 4958 w 7638"/>
                <a:gd name="connsiteY0" fmla="*/ 115 h 9294"/>
                <a:gd name="connsiteX1" fmla="*/ 7339 w 7638"/>
                <a:gd name="connsiteY1" fmla="*/ 5544 h 9294"/>
                <a:gd name="connsiteX2" fmla="*/ 7339 w 7638"/>
                <a:gd name="connsiteY2" fmla="*/ 5544 h 9294"/>
                <a:gd name="connsiteX3" fmla="*/ 2576 w 7638"/>
                <a:gd name="connsiteY3" fmla="*/ 9259 h 9294"/>
                <a:gd name="connsiteX4" fmla="*/ 290 w 7638"/>
                <a:gd name="connsiteY4" fmla="*/ 3829 h 9294"/>
                <a:gd name="connsiteX5" fmla="*/ 4958 w 7638"/>
                <a:gd name="connsiteY5" fmla="*/ 115 h 9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8" h="9294">
                  <a:moveTo>
                    <a:pt x="4958" y="115"/>
                  </a:moveTo>
                  <a:cubicBezTo>
                    <a:pt x="7110" y="953"/>
                    <a:pt x="8177" y="3382"/>
                    <a:pt x="7339" y="5544"/>
                  </a:cubicBezTo>
                  <a:cubicBezTo>
                    <a:pt x="7339" y="5544"/>
                    <a:pt x="7339" y="5544"/>
                    <a:pt x="7339" y="5544"/>
                  </a:cubicBezTo>
                  <a:cubicBezTo>
                    <a:pt x="6996" y="7849"/>
                    <a:pt x="4900" y="9487"/>
                    <a:pt x="2576" y="9259"/>
                  </a:cubicBezTo>
                  <a:cubicBezTo>
                    <a:pt x="452" y="8382"/>
                    <a:pt x="-567" y="5963"/>
                    <a:pt x="290" y="3829"/>
                  </a:cubicBezTo>
                  <a:cubicBezTo>
                    <a:pt x="957" y="876"/>
                    <a:pt x="3053" y="-457"/>
                    <a:pt x="4958" y="115"/>
                  </a:cubicBezTo>
                  <a:close/>
                </a:path>
              </a:pathLst>
            </a:custGeom>
            <a:solidFill>
              <a:srgbClr val="D58B94"/>
            </a:solidFill>
            <a:ln w="9525" cap="flat">
              <a:noFill/>
              <a:prstDash val="solid"/>
              <a:miter/>
            </a:ln>
          </p:spPr>
          <p:txBody>
            <a:bodyPr rtlCol="0" anchor="ctr"/>
            <a:lstStyle/>
            <a:p>
              <a:endParaRPr lang="en-IN"/>
            </a:p>
          </p:txBody>
        </p:sp>
        <p:sp>
          <p:nvSpPr>
            <p:cNvPr id="3349" name="Freeform: Shape 3348">
              <a:extLst>
                <a:ext uri="{FF2B5EF4-FFF2-40B4-BE49-F238E27FC236}">
                  <a16:creationId xmlns:a16="http://schemas.microsoft.com/office/drawing/2014/main" xmlns="" id="{7874D6D6-F1B2-79C9-41DD-7C4EAC001120}"/>
                </a:ext>
              </a:extLst>
            </p:cNvPr>
            <p:cNvSpPr/>
            <p:nvPr/>
          </p:nvSpPr>
          <p:spPr>
            <a:xfrm>
              <a:off x="3756142" y="3348803"/>
              <a:ext cx="6655" cy="7822"/>
            </a:xfrm>
            <a:custGeom>
              <a:avLst/>
              <a:gdLst>
                <a:gd name="connsiteX0" fmla="*/ 4314 w 6655"/>
                <a:gd name="connsiteY0" fmla="*/ 77 h 7822"/>
                <a:gd name="connsiteX1" fmla="*/ 6429 w 6655"/>
                <a:gd name="connsiteY1" fmla="*/ 4592 h 7822"/>
                <a:gd name="connsiteX2" fmla="*/ 6410 w 6655"/>
                <a:gd name="connsiteY2" fmla="*/ 4648 h 7822"/>
                <a:gd name="connsiteX3" fmla="*/ 2314 w 6655"/>
                <a:gd name="connsiteY3" fmla="*/ 7792 h 7822"/>
                <a:gd name="connsiteX4" fmla="*/ 200 w 6655"/>
                <a:gd name="connsiteY4" fmla="*/ 3277 h 7822"/>
                <a:gd name="connsiteX5" fmla="*/ 218 w 6655"/>
                <a:gd name="connsiteY5" fmla="*/ 3220 h 7822"/>
                <a:gd name="connsiteX6" fmla="*/ 4314 w 6655"/>
                <a:gd name="connsiteY6" fmla="*/ 77 h 7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5" h="7822">
                  <a:moveTo>
                    <a:pt x="4314" y="77"/>
                  </a:moveTo>
                  <a:cubicBezTo>
                    <a:pt x="6143" y="734"/>
                    <a:pt x="7096" y="2753"/>
                    <a:pt x="6429" y="4592"/>
                  </a:cubicBezTo>
                  <a:cubicBezTo>
                    <a:pt x="6429" y="4610"/>
                    <a:pt x="6419" y="4630"/>
                    <a:pt x="6410" y="4648"/>
                  </a:cubicBezTo>
                  <a:cubicBezTo>
                    <a:pt x="6067" y="6601"/>
                    <a:pt x="4286" y="7973"/>
                    <a:pt x="2314" y="7792"/>
                  </a:cubicBezTo>
                  <a:cubicBezTo>
                    <a:pt x="485" y="7135"/>
                    <a:pt x="-467" y="5115"/>
                    <a:pt x="200" y="3277"/>
                  </a:cubicBezTo>
                  <a:cubicBezTo>
                    <a:pt x="200" y="3258"/>
                    <a:pt x="209" y="3239"/>
                    <a:pt x="218" y="3220"/>
                  </a:cubicBezTo>
                  <a:cubicBezTo>
                    <a:pt x="790" y="1029"/>
                    <a:pt x="2695" y="-400"/>
                    <a:pt x="4314" y="77"/>
                  </a:cubicBezTo>
                  <a:close/>
                </a:path>
              </a:pathLst>
            </a:custGeom>
            <a:solidFill>
              <a:srgbClr val="D58B94"/>
            </a:solidFill>
            <a:ln w="9525" cap="flat">
              <a:noFill/>
              <a:prstDash val="solid"/>
              <a:miter/>
            </a:ln>
          </p:spPr>
          <p:txBody>
            <a:bodyPr rtlCol="0" anchor="ctr"/>
            <a:lstStyle/>
            <a:p>
              <a:endParaRPr lang="en-IN"/>
            </a:p>
          </p:txBody>
        </p:sp>
        <p:sp>
          <p:nvSpPr>
            <p:cNvPr id="3350" name="Freeform: Shape 3349">
              <a:extLst>
                <a:ext uri="{FF2B5EF4-FFF2-40B4-BE49-F238E27FC236}">
                  <a16:creationId xmlns:a16="http://schemas.microsoft.com/office/drawing/2014/main" xmlns="" id="{2355F5BA-4E40-A94E-BCDF-2672BFCDAF4D}"/>
                </a:ext>
              </a:extLst>
            </p:cNvPr>
            <p:cNvSpPr/>
            <p:nvPr/>
          </p:nvSpPr>
          <p:spPr>
            <a:xfrm>
              <a:off x="3762309" y="3358658"/>
              <a:ext cx="9835" cy="11500"/>
            </a:xfrm>
            <a:custGeom>
              <a:avLst/>
              <a:gdLst>
                <a:gd name="connsiteX0" fmla="*/ 6053 w 9835"/>
                <a:gd name="connsiteY0" fmla="*/ 32 h 11500"/>
                <a:gd name="connsiteX1" fmla="*/ 9672 w 9835"/>
                <a:gd name="connsiteY1" fmla="*/ 6699 h 11500"/>
                <a:gd name="connsiteX2" fmla="*/ 3862 w 9835"/>
                <a:gd name="connsiteY2" fmla="*/ 11462 h 11500"/>
                <a:gd name="connsiteX3" fmla="*/ 147 w 9835"/>
                <a:gd name="connsiteY3" fmla="*/ 4794 h 11500"/>
                <a:gd name="connsiteX4" fmla="*/ 5796 w 9835"/>
                <a:gd name="connsiteY4" fmla="*/ 3 h 11500"/>
                <a:gd name="connsiteX5" fmla="*/ 6053 w 9835"/>
                <a:gd name="connsiteY5" fmla="*/ 32 h 1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35" h="11500">
                  <a:moveTo>
                    <a:pt x="6053" y="32"/>
                  </a:moveTo>
                  <a:cubicBezTo>
                    <a:pt x="8777" y="1013"/>
                    <a:pt x="10330" y="3880"/>
                    <a:pt x="9672" y="6699"/>
                  </a:cubicBezTo>
                  <a:cubicBezTo>
                    <a:pt x="9367" y="9614"/>
                    <a:pt x="6777" y="11738"/>
                    <a:pt x="3862" y="11462"/>
                  </a:cubicBezTo>
                  <a:cubicBezTo>
                    <a:pt x="1071" y="10547"/>
                    <a:pt x="-548" y="7642"/>
                    <a:pt x="147" y="4794"/>
                  </a:cubicBezTo>
                  <a:cubicBezTo>
                    <a:pt x="385" y="1908"/>
                    <a:pt x="2919" y="-235"/>
                    <a:pt x="5796" y="3"/>
                  </a:cubicBezTo>
                  <a:cubicBezTo>
                    <a:pt x="5881" y="13"/>
                    <a:pt x="5967" y="22"/>
                    <a:pt x="6053" y="32"/>
                  </a:cubicBezTo>
                  <a:close/>
                </a:path>
              </a:pathLst>
            </a:custGeom>
            <a:solidFill>
              <a:srgbClr val="D58B94"/>
            </a:solidFill>
            <a:ln w="9525" cap="flat">
              <a:noFill/>
              <a:prstDash val="solid"/>
              <a:miter/>
            </a:ln>
          </p:spPr>
          <p:txBody>
            <a:bodyPr rtlCol="0" anchor="ctr"/>
            <a:lstStyle/>
            <a:p>
              <a:endParaRPr lang="en-IN"/>
            </a:p>
          </p:txBody>
        </p:sp>
        <p:sp>
          <p:nvSpPr>
            <p:cNvPr id="3351" name="Freeform: Shape 3350">
              <a:extLst>
                <a:ext uri="{FF2B5EF4-FFF2-40B4-BE49-F238E27FC236}">
                  <a16:creationId xmlns:a16="http://schemas.microsoft.com/office/drawing/2014/main" xmlns="" id="{2724D9D5-8DD4-FDF5-16A9-5FC18166EF61}"/>
                </a:ext>
              </a:extLst>
            </p:cNvPr>
            <p:cNvSpPr/>
            <p:nvPr/>
          </p:nvSpPr>
          <p:spPr>
            <a:xfrm>
              <a:off x="3756592" y="3375945"/>
              <a:ext cx="12278" cy="14109"/>
            </a:xfrm>
            <a:custGeom>
              <a:avLst/>
              <a:gdLst>
                <a:gd name="connsiteX0" fmla="*/ 7293 w 12278"/>
                <a:gd name="connsiteY0" fmla="*/ -15 h 14109"/>
                <a:gd name="connsiteX1" fmla="*/ 12065 w 12278"/>
                <a:gd name="connsiteY1" fmla="*/ 7967 h 14109"/>
                <a:gd name="connsiteX2" fmla="*/ 12055 w 12278"/>
                <a:gd name="connsiteY2" fmla="*/ 7986 h 14109"/>
                <a:gd name="connsiteX3" fmla="*/ 4912 w 12278"/>
                <a:gd name="connsiteY3" fmla="*/ 14082 h 14109"/>
                <a:gd name="connsiteX4" fmla="*/ 368 w 12278"/>
                <a:gd name="connsiteY4" fmla="*/ 4910 h 14109"/>
                <a:gd name="connsiteX5" fmla="*/ 7293 w 12278"/>
                <a:gd name="connsiteY5" fmla="*/ -15 h 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78" h="14109">
                  <a:moveTo>
                    <a:pt x="7293" y="-15"/>
                  </a:moveTo>
                  <a:cubicBezTo>
                    <a:pt x="10817" y="871"/>
                    <a:pt x="12951" y="4443"/>
                    <a:pt x="12065" y="7967"/>
                  </a:cubicBezTo>
                  <a:cubicBezTo>
                    <a:pt x="12055" y="7967"/>
                    <a:pt x="12055" y="7977"/>
                    <a:pt x="12055" y="7986"/>
                  </a:cubicBezTo>
                  <a:cubicBezTo>
                    <a:pt x="11703" y="11606"/>
                    <a:pt x="8550" y="14301"/>
                    <a:pt x="4912" y="14082"/>
                  </a:cubicBezTo>
                  <a:cubicBezTo>
                    <a:pt x="1121" y="12806"/>
                    <a:pt x="-908" y="8691"/>
                    <a:pt x="368" y="4910"/>
                  </a:cubicBezTo>
                  <a:cubicBezTo>
                    <a:pt x="1368" y="1947"/>
                    <a:pt x="4169" y="-44"/>
                    <a:pt x="7293" y="-15"/>
                  </a:cubicBezTo>
                  <a:close/>
                </a:path>
              </a:pathLst>
            </a:custGeom>
            <a:solidFill>
              <a:srgbClr val="D58B94"/>
            </a:solidFill>
            <a:ln w="9525" cap="flat">
              <a:noFill/>
              <a:prstDash val="solid"/>
              <a:miter/>
            </a:ln>
          </p:spPr>
          <p:txBody>
            <a:bodyPr rtlCol="0" anchor="ctr"/>
            <a:lstStyle/>
            <a:p>
              <a:endParaRPr lang="en-IN"/>
            </a:p>
          </p:txBody>
        </p:sp>
        <p:sp>
          <p:nvSpPr>
            <p:cNvPr id="3352" name="Freeform: Shape 3351">
              <a:extLst>
                <a:ext uri="{FF2B5EF4-FFF2-40B4-BE49-F238E27FC236}">
                  <a16:creationId xmlns:a16="http://schemas.microsoft.com/office/drawing/2014/main" xmlns="" id="{AA4FAEA3-90D5-DCEF-C4CB-1BEA3A0BFCAD}"/>
                </a:ext>
              </a:extLst>
            </p:cNvPr>
            <p:cNvSpPr/>
            <p:nvPr/>
          </p:nvSpPr>
          <p:spPr>
            <a:xfrm>
              <a:off x="3740759" y="3398138"/>
              <a:ext cx="11962" cy="13813"/>
            </a:xfrm>
            <a:custGeom>
              <a:avLst/>
              <a:gdLst>
                <a:gd name="connsiteX0" fmla="*/ 6648 w 11962"/>
                <a:gd name="connsiteY0" fmla="*/ -14 h 13813"/>
                <a:gd name="connsiteX1" fmla="*/ 11887 w 11962"/>
                <a:gd name="connsiteY1" fmla="*/ 7511 h 13813"/>
                <a:gd name="connsiteX2" fmla="*/ 5314 w 11962"/>
                <a:gd name="connsiteY2" fmla="*/ 13797 h 13813"/>
                <a:gd name="connsiteX3" fmla="*/ 76 w 11962"/>
                <a:gd name="connsiteY3" fmla="*/ 6272 h 13813"/>
                <a:gd name="connsiteX4" fmla="*/ 6553 w 11962"/>
                <a:gd name="connsiteY4" fmla="*/ -14 h 13813"/>
                <a:gd name="connsiteX5" fmla="*/ 6648 w 11962"/>
                <a:gd name="connsiteY5" fmla="*/ -14 h 13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2" h="13813">
                  <a:moveTo>
                    <a:pt x="6648" y="-14"/>
                  </a:moveTo>
                  <a:cubicBezTo>
                    <a:pt x="10087" y="748"/>
                    <a:pt x="12363" y="4025"/>
                    <a:pt x="11887" y="7511"/>
                  </a:cubicBezTo>
                  <a:cubicBezTo>
                    <a:pt x="11782" y="11054"/>
                    <a:pt x="8858" y="13854"/>
                    <a:pt x="5314" y="13797"/>
                  </a:cubicBezTo>
                  <a:cubicBezTo>
                    <a:pt x="1819" y="13121"/>
                    <a:pt x="-505" y="9787"/>
                    <a:pt x="76" y="6272"/>
                  </a:cubicBezTo>
                  <a:cubicBezTo>
                    <a:pt x="123" y="2748"/>
                    <a:pt x="3029" y="-71"/>
                    <a:pt x="6553" y="-14"/>
                  </a:cubicBezTo>
                  <a:cubicBezTo>
                    <a:pt x="6581" y="-14"/>
                    <a:pt x="6619" y="-14"/>
                    <a:pt x="6648" y="-14"/>
                  </a:cubicBezTo>
                  <a:close/>
                </a:path>
              </a:pathLst>
            </a:custGeom>
            <a:solidFill>
              <a:srgbClr val="D58B94"/>
            </a:solidFill>
            <a:ln w="9525" cap="flat">
              <a:noFill/>
              <a:prstDash val="solid"/>
              <a:miter/>
            </a:ln>
          </p:spPr>
          <p:txBody>
            <a:bodyPr rtlCol="0" anchor="ctr"/>
            <a:lstStyle/>
            <a:p>
              <a:endParaRPr lang="en-IN"/>
            </a:p>
          </p:txBody>
        </p:sp>
        <p:sp>
          <p:nvSpPr>
            <p:cNvPr id="3353" name="Freeform: Shape 3352">
              <a:extLst>
                <a:ext uri="{FF2B5EF4-FFF2-40B4-BE49-F238E27FC236}">
                  <a16:creationId xmlns:a16="http://schemas.microsoft.com/office/drawing/2014/main" xmlns="" id="{DA0F2605-9F85-5039-62BB-1BDAB5895DAC}"/>
                </a:ext>
              </a:extLst>
            </p:cNvPr>
            <p:cNvSpPr/>
            <p:nvPr/>
          </p:nvSpPr>
          <p:spPr>
            <a:xfrm>
              <a:off x="3756696" y="3401842"/>
              <a:ext cx="4845" cy="5164"/>
            </a:xfrm>
            <a:custGeom>
              <a:avLst/>
              <a:gdLst>
                <a:gd name="connsiteX0" fmla="*/ 2808 w 4845"/>
                <a:gd name="connsiteY0" fmla="*/ -4 h 5164"/>
                <a:gd name="connsiteX1" fmla="*/ 4808 w 4845"/>
                <a:gd name="connsiteY1" fmla="*/ 2854 h 5164"/>
                <a:gd name="connsiteX2" fmla="*/ 2532 w 4845"/>
                <a:gd name="connsiteY2" fmla="*/ 5149 h 5164"/>
                <a:gd name="connsiteX3" fmla="*/ 2332 w 4845"/>
                <a:gd name="connsiteY3" fmla="*/ 5140 h 5164"/>
                <a:gd name="connsiteX4" fmla="*/ -2 w 4845"/>
                <a:gd name="connsiteY4" fmla="*/ 2330 h 5164"/>
                <a:gd name="connsiteX5" fmla="*/ 2808 w 4845"/>
                <a:gd name="connsiteY5" fmla="*/ -4 h 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5" h="5164">
                  <a:moveTo>
                    <a:pt x="2808" y="-4"/>
                  </a:moveTo>
                  <a:cubicBezTo>
                    <a:pt x="4113" y="282"/>
                    <a:pt x="4989" y="1530"/>
                    <a:pt x="4808" y="2854"/>
                  </a:cubicBezTo>
                  <a:cubicBezTo>
                    <a:pt x="4808" y="4121"/>
                    <a:pt x="3789" y="5140"/>
                    <a:pt x="2532" y="5149"/>
                  </a:cubicBezTo>
                  <a:cubicBezTo>
                    <a:pt x="2465" y="5149"/>
                    <a:pt x="2399" y="5149"/>
                    <a:pt x="2332" y="5140"/>
                  </a:cubicBezTo>
                  <a:cubicBezTo>
                    <a:pt x="913" y="5007"/>
                    <a:pt x="-135" y="3749"/>
                    <a:pt x="-2" y="2330"/>
                  </a:cubicBezTo>
                  <a:cubicBezTo>
                    <a:pt x="132" y="911"/>
                    <a:pt x="1389" y="-137"/>
                    <a:pt x="2808" y="-4"/>
                  </a:cubicBezTo>
                  <a:close/>
                </a:path>
              </a:pathLst>
            </a:custGeom>
            <a:solidFill>
              <a:srgbClr val="D58B94"/>
            </a:solidFill>
            <a:ln w="9525" cap="flat">
              <a:noFill/>
              <a:prstDash val="solid"/>
              <a:miter/>
            </a:ln>
          </p:spPr>
          <p:txBody>
            <a:bodyPr rtlCol="0" anchor="ctr"/>
            <a:lstStyle/>
            <a:p>
              <a:endParaRPr lang="en-IN"/>
            </a:p>
          </p:txBody>
        </p:sp>
        <p:sp>
          <p:nvSpPr>
            <p:cNvPr id="3354" name="Freeform: Shape 3353">
              <a:extLst>
                <a:ext uri="{FF2B5EF4-FFF2-40B4-BE49-F238E27FC236}">
                  <a16:creationId xmlns:a16="http://schemas.microsoft.com/office/drawing/2014/main" xmlns="" id="{F4A0F908-77C1-9AEC-E217-44E569798B34}"/>
                </a:ext>
              </a:extLst>
            </p:cNvPr>
            <p:cNvSpPr/>
            <p:nvPr/>
          </p:nvSpPr>
          <p:spPr>
            <a:xfrm>
              <a:off x="3682786" y="3360744"/>
              <a:ext cx="9413" cy="12858"/>
            </a:xfrm>
            <a:custGeom>
              <a:avLst/>
              <a:gdLst>
                <a:gd name="connsiteX0" fmla="*/ 5757 w 9413"/>
                <a:gd name="connsiteY0" fmla="*/ 42 h 12858"/>
                <a:gd name="connsiteX1" fmla="*/ 9281 w 9413"/>
                <a:gd name="connsiteY1" fmla="*/ 7186 h 12858"/>
                <a:gd name="connsiteX2" fmla="*/ 3661 w 9413"/>
                <a:gd name="connsiteY2" fmla="*/ 12805 h 12858"/>
                <a:gd name="connsiteX3" fmla="*/ 137 w 9413"/>
                <a:gd name="connsiteY3" fmla="*/ 5662 h 12858"/>
                <a:gd name="connsiteX4" fmla="*/ 5757 w 9413"/>
                <a:gd name="connsiteY4" fmla="*/ 42 h 12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3" h="12858">
                  <a:moveTo>
                    <a:pt x="5757" y="42"/>
                  </a:moveTo>
                  <a:cubicBezTo>
                    <a:pt x="8329" y="518"/>
                    <a:pt x="9852" y="3661"/>
                    <a:pt x="9281" y="7186"/>
                  </a:cubicBezTo>
                  <a:cubicBezTo>
                    <a:pt x="8709" y="10710"/>
                    <a:pt x="6233" y="13186"/>
                    <a:pt x="3661" y="12805"/>
                  </a:cubicBezTo>
                  <a:cubicBezTo>
                    <a:pt x="1089" y="12424"/>
                    <a:pt x="-530" y="9186"/>
                    <a:pt x="137" y="5662"/>
                  </a:cubicBezTo>
                  <a:cubicBezTo>
                    <a:pt x="804" y="2137"/>
                    <a:pt x="3280" y="-435"/>
                    <a:pt x="5757" y="42"/>
                  </a:cubicBezTo>
                  <a:close/>
                </a:path>
              </a:pathLst>
            </a:custGeom>
            <a:solidFill>
              <a:srgbClr val="D58B94"/>
            </a:solidFill>
            <a:ln w="9525" cap="flat">
              <a:noFill/>
              <a:prstDash val="solid"/>
              <a:miter/>
            </a:ln>
          </p:spPr>
          <p:txBody>
            <a:bodyPr rtlCol="0" anchor="ctr"/>
            <a:lstStyle/>
            <a:p>
              <a:endParaRPr lang="en-IN"/>
            </a:p>
          </p:txBody>
        </p:sp>
        <p:sp>
          <p:nvSpPr>
            <p:cNvPr id="3355" name="Freeform: Shape 3354">
              <a:extLst>
                <a:ext uri="{FF2B5EF4-FFF2-40B4-BE49-F238E27FC236}">
                  <a16:creationId xmlns:a16="http://schemas.microsoft.com/office/drawing/2014/main" xmlns="" id="{5514E97B-7E23-F75A-9E8A-7E2FB5F445E5}"/>
                </a:ext>
              </a:extLst>
            </p:cNvPr>
            <p:cNvSpPr/>
            <p:nvPr/>
          </p:nvSpPr>
          <p:spPr>
            <a:xfrm>
              <a:off x="3682419" y="3385916"/>
              <a:ext cx="11499" cy="14889"/>
            </a:xfrm>
            <a:custGeom>
              <a:avLst/>
              <a:gdLst>
                <a:gd name="connsiteX0" fmla="*/ 6695 w 11499"/>
                <a:gd name="connsiteY0" fmla="*/ 15 h 14889"/>
                <a:gd name="connsiteX1" fmla="*/ 11458 w 11499"/>
                <a:gd name="connsiteY1" fmla="*/ 8207 h 14889"/>
                <a:gd name="connsiteX2" fmla="*/ 5171 w 11499"/>
                <a:gd name="connsiteY2" fmla="*/ 14874 h 14889"/>
                <a:gd name="connsiteX3" fmla="*/ 123 w 11499"/>
                <a:gd name="connsiteY3" fmla="*/ 6873 h 14889"/>
                <a:gd name="connsiteX4" fmla="*/ 6695 w 11499"/>
                <a:gd name="connsiteY4" fmla="*/ 15 h 14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99" h="14889">
                  <a:moveTo>
                    <a:pt x="6695" y="15"/>
                  </a:moveTo>
                  <a:cubicBezTo>
                    <a:pt x="9839" y="492"/>
                    <a:pt x="11743" y="4302"/>
                    <a:pt x="11458" y="8207"/>
                  </a:cubicBezTo>
                  <a:cubicBezTo>
                    <a:pt x="11515" y="11769"/>
                    <a:pt x="8724" y="14722"/>
                    <a:pt x="5171" y="14874"/>
                  </a:cubicBezTo>
                  <a:cubicBezTo>
                    <a:pt x="1628" y="13979"/>
                    <a:pt x="-601" y="10465"/>
                    <a:pt x="123" y="6873"/>
                  </a:cubicBezTo>
                  <a:cubicBezTo>
                    <a:pt x="218" y="2873"/>
                    <a:pt x="3552" y="-366"/>
                    <a:pt x="6695" y="15"/>
                  </a:cubicBezTo>
                  <a:close/>
                </a:path>
              </a:pathLst>
            </a:custGeom>
            <a:solidFill>
              <a:srgbClr val="D58B94"/>
            </a:solidFill>
            <a:ln w="9525" cap="flat">
              <a:noFill/>
              <a:prstDash val="solid"/>
              <a:miter/>
            </a:ln>
          </p:spPr>
          <p:txBody>
            <a:bodyPr rtlCol="0" anchor="ctr"/>
            <a:lstStyle/>
            <a:p>
              <a:endParaRPr lang="en-IN"/>
            </a:p>
          </p:txBody>
        </p:sp>
        <p:sp>
          <p:nvSpPr>
            <p:cNvPr id="3356" name="Freeform: Shape 3355">
              <a:extLst>
                <a:ext uri="{FF2B5EF4-FFF2-40B4-BE49-F238E27FC236}">
                  <a16:creationId xmlns:a16="http://schemas.microsoft.com/office/drawing/2014/main" xmlns="" id="{8F173B10-0DC8-0580-99FB-201A1D0485C6}"/>
                </a:ext>
              </a:extLst>
            </p:cNvPr>
            <p:cNvSpPr/>
            <p:nvPr/>
          </p:nvSpPr>
          <p:spPr>
            <a:xfrm>
              <a:off x="3778841" y="3389173"/>
              <a:ext cx="8103" cy="8876"/>
            </a:xfrm>
            <a:custGeom>
              <a:avLst/>
              <a:gdLst>
                <a:gd name="connsiteX0" fmla="*/ 4761 w 8103"/>
                <a:gd name="connsiteY0" fmla="*/ -3 h 8876"/>
                <a:gd name="connsiteX1" fmla="*/ 7999 w 8103"/>
                <a:gd name="connsiteY1" fmla="*/ 5045 h 8876"/>
                <a:gd name="connsiteX2" fmla="*/ 3332 w 8103"/>
                <a:gd name="connsiteY2" fmla="*/ 8855 h 8876"/>
                <a:gd name="connsiteX3" fmla="*/ 55 w 8103"/>
                <a:gd name="connsiteY3" fmla="*/ 4073 h 8876"/>
                <a:gd name="connsiteX4" fmla="*/ 93 w 8103"/>
                <a:gd name="connsiteY4" fmla="*/ 3902 h 8876"/>
                <a:gd name="connsiteX5" fmla="*/ 4761 w 8103"/>
                <a:gd name="connsiteY5" fmla="*/ -3 h 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03" h="8876">
                  <a:moveTo>
                    <a:pt x="4761" y="-3"/>
                  </a:moveTo>
                  <a:cubicBezTo>
                    <a:pt x="7037" y="520"/>
                    <a:pt x="8475" y="2759"/>
                    <a:pt x="7999" y="5045"/>
                  </a:cubicBezTo>
                  <a:cubicBezTo>
                    <a:pt x="7656" y="7331"/>
                    <a:pt x="5637" y="8979"/>
                    <a:pt x="3332" y="8855"/>
                  </a:cubicBezTo>
                  <a:cubicBezTo>
                    <a:pt x="1113" y="8436"/>
                    <a:pt x="-354" y="6302"/>
                    <a:pt x="55" y="4073"/>
                  </a:cubicBezTo>
                  <a:cubicBezTo>
                    <a:pt x="65" y="4016"/>
                    <a:pt x="84" y="3959"/>
                    <a:pt x="93" y="3902"/>
                  </a:cubicBezTo>
                  <a:cubicBezTo>
                    <a:pt x="341" y="1559"/>
                    <a:pt x="2408" y="-175"/>
                    <a:pt x="4761" y="-3"/>
                  </a:cubicBezTo>
                  <a:close/>
                </a:path>
              </a:pathLst>
            </a:custGeom>
            <a:solidFill>
              <a:srgbClr val="D58B94"/>
            </a:solidFill>
            <a:ln w="9525" cap="flat">
              <a:noFill/>
              <a:prstDash val="solid"/>
              <a:miter/>
            </a:ln>
          </p:spPr>
          <p:txBody>
            <a:bodyPr rtlCol="0" anchor="ctr"/>
            <a:lstStyle/>
            <a:p>
              <a:endParaRPr lang="en-IN"/>
            </a:p>
          </p:txBody>
        </p:sp>
        <p:sp>
          <p:nvSpPr>
            <p:cNvPr id="3357" name="Freeform: Shape 3356">
              <a:extLst>
                <a:ext uri="{FF2B5EF4-FFF2-40B4-BE49-F238E27FC236}">
                  <a16:creationId xmlns:a16="http://schemas.microsoft.com/office/drawing/2014/main" xmlns="" id="{BBBAF51F-596D-6D3E-B62E-1C5168340754}"/>
                </a:ext>
              </a:extLst>
            </p:cNvPr>
            <p:cNvSpPr/>
            <p:nvPr/>
          </p:nvSpPr>
          <p:spPr>
            <a:xfrm>
              <a:off x="3764302" y="3389077"/>
              <a:ext cx="11760" cy="13165"/>
            </a:xfrm>
            <a:custGeom>
              <a:avLst/>
              <a:gdLst>
                <a:gd name="connsiteX0" fmla="*/ 7012 w 11760"/>
                <a:gd name="connsiteY0" fmla="*/ -2 h 13165"/>
                <a:gd name="connsiteX1" fmla="*/ 11584 w 11760"/>
                <a:gd name="connsiteY1" fmla="*/ 7428 h 13165"/>
                <a:gd name="connsiteX2" fmla="*/ 5012 w 11760"/>
                <a:gd name="connsiteY2" fmla="*/ 13143 h 13165"/>
                <a:gd name="connsiteX3" fmla="*/ 68 w 11760"/>
                <a:gd name="connsiteY3" fmla="*/ 6246 h 13165"/>
                <a:gd name="connsiteX4" fmla="*/ 154 w 11760"/>
                <a:gd name="connsiteY4" fmla="*/ 5808 h 13165"/>
                <a:gd name="connsiteX5" fmla="*/ 7012 w 11760"/>
                <a:gd name="connsiteY5" fmla="*/ -2 h 13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60" h="13165">
                  <a:moveTo>
                    <a:pt x="7012" y="-2"/>
                  </a:moveTo>
                  <a:cubicBezTo>
                    <a:pt x="10317" y="798"/>
                    <a:pt x="12356" y="4113"/>
                    <a:pt x="11584" y="7428"/>
                  </a:cubicBezTo>
                  <a:cubicBezTo>
                    <a:pt x="11279" y="10790"/>
                    <a:pt x="8384" y="13314"/>
                    <a:pt x="5012" y="13143"/>
                  </a:cubicBezTo>
                  <a:cubicBezTo>
                    <a:pt x="1745" y="12609"/>
                    <a:pt x="-475" y="9514"/>
                    <a:pt x="68" y="6246"/>
                  </a:cubicBezTo>
                  <a:cubicBezTo>
                    <a:pt x="88" y="6104"/>
                    <a:pt x="116" y="5951"/>
                    <a:pt x="154" y="5808"/>
                  </a:cubicBezTo>
                  <a:cubicBezTo>
                    <a:pt x="507" y="2341"/>
                    <a:pt x="3536" y="-221"/>
                    <a:pt x="7012" y="-2"/>
                  </a:cubicBezTo>
                  <a:close/>
                </a:path>
              </a:pathLst>
            </a:custGeom>
            <a:solidFill>
              <a:srgbClr val="D58B94"/>
            </a:solidFill>
            <a:ln w="9525" cap="flat">
              <a:noFill/>
              <a:prstDash val="solid"/>
              <a:miter/>
            </a:ln>
          </p:spPr>
          <p:txBody>
            <a:bodyPr rtlCol="0" anchor="ctr"/>
            <a:lstStyle/>
            <a:p>
              <a:endParaRPr lang="en-IN"/>
            </a:p>
          </p:txBody>
        </p:sp>
        <p:sp>
          <p:nvSpPr>
            <p:cNvPr id="3358" name="Freeform: Shape 3357">
              <a:extLst>
                <a:ext uri="{FF2B5EF4-FFF2-40B4-BE49-F238E27FC236}">
                  <a16:creationId xmlns:a16="http://schemas.microsoft.com/office/drawing/2014/main" xmlns="" id="{B421FA8A-0A0B-F53E-F908-DC94126484C3}"/>
                </a:ext>
              </a:extLst>
            </p:cNvPr>
            <p:cNvSpPr/>
            <p:nvPr/>
          </p:nvSpPr>
          <p:spPr>
            <a:xfrm>
              <a:off x="3768724" y="3404421"/>
              <a:ext cx="8256" cy="9054"/>
            </a:xfrm>
            <a:custGeom>
              <a:avLst/>
              <a:gdLst>
                <a:gd name="connsiteX0" fmla="*/ 4496 w 8256"/>
                <a:gd name="connsiteY0" fmla="*/ -11 h 9054"/>
                <a:gd name="connsiteX1" fmla="*/ 8210 w 8256"/>
                <a:gd name="connsiteY1" fmla="*/ 4942 h 9054"/>
                <a:gd name="connsiteX2" fmla="*/ 3734 w 8256"/>
                <a:gd name="connsiteY2" fmla="*/ 9038 h 9054"/>
                <a:gd name="connsiteX3" fmla="*/ 19 w 8256"/>
                <a:gd name="connsiteY3" fmla="*/ 4085 h 9054"/>
                <a:gd name="connsiteX4" fmla="*/ 4486 w 8256"/>
                <a:gd name="connsiteY4" fmla="*/ -11 h 9054"/>
                <a:gd name="connsiteX5" fmla="*/ 4496 w 8256"/>
                <a:gd name="connsiteY5" fmla="*/ -11 h 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56" h="9054">
                  <a:moveTo>
                    <a:pt x="4496" y="-11"/>
                  </a:moveTo>
                  <a:cubicBezTo>
                    <a:pt x="6858" y="380"/>
                    <a:pt x="8496" y="2561"/>
                    <a:pt x="8210" y="4942"/>
                  </a:cubicBezTo>
                  <a:cubicBezTo>
                    <a:pt x="8058" y="7285"/>
                    <a:pt x="6086" y="9095"/>
                    <a:pt x="3734" y="9038"/>
                  </a:cubicBezTo>
                  <a:cubicBezTo>
                    <a:pt x="1371" y="8647"/>
                    <a:pt x="-267" y="6466"/>
                    <a:pt x="19" y="4085"/>
                  </a:cubicBezTo>
                  <a:cubicBezTo>
                    <a:pt x="124" y="1723"/>
                    <a:pt x="2124" y="-115"/>
                    <a:pt x="4486" y="-11"/>
                  </a:cubicBezTo>
                  <a:cubicBezTo>
                    <a:pt x="4486" y="-11"/>
                    <a:pt x="4496" y="-11"/>
                    <a:pt x="4496" y="-11"/>
                  </a:cubicBezTo>
                  <a:close/>
                </a:path>
              </a:pathLst>
            </a:custGeom>
            <a:solidFill>
              <a:srgbClr val="D58B94"/>
            </a:solidFill>
            <a:ln w="9525" cap="flat">
              <a:noFill/>
              <a:prstDash val="solid"/>
              <a:miter/>
            </a:ln>
          </p:spPr>
          <p:txBody>
            <a:bodyPr rtlCol="0" anchor="ctr"/>
            <a:lstStyle/>
            <a:p>
              <a:endParaRPr lang="en-IN"/>
            </a:p>
          </p:txBody>
        </p:sp>
        <p:sp>
          <p:nvSpPr>
            <p:cNvPr id="3359" name="Freeform: Shape 3358">
              <a:extLst>
                <a:ext uri="{FF2B5EF4-FFF2-40B4-BE49-F238E27FC236}">
                  <a16:creationId xmlns:a16="http://schemas.microsoft.com/office/drawing/2014/main" xmlns="" id="{86E62430-31B4-8734-1671-ABAD43B36AA0}"/>
                </a:ext>
              </a:extLst>
            </p:cNvPr>
            <p:cNvSpPr/>
            <p:nvPr/>
          </p:nvSpPr>
          <p:spPr>
            <a:xfrm>
              <a:off x="3668553" y="3438144"/>
              <a:ext cx="318656" cy="141065"/>
            </a:xfrm>
            <a:custGeom>
              <a:avLst/>
              <a:gdLst>
                <a:gd name="connsiteX0" fmla="*/ 312597 w 318656"/>
                <a:gd name="connsiteY0" fmla="*/ 67803 h 141065"/>
                <a:gd name="connsiteX1" fmla="*/ 30943 w 318656"/>
                <a:gd name="connsiteY1" fmla="*/ 141050 h 141065"/>
                <a:gd name="connsiteX2" fmla="*/ 22847 w 318656"/>
                <a:gd name="connsiteY2" fmla="*/ 130001 h 141065"/>
                <a:gd name="connsiteX3" fmla="*/ 15131 w 318656"/>
                <a:gd name="connsiteY3" fmla="*/ 116857 h 141065"/>
                <a:gd name="connsiteX4" fmla="*/ 7416 w 318656"/>
                <a:gd name="connsiteY4" fmla="*/ 99140 h 141065"/>
                <a:gd name="connsiteX5" fmla="*/ -13 w 318656"/>
                <a:gd name="connsiteY5" fmla="*/ 52372 h 141065"/>
                <a:gd name="connsiteX6" fmla="*/ 15322 w 318656"/>
                <a:gd name="connsiteY6" fmla="*/ -15 h 141065"/>
                <a:gd name="connsiteX7" fmla="*/ 309359 w 318656"/>
                <a:gd name="connsiteY7" fmla="*/ 13701 h 141065"/>
                <a:gd name="connsiteX8" fmla="*/ 316312 w 318656"/>
                <a:gd name="connsiteY8" fmla="*/ 30274 h 141065"/>
                <a:gd name="connsiteX9" fmla="*/ 318408 w 318656"/>
                <a:gd name="connsiteY9" fmla="*/ 46848 h 141065"/>
                <a:gd name="connsiteX10" fmla="*/ 316979 w 318656"/>
                <a:gd name="connsiteY10" fmla="*/ 56373 h 141065"/>
                <a:gd name="connsiteX11" fmla="*/ 312597 w 318656"/>
                <a:gd name="connsiteY11" fmla="*/ 67803 h 14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656" h="141065">
                  <a:moveTo>
                    <a:pt x="312597" y="67803"/>
                  </a:moveTo>
                  <a:lnTo>
                    <a:pt x="30943" y="141050"/>
                  </a:lnTo>
                  <a:cubicBezTo>
                    <a:pt x="28047" y="137516"/>
                    <a:pt x="25342" y="133830"/>
                    <a:pt x="22847" y="130001"/>
                  </a:cubicBezTo>
                  <a:cubicBezTo>
                    <a:pt x="20561" y="126382"/>
                    <a:pt x="17894" y="122000"/>
                    <a:pt x="15131" y="116857"/>
                  </a:cubicBezTo>
                  <a:cubicBezTo>
                    <a:pt x="11931" y="111246"/>
                    <a:pt x="9340" y="105303"/>
                    <a:pt x="7416" y="99140"/>
                  </a:cubicBezTo>
                  <a:cubicBezTo>
                    <a:pt x="2644" y="84005"/>
                    <a:pt x="149" y="68241"/>
                    <a:pt x="-13" y="52372"/>
                  </a:cubicBezTo>
                  <a:cubicBezTo>
                    <a:pt x="1073" y="33980"/>
                    <a:pt x="6321" y="16063"/>
                    <a:pt x="15322" y="-15"/>
                  </a:cubicBezTo>
                  <a:lnTo>
                    <a:pt x="309359" y="13701"/>
                  </a:lnTo>
                  <a:cubicBezTo>
                    <a:pt x="312864" y="18654"/>
                    <a:pt x="315236" y="24312"/>
                    <a:pt x="316312" y="30274"/>
                  </a:cubicBezTo>
                  <a:cubicBezTo>
                    <a:pt x="318341" y="35551"/>
                    <a:pt x="319065" y="41238"/>
                    <a:pt x="318408" y="46848"/>
                  </a:cubicBezTo>
                  <a:cubicBezTo>
                    <a:pt x="317741" y="49801"/>
                    <a:pt x="317741" y="53230"/>
                    <a:pt x="316979" y="56373"/>
                  </a:cubicBezTo>
                  <a:cubicBezTo>
                    <a:pt x="316036" y="60364"/>
                    <a:pt x="314559" y="64203"/>
                    <a:pt x="312597" y="6780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360" name="Freeform: Shape 3359">
              <a:extLst>
                <a:ext uri="{FF2B5EF4-FFF2-40B4-BE49-F238E27FC236}">
                  <a16:creationId xmlns:a16="http://schemas.microsoft.com/office/drawing/2014/main" xmlns="" id="{2163A049-DF79-55BF-6523-2CA2C5A5DC59}"/>
                </a:ext>
              </a:extLst>
            </p:cNvPr>
            <p:cNvSpPr/>
            <p:nvPr/>
          </p:nvSpPr>
          <p:spPr>
            <a:xfrm>
              <a:off x="3841241" y="3469611"/>
              <a:ext cx="89037" cy="41577"/>
            </a:xfrm>
            <a:custGeom>
              <a:avLst/>
              <a:gdLst>
                <a:gd name="connsiteX0" fmla="*/ -13 w 89037"/>
                <a:gd name="connsiteY0" fmla="*/ 25572 h 41577"/>
                <a:gd name="connsiteX1" fmla="*/ 11036 w 89037"/>
                <a:gd name="connsiteY1" fmla="*/ 8332 h 41577"/>
                <a:gd name="connsiteX2" fmla="*/ 42754 w 89037"/>
                <a:gd name="connsiteY2" fmla="*/ 521 h 41577"/>
                <a:gd name="connsiteX3" fmla="*/ 79425 w 89037"/>
                <a:gd name="connsiteY3" fmla="*/ 3855 h 41577"/>
                <a:gd name="connsiteX4" fmla="*/ 88950 w 89037"/>
                <a:gd name="connsiteY4" fmla="*/ 14999 h 41577"/>
                <a:gd name="connsiteX5" fmla="*/ 47135 w 89037"/>
                <a:gd name="connsiteY5" fmla="*/ 40145 h 41577"/>
                <a:gd name="connsiteX6" fmla="*/ -13 w 89037"/>
                <a:gd name="connsiteY6" fmla="*/ 25572 h 41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37" h="41577">
                  <a:moveTo>
                    <a:pt x="-13" y="25572"/>
                  </a:moveTo>
                  <a:cubicBezTo>
                    <a:pt x="6" y="18161"/>
                    <a:pt x="4311" y="11446"/>
                    <a:pt x="11036" y="8332"/>
                  </a:cubicBezTo>
                  <a:cubicBezTo>
                    <a:pt x="20866" y="3322"/>
                    <a:pt x="31724" y="655"/>
                    <a:pt x="42754" y="521"/>
                  </a:cubicBezTo>
                  <a:cubicBezTo>
                    <a:pt x="55079" y="-803"/>
                    <a:pt x="67538" y="331"/>
                    <a:pt x="79425" y="3855"/>
                  </a:cubicBezTo>
                  <a:cubicBezTo>
                    <a:pt x="84559" y="5312"/>
                    <a:pt x="88312" y="9704"/>
                    <a:pt x="88950" y="14999"/>
                  </a:cubicBezTo>
                  <a:cubicBezTo>
                    <a:pt x="89998" y="23953"/>
                    <a:pt x="80187" y="33383"/>
                    <a:pt x="47135" y="40145"/>
                  </a:cubicBezTo>
                  <a:cubicBezTo>
                    <a:pt x="22370" y="44622"/>
                    <a:pt x="1511" y="38145"/>
                    <a:pt x="-13" y="2557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361" name="Freeform: Shape 3360">
              <a:extLst>
                <a:ext uri="{FF2B5EF4-FFF2-40B4-BE49-F238E27FC236}">
                  <a16:creationId xmlns:a16="http://schemas.microsoft.com/office/drawing/2014/main" xmlns="" id="{889A0C44-0AF0-CDD9-AF2A-938409C51FB5}"/>
                </a:ext>
              </a:extLst>
            </p:cNvPr>
            <p:cNvSpPr/>
            <p:nvPr/>
          </p:nvSpPr>
          <p:spPr>
            <a:xfrm>
              <a:off x="3674266" y="3471481"/>
              <a:ext cx="11625" cy="17247"/>
            </a:xfrm>
            <a:custGeom>
              <a:avLst/>
              <a:gdLst>
                <a:gd name="connsiteX0" fmla="*/ 5704 w 11625"/>
                <a:gd name="connsiteY0" fmla="*/ -15 h 17247"/>
                <a:gd name="connsiteX1" fmla="*/ 11610 w 11625"/>
                <a:gd name="connsiteY1" fmla="*/ 8367 h 17247"/>
                <a:gd name="connsiteX2" fmla="*/ 5990 w 11625"/>
                <a:gd name="connsiteY2" fmla="*/ 17225 h 17247"/>
                <a:gd name="connsiteX3" fmla="*/ -11 w 11625"/>
                <a:gd name="connsiteY3" fmla="*/ 8843 h 17247"/>
                <a:gd name="connsiteX4" fmla="*/ 5704 w 11625"/>
                <a:gd name="connsiteY4" fmla="*/ -1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5" h="17247">
                  <a:moveTo>
                    <a:pt x="5704" y="-15"/>
                  </a:moveTo>
                  <a:cubicBezTo>
                    <a:pt x="8847" y="-15"/>
                    <a:pt x="11514" y="3700"/>
                    <a:pt x="11610" y="8367"/>
                  </a:cubicBezTo>
                  <a:cubicBezTo>
                    <a:pt x="11705" y="13034"/>
                    <a:pt x="9228" y="17034"/>
                    <a:pt x="5990" y="17225"/>
                  </a:cubicBezTo>
                  <a:cubicBezTo>
                    <a:pt x="2752" y="17416"/>
                    <a:pt x="85" y="13701"/>
                    <a:pt x="-11" y="8843"/>
                  </a:cubicBezTo>
                  <a:cubicBezTo>
                    <a:pt x="-106" y="3985"/>
                    <a:pt x="2466" y="80"/>
                    <a:pt x="5704" y="-15"/>
                  </a:cubicBezTo>
                  <a:close/>
                </a:path>
              </a:pathLst>
            </a:custGeom>
            <a:solidFill>
              <a:srgbClr val="D58B94"/>
            </a:solidFill>
            <a:ln w="9525" cap="flat">
              <a:noFill/>
              <a:prstDash val="solid"/>
              <a:miter/>
            </a:ln>
          </p:spPr>
          <p:txBody>
            <a:bodyPr rtlCol="0" anchor="ctr"/>
            <a:lstStyle/>
            <a:p>
              <a:endParaRPr lang="en-IN"/>
            </a:p>
          </p:txBody>
        </p:sp>
        <p:sp>
          <p:nvSpPr>
            <p:cNvPr id="3362" name="Freeform: Shape 3361">
              <a:extLst>
                <a:ext uri="{FF2B5EF4-FFF2-40B4-BE49-F238E27FC236}">
                  <a16:creationId xmlns:a16="http://schemas.microsoft.com/office/drawing/2014/main" xmlns="" id="{1F8612BD-00B8-9DE2-ACC8-00C004809E68}"/>
                </a:ext>
              </a:extLst>
            </p:cNvPr>
            <p:cNvSpPr/>
            <p:nvPr/>
          </p:nvSpPr>
          <p:spPr>
            <a:xfrm>
              <a:off x="3682746" y="3451953"/>
              <a:ext cx="11810" cy="17243"/>
            </a:xfrm>
            <a:custGeom>
              <a:avLst/>
              <a:gdLst>
                <a:gd name="connsiteX0" fmla="*/ 5892 w 11810"/>
                <a:gd name="connsiteY0" fmla="*/ -13 h 17243"/>
                <a:gd name="connsiteX1" fmla="*/ 11798 w 11810"/>
                <a:gd name="connsiteY1" fmla="*/ 8559 h 17243"/>
                <a:gd name="connsiteX2" fmla="*/ 5987 w 11810"/>
                <a:gd name="connsiteY2" fmla="*/ 17227 h 17243"/>
                <a:gd name="connsiteX3" fmla="*/ -13 w 11810"/>
                <a:gd name="connsiteY3" fmla="*/ 8654 h 17243"/>
                <a:gd name="connsiteX4" fmla="*/ 5892 w 11810"/>
                <a:gd name="connsiteY4" fmla="*/ -13 h 17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0" h="17243">
                  <a:moveTo>
                    <a:pt x="5892" y="-13"/>
                  </a:moveTo>
                  <a:cubicBezTo>
                    <a:pt x="9131" y="-13"/>
                    <a:pt x="11798" y="3892"/>
                    <a:pt x="11798" y="8559"/>
                  </a:cubicBezTo>
                  <a:cubicBezTo>
                    <a:pt x="11798" y="13226"/>
                    <a:pt x="9226" y="17132"/>
                    <a:pt x="5987" y="17227"/>
                  </a:cubicBezTo>
                  <a:cubicBezTo>
                    <a:pt x="2749" y="17322"/>
                    <a:pt x="-13" y="13417"/>
                    <a:pt x="-13" y="8654"/>
                  </a:cubicBezTo>
                  <a:cubicBezTo>
                    <a:pt x="-13" y="3892"/>
                    <a:pt x="2558" y="-108"/>
                    <a:pt x="5892" y="-13"/>
                  </a:cubicBezTo>
                  <a:close/>
                </a:path>
              </a:pathLst>
            </a:custGeom>
            <a:solidFill>
              <a:srgbClr val="D58B94"/>
            </a:solidFill>
            <a:ln w="9525" cap="flat">
              <a:noFill/>
              <a:prstDash val="solid"/>
              <a:miter/>
            </a:ln>
          </p:spPr>
          <p:txBody>
            <a:bodyPr rtlCol="0" anchor="ctr"/>
            <a:lstStyle/>
            <a:p>
              <a:endParaRPr lang="en-IN"/>
            </a:p>
          </p:txBody>
        </p:sp>
        <p:sp>
          <p:nvSpPr>
            <p:cNvPr id="3363" name="Freeform: Shape 3362">
              <a:extLst>
                <a:ext uri="{FF2B5EF4-FFF2-40B4-BE49-F238E27FC236}">
                  <a16:creationId xmlns:a16="http://schemas.microsoft.com/office/drawing/2014/main" xmlns="" id="{96D7B158-D2C6-6306-2345-274F3973681A}"/>
                </a:ext>
              </a:extLst>
            </p:cNvPr>
            <p:cNvSpPr/>
            <p:nvPr/>
          </p:nvSpPr>
          <p:spPr>
            <a:xfrm>
              <a:off x="3692363" y="3469766"/>
              <a:ext cx="11051" cy="15819"/>
            </a:xfrm>
            <a:custGeom>
              <a:avLst/>
              <a:gdLst>
                <a:gd name="connsiteX0" fmla="*/ 5419 w 11051"/>
                <a:gd name="connsiteY0" fmla="*/ -15 h 15819"/>
                <a:gd name="connsiteX1" fmla="*/ 11038 w 11051"/>
                <a:gd name="connsiteY1" fmla="*/ 7700 h 15819"/>
                <a:gd name="connsiteX2" fmla="*/ 5704 w 11051"/>
                <a:gd name="connsiteY2" fmla="*/ 15796 h 15819"/>
                <a:gd name="connsiteX3" fmla="*/ -11 w 11051"/>
                <a:gd name="connsiteY3" fmla="*/ 8177 h 15819"/>
                <a:gd name="connsiteX4" fmla="*/ 5419 w 11051"/>
                <a:gd name="connsiteY4" fmla="*/ -15 h 1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1" h="15819">
                  <a:moveTo>
                    <a:pt x="5419" y="-15"/>
                  </a:moveTo>
                  <a:cubicBezTo>
                    <a:pt x="8467" y="-15"/>
                    <a:pt x="11038" y="3414"/>
                    <a:pt x="11038" y="7700"/>
                  </a:cubicBezTo>
                  <a:cubicBezTo>
                    <a:pt x="11038" y="11987"/>
                    <a:pt x="8752" y="15606"/>
                    <a:pt x="5704" y="15796"/>
                  </a:cubicBezTo>
                  <a:cubicBezTo>
                    <a:pt x="2656" y="15987"/>
                    <a:pt x="85" y="12558"/>
                    <a:pt x="-11" y="8177"/>
                  </a:cubicBezTo>
                  <a:cubicBezTo>
                    <a:pt x="-106" y="3795"/>
                    <a:pt x="2371" y="80"/>
                    <a:pt x="5419" y="-15"/>
                  </a:cubicBezTo>
                  <a:close/>
                </a:path>
              </a:pathLst>
            </a:custGeom>
            <a:solidFill>
              <a:srgbClr val="D58B94"/>
            </a:solidFill>
            <a:ln w="9525" cap="flat">
              <a:noFill/>
              <a:prstDash val="solid"/>
              <a:miter/>
            </a:ln>
          </p:spPr>
          <p:txBody>
            <a:bodyPr rtlCol="0" anchor="ctr"/>
            <a:lstStyle/>
            <a:p>
              <a:endParaRPr lang="en-IN"/>
            </a:p>
          </p:txBody>
        </p:sp>
        <p:sp>
          <p:nvSpPr>
            <p:cNvPr id="3364" name="Freeform: Shape 3363">
              <a:extLst>
                <a:ext uri="{FF2B5EF4-FFF2-40B4-BE49-F238E27FC236}">
                  <a16:creationId xmlns:a16="http://schemas.microsoft.com/office/drawing/2014/main" xmlns="" id="{D16B8EB6-99DC-7777-4220-FFF1134EA188}"/>
                </a:ext>
              </a:extLst>
            </p:cNvPr>
            <p:cNvSpPr/>
            <p:nvPr/>
          </p:nvSpPr>
          <p:spPr>
            <a:xfrm>
              <a:off x="3693237" y="3551607"/>
              <a:ext cx="11554" cy="15128"/>
            </a:xfrm>
            <a:custGeom>
              <a:avLst/>
              <a:gdLst>
                <a:gd name="connsiteX0" fmla="*/ 3974 w 11554"/>
                <a:gd name="connsiteY0" fmla="*/ 60 h 15128"/>
                <a:gd name="connsiteX1" fmla="*/ 11117 w 11554"/>
                <a:gd name="connsiteY1" fmla="*/ 6346 h 15128"/>
                <a:gd name="connsiteX2" fmla="*/ 7403 w 11554"/>
                <a:gd name="connsiteY2" fmla="*/ 15014 h 15128"/>
                <a:gd name="connsiteX3" fmla="*/ 259 w 11554"/>
                <a:gd name="connsiteY3" fmla="*/ 8728 h 15128"/>
                <a:gd name="connsiteX4" fmla="*/ 3974 w 11554"/>
                <a:gd name="connsiteY4" fmla="*/ 60 h 15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4" h="15128">
                  <a:moveTo>
                    <a:pt x="3974" y="60"/>
                  </a:moveTo>
                  <a:cubicBezTo>
                    <a:pt x="7022" y="-512"/>
                    <a:pt x="10165" y="2251"/>
                    <a:pt x="11117" y="6346"/>
                  </a:cubicBezTo>
                  <a:cubicBezTo>
                    <a:pt x="12375" y="9766"/>
                    <a:pt x="10746" y="13566"/>
                    <a:pt x="7403" y="15014"/>
                  </a:cubicBezTo>
                  <a:cubicBezTo>
                    <a:pt x="4450" y="15681"/>
                    <a:pt x="1211" y="12919"/>
                    <a:pt x="259" y="8728"/>
                  </a:cubicBezTo>
                  <a:cubicBezTo>
                    <a:pt x="-694" y="4536"/>
                    <a:pt x="926" y="727"/>
                    <a:pt x="3974" y="60"/>
                  </a:cubicBezTo>
                  <a:close/>
                </a:path>
              </a:pathLst>
            </a:custGeom>
            <a:solidFill>
              <a:srgbClr val="D58B94"/>
            </a:solidFill>
            <a:ln w="9525" cap="flat">
              <a:noFill/>
              <a:prstDash val="solid"/>
              <a:miter/>
            </a:ln>
          </p:spPr>
          <p:txBody>
            <a:bodyPr rtlCol="0" anchor="ctr"/>
            <a:lstStyle/>
            <a:p>
              <a:endParaRPr lang="en-IN"/>
            </a:p>
          </p:txBody>
        </p:sp>
        <p:sp>
          <p:nvSpPr>
            <p:cNvPr id="3365" name="Freeform: Shape 3364">
              <a:extLst>
                <a:ext uri="{FF2B5EF4-FFF2-40B4-BE49-F238E27FC236}">
                  <a16:creationId xmlns:a16="http://schemas.microsoft.com/office/drawing/2014/main" xmlns="" id="{CF269A85-1C9B-D364-4E4F-88A6BB95B30C}"/>
                </a:ext>
              </a:extLst>
            </p:cNvPr>
            <p:cNvSpPr/>
            <p:nvPr/>
          </p:nvSpPr>
          <p:spPr>
            <a:xfrm>
              <a:off x="3690165" y="3494627"/>
              <a:ext cx="14685" cy="20420"/>
            </a:xfrm>
            <a:custGeom>
              <a:avLst/>
              <a:gdLst>
                <a:gd name="connsiteX0" fmla="*/ 6188 w 14685"/>
                <a:gd name="connsiteY0" fmla="*/ -15 h 20420"/>
                <a:gd name="connsiteX1" fmla="*/ 14570 w 14685"/>
                <a:gd name="connsiteY1" fmla="*/ 9510 h 20420"/>
                <a:gd name="connsiteX2" fmla="*/ 8569 w 14685"/>
                <a:gd name="connsiteY2" fmla="*/ 20368 h 20420"/>
                <a:gd name="connsiteX3" fmla="*/ 91 w 14685"/>
                <a:gd name="connsiteY3" fmla="*/ 10843 h 20420"/>
                <a:gd name="connsiteX4" fmla="*/ 6188 w 14685"/>
                <a:gd name="connsiteY4" fmla="*/ -15 h 20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20420">
                  <a:moveTo>
                    <a:pt x="6188" y="-15"/>
                  </a:moveTo>
                  <a:cubicBezTo>
                    <a:pt x="10188" y="-15"/>
                    <a:pt x="13903" y="3890"/>
                    <a:pt x="14570" y="9510"/>
                  </a:cubicBezTo>
                  <a:cubicBezTo>
                    <a:pt x="15236" y="15130"/>
                    <a:pt x="12569" y="19892"/>
                    <a:pt x="8569" y="20368"/>
                  </a:cubicBezTo>
                  <a:cubicBezTo>
                    <a:pt x="4568" y="20845"/>
                    <a:pt x="758" y="16654"/>
                    <a:pt x="91" y="10843"/>
                  </a:cubicBezTo>
                  <a:cubicBezTo>
                    <a:pt x="-575" y="5033"/>
                    <a:pt x="1996" y="556"/>
                    <a:pt x="6188" y="-15"/>
                  </a:cubicBezTo>
                  <a:close/>
                </a:path>
              </a:pathLst>
            </a:custGeom>
            <a:solidFill>
              <a:srgbClr val="D58B94"/>
            </a:solidFill>
            <a:ln w="9525" cap="flat">
              <a:noFill/>
              <a:prstDash val="solid"/>
              <a:miter/>
            </a:ln>
          </p:spPr>
          <p:txBody>
            <a:bodyPr rtlCol="0" anchor="ctr"/>
            <a:lstStyle/>
            <a:p>
              <a:endParaRPr lang="en-IN"/>
            </a:p>
          </p:txBody>
        </p:sp>
        <p:sp>
          <p:nvSpPr>
            <p:cNvPr id="3366" name="Freeform: Shape 3365">
              <a:extLst>
                <a:ext uri="{FF2B5EF4-FFF2-40B4-BE49-F238E27FC236}">
                  <a16:creationId xmlns:a16="http://schemas.microsoft.com/office/drawing/2014/main" xmlns="" id="{FC5691A7-BB93-F2CF-FEC4-8D150A06AAC2}"/>
                </a:ext>
              </a:extLst>
            </p:cNvPr>
            <p:cNvSpPr/>
            <p:nvPr/>
          </p:nvSpPr>
          <p:spPr>
            <a:xfrm>
              <a:off x="3779510" y="3476148"/>
              <a:ext cx="5924" cy="6762"/>
            </a:xfrm>
            <a:custGeom>
              <a:avLst/>
              <a:gdLst>
                <a:gd name="connsiteX0" fmla="*/ 2854 w 5924"/>
                <a:gd name="connsiteY0" fmla="*/ -15 h 6762"/>
                <a:gd name="connsiteX1" fmla="*/ 5911 w 5924"/>
                <a:gd name="connsiteY1" fmla="*/ 3023 h 6762"/>
                <a:gd name="connsiteX2" fmla="*/ 5902 w 5924"/>
                <a:gd name="connsiteY2" fmla="*/ 3223 h 6762"/>
                <a:gd name="connsiteX3" fmla="*/ 3044 w 5924"/>
                <a:gd name="connsiteY3" fmla="*/ 6748 h 6762"/>
                <a:gd name="connsiteX4" fmla="*/ -13 w 5924"/>
                <a:gd name="connsiteY4" fmla="*/ 3709 h 6762"/>
                <a:gd name="connsiteX5" fmla="*/ -4 w 5924"/>
                <a:gd name="connsiteY5" fmla="*/ 3509 h 6762"/>
                <a:gd name="connsiteX6" fmla="*/ 2854 w 5924"/>
                <a:gd name="connsiteY6" fmla="*/ -15 h 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24" h="6762">
                  <a:moveTo>
                    <a:pt x="2854" y="-15"/>
                  </a:moveTo>
                  <a:cubicBezTo>
                    <a:pt x="4540" y="-15"/>
                    <a:pt x="5902" y="1347"/>
                    <a:pt x="5911" y="3023"/>
                  </a:cubicBezTo>
                  <a:cubicBezTo>
                    <a:pt x="5911" y="3090"/>
                    <a:pt x="5902" y="3157"/>
                    <a:pt x="5902" y="3223"/>
                  </a:cubicBezTo>
                  <a:cubicBezTo>
                    <a:pt x="6016" y="4967"/>
                    <a:pt x="4768" y="6500"/>
                    <a:pt x="3044" y="6748"/>
                  </a:cubicBezTo>
                  <a:cubicBezTo>
                    <a:pt x="1358" y="6748"/>
                    <a:pt x="-4" y="5385"/>
                    <a:pt x="-13" y="3709"/>
                  </a:cubicBezTo>
                  <a:cubicBezTo>
                    <a:pt x="-13" y="3643"/>
                    <a:pt x="-4" y="3576"/>
                    <a:pt x="-4" y="3509"/>
                  </a:cubicBezTo>
                  <a:cubicBezTo>
                    <a:pt x="-118" y="1766"/>
                    <a:pt x="1130" y="233"/>
                    <a:pt x="2854" y="-15"/>
                  </a:cubicBezTo>
                  <a:close/>
                </a:path>
              </a:pathLst>
            </a:custGeom>
            <a:solidFill>
              <a:srgbClr val="D58B94"/>
            </a:solidFill>
            <a:ln w="9525" cap="flat">
              <a:noFill/>
              <a:prstDash val="solid"/>
              <a:miter/>
            </a:ln>
          </p:spPr>
          <p:txBody>
            <a:bodyPr rtlCol="0" anchor="ctr"/>
            <a:lstStyle/>
            <a:p>
              <a:endParaRPr lang="en-IN"/>
            </a:p>
          </p:txBody>
        </p:sp>
        <p:sp>
          <p:nvSpPr>
            <p:cNvPr id="3367" name="Freeform: Shape 3366">
              <a:extLst>
                <a:ext uri="{FF2B5EF4-FFF2-40B4-BE49-F238E27FC236}">
                  <a16:creationId xmlns:a16="http://schemas.microsoft.com/office/drawing/2014/main" xmlns="" id="{F0173116-38F2-DA32-8B2B-67AA8DE980B3}"/>
                </a:ext>
              </a:extLst>
            </p:cNvPr>
            <p:cNvSpPr/>
            <p:nvPr/>
          </p:nvSpPr>
          <p:spPr>
            <a:xfrm>
              <a:off x="3768976" y="3492245"/>
              <a:ext cx="5970" cy="6743"/>
            </a:xfrm>
            <a:custGeom>
              <a:avLst/>
              <a:gdLst>
                <a:gd name="connsiteX0" fmla="*/ 2529 w 5970"/>
                <a:gd name="connsiteY0" fmla="*/ -15 h 6743"/>
                <a:gd name="connsiteX1" fmla="*/ 5862 w 5970"/>
                <a:gd name="connsiteY1" fmla="*/ 3033 h 6743"/>
                <a:gd name="connsiteX2" fmla="*/ 3748 w 5970"/>
                <a:gd name="connsiteY2" fmla="*/ 6633 h 6743"/>
                <a:gd name="connsiteX3" fmla="*/ 147 w 5970"/>
                <a:gd name="connsiteY3" fmla="*/ 4509 h 6743"/>
                <a:gd name="connsiteX4" fmla="*/ 52 w 5970"/>
                <a:gd name="connsiteY4" fmla="*/ 3700 h 6743"/>
                <a:gd name="connsiteX5" fmla="*/ 2500 w 5970"/>
                <a:gd name="connsiteY5" fmla="*/ -5 h 6743"/>
                <a:gd name="connsiteX6" fmla="*/ 2529 w 5970"/>
                <a:gd name="connsiteY6" fmla="*/ -15 h 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0" h="6743">
                  <a:moveTo>
                    <a:pt x="2529" y="-15"/>
                  </a:moveTo>
                  <a:cubicBezTo>
                    <a:pt x="4262" y="-25"/>
                    <a:pt x="5710" y="1299"/>
                    <a:pt x="5862" y="3033"/>
                  </a:cubicBezTo>
                  <a:cubicBezTo>
                    <a:pt x="6272" y="4614"/>
                    <a:pt x="5319" y="6224"/>
                    <a:pt x="3748" y="6633"/>
                  </a:cubicBezTo>
                  <a:cubicBezTo>
                    <a:pt x="2167" y="7043"/>
                    <a:pt x="557" y="6090"/>
                    <a:pt x="147" y="4509"/>
                  </a:cubicBezTo>
                  <a:cubicBezTo>
                    <a:pt x="81" y="4252"/>
                    <a:pt x="43" y="3976"/>
                    <a:pt x="52" y="3700"/>
                  </a:cubicBezTo>
                  <a:cubicBezTo>
                    <a:pt x="-300" y="1995"/>
                    <a:pt x="805" y="337"/>
                    <a:pt x="2500" y="-5"/>
                  </a:cubicBezTo>
                  <a:cubicBezTo>
                    <a:pt x="2510" y="-15"/>
                    <a:pt x="2519" y="-15"/>
                    <a:pt x="2529" y="-15"/>
                  </a:cubicBezTo>
                  <a:close/>
                </a:path>
              </a:pathLst>
            </a:custGeom>
            <a:solidFill>
              <a:srgbClr val="D58B94"/>
            </a:solidFill>
            <a:ln w="9525" cap="flat">
              <a:noFill/>
              <a:prstDash val="solid"/>
              <a:miter/>
            </a:ln>
          </p:spPr>
          <p:txBody>
            <a:bodyPr rtlCol="0" anchor="ctr"/>
            <a:lstStyle/>
            <a:p>
              <a:endParaRPr lang="en-IN"/>
            </a:p>
          </p:txBody>
        </p:sp>
        <p:sp>
          <p:nvSpPr>
            <p:cNvPr id="3368" name="Freeform: Shape 3367">
              <a:extLst>
                <a:ext uri="{FF2B5EF4-FFF2-40B4-BE49-F238E27FC236}">
                  <a16:creationId xmlns:a16="http://schemas.microsoft.com/office/drawing/2014/main" xmlns="" id="{95AAF09C-13AF-2A7E-9F6F-BB1F1CE1BE5C}"/>
                </a:ext>
              </a:extLst>
            </p:cNvPr>
            <p:cNvSpPr/>
            <p:nvPr/>
          </p:nvSpPr>
          <p:spPr>
            <a:xfrm>
              <a:off x="3764265" y="3470814"/>
              <a:ext cx="6326" cy="7619"/>
            </a:xfrm>
            <a:custGeom>
              <a:avLst/>
              <a:gdLst>
                <a:gd name="connsiteX0" fmla="*/ 3144 w 6326"/>
                <a:gd name="connsiteY0" fmla="*/ -15 h 7619"/>
                <a:gd name="connsiteX1" fmla="*/ 6288 w 6326"/>
                <a:gd name="connsiteY1" fmla="*/ 3681 h 7619"/>
                <a:gd name="connsiteX2" fmla="*/ 6288 w 6326"/>
                <a:gd name="connsiteY2" fmla="*/ 3700 h 7619"/>
                <a:gd name="connsiteX3" fmla="*/ 3240 w 6326"/>
                <a:gd name="connsiteY3" fmla="*/ 7605 h 7619"/>
                <a:gd name="connsiteX4" fmla="*/ -8 w 6326"/>
                <a:gd name="connsiteY4" fmla="*/ 4186 h 7619"/>
                <a:gd name="connsiteX5" fmla="*/ 1 w 6326"/>
                <a:gd name="connsiteY5" fmla="*/ 3985 h 7619"/>
                <a:gd name="connsiteX6" fmla="*/ 3144 w 6326"/>
                <a:gd name="connsiteY6" fmla="*/ -15 h 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26" h="7619">
                  <a:moveTo>
                    <a:pt x="3144" y="-15"/>
                  </a:moveTo>
                  <a:cubicBezTo>
                    <a:pt x="5030" y="137"/>
                    <a:pt x="6440" y="1785"/>
                    <a:pt x="6288" y="3681"/>
                  </a:cubicBezTo>
                  <a:cubicBezTo>
                    <a:pt x="6288" y="3681"/>
                    <a:pt x="6288" y="3690"/>
                    <a:pt x="6288" y="3700"/>
                  </a:cubicBezTo>
                  <a:cubicBezTo>
                    <a:pt x="6516" y="5614"/>
                    <a:pt x="5154" y="7357"/>
                    <a:pt x="3240" y="7605"/>
                  </a:cubicBezTo>
                  <a:cubicBezTo>
                    <a:pt x="1401" y="7557"/>
                    <a:pt x="-56" y="6033"/>
                    <a:pt x="-8" y="4186"/>
                  </a:cubicBezTo>
                  <a:cubicBezTo>
                    <a:pt x="-8" y="4119"/>
                    <a:pt x="-8" y="4052"/>
                    <a:pt x="1" y="3985"/>
                  </a:cubicBezTo>
                  <a:cubicBezTo>
                    <a:pt x="-170" y="2033"/>
                    <a:pt x="1201" y="280"/>
                    <a:pt x="3144" y="-15"/>
                  </a:cubicBezTo>
                  <a:close/>
                </a:path>
              </a:pathLst>
            </a:custGeom>
            <a:solidFill>
              <a:srgbClr val="D58B94"/>
            </a:solidFill>
            <a:ln w="9525" cap="flat">
              <a:noFill/>
              <a:prstDash val="solid"/>
              <a:miter/>
            </a:ln>
          </p:spPr>
          <p:txBody>
            <a:bodyPr rtlCol="0" anchor="ctr"/>
            <a:lstStyle/>
            <a:p>
              <a:endParaRPr lang="en-IN"/>
            </a:p>
          </p:txBody>
        </p:sp>
        <p:sp>
          <p:nvSpPr>
            <p:cNvPr id="3369" name="Freeform: Shape 3368">
              <a:extLst>
                <a:ext uri="{FF2B5EF4-FFF2-40B4-BE49-F238E27FC236}">
                  <a16:creationId xmlns:a16="http://schemas.microsoft.com/office/drawing/2014/main" xmlns="" id="{40F3D551-EDA4-B900-B7F9-B702515FD84E}"/>
                </a:ext>
              </a:extLst>
            </p:cNvPr>
            <p:cNvSpPr/>
            <p:nvPr/>
          </p:nvSpPr>
          <p:spPr>
            <a:xfrm>
              <a:off x="3700898" y="3525107"/>
              <a:ext cx="10558" cy="14169"/>
            </a:xfrm>
            <a:custGeom>
              <a:avLst/>
              <a:gdLst>
                <a:gd name="connsiteX0" fmla="*/ 4313 w 10558"/>
                <a:gd name="connsiteY0" fmla="*/ -15 h 14169"/>
                <a:gd name="connsiteX1" fmla="*/ 10314 w 10558"/>
                <a:gd name="connsiteY1" fmla="*/ 6176 h 14169"/>
                <a:gd name="connsiteX2" fmla="*/ 6218 w 10558"/>
                <a:gd name="connsiteY2" fmla="*/ 14082 h 14169"/>
                <a:gd name="connsiteX3" fmla="*/ 217 w 10558"/>
                <a:gd name="connsiteY3" fmla="*/ 7891 h 14169"/>
                <a:gd name="connsiteX4" fmla="*/ 4313 w 10558"/>
                <a:gd name="connsiteY4" fmla="*/ -15 h 14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8" h="14169">
                  <a:moveTo>
                    <a:pt x="4313" y="-15"/>
                  </a:moveTo>
                  <a:cubicBezTo>
                    <a:pt x="7171" y="-15"/>
                    <a:pt x="9838" y="2366"/>
                    <a:pt x="10314" y="6176"/>
                  </a:cubicBezTo>
                  <a:cubicBezTo>
                    <a:pt x="11209" y="9472"/>
                    <a:pt x="9428" y="12910"/>
                    <a:pt x="6218" y="14082"/>
                  </a:cubicBezTo>
                  <a:cubicBezTo>
                    <a:pt x="3456" y="14653"/>
                    <a:pt x="694" y="11796"/>
                    <a:pt x="217" y="7891"/>
                  </a:cubicBezTo>
                  <a:cubicBezTo>
                    <a:pt x="-678" y="4595"/>
                    <a:pt x="1103" y="1156"/>
                    <a:pt x="4313" y="-15"/>
                  </a:cubicBezTo>
                  <a:close/>
                </a:path>
              </a:pathLst>
            </a:custGeom>
            <a:solidFill>
              <a:srgbClr val="D58B94"/>
            </a:solidFill>
            <a:ln w="9525" cap="flat">
              <a:noFill/>
              <a:prstDash val="solid"/>
              <a:miter/>
            </a:ln>
          </p:spPr>
          <p:txBody>
            <a:bodyPr rtlCol="0" anchor="ctr"/>
            <a:lstStyle/>
            <a:p>
              <a:endParaRPr lang="en-IN"/>
            </a:p>
          </p:txBody>
        </p:sp>
        <p:sp>
          <p:nvSpPr>
            <p:cNvPr id="3370" name="Freeform: Shape 3369">
              <a:extLst>
                <a:ext uri="{FF2B5EF4-FFF2-40B4-BE49-F238E27FC236}">
                  <a16:creationId xmlns:a16="http://schemas.microsoft.com/office/drawing/2014/main" xmlns="" id="{238032C3-1C8F-1175-F1FC-7936219640F4}"/>
                </a:ext>
              </a:extLst>
            </p:cNvPr>
            <p:cNvSpPr/>
            <p:nvPr/>
          </p:nvSpPr>
          <p:spPr>
            <a:xfrm>
              <a:off x="3707496" y="3542098"/>
              <a:ext cx="10437" cy="13094"/>
            </a:xfrm>
            <a:custGeom>
              <a:avLst/>
              <a:gdLst>
                <a:gd name="connsiteX0" fmla="*/ 3716 w 10437"/>
                <a:gd name="connsiteY0" fmla="*/ 44 h 13094"/>
                <a:gd name="connsiteX1" fmla="*/ 10098 w 10437"/>
                <a:gd name="connsiteY1" fmla="*/ 5568 h 13094"/>
                <a:gd name="connsiteX2" fmla="*/ 6669 w 10437"/>
                <a:gd name="connsiteY2" fmla="*/ 12998 h 13094"/>
                <a:gd name="connsiteX3" fmla="*/ 382 w 10437"/>
                <a:gd name="connsiteY3" fmla="*/ 7568 h 13094"/>
                <a:gd name="connsiteX4" fmla="*/ 3697 w 10437"/>
                <a:gd name="connsiteY4" fmla="*/ 53 h 13094"/>
                <a:gd name="connsiteX5" fmla="*/ 3716 w 10437"/>
                <a:gd name="connsiteY5" fmla="*/ 44 h 1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37" h="13094">
                  <a:moveTo>
                    <a:pt x="3716" y="44"/>
                  </a:moveTo>
                  <a:cubicBezTo>
                    <a:pt x="6478" y="-433"/>
                    <a:pt x="9240" y="2044"/>
                    <a:pt x="10098" y="5568"/>
                  </a:cubicBezTo>
                  <a:cubicBezTo>
                    <a:pt x="11136" y="8559"/>
                    <a:pt x="9621" y="11845"/>
                    <a:pt x="6669" y="12998"/>
                  </a:cubicBezTo>
                  <a:cubicBezTo>
                    <a:pt x="4002" y="13569"/>
                    <a:pt x="1144" y="11093"/>
                    <a:pt x="382" y="7568"/>
                  </a:cubicBezTo>
                  <a:cubicBezTo>
                    <a:pt x="-780" y="4578"/>
                    <a:pt x="706" y="1215"/>
                    <a:pt x="3697" y="53"/>
                  </a:cubicBezTo>
                  <a:cubicBezTo>
                    <a:pt x="3706" y="44"/>
                    <a:pt x="3706" y="44"/>
                    <a:pt x="3716" y="44"/>
                  </a:cubicBezTo>
                  <a:close/>
                </a:path>
              </a:pathLst>
            </a:custGeom>
            <a:solidFill>
              <a:srgbClr val="D58B94"/>
            </a:solidFill>
            <a:ln w="9525" cap="flat">
              <a:noFill/>
              <a:prstDash val="solid"/>
              <a:miter/>
            </a:ln>
          </p:spPr>
          <p:txBody>
            <a:bodyPr rtlCol="0" anchor="ctr"/>
            <a:lstStyle/>
            <a:p>
              <a:endParaRPr lang="en-IN"/>
            </a:p>
          </p:txBody>
        </p:sp>
        <p:sp>
          <p:nvSpPr>
            <p:cNvPr id="3371" name="Freeform: Shape 3370">
              <a:extLst>
                <a:ext uri="{FF2B5EF4-FFF2-40B4-BE49-F238E27FC236}">
                  <a16:creationId xmlns:a16="http://schemas.microsoft.com/office/drawing/2014/main" xmlns="" id="{A15F17D6-67BC-4090-EE94-1C985F60A9EB}"/>
                </a:ext>
              </a:extLst>
            </p:cNvPr>
            <p:cNvSpPr/>
            <p:nvPr/>
          </p:nvSpPr>
          <p:spPr>
            <a:xfrm>
              <a:off x="3703224" y="3450046"/>
              <a:ext cx="4952" cy="6862"/>
            </a:xfrm>
            <a:custGeom>
              <a:avLst/>
              <a:gdLst>
                <a:gd name="connsiteX0" fmla="*/ 2463 w 4952"/>
                <a:gd name="connsiteY0" fmla="*/ -11 h 6862"/>
                <a:gd name="connsiteX1" fmla="*/ 4940 w 4952"/>
                <a:gd name="connsiteY1" fmla="*/ 3418 h 6862"/>
                <a:gd name="connsiteX2" fmla="*/ 2463 w 4952"/>
                <a:gd name="connsiteY2" fmla="*/ 6847 h 6862"/>
                <a:gd name="connsiteX3" fmla="*/ -13 w 4952"/>
                <a:gd name="connsiteY3" fmla="*/ 3323 h 6862"/>
                <a:gd name="connsiteX4" fmla="*/ 2463 w 4952"/>
                <a:gd name="connsiteY4" fmla="*/ -11 h 6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2" h="6862">
                  <a:moveTo>
                    <a:pt x="2463" y="-11"/>
                  </a:moveTo>
                  <a:cubicBezTo>
                    <a:pt x="3797" y="-11"/>
                    <a:pt x="4940" y="1513"/>
                    <a:pt x="4940" y="3418"/>
                  </a:cubicBezTo>
                  <a:cubicBezTo>
                    <a:pt x="4940" y="5323"/>
                    <a:pt x="3797" y="6847"/>
                    <a:pt x="2463" y="6847"/>
                  </a:cubicBezTo>
                  <a:cubicBezTo>
                    <a:pt x="1130" y="6847"/>
                    <a:pt x="-13" y="5228"/>
                    <a:pt x="-13" y="3323"/>
                  </a:cubicBezTo>
                  <a:cubicBezTo>
                    <a:pt x="-13" y="1418"/>
                    <a:pt x="1130" y="-106"/>
                    <a:pt x="2463" y="-11"/>
                  </a:cubicBezTo>
                  <a:close/>
                </a:path>
              </a:pathLst>
            </a:custGeom>
            <a:solidFill>
              <a:srgbClr val="D58B94"/>
            </a:solidFill>
            <a:ln w="9525" cap="flat">
              <a:noFill/>
              <a:prstDash val="solid"/>
              <a:miter/>
            </a:ln>
          </p:spPr>
          <p:txBody>
            <a:bodyPr rtlCol="0" anchor="ctr"/>
            <a:lstStyle/>
            <a:p>
              <a:endParaRPr lang="en-IN"/>
            </a:p>
          </p:txBody>
        </p:sp>
        <p:sp>
          <p:nvSpPr>
            <p:cNvPr id="3372" name="Freeform: Shape 3371">
              <a:extLst>
                <a:ext uri="{FF2B5EF4-FFF2-40B4-BE49-F238E27FC236}">
                  <a16:creationId xmlns:a16="http://schemas.microsoft.com/office/drawing/2014/main" xmlns="" id="{7FD441D3-7556-EC4E-B031-BF3595E15782}"/>
                </a:ext>
              </a:extLst>
            </p:cNvPr>
            <p:cNvSpPr/>
            <p:nvPr/>
          </p:nvSpPr>
          <p:spPr>
            <a:xfrm>
              <a:off x="3713699" y="3454239"/>
              <a:ext cx="14148" cy="19051"/>
            </a:xfrm>
            <a:custGeom>
              <a:avLst/>
              <a:gdLst>
                <a:gd name="connsiteX0" fmla="*/ 7037 w 14148"/>
                <a:gd name="connsiteY0" fmla="*/ -13 h 19051"/>
                <a:gd name="connsiteX1" fmla="*/ 14086 w 14148"/>
                <a:gd name="connsiteY1" fmla="*/ 9512 h 19051"/>
                <a:gd name="connsiteX2" fmla="*/ 7133 w 14148"/>
                <a:gd name="connsiteY2" fmla="*/ 19037 h 19051"/>
                <a:gd name="connsiteX3" fmla="*/ -11 w 14148"/>
                <a:gd name="connsiteY3" fmla="*/ 9512 h 19051"/>
                <a:gd name="connsiteX4" fmla="*/ 7037 w 14148"/>
                <a:gd name="connsiteY4" fmla="*/ -13 h 19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8" h="19051">
                  <a:moveTo>
                    <a:pt x="7037" y="-13"/>
                  </a:moveTo>
                  <a:cubicBezTo>
                    <a:pt x="11505" y="853"/>
                    <a:pt x="14562" y="4987"/>
                    <a:pt x="14086" y="9512"/>
                  </a:cubicBezTo>
                  <a:cubicBezTo>
                    <a:pt x="14086" y="14655"/>
                    <a:pt x="11038" y="19037"/>
                    <a:pt x="7133" y="19037"/>
                  </a:cubicBezTo>
                  <a:cubicBezTo>
                    <a:pt x="3227" y="19037"/>
                    <a:pt x="84" y="15036"/>
                    <a:pt x="-11" y="9512"/>
                  </a:cubicBezTo>
                  <a:cubicBezTo>
                    <a:pt x="-106" y="3987"/>
                    <a:pt x="2656" y="-109"/>
                    <a:pt x="7037" y="-13"/>
                  </a:cubicBezTo>
                  <a:close/>
                </a:path>
              </a:pathLst>
            </a:custGeom>
            <a:solidFill>
              <a:srgbClr val="D58B94"/>
            </a:solidFill>
            <a:ln w="9525" cap="flat">
              <a:noFill/>
              <a:prstDash val="solid"/>
              <a:miter/>
            </a:ln>
          </p:spPr>
          <p:txBody>
            <a:bodyPr rtlCol="0" anchor="ctr"/>
            <a:lstStyle/>
            <a:p>
              <a:endParaRPr lang="en-IN"/>
            </a:p>
          </p:txBody>
        </p:sp>
        <p:sp>
          <p:nvSpPr>
            <p:cNvPr id="3373" name="Freeform: Shape 3372">
              <a:extLst>
                <a:ext uri="{FF2B5EF4-FFF2-40B4-BE49-F238E27FC236}">
                  <a16:creationId xmlns:a16="http://schemas.microsoft.com/office/drawing/2014/main" xmlns="" id="{0278413F-22E8-69B5-3D03-70129FED6BBD}"/>
                </a:ext>
              </a:extLst>
            </p:cNvPr>
            <p:cNvSpPr/>
            <p:nvPr/>
          </p:nvSpPr>
          <p:spPr>
            <a:xfrm>
              <a:off x="3703977" y="3478244"/>
              <a:ext cx="21066" cy="27674"/>
            </a:xfrm>
            <a:custGeom>
              <a:avLst/>
              <a:gdLst>
                <a:gd name="connsiteX0" fmla="*/ 9711 w 21066"/>
                <a:gd name="connsiteY0" fmla="*/ -15 h 27674"/>
                <a:gd name="connsiteX1" fmla="*/ 20760 w 21066"/>
                <a:gd name="connsiteY1" fmla="*/ 13129 h 27674"/>
                <a:gd name="connsiteX2" fmla="*/ 12092 w 21066"/>
                <a:gd name="connsiteY2" fmla="*/ 27607 h 27674"/>
                <a:gd name="connsiteX3" fmla="*/ 281 w 21066"/>
                <a:gd name="connsiteY3" fmla="*/ 14749 h 27674"/>
                <a:gd name="connsiteX4" fmla="*/ 9701 w 21066"/>
                <a:gd name="connsiteY4" fmla="*/ -15 h 27674"/>
                <a:gd name="connsiteX5" fmla="*/ 9711 w 21066"/>
                <a:gd name="connsiteY5" fmla="*/ -15 h 2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66" h="27674">
                  <a:moveTo>
                    <a:pt x="9711" y="-15"/>
                  </a:moveTo>
                  <a:cubicBezTo>
                    <a:pt x="15616" y="-15"/>
                    <a:pt x="19712" y="5795"/>
                    <a:pt x="20760" y="13129"/>
                  </a:cubicBezTo>
                  <a:cubicBezTo>
                    <a:pt x="22170" y="19492"/>
                    <a:pt x="18360" y="25845"/>
                    <a:pt x="12092" y="27607"/>
                  </a:cubicBezTo>
                  <a:cubicBezTo>
                    <a:pt x="6473" y="28274"/>
                    <a:pt x="1138" y="22464"/>
                    <a:pt x="281" y="14749"/>
                  </a:cubicBezTo>
                  <a:cubicBezTo>
                    <a:pt x="-1195" y="8072"/>
                    <a:pt x="3025" y="1461"/>
                    <a:pt x="9701" y="-15"/>
                  </a:cubicBezTo>
                  <a:cubicBezTo>
                    <a:pt x="9701" y="-15"/>
                    <a:pt x="9711" y="-15"/>
                    <a:pt x="9711" y="-15"/>
                  </a:cubicBezTo>
                  <a:close/>
                </a:path>
              </a:pathLst>
            </a:custGeom>
            <a:solidFill>
              <a:srgbClr val="D58B94"/>
            </a:solidFill>
            <a:ln w="9525" cap="flat">
              <a:noFill/>
              <a:prstDash val="solid"/>
              <a:miter/>
            </a:ln>
          </p:spPr>
          <p:txBody>
            <a:bodyPr rtlCol="0" anchor="ctr"/>
            <a:lstStyle/>
            <a:p>
              <a:endParaRPr lang="en-IN"/>
            </a:p>
          </p:txBody>
        </p:sp>
        <p:sp>
          <p:nvSpPr>
            <p:cNvPr id="3374" name="Freeform: Shape 3373">
              <a:extLst>
                <a:ext uri="{FF2B5EF4-FFF2-40B4-BE49-F238E27FC236}">
                  <a16:creationId xmlns:a16="http://schemas.microsoft.com/office/drawing/2014/main" xmlns="" id="{1307F33F-7C5D-8BCD-DAA5-CED3156515FB}"/>
                </a:ext>
              </a:extLst>
            </p:cNvPr>
            <p:cNvSpPr/>
            <p:nvPr/>
          </p:nvSpPr>
          <p:spPr>
            <a:xfrm>
              <a:off x="3711173" y="3509867"/>
              <a:ext cx="11684" cy="15118"/>
            </a:xfrm>
            <a:custGeom>
              <a:avLst/>
              <a:gdLst>
                <a:gd name="connsiteX0" fmla="*/ 4896 w 11684"/>
                <a:gd name="connsiteY0" fmla="*/ -15 h 15118"/>
                <a:gd name="connsiteX1" fmla="*/ 11469 w 11684"/>
                <a:gd name="connsiteY1" fmla="*/ 6748 h 15118"/>
                <a:gd name="connsiteX2" fmla="*/ 6801 w 11684"/>
                <a:gd name="connsiteY2" fmla="*/ 15034 h 15118"/>
                <a:gd name="connsiteX3" fmla="*/ 229 w 11684"/>
                <a:gd name="connsiteY3" fmla="*/ 8272 h 15118"/>
                <a:gd name="connsiteX4" fmla="*/ 4896 w 11684"/>
                <a:gd name="connsiteY4" fmla="*/ -15 h 15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4" h="15118">
                  <a:moveTo>
                    <a:pt x="4896" y="-15"/>
                  </a:moveTo>
                  <a:cubicBezTo>
                    <a:pt x="8040" y="-15"/>
                    <a:pt x="10897" y="2652"/>
                    <a:pt x="11469" y="6748"/>
                  </a:cubicBezTo>
                  <a:cubicBezTo>
                    <a:pt x="12345" y="10310"/>
                    <a:pt x="10297" y="13939"/>
                    <a:pt x="6801" y="15034"/>
                  </a:cubicBezTo>
                  <a:cubicBezTo>
                    <a:pt x="3753" y="15606"/>
                    <a:pt x="800" y="12558"/>
                    <a:pt x="229" y="8272"/>
                  </a:cubicBezTo>
                  <a:cubicBezTo>
                    <a:pt x="-752" y="4700"/>
                    <a:pt x="1334" y="1004"/>
                    <a:pt x="4896" y="-15"/>
                  </a:cubicBezTo>
                  <a:close/>
                </a:path>
              </a:pathLst>
            </a:custGeom>
            <a:solidFill>
              <a:srgbClr val="D58B94"/>
            </a:solidFill>
            <a:ln w="9525" cap="flat">
              <a:noFill/>
              <a:prstDash val="solid"/>
              <a:miter/>
            </a:ln>
          </p:spPr>
          <p:txBody>
            <a:bodyPr rtlCol="0" anchor="ctr"/>
            <a:lstStyle/>
            <a:p>
              <a:endParaRPr lang="en-IN"/>
            </a:p>
          </p:txBody>
        </p:sp>
        <p:sp>
          <p:nvSpPr>
            <p:cNvPr id="3375" name="Freeform: Shape 3374">
              <a:extLst>
                <a:ext uri="{FF2B5EF4-FFF2-40B4-BE49-F238E27FC236}">
                  <a16:creationId xmlns:a16="http://schemas.microsoft.com/office/drawing/2014/main" xmlns="" id="{5A5F983D-83B0-FA49-1FED-4E1E45C065D5}"/>
                </a:ext>
              </a:extLst>
            </p:cNvPr>
            <p:cNvSpPr/>
            <p:nvPr/>
          </p:nvSpPr>
          <p:spPr>
            <a:xfrm>
              <a:off x="3719989" y="3530378"/>
              <a:ext cx="9132" cy="11407"/>
            </a:xfrm>
            <a:custGeom>
              <a:avLst/>
              <a:gdLst>
                <a:gd name="connsiteX0" fmla="*/ 3701 w 9132"/>
                <a:gd name="connsiteY0" fmla="*/ 48 h 11407"/>
                <a:gd name="connsiteX1" fmla="*/ 8845 w 9132"/>
                <a:gd name="connsiteY1" fmla="*/ 5001 h 11407"/>
                <a:gd name="connsiteX2" fmla="*/ 5797 w 9132"/>
                <a:gd name="connsiteY2" fmla="*/ 11383 h 11407"/>
                <a:gd name="connsiteX3" fmla="*/ 177 w 9132"/>
                <a:gd name="connsiteY3" fmla="*/ 6620 h 11407"/>
                <a:gd name="connsiteX4" fmla="*/ 3701 w 9132"/>
                <a:gd name="connsiteY4" fmla="*/ 48 h 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2" h="11407">
                  <a:moveTo>
                    <a:pt x="3701" y="48"/>
                  </a:moveTo>
                  <a:cubicBezTo>
                    <a:pt x="6082" y="-429"/>
                    <a:pt x="8368" y="1858"/>
                    <a:pt x="8845" y="5001"/>
                  </a:cubicBezTo>
                  <a:cubicBezTo>
                    <a:pt x="9740" y="7601"/>
                    <a:pt x="8378" y="10439"/>
                    <a:pt x="5797" y="11383"/>
                  </a:cubicBezTo>
                  <a:cubicBezTo>
                    <a:pt x="2948" y="11554"/>
                    <a:pt x="481" y="9458"/>
                    <a:pt x="177" y="6620"/>
                  </a:cubicBezTo>
                  <a:cubicBezTo>
                    <a:pt x="-576" y="3839"/>
                    <a:pt x="967" y="962"/>
                    <a:pt x="3701" y="48"/>
                  </a:cubicBezTo>
                  <a:close/>
                </a:path>
              </a:pathLst>
            </a:custGeom>
            <a:solidFill>
              <a:srgbClr val="D58B94"/>
            </a:solidFill>
            <a:ln w="9525" cap="flat">
              <a:noFill/>
              <a:prstDash val="solid"/>
              <a:miter/>
            </a:ln>
          </p:spPr>
          <p:txBody>
            <a:bodyPr rtlCol="0" anchor="ctr"/>
            <a:lstStyle/>
            <a:p>
              <a:endParaRPr lang="en-IN"/>
            </a:p>
          </p:txBody>
        </p:sp>
        <p:sp>
          <p:nvSpPr>
            <p:cNvPr id="3376" name="Freeform: Shape 3375">
              <a:extLst>
                <a:ext uri="{FF2B5EF4-FFF2-40B4-BE49-F238E27FC236}">
                  <a16:creationId xmlns:a16="http://schemas.microsoft.com/office/drawing/2014/main" xmlns="" id="{CC3F24DC-D80F-54E3-E3A7-ED48EAE7DF23}"/>
                </a:ext>
              </a:extLst>
            </p:cNvPr>
            <p:cNvSpPr/>
            <p:nvPr/>
          </p:nvSpPr>
          <p:spPr>
            <a:xfrm>
              <a:off x="3734608" y="3540725"/>
              <a:ext cx="7399" cy="8845"/>
            </a:xfrm>
            <a:custGeom>
              <a:avLst/>
              <a:gdLst>
                <a:gd name="connsiteX0" fmla="*/ 2702 w 7399"/>
                <a:gd name="connsiteY0" fmla="*/ -12 h 8845"/>
                <a:gd name="connsiteX1" fmla="*/ 7179 w 7399"/>
                <a:gd name="connsiteY1" fmla="*/ 3702 h 8845"/>
                <a:gd name="connsiteX2" fmla="*/ 4702 w 7399"/>
                <a:gd name="connsiteY2" fmla="*/ 8751 h 8845"/>
                <a:gd name="connsiteX3" fmla="*/ 226 w 7399"/>
                <a:gd name="connsiteY3" fmla="*/ 5131 h 8845"/>
                <a:gd name="connsiteX4" fmla="*/ 2635 w 7399"/>
                <a:gd name="connsiteY4" fmla="*/ 16 h 8845"/>
                <a:gd name="connsiteX5" fmla="*/ 2702 w 7399"/>
                <a:gd name="connsiteY5" fmla="*/ -12 h 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9" h="8845">
                  <a:moveTo>
                    <a:pt x="2702" y="-12"/>
                  </a:moveTo>
                  <a:cubicBezTo>
                    <a:pt x="4921" y="-89"/>
                    <a:pt x="6845" y="1512"/>
                    <a:pt x="7179" y="3702"/>
                  </a:cubicBezTo>
                  <a:cubicBezTo>
                    <a:pt x="7874" y="5779"/>
                    <a:pt x="6769" y="8027"/>
                    <a:pt x="4702" y="8751"/>
                  </a:cubicBezTo>
                  <a:cubicBezTo>
                    <a:pt x="2797" y="9227"/>
                    <a:pt x="797" y="7512"/>
                    <a:pt x="226" y="5131"/>
                  </a:cubicBezTo>
                  <a:cubicBezTo>
                    <a:pt x="-527" y="3055"/>
                    <a:pt x="559" y="759"/>
                    <a:pt x="2635" y="16"/>
                  </a:cubicBezTo>
                  <a:cubicBezTo>
                    <a:pt x="2654" y="7"/>
                    <a:pt x="2683" y="-3"/>
                    <a:pt x="2702" y="-12"/>
                  </a:cubicBezTo>
                  <a:close/>
                </a:path>
              </a:pathLst>
            </a:custGeom>
            <a:solidFill>
              <a:srgbClr val="D58B94"/>
            </a:solidFill>
            <a:ln w="9525" cap="flat">
              <a:noFill/>
              <a:prstDash val="solid"/>
              <a:miter/>
            </a:ln>
          </p:spPr>
          <p:txBody>
            <a:bodyPr rtlCol="0" anchor="ctr"/>
            <a:lstStyle/>
            <a:p>
              <a:endParaRPr lang="en-IN"/>
            </a:p>
          </p:txBody>
        </p:sp>
        <p:sp>
          <p:nvSpPr>
            <p:cNvPr id="3377" name="Freeform: Shape 3376">
              <a:extLst>
                <a:ext uri="{FF2B5EF4-FFF2-40B4-BE49-F238E27FC236}">
                  <a16:creationId xmlns:a16="http://schemas.microsoft.com/office/drawing/2014/main" xmlns="" id="{0E4C0669-C1A8-D91F-4EE4-19ABD77D668B}"/>
                </a:ext>
              </a:extLst>
            </p:cNvPr>
            <p:cNvSpPr/>
            <p:nvPr/>
          </p:nvSpPr>
          <p:spPr>
            <a:xfrm>
              <a:off x="3730920" y="3523878"/>
              <a:ext cx="9049" cy="11591"/>
            </a:xfrm>
            <a:custGeom>
              <a:avLst/>
              <a:gdLst>
                <a:gd name="connsiteX0" fmla="*/ 7057 w 9049"/>
                <a:gd name="connsiteY0" fmla="*/ 1213 h 11591"/>
                <a:gd name="connsiteX1" fmla="*/ 8200 w 9049"/>
                <a:gd name="connsiteY1" fmla="*/ 9309 h 11591"/>
                <a:gd name="connsiteX2" fmla="*/ 3018 w 9049"/>
                <a:gd name="connsiteY2" fmla="*/ 11215 h 11591"/>
                <a:gd name="connsiteX3" fmla="*/ 1914 w 9049"/>
                <a:gd name="connsiteY3" fmla="*/ 10452 h 11591"/>
                <a:gd name="connsiteX4" fmla="*/ 771 w 9049"/>
                <a:gd name="connsiteY4" fmla="*/ 2261 h 11591"/>
                <a:gd name="connsiteX5" fmla="*/ 5790 w 9049"/>
                <a:gd name="connsiteY5" fmla="*/ 309 h 11591"/>
                <a:gd name="connsiteX6" fmla="*/ 7057 w 9049"/>
                <a:gd name="connsiteY6" fmla="*/ 1213 h 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9" h="11591">
                  <a:moveTo>
                    <a:pt x="7057" y="1213"/>
                  </a:moveTo>
                  <a:cubicBezTo>
                    <a:pt x="9181" y="3366"/>
                    <a:pt x="9648" y="6652"/>
                    <a:pt x="8200" y="9309"/>
                  </a:cubicBezTo>
                  <a:cubicBezTo>
                    <a:pt x="7295" y="11272"/>
                    <a:pt x="4971" y="12119"/>
                    <a:pt x="3018" y="11215"/>
                  </a:cubicBezTo>
                  <a:cubicBezTo>
                    <a:pt x="2609" y="11024"/>
                    <a:pt x="2237" y="10767"/>
                    <a:pt x="1914" y="10452"/>
                  </a:cubicBezTo>
                  <a:cubicBezTo>
                    <a:pt x="-144" y="8233"/>
                    <a:pt x="-601" y="4966"/>
                    <a:pt x="771" y="2261"/>
                  </a:cubicBezTo>
                  <a:cubicBezTo>
                    <a:pt x="1619" y="337"/>
                    <a:pt x="3866" y="-539"/>
                    <a:pt x="5790" y="309"/>
                  </a:cubicBezTo>
                  <a:cubicBezTo>
                    <a:pt x="6276" y="518"/>
                    <a:pt x="6705" y="832"/>
                    <a:pt x="7057" y="1213"/>
                  </a:cubicBezTo>
                  <a:close/>
                </a:path>
              </a:pathLst>
            </a:custGeom>
            <a:solidFill>
              <a:srgbClr val="D58B94"/>
            </a:solidFill>
            <a:ln w="9525" cap="flat">
              <a:noFill/>
              <a:prstDash val="solid"/>
              <a:miter/>
            </a:ln>
          </p:spPr>
          <p:txBody>
            <a:bodyPr rtlCol="0" anchor="ctr"/>
            <a:lstStyle/>
            <a:p>
              <a:endParaRPr lang="en-IN"/>
            </a:p>
          </p:txBody>
        </p:sp>
        <p:sp>
          <p:nvSpPr>
            <p:cNvPr id="3378" name="Freeform: Shape 3377">
              <a:extLst>
                <a:ext uri="{FF2B5EF4-FFF2-40B4-BE49-F238E27FC236}">
                  <a16:creationId xmlns:a16="http://schemas.microsoft.com/office/drawing/2014/main" xmlns="" id="{0A78F8D1-53AE-FEA2-13A8-4A497E120DDF}"/>
                </a:ext>
              </a:extLst>
            </p:cNvPr>
            <p:cNvSpPr/>
            <p:nvPr/>
          </p:nvSpPr>
          <p:spPr>
            <a:xfrm>
              <a:off x="3731366" y="3482435"/>
              <a:ext cx="11261" cy="14097"/>
            </a:xfrm>
            <a:custGeom>
              <a:avLst/>
              <a:gdLst>
                <a:gd name="connsiteX0" fmla="*/ 5087 w 11261"/>
                <a:gd name="connsiteY0" fmla="*/ -15 h 14097"/>
                <a:gd name="connsiteX1" fmla="*/ 11087 w 11261"/>
                <a:gd name="connsiteY1" fmla="*/ 6652 h 14097"/>
                <a:gd name="connsiteX2" fmla="*/ 6449 w 11261"/>
                <a:gd name="connsiteY2" fmla="*/ 14072 h 14097"/>
                <a:gd name="connsiteX3" fmla="*/ 6420 w 11261"/>
                <a:gd name="connsiteY3" fmla="*/ 14082 h 14097"/>
                <a:gd name="connsiteX4" fmla="*/ 134 w 11261"/>
                <a:gd name="connsiteY4" fmla="*/ 7510 h 14097"/>
                <a:gd name="connsiteX5" fmla="*/ 4925 w 11261"/>
                <a:gd name="connsiteY5" fmla="*/ 23 h 14097"/>
                <a:gd name="connsiteX6" fmla="*/ 5087 w 11261"/>
                <a:gd name="connsiteY6" fmla="*/ -15 h 14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61" h="14097">
                  <a:moveTo>
                    <a:pt x="5087" y="-15"/>
                  </a:moveTo>
                  <a:cubicBezTo>
                    <a:pt x="8135" y="-15"/>
                    <a:pt x="10516" y="2842"/>
                    <a:pt x="11087" y="6652"/>
                  </a:cubicBezTo>
                  <a:cubicBezTo>
                    <a:pt x="11859" y="9986"/>
                    <a:pt x="9773" y="13310"/>
                    <a:pt x="6449" y="14072"/>
                  </a:cubicBezTo>
                  <a:cubicBezTo>
                    <a:pt x="6439" y="14082"/>
                    <a:pt x="6430" y="14082"/>
                    <a:pt x="6420" y="14082"/>
                  </a:cubicBezTo>
                  <a:cubicBezTo>
                    <a:pt x="2905" y="13929"/>
                    <a:pt x="134" y="11034"/>
                    <a:pt x="134" y="7510"/>
                  </a:cubicBezTo>
                  <a:cubicBezTo>
                    <a:pt x="-609" y="4119"/>
                    <a:pt x="1534" y="766"/>
                    <a:pt x="4925" y="23"/>
                  </a:cubicBezTo>
                  <a:cubicBezTo>
                    <a:pt x="4972" y="4"/>
                    <a:pt x="5030" y="-5"/>
                    <a:pt x="5087" y="-15"/>
                  </a:cubicBezTo>
                  <a:close/>
                </a:path>
              </a:pathLst>
            </a:custGeom>
            <a:solidFill>
              <a:srgbClr val="D58B94"/>
            </a:solidFill>
            <a:ln w="9525" cap="flat">
              <a:noFill/>
              <a:prstDash val="solid"/>
              <a:miter/>
            </a:ln>
          </p:spPr>
          <p:txBody>
            <a:bodyPr rtlCol="0" anchor="ctr"/>
            <a:lstStyle/>
            <a:p>
              <a:endParaRPr lang="en-IN"/>
            </a:p>
          </p:txBody>
        </p:sp>
        <p:sp>
          <p:nvSpPr>
            <p:cNvPr id="3379" name="Freeform: Shape 3378">
              <a:extLst>
                <a:ext uri="{FF2B5EF4-FFF2-40B4-BE49-F238E27FC236}">
                  <a16:creationId xmlns:a16="http://schemas.microsoft.com/office/drawing/2014/main" xmlns="" id="{7FFB9523-0268-B91E-FAB6-60A50AE9E753}"/>
                </a:ext>
              </a:extLst>
            </p:cNvPr>
            <p:cNvSpPr/>
            <p:nvPr/>
          </p:nvSpPr>
          <p:spPr>
            <a:xfrm>
              <a:off x="3729609" y="3500723"/>
              <a:ext cx="16954" cy="21120"/>
            </a:xfrm>
            <a:custGeom>
              <a:avLst/>
              <a:gdLst>
                <a:gd name="connsiteX0" fmla="*/ 7130 w 16954"/>
                <a:gd name="connsiteY0" fmla="*/ -15 h 21120"/>
                <a:gd name="connsiteX1" fmla="*/ 16655 w 16954"/>
                <a:gd name="connsiteY1" fmla="*/ 9510 h 21120"/>
                <a:gd name="connsiteX2" fmla="*/ 9797 w 16954"/>
                <a:gd name="connsiteY2" fmla="*/ 21035 h 21120"/>
                <a:gd name="connsiteX3" fmla="*/ 272 w 16954"/>
                <a:gd name="connsiteY3" fmla="*/ 11510 h 21120"/>
                <a:gd name="connsiteX4" fmla="*/ 7130 w 16954"/>
                <a:gd name="connsiteY4" fmla="*/ -15 h 21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 h="21120">
                  <a:moveTo>
                    <a:pt x="7130" y="-15"/>
                  </a:moveTo>
                  <a:cubicBezTo>
                    <a:pt x="12388" y="-15"/>
                    <a:pt x="16655" y="4252"/>
                    <a:pt x="16655" y="9510"/>
                  </a:cubicBezTo>
                  <a:cubicBezTo>
                    <a:pt x="17922" y="14587"/>
                    <a:pt x="14855" y="19731"/>
                    <a:pt x="9797" y="21035"/>
                  </a:cubicBezTo>
                  <a:cubicBezTo>
                    <a:pt x="5320" y="21702"/>
                    <a:pt x="1034" y="17511"/>
                    <a:pt x="272" y="11510"/>
                  </a:cubicBezTo>
                  <a:cubicBezTo>
                    <a:pt x="-995" y="6433"/>
                    <a:pt x="2072" y="1290"/>
                    <a:pt x="7130" y="-15"/>
                  </a:cubicBezTo>
                  <a:close/>
                </a:path>
              </a:pathLst>
            </a:custGeom>
            <a:solidFill>
              <a:srgbClr val="D58B94"/>
            </a:solidFill>
            <a:ln w="9525" cap="flat">
              <a:noFill/>
              <a:prstDash val="solid"/>
              <a:miter/>
            </a:ln>
          </p:spPr>
          <p:txBody>
            <a:bodyPr rtlCol="0" anchor="ctr"/>
            <a:lstStyle/>
            <a:p>
              <a:endParaRPr lang="en-IN"/>
            </a:p>
          </p:txBody>
        </p:sp>
        <p:sp>
          <p:nvSpPr>
            <p:cNvPr id="3380" name="Freeform: Shape 3379">
              <a:extLst>
                <a:ext uri="{FF2B5EF4-FFF2-40B4-BE49-F238E27FC236}">
                  <a16:creationId xmlns:a16="http://schemas.microsoft.com/office/drawing/2014/main" xmlns="" id="{D4ACB870-2C8E-D76E-F74D-988AA8023723}"/>
                </a:ext>
              </a:extLst>
            </p:cNvPr>
            <p:cNvSpPr/>
            <p:nvPr/>
          </p:nvSpPr>
          <p:spPr>
            <a:xfrm>
              <a:off x="3730800" y="3468147"/>
              <a:ext cx="7310" cy="9429"/>
            </a:xfrm>
            <a:custGeom>
              <a:avLst/>
              <a:gdLst>
                <a:gd name="connsiteX0" fmla="*/ 3558 w 7310"/>
                <a:gd name="connsiteY0" fmla="*/ -15 h 9429"/>
                <a:gd name="connsiteX1" fmla="*/ 7273 w 7310"/>
                <a:gd name="connsiteY1" fmla="*/ 4557 h 9429"/>
                <a:gd name="connsiteX2" fmla="*/ 3653 w 7310"/>
                <a:gd name="connsiteY2" fmla="*/ 9415 h 9429"/>
                <a:gd name="connsiteX3" fmla="*/ 34 w 7310"/>
                <a:gd name="connsiteY3" fmla="*/ 4843 h 9429"/>
                <a:gd name="connsiteX4" fmla="*/ 3558 w 7310"/>
                <a:gd name="connsiteY4" fmla="*/ -15 h 9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0" h="9429">
                  <a:moveTo>
                    <a:pt x="3558" y="-15"/>
                  </a:moveTo>
                  <a:cubicBezTo>
                    <a:pt x="5558" y="-15"/>
                    <a:pt x="7178" y="1985"/>
                    <a:pt x="7273" y="4557"/>
                  </a:cubicBezTo>
                  <a:cubicBezTo>
                    <a:pt x="7511" y="6871"/>
                    <a:pt x="5939" y="8986"/>
                    <a:pt x="3653" y="9415"/>
                  </a:cubicBezTo>
                  <a:cubicBezTo>
                    <a:pt x="1653" y="9415"/>
                    <a:pt x="34" y="7414"/>
                    <a:pt x="34" y="4843"/>
                  </a:cubicBezTo>
                  <a:cubicBezTo>
                    <a:pt x="-309" y="2538"/>
                    <a:pt x="1253" y="375"/>
                    <a:pt x="3558" y="-15"/>
                  </a:cubicBezTo>
                  <a:close/>
                </a:path>
              </a:pathLst>
            </a:custGeom>
            <a:solidFill>
              <a:srgbClr val="D58B94"/>
            </a:solidFill>
            <a:ln w="9525" cap="flat">
              <a:noFill/>
              <a:prstDash val="solid"/>
              <a:miter/>
            </a:ln>
          </p:spPr>
          <p:txBody>
            <a:bodyPr rtlCol="0" anchor="ctr"/>
            <a:lstStyle/>
            <a:p>
              <a:endParaRPr lang="en-IN"/>
            </a:p>
          </p:txBody>
        </p:sp>
        <p:sp>
          <p:nvSpPr>
            <p:cNvPr id="3381" name="Freeform: Shape 3380">
              <a:extLst>
                <a:ext uri="{FF2B5EF4-FFF2-40B4-BE49-F238E27FC236}">
                  <a16:creationId xmlns:a16="http://schemas.microsoft.com/office/drawing/2014/main" xmlns="" id="{72850CF6-A724-0990-6700-5FEF77383F02}"/>
                </a:ext>
              </a:extLst>
            </p:cNvPr>
            <p:cNvSpPr/>
            <p:nvPr/>
          </p:nvSpPr>
          <p:spPr>
            <a:xfrm>
              <a:off x="3744823" y="3471481"/>
              <a:ext cx="6332" cy="8000"/>
            </a:xfrm>
            <a:custGeom>
              <a:avLst/>
              <a:gdLst>
                <a:gd name="connsiteX0" fmla="*/ 3060 w 6332"/>
                <a:gd name="connsiteY0" fmla="*/ -15 h 8000"/>
                <a:gd name="connsiteX1" fmla="*/ 6308 w 6332"/>
                <a:gd name="connsiteY1" fmla="*/ 3766 h 8000"/>
                <a:gd name="connsiteX2" fmla="*/ 6299 w 6332"/>
                <a:gd name="connsiteY2" fmla="*/ 3890 h 8000"/>
                <a:gd name="connsiteX3" fmla="*/ 3251 w 6332"/>
                <a:gd name="connsiteY3" fmla="*/ 7986 h 8000"/>
                <a:gd name="connsiteX4" fmla="*/ 12 w 6332"/>
                <a:gd name="connsiteY4" fmla="*/ 4081 h 8000"/>
                <a:gd name="connsiteX5" fmla="*/ 3060 w 6332"/>
                <a:gd name="connsiteY5" fmla="*/ -15 h 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2" h="8000">
                  <a:moveTo>
                    <a:pt x="3060" y="-15"/>
                  </a:moveTo>
                  <a:cubicBezTo>
                    <a:pt x="5003" y="128"/>
                    <a:pt x="6461" y="1823"/>
                    <a:pt x="6308" y="3766"/>
                  </a:cubicBezTo>
                  <a:cubicBezTo>
                    <a:pt x="6308" y="3804"/>
                    <a:pt x="6299" y="3852"/>
                    <a:pt x="6299" y="3890"/>
                  </a:cubicBezTo>
                  <a:cubicBezTo>
                    <a:pt x="6480" y="5833"/>
                    <a:pt x="5165" y="7605"/>
                    <a:pt x="3251" y="7986"/>
                  </a:cubicBezTo>
                  <a:cubicBezTo>
                    <a:pt x="1441" y="7986"/>
                    <a:pt x="12" y="6367"/>
                    <a:pt x="12" y="4081"/>
                  </a:cubicBezTo>
                  <a:cubicBezTo>
                    <a:pt x="-216" y="2119"/>
                    <a:pt x="1117" y="328"/>
                    <a:pt x="3060" y="-15"/>
                  </a:cubicBezTo>
                  <a:close/>
                </a:path>
              </a:pathLst>
            </a:custGeom>
            <a:solidFill>
              <a:srgbClr val="D58B94"/>
            </a:solidFill>
            <a:ln w="9525" cap="flat">
              <a:noFill/>
              <a:prstDash val="solid"/>
              <a:miter/>
            </a:ln>
          </p:spPr>
          <p:txBody>
            <a:bodyPr rtlCol="0" anchor="ctr"/>
            <a:lstStyle/>
            <a:p>
              <a:endParaRPr lang="en-IN"/>
            </a:p>
          </p:txBody>
        </p:sp>
        <p:sp>
          <p:nvSpPr>
            <p:cNvPr id="3382" name="Freeform: Shape 3381">
              <a:extLst>
                <a:ext uri="{FF2B5EF4-FFF2-40B4-BE49-F238E27FC236}">
                  <a16:creationId xmlns:a16="http://schemas.microsoft.com/office/drawing/2014/main" xmlns="" id="{E8A3D1C5-9EC7-6A11-F624-820B8F901BC8}"/>
                </a:ext>
              </a:extLst>
            </p:cNvPr>
            <p:cNvSpPr/>
            <p:nvPr/>
          </p:nvSpPr>
          <p:spPr>
            <a:xfrm>
              <a:off x="3752917" y="3478911"/>
              <a:ext cx="9871" cy="11810"/>
            </a:xfrm>
            <a:custGeom>
              <a:avLst/>
              <a:gdLst>
                <a:gd name="connsiteX0" fmla="*/ 4777 w 9871"/>
                <a:gd name="connsiteY0" fmla="*/ -15 h 11810"/>
                <a:gd name="connsiteX1" fmla="*/ 9730 w 9871"/>
                <a:gd name="connsiteY1" fmla="*/ 5605 h 11810"/>
                <a:gd name="connsiteX2" fmla="*/ 5844 w 9871"/>
                <a:gd name="connsiteY2" fmla="*/ 11758 h 11810"/>
                <a:gd name="connsiteX3" fmla="*/ 5634 w 9871"/>
                <a:gd name="connsiteY3" fmla="*/ 11796 h 11810"/>
                <a:gd name="connsiteX4" fmla="*/ 15 w 9871"/>
                <a:gd name="connsiteY4" fmla="*/ 6271 h 11810"/>
                <a:gd name="connsiteX5" fmla="*/ 4777 w 9871"/>
                <a:gd name="connsiteY5" fmla="*/ -15 h 1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1" h="11810">
                  <a:moveTo>
                    <a:pt x="4777" y="-15"/>
                  </a:moveTo>
                  <a:cubicBezTo>
                    <a:pt x="7663" y="233"/>
                    <a:pt x="9844" y="2709"/>
                    <a:pt x="9730" y="5605"/>
                  </a:cubicBezTo>
                  <a:cubicBezTo>
                    <a:pt x="10359" y="8376"/>
                    <a:pt x="8616" y="11129"/>
                    <a:pt x="5844" y="11758"/>
                  </a:cubicBezTo>
                  <a:cubicBezTo>
                    <a:pt x="5777" y="11767"/>
                    <a:pt x="5701" y="11786"/>
                    <a:pt x="5634" y="11796"/>
                  </a:cubicBezTo>
                  <a:cubicBezTo>
                    <a:pt x="2567" y="11796"/>
                    <a:pt x="62" y="9338"/>
                    <a:pt x="15" y="6271"/>
                  </a:cubicBezTo>
                  <a:cubicBezTo>
                    <a:pt x="-281" y="3252"/>
                    <a:pt x="1796" y="518"/>
                    <a:pt x="4777" y="-15"/>
                  </a:cubicBezTo>
                  <a:close/>
                </a:path>
              </a:pathLst>
            </a:custGeom>
            <a:solidFill>
              <a:srgbClr val="D58B94"/>
            </a:solidFill>
            <a:ln w="9525" cap="flat">
              <a:noFill/>
              <a:prstDash val="solid"/>
              <a:miter/>
            </a:ln>
          </p:spPr>
          <p:txBody>
            <a:bodyPr rtlCol="0" anchor="ctr"/>
            <a:lstStyle/>
            <a:p>
              <a:endParaRPr lang="en-IN"/>
            </a:p>
          </p:txBody>
        </p:sp>
        <p:sp>
          <p:nvSpPr>
            <p:cNvPr id="3383" name="Freeform: Shape 3382">
              <a:extLst>
                <a:ext uri="{FF2B5EF4-FFF2-40B4-BE49-F238E27FC236}">
                  <a16:creationId xmlns:a16="http://schemas.microsoft.com/office/drawing/2014/main" xmlns="" id="{7C372DE5-3B82-7F1F-F50E-F0E1940639CE}"/>
                </a:ext>
              </a:extLst>
            </p:cNvPr>
            <p:cNvSpPr/>
            <p:nvPr/>
          </p:nvSpPr>
          <p:spPr>
            <a:xfrm>
              <a:off x="3753543" y="3497008"/>
              <a:ext cx="12168" cy="14480"/>
            </a:xfrm>
            <a:custGeom>
              <a:avLst/>
              <a:gdLst>
                <a:gd name="connsiteX0" fmla="*/ 5294 w 12168"/>
                <a:gd name="connsiteY0" fmla="*/ -15 h 14480"/>
                <a:gd name="connsiteX1" fmla="*/ 12133 w 12168"/>
                <a:gd name="connsiteY1" fmla="*/ 7957 h 14480"/>
                <a:gd name="connsiteX2" fmla="*/ 7008 w 12168"/>
                <a:gd name="connsiteY2" fmla="*/ 14463 h 14480"/>
                <a:gd name="connsiteX3" fmla="*/ 150 w 12168"/>
                <a:gd name="connsiteY3" fmla="*/ 7986 h 14480"/>
                <a:gd name="connsiteX4" fmla="*/ 150 w 12168"/>
                <a:gd name="connsiteY4" fmla="*/ 7891 h 14480"/>
                <a:gd name="connsiteX5" fmla="*/ 5103 w 12168"/>
                <a:gd name="connsiteY5" fmla="*/ 23 h 14480"/>
                <a:gd name="connsiteX6" fmla="*/ 5294 w 12168"/>
                <a:gd name="connsiteY6" fmla="*/ -15 h 14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8" h="14480">
                  <a:moveTo>
                    <a:pt x="5294" y="-15"/>
                  </a:moveTo>
                  <a:cubicBezTo>
                    <a:pt x="9390" y="299"/>
                    <a:pt x="12447" y="3871"/>
                    <a:pt x="12133" y="7957"/>
                  </a:cubicBezTo>
                  <a:cubicBezTo>
                    <a:pt x="11904" y="10967"/>
                    <a:pt x="9875" y="13539"/>
                    <a:pt x="7008" y="14463"/>
                  </a:cubicBezTo>
                  <a:cubicBezTo>
                    <a:pt x="3332" y="14568"/>
                    <a:pt x="255" y="11672"/>
                    <a:pt x="150" y="7986"/>
                  </a:cubicBezTo>
                  <a:cubicBezTo>
                    <a:pt x="150" y="7957"/>
                    <a:pt x="150" y="7919"/>
                    <a:pt x="150" y="7891"/>
                  </a:cubicBezTo>
                  <a:cubicBezTo>
                    <a:pt x="-650" y="4347"/>
                    <a:pt x="1560" y="833"/>
                    <a:pt x="5103" y="23"/>
                  </a:cubicBezTo>
                  <a:cubicBezTo>
                    <a:pt x="5170" y="13"/>
                    <a:pt x="5227" y="-5"/>
                    <a:pt x="5294" y="-15"/>
                  </a:cubicBezTo>
                  <a:close/>
                </a:path>
              </a:pathLst>
            </a:custGeom>
            <a:solidFill>
              <a:srgbClr val="D58B94"/>
            </a:solidFill>
            <a:ln w="9525" cap="flat">
              <a:noFill/>
              <a:prstDash val="solid"/>
              <a:miter/>
            </a:ln>
          </p:spPr>
          <p:txBody>
            <a:bodyPr rtlCol="0" anchor="ctr"/>
            <a:lstStyle/>
            <a:p>
              <a:endParaRPr lang="en-IN"/>
            </a:p>
          </p:txBody>
        </p:sp>
        <p:sp>
          <p:nvSpPr>
            <p:cNvPr id="3384" name="Freeform: Shape 3383">
              <a:extLst>
                <a:ext uri="{FF2B5EF4-FFF2-40B4-BE49-F238E27FC236}">
                  <a16:creationId xmlns:a16="http://schemas.microsoft.com/office/drawing/2014/main" xmlns="" id="{25D1F0AC-F062-030B-F441-022693CA8EB0}"/>
                </a:ext>
              </a:extLst>
            </p:cNvPr>
            <p:cNvSpPr/>
            <p:nvPr/>
          </p:nvSpPr>
          <p:spPr>
            <a:xfrm>
              <a:off x="3744278" y="3523770"/>
              <a:ext cx="12096" cy="14413"/>
            </a:xfrm>
            <a:custGeom>
              <a:avLst/>
              <a:gdLst>
                <a:gd name="connsiteX0" fmla="*/ 5034 w 12096"/>
                <a:gd name="connsiteY0" fmla="*/ -12 h 14413"/>
                <a:gd name="connsiteX1" fmla="*/ 11797 w 12096"/>
                <a:gd name="connsiteY1" fmla="*/ 6274 h 14413"/>
                <a:gd name="connsiteX2" fmla="*/ 7511 w 12096"/>
                <a:gd name="connsiteY2" fmla="*/ 14371 h 14413"/>
                <a:gd name="connsiteX3" fmla="*/ 7511 w 12096"/>
                <a:gd name="connsiteY3" fmla="*/ 14371 h 14413"/>
                <a:gd name="connsiteX4" fmla="*/ 176 w 12096"/>
                <a:gd name="connsiteY4" fmla="*/ 8370 h 14413"/>
                <a:gd name="connsiteX5" fmla="*/ 5034 w 12096"/>
                <a:gd name="connsiteY5" fmla="*/ -12 h 1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96" h="14413">
                  <a:moveTo>
                    <a:pt x="5034" y="-12"/>
                  </a:moveTo>
                  <a:cubicBezTo>
                    <a:pt x="8625" y="-117"/>
                    <a:pt x="11644" y="2683"/>
                    <a:pt x="11797" y="6274"/>
                  </a:cubicBezTo>
                  <a:cubicBezTo>
                    <a:pt x="12845" y="9694"/>
                    <a:pt x="10930" y="13313"/>
                    <a:pt x="7511" y="14371"/>
                  </a:cubicBezTo>
                  <a:cubicBezTo>
                    <a:pt x="7511" y="14371"/>
                    <a:pt x="7511" y="14371"/>
                    <a:pt x="7511" y="14371"/>
                  </a:cubicBezTo>
                  <a:cubicBezTo>
                    <a:pt x="3834" y="14704"/>
                    <a:pt x="577" y="12037"/>
                    <a:pt x="176" y="8370"/>
                  </a:cubicBezTo>
                  <a:cubicBezTo>
                    <a:pt x="-681" y="4731"/>
                    <a:pt x="1443" y="1045"/>
                    <a:pt x="5034" y="-12"/>
                  </a:cubicBezTo>
                  <a:close/>
                </a:path>
              </a:pathLst>
            </a:custGeom>
            <a:solidFill>
              <a:srgbClr val="D58B94"/>
            </a:solidFill>
            <a:ln w="9525" cap="flat">
              <a:noFill/>
              <a:prstDash val="solid"/>
              <a:miter/>
            </a:ln>
          </p:spPr>
          <p:txBody>
            <a:bodyPr rtlCol="0" anchor="ctr"/>
            <a:lstStyle/>
            <a:p>
              <a:endParaRPr lang="en-IN"/>
            </a:p>
          </p:txBody>
        </p:sp>
        <p:sp>
          <p:nvSpPr>
            <p:cNvPr id="3385" name="Freeform: Shape 3384">
              <a:extLst>
                <a:ext uri="{FF2B5EF4-FFF2-40B4-BE49-F238E27FC236}">
                  <a16:creationId xmlns:a16="http://schemas.microsoft.com/office/drawing/2014/main" xmlns="" id="{98F8FB17-1B61-6DE5-DE41-4E74B0CDE6CF}"/>
                </a:ext>
              </a:extLst>
            </p:cNvPr>
            <p:cNvSpPr/>
            <p:nvPr/>
          </p:nvSpPr>
          <p:spPr>
            <a:xfrm>
              <a:off x="3759526" y="3523766"/>
              <a:ext cx="4606" cy="5436"/>
            </a:xfrm>
            <a:custGeom>
              <a:avLst/>
              <a:gdLst>
                <a:gd name="connsiteX0" fmla="*/ 1883 w 4606"/>
                <a:gd name="connsiteY0" fmla="*/ -8 h 5436"/>
                <a:gd name="connsiteX1" fmla="*/ 4540 w 4606"/>
                <a:gd name="connsiteY1" fmla="*/ 2269 h 5436"/>
                <a:gd name="connsiteX2" fmla="*/ 4550 w 4606"/>
                <a:gd name="connsiteY2" fmla="*/ 2374 h 5436"/>
                <a:gd name="connsiteX3" fmla="*/ 2645 w 4606"/>
                <a:gd name="connsiteY3" fmla="*/ 5422 h 5436"/>
                <a:gd name="connsiteX4" fmla="*/ 73 w 4606"/>
                <a:gd name="connsiteY4" fmla="*/ 3135 h 5436"/>
                <a:gd name="connsiteX5" fmla="*/ 1883 w 4606"/>
                <a:gd name="connsiteY5" fmla="*/ -8 h 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6" h="5436">
                  <a:moveTo>
                    <a:pt x="1883" y="-8"/>
                  </a:moveTo>
                  <a:cubicBezTo>
                    <a:pt x="3245" y="-112"/>
                    <a:pt x="4435" y="907"/>
                    <a:pt x="4540" y="2269"/>
                  </a:cubicBezTo>
                  <a:cubicBezTo>
                    <a:pt x="4550" y="2307"/>
                    <a:pt x="4550" y="2336"/>
                    <a:pt x="4550" y="2374"/>
                  </a:cubicBezTo>
                  <a:cubicBezTo>
                    <a:pt x="4797" y="3726"/>
                    <a:pt x="3969" y="5050"/>
                    <a:pt x="2645" y="5422"/>
                  </a:cubicBezTo>
                  <a:cubicBezTo>
                    <a:pt x="1407" y="5422"/>
                    <a:pt x="264" y="4659"/>
                    <a:pt x="73" y="3135"/>
                  </a:cubicBezTo>
                  <a:cubicBezTo>
                    <a:pt x="-289" y="1764"/>
                    <a:pt x="521" y="364"/>
                    <a:pt x="1883" y="-8"/>
                  </a:cubicBezTo>
                  <a:close/>
                </a:path>
              </a:pathLst>
            </a:custGeom>
            <a:solidFill>
              <a:srgbClr val="D58B94"/>
            </a:solidFill>
            <a:ln w="9525" cap="flat">
              <a:noFill/>
              <a:prstDash val="solid"/>
              <a:miter/>
            </a:ln>
          </p:spPr>
          <p:txBody>
            <a:bodyPr rtlCol="0" anchor="ctr"/>
            <a:lstStyle/>
            <a:p>
              <a:endParaRPr lang="en-IN"/>
            </a:p>
          </p:txBody>
        </p:sp>
        <p:sp>
          <p:nvSpPr>
            <p:cNvPr id="3386" name="Freeform: Shape 3385">
              <a:extLst>
                <a:ext uri="{FF2B5EF4-FFF2-40B4-BE49-F238E27FC236}">
                  <a16:creationId xmlns:a16="http://schemas.microsoft.com/office/drawing/2014/main" xmlns="" id="{38A861CC-2668-4E93-1308-1FD4297914B4}"/>
                </a:ext>
              </a:extLst>
            </p:cNvPr>
            <p:cNvSpPr/>
            <p:nvPr/>
          </p:nvSpPr>
          <p:spPr>
            <a:xfrm>
              <a:off x="3677928" y="3502818"/>
              <a:ext cx="9349" cy="13450"/>
            </a:xfrm>
            <a:custGeom>
              <a:avLst/>
              <a:gdLst>
                <a:gd name="connsiteX0" fmla="*/ 3852 w 9349"/>
                <a:gd name="connsiteY0" fmla="*/ -15 h 13450"/>
                <a:gd name="connsiteX1" fmla="*/ 9281 w 9349"/>
                <a:gd name="connsiteY1" fmla="*/ 6176 h 13450"/>
                <a:gd name="connsiteX2" fmla="*/ 5471 w 9349"/>
                <a:gd name="connsiteY2" fmla="*/ 13415 h 13450"/>
                <a:gd name="connsiteX3" fmla="*/ 42 w 9349"/>
                <a:gd name="connsiteY3" fmla="*/ 7224 h 13450"/>
                <a:gd name="connsiteX4" fmla="*/ 3852 w 9349"/>
                <a:gd name="connsiteY4" fmla="*/ -15 h 1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9" h="13450">
                  <a:moveTo>
                    <a:pt x="3852" y="-15"/>
                  </a:moveTo>
                  <a:cubicBezTo>
                    <a:pt x="6424" y="-15"/>
                    <a:pt x="8900" y="2557"/>
                    <a:pt x="9281" y="6176"/>
                  </a:cubicBezTo>
                  <a:cubicBezTo>
                    <a:pt x="9662" y="9796"/>
                    <a:pt x="8043" y="13129"/>
                    <a:pt x="5471" y="13415"/>
                  </a:cubicBezTo>
                  <a:cubicBezTo>
                    <a:pt x="2899" y="13701"/>
                    <a:pt x="423" y="10939"/>
                    <a:pt x="42" y="7224"/>
                  </a:cubicBezTo>
                  <a:cubicBezTo>
                    <a:pt x="-339" y="3509"/>
                    <a:pt x="1280" y="271"/>
                    <a:pt x="3852" y="-15"/>
                  </a:cubicBezTo>
                  <a:close/>
                </a:path>
              </a:pathLst>
            </a:custGeom>
            <a:solidFill>
              <a:srgbClr val="D58B94"/>
            </a:solidFill>
            <a:ln w="9525" cap="flat">
              <a:noFill/>
              <a:prstDash val="solid"/>
              <a:miter/>
            </a:ln>
          </p:spPr>
          <p:txBody>
            <a:bodyPr rtlCol="0" anchor="ctr"/>
            <a:lstStyle/>
            <a:p>
              <a:endParaRPr lang="en-IN"/>
            </a:p>
          </p:txBody>
        </p:sp>
        <p:sp>
          <p:nvSpPr>
            <p:cNvPr id="3387" name="Freeform: Shape 3386">
              <a:extLst>
                <a:ext uri="{FF2B5EF4-FFF2-40B4-BE49-F238E27FC236}">
                  <a16:creationId xmlns:a16="http://schemas.microsoft.com/office/drawing/2014/main" xmlns="" id="{7733B4F5-F561-14E8-8312-E665A97F7192}"/>
                </a:ext>
              </a:extLst>
            </p:cNvPr>
            <p:cNvSpPr/>
            <p:nvPr/>
          </p:nvSpPr>
          <p:spPr>
            <a:xfrm>
              <a:off x="3685054" y="3527822"/>
              <a:ext cx="11413" cy="16212"/>
            </a:xfrm>
            <a:custGeom>
              <a:avLst/>
              <a:gdLst>
                <a:gd name="connsiteX0" fmla="*/ 4536 w 11413"/>
                <a:gd name="connsiteY0" fmla="*/ 31 h 16212"/>
                <a:gd name="connsiteX1" fmla="*/ 11299 w 11413"/>
                <a:gd name="connsiteY1" fmla="*/ 7175 h 16212"/>
                <a:gd name="connsiteX2" fmla="*/ 6917 w 11413"/>
                <a:gd name="connsiteY2" fmla="*/ 16129 h 16212"/>
                <a:gd name="connsiteX3" fmla="*/ 59 w 11413"/>
                <a:gd name="connsiteY3" fmla="*/ 9080 h 16212"/>
                <a:gd name="connsiteX4" fmla="*/ 4536 w 11413"/>
                <a:gd name="connsiteY4" fmla="*/ 31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13" h="16212">
                  <a:moveTo>
                    <a:pt x="4536" y="31"/>
                  </a:moveTo>
                  <a:cubicBezTo>
                    <a:pt x="7679" y="-445"/>
                    <a:pt x="10727" y="2794"/>
                    <a:pt x="11299" y="7175"/>
                  </a:cubicBezTo>
                  <a:cubicBezTo>
                    <a:pt x="11870" y="11557"/>
                    <a:pt x="9965" y="15557"/>
                    <a:pt x="6917" y="16129"/>
                  </a:cubicBezTo>
                  <a:cubicBezTo>
                    <a:pt x="3869" y="16700"/>
                    <a:pt x="536" y="13652"/>
                    <a:pt x="59" y="9080"/>
                  </a:cubicBezTo>
                  <a:cubicBezTo>
                    <a:pt x="-417" y="4508"/>
                    <a:pt x="1488" y="508"/>
                    <a:pt x="4536" y="31"/>
                  </a:cubicBezTo>
                  <a:close/>
                </a:path>
              </a:pathLst>
            </a:custGeom>
            <a:solidFill>
              <a:srgbClr val="D58B94"/>
            </a:solidFill>
            <a:ln w="9525" cap="flat">
              <a:noFill/>
              <a:prstDash val="solid"/>
              <a:miter/>
            </a:ln>
          </p:spPr>
          <p:txBody>
            <a:bodyPr rtlCol="0" anchor="ctr"/>
            <a:lstStyle/>
            <a:p>
              <a:endParaRPr lang="en-IN"/>
            </a:p>
          </p:txBody>
        </p:sp>
        <p:sp>
          <p:nvSpPr>
            <p:cNvPr id="3388" name="Freeform: Shape 3387">
              <a:extLst>
                <a:ext uri="{FF2B5EF4-FFF2-40B4-BE49-F238E27FC236}">
                  <a16:creationId xmlns:a16="http://schemas.microsoft.com/office/drawing/2014/main" xmlns="" id="{F6C155F7-D1A6-9ED1-2910-34FBF81D7D21}"/>
                </a:ext>
              </a:extLst>
            </p:cNvPr>
            <p:cNvSpPr/>
            <p:nvPr/>
          </p:nvSpPr>
          <p:spPr>
            <a:xfrm>
              <a:off x="3777719" y="3504718"/>
              <a:ext cx="8045" cy="9064"/>
            </a:xfrm>
            <a:custGeom>
              <a:avLst/>
              <a:gdLst>
                <a:gd name="connsiteX0" fmla="*/ 3406 w 8045"/>
                <a:gd name="connsiteY0" fmla="*/ -10 h 9064"/>
                <a:gd name="connsiteX1" fmla="*/ 7978 w 8045"/>
                <a:gd name="connsiteY1" fmla="*/ 3991 h 9064"/>
                <a:gd name="connsiteX2" fmla="*/ 4549 w 8045"/>
                <a:gd name="connsiteY2" fmla="*/ 9039 h 9064"/>
                <a:gd name="connsiteX3" fmla="*/ 82 w 8045"/>
                <a:gd name="connsiteY3" fmla="*/ 5143 h 9064"/>
                <a:gd name="connsiteX4" fmla="*/ 72 w 8045"/>
                <a:gd name="connsiteY4" fmla="*/ 5038 h 9064"/>
                <a:gd name="connsiteX5" fmla="*/ 3406 w 8045"/>
                <a:gd name="connsiteY5" fmla="*/ -10 h 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45" h="9064">
                  <a:moveTo>
                    <a:pt x="3406" y="-10"/>
                  </a:moveTo>
                  <a:cubicBezTo>
                    <a:pt x="5759" y="-124"/>
                    <a:pt x="7778" y="1648"/>
                    <a:pt x="7978" y="3991"/>
                  </a:cubicBezTo>
                  <a:cubicBezTo>
                    <a:pt x="8340" y="6315"/>
                    <a:pt x="6845" y="8515"/>
                    <a:pt x="4549" y="9039"/>
                  </a:cubicBezTo>
                  <a:cubicBezTo>
                    <a:pt x="2244" y="9201"/>
                    <a:pt x="234" y="7458"/>
                    <a:pt x="82" y="5143"/>
                  </a:cubicBezTo>
                  <a:cubicBezTo>
                    <a:pt x="72" y="5115"/>
                    <a:pt x="72" y="5076"/>
                    <a:pt x="72" y="5038"/>
                  </a:cubicBezTo>
                  <a:cubicBezTo>
                    <a:pt x="-394" y="2724"/>
                    <a:pt x="1091" y="466"/>
                    <a:pt x="3406" y="-10"/>
                  </a:cubicBezTo>
                  <a:close/>
                </a:path>
              </a:pathLst>
            </a:custGeom>
            <a:solidFill>
              <a:srgbClr val="D58B94"/>
            </a:solidFill>
            <a:ln w="9525" cap="flat">
              <a:noFill/>
              <a:prstDash val="solid"/>
              <a:miter/>
            </a:ln>
          </p:spPr>
          <p:txBody>
            <a:bodyPr rtlCol="0" anchor="ctr"/>
            <a:lstStyle/>
            <a:p>
              <a:endParaRPr lang="en-IN"/>
            </a:p>
          </p:txBody>
        </p:sp>
        <p:sp>
          <p:nvSpPr>
            <p:cNvPr id="3389" name="Freeform: Shape 3388">
              <a:extLst>
                <a:ext uri="{FF2B5EF4-FFF2-40B4-BE49-F238E27FC236}">
                  <a16:creationId xmlns:a16="http://schemas.microsoft.com/office/drawing/2014/main" xmlns="" id="{65FFF1AE-AFAE-44B1-0A6C-A8F939CD7FA7}"/>
                </a:ext>
              </a:extLst>
            </p:cNvPr>
            <p:cNvSpPr/>
            <p:nvPr/>
          </p:nvSpPr>
          <p:spPr>
            <a:xfrm>
              <a:off x="3764333" y="3507863"/>
              <a:ext cx="11685" cy="13548"/>
            </a:xfrm>
            <a:custGeom>
              <a:avLst/>
              <a:gdLst>
                <a:gd name="connsiteX0" fmla="*/ 4981 w 11685"/>
                <a:gd name="connsiteY0" fmla="*/ -11 h 13548"/>
                <a:gd name="connsiteX1" fmla="*/ 11553 w 11685"/>
                <a:gd name="connsiteY1" fmla="*/ 5894 h 13548"/>
                <a:gd name="connsiteX2" fmla="*/ 6696 w 11685"/>
                <a:gd name="connsiteY2" fmla="*/ 13514 h 13548"/>
                <a:gd name="connsiteX3" fmla="*/ 143 w 11685"/>
                <a:gd name="connsiteY3" fmla="*/ 7913 h 13548"/>
                <a:gd name="connsiteX4" fmla="*/ 123 w 11685"/>
                <a:gd name="connsiteY4" fmla="*/ 7609 h 13548"/>
                <a:gd name="connsiteX5" fmla="*/ 4981 w 11685"/>
                <a:gd name="connsiteY5" fmla="*/ -11 h 1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5" h="13548">
                  <a:moveTo>
                    <a:pt x="4981" y="-11"/>
                  </a:moveTo>
                  <a:cubicBezTo>
                    <a:pt x="8401" y="-126"/>
                    <a:pt x="11296" y="2484"/>
                    <a:pt x="11553" y="5894"/>
                  </a:cubicBezTo>
                  <a:cubicBezTo>
                    <a:pt x="12211" y="9323"/>
                    <a:pt x="10077" y="12667"/>
                    <a:pt x="6696" y="13514"/>
                  </a:cubicBezTo>
                  <a:cubicBezTo>
                    <a:pt x="3343" y="13781"/>
                    <a:pt x="399" y="11276"/>
                    <a:pt x="143" y="7913"/>
                  </a:cubicBezTo>
                  <a:cubicBezTo>
                    <a:pt x="133" y="7809"/>
                    <a:pt x="123" y="7713"/>
                    <a:pt x="123" y="7609"/>
                  </a:cubicBezTo>
                  <a:cubicBezTo>
                    <a:pt x="-591" y="4170"/>
                    <a:pt x="1562" y="789"/>
                    <a:pt x="4981" y="-11"/>
                  </a:cubicBezTo>
                  <a:close/>
                </a:path>
              </a:pathLst>
            </a:custGeom>
            <a:solidFill>
              <a:srgbClr val="D58B94"/>
            </a:solidFill>
            <a:ln w="9525" cap="flat">
              <a:noFill/>
              <a:prstDash val="solid"/>
              <a:miter/>
            </a:ln>
          </p:spPr>
          <p:txBody>
            <a:bodyPr rtlCol="0" anchor="ctr"/>
            <a:lstStyle/>
            <a:p>
              <a:endParaRPr lang="en-IN"/>
            </a:p>
          </p:txBody>
        </p:sp>
        <p:sp>
          <p:nvSpPr>
            <p:cNvPr id="3390" name="Freeform: Shape 3389">
              <a:extLst>
                <a:ext uri="{FF2B5EF4-FFF2-40B4-BE49-F238E27FC236}">
                  <a16:creationId xmlns:a16="http://schemas.microsoft.com/office/drawing/2014/main" xmlns="" id="{DB7D0CB4-0EC2-2421-DCCA-989BBE200E43}"/>
                </a:ext>
              </a:extLst>
            </p:cNvPr>
            <p:cNvSpPr/>
            <p:nvPr/>
          </p:nvSpPr>
          <p:spPr>
            <a:xfrm>
              <a:off x="3771882" y="3522421"/>
              <a:ext cx="8403" cy="9384"/>
            </a:xfrm>
            <a:custGeom>
              <a:avLst/>
              <a:gdLst>
                <a:gd name="connsiteX0" fmla="*/ 3433 w 8403"/>
                <a:gd name="connsiteY0" fmla="*/ 3 h 9384"/>
                <a:gd name="connsiteX1" fmla="*/ 8196 w 8403"/>
                <a:gd name="connsiteY1" fmla="*/ 3975 h 9384"/>
                <a:gd name="connsiteX2" fmla="*/ 8196 w 8403"/>
                <a:gd name="connsiteY2" fmla="*/ 4004 h 9384"/>
                <a:gd name="connsiteX3" fmla="*/ 5452 w 8403"/>
                <a:gd name="connsiteY3" fmla="*/ 9252 h 9384"/>
                <a:gd name="connsiteX4" fmla="*/ 5148 w 8403"/>
                <a:gd name="connsiteY4" fmla="*/ 9338 h 9384"/>
                <a:gd name="connsiteX5" fmla="*/ 99 w 8403"/>
                <a:gd name="connsiteY5" fmla="*/ 5528 h 9384"/>
                <a:gd name="connsiteX6" fmla="*/ 3433 w 8403"/>
                <a:gd name="connsiteY6" fmla="*/ 3 h 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3" h="9384">
                  <a:moveTo>
                    <a:pt x="3433" y="3"/>
                  </a:moveTo>
                  <a:cubicBezTo>
                    <a:pt x="5843" y="-216"/>
                    <a:pt x="7977" y="1556"/>
                    <a:pt x="8196" y="3975"/>
                  </a:cubicBezTo>
                  <a:cubicBezTo>
                    <a:pt x="8196" y="3985"/>
                    <a:pt x="8196" y="3994"/>
                    <a:pt x="8196" y="4004"/>
                  </a:cubicBezTo>
                  <a:cubicBezTo>
                    <a:pt x="8891" y="6214"/>
                    <a:pt x="7662" y="8566"/>
                    <a:pt x="5452" y="9252"/>
                  </a:cubicBezTo>
                  <a:cubicBezTo>
                    <a:pt x="5348" y="9290"/>
                    <a:pt x="5252" y="9319"/>
                    <a:pt x="5148" y="9338"/>
                  </a:cubicBezTo>
                  <a:cubicBezTo>
                    <a:pt x="2719" y="9624"/>
                    <a:pt x="490" y="7947"/>
                    <a:pt x="99" y="5528"/>
                  </a:cubicBezTo>
                  <a:cubicBezTo>
                    <a:pt x="-444" y="3089"/>
                    <a:pt x="1023" y="660"/>
                    <a:pt x="3433" y="3"/>
                  </a:cubicBezTo>
                  <a:close/>
                </a:path>
              </a:pathLst>
            </a:custGeom>
            <a:solidFill>
              <a:srgbClr val="D58B94"/>
            </a:solidFill>
            <a:ln w="9525" cap="flat">
              <a:noFill/>
              <a:prstDash val="solid"/>
              <a:miter/>
            </a:ln>
          </p:spPr>
          <p:txBody>
            <a:bodyPr rtlCol="0" anchor="ctr"/>
            <a:lstStyle/>
            <a:p>
              <a:endParaRPr lang="en-IN"/>
            </a:p>
          </p:txBody>
        </p:sp>
        <p:sp>
          <p:nvSpPr>
            <p:cNvPr id="3391" name="Freeform: Shape 3390">
              <a:extLst>
                <a:ext uri="{FF2B5EF4-FFF2-40B4-BE49-F238E27FC236}">
                  <a16:creationId xmlns:a16="http://schemas.microsoft.com/office/drawing/2014/main" xmlns="" id="{3184F526-822E-0040-87CC-C52494D05F6B}"/>
                </a:ext>
              </a:extLst>
            </p:cNvPr>
            <p:cNvSpPr/>
            <p:nvPr/>
          </p:nvSpPr>
          <p:spPr>
            <a:xfrm>
              <a:off x="3697130" y="3507105"/>
              <a:ext cx="309916" cy="197643"/>
            </a:xfrm>
            <a:custGeom>
              <a:avLst/>
              <a:gdLst>
                <a:gd name="connsiteX0" fmla="*/ 309357 w 309916"/>
                <a:gd name="connsiteY0" fmla="*/ 62183 h 197643"/>
                <a:gd name="connsiteX1" fmla="*/ 51611 w 309916"/>
                <a:gd name="connsiteY1" fmla="*/ 197629 h 197643"/>
                <a:gd name="connsiteX2" fmla="*/ 41514 w 309916"/>
                <a:gd name="connsiteY2" fmla="*/ 189913 h 197643"/>
                <a:gd name="connsiteX3" fmla="*/ 20559 w 309916"/>
                <a:gd name="connsiteY3" fmla="*/ 165911 h 197643"/>
                <a:gd name="connsiteX4" fmla="*/ 3319 w 309916"/>
                <a:gd name="connsiteY4" fmla="*/ 76185 h 197643"/>
                <a:gd name="connsiteX5" fmla="*/ 287545 w 309916"/>
                <a:gd name="connsiteY5" fmla="*/ -15 h 197643"/>
                <a:gd name="connsiteX6" fmla="*/ 291450 w 309916"/>
                <a:gd name="connsiteY6" fmla="*/ 4747 h 197643"/>
                <a:gd name="connsiteX7" fmla="*/ 300404 w 309916"/>
                <a:gd name="connsiteY7" fmla="*/ 17701 h 197643"/>
                <a:gd name="connsiteX8" fmla="*/ 308214 w 309916"/>
                <a:gd name="connsiteY8" fmla="*/ 36751 h 197643"/>
                <a:gd name="connsiteX9" fmla="*/ 309643 w 309916"/>
                <a:gd name="connsiteY9" fmla="*/ 48658 h 197643"/>
                <a:gd name="connsiteX10" fmla="*/ 309357 w 309916"/>
                <a:gd name="connsiteY10" fmla="*/ 62183 h 197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916" h="197643">
                  <a:moveTo>
                    <a:pt x="309357" y="62183"/>
                  </a:moveTo>
                  <a:lnTo>
                    <a:pt x="51611" y="197629"/>
                  </a:lnTo>
                  <a:cubicBezTo>
                    <a:pt x="48096" y="195257"/>
                    <a:pt x="44724" y="192676"/>
                    <a:pt x="41514" y="189913"/>
                  </a:cubicBezTo>
                  <a:cubicBezTo>
                    <a:pt x="33437" y="182941"/>
                    <a:pt x="26379" y="174855"/>
                    <a:pt x="20559" y="165911"/>
                  </a:cubicBezTo>
                  <a:cubicBezTo>
                    <a:pt x="1738" y="140060"/>
                    <a:pt x="-4587" y="107170"/>
                    <a:pt x="3319" y="76185"/>
                  </a:cubicBezTo>
                  <a:lnTo>
                    <a:pt x="287545" y="-15"/>
                  </a:lnTo>
                  <a:lnTo>
                    <a:pt x="291450" y="4747"/>
                  </a:lnTo>
                  <a:cubicBezTo>
                    <a:pt x="294936" y="8691"/>
                    <a:pt x="297946" y="13044"/>
                    <a:pt x="300404" y="17701"/>
                  </a:cubicBezTo>
                  <a:cubicBezTo>
                    <a:pt x="303642" y="23769"/>
                    <a:pt x="306261" y="30151"/>
                    <a:pt x="308214" y="36751"/>
                  </a:cubicBezTo>
                  <a:cubicBezTo>
                    <a:pt x="309186" y="40647"/>
                    <a:pt x="309671" y="44648"/>
                    <a:pt x="309643" y="48658"/>
                  </a:cubicBezTo>
                  <a:cubicBezTo>
                    <a:pt x="310072" y="53163"/>
                    <a:pt x="309967" y="57697"/>
                    <a:pt x="309357" y="6218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392" name="Freeform: Shape 3391">
              <a:extLst>
                <a:ext uri="{FF2B5EF4-FFF2-40B4-BE49-F238E27FC236}">
                  <a16:creationId xmlns:a16="http://schemas.microsoft.com/office/drawing/2014/main" xmlns="" id="{9B68EF34-A41D-532E-4699-73D9A2950534}"/>
                </a:ext>
              </a:extLst>
            </p:cNvPr>
            <p:cNvSpPr/>
            <p:nvPr/>
          </p:nvSpPr>
          <p:spPr>
            <a:xfrm>
              <a:off x="3865690" y="3547063"/>
              <a:ext cx="84997" cy="52980"/>
            </a:xfrm>
            <a:custGeom>
              <a:avLst/>
              <a:gdLst>
                <a:gd name="connsiteX0" fmla="*/ 684 w 84997"/>
                <a:gd name="connsiteY0" fmla="*/ 43370 h 52980"/>
                <a:gd name="connsiteX1" fmla="*/ 7161 w 84997"/>
                <a:gd name="connsiteY1" fmla="*/ 23367 h 52980"/>
                <a:gd name="connsiteX2" fmla="*/ 35069 w 84997"/>
                <a:gd name="connsiteY2" fmla="*/ 6794 h 52980"/>
                <a:gd name="connsiteX3" fmla="*/ 71550 w 84997"/>
                <a:gd name="connsiteY3" fmla="*/ 31 h 52980"/>
                <a:gd name="connsiteX4" fmla="*/ 83837 w 84997"/>
                <a:gd name="connsiteY4" fmla="*/ 9556 h 52980"/>
                <a:gd name="connsiteX5" fmla="*/ 50785 w 84997"/>
                <a:gd name="connsiteY5" fmla="*/ 45941 h 52980"/>
                <a:gd name="connsiteX6" fmla="*/ 684 w 84997"/>
                <a:gd name="connsiteY6" fmla="*/ 43370 h 5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97" h="52980">
                  <a:moveTo>
                    <a:pt x="684" y="43370"/>
                  </a:moveTo>
                  <a:cubicBezTo>
                    <a:pt x="-1364" y="36007"/>
                    <a:pt x="1189" y="28130"/>
                    <a:pt x="7161" y="23367"/>
                  </a:cubicBezTo>
                  <a:cubicBezTo>
                    <a:pt x="15038" y="15728"/>
                    <a:pt x="24591" y="10052"/>
                    <a:pt x="35069" y="6794"/>
                  </a:cubicBezTo>
                  <a:cubicBezTo>
                    <a:pt x="46594" y="1936"/>
                    <a:pt x="59043" y="-378"/>
                    <a:pt x="71550" y="31"/>
                  </a:cubicBezTo>
                  <a:cubicBezTo>
                    <a:pt x="77132" y="593"/>
                    <a:pt x="81894" y="4289"/>
                    <a:pt x="83837" y="9556"/>
                  </a:cubicBezTo>
                  <a:cubicBezTo>
                    <a:pt x="88028" y="19081"/>
                    <a:pt x="81551" y="31273"/>
                    <a:pt x="50785" y="45941"/>
                  </a:cubicBezTo>
                  <a:cubicBezTo>
                    <a:pt x="28497" y="56229"/>
                    <a:pt x="6018" y="55086"/>
                    <a:pt x="684" y="4337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393" name="Freeform: Shape 3392">
              <a:extLst>
                <a:ext uri="{FF2B5EF4-FFF2-40B4-BE49-F238E27FC236}">
                  <a16:creationId xmlns:a16="http://schemas.microsoft.com/office/drawing/2014/main" xmlns="" id="{79F2FCB4-75CE-156F-1C6F-3E9CFAE7B6D8}"/>
                </a:ext>
              </a:extLst>
            </p:cNvPr>
            <p:cNvSpPr/>
            <p:nvPr/>
          </p:nvSpPr>
          <p:spPr>
            <a:xfrm>
              <a:off x="3701804" y="3613588"/>
              <a:ext cx="12604" cy="15429"/>
            </a:xfrm>
            <a:custGeom>
              <a:avLst/>
              <a:gdLst>
                <a:gd name="connsiteX0" fmla="*/ 3788 w 12604"/>
                <a:gd name="connsiteY0" fmla="*/ 86 h 15429"/>
                <a:gd name="connsiteX1" fmla="*/ 11789 w 12604"/>
                <a:gd name="connsiteY1" fmla="*/ 5610 h 15429"/>
                <a:gd name="connsiteX2" fmla="*/ 8932 w 12604"/>
                <a:gd name="connsiteY2" fmla="*/ 15135 h 15429"/>
                <a:gd name="connsiteX3" fmla="*/ 835 w 12604"/>
                <a:gd name="connsiteY3" fmla="*/ 9611 h 15429"/>
                <a:gd name="connsiteX4" fmla="*/ 3617 w 12604"/>
                <a:gd name="connsiteY4" fmla="*/ 181 h 15429"/>
                <a:gd name="connsiteX5" fmla="*/ 3788 w 12604"/>
                <a:gd name="connsiteY5" fmla="*/ 86 h 1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4" h="15429">
                  <a:moveTo>
                    <a:pt x="3788" y="86"/>
                  </a:moveTo>
                  <a:cubicBezTo>
                    <a:pt x="7512" y="-552"/>
                    <a:pt x="11065" y="1896"/>
                    <a:pt x="11789" y="5610"/>
                  </a:cubicBezTo>
                  <a:cubicBezTo>
                    <a:pt x="13561" y="9040"/>
                    <a:pt x="12303" y="13250"/>
                    <a:pt x="8932" y="15135"/>
                  </a:cubicBezTo>
                  <a:cubicBezTo>
                    <a:pt x="5884" y="16279"/>
                    <a:pt x="2264" y="13802"/>
                    <a:pt x="835" y="9611"/>
                  </a:cubicBezTo>
                  <a:cubicBezTo>
                    <a:pt x="-1003" y="6239"/>
                    <a:pt x="245" y="2020"/>
                    <a:pt x="3617" y="181"/>
                  </a:cubicBezTo>
                  <a:cubicBezTo>
                    <a:pt x="3674" y="143"/>
                    <a:pt x="3731" y="115"/>
                    <a:pt x="3788" y="86"/>
                  </a:cubicBezTo>
                  <a:close/>
                </a:path>
              </a:pathLst>
            </a:custGeom>
            <a:solidFill>
              <a:srgbClr val="D58B94"/>
            </a:solidFill>
            <a:ln w="9525" cap="flat">
              <a:noFill/>
              <a:prstDash val="solid"/>
              <a:miter/>
            </a:ln>
          </p:spPr>
          <p:txBody>
            <a:bodyPr rtlCol="0" anchor="ctr"/>
            <a:lstStyle/>
            <a:p>
              <a:endParaRPr lang="en-IN"/>
            </a:p>
          </p:txBody>
        </p:sp>
        <p:sp>
          <p:nvSpPr>
            <p:cNvPr id="3394" name="Freeform: Shape 3393">
              <a:extLst>
                <a:ext uri="{FF2B5EF4-FFF2-40B4-BE49-F238E27FC236}">
                  <a16:creationId xmlns:a16="http://schemas.microsoft.com/office/drawing/2014/main" xmlns="" id="{FE3F7DE4-0BAE-94C7-A789-7119499CA831}"/>
                </a:ext>
              </a:extLst>
            </p:cNvPr>
            <p:cNvSpPr/>
            <p:nvPr/>
          </p:nvSpPr>
          <p:spPr>
            <a:xfrm>
              <a:off x="3704590" y="3594092"/>
              <a:ext cx="12685" cy="15545"/>
            </a:xfrm>
            <a:custGeom>
              <a:avLst/>
              <a:gdLst>
                <a:gd name="connsiteX0" fmla="*/ 3764 w 12685"/>
                <a:gd name="connsiteY0" fmla="*/ 56 h 15545"/>
                <a:gd name="connsiteX1" fmla="*/ 11860 w 12685"/>
                <a:gd name="connsiteY1" fmla="*/ 5771 h 15545"/>
                <a:gd name="connsiteX2" fmla="*/ 8965 w 12685"/>
                <a:gd name="connsiteY2" fmla="*/ 15172 h 15545"/>
                <a:gd name="connsiteX3" fmla="*/ 8717 w 12685"/>
                <a:gd name="connsiteY3" fmla="*/ 15296 h 15545"/>
                <a:gd name="connsiteX4" fmla="*/ 526 w 12685"/>
                <a:gd name="connsiteY4" fmla="*/ 9581 h 15545"/>
                <a:gd name="connsiteX5" fmla="*/ 3764 w 12685"/>
                <a:gd name="connsiteY5" fmla="*/ 56 h 1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5" h="15545">
                  <a:moveTo>
                    <a:pt x="3764" y="56"/>
                  </a:moveTo>
                  <a:cubicBezTo>
                    <a:pt x="7546" y="-477"/>
                    <a:pt x="11089" y="2028"/>
                    <a:pt x="11860" y="5771"/>
                  </a:cubicBezTo>
                  <a:cubicBezTo>
                    <a:pt x="13661" y="9162"/>
                    <a:pt x="12365" y="13372"/>
                    <a:pt x="8965" y="15172"/>
                  </a:cubicBezTo>
                  <a:cubicBezTo>
                    <a:pt x="8889" y="15210"/>
                    <a:pt x="8803" y="15258"/>
                    <a:pt x="8717" y="15296"/>
                  </a:cubicBezTo>
                  <a:cubicBezTo>
                    <a:pt x="5669" y="16344"/>
                    <a:pt x="1955" y="13772"/>
                    <a:pt x="526" y="9581"/>
                  </a:cubicBezTo>
                  <a:cubicBezTo>
                    <a:pt x="-903" y="5390"/>
                    <a:pt x="621" y="914"/>
                    <a:pt x="3764" y="56"/>
                  </a:cubicBezTo>
                  <a:close/>
                </a:path>
              </a:pathLst>
            </a:custGeom>
            <a:solidFill>
              <a:srgbClr val="D58B94"/>
            </a:solidFill>
            <a:ln w="9525" cap="flat">
              <a:noFill/>
              <a:prstDash val="solid"/>
              <a:miter/>
            </a:ln>
          </p:spPr>
          <p:txBody>
            <a:bodyPr rtlCol="0" anchor="ctr"/>
            <a:lstStyle/>
            <a:p>
              <a:endParaRPr lang="en-IN"/>
            </a:p>
          </p:txBody>
        </p:sp>
        <p:sp>
          <p:nvSpPr>
            <p:cNvPr id="3395" name="Freeform: Shape 3394">
              <a:extLst>
                <a:ext uri="{FF2B5EF4-FFF2-40B4-BE49-F238E27FC236}">
                  <a16:creationId xmlns:a16="http://schemas.microsoft.com/office/drawing/2014/main" xmlns="" id="{2AD85B17-0A8F-4741-8497-4B1C422FBC90}"/>
                </a:ext>
              </a:extLst>
            </p:cNvPr>
            <p:cNvSpPr/>
            <p:nvPr/>
          </p:nvSpPr>
          <p:spPr>
            <a:xfrm>
              <a:off x="3718669" y="3606924"/>
              <a:ext cx="11760" cy="14033"/>
            </a:xfrm>
            <a:custGeom>
              <a:avLst/>
              <a:gdLst>
                <a:gd name="connsiteX0" fmla="*/ 3496 w 11760"/>
                <a:gd name="connsiteY0" fmla="*/ 83 h 14033"/>
                <a:gd name="connsiteX1" fmla="*/ 11117 w 11760"/>
                <a:gd name="connsiteY1" fmla="*/ 5131 h 14033"/>
                <a:gd name="connsiteX2" fmla="*/ 8259 w 11760"/>
                <a:gd name="connsiteY2" fmla="*/ 13894 h 14033"/>
                <a:gd name="connsiteX3" fmla="*/ 649 w 11760"/>
                <a:gd name="connsiteY3" fmla="*/ 8798 h 14033"/>
                <a:gd name="connsiteX4" fmla="*/ 639 w 11760"/>
                <a:gd name="connsiteY4" fmla="*/ 8751 h 14033"/>
                <a:gd name="connsiteX5" fmla="*/ 3496 w 11760"/>
                <a:gd name="connsiteY5" fmla="*/ 83 h 1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60" h="14033">
                  <a:moveTo>
                    <a:pt x="3496" y="83"/>
                  </a:moveTo>
                  <a:cubicBezTo>
                    <a:pt x="6973" y="-517"/>
                    <a:pt x="10307" y="1702"/>
                    <a:pt x="11117" y="5131"/>
                  </a:cubicBezTo>
                  <a:cubicBezTo>
                    <a:pt x="12612" y="8351"/>
                    <a:pt x="11364" y="12170"/>
                    <a:pt x="8259" y="13894"/>
                  </a:cubicBezTo>
                  <a:cubicBezTo>
                    <a:pt x="4754" y="14589"/>
                    <a:pt x="1344" y="12304"/>
                    <a:pt x="649" y="8798"/>
                  </a:cubicBezTo>
                  <a:cubicBezTo>
                    <a:pt x="649" y="8779"/>
                    <a:pt x="639" y="8770"/>
                    <a:pt x="639" y="8751"/>
                  </a:cubicBezTo>
                  <a:cubicBezTo>
                    <a:pt x="-895" y="5560"/>
                    <a:pt x="363" y="1731"/>
                    <a:pt x="3496" y="83"/>
                  </a:cubicBezTo>
                  <a:close/>
                </a:path>
              </a:pathLst>
            </a:custGeom>
            <a:solidFill>
              <a:srgbClr val="D58B94"/>
            </a:solidFill>
            <a:ln w="9525" cap="flat">
              <a:noFill/>
              <a:prstDash val="solid"/>
              <a:miter/>
            </a:ln>
          </p:spPr>
          <p:txBody>
            <a:bodyPr rtlCol="0" anchor="ctr"/>
            <a:lstStyle/>
            <a:p>
              <a:endParaRPr lang="en-IN"/>
            </a:p>
          </p:txBody>
        </p:sp>
        <p:sp>
          <p:nvSpPr>
            <p:cNvPr id="3396" name="Freeform: Shape 3395">
              <a:extLst>
                <a:ext uri="{FF2B5EF4-FFF2-40B4-BE49-F238E27FC236}">
                  <a16:creationId xmlns:a16="http://schemas.microsoft.com/office/drawing/2014/main" xmlns="" id="{B2FC9557-616D-61E4-31BC-A2FDC7C80C3A}"/>
                </a:ext>
              </a:extLst>
            </p:cNvPr>
            <p:cNvSpPr/>
            <p:nvPr/>
          </p:nvSpPr>
          <p:spPr>
            <a:xfrm>
              <a:off x="3738362" y="3680157"/>
              <a:ext cx="11685" cy="13085"/>
            </a:xfrm>
            <a:custGeom>
              <a:avLst/>
              <a:gdLst>
                <a:gd name="connsiteX0" fmla="*/ 2568 w 11685"/>
                <a:gd name="connsiteY0" fmla="*/ 288 h 13085"/>
                <a:gd name="connsiteX1" fmla="*/ 10664 w 11685"/>
                <a:gd name="connsiteY1" fmla="*/ 4193 h 13085"/>
                <a:gd name="connsiteX2" fmla="*/ 8950 w 11685"/>
                <a:gd name="connsiteY2" fmla="*/ 12860 h 13085"/>
                <a:gd name="connsiteX3" fmla="*/ 196 w 11685"/>
                <a:gd name="connsiteY3" fmla="*/ 7555 h 13085"/>
                <a:gd name="connsiteX4" fmla="*/ 2568 w 11685"/>
                <a:gd name="connsiteY4" fmla="*/ 288 h 13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5" h="13085">
                  <a:moveTo>
                    <a:pt x="2568" y="288"/>
                  </a:moveTo>
                  <a:cubicBezTo>
                    <a:pt x="5873" y="-751"/>
                    <a:pt x="9416" y="964"/>
                    <a:pt x="10664" y="4193"/>
                  </a:cubicBezTo>
                  <a:cubicBezTo>
                    <a:pt x="12512" y="7079"/>
                    <a:pt x="11750" y="10898"/>
                    <a:pt x="8950" y="12860"/>
                  </a:cubicBezTo>
                  <a:cubicBezTo>
                    <a:pt x="5063" y="13813"/>
                    <a:pt x="1149" y="11441"/>
                    <a:pt x="196" y="7555"/>
                  </a:cubicBezTo>
                  <a:cubicBezTo>
                    <a:pt x="-461" y="4879"/>
                    <a:pt x="454" y="2059"/>
                    <a:pt x="2568" y="288"/>
                  </a:cubicBezTo>
                  <a:close/>
                </a:path>
              </a:pathLst>
            </a:custGeom>
            <a:solidFill>
              <a:srgbClr val="D58B94"/>
            </a:solidFill>
            <a:ln w="9525" cap="flat">
              <a:noFill/>
              <a:prstDash val="solid"/>
              <a:miter/>
            </a:ln>
          </p:spPr>
          <p:txBody>
            <a:bodyPr rtlCol="0" anchor="ctr"/>
            <a:lstStyle/>
            <a:p>
              <a:endParaRPr lang="en-IN"/>
            </a:p>
          </p:txBody>
        </p:sp>
        <p:sp>
          <p:nvSpPr>
            <p:cNvPr id="3397" name="Freeform: Shape 3396">
              <a:extLst>
                <a:ext uri="{FF2B5EF4-FFF2-40B4-BE49-F238E27FC236}">
                  <a16:creationId xmlns:a16="http://schemas.microsoft.com/office/drawing/2014/main" xmlns="" id="{6B5473C4-7047-5AC4-A2B3-6282C5B4E981}"/>
                </a:ext>
              </a:extLst>
            </p:cNvPr>
            <p:cNvSpPr/>
            <p:nvPr/>
          </p:nvSpPr>
          <p:spPr>
            <a:xfrm>
              <a:off x="3722804" y="3629146"/>
              <a:ext cx="15666" cy="18186"/>
            </a:xfrm>
            <a:custGeom>
              <a:avLst/>
              <a:gdLst>
                <a:gd name="connsiteX0" fmla="*/ 4505 w 15666"/>
                <a:gd name="connsiteY0" fmla="*/ 340 h 18186"/>
                <a:gd name="connsiteX1" fmla="*/ 14602 w 15666"/>
                <a:gd name="connsiteY1" fmla="*/ 6626 h 18186"/>
                <a:gd name="connsiteX2" fmla="*/ 11459 w 15666"/>
                <a:gd name="connsiteY2" fmla="*/ 17865 h 18186"/>
                <a:gd name="connsiteX3" fmla="*/ 981 w 15666"/>
                <a:gd name="connsiteY3" fmla="*/ 12055 h 18186"/>
                <a:gd name="connsiteX4" fmla="*/ 4505 w 15666"/>
                <a:gd name="connsiteY4" fmla="*/ 340 h 18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66" h="18186">
                  <a:moveTo>
                    <a:pt x="4505" y="340"/>
                  </a:moveTo>
                  <a:cubicBezTo>
                    <a:pt x="8315" y="-1089"/>
                    <a:pt x="12602" y="1959"/>
                    <a:pt x="14602" y="6626"/>
                  </a:cubicBezTo>
                  <a:cubicBezTo>
                    <a:pt x="16821" y="10598"/>
                    <a:pt x="15411" y="15618"/>
                    <a:pt x="11459" y="17865"/>
                  </a:cubicBezTo>
                  <a:cubicBezTo>
                    <a:pt x="6972" y="19094"/>
                    <a:pt x="2314" y="16513"/>
                    <a:pt x="981" y="12055"/>
                  </a:cubicBezTo>
                  <a:cubicBezTo>
                    <a:pt x="-1219" y="7845"/>
                    <a:pt x="352" y="2645"/>
                    <a:pt x="4505" y="340"/>
                  </a:cubicBezTo>
                  <a:close/>
                </a:path>
              </a:pathLst>
            </a:custGeom>
            <a:solidFill>
              <a:srgbClr val="D58B94"/>
            </a:solidFill>
            <a:ln w="9525" cap="flat">
              <a:noFill/>
              <a:prstDash val="solid"/>
              <a:miter/>
            </a:ln>
          </p:spPr>
          <p:txBody>
            <a:bodyPr rtlCol="0" anchor="ctr"/>
            <a:lstStyle/>
            <a:p>
              <a:endParaRPr lang="en-IN"/>
            </a:p>
          </p:txBody>
        </p:sp>
        <p:sp>
          <p:nvSpPr>
            <p:cNvPr id="3398" name="Freeform: Shape 3397">
              <a:extLst>
                <a:ext uri="{FF2B5EF4-FFF2-40B4-BE49-F238E27FC236}">
                  <a16:creationId xmlns:a16="http://schemas.microsoft.com/office/drawing/2014/main" xmlns="" id="{462D563E-FB8F-0E9D-9EDF-FE3B420FD837}"/>
                </a:ext>
              </a:extLst>
            </p:cNvPr>
            <p:cNvSpPr/>
            <p:nvPr/>
          </p:nvSpPr>
          <p:spPr>
            <a:xfrm>
              <a:off x="3803317" y="3588470"/>
              <a:ext cx="5950" cy="6480"/>
            </a:xfrm>
            <a:custGeom>
              <a:avLst/>
              <a:gdLst>
                <a:gd name="connsiteX0" fmla="*/ 1907 w 5950"/>
                <a:gd name="connsiteY0" fmla="*/ 58 h 6480"/>
                <a:gd name="connsiteX1" fmla="*/ 5860 w 5950"/>
                <a:gd name="connsiteY1" fmla="*/ 2620 h 6480"/>
                <a:gd name="connsiteX2" fmla="*/ 4003 w 5950"/>
                <a:gd name="connsiteY2" fmla="*/ 6345 h 6480"/>
                <a:gd name="connsiteX3" fmla="*/ 221 w 5950"/>
                <a:gd name="connsiteY3" fmla="*/ 4268 h 6480"/>
                <a:gd name="connsiteX4" fmla="*/ 193 w 5950"/>
                <a:gd name="connsiteY4" fmla="*/ 4154 h 6480"/>
                <a:gd name="connsiteX5" fmla="*/ 1907 w 5950"/>
                <a:gd name="connsiteY5" fmla="*/ 58 h 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0" h="6480">
                  <a:moveTo>
                    <a:pt x="1907" y="58"/>
                  </a:moveTo>
                  <a:cubicBezTo>
                    <a:pt x="3707" y="-323"/>
                    <a:pt x="5479" y="820"/>
                    <a:pt x="5860" y="2620"/>
                  </a:cubicBezTo>
                  <a:cubicBezTo>
                    <a:pt x="6193" y="4144"/>
                    <a:pt x="5422" y="5687"/>
                    <a:pt x="4003" y="6345"/>
                  </a:cubicBezTo>
                  <a:cubicBezTo>
                    <a:pt x="2383" y="6811"/>
                    <a:pt x="698" y="5887"/>
                    <a:pt x="221" y="4268"/>
                  </a:cubicBezTo>
                  <a:cubicBezTo>
                    <a:pt x="212" y="4230"/>
                    <a:pt x="202" y="4192"/>
                    <a:pt x="193" y="4154"/>
                  </a:cubicBezTo>
                  <a:cubicBezTo>
                    <a:pt x="-407" y="2554"/>
                    <a:pt x="345" y="753"/>
                    <a:pt x="1907" y="58"/>
                  </a:cubicBezTo>
                  <a:close/>
                </a:path>
              </a:pathLst>
            </a:custGeom>
            <a:solidFill>
              <a:srgbClr val="D58B94"/>
            </a:solidFill>
            <a:ln w="9525" cap="flat">
              <a:noFill/>
              <a:prstDash val="solid"/>
              <a:miter/>
            </a:ln>
          </p:spPr>
          <p:txBody>
            <a:bodyPr rtlCol="0" anchor="ctr"/>
            <a:lstStyle/>
            <a:p>
              <a:endParaRPr lang="en-IN"/>
            </a:p>
          </p:txBody>
        </p:sp>
        <p:sp>
          <p:nvSpPr>
            <p:cNvPr id="3399" name="Freeform: Shape 3398">
              <a:extLst>
                <a:ext uri="{FF2B5EF4-FFF2-40B4-BE49-F238E27FC236}">
                  <a16:creationId xmlns:a16="http://schemas.microsoft.com/office/drawing/2014/main" xmlns="" id="{C5A86B52-B89B-BD4F-86F4-ACE4A5BEE180}"/>
                </a:ext>
              </a:extLst>
            </p:cNvPr>
            <p:cNvSpPr/>
            <p:nvPr/>
          </p:nvSpPr>
          <p:spPr>
            <a:xfrm>
              <a:off x="3796791" y="3606415"/>
              <a:ext cx="6027" cy="6404"/>
            </a:xfrm>
            <a:custGeom>
              <a:avLst/>
              <a:gdLst>
                <a:gd name="connsiteX0" fmla="*/ 1861 w 6027"/>
                <a:gd name="connsiteY0" fmla="*/ 115 h 6404"/>
                <a:gd name="connsiteX1" fmla="*/ 5652 w 6027"/>
                <a:gd name="connsiteY1" fmla="*/ 2163 h 6404"/>
                <a:gd name="connsiteX2" fmla="*/ 5670 w 6027"/>
                <a:gd name="connsiteY2" fmla="*/ 2211 h 6404"/>
                <a:gd name="connsiteX3" fmla="*/ 4509 w 6027"/>
                <a:gd name="connsiteY3" fmla="*/ 6078 h 6404"/>
                <a:gd name="connsiteX4" fmla="*/ 4242 w 6027"/>
                <a:gd name="connsiteY4" fmla="*/ 6211 h 6404"/>
                <a:gd name="connsiteX5" fmla="*/ 241 w 6027"/>
                <a:gd name="connsiteY5" fmla="*/ 4306 h 6404"/>
                <a:gd name="connsiteX6" fmla="*/ 1861 w 6027"/>
                <a:gd name="connsiteY6" fmla="*/ 115 h 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7" h="6404">
                  <a:moveTo>
                    <a:pt x="1861" y="115"/>
                  </a:moveTo>
                  <a:cubicBezTo>
                    <a:pt x="3470" y="-370"/>
                    <a:pt x="5175" y="544"/>
                    <a:pt x="5652" y="2163"/>
                  </a:cubicBezTo>
                  <a:cubicBezTo>
                    <a:pt x="5661" y="2173"/>
                    <a:pt x="5661" y="2192"/>
                    <a:pt x="5670" y="2211"/>
                  </a:cubicBezTo>
                  <a:cubicBezTo>
                    <a:pt x="6423" y="3601"/>
                    <a:pt x="5899" y="5335"/>
                    <a:pt x="4509" y="6078"/>
                  </a:cubicBezTo>
                  <a:cubicBezTo>
                    <a:pt x="4423" y="6135"/>
                    <a:pt x="4337" y="6173"/>
                    <a:pt x="4242" y="6211"/>
                  </a:cubicBezTo>
                  <a:cubicBezTo>
                    <a:pt x="2613" y="6783"/>
                    <a:pt x="823" y="5935"/>
                    <a:pt x="241" y="4306"/>
                  </a:cubicBezTo>
                  <a:cubicBezTo>
                    <a:pt x="-435" y="2696"/>
                    <a:pt x="280" y="849"/>
                    <a:pt x="1861" y="115"/>
                  </a:cubicBezTo>
                  <a:close/>
                </a:path>
              </a:pathLst>
            </a:custGeom>
            <a:solidFill>
              <a:srgbClr val="D58B94"/>
            </a:solidFill>
            <a:ln w="9525" cap="flat">
              <a:noFill/>
              <a:prstDash val="solid"/>
              <a:miter/>
            </a:ln>
          </p:spPr>
          <p:txBody>
            <a:bodyPr rtlCol="0" anchor="ctr"/>
            <a:lstStyle/>
            <a:p>
              <a:endParaRPr lang="en-IN"/>
            </a:p>
          </p:txBody>
        </p:sp>
        <p:sp>
          <p:nvSpPr>
            <p:cNvPr id="3400" name="Freeform: Shape 3399">
              <a:extLst>
                <a:ext uri="{FF2B5EF4-FFF2-40B4-BE49-F238E27FC236}">
                  <a16:creationId xmlns:a16="http://schemas.microsoft.com/office/drawing/2014/main" xmlns="" id="{F5BBBE36-820B-C26C-435A-9F2CBA05B5B1}"/>
                </a:ext>
              </a:extLst>
            </p:cNvPr>
            <p:cNvSpPr/>
            <p:nvPr/>
          </p:nvSpPr>
          <p:spPr>
            <a:xfrm>
              <a:off x="3787076" y="3587762"/>
              <a:ext cx="6698" cy="7371"/>
            </a:xfrm>
            <a:custGeom>
              <a:avLst/>
              <a:gdLst>
                <a:gd name="connsiteX0" fmla="*/ 2145 w 6698"/>
                <a:gd name="connsiteY0" fmla="*/ 100 h 7371"/>
                <a:gd name="connsiteX1" fmla="*/ 6231 w 6698"/>
                <a:gd name="connsiteY1" fmla="*/ 2452 h 7371"/>
                <a:gd name="connsiteX2" fmla="*/ 6241 w 6698"/>
                <a:gd name="connsiteY2" fmla="*/ 2481 h 7371"/>
                <a:gd name="connsiteX3" fmla="*/ 5079 w 6698"/>
                <a:gd name="connsiteY3" fmla="*/ 6910 h 7371"/>
                <a:gd name="connsiteX4" fmla="*/ 650 w 6698"/>
                <a:gd name="connsiteY4" fmla="*/ 5748 h 7371"/>
                <a:gd name="connsiteX5" fmla="*/ 240 w 6698"/>
                <a:gd name="connsiteY5" fmla="*/ 4577 h 7371"/>
                <a:gd name="connsiteX6" fmla="*/ 2126 w 6698"/>
                <a:gd name="connsiteY6" fmla="*/ 109 h 7371"/>
                <a:gd name="connsiteX7" fmla="*/ 2145 w 6698"/>
                <a:gd name="connsiteY7" fmla="*/ 100 h 7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98" h="7371">
                  <a:moveTo>
                    <a:pt x="2145" y="100"/>
                  </a:moveTo>
                  <a:cubicBezTo>
                    <a:pt x="3926" y="-377"/>
                    <a:pt x="5755" y="671"/>
                    <a:pt x="6231" y="2452"/>
                  </a:cubicBezTo>
                  <a:cubicBezTo>
                    <a:pt x="6231" y="2462"/>
                    <a:pt x="6241" y="2472"/>
                    <a:pt x="6241" y="2481"/>
                  </a:cubicBezTo>
                  <a:cubicBezTo>
                    <a:pt x="7146" y="4024"/>
                    <a:pt x="6622" y="6005"/>
                    <a:pt x="5079" y="6910"/>
                  </a:cubicBezTo>
                  <a:cubicBezTo>
                    <a:pt x="3536" y="7815"/>
                    <a:pt x="1555" y="7301"/>
                    <a:pt x="650" y="5748"/>
                  </a:cubicBezTo>
                  <a:cubicBezTo>
                    <a:pt x="440" y="5396"/>
                    <a:pt x="297" y="4995"/>
                    <a:pt x="240" y="4577"/>
                  </a:cubicBezTo>
                  <a:cubicBezTo>
                    <a:pt x="-474" y="2824"/>
                    <a:pt x="373" y="824"/>
                    <a:pt x="2126" y="109"/>
                  </a:cubicBezTo>
                  <a:cubicBezTo>
                    <a:pt x="2136" y="109"/>
                    <a:pt x="2136" y="100"/>
                    <a:pt x="2145" y="100"/>
                  </a:cubicBezTo>
                  <a:close/>
                </a:path>
              </a:pathLst>
            </a:custGeom>
            <a:solidFill>
              <a:srgbClr val="D58B94"/>
            </a:solidFill>
            <a:ln w="9525" cap="flat">
              <a:noFill/>
              <a:prstDash val="solid"/>
              <a:miter/>
            </a:ln>
          </p:spPr>
          <p:txBody>
            <a:bodyPr rtlCol="0" anchor="ctr"/>
            <a:lstStyle/>
            <a:p>
              <a:endParaRPr lang="en-IN"/>
            </a:p>
          </p:txBody>
        </p:sp>
        <p:sp>
          <p:nvSpPr>
            <p:cNvPr id="3401" name="Freeform: Shape 3400">
              <a:extLst>
                <a:ext uri="{FF2B5EF4-FFF2-40B4-BE49-F238E27FC236}">
                  <a16:creationId xmlns:a16="http://schemas.microsoft.com/office/drawing/2014/main" xmlns="" id="{92F6B6FF-0BAA-2280-3BF6-E4A715E56BB6}"/>
                </a:ext>
              </a:extLst>
            </p:cNvPr>
            <p:cNvSpPr/>
            <p:nvPr/>
          </p:nvSpPr>
          <p:spPr>
            <a:xfrm>
              <a:off x="3740333" y="3654125"/>
              <a:ext cx="10794" cy="12267"/>
            </a:xfrm>
            <a:custGeom>
              <a:avLst/>
              <a:gdLst>
                <a:gd name="connsiteX0" fmla="*/ 2692 w 10794"/>
                <a:gd name="connsiteY0" fmla="*/ 221 h 12267"/>
                <a:gd name="connsiteX1" fmla="*/ 10026 w 10794"/>
                <a:gd name="connsiteY1" fmla="*/ 4031 h 12267"/>
                <a:gd name="connsiteX2" fmla="*/ 7931 w 10794"/>
                <a:gd name="connsiteY2" fmla="*/ 12128 h 12267"/>
                <a:gd name="connsiteX3" fmla="*/ 111 w 10794"/>
                <a:gd name="connsiteY3" fmla="*/ 6860 h 12267"/>
                <a:gd name="connsiteX4" fmla="*/ 2692 w 10794"/>
                <a:gd name="connsiteY4" fmla="*/ 221 h 12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94" h="12267">
                  <a:moveTo>
                    <a:pt x="2692" y="221"/>
                  </a:moveTo>
                  <a:cubicBezTo>
                    <a:pt x="5759" y="-664"/>
                    <a:pt x="8988" y="1012"/>
                    <a:pt x="10026" y="4031"/>
                  </a:cubicBezTo>
                  <a:cubicBezTo>
                    <a:pt x="11579" y="6860"/>
                    <a:pt x="10665" y="10413"/>
                    <a:pt x="7931" y="12128"/>
                  </a:cubicBezTo>
                  <a:cubicBezTo>
                    <a:pt x="4321" y="12832"/>
                    <a:pt x="816" y="10470"/>
                    <a:pt x="111" y="6860"/>
                  </a:cubicBezTo>
                  <a:cubicBezTo>
                    <a:pt x="-384" y="4336"/>
                    <a:pt x="625" y="1755"/>
                    <a:pt x="2692" y="221"/>
                  </a:cubicBezTo>
                  <a:close/>
                </a:path>
              </a:pathLst>
            </a:custGeom>
            <a:solidFill>
              <a:srgbClr val="D58B94"/>
            </a:solidFill>
            <a:ln w="9525" cap="flat">
              <a:noFill/>
              <a:prstDash val="solid"/>
              <a:miter/>
            </a:ln>
          </p:spPr>
          <p:txBody>
            <a:bodyPr rtlCol="0" anchor="ctr"/>
            <a:lstStyle/>
            <a:p>
              <a:endParaRPr lang="en-IN"/>
            </a:p>
          </p:txBody>
        </p:sp>
        <p:sp>
          <p:nvSpPr>
            <p:cNvPr id="3402" name="Freeform: Shape 3401">
              <a:extLst>
                <a:ext uri="{FF2B5EF4-FFF2-40B4-BE49-F238E27FC236}">
                  <a16:creationId xmlns:a16="http://schemas.microsoft.com/office/drawing/2014/main" xmlns="" id="{04CD440C-1BF0-0BFD-EC14-A93321CD84D0}"/>
                </a:ext>
              </a:extLst>
            </p:cNvPr>
            <p:cNvSpPr/>
            <p:nvPr/>
          </p:nvSpPr>
          <p:spPr>
            <a:xfrm>
              <a:off x="3749588" y="3667871"/>
              <a:ext cx="10480" cy="11909"/>
            </a:xfrm>
            <a:custGeom>
              <a:avLst/>
              <a:gdLst>
                <a:gd name="connsiteX0" fmla="*/ 2676 w 10480"/>
                <a:gd name="connsiteY0" fmla="*/ 286 h 11909"/>
                <a:gd name="connsiteX1" fmla="*/ 9696 w 10480"/>
                <a:gd name="connsiteY1" fmla="*/ 3715 h 11909"/>
                <a:gd name="connsiteX2" fmla="*/ 9725 w 10480"/>
                <a:gd name="connsiteY2" fmla="*/ 3810 h 11909"/>
                <a:gd name="connsiteX3" fmla="*/ 7820 w 10480"/>
                <a:gd name="connsiteY3" fmla="*/ 11525 h 11909"/>
                <a:gd name="connsiteX4" fmla="*/ 914 w 10480"/>
                <a:gd name="connsiteY4" fmla="*/ 8497 h 11909"/>
                <a:gd name="connsiteX5" fmla="*/ 771 w 10480"/>
                <a:gd name="connsiteY5" fmla="*/ 8097 h 11909"/>
                <a:gd name="connsiteX6" fmla="*/ 2676 w 10480"/>
                <a:gd name="connsiteY6" fmla="*/ 286 h 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80" h="11909">
                  <a:moveTo>
                    <a:pt x="2676" y="286"/>
                  </a:moveTo>
                  <a:cubicBezTo>
                    <a:pt x="5563" y="-705"/>
                    <a:pt x="8706" y="829"/>
                    <a:pt x="9696" y="3715"/>
                  </a:cubicBezTo>
                  <a:cubicBezTo>
                    <a:pt x="9706" y="3753"/>
                    <a:pt x="9716" y="3782"/>
                    <a:pt x="9725" y="3810"/>
                  </a:cubicBezTo>
                  <a:cubicBezTo>
                    <a:pt x="11220" y="6487"/>
                    <a:pt x="10392" y="9859"/>
                    <a:pt x="7820" y="11525"/>
                  </a:cubicBezTo>
                  <a:cubicBezTo>
                    <a:pt x="5077" y="12602"/>
                    <a:pt x="1981" y="11240"/>
                    <a:pt x="914" y="8497"/>
                  </a:cubicBezTo>
                  <a:cubicBezTo>
                    <a:pt x="857" y="8363"/>
                    <a:pt x="810" y="8230"/>
                    <a:pt x="771" y="8097"/>
                  </a:cubicBezTo>
                  <a:cubicBezTo>
                    <a:pt x="-790" y="5401"/>
                    <a:pt x="48" y="1962"/>
                    <a:pt x="2676" y="286"/>
                  </a:cubicBezTo>
                  <a:close/>
                </a:path>
              </a:pathLst>
            </a:custGeom>
            <a:solidFill>
              <a:srgbClr val="D58B94"/>
            </a:solidFill>
            <a:ln w="9525" cap="flat">
              <a:noFill/>
              <a:prstDash val="solid"/>
              <a:miter/>
            </a:ln>
          </p:spPr>
          <p:txBody>
            <a:bodyPr rtlCol="0" anchor="ctr"/>
            <a:lstStyle/>
            <a:p>
              <a:endParaRPr lang="en-IN"/>
            </a:p>
          </p:txBody>
        </p:sp>
        <p:sp>
          <p:nvSpPr>
            <p:cNvPr id="3403" name="Freeform: Shape 3402">
              <a:extLst>
                <a:ext uri="{FF2B5EF4-FFF2-40B4-BE49-F238E27FC236}">
                  <a16:creationId xmlns:a16="http://schemas.microsoft.com/office/drawing/2014/main" xmlns="" id="{EB669066-B414-850F-BDE7-42936191653C}"/>
                </a:ext>
              </a:extLst>
            </p:cNvPr>
            <p:cNvSpPr/>
            <p:nvPr/>
          </p:nvSpPr>
          <p:spPr>
            <a:xfrm>
              <a:off x="3722467" y="3587284"/>
              <a:ext cx="5229" cy="6151"/>
            </a:xfrm>
            <a:custGeom>
              <a:avLst/>
              <a:gdLst>
                <a:gd name="connsiteX0" fmla="*/ 1604 w 5229"/>
                <a:gd name="connsiteY0" fmla="*/ 6 h 6151"/>
                <a:gd name="connsiteX1" fmla="*/ 4938 w 5229"/>
                <a:gd name="connsiteY1" fmla="*/ 2387 h 6151"/>
                <a:gd name="connsiteX2" fmla="*/ 3652 w 5229"/>
                <a:gd name="connsiteY2" fmla="*/ 6073 h 6151"/>
                <a:gd name="connsiteX3" fmla="*/ 3604 w 5229"/>
                <a:gd name="connsiteY3" fmla="*/ 6101 h 6151"/>
                <a:gd name="connsiteX4" fmla="*/ 270 w 5229"/>
                <a:gd name="connsiteY4" fmla="*/ 3816 h 6151"/>
                <a:gd name="connsiteX5" fmla="*/ 1604 w 5229"/>
                <a:gd name="connsiteY5" fmla="*/ 6 h 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29" h="6151">
                  <a:moveTo>
                    <a:pt x="1604" y="6"/>
                  </a:moveTo>
                  <a:cubicBezTo>
                    <a:pt x="3166" y="-176"/>
                    <a:pt x="4605" y="853"/>
                    <a:pt x="4938" y="2387"/>
                  </a:cubicBezTo>
                  <a:cubicBezTo>
                    <a:pt x="5604" y="3758"/>
                    <a:pt x="5033" y="5416"/>
                    <a:pt x="3652" y="6073"/>
                  </a:cubicBezTo>
                  <a:cubicBezTo>
                    <a:pt x="3642" y="6083"/>
                    <a:pt x="3623" y="6092"/>
                    <a:pt x="3604" y="6101"/>
                  </a:cubicBezTo>
                  <a:cubicBezTo>
                    <a:pt x="2061" y="6340"/>
                    <a:pt x="604" y="5340"/>
                    <a:pt x="270" y="3816"/>
                  </a:cubicBezTo>
                  <a:cubicBezTo>
                    <a:pt x="-415" y="2396"/>
                    <a:pt x="185" y="691"/>
                    <a:pt x="1604" y="6"/>
                  </a:cubicBezTo>
                  <a:close/>
                </a:path>
              </a:pathLst>
            </a:custGeom>
            <a:solidFill>
              <a:srgbClr val="D58B94"/>
            </a:solidFill>
            <a:ln w="9525" cap="flat">
              <a:noFill/>
              <a:prstDash val="solid"/>
              <a:miter/>
            </a:ln>
          </p:spPr>
          <p:txBody>
            <a:bodyPr rtlCol="0" anchor="ctr"/>
            <a:lstStyle/>
            <a:p>
              <a:endParaRPr lang="en-IN"/>
            </a:p>
          </p:txBody>
        </p:sp>
        <p:sp>
          <p:nvSpPr>
            <p:cNvPr id="3404" name="Freeform: Shape 3403">
              <a:extLst>
                <a:ext uri="{FF2B5EF4-FFF2-40B4-BE49-F238E27FC236}">
                  <a16:creationId xmlns:a16="http://schemas.microsoft.com/office/drawing/2014/main" xmlns="" id="{F8EF1FB1-F38C-AF1D-68F1-71D019E729B2}"/>
                </a:ext>
              </a:extLst>
            </p:cNvPr>
            <p:cNvSpPr/>
            <p:nvPr/>
          </p:nvSpPr>
          <p:spPr>
            <a:xfrm>
              <a:off x="3734570" y="3586631"/>
              <a:ext cx="15208" cy="17344"/>
            </a:xfrm>
            <a:custGeom>
              <a:avLst/>
              <a:gdLst>
                <a:gd name="connsiteX0" fmla="*/ 4645 w 15208"/>
                <a:gd name="connsiteY0" fmla="*/ 88 h 17344"/>
                <a:gd name="connsiteX1" fmla="*/ 14170 w 15208"/>
                <a:gd name="connsiteY1" fmla="*/ 6374 h 17344"/>
                <a:gd name="connsiteX2" fmla="*/ 11665 w 15208"/>
                <a:gd name="connsiteY2" fmla="*/ 16300 h 17344"/>
                <a:gd name="connsiteX3" fmla="*/ 1740 w 15208"/>
                <a:gd name="connsiteY3" fmla="*/ 13804 h 17344"/>
                <a:gd name="connsiteX4" fmla="*/ 740 w 15208"/>
                <a:gd name="connsiteY4" fmla="*/ 10661 h 17344"/>
                <a:gd name="connsiteX5" fmla="*/ 4531 w 15208"/>
                <a:gd name="connsiteY5" fmla="*/ 145 h 17344"/>
                <a:gd name="connsiteX6" fmla="*/ 4645 w 15208"/>
                <a:gd name="connsiteY6" fmla="*/ 88 h 17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08" h="17344">
                  <a:moveTo>
                    <a:pt x="4645" y="88"/>
                  </a:moveTo>
                  <a:cubicBezTo>
                    <a:pt x="8970" y="-588"/>
                    <a:pt x="13094" y="2136"/>
                    <a:pt x="14170" y="6374"/>
                  </a:cubicBezTo>
                  <a:cubicBezTo>
                    <a:pt x="16218" y="9803"/>
                    <a:pt x="15104" y="14251"/>
                    <a:pt x="11665" y="16300"/>
                  </a:cubicBezTo>
                  <a:cubicBezTo>
                    <a:pt x="8236" y="18357"/>
                    <a:pt x="3798" y="17233"/>
                    <a:pt x="1740" y="13804"/>
                  </a:cubicBezTo>
                  <a:cubicBezTo>
                    <a:pt x="1169" y="12842"/>
                    <a:pt x="826" y="11775"/>
                    <a:pt x="740" y="10661"/>
                  </a:cubicBezTo>
                  <a:cubicBezTo>
                    <a:pt x="-1118" y="6708"/>
                    <a:pt x="578" y="2002"/>
                    <a:pt x="4531" y="145"/>
                  </a:cubicBezTo>
                  <a:cubicBezTo>
                    <a:pt x="4569" y="126"/>
                    <a:pt x="4607" y="107"/>
                    <a:pt x="4645" y="88"/>
                  </a:cubicBezTo>
                  <a:close/>
                </a:path>
              </a:pathLst>
            </a:custGeom>
            <a:solidFill>
              <a:srgbClr val="D58B94"/>
            </a:solidFill>
            <a:ln w="9525" cap="flat">
              <a:noFill/>
              <a:prstDash val="solid"/>
              <a:miter/>
            </a:ln>
          </p:spPr>
          <p:txBody>
            <a:bodyPr rtlCol="0" anchor="ctr"/>
            <a:lstStyle/>
            <a:p>
              <a:endParaRPr lang="en-IN"/>
            </a:p>
          </p:txBody>
        </p:sp>
        <p:sp>
          <p:nvSpPr>
            <p:cNvPr id="3405" name="Freeform: Shape 3404">
              <a:extLst>
                <a:ext uri="{FF2B5EF4-FFF2-40B4-BE49-F238E27FC236}">
                  <a16:creationId xmlns:a16="http://schemas.microsoft.com/office/drawing/2014/main" xmlns="" id="{B54A7A69-2489-4BE8-08CD-463DA6DB4133}"/>
                </a:ext>
              </a:extLst>
            </p:cNvPr>
            <p:cNvSpPr/>
            <p:nvPr/>
          </p:nvSpPr>
          <p:spPr>
            <a:xfrm>
              <a:off x="3733189" y="3609261"/>
              <a:ext cx="21609" cy="25087"/>
            </a:xfrm>
            <a:custGeom>
              <a:avLst/>
              <a:gdLst>
                <a:gd name="connsiteX0" fmla="*/ 6598 w 21609"/>
                <a:gd name="connsiteY0" fmla="*/ 222 h 25087"/>
                <a:gd name="connsiteX1" fmla="*/ 20505 w 21609"/>
                <a:gd name="connsiteY1" fmla="*/ 8985 h 25087"/>
                <a:gd name="connsiteX2" fmla="*/ 15456 w 21609"/>
                <a:gd name="connsiteY2" fmla="*/ 24606 h 25087"/>
                <a:gd name="connsiteX3" fmla="*/ 1378 w 21609"/>
                <a:gd name="connsiteY3" fmla="*/ 16948 h 25087"/>
                <a:gd name="connsiteX4" fmla="*/ 1169 w 21609"/>
                <a:gd name="connsiteY4" fmla="*/ 16129 h 25087"/>
                <a:gd name="connsiteX5" fmla="*/ 6598 w 21609"/>
                <a:gd name="connsiteY5" fmla="*/ 222 h 2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09" h="25087">
                  <a:moveTo>
                    <a:pt x="6598" y="222"/>
                  </a:moveTo>
                  <a:cubicBezTo>
                    <a:pt x="12827" y="-1035"/>
                    <a:pt x="18952" y="2823"/>
                    <a:pt x="20505" y="8985"/>
                  </a:cubicBezTo>
                  <a:cubicBezTo>
                    <a:pt x="23105" y="14719"/>
                    <a:pt x="20914" y="21482"/>
                    <a:pt x="15456" y="24606"/>
                  </a:cubicBezTo>
                  <a:cubicBezTo>
                    <a:pt x="9456" y="26378"/>
                    <a:pt x="3150" y="22949"/>
                    <a:pt x="1378" y="16948"/>
                  </a:cubicBezTo>
                  <a:cubicBezTo>
                    <a:pt x="1293" y="16672"/>
                    <a:pt x="1226" y="16405"/>
                    <a:pt x="1169" y="16129"/>
                  </a:cubicBezTo>
                  <a:cubicBezTo>
                    <a:pt x="-1660" y="10233"/>
                    <a:pt x="759" y="3165"/>
                    <a:pt x="6598" y="222"/>
                  </a:cubicBezTo>
                  <a:close/>
                </a:path>
              </a:pathLst>
            </a:custGeom>
            <a:solidFill>
              <a:srgbClr val="D58B94"/>
            </a:solidFill>
            <a:ln w="9525" cap="flat">
              <a:noFill/>
              <a:prstDash val="solid"/>
              <a:miter/>
            </a:ln>
          </p:spPr>
          <p:txBody>
            <a:bodyPr rtlCol="0" anchor="ctr"/>
            <a:lstStyle/>
            <a:p>
              <a:endParaRPr lang="en-IN"/>
            </a:p>
          </p:txBody>
        </p:sp>
        <p:sp>
          <p:nvSpPr>
            <p:cNvPr id="3406" name="Freeform: Shape 3405">
              <a:extLst>
                <a:ext uri="{FF2B5EF4-FFF2-40B4-BE49-F238E27FC236}">
                  <a16:creationId xmlns:a16="http://schemas.microsoft.com/office/drawing/2014/main" xmlns="" id="{C1C16367-6F32-7CAC-951E-DA2A3EE5B383}"/>
                </a:ext>
              </a:extLst>
            </p:cNvPr>
            <p:cNvSpPr/>
            <p:nvPr/>
          </p:nvSpPr>
          <p:spPr>
            <a:xfrm>
              <a:off x="3746090" y="3636711"/>
              <a:ext cx="14574" cy="14286"/>
            </a:xfrm>
            <a:custGeom>
              <a:avLst/>
              <a:gdLst>
                <a:gd name="connsiteX0" fmla="*/ 3222 w 14574"/>
                <a:gd name="connsiteY0" fmla="*/ 1347 h 14286"/>
                <a:gd name="connsiteX1" fmla="*/ 13194 w 14574"/>
                <a:gd name="connsiteY1" fmla="*/ 2937 h 14286"/>
                <a:gd name="connsiteX2" fmla="*/ 11613 w 14574"/>
                <a:gd name="connsiteY2" fmla="*/ 12910 h 14286"/>
                <a:gd name="connsiteX3" fmla="*/ 1631 w 14574"/>
                <a:gd name="connsiteY3" fmla="*/ 11319 h 14286"/>
                <a:gd name="connsiteX4" fmla="*/ 840 w 14574"/>
                <a:gd name="connsiteY4" fmla="*/ 9919 h 14286"/>
                <a:gd name="connsiteX5" fmla="*/ 3050 w 14574"/>
                <a:gd name="connsiteY5" fmla="*/ 1442 h 14286"/>
                <a:gd name="connsiteX6" fmla="*/ 3222 w 14574"/>
                <a:gd name="connsiteY6" fmla="*/ 1347 h 1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74" h="14286">
                  <a:moveTo>
                    <a:pt x="3222" y="1347"/>
                  </a:moveTo>
                  <a:cubicBezTo>
                    <a:pt x="6412" y="-968"/>
                    <a:pt x="10880" y="-263"/>
                    <a:pt x="13194" y="2937"/>
                  </a:cubicBezTo>
                  <a:cubicBezTo>
                    <a:pt x="15518" y="6128"/>
                    <a:pt x="14804" y="10596"/>
                    <a:pt x="11613" y="12910"/>
                  </a:cubicBezTo>
                  <a:cubicBezTo>
                    <a:pt x="8422" y="15225"/>
                    <a:pt x="3955" y="14520"/>
                    <a:pt x="1631" y="11319"/>
                  </a:cubicBezTo>
                  <a:cubicBezTo>
                    <a:pt x="1317" y="10891"/>
                    <a:pt x="1050" y="10415"/>
                    <a:pt x="840" y="9919"/>
                  </a:cubicBezTo>
                  <a:cubicBezTo>
                    <a:pt x="-893" y="6967"/>
                    <a:pt x="97" y="3175"/>
                    <a:pt x="3050" y="1442"/>
                  </a:cubicBezTo>
                  <a:cubicBezTo>
                    <a:pt x="3107" y="1413"/>
                    <a:pt x="3164" y="1375"/>
                    <a:pt x="3222" y="1347"/>
                  </a:cubicBezTo>
                  <a:close/>
                </a:path>
              </a:pathLst>
            </a:custGeom>
            <a:solidFill>
              <a:srgbClr val="D58B94"/>
            </a:solidFill>
            <a:ln w="9525" cap="flat">
              <a:noFill/>
              <a:prstDash val="solid"/>
              <a:miter/>
            </a:ln>
          </p:spPr>
          <p:txBody>
            <a:bodyPr rtlCol="0" anchor="ctr"/>
            <a:lstStyle/>
            <a:p>
              <a:endParaRPr lang="en-IN"/>
            </a:p>
          </p:txBody>
        </p:sp>
        <p:sp>
          <p:nvSpPr>
            <p:cNvPr id="3407" name="Freeform: Shape 3406">
              <a:extLst>
                <a:ext uri="{FF2B5EF4-FFF2-40B4-BE49-F238E27FC236}">
                  <a16:creationId xmlns:a16="http://schemas.microsoft.com/office/drawing/2014/main" xmlns="" id="{8F0646D9-C83A-653C-5546-387855DFFE30}"/>
                </a:ext>
              </a:extLst>
            </p:cNvPr>
            <p:cNvSpPr/>
            <p:nvPr/>
          </p:nvSpPr>
          <p:spPr>
            <a:xfrm>
              <a:off x="3759713" y="3653819"/>
              <a:ext cx="9294" cy="10418"/>
            </a:xfrm>
            <a:custGeom>
              <a:avLst/>
              <a:gdLst>
                <a:gd name="connsiteX0" fmla="*/ 2458 w 9294"/>
                <a:gd name="connsiteY0" fmla="*/ 241 h 10418"/>
                <a:gd name="connsiteX1" fmla="*/ 8620 w 9294"/>
                <a:gd name="connsiteY1" fmla="*/ 3289 h 10418"/>
                <a:gd name="connsiteX2" fmla="*/ 8649 w 9294"/>
                <a:gd name="connsiteY2" fmla="*/ 3385 h 10418"/>
                <a:gd name="connsiteX3" fmla="*/ 6839 w 9294"/>
                <a:gd name="connsiteY3" fmla="*/ 10147 h 10418"/>
                <a:gd name="connsiteX4" fmla="*/ 676 w 9294"/>
                <a:gd name="connsiteY4" fmla="*/ 7099 h 10418"/>
                <a:gd name="connsiteX5" fmla="*/ 648 w 9294"/>
                <a:gd name="connsiteY5" fmla="*/ 7004 h 10418"/>
                <a:gd name="connsiteX6" fmla="*/ 2458 w 9294"/>
                <a:gd name="connsiteY6" fmla="*/ 241 h 1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4" h="10418">
                  <a:moveTo>
                    <a:pt x="2458" y="241"/>
                  </a:moveTo>
                  <a:cubicBezTo>
                    <a:pt x="5001" y="-616"/>
                    <a:pt x="7754" y="746"/>
                    <a:pt x="8620" y="3289"/>
                  </a:cubicBezTo>
                  <a:cubicBezTo>
                    <a:pt x="8630" y="3318"/>
                    <a:pt x="8639" y="3356"/>
                    <a:pt x="8649" y="3385"/>
                  </a:cubicBezTo>
                  <a:cubicBezTo>
                    <a:pt x="9963" y="5756"/>
                    <a:pt x="9163" y="8747"/>
                    <a:pt x="6839" y="10147"/>
                  </a:cubicBezTo>
                  <a:cubicBezTo>
                    <a:pt x="4296" y="11005"/>
                    <a:pt x="1543" y="9642"/>
                    <a:pt x="676" y="7099"/>
                  </a:cubicBezTo>
                  <a:cubicBezTo>
                    <a:pt x="667" y="7071"/>
                    <a:pt x="657" y="7033"/>
                    <a:pt x="648" y="7004"/>
                  </a:cubicBezTo>
                  <a:cubicBezTo>
                    <a:pt x="-714" y="4632"/>
                    <a:pt x="95" y="1613"/>
                    <a:pt x="2458" y="241"/>
                  </a:cubicBezTo>
                  <a:close/>
                </a:path>
              </a:pathLst>
            </a:custGeom>
            <a:solidFill>
              <a:srgbClr val="D58B94"/>
            </a:solidFill>
            <a:ln w="9525" cap="flat">
              <a:noFill/>
              <a:prstDash val="solid"/>
              <a:miter/>
            </a:ln>
          </p:spPr>
          <p:txBody>
            <a:bodyPr rtlCol="0" anchor="ctr"/>
            <a:lstStyle/>
            <a:p>
              <a:endParaRPr lang="en-IN"/>
            </a:p>
          </p:txBody>
        </p:sp>
        <p:sp>
          <p:nvSpPr>
            <p:cNvPr id="3408" name="Freeform: Shape 3407">
              <a:extLst>
                <a:ext uri="{FF2B5EF4-FFF2-40B4-BE49-F238E27FC236}">
                  <a16:creationId xmlns:a16="http://schemas.microsoft.com/office/drawing/2014/main" xmlns="" id="{1A28176A-1C26-96B4-7B05-B0EE558622FC}"/>
                </a:ext>
              </a:extLst>
            </p:cNvPr>
            <p:cNvSpPr/>
            <p:nvPr/>
          </p:nvSpPr>
          <p:spPr>
            <a:xfrm>
              <a:off x="3775972" y="3659931"/>
              <a:ext cx="7395" cy="8242"/>
            </a:xfrm>
            <a:custGeom>
              <a:avLst/>
              <a:gdLst>
                <a:gd name="connsiteX0" fmla="*/ 1915 w 7395"/>
                <a:gd name="connsiteY0" fmla="*/ 225 h 8242"/>
                <a:gd name="connsiteX1" fmla="*/ 6821 w 7395"/>
                <a:gd name="connsiteY1" fmla="*/ 2464 h 8242"/>
                <a:gd name="connsiteX2" fmla="*/ 6868 w 7395"/>
                <a:gd name="connsiteY2" fmla="*/ 2607 h 8242"/>
                <a:gd name="connsiteX3" fmla="*/ 5535 w 7395"/>
                <a:gd name="connsiteY3" fmla="*/ 7941 h 8242"/>
                <a:gd name="connsiteX4" fmla="*/ 563 w 7395"/>
                <a:gd name="connsiteY4" fmla="*/ 5864 h 8242"/>
                <a:gd name="connsiteX5" fmla="*/ 486 w 7395"/>
                <a:gd name="connsiteY5" fmla="*/ 5655 h 8242"/>
                <a:gd name="connsiteX6" fmla="*/ 1915 w 7395"/>
                <a:gd name="connsiteY6" fmla="*/ 225 h 8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95" h="8242">
                  <a:moveTo>
                    <a:pt x="1915" y="225"/>
                  </a:moveTo>
                  <a:cubicBezTo>
                    <a:pt x="3887" y="-508"/>
                    <a:pt x="6078" y="492"/>
                    <a:pt x="6821" y="2464"/>
                  </a:cubicBezTo>
                  <a:cubicBezTo>
                    <a:pt x="6840" y="2511"/>
                    <a:pt x="6849" y="2559"/>
                    <a:pt x="6868" y="2607"/>
                  </a:cubicBezTo>
                  <a:cubicBezTo>
                    <a:pt x="7906" y="4455"/>
                    <a:pt x="7325" y="6798"/>
                    <a:pt x="5535" y="7941"/>
                  </a:cubicBezTo>
                  <a:cubicBezTo>
                    <a:pt x="3591" y="8741"/>
                    <a:pt x="1363" y="7807"/>
                    <a:pt x="563" y="5864"/>
                  </a:cubicBezTo>
                  <a:cubicBezTo>
                    <a:pt x="534" y="5797"/>
                    <a:pt x="505" y="5721"/>
                    <a:pt x="486" y="5655"/>
                  </a:cubicBezTo>
                  <a:cubicBezTo>
                    <a:pt x="-552" y="3750"/>
                    <a:pt x="77" y="1368"/>
                    <a:pt x="1915" y="225"/>
                  </a:cubicBezTo>
                  <a:close/>
                </a:path>
              </a:pathLst>
            </a:custGeom>
            <a:solidFill>
              <a:srgbClr val="D58B94"/>
            </a:solidFill>
            <a:ln w="9525" cap="flat">
              <a:noFill/>
              <a:prstDash val="solid"/>
              <a:miter/>
            </a:ln>
          </p:spPr>
          <p:txBody>
            <a:bodyPr rtlCol="0" anchor="ctr"/>
            <a:lstStyle/>
            <a:p>
              <a:endParaRPr lang="en-IN"/>
            </a:p>
          </p:txBody>
        </p:sp>
        <p:sp>
          <p:nvSpPr>
            <p:cNvPr id="3409" name="Freeform: Shape 3408">
              <a:extLst>
                <a:ext uri="{FF2B5EF4-FFF2-40B4-BE49-F238E27FC236}">
                  <a16:creationId xmlns:a16="http://schemas.microsoft.com/office/drawing/2014/main" xmlns="" id="{8ED9DD6A-2835-72E4-3F88-C9CECFDD4AD8}"/>
                </a:ext>
              </a:extLst>
            </p:cNvPr>
            <p:cNvSpPr/>
            <p:nvPr/>
          </p:nvSpPr>
          <p:spPr>
            <a:xfrm>
              <a:off x="3768653" y="3645010"/>
              <a:ext cx="9322" cy="10604"/>
            </a:xfrm>
            <a:custGeom>
              <a:avLst/>
              <a:gdLst>
                <a:gd name="connsiteX0" fmla="*/ 5995 w 9322"/>
                <a:gd name="connsiteY0" fmla="*/ 477 h 10604"/>
                <a:gd name="connsiteX1" fmla="*/ 9138 w 9322"/>
                <a:gd name="connsiteY1" fmla="*/ 7526 h 10604"/>
                <a:gd name="connsiteX2" fmla="*/ 4309 w 9322"/>
                <a:gd name="connsiteY2" fmla="*/ 10479 h 10604"/>
                <a:gd name="connsiteX3" fmla="*/ 3328 w 9322"/>
                <a:gd name="connsiteY3" fmla="*/ 10098 h 10604"/>
                <a:gd name="connsiteX4" fmla="*/ 185 w 9322"/>
                <a:gd name="connsiteY4" fmla="*/ 3049 h 10604"/>
                <a:gd name="connsiteX5" fmla="*/ 5014 w 9322"/>
                <a:gd name="connsiteY5" fmla="*/ 96 h 10604"/>
                <a:gd name="connsiteX6" fmla="*/ 5995 w 9322"/>
                <a:gd name="connsiteY6" fmla="*/ 477 h 10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2" h="10604">
                  <a:moveTo>
                    <a:pt x="5995" y="477"/>
                  </a:moveTo>
                  <a:cubicBezTo>
                    <a:pt x="8510" y="1858"/>
                    <a:pt x="9796" y="4735"/>
                    <a:pt x="9138" y="7526"/>
                  </a:cubicBezTo>
                  <a:cubicBezTo>
                    <a:pt x="8624" y="9669"/>
                    <a:pt x="6462" y="10993"/>
                    <a:pt x="4309" y="10479"/>
                  </a:cubicBezTo>
                  <a:cubicBezTo>
                    <a:pt x="3966" y="10393"/>
                    <a:pt x="3643" y="10269"/>
                    <a:pt x="3328" y="10098"/>
                  </a:cubicBezTo>
                  <a:cubicBezTo>
                    <a:pt x="766" y="8764"/>
                    <a:pt x="-539" y="5840"/>
                    <a:pt x="185" y="3049"/>
                  </a:cubicBezTo>
                  <a:cubicBezTo>
                    <a:pt x="699" y="897"/>
                    <a:pt x="2862" y="-418"/>
                    <a:pt x="5014" y="96"/>
                  </a:cubicBezTo>
                  <a:cubicBezTo>
                    <a:pt x="5357" y="182"/>
                    <a:pt x="5681" y="306"/>
                    <a:pt x="5995" y="477"/>
                  </a:cubicBezTo>
                  <a:close/>
                </a:path>
              </a:pathLst>
            </a:custGeom>
            <a:solidFill>
              <a:srgbClr val="D58B94"/>
            </a:solidFill>
            <a:ln w="9525" cap="flat">
              <a:noFill/>
              <a:prstDash val="solid"/>
              <a:miter/>
            </a:ln>
          </p:spPr>
          <p:txBody>
            <a:bodyPr rtlCol="0" anchor="ctr"/>
            <a:lstStyle/>
            <a:p>
              <a:endParaRPr lang="en-IN"/>
            </a:p>
          </p:txBody>
        </p:sp>
        <p:sp>
          <p:nvSpPr>
            <p:cNvPr id="3410" name="Freeform: Shape 3409">
              <a:extLst>
                <a:ext uri="{FF2B5EF4-FFF2-40B4-BE49-F238E27FC236}">
                  <a16:creationId xmlns:a16="http://schemas.microsoft.com/office/drawing/2014/main" xmlns="" id="{282D2B4B-AC02-78FA-350F-71427DD335C5}"/>
                </a:ext>
              </a:extLst>
            </p:cNvPr>
            <p:cNvSpPr/>
            <p:nvPr/>
          </p:nvSpPr>
          <p:spPr>
            <a:xfrm>
              <a:off x="3759363" y="3606948"/>
              <a:ext cx="11469" cy="13121"/>
            </a:xfrm>
            <a:custGeom>
              <a:avLst/>
              <a:gdLst>
                <a:gd name="connsiteX0" fmla="*/ 3570 w 11469"/>
                <a:gd name="connsiteY0" fmla="*/ 154 h 13121"/>
                <a:gd name="connsiteX1" fmla="*/ 10904 w 11469"/>
                <a:gd name="connsiteY1" fmla="*/ 4631 h 13121"/>
                <a:gd name="connsiteX2" fmla="*/ 7952 w 11469"/>
                <a:gd name="connsiteY2" fmla="*/ 12917 h 13121"/>
                <a:gd name="connsiteX3" fmla="*/ 541 w 11469"/>
                <a:gd name="connsiteY3" fmla="*/ 8517 h 13121"/>
                <a:gd name="connsiteX4" fmla="*/ 522 w 11469"/>
                <a:gd name="connsiteY4" fmla="*/ 8441 h 13121"/>
                <a:gd name="connsiteX5" fmla="*/ 3570 w 11469"/>
                <a:gd name="connsiteY5" fmla="*/ 154 h 1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69" h="13121">
                  <a:moveTo>
                    <a:pt x="3570" y="154"/>
                  </a:moveTo>
                  <a:cubicBezTo>
                    <a:pt x="6828" y="-627"/>
                    <a:pt x="10104" y="1373"/>
                    <a:pt x="10904" y="4631"/>
                  </a:cubicBezTo>
                  <a:cubicBezTo>
                    <a:pt x="12285" y="7736"/>
                    <a:pt x="10990" y="11384"/>
                    <a:pt x="7952" y="12917"/>
                  </a:cubicBezTo>
                  <a:cubicBezTo>
                    <a:pt x="4684" y="13746"/>
                    <a:pt x="1370" y="11774"/>
                    <a:pt x="541" y="8517"/>
                  </a:cubicBezTo>
                  <a:cubicBezTo>
                    <a:pt x="531" y="8488"/>
                    <a:pt x="531" y="8469"/>
                    <a:pt x="522" y="8441"/>
                  </a:cubicBezTo>
                  <a:cubicBezTo>
                    <a:pt x="-850" y="5307"/>
                    <a:pt x="503" y="1659"/>
                    <a:pt x="3570" y="154"/>
                  </a:cubicBezTo>
                  <a:close/>
                </a:path>
              </a:pathLst>
            </a:custGeom>
            <a:solidFill>
              <a:srgbClr val="D58B94"/>
            </a:solidFill>
            <a:ln w="9525" cap="flat">
              <a:noFill/>
              <a:prstDash val="solid"/>
              <a:miter/>
            </a:ln>
          </p:spPr>
          <p:txBody>
            <a:bodyPr rtlCol="0" anchor="ctr"/>
            <a:lstStyle/>
            <a:p>
              <a:endParaRPr lang="en-IN"/>
            </a:p>
          </p:txBody>
        </p:sp>
        <p:sp>
          <p:nvSpPr>
            <p:cNvPr id="3411" name="Freeform: Shape 3410">
              <a:extLst>
                <a:ext uri="{FF2B5EF4-FFF2-40B4-BE49-F238E27FC236}">
                  <a16:creationId xmlns:a16="http://schemas.microsoft.com/office/drawing/2014/main" xmlns="" id="{60E07D73-CDE0-D672-36E3-833BF68BF655}"/>
                </a:ext>
              </a:extLst>
            </p:cNvPr>
            <p:cNvSpPr/>
            <p:nvPr/>
          </p:nvSpPr>
          <p:spPr>
            <a:xfrm>
              <a:off x="3762497" y="3623621"/>
              <a:ext cx="17272" cy="18836"/>
            </a:xfrm>
            <a:custGeom>
              <a:avLst/>
              <a:gdLst>
                <a:gd name="connsiteX0" fmla="*/ 4817 w 17272"/>
                <a:gd name="connsiteY0" fmla="*/ 340 h 18836"/>
                <a:gd name="connsiteX1" fmla="*/ 16342 w 17272"/>
                <a:gd name="connsiteY1" fmla="*/ 6246 h 18836"/>
                <a:gd name="connsiteX2" fmla="*/ 12722 w 17272"/>
                <a:gd name="connsiteY2" fmla="*/ 18438 h 18836"/>
                <a:gd name="connsiteX3" fmla="*/ 1102 w 17272"/>
                <a:gd name="connsiteY3" fmla="*/ 12532 h 18836"/>
                <a:gd name="connsiteX4" fmla="*/ 4540 w 17272"/>
                <a:gd name="connsiteY4" fmla="*/ 483 h 18836"/>
                <a:gd name="connsiteX5" fmla="*/ 4817 w 17272"/>
                <a:gd name="connsiteY5" fmla="*/ 340 h 1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72" h="18836">
                  <a:moveTo>
                    <a:pt x="4817" y="340"/>
                  </a:moveTo>
                  <a:cubicBezTo>
                    <a:pt x="9608" y="-1003"/>
                    <a:pt x="14637" y="1569"/>
                    <a:pt x="16342" y="6246"/>
                  </a:cubicBezTo>
                  <a:cubicBezTo>
                    <a:pt x="18418" y="10637"/>
                    <a:pt x="16866" y="15895"/>
                    <a:pt x="12722" y="18438"/>
                  </a:cubicBezTo>
                  <a:cubicBezTo>
                    <a:pt x="7893" y="19847"/>
                    <a:pt x="2807" y="17257"/>
                    <a:pt x="1102" y="12532"/>
                  </a:cubicBezTo>
                  <a:cubicBezTo>
                    <a:pt x="-1270" y="8256"/>
                    <a:pt x="264" y="2864"/>
                    <a:pt x="4540" y="483"/>
                  </a:cubicBezTo>
                  <a:cubicBezTo>
                    <a:pt x="4636" y="436"/>
                    <a:pt x="4721" y="388"/>
                    <a:pt x="4817" y="340"/>
                  </a:cubicBezTo>
                  <a:close/>
                </a:path>
              </a:pathLst>
            </a:custGeom>
            <a:solidFill>
              <a:srgbClr val="D58B94"/>
            </a:solidFill>
            <a:ln w="9525" cap="flat">
              <a:noFill/>
              <a:prstDash val="solid"/>
              <a:miter/>
            </a:ln>
          </p:spPr>
          <p:txBody>
            <a:bodyPr rtlCol="0" anchor="ctr"/>
            <a:lstStyle/>
            <a:p>
              <a:endParaRPr lang="en-IN"/>
            </a:p>
          </p:txBody>
        </p:sp>
        <p:sp>
          <p:nvSpPr>
            <p:cNvPr id="3412" name="Freeform: Shape 3411">
              <a:extLst>
                <a:ext uri="{FF2B5EF4-FFF2-40B4-BE49-F238E27FC236}">
                  <a16:creationId xmlns:a16="http://schemas.microsoft.com/office/drawing/2014/main" xmlns="" id="{DB502498-BE57-5358-B991-198298059187}"/>
                </a:ext>
              </a:extLst>
            </p:cNvPr>
            <p:cNvSpPr/>
            <p:nvPr/>
          </p:nvSpPr>
          <p:spPr>
            <a:xfrm>
              <a:off x="3754415" y="3594845"/>
              <a:ext cx="7540" cy="8576"/>
            </a:xfrm>
            <a:custGeom>
              <a:avLst/>
              <a:gdLst>
                <a:gd name="connsiteX0" fmla="*/ 2326 w 7540"/>
                <a:gd name="connsiteY0" fmla="*/ 65 h 8576"/>
                <a:gd name="connsiteX1" fmla="*/ 7184 w 7540"/>
                <a:gd name="connsiteY1" fmla="*/ 3113 h 8576"/>
                <a:gd name="connsiteX2" fmla="*/ 5183 w 7540"/>
                <a:gd name="connsiteY2" fmla="*/ 8447 h 8576"/>
                <a:gd name="connsiteX3" fmla="*/ 354 w 7540"/>
                <a:gd name="connsiteY3" fmla="*/ 5503 h 8576"/>
                <a:gd name="connsiteX4" fmla="*/ 326 w 7540"/>
                <a:gd name="connsiteY4" fmla="*/ 5399 h 8576"/>
                <a:gd name="connsiteX5" fmla="*/ 2326 w 7540"/>
                <a:gd name="connsiteY5" fmla="*/ 65 h 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40" h="8576">
                  <a:moveTo>
                    <a:pt x="2326" y="65"/>
                  </a:moveTo>
                  <a:cubicBezTo>
                    <a:pt x="4498" y="-364"/>
                    <a:pt x="6622" y="979"/>
                    <a:pt x="7184" y="3113"/>
                  </a:cubicBezTo>
                  <a:cubicBezTo>
                    <a:pt x="8070" y="5141"/>
                    <a:pt x="7184" y="7504"/>
                    <a:pt x="5183" y="8447"/>
                  </a:cubicBezTo>
                  <a:cubicBezTo>
                    <a:pt x="3040" y="8970"/>
                    <a:pt x="869" y="7656"/>
                    <a:pt x="354" y="5503"/>
                  </a:cubicBezTo>
                  <a:cubicBezTo>
                    <a:pt x="345" y="5475"/>
                    <a:pt x="335" y="5437"/>
                    <a:pt x="326" y="5399"/>
                  </a:cubicBezTo>
                  <a:cubicBezTo>
                    <a:pt x="-551" y="3370"/>
                    <a:pt x="326" y="1008"/>
                    <a:pt x="2326" y="65"/>
                  </a:cubicBezTo>
                  <a:close/>
                </a:path>
              </a:pathLst>
            </a:custGeom>
            <a:solidFill>
              <a:srgbClr val="D58B94"/>
            </a:solidFill>
            <a:ln w="9525" cap="flat">
              <a:noFill/>
              <a:prstDash val="solid"/>
              <a:miter/>
            </a:ln>
          </p:spPr>
          <p:txBody>
            <a:bodyPr rtlCol="0" anchor="ctr"/>
            <a:lstStyle/>
            <a:p>
              <a:endParaRPr lang="en-IN"/>
            </a:p>
          </p:txBody>
        </p:sp>
        <p:sp>
          <p:nvSpPr>
            <p:cNvPr id="3413" name="Freeform: Shape 3412">
              <a:extLst>
                <a:ext uri="{FF2B5EF4-FFF2-40B4-BE49-F238E27FC236}">
                  <a16:creationId xmlns:a16="http://schemas.microsoft.com/office/drawing/2014/main" xmlns="" id="{5452EDC8-C58A-2EB8-ADB3-83B59D84696E}"/>
                </a:ext>
              </a:extLst>
            </p:cNvPr>
            <p:cNvSpPr/>
            <p:nvPr/>
          </p:nvSpPr>
          <p:spPr>
            <a:xfrm>
              <a:off x="3768642" y="3593975"/>
              <a:ext cx="6582" cy="7323"/>
            </a:xfrm>
            <a:custGeom>
              <a:avLst/>
              <a:gdLst>
                <a:gd name="connsiteX0" fmla="*/ 2101 w 6582"/>
                <a:gd name="connsiteY0" fmla="*/ 78 h 7323"/>
                <a:gd name="connsiteX1" fmla="*/ 6292 w 6582"/>
                <a:gd name="connsiteY1" fmla="*/ 2554 h 7323"/>
                <a:gd name="connsiteX2" fmla="*/ 4483 w 6582"/>
                <a:gd name="connsiteY2" fmla="*/ 7222 h 7323"/>
                <a:gd name="connsiteX3" fmla="*/ 291 w 6582"/>
                <a:gd name="connsiteY3" fmla="*/ 4650 h 7323"/>
                <a:gd name="connsiteX4" fmla="*/ 2016 w 6582"/>
                <a:gd name="connsiteY4" fmla="*/ 116 h 7323"/>
                <a:gd name="connsiteX5" fmla="*/ 2101 w 6582"/>
                <a:gd name="connsiteY5" fmla="*/ 78 h 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82" h="7323">
                  <a:moveTo>
                    <a:pt x="2101" y="78"/>
                  </a:moveTo>
                  <a:cubicBezTo>
                    <a:pt x="3940" y="-351"/>
                    <a:pt x="5778" y="745"/>
                    <a:pt x="6292" y="2554"/>
                  </a:cubicBezTo>
                  <a:cubicBezTo>
                    <a:pt x="7035" y="4345"/>
                    <a:pt x="6235" y="6402"/>
                    <a:pt x="4483" y="7222"/>
                  </a:cubicBezTo>
                  <a:cubicBezTo>
                    <a:pt x="2615" y="7641"/>
                    <a:pt x="758" y="6497"/>
                    <a:pt x="291" y="4650"/>
                  </a:cubicBezTo>
                  <a:cubicBezTo>
                    <a:pt x="-490" y="2926"/>
                    <a:pt x="282" y="897"/>
                    <a:pt x="2016" y="116"/>
                  </a:cubicBezTo>
                  <a:cubicBezTo>
                    <a:pt x="2044" y="106"/>
                    <a:pt x="2073" y="87"/>
                    <a:pt x="2101" y="78"/>
                  </a:cubicBezTo>
                  <a:close/>
                </a:path>
              </a:pathLst>
            </a:custGeom>
            <a:solidFill>
              <a:srgbClr val="D58B94"/>
            </a:solidFill>
            <a:ln w="9525" cap="flat">
              <a:noFill/>
              <a:prstDash val="solid"/>
              <a:miter/>
            </a:ln>
          </p:spPr>
          <p:txBody>
            <a:bodyPr rtlCol="0" anchor="ctr"/>
            <a:lstStyle/>
            <a:p>
              <a:endParaRPr lang="en-IN"/>
            </a:p>
          </p:txBody>
        </p:sp>
        <p:sp>
          <p:nvSpPr>
            <p:cNvPr id="3414" name="Freeform: Shape 3413">
              <a:extLst>
                <a:ext uri="{FF2B5EF4-FFF2-40B4-BE49-F238E27FC236}">
                  <a16:creationId xmlns:a16="http://schemas.microsoft.com/office/drawing/2014/main" xmlns="" id="{06EDD385-C318-F14C-65E7-59DC554F2DC0}"/>
                </a:ext>
              </a:extLst>
            </p:cNvPr>
            <p:cNvSpPr/>
            <p:nvPr/>
          </p:nvSpPr>
          <p:spPr>
            <a:xfrm>
              <a:off x="3779063" y="3597803"/>
              <a:ext cx="10041" cy="11152"/>
            </a:xfrm>
            <a:custGeom>
              <a:avLst/>
              <a:gdLst>
                <a:gd name="connsiteX0" fmla="*/ 3205 w 10041"/>
                <a:gd name="connsiteY0" fmla="*/ 155 h 11152"/>
                <a:gd name="connsiteX1" fmla="*/ 9587 w 10041"/>
                <a:gd name="connsiteY1" fmla="*/ 3869 h 11152"/>
                <a:gd name="connsiteX2" fmla="*/ 6920 w 10041"/>
                <a:gd name="connsiteY2" fmla="*/ 10918 h 11152"/>
                <a:gd name="connsiteX3" fmla="*/ 519 w 10041"/>
                <a:gd name="connsiteY3" fmla="*/ 7470 h 11152"/>
                <a:gd name="connsiteX4" fmla="*/ 443 w 10041"/>
                <a:gd name="connsiteY4" fmla="*/ 7203 h 11152"/>
                <a:gd name="connsiteX5" fmla="*/ 3167 w 10041"/>
                <a:gd name="connsiteY5" fmla="*/ 174 h 11152"/>
                <a:gd name="connsiteX6" fmla="*/ 3205 w 10041"/>
                <a:gd name="connsiteY6" fmla="*/ 155 h 11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41" h="11152">
                  <a:moveTo>
                    <a:pt x="3205" y="155"/>
                  </a:moveTo>
                  <a:cubicBezTo>
                    <a:pt x="5996" y="-569"/>
                    <a:pt x="8844" y="1088"/>
                    <a:pt x="9587" y="3869"/>
                  </a:cubicBezTo>
                  <a:cubicBezTo>
                    <a:pt x="10739" y="6556"/>
                    <a:pt x="9558" y="9670"/>
                    <a:pt x="6920" y="10918"/>
                  </a:cubicBezTo>
                  <a:cubicBezTo>
                    <a:pt x="4196" y="11737"/>
                    <a:pt x="1329" y="10194"/>
                    <a:pt x="519" y="7470"/>
                  </a:cubicBezTo>
                  <a:cubicBezTo>
                    <a:pt x="490" y="7384"/>
                    <a:pt x="462" y="7289"/>
                    <a:pt x="443" y="7203"/>
                  </a:cubicBezTo>
                  <a:cubicBezTo>
                    <a:pt x="-748" y="4508"/>
                    <a:pt x="472" y="1355"/>
                    <a:pt x="3167" y="174"/>
                  </a:cubicBezTo>
                  <a:cubicBezTo>
                    <a:pt x="3186" y="164"/>
                    <a:pt x="3196" y="164"/>
                    <a:pt x="3205" y="155"/>
                  </a:cubicBezTo>
                  <a:close/>
                </a:path>
              </a:pathLst>
            </a:custGeom>
            <a:solidFill>
              <a:srgbClr val="D58B94"/>
            </a:solidFill>
            <a:ln w="9525" cap="flat">
              <a:noFill/>
              <a:prstDash val="solid"/>
              <a:miter/>
            </a:ln>
          </p:spPr>
          <p:txBody>
            <a:bodyPr rtlCol="0" anchor="ctr"/>
            <a:lstStyle/>
            <a:p>
              <a:endParaRPr lang="en-IN"/>
            </a:p>
          </p:txBody>
        </p:sp>
        <p:sp>
          <p:nvSpPr>
            <p:cNvPr id="3415" name="Freeform: Shape 3414">
              <a:extLst>
                <a:ext uri="{FF2B5EF4-FFF2-40B4-BE49-F238E27FC236}">
                  <a16:creationId xmlns:a16="http://schemas.microsoft.com/office/drawing/2014/main" xmlns="" id="{BD0179F7-40D7-3E7D-72EA-54EF39775306}"/>
                </a:ext>
              </a:extLst>
            </p:cNvPr>
            <p:cNvSpPr/>
            <p:nvPr/>
          </p:nvSpPr>
          <p:spPr>
            <a:xfrm>
              <a:off x="3783814" y="3614326"/>
              <a:ext cx="12709" cy="13373"/>
            </a:xfrm>
            <a:custGeom>
              <a:avLst/>
              <a:gdLst>
                <a:gd name="connsiteX0" fmla="*/ 3598 w 12709"/>
                <a:gd name="connsiteY0" fmla="*/ 301 h 13373"/>
                <a:gd name="connsiteX1" fmla="*/ 11980 w 12709"/>
                <a:gd name="connsiteY1" fmla="*/ 4396 h 13373"/>
                <a:gd name="connsiteX2" fmla="*/ 9256 w 12709"/>
                <a:gd name="connsiteY2" fmla="*/ 12997 h 13373"/>
                <a:gd name="connsiteX3" fmla="*/ 9122 w 12709"/>
                <a:gd name="connsiteY3" fmla="*/ 13064 h 13373"/>
                <a:gd name="connsiteX4" fmla="*/ 741 w 12709"/>
                <a:gd name="connsiteY4" fmla="*/ 8968 h 13373"/>
                <a:gd name="connsiteX5" fmla="*/ 3293 w 12709"/>
                <a:gd name="connsiteY5" fmla="*/ 453 h 13373"/>
                <a:gd name="connsiteX6" fmla="*/ 3598 w 12709"/>
                <a:gd name="connsiteY6" fmla="*/ 301 h 1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9" h="13373">
                  <a:moveTo>
                    <a:pt x="3598" y="301"/>
                  </a:moveTo>
                  <a:cubicBezTo>
                    <a:pt x="7036" y="-785"/>
                    <a:pt x="10723" y="1015"/>
                    <a:pt x="11980" y="4396"/>
                  </a:cubicBezTo>
                  <a:cubicBezTo>
                    <a:pt x="13599" y="7530"/>
                    <a:pt x="12380" y="11378"/>
                    <a:pt x="9256" y="12997"/>
                  </a:cubicBezTo>
                  <a:cubicBezTo>
                    <a:pt x="9208" y="13017"/>
                    <a:pt x="9170" y="13045"/>
                    <a:pt x="9122" y="13064"/>
                  </a:cubicBezTo>
                  <a:cubicBezTo>
                    <a:pt x="5684" y="14102"/>
                    <a:pt x="2036" y="12312"/>
                    <a:pt x="741" y="8968"/>
                  </a:cubicBezTo>
                  <a:cubicBezTo>
                    <a:pt x="-907" y="5911"/>
                    <a:pt x="236" y="2101"/>
                    <a:pt x="3293" y="453"/>
                  </a:cubicBezTo>
                  <a:cubicBezTo>
                    <a:pt x="3398" y="396"/>
                    <a:pt x="3493" y="348"/>
                    <a:pt x="3598" y="301"/>
                  </a:cubicBezTo>
                  <a:close/>
                </a:path>
              </a:pathLst>
            </a:custGeom>
            <a:solidFill>
              <a:srgbClr val="D58B94"/>
            </a:solidFill>
            <a:ln w="9525" cap="flat">
              <a:noFill/>
              <a:prstDash val="solid"/>
              <a:miter/>
            </a:ln>
          </p:spPr>
          <p:txBody>
            <a:bodyPr rtlCol="0" anchor="ctr"/>
            <a:lstStyle/>
            <a:p>
              <a:endParaRPr lang="en-IN"/>
            </a:p>
          </p:txBody>
        </p:sp>
        <p:sp>
          <p:nvSpPr>
            <p:cNvPr id="3416" name="Freeform: Shape 3415">
              <a:extLst>
                <a:ext uri="{FF2B5EF4-FFF2-40B4-BE49-F238E27FC236}">
                  <a16:creationId xmlns:a16="http://schemas.microsoft.com/office/drawing/2014/main" xmlns="" id="{7C8A35F1-1DE9-3196-F2BB-5A6153749042}"/>
                </a:ext>
              </a:extLst>
            </p:cNvPr>
            <p:cNvSpPr/>
            <p:nvPr/>
          </p:nvSpPr>
          <p:spPr>
            <a:xfrm>
              <a:off x="3781463" y="3640930"/>
              <a:ext cx="12335" cy="13458"/>
            </a:xfrm>
            <a:custGeom>
              <a:avLst/>
              <a:gdLst>
                <a:gd name="connsiteX0" fmla="*/ 3377 w 12335"/>
                <a:gd name="connsiteY0" fmla="*/ 367 h 13458"/>
                <a:gd name="connsiteX1" fmla="*/ 11550 w 12335"/>
                <a:gd name="connsiteY1" fmla="*/ 4206 h 13458"/>
                <a:gd name="connsiteX2" fmla="*/ 11569 w 12335"/>
                <a:gd name="connsiteY2" fmla="*/ 4272 h 13458"/>
                <a:gd name="connsiteX3" fmla="*/ 8997 w 12335"/>
                <a:gd name="connsiteY3" fmla="*/ 13035 h 13458"/>
                <a:gd name="connsiteX4" fmla="*/ 891 w 12335"/>
                <a:gd name="connsiteY4" fmla="*/ 9378 h 13458"/>
                <a:gd name="connsiteX5" fmla="*/ 805 w 12335"/>
                <a:gd name="connsiteY5" fmla="*/ 9130 h 13458"/>
                <a:gd name="connsiteX6" fmla="*/ 3244 w 12335"/>
                <a:gd name="connsiteY6" fmla="*/ 443 h 13458"/>
                <a:gd name="connsiteX7" fmla="*/ 3377 w 12335"/>
                <a:gd name="connsiteY7" fmla="*/ 367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35" h="13458">
                  <a:moveTo>
                    <a:pt x="3377" y="367"/>
                  </a:moveTo>
                  <a:cubicBezTo>
                    <a:pt x="6692" y="-833"/>
                    <a:pt x="10350" y="891"/>
                    <a:pt x="11550" y="4206"/>
                  </a:cubicBezTo>
                  <a:cubicBezTo>
                    <a:pt x="11550" y="4224"/>
                    <a:pt x="11559" y="4253"/>
                    <a:pt x="11569" y="4272"/>
                  </a:cubicBezTo>
                  <a:cubicBezTo>
                    <a:pt x="13216" y="7406"/>
                    <a:pt x="12074" y="11282"/>
                    <a:pt x="8997" y="13035"/>
                  </a:cubicBezTo>
                  <a:cubicBezTo>
                    <a:pt x="5749" y="14264"/>
                    <a:pt x="2120" y="12626"/>
                    <a:pt x="891" y="9378"/>
                  </a:cubicBezTo>
                  <a:cubicBezTo>
                    <a:pt x="863" y="9292"/>
                    <a:pt x="834" y="9216"/>
                    <a:pt x="805" y="9130"/>
                  </a:cubicBezTo>
                  <a:cubicBezTo>
                    <a:pt x="-919" y="6053"/>
                    <a:pt x="167" y="2167"/>
                    <a:pt x="3244" y="443"/>
                  </a:cubicBezTo>
                  <a:cubicBezTo>
                    <a:pt x="3292" y="414"/>
                    <a:pt x="3330" y="386"/>
                    <a:pt x="3377" y="367"/>
                  </a:cubicBezTo>
                  <a:close/>
                </a:path>
              </a:pathLst>
            </a:custGeom>
            <a:solidFill>
              <a:srgbClr val="D58B94"/>
            </a:solidFill>
            <a:ln w="9525" cap="flat">
              <a:noFill/>
              <a:prstDash val="solid"/>
              <a:miter/>
            </a:ln>
          </p:spPr>
          <p:txBody>
            <a:bodyPr rtlCol="0" anchor="ctr"/>
            <a:lstStyle/>
            <a:p>
              <a:endParaRPr lang="en-IN"/>
            </a:p>
          </p:txBody>
        </p:sp>
        <p:sp>
          <p:nvSpPr>
            <p:cNvPr id="3417" name="Freeform: Shape 3416">
              <a:extLst>
                <a:ext uri="{FF2B5EF4-FFF2-40B4-BE49-F238E27FC236}">
                  <a16:creationId xmlns:a16="http://schemas.microsoft.com/office/drawing/2014/main" xmlns="" id="{2319B131-CC4A-2B7A-F220-87021B713D2C}"/>
                </a:ext>
              </a:extLst>
            </p:cNvPr>
            <p:cNvSpPr/>
            <p:nvPr/>
          </p:nvSpPr>
          <p:spPr>
            <a:xfrm>
              <a:off x="3795657" y="3637952"/>
              <a:ext cx="4716" cy="5058"/>
            </a:xfrm>
            <a:custGeom>
              <a:avLst/>
              <a:gdLst>
                <a:gd name="connsiteX0" fmla="*/ 1280 w 4716"/>
                <a:gd name="connsiteY0" fmla="*/ 106 h 5058"/>
                <a:gd name="connsiteX1" fmla="*/ 4423 w 4716"/>
                <a:gd name="connsiteY1" fmla="*/ 1535 h 5058"/>
                <a:gd name="connsiteX2" fmla="*/ 3375 w 4716"/>
                <a:gd name="connsiteY2" fmla="*/ 4869 h 5058"/>
                <a:gd name="connsiteX3" fmla="*/ 280 w 4716"/>
                <a:gd name="connsiteY3" fmla="*/ 3554 h 5058"/>
                <a:gd name="connsiteX4" fmla="*/ 232 w 4716"/>
                <a:gd name="connsiteY4" fmla="*/ 3440 h 5058"/>
                <a:gd name="connsiteX5" fmla="*/ 1280 w 4716"/>
                <a:gd name="connsiteY5" fmla="*/ 106 h 5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6" h="5058">
                  <a:moveTo>
                    <a:pt x="1280" y="106"/>
                  </a:moveTo>
                  <a:cubicBezTo>
                    <a:pt x="2537" y="-294"/>
                    <a:pt x="3899" y="325"/>
                    <a:pt x="4423" y="1535"/>
                  </a:cubicBezTo>
                  <a:cubicBezTo>
                    <a:pt x="5052" y="2745"/>
                    <a:pt x="4585" y="4240"/>
                    <a:pt x="3375" y="4869"/>
                  </a:cubicBezTo>
                  <a:cubicBezTo>
                    <a:pt x="2156" y="5364"/>
                    <a:pt x="766" y="4773"/>
                    <a:pt x="280" y="3554"/>
                  </a:cubicBezTo>
                  <a:cubicBezTo>
                    <a:pt x="261" y="3516"/>
                    <a:pt x="242" y="3478"/>
                    <a:pt x="232" y="3440"/>
                  </a:cubicBezTo>
                  <a:cubicBezTo>
                    <a:pt x="-339" y="2230"/>
                    <a:pt x="118" y="773"/>
                    <a:pt x="1280" y="106"/>
                  </a:cubicBezTo>
                  <a:close/>
                </a:path>
              </a:pathLst>
            </a:custGeom>
            <a:solidFill>
              <a:srgbClr val="D58B94"/>
            </a:solidFill>
            <a:ln w="9525" cap="flat">
              <a:noFill/>
              <a:prstDash val="solid"/>
              <a:miter/>
            </a:ln>
          </p:spPr>
          <p:txBody>
            <a:bodyPr rtlCol="0" anchor="ctr"/>
            <a:lstStyle/>
            <a:p>
              <a:endParaRPr lang="en-IN"/>
            </a:p>
          </p:txBody>
        </p:sp>
        <p:sp>
          <p:nvSpPr>
            <p:cNvPr id="3418" name="Freeform: Shape 3417">
              <a:extLst>
                <a:ext uri="{FF2B5EF4-FFF2-40B4-BE49-F238E27FC236}">
                  <a16:creationId xmlns:a16="http://schemas.microsoft.com/office/drawing/2014/main" xmlns="" id="{2CABA362-C11F-7FEF-7F28-5196B745035D}"/>
                </a:ext>
              </a:extLst>
            </p:cNvPr>
            <p:cNvSpPr/>
            <p:nvPr/>
          </p:nvSpPr>
          <p:spPr>
            <a:xfrm>
              <a:off x="3712363" y="3641012"/>
              <a:ext cx="10147" cy="11594"/>
            </a:xfrm>
            <a:custGeom>
              <a:avLst/>
              <a:gdLst>
                <a:gd name="connsiteX0" fmla="*/ 2754 w 10147"/>
                <a:gd name="connsiteY0" fmla="*/ 94 h 11594"/>
                <a:gd name="connsiteX1" fmla="*/ 9421 w 10147"/>
                <a:gd name="connsiteY1" fmla="*/ 4094 h 11594"/>
                <a:gd name="connsiteX2" fmla="*/ 7517 w 10147"/>
                <a:gd name="connsiteY2" fmla="*/ 11429 h 11594"/>
                <a:gd name="connsiteX3" fmla="*/ 754 w 10147"/>
                <a:gd name="connsiteY3" fmla="*/ 7524 h 11594"/>
                <a:gd name="connsiteX4" fmla="*/ 2564 w 10147"/>
                <a:gd name="connsiteY4" fmla="*/ 199 h 11594"/>
                <a:gd name="connsiteX5" fmla="*/ 2754 w 10147"/>
                <a:gd name="connsiteY5" fmla="*/ 94 h 1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47" h="11594">
                  <a:moveTo>
                    <a:pt x="2754" y="94"/>
                  </a:moveTo>
                  <a:cubicBezTo>
                    <a:pt x="5669" y="-477"/>
                    <a:pt x="8555" y="1247"/>
                    <a:pt x="9421" y="4094"/>
                  </a:cubicBezTo>
                  <a:cubicBezTo>
                    <a:pt x="10879" y="6647"/>
                    <a:pt x="10031" y="9905"/>
                    <a:pt x="7517" y="11429"/>
                  </a:cubicBezTo>
                  <a:cubicBezTo>
                    <a:pt x="4583" y="12115"/>
                    <a:pt x="1630" y="10400"/>
                    <a:pt x="754" y="7524"/>
                  </a:cubicBezTo>
                  <a:cubicBezTo>
                    <a:pt x="-770" y="4999"/>
                    <a:pt x="49" y="1723"/>
                    <a:pt x="2564" y="199"/>
                  </a:cubicBezTo>
                  <a:cubicBezTo>
                    <a:pt x="2630" y="161"/>
                    <a:pt x="2688" y="132"/>
                    <a:pt x="2754" y="94"/>
                  </a:cubicBezTo>
                  <a:close/>
                </a:path>
              </a:pathLst>
            </a:custGeom>
            <a:solidFill>
              <a:srgbClr val="D58B94"/>
            </a:solidFill>
            <a:ln w="9525" cap="flat">
              <a:noFill/>
              <a:prstDash val="solid"/>
              <a:miter/>
            </a:ln>
          </p:spPr>
          <p:txBody>
            <a:bodyPr rtlCol="0" anchor="ctr"/>
            <a:lstStyle/>
            <a:p>
              <a:endParaRPr lang="en-IN"/>
            </a:p>
          </p:txBody>
        </p:sp>
        <p:sp>
          <p:nvSpPr>
            <p:cNvPr id="3419" name="Freeform: Shape 3418">
              <a:extLst>
                <a:ext uri="{FF2B5EF4-FFF2-40B4-BE49-F238E27FC236}">
                  <a16:creationId xmlns:a16="http://schemas.microsoft.com/office/drawing/2014/main" xmlns="" id="{883FD157-E4E9-427C-0DF4-69FD6FF5E6C5}"/>
                </a:ext>
              </a:extLst>
            </p:cNvPr>
            <p:cNvSpPr/>
            <p:nvPr/>
          </p:nvSpPr>
          <p:spPr>
            <a:xfrm>
              <a:off x="3725523" y="3660815"/>
              <a:ext cx="12089" cy="13925"/>
            </a:xfrm>
            <a:custGeom>
              <a:avLst/>
              <a:gdLst>
                <a:gd name="connsiteX0" fmla="*/ 3119 w 12089"/>
                <a:gd name="connsiteY0" fmla="*/ 103 h 13925"/>
                <a:gd name="connsiteX1" fmla="*/ 11959 w 12089"/>
                <a:gd name="connsiteY1" fmla="*/ 6275 h 13925"/>
                <a:gd name="connsiteX2" fmla="*/ 9120 w 12089"/>
                <a:gd name="connsiteY2" fmla="*/ 13629 h 13925"/>
                <a:gd name="connsiteX3" fmla="*/ 929 w 12089"/>
                <a:gd name="connsiteY3" fmla="*/ 9247 h 13925"/>
                <a:gd name="connsiteX4" fmla="*/ 3119 w 12089"/>
                <a:gd name="connsiteY4" fmla="*/ 103 h 13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89" h="13925">
                  <a:moveTo>
                    <a:pt x="3119" y="103"/>
                  </a:moveTo>
                  <a:cubicBezTo>
                    <a:pt x="7263" y="-630"/>
                    <a:pt x="11216" y="2132"/>
                    <a:pt x="11959" y="6275"/>
                  </a:cubicBezTo>
                  <a:cubicBezTo>
                    <a:pt x="12454" y="9056"/>
                    <a:pt x="11359" y="11895"/>
                    <a:pt x="9120" y="13629"/>
                  </a:cubicBezTo>
                  <a:cubicBezTo>
                    <a:pt x="5653" y="14676"/>
                    <a:pt x="1986" y="12714"/>
                    <a:pt x="929" y="9247"/>
                  </a:cubicBezTo>
                  <a:cubicBezTo>
                    <a:pt x="-929" y="6104"/>
                    <a:pt x="43" y="2065"/>
                    <a:pt x="3119" y="103"/>
                  </a:cubicBezTo>
                  <a:close/>
                </a:path>
              </a:pathLst>
            </a:custGeom>
            <a:solidFill>
              <a:srgbClr val="D58B94"/>
            </a:solidFill>
            <a:ln w="9525" cap="flat">
              <a:noFill/>
              <a:prstDash val="solid"/>
              <a:miter/>
            </a:ln>
          </p:spPr>
          <p:txBody>
            <a:bodyPr rtlCol="0" anchor="ctr"/>
            <a:lstStyle/>
            <a:p>
              <a:endParaRPr lang="en-IN"/>
            </a:p>
          </p:txBody>
        </p:sp>
        <p:sp>
          <p:nvSpPr>
            <p:cNvPr id="3420" name="Freeform: Shape 3419">
              <a:extLst>
                <a:ext uri="{FF2B5EF4-FFF2-40B4-BE49-F238E27FC236}">
                  <a16:creationId xmlns:a16="http://schemas.microsoft.com/office/drawing/2014/main" xmlns="" id="{F4056204-B3C2-F81B-E96A-7A27167FF3BE}"/>
                </a:ext>
              </a:extLst>
            </p:cNvPr>
            <p:cNvSpPr/>
            <p:nvPr/>
          </p:nvSpPr>
          <p:spPr>
            <a:xfrm>
              <a:off x="3808712" y="3615153"/>
              <a:ext cx="8194" cy="8502"/>
            </a:xfrm>
            <a:custGeom>
              <a:avLst/>
              <a:gdLst>
                <a:gd name="connsiteX0" fmla="*/ 2322 w 8194"/>
                <a:gd name="connsiteY0" fmla="*/ 236 h 8502"/>
                <a:gd name="connsiteX1" fmla="*/ 7751 w 8194"/>
                <a:gd name="connsiteY1" fmla="*/ 2712 h 8502"/>
                <a:gd name="connsiteX2" fmla="*/ 5913 w 8194"/>
                <a:gd name="connsiteY2" fmla="*/ 8208 h 8502"/>
                <a:gd name="connsiteX3" fmla="*/ 5846 w 8194"/>
                <a:gd name="connsiteY3" fmla="*/ 8237 h 8502"/>
                <a:gd name="connsiteX4" fmla="*/ 417 w 8194"/>
                <a:gd name="connsiteY4" fmla="*/ 5760 h 8502"/>
                <a:gd name="connsiteX5" fmla="*/ 2255 w 8194"/>
                <a:gd name="connsiteY5" fmla="*/ 264 h 8502"/>
                <a:gd name="connsiteX6" fmla="*/ 2322 w 8194"/>
                <a:gd name="connsiteY6" fmla="*/ 236 h 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4" h="8502">
                  <a:moveTo>
                    <a:pt x="2322" y="236"/>
                  </a:moveTo>
                  <a:cubicBezTo>
                    <a:pt x="4503" y="-545"/>
                    <a:pt x="6904" y="559"/>
                    <a:pt x="7751" y="2712"/>
                  </a:cubicBezTo>
                  <a:cubicBezTo>
                    <a:pt x="8761" y="4741"/>
                    <a:pt x="7932" y="7199"/>
                    <a:pt x="5913" y="8208"/>
                  </a:cubicBezTo>
                  <a:cubicBezTo>
                    <a:pt x="5894" y="8218"/>
                    <a:pt x="5865" y="8227"/>
                    <a:pt x="5846" y="8237"/>
                  </a:cubicBezTo>
                  <a:cubicBezTo>
                    <a:pt x="3665" y="9018"/>
                    <a:pt x="1265" y="7913"/>
                    <a:pt x="417" y="5760"/>
                  </a:cubicBezTo>
                  <a:cubicBezTo>
                    <a:pt x="-593" y="3731"/>
                    <a:pt x="236" y="1274"/>
                    <a:pt x="2255" y="264"/>
                  </a:cubicBezTo>
                  <a:cubicBezTo>
                    <a:pt x="2274" y="255"/>
                    <a:pt x="2303" y="245"/>
                    <a:pt x="2322" y="236"/>
                  </a:cubicBezTo>
                  <a:close/>
                </a:path>
              </a:pathLst>
            </a:custGeom>
            <a:solidFill>
              <a:srgbClr val="D58B94"/>
            </a:solidFill>
            <a:ln w="9525" cap="flat">
              <a:noFill/>
              <a:prstDash val="solid"/>
              <a:miter/>
            </a:ln>
          </p:spPr>
          <p:txBody>
            <a:bodyPr rtlCol="0" anchor="ctr"/>
            <a:lstStyle/>
            <a:p>
              <a:endParaRPr lang="en-IN"/>
            </a:p>
          </p:txBody>
        </p:sp>
        <p:sp>
          <p:nvSpPr>
            <p:cNvPr id="3421" name="Freeform: Shape 3420">
              <a:extLst>
                <a:ext uri="{FF2B5EF4-FFF2-40B4-BE49-F238E27FC236}">
                  <a16:creationId xmlns:a16="http://schemas.microsoft.com/office/drawing/2014/main" xmlns="" id="{99E01A60-BBCE-88A2-35EE-61496B6BDF50}"/>
                </a:ext>
              </a:extLst>
            </p:cNvPr>
            <p:cNvSpPr/>
            <p:nvPr/>
          </p:nvSpPr>
          <p:spPr>
            <a:xfrm>
              <a:off x="3797108" y="3621256"/>
              <a:ext cx="12100" cy="12854"/>
            </a:xfrm>
            <a:custGeom>
              <a:avLst/>
              <a:gdLst>
                <a:gd name="connsiteX0" fmla="*/ 3353 w 12100"/>
                <a:gd name="connsiteY0" fmla="*/ 323 h 12854"/>
                <a:gd name="connsiteX1" fmla="*/ 11259 w 12100"/>
                <a:gd name="connsiteY1" fmla="*/ 4038 h 12854"/>
                <a:gd name="connsiteX2" fmla="*/ 9268 w 12100"/>
                <a:gd name="connsiteY2" fmla="*/ 12011 h 12854"/>
                <a:gd name="connsiteX3" fmla="*/ 1295 w 12100"/>
                <a:gd name="connsiteY3" fmla="*/ 10020 h 12854"/>
                <a:gd name="connsiteX4" fmla="*/ 686 w 12100"/>
                <a:gd name="connsiteY4" fmla="*/ 8610 h 12854"/>
                <a:gd name="connsiteX5" fmla="*/ 3248 w 12100"/>
                <a:gd name="connsiteY5" fmla="*/ 381 h 12854"/>
                <a:gd name="connsiteX6" fmla="*/ 3353 w 12100"/>
                <a:gd name="connsiteY6" fmla="*/ 323 h 1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00" h="12854">
                  <a:moveTo>
                    <a:pt x="3353" y="323"/>
                  </a:moveTo>
                  <a:cubicBezTo>
                    <a:pt x="6563" y="-772"/>
                    <a:pt x="10058" y="876"/>
                    <a:pt x="11259" y="4038"/>
                  </a:cubicBezTo>
                  <a:cubicBezTo>
                    <a:pt x="12906" y="6791"/>
                    <a:pt x="12020" y="10363"/>
                    <a:pt x="9268" y="12011"/>
                  </a:cubicBezTo>
                  <a:cubicBezTo>
                    <a:pt x="6515" y="13659"/>
                    <a:pt x="2943" y="12773"/>
                    <a:pt x="1295" y="10020"/>
                  </a:cubicBezTo>
                  <a:cubicBezTo>
                    <a:pt x="1029" y="9582"/>
                    <a:pt x="829" y="9105"/>
                    <a:pt x="686" y="8610"/>
                  </a:cubicBezTo>
                  <a:cubicBezTo>
                    <a:pt x="-876" y="5629"/>
                    <a:pt x="266" y="1943"/>
                    <a:pt x="3248" y="381"/>
                  </a:cubicBezTo>
                  <a:cubicBezTo>
                    <a:pt x="3286" y="362"/>
                    <a:pt x="3315" y="343"/>
                    <a:pt x="3353" y="323"/>
                  </a:cubicBezTo>
                  <a:close/>
                </a:path>
              </a:pathLst>
            </a:custGeom>
            <a:solidFill>
              <a:srgbClr val="D58B94"/>
            </a:solidFill>
            <a:ln w="9525" cap="flat">
              <a:noFill/>
              <a:prstDash val="solid"/>
              <a:miter/>
            </a:ln>
          </p:spPr>
          <p:txBody>
            <a:bodyPr rtlCol="0" anchor="ctr"/>
            <a:lstStyle/>
            <a:p>
              <a:endParaRPr lang="en-IN"/>
            </a:p>
          </p:txBody>
        </p:sp>
        <p:sp>
          <p:nvSpPr>
            <p:cNvPr id="3422" name="Freeform: Shape 3421">
              <a:extLst>
                <a:ext uri="{FF2B5EF4-FFF2-40B4-BE49-F238E27FC236}">
                  <a16:creationId xmlns:a16="http://schemas.microsoft.com/office/drawing/2014/main" xmlns="" id="{50186B46-EF13-0FF3-39C0-DDA17EEB0D4C}"/>
                </a:ext>
              </a:extLst>
            </p:cNvPr>
            <p:cNvSpPr/>
            <p:nvPr/>
          </p:nvSpPr>
          <p:spPr>
            <a:xfrm>
              <a:off x="3807800" y="3633126"/>
              <a:ext cx="8398" cy="8942"/>
            </a:xfrm>
            <a:custGeom>
              <a:avLst/>
              <a:gdLst>
                <a:gd name="connsiteX0" fmla="*/ 2376 w 8398"/>
                <a:gd name="connsiteY0" fmla="*/ 265 h 8942"/>
                <a:gd name="connsiteX1" fmla="*/ 7901 w 8398"/>
                <a:gd name="connsiteY1" fmla="*/ 2742 h 8942"/>
                <a:gd name="connsiteX2" fmla="*/ 6005 w 8398"/>
                <a:gd name="connsiteY2" fmla="*/ 8638 h 8942"/>
                <a:gd name="connsiteX3" fmla="*/ 5996 w 8398"/>
                <a:gd name="connsiteY3" fmla="*/ 8647 h 8942"/>
                <a:gd name="connsiteX4" fmla="*/ 471 w 8398"/>
                <a:gd name="connsiteY4" fmla="*/ 6171 h 8942"/>
                <a:gd name="connsiteX5" fmla="*/ 2367 w 8398"/>
                <a:gd name="connsiteY5" fmla="*/ 275 h 8942"/>
                <a:gd name="connsiteX6" fmla="*/ 2376 w 8398"/>
                <a:gd name="connsiteY6" fmla="*/ 265 h 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8" h="8942">
                  <a:moveTo>
                    <a:pt x="2376" y="265"/>
                  </a:moveTo>
                  <a:cubicBezTo>
                    <a:pt x="4586" y="-573"/>
                    <a:pt x="7053" y="532"/>
                    <a:pt x="7901" y="2742"/>
                  </a:cubicBezTo>
                  <a:cubicBezTo>
                    <a:pt x="9006" y="4894"/>
                    <a:pt x="8158" y="7533"/>
                    <a:pt x="6005" y="8638"/>
                  </a:cubicBezTo>
                  <a:cubicBezTo>
                    <a:pt x="6005" y="8647"/>
                    <a:pt x="5996" y="8647"/>
                    <a:pt x="5996" y="8647"/>
                  </a:cubicBezTo>
                  <a:cubicBezTo>
                    <a:pt x="3786" y="9485"/>
                    <a:pt x="1319" y="8380"/>
                    <a:pt x="471" y="6171"/>
                  </a:cubicBezTo>
                  <a:cubicBezTo>
                    <a:pt x="-634" y="4018"/>
                    <a:pt x="214" y="1380"/>
                    <a:pt x="2367" y="275"/>
                  </a:cubicBezTo>
                  <a:cubicBezTo>
                    <a:pt x="2367" y="265"/>
                    <a:pt x="2376" y="265"/>
                    <a:pt x="2376" y="265"/>
                  </a:cubicBezTo>
                  <a:close/>
                </a:path>
              </a:pathLst>
            </a:custGeom>
            <a:solidFill>
              <a:srgbClr val="D58B94"/>
            </a:solidFill>
            <a:ln w="9525" cap="flat">
              <a:noFill/>
              <a:prstDash val="solid"/>
              <a:miter/>
            </a:ln>
          </p:spPr>
          <p:txBody>
            <a:bodyPr rtlCol="0" anchor="ctr"/>
            <a:lstStyle/>
            <a:p>
              <a:endParaRPr lang="en-IN"/>
            </a:p>
          </p:txBody>
        </p:sp>
        <p:sp>
          <p:nvSpPr>
            <p:cNvPr id="3423" name="Freeform: Shape 3422">
              <a:extLst>
                <a:ext uri="{FF2B5EF4-FFF2-40B4-BE49-F238E27FC236}">
                  <a16:creationId xmlns:a16="http://schemas.microsoft.com/office/drawing/2014/main" xmlns="" id="{5F5606FE-48A7-9187-8D15-D319F4BABAAD}"/>
                </a:ext>
              </a:extLst>
            </p:cNvPr>
            <p:cNvSpPr/>
            <p:nvPr/>
          </p:nvSpPr>
          <p:spPr>
            <a:xfrm>
              <a:off x="3750014" y="3569588"/>
              <a:ext cx="298396" cy="240791"/>
            </a:xfrm>
            <a:custGeom>
              <a:avLst/>
              <a:gdLst>
                <a:gd name="connsiteX0" fmla="*/ 298383 w 298396"/>
                <a:gd name="connsiteY0" fmla="*/ 65517 h 240791"/>
                <a:gd name="connsiteX1" fmla="*/ 65973 w 298396"/>
                <a:gd name="connsiteY1" fmla="*/ 240777 h 240791"/>
                <a:gd name="connsiteX2" fmla="*/ 55305 w 298396"/>
                <a:gd name="connsiteY2" fmla="*/ 235062 h 240791"/>
                <a:gd name="connsiteX3" fmla="*/ 31588 w 298396"/>
                <a:gd name="connsiteY3" fmla="*/ 216869 h 240791"/>
                <a:gd name="connsiteX4" fmla="*/ 8442 w 298396"/>
                <a:gd name="connsiteY4" fmla="*/ 184198 h 240791"/>
                <a:gd name="connsiteX5" fmla="*/ 1394 w 298396"/>
                <a:gd name="connsiteY5" fmla="*/ 162863 h 240791"/>
                <a:gd name="connsiteX6" fmla="*/ 346 w 298396"/>
                <a:gd name="connsiteY6" fmla="*/ 138097 h 240791"/>
                <a:gd name="connsiteX7" fmla="*/ 260188 w 298396"/>
                <a:gd name="connsiteY7" fmla="*/ -15 h 240791"/>
                <a:gd name="connsiteX8" fmla="*/ 265808 w 298396"/>
                <a:gd name="connsiteY8" fmla="*/ 4747 h 240791"/>
                <a:gd name="connsiteX9" fmla="*/ 271332 w 298396"/>
                <a:gd name="connsiteY9" fmla="*/ 10367 h 240791"/>
                <a:gd name="connsiteX10" fmla="*/ 278380 w 298396"/>
                <a:gd name="connsiteY10" fmla="*/ 17892 h 240791"/>
                <a:gd name="connsiteX11" fmla="*/ 291335 w 298396"/>
                <a:gd name="connsiteY11" fmla="*/ 38275 h 240791"/>
                <a:gd name="connsiteX12" fmla="*/ 298383 w 298396"/>
                <a:gd name="connsiteY12" fmla="*/ 65517 h 24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8396" h="240791">
                  <a:moveTo>
                    <a:pt x="298383" y="65517"/>
                  </a:moveTo>
                  <a:lnTo>
                    <a:pt x="65973" y="240777"/>
                  </a:lnTo>
                  <a:cubicBezTo>
                    <a:pt x="62297" y="239110"/>
                    <a:pt x="58725" y="237205"/>
                    <a:pt x="55305" y="235062"/>
                  </a:cubicBezTo>
                  <a:cubicBezTo>
                    <a:pt x="46799" y="229833"/>
                    <a:pt x="38846" y="223737"/>
                    <a:pt x="31588" y="216869"/>
                  </a:cubicBezTo>
                  <a:cubicBezTo>
                    <a:pt x="21901" y="207525"/>
                    <a:pt x="14043" y="196438"/>
                    <a:pt x="8442" y="184198"/>
                  </a:cubicBezTo>
                  <a:cubicBezTo>
                    <a:pt x="5232" y="177398"/>
                    <a:pt x="2860" y="170235"/>
                    <a:pt x="1394" y="162863"/>
                  </a:cubicBezTo>
                  <a:cubicBezTo>
                    <a:pt x="-16" y="154690"/>
                    <a:pt x="-369" y="146365"/>
                    <a:pt x="346" y="138097"/>
                  </a:cubicBezTo>
                  <a:lnTo>
                    <a:pt x="260188" y="-15"/>
                  </a:lnTo>
                  <a:cubicBezTo>
                    <a:pt x="260188" y="-15"/>
                    <a:pt x="262474" y="1699"/>
                    <a:pt x="265808" y="4747"/>
                  </a:cubicBezTo>
                  <a:cubicBezTo>
                    <a:pt x="267427" y="6271"/>
                    <a:pt x="269237" y="8177"/>
                    <a:pt x="271332" y="10367"/>
                  </a:cubicBezTo>
                  <a:cubicBezTo>
                    <a:pt x="273818" y="12739"/>
                    <a:pt x="276171" y="15253"/>
                    <a:pt x="278380" y="17892"/>
                  </a:cubicBezTo>
                  <a:cubicBezTo>
                    <a:pt x="283438" y="24188"/>
                    <a:pt x="287791" y="31017"/>
                    <a:pt x="291335" y="38275"/>
                  </a:cubicBezTo>
                  <a:cubicBezTo>
                    <a:pt x="295659" y="46724"/>
                    <a:pt x="298059" y="56030"/>
                    <a:pt x="298383" y="6551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424" name="Freeform: Shape 3423">
              <a:extLst>
                <a:ext uri="{FF2B5EF4-FFF2-40B4-BE49-F238E27FC236}">
                  <a16:creationId xmlns:a16="http://schemas.microsoft.com/office/drawing/2014/main" xmlns="" id="{D0BEB839-CD93-B646-86DC-6965EEB12F03}"/>
                </a:ext>
              </a:extLst>
            </p:cNvPr>
            <p:cNvSpPr/>
            <p:nvPr/>
          </p:nvSpPr>
          <p:spPr>
            <a:xfrm>
              <a:off x="3911046" y="3621522"/>
              <a:ext cx="79826" cy="63541"/>
            </a:xfrm>
            <a:custGeom>
              <a:avLst/>
              <a:gdLst>
                <a:gd name="connsiteX0" fmla="*/ 2001 w 79826"/>
                <a:gd name="connsiteY0" fmla="*/ 56732 h 63541"/>
                <a:gd name="connsiteX1" fmla="*/ 28099 w 79826"/>
                <a:gd name="connsiteY1" fmla="*/ 13583 h 63541"/>
                <a:gd name="connsiteX2" fmla="*/ 77343 w 79826"/>
                <a:gd name="connsiteY2" fmla="*/ 7773 h 63541"/>
                <a:gd name="connsiteX3" fmla="*/ 52197 w 79826"/>
                <a:gd name="connsiteY3" fmla="*/ 50540 h 63541"/>
                <a:gd name="connsiteX4" fmla="*/ 2001 w 79826"/>
                <a:gd name="connsiteY4" fmla="*/ 56732 h 6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826" h="63541">
                  <a:moveTo>
                    <a:pt x="2001" y="56732"/>
                  </a:moveTo>
                  <a:cubicBezTo>
                    <a:pt x="-4953" y="45492"/>
                    <a:pt x="6668" y="26156"/>
                    <a:pt x="28099" y="13583"/>
                  </a:cubicBezTo>
                  <a:cubicBezTo>
                    <a:pt x="60960" y="-5467"/>
                    <a:pt x="71533" y="-1657"/>
                    <a:pt x="77343" y="7773"/>
                  </a:cubicBezTo>
                  <a:cubicBezTo>
                    <a:pt x="83153" y="17203"/>
                    <a:pt x="80201" y="30728"/>
                    <a:pt x="52197" y="50540"/>
                  </a:cubicBezTo>
                  <a:cubicBezTo>
                    <a:pt x="32100" y="64828"/>
                    <a:pt x="8954" y="67971"/>
                    <a:pt x="2001" y="5673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425" name="Freeform: Shape 3424">
              <a:extLst>
                <a:ext uri="{FF2B5EF4-FFF2-40B4-BE49-F238E27FC236}">
                  <a16:creationId xmlns:a16="http://schemas.microsoft.com/office/drawing/2014/main" xmlns="" id="{5FC51D7F-4DF6-85F1-B4E1-9E8D2282DBAB}"/>
                </a:ext>
              </a:extLst>
            </p:cNvPr>
            <p:cNvSpPr/>
            <p:nvPr/>
          </p:nvSpPr>
          <p:spPr>
            <a:xfrm>
              <a:off x="3758129" y="3734076"/>
              <a:ext cx="13114" cy="13936"/>
            </a:xfrm>
            <a:custGeom>
              <a:avLst/>
              <a:gdLst>
                <a:gd name="connsiteX0" fmla="*/ 2518 w 13114"/>
                <a:gd name="connsiteY0" fmla="*/ 566 h 13936"/>
                <a:gd name="connsiteX1" fmla="*/ 11376 w 13114"/>
                <a:gd name="connsiteY1" fmla="*/ 3709 h 13936"/>
                <a:gd name="connsiteX2" fmla="*/ 11319 w 13114"/>
                <a:gd name="connsiteY2" fmla="*/ 12196 h 13936"/>
                <a:gd name="connsiteX3" fmla="*/ 2832 w 13114"/>
                <a:gd name="connsiteY3" fmla="*/ 12139 h 13936"/>
                <a:gd name="connsiteX4" fmla="*/ 1375 w 13114"/>
                <a:gd name="connsiteY4" fmla="*/ 9710 h 13936"/>
                <a:gd name="connsiteX5" fmla="*/ 2461 w 13114"/>
                <a:gd name="connsiteY5" fmla="*/ 613 h 13936"/>
                <a:gd name="connsiteX6" fmla="*/ 2518 w 13114"/>
                <a:gd name="connsiteY6" fmla="*/ 56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14" h="13936">
                  <a:moveTo>
                    <a:pt x="2518" y="566"/>
                  </a:moveTo>
                  <a:cubicBezTo>
                    <a:pt x="5833" y="-892"/>
                    <a:pt x="9719" y="480"/>
                    <a:pt x="11376" y="3709"/>
                  </a:cubicBezTo>
                  <a:cubicBezTo>
                    <a:pt x="13700" y="6071"/>
                    <a:pt x="13672" y="9872"/>
                    <a:pt x="11319" y="12196"/>
                  </a:cubicBezTo>
                  <a:cubicBezTo>
                    <a:pt x="8957" y="14520"/>
                    <a:pt x="5156" y="14491"/>
                    <a:pt x="2832" y="12139"/>
                  </a:cubicBezTo>
                  <a:cubicBezTo>
                    <a:pt x="2156" y="11453"/>
                    <a:pt x="1661" y="10624"/>
                    <a:pt x="1375" y="9710"/>
                  </a:cubicBezTo>
                  <a:cubicBezTo>
                    <a:pt x="-835" y="6900"/>
                    <a:pt x="-359" y="2823"/>
                    <a:pt x="2461" y="613"/>
                  </a:cubicBezTo>
                  <a:cubicBezTo>
                    <a:pt x="2480" y="594"/>
                    <a:pt x="2499" y="585"/>
                    <a:pt x="2518" y="566"/>
                  </a:cubicBezTo>
                  <a:close/>
                </a:path>
              </a:pathLst>
            </a:custGeom>
            <a:solidFill>
              <a:srgbClr val="D58B94"/>
            </a:solidFill>
            <a:ln w="9525" cap="flat">
              <a:noFill/>
              <a:prstDash val="solid"/>
              <a:miter/>
            </a:ln>
          </p:spPr>
          <p:txBody>
            <a:bodyPr rtlCol="0" anchor="ctr"/>
            <a:lstStyle/>
            <a:p>
              <a:endParaRPr lang="en-IN"/>
            </a:p>
          </p:txBody>
        </p:sp>
        <p:sp>
          <p:nvSpPr>
            <p:cNvPr id="3426" name="Freeform: Shape 3425">
              <a:extLst>
                <a:ext uri="{FF2B5EF4-FFF2-40B4-BE49-F238E27FC236}">
                  <a16:creationId xmlns:a16="http://schemas.microsoft.com/office/drawing/2014/main" xmlns="" id="{1222EBC7-9990-8B61-8408-4DA93AD5614D}"/>
                </a:ext>
              </a:extLst>
            </p:cNvPr>
            <p:cNvSpPr/>
            <p:nvPr/>
          </p:nvSpPr>
          <p:spPr>
            <a:xfrm>
              <a:off x="3757305" y="3715273"/>
              <a:ext cx="12893" cy="14271"/>
            </a:xfrm>
            <a:custGeom>
              <a:avLst/>
              <a:gdLst>
                <a:gd name="connsiteX0" fmla="*/ 2865 w 12893"/>
                <a:gd name="connsiteY0" fmla="*/ 509 h 14271"/>
                <a:gd name="connsiteX1" fmla="*/ 11600 w 12893"/>
                <a:gd name="connsiteY1" fmla="*/ 4062 h 14271"/>
                <a:gd name="connsiteX2" fmla="*/ 11628 w 12893"/>
                <a:gd name="connsiteY2" fmla="*/ 4129 h 14271"/>
                <a:gd name="connsiteX3" fmla="*/ 10009 w 12893"/>
                <a:gd name="connsiteY3" fmla="*/ 13654 h 14271"/>
                <a:gd name="connsiteX4" fmla="*/ 1408 w 12893"/>
                <a:gd name="connsiteY4" fmla="*/ 10511 h 14271"/>
                <a:gd name="connsiteX5" fmla="*/ 1246 w 12893"/>
                <a:gd name="connsiteY5" fmla="*/ 10130 h 14271"/>
                <a:gd name="connsiteX6" fmla="*/ 2865 w 12893"/>
                <a:gd name="connsiteY6" fmla="*/ 509 h 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93" h="14271">
                  <a:moveTo>
                    <a:pt x="2865" y="509"/>
                  </a:moveTo>
                  <a:cubicBezTo>
                    <a:pt x="6256" y="-919"/>
                    <a:pt x="10171" y="671"/>
                    <a:pt x="11600" y="4062"/>
                  </a:cubicBezTo>
                  <a:cubicBezTo>
                    <a:pt x="11609" y="4081"/>
                    <a:pt x="11618" y="4110"/>
                    <a:pt x="11628" y="4129"/>
                  </a:cubicBezTo>
                  <a:cubicBezTo>
                    <a:pt x="13800" y="7206"/>
                    <a:pt x="13076" y="11463"/>
                    <a:pt x="10009" y="13654"/>
                  </a:cubicBezTo>
                  <a:cubicBezTo>
                    <a:pt x="6761" y="15159"/>
                    <a:pt x="2913" y="13749"/>
                    <a:pt x="1408" y="10511"/>
                  </a:cubicBezTo>
                  <a:cubicBezTo>
                    <a:pt x="1351" y="10387"/>
                    <a:pt x="1294" y="10254"/>
                    <a:pt x="1246" y="10130"/>
                  </a:cubicBezTo>
                  <a:cubicBezTo>
                    <a:pt x="-935" y="7015"/>
                    <a:pt x="-212" y="2738"/>
                    <a:pt x="2865" y="509"/>
                  </a:cubicBezTo>
                  <a:close/>
                </a:path>
              </a:pathLst>
            </a:custGeom>
            <a:solidFill>
              <a:srgbClr val="D58B94"/>
            </a:solidFill>
            <a:ln w="9525" cap="flat">
              <a:noFill/>
              <a:prstDash val="solid"/>
              <a:miter/>
            </a:ln>
          </p:spPr>
          <p:txBody>
            <a:bodyPr rtlCol="0" anchor="ctr"/>
            <a:lstStyle/>
            <a:p>
              <a:endParaRPr lang="en-IN"/>
            </a:p>
          </p:txBody>
        </p:sp>
        <p:sp>
          <p:nvSpPr>
            <p:cNvPr id="3427" name="Freeform: Shape 3426">
              <a:extLst>
                <a:ext uri="{FF2B5EF4-FFF2-40B4-BE49-F238E27FC236}">
                  <a16:creationId xmlns:a16="http://schemas.microsoft.com/office/drawing/2014/main" xmlns="" id="{DFB97261-A525-E9EA-961E-2556371F71D0}"/>
                </a:ext>
              </a:extLst>
            </p:cNvPr>
            <p:cNvSpPr/>
            <p:nvPr/>
          </p:nvSpPr>
          <p:spPr>
            <a:xfrm>
              <a:off x="3773086" y="3724242"/>
              <a:ext cx="12010" cy="12607"/>
            </a:xfrm>
            <a:custGeom>
              <a:avLst/>
              <a:gdLst>
                <a:gd name="connsiteX0" fmla="*/ 2420 w 12010"/>
                <a:gd name="connsiteY0" fmla="*/ 589 h 12607"/>
                <a:gd name="connsiteX1" fmla="*/ 10802 w 12010"/>
                <a:gd name="connsiteY1" fmla="*/ 3447 h 12607"/>
                <a:gd name="connsiteX2" fmla="*/ 9564 w 12010"/>
                <a:gd name="connsiteY2" fmla="*/ 12019 h 12607"/>
                <a:gd name="connsiteX3" fmla="*/ 1182 w 12010"/>
                <a:gd name="connsiteY3" fmla="*/ 9162 h 12607"/>
                <a:gd name="connsiteX4" fmla="*/ 2420 w 12010"/>
                <a:gd name="connsiteY4" fmla="*/ 589 h 12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0" h="12607">
                  <a:moveTo>
                    <a:pt x="2420" y="589"/>
                  </a:moveTo>
                  <a:cubicBezTo>
                    <a:pt x="5525" y="-868"/>
                    <a:pt x="9230" y="399"/>
                    <a:pt x="10802" y="3447"/>
                  </a:cubicBezTo>
                  <a:cubicBezTo>
                    <a:pt x="12793" y="6161"/>
                    <a:pt x="12240" y="9971"/>
                    <a:pt x="9564" y="12019"/>
                  </a:cubicBezTo>
                  <a:cubicBezTo>
                    <a:pt x="6449" y="13419"/>
                    <a:pt x="2782" y="12171"/>
                    <a:pt x="1182" y="9162"/>
                  </a:cubicBezTo>
                  <a:cubicBezTo>
                    <a:pt x="-809" y="6447"/>
                    <a:pt x="-257" y="2637"/>
                    <a:pt x="2420" y="589"/>
                  </a:cubicBezTo>
                  <a:close/>
                </a:path>
              </a:pathLst>
            </a:custGeom>
            <a:solidFill>
              <a:srgbClr val="D58B94"/>
            </a:solidFill>
            <a:ln w="9525" cap="flat">
              <a:noFill/>
              <a:prstDash val="solid"/>
              <a:miter/>
            </a:ln>
          </p:spPr>
          <p:txBody>
            <a:bodyPr rtlCol="0" anchor="ctr"/>
            <a:lstStyle/>
            <a:p>
              <a:endParaRPr lang="en-IN"/>
            </a:p>
          </p:txBody>
        </p:sp>
        <p:sp>
          <p:nvSpPr>
            <p:cNvPr id="3428" name="Freeform: Shape 3427">
              <a:extLst>
                <a:ext uri="{FF2B5EF4-FFF2-40B4-BE49-F238E27FC236}">
                  <a16:creationId xmlns:a16="http://schemas.microsoft.com/office/drawing/2014/main" xmlns="" id="{7EFFD6BC-5956-8929-A64C-2B1AC9EDE787}"/>
                </a:ext>
              </a:extLst>
            </p:cNvPr>
            <p:cNvSpPr/>
            <p:nvPr/>
          </p:nvSpPr>
          <p:spPr>
            <a:xfrm>
              <a:off x="3803431" y="3787918"/>
              <a:ext cx="11905" cy="12551"/>
            </a:xfrm>
            <a:custGeom>
              <a:avLst/>
              <a:gdLst>
                <a:gd name="connsiteX0" fmla="*/ 2078 w 11905"/>
                <a:gd name="connsiteY0" fmla="*/ 826 h 12551"/>
                <a:gd name="connsiteX1" fmla="*/ 10460 w 11905"/>
                <a:gd name="connsiteY1" fmla="*/ 2922 h 12551"/>
                <a:gd name="connsiteX2" fmla="*/ 9793 w 11905"/>
                <a:gd name="connsiteY2" fmla="*/ 11685 h 12551"/>
                <a:gd name="connsiteX3" fmla="*/ 1440 w 11905"/>
                <a:gd name="connsiteY3" fmla="*/ 9541 h 12551"/>
                <a:gd name="connsiteX4" fmla="*/ 1411 w 11905"/>
                <a:gd name="connsiteY4" fmla="*/ 9494 h 12551"/>
                <a:gd name="connsiteX5" fmla="*/ 2078 w 11905"/>
                <a:gd name="connsiteY5" fmla="*/ 826 h 1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5" h="12551">
                  <a:moveTo>
                    <a:pt x="2078" y="826"/>
                  </a:moveTo>
                  <a:cubicBezTo>
                    <a:pt x="4974" y="-860"/>
                    <a:pt x="8698" y="64"/>
                    <a:pt x="10460" y="2922"/>
                  </a:cubicBezTo>
                  <a:cubicBezTo>
                    <a:pt x="12603" y="5551"/>
                    <a:pt x="12308" y="9408"/>
                    <a:pt x="9793" y="11685"/>
                  </a:cubicBezTo>
                  <a:cubicBezTo>
                    <a:pt x="6898" y="13399"/>
                    <a:pt x="3155" y="12447"/>
                    <a:pt x="1440" y="9541"/>
                  </a:cubicBezTo>
                  <a:cubicBezTo>
                    <a:pt x="1431" y="9532"/>
                    <a:pt x="1421" y="9513"/>
                    <a:pt x="1411" y="9494"/>
                  </a:cubicBezTo>
                  <a:cubicBezTo>
                    <a:pt x="-722" y="6894"/>
                    <a:pt x="-427" y="3074"/>
                    <a:pt x="2078" y="826"/>
                  </a:cubicBezTo>
                  <a:close/>
                </a:path>
              </a:pathLst>
            </a:custGeom>
            <a:solidFill>
              <a:srgbClr val="D58B94"/>
            </a:solidFill>
            <a:ln w="9525" cap="flat">
              <a:noFill/>
              <a:prstDash val="solid"/>
              <a:miter/>
            </a:ln>
          </p:spPr>
          <p:txBody>
            <a:bodyPr rtlCol="0" anchor="ctr"/>
            <a:lstStyle/>
            <a:p>
              <a:endParaRPr lang="en-IN"/>
            </a:p>
          </p:txBody>
        </p:sp>
        <p:sp>
          <p:nvSpPr>
            <p:cNvPr id="3429" name="Freeform: Shape 3428">
              <a:extLst>
                <a:ext uri="{FF2B5EF4-FFF2-40B4-BE49-F238E27FC236}">
                  <a16:creationId xmlns:a16="http://schemas.microsoft.com/office/drawing/2014/main" xmlns="" id="{8F9423A1-5652-319C-78EA-7C2AE6CDB488}"/>
                </a:ext>
              </a:extLst>
            </p:cNvPr>
            <p:cNvSpPr/>
            <p:nvPr/>
          </p:nvSpPr>
          <p:spPr>
            <a:xfrm>
              <a:off x="3781443" y="3743229"/>
              <a:ext cx="15605" cy="16763"/>
            </a:xfrm>
            <a:custGeom>
              <a:avLst/>
              <a:gdLst>
                <a:gd name="connsiteX0" fmla="*/ 3112 w 15605"/>
                <a:gd name="connsiteY0" fmla="*/ 842 h 16763"/>
                <a:gd name="connsiteX1" fmla="*/ 13970 w 15605"/>
                <a:gd name="connsiteY1" fmla="*/ 4462 h 16763"/>
                <a:gd name="connsiteX2" fmla="*/ 12541 w 15605"/>
                <a:gd name="connsiteY2" fmla="*/ 15892 h 16763"/>
                <a:gd name="connsiteX3" fmla="*/ 1683 w 15605"/>
                <a:gd name="connsiteY3" fmla="*/ 12272 h 16763"/>
                <a:gd name="connsiteX4" fmla="*/ 3112 w 15605"/>
                <a:gd name="connsiteY4" fmla="*/ 842 h 16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05" h="16763">
                  <a:moveTo>
                    <a:pt x="3112" y="842"/>
                  </a:moveTo>
                  <a:cubicBezTo>
                    <a:pt x="7112" y="-1158"/>
                    <a:pt x="11970" y="461"/>
                    <a:pt x="13970" y="4462"/>
                  </a:cubicBezTo>
                  <a:cubicBezTo>
                    <a:pt x="16599" y="8043"/>
                    <a:pt x="15970" y="13063"/>
                    <a:pt x="12541" y="15892"/>
                  </a:cubicBezTo>
                  <a:cubicBezTo>
                    <a:pt x="8541" y="17892"/>
                    <a:pt x="3683" y="16273"/>
                    <a:pt x="1683" y="12272"/>
                  </a:cubicBezTo>
                  <a:cubicBezTo>
                    <a:pt x="-1051" y="8710"/>
                    <a:pt x="-413" y="3614"/>
                    <a:pt x="3112" y="842"/>
                  </a:cubicBezTo>
                  <a:close/>
                </a:path>
              </a:pathLst>
            </a:custGeom>
            <a:solidFill>
              <a:srgbClr val="D58B94"/>
            </a:solidFill>
            <a:ln w="9525" cap="flat">
              <a:noFill/>
              <a:prstDash val="solid"/>
              <a:miter/>
            </a:ln>
          </p:spPr>
          <p:txBody>
            <a:bodyPr rtlCol="0" anchor="ctr"/>
            <a:lstStyle/>
            <a:p>
              <a:endParaRPr lang="en-IN"/>
            </a:p>
          </p:txBody>
        </p:sp>
        <p:sp>
          <p:nvSpPr>
            <p:cNvPr id="3430" name="Freeform: Shape 3429">
              <a:extLst>
                <a:ext uri="{FF2B5EF4-FFF2-40B4-BE49-F238E27FC236}">
                  <a16:creationId xmlns:a16="http://schemas.microsoft.com/office/drawing/2014/main" xmlns="" id="{C1833C1A-C793-36FD-29EB-B63B47A8A05B}"/>
                </a:ext>
              </a:extLst>
            </p:cNvPr>
            <p:cNvSpPr/>
            <p:nvPr/>
          </p:nvSpPr>
          <p:spPr>
            <a:xfrm>
              <a:off x="3851787" y="3688676"/>
              <a:ext cx="5796" cy="6005"/>
            </a:xfrm>
            <a:custGeom>
              <a:avLst/>
              <a:gdLst>
                <a:gd name="connsiteX0" fmla="*/ 1062 w 5796"/>
                <a:gd name="connsiteY0" fmla="*/ 341 h 6005"/>
                <a:gd name="connsiteX1" fmla="*/ 5253 w 5796"/>
                <a:gd name="connsiteY1" fmla="*/ 1580 h 6005"/>
                <a:gd name="connsiteX2" fmla="*/ 4520 w 5796"/>
                <a:gd name="connsiteY2" fmla="*/ 5694 h 6005"/>
                <a:gd name="connsiteX3" fmla="*/ 4396 w 5796"/>
                <a:gd name="connsiteY3" fmla="*/ 5771 h 6005"/>
                <a:gd name="connsiteX4" fmla="*/ 205 w 5796"/>
                <a:gd name="connsiteY4" fmla="*/ 3923 h 6005"/>
                <a:gd name="connsiteX5" fmla="*/ 1062 w 5796"/>
                <a:gd name="connsiteY5" fmla="*/ 341 h 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6" h="6005">
                  <a:moveTo>
                    <a:pt x="1062" y="341"/>
                  </a:moveTo>
                  <a:cubicBezTo>
                    <a:pt x="2567" y="-440"/>
                    <a:pt x="4415" y="103"/>
                    <a:pt x="5253" y="1580"/>
                  </a:cubicBezTo>
                  <a:cubicBezTo>
                    <a:pt x="6186" y="2922"/>
                    <a:pt x="5853" y="4761"/>
                    <a:pt x="4520" y="5694"/>
                  </a:cubicBezTo>
                  <a:cubicBezTo>
                    <a:pt x="4481" y="5713"/>
                    <a:pt x="4434" y="5742"/>
                    <a:pt x="4396" y="5771"/>
                  </a:cubicBezTo>
                  <a:cubicBezTo>
                    <a:pt x="2729" y="6418"/>
                    <a:pt x="852" y="5589"/>
                    <a:pt x="205" y="3923"/>
                  </a:cubicBezTo>
                  <a:cubicBezTo>
                    <a:pt x="-281" y="2665"/>
                    <a:pt x="62" y="1237"/>
                    <a:pt x="1062" y="341"/>
                  </a:cubicBezTo>
                  <a:close/>
                </a:path>
              </a:pathLst>
            </a:custGeom>
            <a:solidFill>
              <a:srgbClr val="D58B94"/>
            </a:solidFill>
            <a:ln w="9525" cap="flat">
              <a:noFill/>
              <a:prstDash val="solid"/>
              <a:miter/>
            </a:ln>
          </p:spPr>
          <p:txBody>
            <a:bodyPr rtlCol="0" anchor="ctr"/>
            <a:lstStyle/>
            <a:p>
              <a:endParaRPr lang="en-IN"/>
            </a:p>
          </p:txBody>
        </p:sp>
        <p:sp>
          <p:nvSpPr>
            <p:cNvPr id="3431" name="Freeform: Shape 3430">
              <a:extLst>
                <a:ext uri="{FF2B5EF4-FFF2-40B4-BE49-F238E27FC236}">
                  <a16:creationId xmlns:a16="http://schemas.microsoft.com/office/drawing/2014/main" xmlns="" id="{B86B6268-7723-35C7-A9D5-1049089E21E2}"/>
                </a:ext>
              </a:extLst>
            </p:cNvPr>
            <p:cNvSpPr/>
            <p:nvPr/>
          </p:nvSpPr>
          <p:spPr>
            <a:xfrm>
              <a:off x="3848619" y="3707005"/>
              <a:ext cx="6098" cy="6224"/>
            </a:xfrm>
            <a:custGeom>
              <a:avLst/>
              <a:gdLst>
                <a:gd name="connsiteX0" fmla="*/ 1467 w 6098"/>
                <a:gd name="connsiteY0" fmla="*/ 395 h 6224"/>
                <a:gd name="connsiteX1" fmla="*/ 5506 w 6098"/>
                <a:gd name="connsiteY1" fmla="*/ 1443 h 6224"/>
                <a:gd name="connsiteX2" fmla="*/ 5563 w 6098"/>
                <a:gd name="connsiteY2" fmla="*/ 1538 h 6224"/>
                <a:gd name="connsiteX3" fmla="*/ 4801 w 6098"/>
                <a:gd name="connsiteY3" fmla="*/ 5729 h 6224"/>
                <a:gd name="connsiteX4" fmla="*/ 468 w 6098"/>
                <a:gd name="connsiteY4" fmla="*/ 4729 h 6224"/>
                <a:gd name="connsiteX5" fmla="*/ 1467 w 6098"/>
                <a:gd name="connsiteY5" fmla="*/ 395 h 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 h="6224">
                  <a:moveTo>
                    <a:pt x="1467" y="395"/>
                  </a:moveTo>
                  <a:cubicBezTo>
                    <a:pt x="2877" y="-434"/>
                    <a:pt x="4687" y="33"/>
                    <a:pt x="5506" y="1443"/>
                  </a:cubicBezTo>
                  <a:cubicBezTo>
                    <a:pt x="5525" y="1471"/>
                    <a:pt x="5544" y="1509"/>
                    <a:pt x="5563" y="1538"/>
                  </a:cubicBezTo>
                  <a:cubicBezTo>
                    <a:pt x="6487" y="2910"/>
                    <a:pt x="6154" y="4767"/>
                    <a:pt x="4801" y="5729"/>
                  </a:cubicBezTo>
                  <a:cubicBezTo>
                    <a:pt x="3325" y="6653"/>
                    <a:pt x="1391" y="6205"/>
                    <a:pt x="468" y="4729"/>
                  </a:cubicBezTo>
                  <a:cubicBezTo>
                    <a:pt x="-457" y="3252"/>
                    <a:pt x="-9" y="1319"/>
                    <a:pt x="1467" y="395"/>
                  </a:cubicBezTo>
                  <a:close/>
                </a:path>
              </a:pathLst>
            </a:custGeom>
            <a:solidFill>
              <a:srgbClr val="D58B94"/>
            </a:solidFill>
            <a:ln w="9525" cap="flat">
              <a:noFill/>
              <a:prstDash val="solid"/>
              <a:miter/>
            </a:ln>
          </p:spPr>
          <p:txBody>
            <a:bodyPr rtlCol="0" anchor="ctr"/>
            <a:lstStyle/>
            <a:p>
              <a:endParaRPr lang="en-IN"/>
            </a:p>
          </p:txBody>
        </p:sp>
        <p:sp>
          <p:nvSpPr>
            <p:cNvPr id="3432" name="Freeform: Shape 3431">
              <a:extLst>
                <a:ext uri="{FF2B5EF4-FFF2-40B4-BE49-F238E27FC236}">
                  <a16:creationId xmlns:a16="http://schemas.microsoft.com/office/drawing/2014/main" xmlns="" id="{5330BCD9-A3D2-0B95-1B5B-84C240A291F9}"/>
                </a:ext>
              </a:extLst>
            </p:cNvPr>
            <p:cNvSpPr/>
            <p:nvPr/>
          </p:nvSpPr>
          <p:spPr>
            <a:xfrm>
              <a:off x="3835482" y="3691525"/>
              <a:ext cx="6481" cy="6377"/>
            </a:xfrm>
            <a:custGeom>
              <a:avLst/>
              <a:gdLst>
                <a:gd name="connsiteX0" fmla="*/ 1555 w 6481"/>
                <a:gd name="connsiteY0" fmla="*/ 349 h 6377"/>
                <a:gd name="connsiteX1" fmla="*/ 6128 w 6481"/>
                <a:gd name="connsiteY1" fmla="*/ 1683 h 6377"/>
                <a:gd name="connsiteX2" fmla="*/ 4670 w 6481"/>
                <a:gd name="connsiteY2" fmla="*/ 6026 h 6377"/>
                <a:gd name="connsiteX3" fmla="*/ 327 w 6481"/>
                <a:gd name="connsiteY3" fmla="*/ 4559 h 6377"/>
                <a:gd name="connsiteX4" fmla="*/ 1555 w 6481"/>
                <a:gd name="connsiteY4" fmla="*/ 349 h 6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1" h="6377">
                  <a:moveTo>
                    <a:pt x="1555" y="349"/>
                  </a:moveTo>
                  <a:cubicBezTo>
                    <a:pt x="3194" y="-460"/>
                    <a:pt x="5175" y="121"/>
                    <a:pt x="6128" y="1683"/>
                  </a:cubicBezTo>
                  <a:cubicBezTo>
                    <a:pt x="6927" y="3283"/>
                    <a:pt x="6270" y="5226"/>
                    <a:pt x="4670" y="6026"/>
                  </a:cubicBezTo>
                  <a:cubicBezTo>
                    <a:pt x="3070" y="6817"/>
                    <a:pt x="1117" y="6169"/>
                    <a:pt x="327" y="4559"/>
                  </a:cubicBezTo>
                  <a:cubicBezTo>
                    <a:pt x="-426" y="3054"/>
                    <a:pt x="108" y="1216"/>
                    <a:pt x="1555" y="349"/>
                  </a:cubicBezTo>
                  <a:close/>
                </a:path>
              </a:pathLst>
            </a:custGeom>
            <a:solidFill>
              <a:srgbClr val="D58B94"/>
            </a:solidFill>
            <a:ln w="9525" cap="flat">
              <a:noFill/>
              <a:prstDash val="solid"/>
              <a:miter/>
            </a:ln>
          </p:spPr>
          <p:txBody>
            <a:bodyPr rtlCol="0" anchor="ctr"/>
            <a:lstStyle/>
            <a:p>
              <a:endParaRPr lang="en-IN"/>
            </a:p>
          </p:txBody>
        </p:sp>
        <p:sp>
          <p:nvSpPr>
            <p:cNvPr id="3433" name="Freeform: Shape 3432">
              <a:extLst>
                <a:ext uri="{FF2B5EF4-FFF2-40B4-BE49-F238E27FC236}">
                  <a16:creationId xmlns:a16="http://schemas.microsoft.com/office/drawing/2014/main" xmlns="" id="{D809A735-AA18-D577-7CA0-846825E41C39}"/>
                </a:ext>
              </a:extLst>
            </p:cNvPr>
            <p:cNvSpPr/>
            <p:nvPr/>
          </p:nvSpPr>
          <p:spPr>
            <a:xfrm>
              <a:off x="3802207" y="3763482"/>
              <a:ext cx="10265" cy="10970"/>
            </a:xfrm>
            <a:custGeom>
              <a:avLst/>
              <a:gdLst>
                <a:gd name="connsiteX0" fmla="*/ 1207 w 10265"/>
                <a:gd name="connsiteY0" fmla="*/ 687 h 10970"/>
                <a:gd name="connsiteX1" fmla="*/ 9018 w 10265"/>
                <a:gd name="connsiteY1" fmla="*/ 2783 h 10970"/>
                <a:gd name="connsiteX2" fmla="*/ 8256 w 10265"/>
                <a:gd name="connsiteY2" fmla="*/ 10593 h 10970"/>
                <a:gd name="connsiteX3" fmla="*/ 340 w 10265"/>
                <a:gd name="connsiteY3" fmla="*/ 6840 h 10970"/>
                <a:gd name="connsiteX4" fmla="*/ 1207 w 10265"/>
                <a:gd name="connsiteY4" fmla="*/ 1068 h 1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5" h="10970">
                  <a:moveTo>
                    <a:pt x="1207" y="687"/>
                  </a:moveTo>
                  <a:cubicBezTo>
                    <a:pt x="3960" y="-789"/>
                    <a:pt x="7379" y="135"/>
                    <a:pt x="9018" y="2783"/>
                  </a:cubicBezTo>
                  <a:cubicBezTo>
                    <a:pt x="10923" y="5164"/>
                    <a:pt x="10589" y="8631"/>
                    <a:pt x="8256" y="10593"/>
                  </a:cubicBezTo>
                  <a:cubicBezTo>
                    <a:pt x="5036" y="11746"/>
                    <a:pt x="1493" y="10060"/>
                    <a:pt x="340" y="6840"/>
                  </a:cubicBezTo>
                  <a:cubicBezTo>
                    <a:pt x="-346" y="4897"/>
                    <a:pt x="-22" y="2726"/>
                    <a:pt x="1207" y="1068"/>
                  </a:cubicBezTo>
                  <a:close/>
                </a:path>
              </a:pathLst>
            </a:custGeom>
            <a:solidFill>
              <a:srgbClr val="D58B94"/>
            </a:solidFill>
            <a:ln w="9525" cap="flat">
              <a:noFill/>
              <a:prstDash val="solid"/>
              <a:miter/>
            </a:ln>
          </p:spPr>
          <p:txBody>
            <a:bodyPr rtlCol="0" anchor="ctr"/>
            <a:lstStyle/>
            <a:p>
              <a:endParaRPr lang="en-IN"/>
            </a:p>
          </p:txBody>
        </p:sp>
        <p:sp>
          <p:nvSpPr>
            <p:cNvPr id="3434" name="Freeform: Shape 3433">
              <a:extLst>
                <a:ext uri="{FF2B5EF4-FFF2-40B4-BE49-F238E27FC236}">
                  <a16:creationId xmlns:a16="http://schemas.microsoft.com/office/drawing/2014/main" xmlns="" id="{267F6644-4703-DE69-15EE-081F945682B8}"/>
                </a:ext>
              </a:extLst>
            </p:cNvPr>
            <p:cNvSpPr/>
            <p:nvPr/>
          </p:nvSpPr>
          <p:spPr>
            <a:xfrm>
              <a:off x="3812852" y="3774353"/>
              <a:ext cx="10464" cy="10855"/>
            </a:xfrm>
            <a:custGeom>
              <a:avLst/>
              <a:gdLst>
                <a:gd name="connsiteX0" fmla="*/ 1801 w 10464"/>
                <a:gd name="connsiteY0" fmla="*/ 674 h 10855"/>
                <a:gd name="connsiteX1" fmla="*/ 9231 w 10464"/>
                <a:gd name="connsiteY1" fmla="*/ 2579 h 10855"/>
                <a:gd name="connsiteX2" fmla="*/ 8564 w 10464"/>
                <a:gd name="connsiteY2" fmla="*/ 10199 h 10855"/>
                <a:gd name="connsiteX3" fmla="*/ 630 w 10464"/>
                <a:gd name="connsiteY3" fmla="*/ 7599 h 10855"/>
                <a:gd name="connsiteX4" fmla="*/ 1801 w 10464"/>
                <a:gd name="connsiteY4" fmla="*/ 674 h 10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4" h="10855">
                  <a:moveTo>
                    <a:pt x="1801" y="674"/>
                  </a:moveTo>
                  <a:cubicBezTo>
                    <a:pt x="4392" y="-745"/>
                    <a:pt x="7640" y="93"/>
                    <a:pt x="9231" y="2579"/>
                  </a:cubicBezTo>
                  <a:cubicBezTo>
                    <a:pt x="11088" y="4884"/>
                    <a:pt x="10793" y="8247"/>
                    <a:pt x="8564" y="10199"/>
                  </a:cubicBezTo>
                  <a:cubicBezTo>
                    <a:pt x="5659" y="11676"/>
                    <a:pt x="2097" y="10514"/>
                    <a:pt x="630" y="7599"/>
                  </a:cubicBezTo>
                  <a:cubicBezTo>
                    <a:pt x="-551" y="5285"/>
                    <a:pt x="-75" y="2475"/>
                    <a:pt x="1801" y="674"/>
                  </a:cubicBezTo>
                  <a:close/>
                </a:path>
              </a:pathLst>
            </a:custGeom>
            <a:solidFill>
              <a:srgbClr val="D58B94"/>
            </a:solidFill>
            <a:ln w="9525" cap="flat">
              <a:noFill/>
              <a:prstDash val="solid"/>
              <a:miter/>
            </a:ln>
          </p:spPr>
          <p:txBody>
            <a:bodyPr rtlCol="0" anchor="ctr"/>
            <a:lstStyle/>
            <a:p>
              <a:endParaRPr lang="en-IN"/>
            </a:p>
          </p:txBody>
        </p:sp>
        <p:sp>
          <p:nvSpPr>
            <p:cNvPr id="3435" name="Freeform: Shape 3434">
              <a:extLst>
                <a:ext uri="{FF2B5EF4-FFF2-40B4-BE49-F238E27FC236}">
                  <a16:creationId xmlns:a16="http://schemas.microsoft.com/office/drawing/2014/main" xmlns="" id="{1D064871-E34C-EA95-DB23-5B1734FD9787}"/>
                </a:ext>
              </a:extLst>
            </p:cNvPr>
            <p:cNvSpPr/>
            <p:nvPr/>
          </p:nvSpPr>
          <p:spPr>
            <a:xfrm>
              <a:off x="3773064" y="3705578"/>
              <a:ext cx="5199" cy="5761"/>
            </a:xfrm>
            <a:custGeom>
              <a:avLst/>
              <a:gdLst>
                <a:gd name="connsiteX0" fmla="*/ 1203 w 5199"/>
                <a:gd name="connsiteY0" fmla="*/ 203 h 5761"/>
                <a:gd name="connsiteX1" fmla="*/ 4708 w 5199"/>
                <a:gd name="connsiteY1" fmla="*/ 1594 h 5761"/>
                <a:gd name="connsiteX2" fmla="*/ 4727 w 5199"/>
                <a:gd name="connsiteY2" fmla="*/ 1632 h 5761"/>
                <a:gd name="connsiteX3" fmla="*/ 4061 w 5199"/>
                <a:gd name="connsiteY3" fmla="*/ 5537 h 5761"/>
                <a:gd name="connsiteX4" fmla="*/ 451 w 5199"/>
                <a:gd name="connsiteY4" fmla="*/ 4042 h 5761"/>
                <a:gd name="connsiteX5" fmla="*/ 441 w 5199"/>
                <a:gd name="connsiteY5" fmla="*/ 4013 h 5761"/>
                <a:gd name="connsiteX6" fmla="*/ 1203 w 5199"/>
                <a:gd name="connsiteY6" fmla="*/ 203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9" h="5761">
                  <a:moveTo>
                    <a:pt x="1203" y="203"/>
                  </a:moveTo>
                  <a:cubicBezTo>
                    <a:pt x="2556" y="-378"/>
                    <a:pt x="4127" y="241"/>
                    <a:pt x="4708" y="1594"/>
                  </a:cubicBezTo>
                  <a:cubicBezTo>
                    <a:pt x="4718" y="1603"/>
                    <a:pt x="4718" y="1622"/>
                    <a:pt x="4727" y="1632"/>
                  </a:cubicBezTo>
                  <a:cubicBezTo>
                    <a:pt x="5537" y="2908"/>
                    <a:pt x="5251" y="4604"/>
                    <a:pt x="4061" y="5537"/>
                  </a:cubicBezTo>
                  <a:cubicBezTo>
                    <a:pt x="2651" y="6118"/>
                    <a:pt x="1032" y="5451"/>
                    <a:pt x="451" y="4042"/>
                  </a:cubicBezTo>
                  <a:cubicBezTo>
                    <a:pt x="451" y="4032"/>
                    <a:pt x="441" y="4022"/>
                    <a:pt x="441" y="4013"/>
                  </a:cubicBezTo>
                  <a:cubicBezTo>
                    <a:pt x="-387" y="2746"/>
                    <a:pt x="-54" y="1051"/>
                    <a:pt x="1203" y="203"/>
                  </a:cubicBezTo>
                  <a:close/>
                </a:path>
              </a:pathLst>
            </a:custGeom>
            <a:solidFill>
              <a:srgbClr val="D58B94"/>
            </a:solidFill>
            <a:ln w="9525" cap="flat">
              <a:noFill/>
              <a:prstDash val="solid"/>
              <a:miter/>
            </a:ln>
          </p:spPr>
          <p:txBody>
            <a:bodyPr rtlCol="0" anchor="ctr"/>
            <a:lstStyle/>
            <a:p>
              <a:endParaRPr lang="en-IN"/>
            </a:p>
          </p:txBody>
        </p:sp>
        <p:sp>
          <p:nvSpPr>
            <p:cNvPr id="3436" name="Freeform: Shape 3435">
              <a:extLst>
                <a:ext uri="{FF2B5EF4-FFF2-40B4-BE49-F238E27FC236}">
                  <a16:creationId xmlns:a16="http://schemas.microsoft.com/office/drawing/2014/main" xmlns="" id="{22D1B434-5694-2752-ACD4-D6047BE4F676}"/>
                </a:ext>
              </a:extLst>
            </p:cNvPr>
            <p:cNvSpPr/>
            <p:nvPr/>
          </p:nvSpPr>
          <p:spPr>
            <a:xfrm>
              <a:off x="3785190" y="3700181"/>
              <a:ext cx="16927" cy="16763"/>
            </a:xfrm>
            <a:custGeom>
              <a:avLst/>
              <a:gdLst>
                <a:gd name="connsiteX0" fmla="*/ 3460 w 16927"/>
                <a:gd name="connsiteY0" fmla="*/ 1694 h 16763"/>
                <a:gd name="connsiteX1" fmla="*/ 15205 w 16927"/>
                <a:gd name="connsiteY1" fmla="*/ 3295 h 16763"/>
                <a:gd name="connsiteX2" fmla="*/ 13604 w 16927"/>
                <a:gd name="connsiteY2" fmla="*/ 15039 h 16763"/>
                <a:gd name="connsiteX3" fmla="*/ 1860 w 16927"/>
                <a:gd name="connsiteY3" fmla="*/ 13439 h 16763"/>
                <a:gd name="connsiteX4" fmla="*/ 1269 w 16927"/>
                <a:gd name="connsiteY4" fmla="*/ 12553 h 16763"/>
                <a:gd name="connsiteX5" fmla="*/ 3460 w 16927"/>
                <a:gd name="connsiteY5" fmla="*/ 1694 h 1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27" h="16763">
                  <a:moveTo>
                    <a:pt x="3460" y="1694"/>
                  </a:moveTo>
                  <a:cubicBezTo>
                    <a:pt x="7146" y="-1106"/>
                    <a:pt x="12404" y="-392"/>
                    <a:pt x="15205" y="3295"/>
                  </a:cubicBezTo>
                  <a:cubicBezTo>
                    <a:pt x="18005" y="6981"/>
                    <a:pt x="17291" y="12239"/>
                    <a:pt x="13604" y="15039"/>
                  </a:cubicBezTo>
                  <a:cubicBezTo>
                    <a:pt x="9918" y="17839"/>
                    <a:pt x="4660" y="17125"/>
                    <a:pt x="1860" y="13439"/>
                  </a:cubicBezTo>
                  <a:cubicBezTo>
                    <a:pt x="1641" y="13153"/>
                    <a:pt x="1450" y="12858"/>
                    <a:pt x="1269" y="12553"/>
                  </a:cubicBezTo>
                  <a:cubicBezTo>
                    <a:pt x="-1083" y="8943"/>
                    <a:pt x="-112" y="4114"/>
                    <a:pt x="3460" y="1694"/>
                  </a:cubicBezTo>
                  <a:close/>
                </a:path>
              </a:pathLst>
            </a:custGeom>
            <a:solidFill>
              <a:srgbClr val="D58B94"/>
            </a:solidFill>
            <a:ln w="9525" cap="flat">
              <a:noFill/>
              <a:prstDash val="solid"/>
              <a:miter/>
            </a:ln>
          </p:spPr>
          <p:txBody>
            <a:bodyPr rtlCol="0" anchor="ctr"/>
            <a:lstStyle/>
            <a:p>
              <a:endParaRPr lang="en-IN"/>
            </a:p>
          </p:txBody>
        </p:sp>
        <p:sp>
          <p:nvSpPr>
            <p:cNvPr id="3437" name="Freeform: Shape 3436">
              <a:extLst>
                <a:ext uri="{FF2B5EF4-FFF2-40B4-BE49-F238E27FC236}">
                  <a16:creationId xmlns:a16="http://schemas.microsoft.com/office/drawing/2014/main" xmlns="" id="{202C0A20-5ED7-8F07-625B-4E515D152937}"/>
                </a:ext>
              </a:extLst>
            </p:cNvPr>
            <p:cNvSpPr/>
            <p:nvPr/>
          </p:nvSpPr>
          <p:spPr>
            <a:xfrm>
              <a:off x="3789216" y="3722662"/>
              <a:ext cx="21316" cy="22655"/>
            </a:xfrm>
            <a:custGeom>
              <a:avLst/>
              <a:gdLst>
                <a:gd name="connsiteX0" fmla="*/ 4006 w 21316"/>
                <a:gd name="connsiteY0" fmla="*/ 1121 h 22655"/>
                <a:gd name="connsiteX1" fmla="*/ 19151 w 21316"/>
                <a:gd name="connsiteY1" fmla="*/ 6074 h 22655"/>
                <a:gd name="connsiteX2" fmla="*/ 16864 w 21316"/>
                <a:gd name="connsiteY2" fmla="*/ 21790 h 22655"/>
                <a:gd name="connsiteX3" fmla="*/ 834 w 21316"/>
                <a:gd name="connsiteY3" fmla="*/ 14751 h 22655"/>
                <a:gd name="connsiteX4" fmla="*/ 4006 w 21316"/>
                <a:gd name="connsiteY4" fmla="*/ 1121 h 22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16" h="22655">
                  <a:moveTo>
                    <a:pt x="4006" y="1121"/>
                  </a:moveTo>
                  <a:cubicBezTo>
                    <a:pt x="9568" y="-1546"/>
                    <a:pt x="16236" y="635"/>
                    <a:pt x="19151" y="6074"/>
                  </a:cubicBezTo>
                  <a:cubicBezTo>
                    <a:pt x="22751" y="11075"/>
                    <a:pt x="21732" y="18018"/>
                    <a:pt x="16864" y="21790"/>
                  </a:cubicBezTo>
                  <a:cubicBezTo>
                    <a:pt x="10492" y="24276"/>
                    <a:pt x="3310" y="21123"/>
                    <a:pt x="834" y="14751"/>
                  </a:cubicBezTo>
                  <a:cubicBezTo>
                    <a:pt x="-1023" y="9989"/>
                    <a:pt x="234" y="4569"/>
                    <a:pt x="4006" y="1121"/>
                  </a:cubicBezTo>
                  <a:close/>
                </a:path>
              </a:pathLst>
            </a:custGeom>
            <a:solidFill>
              <a:srgbClr val="D58B94"/>
            </a:solidFill>
            <a:ln w="9525" cap="flat">
              <a:noFill/>
              <a:prstDash val="solid"/>
              <a:miter/>
            </a:ln>
          </p:spPr>
          <p:txBody>
            <a:bodyPr rtlCol="0" anchor="ctr"/>
            <a:lstStyle/>
            <a:p>
              <a:endParaRPr lang="en-IN"/>
            </a:p>
          </p:txBody>
        </p:sp>
        <p:sp>
          <p:nvSpPr>
            <p:cNvPr id="3438" name="Freeform: Shape 3437">
              <a:extLst>
                <a:ext uri="{FF2B5EF4-FFF2-40B4-BE49-F238E27FC236}">
                  <a16:creationId xmlns:a16="http://schemas.microsoft.com/office/drawing/2014/main" xmlns="" id="{3CB920B9-C100-6B4D-C562-05C5C89B21FE}"/>
                </a:ext>
              </a:extLst>
            </p:cNvPr>
            <p:cNvSpPr/>
            <p:nvPr/>
          </p:nvSpPr>
          <p:spPr>
            <a:xfrm>
              <a:off x="3805076" y="3746487"/>
              <a:ext cx="11862" cy="12339"/>
            </a:xfrm>
            <a:custGeom>
              <a:avLst/>
              <a:gdLst>
                <a:gd name="connsiteX0" fmla="*/ 2434 w 11862"/>
                <a:gd name="connsiteY0" fmla="*/ 727 h 12339"/>
                <a:gd name="connsiteX1" fmla="*/ 10701 w 11862"/>
                <a:gd name="connsiteY1" fmla="*/ 3166 h 12339"/>
                <a:gd name="connsiteX2" fmla="*/ 10721 w 11862"/>
                <a:gd name="connsiteY2" fmla="*/ 3204 h 12339"/>
                <a:gd name="connsiteX3" fmla="*/ 9539 w 11862"/>
                <a:gd name="connsiteY3" fmla="*/ 11195 h 12339"/>
                <a:gd name="connsiteX4" fmla="*/ 1548 w 11862"/>
                <a:gd name="connsiteY4" fmla="*/ 10014 h 12339"/>
                <a:gd name="connsiteX5" fmla="*/ 1196 w 11862"/>
                <a:gd name="connsiteY5" fmla="*/ 9491 h 12339"/>
                <a:gd name="connsiteX6" fmla="*/ 2434 w 11862"/>
                <a:gd name="connsiteY6" fmla="*/ 727 h 1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62" h="12339">
                  <a:moveTo>
                    <a:pt x="2434" y="727"/>
                  </a:moveTo>
                  <a:cubicBezTo>
                    <a:pt x="5387" y="-882"/>
                    <a:pt x="9092" y="213"/>
                    <a:pt x="10701" y="3166"/>
                  </a:cubicBezTo>
                  <a:cubicBezTo>
                    <a:pt x="10711" y="3185"/>
                    <a:pt x="10711" y="3194"/>
                    <a:pt x="10721" y="3204"/>
                  </a:cubicBezTo>
                  <a:cubicBezTo>
                    <a:pt x="12607" y="5738"/>
                    <a:pt x="12073" y="9319"/>
                    <a:pt x="9539" y="11195"/>
                  </a:cubicBezTo>
                  <a:cubicBezTo>
                    <a:pt x="7006" y="13081"/>
                    <a:pt x="3424" y="12548"/>
                    <a:pt x="1548" y="10014"/>
                  </a:cubicBezTo>
                  <a:cubicBezTo>
                    <a:pt x="1414" y="9852"/>
                    <a:pt x="1300" y="9671"/>
                    <a:pt x="1196" y="9491"/>
                  </a:cubicBezTo>
                  <a:cubicBezTo>
                    <a:pt x="-814" y="6709"/>
                    <a:pt x="-262" y="2842"/>
                    <a:pt x="2434" y="727"/>
                  </a:cubicBezTo>
                  <a:close/>
                </a:path>
              </a:pathLst>
            </a:custGeom>
            <a:solidFill>
              <a:srgbClr val="D58B94"/>
            </a:solidFill>
            <a:ln w="9525" cap="flat">
              <a:noFill/>
              <a:prstDash val="solid"/>
              <a:miter/>
            </a:ln>
          </p:spPr>
          <p:txBody>
            <a:bodyPr rtlCol="0" anchor="ctr"/>
            <a:lstStyle/>
            <a:p>
              <a:endParaRPr lang="en-IN"/>
            </a:p>
          </p:txBody>
        </p:sp>
        <p:sp>
          <p:nvSpPr>
            <p:cNvPr id="3439" name="Freeform: Shape 3438">
              <a:extLst>
                <a:ext uri="{FF2B5EF4-FFF2-40B4-BE49-F238E27FC236}">
                  <a16:creationId xmlns:a16="http://schemas.microsoft.com/office/drawing/2014/main" xmlns="" id="{0F4454A7-49BC-F1D9-0E47-8223C0529482}"/>
                </a:ext>
              </a:extLst>
            </p:cNvPr>
            <p:cNvSpPr/>
            <p:nvPr/>
          </p:nvSpPr>
          <p:spPr>
            <a:xfrm>
              <a:off x="3820270" y="3759524"/>
              <a:ext cx="9307" cy="9522"/>
            </a:xfrm>
            <a:custGeom>
              <a:avLst/>
              <a:gdLst>
                <a:gd name="connsiteX0" fmla="*/ 1813 w 9307"/>
                <a:gd name="connsiteY0" fmla="*/ 550 h 9522"/>
                <a:gd name="connsiteX1" fmla="*/ 8728 w 9307"/>
                <a:gd name="connsiteY1" fmla="*/ 2788 h 9522"/>
                <a:gd name="connsiteX2" fmla="*/ 7718 w 9307"/>
                <a:gd name="connsiteY2" fmla="*/ 8837 h 9522"/>
                <a:gd name="connsiteX3" fmla="*/ 1050 w 9307"/>
                <a:gd name="connsiteY3" fmla="*/ 7217 h 9522"/>
                <a:gd name="connsiteX4" fmla="*/ 1689 w 9307"/>
                <a:gd name="connsiteY4" fmla="*/ 645 h 9522"/>
                <a:gd name="connsiteX5" fmla="*/ 1813 w 9307"/>
                <a:gd name="connsiteY5" fmla="*/ 550 h 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7" h="9522">
                  <a:moveTo>
                    <a:pt x="1813" y="550"/>
                  </a:moveTo>
                  <a:cubicBezTo>
                    <a:pt x="4346" y="-745"/>
                    <a:pt x="7442" y="264"/>
                    <a:pt x="8728" y="2788"/>
                  </a:cubicBezTo>
                  <a:cubicBezTo>
                    <a:pt x="9766" y="4807"/>
                    <a:pt x="9347" y="7265"/>
                    <a:pt x="7718" y="8837"/>
                  </a:cubicBezTo>
                  <a:cubicBezTo>
                    <a:pt x="5423" y="10170"/>
                    <a:pt x="2479" y="9456"/>
                    <a:pt x="1050" y="7217"/>
                  </a:cubicBezTo>
                  <a:cubicBezTo>
                    <a:pt x="-588" y="5227"/>
                    <a:pt x="-302" y="2283"/>
                    <a:pt x="1689" y="645"/>
                  </a:cubicBezTo>
                  <a:cubicBezTo>
                    <a:pt x="1727" y="616"/>
                    <a:pt x="1774" y="578"/>
                    <a:pt x="1813" y="550"/>
                  </a:cubicBezTo>
                  <a:close/>
                </a:path>
              </a:pathLst>
            </a:custGeom>
            <a:solidFill>
              <a:srgbClr val="D58B94"/>
            </a:solidFill>
            <a:ln w="9525" cap="flat">
              <a:noFill/>
              <a:prstDash val="solid"/>
              <a:miter/>
            </a:ln>
          </p:spPr>
          <p:txBody>
            <a:bodyPr rtlCol="0" anchor="ctr"/>
            <a:lstStyle/>
            <a:p>
              <a:endParaRPr lang="en-IN"/>
            </a:p>
          </p:txBody>
        </p:sp>
        <p:sp>
          <p:nvSpPr>
            <p:cNvPr id="3440" name="Freeform: Shape 3439">
              <a:extLst>
                <a:ext uri="{FF2B5EF4-FFF2-40B4-BE49-F238E27FC236}">
                  <a16:creationId xmlns:a16="http://schemas.microsoft.com/office/drawing/2014/main" xmlns="" id="{3701368F-A334-C008-D164-94C1ECAA4100}"/>
                </a:ext>
              </a:extLst>
            </p:cNvPr>
            <p:cNvSpPr/>
            <p:nvPr/>
          </p:nvSpPr>
          <p:spPr>
            <a:xfrm>
              <a:off x="3836599" y="3761562"/>
              <a:ext cx="8293" cy="8188"/>
            </a:xfrm>
            <a:custGeom>
              <a:avLst/>
              <a:gdLst>
                <a:gd name="connsiteX0" fmla="*/ 1391 w 8293"/>
                <a:gd name="connsiteY0" fmla="*/ 1083 h 8188"/>
                <a:gd name="connsiteX1" fmla="*/ 7182 w 8293"/>
                <a:gd name="connsiteY1" fmla="*/ 1292 h 8188"/>
                <a:gd name="connsiteX2" fmla="*/ 6972 w 8293"/>
                <a:gd name="connsiteY2" fmla="*/ 7074 h 8188"/>
                <a:gd name="connsiteX3" fmla="*/ 1181 w 8293"/>
                <a:gd name="connsiteY3" fmla="*/ 6874 h 8188"/>
                <a:gd name="connsiteX4" fmla="*/ 819 w 8293"/>
                <a:gd name="connsiteY4" fmla="*/ 6417 h 8188"/>
                <a:gd name="connsiteX5" fmla="*/ 1391 w 8293"/>
                <a:gd name="connsiteY5" fmla="*/ 1083 h 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3" h="8188">
                  <a:moveTo>
                    <a:pt x="1391" y="1083"/>
                  </a:moveTo>
                  <a:cubicBezTo>
                    <a:pt x="3048" y="-460"/>
                    <a:pt x="5639" y="-365"/>
                    <a:pt x="7182" y="1292"/>
                  </a:cubicBezTo>
                  <a:cubicBezTo>
                    <a:pt x="8725" y="2940"/>
                    <a:pt x="8630" y="5531"/>
                    <a:pt x="6972" y="7074"/>
                  </a:cubicBezTo>
                  <a:cubicBezTo>
                    <a:pt x="5315" y="8617"/>
                    <a:pt x="2724" y="8522"/>
                    <a:pt x="1181" y="6874"/>
                  </a:cubicBezTo>
                  <a:cubicBezTo>
                    <a:pt x="1057" y="6731"/>
                    <a:pt x="934" y="6579"/>
                    <a:pt x="819" y="6417"/>
                  </a:cubicBezTo>
                  <a:cubicBezTo>
                    <a:pt x="-486" y="4779"/>
                    <a:pt x="-228" y="2407"/>
                    <a:pt x="1391" y="1083"/>
                  </a:cubicBezTo>
                  <a:close/>
                </a:path>
              </a:pathLst>
            </a:custGeom>
            <a:solidFill>
              <a:srgbClr val="D58B94"/>
            </a:solidFill>
            <a:ln w="9525" cap="flat">
              <a:noFill/>
              <a:prstDash val="solid"/>
              <a:miter/>
            </a:ln>
          </p:spPr>
          <p:txBody>
            <a:bodyPr rtlCol="0" anchor="ctr"/>
            <a:lstStyle/>
            <a:p>
              <a:endParaRPr lang="en-IN"/>
            </a:p>
          </p:txBody>
        </p:sp>
        <p:sp>
          <p:nvSpPr>
            <p:cNvPr id="3441" name="Freeform: Shape 3440">
              <a:extLst>
                <a:ext uri="{FF2B5EF4-FFF2-40B4-BE49-F238E27FC236}">
                  <a16:creationId xmlns:a16="http://schemas.microsoft.com/office/drawing/2014/main" xmlns="" id="{A459EFF0-31E3-9F2E-5C74-F16A9DBC9768}"/>
                </a:ext>
              </a:extLst>
            </p:cNvPr>
            <p:cNvSpPr/>
            <p:nvPr/>
          </p:nvSpPr>
          <p:spPr>
            <a:xfrm>
              <a:off x="3827601" y="3749379"/>
              <a:ext cx="9469" cy="9826"/>
            </a:xfrm>
            <a:custGeom>
              <a:avLst/>
              <a:gdLst>
                <a:gd name="connsiteX0" fmla="*/ 5245 w 9469"/>
                <a:gd name="connsiteY0" fmla="*/ 122 h 9826"/>
                <a:gd name="connsiteX1" fmla="*/ 9436 w 9469"/>
                <a:gd name="connsiteY1" fmla="*/ 6028 h 9826"/>
                <a:gd name="connsiteX2" fmla="*/ 5045 w 9469"/>
                <a:gd name="connsiteY2" fmla="*/ 9799 h 9826"/>
                <a:gd name="connsiteX3" fmla="*/ 4197 w 9469"/>
                <a:gd name="connsiteY3" fmla="*/ 9647 h 9826"/>
                <a:gd name="connsiteX4" fmla="*/ 6 w 9469"/>
                <a:gd name="connsiteY4" fmla="*/ 3741 h 9826"/>
                <a:gd name="connsiteX5" fmla="*/ 4607 w 9469"/>
                <a:gd name="connsiteY5" fmla="*/ 8 h 9826"/>
                <a:gd name="connsiteX6" fmla="*/ 5245 w 9469"/>
                <a:gd name="connsiteY6" fmla="*/ 122 h 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69" h="9826">
                  <a:moveTo>
                    <a:pt x="5245" y="122"/>
                  </a:moveTo>
                  <a:cubicBezTo>
                    <a:pt x="7893" y="808"/>
                    <a:pt x="9665" y="3303"/>
                    <a:pt x="9436" y="6028"/>
                  </a:cubicBezTo>
                  <a:cubicBezTo>
                    <a:pt x="9265" y="8285"/>
                    <a:pt x="7293" y="9971"/>
                    <a:pt x="5045" y="9799"/>
                  </a:cubicBezTo>
                  <a:cubicBezTo>
                    <a:pt x="4759" y="9780"/>
                    <a:pt x="4474" y="9723"/>
                    <a:pt x="4197" y="9647"/>
                  </a:cubicBezTo>
                  <a:cubicBezTo>
                    <a:pt x="1549" y="8961"/>
                    <a:pt x="-222" y="6466"/>
                    <a:pt x="6" y="3741"/>
                  </a:cubicBezTo>
                  <a:cubicBezTo>
                    <a:pt x="244" y="1437"/>
                    <a:pt x="2302" y="-230"/>
                    <a:pt x="4607" y="8"/>
                  </a:cubicBezTo>
                  <a:cubicBezTo>
                    <a:pt x="4826" y="27"/>
                    <a:pt x="5035" y="65"/>
                    <a:pt x="5245" y="122"/>
                  </a:cubicBezTo>
                  <a:close/>
                </a:path>
              </a:pathLst>
            </a:custGeom>
            <a:solidFill>
              <a:srgbClr val="D58B94"/>
            </a:solidFill>
            <a:ln w="9525" cap="flat">
              <a:noFill/>
              <a:prstDash val="solid"/>
              <a:miter/>
            </a:ln>
          </p:spPr>
          <p:txBody>
            <a:bodyPr rtlCol="0" anchor="ctr"/>
            <a:lstStyle/>
            <a:p>
              <a:endParaRPr lang="en-IN"/>
            </a:p>
          </p:txBody>
        </p:sp>
        <p:sp>
          <p:nvSpPr>
            <p:cNvPr id="3442" name="Freeform: Shape 3441">
              <a:extLst>
                <a:ext uri="{FF2B5EF4-FFF2-40B4-BE49-F238E27FC236}">
                  <a16:creationId xmlns:a16="http://schemas.microsoft.com/office/drawing/2014/main" xmlns="" id="{7D8FE6D3-443B-2FF3-5FF6-7467BF2B9C53}"/>
                </a:ext>
              </a:extLst>
            </p:cNvPr>
            <p:cNvSpPr/>
            <p:nvPr/>
          </p:nvSpPr>
          <p:spPr>
            <a:xfrm>
              <a:off x="3812781" y="3714973"/>
              <a:ext cx="11560" cy="11975"/>
            </a:xfrm>
            <a:custGeom>
              <a:avLst/>
              <a:gdLst>
                <a:gd name="connsiteX0" fmla="*/ 2349 w 11560"/>
                <a:gd name="connsiteY0" fmla="*/ 619 h 11975"/>
                <a:gd name="connsiteX1" fmla="*/ 10445 w 11560"/>
                <a:gd name="connsiteY1" fmla="*/ 3095 h 11975"/>
                <a:gd name="connsiteX2" fmla="*/ 9083 w 11560"/>
                <a:gd name="connsiteY2" fmla="*/ 11335 h 11975"/>
                <a:gd name="connsiteX3" fmla="*/ 9016 w 11560"/>
                <a:gd name="connsiteY3" fmla="*/ 11382 h 11975"/>
                <a:gd name="connsiteX4" fmla="*/ 558 w 11560"/>
                <a:gd name="connsiteY4" fmla="*/ 8220 h 11975"/>
                <a:gd name="connsiteX5" fmla="*/ 2349 w 11560"/>
                <a:gd name="connsiteY5" fmla="*/ 619 h 1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60" h="11975">
                  <a:moveTo>
                    <a:pt x="2349" y="619"/>
                  </a:moveTo>
                  <a:cubicBezTo>
                    <a:pt x="5282" y="-819"/>
                    <a:pt x="8816" y="266"/>
                    <a:pt x="10445" y="3095"/>
                  </a:cubicBezTo>
                  <a:cubicBezTo>
                    <a:pt x="12341" y="5743"/>
                    <a:pt x="11731" y="9439"/>
                    <a:pt x="9083" y="11335"/>
                  </a:cubicBezTo>
                  <a:cubicBezTo>
                    <a:pt x="9064" y="11354"/>
                    <a:pt x="9035" y="11363"/>
                    <a:pt x="9016" y="11382"/>
                  </a:cubicBezTo>
                  <a:cubicBezTo>
                    <a:pt x="5807" y="12849"/>
                    <a:pt x="2025" y="11430"/>
                    <a:pt x="558" y="8220"/>
                  </a:cubicBezTo>
                  <a:cubicBezTo>
                    <a:pt x="-642" y="5582"/>
                    <a:pt x="92" y="2448"/>
                    <a:pt x="2349" y="619"/>
                  </a:cubicBezTo>
                  <a:close/>
                </a:path>
              </a:pathLst>
            </a:custGeom>
            <a:solidFill>
              <a:srgbClr val="D58B94"/>
            </a:solidFill>
            <a:ln w="9525" cap="flat">
              <a:noFill/>
              <a:prstDash val="solid"/>
              <a:miter/>
            </a:ln>
          </p:spPr>
          <p:txBody>
            <a:bodyPr rtlCol="0" anchor="ctr"/>
            <a:lstStyle/>
            <a:p>
              <a:endParaRPr lang="en-IN"/>
            </a:p>
          </p:txBody>
        </p:sp>
        <p:sp>
          <p:nvSpPr>
            <p:cNvPr id="3443" name="Freeform: Shape 3442">
              <a:extLst>
                <a:ext uri="{FF2B5EF4-FFF2-40B4-BE49-F238E27FC236}">
                  <a16:creationId xmlns:a16="http://schemas.microsoft.com/office/drawing/2014/main" xmlns="" id="{DC90F317-05CB-7EAB-F351-4C2A1499487F}"/>
                </a:ext>
              </a:extLst>
            </p:cNvPr>
            <p:cNvSpPr/>
            <p:nvPr/>
          </p:nvSpPr>
          <p:spPr>
            <a:xfrm>
              <a:off x="3819105" y="3729242"/>
              <a:ext cx="16925" cy="18200"/>
            </a:xfrm>
            <a:custGeom>
              <a:avLst/>
              <a:gdLst>
                <a:gd name="connsiteX0" fmla="*/ 3454 w 16925"/>
                <a:gd name="connsiteY0" fmla="*/ 1114 h 18200"/>
                <a:gd name="connsiteX1" fmla="*/ 15265 w 16925"/>
                <a:gd name="connsiteY1" fmla="*/ 4381 h 18200"/>
                <a:gd name="connsiteX2" fmla="*/ 15361 w 16925"/>
                <a:gd name="connsiteY2" fmla="*/ 4543 h 18200"/>
                <a:gd name="connsiteX3" fmla="*/ 13646 w 16925"/>
                <a:gd name="connsiteY3" fmla="*/ 16925 h 18200"/>
                <a:gd name="connsiteX4" fmla="*/ 1740 w 16925"/>
                <a:gd name="connsiteY4" fmla="*/ 14011 h 18200"/>
                <a:gd name="connsiteX5" fmla="*/ 1549 w 16925"/>
                <a:gd name="connsiteY5" fmla="*/ 13687 h 18200"/>
                <a:gd name="connsiteX6" fmla="*/ 3454 w 16925"/>
                <a:gd name="connsiteY6" fmla="*/ 1114 h 1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25" h="18200">
                  <a:moveTo>
                    <a:pt x="3454" y="1114"/>
                  </a:moveTo>
                  <a:cubicBezTo>
                    <a:pt x="7617" y="-1249"/>
                    <a:pt x="12913" y="218"/>
                    <a:pt x="15265" y="4381"/>
                  </a:cubicBezTo>
                  <a:cubicBezTo>
                    <a:pt x="15303" y="4428"/>
                    <a:pt x="15332" y="4486"/>
                    <a:pt x="15361" y="4543"/>
                  </a:cubicBezTo>
                  <a:cubicBezTo>
                    <a:pt x="17961" y="8524"/>
                    <a:pt x="17227" y="13801"/>
                    <a:pt x="13646" y="16925"/>
                  </a:cubicBezTo>
                  <a:cubicBezTo>
                    <a:pt x="9550" y="19411"/>
                    <a:pt x="4226" y="18106"/>
                    <a:pt x="1740" y="14011"/>
                  </a:cubicBezTo>
                  <a:cubicBezTo>
                    <a:pt x="1673" y="13906"/>
                    <a:pt x="1607" y="13801"/>
                    <a:pt x="1549" y="13687"/>
                  </a:cubicBezTo>
                  <a:cubicBezTo>
                    <a:pt x="-1118" y="9620"/>
                    <a:pt x="-299" y="4209"/>
                    <a:pt x="3454" y="1114"/>
                  </a:cubicBezTo>
                  <a:close/>
                </a:path>
              </a:pathLst>
            </a:custGeom>
            <a:solidFill>
              <a:srgbClr val="D58B94"/>
            </a:solidFill>
            <a:ln w="9525" cap="flat">
              <a:noFill/>
              <a:prstDash val="solid"/>
              <a:miter/>
            </a:ln>
          </p:spPr>
          <p:txBody>
            <a:bodyPr rtlCol="0" anchor="ctr"/>
            <a:lstStyle/>
            <a:p>
              <a:endParaRPr lang="en-IN"/>
            </a:p>
          </p:txBody>
        </p:sp>
        <p:sp>
          <p:nvSpPr>
            <p:cNvPr id="3444" name="Freeform: Shape 3443">
              <a:extLst>
                <a:ext uri="{FF2B5EF4-FFF2-40B4-BE49-F238E27FC236}">
                  <a16:creationId xmlns:a16="http://schemas.microsoft.com/office/drawing/2014/main" xmlns="" id="{E314AB3A-0B45-473C-DB4D-588E074C6B08}"/>
                </a:ext>
              </a:extLst>
            </p:cNvPr>
            <p:cNvSpPr/>
            <p:nvPr/>
          </p:nvSpPr>
          <p:spPr>
            <a:xfrm>
              <a:off x="3804785" y="3705368"/>
              <a:ext cx="7718" cy="7902"/>
            </a:xfrm>
            <a:custGeom>
              <a:avLst/>
              <a:gdLst>
                <a:gd name="connsiteX0" fmla="*/ 1676 w 7718"/>
                <a:gd name="connsiteY0" fmla="*/ 413 h 7902"/>
                <a:gd name="connsiteX1" fmla="*/ 7010 w 7718"/>
                <a:gd name="connsiteY1" fmla="*/ 2127 h 7902"/>
                <a:gd name="connsiteX2" fmla="*/ 6096 w 7718"/>
                <a:gd name="connsiteY2" fmla="*/ 7433 h 7902"/>
                <a:gd name="connsiteX3" fmla="*/ 6058 w 7718"/>
                <a:gd name="connsiteY3" fmla="*/ 7461 h 7902"/>
                <a:gd name="connsiteX4" fmla="*/ 724 w 7718"/>
                <a:gd name="connsiteY4" fmla="*/ 5747 h 7902"/>
                <a:gd name="connsiteX5" fmla="*/ 1486 w 7718"/>
                <a:gd name="connsiteY5" fmla="*/ 546 h 7902"/>
                <a:gd name="connsiteX6" fmla="*/ 1676 w 7718"/>
                <a:gd name="connsiteY6" fmla="*/ 413 h 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18" h="7902">
                  <a:moveTo>
                    <a:pt x="1676" y="413"/>
                  </a:moveTo>
                  <a:cubicBezTo>
                    <a:pt x="3629" y="-568"/>
                    <a:pt x="6001" y="194"/>
                    <a:pt x="7010" y="2127"/>
                  </a:cubicBezTo>
                  <a:cubicBezTo>
                    <a:pt x="8220" y="3842"/>
                    <a:pt x="7811" y="6223"/>
                    <a:pt x="6096" y="7433"/>
                  </a:cubicBezTo>
                  <a:cubicBezTo>
                    <a:pt x="6077" y="7442"/>
                    <a:pt x="6067" y="7452"/>
                    <a:pt x="6058" y="7461"/>
                  </a:cubicBezTo>
                  <a:cubicBezTo>
                    <a:pt x="4105" y="8442"/>
                    <a:pt x="1734" y="7671"/>
                    <a:pt x="724" y="5747"/>
                  </a:cubicBezTo>
                  <a:cubicBezTo>
                    <a:pt x="-505" y="4099"/>
                    <a:pt x="-162" y="1775"/>
                    <a:pt x="1486" y="546"/>
                  </a:cubicBezTo>
                  <a:cubicBezTo>
                    <a:pt x="1543" y="498"/>
                    <a:pt x="1610" y="460"/>
                    <a:pt x="1676" y="413"/>
                  </a:cubicBezTo>
                  <a:close/>
                </a:path>
              </a:pathLst>
            </a:custGeom>
            <a:solidFill>
              <a:srgbClr val="D58B94"/>
            </a:solidFill>
            <a:ln w="9525" cap="flat">
              <a:noFill/>
              <a:prstDash val="solid"/>
              <a:miter/>
            </a:ln>
          </p:spPr>
          <p:txBody>
            <a:bodyPr rtlCol="0" anchor="ctr"/>
            <a:lstStyle/>
            <a:p>
              <a:endParaRPr lang="en-IN"/>
            </a:p>
          </p:txBody>
        </p:sp>
        <p:sp>
          <p:nvSpPr>
            <p:cNvPr id="3445" name="Freeform: Shape 3444">
              <a:extLst>
                <a:ext uri="{FF2B5EF4-FFF2-40B4-BE49-F238E27FC236}">
                  <a16:creationId xmlns:a16="http://schemas.microsoft.com/office/drawing/2014/main" xmlns="" id="{31517935-D6C5-58A4-ABCC-F2BCECFB9915}"/>
                </a:ext>
              </a:extLst>
            </p:cNvPr>
            <p:cNvSpPr/>
            <p:nvPr/>
          </p:nvSpPr>
          <p:spPr>
            <a:xfrm>
              <a:off x="3818827" y="3701390"/>
              <a:ext cx="6634" cy="6876"/>
            </a:xfrm>
            <a:custGeom>
              <a:avLst/>
              <a:gdLst>
                <a:gd name="connsiteX0" fmla="*/ 1447 w 6634"/>
                <a:gd name="connsiteY0" fmla="*/ 390 h 6876"/>
                <a:gd name="connsiteX1" fmla="*/ 5971 w 6634"/>
                <a:gd name="connsiteY1" fmla="*/ 1724 h 6876"/>
                <a:gd name="connsiteX2" fmla="*/ 6019 w 6634"/>
                <a:gd name="connsiteY2" fmla="*/ 1819 h 6876"/>
                <a:gd name="connsiteX3" fmla="*/ 5199 w 6634"/>
                <a:gd name="connsiteY3" fmla="*/ 6458 h 6876"/>
                <a:gd name="connsiteX4" fmla="*/ 5161 w 6634"/>
                <a:gd name="connsiteY4" fmla="*/ 6486 h 6876"/>
                <a:gd name="connsiteX5" fmla="*/ 589 w 6634"/>
                <a:gd name="connsiteY5" fmla="*/ 5057 h 6876"/>
                <a:gd name="connsiteX6" fmla="*/ 1409 w 6634"/>
                <a:gd name="connsiteY6" fmla="*/ 419 h 6876"/>
                <a:gd name="connsiteX7" fmla="*/ 1447 w 6634"/>
                <a:gd name="connsiteY7" fmla="*/ 390 h 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34" h="6876">
                  <a:moveTo>
                    <a:pt x="1447" y="390"/>
                  </a:moveTo>
                  <a:cubicBezTo>
                    <a:pt x="3066" y="-486"/>
                    <a:pt x="5085" y="104"/>
                    <a:pt x="5971" y="1724"/>
                  </a:cubicBezTo>
                  <a:cubicBezTo>
                    <a:pt x="5990" y="1752"/>
                    <a:pt x="6000" y="1790"/>
                    <a:pt x="6019" y="1819"/>
                  </a:cubicBezTo>
                  <a:cubicBezTo>
                    <a:pt x="7076" y="3324"/>
                    <a:pt x="6705" y="5410"/>
                    <a:pt x="5199" y="6458"/>
                  </a:cubicBezTo>
                  <a:cubicBezTo>
                    <a:pt x="5190" y="6467"/>
                    <a:pt x="5171" y="6477"/>
                    <a:pt x="5161" y="6486"/>
                  </a:cubicBezTo>
                  <a:cubicBezTo>
                    <a:pt x="3504" y="7334"/>
                    <a:pt x="1475" y="6696"/>
                    <a:pt x="589" y="5057"/>
                  </a:cubicBezTo>
                  <a:cubicBezTo>
                    <a:pt x="-468" y="3552"/>
                    <a:pt x="-96" y="1467"/>
                    <a:pt x="1409" y="419"/>
                  </a:cubicBezTo>
                  <a:cubicBezTo>
                    <a:pt x="1428" y="409"/>
                    <a:pt x="1437" y="400"/>
                    <a:pt x="1447" y="390"/>
                  </a:cubicBezTo>
                  <a:close/>
                </a:path>
              </a:pathLst>
            </a:custGeom>
            <a:solidFill>
              <a:srgbClr val="D58B94"/>
            </a:solidFill>
            <a:ln w="9525" cap="flat">
              <a:noFill/>
              <a:prstDash val="solid"/>
              <a:miter/>
            </a:ln>
          </p:spPr>
          <p:txBody>
            <a:bodyPr rtlCol="0" anchor="ctr"/>
            <a:lstStyle/>
            <a:p>
              <a:endParaRPr lang="en-IN"/>
            </a:p>
          </p:txBody>
        </p:sp>
        <p:sp>
          <p:nvSpPr>
            <p:cNvPr id="3446" name="Freeform: Shape 3445">
              <a:extLst>
                <a:ext uri="{FF2B5EF4-FFF2-40B4-BE49-F238E27FC236}">
                  <a16:creationId xmlns:a16="http://schemas.microsoft.com/office/drawing/2014/main" xmlns="" id="{BFDABC52-A978-0C6E-B633-33280FB3A980}"/>
                </a:ext>
              </a:extLst>
            </p:cNvPr>
            <p:cNvSpPr/>
            <p:nvPr/>
          </p:nvSpPr>
          <p:spPr>
            <a:xfrm>
              <a:off x="3829590" y="3702291"/>
              <a:ext cx="10608" cy="10585"/>
            </a:xfrm>
            <a:custGeom>
              <a:avLst/>
              <a:gdLst>
                <a:gd name="connsiteX0" fmla="*/ 2685 w 10608"/>
                <a:gd name="connsiteY0" fmla="*/ 537 h 10585"/>
                <a:gd name="connsiteX1" fmla="*/ 9734 w 10608"/>
                <a:gd name="connsiteY1" fmla="*/ 2633 h 10585"/>
                <a:gd name="connsiteX2" fmla="*/ 8400 w 10608"/>
                <a:gd name="connsiteY2" fmla="*/ 9777 h 10585"/>
                <a:gd name="connsiteX3" fmla="*/ 780 w 10608"/>
                <a:gd name="connsiteY3" fmla="*/ 7872 h 10585"/>
                <a:gd name="connsiteX4" fmla="*/ 2685 w 10608"/>
                <a:gd name="connsiteY4" fmla="*/ 252 h 10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8" h="10585">
                  <a:moveTo>
                    <a:pt x="2685" y="537"/>
                  </a:moveTo>
                  <a:cubicBezTo>
                    <a:pt x="5219" y="-701"/>
                    <a:pt x="8286" y="204"/>
                    <a:pt x="9734" y="2633"/>
                  </a:cubicBezTo>
                  <a:cubicBezTo>
                    <a:pt x="11277" y="4986"/>
                    <a:pt x="10695" y="8138"/>
                    <a:pt x="8400" y="9777"/>
                  </a:cubicBezTo>
                  <a:cubicBezTo>
                    <a:pt x="5771" y="11358"/>
                    <a:pt x="2361" y="10501"/>
                    <a:pt x="780" y="7872"/>
                  </a:cubicBezTo>
                  <a:cubicBezTo>
                    <a:pt x="-801" y="5243"/>
                    <a:pt x="56" y="1833"/>
                    <a:pt x="2685" y="252"/>
                  </a:cubicBezTo>
                  <a:close/>
                </a:path>
              </a:pathLst>
            </a:custGeom>
            <a:solidFill>
              <a:srgbClr val="D58B94"/>
            </a:solidFill>
            <a:ln w="9525" cap="flat">
              <a:noFill/>
              <a:prstDash val="solid"/>
              <a:miter/>
            </a:ln>
          </p:spPr>
          <p:txBody>
            <a:bodyPr rtlCol="0" anchor="ctr"/>
            <a:lstStyle/>
            <a:p>
              <a:endParaRPr lang="en-IN"/>
            </a:p>
          </p:txBody>
        </p:sp>
        <p:sp>
          <p:nvSpPr>
            <p:cNvPr id="3447" name="Freeform: Shape 3446">
              <a:extLst>
                <a:ext uri="{FF2B5EF4-FFF2-40B4-BE49-F238E27FC236}">
                  <a16:creationId xmlns:a16="http://schemas.microsoft.com/office/drawing/2014/main" xmlns="" id="{6BB6D763-613A-2E5B-CEEA-BF409D5D2AD2}"/>
                </a:ext>
              </a:extLst>
            </p:cNvPr>
            <p:cNvSpPr/>
            <p:nvPr/>
          </p:nvSpPr>
          <p:spPr>
            <a:xfrm>
              <a:off x="3837596" y="3716555"/>
              <a:ext cx="12489" cy="13056"/>
            </a:xfrm>
            <a:custGeom>
              <a:avLst/>
              <a:gdLst>
                <a:gd name="connsiteX0" fmla="*/ 2680 w 12489"/>
                <a:gd name="connsiteY0" fmla="*/ 751 h 13056"/>
                <a:gd name="connsiteX1" fmla="*/ 11348 w 12489"/>
                <a:gd name="connsiteY1" fmla="*/ 3227 h 13056"/>
                <a:gd name="connsiteX2" fmla="*/ 9824 w 12489"/>
                <a:gd name="connsiteY2" fmla="*/ 12181 h 13056"/>
                <a:gd name="connsiteX3" fmla="*/ 1223 w 12489"/>
                <a:gd name="connsiteY3" fmla="*/ 9923 h 13056"/>
                <a:gd name="connsiteX4" fmla="*/ 1156 w 12489"/>
                <a:gd name="connsiteY4" fmla="*/ 9799 h 13056"/>
                <a:gd name="connsiteX5" fmla="*/ 2680 w 12489"/>
                <a:gd name="connsiteY5" fmla="*/ 751 h 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9" h="13056">
                  <a:moveTo>
                    <a:pt x="2680" y="751"/>
                  </a:moveTo>
                  <a:cubicBezTo>
                    <a:pt x="5766" y="-897"/>
                    <a:pt x="9605" y="198"/>
                    <a:pt x="11348" y="3227"/>
                  </a:cubicBezTo>
                  <a:cubicBezTo>
                    <a:pt x="13319" y="6142"/>
                    <a:pt x="12643" y="10085"/>
                    <a:pt x="9824" y="12181"/>
                  </a:cubicBezTo>
                  <a:cubicBezTo>
                    <a:pt x="6823" y="13934"/>
                    <a:pt x="2975" y="12924"/>
                    <a:pt x="1223" y="9923"/>
                  </a:cubicBezTo>
                  <a:cubicBezTo>
                    <a:pt x="1203" y="9885"/>
                    <a:pt x="1175" y="9838"/>
                    <a:pt x="1156" y="9799"/>
                  </a:cubicBezTo>
                  <a:cubicBezTo>
                    <a:pt x="-873" y="6866"/>
                    <a:pt x="-197" y="2856"/>
                    <a:pt x="2680" y="751"/>
                  </a:cubicBezTo>
                  <a:close/>
                </a:path>
              </a:pathLst>
            </a:custGeom>
            <a:solidFill>
              <a:srgbClr val="D58B94"/>
            </a:solidFill>
            <a:ln w="9525" cap="flat">
              <a:noFill/>
              <a:prstDash val="solid"/>
              <a:miter/>
            </a:ln>
          </p:spPr>
          <p:txBody>
            <a:bodyPr rtlCol="0" anchor="ctr"/>
            <a:lstStyle/>
            <a:p>
              <a:endParaRPr lang="en-IN"/>
            </a:p>
          </p:txBody>
        </p:sp>
        <p:sp>
          <p:nvSpPr>
            <p:cNvPr id="3448" name="Freeform: Shape 3447">
              <a:extLst>
                <a:ext uri="{FF2B5EF4-FFF2-40B4-BE49-F238E27FC236}">
                  <a16:creationId xmlns:a16="http://schemas.microsoft.com/office/drawing/2014/main" xmlns="" id="{6A2BF8D8-0D0E-506E-8CDA-38C91575C389}"/>
                </a:ext>
              </a:extLst>
            </p:cNvPr>
            <p:cNvSpPr/>
            <p:nvPr/>
          </p:nvSpPr>
          <p:spPr>
            <a:xfrm>
              <a:off x="3839734" y="3742618"/>
              <a:ext cx="12350" cy="12651"/>
            </a:xfrm>
            <a:custGeom>
              <a:avLst/>
              <a:gdLst>
                <a:gd name="connsiteX0" fmla="*/ 2352 w 12350"/>
                <a:gd name="connsiteY0" fmla="*/ 882 h 12651"/>
                <a:gd name="connsiteX1" fmla="*/ 11020 w 12350"/>
                <a:gd name="connsiteY1" fmla="*/ 2977 h 12651"/>
                <a:gd name="connsiteX2" fmla="*/ 9972 w 12350"/>
                <a:gd name="connsiteY2" fmla="*/ 11740 h 12651"/>
                <a:gd name="connsiteX3" fmla="*/ 1304 w 12350"/>
                <a:gd name="connsiteY3" fmla="*/ 9645 h 12651"/>
                <a:gd name="connsiteX4" fmla="*/ 2352 w 12350"/>
                <a:gd name="connsiteY4" fmla="*/ 882 h 12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0" h="12651">
                  <a:moveTo>
                    <a:pt x="2352" y="882"/>
                  </a:moveTo>
                  <a:cubicBezTo>
                    <a:pt x="5333" y="-890"/>
                    <a:pt x="9181" y="43"/>
                    <a:pt x="11020" y="2977"/>
                  </a:cubicBezTo>
                  <a:cubicBezTo>
                    <a:pt x="13125" y="5692"/>
                    <a:pt x="12658" y="9597"/>
                    <a:pt x="9972" y="11740"/>
                  </a:cubicBezTo>
                  <a:cubicBezTo>
                    <a:pt x="6990" y="13512"/>
                    <a:pt x="3142" y="12578"/>
                    <a:pt x="1304" y="9645"/>
                  </a:cubicBezTo>
                  <a:cubicBezTo>
                    <a:pt x="-801" y="6930"/>
                    <a:pt x="-334" y="3025"/>
                    <a:pt x="2352" y="882"/>
                  </a:cubicBezTo>
                  <a:close/>
                </a:path>
              </a:pathLst>
            </a:custGeom>
            <a:solidFill>
              <a:srgbClr val="D58B94"/>
            </a:solidFill>
            <a:ln w="9525" cap="flat">
              <a:noFill/>
              <a:prstDash val="solid"/>
              <a:miter/>
            </a:ln>
          </p:spPr>
          <p:txBody>
            <a:bodyPr rtlCol="0" anchor="ctr"/>
            <a:lstStyle/>
            <a:p>
              <a:endParaRPr lang="en-IN"/>
            </a:p>
          </p:txBody>
        </p:sp>
        <p:sp>
          <p:nvSpPr>
            <p:cNvPr id="3449" name="Freeform: Shape 3448">
              <a:extLst>
                <a:ext uri="{FF2B5EF4-FFF2-40B4-BE49-F238E27FC236}">
                  <a16:creationId xmlns:a16="http://schemas.microsoft.com/office/drawing/2014/main" xmlns="" id="{D58A19DB-8E45-239D-2D28-FB12552BBD14}"/>
                </a:ext>
              </a:extLst>
            </p:cNvPr>
            <p:cNvSpPr/>
            <p:nvPr/>
          </p:nvSpPr>
          <p:spPr>
            <a:xfrm>
              <a:off x="3853212" y="3737893"/>
              <a:ext cx="4371" cy="4717"/>
            </a:xfrm>
            <a:custGeom>
              <a:avLst/>
              <a:gdLst>
                <a:gd name="connsiteX0" fmla="*/ 304 w 4371"/>
                <a:gd name="connsiteY0" fmla="*/ 368 h 4717"/>
                <a:gd name="connsiteX1" fmla="*/ 3599 w 4371"/>
                <a:gd name="connsiteY1" fmla="*/ 1063 h 4717"/>
                <a:gd name="connsiteX2" fmla="*/ 3637 w 4371"/>
                <a:gd name="connsiteY2" fmla="*/ 1130 h 4717"/>
                <a:gd name="connsiteX3" fmla="*/ 3742 w 4371"/>
                <a:gd name="connsiteY3" fmla="*/ 4359 h 4717"/>
                <a:gd name="connsiteX4" fmla="*/ 3637 w 4371"/>
                <a:gd name="connsiteY4" fmla="*/ 4464 h 4717"/>
                <a:gd name="connsiteX5" fmla="*/ 227 w 4371"/>
                <a:gd name="connsiteY5" fmla="*/ 3206 h 4717"/>
                <a:gd name="connsiteX6" fmla="*/ 685 w 4371"/>
                <a:gd name="connsiteY6" fmla="*/ 368 h 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1" h="4717">
                  <a:moveTo>
                    <a:pt x="304" y="368"/>
                  </a:moveTo>
                  <a:cubicBezTo>
                    <a:pt x="1408" y="-346"/>
                    <a:pt x="2885" y="-32"/>
                    <a:pt x="3599" y="1063"/>
                  </a:cubicBezTo>
                  <a:cubicBezTo>
                    <a:pt x="3609" y="1092"/>
                    <a:pt x="3628" y="1111"/>
                    <a:pt x="3637" y="1130"/>
                  </a:cubicBezTo>
                  <a:cubicBezTo>
                    <a:pt x="4561" y="1997"/>
                    <a:pt x="4599" y="3445"/>
                    <a:pt x="3742" y="4359"/>
                  </a:cubicBezTo>
                  <a:cubicBezTo>
                    <a:pt x="3704" y="4397"/>
                    <a:pt x="3675" y="4435"/>
                    <a:pt x="3637" y="4464"/>
                  </a:cubicBezTo>
                  <a:cubicBezTo>
                    <a:pt x="2351" y="5064"/>
                    <a:pt x="818" y="4492"/>
                    <a:pt x="227" y="3206"/>
                  </a:cubicBezTo>
                  <a:cubicBezTo>
                    <a:pt x="-220" y="2254"/>
                    <a:pt x="-30" y="1130"/>
                    <a:pt x="685" y="368"/>
                  </a:cubicBezTo>
                  <a:close/>
                </a:path>
              </a:pathLst>
            </a:custGeom>
            <a:solidFill>
              <a:srgbClr val="D58B94"/>
            </a:solidFill>
            <a:ln w="9525" cap="flat">
              <a:noFill/>
              <a:prstDash val="solid"/>
              <a:miter/>
            </a:ln>
          </p:spPr>
          <p:txBody>
            <a:bodyPr rtlCol="0" anchor="ctr"/>
            <a:lstStyle/>
            <a:p>
              <a:endParaRPr lang="en-IN"/>
            </a:p>
          </p:txBody>
        </p:sp>
        <p:sp>
          <p:nvSpPr>
            <p:cNvPr id="3450" name="Freeform: Shape 3449">
              <a:extLst>
                <a:ext uri="{FF2B5EF4-FFF2-40B4-BE49-F238E27FC236}">
                  <a16:creationId xmlns:a16="http://schemas.microsoft.com/office/drawing/2014/main" xmlns="" id="{974E5011-A0B3-6F43-51A2-B3C504D94B4A}"/>
                </a:ext>
              </a:extLst>
            </p:cNvPr>
            <p:cNvSpPr/>
            <p:nvPr/>
          </p:nvSpPr>
          <p:spPr>
            <a:xfrm>
              <a:off x="3772676" y="3756752"/>
              <a:ext cx="10162" cy="10863"/>
            </a:xfrm>
            <a:custGeom>
              <a:avLst/>
              <a:gdLst>
                <a:gd name="connsiteX0" fmla="*/ 1972 w 10162"/>
                <a:gd name="connsiteY0" fmla="*/ 559 h 10863"/>
                <a:gd name="connsiteX1" fmla="*/ 9021 w 10162"/>
                <a:gd name="connsiteY1" fmla="*/ 2845 h 10863"/>
                <a:gd name="connsiteX2" fmla="*/ 9021 w 10162"/>
                <a:gd name="connsiteY2" fmla="*/ 2845 h 10863"/>
                <a:gd name="connsiteX3" fmla="*/ 8163 w 10162"/>
                <a:gd name="connsiteY3" fmla="*/ 10274 h 10863"/>
                <a:gd name="connsiteX4" fmla="*/ 1115 w 10162"/>
                <a:gd name="connsiteY4" fmla="*/ 7988 h 10863"/>
                <a:gd name="connsiteX5" fmla="*/ 1115 w 10162"/>
                <a:gd name="connsiteY5" fmla="*/ 7988 h 10863"/>
                <a:gd name="connsiteX6" fmla="*/ 1972 w 10162"/>
                <a:gd name="connsiteY6" fmla="*/ 559 h 1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2" h="10863">
                  <a:moveTo>
                    <a:pt x="1972" y="559"/>
                  </a:moveTo>
                  <a:cubicBezTo>
                    <a:pt x="4553" y="-756"/>
                    <a:pt x="7706" y="264"/>
                    <a:pt x="9021" y="2845"/>
                  </a:cubicBezTo>
                  <a:cubicBezTo>
                    <a:pt x="9021" y="2845"/>
                    <a:pt x="9021" y="2845"/>
                    <a:pt x="9021" y="2845"/>
                  </a:cubicBezTo>
                  <a:cubicBezTo>
                    <a:pt x="10812" y="5140"/>
                    <a:pt x="10430" y="8445"/>
                    <a:pt x="8163" y="10274"/>
                  </a:cubicBezTo>
                  <a:cubicBezTo>
                    <a:pt x="5582" y="11589"/>
                    <a:pt x="2429" y="10570"/>
                    <a:pt x="1115" y="7988"/>
                  </a:cubicBezTo>
                  <a:cubicBezTo>
                    <a:pt x="1115" y="7988"/>
                    <a:pt x="1115" y="7988"/>
                    <a:pt x="1115" y="7988"/>
                  </a:cubicBezTo>
                  <a:cubicBezTo>
                    <a:pt x="-676" y="5693"/>
                    <a:pt x="-295" y="2388"/>
                    <a:pt x="1972" y="559"/>
                  </a:cubicBezTo>
                  <a:close/>
                </a:path>
              </a:pathLst>
            </a:custGeom>
            <a:solidFill>
              <a:srgbClr val="D58B94"/>
            </a:solidFill>
            <a:ln w="9525" cap="flat">
              <a:noFill/>
              <a:prstDash val="solid"/>
              <a:miter/>
            </a:ln>
          </p:spPr>
          <p:txBody>
            <a:bodyPr rtlCol="0" anchor="ctr"/>
            <a:lstStyle/>
            <a:p>
              <a:endParaRPr lang="en-IN"/>
            </a:p>
          </p:txBody>
        </p:sp>
        <p:sp>
          <p:nvSpPr>
            <p:cNvPr id="3451" name="Freeform: Shape 3450">
              <a:extLst>
                <a:ext uri="{FF2B5EF4-FFF2-40B4-BE49-F238E27FC236}">
                  <a16:creationId xmlns:a16="http://schemas.microsoft.com/office/drawing/2014/main" xmlns="" id="{4823C6B3-C06A-4E70-E929-3D60B9871F25}"/>
                </a:ext>
              </a:extLst>
            </p:cNvPr>
            <p:cNvSpPr/>
            <p:nvPr/>
          </p:nvSpPr>
          <p:spPr>
            <a:xfrm>
              <a:off x="3788249" y="3772537"/>
              <a:ext cx="12465" cy="12855"/>
            </a:xfrm>
            <a:custGeom>
              <a:avLst/>
              <a:gdLst>
                <a:gd name="connsiteX0" fmla="*/ 2306 w 12465"/>
                <a:gd name="connsiteY0" fmla="*/ 776 h 12855"/>
                <a:gd name="connsiteX1" fmla="*/ 10974 w 12465"/>
                <a:gd name="connsiteY1" fmla="*/ 3158 h 12855"/>
                <a:gd name="connsiteX2" fmla="*/ 10212 w 12465"/>
                <a:gd name="connsiteY2" fmla="*/ 12016 h 12855"/>
                <a:gd name="connsiteX3" fmla="*/ 10212 w 12465"/>
                <a:gd name="connsiteY3" fmla="*/ 12016 h 12855"/>
                <a:gd name="connsiteX4" fmla="*/ 1545 w 12465"/>
                <a:gd name="connsiteY4" fmla="*/ 9634 h 12855"/>
                <a:gd name="connsiteX5" fmla="*/ 2011 w 12465"/>
                <a:gd name="connsiteY5" fmla="*/ 1024 h 12855"/>
                <a:gd name="connsiteX6" fmla="*/ 2306 w 12465"/>
                <a:gd name="connsiteY6" fmla="*/ 776 h 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65" h="12855">
                  <a:moveTo>
                    <a:pt x="2306" y="776"/>
                  </a:moveTo>
                  <a:cubicBezTo>
                    <a:pt x="5364" y="-891"/>
                    <a:pt x="9193" y="157"/>
                    <a:pt x="10974" y="3158"/>
                  </a:cubicBezTo>
                  <a:cubicBezTo>
                    <a:pt x="13213" y="5815"/>
                    <a:pt x="12870" y="9777"/>
                    <a:pt x="10212" y="12016"/>
                  </a:cubicBezTo>
                  <a:cubicBezTo>
                    <a:pt x="10212" y="12016"/>
                    <a:pt x="10212" y="12016"/>
                    <a:pt x="10212" y="12016"/>
                  </a:cubicBezTo>
                  <a:cubicBezTo>
                    <a:pt x="7155" y="13740"/>
                    <a:pt x="3288" y="12673"/>
                    <a:pt x="1545" y="9634"/>
                  </a:cubicBezTo>
                  <a:cubicBezTo>
                    <a:pt x="-703" y="7129"/>
                    <a:pt x="-494" y="3272"/>
                    <a:pt x="2011" y="1024"/>
                  </a:cubicBezTo>
                  <a:cubicBezTo>
                    <a:pt x="2106" y="938"/>
                    <a:pt x="2202" y="852"/>
                    <a:pt x="2306" y="776"/>
                  </a:cubicBezTo>
                  <a:close/>
                </a:path>
              </a:pathLst>
            </a:custGeom>
            <a:solidFill>
              <a:srgbClr val="D58B94"/>
            </a:solidFill>
            <a:ln w="9525" cap="flat">
              <a:noFill/>
              <a:prstDash val="solid"/>
              <a:miter/>
            </a:ln>
          </p:spPr>
          <p:txBody>
            <a:bodyPr rtlCol="0" anchor="ctr"/>
            <a:lstStyle/>
            <a:p>
              <a:endParaRPr lang="en-IN"/>
            </a:p>
          </p:txBody>
        </p:sp>
        <p:sp>
          <p:nvSpPr>
            <p:cNvPr id="3452" name="Freeform: Shape 3451">
              <a:extLst>
                <a:ext uri="{FF2B5EF4-FFF2-40B4-BE49-F238E27FC236}">
                  <a16:creationId xmlns:a16="http://schemas.microsoft.com/office/drawing/2014/main" xmlns="" id="{724826E5-B511-8DBE-E0A5-7825C58CF264}"/>
                </a:ext>
              </a:extLst>
            </p:cNvPr>
            <p:cNvSpPr/>
            <p:nvPr/>
          </p:nvSpPr>
          <p:spPr>
            <a:xfrm>
              <a:off x="3861872" y="3712988"/>
              <a:ext cx="8130" cy="8337"/>
            </a:xfrm>
            <a:custGeom>
              <a:avLst/>
              <a:gdLst>
                <a:gd name="connsiteX0" fmla="*/ 1740 w 8130"/>
                <a:gd name="connsiteY0" fmla="*/ 603 h 8337"/>
                <a:gd name="connsiteX1" fmla="*/ 7255 w 8130"/>
                <a:gd name="connsiteY1" fmla="*/ 1860 h 8337"/>
                <a:gd name="connsiteX2" fmla="*/ 7360 w 8130"/>
                <a:gd name="connsiteY2" fmla="*/ 2032 h 8337"/>
                <a:gd name="connsiteX3" fmla="*/ 6455 w 8130"/>
                <a:gd name="connsiteY3" fmla="*/ 7613 h 8337"/>
                <a:gd name="connsiteX4" fmla="*/ 6407 w 8130"/>
                <a:gd name="connsiteY4" fmla="*/ 7652 h 8337"/>
                <a:gd name="connsiteX5" fmla="*/ 731 w 8130"/>
                <a:gd name="connsiteY5" fmla="*/ 6480 h 8337"/>
                <a:gd name="connsiteX6" fmla="*/ 693 w 8130"/>
                <a:gd name="connsiteY6" fmla="*/ 6413 h 8337"/>
                <a:gd name="connsiteX7" fmla="*/ 1740 w 8130"/>
                <a:gd name="connsiteY7" fmla="*/ 603 h 8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0" h="8337">
                  <a:moveTo>
                    <a:pt x="1740" y="603"/>
                  </a:moveTo>
                  <a:cubicBezTo>
                    <a:pt x="3607" y="-578"/>
                    <a:pt x="6084" y="-16"/>
                    <a:pt x="7255" y="1860"/>
                  </a:cubicBezTo>
                  <a:cubicBezTo>
                    <a:pt x="7293" y="1917"/>
                    <a:pt x="7331" y="1975"/>
                    <a:pt x="7360" y="2032"/>
                  </a:cubicBezTo>
                  <a:cubicBezTo>
                    <a:pt x="8655" y="3823"/>
                    <a:pt x="8246" y="6328"/>
                    <a:pt x="6455" y="7613"/>
                  </a:cubicBezTo>
                  <a:cubicBezTo>
                    <a:pt x="6436" y="7632"/>
                    <a:pt x="6427" y="7642"/>
                    <a:pt x="6407" y="7652"/>
                  </a:cubicBezTo>
                  <a:cubicBezTo>
                    <a:pt x="4521" y="8890"/>
                    <a:pt x="1978" y="8366"/>
                    <a:pt x="731" y="6480"/>
                  </a:cubicBezTo>
                  <a:cubicBezTo>
                    <a:pt x="721" y="6461"/>
                    <a:pt x="702" y="6432"/>
                    <a:pt x="693" y="6413"/>
                  </a:cubicBezTo>
                  <a:cubicBezTo>
                    <a:pt x="-565" y="4508"/>
                    <a:pt x="-98" y="1955"/>
                    <a:pt x="1740" y="603"/>
                  </a:cubicBezTo>
                  <a:close/>
                </a:path>
              </a:pathLst>
            </a:custGeom>
            <a:solidFill>
              <a:srgbClr val="D58B94"/>
            </a:solidFill>
            <a:ln w="9525" cap="flat">
              <a:noFill/>
              <a:prstDash val="solid"/>
              <a:miter/>
            </a:ln>
          </p:spPr>
          <p:txBody>
            <a:bodyPr rtlCol="0" anchor="ctr"/>
            <a:lstStyle/>
            <a:p>
              <a:endParaRPr lang="en-IN"/>
            </a:p>
          </p:txBody>
        </p:sp>
        <p:sp>
          <p:nvSpPr>
            <p:cNvPr id="3453" name="Freeform: Shape 3452">
              <a:extLst>
                <a:ext uri="{FF2B5EF4-FFF2-40B4-BE49-F238E27FC236}">
                  <a16:creationId xmlns:a16="http://schemas.microsoft.com/office/drawing/2014/main" xmlns="" id="{89A67AE9-3B6D-E5B4-CC69-D16D5FABCA21}"/>
                </a:ext>
              </a:extLst>
            </p:cNvPr>
            <p:cNvSpPr/>
            <p:nvPr/>
          </p:nvSpPr>
          <p:spPr>
            <a:xfrm>
              <a:off x="3851537" y="3720849"/>
              <a:ext cx="12007" cy="12165"/>
            </a:xfrm>
            <a:custGeom>
              <a:avLst/>
              <a:gdLst>
                <a:gd name="connsiteX0" fmla="*/ 2550 w 12007"/>
                <a:gd name="connsiteY0" fmla="*/ 839 h 12165"/>
                <a:gd name="connsiteX1" fmla="*/ 10741 w 12007"/>
                <a:gd name="connsiteY1" fmla="*/ 2839 h 12165"/>
                <a:gd name="connsiteX2" fmla="*/ 9722 w 12007"/>
                <a:gd name="connsiteY2" fmla="*/ 11125 h 12165"/>
                <a:gd name="connsiteX3" fmla="*/ 9598 w 12007"/>
                <a:gd name="connsiteY3" fmla="*/ 11221 h 12165"/>
                <a:gd name="connsiteX4" fmla="*/ 1216 w 12007"/>
                <a:gd name="connsiteY4" fmla="*/ 9316 h 12165"/>
                <a:gd name="connsiteX5" fmla="*/ 2283 w 12007"/>
                <a:gd name="connsiteY5" fmla="*/ 1029 h 12165"/>
                <a:gd name="connsiteX6" fmla="*/ 2550 w 12007"/>
                <a:gd name="connsiteY6" fmla="*/ 839 h 1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7" h="12165">
                  <a:moveTo>
                    <a:pt x="2550" y="839"/>
                  </a:moveTo>
                  <a:cubicBezTo>
                    <a:pt x="5369" y="-847"/>
                    <a:pt x="9017" y="39"/>
                    <a:pt x="10741" y="2839"/>
                  </a:cubicBezTo>
                  <a:cubicBezTo>
                    <a:pt x="12751" y="5411"/>
                    <a:pt x="12294" y="9125"/>
                    <a:pt x="9722" y="11125"/>
                  </a:cubicBezTo>
                  <a:cubicBezTo>
                    <a:pt x="9684" y="11164"/>
                    <a:pt x="9636" y="11192"/>
                    <a:pt x="9598" y="11221"/>
                  </a:cubicBezTo>
                  <a:cubicBezTo>
                    <a:pt x="6760" y="13002"/>
                    <a:pt x="3007" y="12145"/>
                    <a:pt x="1216" y="9316"/>
                  </a:cubicBezTo>
                  <a:cubicBezTo>
                    <a:pt x="-774" y="6734"/>
                    <a:pt x="-298" y="3029"/>
                    <a:pt x="2283" y="1029"/>
                  </a:cubicBezTo>
                  <a:cubicBezTo>
                    <a:pt x="2369" y="962"/>
                    <a:pt x="2455" y="896"/>
                    <a:pt x="2550" y="839"/>
                  </a:cubicBezTo>
                  <a:close/>
                </a:path>
              </a:pathLst>
            </a:custGeom>
            <a:solidFill>
              <a:srgbClr val="D58B94"/>
            </a:solidFill>
            <a:ln w="9525" cap="flat">
              <a:noFill/>
              <a:prstDash val="solid"/>
              <a:miter/>
            </a:ln>
          </p:spPr>
          <p:txBody>
            <a:bodyPr rtlCol="0" anchor="ctr"/>
            <a:lstStyle/>
            <a:p>
              <a:endParaRPr lang="en-IN"/>
            </a:p>
          </p:txBody>
        </p:sp>
        <p:sp>
          <p:nvSpPr>
            <p:cNvPr id="3454" name="Freeform: Shape 3453">
              <a:extLst>
                <a:ext uri="{FF2B5EF4-FFF2-40B4-BE49-F238E27FC236}">
                  <a16:creationId xmlns:a16="http://schemas.microsoft.com/office/drawing/2014/main" xmlns="" id="{E861C11F-0C40-2ED0-9BE0-866246085718}"/>
                </a:ext>
              </a:extLst>
            </p:cNvPr>
            <p:cNvSpPr/>
            <p:nvPr/>
          </p:nvSpPr>
          <p:spPr>
            <a:xfrm>
              <a:off x="3863876" y="3730403"/>
              <a:ext cx="8381" cy="8408"/>
            </a:xfrm>
            <a:custGeom>
              <a:avLst/>
              <a:gdLst>
                <a:gd name="connsiteX0" fmla="*/ 1641 w 8381"/>
                <a:gd name="connsiteY0" fmla="*/ 619 h 8408"/>
                <a:gd name="connsiteX1" fmla="*/ 7642 w 8381"/>
                <a:gd name="connsiteY1" fmla="*/ 1952 h 8408"/>
                <a:gd name="connsiteX2" fmla="*/ 6594 w 8381"/>
                <a:gd name="connsiteY2" fmla="*/ 7667 h 8408"/>
                <a:gd name="connsiteX3" fmla="*/ 879 w 8381"/>
                <a:gd name="connsiteY3" fmla="*/ 6620 h 8408"/>
                <a:gd name="connsiteX4" fmla="*/ 1641 w 8381"/>
                <a:gd name="connsiteY4" fmla="*/ 619 h 8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1" h="8408">
                  <a:moveTo>
                    <a:pt x="1641" y="619"/>
                  </a:moveTo>
                  <a:cubicBezTo>
                    <a:pt x="3679" y="-600"/>
                    <a:pt x="6308" y="-10"/>
                    <a:pt x="7642" y="1952"/>
                  </a:cubicBezTo>
                  <a:cubicBezTo>
                    <a:pt x="8928" y="3819"/>
                    <a:pt x="8461" y="6381"/>
                    <a:pt x="6594" y="7667"/>
                  </a:cubicBezTo>
                  <a:cubicBezTo>
                    <a:pt x="4727" y="8953"/>
                    <a:pt x="2165" y="8486"/>
                    <a:pt x="879" y="6620"/>
                  </a:cubicBezTo>
                  <a:cubicBezTo>
                    <a:pt x="-559" y="4753"/>
                    <a:pt x="-226" y="2067"/>
                    <a:pt x="1641" y="619"/>
                  </a:cubicBezTo>
                  <a:close/>
                </a:path>
              </a:pathLst>
            </a:custGeom>
            <a:solidFill>
              <a:srgbClr val="D58B94"/>
            </a:solidFill>
            <a:ln w="9525" cap="flat">
              <a:noFill/>
              <a:prstDash val="solid"/>
              <a:miter/>
            </a:ln>
          </p:spPr>
          <p:txBody>
            <a:bodyPr rtlCol="0" anchor="ctr"/>
            <a:lstStyle/>
            <a:p>
              <a:endParaRPr lang="en-IN"/>
            </a:p>
          </p:txBody>
        </p:sp>
        <p:sp>
          <p:nvSpPr>
            <p:cNvPr id="3455" name="Freeform: Shape 3454">
              <a:extLst>
                <a:ext uri="{FF2B5EF4-FFF2-40B4-BE49-F238E27FC236}">
                  <a16:creationId xmlns:a16="http://schemas.microsoft.com/office/drawing/2014/main" xmlns="" id="{5733CBA5-CCFB-116E-0369-37C75F9B3F8F}"/>
                </a:ext>
              </a:extLst>
            </p:cNvPr>
            <p:cNvSpPr/>
            <p:nvPr/>
          </p:nvSpPr>
          <p:spPr>
            <a:xfrm>
              <a:off x="3817905" y="3634930"/>
              <a:ext cx="285559" cy="266128"/>
            </a:xfrm>
            <a:custGeom>
              <a:avLst/>
              <a:gdLst>
                <a:gd name="connsiteX0" fmla="*/ 285546 w 285559"/>
                <a:gd name="connsiteY0" fmla="*/ 63898 h 266128"/>
                <a:gd name="connsiteX1" fmla="*/ 75996 w 285559"/>
                <a:gd name="connsiteY1" fmla="*/ 266113 h 266128"/>
                <a:gd name="connsiteX2" fmla="*/ 64947 w 285559"/>
                <a:gd name="connsiteY2" fmla="*/ 262208 h 266128"/>
                <a:gd name="connsiteX3" fmla="*/ 39801 w 285559"/>
                <a:gd name="connsiteY3" fmla="*/ 248111 h 266128"/>
                <a:gd name="connsiteX4" fmla="*/ 13512 w 285559"/>
                <a:gd name="connsiteY4" fmla="*/ 220679 h 266128"/>
                <a:gd name="connsiteX5" fmla="*/ -13 w 285559"/>
                <a:gd name="connsiteY5" fmla="*/ 178102 h 266128"/>
                <a:gd name="connsiteX6" fmla="*/ 234301 w 285559"/>
                <a:gd name="connsiteY6" fmla="*/ -15 h 266128"/>
                <a:gd name="connsiteX7" fmla="*/ 256399 w 285559"/>
                <a:gd name="connsiteY7" fmla="*/ 16844 h 266128"/>
                <a:gd name="connsiteX8" fmla="*/ 285546 w 285559"/>
                <a:gd name="connsiteY8" fmla="*/ 63898 h 266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559" h="266128">
                  <a:moveTo>
                    <a:pt x="285546" y="63898"/>
                  </a:moveTo>
                  <a:lnTo>
                    <a:pt x="75996" y="266113"/>
                  </a:lnTo>
                  <a:cubicBezTo>
                    <a:pt x="72234" y="265037"/>
                    <a:pt x="68548" y="263742"/>
                    <a:pt x="64947" y="262208"/>
                  </a:cubicBezTo>
                  <a:cubicBezTo>
                    <a:pt x="55993" y="258608"/>
                    <a:pt x="47545" y="253874"/>
                    <a:pt x="39801" y="248111"/>
                  </a:cubicBezTo>
                  <a:cubicBezTo>
                    <a:pt x="29581" y="240482"/>
                    <a:pt x="20694" y="231214"/>
                    <a:pt x="13512" y="220679"/>
                  </a:cubicBezTo>
                  <a:cubicBezTo>
                    <a:pt x="5568" y="207820"/>
                    <a:pt x="920" y="193190"/>
                    <a:pt x="-13" y="178102"/>
                  </a:cubicBezTo>
                  <a:lnTo>
                    <a:pt x="234301" y="-15"/>
                  </a:lnTo>
                  <a:cubicBezTo>
                    <a:pt x="242350" y="4643"/>
                    <a:pt x="249780" y="10310"/>
                    <a:pt x="256399" y="16844"/>
                  </a:cubicBezTo>
                  <a:cubicBezTo>
                    <a:pt x="270849" y="29046"/>
                    <a:pt x="281060" y="45524"/>
                    <a:pt x="285546" y="6389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456" name="Freeform: Shape 3455">
              <a:extLst>
                <a:ext uri="{FF2B5EF4-FFF2-40B4-BE49-F238E27FC236}">
                  <a16:creationId xmlns:a16="http://schemas.microsoft.com/office/drawing/2014/main" xmlns="" id="{81604353-A2E2-3F60-0323-439BBDCDA7CC}"/>
                </a:ext>
              </a:extLst>
            </p:cNvPr>
            <p:cNvSpPr/>
            <p:nvPr/>
          </p:nvSpPr>
          <p:spPr>
            <a:xfrm>
              <a:off x="3970434" y="3693071"/>
              <a:ext cx="75144" cy="70189"/>
            </a:xfrm>
            <a:custGeom>
              <a:avLst/>
              <a:gdLst>
                <a:gd name="connsiteX0" fmla="*/ 3477 w 75144"/>
                <a:gd name="connsiteY0" fmla="*/ 65192 h 70189"/>
                <a:gd name="connsiteX1" fmla="*/ 22527 w 75144"/>
                <a:gd name="connsiteY1" fmla="*/ 18615 h 70189"/>
                <a:gd name="connsiteX2" fmla="*/ 71010 w 75144"/>
                <a:gd name="connsiteY2" fmla="*/ 6423 h 70189"/>
                <a:gd name="connsiteX3" fmla="*/ 51960 w 75144"/>
                <a:gd name="connsiteY3" fmla="*/ 52810 h 70189"/>
                <a:gd name="connsiteX4" fmla="*/ 3477 w 75144"/>
                <a:gd name="connsiteY4" fmla="*/ 65192 h 70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44" h="70189">
                  <a:moveTo>
                    <a:pt x="3477" y="65192"/>
                  </a:moveTo>
                  <a:cubicBezTo>
                    <a:pt x="-5476" y="55667"/>
                    <a:pt x="3477" y="34236"/>
                    <a:pt x="22527" y="18615"/>
                  </a:cubicBezTo>
                  <a:cubicBezTo>
                    <a:pt x="52055" y="-5388"/>
                    <a:pt x="63104" y="-2340"/>
                    <a:pt x="71010" y="6423"/>
                  </a:cubicBezTo>
                  <a:cubicBezTo>
                    <a:pt x="78915" y="15186"/>
                    <a:pt x="76915" y="29759"/>
                    <a:pt x="51960" y="52810"/>
                  </a:cubicBezTo>
                  <a:cubicBezTo>
                    <a:pt x="33957" y="69669"/>
                    <a:pt x="12240" y="75194"/>
                    <a:pt x="3477" y="6519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457" name="Freeform: Shape 3456">
              <a:extLst>
                <a:ext uri="{FF2B5EF4-FFF2-40B4-BE49-F238E27FC236}">
                  <a16:creationId xmlns:a16="http://schemas.microsoft.com/office/drawing/2014/main" xmlns="" id="{4DFD5B3B-1B80-2CDC-D4AD-21664AC54F5F}"/>
                </a:ext>
              </a:extLst>
            </p:cNvPr>
            <p:cNvSpPr/>
            <p:nvPr/>
          </p:nvSpPr>
          <p:spPr>
            <a:xfrm>
              <a:off x="3829633" y="3835488"/>
              <a:ext cx="12811" cy="13391"/>
            </a:xfrm>
            <a:custGeom>
              <a:avLst/>
              <a:gdLst>
                <a:gd name="connsiteX0" fmla="*/ 2070 w 12811"/>
                <a:gd name="connsiteY0" fmla="*/ 1072 h 13391"/>
                <a:gd name="connsiteX1" fmla="*/ 10805 w 12811"/>
                <a:gd name="connsiteY1" fmla="*/ 2739 h 13391"/>
                <a:gd name="connsiteX2" fmla="*/ 10833 w 12811"/>
                <a:gd name="connsiteY2" fmla="*/ 2786 h 13391"/>
                <a:gd name="connsiteX3" fmla="*/ 10833 w 12811"/>
                <a:gd name="connsiteY3" fmla="*/ 12311 h 13391"/>
                <a:gd name="connsiteX4" fmla="*/ 1985 w 12811"/>
                <a:gd name="connsiteY4" fmla="*/ 10520 h 13391"/>
                <a:gd name="connsiteX5" fmla="*/ 1975 w 12811"/>
                <a:gd name="connsiteY5" fmla="*/ 10501 h 13391"/>
                <a:gd name="connsiteX6" fmla="*/ 1794 w 12811"/>
                <a:gd name="connsiteY6" fmla="*/ 1348 h 13391"/>
                <a:gd name="connsiteX7" fmla="*/ 2070 w 12811"/>
                <a:gd name="connsiteY7" fmla="*/ 1072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11" h="13391">
                  <a:moveTo>
                    <a:pt x="2070" y="1072"/>
                  </a:moveTo>
                  <a:cubicBezTo>
                    <a:pt x="4947" y="-881"/>
                    <a:pt x="8852" y="-129"/>
                    <a:pt x="10805" y="2739"/>
                  </a:cubicBezTo>
                  <a:cubicBezTo>
                    <a:pt x="10814" y="2757"/>
                    <a:pt x="10824" y="2767"/>
                    <a:pt x="10833" y="2786"/>
                  </a:cubicBezTo>
                  <a:cubicBezTo>
                    <a:pt x="13453" y="5424"/>
                    <a:pt x="13453" y="9673"/>
                    <a:pt x="10833" y="12311"/>
                  </a:cubicBezTo>
                  <a:cubicBezTo>
                    <a:pt x="7900" y="14264"/>
                    <a:pt x="3937" y="13454"/>
                    <a:pt x="1985" y="10520"/>
                  </a:cubicBezTo>
                  <a:cubicBezTo>
                    <a:pt x="1985" y="10511"/>
                    <a:pt x="1975" y="10511"/>
                    <a:pt x="1975" y="10501"/>
                  </a:cubicBezTo>
                  <a:cubicBezTo>
                    <a:pt x="-606" y="8025"/>
                    <a:pt x="-682" y="3920"/>
                    <a:pt x="1794" y="1348"/>
                  </a:cubicBezTo>
                  <a:cubicBezTo>
                    <a:pt x="1880" y="1253"/>
                    <a:pt x="1975" y="1157"/>
                    <a:pt x="2070" y="1072"/>
                  </a:cubicBezTo>
                  <a:close/>
                </a:path>
              </a:pathLst>
            </a:custGeom>
            <a:solidFill>
              <a:srgbClr val="D58B94"/>
            </a:solidFill>
            <a:ln w="9525" cap="flat">
              <a:noFill/>
              <a:prstDash val="solid"/>
              <a:miter/>
            </a:ln>
          </p:spPr>
          <p:txBody>
            <a:bodyPr rtlCol="0" anchor="ctr"/>
            <a:lstStyle/>
            <a:p>
              <a:endParaRPr lang="en-IN"/>
            </a:p>
          </p:txBody>
        </p:sp>
        <p:sp>
          <p:nvSpPr>
            <p:cNvPr id="3458" name="Freeform: Shape 3457">
              <a:extLst>
                <a:ext uri="{FF2B5EF4-FFF2-40B4-BE49-F238E27FC236}">
                  <a16:creationId xmlns:a16="http://schemas.microsoft.com/office/drawing/2014/main" xmlns="" id="{378F611A-E039-2578-4E27-25D999DDB4E1}"/>
                </a:ext>
              </a:extLst>
            </p:cNvPr>
            <p:cNvSpPr/>
            <p:nvPr/>
          </p:nvSpPr>
          <p:spPr>
            <a:xfrm>
              <a:off x="3826727" y="3816761"/>
              <a:ext cx="14377" cy="14098"/>
            </a:xfrm>
            <a:custGeom>
              <a:avLst/>
              <a:gdLst>
                <a:gd name="connsiteX0" fmla="*/ 2119 w 14377"/>
                <a:gd name="connsiteY0" fmla="*/ 2272 h 14098"/>
                <a:gd name="connsiteX1" fmla="*/ 12082 w 14377"/>
                <a:gd name="connsiteY1" fmla="*/ 1834 h 14098"/>
                <a:gd name="connsiteX2" fmla="*/ 12511 w 14377"/>
                <a:gd name="connsiteY2" fmla="*/ 11797 h 14098"/>
                <a:gd name="connsiteX3" fmla="*/ 2557 w 14377"/>
                <a:gd name="connsiteY3" fmla="*/ 12235 h 14098"/>
                <a:gd name="connsiteX4" fmla="*/ 2119 w 14377"/>
                <a:gd name="connsiteY4" fmla="*/ 11797 h 14098"/>
                <a:gd name="connsiteX5" fmla="*/ 1604 w 14377"/>
                <a:gd name="connsiteY5" fmla="*/ 2786 h 14098"/>
                <a:gd name="connsiteX6" fmla="*/ 2119 w 14377"/>
                <a:gd name="connsiteY6" fmla="*/ 2272 h 1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77" h="14098">
                  <a:moveTo>
                    <a:pt x="2119" y="2272"/>
                  </a:moveTo>
                  <a:cubicBezTo>
                    <a:pt x="4748" y="-595"/>
                    <a:pt x="9205" y="-795"/>
                    <a:pt x="12082" y="1834"/>
                  </a:cubicBezTo>
                  <a:cubicBezTo>
                    <a:pt x="14949" y="4472"/>
                    <a:pt x="15140" y="8930"/>
                    <a:pt x="12511" y="11797"/>
                  </a:cubicBezTo>
                  <a:cubicBezTo>
                    <a:pt x="9882" y="14664"/>
                    <a:pt x="5424" y="14864"/>
                    <a:pt x="2557" y="12235"/>
                  </a:cubicBezTo>
                  <a:cubicBezTo>
                    <a:pt x="2405" y="12092"/>
                    <a:pt x="2262" y="11949"/>
                    <a:pt x="2119" y="11797"/>
                  </a:cubicBezTo>
                  <a:cubicBezTo>
                    <a:pt x="-510" y="9454"/>
                    <a:pt x="-739" y="5415"/>
                    <a:pt x="1604" y="2786"/>
                  </a:cubicBezTo>
                  <a:cubicBezTo>
                    <a:pt x="1766" y="2605"/>
                    <a:pt x="1938" y="2434"/>
                    <a:pt x="2119" y="2272"/>
                  </a:cubicBezTo>
                  <a:close/>
                </a:path>
              </a:pathLst>
            </a:custGeom>
            <a:solidFill>
              <a:srgbClr val="D58B94"/>
            </a:solidFill>
            <a:ln w="9525" cap="flat">
              <a:noFill/>
              <a:prstDash val="solid"/>
              <a:miter/>
            </a:ln>
          </p:spPr>
          <p:txBody>
            <a:bodyPr rtlCol="0" anchor="ctr"/>
            <a:lstStyle/>
            <a:p>
              <a:endParaRPr lang="en-IN"/>
            </a:p>
          </p:txBody>
        </p:sp>
        <p:sp>
          <p:nvSpPr>
            <p:cNvPr id="3459" name="Freeform: Shape 3458">
              <a:extLst>
                <a:ext uri="{FF2B5EF4-FFF2-40B4-BE49-F238E27FC236}">
                  <a16:creationId xmlns:a16="http://schemas.microsoft.com/office/drawing/2014/main" xmlns="" id="{A5262CD1-82A0-1780-3D34-3F026AD074C3}"/>
                </a:ext>
              </a:extLst>
            </p:cNvPr>
            <p:cNvSpPr/>
            <p:nvPr/>
          </p:nvSpPr>
          <p:spPr>
            <a:xfrm>
              <a:off x="3842854" y="3823528"/>
              <a:ext cx="11839" cy="12287"/>
            </a:xfrm>
            <a:custGeom>
              <a:avLst/>
              <a:gdLst>
                <a:gd name="connsiteX0" fmla="*/ 1708 w 11839"/>
                <a:gd name="connsiteY0" fmla="*/ 1030 h 12287"/>
                <a:gd name="connsiteX1" fmla="*/ 10090 w 11839"/>
                <a:gd name="connsiteY1" fmla="*/ 2554 h 12287"/>
                <a:gd name="connsiteX2" fmla="*/ 10090 w 11839"/>
                <a:gd name="connsiteY2" fmla="*/ 11222 h 12287"/>
                <a:gd name="connsiteX3" fmla="*/ 1746 w 11839"/>
                <a:gd name="connsiteY3" fmla="*/ 9659 h 12287"/>
                <a:gd name="connsiteX4" fmla="*/ 1708 w 11839"/>
                <a:gd name="connsiteY4" fmla="*/ 9603 h 12287"/>
                <a:gd name="connsiteX5" fmla="*/ 1708 w 11839"/>
                <a:gd name="connsiteY5" fmla="*/ 1030 h 1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39" h="12287">
                  <a:moveTo>
                    <a:pt x="1708" y="1030"/>
                  </a:moveTo>
                  <a:cubicBezTo>
                    <a:pt x="4451" y="-827"/>
                    <a:pt x="8176" y="-142"/>
                    <a:pt x="10090" y="2554"/>
                  </a:cubicBezTo>
                  <a:cubicBezTo>
                    <a:pt x="12405" y="4983"/>
                    <a:pt x="12405" y="8793"/>
                    <a:pt x="10090" y="11222"/>
                  </a:cubicBezTo>
                  <a:cubicBezTo>
                    <a:pt x="7356" y="13098"/>
                    <a:pt x="3623" y="12393"/>
                    <a:pt x="1746" y="9659"/>
                  </a:cubicBezTo>
                  <a:cubicBezTo>
                    <a:pt x="1737" y="9641"/>
                    <a:pt x="1718" y="9621"/>
                    <a:pt x="1708" y="9603"/>
                  </a:cubicBezTo>
                  <a:cubicBezTo>
                    <a:pt x="-587" y="7202"/>
                    <a:pt x="-587" y="3421"/>
                    <a:pt x="1708" y="1030"/>
                  </a:cubicBezTo>
                  <a:close/>
                </a:path>
              </a:pathLst>
            </a:custGeom>
            <a:solidFill>
              <a:srgbClr val="D58B94"/>
            </a:solidFill>
            <a:ln w="9525" cap="flat">
              <a:noFill/>
              <a:prstDash val="solid"/>
              <a:miter/>
            </a:ln>
          </p:spPr>
          <p:txBody>
            <a:bodyPr rtlCol="0" anchor="ctr"/>
            <a:lstStyle/>
            <a:p>
              <a:endParaRPr lang="en-IN"/>
            </a:p>
          </p:txBody>
        </p:sp>
        <p:sp>
          <p:nvSpPr>
            <p:cNvPr id="3460" name="Freeform: Shape 3459">
              <a:extLst>
                <a:ext uri="{FF2B5EF4-FFF2-40B4-BE49-F238E27FC236}">
                  <a16:creationId xmlns:a16="http://schemas.microsoft.com/office/drawing/2014/main" xmlns="" id="{4A40C413-5F65-BB6C-0712-6F8AF66C0763}"/>
                </a:ext>
              </a:extLst>
            </p:cNvPr>
            <p:cNvSpPr/>
            <p:nvPr/>
          </p:nvSpPr>
          <p:spPr>
            <a:xfrm>
              <a:off x="3879062" y="3880487"/>
              <a:ext cx="12595" cy="12278"/>
            </a:xfrm>
            <a:custGeom>
              <a:avLst/>
              <a:gdLst>
                <a:gd name="connsiteX0" fmla="*/ 2362 w 12595"/>
                <a:gd name="connsiteY0" fmla="*/ 1316 h 12278"/>
                <a:gd name="connsiteX1" fmla="*/ 10839 w 12595"/>
                <a:gd name="connsiteY1" fmla="*/ 2173 h 12278"/>
                <a:gd name="connsiteX2" fmla="*/ 10868 w 12595"/>
                <a:gd name="connsiteY2" fmla="*/ 10527 h 12278"/>
                <a:gd name="connsiteX3" fmla="*/ 10839 w 12595"/>
                <a:gd name="connsiteY3" fmla="*/ 10556 h 12278"/>
                <a:gd name="connsiteX4" fmla="*/ 1695 w 12595"/>
                <a:gd name="connsiteY4" fmla="*/ 10174 h 12278"/>
                <a:gd name="connsiteX5" fmla="*/ 2076 w 12595"/>
                <a:gd name="connsiteY5" fmla="*/ 1031 h 12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5" h="12278">
                  <a:moveTo>
                    <a:pt x="2362" y="1316"/>
                  </a:moveTo>
                  <a:cubicBezTo>
                    <a:pt x="4952" y="-751"/>
                    <a:pt x="8715" y="-370"/>
                    <a:pt x="10839" y="2173"/>
                  </a:cubicBezTo>
                  <a:cubicBezTo>
                    <a:pt x="13153" y="4469"/>
                    <a:pt x="13163" y="8212"/>
                    <a:pt x="10868" y="10527"/>
                  </a:cubicBezTo>
                  <a:cubicBezTo>
                    <a:pt x="10858" y="10537"/>
                    <a:pt x="10848" y="10546"/>
                    <a:pt x="10839" y="10556"/>
                  </a:cubicBezTo>
                  <a:cubicBezTo>
                    <a:pt x="8210" y="12975"/>
                    <a:pt x="4114" y="12803"/>
                    <a:pt x="1695" y="10174"/>
                  </a:cubicBezTo>
                  <a:cubicBezTo>
                    <a:pt x="-724" y="7546"/>
                    <a:pt x="-553" y="3450"/>
                    <a:pt x="2076" y="1031"/>
                  </a:cubicBezTo>
                  <a:close/>
                </a:path>
              </a:pathLst>
            </a:custGeom>
            <a:solidFill>
              <a:srgbClr val="D58B94"/>
            </a:solidFill>
            <a:ln w="9525" cap="flat">
              <a:noFill/>
              <a:prstDash val="solid"/>
              <a:miter/>
            </a:ln>
          </p:spPr>
          <p:txBody>
            <a:bodyPr rtlCol="0" anchor="ctr"/>
            <a:lstStyle/>
            <a:p>
              <a:endParaRPr lang="en-IN"/>
            </a:p>
          </p:txBody>
        </p:sp>
        <p:sp>
          <p:nvSpPr>
            <p:cNvPr id="3461" name="Freeform: Shape 3460">
              <a:extLst>
                <a:ext uri="{FF2B5EF4-FFF2-40B4-BE49-F238E27FC236}">
                  <a16:creationId xmlns:a16="http://schemas.microsoft.com/office/drawing/2014/main" xmlns="" id="{3580207C-CC8F-BED1-89E8-4B66036F2324}"/>
                </a:ext>
              </a:extLst>
            </p:cNvPr>
            <p:cNvSpPr/>
            <p:nvPr/>
          </p:nvSpPr>
          <p:spPr>
            <a:xfrm>
              <a:off x="3853532" y="3840421"/>
              <a:ext cx="15739" cy="15781"/>
            </a:xfrm>
            <a:custGeom>
              <a:avLst/>
              <a:gdLst>
                <a:gd name="connsiteX0" fmla="*/ 2365 w 15739"/>
                <a:gd name="connsiteY0" fmla="*/ 1472 h 15781"/>
                <a:gd name="connsiteX1" fmla="*/ 13414 w 15739"/>
                <a:gd name="connsiteY1" fmla="*/ 3092 h 15781"/>
                <a:gd name="connsiteX2" fmla="*/ 13738 w 15739"/>
                <a:gd name="connsiteY2" fmla="*/ 13455 h 15781"/>
                <a:gd name="connsiteX3" fmla="*/ 3365 w 15739"/>
                <a:gd name="connsiteY3" fmla="*/ 13779 h 15781"/>
                <a:gd name="connsiteX4" fmla="*/ 2365 w 15739"/>
                <a:gd name="connsiteY4" fmla="*/ 12617 h 15781"/>
                <a:gd name="connsiteX5" fmla="*/ 2127 w 15739"/>
                <a:gd name="connsiteY5" fmla="*/ 1710 h 15781"/>
                <a:gd name="connsiteX6" fmla="*/ 2365 w 15739"/>
                <a:gd name="connsiteY6" fmla="*/ 1472 h 1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39" h="15781">
                  <a:moveTo>
                    <a:pt x="2365" y="1472"/>
                  </a:moveTo>
                  <a:cubicBezTo>
                    <a:pt x="5889" y="-1023"/>
                    <a:pt x="10757" y="-309"/>
                    <a:pt x="13414" y="3092"/>
                  </a:cubicBezTo>
                  <a:cubicBezTo>
                    <a:pt x="16367" y="5863"/>
                    <a:pt x="16509" y="10512"/>
                    <a:pt x="13738" y="13455"/>
                  </a:cubicBezTo>
                  <a:cubicBezTo>
                    <a:pt x="10957" y="16407"/>
                    <a:pt x="6318" y="16550"/>
                    <a:pt x="3365" y="13779"/>
                  </a:cubicBezTo>
                  <a:cubicBezTo>
                    <a:pt x="2994" y="13426"/>
                    <a:pt x="2660" y="13036"/>
                    <a:pt x="2365" y="12617"/>
                  </a:cubicBezTo>
                  <a:cubicBezTo>
                    <a:pt x="-712" y="9673"/>
                    <a:pt x="-817" y="4787"/>
                    <a:pt x="2127" y="1710"/>
                  </a:cubicBezTo>
                  <a:cubicBezTo>
                    <a:pt x="2203" y="1625"/>
                    <a:pt x="2289" y="1548"/>
                    <a:pt x="2365" y="1472"/>
                  </a:cubicBezTo>
                  <a:close/>
                </a:path>
              </a:pathLst>
            </a:custGeom>
            <a:solidFill>
              <a:srgbClr val="D58B94"/>
            </a:solidFill>
            <a:ln w="9525" cap="flat">
              <a:noFill/>
              <a:prstDash val="solid"/>
              <a:miter/>
            </a:ln>
          </p:spPr>
          <p:txBody>
            <a:bodyPr rtlCol="0" anchor="ctr"/>
            <a:lstStyle/>
            <a:p>
              <a:endParaRPr lang="en-IN"/>
            </a:p>
          </p:txBody>
        </p:sp>
        <p:sp>
          <p:nvSpPr>
            <p:cNvPr id="3462" name="Freeform: Shape 3461">
              <a:extLst>
                <a:ext uri="{FF2B5EF4-FFF2-40B4-BE49-F238E27FC236}">
                  <a16:creationId xmlns:a16="http://schemas.microsoft.com/office/drawing/2014/main" xmlns="" id="{32E85BDA-A5FB-2073-D35D-C92DF7ECA1E4}"/>
                </a:ext>
              </a:extLst>
            </p:cNvPr>
            <p:cNvSpPr/>
            <p:nvPr/>
          </p:nvSpPr>
          <p:spPr>
            <a:xfrm>
              <a:off x="3914892" y="3777182"/>
              <a:ext cx="5964" cy="6154"/>
            </a:xfrm>
            <a:custGeom>
              <a:avLst/>
              <a:gdLst>
                <a:gd name="connsiteX0" fmla="*/ 917 w 5964"/>
                <a:gd name="connsiteY0" fmla="*/ 608 h 6154"/>
                <a:gd name="connsiteX1" fmla="*/ 5061 w 5964"/>
                <a:gd name="connsiteY1" fmla="*/ 1122 h 6154"/>
                <a:gd name="connsiteX2" fmla="*/ 5108 w 5964"/>
                <a:gd name="connsiteY2" fmla="*/ 1179 h 6154"/>
                <a:gd name="connsiteX3" fmla="*/ 5108 w 5964"/>
                <a:gd name="connsiteY3" fmla="*/ 5465 h 6154"/>
                <a:gd name="connsiteX4" fmla="*/ 955 w 5964"/>
                <a:gd name="connsiteY4" fmla="*/ 5065 h 6154"/>
                <a:gd name="connsiteX5" fmla="*/ 822 w 5964"/>
                <a:gd name="connsiteY5" fmla="*/ 4894 h 6154"/>
                <a:gd name="connsiteX6" fmla="*/ 917 w 5964"/>
                <a:gd name="connsiteY6" fmla="*/ 608 h 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4" h="6154">
                  <a:moveTo>
                    <a:pt x="917" y="608"/>
                  </a:moveTo>
                  <a:cubicBezTo>
                    <a:pt x="2203" y="-393"/>
                    <a:pt x="4061" y="-164"/>
                    <a:pt x="5061" y="1122"/>
                  </a:cubicBezTo>
                  <a:cubicBezTo>
                    <a:pt x="5080" y="1141"/>
                    <a:pt x="5089" y="1160"/>
                    <a:pt x="5108" y="1179"/>
                  </a:cubicBezTo>
                  <a:cubicBezTo>
                    <a:pt x="6232" y="2389"/>
                    <a:pt x="6232" y="4256"/>
                    <a:pt x="5108" y="5465"/>
                  </a:cubicBezTo>
                  <a:cubicBezTo>
                    <a:pt x="3851" y="6504"/>
                    <a:pt x="1984" y="6322"/>
                    <a:pt x="955" y="5065"/>
                  </a:cubicBezTo>
                  <a:cubicBezTo>
                    <a:pt x="908" y="5008"/>
                    <a:pt x="860" y="4951"/>
                    <a:pt x="822" y="4894"/>
                  </a:cubicBezTo>
                  <a:cubicBezTo>
                    <a:pt x="-330" y="3684"/>
                    <a:pt x="-283" y="1770"/>
                    <a:pt x="917" y="608"/>
                  </a:cubicBezTo>
                  <a:close/>
                </a:path>
              </a:pathLst>
            </a:custGeom>
            <a:solidFill>
              <a:srgbClr val="D58B94"/>
            </a:solidFill>
            <a:ln w="9525" cap="flat">
              <a:noFill/>
              <a:prstDash val="solid"/>
              <a:miter/>
            </a:ln>
          </p:spPr>
          <p:txBody>
            <a:bodyPr rtlCol="0" anchor="ctr"/>
            <a:lstStyle/>
            <a:p>
              <a:endParaRPr lang="en-IN"/>
            </a:p>
          </p:txBody>
        </p:sp>
        <p:sp>
          <p:nvSpPr>
            <p:cNvPr id="3463" name="Freeform: Shape 3462">
              <a:extLst>
                <a:ext uri="{FF2B5EF4-FFF2-40B4-BE49-F238E27FC236}">
                  <a16:creationId xmlns:a16="http://schemas.microsoft.com/office/drawing/2014/main" xmlns="" id="{1395A804-5354-EAF0-011F-3E4CC37BE1F9}"/>
                </a:ext>
              </a:extLst>
            </p:cNvPr>
            <p:cNvSpPr/>
            <p:nvPr/>
          </p:nvSpPr>
          <p:spPr>
            <a:xfrm>
              <a:off x="3914475" y="3795345"/>
              <a:ext cx="6131" cy="6007"/>
            </a:xfrm>
            <a:custGeom>
              <a:avLst/>
              <a:gdLst>
                <a:gd name="connsiteX0" fmla="*/ 953 w 6131"/>
                <a:gd name="connsiteY0" fmla="*/ 828 h 6007"/>
                <a:gd name="connsiteX1" fmla="*/ 5240 w 6131"/>
                <a:gd name="connsiteY1" fmla="*/ 828 h 6007"/>
                <a:gd name="connsiteX2" fmla="*/ 5240 w 6131"/>
                <a:gd name="connsiteY2" fmla="*/ 5114 h 6007"/>
                <a:gd name="connsiteX3" fmla="*/ 953 w 6131"/>
                <a:gd name="connsiteY3" fmla="*/ 5114 h 6007"/>
                <a:gd name="connsiteX4" fmla="*/ 696 w 6131"/>
                <a:gd name="connsiteY4" fmla="*/ 1085 h 6007"/>
                <a:gd name="connsiteX5" fmla="*/ 953 w 6131"/>
                <a:gd name="connsiteY5" fmla="*/ 828 h 6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1" h="6007">
                  <a:moveTo>
                    <a:pt x="953" y="828"/>
                  </a:moveTo>
                  <a:cubicBezTo>
                    <a:pt x="2163" y="-296"/>
                    <a:pt x="4030" y="-296"/>
                    <a:pt x="5240" y="828"/>
                  </a:cubicBezTo>
                  <a:cubicBezTo>
                    <a:pt x="6411" y="2019"/>
                    <a:pt x="6411" y="3923"/>
                    <a:pt x="5240" y="5114"/>
                  </a:cubicBezTo>
                  <a:cubicBezTo>
                    <a:pt x="4049" y="6286"/>
                    <a:pt x="2144" y="6286"/>
                    <a:pt x="953" y="5114"/>
                  </a:cubicBezTo>
                  <a:cubicBezTo>
                    <a:pt x="-228" y="4066"/>
                    <a:pt x="-342" y="2266"/>
                    <a:pt x="696" y="1085"/>
                  </a:cubicBezTo>
                  <a:cubicBezTo>
                    <a:pt x="782" y="990"/>
                    <a:pt x="868" y="904"/>
                    <a:pt x="953" y="828"/>
                  </a:cubicBezTo>
                  <a:close/>
                </a:path>
              </a:pathLst>
            </a:custGeom>
            <a:solidFill>
              <a:srgbClr val="D58B94"/>
            </a:solidFill>
            <a:ln w="9525" cap="flat">
              <a:noFill/>
              <a:prstDash val="solid"/>
              <a:miter/>
            </a:ln>
          </p:spPr>
          <p:txBody>
            <a:bodyPr rtlCol="0" anchor="ctr"/>
            <a:lstStyle/>
            <a:p>
              <a:endParaRPr lang="en-IN"/>
            </a:p>
          </p:txBody>
        </p:sp>
        <p:sp>
          <p:nvSpPr>
            <p:cNvPr id="3464" name="Freeform: Shape 3463">
              <a:extLst>
                <a:ext uri="{FF2B5EF4-FFF2-40B4-BE49-F238E27FC236}">
                  <a16:creationId xmlns:a16="http://schemas.microsoft.com/office/drawing/2014/main" xmlns="" id="{F92695A9-CBF4-43BC-A504-77ADFF371314}"/>
                </a:ext>
              </a:extLst>
            </p:cNvPr>
            <p:cNvSpPr/>
            <p:nvPr/>
          </p:nvSpPr>
          <p:spPr>
            <a:xfrm>
              <a:off x="3899808" y="3782233"/>
              <a:ext cx="6500" cy="6668"/>
            </a:xfrm>
            <a:custGeom>
              <a:avLst/>
              <a:gdLst>
                <a:gd name="connsiteX0" fmla="*/ 951 w 6500"/>
                <a:gd name="connsiteY0" fmla="*/ 605 h 6668"/>
                <a:gd name="connsiteX1" fmla="*/ 5523 w 6500"/>
                <a:gd name="connsiteY1" fmla="*/ 1271 h 6668"/>
                <a:gd name="connsiteX2" fmla="*/ 5523 w 6500"/>
                <a:gd name="connsiteY2" fmla="*/ 6034 h 6668"/>
                <a:gd name="connsiteX3" fmla="*/ 951 w 6500"/>
                <a:gd name="connsiteY3" fmla="*/ 5367 h 6668"/>
                <a:gd name="connsiteX4" fmla="*/ 951 w 6500"/>
                <a:gd name="connsiteY4" fmla="*/ 605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0" h="6668">
                  <a:moveTo>
                    <a:pt x="951" y="605"/>
                  </a:moveTo>
                  <a:cubicBezTo>
                    <a:pt x="2408" y="-433"/>
                    <a:pt x="4428" y="-138"/>
                    <a:pt x="5523" y="1271"/>
                  </a:cubicBezTo>
                  <a:cubicBezTo>
                    <a:pt x="6809" y="2605"/>
                    <a:pt x="6809" y="4710"/>
                    <a:pt x="5523" y="6034"/>
                  </a:cubicBezTo>
                  <a:cubicBezTo>
                    <a:pt x="4066" y="7072"/>
                    <a:pt x="2046" y="6777"/>
                    <a:pt x="951" y="5367"/>
                  </a:cubicBezTo>
                  <a:cubicBezTo>
                    <a:pt x="-335" y="4043"/>
                    <a:pt x="-335" y="1938"/>
                    <a:pt x="951" y="605"/>
                  </a:cubicBezTo>
                  <a:close/>
                </a:path>
              </a:pathLst>
            </a:custGeom>
            <a:solidFill>
              <a:srgbClr val="D58B94"/>
            </a:solidFill>
            <a:ln w="9525" cap="flat">
              <a:noFill/>
              <a:prstDash val="solid"/>
              <a:miter/>
            </a:ln>
          </p:spPr>
          <p:txBody>
            <a:bodyPr rtlCol="0" anchor="ctr"/>
            <a:lstStyle/>
            <a:p>
              <a:endParaRPr lang="en-IN"/>
            </a:p>
          </p:txBody>
        </p:sp>
        <p:sp>
          <p:nvSpPr>
            <p:cNvPr id="3465" name="Freeform: Shape 3464">
              <a:extLst>
                <a:ext uri="{FF2B5EF4-FFF2-40B4-BE49-F238E27FC236}">
                  <a16:creationId xmlns:a16="http://schemas.microsoft.com/office/drawing/2014/main" xmlns="" id="{C27F1E78-0F6A-6CCA-FB8E-BB815E166263}"/>
                </a:ext>
              </a:extLst>
            </p:cNvPr>
            <p:cNvSpPr/>
            <p:nvPr/>
          </p:nvSpPr>
          <p:spPr>
            <a:xfrm>
              <a:off x="3875243" y="3856985"/>
              <a:ext cx="10915" cy="11166"/>
            </a:xfrm>
            <a:custGeom>
              <a:avLst/>
              <a:gdLst>
                <a:gd name="connsiteX0" fmla="*/ 1608 w 10915"/>
                <a:gd name="connsiteY0" fmla="*/ 1101 h 11166"/>
                <a:gd name="connsiteX1" fmla="*/ 9324 w 10915"/>
                <a:gd name="connsiteY1" fmla="*/ 2149 h 11166"/>
                <a:gd name="connsiteX2" fmla="*/ 9324 w 10915"/>
                <a:gd name="connsiteY2" fmla="*/ 9959 h 11166"/>
                <a:gd name="connsiteX3" fmla="*/ 1694 w 10915"/>
                <a:gd name="connsiteY3" fmla="*/ 9112 h 11166"/>
                <a:gd name="connsiteX4" fmla="*/ 1608 w 10915"/>
                <a:gd name="connsiteY4" fmla="*/ 9007 h 11166"/>
                <a:gd name="connsiteX5" fmla="*/ 1608 w 10915"/>
                <a:gd name="connsiteY5" fmla="*/ 1101 h 1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5" h="11166">
                  <a:moveTo>
                    <a:pt x="1608" y="1101"/>
                  </a:moveTo>
                  <a:cubicBezTo>
                    <a:pt x="4028" y="-728"/>
                    <a:pt x="7476" y="-261"/>
                    <a:pt x="9324" y="2149"/>
                  </a:cubicBezTo>
                  <a:cubicBezTo>
                    <a:pt x="11428" y="4330"/>
                    <a:pt x="11428" y="7778"/>
                    <a:pt x="9324" y="9959"/>
                  </a:cubicBezTo>
                  <a:cubicBezTo>
                    <a:pt x="6980" y="11836"/>
                    <a:pt x="3570" y="11455"/>
                    <a:pt x="1694" y="9112"/>
                  </a:cubicBezTo>
                  <a:cubicBezTo>
                    <a:pt x="1665" y="9083"/>
                    <a:pt x="1637" y="9045"/>
                    <a:pt x="1608" y="9007"/>
                  </a:cubicBezTo>
                  <a:cubicBezTo>
                    <a:pt x="-554" y="6816"/>
                    <a:pt x="-554" y="3292"/>
                    <a:pt x="1608" y="1101"/>
                  </a:cubicBezTo>
                  <a:close/>
                </a:path>
              </a:pathLst>
            </a:custGeom>
            <a:solidFill>
              <a:srgbClr val="D58B94"/>
            </a:solidFill>
            <a:ln w="9525" cap="flat">
              <a:noFill/>
              <a:prstDash val="solid"/>
              <a:miter/>
            </a:ln>
          </p:spPr>
          <p:txBody>
            <a:bodyPr rtlCol="0" anchor="ctr"/>
            <a:lstStyle/>
            <a:p>
              <a:endParaRPr lang="en-IN"/>
            </a:p>
          </p:txBody>
        </p:sp>
        <p:sp>
          <p:nvSpPr>
            <p:cNvPr id="3466" name="Freeform: Shape 3465">
              <a:extLst>
                <a:ext uri="{FF2B5EF4-FFF2-40B4-BE49-F238E27FC236}">
                  <a16:creationId xmlns:a16="http://schemas.microsoft.com/office/drawing/2014/main" xmlns="" id="{87BEDC05-E8A5-6E72-4EF9-C10047EE2917}"/>
                </a:ext>
              </a:extLst>
            </p:cNvPr>
            <p:cNvSpPr/>
            <p:nvPr/>
          </p:nvSpPr>
          <p:spPr>
            <a:xfrm>
              <a:off x="3887186" y="3866168"/>
              <a:ext cx="10616" cy="10535"/>
            </a:xfrm>
            <a:custGeom>
              <a:avLst/>
              <a:gdLst>
                <a:gd name="connsiteX0" fmla="*/ 1572 w 10616"/>
                <a:gd name="connsiteY0" fmla="*/ 1157 h 10535"/>
                <a:gd name="connsiteX1" fmla="*/ 9096 w 10616"/>
                <a:gd name="connsiteY1" fmla="*/ 1919 h 10535"/>
                <a:gd name="connsiteX2" fmla="*/ 9096 w 10616"/>
                <a:gd name="connsiteY2" fmla="*/ 9348 h 10535"/>
                <a:gd name="connsiteX3" fmla="*/ 1572 w 10616"/>
                <a:gd name="connsiteY3" fmla="*/ 8586 h 10535"/>
                <a:gd name="connsiteX4" fmla="*/ 1419 w 10616"/>
                <a:gd name="connsiteY4" fmla="*/ 1319 h 10535"/>
                <a:gd name="connsiteX5" fmla="*/ 1572 w 10616"/>
                <a:gd name="connsiteY5" fmla="*/ 1157 h 1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16" h="10535">
                  <a:moveTo>
                    <a:pt x="1572" y="1157"/>
                  </a:moveTo>
                  <a:cubicBezTo>
                    <a:pt x="3876" y="-663"/>
                    <a:pt x="7210" y="-329"/>
                    <a:pt x="9096" y="1919"/>
                  </a:cubicBezTo>
                  <a:cubicBezTo>
                    <a:pt x="11106" y="3986"/>
                    <a:pt x="11106" y="7281"/>
                    <a:pt x="9096" y="9348"/>
                  </a:cubicBezTo>
                  <a:cubicBezTo>
                    <a:pt x="6791" y="11168"/>
                    <a:pt x="3458" y="10834"/>
                    <a:pt x="1572" y="8586"/>
                  </a:cubicBezTo>
                  <a:cubicBezTo>
                    <a:pt x="-477" y="6624"/>
                    <a:pt x="-553" y="3367"/>
                    <a:pt x="1419" y="1319"/>
                  </a:cubicBezTo>
                  <a:cubicBezTo>
                    <a:pt x="1467" y="1261"/>
                    <a:pt x="1514" y="1204"/>
                    <a:pt x="1572" y="1157"/>
                  </a:cubicBezTo>
                  <a:close/>
                </a:path>
              </a:pathLst>
            </a:custGeom>
            <a:solidFill>
              <a:srgbClr val="D58B94"/>
            </a:solidFill>
            <a:ln w="9525" cap="flat">
              <a:noFill/>
              <a:prstDash val="solid"/>
              <a:miter/>
            </a:ln>
          </p:spPr>
          <p:txBody>
            <a:bodyPr rtlCol="0" anchor="ctr"/>
            <a:lstStyle/>
            <a:p>
              <a:endParaRPr lang="en-IN"/>
            </a:p>
          </p:txBody>
        </p:sp>
        <p:sp>
          <p:nvSpPr>
            <p:cNvPr id="3467" name="Freeform: Shape 3466">
              <a:extLst>
                <a:ext uri="{FF2B5EF4-FFF2-40B4-BE49-F238E27FC236}">
                  <a16:creationId xmlns:a16="http://schemas.microsoft.com/office/drawing/2014/main" xmlns="" id="{81BAB8A4-820D-2C92-3F8D-B7953A544AA0}"/>
                </a:ext>
              </a:extLst>
            </p:cNvPr>
            <p:cNvSpPr/>
            <p:nvPr/>
          </p:nvSpPr>
          <p:spPr>
            <a:xfrm>
              <a:off x="3840396" y="3806380"/>
              <a:ext cx="5229" cy="5402"/>
            </a:xfrm>
            <a:custGeom>
              <a:avLst/>
              <a:gdLst>
                <a:gd name="connsiteX0" fmla="*/ 737 w 5229"/>
                <a:gd name="connsiteY0" fmla="*/ 462 h 5402"/>
                <a:gd name="connsiteX1" fmla="*/ 4451 w 5229"/>
                <a:gd name="connsiteY1" fmla="*/ 1128 h 5402"/>
                <a:gd name="connsiteX2" fmla="*/ 4451 w 5229"/>
                <a:gd name="connsiteY2" fmla="*/ 1128 h 5402"/>
                <a:gd name="connsiteX3" fmla="*/ 4451 w 5229"/>
                <a:gd name="connsiteY3" fmla="*/ 4938 h 5402"/>
                <a:gd name="connsiteX4" fmla="*/ 756 w 5229"/>
                <a:gd name="connsiteY4" fmla="*/ 4205 h 5402"/>
                <a:gd name="connsiteX5" fmla="*/ 737 w 5229"/>
                <a:gd name="connsiteY5" fmla="*/ 4176 h 5402"/>
                <a:gd name="connsiteX6" fmla="*/ 737 w 5229"/>
                <a:gd name="connsiteY6" fmla="*/ 462 h 5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29" h="5402">
                  <a:moveTo>
                    <a:pt x="737" y="462"/>
                  </a:moveTo>
                  <a:cubicBezTo>
                    <a:pt x="1946" y="-377"/>
                    <a:pt x="3604" y="-81"/>
                    <a:pt x="4451" y="1128"/>
                  </a:cubicBezTo>
                  <a:cubicBezTo>
                    <a:pt x="4451" y="1128"/>
                    <a:pt x="4451" y="1128"/>
                    <a:pt x="4451" y="1128"/>
                  </a:cubicBezTo>
                  <a:cubicBezTo>
                    <a:pt x="5471" y="2195"/>
                    <a:pt x="5471" y="3872"/>
                    <a:pt x="4451" y="4938"/>
                  </a:cubicBezTo>
                  <a:cubicBezTo>
                    <a:pt x="3223" y="5758"/>
                    <a:pt x="1575" y="5424"/>
                    <a:pt x="756" y="4205"/>
                  </a:cubicBezTo>
                  <a:cubicBezTo>
                    <a:pt x="746" y="4195"/>
                    <a:pt x="746" y="4186"/>
                    <a:pt x="737" y="4176"/>
                  </a:cubicBezTo>
                  <a:cubicBezTo>
                    <a:pt x="-263" y="3138"/>
                    <a:pt x="-263" y="1500"/>
                    <a:pt x="737" y="462"/>
                  </a:cubicBezTo>
                  <a:close/>
                </a:path>
              </a:pathLst>
            </a:custGeom>
            <a:solidFill>
              <a:srgbClr val="D58B94"/>
            </a:solidFill>
            <a:ln w="9525" cap="flat">
              <a:noFill/>
              <a:prstDash val="solid"/>
              <a:miter/>
            </a:ln>
          </p:spPr>
          <p:txBody>
            <a:bodyPr rtlCol="0" anchor="ctr"/>
            <a:lstStyle/>
            <a:p>
              <a:endParaRPr lang="en-IN"/>
            </a:p>
          </p:txBody>
        </p:sp>
        <p:sp>
          <p:nvSpPr>
            <p:cNvPr id="3468" name="Freeform: Shape 3467">
              <a:extLst>
                <a:ext uri="{FF2B5EF4-FFF2-40B4-BE49-F238E27FC236}">
                  <a16:creationId xmlns:a16="http://schemas.microsoft.com/office/drawing/2014/main" xmlns="" id="{8D474C27-C6DF-D100-8E09-E8AAA4FD6ACB}"/>
                </a:ext>
              </a:extLst>
            </p:cNvPr>
            <p:cNvSpPr/>
            <p:nvPr/>
          </p:nvSpPr>
          <p:spPr>
            <a:xfrm>
              <a:off x="3852572" y="3799196"/>
              <a:ext cx="14490" cy="14912"/>
            </a:xfrm>
            <a:custGeom>
              <a:avLst/>
              <a:gdLst>
                <a:gd name="connsiteX0" fmla="*/ 2087 w 14490"/>
                <a:gd name="connsiteY0" fmla="*/ 1359 h 14912"/>
                <a:gd name="connsiteX1" fmla="*/ 12564 w 14490"/>
                <a:gd name="connsiteY1" fmla="*/ 3168 h 14912"/>
                <a:gd name="connsiteX2" fmla="*/ 12088 w 14490"/>
                <a:gd name="connsiteY2" fmla="*/ 13836 h 14912"/>
                <a:gd name="connsiteX3" fmla="*/ 1048 w 14490"/>
                <a:gd name="connsiteY3" fmla="*/ 10807 h 14912"/>
                <a:gd name="connsiteX4" fmla="*/ 2087 w 14490"/>
                <a:gd name="connsiteY4" fmla="*/ 1359 h 14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0" h="14912">
                  <a:moveTo>
                    <a:pt x="2087" y="1359"/>
                  </a:moveTo>
                  <a:cubicBezTo>
                    <a:pt x="5477" y="-1032"/>
                    <a:pt x="10173" y="-222"/>
                    <a:pt x="12564" y="3168"/>
                  </a:cubicBezTo>
                  <a:cubicBezTo>
                    <a:pt x="15288" y="6273"/>
                    <a:pt x="15079" y="10979"/>
                    <a:pt x="12088" y="13836"/>
                  </a:cubicBezTo>
                  <a:cubicBezTo>
                    <a:pt x="8202" y="16046"/>
                    <a:pt x="3258" y="14694"/>
                    <a:pt x="1048" y="10807"/>
                  </a:cubicBezTo>
                  <a:cubicBezTo>
                    <a:pt x="-685" y="7769"/>
                    <a:pt x="-266" y="3949"/>
                    <a:pt x="2087" y="1359"/>
                  </a:cubicBezTo>
                  <a:close/>
                </a:path>
              </a:pathLst>
            </a:custGeom>
            <a:solidFill>
              <a:srgbClr val="D58B94"/>
            </a:solidFill>
            <a:ln w="9525" cap="flat">
              <a:noFill/>
              <a:prstDash val="solid"/>
              <a:miter/>
            </a:ln>
          </p:spPr>
          <p:txBody>
            <a:bodyPr rtlCol="0" anchor="ctr"/>
            <a:lstStyle/>
            <a:p>
              <a:endParaRPr lang="en-IN"/>
            </a:p>
          </p:txBody>
        </p:sp>
        <p:sp>
          <p:nvSpPr>
            <p:cNvPr id="3469" name="Freeform: Shape 3468">
              <a:extLst>
                <a:ext uri="{FF2B5EF4-FFF2-40B4-BE49-F238E27FC236}">
                  <a16:creationId xmlns:a16="http://schemas.microsoft.com/office/drawing/2014/main" xmlns="" id="{AFBBA649-35C7-53ED-7F6F-A43E41150CD1}"/>
                </a:ext>
              </a:extLst>
            </p:cNvPr>
            <p:cNvSpPr/>
            <p:nvPr/>
          </p:nvSpPr>
          <p:spPr>
            <a:xfrm>
              <a:off x="3858391" y="3816840"/>
              <a:ext cx="23720" cy="23429"/>
            </a:xfrm>
            <a:custGeom>
              <a:avLst/>
              <a:gdLst>
                <a:gd name="connsiteX0" fmla="*/ 3506 w 23720"/>
                <a:gd name="connsiteY0" fmla="*/ 3622 h 23429"/>
                <a:gd name="connsiteX1" fmla="*/ 20070 w 23720"/>
                <a:gd name="connsiteY1" fmla="*/ 3213 h 23429"/>
                <a:gd name="connsiteX2" fmla="*/ 20480 w 23720"/>
                <a:gd name="connsiteY2" fmla="*/ 19777 h 23429"/>
                <a:gd name="connsiteX3" fmla="*/ 3916 w 23720"/>
                <a:gd name="connsiteY3" fmla="*/ 20186 h 23429"/>
                <a:gd name="connsiteX4" fmla="*/ 3030 w 23720"/>
                <a:gd name="connsiteY4" fmla="*/ 19243 h 23429"/>
                <a:gd name="connsiteX5" fmla="*/ 3363 w 23720"/>
                <a:gd name="connsiteY5" fmla="*/ 3756 h 23429"/>
                <a:gd name="connsiteX6" fmla="*/ 3506 w 23720"/>
                <a:gd name="connsiteY6" fmla="*/ 3622 h 2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20" h="23429">
                  <a:moveTo>
                    <a:pt x="3506" y="3622"/>
                  </a:moveTo>
                  <a:cubicBezTo>
                    <a:pt x="7964" y="-1064"/>
                    <a:pt x="15384" y="-1245"/>
                    <a:pt x="20070" y="3213"/>
                  </a:cubicBezTo>
                  <a:cubicBezTo>
                    <a:pt x="24756" y="7671"/>
                    <a:pt x="24938" y="15090"/>
                    <a:pt x="20480" y="19777"/>
                  </a:cubicBezTo>
                  <a:cubicBezTo>
                    <a:pt x="16022" y="24463"/>
                    <a:pt x="8602" y="24644"/>
                    <a:pt x="3916" y="20186"/>
                  </a:cubicBezTo>
                  <a:cubicBezTo>
                    <a:pt x="3601" y="19891"/>
                    <a:pt x="3306" y="19577"/>
                    <a:pt x="3030" y="19243"/>
                  </a:cubicBezTo>
                  <a:cubicBezTo>
                    <a:pt x="-1152" y="14871"/>
                    <a:pt x="-1009" y="7937"/>
                    <a:pt x="3363" y="3756"/>
                  </a:cubicBezTo>
                  <a:cubicBezTo>
                    <a:pt x="3411" y="3708"/>
                    <a:pt x="3459" y="3670"/>
                    <a:pt x="3506" y="3622"/>
                  </a:cubicBezTo>
                  <a:close/>
                </a:path>
              </a:pathLst>
            </a:custGeom>
            <a:solidFill>
              <a:srgbClr val="D58B94"/>
            </a:solidFill>
            <a:ln w="9525" cap="flat">
              <a:noFill/>
              <a:prstDash val="solid"/>
              <a:miter/>
            </a:ln>
          </p:spPr>
          <p:txBody>
            <a:bodyPr rtlCol="0" anchor="ctr"/>
            <a:lstStyle/>
            <a:p>
              <a:endParaRPr lang="en-IN"/>
            </a:p>
          </p:txBody>
        </p:sp>
        <p:sp>
          <p:nvSpPr>
            <p:cNvPr id="3470" name="Freeform: Shape 3469">
              <a:extLst>
                <a:ext uri="{FF2B5EF4-FFF2-40B4-BE49-F238E27FC236}">
                  <a16:creationId xmlns:a16="http://schemas.microsoft.com/office/drawing/2014/main" xmlns="" id="{727B362F-C01C-7C35-0D5C-65A1B97661F4}"/>
                </a:ext>
              </a:extLst>
            </p:cNvPr>
            <p:cNvSpPr/>
            <p:nvPr/>
          </p:nvSpPr>
          <p:spPr>
            <a:xfrm>
              <a:off x="3877101" y="3839853"/>
              <a:ext cx="12006" cy="12207"/>
            </a:xfrm>
            <a:custGeom>
              <a:avLst/>
              <a:gdLst>
                <a:gd name="connsiteX0" fmla="*/ 1751 w 12006"/>
                <a:gd name="connsiteY0" fmla="*/ 1279 h 12207"/>
                <a:gd name="connsiteX1" fmla="*/ 10181 w 12006"/>
                <a:gd name="connsiteY1" fmla="*/ 2260 h 12207"/>
                <a:gd name="connsiteX2" fmla="*/ 10228 w 12006"/>
                <a:gd name="connsiteY2" fmla="*/ 2326 h 12207"/>
                <a:gd name="connsiteX3" fmla="*/ 10228 w 12006"/>
                <a:gd name="connsiteY3" fmla="*/ 10899 h 12207"/>
                <a:gd name="connsiteX4" fmla="*/ 1799 w 12006"/>
                <a:gd name="connsiteY4" fmla="*/ 9918 h 12207"/>
                <a:gd name="connsiteX5" fmla="*/ 1751 w 12006"/>
                <a:gd name="connsiteY5" fmla="*/ 9851 h 12207"/>
                <a:gd name="connsiteX6" fmla="*/ 1751 w 12006"/>
                <a:gd name="connsiteY6" fmla="*/ 1279 h 12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6" h="12207">
                  <a:moveTo>
                    <a:pt x="1751" y="1279"/>
                  </a:moveTo>
                  <a:cubicBezTo>
                    <a:pt x="4351" y="-779"/>
                    <a:pt x="8123" y="-331"/>
                    <a:pt x="10181" y="2260"/>
                  </a:cubicBezTo>
                  <a:cubicBezTo>
                    <a:pt x="10200" y="2288"/>
                    <a:pt x="10209" y="2307"/>
                    <a:pt x="10228" y="2326"/>
                  </a:cubicBezTo>
                  <a:cubicBezTo>
                    <a:pt x="12581" y="4698"/>
                    <a:pt x="12581" y="8527"/>
                    <a:pt x="10228" y="10899"/>
                  </a:cubicBezTo>
                  <a:cubicBezTo>
                    <a:pt x="7628" y="12956"/>
                    <a:pt x="3856" y="12508"/>
                    <a:pt x="1799" y="9918"/>
                  </a:cubicBezTo>
                  <a:cubicBezTo>
                    <a:pt x="1780" y="9889"/>
                    <a:pt x="1770" y="9870"/>
                    <a:pt x="1751" y="9851"/>
                  </a:cubicBezTo>
                  <a:cubicBezTo>
                    <a:pt x="-602" y="7479"/>
                    <a:pt x="-602" y="3650"/>
                    <a:pt x="1751" y="1279"/>
                  </a:cubicBezTo>
                  <a:close/>
                </a:path>
              </a:pathLst>
            </a:custGeom>
            <a:solidFill>
              <a:srgbClr val="D58B94"/>
            </a:solidFill>
            <a:ln w="9525" cap="flat">
              <a:noFill/>
              <a:prstDash val="solid"/>
              <a:miter/>
            </a:ln>
          </p:spPr>
          <p:txBody>
            <a:bodyPr rtlCol="0" anchor="ctr"/>
            <a:lstStyle/>
            <a:p>
              <a:endParaRPr lang="en-IN"/>
            </a:p>
          </p:txBody>
        </p:sp>
        <p:sp>
          <p:nvSpPr>
            <p:cNvPr id="3471" name="Freeform: Shape 3470">
              <a:extLst>
                <a:ext uri="{FF2B5EF4-FFF2-40B4-BE49-F238E27FC236}">
                  <a16:creationId xmlns:a16="http://schemas.microsoft.com/office/drawing/2014/main" xmlns="" id="{7733BA27-A4A0-69F0-E49A-0DB5EE6BD09B}"/>
                </a:ext>
              </a:extLst>
            </p:cNvPr>
            <p:cNvSpPr/>
            <p:nvPr/>
          </p:nvSpPr>
          <p:spPr>
            <a:xfrm>
              <a:off x="3893077" y="3850521"/>
              <a:ext cx="9250" cy="9456"/>
            </a:xfrm>
            <a:custGeom>
              <a:avLst/>
              <a:gdLst>
                <a:gd name="connsiteX0" fmla="*/ 1396 w 9250"/>
                <a:gd name="connsiteY0" fmla="*/ 993 h 9456"/>
                <a:gd name="connsiteX1" fmla="*/ 7825 w 9250"/>
                <a:gd name="connsiteY1" fmla="*/ 1688 h 9456"/>
                <a:gd name="connsiteX2" fmla="*/ 7873 w 9250"/>
                <a:gd name="connsiteY2" fmla="*/ 1755 h 9456"/>
                <a:gd name="connsiteX3" fmla="*/ 7873 w 9250"/>
                <a:gd name="connsiteY3" fmla="*/ 8422 h 9456"/>
                <a:gd name="connsiteX4" fmla="*/ 1310 w 9250"/>
                <a:gd name="connsiteY4" fmla="*/ 7679 h 9456"/>
                <a:gd name="connsiteX5" fmla="*/ 1301 w 9250"/>
                <a:gd name="connsiteY5" fmla="*/ 7660 h 9456"/>
                <a:gd name="connsiteX6" fmla="*/ 1396 w 9250"/>
                <a:gd name="connsiteY6" fmla="*/ 993 h 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50" h="9456">
                  <a:moveTo>
                    <a:pt x="1396" y="993"/>
                  </a:moveTo>
                  <a:cubicBezTo>
                    <a:pt x="3367" y="-588"/>
                    <a:pt x="6244" y="-274"/>
                    <a:pt x="7825" y="1688"/>
                  </a:cubicBezTo>
                  <a:cubicBezTo>
                    <a:pt x="7844" y="1717"/>
                    <a:pt x="7854" y="1736"/>
                    <a:pt x="7873" y="1755"/>
                  </a:cubicBezTo>
                  <a:cubicBezTo>
                    <a:pt x="9692" y="3603"/>
                    <a:pt x="9692" y="6575"/>
                    <a:pt x="7873" y="8422"/>
                  </a:cubicBezTo>
                  <a:cubicBezTo>
                    <a:pt x="5853" y="10032"/>
                    <a:pt x="2920" y="9699"/>
                    <a:pt x="1310" y="7679"/>
                  </a:cubicBezTo>
                  <a:cubicBezTo>
                    <a:pt x="1310" y="7670"/>
                    <a:pt x="1301" y="7670"/>
                    <a:pt x="1301" y="7660"/>
                  </a:cubicBezTo>
                  <a:cubicBezTo>
                    <a:pt x="-490" y="5784"/>
                    <a:pt x="-443" y="2822"/>
                    <a:pt x="1396" y="993"/>
                  </a:cubicBezTo>
                  <a:close/>
                </a:path>
              </a:pathLst>
            </a:custGeom>
            <a:solidFill>
              <a:srgbClr val="D58B94"/>
            </a:solidFill>
            <a:ln w="9525" cap="flat">
              <a:noFill/>
              <a:prstDash val="solid"/>
              <a:miter/>
            </a:ln>
          </p:spPr>
          <p:txBody>
            <a:bodyPr rtlCol="0" anchor="ctr"/>
            <a:lstStyle/>
            <a:p>
              <a:endParaRPr lang="en-IN"/>
            </a:p>
          </p:txBody>
        </p:sp>
        <p:sp>
          <p:nvSpPr>
            <p:cNvPr id="3472" name="Freeform: Shape 3471">
              <a:extLst>
                <a:ext uri="{FF2B5EF4-FFF2-40B4-BE49-F238E27FC236}">
                  <a16:creationId xmlns:a16="http://schemas.microsoft.com/office/drawing/2014/main" xmlns="" id="{74DF948F-A5CB-7F08-373E-091AE6D17AD0}"/>
                </a:ext>
              </a:extLst>
            </p:cNvPr>
            <p:cNvSpPr/>
            <p:nvPr/>
          </p:nvSpPr>
          <p:spPr>
            <a:xfrm>
              <a:off x="3909174" y="3850859"/>
              <a:ext cx="7536" cy="7338"/>
            </a:xfrm>
            <a:custGeom>
              <a:avLst/>
              <a:gdLst>
                <a:gd name="connsiteX0" fmla="*/ 1110 w 7536"/>
                <a:gd name="connsiteY0" fmla="*/ 1035 h 7338"/>
                <a:gd name="connsiteX1" fmla="*/ 6444 w 7536"/>
                <a:gd name="connsiteY1" fmla="*/ 1035 h 7338"/>
                <a:gd name="connsiteX2" fmla="*/ 6444 w 7536"/>
                <a:gd name="connsiteY2" fmla="*/ 6274 h 7338"/>
                <a:gd name="connsiteX3" fmla="*/ 1110 w 7536"/>
                <a:gd name="connsiteY3" fmla="*/ 6274 h 7338"/>
                <a:gd name="connsiteX4" fmla="*/ 987 w 7536"/>
                <a:gd name="connsiteY4" fmla="*/ 1159 h 7338"/>
                <a:gd name="connsiteX5" fmla="*/ 1110 w 7536"/>
                <a:gd name="connsiteY5" fmla="*/ 1035 h 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6" h="7338">
                  <a:moveTo>
                    <a:pt x="1110" y="1035"/>
                  </a:moveTo>
                  <a:cubicBezTo>
                    <a:pt x="2616" y="-365"/>
                    <a:pt x="4940" y="-365"/>
                    <a:pt x="6444" y="1035"/>
                  </a:cubicBezTo>
                  <a:cubicBezTo>
                    <a:pt x="7883" y="2483"/>
                    <a:pt x="7883" y="4826"/>
                    <a:pt x="6444" y="6274"/>
                  </a:cubicBezTo>
                  <a:cubicBezTo>
                    <a:pt x="4940" y="7674"/>
                    <a:pt x="2616" y="7674"/>
                    <a:pt x="1110" y="6274"/>
                  </a:cubicBezTo>
                  <a:cubicBezTo>
                    <a:pt x="-337" y="4893"/>
                    <a:pt x="-394" y="2607"/>
                    <a:pt x="987" y="1159"/>
                  </a:cubicBezTo>
                  <a:cubicBezTo>
                    <a:pt x="1025" y="1111"/>
                    <a:pt x="1072" y="1073"/>
                    <a:pt x="1110" y="1035"/>
                  </a:cubicBezTo>
                  <a:close/>
                </a:path>
              </a:pathLst>
            </a:custGeom>
            <a:solidFill>
              <a:srgbClr val="D58B94"/>
            </a:solidFill>
            <a:ln w="9525" cap="flat">
              <a:noFill/>
              <a:prstDash val="solid"/>
              <a:miter/>
            </a:ln>
          </p:spPr>
          <p:txBody>
            <a:bodyPr rtlCol="0" anchor="ctr"/>
            <a:lstStyle/>
            <a:p>
              <a:endParaRPr lang="en-IN"/>
            </a:p>
          </p:txBody>
        </p:sp>
        <p:sp>
          <p:nvSpPr>
            <p:cNvPr id="3473" name="Freeform: Shape 3472">
              <a:extLst>
                <a:ext uri="{FF2B5EF4-FFF2-40B4-BE49-F238E27FC236}">
                  <a16:creationId xmlns:a16="http://schemas.microsoft.com/office/drawing/2014/main" xmlns="" id="{3F2927A8-14D1-32EF-4F6D-C2E8929181F0}"/>
                </a:ext>
              </a:extLst>
            </p:cNvPr>
            <p:cNvSpPr/>
            <p:nvPr/>
          </p:nvSpPr>
          <p:spPr>
            <a:xfrm>
              <a:off x="3899151" y="3839582"/>
              <a:ext cx="9434" cy="9701"/>
            </a:xfrm>
            <a:custGeom>
              <a:avLst/>
              <a:gdLst>
                <a:gd name="connsiteX0" fmla="*/ 4751 w 9434"/>
                <a:gd name="connsiteY0" fmla="*/ 26 h 9701"/>
                <a:gd name="connsiteX1" fmla="*/ 9419 w 9434"/>
                <a:gd name="connsiteY1" fmla="*/ 5360 h 9701"/>
                <a:gd name="connsiteX2" fmla="*/ 5361 w 9434"/>
                <a:gd name="connsiteY2" fmla="*/ 9684 h 9701"/>
                <a:gd name="connsiteX3" fmla="*/ 4656 w 9434"/>
                <a:gd name="connsiteY3" fmla="*/ 9646 h 9701"/>
                <a:gd name="connsiteX4" fmla="*/ -11 w 9434"/>
                <a:gd name="connsiteY4" fmla="*/ 4312 h 9701"/>
                <a:gd name="connsiteX5" fmla="*/ 4047 w 9434"/>
                <a:gd name="connsiteY5" fmla="*/ -13 h 9701"/>
                <a:gd name="connsiteX6" fmla="*/ 4751 w 9434"/>
                <a:gd name="connsiteY6" fmla="*/ 26 h 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34" h="9701">
                  <a:moveTo>
                    <a:pt x="4751" y="26"/>
                  </a:moveTo>
                  <a:cubicBezTo>
                    <a:pt x="7390" y="435"/>
                    <a:pt x="9361" y="2683"/>
                    <a:pt x="9419" y="5360"/>
                  </a:cubicBezTo>
                  <a:cubicBezTo>
                    <a:pt x="9495" y="7674"/>
                    <a:pt x="7675" y="9607"/>
                    <a:pt x="5361" y="9684"/>
                  </a:cubicBezTo>
                  <a:cubicBezTo>
                    <a:pt x="5132" y="9693"/>
                    <a:pt x="4894" y="9674"/>
                    <a:pt x="4656" y="9646"/>
                  </a:cubicBezTo>
                  <a:cubicBezTo>
                    <a:pt x="1999" y="9265"/>
                    <a:pt x="8" y="6998"/>
                    <a:pt x="-11" y="4312"/>
                  </a:cubicBezTo>
                  <a:cubicBezTo>
                    <a:pt x="-87" y="1997"/>
                    <a:pt x="1732" y="64"/>
                    <a:pt x="4047" y="-13"/>
                  </a:cubicBezTo>
                  <a:cubicBezTo>
                    <a:pt x="4275" y="-22"/>
                    <a:pt x="4513" y="-3"/>
                    <a:pt x="4751" y="26"/>
                  </a:cubicBezTo>
                  <a:close/>
                </a:path>
              </a:pathLst>
            </a:custGeom>
            <a:solidFill>
              <a:srgbClr val="D58B94"/>
            </a:solidFill>
            <a:ln w="9525" cap="flat">
              <a:noFill/>
              <a:prstDash val="solid"/>
              <a:miter/>
            </a:ln>
          </p:spPr>
          <p:txBody>
            <a:bodyPr rtlCol="0" anchor="ctr"/>
            <a:lstStyle/>
            <a:p>
              <a:endParaRPr lang="en-IN"/>
            </a:p>
          </p:txBody>
        </p:sp>
        <p:sp>
          <p:nvSpPr>
            <p:cNvPr id="3474" name="Freeform: Shape 3473">
              <a:extLst>
                <a:ext uri="{FF2B5EF4-FFF2-40B4-BE49-F238E27FC236}">
                  <a16:creationId xmlns:a16="http://schemas.microsoft.com/office/drawing/2014/main" xmlns="" id="{C764B837-E687-E233-7203-968F7E34C973}"/>
                </a:ext>
              </a:extLst>
            </p:cNvPr>
            <p:cNvSpPr/>
            <p:nvPr/>
          </p:nvSpPr>
          <p:spPr>
            <a:xfrm>
              <a:off x="3880897" y="3807571"/>
              <a:ext cx="12345" cy="12191"/>
            </a:xfrm>
            <a:custGeom>
              <a:avLst/>
              <a:gdLst>
                <a:gd name="connsiteX0" fmla="*/ 1765 w 12345"/>
                <a:gd name="connsiteY0" fmla="*/ 1937 h 12191"/>
                <a:gd name="connsiteX1" fmla="*/ 10375 w 12345"/>
                <a:gd name="connsiteY1" fmla="*/ 1613 h 12191"/>
                <a:gd name="connsiteX2" fmla="*/ 10709 w 12345"/>
                <a:gd name="connsiteY2" fmla="*/ 10224 h 12191"/>
                <a:gd name="connsiteX3" fmla="*/ 2089 w 12345"/>
                <a:gd name="connsiteY3" fmla="*/ 10548 h 12191"/>
                <a:gd name="connsiteX4" fmla="*/ 1765 w 12345"/>
                <a:gd name="connsiteY4" fmla="*/ 10224 h 12191"/>
                <a:gd name="connsiteX5" fmla="*/ 1555 w 12345"/>
                <a:gd name="connsiteY5" fmla="*/ 2147 h 12191"/>
                <a:gd name="connsiteX6" fmla="*/ 1765 w 12345"/>
                <a:gd name="connsiteY6" fmla="*/ 1937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45" h="12191">
                  <a:moveTo>
                    <a:pt x="1765" y="1937"/>
                  </a:moveTo>
                  <a:cubicBezTo>
                    <a:pt x="4051" y="-530"/>
                    <a:pt x="7908" y="-682"/>
                    <a:pt x="10375" y="1613"/>
                  </a:cubicBezTo>
                  <a:cubicBezTo>
                    <a:pt x="12852" y="3899"/>
                    <a:pt x="12995" y="7757"/>
                    <a:pt x="10709" y="10224"/>
                  </a:cubicBezTo>
                  <a:cubicBezTo>
                    <a:pt x="8423" y="12691"/>
                    <a:pt x="4565" y="12843"/>
                    <a:pt x="2089" y="10548"/>
                  </a:cubicBezTo>
                  <a:cubicBezTo>
                    <a:pt x="1984" y="10443"/>
                    <a:pt x="1870" y="10338"/>
                    <a:pt x="1765" y="10224"/>
                  </a:cubicBezTo>
                  <a:cubicBezTo>
                    <a:pt x="-521" y="8052"/>
                    <a:pt x="-616" y="4433"/>
                    <a:pt x="1555" y="2147"/>
                  </a:cubicBezTo>
                  <a:cubicBezTo>
                    <a:pt x="1622" y="2071"/>
                    <a:pt x="1698" y="2004"/>
                    <a:pt x="1765" y="1937"/>
                  </a:cubicBezTo>
                  <a:close/>
                </a:path>
              </a:pathLst>
            </a:custGeom>
            <a:solidFill>
              <a:srgbClr val="D58B94"/>
            </a:solidFill>
            <a:ln w="9525" cap="flat">
              <a:noFill/>
              <a:prstDash val="solid"/>
              <a:miter/>
            </a:ln>
          </p:spPr>
          <p:txBody>
            <a:bodyPr rtlCol="0" anchor="ctr"/>
            <a:lstStyle/>
            <a:p>
              <a:endParaRPr lang="en-IN"/>
            </a:p>
          </p:txBody>
        </p:sp>
        <p:sp>
          <p:nvSpPr>
            <p:cNvPr id="3475" name="Freeform: Shape 3474">
              <a:extLst>
                <a:ext uri="{FF2B5EF4-FFF2-40B4-BE49-F238E27FC236}">
                  <a16:creationId xmlns:a16="http://schemas.microsoft.com/office/drawing/2014/main" xmlns="" id="{38B171D5-43E3-2971-B070-441FCD2C1471}"/>
                </a:ext>
              </a:extLst>
            </p:cNvPr>
            <p:cNvSpPr/>
            <p:nvPr/>
          </p:nvSpPr>
          <p:spPr>
            <a:xfrm>
              <a:off x="3889918" y="3821689"/>
              <a:ext cx="15042" cy="15578"/>
            </a:xfrm>
            <a:custGeom>
              <a:avLst/>
              <a:gdLst>
                <a:gd name="connsiteX0" fmla="*/ 1507 w 15042"/>
                <a:gd name="connsiteY0" fmla="*/ 869 h 15578"/>
                <a:gd name="connsiteX1" fmla="*/ 14147 w 15042"/>
                <a:gd name="connsiteY1" fmla="*/ 5517 h 15578"/>
                <a:gd name="connsiteX2" fmla="*/ 13509 w 15042"/>
                <a:gd name="connsiteY2" fmla="*/ 14680 h 15578"/>
                <a:gd name="connsiteX3" fmla="*/ 869 w 15042"/>
                <a:gd name="connsiteY3" fmla="*/ 10032 h 15578"/>
                <a:gd name="connsiteX4" fmla="*/ 1507 w 15042"/>
                <a:gd name="connsiteY4" fmla="*/ 869 h 15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2" h="15578">
                  <a:moveTo>
                    <a:pt x="1507" y="869"/>
                  </a:moveTo>
                  <a:cubicBezTo>
                    <a:pt x="6279" y="-1341"/>
                    <a:pt x="11947" y="735"/>
                    <a:pt x="14147" y="5517"/>
                  </a:cubicBezTo>
                  <a:cubicBezTo>
                    <a:pt x="15518" y="8479"/>
                    <a:pt x="15280" y="11937"/>
                    <a:pt x="13509" y="14680"/>
                  </a:cubicBezTo>
                  <a:cubicBezTo>
                    <a:pt x="8737" y="16890"/>
                    <a:pt x="3069" y="14813"/>
                    <a:pt x="869" y="10032"/>
                  </a:cubicBezTo>
                  <a:cubicBezTo>
                    <a:pt x="-502" y="7069"/>
                    <a:pt x="-264" y="3612"/>
                    <a:pt x="1507" y="869"/>
                  </a:cubicBezTo>
                  <a:close/>
                </a:path>
              </a:pathLst>
            </a:custGeom>
            <a:solidFill>
              <a:srgbClr val="D58B94"/>
            </a:solidFill>
            <a:ln w="9525" cap="flat">
              <a:noFill/>
              <a:prstDash val="solid"/>
              <a:miter/>
            </a:ln>
          </p:spPr>
          <p:txBody>
            <a:bodyPr rtlCol="0" anchor="ctr"/>
            <a:lstStyle/>
            <a:p>
              <a:endParaRPr lang="en-IN"/>
            </a:p>
          </p:txBody>
        </p:sp>
        <p:sp>
          <p:nvSpPr>
            <p:cNvPr id="3476" name="Freeform: Shape 3475">
              <a:extLst>
                <a:ext uri="{FF2B5EF4-FFF2-40B4-BE49-F238E27FC236}">
                  <a16:creationId xmlns:a16="http://schemas.microsoft.com/office/drawing/2014/main" xmlns="" id="{E877AAC6-B166-1D04-8854-37440675757C}"/>
                </a:ext>
              </a:extLst>
            </p:cNvPr>
            <p:cNvSpPr/>
            <p:nvPr/>
          </p:nvSpPr>
          <p:spPr>
            <a:xfrm>
              <a:off x="3872050" y="3799761"/>
              <a:ext cx="8262" cy="8189"/>
            </a:xfrm>
            <a:custGeom>
              <a:avLst/>
              <a:gdLst>
                <a:gd name="connsiteX0" fmla="*/ 1087 w 8262"/>
                <a:gd name="connsiteY0" fmla="*/ 1365 h 8189"/>
                <a:gd name="connsiteX1" fmla="*/ 6868 w 8262"/>
                <a:gd name="connsiteY1" fmla="*/ 1013 h 8189"/>
                <a:gd name="connsiteX2" fmla="*/ 7221 w 8262"/>
                <a:gd name="connsiteY2" fmla="*/ 6795 h 8189"/>
                <a:gd name="connsiteX3" fmla="*/ 1439 w 8262"/>
                <a:gd name="connsiteY3" fmla="*/ 7147 h 8189"/>
                <a:gd name="connsiteX4" fmla="*/ 1087 w 8262"/>
                <a:gd name="connsiteY4" fmla="*/ 6795 h 8189"/>
                <a:gd name="connsiteX5" fmla="*/ 1087 w 8262"/>
                <a:gd name="connsiteY5" fmla="*/ 1365 h 8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2" h="8189">
                  <a:moveTo>
                    <a:pt x="1087" y="1365"/>
                  </a:moveTo>
                  <a:cubicBezTo>
                    <a:pt x="2582" y="-330"/>
                    <a:pt x="5173" y="-483"/>
                    <a:pt x="6868" y="1013"/>
                  </a:cubicBezTo>
                  <a:cubicBezTo>
                    <a:pt x="8564" y="2508"/>
                    <a:pt x="8716" y="5099"/>
                    <a:pt x="7221" y="6795"/>
                  </a:cubicBezTo>
                  <a:cubicBezTo>
                    <a:pt x="5725" y="8490"/>
                    <a:pt x="3135" y="8642"/>
                    <a:pt x="1439" y="7147"/>
                  </a:cubicBezTo>
                  <a:cubicBezTo>
                    <a:pt x="1315" y="7033"/>
                    <a:pt x="1201" y="6918"/>
                    <a:pt x="1087" y="6795"/>
                  </a:cubicBezTo>
                  <a:cubicBezTo>
                    <a:pt x="-380" y="5280"/>
                    <a:pt x="-380" y="2880"/>
                    <a:pt x="1087" y="1365"/>
                  </a:cubicBezTo>
                  <a:close/>
                </a:path>
              </a:pathLst>
            </a:custGeom>
            <a:solidFill>
              <a:srgbClr val="D58B94"/>
            </a:solidFill>
            <a:ln w="9525" cap="flat">
              <a:noFill/>
              <a:prstDash val="solid"/>
              <a:miter/>
            </a:ln>
          </p:spPr>
          <p:txBody>
            <a:bodyPr rtlCol="0" anchor="ctr"/>
            <a:lstStyle/>
            <a:p>
              <a:endParaRPr lang="en-IN"/>
            </a:p>
          </p:txBody>
        </p:sp>
        <p:sp>
          <p:nvSpPr>
            <p:cNvPr id="3477" name="Freeform: Shape 3476">
              <a:extLst>
                <a:ext uri="{FF2B5EF4-FFF2-40B4-BE49-F238E27FC236}">
                  <a16:creationId xmlns:a16="http://schemas.microsoft.com/office/drawing/2014/main" xmlns="" id="{2E22F56B-ACCA-E384-A0BB-7C9203F92C8A}"/>
                </a:ext>
              </a:extLst>
            </p:cNvPr>
            <p:cNvSpPr/>
            <p:nvPr/>
          </p:nvSpPr>
          <p:spPr>
            <a:xfrm>
              <a:off x="3884664" y="3794509"/>
              <a:ext cx="6546" cy="6767"/>
            </a:xfrm>
            <a:custGeom>
              <a:avLst/>
              <a:gdLst>
                <a:gd name="connsiteX0" fmla="*/ 951 w 6546"/>
                <a:gd name="connsiteY0" fmla="*/ 616 h 6767"/>
                <a:gd name="connsiteX1" fmla="*/ 5609 w 6546"/>
                <a:gd name="connsiteY1" fmla="*/ 1359 h 6767"/>
                <a:gd name="connsiteX2" fmla="*/ 5618 w 6546"/>
                <a:gd name="connsiteY2" fmla="*/ 1378 h 6767"/>
                <a:gd name="connsiteX3" fmla="*/ 5618 w 6546"/>
                <a:gd name="connsiteY3" fmla="*/ 6046 h 6767"/>
                <a:gd name="connsiteX4" fmla="*/ 1065 w 6546"/>
                <a:gd name="connsiteY4" fmla="*/ 5531 h 6767"/>
                <a:gd name="connsiteX5" fmla="*/ 951 w 6546"/>
                <a:gd name="connsiteY5" fmla="*/ 5379 h 6767"/>
                <a:gd name="connsiteX6" fmla="*/ 951 w 6546"/>
                <a:gd name="connsiteY6" fmla="*/ 616 h 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6" h="6767">
                  <a:moveTo>
                    <a:pt x="951" y="616"/>
                  </a:moveTo>
                  <a:cubicBezTo>
                    <a:pt x="2447" y="-460"/>
                    <a:pt x="4523" y="-127"/>
                    <a:pt x="5609" y="1359"/>
                  </a:cubicBezTo>
                  <a:cubicBezTo>
                    <a:pt x="5609" y="1369"/>
                    <a:pt x="5618" y="1369"/>
                    <a:pt x="5618" y="1378"/>
                  </a:cubicBezTo>
                  <a:cubicBezTo>
                    <a:pt x="6838" y="2693"/>
                    <a:pt x="6838" y="4731"/>
                    <a:pt x="5618" y="6046"/>
                  </a:cubicBezTo>
                  <a:cubicBezTo>
                    <a:pt x="4218" y="7160"/>
                    <a:pt x="2180" y="6932"/>
                    <a:pt x="1065" y="5531"/>
                  </a:cubicBezTo>
                  <a:cubicBezTo>
                    <a:pt x="1027" y="5484"/>
                    <a:pt x="989" y="5426"/>
                    <a:pt x="951" y="5379"/>
                  </a:cubicBezTo>
                  <a:cubicBezTo>
                    <a:pt x="-335" y="4045"/>
                    <a:pt x="-335" y="1940"/>
                    <a:pt x="951" y="616"/>
                  </a:cubicBezTo>
                  <a:close/>
                </a:path>
              </a:pathLst>
            </a:custGeom>
            <a:solidFill>
              <a:srgbClr val="D58B94"/>
            </a:solidFill>
            <a:ln w="9525" cap="flat">
              <a:noFill/>
              <a:prstDash val="solid"/>
              <a:miter/>
            </a:ln>
          </p:spPr>
          <p:txBody>
            <a:bodyPr rtlCol="0" anchor="ctr"/>
            <a:lstStyle/>
            <a:p>
              <a:endParaRPr lang="en-IN"/>
            </a:p>
          </p:txBody>
        </p:sp>
        <p:sp>
          <p:nvSpPr>
            <p:cNvPr id="3478" name="Freeform: Shape 3477">
              <a:extLst>
                <a:ext uri="{FF2B5EF4-FFF2-40B4-BE49-F238E27FC236}">
                  <a16:creationId xmlns:a16="http://schemas.microsoft.com/office/drawing/2014/main" xmlns="" id="{864ED4B4-FFC7-A968-5DE9-E1F667776A2D}"/>
                </a:ext>
              </a:extLst>
            </p:cNvPr>
            <p:cNvSpPr/>
            <p:nvPr/>
          </p:nvSpPr>
          <p:spPr>
            <a:xfrm>
              <a:off x="3895732" y="3793694"/>
              <a:ext cx="9811" cy="10027"/>
            </a:xfrm>
            <a:custGeom>
              <a:avLst/>
              <a:gdLst>
                <a:gd name="connsiteX0" fmla="*/ 1693 w 9811"/>
                <a:gd name="connsiteY0" fmla="*/ 764 h 10027"/>
                <a:gd name="connsiteX1" fmla="*/ 9018 w 9811"/>
                <a:gd name="connsiteY1" fmla="*/ 2545 h 10027"/>
                <a:gd name="connsiteX2" fmla="*/ 8456 w 9811"/>
                <a:gd name="connsiteY2" fmla="*/ 8860 h 10027"/>
                <a:gd name="connsiteX3" fmla="*/ 1351 w 9811"/>
                <a:gd name="connsiteY3" fmla="*/ 8175 h 10027"/>
                <a:gd name="connsiteX4" fmla="*/ 1217 w 9811"/>
                <a:gd name="connsiteY4" fmla="*/ 8003 h 10027"/>
                <a:gd name="connsiteX5" fmla="*/ 1693 w 9811"/>
                <a:gd name="connsiteY5" fmla="*/ 764 h 1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11" h="10027">
                  <a:moveTo>
                    <a:pt x="1693" y="764"/>
                  </a:moveTo>
                  <a:cubicBezTo>
                    <a:pt x="4208" y="-769"/>
                    <a:pt x="7494" y="31"/>
                    <a:pt x="9018" y="2545"/>
                  </a:cubicBezTo>
                  <a:cubicBezTo>
                    <a:pt x="10237" y="4546"/>
                    <a:pt x="10009" y="7108"/>
                    <a:pt x="8456" y="8860"/>
                  </a:cubicBezTo>
                  <a:cubicBezTo>
                    <a:pt x="6303" y="10632"/>
                    <a:pt x="3122" y="10327"/>
                    <a:pt x="1351" y="8175"/>
                  </a:cubicBezTo>
                  <a:cubicBezTo>
                    <a:pt x="1303" y="8117"/>
                    <a:pt x="1265" y="8060"/>
                    <a:pt x="1217" y="8003"/>
                  </a:cubicBezTo>
                  <a:cubicBezTo>
                    <a:pt x="-593" y="5851"/>
                    <a:pt x="-383" y="2660"/>
                    <a:pt x="1693" y="764"/>
                  </a:cubicBezTo>
                  <a:close/>
                </a:path>
              </a:pathLst>
            </a:custGeom>
            <a:solidFill>
              <a:srgbClr val="D58B94"/>
            </a:solidFill>
            <a:ln w="9525" cap="flat">
              <a:noFill/>
              <a:prstDash val="solid"/>
              <a:miter/>
            </a:ln>
          </p:spPr>
          <p:txBody>
            <a:bodyPr rtlCol="0" anchor="ctr"/>
            <a:lstStyle/>
            <a:p>
              <a:endParaRPr lang="en-IN"/>
            </a:p>
          </p:txBody>
        </p:sp>
        <p:sp>
          <p:nvSpPr>
            <p:cNvPr id="3479" name="Freeform: Shape 3478">
              <a:extLst>
                <a:ext uri="{FF2B5EF4-FFF2-40B4-BE49-F238E27FC236}">
                  <a16:creationId xmlns:a16="http://schemas.microsoft.com/office/drawing/2014/main" xmlns="" id="{CA479A19-2142-5C8A-7DBB-C82A75841B4E}"/>
                </a:ext>
              </a:extLst>
            </p:cNvPr>
            <p:cNvSpPr/>
            <p:nvPr/>
          </p:nvSpPr>
          <p:spPr>
            <a:xfrm>
              <a:off x="3905319" y="3806407"/>
              <a:ext cx="11768" cy="11856"/>
            </a:xfrm>
            <a:custGeom>
              <a:avLst/>
              <a:gdLst>
                <a:gd name="connsiteX0" fmla="*/ 1822 w 11768"/>
                <a:gd name="connsiteY0" fmla="*/ 910 h 11856"/>
                <a:gd name="connsiteX1" fmla="*/ 10833 w 11768"/>
                <a:gd name="connsiteY1" fmla="*/ 3196 h 11856"/>
                <a:gd name="connsiteX2" fmla="*/ 10490 w 11768"/>
                <a:gd name="connsiteY2" fmla="*/ 10435 h 11856"/>
                <a:gd name="connsiteX3" fmla="*/ 1537 w 11768"/>
                <a:gd name="connsiteY3" fmla="*/ 9483 h 11856"/>
                <a:gd name="connsiteX4" fmla="*/ 1822 w 11768"/>
                <a:gd name="connsiteY4" fmla="*/ 910 h 11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 h="11856">
                  <a:moveTo>
                    <a:pt x="1822" y="910"/>
                  </a:moveTo>
                  <a:cubicBezTo>
                    <a:pt x="4937" y="-947"/>
                    <a:pt x="8976" y="81"/>
                    <a:pt x="10833" y="3196"/>
                  </a:cubicBezTo>
                  <a:cubicBezTo>
                    <a:pt x="12176" y="5463"/>
                    <a:pt x="12043" y="8311"/>
                    <a:pt x="10490" y="10435"/>
                  </a:cubicBezTo>
                  <a:cubicBezTo>
                    <a:pt x="7756" y="12635"/>
                    <a:pt x="3746" y="12207"/>
                    <a:pt x="1537" y="9483"/>
                  </a:cubicBezTo>
                  <a:cubicBezTo>
                    <a:pt x="-635" y="6996"/>
                    <a:pt x="-511" y="3253"/>
                    <a:pt x="1822" y="910"/>
                  </a:cubicBezTo>
                  <a:close/>
                </a:path>
              </a:pathLst>
            </a:custGeom>
            <a:solidFill>
              <a:srgbClr val="D58B94"/>
            </a:solidFill>
            <a:ln w="9525" cap="flat">
              <a:noFill/>
              <a:prstDash val="solid"/>
              <a:miter/>
            </a:ln>
          </p:spPr>
          <p:txBody>
            <a:bodyPr rtlCol="0" anchor="ctr"/>
            <a:lstStyle/>
            <a:p>
              <a:endParaRPr lang="en-IN"/>
            </a:p>
          </p:txBody>
        </p:sp>
        <p:sp>
          <p:nvSpPr>
            <p:cNvPr id="3480" name="Freeform: Shape 3479">
              <a:extLst>
                <a:ext uri="{FF2B5EF4-FFF2-40B4-BE49-F238E27FC236}">
                  <a16:creationId xmlns:a16="http://schemas.microsoft.com/office/drawing/2014/main" xmlns="" id="{09703311-0DE3-6CAA-4EAD-CB70AE711047}"/>
                </a:ext>
              </a:extLst>
            </p:cNvPr>
            <p:cNvSpPr/>
            <p:nvPr/>
          </p:nvSpPr>
          <p:spPr>
            <a:xfrm>
              <a:off x="3910369" y="3831057"/>
              <a:ext cx="12244" cy="12509"/>
            </a:xfrm>
            <a:custGeom>
              <a:avLst/>
              <a:gdLst>
                <a:gd name="connsiteX0" fmla="*/ 1821 w 12244"/>
                <a:gd name="connsiteY0" fmla="*/ 1407 h 12509"/>
                <a:gd name="connsiteX1" fmla="*/ 10412 w 12244"/>
                <a:gd name="connsiteY1" fmla="*/ 2169 h 12509"/>
                <a:gd name="connsiteX2" fmla="*/ 10488 w 12244"/>
                <a:gd name="connsiteY2" fmla="*/ 2264 h 12509"/>
                <a:gd name="connsiteX3" fmla="*/ 10488 w 12244"/>
                <a:gd name="connsiteY3" fmla="*/ 11027 h 12509"/>
                <a:gd name="connsiteX4" fmla="*/ 1763 w 12244"/>
                <a:gd name="connsiteY4" fmla="*/ 10313 h 12509"/>
                <a:gd name="connsiteX5" fmla="*/ 1725 w 12244"/>
                <a:gd name="connsiteY5" fmla="*/ 10265 h 12509"/>
                <a:gd name="connsiteX6" fmla="*/ 1821 w 12244"/>
                <a:gd name="connsiteY6" fmla="*/ 1407 h 1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4" h="12509">
                  <a:moveTo>
                    <a:pt x="1821" y="1407"/>
                  </a:moveTo>
                  <a:cubicBezTo>
                    <a:pt x="4402" y="-755"/>
                    <a:pt x="8250" y="-413"/>
                    <a:pt x="10412" y="2169"/>
                  </a:cubicBezTo>
                  <a:cubicBezTo>
                    <a:pt x="10431" y="2197"/>
                    <a:pt x="10460" y="2236"/>
                    <a:pt x="10488" y="2264"/>
                  </a:cubicBezTo>
                  <a:cubicBezTo>
                    <a:pt x="12812" y="4721"/>
                    <a:pt x="12812" y="8569"/>
                    <a:pt x="10488" y="11027"/>
                  </a:cubicBezTo>
                  <a:cubicBezTo>
                    <a:pt x="7878" y="13237"/>
                    <a:pt x="3973" y="12913"/>
                    <a:pt x="1763" y="10313"/>
                  </a:cubicBezTo>
                  <a:cubicBezTo>
                    <a:pt x="1754" y="10293"/>
                    <a:pt x="1735" y="10284"/>
                    <a:pt x="1725" y="10265"/>
                  </a:cubicBezTo>
                  <a:cubicBezTo>
                    <a:pt x="-627" y="7770"/>
                    <a:pt x="-589" y="3855"/>
                    <a:pt x="1821" y="1407"/>
                  </a:cubicBezTo>
                  <a:close/>
                </a:path>
              </a:pathLst>
            </a:custGeom>
            <a:solidFill>
              <a:srgbClr val="D58B94"/>
            </a:solidFill>
            <a:ln w="9525" cap="flat">
              <a:noFill/>
              <a:prstDash val="solid"/>
              <a:miter/>
            </a:ln>
          </p:spPr>
          <p:txBody>
            <a:bodyPr rtlCol="0" anchor="ctr"/>
            <a:lstStyle/>
            <a:p>
              <a:endParaRPr lang="en-IN"/>
            </a:p>
          </p:txBody>
        </p:sp>
        <p:sp>
          <p:nvSpPr>
            <p:cNvPr id="3481" name="Freeform: Shape 3480">
              <a:extLst>
                <a:ext uri="{FF2B5EF4-FFF2-40B4-BE49-F238E27FC236}">
                  <a16:creationId xmlns:a16="http://schemas.microsoft.com/office/drawing/2014/main" xmlns="" id="{3AE690CE-5914-C7A2-3643-A1A659E5501D}"/>
                </a:ext>
              </a:extLst>
            </p:cNvPr>
            <p:cNvSpPr/>
            <p:nvPr/>
          </p:nvSpPr>
          <p:spPr>
            <a:xfrm>
              <a:off x="3922133" y="3825037"/>
              <a:ext cx="4655" cy="4733"/>
            </a:xfrm>
            <a:custGeom>
              <a:avLst/>
              <a:gdLst>
                <a:gd name="connsiteX0" fmla="*/ 630 w 4655"/>
                <a:gd name="connsiteY0" fmla="*/ 664 h 4733"/>
                <a:gd name="connsiteX1" fmla="*/ 3963 w 4655"/>
                <a:gd name="connsiteY1" fmla="*/ 664 h 4733"/>
                <a:gd name="connsiteX2" fmla="*/ 3963 w 4655"/>
                <a:gd name="connsiteY2" fmla="*/ 3997 h 4733"/>
                <a:gd name="connsiteX3" fmla="*/ 734 w 4655"/>
                <a:gd name="connsiteY3" fmla="*/ 4102 h 4733"/>
                <a:gd name="connsiteX4" fmla="*/ 630 w 4655"/>
                <a:gd name="connsiteY4" fmla="*/ 3997 h 4733"/>
                <a:gd name="connsiteX5" fmla="*/ 630 w 4655"/>
                <a:gd name="connsiteY5" fmla="*/ 664 h 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55" h="4733">
                  <a:moveTo>
                    <a:pt x="630" y="664"/>
                  </a:moveTo>
                  <a:cubicBezTo>
                    <a:pt x="1554" y="-241"/>
                    <a:pt x="3040" y="-241"/>
                    <a:pt x="3963" y="664"/>
                  </a:cubicBezTo>
                  <a:cubicBezTo>
                    <a:pt x="4868" y="1587"/>
                    <a:pt x="4868" y="3073"/>
                    <a:pt x="3963" y="3997"/>
                  </a:cubicBezTo>
                  <a:cubicBezTo>
                    <a:pt x="3097" y="4921"/>
                    <a:pt x="1649" y="4959"/>
                    <a:pt x="734" y="4102"/>
                  </a:cubicBezTo>
                  <a:cubicBezTo>
                    <a:pt x="696" y="4064"/>
                    <a:pt x="658" y="4035"/>
                    <a:pt x="630" y="3997"/>
                  </a:cubicBezTo>
                  <a:cubicBezTo>
                    <a:pt x="-228" y="3054"/>
                    <a:pt x="-228" y="1607"/>
                    <a:pt x="630" y="664"/>
                  </a:cubicBezTo>
                  <a:close/>
                </a:path>
              </a:pathLst>
            </a:custGeom>
            <a:solidFill>
              <a:srgbClr val="D58B94"/>
            </a:solidFill>
            <a:ln w="9525" cap="flat">
              <a:noFill/>
              <a:prstDash val="solid"/>
              <a:miter/>
            </a:ln>
          </p:spPr>
          <p:txBody>
            <a:bodyPr rtlCol="0" anchor="ctr"/>
            <a:lstStyle/>
            <a:p>
              <a:endParaRPr lang="en-IN"/>
            </a:p>
          </p:txBody>
        </p:sp>
        <p:sp>
          <p:nvSpPr>
            <p:cNvPr id="3482" name="Freeform: Shape 3481">
              <a:extLst>
                <a:ext uri="{FF2B5EF4-FFF2-40B4-BE49-F238E27FC236}">
                  <a16:creationId xmlns:a16="http://schemas.microsoft.com/office/drawing/2014/main" xmlns="" id="{1944278A-52CD-42C1-F701-8AC5DD6C6BF9}"/>
                </a:ext>
              </a:extLst>
            </p:cNvPr>
            <p:cNvSpPr/>
            <p:nvPr/>
          </p:nvSpPr>
          <p:spPr>
            <a:xfrm>
              <a:off x="3846230" y="3855173"/>
              <a:ext cx="9523" cy="9323"/>
            </a:xfrm>
            <a:custGeom>
              <a:avLst/>
              <a:gdLst>
                <a:gd name="connsiteX0" fmla="*/ 1666 w 9523"/>
                <a:gd name="connsiteY0" fmla="*/ 912 h 9323"/>
                <a:gd name="connsiteX1" fmla="*/ 8810 w 9523"/>
                <a:gd name="connsiteY1" fmla="*/ 2055 h 9323"/>
                <a:gd name="connsiteX2" fmla="*/ 7238 w 9523"/>
                <a:gd name="connsiteY2" fmla="*/ 8608 h 9323"/>
                <a:gd name="connsiteX3" fmla="*/ 685 w 9523"/>
                <a:gd name="connsiteY3" fmla="*/ 7027 h 9323"/>
                <a:gd name="connsiteX4" fmla="*/ 1666 w 9523"/>
                <a:gd name="connsiteY4" fmla="*/ 912 h 9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3" h="9323">
                  <a:moveTo>
                    <a:pt x="1666" y="912"/>
                  </a:moveTo>
                  <a:cubicBezTo>
                    <a:pt x="3971" y="-679"/>
                    <a:pt x="7114" y="-174"/>
                    <a:pt x="8810" y="2055"/>
                  </a:cubicBezTo>
                  <a:cubicBezTo>
                    <a:pt x="10181" y="4293"/>
                    <a:pt x="9476" y="7227"/>
                    <a:pt x="7238" y="8608"/>
                  </a:cubicBezTo>
                  <a:cubicBezTo>
                    <a:pt x="4990" y="9980"/>
                    <a:pt x="2056" y="9275"/>
                    <a:pt x="685" y="7027"/>
                  </a:cubicBezTo>
                  <a:cubicBezTo>
                    <a:pt x="-535" y="5027"/>
                    <a:pt x="-125" y="2436"/>
                    <a:pt x="1666" y="912"/>
                  </a:cubicBezTo>
                  <a:close/>
                </a:path>
              </a:pathLst>
            </a:custGeom>
            <a:solidFill>
              <a:srgbClr val="D58B94"/>
            </a:solidFill>
            <a:ln w="9525" cap="flat">
              <a:noFill/>
              <a:prstDash val="solid"/>
              <a:miter/>
            </a:ln>
          </p:spPr>
          <p:txBody>
            <a:bodyPr rtlCol="0" anchor="ctr"/>
            <a:lstStyle/>
            <a:p>
              <a:endParaRPr lang="en-IN"/>
            </a:p>
          </p:txBody>
        </p:sp>
        <p:sp>
          <p:nvSpPr>
            <p:cNvPr id="3483" name="Freeform: Shape 3482">
              <a:extLst>
                <a:ext uri="{FF2B5EF4-FFF2-40B4-BE49-F238E27FC236}">
                  <a16:creationId xmlns:a16="http://schemas.microsoft.com/office/drawing/2014/main" xmlns="" id="{2824DF72-C5EA-DA06-689E-C27FD310C430}"/>
                </a:ext>
              </a:extLst>
            </p:cNvPr>
            <p:cNvSpPr/>
            <p:nvPr/>
          </p:nvSpPr>
          <p:spPr>
            <a:xfrm>
              <a:off x="3863459" y="3867628"/>
              <a:ext cx="12239" cy="12549"/>
            </a:xfrm>
            <a:custGeom>
              <a:avLst/>
              <a:gdLst>
                <a:gd name="connsiteX0" fmla="*/ 1773 w 12239"/>
                <a:gd name="connsiteY0" fmla="*/ 1221 h 12549"/>
                <a:gd name="connsiteX1" fmla="*/ 10440 w 12239"/>
                <a:gd name="connsiteY1" fmla="*/ 2364 h 12549"/>
                <a:gd name="connsiteX2" fmla="*/ 10440 w 12239"/>
                <a:gd name="connsiteY2" fmla="*/ 11223 h 12549"/>
                <a:gd name="connsiteX3" fmla="*/ 1877 w 12239"/>
                <a:gd name="connsiteY3" fmla="*/ 10213 h 12549"/>
                <a:gd name="connsiteX4" fmla="*/ 1773 w 12239"/>
                <a:gd name="connsiteY4" fmla="*/ 10080 h 12549"/>
                <a:gd name="connsiteX5" fmla="*/ 1773 w 12239"/>
                <a:gd name="connsiteY5" fmla="*/ 1221 h 12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39" h="12549">
                  <a:moveTo>
                    <a:pt x="1773" y="1221"/>
                  </a:moveTo>
                  <a:cubicBezTo>
                    <a:pt x="4497" y="-798"/>
                    <a:pt x="8335" y="-293"/>
                    <a:pt x="10440" y="2364"/>
                  </a:cubicBezTo>
                  <a:cubicBezTo>
                    <a:pt x="12821" y="4841"/>
                    <a:pt x="12821" y="8746"/>
                    <a:pt x="10440" y="11223"/>
                  </a:cubicBezTo>
                  <a:cubicBezTo>
                    <a:pt x="7802" y="13308"/>
                    <a:pt x="3963" y="12861"/>
                    <a:pt x="1877" y="10213"/>
                  </a:cubicBezTo>
                  <a:cubicBezTo>
                    <a:pt x="1839" y="10175"/>
                    <a:pt x="1811" y="10127"/>
                    <a:pt x="1773" y="10080"/>
                  </a:cubicBezTo>
                  <a:cubicBezTo>
                    <a:pt x="-609" y="7603"/>
                    <a:pt x="-609" y="3698"/>
                    <a:pt x="1773" y="1221"/>
                  </a:cubicBezTo>
                  <a:close/>
                </a:path>
              </a:pathLst>
            </a:custGeom>
            <a:solidFill>
              <a:srgbClr val="D58B94"/>
            </a:solidFill>
            <a:ln w="9525" cap="flat">
              <a:noFill/>
              <a:prstDash val="solid"/>
              <a:miter/>
            </a:ln>
          </p:spPr>
          <p:txBody>
            <a:bodyPr rtlCol="0" anchor="ctr"/>
            <a:lstStyle/>
            <a:p>
              <a:endParaRPr lang="en-IN"/>
            </a:p>
          </p:txBody>
        </p:sp>
        <p:sp>
          <p:nvSpPr>
            <p:cNvPr id="3484" name="Freeform: Shape 3483">
              <a:extLst>
                <a:ext uri="{FF2B5EF4-FFF2-40B4-BE49-F238E27FC236}">
                  <a16:creationId xmlns:a16="http://schemas.microsoft.com/office/drawing/2014/main" xmlns="" id="{D340E00A-5D6C-5DB8-898B-C0A69372C6C2}"/>
                </a:ext>
              </a:extLst>
            </p:cNvPr>
            <p:cNvSpPr/>
            <p:nvPr/>
          </p:nvSpPr>
          <p:spPr>
            <a:xfrm>
              <a:off x="3928414" y="3799085"/>
              <a:ext cx="8140" cy="8239"/>
            </a:xfrm>
            <a:custGeom>
              <a:avLst/>
              <a:gdLst>
                <a:gd name="connsiteX0" fmla="*/ 1111 w 8140"/>
                <a:gd name="connsiteY0" fmla="*/ 898 h 8239"/>
                <a:gd name="connsiteX1" fmla="*/ 6921 w 8140"/>
                <a:gd name="connsiteY1" fmla="*/ 1469 h 8239"/>
                <a:gd name="connsiteX2" fmla="*/ 6941 w 8140"/>
                <a:gd name="connsiteY2" fmla="*/ 7261 h 8239"/>
                <a:gd name="connsiteX3" fmla="*/ 6921 w 8140"/>
                <a:gd name="connsiteY3" fmla="*/ 7280 h 8239"/>
                <a:gd name="connsiteX4" fmla="*/ 1282 w 8140"/>
                <a:gd name="connsiteY4" fmla="*/ 6803 h 8239"/>
                <a:gd name="connsiteX5" fmla="*/ 1206 w 8140"/>
                <a:gd name="connsiteY5" fmla="*/ 6708 h 8239"/>
                <a:gd name="connsiteX6" fmla="*/ 1111 w 8140"/>
                <a:gd name="connsiteY6" fmla="*/ 898 h 8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 h="8239">
                  <a:moveTo>
                    <a:pt x="1111" y="898"/>
                  </a:moveTo>
                  <a:cubicBezTo>
                    <a:pt x="2883" y="-512"/>
                    <a:pt x="5455" y="-264"/>
                    <a:pt x="6921" y="1469"/>
                  </a:cubicBezTo>
                  <a:cubicBezTo>
                    <a:pt x="8522" y="3060"/>
                    <a:pt x="8531" y="5660"/>
                    <a:pt x="6941" y="7261"/>
                  </a:cubicBezTo>
                  <a:cubicBezTo>
                    <a:pt x="6931" y="7270"/>
                    <a:pt x="6931" y="7270"/>
                    <a:pt x="6921" y="7280"/>
                  </a:cubicBezTo>
                  <a:cubicBezTo>
                    <a:pt x="5235" y="8709"/>
                    <a:pt x="2711" y="8489"/>
                    <a:pt x="1282" y="6803"/>
                  </a:cubicBezTo>
                  <a:cubicBezTo>
                    <a:pt x="1254" y="6775"/>
                    <a:pt x="1235" y="6737"/>
                    <a:pt x="1206" y="6708"/>
                  </a:cubicBezTo>
                  <a:cubicBezTo>
                    <a:pt x="-384" y="5108"/>
                    <a:pt x="-422" y="2546"/>
                    <a:pt x="1111" y="898"/>
                  </a:cubicBezTo>
                  <a:close/>
                </a:path>
              </a:pathLst>
            </a:custGeom>
            <a:solidFill>
              <a:srgbClr val="D58B94"/>
            </a:solidFill>
            <a:ln w="9525" cap="flat">
              <a:noFill/>
              <a:prstDash val="solid"/>
              <a:miter/>
            </a:ln>
          </p:spPr>
          <p:txBody>
            <a:bodyPr rtlCol="0" anchor="ctr"/>
            <a:lstStyle/>
            <a:p>
              <a:endParaRPr lang="en-IN"/>
            </a:p>
          </p:txBody>
        </p:sp>
        <p:sp>
          <p:nvSpPr>
            <p:cNvPr id="3485" name="Freeform: Shape 3484">
              <a:extLst>
                <a:ext uri="{FF2B5EF4-FFF2-40B4-BE49-F238E27FC236}">
                  <a16:creationId xmlns:a16="http://schemas.microsoft.com/office/drawing/2014/main" xmlns="" id="{8CACB712-F4FA-0C5C-4AF6-1DFF7FC49484}"/>
                </a:ext>
              </a:extLst>
            </p:cNvPr>
            <p:cNvSpPr/>
            <p:nvPr/>
          </p:nvSpPr>
          <p:spPr>
            <a:xfrm>
              <a:off x="3919735" y="3808117"/>
              <a:ext cx="11898" cy="12086"/>
            </a:xfrm>
            <a:custGeom>
              <a:avLst/>
              <a:gdLst>
                <a:gd name="connsiteX0" fmla="*/ 1693 w 11898"/>
                <a:gd name="connsiteY0" fmla="*/ 1391 h 12086"/>
                <a:gd name="connsiteX1" fmla="*/ 10151 w 11898"/>
                <a:gd name="connsiteY1" fmla="*/ 2125 h 12086"/>
                <a:gd name="connsiteX2" fmla="*/ 10170 w 11898"/>
                <a:gd name="connsiteY2" fmla="*/ 2153 h 12086"/>
                <a:gd name="connsiteX3" fmla="*/ 10170 w 11898"/>
                <a:gd name="connsiteY3" fmla="*/ 10631 h 12086"/>
                <a:gd name="connsiteX4" fmla="*/ 1969 w 11898"/>
                <a:gd name="connsiteY4" fmla="*/ 10088 h 12086"/>
                <a:gd name="connsiteX5" fmla="*/ 1788 w 11898"/>
                <a:gd name="connsiteY5" fmla="*/ 9869 h 12086"/>
                <a:gd name="connsiteX6" fmla="*/ 1693 w 11898"/>
                <a:gd name="connsiteY6" fmla="*/ 1391 h 12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98" h="12086">
                  <a:moveTo>
                    <a:pt x="1693" y="1391"/>
                  </a:moveTo>
                  <a:cubicBezTo>
                    <a:pt x="4227" y="-742"/>
                    <a:pt x="8018" y="-409"/>
                    <a:pt x="10151" y="2125"/>
                  </a:cubicBezTo>
                  <a:cubicBezTo>
                    <a:pt x="10151" y="2134"/>
                    <a:pt x="10161" y="2144"/>
                    <a:pt x="10170" y="2153"/>
                  </a:cubicBezTo>
                  <a:cubicBezTo>
                    <a:pt x="12457" y="4515"/>
                    <a:pt x="12457" y="8268"/>
                    <a:pt x="10170" y="10631"/>
                  </a:cubicBezTo>
                  <a:cubicBezTo>
                    <a:pt x="7761" y="12745"/>
                    <a:pt x="4084" y="12507"/>
                    <a:pt x="1969" y="10088"/>
                  </a:cubicBezTo>
                  <a:cubicBezTo>
                    <a:pt x="1912" y="10021"/>
                    <a:pt x="1846" y="9945"/>
                    <a:pt x="1788" y="9869"/>
                  </a:cubicBezTo>
                  <a:cubicBezTo>
                    <a:pt x="-574" y="7554"/>
                    <a:pt x="-621" y="3763"/>
                    <a:pt x="1693" y="1391"/>
                  </a:cubicBezTo>
                  <a:close/>
                </a:path>
              </a:pathLst>
            </a:custGeom>
            <a:solidFill>
              <a:srgbClr val="D58B94"/>
            </a:solidFill>
            <a:ln w="9525" cap="flat">
              <a:noFill/>
              <a:prstDash val="solid"/>
              <a:miter/>
            </a:ln>
          </p:spPr>
          <p:txBody>
            <a:bodyPr rtlCol="0" anchor="ctr"/>
            <a:lstStyle/>
            <a:p>
              <a:endParaRPr lang="en-IN"/>
            </a:p>
          </p:txBody>
        </p:sp>
        <p:sp>
          <p:nvSpPr>
            <p:cNvPr id="3486" name="Freeform: Shape 3485">
              <a:extLst>
                <a:ext uri="{FF2B5EF4-FFF2-40B4-BE49-F238E27FC236}">
                  <a16:creationId xmlns:a16="http://schemas.microsoft.com/office/drawing/2014/main" xmlns="" id="{E9F8CB84-7087-83C8-C6B1-F29A18D0BCFD}"/>
                </a:ext>
              </a:extLst>
            </p:cNvPr>
            <p:cNvSpPr/>
            <p:nvPr/>
          </p:nvSpPr>
          <p:spPr>
            <a:xfrm>
              <a:off x="3932674" y="3815790"/>
              <a:ext cx="8182" cy="8306"/>
            </a:xfrm>
            <a:custGeom>
              <a:avLst/>
              <a:gdLst>
                <a:gd name="connsiteX0" fmla="*/ 1042 w 8182"/>
                <a:gd name="connsiteY0" fmla="*/ 1243 h 8306"/>
                <a:gd name="connsiteX1" fmla="*/ 6833 w 8182"/>
                <a:gd name="connsiteY1" fmla="*/ 1129 h 8306"/>
                <a:gd name="connsiteX2" fmla="*/ 6948 w 8182"/>
                <a:gd name="connsiteY2" fmla="*/ 1243 h 8306"/>
                <a:gd name="connsiteX3" fmla="*/ 6948 w 8182"/>
                <a:gd name="connsiteY3" fmla="*/ 7244 h 8306"/>
                <a:gd name="connsiteX4" fmla="*/ 1033 w 8182"/>
                <a:gd name="connsiteY4" fmla="*/ 6872 h 8306"/>
                <a:gd name="connsiteX5" fmla="*/ 947 w 8182"/>
                <a:gd name="connsiteY5" fmla="*/ 6768 h 8306"/>
                <a:gd name="connsiteX6" fmla="*/ 1042 w 8182"/>
                <a:gd name="connsiteY6" fmla="*/ 1243 h 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82" h="8306">
                  <a:moveTo>
                    <a:pt x="1042" y="1243"/>
                  </a:moveTo>
                  <a:cubicBezTo>
                    <a:pt x="2614" y="-386"/>
                    <a:pt x="5205" y="-443"/>
                    <a:pt x="6833" y="1129"/>
                  </a:cubicBezTo>
                  <a:cubicBezTo>
                    <a:pt x="6871" y="1167"/>
                    <a:pt x="6910" y="1205"/>
                    <a:pt x="6948" y="1243"/>
                  </a:cubicBezTo>
                  <a:cubicBezTo>
                    <a:pt x="8576" y="2910"/>
                    <a:pt x="8576" y="5577"/>
                    <a:pt x="6948" y="7244"/>
                  </a:cubicBezTo>
                  <a:cubicBezTo>
                    <a:pt x="5214" y="8777"/>
                    <a:pt x="2566" y="8606"/>
                    <a:pt x="1033" y="6872"/>
                  </a:cubicBezTo>
                  <a:cubicBezTo>
                    <a:pt x="1004" y="6834"/>
                    <a:pt x="975" y="6806"/>
                    <a:pt x="947" y="6768"/>
                  </a:cubicBezTo>
                  <a:cubicBezTo>
                    <a:pt x="-368" y="5148"/>
                    <a:pt x="-329" y="2815"/>
                    <a:pt x="1042" y="1243"/>
                  </a:cubicBezTo>
                  <a:close/>
                </a:path>
              </a:pathLst>
            </a:custGeom>
            <a:solidFill>
              <a:srgbClr val="D58B94"/>
            </a:solidFill>
            <a:ln w="9525" cap="flat">
              <a:noFill/>
              <a:prstDash val="solid"/>
              <a:miter/>
            </a:ln>
          </p:spPr>
          <p:txBody>
            <a:bodyPr rtlCol="0" anchor="ctr"/>
            <a:lstStyle/>
            <a:p>
              <a:endParaRPr lang="en-IN"/>
            </a:p>
          </p:txBody>
        </p:sp>
        <p:sp>
          <p:nvSpPr>
            <p:cNvPr id="3487" name="Freeform: Shape 3486">
              <a:extLst>
                <a:ext uri="{FF2B5EF4-FFF2-40B4-BE49-F238E27FC236}">
                  <a16:creationId xmlns:a16="http://schemas.microsoft.com/office/drawing/2014/main" xmlns="" id="{634A4EFF-57F3-0157-F5D7-A1C61C253343}"/>
                </a:ext>
              </a:extLst>
            </p:cNvPr>
            <p:cNvSpPr/>
            <p:nvPr/>
          </p:nvSpPr>
          <p:spPr>
            <a:xfrm>
              <a:off x="3896296" y="3698271"/>
              <a:ext cx="270700" cy="282701"/>
            </a:xfrm>
            <a:custGeom>
              <a:avLst/>
              <a:gdLst>
                <a:gd name="connsiteX0" fmla="*/ 270687 w 270700"/>
                <a:gd name="connsiteY0" fmla="*/ 59707 h 282701"/>
                <a:gd name="connsiteX1" fmla="*/ 83616 w 270700"/>
                <a:gd name="connsiteY1" fmla="*/ 282687 h 282701"/>
                <a:gd name="connsiteX2" fmla="*/ 46183 w 270700"/>
                <a:gd name="connsiteY2" fmla="*/ 268780 h 282701"/>
                <a:gd name="connsiteX3" fmla="*/ 17608 w 270700"/>
                <a:gd name="connsiteY3" fmla="*/ 244873 h 282701"/>
                <a:gd name="connsiteX4" fmla="*/ -13 w 270700"/>
                <a:gd name="connsiteY4" fmla="*/ 205153 h 282701"/>
                <a:gd name="connsiteX5" fmla="*/ 210965 w 270700"/>
                <a:gd name="connsiteY5" fmla="*/ -15 h 282701"/>
                <a:gd name="connsiteX6" fmla="*/ 218300 w 270700"/>
                <a:gd name="connsiteY6" fmla="*/ 3890 h 282701"/>
                <a:gd name="connsiteX7" fmla="*/ 235826 w 270700"/>
                <a:gd name="connsiteY7" fmla="*/ 15034 h 282701"/>
                <a:gd name="connsiteX8" fmla="*/ 245351 w 270700"/>
                <a:gd name="connsiteY8" fmla="*/ 23416 h 282701"/>
                <a:gd name="connsiteX9" fmla="*/ 254876 w 270700"/>
                <a:gd name="connsiteY9" fmla="*/ 33418 h 282701"/>
                <a:gd name="connsiteX10" fmla="*/ 270687 w 270700"/>
                <a:gd name="connsiteY10" fmla="*/ 59707 h 28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700" h="282701">
                  <a:moveTo>
                    <a:pt x="270687" y="59707"/>
                  </a:moveTo>
                  <a:lnTo>
                    <a:pt x="83616" y="282687"/>
                  </a:lnTo>
                  <a:cubicBezTo>
                    <a:pt x="70395" y="280363"/>
                    <a:pt x="57708" y="275648"/>
                    <a:pt x="46183" y="268780"/>
                  </a:cubicBezTo>
                  <a:cubicBezTo>
                    <a:pt x="35162" y="262799"/>
                    <a:pt x="25447" y="254664"/>
                    <a:pt x="17608" y="244873"/>
                  </a:cubicBezTo>
                  <a:cubicBezTo>
                    <a:pt x="8216" y="233490"/>
                    <a:pt x="2120" y="219755"/>
                    <a:pt x="-13" y="205153"/>
                  </a:cubicBezTo>
                  <a:lnTo>
                    <a:pt x="210965" y="-15"/>
                  </a:lnTo>
                  <a:cubicBezTo>
                    <a:pt x="210965" y="-15"/>
                    <a:pt x="213823" y="1318"/>
                    <a:pt x="218300" y="3890"/>
                  </a:cubicBezTo>
                  <a:cubicBezTo>
                    <a:pt x="224434" y="7129"/>
                    <a:pt x="230292" y="10853"/>
                    <a:pt x="235826" y="15034"/>
                  </a:cubicBezTo>
                  <a:cubicBezTo>
                    <a:pt x="239198" y="17597"/>
                    <a:pt x="242379" y="20397"/>
                    <a:pt x="245351" y="23416"/>
                  </a:cubicBezTo>
                  <a:cubicBezTo>
                    <a:pt x="248780" y="26503"/>
                    <a:pt x="251961" y="29846"/>
                    <a:pt x="254876" y="33418"/>
                  </a:cubicBezTo>
                  <a:cubicBezTo>
                    <a:pt x="261724" y="41133"/>
                    <a:pt x="267087" y="50039"/>
                    <a:pt x="270687" y="5970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488" name="Freeform: Shape 3487">
              <a:extLst>
                <a:ext uri="{FF2B5EF4-FFF2-40B4-BE49-F238E27FC236}">
                  <a16:creationId xmlns:a16="http://schemas.microsoft.com/office/drawing/2014/main" xmlns="" id="{92E0CF70-6742-CBEE-E32C-8CD3A8C7E1E9}"/>
                </a:ext>
              </a:extLst>
            </p:cNvPr>
            <p:cNvSpPr/>
            <p:nvPr/>
          </p:nvSpPr>
          <p:spPr>
            <a:xfrm>
              <a:off x="4040134" y="3759490"/>
              <a:ext cx="70972" cy="74904"/>
            </a:xfrm>
            <a:custGeom>
              <a:avLst/>
              <a:gdLst>
                <a:gd name="connsiteX0" fmla="*/ 4453 w 70972"/>
                <a:gd name="connsiteY0" fmla="*/ 71259 h 74904"/>
                <a:gd name="connsiteX1" fmla="*/ 18454 w 70972"/>
                <a:gd name="connsiteY1" fmla="*/ 22491 h 74904"/>
                <a:gd name="connsiteX2" fmla="*/ 65413 w 70972"/>
                <a:gd name="connsiteY2" fmla="*/ 5346 h 74904"/>
                <a:gd name="connsiteX3" fmla="*/ 51887 w 70972"/>
                <a:gd name="connsiteY3" fmla="*/ 53543 h 74904"/>
                <a:gd name="connsiteX4" fmla="*/ 4453 w 70972"/>
                <a:gd name="connsiteY4" fmla="*/ 71259 h 74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72" h="74904">
                  <a:moveTo>
                    <a:pt x="4453" y="71259"/>
                  </a:moveTo>
                  <a:cubicBezTo>
                    <a:pt x="-5072" y="61734"/>
                    <a:pt x="1119" y="40208"/>
                    <a:pt x="18454" y="22491"/>
                  </a:cubicBezTo>
                  <a:cubicBezTo>
                    <a:pt x="45124" y="-4750"/>
                    <a:pt x="56554" y="-2845"/>
                    <a:pt x="65413" y="5346"/>
                  </a:cubicBezTo>
                  <a:cubicBezTo>
                    <a:pt x="74271" y="13538"/>
                    <a:pt x="74366" y="27920"/>
                    <a:pt x="51887" y="53543"/>
                  </a:cubicBezTo>
                  <a:cubicBezTo>
                    <a:pt x="35123" y="72212"/>
                    <a:pt x="13978" y="80117"/>
                    <a:pt x="4453" y="7125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489" name="Freeform: Shape 3488">
              <a:extLst>
                <a:ext uri="{FF2B5EF4-FFF2-40B4-BE49-F238E27FC236}">
                  <a16:creationId xmlns:a16="http://schemas.microsoft.com/office/drawing/2014/main" xmlns="" id="{F2D3D31F-DB52-23E1-A345-FA64233044B5}"/>
                </a:ext>
              </a:extLst>
            </p:cNvPr>
            <p:cNvSpPr/>
            <p:nvPr/>
          </p:nvSpPr>
          <p:spPr>
            <a:xfrm>
              <a:off x="3910573" y="3922008"/>
              <a:ext cx="13662" cy="13524"/>
            </a:xfrm>
            <a:custGeom>
              <a:avLst/>
              <a:gdLst>
                <a:gd name="connsiteX0" fmla="*/ 1426 w 13662"/>
                <a:gd name="connsiteY0" fmla="*/ 2753 h 13524"/>
                <a:gd name="connsiteX1" fmla="*/ 10874 w 13662"/>
                <a:gd name="connsiteY1" fmla="*/ 1286 h 13524"/>
                <a:gd name="connsiteX2" fmla="*/ 12342 w 13662"/>
                <a:gd name="connsiteY2" fmla="*/ 10735 h 13524"/>
                <a:gd name="connsiteX3" fmla="*/ 2893 w 13662"/>
                <a:gd name="connsiteY3" fmla="*/ 12202 h 13524"/>
                <a:gd name="connsiteX4" fmla="*/ 2188 w 13662"/>
                <a:gd name="connsiteY4" fmla="*/ 11611 h 13524"/>
                <a:gd name="connsiteX5" fmla="*/ 1426 w 13662"/>
                <a:gd name="connsiteY5" fmla="*/ 2753 h 1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62" h="13524">
                  <a:moveTo>
                    <a:pt x="1426" y="2753"/>
                  </a:moveTo>
                  <a:cubicBezTo>
                    <a:pt x="3626" y="-257"/>
                    <a:pt x="7865" y="-914"/>
                    <a:pt x="10874" y="1286"/>
                  </a:cubicBezTo>
                  <a:cubicBezTo>
                    <a:pt x="13894" y="3496"/>
                    <a:pt x="14551" y="7725"/>
                    <a:pt x="12342" y="10735"/>
                  </a:cubicBezTo>
                  <a:cubicBezTo>
                    <a:pt x="10141" y="13754"/>
                    <a:pt x="5902" y="14411"/>
                    <a:pt x="2893" y="12202"/>
                  </a:cubicBezTo>
                  <a:cubicBezTo>
                    <a:pt x="2645" y="12021"/>
                    <a:pt x="2407" y="11821"/>
                    <a:pt x="2188" y="11611"/>
                  </a:cubicBezTo>
                  <a:cubicBezTo>
                    <a:pt x="-422" y="9354"/>
                    <a:pt x="-755" y="5429"/>
                    <a:pt x="1426" y="2753"/>
                  </a:cubicBezTo>
                  <a:close/>
                </a:path>
              </a:pathLst>
            </a:custGeom>
            <a:solidFill>
              <a:srgbClr val="D58B94"/>
            </a:solidFill>
            <a:ln w="9525" cap="flat">
              <a:noFill/>
              <a:prstDash val="solid"/>
              <a:miter/>
            </a:ln>
          </p:spPr>
          <p:txBody>
            <a:bodyPr rtlCol="0" anchor="ctr"/>
            <a:lstStyle/>
            <a:p>
              <a:endParaRPr lang="en-IN"/>
            </a:p>
          </p:txBody>
        </p:sp>
        <p:sp>
          <p:nvSpPr>
            <p:cNvPr id="3490" name="Freeform: Shape 3489">
              <a:extLst>
                <a:ext uri="{FF2B5EF4-FFF2-40B4-BE49-F238E27FC236}">
                  <a16:creationId xmlns:a16="http://schemas.microsoft.com/office/drawing/2014/main" xmlns="" id="{E0F9A766-B994-5EFA-C22A-8E4B6024068C}"/>
                </a:ext>
              </a:extLst>
            </p:cNvPr>
            <p:cNvSpPr/>
            <p:nvPr/>
          </p:nvSpPr>
          <p:spPr>
            <a:xfrm>
              <a:off x="3905926" y="3906144"/>
              <a:ext cx="13127" cy="12816"/>
            </a:xfrm>
            <a:custGeom>
              <a:avLst/>
              <a:gdLst>
                <a:gd name="connsiteX0" fmla="*/ 1405 w 13127"/>
                <a:gd name="connsiteY0" fmla="*/ 1758 h 12816"/>
                <a:gd name="connsiteX1" fmla="*/ 10692 w 13127"/>
                <a:gd name="connsiteY1" fmla="*/ 2062 h 12816"/>
                <a:gd name="connsiteX2" fmla="*/ 10930 w 13127"/>
                <a:gd name="connsiteY2" fmla="*/ 2329 h 12816"/>
                <a:gd name="connsiteX3" fmla="*/ 11597 w 13127"/>
                <a:gd name="connsiteY3" fmla="*/ 11187 h 12816"/>
                <a:gd name="connsiteX4" fmla="*/ 2548 w 13127"/>
                <a:gd name="connsiteY4" fmla="*/ 10711 h 12816"/>
                <a:gd name="connsiteX5" fmla="*/ 1167 w 13127"/>
                <a:gd name="connsiteY5" fmla="*/ 2062 h 12816"/>
                <a:gd name="connsiteX6" fmla="*/ 1405 w 13127"/>
                <a:gd name="connsiteY6" fmla="*/ 1758 h 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27" h="12816">
                  <a:moveTo>
                    <a:pt x="1405" y="1758"/>
                  </a:moveTo>
                  <a:cubicBezTo>
                    <a:pt x="4053" y="-719"/>
                    <a:pt x="8215" y="-585"/>
                    <a:pt x="10692" y="2062"/>
                  </a:cubicBezTo>
                  <a:cubicBezTo>
                    <a:pt x="10778" y="2148"/>
                    <a:pt x="10854" y="2234"/>
                    <a:pt x="10930" y="2329"/>
                  </a:cubicBezTo>
                  <a:cubicBezTo>
                    <a:pt x="13559" y="4596"/>
                    <a:pt x="13854" y="8559"/>
                    <a:pt x="11597" y="11187"/>
                  </a:cubicBezTo>
                  <a:cubicBezTo>
                    <a:pt x="8949" y="13511"/>
                    <a:pt x="4929" y="13302"/>
                    <a:pt x="2548" y="10711"/>
                  </a:cubicBezTo>
                  <a:cubicBezTo>
                    <a:pt x="-224" y="8701"/>
                    <a:pt x="-843" y="4834"/>
                    <a:pt x="1167" y="2062"/>
                  </a:cubicBezTo>
                  <a:cubicBezTo>
                    <a:pt x="1243" y="1958"/>
                    <a:pt x="1319" y="1853"/>
                    <a:pt x="1405" y="1758"/>
                  </a:cubicBezTo>
                  <a:close/>
                </a:path>
              </a:pathLst>
            </a:custGeom>
            <a:solidFill>
              <a:srgbClr val="D58B94"/>
            </a:solidFill>
            <a:ln w="9525" cap="flat">
              <a:noFill/>
              <a:prstDash val="solid"/>
              <a:miter/>
            </a:ln>
          </p:spPr>
          <p:txBody>
            <a:bodyPr rtlCol="0" anchor="ctr"/>
            <a:lstStyle/>
            <a:p>
              <a:endParaRPr lang="en-IN"/>
            </a:p>
          </p:txBody>
        </p:sp>
        <p:sp>
          <p:nvSpPr>
            <p:cNvPr id="3491" name="Freeform: Shape 3490">
              <a:extLst>
                <a:ext uri="{FF2B5EF4-FFF2-40B4-BE49-F238E27FC236}">
                  <a16:creationId xmlns:a16="http://schemas.microsoft.com/office/drawing/2014/main" xmlns="" id="{DDB1F061-071A-747D-0F5B-C3014039BFEB}"/>
                </a:ext>
              </a:extLst>
            </p:cNvPr>
            <p:cNvSpPr/>
            <p:nvPr/>
          </p:nvSpPr>
          <p:spPr>
            <a:xfrm>
              <a:off x="3922600" y="3909638"/>
              <a:ext cx="11971" cy="11905"/>
            </a:xfrm>
            <a:custGeom>
              <a:avLst/>
              <a:gdLst>
                <a:gd name="connsiteX0" fmla="*/ 1210 w 11971"/>
                <a:gd name="connsiteY0" fmla="*/ 1692 h 11905"/>
                <a:gd name="connsiteX1" fmla="*/ 9592 w 11971"/>
                <a:gd name="connsiteY1" fmla="*/ 1692 h 11905"/>
                <a:gd name="connsiteX2" fmla="*/ 10916 w 11971"/>
                <a:gd name="connsiteY2" fmla="*/ 9531 h 11905"/>
                <a:gd name="connsiteX3" fmla="*/ 3077 w 11971"/>
                <a:gd name="connsiteY3" fmla="*/ 10856 h 11905"/>
                <a:gd name="connsiteX4" fmla="*/ 1877 w 11971"/>
                <a:gd name="connsiteY4" fmla="*/ 9693 h 11905"/>
                <a:gd name="connsiteX5" fmla="*/ 1210 w 11971"/>
                <a:gd name="connsiteY5" fmla="*/ 1692 h 1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1" h="11905">
                  <a:moveTo>
                    <a:pt x="1210" y="1692"/>
                  </a:moveTo>
                  <a:cubicBezTo>
                    <a:pt x="3544" y="-584"/>
                    <a:pt x="7258" y="-584"/>
                    <a:pt x="9592" y="1692"/>
                  </a:cubicBezTo>
                  <a:cubicBezTo>
                    <a:pt x="12126" y="3493"/>
                    <a:pt x="12716" y="6998"/>
                    <a:pt x="10916" y="9531"/>
                  </a:cubicBezTo>
                  <a:cubicBezTo>
                    <a:pt x="9116" y="12056"/>
                    <a:pt x="5611" y="12646"/>
                    <a:pt x="3077" y="10856"/>
                  </a:cubicBezTo>
                  <a:cubicBezTo>
                    <a:pt x="2619" y="10532"/>
                    <a:pt x="2219" y="10141"/>
                    <a:pt x="1877" y="9693"/>
                  </a:cubicBezTo>
                  <a:cubicBezTo>
                    <a:pt x="-362" y="7588"/>
                    <a:pt x="-648" y="4140"/>
                    <a:pt x="1210" y="1692"/>
                  </a:cubicBezTo>
                  <a:close/>
                </a:path>
              </a:pathLst>
            </a:custGeom>
            <a:solidFill>
              <a:srgbClr val="D58B94"/>
            </a:solidFill>
            <a:ln w="9525" cap="flat">
              <a:noFill/>
              <a:prstDash val="solid"/>
              <a:miter/>
            </a:ln>
          </p:spPr>
          <p:txBody>
            <a:bodyPr rtlCol="0" anchor="ctr"/>
            <a:lstStyle/>
            <a:p>
              <a:endParaRPr lang="en-IN"/>
            </a:p>
          </p:txBody>
        </p:sp>
        <p:sp>
          <p:nvSpPr>
            <p:cNvPr id="3492" name="Freeform: Shape 3491">
              <a:extLst>
                <a:ext uri="{FF2B5EF4-FFF2-40B4-BE49-F238E27FC236}">
                  <a16:creationId xmlns:a16="http://schemas.microsoft.com/office/drawing/2014/main" xmlns="" id="{EB535664-43AC-725A-E23B-7B1D07CD4230}"/>
                </a:ext>
              </a:extLst>
            </p:cNvPr>
            <p:cNvSpPr/>
            <p:nvPr/>
          </p:nvSpPr>
          <p:spPr>
            <a:xfrm>
              <a:off x="3964245" y="3961729"/>
              <a:ext cx="11730" cy="11529"/>
            </a:xfrm>
            <a:custGeom>
              <a:avLst/>
              <a:gdLst>
                <a:gd name="connsiteX0" fmla="*/ 1189 w 11730"/>
                <a:gd name="connsiteY0" fmla="*/ 1513 h 11529"/>
                <a:gd name="connsiteX1" fmla="*/ 10190 w 11730"/>
                <a:gd name="connsiteY1" fmla="*/ 2218 h 11529"/>
                <a:gd name="connsiteX2" fmla="*/ 10714 w 11730"/>
                <a:gd name="connsiteY2" fmla="*/ 9800 h 11529"/>
                <a:gd name="connsiteX3" fmla="*/ 2236 w 11730"/>
                <a:gd name="connsiteY3" fmla="*/ 9800 h 11529"/>
                <a:gd name="connsiteX4" fmla="*/ 1189 w 11730"/>
                <a:gd name="connsiteY4" fmla="*/ 1513 h 11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0" h="11529">
                  <a:moveTo>
                    <a:pt x="1189" y="1513"/>
                  </a:moveTo>
                  <a:cubicBezTo>
                    <a:pt x="3865" y="-773"/>
                    <a:pt x="7895" y="-459"/>
                    <a:pt x="10190" y="2218"/>
                  </a:cubicBezTo>
                  <a:cubicBezTo>
                    <a:pt x="12009" y="4351"/>
                    <a:pt x="12228" y="7428"/>
                    <a:pt x="10714" y="9800"/>
                  </a:cubicBezTo>
                  <a:cubicBezTo>
                    <a:pt x="8351" y="12086"/>
                    <a:pt x="4599" y="12086"/>
                    <a:pt x="2236" y="9800"/>
                  </a:cubicBezTo>
                  <a:cubicBezTo>
                    <a:pt x="-297" y="7771"/>
                    <a:pt x="-754" y="4104"/>
                    <a:pt x="1189" y="1513"/>
                  </a:cubicBezTo>
                  <a:close/>
                </a:path>
              </a:pathLst>
            </a:custGeom>
            <a:solidFill>
              <a:srgbClr val="D58B94"/>
            </a:solidFill>
            <a:ln w="9525" cap="flat">
              <a:noFill/>
              <a:prstDash val="solid"/>
              <a:miter/>
            </a:ln>
          </p:spPr>
          <p:txBody>
            <a:bodyPr rtlCol="0" anchor="ctr"/>
            <a:lstStyle/>
            <a:p>
              <a:endParaRPr lang="en-IN"/>
            </a:p>
          </p:txBody>
        </p:sp>
        <p:sp>
          <p:nvSpPr>
            <p:cNvPr id="3493" name="Freeform: Shape 3492">
              <a:extLst>
                <a:ext uri="{FF2B5EF4-FFF2-40B4-BE49-F238E27FC236}">
                  <a16:creationId xmlns:a16="http://schemas.microsoft.com/office/drawing/2014/main" xmlns="" id="{6EF149EC-8E1A-F7FE-6181-26ECB24B317F}"/>
                </a:ext>
              </a:extLst>
            </p:cNvPr>
            <p:cNvSpPr/>
            <p:nvPr/>
          </p:nvSpPr>
          <p:spPr>
            <a:xfrm>
              <a:off x="3934572" y="3923531"/>
              <a:ext cx="16906" cy="16765"/>
            </a:xfrm>
            <a:custGeom>
              <a:avLst/>
              <a:gdLst>
                <a:gd name="connsiteX0" fmla="*/ 1811 w 16906"/>
                <a:gd name="connsiteY0" fmla="*/ 3325 h 16765"/>
                <a:gd name="connsiteX1" fmla="*/ 13546 w 16906"/>
                <a:gd name="connsiteY1" fmla="*/ 1668 h 16765"/>
                <a:gd name="connsiteX2" fmla="*/ 15203 w 16906"/>
                <a:gd name="connsiteY2" fmla="*/ 13403 h 16765"/>
                <a:gd name="connsiteX3" fmla="*/ 3468 w 16906"/>
                <a:gd name="connsiteY3" fmla="*/ 15060 h 16765"/>
                <a:gd name="connsiteX4" fmla="*/ 2763 w 16906"/>
                <a:gd name="connsiteY4" fmla="*/ 14470 h 16765"/>
                <a:gd name="connsiteX5" fmla="*/ 1811 w 16906"/>
                <a:gd name="connsiteY5" fmla="*/ 3325 h 1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06" h="16765">
                  <a:moveTo>
                    <a:pt x="1811" y="3325"/>
                  </a:moveTo>
                  <a:cubicBezTo>
                    <a:pt x="4592" y="-370"/>
                    <a:pt x="9850" y="-1113"/>
                    <a:pt x="13546" y="1668"/>
                  </a:cubicBezTo>
                  <a:cubicBezTo>
                    <a:pt x="17251" y="4449"/>
                    <a:pt x="17994" y="9707"/>
                    <a:pt x="15203" y="13403"/>
                  </a:cubicBezTo>
                  <a:cubicBezTo>
                    <a:pt x="12422" y="17108"/>
                    <a:pt x="7164" y="17851"/>
                    <a:pt x="3468" y="15060"/>
                  </a:cubicBezTo>
                  <a:cubicBezTo>
                    <a:pt x="3221" y="14879"/>
                    <a:pt x="2992" y="14679"/>
                    <a:pt x="2763" y="14470"/>
                  </a:cubicBezTo>
                  <a:cubicBezTo>
                    <a:pt x="-532" y="11631"/>
                    <a:pt x="-951" y="6678"/>
                    <a:pt x="1811" y="3325"/>
                  </a:cubicBezTo>
                  <a:close/>
                </a:path>
              </a:pathLst>
            </a:custGeom>
            <a:solidFill>
              <a:srgbClr val="D58B94"/>
            </a:solidFill>
            <a:ln w="9525" cap="flat">
              <a:noFill/>
              <a:prstDash val="solid"/>
              <a:miter/>
            </a:ln>
          </p:spPr>
          <p:txBody>
            <a:bodyPr rtlCol="0" anchor="ctr"/>
            <a:lstStyle/>
            <a:p>
              <a:endParaRPr lang="en-IN"/>
            </a:p>
          </p:txBody>
        </p:sp>
        <p:sp>
          <p:nvSpPr>
            <p:cNvPr id="3494" name="Freeform: Shape 3493">
              <a:extLst>
                <a:ext uri="{FF2B5EF4-FFF2-40B4-BE49-F238E27FC236}">
                  <a16:creationId xmlns:a16="http://schemas.microsoft.com/office/drawing/2014/main" xmlns="" id="{BCBCA965-6C3A-53A1-0220-D7556675F159}"/>
                </a:ext>
              </a:extLst>
            </p:cNvPr>
            <p:cNvSpPr/>
            <p:nvPr/>
          </p:nvSpPr>
          <p:spPr>
            <a:xfrm>
              <a:off x="3987905" y="3855482"/>
              <a:ext cx="6321" cy="6285"/>
            </a:xfrm>
            <a:custGeom>
              <a:avLst/>
              <a:gdLst>
                <a:gd name="connsiteX0" fmla="*/ 865 w 6321"/>
                <a:gd name="connsiteY0" fmla="*/ 985 h 6285"/>
                <a:gd name="connsiteX1" fmla="*/ 5304 w 6321"/>
                <a:gd name="connsiteY1" fmla="*/ 832 h 6285"/>
                <a:gd name="connsiteX2" fmla="*/ 5466 w 6321"/>
                <a:gd name="connsiteY2" fmla="*/ 5271 h 6285"/>
                <a:gd name="connsiteX3" fmla="*/ 1018 w 6321"/>
                <a:gd name="connsiteY3" fmla="*/ 5423 h 6285"/>
                <a:gd name="connsiteX4" fmla="*/ 865 w 6321"/>
                <a:gd name="connsiteY4" fmla="*/ 5271 h 6285"/>
                <a:gd name="connsiteX5" fmla="*/ 865 w 6321"/>
                <a:gd name="connsiteY5" fmla="*/ 985 h 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21" h="6285">
                  <a:moveTo>
                    <a:pt x="865" y="985"/>
                  </a:moveTo>
                  <a:cubicBezTo>
                    <a:pt x="2046" y="-282"/>
                    <a:pt x="4037" y="-358"/>
                    <a:pt x="5304" y="832"/>
                  </a:cubicBezTo>
                  <a:cubicBezTo>
                    <a:pt x="6580" y="2013"/>
                    <a:pt x="6647" y="4004"/>
                    <a:pt x="5466" y="5271"/>
                  </a:cubicBezTo>
                  <a:cubicBezTo>
                    <a:pt x="4285" y="6538"/>
                    <a:pt x="2294" y="6614"/>
                    <a:pt x="1018" y="5423"/>
                  </a:cubicBezTo>
                  <a:cubicBezTo>
                    <a:pt x="970" y="5376"/>
                    <a:pt x="913" y="5328"/>
                    <a:pt x="865" y="5271"/>
                  </a:cubicBezTo>
                  <a:cubicBezTo>
                    <a:pt x="-306" y="4080"/>
                    <a:pt x="-306" y="2175"/>
                    <a:pt x="865" y="985"/>
                  </a:cubicBezTo>
                  <a:close/>
                </a:path>
              </a:pathLst>
            </a:custGeom>
            <a:solidFill>
              <a:srgbClr val="D58B94"/>
            </a:solidFill>
            <a:ln w="9525" cap="flat">
              <a:noFill/>
              <a:prstDash val="solid"/>
              <a:miter/>
            </a:ln>
          </p:spPr>
          <p:txBody>
            <a:bodyPr rtlCol="0" anchor="ctr"/>
            <a:lstStyle/>
            <a:p>
              <a:endParaRPr lang="en-IN"/>
            </a:p>
          </p:txBody>
        </p:sp>
        <p:sp>
          <p:nvSpPr>
            <p:cNvPr id="3495" name="Freeform: Shape 3494">
              <a:extLst>
                <a:ext uri="{FF2B5EF4-FFF2-40B4-BE49-F238E27FC236}">
                  <a16:creationId xmlns:a16="http://schemas.microsoft.com/office/drawing/2014/main" xmlns="" id="{F6C5D11D-7D1C-218D-08D2-69A0A3180739}"/>
                </a:ext>
              </a:extLst>
            </p:cNvPr>
            <p:cNvSpPr/>
            <p:nvPr/>
          </p:nvSpPr>
          <p:spPr>
            <a:xfrm>
              <a:off x="3989524" y="3873899"/>
              <a:ext cx="5948" cy="6030"/>
            </a:xfrm>
            <a:custGeom>
              <a:avLst/>
              <a:gdLst>
                <a:gd name="connsiteX0" fmla="*/ 865 w 5948"/>
                <a:gd name="connsiteY0" fmla="*/ 855 h 6030"/>
                <a:gd name="connsiteX1" fmla="*/ 5037 w 5948"/>
                <a:gd name="connsiteY1" fmla="*/ 836 h 6030"/>
                <a:gd name="connsiteX2" fmla="*/ 5056 w 5948"/>
                <a:gd name="connsiteY2" fmla="*/ 855 h 6030"/>
                <a:gd name="connsiteX3" fmla="*/ 5056 w 5948"/>
                <a:gd name="connsiteY3" fmla="*/ 5141 h 6030"/>
                <a:gd name="connsiteX4" fmla="*/ 884 w 5948"/>
                <a:gd name="connsiteY4" fmla="*/ 5161 h 6030"/>
                <a:gd name="connsiteX5" fmla="*/ 865 w 5948"/>
                <a:gd name="connsiteY5" fmla="*/ 5141 h 6030"/>
                <a:gd name="connsiteX6" fmla="*/ 865 w 5948"/>
                <a:gd name="connsiteY6" fmla="*/ 855 h 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8" h="6030">
                  <a:moveTo>
                    <a:pt x="865" y="855"/>
                  </a:moveTo>
                  <a:cubicBezTo>
                    <a:pt x="2018" y="-297"/>
                    <a:pt x="3885" y="-307"/>
                    <a:pt x="5037" y="836"/>
                  </a:cubicBezTo>
                  <a:cubicBezTo>
                    <a:pt x="5047" y="846"/>
                    <a:pt x="5047" y="846"/>
                    <a:pt x="5056" y="855"/>
                  </a:cubicBezTo>
                  <a:cubicBezTo>
                    <a:pt x="6228" y="2046"/>
                    <a:pt x="6228" y="3951"/>
                    <a:pt x="5056" y="5141"/>
                  </a:cubicBezTo>
                  <a:cubicBezTo>
                    <a:pt x="3904" y="6304"/>
                    <a:pt x="2037" y="6304"/>
                    <a:pt x="884" y="5161"/>
                  </a:cubicBezTo>
                  <a:cubicBezTo>
                    <a:pt x="875" y="5151"/>
                    <a:pt x="875" y="5151"/>
                    <a:pt x="865" y="5141"/>
                  </a:cubicBezTo>
                  <a:cubicBezTo>
                    <a:pt x="-306" y="3951"/>
                    <a:pt x="-306" y="2046"/>
                    <a:pt x="865" y="855"/>
                  </a:cubicBezTo>
                  <a:close/>
                </a:path>
              </a:pathLst>
            </a:custGeom>
            <a:solidFill>
              <a:srgbClr val="D58B94"/>
            </a:solidFill>
            <a:ln w="9525" cap="flat">
              <a:noFill/>
              <a:prstDash val="solid"/>
              <a:miter/>
            </a:ln>
          </p:spPr>
          <p:txBody>
            <a:bodyPr rtlCol="0" anchor="ctr"/>
            <a:lstStyle/>
            <a:p>
              <a:endParaRPr lang="en-IN"/>
            </a:p>
          </p:txBody>
        </p:sp>
        <p:sp>
          <p:nvSpPr>
            <p:cNvPr id="3496" name="Freeform: Shape 3495">
              <a:extLst>
                <a:ext uri="{FF2B5EF4-FFF2-40B4-BE49-F238E27FC236}">
                  <a16:creationId xmlns:a16="http://schemas.microsoft.com/office/drawing/2014/main" xmlns="" id="{54EAC8A6-FB81-B1C0-3050-F71E9D9DE26D}"/>
                </a:ext>
              </a:extLst>
            </p:cNvPr>
            <p:cNvSpPr/>
            <p:nvPr/>
          </p:nvSpPr>
          <p:spPr>
            <a:xfrm>
              <a:off x="3973458" y="3862485"/>
              <a:ext cx="6553" cy="6472"/>
            </a:xfrm>
            <a:custGeom>
              <a:avLst/>
              <a:gdLst>
                <a:gd name="connsiteX0" fmla="*/ 930 w 6553"/>
                <a:gd name="connsiteY0" fmla="*/ 935 h 6472"/>
                <a:gd name="connsiteX1" fmla="*/ 5597 w 6553"/>
                <a:gd name="connsiteY1" fmla="*/ 935 h 6472"/>
                <a:gd name="connsiteX2" fmla="*/ 5597 w 6553"/>
                <a:gd name="connsiteY2" fmla="*/ 5507 h 6472"/>
                <a:gd name="connsiteX3" fmla="*/ 930 w 6553"/>
                <a:gd name="connsiteY3" fmla="*/ 5507 h 6472"/>
                <a:gd name="connsiteX4" fmla="*/ 930 w 6553"/>
                <a:gd name="connsiteY4" fmla="*/ 935 h 6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3" h="6472">
                  <a:moveTo>
                    <a:pt x="930" y="935"/>
                  </a:moveTo>
                  <a:cubicBezTo>
                    <a:pt x="2225" y="-332"/>
                    <a:pt x="4302" y="-332"/>
                    <a:pt x="5597" y="935"/>
                  </a:cubicBezTo>
                  <a:cubicBezTo>
                    <a:pt x="6854" y="2202"/>
                    <a:pt x="6854" y="4240"/>
                    <a:pt x="5597" y="5507"/>
                  </a:cubicBezTo>
                  <a:cubicBezTo>
                    <a:pt x="4302" y="6774"/>
                    <a:pt x="2225" y="6774"/>
                    <a:pt x="930" y="5507"/>
                  </a:cubicBezTo>
                  <a:cubicBezTo>
                    <a:pt x="-328" y="4240"/>
                    <a:pt x="-328" y="2202"/>
                    <a:pt x="930" y="935"/>
                  </a:cubicBezTo>
                  <a:close/>
                </a:path>
              </a:pathLst>
            </a:custGeom>
            <a:solidFill>
              <a:srgbClr val="D58B94"/>
            </a:solidFill>
            <a:ln w="9525" cap="flat">
              <a:noFill/>
              <a:prstDash val="solid"/>
              <a:miter/>
            </a:ln>
          </p:spPr>
          <p:txBody>
            <a:bodyPr rtlCol="0" anchor="ctr"/>
            <a:lstStyle/>
            <a:p>
              <a:endParaRPr lang="en-IN"/>
            </a:p>
          </p:txBody>
        </p:sp>
        <p:sp>
          <p:nvSpPr>
            <p:cNvPr id="3497" name="Freeform: Shape 3496">
              <a:extLst>
                <a:ext uri="{FF2B5EF4-FFF2-40B4-BE49-F238E27FC236}">
                  <a16:creationId xmlns:a16="http://schemas.microsoft.com/office/drawing/2014/main" xmlns="" id="{E286C2B8-CB90-F408-164F-9FCE6C9A6FBB}"/>
                </a:ext>
              </a:extLst>
            </p:cNvPr>
            <p:cNvSpPr/>
            <p:nvPr/>
          </p:nvSpPr>
          <p:spPr>
            <a:xfrm>
              <a:off x="3957969" y="3939187"/>
              <a:ext cx="10385" cy="10229"/>
            </a:xfrm>
            <a:custGeom>
              <a:avLst/>
              <a:gdLst>
                <a:gd name="connsiteX0" fmla="*/ 893 w 10385"/>
                <a:gd name="connsiteY0" fmla="*/ 1290 h 10229"/>
                <a:gd name="connsiteX1" fmla="*/ 9066 w 10385"/>
                <a:gd name="connsiteY1" fmla="*/ 2128 h 10229"/>
                <a:gd name="connsiteX2" fmla="*/ 9466 w 10385"/>
                <a:gd name="connsiteY2" fmla="*/ 8910 h 10229"/>
                <a:gd name="connsiteX3" fmla="*/ 1293 w 10385"/>
                <a:gd name="connsiteY3" fmla="*/ 8072 h 10229"/>
                <a:gd name="connsiteX4" fmla="*/ 893 w 10385"/>
                <a:gd name="connsiteY4" fmla="*/ 1290 h 10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5" h="10229">
                  <a:moveTo>
                    <a:pt x="893" y="1290"/>
                  </a:moveTo>
                  <a:cubicBezTo>
                    <a:pt x="3379" y="-739"/>
                    <a:pt x="7046" y="-358"/>
                    <a:pt x="9066" y="2128"/>
                  </a:cubicBezTo>
                  <a:cubicBezTo>
                    <a:pt x="10647" y="4071"/>
                    <a:pt x="10809" y="6795"/>
                    <a:pt x="9466" y="8910"/>
                  </a:cubicBezTo>
                  <a:cubicBezTo>
                    <a:pt x="6980" y="10939"/>
                    <a:pt x="3313" y="10557"/>
                    <a:pt x="1293" y="8072"/>
                  </a:cubicBezTo>
                  <a:cubicBezTo>
                    <a:pt x="-288" y="6128"/>
                    <a:pt x="-450" y="3404"/>
                    <a:pt x="893" y="1290"/>
                  </a:cubicBezTo>
                  <a:close/>
                </a:path>
              </a:pathLst>
            </a:custGeom>
            <a:solidFill>
              <a:srgbClr val="D58B94"/>
            </a:solidFill>
            <a:ln w="9525" cap="flat">
              <a:noFill/>
              <a:prstDash val="solid"/>
              <a:miter/>
            </a:ln>
          </p:spPr>
          <p:txBody>
            <a:bodyPr rtlCol="0" anchor="ctr"/>
            <a:lstStyle/>
            <a:p>
              <a:endParaRPr lang="en-IN"/>
            </a:p>
          </p:txBody>
        </p:sp>
        <p:sp>
          <p:nvSpPr>
            <p:cNvPr id="3498" name="Freeform: Shape 3497">
              <a:extLst>
                <a:ext uri="{FF2B5EF4-FFF2-40B4-BE49-F238E27FC236}">
                  <a16:creationId xmlns:a16="http://schemas.microsoft.com/office/drawing/2014/main" xmlns="" id="{1B92F8C4-A08C-AD35-F7E0-00327539FEE2}"/>
                </a:ext>
              </a:extLst>
            </p:cNvPr>
            <p:cNvSpPr/>
            <p:nvPr/>
          </p:nvSpPr>
          <p:spPr>
            <a:xfrm>
              <a:off x="3970225" y="3946431"/>
              <a:ext cx="10543" cy="10557"/>
            </a:xfrm>
            <a:custGeom>
              <a:avLst/>
              <a:gdLst>
                <a:gd name="connsiteX0" fmla="*/ 1115 w 10543"/>
                <a:gd name="connsiteY0" fmla="*/ 1571 h 10557"/>
                <a:gd name="connsiteX1" fmla="*/ 8382 w 10543"/>
                <a:gd name="connsiteY1" fmla="*/ 1409 h 10557"/>
                <a:gd name="connsiteX2" fmla="*/ 8544 w 10543"/>
                <a:gd name="connsiteY2" fmla="*/ 1571 h 10557"/>
                <a:gd name="connsiteX3" fmla="*/ 9402 w 10543"/>
                <a:gd name="connsiteY3" fmla="*/ 9001 h 10557"/>
                <a:gd name="connsiteX4" fmla="*/ 1991 w 10543"/>
                <a:gd name="connsiteY4" fmla="*/ 9019 h 10557"/>
                <a:gd name="connsiteX5" fmla="*/ 1972 w 10543"/>
                <a:gd name="connsiteY5" fmla="*/ 9001 h 10557"/>
                <a:gd name="connsiteX6" fmla="*/ 1115 w 10543"/>
                <a:gd name="connsiteY6" fmla="*/ 1571 h 1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43" h="10557">
                  <a:moveTo>
                    <a:pt x="1115" y="1571"/>
                  </a:moveTo>
                  <a:cubicBezTo>
                    <a:pt x="3077" y="-477"/>
                    <a:pt x="6335" y="-553"/>
                    <a:pt x="8382" y="1409"/>
                  </a:cubicBezTo>
                  <a:cubicBezTo>
                    <a:pt x="8440" y="1466"/>
                    <a:pt x="8497" y="1514"/>
                    <a:pt x="8544" y="1571"/>
                  </a:cubicBezTo>
                  <a:cubicBezTo>
                    <a:pt x="10811" y="3400"/>
                    <a:pt x="11192" y="6705"/>
                    <a:pt x="9402" y="9001"/>
                  </a:cubicBezTo>
                  <a:cubicBezTo>
                    <a:pt x="7363" y="11048"/>
                    <a:pt x="4049" y="11058"/>
                    <a:pt x="1991" y="9019"/>
                  </a:cubicBezTo>
                  <a:cubicBezTo>
                    <a:pt x="1982" y="9010"/>
                    <a:pt x="1982" y="9010"/>
                    <a:pt x="1972" y="9001"/>
                  </a:cubicBezTo>
                  <a:cubicBezTo>
                    <a:pt x="-295" y="7172"/>
                    <a:pt x="-676" y="3867"/>
                    <a:pt x="1115" y="1571"/>
                  </a:cubicBezTo>
                  <a:close/>
                </a:path>
              </a:pathLst>
            </a:custGeom>
            <a:solidFill>
              <a:srgbClr val="D58B94"/>
            </a:solidFill>
            <a:ln w="9525" cap="flat">
              <a:noFill/>
              <a:prstDash val="solid"/>
              <a:miter/>
            </a:ln>
          </p:spPr>
          <p:txBody>
            <a:bodyPr rtlCol="0" anchor="ctr"/>
            <a:lstStyle/>
            <a:p>
              <a:endParaRPr lang="en-IN"/>
            </a:p>
          </p:txBody>
        </p:sp>
        <p:sp>
          <p:nvSpPr>
            <p:cNvPr id="3499" name="Freeform: Shape 3498">
              <a:extLst>
                <a:ext uri="{FF2B5EF4-FFF2-40B4-BE49-F238E27FC236}">
                  <a16:creationId xmlns:a16="http://schemas.microsoft.com/office/drawing/2014/main" xmlns="" id="{2A0C13C0-58E5-1E75-C1C0-5AC739F4134D}"/>
                </a:ext>
              </a:extLst>
            </p:cNvPr>
            <p:cNvSpPr/>
            <p:nvPr/>
          </p:nvSpPr>
          <p:spPr>
            <a:xfrm>
              <a:off x="3917496" y="3893789"/>
              <a:ext cx="5164" cy="5204"/>
            </a:xfrm>
            <a:custGeom>
              <a:avLst/>
              <a:gdLst>
                <a:gd name="connsiteX0" fmla="*/ 694 w 5164"/>
                <a:gd name="connsiteY0" fmla="*/ 777 h 5204"/>
                <a:gd name="connsiteX1" fmla="*/ 4332 w 5164"/>
                <a:gd name="connsiteY1" fmla="*/ 701 h 5204"/>
                <a:gd name="connsiteX2" fmla="*/ 4408 w 5164"/>
                <a:gd name="connsiteY2" fmla="*/ 777 h 5204"/>
                <a:gd name="connsiteX3" fmla="*/ 4408 w 5164"/>
                <a:gd name="connsiteY3" fmla="*/ 4397 h 5204"/>
                <a:gd name="connsiteX4" fmla="*/ 770 w 5164"/>
                <a:gd name="connsiteY4" fmla="*/ 4473 h 5204"/>
                <a:gd name="connsiteX5" fmla="*/ 694 w 5164"/>
                <a:gd name="connsiteY5" fmla="*/ 4397 h 5204"/>
                <a:gd name="connsiteX6" fmla="*/ 694 w 5164"/>
                <a:gd name="connsiteY6" fmla="*/ 777 h 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4" h="5204">
                  <a:moveTo>
                    <a:pt x="694" y="777"/>
                  </a:moveTo>
                  <a:cubicBezTo>
                    <a:pt x="1675" y="-252"/>
                    <a:pt x="3304" y="-280"/>
                    <a:pt x="4332" y="701"/>
                  </a:cubicBezTo>
                  <a:cubicBezTo>
                    <a:pt x="4361" y="720"/>
                    <a:pt x="4380" y="749"/>
                    <a:pt x="4408" y="777"/>
                  </a:cubicBezTo>
                  <a:cubicBezTo>
                    <a:pt x="5399" y="1777"/>
                    <a:pt x="5399" y="3397"/>
                    <a:pt x="4408" y="4397"/>
                  </a:cubicBezTo>
                  <a:cubicBezTo>
                    <a:pt x="3427" y="5425"/>
                    <a:pt x="1799" y="5454"/>
                    <a:pt x="770" y="4473"/>
                  </a:cubicBezTo>
                  <a:cubicBezTo>
                    <a:pt x="741" y="4454"/>
                    <a:pt x="722" y="4425"/>
                    <a:pt x="694" y="4397"/>
                  </a:cubicBezTo>
                  <a:cubicBezTo>
                    <a:pt x="-249" y="3378"/>
                    <a:pt x="-249" y="1796"/>
                    <a:pt x="694" y="777"/>
                  </a:cubicBezTo>
                  <a:close/>
                </a:path>
              </a:pathLst>
            </a:custGeom>
            <a:solidFill>
              <a:srgbClr val="D58B94"/>
            </a:solidFill>
            <a:ln w="9525" cap="flat">
              <a:noFill/>
              <a:prstDash val="solid"/>
              <a:miter/>
            </a:ln>
          </p:spPr>
          <p:txBody>
            <a:bodyPr rtlCol="0" anchor="ctr"/>
            <a:lstStyle/>
            <a:p>
              <a:endParaRPr lang="en-IN"/>
            </a:p>
          </p:txBody>
        </p:sp>
        <p:sp>
          <p:nvSpPr>
            <p:cNvPr id="3500" name="Freeform: Shape 3499">
              <a:extLst>
                <a:ext uri="{FF2B5EF4-FFF2-40B4-BE49-F238E27FC236}">
                  <a16:creationId xmlns:a16="http://schemas.microsoft.com/office/drawing/2014/main" xmlns="" id="{61D9F8F5-792B-95BD-E844-89EE2E6675CE}"/>
                </a:ext>
              </a:extLst>
            </p:cNvPr>
            <p:cNvSpPr/>
            <p:nvPr/>
          </p:nvSpPr>
          <p:spPr>
            <a:xfrm>
              <a:off x="3928936" y="3884547"/>
              <a:ext cx="14921" cy="14723"/>
            </a:xfrm>
            <a:custGeom>
              <a:avLst/>
              <a:gdLst>
                <a:gd name="connsiteX0" fmla="*/ 1827 w 14921"/>
                <a:gd name="connsiteY0" fmla="*/ 2114 h 14723"/>
                <a:gd name="connsiteX1" fmla="*/ 12400 w 14921"/>
                <a:gd name="connsiteY1" fmla="*/ 2114 h 14723"/>
                <a:gd name="connsiteX2" fmla="*/ 13096 w 14921"/>
                <a:gd name="connsiteY2" fmla="*/ 12458 h 14723"/>
                <a:gd name="connsiteX3" fmla="*/ 13067 w 14921"/>
                <a:gd name="connsiteY3" fmla="*/ 12496 h 14723"/>
                <a:gd name="connsiteX4" fmla="*/ 2561 w 14921"/>
                <a:gd name="connsiteY4" fmla="*/ 12563 h 14723"/>
                <a:gd name="connsiteX5" fmla="*/ 2494 w 14921"/>
                <a:gd name="connsiteY5" fmla="*/ 12496 h 14723"/>
                <a:gd name="connsiteX6" fmla="*/ 1799 w 14921"/>
                <a:gd name="connsiteY6" fmla="*/ 2152 h 14723"/>
                <a:gd name="connsiteX7" fmla="*/ 1827 w 14921"/>
                <a:gd name="connsiteY7" fmla="*/ 2114 h 1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21" h="14723">
                  <a:moveTo>
                    <a:pt x="1827" y="2114"/>
                  </a:moveTo>
                  <a:cubicBezTo>
                    <a:pt x="4780" y="-725"/>
                    <a:pt x="9447" y="-725"/>
                    <a:pt x="12400" y="2114"/>
                  </a:cubicBezTo>
                  <a:cubicBezTo>
                    <a:pt x="15448" y="4781"/>
                    <a:pt x="15763" y="9410"/>
                    <a:pt x="13096" y="12458"/>
                  </a:cubicBezTo>
                  <a:cubicBezTo>
                    <a:pt x="13086" y="12477"/>
                    <a:pt x="13076" y="12486"/>
                    <a:pt x="13067" y="12496"/>
                  </a:cubicBezTo>
                  <a:cubicBezTo>
                    <a:pt x="10181" y="15420"/>
                    <a:pt x="5476" y="15449"/>
                    <a:pt x="2561" y="12563"/>
                  </a:cubicBezTo>
                  <a:cubicBezTo>
                    <a:pt x="2542" y="12544"/>
                    <a:pt x="2513" y="12515"/>
                    <a:pt x="2494" y="12496"/>
                  </a:cubicBezTo>
                  <a:cubicBezTo>
                    <a:pt x="-554" y="9829"/>
                    <a:pt x="-868" y="5200"/>
                    <a:pt x="1799" y="2152"/>
                  </a:cubicBezTo>
                  <a:cubicBezTo>
                    <a:pt x="1808" y="2133"/>
                    <a:pt x="1818" y="2123"/>
                    <a:pt x="1827" y="2114"/>
                  </a:cubicBezTo>
                  <a:close/>
                </a:path>
              </a:pathLst>
            </a:custGeom>
            <a:solidFill>
              <a:srgbClr val="D58B94"/>
            </a:solidFill>
            <a:ln w="9525" cap="flat">
              <a:noFill/>
              <a:prstDash val="solid"/>
              <a:miter/>
            </a:ln>
          </p:spPr>
          <p:txBody>
            <a:bodyPr rtlCol="0" anchor="ctr"/>
            <a:lstStyle/>
            <a:p>
              <a:endParaRPr lang="en-IN"/>
            </a:p>
          </p:txBody>
        </p:sp>
        <p:sp>
          <p:nvSpPr>
            <p:cNvPr id="3501" name="Freeform: Shape 3500">
              <a:extLst>
                <a:ext uri="{FF2B5EF4-FFF2-40B4-BE49-F238E27FC236}">
                  <a16:creationId xmlns:a16="http://schemas.microsoft.com/office/drawing/2014/main" xmlns="" id="{69B9D643-15FD-21FA-5577-7769CA44C203}"/>
                </a:ext>
              </a:extLst>
            </p:cNvPr>
            <p:cNvSpPr/>
            <p:nvPr/>
          </p:nvSpPr>
          <p:spPr>
            <a:xfrm>
              <a:off x="3937216" y="3902139"/>
              <a:ext cx="21468" cy="21556"/>
            </a:xfrm>
            <a:custGeom>
              <a:avLst/>
              <a:gdLst>
                <a:gd name="connsiteX0" fmla="*/ 2596 w 21468"/>
                <a:gd name="connsiteY0" fmla="*/ 2619 h 21556"/>
                <a:gd name="connsiteX1" fmla="*/ 18817 w 21468"/>
                <a:gd name="connsiteY1" fmla="*/ 4171 h 21556"/>
                <a:gd name="connsiteX2" fmla="*/ 19074 w 21468"/>
                <a:gd name="connsiteY2" fmla="*/ 18526 h 21556"/>
                <a:gd name="connsiteX3" fmla="*/ 4120 w 21468"/>
                <a:gd name="connsiteY3" fmla="*/ 18354 h 21556"/>
                <a:gd name="connsiteX4" fmla="*/ 3834 w 21468"/>
                <a:gd name="connsiteY4" fmla="*/ 18049 h 21556"/>
                <a:gd name="connsiteX5" fmla="*/ 2596 w 21468"/>
                <a:gd name="connsiteY5" fmla="*/ 2619 h 21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68" h="21556">
                  <a:moveTo>
                    <a:pt x="2596" y="2619"/>
                  </a:moveTo>
                  <a:cubicBezTo>
                    <a:pt x="7502" y="-1429"/>
                    <a:pt x="14769" y="-734"/>
                    <a:pt x="18817" y="4171"/>
                  </a:cubicBezTo>
                  <a:cubicBezTo>
                    <a:pt x="22237" y="8315"/>
                    <a:pt x="22341" y="14268"/>
                    <a:pt x="19074" y="18526"/>
                  </a:cubicBezTo>
                  <a:cubicBezTo>
                    <a:pt x="14902" y="22612"/>
                    <a:pt x="8206" y="22536"/>
                    <a:pt x="4120" y="18354"/>
                  </a:cubicBezTo>
                  <a:cubicBezTo>
                    <a:pt x="4025" y="18259"/>
                    <a:pt x="3930" y="18154"/>
                    <a:pt x="3834" y="18049"/>
                  </a:cubicBezTo>
                  <a:cubicBezTo>
                    <a:pt x="-766" y="14125"/>
                    <a:pt x="-1319" y="7220"/>
                    <a:pt x="2596" y="2619"/>
                  </a:cubicBezTo>
                  <a:close/>
                </a:path>
              </a:pathLst>
            </a:custGeom>
            <a:solidFill>
              <a:srgbClr val="D58B94"/>
            </a:solidFill>
            <a:ln w="9525" cap="flat">
              <a:noFill/>
              <a:prstDash val="solid"/>
              <a:miter/>
            </a:ln>
          </p:spPr>
          <p:txBody>
            <a:bodyPr rtlCol="0" anchor="ctr"/>
            <a:lstStyle/>
            <a:p>
              <a:endParaRPr lang="en-IN"/>
            </a:p>
          </p:txBody>
        </p:sp>
        <p:sp>
          <p:nvSpPr>
            <p:cNvPr id="3502" name="Freeform: Shape 3501">
              <a:extLst>
                <a:ext uri="{FF2B5EF4-FFF2-40B4-BE49-F238E27FC236}">
                  <a16:creationId xmlns:a16="http://schemas.microsoft.com/office/drawing/2014/main" xmlns="" id="{3DBD77C6-B4E5-B7EA-F074-C2CB07FD5518}"/>
                </a:ext>
              </a:extLst>
            </p:cNvPr>
            <p:cNvSpPr/>
            <p:nvPr/>
          </p:nvSpPr>
          <p:spPr>
            <a:xfrm>
              <a:off x="3957445" y="3921893"/>
              <a:ext cx="12385" cy="12338"/>
            </a:xfrm>
            <a:custGeom>
              <a:avLst/>
              <a:gdLst>
                <a:gd name="connsiteX0" fmla="*/ 1417 w 12385"/>
                <a:gd name="connsiteY0" fmla="*/ 1916 h 12338"/>
                <a:gd name="connsiteX1" fmla="*/ 10437 w 12385"/>
                <a:gd name="connsiteY1" fmla="*/ 1792 h 12338"/>
                <a:gd name="connsiteX2" fmla="*/ 10942 w 12385"/>
                <a:gd name="connsiteY2" fmla="*/ 10393 h 12338"/>
                <a:gd name="connsiteX3" fmla="*/ 1922 w 12385"/>
                <a:gd name="connsiteY3" fmla="*/ 10517 h 12338"/>
                <a:gd name="connsiteX4" fmla="*/ 1417 w 12385"/>
                <a:gd name="connsiteY4" fmla="*/ 1916 h 12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5" h="12338">
                  <a:moveTo>
                    <a:pt x="1417" y="1916"/>
                  </a:moveTo>
                  <a:cubicBezTo>
                    <a:pt x="3874" y="-609"/>
                    <a:pt x="7913" y="-666"/>
                    <a:pt x="10437" y="1792"/>
                  </a:cubicBezTo>
                  <a:cubicBezTo>
                    <a:pt x="12809" y="4097"/>
                    <a:pt x="13028" y="7831"/>
                    <a:pt x="10942" y="10393"/>
                  </a:cubicBezTo>
                  <a:cubicBezTo>
                    <a:pt x="8484" y="12917"/>
                    <a:pt x="4446" y="12974"/>
                    <a:pt x="1922" y="10517"/>
                  </a:cubicBezTo>
                  <a:cubicBezTo>
                    <a:pt x="-450" y="8212"/>
                    <a:pt x="-669" y="4478"/>
                    <a:pt x="1417" y="1916"/>
                  </a:cubicBezTo>
                  <a:close/>
                </a:path>
              </a:pathLst>
            </a:custGeom>
            <a:solidFill>
              <a:srgbClr val="D58B94"/>
            </a:solidFill>
            <a:ln w="9525" cap="flat">
              <a:noFill/>
              <a:prstDash val="solid"/>
              <a:miter/>
            </a:ln>
          </p:spPr>
          <p:txBody>
            <a:bodyPr rtlCol="0" anchor="ctr"/>
            <a:lstStyle/>
            <a:p>
              <a:endParaRPr lang="en-IN"/>
            </a:p>
          </p:txBody>
        </p:sp>
        <p:sp>
          <p:nvSpPr>
            <p:cNvPr id="3503" name="Freeform: Shape 3502">
              <a:extLst>
                <a:ext uri="{FF2B5EF4-FFF2-40B4-BE49-F238E27FC236}">
                  <a16:creationId xmlns:a16="http://schemas.microsoft.com/office/drawing/2014/main" xmlns="" id="{95793497-DEFD-7617-2C40-963BDACDAADD}"/>
                </a:ext>
              </a:extLst>
            </p:cNvPr>
            <p:cNvSpPr/>
            <p:nvPr/>
          </p:nvSpPr>
          <p:spPr>
            <a:xfrm>
              <a:off x="3974344" y="3930276"/>
              <a:ext cx="9423" cy="9421"/>
            </a:xfrm>
            <a:custGeom>
              <a:avLst/>
              <a:gdLst>
                <a:gd name="connsiteX0" fmla="*/ 996 w 9423"/>
                <a:gd name="connsiteY0" fmla="*/ 1534 h 9421"/>
                <a:gd name="connsiteX1" fmla="*/ 7863 w 9423"/>
                <a:gd name="connsiteY1" fmla="*/ 1286 h 9421"/>
                <a:gd name="connsiteX2" fmla="*/ 8235 w 9423"/>
                <a:gd name="connsiteY2" fmla="*/ 8010 h 9421"/>
                <a:gd name="connsiteX3" fmla="*/ 1767 w 9423"/>
                <a:gd name="connsiteY3" fmla="*/ 8115 h 9421"/>
                <a:gd name="connsiteX4" fmla="*/ 1662 w 9423"/>
                <a:gd name="connsiteY4" fmla="*/ 8010 h 9421"/>
                <a:gd name="connsiteX5" fmla="*/ 996 w 9423"/>
                <a:gd name="connsiteY5" fmla="*/ 1534 h 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3" h="9421">
                  <a:moveTo>
                    <a:pt x="996" y="1534"/>
                  </a:moveTo>
                  <a:cubicBezTo>
                    <a:pt x="2825" y="-429"/>
                    <a:pt x="5901" y="-543"/>
                    <a:pt x="7863" y="1286"/>
                  </a:cubicBezTo>
                  <a:cubicBezTo>
                    <a:pt x="9768" y="3067"/>
                    <a:pt x="9940" y="6029"/>
                    <a:pt x="8235" y="8010"/>
                  </a:cubicBezTo>
                  <a:cubicBezTo>
                    <a:pt x="6482" y="9830"/>
                    <a:pt x="3587" y="9878"/>
                    <a:pt x="1767" y="8115"/>
                  </a:cubicBezTo>
                  <a:cubicBezTo>
                    <a:pt x="1729" y="8087"/>
                    <a:pt x="1701" y="8049"/>
                    <a:pt x="1662" y="8010"/>
                  </a:cubicBezTo>
                  <a:cubicBezTo>
                    <a:pt x="-280" y="6391"/>
                    <a:pt x="-576" y="3515"/>
                    <a:pt x="996" y="1534"/>
                  </a:cubicBezTo>
                  <a:close/>
                </a:path>
              </a:pathLst>
            </a:custGeom>
            <a:solidFill>
              <a:srgbClr val="D58B94"/>
            </a:solidFill>
            <a:ln w="9525" cap="flat">
              <a:noFill/>
              <a:prstDash val="solid"/>
              <a:miter/>
            </a:ln>
          </p:spPr>
          <p:txBody>
            <a:bodyPr rtlCol="0" anchor="ctr"/>
            <a:lstStyle/>
            <a:p>
              <a:endParaRPr lang="en-IN"/>
            </a:p>
          </p:txBody>
        </p:sp>
        <p:sp>
          <p:nvSpPr>
            <p:cNvPr id="3504" name="Freeform: Shape 3503">
              <a:extLst>
                <a:ext uri="{FF2B5EF4-FFF2-40B4-BE49-F238E27FC236}">
                  <a16:creationId xmlns:a16="http://schemas.microsoft.com/office/drawing/2014/main" xmlns="" id="{5C85A365-7B0A-FD63-86F1-AA9E7826C220}"/>
                </a:ext>
              </a:extLst>
            </p:cNvPr>
            <p:cNvSpPr/>
            <p:nvPr/>
          </p:nvSpPr>
          <p:spPr>
            <a:xfrm>
              <a:off x="3990188" y="3929272"/>
              <a:ext cx="7423" cy="7486"/>
            </a:xfrm>
            <a:custGeom>
              <a:avLst/>
              <a:gdLst>
                <a:gd name="connsiteX0" fmla="*/ 773 w 7423"/>
                <a:gd name="connsiteY0" fmla="*/ 1109 h 7486"/>
                <a:gd name="connsiteX1" fmla="*/ 5889 w 7423"/>
                <a:gd name="connsiteY1" fmla="*/ 985 h 7486"/>
                <a:gd name="connsiteX2" fmla="*/ 6012 w 7423"/>
                <a:gd name="connsiteY2" fmla="*/ 1109 h 7486"/>
                <a:gd name="connsiteX3" fmla="*/ 6603 w 7423"/>
                <a:gd name="connsiteY3" fmla="*/ 6329 h 7486"/>
                <a:gd name="connsiteX4" fmla="*/ 6584 w 7423"/>
                <a:gd name="connsiteY4" fmla="*/ 6347 h 7486"/>
                <a:gd name="connsiteX5" fmla="*/ 1469 w 7423"/>
                <a:gd name="connsiteY5" fmla="*/ 6471 h 7486"/>
                <a:gd name="connsiteX6" fmla="*/ 1345 w 7423"/>
                <a:gd name="connsiteY6" fmla="*/ 6347 h 7486"/>
                <a:gd name="connsiteX7" fmla="*/ 773 w 7423"/>
                <a:gd name="connsiteY7" fmla="*/ 1109 h 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3" h="7486">
                  <a:moveTo>
                    <a:pt x="773" y="1109"/>
                  </a:moveTo>
                  <a:cubicBezTo>
                    <a:pt x="2155" y="-339"/>
                    <a:pt x="4441" y="-396"/>
                    <a:pt x="5889" y="985"/>
                  </a:cubicBezTo>
                  <a:cubicBezTo>
                    <a:pt x="5936" y="1023"/>
                    <a:pt x="5974" y="1071"/>
                    <a:pt x="6012" y="1109"/>
                  </a:cubicBezTo>
                  <a:cubicBezTo>
                    <a:pt x="7613" y="2385"/>
                    <a:pt x="7879" y="4728"/>
                    <a:pt x="6603" y="6329"/>
                  </a:cubicBezTo>
                  <a:cubicBezTo>
                    <a:pt x="6593" y="6338"/>
                    <a:pt x="6593" y="6338"/>
                    <a:pt x="6584" y="6347"/>
                  </a:cubicBezTo>
                  <a:cubicBezTo>
                    <a:pt x="5203" y="7795"/>
                    <a:pt x="2917" y="7853"/>
                    <a:pt x="1469" y="6471"/>
                  </a:cubicBezTo>
                  <a:cubicBezTo>
                    <a:pt x="1421" y="6433"/>
                    <a:pt x="1383" y="6385"/>
                    <a:pt x="1345" y="6347"/>
                  </a:cubicBezTo>
                  <a:cubicBezTo>
                    <a:pt x="-217" y="5033"/>
                    <a:pt x="-465" y="2728"/>
                    <a:pt x="773" y="1109"/>
                  </a:cubicBezTo>
                  <a:close/>
                </a:path>
              </a:pathLst>
            </a:custGeom>
            <a:solidFill>
              <a:srgbClr val="D58B94"/>
            </a:solidFill>
            <a:ln w="9525" cap="flat">
              <a:noFill/>
              <a:prstDash val="solid"/>
              <a:miter/>
            </a:ln>
          </p:spPr>
          <p:txBody>
            <a:bodyPr rtlCol="0" anchor="ctr"/>
            <a:lstStyle/>
            <a:p>
              <a:endParaRPr lang="en-IN"/>
            </a:p>
          </p:txBody>
        </p:sp>
        <p:sp>
          <p:nvSpPr>
            <p:cNvPr id="3505" name="Freeform: Shape 3504">
              <a:extLst>
                <a:ext uri="{FF2B5EF4-FFF2-40B4-BE49-F238E27FC236}">
                  <a16:creationId xmlns:a16="http://schemas.microsoft.com/office/drawing/2014/main" xmlns="" id="{9702AEE3-F2C3-3C36-2F64-DAE38EEAF590}"/>
                </a:ext>
              </a:extLst>
            </p:cNvPr>
            <p:cNvSpPr/>
            <p:nvPr/>
          </p:nvSpPr>
          <p:spPr>
            <a:xfrm>
              <a:off x="3979136" y="3919061"/>
              <a:ext cx="9496" cy="9429"/>
            </a:xfrm>
            <a:custGeom>
              <a:avLst/>
              <a:gdLst>
                <a:gd name="connsiteX0" fmla="*/ 4300 w 9496"/>
                <a:gd name="connsiteY0" fmla="*/ -15 h 9429"/>
                <a:gd name="connsiteX1" fmla="*/ 9444 w 9496"/>
                <a:gd name="connsiteY1" fmla="*/ 4652 h 9429"/>
                <a:gd name="connsiteX2" fmla="*/ 5862 w 9496"/>
                <a:gd name="connsiteY2" fmla="*/ 9377 h 9429"/>
                <a:gd name="connsiteX3" fmla="*/ 5253 w 9496"/>
                <a:gd name="connsiteY3" fmla="*/ 9415 h 9429"/>
                <a:gd name="connsiteX4" fmla="*/ 14 w 9496"/>
                <a:gd name="connsiteY4" fmla="*/ 4747 h 9429"/>
                <a:gd name="connsiteX5" fmla="*/ 3796 w 9496"/>
                <a:gd name="connsiteY5" fmla="*/ 13 h 9429"/>
                <a:gd name="connsiteX6" fmla="*/ 4300 w 9496"/>
                <a:gd name="connsiteY6" fmla="*/ -15 h 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96" h="9429">
                  <a:moveTo>
                    <a:pt x="4300" y="-15"/>
                  </a:moveTo>
                  <a:cubicBezTo>
                    <a:pt x="6948" y="13"/>
                    <a:pt x="9158" y="2023"/>
                    <a:pt x="9444" y="4652"/>
                  </a:cubicBezTo>
                  <a:cubicBezTo>
                    <a:pt x="9758" y="6948"/>
                    <a:pt x="8158" y="9062"/>
                    <a:pt x="5862" y="9377"/>
                  </a:cubicBezTo>
                  <a:cubicBezTo>
                    <a:pt x="5662" y="9405"/>
                    <a:pt x="5453" y="9415"/>
                    <a:pt x="5253" y="9415"/>
                  </a:cubicBezTo>
                  <a:cubicBezTo>
                    <a:pt x="2605" y="9348"/>
                    <a:pt x="386" y="7376"/>
                    <a:pt x="14" y="4747"/>
                  </a:cubicBezTo>
                  <a:cubicBezTo>
                    <a:pt x="-253" y="2395"/>
                    <a:pt x="1443" y="271"/>
                    <a:pt x="3796" y="13"/>
                  </a:cubicBezTo>
                  <a:cubicBezTo>
                    <a:pt x="3967" y="-5"/>
                    <a:pt x="4129" y="-15"/>
                    <a:pt x="4300" y="-15"/>
                  </a:cubicBezTo>
                  <a:close/>
                </a:path>
              </a:pathLst>
            </a:custGeom>
            <a:solidFill>
              <a:srgbClr val="D58B94"/>
            </a:solidFill>
            <a:ln w="9525" cap="flat">
              <a:noFill/>
              <a:prstDash val="solid"/>
              <a:miter/>
            </a:ln>
          </p:spPr>
          <p:txBody>
            <a:bodyPr rtlCol="0" anchor="ctr"/>
            <a:lstStyle/>
            <a:p>
              <a:endParaRPr lang="en-IN"/>
            </a:p>
          </p:txBody>
        </p:sp>
        <p:sp>
          <p:nvSpPr>
            <p:cNvPr id="3506" name="Freeform: Shape 3505">
              <a:extLst>
                <a:ext uri="{FF2B5EF4-FFF2-40B4-BE49-F238E27FC236}">
                  <a16:creationId xmlns:a16="http://schemas.microsoft.com/office/drawing/2014/main" xmlns="" id="{BC5637AA-DA65-08C6-45D3-4FAF42EF33B5}"/>
                </a:ext>
              </a:extLst>
            </p:cNvPr>
            <p:cNvSpPr/>
            <p:nvPr/>
          </p:nvSpPr>
          <p:spPr>
            <a:xfrm>
              <a:off x="3957599" y="3890185"/>
              <a:ext cx="11390" cy="11371"/>
            </a:xfrm>
            <a:custGeom>
              <a:avLst/>
              <a:gdLst>
                <a:gd name="connsiteX0" fmla="*/ 1263 w 11390"/>
                <a:gd name="connsiteY0" fmla="*/ 1714 h 11371"/>
                <a:gd name="connsiteX1" fmla="*/ 9340 w 11390"/>
                <a:gd name="connsiteY1" fmla="*/ 1600 h 11371"/>
                <a:gd name="connsiteX2" fmla="*/ 9455 w 11390"/>
                <a:gd name="connsiteY2" fmla="*/ 1714 h 11371"/>
                <a:gd name="connsiteX3" fmla="*/ 10026 w 11390"/>
                <a:gd name="connsiteY3" fmla="*/ 9906 h 11371"/>
                <a:gd name="connsiteX4" fmla="*/ 1435 w 11390"/>
                <a:gd name="connsiteY4" fmla="*/ 9201 h 11371"/>
                <a:gd name="connsiteX5" fmla="*/ 1263 w 11390"/>
                <a:gd name="connsiteY5" fmla="*/ 1524 h 11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90" h="11371">
                  <a:moveTo>
                    <a:pt x="1263" y="1714"/>
                  </a:moveTo>
                  <a:cubicBezTo>
                    <a:pt x="3463" y="-543"/>
                    <a:pt x="7083" y="-600"/>
                    <a:pt x="9340" y="1600"/>
                  </a:cubicBezTo>
                  <a:cubicBezTo>
                    <a:pt x="9378" y="1638"/>
                    <a:pt x="9417" y="1676"/>
                    <a:pt x="9455" y="1714"/>
                  </a:cubicBezTo>
                  <a:cubicBezTo>
                    <a:pt x="11779" y="3867"/>
                    <a:pt x="12027" y="7449"/>
                    <a:pt x="10026" y="9906"/>
                  </a:cubicBezTo>
                  <a:cubicBezTo>
                    <a:pt x="7464" y="12087"/>
                    <a:pt x="3616" y="11773"/>
                    <a:pt x="1435" y="9201"/>
                  </a:cubicBezTo>
                  <a:cubicBezTo>
                    <a:pt x="-432" y="7001"/>
                    <a:pt x="-499" y="3800"/>
                    <a:pt x="1263" y="1524"/>
                  </a:cubicBezTo>
                  <a:close/>
                </a:path>
              </a:pathLst>
            </a:custGeom>
            <a:solidFill>
              <a:srgbClr val="D58B94"/>
            </a:solidFill>
            <a:ln w="9525" cap="flat">
              <a:noFill/>
              <a:prstDash val="solid"/>
              <a:miter/>
            </a:ln>
          </p:spPr>
          <p:txBody>
            <a:bodyPr rtlCol="0" anchor="ctr"/>
            <a:lstStyle/>
            <a:p>
              <a:endParaRPr lang="en-IN"/>
            </a:p>
          </p:txBody>
        </p:sp>
        <p:sp>
          <p:nvSpPr>
            <p:cNvPr id="3507" name="Freeform: Shape 3506">
              <a:extLst>
                <a:ext uri="{FF2B5EF4-FFF2-40B4-BE49-F238E27FC236}">
                  <a16:creationId xmlns:a16="http://schemas.microsoft.com/office/drawing/2014/main" xmlns="" id="{1A449C15-16E2-774B-005E-8BBE244CFACA}"/>
                </a:ext>
              </a:extLst>
            </p:cNvPr>
            <p:cNvSpPr/>
            <p:nvPr/>
          </p:nvSpPr>
          <p:spPr>
            <a:xfrm>
              <a:off x="3967196" y="3901306"/>
              <a:ext cx="17814" cy="17543"/>
            </a:xfrm>
            <a:custGeom>
              <a:avLst/>
              <a:gdLst>
                <a:gd name="connsiteX0" fmla="*/ 2048 w 17814"/>
                <a:gd name="connsiteY0" fmla="*/ 2499 h 17543"/>
                <a:gd name="connsiteX1" fmla="*/ 14336 w 17814"/>
                <a:gd name="connsiteY1" fmla="*/ 2499 h 17543"/>
                <a:gd name="connsiteX2" fmla="*/ 16250 w 17814"/>
                <a:gd name="connsiteY2" fmla="*/ 14063 h 17543"/>
                <a:gd name="connsiteX3" fmla="*/ 4687 w 17814"/>
                <a:gd name="connsiteY3" fmla="*/ 15977 h 17543"/>
                <a:gd name="connsiteX4" fmla="*/ 3191 w 17814"/>
                <a:gd name="connsiteY4" fmla="*/ 14596 h 17543"/>
                <a:gd name="connsiteX5" fmla="*/ 1782 w 17814"/>
                <a:gd name="connsiteY5" fmla="*/ 2823 h 17543"/>
                <a:gd name="connsiteX6" fmla="*/ 2048 w 17814"/>
                <a:gd name="connsiteY6" fmla="*/ 2499 h 1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14" h="17543">
                  <a:moveTo>
                    <a:pt x="2048" y="2499"/>
                  </a:moveTo>
                  <a:cubicBezTo>
                    <a:pt x="5458" y="-853"/>
                    <a:pt x="10926" y="-853"/>
                    <a:pt x="14336" y="2499"/>
                  </a:cubicBezTo>
                  <a:cubicBezTo>
                    <a:pt x="18060" y="5166"/>
                    <a:pt x="18917" y="10339"/>
                    <a:pt x="16250" y="14063"/>
                  </a:cubicBezTo>
                  <a:cubicBezTo>
                    <a:pt x="13593" y="17787"/>
                    <a:pt x="8411" y="18644"/>
                    <a:pt x="4687" y="15977"/>
                  </a:cubicBezTo>
                  <a:cubicBezTo>
                    <a:pt x="4134" y="15577"/>
                    <a:pt x="3630" y="15120"/>
                    <a:pt x="3191" y="14596"/>
                  </a:cubicBezTo>
                  <a:cubicBezTo>
                    <a:pt x="-447" y="11739"/>
                    <a:pt x="-1086" y="6471"/>
                    <a:pt x="1782" y="2823"/>
                  </a:cubicBezTo>
                  <a:cubicBezTo>
                    <a:pt x="1867" y="2719"/>
                    <a:pt x="1953" y="2604"/>
                    <a:pt x="2048" y="2499"/>
                  </a:cubicBezTo>
                  <a:close/>
                </a:path>
              </a:pathLst>
            </a:custGeom>
            <a:solidFill>
              <a:srgbClr val="D58B94"/>
            </a:solidFill>
            <a:ln w="9525" cap="flat">
              <a:noFill/>
              <a:prstDash val="solid"/>
              <a:miter/>
            </a:ln>
          </p:spPr>
          <p:txBody>
            <a:bodyPr rtlCol="0" anchor="ctr"/>
            <a:lstStyle/>
            <a:p>
              <a:endParaRPr lang="en-IN"/>
            </a:p>
          </p:txBody>
        </p:sp>
        <p:sp>
          <p:nvSpPr>
            <p:cNvPr id="3508" name="Freeform: Shape 3507">
              <a:extLst>
                <a:ext uri="{FF2B5EF4-FFF2-40B4-BE49-F238E27FC236}">
                  <a16:creationId xmlns:a16="http://schemas.microsoft.com/office/drawing/2014/main" xmlns="" id="{CB8CFF6B-EEAF-91BB-D9EA-2A5CBDCD4C12}"/>
                </a:ext>
              </a:extLst>
            </p:cNvPr>
            <p:cNvSpPr/>
            <p:nvPr/>
          </p:nvSpPr>
          <p:spPr>
            <a:xfrm>
              <a:off x="3948525" y="3883863"/>
              <a:ext cx="7366" cy="7339"/>
            </a:xfrm>
            <a:custGeom>
              <a:avLst/>
              <a:gdLst>
                <a:gd name="connsiteX0" fmla="*/ 812 w 7366"/>
                <a:gd name="connsiteY0" fmla="*/ 892 h 7339"/>
                <a:gd name="connsiteX1" fmla="*/ 6442 w 7366"/>
                <a:gd name="connsiteY1" fmla="*/ 1445 h 7339"/>
                <a:gd name="connsiteX2" fmla="*/ 6527 w 7366"/>
                <a:gd name="connsiteY2" fmla="*/ 6417 h 7339"/>
                <a:gd name="connsiteX3" fmla="*/ 898 w 7366"/>
                <a:gd name="connsiteY3" fmla="*/ 5865 h 7339"/>
                <a:gd name="connsiteX4" fmla="*/ 812 w 7366"/>
                <a:gd name="connsiteY4" fmla="*/ 892 h 7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6" h="7339">
                  <a:moveTo>
                    <a:pt x="812" y="892"/>
                  </a:moveTo>
                  <a:cubicBezTo>
                    <a:pt x="2517" y="-508"/>
                    <a:pt x="5041" y="-260"/>
                    <a:pt x="6442" y="1445"/>
                  </a:cubicBezTo>
                  <a:cubicBezTo>
                    <a:pt x="7623" y="2883"/>
                    <a:pt x="7661" y="4941"/>
                    <a:pt x="6527" y="6417"/>
                  </a:cubicBezTo>
                  <a:cubicBezTo>
                    <a:pt x="4822" y="7817"/>
                    <a:pt x="2298" y="7570"/>
                    <a:pt x="898" y="5865"/>
                  </a:cubicBezTo>
                  <a:cubicBezTo>
                    <a:pt x="-283" y="4426"/>
                    <a:pt x="-321" y="2369"/>
                    <a:pt x="812" y="892"/>
                  </a:cubicBezTo>
                  <a:close/>
                </a:path>
              </a:pathLst>
            </a:custGeom>
            <a:solidFill>
              <a:srgbClr val="D58B94"/>
            </a:solidFill>
            <a:ln w="9525" cap="flat">
              <a:noFill/>
              <a:prstDash val="solid"/>
              <a:miter/>
            </a:ln>
          </p:spPr>
          <p:txBody>
            <a:bodyPr rtlCol="0" anchor="ctr"/>
            <a:lstStyle/>
            <a:p>
              <a:endParaRPr lang="en-IN"/>
            </a:p>
          </p:txBody>
        </p:sp>
        <p:sp>
          <p:nvSpPr>
            <p:cNvPr id="3509" name="Freeform: Shape 3508">
              <a:extLst>
                <a:ext uri="{FF2B5EF4-FFF2-40B4-BE49-F238E27FC236}">
                  <a16:creationId xmlns:a16="http://schemas.microsoft.com/office/drawing/2014/main" xmlns="" id="{841F6DD7-D6D7-8A84-6ADD-3077A5A395B8}"/>
                </a:ext>
              </a:extLst>
            </p:cNvPr>
            <p:cNvSpPr/>
            <p:nvPr/>
          </p:nvSpPr>
          <p:spPr>
            <a:xfrm>
              <a:off x="3959534" y="3876391"/>
              <a:ext cx="6903" cy="6672"/>
            </a:xfrm>
            <a:custGeom>
              <a:avLst/>
              <a:gdLst>
                <a:gd name="connsiteX0" fmla="*/ 1233 w 6903"/>
                <a:gd name="connsiteY0" fmla="*/ 935 h 6672"/>
                <a:gd name="connsiteX1" fmla="*/ 5900 w 6903"/>
                <a:gd name="connsiteY1" fmla="*/ 935 h 6672"/>
                <a:gd name="connsiteX2" fmla="*/ 5986 w 6903"/>
                <a:gd name="connsiteY2" fmla="*/ 5517 h 6672"/>
                <a:gd name="connsiteX3" fmla="*/ 5900 w 6903"/>
                <a:gd name="connsiteY3" fmla="*/ 5602 h 6672"/>
                <a:gd name="connsiteX4" fmla="*/ 1042 w 6903"/>
                <a:gd name="connsiteY4" fmla="*/ 5698 h 6672"/>
                <a:gd name="connsiteX5" fmla="*/ 947 w 6903"/>
                <a:gd name="connsiteY5" fmla="*/ 840 h 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03" h="6672">
                  <a:moveTo>
                    <a:pt x="1233" y="935"/>
                  </a:moveTo>
                  <a:cubicBezTo>
                    <a:pt x="2528" y="-332"/>
                    <a:pt x="4604" y="-332"/>
                    <a:pt x="5900" y="935"/>
                  </a:cubicBezTo>
                  <a:cubicBezTo>
                    <a:pt x="7186" y="2173"/>
                    <a:pt x="7224" y="4221"/>
                    <a:pt x="5986" y="5517"/>
                  </a:cubicBezTo>
                  <a:cubicBezTo>
                    <a:pt x="5957" y="5545"/>
                    <a:pt x="5928" y="5574"/>
                    <a:pt x="5900" y="5602"/>
                  </a:cubicBezTo>
                  <a:cubicBezTo>
                    <a:pt x="4585" y="6974"/>
                    <a:pt x="2414" y="7012"/>
                    <a:pt x="1042" y="5698"/>
                  </a:cubicBezTo>
                  <a:cubicBezTo>
                    <a:pt x="-329" y="4383"/>
                    <a:pt x="-368" y="2211"/>
                    <a:pt x="947" y="840"/>
                  </a:cubicBezTo>
                  <a:close/>
                </a:path>
              </a:pathLst>
            </a:custGeom>
            <a:solidFill>
              <a:srgbClr val="D58B94"/>
            </a:solidFill>
            <a:ln w="9525" cap="flat">
              <a:noFill/>
              <a:prstDash val="solid"/>
              <a:miter/>
            </a:ln>
          </p:spPr>
          <p:txBody>
            <a:bodyPr rtlCol="0" anchor="ctr"/>
            <a:lstStyle/>
            <a:p>
              <a:endParaRPr lang="en-IN"/>
            </a:p>
          </p:txBody>
        </p:sp>
        <p:sp>
          <p:nvSpPr>
            <p:cNvPr id="3510" name="Freeform: Shape 3509">
              <a:extLst>
                <a:ext uri="{FF2B5EF4-FFF2-40B4-BE49-F238E27FC236}">
                  <a16:creationId xmlns:a16="http://schemas.microsoft.com/office/drawing/2014/main" xmlns="" id="{F7D5E293-E73B-30A6-9719-60779DBAC48D}"/>
                </a:ext>
              </a:extLst>
            </p:cNvPr>
            <p:cNvSpPr/>
            <p:nvPr/>
          </p:nvSpPr>
          <p:spPr>
            <a:xfrm>
              <a:off x="3971091" y="3873841"/>
              <a:ext cx="10011" cy="10027"/>
            </a:xfrm>
            <a:custGeom>
              <a:avLst/>
              <a:gdLst>
                <a:gd name="connsiteX0" fmla="*/ 1297 w 10011"/>
                <a:gd name="connsiteY0" fmla="*/ 1295 h 10027"/>
                <a:gd name="connsiteX1" fmla="*/ 8688 w 10011"/>
                <a:gd name="connsiteY1" fmla="*/ 1761 h 10027"/>
                <a:gd name="connsiteX2" fmla="*/ 8821 w 10011"/>
                <a:gd name="connsiteY2" fmla="*/ 8533 h 10027"/>
                <a:gd name="connsiteX3" fmla="*/ 1677 w 10011"/>
                <a:gd name="connsiteY3" fmla="*/ 8533 h 10027"/>
                <a:gd name="connsiteX4" fmla="*/ 1677 w 10011"/>
                <a:gd name="connsiteY4" fmla="*/ 8533 h 10027"/>
                <a:gd name="connsiteX5" fmla="*/ 1297 w 10011"/>
                <a:gd name="connsiteY5" fmla="*/ 1295 h 1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1" h="10027">
                  <a:moveTo>
                    <a:pt x="1297" y="1295"/>
                  </a:moveTo>
                  <a:cubicBezTo>
                    <a:pt x="3468" y="-620"/>
                    <a:pt x="6783" y="-411"/>
                    <a:pt x="8688" y="1761"/>
                  </a:cubicBezTo>
                  <a:cubicBezTo>
                    <a:pt x="10383" y="3685"/>
                    <a:pt x="10440" y="6552"/>
                    <a:pt x="8821" y="8533"/>
                  </a:cubicBezTo>
                  <a:cubicBezTo>
                    <a:pt x="6849" y="10505"/>
                    <a:pt x="3659" y="10505"/>
                    <a:pt x="1677" y="8533"/>
                  </a:cubicBezTo>
                  <a:cubicBezTo>
                    <a:pt x="1677" y="8533"/>
                    <a:pt x="1677" y="8533"/>
                    <a:pt x="1677" y="8533"/>
                  </a:cubicBezTo>
                  <a:cubicBezTo>
                    <a:pt x="-418" y="6638"/>
                    <a:pt x="-590" y="3399"/>
                    <a:pt x="1297" y="1295"/>
                  </a:cubicBezTo>
                  <a:close/>
                </a:path>
              </a:pathLst>
            </a:custGeom>
            <a:solidFill>
              <a:srgbClr val="D58B94"/>
            </a:solidFill>
            <a:ln w="9525" cap="flat">
              <a:noFill/>
              <a:prstDash val="solid"/>
              <a:miter/>
            </a:ln>
          </p:spPr>
          <p:txBody>
            <a:bodyPr rtlCol="0" anchor="ctr"/>
            <a:lstStyle/>
            <a:p>
              <a:endParaRPr lang="en-IN"/>
            </a:p>
          </p:txBody>
        </p:sp>
        <p:sp>
          <p:nvSpPr>
            <p:cNvPr id="3511" name="Freeform: Shape 3510">
              <a:extLst>
                <a:ext uri="{FF2B5EF4-FFF2-40B4-BE49-F238E27FC236}">
                  <a16:creationId xmlns:a16="http://schemas.microsoft.com/office/drawing/2014/main" xmlns="" id="{E72B5D55-84DA-D4D7-703A-60E9F0EED865}"/>
                </a:ext>
              </a:extLst>
            </p:cNvPr>
            <p:cNvSpPr/>
            <p:nvPr/>
          </p:nvSpPr>
          <p:spPr>
            <a:xfrm>
              <a:off x="3981827" y="3885080"/>
              <a:ext cx="12519" cy="12384"/>
            </a:xfrm>
            <a:custGeom>
              <a:avLst/>
              <a:gdLst>
                <a:gd name="connsiteX0" fmla="*/ 1419 w 12519"/>
                <a:gd name="connsiteY0" fmla="*/ 1771 h 12384"/>
                <a:gd name="connsiteX1" fmla="*/ 10277 w 12519"/>
                <a:gd name="connsiteY1" fmla="*/ 1771 h 12384"/>
                <a:gd name="connsiteX2" fmla="*/ 11077 w 12519"/>
                <a:gd name="connsiteY2" fmla="*/ 10486 h 12384"/>
                <a:gd name="connsiteX3" fmla="*/ 11039 w 12519"/>
                <a:gd name="connsiteY3" fmla="*/ 10534 h 12384"/>
                <a:gd name="connsiteX4" fmla="*/ 2085 w 12519"/>
                <a:gd name="connsiteY4" fmla="*/ 10534 h 12384"/>
                <a:gd name="connsiteX5" fmla="*/ 1419 w 12519"/>
                <a:gd name="connsiteY5" fmla="*/ 1771 h 1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19" h="12384">
                  <a:moveTo>
                    <a:pt x="1419" y="1771"/>
                  </a:moveTo>
                  <a:cubicBezTo>
                    <a:pt x="3895" y="-610"/>
                    <a:pt x="7800" y="-610"/>
                    <a:pt x="10277" y="1771"/>
                  </a:cubicBezTo>
                  <a:cubicBezTo>
                    <a:pt x="12906" y="3962"/>
                    <a:pt x="13258" y="7857"/>
                    <a:pt x="11077" y="10486"/>
                  </a:cubicBezTo>
                  <a:cubicBezTo>
                    <a:pt x="11067" y="10505"/>
                    <a:pt x="11048" y="10515"/>
                    <a:pt x="11039" y="10534"/>
                  </a:cubicBezTo>
                  <a:cubicBezTo>
                    <a:pt x="8553" y="12982"/>
                    <a:pt x="4571" y="12982"/>
                    <a:pt x="2085" y="10534"/>
                  </a:cubicBezTo>
                  <a:cubicBezTo>
                    <a:pt x="-429" y="8257"/>
                    <a:pt x="-725" y="4400"/>
                    <a:pt x="1419" y="1771"/>
                  </a:cubicBezTo>
                  <a:close/>
                </a:path>
              </a:pathLst>
            </a:custGeom>
            <a:solidFill>
              <a:srgbClr val="D58B94"/>
            </a:solidFill>
            <a:ln w="9525" cap="flat">
              <a:noFill/>
              <a:prstDash val="solid"/>
              <a:miter/>
            </a:ln>
          </p:spPr>
          <p:txBody>
            <a:bodyPr rtlCol="0" anchor="ctr"/>
            <a:lstStyle/>
            <a:p>
              <a:endParaRPr lang="en-IN"/>
            </a:p>
          </p:txBody>
        </p:sp>
        <p:sp>
          <p:nvSpPr>
            <p:cNvPr id="3512" name="Freeform: Shape 3511">
              <a:extLst>
                <a:ext uri="{FF2B5EF4-FFF2-40B4-BE49-F238E27FC236}">
                  <a16:creationId xmlns:a16="http://schemas.microsoft.com/office/drawing/2014/main" xmlns="" id="{D81C3D56-0486-5513-3A27-49B945FD7748}"/>
                </a:ext>
              </a:extLst>
            </p:cNvPr>
            <p:cNvSpPr/>
            <p:nvPr/>
          </p:nvSpPr>
          <p:spPr>
            <a:xfrm>
              <a:off x="3989643" y="3909129"/>
              <a:ext cx="12286" cy="12214"/>
            </a:xfrm>
            <a:custGeom>
              <a:avLst/>
              <a:gdLst>
                <a:gd name="connsiteX0" fmla="*/ 1318 w 12286"/>
                <a:gd name="connsiteY0" fmla="*/ 1916 h 12214"/>
                <a:gd name="connsiteX1" fmla="*/ 10338 w 12286"/>
                <a:gd name="connsiteY1" fmla="*/ 1792 h 12214"/>
                <a:gd name="connsiteX2" fmla="*/ 10843 w 12286"/>
                <a:gd name="connsiteY2" fmla="*/ 10393 h 12214"/>
                <a:gd name="connsiteX3" fmla="*/ 2223 w 12286"/>
                <a:gd name="connsiteY3" fmla="*/ 10440 h 12214"/>
                <a:gd name="connsiteX4" fmla="*/ 2175 w 12286"/>
                <a:gd name="connsiteY4" fmla="*/ 10393 h 12214"/>
                <a:gd name="connsiteX5" fmla="*/ 1318 w 12286"/>
                <a:gd name="connsiteY5" fmla="*/ 1916 h 1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6" h="12214">
                  <a:moveTo>
                    <a:pt x="1318" y="1916"/>
                  </a:moveTo>
                  <a:cubicBezTo>
                    <a:pt x="3775" y="-609"/>
                    <a:pt x="7814" y="-666"/>
                    <a:pt x="10338" y="1792"/>
                  </a:cubicBezTo>
                  <a:cubicBezTo>
                    <a:pt x="12710" y="4097"/>
                    <a:pt x="12929" y="7831"/>
                    <a:pt x="10843" y="10393"/>
                  </a:cubicBezTo>
                  <a:cubicBezTo>
                    <a:pt x="8471" y="12784"/>
                    <a:pt x="4614" y="12803"/>
                    <a:pt x="2223" y="10440"/>
                  </a:cubicBezTo>
                  <a:cubicBezTo>
                    <a:pt x="2204" y="10421"/>
                    <a:pt x="2194" y="10412"/>
                    <a:pt x="2175" y="10393"/>
                  </a:cubicBezTo>
                  <a:cubicBezTo>
                    <a:pt x="-368" y="8269"/>
                    <a:pt x="-749" y="4506"/>
                    <a:pt x="1318" y="1916"/>
                  </a:cubicBezTo>
                  <a:close/>
                </a:path>
              </a:pathLst>
            </a:custGeom>
            <a:solidFill>
              <a:srgbClr val="D58B94"/>
            </a:solidFill>
            <a:ln w="9525" cap="flat">
              <a:noFill/>
              <a:prstDash val="solid"/>
              <a:miter/>
            </a:ln>
          </p:spPr>
          <p:txBody>
            <a:bodyPr rtlCol="0" anchor="ctr"/>
            <a:lstStyle/>
            <a:p>
              <a:endParaRPr lang="en-IN"/>
            </a:p>
          </p:txBody>
        </p:sp>
        <p:sp>
          <p:nvSpPr>
            <p:cNvPr id="3513" name="Freeform: Shape 3512">
              <a:extLst>
                <a:ext uri="{FF2B5EF4-FFF2-40B4-BE49-F238E27FC236}">
                  <a16:creationId xmlns:a16="http://schemas.microsoft.com/office/drawing/2014/main" xmlns="" id="{18A99075-D827-4663-0E9D-261F5FCCAF8E}"/>
                </a:ext>
              </a:extLst>
            </p:cNvPr>
            <p:cNvSpPr/>
            <p:nvPr/>
          </p:nvSpPr>
          <p:spPr>
            <a:xfrm>
              <a:off x="4000064" y="3902345"/>
              <a:ext cx="5027" cy="4951"/>
            </a:xfrm>
            <a:custGeom>
              <a:avLst/>
              <a:gdLst>
                <a:gd name="connsiteX0" fmla="*/ 708 w 5027"/>
                <a:gd name="connsiteY0" fmla="*/ 794 h 4951"/>
                <a:gd name="connsiteX1" fmla="*/ 4204 w 5027"/>
                <a:gd name="connsiteY1" fmla="*/ 632 h 4951"/>
                <a:gd name="connsiteX2" fmla="*/ 4375 w 5027"/>
                <a:gd name="connsiteY2" fmla="*/ 4127 h 4951"/>
                <a:gd name="connsiteX3" fmla="*/ 870 w 5027"/>
                <a:gd name="connsiteY3" fmla="*/ 4289 h 4951"/>
                <a:gd name="connsiteX4" fmla="*/ 708 w 5027"/>
                <a:gd name="connsiteY4" fmla="*/ 4127 h 4951"/>
                <a:gd name="connsiteX5" fmla="*/ 603 w 5027"/>
                <a:gd name="connsiteY5" fmla="*/ 899 h 4951"/>
                <a:gd name="connsiteX6" fmla="*/ 708 w 5027"/>
                <a:gd name="connsiteY6" fmla="*/ 794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7" h="4951">
                  <a:moveTo>
                    <a:pt x="708" y="794"/>
                  </a:moveTo>
                  <a:cubicBezTo>
                    <a:pt x="1632" y="-216"/>
                    <a:pt x="3194" y="-292"/>
                    <a:pt x="4204" y="632"/>
                  </a:cubicBezTo>
                  <a:cubicBezTo>
                    <a:pt x="5213" y="1546"/>
                    <a:pt x="5290" y="3118"/>
                    <a:pt x="4375" y="4127"/>
                  </a:cubicBezTo>
                  <a:cubicBezTo>
                    <a:pt x="3451" y="5137"/>
                    <a:pt x="1880" y="5213"/>
                    <a:pt x="870" y="4289"/>
                  </a:cubicBezTo>
                  <a:cubicBezTo>
                    <a:pt x="813" y="4242"/>
                    <a:pt x="756" y="4185"/>
                    <a:pt x="708" y="4127"/>
                  </a:cubicBezTo>
                  <a:cubicBezTo>
                    <a:pt x="-216" y="3261"/>
                    <a:pt x="-254" y="1813"/>
                    <a:pt x="603" y="899"/>
                  </a:cubicBezTo>
                  <a:cubicBezTo>
                    <a:pt x="641" y="860"/>
                    <a:pt x="670" y="822"/>
                    <a:pt x="708" y="794"/>
                  </a:cubicBezTo>
                  <a:close/>
                </a:path>
              </a:pathLst>
            </a:custGeom>
            <a:solidFill>
              <a:srgbClr val="D58B94"/>
            </a:solidFill>
            <a:ln w="9525" cap="flat">
              <a:noFill/>
              <a:prstDash val="solid"/>
              <a:miter/>
            </a:ln>
          </p:spPr>
          <p:txBody>
            <a:bodyPr rtlCol="0" anchor="ctr"/>
            <a:lstStyle/>
            <a:p>
              <a:endParaRPr lang="en-IN"/>
            </a:p>
          </p:txBody>
        </p:sp>
        <p:sp>
          <p:nvSpPr>
            <p:cNvPr id="3514" name="Freeform: Shape 3513">
              <a:extLst>
                <a:ext uri="{FF2B5EF4-FFF2-40B4-BE49-F238E27FC236}">
                  <a16:creationId xmlns:a16="http://schemas.microsoft.com/office/drawing/2014/main" xmlns="" id="{74405AE3-5CF7-CCEB-6792-68D07479BC5B}"/>
                </a:ext>
              </a:extLst>
            </p:cNvPr>
            <p:cNvSpPr/>
            <p:nvPr/>
          </p:nvSpPr>
          <p:spPr>
            <a:xfrm>
              <a:off x="3929256" y="3940450"/>
              <a:ext cx="10008" cy="9813"/>
            </a:xfrm>
            <a:custGeom>
              <a:avLst/>
              <a:gdLst>
                <a:gd name="connsiteX0" fmla="*/ 1031 w 10008"/>
                <a:gd name="connsiteY0" fmla="*/ 1455 h 9813"/>
                <a:gd name="connsiteX1" fmla="*/ 8031 w 10008"/>
                <a:gd name="connsiteY1" fmla="*/ 1408 h 9813"/>
                <a:gd name="connsiteX2" fmla="*/ 8079 w 10008"/>
                <a:gd name="connsiteY2" fmla="*/ 1455 h 9813"/>
                <a:gd name="connsiteX3" fmla="*/ 8936 w 10008"/>
                <a:gd name="connsiteY3" fmla="*/ 8504 h 9813"/>
                <a:gd name="connsiteX4" fmla="*/ 1278 w 10008"/>
                <a:gd name="connsiteY4" fmla="*/ 7894 h 9813"/>
                <a:gd name="connsiteX5" fmla="*/ 1031 w 10008"/>
                <a:gd name="connsiteY5" fmla="*/ 1170 h 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8" h="9813">
                  <a:moveTo>
                    <a:pt x="1031" y="1455"/>
                  </a:moveTo>
                  <a:cubicBezTo>
                    <a:pt x="2955" y="-488"/>
                    <a:pt x="6089" y="-507"/>
                    <a:pt x="8031" y="1408"/>
                  </a:cubicBezTo>
                  <a:cubicBezTo>
                    <a:pt x="8051" y="1427"/>
                    <a:pt x="8060" y="1436"/>
                    <a:pt x="8079" y="1455"/>
                  </a:cubicBezTo>
                  <a:cubicBezTo>
                    <a:pt x="10251" y="3170"/>
                    <a:pt x="10632" y="6313"/>
                    <a:pt x="8936" y="8504"/>
                  </a:cubicBezTo>
                  <a:cubicBezTo>
                    <a:pt x="6650" y="10447"/>
                    <a:pt x="3231" y="10171"/>
                    <a:pt x="1278" y="7894"/>
                  </a:cubicBezTo>
                  <a:cubicBezTo>
                    <a:pt x="-350" y="5980"/>
                    <a:pt x="-446" y="3199"/>
                    <a:pt x="1031" y="1170"/>
                  </a:cubicBezTo>
                  <a:close/>
                </a:path>
              </a:pathLst>
            </a:custGeom>
            <a:solidFill>
              <a:srgbClr val="D58B94"/>
            </a:solidFill>
            <a:ln w="9525" cap="flat">
              <a:noFill/>
              <a:prstDash val="solid"/>
              <a:miter/>
            </a:ln>
          </p:spPr>
          <p:txBody>
            <a:bodyPr rtlCol="0" anchor="ctr"/>
            <a:lstStyle/>
            <a:p>
              <a:endParaRPr lang="en-IN"/>
            </a:p>
          </p:txBody>
        </p:sp>
        <p:sp>
          <p:nvSpPr>
            <p:cNvPr id="3515" name="Freeform: Shape 3514">
              <a:extLst>
                <a:ext uri="{FF2B5EF4-FFF2-40B4-BE49-F238E27FC236}">
                  <a16:creationId xmlns:a16="http://schemas.microsoft.com/office/drawing/2014/main" xmlns="" id="{882C695E-FAA3-D60F-03C7-1BB97080C7BD}"/>
                </a:ext>
              </a:extLst>
            </p:cNvPr>
            <p:cNvSpPr/>
            <p:nvPr/>
          </p:nvSpPr>
          <p:spPr>
            <a:xfrm>
              <a:off x="3946742" y="3951130"/>
              <a:ext cx="11911" cy="11741"/>
            </a:xfrm>
            <a:custGeom>
              <a:avLst/>
              <a:gdLst>
                <a:gd name="connsiteX0" fmla="*/ 1452 w 11911"/>
                <a:gd name="connsiteY0" fmla="*/ 1253 h 11741"/>
                <a:gd name="connsiteX1" fmla="*/ 10634 w 11911"/>
                <a:gd name="connsiteY1" fmla="*/ 2681 h 11741"/>
                <a:gd name="connsiteX2" fmla="*/ 10977 w 11911"/>
                <a:gd name="connsiteY2" fmla="*/ 9921 h 11741"/>
                <a:gd name="connsiteX3" fmla="*/ 2357 w 11911"/>
                <a:gd name="connsiteY3" fmla="*/ 9968 h 11741"/>
                <a:gd name="connsiteX4" fmla="*/ 2309 w 11911"/>
                <a:gd name="connsiteY4" fmla="*/ 9921 h 11741"/>
                <a:gd name="connsiteX5" fmla="*/ 1252 w 11911"/>
                <a:gd name="connsiteY5" fmla="*/ 1500 h 11741"/>
                <a:gd name="connsiteX6" fmla="*/ 1452 w 11911"/>
                <a:gd name="connsiteY6" fmla="*/ 1253 h 11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11" h="11741">
                  <a:moveTo>
                    <a:pt x="1452" y="1253"/>
                  </a:moveTo>
                  <a:cubicBezTo>
                    <a:pt x="4385" y="-890"/>
                    <a:pt x="8491" y="-252"/>
                    <a:pt x="10634" y="2681"/>
                  </a:cubicBezTo>
                  <a:cubicBezTo>
                    <a:pt x="12186" y="4805"/>
                    <a:pt x="12320" y="7654"/>
                    <a:pt x="10977" y="9921"/>
                  </a:cubicBezTo>
                  <a:cubicBezTo>
                    <a:pt x="8605" y="12311"/>
                    <a:pt x="4748" y="12330"/>
                    <a:pt x="2357" y="9968"/>
                  </a:cubicBezTo>
                  <a:cubicBezTo>
                    <a:pt x="2338" y="9949"/>
                    <a:pt x="2328" y="9939"/>
                    <a:pt x="2309" y="9921"/>
                  </a:cubicBezTo>
                  <a:cubicBezTo>
                    <a:pt x="-310" y="7892"/>
                    <a:pt x="-787" y="4120"/>
                    <a:pt x="1252" y="1500"/>
                  </a:cubicBezTo>
                  <a:cubicBezTo>
                    <a:pt x="1318" y="1415"/>
                    <a:pt x="1385" y="1329"/>
                    <a:pt x="1452" y="1253"/>
                  </a:cubicBezTo>
                  <a:close/>
                </a:path>
              </a:pathLst>
            </a:custGeom>
            <a:solidFill>
              <a:srgbClr val="D58B94"/>
            </a:solidFill>
            <a:ln w="9525" cap="flat">
              <a:noFill/>
              <a:prstDash val="solid"/>
              <a:miter/>
            </a:ln>
          </p:spPr>
          <p:txBody>
            <a:bodyPr rtlCol="0" anchor="ctr"/>
            <a:lstStyle/>
            <a:p>
              <a:endParaRPr lang="en-IN"/>
            </a:p>
          </p:txBody>
        </p:sp>
        <p:sp>
          <p:nvSpPr>
            <p:cNvPr id="3516" name="Freeform: Shape 3515">
              <a:extLst>
                <a:ext uri="{FF2B5EF4-FFF2-40B4-BE49-F238E27FC236}">
                  <a16:creationId xmlns:a16="http://schemas.microsoft.com/office/drawing/2014/main" xmlns="" id="{F642887D-DDB7-3EA7-DDFA-11C22B8C200B}"/>
                </a:ext>
              </a:extLst>
            </p:cNvPr>
            <p:cNvSpPr/>
            <p:nvPr/>
          </p:nvSpPr>
          <p:spPr>
            <a:xfrm>
              <a:off x="4003761" y="3876163"/>
              <a:ext cx="7820" cy="7684"/>
            </a:xfrm>
            <a:custGeom>
              <a:avLst/>
              <a:gdLst>
                <a:gd name="connsiteX0" fmla="*/ 916 w 7820"/>
                <a:gd name="connsiteY0" fmla="*/ 973 h 7684"/>
                <a:gd name="connsiteX1" fmla="*/ 6822 w 7820"/>
                <a:gd name="connsiteY1" fmla="*/ 1478 h 7684"/>
                <a:gd name="connsiteX2" fmla="*/ 7107 w 7820"/>
                <a:gd name="connsiteY2" fmla="*/ 6497 h 7684"/>
                <a:gd name="connsiteX3" fmla="*/ 1297 w 7820"/>
                <a:gd name="connsiteY3" fmla="*/ 6497 h 7684"/>
                <a:gd name="connsiteX4" fmla="*/ 916 w 7820"/>
                <a:gd name="connsiteY4" fmla="*/ 973 h 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0" h="7684">
                  <a:moveTo>
                    <a:pt x="916" y="973"/>
                  </a:moveTo>
                  <a:cubicBezTo>
                    <a:pt x="2688" y="-522"/>
                    <a:pt x="5326" y="-294"/>
                    <a:pt x="6822" y="1478"/>
                  </a:cubicBezTo>
                  <a:cubicBezTo>
                    <a:pt x="8022" y="2897"/>
                    <a:pt x="8136" y="4945"/>
                    <a:pt x="7107" y="6497"/>
                  </a:cubicBezTo>
                  <a:cubicBezTo>
                    <a:pt x="5488" y="8060"/>
                    <a:pt x="2916" y="8060"/>
                    <a:pt x="1297" y="6497"/>
                  </a:cubicBezTo>
                  <a:cubicBezTo>
                    <a:pt x="-293" y="5059"/>
                    <a:pt x="-455" y="2621"/>
                    <a:pt x="916" y="973"/>
                  </a:cubicBezTo>
                  <a:close/>
                </a:path>
              </a:pathLst>
            </a:custGeom>
            <a:solidFill>
              <a:srgbClr val="D58B94"/>
            </a:solidFill>
            <a:ln w="9525" cap="flat">
              <a:noFill/>
              <a:prstDash val="solid"/>
              <a:miter/>
            </a:ln>
          </p:spPr>
          <p:txBody>
            <a:bodyPr rtlCol="0" anchor="ctr"/>
            <a:lstStyle/>
            <a:p>
              <a:endParaRPr lang="en-IN"/>
            </a:p>
          </p:txBody>
        </p:sp>
        <p:sp>
          <p:nvSpPr>
            <p:cNvPr id="3517" name="Freeform: Shape 3516">
              <a:extLst>
                <a:ext uri="{FF2B5EF4-FFF2-40B4-BE49-F238E27FC236}">
                  <a16:creationId xmlns:a16="http://schemas.microsoft.com/office/drawing/2014/main" xmlns="" id="{364218D2-725B-E1B4-8468-3AB528F100C8}"/>
                </a:ext>
              </a:extLst>
            </p:cNvPr>
            <p:cNvSpPr/>
            <p:nvPr/>
          </p:nvSpPr>
          <p:spPr>
            <a:xfrm>
              <a:off x="3996105" y="3885438"/>
              <a:ext cx="12191" cy="12058"/>
            </a:xfrm>
            <a:custGeom>
              <a:avLst/>
              <a:gdLst>
                <a:gd name="connsiteX0" fmla="*/ 1524 w 12191"/>
                <a:gd name="connsiteY0" fmla="*/ 1699 h 12058"/>
                <a:gd name="connsiteX1" fmla="*/ 10001 w 12191"/>
                <a:gd name="connsiteY1" fmla="*/ 1699 h 12058"/>
                <a:gd name="connsiteX2" fmla="*/ 10905 w 12191"/>
                <a:gd name="connsiteY2" fmla="*/ 9862 h 12058"/>
                <a:gd name="connsiteX3" fmla="*/ 2733 w 12191"/>
                <a:gd name="connsiteY3" fmla="*/ 10767 h 12058"/>
                <a:gd name="connsiteX4" fmla="*/ 2190 w 12191"/>
                <a:gd name="connsiteY4" fmla="*/ 10272 h 12058"/>
                <a:gd name="connsiteX5" fmla="*/ 1295 w 12191"/>
                <a:gd name="connsiteY5" fmla="*/ 1966 h 12058"/>
                <a:gd name="connsiteX6" fmla="*/ 1524 w 12191"/>
                <a:gd name="connsiteY6" fmla="*/ 1699 h 12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1" h="12058">
                  <a:moveTo>
                    <a:pt x="1524" y="1699"/>
                  </a:moveTo>
                  <a:cubicBezTo>
                    <a:pt x="3886" y="-587"/>
                    <a:pt x="7639" y="-587"/>
                    <a:pt x="10001" y="1699"/>
                  </a:cubicBezTo>
                  <a:cubicBezTo>
                    <a:pt x="12506" y="3709"/>
                    <a:pt x="12906" y="7367"/>
                    <a:pt x="10905" y="9862"/>
                  </a:cubicBezTo>
                  <a:cubicBezTo>
                    <a:pt x="8896" y="12367"/>
                    <a:pt x="5238" y="12777"/>
                    <a:pt x="2733" y="10767"/>
                  </a:cubicBezTo>
                  <a:cubicBezTo>
                    <a:pt x="2543" y="10615"/>
                    <a:pt x="2362" y="10453"/>
                    <a:pt x="2190" y="10272"/>
                  </a:cubicBezTo>
                  <a:cubicBezTo>
                    <a:pt x="-353" y="8224"/>
                    <a:pt x="-753" y="4509"/>
                    <a:pt x="1295" y="1966"/>
                  </a:cubicBezTo>
                  <a:cubicBezTo>
                    <a:pt x="1371" y="1880"/>
                    <a:pt x="1447" y="1785"/>
                    <a:pt x="1524" y="1699"/>
                  </a:cubicBezTo>
                  <a:close/>
                </a:path>
              </a:pathLst>
            </a:custGeom>
            <a:solidFill>
              <a:srgbClr val="D58B94"/>
            </a:solidFill>
            <a:ln w="9525" cap="flat">
              <a:noFill/>
              <a:prstDash val="solid"/>
              <a:miter/>
            </a:ln>
          </p:spPr>
          <p:txBody>
            <a:bodyPr rtlCol="0" anchor="ctr"/>
            <a:lstStyle/>
            <a:p>
              <a:endParaRPr lang="en-IN"/>
            </a:p>
          </p:txBody>
        </p:sp>
        <p:sp>
          <p:nvSpPr>
            <p:cNvPr id="3518" name="Freeform: Shape 3517">
              <a:extLst>
                <a:ext uri="{FF2B5EF4-FFF2-40B4-BE49-F238E27FC236}">
                  <a16:creationId xmlns:a16="http://schemas.microsoft.com/office/drawing/2014/main" xmlns="" id="{43D17B24-9885-D7F2-CD6B-3B221C00B7D0}"/>
                </a:ext>
              </a:extLst>
            </p:cNvPr>
            <p:cNvSpPr/>
            <p:nvPr/>
          </p:nvSpPr>
          <p:spPr>
            <a:xfrm>
              <a:off x="4009550" y="3892085"/>
              <a:ext cx="8681" cy="8626"/>
            </a:xfrm>
            <a:custGeom>
              <a:avLst/>
              <a:gdLst>
                <a:gd name="connsiteX0" fmla="*/ 1128 w 8681"/>
                <a:gd name="connsiteY0" fmla="*/ 1243 h 8626"/>
                <a:gd name="connsiteX1" fmla="*/ 6919 w 8681"/>
                <a:gd name="connsiteY1" fmla="*/ 1129 h 8626"/>
                <a:gd name="connsiteX2" fmla="*/ 7034 w 8681"/>
                <a:gd name="connsiteY2" fmla="*/ 1243 h 8626"/>
                <a:gd name="connsiteX3" fmla="*/ 7843 w 8681"/>
                <a:gd name="connsiteY3" fmla="*/ 6977 h 8626"/>
                <a:gd name="connsiteX4" fmla="*/ 2109 w 8681"/>
                <a:gd name="connsiteY4" fmla="*/ 7787 h 8626"/>
                <a:gd name="connsiteX5" fmla="*/ 1604 w 8681"/>
                <a:gd name="connsiteY5" fmla="*/ 7339 h 8626"/>
                <a:gd name="connsiteX6" fmla="*/ 823 w 8681"/>
                <a:gd name="connsiteY6" fmla="*/ 1596 h 8626"/>
                <a:gd name="connsiteX7" fmla="*/ 1128 w 8681"/>
                <a:gd name="connsiteY7" fmla="*/ 1243 h 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1" h="8626">
                  <a:moveTo>
                    <a:pt x="1128" y="1243"/>
                  </a:moveTo>
                  <a:cubicBezTo>
                    <a:pt x="2700" y="-386"/>
                    <a:pt x="5291" y="-443"/>
                    <a:pt x="6919" y="1129"/>
                  </a:cubicBezTo>
                  <a:cubicBezTo>
                    <a:pt x="6957" y="1167"/>
                    <a:pt x="6996" y="1205"/>
                    <a:pt x="7034" y="1243"/>
                  </a:cubicBezTo>
                  <a:cubicBezTo>
                    <a:pt x="8843" y="2605"/>
                    <a:pt x="9205" y="5168"/>
                    <a:pt x="7843" y="6977"/>
                  </a:cubicBezTo>
                  <a:cubicBezTo>
                    <a:pt x="6491" y="8787"/>
                    <a:pt x="3919" y="9149"/>
                    <a:pt x="2109" y="7787"/>
                  </a:cubicBezTo>
                  <a:cubicBezTo>
                    <a:pt x="1928" y="7653"/>
                    <a:pt x="1757" y="7501"/>
                    <a:pt x="1604" y="7339"/>
                  </a:cubicBezTo>
                  <a:cubicBezTo>
                    <a:pt x="-196" y="5967"/>
                    <a:pt x="-548" y="3396"/>
                    <a:pt x="823" y="1596"/>
                  </a:cubicBezTo>
                  <a:cubicBezTo>
                    <a:pt x="919" y="1472"/>
                    <a:pt x="1023" y="1358"/>
                    <a:pt x="1128" y="1243"/>
                  </a:cubicBezTo>
                  <a:close/>
                </a:path>
              </a:pathLst>
            </a:custGeom>
            <a:solidFill>
              <a:srgbClr val="D58B94"/>
            </a:solidFill>
            <a:ln w="9525" cap="flat">
              <a:noFill/>
              <a:prstDash val="solid"/>
              <a:miter/>
            </a:ln>
          </p:spPr>
          <p:txBody>
            <a:bodyPr rtlCol="0" anchor="ctr"/>
            <a:lstStyle/>
            <a:p>
              <a:endParaRPr lang="en-IN"/>
            </a:p>
          </p:txBody>
        </p:sp>
        <p:sp>
          <p:nvSpPr>
            <p:cNvPr id="3519" name="Freeform: Shape 3518">
              <a:extLst>
                <a:ext uri="{FF2B5EF4-FFF2-40B4-BE49-F238E27FC236}">
                  <a16:creationId xmlns:a16="http://schemas.microsoft.com/office/drawing/2014/main" xmlns="" id="{11B5B50D-AA81-68FA-498B-6CA47C4233E0}"/>
                </a:ext>
              </a:extLst>
            </p:cNvPr>
            <p:cNvSpPr/>
            <p:nvPr/>
          </p:nvSpPr>
          <p:spPr>
            <a:xfrm>
              <a:off x="3982402" y="3756850"/>
              <a:ext cx="255936" cy="293274"/>
            </a:xfrm>
            <a:custGeom>
              <a:avLst/>
              <a:gdLst>
                <a:gd name="connsiteX0" fmla="*/ 255923 w 255936"/>
                <a:gd name="connsiteY0" fmla="*/ 55135 h 293274"/>
                <a:gd name="connsiteX1" fmla="*/ 88855 w 255936"/>
                <a:gd name="connsiteY1" fmla="*/ 293260 h 293274"/>
                <a:gd name="connsiteX2" fmla="*/ 78758 w 255936"/>
                <a:gd name="connsiteY2" fmla="*/ 292593 h 293274"/>
                <a:gd name="connsiteX3" fmla="*/ 52374 w 255936"/>
                <a:gd name="connsiteY3" fmla="*/ 284592 h 293274"/>
                <a:gd name="connsiteX4" fmla="*/ 21418 w 255936"/>
                <a:gd name="connsiteY4" fmla="*/ 263542 h 293274"/>
                <a:gd name="connsiteX5" fmla="*/ -13 w 255936"/>
                <a:gd name="connsiteY5" fmla="*/ 226013 h 293274"/>
                <a:gd name="connsiteX6" fmla="*/ 188582 w 255936"/>
                <a:gd name="connsiteY6" fmla="*/ -15 h 293274"/>
                <a:gd name="connsiteX7" fmla="*/ 196487 w 255936"/>
                <a:gd name="connsiteY7" fmla="*/ 3128 h 293274"/>
                <a:gd name="connsiteX8" fmla="*/ 214966 w 255936"/>
                <a:gd name="connsiteY8" fmla="*/ 12653 h 293274"/>
                <a:gd name="connsiteX9" fmla="*/ 236302 w 255936"/>
                <a:gd name="connsiteY9" fmla="*/ 28750 h 293274"/>
                <a:gd name="connsiteX10" fmla="*/ 245827 w 255936"/>
                <a:gd name="connsiteY10" fmla="*/ 39799 h 293274"/>
                <a:gd name="connsiteX11" fmla="*/ 255923 w 255936"/>
                <a:gd name="connsiteY11" fmla="*/ 55135 h 29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5936" h="293274">
                  <a:moveTo>
                    <a:pt x="255923" y="55135"/>
                  </a:moveTo>
                  <a:lnTo>
                    <a:pt x="88855" y="293260"/>
                  </a:lnTo>
                  <a:cubicBezTo>
                    <a:pt x="85474" y="293260"/>
                    <a:pt x="82102" y="293041"/>
                    <a:pt x="78758" y="292593"/>
                  </a:cubicBezTo>
                  <a:cubicBezTo>
                    <a:pt x="69595" y="291326"/>
                    <a:pt x="60699" y="288621"/>
                    <a:pt x="52374" y="284592"/>
                  </a:cubicBezTo>
                  <a:cubicBezTo>
                    <a:pt x="40792" y="279639"/>
                    <a:pt x="30286" y="272486"/>
                    <a:pt x="21418" y="263542"/>
                  </a:cubicBezTo>
                  <a:cubicBezTo>
                    <a:pt x="10950" y="253245"/>
                    <a:pt x="3530" y="240263"/>
                    <a:pt x="-13" y="226013"/>
                  </a:cubicBezTo>
                  <a:lnTo>
                    <a:pt x="188582" y="-15"/>
                  </a:lnTo>
                  <a:cubicBezTo>
                    <a:pt x="188582" y="-15"/>
                    <a:pt x="191630" y="1033"/>
                    <a:pt x="196487" y="3128"/>
                  </a:cubicBezTo>
                  <a:cubicBezTo>
                    <a:pt x="202812" y="5967"/>
                    <a:pt x="208984" y="9148"/>
                    <a:pt x="214966" y="12653"/>
                  </a:cubicBezTo>
                  <a:cubicBezTo>
                    <a:pt x="222652" y="17216"/>
                    <a:pt x="229806" y="22607"/>
                    <a:pt x="236302" y="28750"/>
                  </a:cubicBezTo>
                  <a:cubicBezTo>
                    <a:pt x="239845" y="32094"/>
                    <a:pt x="243036" y="35799"/>
                    <a:pt x="245827" y="39799"/>
                  </a:cubicBezTo>
                  <a:cubicBezTo>
                    <a:pt x="249599" y="44629"/>
                    <a:pt x="252971" y="49763"/>
                    <a:pt x="255923" y="5513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520" name="Freeform: Shape 3519">
              <a:extLst>
                <a:ext uri="{FF2B5EF4-FFF2-40B4-BE49-F238E27FC236}">
                  <a16:creationId xmlns:a16="http://schemas.microsoft.com/office/drawing/2014/main" xmlns="" id="{33565050-766B-9937-6C3D-6AC08CE073C4}"/>
                </a:ext>
              </a:extLst>
            </p:cNvPr>
            <p:cNvSpPr/>
            <p:nvPr/>
          </p:nvSpPr>
          <p:spPr>
            <a:xfrm>
              <a:off x="4115817" y="3819226"/>
              <a:ext cx="66518" cy="78803"/>
            </a:xfrm>
            <a:custGeom>
              <a:avLst/>
              <a:gdLst>
                <a:gd name="connsiteX0" fmla="*/ 5827 w 66518"/>
                <a:gd name="connsiteY0" fmla="*/ 76007 h 78803"/>
                <a:gd name="connsiteX1" fmla="*/ 14780 w 66518"/>
                <a:gd name="connsiteY1" fmla="*/ 26191 h 78803"/>
                <a:gd name="connsiteX2" fmla="*/ 59738 w 66518"/>
                <a:gd name="connsiteY2" fmla="*/ 4188 h 78803"/>
                <a:gd name="connsiteX3" fmla="*/ 51166 w 66518"/>
                <a:gd name="connsiteY3" fmla="*/ 53433 h 78803"/>
                <a:gd name="connsiteX4" fmla="*/ 5827 w 66518"/>
                <a:gd name="connsiteY4" fmla="*/ 76007 h 78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18" h="78803">
                  <a:moveTo>
                    <a:pt x="5827" y="76007"/>
                  </a:moveTo>
                  <a:cubicBezTo>
                    <a:pt x="-4651" y="67911"/>
                    <a:pt x="-650" y="45527"/>
                    <a:pt x="14780" y="26191"/>
                  </a:cubicBezTo>
                  <a:cubicBezTo>
                    <a:pt x="38497" y="-3717"/>
                    <a:pt x="50309" y="-3146"/>
                    <a:pt x="59738" y="4188"/>
                  </a:cubicBezTo>
                  <a:cubicBezTo>
                    <a:pt x="69168" y="11523"/>
                    <a:pt x="70787" y="25525"/>
                    <a:pt x="51166" y="53433"/>
                  </a:cubicBezTo>
                  <a:cubicBezTo>
                    <a:pt x="36973" y="73911"/>
                    <a:pt x="16590" y="84103"/>
                    <a:pt x="5827" y="7600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521" name="Freeform: Shape 3520">
              <a:extLst>
                <a:ext uri="{FF2B5EF4-FFF2-40B4-BE49-F238E27FC236}">
                  <a16:creationId xmlns:a16="http://schemas.microsoft.com/office/drawing/2014/main" xmlns="" id="{FFE3C9E3-6508-E639-02CA-1C2A4675A3B6}"/>
                </a:ext>
              </a:extLst>
            </p:cNvPr>
            <p:cNvSpPr/>
            <p:nvPr/>
          </p:nvSpPr>
          <p:spPr>
            <a:xfrm>
              <a:off x="3998886" y="3999172"/>
              <a:ext cx="13685" cy="13527"/>
            </a:xfrm>
            <a:custGeom>
              <a:avLst/>
              <a:gdLst>
                <a:gd name="connsiteX0" fmla="*/ 1028 w 13685"/>
                <a:gd name="connsiteY0" fmla="*/ 3408 h 13527"/>
                <a:gd name="connsiteX1" fmla="*/ 10249 w 13685"/>
                <a:gd name="connsiteY1" fmla="*/ 865 h 13527"/>
                <a:gd name="connsiteX2" fmla="*/ 12792 w 13685"/>
                <a:gd name="connsiteY2" fmla="*/ 10085 h 13527"/>
                <a:gd name="connsiteX3" fmla="*/ 3571 w 13685"/>
                <a:gd name="connsiteY3" fmla="*/ 12629 h 13527"/>
                <a:gd name="connsiteX4" fmla="*/ 2743 w 13685"/>
                <a:gd name="connsiteY4" fmla="*/ 12076 h 13527"/>
                <a:gd name="connsiteX5" fmla="*/ 1028 w 13685"/>
                <a:gd name="connsiteY5" fmla="*/ 3408 h 13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85" h="13527">
                  <a:moveTo>
                    <a:pt x="1028" y="3408"/>
                  </a:moveTo>
                  <a:cubicBezTo>
                    <a:pt x="2876" y="160"/>
                    <a:pt x="7000" y="-973"/>
                    <a:pt x="10249" y="865"/>
                  </a:cubicBezTo>
                  <a:cubicBezTo>
                    <a:pt x="13496" y="2713"/>
                    <a:pt x="14630" y="6837"/>
                    <a:pt x="12792" y="10085"/>
                  </a:cubicBezTo>
                  <a:cubicBezTo>
                    <a:pt x="10944" y="13333"/>
                    <a:pt x="6819" y="14476"/>
                    <a:pt x="3571" y="12629"/>
                  </a:cubicBezTo>
                  <a:cubicBezTo>
                    <a:pt x="3276" y="12467"/>
                    <a:pt x="3000" y="12276"/>
                    <a:pt x="2743" y="12076"/>
                  </a:cubicBezTo>
                  <a:cubicBezTo>
                    <a:pt x="-105" y="10142"/>
                    <a:pt x="-867" y="6275"/>
                    <a:pt x="1028" y="3408"/>
                  </a:cubicBezTo>
                  <a:close/>
                </a:path>
              </a:pathLst>
            </a:custGeom>
            <a:solidFill>
              <a:srgbClr val="D58B94"/>
            </a:solidFill>
            <a:ln w="9525" cap="flat">
              <a:noFill/>
              <a:prstDash val="solid"/>
              <a:miter/>
            </a:ln>
          </p:spPr>
          <p:txBody>
            <a:bodyPr rtlCol="0" anchor="ctr"/>
            <a:lstStyle/>
            <a:p>
              <a:endParaRPr lang="en-IN"/>
            </a:p>
          </p:txBody>
        </p:sp>
        <p:sp>
          <p:nvSpPr>
            <p:cNvPr id="3522" name="Freeform: Shape 3521">
              <a:extLst>
                <a:ext uri="{FF2B5EF4-FFF2-40B4-BE49-F238E27FC236}">
                  <a16:creationId xmlns:a16="http://schemas.microsoft.com/office/drawing/2014/main" xmlns="" id="{4FA274CF-9BE9-FD8A-2162-79BC4BB3C9E5}"/>
                </a:ext>
              </a:extLst>
            </p:cNvPr>
            <p:cNvSpPr/>
            <p:nvPr/>
          </p:nvSpPr>
          <p:spPr>
            <a:xfrm>
              <a:off x="3992486" y="3984281"/>
              <a:ext cx="12717" cy="12570"/>
            </a:xfrm>
            <a:custGeom>
              <a:avLst/>
              <a:gdLst>
                <a:gd name="connsiteX0" fmla="*/ 1142 w 12717"/>
                <a:gd name="connsiteY0" fmla="*/ 1821 h 12570"/>
                <a:gd name="connsiteX1" fmla="*/ 10096 w 12717"/>
                <a:gd name="connsiteY1" fmla="*/ 1821 h 12570"/>
                <a:gd name="connsiteX2" fmla="*/ 11620 w 12717"/>
                <a:gd name="connsiteY2" fmla="*/ 10679 h 12570"/>
                <a:gd name="connsiteX3" fmla="*/ 2733 w 12717"/>
                <a:gd name="connsiteY3" fmla="*/ 10746 h 12570"/>
                <a:gd name="connsiteX4" fmla="*/ 2666 w 12717"/>
                <a:gd name="connsiteY4" fmla="*/ 10679 h 12570"/>
                <a:gd name="connsiteX5" fmla="*/ 1142 w 12717"/>
                <a:gd name="connsiteY5" fmla="*/ 1821 h 12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17" h="12570">
                  <a:moveTo>
                    <a:pt x="1142" y="1821"/>
                  </a:moveTo>
                  <a:cubicBezTo>
                    <a:pt x="3629" y="-627"/>
                    <a:pt x="7610" y="-627"/>
                    <a:pt x="10096" y="1821"/>
                  </a:cubicBezTo>
                  <a:cubicBezTo>
                    <a:pt x="12858" y="3907"/>
                    <a:pt x="13525" y="7783"/>
                    <a:pt x="11620" y="10679"/>
                  </a:cubicBezTo>
                  <a:cubicBezTo>
                    <a:pt x="9181" y="13156"/>
                    <a:pt x="5200" y="13184"/>
                    <a:pt x="2733" y="10746"/>
                  </a:cubicBezTo>
                  <a:cubicBezTo>
                    <a:pt x="2704" y="10717"/>
                    <a:pt x="2686" y="10698"/>
                    <a:pt x="2666" y="10679"/>
                  </a:cubicBezTo>
                  <a:cubicBezTo>
                    <a:pt x="-191" y="8650"/>
                    <a:pt x="-867" y="4688"/>
                    <a:pt x="1142" y="1821"/>
                  </a:cubicBezTo>
                  <a:close/>
                </a:path>
              </a:pathLst>
            </a:custGeom>
            <a:solidFill>
              <a:srgbClr val="D58B94"/>
            </a:solidFill>
            <a:ln w="9525" cap="flat">
              <a:noFill/>
              <a:prstDash val="solid"/>
              <a:miter/>
            </a:ln>
          </p:spPr>
          <p:txBody>
            <a:bodyPr rtlCol="0" anchor="ctr"/>
            <a:lstStyle/>
            <a:p>
              <a:endParaRPr lang="en-IN"/>
            </a:p>
          </p:txBody>
        </p:sp>
        <p:sp>
          <p:nvSpPr>
            <p:cNvPr id="3523" name="Freeform: Shape 3522">
              <a:extLst>
                <a:ext uri="{FF2B5EF4-FFF2-40B4-BE49-F238E27FC236}">
                  <a16:creationId xmlns:a16="http://schemas.microsoft.com/office/drawing/2014/main" xmlns="" id="{CD5C9456-92A5-C2CC-FDDF-49DD1A1228AA}"/>
                </a:ext>
              </a:extLst>
            </p:cNvPr>
            <p:cNvSpPr/>
            <p:nvPr/>
          </p:nvSpPr>
          <p:spPr>
            <a:xfrm>
              <a:off x="4009236" y="3986067"/>
              <a:ext cx="12044" cy="11717"/>
            </a:xfrm>
            <a:custGeom>
              <a:avLst/>
              <a:gdLst>
                <a:gd name="connsiteX0" fmla="*/ 1060 w 12044"/>
                <a:gd name="connsiteY0" fmla="*/ 1940 h 11717"/>
                <a:gd name="connsiteX1" fmla="*/ 9442 w 12044"/>
                <a:gd name="connsiteY1" fmla="*/ 1464 h 11717"/>
                <a:gd name="connsiteX2" fmla="*/ 11062 w 12044"/>
                <a:gd name="connsiteY2" fmla="*/ 9522 h 11717"/>
                <a:gd name="connsiteX3" fmla="*/ 10966 w 12044"/>
                <a:gd name="connsiteY3" fmla="*/ 9655 h 11717"/>
                <a:gd name="connsiteX4" fmla="*/ 2642 w 12044"/>
                <a:gd name="connsiteY4" fmla="*/ 10274 h 11717"/>
                <a:gd name="connsiteX5" fmla="*/ 2584 w 12044"/>
                <a:gd name="connsiteY5" fmla="*/ 10227 h 11717"/>
                <a:gd name="connsiteX6" fmla="*/ 1003 w 12044"/>
                <a:gd name="connsiteY6" fmla="*/ 2026 h 11717"/>
                <a:gd name="connsiteX7" fmla="*/ 1060 w 12044"/>
                <a:gd name="connsiteY7" fmla="*/ 1940 h 11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44" h="11717">
                  <a:moveTo>
                    <a:pt x="1060" y="1940"/>
                  </a:moveTo>
                  <a:cubicBezTo>
                    <a:pt x="3261" y="-470"/>
                    <a:pt x="6985" y="-679"/>
                    <a:pt x="9442" y="1464"/>
                  </a:cubicBezTo>
                  <a:cubicBezTo>
                    <a:pt x="12109" y="3245"/>
                    <a:pt x="12833" y="6846"/>
                    <a:pt x="11062" y="9522"/>
                  </a:cubicBezTo>
                  <a:cubicBezTo>
                    <a:pt x="11033" y="9570"/>
                    <a:pt x="10995" y="9608"/>
                    <a:pt x="10966" y="9655"/>
                  </a:cubicBezTo>
                  <a:cubicBezTo>
                    <a:pt x="8833" y="12122"/>
                    <a:pt x="5109" y="12399"/>
                    <a:pt x="2642" y="10274"/>
                  </a:cubicBezTo>
                  <a:cubicBezTo>
                    <a:pt x="2622" y="10256"/>
                    <a:pt x="2604" y="10246"/>
                    <a:pt x="2584" y="10227"/>
                  </a:cubicBezTo>
                  <a:cubicBezTo>
                    <a:pt x="-121" y="8398"/>
                    <a:pt x="-826" y="4731"/>
                    <a:pt x="1003" y="2026"/>
                  </a:cubicBezTo>
                  <a:cubicBezTo>
                    <a:pt x="1022" y="1997"/>
                    <a:pt x="1041" y="1969"/>
                    <a:pt x="1060" y="1940"/>
                  </a:cubicBezTo>
                  <a:close/>
                </a:path>
              </a:pathLst>
            </a:custGeom>
            <a:solidFill>
              <a:srgbClr val="D58B94"/>
            </a:solidFill>
            <a:ln w="9525" cap="flat">
              <a:noFill/>
              <a:prstDash val="solid"/>
              <a:miter/>
            </a:ln>
          </p:spPr>
          <p:txBody>
            <a:bodyPr rtlCol="0" anchor="ctr"/>
            <a:lstStyle/>
            <a:p>
              <a:endParaRPr lang="en-IN"/>
            </a:p>
          </p:txBody>
        </p:sp>
        <p:sp>
          <p:nvSpPr>
            <p:cNvPr id="3524" name="Freeform: Shape 3523">
              <a:extLst>
                <a:ext uri="{FF2B5EF4-FFF2-40B4-BE49-F238E27FC236}">
                  <a16:creationId xmlns:a16="http://schemas.microsoft.com/office/drawing/2014/main" xmlns="" id="{F59663E3-BDCE-152C-2C86-4FE48CB8F466}"/>
                </a:ext>
              </a:extLst>
            </p:cNvPr>
            <p:cNvSpPr/>
            <p:nvPr/>
          </p:nvSpPr>
          <p:spPr>
            <a:xfrm>
              <a:off x="4056551" y="4033360"/>
              <a:ext cx="11318" cy="11324"/>
            </a:xfrm>
            <a:custGeom>
              <a:avLst/>
              <a:gdLst>
                <a:gd name="connsiteX0" fmla="*/ 799 w 11318"/>
                <a:gd name="connsiteY0" fmla="*/ 2176 h 11324"/>
                <a:gd name="connsiteX1" fmla="*/ 9086 w 11318"/>
                <a:gd name="connsiteY1" fmla="*/ 1224 h 11324"/>
                <a:gd name="connsiteX2" fmla="*/ 10248 w 11318"/>
                <a:gd name="connsiteY2" fmla="*/ 8815 h 11324"/>
                <a:gd name="connsiteX3" fmla="*/ 10229 w 11318"/>
                <a:gd name="connsiteY3" fmla="*/ 8844 h 11324"/>
                <a:gd name="connsiteX4" fmla="*/ 2866 w 11318"/>
                <a:gd name="connsiteY4" fmla="*/ 10473 h 11324"/>
                <a:gd name="connsiteX5" fmla="*/ 2705 w 11318"/>
                <a:gd name="connsiteY5" fmla="*/ 10368 h 11324"/>
                <a:gd name="connsiteX6" fmla="*/ 799 w 11318"/>
                <a:gd name="connsiteY6" fmla="*/ 2176 h 1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18" h="11324">
                  <a:moveTo>
                    <a:pt x="799" y="2176"/>
                  </a:moveTo>
                  <a:cubicBezTo>
                    <a:pt x="2857" y="-319"/>
                    <a:pt x="6514" y="-748"/>
                    <a:pt x="9086" y="1224"/>
                  </a:cubicBezTo>
                  <a:cubicBezTo>
                    <a:pt x="11505" y="2996"/>
                    <a:pt x="12030" y="6396"/>
                    <a:pt x="10248" y="8815"/>
                  </a:cubicBezTo>
                  <a:cubicBezTo>
                    <a:pt x="10248" y="8825"/>
                    <a:pt x="10239" y="8834"/>
                    <a:pt x="10229" y="8844"/>
                  </a:cubicBezTo>
                  <a:cubicBezTo>
                    <a:pt x="8648" y="11330"/>
                    <a:pt x="5352" y="12054"/>
                    <a:pt x="2866" y="10473"/>
                  </a:cubicBezTo>
                  <a:cubicBezTo>
                    <a:pt x="2809" y="10444"/>
                    <a:pt x="2761" y="10406"/>
                    <a:pt x="2705" y="10368"/>
                  </a:cubicBezTo>
                  <a:cubicBezTo>
                    <a:pt x="28" y="8558"/>
                    <a:pt x="-801" y="4986"/>
                    <a:pt x="799" y="2176"/>
                  </a:cubicBezTo>
                  <a:close/>
                </a:path>
              </a:pathLst>
            </a:custGeom>
            <a:solidFill>
              <a:srgbClr val="D58B94"/>
            </a:solidFill>
            <a:ln w="9525" cap="flat">
              <a:noFill/>
              <a:prstDash val="solid"/>
              <a:miter/>
            </a:ln>
          </p:spPr>
          <p:txBody>
            <a:bodyPr rtlCol="0" anchor="ctr"/>
            <a:lstStyle/>
            <a:p>
              <a:endParaRPr lang="en-IN"/>
            </a:p>
          </p:txBody>
        </p:sp>
        <p:sp>
          <p:nvSpPr>
            <p:cNvPr id="3525" name="Freeform: Shape 3524">
              <a:extLst>
                <a:ext uri="{FF2B5EF4-FFF2-40B4-BE49-F238E27FC236}">
                  <a16:creationId xmlns:a16="http://schemas.microsoft.com/office/drawing/2014/main" xmlns="" id="{C5652C9D-C8C6-C025-E22B-93DDDA864F3A}"/>
                </a:ext>
              </a:extLst>
            </p:cNvPr>
            <p:cNvSpPr/>
            <p:nvPr/>
          </p:nvSpPr>
          <p:spPr>
            <a:xfrm>
              <a:off x="4023090" y="3999468"/>
              <a:ext cx="15707" cy="15499"/>
            </a:xfrm>
            <a:custGeom>
              <a:avLst/>
              <a:gdLst>
                <a:gd name="connsiteX0" fmla="*/ 1304 w 15707"/>
                <a:gd name="connsiteY0" fmla="*/ 2635 h 15499"/>
                <a:gd name="connsiteX1" fmla="*/ 12258 w 15707"/>
                <a:gd name="connsiteY1" fmla="*/ 1873 h 15499"/>
                <a:gd name="connsiteX2" fmla="*/ 14449 w 15707"/>
                <a:gd name="connsiteY2" fmla="*/ 12732 h 15499"/>
                <a:gd name="connsiteX3" fmla="*/ 3438 w 15707"/>
                <a:gd name="connsiteY3" fmla="*/ 13627 h 15499"/>
                <a:gd name="connsiteX4" fmla="*/ 3400 w 15707"/>
                <a:gd name="connsiteY4" fmla="*/ 13589 h 15499"/>
                <a:gd name="connsiteX5" fmla="*/ 1304 w 15707"/>
                <a:gd name="connsiteY5" fmla="*/ 2635 h 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07" h="15499">
                  <a:moveTo>
                    <a:pt x="1304" y="2635"/>
                  </a:moveTo>
                  <a:cubicBezTo>
                    <a:pt x="4133" y="-575"/>
                    <a:pt x="9010" y="-918"/>
                    <a:pt x="12258" y="1873"/>
                  </a:cubicBezTo>
                  <a:cubicBezTo>
                    <a:pt x="15782" y="4321"/>
                    <a:pt x="16744" y="9112"/>
                    <a:pt x="14449" y="12732"/>
                  </a:cubicBezTo>
                  <a:cubicBezTo>
                    <a:pt x="11658" y="16018"/>
                    <a:pt x="6724" y="16418"/>
                    <a:pt x="3438" y="13627"/>
                  </a:cubicBezTo>
                  <a:cubicBezTo>
                    <a:pt x="3428" y="13608"/>
                    <a:pt x="3409" y="13599"/>
                    <a:pt x="3400" y="13589"/>
                  </a:cubicBezTo>
                  <a:cubicBezTo>
                    <a:pt x="-144" y="11103"/>
                    <a:pt x="-1077" y="6255"/>
                    <a:pt x="1304" y="2635"/>
                  </a:cubicBezTo>
                  <a:close/>
                </a:path>
              </a:pathLst>
            </a:custGeom>
            <a:solidFill>
              <a:srgbClr val="D58B94"/>
            </a:solidFill>
            <a:ln w="9525" cap="flat">
              <a:noFill/>
              <a:prstDash val="solid"/>
              <a:miter/>
            </a:ln>
          </p:spPr>
          <p:txBody>
            <a:bodyPr rtlCol="0" anchor="ctr"/>
            <a:lstStyle/>
            <a:p>
              <a:endParaRPr lang="en-IN"/>
            </a:p>
          </p:txBody>
        </p:sp>
        <p:sp>
          <p:nvSpPr>
            <p:cNvPr id="3526" name="Freeform: Shape 3525">
              <a:extLst>
                <a:ext uri="{FF2B5EF4-FFF2-40B4-BE49-F238E27FC236}">
                  <a16:creationId xmlns:a16="http://schemas.microsoft.com/office/drawing/2014/main" xmlns="" id="{FD9AAAD6-E9B8-E5D4-2FAE-574AB381296E}"/>
                </a:ext>
              </a:extLst>
            </p:cNvPr>
            <p:cNvSpPr/>
            <p:nvPr/>
          </p:nvSpPr>
          <p:spPr>
            <a:xfrm>
              <a:off x="4068410" y="3925933"/>
              <a:ext cx="6288" cy="6129"/>
            </a:xfrm>
            <a:custGeom>
              <a:avLst/>
              <a:gdLst>
                <a:gd name="connsiteX0" fmla="*/ 846 w 6288"/>
                <a:gd name="connsiteY0" fmla="*/ 828 h 6129"/>
                <a:gd name="connsiteX1" fmla="*/ 5133 w 6288"/>
                <a:gd name="connsiteY1" fmla="*/ 828 h 6129"/>
                <a:gd name="connsiteX2" fmla="*/ 5656 w 6288"/>
                <a:gd name="connsiteY2" fmla="*/ 4971 h 6129"/>
                <a:gd name="connsiteX3" fmla="*/ 1513 w 6288"/>
                <a:gd name="connsiteY3" fmla="*/ 5495 h 6129"/>
                <a:gd name="connsiteX4" fmla="*/ 351 w 6288"/>
                <a:gd name="connsiteY4" fmla="*/ 1485 h 6129"/>
                <a:gd name="connsiteX5" fmla="*/ 846 w 6288"/>
                <a:gd name="connsiteY5" fmla="*/ 828 h 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8" h="6129">
                  <a:moveTo>
                    <a:pt x="846" y="828"/>
                  </a:moveTo>
                  <a:cubicBezTo>
                    <a:pt x="2056" y="-296"/>
                    <a:pt x="3923" y="-296"/>
                    <a:pt x="5133" y="828"/>
                  </a:cubicBezTo>
                  <a:cubicBezTo>
                    <a:pt x="6418" y="1828"/>
                    <a:pt x="6657" y="3685"/>
                    <a:pt x="5656" y="4971"/>
                  </a:cubicBezTo>
                  <a:cubicBezTo>
                    <a:pt x="4656" y="6257"/>
                    <a:pt x="2799" y="6495"/>
                    <a:pt x="1513" y="5495"/>
                  </a:cubicBezTo>
                  <a:cubicBezTo>
                    <a:pt x="84" y="4705"/>
                    <a:pt x="-430" y="2914"/>
                    <a:pt x="351" y="1485"/>
                  </a:cubicBezTo>
                  <a:cubicBezTo>
                    <a:pt x="484" y="1247"/>
                    <a:pt x="656" y="1018"/>
                    <a:pt x="846" y="828"/>
                  </a:cubicBezTo>
                  <a:close/>
                </a:path>
              </a:pathLst>
            </a:custGeom>
            <a:solidFill>
              <a:srgbClr val="D58B94"/>
            </a:solidFill>
            <a:ln w="9525" cap="flat">
              <a:noFill/>
              <a:prstDash val="solid"/>
              <a:miter/>
            </a:ln>
          </p:spPr>
          <p:txBody>
            <a:bodyPr rtlCol="0" anchor="ctr"/>
            <a:lstStyle/>
            <a:p>
              <a:endParaRPr lang="en-IN"/>
            </a:p>
          </p:txBody>
        </p:sp>
        <p:sp>
          <p:nvSpPr>
            <p:cNvPr id="3527" name="Freeform: Shape 3526">
              <a:extLst>
                <a:ext uri="{FF2B5EF4-FFF2-40B4-BE49-F238E27FC236}">
                  <a16:creationId xmlns:a16="http://schemas.microsoft.com/office/drawing/2014/main" xmlns="" id="{5E2F478B-9997-CA1E-F67D-1022DC5576BC}"/>
                </a:ext>
              </a:extLst>
            </p:cNvPr>
            <p:cNvSpPr/>
            <p:nvPr/>
          </p:nvSpPr>
          <p:spPr>
            <a:xfrm>
              <a:off x="4072545" y="3943641"/>
              <a:ext cx="6039" cy="6053"/>
            </a:xfrm>
            <a:custGeom>
              <a:avLst/>
              <a:gdLst>
                <a:gd name="connsiteX0" fmla="*/ 617 w 6039"/>
                <a:gd name="connsiteY0" fmla="*/ 1122 h 6053"/>
                <a:gd name="connsiteX1" fmla="*/ 4761 w 6039"/>
                <a:gd name="connsiteY1" fmla="*/ 608 h 6053"/>
                <a:gd name="connsiteX2" fmla="*/ 4808 w 6039"/>
                <a:gd name="connsiteY2" fmla="*/ 646 h 6053"/>
                <a:gd name="connsiteX3" fmla="*/ 5475 w 6039"/>
                <a:gd name="connsiteY3" fmla="*/ 4837 h 6053"/>
                <a:gd name="connsiteX4" fmla="*/ 1189 w 6039"/>
                <a:gd name="connsiteY4" fmla="*/ 5408 h 6053"/>
                <a:gd name="connsiteX5" fmla="*/ 617 w 6039"/>
                <a:gd name="connsiteY5" fmla="*/ 1122 h 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 h="6053">
                  <a:moveTo>
                    <a:pt x="617" y="1122"/>
                  </a:moveTo>
                  <a:cubicBezTo>
                    <a:pt x="1618" y="-164"/>
                    <a:pt x="3475" y="-393"/>
                    <a:pt x="4761" y="608"/>
                  </a:cubicBezTo>
                  <a:cubicBezTo>
                    <a:pt x="4780" y="617"/>
                    <a:pt x="4789" y="636"/>
                    <a:pt x="4808" y="646"/>
                  </a:cubicBezTo>
                  <a:cubicBezTo>
                    <a:pt x="6123" y="1636"/>
                    <a:pt x="6418" y="3484"/>
                    <a:pt x="5475" y="4837"/>
                  </a:cubicBezTo>
                  <a:cubicBezTo>
                    <a:pt x="4446" y="6180"/>
                    <a:pt x="2532" y="6437"/>
                    <a:pt x="1189" y="5408"/>
                  </a:cubicBezTo>
                  <a:cubicBezTo>
                    <a:pt x="-154" y="4379"/>
                    <a:pt x="-411" y="2465"/>
                    <a:pt x="617" y="1122"/>
                  </a:cubicBezTo>
                  <a:close/>
                </a:path>
              </a:pathLst>
            </a:custGeom>
            <a:solidFill>
              <a:srgbClr val="D58B94"/>
            </a:solidFill>
            <a:ln w="9525" cap="flat">
              <a:noFill/>
              <a:prstDash val="solid"/>
              <a:miter/>
            </a:ln>
          </p:spPr>
          <p:txBody>
            <a:bodyPr rtlCol="0" anchor="ctr"/>
            <a:lstStyle/>
            <a:p>
              <a:endParaRPr lang="en-IN"/>
            </a:p>
          </p:txBody>
        </p:sp>
        <p:sp>
          <p:nvSpPr>
            <p:cNvPr id="3528" name="Freeform: Shape 3527">
              <a:extLst>
                <a:ext uri="{FF2B5EF4-FFF2-40B4-BE49-F238E27FC236}">
                  <a16:creationId xmlns:a16="http://schemas.microsoft.com/office/drawing/2014/main" xmlns="" id="{22779373-779E-E915-622F-FC2D11904F6C}"/>
                </a:ext>
              </a:extLst>
            </p:cNvPr>
            <p:cNvSpPr/>
            <p:nvPr/>
          </p:nvSpPr>
          <p:spPr>
            <a:xfrm>
              <a:off x="4055029" y="3934012"/>
              <a:ext cx="6573" cy="6457"/>
            </a:xfrm>
            <a:custGeom>
              <a:avLst/>
              <a:gdLst>
                <a:gd name="connsiteX0" fmla="*/ 607 w 6573"/>
                <a:gd name="connsiteY0" fmla="*/ 1131 h 6457"/>
                <a:gd name="connsiteX1" fmla="*/ 5274 w 6573"/>
                <a:gd name="connsiteY1" fmla="*/ 654 h 6457"/>
                <a:gd name="connsiteX2" fmla="*/ 5940 w 6573"/>
                <a:gd name="connsiteY2" fmla="*/ 5226 h 6457"/>
                <a:gd name="connsiteX3" fmla="*/ 1273 w 6573"/>
                <a:gd name="connsiteY3" fmla="*/ 5703 h 6457"/>
                <a:gd name="connsiteX4" fmla="*/ 607 w 6573"/>
                <a:gd name="connsiteY4" fmla="*/ 1131 h 6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3" h="6457">
                  <a:moveTo>
                    <a:pt x="607" y="1131"/>
                  </a:moveTo>
                  <a:cubicBezTo>
                    <a:pt x="1816" y="-194"/>
                    <a:pt x="3826" y="-394"/>
                    <a:pt x="5274" y="654"/>
                  </a:cubicBezTo>
                  <a:cubicBezTo>
                    <a:pt x="6683" y="1750"/>
                    <a:pt x="6979" y="3769"/>
                    <a:pt x="5940" y="5226"/>
                  </a:cubicBezTo>
                  <a:cubicBezTo>
                    <a:pt x="4778" y="6636"/>
                    <a:pt x="2692" y="6855"/>
                    <a:pt x="1273" y="5703"/>
                  </a:cubicBezTo>
                  <a:cubicBezTo>
                    <a:pt x="-136" y="4607"/>
                    <a:pt x="-432" y="2588"/>
                    <a:pt x="607" y="1131"/>
                  </a:cubicBezTo>
                  <a:close/>
                </a:path>
              </a:pathLst>
            </a:custGeom>
            <a:solidFill>
              <a:srgbClr val="D58B94"/>
            </a:solidFill>
            <a:ln w="9525" cap="flat">
              <a:noFill/>
              <a:prstDash val="solid"/>
              <a:miter/>
            </a:ln>
          </p:spPr>
          <p:txBody>
            <a:bodyPr rtlCol="0" anchor="ctr"/>
            <a:lstStyle/>
            <a:p>
              <a:endParaRPr lang="en-IN"/>
            </a:p>
          </p:txBody>
        </p:sp>
        <p:sp>
          <p:nvSpPr>
            <p:cNvPr id="3529" name="Freeform: Shape 3528">
              <a:extLst>
                <a:ext uri="{FF2B5EF4-FFF2-40B4-BE49-F238E27FC236}">
                  <a16:creationId xmlns:a16="http://schemas.microsoft.com/office/drawing/2014/main" xmlns="" id="{C47CE394-7F9E-17E9-9251-891A6ED1CA94}"/>
                </a:ext>
              </a:extLst>
            </p:cNvPr>
            <p:cNvSpPr/>
            <p:nvPr/>
          </p:nvSpPr>
          <p:spPr>
            <a:xfrm>
              <a:off x="4047115" y="4010386"/>
              <a:ext cx="11903" cy="11811"/>
            </a:xfrm>
            <a:custGeom>
              <a:avLst/>
              <a:gdLst>
                <a:gd name="connsiteX0" fmla="*/ 806 w 11903"/>
                <a:gd name="connsiteY0" fmla="*/ 3052 h 11811"/>
                <a:gd name="connsiteX1" fmla="*/ 8826 w 11903"/>
                <a:gd name="connsiteY1" fmla="*/ 709 h 11811"/>
                <a:gd name="connsiteX2" fmla="*/ 11160 w 11903"/>
                <a:gd name="connsiteY2" fmla="*/ 8729 h 11811"/>
                <a:gd name="connsiteX3" fmla="*/ 3149 w 11903"/>
                <a:gd name="connsiteY3" fmla="*/ 11073 h 11811"/>
                <a:gd name="connsiteX4" fmla="*/ 2521 w 11903"/>
                <a:gd name="connsiteY4" fmla="*/ 10672 h 11811"/>
                <a:gd name="connsiteX5" fmla="*/ 806 w 11903"/>
                <a:gd name="connsiteY5" fmla="*/ 3052 h 1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3" h="11811">
                  <a:moveTo>
                    <a:pt x="806" y="3052"/>
                  </a:moveTo>
                  <a:cubicBezTo>
                    <a:pt x="2378" y="195"/>
                    <a:pt x="5959" y="-853"/>
                    <a:pt x="8826" y="709"/>
                  </a:cubicBezTo>
                  <a:cubicBezTo>
                    <a:pt x="11684" y="2281"/>
                    <a:pt x="12731" y="5872"/>
                    <a:pt x="11160" y="8729"/>
                  </a:cubicBezTo>
                  <a:cubicBezTo>
                    <a:pt x="9598" y="11587"/>
                    <a:pt x="6007" y="12634"/>
                    <a:pt x="3149" y="11073"/>
                  </a:cubicBezTo>
                  <a:cubicBezTo>
                    <a:pt x="2930" y="10949"/>
                    <a:pt x="2721" y="10815"/>
                    <a:pt x="2521" y="10672"/>
                  </a:cubicBezTo>
                  <a:cubicBezTo>
                    <a:pt x="-13" y="9006"/>
                    <a:pt x="-766" y="5643"/>
                    <a:pt x="806" y="3052"/>
                  </a:cubicBezTo>
                  <a:close/>
                </a:path>
              </a:pathLst>
            </a:custGeom>
            <a:solidFill>
              <a:srgbClr val="D58B94"/>
            </a:solidFill>
            <a:ln w="9525" cap="flat">
              <a:noFill/>
              <a:prstDash val="solid"/>
              <a:miter/>
            </a:ln>
          </p:spPr>
          <p:txBody>
            <a:bodyPr rtlCol="0" anchor="ctr"/>
            <a:lstStyle/>
            <a:p>
              <a:endParaRPr lang="en-IN"/>
            </a:p>
          </p:txBody>
        </p:sp>
        <p:sp>
          <p:nvSpPr>
            <p:cNvPr id="3530" name="Freeform: Shape 3529">
              <a:extLst>
                <a:ext uri="{FF2B5EF4-FFF2-40B4-BE49-F238E27FC236}">
                  <a16:creationId xmlns:a16="http://schemas.microsoft.com/office/drawing/2014/main" xmlns="" id="{CE9BAFED-4466-D62C-8EB8-E0498498EF20}"/>
                </a:ext>
              </a:extLst>
            </p:cNvPr>
            <p:cNvSpPr/>
            <p:nvPr/>
          </p:nvSpPr>
          <p:spPr>
            <a:xfrm>
              <a:off x="4060852" y="4017813"/>
              <a:ext cx="10670" cy="10454"/>
            </a:xfrm>
            <a:custGeom>
              <a:avLst/>
              <a:gdLst>
                <a:gd name="connsiteX0" fmla="*/ 784 w 10670"/>
                <a:gd name="connsiteY0" fmla="*/ 1912 h 10454"/>
                <a:gd name="connsiteX1" fmla="*/ 8214 w 10670"/>
                <a:gd name="connsiteY1" fmla="*/ 1150 h 10454"/>
                <a:gd name="connsiteX2" fmla="*/ 9833 w 10670"/>
                <a:gd name="connsiteY2" fmla="*/ 8484 h 10454"/>
                <a:gd name="connsiteX3" fmla="*/ 2613 w 10670"/>
                <a:gd name="connsiteY3" fmla="*/ 9332 h 10454"/>
                <a:gd name="connsiteX4" fmla="*/ 2499 w 10670"/>
                <a:gd name="connsiteY4" fmla="*/ 9246 h 10454"/>
                <a:gd name="connsiteX5" fmla="*/ 784 w 10670"/>
                <a:gd name="connsiteY5" fmla="*/ 1912 h 1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0" h="10454">
                  <a:moveTo>
                    <a:pt x="784" y="1912"/>
                  </a:moveTo>
                  <a:cubicBezTo>
                    <a:pt x="2641" y="-327"/>
                    <a:pt x="5947" y="-660"/>
                    <a:pt x="8214" y="1150"/>
                  </a:cubicBezTo>
                  <a:cubicBezTo>
                    <a:pt x="10671" y="2741"/>
                    <a:pt x="11395" y="6008"/>
                    <a:pt x="9833" y="8484"/>
                  </a:cubicBezTo>
                  <a:cubicBezTo>
                    <a:pt x="8071" y="10713"/>
                    <a:pt x="4842" y="11094"/>
                    <a:pt x="2613" y="9332"/>
                  </a:cubicBezTo>
                  <a:cubicBezTo>
                    <a:pt x="2575" y="9303"/>
                    <a:pt x="2537" y="9274"/>
                    <a:pt x="2499" y="9246"/>
                  </a:cubicBezTo>
                  <a:cubicBezTo>
                    <a:pt x="3" y="7693"/>
                    <a:pt x="-759" y="4407"/>
                    <a:pt x="784" y="1912"/>
                  </a:cubicBezTo>
                  <a:close/>
                </a:path>
              </a:pathLst>
            </a:custGeom>
            <a:solidFill>
              <a:srgbClr val="D58B94"/>
            </a:solidFill>
            <a:ln w="9525" cap="flat">
              <a:noFill/>
              <a:prstDash val="solid"/>
              <a:miter/>
            </a:ln>
          </p:spPr>
          <p:txBody>
            <a:bodyPr rtlCol="0" anchor="ctr"/>
            <a:lstStyle/>
            <a:p>
              <a:endParaRPr lang="en-IN"/>
            </a:p>
          </p:txBody>
        </p:sp>
        <p:sp>
          <p:nvSpPr>
            <p:cNvPr id="3531" name="Freeform: Shape 3530">
              <a:extLst>
                <a:ext uri="{FF2B5EF4-FFF2-40B4-BE49-F238E27FC236}">
                  <a16:creationId xmlns:a16="http://schemas.microsoft.com/office/drawing/2014/main" xmlns="" id="{3E6913C4-193F-6F32-A97E-A0F26ABD55D3}"/>
                </a:ext>
              </a:extLst>
            </p:cNvPr>
            <p:cNvSpPr/>
            <p:nvPr/>
          </p:nvSpPr>
          <p:spPr>
            <a:xfrm>
              <a:off x="4002520" y="3970698"/>
              <a:ext cx="5312" cy="5215"/>
            </a:xfrm>
            <a:custGeom>
              <a:avLst/>
              <a:gdLst>
                <a:gd name="connsiteX0" fmla="*/ 538 w 5312"/>
                <a:gd name="connsiteY0" fmla="*/ 735 h 5215"/>
                <a:gd name="connsiteX1" fmla="*/ 4253 w 5312"/>
                <a:gd name="connsiteY1" fmla="*/ 735 h 5215"/>
                <a:gd name="connsiteX2" fmla="*/ 4824 w 5312"/>
                <a:gd name="connsiteY2" fmla="*/ 4450 h 5215"/>
                <a:gd name="connsiteX3" fmla="*/ 1110 w 5312"/>
                <a:gd name="connsiteY3" fmla="*/ 4450 h 5215"/>
                <a:gd name="connsiteX4" fmla="*/ 433 w 5312"/>
                <a:gd name="connsiteY4" fmla="*/ 878 h 5215"/>
                <a:gd name="connsiteX5" fmla="*/ 538 w 5312"/>
                <a:gd name="connsiteY5" fmla="*/ 735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2" h="5215">
                  <a:moveTo>
                    <a:pt x="538" y="735"/>
                  </a:moveTo>
                  <a:cubicBezTo>
                    <a:pt x="1576" y="-265"/>
                    <a:pt x="3214" y="-265"/>
                    <a:pt x="4253" y="735"/>
                  </a:cubicBezTo>
                  <a:cubicBezTo>
                    <a:pt x="5386" y="1630"/>
                    <a:pt x="5634" y="3250"/>
                    <a:pt x="4824" y="4450"/>
                  </a:cubicBezTo>
                  <a:cubicBezTo>
                    <a:pt x="3786" y="5450"/>
                    <a:pt x="2148" y="5450"/>
                    <a:pt x="1110" y="4450"/>
                  </a:cubicBezTo>
                  <a:cubicBezTo>
                    <a:pt x="-62" y="3650"/>
                    <a:pt x="-367" y="2050"/>
                    <a:pt x="433" y="878"/>
                  </a:cubicBezTo>
                  <a:cubicBezTo>
                    <a:pt x="471" y="830"/>
                    <a:pt x="500" y="783"/>
                    <a:pt x="538" y="735"/>
                  </a:cubicBezTo>
                  <a:close/>
                </a:path>
              </a:pathLst>
            </a:custGeom>
            <a:solidFill>
              <a:srgbClr val="D58B94"/>
            </a:solidFill>
            <a:ln w="9525" cap="flat">
              <a:noFill/>
              <a:prstDash val="solid"/>
              <a:miter/>
            </a:ln>
          </p:spPr>
          <p:txBody>
            <a:bodyPr rtlCol="0" anchor="ctr"/>
            <a:lstStyle/>
            <a:p>
              <a:endParaRPr lang="en-IN"/>
            </a:p>
          </p:txBody>
        </p:sp>
        <p:sp>
          <p:nvSpPr>
            <p:cNvPr id="3532" name="Freeform: Shape 3531">
              <a:extLst>
                <a:ext uri="{FF2B5EF4-FFF2-40B4-BE49-F238E27FC236}">
                  <a16:creationId xmlns:a16="http://schemas.microsoft.com/office/drawing/2014/main" xmlns="" id="{041D5D5D-0E79-CBE6-3006-07F7DCEE4C3A}"/>
                </a:ext>
              </a:extLst>
            </p:cNvPr>
            <p:cNvSpPr/>
            <p:nvPr/>
          </p:nvSpPr>
          <p:spPr>
            <a:xfrm>
              <a:off x="4013350" y="3959141"/>
              <a:ext cx="15725" cy="15622"/>
            </a:xfrm>
            <a:custGeom>
              <a:avLst/>
              <a:gdLst>
                <a:gd name="connsiteX0" fmla="*/ 1423 w 15725"/>
                <a:gd name="connsiteY0" fmla="*/ 3434 h 15622"/>
                <a:gd name="connsiteX1" fmla="*/ 12263 w 15725"/>
                <a:gd name="connsiteY1" fmla="*/ 1319 h 15622"/>
                <a:gd name="connsiteX2" fmla="*/ 14377 w 15725"/>
                <a:gd name="connsiteY2" fmla="*/ 12159 h 15622"/>
                <a:gd name="connsiteX3" fmla="*/ 3538 w 15725"/>
                <a:gd name="connsiteY3" fmla="*/ 14273 h 15622"/>
                <a:gd name="connsiteX4" fmla="*/ 3043 w 15725"/>
                <a:gd name="connsiteY4" fmla="*/ 13911 h 15622"/>
                <a:gd name="connsiteX5" fmla="*/ 1423 w 15725"/>
                <a:gd name="connsiteY5" fmla="*/ 3434 h 1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25" h="15622">
                  <a:moveTo>
                    <a:pt x="1423" y="3434"/>
                  </a:moveTo>
                  <a:cubicBezTo>
                    <a:pt x="3833" y="-148"/>
                    <a:pt x="8691" y="-1091"/>
                    <a:pt x="12263" y="1319"/>
                  </a:cubicBezTo>
                  <a:cubicBezTo>
                    <a:pt x="15844" y="3729"/>
                    <a:pt x="16787" y="8577"/>
                    <a:pt x="14377" y="12159"/>
                  </a:cubicBezTo>
                  <a:cubicBezTo>
                    <a:pt x="11967" y="15740"/>
                    <a:pt x="7119" y="16683"/>
                    <a:pt x="3538" y="14273"/>
                  </a:cubicBezTo>
                  <a:cubicBezTo>
                    <a:pt x="3366" y="14159"/>
                    <a:pt x="3205" y="14035"/>
                    <a:pt x="3043" y="13911"/>
                  </a:cubicBezTo>
                  <a:cubicBezTo>
                    <a:pt x="-282" y="11454"/>
                    <a:pt x="-1006" y="6777"/>
                    <a:pt x="1423" y="3434"/>
                  </a:cubicBezTo>
                  <a:close/>
                </a:path>
              </a:pathLst>
            </a:custGeom>
            <a:solidFill>
              <a:srgbClr val="D58B94"/>
            </a:solidFill>
            <a:ln w="9525" cap="flat">
              <a:noFill/>
              <a:prstDash val="solid"/>
              <a:miter/>
            </a:ln>
          </p:spPr>
          <p:txBody>
            <a:bodyPr rtlCol="0" anchor="ctr"/>
            <a:lstStyle/>
            <a:p>
              <a:endParaRPr lang="en-IN"/>
            </a:p>
          </p:txBody>
        </p:sp>
        <p:sp>
          <p:nvSpPr>
            <p:cNvPr id="3533" name="Freeform: Shape 3532">
              <a:extLst>
                <a:ext uri="{FF2B5EF4-FFF2-40B4-BE49-F238E27FC236}">
                  <a16:creationId xmlns:a16="http://schemas.microsoft.com/office/drawing/2014/main" xmlns="" id="{4889F2B5-21C2-38C9-928B-EBDFD8D391D1}"/>
                </a:ext>
              </a:extLst>
            </p:cNvPr>
            <p:cNvSpPr/>
            <p:nvPr/>
          </p:nvSpPr>
          <p:spPr>
            <a:xfrm>
              <a:off x="4023925" y="3976693"/>
              <a:ext cx="21348" cy="20848"/>
            </a:xfrm>
            <a:custGeom>
              <a:avLst/>
              <a:gdLst>
                <a:gd name="connsiteX0" fmla="*/ 1612 w 21348"/>
                <a:gd name="connsiteY0" fmla="*/ 3408 h 20848"/>
                <a:gd name="connsiteX1" fmla="*/ 17909 w 21348"/>
                <a:gd name="connsiteY1" fmla="*/ 3313 h 20848"/>
                <a:gd name="connsiteX2" fmla="*/ 19710 w 21348"/>
                <a:gd name="connsiteY2" fmla="*/ 17410 h 20848"/>
                <a:gd name="connsiteX3" fmla="*/ 3412 w 21348"/>
                <a:gd name="connsiteY3" fmla="*/ 17505 h 20848"/>
                <a:gd name="connsiteX4" fmla="*/ 1612 w 21348"/>
                <a:gd name="connsiteY4" fmla="*/ 3408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48" h="20848">
                  <a:moveTo>
                    <a:pt x="1612" y="3408"/>
                  </a:moveTo>
                  <a:cubicBezTo>
                    <a:pt x="6089" y="-1116"/>
                    <a:pt x="13385" y="-1164"/>
                    <a:pt x="17909" y="3313"/>
                  </a:cubicBezTo>
                  <a:cubicBezTo>
                    <a:pt x="21681" y="7037"/>
                    <a:pt x="22424" y="12857"/>
                    <a:pt x="19710" y="17410"/>
                  </a:cubicBezTo>
                  <a:cubicBezTo>
                    <a:pt x="15233" y="21934"/>
                    <a:pt x="7937" y="21982"/>
                    <a:pt x="3412" y="17505"/>
                  </a:cubicBezTo>
                  <a:cubicBezTo>
                    <a:pt x="-360" y="13781"/>
                    <a:pt x="-1103" y="7961"/>
                    <a:pt x="1612" y="3408"/>
                  </a:cubicBezTo>
                  <a:close/>
                </a:path>
              </a:pathLst>
            </a:custGeom>
            <a:solidFill>
              <a:srgbClr val="D58B94"/>
            </a:solidFill>
            <a:ln w="9525" cap="flat">
              <a:noFill/>
              <a:prstDash val="solid"/>
              <a:miter/>
            </a:ln>
          </p:spPr>
          <p:txBody>
            <a:bodyPr rtlCol="0" anchor="ctr"/>
            <a:lstStyle/>
            <a:p>
              <a:endParaRPr lang="en-IN"/>
            </a:p>
          </p:txBody>
        </p:sp>
        <p:sp>
          <p:nvSpPr>
            <p:cNvPr id="3534" name="Freeform: Shape 3533">
              <a:extLst>
                <a:ext uri="{FF2B5EF4-FFF2-40B4-BE49-F238E27FC236}">
                  <a16:creationId xmlns:a16="http://schemas.microsoft.com/office/drawing/2014/main" xmlns="" id="{6A44E8A1-5CA3-D1D8-2647-AD15939105C3}"/>
                </a:ext>
              </a:extLst>
            </p:cNvPr>
            <p:cNvSpPr/>
            <p:nvPr/>
          </p:nvSpPr>
          <p:spPr>
            <a:xfrm>
              <a:off x="4045293" y="3994404"/>
              <a:ext cx="12297" cy="11815"/>
            </a:xfrm>
            <a:custGeom>
              <a:avLst/>
              <a:gdLst>
                <a:gd name="connsiteX0" fmla="*/ 1009 w 12297"/>
                <a:gd name="connsiteY0" fmla="*/ 2080 h 11815"/>
                <a:gd name="connsiteX1" fmla="*/ 9486 w 12297"/>
                <a:gd name="connsiteY1" fmla="*/ 1318 h 11815"/>
                <a:gd name="connsiteX2" fmla="*/ 11401 w 12297"/>
                <a:gd name="connsiteY2" fmla="*/ 9453 h 11815"/>
                <a:gd name="connsiteX3" fmla="*/ 11296 w 12297"/>
                <a:gd name="connsiteY3" fmla="*/ 9605 h 11815"/>
                <a:gd name="connsiteX4" fmla="*/ 2723 w 12297"/>
                <a:gd name="connsiteY4" fmla="*/ 10462 h 11815"/>
                <a:gd name="connsiteX5" fmla="*/ 952 w 12297"/>
                <a:gd name="connsiteY5" fmla="*/ 2166 h 11815"/>
                <a:gd name="connsiteX6" fmla="*/ 1009 w 12297"/>
                <a:gd name="connsiteY6" fmla="*/ 2080 h 1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97" h="11815">
                  <a:moveTo>
                    <a:pt x="1009" y="2080"/>
                  </a:moveTo>
                  <a:cubicBezTo>
                    <a:pt x="3180" y="-387"/>
                    <a:pt x="6905" y="-720"/>
                    <a:pt x="9486" y="1318"/>
                  </a:cubicBezTo>
                  <a:cubicBezTo>
                    <a:pt x="12258" y="3033"/>
                    <a:pt x="13115" y="6681"/>
                    <a:pt x="11401" y="9453"/>
                  </a:cubicBezTo>
                  <a:cubicBezTo>
                    <a:pt x="11362" y="9500"/>
                    <a:pt x="11334" y="9558"/>
                    <a:pt x="11296" y="9605"/>
                  </a:cubicBezTo>
                  <a:cubicBezTo>
                    <a:pt x="9134" y="12158"/>
                    <a:pt x="5343" y="12539"/>
                    <a:pt x="2723" y="10462"/>
                  </a:cubicBezTo>
                  <a:cubicBezTo>
                    <a:pt x="-58" y="8662"/>
                    <a:pt x="-849" y="4947"/>
                    <a:pt x="952" y="2166"/>
                  </a:cubicBezTo>
                  <a:cubicBezTo>
                    <a:pt x="971" y="2137"/>
                    <a:pt x="990" y="2109"/>
                    <a:pt x="1009" y="2080"/>
                  </a:cubicBezTo>
                  <a:close/>
                </a:path>
              </a:pathLst>
            </a:custGeom>
            <a:solidFill>
              <a:srgbClr val="D58B94"/>
            </a:solidFill>
            <a:ln w="9525" cap="flat">
              <a:noFill/>
              <a:prstDash val="solid"/>
              <a:miter/>
            </a:ln>
          </p:spPr>
          <p:txBody>
            <a:bodyPr rtlCol="0" anchor="ctr"/>
            <a:lstStyle/>
            <a:p>
              <a:endParaRPr lang="en-IN"/>
            </a:p>
          </p:txBody>
        </p:sp>
        <p:sp>
          <p:nvSpPr>
            <p:cNvPr id="3535" name="Freeform: Shape 3534">
              <a:extLst>
                <a:ext uri="{FF2B5EF4-FFF2-40B4-BE49-F238E27FC236}">
                  <a16:creationId xmlns:a16="http://schemas.microsoft.com/office/drawing/2014/main" xmlns="" id="{BACF989F-942B-6E6D-3BB7-121109FC0015}"/>
                </a:ext>
              </a:extLst>
            </p:cNvPr>
            <p:cNvSpPr/>
            <p:nvPr/>
          </p:nvSpPr>
          <p:spPr>
            <a:xfrm>
              <a:off x="4063124" y="4001683"/>
              <a:ext cx="9148" cy="8777"/>
            </a:xfrm>
            <a:custGeom>
              <a:avLst/>
              <a:gdLst>
                <a:gd name="connsiteX0" fmla="*/ 513 w 9148"/>
                <a:gd name="connsiteY0" fmla="*/ 1468 h 8777"/>
                <a:gd name="connsiteX1" fmla="*/ 7656 w 9148"/>
                <a:gd name="connsiteY1" fmla="*/ 1459 h 8777"/>
                <a:gd name="connsiteX2" fmla="*/ 8609 w 9148"/>
                <a:gd name="connsiteY2" fmla="*/ 7279 h 8777"/>
                <a:gd name="connsiteX3" fmla="*/ 1465 w 9148"/>
                <a:gd name="connsiteY3" fmla="*/ 7288 h 8777"/>
                <a:gd name="connsiteX4" fmla="*/ 513 w 9148"/>
                <a:gd name="connsiteY4" fmla="*/ 1468 h 8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8" h="8777">
                  <a:moveTo>
                    <a:pt x="513" y="1468"/>
                  </a:moveTo>
                  <a:cubicBezTo>
                    <a:pt x="2484" y="-503"/>
                    <a:pt x="5675" y="-513"/>
                    <a:pt x="7656" y="1459"/>
                  </a:cubicBezTo>
                  <a:cubicBezTo>
                    <a:pt x="9190" y="2992"/>
                    <a:pt x="9571" y="5336"/>
                    <a:pt x="8609" y="7279"/>
                  </a:cubicBezTo>
                  <a:cubicBezTo>
                    <a:pt x="6637" y="9250"/>
                    <a:pt x="3446" y="9260"/>
                    <a:pt x="1465" y="7288"/>
                  </a:cubicBezTo>
                  <a:cubicBezTo>
                    <a:pt x="-68" y="5755"/>
                    <a:pt x="-450" y="3412"/>
                    <a:pt x="513" y="1468"/>
                  </a:cubicBezTo>
                  <a:close/>
                </a:path>
              </a:pathLst>
            </a:custGeom>
            <a:solidFill>
              <a:srgbClr val="D58B94"/>
            </a:solidFill>
            <a:ln w="9525" cap="flat">
              <a:noFill/>
              <a:prstDash val="solid"/>
              <a:miter/>
            </a:ln>
          </p:spPr>
          <p:txBody>
            <a:bodyPr rtlCol="0" anchor="ctr"/>
            <a:lstStyle/>
            <a:p>
              <a:endParaRPr lang="en-IN"/>
            </a:p>
          </p:txBody>
        </p:sp>
        <p:sp>
          <p:nvSpPr>
            <p:cNvPr id="3536" name="Freeform: Shape 3535">
              <a:extLst>
                <a:ext uri="{FF2B5EF4-FFF2-40B4-BE49-F238E27FC236}">
                  <a16:creationId xmlns:a16="http://schemas.microsoft.com/office/drawing/2014/main" xmlns="" id="{53400007-95EE-BC89-2932-39F4A76D3E03}"/>
                </a:ext>
              </a:extLst>
            </p:cNvPr>
            <p:cNvSpPr/>
            <p:nvPr/>
          </p:nvSpPr>
          <p:spPr>
            <a:xfrm>
              <a:off x="4078782" y="3998568"/>
              <a:ext cx="7525" cy="7425"/>
            </a:xfrm>
            <a:custGeom>
              <a:avLst/>
              <a:gdLst>
                <a:gd name="connsiteX0" fmla="*/ 572 w 7525"/>
                <a:gd name="connsiteY0" fmla="*/ 1440 h 7425"/>
                <a:gd name="connsiteX1" fmla="*/ 5782 w 7525"/>
                <a:gd name="connsiteY1" fmla="*/ 745 h 7425"/>
                <a:gd name="connsiteX2" fmla="*/ 5810 w 7525"/>
                <a:gd name="connsiteY2" fmla="*/ 773 h 7425"/>
                <a:gd name="connsiteX3" fmla="*/ 6963 w 7525"/>
                <a:gd name="connsiteY3" fmla="*/ 5765 h 7425"/>
                <a:gd name="connsiteX4" fmla="*/ 6858 w 7525"/>
                <a:gd name="connsiteY4" fmla="*/ 5917 h 7425"/>
                <a:gd name="connsiteX5" fmla="*/ 1943 w 7525"/>
                <a:gd name="connsiteY5" fmla="*/ 6765 h 7425"/>
                <a:gd name="connsiteX6" fmla="*/ 1715 w 7525"/>
                <a:gd name="connsiteY6" fmla="*/ 6584 h 7425"/>
                <a:gd name="connsiteX7" fmla="*/ 562 w 7525"/>
                <a:gd name="connsiteY7" fmla="*/ 1459 h 7425"/>
                <a:gd name="connsiteX8" fmla="*/ 572 w 7525"/>
                <a:gd name="connsiteY8" fmla="*/ 1440 h 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25" h="7425">
                  <a:moveTo>
                    <a:pt x="572" y="1440"/>
                  </a:moveTo>
                  <a:cubicBezTo>
                    <a:pt x="1819" y="-188"/>
                    <a:pt x="4153" y="-493"/>
                    <a:pt x="5782" y="745"/>
                  </a:cubicBezTo>
                  <a:cubicBezTo>
                    <a:pt x="5791" y="755"/>
                    <a:pt x="5801" y="764"/>
                    <a:pt x="5810" y="773"/>
                  </a:cubicBezTo>
                  <a:cubicBezTo>
                    <a:pt x="7506" y="1831"/>
                    <a:pt x="8020" y="4069"/>
                    <a:pt x="6963" y="5765"/>
                  </a:cubicBezTo>
                  <a:cubicBezTo>
                    <a:pt x="6925" y="5812"/>
                    <a:pt x="6896" y="5869"/>
                    <a:pt x="6858" y="5917"/>
                  </a:cubicBezTo>
                  <a:cubicBezTo>
                    <a:pt x="5734" y="7508"/>
                    <a:pt x="3534" y="7889"/>
                    <a:pt x="1943" y="6765"/>
                  </a:cubicBezTo>
                  <a:cubicBezTo>
                    <a:pt x="1867" y="6708"/>
                    <a:pt x="1791" y="6650"/>
                    <a:pt x="1715" y="6584"/>
                  </a:cubicBezTo>
                  <a:cubicBezTo>
                    <a:pt x="-19" y="5488"/>
                    <a:pt x="-533" y="3193"/>
                    <a:pt x="562" y="1459"/>
                  </a:cubicBezTo>
                  <a:cubicBezTo>
                    <a:pt x="562" y="1450"/>
                    <a:pt x="572" y="1450"/>
                    <a:pt x="572" y="1440"/>
                  </a:cubicBezTo>
                  <a:close/>
                </a:path>
              </a:pathLst>
            </a:custGeom>
            <a:solidFill>
              <a:srgbClr val="D58B94"/>
            </a:solidFill>
            <a:ln w="9525" cap="flat">
              <a:noFill/>
              <a:prstDash val="solid"/>
              <a:miter/>
            </a:ln>
          </p:spPr>
          <p:txBody>
            <a:bodyPr rtlCol="0" anchor="ctr"/>
            <a:lstStyle/>
            <a:p>
              <a:endParaRPr lang="en-IN"/>
            </a:p>
          </p:txBody>
        </p:sp>
        <p:sp>
          <p:nvSpPr>
            <p:cNvPr id="3537" name="Freeform: Shape 3536">
              <a:extLst>
                <a:ext uri="{FF2B5EF4-FFF2-40B4-BE49-F238E27FC236}">
                  <a16:creationId xmlns:a16="http://schemas.microsoft.com/office/drawing/2014/main" xmlns="" id="{6FECCB11-32F5-083C-531E-20682E52D681}"/>
                </a:ext>
              </a:extLst>
            </p:cNvPr>
            <p:cNvSpPr/>
            <p:nvPr/>
          </p:nvSpPr>
          <p:spPr>
            <a:xfrm>
              <a:off x="4066679" y="3989616"/>
              <a:ext cx="9657" cy="9289"/>
            </a:xfrm>
            <a:custGeom>
              <a:avLst/>
              <a:gdLst>
                <a:gd name="connsiteX0" fmla="*/ 3815 w 9657"/>
                <a:gd name="connsiteY0" fmla="*/ 10 h 9289"/>
                <a:gd name="connsiteX1" fmla="*/ 9530 w 9657"/>
                <a:gd name="connsiteY1" fmla="*/ 4106 h 9289"/>
                <a:gd name="connsiteX2" fmla="*/ 6425 w 9657"/>
                <a:gd name="connsiteY2" fmla="*/ 9154 h 9289"/>
                <a:gd name="connsiteX3" fmla="*/ 5816 w 9657"/>
                <a:gd name="connsiteY3" fmla="*/ 9249 h 9289"/>
                <a:gd name="connsiteX4" fmla="*/ 101 w 9657"/>
                <a:gd name="connsiteY4" fmla="*/ 5154 h 9289"/>
                <a:gd name="connsiteX5" fmla="*/ 3206 w 9657"/>
                <a:gd name="connsiteY5" fmla="*/ 105 h 9289"/>
                <a:gd name="connsiteX6" fmla="*/ 3815 w 9657"/>
                <a:gd name="connsiteY6" fmla="*/ 10 h 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57" h="9289">
                  <a:moveTo>
                    <a:pt x="3815" y="10"/>
                  </a:moveTo>
                  <a:cubicBezTo>
                    <a:pt x="6482" y="-247"/>
                    <a:pt x="8921" y="1496"/>
                    <a:pt x="9530" y="4106"/>
                  </a:cubicBezTo>
                  <a:cubicBezTo>
                    <a:pt x="10064" y="6354"/>
                    <a:pt x="8673" y="8621"/>
                    <a:pt x="6425" y="9154"/>
                  </a:cubicBezTo>
                  <a:cubicBezTo>
                    <a:pt x="6225" y="9202"/>
                    <a:pt x="6016" y="9230"/>
                    <a:pt x="5816" y="9249"/>
                  </a:cubicBezTo>
                  <a:cubicBezTo>
                    <a:pt x="3149" y="9507"/>
                    <a:pt x="710" y="7763"/>
                    <a:pt x="101" y="5154"/>
                  </a:cubicBezTo>
                  <a:cubicBezTo>
                    <a:pt x="-433" y="2906"/>
                    <a:pt x="958" y="639"/>
                    <a:pt x="3206" y="105"/>
                  </a:cubicBezTo>
                  <a:cubicBezTo>
                    <a:pt x="3406" y="58"/>
                    <a:pt x="3615" y="29"/>
                    <a:pt x="3815" y="10"/>
                  </a:cubicBezTo>
                  <a:close/>
                </a:path>
              </a:pathLst>
            </a:custGeom>
            <a:solidFill>
              <a:srgbClr val="D58B94"/>
            </a:solidFill>
            <a:ln w="9525" cap="flat">
              <a:noFill/>
              <a:prstDash val="solid"/>
              <a:miter/>
            </a:ln>
          </p:spPr>
          <p:txBody>
            <a:bodyPr rtlCol="0" anchor="ctr"/>
            <a:lstStyle/>
            <a:p>
              <a:endParaRPr lang="en-IN"/>
            </a:p>
          </p:txBody>
        </p:sp>
        <p:sp>
          <p:nvSpPr>
            <p:cNvPr id="3538" name="Freeform: Shape 3537">
              <a:extLst>
                <a:ext uri="{FF2B5EF4-FFF2-40B4-BE49-F238E27FC236}">
                  <a16:creationId xmlns:a16="http://schemas.microsoft.com/office/drawing/2014/main" xmlns="" id="{BD96AF87-F334-83C4-4250-30BF1BF5F434}"/>
                </a:ext>
              </a:extLst>
            </p:cNvPr>
            <p:cNvSpPr/>
            <p:nvPr/>
          </p:nvSpPr>
          <p:spPr>
            <a:xfrm>
              <a:off x="4042232" y="3962957"/>
              <a:ext cx="11050" cy="10887"/>
            </a:xfrm>
            <a:custGeom>
              <a:avLst/>
              <a:gdLst>
                <a:gd name="connsiteX0" fmla="*/ 1116 w 11050"/>
                <a:gd name="connsiteY0" fmla="*/ 1999 h 10887"/>
                <a:gd name="connsiteX1" fmla="*/ 9308 w 11050"/>
                <a:gd name="connsiteY1" fmla="*/ 1332 h 10887"/>
                <a:gd name="connsiteX2" fmla="*/ 9527 w 11050"/>
                <a:gd name="connsiteY2" fmla="*/ 9143 h 10887"/>
                <a:gd name="connsiteX3" fmla="*/ 1716 w 11050"/>
                <a:gd name="connsiteY3" fmla="*/ 9362 h 10887"/>
                <a:gd name="connsiteX4" fmla="*/ 1116 w 11050"/>
                <a:gd name="connsiteY4" fmla="*/ 1999 h 10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0" h="10887">
                  <a:moveTo>
                    <a:pt x="1116" y="1999"/>
                  </a:moveTo>
                  <a:cubicBezTo>
                    <a:pt x="3221" y="-401"/>
                    <a:pt x="6841" y="-697"/>
                    <a:pt x="9308" y="1332"/>
                  </a:cubicBezTo>
                  <a:cubicBezTo>
                    <a:pt x="11527" y="3428"/>
                    <a:pt x="11622" y="6923"/>
                    <a:pt x="9527" y="9143"/>
                  </a:cubicBezTo>
                  <a:cubicBezTo>
                    <a:pt x="7431" y="11362"/>
                    <a:pt x="3935" y="11457"/>
                    <a:pt x="1716" y="9362"/>
                  </a:cubicBezTo>
                  <a:cubicBezTo>
                    <a:pt x="-332" y="7419"/>
                    <a:pt x="-598" y="4247"/>
                    <a:pt x="1116" y="1999"/>
                  </a:cubicBezTo>
                  <a:close/>
                </a:path>
              </a:pathLst>
            </a:custGeom>
            <a:solidFill>
              <a:srgbClr val="D58B94"/>
            </a:solidFill>
            <a:ln w="9525" cap="flat">
              <a:noFill/>
              <a:prstDash val="solid"/>
              <a:miter/>
            </a:ln>
          </p:spPr>
          <p:txBody>
            <a:bodyPr rtlCol="0" anchor="ctr"/>
            <a:lstStyle/>
            <a:p>
              <a:endParaRPr lang="en-IN"/>
            </a:p>
          </p:txBody>
        </p:sp>
        <p:sp>
          <p:nvSpPr>
            <p:cNvPr id="3539" name="Freeform: Shape 3538">
              <a:extLst>
                <a:ext uri="{FF2B5EF4-FFF2-40B4-BE49-F238E27FC236}">
                  <a16:creationId xmlns:a16="http://schemas.microsoft.com/office/drawing/2014/main" xmlns="" id="{8DBE52F7-5E6B-A4A6-8A47-91F256D77600}"/>
                </a:ext>
              </a:extLst>
            </p:cNvPr>
            <p:cNvSpPr/>
            <p:nvPr/>
          </p:nvSpPr>
          <p:spPr>
            <a:xfrm>
              <a:off x="4053264" y="3972649"/>
              <a:ext cx="17519" cy="17102"/>
            </a:xfrm>
            <a:custGeom>
              <a:avLst/>
              <a:gdLst>
                <a:gd name="connsiteX0" fmla="*/ 1515 w 17519"/>
                <a:gd name="connsiteY0" fmla="*/ 3070 h 17102"/>
                <a:gd name="connsiteX1" fmla="*/ 13611 w 17519"/>
                <a:gd name="connsiteY1" fmla="*/ 1927 h 17102"/>
                <a:gd name="connsiteX2" fmla="*/ 16116 w 17519"/>
                <a:gd name="connsiteY2" fmla="*/ 13786 h 17102"/>
                <a:gd name="connsiteX3" fmla="*/ 16088 w 17519"/>
                <a:gd name="connsiteY3" fmla="*/ 13833 h 17102"/>
                <a:gd name="connsiteX4" fmla="*/ 3800 w 17519"/>
                <a:gd name="connsiteY4" fmla="*/ 15167 h 17102"/>
                <a:gd name="connsiteX5" fmla="*/ 1476 w 17519"/>
                <a:gd name="connsiteY5" fmla="*/ 3137 h 17102"/>
                <a:gd name="connsiteX6" fmla="*/ 1515 w 17519"/>
                <a:gd name="connsiteY6" fmla="*/ 3070 h 17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19" h="17102">
                  <a:moveTo>
                    <a:pt x="1515" y="3070"/>
                  </a:moveTo>
                  <a:cubicBezTo>
                    <a:pt x="4563" y="-549"/>
                    <a:pt x="9944" y="-1054"/>
                    <a:pt x="13611" y="1927"/>
                  </a:cubicBezTo>
                  <a:cubicBezTo>
                    <a:pt x="17583" y="4509"/>
                    <a:pt x="18698" y="9823"/>
                    <a:pt x="16116" y="13786"/>
                  </a:cubicBezTo>
                  <a:cubicBezTo>
                    <a:pt x="16107" y="13805"/>
                    <a:pt x="16097" y="13814"/>
                    <a:pt x="16088" y="13833"/>
                  </a:cubicBezTo>
                  <a:cubicBezTo>
                    <a:pt x="13059" y="17586"/>
                    <a:pt x="7563" y="18177"/>
                    <a:pt x="3800" y="15167"/>
                  </a:cubicBezTo>
                  <a:cubicBezTo>
                    <a:pt x="-162" y="12490"/>
                    <a:pt x="-1210" y="7099"/>
                    <a:pt x="1476" y="3137"/>
                  </a:cubicBezTo>
                  <a:cubicBezTo>
                    <a:pt x="1486" y="3108"/>
                    <a:pt x="1495" y="3089"/>
                    <a:pt x="1515" y="3070"/>
                  </a:cubicBezTo>
                  <a:close/>
                </a:path>
              </a:pathLst>
            </a:custGeom>
            <a:solidFill>
              <a:srgbClr val="D58B94"/>
            </a:solidFill>
            <a:ln w="9525" cap="flat">
              <a:noFill/>
              <a:prstDash val="solid"/>
              <a:miter/>
            </a:ln>
          </p:spPr>
          <p:txBody>
            <a:bodyPr rtlCol="0" anchor="ctr"/>
            <a:lstStyle/>
            <a:p>
              <a:endParaRPr lang="en-IN"/>
            </a:p>
          </p:txBody>
        </p:sp>
        <p:sp>
          <p:nvSpPr>
            <p:cNvPr id="3540" name="Freeform: Shape 3539">
              <a:extLst>
                <a:ext uri="{FF2B5EF4-FFF2-40B4-BE49-F238E27FC236}">
                  <a16:creationId xmlns:a16="http://schemas.microsoft.com/office/drawing/2014/main" xmlns="" id="{4E00913B-1492-17B8-F294-B4B359E6DC83}"/>
                </a:ext>
              </a:extLst>
            </p:cNvPr>
            <p:cNvSpPr/>
            <p:nvPr/>
          </p:nvSpPr>
          <p:spPr>
            <a:xfrm>
              <a:off x="4032045" y="3957870"/>
              <a:ext cx="7408" cy="7153"/>
            </a:xfrm>
            <a:custGeom>
              <a:avLst/>
              <a:gdLst>
                <a:gd name="connsiteX0" fmla="*/ 540 w 7408"/>
                <a:gd name="connsiteY0" fmla="*/ 1181 h 7153"/>
                <a:gd name="connsiteX1" fmla="*/ 6198 w 7408"/>
                <a:gd name="connsiteY1" fmla="*/ 1133 h 7153"/>
                <a:gd name="connsiteX2" fmla="*/ 6827 w 7408"/>
                <a:gd name="connsiteY2" fmla="*/ 6038 h 7153"/>
                <a:gd name="connsiteX3" fmla="*/ 1397 w 7408"/>
                <a:gd name="connsiteY3" fmla="*/ 6038 h 7153"/>
                <a:gd name="connsiteX4" fmla="*/ 540 w 7408"/>
                <a:gd name="connsiteY4" fmla="*/ 1181 h 7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08" h="7153">
                  <a:moveTo>
                    <a:pt x="540" y="1181"/>
                  </a:moveTo>
                  <a:cubicBezTo>
                    <a:pt x="2093" y="-391"/>
                    <a:pt x="4617" y="-420"/>
                    <a:pt x="6198" y="1133"/>
                  </a:cubicBezTo>
                  <a:cubicBezTo>
                    <a:pt x="7512" y="2428"/>
                    <a:pt x="7779" y="4457"/>
                    <a:pt x="6827" y="6038"/>
                  </a:cubicBezTo>
                  <a:cubicBezTo>
                    <a:pt x="5312" y="7505"/>
                    <a:pt x="2912" y="7505"/>
                    <a:pt x="1397" y="6038"/>
                  </a:cubicBezTo>
                  <a:cubicBezTo>
                    <a:pt x="-79" y="4867"/>
                    <a:pt x="-451" y="2781"/>
                    <a:pt x="540" y="1181"/>
                  </a:cubicBezTo>
                  <a:close/>
                </a:path>
              </a:pathLst>
            </a:custGeom>
            <a:solidFill>
              <a:srgbClr val="D58B94"/>
            </a:solidFill>
            <a:ln w="9525" cap="flat">
              <a:noFill/>
              <a:prstDash val="solid"/>
              <a:miter/>
            </a:ln>
          </p:spPr>
          <p:txBody>
            <a:bodyPr rtlCol="0" anchor="ctr"/>
            <a:lstStyle/>
            <a:p>
              <a:endParaRPr lang="en-IN"/>
            </a:p>
          </p:txBody>
        </p:sp>
        <p:sp>
          <p:nvSpPr>
            <p:cNvPr id="3541" name="Freeform: Shape 3540">
              <a:extLst>
                <a:ext uri="{FF2B5EF4-FFF2-40B4-BE49-F238E27FC236}">
                  <a16:creationId xmlns:a16="http://schemas.microsoft.com/office/drawing/2014/main" xmlns="" id="{EEBF477C-2066-0C1A-333F-52E16A1BA8F5}"/>
                </a:ext>
              </a:extLst>
            </p:cNvPr>
            <p:cNvSpPr/>
            <p:nvPr/>
          </p:nvSpPr>
          <p:spPr>
            <a:xfrm>
              <a:off x="4042667" y="3949484"/>
              <a:ext cx="6753" cy="6545"/>
            </a:xfrm>
            <a:custGeom>
              <a:avLst/>
              <a:gdLst>
                <a:gd name="connsiteX0" fmla="*/ 872 w 6753"/>
                <a:gd name="connsiteY0" fmla="*/ 900 h 6545"/>
                <a:gd name="connsiteX1" fmla="*/ 5539 w 6753"/>
                <a:gd name="connsiteY1" fmla="*/ 900 h 6545"/>
                <a:gd name="connsiteX2" fmla="*/ 6063 w 6753"/>
                <a:gd name="connsiteY2" fmla="*/ 5329 h 6545"/>
                <a:gd name="connsiteX3" fmla="*/ 1634 w 6753"/>
                <a:gd name="connsiteY3" fmla="*/ 5852 h 6545"/>
                <a:gd name="connsiteX4" fmla="*/ 367 w 6753"/>
                <a:gd name="connsiteY4" fmla="*/ 1595 h 6545"/>
                <a:gd name="connsiteX5" fmla="*/ 872 w 6753"/>
                <a:gd name="connsiteY5" fmla="*/ 900 h 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3" h="6545">
                  <a:moveTo>
                    <a:pt x="872" y="900"/>
                  </a:moveTo>
                  <a:cubicBezTo>
                    <a:pt x="2186" y="-320"/>
                    <a:pt x="4225" y="-320"/>
                    <a:pt x="5539" y="900"/>
                  </a:cubicBezTo>
                  <a:cubicBezTo>
                    <a:pt x="6911" y="1976"/>
                    <a:pt x="7139" y="3957"/>
                    <a:pt x="6063" y="5329"/>
                  </a:cubicBezTo>
                  <a:cubicBezTo>
                    <a:pt x="4986" y="6700"/>
                    <a:pt x="3006" y="6929"/>
                    <a:pt x="1634" y="5852"/>
                  </a:cubicBezTo>
                  <a:cubicBezTo>
                    <a:pt x="110" y="5024"/>
                    <a:pt x="-462" y="3119"/>
                    <a:pt x="367" y="1595"/>
                  </a:cubicBezTo>
                  <a:cubicBezTo>
                    <a:pt x="500" y="1338"/>
                    <a:pt x="672" y="1109"/>
                    <a:pt x="872" y="900"/>
                  </a:cubicBezTo>
                  <a:close/>
                </a:path>
              </a:pathLst>
            </a:custGeom>
            <a:solidFill>
              <a:srgbClr val="D58B94"/>
            </a:solidFill>
            <a:ln w="9525" cap="flat">
              <a:noFill/>
              <a:prstDash val="solid"/>
              <a:miter/>
            </a:ln>
          </p:spPr>
          <p:txBody>
            <a:bodyPr rtlCol="0" anchor="ctr"/>
            <a:lstStyle/>
            <a:p>
              <a:endParaRPr lang="en-IN"/>
            </a:p>
          </p:txBody>
        </p:sp>
        <p:sp>
          <p:nvSpPr>
            <p:cNvPr id="3542" name="Freeform: Shape 3541">
              <a:extLst>
                <a:ext uri="{FF2B5EF4-FFF2-40B4-BE49-F238E27FC236}">
                  <a16:creationId xmlns:a16="http://schemas.microsoft.com/office/drawing/2014/main" xmlns="" id="{41AA22EE-B08D-3A36-72B1-0999767441D2}"/>
                </a:ext>
              </a:extLst>
            </p:cNvPr>
            <p:cNvSpPr/>
            <p:nvPr/>
          </p:nvSpPr>
          <p:spPr>
            <a:xfrm>
              <a:off x="4053939" y="3945221"/>
              <a:ext cx="10173" cy="10021"/>
            </a:xfrm>
            <a:custGeom>
              <a:avLst/>
              <a:gdLst>
                <a:gd name="connsiteX0" fmla="*/ 935 w 10173"/>
                <a:gd name="connsiteY0" fmla="*/ 1829 h 10021"/>
                <a:gd name="connsiteX1" fmla="*/ 8040 w 10173"/>
                <a:gd name="connsiteY1" fmla="*/ 1133 h 10021"/>
                <a:gd name="connsiteX2" fmla="*/ 8078 w 10173"/>
                <a:gd name="connsiteY2" fmla="*/ 1162 h 10021"/>
                <a:gd name="connsiteX3" fmla="*/ 9288 w 10173"/>
                <a:gd name="connsiteY3" fmla="*/ 7924 h 10021"/>
                <a:gd name="connsiteX4" fmla="*/ 2516 w 10173"/>
                <a:gd name="connsiteY4" fmla="*/ 9134 h 10021"/>
                <a:gd name="connsiteX5" fmla="*/ 2078 w 10173"/>
                <a:gd name="connsiteY5" fmla="*/ 8782 h 10021"/>
                <a:gd name="connsiteX6" fmla="*/ 896 w 10173"/>
                <a:gd name="connsiteY6" fmla="*/ 1876 h 10021"/>
                <a:gd name="connsiteX7" fmla="*/ 935 w 10173"/>
                <a:gd name="connsiteY7" fmla="*/ 1829 h 10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3" h="10021">
                  <a:moveTo>
                    <a:pt x="935" y="1829"/>
                  </a:moveTo>
                  <a:cubicBezTo>
                    <a:pt x="2706" y="-324"/>
                    <a:pt x="5888" y="-638"/>
                    <a:pt x="8040" y="1133"/>
                  </a:cubicBezTo>
                  <a:cubicBezTo>
                    <a:pt x="8050" y="1143"/>
                    <a:pt x="8069" y="1152"/>
                    <a:pt x="8078" y="1162"/>
                  </a:cubicBezTo>
                  <a:cubicBezTo>
                    <a:pt x="10279" y="2695"/>
                    <a:pt x="10822" y="5724"/>
                    <a:pt x="9288" y="7924"/>
                  </a:cubicBezTo>
                  <a:cubicBezTo>
                    <a:pt x="7745" y="10125"/>
                    <a:pt x="4716" y="10668"/>
                    <a:pt x="2516" y="9134"/>
                  </a:cubicBezTo>
                  <a:cubicBezTo>
                    <a:pt x="2364" y="9020"/>
                    <a:pt x="2221" y="8906"/>
                    <a:pt x="2078" y="8782"/>
                  </a:cubicBezTo>
                  <a:cubicBezTo>
                    <a:pt x="-151" y="7201"/>
                    <a:pt x="-685" y="4105"/>
                    <a:pt x="896" y="1876"/>
                  </a:cubicBezTo>
                  <a:cubicBezTo>
                    <a:pt x="916" y="1857"/>
                    <a:pt x="925" y="1847"/>
                    <a:pt x="935" y="1829"/>
                  </a:cubicBezTo>
                  <a:close/>
                </a:path>
              </a:pathLst>
            </a:custGeom>
            <a:solidFill>
              <a:srgbClr val="D58B94"/>
            </a:solidFill>
            <a:ln w="9525" cap="flat">
              <a:noFill/>
              <a:prstDash val="solid"/>
              <a:miter/>
            </a:ln>
          </p:spPr>
          <p:txBody>
            <a:bodyPr rtlCol="0" anchor="ctr"/>
            <a:lstStyle/>
            <a:p>
              <a:endParaRPr lang="en-IN"/>
            </a:p>
          </p:txBody>
        </p:sp>
        <p:sp>
          <p:nvSpPr>
            <p:cNvPr id="3543" name="Freeform: Shape 3542">
              <a:extLst>
                <a:ext uri="{FF2B5EF4-FFF2-40B4-BE49-F238E27FC236}">
                  <a16:creationId xmlns:a16="http://schemas.microsoft.com/office/drawing/2014/main" xmlns="" id="{0B8622C1-A63B-D8C8-C4F1-682E3C3A23EC}"/>
                </a:ext>
              </a:extLst>
            </p:cNvPr>
            <p:cNvSpPr/>
            <p:nvPr/>
          </p:nvSpPr>
          <p:spPr>
            <a:xfrm>
              <a:off x="4065680" y="3954857"/>
              <a:ext cx="12989" cy="12989"/>
            </a:xfrm>
            <a:custGeom>
              <a:avLst/>
              <a:gdLst>
                <a:gd name="connsiteX0" fmla="*/ 1290 w 12989"/>
                <a:gd name="connsiteY0" fmla="*/ 2574 h 12989"/>
                <a:gd name="connsiteX1" fmla="*/ 10387 w 12989"/>
                <a:gd name="connsiteY1" fmla="*/ 1288 h 12989"/>
                <a:gd name="connsiteX2" fmla="*/ 11672 w 12989"/>
                <a:gd name="connsiteY2" fmla="*/ 10385 h 12989"/>
                <a:gd name="connsiteX3" fmla="*/ 2576 w 12989"/>
                <a:gd name="connsiteY3" fmla="*/ 11671 h 12989"/>
                <a:gd name="connsiteX4" fmla="*/ 1290 w 12989"/>
                <a:gd name="connsiteY4" fmla="*/ 2574 h 1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9" h="12989">
                  <a:moveTo>
                    <a:pt x="1290" y="2574"/>
                  </a:moveTo>
                  <a:cubicBezTo>
                    <a:pt x="3443" y="-293"/>
                    <a:pt x="7520" y="-864"/>
                    <a:pt x="10387" y="1288"/>
                  </a:cubicBezTo>
                  <a:cubicBezTo>
                    <a:pt x="13254" y="3441"/>
                    <a:pt x="13825" y="7518"/>
                    <a:pt x="11672" y="10385"/>
                  </a:cubicBezTo>
                  <a:cubicBezTo>
                    <a:pt x="9520" y="13252"/>
                    <a:pt x="5443" y="13823"/>
                    <a:pt x="2576" y="11671"/>
                  </a:cubicBezTo>
                  <a:cubicBezTo>
                    <a:pt x="-291" y="9518"/>
                    <a:pt x="-862" y="5441"/>
                    <a:pt x="1290" y="2574"/>
                  </a:cubicBezTo>
                  <a:close/>
                </a:path>
              </a:pathLst>
            </a:custGeom>
            <a:solidFill>
              <a:srgbClr val="D58B94"/>
            </a:solidFill>
            <a:ln w="9525" cap="flat">
              <a:noFill/>
              <a:prstDash val="solid"/>
              <a:miter/>
            </a:ln>
          </p:spPr>
          <p:txBody>
            <a:bodyPr rtlCol="0" anchor="ctr"/>
            <a:lstStyle/>
            <a:p>
              <a:endParaRPr lang="en-IN"/>
            </a:p>
          </p:txBody>
        </p:sp>
        <p:sp>
          <p:nvSpPr>
            <p:cNvPr id="3544" name="Freeform: Shape 3543">
              <a:extLst>
                <a:ext uri="{FF2B5EF4-FFF2-40B4-BE49-F238E27FC236}">
                  <a16:creationId xmlns:a16="http://schemas.microsoft.com/office/drawing/2014/main" xmlns="" id="{5CD53477-FEDB-9AE4-F72D-2C5D9CBA6378}"/>
                </a:ext>
              </a:extLst>
            </p:cNvPr>
            <p:cNvSpPr/>
            <p:nvPr/>
          </p:nvSpPr>
          <p:spPr>
            <a:xfrm>
              <a:off x="4076136" y="3978615"/>
              <a:ext cx="12454" cy="12241"/>
            </a:xfrm>
            <a:custGeom>
              <a:avLst/>
              <a:gdLst>
                <a:gd name="connsiteX0" fmla="*/ 1027 w 12454"/>
                <a:gd name="connsiteY0" fmla="*/ 2343 h 12241"/>
                <a:gd name="connsiteX1" fmla="*/ 9694 w 12454"/>
                <a:gd name="connsiteY1" fmla="*/ 1296 h 12241"/>
                <a:gd name="connsiteX2" fmla="*/ 11504 w 12454"/>
                <a:gd name="connsiteY2" fmla="*/ 9868 h 12241"/>
                <a:gd name="connsiteX3" fmla="*/ 2836 w 12454"/>
                <a:gd name="connsiteY3" fmla="*/ 10916 h 12241"/>
                <a:gd name="connsiteX4" fmla="*/ 922 w 12454"/>
                <a:gd name="connsiteY4" fmla="*/ 2515 h 12241"/>
                <a:gd name="connsiteX5" fmla="*/ 1027 w 12454"/>
                <a:gd name="connsiteY5" fmla="*/ 2343 h 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54" h="12241">
                  <a:moveTo>
                    <a:pt x="1027" y="2343"/>
                  </a:moveTo>
                  <a:cubicBezTo>
                    <a:pt x="3132" y="-333"/>
                    <a:pt x="7009" y="-800"/>
                    <a:pt x="9694" y="1296"/>
                  </a:cubicBezTo>
                  <a:cubicBezTo>
                    <a:pt x="12476" y="3220"/>
                    <a:pt x="13266" y="6982"/>
                    <a:pt x="11504" y="9868"/>
                  </a:cubicBezTo>
                  <a:cubicBezTo>
                    <a:pt x="9399" y="12545"/>
                    <a:pt x="5523" y="13011"/>
                    <a:pt x="2836" y="10916"/>
                  </a:cubicBezTo>
                  <a:cubicBezTo>
                    <a:pt x="-11" y="9125"/>
                    <a:pt x="-869" y="5362"/>
                    <a:pt x="922" y="2515"/>
                  </a:cubicBezTo>
                  <a:cubicBezTo>
                    <a:pt x="950" y="2457"/>
                    <a:pt x="989" y="2400"/>
                    <a:pt x="1027" y="2343"/>
                  </a:cubicBezTo>
                  <a:close/>
                </a:path>
              </a:pathLst>
            </a:custGeom>
            <a:solidFill>
              <a:srgbClr val="D58B94"/>
            </a:solidFill>
            <a:ln w="9525" cap="flat">
              <a:noFill/>
              <a:prstDash val="solid"/>
              <a:miter/>
            </a:ln>
          </p:spPr>
          <p:txBody>
            <a:bodyPr rtlCol="0" anchor="ctr"/>
            <a:lstStyle/>
            <a:p>
              <a:endParaRPr lang="en-IN"/>
            </a:p>
          </p:txBody>
        </p:sp>
        <p:sp>
          <p:nvSpPr>
            <p:cNvPr id="3545" name="Freeform: Shape 3544">
              <a:extLst>
                <a:ext uri="{FF2B5EF4-FFF2-40B4-BE49-F238E27FC236}">
                  <a16:creationId xmlns:a16="http://schemas.microsoft.com/office/drawing/2014/main" xmlns="" id="{6A41F94D-8720-01C7-9DA9-AED35DAF9E75}"/>
                </a:ext>
              </a:extLst>
            </p:cNvPr>
            <p:cNvSpPr/>
            <p:nvPr/>
          </p:nvSpPr>
          <p:spPr>
            <a:xfrm>
              <a:off x="4085725" y="3971303"/>
              <a:ext cx="4712" cy="4671"/>
            </a:xfrm>
            <a:custGeom>
              <a:avLst/>
              <a:gdLst>
                <a:gd name="connsiteX0" fmla="*/ 390 w 4712"/>
                <a:gd name="connsiteY0" fmla="*/ 702 h 4671"/>
                <a:gd name="connsiteX1" fmla="*/ 3486 w 4712"/>
                <a:gd name="connsiteY1" fmla="*/ 559 h 4671"/>
                <a:gd name="connsiteX2" fmla="*/ 3629 w 4712"/>
                <a:gd name="connsiteY2" fmla="*/ 702 h 4671"/>
                <a:gd name="connsiteX3" fmla="*/ 4353 w 4712"/>
                <a:gd name="connsiteY3" fmla="*/ 3854 h 4671"/>
                <a:gd name="connsiteX4" fmla="*/ 4296 w 4712"/>
                <a:gd name="connsiteY4" fmla="*/ 3940 h 4671"/>
                <a:gd name="connsiteX5" fmla="*/ 1200 w 4712"/>
                <a:gd name="connsiteY5" fmla="*/ 4083 h 4671"/>
                <a:gd name="connsiteX6" fmla="*/ 1057 w 4712"/>
                <a:gd name="connsiteY6" fmla="*/ 3940 h 4671"/>
                <a:gd name="connsiteX7" fmla="*/ 333 w 4712"/>
                <a:gd name="connsiteY7" fmla="*/ 787 h 4671"/>
                <a:gd name="connsiteX8" fmla="*/ 390 w 4712"/>
                <a:gd name="connsiteY8" fmla="*/ 702 h 4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12" h="4671">
                  <a:moveTo>
                    <a:pt x="390" y="702"/>
                  </a:moveTo>
                  <a:cubicBezTo>
                    <a:pt x="1210" y="-194"/>
                    <a:pt x="2591" y="-260"/>
                    <a:pt x="3486" y="559"/>
                  </a:cubicBezTo>
                  <a:cubicBezTo>
                    <a:pt x="3534" y="606"/>
                    <a:pt x="3581" y="654"/>
                    <a:pt x="3629" y="702"/>
                  </a:cubicBezTo>
                  <a:cubicBezTo>
                    <a:pt x="4696" y="1368"/>
                    <a:pt x="5020" y="2778"/>
                    <a:pt x="4353" y="3854"/>
                  </a:cubicBezTo>
                  <a:cubicBezTo>
                    <a:pt x="4334" y="3883"/>
                    <a:pt x="4315" y="3912"/>
                    <a:pt x="4296" y="3940"/>
                  </a:cubicBezTo>
                  <a:cubicBezTo>
                    <a:pt x="3476" y="4835"/>
                    <a:pt x="2095" y="4902"/>
                    <a:pt x="1200" y="4083"/>
                  </a:cubicBezTo>
                  <a:cubicBezTo>
                    <a:pt x="1152" y="4035"/>
                    <a:pt x="1105" y="3988"/>
                    <a:pt x="1057" y="3940"/>
                  </a:cubicBezTo>
                  <a:cubicBezTo>
                    <a:pt x="-10" y="3273"/>
                    <a:pt x="-333" y="1864"/>
                    <a:pt x="333" y="787"/>
                  </a:cubicBezTo>
                  <a:cubicBezTo>
                    <a:pt x="352" y="759"/>
                    <a:pt x="371" y="730"/>
                    <a:pt x="390" y="702"/>
                  </a:cubicBezTo>
                  <a:close/>
                </a:path>
              </a:pathLst>
            </a:custGeom>
            <a:solidFill>
              <a:srgbClr val="D58B94"/>
            </a:solidFill>
            <a:ln w="9525" cap="flat">
              <a:noFill/>
              <a:prstDash val="solid"/>
              <a:miter/>
            </a:ln>
          </p:spPr>
          <p:txBody>
            <a:bodyPr rtlCol="0" anchor="ctr"/>
            <a:lstStyle/>
            <a:p>
              <a:endParaRPr lang="en-IN"/>
            </a:p>
          </p:txBody>
        </p:sp>
        <p:sp>
          <p:nvSpPr>
            <p:cNvPr id="3546" name="Freeform: Shape 3545">
              <a:extLst>
                <a:ext uri="{FF2B5EF4-FFF2-40B4-BE49-F238E27FC236}">
                  <a16:creationId xmlns:a16="http://schemas.microsoft.com/office/drawing/2014/main" xmlns="" id="{6E8DD976-C469-2FF1-5086-45D67F9579FF}"/>
                </a:ext>
              </a:extLst>
            </p:cNvPr>
            <p:cNvSpPr/>
            <p:nvPr/>
          </p:nvSpPr>
          <p:spPr>
            <a:xfrm>
              <a:off x="4018647" y="4016012"/>
              <a:ext cx="10143" cy="10006"/>
            </a:xfrm>
            <a:custGeom>
              <a:avLst/>
              <a:gdLst>
                <a:gd name="connsiteX0" fmla="*/ 793 w 10143"/>
                <a:gd name="connsiteY0" fmla="*/ 1713 h 10006"/>
                <a:gd name="connsiteX1" fmla="*/ 7775 w 10143"/>
                <a:gd name="connsiteY1" fmla="*/ 1179 h 10006"/>
                <a:gd name="connsiteX2" fmla="*/ 7842 w 10143"/>
                <a:gd name="connsiteY2" fmla="*/ 1236 h 10006"/>
                <a:gd name="connsiteX3" fmla="*/ 9366 w 10143"/>
                <a:gd name="connsiteY3" fmla="*/ 8285 h 10006"/>
                <a:gd name="connsiteX4" fmla="*/ 1689 w 10143"/>
                <a:gd name="connsiteY4" fmla="*/ 8514 h 10006"/>
                <a:gd name="connsiteX5" fmla="*/ 793 w 10143"/>
                <a:gd name="connsiteY5" fmla="*/ 1713 h 1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43" h="10006">
                  <a:moveTo>
                    <a:pt x="793" y="1713"/>
                  </a:moveTo>
                  <a:cubicBezTo>
                    <a:pt x="2575" y="-364"/>
                    <a:pt x="5699" y="-602"/>
                    <a:pt x="7775" y="1179"/>
                  </a:cubicBezTo>
                  <a:cubicBezTo>
                    <a:pt x="7804" y="1198"/>
                    <a:pt x="7823" y="1218"/>
                    <a:pt x="7842" y="1236"/>
                  </a:cubicBezTo>
                  <a:cubicBezTo>
                    <a:pt x="10147" y="2808"/>
                    <a:pt x="10814" y="5904"/>
                    <a:pt x="9366" y="8285"/>
                  </a:cubicBezTo>
                  <a:cubicBezTo>
                    <a:pt x="7309" y="10466"/>
                    <a:pt x="3870" y="10571"/>
                    <a:pt x="1689" y="8514"/>
                  </a:cubicBezTo>
                  <a:cubicBezTo>
                    <a:pt x="-178" y="6742"/>
                    <a:pt x="-559" y="3903"/>
                    <a:pt x="793" y="1713"/>
                  </a:cubicBezTo>
                  <a:close/>
                </a:path>
              </a:pathLst>
            </a:custGeom>
            <a:solidFill>
              <a:srgbClr val="D58B94"/>
            </a:solidFill>
            <a:ln w="9525" cap="flat">
              <a:noFill/>
              <a:prstDash val="solid"/>
              <a:miter/>
            </a:ln>
          </p:spPr>
          <p:txBody>
            <a:bodyPr rtlCol="0" anchor="ctr"/>
            <a:lstStyle/>
            <a:p>
              <a:endParaRPr lang="en-IN"/>
            </a:p>
          </p:txBody>
        </p:sp>
        <p:sp>
          <p:nvSpPr>
            <p:cNvPr id="3547" name="Freeform: Shape 3546">
              <a:extLst>
                <a:ext uri="{FF2B5EF4-FFF2-40B4-BE49-F238E27FC236}">
                  <a16:creationId xmlns:a16="http://schemas.microsoft.com/office/drawing/2014/main" xmlns="" id="{C67A722F-A322-A21B-C01D-2B9B9CC559C9}"/>
                </a:ext>
              </a:extLst>
            </p:cNvPr>
            <p:cNvSpPr/>
            <p:nvPr/>
          </p:nvSpPr>
          <p:spPr>
            <a:xfrm>
              <a:off x="4037938" y="4022817"/>
              <a:ext cx="13529" cy="13338"/>
            </a:xfrm>
            <a:custGeom>
              <a:avLst/>
              <a:gdLst>
                <a:gd name="connsiteX0" fmla="*/ 934 w 13529"/>
                <a:gd name="connsiteY0" fmla="*/ 3575 h 13338"/>
                <a:gd name="connsiteX1" fmla="*/ 9926 w 13529"/>
                <a:gd name="connsiteY1" fmla="*/ 737 h 13338"/>
                <a:gd name="connsiteX2" fmla="*/ 12764 w 13529"/>
                <a:gd name="connsiteY2" fmla="*/ 9738 h 13338"/>
                <a:gd name="connsiteX3" fmla="*/ 3773 w 13529"/>
                <a:gd name="connsiteY3" fmla="*/ 12567 h 13338"/>
                <a:gd name="connsiteX4" fmla="*/ 2934 w 13529"/>
                <a:gd name="connsiteY4" fmla="*/ 12053 h 13338"/>
                <a:gd name="connsiteX5" fmla="*/ 867 w 13529"/>
                <a:gd name="connsiteY5" fmla="*/ 3680 h 13338"/>
                <a:gd name="connsiteX6" fmla="*/ 934 w 13529"/>
                <a:gd name="connsiteY6" fmla="*/ 3575 h 1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9" h="13338">
                  <a:moveTo>
                    <a:pt x="934" y="3575"/>
                  </a:moveTo>
                  <a:cubicBezTo>
                    <a:pt x="2639" y="308"/>
                    <a:pt x="6659" y="-958"/>
                    <a:pt x="9926" y="737"/>
                  </a:cubicBezTo>
                  <a:cubicBezTo>
                    <a:pt x="13193" y="2442"/>
                    <a:pt x="14460" y="6471"/>
                    <a:pt x="12764" y="9738"/>
                  </a:cubicBezTo>
                  <a:cubicBezTo>
                    <a:pt x="11059" y="12996"/>
                    <a:pt x="7030" y="14272"/>
                    <a:pt x="3773" y="12567"/>
                  </a:cubicBezTo>
                  <a:cubicBezTo>
                    <a:pt x="3477" y="12415"/>
                    <a:pt x="3201" y="12243"/>
                    <a:pt x="2934" y="12053"/>
                  </a:cubicBezTo>
                  <a:cubicBezTo>
                    <a:pt x="48" y="10310"/>
                    <a:pt x="-876" y="6566"/>
                    <a:pt x="867" y="3680"/>
                  </a:cubicBezTo>
                  <a:cubicBezTo>
                    <a:pt x="886" y="3642"/>
                    <a:pt x="915" y="3613"/>
                    <a:pt x="934" y="3575"/>
                  </a:cubicBezTo>
                  <a:close/>
                </a:path>
              </a:pathLst>
            </a:custGeom>
            <a:solidFill>
              <a:srgbClr val="D58B94"/>
            </a:solidFill>
            <a:ln w="9525" cap="flat">
              <a:noFill/>
              <a:prstDash val="solid"/>
              <a:miter/>
            </a:ln>
          </p:spPr>
          <p:txBody>
            <a:bodyPr rtlCol="0" anchor="ctr"/>
            <a:lstStyle/>
            <a:p>
              <a:endParaRPr lang="en-IN"/>
            </a:p>
          </p:txBody>
        </p:sp>
        <p:sp>
          <p:nvSpPr>
            <p:cNvPr id="3548" name="Freeform: Shape 3547">
              <a:extLst>
                <a:ext uri="{FF2B5EF4-FFF2-40B4-BE49-F238E27FC236}">
                  <a16:creationId xmlns:a16="http://schemas.microsoft.com/office/drawing/2014/main" xmlns="" id="{974AEE0E-C38B-B44C-5EDE-89086A17C737}"/>
                </a:ext>
              </a:extLst>
            </p:cNvPr>
            <p:cNvSpPr/>
            <p:nvPr/>
          </p:nvSpPr>
          <p:spPr>
            <a:xfrm>
              <a:off x="4086410" y="3944071"/>
              <a:ext cx="8292" cy="8090"/>
            </a:xfrm>
            <a:custGeom>
              <a:avLst/>
              <a:gdLst>
                <a:gd name="connsiteX0" fmla="*/ 754 w 8292"/>
                <a:gd name="connsiteY0" fmla="*/ 1549 h 8090"/>
                <a:gd name="connsiteX1" fmla="*/ 6564 w 8292"/>
                <a:gd name="connsiteY1" fmla="*/ 787 h 8090"/>
                <a:gd name="connsiteX2" fmla="*/ 7516 w 8292"/>
                <a:gd name="connsiteY2" fmla="*/ 6502 h 8090"/>
                <a:gd name="connsiteX3" fmla="*/ 7516 w 8292"/>
                <a:gd name="connsiteY3" fmla="*/ 6502 h 8090"/>
                <a:gd name="connsiteX4" fmla="*/ 1906 w 8292"/>
                <a:gd name="connsiteY4" fmla="*/ 7255 h 8090"/>
                <a:gd name="connsiteX5" fmla="*/ 1801 w 8292"/>
                <a:gd name="connsiteY5" fmla="*/ 7169 h 8090"/>
                <a:gd name="connsiteX6" fmla="*/ 592 w 8292"/>
                <a:gd name="connsiteY6" fmla="*/ 1778 h 8090"/>
                <a:gd name="connsiteX7" fmla="*/ 754 w 8292"/>
                <a:gd name="connsiteY7" fmla="*/ 1549 h 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92" h="8090">
                  <a:moveTo>
                    <a:pt x="754" y="1549"/>
                  </a:moveTo>
                  <a:cubicBezTo>
                    <a:pt x="2192" y="-194"/>
                    <a:pt x="4726" y="-527"/>
                    <a:pt x="6564" y="787"/>
                  </a:cubicBezTo>
                  <a:cubicBezTo>
                    <a:pt x="8402" y="2102"/>
                    <a:pt x="8831" y="4664"/>
                    <a:pt x="7516" y="6502"/>
                  </a:cubicBezTo>
                  <a:cubicBezTo>
                    <a:pt x="7516" y="6502"/>
                    <a:pt x="7516" y="6502"/>
                    <a:pt x="7516" y="6502"/>
                  </a:cubicBezTo>
                  <a:cubicBezTo>
                    <a:pt x="6173" y="8255"/>
                    <a:pt x="3668" y="8598"/>
                    <a:pt x="1906" y="7255"/>
                  </a:cubicBezTo>
                  <a:cubicBezTo>
                    <a:pt x="1868" y="7226"/>
                    <a:pt x="1840" y="7197"/>
                    <a:pt x="1801" y="7169"/>
                  </a:cubicBezTo>
                  <a:cubicBezTo>
                    <a:pt x="-18" y="6016"/>
                    <a:pt x="-561" y="3597"/>
                    <a:pt x="592" y="1778"/>
                  </a:cubicBezTo>
                  <a:cubicBezTo>
                    <a:pt x="649" y="1702"/>
                    <a:pt x="696" y="1625"/>
                    <a:pt x="754" y="1549"/>
                  </a:cubicBezTo>
                  <a:close/>
                </a:path>
              </a:pathLst>
            </a:custGeom>
            <a:solidFill>
              <a:srgbClr val="D58B94"/>
            </a:solidFill>
            <a:ln w="9525" cap="flat">
              <a:noFill/>
              <a:prstDash val="solid"/>
              <a:miter/>
            </a:ln>
          </p:spPr>
          <p:txBody>
            <a:bodyPr rtlCol="0" anchor="ctr"/>
            <a:lstStyle/>
            <a:p>
              <a:endParaRPr lang="en-IN"/>
            </a:p>
          </p:txBody>
        </p:sp>
        <p:sp>
          <p:nvSpPr>
            <p:cNvPr id="3549" name="Freeform: Shape 3548">
              <a:extLst>
                <a:ext uri="{FF2B5EF4-FFF2-40B4-BE49-F238E27FC236}">
                  <a16:creationId xmlns:a16="http://schemas.microsoft.com/office/drawing/2014/main" xmlns="" id="{6C8B3BB4-948D-7323-4B7A-D9C46A073E60}"/>
                </a:ext>
              </a:extLst>
            </p:cNvPr>
            <p:cNvSpPr/>
            <p:nvPr/>
          </p:nvSpPr>
          <p:spPr>
            <a:xfrm>
              <a:off x="4080061" y="3954103"/>
              <a:ext cx="12032" cy="11879"/>
            </a:xfrm>
            <a:custGeom>
              <a:avLst/>
              <a:gdLst>
                <a:gd name="connsiteX0" fmla="*/ 1197 w 12032"/>
                <a:gd name="connsiteY0" fmla="*/ 2281 h 11879"/>
                <a:gd name="connsiteX1" fmla="*/ 9579 w 12032"/>
                <a:gd name="connsiteY1" fmla="*/ 1233 h 11879"/>
                <a:gd name="connsiteX2" fmla="*/ 10912 w 12032"/>
                <a:gd name="connsiteY2" fmla="*/ 9424 h 11879"/>
                <a:gd name="connsiteX3" fmla="*/ 2721 w 12032"/>
                <a:gd name="connsiteY3" fmla="*/ 10758 h 11879"/>
                <a:gd name="connsiteX4" fmla="*/ 873 w 12032"/>
                <a:gd name="connsiteY4" fmla="*/ 2757 h 11879"/>
                <a:gd name="connsiteX5" fmla="*/ 1197 w 12032"/>
                <a:gd name="connsiteY5" fmla="*/ 2281 h 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32" h="11879">
                  <a:moveTo>
                    <a:pt x="1197" y="2281"/>
                  </a:moveTo>
                  <a:cubicBezTo>
                    <a:pt x="3226" y="-310"/>
                    <a:pt x="6969" y="-777"/>
                    <a:pt x="9579" y="1233"/>
                  </a:cubicBezTo>
                  <a:cubicBezTo>
                    <a:pt x="12208" y="3128"/>
                    <a:pt x="12808" y="6796"/>
                    <a:pt x="10912" y="9424"/>
                  </a:cubicBezTo>
                  <a:cubicBezTo>
                    <a:pt x="9017" y="12053"/>
                    <a:pt x="5350" y="12653"/>
                    <a:pt x="2721" y="10758"/>
                  </a:cubicBezTo>
                  <a:cubicBezTo>
                    <a:pt x="-3" y="9062"/>
                    <a:pt x="-832" y="5471"/>
                    <a:pt x="873" y="2757"/>
                  </a:cubicBezTo>
                  <a:cubicBezTo>
                    <a:pt x="968" y="2585"/>
                    <a:pt x="1083" y="2433"/>
                    <a:pt x="1197" y="2281"/>
                  </a:cubicBezTo>
                  <a:close/>
                </a:path>
              </a:pathLst>
            </a:custGeom>
            <a:solidFill>
              <a:srgbClr val="D58B94"/>
            </a:solidFill>
            <a:ln w="9525" cap="flat">
              <a:noFill/>
              <a:prstDash val="solid"/>
              <a:miter/>
            </a:ln>
          </p:spPr>
          <p:txBody>
            <a:bodyPr rtlCol="0" anchor="ctr"/>
            <a:lstStyle/>
            <a:p>
              <a:endParaRPr lang="en-IN"/>
            </a:p>
          </p:txBody>
        </p:sp>
        <p:sp>
          <p:nvSpPr>
            <p:cNvPr id="3550" name="Freeform: Shape 3549">
              <a:extLst>
                <a:ext uri="{FF2B5EF4-FFF2-40B4-BE49-F238E27FC236}">
                  <a16:creationId xmlns:a16="http://schemas.microsoft.com/office/drawing/2014/main" xmlns="" id="{2B3E67AF-37E3-9C8F-61B9-7402D3B3D340}"/>
                </a:ext>
              </a:extLst>
            </p:cNvPr>
            <p:cNvSpPr/>
            <p:nvPr/>
          </p:nvSpPr>
          <p:spPr>
            <a:xfrm>
              <a:off x="4094109" y="3959516"/>
              <a:ext cx="8192" cy="8150"/>
            </a:xfrm>
            <a:custGeom>
              <a:avLst/>
              <a:gdLst>
                <a:gd name="connsiteX0" fmla="*/ 770 w 8192"/>
                <a:gd name="connsiteY0" fmla="*/ 1631 h 8150"/>
                <a:gd name="connsiteX1" fmla="*/ 6647 w 8192"/>
                <a:gd name="connsiteY1" fmla="*/ 849 h 8150"/>
                <a:gd name="connsiteX2" fmla="*/ 6675 w 8192"/>
                <a:gd name="connsiteY2" fmla="*/ 868 h 8150"/>
                <a:gd name="connsiteX3" fmla="*/ 7256 w 8192"/>
                <a:gd name="connsiteY3" fmla="*/ 6631 h 8150"/>
                <a:gd name="connsiteX4" fmla="*/ 1493 w 8192"/>
                <a:gd name="connsiteY4" fmla="*/ 7212 h 8150"/>
                <a:gd name="connsiteX5" fmla="*/ 770 w 8192"/>
                <a:gd name="connsiteY5" fmla="*/ 1631 h 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2" h="8150">
                  <a:moveTo>
                    <a:pt x="770" y="1631"/>
                  </a:moveTo>
                  <a:cubicBezTo>
                    <a:pt x="2179" y="-208"/>
                    <a:pt x="4808" y="-560"/>
                    <a:pt x="6647" y="849"/>
                  </a:cubicBezTo>
                  <a:cubicBezTo>
                    <a:pt x="6656" y="849"/>
                    <a:pt x="6665" y="859"/>
                    <a:pt x="6675" y="868"/>
                  </a:cubicBezTo>
                  <a:cubicBezTo>
                    <a:pt x="8428" y="2297"/>
                    <a:pt x="8685" y="4878"/>
                    <a:pt x="7256" y="6631"/>
                  </a:cubicBezTo>
                  <a:cubicBezTo>
                    <a:pt x="5818" y="8384"/>
                    <a:pt x="3237" y="8641"/>
                    <a:pt x="1493" y="7212"/>
                  </a:cubicBezTo>
                  <a:cubicBezTo>
                    <a:pt x="-193" y="5831"/>
                    <a:pt x="-507" y="3383"/>
                    <a:pt x="770" y="1631"/>
                  </a:cubicBezTo>
                  <a:close/>
                </a:path>
              </a:pathLst>
            </a:custGeom>
            <a:solidFill>
              <a:srgbClr val="D58B94"/>
            </a:solidFill>
            <a:ln w="9525" cap="flat">
              <a:noFill/>
              <a:prstDash val="solid"/>
              <a:miter/>
            </a:ln>
          </p:spPr>
          <p:txBody>
            <a:bodyPr rtlCol="0" anchor="ctr"/>
            <a:lstStyle/>
            <a:p>
              <a:endParaRPr lang="en-IN"/>
            </a:p>
          </p:txBody>
        </p:sp>
        <p:sp>
          <p:nvSpPr>
            <p:cNvPr id="3551" name="Freeform: Shape 3550">
              <a:extLst>
                <a:ext uri="{FF2B5EF4-FFF2-40B4-BE49-F238E27FC236}">
                  <a16:creationId xmlns:a16="http://schemas.microsoft.com/office/drawing/2014/main" xmlns="" id="{F3E286DA-2046-0106-0416-23A16901ED9A}"/>
                </a:ext>
              </a:extLst>
            </p:cNvPr>
            <p:cNvSpPr/>
            <p:nvPr/>
          </p:nvSpPr>
          <p:spPr>
            <a:xfrm>
              <a:off x="4073461" y="3811428"/>
              <a:ext cx="253936" cy="295084"/>
            </a:xfrm>
            <a:custGeom>
              <a:avLst/>
              <a:gdLst>
                <a:gd name="connsiteX0" fmla="*/ 253923 w 253936"/>
                <a:gd name="connsiteY0" fmla="*/ 66469 h 295084"/>
                <a:gd name="connsiteX1" fmla="*/ 73520 w 253936"/>
                <a:gd name="connsiteY1" fmla="*/ 295069 h 295084"/>
                <a:gd name="connsiteX2" fmla="*/ 41802 w 253936"/>
                <a:gd name="connsiteY2" fmla="*/ 288402 h 295084"/>
                <a:gd name="connsiteX3" fmla="*/ -13 w 253936"/>
                <a:gd name="connsiteY3" fmla="*/ 240777 h 295084"/>
                <a:gd name="connsiteX4" fmla="*/ 169246 w 253936"/>
                <a:gd name="connsiteY4" fmla="*/ -15 h 295084"/>
                <a:gd name="connsiteX5" fmla="*/ 202583 w 253936"/>
                <a:gd name="connsiteY5" fmla="*/ 15320 h 295084"/>
                <a:gd name="connsiteX6" fmla="*/ 253923 w 253936"/>
                <a:gd name="connsiteY6" fmla="*/ 66469 h 29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36" h="295084">
                  <a:moveTo>
                    <a:pt x="253923" y="66469"/>
                  </a:moveTo>
                  <a:lnTo>
                    <a:pt x="73520" y="295069"/>
                  </a:lnTo>
                  <a:cubicBezTo>
                    <a:pt x="62652" y="294631"/>
                    <a:pt x="51926" y="292374"/>
                    <a:pt x="41802" y="288402"/>
                  </a:cubicBezTo>
                  <a:cubicBezTo>
                    <a:pt x="20723" y="280591"/>
                    <a:pt x="5006" y="262684"/>
                    <a:pt x="-13" y="240777"/>
                  </a:cubicBezTo>
                  <a:lnTo>
                    <a:pt x="169246" y="-15"/>
                  </a:lnTo>
                  <a:cubicBezTo>
                    <a:pt x="180857" y="3938"/>
                    <a:pt x="192030" y="9081"/>
                    <a:pt x="202583" y="15320"/>
                  </a:cubicBezTo>
                  <a:cubicBezTo>
                    <a:pt x="224176" y="27198"/>
                    <a:pt x="241969" y="44924"/>
                    <a:pt x="253923" y="6646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552" name="Freeform: Shape 3551">
              <a:extLst>
                <a:ext uri="{FF2B5EF4-FFF2-40B4-BE49-F238E27FC236}">
                  <a16:creationId xmlns:a16="http://schemas.microsoft.com/office/drawing/2014/main" xmlns="" id="{5136A574-78CF-F43C-8A8E-136F88F17BB8}"/>
                </a:ext>
              </a:extLst>
            </p:cNvPr>
            <p:cNvSpPr/>
            <p:nvPr/>
          </p:nvSpPr>
          <p:spPr>
            <a:xfrm>
              <a:off x="4198303" y="3877855"/>
              <a:ext cx="68696" cy="80073"/>
            </a:xfrm>
            <a:custGeom>
              <a:avLst/>
              <a:gdLst>
                <a:gd name="connsiteX0" fmla="*/ 6495 w 68696"/>
                <a:gd name="connsiteY0" fmla="*/ 77196 h 80073"/>
                <a:gd name="connsiteX1" fmla="*/ 13067 w 68696"/>
                <a:gd name="connsiteY1" fmla="*/ 26427 h 80073"/>
                <a:gd name="connsiteX2" fmla="*/ 59930 w 68696"/>
                <a:gd name="connsiteY2" fmla="*/ 5091 h 80073"/>
                <a:gd name="connsiteX3" fmla="*/ 53262 w 68696"/>
                <a:gd name="connsiteY3" fmla="*/ 56240 h 80073"/>
                <a:gd name="connsiteX4" fmla="*/ 6495 w 68696"/>
                <a:gd name="connsiteY4" fmla="*/ 77196 h 80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96" h="80073">
                  <a:moveTo>
                    <a:pt x="6495" y="77196"/>
                  </a:moveTo>
                  <a:cubicBezTo>
                    <a:pt x="-4269" y="69290"/>
                    <a:pt x="-1411" y="46620"/>
                    <a:pt x="13067" y="26427"/>
                  </a:cubicBezTo>
                  <a:cubicBezTo>
                    <a:pt x="35355" y="-4529"/>
                    <a:pt x="48500" y="-3291"/>
                    <a:pt x="59930" y="5091"/>
                  </a:cubicBezTo>
                  <a:cubicBezTo>
                    <a:pt x="71360" y="13473"/>
                    <a:pt x="73932" y="29189"/>
                    <a:pt x="53262" y="56240"/>
                  </a:cubicBezTo>
                  <a:cubicBezTo>
                    <a:pt x="38118" y="75862"/>
                    <a:pt x="17734" y="85197"/>
                    <a:pt x="6495" y="7719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553" name="Freeform: Shape 3552">
              <a:extLst>
                <a:ext uri="{FF2B5EF4-FFF2-40B4-BE49-F238E27FC236}">
                  <a16:creationId xmlns:a16="http://schemas.microsoft.com/office/drawing/2014/main" xmlns="" id="{3A8E6117-62D0-02DC-BFBB-AA8302412D56}"/>
                </a:ext>
              </a:extLst>
            </p:cNvPr>
            <p:cNvSpPr/>
            <p:nvPr/>
          </p:nvSpPr>
          <p:spPr>
            <a:xfrm>
              <a:off x="4087198" y="4064874"/>
              <a:ext cx="11487" cy="11569"/>
            </a:xfrm>
            <a:custGeom>
              <a:avLst/>
              <a:gdLst>
                <a:gd name="connsiteX0" fmla="*/ 1204 w 11487"/>
                <a:gd name="connsiteY0" fmla="*/ 2476 h 11569"/>
                <a:gd name="connsiteX1" fmla="*/ 9005 w 11487"/>
                <a:gd name="connsiteY1" fmla="*/ 942 h 11569"/>
                <a:gd name="connsiteX2" fmla="*/ 9015 w 11487"/>
                <a:gd name="connsiteY2" fmla="*/ 952 h 11569"/>
                <a:gd name="connsiteX3" fmla="*/ 10396 w 11487"/>
                <a:gd name="connsiteY3" fmla="*/ 9096 h 11569"/>
                <a:gd name="connsiteX4" fmla="*/ 2252 w 11487"/>
                <a:gd name="connsiteY4" fmla="*/ 10477 h 11569"/>
                <a:gd name="connsiteX5" fmla="*/ 1099 w 11487"/>
                <a:gd name="connsiteY5" fmla="*/ 2609 h 11569"/>
                <a:gd name="connsiteX6" fmla="*/ 1204 w 11487"/>
                <a:gd name="connsiteY6" fmla="*/ 2476 h 1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7" h="11569">
                  <a:moveTo>
                    <a:pt x="1204" y="2476"/>
                  </a:moveTo>
                  <a:cubicBezTo>
                    <a:pt x="2938" y="-105"/>
                    <a:pt x="6424" y="-791"/>
                    <a:pt x="9005" y="942"/>
                  </a:cubicBezTo>
                  <a:cubicBezTo>
                    <a:pt x="9005" y="942"/>
                    <a:pt x="9015" y="952"/>
                    <a:pt x="9015" y="952"/>
                  </a:cubicBezTo>
                  <a:cubicBezTo>
                    <a:pt x="11644" y="2819"/>
                    <a:pt x="12263" y="6467"/>
                    <a:pt x="10396" y="9096"/>
                  </a:cubicBezTo>
                  <a:cubicBezTo>
                    <a:pt x="8529" y="11724"/>
                    <a:pt x="4881" y="12344"/>
                    <a:pt x="2252" y="10477"/>
                  </a:cubicBezTo>
                  <a:cubicBezTo>
                    <a:pt x="-234" y="8619"/>
                    <a:pt x="-758" y="5105"/>
                    <a:pt x="1099" y="2609"/>
                  </a:cubicBezTo>
                  <a:cubicBezTo>
                    <a:pt x="1128" y="2571"/>
                    <a:pt x="1166" y="2523"/>
                    <a:pt x="1204" y="2476"/>
                  </a:cubicBezTo>
                  <a:close/>
                </a:path>
              </a:pathLst>
            </a:custGeom>
            <a:solidFill>
              <a:srgbClr val="D58B94"/>
            </a:solidFill>
            <a:ln w="9525" cap="flat">
              <a:noFill/>
              <a:prstDash val="solid"/>
              <a:miter/>
            </a:ln>
          </p:spPr>
          <p:txBody>
            <a:bodyPr rtlCol="0" anchor="ctr"/>
            <a:lstStyle/>
            <a:p>
              <a:endParaRPr lang="en-IN"/>
            </a:p>
          </p:txBody>
        </p:sp>
        <p:sp>
          <p:nvSpPr>
            <p:cNvPr id="3554" name="Freeform: Shape 3553">
              <a:extLst>
                <a:ext uri="{FF2B5EF4-FFF2-40B4-BE49-F238E27FC236}">
                  <a16:creationId xmlns:a16="http://schemas.microsoft.com/office/drawing/2014/main" xmlns="" id="{C067DEFC-E6C1-9370-011D-CF392E0FC86F}"/>
                </a:ext>
              </a:extLst>
            </p:cNvPr>
            <p:cNvSpPr/>
            <p:nvPr/>
          </p:nvSpPr>
          <p:spPr>
            <a:xfrm>
              <a:off x="4081988" y="4050451"/>
              <a:ext cx="11712" cy="11530"/>
            </a:xfrm>
            <a:custGeom>
              <a:avLst/>
              <a:gdLst>
                <a:gd name="connsiteX0" fmla="*/ 1366 w 11712"/>
                <a:gd name="connsiteY0" fmla="*/ 2516 h 11530"/>
                <a:gd name="connsiteX1" fmla="*/ 9367 w 11712"/>
                <a:gd name="connsiteY1" fmla="*/ 897 h 11530"/>
                <a:gd name="connsiteX2" fmla="*/ 10586 w 11712"/>
                <a:gd name="connsiteY2" fmla="*/ 8889 h 11530"/>
                <a:gd name="connsiteX3" fmla="*/ 10509 w 11712"/>
                <a:gd name="connsiteY3" fmla="*/ 8993 h 11530"/>
                <a:gd name="connsiteX4" fmla="*/ 2509 w 11712"/>
                <a:gd name="connsiteY4" fmla="*/ 10517 h 11530"/>
                <a:gd name="connsiteX5" fmla="*/ 984 w 11712"/>
                <a:gd name="connsiteY5" fmla="*/ 2516 h 1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12" h="11530">
                  <a:moveTo>
                    <a:pt x="1366" y="2516"/>
                  </a:moveTo>
                  <a:cubicBezTo>
                    <a:pt x="3166" y="-75"/>
                    <a:pt x="6700" y="-789"/>
                    <a:pt x="9367" y="897"/>
                  </a:cubicBezTo>
                  <a:cubicBezTo>
                    <a:pt x="11910" y="2764"/>
                    <a:pt x="12462" y="6345"/>
                    <a:pt x="10586" y="8889"/>
                  </a:cubicBezTo>
                  <a:cubicBezTo>
                    <a:pt x="10567" y="8927"/>
                    <a:pt x="10538" y="8955"/>
                    <a:pt x="10509" y="8993"/>
                  </a:cubicBezTo>
                  <a:cubicBezTo>
                    <a:pt x="8719" y="11622"/>
                    <a:pt x="5137" y="12308"/>
                    <a:pt x="2509" y="10517"/>
                  </a:cubicBezTo>
                  <a:cubicBezTo>
                    <a:pt x="-120" y="8727"/>
                    <a:pt x="-806" y="5145"/>
                    <a:pt x="984" y="2516"/>
                  </a:cubicBezTo>
                  <a:close/>
                </a:path>
              </a:pathLst>
            </a:custGeom>
            <a:solidFill>
              <a:srgbClr val="D58B94"/>
            </a:solidFill>
            <a:ln w="9525" cap="flat">
              <a:noFill/>
              <a:prstDash val="solid"/>
              <a:miter/>
            </a:ln>
          </p:spPr>
          <p:txBody>
            <a:bodyPr rtlCol="0" anchor="ctr"/>
            <a:lstStyle/>
            <a:p>
              <a:endParaRPr lang="en-IN"/>
            </a:p>
          </p:txBody>
        </p:sp>
        <p:sp>
          <p:nvSpPr>
            <p:cNvPr id="3555" name="Freeform: Shape 3554">
              <a:extLst>
                <a:ext uri="{FF2B5EF4-FFF2-40B4-BE49-F238E27FC236}">
                  <a16:creationId xmlns:a16="http://schemas.microsoft.com/office/drawing/2014/main" xmlns="" id="{EAE36AC1-E6EC-6B76-D69C-7ED0E71D3ED7}"/>
                </a:ext>
              </a:extLst>
            </p:cNvPr>
            <p:cNvSpPr/>
            <p:nvPr/>
          </p:nvSpPr>
          <p:spPr>
            <a:xfrm>
              <a:off x="4097175" y="4050051"/>
              <a:ext cx="11051" cy="11121"/>
            </a:xfrm>
            <a:custGeom>
              <a:avLst/>
              <a:gdLst>
                <a:gd name="connsiteX0" fmla="*/ 1038 w 11051"/>
                <a:gd name="connsiteY0" fmla="*/ 2344 h 11121"/>
                <a:gd name="connsiteX1" fmla="*/ 8439 w 11051"/>
                <a:gd name="connsiteY1" fmla="*/ 896 h 11121"/>
                <a:gd name="connsiteX2" fmla="*/ 8467 w 11051"/>
                <a:gd name="connsiteY2" fmla="*/ 916 h 11121"/>
                <a:gd name="connsiteX3" fmla="*/ 10182 w 11051"/>
                <a:gd name="connsiteY3" fmla="*/ 8535 h 11121"/>
                <a:gd name="connsiteX4" fmla="*/ 2562 w 11051"/>
                <a:gd name="connsiteY4" fmla="*/ 10250 h 11121"/>
                <a:gd name="connsiteX5" fmla="*/ 847 w 11051"/>
                <a:gd name="connsiteY5" fmla="*/ 2630 h 11121"/>
                <a:gd name="connsiteX6" fmla="*/ 1038 w 11051"/>
                <a:gd name="connsiteY6" fmla="*/ 2344 h 1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1" h="11121">
                  <a:moveTo>
                    <a:pt x="1038" y="2344"/>
                  </a:moveTo>
                  <a:cubicBezTo>
                    <a:pt x="2686" y="-104"/>
                    <a:pt x="6000" y="-751"/>
                    <a:pt x="8439" y="896"/>
                  </a:cubicBezTo>
                  <a:cubicBezTo>
                    <a:pt x="8448" y="906"/>
                    <a:pt x="8458" y="906"/>
                    <a:pt x="8467" y="916"/>
                  </a:cubicBezTo>
                  <a:cubicBezTo>
                    <a:pt x="11049" y="2544"/>
                    <a:pt x="11810" y="5964"/>
                    <a:pt x="10182" y="8535"/>
                  </a:cubicBezTo>
                  <a:cubicBezTo>
                    <a:pt x="8553" y="11117"/>
                    <a:pt x="5133" y="11879"/>
                    <a:pt x="2562" y="10250"/>
                  </a:cubicBezTo>
                  <a:cubicBezTo>
                    <a:pt x="-19" y="8621"/>
                    <a:pt x="-791" y="5211"/>
                    <a:pt x="847" y="2630"/>
                  </a:cubicBezTo>
                  <a:cubicBezTo>
                    <a:pt x="904" y="2535"/>
                    <a:pt x="971" y="2440"/>
                    <a:pt x="1038" y="2344"/>
                  </a:cubicBezTo>
                  <a:close/>
                </a:path>
              </a:pathLst>
            </a:custGeom>
            <a:solidFill>
              <a:srgbClr val="D58B94"/>
            </a:solidFill>
            <a:ln w="9525" cap="flat">
              <a:noFill/>
              <a:prstDash val="solid"/>
              <a:miter/>
            </a:ln>
          </p:spPr>
          <p:txBody>
            <a:bodyPr rtlCol="0" anchor="ctr"/>
            <a:lstStyle/>
            <a:p>
              <a:endParaRPr lang="en-IN"/>
            </a:p>
          </p:txBody>
        </p:sp>
        <p:sp>
          <p:nvSpPr>
            <p:cNvPr id="3556" name="Freeform: Shape 3555">
              <a:extLst>
                <a:ext uri="{FF2B5EF4-FFF2-40B4-BE49-F238E27FC236}">
                  <a16:creationId xmlns:a16="http://schemas.microsoft.com/office/drawing/2014/main" xmlns="" id="{686B313D-76EF-A701-312F-87496A8B3AC1}"/>
                </a:ext>
              </a:extLst>
            </p:cNvPr>
            <p:cNvSpPr/>
            <p:nvPr/>
          </p:nvSpPr>
          <p:spPr>
            <a:xfrm>
              <a:off x="4134178" y="4090592"/>
              <a:ext cx="9969" cy="10096"/>
            </a:xfrm>
            <a:custGeom>
              <a:avLst/>
              <a:gdLst>
                <a:gd name="connsiteX0" fmla="*/ 1277 w 9969"/>
                <a:gd name="connsiteY0" fmla="*/ 1523 h 10096"/>
                <a:gd name="connsiteX1" fmla="*/ 8411 w 9969"/>
                <a:gd name="connsiteY1" fmla="*/ 1399 h 10096"/>
                <a:gd name="connsiteX2" fmla="*/ 8535 w 9969"/>
                <a:gd name="connsiteY2" fmla="*/ 8543 h 10096"/>
                <a:gd name="connsiteX3" fmla="*/ 1849 w 9969"/>
                <a:gd name="connsiteY3" fmla="*/ 9047 h 10096"/>
                <a:gd name="connsiteX4" fmla="*/ 1277 w 9969"/>
                <a:gd name="connsiteY4" fmla="*/ 1523 h 10096"/>
                <a:gd name="connsiteX5" fmla="*/ 1277 w 9969"/>
                <a:gd name="connsiteY5" fmla="*/ 1523 h 1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69" h="10096">
                  <a:moveTo>
                    <a:pt x="1277" y="1523"/>
                  </a:moveTo>
                  <a:cubicBezTo>
                    <a:pt x="3211" y="-478"/>
                    <a:pt x="6411" y="-535"/>
                    <a:pt x="8411" y="1399"/>
                  </a:cubicBezTo>
                  <a:cubicBezTo>
                    <a:pt x="10421" y="3342"/>
                    <a:pt x="10478" y="6533"/>
                    <a:pt x="8535" y="8543"/>
                  </a:cubicBezTo>
                  <a:cubicBezTo>
                    <a:pt x="6754" y="10381"/>
                    <a:pt x="3887" y="10600"/>
                    <a:pt x="1849" y="9047"/>
                  </a:cubicBezTo>
                  <a:cubicBezTo>
                    <a:pt x="-390" y="7133"/>
                    <a:pt x="-647" y="3761"/>
                    <a:pt x="1277" y="1523"/>
                  </a:cubicBezTo>
                  <a:cubicBezTo>
                    <a:pt x="1277" y="1523"/>
                    <a:pt x="1277" y="1523"/>
                    <a:pt x="1277" y="1523"/>
                  </a:cubicBezTo>
                  <a:close/>
                </a:path>
              </a:pathLst>
            </a:custGeom>
            <a:solidFill>
              <a:srgbClr val="D58B94"/>
            </a:solidFill>
            <a:ln w="9525" cap="flat">
              <a:noFill/>
              <a:prstDash val="solid"/>
              <a:miter/>
            </a:ln>
          </p:spPr>
          <p:txBody>
            <a:bodyPr rtlCol="0" anchor="ctr"/>
            <a:lstStyle/>
            <a:p>
              <a:endParaRPr lang="en-IN"/>
            </a:p>
          </p:txBody>
        </p:sp>
        <p:sp>
          <p:nvSpPr>
            <p:cNvPr id="3557" name="Freeform: Shape 3556">
              <a:extLst>
                <a:ext uri="{FF2B5EF4-FFF2-40B4-BE49-F238E27FC236}">
                  <a16:creationId xmlns:a16="http://schemas.microsoft.com/office/drawing/2014/main" xmlns="" id="{41C039E0-F0E5-8210-E984-07C622CBB249}"/>
                </a:ext>
              </a:extLst>
            </p:cNvPr>
            <p:cNvSpPr/>
            <p:nvPr/>
          </p:nvSpPr>
          <p:spPr>
            <a:xfrm>
              <a:off x="4108254" y="4061102"/>
              <a:ext cx="13612" cy="13332"/>
            </a:xfrm>
            <a:custGeom>
              <a:avLst/>
              <a:gdLst>
                <a:gd name="connsiteX0" fmla="*/ 1675 w 13612"/>
                <a:gd name="connsiteY0" fmla="*/ 2914 h 13332"/>
                <a:gd name="connsiteX1" fmla="*/ 11200 w 13612"/>
                <a:gd name="connsiteY1" fmla="*/ 1009 h 13332"/>
                <a:gd name="connsiteX2" fmla="*/ 12248 w 13612"/>
                <a:gd name="connsiteY2" fmla="*/ 10534 h 13332"/>
                <a:gd name="connsiteX3" fmla="*/ 2770 w 13612"/>
                <a:gd name="connsiteY3" fmla="*/ 12010 h 13332"/>
                <a:gd name="connsiteX4" fmla="*/ 1294 w 13612"/>
                <a:gd name="connsiteY4" fmla="*/ 2533 h 13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2" h="13332">
                  <a:moveTo>
                    <a:pt x="1675" y="2914"/>
                  </a:moveTo>
                  <a:cubicBezTo>
                    <a:pt x="3885" y="-77"/>
                    <a:pt x="8009" y="-896"/>
                    <a:pt x="11200" y="1009"/>
                  </a:cubicBezTo>
                  <a:cubicBezTo>
                    <a:pt x="13943" y="3447"/>
                    <a:pt x="14391" y="7562"/>
                    <a:pt x="12248" y="10534"/>
                  </a:cubicBezTo>
                  <a:cubicBezTo>
                    <a:pt x="10038" y="13563"/>
                    <a:pt x="5799" y="14220"/>
                    <a:pt x="2770" y="12010"/>
                  </a:cubicBezTo>
                  <a:cubicBezTo>
                    <a:pt x="-259" y="9801"/>
                    <a:pt x="-916" y="5562"/>
                    <a:pt x="1294" y="2533"/>
                  </a:cubicBezTo>
                  <a:close/>
                </a:path>
              </a:pathLst>
            </a:custGeom>
            <a:solidFill>
              <a:srgbClr val="D58B94"/>
            </a:solidFill>
            <a:ln w="9525" cap="flat">
              <a:noFill/>
              <a:prstDash val="solid"/>
              <a:miter/>
            </a:ln>
          </p:spPr>
          <p:txBody>
            <a:bodyPr rtlCol="0" anchor="ctr"/>
            <a:lstStyle/>
            <a:p>
              <a:endParaRPr lang="en-IN"/>
            </a:p>
          </p:txBody>
        </p:sp>
        <p:sp>
          <p:nvSpPr>
            <p:cNvPr id="3558" name="Freeform: Shape 3557">
              <a:extLst>
                <a:ext uri="{FF2B5EF4-FFF2-40B4-BE49-F238E27FC236}">
                  <a16:creationId xmlns:a16="http://schemas.microsoft.com/office/drawing/2014/main" xmlns="" id="{6AED37B6-9B4C-49D6-A4BB-9AC1A1BD8FA2}"/>
                </a:ext>
              </a:extLst>
            </p:cNvPr>
            <p:cNvSpPr/>
            <p:nvPr/>
          </p:nvSpPr>
          <p:spPr>
            <a:xfrm>
              <a:off x="4152926" y="3986843"/>
              <a:ext cx="5771" cy="5811"/>
            </a:xfrm>
            <a:custGeom>
              <a:avLst/>
              <a:gdLst>
                <a:gd name="connsiteX0" fmla="*/ 531 w 5771"/>
                <a:gd name="connsiteY0" fmla="*/ 1164 h 5811"/>
                <a:gd name="connsiteX1" fmla="*/ 4579 w 5771"/>
                <a:gd name="connsiteY1" fmla="*/ 545 h 5811"/>
                <a:gd name="connsiteX2" fmla="*/ 5199 w 5771"/>
                <a:gd name="connsiteY2" fmla="*/ 4593 h 5811"/>
                <a:gd name="connsiteX3" fmla="*/ 1217 w 5771"/>
                <a:gd name="connsiteY3" fmla="*/ 5269 h 5811"/>
                <a:gd name="connsiteX4" fmla="*/ 1198 w 5771"/>
                <a:gd name="connsiteY4" fmla="*/ 5260 h 5811"/>
                <a:gd name="connsiteX5" fmla="*/ 531 w 5771"/>
                <a:gd name="connsiteY5" fmla="*/ 1164 h 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1" h="5811">
                  <a:moveTo>
                    <a:pt x="531" y="1164"/>
                  </a:moveTo>
                  <a:cubicBezTo>
                    <a:pt x="1474" y="-122"/>
                    <a:pt x="3293" y="-398"/>
                    <a:pt x="4579" y="545"/>
                  </a:cubicBezTo>
                  <a:cubicBezTo>
                    <a:pt x="5865" y="1488"/>
                    <a:pt x="6141" y="3307"/>
                    <a:pt x="5199" y="4593"/>
                  </a:cubicBezTo>
                  <a:cubicBezTo>
                    <a:pt x="4284" y="5879"/>
                    <a:pt x="2503" y="6184"/>
                    <a:pt x="1217" y="5269"/>
                  </a:cubicBezTo>
                  <a:cubicBezTo>
                    <a:pt x="1207" y="5269"/>
                    <a:pt x="1207" y="5260"/>
                    <a:pt x="1198" y="5260"/>
                  </a:cubicBezTo>
                  <a:cubicBezTo>
                    <a:pt x="-107" y="4307"/>
                    <a:pt x="-402" y="2478"/>
                    <a:pt x="531" y="1164"/>
                  </a:cubicBezTo>
                  <a:close/>
                </a:path>
              </a:pathLst>
            </a:custGeom>
            <a:solidFill>
              <a:srgbClr val="D58B94"/>
            </a:solidFill>
            <a:ln w="9525" cap="flat">
              <a:noFill/>
              <a:prstDash val="solid"/>
              <a:miter/>
            </a:ln>
          </p:spPr>
          <p:txBody>
            <a:bodyPr rtlCol="0" anchor="ctr"/>
            <a:lstStyle/>
            <a:p>
              <a:endParaRPr lang="en-IN"/>
            </a:p>
          </p:txBody>
        </p:sp>
        <p:sp>
          <p:nvSpPr>
            <p:cNvPr id="3559" name="Freeform: Shape 3558">
              <a:extLst>
                <a:ext uri="{FF2B5EF4-FFF2-40B4-BE49-F238E27FC236}">
                  <a16:creationId xmlns:a16="http://schemas.microsoft.com/office/drawing/2014/main" xmlns="" id="{0DC96DD3-E761-1A27-BBE1-657E072397A8}"/>
                </a:ext>
              </a:extLst>
            </p:cNvPr>
            <p:cNvSpPr/>
            <p:nvPr/>
          </p:nvSpPr>
          <p:spPr>
            <a:xfrm>
              <a:off x="4156098" y="4004058"/>
              <a:ext cx="5754" cy="5741"/>
            </a:xfrm>
            <a:custGeom>
              <a:avLst/>
              <a:gdLst>
                <a:gd name="connsiteX0" fmla="*/ 598 w 5754"/>
                <a:gd name="connsiteY0" fmla="*/ 1189 h 5741"/>
                <a:gd name="connsiteX1" fmla="*/ 4580 w 5754"/>
                <a:gd name="connsiteY1" fmla="*/ 513 h 5741"/>
                <a:gd name="connsiteX2" fmla="*/ 4599 w 5754"/>
                <a:gd name="connsiteY2" fmla="*/ 522 h 5741"/>
                <a:gd name="connsiteX3" fmla="*/ 5170 w 5754"/>
                <a:gd name="connsiteY3" fmla="*/ 4523 h 5741"/>
                <a:gd name="connsiteX4" fmla="*/ 1189 w 5754"/>
                <a:gd name="connsiteY4" fmla="*/ 5199 h 5741"/>
                <a:gd name="connsiteX5" fmla="*/ 1170 w 5754"/>
                <a:gd name="connsiteY5" fmla="*/ 5189 h 5741"/>
                <a:gd name="connsiteX6" fmla="*/ 484 w 5754"/>
                <a:gd name="connsiteY6" fmla="*/ 1341 h 5741"/>
                <a:gd name="connsiteX7" fmla="*/ 598 w 5754"/>
                <a:gd name="connsiteY7" fmla="*/ 1189 h 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4" h="5741">
                  <a:moveTo>
                    <a:pt x="598" y="1189"/>
                  </a:moveTo>
                  <a:cubicBezTo>
                    <a:pt x="1513" y="-97"/>
                    <a:pt x="3294" y="-402"/>
                    <a:pt x="4580" y="513"/>
                  </a:cubicBezTo>
                  <a:cubicBezTo>
                    <a:pt x="4589" y="513"/>
                    <a:pt x="4589" y="522"/>
                    <a:pt x="4599" y="522"/>
                  </a:cubicBezTo>
                  <a:cubicBezTo>
                    <a:pt x="5866" y="1465"/>
                    <a:pt x="6113" y="3256"/>
                    <a:pt x="5170" y="4523"/>
                  </a:cubicBezTo>
                  <a:cubicBezTo>
                    <a:pt x="4256" y="5809"/>
                    <a:pt x="2475" y="6113"/>
                    <a:pt x="1189" y="5199"/>
                  </a:cubicBezTo>
                  <a:cubicBezTo>
                    <a:pt x="1179" y="5199"/>
                    <a:pt x="1179" y="5189"/>
                    <a:pt x="1170" y="5189"/>
                  </a:cubicBezTo>
                  <a:cubicBezTo>
                    <a:pt x="-78" y="4313"/>
                    <a:pt x="-392" y="2599"/>
                    <a:pt x="484" y="1341"/>
                  </a:cubicBezTo>
                  <a:cubicBezTo>
                    <a:pt x="522" y="1294"/>
                    <a:pt x="560" y="1236"/>
                    <a:pt x="598" y="1189"/>
                  </a:cubicBezTo>
                  <a:close/>
                </a:path>
              </a:pathLst>
            </a:custGeom>
            <a:solidFill>
              <a:srgbClr val="D58B94"/>
            </a:solidFill>
            <a:ln w="9525" cap="flat">
              <a:noFill/>
              <a:prstDash val="solid"/>
              <a:miter/>
            </a:ln>
          </p:spPr>
          <p:txBody>
            <a:bodyPr rtlCol="0" anchor="ctr"/>
            <a:lstStyle/>
            <a:p>
              <a:endParaRPr lang="en-IN"/>
            </a:p>
          </p:txBody>
        </p:sp>
        <p:sp>
          <p:nvSpPr>
            <p:cNvPr id="3560" name="Freeform: Shape 3559">
              <a:extLst>
                <a:ext uri="{FF2B5EF4-FFF2-40B4-BE49-F238E27FC236}">
                  <a16:creationId xmlns:a16="http://schemas.microsoft.com/office/drawing/2014/main" xmlns="" id="{BC9EA654-A098-5C75-5746-DE96BEF956B6}"/>
                </a:ext>
              </a:extLst>
            </p:cNvPr>
            <p:cNvSpPr/>
            <p:nvPr/>
          </p:nvSpPr>
          <p:spPr>
            <a:xfrm>
              <a:off x="4139969" y="3995831"/>
              <a:ext cx="6263" cy="6289"/>
            </a:xfrm>
            <a:custGeom>
              <a:avLst/>
              <a:gdLst>
                <a:gd name="connsiteX0" fmla="*/ 630 w 6263"/>
                <a:gd name="connsiteY0" fmla="*/ 1320 h 6289"/>
                <a:gd name="connsiteX1" fmla="*/ 5012 w 6263"/>
                <a:gd name="connsiteY1" fmla="*/ 558 h 6289"/>
                <a:gd name="connsiteX2" fmla="*/ 5012 w 6263"/>
                <a:gd name="connsiteY2" fmla="*/ 558 h 6289"/>
                <a:gd name="connsiteX3" fmla="*/ 5678 w 6263"/>
                <a:gd name="connsiteY3" fmla="*/ 4939 h 6289"/>
                <a:gd name="connsiteX4" fmla="*/ 1297 w 6263"/>
                <a:gd name="connsiteY4" fmla="*/ 5702 h 6289"/>
                <a:gd name="connsiteX5" fmla="*/ 1297 w 6263"/>
                <a:gd name="connsiteY5" fmla="*/ 5702 h 6289"/>
                <a:gd name="connsiteX6" fmla="*/ 525 w 6263"/>
                <a:gd name="connsiteY6" fmla="*/ 1463 h 6289"/>
                <a:gd name="connsiteX7" fmla="*/ 630 w 6263"/>
                <a:gd name="connsiteY7" fmla="*/ 1320 h 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3" h="6289">
                  <a:moveTo>
                    <a:pt x="630" y="1320"/>
                  </a:moveTo>
                  <a:cubicBezTo>
                    <a:pt x="1630" y="-99"/>
                    <a:pt x="3592" y="-442"/>
                    <a:pt x="5012" y="558"/>
                  </a:cubicBezTo>
                  <a:cubicBezTo>
                    <a:pt x="5012" y="558"/>
                    <a:pt x="5012" y="558"/>
                    <a:pt x="5012" y="558"/>
                  </a:cubicBezTo>
                  <a:cubicBezTo>
                    <a:pt x="6355" y="1615"/>
                    <a:pt x="6650" y="3530"/>
                    <a:pt x="5678" y="4939"/>
                  </a:cubicBezTo>
                  <a:cubicBezTo>
                    <a:pt x="4678" y="6359"/>
                    <a:pt x="2716" y="6702"/>
                    <a:pt x="1297" y="5702"/>
                  </a:cubicBezTo>
                  <a:cubicBezTo>
                    <a:pt x="1297" y="5702"/>
                    <a:pt x="1297" y="5702"/>
                    <a:pt x="1297" y="5702"/>
                  </a:cubicBezTo>
                  <a:cubicBezTo>
                    <a:pt x="-84" y="4739"/>
                    <a:pt x="-427" y="2844"/>
                    <a:pt x="525" y="1463"/>
                  </a:cubicBezTo>
                  <a:cubicBezTo>
                    <a:pt x="564" y="1415"/>
                    <a:pt x="592" y="1368"/>
                    <a:pt x="630" y="1320"/>
                  </a:cubicBezTo>
                  <a:close/>
                </a:path>
              </a:pathLst>
            </a:custGeom>
            <a:solidFill>
              <a:srgbClr val="D58B94"/>
            </a:solidFill>
            <a:ln w="9525" cap="flat">
              <a:noFill/>
              <a:prstDash val="solid"/>
              <a:miter/>
            </a:ln>
          </p:spPr>
          <p:txBody>
            <a:bodyPr rtlCol="0" anchor="ctr"/>
            <a:lstStyle/>
            <a:p>
              <a:endParaRPr lang="en-IN"/>
            </a:p>
          </p:txBody>
        </p:sp>
        <p:sp>
          <p:nvSpPr>
            <p:cNvPr id="3561" name="Freeform: Shape 3560">
              <a:extLst>
                <a:ext uri="{FF2B5EF4-FFF2-40B4-BE49-F238E27FC236}">
                  <a16:creationId xmlns:a16="http://schemas.microsoft.com/office/drawing/2014/main" xmlns="" id="{EEC6CD68-0A02-57B1-D64E-41BF99519CFC}"/>
                </a:ext>
              </a:extLst>
            </p:cNvPr>
            <p:cNvSpPr/>
            <p:nvPr/>
          </p:nvSpPr>
          <p:spPr>
            <a:xfrm>
              <a:off x="4129239" y="4070170"/>
              <a:ext cx="9732" cy="10010"/>
            </a:xfrm>
            <a:custGeom>
              <a:avLst/>
              <a:gdLst>
                <a:gd name="connsiteX0" fmla="*/ 1073 w 9732"/>
                <a:gd name="connsiteY0" fmla="*/ 2133 h 10010"/>
                <a:gd name="connsiteX1" fmla="*/ 7817 w 9732"/>
                <a:gd name="connsiteY1" fmla="*/ 818 h 10010"/>
                <a:gd name="connsiteX2" fmla="*/ 7931 w 9732"/>
                <a:gd name="connsiteY2" fmla="*/ 894 h 10010"/>
                <a:gd name="connsiteX3" fmla="*/ 8598 w 9732"/>
                <a:gd name="connsiteY3" fmla="*/ 7848 h 10010"/>
                <a:gd name="connsiteX4" fmla="*/ 1854 w 9732"/>
                <a:gd name="connsiteY4" fmla="*/ 9162 h 10010"/>
                <a:gd name="connsiteX5" fmla="*/ 1740 w 9732"/>
                <a:gd name="connsiteY5" fmla="*/ 9086 h 10010"/>
                <a:gd name="connsiteX6" fmla="*/ 1073 w 9732"/>
                <a:gd name="connsiteY6" fmla="*/ 2133 h 1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 h="10010">
                  <a:moveTo>
                    <a:pt x="1073" y="2133"/>
                  </a:moveTo>
                  <a:cubicBezTo>
                    <a:pt x="2569" y="-96"/>
                    <a:pt x="5588" y="-687"/>
                    <a:pt x="7817" y="818"/>
                  </a:cubicBezTo>
                  <a:cubicBezTo>
                    <a:pt x="7855" y="837"/>
                    <a:pt x="7893" y="866"/>
                    <a:pt x="7931" y="894"/>
                  </a:cubicBezTo>
                  <a:cubicBezTo>
                    <a:pt x="10027" y="2637"/>
                    <a:pt x="10322" y="5742"/>
                    <a:pt x="8598" y="7848"/>
                  </a:cubicBezTo>
                  <a:cubicBezTo>
                    <a:pt x="7102" y="10077"/>
                    <a:pt x="4083" y="10667"/>
                    <a:pt x="1854" y="9162"/>
                  </a:cubicBezTo>
                  <a:cubicBezTo>
                    <a:pt x="1816" y="9143"/>
                    <a:pt x="1778" y="9114"/>
                    <a:pt x="1740" y="9086"/>
                  </a:cubicBezTo>
                  <a:cubicBezTo>
                    <a:pt x="-308" y="7324"/>
                    <a:pt x="-603" y="4257"/>
                    <a:pt x="1073" y="2133"/>
                  </a:cubicBezTo>
                  <a:close/>
                </a:path>
              </a:pathLst>
            </a:custGeom>
            <a:solidFill>
              <a:srgbClr val="D58B94"/>
            </a:solidFill>
            <a:ln w="9525" cap="flat">
              <a:noFill/>
              <a:prstDash val="solid"/>
              <a:miter/>
            </a:ln>
          </p:spPr>
          <p:txBody>
            <a:bodyPr rtlCol="0" anchor="ctr"/>
            <a:lstStyle/>
            <a:p>
              <a:endParaRPr lang="en-IN"/>
            </a:p>
          </p:txBody>
        </p:sp>
        <p:sp>
          <p:nvSpPr>
            <p:cNvPr id="3562" name="Freeform: Shape 3561">
              <a:extLst>
                <a:ext uri="{FF2B5EF4-FFF2-40B4-BE49-F238E27FC236}">
                  <a16:creationId xmlns:a16="http://schemas.microsoft.com/office/drawing/2014/main" xmlns="" id="{E8673342-71F3-6265-A16C-1B0191BAD419}"/>
                </a:ext>
              </a:extLst>
            </p:cNvPr>
            <p:cNvSpPr/>
            <p:nvPr/>
          </p:nvSpPr>
          <p:spPr>
            <a:xfrm>
              <a:off x="4140143" y="4075208"/>
              <a:ext cx="9909" cy="10053"/>
            </a:xfrm>
            <a:custGeom>
              <a:avLst/>
              <a:gdLst>
                <a:gd name="connsiteX0" fmla="*/ 1028 w 9909"/>
                <a:gd name="connsiteY0" fmla="*/ 2048 h 10053"/>
                <a:gd name="connsiteX1" fmla="*/ 7362 w 9909"/>
                <a:gd name="connsiteY1" fmla="*/ 734 h 10053"/>
                <a:gd name="connsiteX2" fmla="*/ 7600 w 9909"/>
                <a:gd name="connsiteY2" fmla="*/ 905 h 10053"/>
                <a:gd name="connsiteX3" fmla="*/ 9124 w 9909"/>
                <a:gd name="connsiteY3" fmla="*/ 7744 h 10053"/>
                <a:gd name="connsiteX4" fmla="*/ 2285 w 9909"/>
                <a:gd name="connsiteY4" fmla="*/ 9259 h 10053"/>
                <a:gd name="connsiteX5" fmla="*/ 761 w 9909"/>
                <a:gd name="connsiteY5" fmla="*/ 2429 h 10053"/>
                <a:gd name="connsiteX6" fmla="*/ 1028 w 9909"/>
                <a:gd name="connsiteY6" fmla="*/ 2048 h 10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9" h="10053">
                  <a:moveTo>
                    <a:pt x="1028" y="2048"/>
                  </a:moveTo>
                  <a:cubicBezTo>
                    <a:pt x="2409" y="-66"/>
                    <a:pt x="5248" y="-647"/>
                    <a:pt x="7362" y="734"/>
                  </a:cubicBezTo>
                  <a:cubicBezTo>
                    <a:pt x="7438" y="791"/>
                    <a:pt x="7524" y="848"/>
                    <a:pt x="7600" y="905"/>
                  </a:cubicBezTo>
                  <a:cubicBezTo>
                    <a:pt x="9905" y="2372"/>
                    <a:pt x="10591" y="5439"/>
                    <a:pt x="9124" y="7744"/>
                  </a:cubicBezTo>
                  <a:cubicBezTo>
                    <a:pt x="7648" y="10050"/>
                    <a:pt x="4590" y="10735"/>
                    <a:pt x="2285" y="9259"/>
                  </a:cubicBezTo>
                  <a:cubicBezTo>
                    <a:pt x="-29" y="7792"/>
                    <a:pt x="-706" y="4734"/>
                    <a:pt x="761" y="2429"/>
                  </a:cubicBezTo>
                  <a:cubicBezTo>
                    <a:pt x="847" y="2296"/>
                    <a:pt x="933" y="2172"/>
                    <a:pt x="1028" y="2048"/>
                  </a:cubicBezTo>
                  <a:close/>
                </a:path>
              </a:pathLst>
            </a:custGeom>
            <a:solidFill>
              <a:srgbClr val="D58B94"/>
            </a:solidFill>
            <a:ln w="9525" cap="flat">
              <a:noFill/>
              <a:prstDash val="solid"/>
              <a:miter/>
            </a:ln>
          </p:spPr>
          <p:txBody>
            <a:bodyPr rtlCol="0" anchor="ctr"/>
            <a:lstStyle/>
            <a:p>
              <a:endParaRPr lang="en-IN"/>
            </a:p>
          </p:txBody>
        </p:sp>
        <p:sp>
          <p:nvSpPr>
            <p:cNvPr id="3563" name="Freeform: Shape 3562">
              <a:extLst>
                <a:ext uri="{FF2B5EF4-FFF2-40B4-BE49-F238E27FC236}">
                  <a16:creationId xmlns:a16="http://schemas.microsoft.com/office/drawing/2014/main" xmlns="" id="{69B52AEB-90A4-410C-9728-3199E3247FB9}"/>
                </a:ext>
              </a:extLst>
            </p:cNvPr>
            <p:cNvSpPr/>
            <p:nvPr/>
          </p:nvSpPr>
          <p:spPr>
            <a:xfrm>
              <a:off x="4091749" y="4037042"/>
              <a:ext cx="4800" cy="4828"/>
            </a:xfrm>
            <a:custGeom>
              <a:avLst/>
              <a:gdLst>
                <a:gd name="connsiteX0" fmla="*/ 462 w 4800"/>
                <a:gd name="connsiteY0" fmla="*/ 1066 h 4828"/>
                <a:gd name="connsiteX1" fmla="*/ 3758 w 4800"/>
                <a:gd name="connsiteY1" fmla="*/ 371 h 4828"/>
                <a:gd name="connsiteX2" fmla="*/ 3796 w 4800"/>
                <a:gd name="connsiteY2" fmla="*/ 399 h 4828"/>
                <a:gd name="connsiteX3" fmla="*/ 4387 w 4800"/>
                <a:gd name="connsiteY3" fmla="*/ 3581 h 4828"/>
                <a:gd name="connsiteX4" fmla="*/ 4272 w 4800"/>
                <a:gd name="connsiteY4" fmla="*/ 3733 h 4828"/>
                <a:gd name="connsiteX5" fmla="*/ 977 w 4800"/>
                <a:gd name="connsiteY5" fmla="*/ 4428 h 4828"/>
                <a:gd name="connsiteX6" fmla="*/ 939 w 4800"/>
                <a:gd name="connsiteY6" fmla="*/ 4400 h 4828"/>
                <a:gd name="connsiteX7" fmla="*/ 462 w 4800"/>
                <a:gd name="connsiteY7" fmla="*/ 1066 h 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00" h="4828">
                  <a:moveTo>
                    <a:pt x="462" y="1066"/>
                  </a:moveTo>
                  <a:cubicBezTo>
                    <a:pt x="1177" y="-39"/>
                    <a:pt x="2653" y="-344"/>
                    <a:pt x="3758" y="371"/>
                  </a:cubicBezTo>
                  <a:cubicBezTo>
                    <a:pt x="3767" y="380"/>
                    <a:pt x="3787" y="389"/>
                    <a:pt x="3796" y="399"/>
                  </a:cubicBezTo>
                  <a:cubicBezTo>
                    <a:pt x="4835" y="1114"/>
                    <a:pt x="5101" y="2533"/>
                    <a:pt x="4387" y="3581"/>
                  </a:cubicBezTo>
                  <a:cubicBezTo>
                    <a:pt x="4349" y="3628"/>
                    <a:pt x="4310" y="3685"/>
                    <a:pt x="4272" y="3733"/>
                  </a:cubicBezTo>
                  <a:cubicBezTo>
                    <a:pt x="3558" y="4838"/>
                    <a:pt x="2082" y="5143"/>
                    <a:pt x="977" y="4428"/>
                  </a:cubicBezTo>
                  <a:cubicBezTo>
                    <a:pt x="967" y="4419"/>
                    <a:pt x="948" y="4409"/>
                    <a:pt x="939" y="4400"/>
                  </a:cubicBezTo>
                  <a:cubicBezTo>
                    <a:pt x="-109" y="3609"/>
                    <a:pt x="-328" y="2113"/>
                    <a:pt x="462" y="1066"/>
                  </a:cubicBezTo>
                  <a:close/>
                </a:path>
              </a:pathLst>
            </a:custGeom>
            <a:solidFill>
              <a:srgbClr val="D58B94"/>
            </a:solidFill>
            <a:ln w="9525" cap="flat">
              <a:noFill/>
              <a:prstDash val="solid"/>
              <a:miter/>
            </a:ln>
          </p:spPr>
          <p:txBody>
            <a:bodyPr rtlCol="0" anchor="ctr"/>
            <a:lstStyle/>
            <a:p>
              <a:endParaRPr lang="en-IN"/>
            </a:p>
          </p:txBody>
        </p:sp>
        <p:sp>
          <p:nvSpPr>
            <p:cNvPr id="3564" name="Freeform: Shape 3563">
              <a:extLst>
                <a:ext uri="{FF2B5EF4-FFF2-40B4-BE49-F238E27FC236}">
                  <a16:creationId xmlns:a16="http://schemas.microsoft.com/office/drawing/2014/main" xmlns="" id="{34EBC319-4B54-7ACE-9F33-42E5AFCAE016}"/>
                </a:ext>
              </a:extLst>
            </p:cNvPr>
            <p:cNvSpPr/>
            <p:nvPr/>
          </p:nvSpPr>
          <p:spPr>
            <a:xfrm>
              <a:off x="4101009" y="4024504"/>
              <a:ext cx="14341" cy="14665"/>
            </a:xfrm>
            <a:custGeom>
              <a:avLst/>
              <a:gdLst>
                <a:gd name="connsiteX0" fmla="*/ 1681 w 14341"/>
                <a:gd name="connsiteY0" fmla="*/ 3412 h 14665"/>
                <a:gd name="connsiteX1" fmla="*/ 10901 w 14341"/>
                <a:gd name="connsiteY1" fmla="*/ 869 h 14665"/>
                <a:gd name="connsiteX2" fmla="*/ 13444 w 14341"/>
                <a:gd name="connsiteY2" fmla="*/ 10090 h 14665"/>
                <a:gd name="connsiteX3" fmla="*/ 12634 w 14341"/>
                <a:gd name="connsiteY3" fmla="*/ 11223 h 14665"/>
                <a:gd name="connsiteX4" fmla="*/ 3414 w 14341"/>
                <a:gd name="connsiteY4" fmla="*/ 13766 h 14665"/>
                <a:gd name="connsiteX5" fmla="*/ 871 w 14341"/>
                <a:gd name="connsiteY5" fmla="*/ 4546 h 14665"/>
                <a:gd name="connsiteX6" fmla="*/ 1681 w 14341"/>
                <a:gd name="connsiteY6" fmla="*/ 3412 h 1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41" h="14665">
                  <a:moveTo>
                    <a:pt x="1681" y="3412"/>
                  </a:moveTo>
                  <a:cubicBezTo>
                    <a:pt x="3519" y="164"/>
                    <a:pt x="7653" y="-979"/>
                    <a:pt x="10901" y="869"/>
                  </a:cubicBezTo>
                  <a:cubicBezTo>
                    <a:pt x="14149" y="2708"/>
                    <a:pt x="15292" y="6842"/>
                    <a:pt x="13444" y="10090"/>
                  </a:cubicBezTo>
                  <a:cubicBezTo>
                    <a:pt x="13215" y="10490"/>
                    <a:pt x="12939" y="10871"/>
                    <a:pt x="12634" y="11223"/>
                  </a:cubicBezTo>
                  <a:cubicBezTo>
                    <a:pt x="10796" y="14471"/>
                    <a:pt x="6662" y="15614"/>
                    <a:pt x="3414" y="13766"/>
                  </a:cubicBezTo>
                  <a:cubicBezTo>
                    <a:pt x="166" y="11928"/>
                    <a:pt x="-977" y="7794"/>
                    <a:pt x="871" y="4546"/>
                  </a:cubicBezTo>
                  <a:cubicBezTo>
                    <a:pt x="1099" y="4146"/>
                    <a:pt x="1376" y="3765"/>
                    <a:pt x="1681" y="3412"/>
                  </a:cubicBezTo>
                  <a:close/>
                </a:path>
              </a:pathLst>
            </a:custGeom>
            <a:solidFill>
              <a:srgbClr val="D58B94"/>
            </a:solidFill>
            <a:ln w="9525" cap="flat">
              <a:noFill/>
              <a:prstDash val="solid"/>
              <a:miter/>
            </a:ln>
          </p:spPr>
          <p:txBody>
            <a:bodyPr rtlCol="0" anchor="ctr"/>
            <a:lstStyle/>
            <a:p>
              <a:endParaRPr lang="en-IN"/>
            </a:p>
          </p:txBody>
        </p:sp>
        <p:sp>
          <p:nvSpPr>
            <p:cNvPr id="3565" name="Freeform: Shape 3564">
              <a:extLst>
                <a:ext uri="{FF2B5EF4-FFF2-40B4-BE49-F238E27FC236}">
                  <a16:creationId xmlns:a16="http://schemas.microsoft.com/office/drawing/2014/main" xmlns="" id="{1974F51D-EDAB-AAE5-5773-336A22D6C6F2}"/>
                </a:ext>
              </a:extLst>
            </p:cNvPr>
            <p:cNvSpPr/>
            <p:nvPr/>
          </p:nvSpPr>
          <p:spPr>
            <a:xfrm>
              <a:off x="4110311" y="4039772"/>
              <a:ext cx="18844" cy="19050"/>
            </a:xfrm>
            <a:custGeom>
              <a:avLst/>
              <a:gdLst>
                <a:gd name="connsiteX0" fmla="*/ 2094 w 18844"/>
                <a:gd name="connsiteY0" fmla="*/ 3289 h 19050"/>
                <a:gd name="connsiteX1" fmla="*/ 15524 w 18844"/>
                <a:gd name="connsiteY1" fmla="*/ 2298 h 19050"/>
                <a:gd name="connsiteX2" fmla="*/ 16515 w 18844"/>
                <a:gd name="connsiteY2" fmla="*/ 15738 h 19050"/>
                <a:gd name="connsiteX3" fmla="*/ 3808 w 18844"/>
                <a:gd name="connsiteY3" fmla="*/ 17291 h 19050"/>
                <a:gd name="connsiteX4" fmla="*/ 2094 w 18844"/>
                <a:gd name="connsiteY4" fmla="*/ 3289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44" h="19050">
                  <a:moveTo>
                    <a:pt x="2094" y="3289"/>
                  </a:moveTo>
                  <a:cubicBezTo>
                    <a:pt x="5532" y="-693"/>
                    <a:pt x="11543" y="-1140"/>
                    <a:pt x="15524" y="2298"/>
                  </a:cubicBezTo>
                  <a:cubicBezTo>
                    <a:pt x="19515" y="5737"/>
                    <a:pt x="19953" y="11757"/>
                    <a:pt x="16515" y="15738"/>
                  </a:cubicBezTo>
                  <a:cubicBezTo>
                    <a:pt x="13314" y="19443"/>
                    <a:pt x="7809" y="20119"/>
                    <a:pt x="3808" y="17291"/>
                  </a:cubicBezTo>
                  <a:cubicBezTo>
                    <a:pt x="-516" y="13890"/>
                    <a:pt x="-1287" y="7632"/>
                    <a:pt x="2094" y="3289"/>
                  </a:cubicBezTo>
                  <a:close/>
                </a:path>
              </a:pathLst>
            </a:custGeom>
            <a:solidFill>
              <a:srgbClr val="D58B94"/>
            </a:solidFill>
            <a:ln w="9525" cap="flat">
              <a:noFill/>
              <a:prstDash val="solid"/>
              <a:miter/>
            </a:ln>
          </p:spPr>
          <p:txBody>
            <a:bodyPr rtlCol="0" anchor="ctr"/>
            <a:lstStyle/>
            <a:p>
              <a:endParaRPr lang="en-IN"/>
            </a:p>
          </p:txBody>
        </p:sp>
        <p:sp>
          <p:nvSpPr>
            <p:cNvPr id="3566" name="Freeform: Shape 3565">
              <a:extLst>
                <a:ext uri="{FF2B5EF4-FFF2-40B4-BE49-F238E27FC236}">
                  <a16:creationId xmlns:a16="http://schemas.microsoft.com/office/drawing/2014/main" xmlns="" id="{786925DB-C97A-73E2-7DA4-E92DC6E1034B}"/>
                </a:ext>
              </a:extLst>
            </p:cNvPr>
            <p:cNvSpPr/>
            <p:nvPr/>
          </p:nvSpPr>
          <p:spPr>
            <a:xfrm>
              <a:off x="4129144" y="4054663"/>
              <a:ext cx="10631" cy="10666"/>
            </a:xfrm>
            <a:custGeom>
              <a:avLst/>
              <a:gdLst>
                <a:gd name="connsiteX0" fmla="*/ 1168 w 10631"/>
                <a:gd name="connsiteY0" fmla="*/ 1923 h 10666"/>
                <a:gd name="connsiteX1" fmla="*/ 8674 w 10631"/>
                <a:gd name="connsiteY1" fmla="*/ 1209 h 10666"/>
                <a:gd name="connsiteX2" fmla="*/ 9398 w 10631"/>
                <a:gd name="connsiteY2" fmla="*/ 8715 h 10666"/>
                <a:gd name="connsiteX3" fmla="*/ 2025 w 10631"/>
                <a:gd name="connsiteY3" fmla="*/ 9543 h 10666"/>
                <a:gd name="connsiteX4" fmla="*/ 1168 w 10631"/>
                <a:gd name="connsiteY4" fmla="*/ 1923 h 10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1" h="10666">
                  <a:moveTo>
                    <a:pt x="1168" y="1923"/>
                  </a:moveTo>
                  <a:cubicBezTo>
                    <a:pt x="3044" y="-353"/>
                    <a:pt x="6407" y="-667"/>
                    <a:pt x="8674" y="1209"/>
                  </a:cubicBezTo>
                  <a:cubicBezTo>
                    <a:pt x="10950" y="3076"/>
                    <a:pt x="11274" y="6438"/>
                    <a:pt x="9398" y="8715"/>
                  </a:cubicBezTo>
                  <a:cubicBezTo>
                    <a:pt x="7569" y="10934"/>
                    <a:pt x="4302" y="11296"/>
                    <a:pt x="2025" y="9543"/>
                  </a:cubicBezTo>
                  <a:cubicBezTo>
                    <a:pt x="-308" y="7677"/>
                    <a:pt x="-699" y="4267"/>
                    <a:pt x="1168" y="1923"/>
                  </a:cubicBezTo>
                  <a:close/>
                </a:path>
              </a:pathLst>
            </a:custGeom>
            <a:solidFill>
              <a:srgbClr val="D58B94"/>
            </a:solidFill>
            <a:ln w="9525" cap="flat">
              <a:noFill/>
              <a:prstDash val="solid"/>
              <a:miter/>
            </a:ln>
          </p:spPr>
          <p:txBody>
            <a:bodyPr rtlCol="0" anchor="ctr"/>
            <a:lstStyle/>
            <a:p>
              <a:endParaRPr lang="en-IN"/>
            </a:p>
          </p:txBody>
        </p:sp>
        <p:sp>
          <p:nvSpPr>
            <p:cNvPr id="3567" name="Freeform: Shape 3566">
              <a:extLst>
                <a:ext uri="{FF2B5EF4-FFF2-40B4-BE49-F238E27FC236}">
                  <a16:creationId xmlns:a16="http://schemas.microsoft.com/office/drawing/2014/main" xmlns="" id="{A6DB80A8-14A3-491F-707E-028FE3F3EE42}"/>
                </a:ext>
              </a:extLst>
            </p:cNvPr>
            <p:cNvSpPr/>
            <p:nvPr/>
          </p:nvSpPr>
          <p:spPr>
            <a:xfrm>
              <a:off x="4143892" y="4059776"/>
              <a:ext cx="8508" cy="8630"/>
            </a:xfrm>
            <a:custGeom>
              <a:avLst/>
              <a:gdLst>
                <a:gd name="connsiteX0" fmla="*/ 993 w 8508"/>
                <a:gd name="connsiteY0" fmla="*/ 1859 h 8630"/>
                <a:gd name="connsiteX1" fmla="*/ 6661 w 8508"/>
                <a:gd name="connsiteY1" fmla="*/ 640 h 8630"/>
                <a:gd name="connsiteX2" fmla="*/ 6899 w 8508"/>
                <a:gd name="connsiteY2" fmla="*/ 811 h 8630"/>
                <a:gd name="connsiteX3" fmla="*/ 7565 w 8508"/>
                <a:gd name="connsiteY3" fmla="*/ 6812 h 8630"/>
                <a:gd name="connsiteX4" fmla="*/ 1565 w 8508"/>
                <a:gd name="connsiteY4" fmla="*/ 7860 h 8630"/>
                <a:gd name="connsiteX5" fmla="*/ 898 w 8508"/>
                <a:gd name="connsiteY5" fmla="*/ 1973 h 8630"/>
                <a:gd name="connsiteX6" fmla="*/ 993 w 8508"/>
                <a:gd name="connsiteY6" fmla="*/ 1859 h 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8" h="8630">
                  <a:moveTo>
                    <a:pt x="993" y="1859"/>
                  </a:moveTo>
                  <a:cubicBezTo>
                    <a:pt x="2222" y="-36"/>
                    <a:pt x="4755" y="-589"/>
                    <a:pt x="6661" y="640"/>
                  </a:cubicBezTo>
                  <a:cubicBezTo>
                    <a:pt x="6737" y="697"/>
                    <a:pt x="6823" y="754"/>
                    <a:pt x="6899" y="811"/>
                  </a:cubicBezTo>
                  <a:cubicBezTo>
                    <a:pt x="8728" y="2288"/>
                    <a:pt x="9032" y="4964"/>
                    <a:pt x="7565" y="6812"/>
                  </a:cubicBezTo>
                  <a:cubicBezTo>
                    <a:pt x="6175" y="8727"/>
                    <a:pt x="3517" y="9184"/>
                    <a:pt x="1565" y="7860"/>
                  </a:cubicBezTo>
                  <a:cubicBezTo>
                    <a:pt x="-245" y="6412"/>
                    <a:pt x="-540" y="3783"/>
                    <a:pt x="898" y="1973"/>
                  </a:cubicBezTo>
                  <a:cubicBezTo>
                    <a:pt x="936" y="1935"/>
                    <a:pt x="965" y="1897"/>
                    <a:pt x="993" y="1859"/>
                  </a:cubicBezTo>
                  <a:close/>
                </a:path>
              </a:pathLst>
            </a:custGeom>
            <a:solidFill>
              <a:srgbClr val="D58B94"/>
            </a:solidFill>
            <a:ln w="9525" cap="flat">
              <a:noFill/>
              <a:prstDash val="solid"/>
              <a:miter/>
            </a:ln>
          </p:spPr>
          <p:txBody>
            <a:bodyPr rtlCol="0" anchor="ctr"/>
            <a:lstStyle/>
            <a:p>
              <a:endParaRPr lang="en-IN"/>
            </a:p>
          </p:txBody>
        </p:sp>
        <p:sp>
          <p:nvSpPr>
            <p:cNvPr id="3568" name="Freeform: Shape 3567">
              <a:extLst>
                <a:ext uri="{FF2B5EF4-FFF2-40B4-BE49-F238E27FC236}">
                  <a16:creationId xmlns:a16="http://schemas.microsoft.com/office/drawing/2014/main" xmlns="" id="{C4D26EFE-CB42-642F-1C05-BACF5A2B2FCD}"/>
                </a:ext>
              </a:extLst>
            </p:cNvPr>
            <p:cNvSpPr/>
            <p:nvPr/>
          </p:nvSpPr>
          <p:spPr>
            <a:xfrm>
              <a:off x="4158065" y="4056532"/>
              <a:ext cx="6831" cy="6902"/>
            </a:xfrm>
            <a:custGeom>
              <a:avLst/>
              <a:gdLst>
                <a:gd name="connsiteX0" fmla="*/ 822 w 6831"/>
                <a:gd name="connsiteY0" fmla="*/ 1388 h 6902"/>
                <a:gd name="connsiteX1" fmla="*/ 5585 w 6831"/>
                <a:gd name="connsiteY1" fmla="*/ 626 h 6902"/>
                <a:gd name="connsiteX2" fmla="*/ 6061 w 6831"/>
                <a:gd name="connsiteY2" fmla="*/ 5484 h 6902"/>
                <a:gd name="connsiteX3" fmla="*/ 1298 w 6831"/>
                <a:gd name="connsiteY3" fmla="*/ 6246 h 6902"/>
                <a:gd name="connsiteX4" fmla="*/ 670 w 6831"/>
                <a:gd name="connsiteY4" fmla="*/ 1569 h 6902"/>
                <a:gd name="connsiteX5" fmla="*/ 822 w 6831"/>
                <a:gd name="connsiteY5" fmla="*/ 1388 h 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31" h="6902">
                  <a:moveTo>
                    <a:pt x="822" y="1388"/>
                  </a:moveTo>
                  <a:cubicBezTo>
                    <a:pt x="1937" y="-126"/>
                    <a:pt x="4061" y="-469"/>
                    <a:pt x="5585" y="626"/>
                  </a:cubicBezTo>
                  <a:cubicBezTo>
                    <a:pt x="7023" y="1855"/>
                    <a:pt x="7233" y="3998"/>
                    <a:pt x="6061" y="5484"/>
                  </a:cubicBezTo>
                  <a:cubicBezTo>
                    <a:pt x="4947" y="6998"/>
                    <a:pt x="2822" y="7341"/>
                    <a:pt x="1298" y="6246"/>
                  </a:cubicBezTo>
                  <a:cubicBezTo>
                    <a:pt x="-168" y="5131"/>
                    <a:pt x="-445" y="3036"/>
                    <a:pt x="670" y="1569"/>
                  </a:cubicBezTo>
                  <a:cubicBezTo>
                    <a:pt x="718" y="1512"/>
                    <a:pt x="765" y="1445"/>
                    <a:pt x="822" y="1388"/>
                  </a:cubicBezTo>
                  <a:close/>
                </a:path>
              </a:pathLst>
            </a:custGeom>
            <a:solidFill>
              <a:srgbClr val="D58B94"/>
            </a:solidFill>
            <a:ln w="9525" cap="flat">
              <a:noFill/>
              <a:prstDash val="solid"/>
              <a:miter/>
            </a:ln>
          </p:spPr>
          <p:txBody>
            <a:bodyPr rtlCol="0" anchor="ctr"/>
            <a:lstStyle/>
            <a:p>
              <a:endParaRPr lang="en-IN"/>
            </a:p>
          </p:txBody>
        </p:sp>
        <p:sp>
          <p:nvSpPr>
            <p:cNvPr id="3569" name="Freeform: Shape 3568">
              <a:extLst>
                <a:ext uri="{FF2B5EF4-FFF2-40B4-BE49-F238E27FC236}">
                  <a16:creationId xmlns:a16="http://schemas.microsoft.com/office/drawing/2014/main" xmlns="" id="{4336791B-2426-083A-105C-3D62E2BC6912}"/>
                </a:ext>
              </a:extLst>
            </p:cNvPr>
            <p:cNvSpPr/>
            <p:nvPr/>
          </p:nvSpPr>
          <p:spPr>
            <a:xfrm>
              <a:off x="4148318" y="4048351"/>
              <a:ext cx="8691" cy="8881"/>
            </a:xfrm>
            <a:custGeom>
              <a:avLst/>
              <a:gdLst>
                <a:gd name="connsiteX0" fmla="*/ 3901 w 8691"/>
                <a:gd name="connsiteY0" fmla="*/ 44 h 8881"/>
                <a:gd name="connsiteX1" fmla="*/ 8626 w 8691"/>
                <a:gd name="connsiteY1" fmla="*/ 3397 h 8881"/>
                <a:gd name="connsiteX2" fmla="*/ 8664 w 8691"/>
                <a:gd name="connsiteY2" fmla="*/ 3663 h 8881"/>
                <a:gd name="connsiteX3" fmla="*/ 4759 w 8691"/>
                <a:gd name="connsiteY3" fmla="*/ 8807 h 8881"/>
                <a:gd name="connsiteX4" fmla="*/ 34 w 8691"/>
                <a:gd name="connsiteY4" fmla="*/ 5454 h 8881"/>
                <a:gd name="connsiteX5" fmla="*/ -4 w 8691"/>
                <a:gd name="connsiteY5" fmla="*/ 5187 h 8881"/>
                <a:gd name="connsiteX6" fmla="*/ 3901 w 8691"/>
                <a:gd name="connsiteY6" fmla="*/ 44 h 8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1" h="8881">
                  <a:moveTo>
                    <a:pt x="3901" y="44"/>
                  </a:moveTo>
                  <a:cubicBezTo>
                    <a:pt x="6130" y="-337"/>
                    <a:pt x="8245" y="1168"/>
                    <a:pt x="8626" y="3397"/>
                  </a:cubicBezTo>
                  <a:cubicBezTo>
                    <a:pt x="8645" y="3483"/>
                    <a:pt x="8655" y="3578"/>
                    <a:pt x="8664" y="3663"/>
                  </a:cubicBezTo>
                  <a:cubicBezTo>
                    <a:pt x="8854" y="6121"/>
                    <a:pt x="7178" y="8331"/>
                    <a:pt x="4759" y="8807"/>
                  </a:cubicBezTo>
                  <a:cubicBezTo>
                    <a:pt x="2530" y="9188"/>
                    <a:pt x="415" y="7683"/>
                    <a:pt x="34" y="5454"/>
                  </a:cubicBezTo>
                  <a:cubicBezTo>
                    <a:pt x="15" y="5369"/>
                    <a:pt x="6" y="5273"/>
                    <a:pt x="-4" y="5187"/>
                  </a:cubicBezTo>
                  <a:cubicBezTo>
                    <a:pt x="-156" y="2740"/>
                    <a:pt x="1511" y="558"/>
                    <a:pt x="3901" y="44"/>
                  </a:cubicBezTo>
                  <a:close/>
                </a:path>
              </a:pathLst>
            </a:custGeom>
            <a:solidFill>
              <a:srgbClr val="D58B94"/>
            </a:solidFill>
            <a:ln w="9525" cap="flat">
              <a:noFill/>
              <a:prstDash val="solid"/>
              <a:miter/>
            </a:ln>
          </p:spPr>
          <p:txBody>
            <a:bodyPr rtlCol="0" anchor="ctr"/>
            <a:lstStyle/>
            <a:p>
              <a:endParaRPr lang="en-IN"/>
            </a:p>
          </p:txBody>
        </p:sp>
        <p:sp>
          <p:nvSpPr>
            <p:cNvPr id="3570" name="Freeform: Shape 3569">
              <a:extLst>
                <a:ext uri="{FF2B5EF4-FFF2-40B4-BE49-F238E27FC236}">
                  <a16:creationId xmlns:a16="http://schemas.microsoft.com/office/drawing/2014/main" xmlns="" id="{343D4A25-5778-D7F1-7876-DD43F4DF5695}"/>
                </a:ext>
              </a:extLst>
            </p:cNvPr>
            <p:cNvSpPr/>
            <p:nvPr/>
          </p:nvSpPr>
          <p:spPr>
            <a:xfrm>
              <a:off x="4127693" y="4024681"/>
              <a:ext cx="10922" cy="10968"/>
            </a:xfrm>
            <a:custGeom>
              <a:avLst/>
              <a:gdLst>
                <a:gd name="connsiteX0" fmla="*/ 1095 w 10922"/>
                <a:gd name="connsiteY0" fmla="*/ 2282 h 10968"/>
                <a:gd name="connsiteX1" fmla="*/ 8620 w 10922"/>
                <a:gd name="connsiteY1" fmla="*/ 949 h 10968"/>
                <a:gd name="connsiteX2" fmla="*/ 9858 w 10922"/>
                <a:gd name="connsiteY2" fmla="*/ 8664 h 10968"/>
                <a:gd name="connsiteX3" fmla="*/ 2143 w 10922"/>
                <a:gd name="connsiteY3" fmla="*/ 9903 h 10968"/>
                <a:gd name="connsiteX4" fmla="*/ 1085 w 10922"/>
                <a:gd name="connsiteY4" fmla="*/ 2302 h 10968"/>
                <a:gd name="connsiteX5" fmla="*/ 1095 w 10922"/>
                <a:gd name="connsiteY5" fmla="*/ 2282 h 10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22" h="10968">
                  <a:moveTo>
                    <a:pt x="1095" y="2282"/>
                  </a:moveTo>
                  <a:cubicBezTo>
                    <a:pt x="2809" y="-146"/>
                    <a:pt x="6172" y="-746"/>
                    <a:pt x="8620" y="949"/>
                  </a:cubicBezTo>
                  <a:cubicBezTo>
                    <a:pt x="11096" y="2740"/>
                    <a:pt x="11649" y="6188"/>
                    <a:pt x="9858" y="8664"/>
                  </a:cubicBezTo>
                  <a:cubicBezTo>
                    <a:pt x="8067" y="11141"/>
                    <a:pt x="4619" y="11693"/>
                    <a:pt x="2143" y="9903"/>
                  </a:cubicBezTo>
                  <a:cubicBezTo>
                    <a:pt x="-248" y="8093"/>
                    <a:pt x="-724" y="4692"/>
                    <a:pt x="1085" y="2302"/>
                  </a:cubicBezTo>
                  <a:cubicBezTo>
                    <a:pt x="1085" y="2292"/>
                    <a:pt x="1095" y="2292"/>
                    <a:pt x="1095" y="2282"/>
                  </a:cubicBezTo>
                  <a:close/>
                </a:path>
              </a:pathLst>
            </a:custGeom>
            <a:solidFill>
              <a:srgbClr val="D58B94"/>
            </a:solidFill>
            <a:ln w="9525" cap="flat">
              <a:noFill/>
              <a:prstDash val="solid"/>
              <a:miter/>
            </a:ln>
          </p:spPr>
          <p:txBody>
            <a:bodyPr rtlCol="0" anchor="ctr"/>
            <a:lstStyle/>
            <a:p>
              <a:endParaRPr lang="en-IN"/>
            </a:p>
          </p:txBody>
        </p:sp>
        <p:sp>
          <p:nvSpPr>
            <p:cNvPr id="3571" name="Freeform: Shape 3570">
              <a:extLst>
                <a:ext uri="{FF2B5EF4-FFF2-40B4-BE49-F238E27FC236}">
                  <a16:creationId xmlns:a16="http://schemas.microsoft.com/office/drawing/2014/main" xmlns="" id="{F5C4B89B-800F-09A8-41CE-1188712454E3}"/>
                </a:ext>
              </a:extLst>
            </p:cNvPr>
            <p:cNvSpPr/>
            <p:nvPr/>
          </p:nvSpPr>
          <p:spPr>
            <a:xfrm>
              <a:off x="4137296" y="4033093"/>
              <a:ext cx="15773" cy="15773"/>
            </a:xfrm>
            <a:custGeom>
              <a:avLst/>
              <a:gdLst>
                <a:gd name="connsiteX0" fmla="*/ 1588 w 15773"/>
                <a:gd name="connsiteY0" fmla="*/ 3110 h 15773"/>
                <a:gd name="connsiteX1" fmla="*/ 12637 w 15773"/>
                <a:gd name="connsiteY1" fmla="*/ 1587 h 15773"/>
                <a:gd name="connsiteX2" fmla="*/ 14161 w 15773"/>
                <a:gd name="connsiteY2" fmla="*/ 12635 h 15773"/>
                <a:gd name="connsiteX3" fmla="*/ 3112 w 15773"/>
                <a:gd name="connsiteY3" fmla="*/ 14159 h 15773"/>
                <a:gd name="connsiteX4" fmla="*/ 1588 w 15773"/>
                <a:gd name="connsiteY4" fmla="*/ 3110 h 15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3" h="15773">
                  <a:moveTo>
                    <a:pt x="1588" y="3110"/>
                  </a:moveTo>
                  <a:cubicBezTo>
                    <a:pt x="4217" y="-366"/>
                    <a:pt x="9161" y="-1042"/>
                    <a:pt x="12637" y="1587"/>
                  </a:cubicBezTo>
                  <a:cubicBezTo>
                    <a:pt x="16104" y="4215"/>
                    <a:pt x="16790" y="9159"/>
                    <a:pt x="14161" y="12635"/>
                  </a:cubicBezTo>
                  <a:cubicBezTo>
                    <a:pt x="11532" y="16103"/>
                    <a:pt x="6579" y="16788"/>
                    <a:pt x="3112" y="14159"/>
                  </a:cubicBezTo>
                  <a:cubicBezTo>
                    <a:pt x="-364" y="11530"/>
                    <a:pt x="-1041" y="6578"/>
                    <a:pt x="1588" y="3110"/>
                  </a:cubicBezTo>
                  <a:close/>
                </a:path>
              </a:pathLst>
            </a:custGeom>
            <a:solidFill>
              <a:srgbClr val="D58B94"/>
            </a:solidFill>
            <a:ln w="9525" cap="flat">
              <a:noFill/>
              <a:prstDash val="solid"/>
              <a:miter/>
            </a:ln>
          </p:spPr>
          <p:txBody>
            <a:bodyPr rtlCol="0" anchor="ctr"/>
            <a:lstStyle/>
            <a:p>
              <a:endParaRPr lang="en-IN"/>
            </a:p>
          </p:txBody>
        </p:sp>
        <p:sp>
          <p:nvSpPr>
            <p:cNvPr id="3572" name="Freeform: Shape 3571">
              <a:extLst>
                <a:ext uri="{FF2B5EF4-FFF2-40B4-BE49-F238E27FC236}">
                  <a16:creationId xmlns:a16="http://schemas.microsoft.com/office/drawing/2014/main" xmlns="" id="{E804DA7E-9825-515F-7808-B1DC18CE2F66}"/>
                </a:ext>
              </a:extLst>
            </p:cNvPr>
            <p:cNvSpPr/>
            <p:nvPr/>
          </p:nvSpPr>
          <p:spPr>
            <a:xfrm>
              <a:off x="4118356" y="4020792"/>
              <a:ext cx="7078" cy="7135"/>
            </a:xfrm>
            <a:custGeom>
              <a:avLst/>
              <a:gdLst>
                <a:gd name="connsiteX0" fmla="*/ 716 w 7078"/>
                <a:gd name="connsiteY0" fmla="*/ 1505 h 7135"/>
                <a:gd name="connsiteX1" fmla="*/ 5621 w 7078"/>
                <a:gd name="connsiteY1" fmla="*/ 609 h 7135"/>
                <a:gd name="connsiteX2" fmla="*/ 5669 w 7078"/>
                <a:gd name="connsiteY2" fmla="*/ 647 h 7135"/>
                <a:gd name="connsiteX3" fmla="*/ 6345 w 7078"/>
                <a:gd name="connsiteY3" fmla="*/ 5581 h 7135"/>
                <a:gd name="connsiteX4" fmla="*/ 6336 w 7078"/>
                <a:gd name="connsiteY4" fmla="*/ 5600 h 7135"/>
                <a:gd name="connsiteX5" fmla="*/ 1430 w 7078"/>
                <a:gd name="connsiteY5" fmla="*/ 6496 h 7135"/>
                <a:gd name="connsiteX6" fmla="*/ 1383 w 7078"/>
                <a:gd name="connsiteY6" fmla="*/ 6458 h 7135"/>
                <a:gd name="connsiteX7" fmla="*/ 706 w 7078"/>
                <a:gd name="connsiteY7" fmla="*/ 1524 h 7135"/>
                <a:gd name="connsiteX8" fmla="*/ 716 w 7078"/>
                <a:gd name="connsiteY8" fmla="*/ 1505 h 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 h="7135">
                  <a:moveTo>
                    <a:pt x="716" y="1505"/>
                  </a:moveTo>
                  <a:cubicBezTo>
                    <a:pt x="1821" y="-96"/>
                    <a:pt x="4021" y="-496"/>
                    <a:pt x="5621" y="609"/>
                  </a:cubicBezTo>
                  <a:cubicBezTo>
                    <a:pt x="5640" y="628"/>
                    <a:pt x="5650" y="638"/>
                    <a:pt x="5669" y="647"/>
                  </a:cubicBezTo>
                  <a:cubicBezTo>
                    <a:pt x="7221" y="1819"/>
                    <a:pt x="7526" y="4038"/>
                    <a:pt x="6345" y="5581"/>
                  </a:cubicBezTo>
                  <a:cubicBezTo>
                    <a:pt x="6345" y="5591"/>
                    <a:pt x="6336" y="5591"/>
                    <a:pt x="6336" y="5600"/>
                  </a:cubicBezTo>
                  <a:cubicBezTo>
                    <a:pt x="5231" y="7201"/>
                    <a:pt x="3030" y="7601"/>
                    <a:pt x="1430" y="6496"/>
                  </a:cubicBezTo>
                  <a:cubicBezTo>
                    <a:pt x="1411" y="6477"/>
                    <a:pt x="1402" y="6467"/>
                    <a:pt x="1383" y="6458"/>
                  </a:cubicBezTo>
                  <a:cubicBezTo>
                    <a:pt x="-170" y="5286"/>
                    <a:pt x="-475" y="3067"/>
                    <a:pt x="706" y="1524"/>
                  </a:cubicBezTo>
                  <a:cubicBezTo>
                    <a:pt x="706" y="1514"/>
                    <a:pt x="716" y="1514"/>
                    <a:pt x="716" y="1505"/>
                  </a:cubicBezTo>
                  <a:close/>
                </a:path>
              </a:pathLst>
            </a:custGeom>
            <a:solidFill>
              <a:srgbClr val="D58B94"/>
            </a:solidFill>
            <a:ln w="9525" cap="flat">
              <a:noFill/>
              <a:prstDash val="solid"/>
              <a:miter/>
            </a:ln>
          </p:spPr>
          <p:txBody>
            <a:bodyPr rtlCol="0" anchor="ctr"/>
            <a:lstStyle/>
            <a:p>
              <a:endParaRPr lang="en-IN"/>
            </a:p>
          </p:txBody>
        </p:sp>
        <p:sp>
          <p:nvSpPr>
            <p:cNvPr id="3573" name="Freeform: Shape 3572">
              <a:extLst>
                <a:ext uri="{FF2B5EF4-FFF2-40B4-BE49-F238E27FC236}">
                  <a16:creationId xmlns:a16="http://schemas.microsoft.com/office/drawing/2014/main" xmlns="" id="{230F1595-7366-97AE-84FA-E87F38EAA33B}"/>
                </a:ext>
              </a:extLst>
            </p:cNvPr>
            <p:cNvSpPr/>
            <p:nvPr/>
          </p:nvSpPr>
          <p:spPr>
            <a:xfrm>
              <a:off x="4128637" y="4011608"/>
              <a:ext cx="6236" cy="6285"/>
            </a:xfrm>
            <a:custGeom>
              <a:avLst/>
              <a:gdLst>
                <a:gd name="connsiteX0" fmla="*/ 627 w 6236"/>
                <a:gd name="connsiteY0" fmla="*/ 1354 h 6285"/>
                <a:gd name="connsiteX1" fmla="*/ 4704 w 6236"/>
                <a:gd name="connsiteY1" fmla="*/ 449 h 6285"/>
                <a:gd name="connsiteX2" fmla="*/ 4913 w 6236"/>
                <a:gd name="connsiteY2" fmla="*/ 592 h 6285"/>
                <a:gd name="connsiteX3" fmla="*/ 5685 w 6236"/>
                <a:gd name="connsiteY3" fmla="*/ 4830 h 6285"/>
                <a:gd name="connsiteX4" fmla="*/ 5580 w 6236"/>
                <a:gd name="connsiteY4" fmla="*/ 4973 h 6285"/>
                <a:gd name="connsiteX5" fmla="*/ 1199 w 6236"/>
                <a:gd name="connsiteY5" fmla="*/ 5735 h 6285"/>
                <a:gd name="connsiteX6" fmla="*/ 627 w 6236"/>
                <a:gd name="connsiteY6" fmla="*/ 1354 h 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36" h="6285">
                  <a:moveTo>
                    <a:pt x="627" y="1354"/>
                  </a:moveTo>
                  <a:cubicBezTo>
                    <a:pt x="1503" y="-27"/>
                    <a:pt x="3323" y="-427"/>
                    <a:pt x="4704" y="449"/>
                  </a:cubicBezTo>
                  <a:cubicBezTo>
                    <a:pt x="4780" y="487"/>
                    <a:pt x="4847" y="544"/>
                    <a:pt x="4913" y="592"/>
                  </a:cubicBezTo>
                  <a:cubicBezTo>
                    <a:pt x="6294" y="1554"/>
                    <a:pt x="6637" y="3449"/>
                    <a:pt x="5685" y="4830"/>
                  </a:cubicBezTo>
                  <a:cubicBezTo>
                    <a:pt x="5647" y="4878"/>
                    <a:pt x="5618" y="4925"/>
                    <a:pt x="5580" y="4973"/>
                  </a:cubicBezTo>
                  <a:cubicBezTo>
                    <a:pt x="4551" y="6345"/>
                    <a:pt x="2627" y="6678"/>
                    <a:pt x="1199" y="5735"/>
                  </a:cubicBezTo>
                  <a:cubicBezTo>
                    <a:pt x="-163" y="4678"/>
                    <a:pt x="-411" y="2725"/>
                    <a:pt x="627" y="1354"/>
                  </a:cubicBezTo>
                  <a:close/>
                </a:path>
              </a:pathLst>
            </a:custGeom>
            <a:solidFill>
              <a:srgbClr val="D58B94"/>
            </a:solidFill>
            <a:ln w="9525" cap="flat">
              <a:noFill/>
              <a:prstDash val="solid"/>
              <a:miter/>
            </a:ln>
          </p:spPr>
          <p:txBody>
            <a:bodyPr rtlCol="0" anchor="ctr"/>
            <a:lstStyle/>
            <a:p>
              <a:endParaRPr lang="en-IN"/>
            </a:p>
          </p:txBody>
        </p:sp>
        <p:sp>
          <p:nvSpPr>
            <p:cNvPr id="3574" name="Freeform: Shape 3573">
              <a:extLst>
                <a:ext uri="{FF2B5EF4-FFF2-40B4-BE49-F238E27FC236}">
                  <a16:creationId xmlns:a16="http://schemas.microsoft.com/office/drawing/2014/main" xmlns="" id="{507BA34C-D868-6E77-C028-DFB0D60E083D}"/>
                </a:ext>
              </a:extLst>
            </p:cNvPr>
            <p:cNvSpPr/>
            <p:nvPr/>
          </p:nvSpPr>
          <p:spPr>
            <a:xfrm>
              <a:off x="4138934" y="4006690"/>
              <a:ext cx="9458" cy="9616"/>
            </a:xfrm>
            <a:custGeom>
              <a:avLst/>
              <a:gdLst>
                <a:gd name="connsiteX0" fmla="*/ 902 w 9458"/>
                <a:gd name="connsiteY0" fmla="*/ 2081 h 9616"/>
                <a:gd name="connsiteX1" fmla="*/ 7513 w 9458"/>
                <a:gd name="connsiteY1" fmla="*/ 805 h 9616"/>
                <a:gd name="connsiteX2" fmla="*/ 7570 w 9458"/>
                <a:gd name="connsiteY2" fmla="*/ 843 h 9616"/>
                <a:gd name="connsiteX3" fmla="*/ 8522 w 9458"/>
                <a:gd name="connsiteY3" fmla="*/ 7606 h 9616"/>
                <a:gd name="connsiteX4" fmla="*/ 1855 w 9458"/>
                <a:gd name="connsiteY4" fmla="*/ 8749 h 9616"/>
                <a:gd name="connsiteX5" fmla="*/ 902 w 9458"/>
                <a:gd name="connsiteY5" fmla="*/ 2081 h 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58" h="9616">
                  <a:moveTo>
                    <a:pt x="902" y="2081"/>
                  </a:moveTo>
                  <a:cubicBezTo>
                    <a:pt x="2379" y="-100"/>
                    <a:pt x="5341" y="-671"/>
                    <a:pt x="7513" y="805"/>
                  </a:cubicBezTo>
                  <a:cubicBezTo>
                    <a:pt x="7532" y="814"/>
                    <a:pt x="7551" y="834"/>
                    <a:pt x="7570" y="843"/>
                  </a:cubicBezTo>
                  <a:cubicBezTo>
                    <a:pt x="9637" y="2481"/>
                    <a:pt x="10056" y="5463"/>
                    <a:pt x="8522" y="7606"/>
                  </a:cubicBezTo>
                  <a:cubicBezTo>
                    <a:pt x="6970" y="9730"/>
                    <a:pt x="4017" y="10235"/>
                    <a:pt x="1855" y="8749"/>
                  </a:cubicBezTo>
                  <a:cubicBezTo>
                    <a:pt x="-202" y="7139"/>
                    <a:pt x="-622" y="4196"/>
                    <a:pt x="902" y="2081"/>
                  </a:cubicBezTo>
                  <a:close/>
                </a:path>
              </a:pathLst>
            </a:custGeom>
            <a:solidFill>
              <a:srgbClr val="D58B94"/>
            </a:solidFill>
            <a:ln w="9525" cap="flat">
              <a:noFill/>
              <a:prstDash val="solid"/>
              <a:miter/>
            </a:ln>
          </p:spPr>
          <p:txBody>
            <a:bodyPr rtlCol="0" anchor="ctr"/>
            <a:lstStyle/>
            <a:p>
              <a:endParaRPr lang="en-IN"/>
            </a:p>
          </p:txBody>
        </p:sp>
        <p:sp>
          <p:nvSpPr>
            <p:cNvPr id="3575" name="Freeform: Shape 3574">
              <a:extLst>
                <a:ext uri="{FF2B5EF4-FFF2-40B4-BE49-F238E27FC236}">
                  <a16:creationId xmlns:a16="http://schemas.microsoft.com/office/drawing/2014/main" xmlns="" id="{2729F7C3-B795-C243-A0D7-0AC10F2672A7}"/>
                </a:ext>
              </a:extLst>
            </p:cNvPr>
            <p:cNvSpPr/>
            <p:nvPr/>
          </p:nvSpPr>
          <p:spPr>
            <a:xfrm>
              <a:off x="4149790" y="4015413"/>
              <a:ext cx="11770" cy="11862"/>
            </a:xfrm>
            <a:custGeom>
              <a:avLst/>
              <a:gdLst>
                <a:gd name="connsiteX0" fmla="*/ 1096 w 11770"/>
                <a:gd name="connsiteY0" fmla="*/ 2407 h 11862"/>
                <a:gd name="connsiteX1" fmla="*/ 9335 w 11770"/>
                <a:gd name="connsiteY1" fmla="*/ 1121 h 11862"/>
                <a:gd name="connsiteX2" fmla="*/ 10621 w 11770"/>
                <a:gd name="connsiteY2" fmla="*/ 9360 h 11862"/>
                <a:gd name="connsiteX3" fmla="*/ 2429 w 11770"/>
                <a:gd name="connsiteY3" fmla="*/ 10789 h 11862"/>
                <a:gd name="connsiteX4" fmla="*/ 1096 w 11770"/>
                <a:gd name="connsiteY4" fmla="*/ 2407 h 11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0" h="11862">
                  <a:moveTo>
                    <a:pt x="1096" y="2407"/>
                  </a:moveTo>
                  <a:cubicBezTo>
                    <a:pt x="3020" y="-222"/>
                    <a:pt x="6706" y="-803"/>
                    <a:pt x="9335" y="1121"/>
                  </a:cubicBezTo>
                  <a:cubicBezTo>
                    <a:pt x="11964" y="3045"/>
                    <a:pt x="12545" y="6731"/>
                    <a:pt x="10621" y="9360"/>
                  </a:cubicBezTo>
                  <a:cubicBezTo>
                    <a:pt x="8745" y="12008"/>
                    <a:pt x="5087" y="12636"/>
                    <a:pt x="2429" y="10789"/>
                  </a:cubicBezTo>
                  <a:cubicBezTo>
                    <a:pt x="-209" y="8817"/>
                    <a:pt x="-799" y="5102"/>
                    <a:pt x="1096" y="2407"/>
                  </a:cubicBezTo>
                  <a:close/>
                </a:path>
              </a:pathLst>
            </a:custGeom>
            <a:solidFill>
              <a:srgbClr val="D58B94"/>
            </a:solidFill>
            <a:ln w="9525" cap="flat">
              <a:noFill/>
              <a:prstDash val="solid"/>
              <a:miter/>
            </a:ln>
          </p:spPr>
          <p:txBody>
            <a:bodyPr rtlCol="0" anchor="ctr"/>
            <a:lstStyle/>
            <a:p>
              <a:endParaRPr lang="en-IN"/>
            </a:p>
          </p:txBody>
        </p:sp>
        <p:sp>
          <p:nvSpPr>
            <p:cNvPr id="3576" name="Freeform: Shape 3575">
              <a:extLst>
                <a:ext uri="{FF2B5EF4-FFF2-40B4-BE49-F238E27FC236}">
                  <a16:creationId xmlns:a16="http://schemas.microsoft.com/office/drawing/2014/main" xmlns="" id="{CFAC9DA0-7B67-F272-E470-B85B8A5B237A}"/>
                </a:ext>
              </a:extLst>
            </p:cNvPr>
            <p:cNvSpPr/>
            <p:nvPr/>
          </p:nvSpPr>
          <p:spPr>
            <a:xfrm>
              <a:off x="4157434" y="4037191"/>
              <a:ext cx="11789" cy="11960"/>
            </a:xfrm>
            <a:custGeom>
              <a:avLst/>
              <a:gdLst>
                <a:gd name="connsiteX0" fmla="*/ 1453 w 11789"/>
                <a:gd name="connsiteY0" fmla="*/ 2536 h 11960"/>
                <a:gd name="connsiteX1" fmla="*/ 9225 w 11789"/>
                <a:gd name="connsiteY1" fmla="*/ 898 h 11960"/>
                <a:gd name="connsiteX2" fmla="*/ 10863 w 11789"/>
                <a:gd name="connsiteY2" fmla="*/ 8680 h 11960"/>
                <a:gd name="connsiteX3" fmla="*/ 10311 w 11789"/>
                <a:gd name="connsiteY3" fmla="*/ 9394 h 11960"/>
                <a:gd name="connsiteX4" fmla="*/ 2529 w 11789"/>
                <a:gd name="connsiteY4" fmla="*/ 11033 h 11960"/>
                <a:gd name="connsiteX5" fmla="*/ 900 w 11789"/>
                <a:gd name="connsiteY5" fmla="*/ 3251 h 11960"/>
                <a:gd name="connsiteX6" fmla="*/ 1453 w 11789"/>
                <a:gd name="connsiteY6" fmla="*/ 2536 h 1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89" h="11960">
                  <a:moveTo>
                    <a:pt x="1453" y="2536"/>
                  </a:moveTo>
                  <a:cubicBezTo>
                    <a:pt x="3148" y="-64"/>
                    <a:pt x="6634" y="-797"/>
                    <a:pt x="9225" y="898"/>
                  </a:cubicBezTo>
                  <a:cubicBezTo>
                    <a:pt x="11825" y="2593"/>
                    <a:pt x="12559" y="6080"/>
                    <a:pt x="10863" y="8680"/>
                  </a:cubicBezTo>
                  <a:cubicBezTo>
                    <a:pt x="10701" y="8928"/>
                    <a:pt x="10511" y="9175"/>
                    <a:pt x="10311" y="9394"/>
                  </a:cubicBezTo>
                  <a:cubicBezTo>
                    <a:pt x="8616" y="11995"/>
                    <a:pt x="5129" y="12728"/>
                    <a:pt x="2529" y="11033"/>
                  </a:cubicBezTo>
                  <a:cubicBezTo>
                    <a:pt x="-62" y="9337"/>
                    <a:pt x="-795" y="5851"/>
                    <a:pt x="900" y="3251"/>
                  </a:cubicBezTo>
                  <a:cubicBezTo>
                    <a:pt x="1062" y="3003"/>
                    <a:pt x="1253" y="2765"/>
                    <a:pt x="1453" y="2536"/>
                  </a:cubicBezTo>
                  <a:close/>
                </a:path>
              </a:pathLst>
            </a:custGeom>
            <a:solidFill>
              <a:srgbClr val="D58B94"/>
            </a:solidFill>
            <a:ln w="9525" cap="flat">
              <a:noFill/>
              <a:prstDash val="solid"/>
              <a:miter/>
            </a:ln>
          </p:spPr>
          <p:txBody>
            <a:bodyPr rtlCol="0" anchor="ctr"/>
            <a:lstStyle/>
            <a:p>
              <a:endParaRPr lang="en-IN"/>
            </a:p>
          </p:txBody>
        </p:sp>
        <p:sp>
          <p:nvSpPr>
            <p:cNvPr id="3577" name="Freeform: Shape 3576">
              <a:extLst>
                <a:ext uri="{FF2B5EF4-FFF2-40B4-BE49-F238E27FC236}">
                  <a16:creationId xmlns:a16="http://schemas.microsoft.com/office/drawing/2014/main" xmlns="" id="{9AD1286A-0527-825B-C693-EDFA2BF800C9}"/>
                </a:ext>
              </a:extLst>
            </p:cNvPr>
            <p:cNvSpPr/>
            <p:nvPr/>
          </p:nvSpPr>
          <p:spPr>
            <a:xfrm>
              <a:off x="4167225" y="4030041"/>
              <a:ext cx="4435" cy="4470"/>
            </a:xfrm>
            <a:custGeom>
              <a:avLst/>
              <a:gdLst>
                <a:gd name="connsiteX0" fmla="*/ 615 w 4435"/>
                <a:gd name="connsiteY0" fmla="*/ 923 h 4470"/>
                <a:gd name="connsiteX1" fmla="*/ 3663 w 4435"/>
                <a:gd name="connsiteY1" fmla="*/ 380 h 4470"/>
                <a:gd name="connsiteX2" fmla="*/ 3758 w 4435"/>
                <a:gd name="connsiteY2" fmla="*/ 447 h 4470"/>
                <a:gd name="connsiteX3" fmla="*/ 3806 w 4435"/>
                <a:gd name="connsiteY3" fmla="*/ 3542 h 4470"/>
                <a:gd name="connsiteX4" fmla="*/ 3758 w 4435"/>
                <a:gd name="connsiteY4" fmla="*/ 3590 h 4470"/>
                <a:gd name="connsiteX5" fmla="*/ 615 w 4435"/>
                <a:gd name="connsiteY5" fmla="*/ 4066 h 4470"/>
                <a:gd name="connsiteX6" fmla="*/ 615 w 4435"/>
                <a:gd name="connsiteY6" fmla="*/ 923 h 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35" h="4470">
                  <a:moveTo>
                    <a:pt x="615" y="923"/>
                  </a:moveTo>
                  <a:cubicBezTo>
                    <a:pt x="1311" y="-68"/>
                    <a:pt x="2673" y="-315"/>
                    <a:pt x="3663" y="380"/>
                  </a:cubicBezTo>
                  <a:cubicBezTo>
                    <a:pt x="3702" y="399"/>
                    <a:pt x="3730" y="428"/>
                    <a:pt x="3758" y="447"/>
                  </a:cubicBezTo>
                  <a:cubicBezTo>
                    <a:pt x="4625" y="1295"/>
                    <a:pt x="4644" y="2676"/>
                    <a:pt x="3806" y="3542"/>
                  </a:cubicBezTo>
                  <a:cubicBezTo>
                    <a:pt x="3787" y="3562"/>
                    <a:pt x="3778" y="3571"/>
                    <a:pt x="3758" y="3590"/>
                  </a:cubicBezTo>
                  <a:cubicBezTo>
                    <a:pt x="2987" y="4523"/>
                    <a:pt x="1634" y="4733"/>
                    <a:pt x="615" y="4066"/>
                  </a:cubicBezTo>
                  <a:cubicBezTo>
                    <a:pt x="-223" y="3181"/>
                    <a:pt x="-223" y="1809"/>
                    <a:pt x="615" y="923"/>
                  </a:cubicBezTo>
                  <a:close/>
                </a:path>
              </a:pathLst>
            </a:custGeom>
            <a:solidFill>
              <a:srgbClr val="D58B94"/>
            </a:solidFill>
            <a:ln w="9525" cap="flat">
              <a:noFill/>
              <a:prstDash val="solid"/>
              <a:miter/>
            </a:ln>
          </p:spPr>
          <p:txBody>
            <a:bodyPr rtlCol="0" anchor="ctr"/>
            <a:lstStyle/>
            <a:p>
              <a:endParaRPr lang="en-IN"/>
            </a:p>
          </p:txBody>
        </p:sp>
        <p:sp>
          <p:nvSpPr>
            <p:cNvPr id="3578" name="Freeform: Shape 3577">
              <a:extLst>
                <a:ext uri="{FF2B5EF4-FFF2-40B4-BE49-F238E27FC236}">
                  <a16:creationId xmlns:a16="http://schemas.microsoft.com/office/drawing/2014/main" xmlns="" id="{1344BC90-449E-7EB2-F80C-5D3D9A5E258E}"/>
                </a:ext>
              </a:extLst>
            </p:cNvPr>
            <p:cNvSpPr/>
            <p:nvPr/>
          </p:nvSpPr>
          <p:spPr>
            <a:xfrm>
              <a:off x="4103560" y="4077089"/>
              <a:ext cx="8897" cy="9025"/>
            </a:xfrm>
            <a:custGeom>
              <a:avLst/>
              <a:gdLst>
                <a:gd name="connsiteX0" fmla="*/ 939 w 8897"/>
                <a:gd name="connsiteY0" fmla="*/ 1977 h 9025"/>
                <a:gd name="connsiteX1" fmla="*/ 7225 w 8897"/>
                <a:gd name="connsiteY1" fmla="*/ 739 h 9025"/>
                <a:gd name="connsiteX2" fmla="*/ 7892 w 8897"/>
                <a:gd name="connsiteY2" fmla="*/ 7025 h 9025"/>
                <a:gd name="connsiteX3" fmla="*/ 1701 w 8897"/>
                <a:gd name="connsiteY3" fmla="*/ 8263 h 9025"/>
                <a:gd name="connsiteX4" fmla="*/ 939 w 8897"/>
                <a:gd name="connsiteY4" fmla="*/ 1977 h 9025"/>
                <a:gd name="connsiteX5" fmla="*/ 939 w 8897"/>
                <a:gd name="connsiteY5" fmla="*/ 1977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7" h="9025">
                  <a:moveTo>
                    <a:pt x="939" y="1977"/>
                  </a:moveTo>
                  <a:cubicBezTo>
                    <a:pt x="2348" y="-81"/>
                    <a:pt x="5139" y="-633"/>
                    <a:pt x="7225" y="739"/>
                  </a:cubicBezTo>
                  <a:cubicBezTo>
                    <a:pt x="9140" y="2291"/>
                    <a:pt x="9445" y="5101"/>
                    <a:pt x="7892" y="7025"/>
                  </a:cubicBezTo>
                  <a:cubicBezTo>
                    <a:pt x="6520" y="9073"/>
                    <a:pt x="3758" y="9625"/>
                    <a:pt x="1701" y="8263"/>
                  </a:cubicBezTo>
                  <a:cubicBezTo>
                    <a:pt x="-243" y="6739"/>
                    <a:pt x="-585" y="3920"/>
                    <a:pt x="939" y="1977"/>
                  </a:cubicBezTo>
                  <a:cubicBezTo>
                    <a:pt x="939" y="1977"/>
                    <a:pt x="939" y="1977"/>
                    <a:pt x="939" y="1977"/>
                  </a:cubicBezTo>
                  <a:close/>
                </a:path>
              </a:pathLst>
            </a:custGeom>
            <a:solidFill>
              <a:srgbClr val="D58B94"/>
            </a:solidFill>
            <a:ln w="9525" cap="flat">
              <a:noFill/>
              <a:prstDash val="solid"/>
              <a:miter/>
            </a:ln>
          </p:spPr>
          <p:txBody>
            <a:bodyPr rtlCol="0" anchor="ctr"/>
            <a:lstStyle/>
            <a:p>
              <a:endParaRPr lang="en-IN"/>
            </a:p>
          </p:txBody>
        </p:sp>
        <p:sp>
          <p:nvSpPr>
            <p:cNvPr id="3579" name="Freeform: Shape 3578">
              <a:extLst>
                <a:ext uri="{FF2B5EF4-FFF2-40B4-BE49-F238E27FC236}">
                  <a16:creationId xmlns:a16="http://schemas.microsoft.com/office/drawing/2014/main" xmlns="" id="{8AE21F0D-0504-2220-E1E8-685454AE1CC6}"/>
                </a:ext>
              </a:extLst>
            </p:cNvPr>
            <p:cNvSpPr/>
            <p:nvPr/>
          </p:nvSpPr>
          <p:spPr>
            <a:xfrm>
              <a:off x="4119545" y="4082730"/>
              <a:ext cx="10857" cy="11060"/>
            </a:xfrm>
            <a:custGeom>
              <a:avLst/>
              <a:gdLst>
                <a:gd name="connsiteX0" fmla="*/ 1242 w 10857"/>
                <a:gd name="connsiteY0" fmla="*/ 2432 h 11060"/>
                <a:gd name="connsiteX1" fmla="*/ 8614 w 10857"/>
                <a:gd name="connsiteY1" fmla="*/ 832 h 11060"/>
                <a:gd name="connsiteX2" fmla="*/ 8862 w 10857"/>
                <a:gd name="connsiteY2" fmla="*/ 1004 h 11060"/>
                <a:gd name="connsiteX3" fmla="*/ 9453 w 10857"/>
                <a:gd name="connsiteY3" fmla="*/ 9061 h 11060"/>
                <a:gd name="connsiteX4" fmla="*/ 1909 w 10857"/>
                <a:gd name="connsiteY4" fmla="*/ 10052 h 11060"/>
                <a:gd name="connsiteX5" fmla="*/ 1242 w 10857"/>
                <a:gd name="connsiteY5" fmla="*/ 2432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7" h="11060">
                  <a:moveTo>
                    <a:pt x="1242" y="2432"/>
                  </a:moveTo>
                  <a:cubicBezTo>
                    <a:pt x="2833" y="-44"/>
                    <a:pt x="6138" y="-759"/>
                    <a:pt x="8614" y="832"/>
                  </a:cubicBezTo>
                  <a:cubicBezTo>
                    <a:pt x="8700" y="889"/>
                    <a:pt x="8786" y="946"/>
                    <a:pt x="8862" y="1004"/>
                  </a:cubicBezTo>
                  <a:cubicBezTo>
                    <a:pt x="11253" y="3061"/>
                    <a:pt x="11520" y="6671"/>
                    <a:pt x="9453" y="9061"/>
                  </a:cubicBezTo>
                  <a:cubicBezTo>
                    <a:pt x="7557" y="11262"/>
                    <a:pt x="4309" y="11690"/>
                    <a:pt x="1909" y="10052"/>
                  </a:cubicBezTo>
                  <a:cubicBezTo>
                    <a:pt x="-368" y="8128"/>
                    <a:pt x="-663" y="4728"/>
                    <a:pt x="1242" y="2432"/>
                  </a:cubicBezTo>
                  <a:close/>
                </a:path>
              </a:pathLst>
            </a:custGeom>
            <a:solidFill>
              <a:srgbClr val="D58B94"/>
            </a:solidFill>
            <a:ln w="9525" cap="flat">
              <a:noFill/>
              <a:prstDash val="solid"/>
              <a:miter/>
            </a:ln>
          </p:spPr>
          <p:txBody>
            <a:bodyPr rtlCol="0" anchor="ctr"/>
            <a:lstStyle/>
            <a:p>
              <a:endParaRPr lang="en-IN"/>
            </a:p>
          </p:txBody>
        </p:sp>
        <p:sp>
          <p:nvSpPr>
            <p:cNvPr id="3580" name="Freeform: Shape 3579">
              <a:extLst>
                <a:ext uri="{FF2B5EF4-FFF2-40B4-BE49-F238E27FC236}">
                  <a16:creationId xmlns:a16="http://schemas.microsoft.com/office/drawing/2014/main" xmlns="" id="{7428C345-943D-E8EE-BD75-185582D74E54}"/>
                </a:ext>
              </a:extLst>
            </p:cNvPr>
            <p:cNvSpPr/>
            <p:nvPr/>
          </p:nvSpPr>
          <p:spPr>
            <a:xfrm>
              <a:off x="4169608" y="4003757"/>
              <a:ext cx="7853" cy="7829"/>
            </a:xfrm>
            <a:custGeom>
              <a:avLst/>
              <a:gdLst>
                <a:gd name="connsiteX0" fmla="*/ 804 w 7853"/>
                <a:gd name="connsiteY0" fmla="*/ 1586 h 7829"/>
                <a:gd name="connsiteX1" fmla="*/ 6329 w 7853"/>
                <a:gd name="connsiteY1" fmla="*/ 728 h 7829"/>
                <a:gd name="connsiteX2" fmla="*/ 7072 w 7853"/>
                <a:gd name="connsiteY2" fmla="*/ 6062 h 7829"/>
                <a:gd name="connsiteX3" fmla="*/ 6995 w 7853"/>
                <a:gd name="connsiteY3" fmla="*/ 6158 h 7829"/>
                <a:gd name="connsiteX4" fmla="*/ 1566 w 7853"/>
                <a:gd name="connsiteY4" fmla="*/ 7110 h 7829"/>
                <a:gd name="connsiteX5" fmla="*/ 756 w 7853"/>
                <a:gd name="connsiteY5" fmla="*/ 1643 h 7829"/>
                <a:gd name="connsiteX6" fmla="*/ 804 w 7853"/>
                <a:gd name="connsiteY6" fmla="*/ 1586 h 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53" h="7829">
                  <a:moveTo>
                    <a:pt x="804" y="1586"/>
                  </a:moveTo>
                  <a:cubicBezTo>
                    <a:pt x="2109" y="-157"/>
                    <a:pt x="4557" y="-529"/>
                    <a:pt x="6329" y="728"/>
                  </a:cubicBezTo>
                  <a:cubicBezTo>
                    <a:pt x="8005" y="1995"/>
                    <a:pt x="8338" y="4386"/>
                    <a:pt x="7072" y="6062"/>
                  </a:cubicBezTo>
                  <a:cubicBezTo>
                    <a:pt x="7043" y="6100"/>
                    <a:pt x="7024" y="6129"/>
                    <a:pt x="6995" y="6158"/>
                  </a:cubicBezTo>
                  <a:cubicBezTo>
                    <a:pt x="5757" y="7920"/>
                    <a:pt x="3328" y="8339"/>
                    <a:pt x="1566" y="7110"/>
                  </a:cubicBezTo>
                  <a:cubicBezTo>
                    <a:pt x="-167" y="5824"/>
                    <a:pt x="-529" y="3376"/>
                    <a:pt x="756" y="1643"/>
                  </a:cubicBezTo>
                  <a:cubicBezTo>
                    <a:pt x="776" y="1624"/>
                    <a:pt x="785" y="1605"/>
                    <a:pt x="804" y="1586"/>
                  </a:cubicBezTo>
                  <a:close/>
                </a:path>
              </a:pathLst>
            </a:custGeom>
            <a:solidFill>
              <a:srgbClr val="D58B94"/>
            </a:solidFill>
            <a:ln w="9525" cap="flat">
              <a:noFill/>
              <a:prstDash val="solid"/>
              <a:miter/>
            </a:ln>
          </p:spPr>
          <p:txBody>
            <a:bodyPr rtlCol="0" anchor="ctr"/>
            <a:lstStyle/>
            <a:p>
              <a:endParaRPr lang="en-IN"/>
            </a:p>
          </p:txBody>
        </p:sp>
        <p:sp>
          <p:nvSpPr>
            <p:cNvPr id="3581" name="Freeform: Shape 3580">
              <a:extLst>
                <a:ext uri="{FF2B5EF4-FFF2-40B4-BE49-F238E27FC236}">
                  <a16:creationId xmlns:a16="http://schemas.microsoft.com/office/drawing/2014/main" xmlns="" id="{5745F34A-F33C-748C-757C-8B0280A7BE54}"/>
                </a:ext>
              </a:extLst>
            </p:cNvPr>
            <p:cNvSpPr/>
            <p:nvPr/>
          </p:nvSpPr>
          <p:spPr>
            <a:xfrm>
              <a:off x="4162795" y="4013650"/>
              <a:ext cx="11702" cy="11853"/>
            </a:xfrm>
            <a:custGeom>
              <a:avLst/>
              <a:gdLst>
                <a:gd name="connsiteX0" fmla="*/ 1521 w 11702"/>
                <a:gd name="connsiteY0" fmla="*/ 2360 h 11853"/>
                <a:gd name="connsiteX1" fmla="*/ 9522 w 11702"/>
                <a:gd name="connsiteY1" fmla="*/ 1026 h 11853"/>
                <a:gd name="connsiteX2" fmla="*/ 10475 w 11702"/>
                <a:gd name="connsiteY2" fmla="*/ 9027 h 11853"/>
                <a:gd name="connsiteX3" fmla="*/ 2798 w 11702"/>
                <a:gd name="connsiteY3" fmla="*/ 11085 h 11853"/>
                <a:gd name="connsiteX4" fmla="*/ 740 w 11702"/>
                <a:gd name="connsiteY4" fmla="*/ 3408 h 11853"/>
                <a:gd name="connsiteX5" fmla="*/ 1521 w 11702"/>
                <a:gd name="connsiteY5" fmla="*/ 2360 h 1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02" h="11853">
                  <a:moveTo>
                    <a:pt x="1521" y="2360"/>
                  </a:moveTo>
                  <a:cubicBezTo>
                    <a:pt x="3388" y="-183"/>
                    <a:pt x="6931" y="-774"/>
                    <a:pt x="9522" y="1026"/>
                  </a:cubicBezTo>
                  <a:cubicBezTo>
                    <a:pt x="11989" y="2979"/>
                    <a:pt x="12408" y="6551"/>
                    <a:pt x="10475" y="9027"/>
                  </a:cubicBezTo>
                  <a:cubicBezTo>
                    <a:pt x="8922" y="11713"/>
                    <a:pt x="5484" y="12637"/>
                    <a:pt x="2798" y="11085"/>
                  </a:cubicBezTo>
                  <a:cubicBezTo>
                    <a:pt x="112" y="9532"/>
                    <a:pt x="-812" y="6093"/>
                    <a:pt x="740" y="3408"/>
                  </a:cubicBezTo>
                  <a:cubicBezTo>
                    <a:pt x="959" y="3026"/>
                    <a:pt x="1226" y="2674"/>
                    <a:pt x="1521" y="2360"/>
                  </a:cubicBezTo>
                  <a:close/>
                </a:path>
              </a:pathLst>
            </a:custGeom>
            <a:solidFill>
              <a:srgbClr val="D58B94"/>
            </a:solidFill>
            <a:ln w="9525" cap="flat">
              <a:noFill/>
              <a:prstDash val="solid"/>
              <a:miter/>
            </a:ln>
          </p:spPr>
          <p:txBody>
            <a:bodyPr rtlCol="0" anchor="ctr"/>
            <a:lstStyle/>
            <a:p>
              <a:endParaRPr lang="en-IN"/>
            </a:p>
          </p:txBody>
        </p:sp>
        <p:sp>
          <p:nvSpPr>
            <p:cNvPr id="3582" name="Freeform: Shape 3581">
              <a:extLst>
                <a:ext uri="{FF2B5EF4-FFF2-40B4-BE49-F238E27FC236}">
                  <a16:creationId xmlns:a16="http://schemas.microsoft.com/office/drawing/2014/main" xmlns="" id="{FAC91117-FB71-B3A7-A9D3-3A1467B64F4B}"/>
                </a:ext>
              </a:extLst>
            </p:cNvPr>
            <p:cNvSpPr/>
            <p:nvPr/>
          </p:nvSpPr>
          <p:spPr>
            <a:xfrm>
              <a:off x="4176043" y="4018901"/>
              <a:ext cx="7772" cy="7809"/>
            </a:xfrm>
            <a:custGeom>
              <a:avLst/>
              <a:gdLst>
                <a:gd name="connsiteX0" fmla="*/ 846 w 7772"/>
                <a:gd name="connsiteY0" fmla="*/ 1395 h 7809"/>
                <a:gd name="connsiteX1" fmla="*/ 6342 w 7772"/>
                <a:gd name="connsiteY1" fmla="*/ 881 h 7809"/>
                <a:gd name="connsiteX2" fmla="*/ 6856 w 7772"/>
                <a:gd name="connsiteY2" fmla="*/ 6377 h 7809"/>
                <a:gd name="connsiteX3" fmla="*/ 1513 w 7772"/>
                <a:gd name="connsiteY3" fmla="*/ 7015 h 7809"/>
                <a:gd name="connsiteX4" fmla="*/ 846 w 7772"/>
                <a:gd name="connsiteY4" fmla="*/ 1395 h 7809"/>
                <a:gd name="connsiteX5" fmla="*/ 846 w 7772"/>
                <a:gd name="connsiteY5" fmla="*/ 1395 h 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 h="7809">
                  <a:moveTo>
                    <a:pt x="846" y="1395"/>
                  </a:moveTo>
                  <a:cubicBezTo>
                    <a:pt x="2227" y="-262"/>
                    <a:pt x="4685" y="-491"/>
                    <a:pt x="6342" y="881"/>
                  </a:cubicBezTo>
                  <a:cubicBezTo>
                    <a:pt x="8009" y="2262"/>
                    <a:pt x="8237" y="4719"/>
                    <a:pt x="6856" y="6377"/>
                  </a:cubicBezTo>
                  <a:cubicBezTo>
                    <a:pt x="5532" y="7986"/>
                    <a:pt x="3180" y="8263"/>
                    <a:pt x="1513" y="7015"/>
                  </a:cubicBezTo>
                  <a:cubicBezTo>
                    <a:pt x="-221" y="5653"/>
                    <a:pt x="-526" y="3129"/>
                    <a:pt x="846" y="1395"/>
                  </a:cubicBezTo>
                  <a:cubicBezTo>
                    <a:pt x="846" y="1395"/>
                    <a:pt x="846" y="1395"/>
                    <a:pt x="846" y="1395"/>
                  </a:cubicBezTo>
                  <a:close/>
                </a:path>
              </a:pathLst>
            </a:custGeom>
            <a:solidFill>
              <a:srgbClr val="D58B94"/>
            </a:solidFill>
            <a:ln w="9525" cap="flat">
              <a:noFill/>
              <a:prstDash val="solid"/>
              <a:miter/>
            </a:ln>
          </p:spPr>
          <p:txBody>
            <a:bodyPr rtlCol="0" anchor="ctr"/>
            <a:lstStyle/>
            <a:p>
              <a:endParaRPr lang="en-IN"/>
            </a:p>
          </p:txBody>
        </p:sp>
        <p:sp>
          <p:nvSpPr>
            <p:cNvPr id="3583" name="Freeform: Shape 3582">
              <a:extLst>
                <a:ext uri="{FF2B5EF4-FFF2-40B4-BE49-F238E27FC236}">
                  <a16:creationId xmlns:a16="http://schemas.microsoft.com/office/drawing/2014/main" xmlns="" id="{381FAC2B-3BB8-ECE3-A1E7-8FABCBA851E8}"/>
                </a:ext>
              </a:extLst>
            </p:cNvPr>
            <p:cNvSpPr/>
            <p:nvPr/>
          </p:nvSpPr>
          <p:spPr>
            <a:xfrm>
              <a:off x="4148994" y="3877341"/>
              <a:ext cx="266509" cy="286892"/>
            </a:xfrm>
            <a:custGeom>
              <a:avLst/>
              <a:gdLst>
                <a:gd name="connsiteX0" fmla="*/ 266496 w 266509"/>
                <a:gd name="connsiteY0" fmla="*/ 76756 h 286892"/>
                <a:gd name="connsiteX1" fmla="*/ 65138 w 266509"/>
                <a:gd name="connsiteY1" fmla="*/ 286878 h 286892"/>
                <a:gd name="connsiteX2" fmla="*/ 35610 w 266509"/>
                <a:gd name="connsiteY2" fmla="*/ 278782 h 286892"/>
                <a:gd name="connsiteX3" fmla="*/ -13 w 266509"/>
                <a:gd name="connsiteY3" fmla="*/ 230585 h 286892"/>
                <a:gd name="connsiteX4" fmla="*/ 182867 w 266509"/>
                <a:gd name="connsiteY4" fmla="*/ -15 h 286892"/>
                <a:gd name="connsiteX5" fmla="*/ 216585 w 266509"/>
                <a:gd name="connsiteY5" fmla="*/ 18559 h 286892"/>
                <a:gd name="connsiteX6" fmla="*/ 266496 w 266509"/>
                <a:gd name="connsiteY6" fmla="*/ 76756 h 28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509" h="286892">
                  <a:moveTo>
                    <a:pt x="266496" y="76756"/>
                  </a:moveTo>
                  <a:lnTo>
                    <a:pt x="65138" y="286878"/>
                  </a:lnTo>
                  <a:cubicBezTo>
                    <a:pt x="54898" y="285926"/>
                    <a:pt x="44907" y="283182"/>
                    <a:pt x="35610" y="278782"/>
                  </a:cubicBezTo>
                  <a:cubicBezTo>
                    <a:pt x="16151" y="270019"/>
                    <a:pt x="2654" y="251759"/>
                    <a:pt x="-13" y="230585"/>
                  </a:cubicBezTo>
                  <a:lnTo>
                    <a:pt x="182867" y="-15"/>
                  </a:lnTo>
                  <a:cubicBezTo>
                    <a:pt x="194745" y="4938"/>
                    <a:pt x="206051" y="11167"/>
                    <a:pt x="216585" y="18559"/>
                  </a:cubicBezTo>
                  <a:cubicBezTo>
                    <a:pt x="238417" y="32818"/>
                    <a:pt x="255733" y="53001"/>
                    <a:pt x="266496" y="7675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584" name="Freeform: Shape 3583">
              <a:extLst>
                <a:ext uri="{FF2B5EF4-FFF2-40B4-BE49-F238E27FC236}">
                  <a16:creationId xmlns:a16="http://schemas.microsoft.com/office/drawing/2014/main" xmlns="" id="{B026173F-C280-3682-3B22-0F229D43B055}"/>
                </a:ext>
              </a:extLst>
            </p:cNvPr>
            <p:cNvSpPr/>
            <p:nvPr/>
          </p:nvSpPr>
          <p:spPr>
            <a:xfrm>
              <a:off x="4280119" y="3944737"/>
              <a:ext cx="72130" cy="78407"/>
            </a:xfrm>
            <a:custGeom>
              <a:avLst/>
              <a:gdLst>
                <a:gd name="connsiteX0" fmla="*/ 5451 w 72130"/>
                <a:gd name="connsiteY0" fmla="*/ 74321 h 78407"/>
                <a:gd name="connsiteX1" fmla="*/ 15452 w 72130"/>
                <a:gd name="connsiteY1" fmla="*/ 23934 h 78407"/>
                <a:gd name="connsiteX2" fmla="*/ 64220 w 72130"/>
                <a:gd name="connsiteY2" fmla="*/ 6408 h 78407"/>
                <a:gd name="connsiteX3" fmla="*/ 54028 w 72130"/>
                <a:gd name="connsiteY3" fmla="*/ 57367 h 78407"/>
                <a:gd name="connsiteX4" fmla="*/ 5451 w 72130"/>
                <a:gd name="connsiteY4" fmla="*/ 74321 h 78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30" h="78407">
                  <a:moveTo>
                    <a:pt x="5451" y="74321"/>
                  </a:moveTo>
                  <a:cubicBezTo>
                    <a:pt x="-4741" y="65558"/>
                    <a:pt x="-264" y="43079"/>
                    <a:pt x="15452" y="23934"/>
                  </a:cubicBezTo>
                  <a:cubicBezTo>
                    <a:pt x="39741" y="-5498"/>
                    <a:pt x="53076" y="-3117"/>
                    <a:pt x="64220" y="6408"/>
                  </a:cubicBezTo>
                  <a:cubicBezTo>
                    <a:pt x="75364" y="15933"/>
                    <a:pt x="76984" y="32221"/>
                    <a:pt x="54028" y="57367"/>
                  </a:cubicBezTo>
                  <a:cubicBezTo>
                    <a:pt x="37264" y="76036"/>
                    <a:pt x="15643" y="83846"/>
                    <a:pt x="5451" y="7432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585" name="Freeform: Shape 3584">
              <a:extLst>
                <a:ext uri="{FF2B5EF4-FFF2-40B4-BE49-F238E27FC236}">
                  <a16:creationId xmlns:a16="http://schemas.microsoft.com/office/drawing/2014/main" xmlns="" id="{5C7370BF-9465-E1C7-20EC-05982C096C41}"/>
                </a:ext>
              </a:extLst>
            </p:cNvPr>
            <p:cNvSpPr/>
            <p:nvPr/>
          </p:nvSpPr>
          <p:spPr>
            <a:xfrm>
              <a:off x="4160172" y="4121569"/>
              <a:ext cx="11238" cy="11312"/>
            </a:xfrm>
            <a:custGeom>
              <a:avLst/>
              <a:gdLst>
                <a:gd name="connsiteX0" fmla="*/ 1953 w 11238"/>
                <a:gd name="connsiteY0" fmla="*/ 2264 h 11312"/>
                <a:gd name="connsiteX1" fmla="*/ 9525 w 11238"/>
                <a:gd name="connsiteY1" fmla="*/ 987 h 11312"/>
                <a:gd name="connsiteX2" fmla="*/ 9573 w 11238"/>
                <a:gd name="connsiteY2" fmla="*/ 1026 h 11312"/>
                <a:gd name="connsiteX3" fmla="*/ 9744 w 11238"/>
                <a:gd name="connsiteY3" fmla="*/ 8569 h 11312"/>
                <a:gd name="connsiteX4" fmla="*/ 9573 w 11238"/>
                <a:gd name="connsiteY4" fmla="*/ 8741 h 11312"/>
                <a:gd name="connsiteX5" fmla="*/ 2544 w 11238"/>
                <a:gd name="connsiteY5" fmla="*/ 10598 h 11312"/>
                <a:gd name="connsiteX6" fmla="*/ 686 w 11238"/>
                <a:gd name="connsiteY6" fmla="*/ 3569 h 11312"/>
                <a:gd name="connsiteX7" fmla="*/ 1763 w 11238"/>
                <a:gd name="connsiteY7" fmla="*/ 2264 h 11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38" h="11312">
                  <a:moveTo>
                    <a:pt x="1953" y="2264"/>
                  </a:moveTo>
                  <a:cubicBezTo>
                    <a:pt x="3696" y="-175"/>
                    <a:pt x="7087" y="-746"/>
                    <a:pt x="9525" y="987"/>
                  </a:cubicBezTo>
                  <a:cubicBezTo>
                    <a:pt x="9544" y="1007"/>
                    <a:pt x="9554" y="1016"/>
                    <a:pt x="9573" y="1026"/>
                  </a:cubicBezTo>
                  <a:cubicBezTo>
                    <a:pt x="11707" y="3064"/>
                    <a:pt x="11783" y="6436"/>
                    <a:pt x="9744" y="8569"/>
                  </a:cubicBezTo>
                  <a:cubicBezTo>
                    <a:pt x="9687" y="8627"/>
                    <a:pt x="9630" y="8684"/>
                    <a:pt x="9573" y="8741"/>
                  </a:cubicBezTo>
                  <a:cubicBezTo>
                    <a:pt x="8144" y="11198"/>
                    <a:pt x="4991" y="12027"/>
                    <a:pt x="2544" y="10598"/>
                  </a:cubicBezTo>
                  <a:cubicBezTo>
                    <a:pt x="86" y="9170"/>
                    <a:pt x="-743" y="6026"/>
                    <a:pt x="686" y="3569"/>
                  </a:cubicBezTo>
                  <a:cubicBezTo>
                    <a:pt x="972" y="3073"/>
                    <a:pt x="1334" y="2635"/>
                    <a:pt x="1763" y="2264"/>
                  </a:cubicBezTo>
                  <a:close/>
                </a:path>
              </a:pathLst>
            </a:custGeom>
            <a:solidFill>
              <a:srgbClr val="D58B94"/>
            </a:solidFill>
            <a:ln w="9525" cap="flat">
              <a:noFill/>
              <a:prstDash val="solid"/>
              <a:miter/>
            </a:ln>
          </p:spPr>
          <p:txBody>
            <a:bodyPr rtlCol="0" anchor="ctr"/>
            <a:lstStyle/>
            <a:p>
              <a:endParaRPr lang="en-IN"/>
            </a:p>
          </p:txBody>
        </p:sp>
        <p:sp>
          <p:nvSpPr>
            <p:cNvPr id="3586" name="Freeform: Shape 3585">
              <a:extLst>
                <a:ext uri="{FF2B5EF4-FFF2-40B4-BE49-F238E27FC236}">
                  <a16:creationId xmlns:a16="http://schemas.microsoft.com/office/drawing/2014/main" xmlns="" id="{B0F4D5E5-15F3-D45A-EC2B-2FDB9BA9B2B2}"/>
                </a:ext>
              </a:extLst>
            </p:cNvPr>
            <p:cNvSpPr/>
            <p:nvPr/>
          </p:nvSpPr>
          <p:spPr>
            <a:xfrm>
              <a:off x="4157455" y="4106788"/>
              <a:ext cx="11348" cy="11579"/>
            </a:xfrm>
            <a:custGeom>
              <a:avLst/>
              <a:gdLst>
                <a:gd name="connsiteX0" fmla="*/ 1432 w 11348"/>
                <a:gd name="connsiteY0" fmla="*/ 2567 h 11579"/>
                <a:gd name="connsiteX1" fmla="*/ 8756 w 11348"/>
                <a:gd name="connsiteY1" fmla="*/ 748 h 11579"/>
                <a:gd name="connsiteX2" fmla="*/ 10566 w 11348"/>
                <a:gd name="connsiteY2" fmla="*/ 8073 h 11579"/>
                <a:gd name="connsiteX3" fmla="*/ 9623 w 11348"/>
                <a:gd name="connsiteY3" fmla="*/ 9234 h 11579"/>
                <a:gd name="connsiteX4" fmla="*/ 1917 w 11348"/>
                <a:gd name="connsiteY4" fmla="*/ 10549 h 11579"/>
                <a:gd name="connsiteX5" fmla="*/ 1813 w 11348"/>
                <a:gd name="connsiteY5" fmla="*/ 10473 h 11579"/>
                <a:gd name="connsiteX6" fmla="*/ 1432 w 11348"/>
                <a:gd name="connsiteY6" fmla="*/ 2567 h 1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48" h="11579">
                  <a:moveTo>
                    <a:pt x="1432" y="2567"/>
                  </a:moveTo>
                  <a:cubicBezTo>
                    <a:pt x="2956" y="43"/>
                    <a:pt x="6232" y="-767"/>
                    <a:pt x="8756" y="748"/>
                  </a:cubicBezTo>
                  <a:cubicBezTo>
                    <a:pt x="11280" y="2272"/>
                    <a:pt x="12090" y="5548"/>
                    <a:pt x="10566" y="8073"/>
                  </a:cubicBezTo>
                  <a:cubicBezTo>
                    <a:pt x="10309" y="8501"/>
                    <a:pt x="9994" y="8892"/>
                    <a:pt x="9623" y="9234"/>
                  </a:cubicBezTo>
                  <a:cubicBezTo>
                    <a:pt x="7861" y="11721"/>
                    <a:pt x="4413" y="12311"/>
                    <a:pt x="1917" y="10549"/>
                  </a:cubicBezTo>
                  <a:cubicBezTo>
                    <a:pt x="1889" y="10530"/>
                    <a:pt x="1851" y="10501"/>
                    <a:pt x="1813" y="10473"/>
                  </a:cubicBezTo>
                  <a:cubicBezTo>
                    <a:pt x="-464" y="8387"/>
                    <a:pt x="-635" y="4863"/>
                    <a:pt x="1432" y="2567"/>
                  </a:cubicBezTo>
                  <a:close/>
                </a:path>
              </a:pathLst>
            </a:custGeom>
            <a:solidFill>
              <a:srgbClr val="D58B94"/>
            </a:solidFill>
            <a:ln w="9525" cap="flat">
              <a:noFill/>
              <a:prstDash val="solid"/>
              <a:miter/>
            </a:ln>
          </p:spPr>
          <p:txBody>
            <a:bodyPr rtlCol="0" anchor="ctr"/>
            <a:lstStyle/>
            <a:p>
              <a:endParaRPr lang="en-IN"/>
            </a:p>
          </p:txBody>
        </p:sp>
        <p:sp>
          <p:nvSpPr>
            <p:cNvPr id="3587" name="Freeform: Shape 3586">
              <a:extLst>
                <a:ext uri="{FF2B5EF4-FFF2-40B4-BE49-F238E27FC236}">
                  <a16:creationId xmlns:a16="http://schemas.microsoft.com/office/drawing/2014/main" xmlns="" id="{8C70D426-96E0-5703-5212-F40D71319223}"/>
                </a:ext>
              </a:extLst>
            </p:cNvPr>
            <p:cNvSpPr/>
            <p:nvPr/>
          </p:nvSpPr>
          <p:spPr>
            <a:xfrm>
              <a:off x="4171316" y="4107212"/>
              <a:ext cx="10506" cy="10602"/>
            </a:xfrm>
            <a:custGeom>
              <a:avLst/>
              <a:gdLst>
                <a:gd name="connsiteX0" fmla="*/ 1573 w 10506"/>
                <a:gd name="connsiteY0" fmla="*/ 2143 h 10602"/>
                <a:gd name="connsiteX1" fmla="*/ 8888 w 10506"/>
                <a:gd name="connsiteY1" fmla="*/ 991 h 10602"/>
                <a:gd name="connsiteX2" fmla="*/ 8907 w 10506"/>
                <a:gd name="connsiteY2" fmla="*/ 1000 h 10602"/>
                <a:gd name="connsiteX3" fmla="*/ 9069 w 10506"/>
                <a:gd name="connsiteY3" fmla="*/ 8268 h 10602"/>
                <a:gd name="connsiteX4" fmla="*/ 8907 w 10506"/>
                <a:gd name="connsiteY4" fmla="*/ 8430 h 10602"/>
                <a:gd name="connsiteX5" fmla="*/ 1592 w 10506"/>
                <a:gd name="connsiteY5" fmla="*/ 9582 h 10602"/>
                <a:gd name="connsiteX6" fmla="*/ 1573 w 10506"/>
                <a:gd name="connsiteY6" fmla="*/ 9573 h 10602"/>
                <a:gd name="connsiteX7" fmla="*/ 1411 w 10506"/>
                <a:gd name="connsiteY7" fmla="*/ 2305 h 10602"/>
                <a:gd name="connsiteX8" fmla="*/ 1573 w 10506"/>
                <a:gd name="connsiteY8" fmla="*/ 2143 h 1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06" h="10602">
                  <a:moveTo>
                    <a:pt x="1573" y="2143"/>
                  </a:moveTo>
                  <a:cubicBezTo>
                    <a:pt x="3277" y="-200"/>
                    <a:pt x="6554" y="-714"/>
                    <a:pt x="8888" y="991"/>
                  </a:cubicBezTo>
                  <a:cubicBezTo>
                    <a:pt x="8897" y="991"/>
                    <a:pt x="8897" y="1000"/>
                    <a:pt x="8907" y="1000"/>
                  </a:cubicBezTo>
                  <a:cubicBezTo>
                    <a:pt x="10955" y="2962"/>
                    <a:pt x="11031" y="6220"/>
                    <a:pt x="9069" y="8268"/>
                  </a:cubicBezTo>
                  <a:cubicBezTo>
                    <a:pt x="9012" y="8325"/>
                    <a:pt x="8964" y="8382"/>
                    <a:pt x="8907" y="8430"/>
                  </a:cubicBezTo>
                  <a:cubicBezTo>
                    <a:pt x="7202" y="10773"/>
                    <a:pt x="3925" y="11287"/>
                    <a:pt x="1592" y="9582"/>
                  </a:cubicBezTo>
                  <a:cubicBezTo>
                    <a:pt x="1582" y="9582"/>
                    <a:pt x="1582" y="9573"/>
                    <a:pt x="1573" y="9573"/>
                  </a:cubicBezTo>
                  <a:cubicBezTo>
                    <a:pt x="-475" y="7610"/>
                    <a:pt x="-551" y="4353"/>
                    <a:pt x="1411" y="2305"/>
                  </a:cubicBezTo>
                  <a:cubicBezTo>
                    <a:pt x="1468" y="2248"/>
                    <a:pt x="1515" y="2191"/>
                    <a:pt x="1573" y="2143"/>
                  </a:cubicBezTo>
                  <a:close/>
                </a:path>
              </a:pathLst>
            </a:custGeom>
            <a:solidFill>
              <a:srgbClr val="D58B94"/>
            </a:solidFill>
            <a:ln w="9525" cap="flat">
              <a:noFill/>
              <a:prstDash val="solid"/>
              <a:miter/>
            </a:ln>
          </p:spPr>
          <p:txBody>
            <a:bodyPr rtlCol="0" anchor="ctr"/>
            <a:lstStyle/>
            <a:p>
              <a:endParaRPr lang="en-IN"/>
            </a:p>
          </p:txBody>
        </p:sp>
        <p:sp>
          <p:nvSpPr>
            <p:cNvPr id="3588" name="Freeform: Shape 3587">
              <a:extLst>
                <a:ext uri="{FF2B5EF4-FFF2-40B4-BE49-F238E27FC236}">
                  <a16:creationId xmlns:a16="http://schemas.microsoft.com/office/drawing/2014/main" xmlns="" id="{AB14FDD8-7504-726F-B70E-93797F40405E}"/>
                </a:ext>
              </a:extLst>
            </p:cNvPr>
            <p:cNvSpPr/>
            <p:nvPr/>
          </p:nvSpPr>
          <p:spPr>
            <a:xfrm>
              <a:off x="4203355" y="4147968"/>
              <a:ext cx="10180" cy="10321"/>
            </a:xfrm>
            <a:custGeom>
              <a:avLst/>
              <a:gdLst>
                <a:gd name="connsiteX0" fmla="*/ 1347 w 10180"/>
                <a:gd name="connsiteY0" fmla="*/ 1963 h 10321"/>
                <a:gd name="connsiteX1" fmla="*/ 8681 w 10180"/>
                <a:gd name="connsiteY1" fmla="*/ 1106 h 10321"/>
                <a:gd name="connsiteX2" fmla="*/ 8681 w 10180"/>
                <a:gd name="connsiteY2" fmla="*/ 8345 h 10321"/>
                <a:gd name="connsiteX3" fmla="*/ 1604 w 10180"/>
                <a:gd name="connsiteY3" fmla="*/ 9250 h 10321"/>
                <a:gd name="connsiteX4" fmla="*/ 1537 w 10180"/>
                <a:gd name="connsiteY4" fmla="*/ 9203 h 10321"/>
                <a:gd name="connsiteX5" fmla="*/ 1347 w 10180"/>
                <a:gd name="connsiteY5" fmla="*/ 1963 h 1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80" h="10321">
                  <a:moveTo>
                    <a:pt x="1347" y="1963"/>
                  </a:moveTo>
                  <a:cubicBezTo>
                    <a:pt x="3138" y="-294"/>
                    <a:pt x="6414" y="-675"/>
                    <a:pt x="8681" y="1106"/>
                  </a:cubicBezTo>
                  <a:cubicBezTo>
                    <a:pt x="10662" y="3106"/>
                    <a:pt x="10662" y="6345"/>
                    <a:pt x="8681" y="8345"/>
                  </a:cubicBezTo>
                  <a:cubicBezTo>
                    <a:pt x="6976" y="10555"/>
                    <a:pt x="3804" y="10955"/>
                    <a:pt x="1604" y="9250"/>
                  </a:cubicBezTo>
                  <a:cubicBezTo>
                    <a:pt x="1576" y="9231"/>
                    <a:pt x="1557" y="9222"/>
                    <a:pt x="1537" y="9203"/>
                  </a:cubicBezTo>
                  <a:cubicBezTo>
                    <a:pt x="-453" y="7231"/>
                    <a:pt x="-539" y="4040"/>
                    <a:pt x="1347" y="1963"/>
                  </a:cubicBezTo>
                  <a:close/>
                </a:path>
              </a:pathLst>
            </a:custGeom>
            <a:solidFill>
              <a:srgbClr val="D58B94"/>
            </a:solidFill>
            <a:ln w="9525" cap="flat">
              <a:noFill/>
              <a:prstDash val="solid"/>
              <a:miter/>
            </a:ln>
          </p:spPr>
          <p:txBody>
            <a:bodyPr rtlCol="0" anchor="ctr"/>
            <a:lstStyle/>
            <a:p>
              <a:endParaRPr lang="en-IN"/>
            </a:p>
          </p:txBody>
        </p:sp>
        <p:sp>
          <p:nvSpPr>
            <p:cNvPr id="3589" name="Freeform: Shape 3588">
              <a:extLst>
                <a:ext uri="{FF2B5EF4-FFF2-40B4-BE49-F238E27FC236}">
                  <a16:creationId xmlns:a16="http://schemas.microsoft.com/office/drawing/2014/main" xmlns="" id="{E618B8D7-42F1-87C6-FE38-B23B84C24A03}"/>
                </a:ext>
              </a:extLst>
            </p:cNvPr>
            <p:cNvSpPr/>
            <p:nvPr/>
          </p:nvSpPr>
          <p:spPr>
            <a:xfrm>
              <a:off x="4180520" y="4118570"/>
              <a:ext cx="14158" cy="14233"/>
            </a:xfrm>
            <a:custGeom>
              <a:avLst/>
              <a:gdLst>
                <a:gd name="connsiteX0" fmla="*/ 2655 w 14158"/>
                <a:gd name="connsiteY0" fmla="*/ 2691 h 14233"/>
                <a:gd name="connsiteX1" fmla="*/ 12180 w 14158"/>
                <a:gd name="connsiteY1" fmla="*/ 1262 h 14233"/>
                <a:gd name="connsiteX2" fmla="*/ 12180 w 14158"/>
                <a:gd name="connsiteY2" fmla="*/ 10787 h 14233"/>
                <a:gd name="connsiteX3" fmla="*/ 3417 w 14158"/>
                <a:gd name="connsiteY3" fmla="*/ 13454 h 14233"/>
                <a:gd name="connsiteX4" fmla="*/ 750 w 14158"/>
                <a:gd name="connsiteY4" fmla="*/ 4691 h 14233"/>
                <a:gd name="connsiteX5" fmla="*/ 2655 w 14158"/>
                <a:gd name="connsiteY5" fmla="*/ 2501 h 1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58" h="14233">
                  <a:moveTo>
                    <a:pt x="2655" y="2691"/>
                  </a:moveTo>
                  <a:cubicBezTo>
                    <a:pt x="4932" y="-262"/>
                    <a:pt x="9132" y="-890"/>
                    <a:pt x="12180" y="1262"/>
                  </a:cubicBezTo>
                  <a:cubicBezTo>
                    <a:pt x="14800" y="3901"/>
                    <a:pt x="14800" y="8149"/>
                    <a:pt x="12180" y="10787"/>
                  </a:cubicBezTo>
                  <a:cubicBezTo>
                    <a:pt x="10494" y="13940"/>
                    <a:pt x="6570" y="15140"/>
                    <a:pt x="3417" y="13454"/>
                  </a:cubicBezTo>
                  <a:cubicBezTo>
                    <a:pt x="265" y="11769"/>
                    <a:pt x="-936" y="7844"/>
                    <a:pt x="750" y="4691"/>
                  </a:cubicBezTo>
                  <a:cubicBezTo>
                    <a:pt x="1217" y="3825"/>
                    <a:pt x="1865" y="3082"/>
                    <a:pt x="2655" y="2501"/>
                  </a:cubicBezTo>
                  <a:close/>
                </a:path>
              </a:pathLst>
            </a:custGeom>
            <a:solidFill>
              <a:srgbClr val="D58B94"/>
            </a:solidFill>
            <a:ln w="9525" cap="flat">
              <a:noFill/>
              <a:prstDash val="solid"/>
              <a:miter/>
            </a:ln>
          </p:spPr>
          <p:txBody>
            <a:bodyPr rtlCol="0" anchor="ctr"/>
            <a:lstStyle/>
            <a:p>
              <a:endParaRPr lang="en-IN"/>
            </a:p>
          </p:txBody>
        </p:sp>
        <p:sp>
          <p:nvSpPr>
            <p:cNvPr id="3590" name="Freeform: Shape 3589">
              <a:extLst>
                <a:ext uri="{FF2B5EF4-FFF2-40B4-BE49-F238E27FC236}">
                  <a16:creationId xmlns:a16="http://schemas.microsoft.com/office/drawing/2014/main" xmlns="" id="{D5F3C9EB-F0D0-B578-AB06-6590C9763C9F}"/>
                </a:ext>
              </a:extLst>
            </p:cNvPr>
            <p:cNvSpPr/>
            <p:nvPr/>
          </p:nvSpPr>
          <p:spPr>
            <a:xfrm>
              <a:off x="4231444" y="4047585"/>
              <a:ext cx="5767" cy="5824"/>
            </a:xfrm>
            <a:custGeom>
              <a:avLst/>
              <a:gdLst>
                <a:gd name="connsiteX0" fmla="*/ 690 w 5767"/>
                <a:gd name="connsiteY0" fmla="*/ 1001 h 5824"/>
                <a:gd name="connsiteX1" fmla="*/ 4738 w 5767"/>
                <a:gd name="connsiteY1" fmla="*/ 668 h 5824"/>
                <a:gd name="connsiteX2" fmla="*/ 5072 w 5767"/>
                <a:gd name="connsiteY2" fmla="*/ 4716 h 5824"/>
                <a:gd name="connsiteX3" fmla="*/ 976 w 5767"/>
                <a:gd name="connsiteY3" fmla="*/ 5192 h 5824"/>
                <a:gd name="connsiteX4" fmla="*/ 690 w 5767"/>
                <a:gd name="connsiteY4" fmla="*/ 1001 h 5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 h="5824">
                  <a:moveTo>
                    <a:pt x="690" y="1001"/>
                  </a:moveTo>
                  <a:cubicBezTo>
                    <a:pt x="1719" y="-209"/>
                    <a:pt x="3529" y="-361"/>
                    <a:pt x="4738" y="668"/>
                  </a:cubicBezTo>
                  <a:cubicBezTo>
                    <a:pt x="5948" y="1696"/>
                    <a:pt x="6100" y="3506"/>
                    <a:pt x="5072" y="4716"/>
                  </a:cubicBezTo>
                  <a:cubicBezTo>
                    <a:pt x="4062" y="5963"/>
                    <a:pt x="2243" y="6173"/>
                    <a:pt x="976" y="5192"/>
                  </a:cubicBezTo>
                  <a:cubicBezTo>
                    <a:pt x="-224" y="4096"/>
                    <a:pt x="-348" y="2249"/>
                    <a:pt x="690" y="1001"/>
                  </a:cubicBezTo>
                  <a:close/>
                </a:path>
              </a:pathLst>
            </a:custGeom>
            <a:solidFill>
              <a:srgbClr val="D58B94"/>
            </a:solidFill>
            <a:ln w="9525" cap="flat">
              <a:noFill/>
              <a:prstDash val="solid"/>
              <a:miter/>
            </a:ln>
          </p:spPr>
          <p:txBody>
            <a:bodyPr rtlCol="0" anchor="ctr"/>
            <a:lstStyle/>
            <a:p>
              <a:endParaRPr lang="en-IN"/>
            </a:p>
          </p:txBody>
        </p:sp>
        <p:sp>
          <p:nvSpPr>
            <p:cNvPr id="3591" name="Freeform: Shape 3590">
              <a:extLst>
                <a:ext uri="{FF2B5EF4-FFF2-40B4-BE49-F238E27FC236}">
                  <a16:creationId xmlns:a16="http://schemas.microsoft.com/office/drawing/2014/main" xmlns="" id="{F2FF03DB-3CB5-C7EB-BECA-97F46363740F}"/>
                </a:ext>
              </a:extLst>
            </p:cNvPr>
            <p:cNvSpPr/>
            <p:nvPr/>
          </p:nvSpPr>
          <p:spPr>
            <a:xfrm>
              <a:off x="4233350" y="4064852"/>
              <a:ext cx="5421" cy="5422"/>
            </a:xfrm>
            <a:custGeom>
              <a:avLst/>
              <a:gdLst>
                <a:gd name="connsiteX0" fmla="*/ 594 w 5421"/>
                <a:gd name="connsiteY0" fmla="*/ 1069 h 5422"/>
                <a:gd name="connsiteX1" fmla="*/ 4594 w 5421"/>
                <a:gd name="connsiteY1" fmla="*/ 592 h 5422"/>
                <a:gd name="connsiteX2" fmla="*/ 4594 w 5421"/>
                <a:gd name="connsiteY2" fmla="*/ 4593 h 5422"/>
                <a:gd name="connsiteX3" fmla="*/ 594 w 5421"/>
                <a:gd name="connsiteY3" fmla="*/ 4593 h 5422"/>
                <a:gd name="connsiteX4" fmla="*/ 594 w 5421"/>
                <a:gd name="connsiteY4" fmla="*/ 1069 h 5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1" h="5422">
                  <a:moveTo>
                    <a:pt x="594" y="1069"/>
                  </a:moveTo>
                  <a:cubicBezTo>
                    <a:pt x="1565" y="-160"/>
                    <a:pt x="3356" y="-379"/>
                    <a:pt x="4594" y="592"/>
                  </a:cubicBezTo>
                  <a:cubicBezTo>
                    <a:pt x="5680" y="1707"/>
                    <a:pt x="5680" y="3479"/>
                    <a:pt x="4594" y="4593"/>
                  </a:cubicBezTo>
                  <a:cubicBezTo>
                    <a:pt x="3480" y="5679"/>
                    <a:pt x="1708" y="5679"/>
                    <a:pt x="594" y="4593"/>
                  </a:cubicBezTo>
                  <a:cubicBezTo>
                    <a:pt x="-216" y="3555"/>
                    <a:pt x="-216" y="2107"/>
                    <a:pt x="594" y="1069"/>
                  </a:cubicBezTo>
                  <a:close/>
                </a:path>
              </a:pathLst>
            </a:custGeom>
            <a:solidFill>
              <a:srgbClr val="D58B94"/>
            </a:solidFill>
            <a:ln w="9525" cap="flat">
              <a:noFill/>
              <a:prstDash val="solid"/>
              <a:miter/>
            </a:ln>
          </p:spPr>
          <p:txBody>
            <a:bodyPr rtlCol="0" anchor="ctr"/>
            <a:lstStyle/>
            <a:p>
              <a:endParaRPr lang="en-IN"/>
            </a:p>
          </p:txBody>
        </p:sp>
        <p:sp>
          <p:nvSpPr>
            <p:cNvPr id="3592" name="Freeform: Shape 3591">
              <a:extLst>
                <a:ext uri="{FF2B5EF4-FFF2-40B4-BE49-F238E27FC236}">
                  <a16:creationId xmlns:a16="http://schemas.microsoft.com/office/drawing/2014/main" xmlns="" id="{4D792918-86F3-3CD0-E7A5-69985465D932}"/>
                </a:ext>
              </a:extLst>
            </p:cNvPr>
            <p:cNvSpPr/>
            <p:nvPr/>
          </p:nvSpPr>
          <p:spPr>
            <a:xfrm>
              <a:off x="4217875" y="4055980"/>
              <a:ext cx="6146" cy="6251"/>
            </a:xfrm>
            <a:custGeom>
              <a:avLst/>
              <a:gdLst>
                <a:gd name="connsiteX0" fmla="*/ 829 w 6146"/>
                <a:gd name="connsiteY0" fmla="*/ 1178 h 6251"/>
                <a:gd name="connsiteX1" fmla="*/ 5106 w 6146"/>
                <a:gd name="connsiteY1" fmla="*/ 616 h 6251"/>
                <a:gd name="connsiteX2" fmla="*/ 5211 w 6146"/>
                <a:gd name="connsiteY2" fmla="*/ 702 h 6251"/>
                <a:gd name="connsiteX3" fmla="*/ 5325 w 6146"/>
                <a:gd name="connsiteY3" fmla="*/ 4874 h 6251"/>
                <a:gd name="connsiteX4" fmla="*/ 5211 w 6146"/>
                <a:gd name="connsiteY4" fmla="*/ 4988 h 6251"/>
                <a:gd name="connsiteX5" fmla="*/ 1096 w 6146"/>
                <a:gd name="connsiteY5" fmla="*/ 5693 h 6251"/>
                <a:gd name="connsiteX6" fmla="*/ 925 w 6146"/>
                <a:gd name="connsiteY6" fmla="*/ 5560 h 6251"/>
                <a:gd name="connsiteX7" fmla="*/ 829 w 6146"/>
                <a:gd name="connsiteY7" fmla="*/ 1178 h 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 h="6251">
                  <a:moveTo>
                    <a:pt x="829" y="1178"/>
                  </a:moveTo>
                  <a:cubicBezTo>
                    <a:pt x="1858" y="-155"/>
                    <a:pt x="3763" y="-412"/>
                    <a:pt x="5106" y="616"/>
                  </a:cubicBezTo>
                  <a:cubicBezTo>
                    <a:pt x="5144" y="645"/>
                    <a:pt x="5173" y="673"/>
                    <a:pt x="5211" y="702"/>
                  </a:cubicBezTo>
                  <a:cubicBezTo>
                    <a:pt x="6392" y="1826"/>
                    <a:pt x="6449" y="3693"/>
                    <a:pt x="5325" y="4874"/>
                  </a:cubicBezTo>
                  <a:cubicBezTo>
                    <a:pt x="5287" y="4912"/>
                    <a:pt x="5249" y="4950"/>
                    <a:pt x="5211" y="4988"/>
                  </a:cubicBezTo>
                  <a:cubicBezTo>
                    <a:pt x="4268" y="6322"/>
                    <a:pt x="2420" y="6636"/>
                    <a:pt x="1096" y="5693"/>
                  </a:cubicBezTo>
                  <a:cubicBezTo>
                    <a:pt x="1039" y="5645"/>
                    <a:pt x="982" y="5607"/>
                    <a:pt x="925" y="5560"/>
                  </a:cubicBezTo>
                  <a:cubicBezTo>
                    <a:pt x="-285" y="4369"/>
                    <a:pt x="-333" y="2426"/>
                    <a:pt x="829" y="1178"/>
                  </a:cubicBezTo>
                  <a:close/>
                </a:path>
              </a:pathLst>
            </a:custGeom>
            <a:solidFill>
              <a:srgbClr val="D58B94"/>
            </a:solidFill>
            <a:ln w="9525" cap="flat">
              <a:noFill/>
              <a:prstDash val="solid"/>
              <a:miter/>
            </a:ln>
          </p:spPr>
          <p:txBody>
            <a:bodyPr rtlCol="0" anchor="ctr"/>
            <a:lstStyle/>
            <a:p>
              <a:endParaRPr lang="en-IN"/>
            </a:p>
          </p:txBody>
        </p:sp>
        <p:sp>
          <p:nvSpPr>
            <p:cNvPr id="3593" name="Freeform: Shape 3592">
              <a:extLst>
                <a:ext uri="{FF2B5EF4-FFF2-40B4-BE49-F238E27FC236}">
                  <a16:creationId xmlns:a16="http://schemas.microsoft.com/office/drawing/2014/main" xmlns="" id="{5869EEE6-D7FA-40E5-84C5-3008A1E74503}"/>
                </a:ext>
              </a:extLst>
            </p:cNvPr>
            <p:cNvSpPr/>
            <p:nvPr/>
          </p:nvSpPr>
          <p:spPr>
            <a:xfrm>
              <a:off x="4200517" y="4128472"/>
              <a:ext cx="9232" cy="9337"/>
            </a:xfrm>
            <a:custGeom>
              <a:avLst/>
              <a:gdLst>
                <a:gd name="connsiteX0" fmla="*/ 1042 w 9232"/>
                <a:gd name="connsiteY0" fmla="*/ 1838 h 9337"/>
                <a:gd name="connsiteX1" fmla="*/ 7805 w 9232"/>
                <a:gd name="connsiteY1" fmla="*/ 981 h 9337"/>
                <a:gd name="connsiteX2" fmla="*/ 7805 w 9232"/>
                <a:gd name="connsiteY2" fmla="*/ 7839 h 9337"/>
                <a:gd name="connsiteX3" fmla="*/ 1470 w 9232"/>
                <a:gd name="connsiteY3" fmla="*/ 8172 h 9337"/>
                <a:gd name="connsiteX4" fmla="*/ 1137 w 9232"/>
                <a:gd name="connsiteY4" fmla="*/ 1838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2" h="9337">
                  <a:moveTo>
                    <a:pt x="1042" y="1838"/>
                  </a:moveTo>
                  <a:cubicBezTo>
                    <a:pt x="2680" y="-248"/>
                    <a:pt x="5690" y="-629"/>
                    <a:pt x="7805" y="981"/>
                  </a:cubicBezTo>
                  <a:cubicBezTo>
                    <a:pt x="9691" y="2876"/>
                    <a:pt x="9691" y="5943"/>
                    <a:pt x="7805" y="7839"/>
                  </a:cubicBezTo>
                  <a:cubicBezTo>
                    <a:pt x="6147" y="9677"/>
                    <a:pt x="3309" y="9830"/>
                    <a:pt x="1470" y="8172"/>
                  </a:cubicBezTo>
                  <a:cubicBezTo>
                    <a:pt x="-368" y="6515"/>
                    <a:pt x="-520" y="3676"/>
                    <a:pt x="1137" y="1838"/>
                  </a:cubicBezTo>
                  <a:close/>
                </a:path>
              </a:pathLst>
            </a:custGeom>
            <a:solidFill>
              <a:srgbClr val="D58B94"/>
            </a:solidFill>
            <a:ln w="9525" cap="flat">
              <a:noFill/>
              <a:prstDash val="solid"/>
              <a:miter/>
            </a:ln>
          </p:spPr>
          <p:txBody>
            <a:bodyPr rtlCol="0" anchor="ctr"/>
            <a:lstStyle/>
            <a:p>
              <a:endParaRPr lang="en-IN"/>
            </a:p>
          </p:txBody>
        </p:sp>
        <p:sp>
          <p:nvSpPr>
            <p:cNvPr id="3594" name="Freeform: Shape 3593">
              <a:extLst>
                <a:ext uri="{FF2B5EF4-FFF2-40B4-BE49-F238E27FC236}">
                  <a16:creationId xmlns:a16="http://schemas.microsoft.com/office/drawing/2014/main" xmlns="" id="{E612AEDB-BDEB-4265-953A-18A602A7BC2F}"/>
                </a:ext>
              </a:extLst>
            </p:cNvPr>
            <p:cNvSpPr/>
            <p:nvPr/>
          </p:nvSpPr>
          <p:spPr>
            <a:xfrm>
              <a:off x="4210562" y="4133981"/>
              <a:ext cx="9219" cy="9266"/>
            </a:xfrm>
            <a:custGeom>
              <a:avLst/>
              <a:gdLst>
                <a:gd name="connsiteX0" fmla="*/ 1379 w 9219"/>
                <a:gd name="connsiteY0" fmla="*/ 1758 h 9266"/>
                <a:gd name="connsiteX1" fmla="*/ 7789 w 9219"/>
                <a:gd name="connsiteY1" fmla="*/ 948 h 9266"/>
                <a:gd name="connsiteX2" fmla="*/ 7856 w 9219"/>
                <a:gd name="connsiteY2" fmla="*/ 996 h 9266"/>
                <a:gd name="connsiteX3" fmla="*/ 7856 w 9219"/>
                <a:gd name="connsiteY3" fmla="*/ 7568 h 9266"/>
                <a:gd name="connsiteX4" fmla="*/ 1284 w 9219"/>
                <a:gd name="connsiteY4" fmla="*/ 8235 h 9266"/>
                <a:gd name="connsiteX5" fmla="*/ 1369 w 9219"/>
                <a:gd name="connsiteY5" fmla="*/ 1768 h 9266"/>
                <a:gd name="connsiteX6" fmla="*/ 1379 w 9219"/>
                <a:gd name="connsiteY6" fmla="*/ 1758 h 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19" h="9266">
                  <a:moveTo>
                    <a:pt x="1379" y="1758"/>
                  </a:moveTo>
                  <a:cubicBezTo>
                    <a:pt x="2922" y="-242"/>
                    <a:pt x="5798" y="-604"/>
                    <a:pt x="7789" y="948"/>
                  </a:cubicBezTo>
                  <a:cubicBezTo>
                    <a:pt x="7818" y="967"/>
                    <a:pt x="7837" y="977"/>
                    <a:pt x="7856" y="996"/>
                  </a:cubicBezTo>
                  <a:cubicBezTo>
                    <a:pt x="9656" y="2815"/>
                    <a:pt x="9656" y="5749"/>
                    <a:pt x="7856" y="7568"/>
                  </a:cubicBezTo>
                  <a:cubicBezTo>
                    <a:pt x="6198" y="9521"/>
                    <a:pt x="3293" y="9816"/>
                    <a:pt x="1284" y="8235"/>
                  </a:cubicBezTo>
                  <a:cubicBezTo>
                    <a:pt x="-478" y="6425"/>
                    <a:pt x="-440" y="3530"/>
                    <a:pt x="1369" y="1768"/>
                  </a:cubicBezTo>
                  <a:cubicBezTo>
                    <a:pt x="1369" y="1768"/>
                    <a:pt x="1379" y="1758"/>
                    <a:pt x="1379" y="1758"/>
                  </a:cubicBezTo>
                  <a:close/>
                </a:path>
              </a:pathLst>
            </a:custGeom>
            <a:solidFill>
              <a:srgbClr val="D58B94"/>
            </a:solidFill>
            <a:ln w="9525" cap="flat">
              <a:noFill/>
              <a:prstDash val="solid"/>
              <a:miter/>
            </a:ln>
          </p:spPr>
          <p:txBody>
            <a:bodyPr rtlCol="0" anchor="ctr"/>
            <a:lstStyle/>
            <a:p>
              <a:endParaRPr lang="en-IN"/>
            </a:p>
          </p:txBody>
        </p:sp>
        <p:sp>
          <p:nvSpPr>
            <p:cNvPr id="3595" name="Freeform: Shape 3594">
              <a:extLst>
                <a:ext uri="{FF2B5EF4-FFF2-40B4-BE49-F238E27FC236}">
                  <a16:creationId xmlns:a16="http://schemas.microsoft.com/office/drawing/2014/main" xmlns="" id="{4803A508-C9FF-3DF3-5200-D3B6A30C4B07}"/>
                </a:ext>
              </a:extLst>
            </p:cNvPr>
            <p:cNvSpPr/>
            <p:nvPr/>
          </p:nvSpPr>
          <p:spPr>
            <a:xfrm>
              <a:off x="4167747" y="4094284"/>
              <a:ext cx="4589" cy="4723"/>
            </a:xfrm>
            <a:custGeom>
              <a:avLst/>
              <a:gdLst>
                <a:gd name="connsiteX0" fmla="*/ 665 w 4589"/>
                <a:gd name="connsiteY0" fmla="*/ 974 h 4723"/>
                <a:gd name="connsiteX1" fmla="*/ 3704 w 4589"/>
                <a:gd name="connsiteY1" fmla="*/ 345 h 4723"/>
                <a:gd name="connsiteX2" fmla="*/ 3904 w 4589"/>
                <a:gd name="connsiteY2" fmla="*/ 498 h 4723"/>
                <a:gd name="connsiteX3" fmla="*/ 3913 w 4589"/>
                <a:gd name="connsiteY3" fmla="*/ 3727 h 4723"/>
                <a:gd name="connsiteX4" fmla="*/ 3904 w 4589"/>
                <a:gd name="connsiteY4" fmla="*/ 3736 h 4723"/>
                <a:gd name="connsiteX5" fmla="*/ 665 w 4589"/>
                <a:gd name="connsiteY5" fmla="*/ 4308 h 4723"/>
                <a:gd name="connsiteX6" fmla="*/ 665 w 4589"/>
                <a:gd name="connsiteY6" fmla="*/ 974 h 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 h="4723">
                  <a:moveTo>
                    <a:pt x="665" y="974"/>
                  </a:moveTo>
                  <a:cubicBezTo>
                    <a:pt x="1332" y="-35"/>
                    <a:pt x="2685" y="-321"/>
                    <a:pt x="3704" y="345"/>
                  </a:cubicBezTo>
                  <a:cubicBezTo>
                    <a:pt x="3770" y="393"/>
                    <a:pt x="3837" y="441"/>
                    <a:pt x="3904" y="498"/>
                  </a:cubicBezTo>
                  <a:cubicBezTo>
                    <a:pt x="4799" y="1393"/>
                    <a:pt x="4799" y="2841"/>
                    <a:pt x="3913" y="3727"/>
                  </a:cubicBezTo>
                  <a:cubicBezTo>
                    <a:pt x="3904" y="3736"/>
                    <a:pt x="3904" y="3736"/>
                    <a:pt x="3904" y="3736"/>
                  </a:cubicBezTo>
                  <a:cubicBezTo>
                    <a:pt x="3151" y="4765"/>
                    <a:pt x="1722" y="5013"/>
                    <a:pt x="665" y="4308"/>
                  </a:cubicBezTo>
                  <a:cubicBezTo>
                    <a:pt x="-240" y="3384"/>
                    <a:pt x="-240" y="1898"/>
                    <a:pt x="665" y="974"/>
                  </a:cubicBezTo>
                  <a:close/>
                </a:path>
              </a:pathLst>
            </a:custGeom>
            <a:solidFill>
              <a:srgbClr val="D58B94"/>
            </a:solidFill>
            <a:ln w="9525" cap="flat">
              <a:noFill/>
              <a:prstDash val="solid"/>
              <a:miter/>
            </a:ln>
          </p:spPr>
          <p:txBody>
            <a:bodyPr rtlCol="0" anchor="ctr"/>
            <a:lstStyle/>
            <a:p>
              <a:endParaRPr lang="en-IN"/>
            </a:p>
          </p:txBody>
        </p:sp>
        <p:sp>
          <p:nvSpPr>
            <p:cNvPr id="3596" name="Freeform: Shape 3595">
              <a:extLst>
                <a:ext uri="{FF2B5EF4-FFF2-40B4-BE49-F238E27FC236}">
                  <a16:creationId xmlns:a16="http://schemas.microsoft.com/office/drawing/2014/main" xmlns="" id="{52046638-044A-93BF-74E6-16B746B20047}"/>
                </a:ext>
              </a:extLst>
            </p:cNvPr>
            <p:cNvSpPr/>
            <p:nvPr/>
          </p:nvSpPr>
          <p:spPr>
            <a:xfrm>
              <a:off x="4177620" y="4082741"/>
              <a:ext cx="13614" cy="13886"/>
            </a:xfrm>
            <a:custGeom>
              <a:avLst/>
              <a:gdLst>
                <a:gd name="connsiteX0" fmla="*/ 1650 w 13614"/>
                <a:gd name="connsiteY0" fmla="*/ 2993 h 13886"/>
                <a:gd name="connsiteX1" fmla="*/ 10585 w 13614"/>
                <a:gd name="connsiteY1" fmla="*/ 992 h 13886"/>
                <a:gd name="connsiteX2" fmla="*/ 12594 w 13614"/>
                <a:gd name="connsiteY2" fmla="*/ 9927 h 13886"/>
                <a:gd name="connsiteX3" fmla="*/ 11652 w 13614"/>
                <a:gd name="connsiteY3" fmla="*/ 11089 h 13886"/>
                <a:gd name="connsiteX4" fmla="*/ 2203 w 13614"/>
                <a:gd name="connsiteY4" fmla="*/ 12575 h 13886"/>
                <a:gd name="connsiteX5" fmla="*/ 2127 w 13614"/>
                <a:gd name="connsiteY5" fmla="*/ 12518 h 13886"/>
                <a:gd name="connsiteX6" fmla="*/ 1650 w 13614"/>
                <a:gd name="connsiteY6" fmla="*/ 2993 h 1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4" h="13886">
                  <a:moveTo>
                    <a:pt x="1650" y="2993"/>
                  </a:moveTo>
                  <a:cubicBezTo>
                    <a:pt x="3565" y="-27"/>
                    <a:pt x="7565" y="-922"/>
                    <a:pt x="10585" y="992"/>
                  </a:cubicBezTo>
                  <a:cubicBezTo>
                    <a:pt x="13614" y="2907"/>
                    <a:pt x="14509" y="6907"/>
                    <a:pt x="12594" y="9927"/>
                  </a:cubicBezTo>
                  <a:cubicBezTo>
                    <a:pt x="12328" y="10346"/>
                    <a:pt x="12013" y="10736"/>
                    <a:pt x="11652" y="11089"/>
                  </a:cubicBezTo>
                  <a:cubicBezTo>
                    <a:pt x="9451" y="14108"/>
                    <a:pt x="5222" y="14775"/>
                    <a:pt x="2203" y="12575"/>
                  </a:cubicBezTo>
                  <a:cubicBezTo>
                    <a:pt x="2174" y="12556"/>
                    <a:pt x="2155" y="12537"/>
                    <a:pt x="2127" y="12518"/>
                  </a:cubicBezTo>
                  <a:cubicBezTo>
                    <a:pt x="-531" y="9965"/>
                    <a:pt x="-740" y="5793"/>
                    <a:pt x="1650" y="2993"/>
                  </a:cubicBezTo>
                  <a:close/>
                </a:path>
              </a:pathLst>
            </a:custGeom>
            <a:solidFill>
              <a:srgbClr val="D58B94"/>
            </a:solidFill>
            <a:ln w="9525" cap="flat">
              <a:noFill/>
              <a:prstDash val="solid"/>
              <a:miter/>
            </a:ln>
          </p:spPr>
          <p:txBody>
            <a:bodyPr rtlCol="0" anchor="ctr"/>
            <a:lstStyle/>
            <a:p>
              <a:endParaRPr lang="en-IN"/>
            </a:p>
          </p:txBody>
        </p:sp>
        <p:sp>
          <p:nvSpPr>
            <p:cNvPr id="3597" name="Freeform: Shape 3596">
              <a:extLst>
                <a:ext uri="{FF2B5EF4-FFF2-40B4-BE49-F238E27FC236}">
                  <a16:creationId xmlns:a16="http://schemas.microsoft.com/office/drawing/2014/main" xmlns="" id="{169F33E0-B965-E688-2F6F-1DA1B25CA31C}"/>
                </a:ext>
              </a:extLst>
            </p:cNvPr>
            <p:cNvSpPr/>
            <p:nvPr/>
          </p:nvSpPr>
          <p:spPr>
            <a:xfrm>
              <a:off x="4183468" y="4095510"/>
              <a:ext cx="22111" cy="22672"/>
            </a:xfrm>
            <a:custGeom>
              <a:avLst/>
              <a:gdLst>
                <a:gd name="connsiteX0" fmla="*/ 3994 w 22111"/>
                <a:gd name="connsiteY0" fmla="*/ 5368 h 22672"/>
                <a:gd name="connsiteX1" fmla="*/ 16710 w 22111"/>
                <a:gd name="connsiteY1" fmla="*/ 939 h 22672"/>
                <a:gd name="connsiteX2" fmla="*/ 21148 w 22111"/>
                <a:gd name="connsiteY2" fmla="*/ 13655 h 22672"/>
                <a:gd name="connsiteX3" fmla="*/ 18091 w 22111"/>
                <a:gd name="connsiteY3" fmla="*/ 17274 h 22672"/>
                <a:gd name="connsiteX4" fmla="*/ 5375 w 22111"/>
                <a:gd name="connsiteY4" fmla="*/ 21703 h 22672"/>
                <a:gd name="connsiteX5" fmla="*/ 936 w 22111"/>
                <a:gd name="connsiteY5" fmla="*/ 8988 h 22672"/>
                <a:gd name="connsiteX6" fmla="*/ 3994 w 22111"/>
                <a:gd name="connsiteY6" fmla="*/ 5368 h 2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11" h="22672">
                  <a:moveTo>
                    <a:pt x="3994" y="5368"/>
                  </a:moveTo>
                  <a:cubicBezTo>
                    <a:pt x="6280" y="634"/>
                    <a:pt x="11976" y="-1356"/>
                    <a:pt x="16710" y="939"/>
                  </a:cubicBezTo>
                  <a:cubicBezTo>
                    <a:pt x="21453" y="3225"/>
                    <a:pt x="23434" y="8921"/>
                    <a:pt x="21148" y="13655"/>
                  </a:cubicBezTo>
                  <a:cubicBezTo>
                    <a:pt x="20453" y="15103"/>
                    <a:pt x="19396" y="16341"/>
                    <a:pt x="18091" y="17274"/>
                  </a:cubicBezTo>
                  <a:cubicBezTo>
                    <a:pt x="15805" y="22008"/>
                    <a:pt x="10109" y="23999"/>
                    <a:pt x="5375" y="21703"/>
                  </a:cubicBezTo>
                  <a:cubicBezTo>
                    <a:pt x="632" y="19418"/>
                    <a:pt x="-1350" y="13722"/>
                    <a:pt x="936" y="8988"/>
                  </a:cubicBezTo>
                  <a:cubicBezTo>
                    <a:pt x="1641" y="7540"/>
                    <a:pt x="2689" y="6301"/>
                    <a:pt x="3994" y="5368"/>
                  </a:cubicBezTo>
                  <a:close/>
                </a:path>
              </a:pathLst>
            </a:custGeom>
            <a:solidFill>
              <a:srgbClr val="D58B94"/>
            </a:solidFill>
            <a:ln w="9525" cap="flat">
              <a:noFill/>
              <a:prstDash val="solid"/>
              <a:miter/>
            </a:ln>
          </p:spPr>
          <p:txBody>
            <a:bodyPr rtlCol="0" anchor="ctr"/>
            <a:lstStyle/>
            <a:p>
              <a:endParaRPr lang="en-IN"/>
            </a:p>
          </p:txBody>
        </p:sp>
        <p:sp>
          <p:nvSpPr>
            <p:cNvPr id="3598" name="Freeform: Shape 3597">
              <a:extLst>
                <a:ext uri="{FF2B5EF4-FFF2-40B4-BE49-F238E27FC236}">
                  <a16:creationId xmlns:a16="http://schemas.microsoft.com/office/drawing/2014/main" xmlns="" id="{19225925-AC27-B156-A619-B2AB099838F7}"/>
                </a:ext>
              </a:extLst>
            </p:cNvPr>
            <p:cNvSpPr/>
            <p:nvPr/>
          </p:nvSpPr>
          <p:spPr>
            <a:xfrm>
              <a:off x="4201722" y="4112832"/>
              <a:ext cx="10685" cy="10782"/>
            </a:xfrm>
            <a:custGeom>
              <a:avLst/>
              <a:gdLst>
                <a:gd name="connsiteX0" fmla="*/ 1551 w 10685"/>
                <a:gd name="connsiteY0" fmla="*/ 2048 h 10782"/>
                <a:gd name="connsiteX1" fmla="*/ 8609 w 10685"/>
                <a:gd name="connsiteY1" fmla="*/ 962 h 10782"/>
                <a:gd name="connsiteX2" fmla="*/ 9695 w 10685"/>
                <a:gd name="connsiteY2" fmla="*/ 8020 h 10782"/>
                <a:gd name="connsiteX3" fmla="*/ 9076 w 10685"/>
                <a:gd name="connsiteY3" fmla="*/ 8715 h 10782"/>
                <a:gd name="connsiteX4" fmla="*/ 1551 w 10685"/>
                <a:gd name="connsiteY4" fmla="*/ 9668 h 10782"/>
                <a:gd name="connsiteX5" fmla="*/ 1551 w 10685"/>
                <a:gd name="connsiteY5" fmla="*/ 2048 h 1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85" h="10782">
                  <a:moveTo>
                    <a:pt x="1551" y="2048"/>
                  </a:moveTo>
                  <a:cubicBezTo>
                    <a:pt x="3199" y="-200"/>
                    <a:pt x="6361" y="-686"/>
                    <a:pt x="8609" y="962"/>
                  </a:cubicBezTo>
                  <a:cubicBezTo>
                    <a:pt x="10857" y="2610"/>
                    <a:pt x="11343" y="5772"/>
                    <a:pt x="9695" y="8020"/>
                  </a:cubicBezTo>
                  <a:cubicBezTo>
                    <a:pt x="9504" y="8268"/>
                    <a:pt x="9304" y="8506"/>
                    <a:pt x="9076" y="8715"/>
                  </a:cubicBezTo>
                  <a:cubicBezTo>
                    <a:pt x="7237" y="11020"/>
                    <a:pt x="3904" y="11449"/>
                    <a:pt x="1551" y="9668"/>
                  </a:cubicBezTo>
                  <a:cubicBezTo>
                    <a:pt x="-535" y="7553"/>
                    <a:pt x="-535" y="4162"/>
                    <a:pt x="1551" y="2048"/>
                  </a:cubicBezTo>
                  <a:close/>
                </a:path>
              </a:pathLst>
            </a:custGeom>
            <a:solidFill>
              <a:srgbClr val="D58B94"/>
            </a:solidFill>
            <a:ln w="9525" cap="flat">
              <a:noFill/>
              <a:prstDash val="solid"/>
              <a:miter/>
            </a:ln>
          </p:spPr>
          <p:txBody>
            <a:bodyPr rtlCol="0" anchor="ctr"/>
            <a:lstStyle/>
            <a:p>
              <a:endParaRPr lang="en-IN"/>
            </a:p>
          </p:txBody>
        </p:sp>
        <p:sp>
          <p:nvSpPr>
            <p:cNvPr id="3599" name="Freeform: Shape 3598">
              <a:extLst>
                <a:ext uri="{FF2B5EF4-FFF2-40B4-BE49-F238E27FC236}">
                  <a16:creationId xmlns:a16="http://schemas.microsoft.com/office/drawing/2014/main" xmlns="" id="{5B23DBC1-5A51-03AB-4716-03D044D827E2}"/>
                </a:ext>
              </a:extLst>
            </p:cNvPr>
            <p:cNvSpPr/>
            <p:nvPr/>
          </p:nvSpPr>
          <p:spPr>
            <a:xfrm>
              <a:off x="4215979" y="4119414"/>
              <a:ext cx="8030" cy="8073"/>
            </a:xfrm>
            <a:custGeom>
              <a:avLst/>
              <a:gdLst>
                <a:gd name="connsiteX0" fmla="*/ 1201 w 8030"/>
                <a:gd name="connsiteY0" fmla="*/ 1276 h 8073"/>
                <a:gd name="connsiteX1" fmla="*/ 6726 w 8030"/>
                <a:gd name="connsiteY1" fmla="*/ 991 h 8073"/>
                <a:gd name="connsiteX2" fmla="*/ 7011 w 8030"/>
                <a:gd name="connsiteY2" fmla="*/ 6515 h 8073"/>
                <a:gd name="connsiteX3" fmla="*/ 1201 w 8030"/>
                <a:gd name="connsiteY3" fmla="*/ 7182 h 8073"/>
                <a:gd name="connsiteX4" fmla="*/ 1201 w 8030"/>
                <a:gd name="connsiteY4" fmla="*/ 1276 h 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0" h="8073">
                  <a:moveTo>
                    <a:pt x="1201" y="1276"/>
                  </a:moveTo>
                  <a:cubicBezTo>
                    <a:pt x="2649" y="-324"/>
                    <a:pt x="5125" y="-457"/>
                    <a:pt x="6726" y="991"/>
                  </a:cubicBezTo>
                  <a:cubicBezTo>
                    <a:pt x="8326" y="2438"/>
                    <a:pt x="8459" y="4915"/>
                    <a:pt x="7011" y="6515"/>
                  </a:cubicBezTo>
                  <a:cubicBezTo>
                    <a:pt x="5573" y="8277"/>
                    <a:pt x="3001" y="8572"/>
                    <a:pt x="1201" y="7182"/>
                  </a:cubicBezTo>
                  <a:cubicBezTo>
                    <a:pt x="-418" y="5543"/>
                    <a:pt x="-418" y="2915"/>
                    <a:pt x="1201" y="1276"/>
                  </a:cubicBezTo>
                  <a:close/>
                </a:path>
              </a:pathLst>
            </a:custGeom>
            <a:solidFill>
              <a:srgbClr val="D58B94"/>
            </a:solidFill>
            <a:ln w="9525" cap="flat">
              <a:noFill/>
              <a:prstDash val="solid"/>
              <a:miter/>
            </a:ln>
          </p:spPr>
          <p:txBody>
            <a:bodyPr rtlCol="0" anchor="ctr"/>
            <a:lstStyle/>
            <a:p>
              <a:endParaRPr lang="en-IN"/>
            </a:p>
          </p:txBody>
        </p:sp>
        <p:sp>
          <p:nvSpPr>
            <p:cNvPr id="3600" name="Freeform: Shape 3599">
              <a:extLst>
                <a:ext uri="{FF2B5EF4-FFF2-40B4-BE49-F238E27FC236}">
                  <a16:creationId xmlns:a16="http://schemas.microsoft.com/office/drawing/2014/main" xmlns="" id="{3BBFFBA1-2A2E-08F5-F833-82926EDE1F3C}"/>
                </a:ext>
              </a:extLst>
            </p:cNvPr>
            <p:cNvSpPr/>
            <p:nvPr/>
          </p:nvSpPr>
          <p:spPr>
            <a:xfrm>
              <a:off x="4230593" y="4116776"/>
              <a:ext cx="6544" cy="6527"/>
            </a:xfrm>
            <a:custGeom>
              <a:avLst/>
              <a:gdLst>
                <a:gd name="connsiteX0" fmla="*/ 779 w 6544"/>
                <a:gd name="connsiteY0" fmla="*/ 1247 h 6527"/>
                <a:gd name="connsiteX1" fmla="*/ 5465 w 6544"/>
                <a:gd name="connsiteY1" fmla="*/ 704 h 6527"/>
                <a:gd name="connsiteX2" fmla="*/ 5541 w 6544"/>
                <a:gd name="connsiteY2" fmla="*/ 771 h 6527"/>
                <a:gd name="connsiteX3" fmla="*/ 5627 w 6544"/>
                <a:gd name="connsiteY3" fmla="*/ 5352 h 6527"/>
                <a:gd name="connsiteX4" fmla="*/ 5541 w 6544"/>
                <a:gd name="connsiteY4" fmla="*/ 5438 h 6527"/>
                <a:gd name="connsiteX5" fmla="*/ 1065 w 6544"/>
                <a:gd name="connsiteY5" fmla="*/ 5723 h 6527"/>
                <a:gd name="connsiteX6" fmla="*/ 779 w 6544"/>
                <a:gd name="connsiteY6" fmla="*/ 1247 h 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4" h="6527">
                  <a:moveTo>
                    <a:pt x="779" y="1247"/>
                  </a:moveTo>
                  <a:cubicBezTo>
                    <a:pt x="1922" y="-191"/>
                    <a:pt x="4018" y="-439"/>
                    <a:pt x="5465" y="704"/>
                  </a:cubicBezTo>
                  <a:cubicBezTo>
                    <a:pt x="5484" y="723"/>
                    <a:pt x="5513" y="752"/>
                    <a:pt x="5541" y="771"/>
                  </a:cubicBezTo>
                  <a:cubicBezTo>
                    <a:pt x="6827" y="2009"/>
                    <a:pt x="6865" y="4057"/>
                    <a:pt x="5627" y="5352"/>
                  </a:cubicBezTo>
                  <a:cubicBezTo>
                    <a:pt x="5599" y="5381"/>
                    <a:pt x="5570" y="5409"/>
                    <a:pt x="5541" y="5438"/>
                  </a:cubicBezTo>
                  <a:cubicBezTo>
                    <a:pt x="4380" y="6752"/>
                    <a:pt x="2379" y="6876"/>
                    <a:pt x="1065" y="5723"/>
                  </a:cubicBezTo>
                  <a:cubicBezTo>
                    <a:pt x="-250" y="4562"/>
                    <a:pt x="-383" y="2561"/>
                    <a:pt x="779" y="1247"/>
                  </a:cubicBezTo>
                  <a:close/>
                </a:path>
              </a:pathLst>
            </a:custGeom>
            <a:solidFill>
              <a:srgbClr val="D58B94"/>
            </a:solidFill>
            <a:ln w="9525" cap="flat">
              <a:noFill/>
              <a:prstDash val="solid"/>
              <a:miter/>
            </a:ln>
          </p:spPr>
          <p:txBody>
            <a:bodyPr rtlCol="0" anchor="ctr"/>
            <a:lstStyle/>
            <a:p>
              <a:endParaRPr lang="en-IN"/>
            </a:p>
          </p:txBody>
        </p:sp>
        <p:sp>
          <p:nvSpPr>
            <p:cNvPr id="3601" name="Freeform: Shape 3600">
              <a:extLst>
                <a:ext uri="{FF2B5EF4-FFF2-40B4-BE49-F238E27FC236}">
                  <a16:creationId xmlns:a16="http://schemas.microsoft.com/office/drawing/2014/main" xmlns="" id="{B454E03B-4BB0-1BA8-A4BE-1071730D38CD}"/>
                </a:ext>
              </a:extLst>
            </p:cNvPr>
            <p:cNvSpPr/>
            <p:nvPr/>
          </p:nvSpPr>
          <p:spPr>
            <a:xfrm>
              <a:off x="4221381" y="4108183"/>
              <a:ext cx="8483" cy="8649"/>
            </a:xfrm>
            <a:custGeom>
              <a:avLst/>
              <a:gdLst>
                <a:gd name="connsiteX0" fmla="*/ 4181 w 8483"/>
                <a:gd name="connsiteY0" fmla="*/ 30 h 8649"/>
                <a:gd name="connsiteX1" fmla="*/ 8430 w 8483"/>
                <a:gd name="connsiteY1" fmla="*/ 3125 h 8649"/>
                <a:gd name="connsiteX2" fmla="*/ 8468 w 8483"/>
                <a:gd name="connsiteY2" fmla="*/ 3840 h 8649"/>
                <a:gd name="connsiteX3" fmla="*/ 4181 w 8483"/>
                <a:gd name="connsiteY3" fmla="*/ 8602 h 8649"/>
                <a:gd name="connsiteX4" fmla="*/ 19 w 8483"/>
                <a:gd name="connsiteY4" fmla="*/ 5392 h 8649"/>
                <a:gd name="connsiteX5" fmla="*/ -10 w 8483"/>
                <a:gd name="connsiteY5" fmla="*/ 4792 h 8649"/>
                <a:gd name="connsiteX6" fmla="*/ 4181 w 8483"/>
                <a:gd name="connsiteY6" fmla="*/ 30 h 8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3" h="8649">
                  <a:moveTo>
                    <a:pt x="4181" y="30"/>
                  </a:moveTo>
                  <a:cubicBezTo>
                    <a:pt x="6210" y="-285"/>
                    <a:pt x="8105" y="1096"/>
                    <a:pt x="8430" y="3125"/>
                  </a:cubicBezTo>
                  <a:cubicBezTo>
                    <a:pt x="8458" y="3363"/>
                    <a:pt x="8477" y="3601"/>
                    <a:pt x="8468" y="3840"/>
                  </a:cubicBezTo>
                  <a:cubicBezTo>
                    <a:pt x="8401" y="6259"/>
                    <a:pt x="6582" y="8278"/>
                    <a:pt x="4181" y="8602"/>
                  </a:cubicBezTo>
                  <a:cubicBezTo>
                    <a:pt x="2143" y="8869"/>
                    <a:pt x="286" y="7431"/>
                    <a:pt x="19" y="5392"/>
                  </a:cubicBezTo>
                  <a:cubicBezTo>
                    <a:pt x="-10" y="5192"/>
                    <a:pt x="-19" y="4992"/>
                    <a:pt x="-10" y="4792"/>
                  </a:cubicBezTo>
                  <a:cubicBezTo>
                    <a:pt x="-76" y="2354"/>
                    <a:pt x="1752" y="277"/>
                    <a:pt x="4181" y="30"/>
                  </a:cubicBezTo>
                  <a:close/>
                </a:path>
              </a:pathLst>
            </a:custGeom>
            <a:solidFill>
              <a:srgbClr val="D58B94"/>
            </a:solidFill>
            <a:ln w="9525" cap="flat">
              <a:noFill/>
              <a:prstDash val="solid"/>
              <a:miter/>
            </a:ln>
          </p:spPr>
          <p:txBody>
            <a:bodyPr rtlCol="0" anchor="ctr"/>
            <a:lstStyle/>
            <a:p>
              <a:endParaRPr lang="en-IN"/>
            </a:p>
          </p:txBody>
        </p:sp>
        <p:sp>
          <p:nvSpPr>
            <p:cNvPr id="3602" name="Freeform: Shape 3601">
              <a:extLst>
                <a:ext uri="{FF2B5EF4-FFF2-40B4-BE49-F238E27FC236}">
                  <a16:creationId xmlns:a16="http://schemas.microsoft.com/office/drawing/2014/main" xmlns="" id="{C86F65B7-BB11-3A5B-88BF-7A101A48F04C}"/>
                </a:ext>
              </a:extLst>
            </p:cNvPr>
            <p:cNvSpPr/>
            <p:nvPr/>
          </p:nvSpPr>
          <p:spPr>
            <a:xfrm>
              <a:off x="4203402" y="4083964"/>
              <a:ext cx="10336" cy="10342"/>
            </a:xfrm>
            <a:custGeom>
              <a:avLst/>
              <a:gdLst>
                <a:gd name="connsiteX0" fmla="*/ 1395 w 10336"/>
                <a:gd name="connsiteY0" fmla="*/ 1769 h 10342"/>
                <a:gd name="connsiteX1" fmla="*/ 8539 w 10336"/>
                <a:gd name="connsiteY1" fmla="*/ 1198 h 10342"/>
                <a:gd name="connsiteX2" fmla="*/ 9110 w 10336"/>
                <a:gd name="connsiteY2" fmla="*/ 8342 h 10342"/>
                <a:gd name="connsiteX3" fmla="*/ 1681 w 10336"/>
                <a:gd name="connsiteY3" fmla="*/ 9199 h 10342"/>
                <a:gd name="connsiteX4" fmla="*/ 1366 w 10336"/>
                <a:gd name="connsiteY4" fmla="*/ 1798 h 10342"/>
                <a:gd name="connsiteX5" fmla="*/ 1395 w 10336"/>
                <a:gd name="connsiteY5" fmla="*/ 1769 h 1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36" h="10342">
                  <a:moveTo>
                    <a:pt x="1395" y="1769"/>
                  </a:moveTo>
                  <a:cubicBezTo>
                    <a:pt x="3214" y="-364"/>
                    <a:pt x="6405" y="-622"/>
                    <a:pt x="8539" y="1198"/>
                  </a:cubicBezTo>
                  <a:cubicBezTo>
                    <a:pt x="10672" y="3017"/>
                    <a:pt x="10930" y="6208"/>
                    <a:pt x="9110" y="8342"/>
                  </a:cubicBezTo>
                  <a:cubicBezTo>
                    <a:pt x="7281" y="10609"/>
                    <a:pt x="3976" y="10989"/>
                    <a:pt x="1681" y="9199"/>
                  </a:cubicBezTo>
                  <a:cubicBezTo>
                    <a:pt x="-453" y="7237"/>
                    <a:pt x="-586" y="3922"/>
                    <a:pt x="1366" y="1798"/>
                  </a:cubicBezTo>
                  <a:cubicBezTo>
                    <a:pt x="1376" y="1788"/>
                    <a:pt x="1385" y="1779"/>
                    <a:pt x="1395" y="1769"/>
                  </a:cubicBezTo>
                  <a:close/>
                </a:path>
              </a:pathLst>
            </a:custGeom>
            <a:solidFill>
              <a:srgbClr val="D58B94"/>
            </a:solidFill>
            <a:ln w="9525" cap="flat">
              <a:noFill/>
              <a:prstDash val="solid"/>
              <a:miter/>
            </a:ln>
          </p:spPr>
          <p:txBody>
            <a:bodyPr rtlCol="0" anchor="ctr"/>
            <a:lstStyle/>
            <a:p>
              <a:endParaRPr lang="en-IN"/>
            </a:p>
          </p:txBody>
        </p:sp>
        <p:sp>
          <p:nvSpPr>
            <p:cNvPr id="3603" name="Freeform: Shape 3602">
              <a:extLst>
                <a:ext uri="{FF2B5EF4-FFF2-40B4-BE49-F238E27FC236}">
                  <a16:creationId xmlns:a16="http://schemas.microsoft.com/office/drawing/2014/main" xmlns="" id="{6F391A02-C5D7-D6DF-563F-DA70D3DA3F9D}"/>
                </a:ext>
              </a:extLst>
            </p:cNvPr>
            <p:cNvSpPr/>
            <p:nvPr/>
          </p:nvSpPr>
          <p:spPr>
            <a:xfrm>
              <a:off x="4211559" y="4092236"/>
              <a:ext cx="15696" cy="15845"/>
            </a:xfrm>
            <a:custGeom>
              <a:avLst/>
              <a:gdLst>
                <a:gd name="connsiteX0" fmla="*/ 2287 w 15696"/>
                <a:gd name="connsiteY0" fmla="*/ 3023 h 15845"/>
                <a:gd name="connsiteX1" fmla="*/ 13241 w 15696"/>
                <a:gd name="connsiteY1" fmla="*/ 1613 h 15845"/>
                <a:gd name="connsiteX2" fmla="*/ 13336 w 15696"/>
                <a:gd name="connsiteY2" fmla="*/ 1689 h 15845"/>
                <a:gd name="connsiteX3" fmla="*/ 13393 w 15696"/>
                <a:gd name="connsiteY3" fmla="*/ 12871 h 15845"/>
                <a:gd name="connsiteX4" fmla="*/ 13336 w 15696"/>
                <a:gd name="connsiteY4" fmla="*/ 12929 h 15845"/>
                <a:gd name="connsiteX5" fmla="*/ 2287 w 15696"/>
                <a:gd name="connsiteY5" fmla="*/ 14167 h 15845"/>
                <a:gd name="connsiteX6" fmla="*/ 2287 w 15696"/>
                <a:gd name="connsiteY6" fmla="*/ 3023 h 15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96" h="15845">
                  <a:moveTo>
                    <a:pt x="2287" y="3023"/>
                  </a:moveTo>
                  <a:cubicBezTo>
                    <a:pt x="4925" y="-387"/>
                    <a:pt x="9831" y="-1025"/>
                    <a:pt x="13241" y="1613"/>
                  </a:cubicBezTo>
                  <a:cubicBezTo>
                    <a:pt x="13269" y="1642"/>
                    <a:pt x="13307" y="1660"/>
                    <a:pt x="13336" y="1689"/>
                  </a:cubicBezTo>
                  <a:cubicBezTo>
                    <a:pt x="16441" y="4756"/>
                    <a:pt x="16470" y="9766"/>
                    <a:pt x="13393" y="12871"/>
                  </a:cubicBezTo>
                  <a:cubicBezTo>
                    <a:pt x="13374" y="12891"/>
                    <a:pt x="13355" y="12910"/>
                    <a:pt x="13336" y="12929"/>
                  </a:cubicBezTo>
                  <a:cubicBezTo>
                    <a:pt x="10593" y="16253"/>
                    <a:pt x="5706" y="16796"/>
                    <a:pt x="2287" y="14167"/>
                  </a:cubicBezTo>
                  <a:cubicBezTo>
                    <a:pt x="-780" y="11081"/>
                    <a:pt x="-780" y="6109"/>
                    <a:pt x="2287" y="3023"/>
                  </a:cubicBezTo>
                  <a:close/>
                </a:path>
              </a:pathLst>
            </a:custGeom>
            <a:solidFill>
              <a:srgbClr val="D58B94"/>
            </a:solidFill>
            <a:ln w="9525" cap="flat">
              <a:noFill/>
              <a:prstDash val="solid"/>
              <a:miter/>
            </a:ln>
          </p:spPr>
          <p:txBody>
            <a:bodyPr rtlCol="0" anchor="ctr"/>
            <a:lstStyle/>
            <a:p>
              <a:endParaRPr lang="en-IN"/>
            </a:p>
          </p:txBody>
        </p:sp>
        <p:sp>
          <p:nvSpPr>
            <p:cNvPr id="3604" name="Freeform: Shape 3603">
              <a:extLst>
                <a:ext uri="{FF2B5EF4-FFF2-40B4-BE49-F238E27FC236}">
                  <a16:creationId xmlns:a16="http://schemas.microsoft.com/office/drawing/2014/main" xmlns="" id="{717E196A-7D86-EDFB-6BF9-F48628B0F0D2}"/>
                </a:ext>
              </a:extLst>
            </p:cNvPr>
            <p:cNvSpPr/>
            <p:nvPr/>
          </p:nvSpPr>
          <p:spPr>
            <a:xfrm>
              <a:off x="4194652" y="4079345"/>
              <a:ext cx="6981" cy="6997"/>
            </a:xfrm>
            <a:custGeom>
              <a:avLst/>
              <a:gdLst>
                <a:gd name="connsiteX0" fmla="*/ 1001 w 6981"/>
                <a:gd name="connsiteY0" fmla="*/ 1340 h 6997"/>
                <a:gd name="connsiteX1" fmla="*/ 5954 w 6981"/>
                <a:gd name="connsiteY1" fmla="*/ 674 h 6997"/>
                <a:gd name="connsiteX2" fmla="*/ 5954 w 6981"/>
                <a:gd name="connsiteY2" fmla="*/ 5627 h 6997"/>
                <a:gd name="connsiteX3" fmla="*/ 1001 w 6981"/>
                <a:gd name="connsiteY3" fmla="*/ 6293 h 6997"/>
                <a:gd name="connsiteX4" fmla="*/ 1001 w 6981"/>
                <a:gd name="connsiteY4" fmla="*/ 1340 h 6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1" h="6997">
                  <a:moveTo>
                    <a:pt x="1001" y="1340"/>
                  </a:moveTo>
                  <a:cubicBezTo>
                    <a:pt x="2211" y="-164"/>
                    <a:pt x="4392" y="-460"/>
                    <a:pt x="5954" y="674"/>
                  </a:cubicBezTo>
                  <a:cubicBezTo>
                    <a:pt x="7307" y="2045"/>
                    <a:pt x="7307" y="4255"/>
                    <a:pt x="5954" y="5627"/>
                  </a:cubicBezTo>
                  <a:cubicBezTo>
                    <a:pt x="4744" y="7132"/>
                    <a:pt x="2563" y="7427"/>
                    <a:pt x="1001" y="6293"/>
                  </a:cubicBezTo>
                  <a:cubicBezTo>
                    <a:pt x="-352" y="4922"/>
                    <a:pt x="-352" y="2712"/>
                    <a:pt x="1001" y="1340"/>
                  </a:cubicBezTo>
                  <a:close/>
                </a:path>
              </a:pathLst>
            </a:custGeom>
            <a:solidFill>
              <a:srgbClr val="D58B94"/>
            </a:solidFill>
            <a:ln w="9525" cap="flat">
              <a:noFill/>
              <a:prstDash val="solid"/>
              <a:miter/>
            </a:ln>
          </p:spPr>
          <p:txBody>
            <a:bodyPr rtlCol="0" anchor="ctr"/>
            <a:lstStyle/>
            <a:p>
              <a:endParaRPr lang="en-IN"/>
            </a:p>
          </p:txBody>
        </p:sp>
        <p:sp>
          <p:nvSpPr>
            <p:cNvPr id="3605" name="Freeform: Shape 3604">
              <a:extLst>
                <a:ext uri="{FF2B5EF4-FFF2-40B4-BE49-F238E27FC236}">
                  <a16:creationId xmlns:a16="http://schemas.microsoft.com/office/drawing/2014/main" xmlns="" id="{F30D57CF-D4C7-AC38-084D-ACFE70B760B2}"/>
                </a:ext>
              </a:extLst>
            </p:cNvPr>
            <p:cNvSpPr/>
            <p:nvPr/>
          </p:nvSpPr>
          <p:spPr>
            <a:xfrm>
              <a:off x="4205682" y="4070820"/>
              <a:ext cx="6067" cy="6138"/>
            </a:xfrm>
            <a:custGeom>
              <a:avLst/>
              <a:gdLst>
                <a:gd name="connsiteX0" fmla="*/ 830 w 6067"/>
                <a:gd name="connsiteY0" fmla="*/ 1197 h 6138"/>
                <a:gd name="connsiteX1" fmla="*/ 5211 w 6067"/>
                <a:gd name="connsiteY1" fmla="*/ 625 h 6138"/>
                <a:gd name="connsiteX2" fmla="*/ 5211 w 6067"/>
                <a:gd name="connsiteY2" fmla="*/ 4912 h 6138"/>
                <a:gd name="connsiteX3" fmla="*/ 830 w 6067"/>
                <a:gd name="connsiteY3" fmla="*/ 5483 h 6138"/>
                <a:gd name="connsiteX4" fmla="*/ 830 w 6067"/>
                <a:gd name="connsiteY4" fmla="*/ 1197 h 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 h="6138">
                  <a:moveTo>
                    <a:pt x="830" y="1197"/>
                  </a:moveTo>
                  <a:cubicBezTo>
                    <a:pt x="1887" y="-165"/>
                    <a:pt x="3840" y="-413"/>
                    <a:pt x="5211" y="625"/>
                  </a:cubicBezTo>
                  <a:cubicBezTo>
                    <a:pt x="6335" y="1835"/>
                    <a:pt x="6335" y="3702"/>
                    <a:pt x="5211" y="4912"/>
                  </a:cubicBezTo>
                  <a:cubicBezTo>
                    <a:pt x="4154" y="6274"/>
                    <a:pt x="2201" y="6521"/>
                    <a:pt x="830" y="5483"/>
                  </a:cubicBezTo>
                  <a:cubicBezTo>
                    <a:pt x="-294" y="4274"/>
                    <a:pt x="-294" y="2407"/>
                    <a:pt x="830" y="1197"/>
                  </a:cubicBezTo>
                  <a:close/>
                </a:path>
              </a:pathLst>
            </a:custGeom>
            <a:solidFill>
              <a:srgbClr val="D58B94"/>
            </a:solidFill>
            <a:ln w="9525" cap="flat">
              <a:noFill/>
              <a:prstDash val="solid"/>
              <a:miter/>
            </a:ln>
          </p:spPr>
          <p:txBody>
            <a:bodyPr rtlCol="0" anchor="ctr"/>
            <a:lstStyle/>
            <a:p>
              <a:endParaRPr lang="en-IN"/>
            </a:p>
          </p:txBody>
        </p:sp>
        <p:sp>
          <p:nvSpPr>
            <p:cNvPr id="3606" name="Freeform: Shape 3605">
              <a:extLst>
                <a:ext uri="{FF2B5EF4-FFF2-40B4-BE49-F238E27FC236}">
                  <a16:creationId xmlns:a16="http://schemas.microsoft.com/office/drawing/2014/main" xmlns="" id="{738F8B06-FC93-622C-F42A-E9F659523FE6}"/>
                </a:ext>
              </a:extLst>
            </p:cNvPr>
            <p:cNvSpPr/>
            <p:nvPr/>
          </p:nvSpPr>
          <p:spPr>
            <a:xfrm>
              <a:off x="4215734" y="4066566"/>
              <a:ext cx="9403" cy="9500"/>
            </a:xfrm>
            <a:custGeom>
              <a:avLst/>
              <a:gdLst>
                <a:gd name="connsiteX0" fmla="*/ 1351 w 9403"/>
                <a:gd name="connsiteY0" fmla="*/ 1831 h 9500"/>
                <a:gd name="connsiteX1" fmla="*/ 8019 w 9403"/>
                <a:gd name="connsiteY1" fmla="*/ 974 h 9500"/>
                <a:gd name="connsiteX2" fmla="*/ 8019 w 9403"/>
                <a:gd name="connsiteY2" fmla="*/ 7737 h 9500"/>
                <a:gd name="connsiteX3" fmla="*/ 1351 w 9403"/>
                <a:gd name="connsiteY3" fmla="*/ 8499 h 9500"/>
                <a:gd name="connsiteX4" fmla="*/ 1351 w 9403"/>
                <a:gd name="connsiteY4" fmla="*/ 1831 h 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 h="9500">
                  <a:moveTo>
                    <a:pt x="1351" y="1831"/>
                  </a:moveTo>
                  <a:cubicBezTo>
                    <a:pt x="2961" y="-245"/>
                    <a:pt x="5942" y="-626"/>
                    <a:pt x="8019" y="974"/>
                  </a:cubicBezTo>
                  <a:cubicBezTo>
                    <a:pt x="9848" y="2860"/>
                    <a:pt x="9848" y="5851"/>
                    <a:pt x="8019" y="7737"/>
                  </a:cubicBezTo>
                  <a:cubicBezTo>
                    <a:pt x="6361" y="9728"/>
                    <a:pt x="3418" y="10071"/>
                    <a:pt x="1351" y="8499"/>
                  </a:cubicBezTo>
                  <a:cubicBezTo>
                    <a:pt x="-468" y="6651"/>
                    <a:pt x="-468" y="3679"/>
                    <a:pt x="1351" y="1831"/>
                  </a:cubicBezTo>
                  <a:close/>
                </a:path>
              </a:pathLst>
            </a:custGeom>
            <a:solidFill>
              <a:srgbClr val="D58B94"/>
            </a:solidFill>
            <a:ln w="9525" cap="flat">
              <a:noFill/>
              <a:prstDash val="solid"/>
              <a:miter/>
            </a:ln>
          </p:spPr>
          <p:txBody>
            <a:bodyPr rtlCol="0" anchor="ctr"/>
            <a:lstStyle/>
            <a:p>
              <a:endParaRPr lang="en-IN"/>
            </a:p>
          </p:txBody>
        </p:sp>
        <p:sp>
          <p:nvSpPr>
            <p:cNvPr id="3607" name="Freeform: Shape 3606">
              <a:extLst>
                <a:ext uri="{FF2B5EF4-FFF2-40B4-BE49-F238E27FC236}">
                  <a16:creationId xmlns:a16="http://schemas.microsoft.com/office/drawing/2014/main" xmlns="" id="{658B5D58-F1AA-A7B3-4EDD-E440278E2E5A}"/>
                </a:ext>
              </a:extLst>
            </p:cNvPr>
            <p:cNvSpPr/>
            <p:nvPr/>
          </p:nvSpPr>
          <p:spPr>
            <a:xfrm>
              <a:off x="4225306" y="4075504"/>
              <a:ext cx="12348" cy="12486"/>
            </a:xfrm>
            <a:custGeom>
              <a:avLst/>
              <a:gdLst>
                <a:gd name="connsiteX0" fmla="*/ 1875 w 12348"/>
                <a:gd name="connsiteY0" fmla="*/ 2514 h 12486"/>
                <a:gd name="connsiteX1" fmla="*/ 9809 w 12348"/>
                <a:gd name="connsiteY1" fmla="*/ 952 h 12486"/>
                <a:gd name="connsiteX2" fmla="*/ 11362 w 12348"/>
                <a:gd name="connsiteY2" fmla="*/ 8886 h 12486"/>
                <a:gd name="connsiteX3" fmla="*/ 10447 w 12348"/>
                <a:gd name="connsiteY3" fmla="*/ 9943 h 12486"/>
                <a:gd name="connsiteX4" fmla="*/ 2513 w 12348"/>
                <a:gd name="connsiteY4" fmla="*/ 11505 h 12486"/>
                <a:gd name="connsiteX5" fmla="*/ 960 w 12348"/>
                <a:gd name="connsiteY5" fmla="*/ 3571 h 12486"/>
                <a:gd name="connsiteX6" fmla="*/ 1875 w 12348"/>
                <a:gd name="connsiteY6" fmla="*/ 2514 h 1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48" h="12486">
                  <a:moveTo>
                    <a:pt x="1875" y="2514"/>
                  </a:moveTo>
                  <a:cubicBezTo>
                    <a:pt x="3637" y="-106"/>
                    <a:pt x="7190" y="-801"/>
                    <a:pt x="9809" y="952"/>
                  </a:cubicBezTo>
                  <a:cubicBezTo>
                    <a:pt x="12429" y="2714"/>
                    <a:pt x="13124" y="6267"/>
                    <a:pt x="11362" y="8886"/>
                  </a:cubicBezTo>
                  <a:cubicBezTo>
                    <a:pt x="11105" y="9276"/>
                    <a:pt x="10800" y="9629"/>
                    <a:pt x="10447" y="9943"/>
                  </a:cubicBezTo>
                  <a:cubicBezTo>
                    <a:pt x="8685" y="12562"/>
                    <a:pt x="5142" y="13258"/>
                    <a:pt x="2513" y="11505"/>
                  </a:cubicBezTo>
                  <a:cubicBezTo>
                    <a:pt x="-106" y="9743"/>
                    <a:pt x="-802" y="6190"/>
                    <a:pt x="960" y="3571"/>
                  </a:cubicBezTo>
                  <a:cubicBezTo>
                    <a:pt x="1218" y="3180"/>
                    <a:pt x="1532" y="2828"/>
                    <a:pt x="1875" y="2514"/>
                  </a:cubicBezTo>
                  <a:close/>
                </a:path>
              </a:pathLst>
            </a:custGeom>
            <a:solidFill>
              <a:srgbClr val="D58B94"/>
            </a:solidFill>
            <a:ln w="9525" cap="flat">
              <a:noFill/>
              <a:prstDash val="solid"/>
              <a:miter/>
            </a:ln>
          </p:spPr>
          <p:txBody>
            <a:bodyPr rtlCol="0" anchor="ctr"/>
            <a:lstStyle/>
            <a:p>
              <a:endParaRPr lang="en-IN"/>
            </a:p>
          </p:txBody>
        </p:sp>
        <p:sp>
          <p:nvSpPr>
            <p:cNvPr id="3608" name="Freeform: Shape 3607">
              <a:extLst>
                <a:ext uri="{FF2B5EF4-FFF2-40B4-BE49-F238E27FC236}">
                  <a16:creationId xmlns:a16="http://schemas.microsoft.com/office/drawing/2014/main" xmlns="" id="{803CCEF3-1D19-7130-F909-1D4219EC1BE6}"/>
                </a:ext>
              </a:extLst>
            </p:cNvPr>
            <p:cNvSpPr/>
            <p:nvPr/>
          </p:nvSpPr>
          <p:spPr>
            <a:xfrm>
              <a:off x="4231606" y="4098039"/>
              <a:ext cx="11812" cy="11926"/>
            </a:xfrm>
            <a:custGeom>
              <a:avLst/>
              <a:gdLst>
                <a:gd name="connsiteX0" fmla="*/ 1481 w 11812"/>
                <a:gd name="connsiteY0" fmla="*/ 2077 h 11926"/>
                <a:gd name="connsiteX1" fmla="*/ 9386 w 11812"/>
                <a:gd name="connsiteY1" fmla="*/ 1229 h 11926"/>
                <a:gd name="connsiteX2" fmla="*/ 9482 w 11812"/>
                <a:gd name="connsiteY2" fmla="*/ 1314 h 11926"/>
                <a:gd name="connsiteX3" fmla="*/ 10577 w 11812"/>
                <a:gd name="connsiteY3" fmla="*/ 9592 h 11926"/>
                <a:gd name="connsiteX4" fmla="*/ 2300 w 11812"/>
                <a:gd name="connsiteY4" fmla="*/ 10697 h 11926"/>
                <a:gd name="connsiteX5" fmla="*/ 1204 w 11812"/>
                <a:gd name="connsiteY5" fmla="*/ 2410 h 11926"/>
                <a:gd name="connsiteX6" fmla="*/ 1481 w 11812"/>
                <a:gd name="connsiteY6" fmla="*/ 2077 h 1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2" h="11926">
                  <a:moveTo>
                    <a:pt x="1481" y="2077"/>
                  </a:moveTo>
                  <a:cubicBezTo>
                    <a:pt x="3433" y="-343"/>
                    <a:pt x="6967" y="-714"/>
                    <a:pt x="9386" y="1229"/>
                  </a:cubicBezTo>
                  <a:cubicBezTo>
                    <a:pt x="9415" y="1257"/>
                    <a:pt x="9453" y="1286"/>
                    <a:pt x="9482" y="1314"/>
                  </a:cubicBezTo>
                  <a:cubicBezTo>
                    <a:pt x="12073" y="3296"/>
                    <a:pt x="12568" y="7001"/>
                    <a:pt x="10577" y="9592"/>
                  </a:cubicBezTo>
                  <a:cubicBezTo>
                    <a:pt x="8596" y="12183"/>
                    <a:pt x="4891" y="12678"/>
                    <a:pt x="2300" y="10697"/>
                  </a:cubicBezTo>
                  <a:cubicBezTo>
                    <a:pt x="-291" y="8706"/>
                    <a:pt x="-777" y="5001"/>
                    <a:pt x="1204" y="2410"/>
                  </a:cubicBezTo>
                  <a:cubicBezTo>
                    <a:pt x="1290" y="2295"/>
                    <a:pt x="1385" y="2181"/>
                    <a:pt x="1481" y="2077"/>
                  </a:cubicBezTo>
                  <a:close/>
                </a:path>
              </a:pathLst>
            </a:custGeom>
            <a:solidFill>
              <a:srgbClr val="D58B94"/>
            </a:solidFill>
            <a:ln w="9525" cap="flat">
              <a:noFill/>
              <a:prstDash val="solid"/>
              <a:miter/>
            </a:ln>
          </p:spPr>
          <p:txBody>
            <a:bodyPr rtlCol="0" anchor="ctr"/>
            <a:lstStyle/>
            <a:p>
              <a:endParaRPr lang="en-IN"/>
            </a:p>
          </p:txBody>
        </p:sp>
        <p:sp>
          <p:nvSpPr>
            <p:cNvPr id="3609" name="Freeform: Shape 3608">
              <a:extLst>
                <a:ext uri="{FF2B5EF4-FFF2-40B4-BE49-F238E27FC236}">
                  <a16:creationId xmlns:a16="http://schemas.microsoft.com/office/drawing/2014/main" xmlns="" id="{4EE33DE4-9CEC-833D-1CE3-3EBB5508F82C}"/>
                </a:ext>
              </a:extLst>
            </p:cNvPr>
            <p:cNvSpPr/>
            <p:nvPr/>
          </p:nvSpPr>
          <p:spPr>
            <a:xfrm>
              <a:off x="4242034" y="4091380"/>
              <a:ext cx="4362" cy="4583"/>
            </a:xfrm>
            <a:custGeom>
              <a:avLst/>
              <a:gdLst>
                <a:gd name="connsiteX0" fmla="*/ 673 w 4362"/>
                <a:gd name="connsiteY0" fmla="*/ 640 h 4583"/>
                <a:gd name="connsiteX1" fmla="*/ 3635 w 4362"/>
                <a:gd name="connsiteY1" fmla="*/ 554 h 4583"/>
                <a:gd name="connsiteX2" fmla="*/ 3721 w 4362"/>
                <a:gd name="connsiteY2" fmla="*/ 640 h 4583"/>
                <a:gd name="connsiteX3" fmla="*/ 3721 w 4362"/>
                <a:gd name="connsiteY3" fmla="*/ 3783 h 4583"/>
                <a:gd name="connsiteX4" fmla="*/ 778 w 4362"/>
                <a:gd name="connsiteY4" fmla="*/ 4107 h 4583"/>
                <a:gd name="connsiteX5" fmla="*/ 444 w 4362"/>
                <a:gd name="connsiteY5" fmla="*/ 1163 h 4583"/>
                <a:gd name="connsiteX6" fmla="*/ 673 w 4362"/>
                <a:gd name="connsiteY6" fmla="*/ 925 h 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62" h="4583">
                  <a:moveTo>
                    <a:pt x="673" y="640"/>
                  </a:moveTo>
                  <a:cubicBezTo>
                    <a:pt x="1463" y="-199"/>
                    <a:pt x="2797" y="-237"/>
                    <a:pt x="3635" y="554"/>
                  </a:cubicBezTo>
                  <a:cubicBezTo>
                    <a:pt x="3664" y="582"/>
                    <a:pt x="3692" y="611"/>
                    <a:pt x="3721" y="640"/>
                  </a:cubicBezTo>
                  <a:cubicBezTo>
                    <a:pt x="4559" y="1525"/>
                    <a:pt x="4559" y="2897"/>
                    <a:pt x="3721" y="3783"/>
                  </a:cubicBezTo>
                  <a:cubicBezTo>
                    <a:pt x="2997" y="4688"/>
                    <a:pt x="1683" y="4831"/>
                    <a:pt x="778" y="4107"/>
                  </a:cubicBezTo>
                  <a:cubicBezTo>
                    <a:pt x="-127" y="3392"/>
                    <a:pt x="-280" y="2068"/>
                    <a:pt x="444" y="1163"/>
                  </a:cubicBezTo>
                  <a:cubicBezTo>
                    <a:pt x="520" y="1078"/>
                    <a:pt x="587" y="1001"/>
                    <a:pt x="673" y="925"/>
                  </a:cubicBezTo>
                  <a:close/>
                </a:path>
              </a:pathLst>
            </a:custGeom>
            <a:solidFill>
              <a:srgbClr val="D58B94"/>
            </a:solidFill>
            <a:ln w="9525" cap="flat">
              <a:noFill/>
              <a:prstDash val="solid"/>
              <a:miter/>
            </a:ln>
          </p:spPr>
          <p:txBody>
            <a:bodyPr rtlCol="0" anchor="ctr"/>
            <a:lstStyle/>
            <a:p>
              <a:endParaRPr lang="en-IN"/>
            </a:p>
          </p:txBody>
        </p:sp>
        <p:sp>
          <p:nvSpPr>
            <p:cNvPr id="3610" name="Freeform: Shape 3609">
              <a:extLst>
                <a:ext uri="{FF2B5EF4-FFF2-40B4-BE49-F238E27FC236}">
                  <a16:creationId xmlns:a16="http://schemas.microsoft.com/office/drawing/2014/main" xmlns="" id="{CFB20E03-7888-3649-C928-6B68FF29D9AA}"/>
                </a:ext>
              </a:extLst>
            </p:cNvPr>
            <p:cNvSpPr/>
            <p:nvPr/>
          </p:nvSpPr>
          <p:spPr>
            <a:xfrm>
              <a:off x="4175243" y="4133773"/>
              <a:ext cx="8822" cy="8906"/>
            </a:xfrm>
            <a:custGeom>
              <a:avLst/>
              <a:gdLst>
                <a:gd name="connsiteX0" fmla="*/ 1265 w 8822"/>
                <a:gd name="connsiteY0" fmla="*/ 1871 h 8906"/>
                <a:gd name="connsiteX1" fmla="*/ 6923 w 8822"/>
                <a:gd name="connsiteY1" fmla="*/ 632 h 8906"/>
                <a:gd name="connsiteX2" fmla="*/ 8162 w 8822"/>
                <a:gd name="connsiteY2" fmla="*/ 6290 h 8906"/>
                <a:gd name="connsiteX3" fmla="*/ 7361 w 8822"/>
                <a:gd name="connsiteY3" fmla="*/ 7205 h 8906"/>
                <a:gd name="connsiteX4" fmla="*/ 1265 w 8822"/>
                <a:gd name="connsiteY4" fmla="*/ 8062 h 8906"/>
                <a:gd name="connsiteX5" fmla="*/ 1265 w 8822"/>
                <a:gd name="connsiteY5" fmla="*/ 1871 h 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22" h="8906">
                  <a:moveTo>
                    <a:pt x="1265" y="1871"/>
                  </a:moveTo>
                  <a:cubicBezTo>
                    <a:pt x="2485" y="-34"/>
                    <a:pt x="5018" y="-587"/>
                    <a:pt x="6923" y="632"/>
                  </a:cubicBezTo>
                  <a:cubicBezTo>
                    <a:pt x="8828" y="1852"/>
                    <a:pt x="9381" y="4385"/>
                    <a:pt x="8162" y="6290"/>
                  </a:cubicBezTo>
                  <a:cubicBezTo>
                    <a:pt x="7942" y="6633"/>
                    <a:pt x="7676" y="6938"/>
                    <a:pt x="7361" y="7205"/>
                  </a:cubicBezTo>
                  <a:cubicBezTo>
                    <a:pt x="5876" y="9062"/>
                    <a:pt x="3199" y="9443"/>
                    <a:pt x="1265" y="8062"/>
                  </a:cubicBezTo>
                  <a:cubicBezTo>
                    <a:pt x="-440" y="6347"/>
                    <a:pt x="-440" y="3585"/>
                    <a:pt x="1265" y="1871"/>
                  </a:cubicBezTo>
                  <a:close/>
                </a:path>
              </a:pathLst>
            </a:custGeom>
            <a:solidFill>
              <a:srgbClr val="D58B94"/>
            </a:solidFill>
            <a:ln w="9525" cap="flat">
              <a:noFill/>
              <a:prstDash val="solid"/>
              <a:miter/>
            </a:ln>
          </p:spPr>
          <p:txBody>
            <a:bodyPr rtlCol="0" anchor="ctr"/>
            <a:lstStyle/>
            <a:p>
              <a:endParaRPr lang="en-IN"/>
            </a:p>
          </p:txBody>
        </p:sp>
        <p:sp>
          <p:nvSpPr>
            <p:cNvPr id="3611" name="Freeform: Shape 3610">
              <a:extLst>
                <a:ext uri="{FF2B5EF4-FFF2-40B4-BE49-F238E27FC236}">
                  <a16:creationId xmlns:a16="http://schemas.microsoft.com/office/drawing/2014/main" xmlns="" id="{6BC4B658-D71D-4D17-16B9-7982EDA6FDAA}"/>
                </a:ext>
              </a:extLst>
            </p:cNvPr>
            <p:cNvSpPr/>
            <p:nvPr/>
          </p:nvSpPr>
          <p:spPr>
            <a:xfrm>
              <a:off x="4189683" y="4140072"/>
              <a:ext cx="10709" cy="10861"/>
            </a:xfrm>
            <a:custGeom>
              <a:avLst/>
              <a:gdLst>
                <a:gd name="connsiteX0" fmla="*/ 1588 w 10709"/>
                <a:gd name="connsiteY0" fmla="*/ 2240 h 10861"/>
                <a:gd name="connsiteX1" fmla="*/ 8437 w 10709"/>
                <a:gd name="connsiteY1" fmla="*/ 783 h 10861"/>
                <a:gd name="connsiteX2" fmla="*/ 9894 w 10709"/>
                <a:gd name="connsiteY2" fmla="*/ 7631 h 10861"/>
                <a:gd name="connsiteX3" fmla="*/ 8828 w 10709"/>
                <a:gd name="connsiteY3" fmla="*/ 8812 h 10861"/>
                <a:gd name="connsiteX4" fmla="*/ 1493 w 10709"/>
                <a:gd name="connsiteY4" fmla="*/ 9765 h 10861"/>
                <a:gd name="connsiteX5" fmla="*/ 1588 w 10709"/>
                <a:gd name="connsiteY5" fmla="*/ 2240 h 10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9" h="10861">
                  <a:moveTo>
                    <a:pt x="1588" y="2240"/>
                  </a:moveTo>
                  <a:cubicBezTo>
                    <a:pt x="3074" y="-55"/>
                    <a:pt x="6141" y="-703"/>
                    <a:pt x="8437" y="783"/>
                  </a:cubicBezTo>
                  <a:cubicBezTo>
                    <a:pt x="10732" y="2269"/>
                    <a:pt x="11390" y="5336"/>
                    <a:pt x="9894" y="7631"/>
                  </a:cubicBezTo>
                  <a:cubicBezTo>
                    <a:pt x="9609" y="8079"/>
                    <a:pt x="9247" y="8479"/>
                    <a:pt x="8828" y="8812"/>
                  </a:cubicBezTo>
                  <a:cubicBezTo>
                    <a:pt x="7065" y="11098"/>
                    <a:pt x="3779" y="11518"/>
                    <a:pt x="1493" y="9765"/>
                  </a:cubicBezTo>
                  <a:cubicBezTo>
                    <a:pt x="-555" y="7660"/>
                    <a:pt x="-507" y="4298"/>
                    <a:pt x="1588" y="2240"/>
                  </a:cubicBezTo>
                  <a:close/>
                </a:path>
              </a:pathLst>
            </a:custGeom>
            <a:solidFill>
              <a:srgbClr val="D58B94"/>
            </a:solidFill>
            <a:ln w="9525" cap="flat">
              <a:noFill/>
              <a:prstDash val="solid"/>
              <a:miter/>
            </a:ln>
          </p:spPr>
          <p:txBody>
            <a:bodyPr rtlCol="0" anchor="ctr"/>
            <a:lstStyle/>
            <a:p>
              <a:endParaRPr lang="en-IN"/>
            </a:p>
          </p:txBody>
        </p:sp>
        <p:sp>
          <p:nvSpPr>
            <p:cNvPr id="3612" name="Freeform: Shape 3611">
              <a:extLst>
                <a:ext uri="{FF2B5EF4-FFF2-40B4-BE49-F238E27FC236}">
                  <a16:creationId xmlns:a16="http://schemas.microsoft.com/office/drawing/2014/main" xmlns="" id="{FF3B2A73-F2F9-4F25-D6A3-6834A0157F66}"/>
                </a:ext>
              </a:extLst>
            </p:cNvPr>
            <p:cNvSpPr/>
            <p:nvPr/>
          </p:nvSpPr>
          <p:spPr>
            <a:xfrm>
              <a:off x="4246528" y="4065410"/>
              <a:ext cx="7624" cy="7624"/>
            </a:xfrm>
            <a:custGeom>
              <a:avLst/>
              <a:gdLst>
                <a:gd name="connsiteX0" fmla="*/ 941 w 7624"/>
                <a:gd name="connsiteY0" fmla="*/ 1273 h 7624"/>
                <a:gd name="connsiteX1" fmla="*/ 6323 w 7624"/>
                <a:gd name="connsiteY1" fmla="*/ 940 h 7624"/>
                <a:gd name="connsiteX2" fmla="*/ 6656 w 7624"/>
                <a:gd name="connsiteY2" fmla="*/ 6321 h 7624"/>
                <a:gd name="connsiteX3" fmla="*/ 1275 w 7624"/>
                <a:gd name="connsiteY3" fmla="*/ 6655 h 7624"/>
                <a:gd name="connsiteX4" fmla="*/ 941 w 7624"/>
                <a:gd name="connsiteY4" fmla="*/ 1273 h 7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4" h="7624">
                  <a:moveTo>
                    <a:pt x="941" y="1273"/>
                  </a:moveTo>
                  <a:cubicBezTo>
                    <a:pt x="2332" y="-308"/>
                    <a:pt x="4742" y="-451"/>
                    <a:pt x="6323" y="940"/>
                  </a:cubicBezTo>
                  <a:cubicBezTo>
                    <a:pt x="7904" y="2330"/>
                    <a:pt x="8047" y="4740"/>
                    <a:pt x="6656" y="6321"/>
                  </a:cubicBezTo>
                  <a:cubicBezTo>
                    <a:pt x="5266" y="7903"/>
                    <a:pt x="2856" y="8045"/>
                    <a:pt x="1275" y="6655"/>
                  </a:cubicBezTo>
                  <a:cubicBezTo>
                    <a:pt x="-306" y="5264"/>
                    <a:pt x="-449" y="2854"/>
                    <a:pt x="941" y="1273"/>
                  </a:cubicBezTo>
                  <a:close/>
                </a:path>
              </a:pathLst>
            </a:custGeom>
            <a:solidFill>
              <a:srgbClr val="D58B94"/>
            </a:solidFill>
            <a:ln w="9525" cap="flat">
              <a:noFill/>
              <a:prstDash val="solid"/>
              <a:miter/>
            </a:ln>
          </p:spPr>
          <p:txBody>
            <a:bodyPr rtlCol="0" anchor="ctr"/>
            <a:lstStyle/>
            <a:p>
              <a:endParaRPr lang="en-IN"/>
            </a:p>
          </p:txBody>
        </p:sp>
        <p:sp>
          <p:nvSpPr>
            <p:cNvPr id="3613" name="Freeform: Shape 3612">
              <a:extLst>
                <a:ext uri="{FF2B5EF4-FFF2-40B4-BE49-F238E27FC236}">
                  <a16:creationId xmlns:a16="http://schemas.microsoft.com/office/drawing/2014/main" xmlns="" id="{70F16AF0-A6DC-A115-EB2E-F2799698A7F7}"/>
                </a:ext>
              </a:extLst>
            </p:cNvPr>
            <p:cNvSpPr/>
            <p:nvPr/>
          </p:nvSpPr>
          <p:spPr>
            <a:xfrm>
              <a:off x="4238907" y="4075037"/>
              <a:ext cx="11194" cy="11050"/>
            </a:xfrm>
            <a:custGeom>
              <a:avLst/>
              <a:gdLst>
                <a:gd name="connsiteX0" fmla="*/ 1609 w 11194"/>
                <a:gd name="connsiteY0" fmla="*/ 2028 h 11050"/>
                <a:gd name="connsiteX1" fmla="*/ 9515 w 11194"/>
                <a:gd name="connsiteY1" fmla="*/ 1266 h 11050"/>
                <a:gd name="connsiteX2" fmla="*/ 9610 w 11194"/>
                <a:gd name="connsiteY2" fmla="*/ 9076 h 11050"/>
                <a:gd name="connsiteX3" fmla="*/ 9515 w 11194"/>
                <a:gd name="connsiteY3" fmla="*/ 9172 h 11050"/>
                <a:gd name="connsiteX4" fmla="*/ 1847 w 11194"/>
                <a:gd name="connsiteY4" fmla="*/ 9696 h 11050"/>
                <a:gd name="connsiteX5" fmla="*/ 1323 w 11194"/>
                <a:gd name="connsiteY5" fmla="*/ 2028 h 1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4" h="11050">
                  <a:moveTo>
                    <a:pt x="1609" y="2028"/>
                  </a:moveTo>
                  <a:cubicBezTo>
                    <a:pt x="3581" y="-363"/>
                    <a:pt x="7124" y="-706"/>
                    <a:pt x="9515" y="1266"/>
                  </a:cubicBezTo>
                  <a:cubicBezTo>
                    <a:pt x="11696" y="3400"/>
                    <a:pt x="11744" y="6895"/>
                    <a:pt x="9610" y="9076"/>
                  </a:cubicBezTo>
                  <a:cubicBezTo>
                    <a:pt x="9582" y="9105"/>
                    <a:pt x="9544" y="9143"/>
                    <a:pt x="9515" y="9172"/>
                  </a:cubicBezTo>
                  <a:cubicBezTo>
                    <a:pt x="7543" y="11439"/>
                    <a:pt x="4105" y="11667"/>
                    <a:pt x="1847" y="9696"/>
                  </a:cubicBezTo>
                  <a:cubicBezTo>
                    <a:pt x="-410" y="7724"/>
                    <a:pt x="-648" y="4295"/>
                    <a:pt x="1323" y="2028"/>
                  </a:cubicBezTo>
                  <a:close/>
                </a:path>
              </a:pathLst>
            </a:custGeom>
            <a:solidFill>
              <a:srgbClr val="D58B94"/>
            </a:solidFill>
            <a:ln w="9525" cap="flat">
              <a:noFill/>
              <a:prstDash val="solid"/>
              <a:miter/>
            </a:ln>
          </p:spPr>
          <p:txBody>
            <a:bodyPr rtlCol="0" anchor="ctr"/>
            <a:lstStyle/>
            <a:p>
              <a:endParaRPr lang="en-IN"/>
            </a:p>
          </p:txBody>
        </p:sp>
        <p:sp>
          <p:nvSpPr>
            <p:cNvPr id="3614" name="Freeform: Shape 3613">
              <a:extLst>
                <a:ext uri="{FF2B5EF4-FFF2-40B4-BE49-F238E27FC236}">
                  <a16:creationId xmlns:a16="http://schemas.microsoft.com/office/drawing/2014/main" xmlns="" id="{3846DFD9-5D00-D350-9BE9-28AA8647FE2E}"/>
                </a:ext>
              </a:extLst>
            </p:cNvPr>
            <p:cNvSpPr/>
            <p:nvPr/>
          </p:nvSpPr>
          <p:spPr>
            <a:xfrm>
              <a:off x="4251448" y="4080719"/>
              <a:ext cx="7852" cy="7826"/>
            </a:xfrm>
            <a:custGeom>
              <a:avLst/>
              <a:gdLst>
                <a:gd name="connsiteX0" fmla="*/ 1069 w 7852"/>
                <a:gd name="connsiteY0" fmla="*/ 1395 h 7826"/>
                <a:gd name="connsiteX1" fmla="*/ 6689 w 7852"/>
                <a:gd name="connsiteY1" fmla="*/ 918 h 7826"/>
                <a:gd name="connsiteX2" fmla="*/ 6689 w 7852"/>
                <a:gd name="connsiteY2" fmla="*/ 6538 h 7826"/>
                <a:gd name="connsiteX3" fmla="*/ 1260 w 7852"/>
                <a:gd name="connsiteY3" fmla="*/ 6824 h 7826"/>
                <a:gd name="connsiteX4" fmla="*/ 974 w 7852"/>
                <a:gd name="connsiteY4" fmla="*/ 1395 h 7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2" h="7826">
                  <a:moveTo>
                    <a:pt x="1069" y="1395"/>
                  </a:moveTo>
                  <a:cubicBezTo>
                    <a:pt x="2489" y="-282"/>
                    <a:pt x="5003" y="-491"/>
                    <a:pt x="6689" y="918"/>
                  </a:cubicBezTo>
                  <a:cubicBezTo>
                    <a:pt x="8223" y="2481"/>
                    <a:pt x="8223" y="4976"/>
                    <a:pt x="6689" y="6538"/>
                  </a:cubicBezTo>
                  <a:cubicBezTo>
                    <a:pt x="5270" y="8119"/>
                    <a:pt x="2841" y="8243"/>
                    <a:pt x="1260" y="6824"/>
                  </a:cubicBezTo>
                  <a:cubicBezTo>
                    <a:pt x="-321" y="5405"/>
                    <a:pt x="-445" y="2976"/>
                    <a:pt x="974" y="1395"/>
                  </a:cubicBezTo>
                  <a:close/>
                </a:path>
              </a:pathLst>
            </a:custGeom>
            <a:solidFill>
              <a:srgbClr val="D58B94"/>
            </a:solidFill>
            <a:ln w="9525" cap="flat">
              <a:noFill/>
              <a:prstDash val="solid"/>
              <a:miter/>
            </a:ln>
          </p:spPr>
          <p:txBody>
            <a:bodyPr rtlCol="0" anchor="ctr"/>
            <a:lstStyle/>
            <a:p>
              <a:endParaRPr lang="en-IN"/>
            </a:p>
          </p:txBody>
        </p:sp>
        <p:sp>
          <p:nvSpPr>
            <p:cNvPr id="3615" name="Freeform: Shape 3614">
              <a:extLst>
                <a:ext uri="{FF2B5EF4-FFF2-40B4-BE49-F238E27FC236}">
                  <a16:creationId xmlns:a16="http://schemas.microsoft.com/office/drawing/2014/main" xmlns="" id="{4515D3E8-17CF-2F7C-8897-9F2C2E55E0B7}"/>
                </a:ext>
              </a:extLst>
            </p:cNvPr>
            <p:cNvSpPr/>
            <p:nvPr/>
          </p:nvSpPr>
          <p:spPr>
            <a:xfrm>
              <a:off x="4215840" y="3954684"/>
              <a:ext cx="283579" cy="268890"/>
            </a:xfrm>
            <a:custGeom>
              <a:avLst/>
              <a:gdLst>
                <a:gd name="connsiteX0" fmla="*/ 283566 w 283579"/>
                <a:gd name="connsiteY0" fmla="*/ 92378 h 268890"/>
                <a:gd name="connsiteX1" fmla="*/ 52204 w 283579"/>
                <a:gd name="connsiteY1" fmla="*/ 268876 h 268890"/>
                <a:gd name="connsiteX2" fmla="*/ 26201 w 283579"/>
                <a:gd name="connsiteY2" fmla="*/ 259351 h 268890"/>
                <a:gd name="connsiteX3" fmla="*/ 7 w 283579"/>
                <a:gd name="connsiteY3" fmla="*/ 211726 h 268890"/>
                <a:gd name="connsiteX4" fmla="*/ 204318 w 283579"/>
                <a:gd name="connsiteY4" fmla="*/ -15 h 268890"/>
                <a:gd name="connsiteX5" fmla="*/ 214319 w 283579"/>
                <a:gd name="connsiteY5" fmla="*/ 5986 h 268890"/>
                <a:gd name="connsiteX6" fmla="*/ 237655 w 283579"/>
                <a:gd name="connsiteY6" fmla="*/ 23797 h 268890"/>
                <a:gd name="connsiteX7" fmla="*/ 283566 w 283579"/>
                <a:gd name="connsiteY7" fmla="*/ 92378 h 268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579" h="268890">
                  <a:moveTo>
                    <a:pt x="283566" y="92378"/>
                  </a:moveTo>
                  <a:lnTo>
                    <a:pt x="52204" y="268876"/>
                  </a:lnTo>
                  <a:cubicBezTo>
                    <a:pt x="43050" y="267228"/>
                    <a:pt x="34249" y="264009"/>
                    <a:pt x="26201" y="259351"/>
                  </a:cubicBezTo>
                  <a:cubicBezTo>
                    <a:pt x="9494" y="249388"/>
                    <a:pt x="-526" y="231176"/>
                    <a:pt x="7" y="211726"/>
                  </a:cubicBezTo>
                  <a:lnTo>
                    <a:pt x="204318" y="-15"/>
                  </a:lnTo>
                  <a:cubicBezTo>
                    <a:pt x="204318" y="-15"/>
                    <a:pt x="208128" y="1985"/>
                    <a:pt x="214319" y="5986"/>
                  </a:cubicBezTo>
                  <a:cubicBezTo>
                    <a:pt x="222558" y="11301"/>
                    <a:pt x="230359" y="17254"/>
                    <a:pt x="237655" y="23797"/>
                  </a:cubicBezTo>
                  <a:cubicBezTo>
                    <a:pt x="259125" y="41866"/>
                    <a:pt x="275041" y="65641"/>
                    <a:pt x="283566" y="9237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616" name="Freeform: Shape 3615">
              <a:extLst>
                <a:ext uri="{FF2B5EF4-FFF2-40B4-BE49-F238E27FC236}">
                  <a16:creationId xmlns:a16="http://schemas.microsoft.com/office/drawing/2014/main" xmlns="" id="{F6941BAE-A432-E8F6-4801-B585DFBC6715}"/>
                </a:ext>
              </a:extLst>
            </p:cNvPr>
            <p:cNvSpPr/>
            <p:nvPr/>
          </p:nvSpPr>
          <p:spPr>
            <a:xfrm>
              <a:off x="4356155" y="4022686"/>
              <a:ext cx="77049" cy="74415"/>
            </a:xfrm>
            <a:custGeom>
              <a:avLst/>
              <a:gdLst>
                <a:gd name="connsiteX0" fmla="*/ 3995 w 77049"/>
                <a:gd name="connsiteY0" fmla="*/ 69048 h 74415"/>
                <a:gd name="connsiteX1" fmla="*/ 19330 w 77049"/>
                <a:gd name="connsiteY1" fmla="*/ 19899 h 74415"/>
                <a:gd name="connsiteX2" fmla="*/ 70575 w 77049"/>
                <a:gd name="connsiteY2" fmla="*/ 8946 h 74415"/>
                <a:gd name="connsiteX3" fmla="*/ 54573 w 77049"/>
                <a:gd name="connsiteY3" fmla="*/ 58952 h 74415"/>
                <a:gd name="connsiteX4" fmla="*/ 3995 w 77049"/>
                <a:gd name="connsiteY4" fmla="*/ 69048 h 74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49" h="74415">
                  <a:moveTo>
                    <a:pt x="3995" y="69048"/>
                  </a:moveTo>
                  <a:cubicBezTo>
                    <a:pt x="-5054" y="59047"/>
                    <a:pt x="1709" y="37140"/>
                    <a:pt x="19330" y="19899"/>
                  </a:cubicBezTo>
                  <a:cubicBezTo>
                    <a:pt x="46667" y="-6770"/>
                    <a:pt x="60193" y="-2580"/>
                    <a:pt x="70575" y="8946"/>
                  </a:cubicBezTo>
                  <a:cubicBezTo>
                    <a:pt x="80957" y="20471"/>
                    <a:pt x="80957" y="37521"/>
                    <a:pt x="54573" y="58952"/>
                  </a:cubicBezTo>
                  <a:cubicBezTo>
                    <a:pt x="35523" y="74668"/>
                    <a:pt x="12949" y="79050"/>
                    <a:pt x="3995" y="6904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617" name="Freeform: Shape 3616">
              <a:extLst>
                <a:ext uri="{FF2B5EF4-FFF2-40B4-BE49-F238E27FC236}">
                  <a16:creationId xmlns:a16="http://schemas.microsoft.com/office/drawing/2014/main" xmlns="" id="{72C98533-2D18-FCB2-39BE-2CD3972826AB}"/>
                </a:ext>
              </a:extLst>
            </p:cNvPr>
            <p:cNvSpPr/>
            <p:nvPr/>
          </p:nvSpPr>
          <p:spPr>
            <a:xfrm>
              <a:off x="4224402" y="4179919"/>
              <a:ext cx="11816" cy="11932"/>
            </a:xfrm>
            <a:custGeom>
              <a:avLst/>
              <a:gdLst>
                <a:gd name="connsiteX0" fmla="*/ 1731 w 11816"/>
                <a:gd name="connsiteY0" fmla="*/ 1826 h 11932"/>
                <a:gd name="connsiteX1" fmla="*/ 9256 w 11816"/>
                <a:gd name="connsiteY1" fmla="*/ 1159 h 11932"/>
                <a:gd name="connsiteX2" fmla="*/ 10751 w 11816"/>
                <a:gd name="connsiteY2" fmla="*/ 9379 h 11932"/>
                <a:gd name="connsiteX3" fmla="*/ 2531 w 11816"/>
                <a:gd name="connsiteY3" fmla="*/ 10865 h 11932"/>
                <a:gd name="connsiteX4" fmla="*/ 1036 w 11816"/>
                <a:gd name="connsiteY4" fmla="*/ 2654 h 11932"/>
                <a:gd name="connsiteX5" fmla="*/ 1731 w 11816"/>
                <a:gd name="connsiteY5" fmla="*/ 1826 h 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6" h="11932">
                  <a:moveTo>
                    <a:pt x="1731" y="1826"/>
                  </a:moveTo>
                  <a:cubicBezTo>
                    <a:pt x="3674" y="-346"/>
                    <a:pt x="6960" y="-632"/>
                    <a:pt x="9256" y="1159"/>
                  </a:cubicBezTo>
                  <a:cubicBezTo>
                    <a:pt x="11942" y="3016"/>
                    <a:pt x="12609" y="6693"/>
                    <a:pt x="10751" y="9379"/>
                  </a:cubicBezTo>
                  <a:cubicBezTo>
                    <a:pt x="8894" y="12055"/>
                    <a:pt x="5217" y="12722"/>
                    <a:pt x="2531" y="10865"/>
                  </a:cubicBezTo>
                  <a:cubicBezTo>
                    <a:pt x="-145" y="9017"/>
                    <a:pt x="-822" y="5331"/>
                    <a:pt x="1036" y="2654"/>
                  </a:cubicBezTo>
                  <a:cubicBezTo>
                    <a:pt x="1245" y="2359"/>
                    <a:pt x="1474" y="2083"/>
                    <a:pt x="1731" y="1826"/>
                  </a:cubicBezTo>
                  <a:close/>
                </a:path>
              </a:pathLst>
            </a:custGeom>
            <a:solidFill>
              <a:srgbClr val="D58B94"/>
            </a:solidFill>
            <a:ln w="9525" cap="flat">
              <a:noFill/>
              <a:prstDash val="solid"/>
              <a:miter/>
            </a:ln>
          </p:spPr>
          <p:txBody>
            <a:bodyPr rtlCol="0" anchor="ctr"/>
            <a:lstStyle/>
            <a:p>
              <a:endParaRPr lang="en-IN"/>
            </a:p>
          </p:txBody>
        </p:sp>
        <p:sp>
          <p:nvSpPr>
            <p:cNvPr id="3618" name="Freeform: Shape 3617">
              <a:extLst>
                <a:ext uri="{FF2B5EF4-FFF2-40B4-BE49-F238E27FC236}">
                  <a16:creationId xmlns:a16="http://schemas.microsoft.com/office/drawing/2014/main" xmlns="" id="{3E90FD86-0F1C-3C3C-B51A-159B7EA47C5E}"/>
                </a:ext>
              </a:extLst>
            </p:cNvPr>
            <p:cNvSpPr/>
            <p:nvPr/>
          </p:nvSpPr>
          <p:spPr>
            <a:xfrm>
              <a:off x="4222333" y="4165960"/>
              <a:ext cx="11317" cy="11231"/>
            </a:xfrm>
            <a:custGeom>
              <a:avLst/>
              <a:gdLst>
                <a:gd name="connsiteX0" fmla="*/ 2371 w 11317"/>
                <a:gd name="connsiteY0" fmla="*/ 1879 h 11231"/>
                <a:gd name="connsiteX1" fmla="*/ 10086 w 11317"/>
                <a:gd name="connsiteY1" fmla="*/ 1212 h 11231"/>
                <a:gd name="connsiteX2" fmla="*/ 9325 w 11317"/>
                <a:gd name="connsiteY2" fmla="*/ 8832 h 11231"/>
                <a:gd name="connsiteX3" fmla="*/ 2371 w 11317"/>
                <a:gd name="connsiteY3" fmla="*/ 10451 h 11231"/>
                <a:gd name="connsiteX4" fmla="*/ 752 w 11317"/>
                <a:gd name="connsiteY4" fmla="*/ 3498 h 11231"/>
                <a:gd name="connsiteX5" fmla="*/ 2371 w 11317"/>
                <a:gd name="connsiteY5" fmla="*/ 1879 h 1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17" h="11231">
                  <a:moveTo>
                    <a:pt x="2371" y="1879"/>
                  </a:moveTo>
                  <a:cubicBezTo>
                    <a:pt x="4353" y="-359"/>
                    <a:pt x="7743" y="-655"/>
                    <a:pt x="10086" y="1212"/>
                  </a:cubicBezTo>
                  <a:cubicBezTo>
                    <a:pt x="11972" y="3527"/>
                    <a:pt x="11629" y="6937"/>
                    <a:pt x="9325" y="8832"/>
                  </a:cubicBezTo>
                  <a:cubicBezTo>
                    <a:pt x="7848" y="11204"/>
                    <a:pt x="4743" y="11928"/>
                    <a:pt x="2371" y="10451"/>
                  </a:cubicBezTo>
                  <a:cubicBezTo>
                    <a:pt x="0" y="8975"/>
                    <a:pt x="-725" y="5870"/>
                    <a:pt x="752" y="3498"/>
                  </a:cubicBezTo>
                  <a:cubicBezTo>
                    <a:pt x="1161" y="2841"/>
                    <a:pt x="1714" y="2288"/>
                    <a:pt x="2371" y="1879"/>
                  </a:cubicBezTo>
                  <a:close/>
                </a:path>
              </a:pathLst>
            </a:custGeom>
            <a:solidFill>
              <a:srgbClr val="D58B94"/>
            </a:solidFill>
            <a:ln w="9525" cap="flat">
              <a:noFill/>
              <a:prstDash val="solid"/>
              <a:miter/>
            </a:ln>
          </p:spPr>
          <p:txBody>
            <a:bodyPr rtlCol="0" anchor="ctr"/>
            <a:lstStyle/>
            <a:p>
              <a:endParaRPr lang="en-IN"/>
            </a:p>
          </p:txBody>
        </p:sp>
        <p:sp>
          <p:nvSpPr>
            <p:cNvPr id="3619" name="Freeform: Shape 3618">
              <a:extLst>
                <a:ext uri="{FF2B5EF4-FFF2-40B4-BE49-F238E27FC236}">
                  <a16:creationId xmlns:a16="http://schemas.microsoft.com/office/drawing/2014/main" xmlns="" id="{AC8DB427-0DCC-F2C4-E427-3ADF09DC332B}"/>
                </a:ext>
              </a:extLst>
            </p:cNvPr>
            <p:cNvSpPr/>
            <p:nvPr/>
          </p:nvSpPr>
          <p:spPr>
            <a:xfrm>
              <a:off x="4236770" y="4167008"/>
              <a:ext cx="11242" cy="11408"/>
            </a:xfrm>
            <a:custGeom>
              <a:avLst/>
              <a:gdLst>
                <a:gd name="connsiteX0" fmla="*/ 1651 w 11242"/>
                <a:gd name="connsiteY0" fmla="*/ 1783 h 11408"/>
                <a:gd name="connsiteX1" fmla="*/ 8889 w 11242"/>
                <a:gd name="connsiteY1" fmla="*/ 1212 h 11408"/>
                <a:gd name="connsiteX2" fmla="*/ 10166 w 11242"/>
                <a:gd name="connsiteY2" fmla="*/ 9051 h 11408"/>
                <a:gd name="connsiteX3" fmla="*/ 2327 w 11242"/>
                <a:gd name="connsiteY3" fmla="*/ 10337 h 11408"/>
                <a:gd name="connsiteX4" fmla="*/ 1050 w 11242"/>
                <a:gd name="connsiteY4" fmla="*/ 2488 h 11408"/>
                <a:gd name="connsiteX5" fmla="*/ 1651 w 11242"/>
                <a:gd name="connsiteY5" fmla="*/ 1783 h 1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42" h="11408">
                  <a:moveTo>
                    <a:pt x="1651" y="1783"/>
                  </a:moveTo>
                  <a:cubicBezTo>
                    <a:pt x="3498" y="-369"/>
                    <a:pt x="6727" y="-626"/>
                    <a:pt x="8889" y="1212"/>
                  </a:cubicBezTo>
                  <a:cubicBezTo>
                    <a:pt x="11414" y="3022"/>
                    <a:pt x="11985" y="6536"/>
                    <a:pt x="10166" y="9051"/>
                  </a:cubicBezTo>
                  <a:cubicBezTo>
                    <a:pt x="8356" y="11575"/>
                    <a:pt x="4841" y="12147"/>
                    <a:pt x="2327" y="10337"/>
                  </a:cubicBezTo>
                  <a:cubicBezTo>
                    <a:pt x="-197" y="8527"/>
                    <a:pt x="-769" y="5012"/>
                    <a:pt x="1050" y="2488"/>
                  </a:cubicBezTo>
                  <a:cubicBezTo>
                    <a:pt x="1231" y="2241"/>
                    <a:pt x="1431" y="2003"/>
                    <a:pt x="1651" y="1783"/>
                  </a:cubicBezTo>
                  <a:close/>
                </a:path>
              </a:pathLst>
            </a:custGeom>
            <a:solidFill>
              <a:srgbClr val="D58B94"/>
            </a:solidFill>
            <a:ln w="9525" cap="flat">
              <a:noFill/>
              <a:prstDash val="solid"/>
              <a:miter/>
            </a:ln>
          </p:spPr>
          <p:txBody>
            <a:bodyPr rtlCol="0" anchor="ctr"/>
            <a:lstStyle/>
            <a:p>
              <a:endParaRPr lang="en-IN"/>
            </a:p>
          </p:txBody>
        </p:sp>
        <p:sp>
          <p:nvSpPr>
            <p:cNvPr id="3620" name="Freeform: Shape 3619">
              <a:extLst>
                <a:ext uri="{FF2B5EF4-FFF2-40B4-BE49-F238E27FC236}">
                  <a16:creationId xmlns:a16="http://schemas.microsoft.com/office/drawing/2014/main" xmlns="" id="{26C40842-A500-F3A1-EB44-86DB2B02A25B}"/>
                </a:ext>
              </a:extLst>
            </p:cNvPr>
            <p:cNvSpPr/>
            <p:nvPr/>
          </p:nvSpPr>
          <p:spPr>
            <a:xfrm>
              <a:off x="4259461" y="4208173"/>
              <a:ext cx="10331" cy="9974"/>
            </a:xfrm>
            <a:custGeom>
              <a:avLst/>
              <a:gdLst>
                <a:gd name="connsiteX0" fmla="*/ 2582 w 10331"/>
                <a:gd name="connsiteY0" fmla="*/ 1385 h 9974"/>
                <a:gd name="connsiteX1" fmla="*/ 9630 w 10331"/>
                <a:gd name="connsiteY1" fmla="*/ 1385 h 9974"/>
                <a:gd name="connsiteX2" fmla="*/ 7916 w 10331"/>
                <a:gd name="connsiteY2" fmla="*/ 8148 h 9974"/>
                <a:gd name="connsiteX3" fmla="*/ 1801 w 10331"/>
                <a:gd name="connsiteY3" fmla="*/ 9120 h 9974"/>
                <a:gd name="connsiteX4" fmla="*/ 820 w 10331"/>
                <a:gd name="connsiteY4" fmla="*/ 3005 h 9974"/>
                <a:gd name="connsiteX5" fmla="*/ 2582 w 10331"/>
                <a:gd name="connsiteY5" fmla="*/ 1576 h 9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31" h="9974">
                  <a:moveTo>
                    <a:pt x="2582" y="1385"/>
                  </a:moveTo>
                  <a:cubicBezTo>
                    <a:pt x="4563" y="-482"/>
                    <a:pt x="7649" y="-482"/>
                    <a:pt x="9630" y="1385"/>
                  </a:cubicBezTo>
                  <a:cubicBezTo>
                    <a:pt x="11011" y="3728"/>
                    <a:pt x="10249" y="6748"/>
                    <a:pt x="7916" y="8148"/>
                  </a:cubicBezTo>
                  <a:cubicBezTo>
                    <a:pt x="6496" y="10110"/>
                    <a:pt x="3753" y="10548"/>
                    <a:pt x="1801" y="9120"/>
                  </a:cubicBezTo>
                  <a:cubicBezTo>
                    <a:pt x="-162" y="7700"/>
                    <a:pt x="-600" y="4967"/>
                    <a:pt x="820" y="3005"/>
                  </a:cubicBezTo>
                  <a:cubicBezTo>
                    <a:pt x="1267" y="2385"/>
                    <a:pt x="1877" y="1890"/>
                    <a:pt x="2582" y="1576"/>
                  </a:cubicBezTo>
                  <a:close/>
                </a:path>
              </a:pathLst>
            </a:custGeom>
            <a:solidFill>
              <a:srgbClr val="D58B94"/>
            </a:solidFill>
            <a:ln w="9525" cap="flat">
              <a:noFill/>
              <a:prstDash val="solid"/>
              <a:miter/>
            </a:ln>
          </p:spPr>
          <p:txBody>
            <a:bodyPr rtlCol="0" anchor="ctr"/>
            <a:lstStyle/>
            <a:p>
              <a:endParaRPr lang="en-IN"/>
            </a:p>
          </p:txBody>
        </p:sp>
        <p:sp>
          <p:nvSpPr>
            <p:cNvPr id="3621" name="Freeform: Shape 3620">
              <a:extLst>
                <a:ext uri="{FF2B5EF4-FFF2-40B4-BE49-F238E27FC236}">
                  <a16:creationId xmlns:a16="http://schemas.microsoft.com/office/drawing/2014/main" xmlns="" id="{9FF9E78A-25D7-AA64-806D-77F3008A26AC}"/>
                </a:ext>
              </a:extLst>
            </p:cNvPr>
            <p:cNvSpPr/>
            <p:nvPr/>
          </p:nvSpPr>
          <p:spPr>
            <a:xfrm>
              <a:off x="4243878" y="4178581"/>
              <a:ext cx="13562" cy="13312"/>
            </a:xfrm>
            <a:custGeom>
              <a:avLst/>
              <a:gdLst>
                <a:gd name="connsiteX0" fmla="*/ 2734 w 13562"/>
                <a:gd name="connsiteY0" fmla="*/ 2403 h 13312"/>
                <a:gd name="connsiteX1" fmla="*/ 11136 w 13562"/>
                <a:gd name="connsiteY1" fmla="*/ 1174 h 13312"/>
                <a:gd name="connsiteX2" fmla="*/ 12364 w 13562"/>
                <a:gd name="connsiteY2" fmla="*/ 9575 h 13312"/>
                <a:gd name="connsiteX3" fmla="*/ 10735 w 13562"/>
                <a:gd name="connsiteY3" fmla="*/ 11070 h 13312"/>
                <a:gd name="connsiteX4" fmla="*/ 1210 w 13562"/>
                <a:gd name="connsiteY4" fmla="*/ 11642 h 13312"/>
                <a:gd name="connsiteX5" fmla="*/ 2734 w 13562"/>
                <a:gd name="connsiteY5" fmla="*/ 2403 h 1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62" h="13312">
                  <a:moveTo>
                    <a:pt x="2734" y="2403"/>
                  </a:moveTo>
                  <a:cubicBezTo>
                    <a:pt x="4716" y="-255"/>
                    <a:pt x="8469" y="-807"/>
                    <a:pt x="11136" y="1174"/>
                  </a:cubicBezTo>
                  <a:cubicBezTo>
                    <a:pt x="13793" y="3155"/>
                    <a:pt x="14336" y="6908"/>
                    <a:pt x="12364" y="9575"/>
                  </a:cubicBezTo>
                  <a:cubicBezTo>
                    <a:pt x="11917" y="10165"/>
                    <a:pt x="11364" y="10680"/>
                    <a:pt x="10735" y="11070"/>
                  </a:cubicBezTo>
                  <a:cubicBezTo>
                    <a:pt x="8230" y="13804"/>
                    <a:pt x="4020" y="14052"/>
                    <a:pt x="1210" y="11642"/>
                  </a:cubicBezTo>
                  <a:cubicBezTo>
                    <a:pt x="-895" y="8661"/>
                    <a:pt x="-218" y="4546"/>
                    <a:pt x="2734" y="2403"/>
                  </a:cubicBezTo>
                  <a:close/>
                </a:path>
              </a:pathLst>
            </a:custGeom>
            <a:solidFill>
              <a:srgbClr val="D58B94"/>
            </a:solidFill>
            <a:ln w="9525" cap="flat">
              <a:noFill/>
              <a:prstDash val="solid"/>
              <a:miter/>
            </a:ln>
          </p:spPr>
          <p:txBody>
            <a:bodyPr rtlCol="0" anchor="ctr"/>
            <a:lstStyle/>
            <a:p>
              <a:endParaRPr lang="en-IN"/>
            </a:p>
          </p:txBody>
        </p:sp>
        <p:sp>
          <p:nvSpPr>
            <p:cNvPr id="3622" name="Freeform: Shape 3621">
              <a:extLst>
                <a:ext uri="{FF2B5EF4-FFF2-40B4-BE49-F238E27FC236}">
                  <a16:creationId xmlns:a16="http://schemas.microsoft.com/office/drawing/2014/main" xmlns="" id="{AAFDAF31-04A6-2948-F797-0B32AB550D75}"/>
                </a:ext>
              </a:extLst>
            </p:cNvPr>
            <p:cNvSpPr/>
            <p:nvPr/>
          </p:nvSpPr>
          <p:spPr>
            <a:xfrm>
              <a:off x="4302715" y="4113495"/>
              <a:ext cx="5643" cy="5526"/>
            </a:xfrm>
            <a:custGeom>
              <a:avLst/>
              <a:gdLst>
                <a:gd name="connsiteX0" fmla="*/ 1047 w 5643"/>
                <a:gd name="connsiteY0" fmla="*/ 814 h 5526"/>
                <a:gd name="connsiteX1" fmla="*/ 5143 w 5643"/>
                <a:gd name="connsiteY1" fmla="*/ 814 h 5526"/>
                <a:gd name="connsiteX2" fmla="*/ 4228 w 5643"/>
                <a:gd name="connsiteY2" fmla="*/ 5024 h 5526"/>
                <a:gd name="connsiteX3" fmla="*/ 761 w 5643"/>
                <a:gd name="connsiteY3" fmla="*/ 4909 h 5526"/>
                <a:gd name="connsiteX4" fmla="*/ 828 w 5643"/>
                <a:gd name="connsiteY4" fmla="*/ 1004 h 5526"/>
                <a:gd name="connsiteX5" fmla="*/ 1047 w 5643"/>
                <a:gd name="connsiteY5" fmla="*/ 814 h 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43" h="5526">
                  <a:moveTo>
                    <a:pt x="1047" y="814"/>
                  </a:moveTo>
                  <a:cubicBezTo>
                    <a:pt x="2190" y="-291"/>
                    <a:pt x="3999" y="-291"/>
                    <a:pt x="5143" y="814"/>
                  </a:cubicBezTo>
                  <a:cubicBezTo>
                    <a:pt x="6057" y="2233"/>
                    <a:pt x="5647" y="4119"/>
                    <a:pt x="4228" y="5024"/>
                  </a:cubicBezTo>
                  <a:cubicBezTo>
                    <a:pt x="3161" y="5710"/>
                    <a:pt x="1780" y="5671"/>
                    <a:pt x="761" y="4909"/>
                  </a:cubicBezTo>
                  <a:cubicBezTo>
                    <a:pt x="-296" y="3814"/>
                    <a:pt x="-268" y="2061"/>
                    <a:pt x="828" y="1004"/>
                  </a:cubicBezTo>
                  <a:cubicBezTo>
                    <a:pt x="894" y="937"/>
                    <a:pt x="970" y="871"/>
                    <a:pt x="1047" y="814"/>
                  </a:cubicBezTo>
                  <a:close/>
                </a:path>
              </a:pathLst>
            </a:custGeom>
            <a:solidFill>
              <a:srgbClr val="D58B94"/>
            </a:solidFill>
            <a:ln w="9525" cap="flat">
              <a:noFill/>
              <a:prstDash val="solid"/>
              <a:miter/>
            </a:ln>
          </p:spPr>
          <p:txBody>
            <a:bodyPr rtlCol="0" anchor="ctr"/>
            <a:lstStyle/>
            <a:p>
              <a:endParaRPr lang="en-IN"/>
            </a:p>
          </p:txBody>
        </p:sp>
        <p:sp>
          <p:nvSpPr>
            <p:cNvPr id="3623" name="Freeform: Shape 3622">
              <a:extLst>
                <a:ext uri="{FF2B5EF4-FFF2-40B4-BE49-F238E27FC236}">
                  <a16:creationId xmlns:a16="http://schemas.microsoft.com/office/drawing/2014/main" xmlns="" id="{4A95C430-C50B-074B-A8FE-AEF03E01E2A4}"/>
                </a:ext>
              </a:extLst>
            </p:cNvPr>
            <p:cNvSpPr/>
            <p:nvPr/>
          </p:nvSpPr>
          <p:spPr>
            <a:xfrm>
              <a:off x="4302331" y="4130975"/>
              <a:ext cx="5538" cy="5471"/>
            </a:xfrm>
            <a:custGeom>
              <a:avLst/>
              <a:gdLst>
                <a:gd name="connsiteX0" fmla="*/ 955 w 5538"/>
                <a:gd name="connsiteY0" fmla="*/ 763 h 5471"/>
                <a:gd name="connsiteX1" fmla="*/ 4955 w 5538"/>
                <a:gd name="connsiteY1" fmla="*/ 763 h 5471"/>
                <a:gd name="connsiteX2" fmla="*/ 4317 w 5538"/>
                <a:gd name="connsiteY2" fmla="*/ 4888 h 5471"/>
                <a:gd name="connsiteX3" fmla="*/ 669 w 5538"/>
                <a:gd name="connsiteY3" fmla="*/ 4764 h 5471"/>
                <a:gd name="connsiteX4" fmla="*/ 955 w 5538"/>
                <a:gd name="connsiteY4" fmla="*/ 763 h 5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8" h="5471">
                  <a:moveTo>
                    <a:pt x="955" y="763"/>
                  </a:moveTo>
                  <a:cubicBezTo>
                    <a:pt x="2088" y="-275"/>
                    <a:pt x="3822" y="-275"/>
                    <a:pt x="4955" y="763"/>
                  </a:cubicBezTo>
                  <a:cubicBezTo>
                    <a:pt x="5917" y="2078"/>
                    <a:pt x="5632" y="3926"/>
                    <a:pt x="4317" y="4888"/>
                  </a:cubicBezTo>
                  <a:cubicBezTo>
                    <a:pt x="3212" y="5688"/>
                    <a:pt x="1707" y="5640"/>
                    <a:pt x="669" y="4764"/>
                  </a:cubicBezTo>
                  <a:cubicBezTo>
                    <a:pt x="-341" y="3573"/>
                    <a:pt x="-217" y="1792"/>
                    <a:pt x="955" y="763"/>
                  </a:cubicBezTo>
                  <a:close/>
                </a:path>
              </a:pathLst>
            </a:custGeom>
            <a:solidFill>
              <a:srgbClr val="D58B94"/>
            </a:solidFill>
            <a:ln w="9525" cap="flat">
              <a:noFill/>
              <a:prstDash val="solid"/>
              <a:miter/>
            </a:ln>
          </p:spPr>
          <p:txBody>
            <a:bodyPr rtlCol="0" anchor="ctr"/>
            <a:lstStyle/>
            <a:p>
              <a:endParaRPr lang="en-IN"/>
            </a:p>
          </p:txBody>
        </p:sp>
        <p:sp>
          <p:nvSpPr>
            <p:cNvPr id="3624" name="Freeform: Shape 3623">
              <a:extLst>
                <a:ext uri="{FF2B5EF4-FFF2-40B4-BE49-F238E27FC236}">
                  <a16:creationId xmlns:a16="http://schemas.microsoft.com/office/drawing/2014/main" xmlns="" id="{0D1D34E4-3E72-75EB-9B78-4B289D9D77CA}"/>
                </a:ext>
              </a:extLst>
            </p:cNvPr>
            <p:cNvSpPr/>
            <p:nvPr/>
          </p:nvSpPr>
          <p:spPr>
            <a:xfrm>
              <a:off x="4288549" y="4120676"/>
              <a:ext cx="6015" cy="6003"/>
            </a:xfrm>
            <a:custGeom>
              <a:avLst/>
              <a:gdLst>
                <a:gd name="connsiteX0" fmla="*/ 1021 w 6015"/>
                <a:gd name="connsiteY0" fmla="*/ 871 h 6003"/>
                <a:gd name="connsiteX1" fmla="*/ 5402 w 6015"/>
                <a:gd name="connsiteY1" fmla="*/ 871 h 6003"/>
                <a:gd name="connsiteX2" fmla="*/ 4640 w 6015"/>
                <a:gd name="connsiteY2" fmla="*/ 5386 h 6003"/>
                <a:gd name="connsiteX3" fmla="*/ 830 w 6015"/>
                <a:gd name="connsiteY3" fmla="*/ 5348 h 6003"/>
                <a:gd name="connsiteX4" fmla="*/ 983 w 6015"/>
                <a:gd name="connsiteY4" fmla="*/ 909 h 6003"/>
                <a:gd name="connsiteX5" fmla="*/ 1021 w 6015"/>
                <a:gd name="connsiteY5" fmla="*/ 871 h 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15" h="6003">
                  <a:moveTo>
                    <a:pt x="1021" y="871"/>
                  </a:moveTo>
                  <a:cubicBezTo>
                    <a:pt x="2240" y="-310"/>
                    <a:pt x="4183" y="-310"/>
                    <a:pt x="5402" y="871"/>
                  </a:cubicBezTo>
                  <a:cubicBezTo>
                    <a:pt x="6440" y="2328"/>
                    <a:pt x="6097" y="4347"/>
                    <a:pt x="4640" y="5386"/>
                  </a:cubicBezTo>
                  <a:cubicBezTo>
                    <a:pt x="3497" y="6205"/>
                    <a:pt x="1954" y="6186"/>
                    <a:pt x="830" y="5348"/>
                  </a:cubicBezTo>
                  <a:cubicBezTo>
                    <a:pt x="-351" y="4081"/>
                    <a:pt x="-284" y="2090"/>
                    <a:pt x="983" y="909"/>
                  </a:cubicBezTo>
                  <a:cubicBezTo>
                    <a:pt x="992" y="890"/>
                    <a:pt x="1011" y="880"/>
                    <a:pt x="1021" y="871"/>
                  </a:cubicBezTo>
                  <a:close/>
                </a:path>
              </a:pathLst>
            </a:custGeom>
            <a:solidFill>
              <a:srgbClr val="D58B94"/>
            </a:solidFill>
            <a:ln w="9525" cap="flat">
              <a:noFill/>
              <a:prstDash val="solid"/>
              <a:miter/>
            </a:ln>
          </p:spPr>
          <p:txBody>
            <a:bodyPr rtlCol="0" anchor="ctr"/>
            <a:lstStyle/>
            <a:p>
              <a:endParaRPr lang="en-IN"/>
            </a:p>
          </p:txBody>
        </p:sp>
        <p:sp>
          <p:nvSpPr>
            <p:cNvPr id="3625" name="Freeform: Shape 3624">
              <a:extLst>
                <a:ext uri="{FF2B5EF4-FFF2-40B4-BE49-F238E27FC236}">
                  <a16:creationId xmlns:a16="http://schemas.microsoft.com/office/drawing/2014/main" xmlns="" id="{E713922F-57A7-17A4-954D-A33345A88909}"/>
                </a:ext>
              </a:extLst>
            </p:cNvPr>
            <p:cNvSpPr/>
            <p:nvPr/>
          </p:nvSpPr>
          <p:spPr>
            <a:xfrm>
              <a:off x="4260591" y="4189202"/>
              <a:ext cx="9413" cy="9077"/>
            </a:xfrm>
            <a:custGeom>
              <a:avLst/>
              <a:gdLst>
                <a:gd name="connsiteX0" fmla="*/ 1928 w 9413"/>
                <a:gd name="connsiteY0" fmla="*/ 1307 h 9077"/>
                <a:gd name="connsiteX1" fmla="*/ 8595 w 9413"/>
                <a:gd name="connsiteY1" fmla="*/ 1307 h 9077"/>
                <a:gd name="connsiteX2" fmla="*/ 7357 w 9413"/>
                <a:gd name="connsiteY2" fmla="*/ 7783 h 9077"/>
                <a:gd name="connsiteX3" fmla="*/ 785 w 9413"/>
                <a:gd name="connsiteY3" fmla="*/ 7783 h 9077"/>
                <a:gd name="connsiteX4" fmla="*/ 1928 w 9413"/>
                <a:gd name="connsiteY4" fmla="*/ 1307 h 9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3" h="9077">
                  <a:moveTo>
                    <a:pt x="1928" y="1307"/>
                  </a:moveTo>
                  <a:cubicBezTo>
                    <a:pt x="3804" y="-456"/>
                    <a:pt x="6728" y="-456"/>
                    <a:pt x="8595" y="1307"/>
                  </a:cubicBezTo>
                  <a:cubicBezTo>
                    <a:pt x="10043" y="3440"/>
                    <a:pt x="9481" y="6336"/>
                    <a:pt x="7357" y="7783"/>
                  </a:cubicBezTo>
                  <a:cubicBezTo>
                    <a:pt x="5500" y="9489"/>
                    <a:pt x="2642" y="9489"/>
                    <a:pt x="785" y="7783"/>
                  </a:cubicBezTo>
                  <a:cubicBezTo>
                    <a:pt x="-625" y="5669"/>
                    <a:pt x="-120" y="2811"/>
                    <a:pt x="1928" y="1307"/>
                  </a:cubicBezTo>
                  <a:close/>
                </a:path>
              </a:pathLst>
            </a:custGeom>
            <a:solidFill>
              <a:srgbClr val="D58B94"/>
            </a:solidFill>
            <a:ln w="9525" cap="flat">
              <a:noFill/>
              <a:prstDash val="solid"/>
              <a:miter/>
            </a:ln>
          </p:spPr>
          <p:txBody>
            <a:bodyPr rtlCol="0" anchor="ctr"/>
            <a:lstStyle/>
            <a:p>
              <a:endParaRPr lang="en-IN"/>
            </a:p>
          </p:txBody>
        </p:sp>
        <p:sp>
          <p:nvSpPr>
            <p:cNvPr id="3626" name="Freeform: Shape 3625">
              <a:extLst>
                <a:ext uri="{FF2B5EF4-FFF2-40B4-BE49-F238E27FC236}">
                  <a16:creationId xmlns:a16="http://schemas.microsoft.com/office/drawing/2014/main" xmlns="" id="{69477B46-25F3-CEF2-95C1-316CC094AD92}"/>
                </a:ext>
              </a:extLst>
            </p:cNvPr>
            <p:cNvSpPr/>
            <p:nvPr/>
          </p:nvSpPr>
          <p:spPr>
            <a:xfrm>
              <a:off x="4269352" y="4195619"/>
              <a:ext cx="8996" cy="8671"/>
            </a:xfrm>
            <a:custGeom>
              <a:avLst/>
              <a:gdLst>
                <a:gd name="connsiteX0" fmla="*/ 2120 w 8996"/>
                <a:gd name="connsiteY0" fmla="*/ 1271 h 8671"/>
                <a:gd name="connsiteX1" fmla="*/ 8407 w 8996"/>
                <a:gd name="connsiteY1" fmla="*/ 1271 h 8671"/>
                <a:gd name="connsiteX2" fmla="*/ 6273 w 8996"/>
                <a:gd name="connsiteY2" fmla="*/ 8081 h 8671"/>
                <a:gd name="connsiteX3" fmla="*/ 786 w 8996"/>
                <a:gd name="connsiteY3" fmla="*/ 7557 h 8671"/>
                <a:gd name="connsiteX4" fmla="*/ 1844 w 8996"/>
                <a:gd name="connsiteY4" fmla="*/ 1452 h 8671"/>
                <a:gd name="connsiteX5" fmla="*/ 2120 w 8996"/>
                <a:gd name="connsiteY5" fmla="*/ 1271 h 8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96" h="8671">
                  <a:moveTo>
                    <a:pt x="2120" y="1271"/>
                  </a:moveTo>
                  <a:cubicBezTo>
                    <a:pt x="3863" y="-444"/>
                    <a:pt x="6663" y="-444"/>
                    <a:pt x="8407" y="1271"/>
                  </a:cubicBezTo>
                  <a:cubicBezTo>
                    <a:pt x="9702" y="3738"/>
                    <a:pt x="8740" y="6795"/>
                    <a:pt x="6273" y="8081"/>
                  </a:cubicBezTo>
                  <a:cubicBezTo>
                    <a:pt x="4501" y="9005"/>
                    <a:pt x="2349" y="8805"/>
                    <a:pt x="786" y="7557"/>
                  </a:cubicBezTo>
                  <a:cubicBezTo>
                    <a:pt x="-604" y="5576"/>
                    <a:pt x="-137" y="2842"/>
                    <a:pt x="1844" y="1452"/>
                  </a:cubicBezTo>
                  <a:cubicBezTo>
                    <a:pt x="1929" y="1385"/>
                    <a:pt x="2025" y="1328"/>
                    <a:pt x="2120" y="1271"/>
                  </a:cubicBezTo>
                  <a:close/>
                </a:path>
              </a:pathLst>
            </a:custGeom>
            <a:solidFill>
              <a:srgbClr val="D58B94"/>
            </a:solidFill>
            <a:ln w="9525" cap="flat">
              <a:noFill/>
              <a:prstDash val="solid"/>
              <a:miter/>
            </a:ln>
          </p:spPr>
          <p:txBody>
            <a:bodyPr rtlCol="0" anchor="ctr"/>
            <a:lstStyle/>
            <a:p>
              <a:endParaRPr lang="en-IN"/>
            </a:p>
          </p:txBody>
        </p:sp>
        <p:sp>
          <p:nvSpPr>
            <p:cNvPr id="3627" name="Freeform: Shape 3626">
              <a:extLst>
                <a:ext uri="{FF2B5EF4-FFF2-40B4-BE49-F238E27FC236}">
                  <a16:creationId xmlns:a16="http://schemas.microsoft.com/office/drawing/2014/main" xmlns="" id="{73F0DCD7-82BE-944E-6519-5761CA25070D}"/>
                </a:ext>
              </a:extLst>
            </p:cNvPr>
            <p:cNvSpPr/>
            <p:nvPr/>
          </p:nvSpPr>
          <p:spPr>
            <a:xfrm>
              <a:off x="4235021" y="4154059"/>
              <a:ext cx="4444" cy="4444"/>
            </a:xfrm>
            <a:custGeom>
              <a:avLst/>
              <a:gdLst>
                <a:gd name="connsiteX0" fmla="*/ 732 w 4444"/>
                <a:gd name="connsiteY0" fmla="*/ 731 h 4444"/>
                <a:gd name="connsiteX1" fmla="*/ 3685 w 4444"/>
                <a:gd name="connsiteY1" fmla="*/ 483 h 4444"/>
                <a:gd name="connsiteX2" fmla="*/ 3933 w 4444"/>
                <a:gd name="connsiteY2" fmla="*/ 3436 h 4444"/>
                <a:gd name="connsiteX3" fmla="*/ 3685 w 4444"/>
                <a:gd name="connsiteY3" fmla="*/ 3683 h 4444"/>
                <a:gd name="connsiteX4" fmla="*/ 732 w 4444"/>
                <a:gd name="connsiteY4" fmla="*/ 3931 h 4444"/>
                <a:gd name="connsiteX5" fmla="*/ 485 w 4444"/>
                <a:gd name="connsiteY5" fmla="*/ 978 h 4444"/>
                <a:gd name="connsiteX6" fmla="*/ 732 w 4444"/>
                <a:gd name="connsiteY6" fmla="*/ 731 h 4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4" h="4444">
                  <a:moveTo>
                    <a:pt x="732" y="731"/>
                  </a:moveTo>
                  <a:cubicBezTo>
                    <a:pt x="1475" y="-155"/>
                    <a:pt x="2799" y="-270"/>
                    <a:pt x="3685" y="483"/>
                  </a:cubicBezTo>
                  <a:cubicBezTo>
                    <a:pt x="4571" y="1226"/>
                    <a:pt x="4685" y="2550"/>
                    <a:pt x="3933" y="3436"/>
                  </a:cubicBezTo>
                  <a:cubicBezTo>
                    <a:pt x="3857" y="3521"/>
                    <a:pt x="3780" y="3607"/>
                    <a:pt x="3685" y="3683"/>
                  </a:cubicBezTo>
                  <a:cubicBezTo>
                    <a:pt x="2942" y="4569"/>
                    <a:pt x="1618" y="4684"/>
                    <a:pt x="732" y="3931"/>
                  </a:cubicBezTo>
                  <a:cubicBezTo>
                    <a:pt x="-154" y="3188"/>
                    <a:pt x="-268" y="1864"/>
                    <a:pt x="485" y="978"/>
                  </a:cubicBezTo>
                  <a:cubicBezTo>
                    <a:pt x="561" y="893"/>
                    <a:pt x="637" y="807"/>
                    <a:pt x="732" y="731"/>
                  </a:cubicBezTo>
                  <a:close/>
                </a:path>
              </a:pathLst>
            </a:custGeom>
            <a:solidFill>
              <a:srgbClr val="D58B94"/>
            </a:solidFill>
            <a:ln w="9525" cap="flat">
              <a:noFill/>
              <a:prstDash val="solid"/>
              <a:miter/>
            </a:ln>
          </p:spPr>
          <p:txBody>
            <a:bodyPr rtlCol="0" anchor="ctr"/>
            <a:lstStyle/>
            <a:p>
              <a:endParaRPr lang="en-IN"/>
            </a:p>
          </p:txBody>
        </p:sp>
        <p:sp>
          <p:nvSpPr>
            <p:cNvPr id="3628" name="Freeform: Shape 3627">
              <a:extLst>
                <a:ext uri="{FF2B5EF4-FFF2-40B4-BE49-F238E27FC236}">
                  <a16:creationId xmlns:a16="http://schemas.microsoft.com/office/drawing/2014/main" xmlns="" id="{0B9038D9-29D8-2BA9-5D1D-42909D0419FD}"/>
                </a:ext>
              </a:extLst>
            </p:cNvPr>
            <p:cNvSpPr/>
            <p:nvPr/>
          </p:nvSpPr>
          <p:spPr>
            <a:xfrm>
              <a:off x="4245758" y="4143872"/>
              <a:ext cx="14289" cy="14472"/>
            </a:xfrm>
            <a:custGeom>
              <a:avLst/>
              <a:gdLst>
                <a:gd name="connsiteX0" fmla="*/ 1997 w 14289"/>
                <a:gd name="connsiteY0" fmla="*/ 2345 h 14472"/>
                <a:gd name="connsiteX1" fmla="*/ 11399 w 14289"/>
                <a:gd name="connsiteY1" fmla="*/ 1564 h 14472"/>
                <a:gd name="connsiteX2" fmla="*/ 11522 w 14289"/>
                <a:gd name="connsiteY2" fmla="*/ 1679 h 14472"/>
                <a:gd name="connsiteX3" fmla="*/ 12770 w 14289"/>
                <a:gd name="connsiteY3" fmla="*/ 11708 h 14472"/>
                <a:gd name="connsiteX4" fmla="*/ 2740 w 14289"/>
                <a:gd name="connsiteY4" fmla="*/ 12947 h 14472"/>
                <a:gd name="connsiteX5" fmla="*/ 1493 w 14289"/>
                <a:gd name="connsiteY5" fmla="*/ 2926 h 14472"/>
                <a:gd name="connsiteX6" fmla="*/ 1997 w 14289"/>
                <a:gd name="connsiteY6" fmla="*/ 2345 h 14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9" h="14472">
                  <a:moveTo>
                    <a:pt x="1997" y="2345"/>
                  </a:moveTo>
                  <a:cubicBezTo>
                    <a:pt x="4379" y="-465"/>
                    <a:pt x="8589" y="-817"/>
                    <a:pt x="11399" y="1564"/>
                  </a:cubicBezTo>
                  <a:cubicBezTo>
                    <a:pt x="11437" y="1602"/>
                    <a:pt x="11484" y="1640"/>
                    <a:pt x="11522" y="1679"/>
                  </a:cubicBezTo>
                  <a:cubicBezTo>
                    <a:pt x="14637" y="4107"/>
                    <a:pt x="15190" y="8594"/>
                    <a:pt x="12770" y="11708"/>
                  </a:cubicBezTo>
                  <a:cubicBezTo>
                    <a:pt x="10341" y="14813"/>
                    <a:pt x="5855" y="15375"/>
                    <a:pt x="2740" y="12947"/>
                  </a:cubicBezTo>
                  <a:cubicBezTo>
                    <a:pt x="-374" y="10518"/>
                    <a:pt x="-927" y="6031"/>
                    <a:pt x="1493" y="2926"/>
                  </a:cubicBezTo>
                  <a:cubicBezTo>
                    <a:pt x="1655" y="2717"/>
                    <a:pt x="1817" y="2526"/>
                    <a:pt x="1997" y="2345"/>
                  </a:cubicBezTo>
                  <a:close/>
                </a:path>
              </a:pathLst>
            </a:custGeom>
            <a:solidFill>
              <a:srgbClr val="D58B94"/>
            </a:solidFill>
            <a:ln w="9525" cap="flat">
              <a:noFill/>
              <a:prstDash val="solid"/>
              <a:miter/>
            </a:ln>
          </p:spPr>
          <p:txBody>
            <a:bodyPr rtlCol="0" anchor="ctr"/>
            <a:lstStyle/>
            <a:p>
              <a:endParaRPr lang="en-IN"/>
            </a:p>
          </p:txBody>
        </p:sp>
        <p:sp>
          <p:nvSpPr>
            <p:cNvPr id="3629" name="Freeform: Shape 3628">
              <a:extLst>
                <a:ext uri="{FF2B5EF4-FFF2-40B4-BE49-F238E27FC236}">
                  <a16:creationId xmlns:a16="http://schemas.microsoft.com/office/drawing/2014/main" xmlns="" id="{C276B8DA-52C4-49BA-0CFD-975E411E96DD}"/>
                </a:ext>
              </a:extLst>
            </p:cNvPr>
            <p:cNvSpPr/>
            <p:nvPr/>
          </p:nvSpPr>
          <p:spPr>
            <a:xfrm>
              <a:off x="4250050" y="4160453"/>
              <a:ext cx="17187" cy="17527"/>
            </a:xfrm>
            <a:custGeom>
              <a:avLst/>
              <a:gdLst>
                <a:gd name="connsiteX0" fmla="*/ 3515 w 17187"/>
                <a:gd name="connsiteY0" fmla="*/ 1480 h 17527"/>
                <a:gd name="connsiteX1" fmla="*/ 15679 w 17187"/>
                <a:gd name="connsiteY1" fmla="*/ 3861 h 17527"/>
                <a:gd name="connsiteX2" fmla="*/ 13297 w 17187"/>
                <a:gd name="connsiteY2" fmla="*/ 16025 h 17527"/>
                <a:gd name="connsiteX3" fmla="*/ 1991 w 17187"/>
                <a:gd name="connsiteY3" fmla="*/ 14720 h 17527"/>
                <a:gd name="connsiteX4" fmla="*/ 3515 w 17187"/>
                <a:gd name="connsiteY4" fmla="*/ 1480 h 17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527">
                  <a:moveTo>
                    <a:pt x="3515" y="1480"/>
                  </a:moveTo>
                  <a:cubicBezTo>
                    <a:pt x="7535" y="-1225"/>
                    <a:pt x="12974" y="-158"/>
                    <a:pt x="15679" y="3861"/>
                  </a:cubicBezTo>
                  <a:cubicBezTo>
                    <a:pt x="18384" y="7871"/>
                    <a:pt x="17317" y="13320"/>
                    <a:pt x="13297" y="16025"/>
                  </a:cubicBezTo>
                  <a:cubicBezTo>
                    <a:pt x="9726" y="18425"/>
                    <a:pt x="4925" y="17873"/>
                    <a:pt x="1991" y="14720"/>
                  </a:cubicBezTo>
                  <a:cubicBezTo>
                    <a:pt x="-1190" y="10624"/>
                    <a:pt x="-514" y="4747"/>
                    <a:pt x="3515" y="1480"/>
                  </a:cubicBezTo>
                  <a:close/>
                </a:path>
              </a:pathLst>
            </a:custGeom>
            <a:solidFill>
              <a:srgbClr val="D58B94"/>
            </a:solidFill>
            <a:ln w="9525" cap="flat">
              <a:noFill/>
              <a:prstDash val="solid"/>
              <a:miter/>
            </a:ln>
          </p:spPr>
          <p:txBody>
            <a:bodyPr rtlCol="0" anchor="ctr"/>
            <a:lstStyle/>
            <a:p>
              <a:endParaRPr lang="en-IN"/>
            </a:p>
          </p:txBody>
        </p:sp>
        <p:sp>
          <p:nvSpPr>
            <p:cNvPr id="3630" name="Freeform: Shape 3629">
              <a:extLst>
                <a:ext uri="{FF2B5EF4-FFF2-40B4-BE49-F238E27FC236}">
                  <a16:creationId xmlns:a16="http://schemas.microsoft.com/office/drawing/2014/main" xmlns="" id="{AC14297E-0026-1DA0-FC5F-660264168D49}"/>
                </a:ext>
              </a:extLst>
            </p:cNvPr>
            <p:cNvSpPr/>
            <p:nvPr/>
          </p:nvSpPr>
          <p:spPr>
            <a:xfrm>
              <a:off x="4264264" y="4174831"/>
              <a:ext cx="10703" cy="10718"/>
            </a:xfrm>
            <a:custGeom>
              <a:avLst/>
              <a:gdLst>
                <a:gd name="connsiteX0" fmla="*/ 2446 w 10703"/>
                <a:gd name="connsiteY0" fmla="*/ 1485 h 10718"/>
                <a:gd name="connsiteX1" fmla="*/ 9780 w 10703"/>
                <a:gd name="connsiteY1" fmla="*/ 1485 h 10718"/>
                <a:gd name="connsiteX2" fmla="*/ 8541 w 10703"/>
                <a:gd name="connsiteY2" fmla="*/ 8819 h 10718"/>
                <a:gd name="connsiteX3" fmla="*/ 1864 w 10703"/>
                <a:gd name="connsiteY3" fmla="*/ 9734 h 10718"/>
                <a:gd name="connsiteX4" fmla="*/ 960 w 10703"/>
                <a:gd name="connsiteY4" fmla="*/ 3057 h 10718"/>
                <a:gd name="connsiteX5" fmla="*/ 2446 w 10703"/>
                <a:gd name="connsiteY5" fmla="*/ 1771 h 1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3" h="10718">
                  <a:moveTo>
                    <a:pt x="2446" y="1485"/>
                  </a:moveTo>
                  <a:cubicBezTo>
                    <a:pt x="4484" y="-515"/>
                    <a:pt x="7741" y="-515"/>
                    <a:pt x="9780" y="1485"/>
                  </a:cubicBezTo>
                  <a:cubicBezTo>
                    <a:pt x="11370" y="3876"/>
                    <a:pt x="10828" y="7086"/>
                    <a:pt x="8541" y="8819"/>
                  </a:cubicBezTo>
                  <a:cubicBezTo>
                    <a:pt x="6951" y="10915"/>
                    <a:pt x="3960" y="11325"/>
                    <a:pt x="1864" y="9734"/>
                  </a:cubicBezTo>
                  <a:cubicBezTo>
                    <a:pt x="-231" y="8143"/>
                    <a:pt x="-631" y="5152"/>
                    <a:pt x="960" y="3057"/>
                  </a:cubicBezTo>
                  <a:cubicBezTo>
                    <a:pt x="1360" y="2533"/>
                    <a:pt x="1864" y="2095"/>
                    <a:pt x="2446" y="1771"/>
                  </a:cubicBezTo>
                  <a:close/>
                </a:path>
              </a:pathLst>
            </a:custGeom>
            <a:solidFill>
              <a:srgbClr val="D58B94"/>
            </a:solidFill>
            <a:ln w="9525" cap="flat">
              <a:noFill/>
              <a:prstDash val="solid"/>
              <a:miter/>
            </a:ln>
          </p:spPr>
          <p:txBody>
            <a:bodyPr rtlCol="0" anchor="ctr"/>
            <a:lstStyle/>
            <a:p>
              <a:endParaRPr lang="en-IN"/>
            </a:p>
          </p:txBody>
        </p:sp>
        <p:sp>
          <p:nvSpPr>
            <p:cNvPr id="3631" name="Freeform: Shape 3630">
              <a:extLst>
                <a:ext uri="{FF2B5EF4-FFF2-40B4-BE49-F238E27FC236}">
                  <a16:creationId xmlns:a16="http://schemas.microsoft.com/office/drawing/2014/main" xmlns="" id="{34B1D7E1-88A9-1C62-E226-DFA4CF82754E}"/>
                </a:ext>
              </a:extLst>
            </p:cNvPr>
            <p:cNvSpPr/>
            <p:nvPr/>
          </p:nvSpPr>
          <p:spPr>
            <a:xfrm>
              <a:off x="4277328" y="4181893"/>
              <a:ext cx="7946" cy="7759"/>
            </a:xfrm>
            <a:custGeom>
              <a:avLst/>
              <a:gdLst>
                <a:gd name="connsiteX0" fmla="*/ 1764 w 7946"/>
                <a:gd name="connsiteY0" fmla="*/ 1185 h 7759"/>
                <a:gd name="connsiteX1" fmla="*/ 7422 w 7946"/>
                <a:gd name="connsiteY1" fmla="*/ 1128 h 7759"/>
                <a:gd name="connsiteX2" fmla="*/ 7479 w 7946"/>
                <a:gd name="connsiteY2" fmla="*/ 1185 h 7759"/>
                <a:gd name="connsiteX3" fmla="*/ 5345 w 7946"/>
                <a:gd name="connsiteY3" fmla="*/ 7291 h 7759"/>
                <a:gd name="connsiteX4" fmla="*/ 716 w 7946"/>
                <a:gd name="connsiteY4" fmla="*/ 6900 h 7759"/>
                <a:gd name="connsiteX5" fmla="*/ 1745 w 7946"/>
                <a:gd name="connsiteY5" fmla="*/ 1204 h 7759"/>
                <a:gd name="connsiteX6" fmla="*/ 1764 w 7946"/>
                <a:gd name="connsiteY6" fmla="*/ 1185 h 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6" h="7759">
                  <a:moveTo>
                    <a:pt x="1764" y="1185"/>
                  </a:moveTo>
                  <a:cubicBezTo>
                    <a:pt x="3307" y="-396"/>
                    <a:pt x="5841" y="-415"/>
                    <a:pt x="7422" y="1128"/>
                  </a:cubicBezTo>
                  <a:cubicBezTo>
                    <a:pt x="7441" y="1147"/>
                    <a:pt x="7460" y="1166"/>
                    <a:pt x="7479" y="1185"/>
                  </a:cubicBezTo>
                  <a:cubicBezTo>
                    <a:pt x="8574" y="3462"/>
                    <a:pt x="7622" y="6196"/>
                    <a:pt x="5345" y="7291"/>
                  </a:cubicBezTo>
                  <a:cubicBezTo>
                    <a:pt x="3850" y="8015"/>
                    <a:pt x="2069" y="7862"/>
                    <a:pt x="716" y="6900"/>
                  </a:cubicBezTo>
                  <a:cubicBezTo>
                    <a:pt x="-570" y="5043"/>
                    <a:pt x="-112" y="2490"/>
                    <a:pt x="1745" y="1204"/>
                  </a:cubicBezTo>
                  <a:cubicBezTo>
                    <a:pt x="1754" y="1195"/>
                    <a:pt x="1754" y="1195"/>
                    <a:pt x="1764" y="1185"/>
                  </a:cubicBezTo>
                  <a:close/>
                </a:path>
              </a:pathLst>
            </a:custGeom>
            <a:solidFill>
              <a:srgbClr val="D58B94"/>
            </a:solidFill>
            <a:ln w="9525" cap="flat">
              <a:noFill/>
              <a:prstDash val="solid"/>
              <a:miter/>
            </a:ln>
          </p:spPr>
          <p:txBody>
            <a:bodyPr rtlCol="0" anchor="ctr"/>
            <a:lstStyle/>
            <a:p>
              <a:endParaRPr lang="en-IN"/>
            </a:p>
          </p:txBody>
        </p:sp>
        <p:sp>
          <p:nvSpPr>
            <p:cNvPr id="3632" name="Freeform: Shape 3631">
              <a:extLst>
                <a:ext uri="{FF2B5EF4-FFF2-40B4-BE49-F238E27FC236}">
                  <a16:creationId xmlns:a16="http://schemas.microsoft.com/office/drawing/2014/main" xmlns="" id="{1ED43930-6926-177B-8057-9472F74B0005}"/>
                </a:ext>
              </a:extLst>
            </p:cNvPr>
            <p:cNvSpPr/>
            <p:nvPr/>
          </p:nvSpPr>
          <p:spPr>
            <a:xfrm>
              <a:off x="4291699" y="4180913"/>
              <a:ext cx="6662" cy="6548"/>
            </a:xfrm>
            <a:custGeom>
              <a:avLst/>
              <a:gdLst>
                <a:gd name="connsiteX0" fmla="*/ 1395 w 6662"/>
                <a:gd name="connsiteY0" fmla="*/ 928 h 6548"/>
                <a:gd name="connsiteX1" fmla="*/ 5967 w 6662"/>
                <a:gd name="connsiteY1" fmla="*/ 928 h 6548"/>
                <a:gd name="connsiteX2" fmla="*/ 5205 w 6662"/>
                <a:gd name="connsiteY2" fmla="*/ 5852 h 6548"/>
                <a:gd name="connsiteX3" fmla="*/ 537 w 6662"/>
                <a:gd name="connsiteY3" fmla="*/ 5405 h 6548"/>
                <a:gd name="connsiteX4" fmla="*/ 1395 w 6662"/>
                <a:gd name="connsiteY4" fmla="*/ 928 h 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2" h="6548">
                  <a:moveTo>
                    <a:pt x="1395" y="928"/>
                  </a:moveTo>
                  <a:cubicBezTo>
                    <a:pt x="2661" y="-329"/>
                    <a:pt x="4700" y="-329"/>
                    <a:pt x="5967" y="928"/>
                  </a:cubicBezTo>
                  <a:cubicBezTo>
                    <a:pt x="7119" y="2500"/>
                    <a:pt x="6776" y="4700"/>
                    <a:pt x="5205" y="5852"/>
                  </a:cubicBezTo>
                  <a:cubicBezTo>
                    <a:pt x="3766" y="6909"/>
                    <a:pt x="1757" y="6719"/>
                    <a:pt x="537" y="5405"/>
                  </a:cubicBezTo>
                  <a:cubicBezTo>
                    <a:pt x="-453" y="3928"/>
                    <a:pt x="-72" y="1928"/>
                    <a:pt x="1395" y="928"/>
                  </a:cubicBezTo>
                  <a:close/>
                </a:path>
              </a:pathLst>
            </a:custGeom>
            <a:solidFill>
              <a:srgbClr val="D58B94"/>
            </a:solidFill>
            <a:ln w="9525" cap="flat">
              <a:noFill/>
              <a:prstDash val="solid"/>
              <a:miter/>
            </a:ln>
          </p:spPr>
          <p:txBody>
            <a:bodyPr rtlCol="0" anchor="ctr"/>
            <a:lstStyle/>
            <a:p>
              <a:endParaRPr lang="en-IN"/>
            </a:p>
          </p:txBody>
        </p:sp>
        <p:sp>
          <p:nvSpPr>
            <p:cNvPr id="3633" name="Freeform: Shape 3632">
              <a:extLst>
                <a:ext uri="{FF2B5EF4-FFF2-40B4-BE49-F238E27FC236}">
                  <a16:creationId xmlns:a16="http://schemas.microsoft.com/office/drawing/2014/main" xmlns="" id="{507612CB-68BB-3038-4E09-F67A8973DA15}"/>
                </a:ext>
              </a:extLst>
            </p:cNvPr>
            <p:cNvSpPr/>
            <p:nvPr/>
          </p:nvSpPr>
          <p:spPr>
            <a:xfrm>
              <a:off x="4284275" y="4171946"/>
              <a:ext cx="8520" cy="8198"/>
            </a:xfrm>
            <a:custGeom>
              <a:avLst/>
              <a:gdLst>
                <a:gd name="connsiteX0" fmla="*/ 4913 w 8520"/>
                <a:gd name="connsiteY0" fmla="*/ -11 h 8198"/>
                <a:gd name="connsiteX1" fmla="*/ 8504 w 8520"/>
                <a:gd name="connsiteY1" fmla="*/ 3256 h 8198"/>
                <a:gd name="connsiteX2" fmla="*/ 8438 w 8520"/>
                <a:gd name="connsiteY2" fmla="*/ 4085 h 8198"/>
                <a:gd name="connsiteX3" fmla="*/ 3580 w 8520"/>
                <a:gd name="connsiteY3" fmla="*/ 8180 h 8198"/>
                <a:gd name="connsiteX4" fmla="*/ -11 w 8520"/>
                <a:gd name="connsiteY4" fmla="*/ 4913 h 8198"/>
                <a:gd name="connsiteX5" fmla="*/ 56 w 8520"/>
                <a:gd name="connsiteY5" fmla="*/ 4085 h 8198"/>
                <a:gd name="connsiteX6" fmla="*/ 4913 w 8520"/>
                <a:gd name="connsiteY6" fmla="*/ -11 h 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0" h="8198">
                  <a:moveTo>
                    <a:pt x="4913" y="-11"/>
                  </a:moveTo>
                  <a:cubicBezTo>
                    <a:pt x="6809" y="-97"/>
                    <a:pt x="8409" y="1360"/>
                    <a:pt x="8504" y="3256"/>
                  </a:cubicBezTo>
                  <a:cubicBezTo>
                    <a:pt x="8514" y="3532"/>
                    <a:pt x="8495" y="3808"/>
                    <a:pt x="8438" y="4085"/>
                  </a:cubicBezTo>
                  <a:cubicBezTo>
                    <a:pt x="7923" y="6389"/>
                    <a:pt x="5933" y="8066"/>
                    <a:pt x="3580" y="8180"/>
                  </a:cubicBezTo>
                  <a:cubicBezTo>
                    <a:pt x="1685" y="8266"/>
                    <a:pt x="84" y="6808"/>
                    <a:pt x="-11" y="4913"/>
                  </a:cubicBezTo>
                  <a:cubicBezTo>
                    <a:pt x="-21" y="4637"/>
                    <a:pt x="-1" y="4361"/>
                    <a:pt x="56" y="4085"/>
                  </a:cubicBezTo>
                  <a:cubicBezTo>
                    <a:pt x="503" y="1741"/>
                    <a:pt x="2532" y="36"/>
                    <a:pt x="4913" y="-11"/>
                  </a:cubicBezTo>
                  <a:close/>
                </a:path>
              </a:pathLst>
            </a:custGeom>
            <a:solidFill>
              <a:srgbClr val="D58B94"/>
            </a:solidFill>
            <a:ln w="9525" cap="flat">
              <a:noFill/>
              <a:prstDash val="solid"/>
              <a:miter/>
            </a:ln>
          </p:spPr>
          <p:txBody>
            <a:bodyPr rtlCol="0" anchor="ctr"/>
            <a:lstStyle/>
            <a:p>
              <a:endParaRPr lang="en-IN"/>
            </a:p>
          </p:txBody>
        </p:sp>
        <p:sp>
          <p:nvSpPr>
            <p:cNvPr id="3634" name="Freeform: Shape 3633">
              <a:extLst>
                <a:ext uri="{FF2B5EF4-FFF2-40B4-BE49-F238E27FC236}">
                  <a16:creationId xmlns:a16="http://schemas.microsoft.com/office/drawing/2014/main" xmlns="" id="{7B9FC42D-51E0-BD26-8932-9D25C4D37DD1}"/>
                </a:ext>
              </a:extLst>
            </p:cNvPr>
            <p:cNvSpPr/>
            <p:nvPr/>
          </p:nvSpPr>
          <p:spPr>
            <a:xfrm>
              <a:off x="4270678" y="4146670"/>
              <a:ext cx="10262" cy="10287"/>
            </a:xfrm>
            <a:custGeom>
              <a:avLst/>
              <a:gdLst>
                <a:gd name="connsiteX0" fmla="*/ 1652 w 10262"/>
                <a:gd name="connsiteY0" fmla="*/ 1737 h 10287"/>
                <a:gd name="connsiteX1" fmla="*/ 8491 w 10262"/>
                <a:gd name="connsiteY1" fmla="*/ 1109 h 10287"/>
                <a:gd name="connsiteX2" fmla="*/ 9129 w 10262"/>
                <a:gd name="connsiteY2" fmla="*/ 7948 h 10287"/>
                <a:gd name="connsiteX3" fmla="*/ 8224 w 10262"/>
                <a:gd name="connsiteY3" fmla="*/ 8786 h 10287"/>
                <a:gd name="connsiteX4" fmla="*/ 985 w 10262"/>
                <a:gd name="connsiteY4" fmla="*/ 8786 h 10287"/>
                <a:gd name="connsiteX5" fmla="*/ 1652 w 10262"/>
                <a:gd name="connsiteY5" fmla="*/ 1737 h 10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62" h="10287">
                  <a:moveTo>
                    <a:pt x="1652" y="1737"/>
                  </a:moveTo>
                  <a:cubicBezTo>
                    <a:pt x="3366" y="-329"/>
                    <a:pt x="6433" y="-606"/>
                    <a:pt x="8491" y="1109"/>
                  </a:cubicBezTo>
                  <a:cubicBezTo>
                    <a:pt x="10558" y="2823"/>
                    <a:pt x="10843" y="5881"/>
                    <a:pt x="9129" y="7948"/>
                  </a:cubicBezTo>
                  <a:cubicBezTo>
                    <a:pt x="8862" y="8262"/>
                    <a:pt x="8557" y="8548"/>
                    <a:pt x="8224" y="8786"/>
                  </a:cubicBezTo>
                  <a:cubicBezTo>
                    <a:pt x="6224" y="10767"/>
                    <a:pt x="2985" y="10767"/>
                    <a:pt x="985" y="8786"/>
                  </a:cubicBezTo>
                  <a:cubicBezTo>
                    <a:pt x="-568" y="6595"/>
                    <a:pt x="-282" y="3595"/>
                    <a:pt x="1652" y="1737"/>
                  </a:cubicBezTo>
                  <a:close/>
                </a:path>
              </a:pathLst>
            </a:custGeom>
            <a:solidFill>
              <a:srgbClr val="D58B94"/>
            </a:solidFill>
            <a:ln w="9525" cap="flat">
              <a:noFill/>
              <a:prstDash val="solid"/>
              <a:miter/>
            </a:ln>
          </p:spPr>
          <p:txBody>
            <a:bodyPr rtlCol="0" anchor="ctr"/>
            <a:lstStyle/>
            <a:p>
              <a:endParaRPr lang="en-IN"/>
            </a:p>
          </p:txBody>
        </p:sp>
        <p:sp>
          <p:nvSpPr>
            <p:cNvPr id="3635" name="Freeform: Shape 3634">
              <a:extLst>
                <a:ext uri="{FF2B5EF4-FFF2-40B4-BE49-F238E27FC236}">
                  <a16:creationId xmlns:a16="http://schemas.microsoft.com/office/drawing/2014/main" xmlns="" id="{BE4767C0-C9F7-467F-8EF1-B472CCA96E3B}"/>
                </a:ext>
              </a:extLst>
            </p:cNvPr>
            <p:cNvSpPr/>
            <p:nvPr/>
          </p:nvSpPr>
          <p:spPr>
            <a:xfrm>
              <a:off x="4276818" y="4156269"/>
              <a:ext cx="16766" cy="16935"/>
            </a:xfrm>
            <a:custGeom>
              <a:avLst/>
              <a:gdLst>
                <a:gd name="connsiteX0" fmla="*/ 2845 w 16766"/>
                <a:gd name="connsiteY0" fmla="*/ 2235 h 16935"/>
                <a:gd name="connsiteX1" fmla="*/ 13895 w 16766"/>
                <a:gd name="connsiteY1" fmla="*/ 2235 h 16935"/>
                <a:gd name="connsiteX2" fmla="*/ 14676 w 16766"/>
                <a:gd name="connsiteY2" fmla="*/ 14065 h 16935"/>
                <a:gd name="connsiteX3" fmla="*/ 2845 w 16766"/>
                <a:gd name="connsiteY3" fmla="*/ 14846 h 16935"/>
                <a:gd name="connsiteX4" fmla="*/ 2064 w 16766"/>
                <a:gd name="connsiteY4" fmla="*/ 3016 h 16935"/>
                <a:gd name="connsiteX5" fmla="*/ 2845 w 16766"/>
                <a:gd name="connsiteY5" fmla="*/ 2235 h 1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66" h="16935">
                  <a:moveTo>
                    <a:pt x="2845" y="2235"/>
                  </a:moveTo>
                  <a:cubicBezTo>
                    <a:pt x="5922" y="-765"/>
                    <a:pt x="10818" y="-765"/>
                    <a:pt x="13895" y="2235"/>
                  </a:cubicBezTo>
                  <a:cubicBezTo>
                    <a:pt x="17381" y="5283"/>
                    <a:pt x="17724" y="10579"/>
                    <a:pt x="14676" y="14065"/>
                  </a:cubicBezTo>
                  <a:cubicBezTo>
                    <a:pt x="11627" y="17542"/>
                    <a:pt x="6332" y="17894"/>
                    <a:pt x="2845" y="14846"/>
                  </a:cubicBezTo>
                  <a:cubicBezTo>
                    <a:pt x="-641" y="11789"/>
                    <a:pt x="-983" y="6493"/>
                    <a:pt x="2064" y="3016"/>
                  </a:cubicBezTo>
                  <a:cubicBezTo>
                    <a:pt x="2312" y="2740"/>
                    <a:pt x="2569" y="2473"/>
                    <a:pt x="2845" y="2235"/>
                  </a:cubicBezTo>
                  <a:close/>
                </a:path>
              </a:pathLst>
            </a:custGeom>
            <a:solidFill>
              <a:srgbClr val="D58B94"/>
            </a:solidFill>
            <a:ln w="9525" cap="flat">
              <a:noFill/>
              <a:prstDash val="solid"/>
              <a:miter/>
            </a:ln>
          </p:spPr>
          <p:txBody>
            <a:bodyPr rtlCol="0" anchor="ctr"/>
            <a:lstStyle/>
            <a:p>
              <a:endParaRPr lang="en-IN"/>
            </a:p>
          </p:txBody>
        </p:sp>
        <p:sp>
          <p:nvSpPr>
            <p:cNvPr id="3636" name="Freeform: Shape 3635">
              <a:extLst>
                <a:ext uri="{FF2B5EF4-FFF2-40B4-BE49-F238E27FC236}">
                  <a16:creationId xmlns:a16="http://schemas.microsoft.com/office/drawing/2014/main" xmlns="" id="{CB0D7D91-A055-B531-76C2-D8DA37B2CD7A}"/>
                </a:ext>
              </a:extLst>
            </p:cNvPr>
            <p:cNvSpPr/>
            <p:nvPr/>
          </p:nvSpPr>
          <p:spPr>
            <a:xfrm>
              <a:off x="4263651" y="4141899"/>
              <a:ext cx="6330" cy="6738"/>
            </a:xfrm>
            <a:custGeom>
              <a:avLst/>
              <a:gdLst>
                <a:gd name="connsiteX0" fmla="*/ 583 w 6330"/>
                <a:gd name="connsiteY0" fmla="*/ 984 h 6738"/>
                <a:gd name="connsiteX1" fmla="*/ 5297 w 6330"/>
                <a:gd name="connsiteY1" fmla="*/ 936 h 6738"/>
                <a:gd name="connsiteX2" fmla="*/ 5345 w 6330"/>
                <a:gd name="connsiteY2" fmla="*/ 984 h 6738"/>
                <a:gd name="connsiteX3" fmla="*/ 5345 w 6330"/>
                <a:gd name="connsiteY3" fmla="*/ 5842 h 6738"/>
                <a:gd name="connsiteX4" fmla="*/ 868 w 6330"/>
                <a:gd name="connsiteY4" fmla="*/ 5747 h 6738"/>
                <a:gd name="connsiteX5" fmla="*/ 964 w 6330"/>
                <a:gd name="connsiteY5" fmla="*/ 1270 h 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0" h="6738">
                  <a:moveTo>
                    <a:pt x="583" y="984"/>
                  </a:moveTo>
                  <a:cubicBezTo>
                    <a:pt x="1868" y="-330"/>
                    <a:pt x="3983" y="-350"/>
                    <a:pt x="5297" y="936"/>
                  </a:cubicBezTo>
                  <a:cubicBezTo>
                    <a:pt x="5317" y="956"/>
                    <a:pt x="5326" y="965"/>
                    <a:pt x="5345" y="984"/>
                  </a:cubicBezTo>
                  <a:cubicBezTo>
                    <a:pt x="6641" y="2346"/>
                    <a:pt x="6641" y="4480"/>
                    <a:pt x="5345" y="5842"/>
                  </a:cubicBezTo>
                  <a:cubicBezTo>
                    <a:pt x="4078" y="7051"/>
                    <a:pt x="2078" y="7013"/>
                    <a:pt x="868" y="5747"/>
                  </a:cubicBezTo>
                  <a:cubicBezTo>
                    <a:pt x="-341" y="4480"/>
                    <a:pt x="-303" y="2480"/>
                    <a:pt x="964" y="1270"/>
                  </a:cubicBezTo>
                  <a:close/>
                </a:path>
              </a:pathLst>
            </a:custGeom>
            <a:solidFill>
              <a:srgbClr val="D58B94"/>
            </a:solidFill>
            <a:ln w="9525" cap="flat">
              <a:noFill/>
              <a:prstDash val="solid"/>
              <a:miter/>
            </a:ln>
          </p:spPr>
          <p:txBody>
            <a:bodyPr rtlCol="0" anchor="ctr"/>
            <a:lstStyle/>
            <a:p>
              <a:endParaRPr lang="en-IN"/>
            </a:p>
          </p:txBody>
        </p:sp>
        <p:sp>
          <p:nvSpPr>
            <p:cNvPr id="3637" name="Freeform: Shape 3636">
              <a:extLst>
                <a:ext uri="{FF2B5EF4-FFF2-40B4-BE49-F238E27FC236}">
                  <a16:creationId xmlns:a16="http://schemas.microsoft.com/office/drawing/2014/main" xmlns="" id="{ED1FD03D-F4A7-43C2-801F-6D355697054C}"/>
                </a:ext>
              </a:extLst>
            </p:cNvPr>
            <p:cNvSpPr/>
            <p:nvPr/>
          </p:nvSpPr>
          <p:spPr>
            <a:xfrm>
              <a:off x="4274545" y="4134304"/>
              <a:ext cx="6018" cy="5996"/>
            </a:xfrm>
            <a:custGeom>
              <a:avLst/>
              <a:gdLst>
                <a:gd name="connsiteX0" fmla="*/ 1119 w 6018"/>
                <a:gd name="connsiteY0" fmla="*/ 864 h 5996"/>
                <a:gd name="connsiteX1" fmla="*/ 5405 w 6018"/>
                <a:gd name="connsiteY1" fmla="*/ 864 h 5996"/>
                <a:gd name="connsiteX2" fmla="*/ 4652 w 6018"/>
                <a:gd name="connsiteY2" fmla="*/ 5379 h 5996"/>
                <a:gd name="connsiteX3" fmla="*/ 833 w 6018"/>
                <a:gd name="connsiteY3" fmla="*/ 5341 h 5996"/>
                <a:gd name="connsiteX4" fmla="*/ 928 w 6018"/>
                <a:gd name="connsiteY4" fmla="*/ 1035 h 5996"/>
                <a:gd name="connsiteX5" fmla="*/ 1119 w 6018"/>
                <a:gd name="connsiteY5" fmla="*/ 864 h 5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18" h="5996">
                  <a:moveTo>
                    <a:pt x="1119" y="864"/>
                  </a:moveTo>
                  <a:cubicBezTo>
                    <a:pt x="2309" y="-308"/>
                    <a:pt x="4214" y="-308"/>
                    <a:pt x="5405" y="864"/>
                  </a:cubicBezTo>
                  <a:cubicBezTo>
                    <a:pt x="6443" y="2321"/>
                    <a:pt x="6100" y="4340"/>
                    <a:pt x="4652" y="5379"/>
                  </a:cubicBezTo>
                  <a:cubicBezTo>
                    <a:pt x="3500" y="6198"/>
                    <a:pt x="1957" y="6179"/>
                    <a:pt x="833" y="5341"/>
                  </a:cubicBezTo>
                  <a:cubicBezTo>
                    <a:pt x="-329" y="4121"/>
                    <a:pt x="-291" y="2197"/>
                    <a:pt x="928" y="1035"/>
                  </a:cubicBezTo>
                  <a:cubicBezTo>
                    <a:pt x="985" y="968"/>
                    <a:pt x="1052" y="921"/>
                    <a:pt x="1119" y="864"/>
                  </a:cubicBezTo>
                  <a:close/>
                </a:path>
              </a:pathLst>
            </a:custGeom>
            <a:solidFill>
              <a:srgbClr val="D58B94"/>
            </a:solidFill>
            <a:ln w="9525" cap="flat">
              <a:noFill/>
              <a:prstDash val="solid"/>
              <a:miter/>
            </a:ln>
          </p:spPr>
          <p:txBody>
            <a:bodyPr rtlCol="0" anchor="ctr"/>
            <a:lstStyle/>
            <a:p>
              <a:endParaRPr lang="en-IN"/>
            </a:p>
          </p:txBody>
        </p:sp>
        <p:sp>
          <p:nvSpPr>
            <p:cNvPr id="3638" name="Freeform: Shape 3637">
              <a:extLst>
                <a:ext uri="{FF2B5EF4-FFF2-40B4-BE49-F238E27FC236}">
                  <a16:creationId xmlns:a16="http://schemas.microsoft.com/office/drawing/2014/main" xmlns="" id="{EB5B137F-7289-A1E3-D4CE-18D15A4638EB}"/>
                </a:ext>
              </a:extLst>
            </p:cNvPr>
            <p:cNvSpPr/>
            <p:nvPr/>
          </p:nvSpPr>
          <p:spPr>
            <a:xfrm>
              <a:off x="4284986" y="4131684"/>
              <a:ext cx="8721" cy="8762"/>
            </a:xfrm>
            <a:custGeom>
              <a:avLst/>
              <a:gdLst>
                <a:gd name="connsiteX0" fmla="*/ 1631 w 8721"/>
                <a:gd name="connsiteY0" fmla="*/ 912 h 8762"/>
                <a:gd name="connsiteX1" fmla="*/ 7784 w 8721"/>
                <a:gd name="connsiteY1" fmla="*/ 1674 h 8762"/>
                <a:gd name="connsiteX2" fmla="*/ 7022 w 8721"/>
                <a:gd name="connsiteY2" fmla="*/ 7817 h 8762"/>
                <a:gd name="connsiteX3" fmla="*/ 1155 w 8721"/>
                <a:gd name="connsiteY3" fmla="*/ 7389 h 8762"/>
                <a:gd name="connsiteX4" fmla="*/ 1450 w 8721"/>
                <a:gd name="connsiteY4" fmla="*/ 1064 h 8762"/>
                <a:gd name="connsiteX5" fmla="*/ 1631 w 8721"/>
                <a:gd name="connsiteY5" fmla="*/ 912 h 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1" h="8762">
                  <a:moveTo>
                    <a:pt x="1631" y="912"/>
                  </a:moveTo>
                  <a:cubicBezTo>
                    <a:pt x="3536" y="-574"/>
                    <a:pt x="6289" y="-240"/>
                    <a:pt x="7784" y="1674"/>
                  </a:cubicBezTo>
                  <a:cubicBezTo>
                    <a:pt x="9270" y="3579"/>
                    <a:pt x="8927" y="6332"/>
                    <a:pt x="7022" y="7817"/>
                  </a:cubicBezTo>
                  <a:cubicBezTo>
                    <a:pt x="5251" y="9208"/>
                    <a:pt x="2707" y="9018"/>
                    <a:pt x="1155" y="7389"/>
                  </a:cubicBezTo>
                  <a:cubicBezTo>
                    <a:pt x="-512" y="5560"/>
                    <a:pt x="-379" y="2731"/>
                    <a:pt x="1450" y="1064"/>
                  </a:cubicBezTo>
                  <a:cubicBezTo>
                    <a:pt x="1507" y="1017"/>
                    <a:pt x="1574" y="959"/>
                    <a:pt x="1631" y="912"/>
                  </a:cubicBezTo>
                  <a:close/>
                </a:path>
              </a:pathLst>
            </a:custGeom>
            <a:solidFill>
              <a:srgbClr val="D58B94"/>
            </a:solidFill>
            <a:ln w="9525" cap="flat">
              <a:noFill/>
              <a:prstDash val="solid"/>
              <a:miter/>
            </a:ln>
          </p:spPr>
          <p:txBody>
            <a:bodyPr rtlCol="0" anchor="ctr"/>
            <a:lstStyle/>
            <a:p>
              <a:endParaRPr lang="en-IN"/>
            </a:p>
          </p:txBody>
        </p:sp>
        <p:sp>
          <p:nvSpPr>
            <p:cNvPr id="3639" name="Freeform: Shape 3638">
              <a:extLst>
                <a:ext uri="{FF2B5EF4-FFF2-40B4-BE49-F238E27FC236}">
                  <a16:creationId xmlns:a16="http://schemas.microsoft.com/office/drawing/2014/main" xmlns="" id="{F0328827-351F-7C39-51FA-588BD678D123}"/>
                </a:ext>
              </a:extLst>
            </p:cNvPr>
            <p:cNvSpPr/>
            <p:nvPr/>
          </p:nvSpPr>
          <p:spPr>
            <a:xfrm>
              <a:off x="4293129" y="4141169"/>
              <a:ext cx="11463" cy="11373"/>
            </a:xfrm>
            <a:custGeom>
              <a:avLst/>
              <a:gdLst>
                <a:gd name="connsiteX0" fmla="*/ 1965 w 11463"/>
                <a:gd name="connsiteY0" fmla="*/ 1714 h 11373"/>
                <a:gd name="connsiteX1" fmla="*/ 10043 w 11463"/>
                <a:gd name="connsiteY1" fmla="*/ 1600 h 11373"/>
                <a:gd name="connsiteX2" fmla="*/ 10157 w 11463"/>
                <a:gd name="connsiteY2" fmla="*/ 1714 h 11373"/>
                <a:gd name="connsiteX3" fmla="*/ 9414 w 11463"/>
                <a:gd name="connsiteY3" fmla="*/ 9630 h 11373"/>
                <a:gd name="connsiteX4" fmla="*/ 9300 w 11463"/>
                <a:gd name="connsiteY4" fmla="*/ 9715 h 11373"/>
                <a:gd name="connsiteX5" fmla="*/ 1204 w 11463"/>
                <a:gd name="connsiteY5" fmla="*/ 9715 h 11373"/>
                <a:gd name="connsiteX6" fmla="*/ 1965 w 11463"/>
                <a:gd name="connsiteY6" fmla="*/ 1714 h 1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 h="11373">
                  <a:moveTo>
                    <a:pt x="1965" y="1714"/>
                  </a:moveTo>
                  <a:cubicBezTo>
                    <a:pt x="4166" y="-543"/>
                    <a:pt x="7785" y="-600"/>
                    <a:pt x="10043" y="1600"/>
                  </a:cubicBezTo>
                  <a:cubicBezTo>
                    <a:pt x="10081" y="1638"/>
                    <a:pt x="10119" y="1676"/>
                    <a:pt x="10157" y="1714"/>
                  </a:cubicBezTo>
                  <a:cubicBezTo>
                    <a:pt x="12138" y="4105"/>
                    <a:pt x="11805" y="7648"/>
                    <a:pt x="9414" y="9630"/>
                  </a:cubicBezTo>
                  <a:cubicBezTo>
                    <a:pt x="9376" y="9658"/>
                    <a:pt x="9338" y="9687"/>
                    <a:pt x="9300" y="9715"/>
                  </a:cubicBezTo>
                  <a:cubicBezTo>
                    <a:pt x="7042" y="11906"/>
                    <a:pt x="3461" y="11906"/>
                    <a:pt x="1204" y="9715"/>
                  </a:cubicBezTo>
                  <a:cubicBezTo>
                    <a:pt x="-673" y="7258"/>
                    <a:pt x="-349" y="3772"/>
                    <a:pt x="1965" y="1714"/>
                  </a:cubicBezTo>
                  <a:close/>
                </a:path>
              </a:pathLst>
            </a:custGeom>
            <a:solidFill>
              <a:srgbClr val="D58B94"/>
            </a:solidFill>
            <a:ln w="9525" cap="flat">
              <a:noFill/>
              <a:prstDash val="solid"/>
              <a:miter/>
            </a:ln>
          </p:spPr>
          <p:txBody>
            <a:bodyPr rtlCol="0" anchor="ctr"/>
            <a:lstStyle/>
            <a:p>
              <a:endParaRPr lang="en-IN"/>
            </a:p>
          </p:txBody>
        </p:sp>
        <p:sp>
          <p:nvSpPr>
            <p:cNvPr id="3640" name="Freeform: Shape 3639">
              <a:extLst>
                <a:ext uri="{FF2B5EF4-FFF2-40B4-BE49-F238E27FC236}">
                  <a16:creationId xmlns:a16="http://schemas.microsoft.com/office/drawing/2014/main" xmlns="" id="{A0DD60A0-68D2-078F-EC11-D93FDC87E66C}"/>
                </a:ext>
              </a:extLst>
            </p:cNvPr>
            <p:cNvSpPr/>
            <p:nvPr/>
          </p:nvSpPr>
          <p:spPr>
            <a:xfrm>
              <a:off x="4295057" y="4163235"/>
              <a:ext cx="11448" cy="11237"/>
            </a:xfrm>
            <a:custGeom>
              <a:avLst/>
              <a:gdLst>
                <a:gd name="connsiteX0" fmla="*/ 2514 w 11448"/>
                <a:gd name="connsiteY0" fmla="*/ 1651 h 11237"/>
                <a:gd name="connsiteX1" fmla="*/ 10324 w 11448"/>
                <a:gd name="connsiteY1" fmla="*/ 1556 h 11237"/>
                <a:gd name="connsiteX2" fmla="*/ 10420 w 11448"/>
                <a:gd name="connsiteY2" fmla="*/ 1651 h 11237"/>
                <a:gd name="connsiteX3" fmla="*/ 9105 w 11448"/>
                <a:gd name="connsiteY3" fmla="*/ 9357 h 11237"/>
                <a:gd name="connsiteX4" fmla="*/ 9086 w 11448"/>
                <a:gd name="connsiteY4" fmla="*/ 9366 h 11237"/>
                <a:gd name="connsiteX5" fmla="*/ 1847 w 11448"/>
                <a:gd name="connsiteY5" fmla="*/ 10033 h 11237"/>
                <a:gd name="connsiteX6" fmla="*/ 1171 w 11448"/>
                <a:gd name="connsiteY6" fmla="*/ 2794 h 11237"/>
                <a:gd name="connsiteX7" fmla="*/ 2514 w 11448"/>
                <a:gd name="connsiteY7" fmla="*/ 1651 h 11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48" h="11237">
                  <a:moveTo>
                    <a:pt x="2514" y="1651"/>
                  </a:moveTo>
                  <a:cubicBezTo>
                    <a:pt x="4647" y="-530"/>
                    <a:pt x="8143" y="-578"/>
                    <a:pt x="10324" y="1556"/>
                  </a:cubicBezTo>
                  <a:cubicBezTo>
                    <a:pt x="10353" y="1585"/>
                    <a:pt x="10391" y="1623"/>
                    <a:pt x="10420" y="1651"/>
                  </a:cubicBezTo>
                  <a:cubicBezTo>
                    <a:pt x="12182" y="4137"/>
                    <a:pt x="11591" y="7585"/>
                    <a:pt x="9105" y="9357"/>
                  </a:cubicBezTo>
                  <a:cubicBezTo>
                    <a:pt x="9096" y="9357"/>
                    <a:pt x="9096" y="9366"/>
                    <a:pt x="9086" y="9366"/>
                  </a:cubicBezTo>
                  <a:cubicBezTo>
                    <a:pt x="7267" y="11548"/>
                    <a:pt x="4028" y="11853"/>
                    <a:pt x="1847" y="10033"/>
                  </a:cubicBezTo>
                  <a:cubicBezTo>
                    <a:pt x="-344" y="8223"/>
                    <a:pt x="-639" y="4975"/>
                    <a:pt x="1171" y="2794"/>
                  </a:cubicBezTo>
                  <a:cubicBezTo>
                    <a:pt x="1552" y="2337"/>
                    <a:pt x="2009" y="1956"/>
                    <a:pt x="2514" y="1651"/>
                  </a:cubicBezTo>
                  <a:close/>
                </a:path>
              </a:pathLst>
            </a:custGeom>
            <a:solidFill>
              <a:srgbClr val="D58B94"/>
            </a:solidFill>
            <a:ln w="9525" cap="flat">
              <a:noFill/>
              <a:prstDash val="solid"/>
              <a:miter/>
            </a:ln>
          </p:spPr>
          <p:txBody>
            <a:bodyPr rtlCol="0" anchor="ctr"/>
            <a:lstStyle/>
            <a:p>
              <a:endParaRPr lang="en-IN"/>
            </a:p>
          </p:txBody>
        </p:sp>
        <p:sp>
          <p:nvSpPr>
            <p:cNvPr id="3641" name="Freeform: Shape 3640">
              <a:extLst>
                <a:ext uri="{FF2B5EF4-FFF2-40B4-BE49-F238E27FC236}">
                  <a16:creationId xmlns:a16="http://schemas.microsoft.com/office/drawing/2014/main" xmlns="" id="{F5BB2E24-D399-1424-0BB2-99D32A8D386A}"/>
                </a:ext>
              </a:extLst>
            </p:cNvPr>
            <p:cNvSpPr/>
            <p:nvPr/>
          </p:nvSpPr>
          <p:spPr>
            <a:xfrm>
              <a:off x="4307274" y="4157380"/>
              <a:ext cx="4302" cy="4230"/>
            </a:xfrm>
            <a:custGeom>
              <a:avLst/>
              <a:gdLst>
                <a:gd name="connsiteX0" fmla="*/ 774 w 4302"/>
                <a:gd name="connsiteY0" fmla="*/ 648 h 4230"/>
                <a:gd name="connsiteX1" fmla="*/ 3870 w 4302"/>
                <a:gd name="connsiteY1" fmla="*/ 601 h 4230"/>
                <a:gd name="connsiteX2" fmla="*/ 3917 w 4302"/>
                <a:gd name="connsiteY2" fmla="*/ 648 h 4230"/>
                <a:gd name="connsiteX3" fmla="*/ 3441 w 4302"/>
                <a:gd name="connsiteY3" fmla="*/ 3601 h 4230"/>
                <a:gd name="connsiteX4" fmla="*/ 393 w 4302"/>
                <a:gd name="connsiteY4" fmla="*/ 3601 h 4230"/>
                <a:gd name="connsiteX5" fmla="*/ 774 w 4302"/>
                <a:gd name="connsiteY5" fmla="*/ 648 h 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2" h="4230">
                  <a:moveTo>
                    <a:pt x="774" y="648"/>
                  </a:moveTo>
                  <a:cubicBezTo>
                    <a:pt x="1622" y="-218"/>
                    <a:pt x="3003" y="-237"/>
                    <a:pt x="3870" y="601"/>
                  </a:cubicBezTo>
                  <a:cubicBezTo>
                    <a:pt x="3889" y="620"/>
                    <a:pt x="3899" y="629"/>
                    <a:pt x="3917" y="648"/>
                  </a:cubicBezTo>
                  <a:cubicBezTo>
                    <a:pt x="4556" y="1601"/>
                    <a:pt x="4356" y="2896"/>
                    <a:pt x="3441" y="3601"/>
                  </a:cubicBezTo>
                  <a:cubicBezTo>
                    <a:pt x="2594" y="4420"/>
                    <a:pt x="1241" y="4420"/>
                    <a:pt x="393" y="3601"/>
                  </a:cubicBezTo>
                  <a:cubicBezTo>
                    <a:pt x="-274" y="2668"/>
                    <a:pt x="-102" y="1382"/>
                    <a:pt x="774" y="648"/>
                  </a:cubicBezTo>
                  <a:close/>
                </a:path>
              </a:pathLst>
            </a:custGeom>
            <a:solidFill>
              <a:srgbClr val="D58B94"/>
            </a:solidFill>
            <a:ln w="9525" cap="flat">
              <a:noFill/>
              <a:prstDash val="solid"/>
              <a:miter/>
            </a:ln>
          </p:spPr>
          <p:txBody>
            <a:bodyPr rtlCol="0" anchor="ctr"/>
            <a:lstStyle/>
            <a:p>
              <a:endParaRPr lang="en-IN"/>
            </a:p>
          </p:txBody>
        </p:sp>
        <p:sp>
          <p:nvSpPr>
            <p:cNvPr id="3642" name="Freeform: Shape 3641">
              <a:extLst>
                <a:ext uri="{FF2B5EF4-FFF2-40B4-BE49-F238E27FC236}">
                  <a16:creationId xmlns:a16="http://schemas.microsoft.com/office/drawing/2014/main" xmlns="" id="{98A078FB-EBC4-73F2-73FC-82D796358ED2}"/>
                </a:ext>
              </a:extLst>
            </p:cNvPr>
            <p:cNvSpPr/>
            <p:nvPr/>
          </p:nvSpPr>
          <p:spPr>
            <a:xfrm>
              <a:off x="4235880" y="4192928"/>
              <a:ext cx="8793" cy="8797"/>
            </a:xfrm>
            <a:custGeom>
              <a:avLst/>
              <a:gdLst>
                <a:gd name="connsiteX0" fmla="*/ 2064 w 8793"/>
                <a:gd name="connsiteY0" fmla="*/ 1199 h 8797"/>
                <a:gd name="connsiteX1" fmla="*/ 7970 w 8793"/>
                <a:gd name="connsiteY1" fmla="*/ 1199 h 8797"/>
                <a:gd name="connsiteX2" fmla="*/ 7131 w 8793"/>
                <a:gd name="connsiteY2" fmla="*/ 6933 h 8797"/>
                <a:gd name="connsiteX3" fmla="*/ 7017 w 8793"/>
                <a:gd name="connsiteY3" fmla="*/ 7010 h 8797"/>
                <a:gd name="connsiteX4" fmla="*/ 1759 w 8793"/>
                <a:gd name="connsiteY4" fmla="*/ 8191 h 8797"/>
                <a:gd name="connsiteX5" fmla="*/ 578 w 8793"/>
                <a:gd name="connsiteY5" fmla="*/ 2933 h 8797"/>
                <a:gd name="connsiteX6" fmla="*/ 2064 w 8793"/>
                <a:gd name="connsiteY6" fmla="*/ 1581 h 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3" h="8797">
                  <a:moveTo>
                    <a:pt x="2064" y="1199"/>
                  </a:moveTo>
                  <a:cubicBezTo>
                    <a:pt x="3702" y="-420"/>
                    <a:pt x="6331" y="-420"/>
                    <a:pt x="7970" y="1199"/>
                  </a:cubicBezTo>
                  <a:cubicBezTo>
                    <a:pt x="9322" y="3019"/>
                    <a:pt x="8941" y="5581"/>
                    <a:pt x="7131" y="6933"/>
                  </a:cubicBezTo>
                  <a:cubicBezTo>
                    <a:pt x="7093" y="6953"/>
                    <a:pt x="7055" y="6981"/>
                    <a:pt x="7017" y="7010"/>
                  </a:cubicBezTo>
                  <a:cubicBezTo>
                    <a:pt x="5893" y="8791"/>
                    <a:pt x="3540" y="9315"/>
                    <a:pt x="1759" y="8191"/>
                  </a:cubicBezTo>
                  <a:cubicBezTo>
                    <a:pt x="-22" y="7067"/>
                    <a:pt x="-546" y="4714"/>
                    <a:pt x="578" y="2933"/>
                  </a:cubicBezTo>
                  <a:cubicBezTo>
                    <a:pt x="940" y="2362"/>
                    <a:pt x="1454" y="1895"/>
                    <a:pt x="2064" y="1581"/>
                  </a:cubicBezTo>
                  <a:close/>
                </a:path>
              </a:pathLst>
            </a:custGeom>
            <a:solidFill>
              <a:srgbClr val="D58B94"/>
            </a:solidFill>
            <a:ln w="9525" cap="flat">
              <a:noFill/>
              <a:prstDash val="solid"/>
              <a:miter/>
            </a:ln>
          </p:spPr>
          <p:txBody>
            <a:bodyPr rtlCol="0" anchor="ctr"/>
            <a:lstStyle/>
            <a:p>
              <a:endParaRPr lang="en-IN"/>
            </a:p>
          </p:txBody>
        </p:sp>
        <p:sp>
          <p:nvSpPr>
            <p:cNvPr id="3643" name="Freeform: Shape 3642">
              <a:extLst>
                <a:ext uri="{FF2B5EF4-FFF2-40B4-BE49-F238E27FC236}">
                  <a16:creationId xmlns:a16="http://schemas.microsoft.com/office/drawing/2014/main" xmlns="" id="{AE7B26F0-9BEE-5547-B918-E93AA81B5D21}"/>
                </a:ext>
              </a:extLst>
            </p:cNvPr>
            <p:cNvSpPr/>
            <p:nvPr/>
          </p:nvSpPr>
          <p:spPr>
            <a:xfrm>
              <a:off x="4248723" y="4199407"/>
              <a:ext cx="10488" cy="10144"/>
            </a:xfrm>
            <a:custGeom>
              <a:avLst/>
              <a:gdLst>
                <a:gd name="connsiteX0" fmla="*/ 2080 w 10488"/>
                <a:gd name="connsiteY0" fmla="*/ 2055 h 10144"/>
                <a:gd name="connsiteX1" fmla="*/ 8414 w 10488"/>
                <a:gd name="connsiteY1" fmla="*/ 731 h 10144"/>
                <a:gd name="connsiteX2" fmla="*/ 9728 w 10488"/>
                <a:gd name="connsiteY2" fmla="*/ 7065 h 10144"/>
                <a:gd name="connsiteX3" fmla="*/ 7795 w 10488"/>
                <a:gd name="connsiteY3" fmla="*/ 8723 h 10144"/>
                <a:gd name="connsiteX4" fmla="*/ 651 w 10488"/>
                <a:gd name="connsiteY4" fmla="*/ 8723 h 10144"/>
                <a:gd name="connsiteX5" fmla="*/ 2080 w 10488"/>
                <a:gd name="connsiteY5" fmla="*/ 2055 h 1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88" h="10144">
                  <a:moveTo>
                    <a:pt x="2080" y="2055"/>
                  </a:moveTo>
                  <a:cubicBezTo>
                    <a:pt x="3461" y="-59"/>
                    <a:pt x="6299" y="-650"/>
                    <a:pt x="8414" y="731"/>
                  </a:cubicBezTo>
                  <a:cubicBezTo>
                    <a:pt x="10519" y="2122"/>
                    <a:pt x="11109" y="4951"/>
                    <a:pt x="9728" y="7065"/>
                  </a:cubicBezTo>
                  <a:cubicBezTo>
                    <a:pt x="9252" y="7789"/>
                    <a:pt x="8585" y="8361"/>
                    <a:pt x="7795" y="8723"/>
                  </a:cubicBezTo>
                  <a:cubicBezTo>
                    <a:pt x="5785" y="10599"/>
                    <a:pt x="2661" y="10599"/>
                    <a:pt x="651" y="8723"/>
                  </a:cubicBezTo>
                  <a:cubicBezTo>
                    <a:pt x="-625" y="6456"/>
                    <a:pt x="-16" y="3598"/>
                    <a:pt x="2080" y="2055"/>
                  </a:cubicBezTo>
                  <a:close/>
                </a:path>
              </a:pathLst>
            </a:custGeom>
            <a:solidFill>
              <a:srgbClr val="D58B94"/>
            </a:solidFill>
            <a:ln w="9525" cap="flat">
              <a:noFill/>
              <a:prstDash val="solid"/>
              <a:miter/>
            </a:ln>
          </p:spPr>
          <p:txBody>
            <a:bodyPr rtlCol="0" anchor="ctr"/>
            <a:lstStyle/>
            <a:p>
              <a:endParaRPr lang="en-IN"/>
            </a:p>
          </p:txBody>
        </p:sp>
        <p:sp>
          <p:nvSpPr>
            <p:cNvPr id="3644" name="Freeform: Shape 3643">
              <a:extLst>
                <a:ext uri="{FF2B5EF4-FFF2-40B4-BE49-F238E27FC236}">
                  <a16:creationId xmlns:a16="http://schemas.microsoft.com/office/drawing/2014/main" xmlns="" id="{8BF495BD-8F56-3F02-97BB-71274B1B52BF}"/>
                </a:ext>
              </a:extLst>
            </p:cNvPr>
            <p:cNvSpPr/>
            <p:nvPr/>
          </p:nvSpPr>
          <p:spPr>
            <a:xfrm>
              <a:off x="4314993" y="4133002"/>
              <a:ext cx="7722" cy="7662"/>
            </a:xfrm>
            <a:custGeom>
              <a:avLst/>
              <a:gdLst>
                <a:gd name="connsiteX0" fmla="*/ 1438 w 7722"/>
                <a:gd name="connsiteY0" fmla="*/ 1118 h 7662"/>
                <a:gd name="connsiteX1" fmla="*/ 6828 w 7722"/>
                <a:gd name="connsiteY1" fmla="*/ 1080 h 7662"/>
                <a:gd name="connsiteX2" fmla="*/ 6867 w 7722"/>
                <a:gd name="connsiteY2" fmla="*/ 1118 h 7662"/>
                <a:gd name="connsiteX3" fmla="*/ 6295 w 7722"/>
                <a:gd name="connsiteY3" fmla="*/ 6548 h 7662"/>
                <a:gd name="connsiteX4" fmla="*/ 866 w 7722"/>
                <a:gd name="connsiteY4" fmla="*/ 6548 h 7662"/>
                <a:gd name="connsiteX5" fmla="*/ 1361 w 7722"/>
                <a:gd name="connsiteY5" fmla="*/ 1185 h 7662"/>
                <a:gd name="connsiteX6" fmla="*/ 1438 w 7722"/>
                <a:gd name="connsiteY6" fmla="*/ 1118 h 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2" h="7662">
                  <a:moveTo>
                    <a:pt x="1438" y="1118"/>
                  </a:moveTo>
                  <a:cubicBezTo>
                    <a:pt x="2914" y="-377"/>
                    <a:pt x="5324" y="-396"/>
                    <a:pt x="6828" y="1080"/>
                  </a:cubicBezTo>
                  <a:cubicBezTo>
                    <a:pt x="6838" y="1090"/>
                    <a:pt x="6857" y="1109"/>
                    <a:pt x="6867" y="1118"/>
                  </a:cubicBezTo>
                  <a:cubicBezTo>
                    <a:pt x="8181" y="2786"/>
                    <a:pt x="7933" y="5195"/>
                    <a:pt x="6295" y="6548"/>
                  </a:cubicBezTo>
                  <a:cubicBezTo>
                    <a:pt x="4781" y="8015"/>
                    <a:pt x="2381" y="8015"/>
                    <a:pt x="866" y="6548"/>
                  </a:cubicBezTo>
                  <a:cubicBezTo>
                    <a:pt x="-477" y="4929"/>
                    <a:pt x="-258" y="2528"/>
                    <a:pt x="1361" y="1185"/>
                  </a:cubicBezTo>
                  <a:cubicBezTo>
                    <a:pt x="1380" y="1157"/>
                    <a:pt x="1409" y="1138"/>
                    <a:pt x="1438" y="1118"/>
                  </a:cubicBezTo>
                  <a:close/>
                </a:path>
              </a:pathLst>
            </a:custGeom>
            <a:solidFill>
              <a:srgbClr val="D58B94"/>
            </a:solidFill>
            <a:ln w="9525" cap="flat">
              <a:noFill/>
              <a:prstDash val="solid"/>
              <a:miter/>
            </a:ln>
          </p:spPr>
          <p:txBody>
            <a:bodyPr rtlCol="0" anchor="ctr"/>
            <a:lstStyle/>
            <a:p>
              <a:endParaRPr lang="en-IN"/>
            </a:p>
          </p:txBody>
        </p:sp>
        <p:sp>
          <p:nvSpPr>
            <p:cNvPr id="3645" name="Freeform: Shape 3644">
              <a:extLst>
                <a:ext uri="{FF2B5EF4-FFF2-40B4-BE49-F238E27FC236}">
                  <a16:creationId xmlns:a16="http://schemas.microsoft.com/office/drawing/2014/main" xmlns="" id="{9D8D81AF-9B74-4162-C1B8-DC09D4562116}"/>
                </a:ext>
              </a:extLst>
            </p:cNvPr>
            <p:cNvSpPr/>
            <p:nvPr/>
          </p:nvSpPr>
          <p:spPr>
            <a:xfrm>
              <a:off x="4306170" y="4141904"/>
              <a:ext cx="10389" cy="10479"/>
            </a:xfrm>
            <a:custGeom>
              <a:avLst/>
              <a:gdLst>
                <a:gd name="connsiteX0" fmla="*/ 2069 w 10389"/>
                <a:gd name="connsiteY0" fmla="*/ 979 h 10479"/>
                <a:gd name="connsiteX1" fmla="*/ 9384 w 10389"/>
                <a:gd name="connsiteY1" fmla="*/ 2160 h 10479"/>
                <a:gd name="connsiteX2" fmla="*/ 8203 w 10389"/>
                <a:gd name="connsiteY2" fmla="*/ 9476 h 10479"/>
                <a:gd name="connsiteX3" fmla="*/ 1211 w 10389"/>
                <a:gd name="connsiteY3" fmla="*/ 8695 h 10479"/>
                <a:gd name="connsiteX4" fmla="*/ 1974 w 10389"/>
                <a:gd name="connsiteY4" fmla="*/ 1055 h 10479"/>
                <a:gd name="connsiteX5" fmla="*/ 2069 w 10389"/>
                <a:gd name="connsiteY5" fmla="*/ 979 h 1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89" h="10479">
                  <a:moveTo>
                    <a:pt x="2069" y="979"/>
                  </a:moveTo>
                  <a:cubicBezTo>
                    <a:pt x="4412" y="-716"/>
                    <a:pt x="7688" y="-192"/>
                    <a:pt x="9384" y="2160"/>
                  </a:cubicBezTo>
                  <a:cubicBezTo>
                    <a:pt x="11080" y="4504"/>
                    <a:pt x="10546" y="7780"/>
                    <a:pt x="8203" y="9476"/>
                  </a:cubicBezTo>
                  <a:cubicBezTo>
                    <a:pt x="6022" y="11047"/>
                    <a:pt x="2993" y="10714"/>
                    <a:pt x="1211" y="8695"/>
                  </a:cubicBezTo>
                  <a:cubicBezTo>
                    <a:pt x="-684" y="6371"/>
                    <a:pt x="-341" y="2951"/>
                    <a:pt x="1974" y="1055"/>
                  </a:cubicBezTo>
                  <a:cubicBezTo>
                    <a:pt x="2002" y="1027"/>
                    <a:pt x="2040" y="1008"/>
                    <a:pt x="2069" y="979"/>
                  </a:cubicBezTo>
                  <a:close/>
                </a:path>
              </a:pathLst>
            </a:custGeom>
            <a:solidFill>
              <a:srgbClr val="D58B94"/>
            </a:solidFill>
            <a:ln w="9525" cap="flat">
              <a:noFill/>
              <a:prstDash val="solid"/>
              <a:miter/>
            </a:ln>
          </p:spPr>
          <p:txBody>
            <a:bodyPr rtlCol="0" anchor="ctr"/>
            <a:lstStyle/>
            <a:p>
              <a:endParaRPr lang="en-IN"/>
            </a:p>
          </p:txBody>
        </p:sp>
        <p:sp>
          <p:nvSpPr>
            <p:cNvPr id="3646" name="Freeform: Shape 3645">
              <a:extLst>
                <a:ext uri="{FF2B5EF4-FFF2-40B4-BE49-F238E27FC236}">
                  <a16:creationId xmlns:a16="http://schemas.microsoft.com/office/drawing/2014/main" xmlns="" id="{F8D22B66-6D7B-75F3-F90E-33B6968775E9}"/>
                </a:ext>
              </a:extLst>
            </p:cNvPr>
            <p:cNvSpPr/>
            <p:nvPr/>
          </p:nvSpPr>
          <p:spPr>
            <a:xfrm>
              <a:off x="4317575" y="4148608"/>
              <a:ext cx="7637" cy="7678"/>
            </a:xfrm>
            <a:custGeom>
              <a:avLst/>
              <a:gdLst>
                <a:gd name="connsiteX0" fmla="*/ 1523 w 7637"/>
                <a:gd name="connsiteY0" fmla="*/ 848 h 7678"/>
                <a:gd name="connsiteX1" fmla="*/ 6761 w 7637"/>
                <a:gd name="connsiteY1" fmla="*/ 1324 h 7678"/>
                <a:gd name="connsiteX2" fmla="*/ 6285 w 7637"/>
                <a:gd name="connsiteY2" fmla="*/ 6563 h 7678"/>
                <a:gd name="connsiteX3" fmla="*/ 856 w 7637"/>
                <a:gd name="connsiteY3" fmla="*/ 6563 h 7678"/>
                <a:gd name="connsiteX4" fmla="*/ 1523 w 7637"/>
                <a:gd name="connsiteY4" fmla="*/ 848 h 7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7" h="7678">
                  <a:moveTo>
                    <a:pt x="1523" y="848"/>
                  </a:moveTo>
                  <a:cubicBezTo>
                    <a:pt x="3104" y="-467"/>
                    <a:pt x="5447" y="-257"/>
                    <a:pt x="6761" y="1324"/>
                  </a:cubicBezTo>
                  <a:cubicBezTo>
                    <a:pt x="8076" y="2905"/>
                    <a:pt x="7866" y="5248"/>
                    <a:pt x="6285" y="6563"/>
                  </a:cubicBezTo>
                  <a:cubicBezTo>
                    <a:pt x="4771" y="8030"/>
                    <a:pt x="2370" y="8030"/>
                    <a:pt x="856" y="6563"/>
                  </a:cubicBezTo>
                  <a:cubicBezTo>
                    <a:pt x="-525" y="4791"/>
                    <a:pt x="-230" y="2248"/>
                    <a:pt x="1523" y="848"/>
                  </a:cubicBezTo>
                  <a:close/>
                </a:path>
              </a:pathLst>
            </a:custGeom>
            <a:solidFill>
              <a:srgbClr val="D58B94"/>
            </a:solidFill>
            <a:ln w="9525" cap="flat">
              <a:noFill/>
              <a:prstDash val="solid"/>
              <a:miter/>
            </a:ln>
          </p:spPr>
          <p:txBody>
            <a:bodyPr rtlCol="0" anchor="ctr"/>
            <a:lstStyle/>
            <a:p>
              <a:endParaRPr lang="en-IN"/>
            </a:p>
          </p:txBody>
        </p:sp>
        <p:sp>
          <p:nvSpPr>
            <p:cNvPr id="3647" name="Freeform: Shape 3646">
              <a:extLst>
                <a:ext uri="{FF2B5EF4-FFF2-40B4-BE49-F238E27FC236}">
                  <a16:creationId xmlns:a16="http://schemas.microsoft.com/office/drawing/2014/main" xmlns="" id="{BE5E0C3B-BDDE-21C7-A6B6-122906BBD36A}"/>
                </a:ext>
              </a:extLst>
            </p:cNvPr>
            <p:cNvSpPr/>
            <p:nvPr/>
          </p:nvSpPr>
          <p:spPr>
            <a:xfrm>
              <a:off x="4268155" y="4047648"/>
              <a:ext cx="302321" cy="231552"/>
            </a:xfrm>
            <a:custGeom>
              <a:avLst/>
              <a:gdLst>
                <a:gd name="connsiteX0" fmla="*/ 302308 w 302321"/>
                <a:gd name="connsiteY0" fmla="*/ 120857 h 231552"/>
                <a:gd name="connsiteX1" fmla="*/ 33607 w 302321"/>
                <a:gd name="connsiteY1" fmla="*/ 231538 h 231552"/>
                <a:gd name="connsiteX2" fmla="*/ 26845 w 302321"/>
                <a:gd name="connsiteY2" fmla="*/ 229156 h 231552"/>
                <a:gd name="connsiteX3" fmla="*/ 13319 w 302321"/>
                <a:gd name="connsiteY3" fmla="*/ 221537 h 231552"/>
                <a:gd name="connsiteX4" fmla="*/ 1603 w 302321"/>
                <a:gd name="connsiteY4" fmla="*/ 177531 h 231552"/>
                <a:gd name="connsiteX5" fmla="*/ 236109 w 302321"/>
                <a:gd name="connsiteY5" fmla="*/ -15 h 231552"/>
                <a:gd name="connsiteX6" fmla="*/ 245634 w 302321"/>
                <a:gd name="connsiteY6" fmla="*/ 8462 h 231552"/>
                <a:gd name="connsiteX7" fmla="*/ 267446 w 302321"/>
                <a:gd name="connsiteY7" fmla="*/ 32846 h 231552"/>
                <a:gd name="connsiteX8" fmla="*/ 302308 w 302321"/>
                <a:gd name="connsiteY8" fmla="*/ 120857 h 231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321" h="231552">
                  <a:moveTo>
                    <a:pt x="302308" y="120857"/>
                  </a:moveTo>
                  <a:lnTo>
                    <a:pt x="33607" y="231538"/>
                  </a:lnTo>
                  <a:cubicBezTo>
                    <a:pt x="31312" y="230880"/>
                    <a:pt x="29045" y="230081"/>
                    <a:pt x="26845" y="229156"/>
                  </a:cubicBezTo>
                  <a:cubicBezTo>
                    <a:pt x="21996" y="227271"/>
                    <a:pt x="17443" y="224699"/>
                    <a:pt x="13319" y="221537"/>
                  </a:cubicBezTo>
                  <a:cubicBezTo>
                    <a:pt x="3794" y="214202"/>
                    <a:pt x="-3350" y="202487"/>
                    <a:pt x="1603" y="177531"/>
                  </a:cubicBezTo>
                  <a:lnTo>
                    <a:pt x="236109" y="-15"/>
                  </a:lnTo>
                  <a:cubicBezTo>
                    <a:pt x="239452" y="2614"/>
                    <a:pt x="242634" y="5443"/>
                    <a:pt x="245634" y="8462"/>
                  </a:cubicBezTo>
                  <a:cubicBezTo>
                    <a:pt x="253597" y="15949"/>
                    <a:pt x="260893" y="24102"/>
                    <a:pt x="267446" y="32846"/>
                  </a:cubicBezTo>
                  <a:cubicBezTo>
                    <a:pt x="287477" y="58106"/>
                    <a:pt x="299603" y="88729"/>
                    <a:pt x="302308" y="120857"/>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3648" name="Freeform: Shape 3647">
              <a:extLst>
                <a:ext uri="{FF2B5EF4-FFF2-40B4-BE49-F238E27FC236}">
                  <a16:creationId xmlns:a16="http://schemas.microsoft.com/office/drawing/2014/main" xmlns="" id="{2E7963D7-4C2A-9239-F468-F84CE8727368}"/>
                </a:ext>
              </a:extLst>
            </p:cNvPr>
            <p:cNvSpPr/>
            <p:nvPr/>
          </p:nvSpPr>
          <p:spPr>
            <a:xfrm>
              <a:off x="4334295" y="4116327"/>
              <a:ext cx="169990" cy="110403"/>
            </a:xfrm>
            <a:custGeom>
              <a:avLst/>
              <a:gdLst>
                <a:gd name="connsiteX0" fmla="*/ 328 w 169990"/>
                <a:gd name="connsiteY0" fmla="*/ 108566 h 110403"/>
                <a:gd name="connsiteX1" fmla="*/ 112532 w 169990"/>
                <a:gd name="connsiteY1" fmla="*/ 13316 h 110403"/>
                <a:gd name="connsiteX2" fmla="*/ 165872 w 169990"/>
                <a:gd name="connsiteY2" fmla="*/ 13983 h 110403"/>
                <a:gd name="connsiteX3" fmla="*/ 140536 w 169990"/>
                <a:gd name="connsiteY3" fmla="*/ 61608 h 110403"/>
                <a:gd name="connsiteX4" fmla="*/ 328 w 169990"/>
                <a:gd name="connsiteY4" fmla="*/ 108566 h 110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990" h="110403">
                  <a:moveTo>
                    <a:pt x="328" y="108566"/>
                  </a:moveTo>
                  <a:cubicBezTo>
                    <a:pt x="-6530" y="96851"/>
                    <a:pt x="92053" y="27318"/>
                    <a:pt x="112532" y="13316"/>
                  </a:cubicBezTo>
                  <a:cubicBezTo>
                    <a:pt x="144060" y="-8020"/>
                    <a:pt x="157300" y="-685"/>
                    <a:pt x="165872" y="13983"/>
                  </a:cubicBezTo>
                  <a:cubicBezTo>
                    <a:pt x="174445" y="28652"/>
                    <a:pt x="171206" y="46273"/>
                    <a:pt x="140536" y="61608"/>
                  </a:cubicBezTo>
                  <a:cubicBezTo>
                    <a:pt x="118247" y="72086"/>
                    <a:pt x="7090" y="120282"/>
                    <a:pt x="328" y="108566"/>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3649" name="Freeform: Shape 3648">
              <a:extLst>
                <a:ext uri="{FF2B5EF4-FFF2-40B4-BE49-F238E27FC236}">
                  <a16:creationId xmlns:a16="http://schemas.microsoft.com/office/drawing/2014/main" xmlns="" id="{F048CEC8-07AF-FDD8-025F-54FCBB7D5B04}"/>
                </a:ext>
              </a:extLst>
            </p:cNvPr>
            <p:cNvSpPr/>
            <p:nvPr/>
          </p:nvSpPr>
          <p:spPr>
            <a:xfrm>
              <a:off x="4291831" y="4171473"/>
              <a:ext cx="316951" cy="156114"/>
            </a:xfrm>
            <a:custGeom>
              <a:avLst/>
              <a:gdLst>
                <a:gd name="connsiteX0" fmla="*/ 309588 w 316951"/>
                <a:gd name="connsiteY0" fmla="*/ 156100 h 156114"/>
                <a:gd name="connsiteX1" fmla="*/ 18599 w 316951"/>
                <a:gd name="connsiteY1" fmla="*/ 150289 h 156114"/>
                <a:gd name="connsiteX2" fmla="*/ 13265 w 316951"/>
                <a:gd name="connsiteY2" fmla="*/ 147146 h 156114"/>
                <a:gd name="connsiteX3" fmla="*/ 8598 w 316951"/>
                <a:gd name="connsiteY3" fmla="*/ 143908 h 156114"/>
                <a:gd name="connsiteX4" fmla="*/ 4026 w 316951"/>
                <a:gd name="connsiteY4" fmla="*/ 140003 h 156114"/>
                <a:gd name="connsiteX5" fmla="*/ 10122 w 316951"/>
                <a:gd name="connsiteY5" fmla="*/ 109141 h 156114"/>
                <a:gd name="connsiteX6" fmla="*/ 283299 w 316951"/>
                <a:gd name="connsiteY6" fmla="*/ -15 h 156114"/>
                <a:gd name="connsiteX7" fmla="*/ 290919 w 316951"/>
                <a:gd name="connsiteY7" fmla="*/ 12558 h 156114"/>
                <a:gd name="connsiteX8" fmla="*/ 306445 w 316951"/>
                <a:gd name="connsiteY8" fmla="*/ 47515 h 156114"/>
                <a:gd name="connsiteX9" fmla="*/ 313017 w 316951"/>
                <a:gd name="connsiteY9" fmla="*/ 71899 h 156114"/>
                <a:gd name="connsiteX10" fmla="*/ 316636 w 316951"/>
                <a:gd name="connsiteY10" fmla="*/ 99521 h 156114"/>
                <a:gd name="connsiteX11" fmla="*/ 309588 w 316951"/>
                <a:gd name="connsiteY11" fmla="*/ 156100 h 15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951" h="156114">
                  <a:moveTo>
                    <a:pt x="309588" y="156100"/>
                  </a:moveTo>
                  <a:lnTo>
                    <a:pt x="18599" y="150289"/>
                  </a:lnTo>
                  <a:lnTo>
                    <a:pt x="13265" y="147146"/>
                  </a:lnTo>
                  <a:cubicBezTo>
                    <a:pt x="11646" y="146165"/>
                    <a:pt x="10084" y="145079"/>
                    <a:pt x="8598" y="143908"/>
                  </a:cubicBezTo>
                  <a:cubicBezTo>
                    <a:pt x="6912" y="142812"/>
                    <a:pt x="5369" y="141498"/>
                    <a:pt x="4026" y="140003"/>
                  </a:cubicBezTo>
                  <a:cubicBezTo>
                    <a:pt x="-1594" y="134288"/>
                    <a:pt x="-2832" y="127334"/>
                    <a:pt x="10122" y="109141"/>
                  </a:cubicBezTo>
                  <a:lnTo>
                    <a:pt x="283299" y="-15"/>
                  </a:lnTo>
                  <a:cubicBezTo>
                    <a:pt x="283299" y="-15"/>
                    <a:pt x="286442" y="4462"/>
                    <a:pt x="290919" y="12558"/>
                  </a:cubicBezTo>
                  <a:cubicBezTo>
                    <a:pt x="297120" y="23731"/>
                    <a:pt x="302311" y="35428"/>
                    <a:pt x="306445" y="47515"/>
                  </a:cubicBezTo>
                  <a:cubicBezTo>
                    <a:pt x="308826" y="55135"/>
                    <a:pt x="311112" y="63326"/>
                    <a:pt x="313017" y="71899"/>
                  </a:cubicBezTo>
                  <a:cubicBezTo>
                    <a:pt x="314731" y="81033"/>
                    <a:pt x="315941" y="90253"/>
                    <a:pt x="316636" y="99521"/>
                  </a:cubicBezTo>
                  <a:cubicBezTo>
                    <a:pt x="317836" y="118657"/>
                    <a:pt x="315446" y="137840"/>
                    <a:pt x="309588" y="156100"/>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3650" name="Freeform: Shape 3649">
              <a:extLst>
                <a:ext uri="{FF2B5EF4-FFF2-40B4-BE49-F238E27FC236}">
                  <a16:creationId xmlns:a16="http://schemas.microsoft.com/office/drawing/2014/main" xmlns="" id="{4986F331-0E16-CDAC-6337-C8E90B9933A6}"/>
                </a:ext>
              </a:extLst>
            </p:cNvPr>
            <p:cNvSpPr/>
            <p:nvPr/>
          </p:nvSpPr>
          <p:spPr>
            <a:xfrm>
              <a:off x="4461227" y="4233224"/>
              <a:ext cx="89390" cy="62921"/>
            </a:xfrm>
            <a:custGeom>
              <a:avLst/>
              <a:gdLst>
                <a:gd name="connsiteX0" fmla="*/ 79 w 89390"/>
                <a:gd name="connsiteY0" fmla="*/ 41295 h 62921"/>
                <a:gd name="connsiteX1" fmla="*/ 8842 w 89390"/>
                <a:gd name="connsiteY1" fmla="*/ 20435 h 62921"/>
                <a:gd name="connsiteX2" fmla="*/ 37417 w 89390"/>
                <a:gd name="connsiteY2" fmla="*/ 4052 h 62921"/>
                <a:gd name="connsiteX3" fmla="*/ 75516 w 89390"/>
                <a:gd name="connsiteY3" fmla="*/ 3004 h 62921"/>
                <a:gd name="connsiteX4" fmla="*/ 88661 w 89390"/>
                <a:gd name="connsiteY4" fmla="*/ 24531 h 62921"/>
                <a:gd name="connsiteX5" fmla="*/ 48656 w 89390"/>
                <a:gd name="connsiteY5" fmla="*/ 62631 h 62921"/>
                <a:gd name="connsiteX6" fmla="*/ 16271 w 89390"/>
                <a:gd name="connsiteY6" fmla="*/ 57487 h 62921"/>
                <a:gd name="connsiteX7" fmla="*/ 79 w 89390"/>
                <a:gd name="connsiteY7" fmla="*/ 41295 h 62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390" h="62921">
                  <a:moveTo>
                    <a:pt x="79" y="41295"/>
                  </a:moveTo>
                  <a:cubicBezTo>
                    <a:pt x="-617" y="33323"/>
                    <a:pt x="2660" y="25522"/>
                    <a:pt x="8842" y="20435"/>
                  </a:cubicBezTo>
                  <a:cubicBezTo>
                    <a:pt x="16871" y="12711"/>
                    <a:pt x="26692" y="7081"/>
                    <a:pt x="37417" y="4052"/>
                  </a:cubicBezTo>
                  <a:cubicBezTo>
                    <a:pt x="55705" y="-1282"/>
                    <a:pt x="67516" y="-1091"/>
                    <a:pt x="75516" y="3004"/>
                  </a:cubicBezTo>
                  <a:cubicBezTo>
                    <a:pt x="83003" y="7758"/>
                    <a:pt x="87852" y="15701"/>
                    <a:pt x="88661" y="24531"/>
                  </a:cubicBezTo>
                  <a:cubicBezTo>
                    <a:pt x="92281" y="43581"/>
                    <a:pt x="82660" y="60250"/>
                    <a:pt x="48656" y="62631"/>
                  </a:cubicBezTo>
                  <a:cubicBezTo>
                    <a:pt x="37598" y="63641"/>
                    <a:pt x="26472" y="61869"/>
                    <a:pt x="16271" y="57487"/>
                  </a:cubicBezTo>
                  <a:cubicBezTo>
                    <a:pt x="8546" y="55078"/>
                    <a:pt x="2488" y="49020"/>
                    <a:pt x="79" y="41295"/>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3651" name="Freeform: Shape 3650">
              <a:extLst>
                <a:ext uri="{FF2B5EF4-FFF2-40B4-BE49-F238E27FC236}">
                  <a16:creationId xmlns:a16="http://schemas.microsoft.com/office/drawing/2014/main" xmlns="" id="{F362AC72-9B12-005B-5913-D6C19BF442CD}"/>
                </a:ext>
              </a:extLst>
            </p:cNvPr>
            <p:cNvSpPr/>
            <p:nvPr/>
          </p:nvSpPr>
          <p:spPr>
            <a:xfrm>
              <a:off x="4296857" y="4291922"/>
              <a:ext cx="11365" cy="5920"/>
            </a:xfrm>
            <a:custGeom>
              <a:avLst/>
              <a:gdLst>
                <a:gd name="connsiteX0" fmla="*/ 4905 w 11365"/>
                <a:gd name="connsiteY0" fmla="*/ 504 h 5920"/>
                <a:gd name="connsiteX1" fmla="*/ 11287 w 11365"/>
                <a:gd name="connsiteY1" fmla="*/ 1457 h 5920"/>
                <a:gd name="connsiteX2" fmla="*/ 6429 w 11365"/>
                <a:gd name="connsiteY2" fmla="*/ 5553 h 5920"/>
                <a:gd name="connsiteX3" fmla="*/ 48 w 11365"/>
                <a:gd name="connsiteY3" fmla="*/ 4600 h 5920"/>
                <a:gd name="connsiteX4" fmla="*/ 4905 w 11365"/>
                <a:gd name="connsiteY4" fmla="*/ 504 h 5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5" h="5920">
                  <a:moveTo>
                    <a:pt x="4905" y="504"/>
                  </a:moveTo>
                  <a:cubicBezTo>
                    <a:pt x="7953" y="-448"/>
                    <a:pt x="10811" y="-67"/>
                    <a:pt x="11287" y="1457"/>
                  </a:cubicBezTo>
                  <a:cubicBezTo>
                    <a:pt x="11763" y="2981"/>
                    <a:pt x="9573" y="4695"/>
                    <a:pt x="6429" y="5553"/>
                  </a:cubicBezTo>
                  <a:cubicBezTo>
                    <a:pt x="3286" y="6410"/>
                    <a:pt x="524" y="5553"/>
                    <a:pt x="48" y="4600"/>
                  </a:cubicBezTo>
                  <a:cubicBezTo>
                    <a:pt x="-429" y="3647"/>
                    <a:pt x="1953" y="1457"/>
                    <a:pt x="4905" y="504"/>
                  </a:cubicBezTo>
                  <a:close/>
                </a:path>
              </a:pathLst>
            </a:custGeom>
            <a:solidFill>
              <a:srgbClr val="FFD54C"/>
            </a:solidFill>
            <a:ln w="9525" cap="flat">
              <a:noFill/>
              <a:prstDash val="solid"/>
              <a:miter/>
            </a:ln>
          </p:spPr>
          <p:txBody>
            <a:bodyPr rtlCol="0" anchor="ctr"/>
            <a:lstStyle/>
            <a:p>
              <a:endParaRPr lang="en-IN"/>
            </a:p>
          </p:txBody>
        </p:sp>
        <p:sp>
          <p:nvSpPr>
            <p:cNvPr id="3652" name="Freeform: Shape 3651">
              <a:extLst>
                <a:ext uri="{FF2B5EF4-FFF2-40B4-BE49-F238E27FC236}">
                  <a16:creationId xmlns:a16="http://schemas.microsoft.com/office/drawing/2014/main" xmlns="" id="{ABB95E99-F5E6-1C3B-0B9A-DA037751D088}"/>
                </a:ext>
              </a:extLst>
            </p:cNvPr>
            <p:cNvSpPr/>
            <p:nvPr/>
          </p:nvSpPr>
          <p:spPr>
            <a:xfrm>
              <a:off x="4303488" y="4282859"/>
              <a:ext cx="11449" cy="6904"/>
            </a:xfrm>
            <a:custGeom>
              <a:avLst/>
              <a:gdLst>
                <a:gd name="connsiteX0" fmla="*/ 4561 w 11449"/>
                <a:gd name="connsiteY0" fmla="*/ 613 h 6904"/>
                <a:gd name="connsiteX1" fmla="*/ 11324 w 11449"/>
                <a:gd name="connsiteY1" fmla="*/ 1565 h 6904"/>
                <a:gd name="connsiteX2" fmla="*/ 6561 w 11449"/>
                <a:gd name="connsiteY2" fmla="*/ 6328 h 6904"/>
                <a:gd name="connsiteX3" fmla="*/ 84 w 11449"/>
                <a:gd name="connsiteY3" fmla="*/ 5375 h 6904"/>
                <a:gd name="connsiteX4" fmla="*/ 4561 w 11449"/>
                <a:gd name="connsiteY4" fmla="*/ 613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9" h="6904">
                  <a:moveTo>
                    <a:pt x="4561" y="613"/>
                  </a:moveTo>
                  <a:cubicBezTo>
                    <a:pt x="7704" y="-530"/>
                    <a:pt x="10657" y="-54"/>
                    <a:pt x="11324" y="1565"/>
                  </a:cubicBezTo>
                  <a:cubicBezTo>
                    <a:pt x="11990" y="3184"/>
                    <a:pt x="9609" y="5280"/>
                    <a:pt x="6561" y="6328"/>
                  </a:cubicBezTo>
                  <a:cubicBezTo>
                    <a:pt x="3513" y="7376"/>
                    <a:pt x="656" y="6899"/>
                    <a:pt x="84" y="5375"/>
                  </a:cubicBezTo>
                  <a:cubicBezTo>
                    <a:pt x="-487" y="3851"/>
                    <a:pt x="1513" y="1756"/>
                    <a:pt x="4561" y="613"/>
                  </a:cubicBezTo>
                  <a:close/>
                </a:path>
              </a:pathLst>
            </a:custGeom>
            <a:solidFill>
              <a:srgbClr val="FFD54C"/>
            </a:solidFill>
            <a:ln w="9525" cap="flat">
              <a:noFill/>
              <a:prstDash val="solid"/>
              <a:miter/>
            </a:ln>
          </p:spPr>
          <p:txBody>
            <a:bodyPr rtlCol="0" anchor="ctr"/>
            <a:lstStyle/>
            <a:p>
              <a:endParaRPr lang="en-IN"/>
            </a:p>
          </p:txBody>
        </p:sp>
        <p:sp>
          <p:nvSpPr>
            <p:cNvPr id="3653" name="Freeform: Shape 3652">
              <a:extLst>
                <a:ext uri="{FF2B5EF4-FFF2-40B4-BE49-F238E27FC236}">
                  <a16:creationId xmlns:a16="http://schemas.microsoft.com/office/drawing/2014/main" xmlns="" id="{432A693A-0688-C432-6B89-243D364307BC}"/>
                </a:ext>
              </a:extLst>
            </p:cNvPr>
            <p:cNvSpPr/>
            <p:nvPr/>
          </p:nvSpPr>
          <p:spPr>
            <a:xfrm>
              <a:off x="4314185" y="4286338"/>
              <a:ext cx="10808" cy="6216"/>
            </a:xfrm>
            <a:custGeom>
              <a:avLst/>
              <a:gdLst>
                <a:gd name="connsiteX0" fmla="*/ 4531 w 10808"/>
                <a:gd name="connsiteY0" fmla="*/ 373 h 6216"/>
                <a:gd name="connsiteX1" fmla="*/ 10722 w 10808"/>
                <a:gd name="connsiteY1" fmla="*/ 1611 h 6216"/>
                <a:gd name="connsiteX2" fmla="*/ 6245 w 10808"/>
                <a:gd name="connsiteY2" fmla="*/ 5897 h 6216"/>
                <a:gd name="connsiteX3" fmla="*/ 54 w 10808"/>
                <a:gd name="connsiteY3" fmla="*/ 4659 h 6216"/>
                <a:gd name="connsiteX4" fmla="*/ 4531 w 10808"/>
                <a:gd name="connsiteY4" fmla="*/ 373 h 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8" h="6216">
                  <a:moveTo>
                    <a:pt x="4531" y="373"/>
                  </a:moveTo>
                  <a:cubicBezTo>
                    <a:pt x="7484" y="-580"/>
                    <a:pt x="10246" y="373"/>
                    <a:pt x="10722" y="1611"/>
                  </a:cubicBezTo>
                  <a:cubicBezTo>
                    <a:pt x="11199" y="2849"/>
                    <a:pt x="9294" y="5135"/>
                    <a:pt x="6245" y="5897"/>
                  </a:cubicBezTo>
                  <a:cubicBezTo>
                    <a:pt x="3198" y="6659"/>
                    <a:pt x="530" y="5897"/>
                    <a:pt x="54" y="4659"/>
                  </a:cubicBezTo>
                  <a:cubicBezTo>
                    <a:pt x="-422" y="3421"/>
                    <a:pt x="1674" y="1325"/>
                    <a:pt x="4531" y="373"/>
                  </a:cubicBezTo>
                  <a:close/>
                </a:path>
              </a:pathLst>
            </a:custGeom>
            <a:solidFill>
              <a:srgbClr val="FFD54C"/>
            </a:solidFill>
            <a:ln w="9525" cap="flat">
              <a:noFill/>
              <a:prstDash val="solid"/>
              <a:miter/>
            </a:ln>
          </p:spPr>
          <p:txBody>
            <a:bodyPr rtlCol="0" anchor="ctr"/>
            <a:lstStyle/>
            <a:p>
              <a:endParaRPr lang="en-IN"/>
            </a:p>
          </p:txBody>
        </p:sp>
        <p:sp>
          <p:nvSpPr>
            <p:cNvPr id="3654" name="Freeform: Shape 3653">
              <a:extLst>
                <a:ext uri="{FF2B5EF4-FFF2-40B4-BE49-F238E27FC236}">
                  <a16:creationId xmlns:a16="http://schemas.microsoft.com/office/drawing/2014/main" xmlns="" id="{5821BBA8-30B2-13A0-C732-19BC2AB1CF9F}"/>
                </a:ext>
              </a:extLst>
            </p:cNvPr>
            <p:cNvSpPr/>
            <p:nvPr/>
          </p:nvSpPr>
          <p:spPr>
            <a:xfrm>
              <a:off x="4308824" y="4314348"/>
              <a:ext cx="11144" cy="4292"/>
            </a:xfrm>
            <a:custGeom>
              <a:avLst/>
              <a:gdLst>
                <a:gd name="connsiteX0" fmla="*/ 5511 w 11144"/>
                <a:gd name="connsiteY0" fmla="*/ -15 h 4292"/>
                <a:gd name="connsiteX1" fmla="*/ 11131 w 11144"/>
                <a:gd name="connsiteY1" fmla="*/ 1890 h 4292"/>
                <a:gd name="connsiteX2" fmla="*/ 5606 w 11144"/>
                <a:gd name="connsiteY2" fmla="*/ 4271 h 4292"/>
                <a:gd name="connsiteX3" fmla="*/ -13 w 11144"/>
                <a:gd name="connsiteY3" fmla="*/ 2366 h 4292"/>
                <a:gd name="connsiteX4" fmla="*/ 5511 w 11144"/>
                <a:gd name="connsiteY4" fmla="*/ -15 h 4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4" h="4292">
                  <a:moveTo>
                    <a:pt x="5511" y="-15"/>
                  </a:moveTo>
                  <a:cubicBezTo>
                    <a:pt x="8654" y="-15"/>
                    <a:pt x="11131" y="652"/>
                    <a:pt x="11131" y="1890"/>
                  </a:cubicBezTo>
                  <a:cubicBezTo>
                    <a:pt x="11131" y="3128"/>
                    <a:pt x="8654" y="4176"/>
                    <a:pt x="5606" y="4271"/>
                  </a:cubicBezTo>
                  <a:cubicBezTo>
                    <a:pt x="2559" y="4366"/>
                    <a:pt x="-13" y="3414"/>
                    <a:pt x="-13" y="2366"/>
                  </a:cubicBezTo>
                  <a:cubicBezTo>
                    <a:pt x="-13" y="1319"/>
                    <a:pt x="2463" y="-15"/>
                    <a:pt x="5511" y="-15"/>
                  </a:cubicBezTo>
                  <a:close/>
                </a:path>
              </a:pathLst>
            </a:custGeom>
            <a:solidFill>
              <a:srgbClr val="FFD54C"/>
            </a:solidFill>
            <a:ln w="9525" cap="flat">
              <a:noFill/>
              <a:prstDash val="solid"/>
              <a:miter/>
            </a:ln>
          </p:spPr>
          <p:txBody>
            <a:bodyPr rtlCol="0" anchor="ctr"/>
            <a:lstStyle/>
            <a:p>
              <a:endParaRPr lang="en-IN"/>
            </a:p>
          </p:txBody>
        </p:sp>
        <p:sp>
          <p:nvSpPr>
            <p:cNvPr id="3655" name="Freeform: Shape 3654">
              <a:extLst>
                <a:ext uri="{FF2B5EF4-FFF2-40B4-BE49-F238E27FC236}">
                  <a16:creationId xmlns:a16="http://schemas.microsoft.com/office/drawing/2014/main" xmlns="" id="{94A281F2-5D67-9B87-2F74-45CA7528CDDE}"/>
                </a:ext>
              </a:extLst>
            </p:cNvPr>
            <p:cNvSpPr/>
            <p:nvPr/>
          </p:nvSpPr>
          <p:spPr>
            <a:xfrm>
              <a:off x="4312391" y="4295496"/>
              <a:ext cx="14405" cy="7430"/>
            </a:xfrm>
            <a:custGeom>
              <a:avLst/>
              <a:gdLst>
                <a:gd name="connsiteX0" fmla="*/ 6325 w 14405"/>
                <a:gd name="connsiteY0" fmla="*/ 359 h 7430"/>
                <a:gd name="connsiteX1" fmla="*/ 14326 w 14405"/>
                <a:gd name="connsiteY1" fmla="*/ 2264 h 7430"/>
                <a:gd name="connsiteX2" fmla="*/ 7754 w 14405"/>
                <a:gd name="connsiteY2" fmla="*/ 7121 h 7430"/>
                <a:gd name="connsiteX3" fmla="*/ 39 w 14405"/>
                <a:gd name="connsiteY3" fmla="*/ 5312 h 7430"/>
                <a:gd name="connsiteX4" fmla="*/ 6325 w 14405"/>
                <a:gd name="connsiteY4" fmla="*/ 359 h 7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5" h="7430">
                  <a:moveTo>
                    <a:pt x="6325" y="359"/>
                  </a:moveTo>
                  <a:cubicBezTo>
                    <a:pt x="10230" y="-594"/>
                    <a:pt x="13755" y="359"/>
                    <a:pt x="14326" y="2264"/>
                  </a:cubicBezTo>
                  <a:cubicBezTo>
                    <a:pt x="14897" y="4169"/>
                    <a:pt x="11659" y="6359"/>
                    <a:pt x="7754" y="7121"/>
                  </a:cubicBezTo>
                  <a:cubicBezTo>
                    <a:pt x="3848" y="7883"/>
                    <a:pt x="515" y="7121"/>
                    <a:pt x="39" y="5312"/>
                  </a:cubicBezTo>
                  <a:cubicBezTo>
                    <a:pt x="-438" y="3502"/>
                    <a:pt x="2420" y="1311"/>
                    <a:pt x="6325" y="359"/>
                  </a:cubicBezTo>
                  <a:close/>
                </a:path>
              </a:pathLst>
            </a:custGeom>
            <a:solidFill>
              <a:srgbClr val="FFD54C"/>
            </a:solidFill>
            <a:ln w="9525" cap="flat">
              <a:noFill/>
              <a:prstDash val="solid"/>
              <a:miter/>
            </a:ln>
          </p:spPr>
          <p:txBody>
            <a:bodyPr rtlCol="0" anchor="ctr"/>
            <a:lstStyle/>
            <a:p>
              <a:endParaRPr lang="en-IN"/>
            </a:p>
          </p:txBody>
        </p:sp>
        <p:sp>
          <p:nvSpPr>
            <p:cNvPr id="3656" name="Freeform: Shape 3655">
              <a:extLst>
                <a:ext uri="{FF2B5EF4-FFF2-40B4-BE49-F238E27FC236}">
                  <a16:creationId xmlns:a16="http://schemas.microsoft.com/office/drawing/2014/main" xmlns="" id="{59E9A766-CD0E-B268-6DCB-A9AC7927BE98}"/>
                </a:ext>
              </a:extLst>
            </p:cNvPr>
            <p:cNvSpPr/>
            <p:nvPr/>
          </p:nvSpPr>
          <p:spPr>
            <a:xfrm>
              <a:off x="4399087" y="4267246"/>
              <a:ext cx="5796" cy="5096"/>
            </a:xfrm>
            <a:custGeom>
              <a:avLst/>
              <a:gdLst>
                <a:gd name="connsiteX0" fmla="*/ 2211 w 5796"/>
                <a:gd name="connsiteY0" fmla="*/ 129 h 5096"/>
                <a:gd name="connsiteX1" fmla="*/ 5735 w 5796"/>
                <a:gd name="connsiteY1" fmla="*/ 1748 h 5096"/>
                <a:gd name="connsiteX2" fmla="*/ 3611 w 5796"/>
                <a:gd name="connsiteY2" fmla="*/ 4862 h 5096"/>
                <a:gd name="connsiteX3" fmla="*/ 3449 w 5796"/>
                <a:gd name="connsiteY3" fmla="*/ 4891 h 5096"/>
                <a:gd name="connsiteX4" fmla="*/ 96 w 5796"/>
                <a:gd name="connsiteY4" fmla="*/ 3481 h 5096"/>
                <a:gd name="connsiteX5" fmla="*/ 20 w 5796"/>
                <a:gd name="connsiteY5" fmla="*/ 3272 h 5096"/>
                <a:gd name="connsiteX6" fmla="*/ 2211 w 5796"/>
                <a:gd name="connsiteY6" fmla="*/ 129 h 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96" h="5096">
                  <a:moveTo>
                    <a:pt x="2211" y="129"/>
                  </a:moveTo>
                  <a:cubicBezTo>
                    <a:pt x="3630" y="-338"/>
                    <a:pt x="5164" y="367"/>
                    <a:pt x="5735" y="1748"/>
                  </a:cubicBezTo>
                  <a:cubicBezTo>
                    <a:pt x="6011" y="3196"/>
                    <a:pt x="5059" y="4586"/>
                    <a:pt x="3611" y="4862"/>
                  </a:cubicBezTo>
                  <a:cubicBezTo>
                    <a:pt x="3554" y="4872"/>
                    <a:pt x="3506" y="4882"/>
                    <a:pt x="3449" y="4891"/>
                  </a:cubicBezTo>
                  <a:cubicBezTo>
                    <a:pt x="2135" y="5425"/>
                    <a:pt x="630" y="4796"/>
                    <a:pt x="96" y="3481"/>
                  </a:cubicBezTo>
                  <a:cubicBezTo>
                    <a:pt x="68" y="3415"/>
                    <a:pt x="39" y="3348"/>
                    <a:pt x="20" y="3272"/>
                  </a:cubicBezTo>
                  <a:cubicBezTo>
                    <a:pt x="-208" y="1805"/>
                    <a:pt x="754" y="414"/>
                    <a:pt x="2211" y="129"/>
                  </a:cubicBezTo>
                  <a:close/>
                </a:path>
              </a:pathLst>
            </a:custGeom>
            <a:solidFill>
              <a:srgbClr val="FFD54C"/>
            </a:solidFill>
            <a:ln w="9525" cap="flat">
              <a:noFill/>
              <a:prstDash val="solid"/>
              <a:miter/>
            </a:ln>
          </p:spPr>
          <p:txBody>
            <a:bodyPr rtlCol="0" anchor="ctr"/>
            <a:lstStyle/>
            <a:p>
              <a:endParaRPr lang="en-IN"/>
            </a:p>
          </p:txBody>
        </p:sp>
        <p:sp>
          <p:nvSpPr>
            <p:cNvPr id="3657" name="Freeform: Shape 3656">
              <a:extLst>
                <a:ext uri="{FF2B5EF4-FFF2-40B4-BE49-F238E27FC236}">
                  <a16:creationId xmlns:a16="http://schemas.microsoft.com/office/drawing/2014/main" xmlns="" id="{FAE788F6-6432-55C8-34F0-40100346142E}"/>
                </a:ext>
              </a:extLst>
            </p:cNvPr>
            <p:cNvSpPr/>
            <p:nvPr/>
          </p:nvSpPr>
          <p:spPr>
            <a:xfrm>
              <a:off x="4389834" y="4280481"/>
              <a:ext cx="5779" cy="4641"/>
            </a:xfrm>
            <a:custGeom>
              <a:avLst/>
              <a:gdLst>
                <a:gd name="connsiteX0" fmla="*/ 2320 w 5779"/>
                <a:gd name="connsiteY0" fmla="*/ 133 h 4641"/>
                <a:gd name="connsiteX1" fmla="*/ 5749 w 5779"/>
                <a:gd name="connsiteY1" fmla="*/ 1658 h 4641"/>
                <a:gd name="connsiteX2" fmla="*/ 3482 w 5779"/>
                <a:gd name="connsiteY2" fmla="*/ 4506 h 4641"/>
                <a:gd name="connsiteX3" fmla="*/ 3367 w 5779"/>
                <a:gd name="connsiteY3" fmla="*/ 4515 h 4641"/>
                <a:gd name="connsiteX4" fmla="*/ 34 w 5779"/>
                <a:gd name="connsiteY4" fmla="*/ 2896 h 4641"/>
                <a:gd name="connsiteX5" fmla="*/ 2320 w 5779"/>
                <a:gd name="connsiteY5" fmla="*/ 133 h 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9" h="4641">
                  <a:moveTo>
                    <a:pt x="2320" y="133"/>
                  </a:moveTo>
                  <a:cubicBezTo>
                    <a:pt x="3682" y="-333"/>
                    <a:pt x="5177" y="333"/>
                    <a:pt x="5749" y="1658"/>
                  </a:cubicBezTo>
                  <a:cubicBezTo>
                    <a:pt x="5911" y="3067"/>
                    <a:pt x="4892" y="4344"/>
                    <a:pt x="3482" y="4506"/>
                  </a:cubicBezTo>
                  <a:cubicBezTo>
                    <a:pt x="3444" y="4506"/>
                    <a:pt x="3406" y="4515"/>
                    <a:pt x="3367" y="4515"/>
                  </a:cubicBezTo>
                  <a:cubicBezTo>
                    <a:pt x="2005" y="4915"/>
                    <a:pt x="567" y="4210"/>
                    <a:pt x="34" y="2896"/>
                  </a:cubicBezTo>
                  <a:cubicBezTo>
                    <a:pt x="-252" y="1753"/>
                    <a:pt x="796" y="515"/>
                    <a:pt x="2320" y="133"/>
                  </a:cubicBezTo>
                  <a:close/>
                </a:path>
              </a:pathLst>
            </a:custGeom>
            <a:solidFill>
              <a:srgbClr val="FFD54C"/>
            </a:solidFill>
            <a:ln w="9525" cap="flat">
              <a:noFill/>
              <a:prstDash val="solid"/>
              <a:miter/>
            </a:ln>
          </p:spPr>
          <p:txBody>
            <a:bodyPr rtlCol="0" anchor="ctr"/>
            <a:lstStyle/>
            <a:p>
              <a:endParaRPr lang="en-IN"/>
            </a:p>
          </p:txBody>
        </p:sp>
        <p:sp>
          <p:nvSpPr>
            <p:cNvPr id="3658" name="Freeform: Shape 3657">
              <a:extLst>
                <a:ext uri="{FF2B5EF4-FFF2-40B4-BE49-F238E27FC236}">
                  <a16:creationId xmlns:a16="http://schemas.microsoft.com/office/drawing/2014/main" xmlns="" id="{6502874E-CB3F-ABC1-9008-37A4C2AABB19}"/>
                </a:ext>
              </a:extLst>
            </p:cNvPr>
            <p:cNvSpPr/>
            <p:nvPr/>
          </p:nvSpPr>
          <p:spPr>
            <a:xfrm>
              <a:off x="4383289" y="4267386"/>
              <a:ext cx="6241" cy="5188"/>
            </a:xfrm>
            <a:custGeom>
              <a:avLst/>
              <a:gdLst>
                <a:gd name="connsiteX0" fmla="*/ 2388 w 6241"/>
                <a:gd name="connsiteY0" fmla="*/ 180 h 5188"/>
                <a:gd name="connsiteX1" fmla="*/ 6198 w 6241"/>
                <a:gd name="connsiteY1" fmla="*/ 1704 h 5188"/>
                <a:gd name="connsiteX2" fmla="*/ 3816 w 6241"/>
                <a:gd name="connsiteY2" fmla="*/ 4942 h 5188"/>
                <a:gd name="connsiteX3" fmla="*/ 102 w 6241"/>
                <a:gd name="connsiteY3" fmla="*/ 3514 h 5188"/>
                <a:gd name="connsiteX4" fmla="*/ 2388 w 6241"/>
                <a:gd name="connsiteY4" fmla="*/ 180 h 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1" h="5188">
                  <a:moveTo>
                    <a:pt x="2388" y="180"/>
                  </a:moveTo>
                  <a:cubicBezTo>
                    <a:pt x="3864" y="-373"/>
                    <a:pt x="5512" y="285"/>
                    <a:pt x="6198" y="1704"/>
                  </a:cubicBezTo>
                  <a:cubicBezTo>
                    <a:pt x="6426" y="3256"/>
                    <a:pt x="5360" y="4695"/>
                    <a:pt x="3816" y="4942"/>
                  </a:cubicBezTo>
                  <a:cubicBezTo>
                    <a:pt x="2397" y="5552"/>
                    <a:pt x="749" y="4914"/>
                    <a:pt x="102" y="3514"/>
                  </a:cubicBezTo>
                  <a:cubicBezTo>
                    <a:pt x="-375" y="2180"/>
                    <a:pt x="673" y="751"/>
                    <a:pt x="2388" y="180"/>
                  </a:cubicBezTo>
                  <a:close/>
                </a:path>
              </a:pathLst>
            </a:custGeom>
            <a:solidFill>
              <a:srgbClr val="FFD54C"/>
            </a:solidFill>
            <a:ln w="9525" cap="flat">
              <a:noFill/>
              <a:prstDash val="solid"/>
              <a:miter/>
            </a:ln>
          </p:spPr>
          <p:txBody>
            <a:bodyPr rtlCol="0" anchor="ctr"/>
            <a:lstStyle/>
            <a:p>
              <a:endParaRPr lang="en-IN"/>
            </a:p>
          </p:txBody>
        </p:sp>
        <p:sp>
          <p:nvSpPr>
            <p:cNvPr id="3659" name="Freeform: Shape 3658">
              <a:extLst>
                <a:ext uri="{FF2B5EF4-FFF2-40B4-BE49-F238E27FC236}">
                  <a16:creationId xmlns:a16="http://schemas.microsoft.com/office/drawing/2014/main" xmlns="" id="{E0CAD4E7-91C8-B442-1005-8775E4B4DB27}"/>
                </a:ext>
              </a:extLst>
            </p:cNvPr>
            <p:cNvSpPr/>
            <p:nvPr/>
          </p:nvSpPr>
          <p:spPr>
            <a:xfrm>
              <a:off x="4321108" y="4305220"/>
              <a:ext cx="10195" cy="4901"/>
            </a:xfrm>
            <a:custGeom>
              <a:avLst/>
              <a:gdLst>
                <a:gd name="connsiteX0" fmla="*/ 4752 w 10195"/>
                <a:gd name="connsiteY0" fmla="*/ 159 h 4901"/>
                <a:gd name="connsiteX1" fmla="*/ 10182 w 10195"/>
                <a:gd name="connsiteY1" fmla="*/ 1874 h 4901"/>
                <a:gd name="connsiteX2" fmla="*/ 5229 w 10195"/>
                <a:gd name="connsiteY2" fmla="*/ 4826 h 4901"/>
                <a:gd name="connsiteX3" fmla="*/ -10 w 10195"/>
                <a:gd name="connsiteY3" fmla="*/ 3112 h 4901"/>
                <a:gd name="connsiteX4" fmla="*/ 4752 w 10195"/>
                <a:gd name="connsiteY4" fmla="*/ 15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 h="4901">
                  <a:moveTo>
                    <a:pt x="4752" y="159"/>
                  </a:moveTo>
                  <a:cubicBezTo>
                    <a:pt x="7515" y="-317"/>
                    <a:pt x="10182" y="159"/>
                    <a:pt x="10182" y="1874"/>
                  </a:cubicBezTo>
                  <a:cubicBezTo>
                    <a:pt x="10182" y="3588"/>
                    <a:pt x="8086" y="4541"/>
                    <a:pt x="5229" y="4826"/>
                  </a:cubicBezTo>
                  <a:cubicBezTo>
                    <a:pt x="2371" y="5112"/>
                    <a:pt x="85" y="4350"/>
                    <a:pt x="-10" y="3112"/>
                  </a:cubicBezTo>
                  <a:cubicBezTo>
                    <a:pt x="-105" y="1874"/>
                    <a:pt x="1895" y="540"/>
                    <a:pt x="4752" y="159"/>
                  </a:cubicBezTo>
                  <a:close/>
                </a:path>
              </a:pathLst>
            </a:custGeom>
            <a:solidFill>
              <a:srgbClr val="FFD54C"/>
            </a:solidFill>
            <a:ln w="9525" cap="flat">
              <a:noFill/>
              <a:prstDash val="solid"/>
              <a:miter/>
            </a:ln>
          </p:spPr>
          <p:txBody>
            <a:bodyPr rtlCol="0" anchor="ctr"/>
            <a:lstStyle/>
            <a:p>
              <a:endParaRPr lang="en-IN"/>
            </a:p>
          </p:txBody>
        </p:sp>
        <p:sp>
          <p:nvSpPr>
            <p:cNvPr id="3660" name="Freeform: Shape 3659">
              <a:extLst>
                <a:ext uri="{FF2B5EF4-FFF2-40B4-BE49-F238E27FC236}">
                  <a16:creationId xmlns:a16="http://schemas.microsoft.com/office/drawing/2014/main" xmlns="" id="{1A86E392-276C-2972-836D-F29AD383595A}"/>
                </a:ext>
              </a:extLst>
            </p:cNvPr>
            <p:cNvSpPr/>
            <p:nvPr/>
          </p:nvSpPr>
          <p:spPr>
            <a:xfrm>
              <a:off x="4324727" y="4311014"/>
              <a:ext cx="9920" cy="4484"/>
            </a:xfrm>
            <a:custGeom>
              <a:avLst/>
              <a:gdLst>
                <a:gd name="connsiteX0" fmla="*/ 4657 w 9920"/>
                <a:gd name="connsiteY0" fmla="*/ -15 h 4484"/>
                <a:gd name="connsiteX1" fmla="*/ 9896 w 9920"/>
                <a:gd name="connsiteY1" fmla="*/ 1890 h 4484"/>
                <a:gd name="connsiteX2" fmla="*/ 4943 w 9920"/>
                <a:gd name="connsiteY2" fmla="*/ 4462 h 4484"/>
                <a:gd name="connsiteX3" fmla="*/ -10 w 9920"/>
                <a:gd name="connsiteY3" fmla="*/ 2557 h 4484"/>
                <a:gd name="connsiteX4" fmla="*/ 4657 w 9920"/>
                <a:gd name="connsiteY4" fmla="*/ -15 h 4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 h="4484">
                  <a:moveTo>
                    <a:pt x="4657" y="-15"/>
                  </a:moveTo>
                  <a:cubicBezTo>
                    <a:pt x="7324" y="-15"/>
                    <a:pt x="9705" y="556"/>
                    <a:pt x="9896" y="1890"/>
                  </a:cubicBezTo>
                  <a:cubicBezTo>
                    <a:pt x="10086" y="3223"/>
                    <a:pt x="7705" y="4366"/>
                    <a:pt x="4943" y="4462"/>
                  </a:cubicBezTo>
                  <a:cubicBezTo>
                    <a:pt x="2181" y="4557"/>
                    <a:pt x="85" y="3795"/>
                    <a:pt x="-10" y="2557"/>
                  </a:cubicBezTo>
                  <a:cubicBezTo>
                    <a:pt x="-105" y="1319"/>
                    <a:pt x="1895" y="271"/>
                    <a:pt x="4657" y="-15"/>
                  </a:cubicBezTo>
                  <a:close/>
                </a:path>
              </a:pathLst>
            </a:custGeom>
            <a:solidFill>
              <a:srgbClr val="FFD54C"/>
            </a:solidFill>
            <a:ln w="9525" cap="flat">
              <a:noFill/>
              <a:prstDash val="solid"/>
              <a:miter/>
            </a:ln>
          </p:spPr>
          <p:txBody>
            <a:bodyPr rtlCol="0" anchor="ctr"/>
            <a:lstStyle/>
            <a:p>
              <a:endParaRPr lang="en-IN"/>
            </a:p>
          </p:txBody>
        </p:sp>
        <p:sp>
          <p:nvSpPr>
            <p:cNvPr id="3661" name="Freeform: Shape 3660">
              <a:extLst>
                <a:ext uri="{FF2B5EF4-FFF2-40B4-BE49-F238E27FC236}">
                  <a16:creationId xmlns:a16="http://schemas.microsoft.com/office/drawing/2014/main" xmlns="" id="{CF6668FB-9561-11D1-D249-75C3837C81DC}"/>
                </a:ext>
              </a:extLst>
            </p:cNvPr>
            <p:cNvSpPr/>
            <p:nvPr/>
          </p:nvSpPr>
          <p:spPr>
            <a:xfrm>
              <a:off x="4321913" y="4276529"/>
              <a:ext cx="4777" cy="3152"/>
            </a:xfrm>
            <a:custGeom>
              <a:avLst/>
              <a:gdLst>
                <a:gd name="connsiteX0" fmla="*/ 1852 w 4777"/>
                <a:gd name="connsiteY0" fmla="*/ 180 h 3152"/>
                <a:gd name="connsiteX1" fmla="*/ 4709 w 4777"/>
                <a:gd name="connsiteY1" fmla="*/ 751 h 3152"/>
                <a:gd name="connsiteX2" fmla="*/ 2899 w 4777"/>
                <a:gd name="connsiteY2" fmla="*/ 2942 h 3152"/>
                <a:gd name="connsiteX3" fmla="*/ 42 w 4777"/>
                <a:gd name="connsiteY3" fmla="*/ 2371 h 3152"/>
                <a:gd name="connsiteX4" fmla="*/ 1852 w 4777"/>
                <a:gd name="connsiteY4" fmla="*/ 180 h 3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7" h="3152">
                  <a:moveTo>
                    <a:pt x="1852" y="180"/>
                  </a:moveTo>
                  <a:cubicBezTo>
                    <a:pt x="3185" y="-296"/>
                    <a:pt x="4423" y="180"/>
                    <a:pt x="4709" y="751"/>
                  </a:cubicBezTo>
                  <a:cubicBezTo>
                    <a:pt x="4995" y="1323"/>
                    <a:pt x="4137" y="2466"/>
                    <a:pt x="2899" y="2942"/>
                  </a:cubicBezTo>
                  <a:cubicBezTo>
                    <a:pt x="1661" y="3419"/>
                    <a:pt x="328" y="2942"/>
                    <a:pt x="42" y="2371"/>
                  </a:cubicBezTo>
                  <a:cubicBezTo>
                    <a:pt x="-244" y="1799"/>
                    <a:pt x="613" y="656"/>
                    <a:pt x="1852" y="180"/>
                  </a:cubicBezTo>
                  <a:close/>
                </a:path>
              </a:pathLst>
            </a:custGeom>
            <a:solidFill>
              <a:srgbClr val="FFD54C"/>
            </a:solidFill>
            <a:ln w="9525" cap="flat">
              <a:noFill/>
              <a:prstDash val="solid"/>
              <a:miter/>
            </a:ln>
          </p:spPr>
          <p:txBody>
            <a:bodyPr rtlCol="0" anchor="ctr"/>
            <a:lstStyle/>
            <a:p>
              <a:endParaRPr lang="en-IN"/>
            </a:p>
          </p:txBody>
        </p:sp>
        <p:sp>
          <p:nvSpPr>
            <p:cNvPr id="3662" name="Freeform: Shape 3661">
              <a:extLst>
                <a:ext uri="{FF2B5EF4-FFF2-40B4-BE49-F238E27FC236}">
                  <a16:creationId xmlns:a16="http://schemas.microsoft.com/office/drawing/2014/main" xmlns="" id="{CA54A31C-4BA1-5E31-48E4-E9FFCC8F4B0E}"/>
                </a:ext>
              </a:extLst>
            </p:cNvPr>
            <p:cNvSpPr/>
            <p:nvPr/>
          </p:nvSpPr>
          <p:spPr>
            <a:xfrm>
              <a:off x="4332829" y="4272947"/>
              <a:ext cx="13566" cy="9145"/>
            </a:xfrm>
            <a:custGeom>
              <a:avLst/>
              <a:gdLst>
                <a:gd name="connsiteX0" fmla="*/ 5224 w 13566"/>
                <a:gd name="connsiteY0" fmla="*/ 524 h 9145"/>
                <a:gd name="connsiteX1" fmla="*/ 13415 w 13566"/>
                <a:gd name="connsiteY1" fmla="*/ 2429 h 9145"/>
                <a:gd name="connsiteX2" fmla="*/ 7986 w 13566"/>
                <a:gd name="connsiteY2" fmla="*/ 8715 h 9145"/>
                <a:gd name="connsiteX3" fmla="*/ 80 w 13566"/>
                <a:gd name="connsiteY3" fmla="*/ 6810 h 9145"/>
                <a:gd name="connsiteX4" fmla="*/ 5224 w 13566"/>
                <a:gd name="connsiteY4" fmla="*/ 524 h 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6" h="9145">
                  <a:moveTo>
                    <a:pt x="5224" y="524"/>
                  </a:moveTo>
                  <a:cubicBezTo>
                    <a:pt x="8843" y="-810"/>
                    <a:pt x="12653" y="524"/>
                    <a:pt x="13415" y="2429"/>
                  </a:cubicBezTo>
                  <a:cubicBezTo>
                    <a:pt x="14177" y="4334"/>
                    <a:pt x="11700" y="7668"/>
                    <a:pt x="7986" y="8715"/>
                  </a:cubicBezTo>
                  <a:cubicBezTo>
                    <a:pt x="4271" y="9763"/>
                    <a:pt x="651" y="8715"/>
                    <a:pt x="80" y="6810"/>
                  </a:cubicBezTo>
                  <a:cubicBezTo>
                    <a:pt x="-492" y="4905"/>
                    <a:pt x="1604" y="1857"/>
                    <a:pt x="5224" y="524"/>
                  </a:cubicBezTo>
                  <a:close/>
                </a:path>
              </a:pathLst>
            </a:custGeom>
            <a:solidFill>
              <a:srgbClr val="FFD54C"/>
            </a:solidFill>
            <a:ln w="9525" cap="flat">
              <a:noFill/>
              <a:prstDash val="solid"/>
              <a:miter/>
            </a:ln>
          </p:spPr>
          <p:txBody>
            <a:bodyPr rtlCol="0" anchor="ctr"/>
            <a:lstStyle/>
            <a:p>
              <a:endParaRPr lang="en-IN"/>
            </a:p>
          </p:txBody>
        </p:sp>
        <p:sp>
          <p:nvSpPr>
            <p:cNvPr id="3663" name="Freeform: Shape 3662">
              <a:extLst>
                <a:ext uri="{FF2B5EF4-FFF2-40B4-BE49-F238E27FC236}">
                  <a16:creationId xmlns:a16="http://schemas.microsoft.com/office/drawing/2014/main" xmlns="" id="{5728B1F0-F89F-A51B-F797-729DC0160D11}"/>
                </a:ext>
              </a:extLst>
            </p:cNvPr>
            <p:cNvSpPr/>
            <p:nvPr/>
          </p:nvSpPr>
          <p:spPr>
            <a:xfrm>
              <a:off x="4326368" y="4285136"/>
              <a:ext cx="20157" cy="12214"/>
            </a:xfrm>
            <a:custGeom>
              <a:avLst/>
              <a:gdLst>
                <a:gd name="connsiteX0" fmla="*/ 8541 w 20157"/>
                <a:gd name="connsiteY0" fmla="*/ 622 h 12214"/>
                <a:gd name="connsiteX1" fmla="*/ 20067 w 20157"/>
                <a:gd name="connsiteY1" fmla="*/ 3765 h 12214"/>
                <a:gd name="connsiteX2" fmla="*/ 11399 w 20157"/>
                <a:gd name="connsiteY2" fmla="*/ 11766 h 12214"/>
                <a:gd name="connsiteX3" fmla="*/ 64 w 20157"/>
                <a:gd name="connsiteY3" fmla="*/ 8623 h 12214"/>
                <a:gd name="connsiteX4" fmla="*/ 8541 w 20157"/>
                <a:gd name="connsiteY4" fmla="*/ 622 h 1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7" h="12214">
                  <a:moveTo>
                    <a:pt x="8541" y="622"/>
                  </a:moveTo>
                  <a:cubicBezTo>
                    <a:pt x="13970" y="-997"/>
                    <a:pt x="19400" y="622"/>
                    <a:pt x="20067" y="3765"/>
                  </a:cubicBezTo>
                  <a:cubicBezTo>
                    <a:pt x="20733" y="6909"/>
                    <a:pt x="17018" y="10623"/>
                    <a:pt x="11399" y="11766"/>
                  </a:cubicBezTo>
                  <a:cubicBezTo>
                    <a:pt x="5779" y="12909"/>
                    <a:pt x="731" y="11766"/>
                    <a:pt x="64" y="8623"/>
                  </a:cubicBezTo>
                  <a:cubicBezTo>
                    <a:pt x="-603" y="5480"/>
                    <a:pt x="3112" y="2051"/>
                    <a:pt x="8541" y="622"/>
                  </a:cubicBezTo>
                  <a:close/>
                </a:path>
              </a:pathLst>
            </a:custGeom>
            <a:solidFill>
              <a:srgbClr val="FFD54C"/>
            </a:solidFill>
            <a:ln w="9525" cap="flat">
              <a:noFill/>
              <a:prstDash val="solid"/>
              <a:miter/>
            </a:ln>
          </p:spPr>
          <p:txBody>
            <a:bodyPr rtlCol="0" anchor="ctr"/>
            <a:lstStyle/>
            <a:p>
              <a:endParaRPr lang="en-IN"/>
            </a:p>
          </p:txBody>
        </p:sp>
        <p:sp>
          <p:nvSpPr>
            <p:cNvPr id="3664" name="Freeform: Shape 3663">
              <a:extLst>
                <a:ext uri="{FF2B5EF4-FFF2-40B4-BE49-F238E27FC236}">
                  <a16:creationId xmlns:a16="http://schemas.microsoft.com/office/drawing/2014/main" xmlns="" id="{310676C4-4DBD-243C-4DAB-CF90C1C99203}"/>
                </a:ext>
              </a:extLst>
            </p:cNvPr>
            <p:cNvSpPr/>
            <p:nvPr/>
          </p:nvSpPr>
          <p:spPr>
            <a:xfrm>
              <a:off x="4332422" y="4298136"/>
              <a:ext cx="11193" cy="6151"/>
            </a:xfrm>
            <a:custGeom>
              <a:avLst/>
              <a:gdLst>
                <a:gd name="connsiteX0" fmla="*/ 5154 w 11193"/>
                <a:gd name="connsiteY0" fmla="*/ 195 h 6151"/>
                <a:gd name="connsiteX1" fmla="*/ 11155 w 11193"/>
                <a:gd name="connsiteY1" fmla="*/ 2195 h 6151"/>
                <a:gd name="connsiteX2" fmla="*/ 6107 w 11193"/>
                <a:gd name="connsiteY2" fmla="*/ 6005 h 6151"/>
                <a:gd name="connsiteX3" fmla="*/ 11 w 11193"/>
                <a:gd name="connsiteY3" fmla="*/ 4005 h 6151"/>
                <a:gd name="connsiteX4" fmla="*/ 5154 w 11193"/>
                <a:gd name="connsiteY4" fmla="*/ 195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3" h="6151">
                  <a:moveTo>
                    <a:pt x="5154" y="195"/>
                  </a:moveTo>
                  <a:cubicBezTo>
                    <a:pt x="8202" y="-376"/>
                    <a:pt x="10869" y="195"/>
                    <a:pt x="11155" y="2195"/>
                  </a:cubicBezTo>
                  <a:cubicBezTo>
                    <a:pt x="11441" y="4195"/>
                    <a:pt x="9250" y="5624"/>
                    <a:pt x="6107" y="6005"/>
                  </a:cubicBezTo>
                  <a:cubicBezTo>
                    <a:pt x="2963" y="6386"/>
                    <a:pt x="296" y="6005"/>
                    <a:pt x="11" y="4005"/>
                  </a:cubicBezTo>
                  <a:cubicBezTo>
                    <a:pt x="-275" y="2005"/>
                    <a:pt x="2011" y="766"/>
                    <a:pt x="5154" y="195"/>
                  </a:cubicBezTo>
                  <a:close/>
                </a:path>
              </a:pathLst>
            </a:custGeom>
            <a:solidFill>
              <a:srgbClr val="FFD54C"/>
            </a:solidFill>
            <a:ln w="9525" cap="flat">
              <a:noFill/>
              <a:prstDash val="solid"/>
              <a:miter/>
            </a:ln>
          </p:spPr>
          <p:txBody>
            <a:bodyPr rtlCol="0" anchor="ctr"/>
            <a:lstStyle/>
            <a:p>
              <a:endParaRPr lang="en-IN"/>
            </a:p>
          </p:txBody>
        </p:sp>
        <p:sp>
          <p:nvSpPr>
            <p:cNvPr id="3665" name="Freeform: Shape 3664">
              <a:extLst>
                <a:ext uri="{FF2B5EF4-FFF2-40B4-BE49-F238E27FC236}">
                  <a16:creationId xmlns:a16="http://schemas.microsoft.com/office/drawing/2014/main" xmlns="" id="{ED85EFB6-FA3D-185C-D9EF-A09E99592C3D}"/>
                </a:ext>
              </a:extLst>
            </p:cNvPr>
            <p:cNvSpPr/>
            <p:nvPr/>
          </p:nvSpPr>
          <p:spPr>
            <a:xfrm>
              <a:off x="4339491" y="4306062"/>
              <a:ext cx="8770" cy="4600"/>
            </a:xfrm>
            <a:custGeom>
              <a:avLst/>
              <a:gdLst>
                <a:gd name="connsiteX0" fmla="*/ 4181 w 8770"/>
                <a:gd name="connsiteY0" fmla="*/ -15 h 4600"/>
                <a:gd name="connsiteX1" fmla="*/ 8753 w 8770"/>
                <a:gd name="connsiteY1" fmla="*/ 1795 h 4600"/>
                <a:gd name="connsiteX2" fmla="*/ 4657 w 8770"/>
                <a:gd name="connsiteY2" fmla="*/ 4557 h 4600"/>
                <a:gd name="connsiteX3" fmla="*/ -10 w 8770"/>
                <a:gd name="connsiteY3" fmla="*/ 2747 h 4600"/>
                <a:gd name="connsiteX4" fmla="*/ 4181 w 8770"/>
                <a:gd name="connsiteY4" fmla="*/ -15 h 4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0" h="4600">
                  <a:moveTo>
                    <a:pt x="4181" y="-15"/>
                  </a:moveTo>
                  <a:cubicBezTo>
                    <a:pt x="6658" y="-15"/>
                    <a:pt x="8658" y="461"/>
                    <a:pt x="8753" y="1795"/>
                  </a:cubicBezTo>
                  <a:cubicBezTo>
                    <a:pt x="8849" y="3128"/>
                    <a:pt x="7039" y="4366"/>
                    <a:pt x="4657" y="4557"/>
                  </a:cubicBezTo>
                  <a:cubicBezTo>
                    <a:pt x="2276" y="4747"/>
                    <a:pt x="85" y="3985"/>
                    <a:pt x="-10" y="2747"/>
                  </a:cubicBezTo>
                  <a:cubicBezTo>
                    <a:pt x="-105" y="1509"/>
                    <a:pt x="1800" y="271"/>
                    <a:pt x="4181" y="-15"/>
                  </a:cubicBezTo>
                  <a:close/>
                </a:path>
              </a:pathLst>
            </a:custGeom>
            <a:solidFill>
              <a:srgbClr val="FFD54C"/>
            </a:solidFill>
            <a:ln w="9525" cap="flat">
              <a:noFill/>
              <a:prstDash val="solid"/>
              <a:miter/>
            </a:ln>
          </p:spPr>
          <p:txBody>
            <a:bodyPr rtlCol="0" anchor="ctr"/>
            <a:lstStyle/>
            <a:p>
              <a:endParaRPr lang="en-IN"/>
            </a:p>
          </p:txBody>
        </p:sp>
        <p:sp>
          <p:nvSpPr>
            <p:cNvPr id="3666" name="Freeform: Shape 3665">
              <a:extLst>
                <a:ext uri="{FF2B5EF4-FFF2-40B4-BE49-F238E27FC236}">
                  <a16:creationId xmlns:a16="http://schemas.microsoft.com/office/drawing/2014/main" xmlns="" id="{06757696-8941-B476-8259-D71813613EB2}"/>
                </a:ext>
              </a:extLst>
            </p:cNvPr>
            <p:cNvSpPr/>
            <p:nvPr/>
          </p:nvSpPr>
          <p:spPr>
            <a:xfrm>
              <a:off x="4352353" y="4310253"/>
              <a:ext cx="7048" cy="4102"/>
            </a:xfrm>
            <a:custGeom>
              <a:avLst/>
              <a:gdLst>
                <a:gd name="connsiteX0" fmla="*/ 3320 w 7048"/>
                <a:gd name="connsiteY0" fmla="*/ -15 h 4102"/>
                <a:gd name="connsiteX1" fmla="*/ 7035 w 7048"/>
                <a:gd name="connsiteY1" fmla="*/ 1795 h 4102"/>
                <a:gd name="connsiteX2" fmla="*/ 3511 w 7048"/>
                <a:gd name="connsiteY2" fmla="*/ 4081 h 4102"/>
                <a:gd name="connsiteX3" fmla="*/ -13 w 7048"/>
                <a:gd name="connsiteY3" fmla="*/ 2271 h 4102"/>
                <a:gd name="connsiteX4" fmla="*/ 3320 w 7048"/>
                <a:gd name="connsiteY4" fmla="*/ -15 h 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 h="4102">
                  <a:moveTo>
                    <a:pt x="3320" y="-15"/>
                  </a:moveTo>
                  <a:cubicBezTo>
                    <a:pt x="5225" y="-15"/>
                    <a:pt x="7035" y="652"/>
                    <a:pt x="7035" y="1795"/>
                  </a:cubicBezTo>
                  <a:cubicBezTo>
                    <a:pt x="7035" y="2938"/>
                    <a:pt x="5511" y="3985"/>
                    <a:pt x="3511" y="4081"/>
                  </a:cubicBezTo>
                  <a:cubicBezTo>
                    <a:pt x="1511" y="4176"/>
                    <a:pt x="-13" y="3319"/>
                    <a:pt x="-13" y="2271"/>
                  </a:cubicBezTo>
                  <a:cubicBezTo>
                    <a:pt x="-13" y="1223"/>
                    <a:pt x="1320" y="175"/>
                    <a:pt x="3320" y="-15"/>
                  </a:cubicBezTo>
                  <a:close/>
                </a:path>
              </a:pathLst>
            </a:custGeom>
            <a:solidFill>
              <a:srgbClr val="FFD54C"/>
            </a:solidFill>
            <a:ln w="9525" cap="flat">
              <a:noFill/>
              <a:prstDash val="solid"/>
              <a:miter/>
            </a:ln>
          </p:spPr>
          <p:txBody>
            <a:bodyPr rtlCol="0" anchor="ctr"/>
            <a:lstStyle/>
            <a:p>
              <a:endParaRPr lang="en-IN"/>
            </a:p>
          </p:txBody>
        </p:sp>
        <p:sp>
          <p:nvSpPr>
            <p:cNvPr id="3667" name="Freeform: Shape 3666">
              <a:extLst>
                <a:ext uri="{FF2B5EF4-FFF2-40B4-BE49-F238E27FC236}">
                  <a16:creationId xmlns:a16="http://schemas.microsoft.com/office/drawing/2014/main" xmlns="" id="{56221A7E-D42A-60D6-48DA-39485EDA1229}"/>
                </a:ext>
              </a:extLst>
            </p:cNvPr>
            <p:cNvSpPr/>
            <p:nvPr/>
          </p:nvSpPr>
          <p:spPr>
            <a:xfrm>
              <a:off x="4350579" y="4302479"/>
              <a:ext cx="9033" cy="5317"/>
            </a:xfrm>
            <a:custGeom>
              <a:avLst/>
              <a:gdLst>
                <a:gd name="connsiteX0" fmla="*/ 7762 w 9033"/>
                <a:gd name="connsiteY0" fmla="*/ 424 h 5317"/>
                <a:gd name="connsiteX1" fmla="*/ 8876 w 9033"/>
                <a:gd name="connsiteY1" fmla="*/ 3024 h 5317"/>
                <a:gd name="connsiteX2" fmla="*/ 7762 w 9033"/>
                <a:gd name="connsiteY2" fmla="*/ 4139 h 5317"/>
                <a:gd name="connsiteX3" fmla="*/ 1380 w 9033"/>
                <a:gd name="connsiteY3" fmla="*/ 4806 h 5317"/>
                <a:gd name="connsiteX4" fmla="*/ 1380 w 9033"/>
                <a:gd name="connsiteY4" fmla="*/ 1281 h 5317"/>
                <a:gd name="connsiteX5" fmla="*/ 7762 w 9033"/>
                <a:gd name="connsiteY5" fmla="*/ 424 h 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33" h="5317">
                  <a:moveTo>
                    <a:pt x="7762" y="424"/>
                  </a:moveTo>
                  <a:cubicBezTo>
                    <a:pt x="8790" y="834"/>
                    <a:pt x="9286" y="1996"/>
                    <a:pt x="8876" y="3024"/>
                  </a:cubicBezTo>
                  <a:cubicBezTo>
                    <a:pt x="8676" y="3529"/>
                    <a:pt x="8267" y="3939"/>
                    <a:pt x="7762" y="4139"/>
                  </a:cubicBezTo>
                  <a:cubicBezTo>
                    <a:pt x="5876" y="5406"/>
                    <a:pt x="3485" y="5653"/>
                    <a:pt x="1380" y="4806"/>
                  </a:cubicBezTo>
                  <a:cubicBezTo>
                    <a:pt x="-430" y="4044"/>
                    <a:pt x="-525" y="2424"/>
                    <a:pt x="1380" y="1281"/>
                  </a:cubicBezTo>
                  <a:cubicBezTo>
                    <a:pt x="3228" y="-62"/>
                    <a:pt x="5628" y="-386"/>
                    <a:pt x="7762" y="424"/>
                  </a:cubicBezTo>
                  <a:close/>
                </a:path>
              </a:pathLst>
            </a:custGeom>
            <a:solidFill>
              <a:srgbClr val="FFD54C"/>
            </a:solidFill>
            <a:ln w="9525" cap="flat">
              <a:noFill/>
              <a:prstDash val="solid"/>
              <a:miter/>
            </a:ln>
          </p:spPr>
          <p:txBody>
            <a:bodyPr rtlCol="0" anchor="ctr"/>
            <a:lstStyle/>
            <a:p>
              <a:endParaRPr lang="en-IN"/>
            </a:p>
          </p:txBody>
        </p:sp>
        <p:sp>
          <p:nvSpPr>
            <p:cNvPr id="3668" name="Freeform: Shape 3667">
              <a:extLst>
                <a:ext uri="{FF2B5EF4-FFF2-40B4-BE49-F238E27FC236}">
                  <a16:creationId xmlns:a16="http://schemas.microsoft.com/office/drawing/2014/main" xmlns="" id="{ED7DA1A2-3870-DB71-D269-49DBE0A81926}"/>
                </a:ext>
              </a:extLst>
            </p:cNvPr>
            <p:cNvSpPr/>
            <p:nvPr/>
          </p:nvSpPr>
          <p:spPr>
            <a:xfrm>
              <a:off x="4352973" y="4281579"/>
              <a:ext cx="10762" cy="7489"/>
            </a:xfrm>
            <a:custGeom>
              <a:avLst/>
              <a:gdLst>
                <a:gd name="connsiteX0" fmla="*/ 4605 w 10762"/>
                <a:gd name="connsiteY0" fmla="*/ 274 h 7489"/>
                <a:gd name="connsiteX1" fmla="*/ 10701 w 10762"/>
                <a:gd name="connsiteY1" fmla="*/ 2369 h 7489"/>
                <a:gd name="connsiteX2" fmla="*/ 6224 w 10762"/>
                <a:gd name="connsiteY2" fmla="*/ 7227 h 7489"/>
                <a:gd name="connsiteX3" fmla="*/ 33 w 10762"/>
                <a:gd name="connsiteY3" fmla="*/ 5036 h 7489"/>
                <a:gd name="connsiteX4" fmla="*/ 4605 w 10762"/>
                <a:gd name="connsiteY4" fmla="*/ 274 h 7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2" h="7489">
                  <a:moveTo>
                    <a:pt x="4605" y="274"/>
                  </a:moveTo>
                  <a:cubicBezTo>
                    <a:pt x="7558" y="-488"/>
                    <a:pt x="10320" y="274"/>
                    <a:pt x="10701" y="2369"/>
                  </a:cubicBezTo>
                  <a:cubicBezTo>
                    <a:pt x="11082" y="4465"/>
                    <a:pt x="9177" y="6560"/>
                    <a:pt x="6224" y="7227"/>
                  </a:cubicBezTo>
                  <a:cubicBezTo>
                    <a:pt x="3272" y="7894"/>
                    <a:pt x="414" y="7227"/>
                    <a:pt x="33" y="5036"/>
                  </a:cubicBezTo>
                  <a:cubicBezTo>
                    <a:pt x="-348" y="2845"/>
                    <a:pt x="1652" y="1131"/>
                    <a:pt x="4605" y="274"/>
                  </a:cubicBezTo>
                  <a:close/>
                </a:path>
              </a:pathLst>
            </a:custGeom>
            <a:solidFill>
              <a:srgbClr val="FFD54C"/>
            </a:solidFill>
            <a:ln w="9525" cap="flat">
              <a:noFill/>
              <a:prstDash val="solid"/>
              <a:miter/>
            </a:ln>
          </p:spPr>
          <p:txBody>
            <a:bodyPr rtlCol="0" anchor="ctr"/>
            <a:lstStyle/>
            <a:p>
              <a:endParaRPr lang="en-IN"/>
            </a:p>
          </p:txBody>
        </p:sp>
        <p:sp>
          <p:nvSpPr>
            <p:cNvPr id="3669" name="Freeform: Shape 3668">
              <a:extLst>
                <a:ext uri="{FF2B5EF4-FFF2-40B4-BE49-F238E27FC236}">
                  <a16:creationId xmlns:a16="http://schemas.microsoft.com/office/drawing/2014/main" xmlns="" id="{562F070A-7DBB-4B49-CFAA-4C063382D52D}"/>
                </a:ext>
              </a:extLst>
            </p:cNvPr>
            <p:cNvSpPr/>
            <p:nvPr/>
          </p:nvSpPr>
          <p:spPr>
            <a:xfrm>
              <a:off x="4350988" y="4290834"/>
              <a:ext cx="16255" cy="10514"/>
            </a:xfrm>
            <a:custGeom>
              <a:avLst/>
              <a:gdLst>
                <a:gd name="connsiteX0" fmla="*/ 7162 w 16255"/>
                <a:gd name="connsiteY0" fmla="*/ 258 h 10514"/>
                <a:gd name="connsiteX1" fmla="*/ 16210 w 16255"/>
                <a:gd name="connsiteY1" fmla="*/ 3878 h 10514"/>
                <a:gd name="connsiteX2" fmla="*/ 8971 w 16255"/>
                <a:gd name="connsiteY2" fmla="*/ 10354 h 10514"/>
                <a:gd name="connsiteX3" fmla="*/ 18 w 16255"/>
                <a:gd name="connsiteY3" fmla="*/ 6735 h 10514"/>
                <a:gd name="connsiteX4" fmla="*/ 7162 w 16255"/>
                <a:gd name="connsiteY4" fmla="*/ 258 h 10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5" h="10514">
                  <a:moveTo>
                    <a:pt x="7162" y="258"/>
                  </a:moveTo>
                  <a:cubicBezTo>
                    <a:pt x="11733" y="-695"/>
                    <a:pt x="15829" y="925"/>
                    <a:pt x="16210" y="3878"/>
                  </a:cubicBezTo>
                  <a:cubicBezTo>
                    <a:pt x="16591" y="6830"/>
                    <a:pt x="13543" y="9688"/>
                    <a:pt x="8971" y="10354"/>
                  </a:cubicBezTo>
                  <a:cubicBezTo>
                    <a:pt x="4399" y="11021"/>
                    <a:pt x="399" y="9307"/>
                    <a:pt x="18" y="6735"/>
                  </a:cubicBezTo>
                  <a:cubicBezTo>
                    <a:pt x="-363" y="4163"/>
                    <a:pt x="2780" y="1211"/>
                    <a:pt x="7162" y="258"/>
                  </a:cubicBezTo>
                  <a:close/>
                </a:path>
              </a:pathLst>
            </a:custGeom>
            <a:solidFill>
              <a:srgbClr val="FFD54C"/>
            </a:solidFill>
            <a:ln w="9525" cap="flat">
              <a:noFill/>
              <a:prstDash val="solid"/>
              <a:miter/>
            </a:ln>
          </p:spPr>
          <p:txBody>
            <a:bodyPr rtlCol="0" anchor="ctr"/>
            <a:lstStyle/>
            <a:p>
              <a:endParaRPr lang="en-IN"/>
            </a:p>
          </p:txBody>
        </p:sp>
        <p:sp>
          <p:nvSpPr>
            <p:cNvPr id="3670" name="Freeform: Shape 3669">
              <a:extLst>
                <a:ext uri="{FF2B5EF4-FFF2-40B4-BE49-F238E27FC236}">
                  <a16:creationId xmlns:a16="http://schemas.microsoft.com/office/drawing/2014/main" xmlns="" id="{403E9B2B-8215-F093-FE11-AE7E1665C8E6}"/>
                </a:ext>
              </a:extLst>
            </p:cNvPr>
            <p:cNvSpPr/>
            <p:nvPr/>
          </p:nvSpPr>
          <p:spPr>
            <a:xfrm>
              <a:off x="4350760" y="4275169"/>
              <a:ext cx="7090" cy="5016"/>
            </a:xfrm>
            <a:custGeom>
              <a:avLst/>
              <a:gdLst>
                <a:gd name="connsiteX0" fmla="*/ 2818 w 7090"/>
                <a:gd name="connsiteY0" fmla="*/ 207 h 5016"/>
                <a:gd name="connsiteX1" fmla="*/ 7009 w 7090"/>
                <a:gd name="connsiteY1" fmla="*/ 1446 h 5016"/>
                <a:gd name="connsiteX2" fmla="*/ 4151 w 7090"/>
                <a:gd name="connsiteY2" fmla="*/ 4779 h 5016"/>
                <a:gd name="connsiteX3" fmla="*/ 56 w 7090"/>
                <a:gd name="connsiteY3" fmla="*/ 3541 h 5016"/>
                <a:gd name="connsiteX4" fmla="*/ 2818 w 7090"/>
                <a:gd name="connsiteY4" fmla="*/ 207 h 5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0" h="5016">
                  <a:moveTo>
                    <a:pt x="2818" y="207"/>
                  </a:moveTo>
                  <a:cubicBezTo>
                    <a:pt x="4723" y="-364"/>
                    <a:pt x="6628" y="207"/>
                    <a:pt x="7009" y="1446"/>
                  </a:cubicBezTo>
                  <a:cubicBezTo>
                    <a:pt x="7390" y="2684"/>
                    <a:pt x="6152" y="4208"/>
                    <a:pt x="4151" y="4779"/>
                  </a:cubicBezTo>
                  <a:cubicBezTo>
                    <a:pt x="2151" y="5351"/>
                    <a:pt x="437" y="4779"/>
                    <a:pt x="56" y="3541"/>
                  </a:cubicBezTo>
                  <a:cubicBezTo>
                    <a:pt x="-326" y="2303"/>
                    <a:pt x="913" y="1065"/>
                    <a:pt x="2818" y="207"/>
                  </a:cubicBezTo>
                  <a:close/>
                </a:path>
              </a:pathLst>
            </a:custGeom>
            <a:solidFill>
              <a:srgbClr val="FFD54C"/>
            </a:solidFill>
            <a:ln w="9525" cap="flat">
              <a:noFill/>
              <a:prstDash val="solid"/>
              <a:miter/>
            </a:ln>
          </p:spPr>
          <p:txBody>
            <a:bodyPr rtlCol="0" anchor="ctr"/>
            <a:lstStyle/>
            <a:p>
              <a:endParaRPr lang="en-IN"/>
            </a:p>
          </p:txBody>
        </p:sp>
        <p:sp>
          <p:nvSpPr>
            <p:cNvPr id="3671" name="Freeform: Shape 3670">
              <a:extLst>
                <a:ext uri="{FF2B5EF4-FFF2-40B4-BE49-F238E27FC236}">
                  <a16:creationId xmlns:a16="http://schemas.microsoft.com/office/drawing/2014/main" xmlns="" id="{6592A62A-AE8E-507F-518A-A61742C33750}"/>
                </a:ext>
              </a:extLst>
            </p:cNvPr>
            <p:cNvSpPr/>
            <p:nvPr/>
          </p:nvSpPr>
          <p:spPr>
            <a:xfrm>
              <a:off x="4364594" y="4273114"/>
              <a:ext cx="6192" cy="4707"/>
            </a:xfrm>
            <a:custGeom>
              <a:avLst/>
              <a:gdLst>
                <a:gd name="connsiteX0" fmla="*/ 2510 w 6192"/>
                <a:gd name="connsiteY0" fmla="*/ 167 h 4707"/>
                <a:gd name="connsiteX1" fmla="*/ 6129 w 6192"/>
                <a:gd name="connsiteY1" fmla="*/ 1405 h 4707"/>
                <a:gd name="connsiteX2" fmla="*/ 3748 w 6192"/>
                <a:gd name="connsiteY2" fmla="*/ 4453 h 4707"/>
                <a:gd name="connsiteX3" fmla="*/ 33 w 6192"/>
                <a:gd name="connsiteY3" fmla="*/ 3215 h 4707"/>
                <a:gd name="connsiteX4" fmla="*/ 2510 w 6192"/>
                <a:gd name="connsiteY4" fmla="*/ 167 h 4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2" h="4707">
                  <a:moveTo>
                    <a:pt x="2510" y="167"/>
                  </a:moveTo>
                  <a:cubicBezTo>
                    <a:pt x="4129" y="-310"/>
                    <a:pt x="5844" y="167"/>
                    <a:pt x="6129" y="1405"/>
                  </a:cubicBezTo>
                  <a:cubicBezTo>
                    <a:pt x="6415" y="2643"/>
                    <a:pt x="5463" y="3977"/>
                    <a:pt x="3748" y="4453"/>
                  </a:cubicBezTo>
                  <a:cubicBezTo>
                    <a:pt x="2377" y="5043"/>
                    <a:pt x="776" y="4510"/>
                    <a:pt x="33" y="3215"/>
                  </a:cubicBezTo>
                  <a:cubicBezTo>
                    <a:pt x="-252" y="2072"/>
                    <a:pt x="795" y="643"/>
                    <a:pt x="2510" y="167"/>
                  </a:cubicBezTo>
                  <a:close/>
                </a:path>
              </a:pathLst>
            </a:custGeom>
            <a:solidFill>
              <a:srgbClr val="FFD54C"/>
            </a:solidFill>
            <a:ln w="9525" cap="flat">
              <a:noFill/>
              <a:prstDash val="solid"/>
              <a:miter/>
            </a:ln>
          </p:spPr>
          <p:txBody>
            <a:bodyPr rtlCol="0" anchor="ctr"/>
            <a:lstStyle/>
            <a:p>
              <a:endParaRPr lang="en-IN"/>
            </a:p>
          </p:txBody>
        </p:sp>
        <p:sp>
          <p:nvSpPr>
            <p:cNvPr id="3672" name="Freeform: Shape 3671">
              <a:extLst>
                <a:ext uri="{FF2B5EF4-FFF2-40B4-BE49-F238E27FC236}">
                  <a16:creationId xmlns:a16="http://schemas.microsoft.com/office/drawing/2014/main" xmlns="" id="{10F5BDB6-2E98-C7B4-B45B-89B837DCEF79}"/>
                </a:ext>
              </a:extLst>
            </p:cNvPr>
            <p:cNvSpPr/>
            <p:nvPr/>
          </p:nvSpPr>
          <p:spPr>
            <a:xfrm>
              <a:off x="4374098" y="4274723"/>
              <a:ext cx="9549" cy="7352"/>
            </a:xfrm>
            <a:custGeom>
              <a:avLst/>
              <a:gdLst>
                <a:gd name="connsiteX0" fmla="*/ 3864 w 9549"/>
                <a:gd name="connsiteY0" fmla="*/ 272 h 7352"/>
                <a:gd name="connsiteX1" fmla="*/ 9483 w 9549"/>
                <a:gd name="connsiteY1" fmla="*/ 2463 h 7352"/>
                <a:gd name="connsiteX2" fmla="*/ 5578 w 9549"/>
                <a:gd name="connsiteY2" fmla="*/ 7130 h 7352"/>
                <a:gd name="connsiteX3" fmla="*/ 54 w 9549"/>
                <a:gd name="connsiteY3" fmla="*/ 4939 h 7352"/>
                <a:gd name="connsiteX4" fmla="*/ 3864 w 9549"/>
                <a:gd name="connsiteY4" fmla="*/ 272 h 7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7352">
                  <a:moveTo>
                    <a:pt x="3864" y="272"/>
                  </a:moveTo>
                  <a:cubicBezTo>
                    <a:pt x="6435" y="-490"/>
                    <a:pt x="9102" y="272"/>
                    <a:pt x="9483" y="2463"/>
                  </a:cubicBezTo>
                  <a:cubicBezTo>
                    <a:pt x="9864" y="4654"/>
                    <a:pt x="8150" y="6559"/>
                    <a:pt x="5578" y="7130"/>
                  </a:cubicBezTo>
                  <a:cubicBezTo>
                    <a:pt x="3006" y="7702"/>
                    <a:pt x="435" y="7130"/>
                    <a:pt x="54" y="4939"/>
                  </a:cubicBezTo>
                  <a:cubicBezTo>
                    <a:pt x="-327" y="2749"/>
                    <a:pt x="911" y="1510"/>
                    <a:pt x="3864" y="272"/>
                  </a:cubicBezTo>
                  <a:close/>
                </a:path>
              </a:pathLst>
            </a:custGeom>
            <a:solidFill>
              <a:srgbClr val="FFD54C"/>
            </a:solidFill>
            <a:ln w="9525" cap="flat">
              <a:noFill/>
              <a:prstDash val="solid"/>
              <a:miter/>
            </a:ln>
          </p:spPr>
          <p:txBody>
            <a:bodyPr rtlCol="0" anchor="ctr"/>
            <a:lstStyle/>
            <a:p>
              <a:endParaRPr lang="en-IN"/>
            </a:p>
          </p:txBody>
        </p:sp>
        <p:sp>
          <p:nvSpPr>
            <p:cNvPr id="3673" name="Freeform: Shape 3672">
              <a:extLst>
                <a:ext uri="{FF2B5EF4-FFF2-40B4-BE49-F238E27FC236}">
                  <a16:creationId xmlns:a16="http://schemas.microsoft.com/office/drawing/2014/main" xmlns="" id="{7EED231C-2FE6-86E5-4265-6173CFCCD425}"/>
                </a:ext>
              </a:extLst>
            </p:cNvPr>
            <p:cNvSpPr/>
            <p:nvPr/>
          </p:nvSpPr>
          <p:spPr>
            <a:xfrm>
              <a:off x="4374356" y="4285568"/>
              <a:ext cx="11931" cy="8808"/>
            </a:xfrm>
            <a:custGeom>
              <a:avLst/>
              <a:gdLst>
                <a:gd name="connsiteX0" fmla="*/ 5035 w 11931"/>
                <a:gd name="connsiteY0" fmla="*/ 190 h 8808"/>
                <a:gd name="connsiteX1" fmla="*/ 11893 w 11931"/>
                <a:gd name="connsiteY1" fmla="*/ 3333 h 8808"/>
                <a:gd name="connsiteX2" fmla="*/ 6654 w 11931"/>
                <a:gd name="connsiteY2" fmla="*/ 8668 h 8808"/>
                <a:gd name="connsiteX3" fmla="*/ -13 w 11931"/>
                <a:gd name="connsiteY3" fmla="*/ 5619 h 8808"/>
                <a:gd name="connsiteX4" fmla="*/ 5035 w 11931"/>
                <a:gd name="connsiteY4" fmla="*/ 190 h 8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1" h="8808">
                  <a:moveTo>
                    <a:pt x="5035" y="190"/>
                  </a:moveTo>
                  <a:cubicBezTo>
                    <a:pt x="8273" y="-572"/>
                    <a:pt x="11607" y="857"/>
                    <a:pt x="11893" y="3333"/>
                  </a:cubicBezTo>
                  <a:cubicBezTo>
                    <a:pt x="12179" y="5810"/>
                    <a:pt x="9988" y="8096"/>
                    <a:pt x="6654" y="8668"/>
                  </a:cubicBezTo>
                  <a:cubicBezTo>
                    <a:pt x="3320" y="9239"/>
                    <a:pt x="368" y="7810"/>
                    <a:pt x="-13" y="5619"/>
                  </a:cubicBezTo>
                  <a:cubicBezTo>
                    <a:pt x="149" y="2829"/>
                    <a:pt x="2263" y="552"/>
                    <a:pt x="5035" y="190"/>
                  </a:cubicBezTo>
                  <a:close/>
                </a:path>
              </a:pathLst>
            </a:custGeom>
            <a:solidFill>
              <a:srgbClr val="FFD54C"/>
            </a:solidFill>
            <a:ln w="9525" cap="flat">
              <a:noFill/>
              <a:prstDash val="solid"/>
              <a:miter/>
            </a:ln>
          </p:spPr>
          <p:txBody>
            <a:bodyPr rtlCol="0" anchor="ctr"/>
            <a:lstStyle/>
            <a:p>
              <a:endParaRPr lang="en-IN"/>
            </a:p>
          </p:txBody>
        </p:sp>
        <p:sp>
          <p:nvSpPr>
            <p:cNvPr id="3674" name="Freeform: Shape 3673">
              <a:extLst>
                <a:ext uri="{FF2B5EF4-FFF2-40B4-BE49-F238E27FC236}">
                  <a16:creationId xmlns:a16="http://schemas.microsoft.com/office/drawing/2014/main" xmlns="" id="{5D204182-CDEF-C5B3-A078-CEBF6C36217E}"/>
                </a:ext>
              </a:extLst>
            </p:cNvPr>
            <p:cNvSpPr/>
            <p:nvPr/>
          </p:nvSpPr>
          <p:spPr>
            <a:xfrm>
              <a:off x="4363773" y="4301585"/>
              <a:ext cx="11736" cy="7654"/>
            </a:xfrm>
            <a:custGeom>
              <a:avLst/>
              <a:gdLst>
                <a:gd name="connsiteX0" fmla="*/ 5521 w 11736"/>
                <a:gd name="connsiteY0" fmla="*/ -15 h 7654"/>
                <a:gd name="connsiteX1" fmla="*/ 11713 w 11736"/>
                <a:gd name="connsiteY1" fmla="*/ 3223 h 7654"/>
                <a:gd name="connsiteX2" fmla="*/ 6283 w 11736"/>
                <a:gd name="connsiteY2" fmla="*/ 7605 h 7654"/>
                <a:gd name="connsiteX3" fmla="*/ -3 w 11736"/>
                <a:gd name="connsiteY3" fmla="*/ 4366 h 7654"/>
                <a:gd name="connsiteX4" fmla="*/ 5521 w 11736"/>
                <a:gd name="connsiteY4" fmla="*/ -15 h 7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6" h="7654">
                  <a:moveTo>
                    <a:pt x="5521" y="-15"/>
                  </a:moveTo>
                  <a:cubicBezTo>
                    <a:pt x="8760" y="-15"/>
                    <a:pt x="11522" y="1033"/>
                    <a:pt x="11713" y="3223"/>
                  </a:cubicBezTo>
                  <a:cubicBezTo>
                    <a:pt x="11903" y="5414"/>
                    <a:pt x="9522" y="7319"/>
                    <a:pt x="6283" y="7605"/>
                  </a:cubicBezTo>
                  <a:cubicBezTo>
                    <a:pt x="3045" y="7891"/>
                    <a:pt x="187" y="6367"/>
                    <a:pt x="-3" y="4366"/>
                  </a:cubicBezTo>
                  <a:cubicBezTo>
                    <a:pt x="-194" y="2366"/>
                    <a:pt x="2283" y="461"/>
                    <a:pt x="5521" y="-15"/>
                  </a:cubicBezTo>
                  <a:close/>
                </a:path>
              </a:pathLst>
            </a:custGeom>
            <a:solidFill>
              <a:srgbClr val="FFD54C"/>
            </a:solidFill>
            <a:ln w="9525" cap="flat">
              <a:noFill/>
              <a:prstDash val="solid"/>
              <a:miter/>
            </a:ln>
          </p:spPr>
          <p:txBody>
            <a:bodyPr rtlCol="0" anchor="ctr"/>
            <a:lstStyle/>
            <a:p>
              <a:endParaRPr lang="en-IN"/>
            </a:p>
          </p:txBody>
        </p:sp>
        <p:sp>
          <p:nvSpPr>
            <p:cNvPr id="3675" name="Freeform: Shape 3674">
              <a:extLst>
                <a:ext uri="{FF2B5EF4-FFF2-40B4-BE49-F238E27FC236}">
                  <a16:creationId xmlns:a16="http://schemas.microsoft.com/office/drawing/2014/main" xmlns="" id="{A600D1EE-15B1-C3D4-4E93-F50B46F3A8B2}"/>
                </a:ext>
              </a:extLst>
            </p:cNvPr>
            <p:cNvSpPr/>
            <p:nvPr/>
          </p:nvSpPr>
          <p:spPr>
            <a:xfrm>
              <a:off x="4379588" y="4301299"/>
              <a:ext cx="4584" cy="3170"/>
            </a:xfrm>
            <a:custGeom>
              <a:avLst/>
              <a:gdLst>
                <a:gd name="connsiteX0" fmla="*/ 2089 w 4584"/>
                <a:gd name="connsiteY0" fmla="*/ -15 h 3170"/>
                <a:gd name="connsiteX1" fmla="*/ 4565 w 4584"/>
                <a:gd name="connsiteY1" fmla="*/ 1318 h 3170"/>
                <a:gd name="connsiteX2" fmla="*/ 2374 w 4584"/>
                <a:gd name="connsiteY2" fmla="*/ 3128 h 3170"/>
                <a:gd name="connsiteX3" fmla="*/ -7 w 4584"/>
                <a:gd name="connsiteY3" fmla="*/ 1890 h 3170"/>
                <a:gd name="connsiteX4" fmla="*/ 2089 w 4584"/>
                <a:gd name="connsiteY4" fmla="*/ -15 h 3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4" h="3170">
                  <a:moveTo>
                    <a:pt x="2089" y="-15"/>
                  </a:moveTo>
                  <a:cubicBezTo>
                    <a:pt x="3327" y="-15"/>
                    <a:pt x="4470" y="461"/>
                    <a:pt x="4565" y="1318"/>
                  </a:cubicBezTo>
                  <a:cubicBezTo>
                    <a:pt x="4660" y="2176"/>
                    <a:pt x="3708" y="3033"/>
                    <a:pt x="2374" y="3128"/>
                  </a:cubicBezTo>
                  <a:cubicBezTo>
                    <a:pt x="1041" y="3223"/>
                    <a:pt x="88" y="3128"/>
                    <a:pt x="-7" y="1890"/>
                  </a:cubicBezTo>
                  <a:cubicBezTo>
                    <a:pt x="-102" y="652"/>
                    <a:pt x="850" y="175"/>
                    <a:pt x="2089" y="-15"/>
                  </a:cubicBezTo>
                  <a:close/>
                </a:path>
              </a:pathLst>
            </a:custGeom>
            <a:solidFill>
              <a:srgbClr val="FFD54C"/>
            </a:solidFill>
            <a:ln w="9525" cap="flat">
              <a:noFill/>
              <a:prstDash val="solid"/>
              <a:miter/>
            </a:ln>
          </p:spPr>
          <p:txBody>
            <a:bodyPr rtlCol="0" anchor="ctr"/>
            <a:lstStyle/>
            <a:p>
              <a:endParaRPr lang="en-IN"/>
            </a:p>
          </p:txBody>
        </p:sp>
        <p:sp>
          <p:nvSpPr>
            <p:cNvPr id="3676" name="Freeform: Shape 3675">
              <a:extLst>
                <a:ext uri="{FF2B5EF4-FFF2-40B4-BE49-F238E27FC236}">
                  <a16:creationId xmlns:a16="http://schemas.microsoft.com/office/drawing/2014/main" xmlns="" id="{404F02B8-CE4F-90EA-AAD9-B56C35AC164D}"/>
                </a:ext>
              </a:extLst>
            </p:cNvPr>
            <p:cNvSpPr/>
            <p:nvPr/>
          </p:nvSpPr>
          <p:spPr>
            <a:xfrm>
              <a:off x="4300142" y="4301261"/>
              <a:ext cx="9296" cy="4129"/>
            </a:xfrm>
            <a:custGeom>
              <a:avLst/>
              <a:gdLst>
                <a:gd name="connsiteX0" fmla="*/ 4096 w 9296"/>
                <a:gd name="connsiteY0" fmla="*/ 213 h 4129"/>
                <a:gd name="connsiteX1" fmla="*/ 9240 w 9296"/>
                <a:gd name="connsiteY1" fmla="*/ 1166 h 4129"/>
                <a:gd name="connsiteX2" fmla="*/ 4858 w 9296"/>
                <a:gd name="connsiteY2" fmla="*/ 3928 h 4129"/>
                <a:gd name="connsiteX3" fmla="*/ 0 w 9296"/>
                <a:gd name="connsiteY3" fmla="*/ 2975 h 4129"/>
                <a:gd name="connsiteX4" fmla="*/ 4096 w 9296"/>
                <a:gd name="connsiteY4" fmla="*/ 213 h 4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6" h="4129">
                  <a:moveTo>
                    <a:pt x="4096" y="213"/>
                  </a:moveTo>
                  <a:cubicBezTo>
                    <a:pt x="6668" y="-359"/>
                    <a:pt x="8859" y="213"/>
                    <a:pt x="9240" y="1166"/>
                  </a:cubicBezTo>
                  <a:cubicBezTo>
                    <a:pt x="9621" y="2118"/>
                    <a:pt x="7430" y="3451"/>
                    <a:pt x="4858" y="3928"/>
                  </a:cubicBezTo>
                  <a:cubicBezTo>
                    <a:pt x="2287" y="4404"/>
                    <a:pt x="191" y="3928"/>
                    <a:pt x="0" y="2975"/>
                  </a:cubicBezTo>
                  <a:cubicBezTo>
                    <a:pt x="-190" y="2023"/>
                    <a:pt x="1620" y="784"/>
                    <a:pt x="4096" y="213"/>
                  </a:cubicBezTo>
                  <a:close/>
                </a:path>
              </a:pathLst>
            </a:custGeom>
            <a:solidFill>
              <a:srgbClr val="FFD54C"/>
            </a:solidFill>
            <a:ln w="9525" cap="flat">
              <a:noFill/>
              <a:prstDash val="solid"/>
              <a:miter/>
            </a:ln>
          </p:spPr>
          <p:txBody>
            <a:bodyPr rtlCol="0" anchor="ctr"/>
            <a:lstStyle/>
            <a:p>
              <a:endParaRPr lang="en-IN"/>
            </a:p>
          </p:txBody>
        </p:sp>
        <p:sp>
          <p:nvSpPr>
            <p:cNvPr id="3677" name="Freeform: Shape 3676">
              <a:extLst>
                <a:ext uri="{FF2B5EF4-FFF2-40B4-BE49-F238E27FC236}">
                  <a16:creationId xmlns:a16="http://schemas.microsoft.com/office/drawing/2014/main" xmlns="" id="{B1C9D607-ECDB-0B6A-FC6D-71F468351ED4}"/>
                </a:ext>
              </a:extLst>
            </p:cNvPr>
            <p:cNvSpPr/>
            <p:nvPr/>
          </p:nvSpPr>
          <p:spPr>
            <a:xfrm>
              <a:off x="4304821" y="4307599"/>
              <a:ext cx="11337" cy="4658"/>
            </a:xfrm>
            <a:custGeom>
              <a:avLst/>
              <a:gdLst>
                <a:gd name="connsiteX0" fmla="*/ 5419 w 11337"/>
                <a:gd name="connsiteY0" fmla="*/ 162 h 4658"/>
                <a:gd name="connsiteX1" fmla="*/ 11324 w 11337"/>
                <a:gd name="connsiteY1" fmla="*/ 1686 h 4658"/>
                <a:gd name="connsiteX2" fmla="*/ 5895 w 11337"/>
                <a:gd name="connsiteY2" fmla="*/ 4543 h 4658"/>
                <a:gd name="connsiteX3" fmla="*/ -11 w 11337"/>
                <a:gd name="connsiteY3" fmla="*/ 3115 h 4658"/>
                <a:gd name="connsiteX4" fmla="*/ 5419 w 11337"/>
                <a:gd name="connsiteY4" fmla="*/ 162 h 4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7" h="4658">
                  <a:moveTo>
                    <a:pt x="5419" y="162"/>
                  </a:moveTo>
                  <a:cubicBezTo>
                    <a:pt x="8466" y="-314"/>
                    <a:pt x="11324" y="162"/>
                    <a:pt x="11324" y="1686"/>
                  </a:cubicBezTo>
                  <a:cubicBezTo>
                    <a:pt x="11324" y="3210"/>
                    <a:pt x="9038" y="4258"/>
                    <a:pt x="5895" y="4543"/>
                  </a:cubicBezTo>
                  <a:cubicBezTo>
                    <a:pt x="2751" y="4829"/>
                    <a:pt x="84" y="4543"/>
                    <a:pt x="-11" y="3115"/>
                  </a:cubicBezTo>
                  <a:cubicBezTo>
                    <a:pt x="-106" y="1686"/>
                    <a:pt x="2275" y="638"/>
                    <a:pt x="5419" y="162"/>
                  </a:cubicBezTo>
                  <a:close/>
                </a:path>
              </a:pathLst>
            </a:custGeom>
            <a:solidFill>
              <a:srgbClr val="FFD54C"/>
            </a:solidFill>
            <a:ln w="9525" cap="flat">
              <a:noFill/>
              <a:prstDash val="solid"/>
              <a:miter/>
            </a:ln>
          </p:spPr>
          <p:txBody>
            <a:bodyPr rtlCol="0" anchor="ctr"/>
            <a:lstStyle/>
            <a:p>
              <a:endParaRPr lang="en-IN"/>
            </a:p>
          </p:txBody>
        </p:sp>
        <p:sp>
          <p:nvSpPr>
            <p:cNvPr id="3678" name="Freeform: Shape 3677">
              <a:extLst>
                <a:ext uri="{FF2B5EF4-FFF2-40B4-BE49-F238E27FC236}">
                  <a16:creationId xmlns:a16="http://schemas.microsoft.com/office/drawing/2014/main" xmlns="" id="{A4C042A6-6025-C88D-25C2-989A0E9E9C84}"/>
                </a:ext>
              </a:extLst>
            </p:cNvPr>
            <p:cNvSpPr/>
            <p:nvPr/>
          </p:nvSpPr>
          <p:spPr>
            <a:xfrm>
              <a:off x="4398386" y="4287702"/>
              <a:ext cx="7978" cy="6635"/>
            </a:xfrm>
            <a:custGeom>
              <a:avLst/>
              <a:gdLst>
                <a:gd name="connsiteX0" fmla="*/ 3483 w 7978"/>
                <a:gd name="connsiteY0" fmla="*/ 152 h 6635"/>
                <a:gd name="connsiteX1" fmla="*/ 7912 w 7978"/>
                <a:gd name="connsiteY1" fmla="*/ 2447 h 6635"/>
                <a:gd name="connsiteX2" fmla="*/ 7960 w 7978"/>
                <a:gd name="connsiteY2" fmla="*/ 2628 h 6635"/>
                <a:gd name="connsiteX3" fmla="*/ 4636 w 7978"/>
                <a:gd name="connsiteY3" fmla="*/ 6343 h 6635"/>
                <a:gd name="connsiteX4" fmla="*/ 4531 w 7978"/>
                <a:gd name="connsiteY4" fmla="*/ 6343 h 6635"/>
                <a:gd name="connsiteX5" fmla="*/ 264 w 7978"/>
                <a:gd name="connsiteY5" fmla="*/ 4686 h 6635"/>
                <a:gd name="connsiteX6" fmla="*/ 1921 w 7978"/>
                <a:gd name="connsiteY6" fmla="*/ 418 h 6635"/>
                <a:gd name="connsiteX7" fmla="*/ 3483 w 7978"/>
                <a:gd name="connsiteY7" fmla="*/ 152 h 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78" h="6635">
                  <a:moveTo>
                    <a:pt x="3483" y="152"/>
                  </a:moveTo>
                  <a:cubicBezTo>
                    <a:pt x="5340" y="-439"/>
                    <a:pt x="7322" y="590"/>
                    <a:pt x="7912" y="2447"/>
                  </a:cubicBezTo>
                  <a:cubicBezTo>
                    <a:pt x="7931" y="2504"/>
                    <a:pt x="7941" y="2571"/>
                    <a:pt x="7960" y="2628"/>
                  </a:cubicBezTo>
                  <a:cubicBezTo>
                    <a:pt x="8065" y="4571"/>
                    <a:pt x="6579" y="6229"/>
                    <a:pt x="4636" y="6343"/>
                  </a:cubicBezTo>
                  <a:cubicBezTo>
                    <a:pt x="4598" y="6343"/>
                    <a:pt x="4569" y="6343"/>
                    <a:pt x="4531" y="6343"/>
                  </a:cubicBezTo>
                  <a:cubicBezTo>
                    <a:pt x="2893" y="7067"/>
                    <a:pt x="978" y="6324"/>
                    <a:pt x="264" y="4686"/>
                  </a:cubicBezTo>
                  <a:cubicBezTo>
                    <a:pt x="-460" y="3047"/>
                    <a:pt x="283" y="1142"/>
                    <a:pt x="1921" y="418"/>
                  </a:cubicBezTo>
                  <a:cubicBezTo>
                    <a:pt x="2407" y="199"/>
                    <a:pt x="2950" y="114"/>
                    <a:pt x="3483" y="152"/>
                  </a:cubicBezTo>
                  <a:close/>
                </a:path>
              </a:pathLst>
            </a:custGeom>
            <a:solidFill>
              <a:srgbClr val="FFD54C"/>
            </a:solidFill>
            <a:ln w="9525" cap="flat">
              <a:noFill/>
              <a:prstDash val="solid"/>
              <a:miter/>
            </a:ln>
          </p:spPr>
          <p:txBody>
            <a:bodyPr rtlCol="0" anchor="ctr"/>
            <a:lstStyle/>
            <a:p>
              <a:endParaRPr lang="en-IN"/>
            </a:p>
          </p:txBody>
        </p:sp>
        <p:sp>
          <p:nvSpPr>
            <p:cNvPr id="3679" name="Freeform: Shape 3678">
              <a:extLst>
                <a:ext uri="{FF2B5EF4-FFF2-40B4-BE49-F238E27FC236}">
                  <a16:creationId xmlns:a16="http://schemas.microsoft.com/office/drawing/2014/main" xmlns="" id="{DD09B23D-9583-A9F4-1D4A-B321E324AF63}"/>
                </a:ext>
              </a:extLst>
            </p:cNvPr>
            <p:cNvSpPr/>
            <p:nvPr/>
          </p:nvSpPr>
          <p:spPr>
            <a:xfrm>
              <a:off x="4385084" y="4290890"/>
              <a:ext cx="11526" cy="8853"/>
            </a:xfrm>
            <a:custGeom>
              <a:avLst/>
              <a:gdLst>
                <a:gd name="connsiteX0" fmla="*/ 4975 w 11526"/>
                <a:gd name="connsiteY0" fmla="*/ 202 h 8853"/>
                <a:gd name="connsiteX1" fmla="*/ 11452 w 11526"/>
                <a:gd name="connsiteY1" fmla="*/ 3631 h 8853"/>
                <a:gd name="connsiteX2" fmla="*/ 6309 w 11526"/>
                <a:gd name="connsiteY2" fmla="*/ 8679 h 8853"/>
                <a:gd name="connsiteX3" fmla="*/ 22 w 11526"/>
                <a:gd name="connsiteY3" fmla="*/ 5346 h 8853"/>
                <a:gd name="connsiteX4" fmla="*/ 4975 w 11526"/>
                <a:gd name="connsiteY4" fmla="*/ 202 h 8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6" h="8853">
                  <a:moveTo>
                    <a:pt x="4975" y="202"/>
                  </a:moveTo>
                  <a:cubicBezTo>
                    <a:pt x="7709" y="-608"/>
                    <a:pt x="10585" y="916"/>
                    <a:pt x="11452" y="3631"/>
                  </a:cubicBezTo>
                  <a:cubicBezTo>
                    <a:pt x="11928" y="6107"/>
                    <a:pt x="9547" y="8298"/>
                    <a:pt x="6309" y="8679"/>
                  </a:cubicBezTo>
                  <a:cubicBezTo>
                    <a:pt x="3670" y="9337"/>
                    <a:pt x="965" y="7898"/>
                    <a:pt x="22" y="5346"/>
                  </a:cubicBezTo>
                  <a:cubicBezTo>
                    <a:pt x="-359" y="3059"/>
                    <a:pt x="2403" y="773"/>
                    <a:pt x="4975" y="202"/>
                  </a:cubicBezTo>
                  <a:close/>
                </a:path>
              </a:pathLst>
            </a:custGeom>
            <a:solidFill>
              <a:srgbClr val="FFD54C"/>
            </a:solidFill>
            <a:ln w="9525" cap="flat">
              <a:noFill/>
              <a:prstDash val="solid"/>
              <a:miter/>
            </a:ln>
          </p:spPr>
          <p:txBody>
            <a:bodyPr rtlCol="0" anchor="ctr"/>
            <a:lstStyle/>
            <a:p>
              <a:endParaRPr lang="en-IN"/>
            </a:p>
          </p:txBody>
        </p:sp>
        <p:sp>
          <p:nvSpPr>
            <p:cNvPr id="3680" name="Freeform: Shape 3679">
              <a:extLst>
                <a:ext uri="{FF2B5EF4-FFF2-40B4-BE49-F238E27FC236}">
                  <a16:creationId xmlns:a16="http://schemas.microsoft.com/office/drawing/2014/main" xmlns="" id="{BEC166C9-A31F-2AA9-1ABB-787089AE9DC2}"/>
                </a:ext>
              </a:extLst>
            </p:cNvPr>
            <p:cNvSpPr/>
            <p:nvPr/>
          </p:nvSpPr>
          <p:spPr>
            <a:xfrm>
              <a:off x="4391878" y="4300146"/>
              <a:ext cx="8100" cy="6315"/>
            </a:xfrm>
            <a:custGeom>
              <a:avLst/>
              <a:gdLst>
                <a:gd name="connsiteX0" fmla="*/ 3705 w 8100"/>
                <a:gd name="connsiteY0" fmla="*/ 90 h 6315"/>
                <a:gd name="connsiteX1" fmla="*/ 8087 w 8100"/>
                <a:gd name="connsiteY1" fmla="*/ 2738 h 6315"/>
                <a:gd name="connsiteX2" fmla="*/ 8087 w 8100"/>
                <a:gd name="connsiteY2" fmla="*/ 2757 h 6315"/>
                <a:gd name="connsiteX3" fmla="*/ 4372 w 8100"/>
                <a:gd name="connsiteY3" fmla="*/ 6281 h 6315"/>
                <a:gd name="connsiteX4" fmla="*/ -9 w 8100"/>
                <a:gd name="connsiteY4" fmla="*/ 3614 h 6315"/>
                <a:gd name="connsiteX5" fmla="*/ 3705 w 8100"/>
                <a:gd name="connsiteY5" fmla="*/ 90 h 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00" h="6315">
                  <a:moveTo>
                    <a:pt x="3705" y="90"/>
                  </a:moveTo>
                  <a:cubicBezTo>
                    <a:pt x="5648" y="-386"/>
                    <a:pt x="7611" y="804"/>
                    <a:pt x="8087" y="2738"/>
                  </a:cubicBezTo>
                  <a:cubicBezTo>
                    <a:pt x="8087" y="2748"/>
                    <a:pt x="8087" y="2748"/>
                    <a:pt x="8087" y="2757"/>
                  </a:cubicBezTo>
                  <a:cubicBezTo>
                    <a:pt x="8087" y="4472"/>
                    <a:pt x="6563" y="6091"/>
                    <a:pt x="4372" y="6281"/>
                  </a:cubicBezTo>
                  <a:cubicBezTo>
                    <a:pt x="2181" y="6472"/>
                    <a:pt x="86" y="5233"/>
                    <a:pt x="-9" y="3614"/>
                  </a:cubicBezTo>
                  <a:cubicBezTo>
                    <a:pt x="-104" y="1995"/>
                    <a:pt x="1515" y="376"/>
                    <a:pt x="3705" y="90"/>
                  </a:cubicBezTo>
                  <a:close/>
                </a:path>
              </a:pathLst>
            </a:custGeom>
            <a:solidFill>
              <a:srgbClr val="FFD54C"/>
            </a:solidFill>
            <a:ln w="9525" cap="flat">
              <a:noFill/>
              <a:prstDash val="solid"/>
              <a:miter/>
            </a:ln>
          </p:spPr>
          <p:txBody>
            <a:bodyPr rtlCol="0" anchor="ctr"/>
            <a:lstStyle/>
            <a:p>
              <a:endParaRPr lang="en-IN"/>
            </a:p>
          </p:txBody>
        </p:sp>
        <p:sp>
          <p:nvSpPr>
            <p:cNvPr id="3681" name="Freeform: Shape 3680">
              <a:extLst>
                <a:ext uri="{FF2B5EF4-FFF2-40B4-BE49-F238E27FC236}">
                  <a16:creationId xmlns:a16="http://schemas.microsoft.com/office/drawing/2014/main" xmlns="" id="{A04E8D59-A09D-BC79-9877-CE747B585267}"/>
                </a:ext>
              </a:extLst>
            </p:cNvPr>
            <p:cNvSpPr/>
            <p:nvPr/>
          </p:nvSpPr>
          <p:spPr>
            <a:xfrm>
              <a:off x="4290985" y="4322445"/>
              <a:ext cx="316583" cy="148494"/>
            </a:xfrm>
            <a:custGeom>
              <a:avLst/>
              <a:gdLst>
                <a:gd name="connsiteX0" fmla="*/ 285002 w 316583"/>
                <a:gd name="connsiteY0" fmla="*/ 148480 h 148494"/>
                <a:gd name="connsiteX1" fmla="*/ 8777 w 316583"/>
                <a:gd name="connsiteY1" fmla="*/ 58373 h 148494"/>
                <a:gd name="connsiteX2" fmla="*/ 490 w 316583"/>
                <a:gd name="connsiteY2" fmla="*/ 35513 h 148494"/>
                <a:gd name="connsiteX3" fmla="*/ 14 w 316583"/>
                <a:gd name="connsiteY3" fmla="*/ 25988 h 148494"/>
                <a:gd name="connsiteX4" fmla="*/ 2300 w 316583"/>
                <a:gd name="connsiteY4" fmla="*/ 16463 h 148494"/>
                <a:gd name="connsiteX5" fmla="*/ 8586 w 316583"/>
                <a:gd name="connsiteY5" fmla="*/ 6938 h 148494"/>
                <a:gd name="connsiteX6" fmla="*/ 13635 w 316583"/>
                <a:gd name="connsiteY6" fmla="*/ 2557 h 148494"/>
                <a:gd name="connsiteX7" fmla="*/ 19826 w 316583"/>
                <a:gd name="connsiteY7" fmla="*/ -15 h 148494"/>
                <a:gd name="connsiteX8" fmla="*/ 313958 w 316583"/>
                <a:gd name="connsiteY8" fmla="*/ 9510 h 148494"/>
                <a:gd name="connsiteX9" fmla="*/ 315863 w 316583"/>
                <a:gd name="connsiteY9" fmla="*/ 25798 h 148494"/>
                <a:gd name="connsiteX10" fmla="*/ 315863 w 316583"/>
                <a:gd name="connsiteY10" fmla="*/ 60564 h 148494"/>
                <a:gd name="connsiteX11" fmla="*/ 285002 w 316583"/>
                <a:gd name="connsiteY11" fmla="*/ 148480 h 14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583" h="148494">
                  <a:moveTo>
                    <a:pt x="285002" y="148480"/>
                  </a:moveTo>
                  <a:lnTo>
                    <a:pt x="8777" y="58373"/>
                  </a:lnTo>
                  <a:cubicBezTo>
                    <a:pt x="4853" y="51220"/>
                    <a:pt x="2062" y="43514"/>
                    <a:pt x="490" y="35513"/>
                  </a:cubicBezTo>
                  <a:cubicBezTo>
                    <a:pt x="71" y="32360"/>
                    <a:pt x="-81" y="29170"/>
                    <a:pt x="14" y="25988"/>
                  </a:cubicBezTo>
                  <a:cubicBezTo>
                    <a:pt x="319" y="22721"/>
                    <a:pt x="1090" y="19511"/>
                    <a:pt x="2300" y="16463"/>
                  </a:cubicBezTo>
                  <a:cubicBezTo>
                    <a:pt x="3881" y="12977"/>
                    <a:pt x="5996" y="9758"/>
                    <a:pt x="8586" y="6938"/>
                  </a:cubicBezTo>
                  <a:cubicBezTo>
                    <a:pt x="10015" y="5205"/>
                    <a:pt x="11720" y="3728"/>
                    <a:pt x="13635" y="2557"/>
                  </a:cubicBezTo>
                  <a:lnTo>
                    <a:pt x="19826" y="-15"/>
                  </a:lnTo>
                  <a:lnTo>
                    <a:pt x="313958" y="9510"/>
                  </a:lnTo>
                  <a:cubicBezTo>
                    <a:pt x="313958" y="9510"/>
                    <a:pt x="315006" y="15511"/>
                    <a:pt x="315863" y="25798"/>
                  </a:cubicBezTo>
                  <a:cubicBezTo>
                    <a:pt x="316806" y="37370"/>
                    <a:pt x="316806" y="48991"/>
                    <a:pt x="315863" y="60564"/>
                  </a:cubicBezTo>
                  <a:cubicBezTo>
                    <a:pt x="314530" y="92282"/>
                    <a:pt x="303786" y="122886"/>
                    <a:pt x="285002" y="148480"/>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3682" name="Freeform: Shape 3681">
              <a:extLst>
                <a:ext uri="{FF2B5EF4-FFF2-40B4-BE49-F238E27FC236}">
                  <a16:creationId xmlns:a16="http://schemas.microsoft.com/office/drawing/2014/main" xmlns="" id="{DCF954AE-43FF-B850-48A4-289492A86641}"/>
                </a:ext>
              </a:extLst>
            </p:cNvPr>
            <p:cNvSpPr/>
            <p:nvPr/>
          </p:nvSpPr>
          <p:spPr>
            <a:xfrm>
              <a:off x="4367650" y="4358119"/>
              <a:ext cx="180644" cy="61761"/>
            </a:xfrm>
            <a:custGeom>
              <a:avLst/>
              <a:gdLst>
                <a:gd name="connsiteX0" fmla="*/ 25 w 180644"/>
                <a:gd name="connsiteY0" fmla="*/ 8316 h 61761"/>
                <a:gd name="connsiteX1" fmla="*/ 140138 w 180644"/>
                <a:gd name="connsiteY1" fmla="*/ 3744 h 61761"/>
                <a:gd name="connsiteX2" fmla="*/ 179762 w 180644"/>
                <a:gd name="connsiteY2" fmla="*/ 39749 h 61761"/>
                <a:gd name="connsiteX3" fmla="*/ 129661 w 180644"/>
                <a:gd name="connsiteY3" fmla="*/ 58799 h 61761"/>
                <a:gd name="connsiteX4" fmla="*/ 25 w 180644"/>
                <a:gd name="connsiteY4" fmla="*/ 8316 h 61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644" h="61761">
                  <a:moveTo>
                    <a:pt x="25" y="8316"/>
                  </a:moveTo>
                  <a:cubicBezTo>
                    <a:pt x="2787" y="-4924"/>
                    <a:pt x="115373" y="887"/>
                    <a:pt x="140138" y="3744"/>
                  </a:cubicBezTo>
                  <a:cubicBezTo>
                    <a:pt x="178238" y="8221"/>
                    <a:pt x="183096" y="22794"/>
                    <a:pt x="179762" y="39749"/>
                  </a:cubicBezTo>
                  <a:cubicBezTo>
                    <a:pt x="176428" y="56703"/>
                    <a:pt x="162426" y="67181"/>
                    <a:pt x="129661" y="58799"/>
                  </a:cubicBezTo>
                  <a:cubicBezTo>
                    <a:pt x="105562" y="51941"/>
                    <a:pt x="-2356" y="21651"/>
                    <a:pt x="25" y="8316"/>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3683" name="Freeform: Shape 3682">
              <a:extLst>
                <a:ext uri="{FF2B5EF4-FFF2-40B4-BE49-F238E27FC236}">
                  <a16:creationId xmlns:a16="http://schemas.microsoft.com/office/drawing/2014/main" xmlns="" id="{0A606EF6-3DCC-01C0-9A04-A579353A9558}"/>
                </a:ext>
              </a:extLst>
            </p:cNvPr>
            <p:cNvSpPr/>
            <p:nvPr/>
          </p:nvSpPr>
          <p:spPr>
            <a:xfrm>
              <a:off x="4269973" y="4382547"/>
              <a:ext cx="308026" cy="218217"/>
            </a:xfrm>
            <a:custGeom>
              <a:avLst/>
              <a:gdLst>
                <a:gd name="connsiteX0" fmla="*/ 242386 w 308026"/>
                <a:gd name="connsiteY0" fmla="*/ 218203 h 218217"/>
                <a:gd name="connsiteX1" fmla="*/ 2642 w 308026"/>
                <a:gd name="connsiteY1" fmla="*/ 53134 h 218217"/>
                <a:gd name="connsiteX2" fmla="*/ 70 w 308026"/>
                <a:gd name="connsiteY2" fmla="*/ 30560 h 218217"/>
                <a:gd name="connsiteX3" fmla="*/ 28645 w 308026"/>
                <a:gd name="connsiteY3" fmla="*/ -15 h 218217"/>
                <a:gd name="connsiteX4" fmla="*/ 308013 w 308026"/>
                <a:gd name="connsiteY4" fmla="*/ 93139 h 218217"/>
                <a:gd name="connsiteX5" fmla="*/ 297346 w 308026"/>
                <a:gd name="connsiteY5" fmla="*/ 140098 h 218217"/>
                <a:gd name="connsiteX6" fmla="*/ 242386 w 308026"/>
                <a:gd name="connsiteY6" fmla="*/ 218203 h 21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026" h="218217">
                  <a:moveTo>
                    <a:pt x="242386" y="218203"/>
                  </a:moveTo>
                  <a:lnTo>
                    <a:pt x="2642" y="53134"/>
                  </a:lnTo>
                  <a:cubicBezTo>
                    <a:pt x="565" y="45800"/>
                    <a:pt x="-301" y="38171"/>
                    <a:pt x="70" y="30560"/>
                  </a:cubicBezTo>
                  <a:cubicBezTo>
                    <a:pt x="1118" y="19035"/>
                    <a:pt x="6452" y="7605"/>
                    <a:pt x="28645" y="-15"/>
                  </a:cubicBezTo>
                  <a:lnTo>
                    <a:pt x="308013" y="93139"/>
                  </a:lnTo>
                  <a:cubicBezTo>
                    <a:pt x="306413" y="109170"/>
                    <a:pt x="302832" y="124943"/>
                    <a:pt x="297346" y="140098"/>
                  </a:cubicBezTo>
                  <a:cubicBezTo>
                    <a:pt x="287173" y="171006"/>
                    <a:pt x="268047" y="198191"/>
                    <a:pt x="242386" y="218203"/>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3684" name="Freeform: Shape 3683">
              <a:extLst>
                <a:ext uri="{FF2B5EF4-FFF2-40B4-BE49-F238E27FC236}">
                  <a16:creationId xmlns:a16="http://schemas.microsoft.com/office/drawing/2014/main" xmlns="" id="{B2B30E28-C977-B369-015D-87F38E9E53C0}"/>
                </a:ext>
              </a:extLst>
            </p:cNvPr>
            <p:cNvSpPr/>
            <p:nvPr/>
          </p:nvSpPr>
          <p:spPr>
            <a:xfrm>
              <a:off x="4424068" y="4469844"/>
              <a:ext cx="85934" cy="66180"/>
            </a:xfrm>
            <a:custGeom>
              <a:avLst/>
              <a:gdLst>
                <a:gd name="connsiteX0" fmla="*/ 1519 w 85934"/>
                <a:gd name="connsiteY0" fmla="*/ 11082 h 66180"/>
                <a:gd name="connsiteX1" fmla="*/ 53431 w 85934"/>
                <a:gd name="connsiteY1" fmla="*/ 5557 h 66180"/>
                <a:gd name="connsiteX2" fmla="*/ 82006 w 85934"/>
                <a:gd name="connsiteY2" fmla="*/ 50992 h 66180"/>
                <a:gd name="connsiteX3" fmla="*/ 28475 w 85934"/>
                <a:gd name="connsiteY3" fmla="*/ 55849 h 66180"/>
                <a:gd name="connsiteX4" fmla="*/ 1519 w 85934"/>
                <a:gd name="connsiteY4" fmla="*/ 11082 h 66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34" h="66180">
                  <a:moveTo>
                    <a:pt x="1519" y="11082"/>
                  </a:moveTo>
                  <a:cubicBezTo>
                    <a:pt x="7710" y="-1015"/>
                    <a:pt x="30094" y="-3777"/>
                    <a:pt x="53431" y="5557"/>
                  </a:cubicBezTo>
                  <a:cubicBezTo>
                    <a:pt x="88578" y="19940"/>
                    <a:pt x="89816" y="35561"/>
                    <a:pt x="82006" y="50992"/>
                  </a:cubicBezTo>
                  <a:cubicBezTo>
                    <a:pt x="74195" y="66422"/>
                    <a:pt x="57622" y="73375"/>
                    <a:pt x="28475" y="55849"/>
                  </a:cubicBezTo>
                  <a:cubicBezTo>
                    <a:pt x="7234" y="42991"/>
                    <a:pt x="-4386" y="23179"/>
                    <a:pt x="1519" y="11082"/>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3685" name="Freeform: Shape 3684">
              <a:extLst>
                <a:ext uri="{FF2B5EF4-FFF2-40B4-BE49-F238E27FC236}">
                  <a16:creationId xmlns:a16="http://schemas.microsoft.com/office/drawing/2014/main" xmlns="" id="{CF778966-0E6C-B5FD-A700-33FD08F647D9}"/>
                </a:ext>
              </a:extLst>
            </p:cNvPr>
            <p:cNvSpPr/>
            <p:nvPr/>
          </p:nvSpPr>
          <p:spPr>
            <a:xfrm>
              <a:off x="4283307" y="4393640"/>
              <a:ext cx="11061" cy="7862"/>
            </a:xfrm>
            <a:custGeom>
              <a:avLst/>
              <a:gdLst>
                <a:gd name="connsiteX0" fmla="*/ 6835 w 11061"/>
                <a:gd name="connsiteY0" fmla="*/ 608 h 7862"/>
                <a:gd name="connsiteX1" fmla="*/ 10835 w 11061"/>
                <a:gd name="connsiteY1" fmla="*/ 6132 h 7862"/>
                <a:gd name="connsiteX2" fmla="*/ 4073 w 11061"/>
                <a:gd name="connsiteY2" fmla="*/ 7085 h 7862"/>
                <a:gd name="connsiteX3" fmla="*/ 167 w 11061"/>
                <a:gd name="connsiteY3" fmla="*/ 1656 h 7862"/>
                <a:gd name="connsiteX4" fmla="*/ 6835 w 11061"/>
                <a:gd name="connsiteY4" fmla="*/ 608 h 7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1" h="7862">
                  <a:moveTo>
                    <a:pt x="6835" y="608"/>
                  </a:moveTo>
                  <a:cubicBezTo>
                    <a:pt x="9883" y="1846"/>
                    <a:pt x="11693" y="4323"/>
                    <a:pt x="10835" y="6132"/>
                  </a:cubicBezTo>
                  <a:cubicBezTo>
                    <a:pt x="9978" y="7942"/>
                    <a:pt x="7025" y="8418"/>
                    <a:pt x="4073" y="7085"/>
                  </a:cubicBezTo>
                  <a:cubicBezTo>
                    <a:pt x="1120" y="5751"/>
                    <a:pt x="-595" y="3370"/>
                    <a:pt x="167" y="1656"/>
                  </a:cubicBezTo>
                  <a:cubicBezTo>
                    <a:pt x="929" y="-59"/>
                    <a:pt x="3882" y="-535"/>
                    <a:pt x="6835" y="608"/>
                  </a:cubicBezTo>
                  <a:close/>
                </a:path>
              </a:pathLst>
            </a:custGeom>
            <a:solidFill>
              <a:srgbClr val="FFD54C"/>
            </a:solidFill>
            <a:ln w="9525" cap="flat">
              <a:noFill/>
              <a:prstDash val="solid"/>
              <a:miter/>
            </a:ln>
          </p:spPr>
          <p:txBody>
            <a:bodyPr rtlCol="0" anchor="ctr"/>
            <a:lstStyle/>
            <a:p>
              <a:endParaRPr lang="en-IN"/>
            </a:p>
          </p:txBody>
        </p:sp>
        <p:sp>
          <p:nvSpPr>
            <p:cNvPr id="3686" name="Freeform: Shape 3685">
              <a:extLst>
                <a:ext uri="{FF2B5EF4-FFF2-40B4-BE49-F238E27FC236}">
                  <a16:creationId xmlns:a16="http://schemas.microsoft.com/office/drawing/2014/main" xmlns="" id="{42D3E7B6-D1CA-5AA9-20F1-65A5AF44CF49}"/>
                </a:ext>
              </a:extLst>
            </p:cNvPr>
            <p:cNvSpPr/>
            <p:nvPr/>
          </p:nvSpPr>
          <p:spPr>
            <a:xfrm>
              <a:off x="4294749" y="4389172"/>
              <a:ext cx="11390" cy="8191"/>
            </a:xfrm>
            <a:custGeom>
              <a:avLst/>
              <a:gdLst>
                <a:gd name="connsiteX0" fmla="*/ 7013 w 11390"/>
                <a:gd name="connsiteY0" fmla="*/ 504 h 8191"/>
                <a:gd name="connsiteX1" fmla="*/ 11204 w 11390"/>
                <a:gd name="connsiteY1" fmla="*/ 6123 h 8191"/>
                <a:gd name="connsiteX2" fmla="*/ 4346 w 11390"/>
                <a:gd name="connsiteY2" fmla="*/ 7552 h 8191"/>
                <a:gd name="connsiteX3" fmla="*/ 155 w 11390"/>
                <a:gd name="connsiteY3" fmla="*/ 1932 h 8191"/>
                <a:gd name="connsiteX4" fmla="*/ 7013 w 11390"/>
                <a:gd name="connsiteY4" fmla="*/ 504 h 8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0" h="8191">
                  <a:moveTo>
                    <a:pt x="7013" y="504"/>
                  </a:moveTo>
                  <a:cubicBezTo>
                    <a:pt x="10156" y="1647"/>
                    <a:pt x="11966" y="4123"/>
                    <a:pt x="11204" y="6123"/>
                  </a:cubicBezTo>
                  <a:cubicBezTo>
                    <a:pt x="10441" y="8124"/>
                    <a:pt x="7394" y="8790"/>
                    <a:pt x="4346" y="7552"/>
                  </a:cubicBezTo>
                  <a:cubicBezTo>
                    <a:pt x="1298" y="6314"/>
                    <a:pt x="-607" y="3837"/>
                    <a:pt x="155" y="1932"/>
                  </a:cubicBezTo>
                  <a:cubicBezTo>
                    <a:pt x="916" y="27"/>
                    <a:pt x="3488" y="-544"/>
                    <a:pt x="7013" y="504"/>
                  </a:cubicBezTo>
                  <a:close/>
                </a:path>
              </a:pathLst>
            </a:custGeom>
            <a:solidFill>
              <a:srgbClr val="FFD54C"/>
            </a:solidFill>
            <a:ln w="9525" cap="flat">
              <a:noFill/>
              <a:prstDash val="solid"/>
              <a:miter/>
            </a:ln>
          </p:spPr>
          <p:txBody>
            <a:bodyPr rtlCol="0" anchor="ctr"/>
            <a:lstStyle/>
            <a:p>
              <a:endParaRPr lang="en-IN"/>
            </a:p>
          </p:txBody>
        </p:sp>
        <p:sp>
          <p:nvSpPr>
            <p:cNvPr id="3687" name="Freeform: Shape 3686">
              <a:extLst>
                <a:ext uri="{FF2B5EF4-FFF2-40B4-BE49-F238E27FC236}">
                  <a16:creationId xmlns:a16="http://schemas.microsoft.com/office/drawing/2014/main" xmlns="" id="{F2C463F0-1D1E-4577-D382-35F4987AD6BE}"/>
                </a:ext>
              </a:extLst>
            </p:cNvPr>
            <p:cNvSpPr/>
            <p:nvPr/>
          </p:nvSpPr>
          <p:spPr>
            <a:xfrm>
              <a:off x="4300260" y="4399674"/>
              <a:ext cx="10682" cy="7751"/>
            </a:xfrm>
            <a:custGeom>
              <a:avLst/>
              <a:gdLst>
                <a:gd name="connsiteX0" fmla="*/ 6645 w 10682"/>
                <a:gd name="connsiteY0" fmla="*/ 384 h 7751"/>
                <a:gd name="connsiteX1" fmla="*/ 10455 w 10682"/>
                <a:gd name="connsiteY1" fmla="*/ 5908 h 7751"/>
                <a:gd name="connsiteX2" fmla="*/ 3883 w 10682"/>
                <a:gd name="connsiteY2" fmla="*/ 7051 h 7751"/>
                <a:gd name="connsiteX3" fmla="*/ 168 w 10682"/>
                <a:gd name="connsiteY3" fmla="*/ 1622 h 7751"/>
                <a:gd name="connsiteX4" fmla="*/ 6645 w 10682"/>
                <a:gd name="connsiteY4" fmla="*/ 384 h 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2" h="7751">
                  <a:moveTo>
                    <a:pt x="6645" y="384"/>
                  </a:moveTo>
                  <a:cubicBezTo>
                    <a:pt x="9503" y="1527"/>
                    <a:pt x="11312" y="4003"/>
                    <a:pt x="10455" y="5908"/>
                  </a:cubicBezTo>
                  <a:cubicBezTo>
                    <a:pt x="9598" y="7813"/>
                    <a:pt x="6645" y="8289"/>
                    <a:pt x="3883" y="7051"/>
                  </a:cubicBezTo>
                  <a:cubicBezTo>
                    <a:pt x="1121" y="5813"/>
                    <a:pt x="-594" y="3337"/>
                    <a:pt x="168" y="1622"/>
                  </a:cubicBezTo>
                  <a:cubicBezTo>
                    <a:pt x="930" y="-92"/>
                    <a:pt x="3788" y="-378"/>
                    <a:pt x="6645" y="384"/>
                  </a:cubicBezTo>
                  <a:close/>
                </a:path>
              </a:pathLst>
            </a:custGeom>
            <a:solidFill>
              <a:srgbClr val="FFD54C"/>
            </a:solidFill>
            <a:ln w="9525" cap="flat">
              <a:noFill/>
              <a:prstDash val="solid"/>
              <a:miter/>
            </a:ln>
          </p:spPr>
          <p:txBody>
            <a:bodyPr rtlCol="0" anchor="ctr"/>
            <a:lstStyle/>
            <a:p>
              <a:endParaRPr lang="en-IN"/>
            </a:p>
          </p:txBody>
        </p:sp>
        <p:sp>
          <p:nvSpPr>
            <p:cNvPr id="3688" name="Freeform: Shape 3687">
              <a:extLst>
                <a:ext uri="{FF2B5EF4-FFF2-40B4-BE49-F238E27FC236}">
                  <a16:creationId xmlns:a16="http://schemas.microsoft.com/office/drawing/2014/main" xmlns="" id="{50175CF2-E35C-9817-BA1F-51E7BC34100B}"/>
                </a:ext>
              </a:extLst>
            </p:cNvPr>
            <p:cNvSpPr/>
            <p:nvPr/>
          </p:nvSpPr>
          <p:spPr>
            <a:xfrm>
              <a:off x="4275475" y="4427430"/>
              <a:ext cx="10033" cy="8112"/>
            </a:xfrm>
            <a:custGeom>
              <a:avLst/>
              <a:gdLst>
                <a:gd name="connsiteX0" fmla="*/ 6665 w 10033"/>
                <a:gd name="connsiteY0" fmla="*/ 1204 h 8112"/>
                <a:gd name="connsiteX1" fmla="*/ 9713 w 10033"/>
                <a:gd name="connsiteY1" fmla="*/ 6919 h 8112"/>
                <a:gd name="connsiteX2" fmla="*/ 3331 w 10033"/>
                <a:gd name="connsiteY2" fmla="*/ 6919 h 8112"/>
                <a:gd name="connsiteX3" fmla="*/ 283 w 10033"/>
                <a:gd name="connsiteY3" fmla="*/ 1204 h 8112"/>
                <a:gd name="connsiteX4" fmla="*/ 6665 w 10033"/>
                <a:gd name="connsiteY4" fmla="*/ 1204 h 8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3" h="8112">
                  <a:moveTo>
                    <a:pt x="6665" y="1204"/>
                  </a:moveTo>
                  <a:cubicBezTo>
                    <a:pt x="9332" y="2728"/>
                    <a:pt x="10665" y="5299"/>
                    <a:pt x="9713" y="6919"/>
                  </a:cubicBezTo>
                  <a:cubicBezTo>
                    <a:pt x="8760" y="8538"/>
                    <a:pt x="5903" y="8443"/>
                    <a:pt x="3331" y="6919"/>
                  </a:cubicBezTo>
                  <a:cubicBezTo>
                    <a:pt x="759" y="5395"/>
                    <a:pt x="-669" y="2632"/>
                    <a:pt x="283" y="1204"/>
                  </a:cubicBezTo>
                  <a:cubicBezTo>
                    <a:pt x="1236" y="-225"/>
                    <a:pt x="4093" y="-606"/>
                    <a:pt x="6665" y="1204"/>
                  </a:cubicBezTo>
                  <a:close/>
                </a:path>
              </a:pathLst>
            </a:custGeom>
            <a:solidFill>
              <a:srgbClr val="FFD54C"/>
            </a:solidFill>
            <a:ln w="9525" cap="flat">
              <a:noFill/>
              <a:prstDash val="solid"/>
              <a:miter/>
            </a:ln>
          </p:spPr>
          <p:txBody>
            <a:bodyPr rtlCol="0" anchor="ctr"/>
            <a:lstStyle/>
            <a:p>
              <a:endParaRPr lang="en-IN"/>
            </a:p>
          </p:txBody>
        </p:sp>
        <p:sp>
          <p:nvSpPr>
            <p:cNvPr id="3689" name="Freeform: Shape 3688">
              <a:extLst>
                <a:ext uri="{FF2B5EF4-FFF2-40B4-BE49-F238E27FC236}">
                  <a16:creationId xmlns:a16="http://schemas.microsoft.com/office/drawing/2014/main" xmlns="" id="{BA337ECD-3391-AAD5-501B-CBBA2F4CBF61}"/>
                </a:ext>
              </a:extLst>
            </p:cNvPr>
            <p:cNvSpPr/>
            <p:nvPr/>
          </p:nvSpPr>
          <p:spPr>
            <a:xfrm>
              <a:off x="4291357" y="4408693"/>
              <a:ext cx="13822" cy="10367"/>
            </a:xfrm>
            <a:custGeom>
              <a:avLst/>
              <a:gdLst>
                <a:gd name="connsiteX0" fmla="*/ 8881 w 13822"/>
                <a:gd name="connsiteY0" fmla="*/ 890 h 10367"/>
                <a:gd name="connsiteX1" fmla="*/ 13453 w 13822"/>
                <a:gd name="connsiteY1" fmla="*/ 8224 h 10367"/>
                <a:gd name="connsiteX2" fmla="*/ 4785 w 13822"/>
                <a:gd name="connsiteY2" fmla="*/ 9177 h 10367"/>
                <a:gd name="connsiteX3" fmla="*/ 308 w 13822"/>
                <a:gd name="connsiteY3" fmla="*/ 1842 h 10367"/>
                <a:gd name="connsiteX4" fmla="*/ 8881 w 13822"/>
                <a:gd name="connsiteY4" fmla="*/ 890 h 10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22" h="10367">
                  <a:moveTo>
                    <a:pt x="8881" y="890"/>
                  </a:moveTo>
                  <a:cubicBezTo>
                    <a:pt x="12595" y="2509"/>
                    <a:pt x="14691" y="5843"/>
                    <a:pt x="13453" y="8224"/>
                  </a:cubicBezTo>
                  <a:cubicBezTo>
                    <a:pt x="12214" y="10605"/>
                    <a:pt x="8404" y="11082"/>
                    <a:pt x="4785" y="9177"/>
                  </a:cubicBezTo>
                  <a:cubicBezTo>
                    <a:pt x="1165" y="7272"/>
                    <a:pt x="-835" y="4128"/>
                    <a:pt x="308" y="1842"/>
                  </a:cubicBezTo>
                  <a:cubicBezTo>
                    <a:pt x="1451" y="-444"/>
                    <a:pt x="5166" y="-444"/>
                    <a:pt x="8881" y="890"/>
                  </a:cubicBezTo>
                  <a:close/>
                </a:path>
              </a:pathLst>
            </a:custGeom>
            <a:solidFill>
              <a:srgbClr val="FFD54C"/>
            </a:solidFill>
            <a:ln w="9525" cap="flat">
              <a:noFill/>
              <a:prstDash val="solid"/>
              <a:miter/>
            </a:ln>
          </p:spPr>
          <p:txBody>
            <a:bodyPr rtlCol="0" anchor="ctr"/>
            <a:lstStyle/>
            <a:p>
              <a:endParaRPr lang="en-IN"/>
            </a:p>
          </p:txBody>
        </p:sp>
        <p:sp>
          <p:nvSpPr>
            <p:cNvPr id="3690" name="Freeform: Shape 3689">
              <a:extLst>
                <a:ext uri="{FF2B5EF4-FFF2-40B4-BE49-F238E27FC236}">
                  <a16:creationId xmlns:a16="http://schemas.microsoft.com/office/drawing/2014/main" xmlns="" id="{A999A546-6E78-836F-9BD8-C7DC3306103D}"/>
                </a:ext>
              </a:extLst>
            </p:cNvPr>
            <p:cNvSpPr/>
            <p:nvPr/>
          </p:nvSpPr>
          <p:spPr>
            <a:xfrm>
              <a:off x="4378898" y="4437801"/>
              <a:ext cx="5964" cy="5602"/>
            </a:xfrm>
            <a:custGeom>
              <a:avLst/>
              <a:gdLst>
                <a:gd name="connsiteX0" fmla="*/ 4016 w 5964"/>
                <a:gd name="connsiteY0" fmla="*/ 357 h 5602"/>
                <a:gd name="connsiteX1" fmla="*/ 5845 w 5964"/>
                <a:gd name="connsiteY1" fmla="*/ 3653 h 5602"/>
                <a:gd name="connsiteX2" fmla="*/ 2550 w 5964"/>
                <a:gd name="connsiteY2" fmla="*/ 5482 h 5602"/>
                <a:gd name="connsiteX3" fmla="*/ 1921 w 5964"/>
                <a:gd name="connsiteY3" fmla="*/ 5215 h 5602"/>
                <a:gd name="connsiteX4" fmla="*/ 92 w 5964"/>
                <a:gd name="connsiteY4" fmla="*/ 1919 h 5602"/>
                <a:gd name="connsiteX5" fmla="*/ 3388 w 5964"/>
                <a:gd name="connsiteY5" fmla="*/ 90 h 5602"/>
                <a:gd name="connsiteX6" fmla="*/ 4016 w 5964"/>
                <a:gd name="connsiteY6" fmla="*/ 357 h 5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4" h="5602">
                  <a:moveTo>
                    <a:pt x="4016" y="357"/>
                  </a:moveTo>
                  <a:cubicBezTo>
                    <a:pt x="5436" y="767"/>
                    <a:pt x="6255" y="2243"/>
                    <a:pt x="5845" y="3653"/>
                  </a:cubicBezTo>
                  <a:cubicBezTo>
                    <a:pt x="5436" y="5072"/>
                    <a:pt x="3959" y="5891"/>
                    <a:pt x="2550" y="5482"/>
                  </a:cubicBezTo>
                  <a:cubicBezTo>
                    <a:pt x="2330" y="5425"/>
                    <a:pt x="2121" y="5329"/>
                    <a:pt x="1921" y="5215"/>
                  </a:cubicBezTo>
                  <a:cubicBezTo>
                    <a:pt x="502" y="4806"/>
                    <a:pt x="-317" y="3329"/>
                    <a:pt x="92" y="1919"/>
                  </a:cubicBezTo>
                  <a:cubicBezTo>
                    <a:pt x="502" y="500"/>
                    <a:pt x="1978" y="-319"/>
                    <a:pt x="3388" y="90"/>
                  </a:cubicBezTo>
                  <a:cubicBezTo>
                    <a:pt x="3607" y="148"/>
                    <a:pt x="3816" y="243"/>
                    <a:pt x="4016" y="357"/>
                  </a:cubicBezTo>
                  <a:close/>
                </a:path>
              </a:pathLst>
            </a:custGeom>
            <a:solidFill>
              <a:srgbClr val="FFD54C"/>
            </a:solidFill>
            <a:ln w="9525" cap="flat">
              <a:noFill/>
              <a:prstDash val="solid"/>
              <a:miter/>
            </a:ln>
          </p:spPr>
          <p:txBody>
            <a:bodyPr rtlCol="0" anchor="ctr"/>
            <a:lstStyle/>
            <a:p>
              <a:endParaRPr lang="en-IN"/>
            </a:p>
          </p:txBody>
        </p:sp>
        <p:sp>
          <p:nvSpPr>
            <p:cNvPr id="3691" name="Freeform: Shape 3690">
              <a:extLst>
                <a:ext uri="{FF2B5EF4-FFF2-40B4-BE49-F238E27FC236}">
                  <a16:creationId xmlns:a16="http://schemas.microsoft.com/office/drawing/2014/main" xmlns="" id="{FA1460CA-9A06-53F7-B2CD-2304C09608B6}"/>
                </a:ext>
              </a:extLst>
            </p:cNvPr>
            <p:cNvSpPr/>
            <p:nvPr/>
          </p:nvSpPr>
          <p:spPr>
            <a:xfrm>
              <a:off x="4363511" y="4443026"/>
              <a:ext cx="5587" cy="5127"/>
            </a:xfrm>
            <a:custGeom>
              <a:avLst/>
              <a:gdLst>
                <a:gd name="connsiteX0" fmla="*/ 3879 w 5587"/>
                <a:gd name="connsiteY0" fmla="*/ 371 h 5127"/>
                <a:gd name="connsiteX1" fmla="*/ 5402 w 5587"/>
                <a:gd name="connsiteY1" fmla="*/ 3800 h 5127"/>
                <a:gd name="connsiteX2" fmla="*/ 1688 w 5587"/>
                <a:gd name="connsiteY2" fmla="*/ 4752 h 5127"/>
                <a:gd name="connsiteX3" fmla="*/ 164 w 5587"/>
                <a:gd name="connsiteY3" fmla="*/ 1228 h 5127"/>
                <a:gd name="connsiteX4" fmla="*/ 3879 w 5587"/>
                <a:gd name="connsiteY4" fmla="*/ 371 h 5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 h="5127">
                  <a:moveTo>
                    <a:pt x="3879" y="371"/>
                  </a:moveTo>
                  <a:cubicBezTo>
                    <a:pt x="5240" y="904"/>
                    <a:pt x="5917" y="2428"/>
                    <a:pt x="5402" y="3800"/>
                  </a:cubicBezTo>
                  <a:cubicBezTo>
                    <a:pt x="4621" y="5067"/>
                    <a:pt x="2983" y="5486"/>
                    <a:pt x="1688" y="4752"/>
                  </a:cubicBezTo>
                  <a:cubicBezTo>
                    <a:pt x="316" y="4181"/>
                    <a:pt x="-360" y="2619"/>
                    <a:pt x="164" y="1228"/>
                  </a:cubicBezTo>
                  <a:cubicBezTo>
                    <a:pt x="973" y="-1"/>
                    <a:pt x="2612" y="-382"/>
                    <a:pt x="3879" y="371"/>
                  </a:cubicBezTo>
                  <a:close/>
                </a:path>
              </a:pathLst>
            </a:custGeom>
            <a:solidFill>
              <a:srgbClr val="FFD54C"/>
            </a:solidFill>
            <a:ln w="9525" cap="flat">
              <a:noFill/>
              <a:prstDash val="solid"/>
              <a:miter/>
            </a:ln>
          </p:spPr>
          <p:txBody>
            <a:bodyPr rtlCol="0" anchor="ctr"/>
            <a:lstStyle/>
            <a:p>
              <a:endParaRPr lang="en-IN"/>
            </a:p>
          </p:txBody>
        </p:sp>
        <p:sp>
          <p:nvSpPr>
            <p:cNvPr id="3692" name="Freeform: Shape 3691">
              <a:extLst>
                <a:ext uri="{FF2B5EF4-FFF2-40B4-BE49-F238E27FC236}">
                  <a16:creationId xmlns:a16="http://schemas.microsoft.com/office/drawing/2014/main" xmlns="" id="{60B5AD0D-4B3D-BB52-8D89-543139EF88C3}"/>
                </a:ext>
              </a:extLst>
            </p:cNvPr>
            <p:cNvSpPr/>
            <p:nvPr/>
          </p:nvSpPr>
          <p:spPr>
            <a:xfrm>
              <a:off x="4366781" y="4427763"/>
              <a:ext cx="6132" cy="5538"/>
            </a:xfrm>
            <a:custGeom>
              <a:avLst/>
              <a:gdLst>
                <a:gd name="connsiteX0" fmla="*/ 4133 w 6132"/>
                <a:gd name="connsiteY0" fmla="*/ 299 h 5538"/>
                <a:gd name="connsiteX1" fmla="*/ 5981 w 6132"/>
                <a:gd name="connsiteY1" fmla="*/ 3890 h 5538"/>
                <a:gd name="connsiteX2" fmla="*/ 5943 w 6132"/>
                <a:gd name="connsiteY2" fmla="*/ 4014 h 5538"/>
                <a:gd name="connsiteX3" fmla="*/ 1942 w 6132"/>
                <a:gd name="connsiteY3" fmla="*/ 5157 h 5538"/>
                <a:gd name="connsiteX4" fmla="*/ 132 w 6132"/>
                <a:gd name="connsiteY4" fmla="*/ 1547 h 5538"/>
                <a:gd name="connsiteX5" fmla="*/ 132 w 6132"/>
                <a:gd name="connsiteY5" fmla="*/ 1537 h 5538"/>
                <a:gd name="connsiteX6" fmla="*/ 4133 w 6132"/>
                <a:gd name="connsiteY6" fmla="*/ 299 h 5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 h="5538">
                  <a:moveTo>
                    <a:pt x="4133" y="299"/>
                  </a:moveTo>
                  <a:cubicBezTo>
                    <a:pt x="5638" y="775"/>
                    <a:pt x="6466" y="2385"/>
                    <a:pt x="5981" y="3890"/>
                  </a:cubicBezTo>
                  <a:cubicBezTo>
                    <a:pt x="5971" y="3928"/>
                    <a:pt x="5961" y="3976"/>
                    <a:pt x="5943" y="4014"/>
                  </a:cubicBezTo>
                  <a:cubicBezTo>
                    <a:pt x="5152" y="5433"/>
                    <a:pt x="3361" y="5938"/>
                    <a:pt x="1942" y="5157"/>
                  </a:cubicBezTo>
                  <a:cubicBezTo>
                    <a:pt x="446" y="4662"/>
                    <a:pt x="-363" y="3042"/>
                    <a:pt x="132" y="1547"/>
                  </a:cubicBezTo>
                  <a:cubicBezTo>
                    <a:pt x="132" y="1537"/>
                    <a:pt x="132" y="1537"/>
                    <a:pt x="132" y="1537"/>
                  </a:cubicBezTo>
                  <a:cubicBezTo>
                    <a:pt x="923" y="128"/>
                    <a:pt x="2685" y="-415"/>
                    <a:pt x="4133" y="299"/>
                  </a:cubicBezTo>
                  <a:close/>
                </a:path>
              </a:pathLst>
            </a:custGeom>
            <a:solidFill>
              <a:srgbClr val="FFD54C"/>
            </a:solidFill>
            <a:ln w="9525" cap="flat">
              <a:noFill/>
              <a:prstDash val="solid"/>
              <a:miter/>
            </a:ln>
          </p:spPr>
          <p:txBody>
            <a:bodyPr rtlCol="0" anchor="ctr"/>
            <a:lstStyle/>
            <a:p>
              <a:endParaRPr lang="en-IN"/>
            </a:p>
          </p:txBody>
        </p:sp>
        <p:sp>
          <p:nvSpPr>
            <p:cNvPr id="3693" name="Freeform: Shape 3692">
              <a:extLst>
                <a:ext uri="{FF2B5EF4-FFF2-40B4-BE49-F238E27FC236}">
                  <a16:creationId xmlns:a16="http://schemas.microsoft.com/office/drawing/2014/main" xmlns="" id="{4CA59CB5-1D37-8A9E-3CF9-A00DF3662BA3}"/>
                </a:ext>
              </a:extLst>
            </p:cNvPr>
            <p:cNvSpPr/>
            <p:nvPr/>
          </p:nvSpPr>
          <p:spPr>
            <a:xfrm>
              <a:off x="4292086" y="4423956"/>
              <a:ext cx="9522" cy="7693"/>
            </a:xfrm>
            <a:custGeom>
              <a:avLst/>
              <a:gdLst>
                <a:gd name="connsiteX0" fmla="*/ 6343 w 9522"/>
                <a:gd name="connsiteY0" fmla="*/ 1058 h 7693"/>
                <a:gd name="connsiteX1" fmla="*/ 9200 w 9522"/>
                <a:gd name="connsiteY1" fmla="*/ 6392 h 7693"/>
                <a:gd name="connsiteX2" fmla="*/ 3199 w 9522"/>
                <a:gd name="connsiteY2" fmla="*/ 6392 h 7693"/>
                <a:gd name="connsiteX3" fmla="*/ 247 w 9522"/>
                <a:gd name="connsiteY3" fmla="*/ 1058 h 7693"/>
                <a:gd name="connsiteX4" fmla="*/ 6343 w 9522"/>
                <a:gd name="connsiteY4" fmla="*/ 1058 h 7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2" h="7693">
                  <a:moveTo>
                    <a:pt x="6343" y="1058"/>
                  </a:moveTo>
                  <a:cubicBezTo>
                    <a:pt x="8819" y="2391"/>
                    <a:pt x="10152" y="4773"/>
                    <a:pt x="9200" y="6392"/>
                  </a:cubicBezTo>
                  <a:cubicBezTo>
                    <a:pt x="8248" y="8011"/>
                    <a:pt x="5676" y="8201"/>
                    <a:pt x="3199" y="6392"/>
                  </a:cubicBezTo>
                  <a:cubicBezTo>
                    <a:pt x="723" y="4582"/>
                    <a:pt x="-611" y="2582"/>
                    <a:pt x="247" y="1058"/>
                  </a:cubicBezTo>
                  <a:cubicBezTo>
                    <a:pt x="1104" y="-466"/>
                    <a:pt x="3866" y="-276"/>
                    <a:pt x="6343" y="1058"/>
                  </a:cubicBezTo>
                  <a:close/>
                </a:path>
              </a:pathLst>
            </a:custGeom>
            <a:solidFill>
              <a:srgbClr val="FFD54C"/>
            </a:solidFill>
            <a:ln w="9525" cap="flat">
              <a:noFill/>
              <a:prstDash val="solid"/>
              <a:miter/>
            </a:ln>
          </p:spPr>
          <p:txBody>
            <a:bodyPr rtlCol="0" anchor="ctr"/>
            <a:lstStyle/>
            <a:p>
              <a:endParaRPr lang="en-IN"/>
            </a:p>
          </p:txBody>
        </p:sp>
        <p:sp>
          <p:nvSpPr>
            <p:cNvPr id="3694" name="Freeform: Shape 3693">
              <a:extLst>
                <a:ext uri="{FF2B5EF4-FFF2-40B4-BE49-F238E27FC236}">
                  <a16:creationId xmlns:a16="http://schemas.microsoft.com/office/drawing/2014/main" xmlns="" id="{3C60F2BF-3B08-BD6C-EB02-2EB97EAB7F98}"/>
                </a:ext>
              </a:extLst>
            </p:cNvPr>
            <p:cNvSpPr/>
            <p:nvPr/>
          </p:nvSpPr>
          <p:spPr>
            <a:xfrm>
              <a:off x="4290784" y="4432660"/>
              <a:ext cx="9096" cy="7417"/>
            </a:xfrm>
            <a:custGeom>
              <a:avLst/>
              <a:gdLst>
                <a:gd name="connsiteX0" fmla="*/ 6216 w 9096"/>
                <a:gd name="connsiteY0" fmla="*/ 1021 h 7417"/>
                <a:gd name="connsiteX1" fmla="*/ 8787 w 9096"/>
                <a:gd name="connsiteY1" fmla="*/ 6260 h 7417"/>
                <a:gd name="connsiteX2" fmla="*/ 2882 w 9096"/>
                <a:gd name="connsiteY2" fmla="*/ 6260 h 7417"/>
                <a:gd name="connsiteX3" fmla="*/ 310 w 9096"/>
                <a:gd name="connsiteY3" fmla="*/ 1021 h 7417"/>
                <a:gd name="connsiteX4" fmla="*/ 6216 w 9096"/>
                <a:gd name="connsiteY4" fmla="*/ 1021 h 7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6" h="7417">
                  <a:moveTo>
                    <a:pt x="6216" y="1021"/>
                  </a:moveTo>
                  <a:cubicBezTo>
                    <a:pt x="8597" y="2450"/>
                    <a:pt x="9644" y="4736"/>
                    <a:pt x="8787" y="6260"/>
                  </a:cubicBezTo>
                  <a:cubicBezTo>
                    <a:pt x="7930" y="7784"/>
                    <a:pt x="5168" y="7784"/>
                    <a:pt x="2882" y="6260"/>
                  </a:cubicBezTo>
                  <a:cubicBezTo>
                    <a:pt x="596" y="4736"/>
                    <a:pt x="-642" y="2450"/>
                    <a:pt x="310" y="1021"/>
                  </a:cubicBezTo>
                  <a:cubicBezTo>
                    <a:pt x="1263" y="-408"/>
                    <a:pt x="3834" y="-312"/>
                    <a:pt x="6216" y="1021"/>
                  </a:cubicBezTo>
                  <a:close/>
                </a:path>
              </a:pathLst>
            </a:custGeom>
            <a:solidFill>
              <a:srgbClr val="FFD54C"/>
            </a:solidFill>
            <a:ln w="9525" cap="flat">
              <a:noFill/>
              <a:prstDash val="solid"/>
              <a:miter/>
            </a:ln>
          </p:spPr>
          <p:txBody>
            <a:bodyPr rtlCol="0" anchor="ctr"/>
            <a:lstStyle/>
            <a:p>
              <a:endParaRPr lang="en-IN"/>
            </a:p>
          </p:txBody>
        </p:sp>
        <p:sp>
          <p:nvSpPr>
            <p:cNvPr id="3695" name="Freeform: Shape 3694">
              <a:extLst>
                <a:ext uri="{FF2B5EF4-FFF2-40B4-BE49-F238E27FC236}">
                  <a16:creationId xmlns:a16="http://schemas.microsoft.com/office/drawing/2014/main" xmlns="" id="{C3485220-6B75-9E4B-DB64-9E9B91BE440D}"/>
                </a:ext>
              </a:extLst>
            </p:cNvPr>
            <p:cNvSpPr/>
            <p:nvPr/>
          </p:nvSpPr>
          <p:spPr>
            <a:xfrm>
              <a:off x="4314813" y="4394319"/>
              <a:ext cx="4776" cy="3506"/>
            </a:xfrm>
            <a:custGeom>
              <a:avLst/>
              <a:gdLst>
                <a:gd name="connsiteX0" fmla="*/ 2950 w 4776"/>
                <a:gd name="connsiteY0" fmla="*/ 215 h 3506"/>
                <a:gd name="connsiteX1" fmla="*/ 4665 w 4776"/>
                <a:gd name="connsiteY1" fmla="*/ 2596 h 3506"/>
                <a:gd name="connsiteX2" fmla="*/ 1712 w 4776"/>
                <a:gd name="connsiteY2" fmla="*/ 3262 h 3506"/>
                <a:gd name="connsiteX3" fmla="*/ 93 w 4776"/>
                <a:gd name="connsiteY3" fmla="*/ 881 h 3506"/>
                <a:gd name="connsiteX4" fmla="*/ 2950 w 4776"/>
                <a:gd name="connsiteY4" fmla="*/ 215 h 3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6" h="3506">
                  <a:moveTo>
                    <a:pt x="2950" y="215"/>
                  </a:moveTo>
                  <a:cubicBezTo>
                    <a:pt x="4284" y="691"/>
                    <a:pt x="5046" y="1738"/>
                    <a:pt x="4665" y="2596"/>
                  </a:cubicBezTo>
                  <a:cubicBezTo>
                    <a:pt x="4284" y="3453"/>
                    <a:pt x="3046" y="3739"/>
                    <a:pt x="1712" y="3262"/>
                  </a:cubicBezTo>
                  <a:cubicBezTo>
                    <a:pt x="379" y="2786"/>
                    <a:pt x="-288" y="1738"/>
                    <a:pt x="93" y="881"/>
                  </a:cubicBezTo>
                  <a:cubicBezTo>
                    <a:pt x="474" y="24"/>
                    <a:pt x="1712" y="-262"/>
                    <a:pt x="2950" y="215"/>
                  </a:cubicBezTo>
                  <a:close/>
                </a:path>
              </a:pathLst>
            </a:custGeom>
            <a:solidFill>
              <a:srgbClr val="FFD54C"/>
            </a:solidFill>
            <a:ln w="9525" cap="flat">
              <a:noFill/>
              <a:prstDash val="solid"/>
              <a:miter/>
            </a:ln>
          </p:spPr>
          <p:txBody>
            <a:bodyPr rtlCol="0" anchor="ctr"/>
            <a:lstStyle/>
            <a:p>
              <a:endParaRPr lang="en-IN"/>
            </a:p>
          </p:txBody>
        </p:sp>
        <p:sp>
          <p:nvSpPr>
            <p:cNvPr id="3696" name="Freeform: Shape 3695">
              <a:extLst>
                <a:ext uri="{FF2B5EF4-FFF2-40B4-BE49-F238E27FC236}">
                  <a16:creationId xmlns:a16="http://schemas.microsoft.com/office/drawing/2014/main" xmlns="" id="{ADE95497-26FC-2E8A-20E2-C89E21606AD6}"/>
                </a:ext>
              </a:extLst>
            </p:cNvPr>
            <p:cNvSpPr/>
            <p:nvPr/>
          </p:nvSpPr>
          <p:spPr>
            <a:xfrm>
              <a:off x="4321745" y="4400752"/>
              <a:ext cx="13630" cy="10864"/>
            </a:xfrm>
            <a:custGeom>
              <a:avLst/>
              <a:gdLst>
                <a:gd name="connsiteX0" fmla="*/ 8592 w 13630"/>
                <a:gd name="connsiteY0" fmla="*/ 544 h 10864"/>
                <a:gd name="connsiteX1" fmla="*/ 13354 w 13630"/>
                <a:gd name="connsiteY1" fmla="*/ 7878 h 10864"/>
                <a:gd name="connsiteX2" fmla="*/ 4992 w 13630"/>
                <a:gd name="connsiteY2" fmla="*/ 9983 h 10864"/>
                <a:gd name="connsiteX3" fmla="*/ 4972 w 13630"/>
                <a:gd name="connsiteY3" fmla="*/ 9974 h 10864"/>
                <a:gd name="connsiteX4" fmla="*/ 210 w 13630"/>
                <a:gd name="connsiteY4" fmla="*/ 2735 h 10864"/>
                <a:gd name="connsiteX5" fmla="*/ 8592 w 13630"/>
                <a:gd name="connsiteY5" fmla="*/ 544 h 1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30" h="10864">
                  <a:moveTo>
                    <a:pt x="8592" y="544"/>
                  </a:moveTo>
                  <a:cubicBezTo>
                    <a:pt x="12211" y="1877"/>
                    <a:pt x="14402" y="5116"/>
                    <a:pt x="13354" y="7878"/>
                  </a:cubicBezTo>
                  <a:cubicBezTo>
                    <a:pt x="11630" y="10764"/>
                    <a:pt x="7887" y="11717"/>
                    <a:pt x="4992" y="9983"/>
                  </a:cubicBezTo>
                  <a:cubicBezTo>
                    <a:pt x="4992" y="9983"/>
                    <a:pt x="4982" y="9974"/>
                    <a:pt x="4972" y="9974"/>
                  </a:cubicBezTo>
                  <a:cubicBezTo>
                    <a:pt x="1448" y="8545"/>
                    <a:pt x="-743" y="5307"/>
                    <a:pt x="210" y="2735"/>
                  </a:cubicBezTo>
                  <a:cubicBezTo>
                    <a:pt x="1162" y="163"/>
                    <a:pt x="5353" y="-694"/>
                    <a:pt x="8592" y="544"/>
                  </a:cubicBezTo>
                  <a:close/>
                </a:path>
              </a:pathLst>
            </a:custGeom>
            <a:solidFill>
              <a:srgbClr val="FFD54C"/>
            </a:solidFill>
            <a:ln w="9525" cap="flat">
              <a:noFill/>
              <a:prstDash val="solid"/>
              <a:miter/>
            </a:ln>
          </p:spPr>
          <p:txBody>
            <a:bodyPr rtlCol="0" anchor="ctr"/>
            <a:lstStyle/>
            <a:p>
              <a:endParaRPr lang="en-IN"/>
            </a:p>
          </p:txBody>
        </p:sp>
        <p:sp>
          <p:nvSpPr>
            <p:cNvPr id="3697" name="Freeform: Shape 3696">
              <a:extLst>
                <a:ext uri="{FF2B5EF4-FFF2-40B4-BE49-F238E27FC236}">
                  <a16:creationId xmlns:a16="http://schemas.microsoft.com/office/drawing/2014/main" xmlns="" id="{910477EB-7179-A087-EA0D-41BFD58850C0}"/>
                </a:ext>
              </a:extLst>
            </p:cNvPr>
            <p:cNvSpPr/>
            <p:nvPr/>
          </p:nvSpPr>
          <p:spPr>
            <a:xfrm>
              <a:off x="4307358" y="4409308"/>
              <a:ext cx="19539" cy="15437"/>
            </a:xfrm>
            <a:custGeom>
              <a:avLst/>
              <a:gdLst>
                <a:gd name="connsiteX0" fmla="*/ 12597 w 19539"/>
                <a:gd name="connsiteY0" fmla="*/ 1132 h 15437"/>
                <a:gd name="connsiteX1" fmla="*/ 19074 w 19539"/>
                <a:gd name="connsiteY1" fmla="*/ 11895 h 15437"/>
                <a:gd name="connsiteX2" fmla="*/ 6692 w 19539"/>
                <a:gd name="connsiteY2" fmla="*/ 13991 h 15437"/>
                <a:gd name="connsiteX3" fmla="*/ 405 w 19539"/>
                <a:gd name="connsiteY3" fmla="*/ 3418 h 15437"/>
                <a:gd name="connsiteX4" fmla="*/ 12597 w 19539"/>
                <a:gd name="connsiteY4" fmla="*/ 1132 h 15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9" h="15437">
                  <a:moveTo>
                    <a:pt x="12597" y="1132"/>
                  </a:moveTo>
                  <a:cubicBezTo>
                    <a:pt x="17836" y="3323"/>
                    <a:pt x="20693" y="8085"/>
                    <a:pt x="19074" y="11895"/>
                  </a:cubicBezTo>
                  <a:cubicBezTo>
                    <a:pt x="17455" y="15705"/>
                    <a:pt x="11740" y="16467"/>
                    <a:pt x="6692" y="13991"/>
                  </a:cubicBezTo>
                  <a:cubicBezTo>
                    <a:pt x="1643" y="11514"/>
                    <a:pt x="-1119" y="6847"/>
                    <a:pt x="405" y="3418"/>
                  </a:cubicBezTo>
                  <a:cubicBezTo>
                    <a:pt x="1929" y="-11"/>
                    <a:pt x="7358" y="-1059"/>
                    <a:pt x="12597" y="1132"/>
                  </a:cubicBezTo>
                  <a:close/>
                </a:path>
              </a:pathLst>
            </a:custGeom>
            <a:solidFill>
              <a:srgbClr val="FFD54C"/>
            </a:solidFill>
            <a:ln w="9525" cap="flat">
              <a:noFill/>
              <a:prstDash val="solid"/>
              <a:miter/>
            </a:ln>
          </p:spPr>
          <p:txBody>
            <a:bodyPr rtlCol="0" anchor="ctr"/>
            <a:lstStyle/>
            <a:p>
              <a:endParaRPr lang="en-IN"/>
            </a:p>
          </p:txBody>
        </p:sp>
        <p:sp>
          <p:nvSpPr>
            <p:cNvPr id="3698" name="Freeform: Shape 3697">
              <a:extLst>
                <a:ext uri="{FF2B5EF4-FFF2-40B4-BE49-F238E27FC236}">
                  <a16:creationId xmlns:a16="http://schemas.microsoft.com/office/drawing/2014/main" xmlns="" id="{E8031023-9397-194A-12B8-C908DCFF42CA}"/>
                </a:ext>
              </a:extLst>
            </p:cNvPr>
            <p:cNvSpPr/>
            <p:nvPr/>
          </p:nvSpPr>
          <p:spPr>
            <a:xfrm>
              <a:off x="4305756" y="4424138"/>
              <a:ext cx="10600" cy="8583"/>
            </a:xfrm>
            <a:custGeom>
              <a:avLst/>
              <a:gdLst>
                <a:gd name="connsiteX0" fmla="*/ 6960 w 10600"/>
                <a:gd name="connsiteY0" fmla="*/ 780 h 8583"/>
                <a:gd name="connsiteX1" fmla="*/ 10294 w 10600"/>
                <a:gd name="connsiteY1" fmla="*/ 6876 h 8583"/>
                <a:gd name="connsiteX2" fmla="*/ 3436 w 10600"/>
                <a:gd name="connsiteY2" fmla="*/ 7638 h 8583"/>
                <a:gd name="connsiteX3" fmla="*/ 293 w 10600"/>
                <a:gd name="connsiteY3" fmla="*/ 1638 h 8583"/>
                <a:gd name="connsiteX4" fmla="*/ 6960 w 10600"/>
                <a:gd name="connsiteY4" fmla="*/ 780 h 8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8583">
                  <a:moveTo>
                    <a:pt x="6960" y="780"/>
                  </a:moveTo>
                  <a:cubicBezTo>
                    <a:pt x="9818" y="2209"/>
                    <a:pt x="11246" y="4876"/>
                    <a:pt x="10294" y="6876"/>
                  </a:cubicBezTo>
                  <a:cubicBezTo>
                    <a:pt x="9341" y="8877"/>
                    <a:pt x="6198" y="9067"/>
                    <a:pt x="3436" y="7638"/>
                  </a:cubicBezTo>
                  <a:cubicBezTo>
                    <a:pt x="673" y="6210"/>
                    <a:pt x="-660" y="3448"/>
                    <a:pt x="293" y="1638"/>
                  </a:cubicBezTo>
                  <a:cubicBezTo>
                    <a:pt x="1245" y="-172"/>
                    <a:pt x="4198" y="-553"/>
                    <a:pt x="6960" y="780"/>
                  </a:cubicBezTo>
                  <a:close/>
                </a:path>
              </a:pathLst>
            </a:custGeom>
            <a:solidFill>
              <a:srgbClr val="FFD54C"/>
            </a:solidFill>
            <a:ln w="9525" cap="flat">
              <a:noFill/>
              <a:prstDash val="solid"/>
              <a:miter/>
            </a:ln>
          </p:spPr>
          <p:txBody>
            <a:bodyPr rtlCol="0" anchor="ctr"/>
            <a:lstStyle/>
            <a:p>
              <a:endParaRPr lang="en-IN"/>
            </a:p>
          </p:txBody>
        </p:sp>
        <p:sp>
          <p:nvSpPr>
            <p:cNvPr id="3699" name="Freeform: Shape 3698">
              <a:extLst>
                <a:ext uri="{FF2B5EF4-FFF2-40B4-BE49-F238E27FC236}">
                  <a16:creationId xmlns:a16="http://schemas.microsoft.com/office/drawing/2014/main" xmlns="" id="{449A33DF-E3ED-DCDD-FADF-FC832376F9A4}"/>
                </a:ext>
              </a:extLst>
            </p:cNvPr>
            <p:cNvSpPr/>
            <p:nvPr/>
          </p:nvSpPr>
          <p:spPr>
            <a:xfrm>
              <a:off x="4306468" y="4435983"/>
              <a:ext cx="8167" cy="6989"/>
            </a:xfrm>
            <a:custGeom>
              <a:avLst/>
              <a:gdLst>
                <a:gd name="connsiteX0" fmla="*/ 5486 w 8167"/>
                <a:gd name="connsiteY0" fmla="*/ 937 h 6989"/>
                <a:gd name="connsiteX1" fmla="*/ 7867 w 8167"/>
                <a:gd name="connsiteY1" fmla="*/ 5795 h 6989"/>
                <a:gd name="connsiteX2" fmla="*/ 2533 w 8167"/>
                <a:gd name="connsiteY2" fmla="*/ 5795 h 6989"/>
                <a:gd name="connsiteX3" fmla="*/ 247 w 8167"/>
                <a:gd name="connsiteY3" fmla="*/ 1033 h 6989"/>
                <a:gd name="connsiteX4" fmla="*/ 5486 w 8167"/>
                <a:gd name="connsiteY4" fmla="*/ 937 h 6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7" h="6989">
                  <a:moveTo>
                    <a:pt x="5486" y="937"/>
                  </a:moveTo>
                  <a:cubicBezTo>
                    <a:pt x="7582" y="2080"/>
                    <a:pt x="8725" y="4271"/>
                    <a:pt x="7867" y="5795"/>
                  </a:cubicBezTo>
                  <a:cubicBezTo>
                    <a:pt x="7010" y="7319"/>
                    <a:pt x="4629" y="7414"/>
                    <a:pt x="2533" y="5795"/>
                  </a:cubicBezTo>
                  <a:cubicBezTo>
                    <a:pt x="438" y="4176"/>
                    <a:pt x="-515" y="2461"/>
                    <a:pt x="247" y="1033"/>
                  </a:cubicBezTo>
                  <a:cubicBezTo>
                    <a:pt x="1009" y="-396"/>
                    <a:pt x="3391" y="-301"/>
                    <a:pt x="5486" y="937"/>
                  </a:cubicBezTo>
                  <a:close/>
                </a:path>
              </a:pathLst>
            </a:custGeom>
            <a:solidFill>
              <a:srgbClr val="FFD54C"/>
            </a:solidFill>
            <a:ln w="9525" cap="flat">
              <a:noFill/>
              <a:prstDash val="solid"/>
              <a:miter/>
            </a:ln>
          </p:spPr>
          <p:txBody>
            <a:bodyPr rtlCol="0" anchor="ctr"/>
            <a:lstStyle/>
            <a:p>
              <a:endParaRPr lang="en-IN"/>
            </a:p>
          </p:txBody>
        </p:sp>
        <p:sp>
          <p:nvSpPr>
            <p:cNvPr id="3700" name="Freeform: Shape 3699">
              <a:extLst>
                <a:ext uri="{FF2B5EF4-FFF2-40B4-BE49-F238E27FC236}">
                  <a16:creationId xmlns:a16="http://schemas.microsoft.com/office/drawing/2014/main" xmlns="" id="{DC178119-8146-EAE6-8915-867B667B626A}"/>
                </a:ext>
              </a:extLst>
            </p:cNvPr>
            <p:cNvSpPr/>
            <p:nvPr/>
          </p:nvSpPr>
          <p:spPr>
            <a:xfrm>
              <a:off x="4313958" y="4447759"/>
              <a:ext cx="6591" cy="5639"/>
            </a:xfrm>
            <a:custGeom>
              <a:avLst/>
              <a:gdLst>
                <a:gd name="connsiteX0" fmla="*/ 4568 w 6591"/>
                <a:gd name="connsiteY0" fmla="*/ 876 h 5639"/>
                <a:gd name="connsiteX1" fmla="*/ 6283 w 6591"/>
                <a:gd name="connsiteY1" fmla="*/ 4782 h 5639"/>
                <a:gd name="connsiteX2" fmla="*/ 1996 w 6591"/>
                <a:gd name="connsiteY2" fmla="*/ 4782 h 5639"/>
                <a:gd name="connsiteX3" fmla="*/ 282 w 6591"/>
                <a:gd name="connsiteY3" fmla="*/ 781 h 5639"/>
                <a:gd name="connsiteX4" fmla="*/ 4568 w 6591"/>
                <a:gd name="connsiteY4" fmla="*/ 876 h 5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5639">
                  <a:moveTo>
                    <a:pt x="4568" y="876"/>
                  </a:moveTo>
                  <a:cubicBezTo>
                    <a:pt x="6283" y="1829"/>
                    <a:pt x="7045" y="3639"/>
                    <a:pt x="6283" y="4782"/>
                  </a:cubicBezTo>
                  <a:cubicBezTo>
                    <a:pt x="5073" y="5905"/>
                    <a:pt x="3206" y="5905"/>
                    <a:pt x="1996" y="4782"/>
                  </a:cubicBezTo>
                  <a:cubicBezTo>
                    <a:pt x="282" y="3734"/>
                    <a:pt x="-480" y="1924"/>
                    <a:pt x="282" y="781"/>
                  </a:cubicBezTo>
                  <a:cubicBezTo>
                    <a:pt x="1511" y="-314"/>
                    <a:pt x="3387" y="-276"/>
                    <a:pt x="4568" y="876"/>
                  </a:cubicBezTo>
                  <a:close/>
                </a:path>
              </a:pathLst>
            </a:custGeom>
            <a:solidFill>
              <a:srgbClr val="FFD54C"/>
            </a:solidFill>
            <a:ln w="9525" cap="flat">
              <a:noFill/>
              <a:prstDash val="solid"/>
              <a:miter/>
            </a:ln>
          </p:spPr>
          <p:txBody>
            <a:bodyPr rtlCol="0" anchor="ctr"/>
            <a:lstStyle/>
            <a:p>
              <a:endParaRPr lang="en-IN"/>
            </a:p>
          </p:txBody>
        </p:sp>
        <p:sp>
          <p:nvSpPr>
            <p:cNvPr id="3701" name="Freeform: Shape 3700">
              <a:extLst>
                <a:ext uri="{FF2B5EF4-FFF2-40B4-BE49-F238E27FC236}">
                  <a16:creationId xmlns:a16="http://schemas.microsoft.com/office/drawing/2014/main" xmlns="" id="{25123F6F-9A81-2A28-92D3-E45A3C00D490}"/>
                </a:ext>
              </a:extLst>
            </p:cNvPr>
            <p:cNvSpPr/>
            <p:nvPr/>
          </p:nvSpPr>
          <p:spPr>
            <a:xfrm>
              <a:off x="4317627" y="4439670"/>
              <a:ext cx="8566" cy="7178"/>
            </a:xfrm>
            <a:custGeom>
              <a:avLst/>
              <a:gdLst>
                <a:gd name="connsiteX0" fmla="*/ 8138 w 8566"/>
                <a:gd name="connsiteY0" fmla="*/ 3061 h 7178"/>
                <a:gd name="connsiteX1" fmla="*/ 7318 w 8566"/>
                <a:gd name="connsiteY1" fmla="*/ 6737 h 7178"/>
                <a:gd name="connsiteX2" fmla="*/ 5947 w 8566"/>
                <a:gd name="connsiteY2" fmla="*/ 7156 h 7178"/>
                <a:gd name="connsiteX3" fmla="*/ 422 w 8566"/>
                <a:gd name="connsiteY3" fmla="*/ 4013 h 7178"/>
                <a:gd name="connsiteX4" fmla="*/ 1127 w 8566"/>
                <a:gd name="connsiteY4" fmla="*/ 451 h 7178"/>
                <a:gd name="connsiteX5" fmla="*/ 2518 w 8566"/>
                <a:gd name="connsiteY5" fmla="*/ 13 h 7178"/>
                <a:gd name="connsiteX6" fmla="*/ 8138 w 8566"/>
                <a:gd name="connsiteY6" fmla="*/ 3061 h 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6" h="7178">
                  <a:moveTo>
                    <a:pt x="8138" y="3061"/>
                  </a:moveTo>
                  <a:cubicBezTo>
                    <a:pt x="8928" y="4308"/>
                    <a:pt x="8557" y="5956"/>
                    <a:pt x="7318" y="6737"/>
                  </a:cubicBezTo>
                  <a:cubicBezTo>
                    <a:pt x="6909" y="7004"/>
                    <a:pt x="6433" y="7147"/>
                    <a:pt x="5947" y="7156"/>
                  </a:cubicBezTo>
                  <a:cubicBezTo>
                    <a:pt x="3652" y="7271"/>
                    <a:pt x="1499" y="6051"/>
                    <a:pt x="422" y="4013"/>
                  </a:cubicBezTo>
                  <a:cubicBezTo>
                    <a:pt x="-368" y="2832"/>
                    <a:pt x="-54" y="1232"/>
                    <a:pt x="1127" y="451"/>
                  </a:cubicBezTo>
                  <a:cubicBezTo>
                    <a:pt x="1546" y="174"/>
                    <a:pt x="2023" y="22"/>
                    <a:pt x="2518" y="13"/>
                  </a:cubicBezTo>
                  <a:cubicBezTo>
                    <a:pt x="4842" y="-216"/>
                    <a:pt x="7061" y="994"/>
                    <a:pt x="8138" y="3061"/>
                  </a:cubicBezTo>
                  <a:close/>
                </a:path>
              </a:pathLst>
            </a:custGeom>
            <a:solidFill>
              <a:srgbClr val="FFD54C"/>
            </a:solidFill>
            <a:ln w="9525" cap="flat">
              <a:noFill/>
              <a:prstDash val="solid"/>
              <a:miter/>
            </a:ln>
          </p:spPr>
          <p:txBody>
            <a:bodyPr rtlCol="0" anchor="ctr"/>
            <a:lstStyle/>
            <a:p>
              <a:endParaRPr lang="en-IN"/>
            </a:p>
          </p:txBody>
        </p:sp>
        <p:sp>
          <p:nvSpPr>
            <p:cNvPr id="3702" name="Freeform: Shape 3701">
              <a:extLst>
                <a:ext uri="{FF2B5EF4-FFF2-40B4-BE49-F238E27FC236}">
                  <a16:creationId xmlns:a16="http://schemas.microsoft.com/office/drawing/2014/main" xmlns="" id="{7F685179-E2D9-4494-DF44-94788EAFDFE8}"/>
                </a:ext>
              </a:extLst>
            </p:cNvPr>
            <p:cNvSpPr/>
            <p:nvPr/>
          </p:nvSpPr>
          <p:spPr>
            <a:xfrm>
              <a:off x="4333062" y="4421343"/>
              <a:ext cx="10528" cy="9267"/>
            </a:xfrm>
            <a:custGeom>
              <a:avLst/>
              <a:gdLst>
                <a:gd name="connsiteX0" fmla="*/ 6800 w 10528"/>
                <a:gd name="connsiteY0" fmla="*/ 718 h 9267"/>
                <a:gd name="connsiteX1" fmla="*/ 10477 w 10528"/>
                <a:gd name="connsiteY1" fmla="*/ 5538 h 9267"/>
                <a:gd name="connsiteX2" fmla="*/ 5657 w 10528"/>
                <a:gd name="connsiteY2" fmla="*/ 9214 h 9267"/>
                <a:gd name="connsiteX3" fmla="*/ 3466 w 10528"/>
                <a:gd name="connsiteY3" fmla="*/ 8243 h 9267"/>
                <a:gd name="connsiteX4" fmla="*/ 132 w 10528"/>
                <a:gd name="connsiteY4" fmla="*/ 2242 h 9267"/>
                <a:gd name="connsiteX5" fmla="*/ 6800 w 10528"/>
                <a:gd name="connsiteY5" fmla="*/ 718 h 9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28" h="9267">
                  <a:moveTo>
                    <a:pt x="6800" y="718"/>
                  </a:moveTo>
                  <a:cubicBezTo>
                    <a:pt x="9143" y="1032"/>
                    <a:pt x="10791" y="3195"/>
                    <a:pt x="10477" y="5538"/>
                  </a:cubicBezTo>
                  <a:cubicBezTo>
                    <a:pt x="10162" y="7881"/>
                    <a:pt x="8010" y="9528"/>
                    <a:pt x="5657" y="9214"/>
                  </a:cubicBezTo>
                  <a:cubicBezTo>
                    <a:pt x="4848" y="9110"/>
                    <a:pt x="4085" y="8767"/>
                    <a:pt x="3466" y="8243"/>
                  </a:cubicBezTo>
                  <a:cubicBezTo>
                    <a:pt x="961" y="7424"/>
                    <a:pt x="-496" y="4804"/>
                    <a:pt x="132" y="2242"/>
                  </a:cubicBezTo>
                  <a:cubicBezTo>
                    <a:pt x="1561" y="-6"/>
                    <a:pt x="4533" y="-692"/>
                    <a:pt x="6800" y="718"/>
                  </a:cubicBezTo>
                  <a:close/>
                </a:path>
              </a:pathLst>
            </a:custGeom>
            <a:solidFill>
              <a:srgbClr val="FFD54C"/>
            </a:solidFill>
            <a:ln w="9525" cap="flat">
              <a:noFill/>
              <a:prstDash val="solid"/>
              <a:miter/>
            </a:ln>
          </p:spPr>
          <p:txBody>
            <a:bodyPr rtlCol="0" anchor="ctr"/>
            <a:lstStyle/>
            <a:p>
              <a:endParaRPr lang="en-IN"/>
            </a:p>
          </p:txBody>
        </p:sp>
        <p:sp>
          <p:nvSpPr>
            <p:cNvPr id="3703" name="Freeform: Shape 3702">
              <a:extLst>
                <a:ext uri="{FF2B5EF4-FFF2-40B4-BE49-F238E27FC236}">
                  <a16:creationId xmlns:a16="http://schemas.microsoft.com/office/drawing/2014/main" xmlns="" id="{F2907518-F088-AA6E-4845-2B07F2DC50DE}"/>
                </a:ext>
              </a:extLst>
            </p:cNvPr>
            <p:cNvSpPr/>
            <p:nvPr/>
          </p:nvSpPr>
          <p:spPr>
            <a:xfrm>
              <a:off x="4323381" y="4429797"/>
              <a:ext cx="15956" cy="14201"/>
            </a:xfrm>
            <a:custGeom>
              <a:avLst/>
              <a:gdLst>
                <a:gd name="connsiteX0" fmla="*/ 10480 w 15956"/>
                <a:gd name="connsiteY0" fmla="*/ 1313 h 14201"/>
                <a:gd name="connsiteX1" fmla="*/ 15862 w 15956"/>
                <a:gd name="connsiteY1" fmla="*/ 8724 h 14201"/>
                <a:gd name="connsiteX2" fmla="*/ 8442 w 15956"/>
                <a:gd name="connsiteY2" fmla="*/ 14105 h 14201"/>
                <a:gd name="connsiteX3" fmla="*/ 4861 w 15956"/>
                <a:gd name="connsiteY3" fmla="*/ 12267 h 14201"/>
                <a:gd name="connsiteX4" fmla="*/ 384 w 15956"/>
                <a:gd name="connsiteY4" fmla="*/ 2742 h 14201"/>
                <a:gd name="connsiteX5" fmla="*/ 10480 w 15956"/>
                <a:gd name="connsiteY5" fmla="*/ 1313 h 1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 h="14201">
                  <a:moveTo>
                    <a:pt x="10480" y="1313"/>
                  </a:moveTo>
                  <a:cubicBezTo>
                    <a:pt x="14014" y="1875"/>
                    <a:pt x="16424" y="5190"/>
                    <a:pt x="15862" y="8724"/>
                  </a:cubicBezTo>
                  <a:cubicBezTo>
                    <a:pt x="15300" y="12257"/>
                    <a:pt x="11976" y="14667"/>
                    <a:pt x="8442" y="14105"/>
                  </a:cubicBezTo>
                  <a:cubicBezTo>
                    <a:pt x="7089" y="13886"/>
                    <a:pt x="5832" y="13248"/>
                    <a:pt x="4861" y="12267"/>
                  </a:cubicBezTo>
                  <a:cubicBezTo>
                    <a:pt x="1060" y="10800"/>
                    <a:pt x="-911" y="6600"/>
                    <a:pt x="384" y="2742"/>
                  </a:cubicBezTo>
                  <a:cubicBezTo>
                    <a:pt x="2860" y="-287"/>
                    <a:pt x="7251" y="-906"/>
                    <a:pt x="10480" y="1313"/>
                  </a:cubicBezTo>
                  <a:close/>
                </a:path>
              </a:pathLst>
            </a:custGeom>
            <a:solidFill>
              <a:srgbClr val="FFD54C"/>
            </a:solidFill>
            <a:ln w="9525" cap="flat">
              <a:noFill/>
              <a:prstDash val="solid"/>
              <a:miter/>
            </a:ln>
          </p:spPr>
          <p:txBody>
            <a:bodyPr rtlCol="0" anchor="ctr"/>
            <a:lstStyle/>
            <a:p>
              <a:endParaRPr lang="en-IN"/>
            </a:p>
          </p:txBody>
        </p:sp>
        <p:sp>
          <p:nvSpPr>
            <p:cNvPr id="3704" name="Freeform: Shape 3703">
              <a:extLst>
                <a:ext uri="{FF2B5EF4-FFF2-40B4-BE49-F238E27FC236}">
                  <a16:creationId xmlns:a16="http://schemas.microsoft.com/office/drawing/2014/main" xmlns="" id="{42F17EBA-56B2-E7C8-640B-D1CEBF572CF6}"/>
                </a:ext>
              </a:extLst>
            </p:cNvPr>
            <p:cNvSpPr/>
            <p:nvPr/>
          </p:nvSpPr>
          <p:spPr>
            <a:xfrm>
              <a:off x="4336441" y="4412947"/>
              <a:ext cx="7202" cy="6136"/>
            </a:xfrm>
            <a:custGeom>
              <a:avLst/>
              <a:gdLst>
                <a:gd name="connsiteX0" fmla="*/ 4660 w 7202"/>
                <a:gd name="connsiteY0" fmla="*/ 637 h 6136"/>
                <a:gd name="connsiteX1" fmla="*/ 7041 w 7202"/>
                <a:gd name="connsiteY1" fmla="*/ 4542 h 6136"/>
                <a:gd name="connsiteX2" fmla="*/ 2564 w 7202"/>
                <a:gd name="connsiteY2" fmla="*/ 5685 h 6136"/>
                <a:gd name="connsiteX3" fmla="*/ 2 w 7202"/>
                <a:gd name="connsiteY3" fmla="*/ 2561 h 6136"/>
                <a:gd name="connsiteX4" fmla="*/ 3116 w 7202"/>
                <a:gd name="connsiteY4" fmla="*/ -1 h 6136"/>
                <a:gd name="connsiteX5" fmla="*/ 4660 w 7202"/>
                <a:gd name="connsiteY5" fmla="*/ 637 h 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2" h="6136">
                  <a:moveTo>
                    <a:pt x="4660" y="637"/>
                  </a:moveTo>
                  <a:cubicBezTo>
                    <a:pt x="6469" y="1399"/>
                    <a:pt x="7612" y="3113"/>
                    <a:pt x="7041" y="4542"/>
                  </a:cubicBezTo>
                  <a:cubicBezTo>
                    <a:pt x="6098" y="6066"/>
                    <a:pt x="4117" y="6571"/>
                    <a:pt x="2564" y="5685"/>
                  </a:cubicBezTo>
                  <a:cubicBezTo>
                    <a:pt x="992" y="5533"/>
                    <a:pt x="-160" y="4132"/>
                    <a:pt x="2" y="2561"/>
                  </a:cubicBezTo>
                  <a:cubicBezTo>
                    <a:pt x="154" y="989"/>
                    <a:pt x="1545" y="-154"/>
                    <a:pt x="3116" y="-1"/>
                  </a:cubicBezTo>
                  <a:cubicBezTo>
                    <a:pt x="3688" y="56"/>
                    <a:pt x="4222" y="275"/>
                    <a:pt x="4660" y="637"/>
                  </a:cubicBezTo>
                  <a:close/>
                </a:path>
              </a:pathLst>
            </a:custGeom>
            <a:solidFill>
              <a:srgbClr val="FFD54C"/>
            </a:solidFill>
            <a:ln w="9525" cap="flat">
              <a:noFill/>
              <a:prstDash val="solid"/>
              <a:miter/>
            </a:ln>
          </p:spPr>
          <p:txBody>
            <a:bodyPr rtlCol="0" anchor="ctr"/>
            <a:lstStyle/>
            <a:p>
              <a:endParaRPr lang="en-IN"/>
            </a:p>
          </p:txBody>
        </p:sp>
        <p:sp>
          <p:nvSpPr>
            <p:cNvPr id="3705" name="Freeform: Shape 3704">
              <a:extLst>
                <a:ext uri="{FF2B5EF4-FFF2-40B4-BE49-F238E27FC236}">
                  <a16:creationId xmlns:a16="http://schemas.microsoft.com/office/drawing/2014/main" xmlns="" id="{50E003F9-B42B-51AC-7E4A-B59A534F0B00}"/>
                </a:ext>
              </a:extLst>
            </p:cNvPr>
            <p:cNvSpPr/>
            <p:nvPr/>
          </p:nvSpPr>
          <p:spPr>
            <a:xfrm>
              <a:off x="4348832" y="4420394"/>
              <a:ext cx="6101" cy="5278"/>
            </a:xfrm>
            <a:custGeom>
              <a:avLst/>
              <a:gdLst>
                <a:gd name="connsiteX0" fmla="*/ 3984 w 6101"/>
                <a:gd name="connsiteY0" fmla="*/ 334 h 5278"/>
                <a:gd name="connsiteX1" fmla="*/ 5985 w 6101"/>
                <a:gd name="connsiteY1" fmla="*/ 3839 h 5278"/>
                <a:gd name="connsiteX2" fmla="*/ 5985 w 6101"/>
                <a:gd name="connsiteY2" fmla="*/ 3858 h 5278"/>
                <a:gd name="connsiteX3" fmla="*/ 1984 w 6101"/>
                <a:gd name="connsiteY3" fmla="*/ 4906 h 5278"/>
                <a:gd name="connsiteX4" fmla="*/ 79 w 6101"/>
                <a:gd name="connsiteY4" fmla="*/ 1382 h 5278"/>
                <a:gd name="connsiteX5" fmla="*/ 3984 w 6101"/>
                <a:gd name="connsiteY5" fmla="*/ 334 h 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1" h="5278">
                  <a:moveTo>
                    <a:pt x="3984" y="334"/>
                  </a:moveTo>
                  <a:cubicBezTo>
                    <a:pt x="5508" y="753"/>
                    <a:pt x="6404" y="2325"/>
                    <a:pt x="5985" y="3839"/>
                  </a:cubicBezTo>
                  <a:cubicBezTo>
                    <a:pt x="5985" y="3849"/>
                    <a:pt x="5985" y="3849"/>
                    <a:pt x="5985" y="3858"/>
                  </a:cubicBezTo>
                  <a:cubicBezTo>
                    <a:pt x="5127" y="5201"/>
                    <a:pt x="3384" y="5649"/>
                    <a:pt x="1984" y="4906"/>
                  </a:cubicBezTo>
                  <a:cubicBezTo>
                    <a:pt x="527" y="4411"/>
                    <a:pt x="-302" y="2877"/>
                    <a:pt x="79" y="1382"/>
                  </a:cubicBezTo>
                  <a:cubicBezTo>
                    <a:pt x="898" y="58"/>
                    <a:pt x="2613" y="-400"/>
                    <a:pt x="3984" y="334"/>
                  </a:cubicBezTo>
                  <a:close/>
                </a:path>
              </a:pathLst>
            </a:custGeom>
            <a:solidFill>
              <a:srgbClr val="FFD54C"/>
            </a:solidFill>
            <a:ln w="9525" cap="flat">
              <a:noFill/>
              <a:prstDash val="solid"/>
              <a:miter/>
            </a:ln>
          </p:spPr>
          <p:txBody>
            <a:bodyPr rtlCol="0" anchor="ctr"/>
            <a:lstStyle/>
            <a:p>
              <a:endParaRPr lang="en-IN"/>
            </a:p>
          </p:txBody>
        </p:sp>
        <p:sp>
          <p:nvSpPr>
            <p:cNvPr id="3706" name="Freeform: Shape 3705">
              <a:extLst>
                <a:ext uri="{FF2B5EF4-FFF2-40B4-BE49-F238E27FC236}">
                  <a16:creationId xmlns:a16="http://schemas.microsoft.com/office/drawing/2014/main" xmlns="" id="{2F315EBA-DE5A-E6B9-DC70-3E7C2BE7A5B7}"/>
                </a:ext>
              </a:extLst>
            </p:cNvPr>
            <p:cNvSpPr/>
            <p:nvPr/>
          </p:nvSpPr>
          <p:spPr>
            <a:xfrm>
              <a:off x="4353504" y="4428568"/>
              <a:ext cx="9343" cy="8384"/>
            </a:xfrm>
            <a:custGeom>
              <a:avLst/>
              <a:gdLst>
                <a:gd name="connsiteX0" fmla="*/ 6170 w 9343"/>
                <a:gd name="connsiteY0" fmla="*/ 541 h 8384"/>
                <a:gd name="connsiteX1" fmla="*/ 9132 w 9343"/>
                <a:gd name="connsiteY1" fmla="*/ 6142 h 8384"/>
                <a:gd name="connsiteX2" fmla="*/ 9123 w 9343"/>
                <a:gd name="connsiteY2" fmla="*/ 6161 h 8384"/>
                <a:gd name="connsiteX3" fmla="*/ 3141 w 9343"/>
                <a:gd name="connsiteY3" fmla="*/ 7790 h 8384"/>
                <a:gd name="connsiteX4" fmla="*/ 3122 w 9343"/>
                <a:gd name="connsiteY4" fmla="*/ 7780 h 8384"/>
                <a:gd name="connsiteX5" fmla="*/ 169 w 9343"/>
                <a:gd name="connsiteY5" fmla="*/ 2161 h 8384"/>
                <a:gd name="connsiteX6" fmla="*/ 6170 w 9343"/>
                <a:gd name="connsiteY6" fmla="*/ 541 h 8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3" h="8384">
                  <a:moveTo>
                    <a:pt x="6170" y="541"/>
                  </a:moveTo>
                  <a:cubicBezTo>
                    <a:pt x="8532" y="1265"/>
                    <a:pt x="9856" y="3770"/>
                    <a:pt x="9132" y="6142"/>
                  </a:cubicBezTo>
                  <a:cubicBezTo>
                    <a:pt x="9132" y="6142"/>
                    <a:pt x="9123" y="6152"/>
                    <a:pt x="9123" y="6161"/>
                  </a:cubicBezTo>
                  <a:cubicBezTo>
                    <a:pt x="7922" y="8266"/>
                    <a:pt x="5246" y="8990"/>
                    <a:pt x="3141" y="7790"/>
                  </a:cubicBezTo>
                  <a:cubicBezTo>
                    <a:pt x="3141" y="7790"/>
                    <a:pt x="3131" y="7780"/>
                    <a:pt x="3122" y="7780"/>
                  </a:cubicBezTo>
                  <a:cubicBezTo>
                    <a:pt x="788" y="7009"/>
                    <a:pt x="-517" y="4523"/>
                    <a:pt x="169" y="2161"/>
                  </a:cubicBezTo>
                  <a:cubicBezTo>
                    <a:pt x="1407" y="94"/>
                    <a:pt x="4055" y="-621"/>
                    <a:pt x="6170" y="541"/>
                  </a:cubicBezTo>
                  <a:close/>
                </a:path>
              </a:pathLst>
            </a:custGeom>
            <a:solidFill>
              <a:srgbClr val="FFD54C"/>
            </a:solidFill>
            <a:ln w="9525" cap="flat">
              <a:noFill/>
              <a:prstDash val="solid"/>
              <a:miter/>
            </a:ln>
          </p:spPr>
          <p:txBody>
            <a:bodyPr rtlCol="0" anchor="ctr"/>
            <a:lstStyle/>
            <a:p>
              <a:endParaRPr lang="en-IN"/>
            </a:p>
          </p:txBody>
        </p:sp>
        <p:sp>
          <p:nvSpPr>
            <p:cNvPr id="3707" name="Freeform: Shape 3706">
              <a:extLst>
                <a:ext uri="{FF2B5EF4-FFF2-40B4-BE49-F238E27FC236}">
                  <a16:creationId xmlns:a16="http://schemas.microsoft.com/office/drawing/2014/main" xmlns="" id="{1893B531-374D-CD61-768F-5E955CED9B8D}"/>
                </a:ext>
              </a:extLst>
            </p:cNvPr>
            <p:cNvSpPr/>
            <p:nvPr/>
          </p:nvSpPr>
          <p:spPr>
            <a:xfrm>
              <a:off x="4346197" y="4438748"/>
              <a:ext cx="11453" cy="10661"/>
            </a:xfrm>
            <a:custGeom>
              <a:avLst/>
              <a:gdLst>
                <a:gd name="connsiteX0" fmla="*/ 7857 w 11453"/>
                <a:gd name="connsiteY0" fmla="*/ 935 h 10661"/>
                <a:gd name="connsiteX1" fmla="*/ 11248 w 11453"/>
                <a:gd name="connsiteY1" fmla="*/ 7059 h 10661"/>
                <a:gd name="connsiteX2" fmla="*/ 5114 w 11453"/>
                <a:gd name="connsiteY2" fmla="*/ 10450 h 10661"/>
                <a:gd name="connsiteX3" fmla="*/ 3571 w 11453"/>
                <a:gd name="connsiteY3" fmla="*/ 9697 h 10661"/>
                <a:gd name="connsiteX4" fmla="*/ 180 w 11453"/>
                <a:gd name="connsiteY4" fmla="*/ 3564 h 10661"/>
                <a:gd name="connsiteX5" fmla="*/ 6314 w 11453"/>
                <a:gd name="connsiteY5" fmla="*/ 182 h 10661"/>
                <a:gd name="connsiteX6" fmla="*/ 7857 w 11453"/>
                <a:gd name="connsiteY6" fmla="*/ 935 h 1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53" h="10661">
                  <a:moveTo>
                    <a:pt x="7857" y="935"/>
                  </a:moveTo>
                  <a:cubicBezTo>
                    <a:pt x="10486" y="1687"/>
                    <a:pt x="12000" y="4440"/>
                    <a:pt x="11248" y="7059"/>
                  </a:cubicBezTo>
                  <a:cubicBezTo>
                    <a:pt x="10495" y="9688"/>
                    <a:pt x="7742" y="11212"/>
                    <a:pt x="5114" y="10450"/>
                  </a:cubicBezTo>
                  <a:cubicBezTo>
                    <a:pt x="4561" y="10298"/>
                    <a:pt x="4037" y="10040"/>
                    <a:pt x="3571" y="9697"/>
                  </a:cubicBezTo>
                  <a:cubicBezTo>
                    <a:pt x="942" y="8945"/>
                    <a:pt x="-573" y="6192"/>
                    <a:pt x="180" y="3564"/>
                  </a:cubicBezTo>
                  <a:cubicBezTo>
                    <a:pt x="932" y="935"/>
                    <a:pt x="3685" y="-580"/>
                    <a:pt x="6314" y="182"/>
                  </a:cubicBezTo>
                  <a:cubicBezTo>
                    <a:pt x="6866" y="334"/>
                    <a:pt x="7390" y="592"/>
                    <a:pt x="7857" y="935"/>
                  </a:cubicBezTo>
                  <a:close/>
                </a:path>
              </a:pathLst>
            </a:custGeom>
            <a:solidFill>
              <a:srgbClr val="FFD54C"/>
            </a:solidFill>
            <a:ln w="9525" cap="flat">
              <a:noFill/>
              <a:prstDash val="solid"/>
              <a:miter/>
            </a:ln>
          </p:spPr>
          <p:txBody>
            <a:bodyPr rtlCol="0" anchor="ctr"/>
            <a:lstStyle/>
            <a:p>
              <a:endParaRPr lang="en-IN"/>
            </a:p>
          </p:txBody>
        </p:sp>
        <p:sp>
          <p:nvSpPr>
            <p:cNvPr id="3708" name="Freeform: Shape 3707">
              <a:extLst>
                <a:ext uri="{FF2B5EF4-FFF2-40B4-BE49-F238E27FC236}">
                  <a16:creationId xmlns:a16="http://schemas.microsoft.com/office/drawing/2014/main" xmlns="" id="{2DFCEAF2-6A81-3CB3-2457-20DB1FCE3C92}"/>
                </a:ext>
              </a:extLst>
            </p:cNvPr>
            <p:cNvSpPr/>
            <p:nvPr/>
          </p:nvSpPr>
          <p:spPr>
            <a:xfrm>
              <a:off x="4327743" y="4447127"/>
              <a:ext cx="10968" cy="9982"/>
            </a:xfrm>
            <a:custGeom>
              <a:avLst/>
              <a:gdLst>
                <a:gd name="connsiteX0" fmla="*/ 7642 w 10968"/>
                <a:gd name="connsiteY0" fmla="*/ 1032 h 9982"/>
                <a:gd name="connsiteX1" fmla="*/ 10595 w 10968"/>
                <a:gd name="connsiteY1" fmla="*/ 7890 h 9982"/>
                <a:gd name="connsiteX2" fmla="*/ 3261 w 10968"/>
                <a:gd name="connsiteY2" fmla="*/ 8909 h 9982"/>
                <a:gd name="connsiteX3" fmla="*/ 3165 w 10968"/>
                <a:gd name="connsiteY3" fmla="*/ 8842 h 9982"/>
                <a:gd name="connsiteX4" fmla="*/ 308 w 10968"/>
                <a:gd name="connsiteY4" fmla="*/ 1984 h 9982"/>
                <a:gd name="connsiteX5" fmla="*/ 7642 w 10968"/>
                <a:gd name="connsiteY5" fmla="*/ 1032 h 9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68" h="9982">
                  <a:moveTo>
                    <a:pt x="7642" y="1032"/>
                  </a:moveTo>
                  <a:cubicBezTo>
                    <a:pt x="10328" y="2137"/>
                    <a:pt x="11643" y="5185"/>
                    <a:pt x="10595" y="7890"/>
                  </a:cubicBezTo>
                  <a:cubicBezTo>
                    <a:pt x="8852" y="10195"/>
                    <a:pt x="5566" y="10652"/>
                    <a:pt x="3261" y="8909"/>
                  </a:cubicBezTo>
                  <a:cubicBezTo>
                    <a:pt x="3222" y="8890"/>
                    <a:pt x="3194" y="8862"/>
                    <a:pt x="3165" y="8842"/>
                  </a:cubicBezTo>
                  <a:cubicBezTo>
                    <a:pt x="584" y="7633"/>
                    <a:pt x="-645" y="4661"/>
                    <a:pt x="308" y="1984"/>
                  </a:cubicBezTo>
                  <a:cubicBezTo>
                    <a:pt x="2098" y="-254"/>
                    <a:pt x="5337" y="-673"/>
                    <a:pt x="7642" y="1032"/>
                  </a:cubicBezTo>
                  <a:close/>
                </a:path>
              </a:pathLst>
            </a:custGeom>
            <a:solidFill>
              <a:srgbClr val="FFD54C"/>
            </a:solidFill>
            <a:ln w="9525" cap="flat">
              <a:noFill/>
              <a:prstDash val="solid"/>
              <a:miter/>
            </a:ln>
          </p:spPr>
          <p:txBody>
            <a:bodyPr rtlCol="0" anchor="ctr"/>
            <a:lstStyle/>
            <a:p>
              <a:endParaRPr lang="en-IN"/>
            </a:p>
          </p:txBody>
        </p:sp>
        <p:sp>
          <p:nvSpPr>
            <p:cNvPr id="3709" name="Freeform: Shape 3708">
              <a:extLst>
                <a:ext uri="{FF2B5EF4-FFF2-40B4-BE49-F238E27FC236}">
                  <a16:creationId xmlns:a16="http://schemas.microsoft.com/office/drawing/2014/main" xmlns="" id="{E50120EB-437E-555F-62EF-D0BA569BE7DD}"/>
                </a:ext>
              </a:extLst>
            </p:cNvPr>
            <p:cNvSpPr/>
            <p:nvPr/>
          </p:nvSpPr>
          <p:spPr>
            <a:xfrm>
              <a:off x="4342554" y="4455051"/>
              <a:ext cx="4222" cy="3840"/>
            </a:xfrm>
            <a:custGeom>
              <a:avLst/>
              <a:gdLst>
                <a:gd name="connsiteX0" fmla="*/ 2928 w 4222"/>
                <a:gd name="connsiteY0" fmla="*/ 347 h 3840"/>
                <a:gd name="connsiteX1" fmla="*/ 4071 w 4222"/>
                <a:gd name="connsiteY1" fmla="*/ 3109 h 3840"/>
                <a:gd name="connsiteX2" fmla="*/ 699 w 4222"/>
                <a:gd name="connsiteY2" fmla="*/ 3148 h 3840"/>
                <a:gd name="connsiteX3" fmla="*/ 71 w 4222"/>
                <a:gd name="connsiteY3" fmla="*/ 823 h 3840"/>
                <a:gd name="connsiteX4" fmla="*/ 2928 w 4222"/>
                <a:gd name="connsiteY4" fmla="*/ 347 h 3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2" h="3840">
                  <a:moveTo>
                    <a:pt x="2928" y="347"/>
                  </a:moveTo>
                  <a:cubicBezTo>
                    <a:pt x="3976" y="823"/>
                    <a:pt x="4471" y="2033"/>
                    <a:pt x="4071" y="3109"/>
                  </a:cubicBezTo>
                  <a:cubicBezTo>
                    <a:pt x="3147" y="4052"/>
                    <a:pt x="1642" y="4062"/>
                    <a:pt x="699" y="3148"/>
                  </a:cubicBezTo>
                  <a:cubicBezTo>
                    <a:pt x="90" y="2538"/>
                    <a:pt x="-158" y="1652"/>
                    <a:pt x="71" y="823"/>
                  </a:cubicBezTo>
                  <a:cubicBezTo>
                    <a:pt x="747" y="-72"/>
                    <a:pt x="2004" y="-282"/>
                    <a:pt x="2928" y="347"/>
                  </a:cubicBezTo>
                  <a:close/>
                </a:path>
              </a:pathLst>
            </a:custGeom>
            <a:solidFill>
              <a:srgbClr val="FFD54C"/>
            </a:solidFill>
            <a:ln w="9525" cap="flat">
              <a:noFill/>
              <a:prstDash val="solid"/>
              <a:miter/>
            </a:ln>
          </p:spPr>
          <p:txBody>
            <a:bodyPr rtlCol="0" anchor="ctr"/>
            <a:lstStyle/>
            <a:p>
              <a:endParaRPr lang="en-IN"/>
            </a:p>
          </p:txBody>
        </p:sp>
        <p:sp>
          <p:nvSpPr>
            <p:cNvPr id="3710" name="Freeform: Shape 3709">
              <a:extLst>
                <a:ext uri="{FF2B5EF4-FFF2-40B4-BE49-F238E27FC236}">
                  <a16:creationId xmlns:a16="http://schemas.microsoft.com/office/drawing/2014/main" xmlns="" id="{814602BE-AD3A-7894-089E-3406599A0496}"/>
                </a:ext>
              </a:extLst>
            </p:cNvPr>
            <p:cNvSpPr/>
            <p:nvPr/>
          </p:nvSpPr>
          <p:spPr>
            <a:xfrm>
              <a:off x="4279418" y="4405228"/>
              <a:ext cx="8760" cy="6561"/>
            </a:xfrm>
            <a:custGeom>
              <a:avLst/>
              <a:gdLst>
                <a:gd name="connsiteX0" fmla="*/ 5580 w 8760"/>
                <a:gd name="connsiteY0" fmla="*/ 831 h 6561"/>
                <a:gd name="connsiteX1" fmla="*/ 8533 w 8760"/>
                <a:gd name="connsiteY1" fmla="*/ 5403 h 6561"/>
                <a:gd name="connsiteX2" fmla="*/ 3199 w 8760"/>
                <a:gd name="connsiteY2" fmla="*/ 5403 h 6561"/>
                <a:gd name="connsiteX3" fmla="*/ 151 w 8760"/>
                <a:gd name="connsiteY3" fmla="*/ 926 h 6561"/>
                <a:gd name="connsiteX4" fmla="*/ 5580 w 8760"/>
                <a:gd name="connsiteY4" fmla="*/ 831 h 6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0" h="6561">
                  <a:moveTo>
                    <a:pt x="5580" y="831"/>
                  </a:moveTo>
                  <a:cubicBezTo>
                    <a:pt x="7961" y="1974"/>
                    <a:pt x="9295" y="3974"/>
                    <a:pt x="8533" y="5403"/>
                  </a:cubicBezTo>
                  <a:cubicBezTo>
                    <a:pt x="7771" y="6832"/>
                    <a:pt x="5485" y="7022"/>
                    <a:pt x="3199" y="5403"/>
                  </a:cubicBezTo>
                  <a:cubicBezTo>
                    <a:pt x="913" y="3783"/>
                    <a:pt x="-516" y="2259"/>
                    <a:pt x="151" y="926"/>
                  </a:cubicBezTo>
                  <a:cubicBezTo>
                    <a:pt x="818" y="-408"/>
                    <a:pt x="3294" y="-217"/>
                    <a:pt x="5580" y="831"/>
                  </a:cubicBezTo>
                  <a:close/>
                </a:path>
              </a:pathLst>
            </a:custGeom>
            <a:solidFill>
              <a:srgbClr val="FFD54C"/>
            </a:solidFill>
            <a:ln w="9525" cap="flat">
              <a:noFill/>
              <a:prstDash val="solid"/>
              <a:miter/>
            </a:ln>
          </p:spPr>
          <p:txBody>
            <a:bodyPr rtlCol="0" anchor="ctr"/>
            <a:lstStyle/>
            <a:p>
              <a:endParaRPr lang="en-IN"/>
            </a:p>
          </p:txBody>
        </p:sp>
        <p:sp>
          <p:nvSpPr>
            <p:cNvPr id="3711" name="Freeform: Shape 3710">
              <a:extLst>
                <a:ext uri="{FF2B5EF4-FFF2-40B4-BE49-F238E27FC236}">
                  <a16:creationId xmlns:a16="http://schemas.microsoft.com/office/drawing/2014/main" xmlns="" id="{E2949563-9F7A-63FE-2D36-D6B3B5FCC8CB}"/>
                </a:ext>
              </a:extLst>
            </p:cNvPr>
            <p:cNvSpPr/>
            <p:nvPr/>
          </p:nvSpPr>
          <p:spPr>
            <a:xfrm>
              <a:off x="4277542" y="4416550"/>
              <a:ext cx="10516" cy="8146"/>
            </a:xfrm>
            <a:custGeom>
              <a:avLst/>
              <a:gdLst>
                <a:gd name="connsiteX0" fmla="*/ 6885 w 10516"/>
                <a:gd name="connsiteY0" fmla="*/ 1129 h 8146"/>
                <a:gd name="connsiteX1" fmla="*/ 10218 w 10516"/>
                <a:gd name="connsiteY1" fmla="*/ 6844 h 8146"/>
                <a:gd name="connsiteX2" fmla="*/ 3646 w 10516"/>
                <a:gd name="connsiteY2" fmla="*/ 6844 h 8146"/>
                <a:gd name="connsiteX3" fmla="*/ 217 w 10516"/>
                <a:gd name="connsiteY3" fmla="*/ 1129 h 8146"/>
                <a:gd name="connsiteX4" fmla="*/ 6885 w 10516"/>
                <a:gd name="connsiteY4" fmla="*/ 1129 h 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6" h="8146">
                  <a:moveTo>
                    <a:pt x="6885" y="1129"/>
                  </a:moveTo>
                  <a:cubicBezTo>
                    <a:pt x="9647" y="2653"/>
                    <a:pt x="11171" y="5225"/>
                    <a:pt x="10218" y="6844"/>
                  </a:cubicBezTo>
                  <a:cubicBezTo>
                    <a:pt x="9266" y="8463"/>
                    <a:pt x="6313" y="8654"/>
                    <a:pt x="3646" y="6844"/>
                  </a:cubicBezTo>
                  <a:cubicBezTo>
                    <a:pt x="979" y="5034"/>
                    <a:pt x="-640" y="2748"/>
                    <a:pt x="217" y="1129"/>
                  </a:cubicBezTo>
                  <a:cubicBezTo>
                    <a:pt x="1074" y="-490"/>
                    <a:pt x="4027" y="-300"/>
                    <a:pt x="6885" y="1129"/>
                  </a:cubicBezTo>
                  <a:close/>
                </a:path>
              </a:pathLst>
            </a:custGeom>
            <a:solidFill>
              <a:srgbClr val="FFD54C"/>
            </a:solidFill>
            <a:ln w="9525" cap="flat">
              <a:noFill/>
              <a:prstDash val="solid"/>
              <a:miter/>
            </a:ln>
          </p:spPr>
          <p:txBody>
            <a:bodyPr rtlCol="0" anchor="ctr"/>
            <a:lstStyle/>
            <a:p>
              <a:endParaRPr lang="en-IN"/>
            </a:p>
          </p:txBody>
        </p:sp>
        <p:sp>
          <p:nvSpPr>
            <p:cNvPr id="3712" name="Freeform: Shape 3711">
              <a:extLst>
                <a:ext uri="{FF2B5EF4-FFF2-40B4-BE49-F238E27FC236}">
                  <a16:creationId xmlns:a16="http://schemas.microsoft.com/office/drawing/2014/main" xmlns="" id="{7B845C65-9264-9932-5729-FE52855035E3}"/>
                </a:ext>
              </a:extLst>
            </p:cNvPr>
            <p:cNvSpPr/>
            <p:nvPr/>
          </p:nvSpPr>
          <p:spPr>
            <a:xfrm>
              <a:off x="4365006" y="4455146"/>
              <a:ext cx="7637" cy="7175"/>
            </a:xfrm>
            <a:custGeom>
              <a:avLst/>
              <a:gdLst>
                <a:gd name="connsiteX0" fmla="*/ 5336 w 7637"/>
                <a:gd name="connsiteY0" fmla="*/ 538 h 7175"/>
                <a:gd name="connsiteX1" fmla="*/ 7336 w 7637"/>
                <a:gd name="connsiteY1" fmla="*/ 5396 h 7175"/>
                <a:gd name="connsiteX2" fmla="*/ 2193 w 7637"/>
                <a:gd name="connsiteY2" fmla="*/ 6634 h 7175"/>
                <a:gd name="connsiteX3" fmla="*/ 288 w 7637"/>
                <a:gd name="connsiteY3" fmla="*/ 1776 h 7175"/>
                <a:gd name="connsiteX4" fmla="*/ 5241 w 7637"/>
                <a:gd name="connsiteY4" fmla="*/ 481 h 7175"/>
                <a:gd name="connsiteX5" fmla="*/ 5336 w 7637"/>
                <a:gd name="connsiteY5" fmla="*/ 538 h 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7" h="7175">
                  <a:moveTo>
                    <a:pt x="5336" y="538"/>
                  </a:moveTo>
                  <a:cubicBezTo>
                    <a:pt x="7231" y="1329"/>
                    <a:pt x="8127" y="3500"/>
                    <a:pt x="7336" y="5396"/>
                  </a:cubicBezTo>
                  <a:cubicBezTo>
                    <a:pt x="6231" y="7129"/>
                    <a:pt x="3964" y="7672"/>
                    <a:pt x="2193" y="6634"/>
                  </a:cubicBezTo>
                  <a:cubicBezTo>
                    <a:pt x="335" y="5805"/>
                    <a:pt x="-512" y="3643"/>
                    <a:pt x="288" y="1776"/>
                  </a:cubicBezTo>
                  <a:cubicBezTo>
                    <a:pt x="1297" y="52"/>
                    <a:pt x="3517" y="-529"/>
                    <a:pt x="5241" y="481"/>
                  </a:cubicBezTo>
                  <a:cubicBezTo>
                    <a:pt x="5269" y="500"/>
                    <a:pt x="5307" y="519"/>
                    <a:pt x="5336" y="538"/>
                  </a:cubicBezTo>
                  <a:close/>
                </a:path>
              </a:pathLst>
            </a:custGeom>
            <a:solidFill>
              <a:srgbClr val="FFD54C"/>
            </a:solidFill>
            <a:ln w="9525" cap="flat">
              <a:noFill/>
              <a:prstDash val="solid"/>
              <a:miter/>
            </a:ln>
          </p:spPr>
          <p:txBody>
            <a:bodyPr rtlCol="0" anchor="ctr"/>
            <a:lstStyle/>
            <a:p>
              <a:endParaRPr lang="en-IN"/>
            </a:p>
          </p:txBody>
        </p:sp>
        <p:sp>
          <p:nvSpPr>
            <p:cNvPr id="3713" name="Freeform: Shape 3712">
              <a:extLst>
                <a:ext uri="{FF2B5EF4-FFF2-40B4-BE49-F238E27FC236}">
                  <a16:creationId xmlns:a16="http://schemas.microsoft.com/office/drawing/2014/main" xmlns="" id="{D5BD0D14-C55D-C291-4720-C31C03209D92}"/>
                </a:ext>
              </a:extLst>
            </p:cNvPr>
            <p:cNvSpPr/>
            <p:nvPr/>
          </p:nvSpPr>
          <p:spPr>
            <a:xfrm>
              <a:off x="4351029" y="4450532"/>
              <a:ext cx="9716" cy="9435"/>
            </a:xfrm>
            <a:custGeom>
              <a:avLst/>
              <a:gdLst>
                <a:gd name="connsiteX0" fmla="*/ 7883 w 9716"/>
                <a:gd name="connsiteY0" fmla="*/ 771 h 9435"/>
                <a:gd name="connsiteX1" fmla="*/ 8636 w 9716"/>
                <a:gd name="connsiteY1" fmla="*/ 7600 h 9435"/>
                <a:gd name="connsiteX2" fmla="*/ 1806 w 9716"/>
                <a:gd name="connsiteY2" fmla="*/ 8353 h 9435"/>
                <a:gd name="connsiteX3" fmla="*/ 549 w 9716"/>
                <a:gd name="connsiteY3" fmla="*/ 2295 h 9435"/>
                <a:gd name="connsiteX4" fmla="*/ 7883 w 9716"/>
                <a:gd name="connsiteY4" fmla="*/ 771 h 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6" h="9435">
                  <a:moveTo>
                    <a:pt x="7883" y="771"/>
                  </a:moveTo>
                  <a:cubicBezTo>
                    <a:pt x="9978" y="2447"/>
                    <a:pt x="10312" y="5505"/>
                    <a:pt x="8636" y="7600"/>
                  </a:cubicBezTo>
                  <a:cubicBezTo>
                    <a:pt x="6959" y="9696"/>
                    <a:pt x="3901" y="10029"/>
                    <a:pt x="1806" y="8353"/>
                  </a:cubicBezTo>
                  <a:cubicBezTo>
                    <a:pt x="-13" y="6895"/>
                    <a:pt x="-537" y="4352"/>
                    <a:pt x="549" y="2295"/>
                  </a:cubicBezTo>
                  <a:cubicBezTo>
                    <a:pt x="2225" y="-48"/>
                    <a:pt x="5416" y="-706"/>
                    <a:pt x="7883" y="771"/>
                  </a:cubicBezTo>
                  <a:close/>
                </a:path>
              </a:pathLst>
            </a:custGeom>
            <a:solidFill>
              <a:srgbClr val="FFD54C"/>
            </a:solidFill>
            <a:ln w="9525" cap="flat">
              <a:noFill/>
              <a:prstDash val="solid"/>
              <a:miter/>
            </a:ln>
          </p:spPr>
          <p:txBody>
            <a:bodyPr rtlCol="0" anchor="ctr"/>
            <a:lstStyle/>
            <a:p>
              <a:endParaRPr lang="en-IN"/>
            </a:p>
          </p:txBody>
        </p:sp>
        <p:sp>
          <p:nvSpPr>
            <p:cNvPr id="3714" name="Freeform: Shape 3713">
              <a:extLst>
                <a:ext uri="{FF2B5EF4-FFF2-40B4-BE49-F238E27FC236}">
                  <a16:creationId xmlns:a16="http://schemas.microsoft.com/office/drawing/2014/main" xmlns="" id="{E6A64C60-D053-7B2E-2D68-80BAB6720E5E}"/>
                </a:ext>
              </a:extLst>
            </p:cNvPr>
            <p:cNvSpPr/>
            <p:nvPr/>
          </p:nvSpPr>
          <p:spPr>
            <a:xfrm>
              <a:off x="4351868" y="4462189"/>
              <a:ext cx="8098" cy="7570"/>
            </a:xfrm>
            <a:custGeom>
              <a:avLst/>
              <a:gdLst>
                <a:gd name="connsiteX0" fmla="*/ 5520 w 8098"/>
                <a:gd name="connsiteY0" fmla="*/ 639 h 7570"/>
                <a:gd name="connsiteX1" fmla="*/ 7949 w 8098"/>
                <a:gd name="connsiteY1" fmla="*/ 4992 h 7570"/>
                <a:gd name="connsiteX2" fmla="*/ 3606 w 8098"/>
                <a:gd name="connsiteY2" fmla="*/ 7421 h 7570"/>
                <a:gd name="connsiteX3" fmla="*/ 2091 w 8098"/>
                <a:gd name="connsiteY3" fmla="*/ 6544 h 7570"/>
                <a:gd name="connsiteX4" fmla="*/ 282 w 8098"/>
                <a:gd name="connsiteY4" fmla="*/ 1591 h 7570"/>
                <a:gd name="connsiteX5" fmla="*/ 5520 w 8098"/>
                <a:gd name="connsiteY5" fmla="*/ 639 h 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8" h="7570">
                  <a:moveTo>
                    <a:pt x="5520" y="639"/>
                  </a:moveTo>
                  <a:cubicBezTo>
                    <a:pt x="7396" y="1172"/>
                    <a:pt x="8482" y="3116"/>
                    <a:pt x="7949" y="4992"/>
                  </a:cubicBezTo>
                  <a:cubicBezTo>
                    <a:pt x="7425" y="6859"/>
                    <a:pt x="5472" y="7954"/>
                    <a:pt x="3606" y="7421"/>
                  </a:cubicBezTo>
                  <a:cubicBezTo>
                    <a:pt x="3034" y="7259"/>
                    <a:pt x="2510" y="6954"/>
                    <a:pt x="2091" y="6544"/>
                  </a:cubicBezTo>
                  <a:cubicBezTo>
                    <a:pt x="300" y="5611"/>
                    <a:pt x="-490" y="3458"/>
                    <a:pt x="282" y="1591"/>
                  </a:cubicBezTo>
                  <a:cubicBezTo>
                    <a:pt x="1481" y="-94"/>
                    <a:pt x="3806" y="-523"/>
                    <a:pt x="5520" y="639"/>
                  </a:cubicBezTo>
                  <a:close/>
                </a:path>
              </a:pathLst>
            </a:custGeom>
            <a:solidFill>
              <a:srgbClr val="FFD54C"/>
            </a:solidFill>
            <a:ln w="9525" cap="flat">
              <a:noFill/>
              <a:prstDash val="solid"/>
              <a:miter/>
            </a:ln>
          </p:spPr>
          <p:txBody>
            <a:bodyPr rtlCol="0" anchor="ctr"/>
            <a:lstStyle/>
            <a:p>
              <a:endParaRPr lang="en-IN"/>
            </a:p>
          </p:txBody>
        </p:sp>
        <p:sp>
          <p:nvSpPr>
            <p:cNvPr id="3715" name="Freeform: Shape 3714">
              <a:extLst>
                <a:ext uri="{FF2B5EF4-FFF2-40B4-BE49-F238E27FC236}">
                  <a16:creationId xmlns:a16="http://schemas.microsoft.com/office/drawing/2014/main" xmlns="" id="{C6DE1675-9BD0-FAA7-C5F9-C7A9B16AB259}"/>
                </a:ext>
              </a:extLst>
            </p:cNvPr>
            <p:cNvSpPr/>
            <p:nvPr/>
          </p:nvSpPr>
          <p:spPr>
            <a:xfrm>
              <a:off x="4237660" y="4437007"/>
              <a:ext cx="274903" cy="274248"/>
            </a:xfrm>
            <a:custGeom>
              <a:avLst/>
              <a:gdLst>
                <a:gd name="connsiteX0" fmla="*/ 165352 w 274903"/>
                <a:gd name="connsiteY0" fmla="*/ 274233 h 274248"/>
                <a:gd name="connsiteX1" fmla="*/ 94 w 274903"/>
                <a:gd name="connsiteY1" fmla="*/ 34680 h 274248"/>
                <a:gd name="connsiteX2" fmla="*/ 94 w 274903"/>
                <a:gd name="connsiteY2" fmla="*/ 28298 h 274248"/>
                <a:gd name="connsiteX3" fmla="*/ 2094 w 274903"/>
                <a:gd name="connsiteY3" fmla="*/ 15153 h 274248"/>
                <a:gd name="connsiteX4" fmla="*/ 34003 w 274903"/>
                <a:gd name="connsiteY4" fmla="*/ 9 h 274248"/>
                <a:gd name="connsiteX5" fmla="*/ 274890 w 274903"/>
                <a:gd name="connsiteY5" fmla="*/ 169077 h 274248"/>
                <a:gd name="connsiteX6" fmla="*/ 273652 w 274903"/>
                <a:gd name="connsiteY6" fmla="*/ 172602 h 274248"/>
                <a:gd name="connsiteX7" fmla="*/ 269080 w 274903"/>
                <a:gd name="connsiteY7" fmla="*/ 182127 h 274248"/>
                <a:gd name="connsiteX8" fmla="*/ 249172 w 274903"/>
                <a:gd name="connsiteY8" fmla="*/ 213273 h 274248"/>
                <a:gd name="connsiteX9" fmla="*/ 165352 w 274903"/>
                <a:gd name="connsiteY9" fmla="*/ 274233 h 27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903" h="274248">
                  <a:moveTo>
                    <a:pt x="165352" y="274233"/>
                  </a:moveTo>
                  <a:lnTo>
                    <a:pt x="94" y="34680"/>
                  </a:lnTo>
                  <a:cubicBezTo>
                    <a:pt x="-49" y="32556"/>
                    <a:pt x="-49" y="30422"/>
                    <a:pt x="94" y="28298"/>
                  </a:cubicBezTo>
                  <a:cubicBezTo>
                    <a:pt x="198" y="23850"/>
                    <a:pt x="865" y="19430"/>
                    <a:pt x="2094" y="15153"/>
                  </a:cubicBezTo>
                  <a:cubicBezTo>
                    <a:pt x="4952" y="6295"/>
                    <a:pt x="11619" y="-468"/>
                    <a:pt x="34003" y="9"/>
                  </a:cubicBezTo>
                  <a:lnTo>
                    <a:pt x="274890" y="169077"/>
                  </a:lnTo>
                  <a:lnTo>
                    <a:pt x="273652" y="172602"/>
                  </a:lnTo>
                  <a:cubicBezTo>
                    <a:pt x="272299" y="175859"/>
                    <a:pt x="270775" y="179040"/>
                    <a:pt x="269080" y="182127"/>
                  </a:cubicBezTo>
                  <a:cubicBezTo>
                    <a:pt x="263317" y="193042"/>
                    <a:pt x="256659" y="203463"/>
                    <a:pt x="249172" y="213273"/>
                  </a:cubicBezTo>
                  <a:cubicBezTo>
                    <a:pt x="228151" y="241715"/>
                    <a:pt x="198890" y="263003"/>
                    <a:pt x="165352" y="274233"/>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3716" name="Freeform: Shape 3715">
              <a:extLst>
                <a:ext uri="{FF2B5EF4-FFF2-40B4-BE49-F238E27FC236}">
                  <a16:creationId xmlns:a16="http://schemas.microsoft.com/office/drawing/2014/main" xmlns="" id="{544795F3-A60F-F95F-ED48-929C48D88F55}"/>
                </a:ext>
              </a:extLst>
            </p:cNvPr>
            <p:cNvSpPr/>
            <p:nvPr/>
          </p:nvSpPr>
          <p:spPr>
            <a:xfrm>
              <a:off x="4297351" y="4499779"/>
              <a:ext cx="140545" cy="140088"/>
            </a:xfrm>
            <a:custGeom>
              <a:avLst/>
              <a:gdLst>
                <a:gd name="connsiteX0" fmla="*/ 887 w 140545"/>
                <a:gd name="connsiteY0" fmla="*/ 863 h 140088"/>
                <a:gd name="connsiteX1" fmla="*/ 118426 w 140545"/>
                <a:gd name="connsiteY1" fmla="*/ 77920 h 140088"/>
                <a:gd name="connsiteX2" fmla="*/ 130618 w 140545"/>
                <a:gd name="connsiteY2" fmla="*/ 130974 h 140088"/>
                <a:gd name="connsiteX3" fmla="*/ 77182 w 140545"/>
                <a:gd name="connsiteY3" fmla="*/ 119164 h 140088"/>
                <a:gd name="connsiteX4" fmla="*/ 887 w 140545"/>
                <a:gd name="connsiteY4" fmla="*/ 863 h 140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45" h="140088">
                  <a:moveTo>
                    <a:pt x="887" y="863"/>
                  </a:moveTo>
                  <a:cubicBezTo>
                    <a:pt x="10412" y="-8662"/>
                    <a:pt x="99185" y="62109"/>
                    <a:pt x="118426" y="77920"/>
                  </a:cubicBezTo>
                  <a:cubicBezTo>
                    <a:pt x="147667" y="102209"/>
                    <a:pt x="143667" y="118020"/>
                    <a:pt x="130618" y="130974"/>
                  </a:cubicBezTo>
                  <a:cubicBezTo>
                    <a:pt x="117568" y="143928"/>
                    <a:pt x="98899" y="145548"/>
                    <a:pt x="77182" y="119164"/>
                  </a:cubicBezTo>
                  <a:cubicBezTo>
                    <a:pt x="61561" y="100304"/>
                    <a:pt x="-8733" y="10388"/>
                    <a:pt x="887" y="863"/>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3717" name="Freeform: Shape 3716">
              <a:extLst>
                <a:ext uri="{FF2B5EF4-FFF2-40B4-BE49-F238E27FC236}">
                  <a16:creationId xmlns:a16="http://schemas.microsoft.com/office/drawing/2014/main" xmlns="" id="{422ABCE6-8DD2-1FDA-F5F7-2F8FE98165F9}"/>
                </a:ext>
              </a:extLst>
            </p:cNvPr>
            <p:cNvSpPr/>
            <p:nvPr/>
          </p:nvSpPr>
          <p:spPr>
            <a:xfrm>
              <a:off x="4199382" y="4465459"/>
              <a:ext cx="201549" cy="309720"/>
            </a:xfrm>
            <a:custGeom>
              <a:avLst/>
              <a:gdLst>
                <a:gd name="connsiteX0" fmla="*/ 52088 w 201549"/>
                <a:gd name="connsiteY0" fmla="*/ 308455 h 309720"/>
                <a:gd name="connsiteX1" fmla="*/ -13 w 201549"/>
                <a:gd name="connsiteY1" fmla="*/ 22134 h 309720"/>
                <a:gd name="connsiteX2" fmla="*/ 2654 w 201549"/>
                <a:gd name="connsiteY2" fmla="*/ 16419 h 309720"/>
                <a:gd name="connsiteX3" fmla="*/ 8559 w 201549"/>
                <a:gd name="connsiteY3" fmla="*/ 5560 h 309720"/>
                <a:gd name="connsiteX4" fmla="*/ 37134 w 201549"/>
                <a:gd name="connsiteY4" fmla="*/ 6989 h 309720"/>
                <a:gd name="connsiteX5" fmla="*/ 201536 w 201549"/>
                <a:gd name="connsiteY5" fmla="*/ 251115 h 309720"/>
                <a:gd name="connsiteX6" fmla="*/ 190011 w 201549"/>
                <a:gd name="connsiteY6" fmla="*/ 261687 h 309720"/>
                <a:gd name="connsiteX7" fmla="*/ 176199 w 201549"/>
                <a:gd name="connsiteY7" fmla="*/ 272546 h 309720"/>
                <a:gd name="connsiteX8" fmla="*/ 157149 w 201549"/>
                <a:gd name="connsiteY8" fmla="*/ 284547 h 309720"/>
                <a:gd name="connsiteX9" fmla="*/ 52088 w 201549"/>
                <a:gd name="connsiteY9" fmla="*/ 308455 h 30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549" h="309720">
                  <a:moveTo>
                    <a:pt x="52088" y="308455"/>
                  </a:moveTo>
                  <a:lnTo>
                    <a:pt x="-13" y="22134"/>
                  </a:lnTo>
                  <a:cubicBezTo>
                    <a:pt x="-13" y="22134"/>
                    <a:pt x="1034" y="19562"/>
                    <a:pt x="2654" y="16419"/>
                  </a:cubicBezTo>
                  <a:cubicBezTo>
                    <a:pt x="4225" y="12599"/>
                    <a:pt x="6207" y="8951"/>
                    <a:pt x="8559" y="5560"/>
                  </a:cubicBezTo>
                  <a:cubicBezTo>
                    <a:pt x="13607" y="-1012"/>
                    <a:pt x="18846" y="-3203"/>
                    <a:pt x="37134" y="6989"/>
                  </a:cubicBezTo>
                  <a:lnTo>
                    <a:pt x="201536" y="251115"/>
                  </a:lnTo>
                  <a:cubicBezTo>
                    <a:pt x="197954" y="254915"/>
                    <a:pt x="194106" y="258449"/>
                    <a:pt x="190011" y="261687"/>
                  </a:cubicBezTo>
                  <a:cubicBezTo>
                    <a:pt x="186200" y="264831"/>
                    <a:pt x="181628" y="268546"/>
                    <a:pt x="176199" y="272546"/>
                  </a:cubicBezTo>
                  <a:cubicBezTo>
                    <a:pt x="170770" y="276546"/>
                    <a:pt x="164293" y="280452"/>
                    <a:pt x="157149" y="284547"/>
                  </a:cubicBezTo>
                  <a:cubicBezTo>
                    <a:pt x="129527" y="300835"/>
                    <a:pt x="88093" y="313885"/>
                    <a:pt x="52088" y="30845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3718" name="Freeform: Shape 3717">
              <a:extLst>
                <a:ext uri="{FF2B5EF4-FFF2-40B4-BE49-F238E27FC236}">
                  <a16:creationId xmlns:a16="http://schemas.microsoft.com/office/drawing/2014/main" xmlns="" id="{071D7465-A431-785B-8FA9-470E4A45A8FB}"/>
                </a:ext>
              </a:extLst>
            </p:cNvPr>
            <p:cNvSpPr/>
            <p:nvPr/>
          </p:nvSpPr>
          <p:spPr>
            <a:xfrm>
              <a:off x="4261194" y="4625630"/>
              <a:ext cx="67684" cy="86957"/>
            </a:xfrm>
            <a:custGeom>
              <a:avLst/>
              <a:gdLst>
                <a:gd name="connsiteX0" fmla="*/ 14469 w 67684"/>
                <a:gd name="connsiteY0" fmla="*/ 933 h 86957"/>
                <a:gd name="connsiteX1" fmla="*/ 36662 w 67684"/>
                <a:gd name="connsiteY1" fmla="*/ 5505 h 86957"/>
                <a:gd name="connsiteX2" fmla="*/ 58379 w 67684"/>
                <a:gd name="connsiteY2" fmla="*/ 30080 h 86957"/>
                <a:gd name="connsiteX3" fmla="*/ 47712 w 67684"/>
                <a:gd name="connsiteY3" fmla="*/ 84277 h 86957"/>
                <a:gd name="connsiteX4" fmla="*/ 2658 w 67684"/>
                <a:gd name="connsiteY4" fmla="*/ 52273 h 86957"/>
                <a:gd name="connsiteX5" fmla="*/ 1420 w 67684"/>
                <a:gd name="connsiteY5" fmla="*/ 19507 h 86957"/>
                <a:gd name="connsiteX6" fmla="*/ 14469 w 67684"/>
                <a:gd name="connsiteY6" fmla="*/ 933 h 8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4" h="86957">
                  <a:moveTo>
                    <a:pt x="14469" y="933"/>
                  </a:moveTo>
                  <a:cubicBezTo>
                    <a:pt x="22165" y="-1277"/>
                    <a:pt x="30462" y="428"/>
                    <a:pt x="36662" y="5505"/>
                  </a:cubicBezTo>
                  <a:cubicBezTo>
                    <a:pt x="45873" y="11725"/>
                    <a:pt x="53341" y="20173"/>
                    <a:pt x="58379" y="30080"/>
                  </a:cubicBezTo>
                  <a:cubicBezTo>
                    <a:pt x="76382" y="63607"/>
                    <a:pt x="65714" y="77133"/>
                    <a:pt x="47712" y="84277"/>
                  </a:cubicBezTo>
                  <a:cubicBezTo>
                    <a:pt x="29709" y="91421"/>
                    <a:pt x="11612" y="85325"/>
                    <a:pt x="2658" y="52273"/>
                  </a:cubicBezTo>
                  <a:cubicBezTo>
                    <a:pt x="-418" y="41614"/>
                    <a:pt x="-847" y="30365"/>
                    <a:pt x="1420" y="19507"/>
                  </a:cubicBezTo>
                  <a:cubicBezTo>
                    <a:pt x="2477" y="11553"/>
                    <a:pt x="7345" y="4629"/>
                    <a:pt x="14469" y="933"/>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3719" name="Freeform: Shape 3718">
              <a:extLst>
                <a:ext uri="{FF2B5EF4-FFF2-40B4-BE49-F238E27FC236}">
                  <a16:creationId xmlns:a16="http://schemas.microsoft.com/office/drawing/2014/main" xmlns="" id="{19FBD24F-6B86-281E-E2C3-E67BCDAD4B92}"/>
                </a:ext>
              </a:extLst>
            </p:cNvPr>
            <p:cNvSpPr/>
            <p:nvPr/>
          </p:nvSpPr>
          <p:spPr>
            <a:xfrm>
              <a:off x="4221421" y="4469603"/>
              <a:ext cx="6731" cy="10585"/>
            </a:xfrm>
            <a:custGeom>
              <a:avLst/>
              <a:gdLst>
                <a:gd name="connsiteX0" fmla="*/ 5283 w 6731"/>
                <a:gd name="connsiteY0" fmla="*/ 4274 h 10585"/>
                <a:gd name="connsiteX1" fmla="*/ 5950 w 6731"/>
                <a:gd name="connsiteY1" fmla="*/ 10465 h 10585"/>
                <a:gd name="connsiteX2" fmla="*/ 1283 w 6731"/>
                <a:gd name="connsiteY2" fmla="*/ 6369 h 10585"/>
                <a:gd name="connsiteX3" fmla="*/ 616 w 6731"/>
                <a:gd name="connsiteY3" fmla="*/ 83 h 10585"/>
                <a:gd name="connsiteX4" fmla="*/ 5283 w 6731"/>
                <a:gd name="connsiteY4" fmla="*/ 4274 h 10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1" h="10585">
                  <a:moveTo>
                    <a:pt x="5283" y="4274"/>
                  </a:moveTo>
                  <a:cubicBezTo>
                    <a:pt x="6903" y="7131"/>
                    <a:pt x="7189" y="9894"/>
                    <a:pt x="5950" y="10465"/>
                  </a:cubicBezTo>
                  <a:cubicBezTo>
                    <a:pt x="4712" y="11037"/>
                    <a:pt x="2712" y="9227"/>
                    <a:pt x="1283" y="6369"/>
                  </a:cubicBezTo>
                  <a:cubicBezTo>
                    <a:pt x="-146" y="3512"/>
                    <a:pt x="-432" y="654"/>
                    <a:pt x="616" y="83"/>
                  </a:cubicBezTo>
                  <a:cubicBezTo>
                    <a:pt x="1664" y="-489"/>
                    <a:pt x="4140" y="1512"/>
                    <a:pt x="5283" y="4274"/>
                  </a:cubicBezTo>
                  <a:close/>
                </a:path>
              </a:pathLst>
            </a:custGeom>
            <a:solidFill>
              <a:srgbClr val="FFD54C"/>
            </a:solidFill>
            <a:ln w="9525" cap="flat">
              <a:noFill/>
              <a:prstDash val="solid"/>
              <a:miter/>
            </a:ln>
          </p:spPr>
          <p:txBody>
            <a:bodyPr rtlCol="0" anchor="ctr"/>
            <a:lstStyle/>
            <a:p>
              <a:endParaRPr lang="en-IN"/>
            </a:p>
          </p:txBody>
        </p:sp>
        <p:sp>
          <p:nvSpPr>
            <p:cNvPr id="3720" name="Freeform: Shape 3719">
              <a:extLst>
                <a:ext uri="{FF2B5EF4-FFF2-40B4-BE49-F238E27FC236}">
                  <a16:creationId xmlns:a16="http://schemas.microsoft.com/office/drawing/2014/main" xmlns="" id="{D0490F80-42E8-EDC0-4027-BDBD64F6F2CB}"/>
                </a:ext>
              </a:extLst>
            </p:cNvPr>
            <p:cNvSpPr/>
            <p:nvPr/>
          </p:nvSpPr>
          <p:spPr>
            <a:xfrm>
              <a:off x="4230086" y="4474690"/>
              <a:ext cx="7435" cy="10662"/>
            </a:xfrm>
            <a:custGeom>
              <a:avLst/>
              <a:gdLst>
                <a:gd name="connsiteX0" fmla="*/ 5858 w 7435"/>
                <a:gd name="connsiteY0" fmla="*/ 3949 h 10662"/>
                <a:gd name="connsiteX1" fmla="*/ 6620 w 7435"/>
                <a:gd name="connsiteY1" fmla="*/ 10426 h 10662"/>
                <a:gd name="connsiteX2" fmla="*/ 1477 w 7435"/>
                <a:gd name="connsiteY2" fmla="*/ 6711 h 10662"/>
                <a:gd name="connsiteX3" fmla="*/ 620 w 7435"/>
                <a:gd name="connsiteY3" fmla="*/ 139 h 10662"/>
                <a:gd name="connsiteX4" fmla="*/ 5858 w 7435"/>
                <a:gd name="connsiteY4" fmla="*/ 3949 h 1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5" h="10662">
                  <a:moveTo>
                    <a:pt x="5858" y="3949"/>
                  </a:moveTo>
                  <a:cubicBezTo>
                    <a:pt x="7573" y="6711"/>
                    <a:pt x="7954" y="9569"/>
                    <a:pt x="6620" y="10426"/>
                  </a:cubicBezTo>
                  <a:cubicBezTo>
                    <a:pt x="5287" y="11283"/>
                    <a:pt x="3001" y="9569"/>
                    <a:pt x="1477" y="6711"/>
                  </a:cubicBezTo>
                  <a:cubicBezTo>
                    <a:pt x="-47" y="3854"/>
                    <a:pt x="-523" y="901"/>
                    <a:pt x="620" y="139"/>
                  </a:cubicBezTo>
                  <a:cubicBezTo>
                    <a:pt x="1763" y="-623"/>
                    <a:pt x="4144" y="1568"/>
                    <a:pt x="5858" y="3949"/>
                  </a:cubicBezTo>
                  <a:close/>
                </a:path>
              </a:pathLst>
            </a:custGeom>
            <a:solidFill>
              <a:srgbClr val="FFD54C"/>
            </a:solidFill>
            <a:ln w="9525" cap="flat">
              <a:noFill/>
              <a:prstDash val="solid"/>
              <a:miter/>
            </a:ln>
          </p:spPr>
          <p:txBody>
            <a:bodyPr rtlCol="0" anchor="ctr"/>
            <a:lstStyle/>
            <a:p>
              <a:endParaRPr lang="en-IN"/>
            </a:p>
          </p:txBody>
        </p:sp>
        <p:sp>
          <p:nvSpPr>
            <p:cNvPr id="3721" name="Freeform: Shape 3720">
              <a:extLst>
                <a:ext uri="{FF2B5EF4-FFF2-40B4-BE49-F238E27FC236}">
                  <a16:creationId xmlns:a16="http://schemas.microsoft.com/office/drawing/2014/main" xmlns="" id="{CAAAD2FE-FBDE-9435-CF09-E0994C6AB848}"/>
                </a:ext>
              </a:extLst>
            </p:cNvPr>
            <p:cNvSpPr/>
            <p:nvPr/>
          </p:nvSpPr>
          <p:spPr>
            <a:xfrm>
              <a:off x="4229741" y="4485498"/>
              <a:ext cx="7109" cy="10070"/>
            </a:xfrm>
            <a:custGeom>
              <a:avLst/>
              <a:gdLst>
                <a:gd name="connsiteX0" fmla="*/ 5917 w 7109"/>
                <a:gd name="connsiteY0" fmla="*/ 3905 h 10070"/>
                <a:gd name="connsiteX1" fmla="*/ 5917 w 7109"/>
                <a:gd name="connsiteY1" fmla="*/ 9906 h 10070"/>
                <a:gd name="connsiteX2" fmla="*/ 1059 w 7109"/>
                <a:gd name="connsiteY2" fmla="*/ 6191 h 10070"/>
                <a:gd name="connsiteX3" fmla="*/ 1059 w 7109"/>
                <a:gd name="connsiteY3" fmla="*/ 95 h 10070"/>
                <a:gd name="connsiteX4" fmla="*/ 5917 w 7109"/>
                <a:gd name="connsiteY4" fmla="*/ 3905 h 10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9" h="10070">
                  <a:moveTo>
                    <a:pt x="5917" y="3905"/>
                  </a:moveTo>
                  <a:cubicBezTo>
                    <a:pt x="7441" y="6572"/>
                    <a:pt x="7536" y="9239"/>
                    <a:pt x="5917" y="9906"/>
                  </a:cubicBezTo>
                  <a:cubicBezTo>
                    <a:pt x="4298" y="10572"/>
                    <a:pt x="2393" y="8953"/>
                    <a:pt x="1059" y="6191"/>
                  </a:cubicBezTo>
                  <a:cubicBezTo>
                    <a:pt x="-274" y="3428"/>
                    <a:pt x="-465" y="666"/>
                    <a:pt x="1059" y="95"/>
                  </a:cubicBezTo>
                  <a:cubicBezTo>
                    <a:pt x="2583" y="-477"/>
                    <a:pt x="4393" y="1238"/>
                    <a:pt x="5917" y="3905"/>
                  </a:cubicBezTo>
                  <a:close/>
                </a:path>
              </a:pathLst>
            </a:custGeom>
            <a:solidFill>
              <a:srgbClr val="FFD54C"/>
            </a:solidFill>
            <a:ln w="9525" cap="flat">
              <a:noFill/>
              <a:prstDash val="solid"/>
              <a:miter/>
            </a:ln>
          </p:spPr>
          <p:txBody>
            <a:bodyPr rtlCol="0" anchor="ctr"/>
            <a:lstStyle/>
            <a:p>
              <a:endParaRPr lang="en-IN"/>
            </a:p>
          </p:txBody>
        </p:sp>
        <p:sp>
          <p:nvSpPr>
            <p:cNvPr id="3722" name="Freeform: Shape 3721">
              <a:extLst>
                <a:ext uri="{FF2B5EF4-FFF2-40B4-BE49-F238E27FC236}">
                  <a16:creationId xmlns:a16="http://schemas.microsoft.com/office/drawing/2014/main" xmlns="" id="{1D989C0A-CC30-0E2E-0E72-4E1375F2E323}"/>
                </a:ext>
              </a:extLst>
            </p:cNvPr>
            <p:cNvSpPr/>
            <p:nvPr/>
          </p:nvSpPr>
          <p:spPr>
            <a:xfrm>
              <a:off x="4203589" y="4484899"/>
              <a:ext cx="5152" cy="10944"/>
            </a:xfrm>
            <a:custGeom>
              <a:avLst/>
              <a:gdLst>
                <a:gd name="connsiteX0" fmla="*/ 4828 w 5152"/>
                <a:gd name="connsiteY0" fmla="*/ 4884 h 10944"/>
                <a:gd name="connsiteX1" fmla="*/ 3876 w 5152"/>
                <a:gd name="connsiteY1" fmla="*/ 10885 h 10944"/>
                <a:gd name="connsiteX2" fmla="*/ 256 w 5152"/>
                <a:gd name="connsiteY2" fmla="*/ 6122 h 10944"/>
                <a:gd name="connsiteX3" fmla="*/ 1209 w 5152"/>
                <a:gd name="connsiteY3" fmla="*/ 27 h 10944"/>
                <a:gd name="connsiteX4" fmla="*/ 4828 w 5152"/>
                <a:gd name="connsiteY4" fmla="*/ 4884 h 10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2" h="10944">
                  <a:moveTo>
                    <a:pt x="4828" y="4884"/>
                  </a:moveTo>
                  <a:cubicBezTo>
                    <a:pt x="5590" y="7837"/>
                    <a:pt x="4828" y="10504"/>
                    <a:pt x="3876" y="10885"/>
                  </a:cubicBezTo>
                  <a:cubicBezTo>
                    <a:pt x="2923" y="11266"/>
                    <a:pt x="923" y="9170"/>
                    <a:pt x="256" y="6122"/>
                  </a:cubicBezTo>
                  <a:cubicBezTo>
                    <a:pt x="-411" y="3075"/>
                    <a:pt x="256" y="408"/>
                    <a:pt x="1209" y="27"/>
                  </a:cubicBezTo>
                  <a:cubicBezTo>
                    <a:pt x="2161" y="-355"/>
                    <a:pt x="3971" y="1931"/>
                    <a:pt x="4828" y="4884"/>
                  </a:cubicBezTo>
                  <a:close/>
                </a:path>
              </a:pathLst>
            </a:custGeom>
            <a:solidFill>
              <a:srgbClr val="FFD54C"/>
            </a:solidFill>
            <a:ln w="9525" cap="flat">
              <a:noFill/>
              <a:prstDash val="solid"/>
              <a:miter/>
            </a:ln>
          </p:spPr>
          <p:txBody>
            <a:bodyPr rtlCol="0" anchor="ctr"/>
            <a:lstStyle/>
            <a:p>
              <a:endParaRPr lang="en-IN"/>
            </a:p>
          </p:txBody>
        </p:sp>
        <p:sp>
          <p:nvSpPr>
            <p:cNvPr id="3723" name="Freeform: Shape 3722">
              <a:extLst>
                <a:ext uri="{FF2B5EF4-FFF2-40B4-BE49-F238E27FC236}">
                  <a16:creationId xmlns:a16="http://schemas.microsoft.com/office/drawing/2014/main" xmlns="" id="{2BFA42DA-6CB4-20D0-B0D0-A47066F294F3}"/>
                </a:ext>
              </a:extLst>
            </p:cNvPr>
            <p:cNvSpPr/>
            <p:nvPr/>
          </p:nvSpPr>
          <p:spPr>
            <a:xfrm>
              <a:off x="4220503" y="4485121"/>
              <a:ext cx="8132" cy="13772"/>
            </a:xfrm>
            <a:custGeom>
              <a:avLst/>
              <a:gdLst>
                <a:gd name="connsiteX0" fmla="*/ 6869 w 8132"/>
                <a:gd name="connsiteY0" fmla="*/ 5615 h 13772"/>
                <a:gd name="connsiteX1" fmla="*/ 6869 w 8132"/>
                <a:gd name="connsiteY1" fmla="*/ 13616 h 13772"/>
                <a:gd name="connsiteX2" fmla="*/ 1058 w 8132"/>
                <a:gd name="connsiteY2" fmla="*/ 8187 h 13772"/>
                <a:gd name="connsiteX3" fmla="*/ 1058 w 8132"/>
                <a:gd name="connsiteY3" fmla="*/ 90 h 13772"/>
                <a:gd name="connsiteX4" fmla="*/ 6869 w 8132"/>
                <a:gd name="connsiteY4" fmla="*/ 5615 h 1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2" h="13772">
                  <a:moveTo>
                    <a:pt x="6869" y="5615"/>
                  </a:moveTo>
                  <a:cubicBezTo>
                    <a:pt x="8583" y="9330"/>
                    <a:pt x="8488" y="12854"/>
                    <a:pt x="6869" y="13616"/>
                  </a:cubicBezTo>
                  <a:cubicBezTo>
                    <a:pt x="5249" y="14378"/>
                    <a:pt x="2487" y="11997"/>
                    <a:pt x="1058" y="8187"/>
                  </a:cubicBezTo>
                  <a:cubicBezTo>
                    <a:pt x="-371" y="4377"/>
                    <a:pt x="-371" y="757"/>
                    <a:pt x="1058" y="90"/>
                  </a:cubicBezTo>
                  <a:cubicBezTo>
                    <a:pt x="2487" y="-576"/>
                    <a:pt x="5059" y="1996"/>
                    <a:pt x="6869" y="5615"/>
                  </a:cubicBezTo>
                  <a:close/>
                </a:path>
              </a:pathLst>
            </a:custGeom>
            <a:solidFill>
              <a:srgbClr val="FFD54C"/>
            </a:solidFill>
            <a:ln w="9525" cap="flat">
              <a:noFill/>
              <a:prstDash val="solid"/>
              <a:miter/>
            </a:ln>
          </p:spPr>
          <p:txBody>
            <a:bodyPr rtlCol="0" anchor="ctr"/>
            <a:lstStyle/>
            <a:p>
              <a:endParaRPr lang="en-IN"/>
            </a:p>
          </p:txBody>
        </p:sp>
        <p:sp>
          <p:nvSpPr>
            <p:cNvPr id="3724" name="Freeform: Shape 3723">
              <a:extLst>
                <a:ext uri="{FF2B5EF4-FFF2-40B4-BE49-F238E27FC236}">
                  <a16:creationId xmlns:a16="http://schemas.microsoft.com/office/drawing/2014/main" xmlns="" id="{A13CC489-FB7A-6CC8-7E74-33ACB0591362}"/>
                </a:ext>
              </a:extLst>
            </p:cNvPr>
            <p:cNvSpPr/>
            <p:nvPr/>
          </p:nvSpPr>
          <p:spPr>
            <a:xfrm>
              <a:off x="4266294" y="4564503"/>
              <a:ext cx="5133" cy="5699"/>
            </a:xfrm>
            <a:custGeom>
              <a:avLst/>
              <a:gdLst>
                <a:gd name="connsiteX0" fmla="*/ 4702 w 5133"/>
                <a:gd name="connsiteY0" fmla="*/ 1766 h 5699"/>
                <a:gd name="connsiteX1" fmla="*/ 3892 w 5133"/>
                <a:gd name="connsiteY1" fmla="*/ 5453 h 5699"/>
                <a:gd name="connsiteX2" fmla="*/ 3845 w 5133"/>
                <a:gd name="connsiteY2" fmla="*/ 5481 h 5699"/>
                <a:gd name="connsiteX3" fmla="*/ 473 w 5133"/>
                <a:gd name="connsiteY3" fmla="*/ 4110 h 5699"/>
                <a:gd name="connsiteX4" fmla="*/ 416 w 5133"/>
                <a:gd name="connsiteY4" fmla="*/ 3957 h 5699"/>
                <a:gd name="connsiteX5" fmla="*/ 1273 w 5133"/>
                <a:gd name="connsiteY5" fmla="*/ 147 h 5699"/>
                <a:gd name="connsiteX6" fmla="*/ 4693 w 5133"/>
                <a:gd name="connsiteY6" fmla="*/ 1738 h 5699"/>
                <a:gd name="connsiteX7" fmla="*/ 4702 w 5133"/>
                <a:gd name="connsiteY7" fmla="*/ 1766 h 5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33" h="5699">
                  <a:moveTo>
                    <a:pt x="4702" y="1766"/>
                  </a:moveTo>
                  <a:cubicBezTo>
                    <a:pt x="5492" y="3004"/>
                    <a:pt x="5131" y="4652"/>
                    <a:pt x="3892" y="5453"/>
                  </a:cubicBezTo>
                  <a:cubicBezTo>
                    <a:pt x="3873" y="5462"/>
                    <a:pt x="3864" y="5471"/>
                    <a:pt x="3845" y="5481"/>
                  </a:cubicBezTo>
                  <a:cubicBezTo>
                    <a:pt x="2540" y="6034"/>
                    <a:pt x="1025" y="5424"/>
                    <a:pt x="473" y="4110"/>
                  </a:cubicBezTo>
                  <a:cubicBezTo>
                    <a:pt x="454" y="4062"/>
                    <a:pt x="435" y="4005"/>
                    <a:pt x="416" y="3957"/>
                  </a:cubicBezTo>
                  <a:cubicBezTo>
                    <a:pt x="-403" y="2671"/>
                    <a:pt x="-13" y="966"/>
                    <a:pt x="1273" y="147"/>
                  </a:cubicBezTo>
                  <a:cubicBezTo>
                    <a:pt x="2654" y="-358"/>
                    <a:pt x="4188" y="357"/>
                    <a:pt x="4693" y="1738"/>
                  </a:cubicBezTo>
                  <a:cubicBezTo>
                    <a:pt x="4693" y="1747"/>
                    <a:pt x="4702" y="1757"/>
                    <a:pt x="4702" y="1766"/>
                  </a:cubicBezTo>
                  <a:close/>
                </a:path>
              </a:pathLst>
            </a:custGeom>
            <a:solidFill>
              <a:srgbClr val="FFD54C"/>
            </a:solidFill>
            <a:ln w="9525" cap="flat">
              <a:noFill/>
              <a:prstDash val="solid"/>
              <a:miter/>
            </a:ln>
          </p:spPr>
          <p:txBody>
            <a:bodyPr rtlCol="0" anchor="ctr"/>
            <a:lstStyle/>
            <a:p>
              <a:endParaRPr lang="en-IN"/>
            </a:p>
          </p:txBody>
        </p:sp>
        <p:sp>
          <p:nvSpPr>
            <p:cNvPr id="3725" name="Freeform: Shape 3724">
              <a:extLst>
                <a:ext uri="{FF2B5EF4-FFF2-40B4-BE49-F238E27FC236}">
                  <a16:creationId xmlns:a16="http://schemas.microsoft.com/office/drawing/2014/main" xmlns="" id="{BA259F3F-4395-C29D-8BF1-733E230E737D}"/>
                </a:ext>
              </a:extLst>
            </p:cNvPr>
            <p:cNvSpPr/>
            <p:nvPr/>
          </p:nvSpPr>
          <p:spPr>
            <a:xfrm>
              <a:off x="4252116" y="4557925"/>
              <a:ext cx="4840" cy="5498"/>
            </a:xfrm>
            <a:custGeom>
              <a:avLst/>
              <a:gdLst>
                <a:gd name="connsiteX0" fmla="*/ 4402 w 4840"/>
                <a:gd name="connsiteY0" fmla="*/ 1867 h 5498"/>
                <a:gd name="connsiteX1" fmla="*/ 3868 w 4840"/>
                <a:gd name="connsiteY1" fmla="*/ 5058 h 5498"/>
                <a:gd name="connsiteX2" fmla="*/ 678 w 4840"/>
                <a:gd name="connsiteY2" fmla="*/ 4525 h 5498"/>
                <a:gd name="connsiteX3" fmla="*/ 306 w 4840"/>
                <a:gd name="connsiteY3" fmla="*/ 3677 h 5498"/>
                <a:gd name="connsiteX4" fmla="*/ 1163 w 4840"/>
                <a:gd name="connsiteY4" fmla="*/ 57 h 5498"/>
                <a:gd name="connsiteX5" fmla="*/ 4402 w 4840"/>
                <a:gd name="connsiteY5" fmla="*/ 1867 h 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0" h="5498">
                  <a:moveTo>
                    <a:pt x="4402" y="1867"/>
                  </a:moveTo>
                  <a:cubicBezTo>
                    <a:pt x="5135" y="2896"/>
                    <a:pt x="4897" y="4325"/>
                    <a:pt x="3868" y="5058"/>
                  </a:cubicBezTo>
                  <a:cubicBezTo>
                    <a:pt x="2840" y="5792"/>
                    <a:pt x="1411" y="5554"/>
                    <a:pt x="678" y="4525"/>
                  </a:cubicBezTo>
                  <a:cubicBezTo>
                    <a:pt x="497" y="4268"/>
                    <a:pt x="373" y="3982"/>
                    <a:pt x="306" y="3677"/>
                  </a:cubicBezTo>
                  <a:cubicBezTo>
                    <a:pt x="-341" y="2420"/>
                    <a:pt x="20" y="886"/>
                    <a:pt x="1163" y="57"/>
                  </a:cubicBezTo>
                  <a:cubicBezTo>
                    <a:pt x="2544" y="-266"/>
                    <a:pt x="3945" y="524"/>
                    <a:pt x="4402" y="1867"/>
                  </a:cubicBezTo>
                  <a:close/>
                </a:path>
              </a:pathLst>
            </a:custGeom>
            <a:solidFill>
              <a:srgbClr val="FFD54C"/>
            </a:solidFill>
            <a:ln w="9525" cap="flat">
              <a:noFill/>
              <a:prstDash val="solid"/>
              <a:miter/>
            </a:ln>
          </p:spPr>
          <p:txBody>
            <a:bodyPr rtlCol="0" anchor="ctr"/>
            <a:lstStyle/>
            <a:p>
              <a:endParaRPr lang="en-IN"/>
            </a:p>
          </p:txBody>
        </p:sp>
        <p:sp>
          <p:nvSpPr>
            <p:cNvPr id="3726" name="Freeform: Shape 3725">
              <a:extLst>
                <a:ext uri="{FF2B5EF4-FFF2-40B4-BE49-F238E27FC236}">
                  <a16:creationId xmlns:a16="http://schemas.microsoft.com/office/drawing/2014/main" xmlns="" id="{27D3C802-7BCF-C01C-C1D4-852316C73C1A}"/>
                </a:ext>
              </a:extLst>
            </p:cNvPr>
            <p:cNvSpPr/>
            <p:nvPr/>
          </p:nvSpPr>
          <p:spPr>
            <a:xfrm>
              <a:off x="4262992" y="4549296"/>
              <a:ext cx="5213" cy="5877"/>
            </a:xfrm>
            <a:custGeom>
              <a:avLst/>
              <a:gdLst>
                <a:gd name="connsiteX0" fmla="*/ 4670 w 5213"/>
                <a:gd name="connsiteY0" fmla="*/ 1828 h 5877"/>
                <a:gd name="connsiteX1" fmla="*/ 4070 w 5213"/>
                <a:gd name="connsiteY1" fmla="*/ 5686 h 5877"/>
                <a:gd name="connsiteX2" fmla="*/ 4004 w 5213"/>
                <a:gd name="connsiteY2" fmla="*/ 5734 h 5877"/>
                <a:gd name="connsiteX3" fmla="*/ 479 w 5213"/>
                <a:gd name="connsiteY3" fmla="*/ 4019 h 5877"/>
                <a:gd name="connsiteX4" fmla="*/ 1146 w 5213"/>
                <a:gd name="connsiteY4" fmla="*/ 114 h 5877"/>
                <a:gd name="connsiteX5" fmla="*/ 4670 w 5213"/>
                <a:gd name="connsiteY5" fmla="*/ 1828 h 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3" h="5877">
                  <a:moveTo>
                    <a:pt x="4670" y="1828"/>
                  </a:moveTo>
                  <a:cubicBezTo>
                    <a:pt x="5566" y="3057"/>
                    <a:pt x="5299" y="4791"/>
                    <a:pt x="4070" y="5686"/>
                  </a:cubicBezTo>
                  <a:cubicBezTo>
                    <a:pt x="4051" y="5705"/>
                    <a:pt x="4022" y="5715"/>
                    <a:pt x="4004" y="5734"/>
                  </a:cubicBezTo>
                  <a:cubicBezTo>
                    <a:pt x="2565" y="6181"/>
                    <a:pt x="1013" y="5429"/>
                    <a:pt x="479" y="4019"/>
                  </a:cubicBezTo>
                  <a:cubicBezTo>
                    <a:pt x="-378" y="2400"/>
                    <a:pt x="-92" y="685"/>
                    <a:pt x="1146" y="114"/>
                  </a:cubicBezTo>
                  <a:cubicBezTo>
                    <a:pt x="2594" y="-334"/>
                    <a:pt x="4137" y="419"/>
                    <a:pt x="4670" y="1828"/>
                  </a:cubicBezTo>
                  <a:close/>
                </a:path>
              </a:pathLst>
            </a:custGeom>
            <a:solidFill>
              <a:srgbClr val="FFD54C"/>
            </a:solidFill>
            <a:ln w="9525" cap="flat">
              <a:noFill/>
              <a:prstDash val="solid"/>
              <a:miter/>
            </a:ln>
          </p:spPr>
          <p:txBody>
            <a:bodyPr rtlCol="0" anchor="ctr"/>
            <a:lstStyle/>
            <a:p>
              <a:endParaRPr lang="en-IN"/>
            </a:p>
          </p:txBody>
        </p:sp>
        <p:sp>
          <p:nvSpPr>
            <p:cNvPr id="3727" name="Freeform: Shape 3726">
              <a:extLst>
                <a:ext uri="{FF2B5EF4-FFF2-40B4-BE49-F238E27FC236}">
                  <a16:creationId xmlns:a16="http://schemas.microsoft.com/office/drawing/2014/main" xmlns="" id="{B228230A-FBBF-24BB-D773-AF39E99A5D19}"/>
                </a:ext>
              </a:extLst>
            </p:cNvPr>
            <p:cNvSpPr/>
            <p:nvPr/>
          </p:nvSpPr>
          <p:spPr>
            <a:xfrm>
              <a:off x="4214742" y="4495177"/>
              <a:ext cx="5489" cy="9842"/>
            </a:xfrm>
            <a:custGeom>
              <a:avLst/>
              <a:gdLst>
                <a:gd name="connsiteX0" fmla="*/ 4915 w 5489"/>
                <a:gd name="connsiteY0" fmla="*/ 4131 h 9842"/>
                <a:gd name="connsiteX1" fmla="*/ 4248 w 5489"/>
                <a:gd name="connsiteY1" fmla="*/ 9751 h 9842"/>
                <a:gd name="connsiteX2" fmla="*/ 438 w 5489"/>
                <a:gd name="connsiteY2" fmla="*/ 5751 h 9842"/>
                <a:gd name="connsiteX3" fmla="*/ 1105 w 5489"/>
                <a:gd name="connsiteY3" fmla="*/ 36 h 9842"/>
                <a:gd name="connsiteX4" fmla="*/ 4915 w 5489"/>
                <a:gd name="connsiteY4" fmla="*/ 4131 h 9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9" h="9842">
                  <a:moveTo>
                    <a:pt x="4915" y="4131"/>
                  </a:moveTo>
                  <a:cubicBezTo>
                    <a:pt x="5867" y="6798"/>
                    <a:pt x="5582" y="9275"/>
                    <a:pt x="4248" y="9751"/>
                  </a:cubicBezTo>
                  <a:cubicBezTo>
                    <a:pt x="2915" y="10227"/>
                    <a:pt x="1200" y="8418"/>
                    <a:pt x="438" y="5751"/>
                  </a:cubicBezTo>
                  <a:cubicBezTo>
                    <a:pt x="-324" y="3084"/>
                    <a:pt x="-134" y="417"/>
                    <a:pt x="1105" y="36"/>
                  </a:cubicBezTo>
                  <a:cubicBezTo>
                    <a:pt x="2343" y="-345"/>
                    <a:pt x="3962" y="1464"/>
                    <a:pt x="4915" y="4131"/>
                  </a:cubicBezTo>
                  <a:close/>
                </a:path>
              </a:pathLst>
            </a:custGeom>
            <a:solidFill>
              <a:srgbClr val="FFD54C"/>
            </a:solidFill>
            <a:ln w="9525" cap="flat">
              <a:noFill/>
              <a:prstDash val="solid"/>
              <a:miter/>
            </a:ln>
          </p:spPr>
          <p:txBody>
            <a:bodyPr rtlCol="0" anchor="ctr"/>
            <a:lstStyle/>
            <a:p>
              <a:endParaRPr lang="en-IN"/>
            </a:p>
          </p:txBody>
        </p:sp>
        <p:sp>
          <p:nvSpPr>
            <p:cNvPr id="3728" name="Freeform: Shape 3727">
              <a:extLst>
                <a:ext uri="{FF2B5EF4-FFF2-40B4-BE49-F238E27FC236}">
                  <a16:creationId xmlns:a16="http://schemas.microsoft.com/office/drawing/2014/main" xmlns="" id="{9B3B6F7B-4EBF-1A80-CBFE-757E7B59A262}"/>
                </a:ext>
              </a:extLst>
            </p:cNvPr>
            <p:cNvSpPr/>
            <p:nvPr/>
          </p:nvSpPr>
          <p:spPr>
            <a:xfrm>
              <a:off x="4209782" y="4499772"/>
              <a:ext cx="5243" cy="9584"/>
            </a:xfrm>
            <a:custGeom>
              <a:avLst/>
              <a:gdLst>
                <a:gd name="connsiteX0" fmla="*/ 4921 w 5243"/>
                <a:gd name="connsiteY0" fmla="*/ 4204 h 9584"/>
                <a:gd name="connsiteX1" fmla="*/ 3874 w 5243"/>
                <a:gd name="connsiteY1" fmla="*/ 9538 h 9584"/>
                <a:gd name="connsiteX2" fmla="*/ 254 w 5243"/>
                <a:gd name="connsiteY2" fmla="*/ 5443 h 9584"/>
                <a:gd name="connsiteX3" fmla="*/ 1302 w 5243"/>
                <a:gd name="connsiteY3" fmla="*/ 13 h 9584"/>
                <a:gd name="connsiteX4" fmla="*/ 4921 w 5243"/>
                <a:gd name="connsiteY4" fmla="*/ 4204 h 9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3" h="9584">
                  <a:moveTo>
                    <a:pt x="4921" y="4204"/>
                  </a:moveTo>
                  <a:cubicBezTo>
                    <a:pt x="5683" y="6871"/>
                    <a:pt x="4921" y="9253"/>
                    <a:pt x="3874" y="9538"/>
                  </a:cubicBezTo>
                  <a:cubicBezTo>
                    <a:pt x="2826" y="9824"/>
                    <a:pt x="921" y="8110"/>
                    <a:pt x="254" y="5443"/>
                  </a:cubicBezTo>
                  <a:cubicBezTo>
                    <a:pt x="-413" y="2776"/>
                    <a:pt x="254" y="299"/>
                    <a:pt x="1302" y="13"/>
                  </a:cubicBezTo>
                  <a:cubicBezTo>
                    <a:pt x="2350" y="-272"/>
                    <a:pt x="4159" y="1633"/>
                    <a:pt x="4921" y="4204"/>
                  </a:cubicBezTo>
                  <a:close/>
                </a:path>
              </a:pathLst>
            </a:custGeom>
            <a:solidFill>
              <a:srgbClr val="FFD54C"/>
            </a:solidFill>
            <a:ln w="9525" cap="flat">
              <a:noFill/>
              <a:prstDash val="solid"/>
              <a:miter/>
            </a:ln>
          </p:spPr>
          <p:txBody>
            <a:bodyPr rtlCol="0" anchor="ctr"/>
            <a:lstStyle/>
            <a:p>
              <a:endParaRPr lang="en-IN"/>
            </a:p>
          </p:txBody>
        </p:sp>
        <p:sp>
          <p:nvSpPr>
            <p:cNvPr id="3729" name="Freeform: Shape 3728">
              <a:extLst>
                <a:ext uri="{FF2B5EF4-FFF2-40B4-BE49-F238E27FC236}">
                  <a16:creationId xmlns:a16="http://schemas.microsoft.com/office/drawing/2014/main" xmlns="" id="{AA43317B-04DB-9706-2DF3-111161606DC7}"/>
                </a:ext>
              </a:extLst>
            </p:cNvPr>
            <p:cNvSpPr/>
            <p:nvPr/>
          </p:nvSpPr>
          <p:spPr>
            <a:xfrm>
              <a:off x="4242755" y="4491250"/>
              <a:ext cx="3453" cy="4401"/>
            </a:xfrm>
            <a:custGeom>
              <a:avLst/>
              <a:gdLst>
                <a:gd name="connsiteX0" fmla="*/ 2904 w 3453"/>
                <a:gd name="connsiteY0" fmla="*/ 1487 h 4401"/>
                <a:gd name="connsiteX1" fmla="*/ 2904 w 3453"/>
                <a:gd name="connsiteY1" fmla="*/ 4249 h 4401"/>
                <a:gd name="connsiteX2" fmla="*/ 523 w 3453"/>
                <a:gd name="connsiteY2" fmla="*/ 2725 h 4401"/>
                <a:gd name="connsiteX3" fmla="*/ 523 w 3453"/>
                <a:gd name="connsiteY3" fmla="*/ 58 h 4401"/>
                <a:gd name="connsiteX4" fmla="*/ 2904 w 3453"/>
                <a:gd name="connsiteY4" fmla="*/ 1487 h 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 h="4401">
                  <a:moveTo>
                    <a:pt x="2904" y="1487"/>
                  </a:moveTo>
                  <a:cubicBezTo>
                    <a:pt x="3571" y="2630"/>
                    <a:pt x="3666" y="3868"/>
                    <a:pt x="2904" y="4249"/>
                  </a:cubicBezTo>
                  <a:cubicBezTo>
                    <a:pt x="2142" y="4630"/>
                    <a:pt x="1190" y="4249"/>
                    <a:pt x="523" y="2725"/>
                  </a:cubicBezTo>
                  <a:cubicBezTo>
                    <a:pt x="-144" y="1201"/>
                    <a:pt x="-239" y="344"/>
                    <a:pt x="523" y="58"/>
                  </a:cubicBezTo>
                  <a:cubicBezTo>
                    <a:pt x="1285" y="-228"/>
                    <a:pt x="1857" y="344"/>
                    <a:pt x="2904" y="1487"/>
                  </a:cubicBezTo>
                  <a:close/>
                </a:path>
              </a:pathLst>
            </a:custGeom>
            <a:solidFill>
              <a:srgbClr val="FFD54C"/>
            </a:solidFill>
            <a:ln w="9525" cap="flat">
              <a:noFill/>
              <a:prstDash val="solid"/>
              <a:miter/>
            </a:ln>
          </p:spPr>
          <p:txBody>
            <a:bodyPr rtlCol="0" anchor="ctr"/>
            <a:lstStyle/>
            <a:p>
              <a:endParaRPr lang="en-IN"/>
            </a:p>
          </p:txBody>
        </p:sp>
        <p:sp>
          <p:nvSpPr>
            <p:cNvPr id="3730" name="Freeform: Shape 3729">
              <a:extLst>
                <a:ext uri="{FF2B5EF4-FFF2-40B4-BE49-F238E27FC236}">
                  <a16:creationId xmlns:a16="http://schemas.microsoft.com/office/drawing/2014/main" xmlns="" id="{1FAE6881-30C5-2D76-1070-6419452B2762}"/>
                </a:ext>
              </a:extLst>
            </p:cNvPr>
            <p:cNvSpPr/>
            <p:nvPr/>
          </p:nvSpPr>
          <p:spPr>
            <a:xfrm>
              <a:off x="4243649" y="4501553"/>
              <a:ext cx="9846" cy="12903"/>
            </a:xfrm>
            <a:custGeom>
              <a:avLst/>
              <a:gdLst>
                <a:gd name="connsiteX0" fmla="*/ 8297 w 9846"/>
                <a:gd name="connsiteY0" fmla="*/ 4328 h 12903"/>
                <a:gd name="connsiteX1" fmla="*/ 8297 w 9846"/>
                <a:gd name="connsiteY1" fmla="*/ 12520 h 12903"/>
                <a:gd name="connsiteX2" fmla="*/ 1344 w 9846"/>
                <a:gd name="connsiteY2" fmla="*/ 8329 h 12903"/>
                <a:gd name="connsiteX3" fmla="*/ 1344 w 9846"/>
                <a:gd name="connsiteY3" fmla="*/ 328 h 12903"/>
                <a:gd name="connsiteX4" fmla="*/ 8297 w 9846"/>
                <a:gd name="connsiteY4" fmla="*/ 4328 h 12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6" h="12903">
                  <a:moveTo>
                    <a:pt x="8297" y="4328"/>
                  </a:moveTo>
                  <a:cubicBezTo>
                    <a:pt x="10297" y="7662"/>
                    <a:pt x="10393" y="11282"/>
                    <a:pt x="8297" y="12520"/>
                  </a:cubicBezTo>
                  <a:cubicBezTo>
                    <a:pt x="6202" y="13758"/>
                    <a:pt x="3154" y="11758"/>
                    <a:pt x="1344" y="8329"/>
                  </a:cubicBezTo>
                  <a:cubicBezTo>
                    <a:pt x="-466" y="4900"/>
                    <a:pt x="-466" y="1471"/>
                    <a:pt x="1344" y="328"/>
                  </a:cubicBezTo>
                  <a:cubicBezTo>
                    <a:pt x="3154" y="-815"/>
                    <a:pt x="6202" y="995"/>
                    <a:pt x="8297" y="4328"/>
                  </a:cubicBezTo>
                  <a:close/>
                </a:path>
              </a:pathLst>
            </a:custGeom>
            <a:solidFill>
              <a:srgbClr val="FFD54C"/>
            </a:solidFill>
            <a:ln w="9525" cap="flat">
              <a:noFill/>
              <a:prstDash val="solid"/>
              <a:miter/>
            </a:ln>
          </p:spPr>
          <p:txBody>
            <a:bodyPr rtlCol="0" anchor="ctr"/>
            <a:lstStyle/>
            <a:p>
              <a:endParaRPr lang="en-IN"/>
            </a:p>
          </p:txBody>
        </p:sp>
        <p:sp>
          <p:nvSpPr>
            <p:cNvPr id="3731" name="Freeform: Shape 3730">
              <a:extLst>
                <a:ext uri="{FF2B5EF4-FFF2-40B4-BE49-F238E27FC236}">
                  <a16:creationId xmlns:a16="http://schemas.microsoft.com/office/drawing/2014/main" xmlns="" id="{052D2E84-B4AB-55B4-9B71-B1452AF23768}"/>
                </a:ext>
              </a:extLst>
            </p:cNvPr>
            <p:cNvSpPr/>
            <p:nvPr/>
          </p:nvSpPr>
          <p:spPr>
            <a:xfrm>
              <a:off x="4228764" y="4497890"/>
              <a:ext cx="13322" cy="19094"/>
            </a:xfrm>
            <a:custGeom>
              <a:avLst/>
              <a:gdLst>
                <a:gd name="connsiteX0" fmla="*/ 11466 w 13322"/>
                <a:gd name="connsiteY0" fmla="*/ 6943 h 19094"/>
                <a:gd name="connsiteX1" fmla="*/ 10990 w 13322"/>
                <a:gd name="connsiteY1" fmla="*/ 18754 h 19094"/>
                <a:gd name="connsiteX2" fmla="*/ 1465 w 13322"/>
                <a:gd name="connsiteY2" fmla="*/ 11515 h 19094"/>
                <a:gd name="connsiteX3" fmla="*/ 2132 w 13322"/>
                <a:gd name="connsiteY3" fmla="*/ 180 h 19094"/>
                <a:gd name="connsiteX4" fmla="*/ 11466 w 13322"/>
                <a:gd name="connsiteY4" fmla="*/ 6943 h 19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2" h="19094">
                  <a:moveTo>
                    <a:pt x="11466" y="6943"/>
                  </a:moveTo>
                  <a:cubicBezTo>
                    <a:pt x="14133" y="11991"/>
                    <a:pt x="13847" y="17325"/>
                    <a:pt x="10990" y="18754"/>
                  </a:cubicBezTo>
                  <a:cubicBezTo>
                    <a:pt x="8132" y="20183"/>
                    <a:pt x="3751" y="16754"/>
                    <a:pt x="1465" y="11515"/>
                  </a:cubicBezTo>
                  <a:cubicBezTo>
                    <a:pt x="-821" y="6276"/>
                    <a:pt x="-345" y="1133"/>
                    <a:pt x="2132" y="180"/>
                  </a:cubicBezTo>
                  <a:cubicBezTo>
                    <a:pt x="4608" y="-772"/>
                    <a:pt x="8799" y="1800"/>
                    <a:pt x="11466" y="6943"/>
                  </a:cubicBezTo>
                  <a:close/>
                </a:path>
              </a:pathLst>
            </a:custGeom>
            <a:solidFill>
              <a:srgbClr val="FFD54C"/>
            </a:solidFill>
            <a:ln w="9525" cap="flat">
              <a:noFill/>
              <a:prstDash val="solid"/>
              <a:miter/>
            </a:ln>
          </p:spPr>
          <p:txBody>
            <a:bodyPr rtlCol="0" anchor="ctr"/>
            <a:lstStyle/>
            <a:p>
              <a:endParaRPr lang="en-IN"/>
            </a:p>
          </p:txBody>
        </p:sp>
        <p:sp>
          <p:nvSpPr>
            <p:cNvPr id="3732" name="Freeform: Shape 3731">
              <a:extLst>
                <a:ext uri="{FF2B5EF4-FFF2-40B4-BE49-F238E27FC236}">
                  <a16:creationId xmlns:a16="http://schemas.microsoft.com/office/drawing/2014/main" xmlns="" id="{3C4653E7-78D3-BE43-FD83-6684F4C97D55}"/>
                </a:ext>
              </a:extLst>
            </p:cNvPr>
            <p:cNvSpPr/>
            <p:nvPr/>
          </p:nvSpPr>
          <p:spPr>
            <a:xfrm>
              <a:off x="4222740" y="4505269"/>
              <a:ext cx="6794" cy="10678"/>
            </a:xfrm>
            <a:custGeom>
              <a:avLst/>
              <a:gdLst>
                <a:gd name="connsiteX0" fmla="*/ 6061 w 6794"/>
                <a:gd name="connsiteY0" fmla="*/ 4231 h 10678"/>
                <a:gd name="connsiteX1" fmla="*/ 5299 w 6794"/>
                <a:gd name="connsiteY1" fmla="*/ 10613 h 10678"/>
                <a:gd name="connsiteX2" fmla="*/ 536 w 6794"/>
                <a:gd name="connsiteY2" fmla="*/ 6231 h 10678"/>
                <a:gd name="connsiteX3" fmla="*/ 1393 w 6794"/>
                <a:gd name="connsiteY3" fmla="*/ 40 h 10678"/>
                <a:gd name="connsiteX4" fmla="*/ 6061 w 6794"/>
                <a:gd name="connsiteY4" fmla="*/ 4231 h 10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4" h="10678">
                  <a:moveTo>
                    <a:pt x="6061" y="4231"/>
                  </a:moveTo>
                  <a:cubicBezTo>
                    <a:pt x="7204" y="7089"/>
                    <a:pt x="7013" y="10232"/>
                    <a:pt x="5299" y="10613"/>
                  </a:cubicBezTo>
                  <a:cubicBezTo>
                    <a:pt x="3584" y="10994"/>
                    <a:pt x="1488" y="9184"/>
                    <a:pt x="536" y="6231"/>
                  </a:cubicBezTo>
                  <a:cubicBezTo>
                    <a:pt x="-416" y="3279"/>
                    <a:pt x="-131" y="421"/>
                    <a:pt x="1393" y="40"/>
                  </a:cubicBezTo>
                  <a:cubicBezTo>
                    <a:pt x="2917" y="-341"/>
                    <a:pt x="4918" y="1278"/>
                    <a:pt x="6061" y="4231"/>
                  </a:cubicBezTo>
                  <a:close/>
                </a:path>
              </a:pathLst>
            </a:custGeom>
            <a:solidFill>
              <a:srgbClr val="FFD54C"/>
            </a:solidFill>
            <a:ln w="9525" cap="flat">
              <a:noFill/>
              <a:prstDash val="solid"/>
              <a:miter/>
            </a:ln>
          </p:spPr>
          <p:txBody>
            <a:bodyPr rtlCol="0" anchor="ctr"/>
            <a:lstStyle/>
            <a:p>
              <a:endParaRPr lang="en-IN"/>
            </a:p>
          </p:txBody>
        </p:sp>
        <p:sp>
          <p:nvSpPr>
            <p:cNvPr id="3733" name="Freeform: Shape 3732">
              <a:extLst>
                <a:ext uri="{FF2B5EF4-FFF2-40B4-BE49-F238E27FC236}">
                  <a16:creationId xmlns:a16="http://schemas.microsoft.com/office/drawing/2014/main" xmlns="" id="{AEFBD601-5CCE-9C09-A9CB-55870F720A6E}"/>
                </a:ext>
              </a:extLst>
            </p:cNvPr>
            <p:cNvSpPr/>
            <p:nvPr/>
          </p:nvSpPr>
          <p:spPr>
            <a:xfrm>
              <a:off x="4217634" y="4513566"/>
              <a:ext cx="5109" cy="8599"/>
            </a:xfrm>
            <a:custGeom>
              <a:avLst/>
              <a:gdLst>
                <a:gd name="connsiteX0" fmla="*/ 4785 w 5109"/>
                <a:gd name="connsiteY0" fmla="*/ 3364 h 8599"/>
                <a:gd name="connsiteX1" fmla="*/ 3832 w 5109"/>
                <a:gd name="connsiteY1" fmla="*/ 8508 h 8599"/>
                <a:gd name="connsiteX2" fmla="*/ 213 w 5109"/>
                <a:gd name="connsiteY2" fmla="*/ 4793 h 8599"/>
                <a:gd name="connsiteX3" fmla="*/ 1260 w 5109"/>
                <a:gd name="connsiteY3" fmla="*/ 31 h 8599"/>
                <a:gd name="connsiteX4" fmla="*/ 4785 w 5109"/>
                <a:gd name="connsiteY4" fmla="*/ 3364 h 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9" h="8599">
                  <a:moveTo>
                    <a:pt x="4785" y="3364"/>
                  </a:moveTo>
                  <a:cubicBezTo>
                    <a:pt x="5547" y="5745"/>
                    <a:pt x="4785" y="8032"/>
                    <a:pt x="3832" y="8508"/>
                  </a:cubicBezTo>
                  <a:cubicBezTo>
                    <a:pt x="2880" y="8984"/>
                    <a:pt x="784" y="7174"/>
                    <a:pt x="213" y="4793"/>
                  </a:cubicBezTo>
                  <a:cubicBezTo>
                    <a:pt x="-359" y="2412"/>
                    <a:pt x="213" y="316"/>
                    <a:pt x="1260" y="31"/>
                  </a:cubicBezTo>
                  <a:cubicBezTo>
                    <a:pt x="2308" y="-255"/>
                    <a:pt x="4023" y="793"/>
                    <a:pt x="4785" y="3364"/>
                  </a:cubicBezTo>
                  <a:close/>
                </a:path>
              </a:pathLst>
            </a:custGeom>
            <a:solidFill>
              <a:srgbClr val="FFD54C"/>
            </a:solidFill>
            <a:ln w="9525" cap="flat">
              <a:noFill/>
              <a:prstDash val="solid"/>
              <a:miter/>
            </a:ln>
          </p:spPr>
          <p:txBody>
            <a:bodyPr rtlCol="0" anchor="ctr"/>
            <a:lstStyle/>
            <a:p>
              <a:endParaRPr lang="en-IN"/>
            </a:p>
          </p:txBody>
        </p:sp>
        <p:sp>
          <p:nvSpPr>
            <p:cNvPr id="3734" name="Freeform: Shape 3733">
              <a:extLst>
                <a:ext uri="{FF2B5EF4-FFF2-40B4-BE49-F238E27FC236}">
                  <a16:creationId xmlns:a16="http://schemas.microsoft.com/office/drawing/2014/main" xmlns="" id="{1F34D907-5088-437D-D3F1-9293B7CB74DA}"/>
                </a:ext>
              </a:extLst>
            </p:cNvPr>
            <p:cNvSpPr/>
            <p:nvPr/>
          </p:nvSpPr>
          <p:spPr>
            <a:xfrm>
              <a:off x="4216193" y="4526622"/>
              <a:ext cx="4420" cy="6937"/>
            </a:xfrm>
            <a:custGeom>
              <a:avLst/>
              <a:gdLst>
                <a:gd name="connsiteX0" fmla="*/ 4225 w 4420"/>
                <a:gd name="connsiteY0" fmla="*/ 2976 h 6937"/>
                <a:gd name="connsiteX1" fmla="*/ 2987 w 4420"/>
                <a:gd name="connsiteY1" fmla="*/ 6882 h 6937"/>
                <a:gd name="connsiteX2" fmla="*/ 130 w 4420"/>
                <a:gd name="connsiteY2" fmla="*/ 4024 h 6937"/>
                <a:gd name="connsiteX3" fmla="*/ 1272 w 4420"/>
                <a:gd name="connsiteY3" fmla="*/ 24 h 6937"/>
                <a:gd name="connsiteX4" fmla="*/ 4225 w 4420"/>
                <a:gd name="connsiteY4" fmla="*/ 2976 h 6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0" h="6937">
                  <a:moveTo>
                    <a:pt x="4225" y="2976"/>
                  </a:moveTo>
                  <a:cubicBezTo>
                    <a:pt x="4702" y="4881"/>
                    <a:pt x="4225" y="6596"/>
                    <a:pt x="2987" y="6882"/>
                  </a:cubicBezTo>
                  <a:cubicBezTo>
                    <a:pt x="1749" y="7167"/>
                    <a:pt x="511" y="5929"/>
                    <a:pt x="130" y="4024"/>
                  </a:cubicBezTo>
                  <a:cubicBezTo>
                    <a:pt x="-252" y="2119"/>
                    <a:pt x="130" y="309"/>
                    <a:pt x="1272" y="24"/>
                  </a:cubicBezTo>
                  <a:cubicBezTo>
                    <a:pt x="2415" y="-262"/>
                    <a:pt x="3654" y="1071"/>
                    <a:pt x="4225" y="2976"/>
                  </a:cubicBezTo>
                  <a:close/>
                </a:path>
              </a:pathLst>
            </a:custGeom>
            <a:solidFill>
              <a:srgbClr val="FFD54C"/>
            </a:solidFill>
            <a:ln w="9525" cap="flat">
              <a:noFill/>
              <a:prstDash val="solid"/>
              <a:miter/>
            </a:ln>
          </p:spPr>
          <p:txBody>
            <a:bodyPr rtlCol="0" anchor="ctr"/>
            <a:lstStyle/>
            <a:p>
              <a:endParaRPr lang="en-IN"/>
            </a:p>
          </p:txBody>
        </p:sp>
        <p:sp>
          <p:nvSpPr>
            <p:cNvPr id="3735" name="Freeform: Shape 3734">
              <a:extLst>
                <a:ext uri="{FF2B5EF4-FFF2-40B4-BE49-F238E27FC236}">
                  <a16:creationId xmlns:a16="http://schemas.microsoft.com/office/drawing/2014/main" xmlns="" id="{0C449025-6EC1-8F79-ED28-D93BA57107BA}"/>
                </a:ext>
              </a:extLst>
            </p:cNvPr>
            <p:cNvSpPr/>
            <p:nvPr/>
          </p:nvSpPr>
          <p:spPr>
            <a:xfrm>
              <a:off x="4222677" y="4523938"/>
              <a:ext cx="5662" cy="8885"/>
            </a:xfrm>
            <a:custGeom>
              <a:avLst/>
              <a:gdLst>
                <a:gd name="connsiteX0" fmla="*/ 5551 w 5662"/>
                <a:gd name="connsiteY0" fmla="*/ 6803 h 8885"/>
                <a:gd name="connsiteX1" fmla="*/ 3618 w 5662"/>
                <a:gd name="connsiteY1" fmla="*/ 8870 h 8885"/>
                <a:gd name="connsiteX2" fmla="*/ 1932 w 5662"/>
                <a:gd name="connsiteY2" fmla="*/ 8041 h 8885"/>
                <a:gd name="connsiteX3" fmla="*/ 122 w 5662"/>
                <a:gd name="connsiteY3" fmla="*/ 1945 h 8885"/>
                <a:gd name="connsiteX4" fmla="*/ 3551 w 5662"/>
                <a:gd name="connsiteY4" fmla="*/ 707 h 8885"/>
                <a:gd name="connsiteX5" fmla="*/ 5551 w 5662"/>
                <a:gd name="connsiteY5" fmla="*/ 6803 h 8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62" h="8885">
                  <a:moveTo>
                    <a:pt x="5551" y="6803"/>
                  </a:moveTo>
                  <a:cubicBezTo>
                    <a:pt x="5590" y="7908"/>
                    <a:pt x="4723" y="8832"/>
                    <a:pt x="3618" y="8870"/>
                  </a:cubicBezTo>
                  <a:cubicBezTo>
                    <a:pt x="2951" y="8889"/>
                    <a:pt x="2323" y="8584"/>
                    <a:pt x="1932" y="8041"/>
                  </a:cubicBezTo>
                  <a:cubicBezTo>
                    <a:pt x="351" y="6441"/>
                    <a:pt x="-326" y="4155"/>
                    <a:pt x="122" y="1945"/>
                  </a:cubicBezTo>
                  <a:cubicBezTo>
                    <a:pt x="599" y="-55"/>
                    <a:pt x="2027" y="-627"/>
                    <a:pt x="3551" y="707"/>
                  </a:cubicBezTo>
                  <a:cubicBezTo>
                    <a:pt x="5190" y="2279"/>
                    <a:pt x="5933" y="4564"/>
                    <a:pt x="5551" y="6803"/>
                  </a:cubicBezTo>
                  <a:close/>
                </a:path>
              </a:pathLst>
            </a:custGeom>
            <a:solidFill>
              <a:srgbClr val="FFD54C"/>
            </a:solidFill>
            <a:ln w="9525" cap="flat">
              <a:noFill/>
              <a:prstDash val="solid"/>
              <a:miter/>
            </a:ln>
          </p:spPr>
          <p:txBody>
            <a:bodyPr rtlCol="0" anchor="ctr"/>
            <a:lstStyle/>
            <a:p>
              <a:endParaRPr lang="en-IN"/>
            </a:p>
          </p:txBody>
        </p:sp>
        <p:sp>
          <p:nvSpPr>
            <p:cNvPr id="3736" name="Freeform: Shape 3735">
              <a:extLst>
                <a:ext uri="{FF2B5EF4-FFF2-40B4-BE49-F238E27FC236}">
                  <a16:creationId xmlns:a16="http://schemas.microsoft.com/office/drawing/2014/main" xmlns="" id="{DA24B521-D896-B104-2D49-346483B1FFA8}"/>
                </a:ext>
              </a:extLst>
            </p:cNvPr>
            <p:cNvSpPr/>
            <p:nvPr/>
          </p:nvSpPr>
          <p:spPr>
            <a:xfrm>
              <a:off x="4241448" y="4522491"/>
              <a:ext cx="7817" cy="10392"/>
            </a:xfrm>
            <a:custGeom>
              <a:avLst/>
              <a:gdLst>
                <a:gd name="connsiteX0" fmla="*/ 6974 w 7817"/>
                <a:gd name="connsiteY0" fmla="*/ 3584 h 10392"/>
                <a:gd name="connsiteX1" fmla="*/ 6212 w 7817"/>
                <a:gd name="connsiteY1" fmla="*/ 10156 h 10392"/>
                <a:gd name="connsiteX2" fmla="*/ 687 w 7817"/>
                <a:gd name="connsiteY2" fmla="*/ 6441 h 10392"/>
                <a:gd name="connsiteX3" fmla="*/ 1544 w 7817"/>
                <a:gd name="connsiteY3" fmla="*/ 154 h 10392"/>
                <a:gd name="connsiteX4" fmla="*/ 6974 w 7817"/>
                <a:gd name="connsiteY4" fmla="*/ 3584 h 10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7" h="10392">
                  <a:moveTo>
                    <a:pt x="6974" y="3584"/>
                  </a:moveTo>
                  <a:cubicBezTo>
                    <a:pt x="8307" y="6346"/>
                    <a:pt x="8021" y="9298"/>
                    <a:pt x="6212" y="10156"/>
                  </a:cubicBezTo>
                  <a:cubicBezTo>
                    <a:pt x="4402" y="11013"/>
                    <a:pt x="1925" y="9298"/>
                    <a:pt x="687" y="6441"/>
                  </a:cubicBezTo>
                  <a:cubicBezTo>
                    <a:pt x="-551" y="3584"/>
                    <a:pt x="-75" y="821"/>
                    <a:pt x="1544" y="154"/>
                  </a:cubicBezTo>
                  <a:cubicBezTo>
                    <a:pt x="3164" y="-512"/>
                    <a:pt x="5545" y="821"/>
                    <a:pt x="6974" y="3584"/>
                  </a:cubicBezTo>
                  <a:close/>
                </a:path>
              </a:pathLst>
            </a:custGeom>
            <a:solidFill>
              <a:srgbClr val="FFD54C"/>
            </a:solidFill>
            <a:ln w="9525" cap="flat">
              <a:noFill/>
              <a:prstDash val="solid"/>
              <a:miter/>
            </a:ln>
          </p:spPr>
          <p:txBody>
            <a:bodyPr rtlCol="0" anchor="ctr"/>
            <a:lstStyle/>
            <a:p>
              <a:endParaRPr lang="en-IN"/>
            </a:p>
          </p:txBody>
        </p:sp>
        <p:sp>
          <p:nvSpPr>
            <p:cNvPr id="3737" name="Freeform: Shape 3736">
              <a:extLst>
                <a:ext uri="{FF2B5EF4-FFF2-40B4-BE49-F238E27FC236}">
                  <a16:creationId xmlns:a16="http://schemas.microsoft.com/office/drawing/2014/main" xmlns="" id="{FB8EC985-FFF7-1B6E-37AC-CCAE8A207D57}"/>
                </a:ext>
              </a:extLst>
            </p:cNvPr>
            <p:cNvSpPr/>
            <p:nvPr/>
          </p:nvSpPr>
          <p:spPr>
            <a:xfrm>
              <a:off x="4229621" y="4522052"/>
              <a:ext cx="11127" cy="16036"/>
            </a:xfrm>
            <a:custGeom>
              <a:avLst/>
              <a:gdLst>
                <a:gd name="connsiteX0" fmla="*/ 10133 w 11127"/>
                <a:gd name="connsiteY0" fmla="*/ 6308 h 16036"/>
                <a:gd name="connsiteX1" fmla="*/ 8418 w 11127"/>
                <a:gd name="connsiteY1" fmla="*/ 15833 h 16036"/>
                <a:gd name="connsiteX2" fmla="*/ 703 w 11127"/>
                <a:gd name="connsiteY2" fmla="*/ 9737 h 16036"/>
                <a:gd name="connsiteX3" fmla="*/ 2513 w 11127"/>
                <a:gd name="connsiteY3" fmla="*/ 212 h 16036"/>
                <a:gd name="connsiteX4" fmla="*/ 10133 w 11127"/>
                <a:gd name="connsiteY4" fmla="*/ 6308 h 16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7" h="16036">
                  <a:moveTo>
                    <a:pt x="10133" y="6308"/>
                  </a:moveTo>
                  <a:cubicBezTo>
                    <a:pt x="11942" y="10499"/>
                    <a:pt x="11180" y="14881"/>
                    <a:pt x="8418" y="15833"/>
                  </a:cubicBezTo>
                  <a:cubicBezTo>
                    <a:pt x="5656" y="16786"/>
                    <a:pt x="2132" y="14024"/>
                    <a:pt x="703" y="9737"/>
                  </a:cubicBezTo>
                  <a:cubicBezTo>
                    <a:pt x="-726" y="5451"/>
                    <a:pt x="36" y="1260"/>
                    <a:pt x="2513" y="212"/>
                  </a:cubicBezTo>
                  <a:cubicBezTo>
                    <a:pt x="4989" y="-835"/>
                    <a:pt x="8323" y="1832"/>
                    <a:pt x="10133" y="6308"/>
                  </a:cubicBezTo>
                  <a:close/>
                </a:path>
              </a:pathLst>
            </a:custGeom>
            <a:solidFill>
              <a:srgbClr val="FFD54C"/>
            </a:solidFill>
            <a:ln w="9525" cap="flat">
              <a:noFill/>
              <a:prstDash val="solid"/>
              <a:miter/>
            </a:ln>
          </p:spPr>
          <p:txBody>
            <a:bodyPr rtlCol="0" anchor="ctr"/>
            <a:lstStyle/>
            <a:p>
              <a:endParaRPr lang="en-IN"/>
            </a:p>
          </p:txBody>
        </p:sp>
        <p:sp>
          <p:nvSpPr>
            <p:cNvPr id="3738" name="Freeform: Shape 3737">
              <a:extLst>
                <a:ext uri="{FF2B5EF4-FFF2-40B4-BE49-F238E27FC236}">
                  <a16:creationId xmlns:a16="http://schemas.microsoft.com/office/drawing/2014/main" xmlns="" id="{2F8E803B-DB69-1B8B-F220-A9389E840BB3}"/>
                </a:ext>
              </a:extLst>
            </p:cNvPr>
            <p:cNvSpPr/>
            <p:nvPr/>
          </p:nvSpPr>
          <p:spPr>
            <a:xfrm>
              <a:off x="4249791" y="4519013"/>
              <a:ext cx="5038" cy="6661"/>
            </a:xfrm>
            <a:custGeom>
              <a:avLst/>
              <a:gdLst>
                <a:gd name="connsiteX0" fmla="*/ 4346 w 5038"/>
                <a:gd name="connsiteY0" fmla="*/ 2298 h 6661"/>
                <a:gd name="connsiteX1" fmla="*/ 4346 w 5038"/>
                <a:gd name="connsiteY1" fmla="*/ 6489 h 6661"/>
                <a:gd name="connsiteX2" fmla="*/ 631 w 5038"/>
                <a:gd name="connsiteY2" fmla="*/ 4298 h 6661"/>
                <a:gd name="connsiteX3" fmla="*/ 631 w 5038"/>
                <a:gd name="connsiteY3" fmla="*/ 107 h 6661"/>
                <a:gd name="connsiteX4" fmla="*/ 4346 w 5038"/>
                <a:gd name="connsiteY4" fmla="*/ 2298 h 6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8" h="6661">
                  <a:moveTo>
                    <a:pt x="4346" y="2298"/>
                  </a:moveTo>
                  <a:cubicBezTo>
                    <a:pt x="5299" y="4013"/>
                    <a:pt x="5204" y="5917"/>
                    <a:pt x="4346" y="6489"/>
                  </a:cubicBezTo>
                  <a:cubicBezTo>
                    <a:pt x="3489" y="7061"/>
                    <a:pt x="1584" y="6013"/>
                    <a:pt x="631" y="4298"/>
                  </a:cubicBezTo>
                  <a:cubicBezTo>
                    <a:pt x="-321" y="2584"/>
                    <a:pt x="-130" y="583"/>
                    <a:pt x="631" y="107"/>
                  </a:cubicBezTo>
                  <a:cubicBezTo>
                    <a:pt x="1394" y="-369"/>
                    <a:pt x="2918" y="583"/>
                    <a:pt x="4346" y="2298"/>
                  </a:cubicBezTo>
                  <a:close/>
                </a:path>
              </a:pathLst>
            </a:custGeom>
            <a:solidFill>
              <a:srgbClr val="FFD54C"/>
            </a:solidFill>
            <a:ln w="9525" cap="flat">
              <a:noFill/>
              <a:prstDash val="solid"/>
              <a:miter/>
            </a:ln>
          </p:spPr>
          <p:txBody>
            <a:bodyPr rtlCol="0" anchor="ctr"/>
            <a:lstStyle/>
            <a:p>
              <a:endParaRPr lang="en-IN"/>
            </a:p>
          </p:txBody>
        </p:sp>
        <p:sp>
          <p:nvSpPr>
            <p:cNvPr id="3739" name="Freeform: Shape 3738">
              <a:extLst>
                <a:ext uri="{FF2B5EF4-FFF2-40B4-BE49-F238E27FC236}">
                  <a16:creationId xmlns:a16="http://schemas.microsoft.com/office/drawing/2014/main" xmlns="" id="{2FE733FB-34F4-8D79-E083-F637385C2769}"/>
                </a:ext>
              </a:extLst>
            </p:cNvPr>
            <p:cNvSpPr/>
            <p:nvPr/>
          </p:nvSpPr>
          <p:spPr>
            <a:xfrm>
              <a:off x="4254503" y="4532044"/>
              <a:ext cx="4507" cy="5972"/>
            </a:xfrm>
            <a:custGeom>
              <a:avLst/>
              <a:gdLst>
                <a:gd name="connsiteX0" fmla="*/ 3920 w 4507"/>
                <a:gd name="connsiteY0" fmla="*/ 1936 h 5972"/>
                <a:gd name="connsiteX1" fmla="*/ 3920 w 4507"/>
                <a:gd name="connsiteY1" fmla="*/ 5746 h 5972"/>
                <a:gd name="connsiteX2" fmla="*/ 491 w 4507"/>
                <a:gd name="connsiteY2" fmla="*/ 3841 h 5972"/>
                <a:gd name="connsiteX3" fmla="*/ 967 w 4507"/>
                <a:gd name="connsiteY3" fmla="*/ 126 h 5972"/>
                <a:gd name="connsiteX4" fmla="*/ 3920 w 4507"/>
                <a:gd name="connsiteY4" fmla="*/ 1936 h 5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 h="5972">
                  <a:moveTo>
                    <a:pt x="3920" y="1936"/>
                  </a:moveTo>
                  <a:cubicBezTo>
                    <a:pt x="4777" y="3460"/>
                    <a:pt x="4587" y="5174"/>
                    <a:pt x="3920" y="5746"/>
                  </a:cubicBezTo>
                  <a:cubicBezTo>
                    <a:pt x="3253" y="6317"/>
                    <a:pt x="1348" y="5746"/>
                    <a:pt x="491" y="3841"/>
                  </a:cubicBezTo>
                  <a:cubicBezTo>
                    <a:pt x="-366" y="1936"/>
                    <a:pt x="-80" y="602"/>
                    <a:pt x="967" y="126"/>
                  </a:cubicBezTo>
                  <a:cubicBezTo>
                    <a:pt x="2015" y="-350"/>
                    <a:pt x="3158" y="412"/>
                    <a:pt x="3920" y="1936"/>
                  </a:cubicBezTo>
                  <a:close/>
                </a:path>
              </a:pathLst>
            </a:custGeom>
            <a:solidFill>
              <a:srgbClr val="FFD54C"/>
            </a:solidFill>
            <a:ln w="9525" cap="flat">
              <a:noFill/>
              <a:prstDash val="solid"/>
              <a:miter/>
            </a:ln>
          </p:spPr>
          <p:txBody>
            <a:bodyPr rtlCol="0" anchor="ctr"/>
            <a:lstStyle/>
            <a:p>
              <a:endParaRPr lang="en-IN"/>
            </a:p>
          </p:txBody>
        </p:sp>
        <p:sp>
          <p:nvSpPr>
            <p:cNvPr id="3740" name="Freeform: Shape 3739">
              <a:extLst>
                <a:ext uri="{FF2B5EF4-FFF2-40B4-BE49-F238E27FC236}">
                  <a16:creationId xmlns:a16="http://schemas.microsoft.com/office/drawing/2014/main" xmlns="" id="{818354E3-A51A-DA53-0C04-DCFE4BFC8F3C}"/>
                </a:ext>
              </a:extLst>
            </p:cNvPr>
            <p:cNvSpPr/>
            <p:nvPr/>
          </p:nvSpPr>
          <p:spPr>
            <a:xfrm>
              <a:off x="4252166" y="4541449"/>
              <a:ext cx="7595" cy="9416"/>
            </a:xfrm>
            <a:custGeom>
              <a:avLst/>
              <a:gdLst>
                <a:gd name="connsiteX0" fmla="*/ 6828 w 7595"/>
                <a:gd name="connsiteY0" fmla="*/ 3103 h 9416"/>
                <a:gd name="connsiteX1" fmla="*/ 5876 w 7595"/>
                <a:gd name="connsiteY1" fmla="*/ 9104 h 9416"/>
                <a:gd name="connsiteX2" fmla="*/ 637 w 7595"/>
                <a:gd name="connsiteY2" fmla="*/ 6151 h 9416"/>
                <a:gd name="connsiteX3" fmla="*/ 1685 w 7595"/>
                <a:gd name="connsiteY3" fmla="*/ 246 h 9416"/>
                <a:gd name="connsiteX4" fmla="*/ 6828 w 7595"/>
                <a:gd name="connsiteY4" fmla="*/ 3103 h 9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5" h="9416">
                  <a:moveTo>
                    <a:pt x="6828" y="3103"/>
                  </a:moveTo>
                  <a:cubicBezTo>
                    <a:pt x="8124" y="5046"/>
                    <a:pt x="7714" y="7656"/>
                    <a:pt x="5876" y="9104"/>
                  </a:cubicBezTo>
                  <a:cubicBezTo>
                    <a:pt x="4162" y="10057"/>
                    <a:pt x="1685" y="8628"/>
                    <a:pt x="637" y="6151"/>
                  </a:cubicBezTo>
                  <a:cubicBezTo>
                    <a:pt x="-534" y="4199"/>
                    <a:pt x="-87" y="1674"/>
                    <a:pt x="1685" y="246"/>
                  </a:cubicBezTo>
                  <a:cubicBezTo>
                    <a:pt x="3304" y="-611"/>
                    <a:pt x="5590" y="722"/>
                    <a:pt x="6828" y="3103"/>
                  </a:cubicBezTo>
                  <a:close/>
                </a:path>
              </a:pathLst>
            </a:custGeom>
            <a:solidFill>
              <a:srgbClr val="FFD54C"/>
            </a:solidFill>
            <a:ln w="9525" cap="flat">
              <a:noFill/>
              <a:prstDash val="solid"/>
              <a:miter/>
            </a:ln>
          </p:spPr>
          <p:txBody>
            <a:bodyPr rtlCol="0" anchor="ctr"/>
            <a:lstStyle/>
            <a:p>
              <a:endParaRPr lang="en-IN"/>
            </a:p>
          </p:txBody>
        </p:sp>
        <p:sp>
          <p:nvSpPr>
            <p:cNvPr id="3741" name="Freeform: Shape 3740">
              <a:extLst>
                <a:ext uri="{FF2B5EF4-FFF2-40B4-BE49-F238E27FC236}">
                  <a16:creationId xmlns:a16="http://schemas.microsoft.com/office/drawing/2014/main" xmlns="" id="{1FC1BE9B-C226-F55F-A5A2-2D3312D3599D}"/>
                </a:ext>
              </a:extLst>
            </p:cNvPr>
            <p:cNvSpPr/>
            <p:nvPr/>
          </p:nvSpPr>
          <p:spPr>
            <a:xfrm>
              <a:off x="4240587" y="4544062"/>
              <a:ext cx="9300" cy="11748"/>
            </a:xfrm>
            <a:custGeom>
              <a:avLst/>
              <a:gdLst>
                <a:gd name="connsiteX0" fmla="*/ 8502 w 9300"/>
                <a:gd name="connsiteY0" fmla="*/ 4205 h 11748"/>
                <a:gd name="connsiteX1" fmla="*/ 6883 w 9300"/>
                <a:gd name="connsiteY1" fmla="*/ 11444 h 11748"/>
                <a:gd name="connsiteX2" fmla="*/ 596 w 9300"/>
                <a:gd name="connsiteY2" fmla="*/ 7444 h 11748"/>
                <a:gd name="connsiteX3" fmla="*/ 2311 w 9300"/>
                <a:gd name="connsiteY3" fmla="*/ 205 h 11748"/>
                <a:gd name="connsiteX4" fmla="*/ 8502 w 9300"/>
                <a:gd name="connsiteY4" fmla="*/ 4205 h 11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0" h="11748">
                  <a:moveTo>
                    <a:pt x="8502" y="4205"/>
                  </a:moveTo>
                  <a:cubicBezTo>
                    <a:pt x="10007" y="6663"/>
                    <a:pt x="9283" y="9863"/>
                    <a:pt x="6883" y="11444"/>
                  </a:cubicBezTo>
                  <a:cubicBezTo>
                    <a:pt x="4597" y="12492"/>
                    <a:pt x="1739" y="10587"/>
                    <a:pt x="596" y="7444"/>
                  </a:cubicBezTo>
                  <a:cubicBezTo>
                    <a:pt x="-652" y="4929"/>
                    <a:pt x="63" y="1891"/>
                    <a:pt x="2311" y="205"/>
                  </a:cubicBezTo>
                  <a:cubicBezTo>
                    <a:pt x="4025" y="-653"/>
                    <a:pt x="7168" y="1062"/>
                    <a:pt x="8502" y="4205"/>
                  </a:cubicBezTo>
                  <a:close/>
                </a:path>
              </a:pathLst>
            </a:custGeom>
            <a:solidFill>
              <a:srgbClr val="FFD54C"/>
            </a:solidFill>
            <a:ln w="9525" cap="flat">
              <a:noFill/>
              <a:prstDash val="solid"/>
              <a:miter/>
            </a:ln>
          </p:spPr>
          <p:txBody>
            <a:bodyPr rtlCol="0" anchor="ctr"/>
            <a:lstStyle/>
            <a:p>
              <a:endParaRPr lang="en-IN"/>
            </a:p>
          </p:txBody>
        </p:sp>
        <p:sp>
          <p:nvSpPr>
            <p:cNvPr id="3742" name="Freeform: Shape 3741">
              <a:extLst>
                <a:ext uri="{FF2B5EF4-FFF2-40B4-BE49-F238E27FC236}">
                  <a16:creationId xmlns:a16="http://schemas.microsoft.com/office/drawing/2014/main" xmlns="" id="{189B8CEA-D836-F2C1-2677-C6ECC0CEC63A}"/>
                </a:ext>
              </a:extLst>
            </p:cNvPr>
            <p:cNvSpPr/>
            <p:nvPr/>
          </p:nvSpPr>
          <p:spPr>
            <a:xfrm>
              <a:off x="4223911" y="4536747"/>
              <a:ext cx="8080" cy="11582"/>
            </a:xfrm>
            <a:custGeom>
              <a:avLst/>
              <a:gdLst>
                <a:gd name="connsiteX0" fmla="*/ 7652 w 8080"/>
                <a:gd name="connsiteY0" fmla="*/ 4471 h 11582"/>
                <a:gd name="connsiteX1" fmla="*/ 5747 w 8080"/>
                <a:gd name="connsiteY1" fmla="*/ 11424 h 11582"/>
                <a:gd name="connsiteX2" fmla="*/ 318 w 8080"/>
                <a:gd name="connsiteY2" fmla="*/ 6757 h 11582"/>
                <a:gd name="connsiteX3" fmla="*/ 2318 w 8080"/>
                <a:gd name="connsiteY3" fmla="*/ 90 h 11582"/>
                <a:gd name="connsiteX4" fmla="*/ 7652 w 8080"/>
                <a:gd name="connsiteY4" fmla="*/ 4471 h 1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0" h="11582">
                  <a:moveTo>
                    <a:pt x="7652" y="4471"/>
                  </a:moveTo>
                  <a:cubicBezTo>
                    <a:pt x="8700" y="7519"/>
                    <a:pt x="7652" y="10663"/>
                    <a:pt x="5747" y="11424"/>
                  </a:cubicBezTo>
                  <a:cubicBezTo>
                    <a:pt x="3842" y="12187"/>
                    <a:pt x="1175" y="9805"/>
                    <a:pt x="318" y="6757"/>
                  </a:cubicBezTo>
                  <a:cubicBezTo>
                    <a:pt x="-540" y="3709"/>
                    <a:pt x="318" y="661"/>
                    <a:pt x="2318" y="90"/>
                  </a:cubicBezTo>
                  <a:cubicBezTo>
                    <a:pt x="4318" y="-482"/>
                    <a:pt x="6699" y="1328"/>
                    <a:pt x="7652" y="4471"/>
                  </a:cubicBezTo>
                  <a:close/>
                </a:path>
              </a:pathLst>
            </a:custGeom>
            <a:solidFill>
              <a:srgbClr val="FFD54C"/>
            </a:solidFill>
            <a:ln w="9525" cap="flat">
              <a:noFill/>
              <a:prstDash val="solid"/>
              <a:miter/>
            </a:ln>
          </p:spPr>
          <p:txBody>
            <a:bodyPr rtlCol="0" anchor="ctr"/>
            <a:lstStyle/>
            <a:p>
              <a:endParaRPr lang="en-IN"/>
            </a:p>
          </p:txBody>
        </p:sp>
        <p:sp>
          <p:nvSpPr>
            <p:cNvPr id="3743" name="Freeform: Shape 3742">
              <a:extLst>
                <a:ext uri="{FF2B5EF4-FFF2-40B4-BE49-F238E27FC236}">
                  <a16:creationId xmlns:a16="http://schemas.microsoft.com/office/drawing/2014/main" xmlns="" id="{4878B981-A2EB-EC7B-AF64-7A4B775505EE}"/>
                </a:ext>
              </a:extLst>
            </p:cNvPr>
            <p:cNvSpPr/>
            <p:nvPr/>
          </p:nvSpPr>
          <p:spPr>
            <a:xfrm>
              <a:off x="4231047" y="4551755"/>
              <a:ext cx="3195" cy="4435"/>
            </a:xfrm>
            <a:custGeom>
              <a:avLst/>
              <a:gdLst>
                <a:gd name="connsiteX0" fmla="*/ 3182 w 3195"/>
                <a:gd name="connsiteY0" fmla="*/ 1656 h 4435"/>
                <a:gd name="connsiteX1" fmla="*/ 2325 w 3195"/>
                <a:gd name="connsiteY1" fmla="*/ 4323 h 4435"/>
                <a:gd name="connsiteX2" fmla="*/ 134 w 3195"/>
                <a:gd name="connsiteY2" fmla="*/ 2703 h 4435"/>
                <a:gd name="connsiteX3" fmla="*/ 992 w 3195"/>
                <a:gd name="connsiteY3" fmla="*/ 36 h 4435"/>
                <a:gd name="connsiteX4" fmla="*/ 3182 w 3195"/>
                <a:gd name="connsiteY4" fmla="*/ 1656 h 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 h="4435">
                  <a:moveTo>
                    <a:pt x="3182" y="1656"/>
                  </a:moveTo>
                  <a:cubicBezTo>
                    <a:pt x="3182" y="2894"/>
                    <a:pt x="3182" y="4037"/>
                    <a:pt x="2325" y="4323"/>
                  </a:cubicBezTo>
                  <a:cubicBezTo>
                    <a:pt x="1468" y="4609"/>
                    <a:pt x="515" y="4323"/>
                    <a:pt x="134" y="2703"/>
                  </a:cubicBezTo>
                  <a:cubicBezTo>
                    <a:pt x="-247" y="1084"/>
                    <a:pt x="134" y="322"/>
                    <a:pt x="992" y="36"/>
                  </a:cubicBezTo>
                  <a:cubicBezTo>
                    <a:pt x="1849" y="-249"/>
                    <a:pt x="2801" y="703"/>
                    <a:pt x="3182" y="1656"/>
                  </a:cubicBezTo>
                  <a:close/>
                </a:path>
              </a:pathLst>
            </a:custGeom>
            <a:solidFill>
              <a:srgbClr val="FFD54C"/>
            </a:solidFill>
            <a:ln w="9525" cap="flat">
              <a:noFill/>
              <a:prstDash val="solid"/>
              <a:miter/>
            </a:ln>
          </p:spPr>
          <p:txBody>
            <a:bodyPr rtlCol="0" anchor="ctr"/>
            <a:lstStyle/>
            <a:p>
              <a:endParaRPr lang="en-IN"/>
            </a:p>
          </p:txBody>
        </p:sp>
        <p:sp>
          <p:nvSpPr>
            <p:cNvPr id="3744" name="Freeform: Shape 3743">
              <a:extLst>
                <a:ext uri="{FF2B5EF4-FFF2-40B4-BE49-F238E27FC236}">
                  <a16:creationId xmlns:a16="http://schemas.microsoft.com/office/drawing/2014/main" xmlns="" id="{17E9327E-0543-3BF4-A352-F1A2DFA5218A}"/>
                </a:ext>
              </a:extLst>
            </p:cNvPr>
            <p:cNvSpPr/>
            <p:nvPr/>
          </p:nvSpPr>
          <p:spPr>
            <a:xfrm>
              <a:off x="4215145" y="4473836"/>
              <a:ext cx="4929" cy="8803"/>
            </a:xfrm>
            <a:custGeom>
              <a:avLst/>
              <a:gdLst>
                <a:gd name="connsiteX0" fmla="*/ 4130 w 4929"/>
                <a:gd name="connsiteY0" fmla="*/ 3660 h 8803"/>
                <a:gd name="connsiteX1" fmla="*/ 4130 w 4929"/>
                <a:gd name="connsiteY1" fmla="*/ 8708 h 8803"/>
                <a:gd name="connsiteX2" fmla="*/ 701 w 4929"/>
                <a:gd name="connsiteY2" fmla="*/ 5089 h 8803"/>
                <a:gd name="connsiteX3" fmla="*/ 701 w 4929"/>
                <a:gd name="connsiteY3" fmla="*/ 41 h 8803"/>
                <a:gd name="connsiteX4" fmla="*/ 4130 w 4929"/>
                <a:gd name="connsiteY4" fmla="*/ 3660 h 8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9" h="8803">
                  <a:moveTo>
                    <a:pt x="4130" y="3660"/>
                  </a:moveTo>
                  <a:cubicBezTo>
                    <a:pt x="5178" y="6041"/>
                    <a:pt x="5178" y="8232"/>
                    <a:pt x="4130" y="8708"/>
                  </a:cubicBezTo>
                  <a:cubicBezTo>
                    <a:pt x="3082" y="9184"/>
                    <a:pt x="1653" y="7470"/>
                    <a:pt x="701" y="5089"/>
                  </a:cubicBezTo>
                  <a:cubicBezTo>
                    <a:pt x="-252" y="2708"/>
                    <a:pt x="-252" y="422"/>
                    <a:pt x="701" y="41"/>
                  </a:cubicBezTo>
                  <a:cubicBezTo>
                    <a:pt x="1653" y="-341"/>
                    <a:pt x="3082" y="1279"/>
                    <a:pt x="4130" y="3660"/>
                  </a:cubicBezTo>
                  <a:close/>
                </a:path>
              </a:pathLst>
            </a:custGeom>
            <a:solidFill>
              <a:srgbClr val="FFD54C"/>
            </a:solidFill>
            <a:ln w="9525" cap="flat">
              <a:noFill/>
              <a:prstDash val="solid"/>
              <a:miter/>
            </a:ln>
          </p:spPr>
          <p:txBody>
            <a:bodyPr rtlCol="0" anchor="ctr"/>
            <a:lstStyle/>
            <a:p>
              <a:endParaRPr lang="en-IN"/>
            </a:p>
          </p:txBody>
        </p:sp>
        <p:sp>
          <p:nvSpPr>
            <p:cNvPr id="3745" name="Freeform: Shape 3744">
              <a:extLst>
                <a:ext uri="{FF2B5EF4-FFF2-40B4-BE49-F238E27FC236}">
                  <a16:creationId xmlns:a16="http://schemas.microsoft.com/office/drawing/2014/main" xmlns="" id="{5FE3FAD2-5846-D624-6CDB-2DE8E4D0AF25}"/>
                </a:ext>
              </a:extLst>
            </p:cNvPr>
            <p:cNvSpPr/>
            <p:nvPr/>
          </p:nvSpPr>
          <p:spPr>
            <a:xfrm>
              <a:off x="4209476" y="4479637"/>
              <a:ext cx="5597" cy="11086"/>
            </a:xfrm>
            <a:custGeom>
              <a:avLst/>
              <a:gdLst>
                <a:gd name="connsiteX0" fmla="*/ 4942 w 5597"/>
                <a:gd name="connsiteY0" fmla="*/ 4718 h 11086"/>
                <a:gd name="connsiteX1" fmla="*/ 4466 w 5597"/>
                <a:gd name="connsiteY1" fmla="*/ 11004 h 11086"/>
                <a:gd name="connsiteX2" fmla="*/ 560 w 5597"/>
                <a:gd name="connsiteY2" fmla="*/ 6242 h 11086"/>
                <a:gd name="connsiteX3" fmla="*/ 560 w 5597"/>
                <a:gd name="connsiteY3" fmla="*/ 50 h 11086"/>
                <a:gd name="connsiteX4" fmla="*/ 4942 w 5597"/>
                <a:gd name="connsiteY4" fmla="*/ 4718 h 11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7" h="11086">
                  <a:moveTo>
                    <a:pt x="4942" y="4718"/>
                  </a:moveTo>
                  <a:cubicBezTo>
                    <a:pt x="5990" y="7766"/>
                    <a:pt x="5704" y="10528"/>
                    <a:pt x="4466" y="11004"/>
                  </a:cubicBezTo>
                  <a:cubicBezTo>
                    <a:pt x="3227" y="11480"/>
                    <a:pt x="1418" y="9385"/>
                    <a:pt x="560" y="6242"/>
                  </a:cubicBezTo>
                  <a:cubicBezTo>
                    <a:pt x="-297" y="3098"/>
                    <a:pt x="-106" y="527"/>
                    <a:pt x="560" y="50"/>
                  </a:cubicBezTo>
                  <a:cubicBezTo>
                    <a:pt x="1227" y="-426"/>
                    <a:pt x="3799" y="1765"/>
                    <a:pt x="4942" y="4718"/>
                  </a:cubicBezTo>
                  <a:close/>
                </a:path>
              </a:pathLst>
            </a:custGeom>
            <a:solidFill>
              <a:srgbClr val="FFD54C"/>
            </a:solidFill>
            <a:ln w="9525" cap="flat">
              <a:noFill/>
              <a:prstDash val="solid"/>
              <a:miter/>
            </a:ln>
          </p:spPr>
          <p:txBody>
            <a:bodyPr rtlCol="0" anchor="ctr"/>
            <a:lstStyle/>
            <a:p>
              <a:endParaRPr lang="en-IN"/>
            </a:p>
          </p:txBody>
        </p:sp>
        <p:sp>
          <p:nvSpPr>
            <p:cNvPr id="3746" name="Freeform: Shape 3745">
              <a:extLst>
                <a:ext uri="{FF2B5EF4-FFF2-40B4-BE49-F238E27FC236}">
                  <a16:creationId xmlns:a16="http://schemas.microsoft.com/office/drawing/2014/main" xmlns="" id="{E6EE38D8-F792-EA15-2541-3BAE866A1CFB}"/>
                </a:ext>
              </a:extLst>
            </p:cNvPr>
            <p:cNvSpPr/>
            <p:nvPr/>
          </p:nvSpPr>
          <p:spPr>
            <a:xfrm>
              <a:off x="4245048" y="4568099"/>
              <a:ext cx="6756" cy="7602"/>
            </a:xfrm>
            <a:custGeom>
              <a:avLst/>
              <a:gdLst>
                <a:gd name="connsiteX0" fmla="*/ 6326 w 6756"/>
                <a:gd name="connsiteY0" fmla="*/ 2648 h 7602"/>
                <a:gd name="connsiteX1" fmla="*/ 4879 w 6756"/>
                <a:gd name="connsiteY1" fmla="*/ 7420 h 7602"/>
                <a:gd name="connsiteX2" fmla="*/ 4707 w 6756"/>
                <a:gd name="connsiteY2" fmla="*/ 7505 h 7602"/>
                <a:gd name="connsiteX3" fmla="*/ 326 w 6756"/>
                <a:gd name="connsiteY3" fmla="*/ 4743 h 7602"/>
                <a:gd name="connsiteX4" fmla="*/ 1945 w 6756"/>
                <a:gd name="connsiteY4" fmla="*/ 76 h 7602"/>
                <a:gd name="connsiteX5" fmla="*/ 6326 w 6756"/>
                <a:gd name="connsiteY5" fmla="*/ 2648 h 7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6" h="7602">
                  <a:moveTo>
                    <a:pt x="6326" y="2648"/>
                  </a:moveTo>
                  <a:cubicBezTo>
                    <a:pt x="7241" y="4362"/>
                    <a:pt x="6603" y="6496"/>
                    <a:pt x="4879" y="7420"/>
                  </a:cubicBezTo>
                  <a:cubicBezTo>
                    <a:pt x="4821" y="7448"/>
                    <a:pt x="4764" y="7477"/>
                    <a:pt x="4707" y="7505"/>
                  </a:cubicBezTo>
                  <a:cubicBezTo>
                    <a:pt x="2736" y="7925"/>
                    <a:pt x="802" y="6696"/>
                    <a:pt x="326" y="4743"/>
                  </a:cubicBezTo>
                  <a:cubicBezTo>
                    <a:pt x="-494" y="3010"/>
                    <a:pt x="221" y="933"/>
                    <a:pt x="1945" y="76"/>
                  </a:cubicBezTo>
                  <a:cubicBezTo>
                    <a:pt x="3859" y="-353"/>
                    <a:pt x="5774" y="771"/>
                    <a:pt x="6326" y="2648"/>
                  </a:cubicBezTo>
                  <a:close/>
                </a:path>
              </a:pathLst>
            </a:custGeom>
            <a:solidFill>
              <a:srgbClr val="FFD54C"/>
            </a:solidFill>
            <a:ln w="9525" cap="flat">
              <a:noFill/>
              <a:prstDash val="solid"/>
              <a:miter/>
            </a:ln>
          </p:spPr>
          <p:txBody>
            <a:bodyPr rtlCol="0" anchor="ctr"/>
            <a:lstStyle/>
            <a:p>
              <a:endParaRPr lang="en-IN"/>
            </a:p>
          </p:txBody>
        </p:sp>
        <p:sp>
          <p:nvSpPr>
            <p:cNvPr id="3747" name="Freeform: Shape 3746">
              <a:extLst>
                <a:ext uri="{FF2B5EF4-FFF2-40B4-BE49-F238E27FC236}">
                  <a16:creationId xmlns:a16="http://schemas.microsoft.com/office/drawing/2014/main" xmlns="" id="{247C4127-C7DB-D550-EA68-5BA98701A298}"/>
                </a:ext>
              </a:extLst>
            </p:cNvPr>
            <p:cNvSpPr/>
            <p:nvPr/>
          </p:nvSpPr>
          <p:spPr>
            <a:xfrm>
              <a:off x="4237279" y="4555639"/>
              <a:ext cx="9292" cy="11135"/>
            </a:xfrm>
            <a:custGeom>
              <a:avLst/>
              <a:gdLst>
                <a:gd name="connsiteX0" fmla="*/ 8666 w 9292"/>
                <a:gd name="connsiteY0" fmla="*/ 4249 h 11135"/>
                <a:gd name="connsiteX1" fmla="*/ 6780 w 9292"/>
                <a:gd name="connsiteY1" fmla="*/ 10859 h 11135"/>
                <a:gd name="connsiteX2" fmla="*/ 6475 w 9292"/>
                <a:gd name="connsiteY2" fmla="*/ 11012 h 11135"/>
                <a:gd name="connsiteX3" fmla="*/ 494 w 9292"/>
                <a:gd name="connsiteY3" fmla="*/ 7116 h 11135"/>
                <a:gd name="connsiteX4" fmla="*/ 475 w 9292"/>
                <a:gd name="connsiteY4" fmla="*/ 7011 h 11135"/>
                <a:gd name="connsiteX5" fmla="*/ 2665 w 9292"/>
                <a:gd name="connsiteY5" fmla="*/ 153 h 11135"/>
                <a:gd name="connsiteX6" fmla="*/ 8666 w 9292"/>
                <a:gd name="connsiteY6" fmla="*/ 4249 h 1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2" h="11135">
                  <a:moveTo>
                    <a:pt x="8666" y="4249"/>
                  </a:moveTo>
                  <a:cubicBezTo>
                    <a:pt x="9971" y="6592"/>
                    <a:pt x="9123" y="9555"/>
                    <a:pt x="6780" y="10859"/>
                  </a:cubicBezTo>
                  <a:cubicBezTo>
                    <a:pt x="6685" y="10907"/>
                    <a:pt x="6580" y="10964"/>
                    <a:pt x="6475" y="11012"/>
                  </a:cubicBezTo>
                  <a:cubicBezTo>
                    <a:pt x="3751" y="11583"/>
                    <a:pt x="1065" y="9840"/>
                    <a:pt x="494" y="7116"/>
                  </a:cubicBezTo>
                  <a:cubicBezTo>
                    <a:pt x="484" y="7078"/>
                    <a:pt x="484" y="7049"/>
                    <a:pt x="475" y="7011"/>
                  </a:cubicBezTo>
                  <a:cubicBezTo>
                    <a:pt x="-678" y="4506"/>
                    <a:pt x="275" y="1525"/>
                    <a:pt x="2665" y="153"/>
                  </a:cubicBezTo>
                  <a:cubicBezTo>
                    <a:pt x="4761" y="-609"/>
                    <a:pt x="7333" y="1296"/>
                    <a:pt x="8666" y="4249"/>
                  </a:cubicBezTo>
                  <a:close/>
                </a:path>
              </a:pathLst>
            </a:custGeom>
            <a:solidFill>
              <a:srgbClr val="FFD54C"/>
            </a:solidFill>
            <a:ln w="9525" cap="flat">
              <a:noFill/>
              <a:prstDash val="solid"/>
              <a:miter/>
            </a:ln>
          </p:spPr>
          <p:txBody>
            <a:bodyPr rtlCol="0" anchor="ctr"/>
            <a:lstStyle/>
            <a:p>
              <a:endParaRPr lang="en-IN"/>
            </a:p>
          </p:txBody>
        </p:sp>
        <p:sp>
          <p:nvSpPr>
            <p:cNvPr id="3748" name="Freeform: Shape 3747">
              <a:extLst>
                <a:ext uri="{FF2B5EF4-FFF2-40B4-BE49-F238E27FC236}">
                  <a16:creationId xmlns:a16="http://schemas.microsoft.com/office/drawing/2014/main" xmlns="" id="{AB82DB20-1FE9-0651-239F-BCE4876DB619}"/>
                </a:ext>
              </a:extLst>
            </p:cNvPr>
            <p:cNvSpPr/>
            <p:nvPr/>
          </p:nvSpPr>
          <p:spPr>
            <a:xfrm>
              <a:off x="4231693" y="4563866"/>
              <a:ext cx="6585" cy="8053"/>
            </a:xfrm>
            <a:custGeom>
              <a:avLst/>
              <a:gdLst>
                <a:gd name="connsiteX0" fmla="*/ 6251 w 6585"/>
                <a:gd name="connsiteY0" fmla="*/ 3070 h 8053"/>
                <a:gd name="connsiteX1" fmla="*/ 4441 w 6585"/>
                <a:gd name="connsiteY1" fmla="*/ 8023 h 8053"/>
                <a:gd name="connsiteX2" fmla="*/ 250 w 6585"/>
                <a:gd name="connsiteY2" fmla="*/ 4785 h 8053"/>
                <a:gd name="connsiteX3" fmla="*/ 2155 w 6585"/>
                <a:gd name="connsiteY3" fmla="*/ 117 h 8053"/>
                <a:gd name="connsiteX4" fmla="*/ 6251 w 6585"/>
                <a:gd name="connsiteY4" fmla="*/ 3070 h 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 h="8053">
                  <a:moveTo>
                    <a:pt x="6251" y="3070"/>
                  </a:moveTo>
                  <a:cubicBezTo>
                    <a:pt x="7070" y="4937"/>
                    <a:pt x="6270" y="7128"/>
                    <a:pt x="4441" y="8023"/>
                  </a:cubicBezTo>
                  <a:cubicBezTo>
                    <a:pt x="2413" y="8204"/>
                    <a:pt x="593" y="6795"/>
                    <a:pt x="250" y="4785"/>
                  </a:cubicBezTo>
                  <a:cubicBezTo>
                    <a:pt x="-483" y="2965"/>
                    <a:pt x="365" y="898"/>
                    <a:pt x="2155" y="117"/>
                  </a:cubicBezTo>
                  <a:cubicBezTo>
                    <a:pt x="3394" y="-454"/>
                    <a:pt x="5584" y="879"/>
                    <a:pt x="6251" y="3070"/>
                  </a:cubicBezTo>
                  <a:close/>
                </a:path>
              </a:pathLst>
            </a:custGeom>
            <a:solidFill>
              <a:srgbClr val="FFD54C"/>
            </a:solidFill>
            <a:ln w="9525" cap="flat">
              <a:noFill/>
              <a:prstDash val="solid"/>
              <a:miter/>
            </a:ln>
          </p:spPr>
          <p:txBody>
            <a:bodyPr rtlCol="0" anchor="ctr"/>
            <a:lstStyle/>
            <a:p>
              <a:endParaRPr lang="en-IN"/>
            </a:p>
          </p:txBody>
        </p:sp>
        <p:sp>
          <p:nvSpPr>
            <p:cNvPr id="3749" name="Freeform: Shape 3748">
              <a:extLst>
                <a:ext uri="{FF2B5EF4-FFF2-40B4-BE49-F238E27FC236}">
                  <a16:creationId xmlns:a16="http://schemas.microsoft.com/office/drawing/2014/main" xmlns="" id="{B7AE0B91-67C6-950D-CA2B-1C0BF59FEEBC}"/>
                </a:ext>
              </a:extLst>
            </p:cNvPr>
            <p:cNvSpPr/>
            <p:nvPr/>
          </p:nvSpPr>
          <p:spPr>
            <a:xfrm>
              <a:off x="4096131" y="4473090"/>
              <a:ext cx="151447" cy="318566"/>
            </a:xfrm>
            <a:custGeom>
              <a:avLst/>
              <a:gdLst>
                <a:gd name="connsiteX0" fmla="*/ -13 w 151447"/>
                <a:gd name="connsiteY0" fmla="*/ 299586 h 318566"/>
                <a:gd name="connsiteX1" fmla="*/ 53041 w 151447"/>
                <a:gd name="connsiteY1" fmla="*/ 13836 h 318566"/>
                <a:gd name="connsiteX2" fmla="*/ 58946 w 151447"/>
                <a:gd name="connsiteY2" fmla="*/ 9455 h 318566"/>
                <a:gd name="connsiteX3" fmla="*/ 71900 w 151447"/>
                <a:gd name="connsiteY3" fmla="*/ 2215 h 318566"/>
                <a:gd name="connsiteX4" fmla="*/ 102095 w 151447"/>
                <a:gd name="connsiteY4" fmla="*/ 15170 h 318566"/>
                <a:gd name="connsiteX5" fmla="*/ 151434 w 151447"/>
                <a:gd name="connsiteY5" fmla="*/ 305301 h 318566"/>
                <a:gd name="connsiteX6" fmla="*/ 147529 w 151447"/>
                <a:gd name="connsiteY6" fmla="*/ 306730 h 318566"/>
                <a:gd name="connsiteX7" fmla="*/ 136670 w 151447"/>
                <a:gd name="connsiteY7" fmla="*/ 310254 h 318566"/>
                <a:gd name="connsiteX8" fmla="*/ 98570 w 151447"/>
                <a:gd name="connsiteY8" fmla="*/ 317588 h 318566"/>
                <a:gd name="connsiteX9" fmla="*/ -13 w 151447"/>
                <a:gd name="connsiteY9" fmla="*/ 299586 h 31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447" h="318566">
                  <a:moveTo>
                    <a:pt x="-13" y="299586"/>
                  </a:moveTo>
                  <a:lnTo>
                    <a:pt x="53041" y="13836"/>
                  </a:lnTo>
                  <a:cubicBezTo>
                    <a:pt x="53041" y="13836"/>
                    <a:pt x="55422" y="11836"/>
                    <a:pt x="58946" y="9455"/>
                  </a:cubicBezTo>
                  <a:cubicBezTo>
                    <a:pt x="63052" y="6673"/>
                    <a:pt x="67385" y="4254"/>
                    <a:pt x="71900" y="2215"/>
                  </a:cubicBezTo>
                  <a:cubicBezTo>
                    <a:pt x="81425" y="-1880"/>
                    <a:pt x="89712" y="-1785"/>
                    <a:pt x="102095" y="15170"/>
                  </a:cubicBezTo>
                  <a:lnTo>
                    <a:pt x="151434" y="305301"/>
                  </a:lnTo>
                  <a:lnTo>
                    <a:pt x="147529" y="306730"/>
                  </a:lnTo>
                  <a:cubicBezTo>
                    <a:pt x="143967" y="308082"/>
                    <a:pt x="140347" y="309263"/>
                    <a:pt x="136670" y="310254"/>
                  </a:cubicBezTo>
                  <a:cubicBezTo>
                    <a:pt x="124212" y="313816"/>
                    <a:pt x="111458" y="316274"/>
                    <a:pt x="98570" y="317588"/>
                  </a:cubicBezTo>
                  <a:cubicBezTo>
                    <a:pt x="67614" y="320636"/>
                    <a:pt x="27990" y="316922"/>
                    <a:pt x="-13" y="299586"/>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3750" name="Freeform: Shape 3749">
              <a:extLst>
                <a:ext uri="{FF2B5EF4-FFF2-40B4-BE49-F238E27FC236}">
                  <a16:creationId xmlns:a16="http://schemas.microsoft.com/office/drawing/2014/main" xmlns="" id="{1E6280FA-C9C8-4DFC-7DC6-0A7F07354034}"/>
                </a:ext>
              </a:extLst>
            </p:cNvPr>
            <p:cNvSpPr/>
            <p:nvPr/>
          </p:nvSpPr>
          <p:spPr>
            <a:xfrm>
              <a:off x="4139702" y="4547425"/>
              <a:ext cx="59113" cy="187116"/>
            </a:xfrm>
            <a:custGeom>
              <a:avLst/>
              <a:gdLst>
                <a:gd name="connsiteX0" fmla="*/ 32520 w 59113"/>
                <a:gd name="connsiteY0" fmla="*/ -15 h 187116"/>
                <a:gd name="connsiteX1" fmla="*/ 58809 w 59113"/>
                <a:gd name="connsiteY1" fmla="*/ 141622 h 187116"/>
                <a:gd name="connsiteX2" fmla="*/ 51475 w 59113"/>
                <a:gd name="connsiteY2" fmla="*/ 178674 h 187116"/>
                <a:gd name="connsiteX3" fmla="*/ 28329 w 59113"/>
                <a:gd name="connsiteY3" fmla="*/ 186865 h 187116"/>
                <a:gd name="connsiteX4" fmla="*/ 707 w 59113"/>
                <a:gd name="connsiteY4" fmla="*/ 140003 h 187116"/>
                <a:gd name="connsiteX5" fmla="*/ 32520 w 59113"/>
                <a:gd name="connsiteY5" fmla="*/ -15 h 18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13" h="187116">
                  <a:moveTo>
                    <a:pt x="32520" y="-15"/>
                  </a:moveTo>
                  <a:cubicBezTo>
                    <a:pt x="39473" y="-15"/>
                    <a:pt x="58047" y="129239"/>
                    <a:pt x="58809" y="141622"/>
                  </a:cubicBezTo>
                  <a:cubicBezTo>
                    <a:pt x="60048" y="160672"/>
                    <a:pt x="57285" y="172006"/>
                    <a:pt x="51475" y="178674"/>
                  </a:cubicBezTo>
                  <a:cubicBezTo>
                    <a:pt x="45522" y="184961"/>
                    <a:pt x="36911" y="188008"/>
                    <a:pt x="28329" y="186865"/>
                  </a:cubicBezTo>
                  <a:cubicBezTo>
                    <a:pt x="9851" y="186865"/>
                    <a:pt x="-3294" y="173721"/>
                    <a:pt x="707" y="140003"/>
                  </a:cubicBezTo>
                  <a:cubicBezTo>
                    <a:pt x="3755" y="115238"/>
                    <a:pt x="19185" y="-110"/>
                    <a:pt x="32520" y="-15"/>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3751" name="Freeform: Shape 3750">
              <a:extLst>
                <a:ext uri="{FF2B5EF4-FFF2-40B4-BE49-F238E27FC236}">
                  <a16:creationId xmlns:a16="http://schemas.microsoft.com/office/drawing/2014/main" xmlns="" id="{C1D82E28-B450-5437-B424-7F2C4F678AB7}"/>
                </a:ext>
              </a:extLst>
            </p:cNvPr>
            <p:cNvSpPr/>
            <p:nvPr/>
          </p:nvSpPr>
          <p:spPr>
            <a:xfrm>
              <a:off x="3957923" y="4461479"/>
              <a:ext cx="189642" cy="314284"/>
            </a:xfrm>
            <a:custGeom>
              <a:avLst/>
              <a:gdLst>
                <a:gd name="connsiteX0" fmla="*/ -13 w 189642"/>
                <a:gd name="connsiteY0" fmla="*/ 264620 h 314284"/>
                <a:gd name="connsiteX1" fmla="*/ 134289 w 189642"/>
                <a:gd name="connsiteY1" fmla="*/ 6492 h 314284"/>
                <a:gd name="connsiteX2" fmla="*/ 136004 w 189642"/>
                <a:gd name="connsiteY2" fmla="*/ 5635 h 314284"/>
                <a:gd name="connsiteX3" fmla="*/ 140290 w 189642"/>
                <a:gd name="connsiteY3" fmla="*/ 3349 h 314284"/>
                <a:gd name="connsiteX4" fmla="*/ 146100 w 189642"/>
                <a:gd name="connsiteY4" fmla="*/ 968 h 314284"/>
                <a:gd name="connsiteX5" fmla="*/ 149148 w 189642"/>
                <a:gd name="connsiteY5" fmla="*/ 16 h 314284"/>
                <a:gd name="connsiteX6" fmla="*/ 153815 w 189642"/>
                <a:gd name="connsiteY6" fmla="*/ 16 h 314284"/>
                <a:gd name="connsiteX7" fmla="*/ 189629 w 189642"/>
                <a:gd name="connsiteY7" fmla="*/ 25161 h 314284"/>
                <a:gd name="connsiteX8" fmla="*/ 133432 w 189642"/>
                <a:gd name="connsiteY8" fmla="*/ 314055 h 314284"/>
                <a:gd name="connsiteX9" fmla="*/ 119526 w 189642"/>
                <a:gd name="connsiteY9" fmla="*/ 314055 h 314284"/>
                <a:gd name="connsiteX10" fmla="*/ 85236 w 189642"/>
                <a:gd name="connsiteY10" fmla="*/ 309483 h 314284"/>
                <a:gd name="connsiteX11" fmla="*/ 64280 w 189642"/>
                <a:gd name="connsiteY11" fmla="*/ 303958 h 314284"/>
                <a:gd name="connsiteX12" fmla="*/ 43230 w 189642"/>
                <a:gd name="connsiteY12" fmla="*/ 295386 h 314284"/>
                <a:gd name="connsiteX13" fmla="*/ 32562 w 189642"/>
                <a:gd name="connsiteY13" fmla="*/ 289861 h 314284"/>
                <a:gd name="connsiteX14" fmla="*/ 20846 w 189642"/>
                <a:gd name="connsiteY14" fmla="*/ 282432 h 314284"/>
                <a:gd name="connsiteX15" fmla="*/ -13 w 189642"/>
                <a:gd name="connsiteY15" fmla="*/ 264620 h 31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42" h="314284">
                  <a:moveTo>
                    <a:pt x="-13" y="264620"/>
                  </a:moveTo>
                  <a:lnTo>
                    <a:pt x="134289" y="6492"/>
                  </a:lnTo>
                  <a:lnTo>
                    <a:pt x="136004" y="5635"/>
                  </a:lnTo>
                  <a:lnTo>
                    <a:pt x="140290" y="3349"/>
                  </a:lnTo>
                  <a:cubicBezTo>
                    <a:pt x="142166" y="2406"/>
                    <a:pt x="144110" y="1616"/>
                    <a:pt x="146100" y="968"/>
                  </a:cubicBezTo>
                  <a:lnTo>
                    <a:pt x="149148" y="16"/>
                  </a:lnTo>
                  <a:cubicBezTo>
                    <a:pt x="150196" y="16"/>
                    <a:pt x="152292" y="16"/>
                    <a:pt x="153815" y="16"/>
                  </a:cubicBezTo>
                  <a:cubicBezTo>
                    <a:pt x="170065" y="-651"/>
                    <a:pt x="184743" y="9655"/>
                    <a:pt x="189629" y="25161"/>
                  </a:cubicBezTo>
                  <a:lnTo>
                    <a:pt x="133432" y="314055"/>
                  </a:lnTo>
                  <a:cubicBezTo>
                    <a:pt x="128803" y="314341"/>
                    <a:pt x="124155" y="314341"/>
                    <a:pt x="119526" y="314055"/>
                  </a:cubicBezTo>
                  <a:cubicBezTo>
                    <a:pt x="107991" y="313502"/>
                    <a:pt x="96513" y="311969"/>
                    <a:pt x="85236" y="309483"/>
                  </a:cubicBezTo>
                  <a:cubicBezTo>
                    <a:pt x="78568" y="308054"/>
                    <a:pt x="71424" y="306244"/>
                    <a:pt x="64280" y="303958"/>
                  </a:cubicBezTo>
                  <a:cubicBezTo>
                    <a:pt x="57099" y="301510"/>
                    <a:pt x="50079" y="298653"/>
                    <a:pt x="43230" y="295386"/>
                  </a:cubicBezTo>
                  <a:cubicBezTo>
                    <a:pt x="39582" y="293728"/>
                    <a:pt x="36020" y="291890"/>
                    <a:pt x="32562" y="289861"/>
                  </a:cubicBezTo>
                  <a:cubicBezTo>
                    <a:pt x="28562" y="287508"/>
                    <a:pt x="24656" y="285032"/>
                    <a:pt x="20846" y="282432"/>
                  </a:cubicBezTo>
                  <a:cubicBezTo>
                    <a:pt x="13341" y="277174"/>
                    <a:pt x="6349" y="271211"/>
                    <a:pt x="-13" y="26462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752" name="Freeform: Shape 3751">
              <a:extLst>
                <a:ext uri="{FF2B5EF4-FFF2-40B4-BE49-F238E27FC236}">
                  <a16:creationId xmlns:a16="http://schemas.microsoft.com/office/drawing/2014/main" xmlns="" id="{48D3A3BA-1173-43BF-1F90-FF5C36780A30}"/>
                </a:ext>
              </a:extLst>
            </p:cNvPr>
            <p:cNvSpPr/>
            <p:nvPr/>
          </p:nvSpPr>
          <p:spPr>
            <a:xfrm>
              <a:off x="4019998" y="4624040"/>
              <a:ext cx="61226" cy="87898"/>
            </a:xfrm>
            <a:custGeom>
              <a:avLst/>
              <a:gdLst>
                <a:gd name="connsiteX0" fmla="*/ 46592 w 61226"/>
                <a:gd name="connsiteY0" fmla="*/ 808 h 87898"/>
                <a:gd name="connsiteX1" fmla="*/ 58593 w 61226"/>
                <a:gd name="connsiteY1" fmla="*/ 51481 h 87898"/>
                <a:gd name="connsiteX2" fmla="*/ 17636 w 61226"/>
                <a:gd name="connsiteY2" fmla="*/ 85866 h 87898"/>
                <a:gd name="connsiteX3" fmla="*/ 6301 w 61226"/>
                <a:gd name="connsiteY3" fmla="*/ 33669 h 87898"/>
                <a:gd name="connsiteX4" fmla="*/ 46592 w 61226"/>
                <a:gd name="connsiteY4" fmla="*/ 808 h 87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26" h="87898">
                  <a:moveTo>
                    <a:pt x="46592" y="808"/>
                  </a:moveTo>
                  <a:cubicBezTo>
                    <a:pt x="59451" y="5094"/>
                    <a:pt x="64880" y="27478"/>
                    <a:pt x="58593" y="51481"/>
                  </a:cubicBezTo>
                  <a:cubicBezTo>
                    <a:pt x="49068" y="88248"/>
                    <a:pt x="33542" y="91105"/>
                    <a:pt x="17636" y="85866"/>
                  </a:cubicBezTo>
                  <a:cubicBezTo>
                    <a:pt x="1729" y="80628"/>
                    <a:pt x="-6558" y="65483"/>
                    <a:pt x="6301" y="33669"/>
                  </a:cubicBezTo>
                  <a:cubicBezTo>
                    <a:pt x="16017" y="11190"/>
                    <a:pt x="34114" y="-3764"/>
                    <a:pt x="46592" y="80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753" name="Freeform: Shape 3752">
              <a:extLst>
                <a:ext uri="{FF2B5EF4-FFF2-40B4-BE49-F238E27FC236}">
                  <a16:creationId xmlns:a16="http://schemas.microsoft.com/office/drawing/2014/main" xmlns="" id="{1BD4A0D4-DA4C-B60E-F112-7321A3D4808B}"/>
                </a:ext>
              </a:extLst>
            </p:cNvPr>
            <p:cNvSpPr/>
            <p:nvPr/>
          </p:nvSpPr>
          <p:spPr>
            <a:xfrm>
              <a:off x="4128048" y="4472750"/>
              <a:ext cx="7657" cy="11453"/>
            </a:xfrm>
            <a:custGeom>
              <a:avLst/>
              <a:gdLst>
                <a:gd name="connsiteX0" fmla="*/ 7312 w 7657"/>
                <a:gd name="connsiteY0" fmla="*/ 6651 h 11453"/>
                <a:gd name="connsiteX1" fmla="*/ 2359 w 7657"/>
                <a:gd name="connsiteY1" fmla="*/ 11319 h 11453"/>
                <a:gd name="connsiteX2" fmla="*/ 358 w 7657"/>
                <a:gd name="connsiteY2" fmla="*/ 4651 h 11453"/>
                <a:gd name="connsiteX3" fmla="*/ 5407 w 7657"/>
                <a:gd name="connsiteY3" fmla="*/ 79 h 11453"/>
                <a:gd name="connsiteX4" fmla="*/ 7312 w 7657"/>
                <a:gd name="connsiteY4" fmla="*/ 6651 h 11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7" h="11453">
                  <a:moveTo>
                    <a:pt x="7312" y="6651"/>
                  </a:moveTo>
                  <a:cubicBezTo>
                    <a:pt x="6550" y="9794"/>
                    <a:pt x="4359" y="11985"/>
                    <a:pt x="2359" y="11319"/>
                  </a:cubicBezTo>
                  <a:cubicBezTo>
                    <a:pt x="358" y="10652"/>
                    <a:pt x="-594" y="7699"/>
                    <a:pt x="358" y="4651"/>
                  </a:cubicBezTo>
                  <a:cubicBezTo>
                    <a:pt x="1311" y="1603"/>
                    <a:pt x="3502" y="-493"/>
                    <a:pt x="5407" y="79"/>
                  </a:cubicBezTo>
                  <a:cubicBezTo>
                    <a:pt x="7312" y="651"/>
                    <a:pt x="8169" y="3508"/>
                    <a:pt x="7312" y="6651"/>
                  </a:cubicBezTo>
                  <a:close/>
                </a:path>
              </a:pathLst>
            </a:custGeom>
            <a:solidFill>
              <a:srgbClr val="D58B94"/>
            </a:solidFill>
            <a:ln w="9525" cap="flat">
              <a:noFill/>
              <a:prstDash val="solid"/>
              <a:miter/>
            </a:ln>
          </p:spPr>
          <p:txBody>
            <a:bodyPr rtlCol="0" anchor="ctr"/>
            <a:lstStyle/>
            <a:p>
              <a:endParaRPr lang="en-IN"/>
            </a:p>
          </p:txBody>
        </p:sp>
        <p:sp>
          <p:nvSpPr>
            <p:cNvPr id="3754" name="Freeform: Shape 3753">
              <a:extLst>
                <a:ext uri="{FF2B5EF4-FFF2-40B4-BE49-F238E27FC236}">
                  <a16:creationId xmlns:a16="http://schemas.microsoft.com/office/drawing/2014/main" xmlns="" id="{4192230B-F675-6781-DA68-941209F92D36}"/>
                </a:ext>
              </a:extLst>
            </p:cNvPr>
            <p:cNvSpPr/>
            <p:nvPr/>
          </p:nvSpPr>
          <p:spPr>
            <a:xfrm>
              <a:off x="4133739" y="4483087"/>
              <a:ext cx="7657" cy="11634"/>
            </a:xfrm>
            <a:custGeom>
              <a:avLst/>
              <a:gdLst>
                <a:gd name="connsiteX0" fmla="*/ 7432 w 7657"/>
                <a:gd name="connsiteY0" fmla="*/ 6697 h 11634"/>
                <a:gd name="connsiteX1" fmla="*/ 2479 w 7657"/>
                <a:gd name="connsiteY1" fmla="*/ 11555 h 11634"/>
                <a:gd name="connsiteX2" fmla="*/ 288 w 7657"/>
                <a:gd name="connsiteY2" fmla="*/ 4982 h 11634"/>
                <a:gd name="connsiteX3" fmla="*/ 5241 w 7657"/>
                <a:gd name="connsiteY3" fmla="*/ 30 h 11634"/>
                <a:gd name="connsiteX4" fmla="*/ 7432 w 7657"/>
                <a:gd name="connsiteY4" fmla="*/ 6697 h 1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7" h="11634">
                  <a:moveTo>
                    <a:pt x="7432" y="6697"/>
                  </a:moveTo>
                  <a:cubicBezTo>
                    <a:pt x="6670" y="9840"/>
                    <a:pt x="4479" y="12031"/>
                    <a:pt x="2479" y="11555"/>
                  </a:cubicBezTo>
                  <a:cubicBezTo>
                    <a:pt x="478" y="11079"/>
                    <a:pt x="-570" y="8221"/>
                    <a:pt x="288" y="4982"/>
                  </a:cubicBezTo>
                  <a:cubicBezTo>
                    <a:pt x="1145" y="1744"/>
                    <a:pt x="3336" y="-352"/>
                    <a:pt x="5241" y="30"/>
                  </a:cubicBezTo>
                  <a:cubicBezTo>
                    <a:pt x="7146" y="411"/>
                    <a:pt x="8098" y="3458"/>
                    <a:pt x="7432" y="6697"/>
                  </a:cubicBezTo>
                  <a:close/>
                </a:path>
              </a:pathLst>
            </a:custGeom>
            <a:solidFill>
              <a:srgbClr val="D58B94"/>
            </a:solidFill>
            <a:ln w="9525" cap="flat">
              <a:noFill/>
              <a:prstDash val="solid"/>
              <a:miter/>
            </a:ln>
          </p:spPr>
          <p:txBody>
            <a:bodyPr rtlCol="0" anchor="ctr"/>
            <a:lstStyle/>
            <a:p>
              <a:endParaRPr lang="en-IN"/>
            </a:p>
          </p:txBody>
        </p:sp>
        <p:sp>
          <p:nvSpPr>
            <p:cNvPr id="3755" name="Freeform: Shape 3754">
              <a:extLst>
                <a:ext uri="{FF2B5EF4-FFF2-40B4-BE49-F238E27FC236}">
                  <a16:creationId xmlns:a16="http://schemas.microsoft.com/office/drawing/2014/main" xmlns="" id="{E805B974-76DC-E071-9AA6-5320B7207EDC}"/>
                </a:ext>
              </a:extLst>
            </p:cNvPr>
            <p:cNvSpPr/>
            <p:nvPr/>
          </p:nvSpPr>
          <p:spPr>
            <a:xfrm>
              <a:off x="4123869" y="4490428"/>
              <a:ext cx="7794" cy="10949"/>
            </a:xfrm>
            <a:custGeom>
              <a:avLst/>
              <a:gdLst>
                <a:gd name="connsiteX0" fmla="*/ 7491 w 7794"/>
                <a:gd name="connsiteY0" fmla="*/ 6405 h 10949"/>
                <a:gd name="connsiteX1" fmla="*/ 2538 w 7794"/>
                <a:gd name="connsiteY1" fmla="*/ 10786 h 10949"/>
                <a:gd name="connsiteX2" fmla="*/ 443 w 7794"/>
                <a:gd name="connsiteY2" fmla="*/ 4309 h 10949"/>
                <a:gd name="connsiteX3" fmla="*/ 5491 w 7794"/>
                <a:gd name="connsiteY3" fmla="*/ 118 h 10949"/>
                <a:gd name="connsiteX4" fmla="*/ 7491 w 7794"/>
                <a:gd name="connsiteY4" fmla="*/ 6405 h 10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94" h="10949">
                  <a:moveTo>
                    <a:pt x="7491" y="6405"/>
                  </a:moveTo>
                  <a:cubicBezTo>
                    <a:pt x="6729" y="9262"/>
                    <a:pt x="4538" y="11548"/>
                    <a:pt x="2538" y="10786"/>
                  </a:cubicBezTo>
                  <a:cubicBezTo>
                    <a:pt x="271" y="9491"/>
                    <a:pt x="-643" y="6681"/>
                    <a:pt x="443" y="4309"/>
                  </a:cubicBezTo>
                  <a:cubicBezTo>
                    <a:pt x="1300" y="1356"/>
                    <a:pt x="3491" y="-549"/>
                    <a:pt x="5491" y="118"/>
                  </a:cubicBezTo>
                  <a:cubicBezTo>
                    <a:pt x="7491" y="785"/>
                    <a:pt x="8253" y="3357"/>
                    <a:pt x="7491" y="6405"/>
                  </a:cubicBezTo>
                  <a:close/>
                </a:path>
              </a:pathLst>
            </a:custGeom>
            <a:solidFill>
              <a:srgbClr val="D58B94"/>
            </a:solidFill>
            <a:ln w="9525" cap="flat">
              <a:noFill/>
              <a:prstDash val="solid"/>
              <a:miter/>
            </a:ln>
          </p:spPr>
          <p:txBody>
            <a:bodyPr rtlCol="0" anchor="ctr"/>
            <a:lstStyle/>
            <a:p>
              <a:endParaRPr lang="en-IN"/>
            </a:p>
          </p:txBody>
        </p:sp>
        <p:sp>
          <p:nvSpPr>
            <p:cNvPr id="3756" name="Freeform: Shape 3755">
              <a:extLst>
                <a:ext uri="{FF2B5EF4-FFF2-40B4-BE49-F238E27FC236}">
                  <a16:creationId xmlns:a16="http://schemas.microsoft.com/office/drawing/2014/main" xmlns="" id="{77884338-C20B-EE4D-2F0D-469689A45EAF}"/>
                </a:ext>
              </a:extLst>
            </p:cNvPr>
            <p:cNvSpPr/>
            <p:nvPr/>
          </p:nvSpPr>
          <p:spPr>
            <a:xfrm>
              <a:off x="4093094" y="4469054"/>
              <a:ext cx="6596" cy="10377"/>
            </a:xfrm>
            <a:custGeom>
              <a:avLst/>
              <a:gdLst>
                <a:gd name="connsiteX0" fmla="*/ 5690 w 6596"/>
                <a:gd name="connsiteY0" fmla="*/ 6252 h 10377"/>
                <a:gd name="connsiteX1" fmla="*/ 1023 w 6596"/>
                <a:gd name="connsiteY1" fmla="*/ 10253 h 10377"/>
                <a:gd name="connsiteX2" fmla="*/ 1023 w 6596"/>
                <a:gd name="connsiteY2" fmla="*/ 4157 h 10377"/>
                <a:gd name="connsiteX3" fmla="*/ 5690 w 6596"/>
                <a:gd name="connsiteY3" fmla="*/ 61 h 10377"/>
                <a:gd name="connsiteX4" fmla="*/ 5690 w 6596"/>
                <a:gd name="connsiteY4" fmla="*/ 6252 h 10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 h="10377">
                  <a:moveTo>
                    <a:pt x="5690" y="6252"/>
                  </a:moveTo>
                  <a:cubicBezTo>
                    <a:pt x="4452" y="9110"/>
                    <a:pt x="2452" y="10824"/>
                    <a:pt x="1023" y="10253"/>
                  </a:cubicBezTo>
                  <a:cubicBezTo>
                    <a:pt x="-406" y="9681"/>
                    <a:pt x="-311" y="6919"/>
                    <a:pt x="1023" y="4157"/>
                  </a:cubicBezTo>
                  <a:cubicBezTo>
                    <a:pt x="2356" y="1395"/>
                    <a:pt x="4452" y="-415"/>
                    <a:pt x="5690" y="61"/>
                  </a:cubicBezTo>
                  <a:cubicBezTo>
                    <a:pt x="6928" y="537"/>
                    <a:pt x="6833" y="3395"/>
                    <a:pt x="5690" y="6252"/>
                  </a:cubicBezTo>
                  <a:close/>
                </a:path>
              </a:pathLst>
            </a:custGeom>
            <a:solidFill>
              <a:srgbClr val="D58B94"/>
            </a:solidFill>
            <a:ln w="9525" cap="flat">
              <a:noFill/>
              <a:prstDash val="solid"/>
              <a:miter/>
            </a:ln>
          </p:spPr>
          <p:txBody>
            <a:bodyPr rtlCol="0" anchor="ctr"/>
            <a:lstStyle/>
            <a:p>
              <a:endParaRPr lang="en-IN"/>
            </a:p>
          </p:txBody>
        </p:sp>
        <p:sp>
          <p:nvSpPr>
            <p:cNvPr id="3757" name="Freeform: Shape 3756">
              <a:extLst>
                <a:ext uri="{FF2B5EF4-FFF2-40B4-BE49-F238E27FC236}">
                  <a16:creationId xmlns:a16="http://schemas.microsoft.com/office/drawing/2014/main" xmlns="" id="{95A0E093-41E9-4971-A467-BBE0B294C31D}"/>
                </a:ext>
              </a:extLst>
            </p:cNvPr>
            <p:cNvSpPr/>
            <p:nvPr/>
          </p:nvSpPr>
          <p:spPr>
            <a:xfrm>
              <a:off x="4110812" y="4482695"/>
              <a:ext cx="10507" cy="14194"/>
            </a:xfrm>
            <a:custGeom>
              <a:avLst/>
              <a:gdLst>
                <a:gd name="connsiteX0" fmla="*/ 9975 w 10507"/>
                <a:gd name="connsiteY0" fmla="*/ 8422 h 14194"/>
                <a:gd name="connsiteX1" fmla="*/ 3022 w 10507"/>
                <a:gd name="connsiteY1" fmla="*/ 14042 h 14194"/>
                <a:gd name="connsiteX2" fmla="*/ 545 w 10507"/>
                <a:gd name="connsiteY2" fmla="*/ 5374 h 14194"/>
                <a:gd name="connsiteX3" fmla="*/ 7594 w 10507"/>
                <a:gd name="connsiteY3" fmla="*/ 135 h 14194"/>
                <a:gd name="connsiteX4" fmla="*/ 9975 w 10507"/>
                <a:gd name="connsiteY4" fmla="*/ 8422 h 14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7" h="14194">
                  <a:moveTo>
                    <a:pt x="9975" y="8422"/>
                  </a:moveTo>
                  <a:cubicBezTo>
                    <a:pt x="8832" y="12327"/>
                    <a:pt x="5689" y="14804"/>
                    <a:pt x="3022" y="14042"/>
                  </a:cubicBezTo>
                  <a:cubicBezTo>
                    <a:pt x="355" y="13280"/>
                    <a:pt x="-788" y="9184"/>
                    <a:pt x="545" y="5374"/>
                  </a:cubicBezTo>
                  <a:cubicBezTo>
                    <a:pt x="1879" y="1564"/>
                    <a:pt x="5022" y="-627"/>
                    <a:pt x="7594" y="135"/>
                  </a:cubicBezTo>
                  <a:cubicBezTo>
                    <a:pt x="10166" y="897"/>
                    <a:pt x="11213" y="4612"/>
                    <a:pt x="9975" y="8422"/>
                  </a:cubicBezTo>
                  <a:close/>
                </a:path>
              </a:pathLst>
            </a:custGeom>
            <a:solidFill>
              <a:srgbClr val="D58B94"/>
            </a:solidFill>
            <a:ln w="9525" cap="flat">
              <a:noFill/>
              <a:prstDash val="solid"/>
              <a:miter/>
            </a:ln>
          </p:spPr>
          <p:txBody>
            <a:bodyPr rtlCol="0" anchor="ctr"/>
            <a:lstStyle/>
            <a:p>
              <a:endParaRPr lang="en-IN"/>
            </a:p>
          </p:txBody>
        </p:sp>
        <p:sp>
          <p:nvSpPr>
            <p:cNvPr id="3758" name="Freeform: Shape 3757">
              <a:extLst>
                <a:ext uri="{FF2B5EF4-FFF2-40B4-BE49-F238E27FC236}">
                  <a16:creationId xmlns:a16="http://schemas.microsoft.com/office/drawing/2014/main" xmlns="" id="{DE9BC834-0D0A-8DBB-445B-37AAD8779F72}"/>
                </a:ext>
              </a:extLst>
            </p:cNvPr>
            <p:cNvSpPr/>
            <p:nvPr/>
          </p:nvSpPr>
          <p:spPr>
            <a:xfrm>
              <a:off x="4098573" y="4573235"/>
              <a:ext cx="5348" cy="5817"/>
            </a:xfrm>
            <a:custGeom>
              <a:avLst/>
              <a:gdLst>
                <a:gd name="connsiteX0" fmla="*/ 5164 w 5348"/>
                <a:gd name="connsiteY0" fmla="*/ 3703 h 5817"/>
                <a:gd name="connsiteX1" fmla="*/ 1992 w 5348"/>
                <a:gd name="connsiteY1" fmla="*/ 5741 h 5817"/>
                <a:gd name="connsiteX2" fmla="*/ 1830 w 5348"/>
                <a:gd name="connsiteY2" fmla="*/ 5703 h 5817"/>
                <a:gd name="connsiteX3" fmla="*/ 116 w 5348"/>
                <a:gd name="connsiteY3" fmla="*/ 2178 h 5817"/>
                <a:gd name="connsiteX4" fmla="*/ 3392 w 5348"/>
                <a:gd name="connsiteY4" fmla="*/ 45 h 5817"/>
                <a:gd name="connsiteX5" fmla="*/ 3545 w 5348"/>
                <a:gd name="connsiteY5" fmla="*/ 83 h 5817"/>
                <a:gd name="connsiteX6" fmla="*/ 5164 w 5348"/>
                <a:gd name="connsiteY6" fmla="*/ 3703 h 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48" h="5817">
                  <a:moveTo>
                    <a:pt x="5164" y="3703"/>
                  </a:moveTo>
                  <a:cubicBezTo>
                    <a:pt x="4850" y="5141"/>
                    <a:pt x="3431" y="6055"/>
                    <a:pt x="1992" y="5741"/>
                  </a:cubicBezTo>
                  <a:cubicBezTo>
                    <a:pt x="1935" y="5731"/>
                    <a:pt x="1887" y="5722"/>
                    <a:pt x="1830" y="5703"/>
                  </a:cubicBezTo>
                  <a:cubicBezTo>
                    <a:pt x="421" y="5169"/>
                    <a:pt x="-332" y="3626"/>
                    <a:pt x="116" y="2178"/>
                  </a:cubicBezTo>
                  <a:cubicBezTo>
                    <a:pt x="430" y="683"/>
                    <a:pt x="1897" y="-269"/>
                    <a:pt x="3392" y="45"/>
                  </a:cubicBezTo>
                  <a:cubicBezTo>
                    <a:pt x="3440" y="54"/>
                    <a:pt x="3497" y="73"/>
                    <a:pt x="3545" y="83"/>
                  </a:cubicBezTo>
                  <a:cubicBezTo>
                    <a:pt x="4973" y="654"/>
                    <a:pt x="5688" y="2255"/>
                    <a:pt x="5164" y="3703"/>
                  </a:cubicBezTo>
                  <a:close/>
                </a:path>
              </a:pathLst>
            </a:custGeom>
            <a:solidFill>
              <a:srgbClr val="D58B94"/>
            </a:solidFill>
            <a:ln w="9525" cap="flat">
              <a:noFill/>
              <a:prstDash val="solid"/>
              <a:miter/>
            </a:ln>
          </p:spPr>
          <p:txBody>
            <a:bodyPr rtlCol="0" anchor="ctr"/>
            <a:lstStyle/>
            <a:p>
              <a:endParaRPr lang="en-IN"/>
            </a:p>
          </p:txBody>
        </p:sp>
        <p:sp>
          <p:nvSpPr>
            <p:cNvPr id="3759" name="Freeform: Shape 3758">
              <a:extLst>
                <a:ext uri="{FF2B5EF4-FFF2-40B4-BE49-F238E27FC236}">
                  <a16:creationId xmlns:a16="http://schemas.microsoft.com/office/drawing/2014/main" xmlns="" id="{29497996-7D41-D0A9-F8E2-AD97A7F1B52F}"/>
                </a:ext>
              </a:extLst>
            </p:cNvPr>
            <p:cNvSpPr/>
            <p:nvPr/>
          </p:nvSpPr>
          <p:spPr>
            <a:xfrm>
              <a:off x="4091262" y="4558430"/>
              <a:ext cx="5266" cy="5648"/>
            </a:xfrm>
            <a:custGeom>
              <a:avLst/>
              <a:gdLst>
                <a:gd name="connsiteX0" fmla="*/ 5045 w 5266"/>
                <a:gd name="connsiteY0" fmla="*/ 3553 h 5648"/>
                <a:gd name="connsiteX1" fmla="*/ 1712 w 5266"/>
                <a:gd name="connsiteY1" fmla="*/ 5553 h 5648"/>
                <a:gd name="connsiteX2" fmla="*/ 131 w 5266"/>
                <a:gd name="connsiteY2" fmla="*/ 2276 h 5648"/>
                <a:gd name="connsiteX3" fmla="*/ 188 w 5266"/>
                <a:gd name="connsiteY3" fmla="*/ 2124 h 5648"/>
                <a:gd name="connsiteX4" fmla="*/ 3521 w 5266"/>
                <a:gd name="connsiteY4" fmla="*/ 29 h 5648"/>
                <a:gd name="connsiteX5" fmla="*/ 5084 w 5266"/>
                <a:gd name="connsiteY5" fmla="*/ 3467 h 5648"/>
                <a:gd name="connsiteX6" fmla="*/ 5045 w 5266"/>
                <a:gd name="connsiteY6" fmla="*/ 3553 h 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6" h="5648">
                  <a:moveTo>
                    <a:pt x="5045" y="3553"/>
                  </a:moveTo>
                  <a:cubicBezTo>
                    <a:pt x="4674" y="5020"/>
                    <a:pt x="3179" y="5915"/>
                    <a:pt x="1712" y="5553"/>
                  </a:cubicBezTo>
                  <a:cubicBezTo>
                    <a:pt x="369" y="5086"/>
                    <a:pt x="-336" y="3619"/>
                    <a:pt x="131" y="2276"/>
                  </a:cubicBezTo>
                  <a:cubicBezTo>
                    <a:pt x="150" y="2229"/>
                    <a:pt x="169" y="2172"/>
                    <a:pt x="188" y="2124"/>
                  </a:cubicBezTo>
                  <a:cubicBezTo>
                    <a:pt x="607" y="676"/>
                    <a:pt x="2036" y="-229"/>
                    <a:pt x="3521" y="29"/>
                  </a:cubicBezTo>
                  <a:cubicBezTo>
                    <a:pt x="4903" y="543"/>
                    <a:pt x="5598" y="2086"/>
                    <a:pt x="5084" y="3467"/>
                  </a:cubicBezTo>
                  <a:cubicBezTo>
                    <a:pt x="5074" y="3495"/>
                    <a:pt x="5055" y="3524"/>
                    <a:pt x="5045" y="3553"/>
                  </a:cubicBezTo>
                  <a:close/>
                </a:path>
              </a:pathLst>
            </a:custGeom>
            <a:solidFill>
              <a:srgbClr val="D58B94"/>
            </a:solidFill>
            <a:ln w="9525" cap="flat">
              <a:noFill/>
              <a:prstDash val="solid"/>
              <a:miter/>
            </a:ln>
          </p:spPr>
          <p:txBody>
            <a:bodyPr rtlCol="0" anchor="ctr"/>
            <a:lstStyle/>
            <a:p>
              <a:endParaRPr lang="en-IN"/>
            </a:p>
          </p:txBody>
        </p:sp>
        <p:sp>
          <p:nvSpPr>
            <p:cNvPr id="3760" name="Freeform: Shape 3759">
              <a:extLst>
                <a:ext uri="{FF2B5EF4-FFF2-40B4-BE49-F238E27FC236}">
                  <a16:creationId xmlns:a16="http://schemas.microsoft.com/office/drawing/2014/main" xmlns="" id="{9FD4AD78-93F7-C2F3-B7F8-C2463E491AB9}"/>
                </a:ext>
              </a:extLst>
            </p:cNvPr>
            <p:cNvSpPr/>
            <p:nvPr/>
          </p:nvSpPr>
          <p:spPr>
            <a:xfrm>
              <a:off x="4106722" y="4559852"/>
              <a:ext cx="5481" cy="6308"/>
            </a:xfrm>
            <a:custGeom>
              <a:avLst/>
              <a:gdLst>
                <a:gd name="connsiteX0" fmla="*/ 5302 w 5481"/>
                <a:gd name="connsiteY0" fmla="*/ 3846 h 6308"/>
                <a:gd name="connsiteX1" fmla="*/ 2064 w 5481"/>
                <a:gd name="connsiteY1" fmla="*/ 6265 h 6308"/>
                <a:gd name="connsiteX2" fmla="*/ 1873 w 5481"/>
                <a:gd name="connsiteY2" fmla="*/ 6227 h 6308"/>
                <a:gd name="connsiteX3" fmla="*/ 159 w 5481"/>
                <a:gd name="connsiteY3" fmla="*/ 2322 h 6308"/>
                <a:gd name="connsiteX4" fmla="*/ 3588 w 5481"/>
                <a:gd name="connsiteY4" fmla="*/ 36 h 6308"/>
                <a:gd name="connsiteX5" fmla="*/ 5302 w 5481"/>
                <a:gd name="connsiteY5" fmla="*/ 3846 h 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81" h="6308">
                  <a:moveTo>
                    <a:pt x="5302" y="3846"/>
                  </a:moveTo>
                  <a:cubicBezTo>
                    <a:pt x="5074" y="5408"/>
                    <a:pt x="3626" y="6484"/>
                    <a:pt x="2064" y="6265"/>
                  </a:cubicBezTo>
                  <a:cubicBezTo>
                    <a:pt x="1997" y="6256"/>
                    <a:pt x="1940" y="6237"/>
                    <a:pt x="1873" y="6227"/>
                  </a:cubicBezTo>
                  <a:cubicBezTo>
                    <a:pt x="368" y="5570"/>
                    <a:pt x="-375" y="3875"/>
                    <a:pt x="159" y="2322"/>
                  </a:cubicBezTo>
                  <a:cubicBezTo>
                    <a:pt x="492" y="760"/>
                    <a:pt x="2016" y="-259"/>
                    <a:pt x="3588" y="36"/>
                  </a:cubicBezTo>
                  <a:cubicBezTo>
                    <a:pt x="5074" y="655"/>
                    <a:pt x="5826" y="2322"/>
                    <a:pt x="5302" y="3846"/>
                  </a:cubicBezTo>
                  <a:close/>
                </a:path>
              </a:pathLst>
            </a:custGeom>
            <a:solidFill>
              <a:srgbClr val="D58B94"/>
            </a:solidFill>
            <a:ln w="9525" cap="flat">
              <a:noFill/>
              <a:prstDash val="solid"/>
              <a:miter/>
            </a:ln>
          </p:spPr>
          <p:txBody>
            <a:bodyPr rtlCol="0" anchor="ctr"/>
            <a:lstStyle/>
            <a:p>
              <a:endParaRPr lang="en-IN"/>
            </a:p>
          </p:txBody>
        </p:sp>
        <p:sp>
          <p:nvSpPr>
            <p:cNvPr id="3761" name="Freeform: Shape 3760">
              <a:extLst>
                <a:ext uri="{FF2B5EF4-FFF2-40B4-BE49-F238E27FC236}">
                  <a16:creationId xmlns:a16="http://schemas.microsoft.com/office/drawing/2014/main" xmlns="" id="{EF0E2625-1B69-12C3-E5A2-F8F825CA39A7}"/>
                </a:ext>
              </a:extLst>
            </p:cNvPr>
            <p:cNvSpPr/>
            <p:nvPr/>
          </p:nvSpPr>
          <p:spPr>
            <a:xfrm>
              <a:off x="4096971" y="4484791"/>
              <a:ext cx="7859" cy="9835"/>
            </a:xfrm>
            <a:custGeom>
              <a:avLst/>
              <a:gdLst>
                <a:gd name="connsiteX0" fmla="*/ 7433 w 7859"/>
                <a:gd name="connsiteY0" fmla="*/ 6231 h 9835"/>
                <a:gd name="connsiteX1" fmla="*/ 2195 w 7859"/>
                <a:gd name="connsiteY1" fmla="*/ 9755 h 9835"/>
                <a:gd name="connsiteX2" fmla="*/ 566 w 7859"/>
                <a:gd name="connsiteY2" fmla="*/ 3773 h 9835"/>
                <a:gd name="connsiteX3" fmla="*/ 575 w 7859"/>
                <a:gd name="connsiteY3" fmla="*/ 3754 h 9835"/>
                <a:gd name="connsiteX4" fmla="*/ 5814 w 7859"/>
                <a:gd name="connsiteY4" fmla="*/ 135 h 9835"/>
                <a:gd name="connsiteX5" fmla="*/ 7433 w 7859"/>
                <a:gd name="connsiteY5" fmla="*/ 6231 h 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59" h="9835">
                  <a:moveTo>
                    <a:pt x="7433" y="6231"/>
                  </a:moveTo>
                  <a:cubicBezTo>
                    <a:pt x="6909" y="8612"/>
                    <a:pt x="4604" y="10165"/>
                    <a:pt x="2195" y="9755"/>
                  </a:cubicBezTo>
                  <a:cubicBezTo>
                    <a:pt x="89" y="8555"/>
                    <a:pt x="-634" y="5878"/>
                    <a:pt x="566" y="3773"/>
                  </a:cubicBezTo>
                  <a:cubicBezTo>
                    <a:pt x="566" y="3773"/>
                    <a:pt x="575" y="3764"/>
                    <a:pt x="575" y="3754"/>
                  </a:cubicBezTo>
                  <a:cubicBezTo>
                    <a:pt x="1623" y="1087"/>
                    <a:pt x="4004" y="-532"/>
                    <a:pt x="5814" y="135"/>
                  </a:cubicBezTo>
                  <a:cubicBezTo>
                    <a:pt x="7624" y="802"/>
                    <a:pt x="8386" y="3564"/>
                    <a:pt x="7433" y="6231"/>
                  </a:cubicBezTo>
                  <a:close/>
                </a:path>
              </a:pathLst>
            </a:custGeom>
            <a:solidFill>
              <a:srgbClr val="D58B94"/>
            </a:solidFill>
            <a:ln w="9525" cap="flat">
              <a:noFill/>
              <a:prstDash val="solid"/>
              <a:miter/>
            </a:ln>
          </p:spPr>
          <p:txBody>
            <a:bodyPr rtlCol="0" anchor="ctr"/>
            <a:lstStyle/>
            <a:p>
              <a:endParaRPr lang="en-IN"/>
            </a:p>
          </p:txBody>
        </p:sp>
        <p:sp>
          <p:nvSpPr>
            <p:cNvPr id="3762" name="Freeform: Shape 3761">
              <a:extLst>
                <a:ext uri="{FF2B5EF4-FFF2-40B4-BE49-F238E27FC236}">
                  <a16:creationId xmlns:a16="http://schemas.microsoft.com/office/drawing/2014/main" xmlns="" id="{1E911422-EA99-B819-94FD-BEF494E0C445}"/>
                </a:ext>
              </a:extLst>
            </p:cNvPr>
            <p:cNvSpPr/>
            <p:nvPr/>
          </p:nvSpPr>
          <p:spPr>
            <a:xfrm>
              <a:off x="4089724" y="4484731"/>
              <a:ext cx="6217" cy="9415"/>
            </a:xfrm>
            <a:custGeom>
              <a:avLst/>
              <a:gdLst>
                <a:gd name="connsiteX0" fmla="*/ 5346 w 6217"/>
                <a:gd name="connsiteY0" fmla="*/ 5815 h 9415"/>
                <a:gd name="connsiteX1" fmla="*/ 1059 w 6217"/>
                <a:gd name="connsiteY1" fmla="*/ 9244 h 9415"/>
                <a:gd name="connsiteX2" fmla="*/ 1059 w 6217"/>
                <a:gd name="connsiteY2" fmla="*/ 3624 h 9415"/>
                <a:gd name="connsiteX3" fmla="*/ 5346 w 6217"/>
                <a:gd name="connsiteY3" fmla="*/ 100 h 9415"/>
                <a:gd name="connsiteX4" fmla="*/ 5346 w 6217"/>
                <a:gd name="connsiteY4" fmla="*/ 5815 h 9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7" h="9415">
                  <a:moveTo>
                    <a:pt x="5346" y="5815"/>
                  </a:moveTo>
                  <a:cubicBezTo>
                    <a:pt x="4298" y="8387"/>
                    <a:pt x="2393" y="9911"/>
                    <a:pt x="1059" y="9244"/>
                  </a:cubicBezTo>
                  <a:cubicBezTo>
                    <a:pt x="-274" y="8577"/>
                    <a:pt x="-465" y="6101"/>
                    <a:pt x="1059" y="3624"/>
                  </a:cubicBezTo>
                  <a:cubicBezTo>
                    <a:pt x="2583" y="1148"/>
                    <a:pt x="4108" y="-472"/>
                    <a:pt x="5346" y="100"/>
                  </a:cubicBezTo>
                  <a:cubicBezTo>
                    <a:pt x="6584" y="671"/>
                    <a:pt x="6393" y="3243"/>
                    <a:pt x="5346" y="5815"/>
                  </a:cubicBezTo>
                  <a:close/>
                </a:path>
              </a:pathLst>
            </a:custGeom>
            <a:solidFill>
              <a:srgbClr val="D58B94"/>
            </a:solidFill>
            <a:ln w="9525" cap="flat">
              <a:noFill/>
              <a:prstDash val="solid"/>
              <a:miter/>
            </a:ln>
          </p:spPr>
          <p:txBody>
            <a:bodyPr rtlCol="0" anchor="ctr"/>
            <a:lstStyle/>
            <a:p>
              <a:endParaRPr lang="en-IN"/>
            </a:p>
          </p:txBody>
        </p:sp>
        <p:sp>
          <p:nvSpPr>
            <p:cNvPr id="3763" name="Freeform: Shape 3762">
              <a:extLst>
                <a:ext uri="{FF2B5EF4-FFF2-40B4-BE49-F238E27FC236}">
                  <a16:creationId xmlns:a16="http://schemas.microsoft.com/office/drawing/2014/main" xmlns="" id="{C700B233-6DF2-ABBC-5F36-50DB9FC68FAF}"/>
                </a:ext>
              </a:extLst>
            </p:cNvPr>
            <p:cNvSpPr/>
            <p:nvPr/>
          </p:nvSpPr>
          <p:spPr>
            <a:xfrm>
              <a:off x="4135142" y="4503869"/>
              <a:ext cx="3467" cy="4908"/>
            </a:xfrm>
            <a:custGeom>
              <a:avLst/>
              <a:gdLst>
                <a:gd name="connsiteX0" fmla="*/ 3361 w 3467"/>
                <a:gd name="connsiteY0" fmla="*/ 2774 h 4908"/>
                <a:gd name="connsiteX1" fmla="*/ 1171 w 3467"/>
                <a:gd name="connsiteY1" fmla="*/ 4869 h 4908"/>
                <a:gd name="connsiteX2" fmla="*/ 123 w 3467"/>
                <a:gd name="connsiteY2" fmla="*/ 2012 h 4908"/>
                <a:gd name="connsiteX3" fmla="*/ 2314 w 3467"/>
                <a:gd name="connsiteY3" fmla="*/ 11 h 4908"/>
                <a:gd name="connsiteX4" fmla="*/ 3361 w 3467"/>
                <a:gd name="connsiteY4" fmla="*/ 2774 h 4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7" h="4908">
                  <a:moveTo>
                    <a:pt x="3361" y="2774"/>
                  </a:moveTo>
                  <a:cubicBezTo>
                    <a:pt x="3361" y="4107"/>
                    <a:pt x="2123" y="5060"/>
                    <a:pt x="1171" y="4869"/>
                  </a:cubicBezTo>
                  <a:cubicBezTo>
                    <a:pt x="180" y="4298"/>
                    <a:pt x="-258" y="3088"/>
                    <a:pt x="123" y="2012"/>
                  </a:cubicBezTo>
                  <a:cubicBezTo>
                    <a:pt x="123" y="678"/>
                    <a:pt x="1361" y="-179"/>
                    <a:pt x="2314" y="11"/>
                  </a:cubicBezTo>
                  <a:cubicBezTo>
                    <a:pt x="3266" y="202"/>
                    <a:pt x="3647" y="1535"/>
                    <a:pt x="3361" y="2774"/>
                  </a:cubicBezTo>
                  <a:close/>
                </a:path>
              </a:pathLst>
            </a:custGeom>
            <a:solidFill>
              <a:srgbClr val="D58B94"/>
            </a:solidFill>
            <a:ln w="9525" cap="flat">
              <a:noFill/>
              <a:prstDash val="solid"/>
              <a:miter/>
            </a:ln>
          </p:spPr>
          <p:txBody>
            <a:bodyPr rtlCol="0" anchor="ctr"/>
            <a:lstStyle/>
            <a:p>
              <a:endParaRPr lang="en-IN"/>
            </a:p>
          </p:txBody>
        </p:sp>
        <p:sp>
          <p:nvSpPr>
            <p:cNvPr id="3764" name="Freeform: Shape 3763">
              <a:extLst>
                <a:ext uri="{FF2B5EF4-FFF2-40B4-BE49-F238E27FC236}">
                  <a16:creationId xmlns:a16="http://schemas.microsoft.com/office/drawing/2014/main" xmlns="" id="{7C9B0FA9-B8CF-9DBB-ECC8-B2CE13D55E08}"/>
                </a:ext>
              </a:extLst>
            </p:cNvPr>
            <p:cNvSpPr/>
            <p:nvPr/>
          </p:nvSpPr>
          <p:spPr>
            <a:xfrm>
              <a:off x="4123409" y="4512366"/>
              <a:ext cx="10213" cy="13828"/>
            </a:xfrm>
            <a:custGeom>
              <a:avLst/>
              <a:gdLst>
                <a:gd name="connsiteX0" fmla="*/ 9951 w 10213"/>
                <a:gd name="connsiteY0" fmla="*/ 7993 h 13828"/>
                <a:gd name="connsiteX1" fmla="*/ 3474 w 10213"/>
                <a:gd name="connsiteY1" fmla="*/ 13708 h 13828"/>
                <a:gd name="connsiteX2" fmla="*/ 331 w 10213"/>
                <a:gd name="connsiteY2" fmla="*/ 5802 h 13828"/>
                <a:gd name="connsiteX3" fmla="*/ 6808 w 10213"/>
                <a:gd name="connsiteY3" fmla="*/ 87 h 13828"/>
                <a:gd name="connsiteX4" fmla="*/ 9951 w 10213"/>
                <a:gd name="connsiteY4" fmla="*/ 7993 h 13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 h="13828">
                  <a:moveTo>
                    <a:pt x="9951" y="7993"/>
                  </a:moveTo>
                  <a:cubicBezTo>
                    <a:pt x="9094" y="11803"/>
                    <a:pt x="6236" y="14375"/>
                    <a:pt x="3474" y="13708"/>
                  </a:cubicBezTo>
                  <a:cubicBezTo>
                    <a:pt x="712" y="13041"/>
                    <a:pt x="-717" y="9517"/>
                    <a:pt x="331" y="5802"/>
                  </a:cubicBezTo>
                  <a:cubicBezTo>
                    <a:pt x="1379" y="2088"/>
                    <a:pt x="4236" y="-579"/>
                    <a:pt x="6808" y="87"/>
                  </a:cubicBezTo>
                  <a:cubicBezTo>
                    <a:pt x="9380" y="754"/>
                    <a:pt x="10808" y="4278"/>
                    <a:pt x="9951" y="7993"/>
                  </a:cubicBezTo>
                  <a:close/>
                </a:path>
              </a:pathLst>
            </a:custGeom>
            <a:solidFill>
              <a:srgbClr val="D58B94"/>
            </a:solidFill>
            <a:ln w="9525" cap="flat">
              <a:noFill/>
              <a:prstDash val="solid"/>
              <a:miter/>
            </a:ln>
          </p:spPr>
          <p:txBody>
            <a:bodyPr rtlCol="0" anchor="ctr"/>
            <a:lstStyle/>
            <a:p>
              <a:endParaRPr lang="en-IN"/>
            </a:p>
          </p:txBody>
        </p:sp>
        <p:sp>
          <p:nvSpPr>
            <p:cNvPr id="3765" name="Freeform: Shape 3764">
              <a:extLst>
                <a:ext uri="{FF2B5EF4-FFF2-40B4-BE49-F238E27FC236}">
                  <a16:creationId xmlns:a16="http://schemas.microsoft.com/office/drawing/2014/main" xmlns="" id="{BBB6583A-A2C2-50A8-685B-01BDA9096FF4}"/>
                </a:ext>
              </a:extLst>
            </p:cNvPr>
            <p:cNvSpPr/>
            <p:nvPr/>
          </p:nvSpPr>
          <p:spPr>
            <a:xfrm>
              <a:off x="4108070" y="4498823"/>
              <a:ext cx="15504" cy="20089"/>
            </a:xfrm>
            <a:custGeom>
              <a:avLst/>
              <a:gdLst>
                <a:gd name="connsiteX0" fmla="*/ 15003 w 15504"/>
                <a:gd name="connsiteY0" fmla="*/ 12107 h 20089"/>
                <a:gd name="connsiteX1" fmla="*/ 5002 w 15504"/>
                <a:gd name="connsiteY1" fmla="*/ 19822 h 20089"/>
                <a:gd name="connsiteX2" fmla="*/ 868 w 15504"/>
                <a:gd name="connsiteY2" fmla="*/ 8002 h 20089"/>
                <a:gd name="connsiteX3" fmla="*/ 906 w 15504"/>
                <a:gd name="connsiteY3" fmla="*/ 7916 h 20089"/>
                <a:gd name="connsiteX4" fmla="*/ 10907 w 15504"/>
                <a:gd name="connsiteY4" fmla="*/ 201 h 20089"/>
                <a:gd name="connsiteX5" fmla="*/ 15003 w 15504"/>
                <a:gd name="connsiteY5" fmla="*/ 12107 h 2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04" h="20089">
                  <a:moveTo>
                    <a:pt x="15003" y="12107"/>
                  </a:moveTo>
                  <a:cubicBezTo>
                    <a:pt x="13479" y="17631"/>
                    <a:pt x="9002" y="21060"/>
                    <a:pt x="5002" y="19822"/>
                  </a:cubicBezTo>
                  <a:cubicBezTo>
                    <a:pt x="591" y="17698"/>
                    <a:pt x="-1257" y="12402"/>
                    <a:pt x="868" y="8002"/>
                  </a:cubicBezTo>
                  <a:cubicBezTo>
                    <a:pt x="877" y="7973"/>
                    <a:pt x="896" y="7944"/>
                    <a:pt x="906" y="7916"/>
                  </a:cubicBezTo>
                  <a:cubicBezTo>
                    <a:pt x="2716" y="2582"/>
                    <a:pt x="7192" y="-943"/>
                    <a:pt x="10907" y="201"/>
                  </a:cubicBezTo>
                  <a:cubicBezTo>
                    <a:pt x="14622" y="1343"/>
                    <a:pt x="16432" y="6677"/>
                    <a:pt x="15003" y="12107"/>
                  </a:cubicBezTo>
                  <a:close/>
                </a:path>
              </a:pathLst>
            </a:custGeom>
            <a:solidFill>
              <a:srgbClr val="D58B94"/>
            </a:solidFill>
            <a:ln w="9525" cap="flat">
              <a:noFill/>
              <a:prstDash val="solid"/>
              <a:miter/>
            </a:ln>
          </p:spPr>
          <p:txBody>
            <a:bodyPr rtlCol="0" anchor="ctr"/>
            <a:lstStyle/>
            <a:p>
              <a:endParaRPr lang="en-IN"/>
            </a:p>
          </p:txBody>
        </p:sp>
        <p:sp>
          <p:nvSpPr>
            <p:cNvPr id="3766" name="Freeform: Shape 3765">
              <a:extLst>
                <a:ext uri="{FF2B5EF4-FFF2-40B4-BE49-F238E27FC236}">
                  <a16:creationId xmlns:a16="http://schemas.microsoft.com/office/drawing/2014/main" xmlns="" id="{D1AB6EA2-5695-B6A9-8D15-FC9CE90F9D91}"/>
                </a:ext>
              </a:extLst>
            </p:cNvPr>
            <p:cNvSpPr/>
            <p:nvPr/>
          </p:nvSpPr>
          <p:spPr>
            <a:xfrm>
              <a:off x="4098607" y="4498482"/>
              <a:ext cx="8987" cy="11118"/>
            </a:xfrm>
            <a:custGeom>
              <a:avLst/>
              <a:gdLst>
                <a:gd name="connsiteX0" fmla="*/ 8463 w 8987"/>
                <a:gd name="connsiteY0" fmla="*/ 7018 h 11118"/>
                <a:gd name="connsiteX1" fmla="*/ 2653 w 8987"/>
                <a:gd name="connsiteY1" fmla="*/ 10923 h 11118"/>
                <a:gd name="connsiteX2" fmla="*/ 558 w 8987"/>
                <a:gd name="connsiteY2" fmla="*/ 4065 h 11118"/>
                <a:gd name="connsiteX3" fmla="*/ 6368 w 8987"/>
                <a:gd name="connsiteY3" fmla="*/ 160 h 11118"/>
                <a:gd name="connsiteX4" fmla="*/ 8463 w 8987"/>
                <a:gd name="connsiteY4" fmla="*/ 7018 h 11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7" h="11118">
                  <a:moveTo>
                    <a:pt x="8463" y="7018"/>
                  </a:moveTo>
                  <a:cubicBezTo>
                    <a:pt x="7416" y="9970"/>
                    <a:pt x="4844" y="11685"/>
                    <a:pt x="2653" y="10923"/>
                  </a:cubicBezTo>
                  <a:cubicBezTo>
                    <a:pt x="215" y="9580"/>
                    <a:pt x="-719" y="6541"/>
                    <a:pt x="558" y="4065"/>
                  </a:cubicBezTo>
                  <a:cubicBezTo>
                    <a:pt x="1701" y="1207"/>
                    <a:pt x="4272" y="-603"/>
                    <a:pt x="6368" y="160"/>
                  </a:cubicBezTo>
                  <a:cubicBezTo>
                    <a:pt x="8730" y="1569"/>
                    <a:pt x="9635" y="4531"/>
                    <a:pt x="8463" y="7018"/>
                  </a:cubicBezTo>
                  <a:close/>
                </a:path>
              </a:pathLst>
            </a:custGeom>
            <a:solidFill>
              <a:srgbClr val="D58B94"/>
            </a:solidFill>
            <a:ln w="9525" cap="flat">
              <a:noFill/>
              <a:prstDash val="solid"/>
              <a:miter/>
            </a:ln>
          </p:spPr>
          <p:txBody>
            <a:bodyPr rtlCol="0" anchor="ctr"/>
            <a:lstStyle/>
            <a:p>
              <a:endParaRPr lang="en-IN"/>
            </a:p>
          </p:txBody>
        </p:sp>
        <p:sp>
          <p:nvSpPr>
            <p:cNvPr id="3767" name="Freeform: Shape 3766">
              <a:extLst>
                <a:ext uri="{FF2B5EF4-FFF2-40B4-BE49-F238E27FC236}">
                  <a16:creationId xmlns:a16="http://schemas.microsoft.com/office/drawing/2014/main" xmlns="" id="{ECDCD179-B027-75A6-BCC0-2B09D184A5CF}"/>
                </a:ext>
              </a:extLst>
            </p:cNvPr>
            <p:cNvSpPr/>
            <p:nvPr/>
          </p:nvSpPr>
          <p:spPr>
            <a:xfrm>
              <a:off x="4088065" y="4500614"/>
              <a:ext cx="6527" cy="8427"/>
            </a:xfrm>
            <a:custGeom>
              <a:avLst/>
              <a:gdLst>
                <a:gd name="connsiteX0" fmla="*/ 6052 w 6527"/>
                <a:gd name="connsiteY0" fmla="*/ 5362 h 8427"/>
                <a:gd name="connsiteX1" fmla="*/ 1290 w 6527"/>
                <a:gd name="connsiteY1" fmla="*/ 8315 h 8427"/>
                <a:gd name="connsiteX2" fmla="*/ 528 w 6527"/>
                <a:gd name="connsiteY2" fmla="*/ 3076 h 8427"/>
                <a:gd name="connsiteX3" fmla="*/ 4528 w 6527"/>
                <a:gd name="connsiteY3" fmla="*/ 123 h 8427"/>
                <a:gd name="connsiteX4" fmla="*/ 6052 w 6527"/>
                <a:gd name="connsiteY4" fmla="*/ 5362 h 8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7" h="8427">
                  <a:moveTo>
                    <a:pt x="6052" y="5362"/>
                  </a:moveTo>
                  <a:cubicBezTo>
                    <a:pt x="5538" y="7477"/>
                    <a:pt x="3414" y="8791"/>
                    <a:pt x="1290" y="8315"/>
                  </a:cubicBezTo>
                  <a:cubicBezTo>
                    <a:pt x="-234" y="7743"/>
                    <a:pt x="-329" y="5362"/>
                    <a:pt x="528" y="3076"/>
                  </a:cubicBezTo>
                  <a:cubicBezTo>
                    <a:pt x="1385" y="790"/>
                    <a:pt x="3100" y="-448"/>
                    <a:pt x="4528" y="123"/>
                  </a:cubicBezTo>
                  <a:cubicBezTo>
                    <a:pt x="6376" y="1171"/>
                    <a:pt x="7052" y="3495"/>
                    <a:pt x="6052" y="5362"/>
                  </a:cubicBezTo>
                  <a:close/>
                </a:path>
              </a:pathLst>
            </a:custGeom>
            <a:solidFill>
              <a:srgbClr val="D58B94"/>
            </a:solidFill>
            <a:ln w="9525" cap="flat">
              <a:noFill/>
              <a:prstDash val="solid"/>
              <a:miter/>
            </a:ln>
          </p:spPr>
          <p:txBody>
            <a:bodyPr rtlCol="0" anchor="ctr"/>
            <a:lstStyle/>
            <a:p>
              <a:endParaRPr lang="en-IN"/>
            </a:p>
          </p:txBody>
        </p:sp>
        <p:sp>
          <p:nvSpPr>
            <p:cNvPr id="3768" name="Freeform: Shape 3767">
              <a:extLst>
                <a:ext uri="{FF2B5EF4-FFF2-40B4-BE49-F238E27FC236}">
                  <a16:creationId xmlns:a16="http://schemas.microsoft.com/office/drawing/2014/main" xmlns="" id="{6EA1099C-CBCB-D61D-4630-9AD4ADB4DEF9}"/>
                </a:ext>
              </a:extLst>
            </p:cNvPr>
            <p:cNvSpPr/>
            <p:nvPr/>
          </p:nvSpPr>
          <p:spPr>
            <a:xfrm>
              <a:off x="4079195" y="4510068"/>
              <a:ext cx="4888" cy="6801"/>
            </a:xfrm>
            <a:custGeom>
              <a:avLst/>
              <a:gdLst>
                <a:gd name="connsiteX0" fmla="*/ 4444 w 4888"/>
                <a:gd name="connsiteY0" fmla="*/ 4291 h 6801"/>
                <a:gd name="connsiteX1" fmla="*/ 1015 w 4888"/>
                <a:gd name="connsiteY1" fmla="*/ 6672 h 6801"/>
                <a:gd name="connsiteX2" fmla="*/ 444 w 4888"/>
                <a:gd name="connsiteY2" fmla="*/ 2481 h 6801"/>
                <a:gd name="connsiteX3" fmla="*/ 3873 w 4888"/>
                <a:gd name="connsiteY3" fmla="*/ 100 h 6801"/>
                <a:gd name="connsiteX4" fmla="*/ 4444 w 4888"/>
                <a:gd name="connsiteY4" fmla="*/ 4291 h 6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88" h="6801">
                  <a:moveTo>
                    <a:pt x="4444" y="4291"/>
                  </a:moveTo>
                  <a:cubicBezTo>
                    <a:pt x="3682" y="6100"/>
                    <a:pt x="2158" y="7148"/>
                    <a:pt x="1015" y="6672"/>
                  </a:cubicBezTo>
                  <a:cubicBezTo>
                    <a:pt x="-128" y="6196"/>
                    <a:pt x="-318" y="4291"/>
                    <a:pt x="444" y="2481"/>
                  </a:cubicBezTo>
                  <a:cubicBezTo>
                    <a:pt x="1206" y="671"/>
                    <a:pt x="2825" y="-377"/>
                    <a:pt x="3873" y="100"/>
                  </a:cubicBezTo>
                  <a:cubicBezTo>
                    <a:pt x="4921" y="576"/>
                    <a:pt x="5206" y="2195"/>
                    <a:pt x="4444" y="4291"/>
                  </a:cubicBezTo>
                  <a:close/>
                </a:path>
              </a:pathLst>
            </a:custGeom>
            <a:solidFill>
              <a:srgbClr val="D58B94"/>
            </a:solidFill>
            <a:ln w="9525" cap="flat">
              <a:noFill/>
              <a:prstDash val="solid"/>
              <a:miter/>
            </a:ln>
          </p:spPr>
          <p:txBody>
            <a:bodyPr rtlCol="0" anchor="ctr"/>
            <a:lstStyle/>
            <a:p>
              <a:endParaRPr lang="en-IN"/>
            </a:p>
          </p:txBody>
        </p:sp>
        <p:sp>
          <p:nvSpPr>
            <p:cNvPr id="3769" name="Freeform: Shape 3768">
              <a:extLst>
                <a:ext uri="{FF2B5EF4-FFF2-40B4-BE49-F238E27FC236}">
                  <a16:creationId xmlns:a16="http://schemas.microsoft.com/office/drawing/2014/main" xmlns="" id="{4B84158E-A038-C8B8-3D15-BF3456D478E8}"/>
                </a:ext>
              </a:extLst>
            </p:cNvPr>
            <p:cNvSpPr/>
            <p:nvPr/>
          </p:nvSpPr>
          <p:spPr>
            <a:xfrm>
              <a:off x="4085614" y="4512323"/>
              <a:ext cx="7292" cy="8755"/>
            </a:xfrm>
            <a:custGeom>
              <a:avLst/>
              <a:gdLst>
                <a:gd name="connsiteX0" fmla="*/ 4884 w 7292"/>
                <a:gd name="connsiteY0" fmla="*/ 8132 h 8755"/>
                <a:gd name="connsiteX1" fmla="*/ 616 w 7292"/>
                <a:gd name="connsiteY1" fmla="*/ 7522 h 8755"/>
                <a:gd name="connsiteX2" fmla="*/ 121 w 7292"/>
                <a:gd name="connsiteY2" fmla="*/ 6512 h 8755"/>
                <a:gd name="connsiteX3" fmla="*/ 2502 w 7292"/>
                <a:gd name="connsiteY3" fmla="*/ 607 h 8755"/>
                <a:gd name="connsiteX4" fmla="*/ 6522 w 7292"/>
                <a:gd name="connsiteY4" fmla="*/ 1064 h 8755"/>
                <a:gd name="connsiteX5" fmla="*/ 7074 w 7292"/>
                <a:gd name="connsiteY5" fmla="*/ 2226 h 8755"/>
                <a:gd name="connsiteX6" fmla="*/ 4884 w 7292"/>
                <a:gd name="connsiteY6" fmla="*/ 8132 h 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92" h="8755">
                  <a:moveTo>
                    <a:pt x="4884" y="8132"/>
                  </a:moveTo>
                  <a:cubicBezTo>
                    <a:pt x="3540" y="9141"/>
                    <a:pt x="1626" y="8865"/>
                    <a:pt x="616" y="7522"/>
                  </a:cubicBezTo>
                  <a:cubicBezTo>
                    <a:pt x="388" y="7217"/>
                    <a:pt x="226" y="6874"/>
                    <a:pt x="121" y="6512"/>
                  </a:cubicBezTo>
                  <a:cubicBezTo>
                    <a:pt x="-384" y="4245"/>
                    <a:pt x="559" y="1892"/>
                    <a:pt x="2502" y="607"/>
                  </a:cubicBezTo>
                  <a:cubicBezTo>
                    <a:pt x="3741" y="-374"/>
                    <a:pt x="5531" y="-174"/>
                    <a:pt x="6522" y="1064"/>
                  </a:cubicBezTo>
                  <a:cubicBezTo>
                    <a:pt x="6788" y="1397"/>
                    <a:pt x="6979" y="1797"/>
                    <a:pt x="7074" y="2226"/>
                  </a:cubicBezTo>
                  <a:cubicBezTo>
                    <a:pt x="7713" y="4464"/>
                    <a:pt x="6827" y="6855"/>
                    <a:pt x="4884" y="8132"/>
                  </a:cubicBezTo>
                  <a:close/>
                </a:path>
              </a:pathLst>
            </a:custGeom>
            <a:solidFill>
              <a:srgbClr val="D58B94"/>
            </a:solidFill>
            <a:ln w="9525" cap="flat">
              <a:noFill/>
              <a:prstDash val="solid"/>
              <a:miter/>
            </a:ln>
          </p:spPr>
          <p:txBody>
            <a:bodyPr rtlCol="0" anchor="ctr"/>
            <a:lstStyle/>
            <a:p>
              <a:endParaRPr lang="en-IN"/>
            </a:p>
          </p:txBody>
        </p:sp>
        <p:sp>
          <p:nvSpPr>
            <p:cNvPr id="3770" name="Freeform: Shape 3769">
              <a:extLst>
                <a:ext uri="{FF2B5EF4-FFF2-40B4-BE49-F238E27FC236}">
                  <a16:creationId xmlns:a16="http://schemas.microsoft.com/office/drawing/2014/main" xmlns="" id="{92E8BA78-481F-6B31-A8CA-1B8F72B437EB}"/>
                </a:ext>
              </a:extLst>
            </p:cNvPr>
            <p:cNvSpPr/>
            <p:nvPr/>
          </p:nvSpPr>
          <p:spPr>
            <a:xfrm>
              <a:off x="4105289" y="4525375"/>
              <a:ext cx="9160" cy="10567"/>
            </a:xfrm>
            <a:custGeom>
              <a:avLst/>
              <a:gdLst>
                <a:gd name="connsiteX0" fmla="*/ 8735 w 9160"/>
                <a:gd name="connsiteY0" fmla="*/ 6509 h 10567"/>
                <a:gd name="connsiteX1" fmla="*/ 4029 w 9160"/>
                <a:gd name="connsiteY1" fmla="*/ 10538 h 10567"/>
                <a:gd name="connsiteX2" fmla="*/ 0 w 9160"/>
                <a:gd name="connsiteY2" fmla="*/ 5843 h 10567"/>
                <a:gd name="connsiteX3" fmla="*/ 543 w 9160"/>
                <a:gd name="connsiteY3" fmla="*/ 4033 h 10567"/>
                <a:gd name="connsiteX4" fmla="*/ 6258 w 9160"/>
                <a:gd name="connsiteY4" fmla="*/ 32 h 10567"/>
                <a:gd name="connsiteX5" fmla="*/ 8735 w 9160"/>
                <a:gd name="connsiteY5" fmla="*/ 6509 h 1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60" h="10567">
                  <a:moveTo>
                    <a:pt x="8735" y="6509"/>
                  </a:moveTo>
                  <a:cubicBezTo>
                    <a:pt x="8554" y="8919"/>
                    <a:pt x="6440" y="10729"/>
                    <a:pt x="4029" y="10538"/>
                  </a:cubicBezTo>
                  <a:cubicBezTo>
                    <a:pt x="1620" y="10357"/>
                    <a:pt x="-190" y="8253"/>
                    <a:pt x="0" y="5843"/>
                  </a:cubicBezTo>
                  <a:cubicBezTo>
                    <a:pt x="48" y="5204"/>
                    <a:pt x="229" y="4585"/>
                    <a:pt x="543" y="4033"/>
                  </a:cubicBezTo>
                  <a:cubicBezTo>
                    <a:pt x="1115" y="1413"/>
                    <a:pt x="3601" y="-329"/>
                    <a:pt x="6258" y="32"/>
                  </a:cubicBezTo>
                  <a:cubicBezTo>
                    <a:pt x="8706" y="1156"/>
                    <a:pt x="9811" y="4033"/>
                    <a:pt x="8735" y="6509"/>
                  </a:cubicBezTo>
                  <a:close/>
                </a:path>
              </a:pathLst>
            </a:custGeom>
            <a:solidFill>
              <a:srgbClr val="D58B94"/>
            </a:solidFill>
            <a:ln w="9525" cap="flat">
              <a:noFill/>
              <a:prstDash val="solid"/>
              <a:miter/>
            </a:ln>
          </p:spPr>
          <p:txBody>
            <a:bodyPr rtlCol="0" anchor="ctr"/>
            <a:lstStyle/>
            <a:p>
              <a:endParaRPr lang="en-IN"/>
            </a:p>
          </p:txBody>
        </p:sp>
        <p:sp>
          <p:nvSpPr>
            <p:cNvPr id="3771" name="Freeform: Shape 3770">
              <a:extLst>
                <a:ext uri="{FF2B5EF4-FFF2-40B4-BE49-F238E27FC236}">
                  <a16:creationId xmlns:a16="http://schemas.microsoft.com/office/drawing/2014/main" xmlns="" id="{A40EDCF0-F6A6-5540-DB31-DD0BE7A1978E}"/>
                </a:ext>
              </a:extLst>
            </p:cNvPr>
            <p:cNvSpPr/>
            <p:nvPr/>
          </p:nvSpPr>
          <p:spPr>
            <a:xfrm>
              <a:off x="4090877" y="4517196"/>
              <a:ext cx="13722" cy="15967"/>
            </a:xfrm>
            <a:custGeom>
              <a:avLst/>
              <a:gdLst>
                <a:gd name="connsiteX0" fmla="*/ 13050 w 13722"/>
                <a:gd name="connsiteY0" fmla="*/ 10116 h 15967"/>
                <a:gd name="connsiteX1" fmla="*/ 4544 w 13722"/>
                <a:gd name="connsiteY1" fmla="*/ 15812 h 15967"/>
                <a:gd name="connsiteX2" fmla="*/ 4192 w 13722"/>
                <a:gd name="connsiteY2" fmla="*/ 15736 h 15967"/>
                <a:gd name="connsiteX3" fmla="*/ 725 w 13722"/>
                <a:gd name="connsiteY3" fmla="*/ 5820 h 15967"/>
                <a:gd name="connsiteX4" fmla="*/ 763 w 13722"/>
                <a:gd name="connsiteY4" fmla="*/ 5734 h 15967"/>
                <a:gd name="connsiteX5" fmla="*/ 9621 w 13722"/>
                <a:gd name="connsiteY5" fmla="*/ 115 h 15967"/>
                <a:gd name="connsiteX6" fmla="*/ 13050 w 13722"/>
                <a:gd name="connsiteY6" fmla="*/ 10116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22" h="15967">
                  <a:moveTo>
                    <a:pt x="13050" y="10116"/>
                  </a:moveTo>
                  <a:cubicBezTo>
                    <a:pt x="12279" y="14040"/>
                    <a:pt x="8469" y="16593"/>
                    <a:pt x="4544" y="15812"/>
                  </a:cubicBezTo>
                  <a:cubicBezTo>
                    <a:pt x="4430" y="15793"/>
                    <a:pt x="4306" y="15764"/>
                    <a:pt x="4192" y="15736"/>
                  </a:cubicBezTo>
                  <a:cubicBezTo>
                    <a:pt x="496" y="13954"/>
                    <a:pt x="-1056" y="9516"/>
                    <a:pt x="725" y="5820"/>
                  </a:cubicBezTo>
                  <a:cubicBezTo>
                    <a:pt x="735" y="5792"/>
                    <a:pt x="753" y="5763"/>
                    <a:pt x="763" y="5734"/>
                  </a:cubicBezTo>
                  <a:cubicBezTo>
                    <a:pt x="1792" y="1829"/>
                    <a:pt x="5649" y="-619"/>
                    <a:pt x="9621" y="115"/>
                  </a:cubicBezTo>
                  <a:cubicBezTo>
                    <a:pt x="13193" y="2048"/>
                    <a:pt x="14679" y="6401"/>
                    <a:pt x="13050" y="10116"/>
                  </a:cubicBezTo>
                  <a:close/>
                </a:path>
              </a:pathLst>
            </a:custGeom>
            <a:solidFill>
              <a:srgbClr val="D58B94"/>
            </a:solidFill>
            <a:ln w="9525" cap="flat">
              <a:noFill/>
              <a:prstDash val="solid"/>
              <a:miter/>
            </a:ln>
          </p:spPr>
          <p:txBody>
            <a:bodyPr rtlCol="0" anchor="ctr"/>
            <a:lstStyle/>
            <a:p>
              <a:endParaRPr lang="en-IN"/>
            </a:p>
          </p:txBody>
        </p:sp>
        <p:sp>
          <p:nvSpPr>
            <p:cNvPr id="3772" name="Freeform: Shape 3771">
              <a:extLst>
                <a:ext uri="{FF2B5EF4-FFF2-40B4-BE49-F238E27FC236}">
                  <a16:creationId xmlns:a16="http://schemas.microsoft.com/office/drawing/2014/main" xmlns="" id="{0D9F4326-D40E-7DE0-A6C4-028F5DD5057F}"/>
                </a:ext>
              </a:extLst>
            </p:cNvPr>
            <p:cNvSpPr/>
            <p:nvPr/>
          </p:nvSpPr>
          <p:spPr>
            <a:xfrm>
              <a:off x="4117098" y="4528177"/>
              <a:ext cx="5714" cy="7120"/>
            </a:xfrm>
            <a:custGeom>
              <a:avLst/>
              <a:gdLst>
                <a:gd name="connsiteX0" fmla="*/ 5499 w 5714"/>
                <a:gd name="connsiteY0" fmla="*/ 4183 h 7120"/>
                <a:gd name="connsiteX1" fmla="*/ 1974 w 5714"/>
                <a:gd name="connsiteY1" fmla="*/ 7040 h 7120"/>
                <a:gd name="connsiteX2" fmla="*/ 241 w 5714"/>
                <a:gd name="connsiteY2" fmla="*/ 2802 h 7120"/>
                <a:gd name="connsiteX3" fmla="*/ 260 w 5714"/>
                <a:gd name="connsiteY3" fmla="*/ 2754 h 7120"/>
                <a:gd name="connsiteX4" fmla="*/ 3879 w 5714"/>
                <a:gd name="connsiteY4" fmla="*/ 87 h 7120"/>
                <a:gd name="connsiteX5" fmla="*/ 5499 w 5714"/>
                <a:gd name="connsiteY5" fmla="*/ 4183 h 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4" h="7120">
                  <a:moveTo>
                    <a:pt x="5499" y="4183"/>
                  </a:moveTo>
                  <a:cubicBezTo>
                    <a:pt x="5023" y="6088"/>
                    <a:pt x="3498" y="7422"/>
                    <a:pt x="1974" y="7040"/>
                  </a:cubicBezTo>
                  <a:cubicBezTo>
                    <a:pt x="327" y="6345"/>
                    <a:pt x="-454" y="4450"/>
                    <a:pt x="241" y="2802"/>
                  </a:cubicBezTo>
                  <a:cubicBezTo>
                    <a:pt x="250" y="2783"/>
                    <a:pt x="250" y="2773"/>
                    <a:pt x="260" y="2754"/>
                  </a:cubicBezTo>
                  <a:cubicBezTo>
                    <a:pt x="831" y="849"/>
                    <a:pt x="2355" y="-389"/>
                    <a:pt x="3879" y="87"/>
                  </a:cubicBezTo>
                  <a:cubicBezTo>
                    <a:pt x="5403" y="564"/>
                    <a:pt x="6070" y="2183"/>
                    <a:pt x="5499" y="4183"/>
                  </a:cubicBezTo>
                  <a:close/>
                </a:path>
              </a:pathLst>
            </a:custGeom>
            <a:solidFill>
              <a:srgbClr val="D58B94"/>
            </a:solidFill>
            <a:ln w="9525" cap="flat">
              <a:noFill/>
              <a:prstDash val="solid"/>
              <a:miter/>
            </a:ln>
          </p:spPr>
          <p:txBody>
            <a:bodyPr rtlCol="0" anchor="ctr"/>
            <a:lstStyle/>
            <a:p>
              <a:endParaRPr lang="en-IN"/>
            </a:p>
          </p:txBody>
        </p:sp>
        <p:sp>
          <p:nvSpPr>
            <p:cNvPr id="3773" name="Freeform: Shape 3772">
              <a:extLst>
                <a:ext uri="{FF2B5EF4-FFF2-40B4-BE49-F238E27FC236}">
                  <a16:creationId xmlns:a16="http://schemas.microsoft.com/office/drawing/2014/main" xmlns="" id="{AB5291B0-80E5-065C-48E9-60B9CBE6E8D4}"/>
                </a:ext>
              </a:extLst>
            </p:cNvPr>
            <p:cNvSpPr/>
            <p:nvPr/>
          </p:nvSpPr>
          <p:spPr>
            <a:xfrm>
              <a:off x="4112033" y="4541108"/>
              <a:ext cx="5230" cy="6330"/>
            </a:xfrm>
            <a:custGeom>
              <a:avLst/>
              <a:gdLst>
                <a:gd name="connsiteX0" fmla="*/ 5039 w 5230"/>
                <a:gd name="connsiteY0" fmla="*/ 3826 h 6330"/>
                <a:gd name="connsiteX1" fmla="*/ 1706 w 5230"/>
                <a:gd name="connsiteY1" fmla="*/ 6207 h 6330"/>
                <a:gd name="connsiteX2" fmla="*/ 182 w 5230"/>
                <a:gd name="connsiteY2" fmla="*/ 2397 h 6330"/>
                <a:gd name="connsiteX3" fmla="*/ 3420 w 5230"/>
                <a:gd name="connsiteY3" fmla="*/ 16 h 6330"/>
                <a:gd name="connsiteX4" fmla="*/ 5039 w 5230"/>
                <a:gd name="connsiteY4" fmla="*/ 3826 h 6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0" h="6330">
                  <a:moveTo>
                    <a:pt x="5039" y="3826"/>
                  </a:moveTo>
                  <a:cubicBezTo>
                    <a:pt x="4563" y="5540"/>
                    <a:pt x="3134" y="6683"/>
                    <a:pt x="1706" y="6207"/>
                  </a:cubicBezTo>
                  <a:cubicBezTo>
                    <a:pt x="286" y="5521"/>
                    <a:pt x="-371" y="3873"/>
                    <a:pt x="182" y="2397"/>
                  </a:cubicBezTo>
                  <a:cubicBezTo>
                    <a:pt x="429" y="854"/>
                    <a:pt x="1868" y="-213"/>
                    <a:pt x="3420" y="16"/>
                  </a:cubicBezTo>
                  <a:cubicBezTo>
                    <a:pt x="4868" y="673"/>
                    <a:pt x="5573" y="2330"/>
                    <a:pt x="5039" y="3826"/>
                  </a:cubicBezTo>
                  <a:close/>
                </a:path>
              </a:pathLst>
            </a:custGeom>
            <a:solidFill>
              <a:srgbClr val="D58B94"/>
            </a:solidFill>
            <a:ln w="9525" cap="flat">
              <a:noFill/>
              <a:prstDash val="solid"/>
              <a:miter/>
            </a:ln>
          </p:spPr>
          <p:txBody>
            <a:bodyPr rtlCol="0" anchor="ctr"/>
            <a:lstStyle/>
            <a:p>
              <a:endParaRPr lang="en-IN"/>
            </a:p>
          </p:txBody>
        </p:sp>
        <p:sp>
          <p:nvSpPr>
            <p:cNvPr id="3774" name="Freeform: Shape 3773">
              <a:extLst>
                <a:ext uri="{FF2B5EF4-FFF2-40B4-BE49-F238E27FC236}">
                  <a16:creationId xmlns:a16="http://schemas.microsoft.com/office/drawing/2014/main" xmlns="" id="{8B3D6D81-2E16-5704-3F2B-E490B9B9D5BB}"/>
                </a:ext>
              </a:extLst>
            </p:cNvPr>
            <p:cNvSpPr/>
            <p:nvPr/>
          </p:nvSpPr>
          <p:spPr>
            <a:xfrm>
              <a:off x="4101525" y="4546499"/>
              <a:ext cx="8494" cy="9593"/>
            </a:xfrm>
            <a:custGeom>
              <a:avLst/>
              <a:gdLst>
                <a:gd name="connsiteX0" fmla="*/ 8023 w 8494"/>
                <a:gd name="connsiteY0" fmla="*/ 5959 h 9593"/>
                <a:gd name="connsiteX1" fmla="*/ 2946 w 8494"/>
                <a:gd name="connsiteY1" fmla="*/ 9512 h 9593"/>
                <a:gd name="connsiteX2" fmla="*/ 2784 w 8494"/>
                <a:gd name="connsiteY2" fmla="*/ 9483 h 9593"/>
                <a:gd name="connsiteX3" fmla="*/ 308 w 8494"/>
                <a:gd name="connsiteY3" fmla="*/ 3673 h 9593"/>
                <a:gd name="connsiteX4" fmla="*/ 4794 w 8494"/>
                <a:gd name="connsiteY4" fmla="*/ 6 h 9593"/>
                <a:gd name="connsiteX5" fmla="*/ 8461 w 8494"/>
                <a:gd name="connsiteY5" fmla="*/ 4492 h 9593"/>
                <a:gd name="connsiteX6" fmla="*/ 8023 w 8494"/>
                <a:gd name="connsiteY6" fmla="*/ 5959 h 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4" h="9593">
                  <a:moveTo>
                    <a:pt x="8023" y="5959"/>
                  </a:moveTo>
                  <a:cubicBezTo>
                    <a:pt x="7604" y="8340"/>
                    <a:pt x="5337" y="9931"/>
                    <a:pt x="2946" y="9512"/>
                  </a:cubicBezTo>
                  <a:cubicBezTo>
                    <a:pt x="2899" y="9503"/>
                    <a:pt x="2841" y="9493"/>
                    <a:pt x="2784" y="9483"/>
                  </a:cubicBezTo>
                  <a:cubicBezTo>
                    <a:pt x="498" y="8560"/>
                    <a:pt x="-607" y="5959"/>
                    <a:pt x="308" y="3673"/>
                  </a:cubicBezTo>
                  <a:cubicBezTo>
                    <a:pt x="536" y="1425"/>
                    <a:pt x="2536" y="-222"/>
                    <a:pt x="4794" y="6"/>
                  </a:cubicBezTo>
                  <a:cubicBezTo>
                    <a:pt x="7042" y="235"/>
                    <a:pt x="8680" y="2235"/>
                    <a:pt x="8461" y="4492"/>
                  </a:cubicBezTo>
                  <a:cubicBezTo>
                    <a:pt x="8404" y="5007"/>
                    <a:pt x="8261" y="5502"/>
                    <a:pt x="8023" y="5959"/>
                  </a:cubicBezTo>
                  <a:close/>
                </a:path>
              </a:pathLst>
            </a:custGeom>
            <a:solidFill>
              <a:srgbClr val="D58B94"/>
            </a:solidFill>
            <a:ln w="9525" cap="flat">
              <a:noFill/>
              <a:prstDash val="solid"/>
              <a:miter/>
            </a:ln>
          </p:spPr>
          <p:txBody>
            <a:bodyPr rtlCol="0" anchor="ctr"/>
            <a:lstStyle/>
            <a:p>
              <a:endParaRPr lang="en-IN"/>
            </a:p>
          </p:txBody>
        </p:sp>
        <p:sp>
          <p:nvSpPr>
            <p:cNvPr id="3775" name="Freeform: Shape 3774">
              <a:extLst>
                <a:ext uri="{FF2B5EF4-FFF2-40B4-BE49-F238E27FC236}">
                  <a16:creationId xmlns:a16="http://schemas.microsoft.com/office/drawing/2014/main" xmlns="" id="{631F0423-E955-54DC-5DD1-FC8EB55E452C}"/>
                </a:ext>
              </a:extLst>
            </p:cNvPr>
            <p:cNvSpPr/>
            <p:nvPr/>
          </p:nvSpPr>
          <p:spPr>
            <a:xfrm>
              <a:off x="4085997" y="4540237"/>
              <a:ext cx="12388" cy="12505"/>
            </a:xfrm>
            <a:custGeom>
              <a:avLst/>
              <a:gdLst>
                <a:gd name="connsiteX0" fmla="*/ 12025 w 12388"/>
                <a:gd name="connsiteY0" fmla="*/ 8221 h 12505"/>
                <a:gd name="connsiteX1" fmla="*/ 5558 w 12388"/>
                <a:gd name="connsiteY1" fmla="*/ 12364 h 12505"/>
                <a:gd name="connsiteX2" fmla="*/ 5358 w 12388"/>
                <a:gd name="connsiteY2" fmla="*/ 12317 h 12505"/>
                <a:gd name="connsiteX3" fmla="*/ 43 w 12388"/>
                <a:gd name="connsiteY3" fmla="*/ 5354 h 12505"/>
                <a:gd name="connsiteX4" fmla="*/ 7006 w 12388"/>
                <a:gd name="connsiteY4" fmla="*/ 39 h 12505"/>
                <a:gd name="connsiteX5" fmla="*/ 12321 w 12388"/>
                <a:gd name="connsiteY5" fmla="*/ 7002 h 12505"/>
                <a:gd name="connsiteX6" fmla="*/ 12025 w 12388"/>
                <a:gd name="connsiteY6" fmla="*/ 8221 h 1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8" h="12505">
                  <a:moveTo>
                    <a:pt x="12025" y="8221"/>
                  </a:moveTo>
                  <a:cubicBezTo>
                    <a:pt x="11387" y="11155"/>
                    <a:pt x="8492" y="13002"/>
                    <a:pt x="5558" y="12364"/>
                  </a:cubicBezTo>
                  <a:cubicBezTo>
                    <a:pt x="5491" y="12355"/>
                    <a:pt x="5425" y="12336"/>
                    <a:pt x="5358" y="12317"/>
                  </a:cubicBezTo>
                  <a:cubicBezTo>
                    <a:pt x="1967" y="11860"/>
                    <a:pt x="-414" y="8745"/>
                    <a:pt x="43" y="5354"/>
                  </a:cubicBezTo>
                  <a:cubicBezTo>
                    <a:pt x="500" y="1973"/>
                    <a:pt x="3615" y="-409"/>
                    <a:pt x="7006" y="39"/>
                  </a:cubicBezTo>
                  <a:cubicBezTo>
                    <a:pt x="10387" y="496"/>
                    <a:pt x="12768" y="3611"/>
                    <a:pt x="12321" y="7002"/>
                  </a:cubicBezTo>
                  <a:cubicBezTo>
                    <a:pt x="12264" y="7421"/>
                    <a:pt x="12159" y="7821"/>
                    <a:pt x="12025" y="8221"/>
                  </a:cubicBezTo>
                  <a:close/>
                </a:path>
              </a:pathLst>
            </a:custGeom>
            <a:solidFill>
              <a:srgbClr val="D58B94"/>
            </a:solidFill>
            <a:ln w="9525" cap="flat">
              <a:noFill/>
              <a:prstDash val="solid"/>
              <a:miter/>
            </a:ln>
          </p:spPr>
          <p:txBody>
            <a:bodyPr rtlCol="0" anchor="ctr"/>
            <a:lstStyle/>
            <a:p>
              <a:endParaRPr lang="en-IN"/>
            </a:p>
          </p:txBody>
        </p:sp>
        <p:sp>
          <p:nvSpPr>
            <p:cNvPr id="3776" name="Freeform: Shape 3775">
              <a:extLst>
                <a:ext uri="{FF2B5EF4-FFF2-40B4-BE49-F238E27FC236}">
                  <a16:creationId xmlns:a16="http://schemas.microsoft.com/office/drawing/2014/main" xmlns="" id="{A9316739-E309-5B3B-3381-65A1AEE67B67}"/>
                </a:ext>
              </a:extLst>
            </p:cNvPr>
            <p:cNvSpPr/>
            <p:nvPr/>
          </p:nvSpPr>
          <p:spPr>
            <a:xfrm>
              <a:off x="4077466" y="4523392"/>
              <a:ext cx="9528" cy="11417"/>
            </a:xfrm>
            <a:custGeom>
              <a:avLst/>
              <a:gdLst>
                <a:gd name="connsiteX0" fmla="*/ 8935 w 9528"/>
                <a:gd name="connsiteY0" fmla="*/ 7350 h 11417"/>
                <a:gd name="connsiteX1" fmla="*/ 2268 w 9528"/>
                <a:gd name="connsiteY1" fmla="*/ 11255 h 11417"/>
                <a:gd name="connsiteX2" fmla="*/ 648 w 9528"/>
                <a:gd name="connsiteY2" fmla="*/ 4016 h 11417"/>
                <a:gd name="connsiteX3" fmla="*/ 6649 w 9528"/>
                <a:gd name="connsiteY3" fmla="*/ 206 h 11417"/>
                <a:gd name="connsiteX4" fmla="*/ 8935 w 9528"/>
                <a:gd name="connsiteY4" fmla="*/ 7350 h 11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8" h="11417">
                  <a:moveTo>
                    <a:pt x="8935" y="7350"/>
                  </a:moveTo>
                  <a:cubicBezTo>
                    <a:pt x="8107" y="10217"/>
                    <a:pt x="5173" y="11931"/>
                    <a:pt x="2268" y="11255"/>
                  </a:cubicBezTo>
                  <a:cubicBezTo>
                    <a:pt x="-113" y="10302"/>
                    <a:pt x="-590" y="6969"/>
                    <a:pt x="648" y="4016"/>
                  </a:cubicBezTo>
                  <a:cubicBezTo>
                    <a:pt x="1887" y="1063"/>
                    <a:pt x="4268" y="-651"/>
                    <a:pt x="6649" y="206"/>
                  </a:cubicBezTo>
                  <a:cubicBezTo>
                    <a:pt x="9240" y="1558"/>
                    <a:pt x="10259" y="4740"/>
                    <a:pt x="8935" y="7350"/>
                  </a:cubicBezTo>
                  <a:close/>
                </a:path>
              </a:pathLst>
            </a:custGeom>
            <a:solidFill>
              <a:srgbClr val="D58B94"/>
            </a:solidFill>
            <a:ln w="9525" cap="flat">
              <a:noFill/>
              <a:prstDash val="solid"/>
              <a:miter/>
            </a:ln>
          </p:spPr>
          <p:txBody>
            <a:bodyPr rtlCol="0" anchor="ctr"/>
            <a:lstStyle/>
            <a:p>
              <a:endParaRPr lang="en-IN"/>
            </a:p>
          </p:txBody>
        </p:sp>
        <p:sp>
          <p:nvSpPr>
            <p:cNvPr id="3777" name="Freeform: Shape 3776">
              <a:extLst>
                <a:ext uri="{FF2B5EF4-FFF2-40B4-BE49-F238E27FC236}">
                  <a16:creationId xmlns:a16="http://schemas.microsoft.com/office/drawing/2014/main" xmlns="" id="{9DADE2BE-E6A8-2513-F9D7-636F8555289E}"/>
                </a:ext>
              </a:extLst>
            </p:cNvPr>
            <p:cNvSpPr/>
            <p:nvPr/>
          </p:nvSpPr>
          <p:spPr>
            <a:xfrm>
              <a:off x="4076777" y="4539208"/>
              <a:ext cx="3948" cy="4160"/>
            </a:xfrm>
            <a:custGeom>
              <a:avLst/>
              <a:gdLst>
                <a:gd name="connsiteX0" fmla="*/ 3814 w 3948"/>
                <a:gd name="connsiteY0" fmla="*/ 2582 h 4160"/>
                <a:gd name="connsiteX1" fmla="*/ 1147 w 3948"/>
                <a:gd name="connsiteY1" fmla="*/ 4106 h 4160"/>
                <a:gd name="connsiteX2" fmla="*/ 194 w 3948"/>
                <a:gd name="connsiteY2" fmla="*/ 1249 h 4160"/>
                <a:gd name="connsiteX3" fmla="*/ 2671 w 3948"/>
                <a:gd name="connsiteY3" fmla="*/ 106 h 4160"/>
                <a:gd name="connsiteX4" fmla="*/ 3814 w 3948"/>
                <a:gd name="connsiteY4" fmla="*/ 2582 h 4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8" h="4160">
                  <a:moveTo>
                    <a:pt x="3814" y="2582"/>
                  </a:moveTo>
                  <a:cubicBezTo>
                    <a:pt x="3414" y="3668"/>
                    <a:pt x="2290" y="4316"/>
                    <a:pt x="1147" y="4106"/>
                  </a:cubicBezTo>
                  <a:cubicBezTo>
                    <a:pt x="118" y="3554"/>
                    <a:pt x="-301" y="2306"/>
                    <a:pt x="194" y="1249"/>
                  </a:cubicBezTo>
                  <a:cubicBezTo>
                    <a:pt x="566" y="249"/>
                    <a:pt x="1671" y="-266"/>
                    <a:pt x="2671" y="106"/>
                  </a:cubicBezTo>
                  <a:cubicBezTo>
                    <a:pt x="3671" y="477"/>
                    <a:pt x="4185" y="1582"/>
                    <a:pt x="3814" y="2582"/>
                  </a:cubicBezTo>
                  <a:close/>
                </a:path>
              </a:pathLst>
            </a:custGeom>
            <a:solidFill>
              <a:srgbClr val="D58B94"/>
            </a:solidFill>
            <a:ln w="9525" cap="flat">
              <a:noFill/>
              <a:prstDash val="solid"/>
              <a:miter/>
            </a:ln>
          </p:spPr>
          <p:txBody>
            <a:bodyPr rtlCol="0" anchor="ctr"/>
            <a:lstStyle/>
            <a:p>
              <a:endParaRPr lang="en-IN"/>
            </a:p>
          </p:txBody>
        </p:sp>
        <p:sp>
          <p:nvSpPr>
            <p:cNvPr id="3778" name="Freeform: Shape 3777">
              <a:extLst>
                <a:ext uri="{FF2B5EF4-FFF2-40B4-BE49-F238E27FC236}">
                  <a16:creationId xmlns:a16="http://schemas.microsoft.com/office/drawing/2014/main" xmlns="" id="{B16FA3CE-E9EB-1DDF-D87E-1014B7E1BA78}"/>
                </a:ext>
              </a:extLst>
            </p:cNvPr>
            <p:cNvSpPr/>
            <p:nvPr/>
          </p:nvSpPr>
          <p:spPr>
            <a:xfrm>
              <a:off x="4116228" y="4470211"/>
              <a:ext cx="6603" cy="9098"/>
            </a:xfrm>
            <a:custGeom>
              <a:avLst/>
              <a:gdLst>
                <a:gd name="connsiteX0" fmla="*/ 6274 w 6603"/>
                <a:gd name="connsiteY0" fmla="*/ 5380 h 9098"/>
                <a:gd name="connsiteX1" fmla="*/ 1892 w 6603"/>
                <a:gd name="connsiteY1" fmla="*/ 9000 h 9098"/>
                <a:gd name="connsiteX2" fmla="*/ 463 w 6603"/>
                <a:gd name="connsiteY2" fmla="*/ 3476 h 9098"/>
                <a:gd name="connsiteX3" fmla="*/ 4845 w 6603"/>
                <a:gd name="connsiteY3" fmla="*/ 142 h 9098"/>
                <a:gd name="connsiteX4" fmla="*/ 6274 w 6603"/>
                <a:gd name="connsiteY4" fmla="*/ 5380 h 9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3" h="9098">
                  <a:moveTo>
                    <a:pt x="6274" y="5380"/>
                  </a:moveTo>
                  <a:cubicBezTo>
                    <a:pt x="5416" y="7857"/>
                    <a:pt x="3512" y="9476"/>
                    <a:pt x="1892" y="9000"/>
                  </a:cubicBezTo>
                  <a:cubicBezTo>
                    <a:pt x="82" y="7791"/>
                    <a:pt x="-537" y="5409"/>
                    <a:pt x="463" y="3476"/>
                  </a:cubicBezTo>
                  <a:cubicBezTo>
                    <a:pt x="1321" y="999"/>
                    <a:pt x="3321" y="-525"/>
                    <a:pt x="4845" y="142"/>
                  </a:cubicBezTo>
                  <a:cubicBezTo>
                    <a:pt x="6369" y="809"/>
                    <a:pt x="7036" y="2904"/>
                    <a:pt x="6274" y="5380"/>
                  </a:cubicBezTo>
                  <a:close/>
                </a:path>
              </a:pathLst>
            </a:custGeom>
            <a:solidFill>
              <a:srgbClr val="D58B94"/>
            </a:solidFill>
            <a:ln w="9525" cap="flat">
              <a:noFill/>
              <a:prstDash val="solid"/>
              <a:miter/>
            </a:ln>
          </p:spPr>
          <p:txBody>
            <a:bodyPr rtlCol="0" anchor="ctr"/>
            <a:lstStyle/>
            <a:p>
              <a:endParaRPr lang="en-IN"/>
            </a:p>
          </p:txBody>
        </p:sp>
        <p:sp>
          <p:nvSpPr>
            <p:cNvPr id="3779" name="Freeform: Shape 3778">
              <a:extLst>
                <a:ext uri="{FF2B5EF4-FFF2-40B4-BE49-F238E27FC236}">
                  <a16:creationId xmlns:a16="http://schemas.microsoft.com/office/drawing/2014/main" xmlns="" id="{DC64E3A7-9444-3B7F-89E5-D53E8581DF00}"/>
                </a:ext>
              </a:extLst>
            </p:cNvPr>
            <p:cNvSpPr/>
            <p:nvPr/>
          </p:nvSpPr>
          <p:spPr>
            <a:xfrm>
              <a:off x="4101876" y="4469472"/>
              <a:ext cx="8578" cy="10975"/>
            </a:xfrm>
            <a:custGeom>
              <a:avLst/>
              <a:gdLst>
                <a:gd name="connsiteX0" fmla="*/ 7862 w 8578"/>
                <a:gd name="connsiteY0" fmla="*/ 6786 h 10975"/>
                <a:gd name="connsiteX1" fmla="*/ 2147 w 8578"/>
                <a:gd name="connsiteY1" fmla="*/ 10787 h 10975"/>
                <a:gd name="connsiteX2" fmla="*/ 718 w 8578"/>
                <a:gd name="connsiteY2" fmla="*/ 4214 h 10975"/>
                <a:gd name="connsiteX3" fmla="*/ 6243 w 8578"/>
                <a:gd name="connsiteY3" fmla="*/ 118 h 10975"/>
                <a:gd name="connsiteX4" fmla="*/ 7862 w 8578"/>
                <a:gd name="connsiteY4" fmla="*/ 6786 h 1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8" h="10975">
                  <a:moveTo>
                    <a:pt x="7862" y="6786"/>
                  </a:moveTo>
                  <a:cubicBezTo>
                    <a:pt x="6719" y="9739"/>
                    <a:pt x="4243" y="11548"/>
                    <a:pt x="2147" y="10787"/>
                  </a:cubicBezTo>
                  <a:cubicBezTo>
                    <a:pt x="52" y="10024"/>
                    <a:pt x="-710" y="7072"/>
                    <a:pt x="718" y="4214"/>
                  </a:cubicBezTo>
                  <a:cubicBezTo>
                    <a:pt x="2147" y="1357"/>
                    <a:pt x="4243" y="-548"/>
                    <a:pt x="6243" y="118"/>
                  </a:cubicBezTo>
                  <a:cubicBezTo>
                    <a:pt x="8243" y="785"/>
                    <a:pt x="9386" y="3643"/>
                    <a:pt x="7862" y="6786"/>
                  </a:cubicBezTo>
                  <a:close/>
                </a:path>
              </a:pathLst>
            </a:custGeom>
            <a:solidFill>
              <a:srgbClr val="D58B94"/>
            </a:solidFill>
            <a:ln w="9525" cap="flat">
              <a:noFill/>
              <a:prstDash val="solid"/>
              <a:miter/>
            </a:ln>
          </p:spPr>
          <p:txBody>
            <a:bodyPr rtlCol="0" anchor="ctr"/>
            <a:lstStyle/>
            <a:p>
              <a:endParaRPr lang="en-IN"/>
            </a:p>
          </p:txBody>
        </p:sp>
        <p:sp>
          <p:nvSpPr>
            <p:cNvPr id="3780" name="Freeform: Shape 3779">
              <a:extLst>
                <a:ext uri="{FF2B5EF4-FFF2-40B4-BE49-F238E27FC236}">
                  <a16:creationId xmlns:a16="http://schemas.microsoft.com/office/drawing/2014/main" xmlns="" id="{DF5F07A0-EC63-BD7D-D3FA-DF2B6ADF285B}"/>
                </a:ext>
              </a:extLst>
            </p:cNvPr>
            <p:cNvSpPr/>
            <p:nvPr/>
          </p:nvSpPr>
          <p:spPr>
            <a:xfrm>
              <a:off x="4077293" y="4561839"/>
              <a:ext cx="7138" cy="7464"/>
            </a:xfrm>
            <a:custGeom>
              <a:avLst/>
              <a:gdLst>
                <a:gd name="connsiteX0" fmla="*/ 6918 w 7138"/>
                <a:gd name="connsiteY0" fmla="*/ 4716 h 7464"/>
                <a:gd name="connsiteX1" fmla="*/ 2356 w 7138"/>
                <a:gd name="connsiteY1" fmla="*/ 7316 h 7464"/>
                <a:gd name="connsiteX2" fmla="*/ 2251 w 7138"/>
                <a:gd name="connsiteY2" fmla="*/ 7288 h 7464"/>
                <a:gd name="connsiteX3" fmla="*/ 250 w 7138"/>
                <a:gd name="connsiteY3" fmla="*/ 2335 h 7464"/>
                <a:gd name="connsiteX4" fmla="*/ 4775 w 7138"/>
                <a:gd name="connsiteY4" fmla="*/ 192 h 7464"/>
                <a:gd name="connsiteX5" fmla="*/ 6918 w 7138"/>
                <a:gd name="connsiteY5" fmla="*/ 4716 h 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38" h="7464">
                  <a:moveTo>
                    <a:pt x="6918" y="4716"/>
                  </a:moveTo>
                  <a:cubicBezTo>
                    <a:pt x="6375" y="6697"/>
                    <a:pt x="4337" y="7859"/>
                    <a:pt x="2356" y="7316"/>
                  </a:cubicBezTo>
                  <a:cubicBezTo>
                    <a:pt x="2317" y="7307"/>
                    <a:pt x="2289" y="7297"/>
                    <a:pt x="2251" y="7288"/>
                  </a:cubicBezTo>
                  <a:cubicBezTo>
                    <a:pt x="384" y="6421"/>
                    <a:pt x="-493" y="4259"/>
                    <a:pt x="250" y="2335"/>
                  </a:cubicBezTo>
                  <a:cubicBezTo>
                    <a:pt x="908" y="496"/>
                    <a:pt x="2937" y="-466"/>
                    <a:pt x="4775" y="192"/>
                  </a:cubicBezTo>
                  <a:cubicBezTo>
                    <a:pt x="6613" y="849"/>
                    <a:pt x="7575" y="2878"/>
                    <a:pt x="6918" y="4716"/>
                  </a:cubicBezTo>
                  <a:close/>
                </a:path>
              </a:pathLst>
            </a:custGeom>
            <a:solidFill>
              <a:srgbClr val="D58B94"/>
            </a:solidFill>
            <a:ln w="9525" cap="flat">
              <a:noFill/>
              <a:prstDash val="solid"/>
              <a:miter/>
            </a:ln>
          </p:spPr>
          <p:txBody>
            <a:bodyPr rtlCol="0" anchor="ctr"/>
            <a:lstStyle/>
            <a:p>
              <a:endParaRPr lang="en-IN"/>
            </a:p>
          </p:txBody>
        </p:sp>
        <p:sp>
          <p:nvSpPr>
            <p:cNvPr id="3781" name="Freeform: Shape 3780">
              <a:extLst>
                <a:ext uri="{FF2B5EF4-FFF2-40B4-BE49-F238E27FC236}">
                  <a16:creationId xmlns:a16="http://schemas.microsoft.com/office/drawing/2014/main" xmlns="" id="{4F0A25C5-919E-AE51-B0B6-28FE1B307FB5}"/>
                </a:ext>
              </a:extLst>
            </p:cNvPr>
            <p:cNvSpPr/>
            <p:nvPr/>
          </p:nvSpPr>
          <p:spPr>
            <a:xfrm>
              <a:off x="4077163" y="4547888"/>
              <a:ext cx="10122" cy="10122"/>
            </a:xfrm>
            <a:custGeom>
              <a:avLst/>
              <a:gdLst>
                <a:gd name="connsiteX0" fmla="*/ 9811 w 10122"/>
                <a:gd name="connsiteY0" fmla="*/ 6761 h 10122"/>
                <a:gd name="connsiteX1" fmla="*/ 3333 w 10122"/>
                <a:gd name="connsiteY1" fmla="*/ 9809 h 10122"/>
                <a:gd name="connsiteX2" fmla="*/ 286 w 10122"/>
                <a:gd name="connsiteY2" fmla="*/ 3332 h 10122"/>
                <a:gd name="connsiteX3" fmla="*/ 6762 w 10122"/>
                <a:gd name="connsiteY3" fmla="*/ 284 h 10122"/>
                <a:gd name="connsiteX4" fmla="*/ 9811 w 10122"/>
                <a:gd name="connsiteY4" fmla="*/ 6761 h 10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2" h="10122">
                  <a:moveTo>
                    <a:pt x="9811" y="6761"/>
                  </a:moveTo>
                  <a:cubicBezTo>
                    <a:pt x="8868" y="9390"/>
                    <a:pt x="5962" y="10752"/>
                    <a:pt x="3333" y="9809"/>
                  </a:cubicBezTo>
                  <a:cubicBezTo>
                    <a:pt x="704" y="8866"/>
                    <a:pt x="-657" y="5961"/>
                    <a:pt x="286" y="3332"/>
                  </a:cubicBezTo>
                  <a:cubicBezTo>
                    <a:pt x="1229" y="703"/>
                    <a:pt x="4134" y="-659"/>
                    <a:pt x="6762" y="284"/>
                  </a:cubicBezTo>
                  <a:cubicBezTo>
                    <a:pt x="9391" y="1227"/>
                    <a:pt x="10754" y="4132"/>
                    <a:pt x="9811" y="6761"/>
                  </a:cubicBezTo>
                  <a:close/>
                </a:path>
              </a:pathLst>
            </a:custGeom>
            <a:solidFill>
              <a:srgbClr val="D58B94"/>
            </a:solidFill>
            <a:ln w="9525" cap="flat">
              <a:noFill/>
              <a:prstDash val="solid"/>
              <a:miter/>
            </a:ln>
          </p:spPr>
          <p:txBody>
            <a:bodyPr rtlCol="0" anchor="ctr"/>
            <a:lstStyle/>
            <a:p>
              <a:endParaRPr lang="en-IN"/>
            </a:p>
          </p:txBody>
        </p:sp>
        <p:sp>
          <p:nvSpPr>
            <p:cNvPr id="3782" name="Freeform: Shape 3781">
              <a:extLst>
                <a:ext uri="{FF2B5EF4-FFF2-40B4-BE49-F238E27FC236}">
                  <a16:creationId xmlns:a16="http://schemas.microsoft.com/office/drawing/2014/main" xmlns="" id="{C6394110-B84C-FA4A-0CBC-A5C1779EAC8F}"/>
                </a:ext>
              </a:extLst>
            </p:cNvPr>
            <p:cNvSpPr/>
            <p:nvPr/>
          </p:nvSpPr>
          <p:spPr>
            <a:xfrm>
              <a:off x="4068255" y="4549379"/>
              <a:ext cx="7068" cy="8004"/>
            </a:xfrm>
            <a:custGeom>
              <a:avLst/>
              <a:gdLst>
                <a:gd name="connsiteX0" fmla="*/ 6717 w 7068"/>
                <a:gd name="connsiteY0" fmla="*/ 5270 h 8004"/>
                <a:gd name="connsiteX1" fmla="*/ 1859 w 7068"/>
                <a:gd name="connsiteY1" fmla="*/ 7842 h 8004"/>
                <a:gd name="connsiteX2" fmla="*/ 430 w 7068"/>
                <a:gd name="connsiteY2" fmla="*/ 2698 h 8004"/>
                <a:gd name="connsiteX3" fmla="*/ 4812 w 7068"/>
                <a:gd name="connsiteY3" fmla="*/ 222 h 8004"/>
                <a:gd name="connsiteX4" fmla="*/ 6717 w 7068"/>
                <a:gd name="connsiteY4" fmla="*/ 5261 h 8004"/>
                <a:gd name="connsiteX5" fmla="*/ 6717 w 7068"/>
                <a:gd name="connsiteY5" fmla="*/ 5270 h 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8" h="8004">
                  <a:moveTo>
                    <a:pt x="6717" y="5270"/>
                  </a:moveTo>
                  <a:cubicBezTo>
                    <a:pt x="6041" y="7280"/>
                    <a:pt x="3907" y="8413"/>
                    <a:pt x="1859" y="7842"/>
                  </a:cubicBezTo>
                  <a:cubicBezTo>
                    <a:pt x="107" y="6775"/>
                    <a:pt x="-522" y="4518"/>
                    <a:pt x="430" y="2698"/>
                  </a:cubicBezTo>
                  <a:cubicBezTo>
                    <a:pt x="1288" y="603"/>
                    <a:pt x="3193" y="-540"/>
                    <a:pt x="4812" y="222"/>
                  </a:cubicBezTo>
                  <a:cubicBezTo>
                    <a:pt x="6727" y="1088"/>
                    <a:pt x="7584" y="3346"/>
                    <a:pt x="6717" y="5261"/>
                  </a:cubicBezTo>
                  <a:cubicBezTo>
                    <a:pt x="6717" y="5261"/>
                    <a:pt x="6717" y="5270"/>
                    <a:pt x="6717" y="5270"/>
                  </a:cubicBezTo>
                  <a:close/>
                </a:path>
              </a:pathLst>
            </a:custGeom>
            <a:solidFill>
              <a:srgbClr val="D58B94"/>
            </a:solidFill>
            <a:ln w="9525" cap="flat">
              <a:noFill/>
              <a:prstDash val="solid"/>
              <a:miter/>
            </a:ln>
          </p:spPr>
          <p:txBody>
            <a:bodyPr rtlCol="0" anchor="ctr"/>
            <a:lstStyle/>
            <a:p>
              <a:endParaRPr lang="en-IN"/>
            </a:p>
          </p:txBody>
        </p:sp>
        <p:sp>
          <p:nvSpPr>
            <p:cNvPr id="3783" name="Freeform: Shape 3782">
              <a:extLst>
                <a:ext uri="{FF2B5EF4-FFF2-40B4-BE49-F238E27FC236}">
                  <a16:creationId xmlns:a16="http://schemas.microsoft.com/office/drawing/2014/main" xmlns="" id="{E77CE9E1-B2D2-07E6-9D7D-B110CC6F919B}"/>
                </a:ext>
              </a:extLst>
            </p:cNvPr>
            <p:cNvSpPr/>
            <p:nvPr/>
          </p:nvSpPr>
          <p:spPr>
            <a:xfrm>
              <a:off x="3842099" y="4430439"/>
              <a:ext cx="248613" cy="296151"/>
            </a:xfrm>
            <a:custGeom>
              <a:avLst/>
              <a:gdLst>
                <a:gd name="connsiteX0" fmla="*/ -13 w 248613"/>
                <a:gd name="connsiteY0" fmla="*/ 211269 h 296151"/>
                <a:gd name="connsiteX1" fmla="*/ 200012 w 248613"/>
                <a:gd name="connsiteY1" fmla="*/ 99 h 296151"/>
                <a:gd name="connsiteX2" fmla="*/ 208298 w 248613"/>
                <a:gd name="connsiteY2" fmla="*/ 99 h 296151"/>
                <a:gd name="connsiteX3" fmla="*/ 225539 w 248613"/>
                <a:gd name="connsiteY3" fmla="*/ 3528 h 296151"/>
                <a:gd name="connsiteX4" fmla="*/ 234302 w 248613"/>
                <a:gd name="connsiteY4" fmla="*/ 7434 h 296151"/>
                <a:gd name="connsiteX5" fmla="*/ 241445 w 248613"/>
                <a:gd name="connsiteY5" fmla="*/ 13244 h 296151"/>
                <a:gd name="connsiteX6" fmla="*/ 248589 w 248613"/>
                <a:gd name="connsiteY6" fmla="*/ 36390 h 296151"/>
                <a:gd name="connsiteX7" fmla="*/ 110286 w 248613"/>
                <a:gd name="connsiteY7" fmla="*/ 296136 h 296151"/>
                <a:gd name="connsiteX8" fmla="*/ 96380 w 248613"/>
                <a:gd name="connsiteY8" fmla="*/ 291374 h 296151"/>
                <a:gd name="connsiteX9" fmla="*/ 81235 w 248613"/>
                <a:gd name="connsiteY9" fmla="*/ 285087 h 296151"/>
                <a:gd name="connsiteX10" fmla="*/ 63709 w 248613"/>
                <a:gd name="connsiteY10" fmla="*/ 275562 h 296151"/>
                <a:gd name="connsiteX11" fmla="*/ 44659 w 248613"/>
                <a:gd name="connsiteY11" fmla="*/ 263275 h 296151"/>
                <a:gd name="connsiteX12" fmla="*/ 27038 w 248613"/>
                <a:gd name="connsiteY12" fmla="*/ 248035 h 296151"/>
                <a:gd name="connsiteX13" fmla="*/ -13 w 248613"/>
                <a:gd name="connsiteY13" fmla="*/ 211269 h 29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613" h="296151">
                  <a:moveTo>
                    <a:pt x="-13" y="211269"/>
                  </a:moveTo>
                  <a:lnTo>
                    <a:pt x="200012" y="99"/>
                  </a:lnTo>
                  <a:cubicBezTo>
                    <a:pt x="202774" y="-53"/>
                    <a:pt x="205536" y="-53"/>
                    <a:pt x="208298" y="99"/>
                  </a:cubicBezTo>
                  <a:cubicBezTo>
                    <a:pt x="214128" y="795"/>
                    <a:pt x="219890" y="1947"/>
                    <a:pt x="225539" y="3528"/>
                  </a:cubicBezTo>
                  <a:cubicBezTo>
                    <a:pt x="228644" y="4367"/>
                    <a:pt x="231597" y="5690"/>
                    <a:pt x="234302" y="7434"/>
                  </a:cubicBezTo>
                  <a:cubicBezTo>
                    <a:pt x="236978" y="8967"/>
                    <a:pt x="239398" y="10929"/>
                    <a:pt x="241445" y="13244"/>
                  </a:cubicBezTo>
                  <a:cubicBezTo>
                    <a:pt x="246284" y="19978"/>
                    <a:pt x="248789" y="28103"/>
                    <a:pt x="248589" y="36390"/>
                  </a:cubicBezTo>
                  <a:lnTo>
                    <a:pt x="110286" y="296136"/>
                  </a:lnTo>
                  <a:cubicBezTo>
                    <a:pt x="110286" y="296136"/>
                    <a:pt x="105047" y="294612"/>
                    <a:pt x="96380" y="291374"/>
                  </a:cubicBezTo>
                  <a:cubicBezTo>
                    <a:pt x="92094" y="289659"/>
                    <a:pt x="86855" y="287659"/>
                    <a:pt x="81235" y="285087"/>
                  </a:cubicBezTo>
                  <a:cubicBezTo>
                    <a:pt x="75225" y="282230"/>
                    <a:pt x="69376" y="279048"/>
                    <a:pt x="63709" y="275562"/>
                  </a:cubicBezTo>
                  <a:cubicBezTo>
                    <a:pt x="57518" y="271943"/>
                    <a:pt x="51041" y="267847"/>
                    <a:pt x="44659" y="263275"/>
                  </a:cubicBezTo>
                  <a:cubicBezTo>
                    <a:pt x="38515" y="258512"/>
                    <a:pt x="32638" y="253426"/>
                    <a:pt x="27038" y="248035"/>
                  </a:cubicBezTo>
                  <a:cubicBezTo>
                    <a:pt x="15808" y="237576"/>
                    <a:pt x="6626" y="225108"/>
                    <a:pt x="-13" y="21126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784" name="Freeform: Shape 3783">
              <a:extLst>
                <a:ext uri="{FF2B5EF4-FFF2-40B4-BE49-F238E27FC236}">
                  <a16:creationId xmlns:a16="http://schemas.microsoft.com/office/drawing/2014/main" xmlns="" id="{B685ECE1-2C22-C9C6-526D-D067264DECE7}"/>
                </a:ext>
              </a:extLst>
            </p:cNvPr>
            <p:cNvSpPr/>
            <p:nvPr/>
          </p:nvSpPr>
          <p:spPr>
            <a:xfrm>
              <a:off x="3908043" y="4572005"/>
              <a:ext cx="72277" cy="81607"/>
            </a:xfrm>
            <a:custGeom>
              <a:avLst/>
              <a:gdLst>
                <a:gd name="connsiteX0" fmla="*/ 65011 w 72277"/>
                <a:gd name="connsiteY0" fmla="*/ 3313 h 81607"/>
                <a:gd name="connsiteX1" fmla="*/ 61010 w 72277"/>
                <a:gd name="connsiteY1" fmla="*/ 55225 h 81607"/>
                <a:gd name="connsiteX2" fmla="*/ 10813 w 72277"/>
                <a:gd name="connsiteY2" fmla="*/ 74846 h 81607"/>
                <a:gd name="connsiteX3" fmla="*/ 16338 w 72277"/>
                <a:gd name="connsiteY3" fmla="*/ 21696 h 81607"/>
                <a:gd name="connsiteX4" fmla="*/ 65011 w 72277"/>
                <a:gd name="connsiteY4" fmla="*/ 3313 h 8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77" h="81607">
                  <a:moveTo>
                    <a:pt x="65011" y="3313"/>
                  </a:moveTo>
                  <a:cubicBezTo>
                    <a:pt x="75869" y="11314"/>
                    <a:pt x="74536" y="34269"/>
                    <a:pt x="61010" y="55225"/>
                  </a:cubicBezTo>
                  <a:cubicBezTo>
                    <a:pt x="40436" y="87324"/>
                    <a:pt x="24625" y="85038"/>
                    <a:pt x="10813" y="74846"/>
                  </a:cubicBezTo>
                  <a:cubicBezTo>
                    <a:pt x="-2998" y="64654"/>
                    <a:pt x="-6046" y="47414"/>
                    <a:pt x="16338" y="21696"/>
                  </a:cubicBezTo>
                  <a:cubicBezTo>
                    <a:pt x="32721" y="3123"/>
                    <a:pt x="54438" y="-5164"/>
                    <a:pt x="65011" y="331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785" name="Freeform: Shape 3784">
              <a:extLst>
                <a:ext uri="{FF2B5EF4-FFF2-40B4-BE49-F238E27FC236}">
                  <a16:creationId xmlns:a16="http://schemas.microsoft.com/office/drawing/2014/main" xmlns="" id="{4DD9D11D-49D7-244C-698D-78E5727B4B06}"/>
                </a:ext>
              </a:extLst>
            </p:cNvPr>
            <p:cNvSpPr/>
            <p:nvPr/>
          </p:nvSpPr>
          <p:spPr>
            <a:xfrm>
              <a:off x="4075636" y="4450769"/>
              <a:ext cx="8629" cy="10484"/>
            </a:xfrm>
            <a:custGeom>
              <a:avLst/>
              <a:gdLst>
                <a:gd name="connsiteX0" fmla="*/ 7051 w 8629"/>
                <a:gd name="connsiteY0" fmla="*/ 7201 h 10484"/>
                <a:gd name="connsiteX1" fmla="*/ 1050 w 8629"/>
                <a:gd name="connsiteY1" fmla="*/ 10058 h 10484"/>
                <a:gd name="connsiteX2" fmla="*/ 1526 w 8629"/>
                <a:gd name="connsiteY2" fmla="*/ 3296 h 10484"/>
                <a:gd name="connsiteX3" fmla="*/ 7527 w 8629"/>
                <a:gd name="connsiteY3" fmla="*/ 343 h 10484"/>
                <a:gd name="connsiteX4" fmla="*/ 7051 w 8629"/>
                <a:gd name="connsiteY4" fmla="*/ 7201 h 1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9" h="10484">
                  <a:moveTo>
                    <a:pt x="7051" y="7201"/>
                  </a:moveTo>
                  <a:cubicBezTo>
                    <a:pt x="5336" y="9868"/>
                    <a:pt x="2669" y="11201"/>
                    <a:pt x="1050" y="10058"/>
                  </a:cubicBezTo>
                  <a:cubicBezTo>
                    <a:pt x="-569" y="8915"/>
                    <a:pt x="-283" y="5963"/>
                    <a:pt x="1526" y="3296"/>
                  </a:cubicBezTo>
                  <a:cubicBezTo>
                    <a:pt x="3336" y="629"/>
                    <a:pt x="6003" y="-705"/>
                    <a:pt x="7527" y="343"/>
                  </a:cubicBezTo>
                  <a:cubicBezTo>
                    <a:pt x="9051" y="1391"/>
                    <a:pt x="9051" y="4439"/>
                    <a:pt x="7051" y="7201"/>
                  </a:cubicBezTo>
                  <a:close/>
                </a:path>
              </a:pathLst>
            </a:custGeom>
            <a:solidFill>
              <a:srgbClr val="D58B94"/>
            </a:solidFill>
            <a:ln w="9525" cap="flat">
              <a:noFill/>
              <a:prstDash val="solid"/>
              <a:miter/>
            </a:ln>
          </p:spPr>
          <p:txBody>
            <a:bodyPr rtlCol="0" anchor="ctr"/>
            <a:lstStyle/>
            <a:p>
              <a:endParaRPr lang="en-IN"/>
            </a:p>
          </p:txBody>
        </p:sp>
        <p:sp>
          <p:nvSpPr>
            <p:cNvPr id="3786" name="Freeform: Shape 3785">
              <a:extLst>
                <a:ext uri="{FF2B5EF4-FFF2-40B4-BE49-F238E27FC236}">
                  <a16:creationId xmlns:a16="http://schemas.microsoft.com/office/drawing/2014/main" xmlns="" id="{0B249B4B-4847-9C07-B400-D5168C75BAC3}"/>
                </a:ext>
              </a:extLst>
            </p:cNvPr>
            <p:cNvSpPr/>
            <p:nvPr/>
          </p:nvSpPr>
          <p:spPr>
            <a:xfrm>
              <a:off x="4077557" y="4462041"/>
              <a:ext cx="8179" cy="10600"/>
            </a:xfrm>
            <a:custGeom>
              <a:avLst/>
              <a:gdLst>
                <a:gd name="connsiteX0" fmla="*/ 6940 w 8179"/>
                <a:gd name="connsiteY0" fmla="*/ 6787 h 10600"/>
                <a:gd name="connsiteX1" fmla="*/ 1129 w 8179"/>
                <a:gd name="connsiteY1" fmla="*/ 10311 h 10600"/>
                <a:gd name="connsiteX2" fmla="*/ 1129 w 8179"/>
                <a:gd name="connsiteY2" fmla="*/ 3739 h 10600"/>
                <a:gd name="connsiteX3" fmla="*/ 7035 w 8179"/>
                <a:gd name="connsiteY3" fmla="*/ 215 h 10600"/>
                <a:gd name="connsiteX4" fmla="*/ 6940 w 8179"/>
                <a:gd name="connsiteY4" fmla="*/ 6787 h 1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9" h="10600">
                  <a:moveTo>
                    <a:pt x="6940" y="6787"/>
                  </a:moveTo>
                  <a:cubicBezTo>
                    <a:pt x="5320" y="9645"/>
                    <a:pt x="2653" y="11264"/>
                    <a:pt x="1129" y="10311"/>
                  </a:cubicBezTo>
                  <a:cubicBezTo>
                    <a:pt x="-394" y="9359"/>
                    <a:pt x="-394" y="6501"/>
                    <a:pt x="1129" y="3739"/>
                  </a:cubicBezTo>
                  <a:cubicBezTo>
                    <a:pt x="2653" y="977"/>
                    <a:pt x="5511" y="-642"/>
                    <a:pt x="7035" y="215"/>
                  </a:cubicBezTo>
                  <a:cubicBezTo>
                    <a:pt x="8559" y="1072"/>
                    <a:pt x="8559" y="3930"/>
                    <a:pt x="6940" y="6787"/>
                  </a:cubicBezTo>
                  <a:close/>
                </a:path>
              </a:pathLst>
            </a:custGeom>
            <a:solidFill>
              <a:srgbClr val="D58B94"/>
            </a:solidFill>
            <a:ln w="9525" cap="flat">
              <a:noFill/>
              <a:prstDash val="solid"/>
              <a:miter/>
            </a:ln>
          </p:spPr>
          <p:txBody>
            <a:bodyPr rtlCol="0" anchor="ctr"/>
            <a:lstStyle/>
            <a:p>
              <a:endParaRPr lang="en-IN"/>
            </a:p>
          </p:txBody>
        </p:sp>
        <p:sp>
          <p:nvSpPr>
            <p:cNvPr id="3787" name="Freeform: Shape 3786">
              <a:extLst>
                <a:ext uri="{FF2B5EF4-FFF2-40B4-BE49-F238E27FC236}">
                  <a16:creationId xmlns:a16="http://schemas.microsoft.com/office/drawing/2014/main" xmlns="" id="{02B6C420-F4E5-0E77-C12A-334AB9C59B1A}"/>
                </a:ext>
              </a:extLst>
            </p:cNvPr>
            <p:cNvSpPr/>
            <p:nvPr/>
          </p:nvSpPr>
          <p:spPr>
            <a:xfrm>
              <a:off x="4066758" y="4466266"/>
              <a:ext cx="8263" cy="10162"/>
            </a:xfrm>
            <a:custGeom>
              <a:avLst/>
              <a:gdLst>
                <a:gd name="connsiteX0" fmla="*/ 7071 w 8263"/>
                <a:gd name="connsiteY0" fmla="*/ 7039 h 10162"/>
                <a:gd name="connsiteX1" fmla="*/ 1166 w 8263"/>
                <a:gd name="connsiteY1" fmla="*/ 9706 h 10162"/>
                <a:gd name="connsiteX2" fmla="*/ 1166 w 8263"/>
                <a:gd name="connsiteY2" fmla="*/ 3039 h 10162"/>
                <a:gd name="connsiteX3" fmla="*/ 7071 w 8263"/>
                <a:gd name="connsiteY3" fmla="*/ 372 h 10162"/>
                <a:gd name="connsiteX4" fmla="*/ 7071 w 8263"/>
                <a:gd name="connsiteY4" fmla="*/ 7039 h 1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3" h="10162">
                  <a:moveTo>
                    <a:pt x="7071" y="7039"/>
                  </a:moveTo>
                  <a:cubicBezTo>
                    <a:pt x="5452" y="9706"/>
                    <a:pt x="2785" y="10849"/>
                    <a:pt x="1166" y="9706"/>
                  </a:cubicBezTo>
                  <a:cubicBezTo>
                    <a:pt x="-454" y="8563"/>
                    <a:pt x="-358" y="5611"/>
                    <a:pt x="1166" y="3039"/>
                  </a:cubicBezTo>
                  <a:cubicBezTo>
                    <a:pt x="2689" y="467"/>
                    <a:pt x="5547" y="-676"/>
                    <a:pt x="7071" y="372"/>
                  </a:cubicBezTo>
                  <a:cubicBezTo>
                    <a:pt x="8595" y="1420"/>
                    <a:pt x="8690" y="4468"/>
                    <a:pt x="7071" y="7039"/>
                  </a:cubicBezTo>
                  <a:close/>
                </a:path>
              </a:pathLst>
            </a:custGeom>
            <a:solidFill>
              <a:srgbClr val="D58B94"/>
            </a:solidFill>
            <a:ln w="9525" cap="flat">
              <a:noFill/>
              <a:prstDash val="solid"/>
              <a:miter/>
            </a:ln>
          </p:spPr>
          <p:txBody>
            <a:bodyPr rtlCol="0" anchor="ctr"/>
            <a:lstStyle/>
            <a:p>
              <a:endParaRPr lang="en-IN"/>
            </a:p>
          </p:txBody>
        </p:sp>
        <p:sp>
          <p:nvSpPr>
            <p:cNvPr id="3788" name="Freeform: Shape 3787">
              <a:extLst>
                <a:ext uri="{FF2B5EF4-FFF2-40B4-BE49-F238E27FC236}">
                  <a16:creationId xmlns:a16="http://schemas.microsoft.com/office/drawing/2014/main" xmlns="" id="{9D0C6541-C570-6D74-1C68-8B39E1F6626A}"/>
                </a:ext>
              </a:extLst>
            </p:cNvPr>
            <p:cNvSpPr/>
            <p:nvPr/>
          </p:nvSpPr>
          <p:spPr>
            <a:xfrm>
              <a:off x="4042365" y="4435327"/>
              <a:ext cx="9300" cy="9858"/>
            </a:xfrm>
            <a:custGeom>
              <a:avLst/>
              <a:gdLst>
                <a:gd name="connsiteX0" fmla="*/ 7556 w 9300"/>
                <a:gd name="connsiteY0" fmla="*/ 7594 h 9858"/>
                <a:gd name="connsiteX1" fmla="*/ 983 w 9300"/>
                <a:gd name="connsiteY1" fmla="*/ 9022 h 9858"/>
                <a:gd name="connsiteX2" fmla="*/ 1745 w 9300"/>
                <a:gd name="connsiteY2" fmla="*/ 2260 h 9858"/>
                <a:gd name="connsiteX3" fmla="*/ 8318 w 9300"/>
                <a:gd name="connsiteY3" fmla="*/ 736 h 9858"/>
                <a:gd name="connsiteX4" fmla="*/ 7556 w 9300"/>
                <a:gd name="connsiteY4" fmla="*/ 7594 h 9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0" h="9858">
                  <a:moveTo>
                    <a:pt x="7556" y="7594"/>
                  </a:moveTo>
                  <a:cubicBezTo>
                    <a:pt x="5555" y="9879"/>
                    <a:pt x="2603" y="10546"/>
                    <a:pt x="983" y="9022"/>
                  </a:cubicBezTo>
                  <a:cubicBezTo>
                    <a:pt x="-598" y="6927"/>
                    <a:pt x="-264" y="3955"/>
                    <a:pt x="1745" y="2260"/>
                  </a:cubicBezTo>
                  <a:cubicBezTo>
                    <a:pt x="3841" y="-26"/>
                    <a:pt x="6794" y="-693"/>
                    <a:pt x="8318" y="736"/>
                  </a:cubicBezTo>
                  <a:cubicBezTo>
                    <a:pt x="9842" y="2164"/>
                    <a:pt x="9556" y="5308"/>
                    <a:pt x="7556" y="7594"/>
                  </a:cubicBezTo>
                  <a:close/>
                </a:path>
              </a:pathLst>
            </a:custGeom>
            <a:solidFill>
              <a:srgbClr val="D58B94"/>
            </a:solidFill>
            <a:ln w="9525" cap="flat">
              <a:noFill/>
              <a:prstDash val="solid"/>
              <a:miter/>
            </a:ln>
          </p:spPr>
          <p:txBody>
            <a:bodyPr rtlCol="0" anchor="ctr"/>
            <a:lstStyle/>
            <a:p>
              <a:endParaRPr lang="en-IN"/>
            </a:p>
          </p:txBody>
        </p:sp>
        <p:sp>
          <p:nvSpPr>
            <p:cNvPr id="3789" name="Freeform: Shape 3788">
              <a:extLst>
                <a:ext uri="{FF2B5EF4-FFF2-40B4-BE49-F238E27FC236}">
                  <a16:creationId xmlns:a16="http://schemas.microsoft.com/office/drawing/2014/main" xmlns="" id="{C5426B36-EB03-9132-CEE5-3FD1050CC3FA}"/>
                </a:ext>
              </a:extLst>
            </p:cNvPr>
            <p:cNvSpPr/>
            <p:nvPr/>
          </p:nvSpPr>
          <p:spPr>
            <a:xfrm>
              <a:off x="4056733" y="4456210"/>
              <a:ext cx="11493" cy="12708"/>
            </a:xfrm>
            <a:custGeom>
              <a:avLst/>
              <a:gdLst>
                <a:gd name="connsiteX0" fmla="*/ 9571 w 11493"/>
                <a:gd name="connsiteY0" fmla="*/ 8808 h 12708"/>
                <a:gd name="connsiteX1" fmla="*/ 1475 w 11493"/>
                <a:gd name="connsiteY1" fmla="*/ 12142 h 12708"/>
                <a:gd name="connsiteX2" fmla="*/ 1951 w 11493"/>
                <a:gd name="connsiteY2" fmla="*/ 3379 h 12708"/>
                <a:gd name="connsiteX3" fmla="*/ 10143 w 11493"/>
                <a:gd name="connsiteY3" fmla="*/ 426 h 12708"/>
                <a:gd name="connsiteX4" fmla="*/ 9571 w 11493"/>
                <a:gd name="connsiteY4" fmla="*/ 8808 h 12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93" h="12708">
                  <a:moveTo>
                    <a:pt x="9571" y="8808"/>
                  </a:moveTo>
                  <a:cubicBezTo>
                    <a:pt x="7190" y="12142"/>
                    <a:pt x="3666" y="13571"/>
                    <a:pt x="1475" y="12142"/>
                  </a:cubicBezTo>
                  <a:cubicBezTo>
                    <a:pt x="-716" y="10713"/>
                    <a:pt x="-430" y="6427"/>
                    <a:pt x="1951" y="3379"/>
                  </a:cubicBezTo>
                  <a:cubicBezTo>
                    <a:pt x="3570" y="503"/>
                    <a:pt x="7056" y="-755"/>
                    <a:pt x="10143" y="426"/>
                  </a:cubicBezTo>
                  <a:cubicBezTo>
                    <a:pt x="12143" y="1760"/>
                    <a:pt x="11857" y="5475"/>
                    <a:pt x="9571" y="8808"/>
                  </a:cubicBezTo>
                  <a:close/>
                </a:path>
              </a:pathLst>
            </a:custGeom>
            <a:solidFill>
              <a:srgbClr val="D58B94"/>
            </a:solidFill>
            <a:ln w="9525" cap="flat">
              <a:noFill/>
              <a:prstDash val="solid"/>
              <a:miter/>
            </a:ln>
          </p:spPr>
          <p:txBody>
            <a:bodyPr rtlCol="0" anchor="ctr"/>
            <a:lstStyle/>
            <a:p>
              <a:endParaRPr lang="en-IN"/>
            </a:p>
          </p:txBody>
        </p:sp>
        <p:sp>
          <p:nvSpPr>
            <p:cNvPr id="3790" name="Freeform: Shape 3789">
              <a:extLst>
                <a:ext uri="{FF2B5EF4-FFF2-40B4-BE49-F238E27FC236}">
                  <a16:creationId xmlns:a16="http://schemas.microsoft.com/office/drawing/2014/main" xmlns="" id="{EAC0DBE3-5D00-9CC2-E1DC-541BD09593EC}"/>
                </a:ext>
              </a:extLst>
            </p:cNvPr>
            <p:cNvSpPr/>
            <p:nvPr/>
          </p:nvSpPr>
          <p:spPr>
            <a:xfrm>
              <a:off x="4018581" y="4536912"/>
              <a:ext cx="5219" cy="5581"/>
            </a:xfrm>
            <a:custGeom>
              <a:avLst/>
              <a:gdLst>
                <a:gd name="connsiteX0" fmla="*/ 4670 w 5219"/>
                <a:gd name="connsiteY0" fmla="*/ 4211 h 5581"/>
                <a:gd name="connsiteX1" fmla="*/ 888 w 5219"/>
                <a:gd name="connsiteY1" fmla="*/ 5183 h 5581"/>
                <a:gd name="connsiteX2" fmla="*/ 859 w 5219"/>
                <a:gd name="connsiteY2" fmla="*/ 5164 h 5581"/>
                <a:gd name="connsiteX3" fmla="*/ 907 w 5219"/>
                <a:gd name="connsiteY3" fmla="*/ 849 h 5581"/>
                <a:gd name="connsiteX4" fmla="*/ 4193 w 5219"/>
                <a:gd name="connsiteY4" fmla="*/ 211 h 5581"/>
                <a:gd name="connsiteX5" fmla="*/ 4670 w 5219"/>
                <a:gd name="connsiteY5" fmla="*/ 4211 h 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9" h="5581">
                  <a:moveTo>
                    <a:pt x="4670" y="4211"/>
                  </a:moveTo>
                  <a:cubicBezTo>
                    <a:pt x="3889" y="5526"/>
                    <a:pt x="2193" y="5955"/>
                    <a:pt x="888" y="5183"/>
                  </a:cubicBezTo>
                  <a:cubicBezTo>
                    <a:pt x="879" y="5174"/>
                    <a:pt x="869" y="5174"/>
                    <a:pt x="859" y="5164"/>
                  </a:cubicBezTo>
                  <a:cubicBezTo>
                    <a:pt x="-322" y="3964"/>
                    <a:pt x="-302" y="2030"/>
                    <a:pt x="907" y="849"/>
                  </a:cubicBezTo>
                  <a:cubicBezTo>
                    <a:pt x="1774" y="2"/>
                    <a:pt x="3069" y="-246"/>
                    <a:pt x="4193" y="211"/>
                  </a:cubicBezTo>
                  <a:cubicBezTo>
                    <a:pt x="5336" y="1230"/>
                    <a:pt x="5536" y="2945"/>
                    <a:pt x="4670" y="4211"/>
                  </a:cubicBezTo>
                  <a:close/>
                </a:path>
              </a:pathLst>
            </a:custGeom>
            <a:solidFill>
              <a:srgbClr val="D58B94"/>
            </a:solidFill>
            <a:ln w="9525" cap="flat">
              <a:noFill/>
              <a:prstDash val="solid"/>
              <a:miter/>
            </a:ln>
          </p:spPr>
          <p:txBody>
            <a:bodyPr rtlCol="0" anchor="ctr"/>
            <a:lstStyle/>
            <a:p>
              <a:endParaRPr lang="en-IN"/>
            </a:p>
          </p:txBody>
        </p:sp>
        <p:sp>
          <p:nvSpPr>
            <p:cNvPr id="3791" name="Freeform: Shape 3790">
              <a:extLst>
                <a:ext uri="{FF2B5EF4-FFF2-40B4-BE49-F238E27FC236}">
                  <a16:creationId xmlns:a16="http://schemas.microsoft.com/office/drawing/2014/main" xmlns="" id="{14CB09A0-28F8-970A-9A28-DDF1CB4A2000}"/>
                </a:ext>
              </a:extLst>
            </p:cNvPr>
            <p:cNvSpPr/>
            <p:nvPr/>
          </p:nvSpPr>
          <p:spPr>
            <a:xfrm>
              <a:off x="4016376" y="4520805"/>
              <a:ext cx="5299" cy="5358"/>
            </a:xfrm>
            <a:custGeom>
              <a:avLst/>
              <a:gdLst>
                <a:gd name="connsiteX0" fmla="*/ 4494 w 5299"/>
                <a:gd name="connsiteY0" fmla="*/ 4031 h 5358"/>
                <a:gd name="connsiteX1" fmla="*/ 779 w 5299"/>
                <a:gd name="connsiteY1" fmla="*/ 4983 h 5358"/>
                <a:gd name="connsiteX2" fmla="*/ 703 w 5299"/>
                <a:gd name="connsiteY2" fmla="*/ 1345 h 5358"/>
                <a:gd name="connsiteX3" fmla="*/ 779 w 5299"/>
                <a:gd name="connsiteY3" fmla="*/ 1268 h 5358"/>
                <a:gd name="connsiteX4" fmla="*/ 4494 w 5299"/>
                <a:gd name="connsiteY4" fmla="*/ 316 h 5358"/>
                <a:gd name="connsiteX5" fmla="*/ 4570 w 5299"/>
                <a:gd name="connsiteY5" fmla="*/ 3955 h 5358"/>
                <a:gd name="connsiteX6" fmla="*/ 4494 w 5299"/>
                <a:gd name="connsiteY6" fmla="*/ 4031 h 5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9" h="5358">
                  <a:moveTo>
                    <a:pt x="4494" y="4031"/>
                  </a:moveTo>
                  <a:cubicBezTo>
                    <a:pt x="3713" y="5298"/>
                    <a:pt x="2074" y="5717"/>
                    <a:pt x="779" y="4983"/>
                  </a:cubicBezTo>
                  <a:cubicBezTo>
                    <a:pt x="-250" y="4002"/>
                    <a:pt x="-278" y="2373"/>
                    <a:pt x="703" y="1345"/>
                  </a:cubicBezTo>
                  <a:cubicBezTo>
                    <a:pt x="722" y="1316"/>
                    <a:pt x="750" y="1297"/>
                    <a:pt x="779" y="1268"/>
                  </a:cubicBezTo>
                  <a:cubicBezTo>
                    <a:pt x="1588" y="40"/>
                    <a:pt x="3198" y="-370"/>
                    <a:pt x="4494" y="316"/>
                  </a:cubicBezTo>
                  <a:cubicBezTo>
                    <a:pt x="5522" y="1297"/>
                    <a:pt x="5551" y="2926"/>
                    <a:pt x="4570" y="3955"/>
                  </a:cubicBezTo>
                  <a:cubicBezTo>
                    <a:pt x="4551" y="3983"/>
                    <a:pt x="4522" y="4002"/>
                    <a:pt x="4494" y="4031"/>
                  </a:cubicBezTo>
                  <a:close/>
                </a:path>
              </a:pathLst>
            </a:custGeom>
            <a:solidFill>
              <a:srgbClr val="D58B94"/>
            </a:solidFill>
            <a:ln w="9525" cap="flat">
              <a:noFill/>
              <a:prstDash val="solid"/>
              <a:miter/>
            </a:ln>
          </p:spPr>
          <p:txBody>
            <a:bodyPr rtlCol="0" anchor="ctr"/>
            <a:lstStyle/>
            <a:p>
              <a:endParaRPr lang="en-IN"/>
            </a:p>
          </p:txBody>
        </p:sp>
        <p:sp>
          <p:nvSpPr>
            <p:cNvPr id="3792" name="Freeform: Shape 3791">
              <a:extLst>
                <a:ext uri="{FF2B5EF4-FFF2-40B4-BE49-F238E27FC236}">
                  <a16:creationId xmlns:a16="http://schemas.microsoft.com/office/drawing/2014/main" xmlns="" id="{FF4F8529-5EFF-7747-8B2D-EBA4ED1937D7}"/>
                </a:ext>
              </a:extLst>
            </p:cNvPr>
            <p:cNvSpPr/>
            <p:nvPr/>
          </p:nvSpPr>
          <p:spPr>
            <a:xfrm>
              <a:off x="4030300" y="4526583"/>
              <a:ext cx="5575" cy="6060"/>
            </a:xfrm>
            <a:custGeom>
              <a:avLst/>
              <a:gdLst>
                <a:gd name="connsiteX0" fmla="*/ 4762 w 5575"/>
                <a:gd name="connsiteY0" fmla="*/ 4539 h 6060"/>
                <a:gd name="connsiteX1" fmla="*/ 895 w 5575"/>
                <a:gd name="connsiteY1" fmla="*/ 5701 h 6060"/>
                <a:gd name="connsiteX2" fmla="*/ 857 w 5575"/>
                <a:gd name="connsiteY2" fmla="*/ 5682 h 6060"/>
                <a:gd name="connsiteX3" fmla="*/ 838 w 5575"/>
                <a:gd name="connsiteY3" fmla="*/ 1510 h 6060"/>
                <a:gd name="connsiteX4" fmla="*/ 857 w 5575"/>
                <a:gd name="connsiteY4" fmla="*/ 1491 h 6060"/>
                <a:gd name="connsiteX5" fmla="*/ 4724 w 5575"/>
                <a:gd name="connsiteY5" fmla="*/ 329 h 6060"/>
                <a:gd name="connsiteX6" fmla="*/ 4762 w 5575"/>
                <a:gd name="connsiteY6" fmla="*/ 348 h 6060"/>
                <a:gd name="connsiteX7" fmla="*/ 4762 w 5575"/>
                <a:gd name="connsiteY7" fmla="*/ 4539 h 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75" h="6060">
                  <a:moveTo>
                    <a:pt x="4762" y="4539"/>
                  </a:moveTo>
                  <a:cubicBezTo>
                    <a:pt x="4010" y="5930"/>
                    <a:pt x="2286" y="6453"/>
                    <a:pt x="895" y="5701"/>
                  </a:cubicBezTo>
                  <a:cubicBezTo>
                    <a:pt x="876" y="5692"/>
                    <a:pt x="867" y="5692"/>
                    <a:pt x="857" y="5682"/>
                  </a:cubicBezTo>
                  <a:cubicBezTo>
                    <a:pt x="-296" y="4529"/>
                    <a:pt x="-305" y="2662"/>
                    <a:pt x="838" y="1510"/>
                  </a:cubicBezTo>
                  <a:cubicBezTo>
                    <a:pt x="847" y="1501"/>
                    <a:pt x="847" y="1501"/>
                    <a:pt x="857" y="1491"/>
                  </a:cubicBezTo>
                  <a:cubicBezTo>
                    <a:pt x="1610" y="100"/>
                    <a:pt x="3334" y="-423"/>
                    <a:pt x="4724" y="329"/>
                  </a:cubicBezTo>
                  <a:cubicBezTo>
                    <a:pt x="4743" y="338"/>
                    <a:pt x="4753" y="338"/>
                    <a:pt x="4762" y="348"/>
                  </a:cubicBezTo>
                  <a:cubicBezTo>
                    <a:pt x="5829" y="1539"/>
                    <a:pt x="5829" y="3348"/>
                    <a:pt x="4762" y="4539"/>
                  </a:cubicBezTo>
                  <a:close/>
                </a:path>
              </a:pathLst>
            </a:custGeom>
            <a:solidFill>
              <a:srgbClr val="D58B94"/>
            </a:solidFill>
            <a:ln w="9525" cap="flat">
              <a:noFill/>
              <a:prstDash val="solid"/>
              <a:miter/>
            </a:ln>
          </p:spPr>
          <p:txBody>
            <a:bodyPr rtlCol="0" anchor="ctr"/>
            <a:lstStyle/>
            <a:p>
              <a:endParaRPr lang="en-IN"/>
            </a:p>
          </p:txBody>
        </p:sp>
        <p:sp>
          <p:nvSpPr>
            <p:cNvPr id="3793" name="Freeform: Shape 3792">
              <a:extLst>
                <a:ext uri="{FF2B5EF4-FFF2-40B4-BE49-F238E27FC236}">
                  <a16:creationId xmlns:a16="http://schemas.microsoft.com/office/drawing/2014/main" xmlns="" id="{9A7B5A61-5E85-4894-1DDC-778FFEC52727}"/>
                </a:ext>
              </a:extLst>
            </p:cNvPr>
            <p:cNvSpPr/>
            <p:nvPr/>
          </p:nvSpPr>
          <p:spPr>
            <a:xfrm>
              <a:off x="4044338" y="4453457"/>
              <a:ext cx="8487" cy="9118"/>
            </a:xfrm>
            <a:custGeom>
              <a:avLst/>
              <a:gdLst>
                <a:gd name="connsiteX0" fmla="*/ 7012 w 8487"/>
                <a:gd name="connsiteY0" fmla="*/ 6704 h 9118"/>
                <a:gd name="connsiteX1" fmla="*/ 1011 w 8487"/>
                <a:gd name="connsiteY1" fmla="*/ 8514 h 9118"/>
                <a:gd name="connsiteX2" fmla="*/ 1487 w 8487"/>
                <a:gd name="connsiteY2" fmla="*/ 2323 h 9118"/>
                <a:gd name="connsiteX3" fmla="*/ 7488 w 8487"/>
                <a:gd name="connsiteY3" fmla="*/ 513 h 9118"/>
                <a:gd name="connsiteX4" fmla="*/ 7012 w 8487"/>
                <a:gd name="connsiteY4" fmla="*/ 6704 h 9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7" h="9118">
                  <a:moveTo>
                    <a:pt x="7012" y="6704"/>
                  </a:moveTo>
                  <a:cubicBezTo>
                    <a:pt x="5297" y="8990"/>
                    <a:pt x="2535" y="9752"/>
                    <a:pt x="1011" y="8514"/>
                  </a:cubicBezTo>
                  <a:cubicBezTo>
                    <a:pt x="-513" y="7276"/>
                    <a:pt x="-322" y="4513"/>
                    <a:pt x="1487" y="2323"/>
                  </a:cubicBezTo>
                  <a:cubicBezTo>
                    <a:pt x="3297" y="132"/>
                    <a:pt x="6059" y="-630"/>
                    <a:pt x="7488" y="513"/>
                  </a:cubicBezTo>
                  <a:cubicBezTo>
                    <a:pt x="8917" y="1656"/>
                    <a:pt x="8822" y="4513"/>
                    <a:pt x="7012" y="6704"/>
                  </a:cubicBezTo>
                  <a:close/>
                </a:path>
              </a:pathLst>
            </a:custGeom>
            <a:solidFill>
              <a:srgbClr val="D58B94"/>
            </a:solidFill>
            <a:ln w="9525" cap="flat">
              <a:noFill/>
              <a:prstDash val="solid"/>
              <a:miter/>
            </a:ln>
          </p:spPr>
          <p:txBody>
            <a:bodyPr rtlCol="0" anchor="ctr"/>
            <a:lstStyle/>
            <a:p>
              <a:endParaRPr lang="en-IN"/>
            </a:p>
          </p:txBody>
        </p:sp>
        <p:sp>
          <p:nvSpPr>
            <p:cNvPr id="3794" name="Freeform: Shape 3793">
              <a:extLst>
                <a:ext uri="{FF2B5EF4-FFF2-40B4-BE49-F238E27FC236}">
                  <a16:creationId xmlns:a16="http://schemas.microsoft.com/office/drawing/2014/main" xmlns="" id="{C5E71D31-A242-FD2E-556B-031EF5515778}"/>
                </a:ext>
              </a:extLst>
            </p:cNvPr>
            <p:cNvSpPr/>
            <p:nvPr/>
          </p:nvSpPr>
          <p:spPr>
            <a:xfrm>
              <a:off x="4035651" y="4450473"/>
              <a:ext cx="8366" cy="8909"/>
            </a:xfrm>
            <a:custGeom>
              <a:avLst/>
              <a:gdLst>
                <a:gd name="connsiteX0" fmla="*/ 6840 w 8366"/>
                <a:gd name="connsiteY0" fmla="*/ 6735 h 8909"/>
                <a:gd name="connsiteX1" fmla="*/ 935 w 8366"/>
                <a:gd name="connsiteY1" fmla="*/ 8069 h 8909"/>
                <a:gd name="connsiteX2" fmla="*/ 1506 w 8366"/>
                <a:gd name="connsiteY2" fmla="*/ 1877 h 8909"/>
                <a:gd name="connsiteX3" fmla="*/ 7412 w 8366"/>
                <a:gd name="connsiteY3" fmla="*/ 639 h 8909"/>
                <a:gd name="connsiteX4" fmla="*/ 6840 w 8366"/>
                <a:gd name="connsiteY4" fmla="*/ 6735 h 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6" h="8909">
                  <a:moveTo>
                    <a:pt x="6840" y="6735"/>
                  </a:moveTo>
                  <a:cubicBezTo>
                    <a:pt x="5126" y="8926"/>
                    <a:pt x="2459" y="9592"/>
                    <a:pt x="935" y="8069"/>
                  </a:cubicBezTo>
                  <a:cubicBezTo>
                    <a:pt x="-523" y="6173"/>
                    <a:pt x="-275" y="3477"/>
                    <a:pt x="1506" y="1877"/>
                  </a:cubicBezTo>
                  <a:cubicBezTo>
                    <a:pt x="2830" y="-37"/>
                    <a:pt x="5430" y="-590"/>
                    <a:pt x="7412" y="639"/>
                  </a:cubicBezTo>
                  <a:cubicBezTo>
                    <a:pt x="8860" y="2506"/>
                    <a:pt x="8612" y="5173"/>
                    <a:pt x="6840" y="6735"/>
                  </a:cubicBezTo>
                  <a:close/>
                </a:path>
              </a:pathLst>
            </a:custGeom>
            <a:solidFill>
              <a:srgbClr val="D58B94"/>
            </a:solidFill>
            <a:ln w="9525" cap="flat">
              <a:noFill/>
              <a:prstDash val="solid"/>
              <a:miter/>
            </a:ln>
          </p:spPr>
          <p:txBody>
            <a:bodyPr rtlCol="0" anchor="ctr"/>
            <a:lstStyle/>
            <a:p>
              <a:endParaRPr lang="en-IN"/>
            </a:p>
          </p:txBody>
        </p:sp>
        <p:sp>
          <p:nvSpPr>
            <p:cNvPr id="3795" name="Freeform: Shape 3794">
              <a:extLst>
                <a:ext uri="{FF2B5EF4-FFF2-40B4-BE49-F238E27FC236}">
                  <a16:creationId xmlns:a16="http://schemas.microsoft.com/office/drawing/2014/main" xmlns="" id="{9D13CC44-81F5-4E74-C8A4-1A509BF898A3}"/>
                </a:ext>
              </a:extLst>
            </p:cNvPr>
            <p:cNvSpPr/>
            <p:nvPr/>
          </p:nvSpPr>
          <p:spPr>
            <a:xfrm>
              <a:off x="4073782" y="4481214"/>
              <a:ext cx="3601" cy="4501"/>
            </a:xfrm>
            <a:custGeom>
              <a:avLst/>
              <a:gdLst>
                <a:gd name="connsiteX0" fmla="*/ 3000 w 3601"/>
                <a:gd name="connsiteY0" fmla="*/ 2950 h 4501"/>
                <a:gd name="connsiteX1" fmla="*/ 523 w 3601"/>
                <a:gd name="connsiteY1" fmla="*/ 4379 h 4501"/>
                <a:gd name="connsiteX2" fmla="*/ 523 w 3601"/>
                <a:gd name="connsiteY2" fmla="*/ 1521 h 4501"/>
                <a:gd name="connsiteX3" fmla="*/ 3095 w 3601"/>
                <a:gd name="connsiteY3" fmla="*/ 93 h 4501"/>
                <a:gd name="connsiteX4" fmla="*/ 3000 w 3601"/>
                <a:gd name="connsiteY4" fmla="*/ 2950 h 4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1" h="4501">
                  <a:moveTo>
                    <a:pt x="3000" y="2950"/>
                  </a:moveTo>
                  <a:cubicBezTo>
                    <a:pt x="2333" y="4093"/>
                    <a:pt x="1190" y="4760"/>
                    <a:pt x="523" y="4379"/>
                  </a:cubicBezTo>
                  <a:cubicBezTo>
                    <a:pt x="-144" y="3998"/>
                    <a:pt x="-239" y="2664"/>
                    <a:pt x="523" y="1521"/>
                  </a:cubicBezTo>
                  <a:cubicBezTo>
                    <a:pt x="1285" y="378"/>
                    <a:pt x="2333" y="-288"/>
                    <a:pt x="3095" y="93"/>
                  </a:cubicBezTo>
                  <a:cubicBezTo>
                    <a:pt x="3857" y="474"/>
                    <a:pt x="3666" y="1712"/>
                    <a:pt x="3000" y="2950"/>
                  </a:cubicBezTo>
                  <a:close/>
                </a:path>
              </a:pathLst>
            </a:custGeom>
            <a:solidFill>
              <a:srgbClr val="D58B94"/>
            </a:solidFill>
            <a:ln w="9525" cap="flat">
              <a:noFill/>
              <a:prstDash val="solid"/>
              <a:miter/>
            </a:ln>
          </p:spPr>
          <p:txBody>
            <a:bodyPr rtlCol="0" anchor="ctr"/>
            <a:lstStyle/>
            <a:p>
              <a:endParaRPr lang="en-IN"/>
            </a:p>
          </p:txBody>
        </p:sp>
        <p:sp>
          <p:nvSpPr>
            <p:cNvPr id="3796" name="Freeform: Shape 3795">
              <a:extLst>
                <a:ext uri="{FF2B5EF4-FFF2-40B4-BE49-F238E27FC236}">
                  <a16:creationId xmlns:a16="http://schemas.microsoft.com/office/drawing/2014/main" xmlns="" id="{CE85508D-9EFE-612B-1A70-A691B378E87A}"/>
                </a:ext>
              </a:extLst>
            </p:cNvPr>
            <p:cNvSpPr/>
            <p:nvPr/>
          </p:nvSpPr>
          <p:spPr>
            <a:xfrm>
              <a:off x="4058625" y="4487499"/>
              <a:ext cx="10799" cy="12608"/>
            </a:xfrm>
            <a:custGeom>
              <a:avLst/>
              <a:gdLst>
                <a:gd name="connsiteX0" fmla="*/ 9393 w 10799"/>
                <a:gd name="connsiteY0" fmla="*/ 8381 h 12608"/>
                <a:gd name="connsiteX1" fmla="*/ 1773 w 10799"/>
                <a:gd name="connsiteY1" fmla="*/ 12191 h 12608"/>
                <a:gd name="connsiteX2" fmla="*/ 1773 w 10799"/>
                <a:gd name="connsiteY2" fmla="*/ 3713 h 12608"/>
                <a:gd name="connsiteX3" fmla="*/ 9393 w 10799"/>
                <a:gd name="connsiteY3" fmla="*/ 189 h 12608"/>
                <a:gd name="connsiteX4" fmla="*/ 9393 w 10799"/>
                <a:gd name="connsiteY4" fmla="*/ 8381 h 1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99" h="12608">
                  <a:moveTo>
                    <a:pt x="9393" y="8381"/>
                  </a:moveTo>
                  <a:cubicBezTo>
                    <a:pt x="7393" y="11714"/>
                    <a:pt x="4059" y="13429"/>
                    <a:pt x="1773" y="12191"/>
                  </a:cubicBezTo>
                  <a:cubicBezTo>
                    <a:pt x="-513" y="10952"/>
                    <a:pt x="-703" y="6952"/>
                    <a:pt x="1773" y="3713"/>
                  </a:cubicBezTo>
                  <a:cubicBezTo>
                    <a:pt x="3164" y="885"/>
                    <a:pt x="6336" y="-583"/>
                    <a:pt x="9393" y="189"/>
                  </a:cubicBezTo>
                  <a:cubicBezTo>
                    <a:pt x="11203" y="1332"/>
                    <a:pt x="11298" y="4952"/>
                    <a:pt x="9393" y="8381"/>
                  </a:cubicBezTo>
                  <a:close/>
                </a:path>
              </a:pathLst>
            </a:custGeom>
            <a:solidFill>
              <a:srgbClr val="D58B94"/>
            </a:solidFill>
            <a:ln w="9525" cap="flat">
              <a:noFill/>
              <a:prstDash val="solid"/>
              <a:miter/>
            </a:ln>
          </p:spPr>
          <p:txBody>
            <a:bodyPr rtlCol="0" anchor="ctr"/>
            <a:lstStyle/>
            <a:p>
              <a:endParaRPr lang="en-IN"/>
            </a:p>
          </p:txBody>
        </p:sp>
        <p:sp>
          <p:nvSpPr>
            <p:cNvPr id="3797" name="Freeform: Shape 3796">
              <a:extLst>
                <a:ext uri="{FF2B5EF4-FFF2-40B4-BE49-F238E27FC236}">
                  <a16:creationId xmlns:a16="http://schemas.microsoft.com/office/drawing/2014/main" xmlns="" id="{CBFC6B02-0949-AB3A-BBEB-7A69284BCF27}"/>
                </a:ext>
              </a:extLst>
            </p:cNvPr>
            <p:cNvSpPr/>
            <p:nvPr/>
          </p:nvSpPr>
          <p:spPr>
            <a:xfrm>
              <a:off x="4047755" y="4471091"/>
              <a:ext cx="16335" cy="18509"/>
            </a:xfrm>
            <a:custGeom>
              <a:avLst/>
              <a:gdLst>
                <a:gd name="connsiteX0" fmla="*/ 14072 w 16335"/>
                <a:gd name="connsiteY0" fmla="*/ 13072 h 18509"/>
                <a:gd name="connsiteX1" fmla="*/ 2451 w 16335"/>
                <a:gd name="connsiteY1" fmla="*/ 17549 h 18509"/>
                <a:gd name="connsiteX2" fmla="*/ 2451 w 16335"/>
                <a:gd name="connsiteY2" fmla="*/ 5357 h 18509"/>
                <a:gd name="connsiteX3" fmla="*/ 14072 w 16335"/>
                <a:gd name="connsiteY3" fmla="*/ 785 h 18509"/>
                <a:gd name="connsiteX4" fmla="*/ 14072 w 16335"/>
                <a:gd name="connsiteY4" fmla="*/ 13072 h 18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35" h="18509">
                  <a:moveTo>
                    <a:pt x="14072" y="13072"/>
                  </a:moveTo>
                  <a:cubicBezTo>
                    <a:pt x="10929" y="17835"/>
                    <a:pt x="5785" y="19835"/>
                    <a:pt x="2451" y="17549"/>
                  </a:cubicBezTo>
                  <a:cubicBezTo>
                    <a:pt x="-882" y="15263"/>
                    <a:pt x="-787" y="9834"/>
                    <a:pt x="2451" y="5357"/>
                  </a:cubicBezTo>
                  <a:cubicBezTo>
                    <a:pt x="5690" y="880"/>
                    <a:pt x="11119" y="-1310"/>
                    <a:pt x="14072" y="785"/>
                  </a:cubicBezTo>
                  <a:cubicBezTo>
                    <a:pt x="17025" y="2881"/>
                    <a:pt x="17120" y="8310"/>
                    <a:pt x="14072" y="13072"/>
                  </a:cubicBezTo>
                  <a:close/>
                </a:path>
              </a:pathLst>
            </a:custGeom>
            <a:solidFill>
              <a:srgbClr val="D58B94"/>
            </a:solidFill>
            <a:ln w="9525" cap="flat">
              <a:noFill/>
              <a:prstDash val="solid"/>
              <a:miter/>
            </a:ln>
          </p:spPr>
          <p:txBody>
            <a:bodyPr rtlCol="0" anchor="ctr"/>
            <a:lstStyle/>
            <a:p>
              <a:endParaRPr lang="en-IN"/>
            </a:p>
          </p:txBody>
        </p:sp>
        <p:sp>
          <p:nvSpPr>
            <p:cNvPr id="3798" name="Freeform: Shape 3797">
              <a:extLst>
                <a:ext uri="{FF2B5EF4-FFF2-40B4-BE49-F238E27FC236}">
                  <a16:creationId xmlns:a16="http://schemas.microsoft.com/office/drawing/2014/main" xmlns="" id="{0FED9293-ACFC-C195-2CE6-5238666C7801}"/>
                </a:ext>
              </a:extLst>
            </p:cNvPr>
            <p:cNvSpPr/>
            <p:nvPr/>
          </p:nvSpPr>
          <p:spPr>
            <a:xfrm>
              <a:off x="4041024" y="4466980"/>
              <a:ext cx="9418" cy="10213"/>
            </a:xfrm>
            <a:custGeom>
              <a:avLst/>
              <a:gdLst>
                <a:gd name="connsiteX0" fmla="*/ 8040 w 9418"/>
                <a:gd name="connsiteY0" fmla="*/ 7659 h 10213"/>
                <a:gd name="connsiteX1" fmla="*/ 1449 w 9418"/>
                <a:gd name="connsiteY1" fmla="*/ 9612 h 10213"/>
                <a:gd name="connsiteX2" fmla="*/ 1373 w 9418"/>
                <a:gd name="connsiteY2" fmla="*/ 9564 h 10213"/>
                <a:gd name="connsiteX3" fmla="*/ 1373 w 9418"/>
                <a:gd name="connsiteY3" fmla="*/ 2611 h 10213"/>
                <a:gd name="connsiteX4" fmla="*/ 8040 w 9418"/>
                <a:gd name="connsiteY4" fmla="*/ 611 h 10213"/>
                <a:gd name="connsiteX5" fmla="*/ 8040 w 9418"/>
                <a:gd name="connsiteY5" fmla="*/ 7659 h 1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 h="10213">
                  <a:moveTo>
                    <a:pt x="8040" y="7659"/>
                  </a:moveTo>
                  <a:cubicBezTo>
                    <a:pt x="6764" y="10012"/>
                    <a:pt x="3811" y="10888"/>
                    <a:pt x="1449" y="9612"/>
                  </a:cubicBezTo>
                  <a:cubicBezTo>
                    <a:pt x="1430" y="9593"/>
                    <a:pt x="1401" y="9583"/>
                    <a:pt x="1373" y="9564"/>
                  </a:cubicBezTo>
                  <a:cubicBezTo>
                    <a:pt x="-475" y="7612"/>
                    <a:pt x="-475" y="4564"/>
                    <a:pt x="1373" y="2611"/>
                  </a:cubicBezTo>
                  <a:cubicBezTo>
                    <a:pt x="3373" y="135"/>
                    <a:pt x="6326" y="-723"/>
                    <a:pt x="8040" y="611"/>
                  </a:cubicBezTo>
                  <a:cubicBezTo>
                    <a:pt x="9860" y="2611"/>
                    <a:pt x="9860" y="5659"/>
                    <a:pt x="8040" y="7659"/>
                  </a:cubicBezTo>
                  <a:close/>
                </a:path>
              </a:pathLst>
            </a:custGeom>
            <a:solidFill>
              <a:srgbClr val="D58B94"/>
            </a:solidFill>
            <a:ln w="9525" cap="flat">
              <a:noFill/>
              <a:prstDash val="solid"/>
              <a:miter/>
            </a:ln>
          </p:spPr>
          <p:txBody>
            <a:bodyPr rtlCol="0" anchor="ctr"/>
            <a:lstStyle/>
            <a:p>
              <a:endParaRPr lang="en-IN"/>
            </a:p>
          </p:txBody>
        </p:sp>
        <p:sp>
          <p:nvSpPr>
            <p:cNvPr id="3799" name="Freeform: Shape 3798">
              <a:extLst>
                <a:ext uri="{FF2B5EF4-FFF2-40B4-BE49-F238E27FC236}">
                  <a16:creationId xmlns:a16="http://schemas.microsoft.com/office/drawing/2014/main" xmlns="" id="{CAA1C6C3-2807-BF0E-7880-F2009740EB42}"/>
                </a:ext>
              </a:extLst>
            </p:cNvPr>
            <p:cNvSpPr/>
            <p:nvPr/>
          </p:nvSpPr>
          <p:spPr>
            <a:xfrm>
              <a:off x="4030513" y="4465367"/>
              <a:ext cx="7683" cy="7745"/>
            </a:xfrm>
            <a:custGeom>
              <a:avLst/>
              <a:gdLst>
                <a:gd name="connsiteX0" fmla="*/ 6454 w 7683"/>
                <a:gd name="connsiteY0" fmla="*/ 5843 h 7745"/>
                <a:gd name="connsiteX1" fmla="*/ 1120 w 7683"/>
                <a:gd name="connsiteY1" fmla="*/ 7272 h 7745"/>
                <a:gd name="connsiteX2" fmla="*/ 1082 w 7683"/>
                <a:gd name="connsiteY2" fmla="*/ 1881 h 7745"/>
                <a:gd name="connsiteX3" fmla="*/ 1120 w 7683"/>
                <a:gd name="connsiteY3" fmla="*/ 1843 h 7745"/>
                <a:gd name="connsiteX4" fmla="*/ 6454 w 7683"/>
                <a:gd name="connsiteY4" fmla="*/ 414 h 7745"/>
                <a:gd name="connsiteX5" fmla="*/ 6454 w 7683"/>
                <a:gd name="connsiteY5" fmla="*/ 58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83" h="7745">
                  <a:moveTo>
                    <a:pt x="6454" y="5843"/>
                  </a:moveTo>
                  <a:cubicBezTo>
                    <a:pt x="5311" y="7625"/>
                    <a:pt x="2997" y="8243"/>
                    <a:pt x="1120" y="7272"/>
                  </a:cubicBezTo>
                  <a:cubicBezTo>
                    <a:pt x="-375" y="5796"/>
                    <a:pt x="-394" y="3386"/>
                    <a:pt x="1082" y="1881"/>
                  </a:cubicBezTo>
                  <a:cubicBezTo>
                    <a:pt x="1092" y="1871"/>
                    <a:pt x="1111" y="1852"/>
                    <a:pt x="1120" y="1843"/>
                  </a:cubicBezTo>
                  <a:cubicBezTo>
                    <a:pt x="2292" y="100"/>
                    <a:pt x="4568" y="-510"/>
                    <a:pt x="6454" y="414"/>
                  </a:cubicBezTo>
                  <a:cubicBezTo>
                    <a:pt x="8169" y="1367"/>
                    <a:pt x="7978" y="3938"/>
                    <a:pt x="6454" y="5843"/>
                  </a:cubicBezTo>
                  <a:close/>
                </a:path>
              </a:pathLst>
            </a:custGeom>
            <a:solidFill>
              <a:srgbClr val="D58B94"/>
            </a:solidFill>
            <a:ln w="9525" cap="flat">
              <a:noFill/>
              <a:prstDash val="solid"/>
              <a:miter/>
            </a:ln>
          </p:spPr>
          <p:txBody>
            <a:bodyPr rtlCol="0" anchor="ctr"/>
            <a:lstStyle/>
            <a:p>
              <a:endParaRPr lang="en-IN"/>
            </a:p>
          </p:txBody>
        </p:sp>
        <p:sp>
          <p:nvSpPr>
            <p:cNvPr id="3800" name="Freeform: Shape 3799">
              <a:extLst>
                <a:ext uri="{FF2B5EF4-FFF2-40B4-BE49-F238E27FC236}">
                  <a16:creationId xmlns:a16="http://schemas.microsoft.com/office/drawing/2014/main" xmlns="" id="{559B6ADF-6876-5430-2510-D6EBAA8CB57E}"/>
                </a:ext>
              </a:extLst>
            </p:cNvPr>
            <p:cNvSpPr/>
            <p:nvPr/>
          </p:nvSpPr>
          <p:spPr>
            <a:xfrm>
              <a:off x="4018547" y="4470229"/>
              <a:ext cx="6195" cy="6564"/>
            </a:xfrm>
            <a:custGeom>
              <a:avLst/>
              <a:gdLst>
                <a:gd name="connsiteX0" fmla="*/ 5275 w 6195"/>
                <a:gd name="connsiteY0" fmla="*/ 5172 h 6564"/>
                <a:gd name="connsiteX1" fmla="*/ 1056 w 6195"/>
                <a:gd name="connsiteY1" fmla="*/ 6048 h 6564"/>
                <a:gd name="connsiteX2" fmla="*/ 894 w 6195"/>
                <a:gd name="connsiteY2" fmla="*/ 5934 h 6564"/>
                <a:gd name="connsiteX3" fmla="*/ 894 w 6195"/>
                <a:gd name="connsiteY3" fmla="*/ 1362 h 6564"/>
                <a:gd name="connsiteX4" fmla="*/ 5114 w 6195"/>
                <a:gd name="connsiteY4" fmla="*/ 486 h 6564"/>
                <a:gd name="connsiteX5" fmla="*/ 5275 w 6195"/>
                <a:gd name="connsiteY5" fmla="*/ 600 h 6564"/>
                <a:gd name="connsiteX6" fmla="*/ 5275 w 6195"/>
                <a:gd name="connsiteY6" fmla="*/ 5172 h 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5" h="6564">
                  <a:moveTo>
                    <a:pt x="5275" y="5172"/>
                  </a:moveTo>
                  <a:cubicBezTo>
                    <a:pt x="4351" y="6582"/>
                    <a:pt x="2465" y="6972"/>
                    <a:pt x="1056" y="6048"/>
                  </a:cubicBezTo>
                  <a:cubicBezTo>
                    <a:pt x="999" y="6010"/>
                    <a:pt x="951" y="5972"/>
                    <a:pt x="894" y="5934"/>
                  </a:cubicBezTo>
                  <a:cubicBezTo>
                    <a:pt x="-316" y="4648"/>
                    <a:pt x="-316" y="2648"/>
                    <a:pt x="894" y="1362"/>
                  </a:cubicBezTo>
                  <a:cubicBezTo>
                    <a:pt x="1818" y="-48"/>
                    <a:pt x="3704" y="-438"/>
                    <a:pt x="5114" y="486"/>
                  </a:cubicBezTo>
                  <a:cubicBezTo>
                    <a:pt x="5171" y="524"/>
                    <a:pt x="5228" y="562"/>
                    <a:pt x="5275" y="600"/>
                  </a:cubicBezTo>
                  <a:cubicBezTo>
                    <a:pt x="6485" y="1886"/>
                    <a:pt x="6485" y="3886"/>
                    <a:pt x="5275" y="5172"/>
                  </a:cubicBezTo>
                  <a:close/>
                </a:path>
              </a:pathLst>
            </a:custGeom>
            <a:solidFill>
              <a:srgbClr val="D58B94"/>
            </a:solidFill>
            <a:ln w="9525" cap="flat">
              <a:noFill/>
              <a:prstDash val="solid"/>
              <a:miter/>
            </a:ln>
          </p:spPr>
          <p:txBody>
            <a:bodyPr rtlCol="0" anchor="ctr"/>
            <a:lstStyle/>
            <a:p>
              <a:endParaRPr lang="en-IN"/>
            </a:p>
          </p:txBody>
        </p:sp>
        <p:sp>
          <p:nvSpPr>
            <p:cNvPr id="3801" name="Freeform: Shape 3800">
              <a:extLst>
                <a:ext uri="{FF2B5EF4-FFF2-40B4-BE49-F238E27FC236}">
                  <a16:creationId xmlns:a16="http://schemas.microsoft.com/office/drawing/2014/main" xmlns="" id="{E42B5EF1-3B59-FB9D-45AB-0C0A7D636CC2}"/>
                </a:ext>
              </a:extLst>
            </p:cNvPr>
            <p:cNvSpPr/>
            <p:nvPr/>
          </p:nvSpPr>
          <p:spPr>
            <a:xfrm>
              <a:off x="4024967" y="4475723"/>
              <a:ext cx="7928" cy="8237"/>
            </a:xfrm>
            <a:custGeom>
              <a:avLst/>
              <a:gdLst>
                <a:gd name="connsiteX0" fmla="*/ 3904 w 7928"/>
                <a:gd name="connsiteY0" fmla="*/ 8060 h 8237"/>
                <a:gd name="connsiteX1" fmla="*/ 151 w 7928"/>
                <a:gd name="connsiteY1" fmla="*/ 6231 h 8237"/>
                <a:gd name="connsiteX2" fmla="*/ -2 w 7928"/>
                <a:gd name="connsiteY2" fmla="*/ 5012 h 8237"/>
                <a:gd name="connsiteX3" fmla="*/ 4094 w 7928"/>
                <a:gd name="connsiteY3" fmla="*/ 154 h 8237"/>
                <a:gd name="connsiteX4" fmla="*/ 7752 w 7928"/>
                <a:gd name="connsiteY4" fmla="*/ 1878 h 8237"/>
                <a:gd name="connsiteX5" fmla="*/ 7904 w 7928"/>
                <a:gd name="connsiteY5" fmla="*/ 3107 h 8237"/>
                <a:gd name="connsiteX6" fmla="*/ 3904 w 7928"/>
                <a:gd name="connsiteY6" fmla="*/ 8060 h 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28" h="8237">
                  <a:moveTo>
                    <a:pt x="3904" y="8060"/>
                  </a:moveTo>
                  <a:cubicBezTo>
                    <a:pt x="2360" y="8593"/>
                    <a:pt x="684" y="7774"/>
                    <a:pt x="151" y="6231"/>
                  </a:cubicBezTo>
                  <a:cubicBezTo>
                    <a:pt x="17" y="5840"/>
                    <a:pt x="-40" y="5421"/>
                    <a:pt x="-2" y="5012"/>
                  </a:cubicBezTo>
                  <a:cubicBezTo>
                    <a:pt x="255" y="2716"/>
                    <a:pt x="1875" y="792"/>
                    <a:pt x="4094" y="154"/>
                  </a:cubicBezTo>
                  <a:cubicBezTo>
                    <a:pt x="5580" y="-379"/>
                    <a:pt x="7218" y="392"/>
                    <a:pt x="7752" y="1878"/>
                  </a:cubicBezTo>
                  <a:cubicBezTo>
                    <a:pt x="7885" y="2269"/>
                    <a:pt x="7942" y="2688"/>
                    <a:pt x="7904" y="3107"/>
                  </a:cubicBezTo>
                  <a:cubicBezTo>
                    <a:pt x="7723" y="5431"/>
                    <a:pt x="6132" y="7393"/>
                    <a:pt x="3904" y="8060"/>
                  </a:cubicBezTo>
                  <a:close/>
                </a:path>
              </a:pathLst>
            </a:custGeom>
            <a:solidFill>
              <a:srgbClr val="D58B94"/>
            </a:solidFill>
            <a:ln w="9525" cap="flat">
              <a:noFill/>
              <a:prstDash val="solid"/>
              <a:miter/>
            </a:ln>
          </p:spPr>
          <p:txBody>
            <a:bodyPr rtlCol="0" anchor="ctr"/>
            <a:lstStyle/>
            <a:p>
              <a:endParaRPr lang="en-IN"/>
            </a:p>
          </p:txBody>
        </p:sp>
        <p:sp>
          <p:nvSpPr>
            <p:cNvPr id="3802" name="Freeform: Shape 3801">
              <a:extLst>
                <a:ext uri="{FF2B5EF4-FFF2-40B4-BE49-F238E27FC236}">
                  <a16:creationId xmlns:a16="http://schemas.microsoft.com/office/drawing/2014/main" xmlns="" id="{645FD5EF-E50B-1CBC-4626-0BECDD0EBD05}"/>
                </a:ext>
              </a:extLst>
            </p:cNvPr>
            <p:cNvSpPr/>
            <p:nvPr/>
          </p:nvSpPr>
          <p:spPr>
            <a:xfrm>
              <a:off x="4038995" y="4494221"/>
              <a:ext cx="9227" cy="9931"/>
            </a:xfrm>
            <a:custGeom>
              <a:avLst/>
              <a:gdLst>
                <a:gd name="connsiteX0" fmla="*/ 7878 w 9227"/>
                <a:gd name="connsiteY0" fmla="*/ 7184 h 9931"/>
                <a:gd name="connsiteX1" fmla="*/ 1401 w 9227"/>
                <a:gd name="connsiteY1" fmla="*/ 9470 h 9931"/>
                <a:gd name="connsiteX2" fmla="*/ 1401 w 9227"/>
                <a:gd name="connsiteY2" fmla="*/ 2612 h 9931"/>
                <a:gd name="connsiteX3" fmla="*/ 7878 w 9227"/>
                <a:gd name="connsiteY3" fmla="*/ 421 h 9931"/>
                <a:gd name="connsiteX4" fmla="*/ 7878 w 9227"/>
                <a:gd name="connsiteY4" fmla="*/ 7184 h 9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7" h="9931">
                  <a:moveTo>
                    <a:pt x="7878" y="7184"/>
                  </a:moveTo>
                  <a:cubicBezTo>
                    <a:pt x="6687" y="9565"/>
                    <a:pt x="3820" y="10575"/>
                    <a:pt x="1401" y="9470"/>
                  </a:cubicBezTo>
                  <a:cubicBezTo>
                    <a:pt x="-485" y="7574"/>
                    <a:pt x="-485" y="4507"/>
                    <a:pt x="1401" y="2612"/>
                  </a:cubicBezTo>
                  <a:cubicBezTo>
                    <a:pt x="2658" y="307"/>
                    <a:pt x="5478" y="-646"/>
                    <a:pt x="7878" y="421"/>
                  </a:cubicBezTo>
                  <a:cubicBezTo>
                    <a:pt x="9659" y="2326"/>
                    <a:pt x="9659" y="5279"/>
                    <a:pt x="7878" y="7184"/>
                  </a:cubicBezTo>
                  <a:close/>
                </a:path>
              </a:pathLst>
            </a:custGeom>
            <a:solidFill>
              <a:srgbClr val="D58B94"/>
            </a:solidFill>
            <a:ln w="9525" cap="flat">
              <a:noFill/>
              <a:prstDash val="solid"/>
              <a:miter/>
            </a:ln>
          </p:spPr>
          <p:txBody>
            <a:bodyPr rtlCol="0" anchor="ctr"/>
            <a:lstStyle/>
            <a:p>
              <a:endParaRPr lang="en-IN"/>
            </a:p>
          </p:txBody>
        </p:sp>
        <p:sp>
          <p:nvSpPr>
            <p:cNvPr id="3803" name="Freeform: Shape 3802">
              <a:extLst>
                <a:ext uri="{FF2B5EF4-FFF2-40B4-BE49-F238E27FC236}">
                  <a16:creationId xmlns:a16="http://schemas.microsoft.com/office/drawing/2014/main" xmlns="" id="{8FF2E2FE-0406-630E-66B9-C3A28245A69B}"/>
                </a:ext>
              </a:extLst>
            </p:cNvPr>
            <p:cNvSpPr/>
            <p:nvPr/>
          </p:nvSpPr>
          <p:spPr>
            <a:xfrm>
              <a:off x="4026953" y="4482922"/>
              <a:ext cx="14130" cy="15113"/>
            </a:xfrm>
            <a:custGeom>
              <a:avLst/>
              <a:gdLst>
                <a:gd name="connsiteX0" fmla="*/ 12110 w 14130"/>
                <a:gd name="connsiteY0" fmla="*/ 11339 h 15113"/>
                <a:gd name="connsiteX1" fmla="*/ 2585 w 14130"/>
                <a:gd name="connsiteY1" fmla="*/ 14282 h 15113"/>
                <a:gd name="connsiteX2" fmla="*/ 2108 w 14130"/>
                <a:gd name="connsiteY2" fmla="*/ 14006 h 15113"/>
                <a:gd name="connsiteX3" fmla="*/ 2108 w 14130"/>
                <a:gd name="connsiteY3" fmla="*/ 3528 h 15113"/>
                <a:gd name="connsiteX4" fmla="*/ 12110 w 14130"/>
                <a:gd name="connsiteY4" fmla="*/ 956 h 15113"/>
                <a:gd name="connsiteX5" fmla="*/ 12110 w 14130"/>
                <a:gd name="connsiteY5" fmla="*/ 11339 h 15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0" h="15113">
                  <a:moveTo>
                    <a:pt x="12110" y="11339"/>
                  </a:moveTo>
                  <a:cubicBezTo>
                    <a:pt x="10290" y="14777"/>
                    <a:pt x="6033" y="16101"/>
                    <a:pt x="2585" y="14282"/>
                  </a:cubicBezTo>
                  <a:cubicBezTo>
                    <a:pt x="2423" y="14196"/>
                    <a:pt x="2261" y="14101"/>
                    <a:pt x="2108" y="14006"/>
                  </a:cubicBezTo>
                  <a:cubicBezTo>
                    <a:pt x="-721" y="11091"/>
                    <a:pt x="-721" y="6443"/>
                    <a:pt x="2108" y="3528"/>
                  </a:cubicBezTo>
                  <a:cubicBezTo>
                    <a:pt x="4204" y="118"/>
                    <a:pt x="8623" y="-1025"/>
                    <a:pt x="12110" y="956"/>
                  </a:cubicBezTo>
                  <a:cubicBezTo>
                    <a:pt x="14786" y="3900"/>
                    <a:pt x="14786" y="8395"/>
                    <a:pt x="12110" y="11339"/>
                  </a:cubicBezTo>
                  <a:close/>
                </a:path>
              </a:pathLst>
            </a:custGeom>
            <a:solidFill>
              <a:srgbClr val="D58B94"/>
            </a:solidFill>
            <a:ln w="9525" cap="flat">
              <a:noFill/>
              <a:prstDash val="solid"/>
              <a:miter/>
            </a:ln>
          </p:spPr>
          <p:txBody>
            <a:bodyPr rtlCol="0" anchor="ctr"/>
            <a:lstStyle/>
            <a:p>
              <a:endParaRPr lang="en-IN"/>
            </a:p>
          </p:txBody>
        </p:sp>
        <p:sp>
          <p:nvSpPr>
            <p:cNvPr id="3804" name="Freeform: Shape 3803">
              <a:extLst>
                <a:ext uri="{FF2B5EF4-FFF2-40B4-BE49-F238E27FC236}">
                  <a16:creationId xmlns:a16="http://schemas.microsoft.com/office/drawing/2014/main" xmlns="" id="{60475F10-D12D-5376-B2C7-830C9D51F504}"/>
                </a:ext>
              </a:extLst>
            </p:cNvPr>
            <p:cNvSpPr/>
            <p:nvPr/>
          </p:nvSpPr>
          <p:spPr>
            <a:xfrm>
              <a:off x="4049599" y="4499999"/>
              <a:ext cx="5831" cy="6839"/>
            </a:xfrm>
            <a:custGeom>
              <a:avLst/>
              <a:gdLst>
                <a:gd name="connsiteX0" fmla="*/ 4989 w 5831"/>
                <a:gd name="connsiteY0" fmla="*/ 4835 h 6839"/>
                <a:gd name="connsiteX1" fmla="*/ 894 w 5831"/>
                <a:gd name="connsiteY1" fmla="*/ 6454 h 6839"/>
                <a:gd name="connsiteX2" fmla="*/ 894 w 5831"/>
                <a:gd name="connsiteY2" fmla="*/ 1882 h 6839"/>
                <a:gd name="connsiteX3" fmla="*/ 4989 w 5831"/>
                <a:gd name="connsiteY3" fmla="*/ 358 h 6839"/>
                <a:gd name="connsiteX4" fmla="*/ 4989 w 5831"/>
                <a:gd name="connsiteY4" fmla="*/ 4835 h 6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1" h="6839">
                  <a:moveTo>
                    <a:pt x="4989" y="4835"/>
                  </a:moveTo>
                  <a:cubicBezTo>
                    <a:pt x="3942" y="6644"/>
                    <a:pt x="2132" y="7311"/>
                    <a:pt x="894" y="6454"/>
                  </a:cubicBezTo>
                  <a:cubicBezTo>
                    <a:pt x="-316" y="5168"/>
                    <a:pt x="-316" y="3168"/>
                    <a:pt x="894" y="1882"/>
                  </a:cubicBezTo>
                  <a:cubicBezTo>
                    <a:pt x="1942" y="168"/>
                    <a:pt x="3846" y="-499"/>
                    <a:pt x="4989" y="358"/>
                  </a:cubicBezTo>
                  <a:cubicBezTo>
                    <a:pt x="6094" y="1644"/>
                    <a:pt x="6094" y="3549"/>
                    <a:pt x="4989" y="4835"/>
                  </a:cubicBezTo>
                  <a:close/>
                </a:path>
              </a:pathLst>
            </a:custGeom>
            <a:solidFill>
              <a:srgbClr val="D58B94"/>
            </a:solidFill>
            <a:ln w="9525" cap="flat">
              <a:noFill/>
              <a:prstDash val="solid"/>
              <a:miter/>
            </a:ln>
          </p:spPr>
          <p:txBody>
            <a:bodyPr rtlCol="0" anchor="ctr"/>
            <a:lstStyle/>
            <a:p>
              <a:endParaRPr lang="en-IN"/>
            </a:p>
          </p:txBody>
        </p:sp>
        <p:sp>
          <p:nvSpPr>
            <p:cNvPr id="3805" name="Freeform: Shape 3804">
              <a:extLst>
                <a:ext uri="{FF2B5EF4-FFF2-40B4-BE49-F238E27FC236}">
                  <a16:creationId xmlns:a16="http://schemas.microsoft.com/office/drawing/2014/main" xmlns="" id="{E843A8AC-29EE-8958-F598-B7686C43AEFC}"/>
                </a:ext>
              </a:extLst>
            </p:cNvPr>
            <p:cNvSpPr/>
            <p:nvPr/>
          </p:nvSpPr>
          <p:spPr>
            <a:xfrm>
              <a:off x="4041045" y="4509981"/>
              <a:ext cx="5336" cy="5926"/>
            </a:xfrm>
            <a:custGeom>
              <a:avLst/>
              <a:gdLst>
                <a:gd name="connsiteX0" fmla="*/ 4494 w 5336"/>
                <a:gd name="connsiteY0" fmla="*/ 4377 h 5926"/>
                <a:gd name="connsiteX1" fmla="*/ 789 w 5336"/>
                <a:gd name="connsiteY1" fmla="*/ 5625 h 5926"/>
                <a:gd name="connsiteX2" fmla="*/ 780 w 5336"/>
                <a:gd name="connsiteY2" fmla="*/ 5615 h 5926"/>
                <a:gd name="connsiteX3" fmla="*/ 780 w 5336"/>
                <a:gd name="connsiteY3" fmla="*/ 1520 h 5926"/>
                <a:gd name="connsiteX4" fmla="*/ 4485 w 5336"/>
                <a:gd name="connsiteY4" fmla="*/ 272 h 5926"/>
                <a:gd name="connsiteX5" fmla="*/ 4494 w 5336"/>
                <a:gd name="connsiteY5" fmla="*/ 281 h 5926"/>
                <a:gd name="connsiteX6" fmla="*/ 4494 w 5336"/>
                <a:gd name="connsiteY6" fmla="*/ 4377 h 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6" h="5926">
                  <a:moveTo>
                    <a:pt x="4494" y="4377"/>
                  </a:moveTo>
                  <a:cubicBezTo>
                    <a:pt x="3818" y="5739"/>
                    <a:pt x="2161" y="6301"/>
                    <a:pt x="789" y="5625"/>
                  </a:cubicBezTo>
                  <a:cubicBezTo>
                    <a:pt x="789" y="5615"/>
                    <a:pt x="780" y="5615"/>
                    <a:pt x="780" y="5615"/>
                  </a:cubicBezTo>
                  <a:cubicBezTo>
                    <a:pt x="-278" y="4453"/>
                    <a:pt x="-278" y="2681"/>
                    <a:pt x="780" y="1520"/>
                  </a:cubicBezTo>
                  <a:cubicBezTo>
                    <a:pt x="1456" y="157"/>
                    <a:pt x="3113" y="-405"/>
                    <a:pt x="4485" y="272"/>
                  </a:cubicBezTo>
                  <a:cubicBezTo>
                    <a:pt x="4485" y="281"/>
                    <a:pt x="4494" y="281"/>
                    <a:pt x="4494" y="281"/>
                  </a:cubicBezTo>
                  <a:cubicBezTo>
                    <a:pt x="5599" y="1424"/>
                    <a:pt x="5599" y="3234"/>
                    <a:pt x="4494" y="4377"/>
                  </a:cubicBezTo>
                  <a:close/>
                </a:path>
              </a:pathLst>
            </a:custGeom>
            <a:solidFill>
              <a:srgbClr val="D58B94"/>
            </a:solidFill>
            <a:ln w="9525" cap="flat">
              <a:noFill/>
              <a:prstDash val="solid"/>
              <a:miter/>
            </a:ln>
          </p:spPr>
          <p:txBody>
            <a:bodyPr rtlCol="0" anchor="ctr"/>
            <a:lstStyle/>
            <a:p>
              <a:endParaRPr lang="en-IN"/>
            </a:p>
          </p:txBody>
        </p:sp>
        <p:sp>
          <p:nvSpPr>
            <p:cNvPr id="3806" name="Freeform: Shape 3805">
              <a:extLst>
                <a:ext uri="{FF2B5EF4-FFF2-40B4-BE49-F238E27FC236}">
                  <a16:creationId xmlns:a16="http://schemas.microsoft.com/office/drawing/2014/main" xmlns="" id="{FE2D93A3-BD95-B332-2892-F60718B262AF}"/>
                </a:ext>
              </a:extLst>
            </p:cNvPr>
            <p:cNvSpPr/>
            <p:nvPr/>
          </p:nvSpPr>
          <p:spPr>
            <a:xfrm>
              <a:off x="4028892" y="4513200"/>
              <a:ext cx="8486" cy="9054"/>
            </a:xfrm>
            <a:custGeom>
              <a:avLst/>
              <a:gdLst>
                <a:gd name="connsiteX0" fmla="*/ 7312 w 8486"/>
                <a:gd name="connsiteY0" fmla="*/ 6682 h 9054"/>
                <a:gd name="connsiteX1" fmla="*/ 1397 w 8486"/>
                <a:gd name="connsiteY1" fmla="*/ 8540 h 9054"/>
                <a:gd name="connsiteX2" fmla="*/ 1312 w 8486"/>
                <a:gd name="connsiteY2" fmla="*/ 8492 h 9054"/>
                <a:gd name="connsiteX3" fmla="*/ 1178 w 8486"/>
                <a:gd name="connsiteY3" fmla="*/ 2434 h 9054"/>
                <a:gd name="connsiteX4" fmla="*/ 1312 w 8486"/>
                <a:gd name="connsiteY4" fmla="*/ 2301 h 9054"/>
                <a:gd name="connsiteX5" fmla="*/ 7217 w 8486"/>
                <a:gd name="connsiteY5" fmla="*/ 491 h 9054"/>
                <a:gd name="connsiteX6" fmla="*/ 7312 w 8486"/>
                <a:gd name="connsiteY6" fmla="*/ 6682 h 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6" h="9054">
                  <a:moveTo>
                    <a:pt x="7312" y="6682"/>
                  </a:moveTo>
                  <a:cubicBezTo>
                    <a:pt x="6189" y="8826"/>
                    <a:pt x="3550" y="9664"/>
                    <a:pt x="1397" y="8540"/>
                  </a:cubicBezTo>
                  <a:cubicBezTo>
                    <a:pt x="1369" y="8521"/>
                    <a:pt x="1340" y="8511"/>
                    <a:pt x="1312" y="8492"/>
                  </a:cubicBezTo>
                  <a:cubicBezTo>
                    <a:pt x="-403" y="6854"/>
                    <a:pt x="-460" y="4139"/>
                    <a:pt x="1178" y="2434"/>
                  </a:cubicBezTo>
                  <a:cubicBezTo>
                    <a:pt x="1226" y="2387"/>
                    <a:pt x="1264" y="2339"/>
                    <a:pt x="1312" y="2301"/>
                  </a:cubicBezTo>
                  <a:cubicBezTo>
                    <a:pt x="2445" y="177"/>
                    <a:pt x="5083" y="-633"/>
                    <a:pt x="7217" y="491"/>
                  </a:cubicBezTo>
                  <a:cubicBezTo>
                    <a:pt x="8856" y="2215"/>
                    <a:pt x="8894" y="4911"/>
                    <a:pt x="7312" y="6682"/>
                  </a:cubicBezTo>
                  <a:close/>
                </a:path>
              </a:pathLst>
            </a:custGeom>
            <a:solidFill>
              <a:srgbClr val="D58B94"/>
            </a:solidFill>
            <a:ln w="9525" cap="flat">
              <a:noFill/>
              <a:prstDash val="solid"/>
              <a:miter/>
            </a:ln>
          </p:spPr>
          <p:txBody>
            <a:bodyPr rtlCol="0" anchor="ctr"/>
            <a:lstStyle/>
            <a:p>
              <a:endParaRPr lang="en-IN"/>
            </a:p>
          </p:txBody>
        </p:sp>
        <p:sp>
          <p:nvSpPr>
            <p:cNvPr id="3807" name="Freeform: Shape 3806">
              <a:extLst>
                <a:ext uri="{FF2B5EF4-FFF2-40B4-BE49-F238E27FC236}">
                  <a16:creationId xmlns:a16="http://schemas.microsoft.com/office/drawing/2014/main" xmlns="" id="{1980FDBA-2360-F303-BEE2-6B5ED85802B2}"/>
                </a:ext>
              </a:extLst>
            </p:cNvPr>
            <p:cNvSpPr/>
            <p:nvPr/>
          </p:nvSpPr>
          <p:spPr>
            <a:xfrm>
              <a:off x="4017723" y="4503942"/>
              <a:ext cx="10703" cy="11323"/>
            </a:xfrm>
            <a:custGeom>
              <a:avLst/>
              <a:gdLst>
                <a:gd name="connsiteX0" fmla="*/ 9147 w 10703"/>
                <a:gd name="connsiteY0" fmla="*/ 8606 h 11323"/>
                <a:gd name="connsiteX1" fmla="*/ 1727 w 10703"/>
                <a:gd name="connsiteY1" fmla="*/ 10568 h 11323"/>
                <a:gd name="connsiteX2" fmla="*/ 1623 w 10703"/>
                <a:gd name="connsiteY2" fmla="*/ 10511 h 11323"/>
                <a:gd name="connsiteX3" fmla="*/ 1623 w 10703"/>
                <a:gd name="connsiteY3" fmla="*/ 2510 h 11323"/>
                <a:gd name="connsiteX4" fmla="*/ 9147 w 10703"/>
                <a:gd name="connsiteY4" fmla="*/ 796 h 11323"/>
                <a:gd name="connsiteX5" fmla="*/ 9147 w 10703"/>
                <a:gd name="connsiteY5" fmla="*/ 8606 h 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3" h="11323">
                  <a:moveTo>
                    <a:pt x="9147" y="8606"/>
                  </a:moveTo>
                  <a:cubicBezTo>
                    <a:pt x="7642" y="11197"/>
                    <a:pt x="4318" y="12083"/>
                    <a:pt x="1727" y="10568"/>
                  </a:cubicBezTo>
                  <a:cubicBezTo>
                    <a:pt x="1689" y="10549"/>
                    <a:pt x="1661" y="10530"/>
                    <a:pt x="1623" y="10511"/>
                  </a:cubicBezTo>
                  <a:cubicBezTo>
                    <a:pt x="-559" y="8292"/>
                    <a:pt x="-559" y="4730"/>
                    <a:pt x="1623" y="2510"/>
                  </a:cubicBezTo>
                  <a:cubicBezTo>
                    <a:pt x="3251" y="-4"/>
                    <a:pt x="6585" y="-767"/>
                    <a:pt x="9147" y="796"/>
                  </a:cubicBezTo>
                  <a:cubicBezTo>
                    <a:pt x="11205" y="2996"/>
                    <a:pt x="11205" y="6406"/>
                    <a:pt x="9147" y="8606"/>
                  </a:cubicBezTo>
                  <a:close/>
                </a:path>
              </a:pathLst>
            </a:custGeom>
            <a:solidFill>
              <a:srgbClr val="D58B94"/>
            </a:solidFill>
            <a:ln w="9525" cap="flat">
              <a:noFill/>
              <a:prstDash val="solid"/>
              <a:miter/>
            </a:ln>
          </p:spPr>
          <p:txBody>
            <a:bodyPr rtlCol="0" anchor="ctr"/>
            <a:lstStyle/>
            <a:p>
              <a:endParaRPr lang="en-IN"/>
            </a:p>
          </p:txBody>
        </p:sp>
        <p:sp>
          <p:nvSpPr>
            <p:cNvPr id="3808" name="Freeform: Shape 3807">
              <a:extLst>
                <a:ext uri="{FF2B5EF4-FFF2-40B4-BE49-F238E27FC236}">
                  <a16:creationId xmlns:a16="http://schemas.microsoft.com/office/drawing/2014/main" xmlns="" id="{FE3B3D9F-C54E-3B13-8408-61391D4D6F64}"/>
                </a:ext>
              </a:extLst>
            </p:cNvPr>
            <p:cNvSpPr/>
            <p:nvPr/>
          </p:nvSpPr>
          <p:spPr>
            <a:xfrm>
              <a:off x="4012717" y="4484006"/>
              <a:ext cx="10625" cy="10653"/>
            </a:xfrm>
            <a:custGeom>
              <a:avLst/>
              <a:gdLst>
                <a:gd name="connsiteX0" fmla="*/ 9010 w 10625"/>
                <a:gd name="connsiteY0" fmla="*/ 8254 h 10653"/>
                <a:gd name="connsiteX1" fmla="*/ 1580 w 10625"/>
                <a:gd name="connsiteY1" fmla="*/ 9778 h 10653"/>
                <a:gd name="connsiteX2" fmla="*/ 1466 w 10625"/>
                <a:gd name="connsiteY2" fmla="*/ 2368 h 10653"/>
                <a:gd name="connsiteX3" fmla="*/ 1580 w 10625"/>
                <a:gd name="connsiteY3" fmla="*/ 2253 h 10653"/>
                <a:gd name="connsiteX4" fmla="*/ 9105 w 10625"/>
                <a:gd name="connsiteY4" fmla="*/ 730 h 10653"/>
                <a:gd name="connsiteX5" fmla="*/ 9010 w 10625"/>
                <a:gd name="connsiteY5" fmla="*/ 8254 h 1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25" h="10653">
                  <a:moveTo>
                    <a:pt x="9010" y="8254"/>
                  </a:moveTo>
                  <a:cubicBezTo>
                    <a:pt x="7362" y="10693"/>
                    <a:pt x="4057" y="11369"/>
                    <a:pt x="1580" y="9778"/>
                  </a:cubicBezTo>
                  <a:cubicBezTo>
                    <a:pt x="-496" y="7768"/>
                    <a:pt x="-553" y="4444"/>
                    <a:pt x="1466" y="2368"/>
                  </a:cubicBezTo>
                  <a:cubicBezTo>
                    <a:pt x="1504" y="2330"/>
                    <a:pt x="1542" y="2291"/>
                    <a:pt x="1580" y="2253"/>
                  </a:cubicBezTo>
                  <a:cubicBezTo>
                    <a:pt x="3371" y="-42"/>
                    <a:pt x="6562" y="-680"/>
                    <a:pt x="9105" y="730"/>
                  </a:cubicBezTo>
                  <a:cubicBezTo>
                    <a:pt x="11153" y="2834"/>
                    <a:pt x="11105" y="6197"/>
                    <a:pt x="9010" y="8254"/>
                  </a:cubicBezTo>
                  <a:close/>
                </a:path>
              </a:pathLst>
            </a:custGeom>
            <a:solidFill>
              <a:srgbClr val="D58B94"/>
            </a:solidFill>
            <a:ln w="9525" cap="flat">
              <a:noFill/>
              <a:prstDash val="solid"/>
              <a:miter/>
            </a:ln>
          </p:spPr>
          <p:txBody>
            <a:bodyPr rtlCol="0" anchor="ctr"/>
            <a:lstStyle/>
            <a:p>
              <a:endParaRPr lang="en-IN"/>
            </a:p>
          </p:txBody>
        </p:sp>
        <p:sp>
          <p:nvSpPr>
            <p:cNvPr id="3809" name="Freeform: Shape 3808">
              <a:extLst>
                <a:ext uri="{FF2B5EF4-FFF2-40B4-BE49-F238E27FC236}">
                  <a16:creationId xmlns:a16="http://schemas.microsoft.com/office/drawing/2014/main" xmlns="" id="{10C7ADD6-3BF2-8337-EE8C-AEA60848A9DB}"/>
                </a:ext>
              </a:extLst>
            </p:cNvPr>
            <p:cNvSpPr/>
            <p:nvPr/>
          </p:nvSpPr>
          <p:spPr>
            <a:xfrm>
              <a:off x="4009234" y="4497650"/>
              <a:ext cx="4149" cy="4136"/>
            </a:xfrm>
            <a:custGeom>
              <a:avLst/>
              <a:gdLst>
                <a:gd name="connsiteX0" fmla="*/ 3444 w 4149"/>
                <a:gd name="connsiteY0" fmla="*/ 3182 h 4136"/>
                <a:gd name="connsiteX1" fmla="*/ 692 w 4149"/>
                <a:gd name="connsiteY1" fmla="*/ 3821 h 4136"/>
                <a:gd name="connsiteX2" fmla="*/ 587 w 4149"/>
                <a:gd name="connsiteY2" fmla="*/ 3754 h 4136"/>
                <a:gd name="connsiteX3" fmla="*/ 558 w 4149"/>
                <a:gd name="connsiteY3" fmla="*/ 925 h 4136"/>
                <a:gd name="connsiteX4" fmla="*/ 587 w 4149"/>
                <a:gd name="connsiteY4" fmla="*/ 896 h 4136"/>
                <a:gd name="connsiteX5" fmla="*/ 3540 w 4149"/>
                <a:gd name="connsiteY5" fmla="*/ 325 h 4136"/>
                <a:gd name="connsiteX6" fmla="*/ 3616 w 4149"/>
                <a:gd name="connsiteY6" fmla="*/ 3020 h 4136"/>
                <a:gd name="connsiteX7" fmla="*/ 3444 w 4149"/>
                <a:gd name="connsiteY7" fmla="*/ 3182 h 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9" h="4136">
                  <a:moveTo>
                    <a:pt x="3444" y="3182"/>
                  </a:moveTo>
                  <a:cubicBezTo>
                    <a:pt x="2863" y="4116"/>
                    <a:pt x="1625" y="4402"/>
                    <a:pt x="692" y="3821"/>
                  </a:cubicBezTo>
                  <a:cubicBezTo>
                    <a:pt x="653" y="3801"/>
                    <a:pt x="615" y="3773"/>
                    <a:pt x="587" y="3754"/>
                  </a:cubicBezTo>
                  <a:cubicBezTo>
                    <a:pt x="-204" y="2982"/>
                    <a:pt x="-213" y="1716"/>
                    <a:pt x="558" y="925"/>
                  </a:cubicBezTo>
                  <a:cubicBezTo>
                    <a:pt x="568" y="916"/>
                    <a:pt x="577" y="906"/>
                    <a:pt x="587" y="896"/>
                  </a:cubicBezTo>
                  <a:cubicBezTo>
                    <a:pt x="1263" y="-47"/>
                    <a:pt x="2559" y="-294"/>
                    <a:pt x="3540" y="325"/>
                  </a:cubicBezTo>
                  <a:cubicBezTo>
                    <a:pt x="4301" y="1049"/>
                    <a:pt x="4340" y="2249"/>
                    <a:pt x="3616" y="3020"/>
                  </a:cubicBezTo>
                  <a:cubicBezTo>
                    <a:pt x="3568" y="3078"/>
                    <a:pt x="3502" y="3135"/>
                    <a:pt x="3444" y="3182"/>
                  </a:cubicBezTo>
                  <a:close/>
                </a:path>
              </a:pathLst>
            </a:custGeom>
            <a:solidFill>
              <a:srgbClr val="D58B94"/>
            </a:solidFill>
            <a:ln w="9525" cap="flat">
              <a:noFill/>
              <a:prstDash val="solid"/>
              <a:miter/>
            </a:ln>
          </p:spPr>
          <p:txBody>
            <a:bodyPr rtlCol="0" anchor="ctr"/>
            <a:lstStyle/>
            <a:p>
              <a:endParaRPr lang="en-IN"/>
            </a:p>
          </p:txBody>
        </p:sp>
        <p:sp>
          <p:nvSpPr>
            <p:cNvPr id="3810" name="Freeform: Shape 3809">
              <a:extLst>
                <a:ext uri="{FF2B5EF4-FFF2-40B4-BE49-F238E27FC236}">
                  <a16:creationId xmlns:a16="http://schemas.microsoft.com/office/drawing/2014/main" xmlns="" id="{5A074DB2-29C0-129C-2C59-886457D9D440}"/>
                </a:ext>
              </a:extLst>
            </p:cNvPr>
            <p:cNvSpPr/>
            <p:nvPr/>
          </p:nvSpPr>
          <p:spPr>
            <a:xfrm>
              <a:off x="4067282" y="4445231"/>
              <a:ext cx="7129" cy="8291"/>
            </a:xfrm>
            <a:custGeom>
              <a:avLst/>
              <a:gdLst>
                <a:gd name="connsiteX0" fmla="*/ 5880 w 7129"/>
                <a:gd name="connsiteY0" fmla="*/ 5691 h 8291"/>
                <a:gd name="connsiteX1" fmla="*/ 831 w 7129"/>
                <a:gd name="connsiteY1" fmla="*/ 7977 h 8291"/>
                <a:gd name="connsiteX2" fmla="*/ 1403 w 7129"/>
                <a:gd name="connsiteY2" fmla="*/ 2262 h 8291"/>
                <a:gd name="connsiteX3" fmla="*/ 6451 w 7129"/>
                <a:gd name="connsiteY3" fmla="*/ 452 h 8291"/>
                <a:gd name="connsiteX4" fmla="*/ 5880 w 7129"/>
                <a:gd name="connsiteY4" fmla="*/ 5691 h 8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9" h="8291">
                  <a:moveTo>
                    <a:pt x="5880" y="5691"/>
                  </a:moveTo>
                  <a:cubicBezTo>
                    <a:pt x="4356" y="7786"/>
                    <a:pt x="2165" y="8834"/>
                    <a:pt x="831" y="7977"/>
                  </a:cubicBezTo>
                  <a:cubicBezTo>
                    <a:pt x="-502" y="7120"/>
                    <a:pt x="-216" y="4358"/>
                    <a:pt x="1403" y="2262"/>
                  </a:cubicBezTo>
                  <a:cubicBezTo>
                    <a:pt x="3022" y="166"/>
                    <a:pt x="5213" y="-596"/>
                    <a:pt x="6451" y="452"/>
                  </a:cubicBezTo>
                  <a:cubicBezTo>
                    <a:pt x="7690" y="1500"/>
                    <a:pt x="7023" y="3595"/>
                    <a:pt x="5880" y="5691"/>
                  </a:cubicBezTo>
                  <a:close/>
                </a:path>
              </a:pathLst>
            </a:custGeom>
            <a:solidFill>
              <a:srgbClr val="D58B94"/>
            </a:solidFill>
            <a:ln w="9525" cap="flat">
              <a:noFill/>
              <a:prstDash val="solid"/>
              <a:miter/>
            </a:ln>
          </p:spPr>
          <p:txBody>
            <a:bodyPr rtlCol="0" anchor="ctr"/>
            <a:lstStyle/>
            <a:p>
              <a:endParaRPr lang="en-IN"/>
            </a:p>
          </p:txBody>
        </p:sp>
        <p:sp>
          <p:nvSpPr>
            <p:cNvPr id="3811" name="Freeform: Shape 3810">
              <a:extLst>
                <a:ext uri="{FF2B5EF4-FFF2-40B4-BE49-F238E27FC236}">
                  <a16:creationId xmlns:a16="http://schemas.microsoft.com/office/drawing/2014/main" xmlns="" id="{6DBEDD6D-D198-4B9C-752E-44C782890DE8}"/>
                </a:ext>
              </a:extLst>
            </p:cNvPr>
            <p:cNvSpPr/>
            <p:nvPr/>
          </p:nvSpPr>
          <p:spPr>
            <a:xfrm>
              <a:off x="4053554" y="4440487"/>
              <a:ext cx="9256" cy="9910"/>
            </a:xfrm>
            <a:custGeom>
              <a:avLst/>
              <a:gdLst>
                <a:gd name="connsiteX0" fmla="*/ 7511 w 9256"/>
                <a:gd name="connsiteY0" fmla="*/ 7196 h 9910"/>
                <a:gd name="connsiteX1" fmla="*/ 1034 w 9256"/>
                <a:gd name="connsiteY1" fmla="*/ 9291 h 9910"/>
                <a:gd name="connsiteX2" fmla="*/ 1701 w 9256"/>
                <a:gd name="connsiteY2" fmla="*/ 2624 h 9910"/>
                <a:gd name="connsiteX3" fmla="*/ 8273 w 9256"/>
                <a:gd name="connsiteY3" fmla="*/ 528 h 9910"/>
                <a:gd name="connsiteX4" fmla="*/ 7511 w 9256"/>
                <a:gd name="connsiteY4" fmla="*/ 7196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6" h="9910">
                  <a:moveTo>
                    <a:pt x="7511" y="7196"/>
                  </a:moveTo>
                  <a:cubicBezTo>
                    <a:pt x="5606" y="9673"/>
                    <a:pt x="2653" y="10625"/>
                    <a:pt x="1034" y="9291"/>
                  </a:cubicBezTo>
                  <a:cubicBezTo>
                    <a:pt x="-585" y="7958"/>
                    <a:pt x="-299" y="5005"/>
                    <a:pt x="1701" y="2624"/>
                  </a:cubicBezTo>
                  <a:cubicBezTo>
                    <a:pt x="3701" y="243"/>
                    <a:pt x="6749" y="-710"/>
                    <a:pt x="8273" y="528"/>
                  </a:cubicBezTo>
                  <a:cubicBezTo>
                    <a:pt x="9797" y="1767"/>
                    <a:pt x="9511" y="4719"/>
                    <a:pt x="7511" y="7196"/>
                  </a:cubicBezTo>
                  <a:close/>
                </a:path>
              </a:pathLst>
            </a:custGeom>
            <a:solidFill>
              <a:srgbClr val="D58B94"/>
            </a:solidFill>
            <a:ln w="9525" cap="flat">
              <a:noFill/>
              <a:prstDash val="solid"/>
              <a:miter/>
            </a:ln>
          </p:spPr>
          <p:txBody>
            <a:bodyPr rtlCol="0" anchor="ctr"/>
            <a:lstStyle/>
            <a:p>
              <a:endParaRPr lang="en-IN"/>
            </a:p>
          </p:txBody>
        </p:sp>
        <p:sp>
          <p:nvSpPr>
            <p:cNvPr id="3812" name="Freeform: Shape 3811">
              <a:extLst>
                <a:ext uri="{FF2B5EF4-FFF2-40B4-BE49-F238E27FC236}">
                  <a16:creationId xmlns:a16="http://schemas.microsoft.com/office/drawing/2014/main" xmlns="" id="{8ED00ADB-7CEE-0394-35B1-FCC414F3DF42}"/>
                </a:ext>
              </a:extLst>
            </p:cNvPr>
            <p:cNvSpPr/>
            <p:nvPr/>
          </p:nvSpPr>
          <p:spPr>
            <a:xfrm>
              <a:off x="4001658" y="4519496"/>
              <a:ext cx="7472" cy="7744"/>
            </a:xfrm>
            <a:custGeom>
              <a:avLst/>
              <a:gdLst>
                <a:gd name="connsiteX0" fmla="*/ 6543 w 7472"/>
                <a:gd name="connsiteY0" fmla="*/ 6007 h 7744"/>
                <a:gd name="connsiteX1" fmla="*/ 1714 w 7472"/>
                <a:gd name="connsiteY1" fmla="*/ 7235 h 7744"/>
                <a:gd name="connsiteX2" fmla="*/ 485 w 7472"/>
                <a:gd name="connsiteY2" fmla="*/ 2406 h 7744"/>
                <a:gd name="connsiteX3" fmla="*/ 1114 w 7472"/>
                <a:gd name="connsiteY3" fmla="*/ 1625 h 7744"/>
                <a:gd name="connsiteX4" fmla="*/ 6124 w 7472"/>
                <a:gd name="connsiteY4" fmla="*/ 577 h 7744"/>
                <a:gd name="connsiteX5" fmla="*/ 6257 w 7472"/>
                <a:gd name="connsiteY5" fmla="*/ 672 h 7744"/>
                <a:gd name="connsiteX6" fmla="*/ 6543 w 7472"/>
                <a:gd name="connsiteY6" fmla="*/ 6007 h 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72" h="7744">
                  <a:moveTo>
                    <a:pt x="6543" y="6007"/>
                  </a:moveTo>
                  <a:cubicBezTo>
                    <a:pt x="5552" y="7683"/>
                    <a:pt x="3390" y="8226"/>
                    <a:pt x="1714" y="7235"/>
                  </a:cubicBezTo>
                  <a:cubicBezTo>
                    <a:pt x="38" y="6245"/>
                    <a:pt x="-515" y="4082"/>
                    <a:pt x="485" y="2406"/>
                  </a:cubicBezTo>
                  <a:cubicBezTo>
                    <a:pt x="657" y="2120"/>
                    <a:pt x="866" y="1854"/>
                    <a:pt x="1114" y="1625"/>
                  </a:cubicBezTo>
                  <a:cubicBezTo>
                    <a:pt x="2209" y="-51"/>
                    <a:pt x="4457" y="-518"/>
                    <a:pt x="6124" y="577"/>
                  </a:cubicBezTo>
                  <a:cubicBezTo>
                    <a:pt x="6172" y="615"/>
                    <a:pt x="6210" y="644"/>
                    <a:pt x="6257" y="672"/>
                  </a:cubicBezTo>
                  <a:cubicBezTo>
                    <a:pt x="7743" y="2101"/>
                    <a:pt x="7867" y="4435"/>
                    <a:pt x="6543" y="6007"/>
                  </a:cubicBezTo>
                  <a:close/>
                </a:path>
              </a:pathLst>
            </a:custGeom>
            <a:solidFill>
              <a:srgbClr val="D58B94"/>
            </a:solidFill>
            <a:ln w="9525" cap="flat">
              <a:noFill/>
              <a:prstDash val="solid"/>
              <a:miter/>
            </a:ln>
          </p:spPr>
          <p:txBody>
            <a:bodyPr rtlCol="0" anchor="ctr"/>
            <a:lstStyle/>
            <a:p>
              <a:endParaRPr lang="en-IN"/>
            </a:p>
          </p:txBody>
        </p:sp>
        <p:sp>
          <p:nvSpPr>
            <p:cNvPr id="3813" name="Freeform: Shape 3812">
              <a:extLst>
                <a:ext uri="{FF2B5EF4-FFF2-40B4-BE49-F238E27FC236}">
                  <a16:creationId xmlns:a16="http://schemas.microsoft.com/office/drawing/2014/main" xmlns="" id="{C58D8A59-B9F1-8B9B-9D36-183EBE00A83F}"/>
                </a:ext>
              </a:extLst>
            </p:cNvPr>
            <p:cNvSpPr/>
            <p:nvPr/>
          </p:nvSpPr>
          <p:spPr>
            <a:xfrm>
              <a:off x="4005564" y="4506489"/>
              <a:ext cx="10518" cy="10909"/>
            </a:xfrm>
            <a:custGeom>
              <a:avLst/>
              <a:gdLst>
                <a:gd name="connsiteX0" fmla="*/ 9019 w 10518"/>
                <a:gd name="connsiteY0" fmla="*/ 8536 h 10909"/>
                <a:gd name="connsiteX1" fmla="*/ 1618 w 10518"/>
                <a:gd name="connsiteY1" fmla="*/ 9983 h 10909"/>
                <a:gd name="connsiteX2" fmla="*/ 1590 w 10518"/>
                <a:gd name="connsiteY2" fmla="*/ 9964 h 10909"/>
                <a:gd name="connsiteX3" fmla="*/ 1513 w 10518"/>
                <a:gd name="connsiteY3" fmla="*/ 2421 h 10909"/>
                <a:gd name="connsiteX4" fmla="*/ 1590 w 10518"/>
                <a:gd name="connsiteY4" fmla="*/ 2344 h 10909"/>
                <a:gd name="connsiteX5" fmla="*/ 8990 w 10518"/>
                <a:gd name="connsiteY5" fmla="*/ 896 h 10909"/>
                <a:gd name="connsiteX6" fmla="*/ 9019 w 10518"/>
                <a:gd name="connsiteY6" fmla="*/ 915 h 10909"/>
                <a:gd name="connsiteX7" fmla="*/ 9019 w 10518"/>
                <a:gd name="connsiteY7" fmla="*/ 8536 h 10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8" h="10909">
                  <a:moveTo>
                    <a:pt x="9019" y="8536"/>
                  </a:moveTo>
                  <a:cubicBezTo>
                    <a:pt x="7371" y="10983"/>
                    <a:pt x="4057" y="11631"/>
                    <a:pt x="1618" y="9983"/>
                  </a:cubicBezTo>
                  <a:cubicBezTo>
                    <a:pt x="1608" y="9974"/>
                    <a:pt x="1599" y="9974"/>
                    <a:pt x="1590" y="9964"/>
                  </a:cubicBezTo>
                  <a:cubicBezTo>
                    <a:pt x="-516" y="7907"/>
                    <a:pt x="-554" y="4525"/>
                    <a:pt x="1513" y="2421"/>
                  </a:cubicBezTo>
                  <a:cubicBezTo>
                    <a:pt x="1542" y="2392"/>
                    <a:pt x="1561" y="2373"/>
                    <a:pt x="1590" y="2344"/>
                  </a:cubicBezTo>
                  <a:cubicBezTo>
                    <a:pt x="3237" y="-104"/>
                    <a:pt x="6552" y="-751"/>
                    <a:pt x="8990" y="896"/>
                  </a:cubicBezTo>
                  <a:cubicBezTo>
                    <a:pt x="9000" y="906"/>
                    <a:pt x="9009" y="906"/>
                    <a:pt x="9019" y="915"/>
                  </a:cubicBezTo>
                  <a:cubicBezTo>
                    <a:pt x="11000" y="3068"/>
                    <a:pt x="11000" y="6383"/>
                    <a:pt x="9019" y="8536"/>
                  </a:cubicBezTo>
                  <a:close/>
                </a:path>
              </a:pathLst>
            </a:custGeom>
            <a:solidFill>
              <a:srgbClr val="D58B94"/>
            </a:solidFill>
            <a:ln w="9525" cap="flat">
              <a:noFill/>
              <a:prstDash val="solid"/>
              <a:miter/>
            </a:ln>
          </p:spPr>
          <p:txBody>
            <a:bodyPr rtlCol="0" anchor="ctr"/>
            <a:lstStyle/>
            <a:p>
              <a:endParaRPr lang="en-IN"/>
            </a:p>
          </p:txBody>
        </p:sp>
        <p:sp>
          <p:nvSpPr>
            <p:cNvPr id="3814" name="Freeform: Shape 3813">
              <a:extLst>
                <a:ext uri="{FF2B5EF4-FFF2-40B4-BE49-F238E27FC236}">
                  <a16:creationId xmlns:a16="http://schemas.microsoft.com/office/drawing/2014/main" xmlns="" id="{4244CAC5-8E62-CC7B-37D0-7B5CAFB1A652}"/>
                </a:ext>
              </a:extLst>
            </p:cNvPr>
            <p:cNvSpPr/>
            <p:nvPr/>
          </p:nvSpPr>
          <p:spPr>
            <a:xfrm>
              <a:off x="3996799" y="4505226"/>
              <a:ext cx="7644" cy="7626"/>
            </a:xfrm>
            <a:custGeom>
              <a:avLst/>
              <a:gdLst>
                <a:gd name="connsiteX0" fmla="*/ 6545 w 7644"/>
                <a:gd name="connsiteY0" fmla="*/ 5989 h 7626"/>
                <a:gd name="connsiteX1" fmla="*/ 1116 w 7644"/>
                <a:gd name="connsiteY1" fmla="*/ 6941 h 7626"/>
                <a:gd name="connsiteX2" fmla="*/ 1030 w 7644"/>
                <a:gd name="connsiteY2" fmla="*/ 1693 h 7626"/>
                <a:gd name="connsiteX3" fmla="*/ 1116 w 7644"/>
                <a:gd name="connsiteY3" fmla="*/ 1607 h 7626"/>
                <a:gd name="connsiteX4" fmla="*/ 6545 w 7644"/>
                <a:gd name="connsiteY4" fmla="*/ 655 h 7626"/>
                <a:gd name="connsiteX5" fmla="*/ 6545 w 7644"/>
                <a:gd name="connsiteY5" fmla="*/ 5989 h 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4" h="7626">
                  <a:moveTo>
                    <a:pt x="6545" y="5989"/>
                  </a:moveTo>
                  <a:cubicBezTo>
                    <a:pt x="5278" y="7704"/>
                    <a:pt x="2888" y="8123"/>
                    <a:pt x="1116" y="6941"/>
                  </a:cubicBezTo>
                  <a:cubicBezTo>
                    <a:pt x="-361" y="5513"/>
                    <a:pt x="-389" y="3160"/>
                    <a:pt x="1030" y="1693"/>
                  </a:cubicBezTo>
                  <a:cubicBezTo>
                    <a:pt x="1059" y="1665"/>
                    <a:pt x="1087" y="1636"/>
                    <a:pt x="1116" y="1607"/>
                  </a:cubicBezTo>
                  <a:cubicBezTo>
                    <a:pt x="2383" y="-107"/>
                    <a:pt x="4773" y="-526"/>
                    <a:pt x="6545" y="655"/>
                  </a:cubicBezTo>
                  <a:cubicBezTo>
                    <a:pt x="7993" y="2141"/>
                    <a:pt x="7993" y="4503"/>
                    <a:pt x="6545" y="5989"/>
                  </a:cubicBezTo>
                  <a:close/>
                </a:path>
              </a:pathLst>
            </a:custGeom>
            <a:solidFill>
              <a:srgbClr val="D58B94"/>
            </a:solidFill>
            <a:ln w="9525" cap="flat">
              <a:noFill/>
              <a:prstDash val="solid"/>
              <a:miter/>
            </a:ln>
          </p:spPr>
          <p:txBody>
            <a:bodyPr rtlCol="0" anchor="ctr"/>
            <a:lstStyle/>
            <a:p>
              <a:endParaRPr lang="en-IN"/>
            </a:p>
          </p:txBody>
        </p:sp>
        <p:sp>
          <p:nvSpPr>
            <p:cNvPr id="3815" name="Freeform: Shape 3814">
              <a:extLst>
                <a:ext uri="{FF2B5EF4-FFF2-40B4-BE49-F238E27FC236}">
                  <a16:creationId xmlns:a16="http://schemas.microsoft.com/office/drawing/2014/main" xmlns="" id="{5002C2A4-109B-B73F-3F77-7C8EB96E0287}"/>
                </a:ext>
              </a:extLst>
            </p:cNvPr>
            <p:cNvSpPr/>
            <p:nvPr/>
          </p:nvSpPr>
          <p:spPr>
            <a:xfrm>
              <a:off x="3758850" y="4371498"/>
              <a:ext cx="282253" cy="270509"/>
            </a:xfrm>
            <a:custGeom>
              <a:avLst/>
              <a:gdLst>
                <a:gd name="connsiteX0" fmla="*/ -13 w 282253"/>
                <a:gd name="connsiteY0" fmla="*/ 175912 h 270509"/>
                <a:gd name="connsiteX1" fmla="*/ 231063 w 282253"/>
                <a:gd name="connsiteY1" fmla="*/ -15 h 270509"/>
                <a:gd name="connsiteX2" fmla="*/ 239826 w 282253"/>
                <a:gd name="connsiteY2" fmla="*/ 2747 h 270509"/>
                <a:gd name="connsiteX3" fmla="*/ 258305 w 282253"/>
                <a:gd name="connsiteY3" fmla="*/ 11701 h 270509"/>
                <a:gd name="connsiteX4" fmla="*/ 275640 w 282253"/>
                <a:gd name="connsiteY4" fmla="*/ 28941 h 270509"/>
                <a:gd name="connsiteX5" fmla="*/ 282022 w 282253"/>
                <a:gd name="connsiteY5" fmla="*/ 58183 h 270509"/>
                <a:gd name="connsiteX6" fmla="*/ 78282 w 282253"/>
                <a:gd name="connsiteY6" fmla="*/ 270495 h 270509"/>
                <a:gd name="connsiteX7" fmla="*/ 75329 w 282253"/>
                <a:gd name="connsiteY7" fmla="*/ 268780 h 270509"/>
                <a:gd name="connsiteX8" fmla="*/ 67709 w 282253"/>
                <a:gd name="connsiteY8" fmla="*/ 263828 h 270509"/>
                <a:gd name="connsiteX9" fmla="*/ 43135 w 282253"/>
                <a:gd name="connsiteY9" fmla="*/ 244778 h 270509"/>
                <a:gd name="connsiteX10" fmla="*/ 16846 w 282253"/>
                <a:gd name="connsiteY10" fmla="*/ 214583 h 270509"/>
                <a:gd name="connsiteX11" fmla="*/ -13 w 282253"/>
                <a:gd name="connsiteY11" fmla="*/ 175912 h 27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253" h="270509">
                  <a:moveTo>
                    <a:pt x="-13" y="175912"/>
                  </a:moveTo>
                  <a:lnTo>
                    <a:pt x="231063" y="-15"/>
                  </a:lnTo>
                  <a:cubicBezTo>
                    <a:pt x="231063" y="-15"/>
                    <a:pt x="234587" y="842"/>
                    <a:pt x="239826" y="2747"/>
                  </a:cubicBezTo>
                  <a:cubicBezTo>
                    <a:pt x="246341" y="4938"/>
                    <a:pt x="252551" y="7948"/>
                    <a:pt x="258305" y="11701"/>
                  </a:cubicBezTo>
                  <a:cubicBezTo>
                    <a:pt x="265401" y="15949"/>
                    <a:pt x="271354" y="21873"/>
                    <a:pt x="275640" y="28941"/>
                  </a:cubicBezTo>
                  <a:cubicBezTo>
                    <a:pt x="280755" y="37790"/>
                    <a:pt x="282984" y="48010"/>
                    <a:pt x="282022" y="58183"/>
                  </a:cubicBezTo>
                  <a:lnTo>
                    <a:pt x="78282" y="270495"/>
                  </a:lnTo>
                  <a:lnTo>
                    <a:pt x="75329" y="268780"/>
                  </a:lnTo>
                  <a:cubicBezTo>
                    <a:pt x="73520" y="267733"/>
                    <a:pt x="70853" y="266018"/>
                    <a:pt x="67709" y="263828"/>
                  </a:cubicBezTo>
                  <a:cubicBezTo>
                    <a:pt x="59127" y="257998"/>
                    <a:pt x="50917" y="251636"/>
                    <a:pt x="43135" y="244778"/>
                  </a:cubicBezTo>
                  <a:cubicBezTo>
                    <a:pt x="33353" y="235653"/>
                    <a:pt x="24542" y="225537"/>
                    <a:pt x="16846" y="214583"/>
                  </a:cubicBezTo>
                  <a:cubicBezTo>
                    <a:pt x="8921" y="202820"/>
                    <a:pt x="3216" y="189723"/>
                    <a:pt x="-13" y="175912"/>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816" name="Freeform: Shape 3815">
              <a:extLst>
                <a:ext uri="{FF2B5EF4-FFF2-40B4-BE49-F238E27FC236}">
                  <a16:creationId xmlns:a16="http://schemas.microsoft.com/office/drawing/2014/main" xmlns="" id="{A470F3BB-C82F-3434-67C9-A013F3398DAA}"/>
                </a:ext>
              </a:extLst>
            </p:cNvPr>
            <p:cNvSpPr/>
            <p:nvPr/>
          </p:nvSpPr>
          <p:spPr>
            <a:xfrm>
              <a:off x="3823525" y="4497493"/>
              <a:ext cx="77506" cy="73872"/>
            </a:xfrm>
            <a:custGeom>
              <a:avLst/>
              <a:gdLst>
                <a:gd name="connsiteX0" fmla="*/ 73711 w 77506"/>
                <a:gd name="connsiteY0" fmla="*/ 5530 h 73872"/>
                <a:gd name="connsiteX1" fmla="*/ 57613 w 77506"/>
                <a:gd name="connsiteY1" fmla="*/ 54679 h 73872"/>
                <a:gd name="connsiteX2" fmla="*/ 6083 w 77506"/>
                <a:gd name="connsiteY2" fmla="*/ 64204 h 73872"/>
                <a:gd name="connsiteX3" fmla="*/ 23037 w 77506"/>
                <a:gd name="connsiteY3" fmla="*/ 14674 h 73872"/>
                <a:gd name="connsiteX4" fmla="*/ 73711 w 77506"/>
                <a:gd name="connsiteY4" fmla="*/ 5530 h 73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06" h="73872">
                  <a:moveTo>
                    <a:pt x="73711" y="5530"/>
                  </a:moveTo>
                  <a:cubicBezTo>
                    <a:pt x="82569" y="15627"/>
                    <a:pt x="75330" y="37630"/>
                    <a:pt x="57613" y="54679"/>
                  </a:cubicBezTo>
                  <a:cubicBezTo>
                    <a:pt x="29800" y="80968"/>
                    <a:pt x="16275" y="76206"/>
                    <a:pt x="6083" y="64204"/>
                  </a:cubicBezTo>
                  <a:cubicBezTo>
                    <a:pt x="-4109" y="52203"/>
                    <a:pt x="-3442" y="35629"/>
                    <a:pt x="23037" y="14674"/>
                  </a:cubicBezTo>
                  <a:cubicBezTo>
                    <a:pt x="42564" y="-661"/>
                    <a:pt x="64567" y="-4471"/>
                    <a:pt x="73711" y="553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817" name="Freeform: Shape 3816">
              <a:extLst>
                <a:ext uri="{FF2B5EF4-FFF2-40B4-BE49-F238E27FC236}">
                  <a16:creationId xmlns:a16="http://schemas.microsoft.com/office/drawing/2014/main" xmlns="" id="{64717608-B4A6-D97D-4E4C-6DBDB1BE83B9}"/>
                </a:ext>
              </a:extLst>
            </p:cNvPr>
            <p:cNvSpPr/>
            <p:nvPr/>
          </p:nvSpPr>
          <p:spPr>
            <a:xfrm>
              <a:off x="4023955" y="4406556"/>
              <a:ext cx="10282" cy="9984"/>
            </a:xfrm>
            <a:custGeom>
              <a:avLst/>
              <a:gdLst>
                <a:gd name="connsiteX0" fmla="*/ 8154 w 10282"/>
                <a:gd name="connsiteY0" fmla="*/ 7980 h 9984"/>
                <a:gd name="connsiteX1" fmla="*/ 915 w 10282"/>
                <a:gd name="connsiteY1" fmla="*/ 8932 h 9984"/>
                <a:gd name="connsiteX2" fmla="*/ 2153 w 10282"/>
                <a:gd name="connsiteY2" fmla="*/ 1789 h 9984"/>
                <a:gd name="connsiteX3" fmla="*/ 9392 w 10282"/>
                <a:gd name="connsiteY3" fmla="*/ 1027 h 9984"/>
                <a:gd name="connsiteX4" fmla="*/ 8154 w 10282"/>
                <a:gd name="connsiteY4" fmla="*/ 7980 h 9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82" h="9984">
                  <a:moveTo>
                    <a:pt x="8154" y="7980"/>
                  </a:moveTo>
                  <a:cubicBezTo>
                    <a:pt x="6392" y="10199"/>
                    <a:pt x="3192" y="10628"/>
                    <a:pt x="915" y="8932"/>
                  </a:cubicBezTo>
                  <a:cubicBezTo>
                    <a:pt x="-704" y="6618"/>
                    <a:pt x="-152" y="3427"/>
                    <a:pt x="2153" y="1789"/>
                  </a:cubicBezTo>
                  <a:cubicBezTo>
                    <a:pt x="4011" y="-288"/>
                    <a:pt x="7145" y="-612"/>
                    <a:pt x="9392" y="1027"/>
                  </a:cubicBezTo>
                  <a:cubicBezTo>
                    <a:pt x="10935" y="3294"/>
                    <a:pt x="10392" y="6389"/>
                    <a:pt x="8154" y="7980"/>
                  </a:cubicBezTo>
                  <a:close/>
                </a:path>
              </a:pathLst>
            </a:custGeom>
            <a:solidFill>
              <a:srgbClr val="D58B94"/>
            </a:solidFill>
            <a:ln w="9525" cap="flat">
              <a:noFill/>
              <a:prstDash val="solid"/>
              <a:miter/>
            </a:ln>
          </p:spPr>
          <p:txBody>
            <a:bodyPr rtlCol="0" anchor="ctr"/>
            <a:lstStyle/>
            <a:p>
              <a:endParaRPr lang="en-IN"/>
            </a:p>
          </p:txBody>
        </p:sp>
        <p:sp>
          <p:nvSpPr>
            <p:cNvPr id="3818" name="Freeform: Shape 3817">
              <a:extLst>
                <a:ext uri="{FF2B5EF4-FFF2-40B4-BE49-F238E27FC236}">
                  <a16:creationId xmlns:a16="http://schemas.microsoft.com/office/drawing/2014/main" xmlns="" id="{70919BBD-E4CE-3651-A00A-F6576297BECC}"/>
                </a:ext>
              </a:extLst>
            </p:cNvPr>
            <p:cNvSpPr/>
            <p:nvPr/>
          </p:nvSpPr>
          <p:spPr>
            <a:xfrm>
              <a:off x="4023910" y="4418940"/>
              <a:ext cx="11377" cy="11320"/>
            </a:xfrm>
            <a:custGeom>
              <a:avLst/>
              <a:gdLst>
                <a:gd name="connsiteX0" fmla="*/ 8771 w 11377"/>
                <a:gd name="connsiteY0" fmla="*/ 8836 h 11320"/>
                <a:gd name="connsiteX1" fmla="*/ 2456 w 11377"/>
                <a:gd name="connsiteY1" fmla="*/ 10750 h 11320"/>
                <a:gd name="connsiteX2" fmla="*/ 541 w 11377"/>
                <a:gd name="connsiteY2" fmla="*/ 4435 h 11320"/>
                <a:gd name="connsiteX3" fmla="*/ 2580 w 11377"/>
                <a:gd name="connsiteY3" fmla="*/ 2454 h 11320"/>
                <a:gd name="connsiteX4" fmla="*/ 8895 w 11377"/>
                <a:gd name="connsiteY4" fmla="*/ 540 h 11320"/>
                <a:gd name="connsiteX5" fmla="*/ 10809 w 11377"/>
                <a:gd name="connsiteY5" fmla="*/ 6855 h 11320"/>
                <a:gd name="connsiteX6" fmla="*/ 8771 w 11377"/>
                <a:gd name="connsiteY6" fmla="*/ 8836 h 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77" h="11320">
                  <a:moveTo>
                    <a:pt x="8771" y="8836"/>
                  </a:moveTo>
                  <a:cubicBezTo>
                    <a:pt x="7552" y="11112"/>
                    <a:pt x="4723" y="11970"/>
                    <a:pt x="2456" y="10750"/>
                  </a:cubicBezTo>
                  <a:cubicBezTo>
                    <a:pt x="179" y="9531"/>
                    <a:pt x="-678" y="6702"/>
                    <a:pt x="541" y="4435"/>
                  </a:cubicBezTo>
                  <a:cubicBezTo>
                    <a:pt x="999" y="3578"/>
                    <a:pt x="1713" y="2883"/>
                    <a:pt x="2580" y="2454"/>
                  </a:cubicBezTo>
                  <a:cubicBezTo>
                    <a:pt x="3799" y="178"/>
                    <a:pt x="6628" y="-679"/>
                    <a:pt x="8895" y="540"/>
                  </a:cubicBezTo>
                  <a:cubicBezTo>
                    <a:pt x="11172" y="1759"/>
                    <a:pt x="12029" y="4588"/>
                    <a:pt x="10809" y="6855"/>
                  </a:cubicBezTo>
                  <a:cubicBezTo>
                    <a:pt x="10352" y="7712"/>
                    <a:pt x="9638" y="8407"/>
                    <a:pt x="8771" y="8836"/>
                  </a:cubicBezTo>
                  <a:close/>
                </a:path>
              </a:pathLst>
            </a:custGeom>
            <a:solidFill>
              <a:srgbClr val="D58B94"/>
            </a:solidFill>
            <a:ln w="9525" cap="flat">
              <a:noFill/>
              <a:prstDash val="solid"/>
              <a:miter/>
            </a:ln>
          </p:spPr>
          <p:txBody>
            <a:bodyPr rtlCol="0" anchor="ctr"/>
            <a:lstStyle/>
            <a:p>
              <a:endParaRPr lang="en-IN"/>
            </a:p>
          </p:txBody>
        </p:sp>
        <p:sp>
          <p:nvSpPr>
            <p:cNvPr id="3819" name="Freeform: Shape 3818">
              <a:extLst>
                <a:ext uri="{FF2B5EF4-FFF2-40B4-BE49-F238E27FC236}">
                  <a16:creationId xmlns:a16="http://schemas.microsoft.com/office/drawing/2014/main" xmlns="" id="{51785397-0F26-C223-F22F-E391F0E99260}"/>
                </a:ext>
              </a:extLst>
            </p:cNvPr>
            <p:cNvSpPr/>
            <p:nvPr/>
          </p:nvSpPr>
          <p:spPr>
            <a:xfrm>
              <a:off x="4011686" y="4419533"/>
              <a:ext cx="9977" cy="9698"/>
            </a:xfrm>
            <a:custGeom>
              <a:avLst/>
              <a:gdLst>
                <a:gd name="connsiteX0" fmla="*/ 7946 w 9977"/>
                <a:gd name="connsiteY0" fmla="*/ 7862 h 9698"/>
                <a:gd name="connsiteX1" fmla="*/ 897 w 9977"/>
                <a:gd name="connsiteY1" fmla="*/ 8624 h 9698"/>
                <a:gd name="connsiteX2" fmla="*/ 2040 w 9977"/>
                <a:gd name="connsiteY2" fmla="*/ 1671 h 9698"/>
                <a:gd name="connsiteX3" fmla="*/ 8993 w 9977"/>
                <a:gd name="connsiteY3" fmla="*/ 1004 h 9698"/>
                <a:gd name="connsiteX4" fmla="*/ 8022 w 9977"/>
                <a:gd name="connsiteY4" fmla="*/ 7805 h 9698"/>
                <a:gd name="connsiteX5" fmla="*/ 7946 w 9977"/>
                <a:gd name="connsiteY5" fmla="*/ 7862 h 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77" h="9698">
                  <a:moveTo>
                    <a:pt x="7946" y="7862"/>
                  </a:moveTo>
                  <a:cubicBezTo>
                    <a:pt x="6174" y="9958"/>
                    <a:pt x="3078" y="10291"/>
                    <a:pt x="897" y="8624"/>
                  </a:cubicBezTo>
                  <a:cubicBezTo>
                    <a:pt x="-674" y="6376"/>
                    <a:pt x="-160" y="3300"/>
                    <a:pt x="2040" y="1671"/>
                  </a:cubicBezTo>
                  <a:cubicBezTo>
                    <a:pt x="3850" y="-291"/>
                    <a:pt x="6841" y="-577"/>
                    <a:pt x="8993" y="1004"/>
                  </a:cubicBezTo>
                  <a:cubicBezTo>
                    <a:pt x="10603" y="3147"/>
                    <a:pt x="10165" y="6195"/>
                    <a:pt x="8022" y="7805"/>
                  </a:cubicBezTo>
                  <a:cubicBezTo>
                    <a:pt x="7994" y="7824"/>
                    <a:pt x="7974" y="7843"/>
                    <a:pt x="7946" y="7862"/>
                  </a:cubicBezTo>
                  <a:close/>
                </a:path>
              </a:pathLst>
            </a:custGeom>
            <a:solidFill>
              <a:srgbClr val="D58B94"/>
            </a:solidFill>
            <a:ln w="9525" cap="flat">
              <a:noFill/>
              <a:prstDash val="solid"/>
              <a:miter/>
            </a:ln>
          </p:spPr>
          <p:txBody>
            <a:bodyPr rtlCol="0" anchor="ctr"/>
            <a:lstStyle/>
            <a:p>
              <a:endParaRPr lang="en-IN"/>
            </a:p>
          </p:txBody>
        </p:sp>
        <p:sp>
          <p:nvSpPr>
            <p:cNvPr id="3820" name="Freeform: Shape 3819">
              <a:extLst>
                <a:ext uri="{FF2B5EF4-FFF2-40B4-BE49-F238E27FC236}">
                  <a16:creationId xmlns:a16="http://schemas.microsoft.com/office/drawing/2014/main" xmlns="" id="{E64EF89B-5A51-42D7-34CB-F36849DF47BF}"/>
                </a:ext>
              </a:extLst>
            </p:cNvPr>
            <p:cNvSpPr/>
            <p:nvPr/>
          </p:nvSpPr>
          <p:spPr>
            <a:xfrm>
              <a:off x="3988908" y="4377859"/>
              <a:ext cx="10346" cy="9853"/>
            </a:xfrm>
            <a:custGeom>
              <a:avLst/>
              <a:gdLst>
                <a:gd name="connsiteX0" fmla="*/ 8054 w 10346"/>
                <a:gd name="connsiteY0" fmla="*/ 8388 h 9853"/>
                <a:gd name="connsiteX1" fmla="*/ 815 w 10346"/>
                <a:gd name="connsiteY1" fmla="*/ 8388 h 9853"/>
                <a:gd name="connsiteX2" fmla="*/ 2206 w 10346"/>
                <a:gd name="connsiteY2" fmla="*/ 1521 h 9853"/>
                <a:gd name="connsiteX3" fmla="*/ 2339 w 10346"/>
                <a:gd name="connsiteY3" fmla="*/ 1435 h 9853"/>
                <a:gd name="connsiteX4" fmla="*/ 9578 w 10346"/>
                <a:gd name="connsiteY4" fmla="*/ 1435 h 9853"/>
                <a:gd name="connsiteX5" fmla="*/ 8054 w 10346"/>
                <a:gd name="connsiteY5" fmla="*/ 8388 h 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6" h="9853">
                  <a:moveTo>
                    <a:pt x="8054" y="8388"/>
                  </a:moveTo>
                  <a:cubicBezTo>
                    <a:pt x="6025" y="10322"/>
                    <a:pt x="2844" y="10322"/>
                    <a:pt x="815" y="8388"/>
                  </a:cubicBezTo>
                  <a:cubicBezTo>
                    <a:pt x="-699" y="6112"/>
                    <a:pt x="-80" y="3035"/>
                    <a:pt x="2206" y="1521"/>
                  </a:cubicBezTo>
                  <a:cubicBezTo>
                    <a:pt x="2244" y="1492"/>
                    <a:pt x="2291" y="1464"/>
                    <a:pt x="2339" y="1435"/>
                  </a:cubicBezTo>
                  <a:cubicBezTo>
                    <a:pt x="4368" y="-498"/>
                    <a:pt x="7549" y="-498"/>
                    <a:pt x="9578" y="1435"/>
                  </a:cubicBezTo>
                  <a:cubicBezTo>
                    <a:pt x="11016" y="3788"/>
                    <a:pt x="10340" y="6855"/>
                    <a:pt x="8054" y="8388"/>
                  </a:cubicBezTo>
                  <a:close/>
                </a:path>
              </a:pathLst>
            </a:custGeom>
            <a:solidFill>
              <a:srgbClr val="D58B94"/>
            </a:solidFill>
            <a:ln w="9525" cap="flat">
              <a:noFill/>
              <a:prstDash val="solid"/>
              <a:miter/>
            </a:ln>
          </p:spPr>
          <p:txBody>
            <a:bodyPr rtlCol="0" anchor="ctr"/>
            <a:lstStyle/>
            <a:p>
              <a:endParaRPr lang="en-IN"/>
            </a:p>
          </p:txBody>
        </p:sp>
        <p:sp>
          <p:nvSpPr>
            <p:cNvPr id="3821" name="Freeform: Shape 3820">
              <a:extLst>
                <a:ext uri="{FF2B5EF4-FFF2-40B4-BE49-F238E27FC236}">
                  <a16:creationId xmlns:a16="http://schemas.microsoft.com/office/drawing/2014/main" xmlns="" id="{FCCD9CAA-127A-6368-7E6D-4F642A67F05C}"/>
                </a:ext>
              </a:extLst>
            </p:cNvPr>
            <p:cNvSpPr/>
            <p:nvPr/>
          </p:nvSpPr>
          <p:spPr>
            <a:xfrm>
              <a:off x="4001365" y="4404202"/>
              <a:ext cx="13846" cy="13798"/>
            </a:xfrm>
            <a:custGeom>
              <a:avLst/>
              <a:gdLst>
                <a:gd name="connsiteX0" fmla="*/ 10837 w 13846"/>
                <a:gd name="connsiteY0" fmla="*/ 11573 h 13798"/>
                <a:gd name="connsiteX1" fmla="*/ 1312 w 13846"/>
                <a:gd name="connsiteY1" fmla="*/ 12049 h 13798"/>
                <a:gd name="connsiteX2" fmla="*/ 2664 w 13846"/>
                <a:gd name="connsiteY2" fmla="*/ 2715 h 13798"/>
                <a:gd name="connsiteX3" fmla="*/ 2931 w 13846"/>
                <a:gd name="connsiteY3" fmla="*/ 2524 h 13798"/>
                <a:gd name="connsiteX4" fmla="*/ 11294 w 13846"/>
                <a:gd name="connsiteY4" fmla="*/ 1086 h 13798"/>
                <a:gd name="connsiteX5" fmla="*/ 12732 w 13846"/>
                <a:gd name="connsiteY5" fmla="*/ 9449 h 13798"/>
                <a:gd name="connsiteX6" fmla="*/ 10646 w 13846"/>
                <a:gd name="connsiteY6" fmla="*/ 11287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6" h="13798">
                  <a:moveTo>
                    <a:pt x="10837" y="11573"/>
                  </a:moveTo>
                  <a:cubicBezTo>
                    <a:pt x="8332" y="14326"/>
                    <a:pt x="4074" y="14535"/>
                    <a:pt x="1312" y="12049"/>
                  </a:cubicBezTo>
                  <a:cubicBezTo>
                    <a:pt x="-889" y="9096"/>
                    <a:pt x="-288" y="4924"/>
                    <a:pt x="2664" y="2715"/>
                  </a:cubicBezTo>
                  <a:cubicBezTo>
                    <a:pt x="2750" y="2648"/>
                    <a:pt x="2836" y="2581"/>
                    <a:pt x="2931" y="2524"/>
                  </a:cubicBezTo>
                  <a:cubicBezTo>
                    <a:pt x="4846" y="-181"/>
                    <a:pt x="8589" y="-829"/>
                    <a:pt x="11294" y="1086"/>
                  </a:cubicBezTo>
                  <a:cubicBezTo>
                    <a:pt x="13999" y="3000"/>
                    <a:pt x="14647" y="6744"/>
                    <a:pt x="12732" y="9449"/>
                  </a:cubicBezTo>
                  <a:cubicBezTo>
                    <a:pt x="12189" y="10220"/>
                    <a:pt x="11475" y="10849"/>
                    <a:pt x="10646" y="11287"/>
                  </a:cubicBezTo>
                  <a:close/>
                </a:path>
              </a:pathLst>
            </a:custGeom>
            <a:solidFill>
              <a:srgbClr val="D58B94"/>
            </a:solidFill>
            <a:ln w="9525" cap="flat">
              <a:noFill/>
              <a:prstDash val="solid"/>
              <a:miter/>
            </a:ln>
          </p:spPr>
          <p:txBody>
            <a:bodyPr rtlCol="0" anchor="ctr"/>
            <a:lstStyle/>
            <a:p>
              <a:endParaRPr lang="en-IN"/>
            </a:p>
          </p:txBody>
        </p:sp>
        <p:sp>
          <p:nvSpPr>
            <p:cNvPr id="3822" name="Freeform: Shape 3821">
              <a:extLst>
                <a:ext uri="{FF2B5EF4-FFF2-40B4-BE49-F238E27FC236}">
                  <a16:creationId xmlns:a16="http://schemas.microsoft.com/office/drawing/2014/main" xmlns="" id="{2DF2CF44-ACDF-3978-CFA0-DC22366BF175}"/>
                </a:ext>
              </a:extLst>
            </p:cNvPr>
            <p:cNvSpPr/>
            <p:nvPr/>
          </p:nvSpPr>
          <p:spPr>
            <a:xfrm>
              <a:off x="3948998" y="4476126"/>
              <a:ext cx="5738" cy="5765"/>
            </a:xfrm>
            <a:custGeom>
              <a:avLst/>
              <a:gdLst>
                <a:gd name="connsiteX0" fmla="*/ 4816 w 5738"/>
                <a:gd name="connsiteY0" fmla="*/ 4895 h 5765"/>
                <a:gd name="connsiteX1" fmla="*/ 911 w 5738"/>
                <a:gd name="connsiteY1" fmla="*/ 4990 h 5765"/>
                <a:gd name="connsiteX2" fmla="*/ 815 w 5738"/>
                <a:gd name="connsiteY2" fmla="*/ 4895 h 5765"/>
                <a:gd name="connsiteX3" fmla="*/ 815 w 5738"/>
                <a:gd name="connsiteY3" fmla="*/ 799 h 5765"/>
                <a:gd name="connsiteX4" fmla="*/ 4816 w 5738"/>
                <a:gd name="connsiteY4" fmla="*/ 799 h 5765"/>
                <a:gd name="connsiteX5" fmla="*/ 5006 w 5738"/>
                <a:gd name="connsiteY5" fmla="*/ 4705 h 5765"/>
                <a:gd name="connsiteX6" fmla="*/ 4816 w 5738"/>
                <a:gd name="connsiteY6" fmla="*/ 4895 h 5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8" h="5765">
                  <a:moveTo>
                    <a:pt x="4816" y="4895"/>
                  </a:moveTo>
                  <a:cubicBezTo>
                    <a:pt x="3768" y="6000"/>
                    <a:pt x="2016" y="6038"/>
                    <a:pt x="911" y="4990"/>
                  </a:cubicBezTo>
                  <a:cubicBezTo>
                    <a:pt x="882" y="4962"/>
                    <a:pt x="844" y="4924"/>
                    <a:pt x="815" y="4895"/>
                  </a:cubicBezTo>
                  <a:cubicBezTo>
                    <a:pt x="-290" y="3752"/>
                    <a:pt x="-290" y="1942"/>
                    <a:pt x="815" y="799"/>
                  </a:cubicBezTo>
                  <a:cubicBezTo>
                    <a:pt x="1930" y="-287"/>
                    <a:pt x="3701" y="-287"/>
                    <a:pt x="4816" y="799"/>
                  </a:cubicBezTo>
                  <a:cubicBezTo>
                    <a:pt x="5949" y="1819"/>
                    <a:pt x="6035" y="3571"/>
                    <a:pt x="5006" y="4705"/>
                  </a:cubicBezTo>
                  <a:cubicBezTo>
                    <a:pt x="4949" y="4771"/>
                    <a:pt x="4882" y="4838"/>
                    <a:pt x="4816" y="4895"/>
                  </a:cubicBezTo>
                  <a:close/>
                </a:path>
              </a:pathLst>
            </a:custGeom>
            <a:solidFill>
              <a:srgbClr val="D58B94"/>
            </a:solidFill>
            <a:ln w="9525" cap="flat">
              <a:noFill/>
              <a:prstDash val="solid"/>
              <a:miter/>
            </a:ln>
          </p:spPr>
          <p:txBody>
            <a:bodyPr rtlCol="0" anchor="ctr"/>
            <a:lstStyle/>
            <a:p>
              <a:endParaRPr lang="en-IN"/>
            </a:p>
          </p:txBody>
        </p:sp>
        <p:sp>
          <p:nvSpPr>
            <p:cNvPr id="3823" name="Freeform: Shape 3822">
              <a:extLst>
                <a:ext uri="{FF2B5EF4-FFF2-40B4-BE49-F238E27FC236}">
                  <a16:creationId xmlns:a16="http://schemas.microsoft.com/office/drawing/2014/main" xmlns="" id="{2034E529-0083-893B-7976-94ABA07341AE}"/>
                </a:ext>
              </a:extLst>
            </p:cNvPr>
            <p:cNvSpPr/>
            <p:nvPr/>
          </p:nvSpPr>
          <p:spPr>
            <a:xfrm>
              <a:off x="3950007" y="4459302"/>
              <a:ext cx="5496" cy="5491"/>
            </a:xfrm>
            <a:custGeom>
              <a:avLst/>
              <a:gdLst>
                <a:gd name="connsiteX0" fmla="*/ 4663 w 5496"/>
                <a:gd name="connsiteY0" fmla="*/ 4669 h 5491"/>
                <a:gd name="connsiteX1" fmla="*/ 758 w 5496"/>
                <a:gd name="connsiteY1" fmla="*/ 4669 h 5491"/>
                <a:gd name="connsiteX2" fmla="*/ 758 w 5496"/>
                <a:gd name="connsiteY2" fmla="*/ 763 h 5491"/>
                <a:gd name="connsiteX3" fmla="*/ 4759 w 5496"/>
                <a:gd name="connsiteY3" fmla="*/ 763 h 5491"/>
                <a:gd name="connsiteX4" fmla="*/ 4663 w 5496"/>
                <a:gd name="connsiteY4" fmla="*/ 4669 h 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6" h="5491">
                  <a:moveTo>
                    <a:pt x="4663" y="4669"/>
                  </a:moveTo>
                  <a:cubicBezTo>
                    <a:pt x="3587" y="5745"/>
                    <a:pt x="1835" y="5745"/>
                    <a:pt x="758" y="4669"/>
                  </a:cubicBezTo>
                  <a:cubicBezTo>
                    <a:pt x="-271" y="3573"/>
                    <a:pt x="-271" y="1859"/>
                    <a:pt x="758" y="763"/>
                  </a:cubicBezTo>
                  <a:cubicBezTo>
                    <a:pt x="1892" y="-275"/>
                    <a:pt x="3625" y="-275"/>
                    <a:pt x="4759" y="763"/>
                  </a:cubicBezTo>
                  <a:cubicBezTo>
                    <a:pt x="5759" y="1888"/>
                    <a:pt x="5721" y="3592"/>
                    <a:pt x="4663" y="4669"/>
                  </a:cubicBezTo>
                  <a:close/>
                </a:path>
              </a:pathLst>
            </a:custGeom>
            <a:solidFill>
              <a:srgbClr val="D58B94"/>
            </a:solidFill>
            <a:ln w="9525" cap="flat">
              <a:noFill/>
              <a:prstDash val="solid"/>
              <a:miter/>
            </a:ln>
          </p:spPr>
          <p:txBody>
            <a:bodyPr rtlCol="0" anchor="ctr"/>
            <a:lstStyle/>
            <a:p>
              <a:endParaRPr lang="en-IN"/>
            </a:p>
          </p:txBody>
        </p:sp>
        <p:sp>
          <p:nvSpPr>
            <p:cNvPr id="3824" name="Freeform: Shape 3823">
              <a:extLst>
                <a:ext uri="{FF2B5EF4-FFF2-40B4-BE49-F238E27FC236}">
                  <a16:creationId xmlns:a16="http://schemas.microsoft.com/office/drawing/2014/main" xmlns="" id="{523C1617-4CC9-F903-BEBF-ABA135D373A4}"/>
                </a:ext>
              </a:extLst>
            </p:cNvPr>
            <p:cNvSpPr/>
            <p:nvPr/>
          </p:nvSpPr>
          <p:spPr>
            <a:xfrm>
              <a:off x="3963240" y="4469144"/>
              <a:ext cx="6030" cy="5877"/>
            </a:xfrm>
            <a:custGeom>
              <a:avLst/>
              <a:gdLst>
                <a:gd name="connsiteX0" fmla="*/ 5147 w 6030"/>
                <a:gd name="connsiteY0" fmla="*/ 5019 h 5877"/>
                <a:gd name="connsiteX1" fmla="*/ 860 w 6030"/>
                <a:gd name="connsiteY1" fmla="*/ 5019 h 5877"/>
                <a:gd name="connsiteX2" fmla="*/ 841 w 6030"/>
                <a:gd name="connsiteY2" fmla="*/ 847 h 5877"/>
                <a:gd name="connsiteX3" fmla="*/ 860 w 6030"/>
                <a:gd name="connsiteY3" fmla="*/ 828 h 5877"/>
                <a:gd name="connsiteX4" fmla="*/ 5147 w 6030"/>
                <a:gd name="connsiteY4" fmla="*/ 828 h 5877"/>
                <a:gd name="connsiteX5" fmla="*/ 5166 w 6030"/>
                <a:gd name="connsiteY5" fmla="*/ 5000 h 5877"/>
                <a:gd name="connsiteX6" fmla="*/ 5147 w 6030"/>
                <a:gd name="connsiteY6" fmla="*/ 5019 h 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0" h="5877">
                  <a:moveTo>
                    <a:pt x="5147" y="5019"/>
                  </a:moveTo>
                  <a:cubicBezTo>
                    <a:pt x="3937" y="6143"/>
                    <a:pt x="2070" y="6143"/>
                    <a:pt x="860" y="5019"/>
                  </a:cubicBezTo>
                  <a:cubicBezTo>
                    <a:pt x="-301" y="3866"/>
                    <a:pt x="-301" y="2000"/>
                    <a:pt x="841" y="847"/>
                  </a:cubicBezTo>
                  <a:cubicBezTo>
                    <a:pt x="851" y="838"/>
                    <a:pt x="851" y="838"/>
                    <a:pt x="860" y="828"/>
                  </a:cubicBezTo>
                  <a:cubicBezTo>
                    <a:pt x="2070" y="-296"/>
                    <a:pt x="3937" y="-296"/>
                    <a:pt x="5147" y="828"/>
                  </a:cubicBezTo>
                  <a:cubicBezTo>
                    <a:pt x="6299" y="1981"/>
                    <a:pt x="6309" y="3848"/>
                    <a:pt x="5166" y="5000"/>
                  </a:cubicBezTo>
                  <a:cubicBezTo>
                    <a:pt x="5156" y="5009"/>
                    <a:pt x="5156" y="5009"/>
                    <a:pt x="5147" y="5019"/>
                  </a:cubicBezTo>
                  <a:close/>
                </a:path>
              </a:pathLst>
            </a:custGeom>
            <a:solidFill>
              <a:srgbClr val="D58B94"/>
            </a:solidFill>
            <a:ln w="9525" cap="flat">
              <a:noFill/>
              <a:prstDash val="solid"/>
              <a:miter/>
            </a:ln>
          </p:spPr>
          <p:txBody>
            <a:bodyPr rtlCol="0" anchor="ctr"/>
            <a:lstStyle/>
            <a:p>
              <a:endParaRPr lang="en-IN"/>
            </a:p>
          </p:txBody>
        </p:sp>
        <p:sp>
          <p:nvSpPr>
            <p:cNvPr id="3825" name="Freeform: Shape 3824">
              <a:extLst>
                <a:ext uri="{FF2B5EF4-FFF2-40B4-BE49-F238E27FC236}">
                  <a16:creationId xmlns:a16="http://schemas.microsoft.com/office/drawing/2014/main" xmlns="" id="{6D2B0130-5CC3-BA78-BECD-D6AB35158C2E}"/>
                </a:ext>
              </a:extLst>
            </p:cNvPr>
            <p:cNvSpPr/>
            <p:nvPr/>
          </p:nvSpPr>
          <p:spPr>
            <a:xfrm>
              <a:off x="3988991" y="4397675"/>
              <a:ext cx="9465" cy="9320"/>
            </a:xfrm>
            <a:custGeom>
              <a:avLst/>
              <a:gdLst>
                <a:gd name="connsiteX0" fmla="*/ 7400 w 9465"/>
                <a:gd name="connsiteY0" fmla="*/ 7907 h 9320"/>
                <a:gd name="connsiteX1" fmla="*/ 799 w 9465"/>
                <a:gd name="connsiteY1" fmla="*/ 7974 h 9320"/>
                <a:gd name="connsiteX2" fmla="*/ 732 w 9465"/>
                <a:gd name="connsiteY2" fmla="*/ 7907 h 9320"/>
                <a:gd name="connsiteX3" fmla="*/ 2066 w 9465"/>
                <a:gd name="connsiteY3" fmla="*/ 1335 h 9320"/>
                <a:gd name="connsiteX4" fmla="*/ 8638 w 9465"/>
                <a:gd name="connsiteY4" fmla="*/ 1335 h 9320"/>
                <a:gd name="connsiteX5" fmla="*/ 7400 w 9465"/>
                <a:gd name="connsiteY5" fmla="*/ 7907 h 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5" h="9320">
                  <a:moveTo>
                    <a:pt x="7400" y="7907"/>
                  </a:moveTo>
                  <a:cubicBezTo>
                    <a:pt x="5600" y="9746"/>
                    <a:pt x="2637" y="9774"/>
                    <a:pt x="799" y="7974"/>
                  </a:cubicBezTo>
                  <a:cubicBezTo>
                    <a:pt x="780" y="7955"/>
                    <a:pt x="751" y="7926"/>
                    <a:pt x="732" y="7907"/>
                  </a:cubicBezTo>
                  <a:cubicBezTo>
                    <a:pt x="-649" y="5707"/>
                    <a:pt x="-58" y="2821"/>
                    <a:pt x="2066" y="1335"/>
                  </a:cubicBezTo>
                  <a:cubicBezTo>
                    <a:pt x="3885" y="-465"/>
                    <a:pt x="6819" y="-465"/>
                    <a:pt x="8638" y="1335"/>
                  </a:cubicBezTo>
                  <a:cubicBezTo>
                    <a:pt x="10095" y="3497"/>
                    <a:pt x="9543" y="6422"/>
                    <a:pt x="7400" y="7907"/>
                  </a:cubicBezTo>
                  <a:close/>
                </a:path>
              </a:pathLst>
            </a:custGeom>
            <a:solidFill>
              <a:srgbClr val="D58B94"/>
            </a:solidFill>
            <a:ln w="9525" cap="flat">
              <a:noFill/>
              <a:prstDash val="solid"/>
              <a:miter/>
            </a:ln>
          </p:spPr>
          <p:txBody>
            <a:bodyPr rtlCol="0" anchor="ctr"/>
            <a:lstStyle/>
            <a:p>
              <a:endParaRPr lang="en-IN"/>
            </a:p>
          </p:txBody>
        </p:sp>
        <p:sp>
          <p:nvSpPr>
            <p:cNvPr id="3826" name="Freeform: Shape 3825">
              <a:extLst>
                <a:ext uri="{FF2B5EF4-FFF2-40B4-BE49-F238E27FC236}">
                  <a16:creationId xmlns:a16="http://schemas.microsoft.com/office/drawing/2014/main" xmlns="" id="{0C18C66F-2232-0662-FCD5-E3C089F199F1}"/>
                </a:ext>
              </a:extLst>
            </p:cNvPr>
            <p:cNvSpPr/>
            <p:nvPr/>
          </p:nvSpPr>
          <p:spPr>
            <a:xfrm>
              <a:off x="3980185" y="4391590"/>
              <a:ext cx="9198" cy="8875"/>
            </a:xfrm>
            <a:custGeom>
              <a:avLst/>
              <a:gdLst>
                <a:gd name="connsiteX0" fmla="*/ 7252 w 9198"/>
                <a:gd name="connsiteY0" fmla="*/ 7516 h 8875"/>
                <a:gd name="connsiteX1" fmla="*/ 785 w 9198"/>
                <a:gd name="connsiteY1" fmla="*/ 7525 h 8875"/>
                <a:gd name="connsiteX2" fmla="*/ 775 w 9198"/>
                <a:gd name="connsiteY2" fmla="*/ 7516 h 8875"/>
                <a:gd name="connsiteX3" fmla="*/ 1927 w 9198"/>
                <a:gd name="connsiteY3" fmla="*/ 1286 h 8875"/>
                <a:gd name="connsiteX4" fmla="*/ 2013 w 9198"/>
                <a:gd name="connsiteY4" fmla="*/ 1229 h 8875"/>
                <a:gd name="connsiteX5" fmla="*/ 7938 w 9198"/>
                <a:gd name="connsiteY5" fmla="*/ 1191 h 8875"/>
                <a:gd name="connsiteX6" fmla="*/ 7976 w 9198"/>
                <a:gd name="connsiteY6" fmla="*/ 7125 h 8875"/>
                <a:gd name="connsiteX7" fmla="*/ 7252 w 9198"/>
                <a:gd name="connsiteY7" fmla="*/ 7706 h 8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98" h="8875">
                  <a:moveTo>
                    <a:pt x="7252" y="7516"/>
                  </a:moveTo>
                  <a:cubicBezTo>
                    <a:pt x="5471" y="9307"/>
                    <a:pt x="2575" y="9307"/>
                    <a:pt x="785" y="7525"/>
                  </a:cubicBezTo>
                  <a:cubicBezTo>
                    <a:pt x="785" y="7525"/>
                    <a:pt x="775" y="7516"/>
                    <a:pt x="775" y="7516"/>
                  </a:cubicBezTo>
                  <a:cubicBezTo>
                    <a:pt x="-625" y="5477"/>
                    <a:pt x="-111" y="2696"/>
                    <a:pt x="1927" y="1286"/>
                  </a:cubicBezTo>
                  <a:cubicBezTo>
                    <a:pt x="1956" y="1267"/>
                    <a:pt x="1984" y="1248"/>
                    <a:pt x="2013" y="1229"/>
                  </a:cubicBezTo>
                  <a:cubicBezTo>
                    <a:pt x="3642" y="-419"/>
                    <a:pt x="6290" y="-428"/>
                    <a:pt x="7938" y="1191"/>
                  </a:cubicBezTo>
                  <a:cubicBezTo>
                    <a:pt x="9585" y="2820"/>
                    <a:pt x="9605" y="5477"/>
                    <a:pt x="7976" y="7125"/>
                  </a:cubicBezTo>
                  <a:cubicBezTo>
                    <a:pt x="7757" y="7344"/>
                    <a:pt x="7509" y="7535"/>
                    <a:pt x="7252" y="7706"/>
                  </a:cubicBezTo>
                  <a:close/>
                </a:path>
              </a:pathLst>
            </a:custGeom>
            <a:solidFill>
              <a:srgbClr val="D58B94"/>
            </a:solidFill>
            <a:ln w="9525" cap="flat">
              <a:noFill/>
              <a:prstDash val="solid"/>
              <a:miter/>
            </a:ln>
          </p:spPr>
          <p:txBody>
            <a:bodyPr rtlCol="0" anchor="ctr"/>
            <a:lstStyle/>
            <a:p>
              <a:endParaRPr lang="en-IN"/>
            </a:p>
          </p:txBody>
        </p:sp>
        <p:sp>
          <p:nvSpPr>
            <p:cNvPr id="3827" name="Freeform: Shape 3826">
              <a:extLst>
                <a:ext uri="{FF2B5EF4-FFF2-40B4-BE49-F238E27FC236}">
                  <a16:creationId xmlns:a16="http://schemas.microsoft.com/office/drawing/2014/main" xmlns="" id="{42C78777-2DE6-FEC0-6D74-9648307A096A}"/>
                </a:ext>
              </a:extLst>
            </p:cNvPr>
            <p:cNvSpPr/>
            <p:nvPr/>
          </p:nvSpPr>
          <p:spPr>
            <a:xfrm>
              <a:off x="4017887" y="4437042"/>
              <a:ext cx="4276" cy="4357"/>
            </a:xfrm>
            <a:custGeom>
              <a:avLst/>
              <a:gdLst>
                <a:gd name="connsiteX0" fmla="*/ 3649 w 4276"/>
                <a:gd name="connsiteY0" fmla="*/ 3687 h 4357"/>
                <a:gd name="connsiteX1" fmla="*/ 687 w 4276"/>
                <a:gd name="connsiteY1" fmla="*/ 3773 h 4357"/>
                <a:gd name="connsiteX2" fmla="*/ 601 w 4276"/>
                <a:gd name="connsiteY2" fmla="*/ 3687 h 4357"/>
                <a:gd name="connsiteX3" fmla="*/ 601 w 4276"/>
                <a:gd name="connsiteY3" fmla="*/ 640 h 4357"/>
                <a:gd name="connsiteX4" fmla="*/ 3563 w 4276"/>
                <a:gd name="connsiteY4" fmla="*/ 554 h 4357"/>
                <a:gd name="connsiteX5" fmla="*/ 3649 w 4276"/>
                <a:gd name="connsiteY5" fmla="*/ 640 h 4357"/>
                <a:gd name="connsiteX6" fmla="*/ 3649 w 4276"/>
                <a:gd name="connsiteY6" fmla="*/ 3687 h 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6" h="4357">
                  <a:moveTo>
                    <a:pt x="3649" y="3687"/>
                  </a:moveTo>
                  <a:cubicBezTo>
                    <a:pt x="2858" y="4526"/>
                    <a:pt x="1525" y="4564"/>
                    <a:pt x="687" y="3773"/>
                  </a:cubicBezTo>
                  <a:cubicBezTo>
                    <a:pt x="658" y="3745"/>
                    <a:pt x="629" y="3716"/>
                    <a:pt x="601" y="3687"/>
                  </a:cubicBezTo>
                  <a:cubicBezTo>
                    <a:pt x="-218" y="2840"/>
                    <a:pt x="-218" y="1487"/>
                    <a:pt x="601" y="640"/>
                  </a:cubicBezTo>
                  <a:cubicBezTo>
                    <a:pt x="1391" y="-199"/>
                    <a:pt x="2725" y="-237"/>
                    <a:pt x="3563" y="554"/>
                  </a:cubicBezTo>
                  <a:cubicBezTo>
                    <a:pt x="3592" y="582"/>
                    <a:pt x="3620" y="611"/>
                    <a:pt x="3649" y="640"/>
                  </a:cubicBezTo>
                  <a:cubicBezTo>
                    <a:pt x="4468" y="1487"/>
                    <a:pt x="4468" y="2840"/>
                    <a:pt x="3649" y="3687"/>
                  </a:cubicBezTo>
                  <a:close/>
                </a:path>
              </a:pathLst>
            </a:custGeom>
            <a:solidFill>
              <a:srgbClr val="D58B94"/>
            </a:solidFill>
            <a:ln w="9525" cap="flat">
              <a:noFill/>
              <a:prstDash val="solid"/>
              <a:miter/>
            </a:ln>
          </p:spPr>
          <p:txBody>
            <a:bodyPr rtlCol="0" anchor="ctr"/>
            <a:lstStyle/>
            <a:p>
              <a:endParaRPr lang="en-IN"/>
            </a:p>
          </p:txBody>
        </p:sp>
        <p:sp>
          <p:nvSpPr>
            <p:cNvPr id="3828" name="Freeform: Shape 3827">
              <a:extLst>
                <a:ext uri="{FF2B5EF4-FFF2-40B4-BE49-F238E27FC236}">
                  <a16:creationId xmlns:a16="http://schemas.microsoft.com/office/drawing/2014/main" xmlns="" id="{3B6EA12B-A1A5-E806-0EFE-5170B534F95F}"/>
                </a:ext>
              </a:extLst>
            </p:cNvPr>
            <p:cNvSpPr/>
            <p:nvPr/>
          </p:nvSpPr>
          <p:spPr>
            <a:xfrm>
              <a:off x="3998933" y="4438633"/>
              <a:ext cx="13515" cy="13464"/>
            </a:xfrm>
            <a:custGeom>
              <a:avLst/>
              <a:gdLst>
                <a:gd name="connsiteX0" fmla="*/ 10697 w 13515"/>
                <a:gd name="connsiteY0" fmla="*/ 10765 h 13464"/>
                <a:gd name="connsiteX1" fmla="*/ 2677 w 13515"/>
                <a:gd name="connsiteY1" fmla="*/ 12537 h 13464"/>
                <a:gd name="connsiteX2" fmla="*/ 896 w 13515"/>
                <a:gd name="connsiteY2" fmla="*/ 4517 h 13464"/>
                <a:gd name="connsiteX3" fmla="*/ 2792 w 13515"/>
                <a:gd name="connsiteY3" fmla="*/ 2669 h 13464"/>
                <a:gd name="connsiteX4" fmla="*/ 10812 w 13515"/>
                <a:gd name="connsiteY4" fmla="*/ 897 h 13464"/>
                <a:gd name="connsiteX5" fmla="*/ 12593 w 13515"/>
                <a:gd name="connsiteY5" fmla="*/ 8917 h 13464"/>
                <a:gd name="connsiteX6" fmla="*/ 10697 w 13515"/>
                <a:gd name="connsiteY6" fmla="*/ 1076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15" h="13464">
                  <a:moveTo>
                    <a:pt x="10697" y="10765"/>
                  </a:moveTo>
                  <a:cubicBezTo>
                    <a:pt x="8973" y="13470"/>
                    <a:pt x="5382" y="14261"/>
                    <a:pt x="2677" y="12537"/>
                  </a:cubicBezTo>
                  <a:cubicBezTo>
                    <a:pt x="-28" y="10813"/>
                    <a:pt x="-828" y="7222"/>
                    <a:pt x="896" y="4517"/>
                  </a:cubicBezTo>
                  <a:cubicBezTo>
                    <a:pt x="1382" y="3764"/>
                    <a:pt x="2030" y="3126"/>
                    <a:pt x="2792" y="2669"/>
                  </a:cubicBezTo>
                  <a:cubicBezTo>
                    <a:pt x="4516" y="-36"/>
                    <a:pt x="8107" y="-827"/>
                    <a:pt x="10812" y="897"/>
                  </a:cubicBezTo>
                  <a:cubicBezTo>
                    <a:pt x="13517" y="2621"/>
                    <a:pt x="14317" y="6212"/>
                    <a:pt x="12593" y="8917"/>
                  </a:cubicBezTo>
                  <a:cubicBezTo>
                    <a:pt x="12107" y="9670"/>
                    <a:pt x="11459" y="10298"/>
                    <a:pt x="10697" y="10765"/>
                  </a:cubicBezTo>
                  <a:close/>
                </a:path>
              </a:pathLst>
            </a:custGeom>
            <a:solidFill>
              <a:srgbClr val="D58B94"/>
            </a:solidFill>
            <a:ln w="9525" cap="flat">
              <a:noFill/>
              <a:prstDash val="solid"/>
              <a:miter/>
            </a:ln>
          </p:spPr>
          <p:txBody>
            <a:bodyPr rtlCol="0" anchor="ctr"/>
            <a:lstStyle/>
            <a:p>
              <a:endParaRPr lang="en-IN"/>
            </a:p>
          </p:txBody>
        </p:sp>
        <p:sp>
          <p:nvSpPr>
            <p:cNvPr id="3829" name="Freeform: Shape 3828">
              <a:extLst>
                <a:ext uri="{FF2B5EF4-FFF2-40B4-BE49-F238E27FC236}">
                  <a16:creationId xmlns:a16="http://schemas.microsoft.com/office/drawing/2014/main" xmlns="" id="{A5AABF80-E0A6-200F-19C9-9EBE7E8FEDF3}"/>
                </a:ext>
              </a:extLst>
            </p:cNvPr>
            <p:cNvSpPr/>
            <p:nvPr/>
          </p:nvSpPr>
          <p:spPr>
            <a:xfrm>
              <a:off x="3990013" y="4419637"/>
              <a:ext cx="18397" cy="18135"/>
            </a:xfrm>
            <a:custGeom>
              <a:avLst/>
              <a:gdLst>
                <a:gd name="connsiteX0" fmla="*/ 14665 w 18397"/>
                <a:gd name="connsiteY0" fmla="*/ 15092 h 18135"/>
                <a:gd name="connsiteX1" fmla="*/ 1425 w 18397"/>
                <a:gd name="connsiteY1" fmla="*/ 15759 h 18135"/>
                <a:gd name="connsiteX2" fmla="*/ 5168 w 18397"/>
                <a:gd name="connsiteY2" fmla="*/ 1424 h 18135"/>
                <a:gd name="connsiteX3" fmla="*/ 16570 w 18397"/>
                <a:gd name="connsiteY3" fmla="*/ 1948 h 18135"/>
                <a:gd name="connsiteX4" fmla="*/ 14665 w 18397"/>
                <a:gd name="connsiteY4" fmla="*/ 15092 h 18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97" h="18135">
                  <a:moveTo>
                    <a:pt x="14665" y="15092"/>
                  </a:moveTo>
                  <a:cubicBezTo>
                    <a:pt x="11159" y="18855"/>
                    <a:pt x="5292" y="19150"/>
                    <a:pt x="1425" y="15759"/>
                  </a:cubicBezTo>
                  <a:cubicBezTo>
                    <a:pt x="-1499" y="10768"/>
                    <a:pt x="177" y="4348"/>
                    <a:pt x="5168" y="1424"/>
                  </a:cubicBezTo>
                  <a:cubicBezTo>
                    <a:pt x="8740" y="-672"/>
                    <a:pt x="13207" y="-462"/>
                    <a:pt x="16570" y="1948"/>
                  </a:cubicBezTo>
                  <a:cubicBezTo>
                    <a:pt x="19599" y="6120"/>
                    <a:pt x="18751" y="11949"/>
                    <a:pt x="14665" y="15092"/>
                  </a:cubicBezTo>
                  <a:close/>
                </a:path>
              </a:pathLst>
            </a:custGeom>
            <a:solidFill>
              <a:srgbClr val="D58B94"/>
            </a:solidFill>
            <a:ln w="9525" cap="flat">
              <a:noFill/>
              <a:prstDash val="solid"/>
              <a:miter/>
            </a:ln>
          </p:spPr>
          <p:txBody>
            <a:bodyPr rtlCol="0" anchor="ctr"/>
            <a:lstStyle/>
            <a:p>
              <a:endParaRPr lang="en-IN"/>
            </a:p>
          </p:txBody>
        </p:sp>
        <p:sp>
          <p:nvSpPr>
            <p:cNvPr id="3830" name="Freeform: Shape 3829">
              <a:extLst>
                <a:ext uri="{FF2B5EF4-FFF2-40B4-BE49-F238E27FC236}">
                  <a16:creationId xmlns:a16="http://schemas.microsoft.com/office/drawing/2014/main" xmlns="" id="{73A0F2E5-E93F-6104-2FEE-9499F623011D}"/>
                </a:ext>
              </a:extLst>
            </p:cNvPr>
            <p:cNvSpPr/>
            <p:nvPr/>
          </p:nvSpPr>
          <p:spPr>
            <a:xfrm>
              <a:off x="3983808" y="4411408"/>
              <a:ext cx="10516" cy="10139"/>
            </a:xfrm>
            <a:custGeom>
              <a:avLst/>
              <a:gdLst>
                <a:gd name="connsiteX0" fmla="*/ 8392 w 10516"/>
                <a:gd name="connsiteY0" fmla="*/ 8653 h 10139"/>
                <a:gd name="connsiteX1" fmla="*/ 962 w 10516"/>
                <a:gd name="connsiteY1" fmla="*/ 8653 h 10139"/>
                <a:gd name="connsiteX2" fmla="*/ 2115 w 10516"/>
                <a:gd name="connsiteY2" fmla="*/ 1471 h 10139"/>
                <a:gd name="connsiteX3" fmla="*/ 2201 w 10516"/>
                <a:gd name="connsiteY3" fmla="*/ 1414 h 10139"/>
                <a:gd name="connsiteX4" fmla="*/ 9535 w 10516"/>
                <a:gd name="connsiteY4" fmla="*/ 1414 h 10139"/>
                <a:gd name="connsiteX5" fmla="*/ 8392 w 10516"/>
                <a:gd name="connsiteY5" fmla="*/ 8653 h 1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16" h="10139">
                  <a:moveTo>
                    <a:pt x="8392" y="8653"/>
                  </a:moveTo>
                  <a:cubicBezTo>
                    <a:pt x="6306" y="10615"/>
                    <a:pt x="3048" y="10615"/>
                    <a:pt x="962" y="8653"/>
                  </a:cubicBezTo>
                  <a:cubicBezTo>
                    <a:pt x="-705" y="6348"/>
                    <a:pt x="-181" y="3138"/>
                    <a:pt x="2115" y="1471"/>
                  </a:cubicBezTo>
                  <a:cubicBezTo>
                    <a:pt x="2143" y="1452"/>
                    <a:pt x="2172" y="1433"/>
                    <a:pt x="2201" y="1414"/>
                  </a:cubicBezTo>
                  <a:cubicBezTo>
                    <a:pt x="4277" y="-491"/>
                    <a:pt x="7458" y="-491"/>
                    <a:pt x="9535" y="1414"/>
                  </a:cubicBezTo>
                  <a:cubicBezTo>
                    <a:pt x="11183" y="3738"/>
                    <a:pt x="10678" y="6948"/>
                    <a:pt x="8392" y="8653"/>
                  </a:cubicBezTo>
                  <a:close/>
                </a:path>
              </a:pathLst>
            </a:custGeom>
            <a:solidFill>
              <a:srgbClr val="D58B94"/>
            </a:solidFill>
            <a:ln w="9525" cap="flat">
              <a:noFill/>
              <a:prstDash val="solid"/>
              <a:miter/>
            </a:ln>
          </p:spPr>
          <p:txBody>
            <a:bodyPr rtlCol="0" anchor="ctr"/>
            <a:lstStyle/>
            <a:p>
              <a:endParaRPr lang="en-IN"/>
            </a:p>
          </p:txBody>
        </p:sp>
        <p:sp>
          <p:nvSpPr>
            <p:cNvPr id="3831" name="Freeform: Shape 3830">
              <a:extLst>
                <a:ext uri="{FF2B5EF4-FFF2-40B4-BE49-F238E27FC236}">
                  <a16:creationId xmlns:a16="http://schemas.microsoft.com/office/drawing/2014/main" xmlns="" id="{DC23C845-5F97-9B50-64E0-1B18DE76E018}"/>
                </a:ext>
              </a:extLst>
            </p:cNvPr>
            <p:cNvSpPr/>
            <p:nvPr/>
          </p:nvSpPr>
          <p:spPr>
            <a:xfrm>
              <a:off x="3973191" y="4406231"/>
              <a:ext cx="8249" cy="8002"/>
            </a:xfrm>
            <a:custGeom>
              <a:avLst/>
              <a:gdLst>
                <a:gd name="connsiteX0" fmla="*/ 6531 w 8249"/>
                <a:gd name="connsiteY0" fmla="*/ 6781 h 8002"/>
                <a:gd name="connsiteX1" fmla="*/ 740 w 8249"/>
                <a:gd name="connsiteY1" fmla="*/ 6800 h 8002"/>
                <a:gd name="connsiteX2" fmla="*/ 720 w 8249"/>
                <a:gd name="connsiteY2" fmla="*/ 6781 h 8002"/>
                <a:gd name="connsiteX3" fmla="*/ 1749 w 8249"/>
                <a:gd name="connsiteY3" fmla="*/ 1085 h 8002"/>
                <a:gd name="connsiteX4" fmla="*/ 1768 w 8249"/>
                <a:gd name="connsiteY4" fmla="*/ 1066 h 8002"/>
                <a:gd name="connsiteX5" fmla="*/ 7159 w 8249"/>
                <a:gd name="connsiteY5" fmla="*/ 1133 h 8002"/>
                <a:gd name="connsiteX6" fmla="*/ 7083 w 8249"/>
                <a:gd name="connsiteY6" fmla="*/ 6524 h 8002"/>
                <a:gd name="connsiteX7" fmla="*/ 6531 w 8249"/>
                <a:gd name="connsiteY7" fmla="*/ 6972 h 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9" h="8002">
                  <a:moveTo>
                    <a:pt x="6531" y="6781"/>
                  </a:moveTo>
                  <a:cubicBezTo>
                    <a:pt x="4940" y="8382"/>
                    <a:pt x="2340" y="8391"/>
                    <a:pt x="740" y="6800"/>
                  </a:cubicBezTo>
                  <a:cubicBezTo>
                    <a:pt x="730" y="6791"/>
                    <a:pt x="730" y="6791"/>
                    <a:pt x="720" y="6781"/>
                  </a:cubicBezTo>
                  <a:cubicBezTo>
                    <a:pt x="-575" y="4924"/>
                    <a:pt x="-108" y="2371"/>
                    <a:pt x="1749" y="1085"/>
                  </a:cubicBezTo>
                  <a:cubicBezTo>
                    <a:pt x="1759" y="1076"/>
                    <a:pt x="1759" y="1066"/>
                    <a:pt x="1768" y="1066"/>
                  </a:cubicBezTo>
                  <a:cubicBezTo>
                    <a:pt x="3273" y="-401"/>
                    <a:pt x="5683" y="-372"/>
                    <a:pt x="7159" y="1133"/>
                  </a:cubicBezTo>
                  <a:cubicBezTo>
                    <a:pt x="8626" y="2647"/>
                    <a:pt x="8588" y="5057"/>
                    <a:pt x="7083" y="6524"/>
                  </a:cubicBezTo>
                  <a:cubicBezTo>
                    <a:pt x="6912" y="6686"/>
                    <a:pt x="6731" y="6838"/>
                    <a:pt x="6531" y="6972"/>
                  </a:cubicBezTo>
                  <a:close/>
                </a:path>
              </a:pathLst>
            </a:custGeom>
            <a:solidFill>
              <a:srgbClr val="D58B94"/>
            </a:solidFill>
            <a:ln w="9525" cap="flat">
              <a:noFill/>
              <a:prstDash val="solid"/>
              <a:miter/>
            </a:ln>
          </p:spPr>
          <p:txBody>
            <a:bodyPr rtlCol="0" anchor="ctr"/>
            <a:lstStyle/>
            <a:p>
              <a:endParaRPr lang="en-IN"/>
            </a:p>
          </p:txBody>
        </p:sp>
        <p:sp>
          <p:nvSpPr>
            <p:cNvPr id="3832" name="Freeform: Shape 3831">
              <a:extLst>
                <a:ext uri="{FF2B5EF4-FFF2-40B4-BE49-F238E27FC236}">
                  <a16:creationId xmlns:a16="http://schemas.microsoft.com/office/drawing/2014/main" xmlns="" id="{58DB7BBB-7A77-6530-C643-1AAF6DE8BFC4}"/>
                </a:ext>
              </a:extLst>
            </p:cNvPr>
            <p:cNvSpPr/>
            <p:nvPr/>
          </p:nvSpPr>
          <p:spPr>
            <a:xfrm>
              <a:off x="3960216" y="4408172"/>
              <a:ext cx="6720" cy="6546"/>
            </a:xfrm>
            <a:custGeom>
              <a:avLst/>
              <a:gdLst>
                <a:gd name="connsiteX0" fmla="*/ 5314 w 6720"/>
                <a:gd name="connsiteY0" fmla="*/ 5602 h 6546"/>
                <a:gd name="connsiteX1" fmla="*/ 551 w 6720"/>
                <a:gd name="connsiteY1" fmla="*/ 5602 h 6546"/>
                <a:gd name="connsiteX2" fmla="*/ 1408 w 6720"/>
                <a:gd name="connsiteY2" fmla="*/ 935 h 6546"/>
                <a:gd name="connsiteX3" fmla="*/ 6075 w 6720"/>
                <a:gd name="connsiteY3" fmla="*/ 935 h 6546"/>
                <a:gd name="connsiteX4" fmla="*/ 5332 w 6720"/>
                <a:gd name="connsiteY4" fmla="*/ 5593 h 6546"/>
                <a:gd name="connsiteX5" fmla="*/ 5314 w 6720"/>
                <a:gd name="connsiteY5" fmla="*/ 5602 h 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0" h="6546">
                  <a:moveTo>
                    <a:pt x="5314" y="5602"/>
                  </a:moveTo>
                  <a:cubicBezTo>
                    <a:pt x="3970" y="6841"/>
                    <a:pt x="1894" y="6841"/>
                    <a:pt x="551" y="5602"/>
                  </a:cubicBezTo>
                  <a:cubicBezTo>
                    <a:pt x="-459" y="4069"/>
                    <a:pt x="-78" y="2011"/>
                    <a:pt x="1408" y="935"/>
                  </a:cubicBezTo>
                  <a:cubicBezTo>
                    <a:pt x="2703" y="-332"/>
                    <a:pt x="4780" y="-332"/>
                    <a:pt x="6075" y="935"/>
                  </a:cubicBezTo>
                  <a:cubicBezTo>
                    <a:pt x="7152" y="2431"/>
                    <a:pt x="6818" y="4507"/>
                    <a:pt x="5332" y="5593"/>
                  </a:cubicBezTo>
                  <a:cubicBezTo>
                    <a:pt x="5323" y="5593"/>
                    <a:pt x="5323" y="5602"/>
                    <a:pt x="5314" y="5602"/>
                  </a:cubicBezTo>
                  <a:close/>
                </a:path>
              </a:pathLst>
            </a:custGeom>
            <a:solidFill>
              <a:srgbClr val="D58B94"/>
            </a:solidFill>
            <a:ln w="9525" cap="flat">
              <a:noFill/>
              <a:prstDash val="solid"/>
              <a:miter/>
            </a:ln>
          </p:spPr>
          <p:txBody>
            <a:bodyPr rtlCol="0" anchor="ctr"/>
            <a:lstStyle/>
            <a:p>
              <a:endParaRPr lang="en-IN"/>
            </a:p>
          </p:txBody>
        </p:sp>
        <p:sp>
          <p:nvSpPr>
            <p:cNvPr id="3833" name="Freeform: Shape 3832">
              <a:extLst>
                <a:ext uri="{FF2B5EF4-FFF2-40B4-BE49-F238E27FC236}">
                  <a16:creationId xmlns:a16="http://schemas.microsoft.com/office/drawing/2014/main" xmlns="" id="{9A580DB6-8617-30D8-70F6-A189D3FCCFA0}"/>
                </a:ext>
              </a:extLst>
            </p:cNvPr>
            <p:cNvSpPr/>
            <p:nvPr/>
          </p:nvSpPr>
          <p:spPr>
            <a:xfrm>
              <a:off x="3965941" y="4415694"/>
              <a:ext cx="8526" cy="8382"/>
            </a:xfrm>
            <a:custGeom>
              <a:avLst/>
              <a:gdLst>
                <a:gd name="connsiteX0" fmla="*/ 3494 w 8526"/>
                <a:gd name="connsiteY0" fmla="*/ 8367 h 8382"/>
                <a:gd name="connsiteX1" fmla="*/ -11 w 8526"/>
                <a:gd name="connsiteY1" fmla="*/ 4643 h 8382"/>
                <a:gd name="connsiteX2" fmla="*/ 65 w 8526"/>
                <a:gd name="connsiteY2" fmla="*/ 3986 h 8382"/>
                <a:gd name="connsiteX3" fmla="*/ 4923 w 8526"/>
                <a:gd name="connsiteY3" fmla="*/ -14 h 8382"/>
                <a:gd name="connsiteX4" fmla="*/ 8513 w 8526"/>
                <a:gd name="connsiteY4" fmla="*/ 3634 h 8382"/>
                <a:gd name="connsiteX5" fmla="*/ 8447 w 8526"/>
                <a:gd name="connsiteY5" fmla="*/ 4272 h 8382"/>
                <a:gd name="connsiteX6" fmla="*/ 3494 w 8526"/>
                <a:gd name="connsiteY6" fmla="*/ 8367 h 8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6" h="8382">
                  <a:moveTo>
                    <a:pt x="3494" y="8367"/>
                  </a:moveTo>
                  <a:cubicBezTo>
                    <a:pt x="1494" y="8310"/>
                    <a:pt x="-78" y="6643"/>
                    <a:pt x="-11" y="4643"/>
                  </a:cubicBezTo>
                  <a:cubicBezTo>
                    <a:pt x="-11" y="4424"/>
                    <a:pt x="17" y="4205"/>
                    <a:pt x="65" y="3986"/>
                  </a:cubicBezTo>
                  <a:cubicBezTo>
                    <a:pt x="484" y="1643"/>
                    <a:pt x="2541" y="-53"/>
                    <a:pt x="4923" y="-14"/>
                  </a:cubicBezTo>
                  <a:cubicBezTo>
                    <a:pt x="6923" y="4"/>
                    <a:pt x="8523" y="1643"/>
                    <a:pt x="8513" y="3634"/>
                  </a:cubicBezTo>
                  <a:cubicBezTo>
                    <a:pt x="8504" y="3853"/>
                    <a:pt x="8485" y="4062"/>
                    <a:pt x="8447" y="4272"/>
                  </a:cubicBezTo>
                  <a:cubicBezTo>
                    <a:pt x="7961" y="6624"/>
                    <a:pt x="5904" y="8329"/>
                    <a:pt x="3494" y="8367"/>
                  </a:cubicBezTo>
                  <a:close/>
                </a:path>
              </a:pathLst>
            </a:custGeom>
            <a:solidFill>
              <a:srgbClr val="D58B94"/>
            </a:solidFill>
            <a:ln w="9525" cap="flat">
              <a:noFill/>
              <a:prstDash val="solid"/>
              <a:miter/>
            </a:ln>
          </p:spPr>
          <p:txBody>
            <a:bodyPr rtlCol="0" anchor="ctr"/>
            <a:lstStyle/>
            <a:p>
              <a:endParaRPr lang="en-IN"/>
            </a:p>
          </p:txBody>
        </p:sp>
        <p:sp>
          <p:nvSpPr>
            <p:cNvPr id="3834" name="Freeform: Shape 3833">
              <a:extLst>
                <a:ext uri="{FF2B5EF4-FFF2-40B4-BE49-F238E27FC236}">
                  <a16:creationId xmlns:a16="http://schemas.microsoft.com/office/drawing/2014/main" xmlns="" id="{F4143C94-93F1-4D5F-399F-22912DBFFA4D}"/>
                </a:ext>
              </a:extLst>
            </p:cNvPr>
            <p:cNvSpPr/>
            <p:nvPr/>
          </p:nvSpPr>
          <p:spPr>
            <a:xfrm>
              <a:off x="3977504" y="4438887"/>
              <a:ext cx="10276" cy="10333"/>
            </a:xfrm>
            <a:custGeom>
              <a:avLst/>
              <a:gdLst>
                <a:gd name="connsiteX0" fmla="*/ 8218 w 10276"/>
                <a:gd name="connsiteY0" fmla="*/ 8796 h 10333"/>
                <a:gd name="connsiteX1" fmla="*/ 1217 w 10276"/>
                <a:gd name="connsiteY1" fmla="*/ 8939 h 10333"/>
                <a:gd name="connsiteX2" fmla="*/ 1075 w 10276"/>
                <a:gd name="connsiteY2" fmla="*/ 8796 h 10333"/>
                <a:gd name="connsiteX3" fmla="*/ 2227 w 10276"/>
                <a:gd name="connsiteY3" fmla="*/ 1071 h 10333"/>
                <a:gd name="connsiteX4" fmla="*/ 9171 w 10276"/>
                <a:gd name="connsiteY4" fmla="*/ 1366 h 10333"/>
                <a:gd name="connsiteX5" fmla="*/ 8218 w 10276"/>
                <a:gd name="connsiteY5" fmla="*/ 8796 h 1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76" h="10333">
                  <a:moveTo>
                    <a:pt x="8218" y="8796"/>
                  </a:moveTo>
                  <a:cubicBezTo>
                    <a:pt x="6323" y="10768"/>
                    <a:pt x="3189" y="10834"/>
                    <a:pt x="1217" y="8939"/>
                  </a:cubicBezTo>
                  <a:cubicBezTo>
                    <a:pt x="1170" y="8891"/>
                    <a:pt x="1122" y="8844"/>
                    <a:pt x="1075" y="8796"/>
                  </a:cubicBezTo>
                  <a:cubicBezTo>
                    <a:pt x="-745" y="6348"/>
                    <a:pt x="-230" y="2881"/>
                    <a:pt x="2227" y="1071"/>
                  </a:cubicBezTo>
                  <a:cubicBezTo>
                    <a:pt x="4323" y="-482"/>
                    <a:pt x="7218" y="-358"/>
                    <a:pt x="9171" y="1366"/>
                  </a:cubicBezTo>
                  <a:cubicBezTo>
                    <a:pt x="10942" y="3690"/>
                    <a:pt x="10514" y="6996"/>
                    <a:pt x="8218" y="8796"/>
                  </a:cubicBezTo>
                  <a:close/>
                </a:path>
              </a:pathLst>
            </a:custGeom>
            <a:solidFill>
              <a:srgbClr val="D58B94"/>
            </a:solidFill>
            <a:ln w="9525" cap="flat">
              <a:noFill/>
              <a:prstDash val="solid"/>
              <a:miter/>
            </a:ln>
          </p:spPr>
          <p:txBody>
            <a:bodyPr rtlCol="0" anchor="ctr"/>
            <a:lstStyle/>
            <a:p>
              <a:endParaRPr lang="en-IN"/>
            </a:p>
          </p:txBody>
        </p:sp>
        <p:sp>
          <p:nvSpPr>
            <p:cNvPr id="3835" name="Freeform: Shape 3834">
              <a:extLst>
                <a:ext uri="{FF2B5EF4-FFF2-40B4-BE49-F238E27FC236}">
                  <a16:creationId xmlns:a16="http://schemas.microsoft.com/office/drawing/2014/main" xmlns="" id="{0129E371-B591-F591-8044-9B73019C2021}"/>
                </a:ext>
              </a:extLst>
            </p:cNvPr>
            <p:cNvSpPr/>
            <p:nvPr/>
          </p:nvSpPr>
          <p:spPr>
            <a:xfrm>
              <a:off x="3966292" y="4424681"/>
              <a:ext cx="15586" cy="15163"/>
            </a:xfrm>
            <a:custGeom>
              <a:avLst/>
              <a:gdLst>
                <a:gd name="connsiteX0" fmla="*/ 12478 w 15586"/>
                <a:gd name="connsiteY0" fmla="*/ 12906 h 15163"/>
                <a:gd name="connsiteX1" fmla="*/ 1524 w 15586"/>
                <a:gd name="connsiteY1" fmla="*/ 12906 h 15163"/>
                <a:gd name="connsiteX2" fmla="*/ 3019 w 15586"/>
                <a:gd name="connsiteY2" fmla="*/ 2238 h 15163"/>
                <a:gd name="connsiteX3" fmla="*/ 3143 w 15586"/>
                <a:gd name="connsiteY3" fmla="*/ 2142 h 15163"/>
                <a:gd name="connsiteX4" fmla="*/ 14002 w 15586"/>
                <a:gd name="connsiteY4" fmla="*/ 2142 h 15163"/>
                <a:gd name="connsiteX5" fmla="*/ 12583 w 15586"/>
                <a:gd name="connsiteY5" fmla="*/ 12830 h 15163"/>
                <a:gd name="connsiteX6" fmla="*/ 12478 w 15586"/>
                <a:gd name="connsiteY6" fmla="*/ 12906 h 1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86" h="15163">
                  <a:moveTo>
                    <a:pt x="12478" y="12906"/>
                  </a:moveTo>
                  <a:cubicBezTo>
                    <a:pt x="9439" y="15896"/>
                    <a:pt x="4562" y="15896"/>
                    <a:pt x="1524" y="12906"/>
                  </a:cubicBezTo>
                  <a:cubicBezTo>
                    <a:pt x="-1010" y="9543"/>
                    <a:pt x="-343" y="4771"/>
                    <a:pt x="3019" y="2238"/>
                  </a:cubicBezTo>
                  <a:cubicBezTo>
                    <a:pt x="3058" y="2200"/>
                    <a:pt x="3105" y="2171"/>
                    <a:pt x="3143" y="2142"/>
                  </a:cubicBezTo>
                  <a:cubicBezTo>
                    <a:pt x="6191" y="-734"/>
                    <a:pt x="10954" y="-734"/>
                    <a:pt x="14002" y="2142"/>
                  </a:cubicBezTo>
                  <a:cubicBezTo>
                    <a:pt x="16564" y="5486"/>
                    <a:pt x="15926" y="10267"/>
                    <a:pt x="12583" y="12830"/>
                  </a:cubicBezTo>
                  <a:cubicBezTo>
                    <a:pt x="12554" y="12848"/>
                    <a:pt x="12516" y="12877"/>
                    <a:pt x="12478" y="12906"/>
                  </a:cubicBezTo>
                  <a:close/>
                </a:path>
              </a:pathLst>
            </a:custGeom>
            <a:solidFill>
              <a:srgbClr val="D58B94"/>
            </a:solidFill>
            <a:ln w="9525" cap="flat">
              <a:noFill/>
              <a:prstDash val="solid"/>
              <a:miter/>
            </a:ln>
          </p:spPr>
          <p:txBody>
            <a:bodyPr rtlCol="0" anchor="ctr"/>
            <a:lstStyle/>
            <a:p>
              <a:endParaRPr lang="en-IN"/>
            </a:p>
          </p:txBody>
        </p:sp>
        <p:sp>
          <p:nvSpPr>
            <p:cNvPr id="3836" name="Freeform: Shape 3835">
              <a:extLst>
                <a:ext uri="{FF2B5EF4-FFF2-40B4-BE49-F238E27FC236}">
                  <a16:creationId xmlns:a16="http://schemas.microsoft.com/office/drawing/2014/main" xmlns="" id="{9905622C-5F6B-DEC2-6831-37CF009A5FF6}"/>
                </a:ext>
              </a:extLst>
            </p:cNvPr>
            <p:cNvSpPr/>
            <p:nvPr/>
          </p:nvSpPr>
          <p:spPr>
            <a:xfrm>
              <a:off x="3988148" y="4447591"/>
              <a:ext cx="6663" cy="6500"/>
            </a:xfrm>
            <a:custGeom>
              <a:avLst/>
              <a:gdLst>
                <a:gd name="connsiteX0" fmla="*/ 5480 w 6663"/>
                <a:gd name="connsiteY0" fmla="*/ 5522 h 6500"/>
                <a:gd name="connsiteX1" fmla="*/ 717 w 6663"/>
                <a:gd name="connsiteY1" fmla="*/ 5522 h 6500"/>
                <a:gd name="connsiteX2" fmla="*/ 1175 w 6663"/>
                <a:gd name="connsiteY2" fmla="*/ 969 h 6500"/>
                <a:gd name="connsiteX3" fmla="*/ 1194 w 6663"/>
                <a:gd name="connsiteY3" fmla="*/ 949 h 6500"/>
                <a:gd name="connsiteX4" fmla="*/ 5956 w 6663"/>
                <a:gd name="connsiteY4" fmla="*/ 949 h 6500"/>
                <a:gd name="connsiteX5" fmla="*/ 5480 w 6663"/>
                <a:gd name="connsiteY5" fmla="*/ 5522 h 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3" h="6500">
                  <a:moveTo>
                    <a:pt x="5480" y="5522"/>
                  </a:moveTo>
                  <a:cubicBezTo>
                    <a:pt x="4147" y="6807"/>
                    <a:pt x="2041" y="6807"/>
                    <a:pt x="717" y="5522"/>
                  </a:cubicBezTo>
                  <a:cubicBezTo>
                    <a:pt x="-416" y="4140"/>
                    <a:pt x="-206" y="2092"/>
                    <a:pt x="1175" y="969"/>
                  </a:cubicBezTo>
                  <a:cubicBezTo>
                    <a:pt x="1184" y="959"/>
                    <a:pt x="1184" y="959"/>
                    <a:pt x="1194" y="949"/>
                  </a:cubicBezTo>
                  <a:cubicBezTo>
                    <a:pt x="2527" y="-337"/>
                    <a:pt x="4632" y="-337"/>
                    <a:pt x="5956" y="949"/>
                  </a:cubicBezTo>
                  <a:cubicBezTo>
                    <a:pt x="7042" y="2359"/>
                    <a:pt x="6832" y="4369"/>
                    <a:pt x="5480" y="5522"/>
                  </a:cubicBezTo>
                  <a:close/>
                </a:path>
              </a:pathLst>
            </a:custGeom>
            <a:solidFill>
              <a:srgbClr val="D58B94"/>
            </a:solidFill>
            <a:ln w="9525" cap="flat">
              <a:noFill/>
              <a:prstDash val="solid"/>
              <a:miter/>
            </a:ln>
          </p:spPr>
          <p:txBody>
            <a:bodyPr rtlCol="0" anchor="ctr"/>
            <a:lstStyle/>
            <a:p>
              <a:endParaRPr lang="en-IN"/>
            </a:p>
          </p:txBody>
        </p:sp>
        <p:sp>
          <p:nvSpPr>
            <p:cNvPr id="3837" name="Freeform: Shape 3836">
              <a:extLst>
                <a:ext uri="{FF2B5EF4-FFF2-40B4-BE49-F238E27FC236}">
                  <a16:creationId xmlns:a16="http://schemas.microsoft.com/office/drawing/2014/main" xmlns="" id="{30C1C5A3-4F9A-DB34-DEDF-51887BB97309}"/>
                </a:ext>
              </a:extLst>
            </p:cNvPr>
            <p:cNvSpPr/>
            <p:nvPr/>
          </p:nvSpPr>
          <p:spPr>
            <a:xfrm>
              <a:off x="3977097" y="4455541"/>
              <a:ext cx="5806" cy="6076"/>
            </a:xfrm>
            <a:custGeom>
              <a:avLst/>
              <a:gdLst>
                <a:gd name="connsiteX0" fmla="*/ 5006 w 5806"/>
                <a:gd name="connsiteY0" fmla="*/ 5191 h 6076"/>
                <a:gd name="connsiteX1" fmla="*/ 834 w 5806"/>
                <a:gd name="connsiteY1" fmla="*/ 5210 h 6076"/>
                <a:gd name="connsiteX2" fmla="*/ 815 w 5806"/>
                <a:gd name="connsiteY2" fmla="*/ 5191 h 6076"/>
                <a:gd name="connsiteX3" fmla="*/ 815 w 5806"/>
                <a:gd name="connsiteY3" fmla="*/ 1095 h 6076"/>
                <a:gd name="connsiteX4" fmla="*/ 4682 w 5806"/>
                <a:gd name="connsiteY4" fmla="*/ 533 h 6076"/>
                <a:gd name="connsiteX5" fmla="*/ 5244 w 5806"/>
                <a:gd name="connsiteY5" fmla="*/ 4391 h 6076"/>
                <a:gd name="connsiteX6" fmla="*/ 4625 w 5806"/>
                <a:gd name="connsiteY6" fmla="*/ 5001 h 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6" h="6076">
                  <a:moveTo>
                    <a:pt x="5006" y="5191"/>
                  </a:moveTo>
                  <a:cubicBezTo>
                    <a:pt x="3854" y="6344"/>
                    <a:pt x="1987" y="6353"/>
                    <a:pt x="834" y="5210"/>
                  </a:cubicBezTo>
                  <a:cubicBezTo>
                    <a:pt x="825" y="5201"/>
                    <a:pt x="825" y="5201"/>
                    <a:pt x="815" y="5191"/>
                  </a:cubicBezTo>
                  <a:cubicBezTo>
                    <a:pt x="-290" y="4048"/>
                    <a:pt x="-290" y="2238"/>
                    <a:pt x="815" y="1095"/>
                  </a:cubicBezTo>
                  <a:cubicBezTo>
                    <a:pt x="1730" y="-124"/>
                    <a:pt x="3454" y="-381"/>
                    <a:pt x="4682" y="533"/>
                  </a:cubicBezTo>
                  <a:cubicBezTo>
                    <a:pt x="5902" y="1438"/>
                    <a:pt x="6159" y="3172"/>
                    <a:pt x="5244" y="4391"/>
                  </a:cubicBezTo>
                  <a:cubicBezTo>
                    <a:pt x="5073" y="4629"/>
                    <a:pt x="4863" y="4829"/>
                    <a:pt x="4625" y="5001"/>
                  </a:cubicBezTo>
                  <a:close/>
                </a:path>
              </a:pathLst>
            </a:custGeom>
            <a:solidFill>
              <a:srgbClr val="D58B94"/>
            </a:solidFill>
            <a:ln w="9525" cap="flat">
              <a:noFill/>
              <a:prstDash val="solid"/>
              <a:miter/>
            </a:ln>
          </p:spPr>
          <p:txBody>
            <a:bodyPr rtlCol="0" anchor="ctr"/>
            <a:lstStyle/>
            <a:p>
              <a:endParaRPr lang="en-IN"/>
            </a:p>
          </p:txBody>
        </p:sp>
        <p:sp>
          <p:nvSpPr>
            <p:cNvPr id="3838" name="Freeform: Shape 3837">
              <a:extLst>
                <a:ext uri="{FF2B5EF4-FFF2-40B4-BE49-F238E27FC236}">
                  <a16:creationId xmlns:a16="http://schemas.microsoft.com/office/drawing/2014/main" xmlns="" id="{C01E8669-CD8B-3162-C832-7D1ED0400D01}"/>
                </a:ext>
              </a:extLst>
            </p:cNvPr>
            <p:cNvSpPr/>
            <p:nvPr/>
          </p:nvSpPr>
          <p:spPr>
            <a:xfrm>
              <a:off x="3963729" y="4455535"/>
              <a:ext cx="9212" cy="9223"/>
            </a:xfrm>
            <a:custGeom>
              <a:avLst/>
              <a:gdLst>
                <a:gd name="connsiteX0" fmla="*/ 7516 w 9212"/>
                <a:gd name="connsiteY0" fmla="*/ 7864 h 9223"/>
                <a:gd name="connsiteX1" fmla="*/ 1048 w 9212"/>
                <a:gd name="connsiteY1" fmla="*/ 7874 h 9223"/>
                <a:gd name="connsiteX2" fmla="*/ 1039 w 9212"/>
                <a:gd name="connsiteY2" fmla="*/ 7864 h 9223"/>
                <a:gd name="connsiteX3" fmla="*/ 1696 w 9212"/>
                <a:gd name="connsiteY3" fmla="*/ 1302 h 9223"/>
                <a:gd name="connsiteX4" fmla="*/ 1705 w 9212"/>
                <a:gd name="connsiteY4" fmla="*/ 1292 h 9223"/>
                <a:gd name="connsiteX5" fmla="*/ 8182 w 9212"/>
                <a:gd name="connsiteY5" fmla="*/ 1292 h 9223"/>
                <a:gd name="connsiteX6" fmla="*/ 7516 w 9212"/>
                <a:gd name="connsiteY6" fmla="*/ 7864 h 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12" h="9223">
                  <a:moveTo>
                    <a:pt x="7516" y="7864"/>
                  </a:moveTo>
                  <a:cubicBezTo>
                    <a:pt x="5735" y="9655"/>
                    <a:pt x="2839" y="9655"/>
                    <a:pt x="1048" y="7874"/>
                  </a:cubicBezTo>
                  <a:cubicBezTo>
                    <a:pt x="1048" y="7874"/>
                    <a:pt x="1039" y="7864"/>
                    <a:pt x="1039" y="7864"/>
                  </a:cubicBezTo>
                  <a:cubicBezTo>
                    <a:pt x="-590" y="5864"/>
                    <a:pt x="-295" y="2930"/>
                    <a:pt x="1696" y="1302"/>
                  </a:cubicBezTo>
                  <a:cubicBezTo>
                    <a:pt x="1705" y="1292"/>
                    <a:pt x="1705" y="1292"/>
                    <a:pt x="1705" y="1292"/>
                  </a:cubicBezTo>
                  <a:cubicBezTo>
                    <a:pt x="3515" y="-451"/>
                    <a:pt x="6373" y="-451"/>
                    <a:pt x="8182" y="1292"/>
                  </a:cubicBezTo>
                  <a:cubicBezTo>
                    <a:pt x="9764" y="3302"/>
                    <a:pt x="9468" y="6207"/>
                    <a:pt x="7516" y="7864"/>
                  </a:cubicBezTo>
                  <a:close/>
                </a:path>
              </a:pathLst>
            </a:custGeom>
            <a:solidFill>
              <a:srgbClr val="D58B94"/>
            </a:solidFill>
            <a:ln w="9525" cap="flat">
              <a:noFill/>
              <a:prstDash val="solid"/>
              <a:miter/>
            </a:ln>
          </p:spPr>
          <p:txBody>
            <a:bodyPr rtlCol="0" anchor="ctr"/>
            <a:lstStyle/>
            <a:p>
              <a:endParaRPr lang="en-IN"/>
            </a:p>
          </p:txBody>
        </p:sp>
        <p:sp>
          <p:nvSpPr>
            <p:cNvPr id="3839" name="Freeform: Shape 3838">
              <a:extLst>
                <a:ext uri="{FF2B5EF4-FFF2-40B4-BE49-F238E27FC236}">
                  <a16:creationId xmlns:a16="http://schemas.microsoft.com/office/drawing/2014/main" xmlns="" id="{0B877B49-5893-81C1-7114-09FBC0182D0D}"/>
                </a:ext>
              </a:extLst>
            </p:cNvPr>
            <p:cNvSpPr/>
            <p:nvPr/>
          </p:nvSpPr>
          <p:spPr>
            <a:xfrm>
              <a:off x="3953636" y="4443226"/>
              <a:ext cx="11663" cy="11472"/>
            </a:xfrm>
            <a:custGeom>
              <a:avLst/>
              <a:gdLst>
                <a:gd name="connsiteX0" fmla="*/ 9417 w 11663"/>
                <a:gd name="connsiteY0" fmla="*/ 9696 h 11472"/>
                <a:gd name="connsiteX1" fmla="*/ 1749 w 11663"/>
                <a:gd name="connsiteY1" fmla="*/ 10029 h 11472"/>
                <a:gd name="connsiteX2" fmla="*/ 1406 w 11663"/>
                <a:gd name="connsiteY2" fmla="*/ 2361 h 11472"/>
                <a:gd name="connsiteX3" fmla="*/ 2273 w 11663"/>
                <a:gd name="connsiteY3" fmla="*/ 1600 h 11472"/>
                <a:gd name="connsiteX4" fmla="*/ 10465 w 11663"/>
                <a:gd name="connsiteY4" fmla="*/ 1600 h 11472"/>
                <a:gd name="connsiteX5" fmla="*/ 9417 w 11663"/>
                <a:gd name="connsiteY5" fmla="*/ 9696 h 11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3" h="11472">
                  <a:moveTo>
                    <a:pt x="9417" y="9696"/>
                  </a:moveTo>
                  <a:cubicBezTo>
                    <a:pt x="7388" y="11906"/>
                    <a:pt x="3959" y="12058"/>
                    <a:pt x="1749" y="10029"/>
                  </a:cubicBezTo>
                  <a:cubicBezTo>
                    <a:pt x="-460" y="8010"/>
                    <a:pt x="-613" y="4571"/>
                    <a:pt x="1406" y="2361"/>
                  </a:cubicBezTo>
                  <a:cubicBezTo>
                    <a:pt x="1673" y="2076"/>
                    <a:pt x="1959" y="1818"/>
                    <a:pt x="2273" y="1600"/>
                  </a:cubicBezTo>
                  <a:cubicBezTo>
                    <a:pt x="4578" y="-553"/>
                    <a:pt x="8160" y="-553"/>
                    <a:pt x="10465" y="1600"/>
                  </a:cubicBezTo>
                  <a:cubicBezTo>
                    <a:pt x="12389" y="4133"/>
                    <a:pt x="11922" y="7733"/>
                    <a:pt x="9417" y="9696"/>
                  </a:cubicBezTo>
                  <a:close/>
                </a:path>
              </a:pathLst>
            </a:custGeom>
            <a:solidFill>
              <a:srgbClr val="D58B94"/>
            </a:solidFill>
            <a:ln w="9525" cap="flat">
              <a:noFill/>
              <a:prstDash val="solid"/>
              <a:miter/>
            </a:ln>
          </p:spPr>
          <p:txBody>
            <a:bodyPr rtlCol="0" anchor="ctr"/>
            <a:lstStyle/>
            <a:p>
              <a:endParaRPr lang="en-IN"/>
            </a:p>
          </p:txBody>
        </p:sp>
        <p:sp>
          <p:nvSpPr>
            <p:cNvPr id="3840" name="Freeform: Shape 3839">
              <a:extLst>
                <a:ext uri="{FF2B5EF4-FFF2-40B4-BE49-F238E27FC236}">
                  <a16:creationId xmlns:a16="http://schemas.microsoft.com/office/drawing/2014/main" xmlns="" id="{7EEC3CB2-CB36-4F3C-F27E-A8D00350A526}"/>
                </a:ext>
              </a:extLst>
            </p:cNvPr>
            <p:cNvSpPr/>
            <p:nvPr/>
          </p:nvSpPr>
          <p:spPr>
            <a:xfrm>
              <a:off x="3952039" y="4421316"/>
              <a:ext cx="11511" cy="11284"/>
            </a:xfrm>
            <a:custGeom>
              <a:avLst/>
              <a:gdLst>
                <a:gd name="connsiteX0" fmla="*/ 8919 w 11511"/>
                <a:gd name="connsiteY0" fmla="*/ 9603 h 11284"/>
                <a:gd name="connsiteX1" fmla="*/ 1108 w 11511"/>
                <a:gd name="connsiteY1" fmla="*/ 9699 h 11284"/>
                <a:gd name="connsiteX2" fmla="*/ 1013 w 11511"/>
                <a:gd name="connsiteY2" fmla="*/ 9603 h 11284"/>
                <a:gd name="connsiteX3" fmla="*/ 2251 w 11511"/>
                <a:gd name="connsiteY3" fmla="*/ 1698 h 11284"/>
                <a:gd name="connsiteX4" fmla="*/ 9786 w 11511"/>
                <a:gd name="connsiteY4" fmla="*/ 1402 h 11284"/>
                <a:gd name="connsiteX5" fmla="*/ 10081 w 11511"/>
                <a:gd name="connsiteY5" fmla="*/ 8946 h 11284"/>
                <a:gd name="connsiteX6" fmla="*/ 8919 w 11511"/>
                <a:gd name="connsiteY6" fmla="*/ 9889 h 1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11" h="11284">
                  <a:moveTo>
                    <a:pt x="8919" y="9603"/>
                  </a:moveTo>
                  <a:cubicBezTo>
                    <a:pt x="6785" y="11784"/>
                    <a:pt x="3290" y="11832"/>
                    <a:pt x="1108" y="9699"/>
                  </a:cubicBezTo>
                  <a:cubicBezTo>
                    <a:pt x="1080" y="9670"/>
                    <a:pt x="1042" y="9632"/>
                    <a:pt x="1013" y="9603"/>
                  </a:cubicBezTo>
                  <a:cubicBezTo>
                    <a:pt x="-740" y="7060"/>
                    <a:pt x="-197" y="3584"/>
                    <a:pt x="2251" y="1698"/>
                  </a:cubicBezTo>
                  <a:cubicBezTo>
                    <a:pt x="4252" y="-464"/>
                    <a:pt x="7624" y="-598"/>
                    <a:pt x="9786" y="1402"/>
                  </a:cubicBezTo>
                  <a:cubicBezTo>
                    <a:pt x="11948" y="3402"/>
                    <a:pt x="12081" y="6784"/>
                    <a:pt x="10081" y="8946"/>
                  </a:cubicBezTo>
                  <a:cubicBezTo>
                    <a:pt x="9738" y="9308"/>
                    <a:pt x="9348" y="9632"/>
                    <a:pt x="8919" y="9889"/>
                  </a:cubicBezTo>
                  <a:close/>
                </a:path>
              </a:pathLst>
            </a:custGeom>
            <a:solidFill>
              <a:srgbClr val="D58B94"/>
            </a:solidFill>
            <a:ln w="9525" cap="flat">
              <a:noFill/>
              <a:prstDash val="solid"/>
              <a:miter/>
            </a:ln>
          </p:spPr>
          <p:txBody>
            <a:bodyPr rtlCol="0" anchor="ctr"/>
            <a:lstStyle/>
            <a:p>
              <a:endParaRPr lang="en-IN"/>
            </a:p>
          </p:txBody>
        </p:sp>
        <p:sp>
          <p:nvSpPr>
            <p:cNvPr id="3841" name="Freeform: Shape 3840">
              <a:extLst>
                <a:ext uri="{FF2B5EF4-FFF2-40B4-BE49-F238E27FC236}">
                  <a16:creationId xmlns:a16="http://schemas.microsoft.com/office/drawing/2014/main" xmlns="" id="{1778E963-FB08-07D9-A09F-F38ED54CD228}"/>
                </a:ext>
              </a:extLst>
            </p:cNvPr>
            <p:cNvSpPr/>
            <p:nvPr/>
          </p:nvSpPr>
          <p:spPr>
            <a:xfrm>
              <a:off x="3946872" y="4433899"/>
              <a:ext cx="4323" cy="4316"/>
            </a:xfrm>
            <a:custGeom>
              <a:avLst/>
              <a:gdLst>
                <a:gd name="connsiteX0" fmla="*/ 3417 w 4323"/>
                <a:gd name="connsiteY0" fmla="*/ 3687 h 4316"/>
                <a:gd name="connsiteX1" fmla="*/ 369 w 4323"/>
                <a:gd name="connsiteY1" fmla="*/ 3687 h 4316"/>
                <a:gd name="connsiteX2" fmla="*/ 845 w 4323"/>
                <a:gd name="connsiteY2" fmla="*/ 639 h 4316"/>
                <a:gd name="connsiteX3" fmla="*/ 3808 w 4323"/>
                <a:gd name="connsiteY3" fmla="*/ 554 h 4316"/>
                <a:gd name="connsiteX4" fmla="*/ 3893 w 4323"/>
                <a:gd name="connsiteY4" fmla="*/ 639 h 4316"/>
                <a:gd name="connsiteX5" fmla="*/ 3417 w 4323"/>
                <a:gd name="connsiteY5" fmla="*/ 3687 h 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23" h="4316">
                  <a:moveTo>
                    <a:pt x="3417" y="3687"/>
                  </a:moveTo>
                  <a:cubicBezTo>
                    <a:pt x="2569" y="4507"/>
                    <a:pt x="1217" y="4507"/>
                    <a:pt x="369" y="3687"/>
                  </a:cubicBezTo>
                  <a:cubicBezTo>
                    <a:pt x="-288" y="2697"/>
                    <a:pt x="-79" y="1382"/>
                    <a:pt x="845" y="639"/>
                  </a:cubicBezTo>
                  <a:cubicBezTo>
                    <a:pt x="1636" y="-199"/>
                    <a:pt x="2970" y="-237"/>
                    <a:pt x="3808" y="554"/>
                  </a:cubicBezTo>
                  <a:cubicBezTo>
                    <a:pt x="3836" y="582"/>
                    <a:pt x="3865" y="611"/>
                    <a:pt x="3893" y="639"/>
                  </a:cubicBezTo>
                  <a:cubicBezTo>
                    <a:pt x="4598" y="1611"/>
                    <a:pt x="4389" y="2973"/>
                    <a:pt x="3417" y="3687"/>
                  </a:cubicBezTo>
                  <a:close/>
                </a:path>
              </a:pathLst>
            </a:custGeom>
            <a:solidFill>
              <a:srgbClr val="D58B94"/>
            </a:solidFill>
            <a:ln w="9525" cap="flat">
              <a:noFill/>
              <a:prstDash val="solid"/>
              <a:miter/>
            </a:ln>
          </p:spPr>
          <p:txBody>
            <a:bodyPr rtlCol="0" anchor="ctr"/>
            <a:lstStyle/>
            <a:p>
              <a:endParaRPr lang="en-IN"/>
            </a:p>
          </p:txBody>
        </p:sp>
        <p:sp>
          <p:nvSpPr>
            <p:cNvPr id="3842" name="Freeform: Shape 3841">
              <a:extLst>
                <a:ext uri="{FF2B5EF4-FFF2-40B4-BE49-F238E27FC236}">
                  <a16:creationId xmlns:a16="http://schemas.microsoft.com/office/drawing/2014/main" xmlns="" id="{E984855A-EA13-F234-4A18-D60724678472}"/>
                </a:ext>
              </a:extLst>
            </p:cNvPr>
            <p:cNvSpPr/>
            <p:nvPr/>
          </p:nvSpPr>
          <p:spPr>
            <a:xfrm>
              <a:off x="4014495" y="4395692"/>
              <a:ext cx="8429" cy="8167"/>
            </a:xfrm>
            <a:custGeom>
              <a:avLst/>
              <a:gdLst>
                <a:gd name="connsiteX0" fmla="*/ 6565 w 8429"/>
                <a:gd name="connsiteY0" fmla="*/ 6938 h 8167"/>
                <a:gd name="connsiteX1" fmla="*/ 660 w 8429"/>
                <a:gd name="connsiteY1" fmla="*/ 6938 h 8167"/>
                <a:gd name="connsiteX2" fmla="*/ 1803 w 8429"/>
                <a:gd name="connsiteY2" fmla="*/ 1128 h 8167"/>
                <a:gd name="connsiteX3" fmla="*/ 7708 w 8429"/>
                <a:gd name="connsiteY3" fmla="*/ 1128 h 8167"/>
                <a:gd name="connsiteX4" fmla="*/ 6565 w 8429"/>
                <a:gd name="connsiteY4" fmla="*/ 6938 h 8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29" h="8167">
                  <a:moveTo>
                    <a:pt x="6565" y="6938"/>
                  </a:moveTo>
                  <a:cubicBezTo>
                    <a:pt x="4927" y="8557"/>
                    <a:pt x="2298" y="8557"/>
                    <a:pt x="660" y="6938"/>
                  </a:cubicBezTo>
                  <a:cubicBezTo>
                    <a:pt x="-569" y="5004"/>
                    <a:pt x="-74" y="2452"/>
                    <a:pt x="1803" y="1128"/>
                  </a:cubicBezTo>
                  <a:cubicBezTo>
                    <a:pt x="3479" y="-396"/>
                    <a:pt x="6032" y="-396"/>
                    <a:pt x="7708" y="1128"/>
                  </a:cubicBezTo>
                  <a:cubicBezTo>
                    <a:pt x="8994" y="3052"/>
                    <a:pt x="8480" y="5652"/>
                    <a:pt x="6565" y="6938"/>
                  </a:cubicBezTo>
                  <a:close/>
                </a:path>
              </a:pathLst>
            </a:custGeom>
            <a:solidFill>
              <a:srgbClr val="D58B94"/>
            </a:solidFill>
            <a:ln w="9525" cap="flat">
              <a:noFill/>
              <a:prstDash val="solid"/>
              <a:miter/>
            </a:ln>
          </p:spPr>
          <p:txBody>
            <a:bodyPr rtlCol="0" anchor="ctr"/>
            <a:lstStyle/>
            <a:p>
              <a:endParaRPr lang="en-IN"/>
            </a:p>
          </p:txBody>
        </p:sp>
        <p:sp>
          <p:nvSpPr>
            <p:cNvPr id="3843" name="Freeform: Shape 3842">
              <a:extLst>
                <a:ext uri="{FF2B5EF4-FFF2-40B4-BE49-F238E27FC236}">
                  <a16:creationId xmlns:a16="http://schemas.microsoft.com/office/drawing/2014/main" xmlns="" id="{27E73103-B872-782A-832F-78A55B7318BC}"/>
                </a:ext>
              </a:extLst>
            </p:cNvPr>
            <p:cNvSpPr/>
            <p:nvPr/>
          </p:nvSpPr>
          <p:spPr>
            <a:xfrm>
              <a:off x="4000224" y="4386586"/>
              <a:ext cx="10386" cy="10210"/>
            </a:xfrm>
            <a:custGeom>
              <a:avLst/>
              <a:gdLst>
                <a:gd name="connsiteX0" fmla="*/ 8073 w 10386"/>
                <a:gd name="connsiteY0" fmla="*/ 8710 h 10210"/>
                <a:gd name="connsiteX1" fmla="*/ 834 w 10386"/>
                <a:gd name="connsiteY1" fmla="*/ 8710 h 10210"/>
                <a:gd name="connsiteX2" fmla="*/ 2358 w 10386"/>
                <a:gd name="connsiteY2" fmla="*/ 1471 h 10210"/>
                <a:gd name="connsiteX3" fmla="*/ 9597 w 10386"/>
                <a:gd name="connsiteY3" fmla="*/ 1471 h 10210"/>
                <a:gd name="connsiteX4" fmla="*/ 8073 w 10386"/>
                <a:gd name="connsiteY4" fmla="*/ 8710 h 10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6" h="10210">
                  <a:moveTo>
                    <a:pt x="8073" y="8710"/>
                  </a:moveTo>
                  <a:cubicBezTo>
                    <a:pt x="6072" y="10691"/>
                    <a:pt x="2834" y="10691"/>
                    <a:pt x="834" y="8710"/>
                  </a:cubicBezTo>
                  <a:cubicBezTo>
                    <a:pt x="-738" y="6290"/>
                    <a:pt x="-62" y="3052"/>
                    <a:pt x="2358" y="1471"/>
                  </a:cubicBezTo>
                  <a:cubicBezTo>
                    <a:pt x="4358" y="-510"/>
                    <a:pt x="7597" y="-510"/>
                    <a:pt x="9597" y="1471"/>
                  </a:cubicBezTo>
                  <a:cubicBezTo>
                    <a:pt x="11063" y="3909"/>
                    <a:pt x="10397" y="7072"/>
                    <a:pt x="8073" y="8710"/>
                  </a:cubicBezTo>
                  <a:close/>
                </a:path>
              </a:pathLst>
            </a:custGeom>
            <a:solidFill>
              <a:srgbClr val="D58B94"/>
            </a:solidFill>
            <a:ln w="9525" cap="flat">
              <a:noFill/>
              <a:prstDash val="solid"/>
              <a:miter/>
            </a:ln>
          </p:spPr>
          <p:txBody>
            <a:bodyPr rtlCol="0" anchor="ctr"/>
            <a:lstStyle/>
            <a:p>
              <a:endParaRPr lang="en-IN"/>
            </a:p>
          </p:txBody>
        </p:sp>
        <p:sp>
          <p:nvSpPr>
            <p:cNvPr id="3844" name="Freeform: Shape 3843">
              <a:extLst>
                <a:ext uri="{FF2B5EF4-FFF2-40B4-BE49-F238E27FC236}">
                  <a16:creationId xmlns:a16="http://schemas.microsoft.com/office/drawing/2014/main" xmlns="" id="{9A7DF9F9-BE27-D392-CB0B-92739AAF44C8}"/>
                </a:ext>
              </a:extLst>
            </p:cNvPr>
            <p:cNvSpPr/>
            <p:nvPr/>
          </p:nvSpPr>
          <p:spPr>
            <a:xfrm>
              <a:off x="3935373" y="4454973"/>
              <a:ext cx="7763" cy="7541"/>
            </a:xfrm>
            <a:custGeom>
              <a:avLst/>
              <a:gdLst>
                <a:gd name="connsiteX0" fmla="*/ 6249 w 7763"/>
                <a:gd name="connsiteY0" fmla="*/ 6426 h 7541"/>
                <a:gd name="connsiteX1" fmla="*/ 819 w 7763"/>
                <a:gd name="connsiteY1" fmla="*/ 6426 h 7541"/>
                <a:gd name="connsiteX2" fmla="*/ 1391 w 7763"/>
                <a:gd name="connsiteY2" fmla="*/ 1092 h 7541"/>
                <a:gd name="connsiteX3" fmla="*/ 6915 w 7763"/>
                <a:gd name="connsiteY3" fmla="*/ 1092 h 7541"/>
                <a:gd name="connsiteX4" fmla="*/ 6382 w 7763"/>
                <a:gd name="connsiteY4" fmla="*/ 6321 h 7541"/>
                <a:gd name="connsiteX5" fmla="*/ 6249 w 7763"/>
                <a:gd name="connsiteY5" fmla="*/ 6426 h 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63" h="7541">
                  <a:moveTo>
                    <a:pt x="6249" y="6426"/>
                  </a:moveTo>
                  <a:cubicBezTo>
                    <a:pt x="4734" y="7893"/>
                    <a:pt x="2334" y="7893"/>
                    <a:pt x="819" y="6426"/>
                  </a:cubicBezTo>
                  <a:cubicBezTo>
                    <a:pt x="-486" y="4788"/>
                    <a:pt x="-228" y="2416"/>
                    <a:pt x="1391" y="1092"/>
                  </a:cubicBezTo>
                  <a:cubicBezTo>
                    <a:pt x="2934" y="-384"/>
                    <a:pt x="5372" y="-384"/>
                    <a:pt x="6915" y="1092"/>
                  </a:cubicBezTo>
                  <a:cubicBezTo>
                    <a:pt x="8211" y="2683"/>
                    <a:pt x="7973" y="5026"/>
                    <a:pt x="6382" y="6321"/>
                  </a:cubicBezTo>
                  <a:cubicBezTo>
                    <a:pt x="6344" y="6360"/>
                    <a:pt x="6296" y="6388"/>
                    <a:pt x="6249" y="6426"/>
                  </a:cubicBezTo>
                  <a:close/>
                </a:path>
              </a:pathLst>
            </a:custGeom>
            <a:solidFill>
              <a:srgbClr val="D58B94"/>
            </a:solidFill>
            <a:ln w="9525" cap="flat">
              <a:noFill/>
              <a:prstDash val="solid"/>
              <a:miter/>
            </a:ln>
          </p:spPr>
          <p:txBody>
            <a:bodyPr rtlCol="0" anchor="ctr"/>
            <a:lstStyle/>
            <a:p>
              <a:endParaRPr lang="en-IN"/>
            </a:p>
          </p:txBody>
        </p:sp>
        <p:sp>
          <p:nvSpPr>
            <p:cNvPr id="3845" name="Freeform: Shape 3844">
              <a:extLst>
                <a:ext uri="{FF2B5EF4-FFF2-40B4-BE49-F238E27FC236}">
                  <a16:creationId xmlns:a16="http://schemas.microsoft.com/office/drawing/2014/main" xmlns="" id="{DF4145E7-6E85-9722-F10D-6A8EAA279FD0}"/>
                </a:ext>
              </a:extLst>
            </p:cNvPr>
            <p:cNvSpPr/>
            <p:nvPr/>
          </p:nvSpPr>
          <p:spPr>
            <a:xfrm>
              <a:off x="3941622" y="4442873"/>
              <a:ext cx="10435" cy="10477"/>
            </a:xfrm>
            <a:custGeom>
              <a:avLst/>
              <a:gdLst>
                <a:gd name="connsiteX0" fmla="*/ 8286 w 10435"/>
                <a:gd name="connsiteY0" fmla="*/ 9478 h 10477"/>
                <a:gd name="connsiteX1" fmla="*/ 971 w 10435"/>
                <a:gd name="connsiteY1" fmla="*/ 8287 h 10477"/>
                <a:gd name="connsiteX2" fmla="*/ 2162 w 10435"/>
                <a:gd name="connsiteY2" fmla="*/ 972 h 10477"/>
                <a:gd name="connsiteX3" fmla="*/ 9239 w 10435"/>
                <a:gd name="connsiteY3" fmla="*/ 1858 h 10477"/>
                <a:gd name="connsiteX4" fmla="*/ 8438 w 10435"/>
                <a:gd name="connsiteY4" fmla="*/ 9354 h 10477"/>
                <a:gd name="connsiteX5" fmla="*/ 8286 w 10435"/>
                <a:gd name="connsiteY5" fmla="*/ 9478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35" h="10477">
                  <a:moveTo>
                    <a:pt x="8286" y="9478"/>
                  </a:moveTo>
                  <a:cubicBezTo>
                    <a:pt x="5933" y="11164"/>
                    <a:pt x="2666" y="10630"/>
                    <a:pt x="971" y="8287"/>
                  </a:cubicBezTo>
                  <a:cubicBezTo>
                    <a:pt x="-715" y="5935"/>
                    <a:pt x="-182" y="2667"/>
                    <a:pt x="2162" y="972"/>
                  </a:cubicBezTo>
                  <a:cubicBezTo>
                    <a:pt x="4390" y="-628"/>
                    <a:pt x="7477" y="-247"/>
                    <a:pt x="9239" y="1858"/>
                  </a:cubicBezTo>
                  <a:cubicBezTo>
                    <a:pt x="11087" y="4153"/>
                    <a:pt x="10734" y="7506"/>
                    <a:pt x="8438" y="9354"/>
                  </a:cubicBezTo>
                  <a:cubicBezTo>
                    <a:pt x="8391" y="9402"/>
                    <a:pt x="8334" y="9440"/>
                    <a:pt x="8286" y="9478"/>
                  </a:cubicBezTo>
                  <a:close/>
                </a:path>
              </a:pathLst>
            </a:custGeom>
            <a:solidFill>
              <a:srgbClr val="D58B94"/>
            </a:solidFill>
            <a:ln w="9525" cap="flat">
              <a:noFill/>
              <a:prstDash val="solid"/>
              <a:miter/>
            </a:ln>
          </p:spPr>
          <p:txBody>
            <a:bodyPr rtlCol="0" anchor="ctr"/>
            <a:lstStyle/>
            <a:p>
              <a:endParaRPr lang="en-IN"/>
            </a:p>
          </p:txBody>
        </p:sp>
        <p:sp>
          <p:nvSpPr>
            <p:cNvPr id="3846" name="Freeform: Shape 3845">
              <a:extLst>
                <a:ext uri="{FF2B5EF4-FFF2-40B4-BE49-F238E27FC236}">
                  <a16:creationId xmlns:a16="http://schemas.microsoft.com/office/drawing/2014/main" xmlns="" id="{F80B1253-5B3B-F2BB-EC43-24D29F8917DA}"/>
                </a:ext>
              </a:extLst>
            </p:cNvPr>
            <p:cNvSpPr/>
            <p:nvPr/>
          </p:nvSpPr>
          <p:spPr>
            <a:xfrm>
              <a:off x="3932797" y="4439316"/>
              <a:ext cx="7776" cy="7758"/>
            </a:xfrm>
            <a:custGeom>
              <a:avLst/>
              <a:gdLst>
                <a:gd name="connsiteX0" fmla="*/ 6348 w 7776"/>
                <a:gd name="connsiteY0" fmla="*/ 6558 h 7758"/>
                <a:gd name="connsiteX1" fmla="*/ 966 w 7776"/>
                <a:gd name="connsiteY1" fmla="*/ 6691 h 7758"/>
                <a:gd name="connsiteX2" fmla="*/ 823 w 7776"/>
                <a:gd name="connsiteY2" fmla="*/ 6558 h 7758"/>
                <a:gd name="connsiteX3" fmla="*/ 1604 w 7776"/>
                <a:gd name="connsiteY3" fmla="*/ 814 h 7758"/>
                <a:gd name="connsiteX4" fmla="*/ 7110 w 7776"/>
                <a:gd name="connsiteY4" fmla="*/ 1319 h 7758"/>
                <a:gd name="connsiteX5" fmla="*/ 6348 w 7776"/>
                <a:gd name="connsiteY5" fmla="*/ 6558 h 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6" h="7758">
                  <a:moveTo>
                    <a:pt x="6348" y="6558"/>
                  </a:moveTo>
                  <a:cubicBezTo>
                    <a:pt x="4900" y="8082"/>
                    <a:pt x="2490" y="8148"/>
                    <a:pt x="966" y="6691"/>
                  </a:cubicBezTo>
                  <a:cubicBezTo>
                    <a:pt x="918" y="6653"/>
                    <a:pt x="871" y="6605"/>
                    <a:pt x="823" y="6558"/>
                  </a:cubicBezTo>
                  <a:cubicBezTo>
                    <a:pt x="-548" y="4758"/>
                    <a:pt x="-196" y="2186"/>
                    <a:pt x="1604" y="814"/>
                  </a:cubicBezTo>
                  <a:cubicBezTo>
                    <a:pt x="3290" y="-462"/>
                    <a:pt x="5681" y="-243"/>
                    <a:pt x="7110" y="1319"/>
                  </a:cubicBezTo>
                  <a:cubicBezTo>
                    <a:pt x="8215" y="3005"/>
                    <a:pt x="7891" y="5253"/>
                    <a:pt x="6348" y="6558"/>
                  </a:cubicBezTo>
                  <a:close/>
                </a:path>
              </a:pathLst>
            </a:custGeom>
            <a:solidFill>
              <a:srgbClr val="D58B94"/>
            </a:solidFill>
            <a:ln w="9525" cap="flat">
              <a:noFill/>
              <a:prstDash val="solid"/>
              <a:miter/>
            </a:ln>
          </p:spPr>
          <p:txBody>
            <a:bodyPr rtlCol="0" anchor="ctr"/>
            <a:lstStyle/>
            <a:p>
              <a:endParaRPr lang="en-IN"/>
            </a:p>
          </p:txBody>
        </p:sp>
        <p:sp>
          <p:nvSpPr>
            <p:cNvPr id="3847" name="Freeform: Shape 3846">
              <a:extLst>
                <a:ext uri="{FF2B5EF4-FFF2-40B4-BE49-F238E27FC236}">
                  <a16:creationId xmlns:a16="http://schemas.microsoft.com/office/drawing/2014/main" xmlns="" id="{8969B2A1-CFD5-39B3-FB6E-6E35CD6F2AEE}"/>
                </a:ext>
              </a:extLst>
            </p:cNvPr>
            <p:cNvSpPr/>
            <p:nvPr/>
          </p:nvSpPr>
          <p:spPr>
            <a:xfrm>
              <a:off x="3692175" y="4298441"/>
              <a:ext cx="296771" cy="248316"/>
            </a:xfrm>
            <a:custGeom>
              <a:avLst/>
              <a:gdLst>
                <a:gd name="connsiteX0" fmla="*/ -13 w 296771"/>
                <a:gd name="connsiteY0" fmla="*/ 151813 h 248316"/>
                <a:gd name="connsiteX1" fmla="*/ 248303 w 296771"/>
                <a:gd name="connsiteY1" fmla="*/ -15 h 248316"/>
                <a:gd name="connsiteX2" fmla="*/ 275259 w 296771"/>
                <a:gd name="connsiteY2" fmla="*/ 16368 h 248316"/>
                <a:gd name="connsiteX3" fmla="*/ 291833 w 296771"/>
                <a:gd name="connsiteY3" fmla="*/ 37895 h 248316"/>
                <a:gd name="connsiteX4" fmla="*/ 296024 w 296771"/>
                <a:gd name="connsiteY4" fmla="*/ 70661 h 248316"/>
                <a:gd name="connsiteX5" fmla="*/ 61709 w 296771"/>
                <a:gd name="connsiteY5" fmla="*/ 248302 h 248316"/>
                <a:gd name="connsiteX6" fmla="*/ 52850 w 296771"/>
                <a:gd name="connsiteY6" fmla="*/ 240872 h 248316"/>
                <a:gd name="connsiteX7" fmla="*/ 32848 w 296771"/>
                <a:gd name="connsiteY7" fmla="*/ 220298 h 248316"/>
                <a:gd name="connsiteX8" fmla="*/ 12083 w 296771"/>
                <a:gd name="connsiteY8" fmla="*/ 189437 h 248316"/>
                <a:gd name="connsiteX9" fmla="*/ -13 w 296771"/>
                <a:gd name="connsiteY9" fmla="*/ 151813 h 24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771" h="248316">
                  <a:moveTo>
                    <a:pt x="-13" y="151813"/>
                  </a:moveTo>
                  <a:lnTo>
                    <a:pt x="248303" y="-15"/>
                  </a:lnTo>
                  <a:cubicBezTo>
                    <a:pt x="258047" y="4081"/>
                    <a:pt x="267134" y="9605"/>
                    <a:pt x="275259" y="16368"/>
                  </a:cubicBezTo>
                  <a:cubicBezTo>
                    <a:pt x="282184" y="22350"/>
                    <a:pt x="287823" y="29674"/>
                    <a:pt x="291833" y="37895"/>
                  </a:cubicBezTo>
                  <a:cubicBezTo>
                    <a:pt x="296348" y="48191"/>
                    <a:pt x="297795" y="59564"/>
                    <a:pt x="296024" y="70661"/>
                  </a:cubicBezTo>
                  <a:lnTo>
                    <a:pt x="61709" y="248302"/>
                  </a:lnTo>
                  <a:cubicBezTo>
                    <a:pt x="61709" y="248302"/>
                    <a:pt x="58184" y="245635"/>
                    <a:pt x="52850" y="240872"/>
                  </a:cubicBezTo>
                  <a:cubicBezTo>
                    <a:pt x="45630" y="234576"/>
                    <a:pt x="38934" y="227690"/>
                    <a:pt x="32848" y="220298"/>
                  </a:cubicBezTo>
                  <a:cubicBezTo>
                    <a:pt x="24761" y="210840"/>
                    <a:pt x="17798" y="200486"/>
                    <a:pt x="12083" y="189437"/>
                  </a:cubicBezTo>
                  <a:cubicBezTo>
                    <a:pt x="5730" y="177769"/>
                    <a:pt x="1625" y="165006"/>
                    <a:pt x="-13" y="15181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848" name="Freeform: Shape 3847">
              <a:extLst>
                <a:ext uri="{FF2B5EF4-FFF2-40B4-BE49-F238E27FC236}">
                  <a16:creationId xmlns:a16="http://schemas.microsoft.com/office/drawing/2014/main" xmlns="" id="{1A25B770-4CF5-9295-C617-368983D34514}"/>
                </a:ext>
              </a:extLst>
            </p:cNvPr>
            <p:cNvSpPr/>
            <p:nvPr/>
          </p:nvSpPr>
          <p:spPr>
            <a:xfrm>
              <a:off x="3755686" y="4413082"/>
              <a:ext cx="81237" cy="68239"/>
            </a:xfrm>
            <a:custGeom>
              <a:avLst/>
              <a:gdLst>
                <a:gd name="connsiteX0" fmla="*/ 78684 w 81237"/>
                <a:gd name="connsiteY0" fmla="*/ 7265 h 68239"/>
                <a:gd name="connsiteX1" fmla="*/ 56015 w 81237"/>
                <a:gd name="connsiteY1" fmla="*/ 53366 h 68239"/>
                <a:gd name="connsiteX2" fmla="*/ 4103 w 81237"/>
                <a:gd name="connsiteY2" fmla="*/ 57271 h 68239"/>
                <a:gd name="connsiteX3" fmla="*/ 27535 w 81237"/>
                <a:gd name="connsiteY3" fmla="*/ 10885 h 68239"/>
                <a:gd name="connsiteX4" fmla="*/ 78684 w 81237"/>
                <a:gd name="connsiteY4" fmla="*/ 7265 h 68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37" h="68239">
                  <a:moveTo>
                    <a:pt x="78684" y="7265"/>
                  </a:moveTo>
                  <a:cubicBezTo>
                    <a:pt x="86304" y="18314"/>
                    <a:pt x="76208" y="38983"/>
                    <a:pt x="56015" y="53366"/>
                  </a:cubicBezTo>
                  <a:cubicBezTo>
                    <a:pt x="24963" y="75464"/>
                    <a:pt x="12581" y="69559"/>
                    <a:pt x="4103" y="57271"/>
                  </a:cubicBezTo>
                  <a:cubicBezTo>
                    <a:pt x="-4374" y="44984"/>
                    <a:pt x="-1231" y="29172"/>
                    <a:pt x="27535" y="10885"/>
                  </a:cubicBezTo>
                  <a:cubicBezTo>
                    <a:pt x="48395" y="-2355"/>
                    <a:pt x="71350" y="-3498"/>
                    <a:pt x="78684" y="726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849" name="Freeform: Shape 3848">
              <a:extLst>
                <a:ext uri="{FF2B5EF4-FFF2-40B4-BE49-F238E27FC236}">
                  <a16:creationId xmlns:a16="http://schemas.microsoft.com/office/drawing/2014/main" xmlns="" id="{CAE878DB-73BA-F550-98CC-A675DE93EEF4}"/>
                </a:ext>
              </a:extLst>
            </p:cNvPr>
            <p:cNvSpPr/>
            <p:nvPr/>
          </p:nvSpPr>
          <p:spPr>
            <a:xfrm>
              <a:off x="3972251" y="4342335"/>
              <a:ext cx="10940" cy="10600"/>
            </a:xfrm>
            <a:custGeom>
              <a:avLst/>
              <a:gdLst>
                <a:gd name="connsiteX0" fmla="*/ 8232 w 10940"/>
                <a:gd name="connsiteY0" fmla="*/ 9337 h 10600"/>
                <a:gd name="connsiteX1" fmla="*/ 717 w 10940"/>
                <a:gd name="connsiteY1" fmla="*/ 8679 h 10600"/>
                <a:gd name="connsiteX2" fmla="*/ 708 w 10940"/>
                <a:gd name="connsiteY2" fmla="*/ 8670 h 10600"/>
                <a:gd name="connsiteX3" fmla="*/ 2613 w 10940"/>
                <a:gd name="connsiteY3" fmla="*/ 1240 h 10600"/>
                <a:gd name="connsiteX4" fmla="*/ 10233 w 10940"/>
                <a:gd name="connsiteY4" fmla="*/ 1907 h 10600"/>
                <a:gd name="connsiteX5" fmla="*/ 8232 w 10940"/>
                <a:gd name="connsiteY5" fmla="*/ 9337 h 1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40" h="10600">
                  <a:moveTo>
                    <a:pt x="8232" y="9337"/>
                  </a:moveTo>
                  <a:cubicBezTo>
                    <a:pt x="5975" y="11232"/>
                    <a:pt x="2613" y="10937"/>
                    <a:pt x="717" y="8679"/>
                  </a:cubicBezTo>
                  <a:cubicBezTo>
                    <a:pt x="717" y="8679"/>
                    <a:pt x="708" y="8670"/>
                    <a:pt x="708" y="8670"/>
                  </a:cubicBezTo>
                  <a:cubicBezTo>
                    <a:pt x="-759" y="6089"/>
                    <a:pt x="79" y="2803"/>
                    <a:pt x="2613" y="1240"/>
                  </a:cubicBezTo>
                  <a:cubicBezTo>
                    <a:pt x="4908" y="-665"/>
                    <a:pt x="8309" y="-369"/>
                    <a:pt x="10233" y="1907"/>
                  </a:cubicBezTo>
                  <a:cubicBezTo>
                    <a:pt x="11680" y="4517"/>
                    <a:pt x="10795" y="7813"/>
                    <a:pt x="8232" y="9337"/>
                  </a:cubicBezTo>
                  <a:close/>
                </a:path>
              </a:pathLst>
            </a:custGeom>
            <a:solidFill>
              <a:srgbClr val="D58B94"/>
            </a:solidFill>
            <a:ln w="9525" cap="flat">
              <a:noFill/>
              <a:prstDash val="solid"/>
              <a:miter/>
            </a:ln>
          </p:spPr>
          <p:txBody>
            <a:bodyPr rtlCol="0" anchor="ctr"/>
            <a:lstStyle/>
            <a:p>
              <a:endParaRPr lang="en-IN"/>
            </a:p>
          </p:txBody>
        </p:sp>
        <p:sp>
          <p:nvSpPr>
            <p:cNvPr id="3850" name="Freeform: Shape 3849">
              <a:extLst>
                <a:ext uri="{FF2B5EF4-FFF2-40B4-BE49-F238E27FC236}">
                  <a16:creationId xmlns:a16="http://schemas.microsoft.com/office/drawing/2014/main" xmlns="" id="{8FDEC643-E336-77B2-251A-6C191EBB6F15}"/>
                </a:ext>
              </a:extLst>
            </p:cNvPr>
            <p:cNvSpPr/>
            <p:nvPr/>
          </p:nvSpPr>
          <p:spPr>
            <a:xfrm>
              <a:off x="3971481" y="4356950"/>
              <a:ext cx="10943" cy="10404"/>
            </a:xfrm>
            <a:custGeom>
              <a:avLst/>
              <a:gdLst>
                <a:gd name="connsiteX0" fmla="*/ 8527 w 10943"/>
                <a:gd name="connsiteY0" fmla="*/ 8818 h 10404"/>
                <a:gd name="connsiteX1" fmla="*/ 811 w 10943"/>
                <a:gd name="connsiteY1" fmla="*/ 8818 h 10404"/>
                <a:gd name="connsiteX2" fmla="*/ 2545 w 10943"/>
                <a:gd name="connsiteY2" fmla="*/ 1341 h 10404"/>
                <a:gd name="connsiteX3" fmla="*/ 2621 w 10943"/>
                <a:gd name="connsiteY3" fmla="*/ 1293 h 10404"/>
                <a:gd name="connsiteX4" fmla="*/ 10336 w 10943"/>
                <a:gd name="connsiteY4" fmla="*/ 1770 h 10404"/>
                <a:gd name="connsiteX5" fmla="*/ 8527 w 10943"/>
                <a:gd name="connsiteY5" fmla="*/ 8818 h 10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43" h="10404">
                  <a:moveTo>
                    <a:pt x="8527" y="8818"/>
                  </a:moveTo>
                  <a:cubicBezTo>
                    <a:pt x="6383" y="10914"/>
                    <a:pt x="2955" y="10914"/>
                    <a:pt x="811" y="8818"/>
                  </a:cubicBezTo>
                  <a:cubicBezTo>
                    <a:pt x="-779" y="6275"/>
                    <a:pt x="2" y="2922"/>
                    <a:pt x="2545" y="1341"/>
                  </a:cubicBezTo>
                  <a:cubicBezTo>
                    <a:pt x="2573" y="1322"/>
                    <a:pt x="2592" y="1313"/>
                    <a:pt x="2621" y="1293"/>
                  </a:cubicBezTo>
                  <a:cubicBezTo>
                    <a:pt x="4907" y="-621"/>
                    <a:pt x="8298" y="-411"/>
                    <a:pt x="10336" y="1770"/>
                  </a:cubicBezTo>
                  <a:cubicBezTo>
                    <a:pt x="11584" y="4237"/>
                    <a:pt x="10812" y="7256"/>
                    <a:pt x="8527" y="8818"/>
                  </a:cubicBezTo>
                  <a:close/>
                </a:path>
              </a:pathLst>
            </a:custGeom>
            <a:solidFill>
              <a:srgbClr val="D58B94"/>
            </a:solidFill>
            <a:ln w="9525" cap="flat">
              <a:noFill/>
              <a:prstDash val="solid"/>
              <a:miter/>
            </a:ln>
          </p:spPr>
          <p:txBody>
            <a:bodyPr rtlCol="0" anchor="ctr"/>
            <a:lstStyle/>
            <a:p>
              <a:endParaRPr lang="en-IN"/>
            </a:p>
          </p:txBody>
        </p:sp>
        <p:sp>
          <p:nvSpPr>
            <p:cNvPr id="3851" name="Freeform: Shape 3850">
              <a:extLst>
                <a:ext uri="{FF2B5EF4-FFF2-40B4-BE49-F238E27FC236}">
                  <a16:creationId xmlns:a16="http://schemas.microsoft.com/office/drawing/2014/main" xmlns="" id="{03CB97A0-1E54-3ADC-D2B4-B85AA487EE50}"/>
                </a:ext>
              </a:extLst>
            </p:cNvPr>
            <p:cNvSpPr/>
            <p:nvPr/>
          </p:nvSpPr>
          <p:spPr>
            <a:xfrm>
              <a:off x="3958185" y="4353484"/>
              <a:ext cx="10713" cy="10533"/>
            </a:xfrm>
            <a:custGeom>
              <a:avLst/>
              <a:gdLst>
                <a:gd name="connsiteX0" fmla="*/ 8202 w 10713"/>
                <a:gd name="connsiteY0" fmla="*/ 9141 h 10533"/>
                <a:gd name="connsiteX1" fmla="*/ 1068 w 10713"/>
                <a:gd name="connsiteY1" fmla="*/ 8941 h 10533"/>
                <a:gd name="connsiteX2" fmla="*/ 677 w 10713"/>
                <a:gd name="connsiteY2" fmla="*/ 8474 h 10533"/>
                <a:gd name="connsiteX3" fmla="*/ 2487 w 10713"/>
                <a:gd name="connsiteY3" fmla="*/ 1331 h 10533"/>
                <a:gd name="connsiteX4" fmla="*/ 9355 w 10713"/>
                <a:gd name="connsiteY4" fmla="*/ 1493 h 10533"/>
                <a:gd name="connsiteX5" fmla="*/ 9193 w 10713"/>
                <a:gd name="connsiteY5" fmla="*/ 8360 h 10533"/>
                <a:gd name="connsiteX6" fmla="*/ 7916 w 10713"/>
                <a:gd name="connsiteY6" fmla="*/ 9236 h 10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3" h="10533">
                  <a:moveTo>
                    <a:pt x="8202" y="9141"/>
                  </a:moveTo>
                  <a:cubicBezTo>
                    <a:pt x="6173" y="11056"/>
                    <a:pt x="2982" y="10960"/>
                    <a:pt x="1068" y="8941"/>
                  </a:cubicBezTo>
                  <a:cubicBezTo>
                    <a:pt x="925" y="8789"/>
                    <a:pt x="801" y="8636"/>
                    <a:pt x="677" y="8474"/>
                  </a:cubicBezTo>
                  <a:cubicBezTo>
                    <a:pt x="-723" y="5988"/>
                    <a:pt x="68" y="2845"/>
                    <a:pt x="2487" y="1331"/>
                  </a:cubicBezTo>
                  <a:cubicBezTo>
                    <a:pt x="4430" y="-527"/>
                    <a:pt x="7507" y="-451"/>
                    <a:pt x="9355" y="1493"/>
                  </a:cubicBezTo>
                  <a:cubicBezTo>
                    <a:pt x="11212" y="3426"/>
                    <a:pt x="11136" y="6503"/>
                    <a:pt x="9193" y="8360"/>
                  </a:cubicBezTo>
                  <a:cubicBezTo>
                    <a:pt x="8821" y="8712"/>
                    <a:pt x="8393" y="9017"/>
                    <a:pt x="7916" y="9236"/>
                  </a:cubicBezTo>
                  <a:close/>
                </a:path>
              </a:pathLst>
            </a:custGeom>
            <a:solidFill>
              <a:srgbClr val="D58B94"/>
            </a:solidFill>
            <a:ln w="9525" cap="flat">
              <a:noFill/>
              <a:prstDash val="solid"/>
              <a:miter/>
            </a:ln>
          </p:spPr>
          <p:txBody>
            <a:bodyPr rtlCol="0" anchor="ctr"/>
            <a:lstStyle/>
            <a:p>
              <a:endParaRPr lang="en-IN"/>
            </a:p>
          </p:txBody>
        </p:sp>
        <p:sp>
          <p:nvSpPr>
            <p:cNvPr id="3852" name="Freeform: Shape 3851">
              <a:extLst>
                <a:ext uri="{FF2B5EF4-FFF2-40B4-BE49-F238E27FC236}">
                  <a16:creationId xmlns:a16="http://schemas.microsoft.com/office/drawing/2014/main" xmlns="" id="{89AD3583-CFC9-F2B9-1E95-BCB9AC93032C}"/>
                </a:ext>
              </a:extLst>
            </p:cNvPr>
            <p:cNvSpPr/>
            <p:nvPr/>
          </p:nvSpPr>
          <p:spPr>
            <a:xfrm>
              <a:off x="3938525" y="4306041"/>
              <a:ext cx="10754" cy="10372"/>
            </a:xfrm>
            <a:custGeom>
              <a:avLst/>
              <a:gdLst>
                <a:gd name="connsiteX0" fmla="*/ 7955 w 10754"/>
                <a:gd name="connsiteY0" fmla="*/ 9340 h 10372"/>
                <a:gd name="connsiteX1" fmla="*/ 630 w 10754"/>
                <a:gd name="connsiteY1" fmla="*/ 8216 h 10372"/>
                <a:gd name="connsiteX2" fmla="*/ 620 w 10754"/>
                <a:gd name="connsiteY2" fmla="*/ 8197 h 10372"/>
                <a:gd name="connsiteX3" fmla="*/ 3021 w 10754"/>
                <a:gd name="connsiteY3" fmla="*/ 615 h 10372"/>
                <a:gd name="connsiteX4" fmla="*/ 10145 w 10754"/>
                <a:gd name="connsiteY4" fmla="*/ 2291 h 10372"/>
                <a:gd name="connsiteX5" fmla="*/ 7955 w 10754"/>
                <a:gd name="connsiteY5" fmla="*/ 9340 h 1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4" h="10372">
                  <a:moveTo>
                    <a:pt x="7955" y="9340"/>
                  </a:moveTo>
                  <a:cubicBezTo>
                    <a:pt x="5621" y="11054"/>
                    <a:pt x="2344" y="10550"/>
                    <a:pt x="630" y="8216"/>
                  </a:cubicBezTo>
                  <a:cubicBezTo>
                    <a:pt x="630" y="8206"/>
                    <a:pt x="620" y="8206"/>
                    <a:pt x="620" y="8197"/>
                  </a:cubicBezTo>
                  <a:cubicBezTo>
                    <a:pt x="-808" y="5444"/>
                    <a:pt x="258" y="2053"/>
                    <a:pt x="3021" y="615"/>
                  </a:cubicBezTo>
                  <a:cubicBezTo>
                    <a:pt x="5478" y="-661"/>
                    <a:pt x="8507" y="53"/>
                    <a:pt x="10145" y="2291"/>
                  </a:cubicBezTo>
                  <a:cubicBezTo>
                    <a:pt x="11479" y="4844"/>
                    <a:pt x="10498" y="7987"/>
                    <a:pt x="7955" y="9340"/>
                  </a:cubicBezTo>
                  <a:close/>
                </a:path>
              </a:pathLst>
            </a:custGeom>
            <a:solidFill>
              <a:srgbClr val="D58B94"/>
            </a:solidFill>
            <a:ln w="9525" cap="flat">
              <a:noFill/>
              <a:prstDash val="solid"/>
              <a:miter/>
            </a:ln>
          </p:spPr>
          <p:txBody>
            <a:bodyPr rtlCol="0" anchor="ctr"/>
            <a:lstStyle/>
            <a:p>
              <a:endParaRPr lang="en-IN"/>
            </a:p>
          </p:txBody>
        </p:sp>
        <p:sp>
          <p:nvSpPr>
            <p:cNvPr id="3853" name="Freeform: Shape 3852">
              <a:extLst>
                <a:ext uri="{FF2B5EF4-FFF2-40B4-BE49-F238E27FC236}">
                  <a16:creationId xmlns:a16="http://schemas.microsoft.com/office/drawing/2014/main" xmlns="" id="{9F040714-C18F-E412-7A51-629D646F121B}"/>
                </a:ext>
              </a:extLst>
            </p:cNvPr>
            <p:cNvSpPr/>
            <p:nvPr/>
          </p:nvSpPr>
          <p:spPr>
            <a:xfrm>
              <a:off x="3949274" y="4337036"/>
              <a:ext cx="13873" cy="13346"/>
            </a:xfrm>
            <a:custGeom>
              <a:avLst/>
              <a:gdLst>
                <a:gd name="connsiteX0" fmla="*/ 10541 w 13873"/>
                <a:gd name="connsiteY0" fmla="*/ 11778 h 13346"/>
                <a:gd name="connsiteX1" fmla="*/ 1540 w 13873"/>
                <a:gd name="connsiteY1" fmla="*/ 11121 h 13346"/>
                <a:gd name="connsiteX2" fmla="*/ 2197 w 13873"/>
                <a:gd name="connsiteY2" fmla="*/ 2120 h 13346"/>
                <a:gd name="connsiteX3" fmla="*/ 3397 w 13873"/>
                <a:gd name="connsiteY3" fmla="*/ 1301 h 13346"/>
                <a:gd name="connsiteX4" fmla="*/ 12922 w 13873"/>
                <a:gd name="connsiteY4" fmla="*/ 2444 h 13346"/>
                <a:gd name="connsiteX5" fmla="*/ 10541 w 13873"/>
                <a:gd name="connsiteY5" fmla="*/ 11778 h 1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3" h="13346">
                  <a:moveTo>
                    <a:pt x="10541" y="11778"/>
                  </a:moveTo>
                  <a:cubicBezTo>
                    <a:pt x="7874" y="14083"/>
                    <a:pt x="3845" y="13788"/>
                    <a:pt x="1540" y="11121"/>
                  </a:cubicBezTo>
                  <a:cubicBezTo>
                    <a:pt x="-765" y="8444"/>
                    <a:pt x="-470" y="4415"/>
                    <a:pt x="2197" y="2120"/>
                  </a:cubicBezTo>
                  <a:cubicBezTo>
                    <a:pt x="2568" y="1796"/>
                    <a:pt x="2968" y="1529"/>
                    <a:pt x="3397" y="1301"/>
                  </a:cubicBezTo>
                  <a:cubicBezTo>
                    <a:pt x="6397" y="-823"/>
                    <a:pt x="10512" y="-328"/>
                    <a:pt x="12922" y="2444"/>
                  </a:cubicBezTo>
                  <a:cubicBezTo>
                    <a:pt x="14818" y="5682"/>
                    <a:pt x="13751" y="9844"/>
                    <a:pt x="10541" y="11778"/>
                  </a:cubicBezTo>
                  <a:close/>
                </a:path>
              </a:pathLst>
            </a:custGeom>
            <a:solidFill>
              <a:srgbClr val="D58B94"/>
            </a:solidFill>
            <a:ln w="9525" cap="flat">
              <a:noFill/>
              <a:prstDash val="solid"/>
              <a:miter/>
            </a:ln>
          </p:spPr>
          <p:txBody>
            <a:bodyPr rtlCol="0" anchor="ctr"/>
            <a:lstStyle/>
            <a:p>
              <a:endParaRPr lang="en-IN"/>
            </a:p>
          </p:txBody>
        </p:sp>
        <p:sp>
          <p:nvSpPr>
            <p:cNvPr id="3854" name="Freeform: Shape 3853">
              <a:extLst>
                <a:ext uri="{FF2B5EF4-FFF2-40B4-BE49-F238E27FC236}">
                  <a16:creationId xmlns:a16="http://schemas.microsoft.com/office/drawing/2014/main" xmlns="" id="{54CDA6A2-EEB9-884A-C859-76D31ED6D54B}"/>
                </a:ext>
              </a:extLst>
            </p:cNvPr>
            <p:cNvSpPr/>
            <p:nvPr/>
          </p:nvSpPr>
          <p:spPr>
            <a:xfrm>
              <a:off x="3889122" y="4400829"/>
              <a:ext cx="5815" cy="5823"/>
            </a:xfrm>
            <a:custGeom>
              <a:avLst/>
              <a:gdLst>
                <a:gd name="connsiteX0" fmla="*/ 4493 w 5815"/>
                <a:gd name="connsiteY0" fmla="*/ 5230 h 5823"/>
                <a:gd name="connsiteX1" fmla="*/ 617 w 5815"/>
                <a:gd name="connsiteY1" fmla="*/ 4735 h 5823"/>
                <a:gd name="connsiteX2" fmla="*/ 493 w 5815"/>
                <a:gd name="connsiteY2" fmla="*/ 4563 h 5823"/>
                <a:gd name="connsiteX3" fmla="*/ 1217 w 5815"/>
                <a:gd name="connsiteY3" fmla="*/ 592 h 5823"/>
                <a:gd name="connsiteX4" fmla="*/ 1255 w 5815"/>
                <a:gd name="connsiteY4" fmla="*/ 563 h 5823"/>
                <a:gd name="connsiteX5" fmla="*/ 5350 w 5815"/>
                <a:gd name="connsiteY5" fmla="*/ 1135 h 5823"/>
                <a:gd name="connsiteX6" fmla="*/ 4493 w 5815"/>
                <a:gd name="connsiteY6" fmla="*/ 5230 h 5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5" h="5823">
                  <a:moveTo>
                    <a:pt x="4493" y="5230"/>
                  </a:moveTo>
                  <a:cubicBezTo>
                    <a:pt x="3284" y="6164"/>
                    <a:pt x="1550" y="5945"/>
                    <a:pt x="617" y="4735"/>
                  </a:cubicBezTo>
                  <a:cubicBezTo>
                    <a:pt x="579" y="4678"/>
                    <a:pt x="531" y="4621"/>
                    <a:pt x="493" y="4563"/>
                  </a:cubicBezTo>
                  <a:cubicBezTo>
                    <a:pt x="-403" y="3268"/>
                    <a:pt x="-79" y="1487"/>
                    <a:pt x="1217" y="592"/>
                  </a:cubicBezTo>
                  <a:cubicBezTo>
                    <a:pt x="1226" y="582"/>
                    <a:pt x="1245" y="572"/>
                    <a:pt x="1255" y="563"/>
                  </a:cubicBezTo>
                  <a:cubicBezTo>
                    <a:pt x="2550" y="-389"/>
                    <a:pt x="4369" y="-142"/>
                    <a:pt x="5350" y="1135"/>
                  </a:cubicBezTo>
                  <a:cubicBezTo>
                    <a:pt x="6198" y="2516"/>
                    <a:pt x="5817" y="4306"/>
                    <a:pt x="4493" y="5230"/>
                  </a:cubicBezTo>
                  <a:close/>
                </a:path>
              </a:pathLst>
            </a:custGeom>
            <a:solidFill>
              <a:srgbClr val="D58B94"/>
            </a:solidFill>
            <a:ln w="9525" cap="flat">
              <a:noFill/>
              <a:prstDash val="solid"/>
              <a:miter/>
            </a:ln>
          </p:spPr>
          <p:txBody>
            <a:bodyPr rtlCol="0" anchor="ctr"/>
            <a:lstStyle/>
            <a:p>
              <a:endParaRPr lang="en-IN"/>
            </a:p>
          </p:txBody>
        </p:sp>
        <p:sp>
          <p:nvSpPr>
            <p:cNvPr id="3855" name="Freeform: Shape 3854">
              <a:extLst>
                <a:ext uri="{FF2B5EF4-FFF2-40B4-BE49-F238E27FC236}">
                  <a16:creationId xmlns:a16="http://schemas.microsoft.com/office/drawing/2014/main" xmlns="" id="{67904B88-716B-9BB6-A6ED-36F82E0EAB08}"/>
                </a:ext>
              </a:extLst>
            </p:cNvPr>
            <p:cNvSpPr/>
            <p:nvPr/>
          </p:nvSpPr>
          <p:spPr>
            <a:xfrm>
              <a:off x="3891987" y="4383858"/>
              <a:ext cx="5762" cy="5669"/>
            </a:xfrm>
            <a:custGeom>
              <a:avLst/>
              <a:gdLst>
                <a:gd name="connsiteX0" fmla="*/ 4486 w 5762"/>
                <a:gd name="connsiteY0" fmla="*/ 5151 h 5669"/>
                <a:gd name="connsiteX1" fmla="*/ 486 w 5762"/>
                <a:gd name="connsiteY1" fmla="*/ 4484 h 5669"/>
                <a:gd name="connsiteX2" fmla="*/ 1247 w 5762"/>
                <a:gd name="connsiteY2" fmla="*/ 484 h 5669"/>
                <a:gd name="connsiteX3" fmla="*/ 5248 w 5762"/>
                <a:gd name="connsiteY3" fmla="*/ 1246 h 5669"/>
                <a:gd name="connsiteX4" fmla="*/ 4572 w 5762"/>
                <a:gd name="connsiteY4" fmla="*/ 5094 h 5669"/>
                <a:gd name="connsiteX5" fmla="*/ 4486 w 5762"/>
                <a:gd name="connsiteY5" fmla="*/ 5151 h 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62" h="5669">
                  <a:moveTo>
                    <a:pt x="4486" y="5151"/>
                  </a:moveTo>
                  <a:cubicBezTo>
                    <a:pt x="3191" y="6027"/>
                    <a:pt x="1429" y="5732"/>
                    <a:pt x="486" y="4484"/>
                  </a:cubicBezTo>
                  <a:cubicBezTo>
                    <a:pt x="-410" y="3170"/>
                    <a:pt x="-67" y="1379"/>
                    <a:pt x="1247" y="484"/>
                  </a:cubicBezTo>
                  <a:cubicBezTo>
                    <a:pt x="2562" y="-411"/>
                    <a:pt x="4353" y="-69"/>
                    <a:pt x="5248" y="1246"/>
                  </a:cubicBezTo>
                  <a:cubicBezTo>
                    <a:pt x="6125" y="2494"/>
                    <a:pt x="5820" y="4218"/>
                    <a:pt x="4572" y="5094"/>
                  </a:cubicBezTo>
                  <a:cubicBezTo>
                    <a:pt x="4543" y="5113"/>
                    <a:pt x="4515" y="5132"/>
                    <a:pt x="4486" y="5151"/>
                  </a:cubicBezTo>
                  <a:close/>
                </a:path>
              </a:pathLst>
            </a:custGeom>
            <a:solidFill>
              <a:srgbClr val="D58B94"/>
            </a:solidFill>
            <a:ln w="9525" cap="flat">
              <a:noFill/>
              <a:prstDash val="solid"/>
              <a:miter/>
            </a:ln>
          </p:spPr>
          <p:txBody>
            <a:bodyPr rtlCol="0" anchor="ctr"/>
            <a:lstStyle/>
            <a:p>
              <a:endParaRPr lang="en-IN"/>
            </a:p>
          </p:txBody>
        </p:sp>
        <p:sp>
          <p:nvSpPr>
            <p:cNvPr id="3856" name="Freeform: Shape 3855">
              <a:extLst>
                <a:ext uri="{FF2B5EF4-FFF2-40B4-BE49-F238E27FC236}">
                  <a16:creationId xmlns:a16="http://schemas.microsoft.com/office/drawing/2014/main" xmlns="" id="{2E1BF486-291D-6ADA-B709-3912D338D1FA}"/>
                </a:ext>
              </a:extLst>
            </p:cNvPr>
            <p:cNvSpPr/>
            <p:nvPr/>
          </p:nvSpPr>
          <p:spPr>
            <a:xfrm>
              <a:off x="3903857" y="4395914"/>
              <a:ext cx="6214" cy="6127"/>
            </a:xfrm>
            <a:custGeom>
              <a:avLst/>
              <a:gdLst>
                <a:gd name="connsiteX0" fmla="*/ 4809 w 6214"/>
                <a:gd name="connsiteY0" fmla="*/ 5478 h 6127"/>
                <a:gd name="connsiteX1" fmla="*/ 532 w 6214"/>
                <a:gd name="connsiteY1" fmla="*/ 4925 h 6127"/>
                <a:gd name="connsiteX2" fmla="*/ 522 w 6214"/>
                <a:gd name="connsiteY2" fmla="*/ 4906 h 6127"/>
                <a:gd name="connsiteX3" fmla="*/ 1303 w 6214"/>
                <a:gd name="connsiteY3" fmla="*/ 668 h 6127"/>
                <a:gd name="connsiteX4" fmla="*/ 1380 w 6214"/>
                <a:gd name="connsiteY4" fmla="*/ 620 h 6127"/>
                <a:gd name="connsiteX5" fmla="*/ 5656 w 6214"/>
                <a:gd name="connsiteY5" fmla="*/ 1172 h 6127"/>
                <a:gd name="connsiteX6" fmla="*/ 5666 w 6214"/>
                <a:gd name="connsiteY6" fmla="*/ 1191 h 6127"/>
                <a:gd name="connsiteX7" fmla="*/ 4885 w 6214"/>
                <a:gd name="connsiteY7" fmla="*/ 5430 h 6127"/>
                <a:gd name="connsiteX8" fmla="*/ 4809 w 6214"/>
                <a:gd name="connsiteY8" fmla="*/ 5478 h 6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4" h="6127">
                  <a:moveTo>
                    <a:pt x="4809" y="5478"/>
                  </a:moveTo>
                  <a:cubicBezTo>
                    <a:pt x="3475" y="6506"/>
                    <a:pt x="1561" y="6258"/>
                    <a:pt x="532" y="4925"/>
                  </a:cubicBezTo>
                  <a:cubicBezTo>
                    <a:pt x="532" y="4916"/>
                    <a:pt x="522" y="4916"/>
                    <a:pt x="522" y="4906"/>
                  </a:cubicBezTo>
                  <a:cubicBezTo>
                    <a:pt x="-430" y="3515"/>
                    <a:pt x="-78" y="1620"/>
                    <a:pt x="1303" y="668"/>
                  </a:cubicBezTo>
                  <a:cubicBezTo>
                    <a:pt x="1332" y="648"/>
                    <a:pt x="1351" y="639"/>
                    <a:pt x="1380" y="620"/>
                  </a:cubicBezTo>
                  <a:cubicBezTo>
                    <a:pt x="2713" y="-409"/>
                    <a:pt x="4628" y="-161"/>
                    <a:pt x="5656" y="1172"/>
                  </a:cubicBezTo>
                  <a:cubicBezTo>
                    <a:pt x="5656" y="1182"/>
                    <a:pt x="5666" y="1182"/>
                    <a:pt x="5666" y="1191"/>
                  </a:cubicBezTo>
                  <a:cubicBezTo>
                    <a:pt x="6618" y="2582"/>
                    <a:pt x="6266" y="4477"/>
                    <a:pt x="4885" y="5430"/>
                  </a:cubicBezTo>
                  <a:cubicBezTo>
                    <a:pt x="4856" y="5449"/>
                    <a:pt x="4837" y="5459"/>
                    <a:pt x="4809" y="5478"/>
                  </a:cubicBezTo>
                  <a:close/>
                </a:path>
              </a:pathLst>
            </a:custGeom>
            <a:solidFill>
              <a:srgbClr val="D58B94"/>
            </a:solidFill>
            <a:ln w="9525" cap="flat">
              <a:noFill/>
              <a:prstDash val="solid"/>
              <a:miter/>
            </a:ln>
          </p:spPr>
          <p:txBody>
            <a:bodyPr rtlCol="0" anchor="ctr"/>
            <a:lstStyle/>
            <a:p>
              <a:endParaRPr lang="en-IN"/>
            </a:p>
          </p:txBody>
        </p:sp>
        <p:sp>
          <p:nvSpPr>
            <p:cNvPr id="3857" name="Freeform: Shape 3856">
              <a:extLst>
                <a:ext uri="{FF2B5EF4-FFF2-40B4-BE49-F238E27FC236}">
                  <a16:creationId xmlns:a16="http://schemas.microsoft.com/office/drawing/2014/main" xmlns="" id="{ED75F670-145A-16EB-C232-6013BC840B27}"/>
                </a:ext>
              </a:extLst>
            </p:cNvPr>
            <p:cNvSpPr/>
            <p:nvPr/>
          </p:nvSpPr>
          <p:spPr>
            <a:xfrm>
              <a:off x="3938028" y="4326709"/>
              <a:ext cx="9026" cy="9143"/>
            </a:xfrm>
            <a:custGeom>
              <a:avLst/>
              <a:gdLst>
                <a:gd name="connsiteX0" fmla="*/ 6547 w 9026"/>
                <a:gd name="connsiteY0" fmla="*/ 8674 h 9143"/>
                <a:gd name="connsiteX1" fmla="*/ 441 w 9026"/>
                <a:gd name="connsiteY1" fmla="*/ 6540 h 9143"/>
                <a:gd name="connsiteX2" fmla="*/ 2575 w 9026"/>
                <a:gd name="connsiteY2" fmla="*/ 435 h 9143"/>
                <a:gd name="connsiteX3" fmla="*/ 8356 w 9026"/>
                <a:gd name="connsiteY3" fmla="*/ 2007 h 9143"/>
                <a:gd name="connsiteX4" fmla="*/ 6594 w 9026"/>
                <a:gd name="connsiteY4" fmla="*/ 8646 h 9143"/>
                <a:gd name="connsiteX5" fmla="*/ 6547 w 9026"/>
                <a:gd name="connsiteY5" fmla="*/ 8674 h 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26" h="9143">
                  <a:moveTo>
                    <a:pt x="6547" y="8674"/>
                  </a:moveTo>
                  <a:cubicBezTo>
                    <a:pt x="4270" y="9770"/>
                    <a:pt x="1536" y="8817"/>
                    <a:pt x="441" y="6540"/>
                  </a:cubicBezTo>
                  <a:cubicBezTo>
                    <a:pt x="-654" y="4264"/>
                    <a:pt x="298" y="1530"/>
                    <a:pt x="2575" y="435"/>
                  </a:cubicBezTo>
                  <a:cubicBezTo>
                    <a:pt x="4623" y="-546"/>
                    <a:pt x="7090" y="121"/>
                    <a:pt x="8356" y="2007"/>
                  </a:cubicBezTo>
                  <a:cubicBezTo>
                    <a:pt x="9699" y="4331"/>
                    <a:pt x="8918" y="7303"/>
                    <a:pt x="6594" y="8646"/>
                  </a:cubicBezTo>
                  <a:cubicBezTo>
                    <a:pt x="6575" y="8655"/>
                    <a:pt x="6566" y="8665"/>
                    <a:pt x="6547" y="8674"/>
                  </a:cubicBezTo>
                  <a:close/>
                </a:path>
              </a:pathLst>
            </a:custGeom>
            <a:solidFill>
              <a:srgbClr val="D58B94"/>
            </a:solidFill>
            <a:ln w="9525" cap="flat">
              <a:noFill/>
              <a:prstDash val="solid"/>
              <a:miter/>
            </a:ln>
          </p:spPr>
          <p:txBody>
            <a:bodyPr rtlCol="0" anchor="ctr"/>
            <a:lstStyle/>
            <a:p>
              <a:endParaRPr lang="en-IN"/>
            </a:p>
          </p:txBody>
        </p:sp>
        <p:sp>
          <p:nvSpPr>
            <p:cNvPr id="3858" name="Freeform: Shape 3857">
              <a:extLst>
                <a:ext uri="{FF2B5EF4-FFF2-40B4-BE49-F238E27FC236}">
                  <a16:creationId xmlns:a16="http://schemas.microsoft.com/office/drawing/2014/main" xmlns="" id="{E9BC472E-1AA3-957A-1614-C8F608EFABDF}"/>
                </a:ext>
              </a:extLst>
            </p:cNvPr>
            <p:cNvSpPr/>
            <p:nvPr/>
          </p:nvSpPr>
          <p:spPr>
            <a:xfrm>
              <a:off x="3928750" y="4319056"/>
              <a:ext cx="9576" cy="9159"/>
            </a:xfrm>
            <a:custGeom>
              <a:avLst/>
              <a:gdLst>
                <a:gd name="connsiteX0" fmla="*/ 7156 w 9576"/>
                <a:gd name="connsiteY0" fmla="*/ 8232 h 9159"/>
                <a:gd name="connsiteX1" fmla="*/ 632 w 9576"/>
                <a:gd name="connsiteY1" fmla="*/ 7250 h 9159"/>
                <a:gd name="connsiteX2" fmla="*/ 584 w 9576"/>
                <a:gd name="connsiteY2" fmla="*/ 7184 h 9159"/>
                <a:gd name="connsiteX3" fmla="*/ 2298 w 9576"/>
                <a:gd name="connsiteY3" fmla="*/ 945 h 9159"/>
                <a:gd name="connsiteX4" fmla="*/ 2394 w 9576"/>
                <a:gd name="connsiteY4" fmla="*/ 897 h 9159"/>
                <a:gd name="connsiteX5" fmla="*/ 8918 w 9576"/>
                <a:gd name="connsiteY5" fmla="*/ 1878 h 9159"/>
                <a:gd name="connsiteX6" fmla="*/ 8966 w 9576"/>
                <a:gd name="connsiteY6" fmla="*/ 1945 h 9159"/>
                <a:gd name="connsiteX7" fmla="*/ 7251 w 9576"/>
                <a:gd name="connsiteY7" fmla="*/ 8175 h 9159"/>
                <a:gd name="connsiteX8" fmla="*/ 7156 w 9576"/>
                <a:gd name="connsiteY8" fmla="*/ 8232 h 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6" h="9159">
                  <a:moveTo>
                    <a:pt x="7156" y="8232"/>
                  </a:moveTo>
                  <a:cubicBezTo>
                    <a:pt x="5080" y="9765"/>
                    <a:pt x="2156" y="9318"/>
                    <a:pt x="632" y="7250"/>
                  </a:cubicBezTo>
                  <a:cubicBezTo>
                    <a:pt x="613" y="7222"/>
                    <a:pt x="603" y="7203"/>
                    <a:pt x="584" y="7184"/>
                  </a:cubicBezTo>
                  <a:cubicBezTo>
                    <a:pt x="-664" y="4993"/>
                    <a:pt x="108" y="2193"/>
                    <a:pt x="2298" y="945"/>
                  </a:cubicBezTo>
                  <a:cubicBezTo>
                    <a:pt x="2327" y="935"/>
                    <a:pt x="2365" y="917"/>
                    <a:pt x="2394" y="897"/>
                  </a:cubicBezTo>
                  <a:cubicBezTo>
                    <a:pt x="4470" y="-636"/>
                    <a:pt x="7394" y="-188"/>
                    <a:pt x="8918" y="1878"/>
                  </a:cubicBezTo>
                  <a:cubicBezTo>
                    <a:pt x="8937" y="1907"/>
                    <a:pt x="8947" y="1926"/>
                    <a:pt x="8966" y="1945"/>
                  </a:cubicBezTo>
                  <a:cubicBezTo>
                    <a:pt x="10214" y="4136"/>
                    <a:pt x="9442" y="6927"/>
                    <a:pt x="7251" y="8175"/>
                  </a:cubicBezTo>
                  <a:cubicBezTo>
                    <a:pt x="7223" y="8193"/>
                    <a:pt x="7185" y="8213"/>
                    <a:pt x="7156" y="8232"/>
                  </a:cubicBezTo>
                  <a:close/>
                </a:path>
              </a:pathLst>
            </a:custGeom>
            <a:solidFill>
              <a:srgbClr val="D58B94"/>
            </a:solidFill>
            <a:ln w="9525" cap="flat">
              <a:noFill/>
              <a:prstDash val="solid"/>
              <a:miter/>
            </a:ln>
          </p:spPr>
          <p:txBody>
            <a:bodyPr rtlCol="0" anchor="ctr"/>
            <a:lstStyle/>
            <a:p>
              <a:endParaRPr lang="en-IN"/>
            </a:p>
          </p:txBody>
        </p:sp>
        <p:sp>
          <p:nvSpPr>
            <p:cNvPr id="3859" name="Freeform: Shape 3858">
              <a:extLst>
                <a:ext uri="{FF2B5EF4-FFF2-40B4-BE49-F238E27FC236}">
                  <a16:creationId xmlns:a16="http://schemas.microsoft.com/office/drawing/2014/main" xmlns="" id="{3836ABD7-2744-0FF9-1E81-9865457978F6}"/>
                </a:ext>
              </a:extLst>
            </p:cNvPr>
            <p:cNvSpPr/>
            <p:nvPr/>
          </p:nvSpPr>
          <p:spPr>
            <a:xfrm>
              <a:off x="3963494" y="4373130"/>
              <a:ext cx="4935" cy="4535"/>
            </a:xfrm>
            <a:custGeom>
              <a:avLst/>
              <a:gdLst>
                <a:gd name="connsiteX0" fmla="*/ 3654 w 4935"/>
                <a:gd name="connsiteY0" fmla="*/ 3877 h 4535"/>
                <a:gd name="connsiteX1" fmla="*/ 321 w 4935"/>
                <a:gd name="connsiteY1" fmla="*/ 3877 h 4535"/>
                <a:gd name="connsiteX2" fmla="*/ 1083 w 4935"/>
                <a:gd name="connsiteY2" fmla="*/ 734 h 4535"/>
                <a:gd name="connsiteX3" fmla="*/ 1083 w 4935"/>
                <a:gd name="connsiteY3" fmla="*/ 734 h 4535"/>
                <a:gd name="connsiteX4" fmla="*/ 4178 w 4935"/>
                <a:gd name="connsiteY4" fmla="*/ 524 h 4535"/>
                <a:gd name="connsiteX5" fmla="*/ 4379 w 4935"/>
                <a:gd name="connsiteY5" fmla="*/ 3620 h 4535"/>
                <a:gd name="connsiteX6" fmla="*/ 3654 w 4935"/>
                <a:gd name="connsiteY6" fmla="*/ 4163 h 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5" h="4535">
                  <a:moveTo>
                    <a:pt x="3654" y="3877"/>
                  </a:moveTo>
                  <a:cubicBezTo>
                    <a:pt x="2712" y="4735"/>
                    <a:pt x="1264" y="4735"/>
                    <a:pt x="321" y="3877"/>
                  </a:cubicBezTo>
                  <a:cubicBezTo>
                    <a:pt x="-337" y="2801"/>
                    <a:pt x="6" y="1391"/>
                    <a:pt x="1083" y="734"/>
                  </a:cubicBezTo>
                  <a:cubicBezTo>
                    <a:pt x="1083" y="734"/>
                    <a:pt x="1083" y="734"/>
                    <a:pt x="1083" y="734"/>
                  </a:cubicBezTo>
                  <a:cubicBezTo>
                    <a:pt x="1883" y="-181"/>
                    <a:pt x="3264" y="-266"/>
                    <a:pt x="4178" y="524"/>
                  </a:cubicBezTo>
                  <a:cubicBezTo>
                    <a:pt x="5083" y="1325"/>
                    <a:pt x="5179" y="2706"/>
                    <a:pt x="4379" y="3620"/>
                  </a:cubicBezTo>
                  <a:cubicBezTo>
                    <a:pt x="4178" y="3849"/>
                    <a:pt x="3931" y="4030"/>
                    <a:pt x="3654" y="4163"/>
                  </a:cubicBezTo>
                  <a:close/>
                </a:path>
              </a:pathLst>
            </a:custGeom>
            <a:solidFill>
              <a:srgbClr val="D58B94"/>
            </a:solidFill>
            <a:ln w="9525" cap="flat">
              <a:noFill/>
              <a:prstDash val="solid"/>
              <a:miter/>
            </a:ln>
          </p:spPr>
          <p:txBody>
            <a:bodyPr rtlCol="0" anchor="ctr"/>
            <a:lstStyle/>
            <a:p>
              <a:endParaRPr lang="en-IN"/>
            </a:p>
          </p:txBody>
        </p:sp>
        <p:sp>
          <p:nvSpPr>
            <p:cNvPr id="3860" name="Freeform: Shape 3859">
              <a:extLst>
                <a:ext uri="{FF2B5EF4-FFF2-40B4-BE49-F238E27FC236}">
                  <a16:creationId xmlns:a16="http://schemas.microsoft.com/office/drawing/2014/main" xmlns="" id="{3150899C-5F75-EB1E-4520-04706B9A6E71}"/>
                </a:ext>
              </a:extLst>
            </p:cNvPr>
            <p:cNvSpPr/>
            <p:nvPr/>
          </p:nvSpPr>
          <p:spPr>
            <a:xfrm>
              <a:off x="3943177" y="4371738"/>
              <a:ext cx="14014" cy="13508"/>
            </a:xfrm>
            <a:custGeom>
              <a:avLst/>
              <a:gdLst>
                <a:gd name="connsiteX0" fmla="*/ 10732 w 14014"/>
                <a:gd name="connsiteY0" fmla="*/ 11842 h 13508"/>
                <a:gd name="connsiteX1" fmla="*/ 1321 w 14014"/>
                <a:gd name="connsiteY1" fmla="*/ 11214 h 13508"/>
                <a:gd name="connsiteX2" fmla="*/ 1207 w 14014"/>
                <a:gd name="connsiteY2" fmla="*/ 11080 h 13508"/>
                <a:gd name="connsiteX3" fmla="*/ 2741 w 14014"/>
                <a:gd name="connsiteY3" fmla="*/ 1917 h 13508"/>
                <a:gd name="connsiteX4" fmla="*/ 3303 w 14014"/>
                <a:gd name="connsiteY4" fmla="*/ 1555 h 13508"/>
                <a:gd name="connsiteX5" fmla="*/ 12828 w 14014"/>
                <a:gd name="connsiteY5" fmla="*/ 2413 h 13508"/>
                <a:gd name="connsiteX6" fmla="*/ 11180 w 14014"/>
                <a:gd name="connsiteY6" fmla="*/ 11556 h 13508"/>
                <a:gd name="connsiteX7" fmla="*/ 10732 w 14014"/>
                <a:gd name="connsiteY7" fmla="*/ 11842 h 13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4" h="13508">
                  <a:moveTo>
                    <a:pt x="10732" y="11842"/>
                  </a:moveTo>
                  <a:cubicBezTo>
                    <a:pt x="7960" y="14271"/>
                    <a:pt x="3750" y="13985"/>
                    <a:pt x="1321" y="11214"/>
                  </a:cubicBezTo>
                  <a:cubicBezTo>
                    <a:pt x="1283" y="11176"/>
                    <a:pt x="1245" y="11128"/>
                    <a:pt x="1207" y="11080"/>
                  </a:cubicBezTo>
                  <a:cubicBezTo>
                    <a:pt x="-898" y="8128"/>
                    <a:pt x="-212" y="4022"/>
                    <a:pt x="2741" y="1917"/>
                  </a:cubicBezTo>
                  <a:cubicBezTo>
                    <a:pt x="2922" y="1784"/>
                    <a:pt x="3112" y="1670"/>
                    <a:pt x="3303" y="1555"/>
                  </a:cubicBezTo>
                  <a:cubicBezTo>
                    <a:pt x="6170" y="-836"/>
                    <a:pt x="10437" y="-454"/>
                    <a:pt x="12828" y="2413"/>
                  </a:cubicBezTo>
                  <a:cubicBezTo>
                    <a:pt x="14894" y="5394"/>
                    <a:pt x="14161" y="9490"/>
                    <a:pt x="11180" y="11556"/>
                  </a:cubicBezTo>
                  <a:cubicBezTo>
                    <a:pt x="11037" y="11661"/>
                    <a:pt x="10885" y="11756"/>
                    <a:pt x="10732" y="11842"/>
                  </a:cubicBezTo>
                  <a:close/>
                </a:path>
              </a:pathLst>
            </a:custGeom>
            <a:solidFill>
              <a:srgbClr val="D58B94"/>
            </a:solidFill>
            <a:ln w="9525" cap="flat">
              <a:noFill/>
              <a:prstDash val="solid"/>
              <a:miter/>
            </a:ln>
          </p:spPr>
          <p:txBody>
            <a:bodyPr rtlCol="0" anchor="ctr"/>
            <a:lstStyle/>
            <a:p>
              <a:endParaRPr lang="en-IN"/>
            </a:p>
          </p:txBody>
        </p:sp>
        <p:sp>
          <p:nvSpPr>
            <p:cNvPr id="3861" name="Freeform: Shape 3860">
              <a:extLst>
                <a:ext uri="{FF2B5EF4-FFF2-40B4-BE49-F238E27FC236}">
                  <a16:creationId xmlns:a16="http://schemas.microsoft.com/office/drawing/2014/main" xmlns="" id="{A557BA3A-7D2D-884A-361C-169B04F3652F}"/>
                </a:ext>
              </a:extLst>
            </p:cNvPr>
            <p:cNvSpPr/>
            <p:nvPr/>
          </p:nvSpPr>
          <p:spPr>
            <a:xfrm>
              <a:off x="3935255" y="4348639"/>
              <a:ext cx="21715" cy="20725"/>
            </a:xfrm>
            <a:custGeom>
              <a:avLst/>
              <a:gdLst>
                <a:gd name="connsiteX0" fmla="*/ 15035 w 21715"/>
                <a:gd name="connsiteY0" fmla="*/ 18558 h 20725"/>
                <a:gd name="connsiteX1" fmla="*/ 1633 w 21715"/>
                <a:gd name="connsiteY1" fmla="*/ 17215 h 20725"/>
                <a:gd name="connsiteX2" fmla="*/ 1414 w 21715"/>
                <a:gd name="connsiteY2" fmla="*/ 16939 h 20725"/>
                <a:gd name="connsiteX3" fmla="*/ 4500 w 21715"/>
                <a:gd name="connsiteY3" fmla="*/ 3823 h 20725"/>
                <a:gd name="connsiteX4" fmla="*/ 4557 w 21715"/>
                <a:gd name="connsiteY4" fmla="*/ 3794 h 20725"/>
                <a:gd name="connsiteX5" fmla="*/ 17892 w 21715"/>
                <a:gd name="connsiteY5" fmla="*/ 1889 h 20725"/>
                <a:gd name="connsiteX6" fmla="*/ 19797 w 21715"/>
                <a:gd name="connsiteY6" fmla="*/ 15225 h 20725"/>
                <a:gd name="connsiteX7" fmla="*/ 14844 w 21715"/>
                <a:gd name="connsiteY7" fmla="*/ 18653 h 2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5" h="20725">
                  <a:moveTo>
                    <a:pt x="15035" y="18558"/>
                  </a:moveTo>
                  <a:cubicBezTo>
                    <a:pt x="10958" y="21892"/>
                    <a:pt x="4957" y="21282"/>
                    <a:pt x="1633" y="17215"/>
                  </a:cubicBezTo>
                  <a:cubicBezTo>
                    <a:pt x="1557" y="17120"/>
                    <a:pt x="1481" y="17034"/>
                    <a:pt x="1414" y="16939"/>
                  </a:cubicBezTo>
                  <a:cubicBezTo>
                    <a:pt x="-1358" y="12462"/>
                    <a:pt x="33" y="6595"/>
                    <a:pt x="4500" y="3823"/>
                  </a:cubicBezTo>
                  <a:cubicBezTo>
                    <a:pt x="4519" y="3814"/>
                    <a:pt x="4538" y="3804"/>
                    <a:pt x="4557" y="3794"/>
                  </a:cubicBezTo>
                  <a:cubicBezTo>
                    <a:pt x="7710" y="-415"/>
                    <a:pt x="13682" y="-1263"/>
                    <a:pt x="17892" y="1889"/>
                  </a:cubicBezTo>
                  <a:cubicBezTo>
                    <a:pt x="22102" y="5042"/>
                    <a:pt x="22950" y="11014"/>
                    <a:pt x="19797" y="15225"/>
                  </a:cubicBezTo>
                  <a:cubicBezTo>
                    <a:pt x="18559" y="16872"/>
                    <a:pt x="16825" y="18072"/>
                    <a:pt x="14844" y="18653"/>
                  </a:cubicBezTo>
                  <a:close/>
                </a:path>
              </a:pathLst>
            </a:custGeom>
            <a:solidFill>
              <a:srgbClr val="D58B94"/>
            </a:solidFill>
            <a:ln w="9525" cap="flat">
              <a:noFill/>
              <a:prstDash val="solid"/>
              <a:miter/>
            </a:ln>
          </p:spPr>
          <p:txBody>
            <a:bodyPr rtlCol="0" anchor="ctr"/>
            <a:lstStyle/>
            <a:p>
              <a:endParaRPr lang="en-IN"/>
            </a:p>
          </p:txBody>
        </p:sp>
        <p:sp>
          <p:nvSpPr>
            <p:cNvPr id="3862" name="Freeform: Shape 3861">
              <a:extLst>
                <a:ext uri="{FF2B5EF4-FFF2-40B4-BE49-F238E27FC236}">
                  <a16:creationId xmlns:a16="http://schemas.microsoft.com/office/drawing/2014/main" xmlns="" id="{B3AEA509-78AB-7E8D-9C29-B1CE36F041E9}"/>
                </a:ext>
              </a:extLst>
            </p:cNvPr>
            <p:cNvSpPr/>
            <p:nvPr/>
          </p:nvSpPr>
          <p:spPr>
            <a:xfrm>
              <a:off x="3930731" y="4340329"/>
              <a:ext cx="10830" cy="10648"/>
            </a:xfrm>
            <a:custGeom>
              <a:avLst/>
              <a:gdLst>
                <a:gd name="connsiteX0" fmla="*/ 8129 w 10830"/>
                <a:gd name="connsiteY0" fmla="*/ 9533 h 10648"/>
                <a:gd name="connsiteX1" fmla="*/ 909 w 10830"/>
                <a:gd name="connsiteY1" fmla="*/ 8676 h 10648"/>
                <a:gd name="connsiteX2" fmla="*/ 699 w 10830"/>
                <a:gd name="connsiteY2" fmla="*/ 8390 h 10648"/>
                <a:gd name="connsiteX3" fmla="*/ 2604 w 10830"/>
                <a:gd name="connsiteY3" fmla="*/ 1055 h 10648"/>
                <a:gd name="connsiteX4" fmla="*/ 10072 w 10830"/>
                <a:gd name="connsiteY4" fmla="*/ 2122 h 10648"/>
                <a:gd name="connsiteX5" fmla="*/ 10129 w 10830"/>
                <a:gd name="connsiteY5" fmla="*/ 2198 h 10648"/>
                <a:gd name="connsiteX6" fmla="*/ 8129 w 10830"/>
                <a:gd name="connsiteY6" fmla="*/ 9533 h 1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0" h="10648">
                  <a:moveTo>
                    <a:pt x="8129" y="9533"/>
                  </a:moveTo>
                  <a:cubicBezTo>
                    <a:pt x="5900" y="11285"/>
                    <a:pt x="2661" y="10904"/>
                    <a:pt x="909" y="8676"/>
                  </a:cubicBezTo>
                  <a:cubicBezTo>
                    <a:pt x="833" y="8580"/>
                    <a:pt x="766" y="8485"/>
                    <a:pt x="699" y="8390"/>
                  </a:cubicBezTo>
                  <a:cubicBezTo>
                    <a:pt x="-758" y="5837"/>
                    <a:pt x="90" y="2579"/>
                    <a:pt x="2604" y="1055"/>
                  </a:cubicBezTo>
                  <a:cubicBezTo>
                    <a:pt x="4957" y="-716"/>
                    <a:pt x="8300" y="-240"/>
                    <a:pt x="10072" y="2122"/>
                  </a:cubicBezTo>
                  <a:cubicBezTo>
                    <a:pt x="10091" y="2151"/>
                    <a:pt x="10110" y="2170"/>
                    <a:pt x="10129" y="2198"/>
                  </a:cubicBezTo>
                  <a:cubicBezTo>
                    <a:pt x="11567" y="4780"/>
                    <a:pt x="10681" y="8037"/>
                    <a:pt x="8129" y="9533"/>
                  </a:cubicBezTo>
                  <a:close/>
                </a:path>
              </a:pathLst>
            </a:custGeom>
            <a:solidFill>
              <a:srgbClr val="D58B94"/>
            </a:solidFill>
            <a:ln w="9525" cap="flat">
              <a:noFill/>
              <a:prstDash val="solid"/>
              <a:miter/>
            </a:ln>
          </p:spPr>
          <p:txBody>
            <a:bodyPr rtlCol="0" anchor="ctr"/>
            <a:lstStyle/>
            <a:p>
              <a:endParaRPr lang="en-IN"/>
            </a:p>
          </p:txBody>
        </p:sp>
        <p:sp>
          <p:nvSpPr>
            <p:cNvPr id="3863" name="Freeform: Shape 3862">
              <a:extLst>
                <a:ext uri="{FF2B5EF4-FFF2-40B4-BE49-F238E27FC236}">
                  <a16:creationId xmlns:a16="http://schemas.microsoft.com/office/drawing/2014/main" xmlns="" id="{EE125612-5A0A-2524-5CD4-549F67976CEC}"/>
                </a:ext>
              </a:extLst>
            </p:cNvPr>
            <p:cNvSpPr/>
            <p:nvPr/>
          </p:nvSpPr>
          <p:spPr>
            <a:xfrm>
              <a:off x="3920521" y="4333042"/>
              <a:ext cx="8509" cy="8335"/>
            </a:xfrm>
            <a:custGeom>
              <a:avLst/>
              <a:gdLst>
                <a:gd name="connsiteX0" fmla="*/ 6432 w 8509"/>
                <a:gd name="connsiteY0" fmla="*/ 7485 h 8335"/>
                <a:gd name="connsiteX1" fmla="*/ 822 w 8509"/>
                <a:gd name="connsiteY1" fmla="*/ 6761 h 8335"/>
                <a:gd name="connsiteX2" fmla="*/ 1546 w 8509"/>
                <a:gd name="connsiteY2" fmla="*/ 1151 h 8335"/>
                <a:gd name="connsiteX3" fmla="*/ 2051 w 8509"/>
                <a:gd name="connsiteY3" fmla="*/ 818 h 8335"/>
                <a:gd name="connsiteX4" fmla="*/ 7661 w 8509"/>
                <a:gd name="connsiteY4" fmla="*/ 1542 h 8335"/>
                <a:gd name="connsiteX5" fmla="*/ 6937 w 8509"/>
                <a:gd name="connsiteY5" fmla="*/ 7152 h 8335"/>
                <a:gd name="connsiteX6" fmla="*/ 6432 w 8509"/>
                <a:gd name="connsiteY6" fmla="*/ 7485 h 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9" h="8335">
                  <a:moveTo>
                    <a:pt x="6432" y="7485"/>
                  </a:moveTo>
                  <a:cubicBezTo>
                    <a:pt x="4680" y="8838"/>
                    <a:pt x="2175" y="8514"/>
                    <a:pt x="822" y="6761"/>
                  </a:cubicBezTo>
                  <a:cubicBezTo>
                    <a:pt x="-530" y="5009"/>
                    <a:pt x="-207" y="2494"/>
                    <a:pt x="1546" y="1151"/>
                  </a:cubicBezTo>
                  <a:cubicBezTo>
                    <a:pt x="1708" y="1027"/>
                    <a:pt x="1879" y="913"/>
                    <a:pt x="2051" y="818"/>
                  </a:cubicBezTo>
                  <a:cubicBezTo>
                    <a:pt x="3803" y="-535"/>
                    <a:pt x="6308" y="-202"/>
                    <a:pt x="7661" y="1542"/>
                  </a:cubicBezTo>
                  <a:cubicBezTo>
                    <a:pt x="9013" y="3294"/>
                    <a:pt x="8690" y="5809"/>
                    <a:pt x="6937" y="7152"/>
                  </a:cubicBezTo>
                  <a:cubicBezTo>
                    <a:pt x="6775" y="7276"/>
                    <a:pt x="6604" y="7390"/>
                    <a:pt x="6432" y="7485"/>
                  </a:cubicBezTo>
                  <a:close/>
                </a:path>
              </a:pathLst>
            </a:custGeom>
            <a:solidFill>
              <a:srgbClr val="D58B94"/>
            </a:solidFill>
            <a:ln w="9525" cap="flat">
              <a:noFill/>
              <a:prstDash val="solid"/>
              <a:miter/>
            </a:ln>
          </p:spPr>
          <p:txBody>
            <a:bodyPr rtlCol="0" anchor="ctr"/>
            <a:lstStyle/>
            <a:p>
              <a:endParaRPr lang="en-IN"/>
            </a:p>
          </p:txBody>
        </p:sp>
        <p:sp>
          <p:nvSpPr>
            <p:cNvPr id="3864" name="Freeform: Shape 3863">
              <a:extLst>
                <a:ext uri="{FF2B5EF4-FFF2-40B4-BE49-F238E27FC236}">
                  <a16:creationId xmlns:a16="http://schemas.microsoft.com/office/drawing/2014/main" xmlns="" id="{EEFEF4DF-4819-19E7-1469-40DBCF97670B}"/>
                </a:ext>
              </a:extLst>
            </p:cNvPr>
            <p:cNvSpPr/>
            <p:nvPr/>
          </p:nvSpPr>
          <p:spPr>
            <a:xfrm>
              <a:off x="3907232" y="4333263"/>
              <a:ext cx="6944" cy="6643"/>
            </a:xfrm>
            <a:custGeom>
              <a:avLst/>
              <a:gdLst>
                <a:gd name="connsiteX0" fmla="*/ 5243 w 6944"/>
                <a:gd name="connsiteY0" fmla="*/ 6026 h 6643"/>
                <a:gd name="connsiteX1" fmla="*/ 480 w 6944"/>
                <a:gd name="connsiteY1" fmla="*/ 5264 h 6643"/>
                <a:gd name="connsiteX2" fmla="*/ 1576 w 6944"/>
                <a:gd name="connsiteY2" fmla="*/ 682 h 6643"/>
                <a:gd name="connsiteX3" fmla="*/ 1719 w 6944"/>
                <a:gd name="connsiteY3" fmla="*/ 596 h 6643"/>
                <a:gd name="connsiteX4" fmla="*/ 6481 w 6944"/>
                <a:gd name="connsiteY4" fmla="*/ 1454 h 6643"/>
                <a:gd name="connsiteX5" fmla="*/ 5271 w 6944"/>
                <a:gd name="connsiteY5" fmla="*/ 6007 h 6643"/>
                <a:gd name="connsiteX6" fmla="*/ 5243 w 6944"/>
                <a:gd name="connsiteY6" fmla="*/ 6026 h 6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4" h="6643">
                  <a:moveTo>
                    <a:pt x="5243" y="6026"/>
                  </a:moveTo>
                  <a:cubicBezTo>
                    <a:pt x="3700" y="7064"/>
                    <a:pt x="1614" y="6730"/>
                    <a:pt x="480" y="5264"/>
                  </a:cubicBezTo>
                  <a:cubicBezTo>
                    <a:pt x="-482" y="3692"/>
                    <a:pt x="4" y="1644"/>
                    <a:pt x="1576" y="682"/>
                  </a:cubicBezTo>
                  <a:cubicBezTo>
                    <a:pt x="1623" y="654"/>
                    <a:pt x="1671" y="625"/>
                    <a:pt x="1719" y="596"/>
                  </a:cubicBezTo>
                  <a:cubicBezTo>
                    <a:pt x="3271" y="-480"/>
                    <a:pt x="5405" y="-99"/>
                    <a:pt x="6481" y="1454"/>
                  </a:cubicBezTo>
                  <a:cubicBezTo>
                    <a:pt x="7405" y="3044"/>
                    <a:pt x="6862" y="5083"/>
                    <a:pt x="5271" y="6007"/>
                  </a:cubicBezTo>
                  <a:cubicBezTo>
                    <a:pt x="5262" y="6016"/>
                    <a:pt x="5252" y="6016"/>
                    <a:pt x="5243" y="6026"/>
                  </a:cubicBezTo>
                  <a:close/>
                </a:path>
              </a:pathLst>
            </a:custGeom>
            <a:solidFill>
              <a:srgbClr val="D58B94"/>
            </a:solidFill>
            <a:ln w="9525" cap="flat">
              <a:noFill/>
              <a:prstDash val="solid"/>
              <a:miter/>
            </a:ln>
          </p:spPr>
          <p:txBody>
            <a:bodyPr rtlCol="0" anchor="ctr"/>
            <a:lstStyle/>
            <a:p>
              <a:endParaRPr lang="en-IN"/>
            </a:p>
          </p:txBody>
        </p:sp>
        <p:sp>
          <p:nvSpPr>
            <p:cNvPr id="3865" name="Freeform: Shape 3864">
              <a:extLst>
                <a:ext uri="{FF2B5EF4-FFF2-40B4-BE49-F238E27FC236}">
                  <a16:creationId xmlns:a16="http://schemas.microsoft.com/office/drawing/2014/main" xmlns="" id="{B77DC5E9-5505-F108-960F-125560C4AB9A}"/>
                </a:ext>
              </a:extLst>
            </p:cNvPr>
            <p:cNvSpPr/>
            <p:nvPr/>
          </p:nvSpPr>
          <p:spPr>
            <a:xfrm>
              <a:off x="3912264" y="4342019"/>
              <a:ext cx="8763" cy="8389"/>
            </a:xfrm>
            <a:custGeom>
              <a:avLst/>
              <a:gdLst>
                <a:gd name="connsiteX0" fmla="*/ 3259 w 8763"/>
                <a:gd name="connsiteY0" fmla="*/ 8319 h 8389"/>
                <a:gd name="connsiteX1" fmla="*/ 39 w 8763"/>
                <a:gd name="connsiteY1" fmla="*/ 3833 h 8389"/>
                <a:gd name="connsiteX2" fmla="*/ 116 w 8763"/>
                <a:gd name="connsiteY2" fmla="*/ 3461 h 8389"/>
                <a:gd name="connsiteX3" fmla="*/ 5450 w 8763"/>
                <a:gd name="connsiteY3" fmla="*/ 32 h 8389"/>
                <a:gd name="connsiteX4" fmla="*/ 8726 w 8763"/>
                <a:gd name="connsiteY4" fmla="*/ 4138 h 8389"/>
                <a:gd name="connsiteX5" fmla="*/ 8593 w 8763"/>
                <a:gd name="connsiteY5" fmla="*/ 4795 h 8389"/>
                <a:gd name="connsiteX6" fmla="*/ 3259 w 8763"/>
                <a:gd name="connsiteY6" fmla="*/ 8319 h 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 h="8389">
                  <a:moveTo>
                    <a:pt x="3259" y="8319"/>
                  </a:moveTo>
                  <a:cubicBezTo>
                    <a:pt x="1135" y="7967"/>
                    <a:pt x="-313" y="5966"/>
                    <a:pt x="39" y="3833"/>
                  </a:cubicBezTo>
                  <a:cubicBezTo>
                    <a:pt x="59" y="3709"/>
                    <a:pt x="87" y="3585"/>
                    <a:pt x="116" y="3461"/>
                  </a:cubicBezTo>
                  <a:cubicBezTo>
                    <a:pt x="801" y="1156"/>
                    <a:pt x="3068" y="-301"/>
                    <a:pt x="5450" y="32"/>
                  </a:cubicBezTo>
                  <a:cubicBezTo>
                    <a:pt x="7488" y="261"/>
                    <a:pt x="8955" y="2099"/>
                    <a:pt x="8726" y="4138"/>
                  </a:cubicBezTo>
                  <a:cubicBezTo>
                    <a:pt x="8707" y="4357"/>
                    <a:pt x="8660" y="4576"/>
                    <a:pt x="8593" y="4795"/>
                  </a:cubicBezTo>
                  <a:cubicBezTo>
                    <a:pt x="7983" y="7166"/>
                    <a:pt x="5678" y="8690"/>
                    <a:pt x="3259" y="8319"/>
                  </a:cubicBezTo>
                  <a:close/>
                </a:path>
              </a:pathLst>
            </a:custGeom>
            <a:solidFill>
              <a:srgbClr val="D58B94"/>
            </a:solidFill>
            <a:ln w="9525" cap="flat">
              <a:noFill/>
              <a:prstDash val="solid"/>
              <a:miter/>
            </a:ln>
          </p:spPr>
          <p:txBody>
            <a:bodyPr rtlCol="0" anchor="ctr"/>
            <a:lstStyle/>
            <a:p>
              <a:endParaRPr lang="en-IN"/>
            </a:p>
          </p:txBody>
        </p:sp>
        <p:sp>
          <p:nvSpPr>
            <p:cNvPr id="3866" name="Freeform: Shape 3865">
              <a:extLst>
                <a:ext uri="{FF2B5EF4-FFF2-40B4-BE49-F238E27FC236}">
                  <a16:creationId xmlns:a16="http://schemas.microsoft.com/office/drawing/2014/main" xmlns="" id="{4414BFA3-4094-C403-8125-FC988BB9F4EB}"/>
                </a:ext>
              </a:extLst>
            </p:cNvPr>
            <p:cNvSpPr/>
            <p:nvPr/>
          </p:nvSpPr>
          <p:spPr>
            <a:xfrm>
              <a:off x="3921534" y="4367898"/>
              <a:ext cx="10706" cy="10503"/>
            </a:xfrm>
            <a:custGeom>
              <a:avLst/>
              <a:gdLst>
                <a:gd name="connsiteX0" fmla="*/ 8181 w 10706"/>
                <a:gd name="connsiteY0" fmla="*/ 9396 h 10503"/>
                <a:gd name="connsiteX1" fmla="*/ 752 w 10706"/>
                <a:gd name="connsiteY1" fmla="*/ 8444 h 10503"/>
                <a:gd name="connsiteX2" fmla="*/ 2466 w 10706"/>
                <a:gd name="connsiteY2" fmla="*/ 1109 h 10503"/>
                <a:gd name="connsiteX3" fmla="*/ 9562 w 10706"/>
                <a:gd name="connsiteY3" fmla="*/ 1852 h 10503"/>
                <a:gd name="connsiteX4" fmla="*/ 8819 w 10706"/>
                <a:gd name="connsiteY4" fmla="*/ 8958 h 10503"/>
                <a:gd name="connsiteX5" fmla="*/ 8181 w 10706"/>
                <a:gd name="connsiteY5" fmla="*/ 9396 h 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6" h="10503">
                  <a:moveTo>
                    <a:pt x="8181" y="9396"/>
                  </a:moveTo>
                  <a:cubicBezTo>
                    <a:pt x="5857" y="11167"/>
                    <a:pt x="2552" y="10739"/>
                    <a:pt x="752" y="8444"/>
                  </a:cubicBezTo>
                  <a:cubicBezTo>
                    <a:pt x="-744" y="5938"/>
                    <a:pt x="18" y="2700"/>
                    <a:pt x="2466" y="1109"/>
                  </a:cubicBezTo>
                  <a:cubicBezTo>
                    <a:pt x="4628" y="-643"/>
                    <a:pt x="7810" y="-310"/>
                    <a:pt x="9562" y="1852"/>
                  </a:cubicBezTo>
                  <a:cubicBezTo>
                    <a:pt x="11324" y="4014"/>
                    <a:pt x="10991" y="7196"/>
                    <a:pt x="8819" y="8958"/>
                  </a:cubicBezTo>
                  <a:cubicBezTo>
                    <a:pt x="8619" y="9120"/>
                    <a:pt x="8410" y="9263"/>
                    <a:pt x="8181" y="9396"/>
                  </a:cubicBezTo>
                  <a:close/>
                </a:path>
              </a:pathLst>
            </a:custGeom>
            <a:solidFill>
              <a:srgbClr val="D58B94"/>
            </a:solidFill>
            <a:ln w="9525" cap="flat">
              <a:noFill/>
              <a:prstDash val="solid"/>
              <a:miter/>
            </a:ln>
          </p:spPr>
          <p:txBody>
            <a:bodyPr rtlCol="0" anchor="ctr"/>
            <a:lstStyle/>
            <a:p>
              <a:endParaRPr lang="en-IN"/>
            </a:p>
          </p:txBody>
        </p:sp>
        <p:sp>
          <p:nvSpPr>
            <p:cNvPr id="3867" name="Freeform: Shape 3866">
              <a:extLst>
                <a:ext uri="{FF2B5EF4-FFF2-40B4-BE49-F238E27FC236}">
                  <a16:creationId xmlns:a16="http://schemas.microsoft.com/office/drawing/2014/main" xmlns="" id="{E4D26FFA-6FC5-BA10-CCA7-04486E5CB26E}"/>
                </a:ext>
              </a:extLst>
            </p:cNvPr>
            <p:cNvSpPr/>
            <p:nvPr/>
          </p:nvSpPr>
          <p:spPr>
            <a:xfrm>
              <a:off x="3911368" y="4351788"/>
              <a:ext cx="15968" cy="15638"/>
            </a:xfrm>
            <a:custGeom>
              <a:avLst/>
              <a:gdLst>
                <a:gd name="connsiteX0" fmla="*/ 12251 w 15968"/>
                <a:gd name="connsiteY0" fmla="*/ 13980 h 15638"/>
                <a:gd name="connsiteX1" fmla="*/ 1288 w 15968"/>
                <a:gd name="connsiteY1" fmla="*/ 12609 h 15638"/>
                <a:gd name="connsiteX2" fmla="*/ 1107 w 15968"/>
                <a:gd name="connsiteY2" fmla="*/ 12361 h 15638"/>
                <a:gd name="connsiteX3" fmla="*/ 3841 w 15968"/>
                <a:gd name="connsiteY3" fmla="*/ 1521 h 15638"/>
                <a:gd name="connsiteX4" fmla="*/ 3869 w 15968"/>
                <a:gd name="connsiteY4" fmla="*/ 1502 h 15638"/>
                <a:gd name="connsiteX5" fmla="*/ 14785 w 15968"/>
                <a:gd name="connsiteY5" fmla="*/ 3169 h 15638"/>
                <a:gd name="connsiteX6" fmla="*/ 14823 w 15968"/>
                <a:gd name="connsiteY6" fmla="*/ 3217 h 15638"/>
                <a:gd name="connsiteX7" fmla="*/ 12251 w 15968"/>
                <a:gd name="connsiteY7" fmla="*/ 13980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68" h="15638">
                  <a:moveTo>
                    <a:pt x="12251" y="13980"/>
                  </a:moveTo>
                  <a:cubicBezTo>
                    <a:pt x="8841" y="16628"/>
                    <a:pt x="3936" y="16009"/>
                    <a:pt x="1288" y="12609"/>
                  </a:cubicBezTo>
                  <a:cubicBezTo>
                    <a:pt x="1231" y="12523"/>
                    <a:pt x="1164" y="12447"/>
                    <a:pt x="1107" y="12361"/>
                  </a:cubicBezTo>
                  <a:cubicBezTo>
                    <a:pt x="-1131" y="8608"/>
                    <a:pt x="88" y="3760"/>
                    <a:pt x="3841" y="1521"/>
                  </a:cubicBezTo>
                  <a:cubicBezTo>
                    <a:pt x="3850" y="1512"/>
                    <a:pt x="3860" y="1512"/>
                    <a:pt x="3869" y="1502"/>
                  </a:cubicBezTo>
                  <a:cubicBezTo>
                    <a:pt x="7346" y="-1050"/>
                    <a:pt x="12232" y="-308"/>
                    <a:pt x="14785" y="3169"/>
                  </a:cubicBezTo>
                  <a:cubicBezTo>
                    <a:pt x="14804" y="3188"/>
                    <a:pt x="14813" y="3198"/>
                    <a:pt x="14823" y="3217"/>
                  </a:cubicBezTo>
                  <a:cubicBezTo>
                    <a:pt x="17042" y="6903"/>
                    <a:pt x="15899" y="11694"/>
                    <a:pt x="12251" y="13980"/>
                  </a:cubicBezTo>
                  <a:close/>
                </a:path>
              </a:pathLst>
            </a:custGeom>
            <a:solidFill>
              <a:srgbClr val="D58B94"/>
            </a:solidFill>
            <a:ln w="9525" cap="flat">
              <a:noFill/>
              <a:prstDash val="solid"/>
              <a:miter/>
            </a:ln>
          </p:spPr>
          <p:txBody>
            <a:bodyPr rtlCol="0" anchor="ctr"/>
            <a:lstStyle/>
            <a:p>
              <a:endParaRPr lang="en-IN"/>
            </a:p>
          </p:txBody>
        </p:sp>
        <p:sp>
          <p:nvSpPr>
            <p:cNvPr id="3868" name="Freeform: Shape 3867">
              <a:extLst>
                <a:ext uri="{FF2B5EF4-FFF2-40B4-BE49-F238E27FC236}">
                  <a16:creationId xmlns:a16="http://schemas.microsoft.com/office/drawing/2014/main" xmlns="" id="{1B329BA4-6D52-1304-B2F8-91A969F72B72}"/>
                </a:ext>
              </a:extLst>
            </p:cNvPr>
            <p:cNvSpPr/>
            <p:nvPr/>
          </p:nvSpPr>
          <p:spPr>
            <a:xfrm>
              <a:off x="3931511" y="4378090"/>
              <a:ext cx="7063" cy="7071"/>
            </a:xfrm>
            <a:custGeom>
              <a:avLst/>
              <a:gdLst>
                <a:gd name="connsiteX0" fmla="*/ 5444 w 7063"/>
                <a:gd name="connsiteY0" fmla="*/ 6347 h 7071"/>
                <a:gd name="connsiteX1" fmla="*/ 681 w 7063"/>
                <a:gd name="connsiteY1" fmla="*/ 5775 h 7071"/>
                <a:gd name="connsiteX2" fmla="*/ 1491 w 7063"/>
                <a:gd name="connsiteY2" fmla="*/ 680 h 7071"/>
                <a:gd name="connsiteX3" fmla="*/ 6587 w 7063"/>
                <a:gd name="connsiteY3" fmla="*/ 1489 h 7071"/>
                <a:gd name="connsiteX4" fmla="*/ 5444 w 7063"/>
                <a:gd name="connsiteY4" fmla="*/ 6347 h 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3" h="7071">
                  <a:moveTo>
                    <a:pt x="5444" y="6347"/>
                  </a:moveTo>
                  <a:cubicBezTo>
                    <a:pt x="3967" y="7480"/>
                    <a:pt x="1853" y="7233"/>
                    <a:pt x="681" y="5775"/>
                  </a:cubicBezTo>
                  <a:cubicBezTo>
                    <a:pt x="-500" y="4146"/>
                    <a:pt x="-138" y="1861"/>
                    <a:pt x="1491" y="680"/>
                  </a:cubicBezTo>
                  <a:cubicBezTo>
                    <a:pt x="3119" y="-502"/>
                    <a:pt x="5406" y="-140"/>
                    <a:pt x="6587" y="1489"/>
                  </a:cubicBezTo>
                  <a:cubicBezTo>
                    <a:pt x="7510" y="3165"/>
                    <a:pt x="7015" y="5261"/>
                    <a:pt x="5444" y="6347"/>
                  </a:cubicBezTo>
                  <a:close/>
                </a:path>
              </a:pathLst>
            </a:custGeom>
            <a:solidFill>
              <a:srgbClr val="D58B94"/>
            </a:solidFill>
            <a:ln w="9525" cap="flat">
              <a:noFill/>
              <a:prstDash val="solid"/>
              <a:miter/>
            </a:ln>
          </p:spPr>
          <p:txBody>
            <a:bodyPr rtlCol="0" anchor="ctr"/>
            <a:lstStyle/>
            <a:p>
              <a:endParaRPr lang="en-IN"/>
            </a:p>
          </p:txBody>
        </p:sp>
        <p:sp>
          <p:nvSpPr>
            <p:cNvPr id="3869" name="Freeform: Shape 3868">
              <a:extLst>
                <a:ext uri="{FF2B5EF4-FFF2-40B4-BE49-F238E27FC236}">
                  <a16:creationId xmlns:a16="http://schemas.microsoft.com/office/drawing/2014/main" xmlns="" id="{E1B10700-7FB8-1EE3-05B2-82F32F63DDC5}"/>
                </a:ext>
              </a:extLst>
            </p:cNvPr>
            <p:cNvSpPr/>
            <p:nvPr/>
          </p:nvSpPr>
          <p:spPr>
            <a:xfrm>
              <a:off x="3919766" y="4385094"/>
              <a:ext cx="6113" cy="6049"/>
            </a:xfrm>
            <a:custGeom>
              <a:avLst/>
              <a:gdLst>
                <a:gd name="connsiteX0" fmla="*/ 4711 w 6113"/>
                <a:gd name="connsiteY0" fmla="*/ 5439 h 6049"/>
                <a:gd name="connsiteX1" fmla="*/ 424 w 6113"/>
                <a:gd name="connsiteY1" fmla="*/ 4867 h 6049"/>
                <a:gd name="connsiteX2" fmla="*/ 1377 w 6113"/>
                <a:gd name="connsiteY2" fmla="*/ 581 h 6049"/>
                <a:gd name="connsiteX3" fmla="*/ 5663 w 6113"/>
                <a:gd name="connsiteY3" fmla="*/ 1152 h 6049"/>
                <a:gd name="connsiteX4" fmla="*/ 4711 w 6113"/>
                <a:gd name="connsiteY4" fmla="*/ 5439 h 6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3" h="6049">
                  <a:moveTo>
                    <a:pt x="4711" y="5439"/>
                  </a:moveTo>
                  <a:cubicBezTo>
                    <a:pt x="3358" y="6420"/>
                    <a:pt x="1472" y="6163"/>
                    <a:pt x="424" y="4867"/>
                  </a:cubicBezTo>
                  <a:cubicBezTo>
                    <a:pt x="-423" y="3410"/>
                    <a:pt x="-5" y="1543"/>
                    <a:pt x="1377" y="581"/>
                  </a:cubicBezTo>
                  <a:cubicBezTo>
                    <a:pt x="2729" y="-400"/>
                    <a:pt x="4615" y="-143"/>
                    <a:pt x="5663" y="1152"/>
                  </a:cubicBezTo>
                  <a:cubicBezTo>
                    <a:pt x="6511" y="2610"/>
                    <a:pt x="6092" y="4477"/>
                    <a:pt x="4711" y="5439"/>
                  </a:cubicBezTo>
                  <a:close/>
                </a:path>
              </a:pathLst>
            </a:custGeom>
            <a:solidFill>
              <a:srgbClr val="D58B94"/>
            </a:solidFill>
            <a:ln w="9525" cap="flat">
              <a:noFill/>
              <a:prstDash val="solid"/>
              <a:miter/>
            </a:ln>
          </p:spPr>
          <p:txBody>
            <a:bodyPr rtlCol="0" anchor="ctr"/>
            <a:lstStyle/>
            <a:p>
              <a:endParaRPr lang="en-IN"/>
            </a:p>
          </p:txBody>
        </p:sp>
        <p:sp>
          <p:nvSpPr>
            <p:cNvPr id="3870" name="Freeform: Shape 3869">
              <a:extLst>
                <a:ext uri="{FF2B5EF4-FFF2-40B4-BE49-F238E27FC236}">
                  <a16:creationId xmlns:a16="http://schemas.microsoft.com/office/drawing/2014/main" xmlns="" id="{93A2DC55-78EE-AD6B-4C05-8AF8A0A143BE}"/>
                </a:ext>
              </a:extLst>
            </p:cNvPr>
            <p:cNvSpPr/>
            <p:nvPr/>
          </p:nvSpPr>
          <p:spPr>
            <a:xfrm>
              <a:off x="3905932" y="4382178"/>
              <a:ext cx="9465" cy="9278"/>
            </a:xfrm>
            <a:custGeom>
              <a:avLst/>
              <a:gdLst>
                <a:gd name="connsiteX0" fmla="*/ 7305 w 9465"/>
                <a:gd name="connsiteY0" fmla="*/ 8355 h 9278"/>
                <a:gd name="connsiteX1" fmla="*/ 733 w 9465"/>
                <a:gd name="connsiteY1" fmla="*/ 7402 h 9278"/>
                <a:gd name="connsiteX2" fmla="*/ 2124 w 9465"/>
                <a:gd name="connsiteY2" fmla="*/ 954 h 9278"/>
                <a:gd name="connsiteX3" fmla="*/ 2162 w 9465"/>
                <a:gd name="connsiteY3" fmla="*/ 925 h 9278"/>
                <a:gd name="connsiteX4" fmla="*/ 8734 w 9465"/>
                <a:gd name="connsiteY4" fmla="*/ 1783 h 9278"/>
                <a:gd name="connsiteX5" fmla="*/ 7305 w 9465"/>
                <a:gd name="connsiteY5" fmla="*/ 8355 h 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5" h="9278">
                  <a:moveTo>
                    <a:pt x="7305" y="8355"/>
                  </a:moveTo>
                  <a:cubicBezTo>
                    <a:pt x="5219" y="9869"/>
                    <a:pt x="2305" y="9450"/>
                    <a:pt x="733" y="7402"/>
                  </a:cubicBezTo>
                  <a:cubicBezTo>
                    <a:pt x="-667" y="5240"/>
                    <a:pt x="-38" y="2345"/>
                    <a:pt x="2124" y="954"/>
                  </a:cubicBezTo>
                  <a:cubicBezTo>
                    <a:pt x="2133" y="944"/>
                    <a:pt x="2153" y="935"/>
                    <a:pt x="2162" y="925"/>
                  </a:cubicBezTo>
                  <a:cubicBezTo>
                    <a:pt x="4229" y="-608"/>
                    <a:pt x="7134" y="-227"/>
                    <a:pt x="8734" y="1783"/>
                  </a:cubicBezTo>
                  <a:cubicBezTo>
                    <a:pt x="10096" y="4002"/>
                    <a:pt x="9468" y="6898"/>
                    <a:pt x="7305" y="8355"/>
                  </a:cubicBezTo>
                  <a:close/>
                </a:path>
              </a:pathLst>
            </a:custGeom>
            <a:solidFill>
              <a:srgbClr val="D58B94"/>
            </a:solidFill>
            <a:ln w="9525" cap="flat">
              <a:noFill/>
              <a:prstDash val="solid"/>
              <a:miter/>
            </a:ln>
          </p:spPr>
          <p:txBody>
            <a:bodyPr rtlCol="0" anchor="ctr"/>
            <a:lstStyle/>
            <a:p>
              <a:endParaRPr lang="en-IN"/>
            </a:p>
          </p:txBody>
        </p:sp>
        <p:sp>
          <p:nvSpPr>
            <p:cNvPr id="3871" name="Freeform: Shape 3870">
              <a:extLst>
                <a:ext uri="{FF2B5EF4-FFF2-40B4-BE49-F238E27FC236}">
                  <a16:creationId xmlns:a16="http://schemas.microsoft.com/office/drawing/2014/main" xmlns="" id="{AF3E743D-45F0-64B5-D908-FB33A08D3F81}"/>
                </a:ext>
              </a:extLst>
            </p:cNvPr>
            <p:cNvSpPr/>
            <p:nvPr/>
          </p:nvSpPr>
          <p:spPr>
            <a:xfrm>
              <a:off x="3897258" y="4368472"/>
              <a:ext cx="11638" cy="11589"/>
            </a:xfrm>
            <a:custGeom>
              <a:avLst/>
              <a:gdLst>
                <a:gd name="connsiteX0" fmla="*/ 8835 w 11638"/>
                <a:gd name="connsiteY0" fmla="*/ 10631 h 11589"/>
                <a:gd name="connsiteX1" fmla="*/ 930 w 11638"/>
                <a:gd name="connsiteY1" fmla="*/ 9012 h 11589"/>
                <a:gd name="connsiteX2" fmla="*/ 2549 w 11638"/>
                <a:gd name="connsiteY2" fmla="*/ 1106 h 11589"/>
                <a:gd name="connsiteX3" fmla="*/ 10540 w 11638"/>
                <a:gd name="connsiteY3" fmla="*/ 2297 h 11589"/>
                <a:gd name="connsiteX4" fmla="*/ 10645 w 11638"/>
                <a:gd name="connsiteY4" fmla="*/ 2440 h 11589"/>
                <a:gd name="connsiteX5" fmla="*/ 9045 w 11638"/>
                <a:gd name="connsiteY5" fmla="*/ 10498 h 11589"/>
                <a:gd name="connsiteX6" fmla="*/ 8835 w 11638"/>
                <a:gd name="connsiteY6" fmla="*/ 10631 h 1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8" h="11589">
                  <a:moveTo>
                    <a:pt x="8835" y="10631"/>
                  </a:moveTo>
                  <a:cubicBezTo>
                    <a:pt x="6206" y="12365"/>
                    <a:pt x="2663" y="11641"/>
                    <a:pt x="930" y="9012"/>
                  </a:cubicBezTo>
                  <a:cubicBezTo>
                    <a:pt x="-804" y="6383"/>
                    <a:pt x="-80" y="2840"/>
                    <a:pt x="2549" y="1106"/>
                  </a:cubicBezTo>
                  <a:cubicBezTo>
                    <a:pt x="5083" y="-770"/>
                    <a:pt x="8664" y="-237"/>
                    <a:pt x="10540" y="2297"/>
                  </a:cubicBezTo>
                  <a:cubicBezTo>
                    <a:pt x="10579" y="2344"/>
                    <a:pt x="10617" y="2392"/>
                    <a:pt x="10645" y="2440"/>
                  </a:cubicBezTo>
                  <a:cubicBezTo>
                    <a:pt x="12426" y="5107"/>
                    <a:pt x="11712" y="8717"/>
                    <a:pt x="9045" y="10498"/>
                  </a:cubicBezTo>
                  <a:cubicBezTo>
                    <a:pt x="8978" y="10545"/>
                    <a:pt x="8902" y="10593"/>
                    <a:pt x="8835" y="10631"/>
                  </a:cubicBezTo>
                  <a:close/>
                </a:path>
              </a:pathLst>
            </a:custGeom>
            <a:solidFill>
              <a:srgbClr val="D58B94"/>
            </a:solidFill>
            <a:ln w="9525" cap="flat">
              <a:noFill/>
              <a:prstDash val="solid"/>
              <a:miter/>
            </a:ln>
          </p:spPr>
          <p:txBody>
            <a:bodyPr rtlCol="0" anchor="ctr"/>
            <a:lstStyle/>
            <a:p>
              <a:endParaRPr lang="en-IN"/>
            </a:p>
          </p:txBody>
        </p:sp>
        <p:sp>
          <p:nvSpPr>
            <p:cNvPr id="3872" name="Freeform: Shape 3871">
              <a:extLst>
                <a:ext uri="{FF2B5EF4-FFF2-40B4-BE49-F238E27FC236}">
                  <a16:creationId xmlns:a16="http://schemas.microsoft.com/office/drawing/2014/main" xmlns="" id="{78034E3E-9D71-A1CB-62B6-AA700F196D56}"/>
                </a:ext>
              </a:extLst>
            </p:cNvPr>
            <p:cNvSpPr/>
            <p:nvPr/>
          </p:nvSpPr>
          <p:spPr>
            <a:xfrm>
              <a:off x="3897502" y="4346152"/>
              <a:ext cx="11423" cy="11115"/>
            </a:xfrm>
            <a:custGeom>
              <a:avLst/>
              <a:gdLst>
                <a:gd name="connsiteX0" fmla="*/ 8782 w 11423"/>
                <a:gd name="connsiteY0" fmla="*/ 10091 h 11115"/>
                <a:gd name="connsiteX1" fmla="*/ 781 w 11423"/>
                <a:gd name="connsiteY1" fmla="*/ 8662 h 11115"/>
                <a:gd name="connsiteX2" fmla="*/ 2781 w 11423"/>
                <a:gd name="connsiteY2" fmla="*/ 852 h 11115"/>
                <a:gd name="connsiteX3" fmla="*/ 10544 w 11423"/>
                <a:gd name="connsiteY3" fmla="*/ 2614 h 11115"/>
                <a:gd name="connsiteX4" fmla="*/ 8782 w 11423"/>
                <a:gd name="connsiteY4" fmla="*/ 10377 h 11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3" h="11115">
                  <a:moveTo>
                    <a:pt x="8782" y="10091"/>
                  </a:moveTo>
                  <a:cubicBezTo>
                    <a:pt x="6172" y="11872"/>
                    <a:pt x="2619" y="11234"/>
                    <a:pt x="781" y="8662"/>
                  </a:cubicBezTo>
                  <a:cubicBezTo>
                    <a:pt x="-820" y="5948"/>
                    <a:pt x="76" y="2462"/>
                    <a:pt x="2781" y="852"/>
                  </a:cubicBezTo>
                  <a:cubicBezTo>
                    <a:pt x="5410" y="-805"/>
                    <a:pt x="8886" y="-15"/>
                    <a:pt x="10544" y="2614"/>
                  </a:cubicBezTo>
                  <a:cubicBezTo>
                    <a:pt x="12201" y="5243"/>
                    <a:pt x="11410" y="8720"/>
                    <a:pt x="8782" y="10377"/>
                  </a:cubicBezTo>
                  <a:close/>
                </a:path>
              </a:pathLst>
            </a:custGeom>
            <a:solidFill>
              <a:srgbClr val="D58B94"/>
            </a:solidFill>
            <a:ln w="9525" cap="flat">
              <a:noFill/>
              <a:prstDash val="solid"/>
              <a:miter/>
            </a:ln>
          </p:spPr>
          <p:txBody>
            <a:bodyPr rtlCol="0" anchor="ctr"/>
            <a:lstStyle/>
            <a:p>
              <a:endParaRPr lang="en-IN"/>
            </a:p>
          </p:txBody>
        </p:sp>
        <p:sp>
          <p:nvSpPr>
            <p:cNvPr id="3873" name="Freeform: Shape 3872">
              <a:extLst>
                <a:ext uri="{FF2B5EF4-FFF2-40B4-BE49-F238E27FC236}">
                  <a16:creationId xmlns:a16="http://schemas.microsoft.com/office/drawing/2014/main" xmlns="" id="{75598457-83C9-908B-F45C-F9E14BD71D14}"/>
                </a:ext>
              </a:extLst>
            </p:cNvPr>
            <p:cNvSpPr/>
            <p:nvPr/>
          </p:nvSpPr>
          <p:spPr>
            <a:xfrm>
              <a:off x="3891368" y="4357750"/>
              <a:ext cx="4570" cy="4607"/>
            </a:xfrm>
            <a:custGeom>
              <a:avLst/>
              <a:gdLst>
                <a:gd name="connsiteX0" fmla="*/ 3486 w 4570"/>
                <a:gd name="connsiteY0" fmla="*/ 4208 h 4607"/>
                <a:gd name="connsiteX1" fmla="*/ 438 w 4570"/>
                <a:gd name="connsiteY1" fmla="*/ 3637 h 4607"/>
                <a:gd name="connsiteX2" fmla="*/ 438 w 4570"/>
                <a:gd name="connsiteY2" fmla="*/ 3637 h 4607"/>
                <a:gd name="connsiteX3" fmla="*/ 905 w 4570"/>
                <a:gd name="connsiteY3" fmla="*/ 437 h 4607"/>
                <a:gd name="connsiteX4" fmla="*/ 4105 w 4570"/>
                <a:gd name="connsiteY4" fmla="*/ 903 h 4607"/>
                <a:gd name="connsiteX5" fmla="*/ 3638 w 4570"/>
                <a:gd name="connsiteY5" fmla="*/ 4104 h 4607"/>
                <a:gd name="connsiteX6" fmla="*/ 3486 w 4570"/>
                <a:gd name="connsiteY6" fmla="*/ 4208 h 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0" h="4607">
                  <a:moveTo>
                    <a:pt x="3486" y="4208"/>
                  </a:moveTo>
                  <a:cubicBezTo>
                    <a:pt x="2486" y="4894"/>
                    <a:pt x="1124" y="4637"/>
                    <a:pt x="438" y="3637"/>
                  </a:cubicBezTo>
                  <a:cubicBezTo>
                    <a:pt x="438" y="3637"/>
                    <a:pt x="438" y="3637"/>
                    <a:pt x="438" y="3637"/>
                  </a:cubicBezTo>
                  <a:cubicBezTo>
                    <a:pt x="-314" y="2627"/>
                    <a:pt x="-105" y="1189"/>
                    <a:pt x="905" y="437"/>
                  </a:cubicBezTo>
                  <a:cubicBezTo>
                    <a:pt x="1914" y="-316"/>
                    <a:pt x="3353" y="-106"/>
                    <a:pt x="4105" y="903"/>
                  </a:cubicBezTo>
                  <a:cubicBezTo>
                    <a:pt x="4858" y="1923"/>
                    <a:pt x="4648" y="3351"/>
                    <a:pt x="3638" y="4104"/>
                  </a:cubicBezTo>
                  <a:cubicBezTo>
                    <a:pt x="3591" y="4142"/>
                    <a:pt x="3534" y="4180"/>
                    <a:pt x="3486" y="4208"/>
                  </a:cubicBezTo>
                  <a:close/>
                </a:path>
              </a:pathLst>
            </a:custGeom>
            <a:solidFill>
              <a:srgbClr val="D58B94"/>
            </a:solidFill>
            <a:ln w="9525" cap="flat">
              <a:noFill/>
              <a:prstDash val="solid"/>
              <a:miter/>
            </a:ln>
          </p:spPr>
          <p:txBody>
            <a:bodyPr rtlCol="0" anchor="ctr"/>
            <a:lstStyle/>
            <a:p>
              <a:endParaRPr lang="en-IN"/>
            </a:p>
          </p:txBody>
        </p:sp>
        <p:sp>
          <p:nvSpPr>
            <p:cNvPr id="3874" name="Freeform: Shape 3873">
              <a:extLst>
                <a:ext uri="{FF2B5EF4-FFF2-40B4-BE49-F238E27FC236}">
                  <a16:creationId xmlns:a16="http://schemas.microsoft.com/office/drawing/2014/main" xmlns="" id="{F273C159-C9BD-7AF3-573D-894BEB9D4984}"/>
                </a:ext>
              </a:extLst>
            </p:cNvPr>
            <p:cNvSpPr/>
            <p:nvPr/>
          </p:nvSpPr>
          <p:spPr>
            <a:xfrm>
              <a:off x="3963511" y="4329259"/>
              <a:ext cx="8807" cy="8436"/>
            </a:xfrm>
            <a:custGeom>
              <a:avLst/>
              <a:gdLst>
                <a:gd name="connsiteX0" fmla="*/ 6591 w 8807"/>
                <a:gd name="connsiteY0" fmla="*/ 7458 h 8436"/>
                <a:gd name="connsiteX1" fmla="*/ 952 w 8807"/>
                <a:gd name="connsiteY1" fmla="*/ 7019 h 8436"/>
                <a:gd name="connsiteX2" fmla="*/ 1380 w 8807"/>
                <a:gd name="connsiteY2" fmla="*/ 1381 h 8436"/>
                <a:gd name="connsiteX3" fmla="*/ 2114 w 8807"/>
                <a:gd name="connsiteY3" fmla="*/ 885 h 8436"/>
                <a:gd name="connsiteX4" fmla="*/ 8210 w 8807"/>
                <a:gd name="connsiteY4" fmla="*/ 1552 h 8436"/>
                <a:gd name="connsiteX5" fmla="*/ 6667 w 8807"/>
                <a:gd name="connsiteY5" fmla="*/ 7410 h 8436"/>
                <a:gd name="connsiteX6" fmla="*/ 6591 w 8807"/>
                <a:gd name="connsiteY6" fmla="*/ 7458 h 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7" h="8436">
                  <a:moveTo>
                    <a:pt x="6591" y="7458"/>
                  </a:moveTo>
                  <a:cubicBezTo>
                    <a:pt x="4914" y="8896"/>
                    <a:pt x="2390" y="8705"/>
                    <a:pt x="952" y="7019"/>
                  </a:cubicBezTo>
                  <a:cubicBezTo>
                    <a:pt x="-486" y="5343"/>
                    <a:pt x="-296" y="2819"/>
                    <a:pt x="1380" y="1381"/>
                  </a:cubicBezTo>
                  <a:cubicBezTo>
                    <a:pt x="1609" y="1190"/>
                    <a:pt x="1857" y="1028"/>
                    <a:pt x="2114" y="885"/>
                  </a:cubicBezTo>
                  <a:cubicBezTo>
                    <a:pt x="4000" y="-534"/>
                    <a:pt x="6676" y="-248"/>
                    <a:pt x="8210" y="1552"/>
                  </a:cubicBezTo>
                  <a:cubicBezTo>
                    <a:pt x="9401" y="3600"/>
                    <a:pt x="8715" y="6219"/>
                    <a:pt x="6667" y="7410"/>
                  </a:cubicBezTo>
                  <a:cubicBezTo>
                    <a:pt x="6638" y="7429"/>
                    <a:pt x="6619" y="7448"/>
                    <a:pt x="6591" y="7458"/>
                  </a:cubicBezTo>
                  <a:close/>
                </a:path>
              </a:pathLst>
            </a:custGeom>
            <a:solidFill>
              <a:srgbClr val="D58B94"/>
            </a:solidFill>
            <a:ln w="9525" cap="flat">
              <a:noFill/>
              <a:prstDash val="solid"/>
              <a:miter/>
            </a:ln>
          </p:spPr>
          <p:txBody>
            <a:bodyPr rtlCol="0" anchor="ctr"/>
            <a:lstStyle/>
            <a:p>
              <a:endParaRPr lang="en-IN"/>
            </a:p>
          </p:txBody>
        </p:sp>
        <p:sp>
          <p:nvSpPr>
            <p:cNvPr id="3875" name="Freeform: Shape 3874">
              <a:extLst>
                <a:ext uri="{FF2B5EF4-FFF2-40B4-BE49-F238E27FC236}">
                  <a16:creationId xmlns:a16="http://schemas.microsoft.com/office/drawing/2014/main" xmlns="" id="{5683B4B2-6B9E-5E53-2F72-3DB41BC7BCAF}"/>
                </a:ext>
              </a:extLst>
            </p:cNvPr>
            <p:cNvSpPr/>
            <p:nvPr/>
          </p:nvSpPr>
          <p:spPr>
            <a:xfrm>
              <a:off x="3949157" y="4316717"/>
              <a:ext cx="11722" cy="11168"/>
            </a:xfrm>
            <a:custGeom>
              <a:avLst/>
              <a:gdLst>
                <a:gd name="connsiteX0" fmla="*/ 8562 w 11722"/>
                <a:gd name="connsiteY0" fmla="*/ 9713 h 11168"/>
                <a:gd name="connsiteX1" fmla="*/ 1428 w 11722"/>
                <a:gd name="connsiteY1" fmla="*/ 9636 h 11168"/>
                <a:gd name="connsiteX2" fmla="*/ 1504 w 11722"/>
                <a:gd name="connsiteY2" fmla="*/ 2493 h 11168"/>
                <a:gd name="connsiteX3" fmla="*/ 3133 w 11722"/>
                <a:gd name="connsiteY3" fmla="*/ 1426 h 11168"/>
                <a:gd name="connsiteX4" fmla="*/ 10276 w 11722"/>
                <a:gd name="connsiteY4" fmla="*/ 1502 h 11168"/>
                <a:gd name="connsiteX5" fmla="*/ 10191 w 11722"/>
                <a:gd name="connsiteY5" fmla="*/ 8646 h 11168"/>
                <a:gd name="connsiteX6" fmla="*/ 8562 w 11722"/>
                <a:gd name="connsiteY6" fmla="*/ 9713 h 1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22" h="11168">
                  <a:moveTo>
                    <a:pt x="8562" y="9713"/>
                  </a:moveTo>
                  <a:cubicBezTo>
                    <a:pt x="6571" y="11665"/>
                    <a:pt x="3371" y="11627"/>
                    <a:pt x="1428" y="9636"/>
                  </a:cubicBezTo>
                  <a:cubicBezTo>
                    <a:pt x="-525" y="7636"/>
                    <a:pt x="-487" y="4445"/>
                    <a:pt x="1504" y="2493"/>
                  </a:cubicBezTo>
                  <a:cubicBezTo>
                    <a:pt x="1970" y="2035"/>
                    <a:pt x="2523" y="1673"/>
                    <a:pt x="3133" y="1426"/>
                  </a:cubicBezTo>
                  <a:cubicBezTo>
                    <a:pt x="5123" y="-527"/>
                    <a:pt x="8324" y="-489"/>
                    <a:pt x="10276" y="1502"/>
                  </a:cubicBezTo>
                  <a:cubicBezTo>
                    <a:pt x="12220" y="3502"/>
                    <a:pt x="12181" y="6693"/>
                    <a:pt x="10191" y="8646"/>
                  </a:cubicBezTo>
                  <a:cubicBezTo>
                    <a:pt x="9724" y="9103"/>
                    <a:pt x="9171" y="9465"/>
                    <a:pt x="8562" y="9713"/>
                  </a:cubicBezTo>
                  <a:close/>
                </a:path>
              </a:pathLst>
            </a:custGeom>
            <a:solidFill>
              <a:srgbClr val="D58B94"/>
            </a:solidFill>
            <a:ln w="9525" cap="flat">
              <a:noFill/>
              <a:prstDash val="solid"/>
              <a:miter/>
            </a:ln>
          </p:spPr>
          <p:txBody>
            <a:bodyPr rtlCol="0" anchor="ctr"/>
            <a:lstStyle/>
            <a:p>
              <a:endParaRPr lang="en-IN"/>
            </a:p>
          </p:txBody>
        </p:sp>
        <p:sp>
          <p:nvSpPr>
            <p:cNvPr id="3876" name="Freeform: Shape 3875">
              <a:extLst>
                <a:ext uri="{FF2B5EF4-FFF2-40B4-BE49-F238E27FC236}">
                  <a16:creationId xmlns:a16="http://schemas.microsoft.com/office/drawing/2014/main" xmlns="" id="{99C0492B-3071-14D0-E898-484EC4048789}"/>
                </a:ext>
              </a:extLst>
            </p:cNvPr>
            <p:cNvSpPr/>
            <p:nvPr/>
          </p:nvSpPr>
          <p:spPr>
            <a:xfrm>
              <a:off x="3877452" y="4377499"/>
              <a:ext cx="7989" cy="7870"/>
            </a:xfrm>
            <a:custGeom>
              <a:avLst/>
              <a:gdLst>
                <a:gd name="connsiteX0" fmla="*/ 6162 w 7989"/>
                <a:gd name="connsiteY0" fmla="*/ 7034 h 7870"/>
                <a:gd name="connsiteX1" fmla="*/ 809 w 7989"/>
                <a:gd name="connsiteY1" fmla="*/ 6405 h 7870"/>
                <a:gd name="connsiteX2" fmla="*/ 1438 w 7989"/>
                <a:gd name="connsiteY2" fmla="*/ 1061 h 7870"/>
                <a:gd name="connsiteX3" fmla="*/ 2066 w 7989"/>
                <a:gd name="connsiteY3" fmla="*/ 652 h 7870"/>
                <a:gd name="connsiteX4" fmla="*/ 7362 w 7989"/>
                <a:gd name="connsiteY4" fmla="*/ 1642 h 7870"/>
                <a:gd name="connsiteX5" fmla="*/ 7400 w 7989"/>
                <a:gd name="connsiteY5" fmla="*/ 1700 h 7870"/>
                <a:gd name="connsiteX6" fmla="*/ 6162 w 7989"/>
                <a:gd name="connsiteY6" fmla="*/ 7034 h 7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9" h="7870">
                  <a:moveTo>
                    <a:pt x="6162" y="7034"/>
                  </a:moveTo>
                  <a:cubicBezTo>
                    <a:pt x="4514" y="8338"/>
                    <a:pt x="2114" y="8062"/>
                    <a:pt x="809" y="6405"/>
                  </a:cubicBezTo>
                  <a:cubicBezTo>
                    <a:pt x="-496" y="4757"/>
                    <a:pt x="-220" y="2366"/>
                    <a:pt x="1438" y="1061"/>
                  </a:cubicBezTo>
                  <a:cubicBezTo>
                    <a:pt x="1628" y="900"/>
                    <a:pt x="1847" y="766"/>
                    <a:pt x="2066" y="652"/>
                  </a:cubicBezTo>
                  <a:cubicBezTo>
                    <a:pt x="3800" y="-539"/>
                    <a:pt x="6172" y="-91"/>
                    <a:pt x="7362" y="1642"/>
                  </a:cubicBezTo>
                  <a:cubicBezTo>
                    <a:pt x="7372" y="1661"/>
                    <a:pt x="7391" y="1681"/>
                    <a:pt x="7400" y="1700"/>
                  </a:cubicBezTo>
                  <a:cubicBezTo>
                    <a:pt x="8515" y="3519"/>
                    <a:pt x="7962" y="5891"/>
                    <a:pt x="6162" y="7034"/>
                  </a:cubicBezTo>
                  <a:close/>
                </a:path>
              </a:pathLst>
            </a:custGeom>
            <a:solidFill>
              <a:srgbClr val="D58B94"/>
            </a:solidFill>
            <a:ln w="9525" cap="flat">
              <a:noFill/>
              <a:prstDash val="solid"/>
              <a:miter/>
            </a:ln>
          </p:spPr>
          <p:txBody>
            <a:bodyPr rtlCol="0" anchor="ctr"/>
            <a:lstStyle/>
            <a:p>
              <a:endParaRPr lang="en-IN"/>
            </a:p>
          </p:txBody>
        </p:sp>
        <p:sp>
          <p:nvSpPr>
            <p:cNvPr id="3877" name="Freeform: Shape 3876">
              <a:extLst>
                <a:ext uri="{FF2B5EF4-FFF2-40B4-BE49-F238E27FC236}">
                  <a16:creationId xmlns:a16="http://schemas.microsoft.com/office/drawing/2014/main" xmlns="" id="{2E485F7C-65B4-510E-F586-0738E38ADB4D}"/>
                </a:ext>
              </a:extLst>
            </p:cNvPr>
            <p:cNvSpPr/>
            <p:nvPr/>
          </p:nvSpPr>
          <p:spPr>
            <a:xfrm>
              <a:off x="3884367" y="4366416"/>
              <a:ext cx="11239" cy="11156"/>
            </a:xfrm>
            <a:custGeom>
              <a:avLst/>
              <a:gdLst>
                <a:gd name="connsiteX0" fmla="*/ 8582 w 11239"/>
                <a:gd name="connsiteY0" fmla="*/ 10116 h 11156"/>
                <a:gd name="connsiteX1" fmla="*/ 772 w 11239"/>
                <a:gd name="connsiteY1" fmla="*/ 8782 h 11156"/>
                <a:gd name="connsiteX2" fmla="*/ 2676 w 11239"/>
                <a:gd name="connsiteY2" fmla="*/ 972 h 11156"/>
                <a:gd name="connsiteX3" fmla="*/ 10363 w 11239"/>
                <a:gd name="connsiteY3" fmla="*/ 2363 h 11156"/>
                <a:gd name="connsiteX4" fmla="*/ 10392 w 11239"/>
                <a:gd name="connsiteY4" fmla="*/ 2401 h 11156"/>
                <a:gd name="connsiteX5" fmla="*/ 8582 w 11239"/>
                <a:gd name="connsiteY5" fmla="*/ 10116 h 1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9" h="11156">
                  <a:moveTo>
                    <a:pt x="8582" y="10116"/>
                  </a:moveTo>
                  <a:cubicBezTo>
                    <a:pt x="6058" y="11897"/>
                    <a:pt x="2562" y="11297"/>
                    <a:pt x="772" y="8782"/>
                  </a:cubicBezTo>
                  <a:cubicBezTo>
                    <a:pt x="-791" y="6087"/>
                    <a:pt x="47" y="2648"/>
                    <a:pt x="2676" y="972"/>
                  </a:cubicBezTo>
                  <a:cubicBezTo>
                    <a:pt x="5181" y="-771"/>
                    <a:pt x="8630" y="-143"/>
                    <a:pt x="10363" y="2363"/>
                  </a:cubicBezTo>
                  <a:cubicBezTo>
                    <a:pt x="10373" y="2372"/>
                    <a:pt x="10382" y="2391"/>
                    <a:pt x="10392" y="2401"/>
                  </a:cubicBezTo>
                  <a:cubicBezTo>
                    <a:pt x="12011" y="5030"/>
                    <a:pt x="11201" y="8478"/>
                    <a:pt x="8582" y="10116"/>
                  </a:cubicBezTo>
                  <a:close/>
                </a:path>
              </a:pathLst>
            </a:custGeom>
            <a:solidFill>
              <a:srgbClr val="D58B94"/>
            </a:solidFill>
            <a:ln w="9525" cap="flat">
              <a:noFill/>
              <a:prstDash val="solid"/>
              <a:miter/>
            </a:ln>
          </p:spPr>
          <p:txBody>
            <a:bodyPr rtlCol="0" anchor="ctr"/>
            <a:lstStyle/>
            <a:p>
              <a:endParaRPr lang="en-IN"/>
            </a:p>
          </p:txBody>
        </p:sp>
        <p:sp>
          <p:nvSpPr>
            <p:cNvPr id="3878" name="Freeform: Shape 3877">
              <a:extLst>
                <a:ext uri="{FF2B5EF4-FFF2-40B4-BE49-F238E27FC236}">
                  <a16:creationId xmlns:a16="http://schemas.microsoft.com/office/drawing/2014/main" xmlns="" id="{AB1F3667-9104-5432-740C-28C99892359C}"/>
                </a:ext>
              </a:extLst>
            </p:cNvPr>
            <p:cNvSpPr/>
            <p:nvPr/>
          </p:nvSpPr>
          <p:spPr>
            <a:xfrm>
              <a:off x="3876588" y="4361255"/>
              <a:ext cx="8052" cy="7943"/>
            </a:xfrm>
            <a:custGeom>
              <a:avLst/>
              <a:gdLst>
                <a:gd name="connsiteX0" fmla="*/ 6074 w 8052"/>
                <a:gd name="connsiteY0" fmla="*/ 7180 h 7943"/>
                <a:gd name="connsiteX1" fmla="*/ 616 w 8052"/>
                <a:gd name="connsiteY1" fmla="*/ 6323 h 7943"/>
                <a:gd name="connsiteX2" fmla="*/ 549 w 8052"/>
                <a:gd name="connsiteY2" fmla="*/ 6228 h 7943"/>
                <a:gd name="connsiteX3" fmla="*/ 1883 w 8052"/>
                <a:gd name="connsiteY3" fmla="*/ 704 h 7943"/>
                <a:gd name="connsiteX4" fmla="*/ 7331 w 8052"/>
                <a:gd name="connsiteY4" fmla="*/ 1637 h 7943"/>
                <a:gd name="connsiteX5" fmla="*/ 7407 w 8052"/>
                <a:gd name="connsiteY5" fmla="*/ 1751 h 7943"/>
                <a:gd name="connsiteX6" fmla="*/ 6321 w 8052"/>
                <a:gd name="connsiteY6" fmla="*/ 7028 h 7943"/>
                <a:gd name="connsiteX7" fmla="*/ 6074 w 8052"/>
                <a:gd name="connsiteY7" fmla="*/ 7180 h 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52" h="7943">
                  <a:moveTo>
                    <a:pt x="6074" y="7180"/>
                  </a:moveTo>
                  <a:cubicBezTo>
                    <a:pt x="4331" y="8447"/>
                    <a:pt x="1892" y="8066"/>
                    <a:pt x="616" y="6323"/>
                  </a:cubicBezTo>
                  <a:cubicBezTo>
                    <a:pt x="597" y="6295"/>
                    <a:pt x="568" y="6257"/>
                    <a:pt x="549" y="6228"/>
                  </a:cubicBezTo>
                  <a:cubicBezTo>
                    <a:pt x="-565" y="4323"/>
                    <a:pt x="25" y="1885"/>
                    <a:pt x="1883" y="704"/>
                  </a:cubicBezTo>
                  <a:cubicBezTo>
                    <a:pt x="3645" y="-544"/>
                    <a:pt x="6083" y="-125"/>
                    <a:pt x="7331" y="1637"/>
                  </a:cubicBezTo>
                  <a:cubicBezTo>
                    <a:pt x="7350" y="1675"/>
                    <a:pt x="7379" y="1713"/>
                    <a:pt x="7407" y="1751"/>
                  </a:cubicBezTo>
                  <a:cubicBezTo>
                    <a:pt x="8569" y="3504"/>
                    <a:pt x="8084" y="5876"/>
                    <a:pt x="6321" y="7028"/>
                  </a:cubicBezTo>
                  <a:cubicBezTo>
                    <a:pt x="6245" y="7085"/>
                    <a:pt x="6159" y="7133"/>
                    <a:pt x="6074" y="7180"/>
                  </a:cubicBezTo>
                  <a:close/>
                </a:path>
              </a:pathLst>
            </a:custGeom>
            <a:solidFill>
              <a:srgbClr val="D58B94"/>
            </a:solidFill>
            <a:ln w="9525" cap="flat">
              <a:noFill/>
              <a:prstDash val="solid"/>
              <a:miter/>
            </a:ln>
          </p:spPr>
          <p:txBody>
            <a:bodyPr rtlCol="0" anchor="ctr"/>
            <a:lstStyle/>
            <a:p>
              <a:endParaRPr lang="en-IN"/>
            </a:p>
          </p:txBody>
        </p:sp>
        <p:sp>
          <p:nvSpPr>
            <p:cNvPr id="3879" name="Freeform: Shape 3878">
              <a:extLst>
                <a:ext uri="{FF2B5EF4-FFF2-40B4-BE49-F238E27FC236}">
                  <a16:creationId xmlns:a16="http://schemas.microsoft.com/office/drawing/2014/main" xmlns="" id="{219EA2AD-55BF-E987-0F81-6E41359FFD86}"/>
                </a:ext>
              </a:extLst>
            </p:cNvPr>
            <p:cNvSpPr/>
            <p:nvPr/>
          </p:nvSpPr>
          <p:spPr>
            <a:xfrm>
              <a:off x="3637121" y="4218241"/>
              <a:ext cx="303834" cy="230981"/>
            </a:xfrm>
            <a:custGeom>
              <a:avLst/>
              <a:gdLst>
                <a:gd name="connsiteX0" fmla="*/ -13 w 303834"/>
                <a:gd name="connsiteY0" fmla="*/ 133335 h 230981"/>
                <a:gd name="connsiteX1" fmla="*/ 258686 w 303834"/>
                <a:gd name="connsiteY1" fmla="*/ -15 h 230981"/>
                <a:gd name="connsiteX2" fmla="*/ 267163 w 303834"/>
                <a:gd name="connsiteY2" fmla="*/ 4843 h 230981"/>
                <a:gd name="connsiteX3" fmla="*/ 284879 w 303834"/>
                <a:gd name="connsiteY3" fmla="*/ 19321 h 230981"/>
                <a:gd name="connsiteX4" fmla="*/ 302310 w 303834"/>
                <a:gd name="connsiteY4" fmla="*/ 78090 h 230981"/>
                <a:gd name="connsiteX5" fmla="*/ 50850 w 303834"/>
                <a:gd name="connsiteY5" fmla="*/ 230966 h 230981"/>
                <a:gd name="connsiteX6" fmla="*/ 25799 w 303834"/>
                <a:gd name="connsiteY6" fmla="*/ 202391 h 230981"/>
                <a:gd name="connsiteX7" fmla="*/ -13 w 303834"/>
                <a:gd name="connsiteY7" fmla="*/ 133335 h 230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34" h="230981">
                  <a:moveTo>
                    <a:pt x="-13" y="133335"/>
                  </a:moveTo>
                  <a:lnTo>
                    <a:pt x="258686" y="-15"/>
                  </a:lnTo>
                  <a:cubicBezTo>
                    <a:pt x="261619" y="1414"/>
                    <a:pt x="264448" y="3033"/>
                    <a:pt x="267163" y="4843"/>
                  </a:cubicBezTo>
                  <a:cubicBezTo>
                    <a:pt x="273573" y="9015"/>
                    <a:pt x="279517" y="13872"/>
                    <a:pt x="284879" y="19321"/>
                  </a:cubicBezTo>
                  <a:cubicBezTo>
                    <a:pt x="300462" y="34580"/>
                    <a:pt x="307054" y="56802"/>
                    <a:pt x="302310" y="78090"/>
                  </a:cubicBezTo>
                  <a:lnTo>
                    <a:pt x="50850" y="230966"/>
                  </a:lnTo>
                  <a:cubicBezTo>
                    <a:pt x="41497" y="222375"/>
                    <a:pt x="33096" y="212793"/>
                    <a:pt x="25799" y="202391"/>
                  </a:cubicBezTo>
                  <a:cubicBezTo>
                    <a:pt x="10664" y="182370"/>
                    <a:pt x="1701" y="158376"/>
                    <a:pt x="-13" y="13333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880" name="Freeform: Shape 3879">
              <a:extLst>
                <a:ext uri="{FF2B5EF4-FFF2-40B4-BE49-F238E27FC236}">
                  <a16:creationId xmlns:a16="http://schemas.microsoft.com/office/drawing/2014/main" xmlns="" id="{D63E1B4A-2A33-1BED-CFBE-B0739D1A1FA0}"/>
                </a:ext>
              </a:extLst>
            </p:cNvPr>
            <p:cNvSpPr/>
            <p:nvPr/>
          </p:nvSpPr>
          <p:spPr>
            <a:xfrm>
              <a:off x="3699279" y="4323147"/>
              <a:ext cx="83120" cy="64554"/>
            </a:xfrm>
            <a:custGeom>
              <a:avLst/>
              <a:gdLst>
                <a:gd name="connsiteX0" fmla="*/ 81370 w 83120"/>
                <a:gd name="connsiteY0" fmla="*/ 8903 h 64554"/>
                <a:gd name="connsiteX1" fmla="*/ 54605 w 83120"/>
                <a:gd name="connsiteY1" fmla="*/ 52623 h 64554"/>
                <a:gd name="connsiteX2" fmla="*/ 2884 w 83120"/>
                <a:gd name="connsiteY2" fmla="*/ 52623 h 64554"/>
                <a:gd name="connsiteX3" fmla="*/ 30031 w 83120"/>
                <a:gd name="connsiteY3" fmla="*/ 8713 h 64554"/>
                <a:gd name="connsiteX4" fmla="*/ 81370 w 83120"/>
                <a:gd name="connsiteY4" fmla="*/ 8903 h 6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20" h="64554">
                  <a:moveTo>
                    <a:pt x="81370" y="8903"/>
                  </a:moveTo>
                  <a:cubicBezTo>
                    <a:pt x="87752" y="20619"/>
                    <a:pt x="76037" y="40050"/>
                    <a:pt x="54605" y="52623"/>
                  </a:cubicBezTo>
                  <a:cubicBezTo>
                    <a:pt x="21649" y="71673"/>
                    <a:pt x="9742" y="65005"/>
                    <a:pt x="2884" y="52623"/>
                  </a:cubicBezTo>
                  <a:cubicBezTo>
                    <a:pt x="-3974" y="40240"/>
                    <a:pt x="-68" y="24715"/>
                    <a:pt x="30031" y="8713"/>
                  </a:cubicBezTo>
                  <a:cubicBezTo>
                    <a:pt x="51938" y="-3003"/>
                    <a:pt x="74893" y="-2908"/>
                    <a:pt x="81370" y="890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881" name="Freeform: Shape 3880">
              <a:extLst>
                <a:ext uri="{FF2B5EF4-FFF2-40B4-BE49-F238E27FC236}">
                  <a16:creationId xmlns:a16="http://schemas.microsoft.com/office/drawing/2014/main" xmlns="" id="{A82F0440-BBC3-AB01-D9D2-2D543D5E3F52}"/>
                </a:ext>
              </a:extLst>
            </p:cNvPr>
            <p:cNvSpPr/>
            <p:nvPr/>
          </p:nvSpPr>
          <p:spPr>
            <a:xfrm>
              <a:off x="3924407" y="4266852"/>
              <a:ext cx="11616" cy="11071"/>
            </a:xfrm>
            <a:custGeom>
              <a:avLst/>
              <a:gdLst>
                <a:gd name="connsiteX0" fmla="*/ 8166 w 11616"/>
                <a:gd name="connsiteY0" fmla="*/ 10143 h 11071"/>
                <a:gd name="connsiteX1" fmla="*/ 546 w 11616"/>
                <a:gd name="connsiteY1" fmla="*/ 8619 h 11071"/>
                <a:gd name="connsiteX2" fmla="*/ 3023 w 11616"/>
                <a:gd name="connsiteY2" fmla="*/ 1189 h 11071"/>
                <a:gd name="connsiteX3" fmla="*/ 10395 w 11616"/>
                <a:gd name="connsiteY3" fmla="*/ 1885 h 11071"/>
                <a:gd name="connsiteX4" fmla="*/ 9709 w 11616"/>
                <a:gd name="connsiteY4" fmla="*/ 9257 h 11071"/>
                <a:gd name="connsiteX5" fmla="*/ 8166 w 11616"/>
                <a:gd name="connsiteY5" fmla="*/ 10143 h 1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16" h="11071">
                  <a:moveTo>
                    <a:pt x="8166" y="10143"/>
                  </a:moveTo>
                  <a:cubicBezTo>
                    <a:pt x="5642" y="11810"/>
                    <a:pt x="2242" y="11133"/>
                    <a:pt x="546" y="8619"/>
                  </a:cubicBezTo>
                  <a:cubicBezTo>
                    <a:pt x="-778" y="5876"/>
                    <a:pt x="327" y="2589"/>
                    <a:pt x="3023" y="1189"/>
                  </a:cubicBezTo>
                  <a:cubicBezTo>
                    <a:pt x="5251" y="-658"/>
                    <a:pt x="8557" y="-344"/>
                    <a:pt x="10395" y="1885"/>
                  </a:cubicBezTo>
                  <a:cubicBezTo>
                    <a:pt x="12243" y="4113"/>
                    <a:pt x="11938" y="7409"/>
                    <a:pt x="9709" y="9257"/>
                  </a:cubicBezTo>
                  <a:cubicBezTo>
                    <a:pt x="9252" y="9638"/>
                    <a:pt x="8728" y="9933"/>
                    <a:pt x="8166" y="10143"/>
                  </a:cubicBezTo>
                  <a:close/>
                </a:path>
              </a:pathLst>
            </a:custGeom>
            <a:solidFill>
              <a:srgbClr val="D58B94"/>
            </a:solidFill>
            <a:ln w="9525" cap="flat">
              <a:noFill/>
              <a:prstDash val="solid"/>
              <a:miter/>
            </a:ln>
          </p:spPr>
          <p:txBody>
            <a:bodyPr rtlCol="0" anchor="ctr"/>
            <a:lstStyle/>
            <a:p>
              <a:endParaRPr lang="en-IN"/>
            </a:p>
          </p:txBody>
        </p:sp>
        <p:sp>
          <p:nvSpPr>
            <p:cNvPr id="3882" name="Freeform: Shape 3881">
              <a:extLst>
                <a:ext uri="{FF2B5EF4-FFF2-40B4-BE49-F238E27FC236}">
                  <a16:creationId xmlns:a16="http://schemas.microsoft.com/office/drawing/2014/main" xmlns="" id="{AB06C238-05D1-8705-1C6B-D9437F6902A7}"/>
                </a:ext>
              </a:extLst>
            </p:cNvPr>
            <p:cNvSpPr/>
            <p:nvPr/>
          </p:nvSpPr>
          <p:spPr>
            <a:xfrm>
              <a:off x="3923543" y="4281571"/>
              <a:ext cx="10490" cy="10674"/>
            </a:xfrm>
            <a:custGeom>
              <a:avLst/>
              <a:gdLst>
                <a:gd name="connsiteX0" fmla="*/ 7506 w 10490"/>
                <a:gd name="connsiteY0" fmla="*/ 10188 h 10674"/>
                <a:gd name="connsiteX1" fmla="*/ 458 w 10490"/>
                <a:gd name="connsiteY1" fmla="*/ 7512 h 10674"/>
                <a:gd name="connsiteX2" fmla="*/ 3134 w 10490"/>
                <a:gd name="connsiteY2" fmla="*/ 454 h 10674"/>
                <a:gd name="connsiteX3" fmla="*/ 9887 w 10490"/>
                <a:gd name="connsiteY3" fmla="*/ 2568 h 10674"/>
                <a:gd name="connsiteX4" fmla="*/ 7506 w 10490"/>
                <a:gd name="connsiteY4" fmla="*/ 10188 h 1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90" h="10674">
                  <a:moveTo>
                    <a:pt x="7506" y="10188"/>
                  </a:moveTo>
                  <a:cubicBezTo>
                    <a:pt x="4820" y="11398"/>
                    <a:pt x="1658" y="10198"/>
                    <a:pt x="458" y="7512"/>
                  </a:cubicBezTo>
                  <a:cubicBezTo>
                    <a:pt x="-752" y="4826"/>
                    <a:pt x="448" y="1663"/>
                    <a:pt x="3134" y="454"/>
                  </a:cubicBezTo>
                  <a:cubicBezTo>
                    <a:pt x="5592" y="-651"/>
                    <a:pt x="8497" y="254"/>
                    <a:pt x="9887" y="2568"/>
                  </a:cubicBezTo>
                  <a:cubicBezTo>
                    <a:pt x="11240" y="5340"/>
                    <a:pt x="10192" y="8683"/>
                    <a:pt x="7506" y="10188"/>
                  </a:cubicBezTo>
                  <a:close/>
                </a:path>
              </a:pathLst>
            </a:custGeom>
            <a:solidFill>
              <a:srgbClr val="D58B94"/>
            </a:solidFill>
            <a:ln w="9525" cap="flat">
              <a:noFill/>
              <a:prstDash val="solid"/>
              <a:miter/>
            </a:ln>
          </p:spPr>
          <p:txBody>
            <a:bodyPr rtlCol="0" anchor="ctr"/>
            <a:lstStyle/>
            <a:p>
              <a:endParaRPr lang="en-IN"/>
            </a:p>
          </p:txBody>
        </p:sp>
        <p:sp>
          <p:nvSpPr>
            <p:cNvPr id="3883" name="Freeform: Shape 3882">
              <a:extLst>
                <a:ext uri="{FF2B5EF4-FFF2-40B4-BE49-F238E27FC236}">
                  <a16:creationId xmlns:a16="http://schemas.microsoft.com/office/drawing/2014/main" xmlns="" id="{B83E2A5E-B919-64C4-83B5-A8479054CDC8}"/>
                </a:ext>
              </a:extLst>
            </p:cNvPr>
            <p:cNvSpPr/>
            <p:nvPr/>
          </p:nvSpPr>
          <p:spPr>
            <a:xfrm>
              <a:off x="3910052" y="4277139"/>
              <a:ext cx="10413" cy="10261"/>
            </a:xfrm>
            <a:custGeom>
              <a:avLst/>
              <a:gdLst>
                <a:gd name="connsiteX0" fmla="*/ 7567 w 10413"/>
                <a:gd name="connsiteY0" fmla="*/ 9572 h 10261"/>
                <a:gd name="connsiteX1" fmla="*/ 661 w 10413"/>
                <a:gd name="connsiteY1" fmla="*/ 7715 h 10261"/>
                <a:gd name="connsiteX2" fmla="*/ 2518 w 10413"/>
                <a:gd name="connsiteY2" fmla="*/ 809 h 10261"/>
                <a:gd name="connsiteX3" fmla="*/ 9853 w 10413"/>
                <a:gd name="connsiteY3" fmla="*/ 2428 h 10261"/>
                <a:gd name="connsiteX4" fmla="*/ 7567 w 10413"/>
                <a:gd name="connsiteY4" fmla="*/ 9572 h 10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 h="10261">
                  <a:moveTo>
                    <a:pt x="7567" y="9572"/>
                  </a:moveTo>
                  <a:cubicBezTo>
                    <a:pt x="5147" y="10963"/>
                    <a:pt x="2052" y="10134"/>
                    <a:pt x="661" y="7715"/>
                  </a:cubicBezTo>
                  <a:cubicBezTo>
                    <a:pt x="-730" y="5295"/>
                    <a:pt x="99" y="2200"/>
                    <a:pt x="2518" y="809"/>
                  </a:cubicBezTo>
                  <a:cubicBezTo>
                    <a:pt x="4995" y="-753"/>
                    <a:pt x="8262" y="-29"/>
                    <a:pt x="9853" y="2428"/>
                  </a:cubicBezTo>
                  <a:cubicBezTo>
                    <a:pt x="11119" y="5038"/>
                    <a:pt x="10119" y="8182"/>
                    <a:pt x="7567" y="9572"/>
                  </a:cubicBezTo>
                  <a:close/>
                </a:path>
              </a:pathLst>
            </a:custGeom>
            <a:solidFill>
              <a:srgbClr val="D58B94"/>
            </a:solidFill>
            <a:ln w="9525" cap="flat">
              <a:noFill/>
              <a:prstDash val="solid"/>
              <a:miter/>
            </a:ln>
          </p:spPr>
          <p:txBody>
            <a:bodyPr rtlCol="0" anchor="ctr"/>
            <a:lstStyle/>
            <a:p>
              <a:endParaRPr lang="en-IN"/>
            </a:p>
          </p:txBody>
        </p:sp>
        <p:sp>
          <p:nvSpPr>
            <p:cNvPr id="3884" name="Freeform: Shape 3883">
              <a:extLst>
                <a:ext uri="{FF2B5EF4-FFF2-40B4-BE49-F238E27FC236}">
                  <a16:creationId xmlns:a16="http://schemas.microsoft.com/office/drawing/2014/main" xmlns="" id="{29B53C25-51BC-FC6C-9EA4-99ACD873B2B8}"/>
                </a:ext>
              </a:extLst>
            </p:cNvPr>
            <p:cNvSpPr/>
            <p:nvPr/>
          </p:nvSpPr>
          <p:spPr>
            <a:xfrm>
              <a:off x="3893644" y="4226320"/>
              <a:ext cx="9965" cy="10098"/>
            </a:xfrm>
            <a:custGeom>
              <a:avLst/>
              <a:gdLst>
                <a:gd name="connsiteX0" fmla="*/ 6924 w 9965"/>
                <a:gd name="connsiteY0" fmla="*/ 9718 h 10098"/>
                <a:gd name="connsiteX1" fmla="*/ 352 w 9965"/>
                <a:gd name="connsiteY1" fmla="*/ 6927 h 10098"/>
                <a:gd name="connsiteX2" fmla="*/ 3153 w 9965"/>
                <a:gd name="connsiteY2" fmla="*/ 355 h 10098"/>
                <a:gd name="connsiteX3" fmla="*/ 9496 w 9965"/>
                <a:gd name="connsiteY3" fmla="*/ 2670 h 10098"/>
                <a:gd name="connsiteX4" fmla="*/ 6924 w 9965"/>
                <a:gd name="connsiteY4" fmla="*/ 9718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5" h="10098">
                  <a:moveTo>
                    <a:pt x="6924" y="9718"/>
                  </a:moveTo>
                  <a:cubicBezTo>
                    <a:pt x="4343" y="10756"/>
                    <a:pt x="1400" y="9508"/>
                    <a:pt x="352" y="6927"/>
                  </a:cubicBezTo>
                  <a:cubicBezTo>
                    <a:pt x="-686" y="4336"/>
                    <a:pt x="562" y="1393"/>
                    <a:pt x="3153" y="355"/>
                  </a:cubicBezTo>
                  <a:cubicBezTo>
                    <a:pt x="5543" y="-617"/>
                    <a:pt x="8287" y="383"/>
                    <a:pt x="9496" y="2670"/>
                  </a:cubicBezTo>
                  <a:cubicBezTo>
                    <a:pt x="10658" y="5327"/>
                    <a:pt x="9525" y="8432"/>
                    <a:pt x="6924" y="9718"/>
                  </a:cubicBezTo>
                  <a:close/>
                </a:path>
              </a:pathLst>
            </a:custGeom>
            <a:solidFill>
              <a:srgbClr val="D58B94"/>
            </a:solidFill>
            <a:ln w="9525" cap="flat">
              <a:noFill/>
              <a:prstDash val="solid"/>
              <a:miter/>
            </a:ln>
          </p:spPr>
          <p:txBody>
            <a:bodyPr rtlCol="0" anchor="ctr"/>
            <a:lstStyle/>
            <a:p>
              <a:endParaRPr lang="en-IN"/>
            </a:p>
          </p:txBody>
        </p:sp>
        <p:sp>
          <p:nvSpPr>
            <p:cNvPr id="3885" name="Freeform: Shape 3884">
              <a:extLst>
                <a:ext uri="{FF2B5EF4-FFF2-40B4-BE49-F238E27FC236}">
                  <a16:creationId xmlns:a16="http://schemas.microsoft.com/office/drawing/2014/main" xmlns="" id="{598B4B1F-CEA5-DA7A-94B5-A7736E5FCE35}"/>
                </a:ext>
              </a:extLst>
            </p:cNvPr>
            <p:cNvSpPr/>
            <p:nvPr/>
          </p:nvSpPr>
          <p:spPr>
            <a:xfrm>
              <a:off x="3902552" y="4258965"/>
              <a:ext cx="13187" cy="13336"/>
            </a:xfrm>
            <a:custGeom>
              <a:avLst/>
              <a:gdLst>
                <a:gd name="connsiteX0" fmla="*/ 9257 w 13187"/>
                <a:gd name="connsiteY0" fmla="*/ 12792 h 13336"/>
                <a:gd name="connsiteX1" fmla="*/ 513 w 13187"/>
                <a:gd name="connsiteY1" fmla="*/ 9248 h 13336"/>
                <a:gd name="connsiteX2" fmla="*/ 4056 w 13187"/>
                <a:gd name="connsiteY2" fmla="*/ 514 h 13336"/>
                <a:gd name="connsiteX3" fmla="*/ 12400 w 13187"/>
                <a:gd name="connsiteY3" fmla="*/ 3267 h 13336"/>
                <a:gd name="connsiteX4" fmla="*/ 9333 w 13187"/>
                <a:gd name="connsiteY4" fmla="*/ 12754 h 13336"/>
                <a:gd name="connsiteX5" fmla="*/ 9257 w 13187"/>
                <a:gd name="connsiteY5" fmla="*/ 12792 h 1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87" h="13336">
                  <a:moveTo>
                    <a:pt x="9257" y="12792"/>
                  </a:moveTo>
                  <a:cubicBezTo>
                    <a:pt x="5866" y="14230"/>
                    <a:pt x="1951" y="12639"/>
                    <a:pt x="513" y="9248"/>
                  </a:cubicBezTo>
                  <a:cubicBezTo>
                    <a:pt x="-916" y="5857"/>
                    <a:pt x="665" y="1952"/>
                    <a:pt x="4056" y="514"/>
                  </a:cubicBezTo>
                  <a:cubicBezTo>
                    <a:pt x="7133" y="-791"/>
                    <a:pt x="10704" y="390"/>
                    <a:pt x="12400" y="3267"/>
                  </a:cubicBezTo>
                  <a:cubicBezTo>
                    <a:pt x="14171" y="6734"/>
                    <a:pt x="12800" y="10982"/>
                    <a:pt x="9333" y="12754"/>
                  </a:cubicBezTo>
                  <a:cubicBezTo>
                    <a:pt x="9304" y="12763"/>
                    <a:pt x="9285" y="12782"/>
                    <a:pt x="9257" y="12792"/>
                  </a:cubicBezTo>
                  <a:close/>
                </a:path>
              </a:pathLst>
            </a:custGeom>
            <a:solidFill>
              <a:srgbClr val="D58B94"/>
            </a:solidFill>
            <a:ln w="9525" cap="flat">
              <a:noFill/>
              <a:prstDash val="solid"/>
              <a:miter/>
            </a:ln>
          </p:spPr>
          <p:txBody>
            <a:bodyPr rtlCol="0" anchor="ctr"/>
            <a:lstStyle/>
            <a:p>
              <a:endParaRPr lang="en-IN"/>
            </a:p>
          </p:txBody>
        </p:sp>
        <p:sp>
          <p:nvSpPr>
            <p:cNvPr id="3886" name="Freeform: Shape 3885">
              <a:extLst>
                <a:ext uri="{FF2B5EF4-FFF2-40B4-BE49-F238E27FC236}">
                  <a16:creationId xmlns:a16="http://schemas.microsoft.com/office/drawing/2014/main" xmlns="" id="{E46640CB-E56A-7725-62CD-2A0A17A9FB53}"/>
                </a:ext>
              </a:extLst>
            </p:cNvPr>
            <p:cNvSpPr/>
            <p:nvPr/>
          </p:nvSpPr>
          <p:spPr>
            <a:xfrm>
              <a:off x="3836666" y="4317706"/>
              <a:ext cx="5794" cy="5694"/>
            </a:xfrm>
            <a:custGeom>
              <a:avLst/>
              <a:gdLst>
                <a:gd name="connsiteX0" fmla="*/ 4276 w 5794"/>
                <a:gd name="connsiteY0" fmla="*/ 5295 h 5694"/>
                <a:gd name="connsiteX1" fmla="*/ 371 w 5794"/>
                <a:gd name="connsiteY1" fmla="*/ 4247 h 5694"/>
                <a:gd name="connsiteX2" fmla="*/ 1419 w 5794"/>
                <a:gd name="connsiteY2" fmla="*/ 342 h 5694"/>
                <a:gd name="connsiteX3" fmla="*/ 5419 w 5794"/>
                <a:gd name="connsiteY3" fmla="*/ 1390 h 5694"/>
                <a:gd name="connsiteX4" fmla="*/ 4314 w 5794"/>
                <a:gd name="connsiteY4" fmla="*/ 5276 h 5694"/>
                <a:gd name="connsiteX5" fmla="*/ 4276 w 5794"/>
                <a:gd name="connsiteY5" fmla="*/ 5295 h 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4" h="5694">
                  <a:moveTo>
                    <a:pt x="4276" y="5295"/>
                  </a:moveTo>
                  <a:cubicBezTo>
                    <a:pt x="2905" y="6086"/>
                    <a:pt x="1162" y="5619"/>
                    <a:pt x="371" y="4247"/>
                  </a:cubicBezTo>
                  <a:cubicBezTo>
                    <a:pt x="-419" y="2876"/>
                    <a:pt x="47" y="1133"/>
                    <a:pt x="1419" y="342"/>
                  </a:cubicBezTo>
                  <a:cubicBezTo>
                    <a:pt x="2819" y="-401"/>
                    <a:pt x="4562" y="47"/>
                    <a:pt x="5419" y="1390"/>
                  </a:cubicBezTo>
                  <a:cubicBezTo>
                    <a:pt x="6191" y="2771"/>
                    <a:pt x="5686" y="4504"/>
                    <a:pt x="4314" y="5276"/>
                  </a:cubicBezTo>
                  <a:cubicBezTo>
                    <a:pt x="4296" y="5286"/>
                    <a:pt x="4286" y="5286"/>
                    <a:pt x="4276" y="5295"/>
                  </a:cubicBezTo>
                  <a:close/>
                </a:path>
              </a:pathLst>
            </a:custGeom>
            <a:solidFill>
              <a:srgbClr val="D58B94"/>
            </a:solidFill>
            <a:ln w="9525" cap="flat">
              <a:noFill/>
              <a:prstDash val="solid"/>
              <a:miter/>
            </a:ln>
          </p:spPr>
          <p:txBody>
            <a:bodyPr rtlCol="0" anchor="ctr"/>
            <a:lstStyle/>
            <a:p>
              <a:endParaRPr lang="en-IN"/>
            </a:p>
          </p:txBody>
        </p:sp>
        <p:sp>
          <p:nvSpPr>
            <p:cNvPr id="3887" name="Freeform: Shape 3886">
              <a:extLst>
                <a:ext uri="{FF2B5EF4-FFF2-40B4-BE49-F238E27FC236}">
                  <a16:creationId xmlns:a16="http://schemas.microsoft.com/office/drawing/2014/main" xmlns="" id="{41944A5C-4B56-A40C-3615-FE370D8D83A0}"/>
                </a:ext>
              </a:extLst>
            </p:cNvPr>
            <p:cNvSpPr/>
            <p:nvPr/>
          </p:nvSpPr>
          <p:spPr>
            <a:xfrm>
              <a:off x="3841117" y="4300937"/>
              <a:ext cx="5494" cy="5524"/>
            </a:xfrm>
            <a:custGeom>
              <a:avLst/>
              <a:gdLst>
                <a:gd name="connsiteX0" fmla="*/ 4016 w 5494"/>
                <a:gd name="connsiteY0" fmla="*/ 5204 h 5524"/>
                <a:gd name="connsiteX1" fmla="*/ 292 w 5494"/>
                <a:gd name="connsiteY1" fmla="*/ 4014 h 5524"/>
                <a:gd name="connsiteX2" fmla="*/ 1482 w 5494"/>
                <a:gd name="connsiteY2" fmla="*/ 289 h 5524"/>
                <a:gd name="connsiteX3" fmla="*/ 5159 w 5494"/>
                <a:gd name="connsiteY3" fmla="*/ 1394 h 5524"/>
                <a:gd name="connsiteX4" fmla="*/ 4016 w 5494"/>
                <a:gd name="connsiteY4" fmla="*/ 5204 h 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4" h="5524">
                  <a:moveTo>
                    <a:pt x="4016" y="5204"/>
                  </a:moveTo>
                  <a:cubicBezTo>
                    <a:pt x="2663" y="5900"/>
                    <a:pt x="997" y="5366"/>
                    <a:pt x="292" y="4014"/>
                  </a:cubicBezTo>
                  <a:cubicBezTo>
                    <a:pt x="-404" y="2661"/>
                    <a:pt x="130" y="994"/>
                    <a:pt x="1482" y="289"/>
                  </a:cubicBezTo>
                  <a:cubicBezTo>
                    <a:pt x="2806" y="-387"/>
                    <a:pt x="4435" y="99"/>
                    <a:pt x="5159" y="1394"/>
                  </a:cubicBezTo>
                  <a:cubicBezTo>
                    <a:pt x="5873" y="2766"/>
                    <a:pt x="5359" y="4452"/>
                    <a:pt x="4016" y="5204"/>
                  </a:cubicBezTo>
                  <a:close/>
                </a:path>
              </a:pathLst>
            </a:custGeom>
            <a:solidFill>
              <a:srgbClr val="D58B94"/>
            </a:solidFill>
            <a:ln w="9525" cap="flat">
              <a:noFill/>
              <a:prstDash val="solid"/>
              <a:miter/>
            </a:ln>
          </p:spPr>
          <p:txBody>
            <a:bodyPr rtlCol="0" anchor="ctr"/>
            <a:lstStyle/>
            <a:p>
              <a:endParaRPr lang="en-IN"/>
            </a:p>
          </p:txBody>
        </p:sp>
        <p:sp>
          <p:nvSpPr>
            <p:cNvPr id="3888" name="Freeform: Shape 3887">
              <a:extLst>
                <a:ext uri="{FF2B5EF4-FFF2-40B4-BE49-F238E27FC236}">
                  <a16:creationId xmlns:a16="http://schemas.microsoft.com/office/drawing/2014/main" xmlns="" id="{DB441391-EDA0-907D-E7F7-4A9B9C15DF68}"/>
                </a:ext>
              </a:extLst>
            </p:cNvPr>
            <p:cNvSpPr/>
            <p:nvPr/>
          </p:nvSpPr>
          <p:spPr>
            <a:xfrm>
              <a:off x="3851707" y="4314192"/>
              <a:ext cx="6311" cy="6161"/>
            </a:xfrm>
            <a:custGeom>
              <a:avLst/>
              <a:gdLst>
                <a:gd name="connsiteX0" fmla="*/ 4666 w 6311"/>
                <a:gd name="connsiteY0" fmla="*/ 5666 h 6161"/>
                <a:gd name="connsiteX1" fmla="*/ 456 w 6311"/>
                <a:gd name="connsiteY1" fmla="*/ 4742 h 6161"/>
                <a:gd name="connsiteX2" fmla="*/ 380 w 6311"/>
                <a:gd name="connsiteY2" fmla="*/ 4618 h 6161"/>
                <a:gd name="connsiteX3" fmla="*/ 1542 w 6311"/>
                <a:gd name="connsiteY3" fmla="*/ 465 h 6161"/>
                <a:gd name="connsiteX4" fmla="*/ 1618 w 6311"/>
                <a:gd name="connsiteY4" fmla="*/ 427 h 6161"/>
                <a:gd name="connsiteX5" fmla="*/ 5905 w 6311"/>
                <a:gd name="connsiteY5" fmla="*/ 1475 h 6161"/>
                <a:gd name="connsiteX6" fmla="*/ 4742 w 6311"/>
                <a:gd name="connsiteY6" fmla="*/ 5627 h 6161"/>
                <a:gd name="connsiteX7" fmla="*/ 4666 w 6311"/>
                <a:gd name="connsiteY7" fmla="*/ 5666 h 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11" h="6161">
                  <a:moveTo>
                    <a:pt x="4666" y="5666"/>
                  </a:moveTo>
                  <a:cubicBezTo>
                    <a:pt x="3247" y="6570"/>
                    <a:pt x="1361" y="6161"/>
                    <a:pt x="456" y="4742"/>
                  </a:cubicBezTo>
                  <a:cubicBezTo>
                    <a:pt x="428" y="4704"/>
                    <a:pt x="409" y="4656"/>
                    <a:pt x="380" y="4618"/>
                  </a:cubicBezTo>
                  <a:cubicBezTo>
                    <a:pt x="-449" y="3151"/>
                    <a:pt x="75" y="1294"/>
                    <a:pt x="1542" y="465"/>
                  </a:cubicBezTo>
                  <a:cubicBezTo>
                    <a:pt x="1571" y="455"/>
                    <a:pt x="1590" y="437"/>
                    <a:pt x="1618" y="427"/>
                  </a:cubicBezTo>
                  <a:cubicBezTo>
                    <a:pt x="3095" y="-449"/>
                    <a:pt x="5000" y="17"/>
                    <a:pt x="5905" y="1475"/>
                  </a:cubicBezTo>
                  <a:cubicBezTo>
                    <a:pt x="6733" y="2942"/>
                    <a:pt x="6209" y="4799"/>
                    <a:pt x="4742" y="5627"/>
                  </a:cubicBezTo>
                  <a:cubicBezTo>
                    <a:pt x="4714" y="5637"/>
                    <a:pt x="4695" y="5656"/>
                    <a:pt x="4666" y="5666"/>
                  </a:cubicBezTo>
                  <a:close/>
                </a:path>
              </a:pathLst>
            </a:custGeom>
            <a:solidFill>
              <a:srgbClr val="D58B94"/>
            </a:solidFill>
            <a:ln w="9525" cap="flat">
              <a:noFill/>
              <a:prstDash val="solid"/>
              <a:miter/>
            </a:ln>
          </p:spPr>
          <p:txBody>
            <a:bodyPr rtlCol="0" anchor="ctr"/>
            <a:lstStyle/>
            <a:p>
              <a:endParaRPr lang="en-IN"/>
            </a:p>
          </p:txBody>
        </p:sp>
        <p:sp>
          <p:nvSpPr>
            <p:cNvPr id="3889" name="Freeform: Shape 3888">
              <a:extLst>
                <a:ext uri="{FF2B5EF4-FFF2-40B4-BE49-F238E27FC236}">
                  <a16:creationId xmlns:a16="http://schemas.microsoft.com/office/drawing/2014/main" xmlns="" id="{EB0E3BB9-FACE-E14E-F25B-0C5E5DE05D39}"/>
                </a:ext>
              </a:extLst>
            </p:cNvPr>
            <p:cNvSpPr/>
            <p:nvPr/>
          </p:nvSpPr>
          <p:spPr>
            <a:xfrm>
              <a:off x="3890143" y="4247366"/>
              <a:ext cx="10019" cy="9662"/>
            </a:xfrm>
            <a:custGeom>
              <a:avLst/>
              <a:gdLst>
                <a:gd name="connsiteX0" fmla="*/ 7282 w 10019"/>
                <a:gd name="connsiteY0" fmla="*/ 8960 h 9662"/>
                <a:gd name="connsiteX1" fmla="*/ 519 w 10019"/>
                <a:gd name="connsiteY1" fmla="*/ 7245 h 9662"/>
                <a:gd name="connsiteX2" fmla="*/ 2634 w 10019"/>
                <a:gd name="connsiteY2" fmla="*/ 711 h 9662"/>
                <a:gd name="connsiteX3" fmla="*/ 2710 w 10019"/>
                <a:gd name="connsiteY3" fmla="*/ 673 h 9662"/>
                <a:gd name="connsiteX4" fmla="*/ 9473 w 10019"/>
                <a:gd name="connsiteY4" fmla="*/ 2387 h 9662"/>
                <a:gd name="connsiteX5" fmla="*/ 7359 w 10019"/>
                <a:gd name="connsiteY5" fmla="*/ 8922 h 9662"/>
                <a:gd name="connsiteX6" fmla="*/ 7282 w 10019"/>
                <a:gd name="connsiteY6" fmla="*/ 8960 h 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9" h="9662">
                  <a:moveTo>
                    <a:pt x="7282" y="8960"/>
                  </a:moveTo>
                  <a:cubicBezTo>
                    <a:pt x="4939" y="10341"/>
                    <a:pt x="1920" y="9579"/>
                    <a:pt x="519" y="7245"/>
                  </a:cubicBezTo>
                  <a:cubicBezTo>
                    <a:pt x="-700" y="4854"/>
                    <a:pt x="243" y="1930"/>
                    <a:pt x="2634" y="711"/>
                  </a:cubicBezTo>
                  <a:cubicBezTo>
                    <a:pt x="2663" y="702"/>
                    <a:pt x="2682" y="682"/>
                    <a:pt x="2710" y="673"/>
                  </a:cubicBezTo>
                  <a:cubicBezTo>
                    <a:pt x="5053" y="-708"/>
                    <a:pt x="8073" y="54"/>
                    <a:pt x="9473" y="2387"/>
                  </a:cubicBezTo>
                  <a:cubicBezTo>
                    <a:pt x="10692" y="4778"/>
                    <a:pt x="9749" y="7703"/>
                    <a:pt x="7359" y="8922"/>
                  </a:cubicBezTo>
                  <a:cubicBezTo>
                    <a:pt x="7330" y="8931"/>
                    <a:pt x="7311" y="8950"/>
                    <a:pt x="7282" y="8960"/>
                  </a:cubicBezTo>
                  <a:close/>
                </a:path>
              </a:pathLst>
            </a:custGeom>
            <a:solidFill>
              <a:srgbClr val="D58B94"/>
            </a:solidFill>
            <a:ln w="9525" cap="flat">
              <a:noFill/>
              <a:prstDash val="solid"/>
              <a:miter/>
            </a:ln>
          </p:spPr>
          <p:txBody>
            <a:bodyPr rtlCol="0" anchor="ctr"/>
            <a:lstStyle/>
            <a:p>
              <a:endParaRPr lang="en-IN"/>
            </a:p>
          </p:txBody>
        </p:sp>
        <p:sp>
          <p:nvSpPr>
            <p:cNvPr id="3890" name="Freeform: Shape 3889">
              <a:extLst>
                <a:ext uri="{FF2B5EF4-FFF2-40B4-BE49-F238E27FC236}">
                  <a16:creationId xmlns:a16="http://schemas.microsoft.com/office/drawing/2014/main" xmlns="" id="{82C13DD1-A2A5-19FB-6341-112822E6545C}"/>
                </a:ext>
              </a:extLst>
            </p:cNvPr>
            <p:cNvSpPr/>
            <p:nvPr/>
          </p:nvSpPr>
          <p:spPr>
            <a:xfrm>
              <a:off x="3881893" y="4238337"/>
              <a:ext cx="9907" cy="10007"/>
            </a:xfrm>
            <a:custGeom>
              <a:avLst/>
              <a:gdLst>
                <a:gd name="connsiteX0" fmla="*/ 7246 w 9907"/>
                <a:gd name="connsiteY0" fmla="*/ 9321 h 10007"/>
                <a:gd name="connsiteX1" fmla="*/ 835 w 9907"/>
                <a:gd name="connsiteY1" fmla="*/ 7730 h 10007"/>
                <a:gd name="connsiteX2" fmla="*/ 769 w 9907"/>
                <a:gd name="connsiteY2" fmla="*/ 7606 h 10007"/>
                <a:gd name="connsiteX3" fmla="*/ 2274 w 9907"/>
                <a:gd name="connsiteY3" fmla="*/ 767 h 10007"/>
                <a:gd name="connsiteX4" fmla="*/ 9113 w 9907"/>
                <a:gd name="connsiteY4" fmla="*/ 2263 h 10007"/>
                <a:gd name="connsiteX5" fmla="*/ 7607 w 9907"/>
                <a:gd name="connsiteY5" fmla="*/ 9111 h 10007"/>
                <a:gd name="connsiteX6" fmla="*/ 7246 w 9907"/>
                <a:gd name="connsiteY6" fmla="*/ 9321 h 1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7" h="10007">
                  <a:moveTo>
                    <a:pt x="7246" y="9321"/>
                  </a:moveTo>
                  <a:cubicBezTo>
                    <a:pt x="5036" y="10655"/>
                    <a:pt x="2169" y="9940"/>
                    <a:pt x="835" y="7730"/>
                  </a:cubicBezTo>
                  <a:cubicBezTo>
                    <a:pt x="816" y="7692"/>
                    <a:pt x="788" y="7645"/>
                    <a:pt x="769" y="7606"/>
                  </a:cubicBezTo>
                  <a:cubicBezTo>
                    <a:pt x="-708" y="5301"/>
                    <a:pt x="-32" y="2244"/>
                    <a:pt x="2274" y="767"/>
                  </a:cubicBezTo>
                  <a:cubicBezTo>
                    <a:pt x="4579" y="-709"/>
                    <a:pt x="7636" y="-33"/>
                    <a:pt x="9113" y="2263"/>
                  </a:cubicBezTo>
                  <a:cubicBezTo>
                    <a:pt x="10589" y="4568"/>
                    <a:pt x="9913" y="7635"/>
                    <a:pt x="7607" y="9111"/>
                  </a:cubicBezTo>
                  <a:cubicBezTo>
                    <a:pt x="7493" y="9187"/>
                    <a:pt x="7369" y="9254"/>
                    <a:pt x="7246" y="9321"/>
                  </a:cubicBezTo>
                  <a:close/>
                </a:path>
              </a:pathLst>
            </a:custGeom>
            <a:solidFill>
              <a:srgbClr val="D58B94"/>
            </a:solidFill>
            <a:ln w="9525" cap="flat">
              <a:noFill/>
              <a:prstDash val="solid"/>
              <a:miter/>
            </a:ln>
          </p:spPr>
          <p:txBody>
            <a:bodyPr rtlCol="0" anchor="ctr"/>
            <a:lstStyle/>
            <a:p>
              <a:endParaRPr lang="en-IN"/>
            </a:p>
          </p:txBody>
        </p:sp>
        <p:sp>
          <p:nvSpPr>
            <p:cNvPr id="3891" name="Freeform: Shape 3890">
              <a:extLst>
                <a:ext uri="{FF2B5EF4-FFF2-40B4-BE49-F238E27FC236}">
                  <a16:creationId xmlns:a16="http://schemas.microsoft.com/office/drawing/2014/main" xmlns="" id="{7BA02A56-659D-A244-ADC8-DFCB6B42872D}"/>
                </a:ext>
              </a:extLst>
            </p:cNvPr>
            <p:cNvSpPr/>
            <p:nvPr/>
          </p:nvSpPr>
          <p:spPr>
            <a:xfrm>
              <a:off x="3914051" y="4297496"/>
              <a:ext cx="4312" cy="4384"/>
            </a:xfrm>
            <a:custGeom>
              <a:avLst/>
              <a:gdLst>
                <a:gd name="connsiteX0" fmla="*/ 3091 w 4312"/>
                <a:gd name="connsiteY0" fmla="*/ 4170 h 4384"/>
                <a:gd name="connsiteX1" fmla="*/ 186 w 4312"/>
                <a:gd name="connsiteY1" fmla="*/ 3093 h 4384"/>
                <a:gd name="connsiteX2" fmla="*/ 1272 w 4312"/>
                <a:gd name="connsiteY2" fmla="*/ 188 h 4384"/>
                <a:gd name="connsiteX3" fmla="*/ 4044 w 4312"/>
                <a:gd name="connsiteY3" fmla="*/ 1026 h 4384"/>
                <a:gd name="connsiteX4" fmla="*/ 3091 w 4312"/>
                <a:gd name="connsiteY4" fmla="*/ 4170 h 4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 h="4384">
                  <a:moveTo>
                    <a:pt x="3091" y="4170"/>
                  </a:moveTo>
                  <a:cubicBezTo>
                    <a:pt x="1986" y="4674"/>
                    <a:pt x="691" y="4188"/>
                    <a:pt x="186" y="3093"/>
                  </a:cubicBezTo>
                  <a:cubicBezTo>
                    <a:pt x="-319" y="1988"/>
                    <a:pt x="167" y="693"/>
                    <a:pt x="1272" y="188"/>
                  </a:cubicBezTo>
                  <a:cubicBezTo>
                    <a:pt x="2272" y="-279"/>
                    <a:pt x="3463" y="83"/>
                    <a:pt x="4044" y="1026"/>
                  </a:cubicBezTo>
                  <a:cubicBezTo>
                    <a:pt x="4615" y="2160"/>
                    <a:pt x="4196" y="3541"/>
                    <a:pt x="3091" y="4170"/>
                  </a:cubicBezTo>
                  <a:close/>
                </a:path>
              </a:pathLst>
            </a:custGeom>
            <a:solidFill>
              <a:srgbClr val="D58B94"/>
            </a:solidFill>
            <a:ln w="9525" cap="flat">
              <a:noFill/>
              <a:prstDash val="solid"/>
              <a:miter/>
            </a:ln>
          </p:spPr>
          <p:txBody>
            <a:bodyPr rtlCol="0" anchor="ctr"/>
            <a:lstStyle/>
            <a:p>
              <a:endParaRPr lang="en-IN"/>
            </a:p>
          </p:txBody>
        </p:sp>
        <p:sp>
          <p:nvSpPr>
            <p:cNvPr id="3892" name="Freeform: Shape 3891">
              <a:extLst>
                <a:ext uri="{FF2B5EF4-FFF2-40B4-BE49-F238E27FC236}">
                  <a16:creationId xmlns:a16="http://schemas.microsoft.com/office/drawing/2014/main" xmlns="" id="{B6824E29-230A-44B6-BBBD-B49F1FF44C7A}"/>
                </a:ext>
              </a:extLst>
            </p:cNvPr>
            <p:cNvSpPr/>
            <p:nvPr/>
          </p:nvSpPr>
          <p:spPr>
            <a:xfrm>
              <a:off x="3894149" y="4294518"/>
              <a:ext cx="12828" cy="12957"/>
            </a:xfrm>
            <a:custGeom>
              <a:avLst/>
              <a:gdLst>
                <a:gd name="connsiteX0" fmla="*/ 9087 w 12828"/>
                <a:gd name="connsiteY0" fmla="*/ 12386 h 12957"/>
                <a:gd name="connsiteX1" fmla="*/ 543 w 12828"/>
                <a:gd name="connsiteY1" fmla="*/ 9081 h 12957"/>
                <a:gd name="connsiteX2" fmla="*/ 3848 w 12828"/>
                <a:gd name="connsiteY2" fmla="*/ 537 h 12957"/>
                <a:gd name="connsiteX3" fmla="*/ 11849 w 12828"/>
                <a:gd name="connsiteY3" fmla="*/ 2861 h 12957"/>
                <a:gd name="connsiteX4" fmla="*/ 9534 w 12828"/>
                <a:gd name="connsiteY4" fmla="*/ 12138 h 12957"/>
                <a:gd name="connsiteX5" fmla="*/ 9087 w 12828"/>
                <a:gd name="connsiteY5" fmla="*/ 12386 h 12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28" h="12957">
                  <a:moveTo>
                    <a:pt x="9087" y="12386"/>
                  </a:moveTo>
                  <a:cubicBezTo>
                    <a:pt x="5819" y="13834"/>
                    <a:pt x="1991" y="12357"/>
                    <a:pt x="543" y="9081"/>
                  </a:cubicBezTo>
                  <a:cubicBezTo>
                    <a:pt x="-905" y="5814"/>
                    <a:pt x="571" y="1985"/>
                    <a:pt x="3848" y="537"/>
                  </a:cubicBezTo>
                  <a:cubicBezTo>
                    <a:pt x="6724" y="-730"/>
                    <a:pt x="10096" y="242"/>
                    <a:pt x="11849" y="2861"/>
                  </a:cubicBezTo>
                  <a:cubicBezTo>
                    <a:pt x="13773" y="6061"/>
                    <a:pt x="12735" y="10214"/>
                    <a:pt x="9534" y="12138"/>
                  </a:cubicBezTo>
                  <a:cubicBezTo>
                    <a:pt x="9391" y="12224"/>
                    <a:pt x="9239" y="12310"/>
                    <a:pt x="9087" y="12386"/>
                  </a:cubicBezTo>
                  <a:close/>
                </a:path>
              </a:pathLst>
            </a:custGeom>
            <a:solidFill>
              <a:srgbClr val="D58B94"/>
            </a:solidFill>
            <a:ln w="9525" cap="flat">
              <a:noFill/>
              <a:prstDash val="solid"/>
              <a:miter/>
            </a:ln>
          </p:spPr>
          <p:txBody>
            <a:bodyPr rtlCol="0" anchor="ctr"/>
            <a:lstStyle/>
            <a:p>
              <a:endParaRPr lang="en-IN"/>
            </a:p>
          </p:txBody>
        </p:sp>
        <p:sp>
          <p:nvSpPr>
            <p:cNvPr id="3893" name="Freeform: Shape 3892">
              <a:extLst>
                <a:ext uri="{FF2B5EF4-FFF2-40B4-BE49-F238E27FC236}">
                  <a16:creationId xmlns:a16="http://schemas.microsoft.com/office/drawing/2014/main" xmlns="" id="{6B9D8DD7-C4DD-5D08-1292-EEBA5B93B7FD}"/>
                </a:ext>
              </a:extLst>
            </p:cNvPr>
            <p:cNvSpPr/>
            <p:nvPr/>
          </p:nvSpPr>
          <p:spPr>
            <a:xfrm>
              <a:off x="3887317" y="4271467"/>
              <a:ext cx="19054" cy="19056"/>
            </a:xfrm>
            <a:custGeom>
              <a:avLst/>
              <a:gdLst>
                <a:gd name="connsiteX0" fmla="*/ 13633 w 19054"/>
                <a:gd name="connsiteY0" fmla="*/ 18101 h 19056"/>
                <a:gd name="connsiteX1" fmla="*/ 927 w 19054"/>
                <a:gd name="connsiteY1" fmla="*/ 13634 h 19056"/>
                <a:gd name="connsiteX2" fmla="*/ 5394 w 19054"/>
                <a:gd name="connsiteY2" fmla="*/ 927 h 19056"/>
                <a:gd name="connsiteX3" fmla="*/ 17824 w 19054"/>
                <a:gd name="connsiteY3" fmla="*/ 4862 h 19056"/>
                <a:gd name="connsiteX4" fmla="*/ 14167 w 19054"/>
                <a:gd name="connsiteY4" fmla="*/ 17825 h 19056"/>
                <a:gd name="connsiteX5" fmla="*/ 13633 w 19054"/>
                <a:gd name="connsiteY5" fmla="*/ 18101 h 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9056">
                  <a:moveTo>
                    <a:pt x="13633" y="18101"/>
                  </a:moveTo>
                  <a:cubicBezTo>
                    <a:pt x="8890" y="20378"/>
                    <a:pt x="3203" y="18377"/>
                    <a:pt x="927" y="13634"/>
                  </a:cubicBezTo>
                  <a:cubicBezTo>
                    <a:pt x="-1350" y="8891"/>
                    <a:pt x="651" y="3204"/>
                    <a:pt x="5394" y="927"/>
                  </a:cubicBezTo>
                  <a:cubicBezTo>
                    <a:pt x="9928" y="-1254"/>
                    <a:pt x="15367" y="470"/>
                    <a:pt x="17824" y="4862"/>
                  </a:cubicBezTo>
                  <a:cubicBezTo>
                    <a:pt x="20396" y="9453"/>
                    <a:pt x="18758" y="15253"/>
                    <a:pt x="14167" y="17825"/>
                  </a:cubicBezTo>
                  <a:cubicBezTo>
                    <a:pt x="13995" y="17920"/>
                    <a:pt x="13814" y="18015"/>
                    <a:pt x="13633" y="18101"/>
                  </a:cubicBezTo>
                  <a:close/>
                </a:path>
              </a:pathLst>
            </a:custGeom>
            <a:solidFill>
              <a:srgbClr val="D58B94"/>
            </a:solidFill>
            <a:ln w="9525" cap="flat">
              <a:noFill/>
              <a:prstDash val="solid"/>
              <a:miter/>
            </a:ln>
          </p:spPr>
          <p:txBody>
            <a:bodyPr rtlCol="0" anchor="ctr"/>
            <a:lstStyle/>
            <a:p>
              <a:endParaRPr lang="en-IN"/>
            </a:p>
          </p:txBody>
        </p:sp>
        <p:sp>
          <p:nvSpPr>
            <p:cNvPr id="3894" name="Freeform: Shape 3893">
              <a:extLst>
                <a:ext uri="{FF2B5EF4-FFF2-40B4-BE49-F238E27FC236}">
                  <a16:creationId xmlns:a16="http://schemas.microsoft.com/office/drawing/2014/main" xmlns="" id="{E2835862-D573-F13E-B121-3D44F90614FE}"/>
                </a:ext>
              </a:extLst>
            </p:cNvPr>
            <p:cNvSpPr/>
            <p:nvPr/>
          </p:nvSpPr>
          <p:spPr>
            <a:xfrm>
              <a:off x="3882663" y="4260598"/>
              <a:ext cx="11074" cy="10785"/>
            </a:xfrm>
            <a:custGeom>
              <a:avLst/>
              <a:gdLst>
                <a:gd name="connsiteX0" fmla="*/ 8000 w 11074"/>
                <a:gd name="connsiteY0" fmla="*/ 10016 h 10785"/>
                <a:gd name="connsiteX1" fmla="*/ 571 w 11074"/>
                <a:gd name="connsiteY1" fmla="*/ 8111 h 10785"/>
                <a:gd name="connsiteX2" fmla="*/ 2971 w 11074"/>
                <a:gd name="connsiteY2" fmla="*/ 814 h 10785"/>
                <a:gd name="connsiteX3" fmla="*/ 3047 w 11074"/>
                <a:gd name="connsiteY3" fmla="*/ 776 h 10785"/>
                <a:gd name="connsiteX4" fmla="*/ 10382 w 11074"/>
                <a:gd name="connsiteY4" fmla="*/ 2529 h 10785"/>
                <a:gd name="connsiteX5" fmla="*/ 10477 w 11074"/>
                <a:gd name="connsiteY5" fmla="*/ 2682 h 10785"/>
                <a:gd name="connsiteX6" fmla="*/ 8076 w 11074"/>
                <a:gd name="connsiteY6" fmla="*/ 9978 h 10785"/>
                <a:gd name="connsiteX7" fmla="*/ 8000 w 11074"/>
                <a:gd name="connsiteY7" fmla="*/ 10016 h 1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74" h="10785">
                  <a:moveTo>
                    <a:pt x="8000" y="10016"/>
                  </a:moveTo>
                  <a:cubicBezTo>
                    <a:pt x="5419" y="11540"/>
                    <a:pt x="2095" y="10682"/>
                    <a:pt x="571" y="8111"/>
                  </a:cubicBezTo>
                  <a:cubicBezTo>
                    <a:pt x="-782" y="5434"/>
                    <a:pt x="295" y="2167"/>
                    <a:pt x="2971" y="814"/>
                  </a:cubicBezTo>
                  <a:cubicBezTo>
                    <a:pt x="2990" y="805"/>
                    <a:pt x="3019" y="786"/>
                    <a:pt x="3047" y="776"/>
                  </a:cubicBezTo>
                  <a:cubicBezTo>
                    <a:pt x="5552" y="-767"/>
                    <a:pt x="8839" y="14"/>
                    <a:pt x="10382" y="2529"/>
                  </a:cubicBezTo>
                  <a:cubicBezTo>
                    <a:pt x="10420" y="2577"/>
                    <a:pt x="10448" y="2634"/>
                    <a:pt x="10477" y="2682"/>
                  </a:cubicBezTo>
                  <a:cubicBezTo>
                    <a:pt x="11829" y="5358"/>
                    <a:pt x="10753" y="8625"/>
                    <a:pt x="8076" y="9978"/>
                  </a:cubicBezTo>
                  <a:cubicBezTo>
                    <a:pt x="8058" y="9987"/>
                    <a:pt x="8029" y="10006"/>
                    <a:pt x="8000" y="10016"/>
                  </a:cubicBezTo>
                  <a:close/>
                </a:path>
              </a:pathLst>
            </a:custGeom>
            <a:solidFill>
              <a:srgbClr val="D58B94"/>
            </a:solidFill>
            <a:ln w="9525" cap="flat">
              <a:noFill/>
              <a:prstDash val="solid"/>
              <a:miter/>
            </a:ln>
          </p:spPr>
          <p:txBody>
            <a:bodyPr rtlCol="0" anchor="ctr"/>
            <a:lstStyle/>
            <a:p>
              <a:endParaRPr lang="en-IN"/>
            </a:p>
          </p:txBody>
        </p:sp>
        <p:sp>
          <p:nvSpPr>
            <p:cNvPr id="3895" name="Freeform: Shape 3894">
              <a:extLst>
                <a:ext uri="{FF2B5EF4-FFF2-40B4-BE49-F238E27FC236}">
                  <a16:creationId xmlns:a16="http://schemas.microsoft.com/office/drawing/2014/main" xmlns="" id="{A679A515-DB81-A3C2-19A2-43877AB90107}"/>
                </a:ext>
              </a:extLst>
            </p:cNvPr>
            <p:cNvSpPr/>
            <p:nvPr/>
          </p:nvSpPr>
          <p:spPr>
            <a:xfrm>
              <a:off x="3872993" y="4251818"/>
              <a:ext cx="9133" cy="8716"/>
            </a:xfrm>
            <a:custGeom>
              <a:avLst/>
              <a:gdLst>
                <a:gd name="connsiteX0" fmla="*/ 6335 w 9133"/>
                <a:gd name="connsiteY0" fmla="*/ 8127 h 8716"/>
                <a:gd name="connsiteX1" fmla="*/ 430 w 9133"/>
                <a:gd name="connsiteY1" fmla="*/ 6603 h 8716"/>
                <a:gd name="connsiteX2" fmla="*/ 2335 w 9133"/>
                <a:gd name="connsiteY2" fmla="*/ 888 h 8716"/>
                <a:gd name="connsiteX3" fmla="*/ 8221 w 9133"/>
                <a:gd name="connsiteY3" fmla="*/ 1583 h 8716"/>
                <a:gd name="connsiteX4" fmla="*/ 7526 w 9133"/>
                <a:gd name="connsiteY4" fmla="*/ 7470 h 8716"/>
                <a:gd name="connsiteX5" fmla="*/ 6335 w 9133"/>
                <a:gd name="connsiteY5" fmla="*/ 8127 h 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3" h="8716">
                  <a:moveTo>
                    <a:pt x="6335" y="8127"/>
                  </a:moveTo>
                  <a:cubicBezTo>
                    <a:pt x="4278" y="9299"/>
                    <a:pt x="1668" y="8623"/>
                    <a:pt x="430" y="6603"/>
                  </a:cubicBezTo>
                  <a:cubicBezTo>
                    <a:pt x="-609" y="4498"/>
                    <a:pt x="239" y="1955"/>
                    <a:pt x="2335" y="888"/>
                  </a:cubicBezTo>
                  <a:cubicBezTo>
                    <a:pt x="4154" y="-550"/>
                    <a:pt x="6783" y="-236"/>
                    <a:pt x="8221" y="1583"/>
                  </a:cubicBezTo>
                  <a:cubicBezTo>
                    <a:pt x="9650" y="3403"/>
                    <a:pt x="9345" y="6032"/>
                    <a:pt x="7526" y="7470"/>
                  </a:cubicBezTo>
                  <a:cubicBezTo>
                    <a:pt x="7164" y="7756"/>
                    <a:pt x="6764" y="7975"/>
                    <a:pt x="6335" y="8127"/>
                  </a:cubicBezTo>
                  <a:close/>
                </a:path>
              </a:pathLst>
            </a:custGeom>
            <a:solidFill>
              <a:srgbClr val="D58B94"/>
            </a:solidFill>
            <a:ln w="9525" cap="flat">
              <a:noFill/>
              <a:prstDash val="solid"/>
              <a:miter/>
            </a:ln>
          </p:spPr>
          <p:txBody>
            <a:bodyPr rtlCol="0" anchor="ctr"/>
            <a:lstStyle/>
            <a:p>
              <a:endParaRPr lang="en-IN"/>
            </a:p>
          </p:txBody>
        </p:sp>
        <p:sp>
          <p:nvSpPr>
            <p:cNvPr id="3896" name="Freeform: Shape 3895">
              <a:extLst>
                <a:ext uri="{FF2B5EF4-FFF2-40B4-BE49-F238E27FC236}">
                  <a16:creationId xmlns:a16="http://schemas.microsoft.com/office/drawing/2014/main" xmlns="" id="{265B0491-8B02-9016-17CC-D857F641558F}"/>
                </a:ext>
              </a:extLst>
            </p:cNvPr>
            <p:cNvSpPr/>
            <p:nvPr/>
          </p:nvSpPr>
          <p:spPr>
            <a:xfrm>
              <a:off x="3860128" y="4250795"/>
              <a:ext cx="6598" cy="6671"/>
            </a:xfrm>
            <a:custGeom>
              <a:avLst/>
              <a:gdLst>
                <a:gd name="connsiteX0" fmla="*/ 4627 w 6598"/>
                <a:gd name="connsiteY0" fmla="*/ 6388 h 6671"/>
                <a:gd name="connsiteX1" fmla="*/ 255 w 6598"/>
                <a:gd name="connsiteY1" fmla="*/ 4626 h 6671"/>
                <a:gd name="connsiteX2" fmla="*/ 2017 w 6598"/>
                <a:gd name="connsiteY2" fmla="*/ 254 h 6671"/>
                <a:gd name="connsiteX3" fmla="*/ 6246 w 6598"/>
                <a:gd name="connsiteY3" fmla="*/ 1721 h 6671"/>
                <a:gd name="connsiteX4" fmla="*/ 4627 w 6598"/>
                <a:gd name="connsiteY4" fmla="*/ 6388 h 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8" h="6671">
                  <a:moveTo>
                    <a:pt x="4627" y="6388"/>
                  </a:moveTo>
                  <a:cubicBezTo>
                    <a:pt x="2932" y="7112"/>
                    <a:pt x="979" y="6322"/>
                    <a:pt x="255" y="4626"/>
                  </a:cubicBezTo>
                  <a:cubicBezTo>
                    <a:pt x="-469" y="2931"/>
                    <a:pt x="322" y="978"/>
                    <a:pt x="2017" y="254"/>
                  </a:cubicBezTo>
                  <a:cubicBezTo>
                    <a:pt x="3598" y="-422"/>
                    <a:pt x="5427" y="216"/>
                    <a:pt x="6246" y="1721"/>
                  </a:cubicBezTo>
                  <a:cubicBezTo>
                    <a:pt x="7066" y="3454"/>
                    <a:pt x="6351" y="5531"/>
                    <a:pt x="4627" y="6388"/>
                  </a:cubicBezTo>
                  <a:close/>
                </a:path>
              </a:pathLst>
            </a:custGeom>
            <a:solidFill>
              <a:srgbClr val="D58B94"/>
            </a:solidFill>
            <a:ln w="9525" cap="flat">
              <a:noFill/>
              <a:prstDash val="solid"/>
              <a:miter/>
            </a:ln>
          </p:spPr>
          <p:txBody>
            <a:bodyPr rtlCol="0" anchor="ctr"/>
            <a:lstStyle/>
            <a:p>
              <a:endParaRPr lang="en-IN"/>
            </a:p>
          </p:txBody>
        </p:sp>
        <p:sp>
          <p:nvSpPr>
            <p:cNvPr id="3897" name="Freeform: Shape 3896">
              <a:extLst>
                <a:ext uri="{FF2B5EF4-FFF2-40B4-BE49-F238E27FC236}">
                  <a16:creationId xmlns:a16="http://schemas.microsoft.com/office/drawing/2014/main" xmlns="" id="{67791A8B-426A-21DD-56CA-113EC55521B5}"/>
                </a:ext>
              </a:extLst>
            </p:cNvPr>
            <p:cNvSpPr/>
            <p:nvPr/>
          </p:nvSpPr>
          <p:spPr>
            <a:xfrm>
              <a:off x="3864091" y="4260483"/>
              <a:ext cx="8910" cy="8490"/>
            </a:xfrm>
            <a:custGeom>
              <a:avLst/>
              <a:gdLst>
                <a:gd name="connsiteX0" fmla="*/ 3045 w 8910"/>
                <a:gd name="connsiteY0" fmla="*/ 8320 h 8490"/>
                <a:gd name="connsiteX1" fmla="*/ 121 w 8910"/>
                <a:gd name="connsiteY1" fmla="*/ 3320 h 8490"/>
                <a:gd name="connsiteX2" fmla="*/ 188 w 8910"/>
                <a:gd name="connsiteY2" fmla="*/ 3082 h 8490"/>
                <a:gd name="connsiteX3" fmla="*/ 5807 w 8910"/>
                <a:gd name="connsiteY3" fmla="*/ 129 h 8490"/>
                <a:gd name="connsiteX4" fmla="*/ 8808 w 8910"/>
                <a:gd name="connsiteY4" fmla="*/ 4767 h 8490"/>
                <a:gd name="connsiteX5" fmla="*/ 8665 w 8910"/>
                <a:gd name="connsiteY5" fmla="*/ 5272 h 8490"/>
                <a:gd name="connsiteX6" fmla="*/ 3045 w 8910"/>
                <a:gd name="connsiteY6" fmla="*/ 8320 h 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0" h="8490">
                  <a:moveTo>
                    <a:pt x="3045" y="8320"/>
                  </a:moveTo>
                  <a:cubicBezTo>
                    <a:pt x="855" y="7749"/>
                    <a:pt x="-451" y="5510"/>
                    <a:pt x="121" y="3320"/>
                  </a:cubicBezTo>
                  <a:cubicBezTo>
                    <a:pt x="140" y="3244"/>
                    <a:pt x="159" y="3158"/>
                    <a:pt x="188" y="3082"/>
                  </a:cubicBezTo>
                  <a:cubicBezTo>
                    <a:pt x="1035" y="815"/>
                    <a:pt x="3455" y="-462"/>
                    <a:pt x="5807" y="129"/>
                  </a:cubicBezTo>
                  <a:cubicBezTo>
                    <a:pt x="7913" y="577"/>
                    <a:pt x="9265" y="2653"/>
                    <a:pt x="8808" y="4767"/>
                  </a:cubicBezTo>
                  <a:cubicBezTo>
                    <a:pt x="8770" y="4939"/>
                    <a:pt x="8722" y="5110"/>
                    <a:pt x="8665" y="5272"/>
                  </a:cubicBezTo>
                  <a:cubicBezTo>
                    <a:pt x="7893" y="7615"/>
                    <a:pt x="5426" y="8949"/>
                    <a:pt x="3045" y="8320"/>
                  </a:cubicBezTo>
                  <a:close/>
                </a:path>
              </a:pathLst>
            </a:custGeom>
            <a:solidFill>
              <a:srgbClr val="D58B94"/>
            </a:solidFill>
            <a:ln w="9525" cap="flat">
              <a:noFill/>
              <a:prstDash val="solid"/>
              <a:miter/>
            </a:ln>
          </p:spPr>
          <p:txBody>
            <a:bodyPr rtlCol="0" anchor="ctr"/>
            <a:lstStyle/>
            <a:p>
              <a:endParaRPr lang="en-IN"/>
            </a:p>
          </p:txBody>
        </p:sp>
        <p:sp>
          <p:nvSpPr>
            <p:cNvPr id="3898" name="Freeform: Shape 3897">
              <a:extLst>
                <a:ext uri="{FF2B5EF4-FFF2-40B4-BE49-F238E27FC236}">
                  <a16:creationId xmlns:a16="http://schemas.microsoft.com/office/drawing/2014/main" xmlns="" id="{8FD9FAAB-980C-499C-3AAB-75E6B5F39C20}"/>
                </a:ext>
              </a:extLst>
            </p:cNvPr>
            <p:cNvSpPr/>
            <p:nvPr/>
          </p:nvSpPr>
          <p:spPr>
            <a:xfrm>
              <a:off x="3872053" y="4287905"/>
              <a:ext cx="10215" cy="10290"/>
            </a:xfrm>
            <a:custGeom>
              <a:avLst/>
              <a:gdLst>
                <a:gd name="connsiteX0" fmla="*/ 7370 w 10215"/>
                <a:gd name="connsiteY0" fmla="*/ 9759 h 10290"/>
                <a:gd name="connsiteX1" fmla="*/ 503 w 10215"/>
                <a:gd name="connsiteY1" fmla="*/ 7369 h 10290"/>
                <a:gd name="connsiteX2" fmla="*/ 2884 w 10215"/>
                <a:gd name="connsiteY2" fmla="*/ 501 h 10290"/>
                <a:gd name="connsiteX3" fmla="*/ 9561 w 10215"/>
                <a:gd name="connsiteY3" fmla="*/ 2520 h 10290"/>
                <a:gd name="connsiteX4" fmla="*/ 7399 w 10215"/>
                <a:gd name="connsiteY4" fmla="*/ 9750 h 10290"/>
                <a:gd name="connsiteX5" fmla="*/ 7370 w 10215"/>
                <a:gd name="connsiteY5" fmla="*/ 9759 h 1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15" h="10290">
                  <a:moveTo>
                    <a:pt x="7370" y="9759"/>
                  </a:moveTo>
                  <a:cubicBezTo>
                    <a:pt x="4818" y="10998"/>
                    <a:pt x="1741" y="9931"/>
                    <a:pt x="503" y="7369"/>
                  </a:cubicBezTo>
                  <a:cubicBezTo>
                    <a:pt x="-736" y="4816"/>
                    <a:pt x="331" y="1739"/>
                    <a:pt x="2884" y="501"/>
                  </a:cubicBezTo>
                  <a:cubicBezTo>
                    <a:pt x="5303" y="-670"/>
                    <a:pt x="8199" y="215"/>
                    <a:pt x="9561" y="2520"/>
                  </a:cubicBezTo>
                  <a:cubicBezTo>
                    <a:pt x="10961" y="5111"/>
                    <a:pt x="9990" y="8350"/>
                    <a:pt x="7399" y="9750"/>
                  </a:cubicBezTo>
                  <a:cubicBezTo>
                    <a:pt x="7389" y="9750"/>
                    <a:pt x="7380" y="9759"/>
                    <a:pt x="7370" y="9759"/>
                  </a:cubicBezTo>
                  <a:close/>
                </a:path>
              </a:pathLst>
            </a:custGeom>
            <a:solidFill>
              <a:srgbClr val="D58B94"/>
            </a:solidFill>
            <a:ln w="9525" cap="flat">
              <a:noFill/>
              <a:prstDash val="solid"/>
              <a:miter/>
            </a:ln>
          </p:spPr>
          <p:txBody>
            <a:bodyPr rtlCol="0" anchor="ctr"/>
            <a:lstStyle/>
            <a:p>
              <a:endParaRPr lang="en-IN"/>
            </a:p>
          </p:txBody>
        </p:sp>
        <p:sp>
          <p:nvSpPr>
            <p:cNvPr id="3899" name="Freeform: Shape 3898">
              <a:extLst>
                <a:ext uri="{FF2B5EF4-FFF2-40B4-BE49-F238E27FC236}">
                  <a16:creationId xmlns:a16="http://schemas.microsoft.com/office/drawing/2014/main" xmlns="" id="{0FCB0998-DF8F-A73A-374B-E7077D8A04B5}"/>
                </a:ext>
              </a:extLst>
            </p:cNvPr>
            <p:cNvSpPr/>
            <p:nvPr/>
          </p:nvSpPr>
          <p:spPr>
            <a:xfrm>
              <a:off x="3862347" y="4271077"/>
              <a:ext cx="16120" cy="15799"/>
            </a:xfrm>
            <a:custGeom>
              <a:avLst/>
              <a:gdLst>
                <a:gd name="connsiteX0" fmla="*/ 11742 w 16120"/>
                <a:gd name="connsiteY0" fmla="*/ 14682 h 15799"/>
                <a:gd name="connsiteX1" fmla="*/ 789 w 16120"/>
                <a:gd name="connsiteY1" fmla="*/ 11833 h 15799"/>
                <a:gd name="connsiteX2" fmla="*/ 789 w 16120"/>
                <a:gd name="connsiteY2" fmla="*/ 11824 h 15799"/>
                <a:gd name="connsiteX3" fmla="*/ 4723 w 16120"/>
                <a:gd name="connsiteY3" fmla="*/ 784 h 15799"/>
                <a:gd name="connsiteX4" fmla="*/ 15267 w 16120"/>
                <a:gd name="connsiteY4" fmla="*/ 3823 h 15799"/>
                <a:gd name="connsiteX5" fmla="*/ 11742 w 16120"/>
                <a:gd name="connsiteY5" fmla="*/ 14682 h 1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20" h="15799">
                  <a:moveTo>
                    <a:pt x="11742" y="14682"/>
                  </a:moveTo>
                  <a:cubicBezTo>
                    <a:pt x="7933" y="16920"/>
                    <a:pt x="3027" y="15644"/>
                    <a:pt x="789" y="11833"/>
                  </a:cubicBezTo>
                  <a:cubicBezTo>
                    <a:pt x="789" y="11824"/>
                    <a:pt x="789" y="11824"/>
                    <a:pt x="789" y="11824"/>
                  </a:cubicBezTo>
                  <a:cubicBezTo>
                    <a:pt x="-1174" y="7690"/>
                    <a:pt x="589" y="2747"/>
                    <a:pt x="4723" y="784"/>
                  </a:cubicBezTo>
                  <a:cubicBezTo>
                    <a:pt x="8504" y="-1006"/>
                    <a:pt x="13019" y="299"/>
                    <a:pt x="15267" y="3823"/>
                  </a:cubicBezTo>
                  <a:cubicBezTo>
                    <a:pt x="17219" y="7795"/>
                    <a:pt x="15657" y="12614"/>
                    <a:pt x="11742" y="14682"/>
                  </a:cubicBezTo>
                  <a:close/>
                </a:path>
              </a:pathLst>
            </a:custGeom>
            <a:solidFill>
              <a:srgbClr val="D58B94"/>
            </a:solidFill>
            <a:ln w="9525" cap="flat">
              <a:noFill/>
              <a:prstDash val="solid"/>
              <a:miter/>
            </a:ln>
          </p:spPr>
          <p:txBody>
            <a:bodyPr rtlCol="0" anchor="ctr"/>
            <a:lstStyle/>
            <a:p>
              <a:endParaRPr lang="en-IN"/>
            </a:p>
          </p:txBody>
        </p:sp>
        <p:sp>
          <p:nvSpPr>
            <p:cNvPr id="3900" name="Freeform: Shape 3899">
              <a:extLst>
                <a:ext uri="{FF2B5EF4-FFF2-40B4-BE49-F238E27FC236}">
                  <a16:creationId xmlns:a16="http://schemas.microsoft.com/office/drawing/2014/main" xmlns="" id="{7FC4357E-D09C-4FA0-EF0E-5995C11FDDBF}"/>
                </a:ext>
              </a:extLst>
            </p:cNvPr>
            <p:cNvSpPr/>
            <p:nvPr/>
          </p:nvSpPr>
          <p:spPr>
            <a:xfrm>
              <a:off x="3881020" y="4299142"/>
              <a:ext cx="7260" cy="7034"/>
            </a:xfrm>
            <a:custGeom>
              <a:avLst/>
              <a:gdLst>
                <a:gd name="connsiteX0" fmla="*/ 5262 w 7260"/>
                <a:gd name="connsiteY0" fmla="*/ 6523 h 7034"/>
                <a:gd name="connsiteX1" fmla="*/ 404 w 7260"/>
                <a:gd name="connsiteY1" fmla="*/ 5380 h 7034"/>
                <a:gd name="connsiteX2" fmla="*/ 1833 w 7260"/>
                <a:gd name="connsiteY2" fmla="*/ 618 h 7034"/>
                <a:gd name="connsiteX3" fmla="*/ 6614 w 7260"/>
                <a:gd name="connsiteY3" fmla="*/ 1427 h 7034"/>
                <a:gd name="connsiteX4" fmla="*/ 5805 w 7260"/>
                <a:gd name="connsiteY4" fmla="*/ 6209 h 7034"/>
                <a:gd name="connsiteX5" fmla="*/ 5262 w 7260"/>
                <a:gd name="connsiteY5" fmla="*/ 6523 h 7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0" h="7034">
                  <a:moveTo>
                    <a:pt x="5262" y="6523"/>
                  </a:moveTo>
                  <a:cubicBezTo>
                    <a:pt x="3595" y="7495"/>
                    <a:pt x="1461" y="7000"/>
                    <a:pt x="404" y="5380"/>
                  </a:cubicBezTo>
                  <a:cubicBezTo>
                    <a:pt x="-511" y="3666"/>
                    <a:pt x="128" y="1542"/>
                    <a:pt x="1833" y="618"/>
                  </a:cubicBezTo>
                  <a:cubicBezTo>
                    <a:pt x="3376" y="-477"/>
                    <a:pt x="5519" y="-115"/>
                    <a:pt x="6614" y="1427"/>
                  </a:cubicBezTo>
                  <a:cubicBezTo>
                    <a:pt x="7710" y="2971"/>
                    <a:pt x="7348" y="5104"/>
                    <a:pt x="5805" y="6209"/>
                  </a:cubicBezTo>
                  <a:cubicBezTo>
                    <a:pt x="5633" y="6333"/>
                    <a:pt x="5452" y="6438"/>
                    <a:pt x="5262" y="6523"/>
                  </a:cubicBezTo>
                  <a:close/>
                </a:path>
              </a:pathLst>
            </a:custGeom>
            <a:solidFill>
              <a:srgbClr val="D58B94"/>
            </a:solidFill>
            <a:ln w="9525" cap="flat">
              <a:noFill/>
              <a:prstDash val="solid"/>
              <a:miter/>
            </a:ln>
          </p:spPr>
          <p:txBody>
            <a:bodyPr rtlCol="0" anchor="ctr"/>
            <a:lstStyle/>
            <a:p>
              <a:endParaRPr lang="en-IN"/>
            </a:p>
          </p:txBody>
        </p:sp>
        <p:sp>
          <p:nvSpPr>
            <p:cNvPr id="3901" name="Freeform: Shape 3900">
              <a:extLst>
                <a:ext uri="{FF2B5EF4-FFF2-40B4-BE49-F238E27FC236}">
                  <a16:creationId xmlns:a16="http://schemas.microsoft.com/office/drawing/2014/main" xmlns="" id="{F2E23858-AB42-EB97-CE1C-3B2AC9A74C63}"/>
                </a:ext>
              </a:extLst>
            </p:cNvPr>
            <p:cNvSpPr/>
            <p:nvPr/>
          </p:nvSpPr>
          <p:spPr>
            <a:xfrm>
              <a:off x="3868471" y="4304477"/>
              <a:ext cx="6245" cy="6122"/>
            </a:xfrm>
            <a:custGeom>
              <a:avLst/>
              <a:gdLst>
                <a:gd name="connsiteX0" fmla="*/ 4666 w 6245"/>
                <a:gd name="connsiteY0" fmla="*/ 5666 h 6122"/>
                <a:gd name="connsiteX1" fmla="*/ 380 w 6245"/>
                <a:gd name="connsiteY1" fmla="*/ 4618 h 6122"/>
                <a:gd name="connsiteX2" fmla="*/ 1542 w 6245"/>
                <a:gd name="connsiteY2" fmla="*/ 465 h 6122"/>
                <a:gd name="connsiteX3" fmla="*/ 1618 w 6245"/>
                <a:gd name="connsiteY3" fmla="*/ 427 h 6122"/>
                <a:gd name="connsiteX4" fmla="*/ 5905 w 6245"/>
                <a:gd name="connsiteY4" fmla="*/ 1475 h 6122"/>
                <a:gd name="connsiteX5" fmla="*/ 4666 w 6245"/>
                <a:gd name="connsiteY5" fmla="*/ 5666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5" h="6122">
                  <a:moveTo>
                    <a:pt x="4666" y="5666"/>
                  </a:moveTo>
                  <a:cubicBezTo>
                    <a:pt x="3190" y="6542"/>
                    <a:pt x="1285" y="6075"/>
                    <a:pt x="380" y="4618"/>
                  </a:cubicBezTo>
                  <a:cubicBezTo>
                    <a:pt x="-448" y="3151"/>
                    <a:pt x="75" y="1294"/>
                    <a:pt x="1542" y="465"/>
                  </a:cubicBezTo>
                  <a:cubicBezTo>
                    <a:pt x="1571" y="455"/>
                    <a:pt x="1590" y="436"/>
                    <a:pt x="1618" y="427"/>
                  </a:cubicBezTo>
                  <a:cubicBezTo>
                    <a:pt x="3095" y="-449"/>
                    <a:pt x="5000" y="17"/>
                    <a:pt x="5905" y="1475"/>
                  </a:cubicBezTo>
                  <a:cubicBezTo>
                    <a:pt x="6638" y="2980"/>
                    <a:pt x="6105" y="4799"/>
                    <a:pt x="4666" y="5666"/>
                  </a:cubicBezTo>
                  <a:close/>
                </a:path>
              </a:pathLst>
            </a:custGeom>
            <a:solidFill>
              <a:srgbClr val="D58B94"/>
            </a:solidFill>
            <a:ln w="9525" cap="flat">
              <a:noFill/>
              <a:prstDash val="solid"/>
              <a:miter/>
            </a:ln>
          </p:spPr>
          <p:txBody>
            <a:bodyPr rtlCol="0" anchor="ctr"/>
            <a:lstStyle/>
            <a:p>
              <a:endParaRPr lang="en-IN"/>
            </a:p>
          </p:txBody>
        </p:sp>
        <p:sp>
          <p:nvSpPr>
            <p:cNvPr id="3902" name="Freeform: Shape 3901">
              <a:extLst>
                <a:ext uri="{FF2B5EF4-FFF2-40B4-BE49-F238E27FC236}">
                  <a16:creationId xmlns:a16="http://schemas.microsoft.com/office/drawing/2014/main" xmlns="" id="{69674001-641D-E2D6-798E-8EA35664FA0A}"/>
                </a:ext>
              </a:extLst>
            </p:cNvPr>
            <p:cNvSpPr/>
            <p:nvPr/>
          </p:nvSpPr>
          <p:spPr>
            <a:xfrm>
              <a:off x="3854720" y="4301165"/>
              <a:ext cx="9419" cy="9268"/>
            </a:xfrm>
            <a:custGeom>
              <a:avLst/>
              <a:gdLst>
                <a:gd name="connsiteX0" fmla="*/ 7082 w 9419"/>
                <a:gd name="connsiteY0" fmla="*/ 8596 h 9268"/>
                <a:gd name="connsiteX1" fmla="*/ 605 w 9419"/>
                <a:gd name="connsiteY1" fmla="*/ 6977 h 9268"/>
                <a:gd name="connsiteX2" fmla="*/ 2262 w 9419"/>
                <a:gd name="connsiteY2" fmla="*/ 728 h 9268"/>
                <a:gd name="connsiteX3" fmla="*/ 2510 w 9419"/>
                <a:gd name="connsiteY3" fmla="*/ 595 h 9268"/>
                <a:gd name="connsiteX4" fmla="*/ 8796 w 9419"/>
                <a:gd name="connsiteY4" fmla="*/ 2309 h 9268"/>
                <a:gd name="connsiteX5" fmla="*/ 7082 w 9419"/>
                <a:gd name="connsiteY5" fmla="*/ 8596 h 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9" h="9268">
                  <a:moveTo>
                    <a:pt x="7082" y="8596"/>
                  </a:moveTo>
                  <a:cubicBezTo>
                    <a:pt x="4843" y="9910"/>
                    <a:pt x="1957" y="9196"/>
                    <a:pt x="605" y="6977"/>
                  </a:cubicBezTo>
                  <a:cubicBezTo>
                    <a:pt x="-662" y="4795"/>
                    <a:pt x="81" y="1995"/>
                    <a:pt x="2262" y="728"/>
                  </a:cubicBezTo>
                  <a:cubicBezTo>
                    <a:pt x="2348" y="681"/>
                    <a:pt x="2424" y="633"/>
                    <a:pt x="2510" y="595"/>
                  </a:cubicBezTo>
                  <a:cubicBezTo>
                    <a:pt x="4720" y="-672"/>
                    <a:pt x="7529" y="99"/>
                    <a:pt x="8796" y="2309"/>
                  </a:cubicBezTo>
                  <a:cubicBezTo>
                    <a:pt x="10063" y="4519"/>
                    <a:pt x="9291" y="7329"/>
                    <a:pt x="7082" y="8596"/>
                  </a:cubicBezTo>
                  <a:close/>
                </a:path>
              </a:pathLst>
            </a:custGeom>
            <a:solidFill>
              <a:srgbClr val="D58B94"/>
            </a:solidFill>
            <a:ln w="9525" cap="flat">
              <a:noFill/>
              <a:prstDash val="solid"/>
              <a:miter/>
            </a:ln>
          </p:spPr>
          <p:txBody>
            <a:bodyPr rtlCol="0" anchor="ctr"/>
            <a:lstStyle/>
            <a:p>
              <a:endParaRPr lang="en-IN"/>
            </a:p>
          </p:txBody>
        </p:sp>
        <p:sp>
          <p:nvSpPr>
            <p:cNvPr id="3903" name="Freeform: Shape 3902">
              <a:extLst>
                <a:ext uri="{FF2B5EF4-FFF2-40B4-BE49-F238E27FC236}">
                  <a16:creationId xmlns:a16="http://schemas.microsoft.com/office/drawing/2014/main" xmlns="" id="{62E7D52C-E222-F9D8-564F-DBB26CC8F0D0}"/>
                </a:ext>
              </a:extLst>
            </p:cNvPr>
            <p:cNvSpPr/>
            <p:nvPr/>
          </p:nvSpPr>
          <p:spPr>
            <a:xfrm>
              <a:off x="3846569" y="4285634"/>
              <a:ext cx="12191" cy="12325"/>
            </a:xfrm>
            <a:custGeom>
              <a:avLst/>
              <a:gdLst>
                <a:gd name="connsiteX0" fmla="*/ 8946 w 12191"/>
                <a:gd name="connsiteY0" fmla="*/ 11459 h 12325"/>
                <a:gd name="connsiteX1" fmla="*/ 1079 w 12191"/>
                <a:gd name="connsiteY1" fmla="*/ 9592 h 12325"/>
                <a:gd name="connsiteX2" fmla="*/ 945 w 12191"/>
                <a:gd name="connsiteY2" fmla="*/ 9364 h 12325"/>
                <a:gd name="connsiteX3" fmla="*/ 2793 w 12191"/>
                <a:gd name="connsiteY3" fmla="*/ 943 h 12325"/>
                <a:gd name="connsiteX4" fmla="*/ 11213 w 12191"/>
                <a:gd name="connsiteY4" fmla="*/ 2791 h 12325"/>
                <a:gd name="connsiteX5" fmla="*/ 9365 w 12191"/>
                <a:gd name="connsiteY5" fmla="*/ 11211 h 12325"/>
                <a:gd name="connsiteX6" fmla="*/ 8946 w 12191"/>
                <a:gd name="connsiteY6" fmla="*/ 11459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1" h="12325">
                  <a:moveTo>
                    <a:pt x="8946" y="11459"/>
                  </a:moveTo>
                  <a:cubicBezTo>
                    <a:pt x="6260" y="13117"/>
                    <a:pt x="2736" y="12278"/>
                    <a:pt x="1079" y="9592"/>
                  </a:cubicBezTo>
                  <a:cubicBezTo>
                    <a:pt x="1031" y="9516"/>
                    <a:pt x="993" y="9440"/>
                    <a:pt x="945" y="9364"/>
                  </a:cubicBezTo>
                  <a:cubicBezTo>
                    <a:pt x="-865" y="6525"/>
                    <a:pt x="-36" y="2753"/>
                    <a:pt x="2793" y="943"/>
                  </a:cubicBezTo>
                  <a:cubicBezTo>
                    <a:pt x="5631" y="-866"/>
                    <a:pt x="9403" y="-38"/>
                    <a:pt x="11213" y="2791"/>
                  </a:cubicBezTo>
                  <a:cubicBezTo>
                    <a:pt x="13032" y="5630"/>
                    <a:pt x="12204" y="9402"/>
                    <a:pt x="9365" y="11211"/>
                  </a:cubicBezTo>
                  <a:cubicBezTo>
                    <a:pt x="9232" y="11297"/>
                    <a:pt x="9089" y="11383"/>
                    <a:pt x="8946" y="11459"/>
                  </a:cubicBezTo>
                  <a:close/>
                </a:path>
              </a:pathLst>
            </a:custGeom>
            <a:solidFill>
              <a:srgbClr val="D58B94"/>
            </a:solidFill>
            <a:ln w="9525" cap="flat">
              <a:noFill/>
              <a:prstDash val="solid"/>
              <a:miter/>
            </a:ln>
          </p:spPr>
          <p:txBody>
            <a:bodyPr rtlCol="0" anchor="ctr"/>
            <a:lstStyle/>
            <a:p>
              <a:endParaRPr lang="en-IN"/>
            </a:p>
          </p:txBody>
        </p:sp>
        <p:sp>
          <p:nvSpPr>
            <p:cNvPr id="3904" name="Freeform: Shape 3903">
              <a:extLst>
                <a:ext uri="{FF2B5EF4-FFF2-40B4-BE49-F238E27FC236}">
                  <a16:creationId xmlns:a16="http://schemas.microsoft.com/office/drawing/2014/main" xmlns="" id="{0A79A7EB-3A0D-EEC6-0014-5B5E74380DA2}"/>
                </a:ext>
              </a:extLst>
            </p:cNvPr>
            <p:cNvSpPr/>
            <p:nvPr/>
          </p:nvSpPr>
          <p:spPr>
            <a:xfrm>
              <a:off x="3848908" y="4263412"/>
              <a:ext cx="11683" cy="11290"/>
            </a:xfrm>
            <a:custGeom>
              <a:avLst/>
              <a:gdLst>
                <a:gd name="connsiteX0" fmla="*/ 8513 w 11683"/>
                <a:gd name="connsiteY0" fmla="*/ 10536 h 11290"/>
                <a:gd name="connsiteX1" fmla="*/ 607 w 11683"/>
                <a:gd name="connsiteY1" fmla="*/ 8440 h 11290"/>
                <a:gd name="connsiteX2" fmla="*/ 3112 w 11683"/>
                <a:gd name="connsiteY2" fmla="*/ 753 h 11290"/>
                <a:gd name="connsiteX3" fmla="*/ 3179 w 11683"/>
                <a:gd name="connsiteY3" fmla="*/ 725 h 11290"/>
                <a:gd name="connsiteX4" fmla="*/ 11084 w 11683"/>
                <a:gd name="connsiteY4" fmla="*/ 2820 h 11290"/>
                <a:gd name="connsiteX5" fmla="*/ 8513 w 11683"/>
                <a:gd name="connsiteY5" fmla="*/ 10536 h 1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3" h="11290">
                  <a:moveTo>
                    <a:pt x="8513" y="10536"/>
                  </a:moveTo>
                  <a:cubicBezTo>
                    <a:pt x="5741" y="12069"/>
                    <a:pt x="2255" y="11145"/>
                    <a:pt x="607" y="8440"/>
                  </a:cubicBezTo>
                  <a:cubicBezTo>
                    <a:pt x="-822" y="5630"/>
                    <a:pt x="302" y="2182"/>
                    <a:pt x="3112" y="753"/>
                  </a:cubicBezTo>
                  <a:cubicBezTo>
                    <a:pt x="3141" y="744"/>
                    <a:pt x="3160" y="734"/>
                    <a:pt x="3179" y="725"/>
                  </a:cubicBezTo>
                  <a:cubicBezTo>
                    <a:pt x="5950" y="-809"/>
                    <a:pt x="9437" y="115"/>
                    <a:pt x="11084" y="2820"/>
                  </a:cubicBezTo>
                  <a:cubicBezTo>
                    <a:pt x="12466" y="5668"/>
                    <a:pt x="11322" y="9088"/>
                    <a:pt x="8513" y="10536"/>
                  </a:cubicBezTo>
                  <a:close/>
                </a:path>
              </a:pathLst>
            </a:custGeom>
            <a:solidFill>
              <a:srgbClr val="D58B94"/>
            </a:solidFill>
            <a:ln w="9525" cap="flat">
              <a:noFill/>
              <a:prstDash val="solid"/>
              <a:miter/>
            </a:ln>
          </p:spPr>
          <p:txBody>
            <a:bodyPr rtlCol="0" anchor="ctr"/>
            <a:lstStyle/>
            <a:p>
              <a:endParaRPr lang="en-IN"/>
            </a:p>
          </p:txBody>
        </p:sp>
        <p:sp>
          <p:nvSpPr>
            <p:cNvPr id="3905" name="Freeform: Shape 3904">
              <a:extLst>
                <a:ext uri="{FF2B5EF4-FFF2-40B4-BE49-F238E27FC236}">
                  <a16:creationId xmlns:a16="http://schemas.microsoft.com/office/drawing/2014/main" xmlns="" id="{A9C68FE1-4628-C35F-41D4-6BC34F2373FB}"/>
                </a:ext>
              </a:extLst>
            </p:cNvPr>
            <p:cNvSpPr/>
            <p:nvPr/>
          </p:nvSpPr>
          <p:spPr>
            <a:xfrm>
              <a:off x="3842389" y="4274167"/>
              <a:ext cx="4506" cy="4405"/>
            </a:xfrm>
            <a:custGeom>
              <a:avLst/>
              <a:gdLst>
                <a:gd name="connsiteX0" fmla="*/ 3220 w 4506"/>
                <a:gd name="connsiteY0" fmla="*/ 4067 h 4405"/>
                <a:gd name="connsiteX1" fmla="*/ 334 w 4506"/>
                <a:gd name="connsiteY1" fmla="*/ 3409 h 4405"/>
                <a:gd name="connsiteX2" fmla="*/ 267 w 4506"/>
                <a:gd name="connsiteY2" fmla="*/ 3305 h 4405"/>
                <a:gd name="connsiteX3" fmla="*/ 1096 w 4506"/>
                <a:gd name="connsiteY3" fmla="*/ 323 h 4405"/>
                <a:gd name="connsiteX4" fmla="*/ 1220 w 4506"/>
                <a:gd name="connsiteY4" fmla="*/ 257 h 4405"/>
                <a:gd name="connsiteX5" fmla="*/ 4268 w 4506"/>
                <a:gd name="connsiteY5" fmla="*/ 1114 h 4405"/>
                <a:gd name="connsiteX6" fmla="*/ 3268 w 4506"/>
                <a:gd name="connsiteY6" fmla="*/ 4048 h 4405"/>
                <a:gd name="connsiteX7" fmla="*/ 3220 w 4506"/>
                <a:gd name="connsiteY7" fmla="*/ 4067 h 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6" h="4405">
                  <a:moveTo>
                    <a:pt x="3220" y="4067"/>
                  </a:moveTo>
                  <a:cubicBezTo>
                    <a:pt x="2239" y="4686"/>
                    <a:pt x="944" y="4390"/>
                    <a:pt x="334" y="3409"/>
                  </a:cubicBezTo>
                  <a:cubicBezTo>
                    <a:pt x="305" y="3371"/>
                    <a:pt x="286" y="3343"/>
                    <a:pt x="267" y="3305"/>
                  </a:cubicBezTo>
                  <a:cubicBezTo>
                    <a:pt x="-323" y="2247"/>
                    <a:pt x="48" y="914"/>
                    <a:pt x="1096" y="323"/>
                  </a:cubicBezTo>
                  <a:cubicBezTo>
                    <a:pt x="1134" y="295"/>
                    <a:pt x="1182" y="276"/>
                    <a:pt x="1220" y="257"/>
                  </a:cubicBezTo>
                  <a:cubicBezTo>
                    <a:pt x="2306" y="-324"/>
                    <a:pt x="3649" y="57"/>
                    <a:pt x="4268" y="1114"/>
                  </a:cubicBezTo>
                  <a:cubicBezTo>
                    <a:pt x="4801" y="2200"/>
                    <a:pt x="4354" y="3514"/>
                    <a:pt x="3268" y="4048"/>
                  </a:cubicBezTo>
                  <a:cubicBezTo>
                    <a:pt x="3249" y="4048"/>
                    <a:pt x="3239" y="4057"/>
                    <a:pt x="3220" y="4067"/>
                  </a:cubicBezTo>
                  <a:close/>
                </a:path>
              </a:pathLst>
            </a:custGeom>
            <a:solidFill>
              <a:srgbClr val="D58B94"/>
            </a:solidFill>
            <a:ln w="9525" cap="flat">
              <a:noFill/>
              <a:prstDash val="solid"/>
              <a:miter/>
            </a:ln>
          </p:spPr>
          <p:txBody>
            <a:bodyPr rtlCol="0" anchor="ctr"/>
            <a:lstStyle/>
            <a:p>
              <a:endParaRPr lang="en-IN"/>
            </a:p>
          </p:txBody>
        </p:sp>
        <p:sp>
          <p:nvSpPr>
            <p:cNvPr id="3906" name="Freeform: Shape 3905">
              <a:extLst>
                <a:ext uri="{FF2B5EF4-FFF2-40B4-BE49-F238E27FC236}">
                  <a16:creationId xmlns:a16="http://schemas.microsoft.com/office/drawing/2014/main" xmlns="" id="{A72D44E5-344D-2FBB-B045-84EC20077A75}"/>
                </a:ext>
              </a:extLst>
            </p:cNvPr>
            <p:cNvSpPr/>
            <p:nvPr/>
          </p:nvSpPr>
          <p:spPr>
            <a:xfrm>
              <a:off x="3916525" y="4252567"/>
              <a:ext cx="8690" cy="8580"/>
            </a:xfrm>
            <a:custGeom>
              <a:avLst/>
              <a:gdLst>
                <a:gd name="connsiteX0" fmla="*/ 6522 w 8690"/>
                <a:gd name="connsiteY0" fmla="*/ 7855 h 8580"/>
                <a:gd name="connsiteX1" fmla="*/ 465 w 8690"/>
                <a:gd name="connsiteY1" fmla="*/ 6569 h 8580"/>
                <a:gd name="connsiteX2" fmla="*/ 427 w 8690"/>
                <a:gd name="connsiteY2" fmla="*/ 6521 h 8580"/>
                <a:gd name="connsiteX3" fmla="*/ 2427 w 8690"/>
                <a:gd name="connsiteY3" fmla="*/ 521 h 8580"/>
                <a:gd name="connsiteX4" fmla="*/ 8142 w 8690"/>
                <a:gd name="connsiteY4" fmla="*/ 2140 h 8580"/>
                <a:gd name="connsiteX5" fmla="*/ 6522 w 8690"/>
                <a:gd name="connsiteY5" fmla="*/ 7855 h 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90" h="8580">
                  <a:moveTo>
                    <a:pt x="6522" y="7855"/>
                  </a:moveTo>
                  <a:cubicBezTo>
                    <a:pt x="4494" y="9179"/>
                    <a:pt x="1779" y="8598"/>
                    <a:pt x="465" y="6569"/>
                  </a:cubicBezTo>
                  <a:cubicBezTo>
                    <a:pt x="445" y="6560"/>
                    <a:pt x="436" y="6540"/>
                    <a:pt x="427" y="6521"/>
                  </a:cubicBezTo>
                  <a:cubicBezTo>
                    <a:pt x="-621" y="4311"/>
                    <a:pt x="265" y="1664"/>
                    <a:pt x="2427" y="521"/>
                  </a:cubicBezTo>
                  <a:cubicBezTo>
                    <a:pt x="4456" y="-613"/>
                    <a:pt x="7008" y="111"/>
                    <a:pt x="8142" y="2140"/>
                  </a:cubicBezTo>
                  <a:cubicBezTo>
                    <a:pt x="9275" y="4169"/>
                    <a:pt x="8551" y="6721"/>
                    <a:pt x="6522" y="7855"/>
                  </a:cubicBezTo>
                  <a:close/>
                </a:path>
              </a:pathLst>
            </a:custGeom>
            <a:solidFill>
              <a:srgbClr val="D58B94"/>
            </a:solidFill>
            <a:ln w="9525" cap="flat">
              <a:noFill/>
              <a:prstDash val="solid"/>
              <a:miter/>
            </a:ln>
          </p:spPr>
          <p:txBody>
            <a:bodyPr rtlCol="0" anchor="ctr"/>
            <a:lstStyle/>
            <a:p>
              <a:endParaRPr lang="en-IN"/>
            </a:p>
          </p:txBody>
        </p:sp>
        <p:sp>
          <p:nvSpPr>
            <p:cNvPr id="3907" name="Freeform: Shape 3906">
              <a:extLst>
                <a:ext uri="{FF2B5EF4-FFF2-40B4-BE49-F238E27FC236}">
                  <a16:creationId xmlns:a16="http://schemas.microsoft.com/office/drawing/2014/main" xmlns="" id="{DDB6B63E-66F3-B443-35A7-1219381FA0DE}"/>
                </a:ext>
              </a:extLst>
            </p:cNvPr>
            <p:cNvSpPr/>
            <p:nvPr/>
          </p:nvSpPr>
          <p:spPr>
            <a:xfrm>
              <a:off x="3903614" y="4238846"/>
              <a:ext cx="10319" cy="10319"/>
            </a:xfrm>
            <a:custGeom>
              <a:avLst/>
              <a:gdLst>
                <a:gd name="connsiteX0" fmla="*/ 7623 w 10319"/>
                <a:gd name="connsiteY0" fmla="*/ 9669 h 10319"/>
                <a:gd name="connsiteX1" fmla="*/ 622 w 10319"/>
                <a:gd name="connsiteY1" fmla="*/ 7621 h 10319"/>
                <a:gd name="connsiteX2" fmla="*/ 2670 w 10319"/>
                <a:gd name="connsiteY2" fmla="*/ 621 h 10319"/>
                <a:gd name="connsiteX3" fmla="*/ 9671 w 10319"/>
                <a:gd name="connsiteY3" fmla="*/ 2668 h 10319"/>
                <a:gd name="connsiteX4" fmla="*/ 7623 w 10319"/>
                <a:gd name="connsiteY4" fmla="*/ 9669 h 10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319">
                  <a:moveTo>
                    <a:pt x="7623" y="9669"/>
                  </a:moveTo>
                  <a:cubicBezTo>
                    <a:pt x="5127" y="11041"/>
                    <a:pt x="1994" y="10117"/>
                    <a:pt x="622" y="7621"/>
                  </a:cubicBezTo>
                  <a:cubicBezTo>
                    <a:pt x="-750" y="5126"/>
                    <a:pt x="174" y="1992"/>
                    <a:pt x="2670" y="621"/>
                  </a:cubicBezTo>
                  <a:cubicBezTo>
                    <a:pt x="5166" y="-751"/>
                    <a:pt x="8299" y="173"/>
                    <a:pt x="9671" y="2668"/>
                  </a:cubicBezTo>
                  <a:cubicBezTo>
                    <a:pt x="11043" y="5164"/>
                    <a:pt x="10118" y="8298"/>
                    <a:pt x="7623" y="9669"/>
                  </a:cubicBezTo>
                  <a:close/>
                </a:path>
              </a:pathLst>
            </a:custGeom>
            <a:solidFill>
              <a:srgbClr val="D58B94"/>
            </a:solidFill>
            <a:ln w="9525" cap="flat">
              <a:noFill/>
              <a:prstDash val="solid"/>
              <a:miter/>
            </a:ln>
          </p:spPr>
          <p:txBody>
            <a:bodyPr rtlCol="0" anchor="ctr"/>
            <a:lstStyle/>
            <a:p>
              <a:endParaRPr lang="en-IN"/>
            </a:p>
          </p:txBody>
        </p:sp>
        <p:sp>
          <p:nvSpPr>
            <p:cNvPr id="3908" name="Freeform: Shape 3907">
              <a:extLst>
                <a:ext uri="{FF2B5EF4-FFF2-40B4-BE49-F238E27FC236}">
                  <a16:creationId xmlns:a16="http://schemas.microsoft.com/office/drawing/2014/main" xmlns="" id="{B0C20DF3-42B8-DA8D-23F4-B6C5D0854BD8}"/>
                </a:ext>
              </a:extLst>
            </p:cNvPr>
            <p:cNvSpPr/>
            <p:nvPr/>
          </p:nvSpPr>
          <p:spPr>
            <a:xfrm>
              <a:off x="3827216" y="4293193"/>
              <a:ext cx="7588" cy="7621"/>
            </a:xfrm>
            <a:custGeom>
              <a:avLst/>
              <a:gdLst>
                <a:gd name="connsiteX0" fmla="*/ 5440 w 7588"/>
                <a:gd name="connsiteY0" fmla="*/ 7234 h 7621"/>
                <a:gd name="connsiteX1" fmla="*/ 363 w 7588"/>
                <a:gd name="connsiteY1" fmla="*/ 5443 h 7621"/>
                <a:gd name="connsiteX2" fmla="*/ 2154 w 7588"/>
                <a:gd name="connsiteY2" fmla="*/ 357 h 7621"/>
                <a:gd name="connsiteX3" fmla="*/ 7154 w 7588"/>
                <a:gd name="connsiteY3" fmla="*/ 1995 h 7621"/>
                <a:gd name="connsiteX4" fmla="*/ 5440 w 7588"/>
                <a:gd name="connsiteY4" fmla="*/ 7234 h 7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8" h="7621">
                  <a:moveTo>
                    <a:pt x="5440" y="7234"/>
                  </a:moveTo>
                  <a:cubicBezTo>
                    <a:pt x="3545" y="8139"/>
                    <a:pt x="1268" y="7338"/>
                    <a:pt x="363" y="5443"/>
                  </a:cubicBezTo>
                  <a:cubicBezTo>
                    <a:pt x="-551" y="3538"/>
                    <a:pt x="258" y="1261"/>
                    <a:pt x="2154" y="357"/>
                  </a:cubicBezTo>
                  <a:cubicBezTo>
                    <a:pt x="3992" y="-520"/>
                    <a:pt x="6193" y="204"/>
                    <a:pt x="7154" y="1995"/>
                  </a:cubicBezTo>
                  <a:cubicBezTo>
                    <a:pt x="8126" y="3919"/>
                    <a:pt x="7354" y="6262"/>
                    <a:pt x="5440" y="7234"/>
                  </a:cubicBezTo>
                  <a:close/>
                </a:path>
              </a:pathLst>
            </a:custGeom>
            <a:solidFill>
              <a:srgbClr val="D58B94"/>
            </a:solidFill>
            <a:ln w="9525" cap="flat">
              <a:noFill/>
              <a:prstDash val="solid"/>
              <a:miter/>
            </a:ln>
          </p:spPr>
          <p:txBody>
            <a:bodyPr rtlCol="0" anchor="ctr"/>
            <a:lstStyle/>
            <a:p>
              <a:endParaRPr lang="en-IN"/>
            </a:p>
          </p:txBody>
        </p:sp>
        <p:sp>
          <p:nvSpPr>
            <p:cNvPr id="3909" name="Freeform: Shape 3908">
              <a:extLst>
                <a:ext uri="{FF2B5EF4-FFF2-40B4-BE49-F238E27FC236}">
                  <a16:creationId xmlns:a16="http://schemas.microsoft.com/office/drawing/2014/main" xmlns="" id="{54DE74D9-564E-1D43-117B-49F36F649292}"/>
                </a:ext>
              </a:extLst>
            </p:cNvPr>
            <p:cNvSpPr/>
            <p:nvPr/>
          </p:nvSpPr>
          <p:spPr>
            <a:xfrm>
              <a:off x="3834690" y="4282824"/>
              <a:ext cx="10985" cy="11049"/>
            </a:xfrm>
            <a:custGeom>
              <a:avLst/>
              <a:gdLst>
                <a:gd name="connsiteX0" fmla="*/ 7967 w 10985"/>
                <a:gd name="connsiteY0" fmla="*/ 10459 h 11049"/>
                <a:gd name="connsiteX1" fmla="*/ 566 w 10985"/>
                <a:gd name="connsiteY1" fmla="*/ 7964 h 11049"/>
                <a:gd name="connsiteX2" fmla="*/ 3061 w 10985"/>
                <a:gd name="connsiteY2" fmla="*/ 563 h 11049"/>
                <a:gd name="connsiteX3" fmla="*/ 10348 w 10985"/>
                <a:gd name="connsiteY3" fmla="*/ 2839 h 11049"/>
                <a:gd name="connsiteX4" fmla="*/ 7967 w 10985"/>
                <a:gd name="connsiteY4" fmla="*/ 10459 h 1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 h="11049">
                  <a:moveTo>
                    <a:pt x="7967" y="10459"/>
                  </a:moveTo>
                  <a:cubicBezTo>
                    <a:pt x="5233" y="11812"/>
                    <a:pt x="1918" y="10697"/>
                    <a:pt x="566" y="7964"/>
                  </a:cubicBezTo>
                  <a:cubicBezTo>
                    <a:pt x="-796" y="5230"/>
                    <a:pt x="328" y="1915"/>
                    <a:pt x="3061" y="563"/>
                  </a:cubicBezTo>
                  <a:cubicBezTo>
                    <a:pt x="5709" y="-752"/>
                    <a:pt x="8919" y="248"/>
                    <a:pt x="10348" y="2839"/>
                  </a:cubicBezTo>
                  <a:cubicBezTo>
                    <a:pt x="11758" y="5601"/>
                    <a:pt x="10700" y="8983"/>
                    <a:pt x="7967" y="10459"/>
                  </a:cubicBezTo>
                  <a:close/>
                </a:path>
              </a:pathLst>
            </a:custGeom>
            <a:solidFill>
              <a:srgbClr val="D58B94"/>
            </a:solidFill>
            <a:ln w="9525" cap="flat">
              <a:noFill/>
              <a:prstDash val="solid"/>
              <a:miter/>
            </a:ln>
          </p:spPr>
          <p:txBody>
            <a:bodyPr rtlCol="0" anchor="ctr"/>
            <a:lstStyle/>
            <a:p>
              <a:endParaRPr lang="en-IN"/>
            </a:p>
          </p:txBody>
        </p:sp>
        <p:sp>
          <p:nvSpPr>
            <p:cNvPr id="3910" name="Freeform: Shape 3909">
              <a:extLst>
                <a:ext uri="{FF2B5EF4-FFF2-40B4-BE49-F238E27FC236}">
                  <a16:creationId xmlns:a16="http://schemas.microsoft.com/office/drawing/2014/main" xmlns="" id="{A94FCD78-3020-221A-7333-D6A79A91A047}"/>
                </a:ext>
              </a:extLst>
            </p:cNvPr>
            <p:cNvSpPr/>
            <p:nvPr/>
          </p:nvSpPr>
          <p:spPr>
            <a:xfrm>
              <a:off x="3827068" y="4276843"/>
              <a:ext cx="8154" cy="7954"/>
            </a:xfrm>
            <a:custGeom>
              <a:avLst/>
              <a:gdLst>
                <a:gd name="connsiteX0" fmla="*/ 5969 w 8154"/>
                <a:gd name="connsiteY0" fmla="*/ 7391 h 7954"/>
                <a:gd name="connsiteX1" fmla="*/ 492 w 8154"/>
                <a:gd name="connsiteY1" fmla="*/ 5962 h 7954"/>
                <a:gd name="connsiteX2" fmla="*/ 444 w 8154"/>
                <a:gd name="connsiteY2" fmla="*/ 5867 h 7954"/>
                <a:gd name="connsiteX3" fmla="*/ 2054 w 8154"/>
                <a:gd name="connsiteY3" fmla="*/ 581 h 7954"/>
                <a:gd name="connsiteX4" fmla="*/ 2159 w 8154"/>
                <a:gd name="connsiteY4" fmla="*/ 533 h 7954"/>
                <a:gd name="connsiteX5" fmla="*/ 7636 w 8154"/>
                <a:gd name="connsiteY5" fmla="*/ 1962 h 7954"/>
                <a:gd name="connsiteX6" fmla="*/ 7684 w 8154"/>
                <a:gd name="connsiteY6" fmla="*/ 2057 h 7954"/>
                <a:gd name="connsiteX7" fmla="*/ 6074 w 8154"/>
                <a:gd name="connsiteY7" fmla="*/ 7344 h 7954"/>
                <a:gd name="connsiteX8" fmla="*/ 5969 w 8154"/>
                <a:gd name="connsiteY8" fmla="*/ 7391 h 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4" h="7954">
                  <a:moveTo>
                    <a:pt x="5969" y="7391"/>
                  </a:moveTo>
                  <a:cubicBezTo>
                    <a:pt x="4064" y="8506"/>
                    <a:pt x="1616" y="7868"/>
                    <a:pt x="492" y="5962"/>
                  </a:cubicBezTo>
                  <a:cubicBezTo>
                    <a:pt x="483" y="5924"/>
                    <a:pt x="464" y="5896"/>
                    <a:pt x="444" y="5867"/>
                  </a:cubicBezTo>
                  <a:cubicBezTo>
                    <a:pt x="-565" y="3962"/>
                    <a:pt x="149" y="1600"/>
                    <a:pt x="2054" y="581"/>
                  </a:cubicBezTo>
                  <a:cubicBezTo>
                    <a:pt x="2092" y="571"/>
                    <a:pt x="2121" y="552"/>
                    <a:pt x="2159" y="533"/>
                  </a:cubicBezTo>
                  <a:cubicBezTo>
                    <a:pt x="4064" y="-581"/>
                    <a:pt x="6521" y="57"/>
                    <a:pt x="7636" y="1962"/>
                  </a:cubicBezTo>
                  <a:cubicBezTo>
                    <a:pt x="7645" y="2000"/>
                    <a:pt x="7664" y="2029"/>
                    <a:pt x="7684" y="2057"/>
                  </a:cubicBezTo>
                  <a:cubicBezTo>
                    <a:pt x="8693" y="3962"/>
                    <a:pt x="7979" y="6324"/>
                    <a:pt x="6074" y="7344"/>
                  </a:cubicBezTo>
                  <a:cubicBezTo>
                    <a:pt x="6036" y="7353"/>
                    <a:pt x="6007" y="7372"/>
                    <a:pt x="5969" y="7391"/>
                  </a:cubicBezTo>
                  <a:close/>
                </a:path>
              </a:pathLst>
            </a:custGeom>
            <a:solidFill>
              <a:srgbClr val="D58B94"/>
            </a:solidFill>
            <a:ln w="9525" cap="flat">
              <a:noFill/>
              <a:prstDash val="solid"/>
              <a:miter/>
            </a:ln>
          </p:spPr>
          <p:txBody>
            <a:bodyPr rtlCol="0" anchor="ctr"/>
            <a:lstStyle/>
            <a:p>
              <a:endParaRPr lang="en-IN"/>
            </a:p>
          </p:txBody>
        </p:sp>
        <p:sp>
          <p:nvSpPr>
            <p:cNvPr id="3911" name="Freeform: Shape 3910">
              <a:extLst>
                <a:ext uri="{FF2B5EF4-FFF2-40B4-BE49-F238E27FC236}">
                  <a16:creationId xmlns:a16="http://schemas.microsoft.com/office/drawing/2014/main" xmlns="" id="{40C5D0CD-2F6A-DC3B-EBA9-98CC922D8376}"/>
                </a:ext>
              </a:extLst>
            </p:cNvPr>
            <p:cNvSpPr/>
            <p:nvPr/>
          </p:nvSpPr>
          <p:spPr>
            <a:xfrm>
              <a:off x="3589305" y="4133373"/>
              <a:ext cx="307716" cy="217265"/>
            </a:xfrm>
            <a:custGeom>
              <a:avLst/>
              <a:gdLst>
                <a:gd name="connsiteX0" fmla="*/ -13 w 307716"/>
                <a:gd name="connsiteY0" fmla="*/ 118476 h 217265"/>
                <a:gd name="connsiteX1" fmla="*/ 265639 w 307716"/>
                <a:gd name="connsiteY1" fmla="*/ -15 h 217265"/>
                <a:gd name="connsiteX2" fmla="*/ 290975 w 307716"/>
                <a:gd name="connsiteY2" fmla="*/ 21512 h 217265"/>
                <a:gd name="connsiteX3" fmla="*/ 305263 w 307716"/>
                <a:gd name="connsiteY3" fmla="*/ 82757 h 217265"/>
                <a:gd name="connsiteX4" fmla="*/ 43516 w 307716"/>
                <a:gd name="connsiteY4" fmla="*/ 217250 h 217265"/>
                <a:gd name="connsiteX5" fmla="*/ 20846 w 307716"/>
                <a:gd name="connsiteY5" fmla="*/ 187532 h 217265"/>
                <a:gd name="connsiteX6" fmla="*/ -13 w 307716"/>
                <a:gd name="connsiteY6" fmla="*/ 118476 h 21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716" h="217265">
                  <a:moveTo>
                    <a:pt x="-13" y="118476"/>
                  </a:moveTo>
                  <a:lnTo>
                    <a:pt x="265639" y="-15"/>
                  </a:lnTo>
                  <a:cubicBezTo>
                    <a:pt x="275240" y="5681"/>
                    <a:pt x="283803" y="12958"/>
                    <a:pt x="290975" y="21512"/>
                  </a:cubicBezTo>
                  <a:cubicBezTo>
                    <a:pt x="305930" y="38123"/>
                    <a:pt x="311321" y="61240"/>
                    <a:pt x="305263" y="82757"/>
                  </a:cubicBezTo>
                  <a:lnTo>
                    <a:pt x="43516" y="217250"/>
                  </a:lnTo>
                  <a:cubicBezTo>
                    <a:pt x="34962" y="208144"/>
                    <a:pt x="27361" y="198191"/>
                    <a:pt x="20846" y="187532"/>
                  </a:cubicBezTo>
                  <a:cubicBezTo>
                    <a:pt x="7407" y="166996"/>
                    <a:pt x="158" y="143022"/>
                    <a:pt x="-13" y="11847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912" name="Freeform: Shape 3911">
              <a:extLst>
                <a:ext uri="{FF2B5EF4-FFF2-40B4-BE49-F238E27FC236}">
                  <a16:creationId xmlns:a16="http://schemas.microsoft.com/office/drawing/2014/main" xmlns="" id="{922648A0-76D8-8F40-3D0C-DEB7EEF1E07E}"/>
                </a:ext>
              </a:extLst>
            </p:cNvPr>
            <p:cNvSpPr/>
            <p:nvPr/>
          </p:nvSpPr>
          <p:spPr>
            <a:xfrm>
              <a:off x="3650236" y="4230321"/>
              <a:ext cx="84613" cy="61663"/>
            </a:xfrm>
            <a:custGeom>
              <a:avLst/>
              <a:gdLst>
                <a:gd name="connsiteX0" fmla="*/ 83265 w 84613"/>
                <a:gd name="connsiteY0" fmla="*/ 10003 h 61663"/>
                <a:gd name="connsiteX1" fmla="*/ 53642 w 84613"/>
                <a:gd name="connsiteY1" fmla="*/ 51817 h 61663"/>
                <a:gd name="connsiteX2" fmla="*/ 2207 w 84613"/>
                <a:gd name="connsiteY2" fmla="*/ 48579 h 61663"/>
                <a:gd name="connsiteX3" fmla="*/ 32116 w 84613"/>
                <a:gd name="connsiteY3" fmla="*/ 6764 h 61663"/>
                <a:gd name="connsiteX4" fmla="*/ 83265 w 84613"/>
                <a:gd name="connsiteY4" fmla="*/ 10003 h 61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13" h="61663">
                  <a:moveTo>
                    <a:pt x="83265" y="10003"/>
                  </a:moveTo>
                  <a:cubicBezTo>
                    <a:pt x="88980" y="22099"/>
                    <a:pt x="75835" y="40768"/>
                    <a:pt x="53642" y="51817"/>
                  </a:cubicBezTo>
                  <a:cubicBezTo>
                    <a:pt x="19448" y="68677"/>
                    <a:pt x="8208" y="61342"/>
                    <a:pt x="2207" y="48579"/>
                  </a:cubicBezTo>
                  <a:cubicBezTo>
                    <a:pt x="-3794" y="35815"/>
                    <a:pt x="1159" y="20957"/>
                    <a:pt x="32116" y="6764"/>
                  </a:cubicBezTo>
                  <a:cubicBezTo>
                    <a:pt x="54594" y="-3618"/>
                    <a:pt x="77455" y="-1713"/>
                    <a:pt x="83265" y="1000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913" name="Freeform: Shape 3912">
              <a:extLst>
                <a:ext uri="{FF2B5EF4-FFF2-40B4-BE49-F238E27FC236}">
                  <a16:creationId xmlns:a16="http://schemas.microsoft.com/office/drawing/2014/main" xmlns="" id="{7FBE3565-1434-ECC7-7737-1009C8F8478D}"/>
                </a:ext>
              </a:extLst>
            </p:cNvPr>
            <p:cNvSpPr/>
            <p:nvPr/>
          </p:nvSpPr>
          <p:spPr>
            <a:xfrm>
              <a:off x="3880762" y="4185347"/>
              <a:ext cx="11445" cy="10924"/>
            </a:xfrm>
            <a:custGeom>
              <a:avLst/>
              <a:gdLst>
                <a:gd name="connsiteX0" fmla="*/ 8091 w 11445"/>
                <a:gd name="connsiteY0" fmla="*/ 10210 h 10924"/>
                <a:gd name="connsiteX1" fmla="*/ 471 w 11445"/>
                <a:gd name="connsiteY1" fmla="*/ 8019 h 10924"/>
                <a:gd name="connsiteX2" fmla="*/ 3252 w 11445"/>
                <a:gd name="connsiteY2" fmla="*/ 713 h 10924"/>
                <a:gd name="connsiteX3" fmla="*/ 3328 w 11445"/>
                <a:gd name="connsiteY3" fmla="*/ 685 h 10924"/>
                <a:gd name="connsiteX4" fmla="*/ 10948 w 11445"/>
                <a:gd name="connsiteY4" fmla="*/ 2875 h 10924"/>
                <a:gd name="connsiteX5" fmla="*/ 8167 w 11445"/>
                <a:gd name="connsiteY5" fmla="*/ 10171 h 10924"/>
                <a:gd name="connsiteX6" fmla="*/ 8091 w 11445"/>
                <a:gd name="connsiteY6" fmla="*/ 10210 h 1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45" h="10924">
                  <a:moveTo>
                    <a:pt x="8091" y="10210"/>
                  </a:moveTo>
                  <a:cubicBezTo>
                    <a:pt x="5376" y="11705"/>
                    <a:pt x="1976" y="10724"/>
                    <a:pt x="471" y="8019"/>
                  </a:cubicBezTo>
                  <a:cubicBezTo>
                    <a:pt x="-777" y="5237"/>
                    <a:pt x="471" y="1970"/>
                    <a:pt x="3252" y="713"/>
                  </a:cubicBezTo>
                  <a:cubicBezTo>
                    <a:pt x="3281" y="704"/>
                    <a:pt x="3300" y="694"/>
                    <a:pt x="3328" y="685"/>
                  </a:cubicBezTo>
                  <a:cubicBezTo>
                    <a:pt x="6043" y="-811"/>
                    <a:pt x="9443" y="170"/>
                    <a:pt x="10948" y="2875"/>
                  </a:cubicBezTo>
                  <a:cubicBezTo>
                    <a:pt x="12196" y="5657"/>
                    <a:pt x="10948" y="8924"/>
                    <a:pt x="8167" y="10171"/>
                  </a:cubicBezTo>
                  <a:cubicBezTo>
                    <a:pt x="8138" y="10191"/>
                    <a:pt x="8119" y="10200"/>
                    <a:pt x="8091" y="10210"/>
                  </a:cubicBezTo>
                  <a:close/>
                </a:path>
              </a:pathLst>
            </a:custGeom>
            <a:solidFill>
              <a:srgbClr val="D58B94"/>
            </a:solidFill>
            <a:ln w="9525" cap="flat">
              <a:noFill/>
              <a:prstDash val="solid"/>
              <a:miter/>
            </a:ln>
          </p:spPr>
          <p:txBody>
            <a:bodyPr rtlCol="0" anchor="ctr"/>
            <a:lstStyle/>
            <a:p>
              <a:endParaRPr lang="en-IN"/>
            </a:p>
          </p:txBody>
        </p:sp>
        <p:sp>
          <p:nvSpPr>
            <p:cNvPr id="3914" name="Freeform: Shape 3913">
              <a:extLst>
                <a:ext uri="{FF2B5EF4-FFF2-40B4-BE49-F238E27FC236}">
                  <a16:creationId xmlns:a16="http://schemas.microsoft.com/office/drawing/2014/main" xmlns="" id="{E0495F62-14D7-C8C8-4CDE-C4C8E04F9B6F}"/>
                </a:ext>
              </a:extLst>
            </p:cNvPr>
            <p:cNvSpPr/>
            <p:nvPr/>
          </p:nvSpPr>
          <p:spPr>
            <a:xfrm>
              <a:off x="3877753" y="4199040"/>
              <a:ext cx="12002" cy="12091"/>
            </a:xfrm>
            <a:custGeom>
              <a:avLst/>
              <a:gdLst>
                <a:gd name="connsiteX0" fmla="*/ 8624 w 12002"/>
                <a:gd name="connsiteY0" fmla="*/ 11375 h 12091"/>
                <a:gd name="connsiteX1" fmla="*/ 909 w 12002"/>
                <a:gd name="connsiteY1" fmla="*/ 9184 h 12091"/>
                <a:gd name="connsiteX2" fmla="*/ 2785 w 12002"/>
                <a:gd name="connsiteY2" fmla="*/ 907 h 12091"/>
                <a:gd name="connsiteX3" fmla="*/ 11062 w 12002"/>
                <a:gd name="connsiteY3" fmla="*/ 2783 h 12091"/>
                <a:gd name="connsiteX4" fmla="*/ 9186 w 12002"/>
                <a:gd name="connsiteY4" fmla="*/ 11061 h 12091"/>
                <a:gd name="connsiteX5" fmla="*/ 8624 w 12002"/>
                <a:gd name="connsiteY5" fmla="*/ 11375 h 12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2" h="12091">
                  <a:moveTo>
                    <a:pt x="8624" y="11375"/>
                  </a:moveTo>
                  <a:cubicBezTo>
                    <a:pt x="5890" y="12871"/>
                    <a:pt x="2452" y="11899"/>
                    <a:pt x="909" y="9184"/>
                  </a:cubicBezTo>
                  <a:cubicBezTo>
                    <a:pt x="-853" y="6384"/>
                    <a:pt x="-15" y="2679"/>
                    <a:pt x="2785" y="907"/>
                  </a:cubicBezTo>
                  <a:cubicBezTo>
                    <a:pt x="5595" y="-855"/>
                    <a:pt x="9300" y="-17"/>
                    <a:pt x="11062" y="2783"/>
                  </a:cubicBezTo>
                  <a:cubicBezTo>
                    <a:pt x="12834" y="5593"/>
                    <a:pt x="11986" y="9299"/>
                    <a:pt x="9186" y="11061"/>
                  </a:cubicBezTo>
                  <a:cubicBezTo>
                    <a:pt x="9005" y="11175"/>
                    <a:pt x="8815" y="11280"/>
                    <a:pt x="8624" y="11375"/>
                  </a:cubicBezTo>
                  <a:close/>
                </a:path>
              </a:pathLst>
            </a:custGeom>
            <a:solidFill>
              <a:srgbClr val="D58B94"/>
            </a:solidFill>
            <a:ln w="9525" cap="flat">
              <a:noFill/>
              <a:prstDash val="solid"/>
              <a:miter/>
            </a:ln>
          </p:spPr>
          <p:txBody>
            <a:bodyPr rtlCol="0" anchor="ctr"/>
            <a:lstStyle/>
            <a:p>
              <a:endParaRPr lang="en-IN"/>
            </a:p>
          </p:txBody>
        </p:sp>
        <p:sp>
          <p:nvSpPr>
            <p:cNvPr id="3915" name="Freeform: Shape 3914">
              <a:extLst>
                <a:ext uri="{FF2B5EF4-FFF2-40B4-BE49-F238E27FC236}">
                  <a16:creationId xmlns:a16="http://schemas.microsoft.com/office/drawing/2014/main" xmlns="" id="{C9C63617-1F30-2F53-1A5E-6792B13FAD60}"/>
                </a:ext>
              </a:extLst>
            </p:cNvPr>
            <p:cNvSpPr/>
            <p:nvPr/>
          </p:nvSpPr>
          <p:spPr>
            <a:xfrm>
              <a:off x="3865041" y="4193578"/>
              <a:ext cx="11238" cy="11273"/>
            </a:xfrm>
            <a:custGeom>
              <a:avLst/>
              <a:gdLst>
                <a:gd name="connsiteX0" fmla="*/ 8096 w 11238"/>
                <a:gd name="connsiteY0" fmla="*/ 10647 h 11273"/>
                <a:gd name="connsiteX1" fmla="*/ 761 w 11238"/>
                <a:gd name="connsiteY1" fmla="*/ 8456 h 11273"/>
                <a:gd name="connsiteX2" fmla="*/ 2762 w 11238"/>
                <a:gd name="connsiteY2" fmla="*/ 760 h 11273"/>
                <a:gd name="connsiteX3" fmla="*/ 10448 w 11238"/>
                <a:gd name="connsiteY3" fmla="*/ 2760 h 11273"/>
                <a:gd name="connsiteX4" fmla="*/ 8457 w 11238"/>
                <a:gd name="connsiteY4" fmla="*/ 10456 h 11273"/>
                <a:gd name="connsiteX5" fmla="*/ 8096 w 11238"/>
                <a:gd name="connsiteY5" fmla="*/ 10647 h 1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8" h="11273">
                  <a:moveTo>
                    <a:pt x="8096" y="10647"/>
                  </a:moveTo>
                  <a:cubicBezTo>
                    <a:pt x="5457" y="11999"/>
                    <a:pt x="2219" y="11037"/>
                    <a:pt x="761" y="8456"/>
                  </a:cubicBezTo>
                  <a:cubicBezTo>
                    <a:pt x="-810" y="5779"/>
                    <a:pt x="85" y="2341"/>
                    <a:pt x="2762" y="760"/>
                  </a:cubicBezTo>
                  <a:cubicBezTo>
                    <a:pt x="5438" y="-812"/>
                    <a:pt x="8877" y="83"/>
                    <a:pt x="10448" y="2760"/>
                  </a:cubicBezTo>
                  <a:cubicBezTo>
                    <a:pt x="12020" y="5436"/>
                    <a:pt x="11134" y="8885"/>
                    <a:pt x="8457" y="10456"/>
                  </a:cubicBezTo>
                  <a:cubicBezTo>
                    <a:pt x="8334" y="10523"/>
                    <a:pt x="8219" y="10589"/>
                    <a:pt x="8096" y="10647"/>
                  </a:cubicBezTo>
                  <a:close/>
                </a:path>
              </a:pathLst>
            </a:custGeom>
            <a:solidFill>
              <a:srgbClr val="D58B94"/>
            </a:solidFill>
            <a:ln w="9525" cap="flat">
              <a:noFill/>
              <a:prstDash val="solid"/>
              <a:miter/>
            </a:ln>
          </p:spPr>
          <p:txBody>
            <a:bodyPr rtlCol="0" anchor="ctr"/>
            <a:lstStyle/>
            <a:p>
              <a:endParaRPr lang="en-IN"/>
            </a:p>
          </p:txBody>
        </p:sp>
        <p:sp>
          <p:nvSpPr>
            <p:cNvPr id="3916" name="Freeform: Shape 3915">
              <a:extLst>
                <a:ext uri="{FF2B5EF4-FFF2-40B4-BE49-F238E27FC236}">
                  <a16:creationId xmlns:a16="http://schemas.microsoft.com/office/drawing/2014/main" xmlns="" id="{18371C9C-8750-B0A9-6A0E-37A6F1BC899F}"/>
                </a:ext>
              </a:extLst>
            </p:cNvPr>
            <p:cNvSpPr/>
            <p:nvPr/>
          </p:nvSpPr>
          <p:spPr>
            <a:xfrm>
              <a:off x="3851283" y="4141539"/>
              <a:ext cx="10923" cy="10524"/>
            </a:xfrm>
            <a:custGeom>
              <a:avLst/>
              <a:gdLst>
                <a:gd name="connsiteX0" fmla="*/ 7566 w 10923"/>
                <a:gd name="connsiteY0" fmla="*/ 9917 h 10524"/>
                <a:gd name="connsiteX1" fmla="*/ 499 w 10923"/>
                <a:gd name="connsiteY1" fmla="*/ 7688 h 10524"/>
                <a:gd name="connsiteX2" fmla="*/ 423 w 10923"/>
                <a:gd name="connsiteY2" fmla="*/ 7536 h 10524"/>
                <a:gd name="connsiteX3" fmla="*/ 3137 w 10923"/>
                <a:gd name="connsiteY3" fmla="*/ 640 h 10524"/>
                <a:gd name="connsiteX4" fmla="*/ 3280 w 10923"/>
                <a:gd name="connsiteY4" fmla="*/ 583 h 10524"/>
                <a:gd name="connsiteX5" fmla="*/ 10471 w 10923"/>
                <a:gd name="connsiteY5" fmla="*/ 2869 h 10524"/>
                <a:gd name="connsiteX6" fmla="*/ 10519 w 10923"/>
                <a:gd name="connsiteY6" fmla="*/ 2964 h 10524"/>
                <a:gd name="connsiteX7" fmla="*/ 7576 w 10923"/>
                <a:gd name="connsiteY7" fmla="*/ 9907 h 10524"/>
                <a:gd name="connsiteX8" fmla="*/ 7566 w 10923"/>
                <a:gd name="connsiteY8" fmla="*/ 9917 h 1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23" h="10524">
                  <a:moveTo>
                    <a:pt x="7566" y="9917"/>
                  </a:moveTo>
                  <a:cubicBezTo>
                    <a:pt x="5004" y="11251"/>
                    <a:pt x="1832" y="10260"/>
                    <a:pt x="499" y="7688"/>
                  </a:cubicBezTo>
                  <a:cubicBezTo>
                    <a:pt x="470" y="7641"/>
                    <a:pt x="451" y="7583"/>
                    <a:pt x="423" y="7536"/>
                  </a:cubicBezTo>
                  <a:cubicBezTo>
                    <a:pt x="-730" y="4878"/>
                    <a:pt x="480" y="1792"/>
                    <a:pt x="3137" y="640"/>
                  </a:cubicBezTo>
                  <a:cubicBezTo>
                    <a:pt x="3185" y="621"/>
                    <a:pt x="3233" y="602"/>
                    <a:pt x="3280" y="583"/>
                  </a:cubicBezTo>
                  <a:cubicBezTo>
                    <a:pt x="5900" y="-770"/>
                    <a:pt x="9119" y="249"/>
                    <a:pt x="10471" y="2869"/>
                  </a:cubicBezTo>
                  <a:cubicBezTo>
                    <a:pt x="10491" y="2897"/>
                    <a:pt x="10500" y="2935"/>
                    <a:pt x="10519" y="2964"/>
                  </a:cubicBezTo>
                  <a:cubicBezTo>
                    <a:pt x="11624" y="5698"/>
                    <a:pt x="10310" y="8803"/>
                    <a:pt x="7576" y="9907"/>
                  </a:cubicBezTo>
                  <a:cubicBezTo>
                    <a:pt x="7576" y="9917"/>
                    <a:pt x="7566" y="9917"/>
                    <a:pt x="7566" y="9917"/>
                  </a:cubicBezTo>
                  <a:close/>
                </a:path>
              </a:pathLst>
            </a:custGeom>
            <a:solidFill>
              <a:srgbClr val="D58B94"/>
            </a:solidFill>
            <a:ln w="9525" cap="flat">
              <a:noFill/>
              <a:prstDash val="solid"/>
              <a:miter/>
            </a:ln>
          </p:spPr>
          <p:txBody>
            <a:bodyPr rtlCol="0" anchor="ctr"/>
            <a:lstStyle/>
            <a:p>
              <a:endParaRPr lang="en-IN"/>
            </a:p>
          </p:txBody>
        </p:sp>
        <p:sp>
          <p:nvSpPr>
            <p:cNvPr id="3917" name="Freeform: Shape 3916">
              <a:extLst>
                <a:ext uri="{FF2B5EF4-FFF2-40B4-BE49-F238E27FC236}">
                  <a16:creationId xmlns:a16="http://schemas.microsoft.com/office/drawing/2014/main" xmlns="" id="{175437AF-BBC8-7825-660E-3BDFBA255727}"/>
                </a:ext>
              </a:extLst>
            </p:cNvPr>
            <p:cNvSpPr/>
            <p:nvPr/>
          </p:nvSpPr>
          <p:spPr>
            <a:xfrm>
              <a:off x="3858096" y="4175312"/>
              <a:ext cx="14545" cy="14155"/>
            </a:xfrm>
            <a:custGeom>
              <a:avLst/>
              <a:gdLst>
                <a:gd name="connsiteX0" fmla="*/ 10183 w 14545"/>
                <a:gd name="connsiteY0" fmla="*/ 13292 h 14155"/>
                <a:gd name="connsiteX1" fmla="*/ 754 w 14545"/>
                <a:gd name="connsiteY1" fmla="*/ 10510 h 14155"/>
                <a:gd name="connsiteX2" fmla="*/ 658 w 14545"/>
                <a:gd name="connsiteY2" fmla="*/ 10339 h 14155"/>
                <a:gd name="connsiteX3" fmla="*/ 4040 w 14545"/>
                <a:gd name="connsiteY3" fmla="*/ 957 h 14155"/>
                <a:gd name="connsiteX4" fmla="*/ 4373 w 14545"/>
                <a:gd name="connsiteY4" fmla="*/ 814 h 14155"/>
                <a:gd name="connsiteX5" fmla="*/ 13793 w 14545"/>
                <a:gd name="connsiteY5" fmla="*/ 3652 h 14155"/>
                <a:gd name="connsiteX6" fmla="*/ 13898 w 14545"/>
                <a:gd name="connsiteY6" fmla="*/ 3862 h 14155"/>
                <a:gd name="connsiteX7" fmla="*/ 10403 w 14545"/>
                <a:gd name="connsiteY7" fmla="*/ 13196 h 14155"/>
                <a:gd name="connsiteX8" fmla="*/ 10183 w 14545"/>
                <a:gd name="connsiteY8" fmla="*/ 13292 h 1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45" h="14155">
                  <a:moveTo>
                    <a:pt x="10183" y="13292"/>
                  </a:moveTo>
                  <a:cubicBezTo>
                    <a:pt x="6812" y="15130"/>
                    <a:pt x="2592" y="13882"/>
                    <a:pt x="754" y="10510"/>
                  </a:cubicBezTo>
                  <a:cubicBezTo>
                    <a:pt x="716" y="10453"/>
                    <a:pt x="687" y="10396"/>
                    <a:pt x="658" y="10339"/>
                  </a:cubicBezTo>
                  <a:cubicBezTo>
                    <a:pt x="-999" y="6815"/>
                    <a:pt x="516" y="2614"/>
                    <a:pt x="4040" y="957"/>
                  </a:cubicBezTo>
                  <a:cubicBezTo>
                    <a:pt x="4145" y="909"/>
                    <a:pt x="4259" y="861"/>
                    <a:pt x="4373" y="814"/>
                  </a:cubicBezTo>
                  <a:cubicBezTo>
                    <a:pt x="7754" y="-1005"/>
                    <a:pt x="11974" y="271"/>
                    <a:pt x="13793" y="3652"/>
                  </a:cubicBezTo>
                  <a:cubicBezTo>
                    <a:pt x="13822" y="3719"/>
                    <a:pt x="13860" y="3786"/>
                    <a:pt x="13898" y="3862"/>
                  </a:cubicBezTo>
                  <a:cubicBezTo>
                    <a:pt x="15508" y="7405"/>
                    <a:pt x="13946" y="11587"/>
                    <a:pt x="10403" y="13196"/>
                  </a:cubicBezTo>
                  <a:cubicBezTo>
                    <a:pt x="10326" y="13225"/>
                    <a:pt x="10260" y="13263"/>
                    <a:pt x="10183" y="13292"/>
                  </a:cubicBezTo>
                  <a:close/>
                </a:path>
              </a:pathLst>
            </a:custGeom>
            <a:solidFill>
              <a:srgbClr val="D58B94"/>
            </a:solidFill>
            <a:ln w="9525" cap="flat">
              <a:noFill/>
              <a:prstDash val="solid"/>
              <a:miter/>
            </a:ln>
          </p:spPr>
          <p:txBody>
            <a:bodyPr rtlCol="0" anchor="ctr"/>
            <a:lstStyle/>
            <a:p>
              <a:endParaRPr lang="en-IN"/>
            </a:p>
          </p:txBody>
        </p:sp>
        <p:sp>
          <p:nvSpPr>
            <p:cNvPr id="3918" name="Freeform: Shape 3917">
              <a:extLst>
                <a:ext uri="{FF2B5EF4-FFF2-40B4-BE49-F238E27FC236}">
                  <a16:creationId xmlns:a16="http://schemas.microsoft.com/office/drawing/2014/main" xmlns="" id="{79D87309-4EF8-B8DF-44B4-96632B4CBA48}"/>
                </a:ext>
              </a:extLst>
            </p:cNvPr>
            <p:cNvSpPr/>
            <p:nvPr/>
          </p:nvSpPr>
          <p:spPr>
            <a:xfrm>
              <a:off x="3790013" y="4229810"/>
              <a:ext cx="5889" cy="5825"/>
            </a:xfrm>
            <a:custGeom>
              <a:avLst/>
              <a:gdLst>
                <a:gd name="connsiteX0" fmla="*/ 4257 w 5889"/>
                <a:gd name="connsiteY0" fmla="*/ 5466 h 5825"/>
                <a:gd name="connsiteX1" fmla="*/ 266 w 5889"/>
                <a:gd name="connsiteY1" fmla="*/ 4247 h 5825"/>
                <a:gd name="connsiteX2" fmla="*/ 256 w 5889"/>
                <a:gd name="connsiteY2" fmla="*/ 4228 h 5825"/>
                <a:gd name="connsiteX3" fmla="*/ 1685 w 5889"/>
                <a:gd name="connsiteY3" fmla="*/ 323 h 5825"/>
                <a:gd name="connsiteX4" fmla="*/ 5552 w 5889"/>
                <a:gd name="connsiteY4" fmla="*/ 1494 h 5825"/>
                <a:gd name="connsiteX5" fmla="*/ 5590 w 5889"/>
                <a:gd name="connsiteY5" fmla="*/ 1561 h 5825"/>
                <a:gd name="connsiteX6" fmla="*/ 4257 w 5889"/>
                <a:gd name="connsiteY6" fmla="*/ 5466 h 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89" h="5825">
                  <a:moveTo>
                    <a:pt x="4257" y="5466"/>
                  </a:moveTo>
                  <a:cubicBezTo>
                    <a:pt x="2819" y="6228"/>
                    <a:pt x="1028" y="5685"/>
                    <a:pt x="266" y="4247"/>
                  </a:cubicBezTo>
                  <a:cubicBezTo>
                    <a:pt x="266" y="4238"/>
                    <a:pt x="256" y="4238"/>
                    <a:pt x="256" y="4228"/>
                  </a:cubicBezTo>
                  <a:cubicBezTo>
                    <a:pt x="-420" y="2752"/>
                    <a:pt x="218" y="1008"/>
                    <a:pt x="1685" y="323"/>
                  </a:cubicBezTo>
                  <a:cubicBezTo>
                    <a:pt x="3076" y="-420"/>
                    <a:pt x="4810" y="103"/>
                    <a:pt x="5552" y="1494"/>
                  </a:cubicBezTo>
                  <a:cubicBezTo>
                    <a:pt x="5562" y="1513"/>
                    <a:pt x="5581" y="1542"/>
                    <a:pt x="5590" y="1561"/>
                  </a:cubicBezTo>
                  <a:cubicBezTo>
                    <a:pt x="6276" y="3009"/>
                    <a:pt x="5686" y="4742"/>
                    <a:pt x="4257" y="5466"/>
                  </a:cubicBezTo>
                  <a:close/>
                </a:path>
              </a:pathLst>
            </a:custGeom>
            <a:solidFill>
              <a:srgbClr val="D58B94"/>
            </a:solidFill>
            <a:ln w="9525" cap="flat">
              <a:noFill/>
              <a:prstDash val="solid"/>
              <a:miter/>
            </a:ln>
          </p:spPr>
          <p:txBody>
            <a:bodyPr rtlCol="0" anchor="ctr"/>
            <a:lstStyle/>
            <a:p>
              <a:endParaRPr lang="en-IN"/>
            </a:p>
          </p:txBody>
        </p:sp>
        <p:sp>
          <p:nvSpPr>
            <p:cNvPr id="3919" name="Freeform: Shape 3918">
              <a:extLst>
                <a:ext uri="{FF2B5EF4-FFF2-40B4-BE49-F238E27FC236}">
                  <a16:creationId xmlns:a16="http://schemas.microsoft.com/office/drawing/2014/main" xmlns="" id="{EBB994F4-83A8-6B09-49A6-DDE2FB2429FC}"/>
                </a:ext>
              </a:extLst>
            </p:cNvPr>
            <p:cNvSpPr/>
            <p:nvPr/>
          </p:nvSpPr>
          <p:spPr>
            <a:xfrm>
              <a:off x="3795305" y="4213609"/>
              <a:ext cx="5956" cy="5835"/>
            </a:xfrm>
            <a:custGeom>
              <a:avLst/>
              <a:gdLst>
                <a:gd name="connsiteX0" fmla="*/ 4203 w 5956"/>
                <a:gd name="connsiteY0" fmla="*/ 5475 h 5835"/>
                <a:gd name="connsiteX1" fmla="*/ 327 w 5956"/>
                <a:gd name="connsiteY1" fmla="*/ 4322 h 5835"/>
                <a:gd name="connsiteX2" fmla="*/ 1479 w 5956"/>
                <a:gd name="connsiteY2" fmla="*/ 445 h 5835"/>
                <a:gd name="connsiteX3" fmla="*/ 1727 w 5956"/>
                <a:gd name="connsiteY3" fmla="*/ 331 h 5835"/>
                <a:gd name="connsiteX4" fmla="*/ 5603 w 5956"/>
                <a:gd name="connsiteY4" fmla="*/ 1484 h 5835"/>
                <a:gd name="connsiteX5" fmla="*/ 4442 w 5956"/>
                <a:gd name="connsiteY5" fmla="*/ 5360 h 5835"/>
                <a:gd name="connsiteX6" fmla="*/ 4203 w 5956"/>
                <a:gd name="connsiteY6" fmla="*/ 5475 h 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56" h="5835">
                  <a:moveTo>
                    <a:pt x="4203" y="5475"/>
                  </a:moveTo>
                  <a:cubicBezTo>
                    <a:pt x="2813" y="6227"/>
                    <a:pt x="1079" y="5713"/>
                    <a:pt x="327" y="4322"/>
                  </a:cubicBezTo>
                  <a:cubicBezTo>
                    <a:pt x="-416" y="2931"/>
                    <a:pt x="98" y="1198"/>
                    <a:pt x="1479" y="445"/>
                  </a:cubicBezTo>
                  <a:cubicBezTo>
                    <a:pt x="1565" y="407"/>
                    <a:pt x="1641" y="369"/>
                    <a:pt x="1727" y="331"/>
                  </a:cubicBezTo>
                  <a:cubicBezTo>
                    <a:pt x="3118" y="-421"/>
                    <a:pt x="4851" y="93"/>
                    <a:pt x="5603" y="1484"/>
                  </a:cubicBezTo>
                  <a:cubicBezTo>
                    <a:pt x="6346" y="2874"/>
                    <a:pt x="5832" y="4608"/>
                    <a:pt x="4442" y="5360"/>
                  </a:cubicBezTo>
                  <a:cubicBezTo>
                    <a:pt x="4365" y="5398"/>
                    <a:pt x="4289" y="5437"/>
                    <a:pt x="4203" y="5475"/>
                  </a:cubicBezTo>
                  <a:close/>
                </a:path>
              </a:pathLst>
            </a:custGeom>
            <a:solidFill>
              <a:srgbClr val="D58B94"/>
            </a:solidFill>
            <a:ln w="9525" cap="flat">
              <a:noFill/>
              <a:prstDash val="solid"/>
              <a:miter/>
            </a:ln>
          </p:spPr>
          <p:txBody>
            <a:bodyPr rtlCol="0" anchor="ctr"/>
            <a:lstStyle/>
            <a:p>
              <a:endParaRPr lang="en-IN"/>
            </a:p>
          </p:txBody>
        </p:sp>
        <p:sp>
          <p:nvSpPr>
            <p:cNvPr id="3920" name="Freeform: Shape 3919">
              <a:extLst>
                <a:ext uri="{FF2B5EF4-FFF2-40B4-BE49-F238E27FC236}">
                  <a16:creationId xmlns:a16="http://schemas.microsoft.com/office/drawing/2014/main" xmlns="" id="{10671E12-8AF5-71A2-B6E2-052E467D6036}"/>
                </a:ext>
              </a:extLst>
            </p:cNvPr>
            <p:cNvSpPr/>
            <p:nvPr/>
          </p:nvSpPr>
          <p:spPr>
            <a:xfrm>
              <a:off x="3805401" y="4227392"/>
              <a:ext cx="6323" cy="6141"/>
            </a:xfrm>
            <a:custGeom>
              <a:avLst/>
              <a:gdLst>
                <a:gd name="connsiteX0" fmla="*/ 4490 w 6323"/>
                <a:gd name="connsiteY0" fmla="*/ 5788 h 6141"/>
                <a:gd name="connsiteX1" fmla="*/ 299 w 6323"/>
                <a:gd name="connsiteY1" fmla="*/ 4455 h 6141"/>
                <a:gd name="connsiteX2" fmla="*/ 1690 w 6323"/>
                <a:gd name="connsiteY2" fmla="*/ 378 h 6141"/>
                <a:gd name="connsiteX3" fmla="*/ 1728 w 6323"/>
                <a:gd name="connsiteY3" fmla="*/ 359 h 6141"/>
                <a:gd name="connsiteX4" fmla="*/ 5985 w 6323"/>
                <a:gd name="connsiteY4" fmla="*/ 1635 h 6141"/>
                <a:gd name="connsiteX5" fmla="*/ 6014 w 6323"/>
                <a:gd name="connsiteY5" fmla="*/ 1692 h 6141"/>
                <a:gd name="connsiteX6" fmla="*/ 4566 w 6323"/>
                <a:gd name="connsiteY6" fmla="*/ 5750 h 6141"/>
                <a:gd name="connsiteX7" fmla="*/ 4490 w 6323"/>
                <a:gd name="connsiteY7" fmla="*/ 5788 h 6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3" h="6141">
                  <a:moveTo>
                    <a:pt x="4490" y="5788"/>
                  </a:moveTo>
                  <a:cubicBezTo>
                    <a:pt x="2966" y="6560"/>
                    <a:pt x="1099" y="5969"/>
                    <a:pt x="299" y="4455"/>
                  </a:cubicBezTo>
                  <a:cubicBezTo>
                    <a:pt x="-444" y="2940"/>
                    <a:pt x="185" y="1121"/>
                    <a:pt x="1690" y="378"/>
                  </a:cubicBezTo>
                  <a:cubicBezTo>
                    <a:pt x="1709" y="368"/>
                    <a:pt x="1718" y="368"/>
                    <a:pt x="1728" y="359"/>
                  </a:cubicBezTo>
                  <a:cubicBezTo>
                    <a:pt x="3252" y="-460"/>
                    <a:pt x="5166" y="111"/>
                    <a:pt x="5985" y="1635"/>
                  </a:cubicBezTo>
                  <a:cubicBezTo>
                    <a:pt x="5995" y="1654"/>
                    <a:pt x="6005" y="1673"/>
                    <a:pt x="6014" y="1692"/>
                  </a:cubicBezTo>
                  <a:cubicBezTo>
                    <a:pt x="6738" y="3216"/>
                    <a:pt x="6090" y="5036"/>
                    <a:pt x="4566" y="5750"/>
                  </a:cubicBezTo>
                  <a:cubicBezTo>
                    <a:pt x="4538" y="5769"/>
                    <a:pt x="4519" y="5779"/>
                    <a:pt x="4490" y="5788"/>
                  </a:cubicBezTo>
                  <a:close/>
                </a:path>
              </a:pathLst>
            </a:custGeom>
            <a:solidFill>
              <a:srgbClr val="D58B94"/>
            </a:solidFill>
            <a:ln w="9525" cap="flat">
              <a:noFill/>
              <a:prstDash val="solid"/>
              <a:miter/>
            </a:ln>
          </p:spPr>
          <p:txBody>
            <a:bodyPr rtlCol="0" anchor="ctr"/>
            <a:lstStyle/>
            <a:p>
              <a:endParaRPr lang="en-IN"/>
            </a:p>
          </p:txBody>
        </p:sp>
        <p:sp>
          <p:nvSpPr>
            <p:cNvPr id="3921" name="Freeform: Shape 3920">
              <a:extLst>
                <a:ext uri="{FF2B5EF4-FFF2-40B4-BE49-F238E27FC236}">
                  <a16:creationId xmlns:a16="http://schemas.microsoft.com/office/drawing/2014/main" xmlns="" id="{EE5FCDDD-C50D-C772-BBFC-9BA3CDF0C648}"/>
                </a:ext>
              </a:extLst>
            </p:cNvPr>
            <p:cNvSpPr/>
            <p:nvPr/>
          </p:nvSpPr>
          <p:spPr>
            <a:xfrm>
              <a:off x="3848174" y="4162271"/>
              <a:ext cx="9467" cy="9527"/>
            </a:xfrm>
            <a:custGeom>
              <a:avLst/>
              <a:gdLst>
                <a:gd name="connsiteX0" fmla="*/ 6484 w 9467"/>
                <a:gd name="connsiteY0" fmla="*/ 9187 h 9527"/>
                <a:gd name="connsiteX1" fmla="*/ 312 w 9467"/>
                <a:gd name="connsiteY1" fmla="*/ 6482 h 9527"/>
                <a:gd name="connsiteX2" fmla="*/ 3017 w 9467"/>
                <a:gd name="connsiteY2" fmla="*/ 309 h 9527"/>
                <a:gd name="connsiteX3" fmla="*/ 9056 w 9467"/>
                <a:gd name="connsiteY3" fmla="*/ 2710 h 9527"/>
                <a:gd name="connsiteX4" fmla="*/ 6484 w 9467"/>
                <a:gd name="connsiteY4" fmla="*/ 9187 h 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7" h="9527">
                  <a:moveTo>
                    <a:pt x="6484" y="9187"/>
                  </a:moveTo>
                  <a:cubicBezTo>
                    <a:pt x="4036" y="10139"/>
                    <a:pt x="1274" y="8929"/>
                    <a:pt x="312" y="6482"/>
                  </a:cubicBezTo>
                  <a:cubicBezTo>
                    <a:pt x="-640" y="4034"/>
                    <a:pt x="569" y="1271"/>
                    <a:pt x="3017" y="309"/>
                  </a:cubicBezTo>
                  <a:cubicBezTo>
                    <a:pt x="5351" y="-596"/>
                    <a:pt x="7989" y="452"/>
                    <a:pt x="9056" y="2710"/>
                  </a:cubicBezTo>
                  <a:cubicBezTo>
                    <a:pt x="10123" y="5205"/>
                    <a:pt x="8970" y="8101"/>
                    <a:pt x="6484" y="9187"/>
                  </a:cubicBezTo>
                  <a:close/>
                </a:path>
              </a:pathLst>
            </a:custGeom>
            <a:solidFill>
              <a:srgbClr val="D58B94"/>
            </a:solidFill>
            <a:ln w="9525" cap="flat">
              <a:noFill/>
              <a:prstDash val="solid"/>
              <a:miter/>
            </a:ln>
          </p:spPr>
          <p:txBody>
            <a:bodyPr rtlCol="0" anchor="ctr"/>
            <a:lstStyle/>
            <a:p>
              <a:endParaRPr lang="en-IN"/>
            </a:p>
          </p:txBody>
        </p:sp>
        <p:sp>
          <p:nvSpPr>
            <p:cNvPr id="3922" name="Freeform: Shape 3921">
              <a:extLst>
                <a:ext uri="{FF2B5EF4-FFF2-40B4-BE49-F238E27FC236}">
                  <a16:creationId xmlns:a16="http://schemas.microsoft.com/office/drawing/2014/main" xmlns="" id="{8723B1F6-68FD-3C6F-3EE4-A8FF70E10A2F}"/>
                </a:ext>
              </a:extLst>
            </p:cNvPr>
            <p:cNvSpPr/>
            <p:nvPr/>
          </p:nvSpPr>
          <p:spPr>
            <a:xfrm>
              <a:off x="3840123" y="4152950"/>
              <a:ext cx="9666" cy="9519"/>
            </a:xfrm>
            <a:custGeom>
              <a:avLst/>
              <a:gdLst>
                <a:gd name="connsiteX0" fmla="*/ 6725 w 9666"/>
                <a:gd name="connsiteY0" fmla="*/ 8983 h 9519"/>
                <a:gd name="connsiteX1" fmla="*/ 438 w 9666"/>
                <a:gd name="connsiteY1" fmla="*/ 6983 h 9519"/>
                <a:gd name="connsiteX2" fmla="*/ 343 w 9666"/>
                <a:gd name="connsiteY2" fmla="*/ 6792 h 9519"/>
                <a:gd name="connsiteX3" fmla="*/ 2915 w 9666"/>
                <a:gd name="connsiteY3" fmla="*/ 506 h 9519"/>
                <a:gd name="connsiteX4" fmla="*/ 9201 w 9666"/>
                <a:gd name="connsiteY4" fmla="*/ 2506 h 9519"/>
                <a:gd name="connsiteX5" fmla="*/ 9297 w 9666"/>
                <a:gd name="connsiteY5" fmla="*/ 2697 h 9519"/>
                <a:gd name="connsiteX6" fmla="*/ 6725 w 9666"/>
                <a:gd name="connsiteY6" fmla="*/ 8983 h 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66" h="9519">
                  <a:moveTo>
                    <a:pt x="6725" y="8983"/>
                  </a:moveTo>
                  <a:cubicBezTo>
                    <a:pt x="4439" y="10164"/>
                    <a:pt x="1620" y="9269"/>
                    <a:pt x="438" y="6983"/>
                  </a:cubicBezTo>
                  <a:cubicBezTo>
                    <a:pt x="400" y="6916"/>
                    <a:pt x="372" y="6859"/>
                    <a:pt x="343" y="6792"/>
                  </a:cubicBezTo>
                  <a:cubicBezTo>
                    <a:pt x="-647" y="4345"/>
                    <a:pt x="495" y="1554"/>
                    <a:pt x="2915" y="506"/>
                  </a:cubicBezTo>
                  <a:cubicBezTo>
                    <a:pt x="5201" y="-675"/>
                    <a:pt x="8020" y="220"/>
                    <a:pt x="9201" y="2506"/>
                  </a:cubicBezTo>
                  <a:cubicBezTo>
                    <a:pt x="9239" y="2573"/>
                    <a:pt x="9268" y="2630"/>
                    <a:pt x="9297" y="2697"/>
                  </a:cubicBezTo>
                  <a:cubicBezTo>
                    <a:pt x="10287" y="5144"/>
                    <a:pt x="9144" y="7936"/>
                    <a:pt x="6725" y="8983"/>
                  </a:cubicBezTo>
                  <a:close/>
                </a:path>
              </a:pathLst>
            </a:custGeom>
            <a:solidFill>
              <a:srgbClr val="D58B94"/>
            </a:solidFill>
            <a:ln w="9525" cap="flat">
              <a:noFill/>
              <a:prstDash val="solid"/>
              <a:miter/>
            </a:ln>
          </p:spPr>
          <p:txBody>
            <a:bodyPr rtlCol="0" anchor="ctr"/>
            <a:lstStyle/>
            <a:p>
              <a:endParaRPr lang="en-IN"/>
            </a:p>
          </p:txBody>
        </p:sp>
        <p:sp>
          <p:nvSpPr>
            <p:cNvPr id="3923" name="Freeform: Shape 3922">
              <a:extLst>
                <a:ext uri="{FF2B5EF4-FFF2-40B4-BE49-F238E27FC236}">
                  <a16:creationId xmlns:a16="http://schemas.microsoft.com/office/drawing/2014/main" xmlns="" id="{3534716E-3BFF-F5DC-E511-578A3C3DF6DD}"/>
                </a:ext>
              </a:extLst>
            </p:cNvPr>
            <p:cNvSpPr/>
            <p:nvPr/>
          </p:nvSpPr>
          <p:spPr>
            <a:xfrm>
              <a:off x="3868456" y="4214711"/>
              <a:ext cx="4798" cy="4675"/>
            </a:xfrm>
            <a:custGeom>
              <a:avLst/>
              <a:gdLst>
                <a:gd name="connsiteX0" fmla="*/ 3348 w 4798"/>
                <a:gd name="connsiteY0" fmla="*/ 4373 h 4675"/>
                <a:gd name="connsiteX1" fmla="*/ 243 w 4798"/>
                <a:gd name="connsiteY1" fmla="*/ 3487 h 4675"/>
                <a:gd name="connsiteX2" fmla="*/ 205 w 4798"/>
                <a:gd name="connsiteY2" fmla="*/ 3420 h 4675"/>
                <a:gd name="connsiteX3" fmla="*/ 1348 w 4798"/>
                <a:gd name="connsiteY3" fmla="*/ 277 h 4675"/>
                <a:gd name="connsiteX4" fmla="*/ 4577 w 4798"/>
                <a:gd name="connsiteY4" fmla="*/ 1220 h 4675"/>
                <a:gd name="connsiteX5" fmla="*/ 4586 w 4798"/>
                <a:gd name="connsiteY5" fmla="*/ 1230 h 4675"/>
                <a:gd name="connsiteX6" fmla="*/ 3357 w 4798"/>
                <a:gd name="connsiteY6" fmla="*/ 4363 h 4675"/>
                <a:gd name="connsiteX7" fmla="*/ 3348 w 4798"/>
                <a:gd name="connsiteY7" fmla="*/ 4373 h 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8" h="4675">
                  <a:moveTo>
                    <a:pt x="3348" y="4373"/>
                  </a:moveTo>
                  <a:cubicBezTo>
                    <a:pt x="2243" y="4982"/>
                    <a:pt x="852" y="4592"/>
                    <a:pt x="243" y="3487"/>
                  </a:cubicBezTo>
                  <a:cubicBezTo>
                    <a:pt x="224" y="3468"/>
                    <a:pt x="214" y="3439"/>
                    <a:pt x="205" y="3420"/>
                  </a:cubicBezTo>
                  <a:cubicBezTo>
                    <a:pt x="-338" y="2239"/>
                    <a:pt x="167" y="839"/>
                    <a:pt x="1348" y="277"/>
                  </a:cubicBezTo>
                  <a:cubicBezTo>
                    <a:pt x="2500" y="-352"/>
                    <a:pt x="3948" y="67"/>
                    <a:pt x="4577" y="1220"/>
                  </a:cubicBezTo>
                  <a:cubicBezTo>
                    <a:pt x="4586" y="1220"/>
                    <a:pt x="4586" y="1230"/>
                    <a:pt x="4586" y="1230"/>
                  </a:cubicBezTo>
                  <a:cubicBezTo>
                    <a:pt x="5110" y="2429"/>
                    <a:pt x="4567" y="3839"/>
                    <a:pt x="3357" y="4363"/>
                  </a:cubicBezTo>
                  <a:cubicBezTo>
                    <a:pt x="3357" y="4373"/>
                    <a:pt x="3348" y="4373"/>
                    <a:pt x="3348" y="4373"/>
                  </a:cubicBezTo>
                  <a:close/>
                </a:path>
              </a:pathLst>
            </a:custGeom>
            <a:solidFill>
              <a:srgbClr val="D58B94"/>
            </a:solidFill>
            <a:ln w="9525" cap="flat">
              <a:noFill/>
              <a:prstDash val="solid"/>
              <a:miter/>
            </a:ln>
          </p:spPr>
          <p:txBody>
            <a:bodyPr rtlCol="0" anchor="ctr"/>
            <a:lstStyle/>
            <a:p>
              <a:endParaRPr lang="en-IN"/>
            </a:p>
          </p:txBody>
        </p:sp>
        <p:sp>
          <p:nvSpPr>
            <p:cNvPr id="3924" name="Freeform: Shape 3923">
              <a:extLst>
                <a:ext uri="{FF2B5EF4-FFF2-40B4-BE49-F238E27FC236}">
                  <a16:creationId xmlns:a16="http://schemas.microsoft.com/office/drawing/2014/main" xmlns="" id="{EDE61260-9617-FEE0-1650-1B4D97CE25F8}"/>
                </a:ext>
              </a:extLst>
            </p:cNvPr>
            <p:cNvSpPr/>
            <p:nvPr/>
          </p:nvSpPr>
          <p:spPr>
            <a:xfrm>
              <a:off x="3847515" y="4210834"/>
              <a:ext cx="14129" cy="13781"/>
            </a:xfrm>
            <a:custGeom>
              <a:avLst/>
              <a:gdLst>
                <a:gd name="connsiteX0" fmla="*/ 10192 w 14129"/>
                <a:gd name="connsiteY0" fmla="*/ 12822 h 13781"/>
                <a:gd name="connsiteX1" fmla="*/ 924 w 14129"/>
                <a:gd name="connsiteY1" fmla="*/ 10450 h 13781"/>
                <a:gd name="connsiteX2" fmla="*/ 667 w 14129"/>
                <a:gd name="connsiteY2" fmla="*/ 9964 h 13781"/>
                <a:gd name="connsiteX3" fmla="*/ 3724 w 14129"/>
                <a:gd name="connsiteY3" fmla="*/ 1039 h 13781"/>
                <a:gd name="connsiteX4" fmla="*/ 4001 w 14129"/>
                <a:gd name="connsiteY4" fmla="*/ 915 h 13781"/>
                <a:gd name="connsiteX5" fmla="*/ 13373 w 14129"/>
                <a:gd name="connsiteY5" fmla="*/ 3401 h 13781"/>
                <a:gd name="connsiteX6" fmla="*/ 13526 w 14129"/>
                <a:gd name="connsiteY6" fmla="*/ 3677 h 13781"/>
                <a:gd name="connsiteX7" fmla="*/ 10192 w 14129"/>
                <a:gd name="connsiteY7" fmla="*/ 12822 h 1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9" h="13781">
                  <a:moveTo>
                    <a:pt x="10192" y="12822"/>
                  </a:moveTo>
                  <a:cubicBezTo>
                    <a:pt x="6982" y="14726"/>
                    <a:pt x="2829" y="13660"/>
                    <a:pt x="924" y="10450"/>
                  </a:cubicBezTo>
                  <a:cubicBezTo>
                    <a:pt x="838" y="10288"/>
                    <a:pt x="743" y="10126"/>
                    <a:pt x="667" y="9964"/>
                  </a:cubicBezTo>
                  <a:cubicBezTo>
                    <a:pt x="-953" y="6659"/>
                    <a:pt x="419" y="2668"/>
                    <a:pt x="3724" y="1039"/>
                  </a:cubicBezTo>
                  <a:cubicBezTo>
                    <a:pt x="3810" y="1001"/>
                    <a:pt x="3905" y="953"/>
                    <a:pt x="4001" y="915"/>
                  </a:cubicBezTo>
                  <a:cubicBezTo>
                    <a:pt x="7277" y="-990"/>
                    <a:pt x="11478" y="125"/>
                    <a:pt x="13373" y="3401"/>
                  </a:cubicBezTo>
                  <a:cubicBezTo>
                    <a:pt x="13430" y="3497"/>
                    <a:pt x="13478" y="3582"/>
                    <a:pt x="13526" y="3677"/>
                  </a:cubicBezTo>
                  <a:cubicBezTo>
                    <a:pt x="15030" y="7125"/>
                    <a:pt x="13564" y="11155"/>
                    <a:pt x="10192" y="12822"/>
                  </a:cubicBezTo>
                  <a:close/>
                </a:path>
              </a:pathLst>
            </a:custGeom>
            <a:solidFill>
              <a:srgbClr val="D58B94"/>
            </a:solidFill>
            <a:ln w="9525" cap="flat">
              <a:noFill/>
              <a:prstDash val="solid"/>
              <a:miter/>
            </a:ln>
          </p:spPr>
          <p:txBody>
            <a:bodyPr rtlCol="0" anchor="ctr"/>
            <a:lstStyle/>
            <a:p>
              <a:endParaRPr lang="en-IN"/>
            </a:p>
          </p:txBody>
        </p:sp>
        <p:sp>
          <p:nvSpPr>
            <p:cNvPr id="3925" name="Freeform: Shape 3924">
              <a:extLst>
                <a:ext uri="{FF2B5EF4-FFF2-40B4-BE49-F238E27FC236}">
                  <a16:creationId xmlns:a16="http://schemas.microsoft.com/office/drawing/2014/main" xmlns="" id="{4073DDCD-AE54-D5D6-7C45-96FF6A5360F8}"/>
                </a:ext>
              </a:extLst>
            </p:cNvPr>
            <p:cNvSpPr/>
            <p:nvPr/>
          </p:nvSpPr>
          <p:spPr>
            <a:xfrm>
              <a:off x="3842092" y="4187575"/>
              <a:ext cx="20237" cy="19649"/>
            </a:xfrm>
            <a:custGeom>
              <a:avLst/>
              <a:gdLst>
                <a:gd name="connsiteX0" fmla="*/ 14281 w 20237"/>
                <a:gd name="connsiteY0" fmla="*/ 18268 h 19649"/>
                <a:gd name="connsiteX1" fmla="*/ 1213 w 20237"/>
                <a:gd name="connsiteY1" fmla="*/ 15020 h 19649"/>
                <a:gd name="connsiteX2" fmla="*/ 755 w 20237"/>
                <a:gd name="connsiteY2" fmla="*/ 14173 h 19649"/>
                <a:gd name="connsiteX3" fmla="*/ 6385 w 20237"/>
                <a:gd name="connsiteY3" fmla="*/ 752 h 19649"/>
                <a:gd name="connsiteX4" fmla="*/ 19234 w 20237"/>
                <a:gd name="connsiteY4" fmla="*/ 5219 h 19649"/>
                <a:gd name="connsiteX5" fmla="*/ 14919 w 20237"/>
                <a:gd name="connsiteY5" fmla="*/ 17983 h 19649"/>
                <a:gd name="connsiteX6" fmla="*/ 14281 w 20237"/>
                <a:gd name="connsiteY6" fmla="*/ 18268 h 1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37" h="19649">
                  <a:moveTo>
                    <a:pt x="14281" y="18268"/>
                  </a:moveTo>
                  <a:cubicBezTo>
                    <a:pt x="9775" y="20983"/>
                    <a:pt x="3918" y="19526"/>
                    <a:pt x="1213" y="15020"/>
                  </a:cubicBezTo>
                  <a:cubicBezTo>
                    <a:pt x="1041" y="14744"/>
                    <a:pt x="889" y="14458"/>
                    <a:pt x="755" y="14173"/>
                  </a:cubicBezTo>
                  <a:cubicBezTo>
                    <a:pt x="-1397" y="8915"/>
                    <a:pt x="1127" y="2905"/>
                    <a:pt x="6385" y="752"/>
                  </a:cubicBezTo>
                  <a:cubicBezTo>
                    <a:pt x="11176" y="-1210"/>
                    <a:pt x="16681" y="704"/>
                    <a:pt x="19234" y="5219"/>
                  </a:cubicBezTo>
                  <a:cubicBezTo>
                    <a:pt x="21567" y="9934"/>
                    <a:pt x="19634" y="15649"/>
                    <a:pt x="14919" y="17983"/>
                  </a:cubicBezTo>
                  <a:cubicBezTo>
                    <a:pt x="14709" y="18087"/>
                    <a:pt x="14500" y="18183"/>
                    <a:pt x="14281" y="18268"/>
                  </a:cubicBezTo>
                  <a:close/>
                </a:path>
              </a:pathLst>
            </a:custGeom>
            <a:solidFill>
              <a:srgbClr val="D58B94"/>
            </a:solidFill>
            <a:ln w="9525" cap="flat">
              <a:noFill/>
              <a:prstDash val="solid"/>
              <a:miter/>
            </a:ln>
          </p:spPr>
          <p:txBody>
            <a:bodyPr rtlCol="0" anchor="ctr"/>
            <a:lstStyle/>
            <a:p>
              <a:endParaRPr lang="en-IN"/>
            </a:p>
          </p:txBody>
        </p:sp>
        <p:sp>
          <p:nvSpPr>
            <p:cNvPr id="3926" name="Freeform: Shape 3925">
              <a:extLst>
                <a:ext uri="{FF2B5EF4-FFF2-40B4-BE49-F238E27FC236}">
                  <a16:creationId xmlns:a16="http://schemas.microsoft.com/office/drawing/2014/main" xmlns="" id="{1384C243-A4D4-9022-97EB-FE4D3F740949}"/>
                </a:ext>
              </a:extLst>
            </p:cNvPr>
            <p:cNvSpPr/>
            <p:nvPr/>
          </p:nvSpPr>
          <p:spPr>
            <a:xfrm>
              <a:off x="3838864" y="4175440"/>
              <a:ext cx="11993" cy="11306"/>
            </a:xfrm>
            <a:custGeom>
              <a:avLst/>
              <a:gdLst>
                <a:gd name="connsiteX0" fmla="*/ 8269 w 11993"/>
                <a:gd name="connsiteY0" fmla="*/ 10401 h 11306"/>
                <a:gd name="connsiteX1" fmla="*/ 878 w 11993"/>
                <a:gd name="connsiteY1" fmla="*/ 8905 h 11306"/>
                <a:gd name="connsiteX2" fmla="*/ 2364 w 11993"/>
                <a:gd name="connsiteY2" fmla="*/ 1514 h 11306"/>
                <a:gd name="connsiteX3" fmla="*/ 3697 w 11993"/>
                <a:gd name="connsiteY3" fmla="*/ 876 h 11306"/>
                <a:gd name="connsiteX4" fmla="*/ 11089 w 11993"/>
                <a:gd name="connsiteY4" fmla="*/ 2371 h 11306"/>
                <a:gd name="connsiteX5" fmla="*/ 9603 w 11993"/>
                <a:gd name="connsiteY5" fmla="*/ 9762 h 11306"/>
                <a:gd name="connsiteX6" fmla="*/ 8269 w 11993"/>
                <a:gd name="connsiteY6" fmla="*/ 10401 h 1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93" h="11306">
                  <a:moveTo>
                    <a:pt x="8269" y="10401"/>
                  </a:moveTo>
                  <a:cubicBezTo>
                    <a:pt x="5812" y="12029"/>
                    <a:pt x="2507" y="11363"/>
                    <a:pt x="878" y="8905"/>
                  </a:cubicBezTo>
                  <a:cubicBezTo>
                    <a:pt x="-751" y="6457"/>
                    <a:pt x="-84" y="3143"/>
                    <a:pt x="2364" y="1514"/>
                  </a:cubicBezTo>
                  <a:cubicBezTo>
                    <a:pt x="2783" y="1238"/>
                    <a:pt x="3231" y="1028"/>
                    <a:pt x="3697" y="876"/>
                  </a:cubicBezTo>
                  <a:cubicBezTo>
                    <a:pt x="6155" y="-753"/>
                    <a:pt x="9460" y="-86"/>
                    <a:pt x="11089" y="2371"/>
                  </a:cubicBezTo>
                  <a:cubicBezTo>
                    <a:pt x="12717" y="4819"/>
                    <a:pt x="12051" y="8134"/>
                    <a:pt x="9603" y="9762"/>
                  </a:cubicBezTo>
                  <a:cubicBezTo>
                    <a:pt x="9184" y="10039"/>
                    <a:pt x="8736" y="10248"/>
                    <a:pt x="8269" y="10401"/>
                  </a:cubicBezTo>
                  <a:close/>
                </a:path>
              </a:pathLst>
            </a:custGeom>
            <a:solidFill>
              <a:srgbClr val="D58B94"/>
            </a:solidFill>
            <a:ln w="9525" cap="flat">
              <a:noFill/>
              <a:prstDash val="solid"/>
              <a:miter/>
            </a:ln>
          </p:spPr>
          <p:txBody>
            <a:bodyPr rtlCol="0" anchor="ctr"/>
            <a:lstStyle/>
            <a:p>
              <a:endParaRPr lang="en-IN"/>
            </a:p>
          </p:txBody>
        </p:sp>
        <p:sp>
          <p:nvSpPr>
            <p:cNvPr id="3927" name="Freeform: Shape 3926">
              <a:extLst>
                <a:ext uri="{FF2B5EF4-FFF2-40B4-BE49-F238E27FC236}">
                  <a16:creationId xmlns:a16="http://schemas.microsoft.com/office/drawing/2014/main" xmlns="" id="{F41D81CB-598A-C925-AE69-F04E531C4E16}"/>
                </a:ext>
              </a:extLst>
            </p:cNvPr>
            <p:cNvSpPr/>
            <p:nvPr/>
          </p:nvSpPr>
          <p:spPr>
            <a:xfrm>
              <a:off x="3830328" y="4166231"/>
              <a:ext cx="8562" cy="8487"/>
            </a:xfrm>
            <a:custGeom>
              <a:avLst/>
              <a:gdLst>
                <a:gd name="connsiteX0" fmla="*/ 5947 w 8562"/>
                <a:gd name="connsiteY0" fmla="*/ 8085 h 8487"/>
                <a:gd name="connsiteX1" fmla="*/ 375 w 8562"/>
                <a:gd name="connsiteY1" fmla="*/ 6037 h 8487"/>
                <a:gd name="connsiteX2" fmla="*/ 2423 w 8562"/>
                <a:gd name="connsiteY2" fmla="*/ 465 h 8487"/>
                <a:gd name="connsiteX3" fmla="*/ 8195 w 8562"/>
                <a:gd name="connsiteY3" fmla="*/ 2303 h 8487"/>
                <a:gd name="connsiteX4" fmla="*/ 8233 w 8562"/>
                <a:gd name="connsiteY4" fmla="*/ 2370 h 8487"/>
                <a:gd name="connsiteX5" fmla="*/ 5947 w 8562"/>
                <a:gd name="connsiteY5" fmla="*/ 8085 h 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62" h="8487">
                  <a:moveTo>
                    <a:pt x="5947" y="8085"/>
                  </a:moveTo>
                  <a:cubicBezTo>
                    <a:pt x="3842" y="9056"/>
                    <a:pt x="1346" y="8142"/>
                    <a:pt x="375" y="6037"/>
                  </a:cubicBezTo>
                  <a:cubicBezTo>
                    <a:pt x="-597" y="3932"/>
                    <a:pt x="318" y="1436"/>
                    <a:pt x="2423" y="465"/>
                  </a:cubicBezTo>
                  <a:cubicBezTo>
                    <a:pt x="4528" y="-621"/>
                    <a:pt x="7109" y="198"/>
                    <a:pt x="8195" y="2303"/>
                  </a:cubicBezTo>
                  <a:cubicBezTo>
                    <a:pt x="8214" y="2322"/>
                    <a:pt x="8223" y="2351"/>
                    <a:pt x="8233" y="2370"/>
                  </a:cubicBezTo>
                  <a:cubicBezTo>
                    <a:pt x="9109" y="4580"/>
                    <a:pt x="8109" y="7085"/>
                    <a:pt x="5947" y="8085"/>
                  </a:cubicBezTo>
                  <a:close/>
                </a:path>
              </a:pathLst>
            </a:custGeom>
            <a:solidFill>
              <a:srgbClr val="D58B94"/>
            </a:solidFill>
            <a:ln w="9525" cap="flat">
              <a:noFill/>
              <a:prstDash val="solid"/>
              <a:miter/>
            </a:ln>
          </p:spPr>
          <p:txBody>
            <a:bodyPr rtlCol="0" anchor="ctr"/>
            <a:lstStyle/>
            <a:p>
              <a:endParaRPr lang="en-IN"/>
            </a:p>
          </p:txBody>
        </p:sp>
        <p:sp>
          <p:nvSpPr>
            <p:cNvPr id="3928" name="Freeform: Shape 3927">
              <a:extLst>
                <a:ext uri="{FF2B5EF4-FFF2-40B4-BE49-F238E27FC236}">
                  <a16:creationId xmlns:a16="http://schemas.microsoft.com/office/drawing/2014/main" xmlns="" id="{6FD07366-E6EE-FFC1-2AB2-8BD4A44E3C06}"/>
                </a:ext>
              </a:extLst>
            </p:cNvPr>
            <p:cNvSpPr/>
            <p:nvPr/>
          </p:nvSpPr>
          <p:spPr>
            <a:xfrm>
              <a:off x="3817062" y="4164032"/>
              <a:ext cx="7272" cy="7018"/>
            </a:xfrm>
            <a:custGeom>
              <a:avLst/>
              <a:gdLst>
                <a:gd name="connsiteX0" fmla="*/ 4926 w 7272"/>
                <a:gd name="connsiteY0" fmla="*/ 6664 h 7018"/>
                <a:gd name="connsiteX1" fmla="*/ 259 w 7272"/>
                <a:gd name="connsiteY1" fmla="*/ 5045 h 7018"/>
                <a:gd name="connsiteX2" fmla="*/ 2068 w 7272"/>
                <a:gd name="connsiteY2" fmla="*/ 473 h 7018"/>
                <a:gd name="connsiteX3" fmla="*/ 6774 w 7272"/>
                <a:gd name="connsiteY3" fmla="*/ 1654 h 7018"/>
                <a:gd name="connsiteX4" fmla="*/ 5592 w 7272"/>
                <a:gd name="connsiteY4" fmla="*/ 6359 h 7018"/>
                <a:gd name="connsiteX5" fmla="*/ 4926 w 7272"/>
                <a:gd name="connsiteY5" fmla="*/ 6664 h 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2" h="7018">
                  <a:moveTo>
                    <a:pt x="4926" y="6664"/>
                  </a:moveTo>
                  <a:cubicBezTo>
                    <a:pt x="3192" y="7483"/>
                    <a:pt x="1116" y="6769"/>
                    <a:pt x="259" y="5045"/>
                  </a:cubicBezTo>
                  <a:cubicBezTo>
                    <a:pt x="-475" y="3283"/>
                    <a:pt x="325" y="1254"/>
                    <a:pt x="2068" y="473"/>
                  </a:cubicBezTo>
                  <a:cubicBezTo>
                    <a:pt x="3697" y="-499"/>
                    <a:pt x="5802" y="25"/>
                    <a:pt x="6774" y="1654"/>
                  </a:cubicBezTo>
                  <a:cubicBezTo>
                    <a:pt x="7745" y="3283"/>
                    <a:pt x="7212" y="5388"/>
                    <a:pt x="5592" y="6359"/>
                  </a:cubicBezTo>
                  <a:cubicBezTo>
                    <a:pt x="5383" y="6483"/>
                    <a:pt x="5154" y="6588"/>
                    <a:pt x="4926" y="6664"/>
                  </a:cubicBezTo>
                  <a:close/>
                </a:path>
              </a:pathLst>
            </a:custGeom>
            <a:solidFill>
              <a:srgbClr val="D58B94"/>
            </a:solidFill>
            <a:ln w="9525" cap="flat">
              <a:noFill/>
              <a:prstDash val="solid"/>
              <a:miter/>
            </a:ln>
          </p:spPr>
          <p:txBody>
            <a:bodyPr rtlCol="0" anchor="ctr"/>
            <a:lstStyle/>
            <a:p>
              <a:endParaRPr lang="en-IN"/>
            </a:p>
          </p:txBody>
        </p:sp>
        <p:sp>
          <p:nvSpPr>
            <p:cNvPr id="3929" name="Freeform: Shape 3928">
              <a:extLst>
                <a:ext uri="{FF2B5EF4-FFF2-40B4-BE49-F238E27FC236}">
                  <a16:creationId xmlns:a16="http://schemas.microsoft.com/office/drawing/2014/main" xmlns="" id="{E25A1421-611F-8FDC-6E42-20BCC3F4BBC7}"/>
                </a:ext>
              </a:extLst>
            </p:cNvPr>
            <p:cNvSpPr/>
            <p:nvPr/>
          </p:nvSpPr>
          <p:spPr>
            <a:xfrm>
              <a:off x="3820813" y="4174090"/>
              <a:ext cx="8915" cy="8647"/>
            </a:xfrm>
            <a:custGeom>
              <a:avLst/>
              <a:gdLst>
                <a:gd name="connsiteX0" fmla="*/ 2889 w 8915"/>
                <a:gd name="connsiteY0" fmla="*/ 8417 h 8647"/>
                <a:gd name="connsiteX1" fmla="*/ 165 w 8915"/>
                <a:gd name="connsiteY1" fmla="*/ 3302 h 8647"/>
                <a:gd name="connsiteX2" fmla="*/ 317 w 8915"/>
                <a:gd name="connsiteY2" fmla="*/ 2893 h 8647"/>
                <a:gd name="connsiteX3" fmla="*/ 6032 w 8915"/>
                <a:gd name="connsiteY3" fmla="*/ 226 h 8647"/>
                <a:gd name="connsiteX4" fmla="*/ 8690 w 8915"/>
                <a:gd name="connsiteY4" fmla="*/ 5521 h 8647"/>
                <a:gd name="connsiteX5" fmla="*/ 8604 w 8915"/>
                <a:gd name="connsiteY5" fmla="*/ 5750 h 8647"/>
                <a:gd name="connsiteX6" fmla="*/ 2889 w 8915"/>
                <a:gd name="connsiteY6" fmla="*/ 8417 h 8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5" h="8647">
                  <a:moveTo>
                    <a:pt x="2889" y="8417"/>
                  </a:moveTo>
                  <a:cubicBezTo>
                    <a:pt x="727" y="7760"/>
                    <a:pt x="-493" y="5464"/>
                    <a:pt x="165" y="3302"/>
                  </a:cubicBezTo>
                  <a:cubicBezTo>
                    <a:pt x="212" y="3169"/>
                    <a:pt x="260" y="3026"/>
                    <a:pt x="317" y="2893"/>
                  </a:cubicBezTo>
                  <a:cubicBezTo>
                    <a:pt x="1203" y="626"/>
                    <a:pt x="3718" y="-556"/>
                    <a:pt x="6032" y="226"/>
                  </a:cubicBezTo>
                  <a:cubicBezTo>
                    <a:pt x="8232" y="959"/>
                    <a:pt x="9413" y="3331"/>
                    <a:pt x="8690" y="5521"/>
                  </a:cubicBezTo>
                  <a:cubicBezTo>
                    <a:pt x="8661" y="5598"/>
                    <a:pt x="8632" y="5674"/>
                    <a:pt x="8604" y="5750"/>
                  </a:cubicBezTo>
                  <a:cubicBezTo>
                    <a:pt x="7680" y="7988"/>
                    <a:pt x="5194" y="9141"/>
                    <a:pt x="2889" y="8417"/>
                  </a:cubicBezTo>
                  <a:close/>
                </a:path>
              </a:pathLst>
            </a:custGeom>
            <a:solidFill>
              <a:srgbClr val="D58B94"/>
            </a:solidFill>
            <a:ln w="9525" cap="flat">
              <a:noFill/>
              <a:prstDash val="solid"/>
              <a:miter/>
            </a:ln>
          </p:spPr>
          <p:txBody>
            <a:bodyPr rtlCol="0" anchor="ctr"/>
            <a:lstStyle/>
            <a:p>
              <a:endParaRPr lang="en-IN"/>
            </a:p>
          </p:txBody>
        </p:sp>
        <p:sp>
          <p:nvSpPr>
            <p:cNvPr id="3930" name="Freeform: Shape 3929">
              <a:extLst>
                <a:ext uri="{FF2B5EF4-FFF2-40B4-BE49-F238E27FC236}">
                  <a16:creationId xmlns:a16="http://schemas.microsoft.com/office/drawing/2014/main" xmlns="" id="{B5FC43A5-DC15-2789-171D-DC87C87B40C7}"/>
                </a:ext>
              </a:extLst>
            </p:cNvPr>
            <p:cNvSpPr/>
            <p:nvPr/>
          </p:nvSpPr>
          <p:spPr>
            <a:xfrm>
              <a:off x="3826575" y="4202478"/>
              <a:ext cx="10712" cy="10569"/>
            </a:xfrm>
            <a:custGeom>
              <a:avLst/>
              <a:gdLst>
                <a:gd name="connsiteX0" fmla="*/ 7700 w 10712"/>
                <a:gd name="connsiteY0" fmla="*/ 9938 h 10569"/>
                <a:gd name="connsiteX1" fmla="*/ 489 w 10712"/>
                <a:gd name="connsiteY1" fmla="*/ 7709 h 10569"/>
                <a:gd name="connsiteX2" fmla="*/ 461 w 10712"/>
                <a:gd name="connsiteY2" fmla="*/ 7652 h 10569"/>
                <a:gd name="connsiteX3" fmla="*/ 3128 w 10712"/>
                <a:gd name="connsiteY3" fmla="*/ 508 h 10569"/>
                <a:gd name="connsiteX4" fmla="*/ 10176 w 10712"/>
                <a:gd name="connsiteY4" fmla="*/ 2985 h 10569"/>
                <a:gd name="connsiteX5" fmla="*/ 7700 w 10712"/>
                <a:gd name="connsiteY5" fmla="*/ 10033 h 1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 h="10569">
                  <a:moveTo>
                    <a:pt x="7700" y="9938"/>
                  </a:moveTo>
                  <a:cubicBezTo>
                    <a:pt x="5100" y="11309"/>
                    <a:pt x="1871" y="10319"/>
                    <a:pt x="489" y="7709"/>
                  </a:cubicBezTo>
                  <a:cubicBezTo>
                    <a:pt x="480" y="7690"/>
                    <a:pt x="471" y="7671"/>
                    <a:pt x="461" y="7652"/>
                  </a:cubicBezTo>
                  <a:cubicBezTo>
                    <a:pt x="-749" y="4937"/>
                    <a:pt x="433" y="1756"/>
                    <a:pt x="3128" y="508"/>
                  </a:cubicBezTo>
                  <a:cubicBezTo>
                    <a:pt x="5757" y="-759"/>
                    <a:pt x="8910" y="356"/>
                    <a:pt x="10176" y="2985"/>
                  </a:cubicBezTo>
                  <a:cubicBezTo>
                    <a:pt x="11443" y="5614"/>
                    <a:pt x="10329" y="8766"/>
                    <a:pt x="7700" y="10033"/>
                  </a:cubicBezTo>
                  <a:close/>
                </a:path>
              </a:pathLst>
            </a:custGeom>
            <a:solidFill>
              <a:srgbClr val="D58B94"/>
            </a:solidFill>
            <a:ln w="9525" cap="flat">
              <a:noFill/>
              <a:prstDash val="solid"/>
              <a:miter/>
            </a:ln>
          </p:spPr>
          <p:txBody>
            <a:bodyPr rtlCol="0" anchor="ctr"/>
            <a:lstStyle/>
            <a:p>
              <a:endParaRPr lang="en-IN"/>
            </a:p>
          </p:txBody>
        </p:sp>
        <p:sp>
          <p:nvSpPr>
            <p:cNvPr id="3931" name="Freeform: Shape 3930">
              <a:extLst>
                <a:ext uri="{FF2B5EF4-FFF2-40B4-BE49-F238E27FC236}">
                  <a16:creationId xmlns:a16="http://schemas.microsoft.com/office/drawing/2014/main" xmlns="" id="{D44A954B-4AAB-0B84-2527-07C9DAEC3A46}"/>
                </a:ext>
              </a:extLst>
            </p:cNvPr>
            <p:cNvSpPr/>
            <p:nvPr/>
          </p:nvSpPr>
          <p:spPr>
            <a:xfrm>
              <a:off x="3818542" y="4185038"/>
              <a:ext cx="15990" cy="15753"/>
            </a:xfrm>
            <a:custGeom>
              <a:avLst/>
              <a:gdLst>
                <a:gd name="connsiteX0" fmla="*/ 11160 w 15990"/>
                <a:gd name="connsiteY0" fmla="*/ 14995 h 15753"/>
                <a:gd name="connsiteX1" fmla="*/ 731 w 15990"/>
                <a:gd name="connsiteY1" fmla="*/ 11233 h 15753"/>
                <a:gd name="connsiteX2" fmla="*/ 4493 w 15990"/>
                <a:gd name="connsiteY2" fmla="*/ 803 h 15753"/>
                <a:gd name="connsiteX3" fmla="*/ 15256 w 15990"/>
                <a:gd name="connsiteY3" fmla="*/ 4422 h 15753"/>
                <a:gd name="connsiteX4" fmla="*/ 11370 w 15990"/>
                <a:gd name="connsiteY4" fmla="*/ 14900 h 15753"/>
                <a:gd name="connsiteX5" fmla="*/ 11160 w 15990"/>
                <a:gd name="connsiteY5" fmla="*/ 14995 h 1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90" h="15753">
                  <a:moveTo>
                    <a:pt x="11160" y="14995"/>
                  </a:moveTo>
                  <a:cubicBezTo>
                    <a:pt x="7246" y="16833"/>
                    <a:pt x="2569" y="15147"/>
                    <a:pt x="731" y="11233"/>
                  </a:cubicBezTo>
                  <a:cubicBezTo>
                    <a:pt x="-1108" y="7318"/>
                    <a:pt x="578" y="2641"/>
                    <a:pt x="4493" y="803"/>
                  </a:cubicBezTo>
                  <a:cubicBezTo>
                    <a:pt x="8465" y="-1131"/>
                    <a:pt x="13256" y="479"/>
                    <a:pt x="15256" y="4422"/>
                  </a:cubicBezTo>
                  <a:cubicBezTo>
                    <a:pt x="17076" y="8394"/>
                    <a:pt x="15332" y="13081"/>
                    <a:pt x="11370" y="14900"/>
                  </a:cubicBezTo>
                  <a:cubicBezTo>
                    <a:pt x="11294" y="14938"/>
                    <a:pt x="11227" y="14966"/>
                    <a:pt x="11160" y="14995"/>
                  </a:cubicBezTo>
                  <a:close/>
                </a:path>
              </a:pathLst>
            </a:custGeom>
            <a:solidFill>
              <a:srgbClr val="D58B94"/>
            </a:solidFill>
            <a:ln w="9525" cap="flat">
              <a:noFill/>
              <a:prstDash val="solid"/>
              <a:miter/>
            </a:ln>
          </p:spPr>
          <p:txBody>
            <a:bodyPr rtlCol="0" anchor="ctr"/>
            <a:lstStyle/>
            <a:p>
              <a:endParaRPr lang="en-IN"/>
            </a:p>
          </p:txBody>
        </p:sp>
        <p:sp>
          <p:nvSpPr>
            <p:cNvPr id="3932" name="Freeform: Shape 3931">
              <a:extLst>
                <a:ext uri="{FF2B5EF4-FFF2-40B4-BE49-F238E27FC236}">
                  <a16:creationId xmlns:a16="http://schemas.microsoft.com/office/drawing/2014/main" xmlns="" id="{C2E57FB3-3344-82BF-0523-B9C189DAF7B1}"/>
                </a:ext>
              </a:extLst>
            </p:cNvPr>
            <p:cNvSpPr/>
            <p:nvPr/>
          </p:nvSpPr>
          <p:spPr>
            <a:xfrm>
              <a:off x="3835882" y="4214425"/>
              <a:ext cx="6858" cy="6860"/>
            </a:xfrm>
            <a:custGeom>
              <a:avLst/>
              <a:gdLst>
                <a:gd name="connsiteX0" fmla="*/ 4775 w 6858"/>
                <a:gd name="connsiteY0" fmla="*/ 6563 h 6860"/>
                <a:gd name="connsiteX1" fmla="*/ 270 w 6858"/>
                <a:gd name="connsiteY1" fmla="*/ 4772 h 6860"/>
                <a:gd name="connsiteX2" fmla="*/ 2060 w 6858"/>
                <a:gd name="connsiteY2" fmla="*/ 267 h 6860"/>
                <a:gd name="connsiteX3" fmla="*/ 6489 w 6858"/>
                <a:gd name="connsiteY3" fmla="*/ 1896 h 6860"/>
                <a:gd name="connsiteX4" fmla="*/ 4937 w 6858"/>
                <a:gd name="connsiteY4" fmla="*/ 6487 h 6860"/>
                <a:gd name="connsiteX5" fmla="*/ 4775 w 6858"/>
                <a:gd name="connsiteY5" fmla="*/ 6563 h 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8" h="6860">
                  <a:moveTo>
                    <a:pt x="4775" y="6563"/>
                  </a:moveTo>
                  <a:cubicBezTo>
                    <a:pt x="3032" y="7315"/>
                    <a:pt x="1022" y="6515"/>
                    <a:pt x="270" y="4772"/>
                  </a:cubicBezTo>
                  <a:cubicBezTo>
                    <a:pt x="-483" y="3039"/>
                    <a:pt x="317" y="1020"/>
                    <a:pt x="2060" y="267"/>
                  </a:cubicBezTo>
                  <a:cubicBezTo>
                    <a:pt x="3727" y="-457"/>
                    <a:pt x="5680" y="257"/>
                    <a:pt x="6489" y="1896"/>
                  </a:cubicBezTo>
                  <a:cubicBezTo>
                    <a:pt x="7328" y="3591"/>
                    <a:pt x="6632" y="5649"/>
                    <a:pt x="4937" y="6487"/>
                  </a:cubicBezTo>
                  <a:cubicBezTo>
                    <a:pt x="4880" y="6515"/>
                    <a:pt x="4832" y="6544"/>
                    <a:pt x="4775" y="6563"/>
                  </a:cubicBezTo>
                  <a:close/>
                </a:path>
              </a:pathLst>
            </a:custGeom>
            <a:solidFill>
              <a:srgbClr val="D58B94"/>
            </a:solidFill>
            <a:ln w="9525" cap="flat">
              <a:noFill/>
              <a:prstDash val="solid"/>
              <a:miter/>
            </a:ln>
          </p:spPr>
          <p:txBody>
            <a:bodyPr rtlCol="0" anchor="ctr"/>
            <a:lstStyle/>
            <a:p>
              <a:endParaRPr lang="en-IN"/>
            </a:p>
          </p:txBody>
        </p:sp>
        <p:sp>
          <p:nvSpPr>
            <p:cNvPr id="3933" name="Freeform: Shape 3932">
              <a:extLst>
                <a:ext uri="{FF2B5EF4-FFF2-40B4-BE49-F238E27FC236}">
                  <a16:creationId xmlns:a16="http://schemas.microsoft.com/office/drawing/2014/main" xmlns="" id="{664E3B5E-A678-5B0D-FAC8-C77DA4D076A8}"/>
                </a:ext>
              </a:extLst>
            </p:cNvPr>
            <p:cNvSpPr/>
            <p:nvPr/>
          </p:nvSpPr>
          <p:spPr>
            <a:xfrm>
              <a:off x="3822935" y="4218794"/>
              <a:ext cx="6225" cy="6133"/>
            </a:xfrm>
            <a:custGeom>
              <a:avLst/>
              <a:gdLst>
                <a:gd name="connsiteX0" fmla="*/ 4386 w 6225"/>
                <a:gd name="connsiteY0" fmla="*/ 5814 h 6133"/>
                <a:gd name="connsiteX1" fmla="*/ 291 w 6225"/>
                <a:gd name="connsiteY1" fmla="*/ 4385 h 6133"/>
                <a:gd name="connsiteX2" fmla="*/ 1719 w 6225"/>
                <a:gd name="connsiteY2" fmla="*/ 290 h 6133"/>
                <a:gd name="connsiteX3" fmla="*/ 5910 w 6225"/>
                <a:gd name="connsiteY3" fmla="*/ 1623 h 6133"/>
                <a:gd name="connsiteX4" fmla="*/ 4405 w 6225"/>
                <a:gd name="connsiteY4" fmla="*/ 5805 h 6133"/>
                <a:gd name="connsiteX5" fmla="*/ 4386 w 6225"/>
                <a:gd name="connsiteY5" fmla="*/ 5814 h 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25" h="6133">
                  <a:moveTo>
                    <a:pt x="4386" y="5814"/>
                  </a:moveTo>
                  <a:cubicBezTo>
                    <a:pt x="2862" y="6548"/>
                    <a:pt x="1024" y="5909"/>
                    <a:pt x="291" y="4385"/>
                  </a:cubicBezTo>
                  <a:cubicBezTo>
                    <a:pt x="-443" y="2861"/>
                    <a:pt x="195" y="1023"/>
                    <a:pt x="1719" y="290"/>
                  </a:cubicBezTo>
                  <a:cubicBezTo>
                    <a:pt x="3253" y="-425"/>
                    <a:pt x="5072" y="156"/>
                    <a:pt x="5910" y="1623"/>
                  </a:cubicBezTo>
                  <a:cubicBezTo>
                    <a:pt x="6653" y="3195"/>
                    <a:pt x="5977" y="5071"/>
                    <a:pt x="4405" y="5805"/>
                  </a:cubicBezTo>
                  <a:cubicBezTo>
                    <a:pt x="4396" y="5805"/>
                    <a:pt x="4396" y="5814"/>
                    <a:pt x="4386" y="5814"/>
                  </a:cubicBezTo>
                  <a:close/>
                </a:path>
              </a:pathLst>
            </a:custGeom>
            <a:solidFill>
              <a:srgbClr val="D58B94"/>
            </a:solidFill>
            <a:ln w="9525" cap="flat">
              <a:noFill/>
              <a:prstDash val="solid"/>
              <a:miter/>
            </a:ln>
          </p:spPr>
          <p:txBody>
            <a:bodyPr rtlCol="0" anchor="ctr"/>
            <a:lstStyle/>
            <a:p>
              <a:endParaRPr lang="en-IN"/>
            </a:p>
          </p:txBody>
        </p:sp>
        <p:sp>
          <p:nvSpPr>
            <p:cNvPr id="3934" name="Freeform: Shape 3933">
              <a:extLst>
                <a:ext uri="{FF2B5EF4-FFF2-40B4-BE49-F238E27FC236}">
                  <a16:creationId xmlns:a16="http://schemas.microsoft.com/office/drawing/2014/main" xmlns="" id="{DEF721F7-6EAE-18A6-4B9A-7462F1F1BA2E}"/>
                </a:ext>
              </a:extLst>
            </p:cNvPr>
            <p:cNvSpPr/>
            <p:nvPr/>
          </p:nvSpPr>
          <p:spPr>
            <a:xfrm>
              <a:off x="3809416" y="4214457"/>
              <a:ext cx="9304" cy="9339"/>
            </a:xfrm>
            <a:custGeom>
              <a:avLst/>
              <a:gdLst>
                <a:gd name="connsiteX0" fmla="*/ 6571 w 9304"/>
                <a:gd name="connsiteY0" fmla="*/ 8912 h 9339"/>
                <a:gd name="connsiteX1" fmla="*/ 399 w 9304"/>
                <a:gd name="connsiteY1" fmla="*/ 6569 h 9339"/>
                <a:gd name="connsiteX2" fmla="*/ 2742 w 9304"/>
                <a:gd name="connsiteY2" fmla="*/ 397 h 9339"/>
                <a:gd name="connsiteX3" fmla="*/ 8857 w 9304"/>
                <a:gd name="connsiteY3" fmla="*/ 2626 h 9339"/>
                <a:gd name="connsiteX4" fmla="*/ 6571 w 9304"/>
                <a:gd name="connsiteY4" fmla="*/ 8912 h 9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4" h="9339">
                  <a:moveTo>
                    <a:pt x="6571" y="8912"/>
                  </a:moveTo>
                  <a:cubicBezTo>
                    <a:pt x="4218" y="9970"/>
                    <a:pt x="1456" y="8922"/>
                    <a:pt x="399" y="6569"/>
                  </a:cubicBezTo>
                  <a:cubicBezTo>
                    <a:pt x="-659" y="4226"/>
                    <a:pt x="389" y="1464"/>
                    <a:pt x="2742" y="397"/>
                  </a:cubicBezTo>
                  <a:cubicBezTo>
                    <a:pt x="5047" y="-641"/>
                    <a:pt x="7752" y="349"/>
                    <a:pt x="8857" y="2626"/>
                  </a:cubicBezTo>
                  <a:cubicBezTo>
                    <a:pt x="9943" y="4997"/>
                    <a:pt x="8924" y="7798"/>
                    <a:pt x="6571" y="8912"/>
                  </a:cubicBezTo>
                  <a:close/>
                </a:path>
              </a:pathLst>
            </a:custGeom>
            <a:solidFill>
              <a:srgbClr val="D58B94"/>
            </a:solidFill>
            <a:ln w="9525" cap="flat">
              <a:noFill/>
              <a:prstDash val="solid"/>
              <a:miter/>
            </a:ln>
          </p:spPr>
          <p:txBody>
            <a:bodyPr rtlCol="0" anchor="ctr"/>
            <a:lstStyle/>
            <a:p>
              <a:endParaRPr lang="en-IN"/>
            </a:p>
          </p:txBody>
        </p:sp>
        <p:sp>
          <p:nvSpPr>
            <p:cNvPr id="3935" name="Freeform: Shape 3934">
              <a:extLst>
                <a:ext uri="{FF2B5EF4-FFF2-40B4-BE49-F238E27FC236}">
                  <a16:creationId xmlns:a16="http://schemas.microsoft.com/office/drawing/2014/main" xmlns="" id="{5882E997-FF4C-4CFB-7B26-D3F6D9F81E7A}"/>
                </a:ext>
              </a:extLst>
            </p:cNvPr>
            <p:cNvSpPr/>
            <p:nvPr/>
          </p:nvSpPr>
          <p:spPr>
            <a:xfrm>
              <a:off x="3801969" y="4198923"/>
              <a:ext cx="12016" cy="11884"/>
            </a:xfrm>
            <a:custGeom>
              <a:avLst/>
              <a:gdLst>
                <a:gd name="connsiteX0" fmla="*/ 8494 w 12016"/>
                <a:gd name="connsiteY0" fmla="*/ 11206 h 11884"/>
                <a:gd name="connsiteX1" fmla="*/ 654 w 12016"/>
                <a:gd name="connsiteY1" fmla="*/ 8759 h 11884"/>
                <a:gd name="connsiteX2" fmla="*/ 588 w 12016"/>
                <a:gd name="connsiteY2" fmla="*/ 8635 h 11884"/>
                <a:gd name="connsiteX3" fmla="*/ 3398 w 12016"/>
                <a:gd name="connsiteY3" fmla="*/ 586 h 11884"/>
                <a:gd name="connsiteX4" fmla="*/ 11446 w 12016"/>
                <a:gd name="connsiteY4" fmla="*/ 3396 h 11884"/>
                <a:gd name="connsiteX5" fmla="*/ 8665 w 12016"/>
                <a:gd name="connsiteY5" fmla="*/ 11130 h 11884"/>
                <a:gd name="connsiteX6" fmla="*/ 8494 w 12016"/>
                <a:gd name="connsiteY6" fmla="*/ 11206 h 11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6" h="11884">
                  <a:moveTo>
                    <a:pt x="8494" y="11206"/>
                  </a:moveTo>
                  <a:cubicBezTo>
                    <a:pt x="5655" y="12692"/>
                    <a:pt x="2140" y="11597"/>
                    <a:pt x="654" y="8759"/>
                  </a:cubicBezTo>
                  <a:cubicBezTo>
                    <a:pt x="626" y="8720"/>
                    <a:pt x="607" y="8673"/>
                    <a:pt x="588" y="8635"/>
                  </a:cubicBezTo>
                  <a:cubicBezTo>
                    <a:pt x="-860" y="5634"/>
                    <a:pt x="397" y="2034"/>
                    <a:pt x="3398" y="586"/>
                  </a:cubicBezTo>
                  <a:cubicBezTo>
                    <a:pt x="6398" y="-862"/>
                    <a:pt x="9998" y="395"/>
                    <a:pt x="11446" y="3396"/>
                  </a:cubicBezTo>
                  <a:cubicBezTo>
                    <a:pt x="12818" y="6301"/>
                    <a:pt x="11570" y="9758"/>
                    <a:pt x="8665" y="11130"/>
                  </a:cubicBezTo>
                  <a:cubicBezTo>
                    <a:pt x="8608" y="11159"/>
                    <a:pt x="8551" y="11178"/>
                    <a:pt x="8494" y="11206"/>
                  </a:cubicBezTo>
                  <a:close/>
                </a:path>
              </a:pathLst>
            </a:custGeom>
            <a:solidFill>
              <a:srgbClr val="D58B94"/>
            </a:solidFill>
            <a:ln w="9525" cap="flat">
              <a:noFill/>
              <a:prstDash val="solid"/>
              <a:miter/>
            </a:ln>
          </p:spPr>
          <p:txBody>
            <a:bodyPr rtlCol="0" anchor="ctr"/>
            <a:lstStyle/>
            <a:p>
              <a:endParaRPr lang="en-IN"/>
            </a:p>
          </p:txBody>
        </p:sp>
        <p:sp>
          <p:nvSpPr>
            <p:cNvPr id="3936" name="Freeform: Shape 3935">
              <a:extLst>
                <a:ext uri="{FF2B5EF4-FFF2-40B4-BE49-F238E27FC236}">
                  <a16:creationId xmlns:a16="http://schemas.microsoft.com/office/drawing/2014/main" xmlns="" id="{01D9BFEC-0F93-FC60-1E3F-8DD26F8ACC66}"/>
                </a:ext>
              </a:extLst>
            </p:cNvPr>
            <p:cNvSpPr/>
            <p:nvPr/>
          </p:nvSpPr>
          <p:spPr>
            <a:xfrm>
              <a:off x="3805247" y="4175727"/>
              <a:ext cx="11814" cy="11873"/>
            </a:xfrm>
            <a:custGeom>
              <a:avLst/>
              <a:gdLst>
                <a:gd name="connsiteX0" fmla="*/ 8359 w 11814"/>
                <a:gd name="connsiteY0" fmla="*/ 11256 h 11873"/>
                <a:gd name="connsiteX1" fmla="*/ 692 w 11814"/>
                <a:gd name="connsiteY1" fmla="*/ 8694 h 11873"/>
                <a:gd name="connsiteX2" fmla="*/ 644 w 11814"/>
                <a:gd name="connsiteY2" fmla="*/ 8590 h 11873"/>
                <a:gd name="connsiteX3" fmla="*/ 3197 w 11814"/>
                <a:gd name="connsiteY3" fmla="*/ 636 h 11873"/>
                <a:gd name="connsiteX4" fmla="*/ 11150 w 11814"/>
                <a:gd name="connsiteY4" fmla="*/ 3189 h 11873"/>
                <a:gd name="connsiteX5" fmla="*/ 8597 w 11814"/>
                <a:gd name="connsiteY5" fmla="*/ 11142 h 11873"/>
                <a:gd name="connsiteX6" fmla="*/ 8359 w 11814"/>
                <a:gd name="connsiteY6" fmla="*/ 11256 h 1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4" h="11873">
                  <a:moveTo>
                    <a:pt x="8359" y="11256"/>
                  </a:moveTo>
                  <a:cubicBezTo>
                    <a:pt x="5530" y="12666"/>
                    <a:pt x="2101" y="11514"/>
                    <a:pt x="692" y="8694"/>
                  </a:cubicBezTo>
                  <a:cubicBezTo>
                    <a:pt x="672" y="8656"/>
                    <a:pt x="663" y="8628"/>
                    <a:pt x="644" y="8590"/>
                  </a:cubicBezTo>
                  <a:cubicBezTo>
                    <a:pt x="-852" y="5684"/>
                    <a:pt x="292" y="2131"/>
                    <a:pt x="3197" y="636"/>
                  </a:cubicBezTo>
                  <a:cubicBezTo>
                    <a:pt x="6092" y="-850"/>
                    <a:pt x="9654" y="293"/>
                    <a:pt x="11150" y="3189"/>
                  </a:cubicBezTo>
                  <a:cubicBezTo>
                    <a:pt x="12636" y="6094"/>
                    <a:pt x="11493" y="9647"/>
                    <a:pt x="8597" y="11142"/>
                  </a:cubicBezTo>
                  <a:cubicBezTo>
                    <a:pt x="8521" y="11180"/>
                    <a:pt x="8435" y="11218"/>
                    <a:pt x="8359" y="11256"/>
                  </a:cubicBezTo>
                  <a:close/>
                </a:path>
              </a:pathLst>
            </a:custGeom>
            <a:solidFill>
              <a:srgbClr val="D58B94"/>
            </a:solidFill>
            <a:ln w="9525" cap="flat">
              <a:noFill/>
              <a:prstDash val="solid"/>
              <a:miter/>
            </a:ln>
          </p:spPr>
          <p:txBody>
            <a:bodyPr rtlCol="0" anchor="ctr"/>
            <a:lstStyle/>
            <a:p>
              <a:endParaRPr lang="en-IN"/>
            </a:p>
          </p:txBody>
        </p:sp>
        <p:sp>
          <p:nvSpPr>
            <p:cNvPr id="3937" name="Freeform: Shape 3936">
              <a:extLst>
                <a:ext uri="{FF2B5EF4-FFF2-40B4-BE49-F238E27FC236}">
                  <a16:creationId xmlns:a16="http://schemas.microsoft.com/office/drawing/2014/main" xmlns="" id="{F7F4D834-7A33-7743-512C-7B7AB64BB49E}"/>
                </a:ext>
              </a:extLst>
            </p:cNvPr>
            <p:cNvSpPr/>
            <p:nvPr/>
          </p:nvSpPr>
          <p:spPr>
            <a:xfrm>
              <a:off x="3798457" y="4186261"/>
              <a:ext cx="4482" cy="4487"/>
            </a:xfrm>
            <a:custGeom>
              <a:avLst/>
              <a:gdLst>
                <a:gd name="connsiteX0" fmla="*/ 3147 w 4482"/>
                <a:gd name="connsiteY0" fmla="*/ 4248 h 4487"/>
                <a:gd name="connsiteX1" fmla="*/ 213 w 4482"/>
                <a:gd name="connsiteY1" fmla="*/ 3247 h 4487"/>
                <a:gd name="connsiteX2" fmla="*/ 194 w 4482"/>
                <a:gd name="connsiteY2" fmla="*/ 3200 h 4487"/>
                <a:gd name="connsiteX3" fmla="*/ 1251 w 4482"/>
                <a:gd name="connsiteY3" fmla="*/ 285 h 4487"/>
                <a:gd name="connsiteX4" fmla="*/ 1337 w 4482"/>
                <a:gd name="connsiteY4" fmla="*/ 247 h 4487"/>
                <a:gd name="connsiteX5" fmla="*/ 4185 w 4482"/>
                <a:gd name="connsiteY5" fmla="*/ 1076 h 4487"/>
                <a:gd name="connsiteX6" fmla="*/ 4290 w 4482"/>
                <a:gd name="connsiteY6" fmla="*/ 1295 h 4487"/>
                <a:gd name="connsiteX7" fmla="*/ 3147 w 4482"/>
                <a:gd name="connsiteY7" fmla="*/ 4248 h 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82" h="4487">
                  <a:moveTo>
                    <a:pt x="3147" y="4248"/>
                  </a:moveTo>
                  <a:cubicBezTo>
                    <a:pt x="2061" y="4781"/>
                    <a:pt x="746" y="4333"/>
                    <a:pt x="213" y="3247"/>
                  </a:cubicBezTo>
                  <a:cubicBezTo>
                    <a:pt x="203" y="3229"/>
                    <a:pt x="203" y="3219"/>
                    <a:pt x="194" y="3200"/>
                  </a:cubicBezTo>
                  <a:cubicBezTo>
                    <a:pt x="-320" y="2104"/>
                    <a:pt x="156" y="800"/>
                    <a:pt x="1251" y="285"/>
                  </a:cubicBezTo>
                  <a:cubicBezTo>
                    <a:pt x="1280" y="276"/>
                    <a:pt x="1308" y="257"/>
                    <a:pt x="1337" y="247"/>
                  </a:cubicBezTo>
                  <a:cubicBezTo>
                    <a:pt x="2347" y="-315"/>
                    <a:pt x="3623" y="57"/>
                    <a:pt x="4185" y="1076"/>
                  </a:cubicBezTo>
                  <a:cubicBezTo>
                    <a:pt x="4223" y="1143"/>
                    <a:pt x="4261" y="1219"/>
                    <a:pt x="4290" y="1295"/>
                  </a:cubicBezTo>
                  <a:cubicBezTo>
                    <a:pt x="4766" y="2428"/>
                    <a:pt x="4261" y="3733"/>
                    <a:pt x="3147" y="4248"/>
                  </a:cubicBezTo>
                  <a:close/>
                </a:path>
              </a:pathLst>
            </a:custGeom>
            <a:solidFill>
              <a:srgbClr val="D58B94"/>
            </a:solidFill>
            <a:ln w="9525" cap="flat">
              <a:noFill/>
              <a:prstDash val="solid"/>
              <a:miter/>
            </a:ln>
          </p:spPr>
          <p:txBody>
            <a:bodyPr rtlCol="0" anchor="ctr"/>
            <a:lstStyle/>
            <a:p>
              <a:endParaRPr lang="en-IN"/>
            </a:p>
          </p:txBody>
        </p:sp>
        <p:sp>
          <p:nvSpPr>
            <p:cNvPr id="3938" name="Freeform: Shape 3937">
              <a:extLst>
                <a:ext uri="{FF2B5EF4-FFF2-40B4-BE49-F238E27FC236}">
                  <a16:creationId xmlns:a16="http://schemas.microsoft.com/office/drawing/2014/main" xmlns="" id="{8ABF4FE8-A700-BE03-B50D-8D25455A90C3}"/>
                </a:ext>
              </a:extLst>
            </p:cNvPr>
            <p:cNvSpPr/>
            <p:nvPr/>
          </p:nvSpPr>
          <p:spPr>
            <a:xfrm>
              <a:off x="3873702" y="4169624"/>
              <a:ext cx="9108" cy="8783"/>
            </a:xfrm>
            <a:custGeom>
              <a:avLst/>
              <a:gdLst>
                <a:gd name="connsiteX0" fmla="*/ 6484 w 9108"/>
                <a:gd name="connsiteY0" fmla="*/ 8216 h 8783"/>
                <a:gd name="connsiteX1" fmla="*/ 407 w 9108"/>
                <a:gd name="connsiteY1" fmla="*/ 6445 h 8783"/>
                <a:gd name="connsiteX2" fmla="*/ 388 w 9108"/>
                <a:gd name="connsiteY2" fmla="*/ 6407 h 8783"/>
                <a:gd name="connsiteX3" fmla="*/ 2540 w 9108"/>
                <a:gd name="connsiteY3" fmla="*/ 596 h 8783"/>
                <a:gd name="connsiteX4" fmla="*/ 2769 w 9108"/>
                <a:gd name="connsiteY4" fmla="*/ 501 h 8783"/>
                <a:gd name="connsiteX5" fmla="*/ 8579 w 9108"/>
                <a:gd name="connsiteY5" fmla="*/ 2235 h 8783"/>
                <a:gd name="connsiteX6" fmla="*/ 6846 w 9108"/>
                <a:gd name="connsiteY6" fmla="*/ 8045 h 8783"/>
                <a:gd name="connsiteX7" fmla="*/ 6484 w 9108"/>
                <a:gd name="connsiteY7" fmla="*/ 8216 h 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08" h="8783">
                  <a:moveTo>
                    <a:pt x="6484" y="8216"/>
                  </a:moveTo>
                  <a:cubicBezTo>
                    <a:pt x="4312" y="9407"/>
                    <a:pt x="1597" y="8607"/>
                    <a:pt x="407" y="6445"/>
                  </a:cubicBezTo>
                  <a:cubicBezTo>
                    <a:pt x="397" y="6426"/>
                    <a:pt x="397" y="6416"/>
                    <a:pt x="388" y="6407"/>
                  </a:cubicBezTo>
                  <a:cubicBezTo>
                    <a:pt x="-622" y="4206"/>
                    <a:pt x="340" y="1606"/>
                    <a:pt x="2540" y="596"/>
                  </a:cubicBezTo>
                  <a:cubicBezTo>
                    <a:pt x="2617" y="568"/>
                    <a:pt x="2693" y="530"/>
                    <a:pt x="2769" y="501"/>
                  </a:cubicBezTo>
                  <a:cubicBezTo>
                    <a:pt x="4855" y="-623"/>
                    <a:pt x="7455" y="149"/>
                    <a:pt x="8579" y="2235"/>
                  </a:cubicBezTo>
                  <a:cubicBezTo>
                    <a:pt x="9703" y="4311"/>
                    <a:pt x="8932" y="6911"/>
                    <a:pt x="6846" y="8045"/>
                  </a:cubicBezTo>
                  <a:cubicBezTo>
                    <a:pt x="6731" y="8102"/>
                    <a:pt x="6607" y="8159"/>
                    <a:pt x="6484" y="8216"/>
                  </a:cubicBezTo>
                  <a:close/>
                </a:path>
              </a:pathLst>
            </a:custGeom>
            <a:solidFill>
              <a:srgbClr val="D58B94"/>
            </a:solidFill>
            <a:ln w="9525" cap="flat">
              <a:noFill/>
              <a:prstDash val="solid"/>
              <a:miter/>
            </a:ln>
          </p:spPr>
          <p:txBody>
            <a:bodyPr rtlCol="0" anchor="ctr"/>
            <a:lstStyle/>
            <a:p>
              <a:endParaRPr lang="en-IN"/>
            </a:p>
          </p:txBody>
        </p:sp>
        <p:sp>
          <p:nvSpPr>
            <p:cNvPr id="3939" name="Freeform: Shape 3938">
              <a:extLst>
                <a:ext uri="{FF2B5EF4-FFF2-40B4-BE49-F238E27FC236}">
                  <a16:creationId xmlns:a16="http://schemas.microsoft.com/office/drawing/2014/main" xmlns="" id="{E1EB36A1-A58A-4208-F274-3D31248E42F2}"/>
                </a:ext>
              </a:extLst>
            </p:cNvPr>
            <p:cNvSpPr/>
            <p:nvPr/>
          </p:nvSpPr>
          <p:spPr>
            <a:xfrm>
              <a:off x="3860974" y="4154874"/>
              <a:ext cx="10916" cy="10696"/>
            </a:xfrm>
            <a:custGeom>
              <a:avLst/>
              <a:gdLst>
                <a:gd name="connsiteX0" fmla="*/ 7877 w 10916"/>
                <a:gd name="connsiteY0" fmla="*/ 10012 h 10696"/>
                <a:gd name="connsiteX1" fmla="*/ 390 w 10916"/>
                <a:gd name="connsiteY1" fmla="*/ 7792 h 10696"/>
                <a:gd name="connsiteX2" fmla="*/ 352 w 10916"/>
                <a:gd name="connsiteY2" fmla="*/ 7726 h 10696"/>
                <a:gd name="connsiteX3" fmla="*/ 3400 w 10916"/>
                <a:gd name="connsiteY3" fmla="*/ 487 h 10696"/>
                <a:gd name="connsiteX4" fmla="*/ 10401 w 10916"/>
                <a:gd name="connsiteY4" fmla="*/ 3011 h 10696"/>
                <a:gd name="connsiteX5" fmla="*/ 7877 w 10916"/>
                <a:gd name="connsiteY5" fmla="*/ 10012 h 10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6" h="10696">
                  <a:moveTo>
                    <a:pt x="7877" y="10012"/>
                  </a:moveTo>
                  <a:cubicBezTo>
                    <a:pt x="5191" y="11469"/>
                    <a:pt x="1838" y="10469"/>
                    <a:pt x="390" y="7792"/>
                  </a:cubicBezTo>
                  <a:cubicBezTo>
                    <a:pt x="371" y="7764"/>
                    <a:pt x="362" y="7745"/>
                    <a:pt x="352" y="7726"/>
                  </a:cubicBezTo>
                  <a:cubicBezTo>
                    <a:pt x="-715" y="4887"/>
                    <a:pt x="628" y="1706"/>
                    <a:pt x="3400" y="487"/>
                  </a:cubicBezTo>
                  <a:cubicBezTo>
                    <a:pt x="6029" y="-752"/>
                    <a:pt x="9163" y="382"/>
                    <a:pt x="10401" y="3011"/>
                  </a:cubicBezTo>
                  <a:cubicBezTo>
                    <a:pt x="11639" y="5640"/>
                    <a:pt x="10506" y="8773"/>
                    <a:pt x="7877" y="10012"/>
                  </a:cubicBezTo>
                  <a:close/>
                </a:path>
              </a:pathLst>
            </a:custGeom>
            <a:solidFill>
              <a:srgbClr val="D58B94"/>
            </a:solidFill>
            <a:ln w="9525" cap="flat">
              <a:noFill/>
              <a:prstDash val="solid"/>
              <a:miter/>
            </a:ln>
          </p:spPr>
          <p:txBody>
            <a:bodyPr rtlCol="0" anchor="ctr"/>
            <a:lstStyle/>
            <a:p>
              <a:endParaRPr lang="en-IN"/>
            </a:p>
          </p:txBody>
        </p:sp>
        <p:sp>
          <p:nvSpPr>
            <p:cNvPr id="3940" name="Freeform: Shape 3939">
              <a:extLst>
                <a:ext uri="{FF2B5EF4-FFF2-40B4-BE49-F238E27FC236}">
                  <a16:creationId xmlns:a16="http://schemas.microsoft.com/office/drawing/2014/main" xmlns="" id="{43E76D57-CEE5-1205-D116-97528A197A98}"/>
                </a:ext>
              </a:extLst>
            </p:cNvPr>
            <p:cNvSpPr/>
            <p:nvPr/>
          </p:nvSpPr>
          <p:spPr>
            <a:xfrm>
              <a:off x="3781808" y="4204715"/>
              <a:ext cx="7808" cy="7736"/>
            </a:xfrm>
            <a:custGeom>
              <a:avLst/>
              <a:gdLst>
                <a:gd name="connsiteX0" fmla="*/ 5604 w 7808"/>
                <a:gd name="connsiteY0" fmla="*/ 7320 h 7736"/>
                <a:gd name="connsiteX1" fmla="*/ 374 w 7808"/>
                <a:gd name="connsiteY1" fmla="*/ 5539 h 7736"/>
                <a:gd name="connsiteX2" fmla="*/ 365 w 7808"/>
                <a:gd name="connsiteY2" fmla="*/ 5510 h 7736"/>
                <a:gd name="connsiteX3" fmla="*/ 2146 w 7808"/>
                <a:gd name="connsiteY3" fmla="*/ 424 h 7736"/>
                <a:gd name="connsiteX4" fmla="*/ 2270 w 7808"/>
                <a:gd name="connsiteY4" fmla="*/ 367 h 7736"/>
                <a:gd name="connsiteX5" fmla="*/ 7414 w 7808"/>
                <a:gd name="connsiteY5" fmla="*/ 2177 h 7736"/>
                <a:gd name="connsiteX6" fmla="*/ 5604 w 7808"/>
                <a:gd name="connsiteY6" fmla="*/ 7320 h 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08" h="7736">
                  <a:moveTo>
                    <a:pt x="5604" y="7320"/>
                  </a:moveTo>
                  <a:cubicBezTo>
                    <a:pt x="3670" y="8272"/>
                    <a:pt x="1327" y="7473"/>
                    <a:pt x="374" y="5539"/>
                  </a:cubicBezTo>
                  <a:cubicBezTo>
                    <a:pt x="374" y="5529"/>
                    <a:pt x="365" y="5520"/>
                    <a:pt x="365" y="5510"/>
                  </a:cubicBezTo>
                  <a:cubicBezTo>
                    <a:pt x="-549" y="3615"/>
                    <a:pt x="251" y="1338"/>
                    <a:pt x="2146" y="424"/>
                  </a:cubicBezTo>
                  <a:cubicBezTo>
                    <a:pt x="2184" y="405"/>
                    <a:pt x="2232" y="386"/>
                    <a:pt x="2270" y="367"/>
                  </a:cubicBezTo>
                  <a:cubicBezTo>
                    <a:pt x="4194" y="-557"/>
                    <a:pt x="6489" y="253"/>
                    <a:pt x="7414" y="2177"/>
                  </a:cubicBezTo>
                  <a:cubicBezTo>
                    <a:pt x="8337" y="4101"/>
                    <a:pt x="7528" y="6396"/>
                    <a:pt x="5604" y="7320"/>
                  </a:cubicBezTo>
                  <a:close/>
                </a:path>
              </a:pathLst>
            </a:custGeom>
            <a:solidFill>
              <a:srgbClr val="D58B94"/>
            </a:solidFill>
            <a:ln w="9525" cap="flat">
              <a:noFill/>
              <a:prstDash val="solid"/>
              <a:miter/>
            </a:ln>
          </p:spPr>
          <p:txBody>
            <a:bodyPr rtlCol="0" anchor="ctr"/>
            <a:lstStyle/>
            <a:p>
              <a:endParaRPr lang="en-IN"/>
            </a:p>
          </p:txBody>
        </p:sp>
        <p:sp>
          <p:nvSpPr>
            <p:cNvPr id="3941" name="Freeform: Shape 3940">
              <a:extLst>
                <a:ext uri="{FF2B5EF4-FFF2-40B4-BE49-F238E27FC236}">
                  <a16:creationId xmlns:a16="http://schemas.microsoft.com/office/drawing/2014/main" xmlns="" id="{C30C08C2-D253-D27B-968B-710A7E992641}"/>
                </a:ext>
              </a:extLst>
            </p:cNvPr>
            <p:cNvSpPr/>
            <p:nvPr/>
          </p:nvSpPr>
          <p:spPr>
            <a:xfrm>
              <a:off x="3789647" y="4194616"/>
              <a:ext cx="11754" cy="11445"/>
            </a:xfrm>
            <a:custGeom>
              <a:avLst/>
              <a:gdLst>
                <a:gd name="connsiteX0" fmla="*/ 8147 w 11754"/>
                <a:gd name="connsiteY0" fmla="*/ 10847 h 11445"/>
                <a:gd name="connsiteX1" fmla="*/ 527 w 11754"/>
                <a:gd name="connsiteY1" fmla="*/ 8275 h 11445"/>
                <a:gd name="connsiteX2" fmla="*/ 3204 w 11754"/>
                <a:gd name="connsiteY2" fmla="*/ 788 h 11445"/>
                <a:gd name="connsiteX3" fmla="*/ 3289 w 11754"/>
                <a:gd name="connsiteY3" fmla="*/ 750 h 11445"/>
                <a:gd name="connsiteX4" fmla="*/ 10976 w 11754"/>
                <a:gd name="connsiteY4" fmla="*/ 2779 h 11445"/>
                <a:gd name="connsiteX5" fmla="*/ 8947 w 11754"/>
                <a:gd name="connsiteY5" fmla="*/ 10466 h 11445"/>
                <a:gd name="connsiteX6" fmla="*/ 8147 w 11754"/>
                <a:gd name="connsiteY6" fmla="*/ 10847 h 1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54" h="11445">
                  <a:moveTo>
                    <a:pt x="8147" y="10847"/>
                  </a:moveTo>
                  <a:cubicBezTo>
                    <a:pt x="5328" y="12228"/>
                    <a:pt x="1937" y="11075"/>
                    <a:pt x="527" y="8275"/>
                  </a:cubicBezTo>
                  <a:cubicBezTo>
                    <a:pt x="-797" y="5475"/>
                    <a:pt x="394" y="2122"/>
                    <a:pt x="3204" y="788"/>
                  </a:cubicBezTo>
                  <a:cubicBezTo>
                    <a:pt x="3232" y="779"/>
                    <a:pt x="3261" y="759"/>
                    <a:pt x="3289" y="750"/>
                  </a:cubicBezTo>
                  <a:cubicBezTo>
                    <a:pt x="5975" y="-812"/>
                    <a:pt x="9414" y="93"/>
                    <a:pt x="10976" y="2779"/>
                  </a:cubicBezTo>
                  <a:cubicBezTo>
                    <a:pt x="12538" y="5455"/>
                    <a:pt x="11633" y="8903"/>
                    <a:pt x="8947" y="10466"/>
                  </a:cubicBezTo>
                  <a:cubicBezTo>
                    <a:pt x="8690" y="10609"/>
                    <a:pt x="8423" y="10742"/>
                    <a:pt x="8147" y="10847"/>
                  </a:cubicBezTo>
                  <a:close/>
                </a:path>
              </a:pathLst>
            </a:custGeom>
            <a:solidFill>
              <a:srgbClr val="D58B94"/>
            </a:solidFill>
            <a:ln w="9525" cap="flat">
              <a:noFill/>
              <a:prstDash val="solid"/>
              <a:miter/>
            </a:ln>
          </p:spPr>
          <p:txBody>
            <a:bodyPr rtlCol="0" anchor="ctr"/>
            <a:lstStyle/>
            <a:p>
              <a:endParaRPr lang="en-IN"/>
            </a:p>
          </p:txBody>
        </p:sp>
        <p:sp>
          <p:nvSpPr>
            <p:cNvPr id="3942" name="Freeform: Shape 3941">
              <a:extLst>
                <a:ext uri="{FF2B5EF4-FFF2-40B4-BE49-F238E27FC236}">
                  <a16:creationId xmlns:a16="http://schemas.microsoft.com/office/drawing/2014/main" xmlns="" id="{421E4FAE-B394-1EB6-A1F7-3DC58D0794C5}"/>
                </a:ext>
              </a:extLst>
            </p:cNvPr>
            <p:cNvSpPr/>
            <p:nvPr/>
          </p:nvSpPr>
          <p:spPr>
            <a:xfrm>
              <a:off x="3782676" y="4188206"/>
              <a:ext cx="8387" cy="8178"/>
            </a:xfrm>
            <a:custGeom>
              <a:avLst/>
              <a:gdLst>
                <a:gd name="connsiteX0" fmla="*/ 5974 w 8387"/>
                <a:gd name="connsiteY0" fmla="*/ 7637 h 8178"/>
                <a:gd name="connsiteX1" fmla="*/ 516 w 8387"/>
                <a:gd name="connsiteY1" fmla="*/ 6151 h 8178"/>
                <a:gd name="connsiteX2" fmla="*/ 2002 w 8387"/>
                <a:gd name="connsiteY2" fmla="*/ 693 h 8178"/>
                <a:gd name="connsiteX3" fmla="*/ 2640 w 8387"/>
                <a:gd name="connsiteY3" fmla="*/ 398 h 8178"/>
                <a:gd name="connsiteX4" fmla="*/ 8069 w 8387"/>
                <a:gd name="connsiteY4" fmla="*/ 2207 h 8178"/>
                <a:gd name="connsiteX5" fmla="*/ 5974 w 8387"/>
                <a:gd name="connsiteY5" fmla="*/ 7637 h 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7" h="8178">
                  <a:moveTo>
                    <a:pt x="5974" y="7637"/>
                  </a:moveTo>
                  <a:cubicBezTo>
                    <a:pt x="4059" y="8732"/>
                    <a:pt x="1611" y="8065"/>
                    <a:pt x="516" y="6151"/>
                  </a:cubicBezTo>
                  <a:cubicBezTo>
                    <a:pt x="-579" y="4236"/>
                    <a:pt x="78" y="1788"/>
                    <a:pt x="2002" y="693"/>
                  </a:cubicBezTo>
                  <a:cubicBezTo>
                    <a:pt x="2202" y="579"/>
                    <a:pt x="2421" y="474"/>
                    <a:pt x="2640" y="398"/>
                  </a:cubicBezTo>
                  <a:cubicBezTo>
                    <a:pt x="4640" y="-574"/>
                    <a:pt x="7050" y="226"/>
                    <a:pt x="8069" y="2207"/>
                  </a:cubicBezTo>
                  <a:cubicBezTo>
                    <a:pt x="8898" y="4284"/>
                    <a:pt x="7984" y="6646"/>
                    <a:pt x="5974" y="7637"/>
                  </a:cubicBezTo>
                  <a:close/>
                </a:path>
              </a:pathLst>
            </a:custGeom>
            <a:solidFill>
              <a:srgbClr val="D58B94"/>
            </a:solidFill>
            <a:ln w="9525" cap="flat">
              <a:noFill/>
              <a:prstDash val="solid"/>
              <a:miter/>
            </a:ln>
          </p:spPr>
          <p:txBody>
            <a:bodyPr rtlCol="0" anchor="ctr"/>
            <a:lstStyle/>
            <a:p>
              <a:endParaRPr lang="en-IN"/>
            </a:p>
          </p:txBody>
        </p:sp>
        <p:sp>
          <p:nvSpPr>
            <p:cNvPr id="3943" name="Freeform: Shape 3942">
              <a:extLst>
                <a:ext uri="{FF2B5EF4-FFF2-40B4-BE49-F238E27FC236}">
                  <a16:creationId xmlns:a16="http://schemas.microsoft.com/office/drawing/2014/main" xmlns="" id="{931F0FC1-4700-6C6B-BD25-8A80E7EBFA03}"/>
                </a:ext>
              </a:extLst>
            </p:cNvPr>
            <p:cNvSpPr/>
            <p:nvPr/>
          </p:nvSpPr>
          <p:spPr>
            <a:xfrm>
              <a:off x="3546998" y="4044886"/>
              <a:ext cx="310265" cy="205549"/>
            </a:xfrm>
            <a:custGeom>
              <a:avLst/>
              <a:gdLst>
                <a:gd name="connsiteX0" fmla="*/ 98 w 310265"/>
                <a:gd name="connsiteY0" fmla="*/ 106189 h 205549"/>
                <a:gd name="connsiteX1" fmla="*/ 270989 w 310265"/>
                <a:gd name="connsiteY1" fmla="*/ -15 h 205549"/>
                <a:gd name="connsiteX2" fmla="*/ 295373 w 310265"/>
                <a:gd name="connsiteY2" fmla="*/ 22940 h 205549"/>
                <a:gd name="connsiteX3" fmla="*/ 306899 w 310265"/>
                <a:gd name="connsiteY3" fmla="*/ 85805 h 205549"/>
                <a:gd name="connsiteX4" fmla="*/ 38008 w 310265"/>
                <a:gd name="connsiteY4" fmla="*/ 205535 h 205549"/>
                <a:gd name="connsiteX5" fmla="*/ 17338 w 310265"/>
                <a:gd name="connsiteY5" fmla="*/ 175150 h 205549"/>
                <a:gd name="connsiteX6" fmla="*/ 98 w 310265"/>
                <a:gd name="connsiteY6" fmla="*/ 106189 h 205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265" h="205549">
                  <a:moveTo>
                    <a:pt x="98" y="106189"/>
                  </a:moveTo>
                  <a:lnTo>
                    <a:pt x="270989" y="-15"/>
                  </a:lnTo>
                  <a:cubicBezTo>
                    <a:pt x="280314" y="6262"/>
                    <a:pt x="288544" y="14015"/>
                    <a:pt x="295373" y="22940"/>
                  </a:cubicBezTo>
                  <a:cubicBezTo>
                    <a:pt x="309661" y="40571"/>
                    <a:pt x="314004" y="64250"/>
                    <a:pt x="306899" y="85805"/>
                  </a:cubicBezTo>
                  <a:lnTo>
                    <a:pt x="38008" y="205535"/>
                  </a:lnTo>
                  <a:cubicBezTo>
                    <a:pt x="30064" y="196162"/>
                    <a:pt x="23139" y="185980"/>
                    <a:pt x="17338" y="175150"/>
                  </a:cubicBezTo>
                  <a:cubicBezTo>
                    <a:pt x="5070" y="154300"/>
                    <a:pt x="-921" y="130354"/>
                    <a:pt x="98" y="10618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944" name="Freeform: Shape 3943">
              <a:extLst>
                <a:ext uri="{FF2B5EF4-FFF2-40B4-BE49-F238E27FC236}">
                  <a16:creationId xmlns:a16="http://schemas.microsoft.com/office/drawing/2014/main" xmlns="" id="{03453E34-8788-0C81-5A20-78EC6EDD6CCA}"/>
                </a:ext>
              </a:extLst>
            </p:cNvPr>
            <p:cNvSpPr/>
            <p:nvPr/>
          </p:nvSpPr>
          <p:spPr>
            <a:xfrm>
              <a:off x="3606764" y="4134970"/>
              <a:ext cx="85831" cy="59690"/>
            </a:xfrm>
            <a:custGeom>
              <a:avLst/>
              <a:gdLst>
                <a:gd name="connsiteX0" fmla="*/ 84731 w 85831"/>
                <a:gd name="connsiteY0" fmla="*/ 11247 h 59690"/>
                <a:gd name="connsiteX1" fmla="*/ 53013 w 85831"/>
                <a:gd name="connsiteY1" fmla="*/ 51442 h 59690"/>
                <a:gd name="connsiteX2" fmla="*/ 1864 w 85831"/>
                <a:gd name="connsiteY2" fmla="*/ 45823 h 59690"/>
                <a:gd name="connsiteX3" fmla="*/ 33963 w 85831"/>
                <a:gd name="connsiteY3" fmla="*/ 5532 h 59690"/>
                <a:gd name="connsiteX4" fmla="*/ 84731 w 85831"/>
                <a:gd name="connsiteY4" fmla="*/ 11247 h 59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31" h="59690">
                  <a:moveTo>
                    <a:pt x="84731" y="11247"/>
                  </a:moveTo>
                  <a:cubicBezTo>
                    <a:pt x="89970" y="23629"/>
                    <a:pt x="75777" y="41631"/>
                    <a:pt x="53013" y="51442"/>
                  </a:cubicBezTo>
                  <a:cubicBezTo>
                    <a:pt x="18056" y="66492"/>
                    <a:pt x="7388" y="58681"/>
                    <a:pt x="1864" y="45823"/>
                  </a:cubicBezTo>
                  <a:cubicBezTo>
                    <a:pt x="-3661" y="32964"/>
                    <a:pt x="1864" y="18295"/>
                    <a:pt x="33963" y="5532"/>
                  </a:cubicBezTo>
                  <a:cubicBezTo>
                    <a:pt x="56823" y="-3708"/>
                    <a:pt x="79683" y="-1136"/>
                    <a:pt x="84731" y="1124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945" name="Freeform: Shape 3944">
              <a:extLst>
                <a:ext uri="{FF2B5EF4-FFF2-40B4-BE49-F238E27FC236}">
                  <a16:creationId xmlns:a16="http://schemas.microsoft.com/office/drawing/2014/main" xmlns="" id="{7B682635-65F3-E7A9-375D-4A32918EB273}"/>
                </a:ext>
              </a:extLst>
            </p:cNvPr>
            <p:cNvSpPr/>
            <p:nvPr/>
          </p:nvSpPr>
          <p:spPr>
            <a:xfrm>
              <a:off x="3841226" y="4099290"/>
              <a:ext cx="11429" cy="11016"/>
            </a:xfrm>
            <a:custGeom>
              <a:avLst/>
              <a:gdLst>
                <a:gd name="connsiteX0" fmla="*/ 7812 w 11429"/>
                <a:gd name="connsiteY0" fmla="*/ 10446 h 11016"/>
                <a:gd name="connsiteX1" fmla="*/ 431 w 11429"/>
                <a:gd name="connsiteY1" fmla="*/ 7884 h 11016"/>
                <a:gd name="connsiteX2" fmla="*/ 383 w 11429"/>
                <a:gd name="connsiteY2" fmla="*/ 7779 h 11016"/>
                <a:gd name="connsiteX3" fmla="*/ 3469 w 11429"/>
                <a:gd name="connsiteY3" fmla="*/ 597 h 11016"/>
                <a:gd name="connsiteX4" fmla="*/ 3621 w 11429"/>
                <a:gd name="connsiteY4" fmla="*/ 540 h 11016"/>
                <a:gd name="connsiteX5" fmla="*/ 11003 w 11429"/>
                <a:gd name="connsiteY5" fmla="*/ 3102 h 11016"/>
                <a:gd name="connsiteX6" fmla="*/ 11051 w 11429"/>
                <a:gd name="connsiteY6" fmla="*/ 3207 h 11016"/>
                <a:gd name="connsiteX7" fmla="*/ 7812 w 11429"/>
                <a:gd name="connsiteY7" fmla="*/ 10446 h 1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9" h="11016">
                  <a:moveTo>
                    <a:pt x="7812" y="10446"/>
                  </a:moveTo>
                  <a:cubicBezTo>
                    <a:pt x="5069" y="11780"/>
                    <a:pt x="1764" y="10627"/>
                    <a:pt x="431" y="7884"/>
                  </a:cubicBezTo>
                  <a:cubicBezTo>
                    <a:pt x="411" y="7846"/>
                    <a:pt x="402" y="7817"/>
                    <a:pt x="383" y="7779"/>
                  </a:cubicBezTo>
                  <a:cubicBezTo>
                    <a:pt x="-751" y="4950"/>
                    <a:pt x="630" y="1731"/>
                    <a:pt x="3469" y="597"/>
                  </a:cubicBezTo>
                  <a:cubicBezTo>
                    <a:pt x="3517" y="578"/>
                    <a:pt x="3574" y="559"/>
                    <a:pt x="3621" y="540"/>
                  </a:cubicBezTo>
                  <a:cubicBezTo>
                    <a:pt x="6364" y="-793"/>
                    <a:pt x="9670" y="359"/>
                    <a:pt x="11003" y="3102"/>
                  </a:cubicBezTo>
                  <a:cubicBezTo>
                    <a:pt x="11022" y="3140"/>
                    <a:pt x="11032" y="3169"/>
                    <a:pt x="11051" y="3207"/>
                  </a:cubicBezTo>
                  <a:cubicBezTo>
                    <a:pt x="12146" y="6103"/>
                    <a:pt x="10698" y="9332"/>
                    <a:pt x="7812" y="10446"/>
                  </a:cubicBezTo>
                  <a:close/>
                </a:path>
              </a:pathLst>
            </a:custGeom>
            <a:solidFill>
              <a:srgbClr val="D58B94"/>
            </a:solidFill>
            <a:ln w="9525" cap="flat">
              <a:noFill/>
              <a:prstDash val="solid"/>
              <a:miter/>
            </a:ln>
          </p:spPr>
          <p:txBody>
            <a:bodyPr rtlCol="0" anchor="ctr"/>
            <a:lstStyle/>
            <a:p>
              <a:endParaRPr lang="en-IN"/>
            </a:p>
          </p:txBody>
        </p:sp>
        <p:sp>
          <p:nvSpPr>
            <p:cNvPr id="3946" name="Freeform: Shape 3945">
              <a:extLst>
                <a:ext uri="{FF2B5EF4-FFF2-40B4-BE49-F238E27FC236}">
                  <a16:creationId xmlns:a16="http://schemas.microsoft.com/office/drawing/2014/main" xmlns="" id="{C4C3B4D7-5E96-7862-C638-C3CB090BFA67}"/>
                </a:ext>
              </a:extLst>
            </p:cNvPr>
            <p:cNvSpPr/>
            <p:nvPr/>
          </p:nvSpPr>
          <p:spPr>
            <a:xfrm>
              <a:off x="3837966" y="4113944"/>
              <a:ext cx="11678" cy="11262"/>
            </a:xfrm>
            <a:custGeom>
              <a:avLst/>
              <a:gdLst>
                <a:gd name="connsiteX0" fmla="*/ 8024 w 11678"/>
                <a:gd name="connsiteY0" fmla="*/ 10651 h 11262"/>
                <a:gd name="connsiteX1" fmla="*/ 480 w 11678"/>
                <a:gd name="connsiteY1" fmla="*/ 8146 h 11262"/>
                <a:gd name="connsiteX2" fmla="*/ 404 w 11678"/>
                <a:gd name="connsiteY2" fmla="*/ 7984 h 11262"/>
                <a:gd name="connsiteX3" fmla="*/ 3547 w 11678"/>
                <a:gd name="connsiteY3" fmla="*/ 554 h 11262"/>
                <a:gd name="connsiteX4" fmla="*/ 11263 w 11678"/>
                <a:gd name="connsiteY4" fmla="*/ 3221 h 11262"/>
                <a:gd name="connsiteX5" fmla="*/ 8053 w 11678"/>
                <a:gd name="connsiteY5" fmla="*/ 10641 h 11262"/>
                <a:gd name="connsiteX6" fmla="*/ 8024 w 11678"/>
                <a:gd name="connsiteY6" fmla="*/ 10651 h 11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78" h="11262">
                  <a:moveTo>
                    <a:pt x="8024" y="10651"/>
                  </a:moveTo>
                  <a:cubicBezTo>
                    <a:pt x="5253" y="12042"/>
                    <a:pt x="1871" y="10918"/>
                    <a:pt x="480" y="8146"/>
                  </a:cubicBezTo>
                  <a:cubicBezTo>
                    <a:pt x="452" y="8089"/>
                    <a:pt x="433" y="8041"/>
                    <a:pt x="404" y="7984"/>
                  </a:cubicBezTo>
                  <a:cubicBezTo>
                    <a:pt x="-777" y="5060"/>
                    <a:pt x="633" y="1745"/>
                    <a:pt x="3547" y="554"/>
                  </a:cubicBezTo>
                  <a:cubicBezTo>
                    <a:pt x="6414" y="-817"/>
                    <a:pt x="9853" y="373"/>
                    <a:pt x="11263" y="3221"/>
                  </a:cubicBezTo>
                  <a:cubicBezTo>
                    <a:pt x="12425" y="6155"/>
                    <a:pt x="10987" y="9479"/>
                    <a:pt x="8053" y="10641"/>
                  </a:cubicBezTo>
                  <a:cubicBezTo>
                    <a:pt x="8043" y="10641"/>
                    <a:pt x="8034" y="10651"/>
                    <a:pt x="8024" y="10651"/>
                  </a:cubicBezTo>
                  <a:close/>
                </a:path>
              </a:pathLst>
            </a:custGeom>
            <a:solidFill>
              <a:srgbClr val="D58B94"/>
            </a:solidFill>
            <a:ln w="9525" cap="flat">
              <a:noFill/>
              <a:prstDash val="solid"/>
              <a:miter/>
            </a:ln>
          </p:spPr>
          <p:txBody>
            <a:bodyPr rtlCol="0" anchor="ctr"/>
            <a:lstStyle/>
            <a:p>
              <a:endParaRPr lang="en-IN"/>
            </a:p>
          </p:txBody>
        </p:sp>
        <p:sp>
          <p:nvSpPr>
            <p:cNvPr id="3947" name="Freeform: Shape 3946">
              <a:extLst>
                <a:ext uri="{FF2B5EF4-FFF2-40B4-BE49-F238E27FC236}">
                  <a16:creationId xmlns:a16="http://schemas.microsoft.com/office/drawing/2014/main" xmlns="" id="{71D3FB6F-B52C-7467-D529-6A3A8B9A4A86}"/>
                </a:ext>
              </a:extLst>
            </p:cNvPr>
            <p:cNvSpPr/>
            <p:nvPr/>
          </p:nvSpPr>
          <p:spPr>
            <a:xfrm>
              <a:off x="3825555" y="4107707"/>
              <a:ext cx="10891" cy="10382"/>
            </a:xfrm>
            <a:custGeom>
              <a:avLst/>
              <a:gdLst>
                <a:gd name="connsiteX0" fmla="*/ 7481 w 10891"/>
                <a:gd name="connsiteY0" fmla="*/ 9840 h 10382"/>
                <a:gd name="connsiteX1" fmla="*/ 242 w 10891"/>
                <a:gd name="connsiteY1" fmla="*/ 7278 h 10382"/>
                <a:gd name="connsiteX2" fmla="*/ 242 w 10891"/>
                <a:gd name="connsiteY2" fmla="*/ 7268 h 10382"/>
                <a:gd name="connsiteX3" fmla="*/ 3948 w 10891"/>
                <a:gd name="connsiteY3" fmla="*/ 239 h 10382"/>
                <a:gd name="connsiteX4" fmla="*/ 10529 w 10891"/>
                <a:gd name="connsiteY4" fmla="*/ 2887 h 10382"/>
                <a:gd name="connsiteX5" fmla="*/ 7481 w 10891"/>
                <a:gd name="connsiteY5" fmla="*/ 9840 h 1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1" h="10382">
                  <a:moveTo>
                    <a:pt x="7481" y="9840"/>
                  </a:moveTo>
                  <a:cubicBezTo>
                    <a:pt x="4776" y="11126"/>
                    <a:pt x="1538" y="9983"/>
                    <a:pt x="242" y="7278"/>
                  </a:cubicBezTo>
                  <a:cubicBezTo>
                    <a:pt x="242" y="7268"/>
                    <a:pt x="242" y="7268"/>
                    <a:pt x="242" y="7268"/>
                  </a:cubicBezTo>
                  <a:cubicBezTo>
                    <a:pt x="-681" y="4306"/>
                    <a:pt x="976" y="1153"/>
                    <a:pt x="3948" y="239"/>
                  </a:cubicBezTo>
                  <a:cubicBezTo>
                    <a:pt x="6491" y="-552"/>
                    <a:pt x="9244" y="553"/>
                    <a:pt x="10529" y="2887"/>
                  </a:cubicBezTo>
                  <a:cubicBezTo>
                    <a:pt x="11568" y="5649"/>
                    <a:pt x="10215" y="8735"/>
                    <a:pt x="7481" y="9840"/>
                  </a:cubicBezTo>
                  <a:close/>
                </a:path>
              </a:pathLst>
            </a:custGeom>
            <a:solidFill>
              <a:srgbClr val="D58B94"/>
            </a:solidFill>
            <a:ln w="9525" cap="flat">
              <a:noFill/>
              <a:prstDash val="solid"/>
              <a:miter/>
            </a:ln>
          </p:spPr>
          <p:txBody>
            <a:bodyPr rtlCol="0" anchor="ctr"/>
            <a:lstStyle/>
            <a:p>
              <a:endParaRPr lang="en-IN"/>
            </a:p>
          </p:txBody>
        </p:sp>
        <p:sp>
          <p:nvSpPr>
            <p:cNvPr id="3948" name="Freeform: Shape 3947">
              <a:extLst>
                <a:ext uri="{FF2B5EF4-FFF2-40B4-BE49-F238E27FC236}">
                  <a16:creationId xmlns:a16="http://schemas.microsoft.com/office/drawing/2014/main" xmlns="" id="{705B0935-14AE-E106-FB40-C433A5945818}"/>
                </a:ext>
              </a:extLst>
            </p:cNvPr>
            <p:cNvSpPr/>
            <p:nvPr/>
          </p:nvSpPr>
          <p:spPr>
            <a:xfrm>
              <a:off x="3813676" y="4053475"/>
              <a:ext cx="10984" cy="10621"/>
            </a:xfrm>
            <a:custGeom>
              <a:avLst/>
              <a:gdLst>
                <a:gd name="connsiteX0" fmla="*/ 7455 w 10984"/>
                <a:gd name="connsiteY0" fmla="*/ 10160 h 10621"/>
                <a:gd name="connsiteX1" fmla="*/ 320 w 10984"/>
                <a:gd name="connsiteY1" fmla="*/ 7322 h 10621"/>
                <a:gd name="connsiteX2" fmla="*/ 311 w 10984"/>
                <a:gd name="connsiteY2" fmla="*/ 7303 h 10621"/>
                <a:gd name="connsiteX3" fmla="*/ 3492 w 10984"/>
                <a:gd name="connsiteY3" fmla="*/ 464 h 10621"/>
                <a:gd name="connsiteX4" fmla="*/ 3549 w 10984"/>
                <a:gd name="connsiteY4" fmla="*/ 445 h 10621"/>
                <a:gd name="connsiteX5" fmla="*/ 10693 w 10984"/>
                <a:gd name="connsiteY5" fmla="*/ 3207 h 10621"/>
                <a:gd name="connsiteX6" fmla="*/ 7455 w 10984"/>
                <a:gd name="connsiteY6" fmla="*/ 10160 h 1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4" h="10621">
                  <a:moveTo>
                    <a:pt x="7455" y="10160"/>
                  </a:moveTo>
                  <a:cubicBezTo>
                    <a:pt x="4702" y="11351"/>
                    <a:pt x="1511" y="10074"/>
                    <a:pt x="320" y="7322"/>
                  </a:cubicBezTo>
                  <a:cubicBezTo>
                    <a:pt x="320" y="7312"/>
                    <a:pt x="311" y="7312"/>
                    <a:pt x="311" y="7303"/>
                  </a:cubicBezTo>
                  <a:cubicBezTo>
                    <a:pt x="-699" y="4531"/>
                    <a:pt x="730" y="1473"/>
                    <a:pt x="3492" y="464"/>
                  </a:cubicBezTo>
                  <a:cubicBezTo>
                    <a:pt x="3511" y="454"/>
                    <a:pt x="3530" y="454"/>
                    <a:pt x="3549" y="445"/>
                  </a:cubicBezTo>
                  <a:cubicBezTo>
                    <a:pt x="6283" y="-755"/>
                    <a:pt x="9474" y="473"/>
                    <a:pt x="10693" y="3207"/>
                  </a:cubicBezTo>
                  <a:cubicBezTo>
                    <a:pt x="11607" y="6017"/>
                    <a:pt x="10198" y="9055"/>
                    <a:pt x="7455" y="10160"/>
                  </a:cubicBezTo>
                  <a:close/>
                </a:path>
              </a:pathLst>
            </a:custGeom>
            <a:solidFill>
              <a:srgbClr val="D58B94"/>
            </a:solidFill>
            <a:ln w="9525" cap="flat">
              <a:noFill/>
              <a:prstDash val="solid"/>
              <a:miter/>
            </a:ln>
          </p:spPr>
          <p:txBody>
            <a:bodyPr rtlCol="0" anchor="ctr"/>
            <a:lstStyle/>
            <a:p>
              <a:endParaRPr lang="en-IN"/>
            </a:p>
          </p:txBody>
        </p:sp>
        <p:sp>
          <p:nvSpPr>
            <p:cNvPr id="3949" name="Freeform: Shape 3948">
              <a:extLst>
                <a:ext uri="{FF2B5EF4-FFF2-40B4-BE49-F238E27FC236}">
                  <a16:creationId xmlns:a16="http://schemas.microsoft.com/office/drawing/2014/main" xmlns="" id="{33EA9FCC-D298-5219-3A79-120A14B15D3A}"/>
                </a:ext>
              </a:extLst>
            </p:cNvPr>
            <p:cNvSpPr/>
            <p:nvPr/>
          </p:nvSpPr>
          <p:spPr>
            <a:xfrm>
              <a:off x="3818749" y="4087969"/>
              <a:ext cx="14222" cy="14261"/>
            </a:xfrm>
            <a:custGeom>
              <a:avLst/>
              <a:gdLst>
                <a:gd name="connsiteX0" fmla="*/ 10096 w 14222"/>
                <a:gd name="connsiteY0" fmla="*/ 13576 h 14261"/>
                <a:gd name="connsiteX1" fmla="*/ 600 w 14222"/>
                <a:gd name="connsiteY1" fmla="*/ 10118 h 14261"/>
                <a:gd name="connsiteX2" fmla="*/ 571 w 14222"/>
                <a:gd name="connsiteY2" fmla="*/ 10051 h 14261"/>
                <a:gd name="connsiteX3" fmla="*/ 4315 w 14222"/>
                <a:gd name="connsiteY3" fmla="*/ 669 h 14261"/>
                <a:gd name="connsiteX4" fmla="*/ 4667 w 14222"/>
                <a:gd name="connsiteY4" fmla="*/ 526 h 14261"/>
                <a:gd name="connsiteX5" fmla="*/ 13668 w 14222"/>
                <a:gd name="connsiteY5" fmla="*/ 4193 h 14261"/>
                <a:gd name="connsiteX6" fmla="*/ 10001 w 14222"/>
                <a:gd name="connsiteY6" fmla="*/ 13195 h 1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22" h="14261">
                  <a:moveTo>
                    <a:pt x="10096" y="13576"/>
                  </a:moveTo>
                  <a:cubicBezTo>
                    <a:pt x="6524" y="15242"/>
                    <a:pt x="2267" y="13699"/>
                    <a:pt x="600" y="10118"/>
                  </a:cubicBezTo>
                  <a:cubicBezTo>
                    <a:pt x="590" y="10099"/>
                    <a:pt x="581" y="10070"/>
                    <a:pt x="571" y="10051"/>
                  </a:cubicBezTo>
                  <a:cubicBezTo>
                    <a:pt x="-991" y="6422"/>
                    <a:pt x="685" y="2222"/>
                    <a:pt x="4315" y="669"/>
                  </a:cubicBezTo>
                  <a:cubicBezTo>
                    <a:pt x="4429" y="621"/>
                    <a:pt x="4543" y="574"/>
                    <a:pt x="4667" y="526"/>
                  </a:cubicBezTo>
                  <a:cubicBezTo>
                    <a:pt x="8163" y="-950"/>
                    <a:pt x="12192" y="698"/>
                    <a:pt x="13668" y="4193"/>
                  </a:cubicBezTo>
                  <a:cubicBezTo>
                    <a:pt x="15144" y="7689"/>
                    <a:pt x="13497" y="11718"/>
                    <a:pt x="10001" y="13195"/>
                  </a:cubicBezTo>
                  <a:close/>
                </a:path>
              </a:pathLst>
            </a:custGeom>
            <a:solidFill>
              <a:srgbClr val="D58B94"/>
            </a:solidFill>
            <a:ln w="9525" cap="flat">
              <a:noFill/>
              <a:prstDash val="solid"/>
              <a:miter/>
            </a:ln>
          </p:spPr>
          <p:txBody>
            <a:bodyPr rtlCol="0" anchor="ctr"/>
            <a:lstStyle/>
            <a:p>
              <a:endParaRPr lang="en-IN"/>
            </a:p>
          </p:txBody>
        </p:sp>
        <p:sp>
          <p:nvSpPr>
            <p:cNvPr id="3950" name="Freeform: Shape 3949">
              <a:extLst>
                <a:ext uri="{FF2B5EF4-FFF2-40B4-BE49-F238E27FC236}">
                  <a16:creationId xmlns:a16="http://schemas.microsoft.com/office/drawing/2014/main" xmlns="" id="{7394F111-CFAB-6E91-BC61-49FA365E426F}"/>
                </a:ext>
              </a:extLst>
            </p:cNvPr>
            <p:cNvSpPr/>
            <p:nvPr/>
          </p:nvSpPr>
          <p:spPr>
            <a:xfrm>
              <a:off x="3748409" y="4138743"/>
              <a:ext cx="5917" cy="5930"/>
            </a:xfrm>
            <a:custGeom>
              <a:avLst/>
              <a:gdLst>
                <a:gd name="connsiteX0" fmla="*/ 4046 w 5917"/>
                <a:gd name="connsiteY0" fmla="*/ 5664 h 5930"/>
                <a:gd name="connsiteX1" fmla="*/ 274 w 5917"/>
                <a:gd name="connsiteY1" fmla="*/ 4226 h 5930"/>
                <a:gd name="connsiteX2" fmla="*/ 236 w 5917"/>
                <a:gd name="connsiteY2" fmla="*/ 4140 h 5930"/>
                <a:gd name="connsiteX3" fmla="*/ 1760 w 5917"/>
                <a:gd name="connsiteY3" fmla="*/ 235 h 5930"/>
                <a:gd name="connsiteX4" fmla="*/ 5666 w 5917"/>
                <a:gd name="connsiteY4" fmla="*/ 1759 h 5930"/>
                <a:gd name="connsiteX5" fmla="*/ 4113 w 5917"/>
                <a:gd name="connsiteY5" fmla="*/ 5635 h 5930"/>
                <a:gd name="connsiteX6" fmla="*/ 4046 w 5917"/>
                <a:gd name="connsiteY6" fmla="*/ 5664 h 5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7" h="5930">
                  <a:moveTo>
                    <a:pt x="4046" y="5664"/>
                  </a:moveTo>
                  <a:cubicBezTo>
                    <a:pt x="2608" y="6312"/>
                    <a:pt x="913" y="5664"/>
                    <a:pt x="274" y="4226"/>
                  </a:cubicBezTo>
                  <a:cubicBezTo>
                    <a:pt x="255" y="4197"/>
                    <a:pt x="246" y="4168"/>
                    <a:pt x="236" y="4140"/>
                  </a:cubicBezTo>
                  <a:cubicBezTo>
                    <a:pt x="-421" y="2644"/>
                    <a:pt x="265" y="892"/>
                    <a:pt x="1760" y="235"/>
                  </a:cubicBezTo>
                  <a:cubicBezTo>
                    <a:pt x="3256" y="-423"/>
                    <a:pt x="5008" y="263"/>
                    <a:pt x="5666" y="1759"/>
                  </a:cubicBezTo>
                  <a:cubicBezTo>
                    <a:pt x="6304" y="3254"/>
                    <a:pt x="5618" y="4997"/>
                    <a:pt x="4113" y="5635"/>
                  </a:cubicBezTo>
                  <a:cubicBezTo>
                    <a:pt x="4094" y="5645"/>
                    <a:pt x="4065" y="5654"/>
                    <a:pt x="4046" y="5664"/>
                  </a:cubicBezTo>
                  <a:close/>
                </a:path>
              </a:pathLst>
            </a:custGeom>
            <a:solidFill>
              <a:srgbClr val="D58B94"/>
            </a:solidFill>
            <a:ln w="9525" cap="flat">
              <a:noFill/>
              <a:prstDash val="solid"/>
              <a:miter/>
            </a:ln>
          </p:spPr>
          <p:txBody>
            <a:bodyPr rtlCol="0" anchor="ctr"/>
            <a:lstStyle/>
            <a:p>
              <a:endParaRPr lang="en-IN"/>
            </a:p>
          </p:txBody>
        </p:sp>
        <p:sp>
          <p:nvSpPr>
            <p:cNvPr id="3951" name="Freeform: Shape 3950">
              <a:extLst>
                <a:ext uri="{FF2B5EF4-FFF2-40B4-BE49-F238E27FC236}">
                  <a16:creationId xmlns:a16="http://schemas.microsoft.com/office/drawing/2014/main" xmlns="" id="{78DE8127-6A7E-B7D3-7BE4-D772CDBBB56D}"/>
                </a:ext>
              </a:extLst>
            </p:cNvPr>
            <p:cNvSpPr/>
            <p:nvPr/>
          </p:nvSpPr>
          <p:spPr>
            <a:xfrm>
              <a:off x="3754922" y="4122341"/>
              <a:ext cx="5987" cy="5815"/>
            </a:xfrm>
            <a:custGeom>
              <a:avLst/>
              <a:gdLst>
                <a:gd name="connsiteX0" fmla="*/ 3915 w 5987"/>
                <a:gd name="connsiteY0" fmla="*/ 5588 h 5815"/>
                <a:gd name="connsiteX1" fmla="*/ 200 w 5987"/>
                <a:gd name="connsiteY1" fmla="*/ 4063 h 5815"/>
                <a:gd name="connsiteX2" fmla="*/ 1724 w 5987"/>
                <a:gd name="connsiteY2" fmla="*/ 349 h 5815"/>
                <a:gd name="connsiteX3" fmla="*/ 5610 w 5987"/>
                <a:gd name="connsiteY3" fmla="*/ 1454 h 5815"/>
                <a:gd name="connsiteX4" fmla="*/ 4515 w 5987"/>
                <a:gd name="connsiteY4" fmla="*/ 5340 h 5815"/>
                <a:gd name="connsiteX5" fmla="*/ 3915 w 5987"/>
                <a:gd name="connsiteY5" fmla="*/ 5588 h 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7" h="5815">
                  <a:moveTo>
                    <a:pt x="3915" y="5588"/>
                  </a:moveTo>
                  <a:cubicBezTo>
                    <a:pt x="2467" y="6178"/>
                    <a:pt x="810" y="5502"/>
                    <a:pt x="200" y="4063"/>
                  </a:cubicBezTo>
                  <a:cubicBezTo>
                    <a:pt x="-390" y="2616"/>
                    <a:pt x="286" y="958"/>
                    <a:pt x="1724" y="349"/>
                  </a:cubicBezTo>
                  <a:cubicBezTo>
                    <a:pt x="3105" y="-423"/>
                    <a:pt x="4839" y="73"/>
                    <a:pt x="5610" y="1454"/>
                  </a:cubicBezTo>
                  <a:cubicBezTo>
                    <a:pt x="6382" y="2825"/>
                    <a:pt x="5886" y="4568"/>
                    <a:pt x="4515" y="5340"/>
                  </a:cubicBezTo>
                  <a:cubicBezTo>
                    <a:pt x="4324" y="5445"/>
                    <a:pt x="4124" y="5531"/>
                    <a:pt x="3915" y="5588"/>
                  </a:cubicBezTo>
                  <a:close/>
                </a:path>
              </a:pathLst>
            </a:custGeom>
            <a:solidFill>
              <a:srgbClr val="D58B94"/>
            </a:solidFill>
            <a:ln w="9525" cap="flat">
              <a:noFill/>
              <a:prstDash val="solid"/>
              <a:miter/>
            </a:ln>
          </p:spPr>
          <p:txBody>
            <a:bodyPr rtlCol="0" anchor="ctr"/>
            <a:lstStyle/>
            <a:p>
              <a:endParaRPr lang="en-IN"/>
            </a:p>
          </p:txBody>
        </p:sp>
        <p:sp>
          <p:nvSpPr>
            <p:cNvPr id="3952" name="Freeform: Shape 3951">
              <a:extLst>
                <a:ext uri="{FF2B5EF4-FFF2-40B4-BE49-F238E27FC236}">
                  <a16:creationId xmlns:a16="http://schemas.microsoft.com/office/drawing/2014/main" xmlns="" id="{9C8821D6-0613-64AD-D574-C91700BD9C4A}"/>
                </a:ext>
              </a:extLst>
            </p:cNvPr>
            <p:cNvSpPr/>
            <p:nvPr/>
          </p:nvSpPr>
          <p:spPr>
            <a:xfrm>
              <a:off x="3763602" y="4136904"/>
              <a:ext cx="6640" cy="6448"/>
            </a:xfrm>
            <a:custGeom>
              <a:avLst/>
              <a:gdLst>
                <a:gd name="connsiteX0" fmla="*/ 4760 w 6640"/>
                <a:gd name="connsiteY0" fmla="*/ 5979 h 6448"/>
                <a:gd name="connsiteX1" fmla="*/ 445 w 6640"/>
                <a:gd name="connsiteY1" fmla="*/ 4922 h 6448"/>
                <a:gd name="connsiteX2" fmla="*/ 1502 w 6640"/>
                <a:gd name="connsiteY2" fmla="*/ 607 h 6448"/>
                <a:gd name="connsiteX3" fmla="*/ 2284 w 6640"/>
                <a:gd name="connsiteY3" fmla="*/ 264 h 6448"/>
                <a:gd name="connsiteX4" fmla="*/ 6322 w 6640"/>
                <a:gd name="connsiteY4" fmla="*/ 1760 h 6448"/>
                <a:gd name="connsiteX5" fmla="*/ 6379 w 6640"/>
                <a:gd name="connsiteY5" fmla="*/ 1884 h 6448"/>
                <a:gd name="connsiteX6" fmla="*/ 4760 w 6640"/>
                <a:gd name="connsiteY6" fmla="*/ 5979 h 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40" h="6448">
                  <a:moveTo>
                    <a:pt x="4760" y="5979"/>
                  </a:moveTo>
                  <a:cubicBezTo>
                    <a:pt x="3274" y="6875"/>
                    <a:pt x="1341" y="6408"/>
                    <a:pt x="445" y="4922"/>
                  </a:cubicBezTo>
                  <a:cubicBezTo>
                    <a:pt x="-460" y="3436"/>
                    <a:pt x="17" y="1503"/>
                    <a:pt x="1502" y="607"/>
                  </a:cubicBezTo>
                  <a:cubicBezTo>
                    <a:pt x="1750" y="455"/>
                    <a:pt x="2007" y="340"/>
                    <a:pt x="2284" y="264"/>
                  </a:cubicBezTo>
                  <a:cubicBezTo>
                    <a:pt x="3817" y="-441"/>
                    <a:pt x="5627" y="236"/>
                    <a:pt x="6322" y="1760"/>
                  </a:cubicBezTo>
                  <a:cubicBezTo>
                    <a:pt x="6341" y="1798"/>
                    <a:pt x="6360" y="1846"/>
                    <a:pt x="6379" y="1884"/>
                  </a:cubicBezTo>
                  <a:cubicBezTo>
                    <a:pt x="7046" y="3465"/>
                    <a:pt x="6322" y="5284"/>
                    <a:pt x="4760" y="5979"/>
                  </a:cubicBezTo>
                  <a:close/>
                </a:path>
              </a:pathLst>
            </a:custGeom>
            <a:solidFill>
              <a:srgbClr val="D58B94"/>
            </a:solidFill>
            <a:ln w="9525" cap="flat">
              <a:noFill/>
              <a:prstDash val="solid"/>
              <a:miter/>
            </a:ln>
          </p:spPr>
          <p:txBody>
            <a:bodyPr rtlCol="0" anchor="ctr"/>
            <a:lstStyle/>
            <a:p>
              <a:endParaRPr lang="en-IN"/>
            </a:p>
          </p:txBody>
        </p:sp>
        <p:sp>
          <p:nvSpPr>
            <p:cNvPr id="3953" name="Freeform: Shape 3952">
              <a:extLst>
                <a:ext uri="{FF2B5EF4-FFF2-40B4-BE49-F238E27FC236}">
                  <a16:creationId xmlns:a16="http://schemas.microsoft.com/office/drawing/2014/main" xmlns="" id="{977871AE-57E2-B112-0258-E998B96F9892}"/>
                </a:ext>
              </a:extLst>
            </p:cNvPr>
            <p:cNvSpPr/>
            <p:nvPr/>
          </p:nvSpPr>
          <p:spPr>
            <a:xfrm>
              <a:off x="3809136" y="4074540"/>
              <a:ext cx="9928" cy="9799"/>
            </a:xfrm>
            <a:custGeom>
              <a:avLst/>
              <a:gdLst>
                <a:gd name="connsiteX0" fmla="*/ 6851 w 9928"/>
                <a:gd name="connsiteY0" fmla="*/ 9383 h 9799"/>
                <a:gd name="connsiteX1" fmla="*/ 278 w 9928"/>
                <a:gd name="connsiteY1" fmla="*/ 6812 h 9799"/>
                <a:gd name="connsiteX2" fmla="*/ 3231 w 9928"/>
                <a:gd name="connsiteY2" fmla="*/ 335 h 9799"/>
                <a:gd name="connsiteX3" fmla="*/ 9565 w 9928"/>
                <a:gd name="connsiteY3" fmla="*/ 3049 h 9799"/>
                <a:gd name="connsiteX4" fmla="*/ 6851 w 9928"/>
                <a:gd name="connsiteY4" fmla="*/ 9383 h 9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8" h="9799">
                  <a:moveTo>
                    <a:pt x="6851" y="9383"/>
                  </a:moveTo>
                  <a:cubicBezTo>
                    <a:pt x="4326" y="10450"/>
                    <a:pt x="1402" y="9317"/>
                    <a:pt x="278" y="6812"/>
                  </a:cubicBezTo>
                  <a:cubicBezTo>
                    <a:pt x="-636" y="4211"/>
                    <a:pt x="669" y="1354"/>
                    <a:pt x="3231" y="335"/>
                  </a:cubicBezTo>
                  <a:cubicBezTo>
                    <a:pt x="5726" y="-665"/>
                    <a:pt x="8565" y="554"/>
                    <a:pt x="9565" y="3049"/>
                  </a:cubicBezTo>
                  <a:cubicBezTo>
                    <a:pt x="10565" y="5545"/>
                    <a:pt x="9346" y="8383"/>
                    <a:pt x="6851" y="9383"/>
                  </a:cubicBezTo>
                  <a:close/>
                </a:path>
              </a:pathLst>
            </a:custGeom>
            <a:solidFill>
              <a:srgbClr val="D58B94"/>
            </a:solidFill>
            <a:ln w="9525" cap="flat">
              <a:noFill/>
              <a:prstDash val="solid"/>
              <a:miter/>
            </a:ln>
          </p:spPr>
          <p:txBody>
            <a:bodyPr rtlCol="0" anchor="ctr"/>
            <a:lstStyle/>
            <a:p>
              <a:endParaRPr lang="en-IN"/>
            </a:p>
          </p:txBody>
        </p:sp>
        <p:sp>
          <p:nvSpPr>
            <p:cNvPr id="3954" name="Freeform: Shape 3953">
              <a:extLst>
                <a:ext uri="{FF2B5EF4-FFF2-40B4-BE49-F238E27FC236}">
                  <a16:creationId xmlns:a16="http://schemas.microsoft.com/office/drawing/2014/main" xmlns="" id="{BBF70974-92D9-E972-E112-AC2227B4528C}"/>
                </a:ext>
              </a:extLst>
            </p:cNvPr>
            <p:cNvSpPr/>
            <p:nvPr/>
          </p:nvSpPr>
          <p:spPr>
            <a:xfrm>
              <a:off x="3802225" y="4064639"/>
              <a:ext cx="9357" cy="9357"/>
            </a:xfrm>
            <a:custGeom>
              <a:avLst/>
              <a:gdLst>
                <a:gd name="connsiteX0" fmla="*/ 6427 w 9357"/>
                <a:gd name="connsiteY0" fmla="*/ 8998 h 9357"/>
                <a:gd name="connsiteX1" fmla="*/ 331 w 9357"/>
                <a:gd name="connsiteY1" fmla="*/ 6426 h 9357"/>
                <a:gd name="connsiteX2" fmla="*/ 2903 w 9357"/>
                <a:gd name="connsiteY2" fmla="*/ 330 h 9357"/>
                <a:gd name="connsiteX3" fmla="*/ 8999 w 9357"/>
                <a:gd name="connsiteY3" fmla="*/ 2901 h 9357"/>
                <a:gd name="connsiteX4" fmla="*/ 6427 w 9357"/>
                <a:gd name="connsiteY4" fmla="*/ 8998 h 9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 h="9357">
                  <a:moveTo>
                    <a:pt x="6427" y="8998"/>
                  </a:moveTo>
                  <a:cubicBezTo>
                    <a:pt x="4037" y="9969"/>
                    <a:pt x="1303" y="8816"/>
                    <a:pt x="331" y="6426"/>
                  </a:cubicBezTo>
                  <a:cubicBezTo>
                    <a:pt x="-640" y="4035"/>
                    <a:pt x="512" y="1301"/>
                    <a:pt x="2903" y="330"/>
                  </a:cubicBezTo>
                  <a:cubicBezTo>
                    <a:pt x="5294" y="-642"/>
                    <a:pt x="8028" y="511"/>
                    <a:pt x="8999" y="2901"/>
                  </a:cubicBezTo>
                  <a:cubicBezTo>
                    <a:pt x="9971" y="5292"/>
                    <a:pt x="8818" y="8026"/>
                    <a:pt x="6427" y="8998"/>
                  </a:cubicBezTo>
                  <a:close/>
                </a:path>
              </a:pathLst>
            </a:custGeom>
            <a:solidFill>
              <a:srgbClr val="D58B94"/>
            </a:solidFill>
            <a:ln w="9525" cap="flat">
              <a:noFill/>
              <a:prstDash val="solid"/>
              <a:miter/>
            </a:ln>
          </p:spPr>
          <p:txBody>
            <a:bodyPr rtlCol="0" anchor="ctr"/>
            <a:lstStyle/>
            <a:p>
              <a:endParaRPr lang="en-IN"/>
            </a:p>
          </p:txBody>
        </p:sp>
        <p:sp>
          <p:nvSpPr>
            <p:cNvPr id="3955" name="Freeform: Shape 3954">
              <a:extLst>
                <a:ext uri="{FF2B5EF4-FFF2-40B4-BE49-F238E27FC236}">
                  <a16:creationId xmlns:a16="http://schemas.microsoft.com/office/drawing/2014/main" xmlns="" id="{128772D4-0F26-4DAB-4167-A7BFC8DD1875}"/>
                </a:ext>
              </a:extLst>
            </p:cNvPr>
            <p:cNvSpPr/>
            <p:nvPr/>
          </p:nvSpPr>
          <p:spPr>
            <a:xfrm>
              <a:off x="3827716" y="4129076"/>
              <a:ext cx="4760" cy="4515"/>
            </a:xfrm>
            <a:custGeom>
              <a:avLst/>
              <a:gdLst>
                <a:gd name="connsiteX0" fmla="*/ 3225 w 4760"/>
                <a:gd name="connsiteY0" fmla="*/ 4283 h 4515"/>
                <a:gd name="connsiteX1" fmla="*/ 81 w 4760"/>
                <a:gd name="connsiteY1" fmla="*/ 3140 h 4515"/>
                <a:gd name="connsiteX2" fmla="*/ 1786 w 4760"/>
                <a:gd name="connsiteY2" fmla="*/ 82 h 4515"/>
                <a:gd name="connsiteX3" fmla="*/ 4558 w 4760"/>
                <a:gd name="connsiteY3" fmla="*/ 1140 h 4515"/>
                <a:gd name="connsiteX4" fmla="*/ 3291 w 4760"/>
                <a:gd name="connsiteY4" fmla="*/ 4254 h 4515"/>
                <a:gd name="connsiteX5" fmla="*/ 3225 w 4760"/>
                <a:gd name="connsiteY5" fmla="*/ 4283 h 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0" h="4515">
                  <a:moveTo>
                    <a:pt x="3225" y="4283"/>
                  </a:moveTo>
                  <a:cubicBezTo>
                    <a:pt x="2044" y="4826"/>
                    <a:pt x="644" y="4321"/>
                    <a:pt x="81" y="3140"/>
                  </a:cubicBezTo>
                  <a:cubicBezTo>
                    <a:pt x="-290" y="1825"/>
                    <a:pt x="462" y="454"/>
                    <a:pt x="1786" y="82"/>
                  </a:cubicBezTo>
                  <a:cubicBezTo>
                    <a:pt x="2844" y="-223"/>
                    <a:pt x="3968" y="206"/>
                    <a:pt x="4558" y="1140"/>
                  </a:cubicBezTo>
                  <a:cubicBezTo>
                    <a:pt x="5073" y="2349"/>
                    <a:pt x="4501" y="3749"/>
                    <a:pt x="3291" y="4254"/>
                  </a:cubicBezTo>
                  <a:cubicBezTo>
                    <a:pt x="3263" y="4263"/>
                    <a:pt x="3244" y="4273"/>
                    <a:pt x="3225" y="4283"/>
                  </a:cubicBezTo>
                  <a:close/>
                </a:path>
              </a:pathLst>
            </a:custGeom>
            <a:solidFill>
              <a:srgbClr val="D58B94"/>
            </a:solidFill>
            <a:ln w="9525" cap="flat">
              <a:noFill/>
              <a:prstDash val="solid"/>
              <a:miter/>
            </a:ln>
          </p:spPr>
          <p:txBody>
            <a:bodyPr rtlCol="0" anchor="ctr"/>
            <a:lstStyle/>
            <a:p>
              <a:endParaRPr lang="en-IN"/>
            </a:p>
          </p:txBody>
        </p:sp>
        <p:sp>
          <p:nvSpPr>
            <p:cNvPr id="3956" name="Freeform: Shape 3955">
              <a:extLst>
                <a:ext uri="{FF2B5EF4-FFF2-40B4-BE49-F238E27FC236}">
                  <a16:creationId xmlns:a16="http://schemas.microsoft.com/office/drawing/2014/main" xmlns="" id="{DA667241-B88D-80D3-D582-F6FF9DD707A7}"/>
                </a:ext>
              </a:extLst>
            </p:cNvPr>
            <p:cNvSpPr/>
            <p:nvPr/>
          </p:nvSpPr>
          <p:spPr>
            <a:xfrm>
              <a:off x="3807204" y="4123387"/>
              <a:ext cx="13400" cy="13400"/>
            </a:xfrm>
            <a:custGeom>
              <a:avLst/>
              <a:gdLst>
                <a:gd name="connsiteX0" fmla="*/ 9354 w 13400"/>
                <a:gd name="connsiteY0" fmla="*/ 12829 h 13400"/>
                <a:gd name="connsiteX1" fmla="*/ 543 w 13400"/>
                <a:gd name="connsiteY1" fmla="*/ 9352 h 13400"/>
                <a:gd name="connsiteX2" fmla="*/ 4020 w 13400"/>
                <a:gd name="connsiteY2" fmla="*/ 542 h 13400"/>
                <a:gd name="connsiteX3" fmla="*/ 12830 w 13400"/>
                <a:gd name="connsiteY3" fmla="*/ 4018 h 13400"/>
                <a:gd name="connsiteX4" fmla="*/ 9354 w 13400"/>
                <a:gd name="connsiteY4" fmla="*/ 12829 h 1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00" h="13400">
                  <a:moveTo>
                    <a:pt x="9354" y="12829"/>
                  </a:moveTo>
                  <a:cubicBezTo>
                    <a:pt x="5963" y="14305"/>
                    <a:pt x="2020" y="12743"/>
                    <a:pt x="543" y="9352"/>
                  </a:cubicBezTo>
                  <a:cubicBezTo>
                    <a:pt x="-933" y="5961"/>
                    <a:pt x="629" y="2018"/>
                    <a:pt x="4020" y="542"/>
                  </a:cubicBezTo>
                  <a:cubicBezTo>
                    <a:pt x="7411" y="-935"/>
                    <a:pt x="11354" y="627"/>
                    <a:pt x="12830" y="4018"/>
                  </a:cubicBezTo>
                  <a:cubicBezTo>
                    <a:pt x="14307" y="7409"/>
                    <a:pt x="12745" y="11352"/>
                    <a:pt x="9354" y="12829"/>
                  </a:cubicBezTo>
                  <a:close/>
                </a:path>
              </a:pathLst>
            </a:custGeom>
            <a:solidFill>
              <a:srgbClr val="D58B94"/>
            </a:solidFill>
            <a:ln w="9525" cap="flat">
              <a:noFill/>
              <a:prstDash val="solid"/>
              <a:miter/>
            </a:ln>
          </p:spPr>
          <p:txBody>
            <a:bodyPr rtlCol="0" anchor="ctr"/>
            <a:lstStyle/>
            <a:p>
              <a:endParaRPr lang="en-IN"/>
            </a:p>
          </p:txBody>
        </p:sp>
        <p:sp>
          <p:nvSpPr>
            <p:cNvPr id="3957" name="Freeform: Shape 3956">
              <a:extLst>
                <a:ext uri="{FF2B5EF4-FFF2-40B4-BE49-F238E27FC236}">
                  <a16:creationId xmlns:a16="http://schemas.microsoft.com/office/drawing/2014/main" xmlns="" id="{4FA2CFA8-4D62-385D-35F1-3F81EB66341E}"/>
                </a:ext>
              </a:extLst>
            </p:cNvPr>
            <p:cNvSpPr/>
            <p:nvPr/>
          </p:nvSpPr>
          <p:spPr>
            <a:xfrm>
              <a:off x="3802457" y="4099542"/>
              <a:ext cx="19466" cy="19466"/>
            </a:xfrm>
            <a:custGeom>
              <a:avLst/>
              <a:gdLst>
                <a:gd name="connsiteX0" fmla="*/ 13530 w 19466"/>
                <a:gd name="connsiteY0" fmla="*/ 18672 h 19466"/>
                <a:gd name="connsiteX1" fmla="*/ 766 w 19466"/>
                <a:gd name="connsiteY1" fmla="*/ 13528 h 19466"/>
                <a:gd name="connsiteX2" fmla="*/ 5910 w 19466"/>
                <a:gd name="connsiteY2" fmla="*/ 765 h 19466"/>
                <a:gd name="connsiteX3" fmla="*/ 18673 w 19466"/>
                <a:gd name="connsiteY3" fmla="*/ 5908 h 19466"/>
                <a:gd name="connsiteX4" fmla="*/ 13530 w 19466"/>
                <a:gd name="connsiteY4" fmla="*/ 18672 h 19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66" h="19466">
                  <a:moveTo>
                    <a:pt x="13530" y="18672"/>
                  </a:moveTo>
                  <a:cubicBezTo>
                    <a:pt x="8586" y="20777"/>
                    <a:pt x="2871" y="18472"/>
                    <a:pt x="766" y="13528"/>
                  </a:cubicBezTo>
                  <a:cubicBezTo>
                    <a:pt x="-1339" y="8585"/>
                    <a:pt x="966" y="2870"/>
                    <a:pt x="5910" y="765"/>
                  </a:cubicBezTo>
                  <a:cubicBezTo>
                    <a:pt x="10853" y="-1341"/>
                    <a:pt x="16568" y="965"/>
                    <a:pt x="18673" y="5908"/>
                  </a:cubicBezTo>
                  <a:cubicBezTo>
                    <a:pt x="20778" y="10851"/>
                    <a:pt x="18473" y="16567"/>
                    <a:pt x="13530" y="18672"/>
                  </a:cubicBezTo>
                  <a:close/>
                </a:path>
              </a:pathLst>
            </a:custGeom>
            <a:solidFill>
              <a:srgbClr val="D58B94"/>
            </a:solidFill>
            <a:ln w="9525" cap="flat">
              <a:noFill/>
              <a:prstDash val="solid"/>
              <a:miter/>
            </a:ln>
          </p:spPr>
          <p:txBody>
            <a:bodyPr rtlCol="0" anchor="ctr"/>
            <a:lstStyle/>
            <a:p>
              <a:endParaRPr lang="en-IN"/>
            </a:p>
          </p:txBody>
        </p:sp>
        <p:sp>
          <p:nvSpPr>
            <p:cNvPr id="3958" name="Freeform: Shape 3957">
              <a:extLst>
                <a:ext uri="{FF2B5EF4-FFF2-40B4-BE49-F238E27FC236}">
                  <a16:creationId xmlns:a16="http://schemas.microsoft.com/office/drawing/2014/main" xmlns="" id="{FF22F0BE-907D-5231-91EA-19754D62C0CC}"/>
                </a:ext>
              </a:extLst>
            </p:cNvPr>
            <p:cNvSpPr/>
            <p:nvPr/>
          </p:nvSpPr>
          <p:spPr>
            <a:xfrm>
              <a:off x="3800343" y="4087483"/>
              <a:ext cx="11041" cy="10571"/>
            </a:xfrm>
            <a:custGeom>
              <a:avLst/>
              <a:gdLst>
                <a:gd name="connsiteX0" fmla="*/ 7452 w 11041"/>
                <a:gd name="connsiteY0" fmla="*/ 10061 h 10571"/>
                <a:gd name="connsiteX1" fmla="*/ 251 w 11041"/>
                <a:gd name="connsiteY1" fmla="*/ 7394 h 10571"/>
                <a:gd name="connsiteX2" fmla="*/ 213 w 11041"/>
                <a:gd name="connsiteY2" fmla="*/ 7299 h 10571"/>
                <a:gd name="connsiteX3" fmla="*/ 4109 w 11041"/>
                <a:gd name="connsiteY3" fmla="*/ 212 h 10571"/>
                <a:gd name="connsiteX4" fmla="*/ 10691 w 11041"/>
                <a:gd name="connsiteY4" fmla="*/ 2917 h 10571"/>
                <a:gd name="connsiteX5" fmla="*/ 7452 w 11041"/>
                <a:gd name="connsiteY5" fmla="*/ 10061 h 10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1" h="10571">
                  <a:moveTo>
                    <a:pt x="7452" y="10061"/>
                  </a:moveTo>
                  <a:cubicBezTo>
                    <a:pt x="4728" y="11309"/>
                    <a:pt x="1508" y="10118"/>
                    <a:pt x="251" y="7394"/>
                  </a:cubicBezTo>
                  <a:cubicBezTo>
                    <a:pt x="242" y="7356"/>
                    <a:pt x="223" y="7328"/>
                    <a:pt x="213" y="7299"/>
                  </a:cubicBezTo>
                  <a:cubicBezTo>
                    <a:pt x="-663" y="4270"/>
                    <a:pt x="1080" y="1098"/>
                    <a:pt x="4109" y="212"/>
                  </a:cubicBezTo>
                  <a:cubicBezTo>
                    <a:pt x="6662" y="-531"/>
                    <a:pt x="9395" y="593"/>
                    <a:pt x="10691" y="2917"/>
                  </a:cubicBezTo>
                  <a:cubicBezTo>
                    <a:pt x="11729" y="5784"/>
                    <a:pt x="10291" y="8956"/>
                    <a:pt x="7452" y="10061"/>
                  </a:cubicBezTo>
                  <a:close/>
                </a:path>
              </a:pathLst>
            </a:custGeom>
            <a:solidFill>
              <a:srgbClr val="D58B94"/>
            </a:solidFill>
            <a:ln w="9525" cap="flat">
              <a:noFill/>
              <a:prstDash val="solid"/>
              <a:miter/>
            </a:ln>
          </p:spPr>
          <p:txBody>
            <a:bodyPr rtlCol="0" anchor="ctr"/>
            <a:lstStyle/>
            <a:p>
              <a:endParaRPr lang="en-IN"/>
            </a:p>
          </p:txBody>
        </p:sp>
        <p:sp>
          <p:nvSpPr>
            <p:cNvPr id="3959" name="Freeform: Shape 3958">
              <a:extLst>
                <a:ext uri="{FF2B5EF4-FFF2-40B4-BE49-F238E27FC236}">
                  <a16:creationId xmlns:a16="http://schemas.microsoft.com/office/drawing/2014/main" xmlns="" id="{6838A452-D237-3ABD-425D-FD279CB135BE}"/>
                </a:ext>
              </a:extLst>
            </p:cNvPr>
            <p:cNvSpPr/>
            <p:nvPr/>
          </p:nvSpPr>
          <p:spPr>
            <a:xfrm>
              <a:off x="3791439" y="4077326"/>
              <a:ext cx="8765" cy="8768"/>
            </a:xfrm>
            <a:custGeom>
              <a:avLst/>
              <a:gdLst>
                <a:gd name="connsiteX0" fmla="*/ 6070 w 8765"/>
                <a:gd name="connsiteY0" fmla="*/ 8407 h 8768"/>
                <a:gd name="connsiteX1" fmla="*/ 355 w 8765"/>
                <a:gd name="connsiteY1" fmla="*/ 6121 h 8768"/>
                <a:gd name="connsiteX2" fmla="*/ 2622 w 8765"/>
                <a:gd name="connsiteY2" fmla="*/ 349 h 8768"/>
                <a:gd name="connsiteX3" fmla="*/ 8384 w 8765"/>
                <a:gd name="connsiteY3" fmla="*/ 2616 h 8768"/>
                <a:gd name="connsiteX4" fmla="*/ 6127 w 8765"/>
                <a:gd name="connsiteY4" fmla="*/ 8388 h 8768"/>
                <a:gd name="connsiteX5" fmla="*/ 6070 w 8765"/>
                <a:gd name="connsiteY5" fmla="*/ 8407 h 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5" h="8768">
                  <a:moveTo>
                    <a:pt x="6070" y="8407"/>
                  </a:moveTo>
                  <a:cubicBezTo>
                    <a:pt x="3860" y="9340"/>
                    <a:pt x="1317" y="8321"/>
                    <a:pt x="355" y="6121"/>
                  </a:cubicBezTo>
                  <a:cubicBezTo>
                    <a:pt x="-617" y="3902"/>
                    <a:pt x="402" y="1321"/>
                    <a:pt x="2622" y="349"/>
                  </a:cubicBezTo>
                  <a:cubicBezTo>
                    <a:pt x="4831" y="-613"/>
                    <a:pt x="7422" y="397"/>
                    <a:pt x="8384" y="2616"/>
                  </a:cubicBezTo>
                  <a:cubicBezTo>
                    <a:pt x="9356" y="4835"/>
                    <a:pt x="8337" y="7416"/>
                    <a:pt x="6127" y="8388"/>
                  </a:cubicBezTo>
                  <a:cubicBezTo>
                    <a:pt x="6108" y="8388"/>
                    <a:pt x="6089" y="8397"/>
                    <a:pt x="6070" y="8407"/>
                  </a:cubicBezTo>
                  <a:close/>
                </a:path>
              </a:pathLst>
            </a:custGeom>
            <a:solidFill>
              <a:srgbClr val="D58B94"/>
            </a:solidFill>
            <a:ln w="9525" cap="flat">
              <a:noFill/>
              <a:prstDash val="solid"/>
              <a:miter/>
            </a:ln>
          </p:spPr>
          <p:txBody>
            <a:bodyPr rtlCol="0" anchor="ctr"/>
            <a:lstStyle/>
            <a:p>
              <a:endParaRPr lang="en-IN"/>
            </a:p>
          </p:txBody>
        </p:sp>
        <p:sp>
          <p:nvSpPr>
            <p:cNvPr id="3960" name="Freeform: Shape 3959">
              <a:extLst>
                <a:ext uri="{FF2B5EF4-FFF2-40B4-BE49-F238E27FC236}">
                  <a16:creationId xmlns:a16="http://schemas.microsoft.com/office/drawing/2014/main" xmlns="" id="{6574CDE2-0C19-1CC7-FC08-898E6CDD5A25}"/>
                </a:ext>
              </a:extLst>
            </p:cNvPr>
            <p:cNvSpPr/>
            <p:nvPr/>
          </p:nvSpPr>
          <p:spPr>
            <a:xfrm>
              <a:off x="3778546" y="4074233"/>
              <a:ext cx="7364" cy="7057"/>
            </a:xfrm>
            <a:custGeom>
              <a:avLst/>
              <a:gdLst>
                <a:gd name="connsiteX0" fmla="*/ 4771 w 7364"/>
                <a:gd name="connsiteY0" fmla="*/ 6738 h 7057"/>
                <a:gd name="connsiteX1" fmla="*/ 237 w 7364"/>
                <a:gd name="connsiteY1" fmla="*/ 5014 h 7057"/>
                <a:gd name="connsiteX2" fmla="*/ 198 w 7364"/>
                <a:gd name="connsiteY2" fmla="*/ 4928 h 7057"/>
                <a:gd name="connsiteX3" fmla="*/ 2199 w 7364"/>
                <a:gd name="connsiteY3" fmla="*/ 451 h 7057"/>
                <a:gd name="connsiteX4" fmla="*/ 6885 w 7364"/>
                <a:gd name="connsiteY4" fmla="*/ 1690 h 7057"/>
                <a:gd name="connsiteX5" fmla="*/ 5647 w 7364"/>
                <a:gd name="connsiteY5" fmla="*/ 6376 h 7057"/>
                <a:gd name="connsiteX6" fmla="*/ 4771 w 7364"/>
                <a:gd name="connsiteY6" fmla="*/ 6738 h 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4" h="7057">
                  <a:moveTo>
                    <a:pt x="4771" y="6738"/>
                  </a:moveTo>
                  <a:cubicBezTo>
                    <a:pt x="3047" y="7519"/>
                    <a:pt x="1018" y="6747"/>
                    <a:pt x="237" y="5014"/>
                  </a:cubicBezTo>
                  <a:cubicBezTo>
                    <a:pt x="227" y="4985"/>
                    <a:pt x="208" y="4957"/>
                    <a:pt x="198" y="4928"/>
                  </a:cubicBezTo>
                  <a:cubicBezTo>
                    <a:pt x="-449" y="3138"/>
                    <a:pt x="437" y="1156"/>
                    <a:pt x="2199" y="451"/>
                  </a:cubicBezTo>
                  <a:cubicBezTo>
                    <a:pt x="3837" y="-501"/>
                    <a:pt x="5932" y="51"/>
                    <a:pt x="6885" y="1690"/>
                  </a:cubicBezTo>
                  <a:cubicBezTo>
                    <a:pt x="7838" y="3328"/>
                    <a:pt x="7285" y="5423"/>
                    <a:pt x="5647" y="6376"/>
                  </a:cubicBezTo>
                  <a:cubicBezTo>
                    <a:pt x="5371" y="6538"/>
                    <a:pt x="5075" y="6662"/>
                    <a:pt x="4771" y="6738"/>
                  </a:cubicBezTo>
                  <a:close/>
                </a:path>
              </a:pathLst>
            </a:custGeom>
            <a:solidFill>
              <a:srgbClr val="D58B94"/>
            </a:solidFill>
            <a:ln w="9525" cap="flat">
              <a:noFill/>
              <a:prstDash val="solid"/>
              <a:miter/>
            </a:ln>
          </p:spPr>
          <p:txBody>
            <a:bodyPr rtlCol="0" anchor="ctr"/>
            <a:lstStyle/>
            <a:p>
              <a:endParaRPr lang="en-IN"/>
            </a:p>
          </p:txBody>
        </p:sp>
        <p:sp>
          <p:nvSpPr>
            <p:cNvPr id="3961" name="Freeform: Shape 3960">
              <a:extLst>
                <a:ext uri="{FF2B5EF4-FFF2-40B4-BE49-F238E27FC236}">
                  <a16:creationId xmlns:a16="http://schemas.microsoft.com/office/drawing/2014/main" xmlns="" id="{C117AE4E-92E5-921A-64CD-3726D1748D01}"/>
                </a:ext>
              </a:extLst>
            </p:cNvPr>
            <p:cNvSpPr/>
            <p:nvPr/>
          </p:nvSpPr>
          <p:spPr>
            <a:xfrm>
              <a:off x="3781840" y="4084604"/>
              <a:ext cx="8941" cy="8680"/>
            </a:xfrm>
            <a:custGeom>
              <a:avLst/>
              <a:gdLst>
                <a:gd name="connsiteX0" fmla="*/ 2619 w 8941"/>
                <a:gd name="connsiteY0" fmla="*/ 8368 h 8680"/>
                <a:gd name="connsiteX1" fmla="*/ 333 w 8941"/>
                <a:gd name="connsiteY1" fmla="*/ 2653 h 8680"/>
                <a:gd name="connsiteX2" fmla="*/ 6238 w 8941"/>
                <a:gd name="connsiteY2" fmla="*/ 272 h 8680"/>
                <a:gd name="connsiteX3" fmla="*/ 8676 w 8941"/>
                <a:gd name="connsiteY3" fmla="*/ 5520 h 8680"/>
                <a:gd name="connsiteX4" fmla="*/ 8524 w 8941"/>
                <a:gd name="connsiteY4" fmla="*/ 5892 h 8680"/>
                <a:gd name="connsiteX5" fmla="*/ 2619 w 8941"/>
                <a:gd name="connsiteY5" fmla="*/ 8368 h 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41" h="8680">
                  <a:moveTo>
                    <a:pt x="2619" y="8368"/>
                  </a:moveTo>
                  <a:cubicBezTo>
                    <a:pt x="419" y="7406"/>
                    <a:pt x="-601" y="4863"/>
                    <a:pt x="333" y="2653"/>
                  </a:cubicBezTo>
                  <a:cubicBezTo>
                    <a:pt x="1400" y="462"/>
                    <a:pt x="3952" y="-557"/>
                    <a:pt x="6238" y="272"/>
                  </a:cubicBezTo>
                  <a:cubicBezTo>
                    <a:pt x="8362" y="1053"/>
                    <a:pt x="9457" y="3396"/>
                    <a:pt x="8676" y="5520"/>
                  </a:cubicBezTo>
                  <a:cubicBezTo>
                    <a:pt x="8629" y="5653"/>
                    <a:pt x="8581" y="5768"/>
                    <a:pt x="8524" y="5892"/>
                  </a:cubicBezTo>
                  <a:cubicBezTo>
                    <a:pt x="7524" y="8149"/>
                    <a:pt x="4933" y="9235"/>
                    <a:pt x="2619" y="8368"/>
                  </a:cubicBezTo>
                  <a:close/>
                </a:path>
              </a:pathLst>
            </a:custGeom>
            <a:solidFill>
              <a:srgbClr val="D58B94"/>
            </a:solidFill>
            <a:ln w="9525" cap="flat">
              <a:noFill/>
              <a:prstDash val="solid"/>
              <a:miter/>
            </a:ln>
          </p:spPr>
          <p:txBody>
            <a:bodyPr rtlCol="0" anchor="ctr"/>
            <a:lstStyle/>
            <a:p>
              <a:endParaRPr lang="en-IN"/>
            </a:p>
          </p:txBody>
        </p:sp>
        <p:sp>
          <p:nvSpPr>
            <p:cNvPr id="3962" name="Freeform: Shape 3961">
              <a:extLst>
                <a:ext uri="{FF2B5EF4-FFF2-40B4-BE49-F238E27FC236}">
                  <a16:creationId xmlns:a16="http://schemas.microsoft.com/office/drawing/2014/main" xmlns="" id="{20FBF74B-6588-D0A9-E32F-25C9BF99E0B7}"/>
                </a:ext>
              </a:extLst>
            </p:cNvPr>
            <p:cNvSpPr/>
            <p:nvPr/>
          </p:nvSpPr>
          <p:spPr>
            <a:xfrm>
              <a:off x="3785174" y="4113895"/>
              <a:ext cx="11878" cy="11023"/>
            </a:xfrm>
            <a:custGeom>
              <a:avLst/>
              <a:gdLst>
                <a:gd name="connsiteX0" fmla="*/ 8525 w 11878"/>
                <a:gd name="connsiteY0" fmla="*/ 9938 h 11023"/>
                <a:gd name="connsiteX1" fmla="*/ 1057 w 11878"/>
                <a:gd name="connsiteY1" fmla="*/ 8872 h 11023"/>
                <a:gd name="connsiteX2" fmla="*/ 2124 w 11878"/>
                <a:gd name="connsiteY2" fmla="*/ 1404 h 11023"/>
                <a:gd name="connsiteX3" fmla="*/ 4429 w 11878"/>
                <a:gd name="connsiteY3" fmla="*/ 413 h 11023"/>
                <a:gd name="connsiteX4" fmla="*/ 11573 w 11878"/>
                <a:gd name="connsiteY4" fmla="*/ 3176 h 11023"/>
                <a:gd name="connsiteX5" fmla="*/ 8525 w 11878"/>
                <a:gd name="connsiteY5" fmla="*/ 9938 h 1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78" h="11023">
                  <a:moveTo>
                    <a:pt x="8525" y="9938"/>
                  </a:moveTo>
                  <a:cubicBezTo>
                    <a:pt x="6172" y="11710"/>
                    <a:pt x="2829" y="11234"/>
                    <a:pt x="1057" y="8872"/>
                  </a:cubicBezTo>
                  <a:cubicBezTo>
                    <a:pt x="-714" y="6519"/>
                    <a:pt x="-238" y="3176"/>
                    <a:pt x="2124" y="1404"/>
                  </a:cubicBezTo>
                  <a:cubicBezTo>
                    <a:pt x="2800" y="899"/>
                    <a:pt x="3591" y="556"/>
                    <a:pt x="4429" y="413"/>
                  </a:cubicBezTo>
                  <a:cubicBezTo>
                    <a:pt x="7163" y="-730"/>
                    <a:pt x="10315" y="490"/>
                    <a:pt x="11573" y="3176"/>
                  </a:cubicBezTo>
                  <a:cubicBezTo>
                    <a:pt x="12497" y="5881"/>
                    <a:pt x="11163" y="8834"/>
                    <a:pt x="8525" y="9938"/>
                  </a:cubicBezTo>
                  <a:close/>
                </a:path>
              </a:pathLst>
            </a:custGeom>
            <a:solidFill>
              <a:srgbClr val="D58B94"/>
            </a:solidFill>
            <a:ln w="9525" cap="flat">
              <a:noFill/>
              <a:prstDash val="solid"/>
              <a:miter/>
            </a:ln>
          </p:spPr>
          <p:txBody>
            <a:bodyPr rtlCol="0" anchor="ctr"/>
            <a:lstStyle/>
            <a:p>
              <a:endParaRPr lang="en-IN"/>
            </a:p>
          </p:txBody>
        </p:sp>
        <p:sp>
          <p:nvSpPr>
            <p:cNvPr id="3963" name="Freeform: Shape 3962">
              <a:extLst>
                <a:ext uri="{FF2B5EF4-FFF2-40B4-BE49-F238E27FC236}">
                  <a16:creationId xmlns:a16="http://schemas.microsoft.com/office/drawing/2014/main" xmlns="" id="{9618CE67-3898-2493-6F63-55B78F3BF077}"/>
                </a:ext>
              </a:extLst>
            </p:cNvPr>
            <p:cNvSpPr/>
            <p:nvPr/>
          </p:nvSpPr>
          <p:spPr>
            <a:xfrm>
              <a:off x="3778813" y="4095234"/>
              <a:ext cx="15890" cy="15890"/>
            </a:xfrm>
            <a:custGeom>
              <a:avLst/>
              <a:gdLst>
                <a:gd name="connsiteX0" fmla="*/ 10980 w 15890"/>
                <a:gd name="connsiteY0" fmla="*/ 15264 h 15890"/>
                <a:gd name="connsiteX1" fmla="*/ 598 w 15890"/>
                <a:gd name="connsiteY1" fmla="*/ 10978 h 15890"/>
                <a:gd name="connsiteX2" fmla="*/ 4884 w 15890"/>
                <a:gd name="connsiteY2" fmla="*/ 596 h 15890"/>
                <a:gd name="connsiteX3" fmla="*/ 15266 w 15890"/>
                <a:gd name="connsiteY3" fmla="*/ 4882 h 15890"/>
                <a:gd name="connsiteX4" fmla="*/ 10980 w 15890"/>
                <a:gd name="connsiteY4" fmla="*/ 15264 h 15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90" h="15890">
                  <a:moveTo>
                    <a:pt x="10980" y="15264"/>
                  </a:moveTo>
                  <a:cubicBezTo>
                    <a:pt x="6932" y="16950"/>
                    <a:pt x="2284" y="15026"/>
                    <a:pt x="598" y="10978"/>
                  </a:cubicBezTo>
                  <a:cubicBezTo>
                    <a:pt x="-1088" y="6930"/>
                    <a:pt x="836" y="2282"/>
                    <a:pt x="4884" y="596"/>
                  </a:cubicBezTo>
                  <a:cubicBezTo>
                    <a:pt x="8932" y="-1090"/>
                    <a:pt x="13580" y="834"/>
                    <a:pt x="15266" y="4882"/>
                  </a:cubicBezTo>
                  <a:cubicBezTo>
                    <a:pt x="16952" y="8930"/>
                    <a:pt x="15028" y="13579"/>
                    <a:pt x="10980" y="15264"/>
                  </a:cubicBezTo>
                  <a:close/>
                </a:path>
              </a:pathLst>
            </a:custGeom>
            <a:solidFill>
              <a:srgbClr val="D58B94"/>
            </a:solidFill>
            <a:ln w="9525" cap="flat">
              <a:noFill/>
              <a:prstDash val="solid"/>
              <a:miter/>
            </a:ln>
          </p:spPr>
          <p:txBody>
            <a:bodyPr rtlCol="0" anchor="ctr"/>
            <a:lstStyle/>
            <a:p>
              <a:endParaRPr lang="en-IN"/>
            </a:p>
          </p:txBody>
        </p:sp>
        <p:sp>
          <p:nvSpPr>
            <p:cNvPr id="3964" name="Freeform: Shape 3963">
              <a:extLst>
                <a:ext uri="{FF2B5EF4-FFF2-40B4-BE49-F238E27FC236}">
                  <a16:creationId xmlns:a16="http://schemas.microsoft.com/office/drawing/2014/main" xmlns="" id="{63D872C8-DE7D-AE5C-8A8B-9A00B0876800}"/>
                </a:ext>
              </a:extLst>
            </p:cNvPr>
            <p:cNvSpPr/>
            <p:nvPr/>
          </p:nvSpPr>
          <p:spPr>
            <a:xfrm>
              <a:off x="3794692" y="4125964"/>
              <a:ext cx="7201" cy="7002"/>
            </a:xfrm>
            <a:custGeom>
              <a:avLst/>
              <a:gdLst>
                <a:gd name="connsiteX0" fmla="*/ 4912 w 7201"/>
                <a:gd name="connsiteY0" fmla="*/ 6632 h 7002"/>
                <a:gd name="connsiteX1" fmla="*/ 321 w 7201"/>
                <a:gd name="connsiteY1" fmla="*/ 5079 h 7002"/>
                <a:gd name="connsiteX2" fmla="*/ 245 w 7201"/>
                <a:gd name="connsiteY2" fmla="*/ 4917 h 7002"/>
                <a:gd name="connsiteX3" fmla="*/ 2150 w 7201"/>
                <a:gd name="connsiteY3" fmla="*/ 346 h 7002"/>
                <a:gd name="connsiteX4" fmla="*/ 6865 w 7201"/>
                <a:gd name="connsiteY4" fmla="*/ 1955 h 7002"/>
                <a:gd name="connsiteX5" fmla="*/ 6913 w 7201"/>
                <a:gd name="connsiteY5" fmla="*/ 2060 h 7002"/>
                <a:gd name="connsiteX6" fmla="*/ 5103 w 7201"/>
                <a:gd name="connsiteY6" fmla="*/ 6556 h 7002"/>
                <a:gd name="connsiteX7" fmla="*/ 4912 w 7201"/>
                <a:gd name="connsiteY7" fmla="*/ 6632 h 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01" h="7002">
                  <a:moveTo>
                    <a:pt x="4912" y="6632"/>
                  </a:moveTo>
                  <a:cubicBezTo>
                    <a:pt x="3217" y="7470"/>
                    <a:pt x="1159" y="6775"/>
                    <a:pt x="321" y="5079"/>
                  </a:cubicBezTo>
                  <a:cubicBezTo>
                    <a:pt x="293" y="5022"/>
                    <a:pt x="264" y="4975"/>
                    <a:pt x="245" y="4917"/>
                  </a:cubicBezTo>
                  <a:cubicBezTo>
                    <a:pt x="-479" y="3127"/>
                    <a:pt x="369" y="1089"/>
                    <a:pt x="2150" y="346"/>
                  </a:cubicBezTo>
                  <a:cubicBezTo>
                    <a:pt x="3903" y="-512"/>
                    <a:pt x="6008" y="212"/>
                    <a:pt x="6865" y="1955"/>
                  </a:cubicBezTo>
                  <a:cubicBezTo>
                    <a:pt x="6884" y="1993"/>
                    <a:pt x="6894" y="2022"/>
                    <a:pt x="6913" y="2060"/>
                  </a:cubicBezTo>
                  <a:cubicBezTo>
                    <a:pt x="7655" y="3803"/>
                    <a:pt x="6846" y="5813"/>
                    <a:pt x="5103" y="6556"/>
                  </a:cubicBezTo>
                  <a:cubicBezTo>
                    <a:pt x="5036" y="6584"/>
                    <a:pt x="4979" y="6613"/>
                    <a:pt x="4912" y="6632"/>
                  </a:cubicBezTo>
                  <a:close/>
                </a:path>
              </a:pathLst>
            </a:custGeom>
            <a:solidFill>
              <a:srgbClr val="D58B94"/>
            </a:solidFill>
            <a:ln w="9525" cap="flat">
              <a:noFill/>
              <a:prstDash val="solid"/>
              <a:miter/>
            </a:ln>
          </p:spPr>
          <p:txBody>
            <a:bodyPr rtlCol="0" anchor="ctr"/>
            <a:lstStyle/>
            <a:p>
              <a:endParaRPr lang="en-IN"/>
            </a:p>
          </p:txBody>
        </p:sp>
        <p:sp>
          <p:nvSpPr>
            <p:cNvPr id="3965" name="Freeform: Shape 3964">
              <a:extLst>
                <a:ext uri="{FF2B5EF4-FFF2-40B4-BE49-F238E27FC236}">
                  <a16:creationId xmlns:a16="http://schemas.microsoft.com/office/drawing/2014/main" xmlns="" id="{38864C74-40BE-5D8A-1AFA-3EB884AB9600}"/>
                </a:ext>
              </a:extLst>
            </p:cNvPr>
            <p:cNvSpPr/>
            <p:nvPr/>
          </p:nvSpPr>
          <p:spPr>
            <a:xfrm>
              <a:off x="3781973" y="4129566"/>
              <a:ext cx="6068" cy="6096"/>
            </a:xfrm>
            <a:custGeom>
              <a:avLst/>
              <a:gdLst>
                <a:gd name="connsiteX0" fmla="*/ 4105 w 6068"/>
                <a:gd name="connsiteY0" fmla="*/ 5887 h 6096"/>
                <a:gd name="connsiteX1" fmla="*/ 181 w 6068"/>
                <a:gd name="connsiteY1" fmla="*/ 4106 h 6096"/>
                <a:gd name="connsiteX2" fmla="*/ 1962 w 6068"/>
                <a:gd name="connsiteY2" fmla="*/ 182 h 6096"/>
                <a:gd name="connsiteX3" fmla="*/ 5820 w 6068"/>
                <a:gd name="connsiteY3" fmla="*/ 1792 h 6096"/>
                <a:gd name="connsiteX4" fmla="*/ 4105 w 6068"/>
                <a:gd name="connsiteY4" fmla="*/ 5887 h 6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8" h="6096">
                  <a:moveTo>
                    <a:pt x="4105" y="5887"/>
                  </a:moveTo>
                  <a:cubicBezTo>
                    <a:pt x="2524" y="6478"/>
                    <a:pt x="772" y="5678"/>
                    <a:pt x="181" y="4106"/>
                  </a:cubicBezTo>
                  <a:cubicBezTo>
                    <a:pt x="-410" y="2525"/>
                    <a:pt x="391" y="772"/>
                    <a:pt x="1962" y="182"/>
                  </a:cubicBezTo>
                  <a:cubicBezTo>
                    <a:pt x="3477" y="-390"/>
                    <a:pt x="5163" y="324"/>
                    <a:pt x="5820" y="1792"/>
                  </a:cubicBezTo>
                  <a:cubicBezTo>
                    <a:pt x="6477" y="3392"/>
                    <a:pt x="5706" y="5230"/>
                    <a:pt x="4105" y="5887"/>
                  </a:cubicBezTo>
                  <a:close/>
                </a:path>
              </a:pathLst>
            </a:custGeom>
            <a:solidFill>
              <a:srgbClr val="D58B94"/>
            </a:solidFill>
            <a:ln w="9525" cap="flat">
              <a:noFill/>
              <a:prstDash val="solid"/>
              <a:miter/>
            </a:ln>
          </p:spPr>
          <p:txBody>
            <a:bodyPr rtlCol="0" anchor="ctr"/>
            <a:lstStyle/>
            <a:p>
              <a:endParaRPr lang="en-IN"/>
            </a:p>
          </p:txBody>
        </p:sp>
        <p:sp>
          <p:nvSpPr>
            <p:cNvPr id="3966" name="Freeform: Shape 3965">
              <a:extLst>
                <a:ext uri="{FF2B5EF4-FFF2-40B4-BE49-F238E27FC236}">
                  <a16:creationId xmlns:a16="http://schemas.microsoft.com/office/drawing/2014/main" xmlns="" id="{5183CC15-2D39-3133-C1B4-AD5DB161C62E}"/>
                </a:ext>
              </a:extLst>
            </p:cNvPr>
            <p:cNvSpPr/>
            <p:nvPr/>
          </p:nvSpPr>
          <p:spPr>
            <a:xfrm>
              <a:off x="3768061" y="4124234"/>
              <a:ext cx="9773" cy="9595"/>
            </a:xfrm>
            <a:custGeom>
              <a:avLst/>
              <a:gdLst>
                <a:gd name="connsiteX0" fmla="*/ 6778 w 9773"/>
                <a:gd name="connsiteY0" fmla="*/ 9125 h 9595"/>
                <a:gd name="connsiteX1" fmla="*/ 444 w 9773"/>
                <a:gd name="connsiteY1" fmla="*/ 6839 h 9595"/>
                <a:gd name="connsiteX2" fmla="*/ 2720 w 9773"/>
                <a:gd name="connsiteY2" fmla="*/ 504 h 9595"/>
                <a:gd name="connsiteX3" fmla="*/ 3063 w 9773"/>
                <a:gd name="connsiteY3" fmla="*/ 361 h 9595"/>
                <a:gd name="connsiteX4" fmla="*/ 9445 w 9773"/>
                <a:gd name="connsiteY4" fmla="*/ 2838 h 9595"/>
                <a:gd name="connsiteX5" fmla="*/ 6778 w 9773"/>
                <a:gd name="connsiteY5" fmla="*/ 9125 h 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3" h="9595">
                  <a:moveTo>
                    <a:pt x="6778" y="9125"/>
                  </a:moveTo>
                  <a:cubicBezTo>
                    <a:pt x="4397" y="10249"/>
                    <a:pt x="1558" y="9220"/>
                    <a:pt x="444" y="6839"/>
                  </a:cubicBezTo>
                  <a:cubicBezTo>
                    <a:pt x="-680" y="4457"/>
                    <a:pt x="339" y="1629"/>
                    <a:pt x="2720" y="504"/>
                  </a:cubicBezTo>
                  <a:cubicBezTo>
                    <a:pt x="2835" y="457"/>
                    <a:pt x="2949" y="409"/>
                    <a:pt x="3063" y="361"/>
                  </a:cubicBezTo>
                  <a:cubicBezTo>
                    <a:pt x="5511" y="-648"/>
                    <a:pt x="8321" y="438"/>
                    <a:pt x="9445" y="2838"/>
                  </a:cubicBezTo>
                  <a:cubicBezTo>
                    <a:pt x="10369" y="5305"/>
                    <a:pt x="9197" y="8077"/>
                    <a:pt x="6778" y="9125"/>
                  </a:cubicBezTo>
                  <a:close/>
                </a:path>
              </a:pathLst>
            </a:custGeom>
            <a:solidFill>
              <a:srgbClr val="D58B94"/>
            </a:solidFill>
            <a:ln w="9525" cap="flat">
              <a:noFill/>
              <a:prstDash val="solid"/>
              <a:miter/>
            </a:ln>
          </p:spPr>
          <p:txBody>
            <a:bodyPr rtlCol="0" anchor="ctr"/>
            <a:lstStyle/>
            <a:p>
              <a:endParaRPr lang="en-IN"/>
            </a:p>
          </p:txBody>
        </p:sp>
        <p:sp>
          <p:nvSpPr>
            <p:cNvPr id="3967" name="Freeform: Shape 3966">
              <a:extLst>
                <a:ext uri="{FF2B5EF4-FFF2-40B4-BE49-F238E27FC236}">
                  <a16:creationId xmlns:a16="http://schemas.microsoft.com/office/drawing/2014/main" xmlns="" id="{A3A9799A-C966-87F4-1E2B-2DD03BC4B53F}"/>
                </a:ext>
              </a:extLst>
            </p:cNvPr>
            <p:cNvSpPr/>
            <p:nvPr/>
          </p:nvSpPr>
          <p:spPr>
            <a:xfrm>
              <a:off x="3761725" y="4108826"/>
              <a:ext cx="11862" cy="11720"/>
            </a:xfrm>
            <a:custGeom>
              <a:avLst/>
              <a:gdLst>
                <a:gd name="connsiteX0" fmla="*/ 8257 w 11862"/>
                <a:gd name="connsiteY0" fmla="*/ 11198 h 11720"/>
                <a:gd name="connsiteX1" fmla="*/ 465 w 11862"/>
                <a:gd name="connsiteY1" fmla="*/ 8188 h 11720"/>
                <a:gd name="connsiteX2" fmla="*/ 446 w 11862"/>
                <a:gd name="connsiteY2" fmla="*/ 8149 h 11720"/>
                <a:gd name="connsiteX3" fmla="*/ 3532 w 11862"/>
                <a:gd name="connsiteY3" fmla="*/ 530 h 11720"/>
                <a:gd name="connsiteX4" fmla="*/ 3780 w 11862"/>
                <a:gd name="connsiteY4" fmla="*/ 434 h 11720"/>
                <a:gd name="connsiteX5" fmla="*/ 11400 w 11862"/>
                <a:gd name="connsiteY5" fmla="*/ 3577 h 11720"/>
                <a:gd name="connsiteX6" fmla="*/ 8257 w 11862"/>
                <a:gd name="connsiteY6" fmla="*/ 11198 h 1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62" h="11720">
                  <a:moveTo>
                    <a:pt x="8257" y="11198"/>
                  </a:moveTo>
                  <a:cubicBezTo>
                    <a:pt x="5275" y="12522"/>
                    <a:pt x="1789" y="11169"/>
                    <a:pt x="465" y="8188"/>
                  </a:cubicBezTo>
                  <a:cubicBezTo>
                    <a:pt x="456" y="8178"/>
                    <a:pt x="456" y="8159"/>
                    <a:pt x="446" y="8149"/>
                  </a:cubicBezTo>
                  <a:cubicBezTo>
                    <a:pt x="-802" y="5197"/>
                    <a:pt x="580" y="1787"/>
                    <a:pt x="3532" y="530"/>
                  </a:cubicBezTo>
                  <a:cubicBezTo>
                    <a:pt x="3608" y="501"/>
                    <a:pt x="3694" y="463"/>
                    <a:pt x="3780" y="434"/>
                  </a:cubicBezTo>
                  <a:cubicBezTo>
                    <a:pt x="6752" y="-804"/>
                    <a:pt x="10161" y="606"/>
                    <a:pt x="11400" y="3577"/>
                  </a:cubicBezTo>
                  <a:cubicBezTo>
                    <a:pt x="12638" y="6549"/>
                    <a:pt x="11228" y="9959"/>
                    <a:pt x="8257" y="11198"/>
                  </a:cubicBezTo>
                  <a:close/>
                </a:path>
              </a:pathLst>
            </a:custGeom>
            <a:solidFill>
              <a:srgbClr val="D58B94"/>
            </a:solidFill>
            <a:ln w="9525" cap="flat">
              <a:noFill/>
              <a:prstDash val="solid"/>
              <a:miter/>
            </a:ln>
          </p:spPr>
          <p:txBody>
            <a:bodyPr rtlCol="0" anchor="ctr"/>
            <a:lstStyle/>
            <a:p>
              <a:endParaRPr lang="en-IN"/>
            </a:p>
          </p:txBody>
        </p:sp>
        <p:sp>
          <p:nvSpPr>
            <p:cNvPr id="3968" name="Freeform: Shape 3967">
              <a:extLst>
                <a:ext uri="{FF2B5EF4-FFF2-40B4-BE49-F238E27FC236}">
                  <a16:creationId xmlns:a16="http://schemas.microsoft.com/office/drawing/2014/main" xmlns="" id="{0AAE26B7-E9D0-DAC8-85BF-BA3BA73543C6}"/>
                </a:ext>
              </a:extLst>
            </p:cNvPr>
            <p:cNvSpPr/>
            <p:nvPr/>
          </p:nvSpPr>
          <p:spPr>
            <a:xfrm>
              <a:off x="3766477" y="4085993"/>
              <a:ext cx="11321" cy="11321"/>
            </a:xfrm>
            <a:custGeom>
              <a:avLst/>
              <a:gdLst>
                <a:gd name="connsiteX0" fmla="*/ 7791 w 11321"/>
                <a:gd name="connsiteY0" fmla="*/ 10885 h 11321"/>
                <a:gd name="connsiteX1" fmla="*/ 409 w 11321"/>
                <a:gd name="connsiteY1" fmla="*/ 7789 h 11321"/>
                <a:gd name="connsiteX2" fmla="*/ 3505 w 11321"/>
                <a:gd name="connsiteY2" fmla="*/ 407 h 11321"/>
                <a:gd name="connsiteX3" fmla="*/ 10886 w 11321"/>
                <a:gd name="connsiteY3" fmla="*/ 3503 h 11321"/>
                <a:gd name="connsiteX4" fmla="*/ 7791 w 11321"/>
                <a:gd name="connsiteY4" fmla="*/ 10885 h 11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21" h="11321">
                  <a:moveTo>
                    <a:pt x="7791" y="10885"/>
                  </a:moveTo>
                  <a:cubicBezTo>
                    <a:pt x="4895" y="12066"/>
                    <a:pt x="1590" y="10684"/>
                    <a:pt x="409" y="7789"/>
                  </a:cubicBezTo>
                  <a:cubicBezTo>
                    <a:pt x="-772" y="4893"/>
                    <a:pt x="609" y="1588"/>
                    <a:pt x="3505" y="407"/>
                  </a:cubicBezTo>
                  <a:cubicBezTo>
                    <a:pt x="6400" y="-774"/>
                    <a:pt x="9705" y="607"/>
                    <a:pt x="10886" y="3503"/>
                  </a:cubicBezTo>
                  <a:cubicBezTo>
                    <a:pt x="12067" y="6398"/>
                    <a:pt x="10686" y="9703"/>
                    <a:pt x="7791" y="10885"/>
                  </a:cubicBezTo>
                  <a:close/>
                </a:path>
              </a:pathLst>
            </a:custGeom>
            <a:solidFill>
              <a:srgbClr val="D58B94"/>
            </a:solidFill>
            <a:ln w="9525" cap="flat">
              <a:noFill/>
              <a:prstDash val="solid"/>
              <a:miter/>
            </a:ln>
          </p:spPr>
          <p:txBody>
            <a:bodyPr rtlCol="0" anchor="ctr"/>
            <a:lstStyle/>
            <a:p>
              <a:endParaRPr lang="en-IN"/>
            </a:p>
          </p:txBody>
        </p:sp>
        <p:sp>
          <p:nvSpPr>
            <p:cNvPr id="3969" name="Freeform: Shape 3968">
              <a:extLst>
                <a:ext uri="{FF2B5EF4-FFF2-40B4-BE49-F238E27FC236}">
                  <a16:creationId xmlns:a16="http://schemas.microsoft.com/office/drawing/2014/main" xmlns="" id="{AD9055F9-BB69-852F-BF4F-CEC459AB42B3}"/>
                </a:ext>
              </a:extLst>
            </p:cNvPr>
            <p:cNvSpPr/>
            <p:nvPr/>
          </p:nvSpPr>
          <p:spPr>
            <a:xfrm>
              <a:off x="3758979" y="4095666"/>
              <a:ext cx="4509" cy="4436"/>
            </a:xfrm>
            <a:custGeom>
              <a:avLst/>
              <a:gdLst>
                <a:gd name="connsiteX0" fmla="*/ 3096 w 4509"/>
                <a:gd name="connsiteY0" fmla="*/ 4260 h 4436"/>
                <a:gd name="connsiteX1" fmla="*/ 143 w 4509"/>
                <a:gd name="connsiteY1" fmla="*/ 3021 h 4436"/>
                <a:gd name="connsiteX2" fmla="*/ 1363 w 4509"/>
                <a:gd name="connsiteY2" fmla="*/ 174 h 4436"/>
                <a:gd name="connsiteX3" fmla="*/ 1382 w 4509"/>
                <a:gd name="connsiteY3" fmla="*/ 164 h 4436"/>
                <a:gd name="connsiteX4" fmla="*/ 4334 w 4509"/>
                <a:gd name="connsiteY4" fmla="*/ 1307 h 4436"/>
                <a:gd name="connsiteX5" fmla="*/ 3096 w 4509"/>
                <a:gd name="connsiteY5" fmla="*/ 4260 h 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9" h="4436">
                  <a:moveTo>
                    <a:pt x="3096" y="4260"/>
                  </a:moveTo>
                  <a:cubicBezTo>
                    <a:pt x="1944" y="4717"/>
                    <a:pt x="629" y="4174"/>
                    <a:pt x="143" y="3021"/>
                  </a:cubicBezTo>
                  <a:cubicBezTo>
                    <a:pt x="-304" y="1898"/>
                    <a:pt x="239" y="621"/>
                    <a:pt x="1363" y="174"/>
                  </a:cubicBezTo>
                  <a:cubicBezTo>
                    <a:pt x="1372" y="174"/>
                    <a:pt x="1372" y="164"/>
                    <a:pt x="1382" y="164"/>
                  </a:cubicBezTo>
                  <a:cubicBezTo>
                    <a:pt x="2515" y="-312"/>
                    <a:pt x="3820" y="193"/>
                    <a:pt x="4334" y="1307"/>
                  </a:cubicBezTo>
                  <a:cubicBezTo>
                    <a:pt x="4792" y="2460"/>
                    <a:pt x="4249" y="3774"/>
                    <a:pt x="3096" y="4260"/>
                  </a:cubicBezTo>
                  <a:close/>
                </a:path>
              </a:pathLst>
            </a:custGeom>
            <a:solidFill>
              <a:srgbClr val="D58B94"/>
            </a:solidFill>
            <a:ln w="9525" cap="flat">
              <a:noFill/>
              <a:prstDash val="solid"/>
              <a:miter/>
            </a:ln>
          </p:spPr>
          <p:txBody>
            <a:bodyPr rtlCol="0" anchor="ctr"/>
            <a:lstStyle/>
            <a:p>
              <a:endParaRPr lang="en-IN"/>
            </a:p>
          </p:txBody>
        </p:sp>
        <p:sp>
          <p:nvSpPr>
            <p:cNvPr id="3970" name="Freeform: Shape 3969">
              <a:extLst>
                <a:ext uri="{FF2B5EF4-FFF2-40B4-BE49-F238E27FC236}">
                  <a16:creationId xmlns:a16="http://schemas.microsoft.com/office/drawing/2014/main" xmlns="" id="{E455FE6B-1718-6689-216E-D14FA5A21398}"/>
                </a:ext>
              </a:extLst>
            </p:cNvPr>
            <p:cNvSpPr/>
            <p:nvPr/>
          </p:nvSpPr>
          <p:spPr>
            <a:xfrm>
              <a:off x="3834901" y="4082788"/>
              <a:ext cx="9472" cy="8984"/>
            </a:xfrm>
            <a:custGeom>
              <a:avLst/>
              <a:gdLst>
                <a:gd name="connsiteX0" fmla="*/ 6327 w 9472"/>
                <a:gd name="connsiteY0" fmla="*/ 8565 h 8984"/>
                <a:gd name="connsiteX1" fmla="*/ 326 w 9472"/>
                <a:gd name="connsiteY1" fmla="*/ 6374 h 8984"/>
                <a:gd name="connsiteX2" fmla="*/ 2688 w 9472"/>
                <a:gd name="connsiteY2" fmla="*/ 650 h 8984"/>
                <a:gd name="connsiteX3" fmla="*/ 2898 w 9472"/>
                <a:gd name="connsiteY3" fmla="*/ 564 h 8984"/>
                <a:gd name="connsiteX4" fmla="*/ 8880 w 9472"/>
                <a:gd name="connsiteY4" fmla="*/ 2193 h 8984"/>
                <a:gd name="connsiteX5" fmla="*/ 7251 w 9472"/>
                <a:gd name="connsiteY5" fmla="*/ 8165 h 8984"/>
                <a:gd name="connsiteX6" fmla="*/ 6327 w 9472"/>
                <a:gd name="connsiteY6" fmla="*/ 8565 h 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2" h="8984">
                  <a:moveTo>
                    <a:pt x="6327" y="8565"/>
                  </a:moveTo>
                  <a:cubicBezTo>
                    <a:pt x="4060" y="9584"/>
                    <a:pt x="1403" y="8613"/>
                    <a:pt x="326" y="6374"/>
                  </a:cubicBezTo>
                  <a:cubicBezTo>
                    <a:pt x="-607" y="4136"/>
                    <a:pt x="450" y="1574"/>
                    <a:pt x="2688" y="650"/>
                  </a:cubicBezTo>
                  <a:cubicBezTo>
                    <a:pt x="2755" y="612"/>
                    <a:pt x="2831" y="593"/>
                    <a:pt x="2898" y="564"/>
                  </a:cubicBezTo>
                  <a:cubicBezTo>
                    <a:pt x="4994" y="-636"/>
                    <a:pt x="7679" y="88"/>
                    <a:pt x="8880" y="2193"/>
                  </a:cubicBezTo>
                  <a:cubicBezTo>
                    <a:pt x="10080" y="4288"/>
                    <a:pt x="9356" y="6965"/>
                    <a:pt x="7251" y="8165"/>
                  </a:cubicBezTo>
                  <a:cubicBezTo>
                    <a:pt x="6965" y="8337"/>
                    <a:pt x="6651" y="8470"/>
                    <a:pt x="6327" y="8565"/>
                  </a:cubicBezTo>
                  <a:close/>
                </a:path>
              </a:pathLst>
            </a:custGeom>
            <a:solidFill>
              <a:srgbClr val="D58B94"/>
            </a:solidFill>
            <a:ln w="9525" cap="flat">
              <a:noFill/>
              <a:prstDash val="solid"/>
              <a:miter/>
            </a:ln>
          </p:spPr>
          <p:txBody>
            <a:bodyPr rtlCol="0" anchor="ctr"/>
            <a:lstStyle/>
            <a:p>
              <a:endParaRPr lang="en-IN"/>
            </a:p>
          </p:txBody>
        </p:sp>
        <p:sp>
          <p:nvSpPr>
            <p:cNvPr id="3971" name="Freeform: Shape 3970">
              <a:extLst>
                <a:ext uri="{FF2B5EF4-FFF2-40B4-BE49-F238E27FC236}">
                  <a16:creationId xmlns:a16="http://schemas.microsoft.com/office/drawing/2014/main" xmlns="" id="{AA0BA469-86DF-C16A-C623-2918EF2B7422}"/>
                </a:ext>
              </a:extLst>
            </p:cNvPr>
            <p:cNvSpPr/>
            <p:nvPr/>
          </p:nvSpPr>
          <p:spPr>
            <a:xfrm>
              <a:off x="3822781" y="4067275"/>
              <a:ext cx="11299" cy="10877"/>
            </a:xfrm>
            <a:custGeom>
              <a:avLst/>
              <a:gdLst>
                <a:gd name="connsiteX0" fmla="*/ 7684 w 11299"/>
                <a:gd name="connsiteY0" fmla="*/ 10362 h 10877"/>
                <a:gd name="connsiteX1" fmla="*/ 360 w 11299"/>
                <a:gd name="connsiteY1" fmla="*/ 7628 h 10877"/>
                <a:gd name="connsiteX2" fmla="*/ 350 w 11299"/>
                <a:gd name="connsiteY2" fmla="*/ 7599 h 10877"/>
                <a:gd name="connsiteX3" fmla="*/ 3550 w 11299"/>
                <a:gd name="connsiteY3" fmla="*/ 475 h 10877"/>
                <a:gd name="connsiteX4" fmla="*/ 3589 w 11299"/>
                <a:gd name="connsiteY4" fmla="*/ 456 h 10877"/>
                <a:gd name="connsiteX5" fmla="*/ 10923 w 11299"/>
                <a:gd name="connsiteY5" fmla="*/ 3218 h 10877"/>
                <a:gd name="connsiteX6" fmla="*/ 7722 w 11299"/>
                <a:gd name="connsiteY6" fmla="*/ 10343 h 10877"/>
                <a:gd name="connsiteX7" fmla="*/ 7684 w 11299"/>
                <a:gd name="connsiteY7" fmla="*/ 10362 h 1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9" h="10877">
                  <a:moveTo>
                    <a:pt x="7684" y="10362"/>
                  </a:moveTo>
                  <a:cubicBezTo>
                    <a:pt x="4913" y="11629"/>
                    <a:pt x="1636" y="10409"/>
                    <a:pt x="360" y="7628"/>
                  </a:cubicBezTo>
                  <a:cubicBezTo>
                    <a:pt x="360" y="7619"/>
                    <a:pt x="350" y="7609"/>
                    <a:pt x="350" y="7599"/>
                  </a:cubicBezTo>
                  <a:cubicBezTo>
                    <a:pt x="-736" y="4752"/>
                    <a:pt x="693" y="1561"/>
                    <a:pt x="3550" y="475"/>
                  </a:cubicBezTo>
                  <a:cubicBezTo>
                    <a:pt x="3560" y="465"/>
                    <a:pt x="3579" y="465"/>
                    <a:pt x="3589" y="456"/>
                  </a:cubicBezTo>
                  <a:cubicBezTo>
                    <a:pt x="6379" y="-763"/>
                    <a:pt x="9627" y="465"/>
                    <a:pt x="10923" y="3218"/>
                  </a:cubicBezTo>
                  <a:cubicBezTo>
                    <a:pt x="12009" y="6066"/>
                    <a:pt x="10580" y="9257"/>
                    <a:pt x="7722" y="10343"/>
                  </a:cubicBezTo>
                  <a:cubicBezTo>
                    <a:pt x="7713" y="10352"/>
                    <a:pt x="7694" y="10352"/>
                    <a:pt x="7684" y="10362"/>
                  </a:cubicBezTo>
                  <a:close/>
                </a:path>
              </a:pathLst>
            </a:custGeom>
            <a:solidFill>
              <a:srgbClr val="D58B94"/>
            </a:solidFill>
            <a:ln w="9525" cap="flat">
              <a:noFill/>
              <a:prstDash val="solid"/>
              <a:miter/>
            </a:ln>
          </p:spPr>
          <p:txBody>
            <a:bodyPr rtlCol="0" anchor="ctr"/>
            <a:lstStyle/>
            <a:p>
              <a:endParaRPr lang="en-IN"/>
            </a:p>
          </p:txBody>
        </p:sp>
        <p:sp>
          <p:nvSpPr>
            <p:cNvPr id="3972" name="Freeform: Shape 3971">
              <a:extLst>
                <a:ext uri="{FF2B5EF4-FFF2-40B4-BE49-F238E27FC236}">
                  <a16:creationId xmlns:a16="http://schemas.microsoft.com/office/drawing/2014/main" xmlns="" id="{560E750B-065E-BF50-233B-BBDB900FEE4E}"/>
                </a:ext>
              </a:extLst>
            </p:cNvPr>
            <p:cNvSpPr/>
            <p:nvPr/>
          </p:nvSpPr>
          <p:spPr>
            <a:xfrm>
              <a:off x="3741493" y="4113168"/>
              <a:ext cx="7814" cy="7815"/>
            </a:xfrm>
            <a:custGeom>
              <a:avLst/>
              <a:gdLst>
                <a:gd name="connsiteX0" fmla="*/ 5342 w 7814"/>
                <a:gd name="connsiteY0" fmla="*/ 7522 h 7815"/>
                <a:gd name="connsiteX1" fmla="*/ 266 w 7814"/>
                <a:gd name="connsiteY1" fmla="*/ 5341 h 7815"/>
                <a:gd name="connsiteX2" fmla="*/ 2447 w 7814"/>
                <a:gd name="connsiteY2" fmla="*/ 264 h 7815"/>
                <a:gd name="connsiteX3" fmla="*/ 7524 w 7814"/>
                <a:gd name="connsiteY3" fmla="*/ 2445 h 7815"/>
                <a:gd name="connsiteX4" fmla="*/ 7533 w 7814"/>
                <a:gd name="connsiteY4" fmla="*/ 2474 h 7815"/>
                <a:gd name="connsiteX5" fmla="*/ 5342 w 7814"/>
                <a:gd name="connsiteY5" fmla="*/ 7522 h 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4" h="7815">
                  <a:moveTo>
                    <a:pt x="5342" y="7522"/>
                  </a:moveTo>
                  <a:cubicBezTo>
                    <a:pt x="3342" y="8322"/>
                    <a:pt x="1065" y="7341"/>
                    <a:pt x="266" y="5341"/>
                  </a:cubicBezTo>
                  <a:cubicBezTo>
                    <a:pt x="-535" y="3340"/>
                    <a:pt x="447" y="1064"/>
                    <a:pt x="2447" y="264"/>
                  </a:cubicBezTo>
                  <a:cubicBezTo>
                    <a:pt x="4457" y="-536"/>
                    <a:pt x="6724" y="445"/>
                    <a:pt x="7524" y="2445"/>
                  </a:cubicBezTo>
                  <a:cubicBezTo>
                    <a:pt x="7524" y="2455"/>
                    <a:pt x="7533" y="2464"/>
                    <a:pt x="7533" y="2474"/>
                  </a:cubicBezTo>
                  <a:cubicBezTo>
                    <a:pt x="8314" y="4474"/>
                    <a:pt x="7333" y="6731"/>
                    <a:pt x="5342" y="7522"/>
                  </a:cubicBezTo>
                  <a:close/>
                </a:path>
              </a:pathLst>
            </a:custGeom>
            <a:solidFill>
              <a:srgbClr val="D58B94"/>
            </a:solidFill>
            <a:ln w="9525" cap="flat">
              <a:noFill/>
              <a:prstDash val="solid"/>
              <a:miter/>
            </a:ln>
          </p:spPr>
          <p:txBody>
            <a:bodyPr rtlCol="0" anchor="ctr"/>
            <a:lstStyle/>
            <a:p>
              <a:endParaRPr lang="en-IN"/>
            </a:p>
          </p:txBody>
        </p:sp>
        <p:sp>
          <p:nvSpPr>
            <p:cNvPr id="3973" name="Freeform: Shape 3972">
              <a:extLst>
                <a:ext uri="{FF2B5EF4-FFF2-40B4-BE49-F238E27FC236}">
                  <a16:creationId xmlns:a16="http://schemas.microsoft.com/office/drawing/2014/main" xmlns="" id="{18B501F9-0345-8CB5-094A-FEF8081B9CE6}"/>
                </a:ext>
              </a:extLst>
            </p:cNvPr>
            <p:cNvSpPr/>
            <p:nvPr/>
          </p:nvSpPr>
          <p:spPr>
            <a:xfrm>
              <a:off x="3749562" y="4103466"/>
              <a:ext cx="11515" cy="11363"/>
            </a:xfrm>
            <a:custGeom>
              <a:avLst/>
              <a:gdLst>
                <a:gd name="connsiteX0" fmla="*/ 7941 w 11515"/>
                <a:gd name="connsiteY0" fmla="*/ 10842 h 11363"/>
                <a:gd name="connsiteX1" fmla="*/ 493 w 11515"/>
                <a:gd name="connsiteY1" fmla="*/ 8061 h 11363"/>
                <a:gd name="connsiteX2" fmla="*/ 3284 w 11515"/>
                <a:gd name="connsiteY2" fmla="*/ 612 h 11363"/>
                <a:gd name="connsiteX3" fmla="*/ 3655 w 11515"/>
                <a:gd name="connsiteY3" fmla="*/ 460 h 11363"/>
                <a:gd name="connsiteX4" fmla="*/ 11056 w 11515"/>
                <a:gd name="connsiteY4" fmla="*/ 3355 h 11363"/>
                <a:gd name="connsiteX5" fmla="*/ 11085 w 11515"/>
                <a:gd name="connsiteY5" fmla="*/ 3413 h 11363"/>
                <a:gd name="connsiteX6" fmla="*/ 7941 w 11515"/>
                <a:gd name="connsiteY6" fmla="*/ 10842 h 1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15" h="11363">
                  <a:moveTo>
                    <a:pt x="7941" y="10842"/>
                  </a:moveTo>
                  <a:cubicBezTo>
                    <a:pt x="5112" y="12128"/>
                    <a:pt x="1788" y="10880"/>
                    <a:pt x="493" y="8061"/>
                  </a:cubicBezTo>
                  <a:cubicBezTo>
                    <a:pt x="-793" y="5232"/>
                    <a:pt x="455" y="1898"/>
                    <a:pt x="3284" y="612"/>
                  </a:cubicBezTo>
                  <a:cubicBezTo>
                    <a:pt x="3408" y="555"/>
                    <a:pt x="3531" y="508"/>
                    <a:pt x="3655" y="460"/>
                  </a:cubicBezTo>
                  <a:cubicBezTo>
                    <a:pt x="6494" y="-788"/>
                    <a:pt x="9808" y="508"/>
                    <a:pt x="11056" y="3355"/>
                  </a:cubicBezTo>
                  <a:cubicBezTo>
                    <a:pt x="11066" y="3375"/>
                    <a:pt x="11075" y="3393"/>
                    <a:pt x="11085" y="3413"/>
                  </a:cubicBezTo>
                  <a:cubicBezTo>
                    <a:pt x="12266" y="6327"/>
                    <a:pt x="10856" y="9652"/>
                    <a:pt x="7941" y="10842"/>
                  </a:cubicBezTo>
                  <a:close/>
                </a:path>
              </a:pathLst>
            </a:custGeom>
            <a:solidFill>
              <a:srgbClr val="D58B94"/>
            </a:solidFill>
            <a:ln w="9525" cap="flat">
              <a:noFill/>
              <a:prstDash val="solid"/>
              <a:miter/>
            </a:ln>
          </p:spPr>
          <p:txBody>
            <a:bodyPr rtlCol="0" anchor="ctr"/>
            <a:lstStyle/>
            <a:p>
              <a:endParaRPr lang="en-IN"/>
            </a:p>
          </p:txBody>
        </p:sp>
        <p:sp>
          <p:nvSpPr>
            <p:cNvPr id="3974" name="Freeform: Shape 3973">
              <a:extLst>
                <a:ext uri="{FF2B5EF4-FFF2-40B4-BE49-F238E27FC236}">
                  <a16:creationId xmlns:a16="http://schemas.microsoft.com/office/drawing/2014/main" xmlns="" id="{43A005A4-14B5-AC35-6E41-747BA0ADE0BD}"/>
                </a:ext>
              </a:extLst>
            </p:cNvPr>
            <p:cNvSpPr/>
            <p:nvPr/>
          </p:nvSpPr>
          <p:spPr>
            <a:xfrm>
              <a:off x="3743794" y="4097031"/>
              <a:ext cx="8110" cy="8105"/>
            </a:xfrm>
            <a:custGeom>
              <a:avLst/>
              <a:gdLst>
                <a:gd name="connsiteX0" fmla="*/ 5518 w 8110"/>
                <a:gd name="connsiteY0" fmla="*/ 7753 h 8105"/>
                <a:gd name="connsiteX1" fmla="*/ 365 w 8110"/>
                <a:gd name="connsiteY1" fmla="*/ 5771 h 8105"/>
                <a:gd name="connsiteX2" fmla="*/ 279 w 8110"/>
                <a:gd name="connsiteY2" fmla="*/ 5562 h 8105"/>
                <a:gd name="connsiteX3" fmla="*/ 2489 w 8110"/>
                <a:gd name="connsiteY3" fmla="*/ 352 h 8105"/>
                <a:gd name="connsiteX4" fmla="*/ 2565 w 8110"/>
                <a:gd name="connsiteY4" fmla="*/ 323 h 8105"/>
                <a:gd name="connsiteX5" fmla="*/ 7718 w 8110"/>
                <a:gd name="connsiteY5" fmla="*/ 2304 h 8105"/>
                <a:gd name="connsiteX6" fmla="*/ 7804 w 8110"/>
                <a:gd name="connsiteY6" fmla="*/ 2514 h 8105"/>
                <a:gd name="connsiteX7" fmla="*/ 5594 w 8110"/>
                <a:gd name="connsiteY7" fmla="*/ 7724 h 8105"/>
                <a:gd name="connsiteX8" fmla="*/ 5518 w 8110"/>
                <a:gd name="connsiteY8" fmla="*/ 7753 h 8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10" h="8105">
                  <a:moveTo>
                    <a:pt x="5518" y="7753"/>
                  </a:moveTo>
                  <a:cubicBezTo>
                    <a:pt x="3546" y="8629"/>
                    <a:pt x="1241" y="7743"/>
                    <a:pt x="365" y="5771"/>
                  </a:cubicBezTo>
                  <a:cubicBezTo>
                    <a:pt x="336" y="5705"/>
                    <a:pt x="308" y="5629"/>
                    <a:pt x="279" y="5562"/>
                  </a:cubicBezTo>
                  <a:cubicBezTo>
                    <a:pt x="-549" y="3514"/>
                    <a:pt x="441" y="1180"/>
                    <a:pt x="2489" y="352"/>
                  </a:cubicBezTo>
                  <a:cubicBezTo>
                    <a:pt x="2518" y="342"/>
                    <a:pt x="2537" y="333"/>
                    <a:pt x="2565" y="323"/>
                  </a:cubicBezTo>
                  <a:cubicBezTo>
                    <a:pt x="4537" y="-553"/>
                    <a:pt x="6842" y="333"/>
                    <a:pt x="7718" y="2304"/>
                  </a:cubicBezTo>
                  <a:cubicBezTo>
                    <a:pt x="7747" y="2371"/>
                    <a:pt x="7776" y="2447"/>
                    <a:pt x="7804" y="2514"/>
                  </a:cubicBezTo>
                  <a:cubicBezTo>
                    <a:pt x="8633" y="4562"/>
                    <a:pt x="7642" y="6895"/>
                    <a:pt x="5594" y="7724"/>
                  </a:cubicBezTo>
                  <a:cubicBezTo>
                    <a:pt x="5566" y="7733"/>
                    <a:pt x="5547" y="7743"/>
                    <a:pt x="5518" y="7753"/>
                  </a:cubicBezTo>
                  <a:close/>
                </a:path>
              </a:pathLst>
            </a:custGeom>
            <a:solidFill>
              <a:srgbClr val="D58B94"/>
            </a:solidFill>
            <a:ln w="9525" cap="flat">
              <a:noFill/>
              <a:prstDash val="solid"/>
              <a:miter/>
            </a:ln>
          </p:spPr>
          <p:txBody>
            <a:bodyPr rtlCol="0" anchor="ctr"/>
            <a:lstStyle/>
            <a:p>
              <a:endParaRPr lang="en-IN"/>
            </a:p>
          </p:txBody>
        </p:sp>
        <p:sp>
          <p:nvSpPr>
            <p:cNvPr id="3975" name="Freeform: Shape 3974">
              <a:extLst>
                <a:ext uri="{FF2B5EF4-FFF2-40B4-BE49-F238E27FC236}">
                  <a16:creationId xmlns:a16="http://schemas.microsoft.com/office/drawing/2014/main" xmlns="" id="{0D287C6F-D713-3635-A3A5-5A5DBE52E738}"/>
                </a:ext>
              </a:extLst>
            </p:cNvPr>
            <p:cNvSpPr/>
            <p:nvPr/>
          </p:nvSpPr>
          <p:spPr>
            <a:xfrm>
              <a:off x="3509051" y="3954970"/>
              <a:ext cx="312381" cy="194500"/>
            </a:xfrm>
            <a:custGeom>
              <a:avLst/>
              <a:gdLst>
                <a:gd name="connsiteX0" fmla="*/ 421 w 312381"/>
                <a:gd name="connsiteY0" fmla="*/ 93521 h 194500"/>
                <a:gd name="connsiteX1" fmla="*/ 276075 w 312381"/>
                <a:gd name="connsiteY1" fmla="*/ -15 h 194500"/>
                <a:gd name="connsiteX2" fmla="*/ 299220 w 312381"/>
                <a:gd name="connsiteY2" fmla="*/ 23893 h 194500"/>
                <a:gd name="connsiteX3" fmla="*/ 307983 w 312381"/>
                <a:gd name="connsiteY3" fmla="*/ 87425 h 194500"/>
                <a:gd name="connsiteX4" fmla="*/ 33854 w 312381"/>
                <a:gd name="connsiteY4" fmla="*/ 194486 h 194500"/>
                <a:gd name="connsiteX5" fmla="*/ 14804 w 312381"/>
                <a:gd name="connsiteY5" fmla="*/ 163339 h 194500"/>
                <a:gd name="connsiteX6" fmla="*/ 421 w 312381"/>
                <a:gd name="connsiteY6" fmla="*/ 93521 h 19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381" h="194500">
                  <a:moveTo>
                    <a:pt x="421" y="93521"/>
                  </a:moveTo>
                  <a:lnTo>
                    <a:pt x="276075" y="-15"/>
                  </a:lnTo>
                  <a:cubicBezTo>
                    <a:pt x="285085" y="6586"/>
                    <a:pt x="292915" y="14673"/>
                    <a:pt x="299220" y="23893"/>
                  </a:cubicBezTo>
                  <a:cubicBezTo>
                    <a:pt x="312803" y="42181"/>
                    <a:pt x="316108" y="66136"/>
                    <a:pt x="307983" y="87425"/>
                  </a:cubicBezTo>
                  <a:lnTo>
                    <a:pt x="33854" y="194486"/>
                  </a:lnTo>
                  <a:cubicBezTo>
                    <a:pt x="26453" y="184779"/>
                    <a:pt x="20071" y="174350"/>
                    <a:pt x="14804" y="163339"/>
                  </a:cubicBezTo>
                  <a:cubicBezTo>
                    <a:pt x="3402" y="141927"/>
                    <a:pt x="-1589" y="117695"/>
                    <a:pt x="421" y="9352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3976" name="Freeform: Shape 3975">
              <a:extLst>
                <a:ext uri="{FF2B5EF4-FFF2-40B4-BE49-F238E27FC236}">
                  <a16:creationId xmlns:a16="http://schemas.microsoft.com/office/drawing/2014/main" xmlns="" id="{1F8B2D1E-BB45-529C-07AE-183BCC261941}"/>
                </a:ext>
              </a:extLst>
            </p:cNvPr>
            <p:cNvSpPr/>
            <p:nvPr/>
          </p:nvSpPr>
          <p:spPr>
            <a:xfrm>
              <a:off x="3568241" y="4038093"/>
              <a:ext cx="86656" cy="57865"/>
            </a:xfrm>
            <a:custGeom>
              <a:avLst/>
              <a:gdLst>
                <a:gd name="connsiteX0" fmla="*/ 85821 w 86656"/>
                <a:gd name="connsiteY0" fmla="*/ 12303 h 57865"/>
                <a:gd name="connsiteX1" fmla="*/ 52198 w 86656"/>
                <a:gd name="connsiteY1" fmla="*/ 50975 h 57865"/>
                <a:gd name="connsiteX2" fmla="*/ 1429 w 86656"/>
                <a:gd name="connsiteY2" fmla="*/ 43069 h 57865"/>
                <a:gd name="connsiteX3" fmla="*/ 35243 w 86656"/>
                <a:gd name="connsiteY3" fmla="*/ 4302 h 57865"/>
                <a:gd name="connsiteX4" fmla="*/ 85821 w 86656"/>
                <a:gd name="connsiteY4" fmla="*/ 12303 h 57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56" h="57865">
                  <a:moveTo>
                    <a:pt x="85821" y="12303"/>
                  </a:moveTo>
                  <a:cubicBezTo>
                    <a:pt x="90393" y="24876"/>
                    <a:pt x="75439" y="42116"/>
                    <a:pt x="52198" y="50975"/>
                  </a:cubicBezTo>
                  <a:cubicBezTo>
                    <a:pt x="16574" y="64405"/>
                    <a:pt x="6287" y="56213"/>
                    <a:pt x="1429" y="43069"/>
                  </a:cubicBezTo>
                  <a:cubicBezTo>
                    <a:pt x="-3428" y="29924"/>
                    <a:pt x="3049" y="15541"/>
                    <a:pt x="35243" y="4302"/>
                  </a:cubicBezTo>
                  <a:cubicBezTo>
                    <a:pt x="58674" y="-3890"/>
                    <a:pt x="81249" y="16"/>
                    <a:pt x="85821" y="1230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3977" name="Freeform: Shape 3976">
              <a:extLst>
                <a:ext uri="{FF2B5EF4-FFF2-40B4-BE49-F238E27FC236}">
                  <a16:creationId xmlns:a16="http://schemas.microsoft.com/office/drawing/2014/main" xmlns="" id="{D3F58679-2F68-B9F1-E413-7672B9D04530}"/>
                </a:ext>
              </a:extLst>
            </p:cNvPr>
            <p:cNvSpPr/>
            <p:nvPr/>
          </p:nvSpPr>
          <p:spPr>
            <a:xfrm>
              <a:off x="3806165" y="4010532"/>
              <a:ext cx="10803" cy="10864"/>
            </a:xfrm>
            <a:custGeom>
              <a:avLst/>
              <a:gdLst>
                <a:gd name="connsiteX0" fmla="*/ 6964 w 10803"/>
                <a:gd name="connsiteY0" fmla="*/ 10622 h 10864"/>
                <a:gd name="connsiteX1" fmla="*/ 211 w 10803"/>
                <a:gd name="connsiteY1" fmla="*/ 6964 h 10864"/>
                <a:gd name="connsiteX2" fmla="*/ 3868 w 10803"/>
                <a:gd name="connsiteY2" fmla="*/ 211 h 10864"/>
                <a:gd name="connsiteX3" fmla="*/ 10488 w 10803"/>
                <a:gd name="connsiteY3" fmla="*/ 3478 h 10864"/>
                <a:gd name="connsiteX4" fmla="*/ 6993 w 10803"/>
                <a:gd name="connsiteY4" fmla="*/ 10612 h 10864"/>
                <a:gd name="connsiteX5" fmla="*/ 6964 w 10803"/>
                <a:gd name="connsiteY5" fmla="*/ 10622 h 1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03" h="10864">
                  <a:moveTo>
                    <a:pt x="6964" y="10622"/>
                  </a:moveTo>
                  <a:cubicBezTo>
                    <a:pt x="4088" y="11479"/>
                    <a:pt x="1068" y="9841"/>
                    <a:pt x="211" y="6964"/>
                  </a:cubicBezTo>
                  <a:cubicBezTo>
                    <a:pt x="-637" y="4088"/>
                    <a:pt x="992" y="1068"/>
                    <a:pt x="3868" y="211"/>
                  </a:cubicBezTo>
                  <a:cubicBezTo>
                    <a:pt x="6593" y="-599"/>
                    <a:pt x="9479" y="830"/>
                    <a:pt x="10488" y="3478"/>
                  </a:cubicBezTo>
                  <a:cubicBezTo>
                    <a:pt x="11488" y="6412"/>
                    <a:pt x="9926" y="9612"/>
                    <a:pt x="6993" y="10612"/>
                  </a:cubicBezTo>
                  <a:cubicBezTo>
                    <a:pt x="6983" y="10612"/>
                    <a:pt x="6973" y="10622"/>
                    <a:pt x="6964" y="10622"/>
                  </a:cubicBezTo>
                  <a:close/>
                </a:path>
              </a:pathLst>
            </a:custGeom>
            <a:solidFill>
              <a:srgbClr val="D58B94"/>
            </a:solidFill>
            <a:ln w="9525" cap="flat">
              <a:noFill/>
              <a:prstDash val="solid"/>
              <a:miter/>
            </a:ln>
          </p:spPr>
          <p:txBody>
            <a:bodyPr rtlCol="0" anchor="ctr"/>
            <a:lstStyle/>
            <a:p>
              <a:endParaRPr lang="en-IN"/>
            </a:p>
          </p:txBody>
        </p:sp>
        <p:sp>
          <p:nvSpPr>
            <p:cNvPr id="3978" name="Freeform: Shape 3977">
              <a:extLst>
                <a:ext uri="{FF2B5EF4-FFF2-40B4-BE49-F238E27FC236}">
                  <a16:creationId xmlns:a16="http://schemas.microsoft.com/office/drawing/2014/main" xmlns="" id="{E095C18A-D421-45CD-34EA-048CD01469EA}"/>
                </a:ext>
              </a:extLst>
            </p:cNvPr>
            <p:cNvSpPr/>
            <p:nvPr/>
          </p:nvSpPr>
          <p:spPr>
            <a:xfrm>
              <a:off x="3801369" y="4024526"/>
              <a:ext cx="11812" cy="11872"/>
            </a:xfrm>
            <a:custGeom>
              <a:avLst/>
              <a:gdLst>
                <a:gd name="connsiteX0" fmla="*/ 8045 w 11812"/>
                <a:gd name="connsiteY0" fmla="*/ 11391 h 11872"/>
                <a:gd name="connsiteX1" fmla="*/ 540 w 11812"/>
                <a:gd name="connsiteY1" fmla="*/ 8391 h 11872"/>
                <a:gd name="connsiteX2" fmla="*/ 520 w 11812"/>
                <a:gd name="connsiteY2" fmla="*/ 8343 h 11872"/>
                <a:gd name="connsiteX3" fmla="*/ 3445 w 11812"/>
                <a:gd name="connsiteY3" fmla="*/ 523 h 11872"/>
                <a:gd name="connsiteX4" fmla="*/ 11265 w 11812"/>
                <a:gd name="connsiteY4" fmla="*/ 3438 h 11872"/>
                <a:gd name="connsiteX5" fmla="*/ 8341 w 11812"/>
                <a:gd name="connsiteY5" fmla="*/ 11267 h 11872"/>
                <a:gd name="connsiteX6" fmla="*/ 8045 w 11812"/>
                <a:gd name="connsiteY6" fmla="*/ 11391 h 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2" h="11872">
                  <a:moveTo>
                    <a:pt x="8045" y="11391"/>
                  </a:moveTo>
                  <a:cubicBezTo>
                    <a:pt x="5140" y="12639"/>
                    <a:pt x="1788" y="11296"/>
                    <a:pt x="540" y="8391"/>
                  </a:cubicBezTo>
                  <a:cubicBezTo>
                    <a:pt x="530" y="8372"/>
                    <a:pt x="530" y="8362"/>
                    <a:pt x="520" y="8343"/>
                  </a:cubicBezTo>
                  <a:cubicBezTo>
                    <a:pt x="-832" y="5371"/>
                    <a:pt x="473" y="1876"/>
                    <a:pt x="3445" y="523"/>
                  </a:cubicBezTo>
                  <a:cubicBezTo>
                    <a:pt x="6407" y="-839"/>
                    <a:pt x="9912" y="476"/>
                    <a:pt x="11265" y="3438"/>
                  </a:cubicBezTo>
                  <a:cubicBezTo>
                    <a:pt x="12617" y="6410"/>
                    <a:pt x="11313" y="9915"/>
                    <a:pt x="8341" y="11267"/>
                  </a:cubicBezTo>
                  <a:cubicBezTo>
                    <a:pt x="8245" y="11305"/>
                    <a:pt x="8150" y="11353"/>
                    <a:pt x="8045" y="11391"/>
                  </a:cubicBezTo>
                  <a:close/>
                </a:path>
              </a:pathLst>
            </a:custGeom>
            <a:solidFill>
              <a:srgbClr val="D58B94"/>
            </a:solidFill>
            <a:ln w="9525" cap="flat">
              <a:noFill/>
              <a:prstDash val="solid"/>
              <a:miter/>
            </a:ln>
          </p:spPr>
          <p:txBody>
            <a:bodyPr rtlCol="0" anchor="ctr"/>
            <a:lstStyle/>
            <a:p>
              <a:endParaRPr lang="en-IN"/>
            </a:p>
          </p:txBody>
        </p:sp>
        <p:sp>
          <p:nvSpPr>
            <p:cNvPr id="3979" name="Freeform: Shape 3978">
              <a:extLst>
                <a:ext uri="{FF2B5EF4-FFF2-40B4-BE49-F238E27FC236}">
                  <a16:creationId xmlns:a16="http://schemas.microsoft.com/office/drawing/2014/main" xmlns="" id="{3E4BF53F-B356-C630-0C61-959D2F2830B8}"/>
                </a:ext>
              </a:extLst>
            </p:cNvPr>
            <p:cNvSpPr/>
            <p:nvPr/>
          </p:nvSpPr>
          <p:spPr>
            <a:xfrm>
              <a:off x="3790146" y="4018357"/>
              <a:ext cx="10425" cy="10482"/>
            </a:xfrm>
            <a:custGeom>
              <a:avLst/>
              <a:gdLst>
                <a:gd name="connsiteX0" fmla="*/ 6791 w 10425"/>
                <a:gd name="connsiteY0" fmla="*/ 10226 h 10482"/>
                <a:gd name="connsiteX1" fmla="*/ 228 w 10425"/>
                <a:gd name="connsiteY1" fmla="*/ 6788 h 10482"/>
                <a:gd name="connsiteX2" fmla="*/ 3666 w 10425"/>
                <a:gd name="connsiteY2" fmla="*/ 225 h 10482"/>
                <a:gd name="connsiteX3" fmla="*/ 10124 w 10425"/>
                <a:gd name="connsiteY3" fmla="*/ 3368 h 10482"/>
                <a:gd name="connsiteX4" fmla="*/ 6791 w 10425"/>
                <a:gd name="connsiteY4" fmla="*/ 10226 h 10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25" h="10482">
                  <a:moveTo>
                    <a:pt x="6791" y="10226"/>
                  </a:moveTo>
                  <a:cubicBezTo>
                    <a:pt x="4028" y="11093"/>
                    <a:pt x="1095" y="9550"/>
                    <a:pt x="228" y="6788"/>
                  </a:cubicBezTo>
                  <a:cubicBezTo>
                    <a:pt x="-639" y="4025"/>
                    <a:pt x="904" y="1092"/>
                    <a:pt x="3666" y="225"/>
                  </a:cubicBezTo>
                  <a:cubicBezTo>
                    <a:pt x="6305" y="-604"/>
                    <a:pt x="9143" y="777"/>
                    <a:pt x="10124" y="3368"/>
                  </a:cubicBezTo>
                  <a:cubicBezTo>
                    <a:pt x="11077" y="6178"/>
                    <a:pt x="9591" y="9236"/>
                    <a:pt x="6791" y="10226"/>
                  </a:cubicBezTo>
                  <a:close/>
                </a:path>
              </a:pathLst>
            </a:custGeom>
            <a:solidFill>
              <a:srgbClr val="D58B94"/>
            </a:solidFill>
            <a:ln w="9525" cap="flat">
              <a:noFill/>
              <a:prstDash val="solid"/>
              <a:miter/>
            </a:ln>
          </p:spPr>
          <p:txBody>
            <a:bodyPr rtlCol="0" anchor="ctr"/>
            <a:lstStyle/>
            <a:p>
              <a:endParaRPr lang="en-IN"/>
            </a:p>
          </p:txBody>
        </p:sp>
        <p:sp>
          <p:nvSpPr>
            <p:cNvPr id="3980" name="Freeform: Shape 3979">
              <a:extLst>
                <a:ext uri="{FF2B5EF4-FFF2-40B4-BE49-F238E27FC236}">
                  <a16:creationId xmlns:a16="http://schemas.microsoft.com/office/drawing/2014/main" xmlns="" id="{60768E78-2877-500E-A7DD-0FC52A63F72F}"/>
                </a:ext>
              </a:extLst>
            </p:cNvPr>
            <p:cNvSpPr/>
            <p:nvPr/>
          </p:nvSpPr>
          <p:spPr>
            <a:xfrm>
              <a:off x="3780237" y="3963728"/>
              <a:ext cx="10955" cy="10349"/>
            </a:xfrm>
            <a:custGeom>
              <a:avLst/>
              <a:gdLst>
                <a:gd name="connsiteX0" fmla="*/ 7175 w 10955"/>
                <a:gd name="connsiteY0" fmla="*/ 9991 h 10349"/>
                <a:gd name="connsiteX1" fmla="*/ 127 w 10955"/>
                <a:gd name="connsiteY1" fmla="*/ 6848 h 10349"/>
                <a:gd name="connsiteX2" fmla="*/ 4365 w 10955"/>
                <a:gd name="connsiteY2" fmla="*/ 123 h 10349"/>
                <a:gd name="connsiteX3" fmla="*/ 10700 w 10955"/>
                <a:gd name="connsiteY3" fmla="*/ 3228 h 10349"/>
                <a:gd name="connsiteX4" fmla="*/ 7175 w 10955"/>
                <a:gd name="connsiteY4" fmla="*/ 9991 h 10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5" h="10349">
                  <a:moveTo>
                    <a:pt x="7175" y="9991"/>
                  </a:moveTo>
                  <a:cubicBezTo>
                    <a:pt x="4365" y="11029"/>
                    <a:pt x="1232" y="9638"/>
                    <a:pt x="127" y="6848"/>
                  </a:cubicBezTo>
                  <a:cubicBezTo>
                    <a:pt x="-559" y="3819"/>
                    <a:pt x="1336" y="809"/>
                    <a:pt x="4365" y="123"/>
                  </a:cubicBezTo>
                  <a:cubicBezTo>
                    <a:pt x="6947" y="-458"/>
                    <a:pt x="9585" y="837"/>
                    <a:pt x="10700" y="3228"/>
                  </a:cubicBezTo>
                  <a:cubicBezTo>
                    <a:pt x="11576" y="6066"/>
                    <a:pt x="10004" y="9076"/>
                    <a:pt x="7175" y="9991"/>
                  </a:cubicBezTo>
                  <a:close/>
                </a:path>
              </a:pathLst>
            </a:custGeom>
            <a:solidFill>
              <a:srgbClr val="D58B94"/>
            </a:solidFill>
            <a:ln w="9525" cap="flat">
              <a:noFill/>
              <a:prstDash val="solid"/>
              <a:miter/>
            </a:ln>
          </p:spPr>
          <p:txBody>
            <a:bodyPr rtlCol="0" anchor="ctr"/>
            <a:lstStyle/>
            <a:p>
              <a:endParaRPr lang="en-IN"/>
            </a:p>
          </p:txBody>
        </p:sp>
        <p:sp>
          <p:nvSpPr>
            <p:cNvPr id="3981" name="Freeform: Shape 3980">
              <a:extLst>
                <a:ext uri="{FF2B5EF4-FFF2-40B4-BE49-F238E27FC236}">
                  <a16:creationId xmlns:a16="http://schemas.microsoft.com/office/drawing/2014/main" xmlns="" id="{A453916C-0444-517F-797D-D6B9B43233E0}"/>
                </a:ext>
              </a:extLst>
            </p:cNvPr>
            <p:cNvSpPr/>
            <p:nvPr/>
          </p:nvSpPr>
          <p:spPr>
            <a:xfrm>
              <a:off x="3784298" y="3998340"/>
              <a:ext cx="13859" cy="13911"/>
            </a:xfrm>
            <a:custGeom>
              <a:avLst/>
              <a:gdLst>
                <a:gd name="connsiteX0" fmla="*/ 9020 w 13859"/>
                <a:gd name="connsiteY0" fmla="*/ 13575 h 13911"/>
                <a:gd name="connsiteX1" fmla="*/ 304 w 13859"/>
                <a:gd name="connsiteY1" fmla="*/ 9022 h 13911"/>
                <a:gd name="connsiteX2" fmla="*/ 4867 w 13859"/>
                <a:gd name="connsiteY2" fmla="*/ 306 h 13911"/>
                <a:gd name="connsiteX3" fmla="*/ 13496 w 13859"/>
                <a:gd name="connsiteY3" fmla="*/ 4621 h 13911"/>
                <a:gd name="connsiteX4" fmla="*/ 9020 w 13859"/>
                <a:gd name="connsiteY4" fmla="*/ 13575 h 13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9" h="13911">
                  <a:moveTo>
                    <a:pt x="9020" y="13575"/>
                  </a:moveTo>
                  <a:cubicBezTo>
                    <a:pt x="5352" y="14727"/>
                    <a:pt x="1457" y="12679"/>
                    <a:pt x="304" y="9022"/>
                  </a:cubicBezTo>
                  <a:cubicBezTo>
                    <a:pt x="-839" y="5355"/>
                    <a:pt x="1200" y="1449"/>
                    <a:pt x="4867" y="306"/>
                  </a:cubicBezTo>
                  <a:cubicBezTo>
                    <a:pt x="8429" y="-817"/>
                    <a:pt x="12249" y="1097"/>
                    <a:pt x="13496" y="4621"/>
                  </a:cubicBezTo>
                  <a:cubicBezTo>
                    <a:pt x="14697" y="8327"/>
                    <a:pt x="12706" y="12308"/>
                    <a:pt x="9020" y="13575"/>
                  </a:cubicBezTo>
                  <a:close/>
                </a:path>
              </a:pathLst>
            </a:custGeom>
            <a:solidFill>
              <a:srgbClr val="D58B94"/>
            </a:solidFill>
            <a:ln w="9525" cap="flat">
              <a:noFill/>
              <a:prstDash val="solid"/>
              <a:miter/>
            </a:ln>
          </p:spPr>
          <p:txBody>
            <a:bodyPr rtlCol="0" anchor="ctr"/>
            <a:lstStyle/>
            <a:p>
              <a:endParaRPr lang="en-IN"/>
            </a:p>
          </p:txBody>
        </p:sp>
        <p:sp>
          <p:nvSpPr>
            <p:cNvPr id="3982" name="Freeform: Shape 3981">
              <a:extLst>
                <a:ext uri="{FF2B5EF4-FFF2-40B4-BE49-F238E27FC236}">
                  <a16:creationId xmlns:a16="http://schemas.microsoft.com/office/drawing/2014/main" xmlns="" id="{420A001A-7F24-7D1D-CBC4-E33A3E7DDE23}"/>
                </a:ext>
              </a:extLst>
            </p:cNvPr>
            <p:cNvSpPr/>
            <p:nvPr/>
          </p:nvSpPr>
          <p:spPr>
            <a:xfrm>
              <a:off x="3711127" y="4045645"/>
              <a:ext cx="5906" cy="5828"/>
            </a:xfrm>
            <a:custGeom>
              <a:avLst/>
              <a:gdLst>
                <a:gd name="connsiteX0" fmla="*/ 3990 w 5906"/>
                <a:gd name="connsiteY0" fmla="*/ 5608 h 5828"/>
                <a:gd name="connsiteX1" fmla="*/ 180 w 5906"/>
                <a:gd name="connsiteY1" fmla="*/ 3989 h 5828"/>
                <a:gd name="connsiteX2" fmla="*/ 1895 w 5906"/>
                <a:gd name="connsiteY2" fmla="*/ 179 h 5828"/>
                <a:gd name="connsiteX3" fmla="*/ 5705 w 5906"/>
                <a:gd name="connsiteY3" fmla="*/ 1893 h 5828"/>
                <a:gd name="connsiteX4" fmla="*/ 4057 w 5906"/>
                <a:gd name="connsiteY4" fmla="*/ 5579 h 5828"/>
                <a:gd name="connsiteX5" fmla="*/ 3990 w 5906"/>
                <a:gd name="connsiteY5" fmla="*/ 5608 h 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06" h="5828">
                  <a:moveTo>
                    <a:pt x="3990" y="5608"/>
                  </a:moveTo>
                  <a:cubicBezTo>
                    <a:pt x="2495" y="6198"/>
                    <a:pt x="799" y="5474"/>
                    <a:pt x="180" y="3989"/>
                  </a:cubicBezTo>
                  <a:cubicBezTo>
                    <a:pt x="-401" y="2465"/>
                    <a:pt x="371" y="760"/>
                    <a:pt x="1895" y="179"/>
                  </a:cubicBezTo>
                  <a:cubicBezTo>
                    <a:pt x="3419" y="-402"/>
                    <a:pt x="5124" y="369"/>
                    <a:pt x="5705" y="1893"/>
                  </a:cubicBezTo>
                  <a:cubicBezTo>
                    <a:pt x="6267" y="3369"/>
                    <a:pt x="5533" y="5017"/>
                    <a:pt x="4057" y="5579"/>
                  </a:cubicBezTo>
                  <a:cubicBezTo>
                    <a:pt x="4038" y="5589"/>
                    <a:pt x="4009" y="5598"/>
                    <a:pt x="3990" y="5608"/>
                  </a:cubicBezTo>
                  <a:close/>
                </a:path>
              </a:pathLst>
            </a:custGeom>
            <a:solidFill>
              <a:srgbClr val="D58B94"/>
            </a:solidFill>
            <a:ln w="9525" cap="flat">
              <a:noFill/>
              <a:prstDash val="solid"/>
              <a:miter/>
            </a:ln>
          </p:spPr>
          <p:txBody>
            <a:bodyPr rtlCol="0" anchor="ctr"/>
            <a:lstStyle/>
            <a:p>
              <a:endParaRPr lang="en-IN"/>
            </a:p>
          </p:txBody>
        </p:sp>
        <p:sp>
          <p:nvSpPr>
            <p:cNvPr id="3983" name="Freeform: Shape 3982">
              <a:extLst>
                <a:ext uri="{FF2B5EF4-FFF2-40B4-BE49-F238E27FC236}">
                  <a16:creationId xmlns:a16="http://schemas.microsoft.com/office/drawing/2014/main" xmlns="" id="{D6AB6A27-A011-1946-4EE1-2940ADD97DDF}"/>
                </a:ext>
              </a:extLst>
            </p:cNvPr>
            <p:cNvSpPr/>
            <p:nvPr/>
          </p:nvSpPr>
          <p:spPr>
            <a:xfrm>
              <a:off x="3718154" y="4029660"/>
              <a:ext cx="5699" cy="5582"/>
            </a:xfrm>
            <a:custGeom>
              <a:avLst/>
              <a:gdLst>
                <a:gd name="connsiteX0" fmla="*/ 3726 w 5699"/>
                <a:gd name="connsiteY0" fmla="*/ 5400 h 5582"/>
                <a:gd name="connsiteX1" fmla="*/ 154 w 5699"/>
                <a:gd name="connsiteY1" fmla="*/ 3733 h 5582"/>
                <a:gd name="connsiteX2" fmla="*/ 1821 w 5699"/>
                <a:gd name="connsiteY2" fmla="*/ 161 h 5582"/>
                <a:gd name="connsiteX3" fmla="*/ 5536 w 5699"/>
                <a:gd name="connsiteY3" fmla="*/ 1781 h 5582"/>
                <a:gd name="connsiteX4" fmla="*/ 3736 w 5699"/>
                <a:gd name="connsiteY4" fmla="*/ 5400 h 5582"/>
                <a:gd name="connsiteX5" fmla="*/ 3726 w 5699"/>
                <a:gd name="connsiteY5" fmla="*/ 5400 h 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9" h="5582">
                  <a:moveTo>
                    <a:pt x="3726" y="5400"/>
                  </a:moveTo>
                  <a:cubicBezTo>
                    <a:pt x="2278" y="5924"/>
                    <a:pt x="678" y="5181"/>
                    <a:pt x="154" y="3733"/>
                  </a:cubicBezTo>
                  <a:cubicBezTo>
                    <a:pt x="-369" y="2285"/>
                    <a:pt x="374" y="685"/>
                    <a:pt x="1821" y="161"/>
                  </a:cubicBezTo>
                  <a:cubicBezTo>
                    <a:pt x="3288" y="-372"/>
                    <a:pt x="4927" y="342"/>
                    <a:pt x="5536" y="1781"/>
                  </a:cubicBezTo>
                  <a:cubicBezTo>
                    <a:pt x="6041" y="3276"/>
                    <a:pt x="5231" y="4895"/>
                    <a:pt x="3736" y="5400"/>
                  </a:cubicBezTo>
                  <a:cubicBezTo>
                    <a:pt x="3736" y="5400"/>
                    <a:pt x="3726" y="5400"/>
                    <a:pt x="3726" y="5400"/>
                  </a:cubicBezTo>
                  <a:close/>
                </a:path>
              </a:pathLst>
            </a:custGeom>
            <a:solidFill>
              <a:srgbClr val="D58B94"/>
            </a:solidFill>
            <a:ln w="9525" cap="flat">
              <a:noFill/>
              <a:prstDash val="solid"/>
              <a:miter/>
            </a:ln>
          </p:spPr>
          <p:txBody>
            <a:bodyPr rtlCol="0" anchor="ctr"/>
            <a:lstStyle/>
            <a:p>
              <a:endParaRPr lang="en-IN"/>
            </a:p>
          </p:txBody>
        </p:sp>
        <p:sp>
          <p:nvSpPr>
            <p:cNvPr id="3984" name="Freeform: Shape 3983">
              <a:extLst>
                <a:ext uri="{FF2B5EF4-FFF2-40B4-BE49-F238E27FC236}">
                  <a16:creationId xmlns:a16="http://schemas.microsoft.com/office/drawing/2014/main" xmlns="" id="{72C31FF2-26D9-83B2-33AA-571C4048F56A}"/>
                </a:ext>
              </a:extLst>
            </p:cNvPr>
            <p:cNvSpPr/>
            <p:nvPr/>
          </p:nvSpPr>
          <p:spPr>
            <a:xfrm>
              <a:off x="3726639" y="4044797"/>
              <a:ext cx="6249" cy="6209"/>
            </a:xfrm>
            <a:custGeom>
              <a:avLst/>
              <a:gdLst>
                <a:gd name="connsiteX0" fmla="*/ 4194 w 6249"/>
                <a:gd name="connsiteY0" fmla="*/ 5980 h 6209"/>
                <a:gd name="connsiteX1" fmla="*/ 232 w 6249"/>
                <a:gd name="connsiteY1" fmla="*/ 4275 h 6209"/>
                <a:gd name="connsiteX2" fmla="*/ 194 w 6249"/>
                <a:gd name="connsiteY2" fmla="*/ 4170 h 6209"/>
                <a:gd name="connsiteX3" fmla="*/ 1937 w 6249"/>
                <a:gd name="connsiteY3" fmla="*/ 227 h 6209"/>
                <a:gd name="connsiteX4" fmla="*/ 2099 w 6249"/>
                <a:gd name="connsiteY4" fmla="*/ 169 h 6209"/>
                <a:gd name="connsiteX5" fmla="*/ 6052 w 6249"/>
                <a:gd name="connsiteY5" fmla="*/ 2027 h 6209"/>
                <a:gd name="connsiteX6" fmla="*/ 4194 w 6249"/>
                <a:gd name="connsiteY6" fmla="*/ 5980 h 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49" h="6209">
                  <a:moveTo>
                    <a:pt x="4194" y="5980"/>
                  </a:moveTo>
                  <a:cubicBezTo>
                    <a:pt x="2632" y="6599"/>
                    <a:pt x="861" y="5837"/>
                    <a:pt x="232" y="4275"/>
                  </a:cubicBezTo>
                  <a:cubicBezTo>
                    <a:pt x="222" y="4246"/>
                    <a:pt x="203" y="4208"/>
                    <a:pt x="194" y="4170"/>
                  </a:cubicBezTo>
                  <a:cubicBezTo>
                    <a:pt x="-416" y="2598"/>
                    <a:pt x="365" y="836"/>
                    <a:pt x="1937" y="227"/>
                  </a:cubicBezTo>
                  <a:cubicBezTo>
                    <a:pt x="1994" y="208"/>
                    <a:pt x="2042" y="188"/>
                    <a:pt x="2099" y="169"/>
                  </a:cubicBezTo>
                  <a:cubicBezTo>
                    <a:pt x="3699" y="-412"/>
                    <a:pt x="5471" y="427"/>
                    <a:pt x="6052" y="2027"/>
                  </a:cubicBezTo>
                  <a:cubicBezTo>
                    <a:pt x="6633" y="3627"/>
                    <a:pt x="5795" y="5399"/>
                    <a:pt x="4194" y="5980"/>
                  </a:cubicBezTo>
                  <a:close/>
                </a:path>
              </a:pathLst>
            </a:custGeom>
            <a:solidFill>
              <a:srgbClr val="D58B94"/>
            </a:solidFill>
            <a:ln w="9525" cap="flat">
              <a:noFill/>
              <a:prstDash val="solid"/>
              <a:miter/>
            </a:ln>
          </p:spPr>
          <p:txBody>
            <a:bodyPr rtlCol="0" anchor="ctr"/>
            <a:lstStyle/>
            <a:p>
              <a:endParaRPr lang="en-IN"/>
            </a:p>
          </p:txBody>
        </p:sp>
        <p:sp>
          <p:nvSpPr>
            <p:cNvPr id="3985" name="Freeform: Shape 3984">
              <a:extLst>
                <a:ext uri="{FF2B5EF4-FFF2-40B4-BE49-F238E27FC236}">
                  <a16:creationId xmlns:a16="http://schemas.microsoft.com/office/drawing/2014/main" xmlns="" id="{E449421E-6BCB-B5E7-73FE-9AE5B288FBCB}"/>
                </a:ext>
              </a:extLst>
            </p:cNvPr>
            <p:cNvSpPr/>
            <p:nvPr/>
          </p:nvSpPr>
          <p:spPr>
            <a:xfrm>
              <a:off x="3774436" y="3984307"/>
              <a:ext cx="10179" cy="9810"/>
            </a:xfrm>
            <a:custGeom>
              <a:avLst/>
              <a:gdLst>
                <a:gd name="connsiteX0" fmla="*/ 6784 w 10179"/>
                <a:gd name="connsiteY0" fmla="*/ 9415 h 9810"/>
                <a:gd name="connsiteX1" fmla="*/ 212 w 10179"/>
                <a:gd name="connsiteY1" fmla="*/ 6557 h 9810"/>
                <a:gd name="connsiteX2" fmla="*/ 3450 w 10179"/>
                <a:gd name="connsiteY2" fmla="*/ 271 h 9810"/>
                <a:gd name="connsiteX3" fmla="*/ 9880 w 10179"/>
                <a:gd name="connsiteY3" fmla="*/ 3366 h 9810"/>
                <a:gd name="connsiteX4" fmla="*/ 6784 w 10179"/>
                <a:gd name="connsiteY4" fmla="*/ 9796 h 9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9" h="9810">
                  <a:moveTo>
                    <a:pt x="6784" y="9415"/>
                  </a:moveTo>
                  <a:cubicBezTo>
                    <a:pt x="4184" y="10396"/>
                    <a:pt x="1269" y="9129"/>
                    <a:pt x="212" y="6557"/>
                  </a:cubicBezTo>
                  <a:cubicBezTo>
                    <a:pt x="-598" y="3928"/>
                    <a:pt x="841" y="1138"/>
                    <a:pt x="3450" y="271"/>
                  </a:cubicBezTo>
                  <a:cubicBezTo>
                    <a:pt x="6079" y="-653"/>
                    <a:pt x="8956" y="737"/>
                    <a:pt x="9880" y="3366"/>
                  </a:cubicBezTo>
                  <a:cubicBezTo>
                    <a:pt x="10804" y="5995"/>
                    <a:pt x="9413" y="8872"/>
                    <a:pt x="6784" y="9796"/>
                  </a:cubicBezTo>
                  <a:close/>
                </a:path>
              </a:pathLst>
            </a:custGeom>
            <a:solidFill>
              <a:srgbClr val="D58B94"/>
            </a:solidFill>
            <a:ln w="9525" cap="flat">
              <a:noFill/>
              <a:prstDash val="solid"/>
              <a:miter/>
            </a:ln>
          </p:spPr>
          <p:txBody>
            <a:bodyPr rtlCol="0" anchor="ctr"/>
            <a:lstStyle/>
            <a:p>
              <a:endParaRPr lang="en-IN"/>
            </a:p>
          </p:txBody>
        </p:sp>
        <p:sp>
          <p:nvSpPr>
            <p:cNvPr id="3986" name="Freeform: Shape 3985">
              <a:extLst>
                <a:ext uri="{FF2B5EF4-FFF2-40B4-BE49-F238E27FC236}">
                  <a16:creationId xmlns:a16="http://schemas.microsoft.com/office/drawing/2014/main" xmlns="" id="{A32576BC-7144-577F-067C-0DB5ADCB0BE6}"/>
                </a:ext>
              </a:extLst>
            </p:cNvPr>
            <p:cNvSpPr/>
            <p:nvPr/>
          </p:nvSpPr>
          <p:spPr>
            <a:xfrm>
              <a:off x="3767815" y="3973998"/>
              <a:ext cx="9979" cy="9568"/>
            </a:xfrm>
            <a:custGeom>
              <a:avLst/>
              <a:gdLst>
                <a:gd name="connsiteX0" fmla="*/ 6548 w 9979"/>
                <a:gd name="connsiteY0" fmla="*/ 9151 h 9568"/>
                <a:gd name="connsiteX1" fmla="*/ 385 w 9979"/>
                <a:gd name="connsiteY1" fmla="*/ 6779 h 9568"/>
                <a:gd name="connsiteX2" fmla="*/ 2767 w 9979"/>
                <a:gd name="connsiteY2" fmla="*/ 617 h 9568"/>
                <a:gd name="connsiteX3" fmla="*/ 3405 w 9979"/>
                <a:gd name="connsiteY3" fmla="*/ 388 h 9568"/>
                <a:gd name="connsiteX4" fmla="*/ 9567 w 9979"/>
                <a:gd name="connsiteY4" fmla="*/ 2760 h 9568"/>
                <a:gd name="connsiteX5" fmla="*/ 7186 w 9979"/>
                <a:gd name="connsiteY5" fmla="*/ 8922 h 9568"/>
                <a:gd name="connsiteX6" fmla="*/ 6548 w 9979"/>
                <a:gd name="connsiteY6" fmla="*/ 9151 h 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79" h="9568">
                  <a:moveTo>
                    <a:pt x="6548" y="9151"/>
                  </a:moveTo>
                  <a:cubicBezTo>
                    <a:pt x="4195" y="10199"/>
                    <a:pt x="1433" y="9132"/>
                    <a:pt x="385" y="6779"/>
                  </a:cubicBezTo>
                  <a:cubicBezTo>
                    <a:pt x="-653" y="4417"/>
                    <a:pt x="404" y="1664"/>
                    <a:pt x="2767" y="617"/>
                  </a:cubicBezTo>
                  <a:cubicBezTo>
                    <a:pt x="2976" y="521"/>
                    <a:pt x="3186" y="445"/>
                    <a:pt x="3405" y="388"/>
                  </a:cubicBezTo>
                  <a:cubicBezTo>
                    <a:pt x="5757" y="-660"/>
                    <a:pt x="8520" y="407"/>
                    <a:pt x="9567" y="2760"/>
                  </a:cubicBezTo>
                  <a:cubicBezTo>
                    <a:pt x="10606" y="5122"/>
                    <a:pt x="9549" y="7875"/>
                    <a:pt x="7186" y="8922"/>
                  </a:cubicBezTo>
                  <a:cubicBezTo>
                    <a:pt x="6977" y="9018"/>
                    <a:pt x="6767" y="9094"/>
                    <a:pt x="6548" y="9151"/>
                  </a:cubicBezTo>
                  <a:close/>
                </a:path>
              </a:pathLst>
            </a:custGeom>
            <a:solidFill>
              <a:srgbClr val="D58B94"/>
            </a:solidFill>
            <a:ln w="9525" cap="flat">
              <a:noFill/>
              <a:prstDash val="solid"/>
              <a:miter/>
            </a:ln>
          </p:spPr>
          <p:txBody>
            <a:bodyPr rtlCol="0" anchor="ctr"/>
            <a:lstStyle/>
            <a:p>
              <a:endParaRPr lang="en-IN"/>
            </a:p>
          </p:txBody>
        </p:sp>
        <p:sp>
          <p:nvSpPr>
            <p:cNvPr id="3987" name="Freeform: Shape 3986">
              <a:extLst>
                <a:ext uri="{FF2B5EF4-FFF2-40B4-BE49-F238E27FC236}">
                  <a16:creationId xmlns:a16="http://schemas.microsoft.com/office/drawing/2014/main" xmlns="" id="{336C74F4-0C9A-B4FA-97A3-116BF081698A}"/>
                </a:ext>
              </a:extLst>
            </p:cNvPr>
            <p:cNvSpPr/>
            <p:nvPr/>
          </p:nvSpPr>
          <p:spPr>
            <a:xfrm>
              <a:off x="3790723" y="4038939"/>
              <a:ext cx="4929" cy="4690"/>
            </a:xfrm>
            <a:custGeom>
              <a:avLst/>
              <a:gdLst>
                <a:gd name="connsiteX0" fmla="*/ 3261 w 4929"/>
                <a:gd name="connsiteY0" fmla="*/ 4503 h 4690"/>
                <a:gd name="connsiteX1" fmla="*/ 118 w 4929"/>
                <a:gd name="connsiteY1" fmla="*/ 3265 h 4690"/>
                <a:gd name="connsiteX2" fmla="*/ 1585 w 4929"/>
                <a:gd name="connsiteY2" fmla="*/ 236 h 4690"/>
                <a:gd name="connsiteX3" fmla="*/ 1642 w 4929"/>
                <a:gd name="connsiteY3" fmla="*/ 217 h 4690"/>
                <a:gd name="connsiteX4" fmla="*/ 4699 w 4929"/>
                <a:gd name="connsiteY4" fmla="*/ 1265 h 4690"/>
                <a:gd name="connsiteX5" fmla="*/ 4785 w 4929"/>
                <a:gd name="connsiteY5" fmla="*/ 1455 h 4690"/>
                <a:gd name="connsiteX6" fmla="*/ 3318 w 4929"/>
                <a:gd name="connsiteY6" fmla="*/ 4484 h 4690"/>
                <a:gd name="connsiteX7" fmla="*/ 3261 w 4929"/>
                <a:gd name="connsiteY7" fmla="*/ 4503 h 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9" h="4690">
                  <a:moveTo>
                    <a:pt x="3261" y="4503"/>
                  </a:moveTo>
                  <a:cubicBezTo>
                    <a:pt x="2051" y="4979"/>
                    <a:pt x="680" y="4437"/>
                    <a:pt x="118" y="3265"/>
                  </a:cubicBezTo>
                  <a:cubicBezTo>
                    <a:pt x="-311" y="2027"/>
                    <a:pt x="346" y="665"/>
                    <a:pt x="1585" y="236"/>
                  </a:cubicBezTo>
                  <a:cubicBezTo>
                    <a:pt x="1604" y="227"/>
                    <a:pt x="1623" y="227"/>
                    <a:pt x="1642" y="217"/>
                  </a:cubicBezTo>
                  <a:cubicBezTo>
                    <a:pt x="2775" y="-335"/>
                    <a:pt x="4147" y="132"/>
                    <a:pt x="4699" y="1265"/>
                  </a:cubicBezTo>
                  <a:cubicBezTo>
                    <a:pt x="4728" y="1322"/>
                    <a:pt x="4756" y="1389"/>
                    <a:pt x="4785" y="1455"/>
                  </a:cubicBezTo>
                  <a:cubicBezTo>
                    <a:pt x="5214" y="2694"/>
                    <a:pt x="4556" y="4056"/>
                    <a:pt x="3318" y="4484"/>
                  </a:cubicBezTo>
                  <a:cubicBezTo>
                    <a:pt x="3299" y="4494"/>
                    <a:pt x="3280" y="4494"/>
                    <a:pt x="3261" y="4503"/>
                  </a:cubicBezTo>
                  <a:close/>
                </a:path>
              </a:pathLst>
            </a:custGeom>
            <a:solidFill>
              <a:srgbClr val="D58B94"/>
            </a:solidFill>
            <a:ln w="9525" cap="flat">
              <a:noFill/>
              <a:prstDash val="solid"/>
              <a:miter/>
            </a:ln>
          </p:spPr>
          <p:txBody>
            <a:bodyPr rtlCol="0" anchor="ctr"/>
            <a:lstStyle/>
            <a:p>
              <a:endParaRPr lang="en-IN"/>
            </a:p>
          </p:txBody>
        </p:sp>
        <p:sp>
          <p:nvSpPr>
            <p:cNvPr id="3988" name="Freeform: Shape 3987">
              <a:extLst>
                <a:ext uri="{FF2B5EF4-FFF2-40B4-BE49-F238E27FC236}">
                  <a16:creationId xmlns:a16="http://schemas.microsoft.com/office/drawing/2014/main" xmlns="" id="{32C53920-CE48-9320-F72A-D55444832285}"/>
                </a:ext>
              </a:extLst>
            </p:cNvPr>
            <p:cNvSpPr/>
            <p:nvPr/>
          </p:nvSpPr>
          <p:spPr>
            <a:xfrm>
              <a:off x="3770520" y="4032977"/>
              <a:ext cx="13501" cy="13530"/>
            </a:xfrm>
            <a:custGeom>
              <a:avLst/>
              <a:gdLst>
                <a:gd name="connsiteX0" fmla="*/ 8986 w 13501"/>
                <a:gd name="connsiteY0" fmla="*/ 13132 h 13530"/>
                <a:gd name="connsiteX1" fmla="*/ 366 w 13501"/>
                <a:gd name="connsiteY1" fmla="*/ 8979 h 13530"/>
                <a:gd name="connsiteX2" fmla="*/ 4518 w 13501"/>
                <a:gd name="connsiteY2" fmla="*/ 369 h 13530"/>
                <a:gd name="connsiteX3" fmla="*/ 13082 w 13501"/>
                <a:gd name="connsiteY3" fmla="*/ 4369 h 13530"/>
                <a:gd name="connsiteX4" fmla="*/ 8986 w 13501"/>
                <a:gd name="connsiteY4" fmla="*/ 13132 h 13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01" h="13530">
                  <a:moveTo>
                    <a:pt x="8986" y="13132"/>
                  </a:moveTo>
                  <a:cubicBezTo>
                    <a:pt x="5461" y="14370"/>
                    <a:pt x="1604" y="12513"/>
                    <a:pt x="366" y="8979"/>
                  </a:cubicBezTo>
                  <a:cubicBezTo>
                    <a:pt x="-863" y="5455"/>
                    <a:pt x="994" y="1597"/>
                    <a:pt x="4518" y="369"/>
                  </a:cubicBezTo>
                  <a:cubicBezTo>
                    <a:pt x="7986" y="-851"/>
                    <a:pt x="11786" y="930"/>
                    <a:pt x="13082" y="4369"/>
                  </a:cubicBezTo>
                  <a:cubicBezTo>
                    <a:pt x="14358" y="7922"/>
                    <a:pt x="12529" y="11837"/>
                    <a:pt x="8986" y="13132"/>
                  </a:cubicBezTo>
                  <a:close/>
                </a:path>
              </a:pathLst>
            </a:custGeom>
            <a:solidFill>
              <a:srgbClr val="D58B94"/>
            </a:solidFill>
            <a:ln w="9525" cap="flat">
              <a:noFill/>
              <a:prstDash val="solid"/>
              <a:miter/>
            </a:ln>
          </p:spPr>
          <p:txBody>
            <a:bodyPr rtlCol="0" anchor="ctr"/>
            <a:lstStyle/>
            <a:p>
              <a:endParaRPr lang="en-IN"/>
            </a:p>
          </p:txBody>
        </p:sp>
        <p:sp>
          <p:nvSpPr>
            <p:cNvPr id="3989" name="Freeform: Shape 3988">
              <a:extLst>
                <a:ext uri="{FF2B5EF4-FFF2-40B4-BE49-F238E27FC236}">
                  <a16:creationId xmlns:a16="http://schemas.microsoft.com/office/drawing/2014/main" xmlns="" id="{B40E6280-FA62-FD08-8F49-77FA5F7D3DC0}"/>
                </a:ext>
              </a:extLst>
            </p:cNvPr>
            <p:cNvSpPr/>
            <p:nvPr/>
          </p:nvSpPr>
          <p:spPr>
            <a:xfrm>
              <a:off x="3766529" y="4010550"/>
              <a:ext cx="19861" cy="18939"/>
            </a:xfrm>
            <a:custGeom>
              <a:avLst/>
              <a:gdLst>
                <a:gd name="connsiteX0" fmla="*/ 13263 w 19861"/>
                <a:gd name="connsiteY0" fmla="*/ 18033 h 18939"/>
                <a:gd name="connsiteX1" fmla="*/ 614 w 19861"/>
                <a:gd name="connsiteY1" fmla="*/ 13414 h 18939"/>
                <a:gd name="connsiteX2" fmla="*/ 214 w 19861"/>
                <a:gd name="connsiteY2" fmla="*/ 12413 h 18939"/>
                <a:gd name="connsiteX3" fmla="*/ 8138 w 19861"/>
                <a:gd name="connsiteY3" fmla="*/ 212 h 18939"/>
                <a:gd name="connsiteX4" fmla="*/ 19264 w 19861"/>
                <a:gd name="connsiteY4" fmla="*/ 5270 h 18939"/>
                <a:gd name="connsiteX5" fmla="*/ 13263 w 19861"/>
                <a:gd name="connsiteY5" fmla="*/ 18033 h 1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1" h="18939">
                  <a:moveTo>
                    <a:pt x="13263" y="18033"/>
                  </a:moveTo>
                  <a:cubicBezTo>
                    <a:pt x="8491" y="20252"/>
                    <a:pt x="2824" y="18185"/>
                    <a:pt x="614" y="13414"/>
                  </a:cubicBezTo>
                  <a:cubicBezTo>
                    <a:pt x="461" y="13089"/>
                    <a:pt x="328" y="12756"/>
                    <a:pt x="214" y="12413"/>
                  </a:cubicBezTo>
                  <a:cubicBezTo>
                    <a:pt x="-967" y="6860"/>
                    <a:pt x="2576" y="1393"/>
                    <a:pt x="8138" y="212"/>
                  </a:cubicBezTo>
                  <a:cubicBezTo>
                    <a:pt x="12549" y="-731"/>
                    <a:pt x="17063" y="1326"/>
                    <a:pt x="19264" y="5270"/>
                  </a:cubicBezTo>
                  <a:cubicBezTo>
                    <a:pt x="21112" y="10451"/>
                    <a:pt x="18435" y="16157"/>
                    <a:pt x="13263" y="18033"/>
                  </a:cubicBezTo>
                  <a:close/>
                </a:path>
              </a:pathLst>
            </a:custGeom>
            <a:solidFill>
              <a:srgbClr val="D58B94"/>
            </a:solidFill>
            <a:ln w="9525" cap="flat">
              <a:noFill/>
              <a:prstDash val="solid"/>
              <a:miter/>
            </a:ln>
          </p:spPr>
          <p:txBody>
            <a:bodyPr rtlCol="0" anchor="ctr"/>
            <a:lstStyle/>
            <a:p>
              <a:endParaRPr lang="en-IN"/>
            </a:p>
          </p:txBody>
        </p:sp>
        <p:sp>
          <p:nvSpPr>
            <p:cNvPr id="3990" name="Freeform: Shape 3989">
              <a:extLst>
                <a:ext uri="{FF2B5EF4-FFF2-40B4-BE49-F238E27FC236}">
                  <a16:creationId xmlns:a16="http://schemas.microsoft.com/office/drawing/2014/main" xmlns="" id="{11AB1683-848E-97E9-7834-3CFABDE4DEB0}"/>
                </a:ext>
              </a:extLst>
            </p:cNvPr>
            <p:cNvSpPr/>
            <p:nvPr/>
          </p:nvSpPr>
          <p:spPr>
            <a:xfrm>
              <a:off x="3765296" y="3996563"/>
              <a:ext cx="10729" cy="10729"/>
            </a:xfrm>
            <a:custGeom>
              <a:avLst/>
              <a:gdLst>
                <a:gd name="connsiteX0" fmla="*/ 7161 w 10729"/>
                <a:gd name="connsiteY0" fmla="*/ 10398 h 10729"/>
                <a:gd name="connsiteX1" fmla="*/ 303 w 10729"/>
                <a:gd name="connsiteY1" fmla="*/ 7160 h 10729"/>
                <a:gd name="connsiteX2" fmla="*/ 3542 w 10729"/>
                <a:gd name="connsiteY2" fmla="*/ 302 h 10729"/>
                <a:gd name="connsiteX3" fmla="*/ 10400 w 10729"/>
                <a:gd name="connsiteY3" fmla="*/ 3540 h 10729"/>
                <a:gd name="connsiteX4" fmla="*/ 7161 w 10729"/>
                <a:gd name="connsiteY4" fmla="*/ 10398 h 10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9" h="10729">
                  <a:moveTo>
                    <a:pt x="7161" y="10398"/>
                  </a:moveTo>
                  <a:cubicBezTo>
                    <a:pt x="4370" y="11398"/>
                    <a:pt x="1303" y="9950"/>
                    <a:pt x="303" y="7160"/>
                  </a:cubicBezTo>
                  <a:cubicBezTo>
                    <a:pt x="-697" y="4368"/>
                    <a:pt x="751" y="1302"/>
                    <a:pt x="3542" y="302"/>
                  </a:cubicBezTo>
                  <a:cubicBezTo>
                    <a:pt x="6332" y="-699"/>
                    <a:pt x="9400" y="749"/>
                    <a:pt x="10400" y="3540"/>
                  </a:cubicBezTo>
                  <a:cubicBezTo>
                    <a:pt x="11400" y="6331"/>
                    <a:pt x="9952" y="9398"/>
                    <a:pt x="7161" y="10398"/>
                  </a:cubicBezTo>
                  <a:close/>
                </a:path>
              </a:pathLst>
            </a:custGeom>
            <a:solidFill>
              <a:srgbClr val="D58B94"/>
            </a:solidFill>
            <a:ln w="9525" cap="flat">
              <a:noFill/>
              <a:prstDash val="solid"/>
              <a:miter/>
            </a:ln>
          </p:spPr>
          <p:txBody>
            <a:bodyPr rtlCol="0" anchor="ctr"/>
            <a:lstStyle/>
            <a:p>
              <a:endParaRPr lang="en-IN"/>
            </a:p>
          </p:txBody>
        </p:sp>
        <p:sp>
          <p:nvSpPr>
            <p:cNvPr id="3991" name="Freeform: Shape 3990">
              <a:extLst>
                <a:ext uri="{FF2B5EF4-FFF2-40B4-BE49-F238E27FC236}">
                  <a16:creationId xmlns:a16="http://schemas.microsoft.com/office/drawing/2014/main" xmlns="" id="{027BEA66-5D5B-A759-272A-3D88AE291117}"/>
                </a:ext>
              </a:extLst>
            </p:cNvPr>
            <p:cNvSpPr/>
            <p:nvPr/>
          </p:nvSpPr>
          <p:spPr>
            <a:xfrm>
              <a:off x="3756918" y="3986103"/>
              <a:ext cx="8717" cy="8512"/>
            </a:xfrm>
            <a:custGeom>
              <a:avLst/>
              <a:gdLst>
                <a:gd name="connsiteX0" fmla="*/ 5729 w 8717"/>
                <a:gd name="connsiteY0" fmla="*/ 8190 h 8512"/>
                <a:gd name="connsiteX1" fmla="*/ 271 w 8717"/>
                <a:gd name="connsiteY1" fmla="*/ 5885 h 8512"/>
                <a:gd name="connsiteX2" fmla="*/ 204 w 8717"/>
                <a:gd name="connsiteY2" fmla="*/ 5713 h 8512"/>
                <a:gd name="connsiteX3" fmla="*/ 2928 w 8717"/>
                <a:gd name="connsiteY3" fmla="*/ 294 h 8512"/>
                <a:gd name="connsiteX4" fmla="*/ 2966 w 8717"/>
                <a:gd name="connsiteY4" fmla="*/ 284 h 8512"/>
                <a:gd name="connsiteX5" fmla="*/ 8405 w 8717"/>
                <a:gd name="connsiteY5" fmla="*/ 2627 h 8512"/>
                <a:gd name="connsiteX6" fmla="*/ 6062 w 8717"/>
                <a:gd name="connsiteY6" fmla="*/ 8075 h 8512"/>
                <a:gd name="connsiteX7" fmla="*/ 5729 w 8717"/>
                <a:gd name="connsiteY7" fmla="*/ 8190 h 8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17" h="8512">
                  <a:moveTo>
                    <a:pt x="5729" y="8190"/>
                  </a:moveTo>
                  <a:cubicBezTo>
                    <a:pt x="3586" y="9057"/>
                    <a:pt x="1138" y="8028"/>
                    <a:pt x="271" y="5885"/>
                  </a:cubicBezTo>
                  <a:cubicBezTo>
                    <a:pt x="243" y="5828"/>
                    <a:pt x="223" y="5770"/>
                    <a:pt x="204" y="5713"/>
                  </a:cubicBezTo>
                  <a:cubicBezTo>
                    <a:pt x="-539" y="3465"/>
                    <a:pt x="681" y="1036"/>
                    <a:pt x="2928" y="294"/>
                  </a:cubicBezTo>
                  <a:cubicBezTo>
                    <a:pt x="2938" y="294"/>
                    <a:pt x="2957" y="284"/>
                    <a:pt x="2966" y="284"/>
                  </a:cubicBezTo>
                  <a:cubicBezTo>
                    <a:pt x="5119" y="-573"/>
                    <a:pt x="7558" y="474"/>
                    <a:pt x="8405" y="2627"/>
                  </a:cubicBezTo>
                  <a:cubicBezTo>
                    <a:pt x="9263" y="4780"/>
                    <a:pt x="8215" y="7218"/>
                    <a:pt x="6062" y="8075"/>
                  </a:cubicBezTo>
                  <a:cubicBezTo>
                    <a:pt x="5958" y="8114"/>
                    <a:pt x="5843" y="8152"/>
                    <a:pt x="5729" y="8190"/>
                  </a:cubicBezTo>
                  <a:close/>
                </a:path>
              </a:pathLst>
            </a:custGeom>
            <a:solidFill>
              <a:srgbClr val="D58B94"/>
            </a:solidFill>
            <a:ln w="9525" cap="flat">
              <a:noFill/>
              <a:prstDash val="solid"/>
              <a:miter/>
            </a:ln>
          </p:spPr>
          <p:txBody>
            <a:bodyPr rtlCol="0" anchor="ctr"/>
            <a:lstStyle/>
            <a:p>
              <a:endParaRPr lang="en-IN"/>
            </a:p>
          </p:txBody>
        </p:sp>
        <p:sp>
          <p:nvSpPr>
            <p:cNvPr id="3992" name="Freeform: Shape 3991">
              <a:extLst>
                <a:ext uri="{FF2B5EF4-FFF2-40B4-BE49-F238E27FC236}">
                  <a16:creationId xmlns:a16="http://schemas.microsoft.com/office/drawing/2014/main" xmlns="" id="{33BD2740-4D24-C06E-49A7-1B2358E53420}"/>
                </a:ext>
              </a:extLst>
            </p:cNvPr>
            <p:cNvSpPr/>
            <p:nvPr/>
          </p:nvSpPr>
          <p:spPr>
            <a:xfrm>
              <a:off x="3744273" y="3982665"/>
              <a:ext cx="6860" cy="6856"/>
            </a:xfrm>
            <a:custGeom>
              <a:avLst/>
              <a:gdLst>
                <a:gd name="connsiteX0" fmla="*/ 4468 w 6860"/>
                <a:gd name="connsiteY0" fmla="*/ 6675 h 6856"/>
                <a:gd name="connsiteX1" fmla="*/ 153 w 6860"/>
                <a:gd name="connsiteY1" fmla="*/ 4466 h 6856"/>
                <a:gd name="connsiteX2" fmla="*/ 2363 w 6860"/>
                <a:gd name="connsiteY2" fmla="*/ 151 h 6856"/>
                <a:gd name="connsiteX3" fmla="*/ 6659 w 6860"/>
                <a:gd name="connsiteY3" fmla="*/ 2294 h 6856"/>
                <a:gd name="connsiteX4" fmla="*/ 4534 w 6860"/>
                <a:gd name="connsiteY4" fmla="*/ 6656 h 6856"/>
                <a:gd name="connsiteX5" fmla="*/ 4468 w 6860"/>
                <a:gd name="connsiteY5" fmla="*/ 6675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0" h="6856">
                  <a:moveTo>
                    <a:pt x="4468" y="6675"/>
                  </a:moveTo>
                  <a:cubicBezTo>
                    <a:pt x="2668" y="7256"/>
                    <a:pt x="734" y="6266"/>
                    <a:pt x="153" y="4466"/>
                  </a:cubicBezTo>
                  <a:cubicBezTo>
                    <a:pt x="-428" y="2656"/>
                    <a:pt x="562" y="732"/>
                    <a:pt x="2363" y="151"/>
                  </a:cubicBezTo>
                  <a:cubicBezTo>
                    <a:pt x="4144" y="-421"/>
                    <a:pt x="6049" y="532"/>
                    <a:pt x="6659" y="2294"/>
                  </a:cubicBezTo>
                  <a:cubicBezTo>
                    <a:pt x="7277" y="4085"/>
                    <a:pt x="6325" y="6037"/>
                    <a:pt x="4534" y="6656"/>
                  </a:cubicBezTo>
                  <a:cubicBezTo>
                    <a:pt x="4515" y="6656"/>
                    <a:pt x="4487" y="6666"/>
                    <a:pt x="4468" y="6675"/>
                  </a:cubicBezTo>
                  <a:close/>
                </a:path>
              </a:pathLst>
            </a:custGeom>
            <a:solidFill>
              <a:srgbClr val="D58B94"/>
            </a:solidFill>
            <a:ln w="9525" cap="flat">
              <a:noFill/>
              <a:prstDash val="solid"/>
              <a:miter/>
            </a:ln>
          </p:spPr>
          <p:txBody>
            <a:bodyPr rtlCol="0" anchor="ctr"/>
            <a:lstStyle/>
            <a:p>
              <a:endParaRPr lang="en-IN"/>
            </a:p>
          </p:txBody>
        </p:sp>
        <p:sp>
          <p:nvSpPr>
            <p:cNvPr id="3993" name="Freeform: Shape 3992">
              <a:extLst>
                <a:ext uri="{FF2B5EF4-FFF2-40B4-BE49-F238E27FC236}">
                  <a16:creationId xmlns:a16="http://schemas.microsoft.com/office/drawing/2014/main" xmlns="" id="{5DF92C76-0D24-A3B7-55AC-CBD34B587258}"/>
                </a:ext>
              </a:extLst>
            </p:cNvPr>
            <p:cNvSpPr/>
            <p:nvPr/>
          </p:nvSpPr>
          <p:spPr>
            <a:xfrm>
              <a:off x="3746866" y="3993085"/>
              <a:ext cx="8950" cy="8650"/>
            </a:xfrm>
            <a:custGeom>
              <a:avLst/>
              <a:gdLst>
                <a:gd name="connsiteX0" fmla="*/ 2445 w 8950"/>
                <a:gd name="connsiteY0" fmla="*/ 8257 h 8650"/>
                <a:gd name="connsiteX1" fmla="*/ 398 w 8950"/>
                <a:gd name="connsiteY1" fmla="*/ 2551 h 8650"/>
                <a:gd name="connsiteX2" fmla="*/ 445 w 8950"/>
                <a:gd name="connsiteY2" fmla="*/ 2447 h 8650"/>
                <a:gd name="connsiteX3" fmla="*/ 6446 w 8950"/>
                <a:gd name="connsiteY3" fmla="*/ 351 h 8650"/>
                <a:gd name="connsiteX4" fmla="*/ 8608 w 8950"/>
                <a:gd name="connsiteY4" fmla="*/ 5723 h 8650"/>
                <a:gd name="connsiteX5" fmla="*/ 8446 w 8950"/>
                <a:gd name="connsiteY5" fmla="*/ 6066 h 8650"/>
                <a:gd name="connsiteX6" fmla="*/ 2445 w 8950"/>
                <a:gd name="connsiteY6" fmla="*/ 8257 h 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0" h="8650">
                  <a:moveTo>
                    <a:pt x="2445" y="8257"/>
                  </a:moveTo>
                  <a:cubicBezTo>
                    <a:pt x="302" y="7247"/>
                    <a:pt x="-612" y="4695"/>
                    <a:pt x="398" y="2551"/>
                  </a:cubicBezTo>
                  <a:cubicBezTo>
                    <a:pt x="407" y="2513"/>
                    <a:pt x="426" y="2485"/>
                    <a:pt x="445" y="2447"/>
                  </a:cubicBezTo>
                  <a:cubicBezTo>
                    <a:pt x="1617" y="323"/>
                    <a:pt x="4208" y="-582"/>
                    <a:pt x="6446" y="351"/>
                  </a:cubicBezTo>
                  <a:cubicBezTo>
                    <a:pt x="8532" y="1237"/>
                    <a:pt x="9494" y="3637"/>
                    <a:pt x="8608" y="5723"/>
                  </a:cubicBezTo>
                  <a:cubicBezTo>
                    <a:pt x="8561" y="5838"/>
                    <a:pt x="8503" y="5952"/>
                    <a:pt x="8446" y="6066"/>
                  </a:cubicBezTo>
                  <a:cubicBezTo>
                    <a:pt x="7341" y="8266"/>
                    <a:pt x="4712" y="9229"/>
                    <a:pt x="2445" y="8257"/>
                  </a:cubicBezTo>
                  <a:close/>
                </a:path>
              </a:pathLst>
            </a:custGeom>
            <a:solidFill>
              <a:srgbClr val="D58B94"/>
            </a:solidFill>
            <a:ln w="9525" cap="flat">
              <a:noFill/>
              <a:prstDash val="solid"/>
              <a:miter/>
            </a:ln>
          </p:spPr>
          <p:txBody>
            <a:bodyPr rtlCol="0" anchor="ctr"/>
            <a:lstStyle/>
            <a:p>
              <a:endParaRPr lang="en-IN"/>
            </a:p>
          </p:txBody>
        </p:sp>
        <p:sp>
          <p:nvSpPr>
            <p:cNvPr id="3994" name="Freeform: Shape 3993">
              <a:extLst>
                <a:ext uri="{FF2B5EF4-FFF2-40B4-BE49-F238E27FC236}">
                  <a16:creationId xmlns:a16="http://schemas.microsoft.com/office/drawing/2014/main" xmlns="" id="{D22D60DF-AC58-C764-2065-94ACF17A121E}"/>
                </a:ext>
              </a:extLst>
            </p:cNvPr>
            <p:cNvSpPr/>
            <p:nvPr/>
          </p:nvSpPr>
          <p:spPr>
            <a:xfrm>
              <a:off x="3748620" y="4021758"/>
              <a:ext cx="13508" cy="11774"/>
            </a:xfrm>
            <a:custGeom>
              <a:avLst/>
              <a:gdLst>
                <a:gd name="connsiteX0" fmla="*/ 8598 w 13508"/>
                <a:gd name="connsiteY0" fmla="*/ 10635 h 11774"/>
                <a:gd name="connsiteX1" fmla="*/ 1111 w 13508"/>
                <a:gd name="connsiteY1" fmla="*/ 9701 h 11774"/>
                <a:gd name="connsiteX2" fmla="*/ 2045 w 13508"/>
                <a:gd name="connsiteY2" fmla="*/ 2215 h 11774"/>
                <a:gd name="connsiteX3" fmla="*/ 4883 w 13508"/>
                <a:gd name="connsiteY3" fmla="*/ 1110 h 11774"/>
                <a:gd name="connsiteX4" fmla="*/ 12370 w 13508"/>
                <a:gd name="connsiteY4" fmla="*/ 2043 h 11774"/>
                <a:gd name="connsiteX5" fmla="*/ 11436 w 13508"/>
                <a:gd name="connsiteY5" fmla="*/ 9530 h 11774"/>
                <a:gd name="connsiteX6" fmla="*/ 8598 w 13508"/>
                <a:gd name="connsiteY6" fmla="*/ 10635 h 1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08" h="11774">
                  <a:moveTo>
                    <a:pt x="8598" y="10635"/>
                  </a:moveTo>
                  <a:cubicBezTo>
                    <a:pt x="6274" y="12445"/>
                    <a:pt x="2921" y="12025"/>
                    <a:pt x="1111" y="9701"/>
                  </a:cubicBezTo>
                  <a:cubicBezTo>
                    <a:pt x="-698" y="7377"/>
                    <a:pt x="-279" y="4024"/>
                    <a:pt x="2045" y="2215"/>
                  </a:cubicBezTo>
                  <a:cubicBezTo>
                    <a:pt x="2864" y="1577"/>
                    <a:pt x="3845" y="1195"/>
                    <a:pt x="4883" y="1110"/>
                  </a:cubicBezTo>
                  <a:cubicBezTo>
                    <a:pt x="7207" y="-700"/>
                    <a:pt x="10560" y="-281"/>
                    <a:pt x="12370" y="2043"/>
                  </a:cubicBezTo>
                  <a:cubicBezTo>
                    <a:pt x="14180" y="4367"/>
                    <a:pt x="13761" y="7720"/>
                    <a:pt x="11436" y="9530"/>
                  </a:cubicBezTo>
                  <a:cubicBezTo>
                    <a:pt x="10617" y="10168"/>
                    <a:pt x="9627" y="10549"/>
                    <a:pt x="8598" y="10635"/>
                  </a:cubicBezTo>
                  <a:close/>
                </a:path>
              </a:pathLst>
            </a:custGeom>
            <a:solidFill>
              <a:srgbClr val="D58B94"/>
            </a:solidFill>
            <a:ln w="9525" cap="flat">
              <a:noFill/>
              <a:prstDash val="solid"/>
              <a:miter/>
            </a:ln>
          </p:spPr>
          <p:txBody>
            <a:bodyPr rtlCol="0" anchor="ctr"/>
            <a:lstStyle/>
            <a:p>
              <a:endParaRPr lang="en-IN"/>
            </a:p>
          </p:txBody>
        </p:sp>
        <p:sp>
          <p:nvSpPr>
            <p:cNvPr id="3995" name="Freeform: Shape 3994">
              <a:extLst>
                <a:ext uri="{FF2B5EF4-FFF2-40B4-BE49-F238E27FC236}">
                  <a16:creationId xmlns:a16="http://schemas.microsoft.com/office/drawing/2014/main" xmlns="" id="{9718D38E-045C-D8CD-9F39-6A7B12E165AD}"/>
                </a:ext>
              </a:extLst>
            </p:cNvPr>
            <p:cNvSpPr/>
            <p:nvPr/>
          </p:nvSpPr>
          <p:spPr>
            <a:xfrm>
              <a:off x="3742676" y="4002998"/>
              <a:ext cx="16575" cy="16630"/>
            </a:xfrm>
            <a:custGeom>
              <a:avLst/>
              <a:gdLst>
                <a:gd name="connsiteX0" fmla="*/ 11113 w 16575"/>
                <a:gd name="connsiteY0" fmla="*/ 16060 h 16630"/>
                <a:gd name="connsiteX1" fmla="*/ 635 w 16575"/>
                <a:gd name="connsiteY1" fmla="*/ 11488 h 16630"/>
                <a:gd name="connsiteX2" fmla="*/ 5064 w 16575"/>
                <a:gd name="connsiteY2" fmla="*/ 639 h 16630"/>
                <a:gd name="connsiteX3" fmla="*/ 15914 w 16575"/>
                <a:gd name="connsiteY3" fmla="*/ 5059 h 16630"/>
                <a:gd name="connsiteX4" fmla="*/ 11484 w 16575"/>
                <a:gd name="connsiteY4" fmla="*/ 15917 h 16630"/>
                <a:gd name="connsiteX5" fmla="*/ 11113 w 16575"/>
                <a:gd name="connsiteY5" fmla="*/ 16060 h 1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5" h="16630">
                  <a:moveTo>
                    <a:pt x="11113" y="16060"/>
                  </a:moveTo>
                  <a:cubicBezTo>
                    <a:pt x="6960" y="17679"/>
                    <a:pt x="2274" y="15641"/>
                    <a:pt x="635" y="11488"/>
                  </a:cubicBezTo>
                  <a:cubicBezTo>
                    <a:pt x="-1136" y="7269"/>
                    <a:pt x="845" y="2411"/>
                    <a:pt x="5064" y="639"/>
                  </a:cubicBezTo>
                  <a:cubicBezTo>
                    <a:pt x="9275" y="-1142"/>
                    <a:pt x="14142" y="839"/>
                    <a:pt x="15914" y="5059"/>
                  </a:cubicBezTo>
                  <a:cubicBezTo>
                    <a:pt x="17685" y="9278"/>
                    <a:pt x="15704" y="14136"/>
                    <a:pt x="11484" y="15917"/>
                  </a:cubicBezTo>
                  <a:cubicBezTo>
                    <a:pt x="11361" y="15965"/>
                    <a:pt x="11237" y="16012"/>
                    <a:pt x="11113" y="16060"/>
                  </a:cubicBezTo>
                  <a:close/>
                </a:path>
              </a:pathLst>
            </a:custGeom>
            <a:solidFill>
              <a:srgbClr val="D58B94"/>
            </a:solidFill>
            <a:ln w="9525" cap="flat">
              <a:noFill/>
              <a:prstDash val="solid"/>
              <a:miter/>
            </a:ln>
          </p:spPr>
          <p:txBody>
            <a:bodyPr rtlCol="0" anchor="ctr"/>
            <a:lstStyle/>
            <a:p>
              <a:endParaRPr lang="en-IN"/>
            </a:p>
          </p:txBody>
        </p:sp>
        <p:sp>
          <p:nvSpPr>
            <p:cNvPr id="3996" name="Freeform: Shape 3995">
              <a:extLst>
                <a:ext uri="{FF2B5EF4-FFF2-40B4-BE49-F238E27FC236}">
                  <a16:creationId xmlns:a16="http://schemas.microsoft.com/office/drawing/2014/main" xmlns="" id="{DE9B01D4-BB44-FD04-B981-C3120C8E7E16}"/>
                </a:ext>
              </a:extLst>
            </p:cNvPr>
            <p:cNvSpPr/>
            <p:nvPr/>
          </p:nvSpPr>
          <p:spPr>
            <a:xfrm>
              <a:off x="3757891" y="4034945"/>
              <a:ext cx="7192" cy="7048"/>
            </a:xfrm>
            <a:custGeom>
              <a:avLst/>
              <a:gdLst>
                <a:gd name="connsiteX0" fmla="*/ 4851 w 7192"/>
                <a:gd name="connsiteY0" fmla="*/ 6783 h 7048"/>
                <a:gd name="connsiteX1" fmla="*/ 184 w 7192"/>
                <a:gd name="connsiteY1" fmla="*/ 4782 h 7048"/>
                <a:gd name="connsiteX2" fmla="*/ 2432 w 7192"/>
                <a:gd name="connsiteY2" fmla="*/ 182 h 7048"/>
                <a:gd name="connsiteX3" fmla="*/ 6946 w 7192"/>
                <a:gd name="connsiteY3" fmla="*/ 2211 h 7048"/>
                <a:gd name="connsiteX4" fmla="*/ 4908 w 7192"/>
                <a:gd name="connsiteY4" fmla="*/ 6763 h 7048"/>
                <a:gd name="connsiteX5" fmla="*/ 4851 w 7192"/>
                <a:gd name="connsiteY5" fmla="*/ 6783 h 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92" h="7048">
                  <a:moveTo>
                    <a:pt x="4851" y="6783"/>
                  </a:moveTo>
                  <a:cubicBezTo>
                    <a:pt x="3013" y="7506"/>
                    <a:pt x="936" y="6611"/>
                    <a:pt x="184" y="4782"/>
                  </a:cubicBezTo>
                  <a:cubicBezTo>
                    <a:pt x="-464" y="2896"/>
                    <a:pt x="536" y="829"/>
                    <a:pt x="2432" y="182"/>
                  </a:cubicBezTo>
                  <a:cubicBezTo>
                    <a:pt x="4232" y="-437"/>
                    <a:pt x="6213" y="448"/>
                    <a:pt x="6946" y="2211"/>
                  </a:cubicBezTo>
                  <a:cubicBezTo>
                    <a:pt x="7642" y="4030"/>
                    <a:pt x="6727" y="6068"/>
                    <a:pt x="4908" y="6763"/>
                  </a:cubicBezTo>
                  <a:cubicBezTo>
                    <a:pt x="4889" y="6763"/>
                    <a:pt x="4870" y="6773"/>
                    <a:pt x="4851" y="6783"/>
                  </a:cubicBezTo>
                  <a:close/>
                </a:path>
              </a:pathLst>
            </a:custGeom>
            <a:solidFill>
              <a:srgbClr val="D58B94"/>
            </a:solidFill>
            <a:ln w="9525" cap="flat">
              <a:noFill/>
              <a:prstDash val="solid"/>
              <a:miter/>
            </a:ln>
          </p:spPr>
          <p:txBody>
            <a:bodyPr rtlCol="0" anchor="ctr"/>
            <a:lstStyle/>
            <a:p>
              <a:endParaRPr lang="en-IN"/>
            </a:p>
          </p:txBody>
        </p:sp>
        <p:sp>
          <p:nvSpPr>
            <p:cNvPr id="3997" name="Freeform: Shape 3996">
              <a:extLst>
                <a:ext uri="{FF2B5EF4-FFF2-40B4-BE49-F238E27FC236}">
                  <a16:creationId xmlns:a16="http://schemas.microsoft.com/office/drawing/2014/main" xmlns="" id="{93535352-57C1-8B1B-2103-2354031066E1}"/>
                </a:ext>
              </a:extLst>
            </p:cNvPr>
            <p:cNvSpPr/>
            <p:nvPr/>
          </p:nvSpPr>
          <p:spPr>
            <a:xfrm>
              <a:off x="3745075" y="4037958"/>
              <a:ext cx="6333" cy="6224"/>
            </a:xfrm>
            <a:custGeom>
              <a:avLst/>
              <a:gdLst>
                <a:gd name="connsiteX0" fmla="*/ 4237 w 6333"/>
                <a:gd name="connsiteY0" fmla="*/ 5960 h 6224"/>
                <a:gd name="connsiteX1" fmla="*/ 236 w 6333"/>
                <a:gd name="connsiteY1" fmla="*/ 4360 h 6224"/>
                <a:gd name="connsiteX2" fmla="*/ 1827 w 6333"/>
                <a:gd name="connsiteY2" fmla="*/ 360 h 6224"/>
                <a:gd name="connsiteX3" fmla="*/ 2141 w 6333"/>
                <a:gd name="connsiteY3" fmla="*/ 245 h 6224"/>
                <a:gd name="connsiteX4" fmla="*/ 6047 w 6333"/>
                <a:gd name="connsiteY4" fmla="*/ 1722 h 6224"/>
                <a:gd name="connsiteX5" fmla="*/ 6142 w 6333"/>
                <a:gd name="connsiteY5" fmla="*/ 1960 h 6224"/>
                <a:gd name="connsiteX6" fmla="*/ 4237 w 6333"/>
                <a:gd name="connsiteY6" fmla="*/ 5960 h 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3" h="6224">
                  <a:moveTo>
                    <a:pt x="4237" y="5960"/>
                  </a:moveTo>
                  <a:cubicBezTo>
                    <a:pt x="2694" y="6627"/>
                    <a:pt x="894" y="5913"/>
                    <a:pt x="236" y="4360"/>
                  </a:cubicBezTo>
                  <a:cubicBezTo>
                    <a:pt x="-430" y="2817"/>
                    <a:pt x="284" y="1026"/>
                    <a:pt x="1827" y="360"/>
                  </a:cubicBezTo>
                  <a:cubicBezTo>
                    <a:pt x="1932" y="312"/>
                    <a:pt x="2037" y="274"/>
                    <a:pt x="2141" y="245"/>
                  </a:cubicBezTo>
                  <a:cubicBezTo>
                    <a:pt x="3627" y="-421"/>
                    <a:pt x="5380" y="236"/>
                    <a:pt x="6047" y="1722"/>
                  </a:cubicBezTo>
                  <a:cubicBezTo>
                    <a:pt x="6085" y="1798"/>
                    <a:pt x="6113" y="1884"/>
                    <a:pt x="6142" y="1960"/>
                  </a:cubicBezTo>
                  <a:cubicBezTo>
                    <a:pt x="6714" y="3588"/>
                    <a:pt x="5866" y="5379"/>
                    <a:pt x="4237" y="5960"/>
                  </a:cubicBezTo>
                  <a:close/>
                </a:path>
              </a:pathLst>
            </a:custGeom>
            <a:solidFill>
              <a:srgbClr val="D58B94"/>
            </a:solidFill>
            <a:ln w="9525" cap="flat">
              <a:noFill/>
              <a:prstDash val="solid"/>
              <a:miter/>
            </a:ln>
          </p:spPr>
          <p:txBody>
            <a:bodyPr rtlCol="0" anchor="ctr"/>
            <a:lstStyle/>
            <a:p>
              <a:endParaRPr lang="en-IN"/>
            </a:p>
          </p:txBody>
        </p:sp>
        <p:sp>
          <p:nvSpPr>
            <p:cNvPr id="3998" name="Freeform: Shape 3997">
              <a:extLst>
                <a:ext uri="{FF2B5EF4-FFF2-40B4-BE49-F238E27FC236}">
                  <a16:creationId xmlns:a16="http://schemas.microsoft.com/office/drawing/2014/main" xmlns="" id="{7E7058FA-FA97-0B49-0A51-5E83ACFE0477}"/>
                </a:ext>
              </a:extLst>
            </p:cNvPr>
            <p:cNvSpPr/>
            <p:nvPr/>
          </p:nvSpPr>
          <p:spPr>
            <a:xfrm>
              <a:off x="3731592" y="4032283"/>
              <a:ext cx="9505" cy="9524"/>
            </a:xfrm>
            <a:custGeom>
              <a:avLst/>
              <a:gdLst>
                <a:gd name="connsiteX0" fmla="*/ 6290 w 9505"/>
                <a:gd name="connsiteY0" fmla="*/ 9254 h 9524"/>
                <a:gd name="connsiteX1" fmla="*/ 242 w 9505"/>
                <a:gd name="connsiteY1" fmla="*/ 6282 h 9524"/>
                <a:gd name="connsiteX2" fmla="*/ 3214 w 9505"/>
                <a:gd name="connsiteY2" fmla="*/ 243 h 9524"/>
                <a:gd name="connsiteX3" fmla="*/ 9243 w 9505"/>
                <a:gd name="connsiteY3" fmla="*/ 3158 h 9524"/>
                <a:gd name="connsiteX4" fmla="*/ 6290 w 9505"/>
                <a:gd name="connsiteY4" fmla="*/ 9254 h 9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05" h="9524">
                  <a:moveTo>
                    <a:pt x="6290" y="9254"/>
                  </a:moveTo>
                  <a:cubicBezTo>
                    <a:pt x="3804" y="10102"/>
                    <a:pt x="1090" y="8768"/>
                    <a:pt x="242" y="6282"/>
                  </a:cubicBezTo>
                  <a:cubicBezTo>
                    <a:pt x="-606" y="3796"/>
                    <a:pt x="728" y="1091"/>
                    <a:pt x="3214" y="243"/>
                  </a:cubicBezTo>
                  <a:cubicBezTo>
                    <a:pt x="5681" y="-604"/>
                    <a:pt x="8376" y="701"/>
                    <a:pt x="9243" y="3158"/>
                  </a:cubicBezTo>
                  <a:cubicBezTo>
                    <a:pt x="10072" y="5654"/>
                    <a:pt x="8767" y="8359"/>
                    <a:pt x="6290" y="9254"/>
                  </a:cubicBezTo>
                  <a:close/>
                </a:path>
              </a:pathLst>
            </a:custGeom>
            <a:solidFill>
              <a:srgbClr val="D58B94"/>
            </a:solidFill>
            <a:ln w="9525" cap="flat">
              <a:noFill/>
              <a:prstDash val="solid"/>
              <a:miter/>
            </a:ln>
          </p:spPr>
          <p:txBody>
            <a:bodyPr rtlCol="0" anchor="ctr"/>
            <a:lstStyle/>
            <a:p>
              <a:endParaRPr lang="en-IN"/>
            </a:p>
          </p:txBody>
        </p:sp>
        <p:sp>
          <p:nvSpPr>
            <p:cNvPr id="3999" name="Freeform: Shape 3998">
              <a:extLst>
                <a:ext uri="{FF2B5EF4-FFF2-40B4-BE49-F238E27FC236}">
                  <a16:creationId xmlns:a16="http://schemas.microsoft.com/office/drawing/2014/main" xmlns="" id="{64156337-1AE5-06C3-5A36-7E91275129C3}"/>
                </a:ext>
              </a:extLst>
            </p:cNvPr>
            <p:cNvSpPr/>
            <p:nvPr/>
          </p:nvSpPr>
          <p:spPr>
            <a:xfrm>
              <a:off x="3725575" y="4016126"/>
              <a:ext cx="12006" cy="12032"/>
            </a:xfrm>
            <a:custGeom>
              <a:avLst/>
              <a:gdLst>
                <a:gd name="connsiteX0" fmla="*/ 8116 w 12006"/>
                <a:gd name="connsiteY0" fmla="*/ 11600 h 12032"/>
                <a:gd name="connsiteX1" fmla="*/ 448 w 12006"/>
                <a:gd name="connsiteY1" fmla="*/ 8295 h 12032"/>
                <a:gd name="connsiteX2" fmla="*/ 400 w 12006"/>
                <a:gd name="connsiteY2" fmla="*/ 8171 h 12032"/>
                <a:gd name="connsiteX3" fmla="*/ 3810 w 12006"/>
                <a:gd name="connsiteY3" fmla="*/ 399 h 12032"/>
                <a:gd name="connsiteX4" fmla="*/ 11583 w 12006"/>
                <a:gd name="connsiteY4" fmla="*/ 3809 h 12032"/>
                <a:gd name="connsiteX5" fmla="*/ 8173 w 12006"/>
                <a:gd name="connsiteY5" fmla="*/ 11581 h 12032"/>
                <a:gd name="connsiteX6" fmla="*/ 8116 w 12006"/>
                <a:gd name="connsiteY6" fmla="*/ 11600 h 1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6" h="12032">
                  <a:moveTo>
                    <a:pt x="8116" y="11600"/>
                  </a:moveTo>
                  <a:cubicBezTo>
                    <a:pt x="5087" y="12800"/>
                    <a:pt x="1648" y="11324"/>
                    <a:pt x="448" y="8295"/>
                  </a:cubicBezTo>
                  <a:cubicBezTo>
                    <a:pt x="429" y="8257"/>
                    <a:pt x="420" y="8209"/>
                    <a:pt x="400" y="8171"/>
                  </a:cubicBezTo>
                  <a:cubicBezTo>
                    <a:pt x="-809" y="5085"/>
                    <a:pt x="724" y="1608"/>
                    <a:pt x="3810" y="399"/>
                  </a:cubicBezTo>
                  <a:cubicBezTo>
                    <a:pt x="6897" y="-811"/>
                    <a:pt x="10373" y="723"/>
                    <a:pt x="11583" y="3809"/>
                  </a:cubicBezTo>
                  <a:cubicBezTo>
                    <a:pt x="12783" y="6895"/>
                    <a:pt x="11259" y="10372"/>
                    <a:pt x="8173" y="11581"/>
                  </a:cubicBezTo>
                  <a:cubicBezTo>
                    <a:pt x="8154" y="11581"/>
                    <a:pt x="8135" y="11591"/>
                    <a:pt x="8116" y="11600"/>
                  </a:cubicBezTo>
                  <a:close/>
                </a:path>
              </a:pathLst>
            </a:custGeom>
            <a:solidFill>
              <a:srgbClr val="D58B94"/>
            </a:solidFill>
            <a:ln w="9525" cap="flat">
              <a:noFill/>
              <a:prstDash val="solid"/>
              <a:miter/>
            </a:ln>
          </p:spPr>
          <p:txBody>
            <a:bodyPr rtlCol="0" anchor="ctr"/>
            <a:lstStyle/>
            <a:p>
              <a:endParaRPr lang="en-IN"/>
            </a:p>
          </p:txBody>
        </p:sp>
        <p:sp>
          <p:nvSpPr>
            <p:cNvPr id="4000" name="Freeform: Shape 3999">
              <a:extLst>
                <a:ext uri="{FF2B5EF4-FFF2-40B4-BE49-F238E27FC236}">
                  <a16:creationId xmlns:a16="http://schemas.microsoft.com/office/drawing/2014/main" xmlns="" id="{9640E02E-79B9-CA5D-FF13-0917613C9FB7}"/>
                </a:ext>
              </a:extLst>
            </p:cNvPr>
            <p:cNvSpPr/>
            <p:nvPr/>
          </p:nvSpPr>
          <p:spPr>
            <a:xfrm>
              <a:off x="3731071" y="3993695"/>
              <a:ext cx="11932" cy="11609"/>
            </a:xfrm>
            <a:custGeom>
              <a:avLst/>
              <a:gdLst>
                <a:gd name="connsiteX0" fmla="*/ 7858 w 11932"/>
                <a:gd name="connsiteY0" fmla="*/ 11171 h 11609"/>
                <a:gd name="connsiteX1" fmla="*/ 410 w 11932"/>
                <a:gd name="connsiteY1" fmla="*/ 8037 h 11609"/>
                <a:gd name="connsiteX2" fmla="*/ 3553 w 11932"/>
                <a:gd name="connsiteY2" fmla="*/ 589 h 11609"/>
                <a:gd name="connsiteX3" fmla="*/ 4048 w 11932"/>
                <a:gd name="connsiteY3" fmla="*/ 408 h 11609"/>
                <a:gd name="connsiteX4" fmla="*/ 11497 w 11932"/>
                <a:gd name="connsiteY4" fmla="*/ 3542 h 11609"/>
                <a:gd name="connsiteX5" fmla="*/ 8354 w 11932"/>
                <a:gd name="connsiteY5" fmla="*/ 10990 h 11609"/>
                <a:gd name="connsiteX6" fmla="*/ 7858 w 11932"/>
                <a:gd name="connsiteY6" fmla="*/ 11171 h 1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32" h="11609">
                  <a:moveTo>
                    <a:pt x="7858" y="11171"/>
                  </a:moveTo>
                  <a:cubicBezTo>
                    <a:pt x="4934" y="12362"/>
                    <a:pt x="1600" y="10952"/>
                    <a:pt x="410" y="8037"/>
                  </a:cubicBezTo>
                  <a:cubicBezTo>
                    <a:pt x="-781" y="5113"/>
                    <a:pt x="629" y="1779"/>
                    <a:pt x="3553" y="589"/>
                  </a:cubicBezTo>
                  <a:cubicBezTo>
                    <a:pt x="3715" y="522"/>
                    <a:pt x="3877" y="456"/>
                    <a:pt x="4048" y="408"/>
                  </a:cubicBezTo>
                  <a:cubicBezTo>
                    <a:pt x="6972" y="-783"/>
                    <a:pt x="10306" y="627"/>
                    <a:pt x="11497" y="3542"/>
                  </a:cubicBezTo>
                  <a:cubicBezTo>
                    <a:pt x="12687" y="6466"/>
                    <a:pt x="11278" y="9800"/>
                    <a:pt x="8354" y="10990"/>
                  </a:cubicBezTo>
                  <a:cubicBezTo>
                    <a:pt x="8192" y="11057"/>
                    <a:pt x="8030" y="11124"/>
                    <a:pt x="7858" y="11171"/>
                  </a:cubicBezTo>
                  <a:close/>
                </a:path>
              </a:pathLst>
            </a:custGeom>
            <a:solidFill>
              <a:srgbClr val="D58B94"/>
            </a:solidFill>
            <a:ln w="9525" cap="flat">
              <a:noFill/>
              <a:prstDash val="solid"/>
              <a:miter/>
            </a:ln>
          </p:spPr>
          <p:txBody>
            <a:bodyPr rtlCol="0" anchor="ctr"/>
            <a:lstStyle/>
            <a:p>
              <a:endParaRPr lang="en-IN"/>
            </a:p>
          </p:txBody>
        </p:sp>
        <p:sp>
          <p:nvSpPr>
            <p:cNvPr id="4001" name="Freeform: Shape 4000">
              <a:extLst>
                <a:ext uri="{FF2B5EF4-FFF2-40B4-BE49-F238E27FC236}">
                  <a16:creationId xmlns:a16="http://schemas.microsoft.com/office/drawing/2014/main" xmlns="" id="{91876EDE-EA2A-68CF-899F-CEB55F41ED90}"/>
                </a:ext>
              </a:extLst>
            </p:cNvPr>
            <p:cNvSpPr/>
            <p:nvPr/>
          </p:nvSpPr>
          <p:spPr>
            <a:xfrm>
              <a:off x="3723731" y="4003193"/>
              <a:ext cx="4460" cy="4261"/>
            </a:xfrm>
            <a:custGeom>
              <a:avLst/>
              <a:gdLst>
                <a:gd name="connsiteX0" fmla="*/ 2912 w 4460"/>
                <a:gd name="connsiteY0" fmla="*/ 4055 h 4261"/>
                <a:gd name="connsiteX1" fmla="*/ 131 w 4460"/>
                <a:gd name="connsiteY1" fmla="*/ 3016 h 4261"/>
                <a:gd name="connsiteX2" fmla="*/ 54 w 4460"/>
                <a:gd name="connsiteY2" fmla="*/ 2816 h 4261"/>
                <a:gd name="connsiteX3" fmla="*/ 1731 w 4460"/>
                <a:gd name="connsiteY3" fmla="*/ 54 h 4261"/>
                <a:gd name="connsiteX4" fmla="*/ 4341 w 4460"/>
                <a:gd name="connsiteY4" fmla="*/ 1292 h 4261"/>
                <a:gd name="connsiteX5" fmla="*/ 2931 w 4460"/>
                <a:gd name="connsiteY5" fmla="*/ 4045 h 4261"/>
                <a:gd name="connsiteX6" fmla="*/ 2912 w 4460"/>
                <a:gd name="connsiteY6" fmla="*/ 4055 h 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60" h="4261">
                  <a:moveTo>
                    <a:pt x="2912" y="4055"/>
                  </a:moveTo>
                  <a:cubicBezTo>
                    <a:pt x="1855" y="4540"/>
                    <a:pt x="616" y="4074"/>
                    <a:pt x="131" y="3016"/>
                  </a:cubicBezTo>
                  <a:cubicBezTo>
                    <a:pt x="102" y="2950"/>
                    <a:pt x="73" y="2883"/>
                    <a:pt x="54" y="2816"/>
                  </a:cubicBezTo>
                  <a:cubicBezTo>
                    <a:pt x="-250" y="1588"/>
                    <a:pt x="502" y="349"/>
                    <a:pt x="1731" y="54"/>
                  </a:cubicBezTo>
                  <a:cubicBezTo>
                    <a:pt x="2778" y="-212"/>
                    <a:pt x="3874" y="311"/>
                    <a:pt x="4341" y="1292"/>
                  </a:cubicBezTo>
                  <a:cubicBezTo>
                    <a:pt x="4712" y="2445"/>
                    <a:pt x="4084" y="3683"/>
                    <a:pt x="2931" y="4045"/>
                  </a:cubicBezTo>
                  <a:cubicBezTo>
                    <a:pt x="2921" y="4055"/>
                    <a:pt x="2921" y="4055"/>
                    <a:pt x="2912" y="4055"/>
                  </a:cubicBezTo>
                  <a:close/>
                </a:path>
              </a:pathLst>
            </a:custGeom>
            <a:solidFill>
              <a:srgbClr val="D58B94"/>
            </a:solidFill>
            <a:ln w="9525" cap="flat">
              <a:noFill/>
              <a:prstDash val="solid"/>
              <a:miter/>
            </a:ln>
          </p:spPr>
          <p:txBody>
            <a:bodyPr rtlCol="0" anchor="ctr"/>
            <a:lstStyle/>
            <a:p>
              <a:endParaRPr lang="en-IN"/>
            </a:p>
          </p:txBody>
        </p:sp>
        <p:sp>
          <p:nvSpPr>
            <p:cNvPr id="4002" name="Freeform: Shape 4001">
              <a:extLst>
                <a:ext uri="{FF2B5EF4-FFF2-40B4-BE49-F238E27FC236}">
                  <a16:creationId xmlns:a16="http://schemas.microsoft.com/office/drawing/2014/main" xmlns="" id="{F33A7DE8-D1AB-E612-EBF1-7700CABED53C}"/>
                </a:ext>
              </a:extLst>
            </p:cNvPr>
            <p:cNvSpPr/>
            <p:nvPr/>
          </p:nvSpPr>
          <p:spPr>
            <a:xfrm>
              <a:off x="3800924" y="3993701"/>
              <a:ext cx="8715" cy="8768"/>
            </a:xfrm>
            <a:custGeom>
              <a:avLst/>
              <a:gdLst>
                <a:gd name="connsiteX0" fmla="*/ 5538 w 8715"/>
                <a:gd name="connsiteY0" fmla="*/ 8593 h 8768"/>
                <a:gd name="connsiteX1" fmla="*/ 147 w 8715"/>
                <a:gd name="connsiteY1" fmla="*/ 5535 h 8768"/>
                <a:gd name="connsiteX2" fmla="*/ 3205 w 8715"/>
                <a:gd name="connsiteY2" fmla="*/ 144 h 8768"/>
                <a:gd name="connsiteX3" fmla="*/ 8491 w 8715"/>
                <a:gd name="connsiteY3" fmla="*/ 2878 h 8768"/>
                <a:gd name="connsiteX4" fmla="*/ 5538 w 8715"/>
                <a:gd name="connsiteY4" fmla="*/ 8593 h 8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5" h="8768">
                  <a:moveTo>
                    <a:pt x="5538" y="8593"/>
                  </a:moveTo>
                  <a:cubicBezTo>
                    <a:pt x="3205" y="9241"/>
                    <a:pt x="795" y="7869"/>
                    <a:pt x="147" y="5535"/>
                  </a:cubicBezTo>
                  <a:cubicBezTo>
                    <a:pt x="-501" y="3202"/>
                    <a:pt x="871" y="792"/>
                    <a:pt x="3205" y="144"/>
                  </a:cubicBezTo>
                  <a:cubicBezTo>
                    <a:pt x="5405" y="-465"/>
                    <a:pt x="7710" y="725"/>
                    <a:pt x="8491" y="2878"/>
                  </a:cubicBezTo>
                  <a:cubicBezTo>
                    <a:pt x="9244" y="5268"/>
                    <a:pt x="7920" y="7821"/>
                    <a:pt x="5538" y="8593"/>
                  </a:cubicBezTo>
                  <a:close/>
                </a:path>
              </a:pathLst>
            </a:custGeom>
            <a:solidFill>
              <a:srgbClr val="D58B94"/>
            </a:solidFill>
            <a:ln w="9525" cap="flat">
              <a:noFill/>
              <a:prstDash val="solid"/>
              <a:miter/>
            </a:ln>
          </p:spPr>
          <p:txBody>
            <a:bodyPr rtlCol="0" anchor="ctr"/>
            <a:lstStyle/>
            <a:p>
              <a:endParaRPr lang="en-IN"/>
            </a:p>
          </p:txBody>
        </p:sp>
        <p:sp>
          <p:nvSpPr>
            <p:cNvPr id="4003" name="Freeform: Shape 4002">
              <a:extLst>
                <a:ext uri="{FF2B5EF4-FFF2-40B4-BE49-F238E27FC236}">
                  <a16:creationId xmlns:a16="http://schemas.microsoft.com/office/drawing/2014/main" xmlns="" id="{2B165334-5B13-B9FA-A476-E545C46A460A}"/>
                </a:ext>
              </a:extLst>
            </p:cNvPr>
            <p:cNvSpPr/>
            <p:nvPr/>
          </p:nvSpPr>
          <p:spPr>
            <a:xfrm>
              <a:off x="3788823" y="3977704"/>
              <a:ext cx="10729" cy="10729"/>
            </a:xfrm>
            <a:custGeom>
              <a:avLst/>
              <a:gdLst>
                <a:gd name="connsiteX0" fmla="*/ 7161 w 10729"/>
                <a:gd name="connsiteY0" fmla="*/ 10398 h 10729"/>
                <a:gd name="connsiteX1" fmla="*/ 303 w 10729"/>
                <a:gd name="connsiteY1" fmla="*/ 7160 h 10729"/>
                <a:gd name="connsiteX2" fmla="*/ 3542 w 10729"/>
                <a:gd name="connsiteY2" fmla="*/ 302 h 10729"/>
                <a:gd name="connsiteX3" fmla="*/ 10400 w 10729"/>
                <a:gd name="connsiteY3" fmla="*/ 3540 h 10729"/>
                <a:gd name="connsiteX4" fmla="*/ 7161 w 10729"/>
                <a:gd name="connsiteY4" fmla="*/ 10398 h 10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9" h="10729">
                  <a:moveTo>
                    <a:pt x="7161" y="10398"/>
                  </a:moveTo>
                  <a:cubicBezTo>
                    <a:pt x="4370" y="11398"/>
                    <a:pt x="1303" y="9950"/>
                    <a:pt x="303" y="7160"/>
                  </a:cubicBezTo>
                  <a:cubicBezTo>
                    <a:pt x="-697" y="4369"/>
                    <a:pt x="751" y="1302"/>
                    <a:pt x="3542" y="302"/>
                  </a:cubicBezTo>
                  <a:cubicBezTo>
                    <a:pt x="6332" y="-699"/>
                    <a:pt x="9400" y="749"/>
                    <a:pt x="10400" y="3540"/>
                  </a:cubicBezTo>
                  <a:cubicBezTo>
                    <a:pt x="11400" y="6331"/>
                    <a:pt x="9952" y="9398"/>
                    <a:pt x="7161" y="10398"/>
                  </a:cubicBezTo>
                  <a:close/>
                </a:path>
              </a:pathLst>
            </a:custGeom>
            <a:solidFill>
              <a:srgbClr val="D58B94"/>
            </a:solidFill>
            <a:ln w="9525" cap="flat">
              <a:noFill/>
              <a:prstDash val="solid"/>
              <a:miter/>
            </a:ln>
          </p:spPr>
          <p:txBody>
            <a:bodyPr rtlCol="0" anchor="ctr"/>
            <a:lstStyle/>
            <a:p>
              <a:endParaRPr lang="en-IN"/>
            </a:p>
          </p:txBody>
        </p:sp>
        <p:sp>
          <p:nvSpPr>
            <p:cNvPr id="4004" name="Freeform: Shape 4003">
              <a:extLst>
                <a:ext uri="{FF2B5EF4-FFF2-40B4-BE49-F238E27FC236}">
                  <a16:creationId xmlns:a16="http://schemas.microsoft.com/office/drawing/2014/main" xmlns="" id="{69DA7F74-360F-1528-E602-8E6D5A160AAB}"/>
                </a:ext>
              </a:extLst>
            </p:cNvPr>
            <p:cNvSpPr/>
            <p:nvPr/>
          </p:nvSpPr>
          <p:spPr>
            <a:xfrm>
              <a:off x="3705211" y="4019896"/>
              <a:ext cx="7810" cy="7721"/>
            </a:xfrm>
            <a:custGeom>
              <a:avLst/>
              <a:gdLst>
                <a:gd name="connsiteX0" fmla="*/ 5239 w 7810"/>
                <a:gd name="connsiteY0" fmla="*/ 7448 h 7721"/>
                <a:gd name="connsiteX1" fmla="*/ 200 w 7810"/>
                <a:gd name="connsiteY1" fmla="*/ 5191 h 7721"/>
                <a:gd name="connsiteX2" fmla="*/ 191 w 7810"/>
                <a:gd name="connsiteY2" fmla="*/ 5163 h 7721"/>
                <a:gd name="connsiteX3" fmla="*/ 2649 w 7810"/>
                <a:gd name="connsiteY3" fmla="*/ 219 h 7721"/>
                <a:gd name="connsiteX4" fmla="*/ 2667 w 7810"/>
                <a:gd name="connsiteY4" fmla="*/ 209 h 7721"/>
                <a:gd name="connsiteX5" fmla="*/ 7573 w 7810"/>
                <a:gd name="connsiteY5" fmla="*/ 2543 h 7721"/>
                <a:gd name="connsiteX6" fmla="*/ 5239 w 7810"/>
                <a:gd name="connsiteY6" fmla="*/ 7448 h 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0" h="7721">
                  <a:moveTo>
                    <a:pt x="5239" y="7448"/>
                  </a:moveTo>
                  <a:cubicBezTo>
                    <a:pt x="3220" y="8220"/>
                    <a:pt x="972" y="7201"/>
                    <a:pt x="200" y="5191"/>
                  </a:cubicBezTo>
                  <a:cubicBezTo>
                    <a:pt x="200" y="5181"/>
                    <a:pt x="191" y="5172"/>
                    <a:pt x="191" y="5163"/>
                  </a:cubicBezTo>
                  <a:cubicBezTo>
                    <a:pt x="-495" y="3115"/>
                    <a:pt x="601" y="905"/>
                    <a:pt x="2649" y="219"/>
                  </a:cubicBezTo>
                  <a:cubicBezTo>
                    <a:pt x="2658" y="209"/>
                    <a:pt x="2658" y="209"/>
                    <a:pt x="2667" y="209"/>
                  </a:cubicBezTo>
                  <a:cubicBezTo>
                    <a:pt x="4668" y="-505"/>
                    <a:pt x="6858" y="543"/>
                    <a:pt x="7573" y="2543"/>
                  </a:cubicBezTo>
                  <a:cubicBezTo>
                    <a:pt x="8287" y="4543"/>
                    <a:pt x="7240" y="6734"/>
                    <a:pt x="5239" y="7448"/>
                  </a:cubicBezTo>
                  <a:close/>
                </a:path>
              </a:pathLst>
            </a:custGeom>
            <a:solidFill>
              <a:srgbClr val="D58B94"/>
            </a:solidFill>
            <a:ln w="9525" cap="flat">
              <a:noFill/>
              <a:prstDash val="solid"/>
              <a:miter/>
            </a:ln>
          </p:spPr>
          <p:txBody>
            <a:bodyPr rtlCol="0" anchor="ctr"/>
            <a:lstStyle/>
            <a:p>
              <a:endParaRPr lang="en-IN"/>
            </a:p>
          </p:txBody>
        </p:sp>
        <p:sp>
          <p:nvSpPr>
            <p:cNvPr id="4005" name="Freeform: Shape 4004">
              <a:extLst>
                <a:ext uri="{FF2B5EF4-FFF2-40B4-BE49-F238E27FC236}">
                  <a16:creationId xmlns:a16="http://schemas.microsoft.com/office/drawing/2014/main" xmlns="" id="{106BE411-0E9A-257C-BE32-BA04E820C881}"/>
                </a:ext>
              </a:extLst>
            </p:cNvPr>
            <p:cNvSpPr/>
            <p:nvPr/>
          </p:nvSpPr>
          <p:spPr>
            <a:xfrm>
              <a:off x="3713932" y="4011382"/>
              <a:ext cx="11315" cy="10814"/>
            </a:xfrm>
            <a:custGeom>
              <a:avLst/>
              <a:gdLst>
                <a:gd name="connsiteX0" fmla="*/ 7472 w 11315"/>
                <a:gd name="connsiteY0" fmla="*/ 10439 h 10814"/>
                <a:gd name="connsiteX1" fmla="*/ 137 w 11315"/>
                <a:gd name="connsiteY1" fmla="*/ 7105 h 10814"/>
                <a:gd name="connsiteX2" fmla="*/ 4490 w 11315"/>
                <a:gd name="connsiteY2" fmla="*/ 133 h 10814"/>
                <a:gd name="connsiteX3" fmla="*/ 10996 w 11315"/>
                <a:gd name="connsiteY3" fmla="*/ 3200 h 10814"/>
                <a:gd name="connsiteX4" fmla="*/ 7472 w 11315"/>
                <a:gd name="connsiteY4" fmla="*/ 10439 h 1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 h="10814">
                  <a:moveTo>
                    <a:pt x="7472" y="10439"/>
                  </a:moveTo>
                  <a:cubicBezTo>
                    <a:pt x="4528" y="11534"/>
                    <a:pt x="1252" y="10048"/>
                    <a:pt x="137" y="7105"/>
                  </a:cubicBezTo>
                  <a:cubicBezTo>
                    <a:pt x="-586" y="3981"/>
                    <a:pt x="1366" y="857"/>
                    <a:pt x="4490" y="133"/>
                  </a:cubicBezTo>
                  <a:cubicBezTo>
                    <a:pt x="7110" y="-467"/>
                    <a:pt x="9796" y="800"/>
                    <a:pt x="10996" y="3200"/>
                  </a:cubicBezTo>
                  <a:cubicBezTo>
                    <a:pt x="12006" y="6172"/>
                    <a:pt x="10434" y="9401"/>
                    <a:pt x="7472" y="10439"/>
                  </a:cubicBezTo>
                  <a:close/>
                </a:path>
              </a:pathLst>
            </a:custGeom>
            <a:solidFill>
              <a:srgbClr val="D58B94"/>
            </a:solidFill>
            <a:ln w="9525" cap="flat">
              <a:noFill/>
              <a:prstDash val="solid"/>
              <a:miter/>
            </a:ln>
          </p:spPr>
          <p:txBody>
            <a:bodyPr rtlCol="0" anchor="ctr"/>
            <a:lstStyle/>
            <a:p>
              <a:endParaRPr lang="en-IN"/>
            </a:p>
          </p:txBody>
        </p:sp>
        <p:sp>
          <p:nvSpPr>
            <p:cNvPr id="4006" name="Freeform: Shape 4005">
              <a:extLst>
                <a:ext uri="{FF2B5EF4-FFF2-40B4-BE49-F238E27FC236}">
                  <a16:creationId xmlns:a16="http://schemas.microsoft.com/office/drawing/2014/main" xmlns="" id="{5815DCB4-06EB-9355-7148-167EE02565B1}"/>
                </a:ext>
              </a:extLst>
            </p:cNvPr>
            <p:cNvSpPr/>
            <p:nvPr/>
          </p:nvSpPr>
          <p:spPr>
            <a:xfrm>
              <a:off x="3707798" y="4003291"/>
              <a:ext cx="8193" cy="8219"/>
            </a:xfrm>
            <a:custGeom>
              <a:avLst/>
              <a:gdLst>
                <a:gd name="connsiteX0" fmla="*/ 5414 w 8193"/>
                <a:gd name="connsiteY0" fmla="*/ 7957 h 8219"/>
                <a:gd name="connsiteX1" fmla="*/ 280 w 8193"/>
                <a:gd name="connsiteY1" fmla="*/ 5585 h 8219"/>
                <a:gd name="connsiteX2" fmla="*/ 271 w 8193"/>
                <a:gd name="connsiteY2" fmla="*/ 5576 h 8219"/>
                <a:gd name="connsiteX3" fmla="*/ 2595 w 8193"/>
                <a:gd name="connsiteY3" fmla="*/ 270 h 8219"/>
                <a:gd name="connsiteX4" fmla="*/ 7900 w 8193"/>
                <a:gd name="connsiteY4" fmla="*/ 2594 h 8219"/>
                <a:gd name="connsiteX5" fmla="*/ 5576 w 8193"/>
                <a:gd name="connsiteY5" fmla="*/ 7900 h 8219"/>
                <a:gd name="connsiteX6" fmla="*/ 5414 w 8193"/>
                <a:gd name="connsiteY6" fmla="*/ 7957 h 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3" h="8219">
                  <a:moveTo>
                    <a:pt x="5414" y="7957"/>
                  </a:moveTo>
                  <a:cubicBezTo>
                    <a:pt x="3338" y="8719"/>
                    <a:pt x="1042" y="7661"/>
                    <a:pt x="280" y="5585"/>
                  </a:cubicBezTo>
                  <a:cubicBezTo>
                    <a:pt x="271" y="5585"/>
                    <a:pt x="271" y="5576"/>
                    <a:pt x="271" y="5576"/>
                  </a:cubicBezTo>
                  <a:cubicBezTo>
                    <a:pt x="-558" y="3471"/>
                    <a:pt x="490" y="1089"/>
                    <a:pt x="2595" y="270"/>
                  </a:cubicBezTo>
                  <a:cubicBezTo>
                    <a:pt x="4700" y="-558"/>
                    <a:pt x="7071" y="480"/>
                    <a:pt x="7900" y="2594"/>
                  </a:cubicBezTo>
                  <a:cubicBezTo>
                    <a:pt x="8719" y="4699"/>
                    <a:pt x="7681" y="7071"/>
                    <a:pt x="5576" y="7900"/>
                  </a:cubicBezTo>
                  <a:cubicBezTo>
                    <a:pt x="5519" y="7919"/>
                    <a:pt x="5471" y="7938"/>
                    <a:pt x="5414" y="7957"/>
                  </a:cubicBezTo>
                  <a:close/>
                </a:path>
              </a:pathLst>
            </a:custGeom>
            <a:solidFill>
              <a:srgbClr val="D58B94"/>
            </a:solidFill>
            <a:ln w="9525" cap="flat">
              <a:noFill/>
              <a:prstDash val="solid"/>
              <a:miter/>
            </a:ln>
          </p:spPr>
          <p:txBody>
            <a:bodyPr rtlCol="0" anchor="ctr"/>
            <a:lstStyle/>
            <a:p>
              <a:endParaRPr lang="en-IN"/>
            </a:p>
          </p:txBody>
        </p:sp>
        <p:sp>
          <p:nvSpPr>
            <p:cNvPr id="4007" name="Freeform: Shape 4006">
              <a:extLst>
                <a:ext uri="{FF2B5EF4-FFF2-40B4-BE49-F238E27FC236}">
                  <a16:creationId xmlns:a16="http://schemas.microsoft.com/office/drawing/2014/main" xmlns="" id="{04BBDEF8-0C64-7C28-A6E0-A6B5DF172C13}"/>
                </a:ext>
              </a:extLst>
            </p:cNvPr>
            <p:cNvSpPr/>
            <p:nvPr/>
          </p:nvSpPr>
          <p:spPr>
            <a:xfrm>
              <a:off x="3479439" y="3842575"/>
              <a:ext cx="310613" cy="204025"/>
            </a:xfrm>
            <a:custGeom>
              <a:avLst/>
              <a:gdLst>
                <a:gd name="connsiteX0" fmla="*/ 696 w 310613"/>
                <a:gd name="connsiteY0" fmla="*/ 128096 h 204025"/>
                <a:gd name="connsiteX1" fmla="*/ 262063 w 310613"/>
                <a:gd name="connsiteY1" fmla="*/ -15 h 204025"/>
                <a:gd name="connsiteX2" fmla="*/ 267778 w 310613"/>
                <a:gd name="connsiteY2" fmla="*/ 4366 h 204025"/>
                <a:gd name="connsiteX3" fmla="*/ 281113 w 310613"/>
                <a:gd name="connsiteY3" fmla="*/ 17416 h 204025"/>
                <a:gd name="connsiteX4" fmla="*/ 296829 w 310613"/>
                <a:gd name="connsiteY4" fmla="*/ 39514 h 204025"/>
                <a:gd name="connsiteX5" fmla="*/ 303877 w 310613"/>
                <a:gd name="connsiteY5" fmla="*/ 54373 h 204025"/>
                <a:gd name="connsiteX6" fmla="*/ 310164 w 310613"/>
                <a:gd name="connsiteY6" fmla="*/ 74756 h 204025"/>
                <a:gd name="connsiteX7" fmla="*/ 304830 w 310613"/>
                <a:gd name="connsiteY7" fmla="*/ 109904 h 204025"/>
                <a:gd name="connsiteX8" fmla="*/ 25938 w 310613"/>
                <a:gd name="connsiteY8" fmla="*/ 204011 h 204025"/>
                <a:gd name="connsiteX9" fmla="*/ 19842 w 310613"/>
                <a:gd name="connsiteY9" fmla="*/ 194486 h 204025"/>
                <a:gd name="connsiteX10" fmla="*/ 6983 w 310613"/>
                <a:gd name="connsiteY10" fmla="*/ 168387 h 204025"/>
                <a:gd name="connsiteX11" fmla="*/ 1649 w 310613"/>
                <a:gd name="connsiteY11" fmla="*/ 153718 h 204025"/>
                <a:gd name="connsiteX12" fmla="*/ 696 w 310613"/>
                <a:gd name="connsiteY12" fmla="*/ 128096 h 20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0613" h="204025">
                  <a:moveTo>
                    <a:pt x="696" y="128096"/>
                  </a:moveTo>
                  <a:lnTo>
                    <a:pt x="262063" y="-15"/>
                  </a:lnTo>
                  <a:cubicBezTo>
                    <a:pt x="262063" y="-15"/>
                    <a:pt x="264253" y="1509"/>
                    <a:pt x="267778" y="4366"/>
                  </a:cubicBezTo>
                  <a:cubicBezTo>
                    <a:pt x="272607" y="8300"/>
                    <a:pt x="277074" y="12672"/>
                    <a:pt x="281113" y="17416"/>
                  </a:cubicBezTo>
                  <a:cubicBezTo>
                    <a:pt x="287189" y="24150"/>
                    <a:pt x="292466" y="31560"/>
                    <a:pt x="296829" y="39514"/>
                  </a:cubicBezTo>
                  <a:cubicBezTo>
                    <a:pt x="299553" y="44276"/>
                    <a:pt x="301906" y="49248"/>
                    <a:pt x="303877" y="54373"/>
                  </a:cubicBezTo>
                  <a:cubicBezTo>
                    <a:pt x="306430" y="61021"/>
                    <a:pt x="308535" y="67831"/>
                    <a:pt x="310164" y="74756"/>
                  </a:cubicBezTo>
                  <a:cubicBezTo>
                    <a:pt x="311526" y="86739"/>
                    <a:pt x="309688" y="98864"/>
                    <a:pt x="304830" y="109904"/>
                  </a:cubicBezTo>
                  <a:lnTo>
                    <a:pt x="25938" y="204011"/>
                  </a:lnTo>
                  <a:cubicBezTo>
                    <a:pt x="25938" y="204011"/>
                    <a:pt x="23461" y="200581"/>
                    <a:pt x="19842" y="194486"/>
                  </a:cubicBezTo>
                  <a:cubicBezTo>
                    <a:pt x="14860" y="186151"/>
                    <a:pt x="10555" y="177417"/>
                    <a:pt x="6983" y="168387"/>
                  </a:cubicBezTo>
                  <a:cubicBezTo>
                    <a:pt x="4211" y="163920"/>
                    <a:pt x="2392" y="158919"/>
                    <a:pt x="1649" y="153718"/>
                  </a:cubicBezTo>
                  <a:cubicBezTo>
                    <a:pt x="-180" y="145298"/>
                    <a:pt x="-503" y="136631"/>
                    <a:pt x="696" y="12809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008" name="Freeform: Shape 4007">
              <a:extLst>
                <a:ext uri="{FF2B5EF4-FFF2-40B4-BE49-F238E27FC236}">
                  <a16:creationId xmlns:a16="http://schemas.microsoft.com/office/drawing/2014/main" xmlns="" id="{B5C8F529-57DF-D544-514B-981058CCE38B}"/>
                </a:ext>
              </a:extLst>
            </p:cNvPr>
            <p:cNvSpPr/>
            <p:nvPr/>
          </p:nvSpPr>
          <p:spPr>
            <a:xfrm>
              <a:off x="3536320" y="3943447"/>
              <a:ext cx="85518" cy="51789"/>
            </a:xfrm>
            <a:custGeom>
              <a:avLst/>
              <a:gdLst>
                <a:gd name="connsiteX0" fmla="*/ 84690 w 85518"/>
                <a:gd name="connsiteY0" fmla="*/ 10270 h 51789"/>
                <a:gd name="connsiteX1" fmla="*/ 79641 w 85518"/>
                <a:gd name="connsiteY1" fmla="*/ 27986 h 51789"/>
                <a:gd name="connsiteX2" fmla="*/ 49828 w 85518"/>
                <a:gd name="connsiteY2" fmla="*/ 46465 h 51789"/>
                <a:gd name="connsiteX3" fmla="*/ 10395 w 85518"/>
                <a:gd name="connsiteY3" fmla="*/ 49417 h 51789"/>
                <a:gd name="connsiteX4" fmla="*/ 870 w 85518"/>
                <a:gd name="connsiteY4" fmla="*/ 42655 h 51789"/>
                <a:gd name="connsiteX5" fmla="*/ 34683 w 85518"/>
                <a:gd name="connsiteY5" fmla="*/ 7031 h 51789"/>
                <a:gd name="connsiteX6" fmla="*/ 84690 w 85518"/>
                <a:gd name="connsiteY6" fmla="*/ 10270 h 5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18" h="51789">
                  <a:moveTo>
                    <a:pt x="84690" y="10270"/>
                  </a:moveTo>
                  <a:cubicBezTo>
                    <a:pt x="86776" y="16651"/>
                    <a:pt x="84775" y="23662"/>
                    <a:pt x="79641" y="27986"/>
                  </a:cubicBezTo>
                  <a:cubicBezTo>
                    <a:pt x="71574" y="36749"/>
                    <a:pt x="61268" y="43140"/>
                    <a:pt x="49828" y="46465"/>
                  </a:cubicBezTo>
                  <a:cubicBezTo>
                    <a:pt x="29921" y="52941"/>
                    <a:pt x="17919" y="52941"/>
                    <a:pt x="10395" y="49417"/>
                  </a:cubicBezTo>
                  <a:cubicBezTo>
                    <a:pt x="5975" y="49874"/>
                    <a:pt x="1899" y="46979"/>
                    <a:pt x="870" y="42655"/>
                  </a:cubicBezTo>
                  <a:cubicBezTo>
                    <a:pt x="-2655" y="33130"/>
                    <a:pt x="3537" y="20938"/>
                    <a:pt x="34683" y="7031"/>
                  </a:cubicBezTo>
                  <a:cubicBezTo>
                    <a:pt x="57163" y="-3542"/>
                    <a:pt x="79641" y="-2018"/>
                    <a:pt x="84690" y="1027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009" name="Freeform: Shape 4008">
              <a:extLst>
                <a:ext uri="{FF2B5EF4-FFF2-40B4-BE49-F238E27FC236}">
                  <a16:creationId xmlns:a16="http://schemas.microsoft.com/office/drawing/2014/main" xmlns="" id="{464648F1-27AF-5802-97B2-4617977C8BAC}"/>
                </a:ext>
              </a:extLst>
            </p:cNvPr>
            <p:cNvSpPr/>
            <p:nvPr/>
          </p:nvSpPr>
          <p:spPr>
            <a:xfrm>
              <a:off x="3774321" y="3921764"/>
              <a:ext cx="11452" cy="10259"/>
            </a:xfrm>
            <a:custGeom>
              <a:avLst/>
              <a:gdLst>
                <a:gd name="connsiteX0" fmla="*/ 7281 w 11452"/>
                <a:gd name="connsiteY0" fmla="*/ 9855 h 10259"/>
                <a:gd name="connsiteX1" fmla="*/ 137 w 11452"/>
                <a:gd name="connsiteY1" fmla="*/ 6807 h 10259"/>
                <a:gd name="connsiteX2" fmla="*/ 3985 w 11452"/>
                <a:gd name="connsiteY2" fmla="*/ 483 h 10259"/>
                <a:gd name="connsiteX3" fmla="*/ 4233 w 11452"/>
                <a:gd name="connsiteY3" fmla="*/ 425 h 10259"/>
                <a:gd name="connsiteX4" fmla="*/ 11243 w 11452"/>
                <a:gd name="connsiteY4" fmla="*/ 3197 h 10259"/>
                <a:gd name="connsiteX5" fmla="*/ 11281 w 11452"/>
                <a:gd name="connsiteY5" fmla="*/ 3283 h 10259"/>
                <a:gd name="connsiteX6" fmla="*/ 7300 w 11452"/>
                <a:gd name="connsiteY6" fmla="*/ 9846 h 10259"/>
                <a:gd name="connsiteX7" fmla="*/ 7281 w 11452"/>
                <a:gd name="connsiteY7" fmla="*/ 9855 h 1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52" h="10259">
                  <a:moveTo>
                    <a:pt x="7281" y="9855"/>
                  </a:moveTo>
                  <a:cubicBezTo>
                    <a:pt x="4471" y="10970"/>
                    <a:pt x="1280" y="9608"/>
                    <a:pt x="137" y="6807"/>
                  </a:cubicBezTo>
                  <a:cubicBezTo>
                    <a:pt x="-549" y="3997"/>
                    <a:pt x="1175" y="1159"/>
                    <a:pt x="3985" y="483"/>
                  </a:cubicBezTo>
                  <a:cubicBezTo>
                    <a:pt x="4071" y="454"/>
                    <a:pt x="4147" y="444"/>
                    <a:pt x="4233" y="425"/>
                  </a:cubicBezTo>
                  <a:cubicBezTo>
                    <a:pt x="6938" y="-746"/>
                    <a:pt x="10081" y="502"/>
                    <a:pt x="11243" y="3197"/>
                  </a:cubicBezTo>
                  <a:cubicBezTo>
                    <a:pt x="11262" y="3226"/>
                    <a:pt x="11272" y="3254"/>
                    <a:pt x="11281" y="3283"/>
                  </a:cubicBezTo>
                  <a:cubicBezTo>
                    <a:pt x="11996" y="6198"/>
                    <a:pt x="10214" y="9131"/>
                    <a:pt x="7300" y="9846"/>
                  </a:cubicBezTo>
                  <a:cubicBezTo>
                    <a:pt x="7300" y="9855"/>
                    <a:pt x="7290" y="9855"/>
                    <a:pt x="7281" y="9855"/>
                  </a:cubicBezTo>
                  <a:close/>
                </a:path>
              </a:pathLst>
            </a:custGeom>
            <a:solidFill>
              <a:srgbClr val="D58B94"/>
            </a:solidFill>
            <a:ln w="9525" cap="flat">
              <a:noFill/>
              <a:prstDash val="solid"/>
              <a:miter/>
            </a:ln>
          </p:spPr>
          <p:txBody>
            <a:bodyPr rtlCol="0" anchor="ctr"/>
            <a:lstStyle/>
            <a:p>
              <a:endParaRPr lang="en-IN"/>
            </a:p>
          </p:txBody>
        </p:sp>
        <p:sp>
          <p:nvSpPr>
            <p:cNvPr id="4010" name="Freeform: Shape 4009">
              <a:extLst>
                <a:ext uri="{FF2B5EF4-FFF2-40B4-BE49-F238E27FC236}">
                  <a16:creationId xmlns:a16="http://schemas.microsoft.com/office/drawing/2014/main" xmlns="" id="{EAB7A7CB-116E-7AA3-EA4E-9B4F2D3AFDD0}"/>
                </a:ext>
              </a:extLst>
            </p:cNvPr>
            <p:cNvSpPr/>
            <p:nvPr/>
          </p:nvSpPr>
          <p:spPr>
            <a:xfrm>
              <a:off x="3769469" y="3935237"/>
              <a:ext cx="11673" cy="10960"/>
            </a:xfrm>
            <a:custGeom>
              <a:avLst/>
              <a:gdLst>
                <a:gd name="connsiteX0" fmla="*/ 7560 w 11673"/>
                <a:gd name="connsiteY0" fmla="*/ 10574 h 10960"/>
                <a:gd name="connsiteX1" fmla="*/ 226 w 11673"/>
                <a:gd name="connsiteY1" fmla="*/ 7335 h 10960"/>
                <a:gd name="connsiteX2" fmla="*/ 3912 w 11673"/>
                <a:gd name="connsiteY2" fmla="*/ 449 h 10960"/>
                <a:gd name="connsiteX3" fmla="*/ 4131 w 11673"/>
                <a:gd name="connsiteY3" fmla="*/ 382 h 10960"/>
                <a:gd name="connsiteX4" fmla="*/ 11428 w 11673"/>
                <a:gd name="connsiteY4" fmla="*/ 3525 h 10960"/>
                <a:gd name="connsiteX5" fmla="*/ 11466 w 11673"/>
                <a:gd name="connsiteY5" fmla="*/ 3620 h 10960"/>
                <a:gd name="connsiteX6" fmla="*/ 7560 w 11673"/>
                <a:gd name="connsiteY6" fmla="*/ 10574 h 10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73" h="10960">
                  <a:moveTo>
                    <a:pt x="7560" y="10574"/>
                  </a:moveTo>
                  <a:cubicBezTo>
                    <a:pt x="4646" y="11679"/>
                    <a:pt x="1378" y="10240"/>
                    <a:pt x="226" y="7335"/>
                  </a:cubicBezTo>
                  <a:cubicBezTo>
                    <a:pt x="-660" y="4411"/>
                    <a:pt x="988" y="1334"/>
                    <a:pt x="3912" y="449"/>
                  </a:cubicBezTo>
                  <a:cubicBezTo>
                    <a:pt x="3979" y="420"/>
                    <a:pt x="4055" y="401"/>
                    <a:pt x="4131" y="382"/>
                  </a:cubicBezTo>
                  <a:cubicBezTo>
                    <a:pt x="7017" y="-761"/>
                    <a:pt x="10285" y="649"/>
                    <a:pt x="11428" y="3525"/>
                  </a:cubicBezTo>
                  <a:cubicBezTo>
                    <a:pt x="11446" y="3563"/>
                    <a:pt x="11456" y="3592"/>
                    <a:pt x="11466" y="3620"/>
                  </a:cubicBezTo>
                  <a:cubicBezTo>
                    <a:pt x="12266" y="6611"/>
                    <a:pt x="10532" y="9697"/>
                    <a:pt x="7560" y="10574"/>
                  </a:cubicBezTo>
                  <a:close/>
                </a:path>
              </a:pathLst>
            </a:custGeom>
            <a:solidFill>
              <a:srgbClr val="D58B94"/>
            </a:solidFill>
            <a:ln w="9525" cap="flat">
              <a:noFill/>
              <a:prstDash val="solid"/>
              <a:miter/>
            </a:ln>
          </p:spPr>
          <p:txBody>
            <a:bodyPr rtlCol="0" anchor="ctr"/>
            <a:lstStyle/>
            <a:p>
              <a:endParaRPr lang="en-IN"/>
            </a:p>
          </p:txBody>
        </p:sp>
        <p:sp>
          <p:nvSpPr>
            <p:cNvPr id="4011" name="Freeform: Shape 4010">
              <a:extLst>
                <a:ext uri="{FF2B5EF4-FFF2-40B4-BE49-F238E27FC236}">
                  <a16:creationId xmlns:a16="http://schemas.microsoft.com/office/drawing/2014/main" xmlns="" id="{869AB75F-8B5D-283D-C1C1-1C8D7A55F49A}"/>
                </a:ext>
              </a:extLst>
            </p:cNvPr>
            <p:cNvSpPr/>
            <p:nvPr/>
          </p:nvSpPr>
          <p:spPr>
            <a:xfrm>
              <a:off x="3757837" y="3928187"/>
              <a:ext cx="10969" cy="9986"/>
            </a:xfrm>
            <a:custGeom>
              <a:avLst/>
              <a:gdLst>
                <a:gd name="connsiteX0" fmla="*/ 7001 w 10969"/>
                <a:gd name="connsiteY0" fmla="*/ 9623 h 9986"/>
                <a:gd name="connsiteX1" fmla="*/ 143 w 10969"/>
                <a:gd name="connsiteY1" fmla="*/ 6575 h 9986"/>
                <a:gd name="connsiteX2" fmla="*/ 3791 w 10969"/>
                <a:gd name="connsiteY2" fmla="*/ 441 h 9986"/>
                <a:gd name="connsiteX3" fmla="*/ 4048 w 10969"/>
                <a:gd name="connsiteY3" fmla="*/ 384 h 9986"/>
                <a:gd name="connsiteX4" fmla="*/ 10773 w 10969"/>
                <a:gd name="connsiteY4" fmla="*/ 3155 h 9986"/>
                <a:gd name="connsiteX5" fmla="*/ 10811 w 10969"/>
                <a:gd name="connsiteY5" fmla="*/ 3241 h 9986"/>
                <a:gd name="connsiteX6" fmla="*/ 7001 w 10969"/>
                <a:gd name="connsiteY6" fmla="*/ 9623 h 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69" h="9986">
                  <a:moveTo>
                    <a:pt x="7001" y="9623"/>
                  </a:moveTo>
                  <a:cubicBezTo>
                    <a:pt x="4267" y="10661"/>
                    <a:pt x="1210" y="9299"/>
                    <a:pt x="143" y="6575"/>
                  </a:cubicBezTo>
                  <a:cubicBezTo>
                    <a:pt x="-543" y="3870"/>
                    <a:pt x="1095" y="1127"/>
                    <a:pt x="3791" y="441"/>
                  </a:cubicBezTo>
                  <a:cubicBezTo>
                    <a:pt x="3876" y="422"/>
                    <a:pt x="3962" y="403"/>
                    <a:pt x="4048" y="384"/>
                  </a:cubicBezTo>
                  <a:cubicBezTo>
                    <a:pt x="6667" y="-712"/>
                    <a:pt x="9677" y="527"/>
                    <a:pt x="10773" y="3155"/>
                  </a:cubicBezTo>
                  <a:cubicBezTo>
                    <a:pt x="10782" y="3184"/>
                    <a:pt x="10801" y="3213"/>
                    <a:pt x="10811" y="3241"/>
                  </a:cubicBezTo>
                  <a:cubicBezTo>
                    <a:pt x="11477" y="6051"/>
                    <a:pt x="9792" y="8880"/>
                    <a:pt x="7001" y="9623"/>
                  </a:cubicBezTo>
                  <a:close/>
                </a:path>
              </a:pathLst>
            </a:custGeom>
            <a:solidFill>
              <a:srgbClr val="D58B94"/>
            </a:solidFill>
            <a:ln w="9525" cap="flat">
              <a:noFill/>
              <a:prstDash val="solid"/>
              <a:miter/>
            </a:ln>
          </p:spPr>
          <p:txBody>
            <a:bodyPr rtlCol="0" anchor="ctr"/>
            <a:lstStyle/>
            <a:p>
              <a:endParaRPr lang="en-IN"/>
            </a:p>
          </p:txBody>
        </p:sp>
        <p:sp>
          <p:nvSpPr>
            <p:cNvPr id="4012" name="Freeform: Shape 4011">
              <a:extLst>
                <a:ext uri="{FF2B5EF4-FFF2-40B4-BE49-F238E27FC236}">
                  <a16:creationId xmlns:a16="http://schemas.microsoft.com/office/drawing/2014/main" xmlns="" id="{1F64B835-1F4C-DE85-E87A-3C23A5E405FF}"/>
                </a:ext>
              </a:extLst>
            </p:cNvPr>
            <p:cNvSpPr/>
            <p:nvPr/>
          </p:nvSpPr>
          <p:spPr>
            <a:xfrm>
              <a:off x="3739583" y="3853744"/>
              <a:ext cx="11833" cy="13202"/>
            </a:xfrm>
            <a:custGeom>
              <a:avLst/>
              <a:gdLst>
                <a:gd name="connsiteX0" fmla="*/ 8681 w 11833"/>
                <a:gd name="connsiteY0" fmla="*/ 12914 h 13202"/>
                <a:gd name="connsiteX1" fmla="*/ 871 w 11833"/>
                <a:gd name="connsiteY1" fmla="*/ 8819 h 13202"/>
                <a:gd name="connsiteX2" fmla="*/ 2966 w 11833"/>
                <a:gd name="connsiteY2" fmla="*/ 341 h 13202"/>
                <a:gd name="connsiteX3" fmla="*/ 10967 w 11833"/>
                <a:gd name="connsiteY3" fmla="*/ 4151 h 13202"/>
                <a:gd name="connsiteX4" fmla="*/ 8681 w 11833"/>
                <a:gd name="connsiteY4" fmla="*/ 12914 h 13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3" h="13202">
                  <a:moveTo>
                    <a:pt x="8681" y="12914"/>
                  </a:moveTo>
                  <a:cubicBezTo>
                    <a:pt x="5395" y="13915"/>
                    <a:pt x="1918" y="12086"/>
                    <a:pt x="871" y="8819"/>
                  </a:cubicBezTo>
                  <a:cubicBezTo>
                    <a:pt x="-882" y="5894"/>
                    <a:pt x="51" y="2113"/>
                    <a:pt x="2966" y="341"/>
                  </a:cubicBezTo>
                  <a:cubicBezTo>
                    <a:pt x="6223" y="-802"/>
                    <a:pt x="9805" y="894"/>
                    <a:pt x="10967" y="4151"/>
                  </a:cubicBezTo>
                  <a:cubicBezTo>
                    <a:pt x="12710" y="7209"/>
                    <a:pt x="11700" y="11105"/>
                    <a:pt x="8681" y="12914"/>
                  </a:cubicBezTo>
                  <a:close/>
                </a:path>
              </a:pathLst>
            </a:custGeom>
            <a:solidFill>
              <a:srgbClr val="D58B94"/>
            </a:solidFill>
            <a:ln w="9525" cap="flat">
              <a:noFill/>
              <a:prstDash val="solid"/>
              <a:miter/>
            </a:ln>
          </p:spPr>
          <p:txBody>
            <a:bodyPr rtlCol="0" anchor="ctr"/>
            <a:lstStyle/>
            <a:p>
              <a:endParaRPr lang="en-IN"/>
            </a:p>
          </p:txBody>
        </p:sp>
        <p:sp>
          <p:nvSpPr>
            <p:cNvPr id="4013" name="Freeform: Shape 4012">
              <a:extLst>
                <a:ext uri="{FF2B5EF4-FFF2-40B4-BE49-F238E27FC236}">
                  <a16:creationId xmlns:a16="http://schemas.microsoft.com/office/drawing/2014/main" xmlns="" id="{9AF2D754-F7FF-ACA1-5CD5-E4E1BAFCE74B}"/>
                </a:ext>
              </a:extLst>
            </p:cNvPr>
            <p:cNvSpPr/>
            <p:nvPr/>
          </p:nvSpPr>
          <p:spPr>
            <a:xfrm>
              <a:off x="3750283" y="3899199"/>
              <a:ext cx="15375" cy="20207"/>
            </a:xfrm>
            <a:custGeom>
              <a:avLst/>
              <a:gdLst>
                <a:gd name="connsiteX0" fmla="*/ 11221 w 15375"/>
                <a:gd name="connsiteY0" fmla="*/ 20037 h 20207"/>
                <a:gd name="connsiteX1" fmla="*/ 743 w 15375"/>
                <a:gd name="connsiteY1" fmla="*/ 12227 h 20207"/>
                <a:gd name="connsiteX2" fmla="*/ 4077 w 15375"/>
                <a:gd name="connsiteY2" fmla="*/ 416 h 20207"/>
                <a:gd name="connsiteX3" fmla="*/ 14459 w 15375"/>
                <a:gd name="connsiteY3" fmla="*/ 7274 h 20207"/>
                <a:gd name="connsiteX4" fmla="*/ 11221 w 15375"/>
                <a:gd name="connsiteY4" fmla="*/ 20037 h 20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5" h="20207">
                  <a:moveTo>
                    <a:pt x="11221" y="20037"/>
                  </a:moveTo>
                  <a:cubicBezTo>
                    <a:pt x="7316" y="20990"/>
                    <a:pt x="2648" y="17466"/>
                    <a:pt x="743" y="12227"/>
                  </a:cubicBezTo>
                  <a:cubicBezTo>
                    <a:pt x="-1161" y="6988"/>
                    <a:pt x="743" y="1940"/>
                    <a:pt x="4077" y="416"/>
                  </a:cubicBezTo>
                  <a:cubicBezTo>
                    <a:pt x="7411" y="-1108"/>
                    <a:pt x="12459" y="1464"/>
                    <a:pt x="14459" y="7274"/>
                  </a:cubicBezTo>
                  <a:cubicBezTo>
                    <a:pt x="16460" y="13084"/>
                    <a:pt x="15031" y="18513"/>
                    <a:pt x="11221" y="20037"/>
                  </a:cubicBezTo>
                  <a:close/>
                </a:path>
              </a:pathLst>
            </a:custGeom>
            <a:solidFill>
              <a:srgbClr val="D58B94"/>
            </a:solidFill>
            <a:ln w="9525" cap="flat">
              <a:noFill/>
              <a:prstDash val="solid"/>
              <a:miter/>
            </a:ln>
          </p:spPr>
          <p:txBody>
            <a:bodyPr rtlCol="0" anchor="ctr"/>
            <a:lstStyle/>
            <a:p>
              <a:endParaRPr lang="en-IN"/>
            </a:p>
          </p:txBody>
        </p:sp>
        <p:sp>
          <p:nvSpPr>
            <p:cNvPr id="4014" name="Freeform: Shape 4013">
              <a:extLst>
                <a:ext uri="{FF2B5EF4-FFF2-40B4-BE49-F238E27FC236}">
                  <a16:creationId xmlns:a16="http://schemas.microsoft.com/office/drawing/2014/main" xmlns="" id="{CD82E031-7F12-0FD4-1155-B483882E577D}"/>
                </a:ext>
              </a:extLst>
            </p:cNvPr>
            <p:cNvSpPr/>
            <p:nvPr/>
          </p:nvSpPr>
          <p:spPr>
            <a:xfrm>
              <a:off x="3678808" y="3951223"/>
              <a:ext cx="5928" cy="5832"/>
            </a:xfrm>
            <a:custGeom>
              <a:avLst/>
              <a:gdLst>
                <a:gd name="connsiteX0" fmla="*/ 3829 w 5928"/>
                <a:gd name="connsiteY0" fmla="*/ 5637 h 5832"/>
                <a:gd name="connsiteX1" fmla="*/ 153 w 5928"/>
                <a:gd name="connsiteY1" fmla="*/ 3951 h 5832"/>
                <a:gd name="connsiteX2" fmla="*/ 114 w 5928"/>
                <a:gd name="connsiteY2" fmla="*/ 3828 h 5832"/>
                <a:gd name="connsiteX3" fmla="*/ 2115 w 5928"/>
                <a:gd name="connsiteY3" fmla="*/ 113 h 5832"/>
                <a:gd name="connsiteX4" fmla="*/ 5830 w 5928"/>
                <a:gd name="connsiteY4" fmla="*/ 2113 h 5832"/>
                <a:gd name="connsiteX5" fmla="*/ 3829 w 5928"/>
                <a:gd name="connsiteY5" fmla="*/ 5637 h 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28" h="5832">
                  <a:moveTo>
                    <a:pt x="3829" y="5637"/>
                  </a:moveTo>
                  <a:cubicBezTo>
                    <a:pt x="2353" y="6190"/>
                    <a:pt x="705" y="5428"/>
                    <a:pt x="153" y="3951"/>
                  </a:cubicBezTo>
                  <a:cubicBezTo>
                    <a:pt x="143" y="3913"/>
                    <a:pt x="124" y="3866"/>
                    <a:pt x="114" y="3828"/>
                  </a:cubicBezTo>
                  <a:cubicBezTo>
                    <a:pt x="-362" y="2246"/>
                    <a:pt x="534" y="589"/>
                    <a:pt x="2115" y="113"/>
                  </a:cubicBezTo>
                  <a:cubicBezTo>
                    <a:pt x="3696" y="-364"/>
                    <a:pt x="5353" y="532"/>
                    <a:pt x="5830" y="2113"/>
                  </a:cubicBezTo>
                  <a:cubicBezTo>
                    <a:pt x="6201" y="3628"/>
                    <a:pt x="5325" y="5180"/>
                    <a:pt x="3829" y="5637"/>
                  </a:cubicBezTo>
                  <a:close/>
                </a:path>
              </a:pathLst>
            </a:custGeom>
            <a:solidFill>
              <a:srgbClr val="D58B94"/>
            </a:solidFill>
            <a:ln w="9525" cap="flat">
              <a:noFill/>
              <a:prstDash val="solid"/>
              <a:miter/>
            </a:ln>
          </p:spPr>
          <p:txBody>
            <a:bodyPr rtlCol="0" anchor="ctr"/>
            <a:lstStyle/>
            <a:p>
              <a:endParaRPr lang="en-IN"/>
            </a:p>
          </p:txBody>
        </p:sp>
        <p:sp>
          <p:nvSpPr>
            <p:cNvPr id="4015" name="Freeform: Shape 4014">
              <a:extLst>
                <a:ext uri="{FF2B5EF4-FFF2-40B4-BE49-F238E27FC236}">
                  <a16:creationId xmlns:a16="http://schemas.microsoft.com/office/drawing/2014/main" xmlns="" id="{05EFD359-F60E-127B-CE3C-20501549D7E4}"/>
                </a:ext>
              </a:extLst>
            </p:cNvPr>
            <p:cNvSpPr/>
            <p:nvPr/>
          </p:nvSpPr>
          <p:spPr>
            <a:xfrm>
              <a:off x="3685087" y="3932679"/>
              <a:ext cx="5896" cy="6613"/>
            </a:xfrm>
            <a:custGeom>
              <a:avLst/>
              <a:gdLst>
                <a:gd name="connsiteX0" fmla="*/ 4026 w 5896"/>
                <a:gd name="connsiteY0" fmla="*/ 6560 h 6613"/>
                <a:gd name="connsiteX1" fmla="*/ 26 w 5896"/>
                <a:gd name="connsiteY1" fmla="*/ 3588 h 6613"/>
                <a:gd name="connsiteX2" fmla="*/ 1645 w 5896"/>
                <a:gd name="connsiteY2" fmla="*/ 83 h 6613"/>
                <a:gd name="connsiteX3" fmla="*/ 5550 w 5896"/>
                <a:gd name="connsiteY3" fmla="*/ 2369 h 6613"/>
                <a:gd name="connsiteX4" fmla="*/ 4217 w 5896"/>
                <a:gd name="connsiteY4" fmla="*/ 6464 h 6613"/>
                <a:gd name="connsiteX5" fmla="*/ 4026 w 5896"/>
                <a:gd name="connsiteY5" fmla="*/ 6560 h 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6" h="6613">
                  <a:moveTo>
                    <a:pt x="4026" y="6560"/>
                  </a:moveTo>
                  <a:cubicBezTo>
                    <a:pt x="2102" y="6845"/>
                    <a:pt x="312" y="5512"/>
                    <a:pt x="26" y="3588"/>
                  </a:cubicBezTo>
                  <a:cubicBezTo>
                    <a:pt x="-184" y="2207"/>
                    <a:pt x="455" y="826"/>
                    <a:pt x="1645" y="83"/>
                  </a:cubicBezTo>
                  <a:cubicBezTo>
                    <a:pt x="3350" y="-346"/>
                    <a:pt x="5084" y="673"/>
                    <a:pt x="5550" y="2369"/>
                  </a:cubicBezTo>
                  <a:cubicBezTo>
                    <a:pt x="6313" y="3864"/>
                    <a:pt x="5722" y="5703"/>
                    <a:pt x="4217" y="6464"/>
                  </a:cubicBezTo>
                  <a:cubicBezTo>
                    <a:pt x="4160" y="6503"/>
                    <a:pt x="4093" y="6531"/>
                    <a:pt x="4026" y="6560"/>
                  </a:cubicBezTo>
                  <a:close/>
                </a:path>
              </a:pathLst>
            </a:custGeom>
            <a:solidFill>
              <a:srgbClr val="D58B94"/>
            </a:solidFill>
            <a:ln w="9525" cap="flat">
              <a:noFill/>
              <a:prstDash val="solid"/>
              <a:miter/>
            </a:ln>
          </p:spPr>
          <p:txBody>
            <a:bodyPr rtlCol="0" anchor="ctr"/>
            <a:lstStyle/>
            <a:p>
              <a:endParaRPr lang="en-IN"/>
            </a:p>
          </p:txBody>
        </p:sp>
        <p:sp>
          <p:nvSpPr>
            <p:cNvPr id="4016" name="Freeform: Shape 4015">
              <a:extLst>
                <a:ext uri="{FF2B5EF4-FFF2-40B4-BE49-F238E27FC236}">
                  <a16:creationId xmlns:a16="http://schemas.microsoft.com/office/drawing/2014/main" xmlns="" id="{3295F461-AC33-BDC4-2E88-1ACA7F0C327D}"/>
                </a:ext>
              </a:extLst>
            </p:cNvPr>
            <p:cNvSpPr/>
            <p:nvPr/>
          </p:nvSpPr>
          <p:spPr>
            <a:xfrm>
              <a:off x="3693876" y="3951195"/>
              <a:ext cx="6307" cy="6117"/>
            </a:xfrm>
            <a:custGeom>
              <a:avLst/>
              <a:gdLst>
                <a:gd name="connsiteX0" fmla="*/ 4001 w 6307"/>
                <a:gd name="connsiteY0" fmla="*/ 5951 h 6117"/>
                <a:gd name="connsiteX1" fmla="*/ 96 w 6307"/>
                <a:gd name="connsiteY1" fmla="*/ 4046 h 6117"/>
                <a:gd name="connsiteX2" fmla="*/ 2191 w 6307"/>
                <a:gd name="connsiteY2" fmla="*/ 141 h 6117"/>
                <a:gd name="connsiteX3" fmla="*/ 6192 w 6307"/>
                <a:gd name="connsiteY3" fmla="*/ 2046 h 6117"/>
                <a:gd name="connsiteX4" fmla="*/ 4001 w 6307"/>
                <a:gd name="connsiteY4" fmla="*/ 5951 h 6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7" h="6117">
                  <a:moveTo>
                    <a:pt x="4001" y="5951"/>
                  </a:moveTo>
                  <a:cubicBezTo>
                    <a:pt x="2401" y="6465"/>
                    <a:pt x="677" y="5627"/>
                    <a:pt x="96" y="4046"/>
                  </a:cubicBezTo>
                  <a:cubicBezTo>
                    <a:pt x="-342" y="2398"/>
                    <a:pt x="572" y="684"/>
                    <a:pt x="2191" y="141"/>
                  </a:cubicBezTo>
                  <a:cubicBezTo>
                    <a:pt x="3820" y="-383"/>
                    <a:pt x="5573" y="455"/>
                    <a:pt x="6192" y="2046"/>
                  </a:cubicBezTo>
                  <a:cubicBezTo>
                    <a:pt x="6621" y="3722"/>
                    <a:pt x="5658" y="5446"/>
                    <a:pt x="4001" y="5951"/>
                  </a:cubicBezTo>
                  <a:close/>
                </a:path>
              </a:pathLst>
            </a:custGeom>
            <a:solidFill>
              <a:srgbClr val="D58B94"/>
            </a:solidFill>
            <a:ln w="9525" cap="flat">
              <a:noFill/>
              <a:prstDash val="solid"/>
              <a:miter/>
            </a:ln>
          </p:spPr>
          <p:txBody>
            <a:bodyPr rtlCol="0" anchor="ctr"/>
            <a:lstStyle/>
            <a:p>
              <a:endParaRPr lang="en-IN"/>
            </a:p>
          </p:txBody>
        </p:sp>
        <p:sp>
          <p:nvSpPr>
            <p:cNvPr id="4017" name="Freeform: Shape 4016">
              <a:extLst>
                <a:ext uri="{FF2B5EF4-FFF2-40B4-BE49-F238E27FC236}">
                  <a16:creationId xmlns:a16="http://schemas.microsoft.com/office/drawing/2014/main" xmlns="" id="{E58E6485-E5F4-A8B4-F9C0-B33DB55924A8}"/>
                </a:ext>
              </a:extLst>
            </p:cNvPr>
            <p:cNvSpPr/>
            <p:nvPr/>
          </p:nvSpPr>
          <p:spPr>
            <a:xfrm>
              <a:off x="3737889" y="3879933"/>
              <a:ext cx="10873" cy="12248"/>
            </a:xfrm>
            <a:custGeom>
              <a:avLst/>
              <a:gdLst>
                <a:gd name="connsiteX0" fmla="*/ 7898 w 10873"/>
                <a:gd name="connsiteY0" fmla="*/ 12062 h 12248"/>
                <a:gd name="connsiteX1" fmla="*/ 659 w 10873"/>
                <a:gd name="connsiteY1" fmla="*/ 7966 h 12248"/>
                <a:gd name="connsiteX2" fmla="*/ 2850 w 10873"/>
                <a:gd name="connsiteY2" fmla="*/ 251 h 12248"/>
                <a:gd name="connsiteX3" fmla="*/ 10184 w 10873"/>
                <a:gd name="connsiteY3" fmla="*/ 3966 h 12248"/>
                <a:gd name="connsiteX4" fmla="*/ 7898 w 10873"/>
                <a:gd name="connsiteY4" fmla="*/ 12062 h 1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3" h="12248">
                  <a:moveTo>
                    <a:pt x="7898" y="12062"/>
                  </a:moveTo>
                  <a:cubicBezTo>
                    <a:pt x="4784" y="12815"/>
                    <a:pt x="1621" y="11024"/>
                    <a:pt x="659" y="7966"/>
                  </a:cubicBezTo>
                  <a:cubicBezTo>
                    <a:pt x="-789" y="5223"/>
                    <a:pt x="173" y="1823"/>
                    <a:pt x="2850" y="251"/>
                  </a:cubicBezTo>
                  <a:cubicBezTo>
                    <a:pt x="5898" y="-692"/>
                    <a:pt x="9146" y="946"/>
                    <a:pt x="10184" y="3966"/>
                  </a:cubicBezTo>
                  <a:cubicBezTo>
                    <a:pt x="11651" y="6852"/>
                    <a:pt x="10661" y="10376"/>
                    <a:pt x="7898" y="12062"/>
                  </a:cubicBezTo>
                  <a:close/>
                </a:path>
              </a:pathLst>
            </a:custGeom>
            <a:solidFill>
              <a:srgbClr val="D58B94"/>
            </a:solidFill>
            <a:ln w="9525" cap="flat">
              <a:noFill/>
              <a:prstDash val="solid"/>
              <a:miter/>
            </a:ln>
          </p:spPr>
          <p:txBody>
            <a:bodyPr rtlCol="0" anchor="ctr"/>
            <a:lstStyle/>
            <a:p>
              <a:endParaRPr lang="en-IN"/>
            </a:p>
          </p:txBody>
        </p:sp>
        <p:sp>
          <p:nvSpPr>
            <p:cNvPr id="4018" name="Freeform: Shape 4017">
              <a:extLst>
                <a:ext uri="{FF2B5EF4-FFF2-40B4-BE49-F238E27FC236}">
                  <a16:creationId xmlns:a16="http://schemas.microsoft.com/office/drawing/2014/main" xmlns="" id="{5BDB363F-27A5-716C-FD5A-F476C065C30D}"/>
                </a:ext>
              </a:extLst>
            </p:cNvPr>
            <p:cNvSpPr/>
            <p:nvPr/>
          </p:nvSpPr>
          <p:spPr>
            <a:xfrm>
              <a:off x="3729396" y="3866938"/>
              <a:ext cx="10170" cy="11466"/>
            </a:xfrm>
            <a:custGeom>
              <a:avLst/>
              <a:gdLst>
                <a:gd name="connsiteX0" fmla="*/ 7342 w 10170"/>
                <a:gd name="connsiteY0" fmla="*/ 11341 h 11466"/>
                <a:gd name="connsiteX1" fmla="*/ 94 w 10170"/>
                <a:gd name="connsiteY1" fmla="*/ 6426 h 11466"/>
                <a:gd name="connsiteX2" fmla="*/ 2485 w 10170"/>
                <a:gd name="connsiteY2" fmla="*/ 292 h 11466"/>
                <a:gd name="connsiteX3" fmla="*/ 9400 w 10170"/>
                <a:gd name="connsiteY3" fmla="*/ 3616 h 11466"/>
                <a:gd name="connsiteX4" fmla="*/ 9438 w 10170"/>
                <a:gd name="connsiteY4" fmla="*/ 3721 h 11466"/>
                <a:gd name="connsiteX5" fmla="*/ 7342 w 10170"/>
                <a:gd name="connsiteY5" fmla="*/ 11341 h 1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70" h="11466">
                  <a:moveTo>
                    <a:pt x="7342" y="11341"/>
                  </a:moveTo>
                  <a:cubicBezTo>
                    <a:pt x="3980" y="11979"/>
                    <a:pt x="742" y="9779"/>
                    <a:pt x="94" y="6426"/>
                  </a:cubicBezTo>
                  <a:cubicBezTo>
                    <a:pt x="-344" y="4093"/>
                    <a:pt x="580" y="1711"/>
                    <a:pt x="2485" y="292"/>
                  </a:cubicBezTo>
                  <a:cubicBezTo>
                    <a:pt x="5314" y="-699"/>
                    <a:pt x="8409" y="787"/>
                    <a:pt x="9400" y="3616"/>
                  </a:cubicBezTo>
                  <a:cubicBezTo>
                    <a:pt x="9419" y="3654"/>
                    <a:pt x="9428" y="3683"/>
                    <a:pt x="9438" y="3721"/>
                  </a:cubicBezTo>
                  <a:cubicBezTo>
                    <a:pt x="10943" y="6407"/>
                    <a:pt x="10009" y="9807"/>
                    <a:pt x="7342" y="11341"/>
                  </a:cubicBezTo>
                  <a:close/>
                </a:path>
              </a:pathLst>
            </a:custGeom>
            <a:solidFill>
              <a:srgbClr val="D58B94"/>
            </a:solidFill>
            <a:ln w="9525" cap="flat">
              <a:noFill/>
              <a:prstDash val="solid"/>
              <a:miter/>
            </a:ln>
          </p:spPr>
          <p:txBody>
            <a:bodyPr rtlCol="0" anchor="ctr"/>
            <a:lstStyle/>
            <a:p>
              <a:endParaRPr lang="en-IN"/>
            </a:p>
          </p:txBody>
        </p:sp>
        <p:sp>
          <p:nvSpPr>
            <p:cNvPr id="4019" name="Freeform: Shape 4018">
              <a:extLst>
                <a:ext uri="{FF2B5EF4-FFF2-40B4-BE49-F238E27FC236}">
                  <a16:creationId xmlns:a16="http://schemas.microsoft.com/office/drawing/2014/main" xmlns="" id="{A7E6A0DF-13D3-2063-4508-5E45B48B9652}"/>
                </a:ext>
              </a:extLst>
            </p:cNvPr>
            <p:cNvSpPr/>
            <p:nvPr/>
          </p:nvSpPr>
          <p:spPr>
            <a:xfrm>
              <a:off x="3758086" y="3947846"/>
              <a:ext cx="4862" cy="4668"/>
            </a:xfrm>
            <a:custGeom>
              <a:avLst/>
              <a:gdLst>
                <a:gd name="connsiteX0" fmla="*/ 3132 w 4862"/>
                <a:gd name="connsiteY0" fmla="*/ 4537 h 4668"/>
                <a:gd name="connsiteX1" fmla="*/ 84 w 4862"/>
                <a:gd name="connsiteY1" fmla="*/ 3109 h 4668"/>
                <a:gd name="connsiteX2" fmla="*/ 1703 w 4862"/>
                <a:gd name="connsiteY2" fmla="*/ 156 h 4668"/>
                <a:gd name="connsiteX3" fmla="*/ 4685 w 4862"/>
                <a:gd name="connsiteY3" fmla="*/ 1403 h 4668"/>
                <a:gd name="connsiteX4" fmla="*/ 4751 w 4862"/>
                <a:gd name="connsiteY4" fmla="*/ 1585 h 4668"/>
                <a:gd name="connsiteX5" fmla="*/ 3132 w 4862"/>
                <a:gd name="connsiteY5" fmla="*/ 4537 h 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62" h="4668">
                  <a:moveTo>
                    <a:pt x="3132" y="4537"/>
                  </a:moveTo>
                  <a:cubicBezTo>
                    <a:pt x="1903" y="4928"/>
                    <a:pt x="570" y="4309"/>
                    <a:pt x="84" y="3109"/>
                  </a:cubicBezTo>
                  <a:cubicBezTo>
                    <a:pt x="-288" y="1842"/>
                    <a:pt x="437" y="527"/>
                    <a:pt x="1703" y="156"/>
                  </a:cubicBezTo>
                  <a:cubicBezTo>
                    <a:pt x="2875" y="-321"/>
                    <a:pt x="4208" y="232"/>
                    <a:pt x="4685" y="1403"/>
                  </a:cubicBezTo>
                  <a:cubicBezTo>
                    <a:pt x="4713" y="1461"/>
                    <a:pt x="4732" y="1527"/>
                    <a:pt x="4751" y="1585"/>
                  </a:cubicBezTo>
                  <a:cubicBezTo>
                    <a:pt x="5123" y="2851"/>
                    <a:pt x="4399" y="4166"/>
                    <a:pt x="3132" y="4537"/>
                  </a:cubicBezTo>
                  <a:close/>
                </a:path>
              </a:pathLst>
            </a:custGeom>
            <a:solidFill>
              <a:srgbClr val="D58B94"/>
            </a:solidFill>
            <a:ln w="9525" cap="flat">
              <a:noFill/>
              <a:prstDash val="solid"/>
              <a:miter/>
            </a:ln>
          </p:spPr>
          <p:txBody>
            <a:bodyPr rtlCol="0" anchor="ctr"/>
            <a:lstStyle/>
            <a:p>
              <a:endParaRPr lang="en-IN"/>
            </a:p>
          </p:txBody>
        </p:sp>
        <p:sp>
          <p:nvSpPr>
            <p:cNvPr id="4020" name="Freeform: Shape 4019">
              <a:extLst>
                <a:ext uri="{FF2B5EF4-FFF2-40B4-BE49-F238E27FC236}">
                  <a16:creationId xmlns:a16="http://schemas.microsoft.com/office/drawing/2014/main" xmlns="" id="{EE43E5A9-7043-B8A7-7A87-1CE740133994}"/>
                </a:ext>
              </a:extLst>
            </p:cNvPr>
            <p:cNvSpPr/>
            <p:nvPr/>
          </p:nvSpPr>
          <p:spPr>
            <a:xfrm>
              <a:off x="3737104" y="3941540"/>
              <a:ext cx="14916" cy="13716"/>
            </a:xfrm>
            <a:custGeom>
              <a:avLst/>
              <a:gdLst>
                <a:gd name="connsiteX0" fmla="*/ 9445 w 14916"/>
                <a:gd name="connsiteY0" fmla="*/ 13034 h 13716"/>
                <a:gd name="connsiteX1" fmla="*/ 653 w 14916"/>
                <a:gd name="connsiteY1" fmla="*/ 10015 h 13716"/>
                <a:gd name="connsiteX2" fmla="*/ 3673 w 14916"/>
                <a:gd name="connsiteY2" fmla="*/ 1223 h 13716"/>
                <a:gd name="connsiteX3" fmla="*/ 5445 w 14916"/>
                <a:gd name="connsiteY3" fmla="*/ 652 h 13716"/>
                <a:gd name="connsiteX4" fmla="*/ 14236 w 14916"/>
                <a:gd name="connsiteY4" fmla="*/ 3671 h 13716"/>
                <a:gd name="connsiteX5" fmla="*/ 11207 w 14916"/>
                <a:gd name="connsiteY5" fmla="*/ 12463 h 13716"/>
                <a:gd name="connsiteX6" fmla="*/ 9445 w 14916"/>
                <a:gd name="connsiteY6" fmla="*/ 13034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6" h="13716">
                  <a:moveTo>
                    <a:pt x="9445" y="13034"/>
                  </a:moveTo>
                  <a:cubicBezTo>
                    <a:pt x="6188" y="14625"/>
                    <a:pt x="2244" y="13273"/>
                    <a:pt x="653" y="10015"/>
                  </a:cubicBezTo>
                  <a:cubicBezTo>
                    <a:pt x="-937" y="6748"/>
                    <a:pt x="415" y="2814"/>
                    <a:pt x="3673" y="1223"/>
                  </a:cubicBezTo>
                  <a:cubicBezTo>
                    <a:pt x="4235" y="947"/>
                    <a:pt x="4835" y="757"/>
                    <a:pt x="5445" y="652"/>
                  </a:cubicBezTo>
                  <a:cubicBezTo>
                    <a:pt x="8702" y="-939"/>
                    <a:pt x="12645" y="414"/>
                    <a:pt x="14236" y="3671"/>
                  </a:cubicBezTo>
                  <a:cubicBezTo>
                    <a:pt x="15827" y="6938"/>
                    <a:pt x="14474" y="10872"/>
                    <a:pt x="11207" y="12463"/>
                  </a:cubicBezTo>
                  <a:cubicBezTo>
                    <a:pt x="10655" y="12739"/>
                    <a:pt x="10055" y="12930"/>
                    <a:pt x="9445" y="13034"/>
                  </a:cubicBezTo>
                  <a:close/>
                </a:path>
              </a:pathLst>
            </a:custGeom>
            <a:solidFill>
              <a:srgbClr val="D58B94"/>
            </a:solidFill>
            <a:ln w="9525" cap="flat">
              <a:noFill/>
              <a:prstDash val="solid"/>
              <a:miter/>
            </a:ln>
          </p:spPr>
          <p:txBody>
            <a:bodyPr rtlCol="0" anchor="ctr"/>
            <a:lstStyle/>
            <a:p>
              <a:endParaRPr lang="en-IN"/>
            </a:p>
          </p:txBody>
        </p:sp>
        <p:sp>
          <p:nvSpPr>
            <p:cNvPr id="4021" name="Freeform: Shape 4020">
              <a:extLst>
                <a:ext uri="{FF2B5EF4-FFF2-40B4-BE49-F238E27FC236}">
                  <a16:creationId xmlns:a16="http://schemas.microsoft.com/office/drawing/2014/main" xmlns="" id="{B018BAE9-7E4F-E5E4-C40C-6EF04A0F008A}"/>
                </a:ext>
              </a:extLst>
            </p:cNvPr>
            <p:cNvSpPr/>
            <p:nvPr/>
          </p:nvSpPr>
          <p:spPr>
            <a:xfrm>
              <a:off x="3733625" y="3911905"/>
              <a:ext cx="21796" cy="25816"/>
            </a:xfrm>
            <a:custGeom>
              <a:avLst/>
              <a:gdLst>
                <a:gd name="connsiteX0" fmla="*/ 14353 w 21796"/>
                <a:gd name="connsiteY0" fmla="*/ 25238 h 25816"/>
                <a:gd name="connsiteX1" fmla="*/ 2924 w 21796"/>
                <a:gd name="connsiteY1" fmla="*/ 21809 h 25816"/>
                <a:gd name="connsiteX2" fmla="*/ 1209 w 21796"/>
                <a:gd name="connsiteY2" fmla="*/ 17523 h 25816"/>
                <a:gd name="connsiteX3" fmla="*/ 5972 w 21796"/>
                <a:gd name="connsiteY3" fmla="*/ 473 h 25816"/>
                <a:gd name="connsiteX4" fmla="*/ 14258 w 21796"/>
                <a:gd name="connsiteY4" fmla="*/ 1807 h 25816"/>
                <a:gd name="connsiteX5" fmla="*/ 20640 w 21796"/>
                <a:gd name="connsiteY5" fmla="*/ 11332 h 25816"/>
                <a:gd name="connsiteX6" fmla="*/ 21783 w 21796"/>
                <a:gd name="connsiteY6" fmla="*/ 16190 h 25816"/>
                <a:gd name="connsiteX7" fmla="*/ 14353 w 21796"/>
                <a:gd name="connsiteY7" fmla="*/ 25238 h 2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96" h="25816">
                  <a:moveTo>
                    <a:pt x="14353" y="25238"/>
                  </a:moveTo>
                  <a:cubicBezTo>
                    <a:pt x="10201" y="26677"/>
                    <a:pt x="5600" y="25296"/>
                    <a:pt x="2924" y="21809"/>
                  </a:cubicBezTo>
                  <a:cubicBezTo>
                    <a:pt x="2238" y="20428"/>
                    <a:pt x="1666" y="18999"/>
                    <a:pt x="1209" y="17523"/>
                  </a:cubicBezTo>
                  <a:cubicBezTo>
                    <a:pt x="-1649" y="9332"/>
                    <a:pt x="733" y="2664"/>
                    <a:pt x="5972" y="473"/>
                  </a:cubicBezTo>
                  <a:cubicBezTo>
                    <a:pt x="8781" y="-498"/>
                    <a:pt x="11896" y="-3"/>
                    <a:pt x="14258" y="1807"/>
                  </a:cubicBezTo>
                  <a:cubicBezTo>
                    <a:pt x="17430" y="4140"/>
                    <a:pt x="19688" y="7512"/>
                    <a:pt x="20640" y="11332"/>
                  </a:cubicBezTo>
                  <a:cubicBezTo>
                    <a:pt x="21193" y="12904"/>
                    <a:pt x="21574" y="14532"/>
                    <a:pt x="21783" y="16190"/>
                  </a:cubicBezTo>
                  <a:cubicBezTo>
                    <a:pt x="21488" y="20476"/>
                    <a:pt x="18506" y="24114"/>
                    <a:pt x="14353" y="25238"/>
                  </a:cubicBezTo>
                  <a:close/>
                </a:path>
              </a:pathLst>
            </a:custGeom>
            <a:solidFill>
              <a:srgbClr val="D58B94"/>
            </a:solidFill>
            <a:ln w="9525" cap="flat">
              <a:noFill/>
              <a:prstDash val="solid"/>
              <a:miter/>
            </a:ln>
          </p:spPr>
          <p:txBody>
            <a:bodyPr rtlCol="0" anchor="ctr"/>
            <a:lstStyle/>
            <a:p>
              <a:endParaRPr lang="en-IN"/>
            </a:p>
          </p:txBody>
        </p:sp>
        <p:sp>
          <p:nvSpPr>
            <p:cNvPr id="4022" name="Freeform: Shape 4021">
              <a:extLst>
                <a:ext uri="{FF2B5EF4-FFF2-40B4-BE49-F238E27FC236}">
                  <a16:creationId xmlns:a16="http://schemas.microsoft.com/office/drawing/2014/main" xmlns="" id="{94F36CA0-3B21-4C27-0445-1706A3F76BDA}"/>
                </a:ext>
              </a:extLst>
            </p:cNvPr>
            <p:cNvSpPr/>
            <p:nvPr/>
          </p:nvSpPr>
          <p:spPr>
            <a:xfrm>
              <a:off x="3730782" y="3897338"/>
              <a:ext cx="11624" cy="11420"/>
            </a:xfrm>
            <a:custGeom>
              <a:avLst/>
              <a:gdLst>
                <a:gd name="connsiteX0" fmla="*/ 7862 w 11624"/>
                <a:gd name="connsiteY0" fmla="*/ 11230 h 11420"/>
                <a:gd name="connsiteX1" fmla="*/ 52 w 11624"/>
                <a:gd name="connsiteY1" fmla="*/ 6658 h 11420"/>
                <a:gd name="connsiteX2" fmla="*/ 4938 w 11624"/>
                <a:gd name="connsiteY2" fmla="*/ 48 h 11420"/>
                <a:gd name="connsiteX3" fmla="*/ 11548 w 11624"/>
                <a:gd name="connsiteY3" fmla="*/ 4943 h 11420"/>
                <a:gd name="connsiteX4" fmla="*/ 7862 w 11624"/>
                <a:gd name="connsiteY4" fmla="*/ 11230 h 11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4" h="11420">
                  <a:moveTo>
                    <a:pt x="7862" y="11230"/>
                  </a:moveTo>
                  <a:cubicBezTo>
                    <a:pt x="4452" y="12030"/>
                    <a:pt x="1023" y="10020"/>
                    <a:pt x="52" y="6658"/>
                  </a:cubicBezTo>
                  <a:cubicBezTo>
                    <a:pt x="-424" y="3486"/>
                    <a:pt x="1766" y="524"/>
                    <a:pt x="4938" y="48"/>
                  </a:cubicBezTo>
                  <a:cubicBezTo>
                    <a:pt x="8110" y="-419"/>
                    <a:pt x="11072" y="1762"/>
                    <a:pt x="11548" y="4943"/>
                  </a:cubicBezTo>
                  <a:cubicBezTo>
                    <a:pt x="11948" y="7639"/>
                    <a:pt x="10415" y="10259"/>
                    <a:pt x="7862" y="11230"/>
                  </a:cubicBezTo>
                  <a:close/>
                </a:path>
              </a:pathLst>
            </a:custGeom>
            <a:solidFill>
              <a:srgbClr val="D58B94"/>
            </a:solidFill>
            <a:ln w="9525" cap="flat">
              <a:noFill/>
              <a:prstDash val="solid"/>
              <a:miter/>
            </a:ln>
          </p:spPr>
          <p:txBody>
            <a:bodyPr rtlCol="0" anchor="ctr"/>
            <a:lstStyle/>
            <a:p>
              <a:endParaRPr lang="en-IN"/>
            </a:p>
          </p:txBody>
        </p:sp>
        <p:sp>
          <p:nvSpPr>
            <p:cNvPr id="4023" name="Freeform: Shape 4022">
              <a:extLst>
                <a:ext uri="{FF2B5EF4-FFF2-40B4-BE49-F238E27FC236}">
                  <a16:creationId xmlns:a16="http://schemas.microsoft.com/office/drawing/2014/main" xmlns="" id="{A5439ADC-388F-146C-DCE3-F89308EA7DD6}"/>
                </a:ext>
              </a:extLst>
            </p:cNvPr>
            <p:cNvSpPr/>
            <p:nvPr/>
          </p:nvSpPr>
          <p:spPr>
            <a:xfrm>
              <a:off x="3719906" y="3881931"/>
              <a:ext cx="9283" cy="10131"/>
            </a:xfrm>
            <a:custGeom>
              <a:avLst/>
              <a:gdLst>
                <a:gd name="connsiteX0" fmla="*/ 6737 w 9283"/>
                <a:gd name="connsiteY0" fmla="*/ 9873 h 10131"/>
                <a:gd name="connsiteX1" fmla="*/ 545 w 9283"/>
                <a:gd name="connsiteY1" fmla="*/ 6825 h 10131"/>
                <a:gd name="connsiteX2" fmla="*/ 2451 w 9283"/>
                <a:gd name="connsiteY2" fmla="*/ 253 h 10131"/>
                <a:gd name="connsiteX3" fmla="*/ 8632 w 9283"/>
                <a:gd name="connsiteY3" fmla="*/ 3263 h 10131"/>
                <a:gd name="connsiteX4" fmla="*/ 8642 w 9283"/>
                <a:gd name="connsiteY4" fmla="*/ 3301 h 10131"/>
                <a:gd name="connsiteX5" fmla="*/ 6870 w 9283"/>
                <a:gd name="connsiteY5" fmla="*/ 9797 h 10131"/>
                <a:gd name="connsiteX6" fmla="*/ 6737 w 9283"/>
                <a:gd name="connsiteY6" fmla="*/ 9873 h 1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3" h="10131">
                  <a:moveTo>
                    <a:pt x="6737" y="9873"/>
                  </a:moveTo>
                  <a:cubicBezTo>
                    <a:pt x="4184" y="10702"/>
                    <a:pt x="1441" y="9349"/>
                    <a:pt x="545" y="6825"/>
                  </a:cubicBezTo>
                  <a:cubicBezTo>
                    <a:pt x="-674" y="4482"/>
                    <a:pt x="164" y="1586"/>
                    <a:pt x="2451" y="253"/>
                  </a:cubicBezTo>
                  <a:cubicBezTo>
                    <a:pt x="4984" y="-623"/>
                    <a:pt x="7756" y="719"/>
                    <a:pt x="8632" y="3263"/>
                  </a:cubicBezTo>
                  <a:cubicBezTo>
                    <a:pt x="8632" y="3272"/>
                    <a:pt x="8642" y="3291"/>
                    <a:pt x="8642" y="3301"/>
                  </a:cubicBezTo>
                  <a:cubicBezTo>
                    <a:pt x="9947" y="5587"/>
                    <a:pt x="9156" y="8492"/>
                    <a:pt x="6870" y="9797"/>
                  </a:cubicBezTo>
                  <a:cubicBezTo>
                    <a:pt x="6822" y="9826"/>
                    <a:pt x="6784" y="9845"/>
                    <a:pt x="6737" y="9873"/>
                  </a:cubicBezTo>
                  <a:close/>
                </a:path>
              </a:pathLst>
            </a:custGeom>
            <a:solidFill>
              <a:srgbClr val="D58B94"/>
            </a:solidFill>
            <a:ln w="9525" cap="flat">
              <a:noFill/>
              <a:prstDash val="solid"/>
              <a:miter/>
            </a:ln>
          </p:spPr>
          <p:txBody>
            <a:bodyPr rtlCol="0" anchor="ctr"/>
            <a:lstStyle/>
            <a:p>
              <a:endParaRPr lang="en-IN"/>
            </a:p>
          </p:txBody>
        </p:sp>
        <p:sp>
          <p:nvSpPr>
            <p:cNvPr id="4024" name="Freeform: Shape 4023">
              <a:extLst>
                <a:ext uri="{FF2B5EF4-FFF2-40B4-BE49-F238E27FC236}">
                  <a16:creationId xmlns:a16="http://schemas.microsoft.com/office/drawing/2014/main" xmlns="" id="{25D8D987-E775-71D1-E9A6-1F30161D5587}"/>
                </a:ext>
              </a:extLst>
            </p:cNvPr>
            <p:cNvSpPr/>
            <p:nvPr/>
          </p:nvSpPr>
          <p:spPr>
            <a:xfrm>
              <a:off x="3705845" y="3877850"/>
              <a:ext cx="7405" cy="8064"/>
            </a:xfrm>
            <a:custGeom>
              <a:avLst/>
              <a:gdLst>
                <a:gd name="connsiteX0" fmla="*/ 5367 w 7405"/>
                <a:gd name="connsiteY0" fmla="*/ 7858 h 8064"/>
                <a:gd name="connsiteX1" fmla="*/ 414 w 7405"/>
                <a:gd name="connsiteY1" fmla="*/ 5477 h 8064"/>
                <a:gd name="connsiteX2" fmla="*/ 1938 w 7405"/>
                <a:gd name="connsiteY2" fmla="*/ 238 h 8064"/>
                <a:gd name="connsiteX3" fmla="*/ 6862 w 7405"/>
                <a:gd name="connsiteY3" fmla="*/ 2438 h 8064"/>
                <a:gd name="connsiteX4" fmla="*/ 6891 w 7405"/>
                <a:gd name="connsiteY4" fmla="*/ 2524 h 8064"/>
                <a:gd name="connsiteX5" fmla="*/ 5395 w 7405"/>
                <a:gd name="connsiteY5" fmla="*/ 7839 h 8064"/>
                <a:gd name="connsiteX6" fmla="*/ 5367 w 7405"/>
                <a:gd name="connsiteY6" fmla="*/ 7858 h 8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05" h="8064">
                  <a:moveTo>
                    <a:pt x="5367" y="7858"/>
                  </a:moveTo>
                  <a:cubicBezTo>
                    <a:pt x="3347" y="8506"/>
                    <a:pt x="1176" y="7458"/>
                    <a:pt x="414" y="5477"/>
                  </a:cubicBezTo>
                  <a:cubicBezTo>
                    <a:pt x="-529" y="3600"/>
                    <a:pt x="137" y="1314"/>
                    <a:pt x="1938" y="238"/>
                  </a:cubicBezTo>
                  <a:cubicBezTo>
                    <a:pt x="3900" y="-514"/>
                    <a:pt x="6110" y="467"/>
                    <a:pt x="6862" y="2438"/>
                  </a:cubicBezTo>
                  <a:cubicBezTo>
                    <a:pt x="6872" y="2467"/>
                    <a:pt x="6881" y="2496"/>
                    <a:pt x="6891" y="2524"/>
                  </a:cubicBezTo>
                  <a:cubicBezTo>
                    <a:pt x="7948" y="4400"/>
                    <a:pt x="7281" y="6782"/>
                    <a:pt x="5395" y="7839"/>
                  </a:cubicBezTo>
                  <a:cubicBezTo>
                    <a:pt x="5386" y="7848"/>
                    <a:pt x="5376" y="7848"/>
                    <a:pt x="5367" y="7858"/>
                  </a:cubicBezTo>
                  <a:close/>
                </a:path>
              </a:pathLst>
            </a:custGeom>
            <a:solidFill>
              <a:srgbClr val="D58B94"/>
            </a:solidFill>
            <a:ln w="9525" cap="flat">
              <a:noFill/>
              <a:prstDash val="solid"/>
              <a:miter/>
            </a:ln>
          </p:spPr>
          <p:txBody>
            <a:bodyPr rtlCol="0" anchor="ctr"/>
            <a:lstStyle/>
            <a:p>
              <a:endParaRPr lang="en-IN"/>
            </a:p>
          </p:txBody>
        </p:sp>
        <p:sp>
          <p:nvSpPr>
            <p:cNvPr id="4025" name="Freeform: Shape 4024">
              <a:extLst>
                <a:ext uri="{FF2B5EF4-FFF2-40B4-BE49-F238E27FC236}">
                  <a16:creationId xmlns:a16="http://schemas.microsoft.com/office/drawing/2014/main" xmlns="" id="{55DBA5F0-9715-8C02-6408-89C5E90DC39E}"/>
                </a:ext>
              </a:extLst>
            </p:cNvPr>
            <p:cNvSpPr/>
            <p:nvPr/>
          </p:nvSpPr>
          <p:spPr>
            <a:xfrm>
              <a:off x="3710824" y="3890228"/>
              <a:ext cx="9271" cy="10429"/>
            </a:xfrm>
            <a:custGeom>
              <a:avLst/>
              <a:gdLst>
                <a:gd name="connsiteX0" fmla="*/ 3150 w 9271"/>
                <a:gd name="connsiteY0" fmla="*/ 9863 h 10429"/>
                <a:gd name="connsiteX1" fmla="*/ 197 w 9271"/>
                <a:gd name="connsiteY1" fmla="*/ 3005 h 10429"/>
                <a:gd name="connsiteX2" fmla="*/ 5226 w 9271"/>
                <a:gd name="connsiteY2" fmla="*/ 128 h 10429"/>
                <a:gd name="connsiteX3" fmla="*/ 6007 w 9271"/>
                <a:gd name="connsiteY3" fmla="*/ 433 h 10429"/>
                <a:gd name="connsiteX4" fmla="*/ 9055 w 9271"/>
                <a:gd name="connsiteY4" fmla="*/ 7386 h 10429"/>
                <a:gd name="connsiteX5" fmla="*/ 4198 w 9271"/>
                <a:gd name="connsiteY5" fmla="*/ 10292 h 10429"/>
                <a:gd name="connsiteX6" fmla="*/ 3150 w 9271"/>
                <a:gd name="connsiteY6" fmla="*/ 9863 h 1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71" h="10429">
                  <a:moveTo>
                    <a:pt x="3150" y="9863"/>
                  </a:moveTo>
                  <a:cubicBezTo>
                    <a:pt x="693" y="8539"/>
                    <a:pt x="-536" y="5701"/>
                    <a:pt x="197" y="3005"/>
                  </a:cubicBezTo>
                  <a:cubicBezTo>
                    <a:pt x="797" y="824"/>
                    <a:pt x="3045" y="-462"/>
                    <a:pt x="5226" y="128"/>
                  </a:cubicBezTo>
                  <a:cubicBezTo>
                    <a:pt x="5493" y="205"/>
                    <a:pt x="5760" y="309"/>
                    <a:pt x="6007" y="433"/>
                  </a:cubicBezTo>
                  <a:cubicBezTo>
                    <a:pt x="8522" y="1757"/>
                    <a:pt x="9779" y="4643"/>
                    <a:pt x="9055" y="7386"/>
                  </a:cubicBezTo>
                  <a:cubicBezTo>
                    <a:pt x="8522" y="9530"/>
                    <a:pt x="6341" y="10834"/>
                    <a:pt x="4198" y="10292"/>
                  </a:cubicBezTo>
                  <a:cubicBezTo>
                    <a:pt x="3836" y="10196"/>
                    <a:pt x="3474" y="10053"/>
                    <a:pt x="3150" y="9863"/>
                  </a:cubicBezTo>
                  <a:close/>
                </a:path>
              </a:pathLst>
            </a:custGeom>
            <a:solidFill>
              <a:srgbClr val="D58B94"/>
            </a:solidFill>
            <a:ln w="9525" cap="flat">
              <a:noFill/>
              <a:prstDash val="solid"/>
              <a:miter/>
            </a:ln>
          </p:spPr>
          <p:txBody>
            <a:bodyPr rtlCol="0" anchor="ctr"/>
            <a:lstStyle/>
            <a:p>
              <a:endParaRPr lang="en-IN"/>
            </a:p>
          </p:txBody>
        </p:sp>
        <p:sp>
          <p:nvSpPr>
            <p:cNvPr id="4026" name="Freeform: Shape 4025">
              <a:extLst>
                <a:ext uri="{FF2B5EF4-FFF2-40B4-BE49-F238E27FC236}">
                  <a16:creationId xmlns:a16="http://schemas.microsoft.com/office/drawing/2014/main" xmlns="" id="{2F04C252-C940-58EE-196C-EFF0808E78F7}"/>
                </a:ext>
              </a:extLst>
            </p:cNvPr>
            <p:cNvSpPr/>
            <p:nvPr/>
          </p:nvSpPr>
          <p:spPr>
            <a:xfrm>
              <a:off x="3717478" y="3926119"/>
              <a:ext cx="11749" cy="14697"/>
            </a:xfrm>
            <a:custGeom>
              <a:avLst/>
              <a:gdLst>
                <a:gd name="connsiteX0" fmla="*/ 7831 w 11749"/>
                <a:gd name="connsiteY0" fmla="*/ 14358 h 14697"/>
                <a:gd name="connsiteX1" fmla="*/ 2021 w 11749"/>
                <a:gd name="connsiteY1" fmla="*/ 12834 h 14697"/>
                <a:gd name="connsiteX2" fmla="*/ 592 w 11749"/>
                <a:gd name="connsiteY2" fmla="*/ 9977 h 14697"/>
                <a:gd name="connsiteX3" fmla="*/ 3259 w 11749"/>
                <a:gd name="connsiteY3" fmla="*/ 452 h 14697"/>
                <a:gd name="connsiteX4" fmla="*/ 11070 w 11749"/>
                <a:gd name="connsiteY4" fmla="*/ 6167 h 14697"/>
                <a:gd name="connsiteX5" fmla="*/ 11736 w 11749"/>
                <a:gd name="connsiteY5" fmla="*/ 9500 h 14697"/>
                <a:gd name="connsiteX6" fmla="*/ 7831 w 11749"/>
                <a:gd name="connsiteY6" fmla="*/ 14358 h 1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49" h="14697">
                  <a:moveTo>
                    <a:pt x="7831" y="14358"/>
                  </a:moveTo>
                  <a:cubicBezTo>
                    <a:pt x="5764" y="15120"/>
                    <a:pt x="3449" y="14510"/>
                    <a:pt x="2021" y="12834"/>
                  </a:cubicBezTo>
                  <a:cubicBezTo>
                    <a:pt x="1430" y="11939"/>
                    <a:pt x="954" y="10986"/>
                    <a:pt x="592" y="9977"/>
                  </a:cubicBezTo>
                  <a:cubicBezTo>
                    <a:pt x="-932" y="5214"/>
                    <a:pt x="592" y="1976"/>
                    <a:pt x="3259" y="452"/>
                  </a:cubicBezTo>
                  <a:cubicBezTo>
                    <a:pt x="5926" y="-1072"/>
                    <a:pt x="9546" y="1214"/>
                    <a:pt x="11070" y="6167"/>
                  </a:cubicBezTo>
                  <a:cubicBezTo>
                    <a:pt x="11460" y="7234"/>
                    <a:pt x="11689" y="8357"/>
                    <a:pt x="11736" y="9500"/>
                  </a:cubicBezTo>
                  <a:cubicBezTo>
                    <a:pt x="11584" y="11777"/>
                    <a:pt x="10022" y="13720"/>
                    <a:pt x="7831" y="14358"/>
                  </a:cubicBezTo>
                  <a:close/>
                </a:path>
              </a:pathLst>
            </a:custGeom>
            <a:solidFill>
              <a:srgbClr val="D58B94"/>
            </a:solidFill>
            <a:ln w="9525" cap="flat">
              <a:noFill/>
              <a:prstDash val="solid"/>
              <a:miter/>
            </a:ln>
          </p:spPr>
          <p:txBody>
            <a:bodyPr rtlCol="0" anchor="ctr"/>
            <a:lstStyle/>
            <a:p>
              <a:endParaRPr lang="en-IN"/>
            </a:p>
          </p:txBody>
        </p:sp>
        <p:sp>
          <p:nvSpPr>
            <p:cNvPr id="4027" name="Freeform: Shape 4026">
              <a:extLst>
                <a:ext uri="{FF2B5EF4-FFF2-40B4-BE49-F238E27FC236}">
                  <a16:creationId xmlns:a16="http://schemas.microsoft.com/office/drawing/2014/main" xmlns="" id="{F1215DB4-5F2B-8CF1-6CCD-8720FDC6AE3A}"/>
                </a:ext>
              </a:extLst>
            </p:cNvPr>
            <p:cNvSpPr/>
            <p:nvPr/>
          </p:nvSpPr>
          <p:spPr>
            <a:xfrm>
              <a:off x="3708272" y="3903211"/>
              <a:ext cx="17572" cy="19532"/>
            </a:xfrm>
            <a:custGeom>
              <a:avLst/>
              <a:gdLst>
                <a:gd name="connsiteX0" fmla="*/ 12465 w 17572"/>
                <a:gd name="connsiteY0" fmla="*/ 19264 h 19532"/>
                <a:gd name="connsiteX1" fmla="*/ 1130 w 17572"/>
                <a:gd name="connsiteY1" fmla="*/ 12596 h 19532"/>
                <a:gd name="connsiteX2" fmla="*/ 4140 w 17572"/>
                <a:gd name="connsiteY2" fmla="*/ 1128 h 19532"/>
                <a:gd name="connsiteX3" fmla="*/ 15608 w 17572"/>
                <a:gd name="connsiteY3" fmla="*/ 4148 h 19532"/>
                <a:gd name="connsiteX4" fmla="*/ 16561 w 17572"/>
                <a:gd name="connsiteY4" fmla="*/ 6596 h 19532"/>
                <a:gd name="connsiteX5" fmla="*/ 12465 w 17572"/>
                <a:gd name="connsiteY5" fmla="*/ 19264 h 1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72" h="19532">
                  <a:moveTo>
                    <a:pt x="12465" y="19264"/>
                  </a:moveTo>
                  <a:cubicBezTo>
                    <a:pt x="7512" y="20426"/>
                    <a:pt x="2521" y="17492"/>
                    <a:pt x="1130" y="12596"/>
                  </a:cubicBezTo>
                  <a:cubicBezTo>
                    <a:pt x="-1203" y="8596"/>
                    <a:pt x="149" y="3462"/>
                    <a:pt x="4140" y="1128"/>
                  </a:cubicBezTo>
                  <a:cubicBezTo>
                    <a:pt x="8141" y="-1205"/>
                    <a:pt x="13275" y="147"/>
                    <a:pt x="15608" y="4148"/>
                  </a:cubicBezTo>
                  <a:cubicBezTo>
                    <a:pt x="16056" y="4910"/>
                    <a:pt x="16370" y="5729"/>
                    <a:pt x="16561" y="6596"/>
                  </a:cubicBezTo>
                  <a:cubicBezTo>
                    <a:pt x="18866" y="11234"/>
                    <a:pt x="17046" y="16854"/>
                    <a:pt x="12465" y="19264"/>
                  </a:cubicBezTo>
                  <a:close/>
                </a:path>
              </a:pathLst>
            </a:custGeom>
            <a:solidFill>
              <a:srgbClr val="D58B94"/>
            </a:solidFill>
            <a:ln w="9525" cap="flat">
              <a:noFill/>
              <a:prstDash val="solid"/>
              <a:miter/>
            </a:ln>
          </p:spPr>
          <p:txBody>
            <a:bodyPr rtlCol="0" anchor="ctr"/>
            <a:lstStyle/>
            <a:p>
              <a:endParaRPr lang="en-IN"/>
            </a:p>
          </p:txBody>
        </p:sp>
        <p:sp>
          <p:nvSpPr>
            <p:cNvPr id="4028" name="Freeform: Shape 4027">
              <a:extLst>
                <a:ext uri="{FF2B5EF4-FFF2-40B4-BE49-F238E27FC236}">
                  <a16:creationId xmlns:a16="http://schemas.microsoft.com/office/drawing/2014/main" xmlns="" id="{868B67C7-D145-B1F4-B5BD-66F817F7B30F}"/>
                </a:ext>
              </a:extLst>
            </p:cNvPr>
            <p:cNvSpPr/>
            <p:nvPr/>
          </p:nvSpPr>
          <p:spPr>
            <a:xfrm>
              <a:off x="3725721" y="3943186"/>
              <a:ext cx="7057" cy="6628"/>
            </a:xfrm>
            <a:custGeom>
              <a:avLst/>
              <a:gdLst>
                <a:gd name="connsiteX0" fmla="*/ 4541 w 7057"/>
                <a:gd name="connsiteY0" fmla="*/ 6435 h 6628"/>
                <a:gd name="connsiteX1" fmla="*/ 64 w 7057"/>
                <a:gd name="connsiteY1" fmla="*/ 4339 h 6628"/>
                <a:gd name="connsiteX2" fmla="*/ 2874 w 7057"/>
                <a:gd name="connsiteY2" fmla="*/ 62 h 6628"/>
                <a:gd name="connsiteX3" fmla="*/ 6922 w 7057"/>
                <a:gd name="connsiteY3" fmla="*/ 2149 h 6628"/>
                <a:gd name="connsiteX4" fmla="*/ 4541 w 7057"/>
                <a:gd name="connsiteY4" fmla="*/ 6435 h 6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7" h="6628">
                  <a:moveTo>
                    <a:pt x="4541" y="6435"/>
                  </a:moveTo>
                  <a:cubicBezTo>
                    <a:pt x="2731" y="7025"/>
                    <a:pt x="769" y="6111"/>
                    <a:pt x="64" y="4339"/>
                  </a:cubicBezTo>
                  <a:cubicBezTo>
                    <a:pt x="-346" y="2377"/>
                    <a:pt x="912" y="463"/>
                    <a:pt x="2874" y="62"/>
                  </a:cubicBezTo>
                  <a:cubicBezTo>
                    <a:pt x="4550" y="-290"/>
                    <a:pt x="6236" y="586"/>
                    <a:pt x="6922" y="2149"/>
                  </a:cubicBezTo>
                  <a:cubicBezTo>
                    <a:pt x="7417" y="3987"/>
                    <a:pt x="6360" y="5882"/>
                    <a:pt x="4541" y="6435"/>
                  </a:cubicBezTo>
                  <a:close/>
                </a:path>
              </a:pathLst>
            </a:custGeom>
            <a:solidFill>
              <a:srgbClr val="D58B94"/>
            </a:solidFill>
            <a:ln w="9525" cap="flat">
              <a:noFill/>
              <a:prstDash val="solid"/>
              <a:miter/>
            </a:ln>
          </p:spPr>
          <p:txBody>
            <a:bodyPr rtlCol="0" anchor="ctr"/>
            <a:lstStyle/>
            <a:p>
              <a:endParaRPr lang="en-IN"/>
            </a:p>
          </p:txBody>
        </p:sp>
        <p:sp>
          <p:nvSpPr>
            <p:cNvPr id="4029" name="Freeform: Shape 4028">
              <a:extLst>
                <a:ext uri="{FF2B5EF4-FFF2-40B4-BE49-F238E27FC236}">
                  <a16:creationId xmlns:a16="http://schemas.microsoft.com/office/drawing/2014/main" xmlns="" id="{3971B16E-99EC-7AB5-0F70-FC69530A1CE5}"/>
                </a:ext>
              </a:extLst>
            </p:cNvPr>
            <p:cNvSpPr/>
            <p:nvPr/>
          </p:nvSpPr>
          <p:spPr>
            <a:xfrm>
              <a:off x="3712779" y="3945343"/>
              <a:ext cx="5932" cy="5907"/>
            </a:xfrm>
            <a:custGeom>
              <a:avLst/>
              <a:gdLst>
                <a:gd name="connsiteX0" fmla="*/ 3672 w 5932"/>
                <a:gd name="connsiteY0" fmla="*/ 5801 h 5907"/>
                <a:gd name="connsiteX1" fmla="*/ 81 w 5932"/>
                <a:gd name="connsiteY1" fmla="*/ 3668 h 5907"/>
                <a:gd name="connsiteX2" fmla="*/ 2205 w 5932"/>
                <a:gd name="connsiteY2" fmla="*/ 77 h 5907"/>
                <a:gd name="connsiteX3" fmla="*/ 5767 w 5932"/>
                <a:gd name="connsiteY3" fmla="*/ 2087 h 5907"/>
                <a:gd name="connsiteX4" fmla="*/ 3986 w 5932"/>
                <a:gd name="connsiteY4" fmla="*/ 5716 h 5907"/>
                <a:gd name="connsiteX5" fmla="*/ 3672 w 5932"/>
                <a:gd name="connsiteY5" fmla="*/ 5801 h 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2" h="5907">
                  <a:moveTo>
                    <a:pt x="3672" y="5801"/>
                  </a:moveTo>
                  <a:cubicBezTo>
                    <a:pt x="2091" y="6201"/>
                    <a:pt x="481" y="5249"/>
                    <a:pt x="81" y="3668"/>
                  </a:cubicBezTo>
                  <a:cubicBezTo>
                    <a:pt x="-328" y="2096"/>
                    <a:pt x="633" y="487"/>
                    <a:pt x="2205" y="77"/>
                  </a:cubicBezTo>
                  <a:cubicBezTo>
                    <a:pt x="3739" y="-314"/>
                    <a:pt x="5310" y="572"/>
                    <a:pt x="5767" y="2087"/>
                  </a:cubicBezTo>
                  <a:cubicBezTo>
                    <a:pt x="6272" y="3582"/>
                    <a:pt x="5482" y="5201"/>
                    <a:pt x="3986" y="5716"/>
                  </a:cubicBezTo>
                  <a:cubicBezTo>
                    <a:pt x="3881" y="5744"/>
                    <a:pt x="3777" y="5783"/>
                    <a:pt x="3672" y="5801"/>
                  </a:cubicBezTo>
                  <a:close/>
                </a:path>
              </a:pathLst>
            </a:custGeom>
            <a:solidFill>
              <a:srgbClr val="D58B94"/>
            </a:solidFill>
            <a:ln w="9525" cap="flat">
              <a:noFill/>
              <a:prstDash val="solid"/>
              <a:miter/>
            </a:ln>
          </p:spPr>
          <p:txBody>
            <a:bodyPr rtlCol="0" anchor="ctr"/>
            <a:lstStyle/>
            <a:p>
              <a:endParaRPr lang="en-IN"/>
            </a:p>
          </p:txBody>
        </p:sp>
        <p:sp>
          <p:nvSpPr>
            <p:cNvPr id="4030" name="Freeform: Shape 4029">
              <a:extLst>
                <a:ext uri="{FF2B5EF4-FFF2-40B4-BE49-F238E27FC236}">
                  <a16:creationId xmlns:a16="http://schemas.microsoft.com/office/drawing/2014/main" xmlns="" id="{50D35A4F-2088-C13C-A800-3D6519D2953D}"/>
                </a:ext>
              </a:extLst>
            </p:cNvPr>
            <p:cNvSpPr/>
            <p:nvPr/>
          </p:nvSpPr>
          <p:spPr>
            <a:xfrm>
              <a:off x="3699057" y="3937854"/>
              <a:ext cx="9831" cy="10835"/>
            </a:xfrm>
            <a:custGeom>
              <a:avLst/>
              <a:gdLst>
                <a:gd name="connsiteX0" fmla="*/ 6440 w 9831"/>
                <a:gd name="connsiteY0" fmla="*/ 10528 h 10835"/>
                <a:gd name="connsiteX1" fmla="*/ 439 w 9831"/>
                <a:gd name="connsiteY1" fmla="*/ 7775 h 10835"/>
                <a:gd name="connsiteX2" fmla="*/ 439 w 9831"/>
                <a:gd name="connsiteY2" fmla="*/ 7766 h 10835"/>
                <a:gd name="connsiteX3" fmla="*/ 439 w 9831"/>
                <a:gd name="connsiteY3" fmla="*/ 7766 h 10835"/>
                <a:gd name="connsiteX4" fmla="*/ 3106 w 9831"/>
                <a:gd name="connsiteY4" fmla="*/ 146 h 10835"/>
                <a:gd name="connsiteX5" fmla="*/ 9678 w 9831"/>
                <a:gd name="connsiteY5" fmla="*/ 4908 h 10835"/>
                <a:gd name="connsiteX6" fmla="*/ 9678 w 9831"/>
                <a:gd name="connsiteY6" fmla="*/ 4908 h 10835"/>
                <a:gd name="connsiteX7" fmla="*/ 6440 w 9831"/>
                <a:gd name="connsiteY7" fmla="*/ 10528 h 1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31" h="10835">
                  <a:moveTo>
                    <a:pt x="6440" y="10528"/>
                  </a:moveTo>
                  <a:cubicBezTo>
                    <a:pt x="4020" y="11424"/>
                    <a:pt x="1335" y="10195"/>
                    <a:pt x="439" y="7775"/>
                  </a:cubicBezTo>
                  <a:cubicBezTo>
                    <a:pt x="439" y="7766"/>
                    <a:pt x="439" y="7766"/>
                    <a:pt x="439" y="7766"/>
                  </a:cubicBezTo>
                  <a:lnTo>
                    <a:pt x="439" y="7766"/>
                  </a:lnTo>
                  <a:cubicBezTo>
                    <a:pt x="-723" y="4918"/>
                    <a:pt x="420" y="1651"/>
                    <a:pt x="3106" y="146"/>
                  </a:cubicBezTo>
                  <a:cubicBezTo>
                    <a:pt x="5487" y="-616"/>
                    <a:pt x="8345" y="1384"/>
                    <a:pt x="9678" y="4908"/>
                  </a:cubicBezTo>
                  <a:lnTo>
                    <a:pt x="9678" y="4908"/>
                  </a:lnTo>
                  <a:cubicBezTo>
                    <a:pt x="10288" y="7347"/>
                    <a:pt x="8859" y="9833"/>
                    <a:pt x="6440" y="10528"/>
                  </a:cubicBezTo>
                  <a:close/>
                </a:path>
              </a:pathLst>
            </a:custGeom>
            <a:solidFill>
              <a:srgbClr val="D58B94"/>
            </a:solidFill>
            <a:ln w="9525" cap="flat">
              <a:noFill/>
              <a:prstDash val="solid"/>
              <a:miter/>
            </a:ln>
          </p:spPr>
          <p:txBody>
            <a:bodyPr rtlCol="0" anchor="ctr"/>
            <a:lstStyle/>
            <a:p>
              <a:endParaRPr lang="en-IN"/>
            </a:p>
          </p:txBody>
        </p:sp>
        <p:sp>
          <p:nvSpPr>
            <p:cNvPr id="4031" name="Freeform: Shape 4030">
              <a:extLst>
                <a:ext uri="{FF2B5EF4-FFF2-40B4-BE49-F238E27FC236}">
                  <a16:creationId xmlns:a16="http://schemas.microsoft.com/office/drawing/2014/main" xmlns="" id="{238B0D2C-B52D-D4A8-660F-26D3EC8E20FF}"/>
                </a:ext>
              </a:extLst>
            </p:cNvPr>
            <p:cNvSpPr/>
            <p:nvPr/>
          </p:nvSpPr>
          <p:spPr>
            <a:xfrm>
              <a:off x="3691791" y="3917812"/>
              <a:ext cx="12655" cy="13805"/>
            </a:xfrm>
            <a:custGeom>
              <a:avLst/>
              <a:gdLst>
                <a:gd name="connsiteX0" fmla="*/ 8848 w 12655"/>
                <a:gd name="connsiteY0" fmla="*/ 13616 h 13805"/>
                <a:gd name="connsiteX1" fmla="*/ 656 w 12655"/>
                <a:gd name="connsiteY1" fmla="*/ 8854 h 13805"/>
                <a:gd name="connsiteX2" fmla="*/ 3314 w 12655"/>
                <a:gd name="connsiteY2" fmla="*/ 653 h 13805"/>
                <a:gd name="connsiteX3" fmla="*/ 11515 w 12655"/>
                <a:gd name="connsiteY3" fmla="*/ 3310 h 13805"/>
                <a:gd name="connsiteX4" fmla="*/ 11991 w 12655"/>
                <a:gd name="connsiteY4" fmla="*/ 4567 h 13805"/>
                <a:gd name="connsiteX5" fmla="*/ 8848 w 12655"/>
                <a:gd name="connsiteY5" fmla="*/ 13616 h 13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5" h="13805">
                  <a:moveTo>
                    <a:pt x="8848" y="13616"/>
                  </a:moveTo>
                  <a:cubicBezTo>
                    <a:pt x="5295" y="14426"/>
                    <a:pt x="1713" y="12340"/>
                    <a:pt x="656" y="8854"/>
                  </a:cubicBezTo>
                  <a:cubicBezTo>
                    <a:pt x="-877" y="5853"/>
                    <a:pt x="313" y="2186"/>
                    <a:pt x="3314" y="653"/>
                  </a:cubicBezTo>
                  <a:cubicBezTo>
                    <a:pt x="6314" y="-881"/>
                    <a:pt x="9991" y="319"/>
                    <a:pt x="11515" y="3310"/>
                  </a:cubicBezTo>
                  <a:cubicBezTo>
                    <a:pt x="11724" y="3710"/>
                    <a:pt x="11877" y="4129"/>
                    <a:pt x="11991" y="4567"/>
                  </a:cubicBezTo>
                  <a:cubicBezTo>
                    <a:pt x="13572" y="7939"/>
                    <a:pt x="12181" y="11949"/>
                    <a:pt x="8848" y="13616"/>
                  </a:cubicBezTo>
                  <a:close/>
                </a:path>
              </a:pathLst>
            </a:custGeom>
            <a:solidFill>
              <a:srgbClr val="D58B94"/>
            </a:solidFill>
            <a:ln w="9525" cap="flat">
              <a:noFill/>
              <a:prstDash val="solid"/>
              <a:miter/>
            </a:ln>
          </p:spPr>
          <p:txBody>
            <a:bodyPr rtlCol="0" anchor="ctr"/>
            <a:lstStyle/>
            <a:p>
              <a:endParaRPr lang="en-IN"/>
            </a:p>
          </p:txBody>
        </p:sp>
        <p:sp>
          <p:nvSpPr>
            <p:cNvPr id="4032" name="Freeform: Shape 4031">
              <a:extLst>
                <a:ext uri="{FF2B5EF4-FFF2-40B4-BE49-F238E27FC236}">
                  <a16:creationId xmlns:a16="http://schemas.microsoft.com/office/drawing/2014/main" xmlns="" id="{260F9963-8D87-B424-F5F5-F49B29911697}"/>
                </a:ext>
              </a:extLst>
            </p:cNvPr>
            <p:cNvSpPr/>
            <p:nvPr/>
          </p:nvSpPr>
          <p:spPr>
            <a:xfrm>
              <a:off x="3695389" y="3892604"/>
              <a:ext cx="12004" cy="11831"/>
            </a:xfrm>
            <a:custGeom>
              <a:avLst/>
              <a:gdLst>
                <a:gd name="connsiteX0" fmla="*/ 8394 w 12004"/>
                <a:gd name="connsiteY0" fmla="*/ 11487 h 11831"/>
                <a:gd name="connsiteX1" fmla="*/ 202 w 12004"/>
                <a:gd name="connsiteY1" fmla="*/ 7582 h 11831"/>
                <a:gd name="connsiteX2" fmla="*/ 4393 w 12004"/>
                <a:gd name="connsiteY2" fmla="*/ 200 h 11831"/>
                <a:gd name="connsiteX3" fmla="*/ 11775 w 12004"/>
                <a:gd name="connsiteY3" fmla="*/ 4401 h 11831"/>
                <a:gd name="connsiteX4" fmla="*/ 8394 w 12004"/>
                <a:gd name="connsiteY4" fmla="*/ 11487 h 1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4" h="11831">
                  <a:moveTo>
                    <a:pt x="8394" y="11487"/>
                  </a:moveTo>
                  <a:cubicBezTo>
                    <a:pt x="5060" y="12583"/>
                    <a:pt x="1450" y="10859"/>
                    <a:pt x="202" y="7582"/>
                  </a:cubicBezTo>
                  <a:cubicBezTo>
                    <a:pt x="-674" y="4391"/>
                    <a:pt x="1202" y="1086"/>
                    <a:pt x="4393" y="200"/>
                  </a:cubicBezTo>
                  <a:cubicBezTo>
                    <a:pt x="7593" y="-676"/>
                    <a:pt x="10899" y="1200"/>
                    <a:pt x="11775" y="4401"/>
                  </a:cubicBezTo>
                  <a:cubicBezTo>
                    <a:pt x="12565" y="7268"/>
                    <a:pt x="11127" y="10297"/>
                    <a:pt x="8394" y="11487"/>
                  </a:cubicBezTo>
                  <a:close/>
                </a:path>
              </a:pathLst>
            </a:custGeom>
            <a:solidFill>
              <a:srgbClr val="D58B94"/>
            </a:solidFill>
            <a:ln w="9525" cap="flat">
              <a:noFill/>
              <a:prstDash val="solid"/>
              <a:miter/>
            </a:ln>
          </p:spPr>
          <p:txBody>
            <a:bodyPr rtlCol="0" anchor="ctr"/>
            <a:lstStyle/>
            <a:p>
              <a:endParaRPr lang="en-IN"/>
            </a:p>
          </p:txBody>
        </p:sp>
        <p:sp>
          <p:nvSpPr>
            <p:cNvPr id="4033" name="Freeform: Shape 4032">
              <a:extLst>
                <a:ext uri="{FF2B5EF4-FFF2-40B4-BE49-F238E27FC236}">
                  <a16:creationId xmlns:a16="http://schemas.microsoft.com/office/drawing/2014/main" xmlns="" id="{1FB51F15-0BB9-E4F0-8AF6-372ADB7B5FC2}"/>
                </a:ext>
              </a:extLst>
            </p:cNvPr>
            <p:cNvSpPr/>
            <p:nvPr/>
          </p:nvSpPr>
          <p:spPr>
            <a:xfrm>
              <a:off x="3687830" y="3902080"/>
              <a:ext cx="4985" cy="5085"/>
            </a:xfrm>
            <a:custGeom>
              <a:avLst/>
              <a:gdLst>
                <a:gd name="connsiteX0" fmla="*/ 3570 w 4985"/>
                <a:gd name="connsiteY0" fmla="*/ 4869 h 5085"/>
                <a:gd name="connsiteX1" fmla="*/ 189 w 4985"/>
                <a:gd name="connsiteY1" fmla="*/ 3487 h 5085"/>
                <a:gd name="connsiteX2" fmla="*/ 1570 w 4985"/>
                <a:gd name="connsiteY2" fmla="*/ 106 h 5085"/>
                <a:gd name="connsiteX3" fmla="*/ 4713 w 4985"/>
                <a:gd name="connsiteY3" fmla="*/ 1535 h 5085"/>
                <a:gd name="connsiteX4" fmla="*/ 3599 w 4985"/>
                <a:gd name="connsiteY4" fmla="*/ 4859 h 5085"/>
                <a:gd name="connsiteX5" fmla="*/ 3570 w 4985"/>
                <a:gd name="connsiteY5" fmla="*/ 4869 h 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85" h="5085">
                  <a:moveTo>
                    <a:pt x="3570" y="4869"/>
                  </a:moveTo>
                  <a:cubicBezTo>
                    <a:pt x="2256" y="5421"/>
                    <a:pt x="741" y="4802"/>
                    <a:pt x="189" y="3487"/>
                  </a:cubicBezTo>
                  <a:cubicBezTo>
                    <a:pt x="-364" y="2173"/>
                    <a:pt x="255" y="659"/>
                    <a:pt x="1570" y="106"/>
                  </a:cubicBezTo>
                  <a:cubicBezTo>
                    <a:pt x="2827" y="-294"/>
                    <a:pt x="4189" y="325"/>
                    <a:pt x="4713" y="1535"/>
                  </a:cubicBezTo>
                  <a:cubicBezTo>
                    <a:pt x="5323" y="2764"/>
                    <a:pt x="4818" y="4250"/>
                    <a:pt x="3599" y="4859"/>
                  </a:cubicBezTo>
                  <a:cubicBezTo>
                    <a:pt x="3589" y="4859"/>
                    <a:pt x="3580" y="4869"/>
                    <a:pt x="3570" y="4869"/>
                  </a:cubicBezTo>
                  <a:close/>
                </a:path>
              </a:pathLst>
            </a:custGeom>
            <a:solidFill>
              <a:srgbClr val="D58B94"/>
            </a:solidFill>
            <a:ln w="9525" cap="flat">
              <a:noFill/>
              <a:prstDash val="solid"/>
              <a:miter/>
            </a:ln>
          </p:spPr>
          <p:txBody>
            <a:bodyPr rtlCol="0" anchor="ctr"/>
            <a:lstStyle/>
            <a:p>
              <a:endParaRPr lang="en-IN"/>
            </a:p>
          </p:txBody>
        </p:sp>
        <p:sp>
          <p:nvSpPr>
            <p:cNvPr id="4034" name="Freeform: Shape 4033">
              <a:extLst>
                <a:ext uri="{FF2B5EF4-FFF2-40B4-BE49-F238E27FC236}">
                  <a16:creationId xmlns:a16="http://schemas.microsoft.com/office/drawing/2014/main" xmlns="" id="{D7E5D702-0006-9C23-97EA-1B71912CC368}"/>
                </a:ext>
              </a:extLst>
            </p:cNvPr>
            <p:cNvSpPr/>
            <p:nvPr/>
          </p:nvSpPr>
          <p:spPr>
            <a:xfrm>
              <a:off x="3766356" y="3894278"/>
              <a:ext cx="9862" cy="13062"/>
            </a:xfrm>
            <a:custGeom>
              <a:avLst/>
              <a:gdLst>
                <a:gd name="connsiteX0" fmla="*/ 7150 w 9862"/>
                <a:gd name="connsiteY0" fmla="*/ 12861 h 13062"/>
                <a:gd name="connsiteX1" fmla="*/ 482 w 9862"/>
                <a:gd name="connsiteY1" fmla="*/ 7909 h 13062"/>
                <a:gd name="connsiteX2" fmla="*/ 2482 w 9862"/>
                <a:gd name="connsiteY2" fmla="*/ 288 h 13062"/>
                <a:gd name="connsiteX3" fmla="*/ 9245 w 9862"/>
                <a:gd name="connsiteY3" fmla="*/ 4670 h 13062"/>
                <a:gd name="connsiteX4" fmla="*/ 7150 w 9862"/>
                <a:gd name="connsiteY4" fmla="*/ 12861 h 13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62" h="13062">
                  <a:moveTo>
                    <a:pt x="7150" y="12861"/>
                  </a:moveTo>
                  <a:cubicBezTo>
                    <a:pt x="4768" y="13719"/>
                    <a:pt x="1720" y="11528"/>
                    <a:pt x="482" y="7909"/>
                  </a:cubicBezTo>
                  <a:cubicBezTo>
                    <a:pt x="-756" y="4289"/>
                    <a:pt x="482" y="1336"/>
                    <a:pt x="2482" y="288"/>
                  </a:cubicBezTo>
                  <a:cubicBezTo>
                    <a:pt x="4483" y="-759"/>
                    <a:pt x="7912" y="955"/>
                    <a:pt x="9245" y="4670"/>
                  </a:cubicBezTo>
                  <a:cubicBezTo>
                    <a:pt x="10578" y="8385"/>
                    <a:pt x="9626" y="12004"/>
                    <a:pt x="7150" y="12861"/>
                  </a:cubicBezTo>
                  <a:close/>
                </a:path>
              </a:pathLst>
            </a:custGeom>
            <a:solidFill>
              <a:srgbClr val="D58B94"/>
            </a:solidFill>
            <a:ln w="9525" cap="flat">
              <a:noFill/>
              <a:prstDash val="solid"/>
              <a:miter/>
            </a:ln>
          </p:spPr>
          <p:txBody>
            <a:bodyPr rtlCol="0" anchor="ctr"/>
            <a:lstStyle/>
            <a:p>
              <a:endParaRPr lang="en-IN"/>
            </a:p>
          </p:txBody>
        </p:sp>
        <p:sp>
          <p:nvSpPr>
            <p:cNvPr id="4035" name="Freeform: Shape 4034">
              <a:extLst>
                <a:ext uri="{FF2B5EF4-FFF2-40B4-BE49-F238E27FC236}">
                  <a16:creationId xmlns:a16="http://schemas.microsoft.com/office/drawing/2014/main" xmlns="" id="{328E1C9E-AD79-95A9-F26B-E3991F859EE3}"/>
                </a:ext>
              </a:extLst>
            </p:cNvPr>
            <p:cNvSpPr/>
            <p:nvPr/>
          </p:nvSpPr>
          <p:spPr>
            <a:xfrm>
              <a:off x="3751379" y="3872076"/>
              <a:ext cx="12047" cy="13986"/>
            </a:xfrm>
            <a:custGeom>
              <a:avLst/>
              <a:gdLst>
                <a:gd name="connsiteX0" fmla="*/ 8887 w 12047"/>
                <a:gd name="connsiteY0" fmla="*/ 13633 h 13986"/>
                <a:gd name="connsiteX1" fmla="*/ 790 w 12047"/>
                <a:gd name="connsiteY1" fmla="*/ 8965 h 13986"/>
                <a:gd name="connsiteX2" fmla="*/ 3172 w 12047"/>
                <a:gd name="connsiteY2" fmla="*/ 107 h 13986"/>
                <a:gd name="connsiteX3" fmla="*/ 11916 w 12047"/>
                <a:gd name="connsiteY3" fmla="*/ 6175 h 13986"/>
                <a:gd name="connsiteX4" fmla="*/ 8887 w 12047"/>
                <a:gd name="connsiteY4" fmla="*/ 13633 h 13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7" h="13986">
                  <a:moveTo>
                    <a:pt x="8887" y="13633"/>
                  </a:moveTo>
                  <a:cubicBezTo>
                    <a:pt x="5934" y="14871"/>
                    <a:pt x="2410" y="12585"/>
                    <a:pt x="790" y="8965"/>
                  </a:cubicBezTo>
                  <a:cubicBezTo>
                    <a:pt x="-896" y="5851"/>
                    <a:pt x="152" y="1955"/>
                    <a:pt x="3172" y="107"/>
                  </a:cubicBezTo>
                  <a:cubicBezTo>
                    <a:pt x="7258" y="-636"/>
                    <a:pt x="11173" y="2088"/>
                    <a:pt x="11916" y="6175"/>
                  </a:cubicBezTo>
                  <a:cubicBezTo>
                    <a:pt x="12430" y="9032"/>
                    <a:pt x="11249" y="11937"/>
                    <a:pt x="8887" y="13633"/>
                  </a:cubicBezTo>
                  <a:close/>
                </a:path>
              </a:pathLst>
            </a:custGeom>
            <a:solidFill>
              <a:srgbClr val="D58B94"/>
            </a:solidFill>
            <a:ln w="9525" cap="flat">
              <a:noFill/>
              <a:prstDash val="solid"/>
              <a:miter/>
            </a:ln>
          </p:spPr>
          <p:txBody>
            <a:bodyPr rtlCol="0" anchor="ctr"/>
            <a:lstStyle/>
            <a:p>
              <a:endParaRPr lang="en-IN"/>
            </a:p>
          </p:txBody>
        </p:sp>
        <p:sp>
          <p:nvSpPr>
            <p:cNvPr id="4036" name="Freeform: Shape 4035">
              <a:extLst>
                <a:ext uri="{FF2B5EF4-FFF2-40B4-BE49-F238E27FC236}">
                  <a16:creationId xmlns:a16="http://schemas.microsoft.com/office/drawing/2014/main" xmlns="" id="{9639E4A7-1A25-BE69-5FFB-28CDEB3DE01D}"/>
                </a:ext>
              </a:extLst>
            </p:cNvPr>
            <p:cNvSpPr/>
            <p:nvPr/>
          </p:nvSpPr>
          <p:spPr>
            <a:xfrm>
              <a:off x="3670283" y="3921244"/>
              <a:ext cx="9066" cy="8955"/>
            </a:xfrm>
            <a:custGeom>
              <a:avLst/>
              <a:gdLst>
                <a:gd name="connsiteX0" fmla="*/ 6639 w 9066"/>
                <a:gd name="connsiteY0" fmla="*/ 8375 h 8955"/>
                <a:gd name="connsiteX1" fmla="*/ 552 w 9066"/>
                <a:gd name="connsiteY1" fmla="*/ 6641 h 8955"/>
                <a:gd name="connsiteX2" fmla="*/ 2286 w 9066"/>
                <a:gd name="connsiteY2" fmla="*/ 555 h 8955"/>
                <a:gd name="connsiteX3" fmla="*/ 8372 w 9066"/>
                <a:gd name="connsiteY3" fmla="*/ 2288 h 8955"/>
                <a:gd name="connsiteX4" fmla="*/ 8639 w 9066"/>
                <a:gd name="connsiteY4" fmla="*/ 2850 h 8955"/>
                <a:gd name="connsiteX5" fmla="*/ 6743 w 9066"/>
                <a:gd name="connsiteY5" fmla="*/ 8327 h 8955"/>
                <a:gd name="connsiteX6" fmla="*/ 6639 w 9066"/>
                <a:gd name="connsiteY6" fmla="*/ 8375 h 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66" h="8955">
                  <a:moveTo>
                    <a:pt x="6639" y="8375"/>
                  </a:moveTo>
                  <a:cubicBezTo>
                    <a:pt x="4476" y="9575"/>
                    <a:pt x="1752" y="8803"/>
                    <a:pt x="552" y="6641"/>
                  </a:cubicBezTo>
                  <a:cubicBezTo>
                    <a:pt x="-648" y="4479"/>
                    <a:pt x="124" y="1755"/>
                    <a:pt x="2286" y="555"/>
                  </a:cubicBezTo>
                  <a:cubicBezTo>
                    <a:pt x="4448" y="-655"/>
                    <a:pt x="7172" y="126"/>
                    <a:pt x="8372" y="2288"/>
                  </a:cubicBezTo>
                  <a:cubicBezTo>
                    <a:pt x="8477" y="2469"/>
                    <a:pt x="8563" y="2660"/>
                    <a:pt x="8639" y="2850"/>
                  </a:cubicBezTo>
                  <a:cubicBezTo>
                    <a:pt x="9629" y="4888"/>
                    <a:pt x="8782" y="7337"/>
                    <a:pt x="6743" y="8327"/>
                  </a:cubicBezTo>
                  <a:cubicBezTo>
                    <a:pt x="6715" y="8346"/>
                    <a:pt x="6677" y="8356"/>
                    <a:pt x="6639" y="8375"/>
                  </a:cubicBezTo>
                  <a:close/>
                </a:path>
              </a:pathLst>
            </a:custGeom>
            <a:solidFill>
              <a:srgbClr val="D58B94"/>
            </a:solidFill>
            <a:ln w="9525" cap="flat">
              <a:noFill/>
              <a:prstDash val="solid"/>
              <a:miter/>
            </a:ln>
          </p:spPr>
          <p:txBody>
            <a:bodyPr rtlCol="0" anchor="ctr"/>
            <a:lstStyle/>
            <a:p>
              <a:endParaRPr lang="en-IN"/>
            </a:p>
          </p:txBody>
        </p:sp>
        <p:sp>
          <p:nvSpPr>
            <p:cNvPr id="4037" name="Freeform: Shape 4036">
              <a:extLst>
                <a:ext uri="{FF2B5EF4-FFF2-40B4-BE49-F238E27FC236}">
                  <a16:creationId xmlns:a16="http://schemas.microsoft.com/office/drawing/2014/main" xmlns="" id="{C8C75ED9-C591-8223-0DE4-587E6B9061DC}"/>
                </a:ext>
              </a:extLst>
            </p:cNvPr>
            <p:cNvSpPr/>
            <p:nvPr/>
          </p:nvSpPr>
          <p:spPr>
            <a:xfrm>
              <a:off x="3679210" y="3911291"/>
              <a:ext cx="11928" cy="12820"/>
            </a:xfrm>
            <a:custGeom>
              <a:avLst/>
              <a:gdLst>
                <a:gd name="connsiteX0" fmla="*/ 8380 w 11928"/>
                <a:gd name="connsiteY0" fmla="*/ 12517 h 12820"/>
                <a:gd name="connsiteX1" fmla="*/ 569 w 11928"/>
                <a:gd name="connsiteY1" fmla="*/ 8612 h 12820"/>
                <a:gd name="connsiteX2" fmla="*/ 3522 w 11928"/>
                <a:gd name="connsiteY2" fmla="*/ 325 h 12820"/>
                <a:gd name="connsiteX3" fmla="*/ 11285 w 11928"/>
                <a:gd name="connsiteY3" fmla="*/ 4078 h 12820"/>
                <a:gd name="connsiteX4" fmla="*/ 11332 w 11928"/>
                <a:gd name="connsiteY4" fmla="*/ 4230 h 12820"/>
                <a:gd name="connsiteX5" fmla="*/ 8380 w 11928"/>
                <a:gd name="connsiteY5" fmla="*/ 12517 h 12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8" h="12820">
                  <a:moveTo>
                    <a:pt x="8380" y="12517"/>
                  </a:moveTo>
                  <a:cubicBezTo>
                    <a:pt x="5151" y="13526"/>
                    <a:pt x="1693" y="11802"/>
                    <a:pt x="569" y="8612"/>
                  </a:cubicBezTo>
                  <a:cubicBezTo>
                    <a:pt x="-869" y="5507"/>
                    <a:pt x="445" y="1820"/>
                    <a:pt x="3522" y="325"/>
                  </a:cubicBezTo>
                  <a:cubicBezTo>
                    <a:pt x="6703" y="-780"/>
                    <a:pt x="10180" y="896"/>
                    <a:pt x="11285" y="4078"/>
                  </a:cubicBezTo>
                  <a:cubicBezTo>
                    <a:pt x="11304" y="4125"/>
                    <a:pt x="11313" y="4183"/>
                    <a:pt x="11332" y="4230"/>
                  </a:cubicBezTo>
                  <a:cubicBezTo>
                    <a:pt x="12771" y="7335"/>
                    <a:pt x="11456" y="11021"/>
                    <a:pt x="8380" y="12517"/>
                  </a:cubicBezTo>
                  <a:close/>
                </a:path>
              </a:pathLst>
            </a:custGeom>
            <a:solidFill>
              <a:srgbClr val="D58B94"/>
            </a:solidFill>
            <a:ln w="9525" cap="flat">
              <a:noFill/>
              <a:prstDash val="solid"/>
              <a:miter/>
            </a:ln>
          </p:spPr>
          <p:txBody>
            <a:bodyPr rtlCol="0" anchor="ctr"/>
            <a:lstStyle/>
            <a:p>
              <a:endParaRPr lang="en-IN"/>
            </a:p>
          </p:txBody>
        </p:sp>
        <p:sp>
          <p:nvSpPr>
            <p:cNvPr id="4038" name="Freeform: Shape 4037">
              <a:extLst>
                <a:ext uri="{FF2B5EF4-FFF2-40B4-BE49-F238E27FC236}">
                  <a16:creationId xmlns:a16="http://schemas.microsoft.com/office/drawing/2014/main" xmlns="" id="{98132A1D-1591-BDC1-4EED-1482DD419392}"/>
                </a:ext>
              </a:extLst>
            </p:cNvPr>
            <p:cNvSpPr/>
            <p:nvPr/>
          </p:nvSpPr>
          <p:spPr>
            <a:xfrm>
              <a:off x="3672314" y="3903343"/>
              <a:ext cx="8334" cy="8478"/>
            </a:xfrm>
            <a:custGeom>
              <a:avLst/>
              <a:gdLst>
                <a:gd name="connsiteX0" fmla="*/ 5941 w 8334"/>
                <a:gd name="connsiteY0" fmla="*/ 8178 h 8478"/>
                <a:gd name="connsiteX1" fmla="*/ 322 w 8334"/>
                <a:gd name="connsiteY1" fmla="*/ 5702 h 8478"/>
                <a:gd name="connsiteX2" fmla="*/ 2465 w 8334"/>
                <a:gd name="connsiteY2" fmla="*/ 320 h 8478"/>
                <a:gd name="connsiteX3" fmla="*/ 7846 w 8334"/>
                <a:gd name="connsiteY3" fmla="*/ 2463 h 8478"/>
                <a:gd name="connsiteX4" fmla="*/ 6065 w 8334"/>
                <a:gd name="connsiteY4" fmla="*/ 8111 h 8478"/>
                <a:gd name="connsiteX5" fmla="*/ 5941 w 8334"/>
                <a:gd name="connsiteY5" fmla="*/ 8178 h 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34" h="8478">
                  <a:moveTo>
                    <a:pt x="5941" y="8178"/>
                  </a:moveTo>
                  <a:cubicBezTo>
                    <a:pt x="3703" y="9026"/>
                    <a:pt x="1207" y="7921"/>
                    <a:pt x="322" y="5702"/>
                  </a:cubicBezTo>
                  <a:cubicBezTo>
                    <a:pt x="-574" y="3625"/>
                    <a:pt x="388" y="1215"/>
                    <a:pt x="2465" y="320"/>
                  </a:cubicBezTo>
                  <a:cubicBezTo>
                    <a:pt x="4541" y="-576"/>
                    <a:pt x="6951" y="387"/>
                    <a:pt x="7846" y="2463"/>
                  </a:cubicBezTo>
                  <a:cubicBezTo>
                    <a:pt x="8913" y="4520"/>
                    <a:pt x="8123" y="7045"/>
                    <a:pt x="6065" y="8111"/>
                  </a:cubicBezTo>
                  <a:cubicBezTo>
                    <a:pt x="6027" y="8140"/>
                    <a:pt x="5979" y="8159"/>
                    <a:pt x="5941" y="8178"/>
                  </a:cubicBezTo>
                  <a:close/>
                </a:path>
              </a:pathLst>
            </a:custGeom>
            <a:solidFill>
              <a:srgbClr val="D58B94"/>
            </a:solidFill>
            <a:ln w="9525" cap="flat">
              <a:noFill/>
              <a:prstDash val="solid"/>
              <a:miter/>
            </a:ln>
          </p:spPr>
          <p:txBody>
            <a:bodyPr rtlCol="0" anchor="ctr"/>
            <a:lstStyle/>
            <a:p>
              <a:endParaRPr lang="en-IN"/>
            </a:p>
          </p:txBody>
        </p:sp>
        <p:sp>
          <p:nvSpPr>
            <p:cNvPr id="4039" name="Freeform: Shape 4038">
              <a:extLst>
                <a:ext uri="{FF2B5EF4-FFF2-40B4-BE49-F238E27FC236}">
                  <a16:creationId xmlns:a16="http://schemas.microsoft.com/office/drawing/2014/main" xmlns="" id="{CCB8D1A0-E140-159E-C3B4-A0AFD98D8B00}"/>
                </a:ext>
              </a:extLst>
            </p:cNvPr>
            <p:cNvSpPr/>
            <p:nvPr/>
          </p:nvSpPr>
          <p:spPr>
            <a:xfrm>
              <a:off x="3439477" y="3736086"/>
              <a:ext cx="301038" cy="234124"/>
            </a:xfrm>
            <a:custGeom>
              <a:avLst/>
              <a:gdLst>
                <a:gd name="connsiteX0" fmla="*/ -13 w 301038"/>
                <a:gd name="connsiteY0" fmla="*/ 165815 h 234124"/>
                <a:gd name="connsiteX1" fmla="*/ 239064 w 301038"/>
                <a:gd name="connsiteY1" fmla="*/ -15 h 234124"/>
                <a:gd name="connsiteX2" fmla="*/ 249637 w 301038"/>
                <a:gd name="connsiteY2" fmla="*/ 5986 h 234124"/>
                <a:gd name="connsiteX3" fmla="*/ 272592 w 301038"/>
                <a:gd name="connsiteY3" fmla="*/ 25036 h 234124"/>
                <a:gd name="connsiteX4" fmla="*/ 300500 w 301038"/>
                <a:gd name="connsiteY4" fmla="*/ 103331 h 234124"/>
                <a:gd name="connsiteX5" fmla="*/ 36848 w 301038"/>
                <a:gd name="connsiteY5" fmla="*/ 234109 h 234124"/>
                <a:gd name="connsiteX6" fmla="*/ 31229 w 301038"/>
                <a:gd name="connsiteY6" fmla="*/ 228871 h 234124"/>
                <a:gd name="connsiteX7" fmla="*/ 18751 w 301038"/>
                <a:gd name="connsiteY7" fmla="*/ 214583 h 234124"/>
                <a:gd name="connsiteX8" fmla="*/ -13 w 301038"/>
                <a:gd name="connsiteY8" fmla="*/ 165815 h 2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38" h="234124">
                  <a:moveTo>
                    <a:pt x="-13" y="165815"/>
                  </a:moveTo>
                  <a:lnTo>
                    <a:pt x="239064" y="-15"/>
                  </a:lnTo>
                  <a:cubicBezTo>
                    <a:pt x="242731" y="1728"/>
                    <a:pt x="246265" y="3738"/>
                    <a:pt x="249637" y="5986"/>
                  </a:cubicBezTo>
                  <a:cubicBezTo>
                    <a:pt x="258105" y="11282"/>
                    <a:pt x="265820" y="17692"/>
                    <a:pt x="272592" y="25036"/>
                  </a:cubicBezTo>
                  <a:cubicBezTo>
                    <a:pt x="293271" y="45562"/>
                    <a:pt x="303539" y="74356"/>
                    <a:pt x="300500" y="103331"/>
                  </a:cubicBezTo>
                  <a:lnTo>
                    <a:pt x="36848" y="234109"/>
                  </a:lnTo>
                  <a:cubicBezTo>
                    <a:pt x="36848" y="234109"/>
                    <a:pt x="34562" y="232205"/>
                    <a:pt x="31229" y="228871"/>
                  </a:cubicBezTo>
                  <a:cubicBezTo>
                    <a:pt x="26704" y="224432"/>
                    <a:pt x="22532" y="219660"/>
                    <a:pt x="18751" y="214583"/>
                  </a:cubicBezTo>
                  <a:cubicBezTo>
                    <a:pt x="7473" y="200734"/>
                    <a:pt x="901" y="183655"/>
                    <a:pt x="-13" y="1658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40" name="Freeform: Shape 4039">
              <a:extLst>
                <a:ext uri="{FF2B5EF4-FFF2-40B4-BE49-F238E27FC236}">
                  <a16:creationId xmlns:a16="http://schemas.microsoft.com/office/drawing/2014/main" xmlns="" id="{47CA4455-C599-34C0-585F-7F2E6FC224B5}"/>
                </a:ext>
              </a:extLst>
            </p:cNvPr>
            <p:cNvSpPr/>
            <p:nvPr/>
          </p:nvSpPr>
          <p:spPr>
            <a:xfrm>
              <a:off x="3497066" y="3856660"/>
              <a:ext cx="81536" cy="62047"/>
            </a:xfrm>
            <a:custGeom>
              <a:avLst/>
              <a:gdLst>
                <a:gd name="connsiteX0" fmla="*/ 79558 w 81536"/>
                <a:gd name="connsiteY0" fmla="*/ 7426 h 62047"/>
                <a:gd name="connsiteX1" fmla="*/ 52031 w 81536"/>
                <a:gd name="connsiteY1" fmla="*/ 49622 h 62047"/>
                <a:gd name="connsiteX2" fmla="*/ 2405 w 81536"/>
                <a:gd name="connsiteY2" fmla="*/ 53432 h 62047"/>
                <a:gd name="connsiteX3" fmla="*/ 29361 w 81536"/>
                <a:gd name="connsiteY3" fmla="*/ 11522 h 62047"/>
                <a:gd name="connsiteX4" fmla="*/ 79558 w 81536"/>
                <a:gd name="connsiteY4" fmla="*/ 7426 h 62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36" h="62047">
                  <a:moveTo>
                    <a:pt x="79558" y="7426"/>
                  </a:moveTo>
                  <a:cubicBezTo>
                    <a:pt x="86701" y="18666"/>
                    <a:pt x="73652" y="38001"/>
                    <a:pt x="52031" y="49622"/>
                  </a:cubicBezTo>
                  <a:cubicBezTo>
                    <a:pt x="18312" y="68005"/>
                    <a:pt x="8597" y="63052"/>
                    <a:pt x="2405" y="53432"/>
                  </a:cubicBezTo>
                  <a:cubicBezTo>
                    <a:pt x="-3786" y="43811"/>
                    <a:pt x="786" y="30095"/>
                    <a:pt x="29361" y="11522"/>
                  </a:cubicBezTo>
                  <a:cubicBezTo>
                    <a:pt x="50125" y="-2099"/>
                    <a:pt x="72605" y="-3909"/>
                    <a:pt x="79558" y="742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41" name="Freeform: Shape 4040">
              <a:extLst>
                <a:ext uri="{FF2B5EF4-FFF2-40B4-BE49-F238E27FC236}">
                  <a16:creationId xmlns:a16="http://schemas.microsoft.com/office/drawing/2014/main" xmlns="" id="{A392FEBA-7B45-AFBC-A14B-15E971004C2B}"/>
                </a:ext>
              </a:extLst>
            </p:cNvPr>
            <p:cNvSpPr/>
            <p:nvPr/>
          </p:nvSpPr>
          <p:spPr>
            <a:xfrm>
              <a:off x="3388804" y="3640359"/>
              <a:ext cx="287845" cy="261556"/>
            </a:xfrm>
            <a:custGeom>
              <a:avLst/>
              <a:gdLst>
                <a:gd name="connsiteX0" fmla="*/ -13 w 287845"/>
                <a:gd name="connsiteY0" fmla="*/ 198391 h 261556"/>
                <a:gd name="connsiteX1" fmla="*/ 212966 w 287845"/>
                <a:gd name="connsiteY1" fmla="*/ -15 h 261556"/>
                <a:gd name="connsiteX2" fmla="*/ 249446 w 287845"/>
                <a:gd name="connsiteY2" fmla="*/ 20178 h 261556"/>
                <a:gd name="connsiteX3" fmla="*/ 275450 w 287845"/>
                <a:gd name="connsiteY3" fmla="*/ 49420 h 261556"/>
                <a:gd name="connsiteX4" fmla="*/ 287832 w 287845"/>
                <a:gd name="connsiteY4" fmla="*/ 92854 h 261556"/>
                <a:gd name="connsiteX5" fmla="*/ 46659 w 287845"/>
                <a:gd name="connsiteY5" fmla="*/ 261542 h 261556"/>
                <a:gd name="connsiteX6" fmla="*/ 25514 w 287845"/>
                <a:gd name="connsiteY6" fmla="*/ 244492 h 261556"/>
                <a:gd name="connsiteX7" fmla="*/ -13 w 287845"/>
                <a:gd name="connsiteY7" fmla="*/ 198391 h 261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845" h="261556">
                  <a:moveTo>
                    <a:pt x="-13" y="198391"/>
                  </a:moveTo>
                  <a:lnTo>
                    <a:pt x="212966" y="-15"/>
                  </a:lnTo>
                  <a:cubicBezTo>
                    <a:pt x="226110" y="4767"/>
                    <a:pt x="238417" y="11587"/>
                    <a:pt x="249446" y="20178"/>
                  </a:cubicBezTo>
                  <a:cubicBezTo>
                    <a:pt x="259972" y="28093"/>
                    <a:pt x="268811" y="38037"/>
                    <a:pt x="275450" y="49420"/>
                  </a:cubicBezTo>
                  <a:cubicBezTo>
                    <a:pt x="283479" y="62488"/>
                    <a:pt x="287766" y="77519"/>
                    <a:pt x="287832" y="92854"/>
                  </a:cubicBezTo>
                  <a:lnTo>
                    <a:pt x="46659" y="261542"/>
                  </a:lnTo>
                  <a:cubicBezTo>
                    <a:pt x="39153" y="256455"/>
                    <a:pt x="32077" y="250750"/>
                    <a:pt x="25514" y="244492"/>
                  </a:cubicBezTo>
                  <a:cubicBezTo>
                    <a:pt x="12274" y="232262"/>
                    <a:pt x="3320" y="216098"/>
                    <a:pt x="-13" y="19839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42" name="Freeform: Shape 4041">
              <a:extLst>
                <a:ext uri="{FF2B5EF4-FFF2-40B4-BE49-F238E27FC236}">
                  <a16:creationId xmlns:a16="http://schemas.microsoft.com/office/drawing/2014/main" xmlns="" id="{E98B3409-4F2A-CF61-AD1D-2318593A95D8}"/>
                </a:ext>
              </a:extLst>
            </p:cNvPr>
            <p:cNvSpPr/>
            <p:nvPr/>
          </p:nvSpPr>
          <p:spPr>
            <a:xfrm>
              <a:off x="3445846" y="3776529"/>
              <a:ext cx="76104" cy="68745"/>
            </a:xfrm>
            <a:custGeom>
              <a:avLst/>
              <a:gdLst>
                <a:gd name="connsiteX0" fmla="*/ 73151 w 76104"/>
                <a:gd name="connsiteY0" fmla="*/ 5262 h 68745"/>
                <a:gd name="connsiteX1" fmla="*/ 52006 w 76104"/>
                <a:gd name="connsiteY1" fmla="*/ 51172 h 68745"/>
                <a:gd name="connsiteX2" fmla="*/ 3523 w 76104"/>
                <a:gd name="connsiteY2" fmla="*/ 61936 h 68745"/>
                <a:gd name="connsiteX3" fmla="*/ 23812 w 76104"/>
                <a:gd name="connsiteY3" fmla="*/ 16692 h 68745"/>
                <a:gd name="connsiteX4" fmla="*/ 73151 w 76104"/>
                <a:gd name="connsiteY4" fmla="*/ 5262 h 68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04" h="68745">
                  <a:moveTo>
                    <a:pt x="73151" y="5262"/>
                  </a:moveTo>
                  <a:cubicBezTo>
                    <a:pt x="81342" y="15739"/>
                    <a:pt x="71817" y="36314"/>
                    <a:pt x="52006" y="51172"/>
                  </a:cubicBezTo>
                  <a:cubicBezTo>
                    <a:pt x="21526" y="74128"/>
                    <a:pt x="10476" y="70984"/>
                    <a:pt x="3523" y="61936"/>
                  </a:cubicBezTo>
                  <a:cubicBezTo>
                    <a:pt x="-3430" y="52887"/>
                    <a:pt x="-1811" y="39266"/>
                    <a:pt x="23812" y="16692"/>
                  </a:cubicBezTo>
                  <a:cubicBezTo>
                    <a:pt x="42385" y="404"/>
                    <a:pt x="64769" y="-5120"/>
                    <a:pt x="73151" y="526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43" name="Freeform: Shape 4042">
              <a:extLst>
                <a:ext uri="{FF2B5EF4-FFF2-40B4-BE49-F238E27FC236}">
                  <a16:creationId xmlns:a16="http://schemas.microsoft.com/office/drawing/2014/main" xmlns="" id="{AAC24E1B-BEAA-0DAB-3D43-93B9FA5F5A5C}"/>
                </a:ext>
              </a:extLst>
            </p:cNvPr>
            <p:cNvSpPr/>
            <p:nvPr/>
          </p:nvSpPr>
          <p:spPr>
            <a:xfrm>
              <a:off x="3329558" y="3556730"/>
              <a:ext cx="269843" cy="282987"/>
            </a:xfrm>
            <a:custGeom>
              <a:avLst/>
              <a:gdLst>
                <a:gd name="connsiteX0" fmla="*/ -13 w 269843"/>
                <a:gd name="connsiteY0" fmla="*/ 227061 h 282987"/>
                <a:gd name="connsiteX1" fmla="*/ 182105 w 269843"/>
                <a:gd name="connsiteY1" fmla="*/ -15 h 282987"/>
                <a:gd name="connsiteX2" fmla="*/ 193820 w 269843"/>
                <a:gd name="connsiteY2" fmla="*/ 2938 h 282987"/>
                <a:gd name="connsiteX3" fmla="*/ 221062 w 269843"/>
                <a:gd name="connsiteY3" fmla="*/ 14844 h 282987"/>
                <a:gd name="connsiteX4" fmla="*/ 269830 w 269843"/>
                <a:gd name="connsiteY4" fmla="*/ 81519 h 282987"/>
                <a:gd name="connsiteX5" fmla="*/ 55327 w 269843"/>
                <a:gd name="connsiteY5" fmla="*/ 282973 h 282987"/>
                <a:gd name="connsiteX6" fmla="*/ 31800 w 269843"/>
                <a:gd name="connsiteY6" fmla="*/ 269257 h 282987"/>
                <a:gd name="connsiteX7" fmla="*/ 22275 w 269843"/>
                <a:gd name="connsiteY7" fmla="*/ 261446 h 282987"/>
                <a:gd name="connsiteX8" fmla="*/ 12750 w 269843"/>
                <a:gd name="connsiteY8" fmla="*/ 252397 h 282987"/>
                <a:gd name="connsiteX9" fmla="*/ -13 w 269843"/>
                <a:gd name="connsiteY9" fmla="*/ 227061 h 28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843" h="282987">
                  <a:moveTo>
                    <a:pt x="-13" y="227061"/>
                  </a:moveTo>
                  <a:lnTo>
                    <a:pt x="182105" y="-15"/>
                  </a:lnTo>
                  <a:cubicBezTo>
                    <a:pt x="186077" y="680"/>
                    <a:pt x="189991" y="1661"/>
                    <a:pt x="193820" y="2938"/>
                  </a:cubicBezTo>
                  <a:cubicBezTo>
                    <a:pt x="203279" y="5976"/>
                    <a:pt x="212404" y="9967"/>
                    <a:pt x="221062" y="14844"/>
                  </a:cubicBezTo>
                  <a:cubicBezTo>
                    <a:pt x="246608" y="28493"/>
                    <a:pt x="264563" y="53030"/>
                    <a:pt x="269830" y="81519"/>
                  </a:cubicBezTo>
                  <a:lnTo>
                    <a:pt x="55327" y="282973"/>
                  </a:lnTo>
                  <a:cubicBezTo>
                    <a:pt x="46907" y="279477"/>
                    <a:pt x="38992" y="274857"/>
                    <a:pt x="31800" y="269257"/>
                  </a:cubicBezTo>
                  <a:cubicBezTo>
                    <a:pt x="28752" y="266971"/>
                    <a:pt x="25800" y="264209"/>
                    <a:pt x="22275" y="261446"/>
                  </a:cubicBezTo>
                  <a:cubicBezTo>
                    <a:pt x="18846" y="258712"/>
                    <a:pt x="15655" y="255684"/>
                    <a:pt x="12750" y="252397"/>
                  </a:cubicBezTo>
                  <a:cubicBezTo>
                    <a:pt x="6750" y="244949"/>
                    <a:pt x="2397" y="236319"/>
                    <a:pt x="-13" y="22706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44" name="Freeform: Shape 4043">
              <a:extLst>
                <a:ext uri="{FF2B5EF4-FFF2-40B4-BE49-F238E27FC236}">
                  <a16:creationId xmlns:a16="http://schemas.microsoft.com/office/drawing/2014/main" xmlns="" id="{F15CCF63-26C1-2CEC-F08F-7FB27DC1CCC5}"/>
                </a:ext>
              </a:extLst>
            </p:cNvPr>
            <p:cNvSpPr/>
            <p:nvPr/>
          </p:nvSpPr>
          <p:spPr>
            <a:xfrm>
              <a:off x="3384214" y="3705215"/>
              <a:ext cx="70399" cy="74503"/>
            </a:xfrm>
            <a:custGeom>
              <a:avLst/>
              <a:gdLst>
                <a:gd name="connsiteX0" fmla="*/ 66013 w 70399"/>
                <a:gd name="connsiteY0" fmla="*/ 3424 h 74503"/>
                <a:gd name="connsiteX1" fmla="*/ 51534 w 70399"/>
                <a:gd name="connsiteY1" fmla="*/ 52001 h 74503"/>
                <a:gd name="connsiteX2" fmla="*/ 5148 w 70399"/>
                <a:gd name="connsiteY2" fmla="*/ 69527 h 74503"/>
                <a:gd name="connsiteX3" fmla="*/ 18769 w 70399"/>
                <a:gd name="connsiteY3" fmla="*/ 21902 h 74503"/>
                <a:gd name="connsiteX4" fmla="*/ 66013 w 70399"/>
                <a:gd name="connsiteY4" fmla="*/ 3424 h 74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9" h="74503">
                  <a:moveTo>
                    <a:pt x="66013" y="3424"/>
                  </a:moveTo>
                  <a:cubicBezTo>
                    <a:pt x="75538" y="12377"/>
                    <a:pt x="68965" y="34570"/>
                    <a:pt x="51534" y="52001"/>
                  </a:cubicBezTo>
                  <a:cubicBezTo>
                    <a:pt x="24579" y="79147"/>
                    <a:pt x="13434" y="77147"/>
                    <a:pt x="5148" y="69527"/>
                  </a:cubicBezTo>
                  <a:cubicBezTo>
                    <a:pt x="-3139" y="61907"/>
                    <a:pt x="-3329" y="47905"/>
                    <a:pt x="18769" y="21902"/>
                  </a:cubicBezTo>
                  <a:cubicBezTo>
                    <a:pt x="34771" y="3042"/>
                    <a:pt x="55916" y="-5244"/>
                    <a:pt x="66013" y="3424"/>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45" name="Freeform: Shape 4044">
              <a:extLst>
                <a:ext uri="{FF2B5EF4-FFF2-40B4-BE49-F238E27FC236}">
                  <a16:creationId xmlns:a16="http://schemas.microsoft.com/office/drawing/2014/main" xmlns="" id="{3D2B725B-C5B8-199F-292F-D420554ACCC9}"/>
                </a:ext>
              </a:extLst>
            </p:cNvPr>
            <p:cNvSpPr/>
            <p:nvPr/>
          </p:nvSpPr>
          <p:spPr>
            <a:xfrm>
              <a:off x="3262788" y="3487197"/>
              <a:ext cx="246125" cy="298037"/>
            </a:xfrm>
            <a:custGeom>
              <a:avLst/>
              <a:gdLst>
                <a:gd name="connsiteX0" fmla="*/ -13 w 246125"/>
                <a:gd name="connsiteY0" fmla="*/ 250873 h 298037"/>
                <a:gd name="connsiteX1" fmla="*/ 147624 w 246125"/>
                <a:gd name="connsiteY1" fmla="*/ -15 h 298037"/>
                <a:gd name="connsiteX2" fmla="*/ 188296 w 246125"/>
                <a:gd name="connsiteY2" fmla="*/ 8843 h 298037"/>
                <a:gd name="connsiteX3" fmla="*/ 205441 w 246125"/>
                <a:gd name="connsiteY3" fmla="*/ 16844 h 298037"/>
                <a:gd name="connsiteX4" fmla="*/ 221633 w 246125"/>
                <a:gd name="connsiteY4" fmla="*/ 29513 h 298037"/>
                <a:gd name="connsiteX5" fmla="*/ 246113 w 246125"/>
                <a:gd name="connsiteY5" fmla="*/ 67613 h 298037"/>
                <a:gd name="connsiteX6" fmla="*/ 62947 w 246125"/>
                <a:gd name="connsiteY6" fmla="*/ 298022 h 298037"/>
                <a:gd name="connsiteX7" fmla="*/ 37610 w 246125"/>
                <a:gd name="connsiteY7" fmla="*/ 287830 h 298037"/>
                <a:gd name="connsiteX8" fmla="*/ 27514 w 246125"/>
                <a:gd name="connsiteY8" fmla="*/ 281354 h 298037"/>
                <a:gd name="connsiteX9" fmla="*/ 17036 w 246125"/>
                <a:gd name="connsiteY9" fmla="*/ 273638 h 298037"/>
                <a:gd name="connsiteX10" fmla="*/ -13 w 246125"/>
                <a:gd name="connsiteY10" fmla="*/ 250873 h 29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125" h="298037">
                  <a:moveTo>
                    <a:pt x="-13" y="250873"/>
                  </a:moveTo>
                  <a:lnTo>
                    <a:pt x="147624" y="-15"/>
                  </a:lnTo>
                  <a:cubicBezTo>
                    <a:pt x="161559" y="814"/>
                    <a:pt x="175275" y="3804"/>
                    <a:pt x="188296" y="8843"/>
                  </a:cubicBezTo>
                  <a:cubicBezTo>
                    <a:pt x="194192" y="11091"/>
                    <a:pt x="199926" y="13768"/>
                    <a:pt x="205441" y="16844"/>
                  </a:cubicBezTo>
                  <a:cubicBezTo>
                    <a:pt x="211261" y="20492"/>
                    <a:pt x="216690" y="24740"/>
                    <a:pt x="221633" y="29513"/>
                  </a:cubicBezTo>
                  <a:cubicBezTo>
                    <a:pt x="232825" y="39990"/>
                    <a:pt x="241236" y="53077"/>
                    <a:pt x="246113" y="67613"/>
                  </a:cubicBezTo>
                  <a:lnTo>
                    <a:pt x="62947" y="298022"/>
                  </a:lnTo>
                  <a:cubicBezTo>
                    <a:pt x="54107" y="295717"/>
                    <a:pt x="45592" y="292288"/>
                    <a:pt x="37610" y="287830"/>
                  </a:cubicBezTo>
                  <a:cubicBezTo>
                    <a:pt x="34124" y="285868"/>
                    <a:pt x="30752" y="283706"/>
                    <a:pt x="27514" y="281354"/>
                  </a:cubicBezTo>
                  <a:cubicBezTo>
                    <a:pt x="23885" y="278972"/>
                    <a:pt x="20389" y="276391"/>
                    <a:pt x="17036" y="273638"/>
                  </a:cubicBezTo>
                  <a:cubicBezTo>
                    <a:pt x="9740" y="267409"/>
                    <a:pt x="3911" y="259627"/>
                    <a:pt x="-13" y="250873"/>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46" name="Freeform: Shape 4045">
              <a:extLst>
                <a:ext uri="{FF2B5EF4-FFF2-40B4-BE49-F238E27FC236}">
                  <a16:creationId xmlns:a16="http://schemas.microsoft.com/office/drawing/2014/main" xmlns="" id="{B81EFCA2-29D0-7092-45FB-BC8E2F8D263B}"/>
                </a:ext>
              </a:extLst>
            </p:cNvPr>
            <p:cNvSpPr/>
            <p:nvPr/>
          </p:nvSpPr>
          <p:spPr>
            <a:xfrm>
              <a:off x="3313882" y="3643981"/>
              <a:ext cx="64023" cy="79882"/>
            </a:xfrm>
            <a:custGeom>
              <a:avLst/>
              <a:gdLst>
                <a:gd name="connsiteX0" fmla="*/ 57764 w 64023"/>
                <a:gd name="connsiteY0" fmla="*/ 2078 h 79882"/>
                <a:gd name="connsiteX1" fmla="*/ 50334 w 64023"/>
                <a:gd name="connsiteY1" fmla="*/ 52370 h 79882"/>
                <a:gd name="connsiteX2" fmla="*/ 7091 w 64023"/>
                <a:gd name="connsiteY2" fmla="*/ 76278 h 79882"/>
                <a:gd name="connsiteX3" fmla="*/ 13567 w 64023"/>
                <a:gd name="connsiteY3" fmla="*/ 27319 h 79882"/>
                <a:gd name="connsiteX4" fmla="*/ 57764 w 64023"/>
                <a:gd name="connsiteY4" fmla="*/ 2078 h 79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23" h="79882">
                  <a:moveTo>
                    <a:pt x="57764" y="2078"/>
                  </a:moveTo>
                  <a:cubicBezTo>
                    <a:pt x="68432" y="9889"/>
                    <a:pt x="65098" y="32558"/>
                    <a:pt x="50334" y="52370"/>
                  </a:cubicBezTo>
                  <a:cubicBezTo>
                    <a:pt x="27569" y="83041"/>
                    <a:pt x="16330" y="82945"/>
                    <a:pt x="7091" y="76278"/>
                  </a:cubicBezTo>
                  <a:cubicBezTo>
                    <a:pt x="-2149" y="69610"/>
                    <a:pt x="-4625" y="56180"/>
                    <a:pt x="13567" y="27319"/>
                  </a:cubicBezTo>
                  <a:cubicBezTo>
                    <a:pt x="26712" y="6365"/>
                    <a:pt x="46429" y="-4970"/>
                    <a:pt x="57764" y="207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47" name="Freeform: Shape 4046">
              <a:extLst>
                <a:ext uri="{FF2B5EF4-FFF2-40B4-BE49-F238E27FC236}">
                  <a16:creationId xmlns:a16="http://schemas.microsoft.com/office/drawing/2014/main" xmlns="" id="{0EF75545-20A1-3ABC-AC62-619C05F300C8}"/>
                </a:ext>
              </a:extLst>
            </p:cNvPr>
            <p:cNvSpPr/>
            <p:nvPr/>
          </p:nvSpPr>
          <p:spPr>
            <a:xfrm>
              <a:off x="3189446" y="3432490"/>
              <a:ext cx="218027" cy="307214"/>
            </a:xfrm>
            <a:custGeom>
              <a:avLst/>
              <a:gdLst>
                <a:gd name="connsiteX0" fmla="*/ -13 w 218027"/>
                <a:gd name="connsiteY0" fmla="*/ 269480 h 307214"/>
                <a:gd name="connsiteX1" fmla="*/ 111620 w 218027"/>
                <a:gd name="connsiteY1" fmla="*/ 685 h 307214"/>
                <a:gd name="connsiteX2" fmla="*/ 153149 w 218027"/>
                <a:gd name="connsiteY2" fmla="*/ 2876 h 307214"/>
                <a:gd name="connsiteX3" fmla="*/ 218014 w 218027"/>
                <a:gd name="connsiteY3" fmla="*/ 52882 h 307214"/>
                <a:gd name="connsiteX4" fmla="*/ 69805 w 218027"/>
                <a:gd name="connsiteY4" fmla="*/ 307200 h 307214"/>
                <a:gd name="connsiteX5" fmla="*/ 67709 w 218027"/>
                <a:gd name="connsiteY5" fmla="*/ 306723 h 307214"/>
                <a:gd name="connsiteX6" fmla="*/ 61994 w 218027"/>
                <a:gd name="connsiteY6" fmla="*/ 305676 h 307214"/>
                <a:gd name="connsiteX7" fmla="*/ 42944 w 218027"/>
                <a:gd name="connsiteY7" fmla="*/ 300722 h 307214"/>
                <a:gd name="connsiteX8" fmla="*/ 20656 w 218027"/>
                <a:gd name="connsiteY8" fmla="*/ 288911 h 307214"/>
                <a:gd name="connsiteX9" fmla="*/ -13 w 218027"/>
                <a:gd name="connsiteY9" fmla="*/ 269480 h 30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027" h="307214">
                  <a:moveTo>
                    <a:pt x="-13" y="269480"/>
                  </a:moveTo>
                  <a:lnTo>
                    <a:pt x="111620" y="685"/>
                  </a:lnTo>
                  <a:cubicBezTo>
                    <a:pt x="125488" y="-734"/>
                    <a:pt x="139499" y="9"/>
                    <a:pt x="153149" y="2876"/>
                  </a:cubicBezTo>
                  <a:cubicBezTo>
                    <a:pt x="180990" y="9362"/>
                    <a:pt x="204660" y="27603"/>
                    <a:pt x="218014" y="52882"/>
                  </a:cubicBezTo>
                  <a:lnTo>
                    <a:pt x="69805" y="307200"/>
                  </a:lnTo>
                  <a:lnTo>
                    <a:pt x="67709" y="306723"/>
                  </a:lnTo>
                  <a:lnTo>
                    <a:pt x="61994" y="305676"/>
                  </a:lnTo>
                  <a:cubicBezTo>
                    <a:pt x="55508" y="304599"/>
                    <a:pt x="49136" y="302942"/>
                    <a:pt x="42944" y="300722"/>
                  </a:cubicBezTo>
                  <a:cubicBezTo>
                    <a:pt x="34962" y="297922"/>
                    <a:pt x="27447" y="293941"/>
                    <a:pt x="20656" y="288911"/>
                  </a:cubicBezTo>
                  <a:cubicBezTo>
                    <a:pt x="12436" y="284016"/>
                    <a:pt x="5378" y="277386"/>
                    <a:pt x="-13" y="26948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48" name="Freeform: Shape 4047">
              <a:extLst>
                <a:ext uri="{FF2B5EF4-FFF2-40B4-BE49-F238E27FC236}">
                  <a16:creationId xmlns:a16="http://schemas.microsoft.com/office/drawing/2014/main" xmlns="" id="{FA5C8790-31F9-7476-7ADD-8C0FD8571951}"/>
                </a:ext>
              </a:extLst>
            </p:cNvPr>
            <p:cNvSpPr/>
            <p:nvPr/>
          </p:nvSpPr>
          <p:spPr>
            <a:xfrm>
              <a:off x="3235451" y="3594301"/>
              <a:ext cx="58007" cy="84358"/>
            </a:xfrm>
            <a:custGeom>
              <a:avLst/>
              <a:gdLst>
                <a:gd name="connsiteX0" fmla="*/ 49136 w 58007"/>
                <a:gd name="connsiteY0" fmla="*/ 1562 h 84358"/>
                <a:gd name="connsiteX1" fmla="*/ 49136 w 58007"/>
                <a:gd name="connsiteY1" fmla="*/ 52140 h 84358"/>
                <a:gd name="connsiteX2" fmla="*/ 9512 w 58007"/>
                <a:gd name="connsiteY2" fmla="*/ 82048 h 84358"/>
                <a:gd name="connsiteX3" fmla="*/ -13 w 58007"/>
                <a:gd name="connsiteY3" fmla="*/ 66618 h 84358"/>
                <a:gd name="connsiteX4" fmla="*/ 8750 w 58007"/>
                <a:gd name="connsiteY4" fmla="*/ 32137 h 84358"/>
                <a:gd name="connsiteX5" fmla="*/ 27800 w 58007"/>
                <a:gd name="connsiteY5" fmla="*/ 5848 h 84358"/>
                <a:gd name="connsiteX6" fmla="*/ 49136 w 58007"/>
                <a:gd name="connsiteY6" fmla="*/ 1562 h 8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07" h="84358">
                  <a:moveTo>
                    <a:pt x="49136" y="1562"/>
                  </a:moveTo>
                  <a:cubicBezTo>
                    <a:pt x="60947" y="7658"/>
                    <a:pt x="60947" y="30137"/>
                    <a:pt x="49136" y="52140"/>
                  </a:cubicBezTo>
                  <a:cubicBezTo>
                    <a:pt x="31038" y="85668"/>
                    <a:pt x="19608" y="87382"/>
                    <a:pt x="9512" y="82048"/>
                  </a:cubicBezTo>
                  <a:cubicBezTo>
                    <a:pt x="3711" y="79076"/>
                    <a:pt x="44" y="73133"/>
                    <a:pt x="-13" y="66618"/>
                  </a:cubicBezTo>
                  <a:cubicBezTo>
                    <a:pt x="168" y="54597"/>
                    <a:pt x="3168" y="42786"/>
                    <a:pt x="8750" y="32137"/>
                  </a:cubicBezTo>
                  <a:cubicBezTo>
                    <a:pt x="13017" y="22041"/>
                    <a:pt x="19532" y="13049"/>
                    <a:pt x="27800" y="5848"/>
                  </a:cubicBezTo>
                  <a:cubicBezTo>
                    <a:pt x="33315" y="95"/>
                    <a:pt x="41830" y="-1610"/>
                    <a:pt x="49136" y="156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49" name="Freeform: Shape 4048">
              <a:extLst>
                <a:ext uri="{FF2B5EF4-FFF2-40B4-BE49-F238E27FC236}">
                  <a16:creationId xmlns:a16="http://schemas.microsoft.com/office/drawing/2014/main" xmlns="" id="{07515144-CADF-4845-2518-01D8ECA9D9E5}"/>
                </a:ext>
              </a:extLst>
            </p:cNvPr>
            <p:cNvSpPr/>
            <p:nvPr/>
          </p:nvSpPr>
          <p:spPr>
            <a:xfrm>
              <a:off x="3065430" y="3381225"/>
              <a:ext cx="232695" cy="322951"/>
            </a:xfrm>
            <a:custGeom>
              <a:avLst/>
              <a:gdLst>
                <a:gd name="connsiteX0" fmla="*/ -13 w 232695"/>
                <a:gd name="connsiteY0" fmla="*/ 279408 h 322951"/>
                <a:gd name="connsiteX1" fmla="*/ 93332 w 232695"/>
                <a:gd name="connsiteY1" fmla="*/ 3659 h 322951"/>
                <a:gd name="connsiteX2" fmla="*/ 200488 w 232695"/>
                <a:gd name="connsiteY2" fmla="*/ 20613 h 322951"/>
                <a:gd name="connsiteX3" fmla="*/ 217347 w 232695"/>
                <a:gd name="connsiteY3" fmla="*/ 32710 h 322951"/>
                <a:gd name="connsiteX4" fmla="*/ 232682 w 232695"/>
                <a:gd name="connsiteY4" fmla="*/ 50712 h 322951"/>
                <a:gd name="connsiteX5" fmla="*/ 120859 w 232695"/>
                <a:gd name="connsiteY5" fmla="*/ 322937 h 322951"/>
                <a:gd name="connsiteX6" fmla="*/ 112858 w 232695"/>
                <a:gd name="connsiteY6" fmla="*/ 322461 h 322951"/>
                <a:gd name="connsiteX7" fmla="*/ 104190 w 232695"/>
                <a:gd name="connsiteY7" fmla="*/ 321222 h 322951"/>
                <a:gd name="connsiteX8" fmla="*/ 92855 w 232695"/>
                <a:gd name="connsiteY8" fmla="*/ 318841 h 322951"/>
                <a:gd name="connsiteX9" fmla="*/ -13 w 232695"/>
                <a:gd name="connsiteY9" fmla="*/ 279408 h 32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695" h="322951">
                  <a:moveTo>
                    <a:pt x="-13" y="279408"/>
                  </a:moveTo>
                  <a:lnTo>
                    <a:pt x="93332" y="3659"/>
                  </a:lnTo>
                  <a:cubicBezTo>
                    <a:pt x="93332" y="3659"/>
                    <a:pt x="124192" y="-11772"/>
                    <a:pt x="200488" y="20613"/>
                  </a:cubicBezTo>
                  <a:cubicBezTo>
                    <a:pt x="206593" y="23919"/>
                    <a:pt x="212261" y="27986"/>
                    <a:pt x="217347" y="32710"/>
                  </a:cubicBezTo>
                  <a:cubicBezTo>
                    <a:pt x="223233" y="37996"/>
                    <a:pt x="228396" y="44054"/>
                    <a:pt x="232682" y="50712"/>
                  </a:cubicBezTo>
                  <a:lnTo>
                    <a:pt x="120859" y="322937"/>
                  </a:lnTo>
                  <a:cubicBezTo>
                    <a:pt x="120859" y="322937"/>
                    <a:pt x="117715" y="322937"/>
                    <a:pt x="112858" y="322461"/>
                  </a:cubicBezTo>
                  <a:cubicBezTo>
                    <a:pt x="110381" y="322461"/>
                    <a:pt x="107429" y="321794"/>
                    <a:pt x="104190" y="321222"/>
                  </a:cubicBezTo>
                  <a:cubicBezTo>
                    <a:pt x="100951" y="320651"/>
                    <a:pt x="97618" y="319889"/>
                    <a:pt x="92855" y="318841"/>
                  </a:cubicBezTo>
                  <a:cubicBezTo>
                    <a:pt x="74282" y="314650"/>
                    <a:pt x="15512" y="296648"/>
                    <a:pt x="-13" y="279408"/>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50" name="Freeform: Shape 4049">
              <a:extLst>
                <a:ext uri="{FF2B5EF4-FFF2-40B4-BE49-F238E27FC236}">
                  <a16:creationId xmlns:a16="http://schemas.microsoft.com/office/drawing/2014/main" xmlns="" id="{9F4CB13A-5E86-D426-8072-F68661465375}"/>
                </a:ext>
              </a:extLst>
            </p:cNvPr>
            <p:cNvSpPr/>
            <p:nvPr/>
          </p:nvSpPr>
          <p:spPr>
            <a:xfrm>
              <a:off x="3148183" y="3556259"/>
              <a:ext cx="55313" cy="86857"/>
            </a:xfrm>
            <a:custGeom>
              <a:avLst/>
              <a:gdLst>
                <a:gd name="connsiteX0" fmla="*/ 43250 w 55313"/>
                <a:gd name="connsiteY0" fmla="*/ 837 h 86857"/>
                <a:gd name="connsiteX1" fmla="*/ 50394 w 55313"/>
                <a:gd name="connsiteY1" fmla="*/ 51034 h 86857"/>
                <a:gd name="connsiteX2" fmla="*/ 12961 w 55313"/>
                <a:gd name="connsiteY2" fmla="*/ 85324 h 86857"/>
                <a:gd name="connsiteX3" fmla="*/ 5817 w 55313"/>
                <a:gd name="connsiteY3" fmla="*/ 35222 h 86857"/>
                <a:gd name="connsiteX4" fmla="*/ 43250 w 55313"/>
                <a:gd name="connsiteY4" fmla="*/ 837 h 86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13" h="86857">
                  <a:moveTo>
                    <a:pt x="43250" y="837"/>
                  </a:moveTo>
                  <a:cubicBezTo>
                    <a:pt x="55823" y="5314"/>
                    <a:pt x="59157" y="27697"/>
                    <a:pt x="50394" y="51034"/>
                  </a:cubicBezTo>
                  <a:cubicBezTo>
                    <a:pt x="37345" y="86752"/>
                    <a:pt x="25057" y="89610"/>
                    <a:pt x="12961" y="85324"/>
                  </a:cubicBezTo>
                  <a:cubicBezTo>
                    <a:pt x="864" y="81037"/>
                    <a:pt x="-5328" y="67417"/>
                    <a:pt x="5817" y="35222"/>
                  </a:cubicBezTo>
                  <a:cubicBezTo>
                    <a:pt x="13913" y="11791"/>
                    <a:pt x="30677" y="-3926"/>
                    <a:pt x="43250" y="837"/>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51" name="Freeform: Shape 4050">
              <a:extLst>
                <a:ext uri="{FF2B5EF4-FFF2-40B4-BE49-F238E27FC236}">
                  <a16:creationId xmlns:a16="http://schemas.microsoft.com/office/drawing/2014/main" xmlns="" id="{F59126EF-F705-BA45-EA2B-9512A3497BC2}"/>
                </a:ext>
              </a:extLst>
            </p:cNvPr>
            <p:cNvSpPr/>
            <p:nvPr/>
          </p:nvSpPr>
          <p:spPr>
            <a:xfrm>
              <a:off x="3054002" y="3523904"/>
              <a:ext cx="53905" cy="87586"/>
            </a:xfrm>
            <a:custGeom>
              <a:avLst/>
              <a:gdLst>
                <a:gd name="connsiteX0" fmla="*/ 40942 w 53905"/>
                <a:gd name="connsiteY0" fmla="*/ 616 h 87586"/>
                <a:gd name="connsiteX1" fmla="*/ 49991 w 53905"/>
                <a:gd name="connsiteY1" fmla="*/ 50718 h 87586"/>
                <a:gd name="connsiteX2" fmla="*/ 13987 w 53905"/>
                <a:gd name="connsiteY2" fmla="*/ 86246 h 87586"/>
                <a:gd name="connsiteX3" fmla="*/ 4462 w 53905"/>
                <a:gd name="connsiteY3" fmla="*/ 36525 h 87586"/>
                <a:gd name="connsiteX4" fmla="*/ 40942 w 53905"/>
                <a:gd name="connsiteY4" fmla="*/ 616 h 87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05" h="87586">
                  <a:moveTo>
                    <a:pt x="40942" y="616"/>
                  </a:moveTo>
                  <a:cubicBezTo>
                    <a:pt x="53611" y="4712"/>
                    <a:pt x="57706" y="27191"/>
                    <a:pt x="49991" y="50718"/>
                  </a:cubicBezTo>
                  <a:cubicBezTo>
                    <a:pt x="38180" y="87008"/>
                    <a:pt x="26179" y="90246"/>
                    <a:pt x="13987" y="86246"/>
                  </a:cubicBezTo>
                  <a:cubicBezTo>
                    <a:pt x="1795" y="82245"/>
                    <a:pt x="-5063" y="69196"/>
                    <a:pt x="4462" y="36525"/>
                  </a:cubicBezTo>
                  <a:cubicBezTo>
                    <a:pt x="11986" y="12808"/>
                    <a:pt x="28560" y="-3480"/>
                    <a:pt x="40942" y="61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52" name="Freeform: Shape 4051">
              <a:extLst>
                <a:ext uri="{FF2B5EF4-FFF2-40B4-BE49-F238E27FC236}">
                  <a16:creationId xmlns:a16="http://schemas.microsoft.com/office/drawing/2014/main" xmlns="" id="{8B1BDB36-4076-11F6-DD78-42C6713E71E4}"/>
                </a:ext>
              </a:extLst>
            </p:cNvPr>
            <p:cNvSpPr/>
            <p:nvPr/>
          </p:nvSpPr>
          <p:spPr>
            <a:xfrm>
              <a:off x="2918079" y="3328138"/>
              <a:ext cx="223742" cy="328382"/>
            </a:xfrm>
            <a:custGeom>
              <a:avLst/>
              <a:gdLst>
                <a:gd name="connsiteX0" fmla="*/ -13 w 223742"/>
                <a:gd name="connsiteY0" fmla="*/ 287441 h 328382"/>
                <a:gd name="connsiteX1" fmla="*/ 70662 w 223742"/>
                <a:gd name="connsiteY1" fmla="*/ 5120 h 328382"/>
                <a:gd name="connsiteX2" fmla="*/ 81235 w 223742"/>
                <a:gd name="connsiteY2" fmla="*/ 2358 h 328382"/>
                <a:gd name="connsiteX3" fmla="*/ 107524 w 223742"/>
                <a:gd name="connsiteY3" fmla="*/ 72 h 328382"/>
                <a:gd name="connsiteX4" fmla="*/ 223729 w 223742"/>
                <a:gd name="connsiteY4" fmla="*/ 45887 h 328382"/>
                <a:gd name="connsiteX5" fmla="*/ 140861 w 223742"/>
                <a:gd name="connsiteY5" fmla="*/ 328303 h 328382"/>
                <a:gd name="connsiteX6" fmla="*/ -13 w 223742"/>
                <a:gd name="connsiteY6" fmla="*/ 287441 h 328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742" h="328382">
                  <a:moveTo>
                    <a:pt x="-13" y="287441"/>
                  </a:moveTo>
                  <a:lnTo>
                    <a:pt x="70662" y="5120"/>
                  </a:lnTo>
                  <a:cubicBezTo>
                    <a:pt x="74120" y="3977"/>
                    <a:pt x="77653" y="3053"/>
                    <a:pt x="81235" y="2358"/>
                  </a:cubicBezTo>
                  <a:cubicBezTo>
                    <a:pt x="89864" y="481"/>
                    <a:pt x="98704" y="-290"/>
                    <a:pt x="107524" y="72"/>
                  </a:cubicBezTo>
                  <a:cubicBezTo>
                    <a:pt x="128288" y="1024"/>
                    <a:pt x="205822" y="20646"/>
                    <a:pt x="223729" y="45887"/>
                  </a:cubicBezTo>
                  <a:lnTo>
                    <a:pt x="140861" y="328303"/>
                  </a:lnTo>
                  <a:cubicBezTo>
                    <a:pt x="90826" y="329456"/>
                    <a:pt x="41639" y="315187"/>
                    <a:pt x="-13" y="28744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53" name="Freeform: Shape 4052">
              <a:extLst>
                <a:ext uri="{FF2B5EF4-FFF2-40B4-BE49-F238E27FC236}">
                  <a16:creationId xmlns:a16="http://schemas.microsoft.com/office/drawing/2014/main" xmlns="" id="{A30959CB-B029-0A81-8159-E64C26D28C22}"/>
                </a:ext>
              </a:extLst>
            </p:cNvPr>
            <p:cNvSpPr/>
            <p:nvPr/>
          </p:nvSpPr>
          <p:spPr>
            <a:xfrm>
              <a:off x="2958540" y="3495511"/>
              <a:ext cx="52385" cy="88090"/>
            </a:xfrm>
            <a:custGeom>
              <a:avLst/>
              <a:gdLst>
                <a:gd name="connsiteX0" fmla="*/ 38297 w 52385"/>
                <a:gd name="connsiteY0" fmla="*/ 434 h 88090"/>
                <a:gd name="connsiteX1" fmla="*/ 49346 w 52385"/>
                <a:gd name="connsiteY1" fmla="*/ 49964 h 88090"/>
                <a:gd name="connsiteX2" fmla="*/ 14770 w 52385"/>
                <a:gd name="connsiteY2" fmla="*/ 87112 h 88090"/>
                <a:gd name="connsiteX3" fmla="*/ 3721 w 52385"/>
                <a:gd name="connsiteY3" fmla="*/ 37582 h 88090"/>
                <a:gd name="connsiteX4" fmla="*/ 38297 w 52385"/>
                <a:gd name="connsiteY4" fmla="*/ 434 h 8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85" h="88090">
                  <a:moveTo>
                    <a:pt x="38297" y="434"/>
                  </a:moveTo>
                  <a:cubicBezTo>
                    <a:pt x="51155" y="3959"/>
                    <a:pt x="56108" y="26152"/>
                    <a:pt x="49346" y="49964"/>
                  </a:cubicBezTo>
                  <a:cubicBezTo>
                    <a:pt x="38963" y="86731"/>
                    <a:pt x="27152" y="90445"/>
                    <a:pt x="14770" y="87112"/>
                  </a:cubicBezTo>
                  <a:cubicBezTo>
                    <a:pt x="2388" y="83778"/>
                    <a:pt x="-4852" y="70538"/>
                    <a:pt x="3721" y="37582"/>
                  </a:cubicBezTo>
                  <a:cubicBezTo>
                    <a:pt x="10293" y="13579"/>
                    <a:pt x="25819" y="-2995"/>
                    <a:pt x="38297" y="434"/>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54" name="Freeform: Shape 4053">
              <a:extLst>
                <a:ext uri="{FF2B5EF4-FFF2-40B4-BE49-F238E27FC236}">
                  <a16:creationId xmlns:a16="http://schemas.microsoft.com/office/drawing/2014/main" xmlns="" id="{B2C0CE21-8282-2F13-7ECA-926BE746C288}"/>
                </a:ext>
              </a:extLst>
            </p:cNvPr>
            <p:cNvSpPr/>
            <p:nvPr/>
          </p:nvSpPr>
          <p:spPr>
            <a:xfrm>
              <a:off x="2824638" y="3302514"/>
              <a:ext cx="160877" cy="316331"/>
            </a:xfrm>
            <a:custGeom>
              <a:avLst/>
              <a:gdLst>
                <a:gd name="connsiteX0" fmla="*/ -13 w 160877"/>
                <a:gd name="connsiteY0" fmla="*/ 291730 h 316331"/>
                <a:gd name="connsiteX1" fmla="*/ 57899 w 160877"/>
                <a:gd name="connsiteY1" fmla="*/ 6551 h 316331"/>
                <a:gd name="connsiteX2" fmla="*/ 94665 w 160877"/>
                <a:gd name="connsiteY2" fmla="*/ 74 h 316331"/>
                <a:gd name="connsiteX3" fmla="*/ 160864 w 160877"/>
                <a:gd name="connsiteY3" fmla="*/ 30078 h 316331"/>
                <a:gd name="connsiteX4" fmla="*/ 89712 w 160877"/>
                <a:gd name="connsiteY4" fmla="*/ 315828 h 316331"/>
                <a:gd name="connsiteX5" fmla="*/ 57517 w 160877"/>
                <a:gd name="connsiteY5" fmla="*/ 314971 h 316331"/>
                <a:gd name="connsiteX6" fmla="*/ -13 w 160877"/>
                <a:gd name="connsiteY6" fmla="*/ 291730 h 31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877" h="316331">
                  <a:moveTo>
                    <a:pt x="-13" y="291730"/>
                  </a:moveTo>
                  <a:lnTo>
                    <a:pt x="57899" y="6551"/>
                  </a:lnTo>
                  <a:cubicBezTo>
                    <a:pt x="69719" y="2408"/>
                    <a:pt x="82140" y="226"/>
                    <a:pt x="94665" y="74"/>
                  </a:cubicBezTo>
                  <a:cubicBezTo>
                    <a:pt x="120268" y="-1135"/>
                    <a:pt x="144890" y="10028"/>
                    <a:pt x="160864" y="30078"/>
                  </a:cubicBezTo>
                  <a:lnTo>
                    <a:pt x="89712" y="315828"/>
                  </a:lnTo>
                  <a:cubicBezTo>
                    <a:pt x="78977" y="316695"/>
                    <a:pt x="68185" y="316409"/>
                    <a:pt x="57517" y="314971"/>
                  </a:cubicBezTo>
                  <a:cubicBezTo>
                    <a:pt x="36429" y="313208"/>
                    <a:pt x="16379" y="305112"/>
                    <a:pt x="-13" y="29173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55" name="Freeform: Shape 4054">
              <a:extLst>
                <a:ext uri="{FF2B5EF4-FFF2-40B4-BE49-F238E27FC236}">
                  <a16:creationId xmlns:a16="http://schemas.microsoft.com/office/drawing/2014/main" xmlns="" id="{DE7B1D8D-B36B-BCB8-EB74-ACA673CC38E2}"/>
                </a:ext>
              </a:extLst>
            </p:cNvPr>
            <p:cNvSpPr/>
            <p:nvPr/>
          </p:nvSpPr>
          <p:spPr>
            <a:xfrm>
              <a:off x="2862780" y="3471075"/>
              <a:ext cx="51060" cy="88254"/>
            </a:xfrm>
            <a:custGeom>
              <a:avLst/>
              <a:gdLst>
                <a:gd name="connsiteX0" fmla="*/ 35664 w 51060"/>
                <a:gd name="connsiteY0" fmla="*/ 296 h 88254"/>
                <a:gd name="connsiteX1" fmla="*/ 48713 w 51060"/>
                <a:gd name="connsiteY1" fmla="*/ 49350 h 88254"/>
                <a:gd name="connsiteX2" fmla="*/ 15852 w 51060"/>
                <a:gd name="connsiteY2" fmla="*/ 87450 h 88254"/>
                <a:gd name="connsiteX3" fmla="*/ 2707 w 51060"/>
                <a:gd name="connsiteY3" fmla="*/ 38682 h 88254"/>
                <a:gd name="connsiteX4" fmla="*/ 35664 w 51060"/>
                <a:gd name="connsiteY4" fmla="*/ 296 h 88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0" h="88254">
                  <a:moveTo>
                    <a:pt x="35664" y="296"/>
                  </a:moveTo>
                  <a:cubicBezTo>
                    <a:pt x="48713" y="2963"/>
                    <a:pt x="54714" y="25347"/>
                    <a:pt x="48713" y="49350"/>
                  </a:cubicBezTo>
                  <a:cubicBezTo>
                    <a:pt x="39950" y="86592"/>
                    <a:pt x="28329" y="90402"/>
                    <a:pt x="15852" y="87450"/>
                  </a:cubicBezTo>
                  <a:cubicBezTo>
                    <a:pt x="3374" y="84497"/>
                    <a:pt x="-4437" y="72019"/>
                    <a:pt x="2707" y="38682"/>
                  </a:cubicBezTo>
                  <a:cubicBezTo>
                    <a:pt x="7851" y="14584"/>
                    <a:pt x="22614" y="-2561"/>
                    <a:pt x="35664" y="29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56" name="Freeform: Shape 4055">
              <a:extLst>
                <a:ext uri="{FF2B5EF4-FFF2-40B4-BE49-F238E27FC236}">
                  <a16:creationId xmlns:a16="http://schemas.microsoft.com/office/drawing/2014/main" xmlns="" id="{D2475F3D-F895-6AE9-05CA-3E0C4EA2437A}"/>
                </a:ext>
              </a:extLst>
            </p:cNvPr>
            <p:cNvSpPr/>
            <p:nvPr/>
          </p:nvSpPr>
          <p:spPr>
            <a:xfrm>
              <a:off x="2731007" y="3281257"/>
              <a:ext cx="148875" cy="317064"/>
            </a:xfrm>
            <a:custGeom>
              <a:avLst/>
              <a:gdLst>
                <a:gd name="connsiteX0" fmla="*/ -13 w 148875"/>
                <a:gd name="connsiteY0" fmla="*/ 296317 h 317064"/>
                <a:gd name="connsiteX1" fmla="*/ 44278 w 148875"/>
                <a:gd name="connsiteY1" fmla="*/ 8663 h 317064"/>
                <a:gd name="connsiteX2" fmla="*/ 80949 w 148875"/>
                <a:gd name="connsiteY2" fmla="*/ 281 h 317064"/>
                <a:gd name="connsiteX3" fmla="*/ 148862 w 148875"/>
                <a:gd name="connsiteY3" fmla="*/ 27236 h 317064"/>
                <a:gd name="connsiteX4" fmla="*/ 90379 w 148875"/>
                <a:gd name="connsiteY4" fmla="*/ 315653 h 317064"/>
                <a:gd name="connsiteX5" fmla="*/ 58375 w 148875"/>
                <a:gd name="connsiteY5" fmla="*/ 316606 h 317064"/>
                <a:gd name="connsiteX6" fmla="*/ -13 w 148875"/>
                <a:gd name="connsiteY6" fmla="*/ 296317 h 3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875" h="317064">
                  <a:moveTo>
                    <a:pt x="-13" y="296317"/>
                  </a:moveTo>
                  <a:lnTo>
                    <a:pt x="44278" y="8663"/>
                  </a:lnTo>
                  <a:cubicBezTo>
                    <a:pt x="55956" y="3881"/>
                    <a:pt x="68348" y="1042"/>
                    <a:pt x="80949" y="281"/>
                  </a:cubicBezTo>
                  <a:cubicBezTo>
                    <a:pt x="106562" y="-1901"/>
                    <a:pt x="131718" y="8081"/>
                    <a:pt x="148862" y="27236"/>
                  </a:cubicBezTo>
                  <a:lnTo>
                    <a:pt x="90379" y="315653"/>
                  </a:lnTo>
                  <a:cubicBezTo>
                    <a:pt x="79778" y="317111"/>
                    <a:pt x="69043" y="317425"/>
                    <a:pt x="58375" y="316606"/>
                  </a:cubicBezTo>
                  <a:cubicBezTo>
                    <a:pt x="37353" y="315663"/>
                    <a:pt x="17065" y="308614"/>
                    <a:pt x="-13" y="29631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57" name="Freeform: Shape 4056">
              <a:extLst>
                <a:ext uri="{FF2B5EF4-FFF2-40B4-BE49-F238E27FC236}">
                  <a16:creationId xmlns:a16="http://schemas.microsoft.com/office/drawing/2014/main" xmlns="" id="{27CC9ED1-0BCB-DDE8-4EC9-56E9F93C6CB6}"/>
                </a:ext>
              </a:extLst>
            </p:cNvPr>
            <p:cNvSpPr/>
            <p:nvPr/>
          </p:nvSpPr>
          <p:spPr>
            <a:xfrm>
              <a:off x="2765841" y="3450870"/>
              <a:ext cx="49594" cy="89130"/>
            </a:xfrm>
            <a:custGeom>
              <a:avLst/>
              <a:gdLst>
                <a:gd name="connsiteX0" fmla="*/ 32876 w 49594"/>
                <a:gd name="connsiteY0" fmla="*/ 213 h 89130"/>
                <a:gd name="connsiteX1" fmla="*/ 48116 w 49594"/>
                <a:gd name="connsiteY1" fmla="*/ 48790 h 89130"/>
                <a:gd name="connsiteX2" fmla="*/ 17065 w 49594"/>
                <a:gd name="connsiteY2" fmla="*/ 88605 h 89130"/>
                <a:gd name="connsiteX3" fmla="*/ 1729 w 49594"/>
                <a:gd name="connsiteY3" fmla="*/ 40980 h 89130"/>
                <a:gd name="connsiteX4" fmla="*/ 32876 w 49594"/>
                <a:gd name="connsiteY4" fmla="*/ 213 h 89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94" h="89130">
                  <a:moveTo>
                    <a:pt x="32876" y="213"/>
                  </a:moveTo>
                  <a:cubicBezTo>
                    <a:pt x="45925" y="2689"/>
                    <a:pt x="52783" y="24502"/>
                    <a:pt x="48116" y="48790"/>
                  </a:cubicBezTo>
                  <a:cubicBezTo>
                    <a:pt x="40972" y="86223"/>
                    <a:pt x="29637" y="90986"/>
                    <a:pt x="17065" y="88605"/>
                  </a:cubicBezTo>
                  <a:cubicBezTo>
                    <a:pt x="4492" y="86223"/>
                    <a:pt x="-3795" y="74222"/>
                    <a:pt x="1729" y="40980"/>
                  </a:cubicBezTo>
                  <a:cubicBezTo>
                    <a:pt x="5730" y="15738"/>
                    <a:pt x="19732" y="-2264"/>
                    <a:pt x="32876" y="213"/>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58" name="Freeform: Shape 4057">
              <a:extLst>
                <a:ext uri="{FF2B5EF4-FFF2-40B4-BE49-F238E27FC236}">
                  <a16:creationId xmlns:a16="http://schemas.microsoft.com/office/drawing/2014/main" xmlns="" id="{6769E714-F8FB-C58B-C086-BB643E40E120}"/>
                </a:ext>
              </a:extLst>
            </p:cNvPr>
            <p:cNvSpPr/>
            <p:nvPr/>
          </p:nvSpPr>
          <p:spPr>
            <a:xfrm>
              <a:off x="2637663" y="3264987"/>
              <a:ext cx="134969" cy="317847"/>
            </a:xfrm>
            <a:custGeom>
              <a:avLst/>
              <a:gdLst>
                <a:gd name="connsiteX0" fmla="*/ -13 w 134969"/>
                <a:gd name="connsiteY0" fmla="*/ 300777 h 317847"/>
                <a:gd name="connsiteX1" fmla="*/ 28562 w 134969"/>
                <a:gd name="connsiteY1" fmla="*/ 11121 h 317847"/>
                <a:gd name="connsiteX2" fmla="*/ 65233 w 134969"/>
                <a:gd name="connsiteY2" fmla="*/ 739 h 317847"/>
                <a:gd name="connsiteX3" fmla="*/ 134956 w 134969"/>
                <a:gd name="connsiteY3" fmla="*/ 24456 h 317847"/>
                <a:gd name="connsiteX4" fmla="*/ 90569 w 134969"/>
                <a:gd name="connsiteY4" fmla="*/ 315350 h 317847"/>
                <a:gd name="connsiteX5" fmla="*/ 58946 w 134969"/>
                <a:gd name="connsiteY5" fmla="*/ 317827 h 317847"/>
                <a:gd name="connsiteX6" fmla="*/ 29705 w 134969"/>
                <a:gd name="connsiteY6" fmla="*/ 313921 h 317847"/>
                <a:gd name="connsiteX7" fmla="*/ -13 w 134969"/>
                <a:gd name="connsiteY7" fmla="*/ 300777 h 31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969" h="317847">
                  <a:moveTo>
                    <a:pt x="-13" y="300777"/>
                  </a:moveTo>
                  <a:lnTo>
                    <a:pt x="28562" y="11121"/>
                  </a:lnTo>
                  <a:cubicBezTo>
                    <a:pt x="40115" y="5635"/>
                    <a:pt x="52517" y="2120"/>
                    <a:pt x="65233" y="739"/>
                  </a:cubicBezTo>
                  <a:cubicBezTo>
                    <a:pt x="90912" y="-2757"/>
                    <a:pt x="116734" y="6025"/>
                    <a:pt x="134956" y="24456"/>
                  </a:cubicBezTo>
                  <a:lnTo>
                    <a:pt x="90569" y="315350"/>
                  </a:lnTo>
                  <a:cubicBezTo>
                    <a:pt x="80120" y="317084"/>
                    <a:pt x="69538" y="317912"/>
                    <a:pt x="58946" y="317827"/>
                  </a:cubicBezTo>
                  <a:cubicBezTo>
                    <a:pt x="49078" y="317665"/>
                    <a:pt x="39268" y="316359"/>
                    <a:pt x="29705" y="313921"/>
                  </a:cubicBezTo>
                  <a:cubicBezTo>
                    <a:pt x="19037" y="311511"/>
                    <a:pt x="8940" y="307044"/>
                    <a:pt x="-13" y="30077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59" name="Freeform: Shape 4058">
              <a:extLst>
                <a:ext uri="{FF2B5EF4-FFF2-40B4-BE49-F238E27FC236}">
                  <a16:creationId xmlns:a16="http://schemas.microsoft.com/office/drawing/2014/main" xmlns="" id="{6BBC5532-DC2B-5AF0-715E-18CA453F4733}"/>
                </a:ext>
              </a:extLst>
            </p:cNvPr>
            <p:cNvSpPr/>
            <p:nvPr/>
          </p:nvSpPr>
          <p:spPr>
            <a:xfrm>
              <a:off x="2668734" y="3435820"/>
              <a:ext cx="47928" cy="89546"/>
            </a:xfrm>
            <a:custGeom>
              <a:avLst/>
              <a:gdLst>
                <a:gd name="connsiteX0" fmla="*/ 29399 w 47928"/>
                <a:gd name="connsiteY0" fmla="*/ 118 h 89546"/>
                <a:gd name="connsiteX1" fmla="*/ 47115 w 47928"/>
                <a:gd name="connsiteY1" fmla="*/ 47743 h 89546"/>
                <a:gd name="connsiteX2" fmla="*/ 18540 w 47928"/>
                <a:gd name="connsiteY2" fmla="*/ 89272 h 89546"/>
                <a:gd name="connsiteX3" fmla="*/ 824 w 47928"/>
                <a:gd name="connsiteY3" fmla="*/ 41647 h 89546"/>
                <a:gd name="connsiteX4" fmla="*/ 29399 w 47928"/>
                <a:gd name="connsiteY4" fmla="*/ 118 h 89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28" h="89546">
                  <a:moveTo>
                    <a:pt x="29399" y="118"/>
                  </a:moveTo>
                  <a:cubicBezTo>
                    <a:pt x="42638" y="1832"/>
                    <a:pt x="50544" y="23073"/>
                    <a:pt x="47115" y="47743"/>
                  </a:cubicBezTo>
                  <a:cubicBezTo>
                    <a:pt x="41876" y="85843"/>
                    <a:pt x="30827" y="90891"/>
                    <a:pt x="18540" y="89272"/>
                  </a:cubicBezTo>
                  <a:cubicBezTo>
                    <a:pt x="6253" y="87652"/>
                    <a:pt x="-2891" y="75651"/>
                    <a:pt x="824" y="41647"/>
                  </a:cubicBezTo>
                  <a:cubicBezTo>
                    <a:pt x="3205" y="17072"/>
                    <a:pt x="16159" y="-1788"/>
                    <a:pt x="29399" y="11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60" name="Freeform: Shape 4059">
              <a:extLst>
                <a:ext uri="{FF2B5EF4-FFF2-40B4-BE49-F238E27FC236}">
                  <a16:creationId xmlns:a16="http://schemas.microsoft.com/office/drawing/2014/main" xmlns="" id="{583E9D2D-4FD7-26B2-5006-869C11B5740C}"/>
                </a:ext>
              </a:extLst>
            </p:cNvPr>
            <p:cNvSpPr/>
            <p:nvPr/>
          </p:nvSpPr>
          <p:spPr>
            <a:xfrm>
              <a:off x="2545365" y="3254521"/>
              <a:ext cx="117443" cy="318701"/>
            </a:xfrm>
            <a:custGeom>
              <a:avLst/>
              <a:gdLst>
                <a:gd name="connsiteX0" fmla="*/ -13 w 117443"/>
                <a:gd name="connsiteY0" fmla="*/ 305146 h 318701"/>
                <a:gd name="connsiteX1" fmla="*/ 8940 w 117443"/>
                <a:gd name="connsiteY1" fmla="*/ 14253 h 318701"/>
                <a:gd name="connsiteX2" fmla="*/ 19132 w 117443"/>
                <a:gd name="connsiteY2" fmla="*/ 9300 h 318701"/>
                <a:gd name="connsiteX3" fmla="*/ 45421 w 117443"/>
                <a:gd name="connsiteY3" fmla="*/ 1584 h 318701"/>
                <a:gd name="connsiteX4" fmla="*/ 117430 w 117443"/>
                <a:gd name="connsiteY4" fmla="*/ 21301 h 318701"/>
                <a:gd name="connsiteX5" fmla="*/ 89522 w 117443"/>
                <a:gd name="connsiteY5" fmla="*/ 314195 h 318701"/>
                <a:gd name="connsiteX6" fmla="*/ 80663 w 117443"/>
                <a:gd name="connsiteY6" fmla="*/ 316005 h 318701"/>
                <a:gd name="connsiteX7" fmla="*/ 58565 w 117443"/>
                <a:gd name="connsiteY7" fmla="*/ 318386 h 318701"/>
                <a:gd name="connsiteX8" fmla="*/ -13 w 117443"/>
                <a:gd name="connsiteY8" fmla="*/ 305146 h 31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443" h="318701">
                  <a:moveTo>
                    <a:pt x="-13" y="305146"/>
                  </a:moveTo>
                  <a:lnTo>
                    <a:pt x="8940" y="14253"/>
                  </a:lnTo>
                  <a:cubicBezTo>
                    <a:pt x="12236" y="12405"/>
                    <a:pt x="15636" y="10748"/>
                    <a:pt x="19132" y="9300"/>
                  </a:cubicBezTo>
                  <a:cubicBezTo>
                    <a:pt x="27571" y="5718"/>
                    <a:pt x="36391" y="3128"/>
                    <a:pt x="45421" y="1584"/>
                  </a:cubicBezTo>
                  <a:cubicBezTo>
                    <a:pt x="71186" y="-3530"/>
                    <a:pt x="97866" y="3775"/>
                    <a:pt x="117430" y="21301"/>
                  </a:cubicBezTo>
                  <a:lnTo>
                    <a:pt x="89522" y="314195"/>
                  </a:lnTo>
                  <a:cubicBezTo>
                    <a:pt x="86607" y="314966"/>
                    <a:pt x="83645" y="315567"/>
                    <a:pt x="80663" y="316005"/>
                  </a:cubicBezTo>
                  <a:cubicBezTo>
                    <a:pt x="75044" y="316862"/>
                    <a:pt x="67328" y="317910"/>
                    <a:pt x="58565" y="318386"/>
                  </a:cubicBezTo>
                  <a:cubicBezTo>
                    <a:pt x="38153" y="319958"/>
                    <a:pt x="17741" y="315348"/>
                    <a:pt x="-13" y="305146"/>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061" name="Freeform: Shape 4060">
              <a:extLst>
                <a:ext uri="{FF2B5EF4-FFF2-40B4-BE49-F238E27FC236}">
                  <a16:creationId xmlns:a16="http://schemas.microsoft.com/office/drawing/2014/main" xmlns="" id="{FA913511-A609-5019-C274-0D9A7003BAAC}"/>
                </a:ext>
              </a:extLst>
            </p:cNvPr>
            <p:cNvSpPr/>
            <p:nvPr/>
          </p:nvSpPr>
          <p:spPr>
            <a:xfrm>
              <a:off x="2570543" y="3426210"/>
              <a:ext cx="47010" cy="89732"/>
            </a:xfrm>
            <a:custGeom>
              <a:avLst/>
              <a:gdLst>
                <a:gd name="connsiteX0" fmla="*/ 26244 w 47010"/>
                <a:gd name="connsiteY0" fmla="*/ 12 h 89732"/>
                <a:gd name="connsiteX1" fmla="*/ 46723 w 47010"/>
                <a:gd name="connsiteY1" fmla="*/ 46399 h 89732"/>
                <a:gd name="connsiteX2" fmla="*/ 20624 w 47010"/>
                <a:gd name="connsiteY2" fmla="*/ 89643 h 89732"/>
                <a:gd name="connsiteX3" fmla="*/ 146 w 47010"/>
                <a:gd name="connsiteY3" fmla="*/ 43351 h 89732"/>
                <a:gd name="connsiteX4" fmla="*/ 26244 w 47010"/>
                <a:gd name="connsiteY4" fmla="*/ 12 h 89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10" h="89732">
                  <a:moveTo>
                    <a:pt x="26244" y="12"/>
                  </a:moveTo>
                  <a:cubicBezTo>
                    <a:pt x="39579" y="965"/>
                    <a:pt x="48723" y="21729"/>
                    <a:pt x="46723" y="46399"/>
                  </a:cubicBezTo>
                  <a:cubicBezTo>
                    <a:pt x="43580" y="84499"/>
                    <a:pt x="33007" y="90500"/>
                    <a:pt x="20624" y="89643"/>
                  </a:cubicBezTo>
                  <a:cubicBezTo>
                    <a:pt x="8242" y="88785"/>
                    <a:pt x="-1378" y="77355"/>
                    <a:pt x="146" y="43351"/>
                  </a:cubicBezTo>
                  <a:cubicBezTo>
                    <a:pt x="1479" y="18491"/>
                    <a:pt x="13195" y="-845"/>
                    <a:pt x="26244" y="1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062" name="Freeform: Shape 4061">
              <a:extLst>
                <a:ext uri="{FF2B5EF4-FFF2-40B4-BE49-F238E27FC236}">
                  <a16:creationId xmlns:a16="http://schemas.microsoft.com/office/drawing/2014/main" xmlns="" id="{BC4DADD5-54EE-078C-6449-B83823FDE66F}"/>
                </a:ext>
              </a:extLst>
            </p:cNvPr>
            <p:cNvSpPr/>
            <p:nvPr/>
          </p:nvSpPr>
          <p:spPr>
            <a:xfrm>
              <a:off x="2439828" y="3251156"/>
              <a:ext cx="111347" cy="318979"/>
            </a:xfrm>
            <a:custGeom>
              <a:avLst/>
              <a:gdLst>
                <a:gd name="connsiteX0" fmla="*/ 15894 w 111347"/>
                <a:gd name="connsiteY0" fmla="*/ 309368 h 318979"/>
                <a:gd name="connsiteX1" fmla="*/ -13 w 111347"/>
                <a:gd name="connsiteY1" fmla="*/ 18761 h 318979"/>
                <a:gd name="connsiteX2" fmla="*/ 36468 w 111347"/>
                <a:gd name="connsiteY2" fmla="*/ 3044 h 318979"/>
                <a:gd name="connsiteX3" fmla="*/ 111334 w 111347"/>
                <a:gd name="connsiteY3" fmla="*/ 17522 h 318979"/>
                <a:gd name="connsiteX4" fmla="*/ 102857 w 111347"/>
                <a:gd name="connsiteY4" fmla="*/ 311750 h 318979"/>
                <a:gd name="connsiteX5" fmla="*/ 94379 w 111347"/>
                <a:gd name="connsiteY5" fmla="*/ 314131 h 318979"/>
                <a:gd name="connsiteX6" fmla="*/ 73044 w 111347"/>
                <a:gd name="connsiteY6" fmla="*/ 318036 h 318979"/>
                <a:gd name="connsiteX7" fmla="*/ 45040 w 111347"/>
                <a:gd name="connsiteY7" fmla="*/ 318036 h 318979"/>
                <a:gd name="connsiteX8" fmla="*/ 15894 w 111347"/>
                <a:gd name="connsiteY8" fmla="*/ 309368 h 31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347" h="318979">
                  <a:moveTo>
                    <a:pt x="15894" y="309368"/>
                  </a:moveTo>
                  <a:lnTo>
                    <a:pt x="-13" y="18761"/>
                  </a:lnTo>
                  <a:cubicBezTo>
                    <a:pt x="11217" y="11579"/>
                    <a:pt x="23533" y="6264"/>
                    <a:pt x="36468" y="3044"/>
                  </a:cubicBezTo>
                  <a:cubicBezTo>
                    <a:pt x="62318" y="-4033"/>
                    <a:pt x="89988" y="1320"/>
                    <a:pt x="111334" y="17522"/>
                  </a:cubicBezTo>
                  <a:lnTo>
                    <a:pt x="102857" y="311750"/>
                  </a:lnTo>
                  <a:cubicBezTo>
                    <a:pt x="102857" y="311750"/>
                    <a:pt x="99713" y="312797"/>
                    <a:pt x="94379" y="314131"/>
                  </a:cubicBezTo>
                  <a:cubicBezTo>
                    <a:pt x="89045" y="315464"/>
                    <a:pt x="81521" y="316893"/>
                    <a:pt x="73044" y="318036"/>
                  </a:cubicBezTo>
                  <a:cubicBezTo>
                    <a:pt x="63747" y="319274"/>
                    <a:pt x="54337" y="319274"/>
                    <a:pt x="45040" y="318036"/>
                  </a:cubicBezTo>
                  <a:cubicBezTo>
                    <a:pt x="34839" y="317131"/>
                    <a:pt x="24923" y="314188"/>
                    <a:pt x="15894" y="30936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063" name="Freeform: Shape 4062">
              <a:extLst>
                <a:ext uri="{FF2B5EF4-FFF2-40B4-BE49-F238E27FC236}">
                  <a16:creationId xmlns:a16="http://schemas.microsoft.com/office/drawing/2014/main" xmlns="" id="{00F1131A-70D6-E253-D17A-7F30CC424B5B}"/>
                </a:ext>
              </a:extLst>
            </p:cNvPr>
            <p:cNvSpPr/>
            <p:nvPr/>
          </p:nvSpPr>
          <p:spPr>
            <a:xfrm>
              <a:off x="2473115" y="3423475"/>
              <a:ext cx="46156" cy="89726"/>
            </a:xfrm>
            <a:custGeom>
              <a:avLst/>
              <a:gdLst>
                <a:gd name="connsiteX0" fmla="*/ 22611 w 46156"/>
                <a:gd name="connsiteY0" fmla="*/ -15 h 89726"/>
                <a:gd name="connsiteX1" fmla="*/ 46138 w 46156"/>
                <a:gd name="connsiteY1" fmla="*/ 44658 h 89726"/>
                <a:gd name="connsiteX2" fmla="*/ 23659 w 46156"/>
                <a:gd name="connsiteY2" fmla="*/ 89711 h 89726"/>
                <a:gd name="connsiteX3" fmla="*/ 37 w 46156"/>
                <a:gd name="connsiteY3" fmla="*/ 45229 h 89726"/>
                <a:gd name="connsiteX4" fmla="*/ 22611 w 46156"/>
                <a:gd name="connsiteY4" fmla="*/ -15 h 8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56" h="89726">
                  <a:moveTo>
                    <a:pt x="22611" y="-15"/>
                  </a:moveTo>
                  <a:cubicBezTo>
                    <a:pt x="35851" y="-15"/>
                    <a:pt x="46424" y="19892"/>
                    <a:pt x="46138" y="44658"/>
                  </a:cubicBezTo>
                  <a:cubicBezTo>
                    <a:pt x="46138" y="82758"/>
                    <a:pt x="35851" y="89616"/>
                    <a:pt x="23659" y="89711"/>
                  </a:cubicBezTo>
                  <a:cubicBezTo>
                    <a:pt x="11467" y="89806"/>
                    <a:pt x="1275" y="79138"/>
                    <a:pt x="37" y="45229"/>
                  </a:cubicBezTo>
                  <a:cubicBezTo>
                    <a:pt x="-820" y="20369"/>
                    <a:pt x="9372" y="-110"/>
                    <a:pt x="22611" y="-1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064" name="Freeform: Shape 4063">
              <a:extLst>
                <a:ext uri="{FF2B5EF4-FFF2-40B4-BE49-F238E27FC236}">
                  <a16:creationId xmlns:a16="http://schemas.microsoft.com/office/drawing/2014/main" xmlns="" id="{F30063E9-E9D5-F12F-A655-B4074D8E0983}"/>
                </a:ext>
              </a:extLst>
            </p:cNvPr>
            <p:cNvSpPr/>
            <p:nvPr/>
          </p:nvSpPr>
          <p:spPr>
            <a:xfrm>
              <a:off x="2513171" y="3258204"/>
              <a:ext cx="13049" cy="11645"/>
            </a:xfrm>
            <a:custGeom>
              <a:avLst/>
              <a:gdLst>
                <a:gd name="connsiteX0" fmla="*/ 13036 w 13049"/>
                <a:gd name="connsiteY0" fmla="*/ 5807 h 11645"/>
                <a:gd name="connsiteX1" fmla="*/ 6464 w 13049"/>
                <a:gd name="connsiteY1" fmla="*/ 11618 h 11645"/>
                <a:gd name="connsiteX2" fmla="*/ -13 w 13049"/>
                <a:gd name="connsiteY2" fmla="*/ 5922 h 11645"/>
                <a:gd name="connsiteX3" fmla="*/ -13 w 13049"/>
                <a:gd name="connsiteY3" fmla="*/ 5902 h 11645"/>
                <a:gd name="connsiteX4" fmla="*/ 6559 w 13049"/>
                <a:gd name="connsiteY4" fmla="*/ -3 h 11645"/>
                <a:gd name="connsiteX5" fmla="*/ 13026 w 13049"/>
                <a:gd name="connsiteY5" fmla="*/ 5693 h 11645"/>
                <a:gd name="connsiteX6" fmla="*/ 13036 w 13049"/>
                <a:gd name="connsiteY6" fmla="*/ 5807 h 1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 h="11645">
                  <a:moveTo>
                    <a:pt x="13036" y="5807"/>
                  </a:moveTo>
                  <a:cubicBezTo>
                    <a:pt x="12731" y="9179"/>
                    <a:pt x="9845" y="11732"/>
                    <a:pt x="6464" y="11618"/>
                  </a:cubicBezTo>
                  <a:cubicBezTo>
                    <a:pt x="3101" y="11837"/>
                    <a:pt x="206" y="9284"/>
                    <a:pt x="-13" y="5922"/>
                  </a:cubicBezTo>
                  <a:cubicBezTo>
                    <a:pt x="-13" y="5922"/>
                    <a:pt x="-13" y="5912"/>
                    <a:pt x="-13" y="5902"/>
                  </a:cubicBezTo>
                  <a:cubicBezTo>
                    <a:pt x="187" y="2464"/>
                    <a:pt x="3120" y="-165"/>
                    <a:pt x="6559" y="-3"/>
                  </a:cubicBezTo>
                  <a:cubicBezTo>
                    <a:pt x="9921" y="-213"/>
                    <a:pt x="12817" y="2331"/>
                    <a:pt x="13026" y="5693"/>
                  </a:cubicBezTo>
                  <a:cubicBezTo>
                    <a:pt x="13036" y="5731"/>
                    <a:pt x="13036" y="5769"/>
                    <a:pt x="13036" y="5807"/>
                  </a:cubicBezTo>
                  <a:close/>
                </a:path>
              </a:pathLst>
            </a:custGeom>
            <a:solidFill>
              <a:srgbClr val="D58B94"/>
            </a:solidFill>
            <a:ln w="9525" cap="flat">
              <a:noFill/>
              <a:prstDash val="solid"/>
              <a:miter/>
            </a:ln>
          </p:spPr>
          <p:txBody>
            <a:bodyPr rtlCol="0" anchor="ctr"/>
            <a:lstStyle/>
            <a:p>
              <a:endParaRPr lang="en-IN"/>
            </a:p>
          </p:txBody>
        </p:sp>
        <p:sp>
          <p:nvSpPr>
            <p:cNvPr id="4065" name="Freeform: Shape 4064">
              <a:extLst>
                <a:ext uri="{FF2B5EF4-FFF2-40B4-BE49-F238E27FC236}">
                  <a16:creationId xmlns:a16="http://schemas.microsoft.com/office/drawing/2014/main" xmlns="" id="{29CF2A64-93A7-9F38-78FE-79794E037F6C}"/>
                </a:ext>
              </a:extLst>
            </p:cNvPr>
            <p:cNvSpPr/>
            <p:nvPr/>
          </p:nvSpPr>
          <p:spPr>
            <a:xfrm>
              <a:off x="2527649" y="3267057"/>
              <a:ext cx="13049" cy="11849"/>
            </a:xfrm>
            <a:custGeom>
              <a:avLst/>
              <a:gdLst>
                <a:gd name="connsiteX0" fmla="*/ 13036 w 13049"/>
                <a:gd name="connsiteY0" fmla="*/ 6099 h 11849"/>
                <a:gd name="connsiteX1" fmla="*/ 6588 w 13049"/>
                <a:gd name="connsiteY1" fmla="*/ 11823 h 11849"/>
                <a:gd name="connsiteX2" fmla="*/ 6464 w 13049"/>
                <a:gd name="connsiteY2" fmla="*/ 11814 h 11849"/>
                <a:gd name="connsiteX3" fmla="*/ -13 w 13049"/>
                <a:gd name="connsiteY3" fmla="*/ 5718 h 11849"/>
                <a:gd name="connsiteX4" fmla="*/ 6616 w 13049"/>
                <a:gd name="connsiteY4" fmla="*/ 3 h 11849"/>
                <a:gd name="connsiteX5" fmla="*/ 6654 w 13049"/>
                <a:gd name="connsiteY5" fmla="*/ 3 h 11849"/>
                <a:gd name="connsiteX6" fmla="*/ 13036 w 13049"/>
                <a:gd name="connsiteY6" fmla="*/ 6099 h 1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 h="11849">
                  <a:moveTo>
                    <a:pt x="13036" y="6099"/>
                  </a:moveTo>
                  <a:cubicBezTo>
                    <a:pt x="12836" y="9461"/>
                    <a:pt x="9950" y="12023"/>
                    <a:pt x="6588" y="11823"/>
                  </a:cubicBezTo>
                  <a:cubicBezTo>
                    <a:pt x="6549" y="11823"/>
                    <a:pt x="6502" y="11814"/>
                    <a:pt x="6464" y="11814"/>
                  </a:cubicBezTo>
                  <a:cubicBezTo>
                    <a:pt x="3006" y="11871"/>
                    <a:pt x="139" y="9166"/>
                    <a:pt x="-13" y="5718"/>
                  </a:cubicBezTo>
                  <a:cubicBezTo>
                    <a:pt x="234" y="2308"/>
                    <a:pt x="3206" y="-254"/>
                    <a:pt x="6616" y="3"/>
                  </a:cubicBezTo>
                  <a:cubicBezTo>
                    <a:pt x="6626" y="3"/>
                    <a:pt x="6645" y="3"/>
                    <a:pt x="6654" y="3"/>
                  </a:cubicBezTo>
                  <a:cubicBezTo>
                    <a:pt x="10093" y="-54"/>
                    <a:pt x="12931" y="2660"/>
                    <a:pt x="13036" y="6099"/>
                  </a:cubicBezTo>
                  <a:close/>
                </a:path>
              </a:pathLst>
            </a:custGeom>
            <a:solidFill>
              <a:srgbClr val="D58B94"/>
            </a:solidFill>
            <a:ln w="9525" cap="flat">
              <a:noFill/>
              <a:prstDash val="solid"/>
              <a:miter/>
            </a:ln>
          </p:spPr>
          <p:txBody>
            <a:bodyPr rtlCol="0" anchor="ctr"/>
            <a:lstStyle/>
            <a:p>
              <a:endParaRPr lang="en-IN"/>
            </a:p>
          </p:txBody>
        </p:sp>
        <p:sp>
          <p:nvSpPr>
            <p:cNvPr id="4066" name="Freeform: Shape 4065">
              <a:extLst>
                <a:ext uri="{FF2B5EF4-FFF2-40B4-BE49-F238E27FC236}">
                  <a16:creationId xmlns:a16="http://schemas.microsoft.com/office/drawing/2014/main" xmlns="" id="{74A8C5EC-CF7E-37F0-7C92-CE2547AE6CFD}"/>
                </a:ext>
              </a:extLst>
            </p:cNvPr>
            <p:cNvSpPr/>
            <p:nvPr/>
          </p:nvSpPr>
          <p:spPr>
            <a:xfrm>
              <a:off x="2514599" y="3276094"/>
              <a:ext cx="12287" cy="11172"/>
            </a:xfrm>
            <a:custGeom>
              <a:avLst/>
              <a:gdLst>
                <a:gd name="connsiteX0" fmla="*/ 12274 w 12287"/>
                <a:gd name="connsiteY0" fmla="*/ 5729 h 11172"/>
                <a:gd name="connsiteX1" fmla="*/ 5368 w 12287"/>
                <a:gd name="connsiteY1" fmla="*/ 11111 h 11172"/>
                <a:gd name="connsiteX2" fmla="*/ -13 w 12287"/>
                <a:gd name="connsiteY2" fmla="*/ 5729 h 11172"/>
                <a:gd name="connsiteX3" fmla="*/ 5987 w 12287"/>
                <a:gd name="connsiteY3" fmla="*/ 14 h 11172"/>
                <a:gd name="connsiteX4" fmla="*/ 12245 w 12287"/>
                <a:gd name="connsiteY4" fmla="*/ 5129 h 11172"/>
                <a:gd name="connsiteX5" fmla="*/ 12274 w 12287"/>
                <a:gd name="connsiteY5" fmla="*/ 5729 h 1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7" h="11172">
                  <a:moveTo>
                    <a:pt x="12274" y="5729"/>
                  </a:moveTo>
                  <a:cubicBezTo>
                    <a:pt x="11855" y="9120"/>
                    <a:pt x="8759" y="11530"/>
                    <a:pt x="5368" y="11111"/>
                  </a:cubicBezTo>
                  <a:cubicBezTo>
                    <a:pt x="2549" y="10758"/>
                    <a:pt x="339" y="8539"/>
                    <a:pt x="-13" y="5729"/>
                  </a:cubicBezTo>
                  <a:cubicBezTo>
                    <a:pt x="139" y="2528"/>
                    <a:pt x="2777" y="14"/>
                    <a:pt x="5987" y="14"/>
                  </a:cubicBezTo>
                  <a:cubicBezTo>
                    <a:pt x="9131" y="-300"/>
                    <a:pt x="11931" y="1986"/>
                    <a:pt x="12245" y="5129"/>
                  </a:cubicBezTo>
                  <a:cubicBezTo>
                    <a:pt x="12264" y="5329"/>
                    <a:pt x="12274" y="5529"/>
                    <a:pt x="12274" y="5729"/>
                  </a:cubicBezTo>
                  <a:close/>
                </a:path>
              </a:pathLst>
            </a:custGeom>
            <a:solidFill>
              <a:srgbClr val="D58B94"/>
            </a:solidFill>
            <a:ln w="9525" cap="flat">
              <a:noFill/>
              <a:prstDash val="solid"/>
              <a:miter/>
            </a:ln>
          </p:spPr>
          <p:txBody>
            <a:bodyPr rtlCol="0" anchor="ctr"/>
            <a:lstStyle/>
            <a:p>
              <a:endParaRPr lang="en-IN"/>
            </a:p>
          </p:txBody>
        </p:sp>
        <p:sp>
          <p:nvSpPr>
            <p:cNvPr id="4067" name="Freeform: Shape 4066">
              <a:extLst>
                <a:ext uri="{FF2B5EF4-FFF2-40B4-BE49-F238E27FC236}">
                  <a16:creationId xmlns:a16="http://schemas.microsoft.com/office/drawing/2014/main" xmlns="" id="{5B923244-CF16-7556-DD74-692395CE92CE}"/>
                </a:ext>
              </a:extLst>
            </p:cNvPr>
            <p:cNvSpPr/>
            <p:nvPr/>
          </p:nvSpPr>
          <p:spPr>
            <a:xfrm>
              <a:off x="2449819" y="3267604"/>
              <a:ext cx="12575" cy="12608"/>
            </a:xfrm>
            <a:custGeom>
              <a:avLst/>
              <a:gdLst>
                <a:gd name="connsiteX0" fmla="*/ 12475 w 12575"/>
                <a:gd name="connsiteY0" fmla="*/ 5265 h 12608"/>
                <a:gd name="connsiteX1" fmla="*/ 7313 w 12575"/>
                <a:gd name="connsiteY1" fmla="*/ 12505 h 12608"/>
                <a:gd name="connsiteX2" fmla="*/ 74 w 12575"/>
                <a:gd name="connsiteY2" fmla="*/ 7351 h 12608"/>
                <a:gd name="connsiteX3" fmla="*/ 5236 w 12575"/>
                <a:gd name="connsiteY3" fmla="*/ 103 h 12608"/>
                <a:gd name="connsiteX4" fmla="*/ 5998 w 12575"/>
                <a:gd name="connsiteY4" fmla="*/ 27 h 12608"/>
                <a:gd name="connsiteX5" fmla="*/ 12456 w 12575"/>
                <a:gd name="connsiteY5" fmla="*/ 5104 h 12608"/>
                <a:gd name="connsiteX6" fmla="*/ 12475 w 12575"/>
                <a:gd name="connsiteY6" fmla="*/ 5265 h 1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75" h="12608">
                  <a:moveTo>
                    <a:pt x="12475" y="5265"/>
                  </a:moveTo>
                  <a:cubicBezTo>
                    <a:pt x="13047" y="8685"/>
                    <a:pt x="10742" y="11933"/>
                    <a:pt x="7313" y="12505"/>
                  </a:cubicBezTo>
                  <a:cubicBezTo>
                    <a:pt x="3893" y="13085"/>
                    <a:pt x="655" y="10771"/>
                    <a:pt x="74" y="7351"/>
                  </a:cubicBezTo>
                  <a:cubicBezTo>
                    <a:pt x="-498" y="3923"/>
                    <a:pt x="1807" y="684"/>
                    <a:pt x="5236" y="103"/>
                  </a:cubicBezTo>
                  <a:cubicBezTo>
                    <a:pt x="5484" y="65"/>
                    <a:pt x="5741" y="36"/>
                    <a:pt x="5998" y="27"/>
                  </a:cubicBezTo>
                  <a:cubicBezTo>
                    <a:pt x="9189" y="-354"/>
                    <a:pt x="12075" y="1922"/>
                    <a:pt x="12456" y="5104"/>
                  </a:cubicBezTo>
                  <a:cubicBezTo>
                    <a:pt x="12466" y="5161"/>
                    <a:pt x="12475" y="5208"/>
                    <a:pt x="12475" y="5265"/>
                  </a:cubicBezTo>
                  <a:close/>
                </a:path>
              </a:pathLst>
            </a:custGeom>
            <a:solidFill>
              <a:srgbClr val="D58B94"/>
            </a:solidFill>
            <a:ln w="9525" cap="flat">
              <a:noFill/>
              <a:prstDash val="solid"/>
              <a:miter/>
            </a:ln>
          </p:spPr>
          <p:txBody>
            <a:bodyPr rtlCol="0" anchor="ctr"/>
            <a:lstStyle/>
            <a:p>
              <a:endParaRPr lang="en-IN"/>
            </a:p>
          </p:txBody>
        </p:sp>
        <p:sp>
          <p:nvSpPr>
            <p:cNvPr id="4068" name="Freeform: Shape 4067">
              <a:extLst>
                <a:ext uri="{FF2B5EF4-FFF2-40B4-BE49-F238E27FC236}">
                  <a16:creationId xmlns:a16="http://schemas.microsoft.com/office/drawing/2014/main" xmlns="" id="{E0C37311-3F5B-25F0-D527-7E615E7A1793}"/>
                </a:ext>
              </a:extLst>
            </p:cNvPr>
            <p:cNvSpPr/>
            <p:nvPr/>
          </p:nvSpPr>
          <p:spPr>
            <a:xfrm>
              <a:off x="2491378" y="3272168"/>
              <a:ext cx="16268" cy="14670"/>
            </a:xfrm>
            <a:custGeom>
              <a:avLst/>
              <a:gdLst>
                <a:gd name="connsiteX0" fmla="*/ 16255 w 16268"/>
                <a:gd name="connsiteY0" fmla="*/ 7274 h 14670"/>
                <a:gd name="connsiteX1" fmla="*/ 8159 w 16268"/>
                <a:gd name="connsiteY1" fmla="*/ 14608 h 14670"/>
                <a:gd name="connsiteX2" fmla="*/ 34 w 16268"/>
                <a:gd name="connsiteY2" fmla="*/ 8160 h 14670"/>
                <a:gd name="connsiteX3" fmla="*/ 6492 w 16268"/>
                <a:gd name="connsiteY3" fmla="*/ 35 h 14670"/>
                <a:gd name="connsiteX4" fmla="*/ 8159 w 16268"/>
                <a:gd name="connsiteY4" fmla="*/ 35 h 14670"/>
                <a:gd name="connsiteX5" fmla="*/ 16255 w 16268"/>
                <a:gd name="connsiteY5" fmla="*/ 7274 h 1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68" h="14670">
                  <a:moveTo>
                    <a:pt x="16255" y="7274"/>
                  </a:moveTo>
                  <a:cubicBezTo>
                    <a:pt x="15998" y="11513"/>
                    <a:pt x="12407" y="14770"/>
                    <a:pt x="8159" y="14608"/>
                  </a:cubicBezTo>
                  <a:cubicBezTo>
                    <a:pt x="4140" y="15065"/>
                    <a:pt x="501" y="12179"/>
                    <a:pt x="34" y="8160"/>
                  </a:cubicBezTo>
                  <a:cubicBezTo>
                    <a:pt x="-423" y="4131"/>
                    <a:pt x="2463" y="492"/>
                    <a:pt x="6492" y="35"/>
                  </a:cubicBezTo>
                  <a:cubicBezTo>
                    <a:pt x="7045" y="-32"/>
                    <a:pt x="7606" y="-32"/>
                    <a:pt x="8159" y="35"/>
                  </a:cubicBezTo>
                  <a:cubicBezTo>
                    <a:pt x="12369" y="-127"/>
                    <a:pt x="15950" y="3073"/>
                    <a:pt x="16255" y="7274"/>
                  </a:cubicBezTo>
                  <a:close/>
                </a:path>
              </a:pathLst>
            </a:custGeom>
            <a:solidFill>
              <a:srgbClr val="D58B94"/>
            </a:solidFill>
            <a:ln w="9525" cap="flat">
              <a:noFill/>
              <a:prstDash val="solid"/>
              <a:miter/>
            </a:ln>
          </p:spPr>
          <p:txBody>
            <a:bodyPr rtlCol="0" anchor="ctr"/>
            <a:lstStyle/>
            <a:p>
              <a:endParaRPr lang="en-IN"/>
            </a:p>
          </p:txBody>
        </p:sp>
        <p:sp>
          <p:nvSpPr>
            <p:cNvPr id="4069" name="Freeform: Shape 4068">
              <a:extLst>
                <a:ext uri="{FF2B5EF4-FFF2-40B4-BE49-F238E27FC236}">
                  <a16:creationId xmlns:a16="http://schemas.microsoft.com/office/drawing/2014/main" xmlns="" id="{12112AA3-7765-846D-E336-DF008B2473AD}"/>
                </a:ext>
              </a:extLst>
            </p:cNvPr>
            <p:cNvSpPr/>
            <p:nvPr/>
          </p:nvSpPr>
          <p:spPr>
            <a:xfrm>
              <a:off x="2511837" y="3363466"/>
              <a:ext cx="6191" cy="6002"/>
            </a:xfrm>
            <a:custGeom>
              <a:avLst/>
              <a:gdLst>
                <a:gd name="connsiteX0" fmla="*/ 6178 w 6191"/>
                <a:gd name="connsiteY0" fmla="*/ 2940 h 6002"/>
                <a:gd name="connsiteX1" fmla="*/ 3130 w 6191"/>
                <a:gd name="connsiteY1" fmla="*/ 5987 h 6002"/>
                <a:gd name="connsiteX2" fmla="*/ 3035 w 6191"/>
                <a:gd name="connsiteY2" fmla="*/ 5987 h 6002"/>
                <a:gd name="connsiteX3" fmla="*/ -13 w 6191"/>
                <a:gd name="connsiteY3" fmla="*/ 3035 h 6002"/>
                <a:gd name="connsiteX4" fmla="*/ 3130 w 6191"/>
                <a:gd name="connsiteY4" fmla="*/ -13 h 6002"/>
                <a:gd name="connsiteX5" fmla="*/ 6178 w 6191"/>
                <a:gd name="connsiteY5" fmla="*/ 2844 h 6002"/>
                <a:gd name="connsiteX6" fmla="*/ 6178 w 6191"/>
                <a:gd name="connsiteY6" fmla="*/ 2940 h 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 h="6002">
                  <a:moveTo>
                    <a:pt x="6178" y="2940"/>
                  </a:moveTo>
                  <a:cubicBezTo>
                    <a:pt x="6178" y="4625"/>
                    <a:pt x="4816" y="5987"/>
                    <a:pt x="3130" y="5987"/>
                  </a:cubicBezTo>
                  <a:cubicBezTo>
                    <a:pt x="3102" y="5987"/>
                    <a:pt x="3063" y="5987"/>
                    <a:pt x="3035" y="5987"/>
                  </a:cubicBezTo>
                  <a:cubicBezTo>
                    <a:pt x="1387" y="5987"/>
                    <a:pt x="34" y="4682"/>
                    <a:pt x="-13" y="3035"/>
                  </a:cubicBezTo>
                  <a:cubicBezTo>
                    <a:pt x="82" y="1358"/>
                    <a:pt x="1454" y="34"/>
                    <a:pt x="3130" y="-13"/>
                  </a:cubicBezTo>
                  <a:cubicBezTo>
                    <a:pt x="4759" y="-70"/>
                    <a:pt x="6121" y="1215"/>
                    <a:pt x="6178" y="2844"/>
                  </a:cubicBezTo>
                  <a:cubicBezTo>
                    <a:pt x="6178" y="2873"/>
                    <a:pt x="6178" y="2911"/>
                    <a:pt x="6178" y="2940"/>
                  </a:cubicBezTo>
                  <a:close/>
                </a:path>
              </a:pathLst>
            </a:custGeom>
            <a:solidFill>
              <a:srgbClr val="D58B94"/>
            </a:solidFill>
            <a:ln w="9525" cap="flat">
              <a:noFill/>
              <a:prstDash val="solid"/>
              <a:miter/>
            </a:ln>
          </p:spPr>
          <p:txBody>
            <a:bodyPr rtlCol="0" anchor="ctr"/>
            <a:lstStyle/>
            <a:p>
              <a:endParaRPr lang="en-IN"/>
            </a:p>
          </p:txBody>
        </p:sp>
        <p:sp>
          <p:nvSpPr>
            <p:cNvPr id="4070" name="Freeform: Shape 4069">
              <a:extLst>
                <a:ext uri="{FF2B5EF4-FFF2-40B4-BE49-F238E27FC236}">
                  <a16:creationId xmlns:a16="http://schemas.microsoft.com/office/drawing/2014/main" xmlns="" id="{7B8BCDBF-7B8A-44EC-4A97-14C507D6A40D}"/>
                </a:ext>
              </a:extLst>
            </p:cNvPr>
            <p:cNvSpPr/>
            <p:nvPr/>
          </p:nvSpPr>
          <p:spPr>
            <a:xfrm>
              <a:off x="2498312" y="3351466"/>
              <a:ext cx="6095" cy="6095"/>
            </a:xfrm>
            <a:custGeom>
              <a:avLst/>
              <a:gdLst>
                <a:gd name="connsiteX0" fmla="*/ 6082 w 6095"/>
                <a:gd name="connsiteY0" fmla="*/ 3033 h 6095"/>
                <a:gd name="connsiteX1" fmla="*/ 3035 w 6095"/>
                <a:gd name="connsiteY1" fmla="*/ 6081 h 6095"/>
                <a:gd name="connsiteX2" fmla="*/ -13 w 6095"/>
                <a:gd name="connsiteY2" fmla="*/ 3033 h 6095"/>
                <a:gd name="connsiteX3" fmla="*/ 3035 w 6095"/>
                <a:gd name="connsiteY3" fmla="*/ -15 h 6095"/>
                <a:gd name="connsiteX4" fmla="*/ 6082 w 6095"/>
                <a:gd name="connsiteY4" fmla="*/ 3033 h 6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5" h="6095">
                  <a:moveTo>
                    <a:pt x="6082" y="3033"/>
                  </a:moveTo>
                  <a:cubicBezTo>
                    <a:pt x="6082" y="4719"/>
                    <a:pt x="4721" y="6081"/>
                    <a:pt x="3035" y="6081"/>
                  </a:cubicBezTo>
                  <a:cubicBezTo>
                    <a:pt x="1349" y="6081"/>
                    <a:pt x="-13" y="4719"/>
                    <a:pt x="-13" y="3033"/>
                  </a:cubicBezTo>
                  <a:cubicBezTo>
                    <a:pt x="-13" y="1347"/>
                    <a:pt x="1349" y="-15"/>
                    <a:pt x="3035" y="-15"/>
                  </a:cubicBezTo>
                  <a:cubicBezTo>
                    <a:pt x="4721" y="-15"/>
                    <a:pt x="6082" y="1347"/>
                    <a:pt x="6082" y="3033"/>
                  </a:cubicBezTo>
                  <a:close/>
                </a:path>
              </a:pathLst>
            </a:custGeom>
            <a:solidFill>
              <a:srgbClr val="D58B94"/>
            </a:solidFill>
            <a:ln w="9525" cap="flat">
              <a:noFill/>
              <a:prstDash val="solid"/>
              <a:miter/>
            </a:ln>
          </p:spPr>
          <p:txBody>
            <a:bodyPr rtlCol="0" anchor="ctr"/>
            <a:lstStyle/>
            <a:p>
              <a:endParaRPr lang="en-IN"/>
            </a:p>
          </p:txBody>
        </p:sp>
        <p:sp>
          <p:nvSpPr>
            <p:cNvPr id="4071" name="Freeform: Shape 4070">
              <a:extLst>
                <a:ext uri="{FF2B5EF4-FFF2-40B4-BE49-F238E27FC236}">
                  <a16:creationId xmlns:a16="http://schemas.microsoft.com/office/drawing/2014/main" xmlns="" id="{7F66956D-F94C-F377-E7EB-FFA7A63D7614}"/>
                </a:ext>
              </a:extLst>
            </p:cNvPr>
            <p:cNvSpPr/>
            <p:nvPr/>
          </p:nvSpPr>
          <p:spPr>
            <a:xfrm>
              <a:off x="2516885" y="3348321"/>
              <a:ext cx="6667" cy="6478"/>
            </a:xfrm>
            <a:custGeom>
              <a:avLst/>
              <a:gdLst>
                <a:gd name="connsiteX0" fmla="*/ 6654 w 6667"/>
                <a:gd name="connsiteY0" fmla="*/ 3130 h 6478"/>
                <a:gd name="connsiteX1" fmla="*/ 3320 w 6667"/>
                <a:gd name="connsiteY1" fmla="*/ 6464 h 6478"/>
                <a:gd name="connsiteX2" fmla="*/ -13 w 6667"/>
                <a:gd name="connsiteY2" fmla="*/ 3130 h 6478"/>
                <a:gd name="connsiteX3" fmla="*/ 3416 w 6667"/>
                <a:gd name="connsiteY3" fmla="*/ -13 h 6478"/>
                <a:gd name="connsiteX4" fmla="*/ 6654 w 6667"/>
                <a:gd name="connsiteY4" fmla="*/ 3035 h 6478"/>
                <a:gd name="connsiteX5" fmla="*/ 6654 w 6667"/>
                <a:gd name="connsiteY5" fmla="*/ 3130 h 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 h="6478">
                  <a:moveTo>
                    <a:pt x="6654" y="3130"/>
                  </a:moveTo>
                  <a:cubicBezTo>
                    <a:pt x="6654" y="4968"/>
                    <a:pt x="5159" y="6464"/>
                    <a:pt x="3320" y="6464"/>
                  </a:cubicBezTo>
                  <a:cubicBezTo>
                    <a:pt x="1482" y="6464"/>
                    <a:pt x="-13" y="4968"/>
                    <a:pt x="-13" y="3130"/>
                  </a:cubicBezTo>
                  <a:cubicBezTo>
                    <a:pt x="92" y="1330"/>
                    <a:pt x="1606" y="-70"/>
                    <a:pt x="3416" y="-13"/>
                  </a:cubicBezTo>
                  <a:cubicBezTo>
                    <a:pt x="5149" y="-70"/>
                    <a:pt x="6597" y="1301"/>
                    <a:pt x="6654" y="3035"/>
                  </a:cubicBezTo>
                  <a:cubicBezTo>
                    <a:pt x="6654" y="3064"/>
                    <a:pt x="6654" y="3102"/>
                    <a:pt x="6654" y="3130"/>
                  </a:cubicBezTo>
                  <a:close/>
                </a:path>
              </a:pathLst>
            </a:custGeom>
            <a:solidFill>
              <a:srgbClr val="D58B94"/>
            </a:solidFill>
            <a:ln w="9525" cap="flat">
              <a:noFill/>
              <a:prstDash val="solid"/>
              <a:miter/>
            </a:ln>
          </p:spPr>
          <p:txBody>
            <a:bodyPr rtlCol="0" anchor="ctr"/>
            <a:lstStyle/>
            <a:p>
              <a:endParaRPr lang="en-IN"/>
            </a:p>
          </p:txBody>
        </p:sp>
        <p:sp>
          <p:nvSpPr>
            <p:cNvPr id="4072" name="Freeform: Shape 4071">
              <a:extLst>
                <a:ext uri="{FF2B5EF4-FFF2-40B4-BE49-F238E27FC236}">
                  <a16:creationId xmlns:a16="http://schemas.microsoft.com/office/drawing/2014/main" xmlns="" id="{36B9789F-EB7B-72C8-5917-5853857A68ED}"/>
                </a:ext>
              </a:extLst>
            </p:cNvPr>
            <p:cNvSpPr/>
            <p:nvPr/>
          </p:nvSpPr>
          <p:spPr>
            <a:xfrm>
              <a:off x="2471165" y="3280001"/>
              <a:ext cx="11334" cy="9944"/>
            </a:xfrm>
            <a:custGeom>
              <a:avLst/>
              <a:gdLst>
                <a:gd name="connsiteX0" fmla="*/ 11321 w 11334"/>
                <a:gd name="connsiteY0" fmla="*/ 4775 h 9944"/>
                <a:gd name="connsiteX1" fmla="*/ 5997 w 11334"/>
                <a:gd name="connsiteY1" fmla="*/ 9928 h 9944"/>
                <a:gd name="connsiteX2" fmla="*/ 5797 w 11334"/>
                <a:gd name="connsiteY2" fmla="*/ 9919 h 9944"/>
                <a:gd name="connsiteX3" fmla="*/ -13 w 11334"/>
                <a:gd name="connsiteY3" fmla="*/ 4966 h 9944"/>
                <a:gd name="connsiteX4" fmla="*/ 6387 w 11334"/>
                <a:gd name="connsiteY4" fmla="*/ 32 h 9944"/>
                <a:gd name="connsiteX5" fmla="*/ 11321 w 11334"/>
                <a:gd name="connsiteY5" fmla="*/ 4966 h 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34" h="9944">
                  <a:moveTo>
                    <a:pt x="11321" y="4775"/>
                  </a:moveTo>
                  <a:cubicBezTo>
                    <a:pt x="11274" y="7671"/>
                    <a:pt x="8892" y="9976"/>
                    <a:pt x="5997" y="9928"/>
                  </a:cubicBezTo>
                  <a:cubicBezTo>
                    <a:pt x="5930" y="9928"/>
                    <a:pt x="5864" y="9919"/>
                    <a:pt x="5797" y="9919"/>
                  </a:cubicBezTo>
                  <a:cubicBezTo>
                    <a:pt x="2844" y="10090"/>
                    <a:pt x="292" y="7909"/>
                    <a:pt x="-13" y="4966"/>
                  </a:cubicBezTo>
                  <a:cubicBezTo>
                    <a:pt x="396" y="1832"/>
                    <a:pt x="3263" y="-368"/>
                    <a:pt x="6387" y="32"/>
                  </a:cubicBezTo>
                  <a:cubicBezTo>
                    <a:pt x="8959" y="365"/>
                    <a:pt x="10988" y="2394"/>
                    <a:pt x="11321" y="4966"/>
                  </a:cubicBezTo>
                  <a:close/>
                </a:path>
              </a:pathLst>
            </a:custGeom>
            <a:solidFill>
              <a:srgbClr val="D58B94"/>
            </a:solidFill>
            <a:ln w="9525" cap="flat">
              <a:noFill/>
              <a:prstDash val="solid"/>
              <a:miter/>
            </a:ln>
          </p:spPr>
          <p:txBody>
            <a:bodyPr rtlCol="0" anchor="ctr"/>
            <a:lstStyle/>
            <a:p>
              <a:endParaRPr lang="en-IN"/>
            </a:p>
          </p:txBody>
        </p:sp>
        <p:sp>
          <p:nvSpPr>
            <p:cNvPr id="4073" name="Freeform: Shape 4072">
              <a:extLst>
                <a:ext uri="{FF2B5EF4-FFF2-40B4-BE49-F238E27FC236}">
                  <a16:creationId xmlns:a16="http://schemas.microsoft.com/office/drawing/2014/main" xmlns="" id="{FD4198DD-C769-E18E-9967-B50CB4FFEBD0}"/>
                </a:ext>
              </a:extLst>
            </p:cNvPr>
            <p:cNvSpPr/>
            <p:nvPr/>
          </p:nvSpPr>
          <p:spPr>
            <a:xfrm>
              <a:off x="2457354" y="3283243"/>
              <a:ext cx="11049" cy="9964"/>
            </a:xfrm>
            <a:custGeom>
              <a:avLst/>
              <a:gdLst>
                <a:gd name="connsiteX0" fmla="*/ 11036 w 11049"/>
                <a:gd name="connsiteY0" fmla="*/ 4772 h 9964"/>
                <a:gd name="connsiteX1" fmla="*/ 5702 w 11049"/>
                <a:gd name="connsiteY1" fmla="*/ 9915 h 9964"/>
                <a:gd name="connsiteX2" fmla="*/ 6 w 11049"/>
                <a:gd name="connsiteY2" fmla="*/ 5400 h 9964"/>
                <a:gd name="connsiteX3" fmla="*/ -13 w 11049"/>
                <a:gd name="connsiteY3" fmla="*/ 5248 h 9964"/>
                <a:gd name="connsiteX4" fmla="*/ 5321 w 11049"/>
                <a:gd name="connsiteY4" fmla="*/ 9 h 9964"/>
                <a:gd name="connsiteX5" fmla="*/ 11036 w 11049"/>
                <a:gd name="connsiteY5" fmla="*/ 4734 h 9964"/>
                <a:gd name="connsiteX6" fmla="*/ 11036 w 11049"/>
                <a:gd name="connsiteY6" fmla="*/ 4772 h 9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49" h="9964">
                  <a:moveTo>
                    <a:pt x="11036" y="4772"/>
                  </a:moveTo>
                  <a:cubicBezTo>
                    <a:pt x="10931" y="7639"/>
                    <a:pt x="8578" y="9915"/>
                    <a:pt x="5702" y="9915"/>
                  </a:cubicBezTo>
                  <a:cubicBezTo>
                    <a:pt x="2882" y="10239"/>
                    <a:pt x="330" y="8220"/>
                    <a:pt x="6" y="5400"/>
                  </a:cubicBezTo>
                  <a:cubicBezTo>
                    <a:pt x="-4" y="5343"/>
                    <a:pt x="-13" y="5296"/>
                    <a:pt x="-13" y="5248"/>
                  </a:cubicBezTo>
                  <a:cubicBezTo>
                    <a:pt x="34" y="2343"/>
                    <a:pt x="2416" y="9"/>
                    <a:pt x="5321" y="9"/>
                  </a:cubicBezTo>
                  <a:cubicBezTo>
                    <a:pt x="8197" y="-267"/>
                    <a:pt x="10760" y="1847"/>
                    <a:pt x="11036" y="4734"/>
                  </a:cubicBezTo>
                  <a:cubicBezTo>
                    <a:pt x="11036" y="4743"/>
                    <a:pt x="11036" y="4762"/>
                    <a:pt x="11036" y="4772"/>
                  </a:cubicBezTo>
                  <a:close/>
                </a:path>
              </a:pathLst>
            </a:custGeom>
            <a:solidFill>
              <a:srgbClr val="D58B94"/>
            </a:solidFill>
            <a:ln w="9525" cap="flat">
              <a:noFill/>
              <a:prstDash val="solid"/>
              <a:miter/>
            </a:ln>
          </p:spPr>
          <p:txBody>
            <a:bodyPr rtlCol="0" anchor="ctr"/>
            <a:lstStyle/>
            <a:p>
              <a:endParaRPr lang="en-IN"/>
            </a:p>
          </p:txBody>
        </p:sp>
        <p:sp>
          <p:nvSpPr>
            <p:cNvPr id="4074" name="Freeform: Shape 4073">
              <a:extLst>
                <a:ext uri="{FF2B5EF4-FFF2-40B4-BE49-F238E27FC236}">
                  <a16:creationId xmlns:a16="http://schemas.microsoft.com/office/drawing/2014/main" xmlns="" id="{503DB046-52A5-F7A6-087B-30D8A98CE5D2}"/>
                </a:ext>
              </a:extLst>
            </p:cNvPr>
            <p:cNvSpPr/>
            <p:nvPr/>
          </p:nvSpPr>
          <p:spPr>
            <a:xfrm>
              <a:off x="2536888" y="3287744"/>
              <a:ext cx="5238" cy="4955"/>
            </a:xfrm>
            <a:custGeom>
              <a:avLst/>
              <a:gdLst>
                <a:gd name="connsiteX0" fmla="*/ 5226 w 5238"/>
                <a:gd name="connsiteY0" fmla="*/ 2557 h 4955"/>
                <a:gd name="connsiteX1" fmla="*/ 2463 w 5238"/>
                <a:gd name="connsiteY1" fmla="*/ 4938 h 4955"/>
                <a:gd name="connsiteX2" fmla="*/ -13 w 5238"/>
                <a:gd name="connsiteY2" fmla="*/ 2462 h 4955"/>
                <a:gd name="connsiteX3" fmla="*/ 2463 w 5238"/>
                <a:gd name="connsiteY3" fmla="*/ -15 h 4955"/>
                <a:gd name="connsiteX4" fmla="*/ 5226 w 5238"/>
                <a:gd name="connsiteY4" fmla="*/ 2557 h 4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8" h="4955">
                  <a:moveTo>
                    <a:pt x="5226" y="2557"/>
                  </a:moveTo>
                  <a:cubicBezTo>
                    <a:pt x="5073" y="3957"/>
                    <a:pt x="3863" y="4995"/>
                    <a:pt x="2463" y="4938"/>
                  </a:cubicBezTo>
                  <a:cubicBezTo>
                    <a:pt x="1092" y="4938"/>
                    <a:pt x="-13" y="3833"/>
                    <a:pt x="-13" y="2462"/>
                  </a:cubicBezTo>
                  <a:cubicBezTo>
                    <a:pt x="-13" y="1090"/>
                    <a:pt x="1092" y="-15"/>
                    <a:pt x="2463" y="-15"/>
                  </a:cubicBezTo>
                  <a:cubicBezTo>
                    <a:pt x="3920" y="-15"/>
                    <a:pt x="5121" y="1109"/>
                    <a:pt x="5226" y="2557"/>
                  </a:cubicBezTo>
                  <a:close/>
                </a:path>
              </a:pathLst>
            </a:custGeom>
            <a:solidFill>
              <a:srgbClr val="D58B94"/>
            </a:solidFill>
            <a:ln w="9525" cap="flat">
              <a:noFill/>
              <a:prstDash val="solid"/>
              <a:miter/>
            </a:ln>
          </p:spPr>
          <p:txBody>
            <a:bodyPr rtlCol="0" anchor="ctr"/>
            <a:lstStyle/>
            <a:p>
              <a:endParaRPr lang="en-IN"/>
            </a:p>
          </p:txBody>
        </p:sp>
        <p:sp>
          <p:nvSpPr>
            <p:cNvPr id="4075" name="Freeform: Shape 4074">
              <a:extLst>
                <a:ext uri="{FF2B5EF4-FFF2-40B4-BE49-F238E27FC236}">
                  <a16:creationId xmlns:a16="http://schemas.microsoft.com/office/drawing/2014/main" xmlns="" id="{8239C2BB-77D9-C846-D2EF-1461870E3EEC}"/>
                </a:ext>
              </a:extLst>
            </p:cNvPr>
            <p:cNvSpPr/>
            <p:nvPr/>
          </p:nvSpPr>
          <p:spPr>
            <a:xfrm>
              <a:off x="2524511" y="3297398"/>
              <a:ext cx="14096" cy="14078"/>
            </a:xfrm>
            <a:custGeom>
              <a:avLst/>
              <a:gdLst>
                <a:gd name="connsiteX0" fmla="*/ 14078 w 14096"/>
                <a:gd name="connsiteY0" fmla="*/ 7285 h 14078"/>
                <a:gd name="connsiteX1" fmla="*/ 6392 w 14096"/>
                <a:gd name="connsiteY1" fmla="*/ 14048 h 14078"/>
                <a:gd name="connsiteX2" fmla="*/ 6363 w 14096"/>
                <a:gd name="connsiteY2" fmla="*/ 14048 h 14078"/>
                <a:gd name="connsiteX3" fmla="*/ 19 w 14096"/>
                <a:gd name="connsiteY3" fmla="*/ 6361 h 14078"/>
                <a:gd name="connsiteX4" fmla="*/ 7706 w 14096"/>
                <a:gd name="connsiteY4" fmla="*/ 18 h 14078"/>
                <a:gd name="connsiteX5" fmla="*/ 14078 w 14096"/>
                <a:gd name="connsiteY5" fmla="*/ 7285 h 1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96" h="14078">
                  <a:moveTo>
                    <a:pt x="14078" y="7285"/>
                  </a:moveTo>
                  <a:cubicBezTo>
                    <a:pt x="13821" y="11276"/>
                    <a:pt x="10383" y="14305"/>
                    <a:pt x="6392" y="14048"/>
                  </a:cubicBezTo>
                  <a:cubicBezTo>
                    <a:pt x="6382" y="14048"/>
                    <a:pt x="6372" y="14048"/>
                    <a:pt x="6363" y="14048"/>
                  </a:cubicBezTo>
                  <a:cubicBezTo>
                    <a:pt x="2486" y="13676"/>
                    <a:pt x="-352" y="10238"/>
                    <a:pt x="19" y="6361"/>
                  </a:cubicBezTo>
                  <a:cubicBezTo>
                    <a:pt x="391" y="2485"/>
                    <a:pt x="3829" y="-354"/>
                    <a:pt x="7706" y="18"/>
                  </a:cubicBezTo>
                  <a:cubicBezTo>
                    <a:pt x="11421" y="370"/>
                    <a:pt x="14211" y="3561"/>
                    <a:pt x="14078" y="7285"/>
                  </a:cubicBezTo>
                  <a:close/>
                </a:path>
              </a:pathLst>
            </a:custGeom>
            <a:solidFill>
              <a:srgbClr val="D58B94"/>
            </a:solidFill>
            <a:ln w="9525" cap="flat">
              <a:noFill/>
              <a:prstDash val="solid"/>
              <a:miter/>
            </a:ln>
          </p:spPr>
          <p:txBody>
            <a:bodyPr rtlCol="0" anchor="ctr"/>
            <a:lstStyle/>
            <a:p>
              <a:endParaRPr lang="en-IN"/>
            </a:p>
          </p:txBody>
        </p:sp>
        <p:sp>
          <p:nvSpPr>
            <p:cNvPr id="4076" name="Freeform: Shape 4075">
              <a:extLst>
                <a:ext uri="{FF2B5EF4-FFF2-40B4-BE49-F238E27FC236}">
                  <a16:creationId xmlns:a16="http://schemas.microsoft.com/office/drawing/2014/main" xmlns="" id="{30DE445D-21AF-0098-4955-11018C9FEBBF}"/>
                </a:ext>
              </a:extLst>
            </p:cNvPr>
            <p:cNvSpPr/>
            <p:nvPr/>
          </p:nvSpPr>
          <p:spPr>
            <a:xfrm>
              <a:off x="2499075" y="3287499"/>
              <a:ext cx="20572" cy="20540"/>
            </a:xfrm>
            <a:custGeom>
              <a:avLst/>
              <a:gdLst>
                <a:gd name="connsiteX0" fmla="*/ 20559 w 20572"/>
                <a:gd name="connsiteY0" fmla="*/ 10231 h 20540"/>
                <a:gd name="connsiteX1" fmla="*/ 9320 w 20572"/>
                <a:gd name="connsiteY1" fmla="*/ 20518 h 20540"/>
                <a:gd name="connsiteX2" fmla="*/ 33 w 20572"/>
                <a:gd name="connsiteY2" fmla="*/ 9326 h 20540"/>
                <a:gd name="connsiteX3" fmla="*/ 11225 w 20572"/>
                <a:gd name="connsiteY3" fmla="*/ 29 h 20540"/>
                <a:gd name="connsiteX4" fmla="*/ 20559 w 20572"/>
                <a:gd name="connsiteY4" fmla="*/ 10231 h 20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2" h="20540">
                  <a:moveTo>
                    <a:pt x="20559" y="10231"/>
                  </a:moveTo>
                  <a:cubicBezTo>
                    <a:pt x="20254" y="16155"/>
                    <a:pt x="15244" y="20737"/>
                    <a:pt x="9320" y="20518"/>
                  </a:cubicBezTo>
                  <a:cubicBezTo>
                    <a:pt x="3662" y="19994"/>
                    <a:pt x="-501" y="14984"/>
                    <a:pt x="33" y="9326"/>
                  </a:cubicBezTo>
                  <a:cubicBezTo>
                    <a:pt x="556" y="3668"/>
                    <a:pt x="5567" y="-494"/>
                    <a:pt x="11225" y="29"/>
                  </a:cubicBezTo>
                  <a:cubicBezTo>
                    <a:pt x="16501" y="525"/>
                    <a:pt x="20540" y="4935"/>
                    <a:pt x="20559" y="10231"/>
                  </a:cubicBezTo>
                  <a:close/>
                </a:path>
              </a:pathLst>
            </a:custGeom>
            <a:solidFill>
              <a:srgbClr val="D58B94"/>
            </a:solidFill>
            <a:ln w="9525" cap="flat">
              <a:noFill/>
              <a:prstDash val="solid"/>
              <a:miter/>
            </a:ln>
          </p:spPr>
          <p:txBody>
            <a:bodyPr rtlCol="0" anchor="ctr"/>
            <a:lstStyle/>
            <a:p>
              <a:endParaRPr lang="en-IN"/>
            </a:p>
          </p:txBody>
        </p:sp>
        <p:sp>
          <p:nvSpPr>
            <p:cNvPr id="4077" name="Freeform: Shape 4076">
              <a:extLst>
                <a:ext uri="{FF2B5EF4-FFF2-40B4-BE49-F238E27FC236}">
                  <a16:creationId xmlns:a16="http://schemas.microsoft.com/office/drawing/2014/main" xmlns="" id="{D888AFCF-93B3-99E5-4498-73C52E1921BF}"/>
                </a:ext>
              </a:extLst>
            </p:cNvPr>
            <p:cNvSpPr/>
            <p:nvPr/>
          </p:nvSpPr>
          <p:spPr>
            <a:xfrm>
              <a:off x="2481548" y="3291268"/>
              <a:ext cx="12382" cy="11821"/>
            </a:xfrm>
            <a:custGeom>
              <a:avLst/>
              <a:gdLst>
                <a:gd name="connsiteX0" fmla="*/ 12369 w 12382"/>
                <a:gd name="connsiteY0" fmla="*/ 6081 h 11821"/>
                <a:gd name="connsiteX1" fmla="*/ 6473 w 12382"/>
                <a:gd name="connsiteY1" fmla="*/ 11805 h 11821"/>
                <a:gd name="connsiteX2" fmla="*/ 6273 w 12382"/>
                <a:gd name="connsiteY2" fmla="*/ 11796 h 11821"/>
                <a:gd name="connsiteX3" fmla="*/ -13 w 12382"/>
                <a:gd name="connsiteY3" fmla="*/ 6176 h 11821"/>
                <a:gd name="connsiteX4" fmla="*/ 6178 w 12382"/>
                <a:gd name="connsiteY4" fmla="*/ -15 h 11821"/>
                <a:gd name="connsiteX5" fmla="*/ 12369 w 12382"/>
                <a:gd name="connsiteY5" fmla="*/ 6176 h 1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 h="11821">
                  <a:moveTo>
                    <a:pt x="12369" y="6081"/>
                  </a:moveTo>
                  <a:cubicBezTo>
                    <a:pt x="12322" y="9291"/>
                    <a:pt x="9683" y="11853"/>
                    <a:pt x="6473" y="11805"/>
                  </a:cubicBezTo>
                  <a:cubicBezTo>
                    <a:pt x="6407" y="11805"/>
                    <a:pt x="6340" y="11796"/>
                    <a:pt x="6273" y="11796"/>
                  </a:cubicBezTo>
                  <a:cubicBezTo>
                    <a:pt x="3016" y="11910"/>
                    <a:pt x="244" y="9434"/>
                    <a:pt x="-13" y="6176"/>
                  </a:cubicBezTo>
                  <a:cubicBezTo>
                    <a:pt x="-13" y="2757"/>
                    <a:pt x="2759" y="-15"/>
                    <a:pt x="6178" y="-15"/>
                  </a:cubicBezTo>
                  <a:cubicBezTo>
                    <a:pt x="9597" y="-15"/>
                    <a:pt x="12369" y="2757"/>
                    <a:pt x="12369" y="6176"/>
                  </a:cubicBezTo>
                  <a:close/>
                </a:path>
              </a:pathLst>
            </a:custGeom>
            <a:solidFill>
              <a:srgbClr val="D58B94"/>
            </a:solidFill>
            <a:ln w="9525" cap="flat">
              <a:noFill/>
              <a:prstDash val="solid"/>
              <a:miter/>
            </a:ln>
          </p:spPr>
          <p:txBody>
            <a:bodyPr rtlCol="0" anchor="ctr"/>
            <a:lstStyle/>
            <a:p>
              <a:endParaRPr lang="en-IN"/>
            </a:p>
          </p:txBody>
        </p:sp>
        <p:sp>
          <p:nvSpPr>
            <p:cNvPr id="4078" name="Freeform: Shape 4077">
              <a:extLst>
                <a:ext uri="{FF2B5EF4-FFF2-40B4-BE49-F238E27FC236}">
                  <a16:creationId xmlns:a16="http://schemas.microsoft.com/office/drawing/2014/main" xmlns="" id="{DA71548A-0FBC-49FB-27AB-178BA41FB8A6}"/>
                </a:ext>
              </a:extLst>
            </p:cNvPr>
            <p:cNvSpPr/>
            <p:nvPr/>
          </p:nvSpPr>
          <p:spPr>
            <a:xfrm>
              <a:off x="2466879" y="3298109"/>
              <a:ext cx="9715" cy="8901"/>
            </a:xfrm>
            <a:custGeom>
              <a:avLst/>
              <a:gdLst>
                <a:gd name="connsiteX0" fmla="*/ 9702 w 9715"/>
                <a:gd name="connsiteY0" fmla="*/ 4288 h 8901"/>
                <a:gd name="connsiteX1" fmla="*/ 4940 w 9715"/>
                <a:gd name="connsiteY1" fmla="*/ 8860 h 8901"/>
                <a:gd name="connsiteX2" fmla="*/ 6 w 9715"/>
                <a:gd name="connsiteY2" fmla="*/ 4898 h 8901"/>
                <a:gd name="connsiteX3" fmla="*/ -13 w 9715"/>
                <a:gd name="connsiteY3" fmla="*/ 4669 h 8901"/>
                <a:gd name="connsiteX4" fmla="*/ 4654 w 9715"/>
                <a:gd name="connsiteY4" fmla="*/ 2 h 8901"/>
                <a:gd name="connsiteX5" fmla="*/ 9702 w 9715"/>
                <a:gd name="connsiteY5" fmla="*/ 4260 h 8901"/>
                <a:gd name="connsiteX6" fmla="*/ 9702 w 9715"/>
                <a:gd name="connsiteY6" fmla="*/ 4288 h 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5" h="8901">
                  <a:moveTo>
                    <a:pt x="9702" y="4288"/>
                  </a:moveTo>
                  <a:cubicBezTo>
                    <a:pt x="9597" y="6841"/>
                    <a:pt x="7502" y="8860"/>
                    <a:pt x="4940" y="8860"/>
                  </a:cubicBezTo>
                  <a:cubicBezTo>
                    <a:pt x="2482" y="9127"/>
                    <a:pt x="273" y="7355"/>
                    <a:pt x="6" y="4898"/>
                  </a:cubicBezTo>
                  <a:cubicBezTo>
                    <a:pt x="-4" y="4822"/>
                    <a:pt x="-13" y="4746"/>
                    <a:pt x="-13" y="4669"/>
                  </a:cubicBezTo>
                  <a:cubicBezTo>
                    <a:pt x="34" y="2117"/>
                    <a:pt x="2101" y="50"/>
                    <a:pt x="4654" y="2"/>
                  </a:cubicBezTo>
                  <a:cubicBezTo>
                    <a:pt x="7226" y="-217"/>
                    <a:pt x="9483" y="1688"/>
                    <a:pt x="9702" y="4260"/>
                  </a:cubicBezTo>
                  <a:cubicBezTo>
                    <a:pt x="9702" y="4269"/>
                    <a:pt x="9702" y="4279"/>
                    <a:pt x="9702" y="4288"/>
                  </a:cubicBezTo>
                  <a:close/>
                </a:path>
              </a:pathLst>
            </a:custGeom>
            <a:solidFill>
              <a:srgbClr val="D58B94"/>
            </a:solidFill>
            <a:ln w="9525" cap="flat">
              <a:noFill/>
              <a:prstDash val="solid"/>
              <a:miter/>
            </a:ln>
          </p:spPr>
          <p:txBody>
            <a:bodyPr rtlCol="0" anchor="ctr"/>
            <a:lstStyle/>
            <a:p>
              <a:endParaRPr lang="en-IN"/>
            </a:p>
          </p:txBody>
        </p:sp>
        <p:sp>
          <p:nvSpPr>
            <p:cNvPr id="4079" name="Freeform: Shape 4078">
              <a:extLst>
                <a:ext uri="{FF2B5EF4-FFF2-40B4-BE49-F238E27FC236}">
                  <a16:creationId xmlns:a16="http://schemas.microsoft.com/office/drawing/2014/main" xmlns="" id="{3A3CCD15-3379-8BB2-09FF-8B010DC7F981}"/>
                </a:ext>
              </a:extLst>
            </p:cNvPr>
            <p:cNvSpPr/>
            <p:nvPr/>
          </p:nvSpPr>
          <p:spPr>
            <a:xfrm>
              <a:off x="2458402" y="3310877"/>
              <a:ext cx="7810" cy="7082"/>
            </a:xfrm>
            <a:custGeom>
              <a:avLst/>
              <a:gdLst>
                <a:gd name="connsiteX0" fmla="*/ 7797 w 7810"/>
                <a:gd name="connsiteY0" fmla="*/ 3331 h 7082"/>
                <a:gd name="connsiteX1" fmla="*/ 3987 w 7810"/>
                <a:gd name="connsiteY1" fmla="*/ 7046 h 7082"/>
                <a:gd name="connsiteX2" fmla="*/ -4 w 7810"/>
                <a:gd name="connsiteY2" fmla="*/ 3836 h 7082"/>
                <a:gd name="connsiteX3" fmla="*/ -13 w 7810"/>
                <a:gd name="connsiteY3" fmla="*/ 3712 h 7082"/>
                <a:gd name="connsiteX4" fmla="*/ 3797 w 7810"/>
                <a:gd name="connsiteY4" fmla="*/ -3 h 7082"/>
                <a:gd name="connsiteX5" fmla="*/ 7797 w 7810"/>
                <a:gd name="connsiteY5" fmla="*/ 3331 h 7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0" h="7082">
                  <a:moveTo>
                    <a:pt x="7797" y="3331"/>
                  </a:moveTo>
                  <a:cubicBezTo>
                    <a:pt x="7750" y="5398"/>
                    <a:pt x="6054" y="7046"/>
                    <a:pt x="3987" y="7046"/>
                  </a:cubicBezTo>
                  <a:cubicBezTo>
                    <a:pt x="1996" y="7265"/>
                    <a:pt x="215" y="5826"/>
                    <a:pt x="-4" y="3836"/>
                  </a:cubicBezTo>
                  <a:cubicBezTo>
                    <a:pt x="-4" y="3798"/>
                    <a:pt x="-13" y="3750"/>
                    <a:pt x="-13" y="3712"/>
                  </a:cubicBezTo>
                  <a:cubicBezTo>
                    <a:pt x="82" y="1664"/>
                    <a:pt x="1749" y="45"/>
                    <a:pt x="3797" y="-3"/>
                  </a:cubicBezTo>
                  <a:cubicBezTo>
                    <a:pt x="5816" y="-165"/>
                    <a:pt x="7597" y="1312"/>
                    <a:pt x="7797" y="3331"/>
                  </a:cubicBezTo>
                  <a:close/>
                </a:path>
              </a:pathLst>
            </a:custGeom>
            <a:solidFill>
              <a:srgbClr val="D58B94"/>
            </a:solidFill>
            <a:ln w="9525" cap="flat">
              <a:noFill/>
              <a:prstDash val="solid"/>
              <a:miter/>
            </a:ln>
          </p:spPr>
          <p:txBody>
            <a:bodyPr rtlCol="0" anchor="ctr"/>
            <a:lstStyle/>
            <a:p>
              <a:endParaRPr lang="en-IN"/>
            </a:p>
          </p:txBody>
        </p:sp>
        <p:sp>
          <p:nvSpPr>
            <p:cNvPr id="4080" name="Freeform: Shape 4079">
              <a:extLst>
                <a:ext uri="{FF2B5EF4-FFF2-40B4-BE49-F238E27FC236}">
                  <a16:creationId xmlns:a16="http://schemas.microsoft.com/office/drawing/2014/main" xmlns="" id="{4F28030A-01FC-B88A-28A8-3A8C65BC7C99}"/>
                </a:ext>
              </a:extLst>
            </p:cNvPr>
            <p:cNvSpPr/>
            <p:nvPr/>
          </p:nvSpPr>
          <p:spPr>
            <a:xfrm>
              <a:off x="2470981" y="3309582"/>
              <a:ext cx="9754" cy="8946"/>
            </a:xfrm>
            <a:custGeom>
              <a:avLst/>
              <a:gdLst>
                <a:gd name="connsiteX0" fmla="*/ 8363 w 9754"/>
                <a:gd name="connsiteY0" fmla="*/ 7674 h 8946"/>
                <a:gd name="connsiteX1" fmla="*/ 1410 w 9754"/>
                <a:gd name="connsiteY1" fmla="*/ 7674 h 8946"/>
                <a:gd name="connsiteX2" fmla="*/ 1076 w 9754"/>
                <a:gd name="connsiteY2" fmla="*/ 1626 h 8946"/>
                <a:gd name="connsiteX3" fmla="*/ 1410 w 9754"/>
                <a:gd name="connsiteY3" fmla="*/ 1292 h 8946"/>
                <a:gd name="connsiteX4" fmla="*/ 8268 w 9754"/>
                <a:gd name="connsiteY4" fmla="*/ 1292 h 8946"/>
                <a:gd name="connsiteX5" fmla="*/ 8687 w 9754"/>
                <a:gd name="connsiteY5" fmla="*/ 7341 h 8946"/>
                <a:gd name="connsiteX6" fmla="*/ 8363 w 9754"/>
                <a:gd name="connsiteY6" fmla="*/ 7674 h 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54" h="8946">
                  <a:moveTo>
                    <a:pt x="8363" y="7674"/>
                  </a:moveTo>
                  <a:cubicBezTo>
                    <a:pt x="6353" y="9350"/>
                    <a:pt x="3420" y="9350"/>
                    <a:pt x="1410" y="7674"/>
                  </a:cubicBezTo>
                  <a:cubicBezTo>
                    <a:pt x="-352" y="6093"/>
                    <a:pt x="-495" y="3388"/>
                    <a:pt x="1076" y="1626"/>
                  </a:cubicBezTo>
                  <a:cubicBezTo>
                    <a:pt x="1181" y="1502"/>
                    <a:pt x="1296" y="1397"/>
                    <a:pt x="1410" y="1292"/>
                  </a:cubicBezTo>
                  <a:cubicBezTo>
                    <a:pt x="3362" y="-451"/>
                    <a:pt x="6315" y="-451"/>
                    <a:pt x="8268" y="1292"/>
                  </a:cubicBezTo>
                  <a:cubicBezTo>
                    <a:pt x="10058" y="2845"/>
                    <a:pt x="10240" y="5550"/>
                    <a:pt x="8687" y="7341"/>
                  </a:cubicBezTo>
                  <a:cubicBezTo>
                    <a:pt x="8582" y="7455"/>
                    <a:pt x="8477" y="7569"/>
                    <a:pt x="8363" y="7674"/>
                  </a:cubicBezTo>
                  <a:close/>
                </a:path>
              </a:pathLst>
            </a:custGeom>
            <a:solidFill>
              <a:srgbClr val="D58B94"/>
            </a:solidFill>
            <a:ln w="9525" cap="flat">
              <a:noFill/>
              <a:prstDash val="solid"/>
              <a:miter/>
            </a:ln>
          </p:spPr>
          <p:txBody>
            <a:bodyPr rtlCol="0" anchor="ctr"/>
            <a:lstStyle/>
            <a:p>
              <a:endParaRPr lang="en-IN"/>
            </a:p>
          </p:txBody>
        </p:sp>
        <p:sp>
          <p:nvSpPr>
            <p:cNvPr id="4081" name="Freeform: Shape 4080">
              <a:extLst>
                <a:ext uri="{FF2B5EF4-FFF2-40B4-BE49-F238E27FC236}">
                  <a16:creationId xmlns:a16="http://schemas.microsoft.com/office/drawing/2014/main" xmlns="" id="{8B4EF783-8B1F-4F97-BE91-89AD778E12D4}"/>
                </a:ext>
              </a:extLst>
            </p:cNvPr>
            <p:cNvSpPr/>
            <p:nvPr/>
          </p:nvSpPr>
          <p:spPr>
            <a:xfrm>
              <a:off x="2503265" y="3314887"/>
              <a:ext cx="11906" cy="11060"/>
            </a:xfrm>
            <a:custGeom>
              <a:avLst/>
              <a:gdLst>
                <a:gd name="connsiteX0" fmla="*/ 11893 w 11906"/>
                <a:gd name="connsiteY0" fmla="*/ 5513 h 11060"/>
                <a:gd name="connsiteX1" fmla="*/ 5892 w 11906"/>
                <a:gd name="connsiteY1" fmla="*/ 11037 h 11060"/>
                <a:gd name="connsiteX2" fmla="*/ -13 w 11906"/>
                <a:gd name="connsiteY2" fmla="*/ 5713 h 11060"/>
                <a:gd name="connsiteX3" fmla="*/ -13 w 11906"/>
                <a:gd name="connsiteY3" fmla="*/ 5608 h 11060"/>
                <a:gd name="connsiteX4" fmla="*/ 5892 w 11906"/>
                <a:gd name="connsiteY4" fmla="*/ -12 h 11060"/>
                <a:gd name="connsiteX5" fmla="*/ 11893 w 11906"/>
                <a:gd name="connsiteY5" fmla="*/ 5513 h 1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 h="11060">
                  <a:moveTo>
                    <a:pt x="11893" y="5513"/>
                  </a:moveTo>
                  <a:cubicBezTo>
                    <a:pt x="11741" y="8684"/>
                    <a:pt x="9064" y="11142"/>
                    <a:pt x="5892" y="11037"/>
                  </a:cubicBezTo>
                  <a:cubicBezTo>
                    <a:pt x="2797" y="11199"/>
                    <a:pt x="149" y="8808"/>
                    <a:pt x="-13" y="5713"/>
                  </a:cubicBezTo>
                  <a:cubicBezTo>
                    <a:pt x="-13" y="5674"/>
                    <a:pt x="-13" y="5646"/>
                    <a:pt x="-13" y="5608"/>
                  </a:cubicBezTo>
                  <a:cubicBezTo>
                    <a:pt x="139" y="2455"/>
                    <a:pt x="2739" y="-12"/>
                    <a:pt x="5892" y="-12"/>
                  </a:cubicBezTo>
                  <a:cubicBezTo>
                    <a:pt x="9064" y="-117"/>
                    <a:pt x="11741" y="2341"/>
                    <a:pt x="11893" y="5513"/>
                  </a:cubicBezTo>
                  <a:close/>
                </a:path>
              </a:pathLst>
            </a:custGeom>
            <a:solidFill>
              <a:srgbClr val="D58B94"/>
            </a:solidFill>
            <a:ln w="9525" cap="flat">
              <a:noFill/>
              <a:prstDash val="solid"/>
              <a:miter/>
            </a:ln>
          </p:spPr>
          <p:txBody>
            <a:bodyPr rtlCol="0" anchor="ctr"/>
            <a:lstStyle/>
            <a:p>
              <a:endParaRPr lang="en-IN"/>
            </a:p>
          </p:txBody>
        </p:sp>
        <p:sp>
          <p:nvSpPr>
            <p:cNvPr id="4082" name="Freeform: Shape 4081">
              <a:extLst>
                <a:ext uri="{FF2B5EF4-FFF2-40B4-BE49-F238E27FC236}">
                  <a16:creationId xmlns:a16="http://schemas.microsoft.com/office/drawing/2014/main" xmlns="" id="{604851BB-17AA-8C7A-33E2-4C2CC29C2D0C}"/>
                </a:ext>
              </a:extLst>
            </p:cNvPr>
            <p:cNvSpPr/>
            <p:nvPr/>
          </p:nvSpPr>
          <p:spPr>
            <a:xfrm>
              <a:off x="2482024" y="3310784"/>
              <a:ext cx="17811" cy="16586"/>
            </a:xfrm>
            <a:custGeom>
              <a:avLst/>
              <a:gdLst>
                <a:gd name="connsiteX0" fmla="*/ 17798 w 17811"/>
                <a:gd name="connsiteY0" fmla="*/ 8186 h 16586"/>
                <a:gd name="connsiteX1" fmla="*/ 9035 w 17811"/>
                <a:gd name="connsiteY1" fmla="*/ 16568 h 16586"/>
                <a:gd name="connsiteX2" fmla="*/ -13 w 17811"/>
                <a:gd name="connsiteY2" fmla="*/ 8282 h 16586"/>
                <a:gd name="connsiteX3" fmla="*/ 8454 w 17811"/>
                <a:gd name="connsiteY3" fmla="*/ -15 h 16586"/>
                <a:gd name="connsiteX4" fmla="*/ 8749 w 17811"/>
                <a:gd name="connsiteY4" fmla="*/ -5 h 16586"/>
                <a:gd name="connsiteX5" fmla="*/ 17798 w 17811"/>
                <a:gd name="connsiteY5" fmla="*/ 8186 h 1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 h="16586">
                  <a:moveTo>
                    <a:pt x="17798" y="8186"/>
                  </a:moveTo>
                  <a:cubicBezTo>
                    <a:pt x="17646" y="12901"/>
                    <a:pt x="13750" y="16625"/>
                    <a:pt x="9035" y="16568"/>
                  </a:cubicBezTo>
                  <a:cubicBezTo>
                    <a:pt x="4282" y="16683"/>
                    <a:pt x="291" y="13025"/>
                    <a:pt x="-13" y="8282"/>
                  </a:cubicBezTo>
                  <a:cubicBezTo>
                    <a:pt x="34" y="3652"/>
                    <a:pt x="3825" y="-62"/>
                    <a:pt x="8454" y="-15"/>
                  </a:cubicBezTo>
                  <a:cubicBezTo>
                    <a:pt x="8549" y="-15"/>
                    <a:pt x="8654" y="-5"/>
                    <a:pt x="8749" y="-5"/>
                  </a:cubicBezTo>
                  <a:cubicBezTo>
                    <a:pt x="13502" y="-224"/>
                    <a:pt x="17541" y="3433"/>
                    <a:pt x="17798" y="8186"/>
                  </a:cubicBezTo>
                  <a:close/>
                </a:path>
              </a:pathLst>
            </a:custGeom>
            <a:solidFill>
              <a:srgbClr val="D58B94"/>
            </a:solidFill>
            <a:ln w="9525" cap="flat">
              <a:noFill/>
              <a:prstDash val="solid"/>
              <a:miter/>
            </a:ln>
          </p:spPr>
          <p:txBody>
            <a:bodyPr rtlCol="0" anchor="ctr"/>
            <a:lstStyle/>
            <a:p>
              <a:endParaRPr lang="en-IN"/>
            </a:p>
          </p:txBody>
        </p:sp>
        <p:sp>
          <p:nvSpPr>
            <p:cNvPr id="4083" name="Freeform: Shape 4082">
              <a:extLst>
                <a:ext uri="{FF2B5EF4-FFF2-40B4-BE49-F238E27FC236}">
                  <a16:creationId xmlns:a16="http://schemas.microsoft.com/office/drawing/2014/main" xmlns="" id="{D7A7AABA-58C0-4617-6F37-82315352CB21}"/>
                </a:ext>
              </a:extLst>
            </p:cNvPr>
            <p:cNvSpPr/>
            <p:nvPr/>
          </p:nvSpPr>
          <p:spPr>
            <a:xfrm>
              <a:off x="2519267" y="3314885"/>
              <a:ext cx="7810" cy="7248"/>
            </a:xfrm>
            <a:custGeom>
              <a:avLst/>
              <a:gdLst>
                <a:gd name="connsiteX0" fmla="*/ 7797 w 7810"/>
                <a:gd name="connsiteY0" fmla="*/ 3609 h 7248"/>
                <a:gd name="connsiteX1" fmla="*/ 3892 w 7810"/>
                <a:gd name="connsiteY1" fmla="*/ 7229 h 7248"/>
                <a:gd name="connsiteX2" fmla="*/ -13 w 7810"/>
                <a:gd name="connsiteY2" fmla="*/ 3714 h 7248"/>
                <a:gd name="connsiteX3" fmla="*/ -13 w 7810"/>
                <a:gd name="connsiteY3" fmla="*/ 3609 h 7248"/>
                <a:gd name="connsiteX4" fmla="*/ 3892 w 7810"/>
                <a:gd name="connsiteY4" fmla="*/ -10 h 7248"/>
                <a:gd name="connsiteX5" fmla="*/ 7797 w 7810"/>
                <a:gd name="connsiteY5" fmla="*/ 3505 h 7248"/>
                <a:gd name="connsiteX6" fmla="*/ 7797 w 7810"/>
                <a:gd name="connsiteY6" fmla="*/ 3609 h 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0" h="7248">
                  <a:moveTo>
                    <a:pt x="7797" y="3609"/>
                  </a:moveTo>
                  <a:cubicBezTo>
                    <a:pt x="7693" y="5676"/>
                    <a:pt x="5959" y="7286"/>
                    <a:pt x="3892" y="7229"/>
                  </a:cubicBezTo>
                  <a:cubicBezTo>
                    <a:pt x="1844" y="7334"/>
                    <a:pt x="92" y="5762"/>
                    <a:pt x="-13" y="3714"/>
                  </a:cubicBezTo>
                  <a:cubicBezTo>
                    <a:pt x="-13" y="3676"/>
                    <a:pt x="-13" y="3648"/>
                    <a:pt x="-13" y="3609"/>
                  </a:cubicBezTo>
                  <a:cubicBezTo>
                    <a:pt x="92" y="1542"/>
                    <a:pt x="1825" y="-67"/>
                    <a:pt x="3892" y="-10"/>
                  </a:cubicBezTo>
                  <a:cubicBezTo>
                    <a:pt x="5940" y="-115"/>
                    <a:pt x="7683" y="1457"/>
                    <a:pt x="7797" y="3505"/>
                  </a:cubicBezTo>
                  <a:cubicBezTo>
                    <a:pt x="7797" y="3543"/>
                    <a:pt x="7797" y="3571"/>
                    <a:pt x="7797" y="3609"/>
                  </a:cubicBezTo>
                  <a:close/>
                </a:path>
              </a:pathLst>
            </a:custGeom>
            <a:solidFill>
              <a:srgbClr val="D58B94"/>
            </a:solidFill>
            <a:ln w="9525" cap="flat">
              <a:noFill/>
              <a:prstDash val="solid"/>
              <a:miter/>
            </a:ln>
          </p:spPr>
          <p:txBody>
            <a:bodyPr rtlCol="0" anchor="ctr"/>
            <a:lstStyle/>
            <a:p>
              <a:endParaRPr lang="en-IN"/>
            </a:p>
          </p:txBody>
        </p:sp>
        <p:sp>
          <p:nvSpPr>
            <p:cNvPr id="4084" name="Freeform: Shape 4083">
              <a:extLst>
                <a:ext uri="{FF2B5EF4-FFF2-40B4-BE49-F238E27FC236}">
                  <a16:creationId xmlns:a16="http://schemas.microsoft.com/office/drawing/2014/main" xmlns="" id="{DBA0D0B3-C1AC-86EB-8BA6-49F494DB3F76}"/>
                </a:ext>
              </a:extLst>
            </p:cNvPr>
            <p:cNvSpPr/>
            <p:nvPr/>
          </p:nvSpPr>
          <p:spPr>
            <a:xfrm>
              <a:off x="2517076" y="3328886"/>
              <a:ext cx="6762" cy="6298"/>
            </a:xfrm>
            <a:custGeom>
              <a:avLst/>
              <a:gdLst>
                <a:gd name="connsiteX0" fmla="*/ 6749 w 6762"/>
                <a:gd name="connsiteY0" fmla="*/ 3134 h 6298"/>
                <a:gd name="connsiteX1" fmla="*/ 3320 w 6762"/>
                <a:gd name="connsiteY1" fmla="*/ 6277 h 6298"/>
                <a:gd name="connsiteX2" fmla="*/ -4 w 6762"/>
                <a:gd name="connsiteY2" fmla="*/ 3334 h 6298"/>
                <a:gd name="connsiteX3" fmla="*/ -13 w 6762"/>
                <a:gd name="connsiteY3" fmla="*/ 3134 h 6298"/>
                <a:gd name="connsiteX4" fmla="*/ 3320 w 6762"/>
                <a:gd name="connsiteY4" fmla="*/ -9 h 6298"/>
                <a:gd name="connsiteX5" fmla="*/ 3320 w 6762"/>
                <a:gd name="connsiteY5" fmla="*/ -9 h 6298"/>
                <a:gd name="connsiteX6" fmla="*/ 6749 w 6762"/>
                <a:gd name="connsiteY6" fmla="*/ 3029 h 6298"/>
                <a:gd name="connsiteX7" fmla="*/ 6749 w 6762"/>
                <a:gd name="connsiteY7" fmla="*/ 3134 h 6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62" h="6298">
                  <a:moveTo>
                    <a:pt x="6749" y="3134"/>
                  </a:moveTo>
                  <a:cubicBezTo>
                    <a:pt x="6597" y="4915"/>
                    <a:pt x="5111" y="6286"/>
                    <a:pt x="3320" y="6277"/>
                  </a:cubicBezTo>
                  <a:cubicBezTo>
                    <a:pt x="1587" y="6382"/>
                    <a:pt x="101" y="5067"/>
                    <a:pt x="-4" y="3334"/>
                  </a:cubicBezTo>
                  <a:cubicBezTo>
                    <a:pt x="-13" y="3267"/>
                    <a:pt x="-13" y="3201"/>
                    <a:pt x="-13" y="3134"/>
                  </a:cubicBezTo>
                  <a:cubicBezTo>
                    <a:pt x="34" y="1343"/>
                    <a:pt x="1530" y="-57"/>
                    <a:pt x="3320" y="-9"/>
                  </a:cubicBezTo>
                  <a:cubicBezTo>
                    <a:pt x="3320" y="-9"/>
                    <a:pt x="3320" y="-9"/>
                    <a:pt x="3320" y="-9"/>
                  </a:cubicBezTo>
                  <a:cubicBezTo>
                    <a:pt x="5101" y="-114"/>
                    <a:pt x="6635" y="1248"/>
                    <a:pt x="6749" y="3029"/>
                  </a:cubicBezTo>
                  <a:cubicBezTo>
                    <a:pt x="6749" y="3067"/>
                    <a:pt x="6749" y="3096"/>
                    <a:pt x="6749" y="3134"/>
                  </a:cubicBezTo>
                  <a:close/>
                </a:path>
              </a:pathLst>
            </a:custGeom>
            <a:solidFill>
              <a:srgbClr val="D58B94"/>
            </a:solidFill>
            <a:ln w="9525" cap="flat">
              <a:noFill/>
              <a:prstDash val="solid"/>
              <a:miter/>
            </a:ln>
          </p:spPr>
          <p:txBody>
            <a:bodyPr rtlCol="0" anchor="ctr"/>
            <a:lstStyle/>
            <a:p>
              <a:endParaRPr lang="en-IN"/>
            </a:p>
          </p:txBody>
        </p:sp>
        <p:sp>
          <p:nvSpPr>
            <p:cNvPr id="4085" name="Freeform: Shape 4084">
              <a:extLst>
                <a:ext uri="{FF2B5EF4-FFF2-40B4-BE49-F238E27FC236}">
                  <a16:creationId xmlns:a16="http://schemas.microsoft.com/office/drawing/2014/main" xmlns="" id="{B7AEF62F-DB8F-6DE1-A4D2-0DBD350A7A4A}"/>
                </a:ext>
              </a:extLst>
            </p:cNvPr>
            <p:cNvSpPr/>
            <p:nvPr/>
          </p:nvSpPr>
          <p:spPr>
            <a:xfrm>
              <a:off x="2506694" y="3336701"/>
              <a:ext cx="10286" cy="10097"/>
            </a:xfrm>
            <a:custGeom>
              <a:avLst/>
              <a:gdLst>
                <a:gd name="connsiteX0" fmla="*/ 10274 w 10286"/>
                <a:gd name="connsiteY0" fmla="*/ 4939 h 10097"/>
                <a:gd name="connsiteX1" fmla="*/ 5130 w 10286"/>
                <a:gd name="connsiteY1" fmla="*/ 10083 h 10097"/>
                <a:gd name="connsiteX2" fmla="*/ -13 w 10286"/>
                <a:gd name="connsiteY2" fmla="*/ 4939 h 10097"/>
                <a:gd name="connsiteX3" fmla="*/ 5130 w 10286"/>
                <a:gd name="connsiteY3" fmla="*/ -14 h 10097"/>
                <a:gd name="connsiteX4" fmla="*/ 10274 w 10286"/>
                <a:gd name="connsiteY4" fmla="*/ 4939 h 10097"/>
                <a:gd name="connsiteX5" fmla="*/ 10274 w 10286"/>
                <a:gd name="connsiteY5" fmla="*/ 4939 h 1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6" h="10097">
                  <a:moveTo>
                    <a:pt x="10274" y="4939"/>
                  </a:moveTo>
                  <a:cubicBezTo>
                    <a:pt x="10274" y="7778"/>
                    <a:pt x="7968" y="10083"/>
                    <a:pt x="5130" y="10083"/>
                  </a:cubicBezTo>
                  <a:cubicBezTo>
                    <a:pt x="2292" y="10083"/>
                    <a:pt x="-13" y="7778"/>
                    <a:pt x="-13" y="4939"/>
                  </a:cubicBezTo>
                  <a:cubicBezTo>
                    <a:pt x="91" y="2177"/>
                    <a:pt x="2358" y="-14"/>
                    <a:pt x="5130" y="-14"/>
                  </a:cubicBezTo>
                  <a:cubicBezTo>
                    <a:pt x="7921" y="-71"/>
                    <a:pt x="10217" y="2148"/>
                    <a:pt x="10274" y="4939"/>
                  </a:cubicBezTo>
                  <a:cubicBezTo>
                    <a:pt x="10274" y="4939"/>
                    <a:pt x="10274" y="4939"/>
                    <a:pt x="10274" y="4939"/>
                  </a:cubicBezTo>
                  <a:close/>
                </a:path>
              </a:pathLst>
            </a:custGeom>
            <a:solidFill>
              <a:srgbClr val="D58B94"/>
            </a:solidFill>
            <a:ln w="9525" cap="flat">
              <a:noFill/>
              <a:prstDash val="solid"/>
              <a:miter/>
            </a:ln>
          </p:spPr>
          <p:txBody>
            <a:bodyPr rtlCol="0" anchor="ctr"/>
            <a:lstStyle/>
            <a:p>
              <a:endParaRPr lang="en-IN"/>
            </a:p>
          </p:txBody>
        </p:sp>
        <p:sp>
          <p:nvSpPr>
            <p:cNvPr id="4086" name="Freeform: Shape 4085">
              <a:extLst>
                <a:ext uri="{FF2B5EF4-FFF2-40B4-BE49-F238E27FC236}">
                  <a16:creationId xmlns:a16="http://schemas.microsoft.com/office/drawing/2014/main" xmlns="" id="{BA1D12E6-FD53-0602-368E-C30C36B82307}"/>
                </a:ext>
              </a:extLst>
            </p:cNvPr>
            <p:cNvSpPr/>
            <p:nvPr/>
          </p:nvSpPr>
          <p:spPr>
            <a:xfrm>
              <a:off x="2488787" y="3334607"/>
              <a:ext cx="12763" cy="12385"/>
            </a:xfrm>
            <a:custGeom>
              <a:avLst/>
              <a:gdLst>
                <a:gd name="connsiteX0" fmla="*/ 12750 w 12763"/>
                <a:gd name="connsiteY0" fmla="*/ 6271 h 12385"/>
                <a:gd name="connsiteX1" fmla="*/ 6654 w 12763"/>
                <a:gd name="connsiteY1" fmla="*/ 12367 h 12385"/>
                <a:gd name="connsiteX2" fmla="*/ 6464 w 12763"/>
                <a:gd name="connsiteY2" fmla="*/ 12367 h 12385"/>
                <a:gd name="connsiteX3" fmla="*/ -13 w 12763"/>
                <a:gd name="connsiteY3" fmla="*/ 6367 h 12385"/>
                <a:gd name="connsiteX4" fmla="*/ 6368 w 12763"/>
                <a:gd name="connsiteY4" fmla="*/ -15 h 12385"/>
                <a:gd name="connsiteX5" fmla="*/ 12750 w 12763"/>
                <a:gd name="connsiteY5" fmla="*/ 6367 h 1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63" h="12385">
                  <a:moveTo>
                    <a:pt x="12750" y="6271"/>
                  </a:moveTo>
                  <a:cubicBezTo>
                    <a:pt x="12750" y="9634"/>
                    <a:pt x="10026" y="12367"/>
                    <a:pt x="6654" y="12367"/>
                  </a:cubicBezTo>
                  <a:cubicBezTo>
                    <a:pt x="6597" y="12367"/>
                    <a:pt x="6530" y="12367"/>
                    <a:pt x="6464" y="12367"/>
                  </a:cubicBezTo>
                  <a:cubicBezTo>
                    <a:pt x="3025" y="12472"/>
                    <a:pt x="139" y="9805"/>
                    <a:pt x="-13" y="6367"/>
                  </a:cubicBezTo>
                  <a:cubicBezTo>
                    <a:pt x="-13" y="2842"/>
                    <a:pt x="2844" y="-15"/>
                    <a:pt x="6368" y="-15"/>
                  </a:cubicBezTo>
                  <a:cubicBezTo>
                    <a:pt x="9893" y="-15"/>
                    <a:pt x="12750" y="2842"/>
                    <a:pt x="12750" y="6367"/>
                  </a:cubicBezTo>
                  <a:close/>
                </a:path>
              </a:pathLst>
            </a:custGeom>
            <a:solidFill>
              <a:srgbClr val="D58B94"/>
            </a:solidFill>
            <a:ln w="9525" cap="flat">
              <a:noFill/>
              <a:prstDash val="solid"/>
              <a:miter/>
            </a:ln>
          </p:spPr>
          <p:txBody>
            <a:bodyPr rtlCol="0" anchor="ctr"/>
            <a:lstStyle/>
            <a:p>
              <a:endParaRPr lang="en-IN"/>
            </a:p>
          </p:txBody>
        </p:sp>
        <p:sp>
          <p:nvSpPr>
            <p:cNvPr id="4087" name="Freeform: Shape 4086">
              <a:extLst>
                <a:ext uri="{FF2B5EF4-FFF2-40B4-BE49-F238E27FC236}">
                  <a16:creationId xmlns:a16="http://schemas.microsoft.com/office/drawing/2014/main" xmlns="" id="{F5FDE08D-2F44-FB4C-59F1-2C82DE892549}"/>
                </a:ext>
              </a:extLst>
            </p:cNvPr>
            <p:cNvSpPr/>
            <p:nvPr/>
          </p:nvSpPr>
          <p:spPr>
            <a:xfrm>
              <a:off x="2466689" y="3322498"/>
              <a:ext cx="12668" cy="11842"/>
            </a:xfrm>
            <a:custGeom>
              <a:avLst/>
              <a:gdLst>
                <a:gd name="connsiteX0" fmla="*/ 12655 w 12668"/>
                <a:gd name="connsiteY0" fmla="*/ 5807 h 11842"/>
                <a:gd name="connsiteX1" fmla="*/ 6464 w 12668"/>
                <a:gd name="connsiteY1" fmla="*/ 11808 h 11842"/>
                <a:gd name="connsiteX2" fmla="*/ 6464 w 12668"/>
                <a:gd name="connsiteY2" fmla="*/ 11808 h 11842"/>
                <a:gd name="connsiteX3" fmla="*/ -4 w 12668"/>
                <a:gd name="connsiteY3" fmla="*/ 6312 h 11842"/>
                <a:gd name="connsiteX4" fmla="*/ -13 w 12668"/>
                <a:gd name="connsiteY4" fmla="*/ 6188 h 11842"/>
                <a:gd name="connsiteX5" fmla="*/ 6178 w 12668"/>
                <a:gd name="connsiteY5" fmla="*/ -3 h 11842"/>
                <a:gd name="connsiteX6" fmla="*/ 12645 w 12668"/>
                <a:gd name="connsiteY6" fmla="*/ 5693 h 11842"/>
                <a:gd name="connsiteX7" fmla="*/ 12655 w 12668"/>
                <a:gd name="connsiteY7" fmla="*/ 5807 h 1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68" h="11842">
                  <a:moveTo>
                    <a:pt x="12655" y="5807"/>
                  </a:moveTo>
                  <a:cubicBezTo>
                    <a:pt x="12607" y="9170"/>
                    <a:pt x="9835" y="11856"/>
                    <a:pt x="6464" y="11808"/>
                  </a:cubicBezTo>
                  <a:cubicBezTo>
                    <a:pt x="6464" y="11808"/>
                    <a:pt x="6464" y="11808"/>
                    <a:pt x="6464" y="11808"/>
                  </a:cubicBezTo>
                  <a:cubicBezTo>
                    <a:pt x="3159" y="12075"/>
                    <a:pt x="263" y="9617"/>
                    <a:pt x="-4" y="6312"/>
                  </a:cubicBezTo>
                  <a:cubicBezTo>
                    <a:pt x="-4" y="6274"/>
                    <a:pt x="-13" y="6226"/>
                    <a:pt x="-13" y="6188"/>
                  </a:cubicBezTo>
                  <a:cubicBezTo>
                    <a:pt x="34" y="2788"/>
                    <a:pt x="2777" y="45"/>
                    <a:pt x="6178" y="-3"/>
                  </a:cubicBezTo>
                  <a:cubicBezTo>
                    <a:pt x="9540" y="-213"/>
                    <a:pt x="12436" y="2331"/>
                    <a:pt x="12645" y="5693"/>
                  </a:cubicBezTo>
                  <a:cubicBezTo>
                    <a:pt x="12655" y="5731"/>
                    <a:pt x="12655" y="5769"/>
                    <a:pt x="12655" y="5807"/>
                  </a:cubicBezTo>
                  <a:close/>
                </a:path>
              </a:pathLst>
            </a:custGeom>
            <a:solidFill>
              <a:srgbClr val="D58B94"/>
            </a:solidFill>
            <a:ln w="9525" cap="flat">
              <a:noFill/>
              <a:prstDash val="solid"/>
              <a:miter/>
            </a:ln>
          </p:spPr>
          <p:txBody>
            <a:bodyPr rtlCol="0" anchor="ctr"/>
            <a:lstStyle/>
            <a:p>
              <a:endParaRPr lang="en-IN"/>
            </a:p>
          </p:txBody>
        </p:sp>
        <p:sp>
          <p:nvSpPr>
            <p:cNvPr id="4088" name="Freeform: Shape 4087">
              <a:extLst>
                <a:ext uri="{FF2B5EF4-FFF2-40B4-BE49-F238E27FC236}">
                  <a16:creationId xmlns:a16="http://schemas.microsoft.com/office/drawing/2014/main" xmlns="" id="{D4161F8F-B05B-A328-B42E-22649BC36C26}"/>
                </a:ext>
              </a:extLst>
            </p:cNvPr>
            <p:cNvSpPr/>
            <p:nvPr/>
          </p:nvSpPr>
          <p:spPr>
            <a:xfrm>
              <a:off x="2472785" y="3338504"/>
              <a:ext cx="4857" cy="4492"/>
            </a:xfrm>
            <a:custGeom>
              <a:avLst/>
              <a:gdLst>
                <a:gd name="connsiteX0" fmla="*/ 4844 w 4857"/>
                <a:gd name="connsiteY0" fmla="*/ 2184 h 4492"/>
                <a:gd name="connsiteX1" fmla="*/ 2463 w 4857"/>
                <a:gd name="connsiteY1" fmla="*/ 4470 h 4492"/>
                <a:gd name="connsiteX2" fmla="*/ -13 w 4857"/>
                <a:gd name="connsiteY2" fmla="*/ 2393 h 4492"/>
                <a:gd name="connsiteX3" fmla="*/ -13 w 4857"/>
                <a:gd name="connsiteY3" fmla="*/ 2374 h 4492"/>
                <a:gd name="connsiteX4" fmla="*/ 2368 w 4857"/>
                <a:gd name="connsiteY4" fmla="*/ -7 h 4492"/>
                <a:gd name="connsiteX5" fmla="*/ 4835 w 4857"/>
                <a:gd name="connsiteY5" fmla="*/ 2079 h 4492"/>
                <a:gd name="connsiteX6" fmla="*/ 4844 w 4857"/>
                <a:gd name="connsiteY6" fmla="*/ 2184 h 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 h="4492">
                  <a:moveTo>
                    <a:pt x="4844" y="2184"/>
                  </a:moveTo>
                  <a:cubicBezTo>
                    <a:pt x="4797" y="3460"/>
                    <a:pt x="3739" y="4470"/>
                    <a:pt x="2463" y="4470"/>
                  </a:cubicBezTo>
                  <a:cubicBezTo>
                    <a:pt x="1206" y="4575"/>
                    <a:pt x="101" y="3651"/>
                    <a:pt x="-13" y="2393"/>
                  </a:cubicBezTo>
                  <a:cubicBezTo>
                    <a:pt x="-13" y="2384"/>
                    <a:pt x="-13" y="2384"/>
                    <a:pt x="-13" y="2374"/>
                  </a:cubicBezTo>
                  <a:cubicBezTo>
                    <a:pt x="-13" y="1060"/>
                    <a:pt x="1053" y="-7"/>
                    <a:pt x="2368" y="-7"/>
                  </a:cubicBezTo>
                  <a:cubicBezTo>
                    <a:pt x="3625" y="-112"/>
                    <a:pt x="4730" y="822"/>
                    <a:pt x="4835" y="2079"/>
                  </a:cubicBezTo>
                  <a:cubicBezTo>
                    <a:pt x="4844" y="2117"/>
                    <a:pt x="4844" y="2146"/>
                    <a:pt x="4844" y="2184"/>
                  </a:cubicBezTo>
                  <a:close/>
                </a:path>
              </a:pathLst>
            </a:custGeom>
            <a:solidFill>
              <a:srgbClr val="D58B94"/>
            </a:solidFill>
            <a:ln w="9525" cap="flat">
              <a:noFill/>
              <a:prstDash val="solid"/>
              <a:miter/>
            </a:ln>
          </p:spPr>
          <p:txBody>
            <a:bodyPr rtlCol="0" anchor="ctr"/>
            <a:lstStyle/>
            <a:p>
              <a:endParaRPr lang="en-IN"/>
            </a:p>
          </p:txBody>
        </p:sp>
        <p:sp>
          <p:nvSpPr>
            <p:cNvPr id="4089" name="Freeform: Shape 4088">
              <a:extLst>
                <a:ext uri="{FF2B5EF4-FFF2-40B4-BE49-F238E27FC236}">
                  <a16:creationId xmlns:a16="http://schemas.microsoft.com/office/drawing/2014/main" xmlns="" id="{674DBFC2-411C-0745-1404-3A6627DD88DB}"/>
                </a:ext>
              </a:extLst>
            </p:cNvPr>
            <p:cNvSpPr/>
            <p:nvPr/>
          </p:nvSpPr>
          <p:spPr>
            <a:xfrm>
              <a:off x="2491678" y="3259450"/>
              <a:ext cx="10475" cy="10484"/>
            </a:xfrm>
            <a:custGeom>
              <a:avLst/>
              <a:gdLst>
                <a:gd name="connsiteX0" fmla="*/ 10431 w 10475"/>
                <a:gd name="connsiteY0" fmla="*/ 4657 h 10484"/>
                <a:gd name="connsiteX1" fmla="*/ 5792 w 10475"/>
                <a:gd name="connsiteY1" fmla="*/ 10438 h 10484"/>
                <a:gd name="connsiteX2" fmla="*/ 20 w 10475"/>
                <a:gd name="connsiteY2" fmla="*/ 5800 h 10484"/>
                <a:gd name="connsiteX3" fmla="*/ 4649 w 10475"/>
                <a:gd name="connsiteY3" fmla="*/ 18 h 10484"/>
                <a:gd name="connsiteX4" fmla="*/ 5192 w 10475"/>
                <a:gd name="connsiteY4" fmla="*/ -11 h 10484"/>
                <a:gd name="connsiteX5" fmla="*/ 10431 w 10475"/>
                <a:gd name="connsiteY5" fmla="*/ 4657 h 1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5" h="10484">
                  <a:moveTo>
                    <a:pt x="10431" y="4657"/>
                  </a:moveTo>
                  <a:cubicBezTo>
                    <a:pt x="10745" y="7533"/>
                    <a:pt x="8669" y="10124"/>
                    <a:pt x="5792" y="10438"/>
                  </a:cubicBezTo>
                  <a:cubicBezTo>
                    <a:pt x="2915" y="10753"/>
                    <a:pt x="334" y="8676"/>
                    <a:pt x="20" y="5800"/>
                  </a:cubicBezTo>
                  <a:cubicBezTo>
                    <a:pt x="-304" y="2923"/>
                    <a:pt x="1772" y="332"/>
                    <a:pt x="4649" y="18"/>
                  </a:cubicBezTo>
                  <a:cubicBezTo>
                    <a:pt x="4830" y="-1"/>
                    <a:pt x="5011" y="-11"/>
                    <a:pt x="5192" y="-11"/>
                  </a:cubicBezTo>
                  <a:cubicBezTo>
                    <a:pt x="7907" y="-125"/>
                    <a:pt x="10231" y="1942"/>
                    <a:pt x="10431" y="4657"/>
                  </a:cubicBezTo>
                  <a:close/>
                </a:path>
              </a:pathLst>
            </a:custGeom>
            <a:solidFill>
              <a:srgbClr val="D58B94"/>
            </a:solidFill>
            <a:ln w="9525" cap="flat">
              <a:noFill/>
              <a:prstDash val="solid"/>
              <a:miter/>
            </a:ln>
          </p:spPr>
          <p:txBody>
            <a:bodyPr rtlCol="0" anchor="ctr"/>
            <a:lstStyle/>
            <a:p>
              <a:endParaRPr lang="en-IN"/>
            </a:p>
          </p:txBody>
        </p:sp>
        <p:sp>
          <p:nvSpPr>
            <p:cNvPr id="4090" name="Freeform: Shape 4089">
              <a:extLst>
                <a:ext uri="{FF2B5EF4-FFF2-40B4-BE49-F238E27FC236}">
                  <a16:creationId xmlns:a16="http://schemas.microsoft.com/office/drawing/2014/main" xmlns="" id="{4A1CF465-717B-EA3B-9843-5A6BA7C08E66}"/>
                </a:ext>
              </a:extLst>
            </p:cNvPr>
            <p:cNvSpPr/>
            <p:nvPr/>
          </p:nvSpPr>
          <p:spPr>
            <a:xfrm>
              <a:off x="2469641" y="3263570"/>
              <a:ext cx="12858" cy="11155"/>
            </a:xfrm>
            <a:custGeom>
              <a:avLst/>
              <a:gdLst>
                <a:gd name="connsiteX0" fmla="*/ 12845 w 12858"/>
                <a:gd name="connsiteY0" fmla="*/ 5395 h 11155"/>
                <a:gd name="connsiteX1" fmla="*/ 6768 w 12858"/>
                <a:gd name="connsiteY1" fmla="*/ 11120 h 11155"/>
                <a:gd name="connsiteX2" fmla="*/ 6559 w 12858"/>
                <a:gd name="connsiteY2" fmla="*/ 11110 h 11155"/>
                <a:gd name="connsiteX3" fmla="*/ -4 w 12858"/>
                <a:gd name="connsiteY3" fmla="*/ 5738 h 11155"/>
                <a:gd name="connsiteX4" fmla="*/ -13 w 12858"/>
                <a:gd name="connsiteY4" fmla="*/ 5681 h 11155"/>
                <a:gd name="connsiteX5" fmla="*/ 7197 w 12858"/>
                <a:gd name="connsiteY5" fmla="*/ 32 h 11155"/>
                <a:gd name="connsiteX6" fmla="*/ 12845 w 12858"/>
                <a:gd name="connsiteY6" fmla="*/ 5681 h 1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58" h="11155">
                  <a:moveTo>
                    <a:pt x="12845" y="5395"/>
                  </a:moveTo>
                  <a:cubicBezTo>
                    <a:pt x="12750" y="8653"/>
                    <a:pt x="10026" y="11215"/>
                    <a:pt x="6768" y="11120"/>
                  </a:cubicBezTo>
                  <a:cubicBezTo>
                    <a:pt x="6692" y="11120"/>
                    <a:pt x="6625" y="11110"/>
                    <a:pt x="6559" y="11110"/>
                  </a:cubicBezTo>
                  <a:cubicBezTo>
                    <a:pt x="3263" y="11443"/>
                    <a:pt x="320" y="9033"/>
                    <a:pt x="-4" y="5738"/>
                  </a:cubicBezTo>
                  <a:cubicBezTo>
                    <a:pt x="-13" y="5719"/>
                    <a:pt x="-13" y="5700"/>
                    <a:pt x="-13" y="5681"/>
                  </a:cubicBezTo>
                  <a:cubicBezTo>
                    <a:pt x="415" y="2128"/>
                    <a:pt x="3654" y="-396"/>
                    <a:pt x="7197" y="32"/>
                  </a:cubicBezTo>
                  <a:cubicBezTo>
                    <a:pt x="10159" y="394"/>
                    <a:pt x="12484" y="2728"/>
                    <a:pt x="12845" y="5681"/>
                  </a:cubicBezTo>
                  <a:close/>
                </a:path>
              </a:pathLst>
            </a:custGeom>
            <a:solidFill>
              <a:srgbClr val="D58B94"/>
            </a:solidFill>
            <a:ln w="9525" cap="flat">
              <a:noFill/>
              <a:prstDash val="solid"/>
              <a:miter/>
            </a:ln>
          </p:spPr>
          <p:txBody>
            <a:bodyPr rtlCol="0" anchor="ctr"/>
            <a:lstStyle/>
            <a:p>
              <a:endParaRPr lang="en-IN"/>
            </a:p>
          </p:txBody>
        </p:sp>
        <p:sp>
          <p:nvSpPr>
            <p:cNvPr id="4091" name="Freeform: Shape 4090">
              <a:extLst>
                <a:ext uri="{FF2B5EF4-FFF2-40B4-BE49-F238E27FC236}">
                  <a16:creationId xmlns:a16="http://schemas.microsoft.com/office/drawing/2014/main" xmlns="" id="{CB2826CF-9FDF-C831-A8CB-61082010603D}"/>
                </a:ext>
              </a:extLst>
            </p:cNvPr>
            <p:cNvSpPr/>
            <p:nvPr/>
          </p:nvSpPr>
          <p:spPr>
            <a:xfrm>
              <a:off x="2484309" y="3358704"/>
              <a:ext cx="8194" cy="7908"/>
            </a:xfrm>
            <a:custGeom>
              <a:avLst/>
              <a:gdLst>
                <a:gd name="connsiteX0" fmla="*/ 8179 w 8194"/>
                <a:gd name="connsiteY0" fmla="*/ 3891 h 7908"/>
                <a:gd name="connsiteX1" fmla="*/ 4369 w 8194"/>
                <a:gd name="connsiteY1" fmla="*/ 7892 h 7908"/>
                <a:gd name="connsiteX2" fmla="*/ 4179 w 8194"/>
                <a:gd name="connsiteY2" fmla="*/ 7892 h 7908"/>
                <a:gd name="connsiteX3" fmla="*/ -12 w 8194"/>
                <a:gd name="connsiteY3" fmla="*/ 3987 h 7908"/>
                <a:gd name="connsiteX4" fmla="*/ 3798 w 8194"/>
                <a:gd name="connsiteY4" fmla="*/ -14 h 7908"/>
                <a:gd name="connsiteX5" fmla="*/ 3988 w 8194"/>
                <a:gd name="connsiteY5" fmla="*/ -14 h 7908"/>
                <a:gd name="connsiteX6" fmla="*/ 8179 w 8194"/>
                <a:gd name="connsiteY6" fmla="*/ 3891 h 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4" h="7908">
                  <a:moveTo>
                    <a:pt x="8179" y="3891"/>
                  </a:moveTo>
                  <a:cubicBezTo>
                    <a:pt x="8237" y="6044"/>
                    <a:pt x="6532" y="7835"/>
                    <a:pt x="4369" y="7892"/>
                  </a:cubicBezTo>
                  <a:cubicBezTo>
                    <a:pt x="4303" y="7892"/>
                    <a:pt x="4246" y="7892"/>
                    <a:pt x="4179" y="7892"/>
                  </a:cubicBezTo>
                  <a:cubicBezTo>
                    <a:pt x="1950" y="7949"/>
                    <a:pt x="93" y="6216"/>
                    <a:pt x="-12" y="3987"/>
                  </a:cubicBezTo>
                  <a:cubicBezTo>
                    <a:pt x="-69" y="1834"/>
                    <a:pt x="1636" y="43"/>
                    <a:pt x="3798" y="-14"/>
                  </a:cubicBezTo>
                  <a:cubicBezTo>
                    <a:pt x="3855" y="-14"/>
                    <a:pt x="3922" y="-14"/>
                    <a:pt x="3988" y="-14"/>
                  </a:cubicBezTo>
                  <a:cubicBezTo>
                    <a:pt x="6217" y="-71"/>
                    <a:pt x="8075" y="1663"/>
                    <a:pt x="8179" y="3891"/>
                  </a:cubicBezTo>
                  <a:close/>
                </a:path>
              </a:pathLst>
            </a:custGeom>
            <a:solidFill>
              <a:srgbClr val="D58B94"/>
            </a:solidFill>
            <a:ln w="9525" cap="flat">
              <a:noFill/>
              <a:prstDash val="solid"/>
              <a:miter/>
            </a:ln>
          </p:spPr>
          <p:txBody>
            <a:bodyPr rtlCol="0" anchor="ctr"/>
            <a:lstStyle/>
            <a:p>
              <a:endParaRPr lang="en-IN"/>
            </a:p>
          </p:txBody>
        </p:sp>
        <p:sp>
          <p:nvSpPr>
            <p:cNvPr id="4092" name="Freeform: Shape 4091">
              <a:extLst>
                <a:ext uri="{FF2B5EF4-FFF2-40B4-BE49-F238E27FC236}">
                  <a16:creationId xmlns:a16="http://schemas.microsoft.com/office/drawing/2014/main" xmlns="" id="{54459567-EBBC-330B-A9FE-C40E1AA688E7}"/>
                </a:ext>
              </a:extLst>
            </p:cNvPr>
            <p:cNvSpPr/>
            <p:nvPr/>
          </p:nvSpPr>
          <p:spPr>
            <a:xfrm>
              <a:off x="2478690" y="3344607"/>
              <a:ext cx="12096" cy="11145"/>
            </a:xfrm>
            <a:custGeom>
              <a:avLst/>
              <a:gdLst>
                <a:gd name="connsiteX0" fmla="*/ 12083 w 12096"/>
                <a:gd name="connsiteY0" fmla="*/ 5796 h 11145"/>
                <a:gd name="connsiteX1" fmla="*/ 5273 w 12096"/>
                <a:gd name="connsiteY1" fmla="*/ 11083 h 11145"/>
                <a:gd name="connsiteX2" fmla="*/ -13 w 12096"/>
                <a:gd name="connsiteY2" fmla="*/ 5796 h 11145"/>
                <a:gd name="connsiteX3" fmla="*/ 5797 w 12096"/>
                <a:gd name="connsiteY3" fmla="*/ -14 h 11145"/>
                <a:gd name="connsiteX4" fmla="*/ 5892 w 12096"/>
                <a:gd name="connsiteY4" fmla="*/ -14 h 11145"/>
                <a:gd name="connsiteX5" fmla="*/ 12083 w 12096"/>
                <a:gd name="connsiteY5" fmla="*/ 5796 h 1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96" h="11145">
                  <a:moveTo>
                    <a:pt x="12083" y="5796"/>
                  </a:moveTo>
                  <a:cubicBezTo>
                    <a:pt x="11664" y="9139"/>
                    <a:pt x="8616" y="11501"/>
                    <a:pt x="5273" y="11083"/>
                  </a:cubicBezTo>
                  <a:cubicBezTo>
                    <a:pt x="2511" y="10740"/>
                    <a:pt x="329" y="8558"/>
                    <a:pt x="-13" y="5796"/>
                  </a:cubicBezTo>
                  <a:cubicBezTo>
                    <a:pt x="-13" y="2586"/>
                    <a:pt x="2587" y="-14"/>
                    <a:pt x="5797" y="-14"/>
                  </a:cubicBezTo>
                  <a:cubicBezTo>
                    <a:pt x="5826" y="-14"/>
                    <a:pt x="5864" y="-14"/>
                    <a:pt x="5892" y="-14"/>
                  </a:cubicBezTo>
                  <a:cubicBezTo>
                    <a:pt x="9188" y="-71"/>
                    <a:pt x="11931" y="2501"/>
                    <a:pt x="12083" y="5796"/>
                  </a:cubicBezTo>
                  <a:close/>
                </a:path>
              </a:pathLst>
            </a:custGeom>
            <a:solidFill>
              <a:srgbClr val="D58B94"/>
            </a:solidFill>
            <a:ln w="9525" cap="flat">
              <a:noFill/>
              <a:prstDash val="solid"/>
              <a:miter/>
            </a:ln>
          </p:spPr>
          <p:txBody>
            <a:bodyPr rtlCol="0" anchor="ctr"/>
            <a:lstStyle/>
            <a:p>
              <a:endParaRPr lang="en-IN"/>
            </a:p>
          </p:txBody>
        </p:sp>
        <p:sp>
          <p:nvSpPr>
            <p:cNvPr id="4093" name="Freeform: Shape 4092">
              <a:extLst>
                <a:ext uri="{FF2B5EF4-FFF2-40B4-BE49-F238E27FC236}">
                  <a16:creationId xmlns:a16="http://schemas.microsoft.com/office/drawing/2014/main" xmlns="" id="{AF284E38-92DB-5002-FA04-4D6E51F6709B}"/>
                </a:ext>
              </a:extLst>
            </p:cNvPr>
            <p:cNvSpPr/>
            <p:nvPr/>
          </p:nvSpPr>
          <p:spPr>
            <a:xfrm>
              <a:off x="2468594" y="3350686"/>
              <a:ext cx="8572" cy="8228"/>
            </a:xfrm>
            <a:custGeom>
              <a:avLst/>
              <a:gdLst>
                <a:gd name="connsiteX0" fmla="*/ 8559 w 8572"/>
                <a:gd name="connsiteY0" fmla="*/ 3909 h 8228"/>
                <a:gd name="connsiteX1" fmla="*/ 4368 w 8572"/>
                <a:gd name="connsiteY1" fmla="*/ 8195 h 8228"/>
                <a:gd name="connsiteX2" fmla="*/ 6 w 8572"/>
                <a:gd name="connsiteY2" fmla="*/ 4595 h 8228"/>
                <a:gd name="connsiteX3" fmla="*/ -13 w 8572"/>
                <a:gd name="connsiteY3" fmla="*/ 4290 h 8228"/>
                <a:gd name="connsiteX4" fmla="*/ 4178 w 8572"/>
                <a:gd name="connsiteY4" fmla="*/ 3 h 8228"/>
                <a:gd name="connsiteX5" fmla="*/ 8540 w 8572"/>
                <a:gd name="connsiteY5" fmla="*/ 3604 h 8228"/>
                <a:gd name="connsiteX6" fmla="*/ 8559 w 8572"/>
                <a:gd name="connsiteY6" fmla="*/ 3909 h 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 h="8228">
                  <a:moveTo>
                    <a:pt x="8559" y="3909"/>
                  </a:moveTo>
                  <a:cubicBezTo>
                    <a:pt x="8559" y="6242"/>
                    <a:pt x="6702" y="8147"/>
                    <a:pt x="4368" y="8195"/>
                  </a:cubicBezTo>
                  <a:cubicBezTo>
                    <a:pt x="2168" y="8404"/>
                    <a:pt x="215" y="6795"/>
                    <a:pt x="6" y="4595"/>
                  </a:cubicBezTo>
                  <a:cubicBezTo>
                    <a:pt x="-4" y="4490"/>
                    <a:pt x="-13" y="4394"/>
                    <a:pt x="-13" y="4290"/>
                  </a:cubicBezTo>
                  <a:cubicBezTo>
                    <a:pt x="-13" y="1956"/>
                    <a:pt x="1844" y="51"/>
                    <a:pt x="4178" y="3"/>
                  </a:cubicBezTo>
                  <a:cubicBezTo>
                    <a:pt x="6378" y="-206"/>
                    <a:pt x="8330" y="1403"/>
                    <a:pt x="8540" y="3604"/>
                  </a:cubicBezTo>
                  <a:cubicBezTo>
                    <a:pt x="8549" y="3709"/>
                    <a:pt x="8559" y="3804"/>
                    <a:pt x="8559" y="3909"/>
                  </a:cubicBezTo>
                  <a:close/>
                </a:path>
              </a:pathLst>
            </a:custGeom>
            <a:solidFill>
              <a:srgbClr val="D58B94"/>
            </a:solidFill>
            <a:ln w="9525" cap="flat">
              <a:noFill/>
              <a:prstDash val="solid"/>
              <a:miter/>
            </a:ln>
          </p:spPr>
          <p:txBody>
            <a:bodyPr rtlCol="0" anchor="ctr"/>
            <a:lstStyle/>
            <a:p>
              <a:endParaRPr lang="en-IN"/>
            </a:p>
          </p:txBody>
        </p:sp>
        <p:sp>
          <p:nvSpPr>
            <p:cNvPr id="4094" name="Freeform: Shape 4093">
              <a:extLst>
                <a:ext uri="{FF2B5EF4-FFF2-40B4-BE49-F238E27FC236}">
                  <a16:creationId xmlns:a16="http://schemas.microsoft.com/office/drawing/2014/main" xmlns="" id="{81F9F213-8C2E-F142-C91F-BAEF708793C7}"/>
                </a:ext>
              </a:extLst>
            </p:cNvPr>
            <p:cNvSpPr/>
            <p:nvPr/>
          </p:nvSpPr>
          <p:spPr>
            <a:xfrm>
              <a:off x="2321147" y="3257278"/>
              <a:ext cx="132778" cy="318542"/>
            </a:xfrm>
            <a:custGeom>
              <a:avLst/>
              <a:gdLst>
                <a:gd name="connsiteX0" fmla="*/ 50564 w 132778"/>
                <a:gd name="connsiteY0" fmla="*/ 312200 h 318542"/>
                <a:gd name="connsiteX1" fmla="*/ -13 w 132778"/>
                <a:gd name="connsiteY1" fmla="*/ 25593 h 318542"/>
                <a:gd name="connsiteX2" fmla="*/ 2749 w 132778"/>
                <a:gd name="connsiteY2" fmla="*/ 23593 h 318542"/>
                <a:gd name="connsiteX3" fmla="*/ 9988 w 132778"/>
                <a:gd name="connsiteY3" fmla="*/ 18735 h 318542"/>
                <a:gd name="connsiteX4" fmla="*/ 36468 w 132778"/>
                <a:gd name="connsiteY4" fmla="*/ 5972 h 318542"/>
                <a:gd name="connsiteX5" fmla="*/ 73901 w 132778"/>
                <a:gd name="connsiteY5" fmla="*/ 66 h 318542"/>
                <a:gd name="connsiteX6" fmla="*/ 115430 w 132778"/>
                <a:gd name="connsiteY6" fmla="*/ 12734 h 318542"/>
                <a:gd name="connsiteX7" fmla="*/ 132765 w 132778"/>
                <a:gd name="connsiteY7" fmla="*/ 306581 h 318542"/>
                <a:gd name="connsiteX8" fmla="*/ 124764 w 132778"/>
                <a:gd name="connsiteY8" fmla="*/ 309629 h 318542"/>
                <a:gd name="connsiteX9" fmla="*/ 105143 w 132778"/>
                <a:gd name="connsiteY9" fmla="*/ 315630 h 318542"/>
                <a:gd name="connsiteX10" fmla="*/ 50564 w 132778"/>
                <a:gd name="connsiteY10" fmla="*/ 312200 h 31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778" h="318542">
                  <a:moveTo>
                    <a:pt x="50564" y="312200"/>
                  </a:moveTo>
                  <a:lnTo>
                    <a:pt x="-13" y="25593"/>
                  </a:lnTo>
                  <a:lnTo>
                    <a:pt x="2749" y="23593"/>
                  </a:lnTo>
                  <a:cubicBezTo>
                    <a:pt x="5073" y="21850"/>
                    <a:pt x="7492" y="20231"/>
                    <a:pt x="9988" y="18735"/>
                  </a:cubicBezTo>
                  <a:cubicBezTo>
                    <a:pt x="18322" y="13535"/>
                    <a:pt x="27200" y="9248"/>
                    <a:pt x="36468" y="5972"/>
                  </a:cubicBezTo>
                  <a:cubicBezTo>
                    <a:pt x="48431" y="1552"/>
                    <a:pt x="61156" y="-457"/>
                    <a:pt x="73901" y="66"/>
                  </a:cubicBezTo>
                  <a:cubicBezTo>
                    <a:pt x="88664" y="295"/>
                    <a:pt x="103057" y="4686"/>
                    <a:pt x="115430" y="12734"/>
                  </a:cubicBezTo>
                  <a:lnTo>
                    <a:pt x="132765" y="306581"/>
                  </a:lnTo>
                  <a:cubicBezTo>
                    <a:pt x="132765" y="306581"/>
                    <a:pt x="129812" y="307914"/>
                    <a:pt x="124764" y="309629"/>
                  </a:cubicBezTo>
                  <a:cubicBezTo>
                    <a:pt x="118354" y="312029"/>
                    <a:pt x="111801" y="314039"/>
                    <a:pt x="105143" y="315630"/>
                  </a:cubicBezTo>
                  <a:cubicBezTo>
                    <a:pt x="87064" y="320440"/>
                    <a:pt x="67900" y="319240"/>
                    <a:pt x="50564" y="31220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095" name="Freeform: Shape 4094">
              <a:extLst>
                <a:ext uri="{FF2B5EF4-FFF2-40B4-BE49-F238E27FC236}">
                  <a16:creationId xmlns:a16="http://schemas.microsoft.com/office/drawing/2014/main" xmlns="" id="{1674A094-C489-041E-C336-1E5D0D2FA3D5}"/>
                </a:ext>
              </a:extLst>
            </p:cNvPr>
            <p:cNvSpPr/>
            <p:nvPr/>
          </p:nvSpPr>
          <p:spPr>
            <a:xfrm>
              <a:off x="2376636" y="3429133"/>
              <a:ext cx="46396" cy="89387"/>
            </a:xfrm>
            <a:custGeom>
              <a:avLst/>
              <a:gdLst>
                <a:gd name="connsiteX0" fmla="*/ 18221 w 46396"/>
                <a:gd name="connsiteY0" fmla="*/ 42 h 89387"/>
                <a:gd name="connsiteX1" fmla="*/ 45748 w 46396"/>
                <a:gd name="connsiteY1" fmla="*/ 42619 h 89387"/>
                <a:gd name="connsiteX2" fmla="*/ 28222 w 46396"/>
                <a:gd name="connsiteY2" fmla="*/ 89291 h 89387"/>
                <a:gd name="connsiteX3" fmla="*/ 885 w 46396"/>
                <a:gd name="connsiteY3" fmla="*/ 47667 h 89387"/>
                <a:gd name="connsiteX4" fmla="*/ 18221 w 46396"/>
                <a:gd name="connsiteY4" fmla="*/ 42 h 89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96" h="89387">
                  <a:moveTo>
                    <a:pt x="18221" y="42"/>
                  </a:moveTo>
                  <a:cubicBezTo>
                    <a:pt x="31461" y="-1196"/>
                    <a:pt x="43748" y="17854"/>
                    <a:pt x="45748" y="42619"/>
                  </a:cubicBezTo>
                  <a:cubicBezTo>
                    <a:pt x="48891" y="80719"/>
                    <a:pt x="39938" y="88243"/>
                    <a:pt x="28222" y="89291"/>
                  </a:cubicBezTo>
                  <a:cubicBezTo>
                    <a:pt x="16506" y="90339"/>
                    <a:pt x="5934" y="81481"/>
                    <a:pt x="885" y="47667"/>
                  </a:cubicBezTo>
                  <a:cubicBezTo>
                    <a:pt x="-2734" y="23283"/>
                    <a:pt x="4886" y="1471"/>
                    <a:pt x="18221" y="42"/>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096" name="Freeform: Shape 4095">
              <a:extLst>
                <a:ext uri="{FF2B5EF4-FFF2-40B4-BE49-F238E27FC236}">
                  <a16:creationId xmlns:a16="http://schemas.microsoft.com/office/drawing/2014/main" xmlns="" id="{57A00BAD-79B4-2387-093B-F21F075D8754}"/>
                </a:ext>
              </a:extLst>
            </p:cNvPr>
            <p:cNvSpPr/>
            <p:nvPr/>
          </p:nvSpPr>
          <p:spPr>
            <a:xfrm>
              <a:off x="2396886" y="3262571"/>
              <a:ext cx="13723" cy="13812"/>
            </a:xfrm>
            <a:custGeom>
              <a:avLst/>
              <a:gdLst>
                <a:gd name="connsiteX0" fmla="*/ 13497 w 13723"/>
                <a:gd name="connsiteY0" fmla="*/ 5250 h 13812"/>
                <a:gd name="connsiteX1" fmla="*/ 8534 w 13723"/>
                <a:gd name="connsiteY1" fmla="*/ 13585 h 13812"/>
                <a:gd name="connsiteX2" fmla="*/ 200 w 13723"/>
                <a:gd name="connsiteY2" fmla="*/ 8631 h 13812"/>
                <a:gd name="connsiteX3" fmla="*/ 5162 w 13723"/>
                <a:gd name="connsiteY3" fmla="*/ 288 h 13812"/>
                <a:gd name="connsiteX4" fmla="*/ 6258 w 13723"/>
                <a:gd name="connsiteY4" fmla="*/ 107 h 13812"/>
                <a:gd name="connsiteX5" fmla="*/ 13430 w 13723"/>
                <a:gd name="connsiteY5" fmla="*/ 4879 h 13812"/>
                <a:gd name="connsiteX6" fmla="*/ 13497 w 13723"/>
                <a:gd name="connsiteY6" fmla="*/ 5250 h 1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23" h="13812">
                  <a:moveTo>
                    <a:pt x="13497" y="5250"/>
                  </a:moveTo>
                  <a:cubicBezTo>
                    <a:pt x="14430" y="8917"/>
                    <a:pt x="12211" y="12651"/>
                    <a:pt x="8534" y="13585"/>
                  </a:cubicBezTo>
                  <a:cubicBezTo>
                    <a:pt x="4867" y="14518"/>
                    <a:pt x="1133" y="12299"/>
                    <a:pt x="200" y="8631"/>
                  </a:cubicBezTo>
                  <a:cubicBezTo>
                    <a:pt x="-734" y="4955"/>
                    <a:pt x="1486" y="1221"/>
                    <a:pt x="5162" y="288"/>
                  </a:cubicBezTo>
                  <a:cubicBezTo>
                    <a:pt x="5524" y="202"/>
                    <a:pt x="5886" y="135"/>
                    <a:pt x="6258" y="107"/>
                  </a:cubicBezTo>
                  <a:cubicBezTo>
                    <a:pt x="9563" y="-560"/>
                    <a:pt x="12773" y="1583"/>
                    <a:pt x="13430" y="4879"/>
                  </a:cubicBezTo>
                  <a:cubicBezTo>
                    <a:pt x="13459" y="5002"/>
                    <a:pt x="13478" y="5126"/>
                    <a:pt x="13497" y="5250"/>
                  </a:cubicBezTo>
                  <a:close/>
                </a:path>
              </a:pathLst>
            </a:custGeom>
            <a:solidFill>
              <a:srgbClr val="D58B94"/>
            </a:solidFill>
            <a:ln w="9525" cap="flat">
              <a:noFill/>
              <a:prstDash val="solid"/>
              <a:miter/>
            </a:ln>
          </p:spPr>
          <p:txBody>
            <a:bodyPr rtlCol="0" anchor="ctr"/>
            <a:lstStyle/>
            <a:p>
              <a:endParaRPr lang="en-IN"/>
            </a:p>
          </p:txBody>
        </p:sp>
        <p:sp>
          <p:nvSpPr>
            <p:cNvPr id="4097" name="Freeform: Shape 4096">
              <a:extLst>
                <a:ext uri="{FF2B5EF4-FFF2-40B4-BE49-F238E27FC236}">
                  <a16:creationId xmlns:a16="http://schemas.microsoft.com/office/drawing/2014/main" xmlns="" id="{D35D2F97-2206-9461-5B6F-7267B8921D02}"/>
                </a:ext>
              </a:extLst>
            </p:cNvPr>
            <p:cNvSpPr/>
            <p:nvPr/>
          </p:nvSpPr>
          <p:spPr>
            <a:xfrm>
              <a:off x="2412777" y="3269852"/>
              <a:ext cx="13525" cy="11974"/>
            </a:xfrm>
            <a:custGeom>
              <a:avLst/>
              <a:gdLst>
                <a:gd name="connsiteX0" fmla="*/ 13512 w 13525"/>
                <a:gd name="connsiteY0" fmla="*/ 5494 h 11974"/>
                <a:gd name="connsiteX1" fmla="*/ 7226 w 13525"/>
                <a:gd name="connsiteY1" fmla="*/ 11876 h 11974"/>
                <a:gd name="connsiteX2" fmla="*/ 6 w 13525"/>
                <a:gd name="connsiteY2" fmla="*/ 6685 h 11974"/>
                <a:gd name="connsiteX3" fmla="*/ -13 w 13525"/>
                <a:gd name="connsiteY3" fmla="*/ 6542 h 11974"/>
                <a:gd name="connsiteX4" fmla="*/ 6369 w 13525"/>
                <a:gd name="connsiteY4" fmla="*/ 65 h 11974"/>
                <a:gd name="connsiteX5" fmla="*/ 13474 w 13525"/>
                <a:gd name="connsiteY5" fmla="*/ 5189 h 11974"/>
                <a:gd name="connsiteX6" fmla="*/ 13512 w 13525"/>
                <a:gd name="connsiteY6" fmla="*/ 5494 h 1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5" h="11974">
                  <a:moveTo>
                    <a:pt x="13512" y="5494"/>
                  </a:moveTo>
                  <a:cubicBezTo>
                    <a:pt x="13512" y="8980"/>
                    <a:pt x="10712" y="11828"/>
                    <a:pt x="7226" y="11876"/>
                  </a:cubicBezTo>
                  <a:cubicBezTo>
                    <a:pt x="3797" y="12438"/>
                    <a:pt x="568" y="10114"/>
                    <a:pt x="6" y="6685"/>
                  </a:cubicBezTo>
                  <a:cubicBezTo>
                    <a:pt x="-4" y="6637"/>
                    <a:pt x="-4" y="6589"/>
                    <a:pt x="-13" y="6542"/>
                  </a:cubicBezTo>
                  <a:cubicBezTo>
                    <a:pt x="-13" y="2998"/>
                    <a:pt x="2825" y="112"/>
                    <a:pt x="6369" y="65"/>
                  </a:cubicBezTo>
                  <a:cubicBezTo>
                    <a:pt x="9740" y="-478"/>
                    <a:pt x="12922" y="1808"/>
                    <a:pt x="13474" y="5189"/>
                  </a:cubicBezTo>
                  <a:cubicBezTo>
                    <a:pt x="13483" y="5284"/>
                    <a:pt x="13503" y="5389"/>
                    <a:pt x="13512" y="5494"/>
                  </a:cubicBezTo>
                  <a:close/>
                </a:path>
              </a:pathLst>
            </a:custGeom>
            <a:solidFill>
              <a:srgbClr val="D58B94"/>
            </a:solidFill>
            <a:ln w="9525" cap="flat">
              <a:noFill/>
              <a:prstDash val="solid"/>
              <a:miter/>
            </a:ln>
          </p:spPr>
          <p:txBody>
            <a:bodyPr rtlCol="0" anchor="ctr"/>
            <a:lstStyle/>
            <a:p>
              <a:endParaRPr lang="en-IN"/>
            </a:p>
          </p:txBody>
        </p:sp>
        <p:sp>
          <p:nvSpPr>
            <p:cNvPr id="4098" name="Freeform: Shape 4097">
              <a:extLst>
                <a:ext uri="{FF2B5EF4-FFF2-40B4-BE49-F238E27FC236}">
                  <a16:creationId xmlns:a16="http://schemas.microsoft.com/office/drawing/2014/main" xmlns="" id="{49B467A8-1F00-5696-C627-6C4097CC46B6}"/>
                </a:ext>
              </a:extLst>
            </p:cNvPr>
            <p:cNvSpPr/>
            <p:nvPr/>
          </p:nvSpPr>
          <p:spPr>
            <a:xfrm>
              <a:off x="2400201" y="3280608"/>
              <a:ext cx="12576" cy="11061"/>
            </a:xfrm>
            <a:custGeom>
              <a:avLst/>
              <a:gdLst>
                <a:gd name="connsiteX0" fmla="*/ 12563 w 12576"/>
                <a:gd name="connsiteY0" fmla="*/ 5026 h 11061"/>
                <a:gd name="connsiteX1" fmla="*/ 5829 w 12576"/>
                <a:gd name="connsiteY1" fmla="*/ 11036 h 11061"/>
                <a:gd name="connsiteX2" fmla="*/ -10 w 12576"/>
                <a:gd name="connsiteY2" fmla="*/ 6169 h 11061"/>
                <a:gd name="connsiteX3" fmla="*/ 5705 w 12576"/>
                <a:gd name="connsiteY3" fmla="*/ 73 h 11061"/>
                <a:gd name="connsiteX4" fmla="*/ 5800 w 12576"/>
                <a:gd name="connsiteY4" fmla="*/ 73 h 11061"/>
                <a:gd name="connsiteX5" fmla="*/ 12525 w 12576"/>
                <a:gd name="connsiteY5" fmla="*/ 4788 h 11061"/>
                <a:gd name="connsiteX6" fmla="*/ 12563 w 12576"/>
                <a:gd name="connsiteY6" fmla="*/ 5026 h 1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76" h="11061">
                  <a:moveTo>
                    <a:pt x="12563" y="5026"/>
                  </a:moveTo>
                  <a:cubicBezTo>
                    <a:pt x="12363" y="8540"/>
                    <a:pt x="9344" y="11236"/>
                    <a:pt x="5829" y="11036"/>
                  </a:cubicBezTo>
                  <a:cubicBezTo>
                    <a:pt x="3019" y="10874"/>
                    <a:pt x="657" y="8902"/>
                    <a:pt x="-10" y="6169"/>
                  </a:cubicBezTo>
                  <a:cubicBezTo>
                    <a:pt x="-115" y="2911"/>
                    <a:pt x="2438" y="177"/>
                    <a:pt x="5705" y="73"/>
                  </a:cubicBezTo>
                  <a:cubicBezTo>
                    <a:pt x="5734" y="73"/>
                    <a:pt x="5772" y="73"/>
                    <a:pt x="5800" y="73"/>
                  </a:cubicBezTo>
                  <a:cubicBezTo>
                    <a:pt x="8962" y="-480"/>
                    <a:pt x="11972" y="1635"/>
                    <a:pt x="12525" y="4788"/>
                  </a:cubicBezTo>
                  <a:cubicBezTo>
                    <a:pt x="12544" y="4873"/>
                    <a:pt x="12553" y="4949"/>
                    <a:pt x="12563" y="5026"/>
                  </a:cubicBezTo>
                  <a:close/>
                </a:path>
              </a:pathLst>
            </a:custGeom>
            <a:solidFill>
              <a:srgbClr val="D58B94"/>
            </a:solidFill>
            <a:ln w="9525" cap="flat">
              <a:noFill/>
              <a:prstDash val="solid"/>
              <a:miter/>
            </a:ln>
          </p:spPr>
          <p:txBody>
            <a:bodyPr rtlCol="0" anchor="ctr"/>
            <a:lstStyle/>
            <a:p>
              <a:endParaRPr lang="en-IN"/>
            </a:p>
          </p:txBody>
        </p:sp>
        <p:sp>
          <p:nvSpPr>
            <p:cNvPr id="4099" name="Freeform: Shape 4098">
              <a:extLst>
                <a:ext uri="{FF2B5EF4-FFF2-40B4-BE49-F238E27FC236}">
                  <a16:creationId xmlns:a16="http://schemas.microsoft.com/office/drawing/2014/main" xmlns="" id="{0994D096-1DA0-BD78-ADC1-A77F15E73FBD}"/>
                </a:ext>
              </a:extLst>
            </p:cNvPr>
            <p:cNvSpPr/>
            <p:nvPr/>
          </p:nvSpPr>
          <p:spPr>
            <a:xfrm>
              <a:off x="2332087" y="3278647"/>
              <a:ext cx="12980" cy="11319"/>
            </a:xfrm>
            <a:custGeom>
              <a:avLst/>
              <a:gdLst>
                <a:gd name="connsiteX0" fmla="*/ 12954 w 12980"/>
                <a:gd name="connsiteY0" fmla="*/ 4700 h 11319"/>
                <a:gd name="connsiteX1" fmla="*/ 7334 w 12980"/>
                <a:gd name="connsiteY1" fmla="*/ 11177 h 11319"/>
                <a:gd name="connsiteX2" fmla="*/ 0 w 12980"/>
                <a:gd name="connsiteY2" fmla="*/ 6605 h 11319"/>
                <a:gd name="connsiteX3" fmla="*/ 5620 w 12980"/>
                <a:gd name="connsiteY3" fmla="*/ 128 h 11319"/>
                <a:gd name="connsiteX4" fmla="*/ 12954 w 12980"/>
                <a:gd name="connsiteY4" fmla="*/ 4700 h 11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0" h="11319">
                  <a:moveTo>
                    <a:pt x="12954" y="4700"/>
                  </a:moveTo>
                  <a:cubicBezTo>
                    <a:pt x="13173" y="8034"/>
                    <a:pt x="10668" y="10920"/>
                    <a:pt x="7334" y="11177"/>
                  </a:cubicBezTo>
                  <a:cubicBezTo>
                    <a:pt x="4067" y="11844"/>
                    <a:pt x="848" y="9834"/>
                    <a:pt x="0" y="6605"/>
                  </a:cubicBezTo>
                  <a:cubicBezTo>
                    <a:pt x="-219" y="3271"/>
                    <a:pt x="2286" y="385"/>
                    <a:pt x="5620" y="128"/>
                  </a:cubicBezTo>
                  <a:cubicBezTo>
                    <a:pt x="8896" y="-586"/>
                    <a:pt x="12154" y="1443"/>
                    <a:pt x="12954" y="4700"/>
                  </a:cubicBezTo>
                  <a:close/>
                </a:path>
              </a:pathLst>
            </a:custGeom>
            <a:solidFill>
              <a:srgbClr val="D58B94"/>
            </a:solidFill>
            <a:ln w="9525" cap="flat">
              <a:noFill/>
              <a:prstDash val="solid"/>
              <a:miter/>
            </a:ln>
          </p:spPr>
          <p:txBody>
            <a:bodyPr rtlCol="0" anchor="ctr"/>
            <a:lstStyle/>
            <a:p>
              <a:endParaRPr lang="en-IN"/>
            </a:p>
          </p:txBody>
        </p:sp>
        <p:sp>
          <p:nvSpPr>
            <p:cNvPr id="4100" name="Freeform: Shape 4099">
              <a:extLst>
                <a:ext uri="{FF2B5EF4-FFF2-40B4-BE49-F238E27FC236}">
                  <a16:creationId xmlns:a16="http://schemas.microsoft.com/office/drawing/2014/main" xmlns="" id="{881C1570-9478-6320-844E-B80949C9EA83}"/>
                </a:ext>
              </a:extLst>
            </p:cNvPr>
            <p:cNvSpPr/>
            <p:nvPr/>
          </p:nvSpPr>
          <p:spPr>
            <a:xfrm>
              <a:off x="2376096" y="3278308"/>
              <a:ext cx="16585" cy="14762"/>
            </a:xfrm>
            <a:custGeom>
              <a:avLst/>
              <a:gdLst>
                <a:gd name="connsiteX0" fmla="*/ 16570 w 16585"/>
                <a:gd name="connsiteY0" fmla="*/ 6563 h 14762"/>
                <a:gd name="connsiteX1" fmla="*/ 9045 w 16585"/>
                <a:gd name="connsiteY1" fmla="*/ 14659 h 14762"/>
                <a:gd name="connsiteX2" fmla="*/ -4 w 16585"/>
                <a:gd name="connsiteY2" fmla="*/ 8182 h 14762"/>
                <a:gd name="connsiteX3" fmla="*/ 7321 w 16585"/>
                <a:gd name="connsiteY3" fmla="*/ 95 h 14762"/>
                <a:gd name="connsiteX4" fmla="*/ 7521 w 16585"/>
                <a:gd name="connsiteY4" fmla="*/ 86 h 14762"/>
                <a:gd name="connsiteX5" fmla="*/ 16570 w 16585"/>
                <a:gd name="connsiteY5" fmla="*/ 6563 h 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85" h="14762">
                  <a:moveTo>
                    <a:pt x="16570" y="6563"/>
                  </a:moveTo>
                  <a:cubicBezTo>
                    <a:pt x="16674" y="10859"/>
                    <a:pt x="13341" y="14449"/>
                    <a:pt x="9045" y="14659"/>
                  </a:cubicBezTo>
                  <a:cubicBezTo>
                    <a:pt x="4778" y="15297"/>
                    <a:pt x="768" y="12430"/>
                    <a:pt x="-4" y="8182"/>
                  </a:cubicBezTo>
                  <a:cubicBezTo>
                    <a:pt x="-213" y="3924"/>
                    <a:pt x="3063" y="305"/>
                    <a:pt x="7321" y="95"/>
                  </a:cubicBezTo>
                  <a:cubicBezTo>
                    <a:pt x="7388" y="86"/>
                    <a:pt x="7454" y="86"/>
                    <a:pt x="7521" y="86"/>
                  </a:cubicBezTo>
                  <a:cubicBezTo>
                    <a:pt x="11807" y="-600"/>
                    <a:pt x="15836" y="2286"/>
                    <a:pt x="16570" y="6563"/>
                  </a:cubicBezTo>
                  <a:close/>
                </a:path>
              </a:pathLst>
            </a:custGeom>
            <a:solidFill>
              <a:srgbClr val="D58B94"/>
            </a:solidFill>
            <a:ln w="9525" cap="flat">
              <a:noFill/>
              <a:prstDash val="solid"/>
              <a:miter/>
            </a:ln>
          </p:spPr>
          <p:txBody>
            <a:bodyPr rtlCol="0" anchor="ctr"/>
            <a:lstStyle/>
            <a:p>
              <a:endParaRPr lang="en-IN"/>
            </a:p>
          </p:txBody>
        </p:sp>
        <p:sp>
          <p:nvSpPr>
            <p:cNvPr id="4101" name="Freeform: Shape 4100">
              <a:extLst>
                <a:ext uri="{FF2B5EF4-FFF2-40B4-BE49-F238E27FC236}">
                  <a16:creationId xmlns:a16="http://schemas.microsoft.com/office/drawing/2014/main" xmlns="" id="{93F45C33-1682-6C3E-C193-FDDB6031D2CE}"/>
                </a:ext>
              </a:extLst>
            </p:cNvPr>
            <p:cNvSpPr/>
            <p:nvPr/>
          </p:nvSpPr>
          <p:spPr>
            <a:xfrm>
              <a:off x="2405443" y="3368120"/>
              <a:ext cx="6197" cy="5661"/>
            </a:xfrm>
            <a:custGeom>
              <a:avLst/>
              <a:gdLst>
                <a:gd name="connsiteX0" fmla="*/ 6178 w 6197"/>
                <a:gd name="connsiteY0" fmla="*/ 2381 h 5661"/>
                <a:gd name="connsiteX1" fmla="*/ 3330 w 6197"/>
                <a:gd name="connsiteY1" fmla="*/ 5619 h 5661"/>
                <a:gd name="connsiteX2" fmla="*/ 3320 w 6197"/>
                <a:gd name="connsiteY2" fmla="*/ 5619 h 5661"/>
                <a:gd name="connsiteX3" fmla="*/ 6 w 6197"/>
                <a:gd name="connsiteY3" fmla="*/ 3086 h 5661"/>
                <a:gd name="connsiteX4" fmla="*/ -13 w 6197"/>
                <a:gd name="connsiteY4" fmla="*/ 2952 h 5661"/>
                <a:gd name="connsiteX5" fmla="*/ 3301 w 6197"/>
                <a:gd name="connsiteY5" fmla="*/ -10 h 5661"/>
                <a:gd name="connsiteX6" fmla="*/ 6178 w 6197"/>
                <a:gd name="connsiteY6" fmla="*/ 2381 h 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7" h="5661">
                  <a:moveTo>
                    <a:pt x="6178" y="2381"/>
                  </a:moveTo>
                  <a:cubicBezTo>
                    <a:pt x="6283" y="4057"/>
                    <a:pt x="5016" y="5514"/>
                    <a:pt x="3330" y="5619"/>
                  </a:cubicBezTo>
                  <a:cubicBezTo>
                    <a:pt x="3330" y="5619"/>
                    <a:pt x="3320" y="5619"/>
                    <a:pt x="3320" y="5619"/>
                  </a:cubicBezTo>
                  <a:cubicBezTo>
                    <a:pt x="1701" y="5838"/>
                    <a:pt x="215" y="4705"/>
                    <a:pt x="6" y="3086"/>
                  </a:cubicBezTo>
                  <a:cubicBezTo>
                    <a:pt x="-4" y="3038"/>
                    <a:pt x="-13" y="3000"/>
                    <a:pt x="-13" y="2952"/>
                  </a:cubicBezTo>
                  <a:cubicBezTo>
                    <a:pt x="82" y="1218"/>
                    <a:pt x="1568" y="-106"/>
                    <a:pt x="3301" y="-10"/>
                  </a:cubicBezTo>
                  <a:cubicBezTo>
                    <a:pt x="4683" y="66"/>
                    <a:pt x="5844" y="1038"/>
                    <a:pt x="6178" y="2381"/>
                  </a:cubicBezTo>
                  <a:close/>
                </a:path>
              </a:pathLst>
            </a:custGeom>
            <a:solidFill>
              <a:srgbClr val="D58B94"/>
            </a:solidFill>
            <a:ln w="9525" cap="flat">
              <a:noFill/>
              <a:prstDash val="solid"/>
              <a:miter/>
            </a:ln>
          </p:spPr>
          <p:txBody>
            <a:bodyPr rtlCol="0" anchor="ctr"/>
            <a:lstStyle/>
            <a:p>
              <a:endParaRPr lang="en-IN"/>
            </a:p>
          </p:txBody>
        </p:sp>
        <p:sp>
          <p:nvSpPr>
            <p:cNvPr id="4102" name="Freeform: Shape 4101">
              <a:extLst>
                <a:ext uri="{FF2B5EF4-FFF2-40B4-BE49-F238E27FC236}">
                  <a16:creationId xmlns:a16="http://schemas.microsoft.com/office/drawing/2014/main" xmlns="" id="{E3488BA8-C718-3A34-017D-583422B6E746}"/>
                </a:ext>
              </a:extLst>
            </p:cNvPr>
            <p:cNvSpPr/>
            <p:nvPr/>
          </p:nvSpPr>
          <p:spPr>
            <a:xfrm>
              <a:off x="2390569" y="3357247"/>
              <a:ext cx="6212" cy="5772"/>
            </a:xfrm>
            <a:custGeom>
              <a:avLst/>
              <a:gdLst>
                <a:gd name="connsiteX0" fmla="*/ 6193 w 6212"/>
                <a:gd name="connsiteY0" fmla="*/ 2586 h 5772"/>
                <a:gd name="connsiteX1" fmla="*/ 3440 w 6212"/>
                <a:gd name="connsiteY1" fmla="*/ 5729 h 5772"/>
                <a:gd name="connsiteX2" fmla="*/ 3431 w 6212"/>
                <a:gd name="connsiteY2" fmla="*/ 5729 h 5772"/>
                <a:gd name="connsiteX3" fmla="*/ 2 w 6212"/>
                <a:gd name="connsiteY3" fmla="*/ 3157 h 5772"/>
                <a:gd name="connsiteX4" fmla="*/ 2555 w 6212"/>
                <a:gd name="connsiteY4" fmla="*/ 23 h 5772"/>
                <a:gd name="connsiteX5" fmla="*/ 2764 w 6212"/>
                <a:gd name="connsiteY5" fmla="*/ 14 h 5772"/>
                <a:gd name="connsiteX6" fmla="*/ 6193 w 6212"/>
                <a:gd name="connsiteY6" fmla="*/ 2586 h 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2" h="5772">
                  <a:moveTo>
                    <a:pt x="6193" y="2586"/>
                  </a:moveTo>
                  <a:cubicBezTo>
                    <a:pt x="6298" y="4214"/>
                    <a:pt x="5069" y="5624"/>
                    <a:pt x="3440" y="5729"/>
                  </a:cubicBezTo>
                  <a:cubicBezTo>
                    <a:pt x="3440" y="5729"/>
                    <a:pt x="3431" y="5729"/>
                    <a:pt x="3431" y="5729"/>
                  </a:cubicBezTo>
                  <a:cubicBezTo>
                    <a:pt x="1774" y="5958"/>
                    <a:pt x="249" y="4805"/>
                    <a:pt x="2" y="3157"/>
                  </a:cubicBezTo>
                  <a:cubicBezTo>
                    <a:pt x="-160" y="1586"/>
                    <a:pt x="992" y="185"/>
                    <a:pt x="2555" y="23"/>
                  </a:cubicBezTo>
                  <a:cubicBezTo>
                    <a:pt x="2631" y="23"/>
                    <a:pt x="2697" y="14"/>
                    <a:pt x="2764" y="14"/>
                  </a:cubicBezTo>
                  <a:cubicBezTo>
                    <a:pt x="4421" y="-215"/>
                    <a:pt x="5945" y="938"/>
                    <a:pt x="6193" y="2586"/>
                  </a:cubicBezTo>
                  <a:close/>
                </a:path>
              </a:pathLst>
            </a:custGeom>
            <a:solidFill>
              <a:srgbClr val="D58B94"/>
            </a:solidFill>
            <a:ln w="9525" cap="flat">
              <a:noFill/>
              <a:prstDash val="solid"/>
              <a:miter/>
            </a:ln>
          </p:spPr>
          <p:txBody>
            <a:bodyPr rtlCol="0" anchor="ctr"/>
            <a:lstStyle/>
            <a:p>
              <a:endParaRPr lang="en-IN"/>
            </a:p>
          </p:txBody>
        </p:sp>
        <p:sp>
          <p:nvSpPr>
            <p:cNvPr id="4103" name="Freeform: Shape 4102">
              <a:extLst>
                <a:ext uri="{FF2B5EF4-FFF2-40B4-BE49-F238E27FC236}">
                  <a16:creationId xmlns:a16="http://schemas.microsoft.com/office/drawing/2014/main" xmlns="" id="{70D41390-5A53-1E02-BC87-E02B37C47093}"/>
                </a:ext>
              </a:extLst>
            </p:cNvPr>
            <p:cNvSpPr/>
            <p:nvPr/>
          </p:nvSpPr>
          <p:spPr>
            <a:xfrm>
              <a:off x="2409557" y="3352322"/>
              <a:ext cx="6274" cy="6288"/>
            </a:xfrm>
            <a:custGeom>
              <a:avLst/>
              <a:gdLst>
                <a:gd name="connsiteX0" fmla="*/ 6255 w 6274"/>
                <a:gd name="connsiteY0" fmla="*/ 2843 h 6288"/>
                <a:gd name="connsiteX1" fmla="*/ 3217 w 6274"/>
                <a:gd name="connsiteY1" fmla="*/ 6272 h 6288"/>
                <a:gd name="connsiteX2" fmla="*/ 3207 w 6274"/>
                <a:gd name="connsiteY2" fmla="*/ 6272 h 6288"/>
                <a:gd name="connsiteX3" fmla="*/ -12 w 6274"/>
                <a:gd name="connsiteY3" fmla="*/ 3215 h 6288"/>
                <a:gd name="connsiteX4" fmla="*/ 3045 w 6274"/>
                <a:gd name="connsiteY4" fmla="*/ -14 h 6288"/>
                <a:gd name="connsiteX5" fmla="*/ 6255 w 6274"/>
                <a:gd name="connsiteY5" fmla="*/ 2843 h 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74" h="6288">
                  <a:moveTo>
                    <a:pt x="6255" y="2843"/>
                  </a:moveTo>
                  <a:cubicBezTo>
                    <a:pt x="6360" y="4624"/>
                    <a:pt x="5007" y="6167"/>
                    <a:pt x="3217" y="6272"/>
                  </a:cubicBezTo>
                  <a:cubicBezTo>
                    <a:pt x="3217" y="6272"/>
                    <a:pt x="3207" y="6272"/>
                    <a:pt x="3207" y="6272"/>
                  </a:cubicBezTo>
                  <a:cubicBezTo>
                    <a:pt x="1474" y="6320"/>
                    <a:pt x="26" y="4948"/>
                    <a:pt x="-12" y="3215"/>
                  </a:cubicBezTo>
                  <a:cubicBezTo>
                    <a:pt x="-60" y="1481"/>
                    <a:pt x="1312" y="33"/>
                    <a:pt x="3045" y="-14"/>
                  </a:cubicBezTo>
                  <a:cubicBezTo>
                    <a:pt x="4703" y="-52"/>
                    <a:pt x="6103" y="1196"/>
                    <a:pt x="6255" y="2843"/>
                  </a:cubicBezTo>
                  <a:close/>
                </a:path>
              </a:pathLst>
            </a:custGeom>
            <a:solidFill>
              <a:srgbClr val="D58B94"/>
            </a:solidFill>
            <a:ln w="9525" cap="flat">
              <a:noFill/>
              <a:prstDash val="solid"/>
              <a:miter/>
            </a:ln>
          </p:spPr>
          <p:txBody>
            <a:bodyPr rtlCol="0" anchor="ctr"/>
            <a:lstStyle/>
            <a:p>
              <a:endParaRPr lang="en-IN"/>
            </a:p>
          </p:txBody>
        </p:sp>
        <p:sp>
          <p:nvSpPr>
            <p:cNvPr id="4104" name="Freeform: Shape 4103">
              <a:extLst>
                <a:ext uri="{FF2B5EF4-FFF2-40B4-BE49-F238E27FC236}">
                  <a16:creationId xmlns:a16="http://schemas.microsoft.com/office/drawing/2014/main" xmlns="" id="{6D390A04-A14C-363D-1549-F8AFAB864F6D}"/>
                </a:ext>
              </a:extLst>
            </p:cNvPr>
            <p:cNvSpPr/>
            <p:nvPr/>
          </p:nvSpPr>
          <p:spPr>
            <a:xfrm>
              <a:off x="2355715" y="3288357"/>
              <a:ext cx="11823" cy="10573"/>
            </a:xfrm>
            <a:custGeom>
              <a:avLst/>
              <a:gdLst>
                <a:gd name="connsiteX0" fmla="*/ 11805 w 11823"/>
                <a:gd name="connsiteY0" fmla="*/ 4325 h 10573"/>
                <a:gd name="connsiteX1" fmla="*/ 6043 w 11823"/>
                <a:gd name="connsiteY1" fmla="*/ 10554 h 10573"/>
                <a:gd name="connsiteX2" fmla="*/ -5 w 11823"/>
                <a:gd name="connsiteY2" fmla="*/ 6039 h 10573"/>
                <a:gd name="connsiteX3" fmla="*/ 5233 w 11823"/>
                <a:gd name="connsiteY3" fmla="*/ 134 h 10573"/>
                <a:gd name="connsiteX4" fmla="*/ 11767 w 11823"/>
                <a:gd name="connsiteY4" fmla="*/ 4163 h 10573"/>
                <a:gd name="connsiteX5" fmla="*/ 11805 w 11823"/>
                <a:gd name="connsiteY5" fmla="*/ 4325 h 1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23" h="10573">
                  <a:moveTo>
                    <a:pt x="11805" y="4325"/>
                  </a:moveTo>
                  <a:cubicBezTo>
                    <a:pt x="11929" y="7640"/>
                    <a:pt x="9348" y="10421"/>
                    <a:pt x="6043" y="10554"/>
                  </a:cubicBezTo>
                  <a:cubicBezTo>
                    <a:pt x="3214" y="10659"/>
                    <a:pt x="690" y="8783"/>
                    <a:pt x="-5" y="6039"/>
                  </a:cubicBezTo>
                  <a:cubicBezTo>
                    <a:pt x="-167" y="2972"/>
                    <a:pt x="2166" y="334"/>
                    <a:pt x="5233" y="134"/>
                  </a:cubicBezTo>
                  <a:cubicBezTo>
                    <a:pt x="8148" y="-562"/>
                    <a:pt x="11082" y="1248"/>
                    <a:pt x="11767" y="4163"/>
                  </a:cubicBezTo>
                  <a:cubicBezTo>
                    <a:pt x="11787" y="4220"/>
                    <a:pt x="11796" y="4268"/>
                    <a:pt x="11805" y="4325"/>
                  </a:cubicBezTo>
                  <a:close/>
                </a:path>
              </a:pathLst>
            </a:custGeom>
            <a:solidFill>
              <a:srgbClr val="D58B94"/>
            </a:solidFill>
            <a:ln w="9525" cap="flat">
              <a:noFill/>
              <a:prstDash val="solid"/>
              <a:miter/>
            </a:ln>
          </p:spPr>
          <p:txBody>
            <a:bodyPr rtlCol="0" anchor="ctr"/>
            <a:lstStyle/>
            <a:p>
              <a:endParaRPr lang="en-IN"/>
            </a:p>
          </p:txBody>
        </p:sp>
        <p:sp>
          <p:nvSpPr>
            <p:cNvPr id="4105" name="Freeform: Shape 4104">
              <a:extLst>
                <a:ext uri="{FF2B5EF4-FFF2-40B4-BE49-F238E27FC236}">
                  <a16:creationId xmlns:a16="http://schemas.microsoft.com/office/drawing/2014/main" xmlns="" id="{CC36CD40-9780-47B2-001D-B41DDC622953}"/>
                </a:ext>
              </a:extLst>
            </p:cNvPr>
            <p:cNvSpPr/>
            <p:nvPr/>
          </p:nvSpPr>
          <p:spPr>
            <a:xfrm>
              <a:off x="2341623" y="3293400"/>
              <a:ext cx="11436" cy="10157"/>
            </a:xfrm>
            <a:custGeom>
              <a:avLst/>
              <a:gdLst>
                <a:gd name="connsiteX0" fmla="*/ 11419 w 11436"/>
                <a:gd name="connsiteY0" fmla="*/ 4330 h 10157"/>
                <a:gd name="connsiteX1" fmla="*/ 6466 w 11436"/>
                <a:gd name="connsiteY1" fmla="*/ 10045 h 10157"/>
                <a:gd name="connsiteX2" fmla="*/ -11 w 11436"/>
                <a:gd name="connsiteY2" fmla="*/ 5949 h 10157"/>
                <a:gd name="connsiteX3" fmla="*/ 5647 w 11436"/>
                <a:gd name="connsiteY3" fmla="*/ -13 h 10157"/>
                <a:gd name="connsiteX4" fmla="*/ 11419 w 11436"/>
                <a:gd name="connsiteY4" fmla="*/ 4330 h 10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6" h="10157">
                  <a:moveTo>
                    <a:pt x="11419" y="4330"/>
                  </a:moveTo>
                  <a:cubicBezTo>
                    <a:pt x="11533" y="7245"/>
                    <a:pt x="9371" y="9750"/>
                    <a:pt x="6466" y="10045"/>
                  </a:cubicBezTo>
                  <a:cubicBezTo>
                    <a:pt x="3570" y="10588"/>
                    <a:pt x="741" y="8807"/>
                    <a:pt x="-11" y="5949"/>
                  </a:cubicBezTo>
                  <a:cubicBezTo>
                    <a:pt x="-97" y="2739"/>
                    <a:pt x="2437" y="72"/>
                    <a:pt x="5647" y="-13"/>
                  </a:cubicBezTo>
                  <a:cubicBezTo>
                    <a:pt x="8342" y="-80"/>
                    <a:pt x="10733" y="1720"/>
                    <a:pt x="11419" y="4330"/>
                  </a:cubicBezTo>
                  <a:close/>
                </a:path>
              </a:pathLst>
            </a:custGeom>
            <a:solidFill>
              <a:srgbClr val="D58B94"/>
            </a:solidFill>
            <a:ln w="9525" cap="flat">
              <a:noFill/>
              <a:prstDash val="solid"/>
              <a:miter/>
            </a:ln>
          </p:spPr>
          <p:txBody>
            <a:bodyPr rtlCol="0" anchor="ctr"/>
            <a:lstStyle/>
            <a:p>
              <a:endParaRPr lang="en-IN"/>
            </a:p>
          </p:txBody>
        </p:sp>
        <p:sp>
          <p:nvSpPr>
            <p:cNvPr id="4106" name="Freeform: Shape 4105">
              <a:extLst>
                <a:ext uri="{FF2B5EF4-FFF2-40B4-BE49-F238E27FC236}">
                  <a16:creationId xmlns:a16="http://schemas.microsoft.com/office/drawing/2014/main" xmlns="" id="{8269020C-2C89-104D-03B7-36E065748240}"/>
                </a:ext>
              </a:extLst>
            </p:cNvPr>
            <p:cNvSpPr/>
            <p:nvPr/>
          </p:nvSpPr>
          <p:spPr>
            <a:xfrm>
              <a:off x="2423731" y="3290352"/>
              <a:ext cx="5431" cy="4544"/>
            </a:xfrm>
            <a:custGeom>
              <a:avLst/>
              <a:gdLst>
                <a:gd name="connsiteX0" fmla="*/ 5416 w 5431"/>
                <a:gd name="connsiteY0" fmla="*/ 1949 h 4544"/>
                <a:gd name="connsiteX1" fmla="*/ 3035 w 5431"/>
                <a:gd name="connsiteY1" fmla="*/ 4520 h 4544"/>
                <a:gd name="connsiteX2" fmla="*/ 2844 w 5431"/>
                <a:gd name="connsiteY2" fmla="*/ 4520 h 4544"/>
                <a:gd name="connsiteX3" fmla="*/ -13 w 5431"/>
                <a:gd name="connsiteY3" fmla="*/ 2235 h 4544"/>
                <a:gd name="connsiteX4" fmla="*/ 3216 w 5431"/>
                <a:gd name="connsiteY4" fmla="*/ 34 h 4544"/>
                <a:gd name="connsiteX5" fmla="*/ 5416 w 5431"/>
                <a:gd name="connsiteY5" fmla="*/ 2235 h 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1" h="4544">
                  <a:moveTo>
                    <a:pt x="5416" y="1949"/>
                  </a:moveTo>
                  <a:cubicBezTo>
                    <a:pt x="5473" y="3320"/>
                    <a:pt x="4406" y="4463"/>
                    <a:pt x="3035" y="4520"/>
                  </a:cubicBezTo>
                  <a:cubicBezTo>
                    <a:pt x="2978" y="4520"/>
                    <a:pt x="2911" y="4520"/>
                    <a:pt x="2844" y="4520"/>
                  </a:cubicBezTo>
                  <a:cubicBezTo>
                    <a:pt x="1435" y="4635"/>
                    <a:pt x="187" y="3635"/>
                    <a:pt x="-13" y="2235"/>
                  </a:cubicBezTo>
                  <a:cubicBezTo>
                    <a:pt x="272" y="739"/>
                    <a:pt x="1711" y="-252"/>
                    <a:pt x="3216" y="34"/>
                  </a:cubicBezTo>
                  <a:cubicBezTo>
                    <a:pt x="4330" y="244"/>
                    <a:pt x="5206" y="1120"/>
                    <a:pt x="5416" y="2235"/>
                  </a:cubicBezTo>
                  <a:close/>
                </a:path>
              </a:pathLst>
            </a:custGeom>
            <a:solidFill>
              <a:srgbClr val="D58B94"/>
            </a:solidFill>
            <a:ln w="9525" cap="flat">
              <a:noFill/>
              <a:prstDash val="solid"/>
              <a:miter/>
            </a:ln>
          </p:spPr>
          <p:txBody>
            <a:bodyPr rtlCol="0" anchor="ctr"/>
            <a:lstStyle/>
            <a:p>
              <a:endParaRPr lang="en-IN"/>
            </a:p>
          </p:txBody>
        </p:sp>
        <p:sp>
          <p:nvSpPr>
            <p:cNvPr id="4107" name="Freeform: Shape 4106">
              <a:extLst>
                <a:ext uri="{FF2B5EF4-FFF2-40B4-BE49-F238E27FC236}">
                  <a16:creationId xmlns:a16="http://schemas.microsoft.com/office/drawing/2014/main" xmlns="" id="{0FACE8B1-26BB-4293-0B1E-9AA66905D172}"/>
                </a:ext>
              </a:extLst>
            </p:cNvPr>
            <p:cNvSpPr/>
            <p:nvPr/>
          </p:nvSpPr>
          <p:spPr>
            <a:xfrm>
              <a:off x="2411343" y="3300518"/>
              <a:ext cx="15627" cy="14171"/>
            </a:xfrm>
            <a:custGeom>
              <a:avLst/>
              <a:gdLst>
                <a:gd name="connsiteX0" fmla="*/ 15614 w 15627"/>
                <a:gd name="connsiteY0" fmla="*/ 6451 h 14171"/>
                <a:gd name="connsiteX1" fmla="*/ 8279 w 15627"/>
                <a:gd name="connsiteY1" fmla="*/ 14071 h 14171"/>
                <a:gd name="connsiteX2" fmla="*/ 21 w 15627"/>
                <a:gd name="connsiteY2" fmla="*/ 8013 h 14171"/>
                <a:gd name="connsiteX3" fmla="*/ -7 w 15627"/>
                <a:gd name="connsiteY3" fmla="*/ 7785 h 14171"/>
                <a:gd name="connsiteX4" fmla="*/ 7127 w 15627"/>
                <a:gd name="connsiteY4" fmla="*/ 69 h 14171"/>
                <a:gd name="connsiteX5" fmla="*/ 7232 w 15627"/>
                <a:gd name="connsiteY5" fmla="*/ 69 h 14171"/>
                <a:gd name="connsiteX6" fmla="*/ 15585 w 15627"/>
                <a:gd name="connsiteY6" fmla="*/ 6223 h 14171"/>
                <a:gd name="connsiteX7" fmla="*/ 15614 w 15627"/>
                <a:gd name="connsiteY7" fmla="*/ 6451 h 1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27" h="14171">
                  <a:moveTo>
                    <a:pt x="15614" y="6451"/>
                  </a:moveTo>
                  <a:cubicBezTo>
                    <a:pt x="15614" y="10547"/>
                    <a:pt x="12375" y="13919"/>
                    <a:pt x="8279" y="14071"/>
                  </a:cubicBezTo>
                  <a:cubicBezTo>
                    <a:pt x="4326" y="14681"/>
                    <a:pt x="631" y="11966"/>
                    <a:pt x="21" y="8013"/>
                  </a:cubicBezTo>
                  <a:cubicBezTo>
                    <a:pt x="12" y="7937"/>
                    <a:pt x="2" y="7861"/>
                    <a:pt x="-7" y="7785"/>
                  </a:cubicBezTo>
                  <a:cubicBezTo>
                    <a:pt x="-169" y="3689"/>
                    <a:pt x="3031" y="231"/>
                    <a:pt x="7127" y="69"/>
                  </a:cubicBezTo>
                  <a:cubicBezTo>
                    <a:pt x="7165" y="69"/>
                    <a:pt x="7194" y="69"/>
                    <a:pt x="7232" y="69"/>
                  </a:cubicBezTo>
                  <a:cubicBezTo>
                    <a:pt x="11232" y="-540"/>
                    <a:pt x="14975" y="2213"/>
                    <a:pt x="15585" y="6223"/>
                  </a:cubicBezTo>
                  <a:cubicBezTo>
                    <a:pt x="15594" y="6299"/>
                    <a:pt x="15604" y="6375"/>
                    <a:pt x="15614" y="6451"/>
                  </a:cubicBezTo>
                  <a:close/>
                </a:path>
              </a:pathLst>
            </a:custGeom>
            <a:solidFill>
              <a:srgbClr val="D58B94"/>
            </a:solidFill>
            <a:ln w="9525" cap="flat">
              <a:noFill/>
              <a:prstDash val="solid"/>
              <a:miter/>
            </a:ln>
          </p:spPr>
          <p:txBody>
            <a:bodyPr rtlCol="0" anchor="ctr"/>
            <a:lstStyle/>
            <a:p>
              <a:endParaRPr lang="en-IN"/>
            </a:p>
          </p:txBody>
        </p:sp>
        <p:sp>
          <p:nvSpPr>
            <p:cNvPr id="4108" name="Freeform: Shape 4107">
              <a:extLst>
                <a:ext uri="{FF2B5EF4-FFF2-40B4-BE49-F238E27FC236}">
                  <a16:creationId xmlns:a16="http://schemas.microsoft.com/office/drawing/2014/main" xmlns="" id="{4E616068-5441-C7C4-BF6F-45A423834992}"/>
                </a:ext>
              </a:extLst>
            </p:cNvPr>
            <p:cNvSpPr/>
            <p:nvPr/>
          </p:nvSpPr>
          <p:spPr>
            <a:xfrm>
              <a:off x="2384297" y="3292030"/>
              <a:ext cx="23050" cy="21323"/>
            </a:xfrm>
            <a:custGeom>
              <a:avLst/>
              <a:gdLst>
                <a:gd name="connsiteX0" fmla="*/ 22561 w 23050"/>
                <a:gd name="connsiteY0" fmla="*/ 9891 h 21323"/>
                <a:gd name="connsiteX1" fmla="*/ 12465 w 23050"/>
                <a:gd name="connsiteY1" fmla="*/ 21226 h 21323"/>
                <a:gd name="connsiteX2" fmla="*/ -13 w 23050"/>
                <a:gd name="connsiteY2" fmla="*/ 11701 h 21323"/>
                <a:gd name="connsiteX3" fmla="*/ 11512 w 23050"/>
                <a:gd name="connsiteY3" fmla="*/ -15 h 21323"/>
                <a:gd name="connsiteX4" fmla="*/ 23037 w 23050"/>
                <a:gd name="connsiteY4" fmla="*/ 95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 h="21323">
                  <a:moveTo>
                    <a:pt x="22561" y="9891"/>
                  </a:moveTo>
                  <a:cubicBezTo>
                    <a:pt x="22733" y="15749"/>
                    <a:pt x="18304" y="20721"/>
                    <a:pt x="12465" y="21226"/>
                  </a:cubicBezTo>
                  <a:cubicBezTo>
                    <a:pt x="6407" y="21959"/>
                    <a:pt x="873" y="17740"/>
                    <a:pt x="-13" y="11701"/>
                  </a:cubicBezTo>
                  <a:cubicBezTo>
                    <a:pt x="-70" y="5281"/>
                    <a:pt x="5093" y="33"/>
                    <a:pt x="11512" y="-15"/>
                  </a:cubicBezTo>
                  <a:cubicBezTo>
                    <a:pt x="17161" y="-62"/>
                    <a:pt x="22018" y="3957"/>
                    <a:pt x="23037" y="9510"/>
                  </a:cubicBezTo>
                  <a:close/>
                </a:path>
              </a:pathLst>
            </a:custGeom>
            <a:solidFill>
              <a:srgbClr val="D58B94"/>
            </a:solidFill>
            <a:ln w="9525" cap="flat">
              <a:noFill/>
              <a:prstDash val="solid"/>
              <a:miter/>
            </a:ln>
          </p:spPr>
          <p:txBody>
            <a:bodyPr rtlCol="0" anchor="ctr"/>
            <a:lstStyle/>
            <a:p>
              <a:endParaRPr lang="en-IN"/>
            </a:p>
          </p:txBody>
        </p:sp>
        <p:sp>
          <p:nvSpPr>
            <p:cNvPr id="4109" name="Freeform: Shape 4108">
              <a:extLst>
                <a:ext uri="{FF2B5EF4-FFF2-40B4-BE49-F238E27FC236}">
                  <a16:creationId xmlns:a16="http://schemas.microsoft.com/office/drawing/2014/main" xmlns="" id="{4D2094B9-4B5D-15BD-628F-D859D584D4A1}"/>
                </a:ext>
              </a:extLst>
            </p:cNvPr>
            <p:cNvSpPr/>
            <p:nvPr/>
          </p:nvSpPr>
          <p:spPr>
            <a:xfrm>
              <a:off x="2367724" y="3299021"/>
              <a:ext cx="12771" cy="11335"/>
            </a:xfrm>
            <a:custGeom>
              <a:avLst/>
              <a:gdLst>
                <a:gd name="connsiteX0" fmla="*/ 12750 w 12771"/>
                <a:gd name="connsiteY0" fmla="*/ 4900 h 11335"/>
                <a:gd name="connsiteX1" fmla="*/ 7045 w 12771"/>
                <a:gd name="connsiteY1" fmla="*/ 11187 h 11335"/>
                <a:gd name="connsiteX2" fmla="*/ 7035 w 12771"/>
                <a:gd name="connsiteY2" fmla="*/ 11187 h 11335"/>
                <a:gd name="connsiteX3" fmla="*/ 15 w 12771"/>
                <a:gd name="connsiteY3" fmla="*/ 6662 h 11335"/>
                <a:gd name="connsiteX4" fmla="*/ -13 w 12771"/>
                <a:gd name="connsiteY4" fmla="*/ 6519 h 11335"/>
                <a:gd name="connsiteX5" fmla="*/ 6407 w 12771"/>
                <a:gd name="connsiteY5" fmla="*/ -15 h 11335"/>
                <a:gd name="connsiteX6" fmla="*/ 12750 w 12771"/>
                <a:gd name="connsiteY6" fmla="*/ 4900 h 1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71" h="11335">
                  <a:moveTo>
                    <a:pt x="12750" y="4900"/>
                  </a:moveTo>
                  <a:cubicBezTo>
                    <a:pt x="12912" y="8215"/>
                    <a:pt x="10360" y="11025"/>
                    <a:pt x="7045" y="11187"/>
                  </a:cubicBezTo>
                  <a:cubicBezTo>
                    <a:pt x="7045" y="11187"/>
                    <a:pt x="7035" y="11187"/>
                    <a:pt x="7035" y="11187"/>
                  </a:cubicBezTo>
                  <a:cubicBezTo>
                    <a:pt x="3845" y="11873"/>
                    <a:pt x="701" y="9853"/>
                    <a:pt x="15" y="6662"/>
                  </a:cubicBezTo>
                  <a:cubicBezTo>
                    <a:pt x="6" y="6615"/>
                    <a:pt x="-4" y="6567"/>
                    <a:pt x="-13" y="6519"/>
                  </a:cubicBezTo>
                  <a:cubicBezTo>
                    <a:pt x="-51" y="2938"/>
                    <a:pt x="2825" y="14"/>
                    <a:pt x="6407" y="-15"/>
                  </a:cubicBezTo>
                  <a:cubicBezTo>
                    <a:pt x="9397" y="-43"/>
                    <a:pt x="12026" y="1986"/>
                    <a:pt x="12750" y="4900"/>
                  </a:cubicBezTo>
                  <a:close/>
                </a:path>
              </a:pathLst>
            </a:custGeom>
            <a:solidFill>
              <a:srgbClr val="D58B94"/>
            </a:solidFill>
            <a:ln w="9525" cap="flat">
              <a:noFill/>
              <a:prstDash val="solid"/>
              <a:miter/>
            </a:ln>
          </p:spPr>
          <p:txBody>
            <a:bodyPr rtlCol="0" anchor="ctr"/>
            <a:lstStyle/>
            <a:p>
              <a:endParaRPr lang="en-IN"/>
            </a:p>
          </p:txBody>
        </p:sp>
        <p:sp>
          <p:nvSpPr>
            <p:cNvPr id="4110" name="Freeform: Shape 4109">
              <a:extLst>
                <a:ext uri="{FF2B5EF4-FFF2-40B4-BE49-F238E27FC236}">
                  <a16:creationId xmlns:a16="http://schemas.microsoft.com/office/drawing/2014/main" xmlns="" id="{B1050496-AD21-EDD5-0F81-D64F5AEA073A}"/>
                </a:ext>
              </a:extLst>
            </p:cNvPr>
            <p:cNvSpPr/>
            <p:nvPr/>
          </p:nvSpPr>
          <p:spPr>
            <a:xfrm>
              <a:off x="2352951" y="3307344"/>
              <a:ext cx="10020" cy="8981"/>
            </a:xfrm>
            <a:custGeom>
              <a:avLst/>
              <a:gdLst>
                <a:gd name="connsiteX0" fmla="*/ 9998 w 10020"/>
                <a:gd name="connsiteY0" fmla="*/ 3816 h 8981"/>
                <a:gd name="connsiteX1" fmla="*/ 5616 w 10020"/>
                <a:gd name="connsiteY1" fmla="*/ 8865 h 8981"/>
                <a:gd name="connsiteX2" fmla="*/ -4 w 10020"/>
                <a:gd name="connsiteY2" fmla="*/ 5245 h 8981"/>
                <a:gd name="connsiteX3" fmla="*/ 4378 w 10020"/>
                <a:gd name="connsiteY3" fmla="*/ 102 h 8981"/>
                <a:gd name="connsiteX4" fmla="*/ 9959 w 10020"/>
                <a:gd name="connsiteY4" fmla="*/ 3626 h 8981"/>
                <a:gd name="connsiteX5" fmla="*/ 9998 w 10020"/>
                <a:gd name="connsiteY5" fmla="*/ 3816 h 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20" h="8981">
                  <a:moveTo>
                    <a:pt x="9998" y="3816"/>
                  </a:moveTo>
                  <a:cubicBezTo>
                    <a:pt x="10159" y="6417"/>
                    <a:pt x="8207" y="8665"/>
                    <a:pt x="5616" y="8865"/>
                  </a:cubicBezTo>
                  <a:cubicBezTo>
                    <a:pt x="3073" y="9398"/>
                    <a:pt x="568" y="7788"/>
                    <a:pt x="-4" y="5245"/>
                  </a:cubicBezTo>
                  <a:cubicBezTo>
                    <a:pt x="-166" y="2626"/>
                    <a:pt x="1768" y="349"/>
                    <a:pt x="4378" y="102"/>
                  </a:cubicBezTo>
                  <a:cubicBezTo>
                    <a:pt x="6892" y="-470"/>
                    <a:pt x="9388" y="1111"/>
                    <a:pt x="9959" y="3626"/>
                  </a:cubicBezTo>
                  <a:cubicBezTo>
                    <a:pt x="9969" y="3693"/>
                    <a:pt x="9988" y="3750"/>
                    <a:pt x="9998" y="3816"/>
                  </a:cubicBezTo>
                  <a:close/>
                </a:path>
              </a:pathLst>
            </a:custGeom>
            <a:solidFill>
              <a:srgbClr val="D58B94"/>
            </a:solidFill>
            <a:ln w="9525" cap="flat">
              <a:noFill/>
              <a:prstDash val="solid"/>
              <a:miter/>
            </a:ln>
          </p:spPr>
          <p:txBody>
            <a:bodyPr rtlCol="0" anchor="ctr"/>
            <a:lstStyle/>
            <a:p>
              <a:endParaRPr lang="en-IN"/>
            </a:p>
          </p:txBody>
        </p:sp>
        <p:sp>
          <p:nvSpPr>
            <p:cNvPr id="4111" name="Freeform: Shape 4110">
              <a:extLst>
                <a:ext uri="{FF2B5EF4-FFF2-40B4-BE49-F238E27FC236}">
                  <a16:creationId xmlns:a16="http://schemas.microsoft.com/office/drawing/2014/main" xmlns="" id="{67A6EC88-7FF9-BA54-BB90-212B3E11B741}"/>
                </a:ext>
              </a:extLst>
            </p:cNvPr>
            <p:cNvSpPr/>
            <p:nvPr/>
          </p:nvSpPr>
          <p:spPr>
            <a:xfrm>
              <a:off x="2345611" y="3320543"/>
              <a:ext cx="7934" cy="7378"/>
            </a:xfrm>
            <a:custGeom>
              <a:avLst/>
              <a:gdLst>
                <a:gd name="connsiteX0" fmla="*/ 7907 w 7934"/>
                <a:gd name="connsiteY0" fmla="*/ 3190 h 7378"/>
                <a:gd name="connsiteX1" fmla="*/ 4574 w 7934"/>
                <a:gd name="connsiteY1" fmla="*/ 7286 h 7378"/>
                <a:gd name="connsiteX2" fmla="*/ 2 w 7934"/>
                <a:gd name="connsiteY2" fmla="*/ 4333 h 7378"/>
                <a:gd name="connsiteX3" fmla="*/ 3640 w 7934"/>
                <a:gd name="connsiteY3" fmla="*/ -1 h 7378"/>
                <a:gd name="connsiteX4" fmla="*/ 7907 w 7934"/>
                <a:gd name="connsiteY4" fmla="*/ 3190 h 7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4" h="7378">
                  <a:moveTo>
                    <a:pt x="7907" y="3190"/>
                  </a:moveTo>
                  <a:cubicBezTo>
                    <a:pt x="8079" y="5228"/>
                    <a:pt x="6603" y="7038"/>
                    <a:pt x="4574" y="7286"/>
                  </a:cubicBezTo>
                  <a:cubicBezTo>
                    <a:pt x="2497" y="7705"/>
                    <a:pt x="478" y="6391"/>
                    <a:pt x="2" y="4333"/>
                  </a:cubicBezTo>
                  <a:cubicBezTo>
                    <a:pt x="-189" y="2133"/>
                    <a:pt x="1440" y="190"/>
                    <a:pt x="3640" y="-1"/>
                  </a:cubicBezTo>
                  <a:cubicBezTo>
                    <a:pt x="5669" y="-172"/>
                    <a:pt x="7498" y="1199"/>
                    <a:pt x="7907" y="3190"/>
                  </a:cubicBezTo>
                  <a:close/>
                </a:path>
              </a:pathLst>
            </a:custGeom>
            <a:solidFill>
              <a:srgbClr val="D58B94"/>
            </a:solidFill>
            <a:ln w="9525" cap="flat">
              <a:noFill/>
              <a:prstDash val="solid"/>
              <a:miter/>
            </a:ln>
          </p:spPr>
          <p:txBody>
            <a:bodyPr rtlCol="0" anchor="ctr"/>
            <a:lstStyle/>
            <a:p>
              <a:endParaRPr lang="en-IN"/>
            </a:p>
          </p:txBody>
        </p:sp>
        <p:sp>
          <p:nvSpPr>
            <p:cNvPr id="4112" name="Freeform: Shape 4111">
              <a:extLst>
                <a:ext uri="{FF2B5EF4-FFF2-40B4-BE49-F238E27FC236}">
                  <a16:creationId xmlns:a16="http://schemas.microsoft.com/office/drawing/2014/main" xmlns="" id="{C7049580-587A-8FC4-A4E9-DDDEC960D0E2}"/>
                </a:ext>
              </a:extLst>
            </p:cNvPr>
            <p:cNvSpPr/>
            <p:nvPr/>
          </p:nvSpPr>
          <p:spPr>
            <a:xfrm>
              <a:off x="2358425" y="3318409"/>
              <a:ext cx="10113" cy="9023"/>
            </a:xfrm>
            <a:custGeom>
              <a:avLst/>
              <a:gdLst>
                <a:gd name="connsiteX0" fmla="*/ 9000 w 10113"/>
                <a:gd name="connsiteY0" fmla="*/ 7134 h 9023"/>
                <a:gd name="connsiteX1" fmla="*/ 1951 w 10113"/>
                <a:gd name="connsiteY1" fmla="*/ 8182 h 9023"/>
                <a:gd name="connsiteX2" fmla="*/ 627 w 10113"/>
                <a:gd name="connsiteY2" fmla="*/ 2410 h 9023"/>
                <a:gd name="connsiteX3" fmla="*/ 999 w 10113"/>
                <a:gd name="connsiteY3" fmla="*/ 1896 h 9023"/>
                <a:gd name="connsiteX4" fmla="*/ 8143 w 10113"/>
                <a:gd name="connsiteY4" fmla="*/ 848 h 9023"/>
                <a:gd name="connsiteX5" fmla="*/ 9495 w 10113"/>
                <a:gd name="connsiteY5" fmla="*/ 6477 h 9023"/>
                <a:gd name="connsiteX6" fmla="*/ 9000 w 10113"/>
                <a:gd name="connsiteY6" fmla="*/ 7134 h 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3" h="9023">
                  <a:moveTo>
                    <a:pt x="9000" y="7134"/>
                  </a:moveTo>
                  <a:cubicBezTo>
                    <a:pt x="7219" y="9154"/>
                    <a:pt x="4247" y="9601"/>
                    <a:pt x="1951" y="8182"/>
                  </a:cubicBezTo>
                  <a:cubicBezTo>
                    <a:pt x="-11" y="6953"/>
                    <a:pt x="-601" y="4372"/>
                    <a:pt x="627" y="2410"/>
                  </a:cubicBezTo>
                  <a:cubicBezTo>
                    <a:pt x="732" y="2229"/>
                    <a:pt x="866" y="2058"/>
                    <a:pt x="999" y="1896"/>
                  </a:cubicBezTo>
                  <a:cubicBezTo>
                    <a:pt x="2790" y="-181"/>
                    <a:pt x="5828" y="-619"/>
                    <a:pt x="8143" y="848"/>
                  </a:cubicBezTo>
                  <a:cubicBezTo>
                    <a:pt x="10076" y="2029"/>
                    <a:pt x="10676" y="4553"/>
                    <a:pt x="9495" y="6477"/>
                  </a:cubicBezTo>
                  <a:cubicBezTo>
                    <a:pt x="9352" y="6715"/>
                    <a:pt x="9191" y="6934"/>
                    <a:pt x="9000" y="7134"/>
                  </a:cubicBezTo>
                  <a:close/>
                </a:path>
              </a:pathLst>
            </a:custGeom>
            <a:solidFill>
              <a:srgbClr val="D58B94"/>
            </a:solidFill>
            <a:ln w="9525" cap="flat">
              <a:noFill/>
              <a:prstDash val="solid"/>
              <a:miter/>
            </a:ln>
          </p:spPr>
          <p:txBody>
            <a:bodyPr rtlCol="0" anchor="ctr"/>
            <a:lstStyle/>
            <a:p>
              <a:endParaRPr lang="en-IN"/>
            </a:p>
          </p:txBody>
        </p:sp>
        <p:sp>
          <p:nvSpPr>
            <p:cNvPr id="4113" name="Freeform: Shape 4112">
              <a:extLst>
                <a:ext uri="{FF2B5EF4-FFF2-40B4-BE49-F238E27FC236}">
                  <a16:creationId xmlns:a16="http://schemas.microsoft.com/office/drawing/2014/main" xmlns="" id="{49CEA337-9847-56F3-E79D-48D806F1D0AA}"/>
                </a:ext>
              </a:extLst>
            </p:cNvPr>
            <p:cNvSpPr/>
            <p:nvPr/>
          </p:nvSpPr>
          <p:spPr>
            <a:xfrm>
              <a:off x="2392286" y="3319986"/>
              <a:ext cx="12112" cy="11142"/>
            </a:xfrm>
            <a:custGeom>
              <a:avLst/>
              <a:gdLst>
                <a:gd name="connsiteX0" fmla="*/ 12096 w 12112"/>
                <a:gd name="connsiteY0" fmla="*/ 4985 h 11142"/>
                <a:gd name="connsiteX1" fmla="*/ 6572 w 12112"/>
                <a:gd name="connsiteY1" fmla="*/ 11081 h 11142"/>
                <a:gd name="connsiteX2" fmla="*/ -1 w 12112"/>
                <a:gd name="connsiteY2" fmla="*/ 6128 h 11142"/>
                <a:gd name="connsiteX3" fmla="*/ 5315 w 12112"/>
                <a:gd name="connsiteY3" fmla="*/ 41 h 11142"/>
                <a:gd name="connsiteX4" fmla="*/ 5524 w 12112"/>
                <a:gd name="connsiteY4" fmla="*/ 32 h 11142"/>
                <a:gd name="connsiteX5" fmla="*/ 12096 w 12112"/>
                <a:gd name="connsiteY5" fmla="*/ 4985 h 1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12" h="11142">
                  <a:moveTo>
                    <a:pt x="12096" y="4985"/>
                  </a:moveTo>
                  <a:cubicBezTo>
                    <a:pt x="12201" y="8176"/>
                    <a:pt x="9763" y="10881"/>
                    <a:pt x="6572" y="11081"/>
                  </a:cubicBezTo>
                  <a:cubicBezTo>
                    <a:pt x="3400" y="11481"/>
                    <a:pt x="485" y="9281"/>
                    <a:pt x="-1" y="6128"/>
                  </a:cubicBezTo>
                  <a:cubicBezTo>
                    <a:pt x="-210" y="2975"/>
                    <a:pt x="2171" y="251"/>
                    <a:pt x="5315" y="41"/>
                  </a:cubicBezTo>
                  <a:cubicBezTo>
                    <a:pt x="5391" y="41"/>
                    <a:pt x="5457" y="32"/>
                    <a:pt x="5524" y="32"/>
                  </a:cubicBezTo>
                  <a:cubicBezTo>
                    <a:pt x="8696" y="-368"/>
                    <a:pt x="11610" y="1832"/>
                    <a:pt x="12096" y="4985"/>
                  </a:cubicBezTo>
                  <a:close/>
                </a:path>
              </a:pathLst>
            </a:custGeom>
            <a:solidFill>
              <a:srgbClr val="D58B94"/>
            </a:solidFill>
            <a:ln w="9525" cap="flat">
              <a:noFill/>
              <a:prstDash val="solid"/>
              <a:miter/>
            </a:ln>
          </p:spPr>
          <p:txBody>
            <a:bodyPr rtlCol="0" anchor="ctr"/>
            <a:lstStyle/>
            <a:p>
              <a:endParaRPr lang="en-IN"/>
            </a:p>
          </p:txBody>
        </p:sp>
        <p:sp>
          <p:nvSpPr>
            <p:cNvPr id="4114" name="Freeform: Shape 4113">
              <a:extLst>
                <a:ext uri="{FF2B5EF4-FFF2-40B4-BE49-F238E27FC236}">
                  <a16:creationId xmlns:a16="http://schemas.microsoft.com/office/drawing/2014/main" xmlns="" id="{30B43A0C-E783-1069-F602-5F70850E9C60}"/>
                </a:ext>
              </a:extLst>
            </p:cNvPr>
            <p:cNvSpPr/>
            <p:nvPr/>
          </p:nvSpPr>
          <p:spPr>
            <a:xfrm>
              <a:off x="2372047" y="3317460"/>
              <a:ext cx="16550" cy="16576"/>
            </a:xfrm>
            <a:custGeom>
              <a:avLst/>
              <a:gdLst>
                <a:gd name="connsiteX0" fmla="*/ 16524 w 16550"/>
                <a:gd name="connsiteY0" fmla="*/ 7511 h 16576"/>
                <a:gd name="connsiteX1" fmla="*/ 8456 w 16550"/>
                <a:gd name="connsiteY1" fmla="*/ 16560 h 16576"/>
                <a:gd name="connsiteX2" fmla="*/ 8427 w 16550"/>
                <a:gd name="connsiteY2" fmla="*/ 16560 h 16576"/>
                <a:gd name="connsiteX3" fmla="*/ -12 w 16550"/>
                <a:gd name="connsiteY3" fmla="*/ 8426 h 16576"/>
                <a:gd name="connsiteX4" fmla="*/ 8113 w 16550"/>
                <a:gd name="connsiteY4" fmla="*/ -14 h 16576"/>
                <a:gd name="connsiteX5" fmla="*/ 16524 w 16550"/>
                <a:gd name="connsiteY5" fmla="*/ 7511 h 16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50" h="16576">
                  <a:moveTo>
                    <a:pt x="16524" y="7511"/>
                  </a:moveTo>
                  <a:cubicBezTo>
                    <a:pt x="16790" y="12236"/>
                    <a:pt x="13180" y="16293"/>
                    <a:pt x="8456" y="16560"/>
                  </a:cubicBezTo>
                  <a:cubicBezTo>
                    <a:pt x="8446" y="16560"/>
                    <a:pt x="8437" y="16560"/>
                    <a:pt x="8427" y="16560"/>
                  </a:cubicBezTo>
                  <a:cubicBezTo>
                    <a:pt x="3855" y="16645"/>
                    <a:pt x="74" y="13007"/>
                    <a:pt x="-12" y="8426"/>
                  </a:cubicBezTo>
                  <a:cubicBezTo>
                    <a:pt x="-98" y="3853"/>
                    <a:pt x="3541" y="72"/>
                    <a:pt x="8113" y="-14"/>
                  </a:cubicBezTo>
                  <a:cubicBezTo>
                    <a:pt x="12457" y="-90"/>
                    <a:pt x="16123" y="3187"/>
                    <a:pt x="16524" y="7511"/>
                  </a:cubicBezTo>
                  <a:close/>
                </a:path>
              </a:pathLst>
            </a:custGeom>
            <a:solidFill>
              <a:srgbClr val="D58B94"/>
            </a:solidFill>
            <a:ln w="9525" cap="flat">
              <a:noFill/>
              <a:prstDash val="solid"/>
              <a:miter/>
            </a:ln>
          </p:spPr>
          <p:txBody>
            <a:bodyPr rtlCol="0" anchor="ctr"/>
            <a:lstStyle/>
            <a:p>
              <a:endParaRPr lang="en-IN"/>
            </a:p>
          </p:txBody>
        </p:sp>
        <p:sp>
          <p:nvSpPr>
            <p:cNvPr id="4115" name="Freeform: Shape 4114">
              <a:extLst>
                <a:ext uri="{FF2B5EF4-FFF2-40B4-BE49-F238E27FC236}">
                  <a16:creationId xmlns:a16="http://schemas.microsoft.com/office/drawing/2014/main" xmlns="" id="{528F00C1-799E-C951-B9D5-DBCD6B8A5D68}"/>
                </a:ext>
              </a:extLst>
            </p:cNvPr>
            <p:cNvSpPr/>
            <p:nvPr/>
          </p:nvSpPr>
          <p:spPr>
            <a:xfrm>
              <a:off x="2409175" y="3318698"/>
              <a:ext cx="7221" cy="7240"/>
            </a:xfrm>
            <a:custGeom>
              <a:avLst/>
              <a:gdLst>
                <a:gd name="connsiteX0" fmla="*/ 7208 w 7221"/>
                <a:gd name="connsiteY0" fmla="*/ 3225 h 7240"/>
                <a:gd name="connsiteX1" fmla="*/ 3493 w 7221"/>
                <a:gd name="connsiteY1" fmla="*/ 7226 h 7240"/>
                <a:gd name="connsiteX2" fmla="*/ -12 w 7221"/>
                <a:gd name="connsiteY2" fmla="*/ 3492 h 7240"/>
                <a:gd name="connsiteX3" fmla="*/ 3722 w 7221"/>
                <a:gd name="connsiteY3" fmla="*/ -14 h 7240"/>
                <a:gd name="connsiteX4" fmla="*/ 7208 w 7221"/>
                <a:gd name="connsiteY4" fmla="*/ 3225 h 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1" h="7240">
                  <a:moveTo>
                    <a:pt x="7208" y="3225"/>
                  </a:moveTo>
                  <a:cubicBezTo>
                    <a:pt x="7218" y="5330"/>
                    <a:pt x="5589" y="7073"/>
                    <a:pt x="3493" y="7226"/>
                  </a:cubicBezTo>
                  <a:cubicBezTo>
                    <a:pt x="1493" y="7159"/>
                    <a:pt x="-69" y="5492"/>
                    <a:pt x="-12" y="3492"/>
                  </a:cubicBezTo>
                  <a:cubicBezTo>
                    <a:pt x="55" y="1491"/>
                    <a:pt x="1722" y="-71"/>
                    <a:pt x="3722" y="-14"/>
                  </a:cubicBezTo>
                  <a:cubicBezTo>
                    <a:pt x="5532" y="44"/>
                    <a:pt x="7018" y="1425"/>
                    <a:pt x="7208" y="3225"/>
                  </a:cubicBezTo>
                  <a:close/>
                </a:path>
              </a:pathLst>
            </a:custGeom>
            <a:solidFill>
              <a:srgbClr val="D58B94"/>
            </a:solidFill>
            <a:ln w="9525" cap="flat">
              <a:noFill/>
              <a:prstDash val="solid"/>
              <a:miter/>
            </a:ln>
          </p:spPr>
          <p:txBody>
            <a:bodyPr rtlCol="0" anchor="ctr"/>
            <a:lstStyle/>
            <a:p>
              <a:endParaRPr lang="en-IN"/>
            </a:p>
          </p:txBody>
        </p:sp>
        <p:sp>
          <p:nvSpPr>
            <p:cNvPr id="4116" name="Freeform: Shape 4115">
              <a:extLst>
                <a:ext uri="{FF2B5EF4-FFF2-40B4-BE49-F238E27FC236}">
                  <a16:creationId xmlns:a16="http://schemas.microsoft.com/office/drawing/2014/main" xmlns="" id="{02FF95EB-A6DC-3596-243E-3084ED59F4E2}"/>
                </a:ext>
              </a:extLst>
            </p:cNvPr>
            <p:cNvSpPr/>
            <p:nvPr/>
          </p:nvSpPr>
          <p:spPr>
            <a:xfrm>
              <a:off x="2407090" y="3332866"/>
              <a:ext cx="7211" cy="6494"/>
            </a:xfrm>
            <a:custGeom>
              <a:avLst/>
              <a:gdLst>
                <a:gd name="connsiteX0" fmla="*/ 7198 w 7211"/>
                <a:gd name="connsiteY0" fmla="*/ 2869 h 6494"/>
                <a:gd name="connsiteX1" fmla="*/ 3959 w 7211"/>
                <a:gd name="connsiteY1" fmla="*/ 6393 h 6494"/>
                <a:gd name="connsiteX2" fmla="*/ 73 w 7211"/>
                <a:gd name="connsiteY2" fmla="*/ 3974 h 6494"/>
                <a:gd name="connsiteX3" fmla="*/ 2483 w 7211"/>
                <a:gd name="connsiteY3" fmla="*/ 88 h 6494"/>
                <a:gd name="connsiteX4" fmla="*/ 3483 w 7211"/>
                <a:gd name="connsiteY4" fmla="*/ 11 h 6494"/>
                <a:gd name="connsiteX5" fmla="*/ 7198 w 7211"/>
                <a:gd name="connsiteY5" fmla="*/ 2869 h 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11" h="6494">
                  <a:moveTo>
                    <a:pt x="7198" y="2869"/>
                  </a:moveTo>
                  <a:cubicBezTo>
                    <a:pt x="7207" y="4707"/>
                    <a:pt x="5797" y="6241"/>
                    <a:pt x="3959" y="6393"/>
                  </a:cubicBezTo>
                  <a:cubicBezTo>
                    <a:pt x="2216" y="6803"/>
                    <a:pt x="473" y="5717"/>
                    <a:pt x="73" y="3974"/>
                  </a:cubicBezTo>
                  <a:cubicBezTo>
                    <a:pt x="-336" y="2231"/>
                    <a:pt x="749" y="488"/>
                    <a:pt x="2483" y="88"/>
                  </a:cubicBezTo>
                  <a:cubicBezTo>
                    <a:pt x="2816" y="11"/>
                    <a:pt x="3150" y="-17"/>
                    <a:pt x="3483" y="11"/>
                  </a:cubicBezTo>
                  <a:cubicBezTo>
                    <a:pt x="5293" y="-217"/>
                    <a:pt x="6950" y="1059"/>
                    <a:pt x="7198" y="2869"/>
                  </a:cubicBezTo>
                  <a:close/>
                </a:path>
              </a:pathLst>
            </a:custGeom>
            <a:solidFill>
              <a:srgbClr val="D58B94"/>
            </a:solidFill>
            <a:ln w="9525" cap="flat">
              <a:noFill/>
              <a:prstDash val="solid"/>
              <a:miter/>
            </a:ln>
          </p:spPr>
          <p:txBody>
            <a:bodyPr rtlCol="0" anchor="ctr"/>
            <a:lstStyle/>
            <a:p>
              <a:endParaRPr lang="en-IN"/>
            </a:p>
          </p:txBody>
        </p:sp>
        <p:sp>
          <p:nvSpPr>
            <p:cNvPr id="4117" name="Freeform: Shape 4116">
              <a:extLst>
                <a:ext uri="{FF2B5EF4-FFF2-40B4-BE49-F238E27FC236}">
                  <a16:creationId xmlns:a16="http://schemas.microsoft.com/office/drawing/2014/main" xmlns="" id="{F5340968-FFC1-FE93-0572-1BFB4737826E}"/>
                </a:ext>
              </a:extLst>
            </p:cNvPr>
            <p:cNvSpPr/>
            <p:nvPr/>
          </p:nvSpPr>
          <p:spPr>
            <a:xfrm>
              <a:off x="2397304" y="3341697"/>
              <a:ext cx="10925" cy="9750"/>
            </a:xfrm>
            <a:custGeom>
              <a:avLst/>
              <a:gdLst>
                <a:gd name="connsiteX0" fmla="*/ 10888 w 10925"/>
                <a:gd name="connsiteY0" fmla="*/ 4229 h 9750"/>
                <a:gd name="connsiteX1" fmla="*/ 6535 w 10925"/>
                <a:gd name="connsiteY1" fmla="*/ 9545 h 9750"/>
                <a:gd name="connsiteX2" fmla="*/ 6125 w 10925"/>
                <a:gd name="connsiteY2" fmla="*/ 9564 h 9750"/>
                <a:gd name="connsiteX3" fmla="*/ 163 w 10925"/>
                <a:gd name="connsiteY3" fmla="*/ 6163 h 9750"/>
                <a:gd name="connsiteX4" fmla="*/ 3563 w 10925"/>
                <a:gd name="connsiteY4" fmla="*/ 191 h 9750"/>
                <a:gd name="connsiteX5" fmla="*/ 5268 w 10925"/>
                <a:gd name="connsiteY5" fmla="*/ 39 h 9750"/>
                <a:gd name="connsiteX6" fmla="*/ 10888 w 10925"/>
                <a:gd name="connsiteY6" fmla="*/ 4220 h 9750"/>
                <a:gd name="connsiteX7" fmla="*/ 10888 w 10925"/>
                <a:gd name="connsiteY7" fmla="*/ 4229 h 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25" h="9750">
                  <a:moveTo>
                    <a:pt x="10888" y="4229"/>
                  </a:moveTo>
                  <a:cubicBezTo>
                    <a:pt x="11155" y="6896"/>
                    <a:pt x="9202" y="9278"/>
                    <a:pt x="6535" y="9545"/>
                  </a:cubicBezTo>
                  <a:cubicBezTo>
                    <a:pt x="6392" y="9554"/>
                    <a:pt x="6259" y="9564"/>
                    <a:pt x="6125" y="9564"/>
                  </a:cubicBezTo>
                  <a:cubicBezTo>
                    <a:pt x="3535" y="10268"/>
                    <a:pt x="868" y="8744"/>
                    <a:pt x="163" y="6163"/>
                  </a:cubicBezTo>
                  <a:cubicBezTo>
                    <a:pt x="-552" y="3572"/>
                    <a:pt x="972" y="896"/>
                    <a:pt x="3563" y="191"/>
                  </a:cubicBezTo>
                  <a:cubicBezTo>
                    <a:pt x="4116" y="39"/>
                    <a:pt x="4696" y="-9"/>
                    <a:pt x="5268" y="39"/>
                  </a:cubicBezTo>
                  <a:cubicBezTo>
                    <a:pt x="7973" y="-362"/>
                    <a:pt x="10488" y="1515"/>
                    <a:pt x="10888" y="4220"/>
                  </a:cubicBezTo>
                  <a:cubicBezTo>
                    <a:pt x="10888" y="4220"/>
                    <a:pt x="10888" y="4229"/>
                    <a:pt x="10888" y="4229"/>
                  </a:cubicBezTo>
                  <a:close/>
                </a:path>
              </a:pathLst>
            </a:custGeom>
            <a:solidFill>
              <a:srgbClr val="D58B94"/>
            </a:solidFill>
            <a:ln w="9525" cap="flat">
              <a:noFill/>
              <a:prstDash val="solid"/>
              <a:miter/>
            </a:ln>
          </p:spPr>
          <p:txBody>
            <a:bodyPr rtlCol="0" anchor="ctr"/>
            <a:lstStyle/>
            <a:p>
              <a:endParaRPr lang="en-IN"/>
            </a:p>
          </p:txBody>
        </p:sp>
        <p:sp>
          <p:nvSpPr>
            <p:cNvPr id="4118" name="Freeform: Shape 4117">
              <a:extLst>
                <a:ext uri="{FF2B5EF4-FFF2-40B4-BE49-F238E27FC236}">
                  <a16:creationId xmlns:a16="http://schemas.microsoft.com/office/drawing/2014/main" xmlns="" id="{D3520030-7974-36E8-AD5D-7E8DD8B9BA5A}"/>
                </a:ext>
              </a:extLst>
            </p:cNvPr>
            <p:cNvSpPr/>
            <p:nvPr/>
          </p:nvSpPr>
          <p:spPr>
            <a:xfrm>
              <a:off x="2379222" y="3341206"/>
              <a:ext cx="13000" cy="12104"/>
            </a:xfrm>
            <a:custGeom>
              <a:avLst/>
              <a:gdLst>
                <a:gd name="connsiteX0" fmla="*/ 12968 w 13000"/>
                <a:gd name="connsiteY0" fmla="*/ 5387 h 12104"/>
                <a:gd name="connsiteX1" fmla="*/ 7281 w 13000"/>
                <a:gd name="connsiteY1" fmla="*/ 12045 h 12104"/>
                <a:gd name="connsiteX2" fmla="*/ 7157 w 13000"/>
                <a:gd name="connsiteY2" fmla="*/ 12054 h 12104"/>
                <a:gd name="connsiteX3" fmla="*/ 14 w 13000"/>
                <a:gd name="connsiteY3" fmla="*/ 6720 h 12104"/>
                <a:gd name="connsiteX4" fmla="*/ 5510 w 13000"/>
                <a:gd name="connsiteY4" fmla="*/ 72 h 12104"/>
                <a:gd name="connsiteX5" fmla="*/ 5824 w 13000"/>
                <a:gd name="connsiteY5" fmla="*/ 53 h 12104"/>
                <a:gd name="connsiteX6" fmla="*/ 12958 w 13000"/>
                <a:gd name="connsiteY6" fmla="*/ 5349 h 12104"/>
                <a:gd name="connsiteX7" fmla="*/ 12968 w 13000"/>
                <a:gd name="connsiteY7" fmla="*/ 5387 h 1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00" h="12104">
                  <a:moveTo>
                    <a:pt x="12968" y="5387"/>
                  </a:moveTo>
                  <a:cubicBezTo>
                    <a:pt x="13234" y="8797"/>
                    <a:pt x="10691" y="11778"/>
                    <a:pt x="7281" y="12045"/>
                  </a:cubicBezTo>
                  <a:cubicBezTo>
                    <a:pt x="7243" y="12045"/>
                    <a:pt x="7196" y="12054"/>
                    <a:pt x="7157" y="12054"/>
                  </a:cubicBezTo>
                  <a:cubicBezTo>
                    <a:pt x="3747" y="12407"/>
                    <a:pt x="642" y="10092"/>
                    <a:pt x="14" y="6720"/>
                  </a:cubicBezTo>
                  <a:cubicBezTo>
                    <a:pt x="-301" y="3367"/>
                    <a:pt x="2157" y="396"/>
                    <a:pt x="5510" y="72"/>
                  </a:cubicBezTo>
                  <a:cubicBezTo>
                    <a:pt x="5614" y="62"/>
                    <a:pt x="5719" y="53"/>
                    <a:pt x="5824" y="53"/>
                  </a:cubicBezTo>
                  <a:cubicBezTo>
                    <a:pt x="9263" y="-452"/>
                    <a:pt x="12453" y="1920"/>
                    <a:pt x="12958" y="5349"/>
                  </a:cubicBezTo>
                  <a:cubicBezTo>
                    <a:pt x="12968" y="5368"/>
                    <a:pt x="12968" y="5377"/>
                    <a:pt x="12968" y="5387"/>
                  </a:cubicBezTo>
                  <a:close/>
                </a:path>
              </a:pathLst>
            </a:custGeom>
            <a:solidFill>
              <a:srgbClr val="D58B94"/>
            </a:solidFill>
            <a:ln w="9525" cap="flat">
              <a:noFill/>
              <a:prstDash val="solid"/>
              <a:miter/>
            </a:ln>
          </p:spPr>
          <p:txBody>
            <a:bodyPr rtlCol="0" anchor="ctr"/>
            <a:lstStyle/>
            <a:p>
              <a:endParaRPr lang="en-IN"/>
            </a:p>
          </p:txBody>
        </p:sp>
        <p:sp>
          <p:nvSpPr>
            <p:cNvPr id="4119" name="Freeform: Shape 4118">
              <a:extLst>
                <a:ext uri="{FF2B5EF4-FFF2-40B4-BE49-F238E27FC236}">
                  <a16:creationId xmlns:a16="http://schemas.microsoft.com/office/drawing/2014/main" xmlns="" id="{5C6BC4D7-384E-FDDB-F71B-214706CE038A}"/>
                </a:ext>
              </a:extLst>
            </p:cNvPr>
            <p:cNvSpPr/>
            <p:nvPr/>
          </p:nvSpPr>
          <p:spPr>
            <a:xfrm>
              <a:off x="2355226" y="3331449"/>
              <a:ext cx="12985" cy="12017"/>
            </a:xfrm>
            <a:custGeom>
              <a:avLst/>
              <a:gdLst>
                <a:gd name="connsiteX0" fmla="*/ 12961 w 12985"/>
                <a:gd name="connsiteY0" fmla="*/ 5048 h 12017"/>
                <a:gd name="connsiteX1" fmla="*/ 6779 w 12985"/>
                <a:gd name="connsiteY1" fmla="*/ 11991 h 12017"/>
                <a:gd name="connsiteX2" fmla="*/ 7 w 12985"/>
                <a:gd name="connsiteY2" fmla="*/ 6953 h 12017"/>
                <a:gd name="connsiteX3" fmla="*/ 5722 w 12985"/>
                <a:gd name="connsiteY3" fmla="*/ 95 h 12017"/>
                <a:gd name="connsiteX4" fmla="*/ 12961 w 12985"/>
                <a:gd name="connsiteY4" fmla="*/ 5029 h 12017"/>
                <a:gd name="connsiteX5" fmla="*/ 12961 w 12985"/>
                <a:gd name="connsiteY5" fmla="*/ 5048 h 12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85" h="12017">
                  <a:moveTo>
                    <a:pt x="12961" y="5048"/>
                  </a:moveTo>
                  <a:cubicBezTo>
                    <a:pt x="13171" y="8667"/>
                    <a:pt x="10399" y="11782"/>
                    <a:pt x="6779" y="11991"/>
                  </a:cubicBezTo>
                  <a:cubicBezTo>
                    <a:pt x="3598" y="12173"/>
                    <a:pt x="750" y="10048"/>
                    <a:pt x="7" y="6953"/>
                  </a:cubicBezTo>
                  <a:cubicBezTo>
                    <a:pt x="-269" y="3495"/>
                    <a:pt x="2274" y="447"/>
                    <a:pt x="5722" y="95"/>
                  </a:cubicBezTo>
                  <a:cubicBezTo>
                    <a:pt x="9084" y="-544"/>
                    <a:pt x="12323" y="1666"/>
                    <a:pt x="12961" y="5029"/>
                  </a:cubicBezTo>
                  <a:cubicBezTo>
                    <a:pt x="12961" y="5038"/>
                    <a:pt x="12961" y="5038"/>
                    <a:pt x="12961" y="5048"/>
                  </a:cubicBezTo>
                  <a:close/>
                </a:path>
              </a:pathLst>
            </a:custGeom>
            <a:solidFill>
              <a:srgbClr val="D58B94"/>
            </a:solidFill>
            <a:ln w="9525" cap="flat">
              <a:noFill/>
              <a:prstDash val="solid"/>
              <a:miter/>
            </a:ln>
          </p:spPr>
          <p:txBody>
            <a:bodyPr rtlCol="0" anchor="ctr"/>
            <a:lstStyle/>
            <a:p>
              <a:endParaRPr lang="en-IN"/>
            </a:p>
          </p:txBody>
        </p:sp>
        <p:sp>
          <p:nvSpPr>
            <p:cNvPr id="4120" name="Freeform: Shape 4119">
              <a:extLst>
                <a:ext uri="{FF2B5EF4-FFF2-40B4-BE49-F238E27FC236}">
                  <a16:creationId xmlns:a16="http://schemas.microsoft.com/office/drawing/2014/main" xmlns="" id="{882C9D30-FD5C-CEDB-609D-5692B7B25A25}"/>
                </a:ext>
              </a:extLst>
            </p:cNvPr>
            <p:cNvSpPr/>
            <p:nvPr/>
          </p:nvSpPr>
          <p:spPr>
            <a:xfrm>
              <a:off x="2363229" y="3347142"/>
              <a:ext cx="4974" cy="4646"/>
            </a:xfrm>
            <a:custGeom>
              <a:avLst/>
              <a:gdLst>
                <a:gd name="connsiteX0" fmla="*/ 4958 w 4974"/>
                <a:gd name="connsiteY0" fmla="*/ 1927 h 4646"/>
                <a:gd name="connsiteX1" fmla="*/ 2767 w 4974"/>
                <a:gd name="connsiteY1" fmla="*/ 4594 h 4646"/>
                <a:gd name="connsiteX2" fmla="*/ 5 w 4974"/>
                <a:gd name="connsiteY2" fmla="*/ 2689 h 4646"/>
                <a:gd name="connsiteX3" fmla="*/ 2072 w 4974"/>
                <a:gd name="connsiteY3" fmla="*/ 32 h 4646"/>
                <a:gd name="connsiteX4" fmla="*/ 2196 w 4974"/>
                <a:gd name="connsiteY4" fmla="*/ 22 h 4646"/>
                <a:gd name="connsiteX5" fmla="*/ 4958 w 4974"/>
                <a:gd name="connsiteY5" fmla="*/ 1927 h 4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4" h="4646">
                  <a:moveTo>
                    <a:pt x="4958" y="1927"/>
                  </a:moveTo>
                  <a:cubicBezTo>
                    <a:pt x="5025" y="3251"/>
                    <a:pt x="4072" y="4404"/>
                    <a:pt x="2767" y="4594"/>
                  </a:cubicBezTo>
                  <a:cubicBezTo>
                    <a:pt x="1481" y="4823"/>
                    <a:pt x="243" y="3975"/>
                    <a:pt x="5" y="2689"/>
                  </a:cubicBezTo>
                  <a:cubicBezTo>
                    <a:pt x="-157" y="1384"/>
                    <a:pt x="767" y="194"/>
                    <a:pt x="2072" y="32"/>
                  </a:cubicBezTo>
                  <a:cubicBezTo>
                    <a:pt x="2119" y="32"/>
                    <a:pt x="2158" y="22"/>
                    <a:pt x="2196" y="22"/>
                  </a:cubicBezTo>
                  <a:cubicBezTo>
                    <a:pt x="3482" y="-206"/>
                    <a:pt x="4720" y="641"/>
                    <a:pt x="4958" y="1927"/>
                  </a:cubicBezTo>
                  <a:close/>
                </a:path>
              </a:pathLst>
            </a:custGeom>
            <a:solidFill>
              <a:srgbClr val="D58B94"/>
            </a:solidFill>
            <a:ln w="9525" cap="flat">
              <a:noFill/>
              <a:prstDash val="solid"/>
              <a:miter/>
            </a:ln>
          </p:spPr>
          <p:txBody>
            <a:bodyPr rtlCol="0" anchor="ctr"/>
            <a:lstStyle/>
            <a:p>
              <a:endParaRPr lang="en-IN"/>
            </a:p>
          </p:txBody>
        </p:sp>
        <p:sp>
          <p:nvSpPr>
            <p:cNvPr id="4121" name="Freeform: Shape 4120">
              <a:extLst>
                <a:ext uri="{FF2B5EF4-FFF2-40B4-BE49-F238E27FC236}">
                  <a16:creationId xmlns:a16="http://schemas.microsoft.com/office/drawing/2014/main" xmlns="" id="{1ACE7A9E-CB5B-D04E-21C5-7F52D58C6710}"/>
                </a:ext>
              </a:extLst>
            </p:cNvPr>
            <p:cNvSpPr/>
            <p:nvPr/>
          </p:nvSpPr>
          <p:spPr>
            <a:xfrm>
              <a:off x="2374769" y="3265954"/>
              <a:ext cx="10862" cy="9342"/>
            </a:xfrm>
            <a:custGeom>
              <a:avLst/>
              <a:gdLst>
                <a:gd name="connsiteX0" fmla="*/ 10849 w 10862"/>
                <a:gd name="connsiteY0" fmla="*/ 4154 h 9342"/>
                <a:gd name="connsiteX1" fmla="*/ 4991 w 10862"/>
                <a:gd name="connsiteY1" fmla="*/ 9316 h 9342"/>
                <a:gd name="connsiteX2" fmla="*/ -10 w 10862"/>
                <a:gd name="connsiteY2" fmla="*/ 5202 h 9342"/>
                <a:gd name="connsiteX3" fmla="*/ 4753 w 10862"/>
                <a:gd name="connsiteY3" fmla="*/ 58 h 9342"/>
                <a:gd name="connsiteX4" fmla="*/ 4943 w 10862"/>
                <a:gd name="connsiteY4" fmla="*/ 58 h 9342"/>
                <a:gd name="connsiteX5" fmla="*/ 10849 w 10862"/>
                <a:gd name="connsiteY5" fmla="*/ 4154 h 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62" h="9342">
                  <a:moveTo>
                    <a:pt x="10849" y="4154"/>
                  </a:moveTo>
                  <a:cubicBezTo>
                    <a:pt x="10658" y="7202"/>
                    <a:pt x="8029" y="9507"/>
                    <a:pt x="4991" y="9316"/>
                  </a:cubicBezTo>
                  <a:cubicBezTo>
                    <a:pt x="2610" y="9164"/>
                    <a:pt x="590" y="7506"/>
                    <a:pt x="-10" y="5202"/>
                  </a:cubicBezTo>
                  <a:cubicBezTo>
                    <a:pt x="-115" y="2468"/>
                    <a:pt x="2019" y="163"/>
                    <a:pt x="4753" y="58"/>
                  </a:cubicBezTo>
                  <a:cubicBezTo>
                    <a:pt x="4810" y="58"/>
                    <a:pt x="4877" y="58"/>
                    <a:pt x="4943" y="58"/>
                  </a:cubicBezTo>
                  <a:cubicBezTo>
                    <a:pt x="7696" y="-409"/>
                    <a:pt x="10315" y="1410"/>
                    <a:pt x="10849" y="4154"/>
                  </a:cubicBezTo>
                  <a:close/>
                </a:path>
              </a:pathLst>
            </a:custGeom>
            <a:solidFill>
              <a:srgbClr val="D58B94"/>
            </a:solidFill>
            <a:ln w="9525" cap="flat">
              <a:noFill/>
              <a:prstDash val="solid"/>
              <a:miter/>
            </a:ln>
          </p:spPr>
          <p:txBody>
            <a:bodyPr rtlCol="0" anchor="ctr"/>
            <a:lstStyle/>
            <a:p>
              <a:endParaRPr lang="en-IN"/>
            </a:p>
          </p:txBody>
        </p:sp>
        <p:sp>
          <p:nvSpPr>
            <p:cNvPr id="4122" name="Freeform: Shape 4121">
              <a:extLst>
                <a:ext uri="{FF2B5EF4-FFF2-40B4-BE49-F238E27FC236}">
                  <a16:creationId xmlns:a16="http://schemas.microsoft.com/office/drawing/2014/main" xmlns="" id="{D2A0386B-4C96-8960-EF76-1535E7678099}"/>
                </a:ext>
              </a:extLst>
            </p:cNvPr>
            <p:cNvSpPr/>
            <p:nvPr/>
          </p:nvSpPr>
          <p:spPr>
            <a:xfrm>
              <a:off x="2351905" y="3272178"/>
              <a:ext cx="13345" cy="11650"/>
            </a:xfrm>
            <a:custGeom>
              <a:avLst/>
              <a:gdLst>
                <a:gd name="connsiteX0" fmla="*/ 13329 w 13345"/>
                <a:gd name="connsiteY0" fmla="*/ 4883 h 11650"/>
                <a:gd name="connsiteX1" fmla="*/ 7423 w 13345"/>
                <a:gd name="connsiteY1" fmla="*/ 11455 h 11650"/>
                <a:gd name="connsiteX2" fmla="*/ 41 w 13345"/>
                <a:gd name="connsiteY2" fmla="*/ 6997 h 11650"/>
                <a:gd name="connsiteX3" fmla="*/ -6 w 13345"/>
                <a:gd name="connsiteY3" fmla="*/ 6788 h 11650"/>
                <a:gd name="connsiteX4" fmla="*/ 5899 w 13345"/>
                <a:gd name="connsiteY4" fmla="*/ 120 h 11650"/>
                <a:gd name="connsiteX5" fmla="*/ 13329 w 13345"/>
                <a:gd name="connsiteY5" fmla="*/ 4883 h 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45" h="11650">
                  <a:moveTo>
                    <a:pt x="13329" y="4883"/>
                  </a:moveTo>
                  <a:cubicBezTo>
                    <a:pt x="13443" y="8302"/>
                    <a:pt x="10833" y="11198"/>
                    <a:pt x="7423" y="11455"/>
                  </a:cubicBezTo>
                  <a:cubicBezTo>
                    <a:pt x="4156" y="12265"/>
                    <a:pt x="851" y="10265"/>
                    <a:pt x="41" y="6997"/>
                  </a:cubicBezTo>
                  <a:cubicBezTo>
                    <a:pt x="22" y="6931"/>
                    <a:pt x="13" y="6855"/>
                    <a:pt x="-6" y="6788"/>
                  </a:cubicBezTo>
                  <a:cubicBezTo>
                    <a:pt x="-168" y="3330"/>
                    <a:pt x="2451" y="378"/>
                    <a:pt x="5899" y="120"/>
                  </a:cubicBezTo>
                  <a:cubicBezTo>
                    <a:pt x="9261" y="-585"/>
                    <a:pt x="12567" y="1530"/>
                    <a:pt x="13329" y="4883"/>
                  </a:cubicBezTo>
                  <a:close/>
                </a:path>
              </a:pathLst>
            </a:custGeom>
            <a:solidFill>
              <a:srgbClr val="D58B94"/>
            </a:solidFill>
            <a:ln w="9525" cap="flat">
              <a:noFill/>
              <a:prstDash val="solid"/>
              <a:miter/>
            </a:ln>
          </p:spPr>
          <p:txBody>
            <a:bodyPr rtlCol="0" anchor="ctr"/>
            <a:lstStyle/>
            <a:p>
              <a:endParaRPr lang="en-IN"/>
            </a:p>
          </p:txBody>
        </p:sp>
        <p:sp>
          <p:nvSpPr>
            <p:cNvPr id="4123" name="Freeform: Shape 4122">
              <a:extLst>
                <a:ext uri="{FF2B5EF4-FFF2-40B4-BE49-F238E27FC236}">
                  <a16:creationId xmlns:a16="http://schemas.microsoft.com/office/drawing/2014/main" xmlns="" id="{4B54BEE3-E1D4-0997-E406-B11A76B83786}"/>
                </a:ext>
              </a:extLst>
            </p:cNvPr>
            <p:cNvSpPr/>
            <p:nvPr/>
          </p:nvSpPr>
          <p:spPr>
            <a:xfrm>
              <a:off x="2377229" y="3365500"/>
              <a:ext cx="8326" cy="7954"/>
            </a:xfrm>
            <a:custGeom>
              <a:avLst/>
              <a:gdLst>
                <a:gd name="connsiteX0" fmla="*/ 8293 w 8326"/>
                <a:gd name="connsiteY0" fmla="*/ 3477 h 7954"/>
                <a:gd name="connsiteX1" fmla="*/ 4702 w 8326"/>
                <a:gd name="connsiteY1" fmla="*/ 7849 h 7954"/>
                <a:gd name="connsiteX2" fmla="*/ 4578 w 8326"/>
                <a:gd name="connsiteY2" fmla="*/ 7859 h 7954"/>
                <a:gd name="connsiteX3" fmla="*/ 64 w 8326"/>
                <a:gd name="connsiteY3" fmla="*/ 4915 h 7954"/>
                <a:gd name="connsiteX4" fmla="*/ 7 w 8326"/>
                <a:gd name="connsiteY4" fmla="*/ 4525 h 7954"/>
                <a:gd name="connsiteX5" fmla="*/ 3626 w 8326"/>
                <a:gd name="connsiteY5" fmla="*/ 48 h 7954"/>
                <a:gd name="connsiteX6" fmla="*/ 8265 w 8326"/>
                <a:gd name="connsiteY6" fmla="*/ 3287 h 7954"/>
                <a:gd name="connsiteX7" fmla="*/ 8293 w 8326"/>
                <a:gd name="connsiteY7" fmla="*/ 3477 h 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6" h="7954">
                  <a:moveTo>
                    <a:pt x="8293" y="3477"/>
                  </a:moveTo>
                  <a:cubicBezTo>
                    <a:pt x="8512" y="5677"/>
                    <a:pt x="6903" y="7630"/>
                    <a:pt x="4702" y="7849"/>
                  </a:cubicBezTo>
                  <a:cubicBezTo>
                    <a:pt x="4664" y="7849"/>
                    <a:pt x="4616" y="7859"/>
                    <a:pt x="4578" y="7859"/>
                  </a:cubicBezTo>
                  <a:cubicBezTo>
                    <a:pt x="2521" y="8287"/>
                    <a:pt x="502" y="6973"/>
                    <a:pt x="64" y="4915"/>
                  </a:cubicBezTo>
                  <a:cubicBezTo>
                    <a:pt x="45" y="4782"/>
                    <a:pt x="16" y="4658"/>
                    <a:pt x="7" y="4525"/>
                  </a:cubicBezTo>
                  <a:cubicBezTo>
                    <a:pt x="-213" y="2296"/>
                    <a:pt x="1397" y="296"/>
                    <a:pt x="3626" y="48"/>
                  </a:cubicBezTo>
                  <a:cubicBezTo>
                    <a:pt x="5798" y="-342"/>
                    <a:pt x="7874" y="1115"/>
                    <a:pt x="8265" y="3287"/>
                  </a:cubicBezTo>
                  <a:cubicBezTo>
                    <a:pt x="8274" y="3353"/>
                    <a:pt x="8284" y="3411"/>
                    <a:pt x="8293" y="3477"/>
                  </a:cubicBezTo>
                  <a:close/>
                </a:path>
              </a:pathLst>
            </a:custGeom>
            <a:solidFill>
              <a:srgbClr val="D58B94"/>
            </a:solidFill>
            <a:ln w="9525" cap="flat">
              <a:noFill/>
              <a:prstDash val="solid"/>
              <a:miter/>
            </a:ln>
          </p:spPr>
          <p:txBody>
            <a:bodyPr rtlCol="0" anchor="ctr"/>
            <a:lstStyle/>
            <a:p>
              <a:endParaRPr lang="en-IN"/>
            </a:p>
          </p:txBody>
        </p:sp>
        <p:sp>
          <p:nvSpPr>
            <p:cNvPr id="4124" name="Freeform: Shape 4123">
              <a:extLst>
                <a:ext uri="{FF2B5EF4-FFF2-40B4-BE49-F238E27FC236}">
                  <a16:creationId xmlns:a16="http://schemas.microsoft.com/office/drawing/2014/main" xmlns="" id="{39C7A55C-2DD0-205B-EC88-42AEE9DFC21A}"/>
                </a:ext>
              </a:extLst>
            </p:cNvPr>
            <p:cNvSpPr/>
            <p:nvPr/>
          </p:nvSpPr>
          <p:spPr>
            <a:xfrm>
              <a:off x="2370170" y="3352042"/>
              <a:ext cx="12421" cy="11630"/>
            </a:xfrm>
            <a:custGeom>
              <a:avLst/>
              <a:gdLst>
                <a:gd name="connsiteX0" fmla="*/ 12400 w 12421"/>
                <a:gd name="connsiteY0" fmla="*/ 5028 h 11630"/>
                <a:gd name="connsiteX1" fmla="*/ 6875 w 12421"/>
                <a:gd name="connsiteY1" fmla="*/ 11505 h 11630"/>
                <a:gd name="connsiteX2" fmla="*/ 55 w 12421"/>
                <a:gd name="connsiteY2" fmla="*/ 6934 h 11630"/>
                <a:gd name="connsiteX3" fmla="*/ 17 w 12421"/>
                <a:gd name="connsiteY3" fmla="*/ 6743 h 11630"/>
                <a:gd name="connsiteX4" fmla="*/ 5447 w 12421"/>
                <a:gd name="connsiteY4" fmla="*/ 76 h 11630"/>
                <a:gd name="connsiteX5" fmla="*/ 12390 w 12421"/>
                <a:gd name="connsiteY5" fmla="*/ 4962 h 11630"/>
                <a:gd name="connsiteX6" fmla="*/ 12400 w 12421"/>
                <a:gd name="connsiteY6" fmla="*/ 5028 h 1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1" h="11630">
                  <a:moveTo>
                    <a:pt x="12400" y="5028"/>
                  </a:moveTo>
                  <a:cubicBezTo>
                    <a:pt x="12571" y="8315"/>
                    <a:pt x="10142" y="11153"/>
                    <a:pt x="6875" y="11505"/>
                  </a:cubicBezTo>
                  <a:cubicBezTo>
                    <a:pt x="3723" y="12125"/>
                    <a:pt x="674" y="10077"/>
                    <a:pt x="55" y="6934"/>
                  </a:cubicBezTo>
                  <a:cubicBezTo>
                    <a:pt x="36" y="6867"/>
                    <a:pt x="27" y="6810"/>
                    <a:pt x="17" y="6743"/>
                  </a:cubicBezTo>
                  <a:cubicBezTo>
                    <a:pt x="-316" y="3409"/>
                    <a:pt x="2113" y="428"/>
                    <a:pt x="5447" y="76"/>
                  </a:cubicBezTo>
                  <a:cubicBezTo>
                    <a:pt x="8714" y="-496"/>
                    <a:pt x="11819" y="1695"/>
                    <a:pt x="12390" y="4962"/>
                  </a:cubicBezTo>
                  <a:cubicBezTo>
                    <a:pt x="12390" y="4981"/>
                    <a:pt x="12400" y="5000"/>
                    <a:pt x="12400" y="5028"/>
                  </a:cubicBezTo>
                  <a:close/>
                </a:path>
              </a:pathLst>
            </a:custGeom>
            <a:solidFill>
              <a:srgbClr val="D58B94"/>
            </a:solidFill>
            <a:ln w="9525" cap="flat">
              <a:noFill/>
              <a:prstDash val="solid"/>
              <a:miter/>
            </a:ln>
          </p:spPr>
          <p:txBody>
            <a:bodyPr rtlCol="0" anchor="ctr"/>
            <a:lstStyle/>
            <a:p>
              <a:endParaRPr lang="en-IN"/>
            </a:p>
          </p:txBody>
        </p:sp>
        <p:sp>
          <p:nvSpPr>
            <p:cNvPr id="4125" name="Freeform: Shape 4124">
              <a:extLst>
                <a:ext uri="{FF2B5EF4-FFF2-40B4-BE49-F238E27FC236}">
                  <a16:creationId xmlns:a16="http://schemas.microsoft.com/office/drawing/2014/main" xmlns="" id="{AD70FF4F-B448-C791-71EB-7A4588ECFFCB}"/>
                </a:ext>
              </a:extLst>
            </p:cNvPr>
            <p:cNvSpPr/>
            <p:nvPr/>
          </p:nvSpPr>
          <p:spPr>
            <a:xfrm>
              <a:off x="2360462" y="3359502"/>
              <a:ext cx="8710" cy="8315"/>
            </a:xfrm>
            <a:custGeom>
              <a:avLst/>
              <a:gdLst>
                <a:gd name="connsiteX0" fmla="*/ 8678 w 8710"/>
                <a:gd name="connsiteY0" fmla="*/ 3570 h 8315"/>
                <a:gd name="connsiteX1" fmla="*/ 4868 w 8710"/>
                <a:gd name="connsiteY1" fmla="*/ 8237 h 8315"/>
                <a:gd name="connsiteX2" fmla="*/ 10 w 8710"/>
                <a:gd name="connsiteY2" fmla="*/ 4836 h 8315"/>
                <a:gd name="connsiteX3" fmla="*/ 10 w 8710"/>
                <a:gd name="connsiteY3" fmla="*/ 4808 h 8315"/>
                <a:gd name="connsiteX4" fmla="*/ 3925 w 8710"/>
                <a:gd name="connsiteY4" fmla="*/ 7 h 8315"/>
                <a:gd name="connsiteX5" fmla="*/ 8678 w 8710"/>
                <a:gd name="connsiteY5" fmla="*/ 3570 h 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10" h="8315">
                  <a:moveTo>
                    <a:pt x="8678" y="3570"/>
                  </a:moveTo>
                  <a:cubicBezTo>
                    <a:pt x="8897" y="5903"/>
                    <a:pt x="7201" y="7989"/>
                    <a:pt x="4868" y="8237"/>
                  </a:cubicBezTo>
                  <a:cubicBezTo>
                    <a:pt x="2591" y="8637"/>
                    <a:pt x="420" y="7113"/>
                    <a:pt x="10" y="4836"/>
                  </a:cubicBezTo>
                  <a:cubicBezTo>
                    <a:pt x="10" y="4827"/>
                    <a:pt x="10" y="4817"/>
                    <a:pt x="10" y="4808"/>
                  </a:cubicBezTo>
                  <a:cubicBezTo>
                    <a:pt x="-238" y="2398"/>
                    <a:pt x="1515" y="255"/>
                    <a:pt x="3925" y="7"/>
                  </a:cubicBezTo>
                  <a:cubicBezTo>
                    <a:pt x="6201" y="-221"/>
                    <a:pt x="8268" y="1322"/>
                    <a:pt x="8678" y="3570"/>
                  </a:cubicBezTo>
                  <a:close/>
                </a:path>
              </a:pathLst>
            </a:custGeom>
            <a:solidFill>
              <a:srgbClr val="D58B94"/>
            </a:solidFill>
            <a:ln w="9525" cap="flat">
              <a:noFill/>
              <a:prstDash val="solid"/>
              <a:miter/>
            </a:ln>
          </p:spPr>
          <p:txBody>
            <a:bodyPr rtlCol="0" anchor="ctr"/>
            <a:lstStyle/>
            <a:p>
              <a:endParaRPr lang="en-IN"/>
            </a:p>
          </p:txBody>
        </p:sp>
        <p:sp>
          <p:nvSpPr>
            <p:cNvPr id="4126" name="Freeform: Shape 4125">
              <a:extLst>
                <a:ext uri="{FF2B5EF4-FFF2-40B4-BE49-F238E27FC236}">
                  <a16:creationId xmlns:a16="http://schemas.microsoft.com/office/drawing/2014/main" xmlns="" id="{40B24091-F1FE-51C0-FF2B-2B6351E2A7E6}"/>
                </a:ext>
              </a:extLst>
            </p:cNvPr>
            <p:cNvSpPr/>
            <p:nvPr/>
          </p:nvSpPr>
          <p:spPr>
            <a:xfrm>
              <a:off x="2189321" y="3277803"/>
              <a:ext cx="181165" cy="313171"/>
            </a:xfrm>
            <a:custGeom>
              <a:avLst/>
              <a:gdLst>
                <a:gd name="connsiteX0" fmla="*/ 120764 w 181165"/>
                <a:gd name="connsiteY0" fmla="*/ 311202 h 313171"/>
                <a:gd name="connsiteX1" fmla="*/ -13 w 181165"/>
                <a:gd name="connsiteY1" fmla="*/ 46407 h 313171"/>
                <a:gd name="connsiteX2" fmla="*/ 9512 w 181165"/>
                <a:gd name="connsiteY2" fmla="*/ 36882 h 313171"/>
                <a:gd name="connsiteX3" fmla="*/ 35991 w 181165"/>
                <a:gd name="connsiteY3" fmla="*/ 16403 h 313171"/>
                <a:gd name="connsiteX4" fmla="*/ 77901 w 181165"/>
                <a:gd name="connsiteY4" fmla="*/ 973 h 313171"/>
                <a:gd name="connsiteX5" fmla="*/ 128003 w 181165"/>
                <a:gd name="connsiteY5" fmla="*/ 5925 h 313171"/>
                <a:gd name="connsiteX6" fmla="*/ 181152 w 181165"/>
                <a:gd name="connsiteY6" fmla="*/ 295390 h 313171"/>
                <a:gd name="connsiteX7" fmla="*/ 162102 w 181165"/>
                <a:gd name="connsiteY7" fmla="*/ 306630 h 313171"/>
                <a:gd name="connsiteX8" fmla="*/ 120764 w 181165"/>
                <a:gd name="connsiteY8" fmla="*/ 311202 h 31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165" h="313171">
                  <a:moveTo>
                    <a:pt x="120764" y="311202"/>
                  </a:moveTo>
                  <a:lnTo>
                    <a:pt x="-13" y="46407"/>
                  </a:lnTo>
                  <a:cubicBezTo>
                    <a:pt x="2968" y="43044"/>
                    <a:pt x="6149" y="39863"/>
                    <a:pt x="9512" y="36882"/>
                  </a:cubicBezTo>
                  <a:cubicBezTo>
                    <a:pt x="17284" y="28795"/>
                    <a:pt x="26209" y="21890"/>
                    <a:pt x="35991" y="16403"/>
                  </a:cubicBezTo>
                  <a:cubicBezTo>
                    <a:pt x="49040" y="9050"/>
                    <a:pt x="63194" y="3839"/>
                    <a:pt x="77901" y="973"/>
                  </a:cubicBezTo>
                  <a:cubicBezTo>
                    <a:pt x="94761" y="-1313"/>
                    <a:pt x="111915" y="382"/>
                    <a:pt x="128003" y="5925"/>
                  </a:cubicBezTo>
                  <a:lnTo>
                    <a:pt x="181152" y="295390"/>
                  </a:lnTo>
                  <a:cubicBezTo>
                    <a:pt x="175475" y="300172"/>
                    <a:pt x="169036" y="303972"/>
                    <a:pt x="162102" y="306630"/>
                  </a:cubicBezTo>
                  <a:cubicBezTo>
                    <a:pt x="149386" y="313288"/>
                    <a:pt x="134632" y="314926"/>
                    <a:pt x="120764" y="311202"/>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127" name="Freeform: Shape 4126">
              <a:extLst>
                <a:ext uri="{FF2B5EF4-FFF2-40B4-BE49-F238E27FC236}">
                  <a16:creationId xmlns:a16="http://schemas.microsoft.com/office/drawing/2014/main" xmlns="" id="{0F409FA3-AB50-F845-78A3-18F276C8B545}"/>
                </a:ext>
              </a:extLst>
            </p:cNvPr>
            <p:cNvSpPr/>
            <p:nvPr/>
          </p:nvSpPr>
          <p:spPr>
            <a:xfrm>
              <a:off x="2285513" y="3448412"/>
              <a:ext cx="49180" cy="86576"/>
            </a:xfrm>
            <a:custGeom>
              <a:avLst/>
              <a:gdLst>
                <a:gd name="connsiteX0" fmla="*/ 11522 w 49180"/>
                <a:gd name="connsiteY0" fmla="*/ 384 h 86576"/>
                <a:gd name="connsiteX1" fmla="*/ 30572 w 49180"/>
                <a:gd name="connsiteY1" fmla="*/ 8004 h 86576"/>
                <a:gd name="connsiteX2" fmla="*/ 44860 w 49180"/>
                <a:gd name="connsiteY2" fmla="*/ 37341 h 86576"/>
                <a:gd name="connsiteX3" fmla="*/ 48575 w 49180"/>
                <a:gd name="connsiteY3" fmla="*/ 74012 h 86576"/>
                <a:gd name="connsiteX4" fmla="*/ 38573 w 49180"/>
                <a:gd name="connsiteY4" fmla="*/ 85919 h 86576"/>
                <a:gd name="connsiteX5" fmla="*/ 5236 w 49180"/>
                <a:gd name="connsiteY5" fmla="*/ 49628 h 86576"/>
                <a:gd name="connsiteX6" fmla="*/ 11522 w 49180"/>
                <a:gd name="connsiteY6" fmla="*/ 384 h 86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80" h="86576">
                  <a:moveTo>
                    <a:pt x="11522" y="384"/>
                  </a:moveTo>
                  <a:cubicBezTo>
                    <a:pt x="18828" y="-1159"/>
                    <a:pt x="26343" y="1851"/>
                    <a:pt x="30572" y="8004"/>
                  </a:cubicBezTo>
                  <a:cubicBezTo>
                    <a:pt x="37602" y="16510"/>
                    <a:pt x="42498" y="26569"/>
                    <a:pt x="44860" y="37341"/>
                  </a:cubicBezTo>
                  <a:cubicBezTo>
                    <a:pt x="48775" y="49143"/>
                    <a:pt x="50042" y="61668"/>
                    <a:pt x="48575" y="74012"/>
                  </a:cubicBezTo>
                  <a:cubicBezTo>
                    <a:pt x="47832" y="79585"/>
                    <a:pt x="43936" y="84233"/>
                    <a:pt x="38573" y="85919"/>
                  </a:cubicBezTo>
                  <a:cubicBezTo>
                    <a:pt x="29048" y="89062"/>
                    <a:pt x="17714" y="81252"/>
                    <a:pt x="5236" y="49628"/>
                  </a:cubicBezTo>
                  <a:cubicBezTo>
                    <a:pt x="-3718" y="26578"/>
                    <a:pt x="-955" y="4480"/>
                    <a:pt x="11522" y="38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128" name="Freeform: Shape 4127">
              <a:extLst>
                <a:ext uri="{FF2B5EF4-FFF2-40B4-BE49-F238E27FC236}">
                  <a16:creationId xmlns:a16="http://schemas.microsoft.com/office/drawing/2014/main" xmlns="" id="{9184CD4B-FF48-20BF-AA4C-C19F903138FD}"/>
                </a:ext>
              </a:extLst>
            </p:cNvPr>
            <p:cNvSpPr/>
            <p:nvPr/>
          </p:nvSpPr>
          <p:spPr>
            <a:xfrm>
              <a:off x="2270699" y="3282329"/>
              <a:ext cx="15998" cy="12046"/>
            </a:xfrm>
            <a:custGeom>
              <a:avLst/>
              <a:gdLst>
                <a:gd name="connsiteX0" fmla="*/ 15859 w 15998"/>
                <a:gd name="connsiteY0" fmla="*/ 4067 h 12046"/>
                <a:gd name="connsiteX1" fmla="*/ 9668 w 15998"/>
                <a:gd name="connsiteY1" fmla="*/ 11496 h 12046"/>
                <a:gd name="connsiteX2" fmla="*/ 143 w 15998"/>
                <a:gd name="connsiteY2" fmla="*/ 7686 h 12046"/>
                <a:gd name="connsiteX3" fmla="*/ 6334 w 15998"/>
                <a:gd name="connsiteY3" fmla="*/ 257 h 12046"/>
                <a:gd name="connsiteX4" fmla="*/ 15859 w 15998"/>
                <a:gd name="connsiteY4" fmla="*/ 4067 h 12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98" h="12046">
                  <a:moveTo>
                    <a:pt x="15859" y="4067"/>
                  </a:moveTo>
                  <a:cubicBezTo>
                    <a:pt x="16621" y="7210"/>
                    <a:pt x="13859" y="10544"/>
                    <a:pt x="9668" y="11496"/>
                  </a:cubicBezTo>
                  <a:cubicBezTo>
                    <a:pt x="5981" y="12973"/>
                    <a:pt x="1790" y="11296"/>
                    <a:pt x="143" y="7686"/>
                  </a:cubicBezTo>
                  <a:cubicBezTo>
                    <a:pt x="-715" y="4543"/>
                    <a:pt x="2048" y="1209"/>
                    <a:pt x="6334" y="257"/>
                  </a:cubicBezTo>
                  <a:cubicBezTo>
                    <a:pt x="10620" y="-696"/>
                    <a:pt x="15192" y="923"/>
                    <a:pt x="15859" y="4067"/>
                  </a:cubicBezTo>
                  <a:close/>
                </a:path>
              </a:pathLst>
            </a:custGeom>
            <a:solidFill>
              <a:srgbClr val="D58B94"/>
            </a:solidFill>
            <a:ln w="9525" cap="flat">
              <a:noFill/>
              <a:prstDash val="solid"/>
              <a:miter/>
            </a:ln>
          </p:spPr>
          <p:txBody>
            <a:bodyPr rtlCol="0" anchor="ctr"/>
            <a:lstStyle/>
            <a:p>
              <a:endParaRPr lang="en-IN"/>
            </a:p>
          </p:txBody>
        </p:sp>
        <p:sp>
          <p:nvSpPr>
            <p:cNvPr id="4129" name="Freeform: Shape 4128">
              <a:extLst>
                <a:ext uri="{FF2B5EF4-FFF2-40B4-BE49-F238E27FC236}">
                  <a16:creationId xmlns:a16="http://schemas.microsoft.com/office/drawing/2014/main" xmlns="" id="{3936D139-957C-86CF-2DAE-2681EE8E1609}"/>
                </a:ext>
              </a:extLst>
            </p:cNvPr>
            <p:cNvSpPr/>
            <p:nvPr/>
          </p:nvSpPr>
          <p:spPr>
            <a:xfrm>
              <a:off x="2290449" y="3286728"/>
              <a:ext cx="15649" cy="12264"/>
            </a:xfrm>
            <a:custGeom>
              <a:avLst/>
              <a:gdLst>
                <a:gd name="connsiteX0" fmla="*/ 15540 w 15649"/>
                <a:gd name="connsiteY0" fmla="*/ 4334 h 12264"/>
                <a:gd name="connsiteX1" fmla="*/ 9063 w 15649"/>
                <a:gd name="connsiteY1" fmla="*/ 11859 h 12264"/>
                <a:gd name="connsiteX2" fmla="*/ 110 w 15649"/>
                <a:gd name="connsiteY2" fmla="*/ 7763 h 12264"/>
                <a:gd name="connsiteX3" fmla="*/ 6491 w 15649"/>
                <a:gd name="connsiteY3" fmla="*/ 239 h 12264"/>
                <a:gd name="connsiteX4" fmla="*/ 15540 w 15649"/>
                <a:gd name="connsiteY4" fmla="*/ 4334 h 12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49" h="12264">
                  <a:moveTo>
                    <a:pt x="15540" y="4334"/>
                  </a:moveTo>
                  <a:cubicBezTo>
                    <a:pt x="16207" y="7573"/>
                    <a:pt x="13349" y="10907"/>
                    <a:pt x="9063" y="11859"/>
                  </a:cubicBezTo>
                  <a:cubicBezTo>
                    <a:pt x="5463" y="13097"/>
                    <a:pt x="1529" y="11297"/>
                    <a:pt x="110" y="7763"/>
                  </a:cubicBezTo>
                  <a:cubicBezTo>
                    <a:pt x="-652" y="4620"/>
                    <a:pt x="2205" y="1191"/>
                    <a:pt x="6491" y="239"/>
                  </a:cubicBezTo>
                  <a:cubicBezTo>
                    <a:pt x="10778" y="-714"/>
                    <a:pt x="14873" y="1096"/>
                    <a:pt x="15540" y="4334"/>
                  </a:cubicBezTo>
                  <a:close/>
                </a:path>
              </a:pathLst>
            </a:custGeom>
            <a:solidFill>
              <a:srgbClr val="D58B94"/>
            </a:solidFill>
            <a:ln w="9525" cap="flat">
              <a:noFill/>
              <a:prstDash val="solid"/>
              <a:miter/>
            </a:ln>
          </p:spPr>
          <p:txBody>
            <a:bodyPr rtlCol="0" anchor="ctr"/>
            <a:lstStyle/>
            <a:p>
              <a:endParaRPr lang="en-IN"/>
            </a:p>
          </p:txBody>
        </p:sp>
        <p:sp>
          <p:nvSpPr>
            <p:cNvPr id="4130" name="Freeform: Shape 4129">
              <a:extLst>
                <a:ext uri="{FF2B5EF4-FFF2-40B4-BE49-F238E27FC236}">
                  <a16:creationId xmlns:a16="http://schemas.microsoft.com/office/drawing/2014/main" xmlns="" id="{FDBAF866-7DCD-4F18-5674-3CC73E2515AA}"/>
                </a:ext>
              </a:extLst>
            </p:cNvPr>
            <p:cNvSpPr/>
            <p:nvPr/>
          </p:nvSpPr>
          <p:spPr>
            <a:xfrm>
              <a:off x="2277579" y="3299368"/>
              <a:ext cx="14441" cy="11507"/>
            </a:xfrm>
            <a:custGeom>
              <a:avLst/>
              <a:gdLst>
                <a:gd name="connsiteX0" fmla="*/ 14408 w 14441"/>
                <a:gd name="connsiteY0" fmla="*/ 4173 h 11507"/>
                <a:gd name="connsiteX1" fmla="*/ 8598 w 14441"/>
                <a:gd name="connsiteY1" fmla="*/ 11126 h 11507"/>
                <a:gd name="connsiteX2" fmla="*/ 120 w 14441"/>
                <a:gd name="connsiteY2" fmla="*/ 7411 h 11507"/>
                <a:gd name="connsiteX3" fmla="*/ 5930 w 14441"/>
                <a:gd name="connsiteY3" fmla="*/ 363 h 11507"/>
                <a:gd name="connsiteX4" fmla="*/ 14408 w 14441"/>
                <a:gd name="connsiteY4" fmla="*/ 4173 h 11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41" h="11507">
                  <a:moveTo>
                    <a:pt x="14408" y="4173"/>
                  </a:moveTo>
                  <a:cubicBezTo>
                    <a:pt x="14684" y="7687"/>
                    <a:pt x="12103" y="10773"/>
                    <a:pt x="8598" y="11126"/>
                  </a:cubicBezTo>
                  <a:cubicBezTo>
                    <a:pt x="5235" y="12269"/>
                    <a:pt x="1558" y="10659"/>
                    <a:pt x="120" y="7411"/>
                  </a:cubicBezTo>
                  <a:cubicBezTo>
                    <a:pt x="-642" y="4458"/>
                    <a:pt x="1930" y="1315"/>
                    <a:pt x="5930" y="363"/>
                  </a:cubicBezTo>
                  <a:cubicBezTo>
                    <a:pt x="9321" y="-819"/>
                    <a:pt x="13036" y="858"/>
                    <a:pt x="14408" y="4173"/>
                  </a:cubicBezTo>
                  <a:close/>
                </a:path>
              </a:pathLst>
            </a:custGeom>
            <a:solidFill>
              <a:srgbClr val="D58B94"/>
            </a:solidFill>
            <a:ln w="9525" cap="flat">
              <a:noFill/>
              <a:prstDash val="solid"/>
              <a:miter/>
            </a:ln>
          </p:spPr>
          <p:txBody>
            <a:bodyPr rtlCol="0" anchor="ctr"/>
            <a:lstStyle/>
            <a:p>
              <a:endParaRPr lang="en-IN"/>
            </a:p>
          </p:txBody>
        </p:sp>
        <p:sp>
          <p:nvSpPr>
            <p:cNvPr id="4131" name="Freeform: Shape 4130">
              <a:extLst>
                <a:ext uri="{FF2B5EF4-FFF2-40B4-BE49-F238E27FC236}">
                  <a16:creationId xmlns:a16="http://schemas.microsoft.com/office/drawing/2014/main" xmlns="" id="{1C191E81-D20B-B171-70F1-FF95069E8C3C}"/>
                </a:ext>
              </a:extLst>
            </p:cNvPr>
            <p:cNvSpPr/>
            <p:nvPr/>
          </p:nvSpPr>
          <p:spPr>
            <a:xfrm>
              <a:off x="2201886" y="3314177"/>
              <a:ext cx="14068" cy="12013"/>
            </a:xfrm>
            <a:custGeom>
              <a:avLst/>
              <a:gdLst>
                <a:gd name="connsiteX0" fmla="*/ 13901 w 14068"/>
                <a:gd name="connsiteY0" fmla="*/ 2984 h 12013"/>
                <a:gd name="connsiteX1" fmla="*/ 9139 w 14068"/>
                <a:gd name="connsiteY1" fmla="*/ 11080 h 12013"/>
                <a:gd name="connsiteX2" fmla="*/ 185 w 14068"/>
                <a:gd name="connsiteY2" fmla="*/ 8984 h 12013"/>
                <a:gd name="connsiteX3" fmla="*/ 4852 w 14068"/>
                <a:gd name="connsiteY3" fmla="*/ 793 h 12013"/>
                <a:gd name="connsiteX4" fmla="*/ 13901 w 14068"/>
                <a:gd name="connsiteY4" fmla="*/ 2984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8" h="12013">
                  <a:moveTo>
                    <a:pt x="13901" y="2984"/>
                  </a:moveTo>
                  <a:cubicBezTo>
                    <a:pt x="14654" y="6508"/>
                    <a:pt x="12587" y="10023"/>
                    <a:pt x="9139" y="11080"/>
                  </a:cubicBezTo>
                  <a:cubicBezTo>
                    <a:pt x="6072" y="12880"/>
                    <a:pt x="2138" y="11956"/>
                    <a:pt x="185" y="8984"/>
                  </a:cubicBezTo>
                  <a:cubicBezTo>
                    <a:pt x="-682" y="5451"/>
                    <a:pt x="1366" y="1850"/>
                    <a:pt x="4852" y="793"/>
                  </a:cubicBezTo>
                  <a:cubicBezTo>
                    <a:pt x="8377" y="-826"/>
                    <a:pt x="12377" y="31"/>
                    <a:pt x="13901" y="2984"/>
                  </a:cubicBezTo>
                  <a:close/>
                </a:path>
              </a:pathLst>
            </a:custGeom>
            <a:solidFill>
              <a:srgbClr val="D58B94"/>
            </a:solidFill>
            <a:ln w="9525" cap="flat">
              <a:noFill/>
              <a:prstDash val="solid"/>
              <a:miter/>
            </a:ln>
          </p:spPr>
          <p:txBody>
            <a:bodyPr rtlCol="0" anchor="ctr"/>
            <a:lstStyle/>
            <a:p>
              <a:endParaRPr lang="en-IN"/>
            </a:p>
          </p:txBody>
        </p:sp>
        <p:sp>
          <p:nvSpPr>
            <p:cNvPr id="4132" name="Freeform: Shape 4131">
              <a:extLst>
                <a:ext uri="{FF2B5EF4-FFF2-40B4-BE49-F238E27FC236}">
                  <a16:creationId xmlns:a16="http://schemas.microsoft.com/office/drawing/2014/main" xmlns="" id="{2EA5068A-17D9-148E-CACB-39E43ADFFFFA}"/>
                </a:ext>
              </a:extLst>
            </p:cNvPr>
            <p:cNvSpPr/>
            <p:nvPr/>
          </p:nvSpPr>
          <p:spPr>
            <a:xfrm>
              <a:off x="2250202" y="3301969"/>
              <a:ext cx="18738" cy="15413"/>
            </a:xfrm>
            <a:custGeom>
              <a:avLst/>
              <a:gdLst>
                <a:gd name="connsiteX0" fmla="*/ 18639 w 18738"/>
                <a:gd name="connsiteY0" fmla="*/ 4620 h 15413"/>
                <a:gd name="connsiteX1" fmla="*/ 11591 w 18738"/>
                <a:gd name="connsiteY1" fmla="*/ 14621 h 15413"/>
                <a:gd name="connsiteX2" fmla="*/ 256 w 18738"/>
                <a:gd name="connsiteY2" fmla="*/ 10620 h 15413"/>
                <a:gd name="connsiteX3" fmla="*/ 7305 w 18738"/>
                <a:gd name="connsiteY3" fmla="*/ 619 h 15413"/>
                <a:gd name="connsiteX4" fmla="*/ 18639 w 18738"/>
                <a:gd name="connsiteY4" fmla="*/ 4620 h 1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38" h="15413">
                  <a:moveTo>
                    <a:pt x="18639" y="4620"/>
                  </a:moveTo>
                  <a:cubicBezTo>
                    <a:pt x="19287" y="9287"/>
                    <a:pt x="16211" y="13659"/>
                    <a:pt x="11591" y="14621"/>
                  </a:cubicBezTo>
                  <a:cubicBezTo>
                    <a:pt x="7352" y="16545"/>
                    <a:pt x="2342" y="14783"/>
                    <a:pt x="256" y="10620"/>
                  </a:cubicBezTo>
                  <a:cubicBezTo>
                    <a:pt x="-982" y="6810"/>
                    <a:pt x="2161" y="2333"/>
                    <a:pt x="7305" y="619"/>
                  </a:cubicBezTo>
                  <a:cubicBezTo>
                    <a:pt x="12448" y="-1095"/>
                    <a:pt x="17592" y="809"/>
                    <a:pt x="18639" y="4620"/>
                  </a:cubicBezTo>
                  <a:close/>
                </a:path>
              </a:pathLst>
            </a:custGeom>
            <a:solidFill>
              <a:srgbClr val="D58B94"/>
            </a:solidFill>
            <a:ln w="9525" cap="flat">
              <a:noFill/>
              <a:prstDash val="solid"/>
              <a:miter/>
            </a:ln>
          </p:spPr>
          <p:txBody>
            <a:bodyPr rtlCol="0" anchor="ctr"/>
            <a:lstStyle/>
            <a:p>
              <a:endParaRPr lang="en-IN"/>
            </a:p>
          </p:txBody>
        </p:sp>
        <p:sp>
          <p:nvSpPr>
            <p:cNvPr id="4133" name="Freeform: Shape 4132">
              <a:extLst>
                <a:ext uri="{FF2B5EF4-FFF2-40B4-BE49-F238E27FC236}">
                  <a16:creationId xmlns:a16="http://schemas.microsoft.com/office/drawing/2014/main" xmlns="" id="{006A3BE3-0A3B-C8D4-F160-083AE06A2530}"/>
                </a:ext>
              </a:extLst>
            </p:cNvPr>
            <p:cNvSpPr/>
            <p:nvPr/>
          </p:nvSpPr>
          <p:spPr>
            <a:xfrm>
              <a:off x="2296889" y="3385357"/>
              <a:ext cx="6605" cy="5923"/>
            </a:xfrm>
            <a:custGeom>
              <a:avLst/>
              <a:gdLst>
                <a:gd name="connsiteX0" fmla="*/ 6528 w 6605"/>
                <a:gd name="connsiteY0" fmla="*/ 2194 h 5923"/>
                <a:gd name="connsiteX1" fmla="*/ 4156 w 6605"/>
                <a:gd name="connsiteY1" fmla="*/ 5794 h 5923"/>
                <a:gd name="connsiteX2" fmla="*/ 4051 w 6605"/>
                <a:gd name="connsiteY2" fmla="*/ 5813 h 5923"/>
                <a:gd name="connsiteX3" fmla="*/ 51 w 6605"/>
                <a:gd name="connsiteY3" fmla="*/ 3718 h 5923"/>
                <a:gd name="connsiteX4" fmla="*/ 2423 w 6605"/>
                <a:gd name="connsiteY4" fmla="*/ 117 h 5923"/>
                <a:gd name="connsiteX5" fmla="*/ 2527 w 6605"/>
                <a:gd name="connsiteY5" fmla="*/ 98 h 5923"/>
                <a:gd name="connsiteX6" fmla="*/ 6528 w 6605"/>
                <a:gd name="connsiteY6" fmla="*/ 2194 h 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5" h="5923">
                  <a:moveTo>
                    <a:pt x="6528" y="2194"/>
                  </a:moveTo>
                  <a:cubicBezTo>
                    <a:pt x="6871" y="3841"/>
                    <a:pt x="5804" y="5451"/>
                    <a:pt x="4156" y="5794"/>
                  </a:cubicBezTo>
                  <a:cubicBezTo>
                    <a:pt x="4118" y="5804"/>
                    <a:pt x="4089" y="5804"/>
                    <a:pt x="4051" y="5813"/>
                  </a:cubicBezTo>
                  <a:cubicBezTo>
                    <a:pt x="2385" y="6213"/>
                    <a:pt x="670" y="5318"/>
                    <a:pt x="51" y="3718"/>
                  </a:cubicBezTo>
                  <a:cubicBezTo>
                    <a:pt x="-292" y="2070"/>
                    <a:pt x="775" y="460"/>
                    <a:pt x="2423" y="117"/>
                  </a:cubicBezTo>
                  <a:cubicBezTo>
                    <a:pt x="2461" y="108"/>
                    <a:pt x="2489" y="108"/>
                    <a:pt x="2527" y="98"/>
                  </a:cubicBezTo>
                  <a:cubicBezTo>
                    <a:pt x="4204" y="-349"/>
                    <a:pt x="5947" y="565"/>
                    <a:pt x="6528" y="2194"/>
                  </a:cubicBezTo>
                  <a:close/>
                </a:path>
              </a:pathLst>
            </a:custGeom>
            <a:solidFill>
              <a:srgbClr val="D58B94"/>
            </a:solidFill>
            <a:ln w="9525" cap="flat">
              <a:noFill/>
              <a:prstDash val="solid"/>
              <a:miter/>
            </a:ln>
          </p:spPr>
          <p:txBody>
            <a:bodyPr rtlCol="0" anchor="ctr"/>
            <a:lstStyle/>
            <a:p>
              <a:endParaRPr lang="en-IN"/>
            </a:p>
          </p:txBody>
        </p:sp>
        <p:sp>
          <p:nvSpPr>
            <p:cNvPr id="4134" name="Freeform: Shape 4133">
              <a:extLst>
                <a:ext uri="{FF2B5EF4-FFF2-40B4-BE49-F238E27FC236}">
                  <a16:creationId xmlns:a16="http://schemas.microsoft.com/office/drawing/2014/main" xmlns="" id="{DECA6D8F-B796-391C-C06F-94F763DB1E9C}"/>
                </a:ext>
              </a:extLst>
            </p:cNvPr>
            <p:cNvSpPr/>
            <p:nvPr/>
          </p:nvSpPr>
          <p:spPr>
            <a:xfrm>
              <a:off x="2279642" y="3377908"/>
              <a:ext cx="6451" cy="5981"/>
            </a:xfrm>
            <a:custGeom>
              <a:avLst/>
              <a:gdLst>
                <a:gd name="connsiteX0" fmla="*/ 6344 w 6451"/>
                <a:gd name="connsiteY0" fmla="*/ 1928 h 5981"/>
                <a:gd name="connsiteX1" fmla="*/ 4058 w 6451"/>
                <a:gd name="connsiteY1" fmla="*/ 5738 h 5981"/>
                <a:gd name="connsiteX2" fmla="*/ 77 w 6451"/>
                <a:gd name="connsiteY2" fmla="*/ 4080 h 5981"/>
                <a:gd name="connsiteX3" fmla="*/ 58 w 6451"/>
                <a:gd name="connsiteY3" fmla="*/ 4023 h 5981"/>
                <a:gd name="connsiteX4" fmla="*/ 2439 w 6451"/>
                <a:gd name="connsiteY4" fmla="*/ 213 h 5981"/>
                <a:gd name="connsiteX5" fmla="*/ 6296 w 6451"/>
                <a:gd name="connsiteY5" fmla="*/ 1813 h 5981"/>
                <a:gd name="connsiteX6" fmla="*/ 6344 w 6451"/>
                <a:gd name="connsiteY6" fmla="*/ 1928 h 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1" h="5981">
                  <a:moveTo>
                    <a:pt x="6344" y="1928"/>
                  </a:moveTo>
                  <a:cubicBezTo>
                    <a:pt x="6763" y="3613"/>
                    <a:pt x="5744" y="5319"/>
                    <a:pt x="4058" y="5738"/>
                  </a:cubicBezTo>
                  <a:cubicBezTo>
                    <a:pt x="2506" y="6376"/>
                    <a:pt x="724" y="5633"/>
                    <a:pt x="77" y="4080"/>
                  </a:cubicBezTo>
                  <a:cubicBezTo>
                    <a:pt x="77" y="4061"/>
                    <a:pt x="67" y="4042"/>
                    <a:pt x="58" y="4023"/>
                  </a:cubicBezTo>
                  <a:cubicBezTo>
                    <a:pt x="-304" y="2318"/>
                    <a:pt x="753" y="632"/>
                    <a:pt x="2439" y="213"/>
                  </a:cubicBezTo>
                  <a:cubicBezTo>
                    <a:pt x="3944" y="-415"/>
                    <a:pt x="5677" y="299"/>
                    <a:pt x="6296" y="1813"/>
                  </a:cubicBezTo>
                  <a:cubicBezTo>
                    <a:pt x="6316" y="1851"/>
                    <a:pt x="6325" y="1889"/>
                    <a:pt x="6344" y="1928"/>
                  </a:cubicBezTo>
                  <a:close/>
                </a:path>
              </a:pathLst>
            </a:custGeom>
            <a:solidFill>
              <a:srgbClr val="D58B94"/>
            </a:solidFill>
            <a:ln w="9525" cap="flat">
              <a:noFill/>
              <a:prstDash val="solid"/>
              <a:miter/>
            </a:ln>
          </p:spPr>
          <p:txBody>
            <a:bodyPr rtlCol="0" anchor="ctr"/>
            <a:lstStyle/>
            <a:p>
              <a:endParaRPr lang="en-IN"/>
            </a:p>
          </p:txBody>
        </p:sp>
        <p:sp>
          <p:nvSpPr>
            <p:cNvPr id="4135" name="Freeform: Shape 4134">
              <a:extLst>
                <a:ext uri="{FF2B5EF4-FFF2-40B4-BE49-F238E27FC236}">
                  <a16:creationId xmlns:a16="http://schemas.microsoft.com/office/drawing/2014/main" xmlns="" id="{9665029E-F9E5-5128-6F72-051EC197220E}"/>
                </a:ext>
              </a:extLst>
            </p:cNvPr>
            <p:cNvSpPr/>
            <p:nvPr/>
          </p:nvSpPr>
          <p:spPr>
            <a:xfrm>
              <a:off x="2298325" y="3369043"/>
              <a:ext cx="7240" cy="6365"/>
            </a:xfrm>
            <a:custGeom>
              <a:avLst/>
              <a:gdLst>
                <a:gd name="connsiteX0" fmla="*/ 7187 w 7240"/>
                <a:gd name="connsiteY0" fmla="*/ 2316 h 6365"/>
                <a:gd name="connsiteX1" fmla="*/ 4330 w 7240"/>
                <a:gd name="connsiteY1" fmla="*/ 6221 h 6365"/>
                <a:gd name="connsiteX2" fmla="*/ 44 w 7240"/>
                <a:gd name="connsiteY2" fmla="*/ 3935 h 6365"/>
                <a:gd name="connsiteX3" fmla="*/ 2625 w 7240"/>
                <a:gd name="connsiteY3" fmla="*/ 154 h 6365"/>
                <a:gd name="connsiteX4" fmla="*/ 2806 w 7240"/>
                <a:gd name="connsiteY4" fmla="*/ 125 h 6365"/>
                <a:gd name="connsiteX5" fmla="*/ 7187 w 7240"/>
                <a:gd name="connsiteY5" fmla="*/ 2316 h 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 h="6365">
                  <a:moveTo>
                    <a:pt x="7187" y="2316"/>
                  </a:moveTo>
                  <a:cubicBezTo>
                    <a:pt x="7473" y="4183"/>
                    <a:pt x="6197" y="5926"/>
                    <a:pt x="4330" y="6221"/>
                  </a:cubicBezTo>
                  <a:cubicBezTo>
                    <a:pt x="2520" y="6726"/>
                    <a:pt x="634" y="5716"/>
                    <a:pt x="44" y="3935"/>
                  </a:cubicBezTo>
                  <a:cubicBezTo>
                    <a:pt x="-290" y="2173"/>
                    <a:pt x="872" y="487"/>
                    <a:pt x="2625" y="154"/>
                  </a:cubicBezTo>
                  <a:cubicBezTo>
                    <a:pt x="2692" y="144"/>
                    <a:pt x="2749" y="134"/>
                    <a:pt x="2806" y="125"/>
                  </a:cubicBezTo>
                  <a:cubicBezTo>
                    <a:pt x="4616" y="-389"/>
                    <a:pt x="6521" y="554"/>
                    <a:pt x="7187" y="2316"/>
                  </a:cubicBezTo>
                  <a:close/>
                </a:path>
              </a:pathLst>
            </a:custGeom>
            <a:solidFill>
              <a:srgbClr val="D58B94"/>
            </a:solidFill>
            <a:ln w="9525" cap="flat">
              <a:noFill/>
              <a:prstDash val="solid"/>
              <a:miter/>
            </a:ln>
          </p:spPr>
          <p:txBody>
            <a:bodyPr rtlCol="0" anchor="ctr"/>
            <a:lstStyle/>
            <a:p>
              <a:endParaRPr lang="en-IN"/>
            </a:p>
          </p:txBody>
        </p:sp>
        <p:sp>
          <p:nvSpPr>
            <p:cNvPr id="4136" name="Freeform: Shape 4135">
              <a:extLst>
                <a:ext uri="{FF2B5EF4-FFF2-40B4-BE49-F238E27FC236}">
                  <a16:creationId xmlns:a16="http://schemas.microsoft.com/office/drawing/2014/main" xmlns="" id="{0ACF1881-5D0B-D455-6368-F06D69BB7B34}"/>
                </a:ext>
              </a:extLst>
            </p:cNvPr>
            <p:cNvSpPr/>
            <p:nvPr/>
          </p:nvSpPr>
          <p:spPr>
            <a:xfrm>
              <a:off x="2229096" y="3317527"/>
              <a:ext cx="13172" cy="10823"/>
            </a:xfrm>
            <a:custGeom>
              <a:avLst/>
              <a:gdLst>
                <a:gd name="connsiteX0" fmla="*/ 13075 w 13172"/>
                <a:gd name="connsiteY0" fmla="*/ 3254 h 10823"/>
                <a:gd name="connsiteX1" fmla="*/ 8408 w 13172"/>
                <a:gd name="connsiteY1" fmla="*/ 10207 h 10823"/>
                <a:gd name="connsiteX2" fmla="*/ 216 w 13172"/>
                <a:gd name="connsiteY2" fmla="*/ 7540 h 10823"/>
                <a:gd name="connsiteX3" fmla="*/ 4884 w 13172"/>
                <a:gd name="connsiteY3" fmla="*/ 587 h 10823"/>
                <a:gd name="connsiteX4" fmla="*/ 13075 w 13172"/>
                <a:gd name="connsiteY4" fmla="*/ 3254 h 1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72" h="10823">
                  <a:moveTo>
                    <a:pt x="13075" y="3254"/>
                  </a:moveTo>
                  <a:cubicBezTo>
                    <a:pt x="13608" y="6445"/>
                    <a:pt x="11561" y="9493"/>
                    <a:pt x="8408" y="10207"/>
                  </a:cubicBezTo>
                  <a:cubicBezTo>
                    <a:pt x="5398" y="11626"/>
                    <a:pt x="1817" y="10455"/>
                    <a:pt x="216" y="7540"/>
                  </a:cubicBezTo>
                  <a:cubicBezTo>
                    <a:pt x="-736" y="4968"/>
                    <a:pt x="1359" y="1825"/>
                    <a:pt x="4884" y="587"/>
                  </a:cubicBezTo>
                  <a:cubicBezTo>
                    <a:pt x="7894" y="-833"/>
                    <a:pt x="11475" y="339"/>
                    <a:pt x="13075" y="3254"/>
                  </a:cubicBezTo>
                  <a:close/>
                </a:path>
              </a:pathLst>
            </a:custGeom>
            <a:solidFill>
              <a:srgbClr val="D58B94"/>
            </a:solidFill>
            <a:ln w="9525" cap="flat">
              <a:noFill/>
              <a:prstDash val="solid"/>
              <a:miter/>
            </a:ln>
          </p:spPr>
          <p:txBody>
            <a:bodyPr rtlCol="0" anchor="ctr"/>
            <a:lstStyle/>
            <a:p>
              <a:endParaRPr lang="en-IN"/>
            </a:p>
          </p:txBody>
        </p:sp>
        <p:sp>
          <p:nvSpPr>
            <p:cNvPr id="4137" name="Freeform: Shape 4136">
              <a:extLst>
                <a:ext uri="{FF2B5EF4-FFF2-40B4-BE49-F238E27FC236}">
                  <a16:creationId xmlns:a16="http://schemas.microsoft.com/office/drawing/2014/main" xmlns="" id="{FA06CB4A-F008-732D-4283-D59EE09E7731}"/>
                </a:ext>
              </a:extLst>
            </p:cNvPr>
            <p:cNvSpPr/>
            <p:nvPr/>
          </p:nvSpPr>
          <p:spPr>
            <a:xfrm>
              <a:off x="2214966" y="3325978"/>
              <a:ext cx="12319" cy="10782"/>
            </a:xfrm>
            <a:custGeom>
              <a:avLst/>
              <a:gdLst>
                <a:gd name="connsiteX0" fmla="*/ 12060 w 12319"/>
                <a:gd name="connsiteY0" fmla="*/ 2994 h 10782"/>
                <a:gd name="connsiteX1" fmla="*/ 7869 w 12319"/>
                <a:gd name="connsiteY1" fmla="*/ 10043 h 10782"/>
                <a:gd name="connsiteX2" fmla="*/ 154 w 12319"/>
                <a:gd name="connsiteY2" fmla="*/ 7947 h 10782"/>
                <a:gd name="connsiteX3" fmla="*/ 4249 w 12319"/>
                <a:gd name="connsiteY3" fmla="*/ 803 h 10782"/>
                <a:gd name="connsiteX4" fmla="*/ 11850 w 12319"/>
                <a:gd name="connsiteY4" fmla="*/ 2623 h 10782"/>
                <a:gd name="connsiteX5" fmla="*/ 12060 w 12319"/>
                <a:gd name="connsiteY5" fmla="*/ 2994 h 1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19" h="10782">
                  <a:moveTo>
                    <a:pt x="12060" y="2994"/>
                  </a:moveTo>
                  <a:cubicBezTo>
                    <a:pt x="13013" y="5471"/>
                    <a:pt x="11107" y="8519"/>
                    <a:pt x="7869" y="10043"/>
                  </a:cubicBezTo>
                  <a:cubicBezTo>
                    <a:pt x="5154" y="11557"/>
                    <a:pt x="1725" y="10624"/>
                    <a:pt x="154" y="7947"/>
                  </a:cubicBezTo>
                  <a:cubicBezTo>
                    <a:pt x="-589" y="4861"/>
                    <a:pt x="1211" y="1727"/>
                    <a:pt x="4249" y="803"/>
                  </a:cubicBezTo>
                  <a:cubicBezTo>
                    <a:pt x="6850" y="-797"/>
                    <a:pt x="10250" y="22"/>
                    <a:pt x="11850" y="2623"/>
                  </a:cubicBezTo>
                  <a:cubicBezTo>
                    <a:pt x="11927" y="2737"/>
                    <a:pt x="11993" y="2870"/>
                    <a:pt x="12060" y="2994"/>
                  </a:cubicBezTo>
                  <a:close/>
                </a:path>
              </a:pathLst>
            </a:custGeom>
            <a:solidFill>
              <a:srgbClr val="D58B94"/>
            </a:solidFill>
            <a:ln w="9525" cap="flat">
              <a:noFill/>
              <a:prstDash val="solid"/>
              <a:miter/>
            </a:ln>
          </p:spPr>
          <p:txBody>
            <a:bodyPr rtlCol="0" anchor="ctr"/>
            <a:lstStyle/>
            <a:p>
              <a:endParaRPr lang="en-IN"/>
            </a:p>
          </p:txBody>
        </p:sp>
        <p:sp>
          <p:nvSpPr>
            <p:cNvPr id="4138" name="Freeform: Shape 4137">
              <a:extLst>
                <a:ext uri="{FF2B5EF4-FFF2-40B4-BE49-F238E27FC236}">
                  <a16:creationId xmlns:a16="http://schemas.microsoft.com/office/drawing/2014/main" xmlns="" id="{38910F82-1D86-1EA1-06C7-AA4902456EB8}"/>
                </a:ext>
              </a:extLst>
            </p:cNvPr>
            <p:cNvSpPr/>
            <p:nvPr/>
          </p:nvSpPr>
          <p:spPr>
            <a:xfrm>
              <a:off x="2305240" y="3305490"/>
              <a:ext cx="6286" cy="5083"/>
            </a:xfrm>
            <a:custGeom>
              <a:avLst/>
              <a:gdLst>
                <a:gd name="connsiteX0" fmla="*/ 6273 w 6286"/>
                <a:gd name="connsiteY0" fmla="*/ 1860 h 5083"/>
                <a:gd name="connsiteX1" fmla="*/ 3606 w 6286"/>
                <a:gd name="connsiteY1" fmla="*/ 4908 h 5083"/>
                <a:gd name="connsiteX2" fmla="*/ -13 w 6286"/>
                <a:gd name="connsiteY2" fmla="*/ 3194 h 5083"/>
                <a:gd name="connsiteX3" fmla="*/ 2654 w 6286"/>
                <a:gd name="connsiteY3" fmla="*/ 145 h 5083"/>
                <a:gd name="connsiteX4" fmla="*/ 6273 w 6286"/>
                <a:gd name="connsiteY4" fmla="*/ 1860 h 5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6" h="5083">
                  <a:moveTo>
                    <a:pt x="6273" y="1860"/>
                  </a:moveTo>
                  <a:cubicBezTo>
                    <a:pt x="6282" y="3403"/>
                    <a:pt x="5140" y="4717"/>
                    <a:pt x="3606" y="4908"/>
                  </a:cubicBezTo>
                  <a:cubicBezTo>
                    <a:pt x="2130" y="5422"/>
                    <a:pt x="520" y="4660"/>
                    <a:pt x="-13" y="3194"/>
                  </a:cubicBezTo>
                  <a:cubicBezTo>
                    <a:pt x="-13" y="1860"/>
                    <a:pt x="844" y="527"/>
                    <a:pt x="2654" y="145"/>
                  </a:cubicBezTo>
                  <a:cubicBezTo>
                    <a:pt x="4130" y="-369"/>
                    <a:pt x="5739" y="393"/>
                    <a:pt x="6273" y="1860"/>
                  </a:cubicBezTo>
                  <a:close/>
                </a:path>
              </a:pathLst>
            </a:custGeom>
            <a:solidFill>
              <a:srgbClr val="D58B94"/>
            </a:solidFill>
            <a:ln w="9525" cap="flat">
              <a:noFill/>
              <a:prstDash val="solid"/>
              <a:miter/>
            </a:ln>
          </p:spPr>
          <p:txBody>
            <a:bodyPr rtlCol="0" anchor="ctr"/>
            <a:lstStyle/>
            <a:p>
              <a:endParaRPr lang="en-IN"/>
            </a:p>
          </p:txBody>
        </p:sp>
        <p:sp>
          <p:nvSpPr>
            <p:cNvPr id="4139" name="Freeform: Shape 4138">
              <a:extLst>
                <a:ext uri="{FF2B5EF4-FFF2-40B4-BE49-F238E27FC236}">
                  <a16:creationId xmlns:a16="http://schemas.microsoft.com/office/drawing/2014/main" xmlns="" id="{A5E3E7E8-1662-5617-4488-3146C577F01D}"/>
                </a:ext>
              </a:extLst>
            </p:cNvPr>
            <p:cNvSpPr/>
            <p:nvPr/>
          </p:nvSpPr>
          <p:spPr>
            <a:xfrm>
              <a:off x="2293810" y="3318303"/>
              <a:ext cx="17273" cy="13257"/>
            </a:xfrm>
            <a:custGeom>
              <a:avLst/>
              <a:gdLst>
                <a:gd name="connsiteX0" fmla="*/ 17227 w 17273"/>
                <a:gd name="connsiteY0" fmla="*/ 4096 h 13257"/>
                <a:gd name="connsiteX1" fmla="*/ 10178 w 17273"/>
                <a:gd name="connsiteY1" fmla="*/ 12859 h 13257"/>
                <a:gd name="connsiteX2" fmla="*/ -13 w 17273"/>
                <a:gd name="connsiteY2" fmla="*/ 8001 h 13257"/>
                <a:gd name="connsiteX3" fmla="*/ 10902 w 17273"/>
                <a:gd name="connsiteY3" fmla="*/ 105 h 13257"/>
                <a:gd name="connsiteX4" fmla="*/ 17227 w 17273"/>
                <a:gd name="connsiteY4" fmla="*/ 4096 h 13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3257">
                  <a:moveTo>
                    <a:pt x="17227" y="4096"/>
                  </a:moveTo>
                  <a:cubicBezTo>
                    <a:pt x="17617" y="8440"/>
                    <a:pt x="14503" y="12316"/>
                    <a:pt x="10178" y="12859"/>
                  </a:cubicBezTo>
                  <a:cubicBezTo>
                    <a:pt x="6035" y="14164"/>
                    <a:pt x="1587" y="12040"/>
                    <a:pt x="-13" y="8001"/>
                  </a:cubicBezTo>
                  <a:cubicBezTo>
                    <a:pt x="825" y="2811"/>
                    <a:pt x="5711" y="-723"/>
                    <a:pt x="10902" y="105"/>
                  </a:cubicBezTo>
                  <a:cubicBezTo>
                    <a:pt x="13465" y="515"/>
                    <a:pt x="15750" y="1963"/>
                    <a:pt x="17227" y="4096"/>
                  </a:cubicBezTo>
                  <a:close/>
                </a:path>
              </a:pathLst>
            </a:custGeom>
            <a:solidFill>
              <a:srgbClr val="D58B94"/>
            </a:solidFill>
            <a:ln w="9525" cap="flat">
              <a:noFill/>
              <a:prstDash val="solid"/>
              <a:miter/>
            </a:ln>
          </p:spPr>
          <p:txBody>
            <a:bodyPr rtlCol="0" anchor="ctr"/>
            <a:lstStyle/>
            <a:p>
              <a:endParaRPr lang="en-IN"/>
            </a:p>
          </p:txBody>
        </p:sp>
        <p:sp>
          <p:nvSpPr>
            <p:cNvPr id="4140" name="Freeform: Shape 4139">
              <a:extLst>
                <a:ext uri="{FF2B5EF4-FFF2-40B4-BE49-F238E27FC236}">
                  <a16:creationId xmlns:a16="http://schemas.microsoft.com/office/drawing/2014/main" xmlns="" id="{5964C4D7-EA3A-D06F-D769-837FC421206E}"/>
                </a:ext>
              </a:extLst>
            </p:cNvPr>
            <p:cNvSpPr/>
            <p:nvPr/>
          </p:nvSpPr>
          <p:spPr>
            <a:xfrm>
              <a:off x="2262501" y="3313327"/>
              <a:ext cx="25285" cy="21537"/>
            </a:xfrm>
            <a:custGeom>
              <a:avLst/>
              <a:gdLst>
                <a:gd name="connsiteX0" fmla="*/ 25010 w 25285"/>
                <a:gd name="connsiteY0" fmla="*/ 7453 h 21537"/>
                <a:gd name="connsiteX1" fmla="*/ 15485 w 25285"/>
                <a:gd name="connsiteY1" fmla="*/ 20502 h 21537"/>
                <a:gd name="connsiteX2" fmla="*/ 149 w 25285"/>
                <a:gd name="connsiteY2" fmla="*/ 14692 h 21537"/>
                <a:gd name="connsiteX3" fmla="*/ 9674 w 25285"/>
                <a:gd name="connsiteY3" fmla="*/ 786 h 21537"/>
                <a:gd name="connsiteX4" fmla="*/ 25010 w 25285"/>
                <a:gd name="connsiteY4" fmla="*/ 7453 h 21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85" h="21537">
                  <a:moveTo>
                    <a:pt x="25010" y="7453"/>
                  </a:moveTo>
                  <a:cubicBezTo>
                    <a:pt x="26438" y="12978"/>
                    <a:pt x="21866" y="18407"/>
                    <a:pt x="15485" y="20502"/>
                  </a:cubicBezTo>
                  <a:cubicBezTo>
                    <a:pt x="9646" y="23122"/>
                    <a:pt x="2788" y="20522"/>
                    <a:pt x="149" y="14692"/>
                  </a:cubicBezTo>
                  <a:cubicBezTo>
                    <a:pt x="-908" y="8253"/>
                    <a:pt x="3293" y="2129"/>
                    <a:pt x="9674" y="786"/>
                  </a:cubicBezTo>
                  <a:cubicBezTo>
                    <a:pt x="15751" y="-1558"/>
                    <a:pt x="22581" y="1414"/>
                    <a:pt x="25010" y="7453"/>
                  </a:cubicBezTo>
                  <a:close/>
                </a:path>
              </a:pathLst>
            </a:custGeom>
            <a:solidFill>
              <a:srgbClr val="D58B94"/>
            </a:solidFill>
            <a:ln w="9525" cap="flat">
              <a:noFill/>
              <a:prstDash val="solid"/>
              <a:miter/>
            </a:ln>
          </p:spPr>
          <p:txBody>
            <a:bodyPr rtlCol="0" anchor="ctr"/>
            <a:lstStyle/>
            <a:p>
              <a:endParaRPr lang="en-IN"/>
            </a:p>
          </p:txBody>
        </p:sp>
        <p:sp>
          <p:nvSpPr>
            <p:cNvPr id="4141" name="Freeform: Shape 4140">
              <a:extLst>
                <a:ext uri="{FF2B5EF4-FFF2-40B4-BE49-F238E27FC236}">
                  <a16:creationId xmlns:a16="http://schemas.microsoft.com/office/drawing/2014/main" xmlns="" id="{9C73A042-5E49-88DF-5B4D-DD73975A2DC4}"/>
                </a:ext>
              </a:extLst>
            </p:cNvPr>
            <p:cNvSpPr/>
            <p:nvPr/>
          </p:nvSpPr>
          <p:spPr>
            <a:xfrm>
              <a:off x="2244251" y="3324883"/>
              <a:ext cx="14433" cy="12659"/>
            </a:xfrm>
            <a:custGeom>
              <a:avLst/>
              <a:gdLst>
                <a:gd name="connsiteX0" fmla="*/ 14303 w 14433"/>
                <a:gd name="connsiteY0" fmla="*/ 3803 h 12659"/>
                <a:gd name="connsiteX1" fmla="*/ 8208 w 14433"/>
                <a:gd name="connsiteY1" fmla="*/ 12528 h 12659"/>
                <a:gd name="connsiteX2" fmla="*/ 111 w 14433"/>
                <a:gd name="connsiteY2" fmla="*/ 8375 h 12659"/>
                <a:gd name="connsiteX3" fmla="*/ 5207 w 14433"/>
                <a:gd name="connsiteY3" fmla="*/ 765 h 12659"/>
                <a:gd name="connsiteX4" fmla="*/ 5255 w 14433"/>
                <a:gd name="connsiteY4" fmla="*/ 756 h 12659"/>
                <a:gd name="connsiteX5" fmla="*/ 14141 w 14433"/>
                <a:gd name="connsiteY5" fmla="*/ 3480 h 12659"/>
                <a:gd name="connsiteX6" fmla="*/ 14303 w 14433"/>
                <a:gd name="connsiteY6" fmla="*/ 3803 h 1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33" h="12659">
                  <a:moveTo>
                    <a:pt x="14303" y="3803"/>
                  </a:moveTo>
                  <a:cubicBezTo>
                    <a:pt x="15027" y="7899"/>
                    <a:pt x="12303" y="11804"/>
                    <a:pt x="8208" y="12528"/>
                  </a:cubicBezTo>
                  <a:cubicBezTo>
                    <a:pt x="4883" y="13119"/>
                    <a:pt x="1569" y="11424"/>
                    <a:pt x="111" y="8375"/>
                  </a:cubicBezTo>
                  <a:cubicBezTo>
                    <a:pt x="-584" y="4870"/>
                    <a:pt x="1702" y="1460"/>
                    <a:pt x="5207" y="765"/>
                  </a:cubicBezTo>
                  <a:cubicBezTo>
                    <a:pt x="5226" y="765"/>
                    <a:pt x="5236" y="756"/>
                    <a:pt x="5255" y="756"/>
                  </a:cubicBezTo>
                  <a:cubicBezTo>
                    <a:pt x="8465" y="-950"/>
                    <a:pt x="12437" y="270"/>
                    <a:pt x="14141" y="3480"/>
                  </a:cubicBezTo>
                  <a:cubicBezTo>
                    <a:pt x="14199" y="3584"/>
                    <a:pt x="14256" y="3689"/>
                    <a:pt x="14303" y="3803"/>
                  </a:cubicBezTo>
                  <a:close/>
                </a:path>
              </a:pathLst>
            </a:custGeom>
            <a:solidFill>
              <a:srgbClr val="D58B94"/>
            </a:solidFill>
            <a:ln w="9525" cap="flat">
              <a:noFill/>
              <a:prstDash val="solid"/>
              <a:miter/>
            </a:ln>
          </p:spPr>
          <p:txBody>
            <a:bodyPr rtlCol="0" anchor="ctr"/>
            <a:lstStyle/>
            <a:p>
              <a:endParaRPr lang="en-IN"/>
            </a:p>
          </p:txBody>
        </p:sp>
        <p:sp>
          <p:nvSpPr>
            <p:cNvPr id="4142" name="Freeform: Shape 4141">
              <a:extLst>
                <a:ext uri="{FF2B5EF4-FFF2-40B4-BE49-F238E27FC236}">
                  <a16:creationId xmlns:a16="http://schemas.microsoft.com/office/drawing/2014/main" xmlns="" id="{7D5A6E7E-3D02-2B9F-5DB5-2B87DAE93271}"/>
                </a:ext>
              </a:extLst>
            </p:cNvPr>
            <p:cNvSpPr/>
            <p:nvPr/>
          </p:nvSpPr>
          <p:spPr>
            <a:xfrm>
              <a:off x="2229948" y="3337053"/>
              <a:ext cx="10922" cy="9197"/>
            </a:xfrm>
            <a:custGeom>
              <a:avLst/>
              <a:gdLst>
                <a:gd name="connsiteX0" fmla="*/ 10795 w 10922"/>
                <a:gd name="connsiteY0" fmla="*/ 2777 h 9197"/>
                <a:gd name="connsiteX1" fmla="*/ 7013 w 10922"/>
                <a:gd name="connsiteY1" fmla="*/ 8673 h 9197"/>
                <a:gd name="connsiteX2" fmla="*/ 6985 w 10922"/>
                <a:gd name="connsiteY2" fmla="*/ 8683 h 9197"/>
                <a:gd name="connsiteX3" fmla="*/ 127 w 10922"/>
                <a:gd name="connsiteY3" fmla="*/ 6397 h 9197"/>
                <a:gd name="connsiteX4" fmla="*/ 3689 w 10922"/>
                <a:gd name="connsiteY4" fmla="*/ 530 h 9197"/>
                <a:gd name="connsiteX5" fmla="*/ 3842 w 10922"/>
                <a:gd name="connsiteY5" fmla="*/ 492 h 9197"/>
                <a:gd name="connsiteX6" fmla="*/ 10795 w 10922"/>
                <a:gd name="connsiteY6" fmla="*/ 2777 h 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2" h="9197">
                  <a:moveTo>
                    <a:pt x="10795" y="2777"/>
                  </a:moveTo>
                  <a:cubicBezTo>
                    <a:pt x="11376" y="5454"/>
                    <a:pt x="9690" y="8092"/>
                    <a:pt x="7013" y="8673"/>
                  </a:cubicBezTo>
                  <a:cubicBezTo>
                    <a:pt x="7004" y="8683"/>
                    <a:pt x="6994" y="8683"/>
                    <a:pt x="6985" y="8683"/>
                  </a:cubicBezTo>
                  <a:cubicBezTo>
                    <a:pt x="4451" y="9874"/>
                    <a:pt x="1441" y="8864"/>
                    <a:pt x="127" y="6397"/>
                  </a:cubicBezTo>
                  <a:cubicBezTo>
                    <a:pt x="-511" y="3787"/>
                    <a:pt x="1089" y="1158"/>
                    <a:pt x="3689" y="530"/>
                  </a:cubicBezTo>
                  <a:cubicBezTo>
                    <a:pt x="3746" y="510"/>
                    <a:pt x="3794" y="501"/>
                    <a:pt x="3842" y="492"/>
                  </a:cubicBezTo>
                  <a:cubicBezTo>
                    <a:pt x="6404" y="-709"/>
                    <a:pt x="9452" y="291"/>
                    <a:pt x="10795" y="2777"/>
                  </a:cubicBezTo>
                  <a:close/>
                </a:path>
              </a:pathLst>
            </a:custGeom>
            <a:solidFill>
              <a:srgbClr val="D58B94"/>
            </a:solidFill>
            <a:ln w="9525" cap="flat">
              <a:noFill/>
              <a:prstDash val="solid"/>
              <a:miter/>
            </a:ln>
          </p:spPr>
          <p:txBody>
            <a:bodyPr rtlCol="0" anchor="ctr"/>
            <a:lstStyle/>
            <a:p>
              <a:endParaRPr lang="en-IN"/>
            </a:p>
          </p:txBody>
        </p:sp>
        <p:sp>
          <p:nvSpPr>
            <p:cNvPr id="4143" name="Freeform: Shape 4142">
              <a:extLst>
                <a:ext uri="{FF2B5EF4-FFF2-40B4-BE49-F238E27FC236}">
                  <a16:creationId xmlns:a16="http://schemas.microsoft.com/office/drawing/2014/main" xmlns="" id="{B2DE32EE-D89C-28B3-5BAD-91735D7DC8CE}"/>
                </a:ext>
              </a:extLst>
            </p:cNvPr>
            <p:cNvSpPr/>
            <p:nvPr/>
          </p:nvSpPr>
          <p:spPr>
            <a:xfrm>
              <a:off x="2224990" y="3352675"/>
              <a:ext cx="8360" cy="7579"/>
            </a:xfrm>
            <a:custGeom>
              <a:avLst/>
              <a:gdLst>
                <a:gd name="connsiteX0" fmla="*/ 8228 w 8360"/>
                <a:gd name="connsiteY0" fmla="*/ 2014 h 7579"/>
                <a:gd name="connsiteX1" fmla="*/ 5466 w 8360"/>
                <a:gd name="connsiteY1" fmla="*/ 7062 h 7579"/>
                <a:gd name="connsiteX2" fmla="*/ 151 w 8360"/>
                <a:gd name="connsiteY2" fmla="*/ 5567 h 7579"/>
                <a:gd name="connsiteX3" fmla="*/ 132 w 8360"/>
                <a:gd name="connsiteY3" fmla="*/ 5538 h 7579"/>
                <a:gd name="connsiteX4" fmla="*/ 2799 w 8360"/>
                <a:gd name="connsiteY4" fmla="*/ 490 h 7579"/>
                <a:gd name="connsiteX5" fmla="*/ 8228 w 8360"/>
                <a:gd name="connsiteY5" fmla="*/ 2014 h 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60" h="7579">
                  <a:moveTo>
                    <a:pt x="8228" y="2014"/>
                  </a:moveTo>
                  <a:cubicBezTo>
                    <a:pt x="8742" y="4157"/>
                    <a:pt x="7552" y="6339"/>
                    <a:pt x="5466" y="7062"/>
                  </a:cubicBezTo>
                  <a:cubicBezTo>
                    <a:pt x="3589" y="8120"/>
                    <a:pt x="1208" y="7453"/>
                    <a:pt x="151" y="5567"/>
                  </a:cubicBezTo>
                  <a:cubicBezTo>
                    <a:pt x="141" y="5558"/>
                    <a:pt x="141" y="5548"/>
                    <a:pt x="132" y="5538"/>
                  </a:cubicBezTo>
                  <a:cubicBezTo>
                    <a:pt x="-440" y="3414"/>
                    <a:pt x="722" y="1214"/>
                    <a:pt x="2799" y="490"/>
                  </a:cubicBezTo>
                  <a:cubicBezTo>
                    <a:pt x="4723" y="-577"/>
                    <a:pt x="7142" y="100"/>
                    <a:pt x="8228" y="2014"/>
                  </a:cubicBezTo>
                  <a:close/>
                </a:path>
              </a:pathLst>
            </a:custGeom>
            <a:solidFill>
              <a:srgbClr val="D58B94"/>
            </a:solidFill>
            <a:ln w="9525" cap="flat">
              <a:noFill/>
              <a:prstDash val="solid"/>
              <a:miter/>
            </a:ln>
          </p:spPr>
          <p:txBody>
            <a:bodyPr rtlCol="0" anchor="ctr"/>
            <a:lstStyle/>
            <a:p>
              <a:endParaRPr lang="en-IN"/>
            </a:p>
          </p:txBody>
        </p:sp>
        <p:sp>
          <p:nvSpPr>
            <p:cNvPr id="4144" name="Freeform: Shape 4143">
              <a:extLst>
                <a:ext uri="{FF2B5EF4-FFF2-40B4-BE49-F238E27FC236}">
                  <a16:creationId xmlns:a16="http://schemas.microsoft.com/office/drawing/2014/main" xmlns="" id="{792F3569-7219-31FC-0D97-50C7710A2E8D}"/>
                </a:ext>
              </a:extLst>
            </p:cNvPr>
            <p:cNvSpPr/>
            <p:nvPr/>
          </p:nvSpPr>
          <p:spPr>
            <a:xfrm>
              <a:off x="2238110" y="3346653"/>
              <a:ext cx="10983" cy="9178"/>
            </a:xfrm>
            <a:custGeom>
              <a:avLst/>
              <a:gdLst>
                <a:gd name="connsiteX0" fmla="*/ 10253 w 10983"/>
                <a:gd name="connsiteY0" fmla="*/ 6322 h 9178"/>
                <a:gd name="connsiteX1" fmla="*/ 2823 w 10983"/>
                <a:gd name="connsiteY1" fmla="*/ 8798 h 9178"/>
                <a:gd name="connsiteX2" fmla="*/ 137 w 10983"/>
                <a:gd name="connsiteY2" fmla="*/ 3969 h 9178"/>
                <a:gd name="connsiteX3" fmla="*/ 632 w 10983"/>
                <a:gd name="connsiteY3" fmla="*/ 2893 h 9178"/>
                <a:gd name="connsiteX4" fmla="*/ 8157 w 10983"/>
                <a:gd name="connsiteY4" fmla="*/ 321 h 9178"/>
                <a:gd name="connsiteX5" fmla="*/ 10815 w 10983"/>
                <a:gd name="connsiteY5" fmla="*/ 5170 h 9178"/>
                <a:gd name="connsiteX6" fmla="*/ 10253 w 10983"/>
                <a:gd name="connsiteY6" fmla="*/ 6322 h 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3" h="9178">
                  <a:moveTo>
                    <a:pt x="10253" y="6322"/>
                  </a:moveTo>
                  <a:cubicBezTo>
                    <a:pt x="8633" y="8751"/>
                    <a:pt x="5576" y="9770"/>
                    <a:pt x="2823" y="8798"/>
                  </a:cubicBezTo>
                  <a:cubicBezTo>
                    <a:pt x="747" y="8208"/>
                    <a:pt x="-454" y="6046"/>
                    <a:pt x="137" y="3969"/>
                  </a:cubicBezTo>
                  <a:cubicBezTo>
                    <a:pt x="242" y="3588"/>
                    <a:pt x="413" y="3226"/>
                    <a:pt x="632" y="2893"/>
                  </a:cubicBezTo>
                  <a:cubicBezTo>
                    <a:pt x="2280" y="445"/>
                    <a:pt x="5357" y="-612"/>
                    <a:pt x="8157" y="321"/>
                  </a:cubicBezTo>
                  <a:cubicBezTo>
                    <a:pt x="10224" y="931"/>
                    <a:pt x="11415" y="3093"/>
                    <a:pt x="10815" y="5170"/>
                  </a:cubicBezTo>
                  <a:cubicBezTo>
                    <a:pt x="10691" y="5579"/>
                    <a:pt x="10500" y="5970"/>
                    <a:pt x="10253" y="6322"/>
                  </a:cubicBezTo>
                  <a:close/>
                </a:path>
              </a:pathLst>
            </a:custGeom>
            <a:solidFill>
              <a:srgbClr val="D58B94"/>
            </a:solidFill>
            <a:ln w="9525" cap="flat">
              <a:noFill/>
              <a:prstDash val="solid"/>
              <a:miter/>
            </a:ln>
          </p:spPr>
          <p:txBody>
            <a:bodyPr rtlCol="0" anchor="ctr"/>
            <a:lstStyle/>
            <a:p>
              <a:endParaRPr lang="en-IN"/>
            </a:p>
          </p:txBody>
        </p:sp>
        <p:sp>
          <p:nvSpPr>
            <p:cNvPr id="4145" name="Freeform: Shape 4144">
              <a:extLst>
                <a:ext uri="{FF2B5EF4-FFF2-40B4-BE49-F238E27FC236}">
                  <a16:creationId xmlns:a16="http://schemas.microsoft.com/office/drawing/2014/main" xmlns="" id="{9F3E2DBB-998C-D40A-48F6-310D109135D2}"/>
                </a:ext>
              </a:extLst>
            </p:cNvPr>
            <p:cNvSpPr/>
            <p:nvPr/>
          </p:nvSpPr>
          <p:spPr>
            <a:xfrm>
              <a:off x="2275248" y="3339816"/>
              <a:ext cx="13275" cy="11486"/>
            </a:xfrm>
            <a:custGeom>
              <a:avLst/>
              <a:gdLst>
                <a:gd name="connsiteX0" fmla="*/ 13119 w 13275"/>
                <a:gd name="connsiteY0" fmla="*/ 4015 h 11486"/>
                <a:gd name="connsiteX1" fmla="*/ 8071 w 13275"/>
                <a:gd name="connsiteY1" fmla="*/ 10969 h 11486"/>
                <a:gd name="connsiteX2" fmla="*/ 70 w 13275"/>
                <a:gd name="connsiteY2" fmla="*/ 7825 h 11486"/>
                <a:gd name="connsiteX3" fmla="*/ 5023 w 13275"/>
                <a:gd name="connsiteY3" fmla="*/ 396 h 11486"/>
                <a:gd name="connsiteX4" fmla="*/ 13119 w 13275"/>
                <a:gd name="connsiteY4" fmla="*/ 4015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75" h="11486">
                  <a:moveTo>
                    <a:pt x="13119" y="4015"/>
                  </a:moveTo>
                  <a:cubicBezTo>
                    <a:pt x="13881" y="7063"/>
                    <a:pt x="11500" y="9826"/>
                    <a:pt x="8071" y="10969"/>
                  </a:cubicBezTo>
                  <a:cubicBezTo>
                    <a:pt x="4994" y="12302"/>
                    <a:pt x="1423" y="10892"/>
                    <a:pt x="70" y="7825"/>
                  </a:cubicBezTo>
                  <a:cubicBezTo>
                    <a:pt x="-473" y="4434"/>
                    <a:pt x="1689" y="1196"/>
                    <a:pt x="5023" y="396"/>
                  </a:cubicBezTo>
                  <a:cubicBezTo>
                    <a:pt x="8261" y="-833"/>
                    <a:pt x="11881" y="786"/>
                    <a:pt x="13119" y="4015"/>
                  </a:cubicBezTo>
                  <a:close/>
                </a:path>
              </a:pathLst>
            </a:custGeom>
            <a:solidFill>
              <a:srgbClr val="D58B94"/>
            </a:solidFill>
            <a:ln w="9525" cap="flat">
              <a:noFill/>
              <a:prstDash val="solid"/>
              <a:miter/>
            </a:ln>
          </p:spPr>
          <p:txBody>
            <a:bodyPr rtlCol="0" anchor="ctr"/>
            <a:lstStyle/>
            <a:p>
              <a:endParaRPr lang="en-IN"/>
            </a:p>
          </p:txBody>
        </p:sp>
        <p:sp>
          <p:nvSpPr>
            <p:cNvPr id="4146" name="Freeform: Shape 4145">
              <a:extLst>
                <a:ext uri="{FF2B5EF4-FFF2-40B4-BE49-F238E27FC236}">
                  <a16:creationId xmlns:a16="http://schemas.microsoft.com/office/drawing/2014/main" xmlns="" id="{5B01DC3B-614F-208E-95CB-5F9406D7D4E0}"/>
                </a:ext>
              </a:extLst>
            </p:cNvPr>
            <p:cNvSpPr/>
            <p:nvPr/>
          </p:nvSpPr>
          <p:spPr>
            <a:xfrm>
              <a:off x="2251876" y="3342669"/>
              <a:ext cx="19530" cy="16466"/>
            </a:xfrm>
            <a:custGeom>
              <a:avLst/>
              <a:gdLst>
                <a:gd name="connsiteX0" fmla="*/ 19347 w 19530"/>
                <a:gd name="connsiteY0" fmla="*/ 4686 h 16466"/>
                <a:gd name="connsiteX1" fmla="*/ 12203 w 19530"/>
                <a:gd name="connsiteY1" fmla="*/ 15735 h 16466"/>
                <a:gd name="connsiteX2" fmla="*/ 11 w 19530"/>
                <a:gd name="connsiteY2" fmla="*/ 11068 h 16466"/>
                <a:gd name="connsiteX3" fmla="*/ 9669 w 19530"/>
                <a:gd name="connsiteY3" fmla="*/ 9 h 16466"/>
                <a:gd name="connsiteX4" fmla="*/ 19061 w 19530"/>
                <a:gd name="connsiteY4" fmla="*/ 4686 h 16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6466">
                  <a:moveTo>
                    <a:pt x="19347" y="4686"/>
                  </a:moveTo>
                  <a:cubicBezTo>
                    <a:pt x="20299" y="9687"/>
                    <a:pt x="17156" y="14554"/>
                    <a:pt x="12203" y="15735"/>
                  </a:cubicBezTo>
                  <a:cubicBezTo>
                    <a:pt x="7545" y="17650"/>
                    <a:pt x="2202" y="15602"/>
                    <a:pt x="11" y="11068"/>
                  </a:cubicBezTo>
                  <a:cubicBezTo>
                    <a:pt x="-380" y="5343"/>
                    <a:pt x="3945" y="390"/>
                    <a:pt x="9669" y="9"/>
                  </a:cubicBezTo>
                  <a:cubicBezTo>
                    <a:pt x="13413" y="-248"/>
                    <a:pt x="17004" y="1543"/>
                    <a:pt x="19061" y="4686"/>
                  </a:cubicBezTo>
                  <a:close/>
                </a:path>
              </a:pathLst>
            </a:custGeom>
            <a:solidFill>
              <a:srgbClr val="D58B94"/>
            </a:solidFill>
            <a:ln w="9525" cap="flat">
              <a:noFill/>
              <a:prstDash val="solid"/>
              <a:miter/>
            </a:ln>
          </p:spPr>
          <p:txBody>
            <a:bodyPr rtlCol="0" anchor="ctr"/>
            <a:lstStyle/>
            <a:p>
              <a:endParaRPr lang="en-IN"/>
            </a:p>
          </p:txBody>
        </p:sp>
        <p:sp>
          <p:nvSpPr>
            <p:cNvPr id="4147" name="Freeform: Shape 4146">
              <a:extLst>
                <a:ext uri="{FF2B5EF4-FFF2-40B4-BE49-F238E27FC236}">
                  <a16:creationId xmlns:a16="http://schemas.microsoft.com/office/drawing/2014/main" xmlns="" id="{9884880B-BAB5-59DD-776F-01F632C79903}"/>
                </a:ext>
              </a:extLst>
            </p:cNvPr>
            <p:cNvSpPr/>
            <p:nvPr/>
          </p:nvSpPr>
          <p:spPr>
            <a:xfrm>
              <a:off x="2292811" y="3336212"/>
              <a:ext cx="8727" cy="7466"/>
            </a:xfrm>
            <a:custGeom>
              <a:avLst/>
              <a:gdLst>
                <a:gd name="connsiteX0" fmla="*/ 8701 w 8727"/>
                <a:gd name="connsiteY0" fmla="*/ 2761 h 7466"/>
                <a:gd name="connsiteX1" fmla="*/ 5177 w 8727"/>
                <a:gd name="connsiteY1" fmla="*/ 7238 h 7466"/>
                <a:gd name="connsiteX2" fmla="*/ 33 w 8727"/>
                <a:gd name="connsiteY2" fmla="*/ 4761 h 7466"/>
                <a:gd name="connsiteX3" fmla="*/ 3377 w 8727"/>
                <a:gd name="connsiteY3" fmla="*/ 199 h 7466"/>
                <a:gd name="connsiteX4" fmla="*/ 3462 w 8727"/>
                <a:gd name="connsiteY4" fmla="*/ 189 h 7466"/>
                <a:gd name="connsiteX5" fmla="*/ 8701 w 8727"/>
                <a:gd name="connsiteY5" fmla="*/ 2761 h 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 h="7466">
                  <a:moveTo>
                    <a:pt x="8701" y="2761"/>
                  </a:moveTo>
                  <a:cubicBezTo>
                    <a:pt x="8872" y="4942"/>
                    <a:pt x="7339" y="6895"/>
                    <a:pt x="5177" y="7238"/>
                  </a:cubicBezTo>
                  <a:cubicBezTo>
                    <a:pt x="3072" y="7943"/>
                    <a:pt x="795" y="6847"/>
                    <a:pt x="33" y="4761"/>
                  </a:cubicBezTo>
                  <a:cubicBezTo>
                    <a:pt x="-300" y="2580"/>
                    <a:pt x="1195" y="532"/>
                    <a:pt x="3377" y="199"/>
                  </a:cubicBezTo>
                  <a:cubicBezTo>
                    <a:pt x="3405" y="199"/>
                    <a:pt x="3433" y="189"/>
                    <a:pt x="3462" y="189"/>
                  </a:cubicBezTo>
                  <a:cubicBezTo>
                    <a:pt x="5615" y="-506"/>
                    <a:pt x="7939" y="628"/>
                    <a:pt x="8701" y="2761"/>
                  </a:cubicBezTo>
                  <a:close/>
                </a:path>
              </a:pathLst>
            </a:custGeom>
            <a:solidFill>
              <a:srgbClr val="D58B94"/>
            </a:solidFill>
            <a:ln w="9525" cap="flat">
              <a:noFill/>
              <a:prstDash val="solid"/>
              <a:miter/>
            </a:ln>
          </p:spPr>
          <p:txBody>
            <a:bodyPr rtlCol="0" anchor="ctr"/>
            <a:lstStyle/>
            <a:p>
              <a:endParaRPr lang="en-IN"/>
            </a:p>
          </p:txBody>
        </p:sp>
        <p:sp>
          <p:nvSpPr>
            <p:cNvPr id="4148" name="Freeform: Shape 4147">
              <a:extLst>
                <a:ext uri="{FF2B5EF4-FFF2-40B4-BE49-F238E27FC236}">
                  <a16:creationId xmlns:a16="http://schemas.microsoft.com/office/drawing/2014/main" xmlns="" id="{EC6717BA-74F3-2A5C-68F8-B4FE9DF39D92}"/>
                </a:ext>
              </a:extLst>
            </p:cNvPr>
            <p:cNvSpPr/>
            <p:nvPr/>
          </p:nvSpPr>
          <p:spPr>
            <a:xfrm>
              <a:off x="2293392" y="3350535"/>
              <a:ext cx="7504" cy="6434"/>
            </a:xfrm>
            <a:custGeom>
              <a:avLst/>
              <a:gdLst>
                <a:gd name="connsiteX0" fmla="*/ 7453 w 7504"/>
                <a:gd name="connsiteY0" fmla="*/ 2345 h 6434"/>
                <a:gd name="connsiteX1" fmla="*/ 4568 w 7504"/>
                <a:gd name="connsiteY1" fmla="*/ 6240 h 6434"/>
                <a:gd name="connsiteX2" fmla="*/ 4501 w 7504"/>
                <a:gd name="connsiteY2" fmla="*/ 6250 h 6434"/>
                <a:gd name="connsiteX3" fmla="*/ 24 w 7504"/>
                <a:gd name="connsiteY3" fmla="*/ 4059 h 6434"/>
                <a:gd name="connsiteX4" fmla="*/ 2910 w 7504"/>
                <a:gd name="connsiteY4" fmla="*/ 163 h 6434"/>
                <a:gd name="connsiteX5" fmla="*/ 2977 w 7504"/>
                <a:gd name="connsiteY5" fmla="*/ 154 h 6434"/>
                <a:gd name="connsiteX6" fmla="*/ 7453 w 7504"/>
                <a:gd name="connsiteY6" fmla="*/ 2345 h 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04" h="6434">
                  <a:moveTo>
                    <a:pt x="7453" y="2345"/>
                  </a:moveTo>
                  <a:cubicBezTo>
                    <a:pt x="7730" y="4221"/>
                    <a:pt x="6444" y="5964"/>
                    <a:pt x="4568" y="6240"/>
                  </a:cubicBezTo>
                  <a:cubicBezTo>
                    <a:pt x="4548" y="6240"/>
                    <a:pt x="4520" y="6250"/>
                    <a:pt x="4501" y="6250"/>
                  </a:cubicBezTo>
                  <a:cubicBezTo>
                    <a:pt x="2662" y="6831"/>
                    <a:pt x="700" y="5869"/>
                    <a:pt x="24" y="4059"/>
                  </a:cubicBezTo>
                  <a:cubicBezTo>
                    <a:pt x="-252" y="2183"/>
                    <a:pt x="1034" y="440"/>
                    <a:pt x="2910" y="163"/>
                  </a:cubicBezTo>
                  <a:cubicBezTo>
                    <a:pt x="2929" y="163"/>
                    <a:pt x="2958" y="154"/>
                    <a:pt x="2977" y="154"/>
                  </a:cubicBezTo>
                  <a:cubicBezTo>
                    <a:pt x="4815" y="-427"/>
                    <a:pt x="6777" y="535"/>
                    <a:pt x="7453" y="2345"/>
                  </a:cubicBezTo>
                  <a:close/>
                </a:path>
              </a:pathLst>
            </a:custGeom>
            <a:solidFill>
              <a:srgbClr val="D58B94"/>
            </a:solidFill>
            <a:ln w="9525" cap="flat">
              <a:noFill/>
              <a:prstDash val="solid"/>
              <a:miter/>
            </a:ln>
          </p:spPr>
          <p:txBody>
            <a:bodyPr rtlCol="0" anchor="ctr"/>
            <a:lstStyle/>
            <a:p>
              <a:endParaRPr lang="en-IN"/>
            </a:p>
          </p:txBody>
        </p:sp>
        <p:sp>
          <p:nvSpPr>
            <p:cNvPr id="4149" name="Freeform: Shape 4148">
              <a:extLst>
                <a:ext uri="{FF2B5EF4-FFF2-40B4-BE49-F238E27FC236}">
                  <a16:creationId xmlns:a16="http://schemas.microsoft.com/office/drawing/2014/main" xmlns="" id="{6D5CC0BD-415B-D623-085A-5588E01033C5}"/>
                </a:ext>
              </a:extLst>
            </p:cNvPr>
            <p:cNvSpPr/>
            <p:nvPr/>
          </p:nvSpPr>
          <p:spPr>
            <a:xfrm>
              <a:off x="2284820" y="3360237"/>
              <a:ext cx="11091" cy="9780"/>
            </a:xfrm>
            <a:custGeom>
              <a:avLst/>
              <a:gdLst>
                <a:gd name="connsiteX0" fmla="*/ 11072 w 11091"/>
                <a:gd name="connsiteY0" fmla="*/ 3692 h 9780"/>
                <a:gd name="connsiteX1" fmla="*/ 5528 w 11091"/>
                <a:gd name="connsiteY1" fmla="*/ 9759 h 9780"/>
                <a:gd name="connsiteX2" fmla="*/ 118 w 11091"/>
                <a:gd name="connsiteY2" fmla="*/ 6645 h 9780"/>
                <a:gd name="connsiteX3" fmla="*/ 4157 w 11091"/>
                <a:gd name="connsiteY3" fmla="*/ 273 h 9780"/>
                <a:gd name="connsiteX4" fmla="*/ 4214 w 11091"/>
                <a:gd name="connsiteY4" fmla="*/ 263 h 9780"/>
                <a:gd name="connsiteX5" fmla="*/ 11072 w 11091"/>
                <a:gd name="connsiteY5" fmla="*/ 3692 h 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91" h="9780">
                  <a:moveTo>
                    <a:pt x="11072" y="3692"/>
                  </a:moveTo>
                  <a:cubicBezTo>
                    <a:pt x="11215" y="6902"/>
                    <a:pt x="8738" y="9617"/>
                    <a:pt x="5528" y="9759"/>
                  </a:cubicBezTo>
                  <a:cubicBezTo>
                    <a:pt x="3271" y="9864"/>
                    <a:pt x="1166" y="8645"/>
                    <a:pt x="118" y="6645"/>
                  </a:cubicBezTo>
                  <a:cubicBezTo>
                    <a:pt x="-530" y="3768"/>
                    <a:pt x="1280" y="920"/>
                    <a:pt x="4157" y="273"/>
                  </a:cubicBezTo>
                  <a:cubicBezTo>
                    <a:pt x="4176" y="273"/>
                    <a:pt x="4195" y="263"/>
                    <a:pt x="4214" y="263"/>
                  </a:cubicBezTo>
                  <a:cubicBezTo>
                    <a:pt x="7052" y="-680"/>
                    <a:pt x="10119" y="854"/>
                    <a:pt x="11072" y="3692"/>
                  </a:cubicBezTo>
                  <a:close/>
                </a:path>
              </a:pathLst>
            </a:custGeom>
            <a:solidFill>
              <a:srgbClr val="D58B94"/>
            </a:solidFill>
            <a:ln w="9525" cap="flat">
              <a:noFill/>
              <a:prstDash val="solid"/>
              <a:miter/>
            </a:ln>
          </p:spPr>
          <p:txBody>
            <a:bodyPr rtlCol="0" anchor="ctr"/>
            <a:lstStyle/>
            <a:p>
              <a:endParaRPr lang="en-IN"/>
            </a:p>
          </p:txBody>
        </p:sp>
        <p:sp>
          <p:nvSpPr>
            <p:cNvPr id="4150" name="Freeform: Shape 4149">
              <a:extLst>
                <a:ext uri="{FF2B5EF4-FFF2-40B4-BE49-F238E27FC236}">
                  <a16:creationId xmlns:a16="http://schemas.microsoft.com/office/drawing/2014/main" xmlns="" id="{8A357780-E4CC-AF35-7914-E89CFC8A47B5}"/>
                </a:ext>
              </a:extLst>
            </p:cNvPr>
            <p:cNvSpPr/>
            <p:nvPr/>
          </p:nvSpPr>
          <p:spPr>
            <a:xfrm>
              <a:off x="2265036" y="3363806"/>
              <a:ext cx="14059" cy="12842"/>
            </a:xfrm>
            <a:custGeom>
              <a:avLst/>
              <a:gdLst>
                <a:gd name="connsiteX0" fmla="*/ 13902 w 14059"/>
                <a:gd name="connsiteY0" fmla="*/ 4123 h 12842"/>
                <a:gd name="connsiteX1" fmla="*/ 9044 w 14059"/>
                <a:gd name="connsiteY1" fmla="*/ 12124 h 12842"/>
                <a:gd name="connsiteX2" fmla="*/ 691 w 14059"/>
                <a:gd name="connsiteY2" fmla="*/ 9504 h 12842"/>
                <a:gd name="connsiteX3" fmla="*/ 3310 w 14059"/>
                <a:gd name="connsiteY3" fmla="*/ 1151 h 12842"/>
                <a:gd name="connsiteX4" fmla="*/ 5329 w 14059"/>
                <a:gd name="connsiteY4" fmla="*/ 503 h 12842"/>
                <a:gd name="connsiteX5" fmla="*/ 13826 w 14059"/>
                <a:gd name="connsiteY5" fmla="*/ 3932 h 12842"/>
                <a:gd name="connsiteX6" fmla="*/ 13902 w 14059"/>
                <a:gd name="connsiteY6" fmla="*/ 4123 h 12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59" h="12842">
                  <a:moveTo>
                    <a:pt x="13902" y="4123"/>
                  </a:moveTo>
                  <a:cubicBezTo>
                    <a:pt x="14635" y="7656"/>
                    <a:pt x="12511" y="11152"/>
                    <a:pt x="9044" y="12124"/>
                  </a:cubicBezTo>
                  <a:cubicBezTo>
                    <a:pt x="6015" y="13705"/>
                    <a:pt x="2272" y="12533"/>
                    <a:pt x="691" y="9504"/>
                  </a:cubicBezTo>
                  <a:cubicBezTo>
                    <a:pt x="-891" y="6475"/>
                    <a:pt x="281" y="2732"/>
                    <a:pt x="3310" y="1151"/>
                  </a:cubicBezTo>
                  <a:cubicBezTo>
                    <a:pt x="3939" y="818"/>
                    <a:pt x="4624" y="598"/>
                    <a:pt x="5329" y="503"/>
                  </a:cubicBezTo>
                  <a:cubicBezTo>
                    <a:pt x="8625" y="-897"/>
                    <a:pt x="12425" y="637"/>
                    <a:pt x="13826" y="3932"/>
                  </a:cubicBezTo>
                  <a:cubicBezTo>
                    <a:pt x="13854" y="3999"/>
                    <a:pt x="13873" y="4056"/>
                    <a:pt x="13902" y="4123"/>
                  </a:cubicBezTo>
                  <a:close/>
                </a:path>
              </a:pathLst>
            </a:custGeom>
            <a:solidFill>
              <a:srgbClr val="D58B94"/>
            </a:solidFill>
            <a:ln w="9525" cap="flat">
              <a:noFill/>
              <a:prstDash val="solid"/>
              <a:miter/>
            </a:ln>
          </p:spPr>
          <p:txBody>
            <a:bodyPr rtlCol="0" anchor="ctr"/>
            <a:lstStyle/>
            <a:p>
              <a:endParaRPr lang="en-IN"/>
            </a:p>
          </p:txBody>
        </p:sp>
        <p:sp>
          <p:nvSpPr>
            <p:cNvPr id="4151" name="Freeform: Shape 4150">
              <a:extLst>
                <a:ext uri="{FF2B5EF4-FFF2-40B4-BE49-F238E27FC236}">
                  <a16:creationId xmlns:a16="http://schemas.microsoft.com/office/drawing/2014/main" xmlns="" id="{EA568900-E4B1-BCB7-BCD3-DF6A9E36F8D2}"/>
                </a:ext>
              </a:extLst>
            </p:cNvPr>
            <p:cNvSpPr/>
            <p:nvPr/>
          </p:nvSpPr>
          <p:spPr>
            <a:xfrm>
              <a:off x="2238181" y="3359569"/>
              <a:ext cx="13909" cy="12229"/>
            </a:xfrm>
            <a:custGeom>
              <a:avLst/>
              <a:gdLst>
                <a:gd name="connsiteX0" fmla="*/ 13706 w 13909"/>
                <a:gd name="connsiteY0" fmla="*/ 3788 h 12229"/>
                <a:gd name="connsiteX1" fmla="*/ 9038 w 13909"/>
                <a:gd name="connsiteY1" fmla="*/ 11694 h 12229"/>
                <a:gd name="connsiteX2" fmla="*/ 276 w 13909"/>
                <a:gd name="connsiteY2" fmla="*/ 8550 h 12229"/>
                <a:gd name="connsiteX3" fmla="*/ 4400 w 13909"/>
                <a:gd name="connsiteY3" fmla="*/ 673 h 12229"/>
                <a:gd name="connsiteX4" fmla="*/ 4847 w 13909"/>
                <a:gd name="connsiteY4" fmla="*/ 549 h 12229"/>
                <a:gd name="connsiteX5" fmla="*/ 13706 w 13909"/>
                <a:gd name="connsiteY5" fmla="*/ 3788 h 1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9" h="12229">
                  <a:moveTo>
                    <a:pt x="13706" y="3788"/>
                  </a:moveTo>
                  <a:cubicBezTo>
                    <a:pt x="14554" y="7255"/>
                    <a:pt x="12487" y="10760"/>
                    <a:pt x="9038" y="11694"/>
                  </a:cubicBezTo>
                  <a:cubicBezTo>
                    <a:pt x="5743" y="13046"/>
                    <a:pt x="1962" y="11684"/>
                    <a:pt x="276" y="8550"/>
                  </a:cubicBezTo>
                  <a:cubicBezTo>
                    <a:pt x="-763" y="5236"/>
                    <a:pt x="1085" y="1711"/>
                    <a:pt x="4400" y="673"/>
                  </a:cubicBezTo>
                  <a:cubicBezTo>
                    <a:pt x="4543" y="626"/>
                    <a:pt x="4695" y="588"/>
                    <a:pt x="4847" y="549"/>
                  </a:cubicBezTo>
                  <a:cubicBezTo>
                    <a:pt x="8191" y="-898"/>
                    <a:pt x="12087" y="530"/>
                    <a:pt x="13706" y="3788"/>
                  </a:cubicBezTo>
                  <a:close/>
                </a:path>
              </a:pathLst>
            </a:custGeom>
            <a:solidFill>
              <a:srgbClr val="D58B94"/>
            </a:solidFill>
            <a:ln w="9525" cap="flat">
              <a:noFill/>
              <a:prstDash val="solid"/>
              <a:miter/>
            </a:ln>
          </p:spPr>
          <p:txBody>
            <a:bodyPr rtlCol="0" anchor="ctr"/>
            <a:lstStyle/>
            <a:p>
              <a:endParaRPr lang="en-IN"/>
            </a:p>
          </p:txBody>
        </p:sp>
        <p:sp>
          <p:nvSpPr>
            <p:cNvPr id="4152" name="Freeform: Shape 4151">
              <a:extLst>
                <a:ext uri="{FF2B5EF4-FFF2-40B4-BE49-F238E27FC236}">
                  <a16:creationId xmlns:a16="http://schemas.microsoft.com/office/drawing/2014/main" xmlns="" id="{C5D2DE04-8C3A-E4E3-7F82-8E89CA2CE26E}"/>
                </a:ext>
              </a:extLst>
            </p:cNvPr>
            <p:cNvSpPr/>
            <p:nvPr/>
          </p:nvSpPr>
          <p:spPr>
            <a:xfrm>
              <a:off x="2248695" y="3374320"/>
              <a:ext cx="5266" cy="4678"/>
            </a:xfrm>
            <a:custGeom>
              <a:avLst/>
              <a:gdLst>
                <a:gd name="connsiteX0" fmla="*/ 5191 w 5266"/>
                <a:gd name="connsiteY0" fmla="*/ 1515 h 4678"/>
                <a:gd name="connsiteX1" fmla="*/ 3382 w 5266"/>
                <a:gd name="connsiteY1" fmla="*/ 4467 h 4678"/>
                <a:gd name="connsiteX2" fmla="*/ 48 w 5266"/>
                <a:gd name="connsiteY2" fmla="*/ 3134 h 4678"/>
                <a:gd name="connsiteX3" fmla="*/ 1858 w 5266"/>
                <a:gd name="connsiteY3" fmla="*/ 181 h 4678"/>
                <a:gd name="connsiteX4" fmla="*/ 5191 w 5266"/>
                <a:gd name="connsiteY4" fmla="*/ 1515 h 4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6" h="4678">
                  <a:moveTo>
                    <a:pt x="5191" y="1515"/>
                  </a:moveTo>
                  <a:cubicBezTo>
                    <a:pt x="5487" y="2829"/>
                    <a:pt x="4687" y="4134"/>
                    <a:pt x="3382" y="4467"/>
                  </a:cubicBezTo>
                  <a:cubicBezTo>
                    <a:pt x="2096" y="5001"/>
                    <a:pt x="610" y="4410"/>
                    <a:pt x="48" y="3134"/>
                  </a:cubicBezTo>
                  <a:cubicBezTo>
                    <a:pt x="-247" y="1820"/>
                    <a:pt x="553" y="514"/>
                    <a:pt x="1858" y="181"/>
                  </a:cubicBezTo>
                  <a:cubicBezTo>
                    <a:pt x="3144" y="-352"/>
                    <a:pt x="4630" y="238"/>
                    <a:pt x="5191" y="1515"/>
                  </a:cubicBezTo>
                  <a:close/>
                </a:path>
              </a:pathLst>
            </a:custGeom>
            <a:solidFill>
              <a:srgbClr val="D58B94"/>
            </a:solidFill>
            <a:ln w="9525" cap="flat">
              <a:noFill/>
              <a:prstDash val="solid"/>
              <a:miter/>
            </a:ln>
          </p:spPr>
          <p:txBody>
            <a:bodyPr rtlCol="0" anchor="ctr"/>
            <a:lstStyle/>
            <a:p>
              <a:endParaRPr lang="en-IN"/>
            </a:p>
          </p:txBody>
        </p:sp>
        <p:sp>
          <p:nvSpPr>
            <p:cNvPr id="4153" name="Freeform: Shape 4152">
              <a:extLst>
                <a:ext uri="{FF2B5EF4-FFF2-40B4-BE49-F238E27FC236}">
                  <a16:creationId xmlns:a16="http://schemas.microsoft.com/office/drawing/2014/main" xmlns="" id="{35EDB666-6547-C8F1-6496-11B83E6C4C2A}"/>
                </a:ext>
              </a:extLst>
            </p:cNvPr>
            <p:cNvSpPr/>
            <p:nvPr/>
          </p:nvSpPr>
          <p:spPr>
            <a:xfrm>
              <a:off x="2246119" y="3290851"/>
              <a:ext cx="12414" cy="9869"/>
            </a:xfrm>
            <a:custGeom>
              <a:avLst/>
              <a:gdLst>
                <a:gd name="connsiteX0" fmla="*/ 12245 w 12414"/>
                <a:gd name="connsiteY0" fmla="*/ 3069 h 9869"/>
                <a:gd name="connsiteX1" fmla="*/ 7578 w 12414"/>
                <a:gd name="connsiteY1" fmla="*/ 9451 h 9869"/>
                <a:gd name="connsiteX2" fmla="*/ 148 w 12414"/>
                <a:gd name="connsiteY2" fmla="*/ 6974 h 9869"/>
                <a:gd name="connsiteX3" fmla="*/ 4815 w 12414"/>
                <a:gd name="connsiteY3" fmla="*/ 497 h 9869"/>
                <a:gd name="connsiteX4" fmla="*/ 12245 w 12414"/>
                <a:gd name="connsiteY4" fmla="*/ 3069 h 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4" h="9869">
                  <a:moveTo>
                    <a:pt x="12245" y="3069"/>
                  </a:moveTo>
                  <a:cubicBezTo>
                    <a:pt x="13007" y="5545"/>
                    <a:pt x="10911" y="8403"/>
                    <a:pt x="7578" y="9451"/>
                  </a:cubicBezTo>
                  <a:cubicBezTo>
                    <a:pt x="4244" y="10498"/>
                    <a:pt x="910" y="9451"/>
                    <a:pt x="148" y="6974"/>
                  </a:cubicBezTo>
                  <a:cubicBezTo>
                    <a:pt x="-614" y="4497"/>
                    <a:pt x="1386" y="1640"/>
                    <a:pt x="4815" y="497"/>
                  </a:cubicBezTo>
                  <a:cubicBezTo>
                    <a:pt x="7578" y="-760"/>
                    <a:pt x="10844" y="373"/>
                    <a:pt x="12245" y="3069"/>
                  </a:cubicBezTo>
                  <a:close/>
                </a:path>
              </a:pathLst>
            </a:custGeom>
            <a:solidFill>
              <a:srgbClr val="D58B94"/>
            </a:solidFill>
            <a:ln w="9525" cap="flat">
              <a:noFill/>
              <a:prstDash val="solid"/>
              <a:miter/>
            </a:ln>
          </p:spPr>
          <p:txBody>
            <a:bodyPr rtlCol="0" anchor="ctr"/>
            <a:lstStyle/>
            <a:p>
              <a:endParaRPr lang="en-IN"/>
            </a:p>
          </p:txBody>
        </p:sp>
        <p:sp>
          <p:nvSpPr>
            <p:cNvPr id="4154" name="Freeform: Shape 4153">
              <a:extLst>
                <a:ext uri="{FF2B5EF4-FFF2-40B4-BE49-F238E27FC236}">
                  <a16:creationId xmlns:a16="http://schemas.microsoft.com/office/drawing/2014/main" xmlns="" id="{3AB0B582-7D2C-6337-29C2-99E0F83BA1B9}"/>
                </a:ext>
              </a:extLst>
            </p:cNvPr>
            <p:cNvSpPr/>
            <p:nvPr/>
          </p:nvSpPr>
          <p:spPr>
            <a:xfrm>
              <a:off x="2221419" y="3302238"/>
              <a:ext cx="15481" cy="12375"/>
            </a:xfrm>
            <a:custGeom>
              <a:avLst/>
              <a:gdLst>
                <a:gd name="connsiteX0" fmla="*/ 15227 w 15481"/>
                <a:gd name="connsiteY0" fmla="*/ 3683 h 12375"/>
                <a:gd name="connsiteX1" fmla="*/ 9798 w 15481"/>
                <a:gd name="connsiteY1" fmla="*/ 11589 h 12375"/>
                <a:gd name="connsiteX2" fmla="*/ 273 w 15481"/>
                <a:gd name="connsiteY2" fmla="*/ 8731 h 12375"/>
                <a:gd name="connsiteX3" fmla="*/ 5607 w 15481"/>
                <a:gd name="connsiteY3" fmla="*/ 826 h 12375"/>
                <a:gd name="connsiteX4" fmla="*/ 15227 w 15481"/>
                <a:gd name="connsiteY4" fmla="*/ 3683 h 12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81" h="12375">
                  <a:moveTo>
                    <a:pt x="15227" y="3683"/>
                  </a:moveTo>
                  <a:cubicBezTo>
                    <a:pt x="16275" y="6731"/>
                    <a:pt x="13799" y="10160"/>
                    <a:pt x="9798" y="11589"/>
                  </a:cubicBezTo>
                  <a:cubicBezTo>
                    <a:pt x="6369" y="13313"/>
                    <a:pt x="2188" y="12056"/>
                    <a:pt x="273" y="8731"/>
                  </a:cubicBezTo>
                  <a:cubicBezTo>
                    <a:pt x="-870" y="5779"/>
                    <a:pt x="1511" y="2159"/>
                    <a:pt x="5607" y="826"/>
                  </a:cubicBezTo>
                  <a:cubicBezTo>
                    <a:pt x="9055" y="-1013"/>
                    <a:pt x="13341" y="264"/>
                    <a:pt x="15227" y="3683"/>
                  </a:cubicBezTo>
                  <a:close/>
                </a:path>
              </a:pathLst>
            </a:custGeom>
            <a:solidFill>
              <a:srgbClr val="D58B94"/>
            </a:solidFill>
            <a:ln w="9525" cap="flat">
              <a:noFill/>
              <a:prstDash val="solid"/>
              <a:miter/>
            </a:ln>
          </p:spPr>
          <p:txBody>
            <a:bodyPr rtlCol="0" anchor="ctr"/>
            <a:lstStyle/>
            <a:p>
              <a:endParaRPr lang="en-IN"/>
            </a:p>
          </p:txBody>
        </p:sp>
        <p:sp>
          <p:nvSpPr>
            <p:cNvPr id="4155" name="Freeform: Shape 4154">
              <a:extLst>
                <a:ext uri="{FF2B5EF4-FFF2-40B4-BE49-F238E27FC236}">
                  <a16:creationId xmlns:a16="http://schemas.microsoft.com/office/drawing/2014/main" xmlns="" id="{3A3E953C-CCAD-2E33-DB74-401055B162EA}"/>
                </a:ext>
              </a:extLst>
            </p:cNvPr>
            <p:cNvSpPr/>
            <p:nvPr/>
          </p:nvSpPr>
          <p:spPr>
            <a:xfrm>
              <a:off x="2267540" y="3388993"/>
              <a:ext cx="8702" cy="8099"/>
            </a:xfrm>
            <a:custGeom>
              <a:avLst/>
              <a:gdLst>
                <a:gd name="connsiteX0" fmla="*/ 8540 w 8702"/>
                <a:gd name="connsiteY0" fmla="*/ 2653 h 8099"/>
                <a:gd name="connsiteX1" fmla="*/ 5597 w 8702"/>
                <a:gd name="connsiteY1" fmla="*/ 7797 h 8099"/>
                <a:gd name="connsiteX2" fmla="*/ 5588 w 8702"/>
                <a:gd name="connsiteY2" fmla="*/ 7797 h 8099"/>
                <a:gd name="connsiteX3" fmla="*/ 159 w 8702"/>
                <a:gd name="connsiteY3" fmla="*/ 5416 h 8099"/>
                <a:gd name="connsiteX4" fmla="*/ 159 w 8702"/>
                <a:gd name="connsiteY4" fmla="*/ 5416 h 8099"/>
                <a:gd name="connsiteX5" fmla="*/ 2921 w 8702"/>
                <a:gd name="connsiteY5" fmla="*/ 320 h 8099"/>
                <a:gd name="connsiteX6" fmla="*/ 3111 w 8702"/>
                <a:gd name="connsiteY6" fmla="*/ 272 h 8099"/>
                <a:gd name="connsiteX7" fmla="*/ 8540 w 8702"/>
                <a:gd name="connsiteY7" fmla="*/ 2653 h 8099"/>
                <a:gd name="connsiteX8" fmla="*/ 8540 w 8702"/>
                <a:gd name="connsiteY8" fmla="*/ 2653 h 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02" h="8099">
                  <a:moveTo>
                    <a:pt x="8540" y="2653"/>
                  </a:moveTo>
                  <a:cubicBezTo>
                    <a:pt x="9150" y="4892"/>
                    <a:pt x="7826" y="7187"/>
                    <a:pt x="5597" y="7797"/>
                  </a:cubicBezTo>
                  <a:cubicBezTo>
                    <a:pt x="5588" y="7797"/>
                    <a:pt x="5588" y="7797"/>
                    <a:pt x="5588" y="7797"/>
                  </a:cubicBezTo>
                  <a:cubicBezTo>
                    <a:pt x="3435" y="8635"/>
                    <a:pt x="997" y="7578"/>
                    <a:pt x="159" y="5416"/>
                  </a:cubicBezTo>
                  <a:cubicBezTo>
                    <a:pt x="159" y="5416"/>
                    <a:pt x="159" y="5416"/>
                    <a:pt x="159" y="5416"/>
                  </a:cubicBezTo>
                  <a:cubicBezTo>
                    <a:pt x="-489" y="3244"/>
                    <a:pt x="749" y="967"/>
                    <a:pt x="2921" y="320"/>
                  </a:cubicBezTo>
                  <a:cubicBezTo>
                    <a:pt x="2988" y="301"/>
                    <a:pt x="3045" y="291"/>
                    <a:pt x="3111" y="272"/>
                  </a:cubicBezTo>
                  <a:cubicBezTo>
                    <a:pt x="5264" y="-566"/>
                    <a:pt x="7702" y="491"/>
                    <a:pt x="8540" y="2653"/>
                  </a:cubicBezTo>
                  <a:cubicBezTo>
                    <a:pt x="8540" y="2653"/>
                    <a:pt x="8540" y="2653"/>
                    <a:pt x="8540" y="2653"/>
                  </a:cubicBezTo>
                  <a:close/>
                </a:path>
              </a:pathLst>
            </a:custGeom>
            <a:solidFill>
              <a:srgbClr val="D58B94"/>
            </a:solidFill>
            <a:ln w="9525" cap="flat">
              <a:noFill/>
              <a:prstDash val="solid"/>
              <a:miter/>
            </a:ln>
          </p:spPr>
          <p:txBody>
            <a:bodyPr rtlCol="0" anchor="ctr"/>
            <a:lstStyle/>
            <a:p>
              <a:endParaRPr lang="en-IN"/>
            </a:p>
          </p:txBody>
        </p:sp>
        <p:sp>
          <p:nvSpPr>
            <p:cNvPr id="4156" name="Freeform: Shape 4155">
              <a:extLst>
                <a:ext uri="{FF2B5EF4-FFF2-40B4-BE49-F238E27FC236}">
                  <a16:creationId xmlns:a16="http://schemas.microsoft.com/office/drawing/2014/main" xmlns="" id="{4A76368A-3921-CED2-1F2A-D7A85A9EC1F4}"/>
                </a:ext>
              </a:extLst>
            </p:cNvPr>
            <p:cNvSpPr/>
            <p:nvPr/>
          </p:nvSpPr>
          <p:spPr>
            <a:xfrm>
              <a:off x="2257871" y="3377052"/>
              <a:ext cx="13013" cy="11825"/>
            </a:xfrm>
            <a:custGeom>
              <a:avLst/>
              <a:gdLst>
                <a:gd name="connsiteX0" fmla="*/ 12780 w 13013"/>
                <a:gd name="connsiteY0" fmla="*/ 3831 h 11825"/>
                <a:gd name="connsiteX1" fmla="*/ 8513 w 13013"/>
                <a:gd name="connsiteY1" fmla="*/ 11327 h 11825"/>
                <a:gd name="connsiteX2" fmla="*/ 8398 w 13013"/>
                <a:gd name="connsiteY2" fmla="*/ 11356 h 11825"/>
                <a:gd name="connsiteX3" fmla="*/ 207 w 13013"/>
                <a:gd name="connsiteY3" fmla="*/ 8022 h 11825"/>
                <a:gd name="connsiteX4" fmla="*/ 4474 w 13013"/>
                <a:gd name="connsiteY4" fmla="*/ 526 h 11825"/>
                <a:gd name="connsiteX5" fmla="*/ 4588 w 13013"/>
                <a:gd name="connsiteY5" fmla="*/ 497 h 11825"/>
                <a:gd name="connsiteX6" fmla="*/ 12732 w 13013"/>
                <a:gd name="connsiteY6" fmla="*/ 3717 h 11825"/>
                <a:gd name="connsiteX7" fmla="*/ 12780 w 13013"/>
                <a:gd name="connsiteY7" fmla="*/ 3831 h 11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3" h="11825">
                  <a:moveTo>
                    <a:pt x="12780" y="3831"/>
                  </a:moveTo>
                  <a:cubicBezTo>
                    <a:pt x="13675" y="7079"/>
                    <a:pt x="11761" y="10432"/>
                    <a:pt x="8513" y="11327"/>
                  </a:cubicBezTo>
                  <a:cubicBezTo>
                    <a:pt x="8475" y="11337"/>
                    <a:pt x="8436" y="11347"/>
                    <a:pt x="8398" y="11356"/>
                  </a:cubicBezTo>
                  <a:cubicBezTo>
                    <a:pt x="5217" y="12623"/>
                    <a:pt x="1598" y="11156"/>
                    <a:pt x="207" y="8022"/>
                  </a:cubicBezTo>
                  <a:cubicBezTo>
                    <a:pt x="-688" y="4774"/>
                    <a:pt x="1226" y="1422"/>
                    <a:pt x="4474" y="526"/>
                  </a:cubicBezTo>
                  <a:cubicBezTo>
                    <a:pt x="4512" y="517"/>
                    <a:pt x="4550" y="507"/>
                    <a:pt x="4588" y="497"/>
                  </a:cubicBezTo>
                  <a:cubicBezTo>
                    <a:pt x="7722" y="-865"/>
                    <a:pt x="11370" y="583"/>
                    <a:pt x="12732" y="3717"/>
                  </a:cubicBezTo>
                  <a:cubicBezTo>
                    <a:pt x="12751" y="3755"/>
                    <a:pt x="12761" y="3793"/>
                    <a:pt x="12780" y="3831"/>
                  </a:cubicBezTo>
                  <a:close/>
                </a:path>
              </a:pathLst>
            </a:custGeom>
            <a:solidFill>
              <a:srgbClr val="D58B94"/>
            </a:solidFill>
            <a:ln w="9525" cap="flat">
              <a:noFill/>
              <a:prstDash val="solid"/>
              <a:miter/>
            </a:ln>
          </p:spPr>
          <p:txBody>
            <a:bodyPr rtlCol="0" anchor="ctr"/>
            <a:lstStyle/>
            <a:p>
              <a:endParaRPr lang="en-IN"/>
            </a:p>
          </p:txBody>
        </p:sp>
        <p:sp>
          <p:nvSpPr>
            <p:cNvPr id="4157" name="Freeform: Shape 4156">
              <a:extLst>
                <a:ext uri="{FF2B5EF4-FFF2-40B4-BE49-F238E27FC236}">
                  <a16:creationId xmlns:a16="http://schemas.microsoft.com/office/drawing/2014/main" xmlns="" id="{F8B8EF9B-2924-791B-8DFE-8BAE0D2B9F34}"/>
                </a:ext>
              </a:extLst>
            </p:cNvPr>
            <p:cNvSpPr/>
            <p:nvPr/>
          </p:nvSpPr>
          <p:spPr>
            <a:xfrm>
              <a:off x="2248813" y="3386494"/>
              <a:ext cx="9281" cy="8347"/>
            </a:xfrm>
            <a:custGeom>
              <a:avLst/>
              <a:gdLst>
                <a:gd name="connsiteX0" fmla="*/ 9074 w 9281"/>
                <a:gd name="connsiteY0" fmla="*/ 2676 h 8347"/>
                <a:gd name="connsiteX1" fmla="*/ 6331 w 9281"/>
                <a:gd name="connsiteY1" fmla="*/ 7925 h 8347"/>
                <a:gd name="connsiteX2" fmla="*/ 6026 w 9281"/>
                <a:gd name="connsiteY2" fmla="*/ 8010 h 8347"/>
                <a:gd name="connsiteX3" fmla="*/ 216 w 9281"/>
                <a:gd name="connsiteY3" fmla="*/ 5724 h 8347"/>
                <a:gd name="connsiteX4" fmla="*/ 2816 w 9281"/>
                <a:gd name="connsiteY4" fmla="*/ 400 h 8347"/>
                <a:gd name="connsiteX5" fmla="*/ 3168 w 9281"/>
                <a:gd name="connsiteY5" fmla="*/ 295 h 8347"/>
                <a:gd name="connsiteX6" fmla="*/ 9074 w 9281"/>
                <a:gd name="connsiteY6" fmla="*/ 2676 h 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81" h="8347">
                  <a:moveTo>
                    <a:pt x="9074" y="2676"/>
                  </a:moveTo>
                  <a:cubicBezTo>
                    <a:pt x="9769" y="4886"/>
                    <a:pt x="8541" y="7239"/>
                    <a:pt x="6331" y="7925"/>
                  </a:cubicBezTo>
                  <a:cubicBezTo>
                    <a:pt x="6226" y="7963"/>
                    <a:pt x="6131" y="7991"/>
                    <a:pt x="6026" y="8010"/>
                  </a:cubicBezTo>
                  <a:cubicBezTo>
                    <a:pt x="3787" y="8896"/>
                    <a:pt x="1254" y="7896"/>
                    <a:pt x="216" y="5724"/>
                  </a:cubicBezTo>
                  <a:cubicBezTo>
                    <a:pt x="-537" y="3534"/>
                    <a:pt x="625" y="1152"/>
                    <a:pt x="2816" y="400"/>
                  </a:cubicBezTo>
                  <a:cubicBezTo>
                    <a:pt x="2930" y="362"/>
                    <a:pt x="3054" y="324"/>
                    <a:pt x="3168" y="295"/>
                  </a:cubicBezTo>
                  <a:cubicBezTo>
                    <a:pt x="5455" y="-581"/>
                    <a:pt x="8036" y="457"/>
                    <a:pt x="9074" y="2676"/>
                  </a:cubicBezTo>
                  <a:close/>
                </a:path>
              </a:pathLst>
            </a:custGeom>
            <a:solidFill>
              <a:srgbClr val="D58B94"/>
            </a:solidFill>
            <a:ln w="9525" cap="flat">
              <a:noFill/>
              <a:prstDash val="solid"/>
              <a:miter/>
            </a:ln>
          </p:spPr>
          <p:txBody>
            <a:bodyPr rtlCol="0" anchor="ctr"/>
            <a:lstStyle/>
            <a:p>
              <a:endParaRPr lang="en-IN"/>
            </a:p>
          </p:txBody>
        </p:sp>
        <p:sp>
          <p:nvSpPr>
            <p:cNvPr id="4158" name="Freeform: Shape 4157">
              <a:extLst>
                <a:ext uri="{FF2B5EF4-FFF2-40B4-BE49-F238E27FC236}">
                  <a16:creationId xmlns:a16="http://schemas.microsoft.com/office/drawing/2014/main" xmlns="" id="{60DA3A89-FAD0-AD01-DD4C-6CB421576DB4}"/>
                </a:ext>
              </a:extLst>
            </p:cNvPr>
            <p:cNvSpPr/>
            <p:nvPr/>
          </p:nvSpPr>
          <p:spPr>
            <a:xfrm>
              <a:off x="2071687" y="3325047"/>
              <a:ext cx="237934" cy="297698"/>
            </a:xfrm>
            <a:custGeom>
              <a:avLst/>
              <a:gdLst>
                <a:gd name="connsiteX0" fmla="*/ 183629 w 237934"/>
                <a:gd name="connsiteY0" fmla="*/ 297676 h 297698"/>
                <a:gd name="connsiteX1" fmla="*/ -13 w 237934"/>
                <a:gd name="connsiteY1" fmla="*/ 71838 h 297698"/>
                <a:gd name="connsiteX2" fmla="*/ 1511 w 237934"/>
                <a:gd name="connsiteY2" fmla="*/ 68600 h 297698"/>
                <a:gd name="connsiteX3" fmla="*/ 6368 w 237934"/>
                <a:gd name="connsiteY3" fmla="*/ 60028 h 297698"/>
                <a:gd name="connsiteX4" fmla="*/ 27323 w 237934"/>
                <a:gd name="connsiteY4" fmla="*/ 34120 h 297698"/>
                <a:gd name="connsiteX5" fmla="*/ 43611 w 237934"/>
                <a:gd name="connsiteY5" fmla="*/ 20118 h 297698"/>
                <a:gd name="connsiteX6" fmla="*/ 64185 w 237934"/>
                <a:gd name="connsiteY6" fmla="*/ 8878 h 297698"/>
                <a:gd name="connsiteX7" fmla="*/ 87712 w 237934"/>
                <a:gd name="connsiteY7" fmla="*/ 1354 h 297698"/>
                <a:gd name="connsiteX8" fmla="*/ 114096 w 237934"/>
                <a:gd name="connsiteY8" fmla="*/ 687 h 297698"/>
                <a:gd name="connsiteX9" fmla="*/ 237921 w 237934"/>
                <a:gd name="connsiteY9" fmla="*/ 267387 h 297698"/>
                <a:gd name="connsiteX10" fmla="*/ 222872 w 237934"/>
                <a:gd name="connsiteY10" fmla="*/ 282913 h 297698"/>
                <a:gd name="connsiteX11" fmla="*/ 206298 w 237934"/>
                <a:gd name="connsiteY11" fmla="*/ 293104 h 297698"/>
                <a:gd name="connsiteX12" fmla="*/ 183629 w 237934"/>
                <a:gd name="connsiteY12" fmla="*/ 297676 h 29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7934" h="297698">
                  <a:moveTo>
                    <a:pt x="183629" y="297676"/>
                  </a:moveTo>
                  <a:lnTo>
                    <a:pt x="-13" y="71838"/>
                  </a:lnTo>
                  <a:lnTo>
                    <a:pt x="1511" y="68600"/>
                  </a:lnTo>
                  <a:cubicBezTo>
                    <a:pt x="2844" y="65590"/>
                    <a:pt x="4473" y="62723"/>
                    <a:pt x="6368" y="60028"/>
                  </a:cubicBezTo>
                  <a:cubicBezTo>
                    <a:pt x="12445" y="50693"/>
                    <a:pt x="19475" y="42016"/>
                    <a:pt x="27323" y="34120"/>
                  </a:cubicBezTo>
                  <a:cubicBezTo>
                    <a:pt x="32295" y="28947"/>
                    <a:pt x="37753" y="24261"/>
                    <a:pt x="43611" y="20118"/>
                  </a:cubicBezTo>
                  <a:cubicBezTo>
                    <a:pt x="50126" y="15774"/>
                    <a:pt x="57013" y="12012"/>
                    <a:pt x="64185" y="8878"/>
                  </a:cubicBezTo>
                  <a:cubicBezTo>
                    <a:pt x="71739" y="5545"/>
                    <a:pt x="79625" y="3030"/>
                    <a:pt x="87712" y="1354"/>
                  </a:cubicBezTo>
                  <a:cubicBezTo>
                    <a:pt x="96418" y="-209"/>
                    <a:pt x="105314" y="-437"/>
                    <a:pt x="114096" y="687"/>
                  </a:cubicBezTo>
                  <a:lnTo>
                    <a:pt x="237921" y="267387"/>
                  </a:lnTo>
                  <a:cubicBezTo>
                    <a:pt x="233225" y="272864"/>
                    <a:pt x="228196" y="278045"/>
                    <a:pt x="222872" y="282913"/>
                  </a:cubicBezTo>
                  <a:cubicBezTo>
                    <a:pt x="217700" y="286846"/>
                    <a:pt x="212147" y="290266"/>
                    <a:pt x="206298" y="293104"/>
                  </a:cubicBezTo>
                  <a:cubicBezTo>
                    <a:pt x="199164" y="296247"/>
                    <a:pt x="191430" y="297800"/>
                    <a:pt x="183629" y="29767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159" name="Freeform: Shape 4158">
              <a:extLst>
                <a:ext uri="{FF2B5EF4-FFF2-40B4-BE49-F238E27FC236}">
                  <a16:creationId xmlns:a16="http://schemas.microsoft.com/office/drawing/2014/main" xmlns="" id="{6F12CB30-4E21-C74B-EFC6-CEEFC3224FE1}"/>
                </a:ext>
              </a:extLst>
            </p:cNvPr>
            <p:cNvSpPr/>
            <p:nvPr/>
          </p:nvSpPr>
          <p:spPr>
            <a:xfrm>
              <a:off x="2201012" y="3488396"/>
              <a:ext cx="61410" cy="79502"/>
            </a:xfrm>
            <a:custGeom>
              <a:avLst/>
              <a:gdLst>
                <a:gd name="connsiteX0" fmla="*/ 6298 w 61410"/>
                <a:gd name="connsiteY0" fmla="*/ 1739 h 79502"/>
                <a:gd name="connsiteX1" fmla="*/ 48303 w 61410"/>
                <a:gd name="connsiteY1" fmla="*/ 29457 h 79502"/>
                <a:gd name="connsiteX2" fmla="*/ 54304 w 61410"/>
                <a:gd name="connsiteY2" fmla="*/ 77653 h 79502"/>
                <a:gd name="connsiteX3" fmla="*/ 13346 w 61410"/>
                <a:gd name="connsiteY3" fmla="*/ 51650 h 79502"/>
                <a:gd name="connsiteX4" fmla="*/ 6298 w 61410"/>
                <a:gd name="connsiteY4" fmla="*/ 1739 h 7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10" h="79502">
                  <a:moveTo>
                    <a:pt x="6298" y="1739"/>
                  </a:moveTo>
                  <a:cubicBezTo>
                    <a:pt x="17823" y="-4833"/>
                    <a:pt x="36587" y="7644"/>
                    <a:pt x="48303" y="29457"/>
                  </a:cubicBezTo>
                  <a:cubicBezTo>
                    <a:pt x="66496" y="62985"/>
                    <a:pt x="62971" y="72891"/>
                    <a:pt x="54304" y="77653"/>
                  </a:cubicBezTo>
                  <a:cubicBezTo>
                    <a:pt x="45636" y="82416"/>
                    <a:pt x="33539" y="79272"/>
                    <a:pt x="13346" y="51650"/>
                  </a:cubicBezTo>
                  <a:cubicBezTo>
                    <a:pt x="-1322" y="31743"/>
                    <a:pt x="-4275" y="9073"/>
                    <a:pt x="6298" y="173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160" name="Freeform: Shape 4159">
              <a:extLst>
                <a:ext uri="{FF2B5EF4-FFF2-40B4-BE49-F238E27FC236}">
                  <a16:creationId xmlns:a16="http://schemas.microsoft.com/office/drawing/2014/main" xmlns="" id="{3B4C74A4-FC1F-F641-ABCE-1B2BDACB8ED7}"/>
                </a:ext>
              </a:extLst>
            </p:cNvPr>
            <p:cNvSpPr/>
            <p:nvPr/>
          </p:nvSpPr>
          <p:spPr>
            <a:xfrm>
              <a:off x="2142124" y="3333345"/>
              <a:ext cx="14816" cy="13375"/>
            </a:xfrm>
            <a:custGeom>
              <a:avLst/>
              <a:gdLst>
                <a:gd name="connsiteX0" fmla="*/ 14322 w 14816"/>
                <a:gd name="connsiteY0" fmla="*/ 2485 h 13375"/>
                <a:gd name="connsiteX1" fmla="*/ 10131 w 14816"/>
                <a:gd name="connsiteY1" fmla="*/ 12010 h 13375"/>
                <a:gd name="connsiteX2" fmla="*/ 606 w 14816"/>
                <a:gd name="connsiteY2" fmla="*/ 10867 h 13375"/>
                <a:gd name="connsiteX3" fmla="*/ 4702 w 14816"/>
                <a:gd name="connsiteY3" fmla="*/ 1342 h 13375"/>
                <a:gd name="connsiteX4" fmla="*/ 14322 w 14816"/>
                <a:gd name="connsiteY4" fmla="*/ 2485 h 1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16" h="13375">
                  <a:moveTo>
                    <a:pt x="14322" y="2485"/>
                  </a:moveTo>
                  <a:cubicBezTo>
                    <a:pt x="15751" y="6276"/>
                    <a:pt x="13894" y="10505"/>
                    <a:pt x="10131" y="12010"/>
                  </a:cubicBezTo>
                  <a:cubicBezTo>
                    <a:pt x="7150" y="14182"/>
                    <a:pt x="2987" y="13687"/>
                    <a:pt x="606" y="10867"/>
                  </a:cubicBezTo>
                  <a:cubicBezTo>
                    <a:pt x="-1013" y="8105"/>
                    <a:pt x="606" y="4009"/>
                    <a:pt x="4702" y="1342"/>
                  </a:cubicBezTo>
                  <a:cubicBezTo>
                    <a:pt x="7722" y="-839"/>
                    <a:pt x="11903" y="-344"/>
                    <a:pt x="14322" y="2485"/>
                  </a:cubicBezTo>
                  <a:close/>
                </a:path>
              </a:pathLst>
            </a:custGeom>
            <a:solidFill>
              <a:srgbClr val="D58B94"/>
            </a:solidFill>
            <a:ln w="9525" cap="flat">
              <a:noFill/>
              <a:prstDash val="solid"/>
              <a:miter/>
            </a:ln>
          </p:spPr>
          <p:txBody>
            <a:bodyPr rtlCol="0" anchor="ctr"/>
            <a:lstStyle/>
            <a:p>
              <a:endParaRPr lang="en-IN"/>
            </a:p>
          </p:txBody>
        </p:sp>
        <p:sp>
          <p:nvSpPr>
            <p:cNvPr id="4161" name="Freeform: Shape 4160">
              <a:extLst>
                <a:ext uri="{FF2B5EF4-FFF2-40B4-BE49-F238E27FC236}">
                  <a16:creationId xmlns:a16="http://schemas.microsoft.com/office/drawing/2014/main" xmlns="" id="{803A6AA0-D4DF-3A2F-6C26-5715B463B25A}"/>
                </a:ext>
              </a:extLst>
            </p:cNvPr>
            <p:cNvSpPr/>
            <p:nvPr/>
          </p:nvSpPr>
          <p:spPr>
            <a:xfrm>
              <a:off x="2161884" y="3332046"/>
              <a:ext cx="14971" cy="13340"/>
            </a:xfrm>
            <a:custGeom>
              <a:avLst/>
              <a:gdLst>
                <a:gd name="connsiteX0" fmla="*/ 14469 w 14971"/>
                <a:gd name="connsiteY0" fmla="*/ 3308 h 13340"/>
                <a:gd name="connsiteX1" fmla="*/ 9993 w 14971"/>
                <a:gd name="connsiteY1" fmla="*/ 11976 h 13340"/>
                <a:gd name="connsiteX2" fmla="*/ 468 w 14971"/>
                <a:gd name="connsiteY2" fmla="*/ 10642 h 13340"/>
                <a:gd name="connsiteX3" fmla="*/ 4659 w 14971"/>
                <a:gd name="connsiteY3" fmla="*/ 1117 h 13340"/>
                <a:gd name="connsiteX4" fmla="*/ 14403 w 14971"/>
                <a:gd name="connsiteY4" fmla="*/ 3203 h 13340"/>
                <a:gd name="connsiteX5" fmla="*/ 14469 w 14971"/>
                <a:gd name="connsiteY5" fmla="*/ 3308 h 1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1" h="13340">
                  <a:moveTo>
                    <a:pt x="14469" y="3308"/>
                  </a:moveTo>
                  <a:cubicBezTo>
                    <a:pt x="15993" y="6260"/>
                    <a:pt x="13803" y="9975"/>
                    <a:pt x="9993" y="11976"/>
                  </a:cubicBezTo>
                  <a:cubicBezTo>
                    <a:pt x="6983" y="14204"/>
                    <a:pt x="2744" y="13614"/>
                    <a:pt x="468" y="10642"/>
                  </a:cubicBezTo>
                  <a:cubicBezTo>
                    <a:pt x="-961" y="6851"/>
                    <a:pt x="896" y="2622"/>
                    <a:pt x="4659" y="1117"/>
                  </a:cubicBezTo>
                  <a:cubicBezTo>
                    <a:pt x="7926" y="-998"/>
                    <a:pt x="12288" y="-64"/>
                    <a:pt x="14403" y="3203"/>
                  </a:cubicBezTo>
                  <a:cubicBezTo>
                    <a:pt x="14431" y="3241"/>
                    <a:pt x="14450" y="3270"/>
                    <a:pt x="14469" y="3308"/>
                  </a:cubicBezTo>
                  <a:close/>
                </a:path>
              </a:pathLst>
            </a:custGeom>
            <a:solidFill>
              <a:srgbClr val="D58B94"/>
            </a:solidFill>
            <a:ln w="9525" cap="flat">
              <a:noFill/>
              <a:prstDash val="solid"/>
              <a:miter/>
            </a:ln>
          </p:spPr>
          <p:txBody>
            <a:bodyPr rtlCol="0" anchor="ctr"/>
            <a:lstStyle/>
            <a:p>
              <a:endParaRPr lang="en-IN"/>
            </a:p>
          </p:txBody>
        </p:sp>
        <p:sp>
          <p:nvSpPr>
            <p:cNvPr id="4162" name="Freeform: Shape 4161">
              <a:extLst>
                <a:ext uri="{FF2B5EF4-FFF2-40B4-BE49-F238E27FC236}">
                  <a16:creationId xmlns:a16="http://schemas.microsoft.com/office/drawing/2014/main" xmlns="" id="{B6BFE9F9-B071-C018-D4B3-57B87A336729}"/>
                </a:ext>
              </a:extLst>
            </p:cNvPr>
            <p:cNvSpPr/>
            <p:nvPr/>
          </p:nvSpPr>
          <p:spPr>
            <a:xfrm>
              <a:off x="2152220" y="3348617"/>
              <a:ext cx="13962" cy="12724"/>
            </a:xfrm>
            <a:custGeom>
              <a:avLst/>
              <a:gdLst>
                <a:gd name="connsiteX0" fmla="*/ 13560 w 13962"/>
                <a:gd name="connsiteY0" fmla="*/ 2453 h 12724"/>
                <a:gd name="connsiteX1" fmla="*/ 9846 w 13962"/>
                <a:gd name="connsiteY1" fmla="*/ 10931 h 12724"/>
                <a:gd name="connsiteX2" fmla="*/ 1768 w 13962"/>
                <a:gd name="connsiteY2" fmla="*/ 11140 h 12724"/>
                <a:gd name="connsiteX3" fmla="*/ 1559 w 13962"/>
                <a:gd name="connsiteY3" fmla="*/ 3063 h 12724"/>
                <a:gd name="connsiteX4" fmla="*/ 4512 w 13962"/>
                <a:gd name="connsiteY4" fmla="*/ 1406 h 12724"/>
                <a:gd name="connsiteX5" fmla="*/ 13484 w 13962"/>
                <a:gd name="connsiteY5" fmla="*/ 2358 h 12724"/>
                <a:gd name="connsiteX6" fmla="*/ 13560 w 13962"/>
                <a:gd name="connsiteY6" fmla="*/ 2453 h 1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2" h="12724">
                  <a:moveTo>
                    <a:pt x="13560" y="2453"/>
                  </a:moveTo>
                  <a:cubicBezTo>
                    <a:pt x="14751" y="5816"/>
                    <a:pt x="13122" y="9530"/>
                    <a:pt x="9846" y="10931"/>
                  </a:cubicBezTo>
                  <a:cubicBezTo>
                    <a:pt x="7674" y="13217"/>
                    <a:pt x="4055" y="13312"/>
                    <a:pt x="1768" y="11140"/>
                  </a:cubicBezTo>
                  <a:cubicBezTo>
                    <a:pt x="-527" y="8968"/>
                    <a:pt x="-613" y="5349"/>
                    <a:pt x="1559" y="3063"/>
                  </a:cubicBezTo>
                  <a:cubicBezTo>
                    <a:pt x="2350" y="2225"/>
                    <a:pt x="3378" y="1644"/>
                    <a:pt x="4512" y="1406"/>
                  </a:cubicBezTo>
                  <a:cubicBezTo>
                    <a:pt x="7255" y="-814"/>
                    <a:pt x="11275" y="-385"/>
                    <a:pt x="13484" y="2358"/>
                  </a:cubicBezTo>
                  <a:cubicBezTo>
                    <a:pt x="13513" y="2387"/>
                    <a:pt x="13532" y="2425"/>
                    <a:pt x="13560" y="2453"/>
                  </a:cubicBezTo>
                  <a:close/>
                </a:path>
              </a:pathLst>
            </a:custGeom>
            <a:solidFill>
              <a:srgbClr val="D58B94"/>
            </a:solidFill>
            <a:ln w="9525" cap="flat">
              <a:noFill/>
              <a:prstDash val="solid"/>
              <a:miter/>
            </a:ln>
          </p:spPr>
          <p:txBody>
            <a:bodyPr rtlCol="0" anchor="ctr"/>
            <a:lstStyle/>
            <a:p>
              <a:endParaRPr lang="en-IN"/>
            </a:p>
          </p:txBody>
        </p:sp>
        <p:sp>
          <p:nvSpPr>
            <p:cNvPr id="4163" name="Freeform: Shape 4162">
              <a:extLst>
                <a:ext uri="{FF2B5EF4-FFF2-40B4-BE49-F238E27FC236}">
                  <a16:creationId xmlns:a16="http://schemas.microsoft.com/office/drawing/2014/main" xmlns="" id="{1B7A8B6D-3955-6CAE-E612-4409218CBB24}"/>
                </a:ext>
              </a:extLst>
            </p:cNvPr>
            <p:cNvSpPr/>
            <p:nvPr/>
          </p:nvSpPr>
          <p:spPr>
            <a:xfrm>
              <a:off x="2082319" y="3382117"/>
              <a:ext cx="13800" cy="12704"/>
            </a:xfrm>
            <a:custGeom>
              <a:avLst/>
              <a:gdLst>
                <a:gd name="connsiteX0" fmla="*/ 13072 w 13800"/>
                <a:gd name="connsiteY0" fmla="*/ 1909 h 12704"/>
                <a:gd name="connsiteX1" fmla="*/ 10310 w 13800"/>
                <a:gd name="connsiteY1" fmla="*/ 10768 h 12704"/>
                <a:gd name="connsiteX2" fmla="*/ 785 w 13800"/>
                <a:gd name="connsiteY2" fmla="*/ 10768 h 12704"/>
                <a:gd name="connsiteX3" fmla="*/ 3281 w 13800"/>
                <a:gd name="connsiteY3" fmla="*/ 2090 h 12704"/>
                <a:gd name="connsiteX4" fmla="*/ 3452 w 13800"/>
                <a:gd name="connsiteY4" fmla="*/ 2005 h 12704"/>
                <a:gd name="connsiteX5" fmla="*/ 13072 w 13800"/>
                <a:gd name="connsiteY5" fmla="*/ 1909 h 1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0" h="12704">
                  <a:moveTo>
                    <a:pt x="13072" y="1909"/>
                  </a:moveTo>
                  <a:cubicBezTo>
                    <a:pt x="14692" y="5119"/>
                    <a:pt x="13472" y="9044"/>
                    <a:pt x="10310" y="10768"/>
                  </a:cubicBezTo>
                  <a:cubicBezTo>
                    <a:pt x="7652" y="13330"/>
                    <a:pt x="3443" y="13330"/>
                    <a:pt x="785" y="10768"/>
                  </a:cubicBezTo>
                  <a:cubicBezTo>
                    <a:pt x="-920" y="7681"/>
                    <a:pt x="194" y="3795"/>
                    <a:pt x="3281" y="2090"/>
                  </a:cubicBezTo>
                  <a:cubicBezTo>
                    <a:pt x="3338" y="2062"/>
                    <a:pt x="3395" y="2033"/>
                    <a:pt x="3452" y="2005"/>
                  </a:cubicBezTo>
                  <a:cubicBezTo>
                    <a:pt x="6091" y="-653"/>
                    <a:pt x="10377" y="-691"/>
                    <a:pt x="13072" y="1909"/>
                  </a:cubicBezTo>
                  <a:close/>
                </a:path>
              </a:pathLst>
            </a:custGeom>
            <a:solidFill>
              <a:srgbClr val="D58B94"/>
            </a:solidFill>
            <a:ln w="9525" cap="flat">
              <a:noFill/>
              <a:prstDash val="solid"/>
              <a:miter/>
            </a:ln>
          </p:spPr>
          <p:txBody>
            <a:bodyPr rtlCol="0" anchor="ctr"/>
            <a:lstStyle/>
            <a:p>
              <a:endParaRPr lang="en-IN"/>
            </a:p>
          </p:txBody>
        </p:sp>
        <p:sp>
          <p:nvSpPr>
            <p:cNvPr id="4164" name="Freeform: Shape 4163">
              <a:extLst>
                <a:ext uri="{FF2B5EF4-FFF2-40B4-BE49-F238E27FC236}">
                  <a16:creationId xmlns:a16="http://schemas.microsoft.com/office/drawing/2014/main" xmlns="" id="{F54532ED-4F83-3868-DB1D-D9E3D08919D8}"/>
                </a:ext>
              </a:extLst>
            </p:cNvPr>
            <p:cNvSpPr/>
            <p:nvPr/>
          </p:nvSpPr>
          <p:spPr>
            <a:xfrm>
              <a:off x="2126552" y="3356956"/>
              <a:ext cx="18478" cy="16031"/>
            </a:xfrm>
            <a:custGeom>
              <a:avLst/>
              <a:gdLst>
                <a:gd name="connsiteX0" fmla="*/ 17892 w 18478"/>
                <a:gd name="connsiteY0" fmla="*/ 3353 h 16031"/>
                <a:gd name="connsiteX1" fmla="*/ 13034 w 18478"/>
                <a:gd name="connsiteY1" fmla="*/ 14402 h 16031"/>
                <a:gd name="connsiteX2" fmla="*/ 842 w 18478"/>
                <a:gd name="connsiteY2" fmla="*/ 13068 h 16031"/>
                <a:gd name="connsiteX3" fmla="*/ 5415 w 18478"/>
                <a:gd name="connsiteY3" fmla="*/ 1924 h 16031"/>
                <a:gd name="connsiteX4" fmla="*/ 17864 w 18478"/>
                <a:gd name="connsiteY4" fmla="*/ 3315 h 16031"/>
                <a:gd name="connsiteX5" fmla="*/ 17892 w 18478"/>
                <a:gd name="connsiteY5" fmla="*/ 3353 h 16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78" h="16031">
                  <a:moveTo>
                    <a:pt x="17892" y="3353"/>
                  </a:moveTo>
                  <a:cubicBezTo>
                    <a:pt x="19578" y="7744"/>
                    <a:pt x="17416" y="12678"/>
                    <a:pt x="13034" y="14402"/>
                  </a:cubicBezTo>
                  <a:cubicBezTo>
                    <a:pt x="9186" y="16983"/>
                    <a:pt x="4043" y="16421"/>
                    <a:pt x="842" y="13068"/>
                  </a:cubicBezTo>
                  <a:cubicBezTo>
                    <a:pt x="-1348" y="9735"/>
                    <a:pt x="842" y="4686"/>
                    <a:pt x="5415" y="1924"/>
                  </a:cubicBezTo>
                  <a:cubicBezTo>
                    <a:pt x="9234" y="-1134"/>
                    <a:pt x="14816" y="-505"/>
                    <a:pt x="17864" y="3315"/>
                  </a:cubicBezTo>
                  <a:cubicBezTo>
                    <a:pt x="17873" y="3334"/>
                    <a:pt x="17883" y="3343"/>
                    <a:pt x="17892" y="3353"/>
                  </a:cubicBezTo>
                  <a:close/>
                </a:path>
              </a:pathLst>
            </a:custGeom>
            <a:solidFill>
              <a:srgbClr val="D58B94"/>
            </a:solidFill>
            <a:ln w="9525" cap="flat">
              <a:noFill/>
              <a:prstDash val="solid"/>
              <a:miter/>
            </a:ln>
          </p:spPr>
          <p:txBody>
            <a:bodyPr rtlCol="0" anchor="ctr"/>
            <a:lstStyle/>
            <a:p>
              <a:endParaRPr lang="en-IN"/>
            </a:p>
          </p:txBody>
        </p:sp>
        <p:sp>
          <p:nvSpPr>
            <p:cNvPr id="4165" name="Freeform: Shape 4164">
              <a:extLst>
                <a:ext uri="{FF2B5EF4-FFF2-40B4-BE49-F238E27FC236}">
                  <a16:creationId xmlns:a16="http://schemas.microsoft.com/office/drawing/2014/main" xmlns="" id="{2E16E8AF-D6F1-07E5-E73C-EEA2455148FC}"/>
                </a:ext>
              </a:extLst>
            </p:cNvPr>
            <p:cNvSpPr/>
            <p:nvPr/>
          </p:nvSpPr>
          <p:spPr>
            <a:xfrm>
              <a:off x="2192497" y="3428434"/>
              <a:ext cx="6115" cy="6009"/>
            </a:xfrm>
            <a:custGeom>
              <a:avLst/>
              <a:gdLst>
                <a:gd name="connsiteX0" fmla="*/ 5764 w 6115"/>
                <a:gd name="connsiteY0" fmla="*/ 1408 h 6009"/>
                <a:gd name="connsiteX1" fmla="*/ 4430 w 6115"/>
                <a:gd name="connsiteY1" fmla="*/ 5598 h 6009"/>
                <a:gd name="connsiteX2" fmla="*/ 382 w 6115"/>
                <a:gd name="connsiteY2" fmla="*/ 4503 h 6009"/>
                <a:gd name="connsiteX3" fmla="*/ 1477 w 6115"/>
                <a:gd name="connsiteY3" fmla="*/ 455 h 6009"/>
                <a:gd name="connsiteX4" fmla="*/ 5764 w 6115"/>
                <a:gd name="connsiteY4" fmla="*/ 1408 h 6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5" h="6009">
                  <a:moveTo>
                    <a:pt x="5764" y="1408"/>
                  </a:moveTo>
                  <a:cubicBezTo>
                    <a:pt x="6535" y="2931"/>
                    <a:pt x="5945" y="4799"/>
                    <a:pt x="4430" y="5598"/>
                  </a:cubicBezTo>
                  <a:cubicBezTo>
                    <a:pt x="3011" y="6418"/>
                    <a:pt x="1201" y="5923"/>
                    <a:pt x="382" y="4503"/>
                  </a:cubicBezTo>
                  <a:cubicBezTo>
                    <a:pt x="-437" y="3084"/>
                    <a:pt x="58" y="1274"/>
                    <a:pt x="1477" y="455"/>
                  </a:cubicBezTo>
                  <a:cubicBezTo>
                    <a:pt x="2925" y="-440"/>
                    <a:pt x="4830" y="-21"/>
                    <a:pt x="5764" y="1408"/>
                  </a:cubicBezTo>
                  <a:close/>
                </a:path>
              </a:pathLst>
            </a:custGeom>
            <a:solidFill>
              <a:srgbClr val="D58B94"/>
            </a:solidFill>
            <a:ln w="9525" cap="flat">
              <a:noFill/>
              <a:prstDash val="solid"/>
              <a:miter/>
            </a:ln>
          </p:spPr>
          <p:txBody>
            <a:bodyPr rtlCol="0" anchor="ctr"/>
            <a:lstStyle/>
            <a:p>
              <a:endParaRPr lang="en-IN"/>
            </a:p>
          </p:txBody>
        </p:sp>
        <p:sp>
          <p:nvSpPr>
            <p:cNvPr id="4166" name="Freeform: Shape 4165">
              <a:extLst>
                <a:ext uri="{FF2B5EF4-FFF2-40B4-BE49-F238E27FC236}">
                  <a16:creationId xmlns:a16="http://schemas.microsoft.com/office/drawing/2014/main" xmlns="" id="{0D20B935-A95A-F592-DD8D-0010565462A1}"/>
                </a:ext>
              </a:extLst>
            </p:cNvPr>
            <p:cNvSpPr/>
            <p:nvPr/>
          </p:nvSpPr>
          <p:spPr>
            <a:xfrm>
              <a:off x="2173355" y="3425412"/>
              <a:ext cx="6493" cy="6009"/>
            </a:xfrm>
            <a:custGeom>
              <a:avLst/>
              <a:gdLst>
                <a:gd name="connsiteX0" fmla="*/ 6142 w 6493"/>
                <a:gd name="connsiteY0" fmla="*/ 1286 h 6009"/>
                <a:gd name="connsiteX1" fmla="*/ 4808 w 6493"/>
                <a:gd name="connsiteY1" fmla="*/ 5477 h 6009"/>
                <a:gd name="connsiteX2" fmla="*/ 331 w 6493"/>
                <a:gd name="connsiteY2" fmla="*/ 4620 h 6009"/>
                <a:gd name="connsiteX3" fmla="*/ 1551 w 6493"/>
                <a:gd name="connsiteY3" fmla="*/ 629 h 6009"/>
                <a:gd name="connsiteX4" fmla="*/ 1760 w 6493"/>
                <a:gd name="connsiteY4" fmla="*/ 524 h 6009"/>
                <a:gd name="connsiteX5" fmla="*/ 6142 w 6493"/>
                <a:gd name="connsiteY5" fmla="*/ 1286 h 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3" h="6009">
                  <a:moveTo>
                    <a:pt x="6142" y="1286"/>
                  </a:moveTo>
                  <a:cubicBezTo>
                    <a:pt x="6913" y="2810"/>
                    <a:pt x="6323" y="4677"/>
                    <a:pt x="4808" y="5477"/>
                  </a:cubicBezTo>
                  <a:cubicBezTo>
                    <a:pt x="3322" y="6420"/>
                    <a:pt x="1360" y="6039"/>
                    <a:pt x="331" y="4620"/>
                  </a:cubicBezTo>
                  <a:cubicBezTo>
                    <a:pt x="-431" y="3182"/>
                    <a:pt x="112" y="1391"/>
                    <a:pt x="1551" y="629"/>
                  </a:cubicBezTo>
                  <a:cubicBezTo>
                    <a:pt x="1617" y="591"/>
                    <a:pt x="1684" y="553"/>
                    <a:pt x="1760" y="524"/>
                  </a:cubicBezTo>
                  <a:cubicBezTo>
                    <a:pt x="3189" y="-428"/>
                    <a:pt x="5113" y="-85"/>
                    <a:pt x="6142" y="1286"/>
                  </a:cubicBezTo>
                  <a:close/>
                </a:path>
              </a:pathLst>
            </a:custGeom>
            <a:solidFill>
              <a:srgbClr val="D58B94"/>
            </a:solidFill>
            <a:ln w="9525" cap="flat">
              <a:noFill/>
              <a:prstDash val="solid"/>
              <a:miter/>
            </a:ln>
          </p:spPr>
          <p:txBody>
            <a:bodyPr rtlCol="0" anchor="ctr"/>
            <a:lstStyle/>
            <a:p>
              <a:endParaRPr lang="en-IN"/>
            </a:p>
          </p:txBody>
        </p:sp>
        <p:sp>
          <p:nvSpPr>
            <p:cNvPr id="4167" name="Freeform: Shape 4166">
              <a:extLst>
                <a:ext uri="{FF2B5EF4-FFF2-40B4-BE49-F238E27FC236}">
                  <a16:creationId xmlns:a16="http://schemas.microsoft.com/office/drawing/2014/main" xmlns="" id="{08959C66-1525-D717-15C9-5313FC8B6F90}"/>
                </a:ext>
              </a:extLst>
            </p:cNvPr>
            <p:cNvSpPr/>
            <p:nvPr/>
          </p:nvSpPr>
          <p:spPr>
            <a:xfrm>
              <a:off x="2189580" y="3412263"/>
              <a:ext cx="7082" cy="7028"/>
            </a:xfrm>
            <a:custGeom>
              <a:avLst/>
              <a:gdLst>
                <a:gd name="connsiteX0" fmla="*/ 6585 w 7082"/>
                <a:gd name="connsiteY0" fmla="*/ 1577 h 7028"/>
                <a:gd name="connsiteX1" fmla="*/ 5251 w 7082"/>
                <a:gd name="connsiteY1" fmla="*/ 6530 h 7028"/>
                <a:gd name="connsiteX2" fmla="*/ 298 w 7082"/>
                <a:gd name="connsiteY2" fmla="*/ 5196 h 7028"/>
                <a:gd name="connsiteX3" fmla="*/ 1918 w 7082"/>
                <a:gd name="connsiteY3" fmla="*/ 529 h 7028"/>
                <a:gd name="connsiteX4" fmla="*/ 6537 w 7082"/>
                <a:gd name="connsiteY4" fmla="*/ 1491 h 7028"/>
                <a:gd name="connsiteX5" fmla="*/ 6585 w 7082"/>
                <a:gd name="connsiteY5" fmla="*/ 1577 h 7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82" h="7028">
                  <a:moveTo>
                    <a:pt x="6585" y="1577"/>
                  </a:moveTo>
                  <a:cubicBezTo>
                    <a:pt x="7585" y="3310"/>
                    <a:pt x="6985" y="5530"/>
                    <a:pt x="5251" y="6530"/>
                  </a:cubicBezTo>
                  <a:cubicBezTo>
                    <a:pt x="3518" y="7530"/>
                    <a:pt x="1299" y="6930"/>
                    <a:pt x="298" y="5196"/>
                  </a:cubicBezTo>
                  <a:cubicBezTo>
                    <a:pt x="-473" y="3453"/>
                    <a:pt x="232" y="1415"/>
                    <a:pt x="1918" y="529"/>
                  </a:cubicBezTo>
                  <a:cubicBezTo>
                    <a:pt x="3461" y="-481"/>
                    <a:pt x="5528" y="-42"/>
                    <a:pt x="6537" y="1491"/>
                  </a:cubicBezTo>
                  <a:cubicBezTo>
                    <a:pt x="6547" y="1520"/>
                    <a:pt x="6566" y="1548"/>
                    <a:pt x="6585" y="1577"/>
                  </a:cubicBezTo>
                  <a:close/>
                </a:path>
              </a:pathLst>
            </a:custGeom>
            <a:solidFill>
              <a:srgbClr val="D58B94"/>
            </a:solidFill>
            <a:ln w="9525" cap="flat">
              <a:noFill/>
              <a:prstDash val="solid"/>
              <a:miter/>
            </a:ln>
          </p:spPr>
          <p:txBody>
            <a:bodyPr rtlCol="0" anchor="ctr"/>
            <a:lstStyle/>
            <a:p>
              <a:endParaRPr lang="en-IN"/>
            </a:p>
          </p:txBody>
        </p:sp>
        <p:sp>
          <p:nvSpPr>
            <p:cNvPr id="4168" name="Freeform: Shape 4167">
              <a:extLst>
                <a:ext uri="{FF2B5EF4-FFF2-40B4-BE49-F238E27FC236}">
                  <a16:creationId xmlns:a16="http://schemas.microsoft.com/office/drawing/2014/main" xmlns="" id="{10662CDA-B1FF-671B-766C-DFB0B339A624}"/>
                </a:ext>
              </a:extLst>
            </p:cNvPr>
            <p:cNvSpPr/>
            <p:nvPr/>
          </p:nvSpPr>
          <p:spPr>
            <a:xfrm>
              <a:off x="2110285" y="3379155"/>
              <a:ext cx="12243" cy="11546"/>
            </a:xfrm>
            <a:custGeom>
              <a:avLst/>
              <a:gdLst>
                <a:gd name="connsiteX0" fmla="*/ 11585 w 12243"/>
                <a:gd name="connsiteY0" fmla="*/ 1728 h 11546"/>
                <a:gd name="connsiteX1" fmla="*/ 9013 w 12243"/>
                <a:gd name="connsiteY1" fmla="*/ 9824 h 11546"/>
                <a:gd name="connsiteX2" fmla="*/ 631 w 12243"/>
                <a:gd name="connsiteY2" fmla="*/ 9824 h 11546"/>
                <a:gd name="connsiteX3" fmla="*/ 3203 w 12243"/>
                <a:gd name="connsiteY3" fmla="*/ 1728 h 11546"/>
                <a:gd name="connsiteX4" fmla="*/ 11557 w 12243"/>
                <a:gd name="connsiteY4" fmla="*/ 1700 h 11546"/>
                <a:gd name="connsiteX5" fmla="*/ 11585 w 12243"/>
                <a:gd name="connsiteY5" fmla="*/ 1728 h 1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43" h="11546">
                  <a:moveTo>
                    <a:pt x="11585" y="1728"/>
                  </a:moveTo>
                  <a:cubicBezTo>
                    <a:pt x="13062" y="4681"/>
                    <a:pt x="11918" y="8262"/>
                    <a:pt x="9013" y="9824"/>
                  </a:cubicBezTo>
                  <a:cubicBezTo>
                    <a:pt x="6680" y="12101"/>
                    <a:pt x="2965" y="12101"/>
                    <a:pt x="631" y="9824"/>
                  </a:cubicBezTo>
                  <a:cubicBezTo>
                    <a:pt x="-845" y="6872"/>
                    <a:pt x="298" y="3290"/>
                    <a:pt x="3203" y="1728"/>
                  </a:cubicBezTo>
                  <a:cubicBezTo>
                    <a:pt x="5499" y="-587"/>
                    <a:pt x="9242" y="-596"/>
                    <a:pt x="11557" y="1700"/>
                  </a:cubicBezTo>
                  <a:cubicBezTo>
                    <a:pt x="11566" y="1709"/>
                    <a:pt x="11576" y="1718"/>
                    <a:pt x="11585" y="1728"/>
                  </a:cubicBezTo>
                  <a:close/>
                </a:path>
              </a:pathLst>
            </a:custGeom>
            <a:solidFill>
              <a:srgbClr val="D58B94"/>
            </a:solidFill>
            <a:ln w="9525" cap="flat">
              <a:noFill/>
              <a:prstDash val="solid"/>
              <a:miter/>
            </a:ln>
          </p:spPr>
          <p:txBody>
            <a:bodyPr rtlCol="0" anchor="ctr"/>
            <a:lstStyle/>
            <a:p>
              <a:endParaRPr lang="en-IN"/>
            </a:p>
          </p:txBody>
        </p:sp>
        <p:sp>
          <p:nvSpPr>
            <p:cNvPr id="4169" name="Freeform: Shape 4168">
              <a:extLst>
                <a:ext uri="{FF2B5EF4-FFF2-40B4-BE49-F238E27FC236}">
                  <a16:creationId xmlns:a16="http://schemas.microsoft.com/office/drawing/2014/main" xmlns="" id="{FA6DB7F5-F3BF-4224-3901-F1BEAA0D804D}"/>
                </a:ext>
              </a:extLst>
            </p:cNvPr>
            <p:cNvSpPr/>
            <p:nvPr/>
          </p:nvSpPr>
          <p:spPr>
            <a:xfrm>
              <a:off x="2098558" y="3390964"/>
              <a:ext cx="11822" cy="11010"/>
            </a:xfrm>
            <a:custGeom>
              <a:avLst/>
              <a:gdLst>
                <a:gd name="connsiteX0" fmla="*/ 11120 w 11822"/>
                <a:gd name="connsiteY0" fmla="*/ 1635 h 11010"/>
                <a:gd name="connsiteX1" fmla="*/ 8834 w 11822"/>
                <a:gd name="connsiteY1" fmla="*/ 9446 h 11010"/>
                <a:gd name="connsiteX2" fmla="*/ 643 w 11822"/>
                <a:gd name="connsiteY2" fmla="*/ 9446 h 11010"/>
                <a:gd name="connsiteX3" fmla="*/ 2928 w 11822"/>
                <a:gd name="connsiteY3" fmla="*/ 1635 h 11010"/>
                <a:gd name="connsiteX4" fmla="*/ 11120 w 11822"/>
                <a:gd name="connsiteY4" fmla="*/ 1635 h 11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2" h="11010">
                  <a:moveTo>
                    <a:pt x="11120" y="1635"/>
                  </a:moveTo>
                  <a:cubicBezTo>
                    <a:pt x="12615" y="4426"/>
                    <a:pt x="11596" y="7903"/>
                    <a:pt x="8834" y="9446"/>
                  </a:cubicBezTo>
                  <a:cubicBezTo>
                    <a:pt x="6491" y="11513"/>
                    <a:pt x="2986" y="11513"/>
                    <a:pt x="643" y="9446"/>
                  </a:cubicBezTo>
                  <a:cubicBezTo>
                    <a:pt x="-796" y="6645"/>
                    <a:pt x="204" y="3216"/>
                    <a:pt x="2928" y="1635"/>
                  </a:cubicBezTo>
                  <a:cubicBezTo>
                    <a:pt x="5214" y="-565"/>
                    <a:pt x="8834" y="-565"/>
                    <a:pt x="11120" y="1635"/>
                  </a:cubicBezTo>
                  <a:close/>
                </a:path>
              </a:pathLst>
            </a:custGeom>
            <a:solidFill>
              <a:srgbClr val="D58B94"/>
            </a:solidFill>
            <a:ln w="9525" cap="flat">
              <a:noFill/>
              <a:prstDash val="solid"/>
              <a:miter/>
            </a:ln>
          </p:spPr>
          <p:txBody>
            <a:bodyPr rtlCol="0" anchor="ctr"/>
            <a:lstStyle/>
            <a:p>
              <a:endParaRPr lang="en-IN"/>
            </a:p>
          </p:txBody>
        </p:sp>
        <p:sp>
          <p:nvSpPr>
            <p:cNvPr id="4170" name="Freeform: Shape 4169">
              <a:extLst>
                <a:ext uri="{FF2B5EF4-FFF2-40B4-BE49-F238E27FC236}">
                  <a16:creationId xmlns:a16="http://schemas.microsoft.com/office/drawing/2014/main" xmlns="" id="{ACA558D1-41F0-F00A-8AF7-23861E9CE434}"/>
                </a:ext>
              </a:extLst>
            </p:cNvPr>
            <p:cNvSpPr/>
            <p:nvPr/>
          </p:nvSpPr>
          <p:spPr>
            <a:xfrm>
              <a:off x="2179836" y="3348512"/>
              <a:ext cx="6213" cy="5240"/>
            </a:xfrm>
            <a:custGeom>
              <a:avLst/>
              <a:gdLst>
                <a:gd name="connsiteX0" fmla="*/ 5947 w 6213"/>
                <a:gd name="connsiteY0" fmla="*/ 1319 h 5240"/>
                <a:gd name="connsiteX1" fmla="*/ 4137 w 6213"/>
                <a:gd name="connsiteY1" fmla="*/ 4843 h 5240"/>
                <a:gd name="connsiteX2" fmla="*/ 137 w 6213"/>
                <a:gd name="connsiteY2" fmla="*/ 3986 h 5240"/>
                <a:gd name="connsiteX3" fmla="*/ 1937 w 6213"/>
                <a:gd name="connsiteY3" fmla="*/ 367 h 5240"/>
                <a:gd name="connsiteX4" fmla="*/ 1947 w 6213"/>
                <a:gd name="connsiteY4" fmla="*/ 367 h 5240"/>
                <a:gd name="connsiteX5" fmla="*/ 5947 w 6213"/>
                <a:gd name="connsiteY5" fmla="*/ 1319 h 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3" h="5240">
                  <a:moveTo>
                    <a:pt x="5947" y="1319"/>
                  </a:moveTo>
                  <a:cubicBezTo>
                    <a:pt x="6614" y="2462"/>
                    <a:pt x="5947" y="4081"/>
                    <a:pt x="4137" y="4843"/>
                  </a:cubicBezTo>
                  <a:cubicBezTo>
                    <a:pt x="2775" y="5586"/>
                    <a:pt x="1080" y="5215"/>
                    <a:pt x="137" y="3986"/>
                  </a:cubicBezTo>
                  <a:cubicBezTo>
                    <a:pt x="-368" y="2491"/>
                    <a:pt x="442" y="871"/>
                    <a:pt x="1937" y="367"/>
                  </a:cubicBezTo>
                  <a:cubicBezTo>
                    <a:pt x="1937" y="367"/>
                    <a:pt x="1947" y="367"/>
                    <a:pt x="1947" y="367"/>
                  </a:cubicBezTo>
                  <a:cubicBezTo>
                    <a:pt x="3328" y="-395"/>
                    <a:pt x="5061" y="14"/>
                    <a:pt x="5947" y="1319"/>
                  </a:cubicBezTo>
                  <a:close/>
                </a:path>
              </a:pathLst>
            </a:custGeom>
            <a:solidFill>
              <a:srgbClr val="D58B94"/>
            </a:solidFill>
            <a:ln w="9525" cap="flat">
              <a:noFill/>
              <a:prstDash val="solid"/>
              <a:miter/>
            </a:ln>
          </p:spPr>
          <p:txBody>
            <a:bodyPr rtlCol="0" anchor="ctr"/>
            <a:lstStyle/>
            <a:p>
              <a:endParaRPr lang="en-IN"/>
            </a:p>
          </p:txBody>
        </p:sp>
        <p:sp>
          <p:nvSpPr>
            <p:cNvPr id="4171" name="Freeform: Shape 4170">
              <a:extLst>
                <a:ext uri="{FF2B5EF4-FFF2-40B4-BE49-F238E27FC236}">
                  <a16:creationId xmlns:a16="http://schemas.microsoft.com/office/drawing/2014/main" xmlns="" id="{E687EE78-6B54-13C0-7175-94D8B7158678}"/>
                </a:ext>
              </a:extLst>
            </p:cNvPr>
            <p:cNvSpPr/>
            <p:nvPr/>
          </p:nvSpPr>
          <p:spPr>
            <a:xfrm>
              <a:off x="2172494" y="3360506"/>
              <a:ext cx="16759" cy="15626"/>
            </a:xfrm>
            <a:custGeom>
              <a:avLst/>
              <a:gdLst>
                <a:gd name="connsiteX0" fmla="*/ 16337 w 16759"/>
                <a:gd name="connsiteY0" fmla="*/ 3899 h 15626"/>
                <a:gd name="connsiteX1" fmla="*/ 11669 w 16759"/>
                <a:gd name="connsiteY1" fmla="*/ 14186 h 15626"/>
                <a:gd name="connsiteX2" fmla="*/ 620 w 16759"/>
                <a:gd name="connsiteY2" fmla="*/ 12281 h 15626"/>
                <a:gd name="connsiteX3" fmla="*/ 5173 w 16759"/>
                <a:gd name="connsiteY3" fmla="*/ 1336 h 15626"/>
                <a:gd name="connsiteX4" fmla="*/ 5192 w 16759"/>
                <a:gd name="connsiteY4" fmla="*/ 1327 h 15626"/>
                <a:gd name="connsiteX5" fmla="*/ 16042 w 16759"/>
                <a:gd name="connsiteY5" fmla="*/ 3422 h 15626"/>
                <a:gd name="connsiteX6" fmla="*/ 16337 w 16759"/>
                <a:gd name="connsiteY6" fmla="*/ 3899 h 15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9" h="15626">
                  <a:moveTo>
                    <a:pt x="16337" y="3899"/>
                  </a:moveTo>
                  <a:cubicBezTo>
                    <a:pt x="17670" y="8023"/>
                    <a:pt x="15651" y="12481"/>
                    <a:pt x="11669" y="14186"/>
                  </a:cubicBezTo>
                  <a:cubicBezTo>
                    <a:pt x="8079" y="16672"/>
                    <a:pt x="3173" y="15824"/>
                    <a:pt x="620" y="12281"/>
                  </a:cubicBezTo>
                  <a:cubicBezTo>
                    <a:pt x="-1142" y="8004"/>
                    <a:pt x="897" y="3099"/>
                    <a:pt x="5173" y="1336"/>
                  </a:cubicBezTo>
                  <a:cubicBezTo>
                    <a:pt x="5183" y="1336"/>
                    <a:pt x="5183" y="1327"/>
                    <a:pt x="5192" y="1327"/>
                  </a:cubicBezTo>
                  <a:cubicBezTo>
                    <a:pt x="8764" y="-1092"/>
                    <a:pt x="13622" y="-149"/>
                    <a:pt x="16042" y="3422"/>
                  </a:cubicBezTo>
                  <a:cubicBezTo>
                    <a:pt x="16146" y="3575"/>
                    <a:pt x="16242" y="3737"/>
                    <a:pt x="16337" y="3899"/>
                  </a:cubicBezTo>
                  <a:close/>
                </a:path>
              </a:pathLst>
            </a:custGeom>
            <a:solidFill>
              <a:srgbClr val="D58B94"/>
            </a:solidFill>
            <a:ln w="9525" cap="flat">
              <a:noFill/>
              <a:prstDash val="solid"/>
              <a:miter/>
            </a:ln>
          </p:spPr>
          <p:txBody>
            <a:bodyPr rtlCol="0" anchor="ctr"/>
            <a:lstStyle/>
            <a:p>
              <a:endParaRPr lang="en-IN"/>
            </a:p>
          </p:txBody>
        </p:sp>
        <p:sp>
          <p:nvSpPr>
            <p:cNvPr id="4172" name="Freeform: Shape 4171">
              <a:extLst>
                <a:ext uri="{FF2B5EF4-FFF2-40B4-BE49-F238E27FC236}">
                  <a16:creationId xmlns:a16="http://schemas.microsoft.com/office/drawing/2014/main" xmlns="" id="{72E8CD61-CB53-7838-4B2E-A8D4CB9CB543}"/>
                </a:ext>
              </a:extLst>
            </p:cNvPr>
            <p:cNvSpPr/>
            <p:nvPr/>
          </p:nvSpPr>
          <p:spPr>
            <a:xfrm>
              <a:off x="2142222" y="3364421"/>
              <a:ext cx="24690" cy="22330"/>
            </a:xfrm>
            <a:custGeom>
              <a:avLst/>
              <a:gdLst>
                <a:gd name="connsiteX0" fmla="*/ 23844 w 24690"/>
                <a:gd name="connsiteY0" fmla="*/ 4651 h 22330"/>
                <a:gd name="connsiteX1" fmla="*/ 17558 w 24690"/>
                <a:gd name="connsiteY1" fmla="*/ 20082 h 22330"/>
                <a:gd name="connsiteX2" fmla="*/ 985 w 24690"/>
                <a:gd name="connsiteY2" fmla="*/ 17891 h 22330"/>
                <a:gd name="connsiteX3" fmla="*/ 6985 w 24690"/>
                <a:gd name="connsiteY3" fmla="*/ 2451 h 22330"/>
                <a:gd name="connsiteX4" fmla="*/ 7176 w 24690"/>
                <a:gd name="connsiteY4" fmla="*/ 2365 h 22330"/>
                <a:gd name="connsiteX5" fmla="*/ 23844 w 24690"/>
                <a:gd name="connsiteY5" fmla="*/ 4651 h 2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90" h="22330">
                  <a:moveTo>
                    <a:pt x="23844" y="4651"/>
                  </a:moveTo>
                  <a:cubicBezTo>
                    <a:pt x="26188" y="10652"/>
                    <a:pt x="23425" y="17434"/>
                    <a:pt x="17558" y="20082"/>
                  </a:cubicBezTo>
                  <a:cubicBezTo>
                    <a:pt x="12300" y="23758"/>
                    <a:pt x="5109" y="22806"/>
                    <a:pt x="985" y="17891"/>
                  </a:cubicBezTo>
                  <a:cubicBezTo>
                    <a:pt x="-1625" y="11966"/>
                    <a:pt x="1061" y="5051"/>
                    <a:pt x="6985" y="2451"/>
                  </a:cubicBezTo>
                  <a:cubicBezTo>
                    <a:pt x="7052" y="2422"/>
                    <a:pt x="7109" y="2394"/>
                    <a:pt x="7176" y="2365"/>
                  </a:cubicBezTo>
                  <a:cubicBezTo>
                    <a:pt x="12424" y="-1550"/>
                    <a:pt x="19844" y="-530"/>
                    <a:pt x="23844" y="4651"/>
                  </a:cubicBezTo>
                  <a:close/>
                </a:path>
              </a:pathLst>
            </a:custGeom>
            <a:solidFill>
              <a:srgbClr val="D58B94"/>
            </a:solidFill>
            <a:ln w="9525" cap="flat">
              <a:noFill/>
              <a:prstDash val="solid"/>
              <a:miter/>
            </a:ln>
          </p:spPr>
          <p:txBody>
            <a:bodyPr rtlCol="0" anchor="ctr"/>
            <a:lstStyle/>
            <a:p>
              <a:endParaRPr lang="en-IN"/>
            </a:p>
          </p:txBody>
        </p:sp>
        <p:sp>
          <p:nvSpPr>
            <p:cNvPr id="4173" name="Freeform: Shape 4172">
              <a:extLst>
                <a:ext uri="{FF2B5EF4-FFF2-40B4-BE49-F238E27FC236}">
                  <a16:creationId xmlns:a16="http://schemas.microsoft.com/office/drawing/2014/main" xmlns="" id="{19C167F9-AAB0-A1A9-48AC-3B03A87425C0}"/>
                </a:ext>
              </a:extLst>
            </p:cNvPr>
            <p:cNvSpPr/>
            <p:nvPr/>
          </p:nvSpPr>
          <p:spPr>
            <a:xfrm>
              <a:off x="2126906" y="3381445"/>
              <a:ext cx="13224" cy="12647"/>
            </a:xfrm>
            <a:custGeom>
              <a:avLst/>
              <a:gdLst>
                <a:gd name="connsiteX0" fmla="*/ 12681 w 13224"/>
                <a:gd name="connsiteY0" fmla="*/ 2296 h 12647"/>
                <a:gd name="connsiteX1" fmla="*/ 9728 w 13224"/>
                <a:gd name="connsiteY1" fmla="*/ 11059 h 12647"/>
                <a:gd name="connsiteX2" fmla="*/ 680 w 13224"/>
                <a:gd name="connsiteY2" fmla="*/ 10487 h 12647"/>
                <a:gd name="connsiteX3" fmla="*/ 3442 w 13224"/>
                <a:gd name="connsiteY3" fmla="*/ 1534 h 12647"/>
                <a:gd name="connsiteX4" fmla="*/ 12681 w 13224"/>
                <a:gd name="connsiteY4" fmla="*/ 2296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24" h="12647">
                  <a:moveTo>
                    <a:pt x="12681" y="2296"/>
                  </a:moveTo>
                  <a:cubicBezTo>
                    <a:pt x="14015" y="5544"/>
                    <a:pt x="12757" y="9278"/>
                    <a:pt x="9728" y="11059"/>
                  </a:cubicBezTo>
                  <a:cubicBezTo>
                    <a:pt x="7061" y="13364"/>
                    <a:pt x="3042" y="13107"/>
                    <a:pt x="680" y="10487"/>
                  </a:cubicBezTo>
                  <a:cubicBezTo>
                    <a:pt x="-901" y="7239"/>
                    <a:pt x="308" y="3324"/>
                    <a:pt x="3442" y="1534"/>
                  </a:cubicBezTo>
                  <a:cubicBezTo>
                    <a:pt x="6204" y="-800"/>
                    <a:pt x="10338" y="-457"/>
                    <a:pt x="12681" y="2296"/>
                  </a:cubicBezTo>
                  <a:close/>
                </a:path>
              </a:pathLst>
            </a:custGeom>
            <a:solidFill>
              <a:srgbClr val="D58B94"/>
            </a:solidFill>
            <a:ln w="9525" cap="flat">
              <a:noFill/>
              <a:prstDash val="solid"/>
              <a:miter/>
            </a:ln>
          </p:spPr>
          <p:txBody>
            <a:bodyPr rtlCol="0" anchor="ctr"/>
            <a:lstStyle/>
            <a:p>
              <a:endParaRPr lang="en-IN"/>
            </a:p>
          </p:txBody>
        </p:sp>
        <p:sp>
          <p:nvSpPr>
            <p:cNvPr id="4174" name="Freeform: Shape 4173">
              <a:extLst>
                <a:ext uri="{FF2B5EF4-FFF2-40B4-BE49-F238E27FC236}">
                  <a16:creationId xmlns:a16="http://schemas.microsoft.com/office/drawing/2014/main" xmlns="" id="{EB4E711B-F711-915F-28A2-BC2069C2EFCF}"/>
                </a:ext>
              </a:extLst>
            </p:cNvPr>
            <p:cNvSpPr/>
            <p:nvPr/>
          </p:nvSpPr>
          <p:spPr>
            <a:xfrm>
              <a:off x="2116218" y="3398505"/>
              <a:ext cx="11427" cy="11620"/>
            </a:xfrm>
            <a:custGeom>
              <a:avLst/>
              <a:gdLst>
                <a:gd name="connsiteX0" fmla="*/ 9272 w 11427"/>
                <a:gd name="connsiteY0" fmla="*/ 1428 h 11620"/>
                <a:gd name="connsiteX1" fmla="*/ 10158 w 11427"/>
                <a:gd name="connsiteY1" fmla="*/ 9457 h 11620"/>
                <a:gd name="connsiteX2" fmla="*/ 2128 w 11427"/>
                <a:gd name="connsiteY2" fmla="*/ 10353 h 11620"/>
                <a:gd name="connsiteX3" fmla="*/ 1243 w 11427"/>
                <a:gd name="connsiteY3" fmla="*/ 2314 h 11620"/>
                <a:gd name="connsiteX4" fmla="*/ 2128 w 11427"/>
                <a:gd name="connsiteY4" fmla="*/ 1428 h 11620"/>
                <a:gd name="connsiteX5" fmla="*/ 9272 w 11427"/>
                <a:gd name="connsiteY5" fmla="*/ 1428 h 1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7" h="11620">
                  <a:moveTo>
                    <a:pt x="9272" y="1428"/>
                  </a:moveTo>
                  <a:cubicBezTo>
                    <a:pt x="11739" y="3400"/>
                    <a:pt x="12130" y="7000"/>
                    <a:pt x="10158" y="9457"/>
                  </a:cubicBezTo>
                  <a:cubicBezTo>
                    <a:pt x="8186" y="11924"/>
                    <a:pt x="4595" y="12325"/>
                    <a:pt x="2128" y="10353"/>
                  </a:cubicBezTo>
                  <a:cubicBezTo>
                    <a:pt x="-339" y="8381"/>
                    <a:pt x="-729" y="4781"/>
                    <a:pt x="1243" y="2314"/>
                  </a:cubicBezTo>
                  <a:cubicBezTo>
                    <a:pt x="1500" y="1990"/>
                    <a:pt x="1804" y="1695"/>
                    <a:pt x="2128" y="1428"/>
                  </a:cubicBezTo>
                  <a:cubicBezTo>
                    <a:pt x="4119" y="-496"/>
                    <a:pt x="7281" y="-496"/>
                    <a:pt x="9272" y="1428"/>
                  </a:cubicBezTo>
                  <a:close/>
                </a:path>
              </a:pathLst>
            </a:custGeom>
            <a:solidFill>
              <a:srgbClr val="D58B94"/>
            </a:solidFill>
            <a:ln w="9525" cap="flat">
              <a:noFill/>
              <a:prstDash val="solid"/>
              <a:miter/>
            </a:ln>
          </p:spPr>
          <p:txBody>
            <a:bodyPr rtlCol="0" anchor="ctr"/>
            <a:lstStyle/>
            <a:p>
              <a:endParaRPr lang="en-IN"/>
            </a:p>
          </p:txBody>
        </p:sp>
        <p:sp>
          <p:nvSpPr>
            <p:cNvPr id="4175" name="Freeform: Shape 4174">
              <a:extLst>
                <a:ext uri="{FF2B5EF4-FFF2-40B4-BE49-F238E27FC236}">
                  <a16:creationId xmlns:a16="http://schemas.microsoft.com/office/drawing/2014/main" xmlns="" id="{6EB97FD0-B721-AA89-2D0A-72C8FE736F27}"/>
                </a:ext>
              </a:extLst>
            </p:cNvPr>
            <p:cNvSpPr/>
            <p:nvPr/>
          </p:nvSpPr>
          <p:spPr>
            <a:xfrm>
              <a:off x="2114503" y="3414836"/>
              <a:ext cx="8195" cy="7707"/>
            </a:xfrm>
            <a:custGeom>
              <a:avLst/>
              <a:gdLst>
                <a:gd name="connsiteX0" fmla="*/ 7653 w 8195"/>
                <a:gd name="connsiteY0" fmla="*/ 1099 h 7707"/>
                <a:gd name="connsiteX1" fmla="*/ 6224 w 8195"/>
                <a:gd name="connsiteY1" fmla="*/ 6528 h 7707"/>
                <a:gd name="connsiteX2" fmla="*/ 510 w 8195"/>
                <a:gd name="connsiteY2" fmla="*/ 6528 h 7707"/>
                <a:gd name="connsiteX3" fmla="*/ 1938 w 8195"/>
                <a:gd name="connsiteY3" fmla="*/ 1194 h 7707"/>
                <a:gd name="connsiteX4" fmla="*/ 7653 w 8195"/>
                <a:gd name="connsiteY4" fmla="*/ 1099 h 7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5" h="7707">
                  <a:moveTo>
                    <a:pt x="7653" y="1099"/>
                  </a:moveTo>
                  <a:cubicBezTo>
                    <a:pt x="8739" y="2994"/>
                    <a:pt x="8101" y="5414"/>
                    <a:pt x="6224" y="6528"/>
                  </a:cubicBezTo>
                  <a:cubicBezTo>
                    <a:pt x="4634" y="8081"/>
                    <a:pt x="2100" y="8081"/>
                    <a:pt x="510" y="6528"/>
                  </a:cubicBezTo>
                  <a:cubicBezTo>
                    <a:pt x="-567" y="4661"/>
                    <a:pt x="71" y="2271"/>
                    <a:pt x="1938" y="1194"/>
                  </a:cubicBezTo>
                  <a:cubicBezTo>
                    <a:pt x="3500" y="-378"/>
                    <a:pt x="6034" y="-425"/>
                    <a:pt x="7653" y="1099"/>
                  </a:cubicBezTo>
                  <a:close/>
                </a:path>
              </a:pathLst>
            </a:custGeom>
            <a:solidFill>
              <a:srgbClr val="D58B94"/>
            </a:solidFill>
            <a:ln w="9525" cap="flat">
              <a:noFill/>
              <a:prstDash val="solid"/>
              <a:miter/>
            </a:ln>
          </p:spPr>
          <p:txBody>
            <a:bodyPr rtlCol="0" anchor="ctr"/>
            <a:lstStyle/>
            <a:p>
              <a:endParaRPr lang="en-IN"/>
            </a:p>
          </p:txBody>
        </p:sp>
        <p:sp>
          <p:nvSpPr>
            <p:cNvPr id="4176" name="Freeform: Shape 4175">
              <a:extLst>
                <a:ext uri="{FF2B5EF4-FFF2-40B4-BE49-F238E27FC236}">
                  <a16:creationId xmlns:a16="http://schemas.microsoft.com/office/drawing/2014/main" xmlns="" id="{5C2B055C-26A4-9003-F13C-58B8B5D7800D}"/>
                </a:ext>
              </a:extLst>
            </p:cNvPr>
            <p:cNvSpPr/>
            <p:nvPr/>
          </p:nvSpPr>
          <p:spPr>
            <a:xfrm>
              <a:off x="2125932" y="3404899"/>
              <a:ext cx="10573" cy="9814"/>
            </a:xfrm>
            <a:custGeom>
              <a:avLst/>
              <a:gdLst>
                <a:gd name="connsiteX0" fmla="*/ 10322 w 10573"/>
                <a:gd name="connsiteY0" fmla="*/ 5226 h 9814"/>
                <a:gd name="connsiteX1" fmla="*/ 3845 w 10573"/>
                <a:gd name="connsiteY1" fmla="*/ 9797 h 9814"/>
                <a:gd name="connsiteX2" fmla="*/ -13 w 10573"/>
                <a:gd name="connsiteY2" fmla="*/ 5845 h 9814"/>
                <a:gd name="connsiteX3" fmla="*/ 225 w 10573"/>
                <a:gd name="connsiteY3" fmla="*/ 4559 h 9814"/>
                <a:gd name="connsiteX4" fmla="*/ 6702 w 10573"/>
                <a:gd name="connsiteY4" fmla="*/ -13 h 9814"/>
                <a:gd name="connsiteX5" fmla="*/ 10560 w 10573"/>
                <a:gd name="connsiteY5" fmla="*/ 3940 h 9814"/>
                <a:gd name="connsiteX6" fmla="*/ 10322 w 10573"/>
                <a:gd name="connsiteY6" fmla="*/ 5226 h 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3" h="9814">
                  <a:moveTo>
                    <a:pt x="10322" y="5226"/>
                  </a:moveTo>
                  <a:cubicBezTo>
                    <a:pt x="9398" y="8007"/>
                    <a:pt x="6769" y="9864"/>
                    <a:pt x="3845" y="9797"/>
                  </a:cubicBezTo>
                  <a:cubicBezTo>
                    <a:pt x="1692" y="9769"/>
                    <a:pt x="-42" y="7997"/>
                    <a:pt x="-13" y="5845"/>
                  </a:cubicBezTo>
                  <a:cubicBezTo>
                    <a:pt x="-3" y="5406"/>
                    <a:pt x="73" y="4968"/>
                    <a:pt x="225" y="4559"/>
                  </a:cubicBezTo>
                  <a:cubicBezTo>
                    <a:pt x="1149" y="1778"/>
                    <a:pt x="3768" y="-80"/>
                    <a:pt x="6702" y="-13"/>
                  </a:cubicBezTo>
                  <a:cubicBezTo>
                    <a:pt x="8855" y="15"/>
                    <a:pt x="10588" y="1787"/>
                    <a:pt x="10560" y="3940"/>
                  </a:cubicBezTo>
                  <a:cubicBezTo>
                    <a:pt x="10550" y="4378"/>
                    <a:pt x="10474" y="4816"/>
                    <a:pt x="10322" y="5226"/>
                  </a:cubicBezTo>
                  <a:close/>
                </a:path>
              </a:pathLst>
            </a:custGeom>
            <a:solidFill>
              <a:srgbClr val="D58B94"/>
            </a:solidFill>
            <a:ln w="9525" cap="flat">
              <a:noFill/>
              <a:prstDash val="solid"/>
              <a:miter/>
            </a:ln>
          </p:spPr>
          <p:txBody>
            <a:bodyPr rtlCol="0" anchor="ctr"/>
            <a:lstStyle/>
            <a:p>
              <a:endParaRPr lang="en-IN"/>
            </a:p>
          </p:txBody>
        </p:sp>
        <p:sp>
          <p:nvSpPr>
            <p:cNvPr id="4177" name="Freeform: Shape 4176">
              <a:extLst>
                <a:ext uri="{FF2B5EF4-FFF2-40B4-BE49-F238E27FC236}">
                  <a16:creationId xmlns:a16="http://schemas.microsoft.com/office/drawing/2014/main" xmlns="" id="{075D3F61-8424-19C1-7B4F-DB3CF0D1BD67}"/>
                </a:ext>
              </a:extLst>
            </p:cNvPr>
            <p:cNvSpPr/>
            <p:nvPr/>
          </p:nvSpPr>
          <p:spPr>
            <a:xfrm>
              <a:off x="2160398" y="3388908"/>
              <a:ext cx="12828" cy="11758"/>
            </a:xfrm>
            <a:custGeom>
              <a:avLst/>
              <a:gdLst>
                <a:gd name="connsiteX0" fmla="*/ 12335 w 12828"/>
                <a:gd name="connsiteY0" fmla="*/ 2547 h 11758"/>
                <a:gd name="connsiteX1" fmla="*/ 9192 w 12828"/>
                <a:gd name="connsiteY1" fmla="*/ 10644 h 11758"/>
                <a:gd name="connsiteX2" fmla="*/ 524 w 12828"/>
                <a:gd name="connsiteY2" fmla="*/ 9215 h 11758"/>
                <a:gd name="connsiteX3" fmla="*/ 3582 w 12828"/>
                <a:gd name="connsiteY3" fmla="*/ 1157 h 11758"/>
                <a:gd name="connsiteX4" fmla="*/ 3668 w 12828"/>
                <a:gd name="connsiteY4" fmla="*/ 1119 h 11758"/>
                <a:gd name="connsiteX5" fmla="*/ 12335 w 12828"/>
                <a:gd name="connsiteY5" fmla="*/ 2547 h 1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28" h="11758">
                  <a:moveTo>
                    <a:pt x="12335" y="2547"/>
                  </a:moveTo>
                  <a:cubicBezTo>
                    <a:pt x="13621" y="5653"/>
                    <a:pt x="12240" y="9215"/>
                    <a:pt x="9192" y="10644"/>
                  </a:cubicBezTo>
                  <a:cubicBezTo>
                    <a:pt x="6382" y="12549"/>
                    <a:pt x="2572" y="11920"/>
                    <a:pt x="524" y="9215"/>
                  </a:cubicBezTo>
                  <a:cubicBezTo>
                    <a:pt x="-857" y="6148"/>
                    <a:pt x="515" y="2538"/>
                    <a:pt x="3582" y="1157"/>
                  </a:cubicBezTo>
                  <a:cubicBezTo>
                    <a:pt x="3610" y="1147"/>
                    <a:pt x="3639" y="1128"/>
                    <a:pt x="3668" y="1119"/>
                  </a:cubicBezTo>
                  <a:cubicBezTo>
                    <a:pt x="6468" y="-834"/>
                    <a:pt x="10316" y="-205"/>
                    <a:pt x="12335" y="2547"/>
                  </a:cubicBezTo>
                  <a:close/>
                </a:path>
              </a:pathLst>
            </a:custGeom>
            <a:solidFill>
              <a:srgbClr val="D58B94"/>
            </a:solidFill>
            <a:ln w="9525" cap="flat">
              <a:noFill/>
              <a:prstDash val="solid"/>
              <a:miter/>
            </a:ln>
          </p:spPr>
          <p:txBody>
            <a:bodyPr rtlCol="0" anchor="ctr"/>
            <a:lstStyle/>
            <a:p>
              <a:endParaRPr lang="en-IN"/>
            </a:p>
          </p:txBody>
        </p:sp>
        <p:sp>
          <p:nvSpPr>
            <p:cNvPr id="4178" name="Freeform: Shape 4177">
              <a:extLst>
                <a:ext uri="{FF2B5EF4-FFF2-40B4-BE49-F238E27FC236}">
                  <a16:creationId xmlns:a16="http://schemas.microsoft.com/office/drawing/2014/main" xmlns="" id="{5E6C769E-3B49-DC7F-37CD-9389F31F0B9E}"/>
                </a:ext>
              </a:extLst>
            </p:cNvPr>
            <p:cNvSpPr/>
            <p:nvPr/>
          </p:nvSpPr>
          <p:spPr>
            <a:xfrm>
              <a:off x="2138654" y="3395242"/>
              <a:ext cx="19035" cy="17728"/>
            </a:xfrm>
            <a:custGeom>
              <a:avLst/>
              <a:gdLst>
                <a:gd name="connsiteX0" fmla="*/ 18078 w 19035"/>
                <a:gd name="connsiteY0" fmla="*/ 3644 h 17728"/>
                <a:gd name="connsiteX1" fmla="*/ 14068 w 19035"/>
                <a:gd name="connsiteY1" fmla="*/ 15655 h 17728"/>
                <a:gd name="connsiteX2" fmla="*/ 13887 w 19035"/>
                <a:gd name="connsiteY2" fmla="*/ 15741 h 17728"/>
                <a:gd name="connsiteX3" fmla="*/ 1123 w 19035"/>
                <a:gd name="connsiteY3" fmla="*/ 14693 h 17728"/>
                <a:gd name="connsiteX4" fmla="*/ 4933 w 19035"/>
                <a:gd name="connsiteY4" fmla="*/ 1834 h 17728"/>
                <a:gd name="connsiteX5" fmla="*/ 18078 w 19035"/>
                <a:gd name="connsiteY5" fmla="*/ 3644 h 1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35" h="17728">
                  <a:moveTo>
                    <a:pt x="18078" y="3644"/>
                  </a:moveTo>
                  <a:cubicBezTo>
                    <a:pt x="20288" y="8063"/>
                    <a:pt x="18487" y="13445"/>
                    <a:pt x="14068" y="15655"/>
                  </a:cubicBezTo>
                  <a:cubicBezTo>
                    <a:pt x="14010" y="15683"/>
                    <a:pt x="13944" y="15712"/>
                    <a:pt x="13887" y="15741"/>
                  </a:cubicBezTo>
                  <a:cubicBezTo>
                    <a:pt x="10000" y="18731"/>
                    <a:pt x="4476" y="18274"/>
                    <a:pt x="1123" y="14693"/>
                  </a:cubicBezTo>
                  <a:cubicBezTo>
                    <a:pt x="-1353" y="10083"/>
                    <a:pt x="352" y="4349"/>
                    <a:pt x="4933" y="1834"/>
                  </a:cubicBezTo>
                  <a:cubicBezTo>
                    <a:pt x="9086" y="-1214"/>
                    <a:pt x="14906" y="-414"/>
                    <a:pt x="18078" y="3644"/>
                  </a:cubicBezTo>
                  <a:close/>
                </a:path>
              </a:pathLst>
            </a:custGeom>
            <a:solidFill>
              <a:srgbClr val="D58B94"/>
            </a:solidFill>
            <a:ln w="9525" cap="flat">
              <a:noFill/>
              <a:prstDash val="solid"/>
              <a:miter/>
            </a:ln>
          </p:spPr>
          <p:txBody>
            <a:bodyPr rtlCol="0" anchor="ctr"/>
            <a:lstStyle/>
            <a:p>
              <a:endParaRPr lang="en-IN"/>
            </a:p>
          </p:txBody>
        </p:sp>
        <p:sp>
          <p:nvSpPr>
            <p:cNvPr id="4179" name="Freeform: Shape 4178">
              <a:extLst>
                <a:ext uri="{FF2B5EF4-FFF2-40B4-BE49-F238E27FC236}">
                  <a16:creationId xmlns:a16="http://schemas.microsoft.com/office/drawing/2014/main" xmlns="" id="{45648201-C16A-EBD9-5FD1-176849C3D02C}"/>
                </a:ext>
              </a:extLst>
            </p:cNvPr>
            <p:cNvSpPr/>
            <p:nvPr/>
          </p:nvSpPr>
          <p:spPr>
            <a:xfrm>
              <a:off x="2175574" y="3381324"/>
              <a:ext cx="8390" cy="7816"/>
            </a:xfrm>
            <a:custGeom>
              <a:avLst/>
              <a:gdLst>
                <a:gd name="connsiteX0" fmla="*/ 8114 w 8390"/>
                <a:gd name="connsiteY0" fmla="*/ 1655 h 7816"/>
                <a:gd name="connsiteX1" fmla="*/ 5923 w 8390"/>
                <a:gd name="connsiteY1" fmla="*/ 7084 h 7816"/>
                <a:gd name="connsiteX2" fmla="*/ 303 w 8390"/>
                <a:gd name="connsiteY2" fmla="*/ 6132 h 7816"/>
                <a:gd name="connsiteX3" fmla="*/ 2494 w 8390"/>
                <a:gd name="connsiteY3" fmla="*/ 702 h 7816"/>
                <a:gd name="connsiteX4" fmla="*/ 8114 w 8390"/>
                <a:gd name="connsiteY4" fmla="*/ 1655 h 7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0" h="7816">
                  <a:moveTo>
                    <a:pt x="8114" y="1655"/>
                  </a:moveTo>
                  <a:cubicBezTo>
                    <a:pt x="8876" y="3760"/>
                    <a:pt x="7933" y="6103"/>
                    <a:pt x="5923" y="7084"/>
                  </a:cubicBezTo>
                  <a:cubicBezTo>
                    <a:pt x="4104" y="8332"/>
                    <a:pt x="1608" y="7913"/>
                    <a:pt x="303" y="6132"/>
                  </a:cubicBezTo>
                  <a:cubicBezTo>
                    <a:pt x="-563" y="4026"/>
                    <a:pt x="408" y="1617"/>
                    <a:pt x="2494" y="702"/>
                  </a:cubicBezTo>
                  <a:cubicBezTo>
                    <a:pt x="4313" y="-545"/>
                    <a:pt x="6809" y="-126"/>
                    <a:pt x="8114" y="1655"/>
                  </a:cubicBezTo>
                  <a:close/>
                </a:path>
              </a:pathLst>
            </a:custGeom>
            <a:solidFill>
              <a:srgbClr val="D58B94"/>
            </a:solidFill>
            <a:ln w="9525" cap="flat">
              <a:noFill/>
              <a:prstDash val="solid"/>
              <a:miter/>
            </a:ln>
          </p:spPr>
          <p:txBody>
            <a:bodyPr rtlCol="0" anchor="ctr"/>
            <a:lstStyle/>
            <a:p>
              <a:endParaRPr lang="en-IN"/>
            </a:p>
          </p:txBody>
        </p:sp>
        <p:sp>
          <p:nvSpPr>
            <p:cNvPr id="4180" name="Freeform: Shape 4179">
              <a:extLst>
                <a:ext uri="{FF2B5EF4-FFF2-40B4-BE49-F238E27FC236}">
                  <a16:creationId xmlns:a16="http://schemas.microsoft.com/office/drawing/2014/main" xmlns="" id="{21E41E3B-9CA7-D388-445D-6F66C6675E5D}"/>
                </a:ext>
              </a:extLst>
            </p:cNvPr>
            <p:cNvSpPr/>
            <p:nvPr/>
          </p:nvSpPr>
          <p:spPr>
            <a:xfrm>
              <a:off x="2180292" y="3395140"/>
              <a:ext cx="7224" cy="6915"/>
            </a:xfrm>
            <a:custGeom>
              <a:avLst/>
              <a:gdLst>
                <a:gd name="connsiteX0" fmla="*/ 6920 w 7224"/>
                <a:gd name="connsiteY0" fmla="*/ 1554 h 6915"/>
                <a:gd name="connsiteX1" fmla="*/ 5206 w 7224"/>
                <a:gd name="connsiteY1" fmla="*/ 6222 h 6915"/>
                <a:gd name="connsiteX2" fmla="*/ 662 w 7224"/>
                <a:gd name="connsiteY2" fmla="*/ 5641 h 6915"/>
                <a:gd name="connsiteX3" fmla="*/ 1243 w 7224"/>
                <a:gd name="connsiteY3" fmla="*/ 1097 h 6915"/>
                <a:gd name="connsiteX4" fmla="*/ 2158 w 7224"/>
                <a:gd name="connsiteY4" fmla="*/ 602 h 6915"/>
                <a:gd name="connsiteX5" fmla="*/ 6806 w 7224"/>
                <a:gd name="connsiteY5" fmla="*/ 1383 h 6915"/>
                <a:gd name="connsiteX6" fmla="*/ 6920 w 7224"/>
                <a:gd name="connsiteY6" fmla="*/ 1554 h 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4" h="6915">
                  <a:moveTo>
                    <a:pt x="6920" y="1554"/>
                  </a:moveTo>
                  <a:cubicBezTo>
                    <a:pt x="7673" y="3317"/>
                    <a:pt x="6920" y="5364"/>
                    <a:pt x="5206" y="6222"/>
                  </a:cubicBezTo>
                  <a:cubicBezTo>
                    <a:pt x="3786" y="7317"/>
                    <a:pt x="1758" y="7060"/>
                    <a:pt x="662" y="5641"/>
                  </a:cubicBezTo>
                  <a:cubicBezTo>
                    <a:pt x="-433" y="4221"/>
                    <a:pt x="-166" y="2193"/>
                    <a:pt x="1243" y="1097"/>
                  </a:cubicBezTo>
                  <a:cubicBezTo>
                    <a:pt x="1520" y="888"/>
                    <a:pt x="1824" y="716"/>
                    <a:pt x="2158" y="602"/>
                  </a:cubicBezTo>
                  <a:cubicBezTo>
                    <a:pt x="3653" y="-465"/>
                    <a:pt x="5739" y="-113"/>
                    <a:pt x="6806" y="1383"/>
                  </a:cubicBezTo>
                  <a:cubicBezTo>
                    <a:pt x="6844" y="1440"/>
                    <a:pt x="6882" y="1497"/>
                    <a:pt x="6920" y="1554"/>
                  </a:cubicBezTo>
                  <a:close/>
                </a:path>
              </a:pathLst>
            </a:custGeom>
            <a:solidFill>
              <a:srgbClr val="D58B94"/>
            </a:solidFill>
            <a:ln w="9525" cap="flat">
              <a:noFill/>
              <a:prstDash val="solid"/>
              <a:miter/>
            </a:ln>
          </p:spPr>
          <p:txBody>
            <a:bodyPr rtlCol="0" anchor="ctr"/>
            <a:lstStyle/>
            <a:p>
              <a:endParaRPr lang="en-IN"/>
            </a:p>
          </p:txBody>
        </p:sp>
        <p:sp>
          <p:nvSpPr>
            <p:cNvPr id="4181" name="Freeform: Shape 4180">
              <a:extLst>
                <a:ext uri="{FF2B5EF4-FFF2-40B4-BE49-F238E27FC236}">
                  <a16:creationId xmlns:a16="http://schemas.microsoft.com/office/drawing/2014/main" xmlns="" id="{C83C020C-74E3-141F-AACF-77870AB8C62B}"/>
                </a:ext>
              </a:extLst>
            </p:cNvPr>
            <p:cNvSpPr/>
            <p:nvPr/>
          </p:nvSpPr>
          <p:spPr>
            <a:xfrm>
              <a:off x="2174641" y="3406516"/>
              <a:ext cx="10870" cy="10324"/>
            </a:xfrm>
            <a:custGeom>
              <a:avLst/>
              <a:gdLst>
                <a:gd name="connsiteX0" fmla="*/ 10380 w 10870"/>
                <a:gd name="connsiteY0" fmla="*/ 2371 h 10324"/>
                <a:gd name="connsiteX1" fmla="*/ 7904 w 10870"/>
                <a:gd name="connsiteY1" fmla="*/ 9419 h 10324"/>
                <a:gd name="connsiteX2" fmla="*/ 475 w 10870"/>
                <a:gd name="connsiteY2" fmla="*/ 7990 h 10324"/>
                <a:gd name="connsiteX3" fmla="*/ 3046 w 10870"/>
                <a:gd name="connsiteY3" fmla="*/ 942 h 10324"/>
                <a:gd name="connsiteX4" fmla="*/ 10218 w 10870"/>
                <a:gd name="connsiteY4" fmla="*/ 2133 h 10324"/>
                <a:gd name="connsiteX5" fmla="*/ 10380 w 10870"/>
                <a:gd name="connsiteY5" fmla="*/ 2371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70" h="10324">
                  <a:moveTo>
                    <a:pt x="10380" y="2371"/>
                  </a:moveTo>
                  <a:cubicBezTo>
                    <a:pt x="11562" y="5009"/>
                    <a:pt x="10476" y="8105"/>
                    <a:pt x="7904" y="9419"/>
                  </a:cubicBezTo>
                  <a:cubicBezTo>
                    <a:pt x="5447" y="11029"/>
                    <a:pt x="2161" y="10400"/>
                    <a:pt x="475" y="7990"/>
                  </a:cubicBezTo>
                  <a:cubicBezTo>
                    <a:pt x="-745" y="5333"/>
                    <a:pt x="398" y="2190"/>
                    <a:pt x="3046" y="942"/>
                  </a:cubicBezTo>
                  <a:cubicBezTo>
                    <a:pt x="5361" y="-706"/>
                    <a:pt x="8571" y="-173"/>
                    <a:pt x="10218" y="2133"/>
                  </a:cubicBezTo>
                  <a:cubicBezTo>
                    <a:pt x="10276" y="2209"/>
                    <a:pt x="10333" y="2294"/>
                    <a:pt x="10380" y="2371"/>
                  </a:cubicBezTo>
                  <a:close/>
                </a:path>
              </a:pathLst>
            </a:custGeom>
            <a:solidFill>
              <a:srgbClr val="D58B94"/>
            </a:solidFill>
            <a:ln w="9525" cap="flat">
              <a:noFill/>
              <a:prstDash val="solid"/>
              <a:miter/>
            </a:ln>
          </p:spPr>
          <p:txBody>
            <a:bodyPr rtlCol="0" anchor="ctr"/>
            <a:lstStyle/>
            <a:p>
              <a:endParaRPr lang="en-IN"/>
            </a:p>
          </p:txBody>
        </p:sp>
        <p:sp>
          <p:nvSpPr>
            <p:cNvPr id="4182" name="Freeform: Shape 4181">
              <a:extLst>
                <a:ext uri="{FF2B5EF4-FFF2-40B4-BE49-F238E27FC236}">
                  <a16:creationId xmlns:a16="http://schemas.microsoft.com/office/drawing/2014/main" xmlns="" id="{3FA88421-EB0D-DF2A-BC67-5ECC236DBEE9}"/>
                </a:ext>
              </a:extLst>
            </p:cNvPr>
            <p:cNvSpPr/>
            <p:nvPr/>
          </p:nvSpPr>
          <p:spPr>
            <a:xfrm>
              <a:off x="2156303" y="3413919"/>
              <a:ext cx="13959" cy="12981"/>
            </a:xfrm>
            <a:custGeom>
              <a:avLst/>
              <a:gdLst>
                <a:gd name="connsiteX0" fmla="*/ 13193 w 13959"/>
                <a:gd name="connsiteY0" fmla="*/ 2873 h 12981"/>
                <a:gd name="connsiteX1" fmla="*/ 10640 w 13959"/>
                <a:gd name="connsiteY1" fmla="*/ 11389 h 12981"/>
                <a:gd name="connsiteX2" fmla="*/ 10335 w 13959"/>
                <a:gd name="connsiteY2" fmla="*/ 11541 h 12981"/>
                <a:gd name="connsiteX3" fmla="*/ 848 w 13959"/>
                <a:gd name="connsiteY3" fmla="*/ 10350 h 12981"/>
                <a:gd name="connsiteX4" fmla="*/ 810 w 13959"/>
                <a:gd name="connsiteY4" fmla="*/ 10303 h 12981"/>
                <a:gd name="connsiteX5" fmla="*/ 3305 w 13959"/>
                <a:gd name="connsiteY5" fmla="*/ 1492 h 12981"/>
                <a:gd name="connsiteX6" fmla="*/ 3572 w 13959"/>
                <a:gd name="connsiteY6" fmla="*/ 1349 h 12981"/>
                <a:gd name="connsiteX7" fmla="*/ 13050 w 13959"/>
                <a:gd name="connsiteY7" fmla="*/ 2673 h 12981"/>
                <a:gd name="connsiteX8" fmla="*/ 13193 w 13959"/>
                <a:gd name="connsiteY8" fmla="*/ 2873 h 12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59" h="12981">
                  <a:moveTo>
                    <a:pt x="13193" y="2873"/>
                  </a:moveTo>
                  <a:cubicBezTo>
                    <a:pt x="14840" y="5931"/>
                    <a:pt x="13697" y="9741"/>
                    <a:pt x="10640" y="11389"/>
                  </a:cubicBezTo>
                  <a:cubicBezTo>
                    <a:pt x="10535" y="11446"/>
                    <a:pt x="10440" y="11493"/>
                    <a:pt x="10335" y="11541"/>
                  </a:cubicBezTo>
                  <a:cubicBezTo>
                    <a:pt x="7382" y="13837"/>
                    <a:pt x="3134" y="13303"/>
                    <a:pt x="848" y="10350"/>
                  </a:cubicBezTo>
                  <a:cubicBezTo>
                    <a:pt x="829" y="10332"/>
                    <a:pt x="819" y="10322"/>
                    <a:pt x="810" y="10303"/>
                  </a:cubicBezTo>
                  <a:cubicBezTo>
                    <a:pt x="-933" y="7179"/>
                    <a:pt x="181" y="3235"/>
                    <a:pt x="3305" y="1492"/>
                  </a:cubicBezTo>
                  <a:cubicBezTo>
                    <a:pt x="3391" y="1445"/>
                    <a:pt x="3486" y="1397"/>
                    <a:pt x="3572" y="1349"/>
                  </a:cubicBezTo>
                  <a:cubicBezTo>
                    <a:pt x="6553" y="-899"/>
                    <a:pt x="10792" y="-308"/>
                    <a:pt x="13050" y="2673"/>
                  </a:cubicBezTo>
                  <a:cubicBezTo>
                    <a:pt x="13097" y="2740"/>
                    <a:pt x="13145" y="2807"/>
                    <a:pt x="13193" y="2873"/>
                  </a:cubicBezTo>
                  <a:close/>
                </a:path>
              </a:pathLst>
            </a:custGeom>
            <a:solidFill>
              <a:srgbClr val="D58B94"/>
            </a:solidFill>
            <a:ln w="9525" cap="flat">
              <a:noFill/>
              <a:prstDash val="solid"/>
              <a:miter/>
            </a:ln>
          </p:spPr>
          <p:txBody>
            <a:bodyPr rtlCol="0" anchor="ctr"/>
            <a:lstStyle/>
            <a:p>
              <a:endParaRPr lang="en-IN"/>
            </a:p>
          </p:txBody>
        </p:sp>
        <p:sp>
          <p:nvSpPr>
            <p:cNvPr id="4183" name="Freeform: Shape 4182">
              <a:extLst>
                <a:ext uri="{FF2B5EF4-FFF2-40B4-BE49-F238E27FC236}">
                  <a16:creationId xmlns:a16="http://schemas.microsoft.com/office/drawing/2014/main" xmlns="" id="{E664DEEB-4304-E4BA-FF4B-DCEA136C407C}"/>
                </a:ext>
              </a:extLst>
            </p:cNvPr>
            <p:cNvSpPr/>
            <p:nvPr/>
          </p:nvSpPr>
          <p:spPr>
            <a:xfrm>
              <a:off x="2129833" y="3416497"/>
              <a:ext cx="14477" cy="14781"/>
            </a:xfrm>
            <a:custGeom>
              <a:avLst/>
              <a:gdLst>
                <a:gd name="connsiteX0" fmla="*/ 12421 w 14477"/>
                <a:gd name="connsiteY0" fmla="*/ 2486 h 14781"/>
                <a:gd name="connsiteX1" fmla="*/ 12269 w 14477"/>
                <a:gd name="connsiteY1" fmla="*/ 12725 h 14781"/>
                <a:gd name="connsiteX2" fmla="*/ 2029 w 14477"/>
                <a:gd name="connsiteY2" fmla="*/ 12563 h 14781"/>
                <a:gd name="connsiteX3" fmla="*/ 2182 w 14477"/>
                <a:gd name="connsiteY3" fmla="*/ 2333 h 14781"/>
                <a:gd name="connsiteX4" fmla="*/ 2896 w 14477"/>
                <a:gd name="connsiteY4" fmla="*/ 1724 h 14781"/>
                <a:gd name="connsiteX5" fmla="*/ 12050 w 14477"/>
                <a:gd name="connsiteY5" fmla="*/ 2048 h 14781"/>
                <a:gd name="connsiteX6" fmla="*/ 12421 w 14477"/>
                <a:gd name="connsiteY6" fmla="*/ 2486 h 1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7" h="14781">
                  <a:moveTo>
                    <a:pt x="12421" y="2486"/>
                  </a:moveTo>
                  <a:cubicBezTo>
                    <a:pt x="15202" y="5353"/>
                    <a:pt x="15136" y="9934"/>
                    <a:pt x="12269" y="12725"/>
                  </a:cubicBezTo>
                  <a:cubicBezTo>
                    <a:pt x="9392" y="15506"/>
                    <a:pt x="4811" y="15440"/>
                    <a:pt x="2029" y="12563"/>
                  </a:cubicBezTo>
                  <a:cubicBezTo>
                    <a:pt x="-752" y="9696"/>
                    <a:pt x="-685" y="5115"/>
                    <a:pt x="2182" y="2333"/>
                  </a:cubicBezTo>
                  <a:cubicBezTo>
                    <a:pt x="2410" y="2114"/>
                    <a:pt x="2648" y="1914"/>
                    <a:pt x="2896" y="1724"/>
                  </a:cubicBezTo>
                  <a:cubicBezTo>
                    <a:pt x="5515" y="-715"/>
                    <a:pt x="9611" y="-572"/>
                    <a:pt x="12050" y="2048"/>
                  </a:cubicBezTo>
                  <a:cubicBezTo>
                    <a:pt x="12183" y="2190"/>
                    <a:pt x="12307" y="2333"/>
                    <a:pt x="12421" y="2486"/>
                  </a:cubicBezTo>
                  <a:close/>
                </a:path>
              </a:pathLst>
            </a:custGeom>
            <a:solidFill>
              <a:srgbClr val="D58B94"/>
            </a:solidFill>
            <a:ln w="9525" cap="flat">
              <a:noFill/>
              <a:prstDash val="solid"/>
              <a:miter/>
            </a:ln>
          </p:spPr>
          <p:txBody>
            <a:bodyPr rtlCol="0" anchor="ctr"/>
            <a:lstStyle/>
            <a:p>
              <a:endParaRPr lang="en-IN"/>
            </a:p>
          </p:txBody>
        </p:sp>
        <p:sp>
          <p:nvSpPr>
            <p:cNvPr id="4184" name="Freeform: Shape 4183">
              <a:extLst>
                <a:ext uri="{FF2B5EF4-FFF2-40B4-BE49-F238E27FC236}">
                  <a16:creationId xmlns:a16="http://schemas.microsoft.com/office/drawing/2014/main" xmlns="" id="{BAAA7388-6485-6184-2AF7-2D0106D79D9A}"/>
                </a:ext>
              </a:extLst>
            </p:cNvPr>
            <p:cNvSpPr/>
            <p:nvPr/>
          </p:nvSpPr>
          <p:spPr>
            <a:xfrm>
              <a:off x="2142737" y="3430168"/>
              <a:ext cx="5004" cy="4900"/>
            </a:xfrm>
            <a:custGeom>
              <a:avLst/>
              <a:gdLst>
                <a:gd name="connsiteX0" fmla="*/ 4661 w 5004"/>
                <a:gd name="connsiteY0" fmla="*/ 722 h 4900"/>
                <a:gd name="connsiteX1" fmla="*/ 3803 w 5004"/>
                <a:gd name="connsiteY1" fmla="*/ 4151 h 4900"/>
                <a:gd name="connsiteX2" fmla="*/ 298 w 5004"/>
                <a:gd name="connsiteY2" fmla="*/ 4170 h 4900"/>
                <a:gd name="connsiteX3" fmla="*/ 279 w 5004"/>
                <a:gd name="connsiteY3" fmla="*/ 4151 h 4900"/>
                <a:gd name="connsiteX4" fmla="*/ 1136 w 5004"/>
                <a:gd name="connsiteY4" fmla="*/ 817 h 4900"/>
                <a:gd name="connsiteX5" fmla="*/ 4499 w 5004"/>
                <a:gd name="connsiteY5" fmla="*/ 560 h 4900"/>
                <a:gd name="connsiteX6" fmla="*/ 4661 w 5004"/>
                <a:gd name="connsiteY6" fmla="*/ 722 h 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4" h="4900">
                  <a:moveTo>
                    <a:pt x="4661" y="722"/>
                  </a:moveTo>
                  <a:cubicBezTo>
                    <a:pt x="5327" y="1912"/>
                    <a:pt x="4956" y="3417"/>
                    <a:pt x="3803" y="4151"/>
                  </a:cubicBezTo>
                  <a:cubicBezTo>
                    <a:pt x="2841" y="5122"/>
                    <a:pt x="1279" y="5132"/>
                    <a:pt x="298" y="4170"/>
                  </a:cubicBezTo>
                  <a:cubicBezTo>
                    <a:pt x="298" y="4170"/>
                    <a:pt x="288" y="4160"/>
                    <a:pt x="279" y="4151"/>
                  </a:cubicBezTo>
                  <a:cubicBezTo>
                    <a:pt x="-331" y="2979"/>
                    <a:pt x="41" y="1541"/>
                    <a:pt x="1136" y="817"/>
                  </a:cubicBezTo>
                  <a:cubicBezTo>
                    <a:pt x="1994" y="-183"/>
                    <a:pt x="3498" y="-297"/>
                    <a:pt x="4499" y="560"/>
                  </a:cubicBezTo>
                  <a:cubicBezTo>
                    <a:pt x="4556" y="617"/>
                    <a:pt x="4603" y="664"/>
                    <a:pt x="4661" y="722"/>
                  </a:cubicBezTo>
                  <a:close/>
                </a:path>
              </a:pathLst>
            </a:custGeom>
            <a:solidFill>
              <a:srgbClr val="D58B94"/>
            </a:solidFill>
            <a:ln w="9525" cap="flat">
              <a:noFill/>
              <a:prstDash val="solid"/>
              <a:miter/>
            </a:ln>
          </p:spPr>
          <p:txBody>
            <a:bodyPr rtlCol="0" anchor="ctr"/>
            <a:lstStyle/>
            <a:p>
              <a:endParaRPr lang="en-IN"/>
            </a:p>
          </p:txBody>
        </p:sp>
        <p:sp>
          <p:nvSpPr>
            <p:cNvPr id="4185" name="Freeform: Shape 4184">
              <a:extLst>
                <a:ext uri="{FF2B5EF4-FFF2-40B4-BE49-F238E27FC236}">
                  <a16:creationId xmlns:a16="http://schemas.microsoft.com/office/drawing/2014/main" xmlns="" id="{22B6F1DC-791F-84C0-2C52-D0633996DAC1}"/>
                </a:ext>
              </a:extLst>
            </p:cNvPr>
            <p:cNvSpPr/>
            <p:nvPr/>
          </p:nvSpPr>
          <p:spPr>
            <a:xfrm>
              <a:off x="2119367" y="3348499"/>
              <a:ext cx="11953" cy="10372"/>
            </a:xfrm>
            <a:custGeom>
              <a:avLst/>
              <a:gdLst>
                <a:gd name="connsiteX0" fmla="*/ 11552 w 11953"/>
                <a:gd name="connsiteY0" fmla="*/ 2000 h 10372"/>
                <a:gd name="connsiteX1" fmla="*/ 8504 w 11953"/>
                <a:gd name="connsiteY1" fmla="*/ 9144 h 10372"/>
                <a:gd name="connsiteX2" fmla="*/ 503 w 11953"/>
                <a:gd name="connsiteY2" fmla="*/ 8382 h 10372"/>
                <a:gd name="connsiteX3" fmla="*/ 3551 w 11953"/>
                <a:gd name="connsiteY3" fmla="*/ 1238 h 10372"/>
                <a:gd name="connsiteX4" fmla="*/ 11552 w 11953"/>
                <a:gd name="connsiteY4" fmla="*/ 2000 h 10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3" h="10372">
                  <a:moveTo>
                    <a:pt x="11552" y="2000"/>
                  </a:moveTo>
                  <a:cubicBezTo>
                    <a:pt x="12666" y="4810"/>
                    <a:pt x="11304" y="8001"/>
                    <a:pt x="8504" y="9144"/>
                  </a:cubicBezTo>
                  <a:cubicBezTo>
                    <a:pt x="6046" y="11020"/>
                    <a:pt x="2560" y="10687"/>
                    <a:pt x="503" y="8382"/>
                  </a:cubicBezTo>
                  <a:cubicBezTo>
                    <a:pt x="-831" y="6286"/>
                    <a:pt x="503" y="3048"/>
                    <a:pt x="3551" y="1238"/>
                  </a:cubicBezTo>
                  <a:cubicBezTo>
                    <a:pt x="5989" y="-696"/>
                    <a:pt x="9523" y="-353"/>
                    <a:pt x="11552" y="2000"/>
                  </a:cubicBezTo>
                  <a:close/>
                </a:path>
              </a:pathLst>
            </a:custGeom>
            <a:solidFill>
              <a:srgbClr val="D58B94"/>
            </a:solidFill>
            <a:ln w="9525" cap="flat">
              <a:noFill/>
              <a:prstDash val="solid"/>
              <a:miter/>
            </a:ln>
          </p:spPr>
          <p:txBody>
            <a:bodyPr rtlCol="0" anchor="ctr"/>
            <a:lstStyle/>
            <a:p>
              <a:endParaRPr lang="en-IN"/>
            </a:p>
          </p:txBody>
        </p:sp>
        <p:sp>
          <p:nvSpPr>
            <p:cNvPr id="4186" name="Freeform: Shape 4185">
              <a:extLst>
                <a:ext uri="{FF2B5EF4-FFF2-40B4-BE49-F238E27FC236}">
                  <a16:creationId xmlns:a16="http://schemas.microsoft.com/office/drawing/2014/main" xmlns="" id="{4DF9B829-1712-5C1C-DD38-2996C4BC8130}"/>
                </a:ext>
              </a:extLst>
            </p:cNvPr>
            <p:cNvSpPr/>
            <p:nvPr/>
          </p:nvSpPr>
          <p:spPr>
            <a:xfrm>
              <a:off x="2099414" y="3365503"/>
              <a:ext cx="14153" cy="13375"/>
            </a:xfrm>
            <a:custGeom>
              <a:avLst/>
              <a:gdLst>
                <a:gd name="connsiteX0" fmla="*/ 13407 w 14153"/>
                <a:gd name="connsiteY0" fmla="*/ 1949 h 13375"/>
                <a:gd name="connsiteX1" fmla="*/ 10359 w 14153"/>
                <a:gd name="connsiteY1" fmla="*/ 11474 h 13375"/>
                <a:gd name="connsiteX2" fmla="*/ 834 w 14153"/>
                <a:gd name="connsiteY2" fmla="*/ 11474 h 13375"/>
                <a:gd name="connsiteX3" fmla="*/ 3882 w 14153"/>
                <a:gd name="connsiteY3" fmla="*/ 1949 h 13375"/>
                <a:gd name="connsiteX4" fmla="*/ 13407 w 14153"/>
                <a:gd name="connsiteY4" fmla="*/ 1949 h 1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3" h="13375">
                  <a:moveTo>
                    <a:pt x="13407" y="1949"/>
                  </a:moveTo>
                  <a:cubicBezTo>
                    <a:pt x="15103" y="5426"/>
                    <a:pt x="13760" y="9627"/>
                    <a:pt x="10359" y="11474"/>
                  </a:cubicBezTo>
                  <a:cubicBezTo>
                    <a:pt x="7683" y="13989"/>
                    <a:pt x="3511" y="13989"/>
                    <a:pt x="834" y="11474"/>
                  </a:cubicBezTo>
                  <a:cubicBezTo>
                    <a:pt x="-1070" y="8903"/>
                    <a:pt x="358" y="4807"/>
                    <a:pt x="3882" y="1949"/>
                  </a:cubicBezTo>
                  <a:cubicBezTo>
                    <a:pt x="6521" y="-670"/>
                    <a:pt x="10769" y="-670"/>
                    <a:pt x="13407" y="1949"/>
                  </a:cubicBezTo>
                  <a:close/>
                </a:path>
              </a:pathLst>
            </a:custGeom>
            <a:solidFill>
              <a:srgbClr val="D58B94"/>
            </a:solidFill>
            <a:ln w="9525" cap="flat">
              <a:noFill/>
              <a:prstDash val="solid"/>
              <a:miter/>
            </a:ln>
          </p:spPr>
          <p:txBody>
            <a:bodyPr rtlCol="0" anchor="ctr"/>
            <a:lstStyle/>
            <a:p>
              <a:endParaRPr lang="en-IN"/>
            </a:p>
          </p:txBody>
        </p:sp>
        <p:sp>
          <p:nvSpPr>
            <p:cNvPr id="4187" name="Freeform: Shape 4186">
              <a:extLst>
                <a:ext uri="{FF2B5EF4-FFF2-40B4-BE49-F238E27FC236}">
                  <a16:creationId xmlns:a16="http://schemas.microsoft.com/office/drawing/2014/main" xmlns="" id="{90629859-3830-1217-4E82-FEE9A1C6E203}"/>
                </a:ext>
              </a:extLst>
            </p:cNvPr>
            <p:cNvSpPr/>
            <p:nvPr/>
          </p:nvSpPr>
          <p:spPr>
            <a:xfrm>
              <a:off x="2164682" y="3438404"/>
              <a:ext cx="8407" cy="8429"/>
            </a:xfrm>
            <a:custGeom>
              <a:avLst/>
              <a:gdLst>
                <a:gd name="connsiteX0" fmla="*/ 7861 w 8407"/>
                <a:gd name="connsiteY0" fmla="*/ 1725 h 8429"/>
                <a:gd name="connsiteX1" fmla="*/ 6337 w 8407"/>
                <a:gd name="connsiteY1" fmla="*/ 7535 h 8429"/>
                <a:gd name="connsiteX2" fmla="*/ 585 w 8407"/>
                <a:gd name="connsiteY2" fmla="*/ 6849 h 8429"/>
                <a:gd name="connsiteX3" fmla="*/ 527 w 8407"/>
                <a:gd name="connsiteY3" fmla="*/ 6773 h 8429"/>
                <a:gd name="connsiteX4" fmla="*/ 2051 w 8407"/>
                <a:gd name="connsiteY4" fmla="*/ 868 h 8429"/>
                <a:gd name="connsiteX5" fmla="*/ 7681 w 8407"/>
                <a:gd name="connsiteY5" fmla="*/ 1477 h 8429"/>
                <a:gd name="connsiteX6" fmla="*/ 7861 w 8407"/>
                <a:gd name="connsiteY6" fmla="*/ 1725 h 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7" h="8429">
                  <a:moveTo>
                    <a:pt x="7861" y="1725"/>
                  </a:moveTo>
                  <a:cubicBezTo>
                    <a:pt x="8966" y="3763"/>
                    <a:pt x="8300" y="6306"/>
                    <a:pt x="6337" y="7535"/>
                  </a:cubicBezTo>
                  <a:cubicBezTo>
                    <a:pt x="4556" y="8935"/>
                    <a:pt x="1984" y="8631"/>
                    <a:pt x="585" y="6849"/>
                  </a:cubicBezTo>
                  <a:cubicBezTo>
                    <a:pt x="565" y="6821"/>
                    <a:pt x="546" y="6802"/>
                    <a:pt x="527" y="6773"/>
                  </a:cubicBezTo>
                  <a:cubicBezTo>
                    <a:pt x="-587" y="4706"/>
                    <a:pt x="70" y="2135"/>
                    <a:pt x="2051" y="868"/>
                  </a:cubicBezTo>
                  <a:cubicBezTo>
                    <a:pt x="3775" y="-514"/>
                    <a:pt x="6290" y="-247"/>
                    <a:pt x="7681" y="1477"/>
                  </a:cubicBezTo>
                  <a:cubicBezTo>
                    <a:pt x="7738" y="1554"/>
                    <a:pt x="7804" y="1639"/>
                    <a:pt x="7861" y="1725"/>
                  </a:cubicBezTo>
                  <a:close/>
                </a:path>
              </a:pathLst>
            </a:custGeom>
            <a:solidFill>
              <a:srgbClr val="D58B94"/>
            </a:solidFill>
            <a:ln w="9525" cap="flat">
              <a:noFill/>
              <a:prstDash val="solid"/>
              <a:miter/>
            </a:ln>
          </p:spPr>
          <p:txBody>
            <a:bodyPr rtlCol="0" anchor="ctr"/>
            <a:lstStyle/>
            <a:p>
              <a:endParaRPr lang="en-IN"/>
            </a:p>
          </p:txBody>
        </p:sp>
        <p:sp>
          <p:nvSpPr>
            <p:cNvPr id="4188" name="Freeform: Shape 4187">
              <a:extLst>
                <a:ext uri="{FF2B5EF4-FFF2-40B4-BE49-F238E27FC236}">
                  <a16:creationId xmlns:a16="http://schemas.microsoft.com/office/drawing/2014/main" xmlns="" id="{31570BDE-51E3-2905-963A-56048CBBC4FF}"/>
                </a:ext>
              </a:extLst>
            </p:cNvPr>
            <p:cNvSpPr/>
            <p:nvPr/>
          </p:nvSpPr>
          <p:spPr>
            <a:xfrm>
              <a:off x="2152826" y="3428480"/>
              <a:ext cx="12474" cy="12334"/>
            </a:xfrm>
            <a:custGeom>
              <a:avLst/>
              <a:gdLst>
                <a:gd name="connsiteX0" fmla="*/ 11621 w 12474"/>
                <a:gd name="connsiteY0" fmla="*/ 2315 h 12334"/>
                <a:gd name="connsiteX1" fmla="*/ 9431 w 12474"/>
                <a:gd name="connsiteY1" fmla="*/ 10982 h 12334"/>
                <a:gd name="connsiteX2" fmla="*/ 858 w 12474"/>
                <a:gd name="connsiteY2" fmla="*/ 10030 h 12334"/>
                <a:gd name="connsiteX3" fmla="*/ 858 w 12474"/>
                <a:gd name="connsiteY3" fmla="*/ 10030 h 12334"/>
                <a:gd name="connsiteX4" fmla="*/ 3049 w 12474"/>
                <a:gd name="connsiteY4" fmla="*/ 1362 h 12334"/>
                <a:gd name="connsiteX5" fmla="*/ 11497 w 12474"/>
                <a:gd name="connsiteY5" fmla="*/ 2162 h 12334"/>
                <a:gd name="connsiteX6" fmla="*/ 11621 w 12474"/>
                <a:gd name="connsiteY6" fmla="*/ 2315 h 1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4" h="12334">
                  <a:moveTo>
                    <a:pt x="11621" y="2315"/>
                  </a:moveTo>
                  <a:cubicBezTo>
                    <a:pt x="13326" y="5325"/>
                    <a:pt x="12355" y="9144"/>
                    <a:pt x="9431" y="10982"/>
                  </a:cubicBezTo>
                  <a:cubicBezTo>
                    <a:pt x="6802" y="13087"/>
                    <a:pt x="2963" y="12659"/>
                    <a:pt x="858" y="10030"/>
                  </a:cubicBezTo>
                  <a:cubicBezTo>
                    <a:pt x="858" y="10030"/>
                    <a:pt x="858" y="10030"/>
                    <a:pt x="858" y="10030"/>
                  </a:cubicBezTo>
                  <a:cubicBezTo>
                    <a:pt x="-895" y="7029"/>
                    <a:pt x="77" y="3172"/>
                    <a:pt x="3049" y="1362"/>
                  </a:cubicBezTo>
                  <a:cubicBezTo>
                    <a:pt x="5601" y="-752"/>
                    <a:pt x="9383" y="-390"/>
                    <a:pt x="11497" y="2162"/>
                  </a:cubicBezTo>
                  <a:cubicBezTo>
                    <a:pt x="11536" y="2210"/>
                    <a:pt x="11583" y="2258"/>
                    <a:pt x="11621" y="2315"/>
                  </a:cubicBezTo>
                  <a:close/>
                </a:path>
              </a:pathLst>
            </a:custGeom>
            <a:solidFill>
              <a:srgbClr val="D58B94"/>
            </a:solidFill>
            <a:ln w="9525" cap="flat">
              <a:noFill/>
              <a:prstDash val="solid"/>
              <a:miter/>
            </a:ln>
          </p:spPr>
          <p:txBody>
            <a:bodyPr rtlCol="0" anchor="ctr"/>
            <a:lstStyle/>
            <a:p>
              <a:endParaRPr lang="en-IN"/>
            </a:p>
          </p:txBody>
        </p:sp>
        <p:sp>
          <p:nvSpPr>
            <p:cNvPr id="4189" name="Freeform: Shape 4188">
              <a:extLst>
                <a:ext uri="{FF2B5EF4-FFF2-40B4-BE49-F238E27FC236}">
                  <a16:creationId xmlns:a16="http://schemas.microsoft.com/office/drawing/2014/main" xmlns="" id="{9A709013-1545-6C05-9125-2FE2EBB04736}"/>
                </a:ext>
              </a:extLst>
            </p:cNvPr>
            <p:cNvSpPr/>
            <p:nvPr/>
          </p:nvSpPr>
          <p:spPr>
            <a:xfrm>
              <a:off x="2146744" y="3441256"/>
              <a:ext cx="8514" cy="8413"/>
            </a:xfrm>
            <a:custGeom>
              <a:avLst/>
              <a:gdLst>
                <a:gd name="connsiteX0" fmla="*/ 7893 w 8514"/>
                <a:gd name="connsiteY0" fmla="*/ 1635 h 8413"/>
                <a:gd name="connsiteX1" fmla="*/ 6464 w 8514"/>
                <a:gd name="connsiteY1" fmla="*/ 7636 h 8413"/>
                <a:gd name="connsiteX2" fmla="*/ 749 w 8514"/>
                <a:gd name="connsiteY2" fmla="*/ 6683 h 8413"/>
                <a:gd name="connsiteX3" fmla="*/ 1701 w 8514"/>
                <a:gd name="connsiteY3" fmla="*/ 968 h 8413"/>
                <a:gd name="connsiteX4" fmla="*/ 7864 w 8514"/>
                <a:gd name="connsiteY4" fmla="*/ 1597 h 8413"/>
                <a:gd name="connsiteX5" fmla="*/ 7893 w 8514"/>
                <a:gd name="connsiteY5" fmla="*/ 1635 h 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14" h="8413">
                  <a:moveTo>
                    <a:pt x="7893" y="1635"/>
                  </a:moveTo>
                  <a:cubicBezTo>
                    <a:pt x="9093" y="3693"/>
                    <a:pt x="8464" y="6331"/>
                    <a:pt x="6464" y="7636"/>
                  </a:cubicBezTo>
                  <a:cubicBezTo>
                    <a:pt x="4626" y="8950"/>
                    <a:pt x="2063" y="8522"/>
                    <a:pt x="749" y="6683"/>
                  </a:cubicBezTo>
                  <a:cubicBezTo>
                    <a:pt x="-566" y="4845"/>
                    <a:pt x="-137" y="2283"/>
                    <a:pt x="1701" y="968"/>
                  </a:cubicBezTo>
                  <a:cubicBezTo>
                    <a:pt x="3578" y="-556"/>
                    <a:pt x="6340" y="-280"/>
                    <a:pt x="7864" y="1597"/>
                  </a:cubicBezTo>
                  <a:cubicBezTo>
                    <a:pt x="7874" y="1616"/>
                    <a:pt x="7883" y="1626"/>
                    <a:pt x="7893" y="1635"/>
                  </a:cubicBezTo>
                  <a:close/>
                </a:path>
              </a:pathLst>
            </a:custGeom>
            <a:solidFill>
              <a:srgbClr val="D58B94"/>
            </a:solidFill>
            <a:ln w="9525" cap="flat">
              <a:noFill/>
              <a:prstDash val="solid"/>
              <a:miter/>
            </a:ln>
          </p:spPr>
          <p:txBody>
            <a:bodyPr rtlCol="0" anchor="ctr"/>
            <a:lstStyle/>
            <a:p>
              <a:endParaRPr lang="en-IN"/>
            </a:p>
          </p:txBody>
        </p:sp>
        <p:sp>
          <p:nvSpPr>
            <p:cNvPr id="4190" name="Freeform: Shape 4189">
              <a:extLst>
                <a:ext uri="{FF2B5EF4-FFF2-40B4-BE49-F238E27FC236}">
                  <a16:creationId xmlns:a16="http://schemas.microsoft.com/office/drawing/2014/main" xmlns="" id="{804E004A-BEC0-9BE5-8FA2-170E388028DD}"/>
                </a:ext>
              </a:extLst>
            </p:cNvPr>
            <p:cNvSpPr/>
            <p:nvPr/>
          </p:nvSpPr>
          <p:spPr>
            <a:xfrm>
              <a:off x="1977675" y="3399472"/>
              <a:ext cx="278606" cy="271271"/>
            </a:xfrm>
            <a:custGeom>
              <a:avLst/>
              <a:gdLst>
                <a:gd name="connsiteX0" fmla="*/ 232111 w 278606"/>
                <a:gd name="connsiteY0" fmla="*/ 271257 h 271271"/>
                <a:gd name="connsiteX1" fmla="*/ -13 w 278606"/>
                <a:gd name="connsiteY1" fmla="*/ 96187 h 271271"/>
                <a:gd name="connsiteX2" fmla="*/ 3130 w 278606"/>
                <a:gd name="connsiteY2" fmla="*/ 83329 h 271271"/>
                <a:gd name="connsiteX3" fmla="*/ 16465 w 278606"/>
                <a:gd name="connsiteY3" fmla="*/ 53325 h 271271"/>
                <a:gd name="connsiteX4" fmla="*/ 45040 w 278606"/>
                <a:gd name="connsiteY4" fmla="*/ 19987 h 271271"/>
                <a:gd name="connsiteX5" fmla="*/ 91331 w 278606"/>
                <a:gd name="connsiteY5" fmla="*/ -15 h 271271"/>
                <a:gd name="connsiteX6" fmla="*/ 278593 w 278606"/>
                <a:gd name="connsiteY6" fmla="*/ 226966 h 271271"/>
                <a:gd name="connsiteX7" fmla="*/ 267353 w 278606"/>
                <a:gd name="connsiteY7" fmla="*/ 246016 h 271271"/>
                <a:gd name="connsiteX8" fmla="*/ 253733 w 278606"/>
                <a:gd name="connsiteY8" fmla="*/ 260684 h 271271"/>
                <a:gd name="connsiteX9" fmla="*/ 248970 w 278606"/>
                <a:gd name="connsiteY9" fmla="*/ 263637 h 271271"/>
                <a:gd name="connsiteX10" fmla="*/ 244112 w 278606"/>
                <a:gd name="connsiteY10" fmla="*/ 266780 h 271271"/>
                <a:gd name="connsiteX11" fmla="*/ 232111 w 278606"/>
                <a:gd name="connsiteY11" fmla="*/ 271257 h 27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606" h="271271">
                  <a:moveTo>
                    <a:pt x="232111" y="271257"/>
                  </a:moveTo>
                  <a:lnTo>
                    <a:pt x="-13" y="96187"/>
                  </a:lnTo>
                  <a:cubicBezTo>
                    <a:pt x="758" y="91834"/>
                    <a:pt x="1815" y="87548"/>
                    <a:pt x="3130" y="83329"/>
                  </a:cubicBezTo>
                  <a:cubicBezTo>
                    <a:pt x="6111" y="72737"/>
                    <a:pt x="10597" y="62631"/>
                    <a:pt x="16465" y="53325"/>
                  </a:cubicBezTo>
                  <a:cubicBezTo>
                    <a:pt x="24209" y="40799"/>
                    <a:pt x="33848" y="29550"/>
                    <a:pt x="45040" y="19987"/>
                  </a:cubicBezTo>
                  <a:cubicBezTo>
                    <a:pt x="58613" y="9653"/>
                    <a:pt x="74501" y="2785"/>
                    <a:pt x="91331" y="-15"/>
                  </a:cubicBezTo>
                  <a:lnTo>
                    <a:pt x="278593" y="226966"/>
                  </a:lnTo>
                  <a:cubicBezTo>
                    <a:pt x="275888" y="233871"/>
                    <a:pt x="272097" y="240310"/>
                    <a:pt x="267353" y="246016"/>
                  </a:cubicBezTo>
                  <a:cubicBezTo>
                    <a:pt x="263810" y="251740"/>
                    <a:pt x="259181" y="256722"/>
                    <a:pt x="253733" y="260684"/>
                  </a:cubicBezTo>
                  <a:cubicBezTo>
                    <a:pt x="252199" y="261761"/>
                    <a:pt x="250609" y="262742"/>
                    <a:pt x="248970" y="263637"/>
                  </a:cubicBezTo>
                  <a:cubicBezTo>
                    <a:pt x="247427" y="264789"/>
                    <a:pt x="245798" y="265847"/>
                    <a:pt x="244112" y="266780"/>
                  </a:cubicBezTo>
                  <a:cubicBezTo>
                    <a:pt x="240321" y="268790"/>
                    <a:pt x="236292" y="270295"/>
                    <a:pt x="232111" y="27125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191" name="Freeform: Shape 4190">
              <a:extLst>
                <a:ext uri="{FF2B5EF4-FFF2-40B4-BE49-F238E27FC236}">
                  <a16:creationId xmlns:a16="http://schemas.microsoft.com/office/drawing/2014/main" xmlns="" id="{889D6EC1-E19B-385D-5A20-62EFE3598A37}"/>
                </a:ext>
              </a:extLst>
            </p:cNvPr>
            <p:cNvSpPr/>
            <p:nvPr/>
          </p:nvSpPr>
          <p:spPr>
            <a:xfrm>
              <a:off x="2127609" y="3548921"/>
              <a:ext cx="73144" cy="70241"/>
            </a:xfrm>
            <a:custGeom>
              <a:avLst/>
              <a:gdLst>
                <a:gd name="connsiteX0" fmla="*/ 3692 w 73144"/>
                <a:gd name="connsiteY0" fmla="*/ 4555 h 70241"/>
                <a:gd name="connsiteX1" fmla="*/ 24170 w 73144"/>
                <a:gd name="connsiteY1" fmla="*/ 1793 h 70241"/>
                <a:gd name="connsiteX2" fmla="*/ 50936 w 73144"/>
                <a:gd name="connsiteY2" fmla="*/ 20367 h 70241"/>
                <a:gd name="connsiteX3" fmla="*/ 72081 w 73144"/>
                <a:gd name="connsiteY3" fmla="*/ 50751 h 70241"/>
                <a:gd name="connsiteX4" fmla="*/ 68938 w 73144"/>
                <a:gd name="connsiteY4" fmla="*/ 66182 h 70241"/>
                <a:gd name="connsiteX5" fmla="*/ 22075 w 73144"/>
                <a:gd name="connsiteY5" fmla="*/ 50656 h 70241"/>
                <a:gd name="connsiteX6" fmla="*/ 3692 w 73144"/>
                <a:gd name="connsiteY6" fmla="*/ 4555 h 7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144" h="70241">
                  <a:moveTo>
                    <a:pt x="3692" y="4555"/>
                  </a:moveTo>
                  <a:cubicBezTo>
                    <a:pt x="9378" y="-312"/>
                    <a:pt x="17398" y="-1388"/>
                    <a:pt x="24170" y="1793"/>
                  </a:cubicBezTo>
                  <a:cubicBezTo>
                    <a:pt x="34438" y="5784"/>
                    <a:pt x="43601" y="12147"/>
                    <a:pt x="50936" y="20367"/>
                  </a:cubicBezTo>
                  <a:cubicBezTo>
                    <a:pt x="60041" y="28901"/>
                    <a:pt x="67242" y="39255"/>
                    <a:pt x="72081" y="50751"/>
                  </a:cubicBezTo>
                  <a:cubicBezTo>
                    <a:pt x="74243" y="56057"/>
                    <a:pt x="73005" y="62143"/>
                    <a:pt x="68938" y="66182"/>
                  </a:cubicBezTo>
                  <a:cubicBezTo>
                    <a:pt x="62175" y="73516"/>
                    <a:pt x="48173" y="72278"/>
                    <a:pt x="22075" y="50656"/>
                  </a:cubicBezTo>
                  <a:cubicBezTo>
                    <a:pt x="2453" y="34749"/>
                    <a:pt x="-5262" y="14271"/>
                    <a:pt x="3692" y="455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192" name="Freeform: Shape 4191">
              <a:extLst>
                <a:ext uri="{FF2B5EF4-FFF2-40B4-BE49-F238E27FC236}">
                  <a16:creationId xmlns:a16="http://schemas.microsoft.com/office/drawing/2014/main" xmlns="" id="{9B89CCBF-61A1-6A80-31CD-41BB67828DCB}"/>
                </a:ext>
              </a:extLst>
            </p:cNvPr>
            <p:cNvSpPr/>
            <p:nvPr/>
          </p:nvSpPr>
          <p:spPr>
            <a:xfrm>
              <a:off x="2030557" y="3415292"/>
              <a:ext cx="13708" cy="13190"/>
            </a:xfrm>
            <a:custGeom>
              <a:avLst/>
              <a:gdLst>
                <a:gd name="connsiteX0" fmla="*/ 12542 w 13708"/>
                <a:gd name="connsiteY0" fmla="*/ 1310 h 13190"/>
                <a:gd name="connsiteX1" fmla="*/ 10732 w 13708"/>
                <a:gd name="connsiteY1" fmla="*/ 10835 h 13190"/>
                <a:gd name="connsiteX2" fmla="*/ 1207 w 13708"/>
                <a:gd name="connsiteY2" fmla="*/ 11978 h 13190"/>
                <a:gd name="connsiteX3" fmla="*/ 2921 w 13708"/>
                <a:gd name="connsiteY3" fmla="*/ 2453 h 13190"/>
                <a:gd name="connsiteX4" fmla="*/ 12542 w 13708"/>
                <a:gd name="connsiteY4" fmla="*/ 1310 h 13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08" h="13190">
                  <a:moveTo>
                    <a:pt x="12542" y="1310"/>
                  </a:moveTo>
                  <a:cubicBezTo>
                    <a:pt x="14618" y="4454"/>
                    <a:pt x="13818" y="8673"/>
                    <a:pt x="10732" y="10835"/>
                  </a:cubicBezTo>
                  <a:cubicBezTo>
                    <a:pt x="8246" y="13455"/>
                    <a:pt x="4245" y="13931"/>
                    <a:pt x="1207" y="11978"/>
                  </a:cubicBezTo>
                  <a:cubicBezTo>
                    <a:pt x="-946" y="8873"/>
                    <a:pt x="-174" y="4615"/>
                    <a:pt x="2921" y="2453"/>
                  </a:cubicBezTo>
                  <a:cubicBezTo>
                    <a:pt x="5360" y="-337"/>
                    <a:pt x="9513" y="-823"/>
                    <a:pt x="12542" y="1310"/>
                  </a:cubicBezTo>
                  <a:close/>
                </a:path>
              </a:pathLst>
            </a:custGeom>
            <a:solidFill>
              <a:srgbClr val="D58B94"/>
            </a:solidFill>
            <a:ln w="9525" cap="flat">
              <a:noFill/>
              <a:prstDash val="solid"/>
              <a:miter/>
            </a:ln>
          </p:spPr>
          <p:txBody>
            <a:bodyPr rtlCol="0" anchor="ctr"/>
            <a:lstStyle/>
            <a:p>
              <a:endParaRPr lang="en-IN"/>
            </a:p>
          </p:txBody>
        </p:sp>
        <p:sp>
          <p:nvSpPr>
            <p:cNvPr id="4193" name="Freeform: Shape 4192">
              <a:extLst>
                <a:ext uri="{FF2B5EF4-FFF2-40B4-BE49-F238E27FC236}">
                  <a16:creationId xmlns:a16="http://schemas.microsoft.com/office/drawing/2014/main" xmlns="" id="{AEB90EC5-7AA4-09CC-DD5C-6FCBFD0774DA}"/>
                </a:ext>
              </a:extLst>
            </p:cNvPr>
            <p:cNvSpPr/>
            <p:nvPr/>
          </p:nvSpPr>
          <p:spPr>
            <a:xfrm>
              <a:off x="2050176" y="3410040"/>
              <a:ext cx="13296" cy="13086"/>
            </a:xfrm>
            <a:custGeom>
              <a:avLst/>
              <a:gdLst>
                <a:gd name="connsiteX0" fmla="*/ 12258 w 13296"/>
                <a:gd name="connsiteY0" fmla="*/ 1324 h 13086"/>
                <a:gd name="connsiteX1" fmla="*/ 10258 w 13296"/>
                <a:gd name="connsiteY1" fmla="*/ 10849 h 13086"/>
                <a:gd name="connsiteX2" fmla="*/ 733 w 13296"/>
                <a:gd name="connsiteY2" fmla="*/ 11706 h 13086"/>
                <a:gd name="connsiteX3" fmla="*/ 4838 w 13296"/>
                <a:gd name="connsiteY3" fmla="*/ 733 h 13086"/>
                <a:gd name="connsiteX4" fmla="*/ 12639 w 13296"/>
                <a:gd name="connsiteY4" fmla="*/ 1228 h 13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96" h="13086">
                  <a:moveTo>
                    <a:pt x="12258" y="1324"/>
                  </a:moveTo>
                  <a:cubicBezTo>
                    <a:pt x="14192" y="4533"/>
                    <a:pt x="13316" y="8686"/>
                    <a:pt x="10258" y="10849"/>
                  </a:cubicBezTo>
                  <a:cubicBezTo>
                    <a:pt x="7734" y="13449"/>
                    <a:pt x="3686" y="13811"/>
                    <a:pt x="733" y="11706"/>
                  </a:cubicBezTo>
                  <a:cubicBezTo>
                    <a:pt x="-1162" y="7543"/>
                    <a:pt x="676" y="2628"/>
                    <a:pt x="4838" y="733"/>
                  </a:cubicBezTo>
                  <a:cubicBezTo>
                    <a:pt x="7363" y="-420"/>
                    <a:pt x="10287" y="-229"/>
                    <a:pt x="12639" y="1228"/>
                  </a:cubicBezTo>
                  <a:close/>
                </a:path>
              </a:pathLst>
            </a:custGeom>
            <a:solidFill>
              <a:srgbClr val="D58B94"/>
            </a:solidFill>
            <a:ln w="9525" cap="flat">
              <a:noFill/>
              <a:prstDash val="solid"/>
              <a:miter/>
            </a:ln>
          </p:spPr>
          <p:txBody>
            <a:bodyPr rtlCol="0" anchor="ctr"/>
            <a:lstStyle/>
            <a:p>
              <a:endParaRPr lang="en-IN"/>
            </a:p>
          </p:txBody>
        </p:sp>
        <p:sp>
          <p:nvSpPr>
            <p:cNvPr id="4194" name="Freeform: Shape 4193">
              <a:extLst>
                <a:ext uri="{FF2B5EF4-FFF2-40B4-BE49-F238E27FC236}">
                  <a16:creationId xmlns:a16="http://schemas.microsoft.com/office/drawing/2014/main" xmlns="" id="{865665EE-831D-D071-0A42-C96F57E8E2E3}"/>
                </a:ext>
              </a:extLst>
            </p:cNvPr>
            <p:cNvSpPr/>
            <p:nvPr/>
          </p:nvSpPr>
          <p:spPr>
            <a:xfrm>
              <a:off x="2043719" y="3427390"/>
              <a:ext cx="13471" cy="12859"/>
            </a:xfrm>
            <a:custGeom>
              <a:avLst/>
              <a:gdLst>
                <a:gd name="connsiteX0" fmla="*/ 12334 w 13471"/>
                <a:gd name="connsiteY0" fmla="*/ 1594 h 12859"/>
                <a:gd name="connsiteX1" fmla="*/ 10715 w 13471"/>
                <a:gd name="connsiteY1" fmla="*/ 10453 h 12859"/>
                <a:gd name="connsiteX2" fmla="*/ 1190 w 13471"/>
                <a:gd name="connsiteY2" fmla="*/ 11310 h 12859"/>
                <a:gd name="connsiteX3" fmla="*/ 2514 w 13471"/>
                <a:gd name="connsiteY3" fmla="*/ 2652 h 12859"/>
                <a:gd name="connsiteX4" fmla="*/ 2809 w 13471"/>
                <a:gd name="connsiteY4" fmla="*/ 2452 h 12859"/>
                <a:gd name="connsiteX5" fmla="*/ 12191 w 13471"/>
                <a:gd name="connsiteY5" fmla="*/ 1470 h 12859"/>
                <a:gd name="connsiteX6" fmla="*/ 12334 w 13471"/>
                <a:gd name="connsiteY6" fmla="*/ 1594 h 12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71" h="12859">
                  <a:moveTo>
                    <a:pt x="12334" y="1594"/>
                  </a:moveTo>
                  <a:cubicBezTo>
                    <a:pt x="14325" y="4490"/>
                    <a:pt x="13601" y="8452"/>
                    <a:pt x="10715" y="10453"/>
                  </a:cubicBezTo>
                  <a:cubicBezTo>
                    <a:pt x="8295" y="13272"/>
                    <a:pt x="4076" y="13653"/>
                    <a:pt x="1190" y="11310"/>
                  </a:cubicBezTo>
                  <a:cubicBezTo>
                    <a:pt x="-839" y="8557"/>
                    <a:pt x="-239" y="4680"/>
                    <a:pt x="2514" y="2652"/>
                  </a:cubicBezTo>
                  <a:cubicBezTo>
                    <a:pt x="2609" y="2585"/>
                    <a:pt x="2704" y="2518"/>
                    <a:pt x="2809" y="2452"/>
                  </a:cubicBezTo>
                  <a:cubicBezTo>
                    <a:pt x="5124" y="-406"/>
                    <a:pt x="9324" y="-844"/>
                    <a:pt x="12191" y="1470"/>
                  </a:cubicBezTo>
                  <a:cubicBezTo>
                    <a:pt x="12239" y="1508"/>
                    <a:pt x="12287" y="1556"/>
                    <a:pt x="12334" y="1594"/>
                  </a:cubicBezTo>
                  <a:close/>
                </a:path>
              </a:pathLst>
            </a:custGeom>
            <a:solidFill>
              <a:srgbClr val="D58B94"/>
            </a:solidFill>
            <a:ln w="9525" cap="flat">
              <a:noFill/>
              <a:prstDash val="solid"/>
              <a:miter/>
            </a:ln>
          </p:spPr>
          <p:txBody>
            <a:bodyPr rtlCol="0" anchor="ctr"/>
            <a:lstStyle/>
            <a:p>
              <a:endParaRPr lang="en-IN"/>
            </a:p>
          </p:txBody>
        </p:sp>
        <p:sp>
          <p:nvSpPr>
            <p:cNvPr id="4195" name="Freeform: Shape 4194">
              <a:extLst>
                <a:ext uri="{FF2B5EF4-FFF2-40B4-BE49-F238E27FC236}">
                  <a16:creationId xmlns:a16="http://schemas.microsoft.com/office/drawing/2014/main" xmlns="" id="{349329D7-03D0-E824-AEA3-68FCE7807363}"/>
                </a:ext>
              </a:extLst>
            </p:cNvPr>
            <p:cNvSpPr/>
            <p:nvPr/>
          </p:nvSpPr>
          <p:spPr>
            <a:xfrm>
              <a:off x="1985998" y="3476651"/>
              <a:ext cx="12649" cy="13568"/>
            </a:xfrm>
            <a:custGeom>
              <a:avLst/>
              <a:gdLst>
                <a:gd name="connsiteX0" fmla="*/ 10714 w 12649"/>
                <a:gd name="connsiteY0" fmla="*/ 816 h 13568"/>
                <a:gd name="connsiteX1" fmla="*/ 10714 w 12649"/>
                <a:gd name="connsiteY1" fmla="*/ 10341 h 13568"/>
                <a:gd name="connsiteX2" fmla="*/ 1951 w 12649"/>
                <a:gd name="connsiteY2" fmla="*/ 12722 h 13568"/>
                <a:gd name="connsiteX3" fmla="*/ 1951 w 12649"/>
                <a:gd name="connsiteY3" fmla="*/ 3197 h 13568"/>
                <a:gd name="connsiteX4" fmla="*/ 10714 w 12649"/>
                <a:gd name="connsiteY4" fmla="*/ 816 h 1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3568">
                  <a:moveTo>
                    <a:pt x="10714" y="816"/>
                  </a:moveTo>
                  <a:cubicBezTo>
                    <a:pt x="13276" y="3473"/>
                    <a:pt x="13276" y="7683"/>
                    <a:pt x="10714" y="10341"/>
                  </a:cubicBezTo>
                  <a:cubicBezTo>
                    <a:pt x="8933" y="13389"/>
                    <a:pt x="5037" y="14456"/>
                    <a:pt x="1951" y="12722"/>
                  </a:cubicBezTo>
                  <a:cubicBezTo>
                    <a:pt x="-668" y="10084"/>
                    <a:pt x="-668" y="5835"/>
                    <a:pt x="1951" y="3197"/>
                  </a:cubicBezTo>
                  <a:cubicBezTo>
                    <a:pt x="3732" y="149"/>
                    <a:pt x="7628" y="-918"/>
                    <a:pt x="10714" y="816"/>
                  </a:cubicBezTo>
                  <a:close/>
                </a:path>
              </a:pathLst>
            </a:custGeom>
            <a:solidFill>
              <a:srgbClr val="D58B94"/>
            </a:solidFill>
            <a:ln w="9525" cap="flat">
              <a:noFill/>
              <a:prstDash val="solid"/>
              <a:miter/>
            </a:ln>
          </p:spPr>
          <p:txBody>
            <a:bodyPr rtlCol="0" anchor="ctr"/>
            <a:lstStyle/>
            <a:p>
              <a:endParaRPr lang="en-IN"/>
            </a:p>
          </p:txBody>
        </p:sp>
        <p:sp>
          <p:nvSpPr>
            <p:cNvPr id="4196" name="Freeform: Shape 4195">
              <a:extLst>
                <a:ext uri="{FF2B5EF4-FFF2-40B4-BE49-F238E27FC236}">
                  <a16:creationId xmlns:a16="http://schemas.microsoft.com/office/drawing/2014/main" xmlns="" id="{72C03050-B6C5-CCDC-8710-E604FBE35B3D}"/>
                </a:ext>
              </a:extLst>
            </p:cNvPr>
            <p:cNvSpPr/>
            <p:nvPr/>
          </p:nvSpPr>
          <p:spPr>
            <a:xfrm>
              <a:off x="2022709" y="3441335"/>
              <a:ext cx="16757" cy="17129"/>
            </a:xfrm>
            <a:custGeom>
              <a:avLst/>
              <a:gdLst>
                <a:gd name="connsiteX0" fmla="*/ 14961 w 16757"/>
                <a:gd name="connsiteY0" fmla="*/ 1651 h 17129"/>
                <a:gd name="connsiteX1" fmla="*/ 13627 w 16757"/>
                <a:gd name="connsiteY1" fmla="*/ 13653 h 17129"/>
                <a:gd name="connsiteX2" fmla="*/ 1816 w 16757"/>
                <a:gd name="connsiteY2" fmla="*/ 15558 h 17129"/>
                <a:gd name="connsiteX3" fmla="*/ 3150 w 16757"/>
                <a:gd name="connsiteY3" fmla="*/ 3461 h 17129"/>
                <a:gd name="connsiteX4" fmla="*/ 14856 w 16757"/>
                <a:gd name="connsiteY4" fmla="*/ 1575 h 17129"/>
                <a:gd name="connsiteX5" fmla="*/ 14961 w 16757"/>
                <a:gd name="connsiteY5" fmla="*/ 1651 h 1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57" h="17129">
                  <a:moveTo>
                    <a:pt x="14961" y="1651"/>
                  </a:moveTo>
                  <a:cubicBezTo>
                    <a:pt x="17780" y="5366"/>
                    <a:pt x="17199" y="10643"/>
                    <a:pt x="13627" y="13653"/>
                  </a:cubicBezTo>
                  <a:cubicBezTo>
                    <a:pt x="10855" y="17386"/>
                    <a:pt x="5617" y="18225"/>
                    <a:pt x="1816" y="15558"/>
                  </a:cubicBezTo>
                  <a:cubicBezTo>
                    <a:pt x="-1070" y="11824"/>
                    <a:pt x="-479" y="6480"/>
                    <a:pt x="3150" y="3461"/>
                  </a:cubicBezTo>
                  <a:cubicBezTo>
                    <a:pt x="5855" y="-292"/>
                    <a:pt x="11103" y="-1140"/>
                    <a:pt x="14856" y="1575"/>
                  </a:cubicBezTo>
                  <a:cubicBezTo>
                    <a:pt x="14884" y="1594"/>
                    <a:pt x="14923" y="1622"/>
                    <a:pt x="14961" y="1651"/>
                  </a:cubicBezTo>
                  <a:close/>
                </a:path>
              </a:pathLst>
            </a:custGeom>
            <a:solidFill>
              <a:srgbClr val="D58B94"/>
            </a:solidFill>
            <a:ln w="9525" cap="flat">
              <a:noFill/>
              <a:prstDash val="solid"/>
              <a:miter/>
            </a:ln>
          </p:spPr>
          <p:txBody>
            <a:bodyPr rtlCol="0" anchor="ctr"/>
            <a:lstStyle/>
            <a:p>
              <a:endParaRPr lang="en-IN"/>
            </a:p>
          </p:txBody>
        </p:sp>
        <p:sp>
          <p:nvSpPr>
            <p:cNvPr id="4197" name="Freeform: Shape 4196">
              <a:extLst>
                <a:ext uri="{FF2B5EF4-FFF2-40B4-BE49-F238E27FC236}">
                  <a16:creationId xmlns:a16="http://schemas.microsoft.com/office/drawing/2014/main" xmlns="" id="{72769990-4B70-DE0F-46B7-E77E9170EF84}"/>
                </a:ext>
              </a:extLst>
            </p:cNvPr>
            <p:cNvSpPr/>
            <p:nvPr/>
          </p:nvSpPr>
          <p:spPr>
            <a:xfrm>
              <a:off x="2101962" y="3496121"/>
              <a:ext cx="5985" cy="5853"/>
            </a:xfrm>
            <a:custGeom>
              <a:avLst/>
              <a:gdLst>
                <a:gd name="connsiteX0" fmla="*/ 5049 w 5985"/>
                <a:gd name="connsiteY0" fmla="*/ 681 h 5853"/>
                <a:gd name="connsiteX1" fmla="*/ 5163 w 5985"/>
                <a:gd name="connsiteY1" fmla="*/ 4853 h 5853"/>
                <a:gd name="connsiteX2" fmla="*/ 5049 w 5985"/>
                <a:gd name="connsiteY2" fmla="*/ 4967 h 5853"/>
                <a:gd name="connsiteX3" fmla="*/ 858 w 5985"/>
                <a:gd name="connsiteY3" fmla="*/ 4967 h 5853"/>
                <a:gd name="connsiteX4" fmla="*/ 858 w 5985"/>
                <a:gd name="connsiteY4" fmla="*/ 776 h 5853"/>
                <a:gd name="connsiteX5" fmla="*/ 5049 w 5985"/>
                <a:gd name="connsiteY5" fmla="*/ 681 h 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5" h="5853">
                  <a:moveTo>
                    <a:pt x="5049" y="681"/>
                  </a:moveTo>
                  <a:cubicBezTo>
                    <a:pt x="6230" y="1805"/>
                    <a:pt x="6287" y="3672"/>
                    <a:pt x="5163" y="4853"/>
                  </a:cubicBezTo>
                  <a:cubicBezTo>
                    <a:pt x="5125" y="4891"/>
                    <a:pt x="5087" y="4929"/>
                    <a:pt x="5049" y="4967"/>
                  </a:cubicBezTo>
                  <a:cubicBezTo>
                    <a:pt x="3887" y="6129"/>
                    <a:pt x="2010" y="6129"/>
                    <a:pt x="858" y="4967"/>
                  </a:cubicBezTo>
                  <a:cubicBezTo>
                    <a:pt x="-304" y="3815"/>
                    <a:pt x="-304" y="1938"/>
                    <a:pt x="858" y="776"/>
                  </a:cubicBezTo>
                  <a:cubicBezTo>
                    <a:pt x="2058" y="-243"/>
                    <a:pt x="3801" y="-281"/>
                    <a:pt x="5049" y="681"/>
                  </a:cubicBezTo>
                  <a:close/>
                </a:path>
              </a:pathLst>
            </a:custGeom>
            <a:solidFill>
              <a:srgbClr val="D58B94"/>
            </a:solidFill>
            <a:ln w="9525" cap="flat">
              <a:noFill/>
              <a:prstDash val="solid"/>
              <a:miter/>
            </a:ln>
          </p:spPr>
          <p:txBody>
            <a:bodyPr rtlCol="0" anchor="ctr"/>
            <a:lstStyle/>
            <a:p>
              <a:endParaRPr lang="en-IN"/>
            </a:p>
          </p:txBody>
        </p:sp>
        <p:sp>
          <p:nvSpPr>
            <p:cNvPr id="4198" name="Freeform: Shape 4197">
              <a:extLst>
                <a:ext uri="{FF2B5EF4-FFF2-40B4-BE49-F238E27FC236}">
                  <a16:creationId xmlns:a16="http://schemas.microsoft.com/office/drawing/2014/main" xmlns="" id="{698C4A67-E19C-8C34-C788-464BBAFA8DC7}"/>
                </a:ext>
              </a:extLst>
            </p:cNvPr>
            <p:cNvSpPr/>
            <p:nvPr/>
          </p:nvSpPr>
          <p:spPr>
            <a:xfrm>
              <a:off x="2082853" y="3497976"/>
              <a:ext cx="6307" cy="6439"/>
            </a:xfrm>
            <a:custGeom>
              <a:avLst/>
              <a:gdLst>
                <a:gd name="connsiteX0" fmla="*/ 5394 w 6307"/>
                <a:gd name="connsiteY0" fmla="*/ 636 h 6439"/>
                <a:gd name="connsiteX1" fmla="*/ 5394 w 6307"/>
                <a:gd name="connsiteY1" fmla="*/ 5113 h 6439"/>
                <a:gd name="connsiteX2" fmla="*/ 1299 w 6307"/>
                <a:gd name="connsiteY2" fmla="*/ 5922 h 6439"/>
                <a:gd name="connsiteX3" fmla="*/ 489 w 6307"/>
                <a:gd name="connsiteY3" fmla="*/ 1827 h 6439"/>
                <a:gd name="connsiteX4" fmla="*/ 1299 w 6307"/>
                <a:gd name="connsiteY4" fmla="*/ 1017 h 6439"/>
                <a:gd name="connsiteX5" fmla="*/ 5394 w 6307"/>
                <a:gd name="connsiteY5" fmla="*/ 636 h 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07" h="6439">
                  <a:moveTo>
                    <a:pt x="5394" y="636"/>
                  </a:moveTo>
                  <a:cubicBezTo>
                    <a:pt x="6594" y="1884"/>
                    <a:pt x="6594" y="3865"/>
                    <a:pt x="5394" y="5113"/>
                  </a:cubicBezTo>
                  <a:cubicBezTo>
                    <a:pt x="4490" y="6465"/>
                    <a:pt x="2651" y="6837"/>
                    <a:pt x="1299" y="5922"/>
                  </a:cubicBezTo>
                  <a:cubicBezTo>
                    <a:pt x="-54" y="5018"/>
                    <a:pt x="-425" y="3189"/>
                    <a:pt x="489" y="1827"/>
                  </a:cubicBezTo>
                  <a:cubicBezTo>
                    <a:pt x="699" y="1512"/>
                    <a:pt x="975" y="1236"/>
                    <a:pt x="1299" y="1017"/>
                  </a:cubicBezTo>
                  <a:cubicBezTo>
                    <a:pt x="2337" y="-193"/>
                    <a:pt x="4147" y="-364"/>
                    <a:pt x="5394" y="636"/>
                  </a:cubicBezTo>
                  <a:close/>
                </a:path>
              </a:pathLst>
            </a:custGeom>
            <a:solidFill>
              <a:srgbClr val="D58B94"/>
            </a:solidFill>
            <a:ln w="9525" cap="flat">
              <a:noFill/>
              <a:prstDash val="solid"/>
              <a:miter/>
            </a:ln>
          </p:spPr>
          <p:txBody>
            <a:bodyPr rtlCol="0" anchor="ctr"/>
            <a:lstStyle/>
            <a:p>
              <a:endParaRPr lang="en-IN"/>
            </a:p>
          </p:txBody>
        </p:sp>
        <p:sp>
          <p:nvSpPr>
            <p:cNvPr id="4199" name="Freeform: Shape 4198">
              <a:extLst>
                <a:ext uri="{FF2B5EF4-FFF2-40B4-BE49-F238E27FC236}">
                  <a16:creationId xmlns:a16="http://schemas.microsoft.com/office/drawing/2014/main" xmlns="" id="{E8333984-7AB0-B9E7-430A-4EA0A7ECED32}"/>
                </a:ext>
              </a:extLst>
            </p:cNvPr>
            <p:cNvSpPr/>
            <p:nvPr/>
          </p:nvSpPr>
          <p:spPr>
            <a:xfrm>
              <a:off x="2095805" y="3481261"/>
              <a:ext cx="6685" cy="6474"/>
            </a:xfrm>
            <a:custGeom>
              <a:avLst/>
              <a:gdLst>
                <a:gd name="connsiteX0" fmla="*/ 5682 w 6685"/>
                <a:gd name="connsiteY0" fmla="*/ 778 h 6474"/>
                <a:gd name="connsiteX1" fmla="*/ 5768 w 6685"/>
                <a:gd name="connsiteY1" fmla="*/ 5360 h 6474"/>
                <a:gd name="connsiteX2" fmla="*/ 5682 w 6685"/>
                <a:gd name="connsiteY2" fmla="*/ 5445 h 6474"/>
                <a:gd name="connsiteX3" fmla="*/ 729 w 6685"/>
                <a:gd name="connsiteY3" fmla="*/ 5445 h 6474"/>
                <a:gd name="connsiteX4" fmla="*/ 1167 w 6685"/>
                <a:gd name="connsiteY4" fmla="*/ 883 h 6474"/>
                <a:gd name="connsiteX5" fmla="*/ 1301 w 6685"/>
                <a:gd name="connsiteY5" fmla="*/ 778 h 6474"/>
                <a:gd name="connsiteX6" fmla="*/ 5682 w 6685"/>
                <a:gd name="connsiteY6" fmla="*/ 778 h 6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85" h="6474">
                  <a:moveTo>
                    <a:pt x="5682" y="778"/>
                  </a:moveTo>
                  <a:cubicBezTo>
                    <a:pt x="6968" y="2016"/>
                    <a:pt x="7006" y="4064"/>
                    <a:pt x="5768" y="5360"/>
                  </a:cubicBezTo>
                  <a:cubicBezTo>
                    <a:pt x="5739" y="5388"/>
                    <a:pt x="5711" y="5417"/>
                    <a:pt x="5682" y="5445"/>
                  </a:cubicBezTo>
                  <a:cubicBezTo>
                    <a:pt x="4310" y="6798"/>
                    <a:pt x="2101" y="6798"/>
                    <a:pt x="729" y="5445"/>
                  </a:cubicBezTo>
                  <a:cubicBezTo>
                    <a:pt x="-414" y="4064"/>
                    <a:pt x="-214" y="2026"/>
                    <a:pt x="1167" y="883"/>
                  </a:cubicBezTo>
                  <a:cubicBezTo>
                    <a:pt x="1205" y="845"/>
                    <a:pt x="1253" y="816"/>
                    <a:pt x="1301" y="778"/>
                  </a:cubicBezTo>
                  <a:cubicBezTo>
                    <a:pt x="2568" y="-279"/>
                    <a:pt x="4415" y="-279"/>
                    <a:pt x="5682" y="778"/>
                  </a:cubicBezTo>
                  <a:close/>
                </a:path>
              </a:pathLst>
            </a:custGeom>
            <a:solidFill>
              <a:srgbClr val="D58B94"/>
            </a:solidFill>
            <a:ln w="9525" cap="flat">
              <a:noFill/>
              <a:prstDash val="solid"/>
              <a:miter/>
            </a:ln>
          </p:spPr>
          <p:txBody>
            <a:bodyPr rtlCol="0" anchor="ctr"/>
            <a:lstStyle/>
            <a:p>
              <a:endParaRPr lang="en-IN"/>
            </a:p>
          </p:txBody>
        </p:sp>
        <p:sp>
          <p:nvSpPr>
            <p:cNvPr id="4200" name="Freeform: Shape 4199">
              <a:extLst>
                <a:ext uri="{FF2B5EF4-FFF2-40B4-BE49-F238E27FC236}">
                  <a16:creationId xmlns:a16="http://schemas.microsoft.com/office/drawing/2014/main" xmlns="" id="{67EC463D-2B93-DB95-628B-3215BC54057E}"/>
                </a:ext>
              </a:extLst>
            </p:cNvPr>
            <p:cNvSpPr/>
            <p:nvPr/>
          </p:nvSpPr>
          <p:spPr>
            <a:xfrm>
              <a:off x="2010862" y="3466947"/>
              <a:ext cx="11827" cy="11830"/>
            </a:xfrm>
            <a:custGeom>
              <a:avLst/>
              <a:gdLst>
                <a:gd name="connsiteX0" fmla="*/ 10425 w 11827"/>
                <a:gd name="connsiteY0" fmla="*/ 995 h 11830"/>
                <a:gd name="connsiteX1" fmla="*/ 9758 w 11827"/>
                <a:gd name="connsiteY1" fmla="*/ 9282 h 11830"/>
                <a:gd name="connsiteX2" fmla="*/ 1376 w 11827"/>
                <a:gd name="connsiteY2" fmla="*/ 10806 h 11830"/>
                <a:gd name="connsiteX3" fmla="*/ 2043 w 11827"/>
                <a:gd name="connsiteY3" fmla="*/ 2519 h 11830"/>
                <a:gd name="connsiteX4" fmla="*/ 10425 w 11827"/>
                <a:gd name="connsiteY4" fmla="*/ 995 h 11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7" h="11830">
                  <a:moveTo>
                    <a:pt x="10425" y="995"/>
                  </a:moveTo>
                  <a:cubicBezTo>
                    <a:pt x="12511" y="3471"/>
                    <a:pt x="12216" y="7167"/>
                    <a:pt x="9758" y="9282"/>
                  </a:cubicBezTo>
                  <a:cubicBezTo>
                    <a:pt x="7815" y="11939"/>
                    <a:pt x="4129" y="12606"/>
                    <a:pt x="1376" y="10806"/>
                  </a:cubicBezTo>
                  <a:cubicBezTo>
                    <a:pt x="-710" y="8329"/>
                    <a:pt x="-415" y="4633"/>
                    <a:pt x="2043" y="2519"/>
                  </a:cubicBezTo>
                  <a:cubicBezTo>
                    <a:pt x="3986" y="-139"/>
                    <a:pt x="7672" y="-806"/>
                    <a:pt x="10425" y="995"/>
                  </a:cubicBezTo>
                  <a:close/>
                </a:path>
              </a:pathLst>
            </a:custGeom>
            <a:solidFill>
              <a:srgbClr val="D58B94"/>
            </a:solidFill>
            <a:ln w="9525" cap="flat">
              <a:noFill/>
              <a:prstDash val="solid"/>
              <a:miter/>
            </a:ln>
          </p:spPr>
          <p:txBody>
            <a:bodyPr rtlCol="0" anchor="ctr"/>
            <a:lstStyle/>
            <a:p>
              <a:endParaRPr lang="en-IN"/>
            </a:p>
          </p:txBody>
        </p:sp>
        <p:sp>
          <p:nvSpPr>
            <p:cNvPr id="4201" name="Freeform: Shape 4200">
              <a:extLst>
                <a:ext uri="{FF2B5EF4-FFF2-40B4-BE49-F238E27FC236}">
                  <a16:creationId xmlns:a16="http://schemas.microsoft.com/office/drawing/2014/main" xmlns="" id="{9BEAA77B-89B3-12EF-C5BC-20AE052DB97A}"/>
                </a:ext>
              </a:extLst>
            </p:cNvPr>
            <p:cNvSpPr/>
            <p:nvPr/>
          </p:nvSpPr>
          <p:spPr>
            <a:xfrm>
              <a:off x="2002826" y="3481410"/>
              <a:ext cx="10908" cy="11639"/>
            </a:xfrm>
            <a:custGeom>
              <a:avLst/>
              <a:gdLst>
                <a:gd name="connsiteX0" fmla="*/ 9316 w 10908"/>
                <a:gd name="connsiteY0" fmla="*/ 819 h 11639"/>
                <a:gd name="connsiteX1" fmla="*/ 9316 w 10908"/>
                <a:gd name="connsiteY1" fmla="*/ 9011 h 11639"/>
                <a:gd name="connsiteX2" fmla="*/ 1601 w 10908"/>
                <a:gd name="connsiteY2" fmla="*/ 10820 h 11639"/>
                <a:gd name="connsiteX3" fmla="*/ 1601 w 10908"/>
                <a:gd name="connsiteY3" fmla="*/ 2629 h 11639"/>
                <a:gd name="connsiteX4" fmla="*/ 9316 w 10908"/>
                <a:gd name="connsiteY4" fmla="*/ 819 h 1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8" h="11639">
                  <a:moveTo>
                    <a:pt x="9316" y="819"/>
                  </a:moveTo>
                  <a:cubicBezTo>
                    <a:pt x="11421" y="3143"/>
                    <a:pt x="11421" y="6687"/>
                    <a:pt x="9316" y="9011"/>
                  </a:cubicBezTo>
                  <a:cubicBezTo>
                    <a:pt x="7650" y="11592"/>
                    <a:pt x="4240" y="12392"/>
                    <a:pt x="1601" y="10820"/>
                  </a:cubicBezTo>
                  <a:cubicBezTo>
                    <a:pt x="-552" y="8515"/>
                    <a:pt x="-552" y="4934"/>
                    <a:pt x="1601" y="2629"/>
                  </a:cubicBezTo>
                  <a:cubicBezTo>
                    <a:pt x="3239" y="9"/>
                    <a:pt x="6687" y="-800"/>
                    <a:pt x="9316" y="819"/>
                  </a:cubicBezTo>
                  <a:close/>
                </a:path>
              </a:pathLst>
            </a:custGeom>
            <a:solidFill>
              <a:srgbClr val="D58B94"/>
            </a:solidFill>
            <a:ln w="9525" cap="flat">
              <a:noFill/>
              <a:prstDash val="solid"/>
              <a:miter/>
            </a:ln>
          </p:spPr>
          <p:txBody>
            <a:bodyPr rtlCol="0" anchor="ctr"/>
            <a:lstStyle/>
            <a:p>
              <a:endParaRPr lang="en-IN"/>
            </a:p>
          </p:txBody>
        </p:sp>
        <p:sp>
          <p:nvSpPr>
            <p:cNvPr id="4202" name="Freeform: Shape 4201">
              <a:extLst>
                <a:ext uri="{FF2B5EF4-FFF2-40B4-BE49-F238E27FC236}">
                  <a16:creationId xmlns:a16="http://schemas.microsoft.com/office/drawing/2014/main" xmlns="" id="{95C7F90F-76DD-FD9B-9D07-9B293658992B}"/>
                </a:ext>
              </a:extLst>
            </p:cNvPr>
            <p:cNvSpPr/>
            <p:nvPr/>
          </p:nvSpPr>
          <p:spPr>
            <a:xfrm>
              <a:off x="2069928" y="3422060"/>
              <a:ext cx="5694" cy="5658"/>
            </a:xfrm>
            <a:custGeom>
              <a:avLst/>
              <a:gdLst>
                <a:gd name="connsiteX0" fmla="*/ 5174 w 5694"/>
                <a:gd name="connsiteY0" fmla="*/ 828 h 5658"/>
                <a:gd name="connsiteX1" fmla="*/ 4451 w 5694"/>
                <a:gd name="connsiteY1" fmla="*/ 4800 h 5658"/>
                <a:gd name="connsiteX2" fmla="*/ 4412 w 5694"/>
                <a:gd name="connsiteY2" fmla="*/ 4829 h 5658"/>
                <a:gd name="connsiteX3" fmla="*/ 412 w 5694"/>
                <a:gd name="connsiteY3" fmla="*/ 4829 h 5658"/>
                <a:gd name="connsiteX4" fmla="*/ 1622 w 5694"/>
                <a:gd name="connsiteY4" fmla="*/ 409 h 5658"/>
                <a:gd name="connsiteX5" fmla="*/ 5174 w 5694"/>
                <a:gd name="connsiteY5" fmla="*/ 638 h 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4" h="5658">
                  <a:moveTo>
                    <a:pt x="5174" y="828"/>
                  </a:moveTo>
                  <a:cubicBezTo>
                    <a:pt x="6070" y="2124"/>
                    <a:pt x="5746" y="3905"/>
                    <a:pt x="4451" y="4800"/>
                  </a:cubicBezTo>
                  <a:cubicBezTo>
                    <a:pt x="4441" y="4810"/>
                    <a:pt x="4422" y="4819"/>
                    <a:pt x="4412" y="4829"/>
                  </a:cubicBezTo>
                  <a:cubicBezTo>
                    <a:pt x="3298" y="5915"/>
                    <a:pt x="1526" y="5915"/>
                    <a:pt x="412" y="4829"/>
                  </a:cubicBezTo>
                  <a:cubicBezTo>
                    <a:pt x="-474" y="3276"/>
                    <a:pt x="69" y="1295"/>
                    <a:pt x="1622" y="409"/>
                  </a:cubicBezTo>
                  <a:cubicBezTo>
                    <a:pt x="2746" y="-229"/>
                    <a:pt x="4146" y="-143"/>
                    <a:pt x="5174" y="638"/>
                  </a:cubicBezTo>
                  <a:close/>
                </a:path>
              </a:pathLst>
            </a:custGeom>
            <a:solidFill>
              <a:srgbClr val="D58B94"/>
            </a:solidFill>
            <a:ln w="9525" cap="flat">
              <a:noFill/>
              <a:prstDash val="solid"/>
              <a:miter/>
            </a:ln>
          </p:spPr>
          <p:txBody>
            <a:bodyPr rtlCol="0" anchor="ctr"/>
            <a:lstStyle/>
            <a:p>
              <a:endParaRPr lang="en-IN"/>
            </a:p>
          </p:txBody>
        </p:sp>
        <p:sp>
          <p:nvSpPr>
            <p:cNvPr id="4203" name="Freeform: Shape 4202">
              <a:extLst>
                <a:ext uri="{FF2B5EF4-FFF2-40B4-BE49-F238E27FC236}">
                  <a16:creationId xmlns:a16="http://schemas.microsoft.com/office/drawing/2014/main" xmlns="" id="{4A2E65E1-B2B0-2796-BE63-D6F3C8470612}"/>
                </a:ext>
              </a:extLst>
            </p:cNvPr>
            <p:cNvSpPr/>
            <p:nvPr/>
          </p:nvSpPr>
          <p:spPr>
            <a:xfrm>
              <a:off x="2067084" y="3434328"/>
              <a:ext cx="15373" cy="14792"/>
            </a:xfrm>
            <a:custGeom>
              <a:avLst/>
              <a:gdLst>
                <a:gd name="connsiteX0" fmla="*/ 14782 w 15373"/>
                <a:gd name="connsiteY0" fmla="*/ 1991 h 14792"/>
                <a:gd name="connsiteX1" fmla="*/ 9095 w 15373"/>
                <a:gd name="connsiteY1" fmla="*/ 14202 h 14792"/>
                <a:gd name="connsiteX2" fmla="*/ 1447 w 15373"/>
                <a:gd name="connsiteY2" fmla="*/ 13706 h 14792"/>
                <a:gd name="connsiteX3" fmla="*/ 3314 w 15373"/>
                <a:gd name="connsiteY3" fmla="*/ 2686 h 14792"/>
                <a:gd name="connsiteX4" fmla="*/ 3352 w 15373"/>
                <a:gd name="connsiteY4" fmla="*/ 2658 h 14792"/>
                <a:gd name="connsiteX5" fmla="*/ 14782 w 15373"/>
                <a:gd name="connsiteY5" fmla="*/ 1991 h 1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73" h="14792">
                  <a:moveTo>
                    <a:pt x="14782" y="1991"/>
                  </a:moveTo>
                  <a:cubicBezTo>
                    <a:pt x="16582" y="6934"/>
                    <a:pt x="14039" y="12402"/>
                    <a:pt x="9095" y="14202"/>
                  </a:cubicBezTo>
                  <a:cubicBezTo>
                    <a:pt x="6590" y="15116"/>
                    <a:pt x="3818" y="14935"/>
                    <a:pt x="1447" y="13706"/>
                  </a:cubicBezTo>
                  <a:cubicBezTo>
                    <a:pt x="-1077" y="10144"/>
                    <a:pt x="-249" y="5210"/>
                    <a:pt x="3314" y="2686"/>
                  </a:cubicBezTo>
                  <a:cubicBezTo>
                    <a:pt x="3323" y="2677"/>
                    <a:pt x="3342" y="2667"/>
                    <a:pt x="3352" y="2658"/>
                  </a:cubicBezTo>
                  <a:cubicBezTo>
                    <a:pt x="6352" y="-628"/>
                    <a:pt x="11419" y="-924"/>
                    <a:pt x="14782" y="1991"/>
                  </a:cubicBezTo>
                  <a:close/>
                </a:path>
              </a:pathLst>
            </a:custGeom>
            <a:solidFill>
              <a:srgbClr val="D58B94"/>
            </a:solidFill>
            <a:ln w="9525" cap="flat">
              <a:noFill/>
              <a:prstDash val="solid"/>
              <a:miter/>
            </a:ln>
          </p:spPr>
          <p:txBody>
            <a:bodyPr rtlCol="0" anchor="ctr"/>
            <a:lstStyle/>
            <a:p>
              <a:endParaRPr lang="en-IN"/>
            </a:p>
          </p:txBody>
        </p:sp>
        <p:sp>
          <p:nvSpPr>
            <p:cNvPr id="4204" name="Freeform: Shape 4203">
              <a:extLst>
                <a:ext uri="{FF2B5EF4-FFF2-40B4-BE49-F238E27FC236}">
                  <a16:creationId xmlns:a16="http://schemas.microsoft.com/office/drawing/2014/main" xmlns="" id="{522AADEA-7BCE-29C1-34AE-86ED76A0805F}"/>
                </a:ext>
              </a:extLst>
            </p:cNvPr>
            <p:cNvSpPr/>
            <p:nvPr/>
          </p:nvSpPr>
          <p:spPr>
            <a:xfrm>
              <a:off x="2039713" y="3443467"/>
              <a:ext cx="23110" cy="23586"/>
            </a:xfrm>
            <a:custGeom>
              <a:avLst/>
              <a:gdLst>
                <a:gd name="connsiteX0" fmla="*/ 20912 w 23110"/>
                <a:gd name="connsiteY0" fmla="*/ 2662 h 23586"/>
                <a:gd name="connsiteX1" fmla="*/ 18817 w 23110"/>
                <a:gd name="connsiteY1" fmla="*/ 19045 h 23586"/>
                <a:gd name="connsiteX2" fmla="*/ 2624 w 23110"/>
                <a:gd name="connsiteY2" fmla="*/ 21236 h 23586"/>
                <a:gd name="connsiteX3" fmla="*/ 4605 w 23110"/>
                <a:gd name="connsiteY3" fmla="*/ 4110 h 23586"/>
                <a:gd name="connsiteX4" fmla="*/ 4624 w 23110"/>
                <a:gd name="connsiteY4" fmla="*/ 4091 h 23586"/>
                <a:gd name="connsiteX5" fmla="*/ 20912 w 23110"/>
                <a:gd name="connsiteY5" fmla="*/ 2662 h 2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110" h="23586">
                  <a:moveTo>
                    <a:pt x="20912" y="2662"/>
                  </a:moveTo>
                  <a:cubicBezTo>
                    <a:pt x="24493" y="7863"/>
                    <a:pt x="23589" y="14911"/>
                    <a:pt x="18817" y="19045"/>
                  </a:cubicBezTo>
                  <a:cubicBezTo>
                    <a:pt x="14930" y="24084"/>
                    <a:pt x="7711" y="25065"/>
                    <a:pt x="2624" y="21236"/>
                  </a:cubicBezTo>
                  <a:cubicBezTo>
                    <a:pt x="-1557" y="15959"/>
                    <a:pt x="-672" y="8292"/>
                    <a:pt x="4605" y="4110"/>
                  </a:cubicBezTo>
                  <a:cubicBezTo>
                    <a:pt x="4615" y="4101"/>
                    <a:pt x="4615" y="4101"/>
                    <a:pt x="4624" y="4091"/>
                  </a:cubicBezTo>
                  <a:cubicBezTo>
                    <a:pt x="8739" y="-767"/>
                    <a:pt x="16007" y="-1405"/>
                    <a:pt x="20912" y="2662"/>
                  </a:cubicBezTo>
                  <a:close/>
                </a:path>
              </a:pathLst>
            </a:custGeom>
            <a:solidFill>
              <a:srgbClr val="D58B94"/>
            </a:solidFill>
            <a:ln w="9525" cap="flat">
              <a:noFill/>
              <a:prstDash val="solid"/>
              <a:miter/>
            </a:ln>
          </p:spPr>
          <p:txBody>
            <a:bodyPr rtlCol="0" anchor="ctr"/>
            <a:lstStyle/>
            <a:p>
              <a:endParaRPr lang="en-IN"/>
            </a:p>
          </p:txBody>
        </p:sp>
        <p:sp>
          <p:nvSpPr>
            <p:cNvPr id="4205" name="Freeform: Shape 4204">
              <a:extLst>
                <a:ext uri="{FF2B5EF4-FFF2-40B4-BE49-F238E27FC236}">
                  <a16:creationId xmlns:a16="http://schemas.microsoft.com/office/drawing/2014/main" xmlns="" id="{18B59AFF-C08B-1530-EFAB-414155A9D121}"/>
                </a:ext>
              </a:extLst>
            </p:cNvPr>
            <p:cNvSpPr/>
            <p:nvPr/>
          </p:nvSpPr>
          <p:spPr>
            <a:xfrm>
              <a:off x="2027949" y="3465891"/>
              <a:ext cx="13155" cy="13330"/>
            </a:xfrm>
            <a:custGeom>
              <a:avLst/>
              <a:gdLst>
                <a:gd name="connsiteX0" fmla="*/ 11530 w 13155"/>
                <a:gd name="connsiteY0" fmla="*/ 1194 h 13330"/>
                <a:gd name="connsiteX1" fmla="*/ 10768 w 13155"/>
                <a:gd name="connsiteY1" fmla="*/ 10719 h 13330"/>
                <a:gd name="connsiteX2" fmla="*/ 1719 w 13155"/>
                <a:gd name="connsiteY2" fmla="*/ 12148 h 13330"/>
                <a:gd name="connsiteX3" fmla="*/ 2110 w 13155"/>
                <a:gd name="connsiteY3" fmla="*/ 2861 h 13330"/>
                <a:gd name="connsiteX4" fmla="*/ 2386 w 13155"/>
                <a:gd name="connsiteY4" fmla="*/ 2623 h 13330"/>
                <a:gd name="connsiteX5" fmla="*/ 11530 w 13155"/>
                <a:gd name="connsiteY5" fmla="*/ 1194 h 1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5" h="13330">
                  <a:moveTo>
                    <a:pt x="11530" y="1194"/>
                  </a:moveTo>
                  <a:cubicBezTo>
                    <a:pt x="13949" y="4032"/>
                    <a:pt x="13606" y="8299"/>
                    <a:pt x="10768" y="10719"/>
                  </a:cubicBezTo>
                  <a:cubicBezTo>
                    <a:pt x="8606" y="13519"/>
                    <a:pt x="4634" y="14148"/>
                    <a:pt x="1719" y="12148"/>
                  </a:cubicBezTo>
                  <a:cubicBezTo>
                    <a:pt x="-738" y="9471"/>
                    <a:pt x="-558" y="5318"/>
                    <a:pt x="2110" y="2861"/>
                  </a:cubicBezTo>
                  <a:cubicBezTo>
                    <a:pt x="2205" y="2775"/>
                    <a:pt x="2291" y="2699"/>
                    <a:pt x="2386" y="2623"/>
                  </a:cubicBezTo>
                  <a:cubicBezTo>
                    <a:pt x="4557" y="-235"/>
                    <a:pt x="8596" y="-863"/>
                    <a:pt x="11530" y="1194"/>
                  </a:cubicBezTo>
                  <a:close/>
                </a:path>
              </a:pathLst>
            </a:custGeom>
            <a:solidFill>
              <a:srgbClr val="D58B94"/>
            </a:solidFill>
            <a:ln w="9525" cap="flat">
              <a:noFill/>
              <a:prstDash val="solid"/>
              <a:miter/>
            </a:ln>
          </p:spPr>
          <p:txBody>
            <a:bodyPr rtlCol="0" anchor="ctr"/>
            <a:lstStyle/>
            <a:p>
              <a:endParaRPr lang="en-IN"/>
            </a:p>
          </p:txBody>
        </p:sp>
        <p:sp>
          <p:nvSpPr>
            <p:cNvPr id="4206" name="Freeform: Shape 4205">
              <a:extLst>
                <a:ext uri="{FF2B5EF4-FFF2-40B4-BE49-F238E27FC236}">
                  <a16:creationId xmlns:a16="http://schemas.microsoft.com/office/drawing/2014/main" xmlns="" id="{2969340C-8345-31AB-4847-D4758AED06AE}"/>
                </a:ext>
              </a:extLst>
            </p:cNvPr>
            <p:cNvSpPr/>
            <p:nvPr/>
          </p:nvSpPr>
          <p:spPr>
            <a:xfrm>
              <a:off x="2020834" y="3484895"/>
              <a:ext cx="9895" cy="9933"/>
            </a:xfrm>
            <a:custGeom>
              <a:avLst/>
              <a:gdLst>
                <a:gd name="connsiteX0" fmla="*/ 8454 w 9895"/>
                <a:gd name="connsiteY0" fmla="*/ 764 h 9933"/>
                <a:gd name="connsiteX1" fmla="*/ 8454 w 9895"/>
                <a:gd name="connsiteY1" fmla="*/ 7717 h 9933"/>
                <a:gd name="connsiteX2" fmla="*/ 1501 w 9895"/>
                <a:gd name="connsiteY2" fmla="*/ 9050 h 9933"/>
                <a:gd name="connsiteX3" fmla="*/ 1320 w 9895"/>
                <a:gd name="connsiteY3" fmla="*/ 2183 h 9933"/>
                <a:gd name="connsiteX4" fmla="*/ 1501 w 9895"/>
                <a:gd name="connsiteY4" fmla="*/ 2002 h 9933"/>
                <a:gd name="connsiteX5" fmla="*/ 8454 w 9895"/>
                <a:gd name="connsiteY5" fmla="*/ 764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95" h="9933">
                  <a:moveTo>
                    <a:pt x="8454" y="764"/>
                  </a:moveTo>
                  <a:cubicBezTo>
                    <a:pt x="10359" y="2688"/>
                    <a:pt x="10359" y="5793"/>
                    <a:pt x="8454" y="7717"/>
                  </a:cubicBezTo>
                  <a:cubicBezTo>
                    <a:pt x="6263" y="9907"/>
                    <a:pt x="3405" y="10670"/>
                    <a:pt x="1501" y="9050"/>
                  </a:cubicBezTo>
                  <a:cubicBezTo>
                    <a:pt x="-443" y="7202"/>
                    <a:pt x="-528" y="4126"/>
                    <a:pt x="1320" y="2183"/>
                  </a:cubicBezTo>
                  <a:cubicBezTo>
                    <a:pt x="1377" y="2116"/>
                    <a:pt x="1443" y="2059"/>
                    <a:pt x="1501" y="2002"/>
                  </a:cubicBezTo>
                  <a:cubicBezTo>
                    <a:pt x="3177" y="-103"/>
                    <a:pt x="6158" y="-637"/>
                    <a:pt x="8454" y="764"/>
                  </a:cubicBezTo>
                  <a:close/>
                </a:path>
              </a:pathLst>
            </a:custGeom>
            <a:solidFill>
              <a:srgbClr val="D58B94"/>
            </a:solidFill>
            <a:ln w="9525" cap="flat">
              <a:noFill/>
              <a:prstDash val="solid"/>
              <a:miter/>
            </a:ln>
          </p:spPr>
          <p:txBody>
            <a:bodyPr rtlCol="0" anchor="ctr"/>
            <a:lstStyle/>
            <a:p>
              <a:endParaRPr lang="en-IN"/>
            </a:p>
          </p:txBody>
        </p:sp>
        <p:sp>
          <p:nvSpPr>
            <p:cNvPr id="4207" name="Freeform: Shape 4206">
              <a:extLst>
                <a:ext uri="{FF2B5EF4-FFF2-40B4-BE49-F238E27FC236}">
                  <a16:creationId xmlns:a16="http://schemas.microsoft.com/office/drawing/2014/main" xmlns="" id="{ABB20334-7801-00A0-7E4E-5F967DE1DF51}"/>
                </a:ext>
              </a:extLst>
            </p:cNvPr>
            <p:cNvSpPr/>
            <p:nvPr/>
          </p:nvSpPr>
          <p:spPr>
            <a:xfrm>
              <a:off x="2023519" y="3501245"/>
              <a:ext cx="7672" cy="8122"/>
            </a:xfrm>
            <a:custGeom>
              <a:avLst/>
              <a:gdLst>
                <a:gd name="connsiteX0" fmla="*/ 6530 w 7672"/>
                <a:gd name="connsiteY0" fmla="*/ 606 h 8122"/>
                <a:gd name="connsiteX1" fmla="*/ 6530 w 7672"/>
                <a:gd name="connsiteY1" fmla="*/ 6320 h 8122"/>
                <a:gd name="connsiteX2" fmla="*/ 1130 w 7672"/>
                <a:gd name="connsiteY2" fmla="*/ 7482 h 8122"/>
                <a:gd name="connsiteX3" fmla="*/ 1101 w 7672"/>
                <a:gd name="connsiteY3" fmla="*/ 7464 h 8122"/>
                <a:gd name="connsiteX4" fmla="*/ 1101 w 7672"/>
                <a:gd name="connsiteY4" fmla="*/ 1844 h 8122"/>
                <a:gd name="connsiteX5" fmla="*/ 6473 w 7672"/>
                <a:gd name="connsiteY5" fmla="*/ 567 h 8122"/>
                <a:gd name="connsiteX6" fmla="*/ 6530 w 7672"/>
                <a:gd name="connsiteY6" fmla="*/ 606 h 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2" h="8122">
                  <a:moveTo>
                    <a:pt x="6530" y="606"/>
                  </a:moveTo>
                  <a:cubicBezTo>
                    <a:pt x="8035" y="2215"/>
                    <a:pt x="8035" y="4711"/>
                    <a:pt x="6530" y="6320"/>
                  </a:cubicBezTo>
                  <a:cubicBezTo>
                    <a:pt x="5359" y="8130"/>
                    <a:pt x="2939" y="8654"/>
                    <a:pt x="1130" y="7482"/>
                  </a:cubicBezTo>
                  <a:cubicBezTo>
                    <a:pt x="1120" y="7473"/>
                    <a:pt x="1111" y="7473"/>
                    <a:pt x="1101" y="7464"/>
                  </a:cubicBezTo>
                  <a:cubicBezTo>
                    <a:pt x="-385" y="5882"/>
                    <a:pt x="-385" y="3425"/>
                    <a:pt x="1101" y="1844"/>
                  </a:cubicBezTo>
                  <a:cubicBezTo>
                    <a:pt x="2234" y="5"/>
                    <a:pt x="4635" y="-566"/>
                    <a:pt x="6473" y="567"/>
                  </a:cubicBezTo>
                  <a:cubicBezTo>
                    <a:pt x="6492" y="586"/>
                    <a:pt x="6511" y="596"/>
                    <a:pt x="6530" y="606"/>
                  </a:cubicBezTo>
                  <a:close/>
                </a:path>
              </a:pathLst>
            </a:custGeom>
            <a:solidFill>
              <a:srgbClr val="D58B94"/>
            </a:solidFill>
            <a:ln w="9525" cap="flat">
              <a:noFill/>
              <a:prstDash val="solid"/>
              <a:miter/>
            </a:ln>
          </p:spPr>
          <p:txBody>
            <a:bodyPr rtlCol="0" anchor="ctr"/>
            <a:lstStyle/>
            <a:p>
              <a:endParaRPr lang="en-IN"/>
            </a:p>
          </p:txBody>
        </p:sp>
        <p:sp>
          <p:nvSpPr>
            <p:cNvPr id="4208" name="Freeform: Shape 4207">
              <a:extLst>
                <a:ext uri="{FF2B5EF4-FFF2-40B4-BE49-F238E27FC236}">
                  <a16:creationId xmlns:a16="http://schemas.microsoft.com/office/drawing/2014/main" xmlns="" id="{8D90D706-9C9F-379E-2F05-9223CF02085A}"/>
                </a:ext>
              </a:extLst>
            </p:cNvPr>
            <p:cNvSpPr/>
            <p:nvPr/>
          </p:nvSpPr>
          <p:spPr>
            <a:xfrm>
              <a:off x="2032243" y="3488811"/>
              <a:ext cx="10125" cy="10102"/>
            </a:xfrm>
            <a:custGeom>
              <a:avLst/>
              <a:gdLst>
                <a:gd name="connsiteX0" fmla="*/ 10094 w 10125"/>
                <a:gd name="connsiteY0" fmla="*/ 4277 h 10102"/>
                <a:gd name="connsiteX1" fmla="*/ 4855 w 10125"/>
                <a:gd name="connsiteY1" fmla="*/ 9992 h 10102"/>
                <a:gd name="connsiteX2" fmla="*/ 83 w 10125"/>
                <a:gd name="connsiteY2" fmla="*/ 6953 h 10102"/>
                <a:gd name="connsiteX3" fmla="*/ -3 w 10125"/>
                <a:gd name="connsiteY3" fmla="*/ 5801 h 10102"/>
                <a:gd name="connsiteX4" fmla="*/ 5331 w 10125"/>
                <a:gd name="connsiteY4" fmla="*/ 86 h 10102"/>
                <a:gd name="connsiteX5" fmla="*/ 10018 w 10125"/>
                <a:gd name="connsiteY5" fmla="*/ 3020 h 10102"/>
                <a:gd name="connsiteX6" fmla="*/ 10094 w 10125"/>
                <a:gd name="connsiteY6" fmla="*/ 4277 h 10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5" h="10102">
                  <a:moveTo>
                    <a:pt x="10094" y="4277"/>
                  </a:moveTo>
                  <a:cubicBezTo>
                    <a:pt x="9837" y="7144"/>
                    <a:pt x="7693" y="9487"/>
                    <a:pt x="4855" y="9992"/>
                  </a:cubicBezTo>
                  <a:cubicBezTo>
                    <a:pt x="2703" y="10468"/>
                    <a:pt x="559" y="9116"/>
                    <a:pt x="83" y="6953"/>
                  </a:cubicBezTo>
                  <a:cubicBezTo>
                    <a:pt x="-3" y="6572"/>
                    <a:pt x="-31" y="6191"/>
                    <a:pt x="-3" y="5801"/>
                  </a:cubicBezTo>
                  <a:cubicBezTo>
                    <a:pt x="321" y="2934"/>
                    <a:pt x="2493" y="610"/>
                    <a:pt x="5331" y="86"/>
                  </a:cubicBezTo>
                  <a:cubicBezTo>
                    <a:pt x="7436" y="-400"/>
                    <a:pt x="9532" y="915"/>
                    <a:pt x="10018" y="3020"/>
                  </a:cubicBezTo>
                  <a:cubicBezTo>
                    <a:pt x="10113" y="3429"/>
                    <a:pt x="10132" y="3858"/>
                    <a:pt x="10094" y="4277"/>
                  </a:cubicBezTo>
                  <a:close/>
                </a:path>
              </a:pathLst>
            </a:custGeom>
            <a:solidFill>
              <a:srgbClr val="D58B94"/>
            </a:solidFill>
            <a:ln w="9525" cap="flat">
              <a:noFill/>
              <a:prstDash val="solid"/>
              <a:miter/>
            </a:ln>
          </p:spPr>
          <p:txBody>
            <a:bodyPr rtlCol="0" anchor="ctr"/>
            <a:lstStyle/>
            <a:p>
              <a:endParaRPr lang="en-IN"/>
            </a:p>
          </p:txBody>
        </p:sp>
        <p:sp>
          <p:nvSpPr>
            <p:cNvPr id="4209" name="Freeform: Shape 4208">
              <a:extLst>
                <a:ext uri="{FF2B5EF4-FFF2-40B4-BE49-F238E27FC236}">
                  <a16:creationId xmlns:a16="http://schemas.microsoft.com/office/drawing/2014/main" xmlns="" id="{D414BF87-8638-0EA9-544F-55524A8CF425}"/>
                </a:ext>
              </a:extLst>
            </p:cNvPr>
            <p:cNvSpPr/>
            <p:nvPr/>
          </p:nvSpPr>
          <p:spPr>
            <a:xfrm>
              <a:off x="2062215" y="3464484"/>
              <a:ext cx="12036" cy="12424"/>
            </a:xfrm>
            <a:custGeom>
              <a:avLst/>
              <a:gdLst>
                <a:gd name="connsiteX0" fmla="*/ 10697 w 12036"/>
                <a:gd name="connsiteY0" fmla="*/ 1363 h 12424"/>
                <a:gd name="connsiteX1" fmla="*/ 9935 w 12036"/>
                <a:gd name="connsiteY1" fmla="*/ 10126 h 12424"/>
                <a:gd name="connsiteX2" fmla="*/ 1505 w 12036"/>
                <a:gd name="connsiteY2" fmla="*/ 11116 h 12424"/>
                <a:gd name="connsiteX3" fmla="*/ 1458 w 12036"/>
                <a:gd name="connsiteY3" fmla="*/ 11078 h 12424"/>
                <a:gd name="connsiteX4" fmla="*/ 2125 w 12036"/>
                <a:gd name="connsiteY4" fmla="*/ 2315 h 12424"/>
                <a:gd name="connsiteX5" fmla="*/ 10545 w 12036"/>
                <a:gd name="connsiteY5" fmla="*/ 1239 h 12424"/>
                <a:gd name="connsiteX6" fmla="*/ 10697 w 12036"/>
                <a:gd name="connsiteY6" fmla="*/ 1363 h 1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36" h="12424">
                  <a:moveTo>
                    <a:pt x="10697" y="1363"/>
                  </a:moveTo>
                  <a:cubicBezTo>
                    <a:pt x="12726" y="4049"/>
                    <a:pt x="12392" y="7830"/>
                    <a:pt x="9935" y="10126"/>
                  </a:cubicBezTo>
                  <a:cubicBezTo>
                    <a:pt x="7878" y="12726"/>
                    <a:pt x="4106" y="13174"/>
                    <a:pt x="1505" y="11116"/>
                  </a:cubicBezTo>
                  <a:cubicBezTo>
                    <a:pt x="1486" y="11107"/>
                    <a:pt x="1477" y="11088"/>
                    <a:pt x="1458" y="11078"/>
                  </a:cubicBezTo>
                  <a:cubicBezTo>
                    <a:pt x="-743" y="8459"/>
                    <a:pt x="-438" y="4572"/>
                    <a:pt x="2125" y="2315"/>
                  </a:cubicBezTo>
                  <a:cubicBezTo>
                    <a:pt x="4153" y="-304"/>
                    <a:pt x="7925" y="-790"/>
                    <a:pt x="10545" y="1239"/>
                  </a:cubicBezTo>
                  <a:cubicBezTo>
                    <a:pt x="10592" y="1277"/>
                    <a:pt x="10649" y="1324"/>
                    <a:pt x="10697" y="1363"/>
                  </a:cubicBezTo>
                  <a:close/>
                </a:path>
              </a:pathLst>
            </a:custGeom>
            <a:solidFill>
              <a:srgbClr val="D58B94"/>
            </a:solidFill>
            <a:ln w="9525" cap="flat">
              <a:noFill/>
              <a:prstDash val="solid"/>
              <a:miter/>
            </a:ln>
          </p:spPr>
          <p:txBody>
            <a:bodyPr rtlCol="0" anchor="ctr"/>
            <a:lstStyle/>
            <a:p>
              <a:endParaRPr lang="en-IN"/>
            </a:p>
          </p:txBody>
        </p:sp>
        <p:sp>
          <p:nvSpPr>
            <p:cNvPr id="4210" name="Freeform: Shape 4209">
              <a:extLst>
                <a:ext uri="{FF2B5EF4-FFF2-40B4-BE49-F238E27FC236}">
                  <a16:creationId xmlns:a16="http://schemas.microsoft.com/office/drawing/2014/main" xmlns="" id="{924CD083-EEF1-4B54-635C-BA36414F0022}"/>
                </a:ext>
              </a:extLst>
            </p:cNvPr>
            <p:cNvSpPr/>
            <p:nvPr/>
          </p:nvSpPr>
          <p:spPr>
            <a:xfrm>
              <a:off x="2043640" y="3475631"/>
              <a:ext cx="18037" cy="18220"/>
            </a:xfrm>
            <a:custGeom>
              <a:avLst/>
              <a:gdLst>
                <a:gd name="connsiteX0" fmla="*/ 15842 w 18037"/>
                <a:gd name="connsiteY0" fmla="*/ 1740 h 18220"/>
                <a:gd name="connsiteX1" fmla="*/ 15080 w 18037"/>
                <a:gd name="connsiteY1" fmla="*/ 14694 h 18220"/>
                <a:gd name="connsiteX2" fmla="*/ 2126 w 18037"/>
                <a:gd name="connsiteY2" fmla="*/ 16409 h 18220"/>
                <a:gd name="connsiteX3" fmla="*/ 2983 w 18037"/>
                <a:gd name="connsiteY3" fmla="*/ 3455 h 18220"/>
                <a:gd name="connsiteX4" fmla="*/ 15842 w 18037"/>
                <a:gd name="connsiteY4" fmla="*/ 1740 h 18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7" h="18220">
                  <a:moveTo>
                    <a:pt x="15842" y="1740"/>
                  </a:moveTo>
                  <a:cubicBezTo>
                    <a:pt x="19023" y="5588"/>
                    <a:pt x="18690" y="11246"/>
                    <a:pt x="15080" y="14694"/>
                  </a:cubicBezTo>
                  <a:cubicBezTo>
                    <a:pt x="11898" y="18609"/>
                    <a:pt x="6221" y="19352"/>
                    <a:pt x="2126" y="16409"/>
                  </a:cubicBezTo>
                  <a:cubicBezTo>
                    <a:pt x="-1027" y="12532"/>
                    <a:pt x="-656" y="6874"/>
                    <a:pt x="2983" y="3455"/>
                  </a:cubicBezTo>
                  <a:cubicBezTo>
                    <a:pt x="6155" y="-403"/>
                    <a:pt x="11765" y="-1146"/>
                    <a:pt x="15842" y="1740"/>
                  </a:cubicBezTo>
                  <a:close/>
                </a:path>
              </a:pathLst>
            </a:custGeom>
            <a:solidFill>
              <a:srgbClr val="D58B94"/>
            </a:solidFill>
            <a:ln w="9525" cap="flat">
              <a:noFill/>
              <a:prstDash val="solid"/>
              <a:miter/>
            </a:ln>
          </p:spPr>
          <p:txBody>
            <a:bodyPr rtlCol="0" anchor="ctr"/>
            <a:lstStyle/>
            <a:p>
              <a:endParaRPr lang="en-IN"/>
            </a:p>
          </p:txBody>
        </p:sp>
        <p:sp>
          <p:nvSpPr>
            <p:cNvPr id="4211" name="Freeform: Shape 4210">
              <a:extLst>
                <a:ext uri="{FF2B5EF4-FFF2-40B4-BE49-F238E27FC236}">
                  <a16:creationId xmlns:a16="http://schemas.microsoft.com/office/drawing/2014/main" xmlns="" id="{2D14EE2C-1EC8-A25D-FF53-FBFBED2F0599}"/>
                </a:ext>
              </a:extLst>
            </p:cNvPr>
            <p:cNvSpPr/>
            <p:nvPr/>
          </p:nvSpPr>
          <p:spPr>
            <a:xfrm>
              <a:off x="2073949" y="3454343"/>
              <a:ext cx="8208" cy="7891"/>
            </a:xfrm>
            <a:custGeom>
              <a:avLst/>
              <a:gdLst>
                <a:gd name="connsiteX0" fmla="*/ 7441 w 8208"/>
                <a:gd name="connsiteY0" fmla="*/ 1121 h 7891"/>
                <a:gd name="connsiteX1" fmla="*/ 6583 w 8208"/>
                <a:gd name="connsiteY1" fmla="*/ 6741 h 7891"/>
                <a:gd name="connsiteX2" fmla="*/ 773 w 8208"/>
                <a:gd name="connsiteY2" fmla="*/ 6741 h 7891"/>
                <a:gd name="connsiteX3" fmla="*/ 1602 w 8208"/>
                <a:gd name="connsiteY3" fmla="*/ 1140 h 7891"/>
                <a:gd name="connsiteX4" fmla="*/ 1630 w 8208"/>
                <a:gd name="connsiteY4" fmla="*/ 1121 h 7891"/>
                <a:gd name="connsiteX5" fmla="*/ 7441 w 8208"/>
                <a:gd name="connsiteY5" fmla="*/ 1121 h 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08" h="7891">
                  <a:moveTo>
                    <a:pt x="7441" y="1121"/>
                  </a:moveTo>
                  <a:cubicBezTo>
                    <a:pt x="8717" y="2921"/>
                    <a:pt x="8336" y="5407"/>
                    <a:pt x="6583" y="6741"/>
                  </a:cubicBezTo>
                  <a:cubicBezTo>
                    <a:pt x="4945" y="8255"/>
                    <a:pt x="2411" y="8255"/>
                    <a:pt x="773" y="6741"/>
                  </a:cubicBezTo>
                  <a:cubicBezTo>
                    <a:pt x="-541" y="4969"/>
                    <a:pt x="-170" y="2464"/>
                    <a:pt x="1602" y="1140"/>
                  </a:cubicBezTo>
                  <a:cubicBezTo>
                    <a:pt x="1611" y="1140"/>
                    <a:pt x="1621" y="1130"/>
                    <a:pt x="1630" y="1121"/>
                  </a:cubicBezTo>
                  <a:cubicBezTo>
                    <a:pt x="3269" y="-394"/>
                    <a:pt x="5802" y="-394"/>
                    <a:pt x="7441" y="1121"/>
                  </a:cubicBezTo>
                  <a:close/>
                </a:path>
              </a:pathLst>
            </a:custGeom>
            <a:solidFill>
              <a:srgbClr val="D58B94"/>
            </a:solidFill>
            <a:ln w="9525" cap="flat">
              <a:noFill/>
              <a:prstDash val="solid"/>
              <a:miter/>
            </a:ln>
          </p:spPr>
          <p:txBody>
            <a:bodyPr rtlCol="0" anchor="ctr"/>
            <a:lstStyle/>
            <a:p>
              <a:endParaRPr lang="en-IN"/>
            </a:p>
          </p:txBody>
        </p:sp>
        <p:sp>
          <p:nvSpPr>
            <p:cNvPr id="4212" name="Freeform: Shape 4211">
              <a:extLst>
                <a:ext uri="{FF2B5EF4-FFF2-40B4-BE49-F238E27FC236}">
                  <a16:creationId xmlns:a16="http://schemas.microsoft.com/office/drawing/2014/main" xmlns="" id="{7F07D091-009C-A61B-D3CB-F86E433E441A}"/>
                </a:ext>
              </a:extLst>
            </p:cNvPr>
            <p:cNvSpPr/>
            <p:nvPr/>
          </p:nvSpPr>
          <p:spPr>
            <a:xfrm>
              <a:off x="2081497" y="3466823"/>
              <a:ext cx="7141" cy="6758"/>
            </a:xfrm>
            <a:custGeom>
              <a:avLst/>
              <a:gdLst>
                <a:gd name="connsiteX0" fmla="*/ 6369 w 7141"/>
                <a:gd name="connsiteY0" fmla="*/ 928 h 6758"/>
                <a:gd name="connsiteX1" fmla="*/ 5846 w 7141"/>
                <a:gd name="connsiteY1" fmla="*/ 5748 h 6758"/>
                <a:gd name="connsiteX2" fmla="*/ 5798 w 7141"/>
                <a:gd name="connsiteY2" fmla="*/ 5786 h 6758"/>
                <a:gd name="connsiteX3" fmla="*/ 749 w 7141"/>
                <a:gd name="connsiteY3" fmla="*/ 5786 h 6758"/>
                <a:gd name="connsiteX4" fmla="*/ 1197 w 7141"/>
                <a:gd name="connsiteY4" fmla="*/ 1090 h 6758"/>
                <a:gd name="connsiteX5" fmla="*/ 1416 w 7141"/>
                <a:gd name="connsiteY5" fmla="*/ 928 h 6758"/>
                <a:gd name="connsiteX6" fmla="*/ 6369 w 7141"/>
                <a:gd name="connsiteY6" fmla="*/ 928 h 6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1" h="6758">
                  <a:moveTo>
                    <a:pt x="6369" y="928"/>
                  </a:moveTo>
                  <a:cubicBezTo>
                    <a:pt x="7560" y="2404"/>
                    <a:pt x="7322" y="4567"/>
                    <a:pt x="5846" y="5748"/>
                  </a:cubicBezTo>
                  <a:cubicBezTo>
                    <a:pt x="5826" y="5757"/>
                    <a:pt x="5817" y="5776"/>
                    <a:pt x="5798" y="5786"/>
                  </a:cubicBezTo>
                  <a:cubicBezTo>
                    <a:pt x="4360" y="7062"/>
                    <a:pt x="2188" y="7062"/>
                    <a:pt x="749" y="5786"/>
                  </a:cubicBezTo>
                  <a:cubicBezTo>
                    <a:pt x="-422" y="4366"/>
                    <a:pt x="-222" y="2261"/>
                    <a:pt x="1197" y="1090"/>
                  </a:cubicBezTo>
                  <a:cubicBezTo>
                    <a:pt x="1273" y="1033"/>
                    <a:pt x="1340" y="976"/>
                    <a:pt x="1416" y="928"/>
                  </a:cubicBezTo>
                  <a:cubicBezTo>
                    <a:pt x="2826" y="-329"/>
                    <a:pt x="4960" y="-329"/>
                    <a:pt x="6369" y="928"/>
                  </a:cubicBezTo>
                  <a:close/>
                </a:path>
              </a:pathLst>
            </a:custGeom>
            <a:solidFill>
              <a:srgbClr val="D58B94"/>
            </a:solidFill>
            <a:ln w="9525" cap="flat">
              <a:noFill/>
              <a:prstDash val="solid"/>
              <a:miter/>
            </a:ln>
          </p:spPr>
          <p:txBody>
            <a:bodyPr rtlCol="0" anchor="ctr"/>
            <a:lstStyle/>
            <a:p>
              <a:endParaRPr lang="en-IN"/>
            </a:p>
          </p:txBody>
        </p:sp>
        <p:sp>
          <p:nvSpPr>
            <p:cNvPr id="4213" name="Freeform: Shape 4212">
              <a:extLst>
                <a:ext uri="{FF2B5EF4-FFF2-40B4-BE49-F238E27FC236}">
                  <a16:creationId xmlns:a16="http://schemas.microsoft.com/office/drawing/2014/main" xmlns="" id="{38A61A88-2EBC-7676-F27A-A17A99BDC36D}"/>
                </a:ext>
              </a:extLst>
            </p:cNvPr>
            <p:cNvSpPr/>
            <p:nvPr/>
          </p:nvSpPr>
          <p:spPr>
            <a:xfrm>
              <a:off x="2079440" y="3478134"/>
              <a:ext cx="10653" cy="10886"/>
            </a:xfrm>
            <a:custGeom>
              <a:avLst/>
              <a:gdLst>
                <a:gd name="connsiteX0" fmla="*/ 9473 w 10653"/>
                <a:gd name="connsiteY0" fmla="*/ 1619 h 10886"/>
                <a:gd name="connsiteX1" fmla="*/ 8807 w 10653"/>
                <a:gd name="connsiteY1" fmla="*/ 9048 h 10886"/>
                <a:gd name="connsiteX2" fmla="*/ 1472 w 10653"/>
                <a:gd name="connsiteY2" fmla="*/ 9715 h 10886"/>
                <a:gd name="connsiteX3" fmla="*/ 1472 w 10653"/>
                <a:gd name="connsiteY3" fmla="*/ 2095 h 10886"/>
                <a:gd name="connsiteX4" fmla="*/ 8807 w 10653"/>
                <a:gd name="connsiteY4" fmla="*/ 1028 h 10886"/>
                <a:gd name="connsiteX5" fmla="*/ 9473 w 10653"/>
                <a:gd name="connsiteY5" fmla="*/ 1619 h 1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53" h="10886">
                  <a:moveTo>
                    <a:pt x="9473" y="1619"/>
                  </a:moveTo>
                  <a:cubicBezTo>
                    <a:pt x="11255" y="3876"/>
                    <a:pt x="10969" y="7143"/>
                    <a:pt x="8807" y="9048"/>
                  </a:cubicBezTo>
                  <a:cubicBezTo>
                    <a:pt x="6930" y="11191"/>
                    <a:pt x="3701" y="11486"/>
                    <a:pt x="1472" y="9715"/>
                  </a:cubicBezTo>
                  <a:cubicBezTo>
                    <a:pt x="-509" y="7562"/>
                    <a:pt x="-509" y="4247"/>
                    <a:pt x="1472" y="2095"/>
                  </a:cubicBezTo>
                  <a:cubicBezTo>
                    <a:pt x="3196" y="-229"/>
                    <a:pt x="6483" y="-706"/>
                    <a:pt x="8807" y="1028"/>
                  </a:cubicBezTo>
                  <a:cubicBezTo>
                    <a:pt x="9045" y="1199"/>
                    <a:pt x="9264" y="1399"/>
                    <a:pt x="9473" y="1619"/>
                  </a:cubicBezTo>
                  <a:close/>
                </a:path>
              </a:pathLst>
            </a:custGeom>
            <a:solidFill>
              <a:srgbClr val="D58B94"/>
            </a:solidFill>
            <a:ln w="9525" cap="flat">
              <a:noFill/>
              <a:prstDash val="solid"/>
              <a:miter/>
            </a:ln>
          </p:spPr>
          <p:txBody>
            <a:bodyPr rtlCol="0" anchor="ctr"/>
            <a:lstStyle/>
            <a:p>
              <a:endParaRPr lang="en-IN"/>
            </a:p>
          </p:txBody>
        </p:sp>
        <p:sp>
          <p:nvSpPr>
            <p:cNvPr id="4214" name="Freeform: Shape 4213">
              <a:extLst>
                <a:ext uri="{FF2B5EF4-FFF2-40B4-BE49-F238E27FC236}">
                  <a16:creationId xmlns:a16="http://schemas.microsoft.com/office/drawing/2014/main" xmlns="" id="{8D3770CF-E258-C1F2-1096-8BFAE37592EF}"/>
                </a:ext>
              </a:extLst>
            </p:cNvPr>
            <p:cNvSpPr/>
            <p:nvPr/>
          </p:nvSpPr>
          <p:spPr>
            <a:xfrm>
              <a:off x="2064692" y="3489872"/>
              <a:ext cx="13488" cy="13758"/>
            </a:xfrm>
            <a:custGeom>
              <a:avLst/>
              <a:gdLst>
                <a:gd name="connsiteX0" fmla="*/ 11553 w 13488"/>
                <a:gd name="connsiteY0" fmla="*/ 1691 h 13758"/>
                <a:gd name="connsiteX1" fmla="*/ 11553 w 13488"/>
                <a:gd name="connsiteY1" fmla="*/ 11216 h 13758"/>
                <a:gd name="connsiteX2" fmla="*/ 2190 w 13488"/>
                <a:gd name="connsiteY2" fmla="*/ 12302 h 13758"/>
                <a:gd name="connsiteX3" fmla="*/ 2028 w 13488"/>
                <a:gd name="connsiteY3" fmla="*/ 12169 h 13758"/>
                <a:gd name="connsiteX4" fmla="*/ 1800 w 13488"/>
                <a:gd name="connsiteY4" fmla="*/ 2872 h 13758"/>
                <a:gd name="connsiteX5" fmla="*/ 2028 w 13488"/>
                <a:gd name="connsiteY5" fmla="*/ 2644 h 13758"/>
                <a:gd name="connsiteX6" fmla="*/ 10934 w 13488"/>
                <a:gd name="connsiteY6" fmla="*/ 1187 h 13758"/>
                <a:gd name="connsiteX7" fmla="*/ 11553 w 13488"/>
                <a:gd name="connsiteY7" fmla="*/ 1691 h 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88" h="13758">
                  <a:moveTo>
                    <a:pt x="11553" y="1691"/>
                  </a:moveTo>
                  <a:cubicBezTo>
                    <a:pt x="14115" y="4349"/>
                    <a:pt x="14115" y="8559"/>
                    <a:pt x="11553" y="11216"/>
                  </a:cubicBezTo>
                  <a:cubicBezTo>
                    <a:pt x="9267" y="14103"/>
                    <a:pt x="5076" y="14588"/>
                    <a:pt x="2190" y="12302"/>
                  </a:cubicBezTo>
                  <a:cubicBezTo>
                    <a:pt x="2133" y="12255"/>
                    <a:pt x="2076" y="12217"/>
                    <a:pt x="2028" y="12169"/>
                  </a:cubicBezTo>
                  <a:cubicBezTo>
                    <a:pt x="-601" y="9664"/>
                    <a:pt x="-705" y="5511"/>
                    <a:pt x="1800" y="2872"/>
                  </a:cubicBezTo>
                  <a:cubicBezTo>
                    <a:pt x="1866" y="2796"/>
                    <a:pt x="1952" y="2720"/>
                    <a:pt x="2028" y="2644"/>
                  </a:cubicBezTo>
                  <a:cubicBezTo>
                    <a:pt x="4086" y="-223"/>
                    <a:pt x="8077" y="-871"/>
                    <a:pt x="10934" y="1187"/>
                  </a:cubicBezTo>
                  <a:cubicBezTo>
                    <a:pt x="11153" y="1339"/>
                    <a:pt x="11353" y="1511"/>
                    <a:pt x="11553" y="1691"/>
                  </a:cubicBezTo>
                  <a:close/>
                </a:path>
              </a:pathLst>
            </a:custGeom>
            <a:solidFill>
              <a:srgbClr val="D58B94"/>
            </a:solidFill>
            <a:ln w="9525" cap="flat">
              <a:noFill/>
              <a:prstDash val="solid"/>
              <a:miter/>
            </a:ln>
          </p:spPr>
          <p:txBody>
            <a:bodyPr rtlCol="0" anchor="ctr"/>
            <a:lstStyle/>
            <a:p>
              <a:endParaRPr lang="en-IN"/>
            </a:p>
          </p:txBody>
        </p:sp>
        <p:sp>
          <p:nvSpPr>
            <p:cNvPr id="4215" name="Freeform: Shape 4214">
              <a:extLst>
                <a:ext uri="{FF2B5EF4-FFF2-40B4-BE49-F238E27FC236}">
                  <a16:creationId xmlns:a16="http://schemas.microsoft.com/office/drawing/2014/main" xmlns="" id="{0B20013B-E223-80FF-884F-82D76DD2FF77}"/>
                </a:ext>
              </a:extLst>
            </p:cNvPr>
            <p:cNvSpPr/>
            <p:nvPr/>
          </p:nvSpPr>
          <p:spPr>
            <a:xfrm>
              <a:off x="2038739" y="3499040"/>
              <a:ext cx="13584" cy="13384"/>
            </a:xfrm>
            <a:custGeom>
              <a:avLst/>
              <a:gdLst>
                <a:gd name="connsiteX0" fmla="*/ 11694 w 13584"/>
                <a:gd name="connsiteY0" fmla="*/ 1478 h 13384"/>
                <a:gd name="connsiteX1" fmla="*/ 11713 w 13584"/>
                <a:gd name="connsiteY1" fmla="*/ 10507 h 13384"/>
                <a:gd name="connsiteX2" fmla="*/ 11694 w 13584"/>
                <a:gd name="connsiteY2" fmla="*/ 10526 h 13384"/>
                <a:gd name="connsiteX3" fmla="*/ 2264 w 13584"/>
                <a:gd name="connsiteY3" fmla="*/ 12117 h 13384"/>
                <a:gd name="connsiteX4" fmla="*/ 2169 w 13584"/>
                <a:gd name="connsiteY4" fmla="*/ 12050 h 13384"/>
                <a:gd name="connsiteX5" fmla="*/ 1511 w 13584"/>
                <a:gd name="connsiteY5" fmla="*/ 3183 h 13384"/>
                <a:gd name="connsiteX6" fmla="*/ 2169 w 13584"/>
                <a:gd name="connsiteY6" fmla="*/ 2525 h 13384"/>
                <a:gd name="connsiteX7" fmla="*/ 11675 w 13584"/>
                <a:gd name="connsiteY7" fmla="*/ 1459 h 13384"/>
                <a:gd name="connsiteX8" fmla="*/ 11694 w 13584"/>
                <a:gd name="connsiteY8" fmla="*/ 1478 h 1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84" h="13384">
                  <a:moveTo>
                    <a:pt x="11694" y="1478"/>
                  </a:moveTo>
                  <a:cubicBezTo>
                    <a:pt x="14189" y="3964"/>
                    <a:pt x="14199" y="8002"/>
                    <a:pt x="11713" y="10507"/>
                  </a:cubicBezTo>
                  <a:cubicBezTo>
                    <a:pt x="11713" y="10507"/>
                    <a:pt x="11703" y="10517"/>
                    <a:pt x="11694" y="10526"/>
                  </a:cubicBezTo>
                  <a:cubicBezTo>
                    <a:pt x="9531" y="13574"/>
                    <a:pt x="5302" y="14279"/>
                    <a:pt x="2264" y="12117"/>
                  </a:cubicBezTo>
                  <a:cubicBezTo>
                    <a:pt x="2235" y="12098"/>
                    <a:pt x="2197" y="12069"/>
                    <a:pt x="2169" y="12050"/>
                  </a:cubicBezTo>
                  <a:cubicBezTo>
                    <a:pt x="-460" y="9783"/>
                    <a:pt x="-756" y="5812"/>
                    <a:pt x="1511" y="3183"/>
                  </a:cubicBezTo>
                  <a:cubicBezTo>
                    <a:pt x="1711" y="2944"/>
                    <a:pt x="1930" y="2725"/>
                    <a:pt x="2169" y="2525"/>
                  </a:cubicBezTo>
                  <a:cubicBezTo>
                    <a:pt x="4502" y="-389"/>
                    <a:pt x="8750" y="-866"/>
                    <a:pt x="11675" y="1459"/>
                  </a:cubicBezTo>
                  <a:cubicBezTo>
                    <a:pt x="11684" y="1468"/>
                    <a:pt x="11684" y="1468"/>
                    <a:pt x="11694" y="1478"/>
                  </a:cubicBezTo>
                  <a:close/>
                </a:path>
              </a:pathLst>
            </a:custGeom>
            <a:solidFill>
              <a:srgbClr val="D58B94"/>
            </a:solidFill>
            <a:ln w="9525" cap="flat">
              <a:noFill/>
              <a:prstDash val="solid"/>
              <a:miter/>
            </a:ln>
          </p:spPr>
          <p:txBody>
            <a:bodyPr rtlCol="0" anchor="ctr"/>
            <a:lstStyle/>
            <a:p>
              <a:endParaRPr lang="en-IN"/>
            </a:p>
          </p:txBody>
        </p:sp>
        <p:sp>
          <p:nvSpPr>
            <p:cNvPr id="4216" name="Freeform: Shape 4215">
              <a:extLst>
                <a:ext uri="{FF2B5EF4-FFF2-40B4-BE49-F238E27FC236}">
                  <a16:creationId xmlns:a16="http://schemas.microsoft.com/office/drawing/2014/main" xmlns="" id="{89DD2CE3-CEF2-713B-0A07-8321E44944D5}"/>
                </a:ext>
              </a:extLst>
            </p:cNvPr>
            <p:cNvSpPr/>
            <p:nvPr/>
          </p:nvSpPr>
          <p:spPr>
            <a:xfrm>
              <a:off x="2053960" y="3509885"/>
              <a:ext cx="5023" cy="4894"/>
            </a:xfrm>
            <a:custGeom>
              <a:avLst/>
              <a:gdLst>
                <a:gd name="connsiteX0" fmla="*/ 4283 w 5023"/>
                <a:gd name="connsiteY0" fmla="*/ 443 h 4894"/>
                <a:gd name="connsiteX1" fmla="*/ 4350 w 5023"/>
                <a:gd name="connsiteY1" fmla="*/ 3805 h 4894"/>
                <a:gd name="connsiteX2" fmla="*/ 4283 w 5023"/>
                <a:gd name="connsiteY2" fmla="*/ 3872 h 4894"/>
                <a:gd name="connsiteX3" fmla="*/ 816 w 5023"/>
                <a:gd name="connsiteY3" fmla="*/ 4396 h 4894"/>
                <a:gd name="connsiteX4" fmla="*/ 759 w 5023"/>
                <a:gd name="connsiteY4" fmla="*/ 4348 h 4894"/>
                <a:gd name="connsiteX5" fmla="*/ 559 w 5023"/>
                <a:gd name="connsiteY5" fmla="*/ 1119 h 4894"/>
                <a:gd name="connsiteX6" fmla="*/ 759 w 5023"/>
                <a:gd name="connsiteY6" fmla="*/ 919 h 4894"/>
                <a:gd name="connsiteX7" fmla="*/ 4283 w 5023"/>
                <a:gd name="connsiteY7" fmla="*/ 443 h 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23" h="4894">
                  <a:moveTo>
                    <a:pt x="4283" y="443"/>
                  </a:moveTo>
                  <a:cubicBezTo>
                    <a:pt x="5226" y="1357"/>
                    <a:pt x="5255" y="2862"/>
                    <a:pt x="4350" y="3805"/>
                  </a:cubicBezTo>
                  <a:cubicBezTo>
                    <a:pt x="4322" y="3834"/>
                    <a:pt x="4303" y="3853"/>
                    <a:pt x="4283" y="3872"/>
                  </a:cubicBezTo>
                  <a:cubicBezTo>
                    <a:pt x="3474" y="4977"/>
                    <a:pt x="1921" y="5205"/>
                    <a:pt x="816" y="4396"/>
                  </a:cubicBezTo>
                  <a:cubicBezTo>
                    <a:pt x="797" y="4376"/>
                    <a:pt x="778" y="4367"/>
                    <a:pt x="759" y="4348"/>
                  </a:cubicBezTo>
                  <a:cubicBezTo>
                    <a:pt x="-184" y="3510"/>
                    <a:pt x="-279" y="2071"/>
                    <a:pt x="559" y="1119"/>
                  </a:cubicBezTo>
                  <a:cubicBezTo>
                    <a:pt x="616" y="1052"/>
                    <a:pt x="683" y="986"/>
                    <a:pt x="759" y="919"/>
                  </a:cubicBezTo>
                  <a:cubicBezTo>
                    <a:pt x="1645" y="-110"/>
                    <a:pt x="3159" y="-319"/>
                    <a:pt x="4283" y="443"/>
                  </a:cubicBezTo>
                  <a:close/>
                </a:path>
              </a:pathLst>
            </a:custGeom>
            <a:solidFill>
              <a:srgbClr val="D58B94"/>
            </a:solidFill>
            <a:ln w="9525" cap="flat">
              <a:noFill/>
              <a:prstDash val="solid"/>
              <a:miter/>
            </a:ln>
          </p:spPr>
          <p:txBody>
            <a:bodyPr rtlCol="0" anchor="ctr"/>
            <a:lstStyle/>
            <a:p>
              <a:endParaRPr lang="en-IN"/>
            </a:p>
          </p:txBody>
        </p:sp>
        <p:sp>
          <p:nvSpPr>
            <p:cNvPr id="4217" name="Freeform: Shape 4216">
              <a:extLst>
                <a:ext uri="{FF2B5EF4-FFF2-40B4-BE49-F238E27FC236}">
                  <a16:creationId xmlns:a16="http://schemas.microsoft.com/office/drawing/2014/main" xmlns="" id="{56AE4B90-E3AB-924A-5F38-CA100F1FC8B6}"/>
                </a:ext>
              </a:extLst>
            </p:cNvPr>
            <p:cNvSpPr/>
            <p:nvPr/>
          </p:nvSpPr>
          <p:spPr>
            <a:xfrm>
              <a:off x="2012257" y="3435861"/>
              <a:ext cx="11188" cy="11410"/>
            </a:xfrm>
            <a:custGeom>
              <a:avLst/>
              <a:gdLst>
                <a:gd name="connsiteX0" fmla="*/ 10077 w 11188"/>
                <a:gd name="connsiteY0" fmla="*/ 934 h 11410"/>
                <a:gd name="connsiteX1" fmla="*/ 9124 w 11188"/>
                <a:gd name="connsiteY1" fmla="*/ 8839 h 11410"/>
                <a:gd name="connsiteX2" fmla="*/ 2542 w 11188"/>
                <a:gd name="connsiteY2" fmla="*/ 10811 h 11410"/>
                <a:gd name="connsiteX3" fmla="*/ 571 w 11188"/>
                <a:gd name="connsiteY3" fmla="*/ 4229 h 11410"/>
                <a:gd name="connsiteX4" fmla="*/ 2361 w 11188"/>
                <a:gd name="connsiteY4" fmla="*/ 2362 h 11410"/>
                <a:gd name="connsiteX5" fmla="*/ 10077 w 11188"/>
                <a:gd name="connsiteY5" fmla="*/ 934 h 1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88" h="11410">
                  <a:moveTo>
                    <a:pt x="10077" y="934"/>
                  </a:moveTo>
                  <a:cubicBezTo>
                    <a:pt x="11848" y="3420"/>
                    <a:pt x="11439" y="6849"/>
                    <a:pt x="9124" y="8839"/>
                  </a:cubicBezTo>
                  <a:cubicBezTo>
                    <a:pt x="7848" y="11202"/>
                    <a:pt x="4905" y="12087"/>
                    <a:pt x="2542" y="10811"/>
                  </a:cubicBezTo>
                  <a:cubicBezTo>
                    <a:pt x="180" y="9544"/>
                    <a:pt x="-706" y="6591"/>
                    <a:pt x="571" y="4229"/>
                  </a:cubicBezTo>
                  <a:cubicBezTo>
                    <a:pt x="990" y="3458"/>
                    <a:pt x="1609" y="2810"/>
                    <a:pt x="2361" y="2362"/>
                  </a:cubicBezTo>
                  <a:cubicBezTo>
                    <a:pt x="4124" y="-124"/>
                    <a:pt x="7543" y="-762"/>
                    <a:pt x="10077" y="934"/>
                  </a:cubicBezTo>
                  <a:close/>
                </a:path>
              </a:pathLst>
            </a:custGeom>
            <a:solidFill>
              <a:srgbClr val="D58B94"/>
            </a:solidFill>
            <a:ln w="9525" cap="flat">
              <a:noFill/>
              <a:prstDash val="solid"/>
              <a:miter/>
            </a:ln>
          </p:spPr>
          <p:txBody>
            <a:bodyPr rtlCol="0" anchor="ctr"/>
            <a:lstStyle/>
            <a:p>
              <a:endParaRPr lang="en-IN"/>
            </a:p>
          </p:txBody>
        </p:sp>
        <p:sp>
          <p:nvSpPr>
            <p:cNvPr id="4218" name="Freeform: Shape 4217">
              <a:extLst>
                <a:ext uri="{FF2B5EF4-FFF2-40B4-BE49-F238E27FC236}">
                  <a16:creationId xmlns:a16="http://schemas.microsoft.com/office/drawing/2014/main" xmlns="" id="{792D0FEF-78C0-88A6-3D81-8C3F35D86032}"/>
                </a:ext>
              </a:extLst>
            </p:cNvPr>
            <p:cNvSpPr/>
            <p:nvPr/>
          </p:nvSpPr>
          <p:spPr>
            <a:xfrm>
              <a:off x="1997265" y="3456575"/>
              <a:ext cx="13686" cy="13610"/>
            </a:xfrm>
            <a:custGeom>
              <a:avLst/>
              <a:gdLst>
                <a:gd name="connsiteX0" fmla="*/ 12020 w 13686"/>
                <a:gd name="connsiteY0" fmla="*/ 1079 h 13610"/>
                <a:gd name="connsiteX1" fmla="*/ 11458 w 13686"/>
                <a:gd name="connsiteY1" fmla="*/ 10357 h 13610"/>
                <a:gd name="connsiteX2" fmla="*/ 11163 w 13686"/>
                <a:gd name="connsiteY2" fmla="*/ 10604 h 13610"/>
                <a:gd name="connsiteX3" fmla="*/ 1638 w 13686"/>
                <a:gd name="connsiteY3" fmla="*/ 12510 h 13610"/>
                <a:gd name="connsiteX4" fmla="*/ 2266 w 13686"/>
                <a:gd name="connsiteY4" fmla="*/ 3099 h 13610"/>
                <a:gd name="connsiteX5" fmla="*/ 2400 w 13686"/>
                <a:gd name="connsiteY5" fmla="*/ 2985 h 13610"/>
                <a:gd name="connsiteX6" fmla="*/ 12020 w 13686"/>
                <a:gd name="connsiteY6" fmla="*/ 1079 h 1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86" h="13610">
                  <a:moveTo>
                    <a:pt x="12020" y="1079"/>
                  </a:moveTo>
                  <a:cubicBezTo>
                    <a:pt x="14430" y="3794"/>
                    <a:pt x="14173" y="7947"/>
                    <a:pt x="11458" y="10357"/>
                  </a:cubicBezTo>
                  <a:cubicBezTo>
                    <a:pt x="11363" y="10443"/>
                    <a:pt x="11267" y="10528"/>
                    <a:pt x="11163" y="10604"/>
                  </a:cubicBezTo>
                  <a:cubicBezTo>
                    <a:pt x="9000" y="13671"/>
                    <a:pt x="4809" y="14510"/>
                    <a:pt x="1638" y="12510"/>
                  </a:cubicBezTo>
                  <a:cubicBezTo>
                    <a:pt x="-791" y="9738"/>
                    <a:pt x="-506" y="5528"/>
                    <a:pt x="2266" y="3099"/>
                  </a:cubicBezTo>
                  <a:cubicBezTo>
                    <a:pt x="2304" y="3061"/>
                    <a:pt x="2352" y="3023"/>
                    <a:pt x="2400" y="2985"/>
                  </a:cubicBezTo>
                  <a:cubicBezTo>
                    <a:pt x="4600" y="-102"/>
                    <a:pt x="8819" y="-930"/>
                    <a:pt x="12020" y="1079"/>
                  </a:cubicBezTo>
                  <a:close/>
                </a:path>
              </a:pathLst>
            </a:custGeom>
            <a:solidFill>
              <a:srgbClr val="D58B94"/>
            </a:solidFill>
            <a:ln w="9525" cap="flat">
              <a:noFill/>
              <a:prstDash val="solid"/>
              <a:miter/>
            </a:ln>
          </p:spPr>
          <p:txBody>
            <a:bodyPr rtlCol="0" anchor="ctr"/>
            <a:lstStyle/>
            <a:p>
              <a:endParaRPr lang="en-IN"/>
            </a:p>
          </p:txBody>
        </p:sp>
        <p:sp>
          <p:nvSpPr>
            <p:cNvPr id="4219" name="Freeform: Shape 4218">
              <a:extLst>
                <a:ext uri="{FF2B5EF4-FFF2-40B4-BE49-F238E27FC236}">
                  <a16:creationId xmlns:a16="http://schemas.microsoft.com/office/drawing/2014/main" xmlns="" id="{26376803-8479-7DFC-2307-FF5A186EED6C}"/>
                </a:ext>
              </a:extLst>
            </p:cNvPr>
            <p:cNvSpPr/>
            <p:nvPr/>
          </p:nvSpPr>
          <p:spPr>
            <a:xfrm>
              <a:off x="2078144" y="3512697"/>
              <a:ext cx="8385" cy="8358"/>
            </a:xfrm>
            <a:custGeom>
              <a:avLst/>
              <a:gdLst>
                <a:gd name="connsiteX0" fmla="*/ 7150 w 8385"/>
                <a:gd name="connsiteY0" fmla="*/ 870 h 8358"/>
                <a:gd name="connsiteX1" fmla="*/ 7150 w 8385"/>
                <a:gd name="connsiteY1" fmla="*/ 6870 h 8358"/>
                <a:gd name="connsiteX2" fmla="*/ 1245 w 8385"/>
                <a:gd name="connsiteY2" fmla="*/ 7347 h 8358"/>
                <a:gd name="connsiteX3" fmla="*/ 1130 w 8385"/>
                <a:gd name="connsiteY3" fmla="*/ 1556 h 8358"/>
                <a:gd name="connsiteX4" fmla="*/ 1245 w 8385"/>
                <a:gd name="connsiteY4" fmla="*/ 1441 h 8358"/>
                <a:gd name="connsiteX5" fmla="*/ 7150 w 8385"/>
                <a:gd name="connsiteY5" fmla="*/ 870 h 8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5" h="8358">
                  <a:moveTo>
                    <a:pt x="7150" y="870"/>
                  </a:moveTo>
                  <a:cubicBezTo>
                    <a:pt x="8779" y="2537"/>
                    <a:pt x="8779" y="5204"/>
                    <a:pt x="7150" y="6870"/>
                  </a:cubicBezTo>
                  <a:cubicBezTo>
                    <a:pt x="5655" y="8633"/>
                    <a:pt x="3007" y="8842"/>
                    <a:pt x="1245" y="7347"/>
                  </a:cubicBezTo>
                  <a:cubicBezTo>
                    <a:pt x="-384" y="5775"/>
                    <a:pt x="-441" y="3184"/>
                    <a:pt x="1130" y="1556"/>
                  </a:cubicBezTo>
                  <a:cubicBezTo>
                    <a:pt x="1169" y="1517"/>
                    <a:pt x="1207" y="1479"/>
                    <a:pt x="1245" y="1441"/>
                  </a:cubicBezTo>
                  <a:cubicBezTo>
                    <a:pt x="2769" y="-254"/>
                    <a:pt x="5331" y="-502"/>
                    <a:pt x="7150" y="870"/>
                  </a:cubicBezTo>
                  <a:close/>
                </a:path>
              </a:pathLst>
            </a:custGeom>
            <a:solidFill>
              <a:srgbClr val="D58B94"/>
            </a:solidFill>
            <a:ln w="9525" cap="flat">
              <a:noFill/>
              <a:prstDash val="solid"/>
              <a:miter/>
            </a:ln>
          </p:spPr>
          <p:txBody>
            <a:bodyPr rtlCol="0" anchor="ctr"/>
            <a:lstStyle/>
            <a:p>
              <a:endParaRPr lang="en-IN"/>
            </a:p>
          </p:txBody>
        </p:sp>
        <p:sp>
          <p:nvSpPr>
            <p:cNvPr id="4220" name="Freeform: Shape 4219">
              <a:extLst>
                <a:ext uri="{FF2B5EF4-FFF2-40B4-BE49-F238E27FC236}">
                  <a16:creationId xmlns:a16="http://schemas.microsoft.com/office/drawing/2014/main" xmlns="" id="{E1312DE4-4F44-81FA-E837-D7CE9C4E092A}"/>
                </a:ext>
              </a:extLst>
            </p:cNvPr>
            <p:cNvSpPr/>
            <p:nvPr/>
          </p:nvSpPr>
          <p:spPr>
            <a:xfrm>
              <a:off x="2064557" y="3505236"/>
              <a:ext cx="12390" cy="12331"/>
            </a:xfrm>
            <a:custGeom>
              <a:avLst/>
              <a:gdLst>
                <a:gd name="connsiteX0" fmla="*/ 10641 w 12390"/>
                <a:gd name="connsiteY0" fmla="*/ 1378 h 12331"/>
                <a:gd name="connsiteX1" fmla="*/ 10641 w 12390"/>
                <a:gd name="connsiteY1" fmla="*/ 10045 h 12331"/>
                <a:gd name="connsiteX2" fmla="*/ 1878 w 12390"/>
                <a:gd name="connsiteY2" fmla="*/ 10998 h 12331"/>
                <a:gd name="connsiteX3" fmla="*/ 1554 w 12390"/>
                <a:gd name="connsiteY3" fmla="*/ 2654 h 12331"/>
                <a:gd name="connsiteX4" fmla="*/ 1878 w 12390"/>
                <a:gd name="connsiteY4" fmla="*/ 2330 h 12331"/>
                <a:gd name="connsiteX5" fmla="*/ 10575 w 12390"/>
                <a:gd name="connsiteY5" fmla="*/ 1330 h 12331"/>
                <a:gd name="connsiteX6" fmla="*/ 10641 w 12390"/>
                <a:gd name="connsiteY6" fmla="*/ 1378 h 1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90" h="12331">
                  <a:moveTo>
                    <a:pt x="10641" y="1378"/>
                  </a:moveTo>
                  <a:cubicBezTo>
                    <a:pt x="12956" y="3806"/>
                    <a:pt x="12956" y="7616"/>
                    <a:pt x="10641" y="10045"/>
                  </a:cubicBezTo>
                  <a:cubicBezTo>
                    <a:pt x="8441" y="12655"/>
                    <a:pt x="4583" y="13074"/>
                    <a:pt x="1878" y="10998"/>
                  </a:cubicBezTo>
                  <a:cubicBezTo>
                    <a:pt x="-513" y="8778"/>
                    <a:pt x="-655" y="5045"/>
                    <a:pt x="1554" y="2654"/>
                  </a:cubicBezTo>
                  <a:cubicBezTo>
                    <a:pt x="1659" y="2539"/>
                    <a:pt x="1764" y="2435"/>
                    <a:pt x="1878" y="2330"/>
                  </a:cubicBezTo>
                  <a:cubicBezTo>
                    <a:pt x="4002" y="-346"/>
                    <a:pt x="7898" y="-804"/>
                    <a:pt x="10575" y="1330"/>
                  </a:cubicBezTo>
                  <a:cubicBezTo>
                    <a:pt x="10594" y="1340"/>
                    <a:pt x="10622" y="1358"/>
                    <a:pt x="10641" y="1378"/>
                  </a:cubicBezTo>
                  <a:close/>
                </a:path>
              </a:pathLst>
            </a:custGeom>
            <a:solidFill>
              <a:srgbClr val="D58B94"/>
            </a:solidFill>
            <a:ln w="9525" cap="flat">
              <a:noFill/>
              <a:prstDash val="solid"/>
              <a:miter/>
            </a:ln>
          </p:spPr>
          <p:txBody>
            <a:bodyPr rtlCol="0" anchor="ctr"/>
            <a:lstStyle/>
            <a:p>
              <a:endParaRPr lang="en-IN"/>
            </a:p>
          </p:txBody>
        </p:sp>
        <p:sp>
          <p:nvSpPr>
            <p:cNvPr id="4221" name="Freeform: Shape 4220">
              <a:extLst>
                <a:ext uri="{FF2B5EF4-FFF2-40B4-BE49-F238E27FC236}">
                  <a16:creationId xmlns:a16="http://schemas.microsoft.com/office/drawing/2014/main" xmlns="" id="{239B76BC-5E9D-929E-534A-919C2E4F58DA}"/>
                </a:ext>
              </a:extLst>
            </p:cNvPr>
            <p:cNvSpPr/>
            <p:nvPr/>
          </p:nvSpPr>
          <p:spPr>
            <a:xfrm>
              <a:off x="2060650" y="3519314"/>
              <a:ext cx="8785" cy="8632"/>
            </a:xfrm>
            <a:custGeom>
              <a:avLst/>
              <a:gdLst>
                <a:gd name="connsiteX0" fmla="*/ 7499 w 8785"/>
                <a:gd name="connsiteY0" fmla="*/ 825 h 8632"/>
                <a:gd name="connsiteX1" fmla="*/ 7537 w 8785"/>
                <a:gd name="connsiteY1" fmla="*/ 6883 h 8632"/>
                <a:gd name="connsiteX2" fmla="*/ 7499 w 8785"/>
                <a:gd name="connsiteY2" fmla="*/ 6921 h 8632"/>
                <a:gd name="connsiteX3" fmla="*/ 1308 w 8785"/>
                <a:gd name="connsiteY3" fmla="*/ 7778 h 8632"/>
                <a:gd name="connsiteX4" fmla="*/ 1175 w 8785"/>
                <a:gd name="connsiteY4" fmla="*/ 1720 h 8632"/>
                <a:gd name="connsiteX5" fmla="*/ 1308 w 8785"/>
                <a:gd name="connsiteY5" fmla="*/ 1587 h 8632"/>
                <a:gd name="connsiteX6" fmla="*/ 7499 w 8785"/>
                <a:gd name="connsiteY6" fmla="*/ 825 h 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85" h="8632">
                  <a:moveTo>
                    <a:pt x="7499" y="825"/>
                  </a:moveTo>
                  <a:cubicBezTo>
                    <a:pt x="9185" y="2492"/>
                    <a:pt x="9195" y="5206"/>
                    <a:pt x="7537" y="6883"/>
                  </a:cubicBezTo>
                  <a:cubicBezTo>
                    <a:pt x="7518" y="6902"/>
                    <a:pt x="7509" y="6911"/>
                    <a:pt x="7499" y="6921"/>
                  </a:cubicBezTo>
                  <a:cubicBezTo>
                    <a:pt x="5985" y="8797"/>
                    <a:pt x="3280" y="9169"/>
                    <a:pt x="1308" y="7778"/>
                  </a:cubicBezTo>
                  <a:cubicBezTo>
                    <a:pt x="-397" y="6140"/>
                    <a:pt x="-464" y="3425"/>
                    <a:pt x="1175" y="1720"/>
                  </a:cubicBezTo>
                  <a:cubicBezTo>
                    <a:pt x="1222" y="1673"/>
                    <a:pt x="1261" y="1625"/>
                    <a:pt x="1308" y="1587"/>
                  </a:cubicBezTo>
                  <a:cubicBezTo>
                    <a:pt x="2870" y="-214"/>
                    <a:pt x="5547" y="-537"/>
                    <a:pt x="7499" y="825"/>
                  </a:cubicBezTo>
                  <a:close/>
                </a:path>
              </a:pathLst>
            </a:custGeom>
            <a:solidFill>
              <a:srgbClr val="D58B94"/>
            </a:solidFill>
            <a:ln w="9525" cap="flat">
              <a:noFill/>
              <a:prstDash val="solid"/>
              <a:miter/>
            </a:ln>
          </p:spPr>
          <p:txBody>
            <a:bodyPr rtlCol="0" anchor="ctr"/>
            <a:lstStyle/>
            <a:p>
              <a:endParaRPr lang="en-IN"/>
            </a:p>
          </p:txBody>
        </p:sp>
        <p:sp>
          <p:nvSpPr>
            <p:cNvPr id="4222" name="Freeform: Shape 4221">
              <a:extLst>
                <a:ext uri="{FF2B5EF4-FFF2-40B4-BE49-F238E27FC236}">
                  <a16:creationId xmlns:a16="http://schemas.microsoft.com/office/drawing/2014/main" xmlns="" id="{894DD18D-7C39-68DF-CB26-E5B0DEB22964}"/>
                </a:ext>
              </a:extLst>
            </p:cNvPr>
            <p:cNvSpPr/>
            <p:nvPr/>
          </p:nvSpPr>
          <p:spPr>
            <a:xfrm>
              <a:off x="1909179" y="3498627"/>
              <a:ext cx="302049" cy="231933"/>
            </a:xfrm>
            <a:custGeom>
              <a:avLst/>
              <a:gdLst>
                <a:gd name="connsiteX0" fmla="*/ 264984 w 302049"/>
                <a:gd name="connsiteY0" fmla="*/ 231919 h 231933"/>
                <a:gd name="connsiteX1" fmla="*/ -2 w 302049"/>
                <a:gd name="connsiteY1" fmla="*/ 111713 h 231933"/>
                <a:gd name="connsiteX2" fmla="*/ 6380 w 302049"/>
                <a:gd name="connsiteY2" fmla="*/ 67422 h 231933"/>
                <a:gd name="connsiteX3" fmla="*/ 43242 w 302049"/>
                <a:gd name="connsiteY3" fmla="*/ 12558 h 231933"/>
                <a:gd name="connsiteX4" fmla="*/ 65816 w 302049"/>
                <a:gd name="connsiteY4" fmla="*/ -15 h 231933"/>
                <a:gd name="connsiteX5" fmla="*/ 302036 w 302049"/>
                <a:gd name="connsiteY5" fmla="*/ 175531 h 231933"/>
                <a:gd name="connsiteX6" fmla="*/ 300417 w 302049"/>
                <a:gd name="connsiteY6" fmla="*/ 181913 h 231933"/>
                <a:gd name="connsiteX7" fmla="*/ 295273 w 302049"/>
                <a:gd name="connsiteY7" fmla="*/ 197629 h 231933"/>
                <a:gd name="connsiteX8" fmla="*/ 290606 w 302049"/>
                <a:gd name="connsiteY8" fmla="*/ 206582 h 231933"/>
                <a:gd name="connsiteX9" fmla="*/ 284415 w 302049"/>
                <a:gd name="connsiteY9" fmla="*/ 216107 h 231933"/>
                <a:gd name="connsiteX10" fmla="*/ 264984 w 302049"/>
                <a:gd name="connsiteY10" fmla="*/ 231919 h 23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049" h="231933">
                  <a:moveTo>
                    <a:pt x="264984" y="231919"/>
                  </a:moveTo>
                  <a:lnTo>
                    <a:pt x="-2" y="111713"/>
                  </a:lnTo>
                  <a:cubicBezTo>
                    <a:pt x="-192" y="96712"/>
                    <a:pt x="1960" y="81767"/>
                    <a:pt x="6380" y="67422"/>
                  </a:cubicBezTo>
                  <a:cubicBezTo>
                    <a:pt x="13095" y="45953"/>
                    <a:pt x="25906" y="26893"/>
                    <a:pt x="43242" y="12558"/>
                  </a:cubicBezTo>
                  <a:cubicBezTo>
                    <a:pt x="50100" y="7272"/>
                    <a:pt x="57710" y="3033"/>
                    <a:pt x="65816" y="-15"/>
                  </a:cubicBezTo>
                  <a:lnTo>
                    <a:pt x="302036" y="175531"/>
                  </a:lnTo>
                  <a:cubicBezTo>
                    <a:pt x="301646" y="177693"/>
                    <a:pt x="301103" y="179827"/>
                    <a:pt x="300417" y="181913"/>
                  </a:cubicBezTo>
                  <a:cubicBezTo>
                    <a:pt x="298893" y="185532"/>
                    <a:pt x="297940" y="191438"/>
                    <a:pt x="295273" y="197629"/>
                  </a:cubicBezTo>
                  <a:cubicBezTo>
                    <a:pt x="293987" y="200744"/>
                    <a:pt x="292425" y="203744"/>
                    <a:pt x="290606" y="206582"/>
                  </a:cubicBezTo>
                  <a:cubicBezTo>
                    <a:pt x="288701" y="209535"/>
                    <a:pt x="286510" y="212583"/>
                    <a:pt x="284415" y="216107"/>
                  </a:cubicBezTo>
                  <a:cubicBezTo>
                    <a:pt x="279309" y="222870"/>
                    <a:pt x="272642" y="228290"/>
                    <a:pt x="264984" y="23191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223" name="Freeform: Shape 4222">
              <a:extLst>
                <a:ext uri="{FF2B5EF4-FFF2-40B4-BE49-F238E27FC236}">
                  <a16:creationId xmlns:a16="http://schemas.microsoft.com/office/drawing/2014/main" xmlns="" id="{CFF27372-7FDD-274E-AF72-227721649127}"/>
                </a:ext>
              </a:extLst>
            </p:cNvPr>
            <p:cNvSpPr/>
            <p:nvPr/>
          </p:nvSpPr>
          <p:spPr>
            <a:xfrm>
              <a:off x="2070367" y="3625568"/>
              <a:ext cx="81840" cy="59702"/>
            </a:xfrm>
            <a:custGeom>
              <a:avLst/>
              <a:gdLst>
                <a:gd name="connsiteX0" fmla="*/ 1592 w 81840"/>
                <a:gd name="connsiteY0" fmla="*/ 7346 h 59702"/>
                <a:gd name="connsiteX1" fmla="*/ 51694 w 81840"/>
                <a:gd name="connsiteY1" fmla="*/ 11918 h 59702"/>
                <a:gd name="connsiteX2" fmla="*/ 79316 w 81840"/>
                <a:gd name="connsiteY2" fmla="*/ 52400 h 59702"/>
                <a:gd name="connsiteX3" fmla="*/ 64362 w 81840"/>
                <a:gd name="connsiteY3" fmla="*/ 59639 h 59702"/>
                <a:gd name="connsiteX4" fmla="*/ 30453 w 81840"/>
                <a:gd name="connsiteY4" fmla="*/ 48685 h 59702"/>
                <a:gd name="connsiteX5" fmla="*/ 5212 w 81840"/>
                <a:gd name="connsiteY5" fmla="*/ 28111 h 59702"/>
                <a:gd name="connsiteX6" fmla="*/ 1592 w 81840"/>
                <a:gd name="connsiteY6" fmla="*/ 7346 h 5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840" h="59702">
                  <a:moveTo>
                    <a:pt x="1592" y="7346"/>
                  </a:moveTo>
                  <a:cubicBezTo>
                    <a:pt x="8641" y="-3893"/>
                    <a:pt x="31024" y="-2179"/>
                    <a:pt x="51694" y="11918"/>
                  </a:cubicBezTo>
                  <a:cubicBezTo>
                    <a:pt x="83507" y="32873"/>
                    <a:pt x="84841" y="43636"/>
                    <a:pt x="79316" y="52400"/>
                  </a:cubicBezTo>
                  <a:cubicBezTo>
                    <a:pt x="76002" y="57334"/>
                    <a:pt x="70287" y="60096"/>
                    <a:pt x="64362" y="59639"/>
                  </a:cubicBezTo>
                  <a:cubicBezTo>
                    <a:pt x="52399" y="58477"/>
                    <a:pt x="40835" y="54743"/>
                    <a:pt x="30453" y="48685"/>
                  </a:cubicBezTo>
                  <a:cubicBezTo>
                    <a:pt x="20538" y="43913"/>
                    <a:pt x="11889" y="36864"/>
                    <a:pt x="5212" y="28111"/>
                  </a:cubicBezTo>
                  <a:cubicBezTo>
                    <a:pt x="-65" y="22548"/>
                    <a:pt x="-1484" y="14366"/>
                    <a:pt x="1592" y="734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224" name="Freeform: Shape 4223">
              <a:extLst>
                <a:ext uri="{FF2B5EF4-FFF2-40B4-BE49-F238E27FC236}">
                  <a16:creationId xmlns:a16="http://schemas.microsoft.com/office/drawing/2014/main" xmlns="" id="{AB9E36FF-ADE5-4A2B-F789-1057EC4E48D7}"/>
                </a:ext>
              </a:extLst>
            </p:cNvPr>
            <p:cNvSpPr/>
            <p:nvPr/>
          </p:nvSpPr>
          <p:spPr>
            <a:xfrm>
              <a:off x="1943918" y="3520142"/>
              <a:ext cx="12675" cy="14000"/>
            </a:xfrm>
            <a:custGeom>
              <a:avLst/>
              <a:gdLst>
                <a:gd name="connsiteX0" fmla="*/ 10407 w 12675"/>
                <a:gd name="connsiteY0" fmla="*/ 568 h 14000"/>
                <a:gd name="connsiteX1" fmla="*/ 11265 w 12675"/>
                <a:gd name="connsiteY1" fmla="*/ 10093 h 14000"/>
                <a:gd name="connsiteX2" fmla="*/ 2216 w 12675"/>
                <a:gd name="connsiteY2" fmla="*/ 13427 h 14000"/>
                <a:gd name="connsiteX3" fmla="*/ 1454 w 12675"/>
                <a:gd name="connsiteY3" fmla="*/ 3902 h 14000"/>
                <a:gd name="connsiteX4" fmla="*/ 10407 w 12675"/>
                <a:gd name="connsiteY4" fmla="*/ 568 h 1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 h="14000">
                  <a:moveTo>
                    <a:pt x="10407" y="568"/>
                  </a:moveTo>
                  <a:cubicBezTo>
                    <a:pt x="13046" y="3073"/>
                    <a:pt x="13417" y="7150"/>
                    <a:pt x="11265" y="10093"/>
                  </a:cubicBezTo>
                  <a:cubicBezTo>
                    <a:pt x="9598" y="13417"/>
                    <a:pt x="5635" y="14875"/>
                    <a:pt x="2216" y="13427"/>
                  </a:cubicBezTo>
                  <a:cubicBezTo>
                    <a:pt x="-432" y="10912"/>
                    <a:pt x="-765" y="6807"/>
                    <a:pt x="1454" y="3902"/>
                  </a:cubicBezTo>
                  <a:cubicBezTo>
                    <a:pt x="3045" y="549"/>
                    <a:pt x="7017" y="-927"/>
                    <a:pt x="10407" y="568"/>
                  </a:cubicBezTo>
                  <a:close/>
                </a:path>
              </a:pathLst>
            </a:custGeom>
            <a:solidFill>
              <a:srgbClr val="D58B94"/>
            </a:solidFill>
            <a:ln w="9525" cap="flat">
              <a:noFill/>
              <a:prstDash val="solid"/>
              <a:miter/>
            </a:ln>
          </p:spPr>
          <p:txBody>
            <a:bodyPr rtlCol="0" anchor="ctr"/>
            <a:lstStyle/>
            <a:p>
              <a:endParaRPr lang="en-IN"/>
            </a:p>
          </p:txBody>
        </p:sp>
        <p:sp>
          <p:nvSpPr>
            <p:cNvPr id="4225" name="Freeform: Shape 4224">
              <a:extLst>
                <a:ext uri="{FF2B5EF4-FFF2-40B4-BE49-F238E27FC236}">
                  <a16:creationId xmlns:a16="http://schemas.microsoft.com/office/drawing/2014/main" xmlns="" id="{7EE97934-E84C-34EA-8151-33C905CAE209}"/>
                </a:ext>
              </a:extLst>
            </p:cNvPr>
            <p:cNvSpPr/>
            <p:nvPr/>
          </p:nvSpPr>
          <p:spPr>
            <a:xfrm>
              <a:off x="1960293" y="3510647"/>
              <a:ext cx="13060" cy="13994"/>
            </a:xfrm>
            <a:custGeom>
              <a:avLst/>
              <a:gdLst>
                <a:gd name="connsiteX0" fmla="*/ 11083 w 13060"/>
                <a:gd name="connsiteY0" fmla="*/ 633 h 13994"/>
                <a:gd name="connsiteX1" fmla="*/ 11083 w 13060"/>
                <a:gd name="connsiteY1" fmla="*/ 10158 h 13994"/>
                <a:gd name="connsiteX2" fmla="*/ 2205 w 13060"/>
                <a:gd name="connsiteY2" fmla="*/ 13339 h 13994"/>
                <a:gd name="connsiteX3" fmla="*/ 2129 w 13060"/>
                <a:gd name="connsiteY3" fmla="*/ 13301 h 13994"/>
                <a:gd name="connsiteX4" fmla="*/ 2481 w 13060"/>
                <a:gd name="connsiteY4" fmla="*/ 2128 h 13994"/>
                <a:gd name="connsiteX5" fmla="*/ 10797 w 13060"/>
                <a:gd name="connsiteY5" fmla="*/ 538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60" h="13994">
                  <a:moveTo>
                    <a:pt x="11083" y="633"/>
                  </a:moveTo>
                  <a:cubicBezTo>
                    <a:pt x="13702" y="3272"/>
                    <a:pt x="13702" y="7520"/>
                    <a:pt x="11083" y="10158"/>
                  </a:cubicBezTo>
                  <a:cubicBezTo>
                    <a:pt x="9511" y="13492"/>
                    <a:pt x="5539" y="14911"/>
                    <a:pt x="2205" y="13339"/>
                  </a:cubicBezTo>
                  <a:cubicBezTo>
                    <a:pt x="2177" y="13330"/>
                    <a:pt x="2158" y="13311"/>
                    <a:pt x="2129" y="13301"/>
                  </a:cubicBezTo>
                  <a:cubicBezTo>
                    <a:pt x="-862" y="10120"/>
                    <a:pt x="-700" y="5110"/>
                    <a:pt x="2481" y="2128"/>
                  </a:cubicBezTo>
                  <a:cubicBezTo>
                    <a:pt x="4710" y="33"/>
                    <a:pt x="7949" y="-586"/>
                    <a:pt x="10797" y="538"/>
                  </a:cubicBezTo>
                  <a:close/>
                </a:path>
              </a:pathLst>
            </a:custGeom>
            <a:solidFill>
              <a:srgbClr val="D58B94"/>
            </a:solidFill>
            <a:ln w="9525" cap="flat">
              <a:noFill/>
              <a:prstDash val="solid"/>
              <a:miter/>
            </a:ln>
          </p:spPr>
          <p:txBody>
            <a:bodyPr rtlCol="0" anchor="ctr"/>
            <a:lstStyle/>
            <a:p>
              <a:endParaRPr lang="en-IN"/>
            </a:p>
          </p:txBody>
        </p:sp>
        <p:sp>
          <p:nvSpPr>
            <p:cNvPr id="4226" name="Freeform: Shape 4225">
              <a:extLst>
                <a:ext uri="{FF2B5EF4-FFF2-40B4-BE49-F238E27FC236}">
                  <a16:creationId xmlns:a16="http://schemas.microsoft.com/office/drawing/2014/main" xmlns="" id="{D5791202-9577-BFBE-0657-7F3BF3B94A7E}"/>
                </a:ext>
              </a:extLst>
            </p:cNvPr>
            <p:cNvSpPr/>
            <p:nvPr/>
          </p:nvSpPr>
          <p:spPr>
            <a:xfrm>
              <a:off x="1959876" y="3529151"/>
              <a:ext cx="12166" cy="13208"/>
            </a:xfrm>
            <a:custGeom>
              <a:avLst/>
              <a:gdLst>
                <a:gd name="connsiteX0" fmla="*/ 9880 w 12166"/>
                <a:gd name="connsiteY0" fmla="*/ 608 h 13208"/>
                <a:gd name="connsiteX1" fmla="*/ 10738 w 12166"/>
                <a:gd name="connsiteY1" fmla="*/ 9656 h 13208"/>
                <a:gd name="connsiteX2" fmla="*/ 2356 w 12166"/>
                <a:gd name="connsiteY2" fmla="*/ 12609 h 13208"/>
                <a:gd name="connsiteX3" fmla="*/ 1403 w 12166"/>
                <a:gd name="connsiteY3" fmla="*/ 3561 h 13208"/>
                <a:gd name="connsiteX4" fmla="*/ 9880 w 12166"/>
                <a:gd name="connsiteY4" fmla="*/ 608 h 132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6" h="13208">
                  <a:moveTo>
                    <a:pt x="9880" y="608"/>
                  </a:moveTo>
                  <a:cubicBezTo>
                    <a:pt x="12538" y="2913"/>
                    <a:pt x="12919" y="6894"/>
                    <a:pt x="10738" y="9656"/>
                  </a:cubicBezTo>
                  <a:cubicBezTo>
                    <a:pt x="9204" y="12743"/>
                    <a:pt x="5489" y="14047"/>
                    <a:pt x="2356" y="12609"/>
                  </a:cubicBezTo>
                  <a:cubicBezTo>
                    <a:pt x="-387" y="10361"/>
                    <a:pt x="-807" y="6332"/>
                    <a:pt x="1403" y="3561"/>
                  </a:cubicBezTo>
                  <a:cubicBezTo>
                    <a:pt x="2946" y="417"/>
                    <a:pt x="6718" y="-897"/>
                    <a:pt x="9880" y="608"/>
                  </a:cubicBezTo>
                  <a:close/>
                </a:path>
              </a:pathLst>
            </a:custGeom>
            <a:solidFill>
              <a:srgbClr val="D58B94"/>
            </a:solidFill>
            <a:ln w="9525" cap="flat">
              <a:noFill/>
              <a:prstDash val="solid"/>
              <a:miter/>
            </a:ln>
          </p:spPr>
          <p:txBody>
            <a:bodyPr rtlCol="0" anchor="ctr"/>
            <a:lstStyle/>
            <a:p>
              <a:endParaRPr lang="en-IN"/>
            </a:p>
          </p:txBody>
        </p:sp>
        <p:sp>
          <p:nvSpPr>
            <p:cNvPr id="4227" name="Freeform: Shape 4226">
              <a:extLst>
                <a:ext uri="{FF2B5EF4-FFF2-40B4-BE49-F238E27FC236}">
                  <a16:creationId xmlns:a16="http://schemas.microsoft.com/office/drawing/2014/main" xmlns="" id="{F9CCA87C-689E-3157-6823-02B07E34FDA8}"/>
                </a:ext>
              </a:extLst>
            </p:cNvPr>
            <p:cNvSpPr/>
            <p:nvPr/>
          </p:nvSpPr>
          <p:spPr>
            <a:xfrm>
              <a:off x="1914889" y="3588891"/>
              <a:ext cx="12059" cy="13451"/>
            </a:xfrm>
            <a:custGeom>
              <a:avLst/>
              <a:gdLst>
                <a:gd name="connsiteX0" fmla="*/ 9242 w 12059"/>
                <a:gd name="connsiteY0" fmla="*/ 304 h 13451"/>
                <a:gd name="connsiteX1" fmla="*/ 11052 w 12059"/>
                <a:gd name="connsiteY1" fmla="*/ 9162 h 13451"/>
                <a:gd name="connsiteX2" fmla="*/ 2861 w 12059"/>
                <a:gd name="connsiteY2" fmla="*/ 13163 h 13451"/>
                <a:gd name="connsiteX3" fmla="*/ 1041 w 12059"/>
                <a:gd name="connsiteY3" fmla="*/ 4324 h 13451"/>
                <a:gd name="connsiteX4" fmla="*/ 1051 w 12059"/>
                <a:gd name="connsiteY4" fmla="*/ 4305 h 13451"/>
                <a:gd name="connsiteX5" fmla="*/ 9242 w 12059"/>
                <a:gd name="connsiteY5" fmla="*/ 304 h 1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9" h="13451">
                  <a:moveTo>
                    <a:pt x="9242" y="304"/>
                  </a:moveTo>
                  <a:cubicBezTo>
                    <a:pt x="12100" y="2304"/>
                    <a:pt x="12900" y="6200"/>
                    <a:pt x="11052" y="9162"/>
                  </a:cubicBezTo>
                  <a:cubicBezTo>
                    <a:pt x="9766" y="12410"/>
                    <a:pt x="6213" y="14144"/>
                    <a:pt x="2861" y="13163"/>
                  </a:cubicBezTo>
                  <a:cubicBezTo>
                    <a:pt x="-83" y="11229"/>
                    <a:pt x="-902" y="7267"/>
                    <a:pt x="1041" y="4324"/>
                  </a:cubicBezTo>
                  <a:cubicBezTo>
                    <a:pt x="1041" y="4314"/>
                    <a:pt x="1051" y="4314"/>
                    <a:pt x="1051" y="4305"/>
                  </a:cubicBezTo>
                  <a:cubicBezTo>
                    <a:pt x="2261" y="990"/>
                    <a:pt x="5880" y="-782"/>
                    <a:pt x="9242" y="304"/>
                  </a:cubicBezTo>
                  <a:close/>
                </a:path>
              </a:pathLst>
            </a:custGeom>
            <a:solidFill>
              <a:srgbClr val="D58B94"/>
            </a:solidFill>
            <a:ln w="9525" cap="flat">
              <a:noFill/>
              <a:prstDash val="solid"/>
              <a:miter/>
            </a:ln>
          </p:spPr>
          <p:txBody>
            <a:bodyPr rtlCol="0" anchor="ctr"/>
            <a:lstStyle/>
            <a:p>
              <a:endParaRPr lang="en-IN"/>
            </a:p>
          </p:txBody>
        </p:sp>
        <p:sp>
          <p:nvSpPr>
            <p:cNvPr id="4228" name="Freeform: Shape 4227">
              <a:extLst>
                <a:ext uri="{FF2B5EF4-FFF2-40B4-BE49-F238E27FC236}">
                  <a16:creationId xmlns:a16="http://schemas.microsoft.com/office/drawing/2014/main" xmlns="" id="{097F201D-F0CB-B32F-E705-1F25D06538F2}"/>
                </a:ext>
              </a:extLst>
            </p:cNvPr>
            <p:cNvSpPr/>
            <p:nvPr/>
          </p:nvSpPr>
          <p:spPr>
            <a:xfrm>
              <a:off x="1942731" y="3546699"/>
              <a:ext cx="16129" cy="17332"/>
            </a:xfrm>
            <a:custGeom>
              <a:avLst/>
              <a:gdLst>
                <a:gd name="connsiteX0" fmla="*/ 13023 w 16129"/>
                <a:gd name="connsiteY0" fmla="*/ 681 h 17332"/>
                <a:gd name="connsiteX1" fmla="*/ 14357 w 16129"/>
                <a:gd name="connsiteY1" fmla="*/ 12396 h 17332"/>
                <a:gd name="connsiteX2" fmla="*/ 3212 w 16129"/>
                <a:gd name="connsiteY2" fmla="*/ 16683 h 17332"/>
                <a:gd name="connsiteX3" fmla="*/ 1707 w 16129"/>
                <a:gd name="connsiteY3" fmla="*/ 5062 h 17332"/>
                <a:gd name="connsiteX4" fmla="*/ 1784 w 16129"/>
                <a:gd name="connsiteY4" fmla="*/ 4967 h 17332"/>
                <a:gd name="connsiteX5" fmla="*/ 13023 w 16129"/>
                <a:gd name="connsiteY5" fmla="*/ 681 h 1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29" h="17332">
                  <a:moveTo>
                    <a:pt x="13023" y="681"/>
                  </a:moveTo>
                  <a:cubicBezTo>
                    <a:pt x="16557" y="3586"/>
                    <a:pt x="17147" y="8768"/>
                    <a:pt x="14357" y="12396"/>
                  </a:cubicBezTo>
                  <a:cubicBezTo>
                    <a:pt x="12337" y="16530"/>
                    <a:pt x="7479" y="18397"/>
                    <a:pt x="3212" y="16683"/>
                  </a:cubicBezTo>
                  <a:cubicBezTo>
                    <a:pt x="-407" y="13892"/>
                    <a:pt x="-1084" y="8682"/>
                    <a:pt x="1707" y="5062"/>
                  </a:cubicBezTo>
                  <a:cubicBezTo>
                    <a:pt x="1736" y="5034"/>
                    <a:pt x="1755" y="4996"/>
                    <a:pt x="1784" y="4967"/>
                  </a:cubicBezTo>
                  <a:cubicBezTo>
                    <a:pt x="3765" y="747"/>
                    <a:pt x="8737" y="-1148"/>
                    <a:pt x="13023" y="681"/>
                  </a:cubicBezTo>
                  <a:close/>
                </a:path>
              </a:pathLst>
            </a:custGeom>
            <a:solidFill>
              <a:srgbClr val="D58B94"/>
            </a:solidFill>
            <a:ln w="9525" cap="flat">
              <a:noFill/>
              <a:prstDash val="solid"/>
              <a:miter/>
            </a:ln>
          </p:spPr>
          <p:txBody>
            <a:bodyPr rtlCol="0" anchor="ctr"/>
            <a:lstStyle/>
            <a:p>
              <a:endParaRPr lang="en-IN"/>
            </a:p>
          </p:txBody>
        </p:sp>
        <p:sp>
          <p:nvSpPr>
            <p:cNvPr id="4229" name="Freeform: Shape 4228">
              <a:extLst>
                <a:ext uri="{FF2B5EF4-FFF2-40B4-BE49-F238E27FC236}">
                  <a16:creationId xmlns:a16="http://schemas.microsoft.com/office/drawing/2014/main" xmlns="" id="{92C00B25-F768-A2A8-1BAC-E03157BF855E}"/>
                </a:ext>
              </a:extLst>
            </p:cNvPr>
            <p:cNvSpPr/>
            <p:nvPr/>
          </p:nvSpPr>
          <p:spPr>
            <a:xfrm>
              <a:off x="2030885" y="3583389"/>
              <a:ext cx="6094" cy="6328"/>
            </a:xfrm>
            <a:custGeom>
              <a:avLst/>
              <a:gdLst>
                <a:gd name="connsiteX0" fmla="*/ 4784 w 6094"/>
                <a:gd name="connsiteY0" fmla="*/ 377 h 6328"/>
                <a:gd name="connsiteX1" fmla="*/ 5546 w 6094"/>
                <a:gd name="connsiteY1" fmla="*/ 4758 h 6328"/>
                <a:gd name="connsiteX2" fmla="*/ 1393 w 6094"/>
                <a:gd name="connsiteY2" fmla="*/ 5920 h 6328"/>
                <a:gd name="connsiteX3" fmla="*/ 1355 w 6094"/>
                <a:gd name="connsiteY3" fmla="*/ 5901 h 6328"/>
                <a:gd name="connsiteX4" fmla="*/ 451 w 6094"/>
                <a:gd name="connsiteY4" fmla="*/ 1825 h 6328"/>
                <a:gd name="connsiteX5" fmla="*/ 593 w 6094"/>
                <a:gd name="connsiteY5" fmla="*/ 1615 h 6328"/>
                <a:gd name="connsiteX6" fmla="*/ 4708 w 6094"/>
                <a:gd name="connsiteY6" fmla="*/ 339 h 6328"/>
                <a:gd name="connsiteX7" fmla="*/ 4784 w 6094"/>
                <a:gd name="connsiteY7" fmla="*/ 377 h 6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4" h="6328">
                  <a:moveTo>
                    <a:pt x="4784" y="377"/>
                  </a:moveTo>
                  <a:cubicBezTo>
                    <a:pt x="6156" y="1405"/>
                    <a:pt x="6489" y="3330"/>
                    <a:pt x="5546" y="4758"/>
                  </a:cubicBezTo>
                  <a:cubicBezTo>
                    <a:pt x="4727" y="6225"/>
                    <a:pt x="2860" y="6749"/>
                    <a:pt x="1393" y="5920"/>
                  </a:cubicBezTo>
                  <a:cubicBezTo>
                    <a:pt x="1384" y="5920"/>
                    <a:pt x="1365" y="5911"/>
                    <a:pt x="1355" y="5901"/>
                  </a:cubicBezTo>
                  <a:cubicBezTo>
                    <a:pt x="-26" y="5025"/>
                    <a:pt x="-426" y="3206"/>
                    <a:pt x="451" y="1825"/>
                  </a:cubicBezTo>
                  <a:cubicBezTo>
                    <a:pt x="489" y="1749"/>
                    <a:pt x="546" y="1682"/>
                    <a:pt x="593" y="1615"/>
                  </a:cubicBezTo>
                  <a:cubicBezTo>
                    <a:pt x="1374" y="129"/>
                    <a:pt x="3222" y="-452"/>
                    <a:pt x="4708" y="339"/>
                  </a:cubicBezTo>
                  <a:cubicBezTo>
                    <a:pt x="4737" y="348"/>
                    <a:pt x="4756" y="367"/>
                    <a:pt x="4784" y="377"/>
                  </a:cubicBezTo>
                  <a:close/>
                </a:path>
              </a:pathLst>
            </a:custGeom>
            <a:solidFill>
              <a:srgbClr val="D58B94"/>
            </a:solidFill>
            <a:ln w="9525" cap="flat">
              <a:noFill/>
              <a:prstDash val="solid"/>
              <a:miter/>
            </a:ln>
          </p:spPr>
          <p:txBody>
            <a:bodyPr rtlCol="0" anchor="ctr"/>
            <a:lstStyle/>
            <a:p>
              <a:endParaRPr lang="en-IN"/>
            </a:p>
          </p:txBody>
        </p:sp>
        <p:sp>
          <p:nvSpPr>
            <p:cNvPr id="4230" name="Freeform: Shape 4229">
              <a:extLst>
                <a:ext uri="{FF2B5EF4-FFF2-40B4-BE49-F238E27FC236}">
                  <a16:creationId xmlns:a16="http://schemas.microsoft.com/office/drawing/2014/main" xmlns="" id="{456BC60F-2D47-A3EA-3289-F7F4F2F10720}"/>
                </a:ext>
              </a:extLst>
            </p:cNvPr>
            <p:cNvSpPr/>
            <p:nvPr/>
          </p:nvSpPr>
          <p:spPr>
            <a:xfrm>
              <a:off x="2013018" y="3589382"/>
              <a:ext cx="6085" cy="6229"/>
            </a:xfrm>
            <a:custGeom>
              <a:avLst/>
              <a:gdLst>
                <a:gd name="connsiteX0" fmla="*/ 4744 w 6085"/>
                <a:gd name="connsiteY0" fmla="*/ 290 h 6229"/>
                <a:gd name="connsiteX1" fmla="*/ 5544 w 6085"/>
                <a:gd name="connsiteY1" fmla="*/ 4528 h 6229"/>
                <a:gd name="connsiteX2" fmla="*/ 5506 w 6085"/>
                <a:gd name="connsiteY2" fmla="*/ 4576 h 6229"/>
                <a:gd name="connsiteX3" fmla="*/ 1315 w 6085"/>
                <a:gd name="connsiteY3" fmla="*/ 5909 h 6229"/>
                <a:gd name="connsiteX4" fmla="*/ 515 w 6085"/>
                <a:gd name="connsiteY4" fmla="*/ 1671 h 6229"/>
                <a:gd name="connsiteX5" fmla="*/ 553 w 6085"/>
                <a:gd name="connsiteY5" fmla="*/ 1623 h 6229"/>
                <a:gd name="connsiteX6" fmla="*/ 4744 w 6085"/>
                <a:gd name="connsiteY6" fmla="*/ 290 h 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5" h="6229">
                  <a:moveTo>
                    <a:pt x="4744" y="290"/>
                  </a:moveTo>
                  <a:cubicBezTo>
                    <a:pt x="6134" y="1242"/>
                    <a:pt x="6487" y="3137"/>
                    <a:pt x="5544" y="4528"/>
                  </a:cubicBezTo>
                  <a:cubicBezTo>
                    <a:pt x="5525" y="4547"/>
                    <a:pt x="5515" y="4557"/>
                    <a:pt x="5506" y="4576"/>
                  </a:cubicBezTo>
                  <a:cubicBezTo>
                    <a:pt x="4667" y="6043"/>
                    <a:pt x="2848" y="6624"/>
                    <a:pt x="1315" y="5909"/>
                  </a:cubicBezTo>
                  <a:cubicBezTo>
                    <a:pt x="-76" y="4957"/>
                    <a:pt x="-428" y="3061"/>
                    <a:pt x="515" y="1671"/>
                  </a:cubicBezTo>
                  <a:cubicBezTo>
                    <a:pt x="534" y="1661"/>
                    <a:pt x="543" y="1642"/>
                    <a:pt x="553" y="1623"/>
                  </a:cubicBezTo>
                  <a:cubicBezTo>
                    <a:pt x="1391" y="156"/>
                    <a:pt x="3210" y="-425"/>
                    <a:pt x="4744" y="290"/>
                  </a:cubicBezTo>
                  <a:close/>
                </a:path>
              </a:pathLst>
            </a:custGeom>
            <a:solidFill>
              <a:srgbClr val="D58B94"/>
            </a:solidFill>
            <a:ln w="9525" cap="flat">
              <a:noFill/>
              <a:prstDash val="solid"/>
              <a:miter/>
            </a:ln>
          </p:spPr>
          <p:txBody>
            <a:bodyPr rtlCol="0" anchor="ctr"/>
            <a:lstStyle/>
            <a:p>
              <a:endParaRPr lang="en-IN"/>
            </a:p>
          </p:txBody>
        </p:sp>
        <p:sp>
          <p:nvSpPr>
            <p:cNvPr id="4231" name="Freeform: Shape 4230">
              <a:extLst>
                <a:ext uri="{FF2B5EF4-FFF2-40B4-BE49-F238E27FC236}">
                  <a16:creationId xmlns:a16="http://schemas.microsoft.com/office/drawing/2014/main" xmlns="" id="{285DED6B-BECD-5424-74CA-162BDF160437}"/>
                </a:ext>
              </a:extLst>
            </p:cNvPr>
            <p:cNvSpPr/>
            <p:nvPr/>
          </p:nvSpPr>
          <p:spPr>
            <a:xfrm>
              <a:off x="2020823" y="3570280"/>
              <a:ext cx="6794" cy="7127"/>
            </a:xfrm>
            <a:custGeom>
              <a:avLst/>
              <a:gdLst>
                <a:gd name="connsiteX0" fmla="*/ 5417 w 6794"/>
                <a:gd name="connsiteY0" fmla="*/ 436 h 7127"/>
                <a:gd name="connsiteX1" fmla="*/ 6178 w 6794"/>
                <a:gd name="connsiteY1" fmla="*/ 5199 h 7127"/>
                <a:gd name="connsiteX2" fmla="*/ 1892 w 6794"/>
                <a:gd name="connsiteY2" fmla="*/ 6828 h 7127"/>
                <a:gd name="connsiteX3" fmla="*/ 273 w 6794"/>
                <a:gd name="connsiteY3" fmla="*/ 2541 h 7127"/>
                <a:gd name="connsiteX4" fmla="*/ 844 w 6794"/>
                <a:gd name="connsiteY4" fmla="*/ 1674 h 7127"/>
                <a:gd name="connsiteX5" fmla="*/ 5388 w 6794"/>
                <a:gd name="connsiteY5" fmla="*/ 417 h 7127"/>
                <a:gd name="connsiteX6" fmla="*/ 5417 w 6794"/>
                <a:gd name="connsiteY6" fmla="*/ 436 h 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4" h="7127">
                  <a:moveTo>
                    <a:pt x="5417" y="436"/>
                  </a:moveTo>
                  <a:cubicBezTo>
                    <a:pt x="6883" y="1570"/>
                    <a:pt x="7217" y="3656"/>
                    <a:pt x="6178" y="5199"/>
                  </a:cubicBezTo>
                  <a:cubicBezTo>
                    <a:pt x="5445" y="6828"/>
                    <a:pt x="3530" y="7561"/>
                    <a:pt x="1892" y="6828"/>
                  </a:cubicBezTo>
                  <a:cubicBezTo>
                    <a:pt x="263" y="6094"/>
                    <a:pt x="-460" y="4170"/>
                    <a:pt x="273" y="2541"/>
                  </a:cubicBezTo>
                  <a:cubicBezTo>
                    <a:pt x="416" y="2227"/>
                    <a:pt x="606" y="1932"/>
                    <a:pt x="844" y="1674"/>
                  </a:cubicBezTo>
                  <a:cubicBezTo>
                    <a:pt x="1749" y="74"/>
                    <a:pt x="3788" y="-488"/>
                    <a:pt x="5388" y="417"/>
                  </a:cubicBezTo>
                  <a:cubicBezTo>
                    <a:pt x="5397" y="426"/>
                    <a:pt x="5407" y="426"/>
                    <a:pt x="5417" y="436"/>
                  </a:cubicBezTo>
                  <a:close/>
                </a:path>
              </a:pathLst>
            </a:custGeom>
            <a:solidFill>
              <a:srgbClr val="D58B94"/>
            </a:solidFill>
            <a:ln w="9525" cap="flat">
              <a:noFill/>
              <a:prstDash val="solid"/>
              <a:miter/>
            </a:ln>
          </p:spPr>
          <p:txBody>
            <a:bodyPr rtlCol="0" anchor="ctr"/>
            <a:lstStyle/>
            <a:p>
              <a:endParaRPr lang="en-IN"/>
            </a:p>
          </p:txBody>
        </p:sp>
        <p:sp>
          <p:nvSpPr>
            <p:cNvPr id="4232" name="Freeform: Shape 4231">
              <a:extLst>
                <a:ext uri="{FF2B5EF4-FFF2-40B4-BE49-F238E27FC236}">
                  <a16:creationId xmlns:a16="http://schemas.microsoft.com/office/drawing/2014/main" xmlns="" id="{A02D0C90-246F-1D9B-A330-D61A736D01E3}"/>
                </a:ext>
              </a:extLst>
            </p:cNvPr>
            <p:cNvSpPr/>
            <p:nvPr/>
          </p:nvSpPr>
          <p:spPr>
            <a:xfrm>
              <a:off x="1937028" y="3574313"/>
              <a:ext cx="10904" cy="12282"/>
            </a:xfrm>
            <a:custGeom>
              <a:avLst/>
              <a:gdLst>
                <a:gd name="connsiteX0" fmla="*/ 8344 w 10904"/>
                <a:gd name="connsiteY0" fmla="*/ 404 h 12282"/>
                <a:gd name="connsiteX1" fmla="*/ 9963 w 10904"/>
                <a:gd name="connsiteY1" fmla="*/ 8595 h 12282"/>
                <a:gd name="connsiteX2" fmla="*/ 2534 w 10904"/>
                <a:gd name="connsiteY2" fmla="*/ 11929 h 12282"/>
                <a:gd name="connsiteX3" fmla="*/ 915 w 10904"/>
                <a:gd name="connsiteY3" fmla="*/ 3738 h 12282"/>
                <a:gd name="connsiteX4" fmla="*/ 8087 w 10904"/>
                <a:gd name="connsiteY4" fmla="*/ 309 h 12282"/>
                <a:gd name="connsiteX5" fmla="*/ 8344 w 10904"/>
                <a:gd name="connsiteY5" fmla="*/ 404 h 12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4" h="12282">
                  <a:moveTo>
                    <a:pt x="8344" y="404"/>
                  </a:moveTo>
                  <a:cubicBezTo>
                    <a:pt x="10963" y="2280"/>
                    <a:pt x="11668" y="5862"/>
                    <a:pt x="9963" y="8595"/>
                  </a:cubicBezTo>
                  <a:cubicBezTo>
                    <a:pt x="8773" y="11510"/>
                    <a:pt x="5506" y="12977"/>
                    <a:pt x="2534" y="11929"/>
                  </a:cubicBezTo>
                  <a:cubicBezTo>
                    <a:pt x="-86" y="10053"/>
                    <a:pt x="-790" y="6471"/>
                    <a:pt x="915" y="3738"/>
                  </a:cubicBezTo>
                  <a:cubicBezTo>
                    <a:pt x="1943" y="814"/>
                    <a:pt x="5153" y="-730"/>
                    <a:pt x="8087" y="309"/>
                  </a:cubicBezTo>
                  <a:cubicBezTo>
                    <a:pt x="8173" y="337"/>
                    <a:pt x="8258" y="366"/>
                    <a:pt x="8344" y="404"/>
                  </a:cubicBezTo>
                  <a:close/>
                </a:path>
              </a:pathLst>
            </a:custGeom>
            <a:solidFill>
              <a:srgbClr val="D58B94"/>
            </a:solidFill>
            <a:ln w="9525" cap="flat">
              <a:noFill/>
              <a:prstDash val="solid"/>
              <a:miter/>
            </a:ln>
          </p:spPr>
          <p:txBody>
            <a:bodyPr rtlCol="0" anchor="ctr"/>
            <a:lstStyle/>
            <a:p>
              <a:endParaRPr lang="en-IN"/>
            </a:p>
          </p:txBody>
        </p:sp>
        <p:sp>
          <p:nvSpPr>
            <p:cNvPr id="4233" name="Freeform: Shape 4232">
              <a:extLst>
                <a:ext uri="{FF2B5EF4-FFF2-40B4-BE49-F238E27FC236}">
                  <a16:creationId xmlns:a16="http://schemas.microsoft.com/office/drawing/2014/main" xmlns="" id="{B06D5A39-CE38-9CFF-708E-47F28CA0AA0E}"/>
                </a:ext>
              </a:extLst>
            </p:cNvPr>
            <p:cNvSpPr/>
            <p:nvPr/>
          </p:nvSpPr>
          <p:spPr>
            <a:xfrm>
              <a:off x="1932518" y="3590121"/>
              <a:ext cx="10590" cy="11798"/>
            </a:xfrm>
            <a:custGeom>
              <a:avLst/>
              <a:gdLst>
                <a:gd name="connsiteX0" fmla="*/ 8092 w 10590"/>
                <a:gd name="connsiteY0" fmla="*/ 312 h 11798"/>
                <a:gd name="connsiteX1" fmla="*/ 9711 w 10590"/>
                <a:gd name="connsiteY1" fmla="*/ 8123 h 11798"/>
                <a:gd name="connsiteX2" fmla="*/ 2472 w 10590"/>
                <a:gd name="connsiteY2" fmla="*/ 11456 h 11798"/>
                <a:gd name="connsiteX3" fmla="*/ 853 w 10590"/>
                <a:gd name="connsiteY3" fmla="*/ 3646 h 11798"/>
                <a:gd name="connsiteX4" fmla="*/ 8092 w 10590"/>
                <a:gd name="connsiteY4" fmla="*/ 312 h 11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0" h="11798">
                  <a:moveTo>
                    <a:pt x="8092" y="312"/>
                  </a:moveTo>
                  <a:cubicBezTo>
                    <a:pt x="10616" y="2074"/>
                    <a:pt x="11330" y="5503"/>
                    <a:pt x="9711" y="8123"/>
                  </a:cubicBezTo>
                  <a:cubicBezTo>
                    <a:pt x="8596" y="11008"/>
                    <a:pt x="5387" y="12485"/>
                    <a:pt x="2472" y="11456"/>
                  </a:cubicBezTo>
                  <a:cubicBezTo>
                    <a:pt x="-52" y="9694"/>
                    <a:pt x="-767" y="6265"/>
                    <a:pt x="853" y="3646"/>
                  </a:cubicBezTo>
                  <a:cubicBezTo>
                    <a:pt x="1967" y="760"/>
                    <a:pt x="5177" y="-717"/>
                    <a:pt x="8092" y="312"/>
                  </a:cubicBezTo>
                  <a:close/>
                </a:path>
              </a:pathLst>
            </a:custGeom>
            <a:solidFill>
              <a:srgbClr val="D58B94"/>
            </a:solidFill>
            <a:ln w="9525" cap="flat">
              <a:noFill/>
              <a:prstDash val="solid"/>
              <a:miter/>
            </a:ln>
          </p:spPr>
          <p:txBody>
            <a:bodyPr rtlCol="0" anchor="ctr"/>
            <a:lstStyle/>
            <a:p>
              <a:endParaRPr lang="en-IN"/>
            </a:p>
          </p:txBody>
        </p:sp>
        <p:sp>
          <p:nvSpPr>
            <p:cNvPr id="4234" name="Freeform: Shape 4233">
              <a:extLst>
                <a:ext uri="{FF2B5EF4-FFF2-40B4-BE49-F238E27FC236}">
                  <a16:creationId xmlns:a16="http://schemas.microsoft.com/office/drawing/2014/main" xmlns="" id="{C98A5B6B-A3B1-FE61-2142-BBE4E4E33933}"/>
                </a:ext>
              </a:extLst>
            </p:cNvPr>
            <p:cNvSpPr/>
            <p:nvPr/>
          </p:nvSpPr>
          <p:spPr>
            <a:xfrm>
              <a:off x="1981814" y="3519233"/>
              <a:ext cx="5570" cy="5727"/>
            </a:xfrm>
            <a:custGeom>
              <a:avLst/>
              <a:gdLst>
                <a:gd name="connsiteX0" fmla="*/ 4706 w 5570"/>
                <a:gd name="connsiteY0" fmla="*/ 334 h 5727"/>
                <a:gd name="connsiteX1" fmla="*/ 4840 w 5570"/>
                <a:gd name="connsiteY1" fmla="*/ 4106 h 5727"/>
                <a:gd name="connsiteX2" fmla="*/ 4706 w 5570"/>
                <a:gd name="connsiteY2" fmla="*/ 4239 h 5727"/>
                <a:gd name="connsiteX3" fmla="*/ 801 w 5570"/>
                <a:gd name="connsiteY3" fmla="*/ 5382 h 5727"/>
                <a:gd name="connsiteX4" fmla="*/ 801 w 5570"/>
                <a:gd name="connsiteY4" fmla="*/ 1382 h 5727"/>
                <a:gd name="connsiteX5" fmla="*/ 4706 w 5570"/>
                <a:gd name="connsiteY5" fmla="*/ 334 h 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 h="5727">
                  <a:moveTo>
                    <a:pt x="4706" y="334"/>
                  </a:moveTo>
                  <a:cubicBezTo>
                    <a:pt x="5783" y="1334"/>
                    <a:pt x="5849" y="3020"/>
                    <a:pt x="4840" y="4106"/>
                  </a:cubicBezTo>
                  <a:cubicBezTo>
                    <a:pt x="4801" y="4153"/>
                    <a:pt x="4754" y="4191"/>
                    <a:pt x="4706" y="4239"/>
                  </a:cubicBezTo>
                  <a:cubicBezTo>
                    <a:pt x="3916" y="5601"/>
                    <a:pt x="2201" y="6106"/>
                    <a:pt x="801" y="5382"/>
                  </a:cubicBezTo>
                  <a:cubicBezTo>
                    <a:pt x="-285" y="4268"/>
                    <a:pt x="-285" y="2496"/>
                    <a:pt x="801" y="1382"/>
                  </a:cubicBezTo>
                  <a:cubicBezTo>
                    <a:pt x="1620" y="58"/>
                    <a:pt x="3335" y="-400"/>
                    <a:pt x="4706" y="334"/>
                  </a:cubicBezTo>
                  <a:close/>
                </a:path>
              </a:pathLst>
            </a:custGeom>
            <a:solidFill>
              <a:srgbClr val="D58B94"/>
            </a:solidFill>
            <a:ln w="9525" cap="flat">
              <a:noFill/>
              <a:prstDash val="solid"/>
              <a:miter/>
            </a:ln>
          </p:spPr>
          <p:txBody>
            <a:bodyPr rtlCol="0" anchor="ctr"/>
            <a:lstStyle/>
            <a:p>
              <a:endParaRPr lang="en-IN"/>
            </a:p>
          </p:txBody>
        </p:sp>
        <p:sp>
          <p:nvSpPr>
            <p:cNvPr id="4235" name="Freeform: Shape 4234">
              <a:extLst>
                <a:ext uri="{FF2B5EF4-FFF2-40B4-BE49-F238E27FC236}">
                  <a16:creationId xmlns:a16="http://schemas.microsoft.com/office/drawing/2014/main" xmlns="" id="{63C794EB-1686-6A44-4C4B-0A2B2DB7CA9F}"/>
                </a:ext>
              </a:extLst>
            </p:cNvPr>
            <p:cNvSpPr/>
            <p:nvPr/>
          </p:nvSpPr>
          <p:spPr>
            <a:xfrm>
              <a:off x="1984141" y="3529926"/>
              <a:ext cx="15145" cy="16320"/>
            </a:xfrm>
            <a:custGeom>
              <a:avLst/>
              <a:gdLst>
                <a:gd name="connsiteX0" fmla="*/ 12571 w 15145"/>
                <a:gd name="connsiteY0" fmla="*/ 976 h 16320"/>
                <a:gd name="connsiteX1" fmla="*/ 13333 w 15145"/>
                <a:gd name="connsiteY1" fmla="*/ 12121 h 16320"/>
                <a:gd name="connsiteX2" fmla="*/ 2951 w 15145"/>
                <a:gd name="connsiteY2" fmla="*/ 15454 h 16320"/>
                <a:gd name="connsiteX3" fmla="*/ 1713 w 15145"/>
                <a:gd name="connsiteY3" fmla="*/ 4119 h 16320"/>
                <a:gd name="connsiteX4" fmla="*/ 12571 w 15145"/>
                <a:gd name="connsiteY4" fmla="*/ 976 h 16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5" h="16320">
                  <a:moveTo>
                    <a:pt x="12571" y="976"/>
                  </a:moveTo>
                  <a:cubicBezTo>
                    <a:pt x="15667" y="3938"/>
                    <a:pt x="16000" y="8768"/>
                    <a:pt x="13333" y="12121"/>
                  </a:cubicBezTo>
                  <a:cubicBezTo>
                    <a:pt x="11381" y="15902"/>
                    <a:pt x="6742" y="17397"/>
                    <a:pt x="2951" y="15454"/>
                  </a:cubicBezTo>
                  <a:cubicBezTo>
                    <a:pt x="-459" y="12635"/>
                    <a:pt x="-1002" y="7615"/>
                    <a:pt x="1713" y="4119"/>
                  </a:cubicBezTo>
                  <a:cubicBezTo>
                    <a:pt x="3846" y="252"/>
                    <a:pt x="8704" y="-1148"/>
                    <a:pt x="12571" y="976"/>
                  </a:cubicBezTo>
                  <a:close/>
                </a:path>
              </a:pathLst>
            </a:custGeom>
            <a:solidFill>
              <a:srgbClr val="D58B94"/>
            </a:solidFill>
            <a:ln w="9525" cap="flat">
              <a:noFill/>
              <a:prstDash val="solid"/>
              <a:miter/>
            </a:ln>
          </p:spPr>
          <p:txBody>
            <a:bodyPr rtlCol="0" anchor="ctr"/>
            <a:lstStyle/>
            <a:p>
              <a:endParaRPr lang="en-IN"/>
            </a:p>
          </p:txBody>
        </p:sp>
        <p:sp>
          <p:nvSpPr>
            <p:cNvPr id="4236" name="Freeform: Shape 4235">
              <a:extLst>
                <a:ext uri="{FF2B5EF4-FFF2-40B4-BE49-F238E27FC236}">
                  <a16:creationId xmlns:a16="http://schemas.microsoft.com/office/drawing/2014/main" xmlns="" id="{D9CFF6EE-132F-582E-513F-95C65831ACE8}"/>
                </a:ext>
              </a:extLst>
            </p:cNvPr>
            <p:cNvSpPr/>
            <p:nvPr/>
          </p:nvSpPr>
          <p:spPr>
            <a:xfrm>
              <a:off x="1961003" y="3544568"/>
              <a:ext cx="21961" cy="23564"/>
            </a:xfrm>
            <a:custGeom>
              <a:avLst/>
              <a:gdLst>
                <a:gd name="connsiteX0" fmla="*/ 17611 w 21961"/>
                <a:gd name="connsiteY0" fmla="*/ 812 h 23564"/>
                <a:gd name="connsiteX1" fmla="*/ 19611 w 21961"/>
                <a:gd name="connsiteY1" fmla="*/ 17004 h 23564"/>
                <a:gd name="connsiteX2" fmla="*/ 4086 w 21961"/>
                <a:gd name="connsiteY2" fmla="*/ 22529 h 23564"/>
                <a:gd name="connsiteX3" fmla="*/ 3543 w 21961"/>
                <a:gd name="connsiteY3" fmla="*/ 4079 h 23564"/>
                <a:gd name="connsiteX4" fmla="*/ 17611 w 21961"/>
                <a:gd name="connsiteY4" fmla="*/ 812 h 23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61" h="23564">
                  <a:moveTo>
                    <a:pt x="17611" y="812"/>
                  </a:moveTo>
                  <a:cubicBezTo>
                    <a:pt x="22497" y="4803"/>
                    <a:pt x="23383" y="11937"/>
                    <a:pt x="19611" y="17004"/>
                  </a:cubicBezTo>
                  <a:cubicBezTo>
                    <a:pt x="16716" y="22672"/>
                    <a:pt x="9905" y="25091"/>
                    <a:pt x="4086" y="22529"/>
                  </a:cubicBezTo>
                  <a:cubicBezTo>
                    <a:pt x="-1163" y="17586"/>
                    <a:pt x="-1401" y="9327"/>
                    <a:pt x="3543" y="4079"/>
                  </a:cubicBezTo>
                  <a:cubicBezTo>
                    <a:pt x="7143" y="260"/>
                    <a:pt x="12687" y="-1026"/>
                    <a:pt x="17611" y="812"/>
                  </a:cubicBezTo>
                  <a:close/>
                </a:path>
              </a:pathLst>
            </a:custGeom>
            <a:solidFill>
              <a:srgbClr val="D58B94"/>
            </a:solidFill>
            <a:ln w="9525" cap="flat">
              <a:noFill/>
              <a:prstDash val="solid"/>
              <a:miter/>
            </a:ln>
          </p:spPr>
          <p:txBody>
            <a:bodyPr rtlCol="0" anchor="ctr"/>
            <a:lstStyle/>
            <a:p>
              <a:endParaRPr lang="en-IN"/>
            </a:p>
          </p:txBody>
        </p:sp>
        <p:sp>
          <p:nvSpPr>
            <p:cNvPr id="4237" name="Freeform: Shape 4236">
              <a:extLst>
                <a:ext uri="{FF2B5EF4-FFF2-40B4-BE49-F238E27FC236}">
                  <a16:creationId xmlns:a16="http://schemas.microsoft.com/office/drawing/2014/main" xmlns="" id="{8851D122-0E7E-6F88-2908-7259EAF86893}"/>
                </a:ext>
              </a:extLst>
            </p:cNvPr>
            <p:cNvSpPr/>
            <p:nvPr/>
          </p:nvSpPr>
          <p:spPr>
            <a:xfrm>
              <a:off x="1953078" y="3569472"/>
              <a:ext cx="11861" cy="12996"/>
            </a:xfrm>
            <a:custGeom>
              <a:avLst/>
              <a:gdLst>
                <a:gd name="connsiteX0" fmla="*/ 9725 w 11861"/>
                <a:gd name="connsiteY0" fmla="*/ 482 h 12996"/>
                <a:gd name="connsiteX1" fmla="*/ 9677 w 11861"/>
                <a:gd name="connsiteY1" fmla="*/ 10855 h 12996"/>
                <a:gd name="connsiteX2" fmla="*/ 2772 w 11861"/>
                <a:gd name="connsiteY2" fmla="*/ 12770 h 12996"/>
                <a:gd name="connsiteX3" fmla="*/ 1057 w 11861"/>
                <a:gd name="connsiteY3" fmla="*/ 3721 h 12996"/>
                <a:gd name="connsiteX4" fmla="*/ 9725 w 11861"/>
                <a:gd name="connsiteY4" fmla="*/ 482 h 12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1" h="12996">
                  <a:moveTo>
                    <a:pt x="9725" y="482"/>
                  </a:moveTo>
                  <a:cubicBezTo>
                    <a:pt x="12573" y="3359"/>
                    <a:pt x="12554" y="8007"/>
                    <a:pt x="9677" y="10855"/>
                  </a:cubicBezTo>
                  <a:cubicBezTo>
                    <a:pt x="7868" y="12655"/>
                    <a:pt x="5248" y="13379"/>
                    <a:pt x="2772" y="12770"/>
                  </a:cubicBezTo>
                  <a:cubicBezTo>
                    <a:pt x="-124" y="10693"/>
                    <a:pt x="-876" y="6712"/>
                    <a:pt x="1057" y="3721"/>
                  </a:cubicBezTo>
                  <a:cubicBezTo>
                    <a:pt x="2677" y="559"/>
                    <a:pt x="6429" y="-842"/>
                    <a:pt x="9725" y="482"/>
                  </a:cubicBezTo>
                  <a:close/>
                </a:path>
              </a:pathLst>
            </a:custGeom>
            <a:solidFill>
              <a:srgbClr val="D58B94"/>
            </a:solidFill>
            <a:ln w="9525" cap="flat">
              <a:noFill/>
              <a:prstDash val="solid"/>
              <a:miter/>
            </a:ln>
          </p:spPr>
          <p:txBody>
            <a:bodyPr rtlCol="0" anchor="ctr"/>
            <a:lstStyle/>
            <a:p>
              <a:endParaRPr lang="en-IN"/>
            </a:p>
          </p:txBody>
        </p:sp>
        <p:sp>
          <p:nvSpPr>
            <p:cNvPr id="4238" name="Freeform: Shape 4237">
              <a:extLst>
                <a:ext uri="{FF2B5EF4-FFF2-40B4-BE49-F238E27FC236}">
                  <a16:creationId xmlns:a16="http://schemas.microsoft.com/office/drawing/2014/main" xmlns="" id="{CB2A683D-18AE-E7B5-75FA-9196380F1D8A}"/>
                </a:ext>
              </a:extLst>
            </p:cNvPr>
            <p:cNvSpPr/>
            <p:nvPr/>
          </p:nvSpPr>
          <p:spPr>
            <a:xfrm>
              <a:off x="1950444" y="3589320"/>
              <a:ext cx="9302" cy="10379"/>
            </a:xfrm>
            <a:custGeom>
              <a:avLst/>
              <a:gdLst>
                <a:gd name="connsiteX0" fmla="*/ 7120 w 9302"/>
                <a:gd name="connsiteY0" fmla="*/ 351 h 10379"/>
                <a:gd name="connsiteX1" fmla="*/ 8548 w 9302"/>
                <a:gd name="connsiteY1" fmla="*/ 7209 h 10379"/>
                <a:gd name="connsiteX2" fmla="*/ 2167 w 9302"/>
                <a:gd name="connsiteY2" fmla="*/ 10066 h 10379"/>
                <a:gd name="connsiteX3" fmla="*/ 738 w 9302"/>
                <a:gd name="connsiteY3" fmla="*/ 3113 h 10379"/>
                <a:gd name="connsiteX4" fmla="*/ 7005 w 9302"/>
                <a:gd name="connsiteY4" fmla="*/ 303 h 10379"/>
                <a:gd name="connsiteX5" fmla="*/ 7120 w 9302"/>
                <a:gd name="connsiteY5" fmla="*/ 351 h 10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2" h="10379">
                  <a:moveTo>
                    <a:pt x="7120" y="351"/>
                  </a:moveTo>
                  <a:cubicBezTo>
                    <a:pt x="9320" y="1913"/>
                    <a:pt x="9939" y="4904"/>
                    <a:pt x="8548" y="7209"/>
                  </a:cubicBezTo>
                  <a:cubicBezTo>
                    <a:pt x="7529" y="9723"/>
                    <a:pt x="4719" y="10981"/>
                    <a:pt x="2167" y="10066"/>
                  </a:cubicBezTo>
                  <a:cubicBezTo>
                    <a:pt x="-43" y="8476"/>
                    <a:pt x="-672" y="5447"/>
                    <a:pt x="738" y="3113"/>
                  </a:cubicBezTo>
                  <a:cubicBezTo>
                    <a:pt x="1690" y="608"/>
                    <a:pt x="4500" y="-649"/>
                    <a:pt x="7005" y="303"/>
                  </a:cubicBezTo>
                  <a:cubicBezTo>
                    <a:pt x="7043" y="322"/>
                    <a:pt x="7082" y="332"/>
                    <a:pt x="7120" y="351"/>
                  </a:cubicBezTo>
                  <a:close/>
                </a:path>
              </a:pathLst>
            </a:custGeom>
            <a:solidFill>
              <a:srgbClr val="D58B94"/>
            </a:solidFill>
            <a:ln w="9525" cap="flat">
              <a:noFill/>
              <a:prstDash val="solid"/>
              <a:miter/>
            </a:ln>
          </p:spPr>
          <p:txBody>
            <a:bodyPr rtlCol="0" anchor="ctr"/>
            <a:lstStyle/>
            <a:p>
              <a:endParaRPr lang="en-IN"/>
            </a:p>
          </p:txBody>
        </p:sp>
        <p:sp>
          <p:nvSpPr>
            <p:cNvPr id="4239" name="Freeform: Shape 4238">
              <a:extLst>
                <a:ext uri="{FF2B5EF4-FFF2-40B4-BE49-F238E27FC236}">
                  <a16:creationId xmlns:a16="http://schemas.microsoft.com/office/drawing/2014/main" xmlns="" id="{C7D4E5D8-616A-349C-4729-D84F4AC64FBD}"/>
                </a:ext>
              </a:extLst>
            </p:cNvPr>
            <p:cNvSpPr/>
            <p:nvPr/>
          </p:nvSpPr>
          <p:spPr>
            <a:xfrm>
              <a:off x="1956709" y="3605331"/>
              <a:ext cx="7512" cy="8149"/>
            </a:xfrm>
            <a:custGeom>
              <a:avLst/>
              <a:gdLst>
                <a:gd name="connsiteX0" fmla="*/ 5713 w 7512"/>
                <a:gd name="connsiteY0" fmla="*/ 246 h 8149"/>
                <a:gd name="connsiteX1" fmla="*/ 6951 w 7512"/>
                <a:gd name="connsiteY1" fmla="*/ 5676 h 8149"/>
                <a:gd name="connsiteX2" fmla="*/ 1903 w 7512"/>
                <a:gd name="connsiteY2" fmla="*/ 7867 h 8149"/>
                <a:gd name="connsiteX3" fmla="*/ 493 w 7512"/>
                <a:gd name="connsiteY3" fmla="*/ 2666 h 8149"/>
                <a:gd name="connsiteX4" fmla="*/ 570 w 7512"/>
                <a:gd name="connsiteY4" fmla="*/ 2532 h 8149"/>
                <a:gd name="connsiteX5" fmla="*/ 5713 w 7512"/>
                <a:gd name="connsiteY5" fmla="*/ 246 h 8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12" h="8149">
                  <a:moveTo>
                    <a:pt x="5713" y="246"/>
                  </a:moveTo>
                  <a:cubicBezTo>
                    <a:pt x="7485" y="1456"/>
                    <a:pt x="8018" y="3818"/>
                    <a:pt x="6951" y="5676"/>
                  </a:cubicBezTo>
                  <a:cubicBezTo>
                    <a:pt x="6161" y="7666"/>
                    <a:pt x="3903" y="8647"/>
                    <a:pt x="1903" y="7867"/>
                  </a:cubicBezTo>
                  <a:cubicBezTo>
                    <a:pt x="74" y="6819"/>
                    <a:pt x="-554" y="4495"/>
                    <a:pt x="493" y="2666"/>
                  </a:cubicBezTo>
                  <a:cubicBezTo>
                    <a:pt x="512" y="2618"/>
                    <a:pt x="541" y="2580"/>
                    <a:pt x="570" y="2532"/>
                  </a:cubicBezTo>
                  <a:cubicBezTo>
                    <a:pt x="1370" y="494"/>
                    <a:pt x="3665" y="-535"/>
                    <a:pt x="5713" y="246"/>
                  </a:cubicBezTo>
                  <a:close/>
                </a:path>
              </a:pathLst>
            </a:custGeom>
            <a:solidFill>
              <a:srgbClr val="D58B94"/>
            </a:solidFill>
            <a:ln w="9525" cap="flat">
              <a:noFill/>
              <a:prstDash val="solid"/>
              <a:miter/>
            </a:ln>
          </p:spPr>
          <p:txBody>
            <a:bodyPr rtlCol="0" anchor="ctr"/>
            <a:lstStyle/>
            <a:p>
              <a:endParaRPr lang="en-IN"/>
            </a:p>
          </p:txBody>
        </p:sp>
        <p:sp>
          <p:nvSpPr>
            <p:cNvPr id="4240" name="Freeform: Shape 4239">
              <a:extLst>
                <a:ext uri="{FF2B5EF4-FFF2-40B4-BE49-F238E27FC236}">
                  <a16:creationId xmlns:a16="http://schemas.microsoft.com/office/drawing/2014/main" xmlns="" id="{9722CC14-E507-A255-1C22-BDC3D52B3217}"/>
                </a:ext>
              </a:extLst>
            </p:cNvPr>
            <p:cNvSpPr/>
            <p:nvPr/>
          </p:nvSpPr>
          <p:spPr>
            <a:xfrm>
              <a:off x="1962701" y="3590943"/>
              <a:ext cx="9317" cy="10590"/>
            </a:xfrm>
            <a:custGeom>
              <a:avLst/>
              <a:gdLst>
                <a:gd name="connsiteX0" fmla="*/ 9151 w 9317"/>
                <a:gd name="connsiteY0" fmla="*/ 3395 h 10590"/>
                <a:gd name="connsiteX1" fmla="*/ 5722 w 9317"/>
                <a:gd name="connsiteY1" fmla="*/ 10158 h 10590"/>
                <a:gd name="connsiteX2" fmla="*/ 483 w 9317"/>
                <a:gd name="connsiteY2" fmla="*/ 8415 h 10590"/>
                <a:gd name="connsiteX3" fmla="*/ 102 w 9317"/>
                <a:gd name="connsiteY3" fmla="*/ 7205 h 10590"/>
                <a:gd name="connsiteX4" fmla="*/ 3531 w 9317"/>
                <a:gd name="connsiteY4" fmla="*/ 347 h 10590"/>
                <a:gd name="connsiteX5" fmla="*/ 8836 w 9317"/>
                <a:gd name="connsiteY5" fmla="*/ 2319 h 10590"/>
                <a:gd name="connsiteX6" fmla="*/ 9151 w 9317"/>
                <a:gd name="connsiteY6" fmla="*/ 3395 h 1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7" h="10590">
                  <a:moveTo>
                    <a:pt x="9151" y="3395"/>
                  </a:moveTo>
                  <a:cubicBezTo>
                    <a:pt x="9798" y="6186"/>
                    <a:pt x="8351" y="9034"/>
                    <a:pt x="5722" y="10158"/>
                  </a:cubicBezTo>
                  <a:cubicBezTo>
                    <a:pt x="3798" y="11129"/>
                    <a:pt x="1445" y="10348"/>
                    <a:pt x="483" y="8415"/>
                  </a:cubicBezTo>
                  <a:cubicBezTo>
                    <a:pt x="293" y="8034"/>
                    <a:pt x="159" y="7624"/>
                    <a:pt x="102" y="7205"/>
                  </a:cubicBezTo>
                  <a:cubicBezTo>
                    <a:pt x="-441" y="4405"/>
                    <a:pt x="969" y="1595"/>
                    <a:pt x="3531" y="347"/>
                  </a:cubicBezTo>
                  <a:cubicBezTo>
                    <a:pt x="5541" y="-568"/>
                    <a:pt x="7913" y="309"/>
                    <a:pt x="8836" y="2319"/>
                  </a:cubicBezTo>
                  <a:cubicBezTo>
                    <a:pt x="8989" y="2662"/>
                    <a:pt x="9094" y="3024"/>
                    <a:pt x="9151" y="3395"/>
                  </a:cubicBezTo>
                  <a:close/>
                </a:path>
              </a:pathLst>
            </a:custGeom>
            <a:solidFill>
              <a:srgbClr val="D58B94"/>
            </a:solidFill>
            <a:ln w="9525" cap="flat">
              <a:noFill/>
              <a:prstDash val="solid"/>
              <a:miter/>
            </a:ln>
          </p:spPr>
          <p:txBody>
            <a:bodyPr rtlCol="0" anchor="ctr"/>
            <a:lstStyle/>
            <a:p>
              <a:endParaRPr lang="en-IN"/>
            </a:p>
          </p:txBody>
        </p:sp>
        <p:sp>
          <p:nvSpPr>
            <p:cNvPr id="4241" name="Freeform: Shape 4240">
              <a:extLst>
                <a:ext uri="{FF2B5EF4-FFF2-40B4-BE49-F238E27FC236}">
                  <a16:creationId xmlns:a16="http://schemas.microsoft.com/office/drawing/2014/main" xmlns="" id="{A2BCF67E-CCDB-6B6A-E569-58E7751E598E}"/>
                </a:ext>
              </a:extLst>
            </p:cNvPr>
            <p:cNvSpPr/>
            <p:nvPr/>
          </p:nvSpPr>
          <p:spPr>
            <a:xfrm>
              <a:off x="1985649" y="3561176"/>
              <a:ext cx="11673" cy="12329"/>
            </a:xfrm>
            <a:custGeom>
              <a:avLst/>
              <a:gdLst>
                <a:gd name="connsiteX0" fmla="*/ 9443 w 11673"/>
                <a:gd name="connsiteY0" fmla="*/ 682 h 12329"/>
                <a:gd name="connsiteX1" fmla="*/ 9958 w 11673"/>
                <a:gd name="connsiteY1" fmla="*/ 10093 h 12329"/>
                <a:gd name="connsiteX2" fmla="*/ 2490 w 11673"/>
                <a:gd name="connsiteY2" fmla="*/ 11826 h 12329"/>
                <a:gd name="connsiteX3" fmla="*/ 1071 w 11673"/>
                <a:gd name="connsiteY3" fmla="*/ 3597 h 12329"/>
                <a:gd name="connsiteX4" fmla="*/ 1252 w 11673"/>
                <a:gd name="connsiteY4" fmla="*/ 3349 h 12329"/>
                <a:gd name="connsiteX5" fmla="*/ 9281 w 11673"/>
                <a:gd name="connsiteY5" fmla="*/ 596 h 12329"/>
                <a:gd name="connsiteX6" fmla="*/ 9443 w 11673"/>
                <a:gd name="connsiteY6" fmla="*/ 68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73" h="12329">
                  <a:moveTo>
                    <a:pt x="9443" y="682"/>
                  </a:moveTo>
                  <a:cubicBezTo>
                    <a:pt x="12186" y="3140"/>
                    <a:pt x="12415" y="7359"/>
                    <a:pt x="9958" y="10093"/>
                  </a:cubicBezTo>
                  <a:cubicBezTo>
                    <a:pt x="8081" y="12188"/>
                    <a:pt x="5090" y="12884"/>
                    <a:pt x="2490" y="11826"/>
                  </a:cubicBezTo>
                  <a:cubicBezTo>
                    <a:pt x="-177" y="9950"/>
                    <a:pt x="-815" y="6264"/>
                    <a:pt x="1071" y="3597"/>
                  </a:cubicBezTo>
                  <a:cubicBezTo>
                    <a:pt x="1128" y="3511"/>
                    <a:pt x="1185" y="3435"/>
                    <a:pt x="1252" y="3349"/>
                  </a:cubicBezTo>
                  <a:cubicBezTo>
                    <a:pt x="2709" y="377"/>
                    <a:pt x="6300" y="-861"/>
                    <a:pt x="9281" y="596"/>
                  </a:cubicBezTo>
                  <a:cubicBezTo>
                    <a:pt x="9338" y="625"/>
                    <a:pt x="9386" y="654"/>
                    <a:pt x="9443" y="682"/>
                  </a:cubicBezTo>
                  <a:close/>
                </a:path>
              </a:pathLst>
            </a:custGeom>
            <a:solidFill>
              <a:srgbClr val="D58B94"/>
            </a:solidFill>
            <a:ln w="9525" cap="flat">
              <a:noFill/>
              <a:prstDash val="solid"/>
              <a:miter/>
            </a:ln>
          </p:spPr>
          <p:txBody>
            <a:bodyPr rtlCol="0" anchor="ctr"/>
            <a:lstStyle/>
            <a:p>
              <a:endParaRPr lang="en-IN"/>
            </a:p>
          </p:txBody>
        </p:sp>
        <p:sp>
          <p:nvSpPr>
            <p:cNvPr id="4242" name="Freeform: Shape 4241">
              <a:extLst>
                <a:ext uri="{FF2B5EF4-FFF2-40B4-BE49-F238E27FC236}">
                  <a16:creationId xmlns:a16="http://schemas.microsoft.com/office/drawing/2014/main" xmlns="" id="{0F16FF49-E7DC-550C-50D6-F90E817B8530}"/>
                </a:ext>
              </a:extLst>
            </p:cNvPr>
            <p:cNvSpPr/>
            <p:nvPr/>
          </p:nvSpPr>
          <p:spPr>
            <a:xfrm>
              <a:off x="1970954" y="3574739"/>
              <a:ext cx="17557" cy="18567"/>
            </a:xfrm>
            <a:custGeom>
              <a:avLst/>
              <a:gdLst>
                <a:gd name="connsiteX0" fmla="*/ 13852 w 17557"/>
                <a:gd name="connsiteY0" fmla="*/ 835 h 18567"/>
                <a:gd name="connsiteX1" fmla="*/ 15852 w 17557"/>
                <a:gd name="connsiteY1" fmla="*/ 13313 h 18567"/>
                <a:gd name="connsiteX2" fmla="*/ 3850 w 17557"/>
                <a:gd name="connsiteY2" fmla="*/ 17885 h 18567"/>
                <a:gd name="connsiteX3" fmla="*/ 1469 w 17557"/>
                <a:gd name="connsiteY3" fmla="*/ 5121 h 18567"/>
                <a:gd name="connsiteX4" fmla="*/ 13852 w 17557"/>
                <a:gd name="connsiteY4" fmla="*/ 835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7" h="18567">
                  <a:moveTo>
                    <a:pt x="13852" y="835"/>
                  </a:moveTo>
                  <a:cubicBezTo>
                    <a:pt x="17843" y="3730"/>
                    <a:pt x="18738" y="9312"/>
                    <a:pt x="15852" y="13313"/>
                  </a:cubicBezTo>
                  <a:cubicBezTo>
                    <a:pt x="13633" y="17713"/>
                    <a:pt x="8432" y="19694"/>
                    <a:pt x="3850" y="17885"/>
                  </a:cubicBezTo>
                  <a:cubicBezTo>
                    <a:pt x="-169" y="14913"/>
                    <a:pt x="-1207" y="9341"/>
                    <a:pt x="1469" y="5121"/>
                  </a:cubicBezTo>
                  <a:cubicBezTo>
                    <a:pt x="3803" y="625"/>
                    <a:pt x="9242" y="-1251"/>
                    <a:pt x="13852" y="835"/>
                  </a:cubicBezTo>
                  <a:close/>
                </a:path>
              </a:pathLst>
            </a:custGeom>
            <a:solidFill>
              <a:srgbClr val="D58B94"/>
            </a:solidFill>
            <a:ln w="9525" cap="flat">
              <a:noFill/>
              <a:prstDash val="solid"/>
              <a:miter/>
            </a:ln>
          </p:spPr>
          <p:txBody>
            <a:bodyPr rtlCol="0" anchor="ctr"/>
            <a:lstStyle/>
            <a:p>
              <a:endParaRPr lang="en-IN"/>
            </a:p>
          </p:txBody>
        </p:sp>
        <p:sp>
          <p:nvSpPr>
            <p:cNvPr id="4243" name="Freeform: Shape 4242">
              <a:extLst>
                <a:ext uri="{FF2B5EF4-FFF2-40B4-BE49-F238E27FC236}">
                  <a16:creationId xmlns:a16="http://schemas.microsoft.com/office/drawing/2014/main" xmlns="" id="{C0E6981C-BC25-FDCE-6C0E-6B149B12AD91}"/>
                </a:ext>
              </a:extLst>
            </p:cNvPr>
            <p:cNvSpPr/>
            <p:nvPr/>
          </p:nvSpPr>
          <p:spPr>
            <a:xfrm>
              <a:off x="1994406" y="3549061"/>
              <a:ext cx="7686" cy="8287"/>
            </a:xfrm>
            <a:custGeom>
              <a:avLst/>
              <a:gdLst>
                <a:gd name="connsiteX0" fmla="*/ 6211 w 7686"/>
                <a:gd name="connsiteY0" fmla="*/ 415 h 8287"/>
                <a:gd name="connsiteX1" fmla="*/ 6878 w 7686"/>
                <a:gd name="connsiteY1" fmla="*/ 6129 h 8287"/>
                <a:gd name="connsiteX2" fmla="*/ 1544 w 7686"/>
                <a:gd name="connsiteY2" fmla="*/ 7844 h 8287"/>
                <a:gd name="connsiteX3" fmla="*/ 782 w 7686"/>
                <a:gd name="connsiteY3" fmla="*/ 2129 h 8287"/>
                <a:gd name="connsiteX4" fmla="*/ 6211 w 7686"/>
                <a:gd name="connsiteY4" fmla="*/ 415 h 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6" h="8287">
                  <a:moveTo>
                    <a:pt x="6211" y="415"/>
                  </a:moveTo>
                  <a:cubicBezTo>
                    <a:pt x="7868" y="1862"/>
                    <a:pt x="8154" y="4339"/>
                    <a:pt x="6878" y="6129"/>
                  </a:cubicBezTo>
                  <a:cubicBezTo>
                    <a:pt x="5868" y="8063"/>
                    <a:pt x="3497" y="8825"/>
                    <a:pt x="1544" y="7844"/>
                  </a:cubicBezTo>
                  <a:cubicBezTo>
                    <a:pt x="-190" y="6444"/>
                    <a:pt x="-523" y="3929"/>
                    <a:pt x="782" y="2129"/>
                  </a:cubicBezTo>
                  <a:cubicBezTo>
                    <a:pt x="1830" y="186"/>
                    <a:pt x="4239" y="-567"/>
                    <a:pt x="6211" y="415"/>
                  </a:cubicBezTo>
                  <a:close/>
                </a:path>
              </a:pathLst>
            </a:custGeom>
            <a:solidFill>
              <a:srgbClr val="D58B94"/>
            </a:solidFill>
            <a:ln w="9525" cap="flat">
              <a:noFill/>
              <a:prstDash val="solid"/>
              <a:miter/>
            </a:ln>
          </p:spPr>
          <p:txBody>
            <a:bodyPr rtlCol="0" anchor="ctr"/>
            <a:lstStyle/>
            <a:p>
              <a:endParaRPr lang="en-IN"/>
            </a:p>
          </p:txBody>
        </p:sp>
        <p:sp>
          <p:nvSpPr>
            <p:cNvPr id="4244" name="Freeform: Shape 4243">
              <a:extLst>
                <a:ext uri="{FF2B5EF4-FFF2-40B4-BE49-F238E27FC236}">
                  <a16:creationId xmlns:a16="http://schemas.microsoft.com/office/drawing/2014/main" xmlns="" id="{FBB8CB03-9EA7-D38B-9BA0-B699295CC531}"/>
                </a:ext>
              </a:extLst>
            </p:cNvPr>
            <p:cNvSpPr/>
            <p:nvPr/>
          </p:nvSpPr>
          <p:spPr>
            <a:xfrm>
              <a:off x="2004672" y="3559563"/>
              <a:ext cx="6776" cy="7090"/>
            </a:xfrm>
            <a:custGeom>
              <a:avLst/>
              <a:gdLst>
                <a:gd name="connsiteX0" fmla="*/ 5279 w 6776"/>
                <a:gd name="connsiteY0" fmla="*/ 391 h 7090"/>
                <a:gd name="connsiteX1" fmla="*/ 6022 w 6776"/>
                <a:gd name="connsiteY1" fmla="*/ 5591 h 7090"/>
                <a:gd name="connsiteX2" fmla="*/ 1374 w 6776"/>
                <a:gd name="connsiteY2" fmla="*/ 6677 h 7090"/>
                <a:gd name="connsiteX3" fmla="*/ 660 w 6776"/>
                <a:gd name="connsiteY3" fmla="*/ 1876 h 7090"/>
                <a:gd name="connsiteX4" fmla="*/ 707 w 6776"/>
                <a:gd name="connsiteY4" fmla="*/ 1820 h 7090"/>
                <a:gd name="connsiteX5" fmla="*/ 5184 w 6776"/>
                <a:gd name="connsiteY5" fmla="*/ 343 h 7090"/>
                <a:gd name="connsiteX6" fmla="*/ 5279 w 6776"/>
                <a:gd name="connsiteY6" fmla="*/ 391 h 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6" h="7090">
                  <a:moveTo>
                    <a:pt x="5279" y="391"/>
                  </a:moveTo>
                  <a:cubicBezTo>
                    <a:pt x="6918" y="1619"/>
                    <a:pt x="7251" y="3953"/>
                    <a:pt x="6022" y="5591"/>
                  </a:cubicBezTo>
                  <a:cubicBezTo>
                    <a:pt x="4936" y="7030"/>
                    <a:pt x="2984" y="7487"/>
                    <a:pt x="1374" y="6677"/>
                  </a:cubicBezTo>
                  <a:cubicBezTo>
                    <a:pt x="-150" y="5553"/>
                    <a:pt x="-464" y="3401"/>
                    <a:pt x="660" y="1876"/>
                  </a:cubicBezTo>
                  <a:cubicBezTo>
                    <a:pt x="679" y="1858"/>
                    <a:pt x="688" y="1838"/>
                    <a:pt x="707" y="1820"/>
                  </a:cubicBezTo>
                  <a:cubicBezTo>
                    <a:pt x="1536" y="172"/>
                    <a:pt x="3536" y="-486"/>
                    <a:pt x="5184" y="343"/>
                  </a:cubicBezTo>
                  <a:cubicBezTo>
                    <a:pt x="5213" y="352"/>
                    <a:pt x="5251" y="372"/>
                    <a:pt x="5279" y="391"/>
                  </a:cubicBezTo>
                  <a:close/>
                </a:path>
              </a:pathLst>
            </a:custGeom>
            <a:solidFill>
              <a:srgbClr val="D58B94"/>
            </a:solidFill>
            <a:ln w="9525" cap="flat">
              <a:noFill/>
              <a:prstDash val="solid"/>
              <a:miter/>
            </a:ln>
          </p:spPr>
          <p:txBody>
            <a:bodyPr rtlCol="0" anchor="ctr"/>
            <a:lstStyle/>
            <a:p>
              <a:endParaRPr lang="en-IN"/>
            </a:p>
          </p:txBody>
        </p:sp>
        <p:sp>
          <p:nvSpPr>
            <p:cNvPr id="4245" name="Freeform: Shape 4244">
              <a:extLst>
                <a:ext uri="{FF2B5EF4-FFF2-40B4-BE49-F238E27FC236}">
                  <a16:creationId xmlns:a16="http://schemas.microsoft.com/office/drawing/2014/main" xmlns="" id="{8C2C94E2-06B1-A90F-90BD-6B39BA377690}"/>
                </a:ext>
              </a:extLst>
            </p:cNvPr>
            <p:cNvSpPr/>
            <p:nvPr/>
          </p:nvSpPr>
          <p:spPr>
            <a:xfrm>
              <a:off x="2006218" y="3570747"/>
              <a:ext cx="11246" cy="11395"/>
            </a:xfrm>
            <a:custGeom>
              <a:avLst/>
              <a:gdLst>
                <a:gd name="connsiteX0" fmla="*/ 7925 w 11246"/>
                <a:gd name="connsiteY0" fmla="*/ 636 h 11395"/>
                <a:gd name="connsiteX1" fmla="*/ 10734 w 11246"/>
                <a:gd name="connsiteY1" fmla="*/ 8075 h 11395"/>
                <a:gd name="connsiteX2" fmla="*/ 3295 w 11246"/>
                <a:gd name="connsiteY2" fmla="*/ 10876 h 11395"/>
                <a:gd name="connsiteX3" fmla="*/ 485 w 11246"/>
                <a:gd name="connsiteY3" fmla="*/ 3446 h 11395"/>
                <a:gd name="connsiteX4" fmla="*/ 876 w 11246"/>
                <a:gd name="connsiteY4" fmla="*/ 2732 h 11395"/>
                <a:gd name="connsiteX5" fmla="*/ 7829 w 11246"/>
                <a:gd name="connsiteY5" fmla="*/ 579 h 11395"/>
                <a:gd name="connsiteX6" fmla="*/ 7925 w 11246"/>
                <a:gd name="connsiteY6" fmla="*/ 636 h 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6" h="11395">
                  <a:moveTo>
                    <a:pt x="7925" y="636"/>
                  </a:moveTo>
                  <a:cubicBezTo>
                    <a:pt x="10753" y="1913"/>
                    <a:pt x="12011" y="5247"/>
                    <a:pt x="10734" y="8075"/>
                  </a:cubicBezTo>
                  <a:cubicBezTo>
                    <a:pt x="9458" y="10904"/>
                    <a:pt x="6124" y="12162"/>
                    <a:pt x="3295" y="10876"/>
                  </a:cubicBezTo>
                  <a:cubicBezTo>
                    <a:pt x="466" y="9600"/>
                    <a:pt x="-791" y="6275"/>
                    <a:pt x="485" y="3446"/>
                  </a:cubicBezTo>
                  <a:cubicBezTo>
                    <a:pt x="600" y="3199"/>
                    <a:pt x="733" y="2960"/>
                    <a:pt x="876" y="2732"/>
                  </a:cubicBezTo>
                  <a:cubicBezTo>
                    <a:pt x="2200" y="217"/>
                    <a:pt x="5315" y="-745"/>
                    <a:pt x="7829" y="579"/>
                  </a:cubicBezTo>
                  <a:cubicBezTo>
                    <a:pt x="7858" y="598"/>
                    <a:pt x="7896" y="617"/>
                    <a:pt x="7925" y="636"/>
                  </a:cubicBezTo>
                  <a:close/>
                </a:path>
              </a:pathLst>
            </a:custGeom>
            <a:solidFill>
              <a:srgbClr val="D58B94"/>
            </a:solidFill>
            <a:ln w="9525" cap="flat">
              <a:noFill/>
              <a:prstDash val="solid"/>
              <a:miter/>
            </a:ln>
          </p:spPr>
          <p:txBody>
            <a:bodyPr rtlCol="0" anchor="ctr"/>
            <a:lstStyle/>
            <a:p>
              <a:endParaRPr lang="en-IN"/>
            </a:p>
          </p:txBody>
        </p:sp>
        <p:sp>
          <p:nvSpPr>
            <p:cNvPr id="4246" name="Freeform: Shape 4245">
              <a:extLst>
                <a:ext uri="{FF2B5EF4-FFF2-40B4-BE49-F238E27FC236}">
                  <a16:creationId xmlns:a16="http://schemas.microsoft.com/office/drawing/2014/main" xmlns="" id="{17811ED2-FCA4-BCD8-2266-AF2564850F56}"/>
                </a:ext>
              </a:extLst>
            </p:cNvPr>
            <p:cNvSpPr/>
            <p:nvPr/>
          </p:nvSpPr>
          <p:spPr>
            <a:xfrm>
              <a:off x="1994281" y="3584842"/>
              <a:ext cx="12890" cy="13168"/>
            </a:xfrm>
            <a:custGeom>
              <a:avLst/>
              <a:gdLst>
                <a:gd name="connsiteX0" fmla="*/ 10146 w 12890"/>
                <a:gd name="connsiteY0" fmla="*/ 638 h 13168"/>
                <a:gd name="connsiteX1" fmla="*/ 11680 w 12890"/>
                <a:gd name="connsiteY1" fmla="*/ 9668 h 13168"/>
                <a:gd name="connsiteX2" fmla="*/ 11670 w 12890"/>
                <a:gd name="connsiteY2" fmla="*/ 9687 h 13168"/>
                <a:gd name="connsiteX3" fmla="*/ 2812 w 12890"/>
                <a:gd name="connsiteY3" fmla="*/ 12545 h 13168"/>
                <a:gd name="connsiteX4" fmla="*/ 1021 w 12890"/>
                <a:gd name="connsiteY4" fmla="*/ 3839 h 13168"/>
                <a:gd name="connsiteX5" fmla="*/ 1193 w 12890"/>
                <a:gd name="connsiteY5" fmla="*/ 3591 h 13168"/>
                <a:gd name="connsiteX6" fmla="*/ 10146 w 12890"/>
                <a:gd name="connsiteY6" fmla="*/ 638 h 1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90" h="13168">
                  <a:moveTo>
                    <a:pt x="10146" y="638"/>
                  </a:moveTo>
                  <a:cubicBezTo>
                    <a:pt x="13061" y="2705"/>
                    <a:pt x="13756" y="6754"/>
                    <a:pt x="11680" y="9668"/>
                  </a:cubicBezTo>
                  <a:cubicBezTo>
                    <a:pt x="11680" y="9677"/>
                    <a:pt x="11670" y="9677"/>
                    <a:pt x="11670" y="9687"/>
                  </a:cubicBezTo>
                  <a:cubicBezTo>
                    <a:pt x="9889" y="12764"/>
                    <a:pt x="6060" y="14002"/>
                    <a:pt x="2812" y="12545"/>
                  </a:cubicBezTo>
                  <a:cubicBezTo>
                    <a:pt x="-84" y="10630"/>
                    <a:pt x="-884" y="6734"/>
                    <a:pt x="1021" y="3839"/>
                  </a:cubicBezTo>
                  <a:cubicBezTo>
                    <a:pt x="1078" y="3753"/>
                    <a:pt x="1135" y="3667"/>
                    <a:pt x="1193" y="3591"/>
                  </a:cubicBezTo>
                  <a:cubicBezTo>
                    <a:pt x="2917" y="391"/>
                    <a:pt x="6851" y="-914"/>
                    <a:pt x="10146" y="638"/>
                  </a:cubicBezTo>
                  <a:close/>
                </a:path>
              </a:pathLst>
            </a:custGeom>
            <a:solidFill>
              <a:srgbClr val="D58B94"/>
            </a:solidFill>
            <a:ln w="9525" cap="flat">
              <a:noFill/>
              <a:prstDash val="solid"/>
              <a:miter/>
            </a:ln>
          </p:spPr>
          <p:txBody>
            <a:bodyPr rtlCol="0" anchor="ctr"/>
            <a:lstStyle/>
            <a:p>
              <a:endParaRPr lang="en-IN"/>
            </a:p>
          </p:txBody>
        </p:sp>
        <p:sp>
          <p:nvSpPr>
            <p:cNvPr id="4247" name="Freeform: Shape 4246">
              <a:extLst>
                <a:ext uri="{FF2B5EF4-FFF2-40B4-BE49-F238E27FC236}">
                  <a16:creationId xmlns:a16="http://schemas.microsoft.com/office/drawing/2014/main" xmlns="" id="{162E450A-D9E8-3310-700A-DB61A9AC7AF6}"/>
                </a:ext>
              </a:extLst>
            </p:cNvPr>
            <p:cNvSpPr/>
            <p:nvPr/>
          </p:nvSpPr>
          <p:spPr>
            <a:xfrm>
              <a:off x="1972185" y="3599464"/>
              <a:ext cx="12314" cy="13368"/>
            </a:xfrm>
            <a:custGeom>
              <a:avLst/>
              <a:gdLst>
                <a:gd name="connsiteX0" fmla="*/ 9287 w 12314"/>
                <a:gd name="connsiteY0" fmla="*/ 494 h 13368"/>
                <a:gd name="connsiteX1" fmla="*/ 11382 w 12314"/>
                <a:gd name="connsiteY1" fmla="*/ 9448 h 13368"/>
                <a:gd name="connsiteX2" fmla="*/ 3000 w 12314"/>
                <a:gd name="connsiteY2" fmla="*/ 12877 h 13368"/>
                <a:gd name="connsiteX3" fmla="*/ 905 w 12314"/>
                <a:gd name="connsiteY3" fmla="*/ 3923 h 13368"/>
                <a:gd name="connsiteX4" fmla="*/ 9249 w 12314"/>
                <a:gd name="connsiteY4" fmla="*/ 475 h 13368"/>
                <a:gd name="connsiteX5" fmla="*/ 9287 w 12314"/>
                <a:gd name="connsiteY5" fmla="*/ 494 h 1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14" h="13368">
                  <a:moveTo>
                    <a:pt x="9287" y="494"/>
                  </a:moveTo>
                  <a:cubicBezTo>
                    <a:pt x="12259" y="2447"/>
                    <a:pt x="13183" y="6381"/>
                    <a:pt x="11382" y="9448"/>
                  </a:cubicBezTo>
                  <a:cubicBezTo>
                    <a:pt x="9982" y="12677"/>
                    <a:pt x="6258" y="14201"/>
                    <a:pt x="3000" y="12877"/>
                  </a:cubicBezTo>
                  <a:cubicBezTo>
                    <a:pt x="29" y="10924"/>
                    <a:pt x="-895" y="6990"/>
                    <a:pt x="905" y="3923"/>
                  </a:cubicBezTo>
                  <a:cubicBezTo>
                    <a:pt x="2258" y="666"/>
                    <a:pt x="5991" y="-878"/>
                    <a:pt x="9249" y="475"/>
                  </a:cubicBezTo>
                  <a:cubicBezTo>
                    <a:pt x="9258" y="485"/>
                    <a:pt x="9277" y="485"/>
                    <a:pt x="9287" y="494"/>
                  </a:cubicBezTo>
                  <a:close/>
                </a:path>
              </a:pathLst>
            </a:custGeom>
            <a:solidFill>
              <a:srgbClr val="D58B94"/>
            </a:solidFill>
            <a:ln w="9525" cap="flat">
              <a:noFill/>
              <a:prstDash val="solid"/>
              <a:miter/>
            </a:ln>
          </p:spPr>
          <p:txBody>
            <a:bodyPr rtlCol="0" anchor="ctr"/>
            <a:lstStyle/>
            <a:p>
              <a:endParaRPr lang="en-IN"/>
            </a:p>
          </p:txBody>
        </p:sp>
        <p:sp>
          <p:nvSpPr>
            <p:cNvPr id="4248" name="Freeform: Shape 4247">
              <a:extLst>
                <a:ext uri="{FF2B5EF4-FFF2-40B4-BE49-F238E27FC236}">
                  <a16:creationId xmlns:a16="http://schemas.microsoft.com/office/drawing/2014/main" xmlns="" id="{87B6DBEF-194E-A9B4-A6DE-59F19D36DE36}"/>
                </a:ext>
              </a:extLst>
            </p:cNvPr>
            <p:cNvSpPr/>
            <p:nvPr/>
          </p:nvSpPr>
          <p:spPr>
            <a:xfrm>
              <a:off x="1987795" y="3607374"/>
              <a:ext cx="4783" cy="5200"/>
            </a:xfrm>
            <a:custGeom>
              <a:avLst/>
              <a:gdLst>
                <a:gd name="connsiteX0" fmla="*/ 3583 w 4783"/>
                <a:gd name="connsiteY0" fmla="*/ 204 h 5200"/>
                <a:gd name="connsiteX1" fmla="*/ 4440 w 4783"/>
                <a:gd name="connsiteY1" fmla="*/ 3633 h 5200"/>
                <a:gd name="connsiteX2" fmla="*/ 1544 w 4783"/>
                <a:gd name="connsiteY2" fmla="*/ 5062 h 5200"/>
                <a:gd name="connsiteX3" fmla="*/ 106 w 4783"/>
                <a:gd name="connsiteY3" fmla="*/ 2166 h 5200"/>
                <a:gd name="connsiteX4" fmla="*/ 439 w 4783"/>
                <a:gd name="connsiteY4" fmla="*/ 1538 h 5200"/>
                <a:gd name="connsiteX5" fmla="*/ 3335 w 4783"/>
                <a:gd name="connsiteY5" fmla="*/ 109 h 5200"/>
                <a:gd name="connsiteX6" fmla="*/ 3583 w 4783"/>
                <a:gd name="connsiteY6" fmla="*/ 204 h 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3" h="5200">
                  <a:moveTo>
                    <a:pt x="3583" y="204"/>
                  </a:moveTo>
                  <a:cubicBezTo>
                    <a:pt x="4735" y="938"/>
                    <a:pt x="5107" y="2443"/>
                    <a:pt x="4440" y="3633"/>
                  </a:cubicBezTo>
                  <a:cubicBezTo>
                    <a:pt x="4040" y="4833"/>
                    <a:pt x="2735" y="5471"/>
                    <a:pt x="1544" y="5062"/>
                  </a:cubicBezTo>
                  <a:cubicBezTo>
                    <a:pt x="344" y="4662"/>
                    <a:pt x="-294" y="3366"/>
                    <a:pt x="106" y="2166"/>
                  </a:cubicBezTo>
                  <a:cubicBezTo>
                    <a:pt x="182" y="1938"/>
                    <a:pt x="296" y="1728"/>
                    <a:pt x="439" y="1538"/>
                  </a:cubicBezTo>
                  <a:cubicBezTo>
                    <a:pt x="839" y="337"/>
                    <a:pt x="2144" y="-301"/>
                    <a:pt x="3335" y="109"/>
                  </a:cubicBezTo>
                  <a:cubicBezTo>
                    <a:pt x="3421" y="137"/>
                    <a:pt x="3506" y="166"/>
                    <a:pt x="3583" y="204"/>
                  </a:cubicBezTo>
                  <a:close/>
                </a:path>
              </a:pathLst>
            </a:custGeom>
            <a:solidFill>
              <a:srgbClr val="D58B94"/>
            </a:solidFill>
            <a:ln w="9525" cap="flat">
              <a:noFill/>
              <a:prstDash val="solid"/>
              <a:miter/>
            </a:ln>
          </p:spPr>
          <p:txBody>
            <a:bodyPr rtlCol="0" anchor="ctr"/>
            <a:lstStyle/>
            <a:p>
              <a:endParaRPr lang="en-IN"/>
            </a:p>
          </p:txBody>
        </p:sp>
        <p:sp>
          <p:nvSpPr>
            <p:cNvPr id="4249" name="Freeform: Shape 4248">
              <a:extLst>
                <a:ext uri="{FF2B5EF4-FFF2-40B4-BE49-F238E27FC236}">
                  <a16:creationId xmlns:a16="http://schemas.microsoft.com/office/drawing/2014/main" xmlns="" id="{A9478415-151C-453D-4FA5-7D38BCD96DFE}"/>
                </a:ext>
              </a:extLst>
            </p:cNvPr>
            <p:cNvSpPr/>
            <p:nvPr/>
          </p:nvSpPr>
          <p:spPr>
            <a:xfrm>
              <a:off x="1931117" y="3544402"/>
              <a:ext cx="10496" cy="11266"/>
            </a:xfrm>
            <a:custGeom>
              <a:avLst/>
              <a:gdLst>
                <a:gd name="connsiteX0" fmla="*/ 8445 w 10496"/>
                <a:gd name="connsiteY0" fmla="*/ 406 h 11266"/>
                <a:gd name="connsiteX1" fmla="*/ 9302 w 10496"/>
                <a:gd name="connsiteY1" fmla="*/ 8027 h 11266"/>
                <a:gd name="connsiteX2" fmla="*/ 2063 w 10496"/>
                <a:gd name="connsiteY2" fmla="*/ 10884 h 11266"/>
                <a:gd name="connsiteX3" fmla="*/ 1092 w 10496"/>
                <a:gd name="connsiteY3" fmla="*/ 3407 h 11266"/>
                <a:gd name="connsiteX4" fmla="*/ 1206 w 10496"/>
                <a:gd name="connsiteY4" fmla="*/ 3264 h 11266"/>
                <a:gd name="connsiteX5" fmla="*/ 8445 w 10496"/>
                <a:gd name="connsiteY5" fmla="*/ 406 h 1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6" h="11266">
                  <a:moveTo>
                    <a:pt x="8445" y="406"/>
                  </a:moveTo>
                  <a:cubicBezTo>
                    <a:pt x="10779" y="2273"/>
                    <a:pt x="11169" y="5683"/>
                    <a:pt x="9302" y="8027"/>
                  </a:cubicBezTo>
                  <a:cubicBezTo>
                    <a:pt x="7978" y="10694"/>
                    <a:pt x="4854" y="11922"/>
                    <a:pt x="2063" y="10884"/>
                  </a:cubicBezTo>
                  <a:cubicBezTo>
                    <a:pt x="-270" y="9084"/>
                    <a:pt x="-699" y="5740"/>
                    <a:pt x="1092" y="3407"/>
                  </a:cubicBezTo>
                  <a:cubicBezTo>
                    <a:pt x="1130" y="3359"/>
                    <a:pt x="1168" y="3312"/>
                    <a:pt x="1206" y="3264"/>
                  </a:cubicBezTo>
                  <a:cubicBezTo>
                    <a:pt x="2463" y="521"/>
                    <a:pt x="5654" y="-737"/>
                    <a:pt x="8445" y="406"/>
                  </a:cubicBezTo>
                  <a:close/>
                </a:path>
              </a:pathLst>
            </a:custGeom>
            <a:solidFill>
              <a:srgbClr val="D58B94"/>
            </a:solidFill>
            <a:ln w="9525" cap="flat">
              <a:noFill/>
              <a:prstDash val="solid"/>
              <a:miter/>
            </a:ln>
          </p:spPr>
          <p:txBody>
            <a:bodyPr rtlCol="0" anchor="ctr"/>
            <a:lstStyle/>
            <a:p>
              <a:endParaRPr lang="en-IN"/>
            </a:p>
          </p:txBody>
        </p:sp>
        <p:sp>
          <p:nvSpPr>
            <p:cNvPr id="4250" name="Freeform: Shape 4249">
              <a:extLst>
                <a:ext uri="{FF2B5EF4-FFF2-40B4-BE49-F238E27FC236}">
                  <a16:creationId xmlns:a16="http://schemas.microsoft.com/office/drawing/2014/main" xmlns="" id="{6798CB5B-232E-5178-05D4-7DC7E3A14C8F}"/>
                </a:ext>
              </a:extLst>
            </p:cNvPr>
            <p:cNvSpPr/>
            <p:nvPr/>
          </p:nvSpPr>
          <p:spPr>
            <a:xfrm>
              <a:off x="1921819" y="3566984"/>
              <a:ext cx="12461" cy="14232"/>
            </a:xfrm>
            <a:custGeom>
              <a:avLst/>
              <a:gdLst>
                <a:gd name="connsiteX0" fmla="*/ 9551 w 12461"/>
                <a:gd name="connsiteY0" fmla="*/ 399 h 14232"/>
                <a:gd name="connsiteX1" fmla="*/ 11266 w 12461"/>
                <a:gd name="connsiteY1" fmla="*/ 9924 h 14232"/>
                <a:gd name="connsiteX2" fmla="*/ 2884 w 12461"/>
                <a:gd name="connsiteY2" fmla="*/ 13829 h 14232"/>
                <a:gd name="connsiteX3" fmla="*/ 1169 w 12461"/>
                <a:gd name="connsiteY3" fmla="*/ 4304 h 14232"/>
                <a:gd name="connsiteX4" fmla="*/ 9437 w 12461"/>
                <a:gd name="connsiteY4" fmla="*/ 361 h 14232"/>
                <a:gd name="connsiteX5" fmla="*/ 9551 w 12461"/>
                <a:gd name="connsiteY5" fmla="*/ 399 h 1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1" h="14232">
                  <a:moveTo>
                    <a:pt x="9551" y="399"/>
                  </a:moveTo>
                  <a:cubicBezTo>
                    <a:pt x="12599" y="2589"/>
                    <a:pt x="13361" y="6809"/>
                    <a:pt x="11266" y="9924"/>
                  </a:cubicBezTo>
                  <a:cubicBezTo>
                    <a:pt x="10018" y="13305"/>
                    <a:pt x="6275" y="15048"/>
                    <a:pt x="2884" y="13829"/>
                  </a:cubicBezTo>
                  <a:cubicBezTo>
                    <a:pt x="-164" y="11638"/>
                    <a:pt x="-927" y="7419"/>
                    <a:pt x="1169" y="4304"/>
                  </a:cubicBezTo>
                  <a:cubicBezTo>
                    <a:pt x="2360" y="932"/>
                    <a:pt x="6065" y="-839"/>
                    <a:pt x="9437" y="361"/>
                  </a:cubicBezTo>
                  <a:cubicBezTo>
                    <a:pt x="9475" y="370"/>
                    <a:pt x="9513" y="380"/>
                    <a:pt x="9551" y="399"/>
                  </a:cubicBezTo>
                  <a:close/>
                </a:path>
              </a:pathLst>
            </a:custGeom>
            <a:solidFill>
              <a:srgbClr val="D58B94"/>
            </a:solidFill>
            <a:ln w="9525" cap="flat">
              <a:noFill/>
              <a:prstDash val="solid"/>
              <a:miter/>
            </a:ln>
          </p:spPr>
          <p:txBody>
            <a:bodyPr rtlCol="0" anchor="ctr"/>
            <a:lstStyle/>
            <a:p>
              <a:endParaRPr lang="en-IN"/>
            </a:p>
          </p:txBody>
        </p:sp>
        <p:sp>
          <p:nvSpPr>
            <p:cNvPr id="4251" name="Freeform: Shape 4250">
              <a:extLst>
                <a:ext uri="{FF2B5EF4-FFF2-40B4-BE49-F238E27FC236}">
                  <a16:creationId xmlns:a16="http://schemas.microsoft.com/office/drawing/2014/main" xmlns="" id="{867C6A47-4DAE-9CB6-4F29-400DEDE14D47}"/>
                </a:ext>
              </a:extLst>
            </p:cNvPr>
            <p:cNvSpPr/>
            <p:nvPr/>
          </p:nvSpPr>
          <p:spPr>
            <a:xfrm>
              <a:off x="2011658" y="3604203"/>
              <a:ext cx="8210" cy="8484"/>
            </a:xfrm>
            <a:custGeom>
              <a:avLst/>
              <a:gdLst>
                <a:gd name="connsiteX0" fmla="*/ 6390 w 8210"/>
                <a:gd name="connsiteY0" fmla="*/ 423 h 8484"/>
                <a:gd name="connsiteX1" fmla="*/ 7533 w 8210"/>
                <a:gd name="connsiteY1" fmla="*/ 6138 h 8484"/>
                <a:gd name="connsiteX2" fmla="*/ 2075 w 8210"/>
                <a:gd name="connsiteY2" fmla="*/ 8072 h 8484"/>
                <a:gd name="connsiteX3" fmla="*/ 2008 w 8210"/>
                <a:gd name="connsiteY3" fmla="*/ 8043 h 8484"/>
                <a:gd name="connsiteX4" fmla="*/ 580 w 8210"/>
                <a:gd name="connsiteY4" fmla="*/ 2233 h 8484"/>
                <a:gd name="connsiteX5" fmla="*/ 6390 w 8210"/>
                <a:gd name="connsiteY5" fmla="*/ 423 h 8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10" h="8484">
                  <a:moveTo>
                    <a:pt x="6390" y="423"/>
                  </a:moveTo>
                  <a:cubicBezTo>
                    <a:pt x="8247" y="1709"/>
                    <a:pt x="8752" y="4233"/>
                    <a:pt x="7533" y="6138"/>
                  </a:cubicBezTo>
                  <a:cubicBezTo>
                    <a:pt x="6561" y="8176"/>
                    <a:pt x="4113" y="9043"/>
                    <a:pt x="2075" y="8072"/>
                  </a:cubicBezTo>
                  <a:cubicBezTo>
                    <a:pt x="2056" y="8062"/>
                    <a:pt x="2027" y="8052"/>
                    <a:pt x="2008" y="8043"/>
                  </a:cubicBezTo>
                  <a:cubicBezTo>
                    <a:pt x="37" y="6814"/>
                    <a:pt x="-602" y="4233"/>
                    <a:pt x="580" y="2233"/>
                  </a:cubicBezTo>
                  <a:cubicBezTo>
                    <a:pt x="1742" y="204"/>
                    <a:pt x="4275" y="-587"/>
                    <a:pt x="6390" y="423"/>
                  </a:cubicBezTo>
                  <a:close/>
                </a:path>
              </a:pathLst>
            </a:custGeom>
            <a:solidFill>
              <a:srgbClr val="D58B94"/>
            </a:solidFill>
            <a:ln w="9525" cap="flat">
              <a:noFill/>
              <a:prstDash val="solid"/>
              <a:miter/>
            </a:ln>
          </p:spPr>
          <p:txBody>
            <a:bodyPr rtlCol="0" anchor="ctr"/>
            <a:lstStyle/>
            <a:p>
              <a:endParaRPr lang="en-IN"/>
            </a:p>
          </p:txBody>
        </p:sp>
        <p:sp>
          <p:nvSpPr>
            <p:cNvPr id="4252" name="Freeform: Shape 4251">
              <a:extLst>
                <a:ext uri="{FF2B5EF4-FFF2-40B4-BE49-F238E27FC236}">
                  <a16:creationId xmlns:a16="http://schemas.microsoft.com/office/drawing/2014/main" xmlns="" id="{FDA9293A-1027-182B-C749-7E7E0D4E8AAC}"/>
                </a:ext>
              </a:extLst>
            </p:cNvPr>
            <p:cNvSpPr/>
            <p:nvPr/>
          </p:nvSpPr>
          <p:spPr>
            <a:xfrm>
              <a:off x="1997168" y="3599332"/>
              <a:ext cx="11825" cy="12684"/>
            </a:xfrm>
            <a:custGeom>
              <a:avLst/>
              <a:gdLst>
                <a:gd name="connsiteX0" fmla="*/ 9068 w 11825"/>
                <a:gd name="connsiteY0" fmla="*/ 627 h 12684"/>
                <a:gd name="connsiteX1" fmla="*/ 10973 w 11825"/>
                <a:gd name="connsiteY1" fmla="*/ 9104 h 12684"/>
                <a:gd name="connsiteX2" fmla="*/ 2972 w 11825"/>
                <a:gd name="connsiteY2" fmla="*/ 12152 h 12684"/>
                <a:gd name="connsiteX3" fmla="*/ 877 w 11825"/>
                <a:gd name="connsiteY3" fmla="*/ 3579 h 12684"/>
                <a:gd name="connsiteX4" fmla="*/ 8783 w 11825"/>
                <a:gd name="connsiteY4" fmla="*/ 493 h 12684"/>
                <a:gd name="connsiteX5" fmla="*/ 9068 w 11825"/>
                <a:gd name="connsiteY5" fmla="*/ 627 h 1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25" h="12684">
                  <a:moveTo>
                    <a:pt x="9068" y="627"/>
                  </a:moveTo>
                  <a:cubicBezTo>
                    <a:pt x="11783" y="2541"/>
                    <a:pt x="12612" y="6208"/>
                    <a:pt x="10973" y="9104"/>
                  </a:cubicBezTo>
                  <a:cubicBezTo>
                    <a:pt x="9592" y="12133"/>
                    <a:pt x="6020" y="13495"/>
                    <a:pt x="2972" y="12152"/>
                  </a:cubicBezTo>
                  <a:cubicBezTo>
                    <a:pt x="48" y="10351"/>
                    <a:pt x="-885" y="6532"/>
                    <a:pt x="877" y="3579"/>
                  </a:cubicBezTo>
                  <a:cubicBezTo>
                    <a:pt x="2210" y="541"/>
                    <a:pt x="5744" y="-840"/>
                    <a:pt x="8783" y="493"/>
                  </a:cubicBezTo>
                  <a:cubicBezTo>
                    <a:pt x="8878" y="531"/>
                    <a:pt x="8973" y="579"/>
                    <a:pt x="9068" y="627"/>
                  </a:cubicBezTo>
                  <a:close/>
                </a:path>
              </a:pathLst>
            </a:custGeom>
            <a:solidFill>
              <a:srgbClr val="D58B94"/>
            </a:solidFill>
            <a:ln w="9525" cap="flat">
              <a:noFill/>
              <a:prstDash val="solid"/>
              <a:miter/>
            </a:ln>
          </p:spPr>
          <p:txBody>
            <a:bodyPr rtlCol="0" anchor="ctr"/>
            <a:lstStyle/>
            <a:p>
              <a:endParaRPr lang="en-IN"/>
            </a:p>
          </p:txBody>
        </p:sp>
        <p:sp>
          <p:nvSpPr>
            <p:cNvPr id="4253" name="Freeform: Shape 4252">
              <a:extLst>
                <a:ext uri="{FF2B5EF4-FFF2-40B4-BE49-F238E27FC236}">
                  <a16:creationId xmlns:a16="http://schemas.microsoft.com/office/drawing/2014/main" xmlns="" id="{342561D1-9D57-1F1B-4D6E-03C3F7E88668}"/>
                </a:ext>
              </a:extLst>
            </p:cNvPr>
            <p:cNvSpPr/>
            <p:nvPr/>
          </p:nvSpPr>
          <p:spPr>
            <a:xfrm>
              <a:off x="1997032" y="3614601"/>
              <a:ext cx="8403" cy="8911"/>
            </a:xfrm>
            <a:custGeom>
              <a:avLst/>
              <a:gdLst>
                <a:gd name="connsiteX0" fmla="*/ 6252 w 8403"/>
                <a:gd name="connsiteY0" fmla="*/ 407 h 8911"/>
                <a:gd name="connsiteX1" fmla="*/ 7871 w 8403"/>
                <a:gd name="connsiteY1" fmla="*/ 6312 h 8911"/>
                <a:gd name="connsiteX2" fmla="*/ 2232 w 8403"/>
                <a:gd name="connsiteY2" fmla="*/ 8541 h 8911"/>
                <a:gd name="connsiteX3" fmla="*/ 2156 w 8403"/>
                <a:gd name="connsiteY3" fmla="*/ 8503 h 8911"/>
                <a:gd name="connsiteX4" fmla="*/ 537 w 8403"/>
                <a:gd name="connsiteY4" fmla="*/ 2597 h 8911"/>
                <a:gd name="connsiteX5" fmla="*/ 5995 w 8403"/>
                <a:gd name="connsiteY5" fmla="*/ 292 h 8911"/>
                <a:gd name="connsiteX6" fmla="*/ 6252 w 8403"/>
                <a:gd name="connsiteY6" fmla="*/ 407 h 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3" h="8911">
                  <a:moveTo>
                    <a:pt x="6252" y="407"/>
                  </a:moveTo>
                  <a:cubicBezTo>
                    <a:pt x="8262" y="1645"/>
                    <a:pt x="8976" y="4226"/>
                    <a:pt x="7871" y="6312"/>
                  </a:cubicBezTo>
                  <a:cubicBezTo>
                    <a:pt x="6928" y="8484"/>
                    <a:pt x="4404" y="9484"/>
                    <a:pt x="2232" y="8541"/>
                  </a:cubicBezTo>
                  <a:cubicBezTo>
                    <a:pt x="2204" y="8522"/>
                    <a:pt x="2185" y="8512"/>
                    <a:pt x="2156" y="8503"/>
                  </a:cubicBezTo>
                  <a:cubicBezTo>
                    <a:pt x="99" y="7303"/>
                    <a:pt x="-616" y="4683"/>
                    <a:pt x="537" y="2597"/>
                  </a:cubicBezTo>
                  <a:cubicBezTo>
                    <a:pt x="1413" y="454"/>
                    <a:pt x="3852" y="-575"/>
                    <a:pt x="5995" y="292"/>
                  </a:cubicBezTo>
                  <a:cubicBezTo>
                    <a:pt x="6080" y="330"/>
                    <a:pt x="6166" y="368"/>
                    <a:pt x="6252" y="407"/>
                  </a:cubicBezTo>
                  <a:close/>
                </a:path>
              </a:pathLst>
            </a:custGeom>
            <a:solidFill>
              <a:srgbClr val="D58B94"/>
            </a:solidFill>
            <a:ln w="9525" cap="flat">
              <a:noFill/>
              <a:prstDash val="solid"/>
              <a:miter/>
            </a:ln>
          </p:spPr>
          <p:txBody>
            <a:bodyPr rtlCol="0" anchor="ctr"/>
            <a:lstStyle/>
            <a:p>
              <a:endParaRPr lang="en-IN"/>
            </a:p>
          </p:txBody>
        </p:sp>
        <p:sp>
          <p:nvSpPr>
            <p:cNvPr id="4254" name="Freeform: Shape 4253">
              <a:extLst>
                <a:ext uri="{FF2B5EF4-FFF2-40B4-BE49-F238E27FC236}">
                  <a16:creationId xmlns:a16="http://schemas.microsoft.com/office/drawing/2014/main" xmlns="" id="{CBE366FA-7D73-02CD-6F84-6EFE94D2E57C}"/>
                </a:ext>
              </a:extLst>
            </p:cNvPr>
            <p:cNvSpPr/>
            <p:nvPr/>
          </p:nvSpPr>
          <p:spPr>
            <a:xfrm>
              <a:off x="1864282" y="3613213"/>
              <a:ext cx="312060" cy="187451"/>
            </a:xfrm>
            <a:custGeom>
              <a:avLst/>
              <a:gdLst>
                <a:gd name="connsiteX0" fmla="*/ 286163 w 312060"/>
                <a:gd name="connsiteY0" fmla="*/ 187437 h 187451"/>
                <a:gd name="connsiteX1" fmla="*/ 3175 w 312060"/>
                <a:gd name="connsiteY1" fmla="*/ 119428 h 187451"/>
                <a:gd name="connsiteX2" fmla="*/ 794 w 312060"/>
                <a:gd name="connsiteY2" fmla="*/ 107141 h 187451"/>
                <a:gd name="connsiteX3" fmla="*/ 794 w 312060"/>
                <a:gd name="connsiteY3" fmla="*/ 76185 h 187451"/>
                <a:gd name="connsiteX4" fmla="*/ 43466 w 312060"/>
                <a:gd name="connsiteY4" fmla="*/ -15 h 187451"/>
                <a:gd name="connsiteX5" fmla="*/ 311976 w 312060"/>
                <a:gd name="connsiteY5" fmla="*/ 120095 h 187451"/>
                <a:gd name="connsiteX6" fmla="*/ 311976 w 312060"/>
                <a:gd name="connsiteY6" fmla="*/ 122095 h 187451"/>
                <a:gd name="connsiteX7" fmla="*/ 311976 w 312060"/>
                <a:gd name="connsiteY7" fmla="*/ 127429 h 187451"/>
                <a:gd name="connsiteX8" fmla="*/ 309785 w 312060"/>
                <a:gd name="connsiteY8" fmla="*/ 144669 h 187451"/>
                <a:gd name="connsiteX9" fmla="*/ 306737 w 312060"/>
                <a:gd name="connsiteY9" fmla="*/ 155052 h 187451"/>
                <a:gd name="connsiteX10" fmla="*/ 302546 w 312060"/>
                <a:gd name="connsiteY10" fmla="*/ 166291 h 187451"/>
                <a:gd name="connsiteX11" fmla="*/ 286163 w 312060"/>
                <a:gd name="connsiteY11" fmla="*/ 187437 h 18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2060" h="187451">
                  <a:moveTo>
                    <a:pt x="286163" y="187437"/>
                  </a:moveTo>
                  <a:lnTo>
                    <a:pt x="3175" y="119428"/>
                  </a:lnTo>
                  <a:cubicBezTo>
                    <a:pt x="1937" y="115428"/>
                    <a:pt x="1137" y="111313"/>
                    <a:pt x="794" y="107141"/>
                  </a:cubicBezTo>
                  <a:cubicBezTo>
                    <a:pt x="-282" y="96854"/>
                    <a:pt x="-282" y="86472"/>
                    <a:pt x="794" y="76185"/>
                  </a:cubicBezTo>
                  <a:cubicBezTo>
                    <a:pt x="2928" y="45686"/>
                    <a:pt x="18577" y="17739"/>
                    <a:pt x="43466" y="-15"/>
                  </a:cubicBezTo>
                  <a:lnTo>
                    <a:pt x="311976" y="120095"/>
                  </a:lnTo>
                  <a:lnTo>
                    <a:pt x="311976" y="122095"/>
                  </a:lnTo>
                  <a:cubicBezTo>
                    <a:pt x="312071" y="123877"/>
                    <a:pt x="312071" y="125648"/>
                    <a:pt x="311976" y="127429"/>
                  </a:cubicBezTo>
                  <a:cubicBezTo>
                    <a:pt x="311871" y="133240"/>
                    <a:pt x="311137" y="139021"/>
                    <a:pt x="309785" y="144669"/>
                  </a:cubicBezTo>
                  <a:cubicBezTo>
                    <a:pt x="309118" y="148099"/>
                    <a:pt x="307785" y="151432"/>
                    <a:pt x="306737" y="155052"/>
                  </a:cubicBezTo>
                  <a:cubicBezTo>
                    <a:pt x="305680" y="158919"/>
                    <a:pt x="304279" y="162681"/>
                    <a:pt x="302546" y="166291"/>
                  </a:cubicBezTo>
                  <a:cubicBezTo>
                    <a:pt x="298583" y="174388"/>
                    <a:pt x="293011" y="181579"/>
                    <a:pt x="286163" y="18743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255" name="Freeform: Shape 4254">
              <a:extLst>
                <a:ext uri="{FF2B5EF4-FFF2-40B4-BE49-F238E27FC236}">
                  <a16:creationId xmlns:a16="http://schemas.microsoft.com/office/drawing/2014/main" xmlns="" id="{6F6ECFDB-CAA1-67BE-8856-4F6BDDF75D26}"/>
                </a:ext>
              </a:extLst>
            </p:cNvPr>
            <p:cNvSpPr/>
            <p:nvPr/>
          </p:nvSpPr>
          <p:spPr>
            <a:xfrm>
              <a:off x="2030785" y="3712379"/>
              <a:ext cx="86663" cy="51083"/>
            </a:xfrm>
            <a:custGeom>
              <a:avLst/>
              <a:gdLst>
                <a:gd name="connsiteX0" fmla="*/ 503 w 86663"/>
                <a:gd name="connsiteY0" fmla="*/ 11404 h 51083"/>
                <a:gd name="connsiteX1" fmla="*/ 50699 w 86663"/>
                <a:gd name="connsiteY1" fmla="*/ 5403 h 51083"/>
                <a:gd name="connsiteX2" fmla="*/ 85656 w 86663"/>
                <a:gd name="connsiteY2" fmla="*/ 39788 h 51083"/>
                <a:gd name="connsiteX3" fmla="*/ 36984 w 86663"/>
                <a:gd name="connsiteY3" fmla="*/ 46456 h 51083"/>
                <a:gd name="connsiteX4" fmla="*/ 503 w 86663"/>
                <a:gd name="connsiteY4" fmla="*/ 11404 h 5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63" h="51083">
                  <a:moveTo>
                    <a:pt x="503" y="11404"/>
                  </a:moveTo>
                  <a:cubicBezTo>
                    <a:pt x="4598" y="-1169"/>
                    <a:pt x="27744" y="-3646"/>
                    <a:pt x="50699" y="5403"/>
                  </a:cubicBezTo>
                  <a:cubicBezTo>
                    <a:pt x="86323" y="19405"/>
                    <a:pt x="88799" y="29597"/>
                    <a:pt x="85656" y="39788"/>
                  </a:cubicBezTo>
                  <a:cubicBezTo>
                    <a:pt x="82513" y="49980"/>
                    <a:pt x="69845" y="55600"/>
                    <a:pt x="36984" y="46456"/>
                  </a:cubicBezTo>
                  <a:cubicBezTo>
                    <a:pt x="13552" y="39979"/>
                    <a:pt x="-3212" y="24167"/>
                    <a:pt x="503" y="1140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256" name="Freeform: Shape 4255">
              <a:extLst>
                <a:ext uri="{FF2B5EF4-FFF2-40B4-BE49-F238E27FC236}">
                  <a16:creationId xmlns:a16="http://schemas.microsoft.com/office/drawing/2014/main" xmlns="" id="{77EDBB1F-07B6-404C-7FC9-FD0D0D07F8AD}"/>
                </a:ext>
              </a:extLst>
            </p:cNvPr>
            <p:cNvSpPr/>
            <p:nvPr/>
          </p:nvSpPr>
          <p:spPr>
            <a:xfrm>
              <a:off x="1884113" y="3638769"/>
              <a:ext cx="12162" cy="14120"/>
            </a:xfrm>
            <a:custGeom>
              <a:avLst/>
              <a:gdLst>
                <a:gd name="connsiteX0" fmla="*/ 8967 w 12162"/>
                <a:gd name="connsiteY0" fmla="*/ 147 h 14120"/>
                <a:gd name="connsiteX1" fmla="*/ 10681 w 12162"/>
                <a:gd name="connsiteY1" fmla="*/ 10920 h 14120"/>
                <a:gd name="connsiteX2" fmla="*/ 3537 w 12162"/>
                <a:gd name="connsiteY2" fmla="*/ 14053 h 14120"/>
                <a:gd name="connsiteX3" fmla="*/ 728 w 12162"/>
                <a:gd name="connsiteY3" fmla="*/ 5195 h 14120"/>
                <a:gd name="connsiteX4" fmla="*/ 775 w 12162"/>
                <a:gd name="connsiteY4" fmla="*/ 5100 h 14120"/>
                <a:gd name="connsiteX5" fmla="*/ 8967 w 12162"/>
                <a:gd name="connsiteY5" fmla="*/ 147 h 14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62" h="14120">
                  <a:moveTo>
                    <a:pt x="8967" y="147"/>
                  </a:moveTo>
                  <a:cubicBezTo>
                    <a:pt x="12415" y="2652"/>
                    <a:pt x="13177" y="7472"/>
                    <a:pt x="10681" y="10920"/>
                  </a:cubicBezTo>
                  <a:cubicBezTo>
                    <a:pt x="9043" y="13177"/>
                    <a:pt x="6309" y="14377"/>
                    <a:pt x="3537" y="14053"/>
                  </a:cubicBezTo>
                  <a:cubicBezTo>
                    <a:pt x="318" y="12386"/>
                    <a:pt x="-949" y="8414"/>
                    <a:pt x="728" y="5195"/>
                  </a:cubicBezTo>
                  <a:cubicBezTo>
                    <a:pt x="737" y="5166"/>
                    <a:pt x="756" y="5128"/>
                    <a:pt x="775" y="5100"/>
                  </a:cubicBezTo>
                  <a:cubicBezTo>
                    <a:pt x="1756" y="1537"/>
                    <a:pt x="5357" y="-644"/>
                    <a:pt x="8967" y="147"/>
                  </a:cubicBezTo>
                  <a:close/>
                </a:path>
              </a:pathLst>
            </a:custGeom>
            <a:solidFill>
              <a:srgbClr val="D58B94"/>
            </a:solidFill>
            <a:ln w="9525" cap="flat">
              <a:noFill/>
              <a:prstDash val="solid"/>
              <a:miter/>
            </a:ln>
          </p:spPr>
          <p:txBody>
            <a:bodyPr rtlCol="0" anchor="ctr"/>
            <a:lstStyle/>
            <a:p>
              <a:endParaRPr lang="en-IN"/>
            </a:p>
          </p:txBody>
        </p:sp>
        <p:sp>
          <p:nvSpPr>
            <p:cNvPr id="4257" name="Freeform: Shape 4256">
              <a:extLst>
                <a:ext uri="{FF2B5EF4-FFF2-40B4-BE49-F238E27FC236}">
                  <a16:creationId xmlns:a16="http://schemas.microsoft.com/office/drawing/2014/main" xmlns="" id="{3F2B7D92-5E09-D2D6-E36D-20D43CD27A3B}"/>
                </a:ext>
              </a:extLst>
            </p:cNvPr>
            <p:cNvSpPr/>
            <p:nvPr/>
          </p:nvSpPr>
          <p:spPr>
            <a:xfrm>
              <a:off x="1898299" y="3626290"/>
              <a:ext cx="12722" cy="14737"/>
            </a:xfrm>
            <a:custGeom>
              <a:avLst/>
              <a:gdLst>
                <a:gd name="connsiteX0" fmla="*/ 9164 w 12722"/>
                <a:gd name="connsiteY0" fmla="*/ 243 h 14737"/>
                <a:gd name="connsiteX1" fmla="*/ 11831 w 12722"/>
                <a:gd name="connsiteY1" fmla="*/ 9768 h 14737"/>
                <a:gd name="connsiteX2" fmla="*/ 3639 w 12722"/>
                <a:gd name="connsiteY2" fmla="*/ 14530 h 14737"/>
                <a:gd name="connsiteX3" fmla="*/ 820 w 12722"/>
                <a:gd name="connsiteY3" fmla="*/ 5110 h 14737"/>
                <a:gd name="connsiteX4" fmla="*/ 877 w 12722"/>
                <a:gd name="connsiteY4" fmla="*/ 5005 h 14737"/>
                <a:gd name="connsiteX5" fmla="*/ 8983 w 12722"/>
                <a:gd name="connsiteY5" fmla="*/ 195 h 14737"/>
                <a:gd name="connsiteX6" fmla="*/ 9164 w 12722"/>
                <a:gd name="connsiteY6" fmla="*/ 243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22" h="14737">
                  <a:moveTo>
                    <a:pt x="9164" y="243"/>
                  </a:moveTo>
                  <a:cubicBezTo>
                    <a:pt x="12507" y="2157"/>
                    <a:pt x="13688" y="6396"/>
                    <a:pt x="11831" y="9768"/>
                  </a:cubicBezTo>
                  <a:cubicBezTo>
                    <a:pt x="10812" y="13292"/>
                    <a:pt x="7202" y="15388"/>
                    <a:pt x="3639" y="14530"/>
                  </a:cubicBezTo>
                  <a:cubicBezTo>
                    <a:pt x="258" y="12711"/>
                    <a:pt x="-999" y="8492"/>
                    <a:pt x="820" y="5110"/>
                  </a:cubicBezTo>
                  <a:cubicBezTo>
                    <a:pt x="839" y="5072"/>
                    <a:pt x="858" y="5044"/>
                    <a:pt x="877" y="5005"/>
                  </a:cubicBezTo>
                  <a:cubicBezTo>
                    <a:pt x="1792" y="1434"/>
                    <a:pt x="5421" y="-719"/>
                    <a:pt x="8983" y="195"/>
                  </a:cubicBezTo>
                  <a:cubicBezTo>
                    <a:pt x="9049" y="214"/>
                    <a:pt x="9107" y="224"/>
                    <a:pt x="9164" y="243"/>
                  </a:cubicBezTo>
                  <a:close/>
                </a:path>
              </a:pathLst>
            </a:custGeom>
            <a:solidFill>
              <a:srgbClr val="D58B94"/>
            </a:solidFill>
            <a:ln w="9525" cap="flat">
              <a:noFill/>
              <a:prstDash val="solid"/>
              <a:miter/>
            </a:ln>
          </p:spPr>
          <p:txBody>
            <a:bodyPr rtlCol="0" anchor="ctr"/>
            <a:lstStyle/>
            <a:p>
              <a:endParaRPr lang="en-IN"/>
            </a:p>
          </p:txBody>
        </p:sp>
        <p:sp>
          <p:nvSpPr>
            <p:cNvPr id="4258" name="Freeform: Shape 4257">
              <a:extLst>
                <a:ext uri="{FF2B5EF4-FFF2-40B4-BE49-F238E27FC236}">
                  <a16:creationId xmlns:a16="http://schemas.microsoft.com/office/drawing/2014/main" xmlns="" id="{A25AEB46-195E-3033-2334-05E39B2CD443}"/>
                </a:ext>
              </a:extLst>
            </p:cNvPr>
            <p:cNvSpPr/>
            <p:nvPr/>
          </p:nvSpPr>
          <p:spPr>
            <a:xfrm>
              <a:off x="1901336" y="3644354"/>
              <a:ext cx="12055" cy="13612"/>
            </a:xfrm>
            <a:custGeom>
              <a:avLst/>
              <a:gdLst>
                <a:gd name="connsiteX0" fmla="*/ 8698 w 12055"/>
                <a:gd name="connsiteY0" fmla="*/ 181 h 13612"/>
                <a:gd name="connsiteX1" fmla="*/ 11365 w 12055"/>
                <a:gd name="connsiteY1" fmla="*/ 8658 h 13612"/>
                <a:gd name="connsiteX2" fmla="*/ 4927 w 12055"/>
                <a:gd name="connsiteY2" fmla="*/ 13544 h 13612"/>
                <a:gd name="connsiteX3" fmla="*/ 40 w 12055"/>
                <a:gd name="connsiteY3" fmla="*/ 7096 h 13612"/>
                <a:gd name="connsiteX4" fmla="*/ 983 w 12055"/>
                <a:gd name="connsiteY4" fmla="*/ 4657 h 13612"/>
                <a:gd name="connsiteX5" fmla="*/ 8698 w 12055"/>
                <a:gd name="connsiteY5" fmla="*/ 181 h 13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5" h="13612">
                  <a:moveTo>
                    <a:pt x="8698" y="181"/>
                  </a:moveTo>
                  <a:cubicBezTo>
                    <a:pt x="11727" y="1819"/>
                    <a:pt x="12908" y="5572"/>
                    <a:pt x="11365" y="8658"/>
                  </a:cubicBezTo>
                  <a:cubicBezTo>
                    <a:pt x="10937" y="11782"/>
                    <a:pt x="8051" y="13973"/>
                    <a:pt x="4927" y="13544"/>
                  </a:cubicBezTo>
                  <a:cubicBezTo>
                    <a:pt x="1802" y="13106"/>
                    <a:pt x="-388" y="10229"/>
                    <a:pt x="40" y="7096"/>
                  </a:cubicBezTo>
                  <a:cubicBezTo>
                    <a:pt x="164" y="6220"/>
                    <a:pt x="488" y="5391"/>
                    <a:pt x="983" y="4657"/>
                  </a:cubicBezTo>
                  <a:cubicBezTo>
                    <a:pt x="1917" y="1314"/>
                    <a:pt x="5336" y="-667"/>
                    <a:pt x="8698" y="181"/>
                  </a:cubicBezTo>
                  <a:close/>
                </a:path>
              </a:pathLst>
            </a:custGeom>
            <a:solidFill>
              <a:srgbClr val="D58B94"/>
            </a:solidFill>
            <a:ln w="9525" cap="flat">
              <a:noFill/>
              <a:prstDash val="solid"/>
              <a:miter/>
            </a:ln>
          </p:spPr>
          <p:txBody>
            <a:bodyPr rtlCol="0" anchor="ctr"/>
            <a:lstStyle/>
            <a:p>
              <a:endParaRPr lang="en-IN"/>
            </a:p>
          </p:txBody>
        </p:sp>
        <p:sp>
          <p:nvSpPr>
            <p:cNvPr id="4259" name="Freeform: Shape 4258">
              <a:extLst>
                <a:ext uri="{FF2B5EF4-FFF2-40B4-BE49-F238E27FC236}">
                  <a16:creationId xmlns:a16="http://schemas.microsoft.com/office/drawing/2014/main" xmlns="" id="{DA9B8835-781C-4B98-7A4F-22C08BEA1615}"/>
                </a:ext>
              </a:extLst>
            </p:cNvPr>
            <p:cNvSpPr/>
            <p:nvPr/>
          </p:nvSpPr>
          <p:spPr>
            <a:xfrm>
              <a:off x="1870057" y="3709818"/>
              <a:ext cx="11660" cy="13468"/>
            </a:xfrm>
            <a:custGeom>
              <a:avLst/>
              <a:gdLst>
                <a:gd name="connsiteX0" fmla="*/ 7783 w 11660"/>
                <a:gd name="connsiteY0" fmla="*/ 59 h 13468"/>
                <a:gd name="connsiteX1" fmla="*/ 11212 w 11660"/>
                <a:gd name="connsiteY1" fmla="*/ 8155 h 13468"/>
                <a:gd name="connsiteX2" fmla="*/ 3878 w 11660"/>
                <a:gd name="connsiteY2" fmla="*/ 13394 h 13468"/>
                <a:gd name="connsiteX3" fmla="*/ 430 w 11660"/>
                <a:gd name="connsiteY3" fmla="*/ 5345 h 13468"/>
                <a:gd name="connsiteX4" fmla="*/ 449 w 11660"/>
                <a:gd name="connsiteY4" fmla="*/ 5297 h 13468"/>
                <a:gd name="connsiteX5" fmla="*/ 7783 w 11660"/>
                <a:gd name="connsiteY5" fmla="*/ 59 h 1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0" h="13468">
                  <a:moveTo>
                    <a:pt x="7783" y="59"/>
                  </a:moveTo>
                  <a:cubicBezTo>
                    <a:pt x="10936" y="1373"/>
                    <a:pt x="12460" y="4974"/>
                    <a:pt x="11212" y="8155"/>
                  </a:cubicBezTo>
                  <a:cubicBezTo>
                    <a:pt x="10536" y="11565"/>
                    <a:pt x="7326" y="13860"/>
                    <a:pt x="3878" y="13394"/>
                  </a:cubicBezTo>
                  <a:cubicBezTo>
                    <a:pt x="706" y="12127"/>
                    <a:pt x="-837" y="8517"/>
                    <a:pt x="430" y="5345"/>
                  </a:cubicBezTo>
                  <a:cubicBezTo>
                    <a:pt x="439" y="5326"/>
                    <a:pt x="439" y="5317"/>
                    <a:pt x="449" y="5297"/>
                  </a:cubicBezTo>
                  <a:cubicBezTo>
                    <a:pt x="1077" y="1859"/>
                    <a:pt x="4325" y="-465"/>
                    <a:pt x="7783" y="59"/>
                  </a:cubicBezTo>
                  <a:close/>
                </a:path>
              </a:pathLst>
            </a:custGeom>
            <a:solidFill>
              <a:srgbClr val="D58B94"/>
            </a:solidFill>
            <a:ln w="9525" cap="flat">
              <a:noFill/>
              <a:prstDash val="solid"/>
              <a:miter/>
            </a:ln>
          </p:spPr>
          <p:txBody>
            <a:bodyPr rtlCol="0" anchor="ctr"/>
            <a:lstStyle/>
            <a:p>
              <a:endParaRPr lang="en-IN"/>
            </a:p>
          </p:txBody>
        </p:sp>
        <p:sp>
          <p:nvSpPr>
            <p:cNvPr id="4260" name="Freeform: Shape 4259">
              <a:extLst>
                <a:ext uri="{FF2B5EF4-FFF2-40B4-BE49-F238E27FC236}">
                  <a16:creationId xmlns:a16="http://schemas.microsoft.com/office/drawing/2014/main" xmlns="" id="{8BE72DC7-D9C4-D17E-53CE-3FF16FC2738C}"/>
                </a:ext>
              </a:extLst>
            </p:cNvPr>
            <p:cNvSpPr/>
            <p:nvPr/>
          </p:nvSpPr>
          <p:spPr>
            <a:xfrm>
              <a:off x="1888967" y="3663785"/>
              <a:ext cx="14842" cy="17446"/>
            </a:xfrm>
            <a:custGeom>
              <a:avLst/>
              <a:gdLst>
                <a:gd name="connsiteX0" fmla="*/ 10876 w 14842"/>
                <a:gd name="connsiteY0" fmla="*/ 182 h 17446"/>
                <a:gd name="connsiteX1" fmla="*/ 13029 w 14842"/>
                <a:gd name="connsiteY1" fmla="*/ 13479 h 17446"/>
                <a:gd name="connsiteX2" fmla="*/ 4875 w 14842"/>
                <a:gd name="connsiteY2" fmla="*/ 17422 h 17446"/>
                <a:gd name="connsiteX3" fmla="*/ 684 w 14842"/>
                <a:gd name="connsiteY3" fmla="*/ 6373 h 17446"/>
                <a:gd name="connsiteX4" fmla="*/ 10876 w 14842"/>
                <a:gd name="connsiteY4" fmla="*/ 182 h 17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42" h="17446">
                  <a:moveTo>
                    <a:pt x="10876" y="182"/>
                  </a:moveTo>
                  <a:cubicBezTo>
                    <a:pt x="15143" y="3258"/>
                    <a:pt x="16105" y="9211"/>
                    <a:pt x="13029" y="13479"/>
                  </a:cubicBezTo>
                  <a:cubicBezTo>
                    <a:pt x="11152" y="16089"/>
                    <a:pt x="8085" y="17565"/>
                    <a:pt x="4875" y="17422"/>
                  </a:cubicBezTo>
                  <a:cubicBezTo>
                    <a:pt x="722" y="15479"/>
                    <a:pt x="-1135" y="10583"/>
                    <a:pt x="684" y="6373"/>
                  </a:cubicBezTo>
                  <a:cubicBezTo>
                    <a:pt x="1894" y="1925"/>
                    <a:pt x="6371" y="-790"/>
                    <a:pt x="10876" y="182"/>
                  </a:cubicBezTo>
                  <a:close/>
                </a:path>
              </a:pathLst>
            </a:custGeom>
            <a:solidFill>
              <a:srgbClr val="D58B94"/>
            </a:solidFill>
            <a:ln w="9525" cap="flat">
              <a:noFill/>
              <a:prstDash val="solid"/>
              <a:miter/>
            </a:ln>
          </p:spPr>
          <p:txBody>
            <a:bodyPr rtlCol="0" anchor="ctr"/>
            <a:lstStyle/>
            <a:p>
              <a:endParaRPr lang="en-IN"/>
            </a:p>
          </p:txBody>
        </p:sp>
        <p:sp>
          <p:nvSpPr>
            <p:cNvPr id="4261" name="Freeform: Shape 4260">
              <a:extLst>
                <a:ext uri="{FF2B5EF4-FFF2-40B4-BE49-F238E27FC236}">
                  <a16:creationId xmlns:a16="http://schemas.microsoft.com/office/drawing/2014/main" xmlns="" id="{BB7E7B62-1C71-D35C-D510-9D1FD8D13249}"/>
                </a:ext>
              </a:extLst>
            </p:cNvPr>
            <p:cNvSpPr/>
            <p:nvPr/>
          </p:nvSpPr>
          <p:spPr>
            <a:xfrm>
              <a:off x="1981457" y="3683175"/>
              <a:ext cx="6086" cy="6293"/>
            </a:xfrm>
            <a:custGeom>
              <a:avLst/>
              <a:gdLst>
                <a:gd name="connsiteX0" fmla="*/ 4206 w 6086"/>
                <a:gd name="connsiteY0" fmla="*/ 127 h 6293"/>
                <a:gd name="connsiteX1" fmla="*/ 5825 w 6086"/>
                <a:gd name="connsiteY1" fmla="*/ 4222 h 6293"/>
                <a:gd name="connsiteX2" fmla="*/ 1920 w 6086"/>
                <a:gd name="connsiteY2" fmla="*/ 6127 h 6293"/>
                <a:gd name="connsiteX3" fmla="*/ 139 w 6086"/>
                <a:gd name="connsiteY3" fmla="*/ 2498 h 6293"/>
                <a:gd name="connsiteX4" fmla="*/ 301 w 6086"/>
                <a:gd name="connsiteY4" fmla="*/ 2127 h 6293"/>
                <a:gd name="connsiteX5" fmla="*/ 4206 w 6086"/>
                <a:gd name="connsiteY5" fmla="*/ 127 h 6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86" h="6293">
                  <a:moveTo>
                    <a:pt x="4206" y="127"/>
                  </a:moveTo>
                  <a:cubicBezTo>
                    <a:pt x="5768" y="822"/>
                    <a:pt x="6492" y="2641"/>
                    <a:pt x="5825" y="4222"/>
                  </a:cubicBezTo>
                  <a:cubicBezTo>
                    <a:pt x="5244" y="5804"/>
                    <a:pt x="3520" y="6642"/>
                    <a:pt x="1920" y="6127"/>
                  </a:cubicBezTo>
                  <a:cubicBezTo>
                    <a:pt x="425" y="5613"/>
                    <a:pt x="-366" y="3994"/>
                    <a:pt x="139" y="2498"/>
                  </a:cubicBezTo>
                  <a:cubicBezTo>
                    <a:pt x="187" y="2374"/>
                    <a:pt x="244" y="2251"/>
                    <a:pt x="301" y="2127"/>
                  </a:cubicBezTo>
                  <a:cubicBezTo>
                    <a:pt x="844" y="508"/>
                    <a:pt x="2577" y="-378"/>
                    <a:pt x="4206" y="127"/>
                  </a:cubicBezTo>
                  <a:close/>
                </a:path>
              </a:pathLst>
            </a:custGeom>
            <a:solidFill>
              <a:srgbClr val="D58B94"/>
            </a:solidFill>
            <a:ln w="9525" cap="flat">
              <a:noFill/>
              <a:prstDash val="solid"/>
              <a:miter/>
            </a:ln>
          </p:spPr>
          <p:txBody>
            <a:bodyPr rtlCol="0" anchor="ctr"/>
            <a:lstStyle/>
            <a:p>
              <a:endParaRPr lang="en-IN"/>
            </a:p>
          </p:txBody>
        </p:sp>
        <p:sp>
          <p:nvSpPr>
            <p:cNvPr id="4262" name="Freeform: Shape 4261">
              <a:extLst>
                <a:ext uri="{FF2B5EF4-FFF2-40B4-BE49-F238E27FC236}">
                  <a16:creationId xmlns:a16="http://schemas.microsoft.com/office/drawing/2014/main" xmlns="" id="{E10CEF52-91F9-3A32-FC56-C4E94066CB75}"/>
                </a:ext>
              </a:extLst>
            </p:cNvPr>
            <p:cNvSpPr/>
            <p:nvPr/>
          </p:nvSpPr>
          <p:spPr>
            <a:xfrm>
              <a:off x="1965017" y="3692447"/>
              <a:ext cx="5992" cy="6292"/>
            </a:xfrm>
            <a:custGeom>
              <a:avLst/>
              <a:gdLst>
                <a:gd name="connsiteX0" fmla="*/ 4168 w 5992"/>
                <a:gd name="connsiteY0" fmla="*/ 94 h 6292"/>
                <a:gd name="connsiteX1" fmla="*/ 5749 w 5992"/>
                <a:gd name="connsiteY1" fmla="*/ 3962 h 6292"/>
                <a:gd name="connsiteX2" fmla="*/ 5692 w 5992"/>
                <a:gd name="connsiteY2" fmla="*/ 4095 h 6292"/>
                <a:gd name="connsiteX3" fmla="*/ 1882 w 5992"/>
                <a:gd name="connsiteY3" fmla="*/ 6190 h 6292"/>
                <a:gd name="connsiteX4" fmla="*/ 187 w 5992"/>
                <a:gd name="connsiteY4" fmla="*/ 2371 h 6292"/>
                <a:gd name="connsiteX5" fmla="*/ 263 w 5992"/>
                <a:gd name="connsiteY5" fmla="*/ 2190 h 6292"/>
                <a:gd name="connsiteX6" fmla="*/ 4168 w 5992"/>
                <a:gd name="connsiteY6" fmla="*/ 94 h 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92" h="6292">
                  <a:moveTo>
                    <a:pt x="4168" y="94"/>
                  </a:moveTo>
                  <a:cubicBezTo>
                    <a:pt x="5673" y="723"/>
                    <a:pt x="6378" y="2456"/>
                    <a:pt x="5749" y="3962"/>
                  </a:cubicBezTo>
                  <a:cubicBezTo>
                    <a:pt x="5730" y="4000"/>
                    <a:pt x="5711" y="4047"/>
                    <a:pt x="5692" y="4095"/>
                  </a:cubicBezTo>
                  <a:cubicBezTo>
                    <a:pt x="5149" y="5666"/>
                    <a:pt x="3501" y="6571"/>
                    <a:pt x="1882" y="6190"/>
                  </a:cubicBezTo>
                  <a:cubicBezTo>
                    <a:pt x="358" y="5609"/>
                    <a:pt x="-404" y="3895"/>
                    <a:pt x="187" y="2371"/>
                  </a:cubicBezTo>
                  <a:cubicBezTo>
                    <a:pt x="206" y="2314"/>
                    <a:pt x="234" y="2247"/>
                    <a:pt x="263" y="2190"/>
                  </a:cubicBezTo>
                  <a:cubicBezTo>
                    <a:pt x="806" y="570"/>
                    <a:pt x="2520" y="-344"/>
                    <a:pt x="4168" y="94"/>
                  </a:cubicBezTo>
                  <a:close/>
                </a:path>
              </a:pathLst>
            </a:custGeom>
            <a:solidFill>
              <a:srgbClr val="D58B94"/>
            </a:solidFill>
            <a:ln w="9525" cap="flat">
              <a:noFill/>
              <a:prstDash val="solid"/>
              <a:miter/>
            </a:ln>
          </p:spPr>
          <p:txBody>
            <a:bodyPr rtlCol="0" anchor="ctr"/>
            <a:lstStyle/>
            <a:p>
              <a:endParaRPr lang="en-IN"/>
            </a:p>
          </p:txBody>
        </p:sp>
        <p:sp>
          <p:nvSpPr>
            <p:cNvPr id="4263" name="Freeform: Shape 4262">
              <a:extLst>
                <a:ext uri="{FF2B5EF4-FFF2-40B4-BE49-F238E27FC236}">
                  <a16:creationId xmlns:a16="http://schemas.microsoft.com/office/drawing/2014/main" xmlns="" id="{974E93C6-D785-818A-D4CC-A5547C4EB4DB}"/>
                </a:ext>
              </a:extLst>
            </p:cNvPr>
            <p:cNvSpPr/>
            <p:nvPr/>
          </p:nvSpPr>
          <p:spPr>
            <a:xfrm>
              <a:off x="1969233" y="3672454"/>
              <a:ext cx="6578" cy="6926"/>
            </a:xfrm>
            <a:custGeom>
              <a:avLst/>
              <a:gdLst>
                <a:gd name="connsiteX0" fmla="*/ 4618 w 6578"/>
                <a:gd name="connsiteY0" fmla="*/ 180 h 6926"/>
                <a:gd name="connsiteX1" fmla="*/ 6295 w 6578"/>
                <a:gd name="connsiteY1" fmla="*/ 4448 h 6926"/>
                <a:gd name="connsiteX2" fmla="*/ 6238 w 6578"/>
                <a:gd name="connsiteY2" fmla="*/ 4562 h 6926"/>
                <a:gd name="connsiteX3" fmla="*/ 2066 w 6578"/>
                <a:gd name="connsiteY3" fmla="*/ 6762 h 6926"/>
                <a:gd name="connsiteX4" fmla="*/ 2047 w 6578"/>
                <a:gd name="connsiteY4" fmla="*/ 6753 h 6926"/>
                <a:gd name="connsiteX5" fmla="*/ 208 w 6578"/>
                <a:gd name="connsiteY5" fmla="*/ 2562 h 6926"/>
                <a:gd name="connsiteX6" fmla="*/ 332 w 6578"/>
                <a:gd name="connsiteY6" fmla="*/ 2276 h 6926"/>
                <a:gd name="connsiteX7" fmla="*/ 4542 w 6578"/>
                <a:gd name="connsiteY7" fmla="*/ 152 h 6926"/>
                <a:gd name="connsiteX8" fmla="*/ 4618 w 6578"/>
                <a:gd name="connsiteY8" fmla="*/ 180 h 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78" h="6926">
                  <a:moveTo>
                    <a:pt x="4618" y="180"/>
                  </a:moveTo>
                  <a:cubicBezTo>
                    <a:pt x="6257" y="895"/>
                    <a:pt x="7009" y="2800"/>
                    <a:pt x="6295" y="4448"/>
                  </a:cubicBezTo>
                  <a:cubicBezTo>
                    <a:pt x="6276" y="4486"/>
                    <a:pt x="6257" y="4524"/>
                    <a:pt x="6238" y="4562"/>
                  </a:cubicBezTo>
                  <a:cubicBezTo>
                    <a:pt x="5695" y="6324"/>
                    <a:pt x="3828" y="7305"/>
                    <a:pt x="2066" y="6762"/>
                  </a:cubicBezTo>
                  <a:cubicBezTo>
                    <a:pt x="2056" y="6753"/>
                    <a:pt x="2056" y="6753"/>
                    <a:pt x="2047" y="6753"/>
                  </a:cubicBezTo>
                  <a:cubicBezTo>
                    <a:pt x="380" y="6105"/>
                    <a:pt x="-439" y="4228"/>
                    <a:pt x="208" y="2562"/>
                  </a:cubicBezTo>
                  <a:cubicBezTo>
                    <a:pt x="246" y="2466"/>
                    <a:pt x="285" y="2371"/>
                    <a:pt x="332" y="2276"/>
                  </a:cubicBezTo>
                  <a:cubicBezTo>
                    <a:pt x="913" y="523"/>
                    <a:pt x="2790" y="-420"/>
                    <a:pt x="4542" y="152"/>
                  </a:cubicBezTo>
                  <a:cubicBezTo>
                    <a:pt x="4571" y="161"/>
                    <a:pt x="4590" y="171"/>
                    <a:pt x="4618" y="180"/>
                  </a:cubicBezTo>
                  <a:close/>
                </a:path>
              </a:pathLst>
            </a:custGeom>
            <a:solidFill>
              <a:srgbClr val="D58B94"/>
            </a:solidFill>
            <a:ln w="9525" cap="flat">
              <a:noFill/>
              <a:prstDash val="solid"/>
              <a:miter/>
            </a:ln>
          </p:spPr>
          <p:txBody>
            <a:bodyPr rtlCol="0" anchor="ctr"/>
            <a:lstStyle/>
            <a:p>
              <a:endParaRPr lang="en-IN"/>
            </a:p>
          </p:txBody>
        </p:sp>
        <p:sp>
          <p:nvSpPr>
            <p:cNvPr id="4264" name="Freeform: Shape 4263">
              <a:extLst>
                <a:ext uri="{FF2B5EF4-FFF2-40B4-BE49-F238E27FC236}">
                  <a16:creationId xmlns:a16="http://schemas.microsoft.com/office/drawing/2014/main" xmlns="" id="{7B2EBB28-6510-6DFC-BF9D-DCA1D1EE145D}"/>
                </a:ext>
              </a:extLst>
            </p:cNvPr>
            <p:cNvSpPr/>
            <p:nvPr/>
          </p:nvSpPr>
          <p:spPr>
            <a:xfrm>
              <a:off x="1888889" y="3692074"/>
              <a:ext cx="10463" cy="12125"/>
            </a:xfrm>
            <a:custGeom>
              <a:avLst/>
              <a:gdLst>
                <a:gd name="connsiteX0" fmla="*/ 7048 w 10463"/>
                <a:gd name="connsiteY0" fmla="*/ 86 h 12125"/>
                <a:gd name="connsiteX1" fmla="*/ 9715 w 10463"/>
                <a:gd name="connsiteY1" fmla="*/ 8706 h 12125"/>
                <a:gd name="connsiteX2" fmla="*/ 3524 w 10463"/>
                <a:gd name="connsiteY2" fmla="*/ 12087 h 12125"/>
                <a:gd name="connsiteX3" fmla="*/ 381 w 10463"/>
                <a:gd name="connsiteY3" fmla="*/ 4562 h 12125"/>
                <a:gd name="connsiteX4" fmla="*/ 7048 w 10463"/>
                <a:gd name="connsiteY4" fmla="*/ 86 h 12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3" h="12125">
                  <a:moveTo>
                    <a:pt x="7048" y="86"/>
                  </a:moveTo>
                  <a:cubicBezTo>
                    <a:pt x="10163" y="1734"/>
                    <a:pt x="11354" y="5591"/>
                    <a:pt x="9715" y="8706"/>
                  </a:cubicBezTo>
                  <a:cubicBezTo>
                    <a:pt x="8515" y="10973"/>
                    <a:pt x="6077" y="12306"/>
                    <a:pt x="3524" y="12087"/>
                  </a:cubicBezTo>
                  <a:cubicBezTo>
                    <a:pt x="638" y="10820"/>
                    <a:pt x="-753" y="7506"/>
                    <a:pt x="381" y="4562"/>
                  </a:cubicBezTo>
                  <a:cubicBezTo>
                    <a:pt x="1000" y="1495"/>
                    <a:pt x="3972" y="-495"/>
                    <a:pt x="7048" y="86"/>
                  </a:cubicBezTo>
                  <a:close/>
                </a:path>
              </a:pathLst>
            </a:custGeom>
            <a:solidFill>
              <a:srgbClr val="D58B94"/>
            </a:solidFill>
            <a:ln w="9525" cap="flat">
              <a:noFill/>
              <a:prstDash val="solid"/>
              <a:miter/>
            </a:ln>
          </p:spPr>
          <p:txBody>
            <a:bodyPr rtlCol="0" anchor="ctr"/>
            <a:lstStyle/>
            <a:p>
              <a:endParaRPr lang="en-IN"/>
            </a:p>
          </p:txBody>
        </p:sp>
        <p:sp>
          <p:nvSpPr>
            <p:cNvPr id="4265" name="Freeform: Shape 4264">
              <a:extLst>
                <a:ext uri="{FF2B5EF4-FFF2-40B4-BE49-F238E27FC236}">
                  <a16:creationId xmlns:a16="http://schemas.microsoft.com/office/drawing/2014/main" xmlns="" id="{7EB6085B-4AD5-DE8A-27E5-FACA8BF23824}"/>
                </a:ext>
              </a:extLst>
            </p:cNvPr>
            <p:cNvSpPr/>
            <p:nvPr/>
          </p:nvSpPr>
          <p:spPr>
            <a:xfrm>
              <a:off x="1887438" y="3708109"/>
              <a:ext cx="10318" cy="11745"/>
            </a:xfrm>
            <a:custGeom>
              <a:avLst/>
              <a:gdLst>
                <a:gd name="connsiteX0" fmla="*/ 6785 w 10318"/>
                <a:gd name="connsiteY0" fmla="*/ 53 h 11745"/>
                <a:gd name="connsiteX1" fmla="*/ 9929 w 10318"/>
                <a:gd name="connsiteY1" fmla="*/ 7197 h 11745"/>
                <a:gd name="connsiteX2" fmla="*/ 3452 w 10318"/>
                <a:gd name="connsiteY2" fmla="*/ 11673 h 11745"/>
                <a:gd name="connsiteX3" fmla="*/ 356 w 10318"/>
                <a:gd name="connsiteY3" fmla="*/ 4644 h 11745"/>
                <a:gd name="connsiteX4" fmla="*/ 404 w 10318"/>
                <a:gd name="connsiteY4" fmla="*/ 4530 h 11745"/>
                <a:gd name="connsiteX5" fmla="*/ 6785 w 10318"/>
                <a:gd name="connsiteY5" fmla="*/ 53 h 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18" h="11745">
                  <a:moveTo>
                    <a:pt x="6785" y="53"/>
                  </a:moveTo>
                  <a:cubicBezTo>
                    <a:pt x="9624" y="1158"/>
                    <a:pt x="11033" y="4359"/>
                    <a:pt x="9929" y="7197"/>
                  </a:cubicBezTo>
                  <a:cubicBezTo>
                    <a:pt x="9262" y="10150"/>
                    <a:pt x="6442" y="12093"/>
                    <a:pt x="3452" y="11673"/>
                  </a:cubicBezTo>
                  <a:cubicBezTo>
                    <a:pt x="661" y="10588"/>
                    <a:pt x="-730" y="7444"/>
                    <a:pt x="356" y="4644"/>
                  </a:cubicBezTo>
                  <a:cubicBezTo>
                    <a:pt x="375" y="4606"/>
                    <a:pt x="384" y="4568"/>
                    <a:pt x="404" y="4530"/>
                  </a:cubicBezTo>
                  <a:cubicBezTo>
                    <a:pt x="985" y="1568"/>
                    <a:pt x="3804" y="-414"/>
                    <a:pt x="6785" y="53"/>
                  </a:cubicBezTo>
                  <a:close/>
                </a:path>
              </a:pathLst>
            </a:custGeom>
            <a:solidFill>
              <a:srgbClr val="D58B94"/>
            </a:solidFill>
            <a:ln w="9525" cap="flat">
              <a:noFill/>
              <a:prstDash val="solid"/>
              <a:miter/>
            </a:ln>
          </p:spPr>
          <p:txBody>
            <a:bodyPr rtlCol="0" anchor="ctr"/>
            <a:lstStyle/>
            <a:p>
              <a:endParaRPr lang="en-IN"/>
            </a:p>
          </p:txBody>
        </p:sp>
        <p:sp>
          <p:nvSpPr>
            <p:cNvPr id="4266" name="Freeform: Shape 4265">
              <a:extLst>
                <a:ext uri="{FF2B5EF4-FFF2-40B4-BE49-F238E27FC236}">
                  <a16:creationId xmlns:a16="http://schemas.microsoft.com/office/drawing/2014/main" xmlns="" id="{CAF299D2-BBC1-3B6D-0D69-694A9BF60682}"/>
                </a:ext>
              </a:extLst>
            </p:cNvPr>
            <p:cNvSpPr/>
            <p:nvPr/>
          </p:nvSpPr>
          <p:spPr>
            <a:xfrm>
              <a:off x="1920209" y="3631273"/>
              <a:ext cx="5114" cy="5896"/>
            </a:xfrm>
            <a:custGeom>
              <a:avLst/>
              <a:gdLst>
                <a:gd name="connsiteX0" fmla="*/ 3637 w 5114"/>
                <a:gd name="connsiteY0" fmla="*/ 118 h 5896"/>
                <a:gd name="connsiteX1" fmla="*/ 4779 w 5114"/>
                <a:gd name="connsiteY1" fmla="*/ 3928 h 5896"/>
                <a:gd name="connsiteX2" fmla="*/ 1665 w 5114"/>
                <a:gd name="connsiteY2" fmla="*/ 5804 h 5896"/>
                <a:gd name="connsiteX3" fmla="*/ 1446 w 5114"/>
                <a:gd name="connsiteY3" fmla="*/ 5738 h 5896"/>
                <a:gd name="connsiteX4" fmla="*/ 303 w 5114"/>
                <a:gd name="connsiteY4" fmla="*/ 2023 h 5896"/>
                <a:gd name="connsiteX5" fmla="*/ 3351 w 5114"/>
                <a:gd name="connsiteY5" fmla="*/ 42 h 5896"/>
                <a:gd name="connsiteX6" fmla="*/ 3637 w 5114"/>
                <a:gd name="connsiteY6" fmla="*/ 118 h 5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 h="5896">
                  <a:moveTo>
                    <a:pt x="3637" y="118"/>
                  </a:moveTo>
                  <a:cubicBezTo>
                    <a:pt x="4979" y="870"/>
                    <a:pt x="5494" y="2556"/>
                    <a:pt x="4779" y="3928"/>
                  </a:cubicBezTo>
                  <a:cubicBezTo>
                    <a:pt x="4437" y="5309"/>
                    <a:pt x="3036" y="6147"/>
                    <a:pt x="1665" y="5804"/>
                  </a:cubicBezTo>
                  <a:cubicBezTo>
                    <a:pt x="1589" y="5785"/>
                    <a:pt x="1512" y="5766"/>
                    <a:pt x="1446" y="5738"/>
                  </a:cubicBezTo>
                  <a:cubicBezTo>
                    <a:pt x="112" y="5023"/>
                    <a:pt x="-402" y="3366"/>
                    <a:pt x="303" y="2023"/>
                  </a:cubicBezTo>
                  <a:cubicBezTo>
                    <a:pt x="598" y="632"/>
                    <a:pt x="1960" y="-254"/>
                    <a:pt x="3351" y="42"/>
                  </a:cubicBezTo>
                  <a:cubicBezTo>
                    <a:pt x="3446" y="61"/>
                    <a:pt x="3541" y="89"/>
                    <a:pt x="3637" y="118"/>
                  </a:cubicBezTo>
                  <a:close/>
                </a:path>
              </a:pathLst>
            </a:custGeom>
            <a:solidFill>
              <a:srgbClr val="D58B94"/>
            </a:solidFill>
            <a:ln w="9525" cap="flat">
              <a:noFill/>
              <a:prstDash val="solid"/>
              <a:miter/>
            </a:ln>
          </p:spPr>
          <p:txBody>
            <a:bodyPr rtlCol="0" anchor="ctr"/>
            <a:lstStyle/>
            <a:p>
              <a:endParaRPr lang="en-IN"/>
            </a:p>
          </p:txBody>
        </p:sp>
        <p:sp>
          <p:nvSpPr>
            <p:cNvPr id="4267" name="Freeform: Shape 4266">
              <a:extLst>
                <a:ext uri="{FF2B5EF4-FFF2-40B4-BE49-F238E27FC236}">
                  <a16:creationId xmlns:a16="http://schemas.microsoft.com/office/drawing/2014/main" xmlns="" id="{D7531F86-2DF3-92A8-A581-26D2F7DDA9D8}"/>
                </a:ext>
              </a:extLst>
            </p:cNvPr>
            <p:cNvSpPr/>
            <p:nvPr/>
          </p:nvSpPr>
          <p:spPr>
            <a:xfrm>
              <a:off x="1925276" y="3640031"/>
              <a:ext cx="14923" cy="16453"/>
            </a:xfrm>
            <a:custGeom>
              <a:avLst/>
              <a:gdLst>
                <a:gd name="connsiteX0" fmla="*/ 10666 w 14923"/>
                <a:gd name="connsiteY0" fmla="*/ 313 h 16453"/>
                <a:gd name="connsiteX1" fmla="*/ 14095 w 14923"/>
                <a:gd name="connsiteY1" fmla="*/ 10886 h 16453"/>
                <a:gd name="connsiteX2" fmla="*/ 5542 w 14923"/>
                <a:gd name="connsiteY2" fmla="*/ 16258 h 16453"/>
                <a:gd name="connsiteX3" fmla="*/ 170 w 14923"/>
                <a:gd name="connsiteY3" fmla="*/ 7704 h 16453"/>
                <a:gd name="connsiteX4" fmla="*/ 1046 w 14923"/>
                <a:gd name="connsiteY4" fmla="*/ 5552 h 16453"/>
                <a:gd name="connsiteX5" fmla="*/ 10609 w 14923"/>
                <a:gd name="connsiteY5" fmla="*/ 294 h 16453"/>
                <a:gd name="connsiteX6" fmla="*/ 10666 w 14923"/>
                <a:gd name="connsiteY6" fmla="*/ 313 h 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23" h="16453">
                  <a:moveTo>
                    <a:pt x="10666" y="313"/>
                  </a:moveTo>
                  <a:cubicBezTo>
                    <a:pt x="14467" y="2342"/>
                    <a:pt x="15991" y="7009"/>
                    <a:pt x="14095" y="10886"/>
                  </a:cubicBezTo>
                  <a:cubicBezTo>
                    <a:pt x="13219" y="14734"/>
                    <a:pt x="9390" y="17134"/>
                    <a:pt x="5542" y="16258"/>
                  </a:cubicBezTo>
                  <a:cubicBezTo>
                    <a:pt x="1694" y="15382"/>
                    <a:pt x="-716" y="11553"/>
                    <a:pt x="170" y="7704"/>
                  </a:cubicBezTo>
                  <a:cubicBezTo>
                    <a:pt x="341" y="6943"/>
                    <a:pt x="637" y="6219"/>
                    <a:pt x="1046" y="5552"/>
                  </a:cubicBezTo>
                  <a:cubicBezTo>
                    <a:pt x="2237" y="1456"/>
                    <a:pt x="6514" y="-896"/>
                    <a:pt x="10609" y="294"/>
                  </a:cubicBezTo>
                  <a:cubicBezTo>
                    <a:pt x="10628" y="304"/>
                    <a:pt x="10647" y="304"/>
                    <a:pt x="10666" y="313"/>
                  </a:cubicBezTo>
                  <a:close/>
                </a:path>
              </a:pathLst>
            </a:custGeom>
            <a:solidFill>
              <a:srgbClr val="D58B94"/>
            </a:solidFill>
            <a:ln w="9525" cap="flat">
              <a:noFill/>
              <a:prstDash val="solid"/>
              <a:miter/>
            </a:ln>
          </p:spPr>
          <p:txBody>
            <a:bodyPr rtlCol="0" anchor="ctr"/>
            <a:lstStyle/>
            <a:p>
              <a:endParaRPr lang="en-IN"/>
            </a:p>
          </p:txBody>
        </p:sp>
        <p:sp>
          <p:nvSpPr>
            <p:cNvPr id="4268" name="Freeform: Shape 4267">
              <a:extLst>
                <a:ext uri="{FF2B5EF4-FFF2-40B4-BE49-F238E27FC236}">
                  <a16:creationId xmlns:a16="http://schemas.microsoft.com/office/drawing/2014/main" xmlns="" id="{BDCE383B-B1FA-93B0-2299-1F6425FC745C}"/>
                </a:ext>
              </a:extLst>
            </p:cNvPr>
            <p:cNvSpPr/>
            <p:nvPr/>
          </p:nvSpPr>
          <p:spPr>
            <a:xfrm>
              <a:off x="1906536" y="3657325"/>
              <a:ext cx="21658" cy="23978"/>
            </a:xfrm>
            <a:custGeom>
              <a:avLst/>
              <a:gdLst>
                <a:gd name="connsiteX0" fmla="*/ 15405 w 21658"/>
                <a:gd name="connsiteY0" fmla="*/ 354 h 23978"/>
                <a:gd name="connsiteX1" fmla="*/ 20548 w 21658"/>
                <a:gd name="connsiteY1" fmla="*/ 15499 h 23978"/>
                <a:gd name="connsiteX2" fmla="*/ 6546 w 21658"/>
                <a:gd name="connsiteY2" fmla="*/ 23691 h 23978"/>
                <a:gd name="connsiteX3" fmla="*/ 946 w 21658"/>
                <a:gd name="connsiteY3" fmla="*/ 9108 h 23978"/>
                <a:gd name="connsiteX4" fmla="*/ 1213 w 21658"/>
                <a:gd name="connsiteY4" fmla="*/ 8546 h 23978"/>
                <a:gd name="connsiteX5" fmla="*/ 15405 w 21658"/>
                <a:gd name="connsiteY5" fmla="*/ 354 h 2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58" h="23978">
                  <a:moveTo>
                    <a:pt x="15405" y="354"/>
                  </a:moveTo>
                  <a:cubicBezTo>
                    <a:pt x="20910" y="3202"/>
                    <a:pt x="23187" y="9889"/>
                    <a:pt x="20548" y="15499"/>
                  </a:cubicBezTo>
                  <a:cubicBezTo>
                    <a:pt x="18710" y="21452"/>
                    <a:pt x="12633" y="25005"/>
                    <a:pt x="6546" y="23691"/>
                  </a:cubicBezTo>
                  <a:cubicBezTo>
                    <a:pt x="974" y="21204"/>
                    <a:pt x="-1540" y="14680"/>
                    <a:pt x="946" y="9108"/>
                  </a:cubicBezTo>
                  <a:cubicBezTo>
                    <a:pt x="1032" y="8917"/>
                    <a:pt x="1117" y="8727"/>
                    <a:pt x="1213" y="8546"/>
                  </a:cubicBezTo>
                  <a:cubicBezTo>
                    <a:pt x="2927" y="2412"/>
                    <a:pt x="9233" y="-1227"/>
                    <a:pt x="15405" y="354"/>
                  </a:cubicBezTo>
                  <a:close/>
                </a:path>
              </a:pathLst>
            </a:custGeom>
            <a:solidFill>
              <a:srgbClr val="D58B94"/>
            </a:solidFill>
            <a:ln w="9525" cap="flat">
              <a:noFill/>
              <a:prstDash val="solid"/>
              <a:miter/>
            </a:ln>
          </p:spPr>
          <p:txBody>
            <a:bodyPr rtlCol="0" anchor="ctr"/>
            <a:lstStyle/>
            <a:p>
              <a:endParaRPr lang="en-IN"/>
            </a:p>
          </p:txBody>
        </p:sp>
        <p:sp>
          <p:nvSpPr>
            <p:cNvPr id="4269" name="Freeform: Shape 4268">
              <a:extLst>
                <a:ext uri="{FF2B5EF4-FFF2-40B4-BE49-F238E27FC236}">
                  <a16:creationId xmlns:a16="http://schemas.microsoft.com/office/drawing/2014/main" xmlns="" id="{46FB14B6-2DF8-05C9-351C-78507E69748D}"/>
                </a:ext>
              </a:extLst>
            </p:cNvPr>
            <p:cNvSpPr/>
            <p:nvPr/>
          </p:nvSpPr>
          <p:spPr>
            <a:xfrm>
              <a:off x="1903819" y="3684211"/>
              <a:ext cx="11594" cy="13332"/>
            </a:xfrm>
            <a:custGeom>
              <a:avLst/>
              <a:gdLst>
                <a:gd name="connsiteX0" fmla="*/ 7739 w 11594"/>
                <a:gd name="connsiteY0" fmla="*/ 138 h 13332"/>
                <a:gd name="connsiteX1" fmla="*/ 11168 w 11594"/>
                <a:gd name="connsiteY1" fmla="*/ 8330 h 13332"/>
                <a:gd name="connsiteX2" fmla="*/ 3891 w 11594"/>
                <a:gd name="connsiteY2" fmla="*/ 13197 h 13332"/>
                <a:gd name="connsiteX3" fmla="*/ 3834 w 11594"/>
                <a:gd name="connsiteY3" fmla="*/ 13188 h 13332"/>
                <a:gd name="connsiteX4" fmla="*/ 405 w 11594"/>
                <a:gd name="connsiteY4" fmla="*/ 4901 h 13332"/>
                <a:gd name="connsiteX5" fmla="*/ 7568 w 11594"/>
                <a:gd name="connsiteY5" fmla="*/ 100 h 13332"/>
                <a:gd name="connsiteX6" fmla="*/ 7739 w 11594"/>
                <a:gd name="connsiteY6" fmla="*/ 138 h 1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4" h="13332">
                  <a:moveTo>
                    <a:pt x="7739" y="138"/>
                  </a:moveTo>
                  <a:cubicBezTo>
                    <a:pt x="10873" y="1529"/>
                    <a:pt x="12369" y="5120"/>
                    <a:pt x="11168" y="8330"/>
                  </a:cubicBezTo>
                  <a:cubicBezTo>
                    <a:pt x="10502" y="11683"/>
                    <a:pt x="7244" y="13864"/>
                    <a:pt x="3891" y="13197"/>
                  </a:cubicBezTo>
                  <a:cubicBezTo>
                    <a:pt x="3872" y="13197"/>
                    <a:pt x="3853" y="13188"/>
                    <a:pt x="3834" y="13188"/>
                  </a:cubicBezTo>
                  <a:cubicBezTo>
                    <a:pt x="691" y="11759"/>
                    <a:pt x="-805" y="8140"/>
                    <a:pt x="405" y="4901"/>
                  </a:cubicBezTo>
                  <a:cubicBezTo>
                    <a:pt x="1062" y="1596"/>
                    <a:pt x="4263" y="-547"/>
                    <a:pt x="7568" y="100"/>
                  </a:cubicBezTo>
                  <a:cubicBezTo>
                    <a:pt x="7625" y="110"/>
                    <a:pt x="7682" y="129"/>
                    <a:pt x="7739" y="138"/>
                  </a:cubicBezTo>
                  <a:close/>
                </a:path>
              </a:pathLst>
            </a:custGeom>
            <a:solidFill>
              <a:srgbClr val="D58B94"/>
            </a:solidFill>
            <a:ln w="9525" cap="flat">
              <a:noFill/>
              <a:prstDash val="solid"/>
              <a:miter/>
            </a:ln>
          </p:spPr>
          <p:txBody>
            <a:bodyPr rtlCol="0" anchor="ctr"/>
            <a:lstStyle/>
            <a:p>
              <a:endParaRPr lang="en-IN"/>
            </a:p>
          </p:txBody>
        </p:sp>
        <p:sp>
          <p:nvSpPr>
            <p:cNvPr id="4270" name="Freeform: Shape 4269">
              <a:extLst>
                <a:ext uri="{FF2B5EF4-FFF2-40B4-BE49-F238E27FC236}">
                  <a16:creationId xmlns:a16="http://schemas.microsoft.com/office/drawing/2014/main" xmlns="" id="{B85805EE-F43C-D767-8F61-EC985F4ADF96}"/>
                </a:ext>
              </a:extLst>
            </p:cNvPr>
            <p:cNvSpPr/>
            <p:nvPr/>
          </p:nvSpPr>
          <p:spPr>
            <a:xfrm>
              <a:off x="1904983" y="3704635"/>
              <a:ext cx="10663" cy="10738"/>
            </a:xfrm>
            <a:custGeom>
              <a:avLst/>
              <a:gdLst>
                <a:gd name="connsiteX0" fmla="*/ 6004 w 10663"/>
                <a:gd name="connsiteY0" fmla="*/ 98 h 10738"/>
                <a:gd name="connsiteX1" fmla="*/ 10605 w 10663"/>
                <a:gd name="connsiteY1" fmla="*/ 6070 h 10738"/>
                <a:gd name="connsiteX2" fmla="*/ 4633 w 10663"/>
                <a:gd name="connsiteY2" fmla="*/ 10680 h 10738"/>
                <a:gd name="connsiteX3" fmla="*/ 32 w 10663"/>
                <a:gd name="connsiteY3" fmla="*/ 4699 h 10738"/>
                <a:gd name="connsiteX4" fmla="*/ 194 w 10663"/>
                <a:gd name="connsiteY4" fmla="*/ 3908 h 10738"/>
                <a:gd name="connsiteX5" fmla="*/ 5899 w 10663"/>
                <a:gd name="connsiteY5" fmla="*/ 79 h 10738"/>
                <a:gd name="connsiteX6" fmla="*/ 6004 w 10663"/>
                <a:gd name="connsiteY6" fmla="*/ 98 h 1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3" h="10738">
                  <a:moveTo>
                    <a:pt x="6004" y="98"/>
                  </a:moveTo>
                  <a:cubicBezTo>
                    <a:pt x="8928" y="479"/>
                    <a:pt x="10986" y="3156"/>
                    <a:pt x="10605" y="6070"/>
                  </a:cubicBezTo>
                  <a:cubicBezTo>
                    <a:pt x="10233" y="8994"/>
                    <a:pt x="7557" y="11052"/>
                    <a:pt x="4633" y="10680"/>
                  </a:cubicBezTo>
                  <a:cubicBezTo>
                    <a:pt x="1708" y="10299"/>
                    <a:pt x="-349" y="7623"/>
                    <a:pt x="32" y="4699"/>
                  </a:cubicBezTo>
                  <a:cubicBezTo>
                    <a:pt x="61" y="4432"/>
                    <a:pt x="118" y="4165"/>
                    <a:pt x="194" y="3908"/>
                  </a:cubicBezTo>
                  <a:cubicBezTo>
                    <a:pt x="708" y="1279"/>
                    <a:pt x="3261" y="-445"/>
                    <a:pt x="5899" y="79"/>
                  </a:cubicBezTo>
                  <a:cubicBezTo>
                    <a:pt x="5928" y="79"/>
                    <a:pt x="5966" y="88"/>
                    <a:pt x="6004" y="98"/>
                  </a:cubicBezTo>
                  <a:close/>
                </a:path>
              </a:pathLst>
            </a:custGeom>
            <a:solidFill>
              <a:srgbClr val="D58B94"/>
            </a:solidFill>
            <a:ln w="9525" cap="flat">
              <a:noFill/>
              <a:prstDash val="solid"/>
              <a:miter/>
            </a:ln>
          </p:spPr>
          <p:txBody>
            <a:bodyPr rtlCol="0" anchor="ctr"/>
            <a:lstStyle/>
            <a:p>
              <a:endParaRPr lang="en-IN"/>
            </a:p>
          </p:txBody>
        </p:sp>
        <p:sp>
          <p:nvSpPr>
            <p:cNvPr id="4271" name="Freeform: Shape 4270">
              <a:extLst>
                <a:ext uri="{FF2B5EF4-FFF2-40B4-BE49-F238E27FC236}">
                  <a16:creationId xmlns:a16="http://schemas.microsoft.com/office/drawing/2014/main" xmlns="" id="{C7F089B5-7DC1-3658-74E7-F75D4A20D8C1}"/>
                </a:ext>
              </a:extLst>
            </p:cNvPr>
            <p:cNvSpPr/>
            <p:nvPr/>
          </p:nvSpPr>
          <p:spPr>
            <a:xfrm>
              <a:off x="1913704" y="3718500"/>
              <a:ext cx="7559" cy="8143"/>
            </a:xfrm>
            <a:custGeom>
              <a:avLst/>
              <a:gdLst>
                <a:gd name="connsiteX0" fmla="*/ 4903 w 7559"/>
                <a:gd name="connsiteY0" fmla="*/ 44 h 8143"/>
                <a:gd name="connsiteX1" fmla="*/ 7247 w 7559"/>
                <a:gd name="connsiteY1" fmla="*/ 5493 h 8143"/>
                <a:gd name="connsiteX2" fmla="*/ 2522 w 7559"/>
                <a:gd name="connsiteY2" fmla="*/ 8045 h 8143"/>
                <a:gd name="connsiteX3" fmla="*/ 208 w 7559"/>
                <a:gd name="connsiteY3" fmla="*/ 3178 h 8143"/>
                <a:gd name="connsiteX4" fmla="*/ 236 w 7559"/>
                <a:gd name="connsiteY4" fmla="*/ 3092 h 8143"/>
                <a:gd name="connsiteX5" fmla="*/ 4903 w 7559"/>
                <a:gd name="connsiteY5" fmla="*/ 44 h 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59" h="8143">
                  <a:moveTo>
                    <a:pt x="4903" y="44"/>
                  </a:moveTo>
                  <a:cubicBezTo>
                    <a:pt x="7056" y="902"/>
                    <a:pt x="8104" y="3340"/>
                    <a:pt x="7247" y="5493"/>
                  </a:cubicBezTo>
                  <a:cubicBezTo>
                    <a:pt x="6494" y="7369"/>
                    <a:pt x="4503" y="8445"/>
                    <a:pt x="2522" y="8045"/>
                  </a:cubicBezTo>
                  <a:cubicBezTo>
                    <a:pt x="541" y="7341"/>
                    <a:pt x="-497" y="5169"/>
                    <a:pt x="208" y="3178"/>
                  </a:cubicBezTo>
                  <a:cubicBezTo>
                    <a:pt x="217" y="3150"/>
                    <a:pt x="227" y="3121"/>
                    <a:pt x="236" y="3092"/>
                  </a:cubicBezTo>
                  <a:cubicBezTo>
                    <a:pt x="750" y="1006"/>
                    <a:pt x="2789" y="-318"/>
                    <a:pt x="4903" y="44"/>
                  </a:cubicBezTo>
                  <a:close/>
                </a:path>
              </a:pathLst>
            </a:custGeom>
            <a:solidFill>
              <a:srgbClr val="D58B94"/>
            </a:solidFill>
            <a:ln w="9525" cap="flat">
              <a:noFill/>
              <a:prstDash val="solid"/>
              <a:miter/>
            </a:ln>
          </p:spPr>
          <p:txBody>
            <a:bodyPr rtlCol="0" anchor="ctr"/>
            <a:lstStyle/>
            <a:p>
              <a:endParaRPr lang="en-IN"/>
            </a:p>
          </p:txBody>
        </p:sp>
        <p:sp>
          <p:nvSpPr>
            <p:cNvPr id="4272" name="Freeform: Shape 4271">
              <a:extLst>
                <a:ext uri="{FF2B5EF4-FFF2-40B4-BE49-F238E27FC236}">
                  <a16:creationId xmlns:a16="http://schemas.microsoft.com/office/drawing/2014/main" xmlns="" id="{DA26513E-1C99-1DB6-B5E0-EA74CFA405B1}"/>
                </a:ext>
              </a:extLst>
            </p:cNvPr>
            <p:cNvSpPr/>
            <p:nvPr/>
          </p:nvSpPr>
          <p:spPr>
            <a:xfrm>
              <a:off x="1917147" y="3703406"/>
              <a:ext cx="9097" cy="10513"/>
            </a:xfrm>
            <a:custGeom>
              <a:avLst/>
              <a:gdLst>
                <a:gd name="connsiteX0" fmla="*/ 8603 w 9097"/>
                <a:gd name="connsiteY0" fmla="*/ 2566 h 10513"/>
                <a:gd name="connsiteX1" fmla="*/ 6508 w 9097"/>
                <a:gd name="connsiteY1" fmla="*/ 9709 h 10513"/>
                <a:gd name="connsiteX2" fmla="*/ 907 w 9097"/>
                <a:gd name="connsiteY2" fmla="*/ 8881 h 10513"/>
                <a:gd name="connsiteX3" fmla="*/ 412 w 9097"/>
                <a:gd name="connsiteY3" fmla="*/ 7995 h 10513"/>
                <a:gd name="connsiteX4" fmla="*/ 2507 w 9097"/>
                <a:gd name="connsiteY4" fmla="*/ 756 h 10513"/>
                <a:gd name="connsiteX5" fmla="*/ 8099 w 9097"/>
                <a:gd name="connsiteY5" fmla="*/ 1632 h 10513"/>
                <a:gd name="connsiteX6" fmla="*/ 8603 w 9097"/>
                <a:gd name="connsiteY6" fmla="*/ 2566 h 1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7" h="10513">
                  <a:moveTo>
                    <a:pt x="8603" y="2566"/>
                  </a:moveTo>
                  <a:cubicBezTo>
                    <a:pt x="9718" y="5137"/>
                    <a:pt x="8841" y="8147"/>
                    <a:pt x="6508" y="9709"/>
                  </a:cubicBezTo>
                  <a:cubicBezTo>
                    <a:pt x="4736" y="11024"/>
                    <a:pt x="2231" y="10662"/>
                    <a:pt x="907" y="8881"/>
                  </a:cubicBezTo>
                  <a:cubicBezTo>
                    <a:pt x="707" y="8614"/>
                    <a:pt x="536" y="8309"/>
                    <a:pt x="412" y="7995"/>
                  </a:cubicBezTo>
                  <a:cubicBezTo>
                    <a:pt x="-607" y="5385"/>
                    <a:pt x="250" y="2413"/>
                    <a:pt x="2507" y="756"/>
                  </a:cubicBezTo>
                  <a:cubicBezTo>
                    <a:pt x="4289" y="-549"/>
                    <a:pt x="6794" y="-159"/>
                    <a:pt x="8099" y="1632"/>
                  </a:cubicBezTo>
                  <a:cubicBezTo>
                    <a:pt x="8308" y="1918"/>
                    <a:pt x="8480" y="2232"/>
                    <a:pt x="8603" y="2566"/>
                  </a:cubicBezTo>
                  <a:close/>
                </a:path>
              </a:pathLst>
            </a:custGeom>
            <a:solidFill>
              <a:srgbClr val="D58B94"/>
            </a:solidFill>
            <a:ln w="9525" cap="flat">
              <a:noFill/>
              <a:prstDash val="solid"/>
              <a:miter/>
            </a:ln>
          </p:spPr>
          <p:txBody>
            <a:bodyPr rtlCol="0" anchor="ctr"/>
            <a:lstStyle/>
            <a:p>
              <a:endParaRPr lang="en-IN"/>
            </a:p>
          </p:txBody>
        </p:sp>
        <p:sp>
          <p:nvSpPr>
            <p:cNvPr id="4273" name="Freeform: Shape 4272">
              <a:extLst>
                <a:ext uri="{FF2B5EF4-FFF2-40B4-BE49-F238E27FC236}">
                  <a16:creationId xmlns:a16="http://schemas.microsoft.com/office/drawing/2014/main" xmlns="" id="{601D712D-FC4F-4436-C938-3DD4B2B429B4}"/>
                </a:ext>
              </a:extLst>
            </p:cNvPr>
            <p:cNvSpPr/>
            <p:nvPr/>
          </p:nvSpPr>
          <p:spPr>
            <a:xfrm>
              <a:off x="1933248" y="3670028"/>
              <a:ext cx="11570" cy="12509"/>
            </a:xfrm>
            <a:custGeom>
              <a:avLst/>
              <a:gdLst>
                <a:gd name="connsiteX0" fmla="*/ 8124 w 11570"/>
                <a:gd name="connsiteY0" fmla="*/ 225 h 12509"/>
                <a:gd name="connsiteX1" fmla="*/ 11010 w 11570"/>
                <a:gd name="connsiteY1" fmla="*/ 8064 h 12509"/>
                <a:gd name="connsiteX2" fmla="*/ 10981 w 11570"/>
                <a:gd name="connsiteY2" fmla="*/ 8130 h 12509"/>
                <a:gd name="connsiteX3" fmla="*/ 3456 w 11570"/>
                <a:gd name="connsiteY3" fmla="*/ 12321 h 12509"/>
                <a:gd name="connsiteX4" fmla="*/ 513 w 11570"/>
                <a:gd name="connsiteY4" fmla="*/ 4511 h 12509"/>
                <a:gd name="connsiteX5" fmla="*/ 599 w 11570"/>
                <a:gd name="connsiteY5" fmla="*/ 4320 h 12509"/>
                <a:gd name="connsiteX6" fmla="*/ 8124 w 11570"/>
                <a:gd name="connsiteY6" fmla="*/ 225 h 1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70" h="12509">
                  <a:moveTo>
                    <a:pt x="8124" y="225"/>
                  </a:moveTo>
                  <a:cubicBezTo>
                    <a:pt x="11086" y="1587"/>
                    <a:pt x="12381" y="5101"/>
                    <a:pt x="11010" y="8064"/>
                  </a:cubicBezTo>
                  <a:cubicBezTo>
                    <a:pt x="11000" y="8083"/>
                    <a:pt x="10991" y="8111"/>
                    <a:pt x="10981" y="8130"/>
                  </a:cubicBezTo>
                  <a:cubicBezTo>
                    <a:pt x="9933" y="11264"/>
                    <a:pt x="6676" y="13083"/>
                    <a:pt x="3456" y="12321"/>
                  </a:cubicBezTo>
                  <a:cubicBezTo>
                    <a:pt x="484" y="10978"/>
                    <a:pt x="-830" y="7483"/>
                    <a:pt x="513" y="4511"/>
                  </a:cubicBezTo>
                  <a:cubicBezTo>
                    <a:pt x="542" y="4444"/>
                    <a:pt x="570" y="4378"/>
                    <a:pt x="599" y="4320"/>
                  </a:cubicBezTo>
                  <a:cubicBezTo>
                    <a:pt x="1561" y="1129"/>
                    <a:pt x="4914" y="-699"/>
                    <a:pt x="8124" y="225"/>
                  </a:cubicBezTo>
                  <a:close/>
                </a:path>
              </a:pathLst>
            </a:custGeom>
            <a:solidFill>
              <a:srgbClr val="D58B94"/>
            </a:solidFill>
            <a:ln w="9525" cap="flat">
              <a:noFill/>
              <a:prstDash val="solid"/>
              <a:miter/>
            </a:ln>
          </p:spPr>
          <p:txBody>
            <a:bodyPr rtlCol="0" anchor="ctr"/>
            <a:lstStyle/>
            <a:p>
              <a:endParaRPr lang="en-IN"/>
            </a:p>
          </p:txBody>
        </p:sp>
        <p:sp>
          <p:nvSpPr>
            <p:cNvPr id="4274" name="Freeform: Shape 4273">
              <a:extLst>
                <a:ext uri="{FF2B5EF4-FFF2-40B4-BE49-F238E27FC236}">
                  <a16:creationId xmlns:a16="http://schemas.microsoft.com/office/drawing/2014/main" xmlns="" id="{B4028E29-6F61-4A9A-0BCF-28F0932E845B}"/>
                </a:ext>
              </a:extLst>
            </p:cNvPr>
            <p:cNvSpPr/>
            <p:nvPr/>
          </p:nvSpPr>
          <p:spPr>
            <a:xfrm>
              <a:off x="1922751" y="3685392"/>
              <a:ext cx="16761" cy="18927"/>
            </a:xfrm>
            <a:custGeom>
              <a:avLst/>
              <a:gdLst>
                <a:gd name="connsiteX0" fmla="*/ 11191 w 16761"/>
                <a:gd name="connsiteY0" fmla="*/ 291 h 18927"/>
                <a:gd name="connsiteX1" fmla="*/ 16240 w 16761"/>
                <a:gd name="connsiteY1" fmla="*/ 12007 h 18927"/>
                <a:gd name="connsiteX2" fmla="*/ 5648 w 16761"/>
                <a:gd name="connsiteY2" fmla="*/ 18694 h 18927"/>
                <a:gd name="connsiteX3" fmla="*/ 5572 w 16761"/>
                <a:gd name="connsiteY3" fmla="*/ 18674 h 18927"/>
                <a:gd name="connsiteX4" fmla="*/ 523 w 16761"/>
                <a:gd name="connsiteY4" fmla="*/ 6864 h 18927"/>
                <a:gd name="connsiteX5" fmla="*/ 10620 w 16761"/>
                <a:gd name="connsiteY5" fmla="*/ 158 h 18927"/>
                <a:gd name="connsiteX6" fmla="*/ 11191 w 16761"/>
                <a:gd name="connsiteY6" fmla="*/ 291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61" h="18927">
                  <a:moveTo>
                    <a:pt x="11191" y="291"/>
                  </a:moveTo>
                  <a:cubicBezTo>
                    <a:pt x="15630" y="2329"/>
                    <a:pt x="17811" y="7387"/>
                    <a:pt x="16240" y="12007"/>
                  </a:cubicBezTo>
                  <a:cubicBezTo>
                    <a:pt x="15163" y="16779"/>
                    <a:pt x="10420" y="19770"/>
                    <a:pt x="5648" y="18694"/>
                  </a:cubicBezTo>
                  <a:cubicBezTo>
                    <a:pt x="5619" y="18684"/>
                    <a:pt x="5600" y="18684"/>
                    <a:pt x="5572" y="18674"/>
                  </a:cubicBezTo>
                  <a:cubicBezTo>
                    <a:pt x="1085" y="16636"/>
                    <a:pt x="-1105" y="11512"/>
                    <a:pt x="523" y="6864"/>
                  </a:cubicBezTo>
                  <a:cubicBezTo>
                    <a:pt x="1457" y="2225"/>
                    <a:pt x="5981" y="-785"/>
                    <a:pt x="10620" y="158"/>
                  </a:cubicBezTo>
                  <a:cubicBezTo>
                    <a:pt x="10810" y="196"/>
                    <a:pt x="11001" y="244"/>
                    <a:pt x="11191" y="291"/>
                  </a:cubicBezTo>
                  <a:close/>
                </a:path>
              </a:pathLst>
            </a:custGeom>
            <a:solidFill>
              <a:srgbClr val="D58B94"/>
            </a:solidFill>
            <a:ln w="9525" cap="flat">
              <a:noFill/>
              <a:prstDash val="solid"/>
              <a:miter/>
            </a:ln>
          </p:spPr>
          <p:txBody>
            <a:bodyPr rtlCol="0" anchor="ctr"/>
            <a:lstStyle/>
            <a:p>
              <a:endParaRPr lang="en-IN"/>
            </a:p>
          </p:txBody>
        </p:sp>
        <p:sp>
          <p:nvSpPr>
            <p:cNvPr id="4275" name="Freeform: Shape 4274">
              <a:extLst>
                <a:ext uri="{FF2B5EF4-FFF2-40B4-BE49-F238E27FC236}">
                  <a16:creationId xmlns:a16="http://schemas.microsoft.com/office/drawing/2014/main" xmlns="" id="{739D6F13-497E-3915-FE50-F65CB0E003F6}"/>
                </a:ext>
              </a:extLst>
            </p:cNvPr>
            <p:cNvSpPr/>
            <p:nvPr/>
          </p:nvSpPr>
          <p:spPr>
            <a:xfrm>
              <a:off x="1938770" y="3656960"/>
              <a:ext cx="7782" cy="8589"/>
            </a:xfrm>
            <a:custGeom>
              <a:avLst/>
              <a:gdLst>
                <a:gd name="connsiteX0" fmla="*/ 5554 w 7782"/>
                <a:gd name="connsiteY0" fmla="*/ 149 h 8589"/>
                <a:gd name="connsiteX1" fmla="*/ 7364 w 7782"/>
                <a:gd name="connsiteY1" fmla="*/ 5483 h 8589"/>
                <a:gd name="connsiteX2" fmla="*/ 3078 w 7782"/>
                <a:gd name="connsiteY2" fmla="*/ 8521 h 8589"/>
                <a:gd name="connsiteX3" fmla="*/ 39 w 7782"/>
                <a:gd name="connsiteY3" fmla="*/ 4244 h 8589"/>
                <a:gd name="connsiteX4" fmla="*/ 601 w 7782"/>
                <a:gd name="connsiteY4" fmla="*/ 2816 h 8589"/>
                <a:gd name="connsiteX5" fmla="*/ 5554 w 7782"/>
                <a:gd name="connsiteY5" fmla="*/ 149 h 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82" h="8589">
                  <a:moveTo>
                    <a:pt x="5554" y="149"/>
                  </a:moveTo>
                  <a:cubicBezTo>
                    <a:pt x="7517" y="1130"/>
                    <a:pt x="8326" y="3511"/>
                    <a:pt x="7364" y="5483"/>
                  </a:cubicBezTo>
                  <a:cubicBezTo>
                    <a:pt x="7021" y="7502"/>
                    <a:pt x="5107" y="8864"/>
                    <a:pt x="3078" y="8521"/>
                  </a:cubicBezTo>
                  <a:cubicBezTo>
                    <a:pt x="1059" y="8178"/>
                    <a:pt x="-304" y="6264"/>
                    <a:pt x="39" y="4244"/>
                  </a:cubicBezTo>
                  <a:cubicBezTo>
                    <a:pt x="125" y="3730"/>
                    <a:pt x="316" y="3244"/>
                    <a:pt x="601" y="2816"/>
                  </a:cubicBezTo>
                  <a:cubicBezTo>
                    <a:pt x="1240" y="720"/>
                    <a:pt x="3449" y="-470"/>
                    <a:pt x="5554" y="149"/>
                  </a:cubicBezTo>
                  <a:close/>
                </a:path>
              </a:pathLst>
            </a:custGeom>
            <a:solidFill>
              <a:srgbClr val="D58B94"/>
            </a:solidFill>
            <a:ln w="9525" cap="flat">
              <a:noFill/>
              <a:prstDash val="solid"/>
              <a:miter/>
            </a:ln>
          </p:spPr>
          <p:txBody>
            <a:bodyPr rtlCol="0" anchor="ctr"/>
            <a:lstStyle/>
            <a:p>
              <a:endParaRPr lang="en-IN"/>
            </a:p>
          </p:txBody>
        </p:sp>
        <p:sp>
          <p:nvSpPr>
            <p:cNvPr id="4276" name="Freeform: Shape 4275">
              <a:extLst>
                <a:ext uri="{FF2B5EF4-FFF2-40B4-BE49-F238E27FC236}">
                  <a16:creationId xmlns:a16="http://schemas.microsoft.com/office/drawing/2014/main" xmlns="" id="{EED0740F-9D01-D6DE-7144-9146FF8C7996}"/>
                </a:ext>
              </a:extLst>
            </p:cNvPr>
            <p:cNvSpPr/>
            <p:nvPr/>
          </p:nvSpPr>
          <p:spPr>
            <a:xfrm>
              <a:off x="1951134" y="3665375"/>
              <a:ext cx="7432" cy="7469"/>
            </a:xfrm>
            <a:custGeom>
              <a:avLst/>
              <a:gdLst>
                <a:gd name="connsiteX0" fmla="*/ 4525 w 7432"/>
                <a:gd name="connsiteY0" fmla="*/ 115 h 7469"/>
                <a:gd name="connsiteX1" fmla="*/ 7326 w 7432"/>
                <a:gd name="connsiteY1" fmla="*/ 4554 h 7469"/>
                <a:gd name="connsiteX2" fmla="*/ 2887 w 7432"/>
                <a:gd name="connsiteY2" fmla="*/ 7363 h 7469"/>
                <a:gd name="connsiteX3" fmla="*/ 77 w 7432"/>
                <a:gd name="connsiteY3" fmla="*/ 2915 h 7469"/>
                <a:gd name="connsiteX4" fmla="*/ 239 w 7432"/>
                <a:gd name="connsiteY4" fmla="*/ 2401 h 7469"/>
                <a:gd name="connsiteX5" fmla="*/ 4525 w 7432"/>
                <a:gd name="connsiteY5" fmla="*/ 115 h 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32" h="7469">
                  <a:moveTo>
                    <a:pt x="4525" y="115"/>
                  </a:moveTo>
                  <a:cubicBezTo>
                    <a:pt x="6525" y="572"/>
                    <a:pt x="7783" y="2553"/>
                    <a:pt x="7326" y="4554"/>
                  </a:cubicBezTo>
                  <a:cubicBezTo>
                    <a:pt x="6878" y="6563"/>
                    <a:pt x="4887" y="7811"/>
                    <a:pt x="2887" y="7363"/>
                  </a:cubicBezTo>
                  <a:cubicBezTo>
                    <a:pt x="887" y="6906"/>
                    <a:pt x="-371" y="4915"/>
                    <a:pt x="77" y="2915"/>
                  </a:cubicBezTo>
                  <a:cubicBezTo>
                    <a:pt x="125" y="2744"/>
                    <a:pt x="172" y="2572"/>
                    <a:pt x="239" y="2401"/>
                  </a:cubicBezTo>
                  <a:cubicBezTo>
                    <a:pt x="830" y="620"/>
                    <a:pt x="2715" y="-390"/>
                    <a:pt x="4525" y="115"/>
                  </a:cubicBezTo>
                  <a:close/>
                </a:path>
              </a:pathLst>
            </a:custGeom>
            <a:solidFill>
              <a:srgbClr val="D58B94"/>
            </a:solidFill>
            <a:ln w="9525" cap="flat">
              <a:noFill/>
              <a:prstDash val="solid"/>
              <a:miter/>
            </a:ln>
          </p:spPr>
          <p:txBody>
            <a:bodyPr rtlCol="0" anchor="ctr"/>
            <a:lstStyle/>
            <a:p>
              <a:endParaRPr lang="en-IN"/>
            </a:p>
          </p:txBody>
        </p:sp>
        <p:sp>
          <p:nvSpPr>
            <p:cNvPr id="4277" name="Freeform: Shape 4276">
              <a:extLst>
                <a:ext uri="{FF2B5EF4-FFF2-40B4-BE49-F238E27FC236}">
                  <a16:creationId xmlns:a16="http://schemas.microsoft.com/office/drawing/2014/main" xmlns="" id="{D22B9CF7-ED22-CCAA-CBC2-291AA08BA964}"/>
                </a:ext>
              </a:extLst>
            </p:cNvPr>
            <p:cNvSpPr/>
            <p:nvPr/>
          </p:nvSpPr>
          <p:spPr>
            <a:xfrm>
              <a:off x="1954968" y="3675955"/>
              <a:ext cx="10131" cy="10694"/>
            </a:xfrm>
            <a:custGeom>
              <a:avLst/>
              <a:gdLst>
                <a:gd name="connsiteX0" fmla="*/ 7073 w 10131"/>
                <a:gd name="connsiteY0" fmla="*/ 203 h 10694"/>
                <a:gd name="connsiteX1" fmla="*/ 9702 w 10131"/>
                <a:gd name="connsiteY1" fmla="*/ 6842 h 10694"/>
                <a:gd name="connsiteX2" fmla="*/ 9645 w 10131"/>
                <a:gd name="connsiteY2" fmla="*/ 6965 h 10694"/>
                <a:gd name="connsiteX3" fmla="*/ 3073 w 10131"/>
                <a:gd name="connsiteY3" fmla="*/ 10490 h 10694"/>
                <a:gd name="connsiteX4" fmla="*/ 387 w 10131"/>
                <a:gd name="connsiteY4" fmla="*/ 3870 h 10694"/>
                <a:gd name="connsiteX5" fmla="*/ 501 w 10131"/>
                <a:gd name="connsiteY5" fmla="*/ 3632 h 10694"/>
                <a:gd name="connsiteX6" fmla="*/ 7073 w 10131"/>
                <a:gd name="connsiteY6" fmla="*/ 203 h 1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31" h="10694">
                  <a:moveTo>
                    <a:pt x="7073" y="203"/>
                  </a:moveTo>
                  <a:cubicBezTo>
                    <a:pt x="9635" y="1308"/>
                    <a:pt x="10807" y="4280"/>
                    <a:pt x="9702" y="6842"/>
                  </a:cubicBezTo>
                  <a:cubicBezTo>
                    <a:pt x="9683" y="6880"/>
                    <a:pt x="9664" y="6927"/>
                    <a:pt x="9645" y="6965"/>
                  </a:cubicBezTo>
                  <a:cubicBezTo>
                    <a:pt x="8731" y="9699"/>
                    <a:pt x="5854" y="11242"/>
                    <a:pt x="3073" y="10490"/>
                  </a:cubicBezTo>
                  <a:cubicBezTo>
                    <a:pt x="501" y="9404"/>
                    <a:pt x="-699" y="6442"/>
                    <a:pt x="387" y="3870"/>
                  </a:cubicBezTo>
                  <a:cubicBezTo>
                    <a:pt x="425" y="3794"/>
                    <a:pt x="463" y="3708"/>
                    <a:pt x="501" y="3632"/>
                  </a:cubicBezTo>
                  <a:cubicBezTo>
                    <a:pt x="1406" y="908"/>
                    <a:pt x="4320" y="-607"/>
                    <a:pt x="7073" y="203"/>
                  </a:cubicBezTo>
                  <a:close/>
                </a:path>
              </a:pathLst>
            </a:custGeom>
            <a:solidFill>
              <a:srgbClr val="D58B94"/>
            </a:solidFill>
            <a:ln w="9525" cap="flat">
              <a:noFill/>
              <a:prstDash val="solid"/>
              <a:miter/>
            </a:ln>
          </p:spPr>
          <p:txBody>
            <a:bodyPr rtlCol="0" anchor="ctr"/>
            <a:lstStyle/>
            <a:p>
              <a:endParaRPr lang="en-IN"/>
            </a:p>
          </p:txBody>
        </p:sp>
        <p:sp>
          <p:nvSpPr>
            <p:cNvPr id="4278" name="Freeform: Shape 4277">
              <a:extLst>
                <a:ext uri="{FF2B5EF4-FFF2-40B4-BE49-F238E27FC236}">
                  <a16:creationId xmlns:a16="http://schemas.microsoft.com/office/drawing/2014/main" xmlns="" id="{5F7563A8-6ABC-78EE-4FD3-001FEB76B51A}"/>
                </a:ext>
              </a:extLst>
            </p:cNvPr>
            <p:cNvSpPr/>
            <p:nvPr/>
          </p:nvSpPr>
          <p:spPr>
            <a:xfrm>
              <a:off x="1946913" y="3690891"/>
              <a:ext cx="12280" cy="13497"/>
            </a:xfrm>
            <a:custGeom>
              <a:avLst/>
              <a:gdLst>
                <a:gd name="connsiteX0" fmla="*/ 8270 w 12280"/>
                <a:gd name="connsiteY0" fmla="*/ 221 h 13497"/>
                <a:gd name="connsiteX1" fmla="*/ 11890 w 12280"/>
                <a:gd name="connsiteY1" fmla="*/ 8698 h 13497"/>
                <a:gd name="connsiteX2" fmla="*/ 4279 w 12280"/>
                <a:gd name="connsiteY2" fmla="*/ 13299 h 13497"/>
                <a:gd name="connsiteX3" fmla="*/ 4174 w 12280"/>
                <a:gd name="connsiteY3" fmla="*/ 13270 h 13497"/>
                <a:gd name="connsiteX4" fmla="*/ 364 w 12280"/>
                <a:gd name="connsiteY4" fmla="*/ 4793 h 13497"/>
                <a:gd name="connsiteX5" fmla="*/ 8127 w 12280"/>
                <a:gd name="connsiteY5" fmla="*/ 183 h 13497"/>
                <a:gd name="connsiteX6" fmla="*/ 8270 w 12280"/>
                <a:gd name="connsiteY6" fmla="*/ 221 h 1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80" h="13497">
                  <a:moveTo>
                    <a:pt x="8270" y="221"/>
                  </a:moveTo>
                  <a:cubicBezTo>
                    <a:pt x="11480" y="1698"/>
                    <a:pt x="13042" y="5364"/>
                    <a:pt x="11890" y="8698"/>
                  </a:cubicBezTo>
                  <a:cubicBezTo>
                    <a:pt x="11061" y="12070"/>
                    <a:pt x="7651" y="14128"/>
                    <a:pt x="4279" y="13299"/>
                  </a:cubicBezTo>
                  <a:cubicBezTo>
                    <a:pt x="4241" y="13289"/>
                    <a:pt x="4212" y="13280"/>
                    <a:pt x="4174" y="13270"/>
                  </a:cubicBezTo>
                  <a:cubicBezTo>
                    <a:pt x="860" y="11899"/>
                    <a:pt x="-817" y="8184"/>
                    <a:pt x="364" y="4793"/>
                  </a:cubicBezTo>
                  <a:cubicBezTo>
                    <a:pt x="1231" y="1374"/>
                    <a:pt x="4708" y="-684"/>
                    <a:pt x="8127" y="183"/>
                  </a:cubicBezTo>
                  <a:cubicBezTo>
                    <a:pt x="8175" y="192"/>
                    <a:pt x="8222" y="212"/>
                    <a:pt x="8270" y="221"/>
                  </a:cubicBezTo>
                  <a:close/>
                </a:path>
              </a:pathLst>
            </a:custGeom>
            <a:solidFill>
              <a:srgbClr val="D58B94"/>
            </a:solidFill>
            <a:ln w="9525" cap="flat">
              <a:noFill/>
              <a:prstDash val="solid"/>
              <a:miter/>
            </a:ln>
          </p:spPr>
          <p:txBody>
            <a:bodyPr rtlCol="0" anchor="ctr"/>
            <a:lstStyle/>
            <a:p>
              <a:endParaRPr lang="en-IN"/>
            </a:p>
          </p:txBody>
        </p:sp>
        <p:sp>
          <p:nvSpPr>
            <p:cNvPr id="4279" name="Freeform: Shape 4278">
              <a:extLst>
                <a:ext uri="{FF2B5EF4-FFF2-40B4-BE49-F238E27FC236}">
                  <a16:creationId xmlns:a16="http://schemas.microsoft.com/office/drawing/2014/main" xmlns="" id="{C473FD28-4A64-E070-02E4-1897665ECC07}"/>
                </a:ext>
              </a:extLst>
            </p:cNvPr>
            <p:cNvSpPr/>
            <p:nvPr/>
          </p:nvSpPr>
          <p:spPr>
            <a:xfrm>
              <a:off x="1928356" y="3709337"/>
              <a:ext cx="11961" cy="13206"/>
            </a:xfrm>
            <a:custGeom>
              <a:avLst/>
              <a:gdLst>
                <a:gd name="connsiteX0" fmla="*/ 7872 w 11961"/>
                <a:gd name="connsiteY0" fmla="*/ 64 h 13206"/>
                <a:gd name="connsiteX1" fmla="*/ 11358 w 11961"/>
                <a:gd name="connsiteY1" fmla="*/ 9113 h 13206"/>
                <a:gd name="connsiteX2" fmla="*/ 4062 w 11961"/>
                <a:gd name="connsiteY2" fmla="*/ 13113 h 13206"/>
                <a:gd name="connsiteX3" fmla="*/ 576 w 11961"/>
                <a:gd name="connsiteY3" fmla="*/ 4064 h 13206"/>
                <a:gd name="connsiteX4" fmla="*/ 7872 w 11961"/>
                <a:gd name="connsiteY4" fmla="*/ 64 h 13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61" h="13206">
                  <a:moveTo>
                    <a:pt x="7872" y="64"/>
                  </a:moveTo>
                  <a:cubicBezTo>
                    <a:pt x="11330" y="1597"/>
                    <a:pt x="12892" y="5655"/>
                    <a:pt x="11358" y="9113"/>
                  </a:cubicBezTo>
                  <a:cubicBezTo>
                    <a:pt x="10111" y="11942"/>
                    <a:pt x="7120" y="13580"/>
                    <a:pt x="4062" y="13113"/>
                  </a:cubicBezTo>
                  <a:cubicBezTo>
                    <a:pt x="605" y="11580"/>
                    <a:pt x="-957" y="7522"/>
                    <a:pt x="576" y="4064"/>
                  </a:cubicBezTo>
                  <a:cubicBezTo>
                    <a:pt x="1824" y="1236"/>
                    <a:pt x="4815" y="-403"/>
                    <a:pt x="7872" y="64"/>
                  </a:cubicBezTo>
                  <a:close/>
                </a:path>
              </a:pathLst>
            </a:custGeom>
            <a:solidFill>
              <a:srgbClr val="D58B94"/>
            </a:solidFill>
            <a:ln w="9525" cap="flat">
              <a:noFill/>
              <a:prstDash val="solid"/>
              <a:miter/>
            </a:ln>
          </p:spPr>
          <p:txBody>
            <a:bodyPr rtlCol="0" anchor="ctr"/>
            <a:lstStyle/>
            <a:p>
              <a:endParaRPr lang="en-IN"/>
            </a:p>
          </p:txBody>
        </p:sp>
        <p:sp>
          <p:nvSpPr>
            <p:cNvPr id="4280" name="Freeform: Shape 4279">
              <a:extLst>
                <a:ext uri="{FF2B5EF4-FFF2-40B4-BE49-F238E27FC236}">
                  <a16:creationId xmlns:a16="http://schemas.microsoft.com/office/drawing/2014/main" xmlns="" id="{E6321E43-60A5-13C6-5AE1-A74F9827B4CF}"/>
                </a:ext>
              </a:extLst>
            </p:cNvPr>
            <p:cNvSpPr/>
            <p:nvPr/>
          </p:nvSpPr>
          <p:spPr>
            <a:xfrm>
              <a:off x="1944476" y="3715073"/>
              <a:ext cx="4666" cy="5055"/>
            </a:xfrm>
            <a:custGeom>
              <a:avLst/>
              <a:gdLst>
                <a:gd name="connsiteX0" fmla="*/ 2992 w 4666"/>
                <a:gd name="connsiteY0" fmla="*/ 42 h 5055"/>
                <a:gd name="connsiteX1" fmla="*/ 4516 w 4666"/>
                <a:gd name="connsiteY1" fmla="*/ 3186 h 5055"/>
                <a:gd name="connsiteX2" fmla="*/ 1563 w 4666"/>
                <a:gd name="connsiteY2" fmla="*/ 4995 h 5055"/>
                <a:gd name="connsiteX3" fmla="*/ 135 w 4666"/>
                <a:gd name="connsiteY3" fmla="*/ 1852 h 5055"/>
                <a:gd name="connsiteX4" fmla="*/ 2973 w 4666"/>
                <a:gd name="connsiteY4" fmla="*/ 42 h 5055"/>
                <a:gd name="connsiteX5" fmla="*/ 2992 w 4666"/>
                <a:gd name="connsiteY5" fmla="*/ 42 h 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6" h="5055">
                  <a:moveTo>
                    <a:pt x="2992" y="42"/>
                  </a:moveTo>
                  <a:cubicBezTo>
                    <a:pt x="4278" y="490"/>
                    <a:pt x="4964" y="1900"/>
                    <a:pt x="4516" y="3186"/>
                  </a:cubicBezTo>
                  <a:cubicBezTo>
                    <a:pt x="4145" y="4462"/>
                    <a:pt x="2868" y="5243"/>
                    <a:pt x="1563" y="4995"/>
                  </a:cubicBezTo>
                  <a:cubicBezTo>
                    <a:pt x="315" y="4509"/>
                    <a:pt x="-323" y="3109"/>
                    <a:pt x="135" y="1852"/>
                  </a:cubicBezTo>
                  <a:cubicBezTo>
                    <a:pt x="420" y="566"/>
                    <a:pt x="1687" y="-243"/>
                    <a:pt x="2973" y="42"/>
                  </a:cubicBezTo>
                  <a:cubicBezTo>
                    <a:pt x="2982" y="42"/>
                    <a:pt x="2982" y="42"/>
                    <a:pt x="2992" y="42"/>
                  </a:cubicBezTo>
                  <a:close/>
                </a:path>
              </a:pathLst>
            </a:custGeom>
            <a:solidFill>
              <a:srgbClr val="D58B94"/>
            </a:solidFill>
            <a:ln w="9525" cap="flat">
              <a:noFill/>
              <a:prstDash val="solid"/>
              <a:miter/>
            </a:ln>
          </p:spPr>
          <p:txBody>
            <a:bodyPr rtlCol="0" anchor="ctr"/>
            <a:lstStyle/>
            <a:p>
              <a:endParaRPr lang="en-IN"/>
            </a:p>
          </p:txBody>
        </p:sp>
        <p:sp>
          <p:nvSpPr>
            <p:cNvPr id="4281" name="Freeform: Shape 4280">
              <a:extLst>
                <a:ext uri="{FF2B5EF4-FFF2-40B4-BE49-F238E27FC236}">
                  <a16:creationId xmlns:a16="http://schemas.microsoft.com/office/drawing/2014/main" xmlns="" id="{0901A434-5275-4CDE-AD83-679CF59B2CDA}"/>
                </a:ext>
              </a:extLst>
            </p:cNvPr>
            <p:cNvSpPr/>
            <p:nvPr/>
          </p:nvSpPr>
          <p:spPr>
            <a:xfrm>
              <a:off x="1876282" y="3664518"/>
              <a:ext cx="9666" cy="11477"/>
            </a:xfrm>
            <a:custGeom>
              <a:avLst/>
              <a:gdLst>
                <a:gd name="connsiteX0" fmla="*/ 6892 w 9666"/>
                <a:gd name="connsiteY0" fmla="*/ 115 h 11477"/>
                <a:gd name="connsiteX1" fmla="*/ 9273 w 9666"/>
                <a:gd name="connsiteY1" fmla="*/ 7259 h 11477"/>
                <a:gd name="connsiteX2" fmla="*/ 3273 w 9666"/>
                <a:gd name="connsiteY2" fmla="*/ 11374 h 11477"/>
                <a:gd name="connsiteX3" fmla="*/ 3177 w 9666"/>
                <a:gd name="connsiteY3" fmla="*/ 11355 h 11477"/>
                <a:gd name="connsiteX4" fmla="*/ 415 w 9666"/>
                <a:gd name="connsiteY4" fmla="*/ 4211 h 11477"/>
                <a:gd name="connsiteX5" fmla="*/ 6892 w 9666"/>
                <a:gd name="connsiteY5" fmla="*/ 115 h 11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6" h="11477">
                  <a:moveTo>
                    <a:pt x="6892" y="115"/>
                  </a:moveTo>
                  <a:cubicBezTo>
                    <a:pt x="9369" y="973"/>
                    <a:pt x="10226" y="4116"/>
                    <a:pt x="9273" y="7259"/>
                  </a:cubicBezTo>
                  <a:cubicBezTo>
                    <a:pt x="8749" y="10050"/>
                    <a:pt x="6063" y="11898"/>
                    <a:pt x="3273" y="11374"/>
                  </a:cubicBezTo>
                  <a:cubicBezTo>
                    <a:pt x="3244" y="11364"/>
                    <a:pt x="3206" y="11364"/>
                    <a:pt x="3177" y="11355"/>
                  </a:cubicBezTo>
                  <a:cubicBezTo>
                    <a:pt x="491" y="10098"/>
                    <a:pt x="-728" y="6945"/>
                    <a:pt x="415" y="4211"/>
                  </a:cubicBezTo>
                  <a:cubicBezTo>
                    <a:pt x="1082" y="1296"/>
                    <a:pt x="3977" y="-533"/>
                    <a:pt x="6892" y="115"/>
                  </a:cubicBezTo>
                  <a:close/>
                </a:path>
              </a:pathLst>
            </a:custGeom>
            <a:solidFill>
              <a:srgbClr val="D58B94"/>
            </a:solidFill>
            <a:ln w="9525" cap="flat">
              <a:noFill/>
              <a:prstDash val="solid"/>
              <a:miter/>
            </a:ln>
          </p:spPr>
          <p:txBody>
            <a:bodyPr rtlCol="0" anchor="ctr"/>
            <a:lstStyle/>
            <a:p>
              <a:endParaRPr lang="en-IN"/>
            </a:p>
          </p:txBody>
        </p:sp>
        <p:sp>
          <p:nvSpPr>
            <p:cNvPr id="4282" name="Freeform: Shape 4281">
              <a:extLst>
                <a:ext uri="{FF2B5EF4-FFF2-40B4-BE49-F238E27FC236}">
                  <a16:creationId xmlns:a16="http://schemas.microsoft.com/office/drawing/2014/main" xmlns="" id="{B4DC5106-6BA1-9EE6-37B9-57B89F017FFA}"/>
                </a:ext>
              </a:extLst>
            </p:cNvPr>
            <p:cNvSpPr/>
            <p:nvPr/>
          </p:nvSpPr>
          <p:spPr>
            <a:xfrm>
              <a:off x="1872955" y="3687597"/>
              <a:ext cx="14854" cy="14945"/>
            </a:xfrm>
            <a:custGeom>
              <a:avLst/>
              <a:gdLst>
                <a:gd name="connsiteX0" fmla="*/ 7837 w 14854"/>
                <a:gd name="connsiteY0" fmla="*/ 87 h 14945"/>
                <a:gd name="connsiteX1" fmla="*/ 14829 w 14854"/>
                <a:gd name="connsiteY1" fmla="*/ 7926 h 14945"/>
                <a:gd name="connsiteX2" fmla="*/ 6990 w 14854"/>
                <a:gd name="connsiteY2" fmla="*/ 14917 h 14945"/>
                <a:gd name="connsiteX3" fmla="*/ -2 w 14854"/>
                <a:gd name="connsiteY3" fmla="*/ 7078 h 14945"/>
                <a:gd name="connsiteX4" fmla="*/ 313 w 14854"/>
                <a:gd name="connsiteY4" fmla="*/ 5326 h 14945"/>
                <a:gd name="connsiteX5" fmla="*/ 7828 w 14854"/>
                <a:gd name="connsiteY5" fmla="*/ 87 h 14945"/>
                <a:gd name="connsiteX6" fmla="*/ 7837 w 14854"/>
                <a:gd name="connsiteY6" fmla="*/ 87 h 14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4" h="14945">
                  <a:moveTo>
                    <a:pt x="7837" y="87"/>
                  </a:moveTo>
                  <a:cubicBezTo>
                    <a:pt x="11933" y="316"/>
                    <a:pt x="15067" y="3830"/>
                    <a:pt x="14829" y="7926"/>
                  </a:cubicBezTo>
                  <a:cubicBezTo>
                    <a:pt x="14600" y="12022"/>
                    <a:pt x="11095" y="15155"/>
                    <a:pt x="6990" y="14917"/>
                  </a:cubicBezTo>
                  <a:cubicBezTo>
                    <a:pt x="2894" y="14689"/>
                    <a:pt x="-230" y="11184"/>
                    <a:pt x="-2" y="7078"/>
                  </a:cubicBezTo>
                  <a:cubicBezTo>
                    <a:pt x="36" y="6488"/>
                    <a:pt x="141" y="5897"/>
                    <a:pt x="313" y="5326"/>
                  </a:cubicBezTo>
                  <a:cubicBezTo>
                    <a:pt x="941" y="1802"/>
                    <a:pt x="4304" y="-542"/>
                    <a:pt x="7828" y="87"/>
                  </a:cubicBezTo>
                  <a:cubicBezTo>
                    <a:pt x="7828" y="87"/>
                    <a:pt x="7837" y="87"/>
                    <a:pt x="7837" y="87"/>
                  </a:cubicBezTo>
                  <a:close/>
                </a:path>
              </a:pathLst>
            </a:custGeom>
            <a:solidFill>
              <a:srgbClr val="D58B94"/>
            </a:solidFill>
            <a:ln w="9525" cap="flat">
              <a:noFill/>
              <a:prstDash val="solid"/>
              <a:miter/>
            </a:ln>
          </p:spPr>
          <p:txBody>
            <a:bodyPr rtlCol="0" anchor="ctr"/>
            <a:lstStyle/>
            <a:p>
              <a:endParaRPr lang="en-IN"/>
            </a:p>
          </p:txBody>
        </p:sp>
        <p:sp>
          <p:nvSpPr>
            <p:cNvPr id="4283" name="Freeform: Shape 4282">
              <a:extLst>
                <a:ext uri="{FF2B5EF4-FFF2-40B4-BE49-F238E27FC236}">
                  <a16:creationId xmlns:a16="http://schemas.microsoft.com/office/drawing/2014/main" xmlns="" id="{9F6B479E-6156-C642-D14D-896BF373E5D2}"/>
                </a:ext>
              </a:extLst>
            </p:cNvPr>
            <p:cNvSpPr/>
            <p:nvPr/>
          </p:nvSpPr>
          <p:spPr>
            <a:xfrm>
              <a:off x="1967603" y="3706955"/>
              <a:ext cx="7994" cy="8539"/>
            </a:xfrm>
            <a:custGeom>
              <a:avLst/>
              <a:gdLst>
                <a:gd name="connsiteX0" fmla="*/ 5201 w 7994"/>
                <a:gd name="connsiteY0" fmla="*/ 159 h 8539"/>
                <a:gd name="connsiteX1" fmla="*/ 7772 w 7994"/>
                <a:gd name="connsiteY1" fmla="*/ 5493 h 8539"/>
                <a:gd name="connsiteX2" fmla="*/ 3096 w 7994"/>
                <a:gd name="connsiteY2" fmla="*/ 8427 h 8539"/>
                <a:gd name="connsiteX3" fmla="*/ 2820 w 7994"/>
                <a:gd name="connsiteY3" fmla="*/ 8351 h 8539"/>
                <a:gd name="connsiteX4" fmla="*/ 191 w 7994"/>
                <a:gd name="connsiteY4" fmla="*/ 3188 h 8539"/>
                <a:gd name="connsiteX5" fmla="*/ 248 w 7994"/>
                <a:gd name="connsiteY5" fmla="*/ 3017 h 8539"/>
                <a:gd name="connsiteX6" fmla="*/ 4924 w 7994"/>
                <a:gd name="connsiteY6" fmla="*/ 83 h 8539"/>
                <a:gd name="connsiteX7" fmla="*/ 5201 w 7994"/>
                <a:gd name="connsiteY7" fmla="*/ 159 h 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94" h="8539">
                  <a:moveTo>
                    <a:pt x="5201" y="159"/>
                  </a:moveTo>
                  <a:cubicBezTo>
                    <a:pt x="7344" y="969"/>
                    <a:pt x="8477" y="3312"/>
                    <a:pt x="7772" y="5493"/>
                  </a:cubicBezTo>
                  <a:cubicBezTo>
                    <a:pt x="7287" y="7598"/>
                    <a:pt x="5191" y="8903"/>
                    <a:pt x="3096" y="8427"/>
                  </a:cubicBezTo>
                  <a:cubicBezTo>
                    <a:pt x="3000" y="8398"/>
                    <a:pt x="2905" y="8379"/>
                    <a:pt x="2820" y="8351"/>
                  </a:cubicBezTo>
                  <a:cubicBezTo>
                    <a:pt x="667" y="7655"/>
                    <a:pt x="-514" y="5341"/>
                    <a:pt x="191" y="3188"/>
                  </a:cubicBezTo>
                  <a:cubicBezTo>
                    <a:pt x="210" y="3131"/>
                    <a:pt x="229" y="3074"/>
                    <a:pt x="248" y="3017"/>
                  </a:cubicBezTo>
                  <a:cubicBezTo>
                    <a:pt x="733" y="912"/>
                    <a:pt x="2829" y="-393"/>
                    <a:pt x="4924" y="83"/>
                  </a:cubicBezTo>
                  <a:cubicBezTo>
                    <a:pt x="5020" y="111"/>
                    <a:pt x="5115" y="131"/>
                    <a:pt x="5201" y="159"/>
                  </a:cubicBezTo>
                  <a:close/>
                </a:path>
              </a:pathLst>
            </a:custGeom>
            <a:solidFill>
              <a:srgbClr val="D58B94"/>
            </a:solidFill>
            <a:ln w="9525" cap="flat">
              <a:noFill/>
              <a:prstDash val="solid"/>
              <a:miter/>
            </a:ln>
          </p:spPr>
          <p:txBody>
            <a:bodyPr rtlCol="0" anchor="ctr"/>
            <a:lstStyle/>
            <a:p>
              <a:endParaRPr lang="en-IN"/>
            </a:p>
          </p:txBody>
        </p:sp>
        <p:sp>
          <p:nvSpPr>
            <p:cNvPr id="4284" name="Freeform: Shape 4283">
              <a:extLst>
                <a:ext uri="{FF2B5EF4-FFF2-40B4-BE49-F238E27FC236}">
                  <a16:creationId xmlns:a16="http://schemas.microsoft.com/office/drawing/2014/main" xmlns="" id="{36D43CCC-6AA8-4234-9866-71183C2870E8}"/>
                </a:ext>
              </a:extLst>
            </p:cNvPr>
            <p:cNvSpPr/>
            <p:nvPr/>
          </p:nvSpPr>
          <p:spPr>
            <a:xfrm>
              <a:off x="1953117" y="3704533"/>
              <a:ext cx="11663" cy="12669"/>
            </a:xfrm>
            <a:custGeom>
              <a:avLst/>
              <a:gdLst>
                <a:gd name="connsiteX0" fmla="*/ 7686 w 11663"/>
                <a:gd name="connsiteY0" fmla="*/ 200 h 12669"/>
                <a:gd name="connsiteX1" fmla="*/ 11306 w 11663"/>
                <a:gd name="connsiteY1" fmla="*/ 8011 h 12669"/>
                <a:gd name="connsiteX2" fmla="*/ 4105 w 11663"/>
                <a:gd name="connsiteY2" fmla="*/ 12497 h 12669"/>
                <a:gd name="connsiteX3" fmla="*/ 4067 w 11663"/>
                <a:gd name="connsiteY3" fmla="*/ 12488 h 12669"/>
                <a:gd name="connsiteX4" fmla="*/ 352 w 11663"/>
                <a:gd name="connsiteY4" fmla="*/ 4582 h 12669"/>
                <a:gd name="connsiteX5" fmla="*/ 7419 w 11663"/>
                <a:gd name="connsiteY5" fmla="*/ 134 h 12669"/>
                <a:gd name="connsiteX6" fmla="*/ 7686 w 11663"/>
                <a:gd name="connsiteY6" fmla="*/ 200 h 1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3" h="12669">
                  <a:moveTo>
                    <a:pt x="7686" y="200"/>
                  </a:moveTo>
                  <a:cubicBezTo>
                    <a:pt x="10801" y="1400"/>
                    <a:pt x="12401" y="4858"/>
                    <a:pt x="11306" y="8011"/>
                  </a:cubicBezTo>
                  <a:cubicBezTo>
                    <a:pt x="10553" y="11240"/>
                    <a:pt x="7334" y="13249"/>
                    <a:pt x="4105" y="12497"/>
                  </a:cubicBezTo>
                  <a:cubicBezTo>
                    <a:pt x="4086" y="12497"/>
                    <a:pt x="4076" y="12488"/>
                    <a:pt x="4067" y="12488"/>
                  </a:cubicBezTo>
                  <a:cubicBezTo>
                    <a:pt x="866" y="11325"/>
                    <a:pt x="-801" y="7792"/>
                    <a:pt x="352" y="4582"/>
                  </a:cubicBezTo>
                  <a:cubicBezTo>
                    <a:pt x="1076" y="1400"/>
                    <a:pt x="4238" y="-590"/>
                    <a:pt x="7419" y="134"/>
                  </a:cubicBezTo>
                  <a:cubicBezTo>
                    <a:pt x="7505" y="153"/>
                    <a:pt x="7600" y="172"/>
                    <a:pt x="7686" y="200"/>
                  </a:cubicBezTo>
                  <a:close/>
                </a:path>
              </a:pathLst>
            </a:custGeom>
            <a:solidFill>
              <a:srgbClr val="D58B94"/>
            </a:solidFill>
            <a:ln w="9525" cap="flat">
              <a:noFill/>
              <a:prstDash val="solid"/>
              <a:miter/>
            </a:ln>
          </p:spPr>
          <p:txBody>
            <a:bodyPr rtlCol="0" anchor="ctr"/>
            <a:lstStyle/>
            <a:p>
              <a:endParaRPr lang="en-IN"/>
            </a:p>
          </p:txBody>
        </p:sp>
        <p:sp>
          <p:nvSpPr>
            <p:cNvPr id="4285" name="Freeform: Shape 4284">
              <a:extLst>
                <a:ext uri="{FF2B5EF4-FFF2-40B4-BE49-F238E27FC236}">
                  <a16:creationId xmlns:a16="http://schemas.microsoft.com/office/drawing/2014/main" xmlns="" id="{1869A719-4DF4-5D51-0E35-CC911C02E5AB}"/>
                </a:ext>
              </a:extLst>
            </p:cNvPr>
            <p:cNvSpPr/>
            <p:nvPr/>
          </p:nvSpPr>
          <p:spPr>
            <a:xfrm>
              <a:off x="1955178" y="3719871"/>
              <a:ext cx="8344" cy="8879"/>
            </a:xfrm>
            <a:custGeom>
              <a:avLst/>
              <a:gdLst>
                <a:gd name="connsiteX0" fmla="*/ 5435 w 8344"/>
                <a:gd name="connsiteY0" fmla="*/ 102 h 8879"/>
                <a:gd name="connsiteX1" fmla="*/ 8102 w 8344"/>
                <a:gd name="connsiteY1" fmla="*/ 5532 h 8879"/>
                <a:gd name="connsiteX2" fmla="*/ 2863 w 8344"/>
                <a:gd name="connsiteY2" fmla="*/ 8770 h 8879"/>
                <a:gd name="connsiteX3" fmla="*/ 196 w 8344"/>
                <a:gd name="connsiteY3" fmla="*/ 3245 h 8879"/>
                <a:gd name="connsiteX4" fmla="*/ 5435 w 8344"/>
                <a:gd name="connsiteY4" fmla="*/ 102 h 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4" h="8879">
                  <a:moveTo>
                    <a:pt x="5435" y="102"/>
                  </a:moveTo>
                  <a:cubicBezTo>
                    <a:pt x="7663" y="874"/>
                    <a:pt x="8864" y="3293"/>
                    <a:pt x="8102" y="5532"/>
                  </a:cubicBezTo>
                  <a:cubicBezTo>
                    <a:pt x="7492" y="7827"/>
                    <a:pt x="5196" y="9256"/>
                    <a:pt x="2863" y="8770"/>
                  </a:cubicBezTo>
                  <a:cubicBezTo>
                    <a:pt x="653" y="7922"/>
                    <a:pt x="-519" y="5503"/>
                    <a:pt x="196" y="3245"/>
                  </a:cubicBezTo>
                  <a:cubicBezTo>
                    <a:pt x="805" y="950"/>
                    <a:pt x="3129" y="-441"/>
                    <a:pt x="5435" y="102"/>
                  </a:cubicBezTo>
                  <a:close/>
                </a:path>
              </a:pathLst>
            </a:custGeom>
            <a:solidFill>
              <a:srgbClr val="D58B94"/>
            </a:solidFill>
            <a:ln w="9525" cap="flat">
              <a:noFill/>
              <a:prstDash val="solid"/>
              <a:miter/>
            </a:ln>
          </p:spPr>
          <p:txBody>
            <a:bodyPr rtlCol="0" anchor="ctr"/>
            <a:lstStyle/>
            <a:p>
              <a:endParaRPr lang="en-IN"/>
            </a:p>
          </p:txBody>
        </p:sp>
        <p:sp>
          <p:nvSpPr>
            <p:cNvPr id="4286" name="Freeform: Shape 4285">
              <a:extLst>
                <a:ext uri="{FF2B5EF4-FFF2-40B4-BE49-F238E27FC236}">
                  <a16:creationId xmlns:a16="http://schemas.microsoft.com/office/drawing/2014/main" xmlns="" id="{EBA776CD-A601-2C5E-B44B-440141313CA3}"/>
                </a:ext>
              </a:extLst>
            </p:cNvPr>
            <p:cNvSpPr/>
            <p:nvPr/>
          </p:nvSpPr>
          <p:spPr>
            <a:xfrm>
              <a:off x="1838253" y="3736181"/>
              <a:ext cx="317024" cy="142017"/>
            </a:xfrm>
            <a:custGeom>
              <a:avLst/>
              <a:gdLst>
                <a:gd name="connsiteX0" fmla="*/ 300286 w 317024"/>
                <a:gd name="connsiteY0" fmla="*/ 142003 h 142017"/>
                <a:gd name="connsiteX1" fmla="*/ 10059 w 317024"/>
                <a:gd name="connsiteY1" fmla="*/ 120191 h 142017"/>
                <a:gd name="connsiteX2" fmla="*/ 5773 w 317024"/>
                <a:gd name="connsiteY2" fmla="*/ 108761 h 142017"/>
                <a:gd name="connsiteX3" fmla="*/ 344 w 317024"/>
                <a:gd name="connsiteY3" fmla="*/ 79233 h 142017"/>
                <a:gd name="connsiteX4" fmla="*/ 344 w 317024"/>
                <a:gd name="connsiteY4" fmla="*/ 60183 h 142017"/>
                <a:gd name="connsiteX5" fmla="*/ 1487 w 317024"/>
                <a:gd name="connsiteY5" fmla="*/ 49991 h 142017"/>
                <a:gd name="connsiteX6" fmla="*/ 4344 w 317024"/>
                <a:gd name="connsiteY6" fmla="*/ 39609 h 142017"/>
                <a:gd name="connsiteX7" fmla="*/ 28538 w 317024"/>
                <a:gd name="connsiteY7" fmla="*/ -15 h 142017"/>
                <a:gd name="connsiteX8" fmla="*/ 315050 w 317024"/>
                <a:gd name="connsiteY8" fmla="*/ 67422 h 142017"/>
                <a:gd name="connsiteX9" fmla="*/ 316764 w 317024"/>
                <a:gd name="connsiteY9" fmla="*/ 93330 h 142017"/>
                <a:gd name="connsiteX10" fmla="*/ 313335 w 317024"/>
                <a:gd name="connsiteY10" fmla="*/ 117333 h 142017"/>
                <a:gd name="connsiteX11" fmla="*/ 300286 w 317024"/>
                <a:gd name="connsiteY11" fmla="*/ 142003 h 142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024" h="142017">
                  <a:moveTo>
                    <a:pt x="300286" y="142003"/>
                  </a:moveTo>
                  <a:lnTo>
                    <a:pt x="10059" y="120191"/>
                  </a:lnTo>
                  <a:cubicBezTo>
                    <a:pt x="8240" y="116542"/>
                    <a:pt x="6802" y="112714"/>
                    <a:pt x="5773" y="108761"/>
                  </a:cubicBezTo>
                  <a:cubicBezTo>
                    <a:pt x="2935" y="99140"/>
                    <a:pt x="1115" y="89234"/>
                    <a:pt x="344" y="79233"/>
                  </a:cubicBezTo>
                  <a:cubicBezTo>
                    <a:pt x="-132" y="72890"/>
                    <a:pt x="-132" y="66527"/>
                    <a:pt x="344" y="60183"/>
                  </a:cubicBezTo>
                  <a:cubicBezTo>
                    <a:pt x="544" y="56763"/>
                    <a:pt x="925" y="53363"/>
                    <a:pt x="1487" y="49991"/>
                  </a:cubicBezTo>
                  <a:cubicBezTo>
                    <a:pt x="2258" y="46486"/>
                    <a:pt x="3211" y="43019"/>
                    <a:pt x="4344" y="39609"/>
                  </a:cubicBezTo>
                  <a:cubicBezTo>
                    <a:pt x="9116" y="24655"/>
                    <a:pt x="17413" y="11063"/>
                    <a:pt x="28538" y="-15"/>
                  </a:cubicBezTo>
                  <a:lnTo>
                    <a:pt x="315050" y="67422"/>
                  </a:lnTo>
                  <a:cubicBezTo>
                    <a:pt x="316822" y="75937"/>
                    <a:pt x="317393" y="84653"/>
                    <a:pt x="316764" y="93330"/>
                  </a:cubicBezTo>
                  <a:cubicBezTo>
                    <a:pt x="316336" y="101417"/>
                    <a:pt x="315193" y="109446"/>
                    <a:pt x="313335" y="117333"/>
                  </a:cubicBezTo>
                  <a:cubicBezTo>
                    <a:pt x="310649" y="126334"/>
                    <a:pt x="306220" y="134716"/>
                    <a:pt x="300286" y="14200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287" name="Freeform: Shape 4286">
              <a:extLst>
                <a:ext uri="{FF2B5EF4-FFF2-40B4-BE49-F238E27FC236}">
                  <a16:creationId xmlns:a16="http://schemas.microsoft.com/office/drawing/2014/main" xmlns="" id="{44D99060-B7E1-F7C8-8C15-BD8EF7B73AF2}"/>
                </a:ext>
              </a:extLst>
            </p:cNvPr>
            <p:cNvSpPr/>
            <p:nvPr/>
          </p:nvSpPr>
          <p:spPr>
            <a:xfrm>
              <a:off x="2008353" y="3804655"/>
              <a:ext cx="89519" cy="46182"/>
            </a:xfrm>
            <a:custGeom>
              <a:avLst/>
              <a:gdLst>
                <a:gd name="connsiteX0" fmla="*/ 75 w 89519"/>
                <a:gd name="connsiteY0" fmla="*/ 16569 h 46182"/>
                <a:gd name="connsiteX1" fmla="*/ 15791 w 89519"/>
                <a:gd name="connsiteY1" fmla="*/ 2282 h 46182"/>
                <a:gd name="connsiteX2" fmla="*/ 48271 w 89519"/>
                <a:gd name="connsiteY2" fmla="*/ 1520 h 46182"/>
                <a:gd name="connsiteX3" fmla="*/ 83609 w 89519"/>
                <a:gd name="connsiteY3" fmla="*/ 14379 h 46182"/>
                <a:gd name="connsiteX4" fmla="*/ 89229 w 89519"/>
                <a:gd name="connsiteY4" fmla="*/ 29904 h 46182"/>
                <a:gd name="connsiteX5" fmla="*/ 42271 w 89519"/>
                <a:gd name="connsiteY5" fmla="*/ 45240 h 46182"/>
                <a:gd name="connsiteX6" fmla="*/ 75 w 89519"/>
                <a:gd name="connsiteY6" fmla="*/ 16569 h 46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19" h="46182">
                  <a:moveTo>
                    <a:pt x="75" y="16569"/>
                  </a:moveTo>
                  <a:cubicBezTo>
                    <a:pt x="646" y="9997"/>
                    <a:pt x="6838" y="4949"/>
                    <a:pt x="15791" y="2282"/>
                  </a:cubicBezTo>
                  <a:cubicBezTo>
                    <a:pt x="26411" y="-500"/>
                    <a:pt x="37537" y="-757"/>
                    <a:pt x="48271" y="1520"/>
                  </a:cubicBezTo>
                  <a:cubicBezTo>
                    <a:pt x="60921" y="2863"/>
                    <a:pt x="73055" y="7283"/>
                    <a:pt x="83609" y="14379"/>
                  </a:cubicBezTo>
                  <a:cubicBezTo>
                    <a:pt x="88162" y="18150"/>
                    <a:pt x="90315" y="24094"/>
                    <a:pt x="89229" y="29904"/>
                  </a:cubicBezTo>
                  <a:cubicBezTo>
                    <a:pt x="87991" y="41048"/>
                    <a:pt x="76180" y="48954"/>
                    <a:pt x="42271" y="45240"/>
                  </a:cubicBezTo>
                  <a:cubicBezTo>
                    <a:pt x="16934" y="42954"/>
                    <a:pt x="-1449" y="29714"/>
                    <a:pt x="75" y="1656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288" name="Freeform: Shape 4287">
              <a:extLst>
                <a:ext uri="{FF2B5EF4-FFF2-40B4-BE49-F238E27FC236}">
                  <a16:creationId xmlns:a16="http://schemas.microsoft.com/office/drawing/2014/main" xmlns="" id="{309D4E91-6B94-F812-15AA-1F263FA56126}"/>
                </a:ext>
              </a:extLst>
            </p:cNvPr>
            <p:cNvSpPr/>
            <p:nvPr/>
          </p:nvSpPr>
          <p:spPr>
            <a:xfrm>
              <a:off x="1849749" y="3762736"/>
              <a:ext cx="11986" cy="14219"/>
            </a:xfrm>
            <a:custGeom>
              <a:avLst/>
              <a:gdLst>
                <a:gd name="connsiteX0" fmla="*/ 7421 w 11986"/>
                <a:gd name="connsiteY0" fmla="*/ 5 h 14219"/>
                <a:gd name="connsiteX1" fmla="*/ 11708 w 11986"/>
                <a:gd name="connsiteY1" fmla="*/ 8101 h 14219"/>
                <a:gd name="connsiteX2" fmla="*/ 4564 w 11986"/>
                <a:gd name="connsiteY2" fmla="*/ 14197 h 14219"/>
                <a:gd name="connsiteX3" fmla="*/ 278 w 11986"/>
                <a:gd name="connsiteY3" fmla="*/ 6005 h 14219"/>
                <a:gd name="connsiteX4" fmla="*/ 7421 w 11986"/>
                <a:gd name="connsiteY4" fmla="*/ 5 h 14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86" h="14219">
                  <a:moveTo>
                    <a:pt x="7421" y="5"/>
                  </a:moveTo>
                  <a:cubicBezTo>
                    <a:pt x="10803" y="1100"/>
                    <a:pt x="12708" y="4691"/>
                    <a:pt x="11708" y="8101"/>
                  </a:cubicBezTo>
                  <a:cubicBezTo>
                    <a:pt x="11307" y="11701"/>
                    <a:pt x="8183" y="14368"/>
                    <a:pt x="4564" y="14197"/>
                  </a:cubicBezTo>
                  <a:cubicBezTo>
                    <a:pt x="1135" y="13101"/>
                    <a:pt x="-780" y="9453"/>
                    <a:pt x="278" y="6005"/>
                  </a:cubicBezTo>
                  <a:cubicBezTo>
                    <a:pt x="630" y="2395"/>
                    <a:pt x="3802" y="-272"/>
                    <a:pt x="7421" y="5"/>
                  </a:cubicBezTo>
                  <a:close/>
                </a:path>
              </a:pathLst>
            </a:custGeom>
            <a:solidFill>
              <a:srgbClr val="D58B94"/>
            </a:solidFill>
            <a:ln w="9525" cap="flat">
              <a:noFill/>
              <a:prstDash val="solid"/>
              <a:miter/>
            </a:ln>
          </p:spPr>
          <p:txBody>
            <a:bodyPr rtlCol="0" anchor="ctr"/>
            <a:lstStyle/>
            <a:p>
              <a:endParaRPr lang="en-IN"/>
            </a:p>
          </p:txBody>
        </p:sp>
        <p:sp>
          <p:nvSpPr>
            <p:cNvPr id="4289" name="Freeform: Shape 4288">
              <a:extLst>
                <a:ext uri="{FF2B5EF4-FFF2-40B4-BE49-F238E27FC236}">
                  <a16:creationId xmlns:a16="http://schemas.microsoft.com/office/drawing/2014/main" xmlns="" id="{328002D8-4A6F-F505-FC57-2222AC21EDA8}"/>
                </a:ext>
              </a:extLst>
            </p:cNvPr>
            <p:cNvSpPr/>
            <p:nvPr/>
          </p:nvSpPr>
          <p:spPr>
            <a:xfrm>
              <a:off x="1861191" y="3748430"/>
              <a:ext cx="12481" cy="14614"/>
            </a:xfrm>
            <a:custGeom>
              <a:avLst/>
              <a:gdLst>
                <a:gd name="connsiteX0" fmla="*/ 7886 w 12481"/>
                <a:gd name="connsiteY0" fmla="*/ 23 h 14614"/>
                <a:gd name="connsiteX1" fmla="*/ 12172 w 12481"/>
                <a:gd name="connsiteY1" fmla="*/ 8310 h 14614"/>
                <a:gd name="connsiteX2" fmla="*/ 6266 w 12481"/>
                <a:gd name="connsiteY2" fmla="*/ 14596 h 14614"/>
                <a:gd name="connsiteX3" fmla="*/ -11 w 12481"/>
                <a:gd name="connsiteY3" fmla="*/ 8691 h 14614"/>
                <a:gd name="connsiteX4" fmla="*/ 551 w 12481"/>
                <a:gd name="connsiteY4" fmla="*/ 5929 h 14614"/>
                <a:gd name="connsiteX5" fmla="*/ 7886 w 12481"/>
                <a:gd name="connsiteY5" fmla="*/ 23 h 1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1" h="14614">
                  <a:moveTo>
                    <a:pt x="7886" y="23"/>
                  </a:moveTo>
                  <a:cubicBezTo>
                    <a:pt x="11334" y="1157"/>
                    <a:pt x="13239" y="4843"/>
                    <a:pt x="12172" y="8310"/>
                  </a:cubicBezTo>
                  <a:cubicBezTo>
                    <a:pt x="12277" y="11672"/>
                    <a:pt x="9629" y="14492"/>
                    <a:pt x="6266" y="14596"/>
                  </a:cubicBezTo>
                  <a:cubicBezTo>
                    <a:pt x="2904" y="14701"/>
                    <a:pt x="94" y="12053"/>
                    <a:pt x="-11" y="8691"/>
                  </a:cubicBezTo>
                  <a:cubicBezTo>
                    <a:pt x="-39" y="7738"/>
                    <a:pt x="151" y="6796"/>
                    <a:pt x="551" y="5929"/>
                  </a:cubicBezTo>
                  <a:cubicBezTo>
                    <a:pt x="951" y="2271"/>
                    <a:pt x="4228" y="-367"/>
                    <a:pt x="7886" y="23"/>
                  </a:cubicBezTo>
                  <a:close/>
                </a:path>
              </a:pathLst>
            </a:custGeom>
            <a:solidFill>
              <a:srgbClr val="D58B94"/>
            </a:solidFill>
            <a:ln w="9525" cap="flat">
              <a:noFill/>
              <a:prstDash val="solid"/>
              <a:miter/>
            </a:ln>
          </p:spPr>
          <p:txBody>
            <a:bodyPr rtlCol="0" anchor="ctr"/>
            <a:lstStyle/>
            <a:p>
              <a:endParaRPr lang="en-IN"/>
            </a:p>
          </p:txBody>
        </p:sp>
        <p:sp>
          <p:nvSpPr>
            <p:cNvPr id="4290" name="Freeform: Shape 4289">
              <a:extLst>
                <a:ext uri="{FF2B5EF4-FFF2-40B4-BE49-F238E27FC236}">
                  <a16:creationId xmlns:a16="http://schemas.microsoft.com/office/drawing/2014/main" xmlns="" id="{A117F022-14F4-A23B-F81B-7C0F6F41A254}"/>
                </a:ext>
              </a:extLst>
            </p:cNvPr>
            <p:cNvSpPr/>
            <p:nvPr/>
          </p:nvSpPr>
          <p:spPr>
            <a:xfrm>
              <a:off x="1867847" y="3765104"/>
              <a:ext cx="11405" cy="13274"/>
            </a:xfrm>
            <a:custGeom>
              <a:avLst/>
              <a:gdLst>
                <a:gd name="connsiteX0" fmla="*/ 7040 w 11405"/>
                <a:gd name="connsiteY0" fmla="*/ 18 h 13274"/>
                <a:gd name="connsiteX1" fmla="*/ 10917 w 11405"/>
                <a:gd name="connsiteY1" fmla="*/ 8905 h 13274"/>
                <a:gd name="connsiteX2" fmla="*/ 4373 w 11405"/>
                <a:gd name="connsiteY2" fmla="*/ 13258 h 13274"/>
                <a:gd name="connsiteX3" fmla="*/ 211 w 11405"/>
                <a:gd name="connsiteY3" fmla="*/ 5867 h 13274"/>
                <a:gd name="connsiteX4" fmla="*/ 278 w 11405"/>
                <a:gd name="connsiteY4" fmla="*/ 5638 h 13274"/>
                <a:gd name="connsiteX5" fmla="*/ 6983 w 11405"/>
                <a:gd name="connsiteY5" fmla="*/ 8 h 13274"/>
                <a:gd name="connsiteX6" fmla="*/ 7040 w 11405"/>
                <a:gd name="connsiteY6" fmla="*/ 18 h 1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05" h="13274">
                  <a:moveTo>
                    <a:pt x="7040" y="18"/>
                  </a:moveTo>
                  <a:cubicBezTo>
                    <a:pt x="10565" y="1399"/>
                    <a:pt x="12298" y="5381"/>
                    <a:pt x="10917" y="8905"/>
                  </a:cubicBezTo>
                  <a:cubicBezTo>
                    <a:pt x="9869" y="11591"/>
                    <a:pt x="7250" y="13325"/>
                    <a:pt x="4373" y="13258"/>
                  </a:cubicBezTo>
                  <a:cubicBezTo>
                    <a:pt x="1182" y="12362"/>
                    <a:pt x="-684" y="9057"/>
                    <a:pt x="211" y="5867"/>
                  </a:cubicBezTo>
                  <a:cubicBezTo>
                    <a:pt x="230" y="5790"/>
                    <a:pt x="249" y="5714"/>
                    <a:pt x="278" y="5638"/>
                  </a:cubicBezTo>
                  <a:cubicBezTo>
                    <a:pt x="573" y="2228"/>
                    <a:pt x="3583" y="-287"/>
                    <a:pt x="6983" y="8"/>
                  </a:cubicBezTo>
                  <a:cubicBezTo>
                    <a:pt x="7002" y="18"/>
                    <a:pt x="7021" y="18"/>
                    <a:pt x="7040" y="18"/>
                  </a:cubicBezTo>
                  <a:close/>
                </a:path>
              </a:pathLst>
            </a:custGeom>
            <a:solidFill>
              <a:srgbClr val="D58B94"/>
            </a:solidFill>
            <a:ln w="9525" cap="flat">
              <a:noFill/>
              <a:prstDash val="solid"/>
              <a:miter/>
            </a:ln>
          </p:spPr>
          <p:txBody>
            <a:bodyPr rtlCol="0" anchor="ctr"/>
            <a:lstStyle/>
            <a:p>
              <a:endParaRPr lang="en-IN"/>
            </a:p>
          </p:txBody>
        </p:sp>
        <p:sp>
          <p:nvSpPr>
            <p:cNvPr id="4291" name="Freeform: Shape 4290">
              <a:extLst>
                <a:ext uri="{FF2B5EF4-FFF2-40B4-BE49-F238E27FC236}">
                  <a16:creationId xmlns:a16="http://schemas.microsoft.com/office/drawing/2014/main" xmlns="" id="{4B317666-51D9-4AF1-3F81-DFDBEA8F3249}"/>
                </a:ext>
              </a:extLst>
            </p:cNvPr>
            <p:cNvSpPr/>
            <p:nvPr/>
          </p:nvSpPr>
          <p:spPr>
            <a:xfrm>
              <a:off x="1848344" y="3832955"/>
              <a:ext cx="11352" cy="13334"/>
            </a:xfrm>
            <a:custGeom>
              <a:avLst/>
              <a:gdLst>
                <a:gd name="connsiteX0" fmla="*/ 6446 w 11352"/>
                <a:gd name="connsiteY0" fmla="*/ -15 h 13334"/>
                <a:gd name="connsiteX1" fmla="*/ 11218 w 11352"/>
                <a:gd name="connsiteY1" fmla="*/ 7167 h 13334"/>
                <a:gd name="connsiteX2" fmla="*/ 11208 w 11352"/>
                <a:gd name="connsiteY2" fmla="*/ 7224 h 13334"/>
                <a:gd name="connsiteX3" fmla="*/ 4922 w 11352"/>
                <a:gd name="connsiteY3" fmla="*/ 13320 h 13334"/>
                <a:gd name="connsiteX4" fmla="*/ 54 w 11352"/>
                <a:gd name="connsiteY4" fmla="*/ 6700 h 13334"/>
                <a:gd name="connsiteX5" fmla="*/ 159 w 11352"/>
                <a:gd name="connsiteY5" fmla="*/ 6176 h 13334"/>
                <a:gd name="connsiteX6" fmla="*/ 6446 w 11352"/>
                <a:gd name="connsiteY6" fmla="*/ -15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2" h="13334">
                  <a:moveTo>
                    <a:pt x="6446" y="-15"/>
                  </a:moveTo>
                  <a:cubicBezTo>
                    <a:pt x="9751" y="652"/>
                    <a:pt x="11884" y="3862"/>
                    <a:pt x="11218" y="7167"/>
                  </a:cubicBezTo>
                  <a:cubicBezTo>
                    <a:pt x="11218" y="7186"/>
                    <a:pt x="11208" y="7205"/>
                    <a:pt x="11208" y="7224"/>
                  </a:cubicBezTo>
                  <a:cubicBezTo>
                    <a:pt x="11056" y="10596"/>
                    <a:pt x="8303" y="13273"/>
                    <a:pt x="4922" y="13320"/>
                  </a:cubicBezTo>
                  <a:cubicBezTo>
                    <a:pt x="1750" y="12834"/>
                    <a:pt x="-431" y="9872"/>
                    <a:pt x="54" y="6700"/>
                  </a:cubicBezTo>
                  <a:cubicBezTo>
                    <a:pt x="83" y="6529"/>
                    <a:pt x="121" y="6348"/>
                    <a:pt x="159" y="6176"/>
                  </a:cubicBezTo>
                  <a:cubicBezTo>
                    <a:pt x="264" y="2766"/>
                    <a:pt x="3036" y="33"/>
                    <a:pt x="6446" y="-15"/>
                  </a:cubicBezTo>
                  <a:close/>
                </a:path>
              </a:pathLst>
            </a:custGeom>
            <a:solidFill>
              <a:srgbClr val="D58B94"/>
            </a:solidFill>
            <a:ln w="9525" cap="flat">
              <a:noFill/>
              <a:prstDash val="solid"/>
              <a:miter/>
            </a:ln>
          </p:spPr>
          <p:txBody>
            <a:bodyPr rtlCol="0" anchor="ctr"/>
            <a:lstStyle/>
            <a:p>
              <a:endParaRPr lang="en-IN"/>
            </a:p>
          </p:txBody>
        </p:sp>
        <p:sp>
          <p:nvSpPr>
            <p:cNvPr id="4292" name="Freeform: Shape 4291">
              <a:extLst>
                <a:ext uri="{FF2B5EF4-FFF2-40B4-BE49-F238E27FC236}">
                  <a16:creationId xmlns:a16="http://schemas.microsoft.com/office/drawing/2014/main" xmlns="" id="{69D1BC12-D898-163D-51DD-5EF84A0F0977}"/>
                </a:ext>
              </a:extLst>
            </p:cNvPr>
            <p:cNvSpPr/>
            <p:nvPr/>
          </p:nvSpPr>
          <p:spPr>
            <a:xfrm>
              <a:off x="1859445" y="3785501"/>
              <a:ext cx="14739" cy="17169"/>
            </a:xfrm>
            <a:custGeom>
              <a:avLst/>
              <a:gdLst>
                <a:gd name="connsiteX0" fmla="*/ 8870 w 14739"/>
                <a:gd name="connsiteY0" fmla="*/ 4 h 17169"/>
                <a:gd name="connsiteX1" fmla="*/ 14585 w 14739"/>
                <a:gd name="connsiteY1" fmla="*/ 9529 h 17169"/>
                <a:gd name="connsiteX2" fmla="*/ 6412 w 14739"/>
                <a:gd name="connsiteY2" fmla="*/ 17149 h 17169"/>
                <a:gd name="connsiteX3" fmla="*/ 6298 w 14739"/>
                <a:gd name="connsiteY3" fmla="*/ 17149 h 17169"/>
                <a:gd name="connsiteX4" fmla="*/ 107 w 14739"/>
                <a:gd name="connsiteY4" fmla="*/ 7624 h 17169"/>
                <a:gd name="connsiteX5" fmla="*/ 8832 w 14739"/>
                <a:gd name="connsiteY5" fmla="*/ 4 h 17169"/>
                <a:gd name="connsiteX6" fmla="*/ 8870 w 14739"/>
                <a:gd name="connsiteY6" fmla="*/ 4 h 1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17169">
                  <a:moveTo>
                    <a:pt x="8870" y="4"/>
                  </a:moveTo>
                  <a:cubicBezTo>
                    <a:pt x="12908" y="1280"/>
                    <a:pt x="15356" y="5366"/>
                    <a:pt x="14585" y="9529"/>
                  </a:cubicBezTo>
                  <a:cubicBezTo>
                    <a:pt x="14432" y="13891"/>
                    <a:pt x="10775" y="17311"/>
                    <a:pt x="6412" y="17149"/>
                  </a:cubicBezTo>
                  <a:cubicBezTo>
                    <a:pt x="6374" y="17149"/>
                    <a:pt x="6336" y="17149"/>
                    <a:pt x="6298" y="17149"/>
                  </a:cubicBezTo>
                  <a:cubicBezTo>
                    <a:pt x="2069" y="16072"/>
                    <a:pt x="-627" y="11929"/>
                    <a:pt x="107" y="7624"/>
                  </a:cubicBezTo>
                  <a:cubicBezTo>
                    <a:pt x="412" y="3109"/>
                    <a:pt x="4317" y="-301"/>
                    <a:pt x="8832" y="4"/>
                  </a:cubicBezTo>
                  <a:cubicBezTo>
                    <a:pt x="8841" y="4"/>
                    <a:pt x="8860" y="4"/>
                    <a:pt x="8870" y="4"/>
                  </a:cubicBezTo>
                  <a:close/>
                </a:path>
              </a:pathLst>
            </a:custGeom>
            <a:solidFill>
              <a:srgbClr val="D58B94"/>
            </a:solidFill>
            <a:ln w="9525" cap="flat">
              <a:noFill/>
              <a:prstDash val="solid"/>
              <a:miter/>
            </a:ln>
          </p:spPr>
          <p:txBody>
            <a:bodyPr rtlCol="0" anchor="ctr"/>
            <a:lstStyle/>
            <a:p>
              <a:endParaRPr lang="en-IN"/>
            </a:p>
          </p:txBody>
        </p:sp>
        <p:sp>
          <p:nvSpPr>
            <p:cNvPr id="4293" name="Freeform: Shape 4292">
              <a:extLst>
                <a:ext uri="{FF2B5EF4-FFF2-40B4-BE49-F238E27FC236}">
                  <a16:creationId xmlns:a16="http://schemas.microsoft.com/office/drawing/2014/main" xmlns="" id="{ADA5251A-8B5D-C0EE-13A3-9DA2D020A753}"/>
                </a:ext>
              </a:extLst>
            </p:cNvPr>
            <p:cNvSpPr/>
            <p:nvPr/>
          </p:nvSpPr>
          <p:spPr>
            <a:xfrm>
              <a:off x="1952632" y="3789480"/>
              <a:ext cx="5985" cy="6261"/>
            </a:xfrm>
            <a:custGeom>
              <a:avLst/>
              <a:gdLst>
                <a:gd name="connsiteX0" fmla="*/ 3599 w 5985"/>
                <a:gd name="connsiteY0" fmla="*/ 26 h 6261"/>
                <a:gd name="connsiteX1" fmla="*/ 5913 w 5985"/>
                <a:gd name="connsiteY1" fmla="*/ 3503 h 6261"/>
                <a:gd name="connsiteX2" fmla="*/ 5885 w 5985"/>
                <a:gd name="connsiteY2" fmla="*/ 3645 h 6261"/>
                <a:gd name="connsiteX3" fmla="*/ 2360 w 5985"/>
                <a:gd name="connsiteY3" fmla="*/ 6217 h 6261"/>
                <a:gd name="connsiteX4" fmla="*/ 46 w 5985"/>
                <a:gd name="connsiteY4" fmla="*/ 2740 h 6261"/>
                <a:gd name="connsiteX5" fmla="*/ 74 w 5985"/>
                <a:gd name="connsiteY5" fmla="*/ 2598 h 6261"/>
                <a:gd name="connsiteX6" fmla="*/ 3522 w 5985"/>
                <a:gd name="connsiteY6" fmla="*/ 16 h 6261"/>
                <a:gd name="connsiteX7" fmla="*/ 3599 w 5985"/>
                <a:gd name="connsiteY7" fmla="*/ 26 h 6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85" h="6261">
                  <a:moveTo>
                    <a:pt x="3599" y="26"/>
                  </a:moveTo>
                  <a:cubicBezTo>
                    <a:pt x="5199" y="340"/>
                    <a:pt x="6237" y="1902"/>
                    <a:pt x="5913" y="3503"/>
                  </a:cubicBezTo>
                  <a:cubicBezTo>
                    <a:pt x="5904" y="3550"/>
                    <a:pt x="5894" y="3598"/>
                    <a:pt x="5885" y="3645"/>
                  </a:cubicBezTo>
                  <a:cubicBezTo>
                    <a:pt x="5589" y="5312"/>
                    <a:pt x="4037" y="6446"/>
                    <a:pt x="2360" y="6217"/>
                  </a:cubicBezTo>
                  <a:cubicBezTo>
                    <a:pt x="760" y="5903"/>
                    <a:pt x="-278" y="4341"/>
                    <a:pt x="46" y="2740"/>
                  </a:cubicBezTo>
                  <a:cubicBezTo>
                    <a:pt x="55" y="2693"/>
                    <a:pt x="65" y="2645"/>
                    <a:pt x="74" y="2598"/>
                  </a:cubicBezTo>
                  <a:cubicBezTo>
                    <a:pt x="312" y="931"/>
                    <a:pt x="1856" y="-222"/>
                    <a:pt x="3522" y="16"/>
                  </a:cubicBezTo>
                  <a:cubicBezTo>
                    <a:pt x="3551" y="16"/>
                    <a:pt x="3570" y="26"/>
                    <a:pt x="3599" y="26"/>
                  </a:cubicBezTo>
                  <a:close/>
                </a:path>
              </a:pathLst>
            </a:custGeom>
            <a:solidFill>
              <a:srgbClr val="D58B94"/>
            </a:solidFill>
            <a:ln w="9525" cap="flat">
              <a:noFill/>
              <a:prstDash val="solid"/>
              <a:miter/>
            </a:ln>
          </p:spPr>
          <p:txBody>
            <a:bodyPr rtlCol="0" anchor="ctr"/>
            <a:lstStyle/>
            <a:p>
              <a:endParaRPr lang="en-IN"/>
            </a:p>
          </p:txBody>
        </p:sp>
        <p:sp>
          <p:nvSpPr>
            <p:cNvPr id="4294" name="Freeform: Shape 4293">
              <a:extLst>
                <a:ext uri="{FF2B5EF4-FFF2-40B4-BE49-F238E27FC236}">
                  <a16:creationId xmlns:a16="http://schemas.microsoft.com/office/drawing/2014/main" xmlns="" id="{90CDEDE1-F093-3887-3F53-0C64B971E1DC}"/>
                </a:ext>
              </a:extLst>
            </p:cNvPr>
            <p:cNvSpPr/>
            <p:nvPr/>
          </p:nvSpPr>
          <p:spPr>
            <a:xfrm>
              <a:off x="1938209" y="3801301"/>
              <a:ext cx="5797" cy="6330"/>
            </a:xfrm>
            <a:custGeom>
              <a:avLst/>
              <a:gdLst>
                <a:gd name="connsiteX0" fmla="*/ 3353 w 5797"/>
                <a:gd name="connsiteY0" fmla="*/ 16 h 6330"/>
                <a:gd name="connsiteX1" fmla="*/ 5735 w 5797"/>
                <a:gd name="connsiteY1" fmla="*/ 3635 h 6330"/>
                <a:gd name="connsiteX2" fmla="*/ 2525 w 5797"/>
                <a:gd name="connsiteY2" fmla="*/ 6302 h 6330"/>
                <a:gd name="connsiteX3" fmla="*/ 2496 w 5797"/>
                <a:gd name="connsiteY3" fmla="*/ 6302 h 6330"/>
                <a:gd name="connsiteX4" fmla="*/ 20 w 5797"/>
                <a:gd name="connsiteY4" fmla="*/ 2683 h 6330"/>
                <a:gd name="connsiteX5" fmla="*/ 3220 w 5797"/>
                <a:gd name="connsiteY5" fmla="*/ -3 h 6330"/>
                <a:gd name="connsiteX6" fmla="*/ 3353 w 5797"/>
                <a:gd name="connsiteY6" fmla="*/ 16 h 6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97" h="6330">
                  <a:moveTo>
                    <a:pt x="3353" y="16"/>
                  </a:moveTo>
                  <a:cubicBezTo>
                    <a:pt x="4982" y="396"/>
                    <a:pt x="6030" y="1987"/>
                    <a:pt x="5735" y="3635"/>
                  </a:cubicBezTo>
                  <a:cubicBezTo>
                    <a:pt x="5582" y="5264"/>
                    <a:pt x="4144" y="6455"/>
                    <a:pt x="2525" y="6302"/>
                  </a:cubicBezTo>
                  <a:cubicBezTo>
                    <a:pt x="2515" y="6302"/>
                    <a:pt x="2506" y="6302"/>
                    <a:pt x="2496" y="6302"/>
                  </a:cubicBezTo>
                  <a:cubicBezTo>
                    <a:pt x="858" y="5921"/>
                    <a:pt x="-219" y="4349"/>
                    <a:pt x="20" y="2683"/>
                  </a:cubicBezTo>
                  <a:cubicBezTo>
                    <a:pt x="162" y="1054"/>
                    <a:pt x="1601" y="-147"/>
                    <a:pt x="3220" y="-3"/>
                  </a:cubicBezTo>
                  <a:cubicBezTo>
                    <a:pt x="3268" y="6"/>
                    <a:pt x="3306" y="6"/>
                    <a:pt x="3353" y="16"/>
                  </a:cubicBezTo>
                  <a:close/>
                </a:path>
              </a:pathLst>
            </a:custGeom>
            <a:solidFill>
              <a:srgbClr val="D58B94"/>
            </a:solidFill>
            <a:ln w="9525" cap="flat">
              <a:noFill/>
              <a:prstDash val="solid"/>
              <a:miter/>
            </a:ln>
          </p:spPr>
          <p:txBody>
            <a:bodyPr rtlCol="0" anchor="ctr"/>
            <a:lstStyle/>
            <a:p>
              <a:endParaRPr lang="en-IN"/>
            </a:p>
          </p:txBody>
        </p:sp>
        <p:sp>
          <p:nvSpPr>
            <p:cNvPr id="4295" name="Freeform: Shape 4294">
              <a:extLst>
                <a:ext uri="{FF2B5EF4-FFF2-40B4-BE49-F238E27FC236}">
                  <a16:creationId xmlns:a16="http://schemas.microsoft.com/office/drawing/2014/main" xmlns="" id="{6C9C9002-4F16-A9E6-C1A0-3D0F9DAF61F9}"/>
                </a:ext>
              </a:extLst>
            </p:cNvPr>
            <p:cNvSpPr/>
            <p:nvPr/>
          </p:nvSpPr>
          <p:spPr>
            <a:xfrm>
              <a:off x="1938725" y="3780922"/>
              <a:ext cx="6444" cy="6911"/>
            </a:xfrm>
            <a:custGeom>
              <a:avLst/>
              <a:gdLst>
                <a:gd name="connsiteX0" fmla="*/ 3885 w 6444"/>
                <a:gd name="connsiteY0" fmla="*/ 12 h 6911"/>
                <a:gd name="connsiteX1" fmla="*/ 6362 w 6444"/>
                <a:gd name="connsiteY1" fmla="*/ 4012 h 6911"/>
                <a:gd name="connsiteX2" fmla="*/ 2552 w 6444"/>
                <a:gd name="connsiteY2" fmla="*/ 6870 h 6911"/>
                <a:gd name="connsiteX3" fmla="*/ 75 w 6444"/>
                <a:gd name="connsiteY3" fmla="*/ 2869 h 6911"/>
                <a:gd name="connsiteX4" fmla="*/ 3885 w 6444"/>
                <a:gd name="connsiteY4" fmla="*/ 12 h 6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 h="6911">
                  <a:moveTo>
                    <a:pt x="3885" y="12"/>
                  </a:moveTo>
                  <a:cubicBezTo>
                    <a:pt x="5638" y="478"/>
                    <a:pt x="6724" y="2231"/>
                    <a:pt x="6362" y="4012"/>
                  </a:cubicBezTo>
                  <a:cubicBezTo>
                    <a:pt x="6067" y="5831"/>
                    <a:pt x="4381" y="7098"/>
                    <a:pt x="2552" y="6870"/>
                  </a:cubicBezTo>
                  <a:cubicBezTo>
                    <a:pt x="761" y="6441"/>
                    <a:pt x="-344" y="4660"/>
                    <a:pt x="75" y="2869"/>
                  </a:cubicBezTo>
                  <a:cubicBezTo>
                    <a:pt x="371" y="1050"/>
                    <a:pt x="2057" y="-217"/>
                    <a:pt x="3885" y="12"/>
                  </a:cubicBezTo>
                  <a:close/>
                </a:path>
              </a:pathLst>
            </a:custGeom>
            <a:solidFill>
              <a:srgbClr val="D58B94"/>
            </a:solidFill>
            <a:ln w="9525" cap="flat">
              <a:noFill/>
              <a:prstDash val="solid"/>
              <a:miter/>
            </a:ln>
          </p:spPr>
          <p:txBody>
            <a:bodyPr rtlCol="0" anchor="ctr"/>
            <a:lstStyle/>
            <a:p>
              <a:endParaRPr lang="en-IN"/>
            </a:p>
          </p:txBody>
        </p:sp>
        <p:sp>
          <p:nvSpPr>
            <p:cNvPr id="4296" name="Freeform: Shape 4295">
              <a:extLst>
                <a:ext uri="{FF2B5EF4-FFF2-40B4-BE49-F238E27FC236}">
                  <a16:creationId xmlns:a16="http://schemas.microsoft.com/office/drawing/2014/main" xmlns="" id="{4A608DBD-E112-E69C-19D8-83CE04CCD92F}"/>
                </a:ext>
              </a:extLst>
            </p:cNvPr>
            <p:cNvSpPr/>
            <p:nvPr/>
          </p:nvSpPr>
          <p:spPr>
            <a:xfrm>
              <a:off x="1863804" y="3813039"/>
              <a:ext cx="12382" cy="12382"/>
            </a:xfrm>
            <a:custGeom>
              <a:avLst/>
              <a:gdLst>
                <a:gd name="connsiteX0" fmla="*/ 5844 w 12382"/>
                <a:gd name="connsiteY0" fmla="*/ -6 h 12382"/>
                <a:gd name="connsiteX1" fmla="*/ 12359 w 12382"/>
                <a:gd name="connsiteY1" fmla="*/ 5842 h 12382"/>
                <a:gd name="connsiteX2" fmla="*/ 6511 w 12382"/>
                <a:gd name="connsiteY2" fmla="*/ 12357 h 12382"/>
                <a:gd name="connsiteX3" fmla="*/ -4 w 12382"/>
                <a:gd name="connsiteY3" fmla="*/ 6509 h 12382"/>
                <a:gd name="connsiteX4" fmla="*/ 34 w 12382"/>
                <a:gd name="connsiteY4" fmla="*/ 5423 h 12382"/>
                <a:gd name="connsiteX5" fmla="*/ 5835 w 12382"/>
                <a:gd name="connsiteY5" fmla="*/ -6 h 12382"/>
                <a:gd name="connsiteX6" fmla="*/ 5844 w 12382"/>
                <a:gd name="connsiteY6" fmla="*/ -6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 h="12382">
                  <a:moveTo>
                    <a:pt x="5844" y="-6"/>
                  </a:moveTo>
                  <a:cubicBezTo>
                    <a:pt x="9254" y="-187"/>
                    <a:pt x="12178" y="2423"/>
                    <a:pt x="12359" y="5842"/>
                  </a:cubicBezTo>
                  <a:cubicBezTo>
                    <a:pt x="12550" y="9252"/>
                    <a:pt x="9930" y="12176"/>
                    <a:pt x="6511" y="12357"/>
                  </a:cubicBezTo>
                  <a:cubicBezTo>
                    <a:pt x="3101" y="12548"/>
                    <a:pt x="186" y="9928"/>
                    <a:pt x="-4" y="6509"/>
                  </a:cubicBezTo>
                  <a:cubicBezTo>
                    <a:pt x="-23" y="6147"/>
                    <a:pt x="-14" y="5785"/>
                    <a:pt x="34" y="5423"/>
                  </a:cubicBezTo>
                  <a:cubicBezTo>
                    <a:pt x="139" y="2318"/>
                    <a:pt x="2739" y="-111"/>
                    <a:pt x="5835" y="-6"/>
                  </a:cubicBezTo>
                  <a:cubicBezTo>
                    <a:pt x="5844" y="-6"/>
                    <a:pt x="5844" y="-6"/>
                    <a:pt x="5844" y="-6"/>
                  </a:cubicBezTo>
                  <a:close/>
                </a:path>
              </a:pathLst>
            </a:custGeom>
            <a:solidFill>
              <a:srgbClr val="D58B94"/>
            </a:solidFill>
            <a:ln w="9525" cap="flat">
              <a:noFill/>
              <a:prstDash val="solid"/>
              <a:miter/>
            </a:ln>
          </p:spPr>
          <p:txBody>
            <a:bodyPr rtlCol="0" anchor="ctr"/>
            <a:lstStyle/>
            <a:p>
              <a:endParaRPr lang="en-IN"/>
            </a:p>
          </p:txBody>
        </p:sp>
        <p:sp>
          <p:nvSpPr>
            <p:cNvPr id="4297" name="Freeform: Shape 4296">
              <a:extLst>
                <a:ext uri="{FF2B5EF4-FFF2-40B4-BE49-F238E27FC236}">
                  <a16:creationId xmlns:a16="http://schemas.microsoft.com/office/drawing/2014/main" xmlns="" id="{76433257-EE5F-D98A-2A17-7492527D118F}"/>
                </a:ext>
              </a:extLst>
            </p:cNvPr>
            <p:cNvSpPr/>
            <p:nvPr/>
          </p:nvSpPr>
          <p:spPr>
            <a:xfrm>
              <a:off x="1864947" y="3828573"/>
              <a:ext cx="10135" cy="11620"/>
            </a:xfrm>
            <a:custGeom>
              <a:avLst/>
              <a:gdLst>
                <a:gd name="connsiteX0" fmla="*/ 5749 w 10135"/>
                <a:gd name="connsiteY0" fmla="*/ -15 h 11620"/>
                <a:gd name="connsiteX1" fmla="*/ 10035 w 10135"/>
                <a:gd name="connsiteY1" fmla="*/ 6271 h 11620"/>
                <a:gd name="connsiteX2" fmla="*/ 4415 w 10135"/>
                <a:gd name="connsiteY2" fmla="*/ 11605 h 11620"/>
                <a:gd name="connsiteX3" fmla="*/ 177 w 10135"/>
                <a:gd name="connsiteY3" fmla="*/ 4404 h 11620"/>
                <a:gd name="connsiteX4" fmla="*/ 5749 w 10135"/>
                <a:gd name="connsiteY4" fmla="*/ -15 h 11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35" h="11620">
                  <a:moveTo>
                    <a:pt x="5749" y="-15"/>
                  </a:moveTo>
                  <a:cubicBezTo>
                    <a:pt x="8654" y="566"/>
                    <a:pt x="10559" y="3357"/>
                    <a:pt x="10035" y="6271"/>
                  </a:cubicBezTo>
                  <a:cubicBezTo>
                    <a:pt x="9883" y="9262"/>
                    <a:pt x="7406" y="11605"/>
                    <a:pt x="4415" y="11605"/>
                  </a:cubicBezTo>
                  <a:cubicBezTo>
                    <a:pt x="1263" y="10786"/>
                    <a:pt x="-642" y="7567"/>
                    <a:pt x="177" y="4404"/>
                  </a:cubicBezTo>
                  <a:cubicBezTo>
                    <a:pt x="844" y="1852"/>
                    <a:pt x="3110" y="52"/>
                    <a:pt x="5749" y="-15"/>
                  </a:cubicBezTo>
                  <a:close/>
                </a:path>
              </a:pathLst>
            </a:custGeom>
            <a:solidFill>
              <a:srgbClr val="D58B94"/>
            </a:solidFill>
            <a:ln w="9525" cap="flat">
              <a:noFill/>
              <a:prstDash val="solid"/>
              <a:miter/>
            </a:ln>
          </p:spPr>
          <p:txBody>
            <a:bodyPr rtlCol="0" anchor="ctr"/>
            <a:lstStyle/>
            <a:p>
              <a:endParaRPr lang="en-IN"/>
            </a:p>
          </p:txBody>
        </p:sp>
        <p:sp>
          <p:nvSpPr>
            <p:cNvPr id="4298" name="Freeform: Shape 4297">
              <a:extLst>
                <a:ext uri="{FF2B5EF4-FFF2-40B4-BE49-F238E27FC236}">
                  <a16:creationId xmlns:a16="http://schemas.microsoft.com/office/drawing/2014/main" xmlns="" id="{EEACE912-CBFC-7691-B1B0-E47F4008178B}"/>
                </a:ext>
              </a:extLst>
            </p:cNvPr>
            <p:cNvSpPr/>
            <p:nvPr/>
          </p:nvSpPr>
          <p:spPr>
            <a:xfrm>
              <a:off x="1882996" y="3750174"/>
              <a:ext cx="5031" cy="5837"/>
            </a:xfrm>
            <a:custGeom>
              <a:avLst/>
              <a:gdLst>
                <a:gd name="connsiteX0" fmla="*/ 3131 w 5031"/>
                <a:gd name="connsiteY0" fmla="*/ -6 h 5837"/>
                <a:gd name="connsiteX1" fmla="*/ 4941 w 5031"/>
                <a:gd name="connsiteY1" fmla="*/ 3423 h 5837"/>
                <a:gd name="connsiteX2" fmla="*/ 1892 w 5031"/>
                <a:gd name="connsiteY2" fmla="*/ 5804 h 5837"/>
                <a:gd name="connsiteX3" fmla="*/ 83 w 5031"/>
                <a:gd name="connsiteY3" fmla="*/ 2375 h 5837"/>
                <a:gd name="connsiteX4" fmla="*/ 3131 w 5031"/>
                <a:gd name="connsiteY4" fmla="*/ -6 h 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1" h="5837">
                  <a:moveTo>
                    <a:pt x="3131" y="-6"/>
                  </a:moveTo>
                  <a:cubicBezTo>
                    <a:pt x="4502" y="527"/>
                    <a:pt x="5274" y="1984"/>
                    <a:pt x="4941" y="3423"/>
                  </a:cubicBezTo>
                  <a:cubicBezTo>
                    <a:pt x="4741" y="4918"/>
                    <a:pt x="3388" y="5976"/>
                    <a:pt x="1892" y="5804"/>
                  </a:cubicBezTo>
                  <a:cubicBezTo>
                    <a:pt x="483" y="5309"/>
                    <a:pt x="-298" y="3813"/>
                    <a:pt x="83" y="2375"/>
                  </a:cubicBezTo>
                  <a:cubicBezTo>
                    <a:pt x="321" y="908"/>
                    <a:pt x="1654" y="-121"/>
                    <a:pt x="3131" y="-6"/>
                  </a:cubicBezTo>
                  <a:close/>
                </a:path>
              </a:pathLst>
            </a:custGeom>
            <a:solidFill>
              <a:srgbClr val="D58B94"/>
            </a:solidFill>
            <a:ln w="9525" cap="flat">
              <a:noFill/>
              <a:prstDash val="solid"/>
              <a:miter/>
            </a:ln>
          </p:spPr>
          <p:txBody>
            <a:bodyPr rtlCol="0" anchor="ctr"/>
            <a:lstStyle/>
            <a:p>
              <a:endParaRPr lang="en-IN"/>
            </a:p>
          </p:txBody>
        </p:sp>
        <p:sp>
          <p:nvSpPr>
            <p:cNvPr id="4299" name="Freeform: Shape 4298">
              <a:extLst>
                <a:ext uri="{FF2B5EF4-FFF2-40B4-BE49-F238E27FC236}">
                  <a16:creationId xmlns:a16="http://schemas.microsoft.com/office/drawing/2014/main" xmlns="" id="{2BAAE789-14CB-7007-2389-27BFC51184FD}"/>
                </a:ext>
              </a:extLst>
            </p:cNvPr>
            <p:cNvSpPr/>
            <p:nvPr/>
          </p:nvSpPr>
          <p:spPr>
            <a:xfrm>
              <a:off x="1890771" y="3756685"/>
              <a:ext cx="14151" cy="16264"/>
            </a:xfrm>
            <a:custGeom>
              <a:avLst/>
              <a:gdLst>
                <a:gd name="connsiteX0" fmla="*/ 8786 w 14151"/>
                <a:gd name="connsiteY0" fmla="*/ 54 h 16264"/>
                <a:gd name="connsiteX1" fmla="*/ 13567 w 14151"/>
                <a:gd name="connsiteY1" fmla="*/ 10903 h 16264"/>
                <a:gd name="connsiteX2" fmla="*/ 5547 w 14151"/>
                <a:gd name="connsiteY2" fmla="*/ 16247 h 16264"/>
                <a:gd name="connsiteX3" fmla="*/ 271 w 14151"/>
                <a:gd name="connsiteY3" fmla="*/ 6855 h 16264"/>
                <a:gd name="connsiteX4" fmla="*/ 309 w 14151"/>
                <a:gd name="connsiteY4" fmla="*/ 6722 h 16264"/>
                <a:gd name="connsiteX5" fmla="*/ 8586 w 14151"/>
                <a:gd name="connsiteY5" fmla="*/ 26 h 16264"/>
                <a:gd name="connsiteX6" fmla="*/ 8786 w 14151"/>
                <a:gd name="connsiteY6" fmla="*/ 54 h 16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51" h="16264">
                  <a:moveTo>
                    <a:pt x="8786" y="54"/>
                  </a:moveTo>
                  <a:cubicBezTo>
                    <a:pt x="13101" y="1731"/>
                    <a:pt x="15244" y="6589"/>
                    <a:pt x="13567" y="10903"/>
                  </a:cubicBezTo>
                  <a:cubicBezTo>
                    <a:pt x="12282" y="14199"/>
                    <a:pt x="9081" y="16333"/>
                    <a:pt x="5547" y="16247"/>
                  </a:cubicBezTo>
                  <a:cubicBezTo>
                    <a:pt x="1499" y="15113"/>
                    <a:pt x="-863" y="10903"/>
                    <a:pt x="271" y="6855"/>
                  </a:cubicBezTo>
                  <a:cubicBezTo>
                    <a:pt x="280" y="6808"/>
                    <a:pt x="299" y="6770"/>
                    <a:pt x="309" y="6722"/>
                  </a:cubicBezTo>
                  <a:cubicBezTo>
                    <a:pt x="747" y="2588"/>
                    <a:pt x="4452" y="-403"/>
                    <a:pt x="8586" y="26"/>
                  </a:cubicBezTo>
                  <a:cubicBezTo>
                    <a:pt x="8652" y="35"/>
                    <a:pt x="8719" y="45"/>
                    <a:pt x="8786" y="54"/>
                  </a:cubicBezTo>
                  <a:close/>
                </a:path>
              </a:pathLst>
            </a:custGeom>
            <a:solidFill>
              <a:srgbClr val="D58B94"/>
            </a:solidFill>
            <a:ln w="9525" cap="flat">
              <a:noFill/>
              <a:prstDash val="solid"/>
              <a:miter/>
            </a:ln>
          </p:spPr>
          <p:txBody>
            <a:bodyPr rtlCol="0" anchor="ctr"/>
            <a:lstStyle/>
            <a:p>
              <a:endParaRPr lang="en-IN"/>
            </a:p>
          </p:txBody>
        </p:sp>
        <p:sp>
          <p:nvSpPr>
            <p:cNvPr id="4300" name="Freeform: Shape 4299">
              <a:extLst>
                <a:ext uri="{FF2B5EF4-FFF2-40B4-BE49-F238E27FC236}">
                  <a16:creationId xmlns:a16="http://schemas.microsoft.com/office/drawing/2014/main" xmlns="" id="{E546E625-33CB-8742-3F95-0DCAF8FE6BD6}"/>
                </a:ext>
              </a:extLst>
            </p:cNvPr>
            <p:cNvSpPr/>
            <p:nvPr/>
          </p:nvSpPr>
          <p:spPr>
            <a:xfrm>
              <a:off x="1876022" y="3775664"/>
              <a:ext cx="21007" cy="23971"/>
            </a:xfrm>
            <a:custGeom>
              <a:avLst/>
              <a:gdLst>
                <a:gd name="connsiteX0" fmla="*/ 12867 w 21007"/>
                <a:gd name="connsiteY0" fmla="*/ 30 h 23971"/>
                <a:gd name="connsiteX1" fmla="*/ 20583 w 21007"/>
                <a:gd name="connsiteY1" fmla="*/ 13746 h 23971"/>
                <a:gd name="connsiteX2" fmla="*/ 8581 w 21007"/>
                <a:gd name="connsiteY2" fmla="*/ 23938 h 23971"/>
                <a:gd name="connsiteX3" fmla="*/ 247 w 21007"/>
                <a:gd name="connsiteY3" fmla="*/ 10879 h 23971"/>
                <a:gd name="connsiteX4" fmla="*/ 390 w 21007"/>
                <a:gd name="connsiteY4" fmla="*/ 10317 h 23971"/>
                <a:gd name="connsiteX5" fmla="*/ 12867 w 21007"/>
                <a:gd name="connsiteY5" fmla="*/ 30 h 2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07" h="23971">
                  <a:moveTo>
                    <a:pt x="12867" y="30"/>
                  </a:moveTo>
                  <a:cubicBezTo>
                    <a:pt x="18782" y="1697"/>
                    <a:pt x="22230" y="7831"/>
                    <a:pt x="20583" y="13746"/>
                  </a:cubicBezTo>
                  <a:cubicBezTo>
                    <a:pt x="19935" y="19794"/>
                    <a:pt x="14658" y="24281"/>
                    <a:pt x="8581" y="23938"/>
                  </a:cubicBezTo>
                  <a:cubicBezTo>
                    <a:pt x="2676" y="22633"/>
                    <a:pt x="-1058" y="16785"/>
                    <a:pt x="247" y="10879"/>
                  </a:cubicBezTo>
                  <a:cubicBezTo>
                    <a:pt x="294" y="10688"/>
                    <a:pt x="342" y="10498"/>
                    <a:pt x="390" y="10317"/>
                  </a:cubicBezTo>
                  <a:cubicBezTo>
                    <a:pt x="1037" y="4059"/>
                    <a:pt x="6600" y="-522"/>
                    <a:pt x="12867" y="30"/>
                  </a:cubicBezTo>
                  <a:close/>
                </a:path>
              </a:pathLst>
            </a:custGeom>
            <a:solidFill>
              <a:srgbClr val="D58B94"/>
            </a:solidFill>
            <a:ln w="9525" cap="flat">
              <a:noFill/>
              <a:prstDash val="solid"/>
              <a:miter/>
            </a:ln>
          </p:spPr>
          <p:txBody>
            <a:bodyPr rtlCol="0" anchor="ctr"/>
            <a:lstStyle/>
            <a:p>
              <a:endParaRPr lang="en-IN"/>
            </a:p>
          </p:txBody>
        </p:sp>
        <p:sp>
          <p:nvSpPr>
            <p:cNvPr id="4301" name="Freeform: Shape 4300">
              <a:extLst>
                <a:ext uri="{FF2B5EF4-FFF2-40B4-BE49-F238E27FC236}">
                  <a16:creationId xmlns:a16="http://schemas.microsoft.com/office/drawing/2014/main" xmlns="" id="{C9C3C8B7-3A56-1650-D1AF-9886DA845C92}"/>
                </a:ext>
              </a:extLst>
            </p:cNvPr>
            <p:cNvSpPr/>
            <p:nvPr/>
          </p:nvSpPr>
          <p:spPr>
            <a:xfrm>
              <a:off x="1877167" y="3803034"/>
              <a:ext cx="11468" cy="13159"/>
            </a:xfrm>
            <a:custGeom>
              <a:avLst/>
              <a:gdLst>
                <a:gd name="connsiteX0" fmla="*/ 6483 w 11468"/>
                <a:gd name="connsiteY0" fmla="*/ -3 h 13159"/>
                <a:gd name="connsiteX1" fmla="*/ 11341 w 11468"/>
                <a:gd name="connsiteY1" fmla="*/ 7331 h 13159"/>
                <a:gd name="connsiteX2" fmla="*/ 4959 w 11468"/>
                <a:gd name="connsiteY2" fmla="*/ 13142 h 13159"/>
                <a:gd name="connsiteX3" fmla="*/ 101 w 11468"/>
                <a:gd name="connsiteY3" fmla="*/ 5807 h 13159"/>
                <a:gd name="connsiteX4" fmla="*/ 6273 w 11468"/>
                <a:gd name="connsiteY4" fmla="*/ -13 h 13159"/>
                <a:gd name="connsiteX5" fmla="*/ 6483 w 11468"/>
                <a:gd name="connsiteY5" fmla="*/ -3 h 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68" h="13159">
                  <a:moveTo>
                    <a:pt x="6483" y="-3"/>
                  </a:moveTo>
                  <a:cubicBezTo>
                    <a:pt x="9826" y="711"/>
                    <a:pt x="11988" y="3969"/>
                    <a:pt x="11341" y="7331"/>
                  </a:cubicBezTo>
                  <a:cubicBezTo>
                    <a:pt x="11141" y="10675"/>
                    <a:pt x="8312" y="13246"/>
                    <a:pt x="4959" y="13142"/>
                  </a:cubicBezTo>
                  <a:cubicBezTo>
                    <a:pt x="1616" y="12427"/>
                    <a:pt x="-547" y="9169"/>
                    <a:pt x="101" y="5807"/>
                  </a:cubicBezTo>
                  <a:cubicBezTo>
                    <a:pt x="196" y="2493"/>
                    <a:pt x="2968" y="-108"/>
                    <a:pt x="6273" y="-13"/>
                  </a:cubicBezTo>
                  <a:cubicBezTo>
                    <a:pt x="6350" y="-13"/>
                    <a:pt x="6416" y="-3"/>
                    <a:pt x="6483" y="-3"/>
                  </a:cubicBezTo>
                  <a:close/>
                </a:path>
              </a:pathLst>
            </a:custGeom>
            <a:solidFill>
              <a:srgbClr val="D58B94"/>
            </a:solidFill>
            <a:ln w="9525" cap="flat">
              <a:noFill/>
              <a:prstDash val="solid"/>
              <a:miter/>
            </a:ln>
          </p:spPr>
          <p:txBody>
            <a:bodyPr rtlCol="0" anchor="ctr"/>
            <a:lstStyle/>
            <a:p>
              <a:endParaRPr lang="en-IN"/>
            </a:p>
          </p:txBody>
        </p:sp>
        <p:sp>
          <p:nvSpPr>
            <p:cNvPr id="4302" name="Freeform: Shape 4301">
              <a:extLst>
                <a:ext uri="{FF2B5EF4-FFF2-40B4-BE49-F238E27FC236}">
                  <a16:creationId xmlns:a16="http://schemas.microsoft.com/office/drawing/2014/main" xmlns="" id="{AB95E591-F842-B847-9B00-6C1E689B8DE4}"/>
                </a:ext>
              </a:extLst>
            </p:cNvPr>
            <p:cNvSpPr/>
            <p:nvPr/>
          </p:nvSpPr>
          <p:spPr>
            <a:xfrm>
              <a:off x="1881251" y="3822274"/>
              <a:ext cx="10289" cy="10300"/>
            </a:xfrm>
            <a:custGeom>
              <a:avLst/>
              <a:gdLst>
                <a:gd name="connsiteX0" fmla="*/ 5066 w 10289"/>
                <a:gd name="connsiteY0" fmla="*/ -2 h 10300"/>
                <a:gd name="connsiteX1" fmla="*/ 10276 w 10289"/>
                <a:gd name="connsiteY1" fmla="*/ 5074 h 10300"/>
                <a:gd name="connsiteX2" fmla="*/ 5190 w 10289"/>
                <a:gd name="connsiteY2" fmla="*/ 10285 h 10300"/>
                <a:gd name="connsiteX3" fmla="*/ -11 w 10289"/>
                <a:gd name="connsiteY3" fmla="*/ 5208 h 10300"/>
                <a:gd name="connsiteX4" fmla="*/ 18 w 10289"/>
                <a:gd name="connsiteY4" fmla="*/ 4570 h 10300"/>
                <a:gd name="connsiteX5" fmla="*/ 4961 w 10289"/>
                <a:gd name="connsiteY5" fmla="*/ -12 h 10300"/>
                <a:gd name="connsiteX6" fmla="*/ 5066 w 10289"/>
                <a:gd name="connsiteY6" fmla="*/ -2 h 1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9" h="10300">
                  <a:moveTo>
                    <a:pt x="5066" y="-2"/>
                  </a:moveTo>
                  <a:cubicBezTo>
                    <a:pt x="7904" y="-40"/>
                    <a:pt x="10238" y="2236"/>
                    <a:pt x="10276" y="5074"/>
                  </a:cubicBezTo>
                  <a:cubicBezTo>
                    <a:pt x="10305" y="7923"/>
                    <a:pt x="8038" y="10247"/>
                    <a:pt x="5190" y="10285"/>
                  </a:cubicBezTo>
                  <a:cubicBezTo>
                    <a:pt x="2351" y="10323"/>
                    <a:pt x="18" y="8046"/>
                    <a:pt x="-11" y="5208"/>
                  </a:cubicBezTo>
                  <a:cubicBezTo>
                    <a:pt x="-20" y="4989"/>
                    <a:pt x="-1" y="4779"/>
                    <a:pt x="18" y="4570"/>
                  </a:cubicBezTo>
                  <a:cubicBezTo>
                    <a:pt x="123" y="1941"/>
                    <a:pt x="2332" y="-107"/>
                    <a:pt x="4961" y="-12"/>
                  </a:cubicBezTo>
                  <a:cubicBezTo>
                    <a:pt x="4990" y="-2"/>
                    <a:pt x="5028" y="-2"/>
                    <a:pt x="5066" y="-2"/>
                  </a:cubicBezTo>
                  <a:close/>
                </a:path>
              </a:pathLst>
            </a:custGeom>
            <a:solidFill>
              <a:srgbClr val="D58B94"/>
            </a:solidFill>
            <a:ln w="9525" cap="flat">
              <a:noFill/>
              <a:prstDash val="solid"/>
              <a:miter/>
            </a:ln>
          </p:spPr>
          <p:txBody>
            <a:bodyPr rtlCol="0" anchor="ctr"/>
            <a:lstStyle/>
            <a:p>
              <a:endParaRPr lang="en-IN"/>
            </a:p>
          </p:txBody>
        </p:sp>
        <p:sp>
          <p:nvSpPr>
            <p:cNvPr id="4303" name="Freeform: Shape 4302">
              <a:extLst>
                <a:ext uri="{FF2B5EF4-FFF2-40B4-BE49-F238E27FC236}">
                  <a16:creationId xmlns:a16="http://schemas.microsoft.com/office/drawing/2014/main" xmlns="" id="{3F4D4CBE-2F64-2996-B9D8-BB481EB43278}"/>
                </a:ext>
              </a:extLst>
            </p:cNvPr>
            <p:cNvSpPr/>
            <p:nvPr/>
          </p:nvSpPr>
          <p:spPr>
            <a:xfrm>
              <a:off x="1892358" y="3834858"/>
              <a:ext cx="7170" cy="8097"/>
            </a:xfrm>
            <a:custGeom>
              <a:avLst/>
              <a:gdLst>
                <a:gd name="connsiteX0" fmla="*/ 4056 w 7170"/>
                <a:gd name="connsiteY0" fmla="*/ -14 h 8097"/>
                <a:gd name="connsiteX1" fmla="*/ 7104 w 7170"/>
                <a:gd name="connsiteY1" fmla="*/ 4368 h 8097"/>
                <a:gd name="connsiteX2" fmla="*/ 3104 w 7170"/>
                <a:gd name="connsiteY2" fmla="*/ 8083 h 8097"/>
                <a:gd name="connsiteX3" fmla="*/ 37 w 7170"/>
                <a:gd name="connsiteY3" fmla="*/ 3816 h 8097"/>
                <a:gd name="connsiteX4" fmla="*/ 56 w 7170"/>
                <a:gd name="connsiteY4" fmla="*/ 3701 h 8097"/>
                <a:gd name="connsiteX5" fmla="*/ 4056 w 7170"/>
                <a:gd name="connsiteY5" fmla="*/ -14 h 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70" h="8097">
                  <a:moveTo>
                    <a:pt x="4056" y="-14"/>
                  </a:moveTo>
                  <a:cubicBezTo>
                    <a:pt x="6094" y="377"/>
                    <a:pt x="7447" y="2320"/>
                    <a:pt x="7104" y="4368"/>
                  </a:cubicBezTo>
                  <a:cubicBezTo>
                    <a:pt x="6952" y="6463"/>
                    <a:pt x="5209" y="8092"/>
                    <a:pt x="3104" y="8083"/>
                  </a:cubicBezTo>
                  <a:cubicBezTo>
                    <a:pt x="1075" y="7749"/>
                    <a:pt x="-297" y="5844"/>
                    <a:pt x="37" y="3816"/>
                  </a:cubicBezTo>
                  <a:cubicBezTo>
                    <a:pt x="37" y="3777"/>
                    <a:pt x="46" y="3739"/>
                    <a:pt x="56" y="3701"/>
                  </a:cubicBezTo>
                  <a:cubicBezTo>
                    <a:pt x="160" y="1587"/>
                    <a:pt x="1932" y="-71"/>
                    <a:pt x="4056" y="-14"/>
                  </a:cubicBezTo>
                  <a:close/>
                </a:path>
              </a:pathLst>
            </a:custGeom>
            <a:solidFill>
              <a:srgbClr val="D58B94"/>
            </a:solidFill>
            <a:ln w="9525" cap="flat">
              <a:noFill/>
              <a:prstDash val="solid"/>
              <a:miter/>
            </a:ln>
          </p:spPr>
          <p:txBody>
            <a:bodyPr rtlCol="0" anchor="ctr"/>
            <a:lstStyle/>
            <a:p>
              <a:endParaRPr lang="en-IN"/>
            </a:p>
          </p:txBody>
        </p:sp>
        <p:sp>
          <p:nvSpPr>
            <p:cNvPr id="4304" name="Freeform: Shape 4303">
              <a:extLst>
                <a:ext uri="{FF2B5EF4-FFF2-40B4-BE49-F238E27FC236}">
                  <a16:creationId xmlns:a16="http://schemas.microsoft.com/office/drawing/2014/main" xmlns="" id="{3C7DFA5F-64A8-E78F-15CC-488AA98A9031}"/>
                </a:ext>
              </a:extLst>
            </p:cNvPr>
            <p:cNvSpPr/>
            <p:nvPr/>
          </p:nvSpPr>
          <p:spPr>
            <a:xfrm>
              <a:off x="1893406" y="3819605"/>
              <a:ext cx="9001" cy="10330"/>
            </a:xfrm>
            <a:custGeom>
              <a:avLst/>
              <a:gdLst>
                <a:gd name="connsiteX0" fmla="*/ 8056 w 9001"/>
                <a:gd name="connsiteY0" fmla="*/ 1999 h 10330"/>
                <a:gd name="connsiteX1" fmla="*/ 7199 w 9001"/>
                <a:gd name="connsiteY1" fmla="*/ 9143 h 10330"/>
                <a:gd name="connsiteX2" fmla="*/ 1407 w 9001"/>
                <a:gd name="connsiteY2" fmla="*/ 9086 h 10330"/>
                <a:gd name="connsiteX3" fmla="*/ 912 w 9001"/>
                <a:gd name="connsiteY3" fmla="*/ 8477 h 10330"/>
                <a:gd name="connsiteX4" fmla="*/ 1769 w 9001"/>
                <a:gd name="connsiteY4" fmla="*/ 1142 h 10330"/>
                <a:gd name="connsiteX5" fmla="*/ 7427 w 9001"/>
                <a:gd name="connsiteY5" fmla="*/ 1171 h 10330"/>
                <a:gd name="connsiteX6" fmla="*/ 8056 w 9001"/>
                <a:gd name="connsiteY6" fmla="*/ 1999 h 1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1" h="10330">
                  <a:moveTo>
                    <a:pt x="8056" y="1999"/>
                  </a:moveTo>
                  <a:cubicBezTo>
                    <a:pt x="9570" y="4266"/>
                    <a:pt x="9208" y="7295"/>
                    <a:pt x="7199" y="9143"/>
                  </a:cubicBezTo>
                  <a:cubicBezTo>
                    <a:pt x="5579" y="10724"/>
                    <a:pt x="2989" y="10705"/>
                    <a:pt x="1407" y="9086"/>
                  </a:cubicBezTo>
                  <a:cubicBezTo>
                    <a:pt x="1226" y="8905"/>
                    <a:pt x="1055" y="8696"/>
                    <a:pt x="912" y="8477"/>
                  </a:cubicBezTo>
                  <a:cubicBezTo>
                    <a:pt x="-593" y="6143"/>
                    <a:pt x="-231" y="3066"/>
                    <a:pt x="1769" y="1142"/>
                  </a:cubicBezTo>
                  <a:cubicBezTo>
                    <a:pt x="3341" y="-410"/>
                    <a:pt x="5875" y="-401"/>
                    <a:pt x="7427" y="1171"/>
                  </a:cubicBezTo>
                  <a:cubicBezTo>
                    <a:pt x="7675" y="1419"/>
                    <a:pt x="7884" y="1695"/>
                    <a:pt x="8056" y="1999"/>
                  </a:cubicBezTo>
                  <a:close/>
                </a:path>
              </a:pathLst>
            </a:custGeom>
            <a:solidFill>
              <a:srgbClr val="D58B94"/>
            </a:solidFill>
            <a:ln w="9525" cap="flat">
              <a:noFill/>
              <a:prstDash val="solid"/>
              <a:miter/>
            </a:ln>
          </p:spPr>
          <p:txBody>
            <a:bodyPr rtlCol="0" anchor="ctr"/>
            <a:lstStyle/>
            <a:p>
              <a:endParaRPr lang="en-IN"/>
            </a:p>
          </p:txBody>
        </p:sp>
        <p:sp>
          <p:nvSpPr>
            <p:cNvPr id="4305" name="Freeform: Shape 4304">
              <a:extLst>
                <a:ext uri="{FF2B5EF4-FFF2-40B4-BE49-F238E27FC236}">
                  <a16:creationId xmlns:a16="http://schemas.microsoft.com/office/drawing/2014/main" xmlns="" id="{C3640E97-5187-700D-08F0-EBC1F0495451}"/>
                </a:ext>
              </a:extLst>
            </p:cNvPr>
            <p:cNvSpPr/>
            <p:nvPr/>
          </p:nvSpPr>
          <p:spPr>
            <a:xfrm>
              <a:off x="1903377" y="3784449"/>
              <a:ext cx="11340" cy="12517"/>
            </a:xfrm>
            <a:custGeom>
              <a:avLst/>
              <a:gdLst>
                <a:gd name="connsiteX0" fmla="*/ 6848 w 11340"/>
                <a:gd name="connsiteY0" fmla="*/ 8 h 12517"/>
                <a:gd name="connsiteX1" fmla="*/ 11172 w 11340"/>
                <a:gd name="connsiteY1" fmla="*/ 6990 h 12517"/>
                <a:gd name="connsiteX2" fmla="*/ 11134 w 11340"/>
                <a:gd name="connsiteY2" fmla="*/ 7152 h 12517"/>
                <a:gd name="connsiteX3" fmla="*/ 4466 w 11340"/>
                <a:gd name="connsiteY3" fmla="*/ 12486 h 12517"/>
                <a:gd name="connsiteX4" fmla="*/ 142 w 11340"/>
                <a:gd name="connsiteY4" fmla="*/ 5504 h 12517"/>
                <a:gd name="connsiteX5" fmla="*/ 180 w 11340"/>
                <a:gd name="connsiteY5" fmla="*/ 5342 h 12517"/>
                <a:gd name="connsiteX6" fmla="*/ 6848 w 11340"/>
                <a:gd name="connsiteY6" fmla="*/ 8 h 1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40" h="12517">
                  <a:moveTo>
                    <a:pt x="6848" y="8"/>
                  </a:moveTo>
                  <a:cubicBezTo>
                    <a:pt x="9972" y="742"/>
                    <a:pt x="11905" y="3876"/>
                    <a:pt x="11172" y="6990"/>
                  </a:cubicBezTo>
                  <a:cubicBezTo>
                    <a:pt x="11162" y="7048"/>
                    <a:pt x="11143" y="7105"/>
                    <a:pt x="11134" y="7152"/>
                  </a:cubicBezTo>
                  <a:cubicBezTo>
                    <a:pt x="10648" y="10400"/>
                    <a:pt x="7743" y="12724"/>
                    <a:pt x="4466" y="12486"/>
                  </a:cubicBezTo>
                  <a:cubicBezTo>
                    <a:pt x="1342" y="11753"/>
                    <a:pt x="-591" y="8619"/>
                    <a:pt x="142" y="5504"/>
                  </a:cubicBezTo>
                  <a:cubicBezTo>
                    <a:pt x="151" y="5447"/>
                    <a:pt x="170" y="5390"/>
                    <a:pt x="180" y="5342"/>
                  </a:cubicBezTo>
                  <a:cubicBezTo>
                    <a:pt x="628" y="2075"/>
                    <a:pt x="3561" y="-277"/>
                    <a:pt x="6848" y="8"/>
                  </a:cubicBezTo>
                  <a:close/>
                </a:path>
              </a:pathLst>
            </a:custGeom>
            <a:solidFill>
              <a:srgbClr val="D58B94"/>
            </a:solidFill>
            <a:ln w="9525" cap="flat">
              <a:noFill/>
              <a:prstDash val="solid"/>
              <a:miter/>
            </a:ln>
          </p:spPr>
          <p:txBody>
            <a:bodyPr rtlCol="0" anchor="ctr"/>
            <a:lstStyle/>
            <a:p>
              <a:endParaRPr lang="en-IN"/>
            </a:p>
          </p:txBody>
        </p:sp>
        <p:sp>
          <p:nvSpPr>
            <p:cNvPr id="4306" name="Freeform: Shape 4305">
              <a:extLst>
                <a:ext uri="{FF2B5EF4-FFF2-40B4-BE49-F238E27FC236}">
                  <a16:creationId xmlns:a16="http://schemas.microsoft.com/office/drawing/2014/main" xmlns="" id="{7D5D6643-9F76-FB20-1E69-4DC063382C84}"/>
                </a:ext>
              </a:extLst>
            </p:cNvPr>
            <p:cNvSpPr/>
            <p:nvPr/>
          </p:nvSpPr>
          <p:spPr>
            <a:xfrm>
              <a:off x="1896235" y="3799958"/>
              <a:ext cx="16766" cy="18827"/>
            </a:xfrm>
            <a:custGeom>
              <a:avLst/>
              <a:gdLst>
                <a:gd name="connsiteX0" fmla="*/ 9608 w 16766"/>
                <a:gd name="connsiteY0" fmla="*/ 25 h 18827"/>
                <a:gd name="connsiteX1" fmla="*/ 16656 w 16766"/>
                <a:gd name="connsiteY1" fmla="*/ 10598 h 18827"/>
                <a:gd name="connsiteX2" fmla="*/ 7179 w 16766"/>
                <a:gd name="connsiteY2" fmla="*/ 18789 h 18827"/>
                <a:gd name="connsiteX3" fmla="*/ 7131 w 16766"/>
                <a:gd name="connsiteY3" fmla="*/ 18789 h 18827"/>
                <a:gd name="connsiteX4" fmla="*/ 83 w 16766"/>
                <a:gd name="connsiteY4" fmla="*/ 8217 h 18827"/>
                <a:gd name="connsiteX5" fmla="*/ 9170 w 16766"/>
                <a:gd name="connsiteY5" fmla="*/ -3 h 18827"/>
                <a:gd name="connsiteX6" fmla="*/ 9608 w 16766"/>
                <a:gd name="connsiteY6" fmla="*/ 25 h 1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66" h="18827">
                  <a:moveTo>
                    <a:pt x="9608" y="25"/>
                  </a:moveTo>
                  <a:cubicBezTo>
                    <a:pt x="14304" y="1235"/>
                    <a:pt x="17342" y="5788"/>
                    <a:pt x="16656" y="10598"/>
                  </a:cubicBezTo>
                  <a:cubicBezTo>
                    <a:pt x="16304" y="15475"/>
                    <a:pt x="12065" y="19142"/>
                    <a:pt x="7179" y="18789"/>
                  </a:cubicBezTo>
                  <a:cubicBezTo>
                    <a:pt x="7170" y="18789"/>
                    <a:pt x="7150" y="18789"/>
                    <a:pt x="7131" y="18789"/>
                  </a:cubicBezTo>
                  <a:cubicBezTo>
                    <a:pt x="2436" y="17580"/>
                    <a:pt x="-603" y="13017"/>
                    <a:pt x="83" y="8217"/>
                  </a:cubicBezTo>
                  <a:cubicBezTo>
                    <a:pt x="321" y="3435"/>
                    <a:pt x="4388" y="-251"/>
                    <a:pt x="9170" y="-3"/>
                  </a:cubicBezTo>
                  <a:cubicBezTo>
                    <a:pt x="9322" y="-3"/>
                    <a:pt x="9465" y="6"/>
                    <a:pt x="9608" y="25"/>
                  </a:cubicBezTo>
                  <a:close/>
                </a:path>
              </a:pathLst>
            </a:custGeom>
            <a:solidFill>
              <a:srgbClr val="D58B94"/>
            </a:solidFill>
            <a:ln w="9525" cap="flat">
              <a:noFill/>
              <a:prstDash val="solid"/>
              <a:miter/>
            </a:ln>
          </p:spPr>
          <p:txBody>
            <a:bodyPr rtlCol="0" anchor="ctr"/>
            <a:lstStyle/>
            <a:p>
              <a:endParaRPr lang="en-IN"/>
            </a:p>
          </p:txBody>
        </p:sp>
        <p:sp>
          <p:nvSpPr>
            <p:cNvPr id="4307" name="Freeform: Shape 4306">
              <a:extLst>
                <a:ext uri="{FF2B5EF4-FFF2-40B4-BE49-F238E27FC236}">
                  <a16:creationId xmlns:a16="http://schemas.microsoft.com/office/drawing/2014/main" xmlns="" id="{9384BFC6-4F35-F0B1-49D4-29B08FEACCFE}"/>
                </a:ext>
              </a:extLst>
            </p:cNvPr>
            <p:cNvSpPr/>
            <p:nvPr/>
          </p:nvSpPr>
          <p:spPr>
            <a:xfrm>
              <a:off x="1906463" y="3771401"/>
              <a:ext cx="7427" cy="8236"/>
            </a:xfrm>
            <a:custGeom>
              <a:avLst/>
              <a:gdLst>
                <a:gd name="connsiteX0" fmla="*/ 4524 w 7427"/>
                <a:gd name="connsiteY0" fmla="*/ 8 h 8236"/>
                <a:gd name="connsiteX1" fmla="*/ 7286 w 7427"/>
                <a:gd name="connsiteY1" fmla="*/ 4770 h 8236"/>
                <a:gd name="connsiteX2" fmla="*/ 2904 w 7427"/>
                <a:gd name="connsiteY2" fmla="*/ 8199 h 8236"/>
                <a:gd name="connsiteX3" fmla="*/ 95 w 7427"/>
                <a:gd name="connsiteY3" fmla="*/ 3599 h 8236"/>
                <a:gd name="connsiteX4" fmla="*/ 142 w 7427"/>
                <a:gd name="connsiteY4" fmla="*/ 3436 h 8236"/>
                <a:gd name="connsiteX5" fmla="*/ 4524 w 7427"/>
                <a:gd name="connsiteY5" fmla="*/ 8 h 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7" h="8236">
                  <a:moveTo>
                    <a:pt x="4524" y="8"/>
                  </a:moveTo>
                  <a:cubicBezTo>
                    <a:pt x="6600" y="570"/>
                    <a:pt x="7829" y="2694"/>
                    <a:pt x="7286" y="4770"/>
                  </a:cubicBezTo>
                  <a:cubicBezTo>
                    <a:pt x="6991" y="6904"/>
                    <a:pt x="5047" y="8428"/>
                    <a:pt x="2904" y="8199"/>
                  </a:cubicBezTo>
                  <a:cubicBezTo>
                    <a:pt x="857" y="7704"/>
                    <a:pt x="-401" y="5647"/>
                    <a:pt x="95" y="3599"/>
                  </a:cubicBezTo>
                  <a:cubicBezTo>
                    <a:pt x="114" y="3541"/>
                    <a:pt x="123" y="3494"/>
                    <a:pt x="142" y="3436"/>
                  </a:cubicBezTo>
                  <a:cubicBezTo>
                    <a:pt x="437" y="1303"/>
                    <a:pt x="2380" y="-221"/>
                    <a:pt x="4524" y="8"/>
                  </a:cubicBezTo>
                  <a:close/>
                </a:path>
              </a:pathLst>
            </a:custGeom>
            <a:solidFill>
              <a:srgbClr val="D58B94"/>
            </a:solidFill>
            <a:ln w="9525" cap="flat">
              <a:noFill/>
              <a:prstDash val="solid"/>
              <a:miter/>
            </a:ln>
          </p:spPr>
          <p:txBody>
            <a:bodyPr rtlCol="0" anchor="ctr"/>
            <a:lstStyle/>
            <a:p>
              <a:endParaRPr lang="en-IN"/>
            </a:p>
          </p:txBody>
        </p:sp>
        <p:sp>
          <p:nvSpPr>
            <p:cNvPr id="4308" name="Freeform: Shape 4307">
              <a:extLst>
                <a:ext uri="{FF2B5EF4-FFF2-40B4-BE49-F238E27FC236}">
                  <a16:creationId xmlns:a16="http://schemas.microsoft.com/office/drawing/2014/main" xmlns="" id="{362D7AB7-6729-B786-845D-CFEE4475FD1B}"/>
                </a:ext>
              </a:extLst>
            </p:cNvPr>
            <p:cNvSpPr/>
            <p:nvPr/>
          </p:nvSpPr>
          <p:spPr>
            <a:xfrm>
              <a:off x="1919624" y="3777409"/>
              <a:ext cx="6448" cy="7101"/>
            </a:xfrm>
            <a:custGeom>
              <a:avLst/>
              <a:gdLst>
                <a:gd name="connsiteX0" fmla="*/ 3936 w 6448"/>
                <a:gd name="connsiteY0" fmla="*/ 0 h 7101"/>
                <a:gd name="connsiteX1" fmla="*/ 6318 w 6448"/>
                <a:gd name="connsiteY1" fmla="*/ 4191 h 7101"/>
                <a:gd name="connsiteX2" fmla="*/ 2574 w 6448"/>
                <a:gd name="connsiteY2" fmla="*/ 7058 h 7101"/>
                <a:gd name="connsiteX3" fmla="*/ 2507 w 6448"/>
                <a:gd name="connsiteY3" fmla="*/ 7049 h 7101"/>
                <a:gd name="connsiteX4" fmla="*/ 69 w 6448"/>
                <a:gd name="connsiteY4" fmla="*/ 3172 h 7101"/>
                <a:gd name="connsiteX5" fmla="*/ 126 w 6448"/>
                <a:gd name="connsiteY5" fmla="*/ 2953 h 7101"/>
                <a:gd name="connsiteX6" fmla="*/ 3936 w 6448"/>
                <a:gd name="connsiteY6" fmla="*/ 0 h 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48" h="7101">
                  <a:moveTo>
                    <a:pt x="3936" y="0"/>
                  </a:moveTo>
                  <a:cubicBezTo>
                    <a:pt x="5746" y="505"/>
                    <a:pt x="6803" y="2382"/>
                    <a:pt x="6318" y="4191"/>
                  </a:cubicBezTo>
                  <a:cubicBezTo>
                    <a:pt x="6079" y="6020"/>
                    <a:pt x="4403" y="7296"/>
                    <a:pt x="2574" y="7058"/>
                  </a:cubicBezTo>
                  <a:cubicBezTo>
                    <a:pt x="2555" y="7058"/>
                    <a:pt x="2526" y="7049"/>
                    <a:pt x="2507" y="7049"/>
                  </a:cubicBezTo>
                  <a:cubicBezTo>
                    <a:pt x="764" y="6649"/>
                    <a:pt x="-331" y="4915"/>
                    <a:pt x="69" y="3172"/>
                  </a:cubicBezTo>
                  <a:cubicBezTo>
                    <a:pt x="88" y="3096"/>
                    <a:pt x="107" y="3029"/>
                    <a:pt x="126" y="2953"/>
                  </a:cubicBezTo>
                  <a:cubicBezTo>
                    <a:pt x="422" y="1115"/>
                    <a:pt x="2088" y="-171"/>
                    <a:pt x="3936" y="0"/>
                  </a:cubicBezTo>
                  <a:close/>
                </a:path>
              </a:pathLst>
            </a:custGeom>
            <a:solidFill>
              <a:srgbClr val="D58B94"/>
            </a:solidFill>
            <a:ln w="9525" cap="flat">
              <a:noFill/>
              <a:prstDash val="solid"/>
              <a:miter/>
            </a:ln>
          </p:spPr>
          <p:txBody>
            <a:bodyPr rtlCol="0" anchor="ctr"/>
            <a:lstStyle/>
            <a:p>
              <a:endParaRPr lang="en-IN"/>
            </a:p>
          </p:txBody>
        </p:sp>
        <p:sp>
          <p:nvSpPr>
            <p:cNvPr id="4309" name="Freeform: Shape 4308">
              <a:extLst>
                <a:ext uri="{FF2B5EF4-FFF2-40B4-BE49-F238E27FC236}">
                  <a16:creationId xmlns:a16="http://schemas.microsoft.com/office/drawing/2014/main" xmlns="" id="{BCCAB3BB-1527-DC2B-6049-978B1C56788F}"/>
                </a:ext>
              </a:extLst>
            </p:cNvPr>
            <p:cNvSpPr/>
            <p:nvPr/>
          </p:nvSpPr>
          <p:spPr>
            <a:xfrm>
              <a:off x="1925574" y="3786244"/>
              <a:ext cx="9949" cy="10649"/>
            </a:xfrm>
            <a:custGeom>
              <a:avLst/>
              <a:gdLst>
                <a:gd name="connsiteX0" fmla="*/ 5987 w 9949"/>
                <a:gd name="connsiteY0" fmla="*/ 23 h 10649"/>
                <a:gd name="connsiteX1" fmla="*/ 9816 w 9949"/>
                <a:gd name="connsiteY1" fmla="*/ 6053 h 10649"/>
                <a:gd name="connsiteX2" fmla="*/ 9797 w 9949"/>
                <a:gd name="connsiteY2" fmla="*/ 6120 h 10649"/>
                <a:gd name="connsiteX3" fmla="*/ 3891 w 9949"/>
                <a:gd name="connsiteY3" fmla="*/ 10596 h 10649"/>
                <a:gd name="connsiteX4" fmla="*/ 81 w 9949"/>
                <a:gd name="connsiteY4" fmla="*/ 4881 h 10649"/>
                <a:gd name="connsiteX5" fmla="*/ 177 w 9949"/>
                <a:gd name="connsiteY5" fmla="*/ 4500 h 10649"/>
                <a:gd name="connsiteX6" fmla="*/ 5987 w 9949"/>
                <a:gd name="connsiteY6" fmla="*/ 23 h 1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49" h="10649">
                  <a:moveTo>
                    <a:pt x="5987" y="23"/>
                  </a:moveTo>
                  <a:cubicBezTo>
                    <a:pt x="8711" y="633"/>
                    <a:pt x="10416" y="3329"/>
                    <a:pt x="9816" y="6053"/>
                  </a:cubicBezTo>
                  <a:cubicBezTo>
                    <a:pt x="9806" y="6072"/>
                    <a:pt x="9806" y="6100"/>
                    <a:pt x="9797" y="6120"/>
                  </a:cubicBezTo>
                  <a:cubicBezTo>
                    <a:pt x="9359" y="8958"/>
                    <a:pt x="6749" y="10939"/>
                    <a:pt x="3891" y="10596"/>
                  </a:cubicBezTo>
                  <a:cubicBezTo>
                    <a:pt x="1262" y="10072"/>
                    <a:pt x="-443" y="7510"/>
                    <a:pt x="81" y="4881"/>
                  </a:cubicBezTo>
                  <a:cubicBezTo>
                    <a:pt x="110" y="4748"/>
                    <a:pt x="138" y="4624"/>
                    <a:pt x="177" y="4500"/>
                  </a:cubicBezTo>
                  <a:cubicBezTo>
                    <a:pt x="567" y="1671"/>
                    <a:pt x="3158" y="-320"/>
                    <a:pt x="5987" y="23"/>
                  </a:cubicBezTo>
                  <a:close/>
                </a:path>
              </a:pathLst>
            </a:custGeom>
            <a:solidFill>
              <a:srgbClr val="D58B94"/>
            </a:solidFill>
            <a:ln w="9525" cap="flat">
              <a:noFill/>
              <a:prstDash val="solid"/>
              <a:miter/>
            </a:ln>
          </p:spPr>
          <p:txBody>
            <a:bodyPr rtlCol="0" anchor="ctr"/>
            <a:lstStyle/>
            <a:p>
              <a:endParaRPr lang="en-IN"/>
            </a:p>
          </p:txBody>
        </p:sp>
        <p:sp>
          <p:nvSpPr>
            <p:cNvPr id="4310" name="Freeform: Shape 4309">
              <a:extLst>
                <a:ext uri="{FF2B5EF4-FFF2-40B4-BE49-F238E27FC236}">
                  <a16:creationId xmlns:a16="http://schemas.microsoft.com/office/drawing/2014/main" xmlns="" id="{63F94AA6-4173-78FF-9E9C-0C783FD17913}"/>
                </a:ext>
              </a:extLst>
            </p:cNvPr>
            <p:cNvSpPr/>
            <p:nvPr/>
          </p:nvSpPr>
          <p:spPr>
            <a:xfrm>
              <a:off x="1920815" y="3802341"/>
              <a:ext cx="12168" cy="13310"/>
            </a:xfrm>
            <a:custGeom>
              <a:avLst/>
              <a:gdLst>
                <a:gd name="connsiteX0" fmla="*/ 6840 w 12168"/>
                <a:gd name="connsiteY0" fmla="*/ 23 h 13310"/>
                <a:gd name="connsiteX1" fmla="*/ 12079 w 12168"/>
                <a:gd name="connsiteY1" fmla="*/ 7548 h 13310"/>
                <a:gd name="connsiteX2" fmla="*/ 5269 w 12168"/>
                <a:gd name="connsiteY2" fmla="*/ 13273 h 13310"/>
                <a:gd name="connsiteX3" fmla="*/ 5221 w 12168"/>
                <a:gd name="connsiteY3" fmla="*/ 13263 h 13310"/>
                <a:gd name="connsiteX4" fmla="*/ 77 w 12168"/>
                <a:gd name="connsiteY4" fmla="*/ 5738 h 13310"/>
                <a:gd name="connsiteX5" fmla="*/ 6507 w 12168"/>
                <a:gd name="connsiteY5" fmla="*/ -5 h 13310"/>
                <a:gd name="connsiteX6" fmla="*/ 6840 w 12168"/>
                <a:gd name="connsiteY6" fmla="*/ 23 h 13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8" h="13310">
                  <a:moveTo>
                    <a:pt x="6840" y="23"/>
                  </a:moveTo>
                  <a:cubicBezTo>
                    <a:pt x="10307" y="747"/>
                    <a:pt x="12612" y="4043"/>
                    <a:pt x="12079" y="7548"/>
                  </a:cubicBezTo>
                  <a:cubicBezTo>
                    <a:pt x="11784" y="11006"/>
                    <a:pt x="8736" y="13568"/>
                    <a:pt x="5269" y="13273"/>
                  </a:cubicBezTo>
                  <a:cubicBezTo>
                    <a:pt x="5259" y="13263"/>
                    <a:pt x="5240" y="13263"/>
                    <a:pt x="5221" y="13263"/>
                  </a:cubicBezTo>
                  <a:cubicBezTo>
                    <a:pt x="1763" y="12549"/>
                    <a:pt x="-504" y="9225"/>
                    <a:pt x="77" y="5738"/>
                  </a:cubicBezTo>
                  <a:cubicBezTo>
                    <a:pt x="268" y="2376"/>
                    <a:pt x="3144" y="-196"/>
                    <a:pt x="6507" y="-5"/>
                  </a:cubicBezTo>
                  <a:cubicBezTo>
                    <a:pt x="6621" y="4"/>
                    <a:pt x="6726" y="14"/>
                    <a:pt x="6840" y="23"/>
                  </a:cubicBezTo>
                  <a:close/>
                </a:path>
              </a:pathLst>
            </a:custGeom>
            <a:solidFill>
              <a:srgbClr val="D58B94"/>
            </a:solidFill>
            <a:ln w="9525" cap="flat">
              <a:noFill/>
              <a:prstDash val="solid"/>
              <a:miter/>
            </a:ln>
          </p:spPr>
          <p:txBody>
            <a:bodyPr rtlCol="0" anchor="ctr"/>
            <a:lstStyle/>
            <a:p>
              <a:endParaRPr lang="en-IN"/>
            </a:p>
          </p:txBody>
        </p:sp>
        <p:sp>
          <p:nvSpPr>
            <p:cNvPr id="4311" name="Freeform: Shape 4310">
              <a:extLst>
                <a:ext uri="{FF2B5EF4-FFF2-40B4-BE49-F238E27FC236}">
                  <a16:creationId xmlns:a16="http://schemas.microsoft.com/office/drawing/2014/main" xmlns="" id="{5D627156-A90B-9B1D-5A31-E6786FB237E2}"/>
                </a:ext>
              </a:extLst>
            </p:cNvPr>
            <p:cNvSpPr/>
            <p:nvPr/>
          </p:nvSpPr>
          <p:spPr>
            <a:xfrm>
              <a:off x="1905873" y="3823144"/>
              <a:ext cx="11302" cy="13239"/>
            </a:xfrm>
            <a:custGeom>
              <a:avLst/>
              <a:gdLst>
                <a:gd name="connsiteX0" fmla="*/ 6447 w 11302"/>
                <a:gd name="connsiteY0" fmla="*/ -15 h 13239"/>
                <a:gd name="connsiteX1" fmla="*/ 11010 w 11302"/>
                <a:gd name="connsiteY1" fmla="*/ 8395 h 13239"/>
                <a:gd name="connsiteX2" fmla="*/ 4828 w 11302"/>
                <a:gd name="connsiteY2" fmla="*/ 13225 h 13239"/>
                <a:gd name="connsiteX3" fmla="*/ 266 w 11302"/>
                <a:gd name="connsiteY3" fmla="*/ 4814 h 13239"/>
                <a:gd name="connsiteX4" fmla="*/ 6447 w 11302"/>
                <a:gd name="connsiteY4" fmla="*/ -15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2" h="13239">
                  <a:moveTo>
                    <a:pt x="6447" y="-15"/>
                  </a:moveTo>
                  <a:cubicBezTo>
                    <a:pt x="10029" y="1042"/>
                    <a:pt x="12067" y="4814"/>
                    <a:pt x="11010" y="8395"/>
                  </a:cubicBezTo>
                  <a:cubicBezTo>
                    <a:pt x="10191" y="11158"/>
                    <a:pt x="7705" y="13091"/>
                    <a:pt x="4828" y="13225"/>
                  </a:cubicBezTo>
                  <a:cubicBezTo>
                    <a:pt x="1247" y="12168"/>
                    <a:pt x="-791" y="8395"/>
                    <a:pt x="266" y="4814"/>
                  </a:cubicBezTo>
                  <a:cubicBezTo>
                    <a:pt x="1085" y="2052"/>
                    <a:pt x="3571" y="118"/>
                    <a:pt x="6447" y="-15"/>
                  </a:cubicBezTo>
                  <a:close/>
                </a:path>
              </a:pathLst>
            </a:custGeom>
            <a:solidFill>
              <a:srgbClr val="D58B94"/>
            </a:solidFill>
            <a:ln w="9525" cap="flat">
              <a:noFill/>
              <a:prstDash val="solid"/>
              <a:miter/>
            </a:ln>
          </p:spPr>
          <p:txBody>
            <a:bodyPr rtlCol="0" anchor="ctr"/>
            <a:lstStyle/>
            <a:p>
              <a:endParaRPr lang="en-IN"/>
            </a:p>
          </p:txBody>
        </p:sp>
        <p:sp>
          <p:nvSpPr>
            <p:cNvPr id="4312" name="Freeform: Shape 4311">
              <a:extLst>
                <a:ext uri="{FF2B5EF4-FFF2-40B4-BE49-F238E27FC236}">
                  <a16:creationId xmlns:a16="http://schemas.microsoft.com/office/drawing/2014/main" xmlns="" id="{46A1F073-1E10-9B25-4979-6D0FDA1B2BB4}"/>
                </a:ext>
              </a:extLst>
            </p:cNvPr>
            <p:cNvSpPr/>
            <p:nvPr/>
          </p:nvSpPr>
          <p:spPr>
            <a:xfrm>
              <a:off x="1921556" y="3826841"/>
              <a:ext cx="4987" cy="4987"/>
            </a:xfrm>
            <a:custGeom>
              <a:avLst/>
              <a:gdLst>
                <a:gd name="connsiteX0" fmla="*/ 2766 w 4987"/>
                <a:gd name="connsiteY0" fmla="*/ 2 h 4987"/>
                <a:gd name="connsiteX1" fmla="*/ 4957 w 4987"/>
                <a:gd name="connsiteY1" fmla="*/ 2764 h 4987"/>
                <a:gd name="connsiteX2" fmla="*/ 2195 w 4987"/>
                <a:gd name="connsiteY2" fmla="*/ 4955 h 4987"/>
                <a:gd name="connsiteX3" fmla="*/ 4 w 4987"/>
                <a:gd name="connsiteY3" fmla="*/ 2193 h 4987"/>
                <a:gd name="connsiteX4" fmla="*/ 2766 w 4987"/>
                <a:gd name="connsiteY4" fmla="*/ 2 h 4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 h="4987">
                  <a:moveTo>
                    <a:pt x="2766" y="2"/>
                  </a:moveTo>
                  <a:cubicBezTo>
                    <a:pt x="4138" y="164"/>
                    <a:pt x="5119" y="1393"/>
                    <a:pt x="4957" y="2764"/>
                  </a:cubicBezTo>
                  <a:cubicBezTo>
                    <a:pt x="4795" y="4136"/>
                    <a:pt x="3566" y="5117"/>
                    <a:pt x="2195" y="4955"/>
                  </a:cubicBezTo>
                  <a:cubicBezTo>
                    <a:pt x="823" y="4793"/>
                    <a:pt x="-158" y="3565"/>
                    <a:pt x="4" y="2193"/>
                  </a:cubicBezTo>
                  <a:cubicBezTo>
                    <a:pt x="166" y="822"/>
                    <a:pt x="1395" y="-159"/>
                    <a:pt x="2766" y="2"/>
                  </a:cubicBezTo>
                  <a:close/>
                </a:path>
              </a:pathLst>
            </a:custGeom>
            <a:solidFill>
              <a:srgbClr val="D58B94"/>
            </a:solidFill>
            <a:ln w="9525" cap="flat">
              <a:noFill/>
              <a:prstDash val="solid"/>
              <a:miter/>
            </a:ln>
          </p:spPr>
          <p:txBody>
            <a:bodyPr rtlCol="0" anchor="ctr"/>
            <a:lstStyle/>
            <a:p>
              <a:endParaRPr lang="en-IN"/>
            </a:p>
          </p:txBody>
        </p:sp>
        <p:sp>
          <p:nvSpPr>
            <p:cNvPr id="4313" name="Freeform: Shape 4312">
              <a:extLst>
                <a:ext uri="{FF2B5EF4-FFF2-40B4-BE49-F238E27FC236}">
                  <a16:creationId xmlns:a16="http://schemas.microsoft.com/office/drawing/2014/main" xmlns="" id="{066920FE-1C72-5C7C-7849-68901FC960A8}"/>
                </a:ext>
              </a:extLst>
            </p:cNvPr>
            <p:cNvSpPr/>
            <p:nvPr/>
          </p:nvSpPr>
          <p:spPr>
            <a:xfrm>
              <a:off x="1846584" y="3788939"/>
              <a:ext cx="9480" cy="11346"/>
            </a:xfrm>
            <a:custGeom>
              <a:avLst/>
              <a:gdLst>
                <a:gd name="connsiteX0" fmla="*/ 5443 w 9480"/>
                <a:gd name="connsiteY0" fmla="*/ -5 h 11346"/>
                <a:gd name="connsiteX1" fmla="*/ 9348 w 9480"/>
                <a:gd name="connsiteY1" fmla="*/ 6282 h 11346"/>
                <a:gd name="connsiteX2" fmla="*/ 4014 w 9480"/>
                <a:gd name="connsiteY2" fmla="*/ 11330 h 11346"/>
                <a:gd name="connsiteX3" fmla="*/ 109 w 9480"/>
                <a:gd name="connsiteY3" fmla="*/ 4948 h 11346"/>
                <a:gd name="connsiteX4" fmla="*/ 5243 w 9480"/>
                <a:gd name="connsiteY4" fmla="*/ -14 h 11346"/>
                <a:gd name="connsiteX5" fmla="*/ 5443 w 9480"/>
                <a:gd name="connsiteY5" fmla="*/ -5 h 1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80" h="11346">
                  <a:moveTo>
                    <a:pt x="5443" y="-5"/>
                  </a:moveTo>
                  <a:cubicBezTo>
                    <a:pt x="8224" y="700"/>
                    <a:pt x="9948" y="3481"/>
                    <a:pt x="9348" y="6282"/>
                  </a:cubicBezTo>
                  <a:cubicBezTo>
                    <a:pt x="9244" y="9139"/>
                    <a:pt x="6872" y="11387"/>
                    <a:pt x="4014" y="11330"/>
                  </a:cubicBezTo>
                  <a:cubicBezTo>
                    <a:pt x="1223" y="10587"/>
                    <a:pt x="-501" y="7777"/>
                    <a:pt x="109" y="4948"/>
                  </a:cubicBezTo>
                  <a:cubicBezTo>
                    <a:pt x="157" y="2157"/>
                    <a:pt x="2452" y="-62"/>
                    <a:pt x="5243" y="-14"/>
                  </a:cubicBezTo>
                  <a:cubicBezTo>
                    <a:pt x="5310" y="-14"/>
                    <a:pt x="5376" y="-5"/>
                    <a:pt x="5443" y="-5"/>
                  </a:cubicBezTo>
                  <a:close/>
                </a:path>
              </a:pathLst>
            </a:custGeom>
            <a:solidFill>
              <a:srgbClr val="D58B94"/>
            </a:solidFill>
            <a:ln w="9525" cap="flat">
              <a:noFill/>
              <a:prstDash val="solid"/>
              <a:miter/>
            </a:ln>
          </p:spPr>
          <p:txBody>
            <a:bodyPr rtlCol="0" anchor="ctr"/>
            <a:lstStyle/>
            <a:p>
              <a:endParaRPr lang="en-IN"/>
            </a:p>
          </p:txBody>
        </p:sp>
        <p:sp>
          <p:nvSpPr>
            <p:cNvPr id="4314" name="Freeform: Shape 4313">
              <a:extLst>
                <a:ext uri="{FF2B5EF4-FFF2-40B4-BE49-F238E27FC236}">
                  <a16:creationId xmlns:a16="http://schemas.microsoft.com/office/drawing/2014/main" xmlns="" id="{E2AA1D6D-3E8F-2AD6-F157-03D099F7CB52}"/>
                </a:ext>
              </a:extLst>
            </p:cNvPr>
            <p:cNvSpPr/>
            <p:nvPr/>
          </p:nvSpPr>
          <p:spPr>
            <a:xfrm>
              <a:off x="1847237" y="3811332"/>
              <a:ext cx="11604" cy="13812"/>
            </a:xfrm>
            <a:custGeom>
              <a:avLst/>
              <a:gdLst>
                <a:gd name="connsiteX0" fmla="*/ 6600 w 11604"/>
                <a:gd name="connsiteY0" fmla="*/ -14 h 13812"/>
                <a:gd name="connsiteX1" fmla="*/ 11458 w 11604"/>
                <a:gd name="connsiteY1" fmla="*/ 7511 h 13812"/>
                <a:gd name="connsiteX2" fmla="*/ 4981 w 11604"/>
                <a:gd name="connsiteY2" fmla="*/ 13797 h 13812"/>
                <a:gd name="connsiteX3" fmla="*/ 123 w 11604"/>
                <a:gd name="connsiteY3" fmla="*/ 6177 h 13812"/>
                <a:gd name="connsiteX4" fmla="*/ 6505 w 11604"/>
                <a:gd name="connsiteY4" fmla="*/ -14 h 13812"/>
                <a:gd name="connsiteX5" fmla="*/ 6600 w 11604"/>
                <a:gd name="connsiteY5" fmla="*/ -14 h 1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04" h="13812">
                  <a:moveTo>
                    <a:pt x="6600" y="-14"/>
                  </a:moveTo>
                  <a:cubicBezTo>
                    <a:pt x="10001" y="748"/>
                    <a:pt x="12163" y="4101"/>
                    <a:pt x="11458" y="7511"/>
                  </a:cubicBezTo>
                  <a:cubicBezTo>
                    <a:pt x="11306" y="10987"/>
                    <a:pt x="8467" y="13750"/>
                    <a:pt x="4981" y="13797"/>
                  </a:cubicBezTo>
                  <a:cubicBezTo>
                    <a:pt x="1562" y="12997"/>
                    <a:pt x="-591" y="9615"/>
                    <a:pt x="123" y="6177"/>
                  </a:cubicBezTo>
                  <a:cubicBezTo>
                    <a:pt x="171" y="2710"/>
                    <a:pt x="3028" y="-71"/>
                    <a:pt x="6505" y="-14"/>
                  </a:cubicBezTo>
                  <a:cubicBezTo>
                    <a:pt x="6534" y="-14"/>
                    <a:pt x="6572" y="-14"/>
                    <a:pt x="6600" y="-14"/>
                  </a:cubicBezTo>
                  <a:close/>
                </a:path>
              </a:pathLst>
            </a:custGeom>
            <a:solidFill>
              <a:srgbClr val="D58B94"/>
            </a:solidFill>
            <a:ln w="9525" cap="flat">
              <a:noFill/>
              <a:prstDash val="solid"/>
              <a:miter/>
            </a:ln>
          </p:spPr>
          <p:txBody>
            <a:bodyPr rtlCol="0" anchor="ctr"/>
            <a:lstStyle/>
            <a:p>
              <a:endParaRPr lang="en-IN"/>
            </a:p>
          </p:txBody>
        </p:sp>
        <p:sp>
          <p:nvSpPr>
            <p:cNvPr id="4315" name="Freeform: Shape 4314">
              <a:extLst>
                <a:ext uri="{FF2B5EF4-FFF2-40B4-BE49-F238E27FC236}">
                  <a16:creationId xmlns:a16="http://schemas.microsoft.com/office/drawing/2014/main" xmlns="" id="{FE1B7323-61D0-4BAD-8A54-85297BD7F542}"/>
                </a:ext>
              </a:extLst>
            </p:cNvPr>
            <p:cNvSpPr/>
            <p:nvPr/>
          </p:nvSpPr>
          <p:spPr>
            <a:xfrm>
              <a:off x="1943432" y="3814823"/>
              <a:ext cx="8002" cy="8436"/>
            </a:xfrm>
            <a:custGeom>
              <a:avLst/>
              <a:gdLst>
                <a:gd name="connsiteX0" fmla="*/ 4512 w 8002"/>
                <a:gd name="connsiteY0" fmla="*/ 19 h 8436"/>
                <a:gd name="connsiteX1" fmla="*/ 7941 w 8002"/>
                <a:gd name="connsiteY1" fmla="*/ 4782 h 8436"/>
                <a:gd name="connsiteX2" fmla="*/ 3464 w 8002"/>
                <a:gd name="connsiteY2" fmla="*/ 8401 h 8436"/>
                <a:gd name="connsiteX3" fmla="*/ 35 w 8002"/>
                <a:gd name="connsiteY3" fmla="*/ 3639 h 8436"/>
                <a:gd name="connsiteX4" fmla="*/ 4369 w 8002"/>
                <a:gd name="connsiteY4" fmla="*/ 0 h 8436"/>
                <a:gd name="connsiteX5" fmla="*/ 4512 w 8002"/>
                <a:gd name="connsiteY5" fmla="*/ 19 h 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2" h="8436">
                  <a:moveTo>
                    <a:pt x="4512" y="19"/>
                  </a:moveTo>
                  <a:cubicBezTo>
                    <a:pt x="6759" y="410"/>
                    <a:pt x="8283" y="2524"/>
                    <a:pt x="7941" y="4782"/>
                  </a:cubicBezTo>
                  <a:cubicBezTo>
                    <a:pt x="7693" y="7010"/>
                    <a:pt x="5693" y="8620"/>
                    <a:pt x="3464" y="8401"/>
                  </a:cubicBezTo>
                  <a:cubicBezTo>
                    <a:pt x="1216" y="8010"/>
                    <a:pt x="-308" y="5896"/>
                    <a:pt x="35" y="3639"/>
                  </a:cubicBezTo>
                  <a:cubicBezTo>
                    <a:pt x="225" y="1438"/>
                    <a:pt x="2168" y="-191"/>
                    <a:pt x="4369" y="0"/>
                  </a:cubicBezTo>
                  <a:cubicBezTo>
                    <a:pt x="4416" y="9"/>
                    <a:pt x="4464" y="9"/>
                    <a:pt x="4512" y="19"/>
                  </a:cubicBezTo>
                  <a:close/>
                </a:path>
              </a:pathLst>
            </a:custGeom>
            <a:solidFill>
              <a:srgbClr val="D58B94"/>
            </a:solidFill>
            <a:ln w="9525" cap="flat">
              <a:noFill/>
              <a:prstDash val="solid"/>
              <a:miter/>
            </a:ln>
          </p:spPr>
          <p:txBody>
            <a:bodyPr rtlCol="0" anchor="ctr"/>
            <a:lstStyle/>
            <a:p>
              <a:endParaRPr lang="en-IN"/>
            </a:p>
          </p:txBody>
        </p:sp>
        <p:sp>
          <p:nvSpPr>
            <p:cNvPr id="4316" name="Freeform: Shape 4315">
              <a:extLst>
                <a:ext uri="{FF2B5EF4-FFF2-40B4-BE49-F238E27FC236}">
                  <a16:creationId xmlns:a16="http://schemas.microsoft.com/office/drawing/2014/main" xmlns="" id="{504E582E-5797-45C5-B9F0-4CDC28F0C388}"/>
                </a:ext>
              </a:extLst>
            </p:cNvPr>
            <p:cNvSpPr/>
            <p:nvPr/>
          </p:nvSpPr>
          <p:spPr>
            <a:xfrm>
              <a:off x="1929143" y="3814735"/>
              <a:ext cx="11635" cy="12031"/>
            </a:xfrm>
            <a:custGeom>
              <a:avLst/>
              <a:gdLst>
                <a:gd name="connsiteX0" fmla="*/ 6514 w 11635"/>
                <a:gd name="connsiteY0" fmla="*/ 12 h 12031"/>
                <a:gd name="connsiteX1" fmla="*/ 11562 w 11635"/>
                <a:gd name="connsiteY1" fmla="*/ 6965 h 12031"/>
                <a:gd name="connsiteX2" fmla="*/ 5038 w 11635"/>
                <a:gd name="connsiteY2" fmla="*/ 11965 h 12031"/>
                <a:gd name="connsiteX3" fmla="*/ 37 w 11635"/>
                <a:gd name="connsiteY3" fmla="*/ 5441 h 12031"/>
                <a:gd name="connsiteX4" fmla="*/ 6371 w 11635"/>
                <a:gd name="connsiteY4" fmla="*/ 2 h 12031"/>
                <a:gd name="connsiteX5" fmla="*/ 6514 w 11635"/>
                <a:gd name="connsiteY5" fmla="*/ 12 h 1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35" h="12031">
                  <a:moveTo>
                    <a:pt x="6514" y="12"/>
                  </a:moveTo>
                  <a:cubicBezTo>
                    <a:pt x="9791" y="593"/>
                    <a:pt x="12019" y="3669"/>
                    <a:pt x="11562" y="6965"/>
                  </a:cubicBezTo>
                  <a:cubicBezTo>
                    <a:pt x="11143" y="10146"/>
                    <a:pt x="8219" y="12385"/>
                    <a:pt x="5038" y="11965"/>
                  </a:cubicBezTo>
                  <a:cubicBezTo>
                    <a:pt x="1856" y="11546"/>
                    <a:pt x="-382" y="8622"/>
                    <a:pt x="37" y="5441"/>
                  </a:cubicBezTo>
                  <a:cubicBezTo>
                    <a:pt x="285" y="2193"/>
                    <a:pt x="3123" y="-245"/>
                    <a:pt x="6371" y="2"/>
                  </a:cubicBezTo>
                  <a:cubicBezTo>
                    <a:pt x="6419" y="2"/>
                    <a:pt x="6466" y="2"/>
                    <a:pt x="6514" y="12"/>
                  </a:cubicBezTo>
                  <a:close/>
                </a:path>
              </a:pathLst>
            </a:custGeom>
            <a:solidFill>
              <a:srgbClr val="D58B94"/>
            </a:solidFill>
            <a:ln w="9525" cap="flat">
              <a:noFill/>
              <a:prstDash val="solid"/>
              <a:miter/>
            </a:ln>
          </p:spPr>
          <p:txBody>
            <a:bodyPr rtlCol="0" anchor="ctr"/>
            <a:lstStyle/>
            <a:p>
              <a:endParaRPr lang="en-IN"/>
            </a:p>
          </p:txBody>
        </p:sp>
        <p:sp>
          <p:nvSpPr>
            <p:cNvPr id="4317" name="Freeform: Shape 4316">
              <a:extLst>
                <a:ext uri="{FF2B5EF4-FFF2-40B4-BE49-F238E27FC236}">
                  <a16:creationId xmlns:a16="http://schemas.microsoft.com/office/drawing/2014/main" xmlns="" id="{A5CD07ED-189D-5647-28BB-D70799384868}"/>
                </a:ext>
              </a:extLst>
            </p:cNvPr>
            <p:cNvSpPr/>
            <p:nvPr/>
          </p:nvSpPr>
          <p:spPr>
            <a:xfrm>
              <a:off x="1933432" y="3829326"/>
              <a:ext cx="8190" cy="8869"/>
            </a:xfrm>
            <a:custGeom>
              <a:avLst/>
              <a:gdLst>
                <a:gd name="connsiteX0" fmla="*/ 4606 w 8190"/>
                <a:gd name="connsiteY0" fmla="*/ -6 h 8869"/>
                <a:gd name="connsiteX1" fmla="*/ 8082 w 8190"/>
                <a:gd name="connsiteY1" fmla="*/ 5290 h 8869"/>
                <a:gd name="connsiteX2" fmla="*/ 3558 w 8190"/>
                <a:gd name="connsiteY2" fmla="*/ 8852 h 8869"/>
                <a:gd name="connsiteX3" fmla="*/ 34 w 8190"/>
                <a:gd name="connsiteY3" fmla="*/ 3995 h 8869"/>
                <a:gd name="connsiteX4" fmla="*/ 4587 w 8190"/>
                <a:gd name="connsiteY4" fmla="*/ -6 h 8869"/>
                <a:gd name="connsiteX5" fmla="*/ 4606 w 8190"/>
                <a:gd name="connsiteY5" fmla="*/ -6 h 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0" h="8869">
                  <a:moveTo>
                    <a:pt x="4606" y="-6"/>
                  </a:moveTo>
                  <a:cubicBezTo>
                    <a:pt x="7025" y="499"/>
                    <a:pt x="8587" y="2861"/>
                    <a:pt x="8082" y="5290"/>
                  </a:cubicBezTo>
                  <a:cubicBezTo>
                    <a:pt x="7644" y="7414"/>
                    <a:pt x="5730" y="8919"/>
                    <a:pt x="3558" y="8852"/>
                  </a:cubicBezTo>
                  <a:cubicBezTo>
                    <a:pt x="1253" y="8462"/>
                    <a:pt x="-309" y="6300"/>
                    <a:pt x="34" y="3995"/>
                  </a:cubicBezTo>
                  <a:cubicBezTo>
                    <a:pt x="186" y="1633"/>
                    <a:pt x="2225" y="-158"/>
                    <a:pt x="4587" y="-6"/>
                  </a:cubicBezTo>
                  <a:cubicBezTo>
                    <a:pt x="4596" y="-6"/>
                    <a:pt x="4596" y="-6"/>
                    <a:pt x="4606" y="-6"/>
                  </a:cubicBezTo>
                  <a:close/>
                </a:path>
              </a:pathLst>
            </a:custGeom>
            <a:solidFill>
              <a:srgbClr val="D58B94"/>
            </a:solidFill>
            <a:ln w="9525" cap="flat">
              <a:noFill/>
              <a:prstDash val="solid"/>
              <a:miter/>
            </a:ln>
          </p:spPr>
          <p:txBody>
            <a:bodyPr rtlCol="0" anchor="ctr"/>
            <a:lstStyle/>
            <a:p>
              <a:endParaRPr lang="en-IN"/>
            </a:p>
          </p:txBody>
        </p:sp>
        <p:sp>
          <p:nvSpPr>
            <p:cNvPr id="4318" name="Freeform: Shape 4317">
              <a:extLst>
                <a:ext uri="{FF2B5EF4-FFF2-40B4-BE49-F238E27FC236}">
                  <a16:creationId xmlns:a16="http://schemas.microsoft.com/office/drawing/2014/main" xmlns="" id="{6808F745-C91C-3B23-4F0C-FEC05906A238}"/>
                </a:ext>
              </a:extLst>
            </p:cNvPr>
            <p:cNvSpPr/>
            <p:nvPr/>
          </p:nvSpPr>
          <p:spPr>
            <a:xfrm>
              <a:off x="1829212" y="3859815"/>
              <a:ext cx="318579" cy="114871"/>
            </a:xfrm>
            <a:custGeom>
              <a:avLst/>
              <a:gdLst>
                <a:gd name="connsiteX0" fmla="*/ 309137 w 318579"/>
                <a:gd name="connsiteY0" fmla="*/ 103903 h 114871"/>
                <a:gd name="connsiteX1" fmla="*/ 18339 w 318579"/>
                <a:gd name="connsiteY1" fmla="*/ 114856 h 114871"/>
                <a:gd name="connsiteX2" fmla="*/ 3099 w 318579"/>
                <a:gd name="connsiteY2" fmla="*/ 78757 h 114871"/>
                <a:gd name="connsiteX3" fmla="*/ 146 w 318579"/>
                <a:gd name="connsiteY3" fmla="*/ 61516 h 114871"/>
                <a:gd name="connsiteX4" fmla="*/ 1289 w 318579"/>
                <a:gd name="connsiteY4" fmla="*/ 41419 h 114871"/>
                <a:gd name="connsiteX5" fmla="*/ 18910 w 318579"/>
                <a:gd name="connsiteY5" fmla="*/ -15 h 114871"/>
                <a:gd name="connsiteX6" fmla="*/ 312471 w 318579"/>
                <a:gd name="connsiteY6" fmla="*/ 20845 h 114871"/>
                <a:gd name="connsiteX7" fmla="*/ 318281 w 318579"/>
                <a:gd name="connsiteY7" fmla="*/ 47610 h 114871"/>
                <a:gd name="connsiteX8" fmla="*/ 318281 w 318579"/>
                <a:gd name="connsiteY8" fmla="*/ 59707 h 114871"/>
                <a:gd name="connsiteX9" fmla="*/ 318281 w 318579"/>
                <a:gd name="connsiteY9" fmla="*/ 74280 h 114871"/>
                <a:gd name="connsiteX10" fmla="*/ 309137 w 318579"/>
                <a:gd name="connsiteY10" fmla="*/ 103903 h 11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579" h="114871">
                  <a:moveTo>
                    <a:pt x="309137" y="103903"/>
                  </a:moveTo>
                  <a:lnTo>
                    <a:pt x="18339" y="114856"/>
                  </a:lnTo>
                  <a:cubicBezTo>
                    <a:pt x="11357" y="103712"/>
                    <a:pt x="6213" y="91530"/>
                    <a:pt x="3099" y="78757"/>
                  </a:cubicBezTo>
                  <a:cubicBezTo>
                    <a:pt x="1679" y="73089"/>
                    <a:pt x="698" y="67327"/>
                    <a:pt x="146" y="61516"/>
                  </a:cubicBezTo>
                  <a:cubicBezTo>
                    <a:pt x="-264" y="54792"/>
                    <a:pt x="117" y="48048"/>
                    <a:pt x="1289" y="41419"/>
                  </a:cubicBezTo>
                  <a:cubicBezTo>
                    <a:pt x="3632" y="26360"/>
                    <a:pt x="9680" y="12120"/>
                    <a:pt x="18910" y="-15"/>
                  </a:cubicBezTo>
                  <a:lnTo>
                    <a:pt x="312471" y="20845"/>
                  </a:lnTo>
                  <a:cubicBezTo>
                    <a:pt x="315538" y="29484"/>
                    <a:pt x="317490" y="38476"/>
                    <a:pt x="318281" y="47610"/>
                  </a:cubicBezTo>
                  <a:cubicBezTo>
                    <a:pt x="318566" y="51639"/>
                    <a:pt x="318566" y="55678"/>
                    <a:pt x="318281" y="59707"/>
                  </a:cubicBezTo>
                  <a:cubicBezTo>
                    <a:pt x="318662" y="64555"/>
                    <a:pt x="318662" y="69432"/>
                    <a:pt x="318281" y="74280"/>
                  </a:cubicBezTo>
                  <a:cubicBezTo>
                    <a:pt x="317357" y="84691"/>
                    <a:pt x="314242" y="94787"/>
                    <a:pt x="309137" y="103903"/>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319" name="Freeform: Shape 4318">
              <a:extLst>
                <a:ext uri="{FF2B5EF4-FFF2-40B4-BE49-F238E27FC236}">
                  <a16:creationId xmlns:a16="http://schemas.microsoft.com/office/drawing/2014/main" xmlns="" id="{DF631BE1-089E-F278-B5B0-6FDC2309AE8B}"/>
                </a:ext>
              </a:extLst>
            </p:cNvPr>
            <p:cNvSpPr/>
            <p:nvPr/>
          </p:nvSpPr>
          <p:spPr>
            <a:xfrm>
              <a:off x="2001107" y="3898995"/>
              <a:ext cx="89824" cy="45519"/>
            </a:xfrm>
            <a:custGeom>
              <a:avLst/>
              <a:gdLst>
                <a:gd name="connsiteX0" fmla="*/ -13 w 89824"/>
                <a:gd name="connsiteY0" fmla="*/ 22336 h 45519"/>
                <a:gd name="connsiteX1" fmla="*/ 45611 w 89824"/>
                <a:gd name="connsiteY1" fmla="*/ 48 h 45519"/>
                <a:gd name="connsiteX2" fmla="*/ 89807 w 89824"/>
                <a:gd name="connsiteY2" fmla="*/ 22527 h 45519"/>
                <a:gd name="connsiteX3" fmla="*/ 45707 w 89824"/>
                <a:gd name="connsiteY3" fmla="*/ 45482 h 45519"/>
                <a:gd name="connsiteX4" fmla="*/ -13 w 89824"/>
                <a:gd name="connsiteY4" fmla="*/ 22336 h 45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24" h="45519">
                  <a:moveTo>
                    <a:pt x="-13" y="22336"/>
                  </a:moveTo>
                  <a:cubicBezTo>
                    <a:pt x="-13" y="9097"/>
                    <a:pt x="20942" y="-905"/>
                    <a:pt x="45611" y="48"/>
                  </a:cubicBezTo>
                  <a:cubicBezTo>
                    <a:pt x="83711" y="1572"/>
                    <a:pt x="89998" y="10811"/>
                    <a:pt x="89807" y="22527"/>
                  </a:cubicBezTo>
                  <a:cubicBezTo>
                    <a:pt x="89617" y="34242"/>
                    <a:pt x="80282" y="44815"/>
                    <a:pt x="45707" y="45482"/>
                  </a:cubicBezTo>
                  <a:cubicBezTo>
                    <a:pt x="20942" y="46054"/>
                    <a:pt x="463" y="35671"/>
                    <a:pt x="-13" y="2233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320" name="Freeform: Shape 4319">
              <a:extLst>
                <a:ext uri="{FF2B5EF4-FFF2-40B4-BE49-F238E27FC236}">
                  <a16:creationId xmlns:a16="http://schemas.microsoft.com/office/drawing/2014/main" xmlns="" id="{A9770147-BAE5-8803-C347-1E65A89A8242}"/>
                </a:ext>
              </a:extLst>
            </p:cNvPr>
            <p:cNvSpPr/>
            <p:nvPr/>
          </p:nvSpPr>
          <p:spPr>
            <a:xfrm>
              <a:off x="1836829" y="3886676"/>
              <a:ext cx="11631" cy="14001"/>
            </a:xfrm>
            <a:custGeom>
              <a:avLst/>
              <a:gdLst>
                <a:gd name="connsiteX0" fmla="*/ 6150 w 11631"/>
                <a:gd name="connsiteY0" fmla="*/ -15 h 14001"/>
                <a:gd name="connsiteX1" fmla="*/ 11417 w 11631"/>
                <a:gd name="connsiteY1" fmla="*/ 8605 h 14001"/>
                <a:gd name="connsiteX2" fmla="*/ 5578 w 11631"/>
                <a:gd name="connsiteY2" fmla="*/ 13987 h 14001"/>
                <a:gd name="connsiteX3" fmla="*/ 25 w 11631"/>
                <a:gd name="connsiteY3" fmla="*/ 7043 h 14001"/>
                <a:gd name="connsiteX4" fmla="*/ 54 w 11631"/>
                <a:gd name="connsiteY4" fmla="*/ 6843 h 14001"/>
                <a:gd name="connsiteX5" fmla="*/ 6131 w 11631"/>
                <a:gd name="connsiteY5" fmla="*/ -15 h 14001"/>
                <a:gd name="connsiteX6" fmla="*/ 6150 w 11631"/>
                <a:gd name="connsiteY6" fmla="*/ -15 h 14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1" h="14001">
                  <a:moveTo>
                    <a:pt x="6150" y="-15"/>
                  </a:moveTo>
                  <a:cubicBezTo>
                    <a:pt x="9988" y="909"/>
                    <a:pt x="12341" y="4766"/>
                    <a:pt x="11417" y="8605"/>
                  </a:cubicBezTo>
                  <a:cubicBezTo>
                    <a:pt x="10741" y="11415"/>
                    <a:pt x="8436" y="13539"/>
                    <a:pt x="5578" y="13987"/>
                  </a:cubicBezTo>
                  <a:cubicBezTo>
                    <a:pt x="2130" y="13606"/>
                    <a:pt x="-356" y="10491"/>
                    <a:pt x="25" y="7043"/>
                  </a:cubicBezTo>
                  <a:cubicBezTo>
                    <a:pt x="35" y="6976"/>
                    <a:pt x="44" y="6910"/>
                    <a:pt x="54" y="6843"/>
                  </a:cubicBezTo>
                  <a:cubicBezTo>
                    <a:pt x="-165" y="3271"/>
                    <a:pt x="2559" y="204"/>
                    <a:pt x="6131" y="-15"/>
                  </a:cubicBezTo>
                  <a:cubicBezTo>
                    <a:pt x="6131" y="-15"/>
                    <a:pt x="6140" y="-15"/>
                    <a:pt x="6150" y="-15"/>
                  </a:cubicBezTo>
                  <a:close/>
                </a:path>
              </a:pathLst>
            </a:custGeom>
            <a:solidFill>
              <a:srgbClr val="D58B94"/>
            </a:solidFill>
            <a:ln w="9525" cap="flat">
              <a:noFill/>
              <a:prstDash val="solid"/>
              <a:miter/>
            </a:ln>
          </p:spPr>
          <p:txBody>
            <a:bodyPr rtlCol="0" anchor="ctr"/>
            <a:lstStyle/>
            <a:p>
              <a:endParaRPr lang="en-IN"/>
            </a:p>
          </p:txBody>
        </p:sp>
        <p:sp>
          <p:nvSpPr>
            <p:cNvPr id="4321" name="Freeform: Shape 4320">
              <a:extLst>
                <a:ext uri="{FF2B5EF4-FFF2-40B4-BE49-F238E27FC236}">
                  <a16:creationId xmlns:a16="http://schemas.microsoft.com/office/drawing/2014/main" xmlns="" id="{9AD06A4C-A28A-4E4F-FE00-0EF2DACB3B29}"/>
                </a:ext>
              </a:extLst>
            </p:cNvPr>
            <p:cNvSpPr/>
            <p:nvPr/>
          </p:nvSpPr>
          <p:spPr>
            <a:xfrm>
              <a:off x="1846116" y="3871245"/>
              <a:ext cx="12039" cy="14096"/>
            </a:xfrm>
            <a:custGeom>
              <a:avLst/>
              <a:gdLst>
                <a:gd name="connsiteX0" fmla="*/ 6292 w 12039"/>
                <a:gd name="connsiteY0" fmla="*/ -15 h 14096"/>
                <a:gd name="connsiteX1" fmla="*/ 11883 w 12039"/>
                <a:gd name="connsiteY1" fmla="*/ 8395 h 14096"/>
                <a:gd name="connsiteX2" fmla="*/ 5720 w 12039"/>
                <a:gd name="connsiteY2" fmla="*/ 14082 h 14096"/>
                <a:gd name="connsiteX3" fmla="*/ 129 w 12039"/>
                <a:gd name="connsiteY3" fmla="*/ 5671 h 14096"/>
                <a:gd name="connsiteX4" fmla="*/ 6292 w 12039"/>
                <a:gd name="connsiteY4" fmla="*/ -15 h 14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39" h="14096">
                  <a:moveTo>
                    <a:pt x="6292" y="-15"/>
                  </a:moveTo>
                  <a:cubicBezTo>
                    <a:pt x="10159" y="766"/>
                    <a:pt x="12664" y="4528"/>
                    <a:pt x="11883" y="8395"/>
                  </a:cubicBezTo>
                  <a:cubicBezTo>
                    <a:pt x="11274" y="11424"/>
                    <a:pt x="8787" y="13720"/>
                    <a:pt x="5720" y="14082"/>
                  </a:cubicBezTo>
                  <a:cubicBezTo>
                    <a:pt x="1853" y="13301"/>
                    <a:pt x="-652" y="9538"/>
                    <a:pt x="129" y="5671"/>
                  </a:cubicBezTo>
                  <a:cubicBezTo>
                    <a:pt x="739" y="2642"/>
                    <a:pt x="3225" y="347"/>
                    <a:pt x="6292" y="-15"/>
                  </a:cubicBezTo>
                  <a:close/>
                </a:path>
              </a:pathLst>
            </a:custGeom>
            <a:solidFill>
              <a:srgbClr val="D58B94"/>
            </a:solidFill>
            <a:ln w="9525" cap="flat">
              <a:noFill/>
              <a:prstDash val="solid"/>
              <a:miter/>
            </a:ln>
          </p:spPr>
          <p:txBody>
            <a:bodyPr rtlCol="0" anchor="ctr"/>
            <a:lstStyle/>
            <a:p>
              <a:endParaRPr lang="en-IN"/>
            </a:p>
          </p:txBody>
        </p:sp>
        <p:sp>
          <p:nvSpPr>
            <p:cNvPr id="4322" name="Freeform: Shape 4321">
              <a:extLst>
                <a:ext uri="{FF2B5EF4-FFF2-40B4-BE49-F238E27FC236}">
                  <a16:creationId xmlns:a16="http://schemas.microsoft.com/office/drawing/2014/main" xmlns="" id="{6D9B930C-F6B4-2C09-3D55-A90CBD7A7E62}"/>
                </a:ext>
              </a:extLst>
            </p:cNvPr>
            <p:cNvSpPr/>
            <p:nvPr/>
          </p:nvSpPr>
          <p:spPr>
            <a:xfrm>
              <a:off x="1854951" y="3886390"/>
              <a:ext cx="11228" cy="13049"/>
            </a:xfrm>
            <a:custGeom>
              <a:avLst/>
              <a:gdLst>
                <a:gd name="connsiteX0" fmla="*/ 5839 w 11228"/>
                <a:gd name="connsiteY0" fmla="*/ -15 h 13049"/>
                <a:gd name="connsiteX1" fmla="*/ 11173 w 11228"/>
                <a:gd name="connsiteY1" fmla="*/ 6748 h 13049"/>
                <a:gd name="connsiteX2" fmla="*/ 5363 w 11228"/>
                <a:gd name="connsiteY2" fmla="*/ 13034 h 13049"/>
                <a:gd name="connsiteX3" fmla="*/ 19 w 11228"/>
                <a:gd name="connsiteY3" fmla="*/ 6443 h 13049"/>
                <a:gd name="connsiteX4" fmla="*/ 29 w 11228"/>
                <a:gd name="connsiteY4" fmla="*/ 6367 h 13049"/>
                <a:gd name="connsiteX5" fmla="*/ 5839 w 11228"/>
                <a:gd name="connsiteY5" fmla="*/ -15 h 13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28" h="13049">
                  <a:moveTo>
                    <a:pt x="5839" y="-15"/>
                  </a:moveTo>
                  <a:cubicBezTo>
                    <a:pt x="9182" y="385"/>
                    <a:pt x="11564" y="3404"/>
                    <a:pt x="11173" y="6748"/>
                  </a:cubicBezTo>
                  <a:cubicBezTo>
                    <a:pt x="11230" y="10062"/>
                    <a:pt x="8668" y="12834"/>
                    <a:pt x="5363" y="13034"/>
                  </a:cubicBezTo>
                  <a:cubicBezTo>
                    <a:pt x="2067" y="12691"/>
                    <a:pt x="-324" y="9738"/>
                    <a:pt x="19" y="6443"/>
                  </a:cubicBezTo>
                  <a:cubicBezTo>
                    <a:pt x="19" y="6414"/>
                    <a:pt x="29" y="6395"/>
                    <a:pt x="29" y="6367"/>
                  </a:cubicBezTo>
                  <a:cubicBezTo>
                    <a:pt x="-76" y="3014"/>
                    <a:pt x="2496" y="185"/>
                    <a:pt x="5839" y="-15"/>
                  </a:cubicBezTo>
                  <a:close/>
                </a:path>
              </a:pathLst>
            </a:custGeom>
            <a:solidFill>
              <a:srgbClr val="D58B94"/>
            </a:solidFill>
            <a:ln w="9525" cap="flat">
              <a:noFill/>
              <a:prstDash val="solid"/>
              <a:miter/>
            </a:ln>
          </p:spPr>
          <p:txBody>
            <a:bodyPr rtlCol="0" anchor="ctr"/>
            <a:lstStyle/>
            <a:p>
              <a:endParaRPr lang="en-IN"/>
            </a:p>
          </p:txBody>
        </p:sp>
        <p:sp>
          <p:nvSpPr>
            <p:cNvPr id="4323" name="Freeform: Shape 4322">
              <a:extLst>
                <a:ext uri="{FF2B5EF4-FFF2-40B4-BE49-F238E27FC236}">
                  <a16:creationId xmlns:a16="http://schemas.microsoft.com/office/drawing/2014/main" xmlns="" id="{18378629-97C5-4550-C440-1FF24DC6364C}"/>
                </a:ext>
              </a:extLst>
            </p:cNvPr>
            <p:cNvSpPr/>
            <p:nvPr/>
          </p:nvSpPr>
          <p:spPr>
            <a:xfrm>
              <a:off x="1845533" y="3952337"/>
              <a:ext cx="12414" cy="12387"/>
            </a:xfrm>
            <a:custGeom>
              <a:avLst/>
              <a:gdLst>
                <a:gd name="connsiteX0" fmla="*/ 5351 w 12414"/>
                <a:gd name="connsiteY0" fmla="*/ 46 h 12387"/>
                <a:gd name="connsiteX1" fmla="*/ 12342 w 12414"/>
                <a:gd name="connsiteY1" fmla="*/ 5323 h 12387"/>
                <a:gd name="connsiteX2" fmla="*/ 7066 w 12414"/>
                <a:gd name="connsiteY2" fmla="*/ 12314 h 12387"/>
                <a:gd name="connsiteX3" fmla="*/ 74 w 12414"/>
                <a:gd name="connsiteY3" fmla="*/ 7037 h 12387"/>
                <a:gd name="connsiteX4" fmla="*/ 17 w 12414"/>
                <a:gd name="connsiteY4" fmla="*/ 6333 h 12387"/>
                <a:gd name="connsiteX5" fmla="*/ 5123 w 12414"/>
                <a:gd name="connsiteY5" fmla="*/ 65 h 12387"/>
                <a:gd name="connsiteX6" fmla="*/ 5351 w 12414"/>
                <a:gd name="connsiteY6" fmla="*/ 46 h 1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4" h="12387">
                  <a:moveTo>
                    <a:pt x="5351" y="46"/>
                  </a:moveTo>
                  <a:cubicBezTo>
                    <a:pt x="8742" y="-430"/>
                    <a:pt x="11866" y="1932"/>
                    <a:pt x="12342" y="5323"/>
                  </a:cubicBezTo>
                  <a:cubicBezTo>
                    <a:pt x="12809" y="8704"/>
                    <a:pt x="10447" y="11838"/>
                    <a:pt x="7066" y="12314"/>
                  </a:cubicBezTo>
                  <a:cubicBezTo>
                    <a:pt x="3675" y="12781"/>
                    <a:pt x="551" y="10419"/>
                    <a:pt x="74" y="7037"/>
                  </a:cubicBezTo>
                  <a:cubicBezTo>
                    <a:pt x="46" y="6799"/>
                    <a:pt x="27" y="6571"/>
                    <a:pt x="17" y="6333"/>
                  </a:cubicBezTo>
                  <a:cubicBezTo>
                    <a:pt x="-307" y="3189"/>
                    <a:pt x="1979" y="389"/>
                    <a:pt x="5123" y="65"/>
                  </a:cubicBezTo>
                  <a:cubicBezTo>
                    <a:pt x="5199" y="56"/>
                    <a:pt x="5275" y="46"/>
                    <a:pt x="5351" y="46"/>
                  </a:cubicBezTo>
                  <a:close/>
                </a:path>
              </a:pathLst>
            </a:custGeom>
            <a:solidFill>
              <a:srgbClr val="D58B94"/>
            </a:solidFill>
            <a:ln w="9525" cap="flat">
              <a:noFill/>
              <a:prstDash val="solid"/>
              <a:miter/>
            </a:ln>
          </p:spPr>
          <p:txBody>
            <a:bodyPr rtlCol="0" anchor="ctr"/>
            <a:lstStyle/>
            <a:p>
              <a:endParaRPr lang="en-IN"/>
            </a:p>
          </p:txBody>
        </p:sp>
        <p:sp>
          <p:nvSpPr>
            <p:cNvPr id="4324" name="Freeform: Shape 4323">
              <a:extLst>
                <a:ext uri="{FF2B5EF4-FFF2-40B4-BE49-F238E27FC236}">
                  <a16:creationId xmlns:a16="http://schemas.microsoft.com/office/drawing/2014/main" xmlns="" id="{6BBC49DE-CC75-2BD1-EA1F-F0D8B4EC6F26}"/>
                </a:ext>
              </a:extLst>
            </p:cNvPr>
            <p:cNvSpPr/>
            <p:nvPr/>
          </p:nvSpPr>
          <p:spPr>
            <a:xfrm>
              <a:off x="1850198" y="3906964"/>
              <a:ext cx="14380" cy="16859"/>
            </a:xfrm>
            <a:custGeom>
              <a:avLst/>
              <a:gdLst>
                <a:gd name="connsiteX0" fmla="*/ 7354 w 14380"/>
                <a:gd name="connsiteY0" fmla="*/ -15 h 16859"/>
                <a:gd name="connsiteX1" fmla="*/ 14221 w 14380"/>
                <a:gd name="connsiteY1" fmla="*/ 9976 h 16859"/>
                <a:gd name="connsiteX2" fmla="*/ 7354 w 14380"/>
                <a:gd name="connsiteY2" fmla="*/ 16844 h 16859"/>
                <a:gd name="connsiteX3" fmla="*/ -9 w 14380"/>
                <a:gd name="connsiteY3" fmla="*/ 8977 h 16859"/>
                <a:gd name="connsiteX4" fmla="*/ 20 w 14380"/>
                <a:gd name="connsiteY4" fmla="*/ 8557 h 16859"/>
                <a:gd name="connsiteX5" fmla="*/ 7354 w 14380"/>
                <a:gd name="connsiteY5" fmla="*/ -15 h 1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80" h="16859">
                  <a:moveTo>
                    <a:pt x="7354" y="-15"/>
                  </a:moveTo>
                  <a:cubicBezTo>
                    <a:pt x="12012" y="842"/>
                    <a:pt x="15088" y="5319"/>
                    <a:pt x="14221" y="9976"/>
                  </a:cubicBezTo>
                  <a:cubicBezTo>
                    <a:pt x="13583" y="13463"/>
                    <a:pt x="10850" y="16196"/>
                    <a:pt x="7354" y="16844"/>
                  </a:cubicBezTo>
                  <a:cubicBezTo>
                    <a:pt x="3144" y="16701"/>
                    <a:pt x="-152" y="13177"/>
                    <a:pt x="-9" y="8977"/>
                  </a:cubicBezTo>
                  <a:cubicBezTo>
                    <a:pt x="1" y="8834"/>
                    <a:pt x="10" y="8700"/>
                    <a:pt x="20" y="8557"/>
                  </a:cubicBezTo>
                  <a:cubicBezTo>
                    <a:pt x="-209" y="4204"/>
                    <a:pt x="3020" y="433"/>
                    <a:pt x="7354" y="-15"/>
                  </a:cubicBezTo>
                  <a:close/>
                </a:path>
              </a:pathLst>
            </a:custGeom>
            <a:solidFill>
              <a:srgbClr val="D58B94"/>
            </a:solidFill>
            <a:ln w="9525" cap="flat">
              <a:noFill/>
              <a:prstDash val="solid"/>
              <a:miter/>
            </a:ln>
          </p:spPr>
          <p:txBody>
            <a:bodyPr rtlCol="0" anchor="ctr"/>
            <a:lstStyle/>
            <a:p>
              <a:endParaRPr lang="en-IN"/>
            </a:p>
          </p:txBody>
        </p:sp>
        <p:sp>
          <p:nvSpPr>
            <p:cNvPr id="4325" name="Freeform: Shape 4324">
              <a:extLst>
                <a:ext uri="{FF2B5EF4-FFF2-40B4-BE49-F238E27FC236}">
                  <a16:creationId xmlns:a16="http://schemas.microsoft.com/office/drawing/2014/main" xmlns="" id="{A90CECAD-159D-0C12-056D-8626FE5A2F5F}"/>
                </a:ext>
              </a:extLst>
            </p:cNvPr>
            <p:cNvSpPr/>
            <p:nvPr/>
          </p:nvSpPr>
          <p:spPr>
            <a:xfrm>
              <a:off x="1941949" y="3897820"/>
              <a:ext cx="5918" cy="6381"/>
            </a:xfrm>
            <a:custGeom>
              <a:avLst/>
              <a:gdLst>
                <a:gd name="connsiteX0" fmla="*/ 3042 w 5918"/>
                <a:gd name="connsiteY0" fmla="*/ -15 h 6381"/>
                <a:gd name="connsiteX1" fmla="*/ 5899 w 5918"/>
                <a:gd name="connsiteY1" fmla="*/ 3214 h 6381"/>
                <a:gd name="connsiteX2" fmla="*/ 5899 w 5918"/>
                <a:gd name="connsiteY2" fmla="*/ 3223 h 6381"/>
                <a:gd name="connsiteX3" fmla="*/ 2756 w 5918"/>
                <a:gd name="connsiteY3" fmla="*/ 6367 h 6381"/>
                <a:gd name="connsiteX4" fmla="*/ -6 w 5918"/>
                <a:gd name="connsiteY4" fmla="*/ 3128 h 6381"/>
                <a:gd name="connsiteX5" fmla="*/ 2947 w 5918"/>
                <a:gd name="connsiteY5" fmla="*/ -15 h 6381"/>
                <a:gd name="connsiteX6" fmla="*/ 3042 w 5918"/>
                <a:gd name="connsiteY6" fmla="*/ -15 h 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8" h="6381">
                  <a:moveTo>
                    <a:pt x="3042" y="-15"/>
                  </a:moveTo>
                  <a:cubicBezTo>
                    <a:pt x="4718" y="90"/>
                    <a:pt x="6004" y="1528"/>
                    <a:pt x="5899" y="3214"/>
                  </a:cubicBezTo>
                  <a:cubicBezTo>
                    <a:pt x="5899" y="3214"/>
                    <a:pt x="5899" y="3223"/>
                    <a:pt x="5899" y="3223"/>
                  </a:cubicBezTo>
                  <a:cubicBezTo>
                    <a:pt x="5852" y="4938"/>
                    <a:pt x="4471" y="6319"/>
                    <a:pt x="2756" y="6367"/>
                  </a:cubicBezTo>
                  <a:cubicBezTo>
                    <a:pt x="1108" y="6215"/>
                    <a:pt x="-120" y="4776"/>
                    <a:pt x="-6" y="3128"/>
                  </a:cubicBezTo>
                  <a:cubicBezTo>
                    <a:pt x="-63" y="1442"/>
                    <a:pt x="1261" y="42"/>
                    <a:pt x="2947" y="-15"/>
                  </a:cubicBezTo>
                  <a:cubicBezTo>
                    <a:pt x="2975" y="-15"/>
                    <a:pt x="3013" y="-15"/>
                    <a:pt x="3042" y="-15"/>
                  </a:cubicBezTo>
                  <a:close/>
                </a:path>
              </a:pathLst>
            </a:custGeom>
            <a:solidFill>
              <a:srgbClr val="D58B94"/>
            </a:solidFill>
            <a:ln w="9525" cap="flat">
              <a:noFill/>
              <a:prstDash val="solid"/>
              <a:miter/>
            </a:ln>
          </p:spPr>
          <p:txBody>
            <a:bodyPr rtlCol="0" anchor="ctr"/>
            <a:lstStyle/>
            <a:p>
              <a:endParaRPr lang="en-IN"/>
            </a:p>
          </p:txBody>
        </p:sp>
        <p:sp>
          <p:nvSpPr>
            <p:cNvPr id="4326" name="Freeform: Shape 4325">
              <a:extLst>
                <a:ext uri="{FF2B5EF4-FFF2-40B4-BE49-F238E27FC236}">
                  <a16:creationId xmlns:a16="http://schemas.microsoft.com/office/drawing/2014/main" xmlns="" id="{BB00D931-CE63-183A-218E-FE9B5995E6F9}"/>
                </a:ext>
              </a:extLst>
            </p:cNvPr>
            <p:cNvSpPr/>
            <p:nvPr/>
          </p:nvSpPr>
          <p:spPr>
            <a:xfrm>
              <a:off x="1929373" y="3911536"/>
              <a:ext cx="5835" cy="6286"/>
            </a:xfrm>
            <a:custGeom>
              <a:avLst/>
              <a:gdLst>
                <a:gd name="connsiteX0" fmla="*/ 3045 w 5835"/>
                <a:gd name="connsiteY0" fmla="*/ -15 h 6286"/>
                <a:gd name="connsiteX1" fmla="*/ 5817 w 5835"/>
                <a:gd name="connsiteY1" fmla="*/ 3109 h 6286"/>
                <a:gd name="connsiteX2" fmla="*/ 5808 w 5835"/>
                <a:gd name="connsiteY2" fmla="*/ 3223 h 6286"/>
                <a:gd name="connsiteX3" fmla="*/ 2760 w 5835"/>
                <a:gd name="connsiteY3" fmla="*/ 6271 h 6286"/>
                <a:gd name="connsiteX4" fmla="*/ -12 w 5835"/>
                <a:gd name="connsiteY4" fmla="*/ 3338 h 6286"/>
                <a:gd name="connsiteX5" fmla="*/ -3 w 5835"/>
                <a:gd name="connsiteY5" fmla="*/ 3128 h 6286"/>
                <a:gd name="connsiteX6" fmla="*/ 3045 w 5835"/>
                <a:gd name="connsiteY6" fmla="*/ -15 h 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 h="6286">
                  <a:moveTo>
                    <a:pt x="3045" y="-15"/>
                  </a:moveTo>
                  <a:cubicBezTo>
                    <a:pt x="4674" y="80"/>
                    <a:pt x="5912" y="1480"/>
                    <a:pt x="5817" y="3109"/>
                  </a:cubicBezTo>
                  <a:cubicBezTo>
                    <a:pt x="5817" y="3147"/>
                    <a:pt x="5808" y="3185"/>
                    <a:pt x="5808" y="3223"/>
                  </a:cubicBezTo>
                  <a:cubicBezTo>
                    <a:pt x="5760" y="4890"/>
                    <a:pt x="4427" y="6224"/>
                    <a:pt x="2760" y="6271"/>
                  </a:cubicBezTo>
                  <a:cubicBezTo>
                    <a:pt x="1179" y="6224"/>
                    <a:pt x="-60" y="4909"/>
                    <a:pt x="-12" y="3338"/>
                  </a:cubicBezTo>
                  <a:cubicBezTo>
                    <a:pt x="-12" y="3261"/>
                    <a:pt x="-12" y="3195"/>
                    <a:pt x="-3" y="3128"/>
                  </a:cubicBezTo>
                  <a:cubicBezTo>
                    <a:pt x="45" y="1452"/>
                    <a:pt x="1369" y="80"/>
                    <a:pt x="3045" y="-15"/>
                  </a:cubicBezTo>
                  <a:close/>
                </a:path>
              </a:pathLst>
            </a:custGeom>
            <a:solidFill>
              <a:srgbClr val="D58B94"/>
            </a:solidFill>
            <a:ln w="9525" cap="flat">
              <a:noFill/>
              <a:prstDash val="solid"/>
              <a:miter/>
            </a:ln>
          </p:spPr>
          <p:txBody>
            <a:bodyPr rtlCol="0" anchor="ctr"/>
            <a:lstStyle/>
            <a:p>
              <a:endParaRPr lang="en-IN"/>
            </a:p>
          </p:txBody>
        </p:sp>
        <p:sp>
          <p:nvSpPr>
            <p:cNvPr id="4327" name="Freeform: Shape 4326">
              <a:extLst>
                <a:ext uri="{FF2B5EF4-FFF2-40B4-BE49-F238E27FC236}">
                  <a16:creationId xmlns:a16="http://schemas.microsoft.com/office/drawing/2014/main" xmlns="" id="{30974C51-5E10-261B-9796-86CFB7F4EF32}"/>
                </a:ext>
              </a:extLst>
            </p:cNvPr>
            <p:cNvSpPr/>
            <p:nvPr/>
          </p:nvSpPr>
          <p:spPr>
            <a:xfrm>
              <a:off x="1926800" y="3891724"/>
              <a:ext cx="6309" cy="6953"/>
            </a:xfrm>
            <a:custGeom>
              <a:avLst/>
              <a:gdLst>
                <a:gd name="connsiteX0" fmla="*/ 3237 w 6309"/>
                <a:gd name="connsiteY0" fmla="*/ -15 h 6953"/>
                <a:gd name="connsiteX1" fmla="*/ 6285 w 6309"/>
                <a:gd name="connsiteY1" fmla="*/ 3576 h 6953"/>
                <a:gd name="connsiteX2" fmla="*/ 6285 w 6309"/>
                <a:gd name="connsiteY2" fmla="*/ 3604 h 6953"/>
                <a:gd name="connsiteX3" fmla="*/ 3046 w 6309"/>
                <a:gd name="connsiteY3" fmla="*/ 6938 h 6953"/>
                <a:gd name="connsiteX4" fmla="*/ -2 w 6309"/>
                <a:gd name="connsiteY4" fmla="*/ 3347 h 6953"/>
                <a:gd name="connsiteX5" fmla="*/ -2 w 6309"/>
                <a:gd name="connsiteY5" fmla="*/ 3319 h 6953"/>
                <a:gd name="connsiteX6" fmla="*/ 3237 w 6309"/>
                <a:gd name="connsiteY6" fmla="*/ -15 h 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09" h="6953">
                  <a:moveTo>
                    <a:pt x="3237" y="-15"/>
                  </a:moveTo>
                  <a:cubicBezTo>
                    <a:pt x="5075" y="137"/>
                    <a:pt x="6437" y="1747"/>
                    <a:pt x="6285" y="3576"/>
                  </a:cubicBezTo>
                  <a:cubicBezTo>
                    <a:pt x="6285" y="3585"/>
                    <a:pt x="6285" y="3595"/>
                    <a:pt x="6285" y="3604"/>
                  </a:cubicBezTo>
                  <a:cubicBezTo>
                    <a:pt x="6237" y="5385"/>
                    <a:pt x="4827" y="6843"/>
                    <a:pt x="3046" y="6938"/>
                  </a:cubicBezTo>
                  <a:cubicBezTo>
                    <a:pt x="1208" y="6786"/>
                    <a:pt x="-154" y="5176"/>
                    <a:pt x="-2" y="3347"/>
                  </a:cubicBezTo>
                  <a:cubicBezTo>
                    <a:pt x="-2" y="3338"/>
                    <a:pt x="-2" y="3328"/>
                    <a:pt x="-2" y="3319"/>
                  </a:cubicBezTo>
                  <a:cubicBezTo>
                    <a:pt x="-2" y="1518"/>
                    <a:pt x="1437" y="33"/>
                    <a:pt x="3237" y="-15"/>
                  </a:cubicBezTo>
                  <a:close/>
                </a:path>
              </a:pathLst>
            </a:custGeom>
            <a:solidFill>
              <a:srgbClr val="D58B94"/>
            </a:solidFill>
            <a:ln w="9525" cap="flat">
              <a:noFill/>
              <a:prstDash val="solid"/>
              <a:miter/>
            </a:ln>
          </p:spPr>
          <p:txBody>
            <a:bodyPr rtlCol="0" anchor="ctr"/>
            <a:lstStyle/>
            <a:p>
              <a:endParaRPr lang="en-IN"/>
            </a:p>
          </p:txBody>
        </p:sp>
        <p:sp>
          <p:nvSpPr>
            <p:cNvPr id="4328" name="Freeform: Shape 4327">
              <a:extLst>
                <a:ext uri="{FF2B5EF4-FFF2-40B4-BE49-F238E27FC236}">
                  <a16:creationId xmlns:a16="http://schemas.microsoft.com/office/drawing/2014/main" xmlns="" id="{263DE7FD-8B9E-9472-9CEC-2A6D1DA40DB5}"/>
                </a:ext>
              </a:extLst>
            </p:cNvPr>
            <p:cNvSpPr/>
            <p:nvPr/>
          </p:nvSpPr>
          <p:spPr>
            <a:xfrm>
              <a:off x="1857733" y="3932586"/>
              <a:ext cx="10318" cy="11334"/>
            </a:xfrm>
            <a:custGeom>
              <a:avLst/>
              <a:gdLst>
                <a:gd name="connsiteX0" fmla="*/ 4962 w 10318"/>
                <a:gd name="connsiteY0" fmla="*/ -15 h 11334"/>
                <a:gd name="connsiteX1" fmla="*/ 10296 w 10318"/>
                <a:gd name="connsiteY1" fmla="*/ 5605 h 11334"/>
                <a:gd name="connsiteX2" fmla="*/ 5343 w 10318"/>
                <a:gd name="connsiteY2" fmla="*/ 11319 h 11334"/>
                <a:gd name="connsiteX3" fmla="*/ 9 w 10318"/>
                <a:gd name="connsiteY3" fmla="*/ 5700 h 11334"/>
                <a:gd name="connsiteX4" fmla="*/ 4743 w 10318"/>
                <a:gd name="connsiteY4" fmla="*/ 4 h 11334"/>
                <a:gd name="connsiteX5" fmla="*/ 4962 w 10318"/>
                <a:gd name="connsiteY5" fmla="*/ -15 h 1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18" h="11334">
                  <a:moveTo>
                    <a:pt x="4962" y="-15"/>
                  </a:moveTo>
                  <a:cubicBezTo>
                    <a:pt x="7953" y="137"/>
                    <a:pt x="10296" y="2614"/>
                    <a:pt x="10296" y="5605"/>
                  </a:cubicBezTo>
                  <a:cubicBezTo>
                    <a:pt x="10458" y="8538"/>
                    <a:pt x="8267" y="11062"/>
                    <a:pt x="5343" y="11319"/>
                  </a:cubicBezTo>
                  <a:cubicBezTo>
                    <a:pt x="2352" y="11167"/>
                    <a:pt x="9" y="8700"/>
                    <a:pt x="9" y="5700"/>
                  </a:cubicBezTo>
                  <a:cubicBezTo>
                    <a:pt x="-257" y="2823"/>
                    <a:pt x="1857" y="271"/>
                    <a:pt x="4743" y="4"/>
                  </a:cubicBezTo>
                  <a:cubicBezTo>
                    <a:pt x="4819" y="-6"/>
                    <a:pt x="4886" y="-15"/>
                    <a:pt x="4962" y="-15"/>
                  </a:cubicBezTo>
                  <a:close/>
                </a:path>
              </a:pathLst>
            </a:custGeom>
            <a:solidFill>
              <a:srgbClr val="D58B94"/>
            </a:solidFill>
            <a:ln w="9525" cap="flat">
              <a:noFill/>
              <a:prstDash val="solid"/>
              <a:miter/>
            </a:ln>
          </p:spPr>
          <p:txBody>
            <a:bodyPr rtlCol="0" anchor="ctr"/>
            <a:lstStyle/>
            <a:p>
              <a:endParaRPr lang="en-IN"/>
            </a:p>
          </p:txBody>
        </p:sp>
        <p:sp>
          <p:nvSpPr>
            <p:cNvPr id="4329" name="Freeform: Shape 4328">
              <a:extLst>
                <a:ext uri="{FF2B5EF4-FFF2-40B4-BE49-F238E27FC236}">
                  <a16:creationId xmlns:a16="http://schemas.microsoft.com/office/drawing/2014/main" xmlns="" id="{878D37E6-D7D8-DA0D-3848-248D8A834F23}"/>
                </a:ext>
              </a:extLst>
            </p:cNvPr>
            <p:cNvSpPr/>
            <p:nvPr/>
          </p:nvSpPr>
          <p:spPr>
            <a:xfrm>
              <a:off x="1861264" y="3946779"/>
              <a:ext cx="9937" cy="10858"/>
            </a:xfrm>
            <a:custGeom>
              <a:avLst/>
              <a:gdLst>
                <a:gd name="connsiteX0" fmla="*/ 4765 w 9937"/>
                <a:gd name="connsiteY0" fmla="*/ -15 h 10858"/>
                <a:gd name="connsiteX1" fmla="*/ 9908 w 9937"/>
                <a:gd name="connsiteY1" fmla="*/ 5319 h 10858"/>
                <a:gd name="connsiteX2" fmla="*/ 5174 w 9937"/>
                <a:gd name="connsiteY2" fmla="*/ 10843 h 10858"/>
                <a:gd name="connsiteX3" fmla="*/ 5146 w 9937"/>
                <a:gd name="connsiteY3" fmla="*/ 10843 h 10858"/>
                <a:gd name="connsiteX4" fmla="*/ 2 w 9937"/>
                <a:gd name="connsiteY4" fmla="*/ 5509 h 10858"/>
                <a:gd name="connsiteX5" fmla="*/ 2 w 9937"/>
                <a:gd name="connsiteY5" fmla="*/ 5509 h 10858"/>
                <a:gd name="connsiteX6" fmla="*/ 4736 w 9937"/>
                <a:gd name="connsiteY6" fmla="*/ -15 h 10858"/>
                <a:gd name="connsiteX7" fmla="*/ 4765 w 9937"/>
                <a:gd name="connsiteY7" fmla="*/ -15 h 1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37" h="10858">
                  <a:moveTo>
                    <a:pt x="4765" y="-15"/>
                  </a:moveTo>
                  <a:cubicBezTo>
                    <a:pt x="7632" y="90"/>
                    <a:pt x="9908" y="2442"/>
                    <a:pt x="9908" y="5319"/>
                  </a:cubicBezTo>
                  <a:cubicBezTo>
                    <a:pt x="10127" y="8148"/>
                    <a:pt x="8003" y="10624"/>
                    <a:pt x="5174" y="10843"/>
                  </a:cubicBezTo>
                  <a:cubicBezTo>
                    <a:pt x="5165" y="10843"/>
                    <a:pt x="5155" y="10843"/>
                    <a:pt x="5146" y="10843"/>
                  </a:cubicBezTo>
                  <a:cubicBezTo>
                    <a:pt x="2250" y="10796"/>
                    <a:pt x="-46" y="8405"/>
                    <a:pt x="2" y="5509"/>
                  </a:cubicBezTo>
                  <a:cubicBezTo>
                    <a:pt x="2" y="5509"/>
                    <a:pt x="2" y="5509"/>
                    <a:pt x="2" y="5509"/>
                  </a:cubicBezTo>
                  <a:cubicBezTo>
                    <a:pt x="-217" y="2680"/>
                    <a:pt x="1907" y="204"/>
                    <a:pt x="4736" y="-15"/>
                  </a:cubicBezTo>
                  <a:cubicBezTo>
                    <a:pt x="4746" y="-15"/>
                    <a:pt x="4755" y="-15"/>
                    <a:pt x="4765" y="-15"/>
                  </a:cubicBezTo>
                  <a:close/>
                </a:path>
              </a:pathLst>
            </a:custGeom>
            <a:solidFill>
              <a:srgbClr val="D58B94"/>
            </a:solidFill>
            <a:ln w="9525" cap="flat">
              <a:noFill/>
              <a:prstDash val="solid"/>
              <a:miter/>
            </a:ln>
          </p:spPr>
          <p:txBody>
            <a:bodyPr rtlCol="0" anchor="ctr"/>
            <a:lstStyle/>
            <a:p>
              <a:endParaRPr lang="en-IN"/>
            </a:p>
          </p:txBody>
        </p:sp>
        <p:sp>
          <p:nvSpPr>
            <p:cNvPr id="4330" name="Freeform: Shape 4329">
              <a:extLst>
                <a:ext uri="{FF2B5EF4-FFF2-40B4-BE49-F238E27FC236}">
                  <a16:creationId xmlns:a16="http://schemas.microsoft.com/office/drawing/2014/main" xmlns="" id="{A5ACC041-B256-580F-8112-34CE4FFB6234}"/>
                </a:ext>
              </a:extLst>
            </p:cNvPr>
            <p:cNvSpPr/>
            <p:nvPr/>
          </p:nvSpPr>
          <p:spPr>
            <a:xfrm>
              <a:off x="1866976" y="3870388"/>
              <a:ext cx="4895" cy="5714"/>
            </a:xfrm>
            <a:custGeom>
              <a:avLst/>
              <a:gdLst>
                <a:gd name="connsiteX0" fmla="*/ 2577 w 4895"/>
                <a:gd name="connsiteY0" fmla="*/ -15 h 5714"/>
                <a:gd name="connsiteX1" fmla="*/ 4863 w 4895"/>
                <a:gd name="connsiteY1" fmla="*/ 2938 h 5714"/>
                <a:gd name="connsiteX2" fmla="*/ 2492 w 4895"/>
                <a:gd name="connsiteY2" fmla="*/ 5690 h 5714"/>
                <a:gd name="connsiteX3" fmla="*/ 2292 w 4895"/>
                <a:gd name="connsiteY3" fmla="*/ 5700 h 5714"/>
                <a:gd name="connsiteX4" fmla="*/ 6 w 4895"/>
                <a:gd name="connsiteY4" fmla="*/ 2652 h 5714"/>
                <a:gd name="connsiteX5" fmla="*/ 2482 w 4895"/>
                <a:gd name="connsiteY5" fmla="*/ -15 h 5714"/>
                <a:gd name="connsiteX6" fmla="*/ 2577 w 4895"/>
                <a:gd name="connsiteY6" fmla="*/ -15 h 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5" h="5714">
                  <a:moveTo>
                    <a:pt x="2577" y="-15"/>
                  </a:moveTo>
                  <a:cubicBezTo>
                    <a:pt x="4016" y="185"/>
                    <a:pt x="5035" y="1499"/>
                    <a:pt x="4863" y="2938"/>
                  </a:cubicBezTo>
                  <a:cubicBezTo>
                    <a:pt x="4968" y="4357"/>
                    <a:pt x="3901" y="5585"/>
                    <a:pt x="2492" y="5690"/>
                  </a:cubicBezTo>
                  <a:cubicBezTo>
                    <a:pt x="2425" y="5700"/>
                    <a:pt x="2358" y="5700"/>
                    <a:pt x="2292" y="5700"/>
                  </a:cubicBezTo>
                  <a:cubicBezTo>
                    <a:pt x="834" y="5452"/>
                    <a:pt x="-166" y="4119"/>
                    <a:pt x="6" y="2652"/>
                  </a:cubicBezTo>
                  <a:cubicBezTo>
                    <a:pt x="-52" y="1233"/>
                    <a:pt x="1063" y="42"/>
                    <a:pt x="2482" y="-15"/>
                  </a:cubicBezTo>
                  <a:cubicBezTo>
                    <a:pt x="2511" y="-15"/>
                    <a:pt x="2549" y="-15"/>
                    <a:pt x="2577" y="-15"/>
                  </a:cubicBezTo>
                  <a:close/>
                </a:path>
              </a:pathLst>
            </a:custGeom>
            <a:solidFill>
              <a:srgbClr val="D58B94"/>
            </a:solidFill>
            <a:ln w="9525" cap="flat">
              <a:noFill/>
              <a:prstDash val="solid"/>
              <a:miter/>
            </a:ln>
          </p:spPr>
          <p:txBody>
            <a:bodyPr rtlCol="0" anchor="ctr"/>
            <a:lstStyle/>
            <a:p>
              <a:endParaRPr lang="en-IN"/>
            </a:p>
          </p:txBody>
        </p:sp>
        <p:sp>
          <p:nvSpPr>
            <p:cNvPr id="4331" name="Freeform: Shape 4330">
              <a:extLst>
                <a:ext uri="{FF2B5EF4-FFF2-40B4-BE49-F238E27FC236}">
                  <a16:creationId xmlns:a16="http://schemas.microsoft.com/office/drawing/2014/main" xmlns="" id="{9AAAE8EC-81EE-7D67-1CEC-510F00E569F5}"/>
                </a:ext>
              </a:extLst>
            </p:cNvPr>
            <p:cNvSpPr/>
            <p:nvPr/>
          </p:nvSpPr>
          <p:spPr>
            <a:xfrm>
              <a:off x="1876438" y="3874570"/>
              <a:ext cx="14213" cy="14285"/>
            </a:xfrm>
            <a:custGeom>
              <a:avLst/>
              <a:gdLst>
                <a:gd name="connsiteX0" fmla="*/ 7498 w 14213"/>
                <a:gd name="connsiteY0" fmla="*/ -6 h 14285"/>
                <a:gd name="connsiteX1" fmla="*/ 14165 w 14213"/>
                <a:gd name="connsiteY1" fmla="*/ 8376 h 14285"/>
                <a:gd name="connsiteX2" fmla="*/ 5888 w 14213"/>
                <a:gd name="connsiteY2" fmla="*/ 14158 h 14285"/>
                <a:gd name="connsiteX3" fmla="*/ 97 w 14213"/>
                <a:gd name="connsiteY3" fmla="*/ 5881 h 14285"/>
                <a:gd name="connsiteX4" fmla="*/ 7498 w 14213"/>
                <a:gd name="connsiteY4" fmla="*/ -6 h 1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285">
                  <a:moveTo>
                    <a:pt x="7498" y="-6"/>
                  </a:moveTo>
                  <a:cubicBezTo>
                    <a:pt x="11612" y="537"/>
                    <a:pt x="14556" y="4242"/>
                    <a:pt x="14165" y="8376"/>
                  </a:cubicBezTo>
                  <a:cubicBezTo>
                    <a:pt x="13479" y="12263"/>
                    <a:pt x="9765" y="14853"/>
                    <a:pt x="5888" y="14158"/>
                  </a:cubicBezTo>
                  <a:cubicBezTo>
                    <a:pt x="2002" y="13472"/>
                    <a:pt x="-589" y="9767"/>
                    <a:pt x="97" y="5881"/>
                  </a:cubicBezTo>
                  <a:cubicBezTo>
                    <a:pt x="725" y="2337"/>
                    <a:pt x="3897" y="-187"/>
                    <a:pt x="7498" y="-6"/>
                  </a:cubicBezTo>
                  <a:close/>
                </a:path>
              </a:pathLst>
            </a:custGeom>
            <a:solidFill>
              <a:srgbClr val="D58B94"/>
            </a:solidFill>
            <a:ln w="9525" cap="flat">
              <a:noFill/>
              <a:prstDash val="solid"/>
              <a:miter/>
            </a:ln>
          </p:spPr>
          <p:txBody>
            <a:bodyPr rtlCol="0" anchor="ctr"/>
            <a:lstStyle/>
            <a:p>
              <a:endParaRPr lang="en-IN"/>
            </a:p>
          </p:txBody>
        </p:sp>
        <p:sp>
          <p:nvSpPr>
            <p:cNvPr id="4332" name="Freeform: Shape 4331">
              <a:extLst>
                <a:ext uri="{FF2B5EF4-FFF2-40B4-BE49-F238E27FC236}">
                  <a16:creationId xmlns:a16="http://schemas.microsoft.com/office/drawing/2014/main" xmlns="" id="{2421EC59-2F8B-2F18-ABE3-55073FCD5CD7}"/>
                </a:ext>
              </a:extLst>
            </p:cNvPr>
            <p:cNvSpPr/>
            <p:nvPr/>
          </p:nvSpPr>
          <p:spPr>
            <a:xfrm>
              <a:off x="1865570" y="3894486"/>
              <a:ext cx="20354" cy="23717"/>
            </a:xfrm>
            <a:custGeom>
              <a:avLst/>
              <a:gdLst>
                <a:gd name="connsiteX0" fmla="*/ 10746 w 20354"/>
                <a:gd name="connsiteY0" fmla="*/ -15 h 23717"/>
                <a:gd name="connsiteX1" fmla="*/ 20271 w 20354"/>
                <a:gd name="connsiteY1" fmla="*/ 12082 h 23717"/>
                <a:gd name="connsiteX2" fmla="*/ 9603 w 20354"/>
                <a:gd name="connsiteY2" fmla="*/ 23702 h 23717"/>
                <a:gd name="connsiteX3" fmla="*/ 39 w 20354"/>
                <a:gd name="connsiteY3" fmla="*/ 12034 h 23717"/>
                <a:gd name="connsiteX4" fmla="*/ 78 w 20354"/>
                <a:gd name="connsiteY4" fmla="*/ 11701 h 23717"/>
                <a:gd name="connsiteX5" fmla="*/ 10746 w 20354"/>
                <a:gd name="connsiteY5" fmla="*/ -1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54" h="23717">
                  <a:moveTo>
                    <a:pt x="10746" y="-15"/>
                  </a:moveTo>
                  <a:cubicBezTo>
                    <a:pt x="16699" y="728"/>
                    <a:pt x="20947" y="6119"/>
                    <a:pt x="20271" y="12082"/>
                  </a:cubicBezTo>
                  <a:cubicBezTo>
                    <a:pt x="20385" y="18177"/>
                    <a:pt x="15689" y="23293"/>
                    <a:pt x="9603" y="23702"/>
                  </a:cubicBezTo>
                  <a:cubicBezTo>
                    <a:pt x="3735" y="23121"/>
                    <a:pt x="-541" y="17901"/>
                    <a:pt x="39" y="12034"/>
                  </a:cubicBezTo>
                  <a:cubicBezTo>
                    <a:pt x="49" y="11920"/>
                    <a:pt x="59" y="11815"/>
                    <a:pt x="78" y="11701"/>
                  </a:cubicBezTo>
                  <a:cubicBezTo>
                    <a:pt x="-189" y="5529"/>
                    <a:pt x="4573" y="290"/>
                    <a:pt x="10746" y="-15"/>
                  </a:cubicBezTo>
                  <a:close/>
                </a:path>
              </a:pathLst>
            </a:custGeom>
            <a:solidFill>
              <a:srgbClr val="D58B94"/>
            </a:solidFill>
            <a:ln w="9525" cap="flat">
              <a:noFill/>
              <a:prstDash val="solid"/>
              <a:miter/>
            </a:ln>
          </p:spPr>
          <p:txBody>
            <a:bodyPr rtlCol="0" anchor="ctr"/>
            <a:lstStyle/>
            <a:p>
              <a:endParaRPr lang="en-IN"/>
            </a:p>
          </p:txBody>
        </p:sp>
        <p:sp>
          <p:nvSpPr>
            <p:cNvPr id="4333" name="Freeform: Shape 4332">
              <a:extLst>
                <a:ext uri="{FF2B5EF4-FFF2-40B4-BE49-F238E27FC236}">
                  <a16:creationId xmlns:a16="http://schemas.microsoft.com/office/drawing/2014/main" xmlns="" id="{CA6FCF66-81D8-9082-D85F-7D0238BC9E25}"/>
                </a:ext>
              </a:extLst>
            </p:cNvPr>
            <p:cNvSpPr/>
            <p:nvPr/>
          </p:nvSpPr>
          <p:spPr>
            <a:xfrm>
              <a:off x="1869546" y="3921442"/>
              <a:ext cx="11375" cy="12382"/>
            </a:xfrm>
            <a:custGeom>
              <a:avLst/>
              <a:gdLst>
                <a:gd name="connsiteX0" fmla="*/ 5532 w 11375"/>
                <a:gd name="connsiteY0" fmla="*/ -15 h 12382"/>
                <a:gd name="connsiteX1" fmla="*/ 11342 w 11375"/>
                <a:gd name="connsiteY1" fmla="*/ 6176 h 12382"/>
                <a:gd name="connsiteX2" fmla="*/ 6132 w 11375"/>
                <a:gd name="connsiteY2" fmla="*/ 12348 h 12382"/>
                <a:gd name="connsiteX3" fmla="*/ 5913 w 11375"/>
                <a:gd name="connsiteY3" fmla="*/ 12367 h 12382"/>
                <a:gd name="connsiteX4" fmla="*/ 7 w 11375"/>
                <a:gd name="connsiteY4" fmla="*/ 6271 h 12382"/>
                <a:gd name="connsiteX5" fmla="*/ 7 w 11375"/>
                <a:gd name="connsiteY5" fmla="*/ 6271 h 12382"/>
                <a:gd name="connsiteX6" fmla="*/ 5313 w 11375"/>
                <a:gd name="connsiteY6" fmla="*/ -5 h 12382"/>
                <a:gd name="connsiteX7" fmla="*/ 5532 w 11375"/>
                <a:gd name="connsiteY7" fmla="*/ -15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75" h="12382">
                  <a:moveTo>
                    <a:pt x="5532" y="-15"/>
                  </a:moveTo>
                  <a:cubicBezTo>
                    <a:pt x="8780" y="233"/>
                    <a:pt x="11304" y="2919"/>
                    <a:pt x="11342" y="6176"/>
                  </a:cubicBezTo>
                  <a:cubicBezTo>
                    <a:pt x="11608" y="9320"/>
                    <a:pt x="9275" y="12091"/>
                    <a:pt x="6132" y="12348"/>
                  </a:cubicBezTo>
                  <a:cubicBezTo>
                    <a:pt x="6055" y="12358"/>
                    <a:pt x="5989" y="12367"/>
                    <a:pt x="5913" y="12367"/>
                  </a:cubicBezTo>
                  <a:cubicBezTo>
                    <a:pt x="2598" y="12310"/>
                    <a:pt x="-41" y="9586"/>
                    <a:pt x="7" y="6271"/>
                  </a:cubicBezTo>
                  <a:cubicBezTo>
                    <a:pt x="7" y="6271"/>
                    <a:pt x="7" y="6271"/>
                    <a:pt x="7" y="6271"/>
                  </a:cubicBezTo>
                  <a:cubicBezTo>
                    <a:pt x="-260" y="3071"/>
                    <a:pt x="2122" y="261"/>
                    <a:pt x="5313" y="-5"/>
                  </a:cubicBezTo>
                  <a:cubicBezTo>
                    <a:pt x="5389" y="-5"/>
                    <a:pt x="5455" y="-15"/>
                    <a:pt x="5532" y="-15"/>
                  </a:cubicBezTo>
                  <a:close/>
                </a:path>
              </a:pathLst>
            </a:custGeom>
            <a:solidFill>
              <a:srgbClr val="D58B94"/>
            </a:solidFill>
            <a:ln w="9525" cap="flat">
              <a:noFill/>
              <a:prstDash val="solid"/>
              <a:miter/>
            </a:ln>
          </p:spPr>
          <p:txBody>
            <a:bodyPr rtlCol="0" anchor="ctr"/>
            <a:lstStyle/>
            <a:p>
              <a:endParaRPr lang="en-IN"/>
            </a:p>
          </p:txBody>
        </p:sp>
        <p:sp>
          <p:nvSpPr>
            <p:cNvPr id="4334" name="Freeform: Shape 4333">
              <a:extLst>
                <a:ext uri="{FF2B5EF4-FFF2-40B4-BE49-F238E27FC236}">
                  <a16:creationId xmlns:a16="http://schemas.microsoft.com/office/drawing/2014/main" xmlns="" id="{57B23972-5FA3-BC60-DC97-375AD4AA0202}"/>
                </a:ext>
              </a:extLst>
            </p:cNvPr>
            <p:cNvSpPr/>
            <p:nvPr/>
          </p:nvSpPr>
          <p:spPr>
            <a:xfrm>
              <a:off x="1876218" y="3938968"/>
              <a:ext cx="8884" cy="9620"/>
            </a:xfrm>
            <a:custGeom>
              <a:avLst/>
              <a:gdLst>
                <a:gd name="connsiteX0" fmla="*/ 4289 w 8884"/>
                <a:gd name="connsiteY0" fmla="*/ -15 h 9620"/>
                <a:gd name="connsiteX1" fmla="*/ 8861 w 8884"/>
                <a:gd name="connsiteY1" fmla="*/ 4652 h 9620"/>
                <a:gd name="connsiteX2" fmla="*/ 4575 w 8884"/>
                <a:gd name="connsiteY2" fmla="*/ 9605 h 9620"/>
                <a:gd name="connsiteX3" fmla="*/ 3 w 8884"/>
                <a:gd name="connsiteY3" fmla="*/ 4843 h 9620"/>
                <a:gd name="connsiteX4" fmla="*/ 4080 w 8884"/>
                <a:gd name="connsiteY4" fmla="*/ -5 h 9620"/>
                <a:gd name="connsiteX5" fmla="*/ 4289 w 8884"/>
                <a:gd name="connsiteY5" fmla="*/ -15 h 9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84" h="9620">
                  <a:moveTo>
                    <a:pt x="4289" y="-15"/>
                  </a:moveTo>
                  <a:cubicBezTo>
                    <a:pt x="6804" y="90"/>
                    <a:pt x="8814" y="2128"/>
                    <a:pt x="8861" y="4652"/>
                  </a:cubicBezTo>
                  <a:cubicBezTo>
                    <a:pt x="9023" y="7195"/>
                    <a:pt x="7118" y="9405"/>
                    <a:pt x="4575" y="9605"/>
                  </a:cubicBezTo>
                  <a:cubicBezTo>
                    <a:pt x="2022" y="9500"/>
                    <a:pt x="3" y="7396"/>
                    <a:pt x="3" y="4843"/>
                  </a:cubicBezTo>
                  <a:cubicBezTo>
                    <a:pt x="-207" y="2376"/>
                    <a:pt x="1613" y="214"/>
                    <a:pt x="4080" y="-5"/>
                  </a:cubicBezTo>
                  <a:cubicBezTo>
                    <a:pt x="4146" y="-5"/>
                    <a:pt x="4223" y="-15"/>
                    <a:pt x="4289" y="-15"/>
                  </a:cubicBezTo>
                  <a:close/>
                </a:path>
              </a:pathLst>
            </a:custGeom>
            <a:solidFill>
              <a:srgbClr val="D58B94"/>
            </a:solidFill>
            <a:ln w="9525" cap="flat">
              <a:noFill/>
              <a:prstDash val="solid"/>
              <a:miter/>
            </a:ln>
          </p:spPr>
          <p:txBody>
            <a:bodyPr rtlCol="0" anchor="ctr"/>
            <a:lstStyle/>
            <a:p>
              <a:endParaRPr lang="en-IN"/>
            </a:p>
          </p:txBody>
        </p:sp>
        <p:sp>
          <p:nvSpPr>
            <p:cNvPr id="4335" name="Freeform: Shape 4334">
              <a:extLst>
                <a:ext uri="{FF2B5EF4-FFF2-40B4-BE49-F238E27FC236}">
                  <a16:creationId xmlns:a16="http://schemas.microsoft.com/office/drawing/2014/main" xmlns="" id="{5137CAF0-8B32-6283-C3FB-05AD21D1A868}"/>
                </a:ext>
              </a:extLst>
            </p:cNvPr>
            <p:cNvSpPr/>
            <p:nvPr/>
          </p:nvSpPr>
          <p:spPr>
            <a:xfrm>
              <a:off x="1888520" y="3949350"/>
              <a:ext cx="7166" cy="7620"/>
            </a:xfrm>
            <a:custGeom>
              <a:avLst/>
              <a:gdLst>
                <a:gd name="connsiteX0" fmla="*/ 3417 w 7166"/>
                <a:gd name="connsiteY0" fmla="*/ -15 h 7620"/>
                <a:gd name="connsiteX1" fmla="*/ 7132 w 7166"/>
                <a:gd name="connsiteY1" fmla="*/ 3700 h 7620"/>
                <a:gd name="connsiteX2" fmla="*/ 4008 w 7166"/>
                <a:gd name="connsiteY2" fmla="*/ 7586 h 7620"/>
                <a:gd name="connsiteX3" fmla="*/ 3703 w 7166"/>
                <a:gd name="connsiteY3" fmla="*/ 7605 h 7620"/>
                <a:gd name="connsiteX4" fmla="*/ -12 w 7166"/>
                <a:gd name="connsiteY4" fmla="*/ 3890 h 7620"/>
                <a:gd name="connsiteX5" fmla="*/ 3417 w 7166"/>
                <a:gd name="connsiteY5" fmla="*/ -15 h 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66" h="7620">
                  <a:moveTo>
                    <a:pt x="3417" y="-15"/>
                  </a:moveTo>
                  <a:cubicBezTo>
                    <a:pt x="5446" y="33"/>
                    <a:pt x="7084" y="1671"/>
                    <a:pt x="7132" y="3700"/>
                  </a:cubicBezTo>
                  <a:cubicBezTo>
                    <a:pt x="7342" y="5633"/>
                    <a:pt x="5941" y="7376"/>
                    <a:pt x="4008" y="7586"/>
                  </a:cubicBezTo>
                  <a:cubicBezTo>
                    <a:pt x="3913" y="7596"/>
                    <a:pt x="3808" y="7605"/>
                    <a:pt x="3703" y="7605"/>
                  </a:cubicBezTo>
                  <a:cubicBezTo>
                    <a:pt x="1655" y="7605"/>
                    <a:pt x="-12" y="5938"/>
                    <a:pt x="-12" y="3890"/>
                  </a:cubicBezTo>
                  <a:cubicBezTo>
                    <a:pt x="-69" y="1890"/>
                    <a:pt x="1426" y="185"/>
                    <a:pt x="3417" y="-15"/>
                  </a:cubicBezTo>
                  <a:close/>
                </a:path>
              </a:pathLst>
            </a:custGeom>
            <a:solidFill>
              <a:srgbClr val="D58B94"/>
            </a:solidFill>
            <a:ln w="9525" cap="flat">
              <a:noFill/>
              <a:prstDash val="solid"/>
              <a:miter/>
            </a:ln>
          </p:spPr>
          <p:txBody>
            <a:bodyPr rtlCol="0" anchor="ctr"/>
            <a:lstStyle/>
            <a:p>
              <a:endParaRPr lang="en-IN"/>
            </a:p>
          </p:txBody>
        </p:sp>
        <p:sp>
          <p:nvSpPr>
            <p:cNvPr id="4336" name="Freeform: Shape 4335">
              <a:extLst>
                <a:ext uri="{FF2B5EF4-FFF2-40B4-BE49-F238E27FC236}">
                  <a16:creationId xmlns:a16="http://schemas.microsoft.com/office/drawing/2014/main" xmlns="" id="{60C406DB-93EB-D7C5-DC18-BFB288E87F96}"/>
                </a:ext>
              </a:extLst>
            </p:cNvPr>
            <p:cNvSpPr/>
            <p:nvPr/>
          </p:nvSpPr>
          <p:spPr>
            <a:xfrm>
              <a:off x="1887676" y="3934921"/>
              <a:ext cx="9010" cy="9712"/>
            </a:xfrm>
            <a:custGeom>
              <a:avLst/>
              <a:gdLst>
                <a:gd name="connsiteX0" fmla="*/ 7690 w 9010"/>
                <a:gd name="connsiteY0" fmla="*/ 1460 h 9712"/>
                <a:gd name="connsiteX1" fmla="*/ 7690 w 9010"/>
                <a:gd name="connsiteY1" fmla="*/ 8318 h 9712"/>
                <a:gd name="connsiteX2" fmla="*/ 1499 w 9010"/>
                <a:gd name="connsiteY2" fmla="*/ 8508 h 9712"/>
                <a:gd name="connsiteX3" fmla="*/ 1308 w 9010"/>
                <a:gd name="connsiteY3" fmla="*/ 8318 h 9712"/>
                <a:gd name="connsiteX4" fmla="*/ 1308 w 9010"/>
                <a:gd name="connsiteY4" fmla="*/ 1365 h 9712"/>
                <a:gd name="connsiteX5" fmla="*/ 7366 w 9010"/>
                <a:gd name="connsiteY5" fmla="*/ 1126 h 9712"/>
                <a:gd name="connsiteX6" fmla="*/ 7690 w 9010"/>
                <a:gd name="connsiteY6" fmla="*/ 1460 h 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10" h="9712">
                  <a:moveTo>
                    <a:pt x="7690" y="1460"/>
                  </a:moveTo>
                  <a:cubicBezTo>
                    <a:pt x="9433" y="3412"/>
                    <a:pt x="9433" y="6365"/>
                    <a:pt x="7690" y="8318"/>
                  </a:cubicBezTo>
                  <a:cubicBezTo>
                    <a:pt x="6033" y="10080"/>
                    <a:pt x="3261" y="10166"/>
                    <a:pt x="1499" y="8508"/>
                  </a:cubicBezTo>
                  <a:cubicBezTo>
                    <a:pt x="1432" y="8442"/>
                    <a:pt x="1365" y="8384"/>
                    <a:pt x="1308" y="8318"/>
                  </a:cubicBezTo>
                  <a:cubicBezTo>
                    <a:pt x="-454" y="6337"/>
                    <a:pt x="-454" y="3346"/>
                    <a:pt x="1308" y="1365"/>
                  </a:cubicBezTo>
                  <a:cubicBezTo>
                    <a:pt x="2918" y="-378"/>
                    <a:pt x="5623" y="-483"/>
                    <a:pt x="7366" y="1126"/>
                  </a:cubicBezTo>
                  <a:cubicBezTo>
                    <a:pt x="7480" y="1231"/>
                    <a:pt x="7585" y="1346"/>
                    <a:pt x="7690" y="1460"/>
                  </a:cubicBezTo>
                  <a:close/>
                </a:path>
              </a:pathLst>
            </a:custGeom>
            <a:solidFill>
              <a:srgbClr val="D58B94"/>
            </a:solidFill>
            <a:ln w="9525" cap="flat">
              <a:noFill/>
              <a:prstDash val="solid"/>
              <a:miter/>
            </a:ln>
          </p:spPr>
          <p:txBody>
            <a:bodyPr rtlCol="0" anchor="ctr"/>
            <a:lstStyle/>
            <a:p>
              <a:endParaRPr lang="en-IN"/>
            </a:p>
          </p:txBody>
        </p:sp>
        <p:sp>
          <p:nvSpPr>
            <p:cNvPr id="4337" name="Freeform: Shape 4336">
              <a:extLst>
                <a:ext uri="{FF2B5EF4-FFF2-40B4-BE49-F238E27FC236}">
                  <a16:creationId xmlns:a16="http://schemas.microsoft.com/office/drawing/2014/main" xmlns="" id="{6227AFAA-2406-A79E-DC48-AA286695AD7D}"/>
                </a:ext>
              </a:extLst>
            </p:cNvPr>
            <p:cNvSpPr/>
            <p:nvPr/>
          </p:nvSpPr>
          <p:spPr>
            <a:xfrm>
              <a:off x="1893054" y="3899820"/>
              <a:ext cx="11107" cy="12382"/>
            </a:xfrm>
            <a:custGeom>
              <a:avLst/>
              <a:gdLst>
                <a:gd name="connsiteX0" fmla="*/ 5741 w 11107"/>
                <a:gd name="connsiteY0" fmla="*/ -15 h 12382"/>
                <a:gd name="connsiteX1" fmla="*/ 11075 w 11107"/>
                <a:gd name="connsiteY1" fmla="*/ 6233 h 12382"/>
                <a:gd name="connsiteX2" fmla="*/ 11075 w 11107"/>
                <a:gd name="connsiteY2" fmla="*/ 6271 h 12382"/>
                <a:gd name="connsiteX3" fmla="*/ 5265 w 11107"/>
                <a:gd name="connsiteY3" fmla="*/ 12367 h 12382"/>
                <a:gd name="connsiteX4" fmla="*/ -3 w 11107"/>
                <a:gd name="connsiteY4" fmla="*/ 6414 h 12382"/>
                <a:gd name="connsiteX5" fmla="*/ 26 w 11107"/>
                <a:gd name="connsiteY5" fmla="*/ 6081 h 12382"/>
                <a:gd name="connsiteX6" fmla="*/ 5731 w 11107"/>
                <a:gd name="connsiteY6" fmla="*/ -15 h 12382"/>
                <a:gd name="connsiteX7" fmla="*/ 5741 w 11107"/>
                <a:gd name="connsiteY7" fmla="*/ -15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07" h="12382">
                  <a:moveTo>
                    <a:pt x="5741" y="-15"/>
                  </a:moveTo>
                  <a:cubicBezTo>
                    <a:pt x="8941" y="233"/>
                    <a:pt x="11332" y="3033"/>
                    <a:pt x="11075" y="6233"/>
                  </a:cubicBezTo>
                  <a:cubicBezTo>
                    <a:pt x="11075" y="6243"/>
                    <a:pt x="11075" y="6262"/>
                    <a:pt x="11075" y="6271"/>
                  </a:cubicBezTo>
                  <a:cubicBezTo>
                    <a:pt x="11027" y="9510"/>
                    <a:pt x="8494" y="12167"/>
                    <a:pt x="5265" y="12367"/>
                  </a:cubicBezTo>
                  <a:cubicBezTo>
                    <a:pt x="2169" y="12177"/>
                    <a:pt x="-193" y="9519"/>
                    <a:pt x="-3" y="6414"/>
                  </a:cubicBezTo>
                  <a:cubicBezTo>
                    <a:pt x="-3" y="6310"/>
                    <a:pt x="16" y="6195"/>
                    <a:pt x="26" y="6081"/>
                  </a:cubicBezTo>
                  <a:cubicBezTo>
                    <a:pt x="-79" y="2823"/>
                    <a:pt x="2474" y="90"/>
                    <a:pt x="5731" y="-15"/>
                  </a:cubicBezTo>
                  <a:cubicBezTo>
                    <a:pt x="5741" y="-15"/>
                    <a:pt x="5741" y="-15"/>
                    <a:pt x="5741" y="-15"/>
                  </a:cubicBezTo>
                  <a:close/>
                </a:path>
              </a:pathLst>
            </a:custGeom>
            <a:solidFill>
              <a:srgbClr val="D58B94"/>
            </a:solidFill>
            <a:ln w="9525" cap="flat">
              <a:noFill/>
              <a:prstDash val="solid"/>
              <a:miter/>
            </a:ln>
          </p:spPr>
          <p:txBody>
            <a:bodyPr rtlCol="0" anchor="ctr"/>
            <a:lstStyle/>
            <a:p>
              <a:endParaRPr lang="en-IN"/>
            </a:p>
          </p:txBody>
        </p:sp>
        <p:sp>
          <p:nvSpPr>
            <p:cNvPr id="4338" name="Freeform: Shape 4337">
              <a:extLst>
                <a:ext uri="{FF2B5EF4-FFF2-40B4-BE49-F238E27FC236}">
                  <a16:creationId xmlns:a16="http://schemas.microsoft.com/office/drawing/2014/main" xmlns="" id="{FECEA96A-ABFE-7470-EB3A-1CA072F2EBEF}"/>
                </a:ext>
              </a:extLst>
            </p:cNvPr>
            <p:cNvSpPr/>
            <p:nvPr/>
          </p:nvSpPr>
          <p:spPr>
            <a:xfrm>
              <a:off x="1888507" y="3915822"/>
              <a:ext cx="16607" cy="17811"/>
            </a:xfrm>
            <a:custGeom>
              <a:avLst/>
              <a:gdLst>
                <a:gd name="connsiteX0" fmla="*/ 8192 w 16607"/>
                <a:gd name="connsiteY0" fmla="*/ -15 h 17811"/>
                <a:gd name="connsiteX1" fmla="*/ 16574 w 16607"/>
                <a:gd name="connsiteY1" fmla="*/ 8938 h 17811"/>
                <a:gd name="connsiteX2" fmla="*/ 8887 w 16607"/>
                <a:gd name="connsiteY2" fmla="*/ 17778 h 17811"/>
                <a:gd name="connsiteX3" fmla="*/ 8573 w 16607"/>
                <a:gd name="connsiteY3" fmla="*/ 17797 h 17811"/>
                <a:gd name="connsiteX4" fmla="*/ 1 w 16607"/>
                <a:gd name="connsiteY4" fmla="*/ 8938 h 17811"/>
                <a:gd name="connsiteX5" fmla="*/ 7983 w 16607"/>
                <a:gd name="connsiteY5" fmla="*/ -5 h 17811"/>
                <a:gd name="connsiteX6" fmla="*/ 8192 w 16607"/>
                <a:gd name="connsiteY6" fmla="*/ -15 h 1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07" h="17811">
                  <a:moveTo>
                    <a:pt x="8192" y="-15"/>
                  </a:moveTo>
                  <a:cubicBezTo>
                    <a:pt x="12793" y="537"/>
                    <a:pt x="16327" y="4309"/>
                    <a:pt x="16574" y="8938"/>
                  </a:cubicBezTo>
                  <a:cubicBezTo>
                    <a:pt x="16888" y="13501"/>
                    <a:pt x="13450" y="17463"/>
                    <a:pt x="8887" y="17778"/>
                  </a:cubicBezTo>
                  <a:cubicBezTo>
                    <a:pt x="8783" y="17787"/>
                    <a:pt x="8678" y="17797"/>
                    <a:pt x="8573" y="17797"/>
                  </a:cubicBezTo>
                  <a:cubicBezTo>
                    <a:pt x="3792" y="17644"/>
                    <a:pt x="1" y="13720"/>
                    <a:pt x="1" y="8938"/>
                  </a:cubicBezTo>
                  <a:cubicBezTo>
                    <a:pt x="-266" y="4262"/>
                    <a:pt x="3306" y="261"/>
                    <a:pt x="7983" y="-5"/>
                  </a:cubicBezTo>
                  <a:cubicBezTo>
                    <a:pt x="8049" y="-5"/>
                    <a:pt x="8125" y="-15"/>
                    <a:pt x="8192" y="-15"/>
                  </a:cubicBezTo>
                  <a:close/>
                </a:path>
              </a:pathLst>
            </a:custGeom>
            <a:solidFill>
              <a:srgbClr val="D58B94"/>
            </a:solidFill>
            <a:ln w="9525" cap="flat">
              <a:noFill/>
              <a:prstDash val="solid"/>
              <a:miter/>
            </a:ln>
          </p:spPr>
          <p:txBody>
            <a:bodyPr rtlCol="0" anchor="ctr"/>
            <a:lstStyle/>
            <a:p>
              <a:endParaRPr lang="en-IN"/>
            </a:p>
          </p:txBody>
        </p:sp>
        <p:sp>
          <p:nvSpPr>
            <p:cNvPr id="4339" name="Freeform: Shape 4338">
              <a:extLst>
                <a:ext uri="{FF2B5EF4-FFF2-40B4-BE49-F238E27FC236}">
                  <a16:creationId xmlns:a16="http://schemas.microsoft.com/office/drawing/2014/main" xmlns="" id="{E12EFF8B-EA5F-6B19-FA2B-A6B5CE4253EC}"/>
                </a:ext>
              </a:extLst>
            </p:cNvPr>
            <p:cNvSpPr/>
            <p:nvPr/>
          </p:nvSpPr>
          <p:spPr>
            <a:xfrm>
              <a:off x="1892998" y="3887247"/>
              <a:ext cx="7918" cy="8191"/>
            </a:xfrm>
            <a:custGeom>
              <a:avLst/>
              <a:gdLst>
                <a:gd name="connsiteX0" fmla="*/ 4463 w 7918"/>
                <a:gd name="connsiteY0" fmla="*/ -15 h 8191"/>
                <a:gd name="connsiteX1" fmla="*/ 7892 w 7918"/>
                <a:gd name="connsiteY1" fmla="*/ 4176 h 8191"/>
                <a:gd name="connsiteX2" fmla="*/ 4082 w 7918"/>
                <a:gd name="connsiteY2" fmla="*/ 8176 h 8191"/>
                <a:gd name="connsiteX3" fmla="*/ -13 w 7918"/>
                <a:gd name="connsiteY3" fmla="*/ 4081 h 8191"/>
                <a:gd name="connsiteX4" fmla="*/ 4082 w 7918"/>
                <a:gd name="connsiteY4" fmla="*/ -15 h 8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8" h="8191">
                  <a:moveTo>
                    <a:pt x="4463" y="-15"/>
                  </a:moveTo>
                  <a:cubicBezTo>
                    <a:pt x="6549" y="233"/>
                    <a:pt x="8064" y="2080"/>
                    <a:pt x="7892" y="4176"/>
                  </a:cubicBezTo>
                  <a:cubicBezTo>
                    <a:pt x="7892" y="6310"/>
                    <a:pt x="6216" y="8072"/>
                    <a:pt x="4082" y="8176"/>
                  </a:cubicBezTo>
                  <a:cubicBezTo>
                    <a:pt x="1825" y="8176"/>
                    <a:pt x="-13" y="6348"/>
                    <a:pt x="-13" y="4081"/>
                  </a:cubicBezTo>
                  <a:cubicBezTo>
                    <a:pt x="-13" y="1823"/>
                    <a:pt x="1825" y="-15"/>
                    <a:pt x="4082" y="-15"/>
                  </a:cubicBezTo>
                  <a:close/>
                </a:path>
              </a:pathLst>
            </a:custGeom>
            <a:solidFill>
              <a:srgbClr val="D58B94"/>
            </a:solidFill>
            <a:ln w="9525" cap="flat">
              <a:noFill/>
              <a:prstDash val="solid"/>
              <a:miter/>
            </a:ln>
          </p:spPr>
          <p:txBody>
            <a:bodyPr rtlCol="0" anchor="ctr"/>
            <a:lstStyle/>
            <a:p>
              <a:endParaRPr lang="en-IN"/>
            </a:p>
          </p:txBody>
        </p:sp>
        <p:sp>
          <p:nvSpPr>
            <p:cNvPr id="4340" name="Freeform: Shape 4339">
              <a:extLst>
                <a:ext uri="{FF2B5EF4-FFF2-40B4-BE49-F238E27FC236}">
                  <a16:creationId xmlns:a16="http://schemas.microsoft.com/office/drawing/2014/main" xmlns="" id="{526C53CD-81F6-6280-0F41-CD085FB3AC5F}"/>
                </a:ext>
              </a:extLst>
            </p:cNvPr>
            <p:cNvSpPr/>
            <p:nvPr/>
          </p:nvSpPr>
          <p:spPr>
            <a:xfrm>
              <a:off x="1907617" y="3891057"/>
              <a:ext cx="6479" cy="7410"/>
            </a:xfrm>
            <a:custGeom>
              <a:avLst/>
              <a:gdLst>
                <a:gd name="connsiteX0" fmla="*/ 3370 w 6479"/>
                <a:gd name="connsiteY0" fmla="*/ -15 h 7410"/>
                <a:gd name="connsiteX1" fmla="*/ 6437 w 6479"/>
                <a:gd name="connsiteY1" fmla="*/ 3385 h 7410"/>
                <a:gd name="connsiteX2" fmla="*/ 6418 w 6479"/>
                <a:gd name="connsiteY2" fmla="*/ 3604 h 7410"/>
                <a:gd name="connsiteX3" fmla="*/ 3780 w 6479"/>
                <a:gd name="connsiteY3" fmla="*/ 7348 h 7410"/>
                <a:gd name="connsiteX4" fmla="*/ 37 w 6479"/>
                <a:gd name="connsiteY4" fmla="*/ 4709 h 7410"/>
                <a:gd name="connsiteX5" fmla="*/ 37 w 6479"/>
                <a:gd name="connsiteY5" fmla="*/ 3604 h 7410"/>
                <a:gd name="connsiteX6" fmla="*/ 3266 w 6479"/>
                <a:gd name="connsiteY6" fmla="*/ -15 h 7410"/>
                <a:gd name="connsiteX7" fmla="*/ 3370 w 6479"/>
                <a:gd name="connsiteY7" fmla="*/ -15 h 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9" h="7410">
                  <a:moveTo>
                    <a:pt x="3370" y="-15"/>
                  </a:moveTo>
                  <a:cubicBezTo>
                    <a:pt x="5161" y="80"/>
                    <a:pt x="6533" y="1604"/>
                    <a:pt x="6437" y="3385"/>
                  </a:cubicBezTo>
                  <a:cubicBezTo>
                    <a:pt x="6437" y="3461"/>
                    <a:pt x="6428" y="3528"/>
                    <a:pt x="6418" y="3604"/>
                  </a:cubicBezTo>
                  <a:cubicBezTo>
                    <a:pt x="6723" y="5367"/>
                    <a:pt x="5542" y="7043"/>
                    <a:pt x="3780" y="7348"/>
                  </a:cubicBezTo>
                  <a:cubicBezTo>
                    <a:pt x="2018" y="7653"/>
                    <a:pt x="341" y="6471"/>
                    <a:pt x="37" y="4709"/>
                  </a:cubicBezTo>
                  <a:cubicBezTo>
                    <a:pt x="-30" y="4347"/>
                    <a:pt x="-30" y="3966"/>
                    <a:pt x="37" y="3604"/>
                  </a:cubicBezTo>
                  <a:cubicBezTo>
                    <a:pt x="-68" y="1709"/>
                    <a:pt x="1380" y="99"/>
                    <a:pt x="3266" y="-15"/>
                  </a:cubicBezTo>
                  <a:cubicBezTo>
                    <a:pt x="3304" y="-15"/>
                    <a:pt x="3332" y="-15"/>
                    <a:pt x="3370" y="-15"/>
                  </a:cubicBezTo>
                  <a:close/>
                </a:path>
              </a:pathLst>
            </a:custGeom>
            <a:solidFill>
              <a:srgbClr val="D58B94"/>
            </a:solidFill>
            <a:ln w="9525" cap="flat">
              <a:noFill/>
              <a:prstDash val="solid"/>
              <a:miter/>
            </a:ln>
          </p:spPr>
          <p:txBody>
            <a:bodyPr rtlCol="0" anchor="ctr"/>
            <a:lstStyle/>
            <a:p>
              <a:endParaRPr lang="en-IN"/>
            </a:p>
          </p:txBody>
        </p:sp>
        <p:sp>
          <p:nvSpPr>
            <p:cNvPr id="4341" name="Freeform: Shape 4340">
              <a:extLst>
                <a:ext uri="{FF2B5EF4-FFF2-40B4-BE49-F238E27FC236}">
                  <a16:creationId xmlns:a16="http://schemas.microsoft.com/office/drawing/2014/main" xmlns="" id="{356B191C-2956-A4E6-D3ED-29CD4EFFCC47}"/>
                </a:ext>
              </a:extLst>
            </p:cNvPr>
            <p:cNvSpPr/>
            <p:nvPr/>
          </p:nvSpPr>
          <p:spPr>
            <a:xfrm>
              <a:off x="1914810" y="3898391"/>
              <a:ext cx="10413" cy="10668"/>
            </a:xfrm>
            <a:custGeom>
              <a:avLst/>
              <a:gdLst>
                <a:gd name="connsiteX0" fmla="*/ 5702 w 10413"/>
                <a:gd name="connsiteY0" fmla="*/ -15 h 10668"/>
                <a:gd name="connsiteX1" fmla="*/ 10397 w 10413"/>
                <a:gd name="connsiteY1" fmla="*/ 4995 h 10668"/>
                <a:gd name="connsiteX2" fmla="*/ 10369 w 10413"/>
                <a:gd name="connsiteY2" fmla="*/ 5414 h 10668"/>
                <a:gd name="connsiteX3" fmla="*/ 5321 w 10413"/>
                <a:gd name="connsiteY3" fmla="*/ 10653 h 10668"/>
                <a:gd name="connsiteX4" fmla="*/ -13 w 10413"/>
                <a:gd name="connsiteY4" fmla="*/ 5319 h 10668"/>
                <a:gd name="connsiteX5" fmla="*/ 5321 w 10413"/>
                <a:gd name="connsiteY5" fmla="*/ -15 h 1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13" h="10668">
                  <a:moveTo>
                    <a:pt x="5702" y="-15"/>
                  </a:moveTo>
                  <a:cubicBezTo>
                    <a:pt x="8388" y="71"/>
                    <a:pt x="10483" y="2319"/>
                    <a:pt x="10397" y="4995"/>
                  </a:cubicBezTo>
                  <a:cubicBezTo>
                    <a:pt x="10397" y="5138"/>
                    <a:pt x="10388" y="5272"/>
                    <a:pt x="10369" y="5414"/>
                  </a:cubicBezTo>
                  <a:cubicBezTo>
                    <a:pt x="10321" y="8215"/>
                    <a:pt x="8121" y="10501"/>
                    <a:pt x="5321" y="10653"/>
                  </a:cubicBezTo>
                  <a:cubicBezTo>
                    <a:pt x="2377" y="10653"/>
                    <a:pt x="-13" y="8262"/>
                    <a:pt x="-13" y="5319"/>
                  </a:cubicBezTo>
                  <a:cubicBezTo>
                    <a:pt x="-13" y="2376"/>
                    <a:pt x="2377" y="-15"/>
                    <a:pt x="5321" y="-15"/>
                  </a:cubicBezTo>
                  <a:close/>
                </a:path>
              </a:pathLst>
            </a:custGeom>
            <a:solidFill>
              <a:srgbClr val="D58B94"/>
            </a:solidFill>
            <a:ln w="9525" cap="flat">
              <a:noFill/>
              <a:prstDash val="solid"/>
              <a:miter/>
            </a:ln>
          </p:spPr>
          <p:txBody>
            <a:bodyPr rtlCol="0" anchor="ctr"/>
            <a:lstStyle/>
            <a:p>
              <a:endParaRPr lang="en-IN"/>
            </a:p>
          </p:txBody>
        </p:sp>
        <p:sp>
          <p:nvSpPr>
            <p:cNvPr id="4342" name="Freeform: Shape 4341">
              <a:extLst>
                <a:ext uri="{FF2B5EF4-FFF2-40B4-BE49-F238E27FC236}">
                  <a16:creationId xmlns:a16="http://schemas.microsoft.com/office/drawing/2014/main" xmlns="" id="{E4402C8B-796E-DB96-06F3-27E6601D6BA2}"/>
                </a:ext>
              </a:extLst>
            </p:cNvPr>
            <p:cNvSpPr/>
            <p:nvPr/>
          </p:nvSpPr>
          <p:spPr>
            <a:xfrm>
              <a:off x="1912613" y="3914298"/>
              <a:ext cx="12110" cy="12953"/>
            </a:xfrm>
            <a:custGeom>
              <a:avLst/>
              <a:gdLst>
                <a:gd name="connsiteX0" fmla="*/ 6090 w 12110"/>
                <a:gd name="connsiteY0" fmla="*/ -15 h 12953"/>
                <a:gd name="connsiteX1" fmla="*/ 12090 w 12110"/>
                <a:gd name="connsiteY1" fmla="*/ 6557 h 12953"/>
                <a:gd name="connsiteX2" fmla="*/ 6290 w 12110"/>
                <a:gd name="connsiteY2" fmla="*/ 12939 h 12953"/>
                <a:gd name="connsiteX3" fmla="*/ 6185 w 12110"/>
                <a:gd name="connsiteY3" fmla="*/ 12939 h 12953"/>
                <a:gd name="connsiteX4" fmla="*/ -6 w 12110"/>
                <a:gd name="connsiteY4" fmla="*/ 6557 h 12953"/>
                <a:gd name="connsiteX5" fmla="*/ 5985 w 12110"/>
                <a:gd name="connsiteY5" fmla="*/ -15 h 12953"/>
                <a:gd name="connsiteX6" fmla="*/ 6090 w 12110"/>
                <a:gd name="connsiteY6" fmla="*/ -15 h 1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0" h="12953">
                  <a:moveTo>
                    <a:pt x="6090" y="-15"/>
                  </a:moveTo>
                  <a:cubicBezTo>
                    <a:pt x="9538" y="185"/>
                    <a:pt x="12195" y="3100"/>
                    <a:pt x="12090" y="6557"/>
                  </a:cubicBezTo>
                  <a:cubicBezTo>
                    <a:pt x="12252" y="9920"/>
                    <a:pt x="9652" y="12777"/>
                    <a:pt x="6290" y="12939"/>
                  </a:cubicBezTo>
                  <a:cubicBezTo>
                    <a:pt x="6251" y="12939"/>
                    <a:pt x="6223" y="12939"/>
                    <a:pt x="6185" y="12939"/>
                  </a:cubicBezTo>
                  <a:cubicBezTo>
                    <a:pt x="2737" y="12834"/>
                    <a:pt x="-6" y="10005"/>
                    <a:pt x="-6" y="6557"/>
                  </a:cubicBezTo>
                  <a:cubicBezTo>
                    <a:pt x="-168" y="3090"/>
                    <a:pt x="2518" y="147"/>
                    <a:pt x="5985" y="-15"/>
                  </a:cubicBezTo>
                  <a:cubicBezTo>
                    <a:pt x="6023" y="-15"/>
                    <a:pt x="6051" y="-15"/>
                    <a:pt x="6090" y="-15"/>
                  </a:cubicBezTo>
                  <a:close/>
                </a:path>
              </a:pathLst>
            </a:custGeom>
            <a:solidFill>
              <a:srgbClr val="D58B94"/>
            </a:solidFill>
            <a:ln w="9525" cap="flat">
              <a:noFill/>
              <a:prstDash val="solid"/>
              <a:miter/>
            </a:ln>
          </p:spPr>
          <p:txBody>
            <a:bodyPr rtlCol="0" anchor="ctr"/>
            <a:lstStyle/>
            <a:p>
              <a:endParaRPr lang="en-IN"/>
            </a:p>
          </p:txBody>
        </p:sp>
        <p:sp>
          <p:nvSpPr>
            <p:cNvPr id="4343" name="Freeform: Shape 4342">
              <a:extLst>
                <a:ext uri="{FF2B5EF4-FFF2-40B4-BE49-F238E27FC236}">
                  <a16:creationId xmlns:a16="http://schemas.microsoft.com/office/drawing/2014/main" xmlns="" id="{47FE7E16-ED0E-F305-4165-A20684864F2B}"/>
                </a:ext>
              </a:extLst>
            </p:cNvPr>
            <p:cNvSpPr/>
            <p:nvPr/>
          </p:nvSpPr>
          <p:spPr>
            <a:xfrm>
              <a:off x="1900606" y="3936491"/>
              <a:ext cx="11835" cy="12573"/>
            </a:xfrm>
            <a:custGeom>
              <a:avLst/>
              <a:gdLst>
                <a:gd name="connsiteX0" fmla="*/ 5714 w 11835"/>
                <a:gd name="connsiteY0" fmla="*/ -15 h 12573"/>
                <a:gd name="connsiteX1" fmla="*/ 11810 w 11835"/>
                <a:gd name="connsiteY1" fmla="*/ 6176 h 12573"/>
                <a:gd name="connsiteX2" fmla="*/ 6209 w 11835"/>
                <a:gd name="connsiteY2" fmla="*/ 12548 h 12573"/>
                <a:gd name="connsiteX3" fmla="*/ 6095 w 11835"/>
                <a:gd name="connsiteY3" fmla="*/ 12558 h 12573"/>
                <a:gd name="connsiteX4" fmla="*/ -1 w 11835"/>
                <a:gd name="connsiteY4" fmla="*/ 6367 h 12573"/>
                <a:gd name="connsiteX5" fmla="*/ 5600 w 11835"/>
                <a:gd name="connsiteY5" fmla="*/ -5 h 12573"/>
                <a:gd name="connsiteX6" fmla="*/ 5714 w 11835"/>
                <a:gd name="connsiteY6" fmla="*/ -15 h 12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5" h="12573">
                  <a:moveTo>
                    <a:pt x="5714" y="-15"/>
                  </a:moveTo>
                  <a:cubicBezTo>
                    <a:pt x="9095" y="33"/>
                    <a:pt x="11810" y="2795"/>
                    <a:pt x="11810" y="6176"/>
                  </a:cubicBezTo>
                  <a:cubicBezTo>
                    <a:pt x="12019" y="9481"/>
                    <a:pt x="9514" y="12339"/>
                    <a:pt x="6209" y="12548"/>
                  </a:cubicBezTo>
                  <a:cubicBezTo>
                    <a:pt x="6171" y="12558"/>
                    <a:pt x="6133" y="12558"/>
                    <a:pt x="6095" y="12558"/>
                  </a:cubicBezTo>
                  <a:cubicBezTo>
                    <a:pt x="2714" y="12510"/>
                    <a:pt x="-1" y="9748"/>
                    <a:pt x="-1" y="6367"/>
                  </a:cubicBezTo>
                  <a:cubicBezTo>
                    <a:pt x="-211" y="3062"/>
                    <a:pt x="2294" y="204"/>
                    <a:pt x="5600" y="-5"/>
                  </a:cubicBezTo>
                  <a:cubicBezTo>
                    <a:pt x="5638" y="-15"/>
                    <a:pt x="5676" y="-15"/>
                    <a:pt x="5714" y="-15"/>
                  </a:cubicBezTo>
                  <a:close/>
                </a:path>
              </a:pathLst>
            </a:custGeom>
            <a:solidFill>
              <a:srgbClr val="D58B94"/>
            </a:solidFill>
            <a:ln w="9525" cap="flat">
              <a:noFill/>
              <a:prstDash val="solid"/>
              <a:miter/>
            </a:ln>
          </p:spPr>
          <p:txBody>
            <a:bodyPr rtlCol="0" anchor="ctr"/>
            <a:lstStyle/>
            <a:p>
              <a:endParaRPr lang="en-IN"/>
            </a:p>
          </p:txBody>
        </p:sp>
        <p:sp>
          <p:nvSpPr>
            <p:cNvPr id="4344" name="Freeform: Shape 4343">
              <a:extLst>
                <a:ext uri="{FF2B5EF4-FFF2-40B4-BE49-F238E27FC236}">
                  <a16:creationId xmlns:a16="http://schemas.microsoft.com/office/drawing/2014/main" xmlns="" id="{BBB80D42-AD82-5C27-33F6-511A94337785}"/>
                </a:ext>
              </a:extLst>
            </p:cNvPr>
            <p:cNvSpPr/>
            <p:nvPr/>
          </p:nvSpPr>
          <p:spPr>
            <a:xfrm>
              <a:off x="1916618" y="3938301"/>
              <a:ext cx="4573" cy="4573"/>
            </a:xfrm>
            <a:custGeom>
              <a:avLst/>
              <a:gdLst>
                <a:gd name="connsiteX0" fmla="*/ 2179 w 4573"/>
                <a:gd name="connsiteY0" fmla="*/ -15 h 4573"/>
                <a:gd name="connsiteX1" fmla="*/ 4560 w 4573"/>
                <a:gd name="connsiteY1" fmla="*/ 2366 h 4573"/>
                <a:gd name="connsiteX2" fmla="*/ 2179 w 4573"/>
                <a:gd name="connsiteY2" fmla="*/ 4557 h 4573"/>
                <a:gd name="connsiteX3" fmla="*/ -12 w 4573"/>
                <a:gd name="connsiteY3" fmla="*/ 2176 h 4573"/>
                <a:gd name="connsiteX4" fmla="*/ 2179 w 4573"/>
                <a:gd name="connsiteY4" fmla="*/ -15 h 4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3" h="4573">
                  <a:moveTo>
                    <a:pt x="2179" y="-15"/>
                  </a:moveTo>
                  <a:cubicBezTo>
                    <a:pt x="3474" y="33"/>
                    <a:pt x="4513" y="1071"/>
                    <a:pt x="4560" y="2366"/>
                  </a:cubicBezTo>
                  <a:cubicBezTo>
                    <a:pt x="4503" y="3624"/>
                    <a:pt x="3436" y="4605"/>
                    <a:pt x="2179" y="4557"/>
                  </a:cubicBezTo>
                  <a:cubicBezTo>
                    <a:pt x="922" y="4500"/>
                    <a:pt x="-59" y="3433"/>
                    <a:pt x="-12" y="2176"/>
                  </a:cubicBezTo>
                  <a:cubicBezTo>
                    <a:pt x="45" y="985"/>
                    <a:pt x="989" y="33"/>
                    <a:pt x="2179" y="-15"/>
                  </a:cubicBezTo>
                  <a:close/>
                </a:path>
              </a:pathLst>
            </a:custGeom>
            <a:solidFill>
              <a:srgbClr val="D58B94"/>
            </a:solidFill>
            <a:ln w="9525" cap="flat">
              <a:noFill/>
              <a:prstDash val="solid"/>
              <a:miter/>
            </a:ln>
          </p:spPr>
          <p:txBody>
            <a:bodyPr rtlCol="0" anchor="ctr"/>
            <a:lstStyle/>
            <a:p>
              <a:endParaRPr lang="en-IN"/>
            </a:p>
          </p:txBody>
        </p:sp>
        <p:sp>
          <p:nvSpPr>
            <p:cNvPr id="4345" name="Freeform: Shape 4344">
              <a:extLst>
                <a:ext uri="{FF2B5EF4-FFF2-40B4-BE49-F238E27FC236}">
                  <a16:creationId xmlns:a16="http://schemas.microsoft.com/office/drawing/2014/main" xmlns="" id="{505F7467-C6F6-67FA-B307-C8DEE68D3CD7}"/>
                </a:ext>
              </a:extLst>
            </p:cNvPr>
            <p:cNvSpPr/>
            <p:nvPr/>
          </p:nvSpPr>
          <p:spPr>
            <a:xfrm>
              <a:off x="1837082" y="3912488"/>
              <a:ext cx="9386" cy="10858"/>
            </a:xfrm>
            <a:custGeom>
              <a:avLst/>
              <a:gdLst>
                <a:gd name="connsiteX0" fmla="*/ 4849 w 9386"/>
                <a:gd name="connsiteY0" fmla="*/ -15 h 10858"/>
                <a:gd name="connsiteX1" fmla="*/ 9354 w 9386"/>
                <a:gd name="connsiteY1" fmla="*/ 5347 h 10858"/>
                <a:gd name="connsiteX2" fmla="*/ 9325 w 9386"/>
                <a:gd name="connsiteY2" fmla="*/ 5605 h 10858"/>
                <a:gd name="connsiteX3" fmla="*/ 5068 w 9386"/>
                <a:gd name="connsiteY3" fmla="*/ 10824 h 10858"/>
                <a:gd name="connsiteX4" fmla="*/ 4849 w 9386"/>
                <a:gd name="connsiteY4" fmla="*/ 10844 h 10858"/>
                <a:gd name="connsiteX5" fmla="*/ -9 w 9386"/>
                <a:gd name="connsiteY5" fmla="*/ 5605 h 10858"/>
                <a:gd name="connsiteX6" fmla="*/ 4849 w 9386"/>
                <a:gd name="connsiteY6" fmla="*/ -15 h 1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86" h="10858">
                  <a:moveTo>
                    <a:pt x="4849" y="-15"/>
                  </a:moveTo>
                  <a:cubicBezTo>
                    <a:pt x="7573" y="223"/>
                    <a:pt x="9592" y="2623"/>
                    <a:pt x="9354" y="5347"/>
                  </a:cubicBezTo>
                  <a:cubicBezTo>
                    <a:pt x="9345" y="5433"/>
                    <a:pt x="9335" y="5519"/>
                    <a:pt x="9325" y="5605"/>
                  </a:cubicBezTo>
                  <a:cubicBezTo>
                    <a:pt x="9592" y="8224"/>
                    <a:pt x="7687" y="10558"/>
                    <a:pt x="5068" y="10824"/>
                  </a:cubicBezTo>
                  <a:cubicBezTo>
                    <a:pt x="5001" y="10834"/>
                    <a:pt x="4925" y="10844"/>
                    <a:pt x="4849" y="10844"/>
                  </a:cubicBezTo>
                  <a:cubicBezTo>
                    <a:pt x="2087" y="10691"/>
                    <a:pt x="-66" y="8377"/>
                    <a:pt x="-9" y="5605"/>
                  </a:cubicBezTo>
                  <a:cubicBezTo>
                    <a:pt x="-123" y="2747"/>
                    <a:pt x="2001" y="280"/>
                    <a:pt x="4849" y="-15"/>
                  </a:cubicBezTo>
                  <a:close/>
                </a:path>
              </a:pathLst>
            </a:custGeom>
            <a:solidFill>
              <a:srgbClr val="D58B94"/>
            </a:solidFill>
            <a:ln w="9525" cap="flat">
              <a:noFill/>
              <a:prstDash val="solid"/>
              <a:miter/>
            </a:ln>
          </p:spPr>
          <p:txBody>
            <a:bodyPr rtlCol="0" anchor="ctr"/>
            <a:lstStyle/>
            <a:p>
              <a:endParaRPr lang="en-IN"/>
            </a:p>
          </p:txBody>
        </p:sp>
        <p:sp>
          <p:nvSpPr>
            <p:cNvPr id="4346" name="Freeform: Shape 4345">
              <a:extLst>
                <a:ext uri="{FF2B5EF4-FFF2-40B4-BE49-F238E27FC236}">
                  <a16:creationId xmlns:a16="http://schemas.microsoft.com/office/drawing/2014/main" xmlns="" id="{6CE00612-9018-3B9B-62DB-485F25392E6C}"/>
                </a:ext>
              </a:extLst>
            </p:cNvPr>
            <p:cNvSpPr/>
            <p:nvPr/>
          </p:nvSpPr>
          <p:spPr>
            <a:xfrm>
              <a:off x="1841343" y="3933348"/>
              <a:ext cx="11480" cy="12763"/>
            </a:xfrm>
            <a:custGeom>
              <a:avLst/>
              <a:gdLst>
                <a:gd name="connsiteX0" fmla="*/ 5541 w 11480"/>
                <a:gd name="connsiteY0" fmla="*/ -15 h 12763"/>
                <a:gd name="connsiteX1" fmla="*/ 11446 w 11480"/>
                <a:gd name="connsiteY1" fmla="*/ 6271 h 12763"/>
                <a:gd name="connsiteX2" fmla="*/ 5960 w 11480"/>
                <a:gd name="connsiteY2" fmla="*/ 12748 h 12763"/>
                <a:gd name="connsiteX3" fmla="*/ 5922 w 11480"/>
                <a:gd name="connsiteY3" fmla="*/ 12748 h 12763"/>
                <a:gd name="connsiteX4" fmla="*/ 16 w 11480"/>
                <a:gd name="connsiteY4" fmla="*/ 6462 h 12763"/>
                <a:gd name="connsiteX5" fmla="*/ 5312 w 11480"/>
                <a:gd name="connsiteY5" fmla="*/ 4 h 12763"/>
                <a:gd name="connsiteX6" fmla="*/ 5541 w 11480"/>
                <a:gd name="connsiteY6" fmla="*/ -15 h 1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0" h="12763">
                  <a:moveTo>
                    <a:pt x="5541" y="-15"/>
                  </a:moveTo>
                  <a:cubicBezTo>
                    <a:pt x="8884" y="137"/>
                    <a:pt x="11503" y="2928"/>
                    <a:pt x="11446" y="6271"/>
                  </a:cubicBezTo>
                  <a:cubicBezTo>
                    <a:pt x="11722" y="9577"/>
                    <a:pt x="9265" y="12472"/>
                    <a:pt x="5960" y="12748"/>
                  </a:cubicBezTo>
                  <a:cubicBezTo>
                    <a:pt x="5950" y="12748"/>
                    <a:pt x="5931" y="12748"/>
                    <a:pt x="5922" y="12748"/>
                  </a:cubicBezTo>
                  <a:cubicBezTo>
                    <a:pt x="2578" y="12596"/>
                    <a:pt x="-41" y="9805"/>
                    <a:pt x="16" y="6462"/>
                  </a:cubicBezTo>
                  <a:cubicBezTo>
                    <a:pt x="-308" y="3214"/>
                    <a:pt x="2064" y="328"/>
                    <a:pt x="5312" y="4"/>
                  </a:cubicBezTo>
                  <a:cubicBezTo>
                    <a:pt x="5388" y="-5"/>
                    <a:pt x="5464" y="-15"/>
                    <a:pt x="5541" y="-15"/>
                  </a:cubicBezTo>
                  <a:close/>
                </a:path>
              </a:pathLst>
            </a:custGeom>
            <a:solidFill>
              <a:srgbClr val="D58B94"/>
            </a:solidFill>
            <a:ln w="9525" cap="flat">
              <a:noFill/>
              <a:prstDash val="solid"/>
              <a:miter/>
            </a:ln>
          </p:spPr>
          <p:txBody>
            <a:bodyPr rtlCol="0" anchor="ctr"/>
            <a:lstStyle/>
            <a:p>
              <a:endParaRPr lang="en-IN"/>
            </a:p>
          </p:txBody>
        </p:sp>
        <p:sp>
          <p:nvSpPr>
            <p:cNvPr id="4347" name="Freeform: Shape 4346">
              <a:extLst>
                <a:ext uri="{FF2B5EF4-FFF2-40B4-BE49-F238E27FC236}">
                  <a16:creationId xmlns:a16="http://schemas.microsoft.com/office/drawing/2014/main" xmlns="" id="{2505ACAC-E4FC-90B2-E677-07DE3B2D7F93}"/>
                </a:ext>
              </a:extLst>
            </p:cNvPr>
            <p:cNvSpPr/>
            <p:nvPr/>
          </p:nvSpPr>
          <p:spPr>
            <a:xfrm>
              <a:off x="1936516" y="3923823"/>
              <a:ext cx="7921" cy="8286"/>
            </a:xfrm>
            <a:custGeom>
              <a:avLst/>
              <a:gdLst>
                <a:gd name="connsiteX0" fmla="*/ 3808 w 7921"/>
                <a:gd name="connsiteY0" fmla="*/ -15 h 8286"/>
                <a:gd name="connsiteX1" fmla="*/ 7904 w 7921"/>
                <a:gd name="connsiteY1" fmla="*/ 4176 h 8286"/>
                <a:gd name="connsiteX2" fmla="*/ 4198 w 7921"/>
                <a:gd name="connsiteY2" fmla="*/ 8272 h 8286"/>
                <a:gd name="connsiteX3" fmla="*/ 4094 w 7921"/>
                <a:gd name="connsiteY3" fmla="*/ 8272 h 8286"/>
                <a:gd name="connsiteX4" fmla="*/ -2 w 7921"/>
                <a:gd name="connsiteY4" fmla="*/ 4176 h 8286"/>
                <a:gd name="connsiteX5" fmla="*/ 3608 w 7921"/>
                <a:gd name="connsiteY5" fmla="*/ -5 h 8286"/>
                <a:gd name="connsiteX6" fmla="*/ 3808 w 7921"/>
                <a:gd name="connsiteY6" fmla="*/ -15 h 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21" h="8286">
                  <a:moveTo>
                    <a:pt x="3808" y="-15"/>
                  </a:moveTo>
                  <a:cubicBezTo>
                    <a:pt x="6084" y="33"/>
                    <a:pt x="7904" y="1899"/>
                    <a:pt x="7904" y="4176"/>
                  </a:cubicBezTo>
                  <a:cubicBezTo>
                    <a:pt x="8008" y="6328"/>
                    <a:pt x="6351" y="8167"/>
                    <a:pt x="4198" y="8272"/>
                  </a:cubicBezTo>
                  <a:cubicBezTo>
                    <a:pt x="4160" y="8272"/>
                    <a:pt x="4132" y="8272"/>
                    <a:pt x="4094" y="8272"/>
                  </a:cubicBezTo>
                  <a:cubicBezTo>
                    <a:pt x="1855" y="8224"/>
                    <a:pt x="45" y="6414"/>
                    <a:pt x="-2" y="4176"/>
                  </a:cubicBezTo>
                  <a:cubicBezTo>
                    <a:pt x="-164" y="2023"/>
                    <a:pt x="1455" y="156"/>
                    <a:pt x="3608" y="-5"/>
                  </a:cubicBezTo>
                  <a:cubicBezTo>
                    <a:pt x="3674" y="-5"/>
                    <a:pt x="3741" y="-15"/>
                    <a:pt x="3808" y="-15"/>
                  </a:cubicBezTo>
                  <a:close/>
                </a:path>
              </a:pathLst>
            </a:custGeom>
            <a:solidFill>
              <a:srgbClr val="D58B94"/>
            </a:solidFill>
            <a:ln w="9525" cap="flat">
              <a:noFill/>
              <a:prstDash val="solid"/>
              <a:miter/>
            </a:ln>
          </p:spPr>
          <p:txBody>
            <a:bodyPr rtlCol="0" anchor="ctr"/>
            <a:lstStyle/>
            <a:p>
              <a:endParaRPr lang="en-IN"/>
            </a:p>
          </p:txBody>
        </p:sp>
        <p:sp>
          <p:nvSpPr>
            <p:cNvPr id="4348" name="Freeform: Shape 4347">
              <a:extLst>
                <a:ext uri="{FF2B5EF4-FFF2-40B4-BE49-F238E27FC236}">
                  <a16:creationId xmlns:a16="http://schemas.microsoft.com/office/drawing/2014/main" xmlns="" id="{F9639AC6-9E3A-4FEC-E9C6-181E2A72F1A9}"/>
                </a:ext>
              </a:extLst>
            </p:cNvPr>
            <p:cNvSpPr/>
            <p:nvPr/>
          </p:nvSpPr>
          <p:spPr>
            <a:xfrm>
              <a:off x="1922613" y="3925347"/>
              <a:ext cx="11640" cy="12096"/>
            </a:xfrm>
            <a:custGeom>
              <a:avLst/>
              <a:gdLst>
                <a:gd name="connsiteX0" fmla="*/ 5614 w 11640"/>
                <a:gd name="connsiteY0" fmla="*/ -15 h 12096"/>
                <a:gd name="connsiteX1" fmla="*/ 11615 w 11640"/>
                <a:gd name="connsiteY1" fmla="*/ 5986 h 12096"/>
                <a:gd name="connsiteX2" fmla="*/ 6290 w 11640"/>
                <a:gd name="connsiteY2" fmla="*/ 12072 h 12096"/>
                <a:gd name="connsiteX3" fmla="*/ 5995 w 11640"/>
                <a:gd name="connsiteY3" fmla="*/ 12082 h 12096"/>
                <a:gd name="connsiteX4" fmla="*/ -6 w 11640"/>
                <a:gd name="connsiteY4" fmla="*/ 6081 h 12096"/>
                <a:gd name="connsiteX5" fmla="*/ 5509 w 11640"/>
                <a:gd name="connsiteY5" fmla="*/ -15 h 12096"/>
                <a:gd name="connsiteX6" fmla="*/ 5614 w 11640"/>
                <a:gd name="connsiteY6" fmla="*/ -15 h 1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40" h="12096">
                  <a:moveTo>
                    <a:pt x="5614" y="-15"/>
                  </a:moveTo>
                  <a:cubicBezTo>
                    <a:pt x="8891" y="80"/>
                    <a:pt x="11519" y="2709"/>
                    <a:pt x="11615" y="5986"/>
                  </a:cubicBezTo>
                  <a:cubicBezTo>
                    <a:pt x="11824" y="9138"/>
                    <a:pt x="9443" y="11863"/>
                    <a:pt x="6290" y="12072"/>
                  </a:cubicBezTo>
                  <a:cubicBezTo>
                    <a:pt x="6195" y="12072"/>
                    <a:pt x="6090" y="12082"/>
                    <a:pt x="5995" y="12082"/>
                  </a:cubicBezTo>
                  <a:cubicBezTo>
                    <a:pt x="2699" y="12034"/>
                    <a:pt x="42" y="9377"/>
                    <a:pt x="-6" y="6081"/>
                  </a:cubicBezTo>
                  <a:cubicBezTo>
                    <a:pt x="-168" y="2880"/>
                    <a:pt x="2299" y="147"/>
                    <a:pt x="5509" y="-15"/>
                  </a:cubicBezTo>
                  <a:cubicBezTo>
                    <a:pt x="5547" y="-15"/>
                    <a:pt x="5576" y="-15"/>
                    <a:pt x="5614" y="-15"/>
                  </a:cubicBezTo>
                  <a:close/>
                </a:path>
              </a:pathLst>
            </a:custGeom>
            <a:solidFill>
              <a:srgbClr val="D58B94"/>
            </a:solidFill>
            <a:ln w="9525" cap="flat">
              <a:noFill/>
              <a:prstDash val="solid"/>
              <a:miter/>
            </a:ln>
          </p:spPr>
          <p:txBody>
            <a:bodyPr rtlCol="0" anchor="ctr"/>
            <a:lstStyle/>
            <a:p>
              <a:endParaRPr lang="en-IN"/>
            </a:p>
          </p:txBody>
        </p:sp>
        <p:sp>
          <p:nvSpPr>
            <p:cNvPr id="4349" name="Freeform: Shape 4348">
              <a:extLst>
                <a:ext uri="{FF2B5EF4-FFF2-40B4-BE49-F238E27FC236}">
                  <a16:creationId xmlns:a16="http://schemas.microsoft.com/office/drawing/2014/main" xmlns="" id="{156ACB92-2510-3D64-1E2B-86B1579D1484}"/>
                </a:ext>
              </a:extLst>
            </p:cNvPr>
            <p:cNvSpPr/>
            <p:nvPr/>
          </p:nvSpPr>
          <p:spPr>
            <a:xfrm>
              <a:off x="1928801" y="3938968"/>
              <a:ext cx="8206" cy="8572"/>
            </a:xfrm>
            <a:custGeom>
              <a:avLst/>
              <a:gdLst>
                <a:gd name="connsiteX0" fmla="*/ 3998 w 8206"/>
                <a:gd name="connsiteY0" fmla="*/ -15 h 8572"/>
                <a:gd name="connsiteX1" fmla="*/ 8189 w 8206"/>
                <a:gd name="connsiteY1" fmla="*/ 4271 h 8572"/>
                <a:gd name="connsiteX2" fmla="*/ 4293 w 8206"/>
                <a:gd name="connsiteY2" fmla="*/ 8557 h 8572"/>
                <a:gd name="connsiteX3" fmla="*/ 4284 w 8206"/>
                <a:gd name="connsiteY3" fmla="*/ 8557 h 8572"/>
                <a:gd name="connsiteX4" fmla="*/ -3 w 8206"/>
                <a:gd name="connsiteY4" fmla="*/ 4366 h 8572"/>
                <a:gd name="connsiteX5" fmla="*/ 3798 w 8206"/>
                <a:gd name="connsiteY5" fmla="*/ -5 h 8572"/>
                <a:gd name="connsiteX6" fmla="*/ 3998 w 8206"/>
                <a:gd name="connsiteY6" fmla="*/ -15 h 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6" h="8572">
                  <a:moveTo>
                    <a:pt x="3998" y="-15"/>
                  </a:moveTo>
                  <a:cubicBezTo>
                    <a:pt x="6331" y="33"/>
                    <a:pt x="8189" y="1938"/>
                    <a:pt x="8189" y="4271"/>
                  </a:cubicBezTo>
                  <a:cubicBezTo>
                    <a:pt x="8294" y="6529"/>
                    <a:pt x="6551" y="8453"/>
                    <a:pt x="4293" y="8557"/>
                  </a:cubicBezTo>
                  <a:cubicBezTo>
                    <a:pt x="4293" y="8557"/>
                    <a:pt x="4284" y="8557"/>
                    <a:pt x="4284" y="8557"/>
                  </a:cubicBezTo>
                  <a:cubicBezTo>
                    <a:pt x="1950" y="8557"/>
                    <a:pt x="45" y="6700"/>
                    <a:pt x="-3" y="4366"/>
                  </a:cubicBezTo>
                  <a:cubicBezTo>
                    <a:pt x="-165" y="2109"/>
                    <a:pt x="1540" y="156"/>
                    <a:pt x="3798" y="-5"/>
                  </a:cubicBezTo>
                  <a:cubicBezTo>
                    <a:pt x="3864" y="-15"/>
                    <a:pt x="3931" y="-15"/>
                    <a:pt x="3998" y="-15"/>
                  </a:cubicBezTo>
                  <a:close/>
                </a:path>
              </a:pathLst>
            </a:custGeom>
            <a:solidFill>
              <a:srgbClr val="D58B94"/>
            </a:solidFill>
            <a:ln w="9525" cap="flat">
              <a:noFill/>
              <a:prstDash val="solid"/>
              <a:miter/>
            </a:ln>
          </p:spPr>
          <p:txBody>
            <a:bodyPr rtlCol="0" anchor="ctr"/>
            <a:lstStyle/>
            <a:p>
              <a:endParaRPr lang="en-IN"/>
            </a:p>
          </p:txBody>
        </p:sp>
        <p:sp>
          <p:nvSpPr>
            <p:cNvPr id="4350" name="Freeform: Shape 4349">
              <a:extLst>
                <a:ext uri="{FF2B5EF4-FFF2-40B4-BE49-F238E27FC236}">
                  <a16:creationId xmlns:a16="http://schemas.microsoft.com/office/drawing/2014/main" xmlns="" id="{39A0926F-0F95-28C9-BBCA-B38CEC18FFDE}"/>
                </a:ext>
              </a:extLst>
            </p:cNvPr>
            <p:cNvSpPr/>
            <p:nvPr/>
          </p:nvSpPr>
          <p:spPr>
            <a:xfrm>
              <a:off x="1831242" y="3966210"/>
              <a:ext cx="318839" cy="112394"/>
            </a:xfrm>
            <a:custGeom>
              <a:avLst/>
              <a:gdLst>
                <a:gd name="connsiteX0" fmla="*/ 305963 w 318839"/>
                <a:gd name="connsiteY0" fmla="*/ 112380 h 112394"/>
                <a:gd name="connsiteX1" fmla="*/ 15260 w 318839"/>
                <a:gd name="connsiteY1" fmla="*/ 98664 h 112394"/>
                <a:gd name="connsiteX2" fmla="*/ 2211 w 318839"/>
                <a:gd name="connsiteY2" fmla="*/ 69327 h 112394"/>
                <a:gd name="connsiteX3" fmla="*/ 877 w 318839"/>
                <a:gd name="connsiteY3" fmla="*/ 40752 h 112394"/>
                <a:gd name="connsiteX4" fmla="*/ 5830 w 318839"/>
                <a:gd name="connsiteY4" fmla="*/ 27226 h 112394"/>
                <a:gd name="connsiteX5" fmla="*/ 10402 w 318839"/>
                <a:gd name="connsiteY5" fmla="*/ 20273 h 112394"/>
                <a:gd name="connsiteX6" fmla="*/ 13260 w 318839"/>
                <a:gd name="connsiteY6" fmla="*/ 16749 h 112394"/>
                <a:gd name="connsiteX7" fmla="*/ 16403 w 318839"/>
                <a:gd name="connsiteY7" fmla="*/ 11701 h 112394"/>
                <a:gd name="connsiteX8" fmla="*/ 310440 w 318839"/>
                <a:gd name="connsiteY8" fmla="*/ -15 h 112394"/>
                <a:gd name="connsiteX9" fmla="*/ 313393 w 318839"/>
                <a:gd name="connsiteY9" fmla="*/ 9986 h 112394"/>
                <a:gd name="connsiteX10" fmla="*/ 317869 w 318839"/>
                <a:gd name="connsiteY10" fmla="*/ 39799 h 112394"/>
                <a:gd name="connsiteX11" fmla="*/ 305963 w 318839"/>
                <a:gd name="connsiteY11" fmla="*/ 112380 h 11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839" h="112394">
                  <a:moveTo>
                    <a:pt x="305963" y="112380"/>
                  </a:moveTo>
                  <a:lnTo>
                    <a:pt x="15260" y="98664"/>
                  </a:lnTo>
                  <a:cubicBezTo>
                    <a:pt x="9298" y="89682"/>
                    <a:pt x="4887" y="79766"/>
                    <a:pt x="2211" y="69327"/>
                  </a:cubicBezTo>
                  <a:cubicBezTo>
                    <a:pt x="-208" y="59992"/>
                    <a:pt x="-656" y="50267"/>
                    <a:pt x="877" y="40752"/>
                  </a:cubicBezTo>
                  <a:cubicBezTo>
                    <a:pt x="1725" y="35989"/>
                    <a:pt x="3402" y="31408"/>
                    <a:pt x="5830" y="27226"/>
                  </a:cubicBezTo>
                  <a:cubicBezTo>
                    <a:pt x="7173" y="24797"/>
                    <a:pt x="8707" y="22473"/>
                    <a:pt x="10402" y="20273"/>
                  </a:cubicBezTo>
                  <a:lnTo>
                    <a:pt x="13260" y="16749"/>
                  </a:lnTo>
                  <a:cubicBezTo>
                    <a:pt x="14212" y="15034"/>
                    <a:pt x="15260" y="13415"/>
                    <a:pt x="16403" y="11701"/>
                  </a:cubicBezTo>
                  <a:lnTo>
                    <a:pt x="310440" y="-15"/>
                  </a:lnTo>
                  <a:cubicBezTo>
                    <a:pt x="311840" y="3185"/>
                    <a:pt x="312831" y="6538"/>
                    <a:pt x="313393" y="9986"/>
                  </a:cubicBezTo>
                  <a:cubicBezTo>
                    <a:pt x="315460" y="19825"/>
                    <a:pt x="316955" y="29779"/>
                    <a:pt x="317869" y="39799"/>
                  </a:cubicBezTo>
                  <a:cubicBezTo>
                    <a:pt x="320879" y="64631"/>
                    <a:pt x="316755" y="89815"/>
                    <a:pt x="305963" y="11238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351" name="Freeform: Shape 4350">
              <a:extLst>
                <a:ext uri="{FF2B5EF4-FFF2-40B4-BE49-F238E27FC236}">
                  <a16:creationId xmlns:a16="http://schemas.microsoft.com/office/drawing/2014/main" xmlns="" id="{B4CC0115-7AD4-070E-F7A9-00AC864D3C8B}"/>
                </a:ext>
              </a:extLst>
            </p:cNvPr>
            <p:cNvSpPr/>
            <p:nvPr/>
          </p:nvSpPr>
          <p:spPr>
            <a:xfrm>
              <a:off x="2003107" y="3998976"/>
              <a:ext cx="89831" cy="50739"/>
            </a:xfrm>
            <a:custGeom>
              <a:avLst/>
              <a:gdLst>
                <a:gd name="connsiteX0" fmla="*/ -13 w 89831"/>
                <a:gd name="connsiteY0" fmla="*/ 24845 h 50739"/>
                <a:gd name="connsiteX1" fmla="*/ 44945 w 89831"/>
                <a:gd name="connsiteY1" fmla="*/ -15 h 50739"/>
                <a:gd name="connsiteX2" fmla="*/ 81711 w 89831"/>
                <a:gd name="connsiteY2" fmla="*/ 7700 h 50739"/>
                <a:gd name="connsiteX3" fmla="*/ 89712 w 89831"/>
                <a:gd name="connsiteY3" fmla="*/ 25988 h 50739"/>
                <a:gd name="connsiteX4" fmla="*/ 44278 w 89831"/>
                <a:gd name="connsiteY4" fmla="*/ 50658 h 50739"/>
                <a:gd name="connsiteX5" fmla="*/ -13 w 89831"/>
                <a:gd name="connsiteY5" fmla="*/ 24845 h 50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31" h="50739">
                  <a:moveTo>
                    <a:pt x="-13" y="24845"/>
                  </a:moveTo>
                  <a:cubicBezTo>
                    <a:pt x="-13" y="11510"/>
                    <a:pt x="20180" y="461"/>
                    <a:pt x="44945" y="-15"/>
                  </a:cubicBezTo>
                  <a:cubicBezTo>
                    <a:pt x="63995" y="-15"/>
                    <a:pt x="75330" y="2842"/>
                    <a:pt x="81711" y="7700"/>
                  </a:cubicBezTo>
                  <a:cubicBezTo>
                    <a:pt x="87398" y="11967"/>
                    <a:pt x="90436" y="18911"/>
                    <a:pt x="89712" y="25988"/>
                  </a:cubicBezTo>
                  <a:cubicBezTo>
                    <a:pt x="89712" y="40276"/>
                    <a:pt x="78282" y="51706"/>
                    <a:pt x="44278" y="50658"/>
                  </a:cubicBezTo>
                  <a:cubicBezTo>
                    <a:pt x="19418" y="49801"/>
                    <a:pt x="-108" y="38275"/>
                    <a:pt x="-13" y="2484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352" name="Freeform: Shape 4351">
              <a:extLst>
                <a:ext uri="{FF2B5EF4-FFF2-40B4-BE49-F238E27FC236}">
                  <a16:creationId xmlns:a16="http://schemas.microsoft.com/office/drawing/2014/main" xmlns="" id="{33925906-9AD2-DD45-37B2-4C35BF7C8A2B}"/>
                </a:ext>
              </a:extLst>
            </p:cNvPr>
            <p:cNvSpPr/>
            <p:nvPr/>
          </p:nvSpPr>
          <p:spPr>
            <a:xfrm>
              <a:off x="1838460" y="3997117"/>
              <a:ext cx="11675" cy="9374"/>
            </a:xfrm>
            <a:custGeom>
              <a:avLst/>
              <a:gdLst>
                <a:gd name="connsiteX0" fmla="*/ 5852 w 11675"/>
                <a:gd name="connsiteY0" fmla="*/ 34 h 9374"/>
                <a:gd name="connsiteX1" fmla="*/ 11653 w 11675"/>
                <a:gd name="connsiteY1" fmla="*/ 4425 h 9374"/>
                <a:gd name="connsiteX2" fmla="*/ 11662 w 11675"/>
                <a:gd name="connsiteY2" fmla="*/ 4511 h 9374"/>
                <a:gd name="connsiteX3" fmla="*/ 4795 w 11675"/>
                <a:gd name="connsiteY3" fmla="*/ 9264 h 9374"/>
                <a:gd name="connsiteX4" fmla="*/ 42 w 11675"/>
                <a:gd name="connsiteY4" fmla="*/ 4511 h 9374"/>
                <a:gd name="connsiteX5" fmla="*/ 5852 w 11675"/>
                <a:gd name="connsiteY5" fmla="*/ 34 h 9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5" h="9374">
                  <a:moveTo>
                    <a:pt x="5852" y="34"/>
                  </a:moveTo>
                  <a:cubicBezTo>
                    <a:pt x="8662" y="-356"/>
                    <a:pt x="11262" y="1615"/>
                    <a:pt x="11653" y="4425"/>
                  </a:cubicBezTo>
                  <a:cubicBezTo>
                    <a:pt x="11653" y="4454"/>
                    <a:pt x="11662" y="4482"/>
                    <a:pt x="11662" y="4511"/>
                  </a:cubicBezTo>
                  <a:cubicBezTo>
                    <a:pt x="11081" y="7721"/>
                    <a:pt x="8005" y="9845"/>
                    <a:pt x="4795" y="9264"/>
                  </a:cubicBezTo>
                  <a:cubicBezTo>
                    <a:pt x="2375" y="8826"/>
                    <a:pt x="480" y="6930"/>
                    <a:pt x="42" y="4511"/>
                  </a:cubicBezTo>
                  <a:cubicBezTo>
                    <a:pt x="-435" y="2130"/>
                    <a:pt x="2232" y="34"/>
                    <a:pt x="5852" y="34"/>
                  </a:cubicBezTo>
                  <a:close/>
                </a:path>
              </a:pathLst>
            </a:custGeom>
            <a:solidFill>
              <a:srgbClr val="D58B94"/>
            </a:solidFill>
            <a:ln w="9525" cap="flat">
              <a:noFill/>
              <a:prstDash val="solid"/>
              <a:miter/>
            </a:ln>
          </p:spPr>
          <p:txBody>
            <a:bodyPr rtlCol="0" anchor="ctr"/>
            <a:lstStyle/>
            <a:p>
              <a:endParaRPr lang="en-IN"/>
            </a:p>
          </p:txBody>
        </p:sp>
        <p:sp>
          <p:nvSpPr>
            <p:cNvPr id="4353" name="Freeform: Shape 4352">
              <a:extLst>
                <a:ext uri="{FF2B5EF4-FFF2-40B4-BE49-F238E27FC236}">
                  <a16:creationId xmlns:a16="http://schemas.microsoft.com/office/drawing/2014/main" xmlns="" id="{0158A501-F4F9-D42D-67D5-7AAA32B701F2}"/>
                </a:ext>
              </a:extLst>
            </p:cNvPr>
            <p:cNvSpPr/>
            <p:nvPr/>
          </p:nvSpPr>
          <p:spPr>
            <a:xfrm>
              <a:off x="1846707" y="3986436"/>
              <a:ext cx="11906" cy="9459"/>
            </a:xfrm>
            <a:custGeom>
              <a:avLst/>
              <a:gdLst>
                <a:gd name="connsiteX0" fmla="*/ 5892 w 11906"/>
                <a:gd name="connsiteY0" fmla="*/ 46 h 9459"/>
                <a:gd name="connsiteX1" fmla="*/ 11864 w 11906"/>
                <a:gd name="connsiteY1" fmla="*/ 4428 h 9459"/>
                <a:gd name="connsiteX2" fmla="*/ 11893 w 11906"/>
                <a:gd name="connsiteY2" fmla="*/ 4618 h 9459"/>
                <a:gd name="connsiteX3" fmla="*/ 5987 w 11906"/>
                <a:gd name="connsiteY3" fmla="*/ 9381 h 9459"/>
                <a:gd name="connsiteX4" fmla="*/ 6 w 11906"/>
                <a:gd name="connsiteY4" fmla="*/ 5009 h 9459"/>
                <a:gd name="connsiteX5" fmla="*/ -13 w 11906"/>
                <a:gd name="connsiteY5" fmla="*/ 4904 h 9459"/>
                <a:gd name="connsiteX6" fmla="*/ 5892 w 11906"/>
                <a:gd name="connsiteY6" fmla="*/ 46 h 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06" h="9459">
                  <a:moveTo>
                    <a:pt x="5892" y="46"/>
                  </a:moveTo>
                  <a:cubicBezTo>
                    <a:pt x="8750" y="-392"/>
                    <a:pt x="11426" y="1570"/>
                    <a:pt x="11864" y="4428"/>
                  </a:cubicBezTo>
                  <a:cubicBezTo>
                    <a:pt x="11874" y="4494"/>
                    <a:pt x="11883" y="4552"/>
                    <a:pt x="11893" y="4618"/>
                  </a:cubicBezTo>
                  <a:cubicBezTo>
                    <a:pt x="11502" y="7523"/>
                    <a:pt x="8912" y="9609"/>
                    <a:pt x="5987" y="9381"/>
                  </a:cubicBezTo>
                  <a:cubicBezTo>
                    <a:pt x="3130" y="9828"/>
                    <a:pt x="453" y="7876"/>
                    <a:pt x="6" y="5009"/>
                  </a:cubicBezTo>
                  <a:cubicBezTo>
                    <a:pt x="-4" y="4980"/>
                    <a:pt x="-4" y="4942"/>
                    <a:pt x="-13" y="4904"/>
                  </a:cubicBezTo>
                  <a:cubicBezTo>
                    <a:pt x="425" y="2008"/>
                    <a:pt x="2968" y="-87"/>
                    <a:pt x="5892" y="46"/>
                  </a:cubicBezTo>
                  <a:close/>
                </a:path>
              </a:pathLst>
            </a:custGeom>
            <a:solidFill>
              <a:srgbClr val="D58B94"/>
            </a:solidFill>
            <a:ln w="9525" cap="flat">
              <a:noFill/>
              <a:prstDash val="solid"/>
              <a:miter/>
            </a:ln>
          </p:spPr>
          <p:txBody>
            <a:bodyPr rtlCol="0" anchor="ctr"/>
            <a:lstStyle/>
            <a:p>
              <a:endParaRPr lang="en-IN"/>
            </a:p>
          </p:txBody>
        </p:sp>
        <p:sp>
          <p:nvSpPr>
            <p:cNvPr id="4354" name="Freeform: Shape 4353">
              <a:extLst>
                <a:ext uri="{FF2B5EF4-FFF2-40B4-BE49-F238E27FC236}">
                  <a16:creationId xmlns:a16="http://schemas.microsoft.com/office/drawing/2014/main" xmlns="" id="{B31344C1-1A20-0394-E148-B3D3CAB8E911}"/>
                </a:ext>
              </a:extLst>
            </p:cNvPr>
            <p:cNvSpPr/>
            <p:nvPr/>
          </p:nvSpPr>
          <p:spPr>
            <a:xfrm>
              <a:off x="1856232" y="3996195"/>
              <a:ext cx="9142" cy="9062"/>
            </a:xfrm>
            <a:custGeom>
              <a:avLst/>
              <a:gdLst>
                <a:gd name="connsiteX0" fmla="*/ 5511 w 9142"/>
                <a:gd name="connsiteY0" fmla="*/ 3 h 9062"/>
                <a:gd name="connsiteX1" fmla="*/ 9026 w 9142"/>
                <a:gd name="connsiteY1" fmla="*/ 5423 h 9062"/>
                <a:gd name="connsiteX2" fmla="*/ 3606 w 9142"/>
                <a:gd name="connsiteY2" fmla="*/ 8947 h 9062"/>
                <a:gd name="connsiteX3" fmla="*/ -13 w 9142"/>
                <a:gd name="connsiteY3" fmla="*/ 4480 h 9062"/>
                <a:gd name="connsiteX4" fmla="*/ 5511 w 9142"/>
                <a:gd name="connsiteY4" fmla="*/ 3 h 9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2" h="9062">
                  <a:moveTo>
                    <a:pt x="5511" y="3"/>
                  </a:moveTo>
                  <a:cubicBezTo>
                    <a:pt x="7978" y="527"/>
                    <a:pt x="9559" y="2956"/>
                    <a:pt x="9026" y="5423"/>
                  </a:cubicBezTo>
                  <a:cubicBezTo>
                    <a:pt x="8502" y="7899"/>
                    <a:pt x="6073" y="9471"/>
                    <a:pt x="3606" y="8947"/>
                  </a:cubicBezTo>
                  <a:cubicBezTo>
                    <a:pt x="1501" y="8499"/>
                    <a:pt x="-13" y="6632"/>
                    <a:pt x="-13" y="4480"/>
                  </a:cubicBezTo>
                  <a:cubicBezTo>
                    <a:pt x="329" y="1746"/>
                    <a:pt x="2768" y="-226"/>
                    <a:pt x="5511" y="3"/>
                  </a:cubicBezTo>
                  <a:close/>
                </a:path>
              </a:pathLst>
            </a:custGeom>
            <a:solidFill>
              <a:srgbClr val="D58B94"/>
            </a:solidFill>
            <a:ln w="9525" cap="flat">
              <a:noFill/>
              <a:prstDash val="solid"/>
              <a:miter/>
            </a:ln>
          </p:spPr>
          <p:txBody>
            <a:bodyPr rtlCol="0" anchor="ctr"/>
            <a:lstStyle/>
            <a:p>
              <a:endParaRPr lang="en-IN"/>
            </a:p>
          </p:txBody>
        </p:sp>
        <p:sp>
          <p:nvSpPr>
            <p:cNvPr id="4355" name="Freeform: Shape 4354">
              <a:extLst>
                <a:ext uri="{FF2B5EF4-FFF2-40B4-BE49-F238E27FC236}">
                  <a16:creationId xmlns:a16="http://schemas.microsoft.com/office/drawing/2014/main" xmlns="" id="{5DD442F9-30B3-5673-4BAC-0C78FBD76F0A}"/>
                </a:ext>
              </a:extLst>
            </p:cNvPr>
            <p:cNvSpPr/>
            <p:nvPr/>
          </p:nvSpPr>
          <p:spPr>
            <a:xfrm>
              <a:off x="1845564" y="4047627"/>
              <a:ext cx="11144" cy="9948"/>
            </a:xfrm>
            <a:custGeom>
              <a:avLst/>
              <a:gdLst>
                <a:gd name="connsiteX0" fmla="*/ 5702 w 11144"/>
                <a:gd name="connsiteY0" fmla="*/ 6 h 9948"/>
                <a:gd name="connsiteX1" fmla="*/ 11131 w 11144"/>
                <a:gd name="connsiteY1" fmla="*/ 5150 h 9948"/>
                <a:gd name="connsiteX2" fmla="*/ 5463 w 11144"/>
                <a:gd name="connsiteY2" fmla="*/ 9912 h 9948"/>
                <a:gd name="connsiteX3" fmla="*/ 5416 w 11144"/>
                <a:gd name="connsiteY3" fmla="*/ 9912 h 9948"/>
                <a:gd name="connsiteX4" fmla="*/ -13 w 11144"/>
                <a:gd name="connsiteY4" fmla="*/ 4768 h 9948"/>
                <a:gd name="connsiteX5" fmla="*/ 5654 w 11144"/>
                <a:gd name="connsiteY5" fmla="*/ 6 h 9948"/>
                <a:gd name="connsiteX6" fmla="*/ 5702 w 11144"/>
                <a:gd name="connsiteY6" fmla="*/ 6 h 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4" h="9948">
                  <a:moveTo>
                    <a:pt x="5702" y="6"/>
                  </a:moveTo>
                  <a:cubicBezTo>
                    <a:pt x="8607" y="-51"/>
                    <a:pt x="11026" y="2244"/>
                    <a:pt x="11131" y="5150"/>
                  </a:cubicBezTo>
                  <a:cubicBezTo>
                    <a:pt x="10883" y="8035"/>
                    <a:pt x="8340" y="10169"/>
                    <a:pt x="5463" y="9912"/>
                  </a:cubicBezTo>
                  <a:cubicBezTo>
                    <a:pt x="5444" y="9912"/>
                    <a:pt x="5435" y="9912"/>
                    <a:pt x="5416" y="9912"/>
                  </a:cubicBezTo>
                  <a:cubicBezTo>
                    <a:pt x="2511" y="9969"/>
                    <a:pt x="91" y="7674"/>
                    <a:pt x="-13" y="4768"/>
                  </a:cubicBezTo>
                  <a:cubicBezTo>
                    <a:pt x="234" y="1882"/>
                    <a:pt x="2777" y="-251"/>
                    <a:pt x="5654" y="6"/>
                  </a:cubicBezTo>
                  <a:cubicBezTo>
                    <a:pt x="5673" y="6"/>
                    <a:pt x="5683" y="6"/>
                    <a:pt x="5702" y="6"/>
                  </a:cubicBezTo>
                  <a:close/>
                </a:path>
              </a:pathLst>
            </a:custGeom>
            <a:solidFill>
              <a:srgbClr val="D58B94"/>
            </a:solidFill>
            <a:ln w="9525" cap="flat">
              <a:noFill/>
              <a:prstDash val="solid"/>
              <a:miter/>
            </a:ln>
          </p:spPr>
          <p:txBody>
            <a:bodyPr rtlCol="0" anchor="ctr"/>
            <a:lstStyle/>
            <a:p>
              <a:endParaRPr lang="en-IN"/>
            </a:p>
          </p:txBody>
        </p:sp>
        <p:sp>
          <p:nvSpPr>
            <p:cNvPr id="4356" name="Freeform: Shape 4355">
              <a:extLst>
                <a:ext uri="{FF2B5EF4-FFF2-40B4-BE49-F238E27FC236}">
                  <a16:creationId xmlns:a16="http://schemas.microsoft.com/office/drawing/2014/main" xmlns="" id="{FC6B4648-2F6B-7220-884C-A993E98CFF60}"/>
                </a:ext>
              </a:extLst>
            </p:cNvPr>
            <p:cNvSpPr/>
            <p:nvPr/>
          </p:nvSpPr>
          <p:spPr>
            <a:xfrm>
              <a:off x="1851945" y="4010875"/>
              <a:ext cx="13331" cy="13308"/>
            </a:xfrm>
            <a:custGeom>
              <a:avLst/>
              <a:gdLst>
                <a:gd name="connsiteX0" fmla="*/ 7321 w 13331"/>
                <a:gd name="connsiteY0" fmla="*/ -9 h 13308"/>
                <a:gd name="connsiteX1" fmla="*/ 13284 w 13331"/>
                <a:gd name="connsiteY1" fmla="*/ 7297 h 13308"/>
                <a:gd name="connsiteX2" fmla="*/ 5988 w 13331"/>
                <a:gd name="connsiteY2" fmla="*/ 13259 h 13308"/>
                <a:gd name="connsiteX3" fmla="*/ -13 w 13331"/>
                <a:gd name="connsiteY3" fmla="*/ 6563 h 13308"/>
                <a:gd name="connsiteX4" fmla="*/ 7321 w 13331"/>
                <a:gd name="connsiteY4" fmla="*/ -9 h 1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 h="13308">
                  <a:moveTo>
                    <a:pt x="7321" y="-9"/>
                  </a:moveTo>
                  <a:cubicBezTo>
                    <a:pt x="10988" y="363"/>
                    <a:pt x="13655" y="3630"/>
                    <a:pt x="13284" y="7297"/>
                  </a:cubicBezTo>
                  <a:cubicBezTo>
                    <a:pt x="12922" y="10954"/>
                    <a:pt x="9655" y="13631"/>
                    <a:pt x="5988" y="13259"/>
                  </a:cubicBezTo>
                  <a:cubicBezTo>
                    <a:pt x="2559" y="12917"/>
                    <a:pt x="-42" y="10011"/>
                    <a:pt x="-13" y="6563"/>
                  </a:cubicBezTo>
                  <a:cubicBezTo>
                    <a:pt x="244" y="2744"/>
                    <a:pt x="3502" y="-171"/>
                    <a:pt x="7321" y="-9"/>
                  </a:cubicBezTo>
                  <a:close/>
                </a:path>
              </a:pathLst>
            </a:custGeom>
            <a:solidFill>
              <a:srgbClr val="D58B94"/>
            </a:solidFill>
            <a:ln w="9525" cap="flat">
              <a:noFill/>
              <a:prstDash val="solid"/>
              <a:miter/>
            </a:ln>
          </p:spPr>
          <p:txBody>
            <a:bodyPr rtlCol="0" anchor="ctr"/>
            <a:lstStyle/>
            <a:p>
              <a:endParaRPr lang="en-IN"/>
            </a:p>
          </p:txBody>
        </p:sp>
        <p:sp>
          <p:nvSpPr>
            <p:cNvPr id="4357" name="Freeform: Shape 4356">
              <a:extLst>
                <a:ext uri="{FF2B5EF4-FFF2-40B4-BE49-F238E27FC236}">
                  <a16:creationId xmlns:a16="http://schemas.microsoft.com/office/drawing/2014/main" xmlns="" id="{CF5C1381-F45D-C404-1A25-2903661861A2}"/>
                </a:ext>
              </a:extLst>
            </p:cNvPr>
            <p:cNvSpPr/>
            <p:nvPr/>
          </p:nvSpPr>
          <p:spPr>
            <a:xfrm>
              <a:off x="1942957" y="4001688"/>
              <a:ext cx="6429" cy="5717"/>
            </a:xfrm>
            <a:custGeom>
              <a:avLst/>
              <a:gdLst>
                <a:gd name="connsiteX0" fmla="*/ 3368 w 6429"/>
                <a:gd name="connsiteY0" fmla="*/ 35 h 5717"/>
                <a:gd name="connsiteX1" fmla="*/ 6416 w 6429"/>
                <a:gd name="connsiteY1" fmla="*/ 2797 h 5717"/>
                <a:gd name="connsiteX2" fmla="*/ 3368 w 6429"/>
                <a:gd name="connsiteY2" fmla="*/ 5655 h 5717"/>
                <a:gd name="connsiteX3" fmla="*/ 3368 w 6429"/>
                <a:gd name="connsiteY3" fmla="*/ 5655 h 5717"/>
                <a:gd name="connsiteX4" fmla="*/ 34 w 6429"/>
                <a:gd name="connsiteY4" fmla="*/ 3369 h 5717"/>
                <a:gd name="connsiteX5" fmla="*/ 2330 w 6429"/>
                <a:gd name="connsiteY5" fmla="*/ 35 h 5717"/>
                <a:gd name="connsiteX6" fmla="*/ 3368 w 6429"/>
                <a:gd name="connsiteY6" fmla="*/ 35 h 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29" h="5717">
                  <a:moveTo>
                    <a:pt x="3368" y="35"/>
                  </a:moveTo>
                  <a:cubicBezTo>
                    <a:pt x="4949" y="25"/>
                    <a:pt x="6264" y="1225"/>
                    <a:pt x="6416" y="2797"/>
                  </a:cubicBezTo>
                  <a:cubicBezTo>
                    <a:pt x="6368" y="4426"/>
                    <a:pt x="4997" y="5702"/>
                    <a:pt x="3368" y="5655"/>
                  </a:cubicBezTo>
                  <a:cubicBezTo>
                    <a:pt x="3368" y="5655"/>
                    <a:pt x="3368" y="5655"/>
                    <a:pt x="3368" y="5655"/>
                  </a:cubicBezTo>
                  <a:cubicBezTo>
                    <a:pt x="1815" y="5940"/>
                    <a:pt x="330" y="4912"/>
                    <a:pt x="34" y="3369"/>
                  </a:cubicBezTo>
                  <a:cubicBezTo>
                    <a:pt x="-251" y="1816"/>
                    <a:pt x="777" y="321"/>
                    <a:pt x="2330" y="35"/>
                  </a:cubicBezTo>
                  <a:cubicBezTo>
                    <a:pt x="2673" y="-32"/>
                    <a:pt x="3025" y="-32"/>
                    <a:pt x="3368" y="35"/>
                  </a:cubicBezTo>
                  <a:close/>
                </a:path>
              </a:pathLst>
            </a:custGeom>
            <a:solidFill>
              <a:srgbClr val="D58B94"/>
            </a:solidFill>
            <a:ln w="9525" cap="flat">
              <a:noFill/>
              <a:prstDash val="solid"/>
              <a:miter/>
            </a:ln>
          </p:spPr>
          <p:txBody>
            <a:bodyPr rtlCol="0" anchor="ctr"/>
            <a:lstStyle/>
            <a:p>
              <a:endParaRPr lang="en-IN"/>
            </a:p>
          </p:txBody>
        </p:sp>
        <p:sp>
          <p:nvSpPr>
            <p:cNvPr id="4358" name="Freeform: Shape 4357">
              <a:extLst>
                <a:ext uri="{FF2B5EF4-FFF2-40B4-BE49-F238E27FC236}">
                  <a16:creationId xmlns:a16="http://schemas.microsoft.com/office/drawing/2014/main" xmlns="" id="{CB5B3399-FB8A-3937-7C2B-01C92CEAF736}"/>
                </a:ext>
              </a:extLst>
            </p:cNvPr>
            <p:cNvSpPr/>
            <p:nvPr/>
          </p:nvSpPr>
          <p:spPr>
            <a:xfrm>
              <a:off x="1931287" y="4014214"/>
              <a:ext cx="5717" cy="5717"/>
            </a:xfrm>
            <a:custGeom>
              <a:avLst/>
              <a:gdLst>
                <a:gd name="connsiteX0" fmla="*/ 2941 w 5717"/>
                <a:gd name="connsiteY0" fmla="*/ -14 h 5717"/>
                <a:gd name="connsiteX1" fmla="*/ 5703 w 5717"/>
                <a:gd name="connsiteY1" fmla="*/ 2939 h 5717"/>
                <a:gd name="connsiteX2" fmla="*/ 2750 w 5717"/>
                <a:gd name="connsiteY2" fmla="*/ 5701 h 5717"/>
                <a:gd name="connsiteX3" fmla="*/ -12 w 5717"/>
                <a:gd name="connsiteY3" fmla="*/ 2749 h 5717"/>
                <a:gd name="connsiteX4" fmla="*/ 2941 w 5717"/>
                <a:gd name="connsiteY4" fmla="*/ -14 h 5717"/>
                <a:gd name="connsiteX5" fmla="*/ 2941 w 5717"/>
                <a:gd name="connsiteY5" fmla="*/ -14 h 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7" h="5717">
                  <a:moveTo>
                    <a:pt x="2941" y="-14"/>
                  </a:moveTo>
                  <a:cubicBezTo>
                    <a:pt x="4522" y="44"/>
                    <a:pt x="5751" y="1358"/>
                    <a:pt x="5703" y="2939"/>
                  </a:cubicBezTo>
                  <a:cubicBezTo>
                    <a:pt x="5646" y="4520"/>
                    <a:pt x="4322" y="5749"/>
                    <a:pt x="2750" y="5701"/>
                  </a:cubicBezTo>
                  <a:cubicBezTo>
                    <a:pt x="1169" y="5644"/>
                    <a:pt x="-60" y="4320"/>
                    <a:pt x="-12" y="2749"/>
                  </a:cubicBezTo>
                  <a:cubicBezTo>
                    <a:pt x="35" y="1168"/>
                    <a:pt x="1360" y="-61"/>
                    <a:pt x="2941" y="-14"/>
                  </a:cubicBezTo>
                  <a:cubicBezTo>
                    <a:pt x="2941" y="-14"/>
                    <a:pt x="2941" y="-14"/>
                    <a:pt x="2941" y="-14"/>
                  </a:cubicBezTo>
                  <a:close/>
                </a:path>
              </a:pathLst>
            </a:custGeom>
            <a:solidFill>
              <a:srgbClr val="D58B94"/>
            </a:solidFill>
            <a:ln w="9525" cap="flat">
              <a:noFill/>
              <a:prstDash val="solid"/>
              <a:miter/>
            </a:ln>
          </p:spPr>
          <p:txBody>
            <a:bodyPr rtlCol="0" anchor="ctr"/>
            <a:lstStyle/>
            <a:p>
              <a:endParaRPr lang="en-IN"/>
            </a:p>
          </p:txBody>
        </p:sp>
        <p:sp>
          <p:nvSpPr>
            <p:cNvPr id="4359" name="Freeform: Shape 4358">
              <a:extLst>
                <a:ext uri="{FF2B5EF4-FFF2-40B4-BE49-F238E27FC236}">
                  <a16:creationId xmlns:a16="http://schemas.microsoft.com/office/drawing/2014/main" xmlns="" id="{55CE2946-7379-9330-5C65-CAE2B697AA50}"/>
                </a:ext>
              </a:extLst>
            </p:cNvPr>
            <p:cNvSpPr/>
            <p:nvPr/>
          </p:nvSpPr>
          <p:spPr>
            <a:xfrm>
              <a:off x="1928255" y="3997069"/>
              <a:ext cx="6285" cy="6291"/>
            </a:xfrm>
            <a:custGeom>
              <a:avLst/>
              <a:gdLst>
                <a:gd name="connsiteX0" fmla="*/ 3115 w 6285"/>
                <a:gd name="connsiteY0" fmla="*/ -13 h 6291"/>
                <a:gd name="connsiteX1" fmla="*/ 6258 w 6285"/>
                <a:gd name="connsiteY1" fmla="*/ 2844 h 6291"/>
                <a:gd name="connsiteX2" fmla="*/ 3410 w 6285"/>
                <a:gd name="connsiteY2" fmla="*/ 6264 h 6291"/>
                <a:gd name="connsiteX3" fmla="*/ 0 w 6285"/>
                <a:gd name="connsiteY3" fmla="*/ 3416 h 6291"/>
                <a:gd name="connsiteX4" fmla="*/ 2839 w 6285"/>
                <a:gd name="connsiteY4" fmla="*/ -4 h 6291"/>
                <a:gd name="connsiteX5" fmla="*/ 3115 w 6285"/>
                <a:gd name="connsiteY5" fmla="*/ -13 h 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5" h="6291">
                  <a:moveTo>
                    <a:pt x="3115" y="-13"/>
                  </a:moveTo>
                  <a:cubicBezTo>
                    <a:pt x="4763" y="-70"/>
                    <a:pt x="6154" y="1196"/>
                    <a:pt x="6258" y="2844"/>
                  </a:cubicBezTo>
                  <a:cubicBezTo>
                    <a:pt x="6420" y="4568"/>
                    <a:pt x="5144" y="6102"/>
                    <a:pt x="3410" y="6264"/>
                  </a:cubicBezTo>
                  <a:cubicBezTo>
                    <a:pt x="1686" y="6416"/>
                    <a:pt x="153" y="5149"/>
                    <a:pt x="0" y="3416"/>
                  </a:cubicBezTo>
                  <a:cubicBezTo>
                    <a:pt x="-161" y="1682"/>
                    <a:pt x="1115" y="158"/>
                    <a:pt x="2839" y="-4"/>
                  </a:cubicBezTo>
                  <a:cubicBezTo>
                    <a:pt x="2934" y="-13"/>
                    <a:pt x="3020" y="-13"/>
                    <a:pt x="3115" y="-13"/>
                  </a:cubicBezTo>
                  <a:close/>
                </a:path>
              </a:pathLst>
            </a:custGeom>
            <a:solidFill>
              <a:srgbClr val="D58B94"/>
            </a:solidFill>
            <a:ln w="9525" cap="flat">
              <a:noFill/>
              <a:prstDash val="solid"/>
              <a:miter/>
            </a:ln>
          </p:spPr>
          <p:txBody>
            <a:bodyPr rtlCol="0" anchor="ctr"/>
            <a:lstStyle/>
            <a:p>
              <a:endParaRPr lang="en-IN"/>
            </a:p>
          </p:txBody>
        </p:sp>
        <p:sp>
          <p:nvSpPr>
            <p:cNvPr id="4360" name="Freeform: Shape 4359">
              <a:extLst>
                <a:ext uri="{FF2B5EF4-FFF2-40B4-BE49-F238E27FC236}">
                  <a16:creationId xmlns:a16="http://schemas.microsoft.com/office/drawing/2014/main" xmlns="" id="{C577CAAD-74D9-91A8-32B3-4744F1D9F193}"/>
                </a:ext>
              </a:extLst>
            </p:cNvPr>
            <p:cNvSpPr/>
            <p:nvPr/>
          </p:nvSpPr>
          <p:spPr>
            <a:xfrm>
              <a:off x="1859184" y="4031361"/>
              <a:ext cx="10001" cy="9534"/>
            </a:xfrm>
            <a:custGeom>
              <a:avLst/>
              <a:gdLst>
                <a:gd name="connsiteX0" fmla="*/ 5035 w 10001"/>
                <a:gd name="connsiteY0" fmla="*/ 175 h 9534"/>
                <a:gd name="connsiteX1" fmla="*/ 9988 w 10001"/>
                <a:gd name="connsiteY1" fmla="*/ 4938 h 9534"/>
                <a:gd name="connsiteX2" fmla="*/ 9988 w 10001"/>
                <a:gd name="connsiteY2" fmla="*/ 4938 h 9534"/>
                <a:gd name="connsiteX3" fmla="*/ 4749 w 10001"/>
                <a:gd name="connsiteY3" fmla="*/ 9510 h 9534"/>
                <a:gd name="connsiteX4" fmla="*/ -13 w 10001"/>
                <a:gd name="connsiteY4" fmla="*/ 4747 h 9534"/>
                <a:gd name="connsiteX5" fmla="*/ 4749 w 10001"/>
                <a:gd name="connsiteY5" fmla="*/ -15 h 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1" h="9534">
                  <a:moveTo>
                    <a:pt x="5035" y="175"/>
                  </a:moveTo>
                  <a:cubicBezTo>
                    <a:pt x="7721" y="118"/>
                    <a:pt x="9931" y="2252"/>
                    <a:pt x="9988" y="4938"/>
                  </a:cubicBezTo>
                  <a:cubicBezTo>
                    <a:pt x="9988" y="4938"/>
                    <a:pt x="9988" y="4938"/>
                    <a:pt x="9988" y="4938"/>
                  </a:cubicBezTo>
                  <a:cubicBezTo>
                    <a:pt x="9788" y="7633"/>
                    <a:pt x="7454" y="9672"/>
                    <a:pt x="4749" y="9510"/>
                  </a:cubicBezTo>
                  <a:cubicBezTo>
                    <a:pt x="2120" y="9510"/>
                    <a:pt x="-13" y="7376"/>
                    <a:pt x="-13" y="4747"/>
                  </a:cubicBezTo>
                  <a:cubicBezTo>
                    <a:pt x="-13" y="2119"/>
                    <a:pt x="2120" y="-15"/>
                    <a:pt x="4749" y="-15"/>
                  </a:cubicBezTo>
                  <a:close/>
                </a:path>
              </a:pathLst>
            </a:custGeom>
            <a:solidFill>
              <a:srgbClr val="D58B94"/>
            </a:solidFill>
            <a:ln w="9525" cap="flat">
              <a:noFill/>
              <a:prstDash val="solid"/>
              <a:miter/>
            </a:ln>
          </p:spPr>
          <p:txBody>
            <a:bodyPr rtlCol="0" anchor="ctr"/>
            <a:lstStyle/>
            <a:p>
              <a:endParaRPr lang="en-IN"/>
            </a:p>
          </p:txBody>
        </p:sp>
        <p:sp>
          <p:nvSpPr>
            <p:cNvPr id="4361" name="Freeform: Shape 4360">
              <a:extLst>
                <a:ext uri="{FF2B5EF4-FFF2-40B4-BE49-F238E27FC236}">
                  <a16:creationId xmlns:a16="http://schemas.microsoft.com/office/drawing/2014/main" xmlns="" id="{727E5552-32FB-88F7-C2D5-39226BD04DF9}"/>
                </a:ext>
              </a:extLst>
            </p:cNvPr>
            <p:cNvSpPr/>
            <p:nvPr/>
          </p:nvSpPr>
          <p:spPr>
            <a:xfrm>
              <a:off x="1861661" y="4043357"/>
              <a:ext cx="9905" cy="9063"/>
            </a:xfrm>
            <a:custGeom>
              <a:avLst/>
              <a:gdLst>
                <a:gd name="connsiteX0" fmla="*/ 5035 w 9905"/>
                <a:gd name="connsiteY0" fmla="*/ -10 h 9063"/>
                <a:gd name="connsiteX1" fmla="*/ 9893 w 9905"/>
                <a:gd name="connsiteY1" fmla="*/ 4657 h 9063"/>
                <a:gd name="connsiteX2" fmla="*/ 9893 w 9905"/>
                <a:gd name="connsiteY2" fmla="*/ 4657 h 9063"/>
                <a:gd name="connsiteX3" fmla="*/ 4844 w 9905"/>
                <a:gd name="connsiteY3" fmla="*/ 9039 h 9063"/>
                <a:gd name="connsiteX4" fmla="*/ -13 w 9905"/>
                <a:gd name="connsiteY4" fmla="*/ 4371 h 9063"/>
                <a:gd name="connsiteX5" fmla="*/ -13 w 9905"/>
                <a:gd name="connsiteY5" fmla="*/ 4371 h 9063"/>
                <a:gd name="connsiteX6" fmla="*/ 5035 w 9905"/>
                <a:gd name="connsiteY6" fmla="*/ -10 h 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5" h="9063">
                  <a:moveTo>
                    <a:pt x="5035" y="-10"/>
                  </a:moveTo>
                  <a:cubicBezTo>
                    <a:pt x="7664" y="-67"/>
                    <a:pt x="9835" y="2028"/>
                    <a:pt x="9893" y="4657"/>
                  </a:cubicBezTo>
                  <a:cubicBezTo>
                    <a:pt x="9893" y="4657"/>
                    <a:pt x="9893" y="4657"/>
                    <a:pt x="9893" y="4657"/>
                  </a:cubicBezTo>
                  <a:cubicBezTo>
                    <a:pt x="9693" y="7248"/>
                    <a:pt x="7445" y="9201"/>
                    <a:pt x="4844" y="9039"/>
                  </a:cubicBezTo>
                  <a:cubicBezTo>
                    <a:pt x="2215" y="9096"/>
                    <a:pt x="44" y="7000"/>
                    <a:pt x="-13" y="4371"/>
                  </a:cubicBezTo>
                  <a:cubicBezTo>
                    <a:pt x="-13" y="4371"/>
                    <a:pt x="-13" y="4371"/>
                    <a:pt x="-13" y="4371"/>
                  </a:cubicBezTo>
                  <a:cubicBezTo>
                    <a:pt x="234" y="1800"/>
                    <a:pt x="2453" y="-124"/>
                    <a:pt x="5035" y="-10"/>
                  </a:cubicBezTo>
                  <a:close/>
                </a:path>
              </a:pathLst>
            </a:custGeom>
            <a:solidFill>
              <a:srgbClr val="D58B94"/>
            </a:solidFill>
            <a:ln w="9525" cap="flat">
              <a:noFill/>
              <a:prstDash val="solid"/>
              <a:miter/>
            </a:ln>
          </p:spPr>
          <p:txBody>
            <a:bodyPr rtlCol="0" anchor="ctr"/>
            <a:lstStyle/>
            <a:p>
              <a:endParaRPr lang="en-IN"/>
            </a:p>
          </p:txBody>
        </p:sp>
        <p:sp>
          <p:nvSpPr>
            <p:cNvPr id="4362" name="Freeform: Shape 4361">
              <a:extLst>
                <a:ext uri="{FF2B5EF4-FFF2-40B4-BE49-F238E27FC236}">
                  <a16:creationId xmlns:a16="http://schemas.microsoft.com/office/drawing/2014/main" xmlns="" id="{6F28AC7E-D920-8455-DB91-FB62ECEB7CA5}"/>
                </a:ext>
              </a:extLst>
            </p:cNvPr>
            <p:cNvSpPr/>
            <p:nvPr/>
          </p:nvSpPr>
          <p:spPr>
            <a:xfrm>
              <a:off x="1867281" y="3984593"/>
              <a:ext cx="4857" cy="4035"/>
            </a:xfrm>
            <a:custGeom>
              <a:avLst/>
              <a:gdLst>
                <a:gd name="connsiteX0" fmla="*/ 2368 w 4857"/>
                <a:gd name="connsiteY0" fmla="*/ -15 h 4035"/>
                <a:gd name="connsiteX1" fmla="*/ 4844 w 4857"/>
                <a:gd name="connsiteY1" fmla="*/ 1890 h 4035"/>
                <a:gd name="connsiteX2" fmla="*/ 2463 w 4857"/>
                <a:gd name="connsiteY2" fmla="*/ 3985 h 4035"/>
                <a:gd name="connsiteX3" fmla="*/ 15 w 4857"/>
                <a:gd name="connsiteY3" fmla="*/ 2309 h 4035"/>
                <a:gd name="connsiteX4" fmla="*/ -13 w 4857"/>
                <a:gd name="connsiteY4" fmla="*/ 2081 h 4035"/>
                <a:gd name="connsiteX5" fmla="*/ 2368 w 4857"/>
                <a:gd name="connsiteY5" fmla="*/ -15 h 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7" h="4035">
                  <a:moveTo>
                    <a:pt x="2368" y="-15"/>
                  </a:moveTo>
                  <a:cubicBezTo>
                    <a:pt x="3797" y="-15"/>
                    <a:pt x="4844" y="842"/>
                    <a:pt x="4844" y="1890"/>
                  </a:cubicBezTo>
                  <a:cubicBezTo>
                    <a:pt x="4740" y="3119"/>
                    <a:pt x="3692" y="4043"/>
                    <a:pt x="2463" y="3985"/>
                  </a:cubicBezTo>
                  <a:cubicBezTo>
                    <a:pt x="1330" y="4195"/>
                    <a:pt x="234" y="3452"/>
                    <a:pt x="15" y="2309"/>
                  </a:cubicBezTo>
                  <a:cubicBezTo>
                    <a:pt x="6" y="2233"/>
                    <a:pt x="-4" y="2157"/>
                    <a:pt x="-13" y="2081"/>
                  </a:cubicBezTo>
                  <a:cubicBezTo>
                    <a:pt x="129" y="880"/>
                    <a:pt x="1158" y="-25"/>
                    <a:pt x="2368" y="-15"/>
                  </a:cubicBezTo>
                  <a:close/>
                </a:path>
              </a:pathLst>
            </a:custGeom>
            <a:solidFill>
              <a:srgbClr val="D58B94"/>
            </a:solidFill>
            <a:ln w="9525" cap="flat">
              <a:noFill/>
              <a:prstDash val="solid"/>
              <a:miter/>
            </a:ln>
          </p:spPr>
          <p:txBody>
            <a:bodyPr rtlCol="0" anchor="ctr"/>
            <a:lstStyle/>
            <a:p>
              <a:endParaRPr lang="en-IN"/>
            </a:p>
          </p:txBody>
        </p:sp>
        <p:sp>
          <p:nvSpPr>
            <p:cNvPr id="4363" name="Freeform: Shape 4362">
              <a:extLst>
                <a:ext uri="{FF2B5EF4-FFF2-40B4-BE49-F238E27FC236}">
                  <a16:creationId xmlns:a16="http://schemas.microsoft.com/office/drawing/2014/main" xmlns="" id="{D504DBD9-9C7D-61E9-8139-B96395104D69}"/>
                </a:ext>
              </a:extLst>
            </p:cNvPr>
            <p:cNvSpPr/>
            <p:nvPr/>
          </p:nvSpPr>
          <p:spPr>
            <a:xfrm>
              <a:off x="1877186" y="3986449"/>
              <a:ext cx="14096" cy="11745"/>
            </a:xfrm>
            <a:custGeom>
              <a:avLst/>
              <a:gdLst>
                <a:gd name="connsiteX0" fmla="*/ 7035 w 14096"/>
                <a:gd name="connsiteY0" fmla="*/ 34 h 11745"/>
                <a:gd name="connsiteX1" fmla="*/ 14055 w 14096"/>
                <a:gd name="connsiteY1" fmla="*/ 5492 h 11745"/>
                <a:gd name="connsiteX2" fmla="*/ 14084 w 14096"/>
                <a:gd name="connsiteY2" fmla="*/ 5749 h 11745"/>
                <a:gd name="connsiteX3" fmla="*/ 5873 w 14096"/>
                <a:gd name="connsiteY3" fmla="*/ 11635 h 11745"/>
                <a:gd name="connsiteX4" fmla="*/ -13 w 14096"/>
                <a:gd name="connsiteY4" fmla="*/ 5749 h 11745"/>
                <a:gd name="connsiteX5" fmla="*/ 7035 w 14096"/>
                <a:gd name="connsiteY5" fmla="*/ 34 h 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96" h="11745">
                  <a:moveTo>
                    <a:pt x="7035" y="34"/>
                  </a:moveTo>
                  <a:cubicBezTo>
                    <a:pt x="10483" y="-395"/>
                    <a:pt x="13626" y="2044"/>
                    <a:pt x="14055" y="5492"/>
                  </a:cubicBezTo>
                  <a:cubicBezTo>
                    <a:pt x="14065" y="5577"/>
                    <a:pt x="14074" y="5663"/>
                    <a:pt x="14084" y="5749"/>
                  </a:cubicBezTo>
                  <a:cubicBezTo>
                    <a:pt x="13446" y="9645"/>
                    <a:pt x="9769" y="12273"/>
                    <a:pt x="5873" y="11635"/>
                  </a:cubicBezTo>
                  <a:cubicBezTo>
                    <a:pt x="2854" y="11140"/>
                    <a:pt x="482" y="8768"/>
                    <a:pt x="-13" y="5749"/>
                  </a:cubicBezTo>
                  <a:cubicBezTo>
                    <a:pt x="520" y="2320"/>
                    <a:pt x="3568" y="-157"/>
                    <a:pt x="7035" y="34"/>
                  </a:cubicBezTo>
                  <a:close/>
                </a:path>
              </a:pathLst>
            </a:custGeom>
            <a:solidFill>
              <a:srgbClr val="D58B94"/>
            </a:solidFill>
            <a:ln w="9525" cap="flat">
              <a:noFill/>
              <a:prstDash val="solid"/>
              <a:miter/>
            </a:ln>
          </p:spPr>
          <p:txBody>
            <a:bodyPr rtlCol="0" anchor="ctr"/>
            <a:lstStyle/>
            <a:p>
              <a:endParaRPr lang="en-IN"/>
            </a:p>
          </p:txBody>
        </p:sp>
        <p:sp>
          <p:nvSpPr>
            <p:cNvPr id="4364" name="Freeform: Shape 4363">
              <a:extLst>
                <a:ext uri="{FF2B5EF4-FFF2-40B4-BE49-F238E27FC236}">
                  <a16:creationId xmlns:a16="http://schemas.microsoft.com/office/drawing/2014/main" xmlns="" id="{A73A01CB-68A6-F08C-47ED-60F7288601CE}"/>
                </a:ext>
              </a:extLst>
            </p:cNvPr>
            <p:cNvSpPr/>
            <p:nvPr/>
          </p:nvSpPr>
          <p:spPr>
            <a:xfrm>
              <a:off x="1867281" y="4001229"/>
              <a:ext cx="20574" cy="18644"/>
            </a:xfrm>
            <a:custGeom>
              <a:avLst/>
              <a:gdLst>
                <a:gd name="connsiteX0" fmla="*/ 10274 w 20574"/>
                <a:gd name="connsiteY0" fmla="*/ 17 h 18644"/>
                <a:gd name="connsiteX1" fmla="*/ 20541 w 20574"/>
                <a:gd name="connsiteY1" fmla="*/ 8742 h 18644"/>
                <a:gd name="connsiteX2" fmla="*/ 20561 w 20574"/>
                <a:gd name="connsiteY2" fmla="*/ 9066 h 18644"/>
                <a:gd name="connsiteX3" fmla="*/ 11074 w 20574"/>
                <a:gd name="connsiteY3" fmla="*/ 18629 h 18644"/>
                <a:gd name="connsiteX4" fmla="*/ 10178 w 20574"/>
                <a:gd name="connsiteY4" fmla="*/ 18591 h 18644"/>
                <a:gd name="connsiteX5" fmla="*/ 6 w 20574"/>
                <a:gd name="connsiteY5" fmla="*/ 9752 h 18644"/>
                <a:gd name="connsiteX6" fmla="*/ -13 w 20574"/>
                <a:gd name="connsiteY6" fmla="*/ 9066 h 18644"/>
                <a:gd name="connsiteX7" fmla="*/ 9950 w 20574"/>
                <a:gd name="connsiteY7" fmla="*/ -2 h 18644"/>
                <a:gd name="connsiteX8" fmla="*/ 10274 w 20574"/>
                <a:gd name="connsiteY8" fmla="*/ 17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74" h="18644">
                  <a:moveTo>
                    <a:pt x="10274" y="17"/>
                  </a:moveTo>
                  <a:cubicBezTo>
                    <a:pt x="15512" y="-412"/>
                    <a:pt x="20113" y="3494"/>
                    <a:pt x="20541" y="8742"/>
                  </a:cubicBezTo>
                  <a:cubicBezTo>
                    <a:pt x="20551" y="8847"/>
                    <a:pt x="20551" y="8961"/>
                    <a:pt x="20561" y="9066"/>
                  </a:cubicBezTo>
                  <a:cubicBezTo>
                    <a:pt x="20580" y="14324"/>
                    <a:pt x="16332" y="18610"/>
                    <a:pt x="11074" y="18629"/>
                  </a:cubicBezTo>
                  <a:cubicBezTo>
                    <a:pt x="10778" y="18629"/>
                    <a:pt x="10474" y="18619"/>
                    <a:pt x="10178" y="18591"/>
                  </a:cubicBezTo>
                  <a:cubicBezTo>
                    <a:pt x="4930" y="18962"/>
                    <a:pt x="377" y="15000"/>
                    <a:pt x="6" y="9752"/>
                  </a:cubicBezTo>
                  <a:cubicBezTo>
                    <a:pt x="-4" y="9523"/>
                    <a:pt x="-13" y="9294"/>
                    <a:pt x="-13" y="9066"/>
                  </a:cubicBezTo>
                  <a:cubicBezTo>
                    <a:pt x="234" y="3808"/>
                    <a:pt x="4692" y="-250"/>
                    <a:pt x="9950" y="-2"/>
                  </a:cubicBezTo>
                  <a:cubicBezTo>
                    <a:pt x="10054" y="-2"/>
                    <a:pt x="10169" y="8"/>
                    <a:pt x="10274" y="17"/>
                  </a:cubicBezTo>
                  <a:close/>
                </a:path>
              </a:pathLst>
            </a:custGeom>
            <a:solidFill>
              <a:srgbClr val="D58B94"/>
            </a:solidFill>
            <a:ln w="9525" cap="flat">
              <a:noFill/>
              <a:prstDash val="solid"/>
              <a:miter/>
            </a:ln>
          </p:spPr>
          <p:txBody>
            <a:bodyPr rtlCol="0" anchor="ctr"/>
            <a:lstStyle/>
            <a:p>
              <a:endParaRPr lang="en-IN"/>
            </a:p>
          </p:txBody>
        </p:sp>
        <p:sp>
          <p:nvSpPr>
            <p:cNvPr id="4365" name="Freeform: Shape 4364">
              <a:extLst>
                <a:ext uri="{FF2B5EF4-FFF2-40B4-BE49-F238E27FC236}">
                  <a16:creationId xmlns:a16="http://schemas.microsoft.com/office/drawing/2014/main" xmlns="" id="{62D4136A-1382-F63D-5CBE-C570C3E0638D}"/>
                </a:ext>
              </a:extLst>
            </p:cNvPr>
            <p:cNvSpPr/>
            <p:nvPr/>
          </p:nvSpPr>
          <p:spPr>
            <a:xfrm>
              <a:off x="1871376" y="4022499"/>
              <a:ext cx="10858" cy="10481"/>
            </a:xfrm>
            <a:custGeom>
              <a:avLst/>
              <a:gdLst>
                <a:gd name="connsiteX0" fmla="*/ 5606 w 10858"/>
                <a:gd name="connsiteY0" fmla="*/ -12 h 10481"/>
                <a:gd name="connsiteX1" fmla="*/ 10845 w 10858"/>
                <a:gd name="connsiteY1" fmla="*/ 5227 h 10481"/>
                <a:gd name="connsiteX2" fmla="*/ 5606 w 10858"/>
                <a:gd name="connsiteY2" fmla="*/ 10466 h 10481"/>
                <a:gd name="connsiteX3" fmla="*/ -13 w 10858"/>
                <a:gd name="connsiteY3" fmla="*/ 5132 h 10481"/>
                <a:gd name="connsiteX4" fmla="*/ 5606 w 10858"/>
                <a:gd name="connsiteY4" fmla="*/ -12 h 10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8" h="10481">
                  <a:moveTo>
                    <a:pt x="5606" y="-12"/>
                  </a:moveTo>
                  <a:cubicBezTo>
                    <a:pt x="8502" y="-12"/>
                    <a:pt x="10845" y="2332"/>
                    <a:pt x="10845" y="5227"/>
                  </a:cubicBezTo>
                  <a:cubicBezTo>
                    <a:pt x="10845" y="8123"/>
                    <a:pt x="8502" y="10466"/>
                    <a:pt x="5606" y="10466"/>
                  </a:cubicBezTo>
                  <a:cubicBezTo>
                    <a:pt x="2616" y="10466"/>
                    <a:pt x="139" y="8123"/>
                    <a:pt x="-13" y="5132"/>
                  </a:cubicBezTo>
                  <a:cubicBezTo>
                    <a:pt x="139" y="2170"/>
                    <a:pt x="2644" y="-116"/>
                    <a:pt x="5606" y="-12"/>
                  </a:cubicBezTo>
                  <a:close/>
                </a:path>
              </a:pathLst>
            </a:custGeom>
            <a:solidFill>
              <a:srgbClr val="D58B94"/>
            </a:solidFill>
            <a:ln w="9525" cap="flat">
              <a:noFill/>
              <a:prstDash val="solid"/>
              <a:miter/>
            </a:ln>
          </p:spPr>
          <p:txBody>
            <a:bodyPr rtlCol="0" anchor="ctr"/>
            <a:lstStyle/>
            <a:p>
              <a:endParaRPr lang="en-IN"/>
            </a:p>
          </p:txBody>
        </p:sp>
        <p:sp>
          <p:nvSpPr>
            <p:cNvPr id="4366" name="Freeform: Shape 4365">
              <a:extLst>
                <a:ext uri="{FF2B5EF4-FFF2-40B4-BE49-F238E27FC236}">
                  <a16:creationId xmlns:a16="http://schemas.microsoft.com/office/drawing/2014/main" xmlns="" id="{B4A05891-750E-6D8B-6A5C-72058EEA5C05}"/>
                </a:ext>
              </a:extLst>
            </p:cNvPr>
            <p:cNvSpPr/>
            <p:nvPr/>
          </p:nvSpPr>
          <p:spPr>
            <a:xfrm>
              <a:off x="1877091" y="4037356"/>
              <a:ext cx="8192" cy="8168"/>
            </a:xfrm>
            <a:custGeom>
              <a:avLst/>
              <a:gdLst>
                <a:gd name="connsiteX0" fmla="*/ 4559 w 8192"/>
                <a:gd name="connsiteY0" fmla="*/ -10 h 8168"/>
                <a:gd name="connsiteX1" fmla="*/ 8150 w 8192"/>
                <a:gd name="connsiteY1" fmla="*/ 4534 h 8168"/>
                <a:gd name="connsiteX2" fmla="*/ 3607 w 8192"/>
                <a:gd name="connsiteY2" fmla="*/ 8124 h 8168"/>
                <a:gd name="connsiteX3" fmla="*/ -13 w 8192"/>
                <a:gd name="connsiteY3" fmla="*/ 3991 h 8168"/>
                <a:gd name="connsiteX4" fmla="*/ 4559 w 8192"/>
                <a:gd name="connsiteY4" fmla="*/ -10 h 8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2" h="8168">
                  <a:moveTo>
                    <a:pt x="4559" y="-10"/>
                  </a:moveTo>
                  <a:cubicBezTo>
                    <a:pt x="6807" y="257"/>
                    <a:pt x="8417" y="2286"/>
                    <a:pt x="8150" y="4534"/>
                  </a:cubicBezTo>
                  <a:cubicBezTo>
                    <a:pt x="7883" y="6781"/>
                    <a:pt x="5855" y="8391"/>
                    <a:pt x="3607" y="8124"/>
                  </a:cubicBezTo>
                  <a:cubicBezTo>
                    <a:pt x="1521" y="7877"/>
                    <a:pt x="-51" y="6096"/>
                    <a:pt x="-13" y="3991"/>
                  </a:cubicBezTo>
                  <a:cubicBezTo>
                    <a:pt x="187" y="1647"/>
                    <a:pt x="2207" y="-124"/>
                    <a:pt x="4559" y="-10"/>
                  </a:cubicBezTo>
                  <a:close/>
                </a:path>
              </a:pathLst>
            </a:custGeom>
            <a:solidFill>
              <a:srgbClr val="D58B94"/>
            </a:solidFill>
            <a:ln w="9525" cap="flat">
              <a:noFill/>
              <a:prstDash val="solid"/>
              <a:miter/>
            </a:ln>
          </p:spPr>
          <p:txBody>
            <a:bodyPr rtlCol="0" anchor="ctr"/>
            <a:lstStyle/>
            <a:p>
              <a:endParaRPr lang="en-IN"/>
            </a:p>
          </p:txBody>
        </p:sp>
        <p:sp>
          <p:nvSpPr>
            <p:cNvPr id="4367" name="Freeform: Shape 4366">
              <a:extLst>
                <a:ext uri="{FF2B5EF4-FFF2-40B4-BE49-F238E27FC236}">
                  <a16:creationId xmlns:a16="http://schemas.microsoft.com/office/drawing/2014/main" xmlns="" id="{6F826048-CC89-C8A2-CBEF-D60C775059A0}"/>
                </a:ext>
              </a:extLst>
            </p:cNvPr>
            <p:cNvSpPr/>
            <p:nvPr/>
          </p:nvSpPr>
          <p:spPr>
            <a:xfrm>
              <a:off x="1889474" y="4046742"/>
              <a:ext cx="7326" cy="6671"/>
            </a:xfrm>
            <a:custGeom>
              <a:avLst/>
              <a:gdLst>
                <a:gd name="connsiteX0" fmla="*/ 3416 w 7326"/>
                <a:gd name="connsiteY0" fmla="*/ 34 h 6671"/>
                <a:gd name="connsiteX1" fmla="*/ 7264 w 7326"/>
                <a:gd name="connsiteY1" fmla="*/ 2758 h 6671"/>
                <a:gd name="connsiteX2" fmla="*/ 4540 w 7326"/>
                <a:gd name="connsiteY2" fmla="*/ 6606 h 6671"/>
                <a:gd name="connsiteX3" fmla="*/ 3416 w 7326"/>
                <a:gd name="connsiteY3" fmla="*/ 6606 h 6671"/>
                <a:gd name="connsiteX4" fmla="*/ -13 w 7326"/>
                <a:gd name="connsiteY4" fmla="*/ 3177 h 6671"/>
                <a:gd name="connsiteX5" fmla="*/ 3416 w 7326"/>
                <a:gd name="connsiteY5" fmla="*/ 34 h 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26" h="6671">
                  <a:moveTo>
                    <a:pt x="3416" y="34"/>
                  </a:moveTo>
                  <a:cubicBezTo>
                    <a:pt x="5235" y="-280"/>
                    <a:pt x="6949" y="948"/>
                    <a:pt x="7264" y="2758"/>
                  </a:cubicBezTo>
                  <a:cubicBezTo>
                    <a:pt x="7578" y="4577"/>
                    <a:pt x="6349" y="6292"/>
                    <a:pt x="4540" y="6606"/>
                  </a:cubicBezTo>
                  <a:cubicBezTo>
                    <a:pt x="4168" y="6673"/>
                    <a:pt x="3787" y="6673"/>
                    <a:pt x="3416" y="6606"/>
                  </a:cubicBezTo>
                  <a:cubicBezTo>
                    <a:pt x="1520" y="6606"/>
                    <a:pt x="-13" y="5073"/>
                    <a:pt x="-13" y="3177"/>
                  </a:cubicBezTo>
                  <a:cubicBezTo>
                    <a:pt x="91" y="1377"/>
                    <a:pt x="1606" y="-23"/>
                    <a:pt x="3416" y="34"/>
                  </a:cubicBezTo>
                  <a:close/>
                </a:path>
              </a:pathLst>
            </a:custGeom>
            <a:solidFill>
              <a:srgbClr val="D58B94"/>
            </a:solidFill>
            <a:ln w="9525" cap="flat">
              <a:noFill/>
              <a:prstDash val="solid"/>
              <a:miter/>
            </a:ln>
          </p:spPr>
          <p:txBody>
            <a:bodyPr rtlCol="0" anchor="ctr"/>
            <a:lstStyle/>
            <a:p>
              <a:endParaRPr lang="en-IN"/>
            </a:p>
          </p:txBody>
        </p:sp>
        <p:sp>
          <p:nvSpPr>
            <p:cNvPr id="4368" name="Freeform: Shape 4367">
              <a:extLst>
                <a:ext uri="{FF2B5EF4-FFF2-40B4-BE49-F238E27FC236}">
                  <a16:creationId xmlns:a16="http://schemas.microsoft.com/office/drawing/2014/main" xmlns="" id="{2DB0DF12-66FC-CC72-F6F9-6601FD7EEE58}"/>
                </a:ext>
              </a:extLst>
            </p:cNvPr>
            <p:cNvSpPr/>
            <p:nvPr/>
          </p:nvSpPr>
          <p:spPr>
            <a:xfrm>
              <a:off x="1888935" y="4034418"/>
              <a:ext cx="8983" cy="8363"/>
            </a:xfrm>
            <a:custGeom>
              <a:avLst/>
              <a:gdLst>
                <a:gd name="connsiteX0" fmla="*/ 7669 w 8983"/>
                <a:gd name="connsiteY0" fmla="*/ 1214 h 8363"/>
                <a:gd name="connsiteX1" fmla="*/ 7926 w 8983"/>
                <a:gd name="connsiteY1" fmla="*/ 6862 h 8363"/>
                <a:gd name="connsiteX2" fmla="*/ 7669 w 8983"/>
                <a:gd name="connsiteY2" fmla="*/ 7119 h 8363"/>
                <a:gd name="connsiteX3" fmla="*/ 1287 w 8983"/>
                <a:gd name="connsiteY3" fmla="*/ 7119 h 8363"/>
                <a:gd name="connsiteX4" fmla="*/ 1030 w 8983"/>
                <a:gd name="connsiteY4" fmla="*/ 1471 h 8363"/>
                <a:gd name="connsiteX5" fmla="*/ 1287 w 8983"/>
                <a:gd name="connsiteY5" fmla="*/ 1214 h 8363"/>
                <a:gd name="connsiteX6" fmla="*/ 7669 w 8983"/>
                <a:gd name="connsiteY6" fmla="*/ 1214 h 8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3" h="8363">
                  <a:moveTo>
                    <a:pt x="7669" y="1214"/>
                  </a:moveTo>
                  <a:cubicBezTo>
                    <a:pt x="9298" y="2700"/>
                    <a:pt x="9412" y="5233"/>
                    <a:pt x="7926" y="6862"/>
                  </a:cubicBezTo>
                  <a:cubicBezTo>
                    <a:pt x="7841" y="6957"/>
                    <a:pt x="7755" y="7043"/>
                    <a:pt x="7669" y="7119"/>
                  </a:cubicBezTo>
                  <a:cubicBezTo>
                    <a:pt x="5859" y="8758"/>
                    <a:pt x="3097" y="8758"/>
                    <a:pt x="1287" y="7119"/>
                  </a:cubicBezTo>
                  <a:cubicBezTo>
                    <a:pt x="-341" y="5633"/>
                    <a:pt x="-456" y="3100"/>
                    <a:pt x="1030" y="1471"/>
                  </a:cubicBezTo>
                  <a:cubicBezTo>
                    <a:pt x="1116" y="1376"/>
                    <a:pt x="1202" y="1290"/>
                    <a:pt x="1287" y="1214"/>
                  </a:cubicBezTo>
                  <a:cubicBezTo>
                    <a:pt x="3097" y="-425"/>
                    <a:pt x="5859" y="-425"/>
                    <a:pt x="7669" y="1214"/>
                  </a:cubicBezTo>
                  <a:close/>
                </a:path>
              </a:pathLst>
            </a:custGeom>
            <a:solidFill>
              <a:srgbClr val="D58B94"/>
            </a:solidFill>
            <a:ln w="9525" cap="flat">
              <a:noFill/>
              <a:prstDash val="solid"/>
              <a:miter/>
            </a:ln>
          </p:spPr>
          <p:txBody>
            <a:bodyPr rtlCol="0" anchor="ctr"/>
            <a:lstStyle/>
            <a:p>
              <a:endParaRPr lang="en-IN"/>
            </a:p>
          </p:txBody>
        </p:sp>
        <p:sp>
          <p:nvSpPr>
            <p:cNvPr id="4369" name="Freeform: Shape 4368">
              <a:extLst>
                <a:ext uri="{FF2B5EF4-FFF2-40B4-BE49-F238E27FC236}">
                  <a16:creationId xmlns:a16="http://schemas.microsoft.com/office/drawing/2014/main" xmlns="" id="{327009B1-F175-FBEA-7C1E-4005BFE3F822}"/>
                </a:ext>
              </a:extLst>
            </p:cNvPr>
            <p:cNvSpPr/>
            <p:nvPr/>
          </p:nvSpPr>
          <p:spPr>
            <a:xfrm>
              <a:off x="1895094" y="4004587"/>
              <a:ext cx="10667" cy="10298"/>
            </a:xfrm>
            <a:custGeom>
              <a:avLst/>
              <a:gdLst>
                <a:gd name="connsiteX0" fmla="*/ 5225 w 10667"/>
                <a:gd name="connsiteY0" fmla="*/ -7 h 10298"/>
                <a:gd name="connsiteX1" fmla="*/ 10645 w 10667"/>
                <a:gd name="connsiteY1" fmla="*/ 4842 h 10298"/>
                <a:gd name="connsiteX2" fmla="*/ 10655 w 10667"/>
                <a:gd name="connsiteY2" fmla="*/ 5137 h 10298"/>
                <a:gd name="connsiteX3" fmla="*/ 5140 w 10667"/>
                <a:gd name="connsiteY3" fmla="*/ 10280 h 10298"/>
                <a:gd name="connsiteX4" fmla="*/ 5130 w 10667"/>
                <a:gd name="connsiteY4" fmla="*/ 10280 h 10298"/>
                <a:gd name="connsiteX5" fmla="*/ -13 w 10667"/>
                <a:gd name="connsiteY5" fmla="*/ 5137 h 10298"/>
                <a:gd name="connsiteX6" fmla="*/ 5130 w 10667"/>
                <a:gd name="connsiteY6" fmla="*/ -7 h 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7" h="10298">
                  <a:moveTo>
                    <a:pt x="5225" y="-7"/>
                  </a:moveTo>
                  <a:cubicBezTo>
                    <a:pt x="8064" y="-168"/>
                    <a:pt x="10493" y="2003"/>
                    <a:pt x="10645" y="4842"/>
                  </a:cubicBezTo>
                  <a:cubicBezTo>
                    <a:pt x="10655" y="4937"/>
                    <a:pt x="10655" y="5042"/>
                    <a:pt x="10655" y="5137"/>
                  </a:cubicBezTo>
                  <a:cubicBezTo>
                    <a:pt x="10550" y="8080"/>
                    <a:pt x="8083" y="10385"/>
                    <a:pt x="5140" y="10280"/>
                  </a:cubicBezTo>
                  <a:cubicBezTo>
                    <a:pt x="5130" y="10280"/>
                    <a:pt x="5130" y="10280"/>
                    <a:pt x="5130" y="10280"/>
                  </a:cubicBezTo>
                  <a:cubicBezTo>
                    <a:pt x="2292" y="10280"/>
                    <a:pt x="-13" y="7975"/>
                    <a:pt x="-13" y="5137"/>
                  </a:cubicBezTo>
                  <a:cubicBezTo>
                    <a:pt x="-13" y="2298"/>
                    <a:pt x="2292" y="-7"/>
                    <a:pt x="5130" y="-7"/>
                  </a:cubicBezTo>
                  <a:close/>
                </a:path>
              </a:pathLst>
            </a:custGeom>
            <a:solidFill>
              <a:srgbClr val="D58B94"/>
            </a:solidFill>
            <a:ln w="9525" cap="flat">
              <a:noFill/>
              <a:prstDash val="solid"/>
              <a:miter/>
            </a:ln>
          </p:spPr>
          <p:txBody>
            <a:bodyPr rtlCol="0" anchor="ctr"/>
            <a:lstStyle/>
            <a:p>
              <a:endParaRPr lang="en-IN"/>
            </a:p>
          </p:txBody>
        </p:sp>
        <p:sp>
          <p:nvSpPr>
            <p:cNvPr id="4370" name="Freeform: Shape 4369">
              <a:extLst>
                <a:ext uri="{FF2B5EF4-FFF2-40B4-BE49-F238E27FC236}">
                  <a16:creationId xmlns:a16="http://schemas.microsoft.com/office/drawing/2014/main" xmlns="" id="{CC00BD56-5E37-F17F-393C-3D59C17496D1}"/>
                </a:ext>
              </a:extLst>
            </p:cNvPr>
            <p:cNvSpPr/>
            <p:nvPr/>
          </p:nvSpPr>
          <p:spPr>
            <a:xfrm>
              <a:off x="1890331" y="4017921"/>
              <a:ext cx="16573" cy="15454"/>
            </a:xfrm>
            <a:custGeom>
              <a:avLst/>
              <a:gdLst>
                <a:gd name="connsiteX0" fmla="*/ 8369 w 16573"/>
                <a:gd name="connsiteY0" fmla="*/ -6 h 15454"/>
                <a:gd name="connsiteX1" fmla="*/ 16560 w 16573"/>
                <a:gd name="connsiteY1" fmla="*/ 7805 h 15454"/>
                <a:gd name="connsiteX2" fmla="*/ 16560 w 16573"/>
                <a:gd name="connsiteY2" fmla="*/ 7805 h 15454"/>
                <a:gd name="connsiteX3" fmla="*/ 8388 w 16573"/>
                <a:gd name="connsiteY3" fmla="*/ 15434 h 15454"/>
                <a:gd name="connsiteX4" fmla="*/ 8178 w 16573"/>
                <a:gd name="connsiteY4" fmla="*/ 15425 h 15454"/>
                <a:gd name="connsiteX5" fmla="*/ -13 w 16573"/>
                <a:gd name="connsiteY5" fmla="*/ 7614 h 15454"/>
                <a:gd name="connsiteX6" fmla="*/ 8349 w 16573"/>
                <a:gd name="connsiteY6" fmla="*/ -6 h 15454"/>
                <a:gd name="connsiteX7" fmla="*/ 8369 w 16573"/>
                <a:gd name="connsiteY7" fmla="*/ -6 h 1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73" h="15454">
                  <a:moveTo>
                    <a:pt x="8369" y="-6"/>
                  </a:moveTo>
                  <a:cubicBezTo>
                    <a:pt x="12788" y="-111"/>
                    <a:pt x="16455" y="3385"/>
                    <a:pt x="16560" y="7805"/>
                  </a:cubicBezTo>
                  <a:cubicBezTo>
                    <a:pt x="16560" y="7805"/>
                    <a:pt x="16560" y="7805"/>
                    <a:pt x="16560" y="7805"/>
                  </a:cubicBezTo>
                  <a:cubicBezTo>
                    <a:pt x="16408" y="12167"/>
                    <a:pt x="12750" y="15586"/>
                    <a:pt x="8388" y="15434"/>
                  </a:cubicBezTo>
                  <a:cubicBezTo>
                    <a:pt x="8321" y="15434"/>
                    <a:pt x="8245" y="15425"/>
                    <a:pt x="8178" y="15425"/>
                  </a:cubicBezTo>
                  <a:cubicBezTo>
                    <a:pt x="3778" y="15482"/>
                    <a:pt x="139" y="12015"/>
                    <a:pt x="-13" y="7614"/>
                  </a:cubicBezTo>
                  <a:cubicBezTo>
                    <a:pt x="196" y="3204"/>
                    <a:pt x="3939" y="-215"/>
                    <a:pt x="8349" y="-6"/>
                  </a:cubicBezTo>
                  <a:cubicBezTo>
                    <a:pt x="8359" y="-6"/>
                    <a:pt x="8359" y="-6"/>
                    <a:pt x="8369" y="-6"/>
                  </a:cubicBezTo>
                  <a:close/>
                </a:path>
              </a:pathLst>
            </a:custGeom>
            <a:solidFill>
              <a:srgbClr val="D58B94"/>
            </a:solidFill>
            <a:ln w="9525" cap="flat">
              <a:noFill/>
              <a:prstDash val="solid"/>
              <a:miter/>
            </a:ln>
          </p:spPr>
          <p:txBody>
            <a:bodyPr rtlCol="0" anchor="ctr"/>
            <a:lstStyle/>
            <a:p>
              <a:endParaRPr lang="en-IN"/>
            </a:p>
          </p:txBody>
        </p:sp>
        <p:sp>
          <p:nvSpPr>
            <p:cNvPr id="4371" name="Freeform: Shape 4370">
              <a:extLst>
                <a:ext uri="{FF2B5EF4-FFF2-40B4-BE49-F238E27FC236}">
                  <a16:creationId xmlns:a16="http://schemas.microsoft.com/office/drawing/2014/main" xmlns="" id="{BEF7FA71-60CD-C2DA-F76F-7181F34A028B}"/>
                </a:ext>
              </a:extLst>
            </p:cNvPr>
            <p:cNvSpPr/>
            <p:nvPr/>
          </p:nvSpPr>
          <p:spPr>
            <a:xfrm>
              <a:off x="1894644" y="3995020"/>
              <a:ext cx="7375" cy="6291"/>
            </a:xfrm>
            <a:custGeom>
              <a:avLst/>
              <a:gdLst>
                <a:gd name="connsiteX0" fmla="*/ 3674 w 7375"/>
                <a:gd name="connsiteY0" fmla="*/ 35 h 6291"/>
                <a:gd name="connsiteX1" fmla="*/ 7313 w 7375"/>
                <a:gd name="connsiteY1" fmla="*/ 2588 h 6291"/>
                <a:gd name="connsiteX2" fmla="*/ 4760 w 7375"/>
                <a:gd name="connsiteY2" fmla="*/ 6226 h 6291"/>
                <a:gd name="connsiteX3" fmla="*/ 3674 w 7375"/>
                <a:gd name="connsiteY3" fmla="*/ 6226 h 6291"/>
                <a:gd name="connsiteX4" fmla="*/ 36 w 7375"/>
                <a:gd name="connsiteY4" fmla="*/ 3674 h 6291"/>
                <a:gd name="connsiteX5" fmla="*/ 2589 w 7375"/>
                <a:gd name="connsiteY5" fmla="*/ 35 h 6291"/>
                <a:gd name="connsiteX6" fmla="*/ 3674 w 7375"/>
                <a:gd name="connsiteY6" fmla="*/ 35 h 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75" h="6291">
                  <a:moveTo>
                    <a:pt x="3674" y="35"/>
                  </a:moveTo>
                  <a:cubicBezTo>
                    <a:pt x="5379" y="-270"/>
                    <a:pt x="7018" y="873"/>
                    <a:pt x="7313" y="2588"/>
                  </a:cubicBezTo>
                  <a:cubicBezTo>
                    <a:pt x="7618" y="4293"/>
                    <a:pt x="6475" y="5921"/>
                    <a:pt x="4760" y="6226"/>
                  </a:cubicBezTo>
                  <a:cubicBezTo>
                    <a:pt x="4408" y="6293"/>
                    <a:pt x="4036" y="6293"/>
                    <a:pt x="3674" y="6226"/>
                  </a:cubicBezTo>
                  <a:cubicBezTo>
                    <a:pt x="1969" y="6531"/>
                    <a:pt x="331" y="5388"/>
                    <a:pt x="36" y="3674"/>
                  </a:cubicBezTo>
                  <a:cubicBezTo>
                    <a:pt x="-269" y="1969"/>
                    <a:pt x="874" y="340"/>
                    <a:pt x="2589" y="35"/>
                  </a:cubicBezTo>
                  <a:cubicBezTo>
                    <a:pt x="2941" y="-32"/>
                    <a:pt x="3313" y="-32"/>
                    <a:pt x="3674" y="35"/>
                  </a:cubicBezTo>
                  <a:close/>
                </a:path>
              </a:pathLst>
            </a:custGeom>
            <a:solidFill>
              <a:srgbClr val="D58B94"/>
            </a:solidFill>
            <a:ln w="9525" cap="flat">
              <a:noFill/>
              <a:prstDash val="solid"/>
              <a:miter/>
            </a:ln>
          </p:spPr>
          <p:txBody>
            <a:bodyPr rtlCol="0" anchor="ctr"/>
            <a:lstStyle/>
            <a:p>
              <a:endParaRPr lang="en-IN"/>
            </a:p>
          </p:txBody>
        </p:sp>
        <p:sp>
          <p:nvSpPr>
            <p:cNvPr id="4372" name="Freeform: Shape 4371">
              <a:extLst>
                <a:ext uri="{FF2B5EF4-FFF2-40B4-BE49-F238E27FC236}">
                  <a16:creationId xmlns:a16="http://schemas.microsoft.com/office/drawing/2014/main" xmlns="" id="{D9944141-8EBD-B650-28B7-0B8473B515EC}"/>
                </a:ext>
              </a:extLst>
            </p:cNvPr>
            <p:cNvSpPr/>
            <p:nvPr/>
          </p:nvSpPr>
          <p:spPr>
            <a:xfrm>
              <a:off x="1908714" y="3997349"/>
              <a:ext cx="6381" cy="5634"/>
            </a:xfrm>
            <a:custGeom>
              <a:avLst/>
              <a:gdLst>
                <a:gd name="connsiteX0" fmla="*/ 3130 w 6381"/>
                <a:gd name="connsiteY0" fmla="*/ -8 h 5634"/>
                <a:gd name="connsiteX1" fmla="*/ 6368 w 6381"/>
                <a:gd name="connsiteY1" fmla="*/ 2755 h 5634"/>
                <a:gd name="connsiteX2" fmla="*/ 3225 w 6381"/>
                <a:gd name="connsiteY2" fmla="*/ 5612 h 5634"/>
                <a:gd name="connsiteX3" fmla="*/ -13 w 6381"/>
                <a:gd name="connsiteY3" fmla="*/ 2850 h 5634"/>
                <a:gd name="connsiteX4" fmla="*/ 3130 w 6381"/>
                <a:gd name="connsiteY4" fmla="*/ -8 h 5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 h="5634">
                  <a:moveTo>
                    <a:pt x="3130" y="-8"/>
                  </a:moveTo>
                  <a:cubicBezTo>
                    <a:pt x="4778" y="-122"/>
                    <a:pt x="6216" y="1107"/>
                    <a:pt x="6368" y="2755"/>
                  </a:cubicBezTo>
                  <a:cubicBezTo>
                    <a:pt x="6264" y="4403"/>
                    <a:pt x="4873" y="5669"/>
                    <a:pt x="3225" y="5612"/>
                  </a:cubicBezTo>
                  <a:cubicBezTo>
                    <a:pt x="1577" y="5726"/>
                    <a:pt x="139" y="4498"/>
                    <a:pt x="-13" y="2850"/>
                  </a:cubicBezTo>
                  <a:cubicBezTo>
                    <a:pt x="91" y="1202"/>
                    <a:pt x="1482" y="-65"/>
                    <a:pt x="3130" y="-8"/>
                  </a:cubicBezTo>
                  <a:close/>
                </a:path>
              </a:pathLst>
            </a:custGeom>
            <a:solidFill>
              <a:srgbClr val="D58B94"/>
            </a:solidFill>
            <a:ln w="9525" cap="flat">
              <a:noFill/>
              <a:prstDash val="solid"/>
              <a:miter/>
            </a:ln>
          </p:spPr>
          <p:txBody>
            <a:bodyPr rtlCol="0" anchor="ctr"/>
            <a:lstStyle/>
            <a:p>
              <a:endParaRPr lang="en-IN"/>
            </a:p>
          </p:txBody>
        </p:sp>
        <p:sp>
          <p:nvSpPr>
            <p:cNvPr id="4373" name="Freeform: Shape 4372">
              <a:extLst>
                <a:ext uri="{FF2B5EF4-FFF2-40B4-BE49-F238E27FC236}">
                  <a16:creationId xmlns:a16="http://schemas.microsoft.com/office/drawing/2014/main" xmlns="" id="{11F83CBB-E328-9A2B-7308-07C2929AA5AE}"/>
                </a:ext>
              </a:extLst>
            </p:cNvPr>
            <p:cNvSpPr/>
            <p:nvPr/>
          </p:nvSpPr>
          <p:spPr>
            <a:xfrm>
              <a:off x="1916725" y="4002871"/>
              <a:ext cx="9714" cy="9724"/>
            </a:xfrm>
            <a:custGeom>
              <a:avLst/>
              <a:gdLst>
                <a:gd name="connsiteX0" fmla="*/ 4834 w 9714"/>
                <a:gd name="connsiteY0" fmla="*/ -5 h 9724"/>
                <a:gd name="connsiteX1" fmla="*/ 9683 w 9714"/>
                <a:gd name="connsiteY1" fmla="*/ 4271 h 9724"/>
                <a:gd name="connsiteX2" fmla="*/ 9692 w 9714"/>
                <a:gd name="connsiteY2" fmla="*/ 4567 h 9724"/>
                <a:gd name="connsiteX3" fmla="*/ 5130 w 9714"/>
                <a:gd name="connsiteY3" fmla="*/ 9701 h 9724"/>
                <a:gd name="connsiteX4" fmla="*/ -4 w 9714"/>
                <a:gd name="connsiteY4" fmla="*/ 5138 h 9724"/>
                <a:gd name="connsiteX5" fmla="*/ 4558 w 9714"/>
                <a:gd name="connsiteY5" fmla="*/ 4 h 9724"/>
                <a:gd name="connsiteX6" fmla="*/ 4834 w 9714"/>
                <a:gd name="connsiteY6" fmla="*/ -5 h 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4" h="9724">
                  <a:moveTo>
                    <a:pt x="4834" y="-5"/>
                  </a:moveTo>
                  <a:cubicBezTo>
                    <a:pt x="7358" y="-167"/>
                    <a:pt x="9521" y="1747"/>
                    <a:pt x="9683" y="4271"/>
                  </a:cubicBezTo>
                  <a:cubicBezTo>
                    <a:pt x="9692" y="4367"/>
                    <a:pt x="9692" y="4471"/>
                    <a:pt x="9692" y="4567"/>
                  </a:cubicBezTo>
                  <a:cubicBezTo>
                    <a:pt x="9854" y="7243"/>
                    <a:pt x="7806" y="9548"/>
                    <a:pt x="5130" y="9701"/>
                  </a:cubicBezTo>
                  <a:cubicBezTo>
                    <a:pt x="2453" y="9863"/>
                    <a:pt x="148" y="7815"/>
                    <a:pt x="-4" y="5138"/>
                  </a:cubicBezTo>
                  <a:cubicBezTo>
                    <a:pt x="-166" y="2462"/>
                    <a:pt x="1882" y="156"/>
                    <a:pt x="4558" y="4"/>
                  </a:cubicBezTo>
                  <a:cubicBezTo>
                    <a:pt x="4653" y="-5"/>
                    <a:pt x="4739" y="-5"/>
                    <a:pt x="4834" y="-5"/>
                  </a:cubicBezTo>
                  <a:close/>
                </a:path>
              </a:pathLst>
            </a:custGeom>
            <a:solidFill>
              <a:srgbClr val="D58B94"/>
            </a:solidFill>
            <a:ln w="9525" cap="flat">
              <a:noFill/>
              <a:prstDash val="solid"/>
              <a:miter/>
            </a:ln>
          </p:spPr>
          <p:txBody>
            <a:bodyPr rtlCol="0" anchor="ctr"/>
            <a:lstStyle/>
            <a:p>
              <a:endParaRPr lang="en-IN"/>
            </a:p>
          </p:txBody>
        </p:sp>
        <p:sp>
          <p:nvSpPr>
            <p:cNvPr id="4374" name="Freeform: Shape 4373">
              <a:extLst>
                <a:ext uri="{FF2B5EF4-FFF2-40B4-BE49-F238E27FC236}">
                  <a16:creationId xmlns:a16="http://schemas.microsoft.com/office/drawing/2014/main" xmlns="" id="{2783267D-67BC-022A-1432-252118E13552}"/>
                </a:ext>
              </a:extLst>
            </p:cNvPr>
            <p:cNvSpPr/>
            <p:nvPr/>
          </p:nvSpPr>
          <p:spPr>
            <a:xfrm>
              <a:off x="1914429" y="4016881"/>
              <a:ext cx="12096" cy="11529"/>
            </a:xfrm>
            <a:custGeom>
              <a:avLst/>
              <a:gdLst>
                <a:gd name="connsiteX0" fmla="*/ 6083 w 12096"/>
                <a:gd name="connsiteY0" fmla="*/ -14 h 11529"/>
                <a:gd name="connsiteX1" fmla="*/ 12083 w 12096"/>
                <a:gd name="connsiteY1" fmla="*/ 5892 h 11529"/>
                <a:gd name="connsiteX2" fmla="*/ 6092 w 12096"/>
                <a:gd name="connsiteY2" fmla="*/ 11511 h 11529"/>
                <a:gd name="connsiteX3" fmla="*/ 5987 w 12096"/>
                <a:gd name="connsiteY3" fmla="*/ 11511 h 11529"/>
                <a:gd name="connsiteX4" fmla="*/ -13 w 12096"/>
                <a:gd name="connsiteY4" fmla="*/ 5701 h 11529"/>
                <a:gd name="connsiteX5" fmla="*/ -13 w 12096"/>
                <a:gd name="connsiteY5" fmla="*/ 5701 h 11529"/>
                <a:gd name="connsiteX6" fmla="*/ 6083 w 12096"/>
                <a:gd name="connsiteY6" fmla="*/ -14 h 1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6" h="11529">
                  <a:moveTo>
                    <a:pt x="6083" y="-14"/>
                  </a:moveTo>
                  <a:cubicBezTo>
                    <a:pt x="9359" y="-14"/>
                    <a:pt x="12036" y="2615"/>
                    <a:pt x="12083" y="5892"/>
                  </a:cubicBezTo>
                  <a:cubicBezTo>
                    <a:pt x="11979" y="9101"/>
                    <a:pt x="9302" y="11616"/>
                    <a:pt x="6092" y="11511"/>
                  </a:cubicBezTo>
                  <a:cubicBezTo>
                    <a:pt x="6054" y="11511"/>
                    <a:pt x="6026" y="11511"/>
                    <a:pt x="5987" y="11511"/>
                  </a:cubicBezTo>
                  <a:cubicBezTo>
                    <a:pt x="2730" y="11568"/>
                    <a:pt x="44" y="8968"/>
                    <a:pt x="-13" y="5701"/>
                  </a:cubicBezTo>
                  <a:cubicBezTo>
                    <a:pt x="-13" y="5701"/>
                    <a:pt x="-13" y="5701"/>
                    <a:pt x="-13" y="5701"/>
                  </a:cubicBezTo>
                  <a:cubicBezTo>
                    <a:pt x="139" y="2462"/>
                    <a:pt x="2844" y="-71"/>
                    <a:pt x="6083" y="-14"/>
                  </a:cubicBezTo>
                  <a:close/>
                </a:path>
              </a:pathLst>
            </a:custGeom>
            <a:solidFill>
              <a:srgbClr val="D58B94"/>
            </a:solidFill>
            <a:ln w="9525" cap="flat">
              <a:noFill/>
              <a:prstDash val="solid"/>
              <a:miter/>
            </a:ln>
          </p:spPr>
          <p:txBody>
            <a:bodyPr rtlCol="0" anchor="ctr"/>
            <a:lstStyle/>
            <a:p>
              <a:endParaRPr lang="en-IN"/>
            </a:p>
          </p:txBody>
        </p:sp>
        <p:sp>
          <p:nvSpPr>
            <p:cNvPr id="4375" name="Freeform: Shape 4374">
              <a:extLst>
                <a:ext uri="{FF2B5EF4-FFF2-40B4-BE49-F238E27FC236}">
                  <a16:creationId xmlns:a16="http://schemas.microsoft.com/office/drawing/2014/main" xmlns="" id="{1503E366-C23A-9362-6065-C7AD2CE3E771}"/>
                </a:ext>
              </a:extLst>
            </p:cNvPr>
            <p:cNvSpPr/>
            <p:nvPr/>
          </p:nvSpPr>
          <p:spPr>
            <a:xfrm>
              <a:off x="1901475" y="4036111"/>
              <a:ext cx="11906" cy="11072"/>
            </a:xfrm>
            <a:custGeom>
              <a:avLst/>
              <a:gdLst>
                <a:gd name="connsiteX0" fmla="*/ 6083 w 11906"/>
                <a:gd name="connsiteY0" fmla="*/ -3 h 11072"/>
                <a:gd name="connsiteX1" fmla="*/ 11893 w 11906"/>
                <a:gd name="connsiteY1" fmla="*/ 5426 h 11072"/>
                <a:gd name="connsiteX2" fmla="*/ 11893 w 11906"/>
                <a:gd name="connsiteY2" fmla="*/ 5712 h 11072"/>
                <a:gd name="connsiteX3" fmla="*/ 5826 w 11906"/>
                <a:gd name="connsiteY3" fmla="*/ 11046 h 11072"/>
                <a:gd name="connsiteX4" fmla="*/ 5797 w 11906"/>
                <a:gd name="connsiteY4" fmla="*/ 11046 h 11072"/>
                <a:gd name="connsiteX5" fmla="*/ -13 w 11906"/>
                <a:gd name="connsiteY5" fmla="*/ 5331 h 11072"/>
                <a:gd name="connsiteX6" fmla="*/ 6054 w 11906"/>
                <a:gd name="connsiteY6" fmla="*/ -3 h 11072"/>
                <a:gd name="connsiteX7" fmla="*/ 6083 w 11906"/>
                <a:gd name="connsiteY7" fmla="*/ -3 h 1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06" h="11072">
                  <a:moveTo>
                    <a:pt x="6083" y="-3"/>
                  </a:moveTo>
                  <a:cubicBezTo>
                    <a:pt x="9188" y="-108"/>
                    <a:pt x="11788" y="2321"/>
                    <a:pt x="11893" y="5426"/>
                  </a:cubicBezTo>
                  <a:cubicBezTo>
                    <a:pt x="11893" y="5521"/>
                    <a:pt x="11893" y="5616"/>
                    <a:pt x="11893" y="5712"/>
                  </a:cubicBezTo>
                  <a:cubicBezTo>
                    <a:pt x="11693" y="8864"/>
                    <a:pt x="8969" y="11246"/>
                    <a:pt x="5826" y="11046"/>
                  </a:cubicBezTo>
                  <a:cubicBezTo>
                    <a:pt x="5816" y="11046"/>
                    <a:pt x="5806" y="11046"/>
                    <a:pt x="5797" y="11046"/>
                  </a:cubicBezTo>
                  <a:cubicBezTo>
                    <a:pt x="2644" y="10998"/>
                    <a:pt x="91" y="8483"/>
                    <a:pt x="-13" y="5331"/>
                  </a:cubicBezTo>
                  <a:cubicBezTo>
                    <a:pt x="187" y="2178"/>
                    <a:pt x="2911" y="-203"/>
                    <a:pt x="6054" y="-3"/>
                  </a:cubicBezTo>
                  <a:cubicBezTo>
                    <a:pt x="6064" y="-3"/>
                    <a:pt x="6073" y="-3"/>
                    <a:pt x="6083" y="-3"/>
                  </a:cubicBezTo>
                  <a:close/>
                </a:path>
              </a:pathLst>
            </a:custGeom>
            <a:solidFill>
              <a:srgbClr val="D58B94"/>
            </a:solidFill>
            <a:ln w="9525" cap="flat">
              <a:noFill/>
              <a:prstDash val="solid"/>
              <a:miter/>
            </a:ln>
          </p:spPr>
          <p:txBody>
            <a:bodyPr rtlCol="0" anchor="ctr"/>
            <a:lstStyle/>
            <a:p>
              <a:endParaRPr lang="en-IN"/>
            </a:p>
          </p:txBody>
        </p:sp>
        <p:sp>
          <p:nvSpPr>
            <p:cNvPr id="4376" name="Freeform: Shape 4375">
              <a:extLst>
                <a:ext uri="{FF2B5EF4-FFF2-40B4-BE49-F238E27FC236}">
                  <a16:creationId xmlns:a16="http://schemas.microsoft.com/office/drawing/2014/main" xmlns="" id="{A937C292-B6B3-608C-2B25-92753397240D}"/>
                </a:ext>
              </a:extLst>
            </p:cNvPr>
            <p:cNvSpPr/>
            <p:nvPr/>
          </p:nvSpPr>
          <p:spPr>
            <a:xfrm>
              <a:off x="1917571" y="4038123"/>
              <a:ext cx="4575" cy="4573"/>
            </a:xfrm>
            <a:custGeom>
              <a:avLst/>
              <a:gdLst>
                <a:gd name="connsiteX0" fmla="*/ 2370 w 4575"/>
                <a:gd name="connsiteY0" fmla="*/ -15 h 4573"/>
                <a:gd name="connsiteX1" fmla="*/ 4560 w 4575"/>
                <a:gd name="connsiteY1" fmla="*/ 2176 h 4573"/>
                <a:gd name="connsiteX2" fmla="*/ 2370 w 4575"/>
                <a:gd name="connsiteY2" fmla="*/ 4557 h 4573"/>
                <a:gd name="connsiteX3" fmla="*/ -12 w 4575"/>
                <a:gd name="connsiteY3" fmla="*/ 2366 h 4573"/>
                <a:gd name="connsiteX4" fmla="*/ 2179 w 4575"/>
                <a:gd name="connsiteY4" fmla="*/ -15 h 4573"/>
                <a:gd name="connsiteX5" fmla="*/ 2370 w 4575"/>
                <a:gd name="connsiteY5" fmla="*/ -15 h 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5" h="4573">
                  <a:moveTo>
                    <a:pt x="2370" y="-15"/>
                  </a:moveTo>
                  <a:cubicBezTo>
                    <a:pt x="3579" y="-15"/>
                    <a:pt x="4560" y="966"/>
                    <a:pt x="4560" y="2176"/>
                  </a:cubicBezTo>
                  <a:cubicBezTo>
                    <a:pt x="4608" y="3433"/>
                    <a:pt x="3627" y="4500"/>
                    <a:pt x="2370" y="4557"/>
                  </a:cubicBezTo>
                  <a:cubicBezTo>
                    <a:pt x="1112" y="4604"/>
                    <a:pt x="45" y="3623"/>
                    <a:pt x="-12" y="2366"/>
                  </a:cubicBezTo>
                  <a:cubicBezTo>
                    <a:pt x="-59" y="1099"/>
                    <a:pt x="922" y="33"/>
                    <a:pt x="2179" y="-15"/>
                  </a:cubicBezTo>
                  <a:cubicBezTo>
                    <a:pt x="2246" y="-15"/>
                    <a:pt x="2303" y="-15"/>
                    <a:pt x="2370" y="-15"/>
                  </a:cubicBezTo>
                  <a:close/>
                </a:path>
              </a:pathLst>
            </a:custGeom>
            <a:solidFill>
              <a:srgbClr val="D58B94"/>
            </a:solidFill>
            <a:ln w="9525" cap="flat">
              <a:noFill/>
              <a:prstDash val="solid"/>
              <a:miter/>
            </a:ln>
          </p:spPr>
          <p:txBody>
            <a:bodyPr rtlCol="0" anchor="ctr"/>
            <a:lstStyle/>
            <a:p>
              <a:endParaRPr lang="en-IN"/>
            </a:p>
          </p:txBody>
        </p:sp>
        <p:sp>
          <p:nvSpPr>
            <p:cNvPr id="4377" name="Freeform: Shape 4376">
              <a:extLst>
                <a:ext uri="{FF2B5EF4-FFF2-40B4-BE49-F238E27FC236}">
                  <a16:creationId xmlns:a16="http://schemas.microsoft.com/office/drawing/2014/main" xmlns="" id="{FD55B4C2-C15D-9E33-70D5-6B28D0AC784B}"/>
                </a:ext>
              </a:extLst>
            </p:cNvPr>
            <p:cNvSpPr/>
            <p:nvPr/>
          </p:nvSpPr>
          <p:spPr>
            <a:xfrm>
              <a:off x="1839657" y="4015164"/>
              <a:ext cx="8571" cy="8557"/>
            </a:xfrm>
            <a:custGeom>
              <a:avLst/>
              <a:gdLst>
                <a:gd name="connsiteX0" fmla="*/ 4655 w 8571"/>
                <a:gd name="connsiteY0" fmla="*/ -11 h 8557"/>
                <a:gd name="connsiteX1" fmla="*/ 8541 w 8571"/>
                <a:gd name="connsiteY1" fmla="*/ 4637 h 8557"/>
                <a:gd name="connsiteX2" fmla="*/ 3893 w 8571"/>
                <a:gd name="connsiteY2" fmla="*/ 8524 h 8557"/>
                <a:gd name="connsiteX3" fmla="*/ -13 w 8571"/>
                <a:gd name="connsiteY3" fmla="*/ 4180 h 8557"/>
                <a:gd name="connsiteX4" fmla="*/ 4655 w 8571"/>
                <a:gd name="connsiteY4" fmla="*/ -11 h 8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1" h="8557">
                  <a:moveTo>
                    <a:pt x="4655" y="-11"/>
                  </a:moveTo>
                  <a:cubicBezTo>
                    <a:pt x="7017" y="199"/>
                    <a:pt x="8750" y="2285"/>
                    <a:pt x="8541" y="4637"/>
                  </a:cubicBezTo>
                  <a:cubicBezTo>
                    <a:pt x="8331" y="6999"/>
                    <a:pt x="6245" y="8743"/>
                    <a:pt x="3893" y="8524"/>
                  </a:cubicBezTo>
                  <a:cubicBezTo>
                    <a:pt x="1654" y="8324"/>
                    <a:pt x="-51" y="6428"/>
                    <a:pt x="-13" y="4180"/>
                  </a:cubicBezTo>
                  <a:cubicBezTo>
                    <a:pt x="140" y="1742"/>
                    <a:pt x="2216" y="-115"/>
                    <a:pt x="4655" y="-11"/>
                  </a:cubicBezTo>
                  <a:close/>
                </a:path>
              </a:pathLst>
            </a:custGeom>
            <a:solidFill>
              <a:srgbClr val="D58B94"/>
            </a:solidFill>
            <a:ln w="9525" cap="flat">
              <a:noFill/>
              <a:prstDash val="solid"/>
              <a:miter/>
            </a:ln>
          </p:spPr>
          <p:txBody>
            <a:bodyPr rtlCol="0" anchor="ctr"/>
            <a:lstStyle/>
            <a:p>
              <a:endParaRPr lang="en-IN"/>
            </a:p>
          </p:txBody>
        </p:sp>
        <p:sp>
          <p:nvSpPr>
            <p:cNvPr id="4378" name="Freeform: Shape 4377">
              <a:extLst>
                <a:ext uri="{FF2B5EF4-FFF2-40B4-BE49-F238E27FC236}">
                  <a16:creationId xmlns:a16="http://schemas.microsoft.com/office/drawing/2014/main" xmlns="" id="{3977EF30-6342-3896-53D8-867191B5A91E}"/>
                </a:ext>
              </a:extLst>
            </p:cNvPr>
            <p:cNvSpPr/>
            <p:nvPr/>
          </p:nvSpPr>
          <p:spPr>
            <a:xfrm>
              <a:off x="1842897" y="4031452"/>
              <a:ext cx="11048" cy="10305"/>
            </a:xfrm>
            <a:custGeom>
              <a:avLst/>
              <a:gdLst>
                <a:gd name="connsiteX0" fmla="*/ 5511 w 11048"/>
                <a:gd name="connsiteY0" fmla="*/ -12 h 10305"/>
                <a:gd name="connsiteX1" fmla="*/ 11036 w 11048"/>
                <a:gd name="connsiteY1" fmla="*/ 5132 h 10305"/>
                <a:gd name="connsiteX2" fmla="*/ 11036 w 11048"/>
                <a:gd name="connsiteY2" fmla="*/ 5227 h 10305"/>
                <a:gd name="connsiteX3" fmla="*/ 5130 w 11048"/>
                <a:gd name="connsiteY3" fmla="*/ 10276 h 10305"/>
                <a:gd name="connsiteX4" fmla="*/ -13 w 11048"/>
                <a:gd name="connsiteY4" fmla="*/ 5132 h 10305"/>
                <a:gd name="connsiteX5" fmla="*/ 5130 w 11048"/>
                <a:gd name="connsiteY5" fmla="*/ -12 h 1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8" h="10305">
                  <a:moveTo>
                    <a:pt x="5511" y="-12"/>
                  </a:moveTo>
                  <a:cubicBezTo>
                    <a:pt x="8454" y="-116"/>
                    <a:pt x="10931" y="2179"/>
                    <a:pt x="11036" y="5132"/>
                  </a:cubicBezTo>
                  <a:cubicBezTo>
                    <a:pt x="11036" y="5160"/>
                    <a:pt x="11036" y="5189"/>
                    <a:pt x="11036" y="5227"/>
                  </a:cubicBezTo>
                  <a:cubicBezTo>
                    <a:pt x="10778" y="8247"/>
                    <a:pt x="8150" y="10495"/>
                    <a:pt x="5130" y="10276"/>
                  </a:cubicBezTo>
                  <a:cubicBezTo>
                    <a:pt x="2292" y="10276"/>
                    <a:pt x="-13" y="7970"/>
                    <a:pt x="-13" y="5132"/>
                  </a:cubicBezTo>
                  <a:cubicBezTo>
                    <a:pt x="-13" y="2293"/>
                    <a:pt x="2292" y="-12"/>
                    <a:pt x="5130" y="-12"/>
                  </a:cubicBezTo>
                  <a:close/>
                </a:path>
              </a:pathLst>
            </a:custGeom>
            <a:solidFill>
              <a:srgbClr val="D58B94"/>
            </a:solidFill>
            <a:ln w="9525" cap="flat">
              <a:noFill/>
              <a:prstDash val="solid"/>
              <a:miter/>
            </a:ln>
          </p:spPr>
          <p:txBody>
            <a:bodyPr rtlCol="0" anchor="ctr"/>
            <a:lstStyle/>
            <a:p>
              <a:endParaRPr lang="en-IN"/>
            </a:p>
          </p:txBody>
        </p:sp>
        <p:sp>
          <p:nvSpPr>
            <p:cNvPr id="4379" name="Freeform: Shape 4378">
              <a:extLst>
                <a:ext uri="{FF2B5EF4-FFF2-40B4-BE49-F238E27FC236}">
                  <a16:creationId xmlns:a16="http://schemas.microsoft.com/office/drawing/2014/main" xmlns="" id="{204197E5-2958-482A-863E-6FD8353C3A11}"/>
                </a:ext>
              </a:extLst>
            </p:cNvPr>
            <p:cNvSpPr/>
            <p:nvPr/>
          </p:nvSpPr>
          <p:spPr>
            <a:xfrm>
              <a:off x="1938242" y="4025359"/>
              <a:ext cx="7905" cy="7717"/>
            </a:xfrm>
            <a:custGeom>
              <a:avLst/>
              <a:gdLst>
                <a:gd name="connsiteX0" fmla="*/ 3987 w 7905"/>
                <a:gd name="connsiteY0" fmla="*/ -14 h 7717"/>
                <a:gd name="connsiteX1" fmla="*/ 7892 w 7905"/>
                <a:gd name="connsiteY1" fmla="*/ 3891 h 7717"/>
                <a:gd name="connsiteX2" fmla="*/ 3892 w 7905"/>
                <a:gd name="connsiteY2" fmla="*/ 7701 h 7717"/>
                <a:gd name="connsiteX3" fmla="*/ 3892 w 7905"/>
                <a:gd name="connsiteY3" fmla="*/ 7701 h 7717"/>
                <a:gd name="connsiteX4" fmla="*/ -13 w 7905"/>
                <a:gd name="connsiteY4" fmla="*/ 3796 h 7717"/>
                <a:gd name="connsiteX5" fmla="*/ 3987 w 7905"/>
                <a:gd name="connsiteY5" fmla="*/ -14 h 7717"/>
                <a:gd name="connsiteX6" fmla="*/ 3987 w 7905"/>
                <a:gd name="connsiteY6" fmla="*/ -14 h 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 h="7717">
                  <a:moveTo>
                    <a:pt x="3987" y="-14"/>
                  </a:moveTo>
                  <a:cubicBezTo>
                    <a:pt x="6140" y="-14"/>
                    <a:pt x="7892" y="1738"/>
                    <a:pt x="7892" y="3891"/>
                  </a:cubicBezTo>
                  <a:cubicBezTo>
                    <a:pt x="7845" y="6044"/>
                    <a:pt x="6054" y="7749"/>
                    <a:pt x="3892" y="7701"/>
                  </a:cubicBezTo>
                  <a:cubicBezTo>
                    <a:pt x="3892" y="7701"/>
                    <a:pt x="3892" y="7701"/>
                    <a:pt x="3892" y="7701"/>
                  </a:cubicBezTo>
                  <a:cubicBezTo>
                    <a:pt x="1758" y="7653"/>
                    <a:pt x="34" y="5929"/>
                    <a:pt x="-13" y="3796"/>
                  </a:cubicBezTo>
                  <a:cubicBezTo>
                    <a:pt x="34" y="1643"/>
                    <a:pt x="1825" y="-62"/>
                    <a:pt x="3987" y="-14"/>
                  </a:cubicBezTo>
                  <a:cubicBezTo>
                    <a:pt x="3987" y="-14"/>
                    <a:pt x="3987" y="-14"/>
                    <a:pt x="3987" y="-14"/>
                  </a:cubicBezTo>
                  <a:close/>
                </a:path>
              </a:pathLst>
            </a:custGeom>
            <a:solidFill>
              <a:srgbClr val="D58B94"/>
            </a:solidFill>
            <a:ln w="9525" cap="flat">
              <a:noFill/>
              <a:prstDash val="solid"/>
              <a:miter/>
            </a:ln>
          </p:spPr>
          <p:txBody>
            <a:bodyPr rtlCol="0" anchor="ctr"/>
            <a:lstStyle/>
            <a:p>
              <a:endParaRPr lang="en-IN"/>
            </a:p>
          </p:txBody>
        </p:sp>
        <p:sp>
          <p:nvSpPr>
            <p:cNvPr id="4380" name="Freeform: Shape 4379">
              <a:extLst>
                <a:ext uri="{FF2B5EF4-FFF2-40B4-BE49-F238E27FC236}">
                  <a16:creationId xmlns:a16="http://schemas.microsoft.com/office/drawing/2014/main" xmlns="" id="{73B06CEE-2FD4-7071-93A5-70B0B04C2A29}"/>
                </a:ext>
              </a:extLst>
            </p:cNvPr>
            <p:cNvSpPr/>
            <p:nvPr/>
          </p:nvSpPr>
          <p:spPr>
            <a:xfrm>
              <a:off x="1924526" y="4026693"/>
              <a:ext cx="11049" cy="11049"/>
            </a:xfrm>
            <a:custGeom>
              <a:avLst/>
              <a:gdLst>
                <a:gd name="connsiteX0" fmla="*/ 5511 w 11049"/>
                <a:gd name="connsiteY0" fmla="*/ -15 h 11049"/>
                <a:gd name="connsiteX1" fmla="*/ 11036 w 11049"/>
                <a:gd name="connsiteY1" fmla="*/ 5510 h 11049"/>
                <a:gd name="connsiteX2" fmla="*/ 5511 w 11049"/>
                <a:gd name="connsiteY2" fmla="*/ 11034 h 11049"/>
                <a:gd name="connsiteX3" fmla="*/ -13 w 11049"/>
                <a:gd name="connsiteY3" fmla="*/ 5510 h 11049"/>
                <a:gd name="connsiteX4" fmla="*/ 5511 w 11049"/>
                <a:gd name="connsiteY4" fmla="*/ -15 h 11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9" h="11049">
                  <a:moveTo>
                    <a:pt x="5511" y="-15"/>
                  </a:moveTo>
                  <a:cubicBezTo>
                    <a:pt x="8559" y="-15"/>
                    <a:pt x="11036" y="2462"/>
                    <a:pt x="11036" y="5510"/>
                  </a:cubicBezTo>
                  <a:cubicBezTo>
                    <a:pt x="11036" y="8558"/>
                    <a:pt x="8559" y="11034"/>
                    <a:pt x="5511" y="11034"/>
                  </a:cubicBezTo>
                  <a:cubicBezTo>
                    <a:pt x="2463" y="11034"/>
                    <a:pt x="-13" y="8558"/>
                    <a:pt x="-13" y="5510"/>
                  </a:cubicBezTo>
                  <a:cubicBezTo>
                    <a:pt x="-13" y="2462"/>
                    <a:pt x="2463" y="-15"/>
                    <a:pt x="5511" y="-15"/>
                  </a:cubicBezTo>
                  <a:close/>
                </a:path>
              </a:pathLst>
            </a:custGeom>
            <a:solidFill>
              <a:srgbClr val="D58B94"/>
            </a:solidFill>
            <a:ln w="9525" cap="flat">
              <a:noFill/>
              <a:prstDash val="solid"/>
              <a:miter/>
            </a:ln>
          </p:spPr>
          <p:txBody>
            <a:bodyPr rtlCol="0" anchor="ctr"/>
            <a:lstStyle/>
            <a:p>
              <a:endParaRPr lang="en-IN"/>
            </a:p>
          </p:txBody>
        </p:sp>
        <p:sp>
          <p:nvSpPr>
            <p:cNvPr id="4381" name="Freeform: Shape 4380">
              <a:extLst>
                <a:ext uri="{FF2B5EF4-FFF2-40B4-BE49-F238E27FC236}">
                  <a16:creationId xmlns:a16="http://schemas.microsoft.com/office/drawing/2014/main" xmlns="" id="{7DC7AC97-E9E5-6711-5676-491FC534AED2}"/>
                </a:ext>
              </a:extLst>
            </p:cNvPr>
            <p:cNvSpPr/>
            <p:nvPr/>
          </p:nvSpPr>
          <p:spPr>
            <a:xfrm>
              <a:off x="1929765" y="4039265"/>
              <a:ext cx="8096" cy="7816"/>
            </a:xfrm>
            <a:custGeom>
              <a:avLst/>
              <a:gdLst>
                <a:gd name="connsiteX0" fmla="*/ 4082 w 8096"/>
                <a:gd name="connsiteY0" fmla="*/ -14 h 7816"/>
                <a:gd name="connsiteX1" fmla="*/ 8083 w 8096"/>
                <a:gd name="connsiteY1" fmla="*/ 3796 h 7816"/>
                <a:gd name="connsiteX2" fmla="*/ 8083 w 8096"/>
                <a:gd name="connsiteY2" fmla="*/ 3987 h 7816"/>
                <a:gd name="connsiteX3" fmla="*/ 3901 w 8096"/>
                <a:gd name="connsiteY3" fmla="*/ 7797 h 7816"/>
                <a:gd name="connsiteX4" fmla="*/ 3892 w 8096"/>
                <a:gd name="connsiteY4" fmla="*/ 7797 h 7816"/>
                <a:gd name="connsiteX5" fmla="*/ -13 w 8096"/>
                <a:gd name="connsiteY5" fmla="*/ 3892 h 7816"/>
                <a:gd name="connsiteX6" fmla="*/ 3892 w 8096"/>
                <a:gd name="connsiteY6" fmla="*/ -14 h 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6" h="7816">
                  <a:moveTo>
                    <a:pt x="4082" y="-14"/>
                  </a:moveTo>
                  <a:cubicBezTo>
                    <a:pt x="6235" y="-71"/>
                    <a:pt x="8026" y="1634"/>
                    <a:pt x="8083" y="3796"/>
                  </a:cubicBezTo>
                  <a:cubicBezTo>
                    <a:pt x="8083" y="3854"/>
                    <a:pt x="8083" y="3920"/>
                    <a:pt x="8083" y="3987"/>
                  </a:cubicBezTo>
                  <a:cubicBezTo>
                    <a:pt x="7978" y="6197"/>
                    <a:pt x="6111" y="7902"/>
                    <a:pt x="3901" y="7797"/>
                  </a:cubicBezTo>
                  <a:cubicBezTo>
                    <a:pt x="3901" y="7797"/>
                    <a:pt x="3892" y="7797"/>
                    <a:pt x="3892" y="7797"/>
                  </a:cubicBezTo>
                  <a:cubicBezTo>
                    <a:pt x="1739" y="7797"/>
                    <a:pt x="-13" y="6044"/>
                    <a:pt x="-13" y="3892"/>
                  </a:cubicBezTo>
                  <a:cubicBezTo>
                    <a:pt x="-13" y="1739"/>
                    <a:pt x="1739" y="-14"/>
                    <a:pt x="3892" y="-14"/>
                  </a:cubicBezTo>
                  <a:close/>
                </a:path>
              </a:pathLst>
            </a:custGeom>
            <a:solidFill>
              <a:srgbClr val="D58B94"/>
            </a:solidFill>
            <a:ln w="9525" cap="flat">
              <a:noFill/>
              <a:prstDash val="solid"/>
              <a:miter/>
            </a:ln>
          </p:spPr>
          <p:txBody>
            <a:bodyPr rtlCol="0" anchor="ctr"/>
            <a:lstStyle/>
            <a:p>
              <a:endParaRPr lang="en-IN"/>
            </a:p>
          </p:txBody>
        </p:sp>
        <p:sp>
          <p:nvSpPr>
            <p:cNvPr id="4382" name="Freeform: Shape 4381">
              <a:extLst>
                <a:ext uri="{FF2B5EF4-FFF2-40B4-BE49-F238E27FC236}">
                  <a16:creationId xmlns:a16="http://schemas.microsoft.com/office/drawing/2014/main" xmlns="" id="{881F3DE7-81BD-C756-467F-0DB93A06A7C9}"/>
                </a:ext>
              </a:extLst>
            </p:cNvPr>
            <p:cNvSpPr/>
            <p:nvPr/>
          </p:nvSpPr>
          <p:spPr>
            <a:xfrm>
              <a:off x="1826757" y="4067746"/>
              <a:ext cx="318223" cy="125825"/>
            </a:xfrm>
            <a:custGeom>
              <a:avLst/>
              <a:gdLst>
                <a:gd name="connsiteX0" fmla="*/ 300162 w 318223"/>
                <a:gd name="connsiteY0" fmla="*/ 125810 h 125825"/>
                <a:gd name="connsiteX1" fmla="*/ 11745 w 318223"/>
                <a:gd name="connsiteY1" fmla="*/ 86567 h 125825"/>
                <a:gd name="connsiteX2" fmla="*/ 7649 w 318223"/>
                <a:gd name="connsiteY2" fmla="*/ 78090 h 125825"/>
                <a:gd name="connsiteX3" fmla="*/ 1172 w 318223"/>
                <a:gd name="connsiteY3" fmla="*/ 57135 h 125825"/>
                <a:gd name="connsiteX4" fmla="*/ 19650 w 318223"/>
                <a:gd name="connsiteY4" fmla="*/ -15 h 125825"/>
                <a:gd name="connsiteX5" fmla="*/ 313592 w 318223"/>
                <a:gd name="connsiteY5" fmla="*/ 14558 h 125825"/>
                <a:gd name="connsiteX6" fmla="*/ 318069 w 318223"/>
                <a:gd name="connsiteY6" fmla="*/ 52658 h 125825"/>
                <a:gd name="connsiteX7" fmla="*/ 300162 w 318223"/>
                <a:gd name="connsiteY7" fmla="*/ 125810 h 12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223" h="125825">
                  <a:moveTo>
                    <a:pt x="300162" y="125810"/>
                  </a:moveTo>
                  <a:lnTo>
                    <a:pt x="11745" y="86567"/>
                  </a:lnTo>
                  <a:cubicBezTo>
                    <a:pt x="10230" y="83815"/>
                    <a:pt x="8859" y="80986"/>
                    <a:pt x="7649" y="78090"/>
                  </a:cubicBezTo>
                  <a:cubicBezTo>
                    <a:pt x="4611" y="71404"/>
                    <a:pt x="2439" y="64364"/>
                    <a:pt x="1172" y="57135"/>
                  </a:cubicBezTo>
                  <a:cubicBezTo>
                    <a:pt x="-3000" y="36171"/>
                    <a:pt x="4001" y="14539"/>
                    <a:pt x="19650" y="-15"/>
                  </a:cubicBezTo>
                  <a:lnTo>
                    <a:pt x="313592" y="14558"/>
                  </a:lnTo>
                  <a:cubicBezTo>
                    <a:pt x="316488" y="27055"/>
                    <a:pt x="317983" y="39828"/>
                    <a:pt x="318069" y="52658"/>
                  </a:cubicBezTo>
                  <a:cubicBezTo>
                    <a:pt x="319250" y="78252"/>
                    <a:pt x="313040" y="103655"/>
                    <a:pt x="300162" y="12581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383" name="Freeform: Shape 4382">
              <a:extLst>
                <a:ext uri="{FF2B5EF4-FFF2-40B4-BE49-F238E27FC236}">
                  <a16:creationId xmlns:a16="http://schemas.microsoft.com/office/drawing/2014/main" xmlns="" id="{45A7AD3A-9754-E935-56ED-E13D2A1FB76C}"/>
                </a:ext>
              </a:extLst>
            </p:cNvPr>
            <p:cNvSpPr/>
            <p:nvPr/>
          </p:nvSpPr>
          <p:spPr>
            <a:xfrm>
              <a:off x="1997819" y="4105646"/>
              <a:ext cx="89604" cy="51620"/>
            </a:xfrm>
            <a:custGeom>
              <a:avLst/>
              <a:gdLst>
                <a:gd name="connsiteX0" fmla="*/ 36 w 89604"/>
                <a:gd name="connsiteY0" fmla="*/ 21330 h 51620"/>
                <a:gd name="connsiteX1" fmla="*/ 46803 w 89604"/>
                <a:gd name="connsiteY1" fmla="*/ 185 h 51620"/>
                <a:gd name="connsiteX2" fmla="*/ 89380 w 89604"/>
                <a:gd name="connsiteY2" fmla="*/ 29522 h 51620"/>
                <a:gd name="connsiteX3" fmla="*/ 41755 w 89604"/>
                <a:gd name="connsiteY3" fmla="*/ 50763 h 51620"/>
                <a:gd name="connsiteX4" fmla="*/ 36 w 89604"/>
                <a:gd name="connsiteY4" fmla="*/ 21330 h 51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04" h="51620">
                  <a:moveTo>
                    <a:pt x="36" y="21330"/>
                  </a:moveTo>
                  <a:cubicBezTo>
                    <a:pt x="1369" y="7995"/>
                    <a:pt x="21943" y="-1530"/>
                    <a:pt x="46803" y="185"/>
                  </a:cubicBezTo>
                  <a:cubicBezTo>
                    <a:pt x="84903" y="2756"/>
                    <a:pt x="90904" y="15044"/>
                    <a:pt x="89380" y="29522"/>
                  </a:cubicBezTo>
                  <a:cubicBezTo>
                    <a:pt x="87856" y="44000"/>
                    <a:pt x="76045" y="54763"/>
                    <a:pt x="41755" y="50763"/>
                  </a:cubicBezTo>
                  <a:cubicBezTo>
                    <a:pt x="17943" y="47905"/>
                    <a:pt x="-1107" y="34760"/>
                    <a:pt x="36" y="2133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384" name="Freeform: Shape 4383">
              <a:extLst>
                <a:ext uri="{FF2B5EF4-FFF2-40B4-BE49-F238E27FC236}">
                  <a16:creationId xmlns:a16="http://schemas.microsoft.com/office/drawing/2014/main" xmlns="" id="{A0B0C1F2-E410-23AA-16B8-4830B6F57EB4}"/>
                </a:ext>
              </a:extLst>
            </p:cNvPr>
            <p:cNvSpPr/>
            <p:nvPr/>
          </p:nvSpPr>
          <p:spPr>
            <a:xfrm>
              <a:off x="1835167" y="4087181"/>
              <a:ext cx="11539" cy="10346"/>
            </a:xfrm>
            <a:custGeom>
              <a:avLst/>
              <a:gdLst>
                <a:gd name="connsiteX0" fmla="*/ 6096 w 11539"/>
                <a:gd name="connsiteY0" fmla="*/ 76 h 10346"/>
                <a:gd name="connsiteX1" fmla="*/ 11526 w 11539"/>
                <a:gd name="connsiteY1" fmla="*/ 5601 h 10346"/>
                <a:gd name="connsiteX2" fmla="*/ 5439 w 11539"/>
                <a:gd name="connsiteY2" fmla="*/ 10287 h 10346"/>
                <a:gd name="connsiteX3" fmla="*/ 5334 w 11539"/>
                <a:gd name="connsiteY3" fmla="*/ 10268 h 10346"/>
                <a:gd name="connsiteX4" fmla="*/ -9 w 11539"/>
                <a:gd name="connsiteY4" fmla="*/ 5334 h 10346"/>
                <a:gd name="connsiteX5" fmla="*/ 4925 w 11539"/>
                <a:gd name="connsiteY5" fmla="*/ -9 h 10346"/>
                <a:gd name="connsiteX6" fmla="*/ 6096 w 11539"/>
                <a:gd name="connsiteY6" fmla="*/ 76 h 1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39" h="10346">
                  <a:moveTo>
                    <a:pt x="6096" y="76"/>
                  </a:moveTo>
                  <a:cubicBezTo>
                    <a:pt x="9106" y="124"/>
                    <a:pt x="11526" y="2591"/>
                    <a:pt x="11526" y="5601"/>
                  </a:cubicBezTo>
                  <a:cubicBezTo>
                    <a:pt x="11135" y="8573"/>
                    <a:pt x="8411" y="10668"/>
                    <a:pt x="5439" y="10287"/>
                  </a:cubicBezTo>
                  <a:cubicBezTo>
                    <a:pt x="5401" y="10278"/>
                    <a:pt x="5373" y="10278"/>
                    <a:pt x="5334" y="10268"/>
                  </a:cubicBezTo>
                  <a:cubicBezTo>
                    <a:pt x="2496" y="10383"/>
                    <a:pt x="105" y="8173"/>
                    <a:pt x="-9" y="5334"/>
                  </a:cubicBezTo>
                  <a:cubicBezTo>
                    <a:pt x="-124" y="2496"/>
                    <a:pt x="2086" y="105"/>
                    <a:pt x="4925" y="-9"/>
                  </a:cubicBezTo>
                  <a:cubicBezTo>
                    <a:pt x="5325" y="-28"/>
                    <a:pt x="5715" y="0"/>
                    <a:pt x="6096" y="76"/>
                  </a:cubicBezTo>
                  <a:close/>
                </a:path>
              </a:pathLst>
            </a:custGeom>
            <a:solidFill>
              <a:srgbClr val="D58B94"/>
            </a:solidFill>
            <a:ln w="9525" cap="flat">
              <a:noFill/>
              <a:prstDash val="solid"/>
              <a:miter/>
            </a:ln>
          </p:spPr>
          <p:txBody>
            <a:bodyPr rtlCol="0" anchor="ctr"/>
            <a:lstStyle/>
            <a:p>
              <a:endParaRPr lang="en-IN"/>
            </a:p>
          </p:txBody>
        </p:sp>
        <p:sp>
          <p:nvSpPr>
            <p:cNvPr id="4385" name="Freeform: Shape 4384">
              <a:extLst>
                <a:ext uri="{FF2B5EF4-FFF2-40B4-BE49-F238E27FC236}">
                  <a16:creationId xmlns:a16="http://schemas.microsoft.com/office/drawing/2014/main" xmlns="" id="{E9CAD6FD-84D5-5886-9661-DE35412F6102}"/>
                </a:ext>
              </a:extLst>
            </p:cNvPr>
            <p:cNvSpPr/>
            <p:nvPr/>
          </p:nvSpPr>
          <p:spPr>
            <a:xfrm>
              <a:off x="1844611" y="4076190"/>
              <a:ext cx="11819" cy="10693"/>
            </a:xfrm>
            <a:custGeom>
              <a:avLst/>
              <a:gdLst>
                <a:gd name="connsiteX0" fmla="*/ 6178 w 11819"/>
                <a:gd name="connsiteY0" fmla="*/ 18 h 10693"/>
                <a:gd name="connsiteX1" fmla="*/ 11798 w 11819"/>
                <a:gd name="connsiteY1" fmla="*/ 5048 h 10693"/>
                <a:gd name="connsiteX2" fmla="*/ 6768 w 11819"/>
                <a:gd name="connsiteY2" fmla="*/ 10667 h 10693"/>
                <a:gd name="connsiteX3" fmla="*/ 5511 w 11819"/>
                <a:gd name="connsiteY3" fmla="*/ 10591 h 10693"/>
                <a:gd name="connsiteX4" fmla="*/ -13 w 11819"/>
                <a:gd name="connsiteY4" fmla="*/ 5257 h 10693"/>
                <a:gd name="connsiteX5" fmla="*/ -13 w 11819"/>
                <a:gd name="connsiteY5" fmla="*/ 4971 h 10693"/>
                <a:gd name="connsiteX6" fmla="*/ 6178 w 11819"/>
                <a:gd name="connsiteY6" fmla="*/ 18 h 10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9" h="10693">
                  <a:moveTo>
                    <a:pt x="6178" y="18"/>
                  </a:moveTo>
                  <a:cubicBezTo>
                    <a:pt x="9121" y="-144"/>
                    <a:pt x="11636" y="2114"/>
                    <a:pt x="11798" y="5048"/>
                  </a:cubicBezTo>
                  <a:cubicBezTo>
                    <a:pt x="11960" y="7991"/>
                    <a:pt x="9702" y="10505"/>
                    <a:pt x="6768" y="10667"/>
                  </a:cubicBezTo>
                  <a:cubicBezTo>
                    <a:pt x="6349" y="10696"/>
                    <a:pt x="5921" y="10667"/>
                    <a:pt x="5511" y="10591"/>
                  </a:cubicBezTo>
                  <a:cubicBezTo>
                    <a:pt x="2511" y="10648"/>
                    <a:pt x="34" y="8257"/>
                    <a:pt x="-13" y="5257"/>
                  </a:cubicBezTo>
                  <a:cubicBezTo>
                    <a:pt x="-13" y="5162"/>
                    <a:pt x="-13" y="5066"/>
                    <a:pt x="-13" y="4971"/>
                  </a:cubicBezTo>
                  <a:cubicBezTo>
                    <a:pt x="339" y="1895"/>
                    <a:pt x="3101" y="-315"/>
                    <a:pt x="6178" y="18"/>
                  </a:cubicBezTo>
                  <a:close/>
                </a:path>
              </a:pathLst>
            </a:custGeom>
            <a:solidFill>
              <a:srgbClr val="D58B94"/>
            </a:solidFill>
            <a:ln w="9525" cap="flat">
              <a:noFill/>
              <a:prstDash val="solid"/>
              <a:miter/>
            </a:ln>
          </p:spPr>
          <p:txBody>
            <a:bodyPr rtlCol="0" anchor="ctr"/>
            <a:lstStyle/>
            <a:p>
              <a:endParaRPr lang="en-IN"/>
            </a:p>
          </p:txBody>
        </p:sp>
        <p:sp>
          <p:nvSpPr>
            <p:cNvPr id="4386" name="Freeform: Shape 4385">
              <a:extLst>
                <a:ext uri="{FF2B5EF4-FFF2-40B4-BE49-F238E27FC236}">
                  <a16:creationId xmlns:a16="http://schemas.microsoft.com/office/drawing/2014/main" xmlns="" id="{6560C9B0-10B6-2EC0-0331-268922E4C129}"/>
                </a:ext>
              </a:extLst>
            </p:cNvPr>
            <p:cNvSpPr/>
            <p:nvPr/>
          </p:nvSpPr>
          <p:spPr>
            <a:xfrm>
              <a:off x="1853183" y="4087649"/>
              <a:ext cx="11843" cy="9905"/>
            </a:xfrm>
            <a:custGeom>
              <a:avLst/>
              <a:gdLst>
                <a:gd name="connsiteX0" fmla="*/ 5892 w 11843"/>
                <a:gd name="connsiteY0" fmla="*/ 84 h 9905"/>
                <a:gd name="connsiteX1" fmla="*/ 11731 w 11843"/>
                <a:gd name="connsiteY1" fmla="*/ 3961 h 9905"/>
                <a:gd name="connsiteX2" fmla="*/ 7854 w 11843"/>
                <a:gd name="connsiteY2" fmla="*/ 9790 h 9905"/>
                <a:gd name="connsiteX3" fmla="*/ 5225 w 11843"/>
                <a:gd name="connsiteY3" fmla="*/ 9609 h 9905"/>
                <a:gd name="connsiteX4" fmla="*/ -13 w 11843"/>
                <a:gd name="connsiteY4" fmla="*/ 4275 h 9905"/>
                <a:gd name="connsiteX5" fmla="*/ 5892 w 11843"/>
                <a:gd name="connsiteY5" fmla="*/ 84 h 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43" h="9905">
                  <a:moveTo>
                    <a:pt x="5892" y="84"/>
                  </a:moveTo>
                  <a:cubicBezTo>
                    <a:pt x="8569" y="-458"/>
                    <a:pt x="11188" y="1275"/>
                    <a:pt x="11731" y="3961"/>
                  </a:cubicBezTo>
                  <a:cubicBezTo>
                    <a:pt x="12274" y="6638"/>
                    <a:pt x="10540" y="9247"/>
                    <a:pt x="7854" y="9790"/>
                  </a:cubicBezTo>
                  <a:cubicBezTo>
                    <a:pt x="6978" y="9971"/>
                    <a:pt x="6073" y="9905"/>
                    <a:pt x="5225" y="9609"/>
                  </a:cubicBezTo>
                  <a:cubicBezTo>
                    <a:pt x="2339" y="9505"/>
                    <a:pt x="34" y="7162"/>
                    <a:pt x="-13" y="4275"/>
                  </a:cubicBezTo>
                  <a:cubicBezTo>
                    <a:pt x="520" y="1523"/>
                    <a:pt x="3120" y="-325"/>
                    <a:pt x="5892" y="84"/>
                  </a:cubicBezTo>
                  <a:close/>
                </a:path>
              </a:pathLst>
            </a:custGeom>
            <a:solidFill>
              <a:srgbClr val="D58B94"/>
            </a:solidFill>
            <a:ln w="9525" cap="flat">
              <a:noFill/>
              <a:prstDash val="solid"/>
              <a:miter/>
            </a:ln>
          </p:spPr>
          <p:txBody>
            <a:bodyPr rtlCol="0" anchor="ctr"/>
            <a:lstStyle/>
            <a:p>
              <a:endParaRPr lang="en-IN"/>
            </a:p>
          </p:txBody>
        </p:sp>
        <p:sp>
          <p:nvSpPr>
            <p:cNvPr id="4387" name="Freeform: Shape 4386">
              <a:extLst>
                <a:ext uri="{FF2B5EF4-FFF2-40B4-BE49-F238E27FC236}">
                  <a16:creationId xmlns:a16="http://schemas.microsoft.com/office/drawing/2014/main" xmlns="" id="{095D7153-C726-EDCE-6FE9-776D7F53725C}"/>
                </a:ext>
              </a:extLst>
            </p:cNvPr>
            <p:cNvSpPr/>
            <p:nvPr/>
          </p:nvSpPr>
          <p:spPr>
            <a:xfrm>
              <a:off x="1838225" y="4137737"/>
              <a:ext cx="11152" cy="9822"/>
            </a:xfrm>
            <a:custGeom>
              <a:avLst/>
              <a:gdLst>
                <a:gd name="connsiteX0" fmla="*/ 6087 w 11152"/>
                <a:gd name="connsiteY0" fmla="*/ 98 h 9822"/>
                <a:gd name="connsiteX1" fmla="*/ 11135 w 11152"/>
                <a:gd name="connsiteY1" fmla="*/ 4765 h 9822"/>
                <a:gd name="connsiteX2" fmla="*/ 6468 w 11152"/>
                <a:gd name="connsiteY2" fmla="*/ 9804 h 9822"/>
                <a:gd name="connsiteX3" fmla="*/ 4944 w 11152"/>
                <a:gd name="connsiteY3" fmla="*/ 9623 h 9822"/>
                <a:gd name="connsiteX4" fmla="*/ -9 w 11152"/>
                <a:gd name="connsiteY4" fmla="*/ 4098 h 9822"/>
                <a:gd name="connsiteX5" fmla="*/ 6058 w 11152"/>
                <a:gd name="connsiteY5" fmla="*/ 88 h 9822"/>
                <a:gd name="connsiteX6" fmla="*/ 6087 w 11152"/>
                <a:gd name="connsiteY6" fmla="*/ 98 h 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52" h="9822">
                  <a:moveTo>
                    <a:pt x="6087" y="98"/>
                  </a:moveTo>
                  <a:cubicBezTo>
                    <a:pt x="8763" y="-7"/>
                    <a:pt x="11030" y="2079"/>
                    <a:pt x="11135" y="4765"/>
                  </a:cubicBezTo>
                  <a:cubicBezTo>
                    <a:pt x="11240" y="7441"/>
                    <a:pt x="9154" y="9699"/>
                    <a:pt x="6468" y="9804"/>
                  </a:cubicBezTo>
                  <a:cubicBezTo>
                    <a:pt x="5953" y="9823"/>
                    <a:pt x="5439" y="9765"/>
                    <a:pt x="4944" y="9623"/>
                  </a:cubicBezTo>
                  <a:cubicBezTo>
                    <a:pt x="2077" y="9423"/>
                    <a:pt x="-123" y="6975"/>
                    <a:pt x="-9" y="4098"/>
                  </a:cubicBezTo>
                  <a:cubicBezTo>
                    <a:pt x="562" y="1317"/>
                    <a:pt x="3277" y="-474"/>
                    <a:pt x="6058" y="88"/>
                  </a:cubicBezTo>
                  <a:cubicBezTo>
                    <a:pt x="6068" y="98"/>
                    <a:pt x="6077" y="98"/>
                    <a:pt x="6087" y="98"/>
                  </a:cubicBezTo>
                  <a:close/>
                </a:path>
              </a:pathLst>
            </a:custGeom>
            <a:solidFill>
              <a:srgbClr val="D58B94"/>
            </a:solidFill>
            <a:ln w="9525" cap="flat">
              <a:noFill/>
              <a:prstDash val="solid"/>
              <a:miter/>
            </a:ln>
          </p:spPr>
          <p:txBody>
            <a:bodyPr rtlCol="0" anchor="ctr"/>
            <a:lstStyle/>
            <a:p>
              <a:endParaRPr lang="en-IN"/>
            </a:p>
          </p:txBody>
        </p:sp>
        <p:sp>
          <p:nvSpPr>
            <p:cNvPr id="4388" name="Freeform: Shape 4387">
              <a:extLst>
                <a:ext uri="{FF2B5EF4-FFF2-40B4-BE49-F238E27FC236}">
                  <a16:creationId xmlns:a16="http://schemas.microsoft.com/office/drawing/2014/main" xmlns="" id="{9145665E-2210-3537-653D-CAB53E02AF60}"/>
                </a:ext>
              </a:extLst>
            </p:cNvPr>
            <p:cNvSpPr/>
            <p:nvPr/>
          </p:nvSpPr>
          <p:spPr>
            <a:xfrm>
              <a:off x="1847657" y="4103029"/>
              <a:ext cx="14577" cy="13368"/>
            </a:xfrm>
            <a:custGeom>
              <a:avLst/>
              <a:gdLst>
                <a:gd name="connsiteX0" fmla="*/ 7894 w 14577"/>
                <a:gd name="connsiteY0" fmla="*/ 40 h 13368"/>
                <a:gd name="connsiteX1" fmla="*/ 14562 w 14577"/>
                <a:gd name="connsiteY1" fmla="*/ 7079 h 13368"/>
                <a:gd name="connsiteX2" fmla="*/ 14562 w 14577"/>
                <a:gd name="connsiteY2" fmla="*/ 7184 h 13368"/>
                <a:gd name="connsiteX3" fmla="*/ 6151 w 14577"/>
                <a:gd name="connsiteY3" fmla="*/ 13261 h 13368"/>
                <a:gd name="connsiteX4" fmla="*/ -11 w 14577"/>
                <a:gd name="connsiteY4" fmla="*/ 5850 h 13368"/>
                <a:gd name="connsiteX5" fmla="*/ 7894 w 14577"/>
                <a:gd name="connsiteY5" fmla="*/ 40 h 1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7" h="13368">
                  <a:moveTo>
                    <a:pt x="7894" y="40"/>
                  </a:moveTo>
                  <a:cubicBezTo>
                    <a:pt x="11676" y="145"/>
                    <a:pt x="14667" y="3297"/>
                    <a:pt x="14562" y="7079"/>
                  </a:cubicBezTo>
                  <a:cubicBezTo>
                    <a:pt x="14562" y="7117"/>
                    <a:pt x="14562" y="7146"/>
                    <a:pt x="14562" y="7184"/>
                  </a:cubicBezTo>
                  <a:cubicBezTo>
                    <a:pt x="13914" y="11184"/>
                    <a:pt x="10152" y="13899"/>
                    <a:pt x="6151" y="13261"/>
                  </a:cubicBezTo>
                  <a:cubicBezTo>
                    <a:pt x="2541" y="12680"/>
                    <a:pt x="-97" y="9517"/>
                    <a:pt x="-11" y="5850"/>
                  </a:cubicBezTo>
                  <a:cubicBezTo>
                    <a:pt x="665" y="2126"/>
                    <a:pt x="4132" y="-427"/>
                    <a:pt x="7894" y="40"/>
                  </a:cubicBezTo>
                  <a:close/>
                </a:path>
              </a:pathLst>
            </a:custGeom>
            <a:solidFill>
              <a:srgbClr val="D58B94"/>
            </a:solidFill>
            <a:ln w="9525" cap="flat">
              <a:noFill/>
              <a:prstDash val="solid"/>
              <a:miter/>
            </a:ln>
          </p:spPr>
          <p:txBody>
            <a:bodyPr rtlCol="0" anchor="ctr"/>
            <a:lstStyle/>
            <a:p>
              <a:endParaRPr lang="en-IN"/>
            </a:p>
          </p:txBody>
        </p:sp>
        <p:sp>
          <p:nvSpPr>
            <p:cNvPr id="4389" name="Freeform: Shape 4388">
              <a:extLst>
                <a:ext uri="{FF2B5EF4-FFF2-40B4-BE49-F238E27FC236}">
                  <a16:creationId xmlns:a16="http://schemas.microsoft.com/office/drawing/2014/main" xmlns="" id="{E7A12F47-5B6E-0FA3-6CF3-1828EA4A3618}"/>
                </a:ext>
              </a:extLst>
            </p:cNvPr>
            <p:cNvSpPr/>
            <p:nvPr/>
          </p:nvSpPr>
          <p:spPr>
            <a:xfrm>
              <a:off x="1939847" y="4100594"/>
              <a:ext cx="5715" cy="5715"/>
            </a:xfrm>
            <a:custGeom>
              <a:avLst/>
              <a:gdLst>
                <a:gd name="connsiteX0" fmla="*/ 3144 w 5715"/>
                <a:gd name="connsiteY0" fmla="*/ -2 h 5715"/>
                <a:gd name="connsiteX1" fmla="*/ 5687 w 5715"/>
                <a:gd name="connsiteY1" fmla="*/ 3142 h 5715"/>
                <a:gd name="connsiteX2" fmla="*/ 2543 w 5715"/>
                <a:gd name="connsiteY2" fmla="*/ 5685 h 5715"/>
                <a:gd name="connsiteX3" fmla="*/ 0 w 5715"/>
                <a:gd name="connsiteY3" fmla="*/ 2570 h 5715"/>
                <a:gd name="connsiteX4" fmla="*/ 3115 w 5715"/>
                <a:gd name="connsiteY4" fmla="*/ -2 h 5715"/>
                <a:gd name="connsiteX5" fmla="*/ 3144 w 5715"/>
                <a:gd name="connsiteY5" fmla="*/ -2 h 5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 h="5715">
                  <a:moveTo>
                    <a:pt x="3144" y="-2"/>
                  </a:moveTo>
                  <a:cubicBezTo>
                    <a:pt x="4715" y="160"/>
                    <a:pt x="5849" y="1570"/>
                    <a:pt x="5687" y="3142"/>
                  </a:cubicBezTo>
                  <a:cubicBezTo>
                    <a:pt x="5525" y="4704"/>
                    <a:pt x="4115" y="5847"/>
                    <a:pt x="2543" y="5685"/>
                  </a:cubicBezTo>
                  <a:cubicBezTo>
                    <a:pt x="991" y="5523"/>
                    <a:pt x="-152" y="4132"/>
                    <a:pt x="0" y="2570"/>
                  </a:cubicBezTo>
                  <a:cubicBezTo>
                    <a:pt x="153" y="999"/>
                    <a:pt x="1543" y="-154"/>
                    <a:pt x="3115" y="-2"/>
                  </a:cubicBezTo>
                  <a:cubicBezTo>
                    <a:pt x="3124" y="-2"/>
                    <a:pt x="3134" y="-2"/>
                    <a:pt x="3144" y="-2"/>
                  </a:cubicBezTo>
                  <a:close/>
                </a:path>
              </a:pathLst>
            </a:custGeom>
            <a:solidFill>
              <a:srgbClr val="D58B94"/>
            </a:solidFill>
            <a:ln w="9525" cap="flat">
              <a:noFill/>
              <a:prstDash val="solid"/>
              <a:miter/>
            </a:ln>
          </p:spPr>
          <p:txBody>
            <a:bodyPr rtlCol="0" anchor="ctr"/>
            <a:lstStyle/>
            <a:p>
              <a:endParaRPr lang="en-IN"/>
            </a:p>
          </p:txBody>
        </p:sp>
        <p:sp>
          <p:nvSpPr>
            <p:cNvPr id="4390" name="Freeform: Shape 4389">
              <a:extLst>
                <a:ext uri="{FF2B5EF4-FFF2-40B4-BE49-F238E27FC236}">
                  <a16:creationId xmlns:a16="http://schemas.microsoft.com/office/drawing/2014/main" xmlns="" id="{74139174-A538-D6C9-CE66-02822EDD76A7}"/>
                </a:ext>
              </a:extLst>
            </p:cNvPr>
            <p:cNvSpPr/>
            <p:nvPr/>
          </p:nvSpPr>
          <p:spPr>
            <a:xfrm>
              <a:off x="1927039" y="4112122"/>
              <a:ext cx="5680" cy="5552"/>
            </a:xfrm>
            <a:custGeom>
              <a:avLst/>
              <a:gdLst>
                <a:gd name="connsiteX0" fmla="*/ 2998 w 5680"/>
                <a:gd name="connsiteY0" fmla="*/ -4 h 5552"/>
                <a:gd name="connsiteX1" fmla="*/ 5665 w 5680"/>
                <a:gd name="connsiteY1" fmla="*/ 3044 h 5552"/>
                <a:gd name="connsiteX2" fmla="*/ 2521 w 5680"/>
                <a:gd name="connsiteY2" fmla="*/ 5520 h 5552"/>
                <a:gd name="connsiteX3" fmla="*/ -3 w 5680"/>
                <a:gd name="connsiteY3" fmla="*/ 2520 h 5552"/>
                <a:gd name="connsiteX4" fmla="*/ 2998 w 5680"/>
                <a:gd name="connsiteY4" fmla="*/ -4 h 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0" h="5552">
                  <a:moveTo>
                    <a:pt x="2998" y="-4"/>
                  </a:moveTo>
                  <a:cubicBezTo>
                    <a:pt x="4550" y="148"/>
                    <a:pt x="5722" y="1482"/>
                    <a:pt x="5665" y="3044"/>
                  </a:cubicBezTo>
                  <a:cubicBezTo>
                    <a:pt x="5465" y="4587"/>
                    <a:pt x="4064" y="5692"/>
                    <a:pt x="2521" y="5520"/>
                  </a:cubicBezTo>
                  <a:cubicBezTo>
                    <a:pt x="997" y="5387"/>
                    <a:pt x="-136" y="4044"/>
                    <a:pt x="-3" y="2520"/>
                  </a:cubicBezTo>
                  <a:cubicBezTo>
                    <a:pt x="131" y="996"/>
                    <a:pt x="1474" y="-138"/>
                    <a:pt x="2998" y="-4"/>
                  </a:cubicBezTo>
                  <a:close/>
                </a:path>
              </a:pathLst>
            </a:custGeom>
            <a:solidFill>
              <a:srgbClr val="D58B94"/>
            </a:solidFill>
            <a:ln w="9525" cap="flat">
              <a:noFill/>
              <a:prstDash val="solid"/>
              <a:miter/>
            </a:ln>
          </p:spPr>
          <p:txBody>
            <a:bodyPr rtlCol="0" anchor="ctr"/>
            <a:lstStyle/>
            <a:p>
              <a:endParaRPr lang="en-IN"/>
            </a:p>
          </p:txBody>
        </p:sp>
        <p:sp>
          <p:nvSpPr>
            <p:cNvPr id="4391" name="Freeform: Shape 4390">
              <a:extLst>
                <a:ext uri="{FF2B5EF4-FFF2-40B4-BE49-F238E27FC236}">
                  <a16:creationId xmlns:a16="http://schemas.microsoft.com/office/drawing/2014/main" xmlns="" id="{E0C5A5B4-82D3-6837-E9F2-A89AF22775C3}"/>
                </a:ext>
              </a:extLst>
            </p:cNvPr>
            <p:cNvSpPr/>
            <p:nvPr/>
          </p:nvSpPr>
          <p:spPr>
            <a:xfrm>
              <a:off x="1925135" y="4094502"/>
              <a:ext cx="6248" cy="6117"/>
            </a:xfrm>
            <a:custGeom>
              <a:avLst/>
              <a:gdLst>
                <a:gd name="connsiteX0" fmla="*/ 3282 w 6248"/>
                <a:gd name="connsiteY0" fmla="*/ -5 h 6117"/>
                <a:gd name="connsiteX1" fmla="*/ 6235 w 6248"/>
                <a:gd name="connsiteY1" fmla="*/ 3233 h 6117"/>
                <a:gd name="connsiteX2" fmla="*/ 2835 w 6248"/>
                <a:gd name="connsiteY2" fmla="*/ 6091 h 6117"/>
                <a:gd name="connsiteX3" fmla="*/ 2806 w 6248"/>
                <a:gd name="connsiteY3" fmla="*/ 6091 h 6117"/>
                <a:gd name="connsiteX4" fmla="*/ -4 w 6248"/>
                <a:gd name="connsiteY4" fmla="*/ 2804 h 6117"/>
                <a:gd name="connsiteX5" fmla="*/ 3282 w 6248"/>
                <a:gd name="connsiteY5" fmla="*/ -5 h 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8" h="6117">
                  <a:moveTo>
                    <a:pt x="3282" y="-5"/>
                  </a:moveTo>
                  <a:cubicBezTo>
                    <a:pt x="4959" y="147"/>
                    <a:pt x="6245" y="1547"/>
                    <a:pt x="6235" y="3233"/>
                  </a:cubicBezTo>
                  <a:cubicBezTo>
                    <a:pt x="6083" y="4966"/>
                    <a:pt x="4559" y="6243"/>
                    <a:pt x="2835" y="6091"/>
                  </a:cubicBezTo>
                  <a:cubicBezTo>
                    <a:pt x="2825" y="6091"/>
                    <a:pt x="2816" y="6091"/>
                    <a:pt x="2806" y="6091"/>
                  </a:cubicBezTo>
                  <a:cubicBezTo>
                    <a:pt x="1120" y="5957"/>
                    <a:pt x="-137" y="4490"/>
                    <a:pt x="-4" y="2804"/>
                  </a:cubicBezTo>
                  <a:cubicBezTo>
                    <a:pt x="130" y="1118"/>
                    <a:pt x="1597" y="-139"/>
                    <a:pt x="3282" y="-5"/>
                  </a:cubicBezTo>
                  <a:close/>
                </a:path>
              </a:pathLst>
            </a:custGeom>
            <a:solidFill>
              <a:srgbClr val="D58B94"/>
            </a:solidFill>
            <a:ln w="9525" cap="flat">
              <a:noFill/>
              <a:prstDash val="solid"/>
              <a:miter/>
            </a:ln>
          </p:spPr>
          <p:txBody>
            <a:bodyPr rtlCol="0" anchor="ctr"/>
            <a:lstStyle/>
            <a:p>
              <a:endParaRPr lang="en-IN"/>
            </a:p>
          </p:txBody>
        </p:sp>
        <p:sp>
          <p:nvSpPr>
            <p:cNvPr id="4392" name="Freeform: Shape 4391">
              <a:extLst>
                <a:ext uri="{FF2B5EF4-FFF2-40B4-BE49-F238E27FC236}">
                  <a16:creationId xmlns:a16="http://schemas.microsoft.com/office/drawing/2014/main" xmlns="" id="{BB47AB68-AB79-169D-30FE-273F003777DB}"/>
                </a:ext>
              </a:extLst>
            </p:cNvPr>
            <p:cNvSpPr/>
            <p:nvPr/>
          </p:nvSpPr>
          <p:spPr>
            <a:xfrm>
              <a:off x="1853307" y="4123753"/>
              <a:ext cx="10167" cy="9200"/>
            </a:xfrm>
            <a:custGeom>
              <a:avLst/>
              <a:gdLst>
                <a:gd name="connsiteX0" fmla="*/ 5483 w 10167"/>
                <a:gd name="connsiteY0" fmla="*/ 80 h 9200"/>
                <a:gd name="connsiteX1" fmla="*/ 10150 w 10167"/>
                <a:gd name="connsiteY1" fmla="*/ 5119 h 9200"/>
                <a:gd name="connsiteX2" fmla="*/ 10150 w 10167"/>
                <a:gd name="connsiteY2" fmla="*/ 5129 h 9200"/>
                <a:gd name="connsiteX3" fmla="*/ 4530 w 10167"/>
                <a:gd name="connsiteY3" fmla="*/ 9129 h 9200"/>
                <a:gd name="connsiteX4" fmla="*/ -13 w 10167"/>
                <a:gd name="connsiteY4" fmla="*/ 4529 h 9200"/>
                <a:gd name="connsiteX5" fmla="*/ 4578 w 10167"/>
                <a:gd name="connsiteY5" fmla="*/ -15 h 9200"/>
                <a:gd name="connsiteX6" fmla="*/ 5483 w 10167"/>
                <a:gd name="connsiteY6" fmla="*/ 80 h 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7" h="9200">
                  <a:moveTo>
                    <a:pt x="5483" y="80"/>
                  </a:moveTo>
                  <a:cubicBezTo>
                    <a:pt x="8159" y="185"/>
                    <a:pt x="10255" y="2442"/>
                    <a:pt x="10150" y="5119"/>
                  </a:cubicBezTo>
                  <a:cubicBezTo>
                    <a:pt x="10150" y="5119"/>
                    <a:pt x="10150" y="5129"/>
                    <a:pt x="10150" y="5129"/>
                  </a:cubicBezTo>
                  <a:cubicBezTo>
                    <a:pt x="9664" y="7757"/>
                    <a:pt x="7178" y="9529"/>
                    <a:pt x="4530" y="9129"/>
                  </a:cubicBezTo>
                  <a:cubicBezTo>
                    <a:pt x="2006" y="9120"/>
                    <a:pt x="-32" y="7062"/>
                    <a:pt x="-13" y="4529"/>
                  </a:cubicBezTo>
                  <a:cubicBezTo>
                    <a:pt x="-4" y="2004"/>
                    <a:pt x="2054" y="-24"/>
                    <a:pt x="4578" y="-15"/>
                  </a:cubicBezTo>
                  <a:cubicBezTo>
                    <a:pt x="4883" y="-15"/>
                    <a:pt x="5187" y="23"/>
                    <a:pt x="5483" y="80"/>
                  </a:cubicBezTo>
                  <a:close/>
                </a:path>
              </a:pathLst>
            </a:custGeom>
            <a:solidFill>
              <a:srgbClr val="D58B94"/>
            </a:solidFill>
            <a:ln w="9525" cap="flat">
              <a:noFill/>
              <a:prstDash val="solid"/>
              <a:miter/>
            </a:ln>
          </p:spPr>
          <p:txBody>
            <a:bodyPr rtlCol="0" anchor="ctr"/>
            <a:lstStyle/>
            <a:p>
              <a:endParaRPr lang="en-IN"/>
            </a:p>
          </p:txBody>
        </p:sp>
        <p:sp>
          <p:nvSpPr>
            <p:cNvPr id="4393" name="Freeform: Shape 4392">
              <a:extLst>
                <a:ext uri="{FF2B5EF4-FFF2-40B4-BE49-F238E27FC236}">
                  <a16:creationId xmlns:a16="http://schemas.microsoft.com/office/drawing/2014/main" xmlns="" id="{BEEC3AD7-323B-6EDE-9C40-589891C36CF7}"/>
                </a:ext>
              </a:extLst>
            </p:cNvPr>
            <p:cNvSpPr/>
            <p:nvPr/>
          </p:nvSpPr>
          <p:spPr>
            <a:xfrm>
              <a:off x="1854980" y="4135216"/>
              <a:ext cx="9836" cy="8820"/>
            </a:xfrm>
            <a:custGeom>
              <a:avLst/>
              <a:gdLst>
                <a:gd name="connsiteX0" fmla="*/ 5429 w 9836"/>
                <a:gd name="connsiteY0" fmla="*/ 48 h 8820"/>
                <a:gd name="connsiteX1" fmla="*/ 9820 w 9836"/>
                <a:gd name="connsiteY1" fmla="*/ 4791 h 8820"/>
                <a:gd name="connsiteX2" fmla="*/ 9810 w 9836"/>
                <a:gd name="connsiteY2" fmla="*/ 5001 h 8820"/>
                <a:gd name="connsiteX3" fmla="*/ 4714 w 9836"/>
                <a:gd name="connsiteY3" fmla="*/ 8754 h 8820"/>
                <a:gd name="connsiteX4" fmla="*/ 4476 w 9836"/>
                <a:gd name="connsiteY4" fmla="*/ 8715 h 8820"/>
                <a:gd name="connsiteX5" fmla="*/ -10 w 9836"/>
                <a:gd name="connsiteY5" fmla="*/ 3867 h 8820"/>
                <a:gd name="connsiteX6" fmla="*/ -1 w 9836"/>
                <a:gd name="connsiteY6" fmla="*/ 3762 h 8820"/>
                <a:gd name="connsiteX7" fmla="*/ 5429 w 9836"/>
                <a:gd name="connsiteY7" fmla="*/ 48 h 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36" h="8820">
                  <a:moveTo>
                    <a:pt x="5429" y="48"/>
                  </a:moveTo>
                  <a:cubicBezTo>
                    <a:pt x="7953" y="143"/>
                    <a:pt x="9915" y="2267"/>
                    <a:pt x="9820" y="4791"/>
                  </a:cubicBezTo>
                  <a:cubicBezTo>
                    <a:pt x="9820" y="4858"/>
                    <a:pt x="9820" y="4934"/>
                    <a:pt x="9810" y="5001"/>
                  </a:cubicBezTo>
                  <a:cubicBezTo>
                    <a:pt x="9439" y="7448"/>
                    <a:pt x="7162" y="9125"/>
                    <a:pt x="4714" y="8754"/>
                  </a:cubicBezTo>
                  <a:cubicBezTo>
                    <a:pt x="4638" y="8744"/>
                    <a:pt x="4552" y="8734"/>
                    <a:pt x="4476" y="8715"/>
                  </a:cubicBezTo>
                  <a:cubicBezTo>
                    <a:pt x="1904" y="8610"/>
                    <a:pt x="-105" y="6448"/>
                    <a:pt x="-10" y="3867"/>
                  </a:cubicBezTo>
                  <a:cubicBezTo>
                    <a:pt x="-1" y="3838"/>
                    <a:pt x="-1" y="3800"/>
                    <a:pt x="-1" y="3762"/>
                  </a:cubicBezTo>
                  <a:cubicBezTo>
                    <a:pt x="523" y="1276"/>
                    <a:pt x="2914" y="-362"/>
                    <a:pt x="5429" y="48"/>
                  </a:cubicBezTo>
                  <a:close/>
                </a:path>
              </a:pathLst>
            </a:custGeom>
            <a:solidFill>
              <a:srgbClr val="D58B94"/>
            </a:solidFill>
            <a:ln w="9525" cap="flat">
              <a:noFill/>
              <a:prstDash val="solid"/>
              <a:miter/>
            </a:ln>
          </p:spPr>
          <p:txBody>
            <a:bodyPr rtlCol="0" anchor="ctr"/>
            <a:lstStyle/>
            <a:p>
              <a:endParaRPr lang="en-IN"/>
            </a:p>
          </p:txBody>
        </p:sp>
        <p:sp>
          <p:nvSpPr>
            <p:cNvPr id="4394" name="Freeform: Shape 4393">
              <a:extLst>
                <a:ext uri="{FF2B5EF4-FFF2-40B4-BE49-F238E27FC236}">
                  <a16:creationId xmlns:a16="http://schemas.microsoft.com/office/drawing/2014/main" xmlns="" id="{A02D3D31-5FFE-DEE3-0C8A-958DECE9CA3F}"/>
                </a:ext>
              </a:extLst>
            </p:cNvPr>
            <p:cNvSpPr/>
            <p:nvPr/>
          </p:nvSpPr>
          <p:spPr>
            <a:xfrm>
              <a:off x="1864908" y="4075507"/>
              <a:ext cx="5324" cy="4575"/>
            </a:xfrm>
            <a:custGeom>
              <a:avLst/>
              <a:gdLst>
                <a:gd name="connsiteX0" fmla="*/ 3026 w 5324"/>
                <a:gd name="connsiteY0" fmla="*/ 35 h 4575"/>
                <a:gd name="connsiteX1" fmla="*/ 5312 w 5324"/>
                <a:gd name="connsiteY1" fmla="*/ 2321 h 4575"/>
                <a:gd name="connsiteX2" fmla="*/ 5312 w 5324"/>
                <a:gd name="connsiteY2" fmla="*/ 2416 h 4575"/>
                <a:gd name="connsiteX3" fmla="*/ 2864 w 5324"/>
                <a:gd name="connsiteY3" fmla="*/ 4521 h 4575"/>
                <a:gd name="connsiteX4" fmla="*/ 2740 w 5324"/>
                <a:gd name="connsiteY4" fmla="*/ 4512 h 4575"/>
                <a:gd name="connsiteX5" fmla="*/ 35 w 5324"/>
                <a:gd name="connsiteY5" fmla="*/ 2740 h 4575"/>
                <a:gd name="connsiteX6" fmla="*/ 1816 w 5324"/>
                <a:gd name="connsiteY6" fmla="*/ 35 h 4575"/>
                <a:gd name="connsiteX7" fmla="*/ 2740 w 5324"/>
                <a:gd name="connsiteY7" fmla="*/ 35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4" h="4575">
                  <a:moveTo>
                    <a:pt x="3026" y="35"/>
                  </a:moveTo>
                  <a:cubicBezTo>
                    <a:pt x="4292" y="35"/>
                    <a:pt x="5312" y="1054"/>
                    <a:pt x="5312" y="2321"/>
                  </a:cubicBezTo>
                  <a:cubicBezTo>
                    <a:pt x="5312" y="2350"/>
                    <a:pt x="5312" y="2388"/>
                    <a:pt x="5312" y="2416"/>
                  </a:cubicBezTo>
                  <a:cubicBezTo>
                    <a:pt x="5216" y="3674"/>
                    <a:pt x="4121" y="4617"/>
                    <a:pt x="2864" y="4521"/>
                  </a:cubicBezTo>
                  <a:cubicBezTo>
                    <a:pt x="2816" y="4521"/>
                    <a:pt x="2778" y="4521"/>
                    <a:pt x="2740" y="4512"/>
                  </a:cubicBezTo>
                  <a:cubicBezTo>
                    <a:pt x="1502" y="4769"/>
                    <a:pt x="292" y="3978"/>
                    <a:pt x="35" y="2740"/>
                  </a:cubicBezTo>
                  <a:cubicBezTo>
                    <a:pt x="-222" y="1502"/>
                    <a:pt x="578" y="292"/>
                    <a:pt x="1816" y="35"/>
                  </a:cubicBezTo>
                  <a:cubicBezTo>
                    <a:pt x="2121" y="-32"/>
                    <a:pt x="2435" y="-32"/>
                    <a:pt x="2740" y="35"/>
                  </a:cubicBezTo>
                  <a:close/>
                </a:path>
              </a:pathLst>
            </a:custGeom>
            <a:solidFill>
              <a:srgbClr val="D58B94"/>
            </a:solidFill>
            <a:ln w="9525" cap="flat">
              <a:noFill/>
              <a:prstDash val="solid"/>
              <a:miter/>
            </a:ln>
          </p:spPr>
          <p:txBody>
            <a:bodyPr rtlCol="0" anchor="ctr"/>
            <a:lstStyle/>
            <a:p>
              <a:endParaRPr lang="en-IN"/>
            </a:p>
          </p:txBody>
        </p:sp>
        <p:sp>
          <p:nvSpPr>
            <p:cNvPr id="4395" name="Freeform: Shape 4394">
              <a:extLst>
                <a:ext uri="{FF2B5EF4-FFF2-40B4-BE49-F238E27FC236}">
                  <a16:creationId xmlns:a16="http://schemas.microsoft.com/office/drawing/2014/main" xmlns="" id="{EA66F84B-7264-E0DB-8921-12017BB64BFC}"/>
                </a:ext>
              </a:extLst>
            </p:cNvPr>
            <p:cNvSpPr/>
            <p:nvPr/>
          </p:nvSpPr>
          <p:spPr>
            <a:xfrm>
              <a:off x="1874868" y="4078989"/>
              <a:ext cx="14130" cy="12978"/>
            </a:xfrm>
            <a:custGeom>
              <a:avLst/>
              <a:gdLst>
                <a:gd name="connsiteX0" fmla="*/ 7544 w 14130"/>
                <a:gd name="connsiteY0" fmla="*/ 76 h 12978"/>
                <a:gd name="connsiteX1" fmla="*/ 14116 w 14130"/>
                <a:gd name="connsiteY1" fmla="*/ 6839 h 12978"/>
                <a:gd name="connsiteX2" fmla="*/ 14116 w 14130"/>
                <a:gd name="connsiteY2" fmla="*/ 6934 h 12978"/>
                <a:gd name="connsiteX3" fmla="*/ 6687 w 14130"/>
                <a:gd name="connsiteY3" fmla="*/ 12935 h 12978"/>
                <a:gd name="connsiteX4" fmla="*/ -9 w 14130"/>
                <a:gd name="connsiteY4" fmla="*/ 6687 h 12978"/>
                <a:gd name="connsiteX5" fmla="*/ 6229 w 14130"/>
                <a:gd name="connsiteY5" fmla="*/ -9 h 12978"/>
                <a:gd name="connsiteX6" fmla="*/ 7544 w 14130"/>
                <a:gd name="connsiteY6" fmla="*/ 76 h 1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30" h="12978">
                  <a:moveTo>
                    <a:pt x="7544" y="76"/>
                  </a:moveTo>
                  <a:cubicBezTo>
                    <a:pt x="11230" y="124"/>
                    <a:pt x="14173" y="3153"/>
                    <a:pt x="14116" y="6839"/>
                  </a:cubicBezTo>
                  <a:cubicBezTo>
                    <a:pt x="14116" y="6868"/>
                    <a:pt x="14116" y="6906"/>
                    <a:pt x="14116" y="6934"/>
                  </a:cubicBezTo>
                  <a:cubicBezTo>
                    <a:pt x="13669" y="10611"/>
                    <a:pt x="10382" y="13269"/>
                    <a:pt x="6687" y="12935"/>
                  </a:cubicBezTo>
                  <a:cubicBezTo>
                    <a:pt x="3115" y="13059"/>
                    <a:pt x="114" y="10268"/>
                    <a:pt x="-9" y="6687"/>
                  </a:cubicBezTo>
                  <a:cubicBezTo>
                    <a:pt x="-133" y="3115"/>
                    <a:pt x="2658" y="114"/>
                    <a:pt x="6229" y="-9"/>
                  </a:cubicBezTo>
                  <a:cubicBezTo>
                    <a:pt x="6677" y="-28"/>
                    <a:pt x="7115" y="0"/>
                    <a:pt x="7544" y="76"/>
                  </a:cubicBezTo>
                  <a:close/>
                </a:path>
              </a:pathLst>
            </a:custGeom>
            <a:solidFill>
              <a:srgbClr val="D58B94"/>
            </a:solidFill>
            <a:ln w="9525" cap="flat">
              <a:noFill/>
              <a:prstDash val="solid"/>
              <a:miter/>
            </a:ln>
          </p:spPr>
          <p:txBody>
            <a:bodyPr rtlCol="0" anchor="ctr"/>
            <a:lstStyle/>
            <a:p>
              <a:endParaRPr lang="en-IN"/>
            </a:p>
          </p:txBody>
        </p:sp>
        <p:sp>
          <p:nvSpPr>
            <p:cNvPr id="4396" name="Freeform: Shape 4395">
              <a:extLst>
                <a:ext uri="{FF2B5EF4-FFF2-40B4-BE49-F238E27FC236}">
                  <a16:creationId xmlns:a16="http://schemas.microsoft.com/office/drawing/2014/main" xmlns="" id="{7F40A5B6-B9C3-F663-7DAA-881649367713}"/>
                </a:ext>
              </a:extLst>
            </p:cNvPr>
            <p:cNvSpPr/>
            <p:nvPr/>
          </p:nvSpPr>
          <p:spPr>
            <a:xfrm>
              <a:off x="1863519" y="4094493"/>
              <a:ext cx="19052" cy="19049"/>
            </a:xfrm>
            <a:custGeom>
              <a:avLst/>
              <a:gdLst>
                <a:gd name="connsiteX0" fmla="*/ 10987 w 19052"/>
                <a:gd name="connsiteY0" fmla="*/ 98 h 19049"/>
                <a:gd name="connsiteX1" fmla="*/ 18921 w 19052"/>
                <a:gd name="connsiteY1" fmla="*/ 10985 h 19049"/>
                <a:gd name="connsiteX2" fmla="*/ 8034 w 19052"/>
                <a:gd name="connsiteY2" fmla="*/ 18919 h 19049"/>
                <a:gd name="connsiteX3" fmla="*/ 33 w 19052"/>
                <a:gd name="connsiteY3" fmla="*/ 8575 h 19049"/>
                <a:gd name="connsiteX4" fmla="*/ 10444 w 19052"/>
                <a:gd name="connsiteY4" fmla="*/ 31 h 19049"/>
                <a:gd name="connsiteX5" fmla="*/ 10987 w 19052"/>
                <a:gd name="connsiteY5" fmla="*/ 98 h 1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2" h="19049">
                  <a:moveTo>
                    <a:pt x="10987" y="98"/>
                  </a:moveTo>
                  <a:cubicBezTo>
                    <a:pt x="16188" y="917"/>
                    <a:pt x="19740" y="5785"/>
                    <a:pt x="18921" y="10985"/>
                  </a:cubicBezTo>
                  <a:cubicBezTo>
                    <a:pt x="18112" y="16176"/>
                    <a:pt x="13235" y="19729"/>
                    <a:pt x="8034" y="18919"/>
                  </a:cubicBezTo>
                  <a:cubicBezTo>
                    <a:pt x="3053" y="18138"/>
                    <a:pt x="-462" y="13595"/>
                    <a:pt x="33" y="8575"/>
                  </a:cubicBezTo>
                  <a:cubicBezTo>
                    <a:pt x="547" y="3336"/>
                    <a:pt x="5215" y="-483"/>
                    <a:pt x="10444" y="31"/>
                  </a:cubicBezTo>
                  <a:cubicBezTo>
                    <a:pt x="10625" y="50"/>
                    <a:pt x="10806" y="69"/>
                    <a:pt x="10987" y="98"/>
                  </a:cubicBezTo>
                  <a:close/>
                </a:path>
              </a:pathLst>
            </a:custGeom>
            <a:solidFill>
              <a:srgbClr val="D58B94"/>
            </a:solidFill>
            <a:ln w="9525" cap="flat">
              <a:noFill/>
              <a:prstDash val="solid"/>
              <a:miter/>
            </a:ln>
          </p:spPr>
          <p:txBody>
            <a:bodyPr rtlCol="0" anchor="ctr"/>
            <a:lstStyle/>
            <a:p>
              <a:endParaRPr lang="en-IN"/>
            </a:p>
          </p:txBody>
        </p:sp>
        <p:sp>
          <p:nvSpPr>
            <p:cNvPr id="4397" name="Freeform: Shape 4396">
              <a:extLst>
                <a:ext uri="{FF2B5EF4-FFF2-40B4-BE49-F238E27FC236}">
                  <a16:creationId xmlns:a16="http://schemas.microsoft.com/office/drawing/2014/main" xmlns="" id="{50A3C27D-5790-B8FC-CD44-8FF682B988CC}"/>
                </a:ext>
              </a:extLst>
            </p:cNvPr>
            <p:cNvSpPr/>
            <p:nvPr/>
          </p:nvSpPr>
          <p:spPr>
            <a:xfrm>
              <a:off x="1866204" y="4115657"/>
              <a:ext cx="11296" cy="10382"/>
            </a:xfrm>
            <a:custGeom>
              <a:avLst/>
              <a:gdLst>
                <a:gd name="connsiteX0" fmla="*/ 6111 w 11296"/>
                <a:gd name="connsiteY0" fmla="*/ 80 h 10382"/>
                <a:gd name="connsiteX1" fmla="*/ 11283 w 11296"/>
                <a:gd name="connsiteY1" fmla="*/ 5195 h 10382"/>
                <a:gd name="connsiteX2" fmla="*/ 6178 w 11296"/>
                <a:gd name="connsiteY2" fmla="*/ 10367 h 10382"/>
                <a:gd name="connsiteX3" fmla="*/ 5159 w 11296"/>
                <a:gd name="connsiteY3" fmla="*/ 10272 h 10382"/>
                <a:gd name="connsiteX4" fmla="*/ -13 w 11296"/>
                <a:gd name="connsiteY4" fmla="*/ 5157 h 10382"/>
                <a:gd name="connsiteX5" fmla="*/ 5092 w 11296"/>
                <a:gd name="connsiteY5" fmla="*/ -15 h 10382"/>
                <a:gd name="connsiteX6" fmla="*/ 6111 w 11296"/>
                <a:gd name="connsiteY6" fmla="*/ 80 h 1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96" h="10382">
                  <a:moveTo>
                    <a:pt x="6111" y="80"/>
                  </a:moveTo>
                  <a:cubicBezTo>
                    <a:pt x="8950" y="61"/>
                    <a:pt x="11274" y="2347"/>
                    <a:pt x="11283" y="5195"/>
                  </a:cubicBezTo>
                  <a:cubicBezTo>
                    <a:pt x="11302" y="8033"/>
                    <a:pt x="9016" y="10348"/>
                    <a:pt x="6178" y="10367"/>
                  </a:cubicBezTo>
                  <a:cubicBezTo>
                    <a:pt x="5835" y="10367"/>
                    <a:pt x="5492" y="10338"/>
                    <a:pt x="5159" y="10272"/>
                  </a:cubicBezTo>
                  <a:cubicBezTo>
                    <a:pt x="2320" y="10291"/>
                    <a:pt x="6" y="8005"/>
                    <a:pt x="-13" y="5157"/>
                  </a:cubicBezTo>
                  <a:cubicBezTo>
                    <a:pt x="-32" y="2319"/>
                    <a:pt x="2254" y="4"/>
                    <a:pt x="5092" y="-15"/>
                  </a:cubicBezTo>
                  <a:cubicBezTo>
                    <a:pt x="5435" y="-15"/>
                    <a:pt x="5778" y="13"/>
                    <a:pt x="6111" y="80"/>
                  </a:cubicBezTo>
                  <a:close/>
                </a:path>
              </a:pathLst>
            </a:custGeom>
            <a:solidFill>
              <a:srgbClr val="D58B94"/>
            </a:solidFill>
            <a:ln w="9525" cap="flat">
              <a:noFill/>
              <a:prstDash val="solid"/>
              <a:miter/>
            </a:ln>
          </p:spPr>
          <p:txBody>
            <a:bodyPr rtlCol="0" anchor="ctr"/>
            <a:lstStyle/>
            <a:p>
              <a:endParaRPr lang="en-IN"/>
            </a:p>
          </p:txBody>
        </p:sp>
        <p:sp>
          <p:nvSpPr>
            <p:cNvPr id="4398" name="Freeform: Shape 4397">
              <a:extLst>
                <a:ext uri="{FF2B5EF4-FFF2-40B4-BE49-F238E27FC236}">
                  <a16:creationId xmlns:a16="http://schemas.microsoft.com/office/drawing/2014/main" xmlns="" id="{1F4C6386-977E-57CF-A38B-4422FFAAD93F}"/>
                </a:ext>
              </a:extLst>
            </p:cNvPr>
            <p:cNvSpPr/>
            <p:nvPr/>
          </p:nvSpPr>
          <p:spPr>
            <a:xfrm>
              <a:off x="1870976" y="4130645"/>
              <a:ext cx="8795" cy="7922"/>
            </a:xfrm>
            <a:custGeom>
              <a:avLst/>
              <a:gdLst>
                <a:gd name="connsiteX0" fmla="*/ 4864 w 8795"/>
                <a:gd name="connsiteY0" fmla="*/ 46 h 7922"/>
                <a:gd name="connsiteX1" fmla="*/ 8779 w 8795"/>
                <a:gd name="connsiteY1" fmla="*/ 4322 h 7922"/>
                <a:gd name="connsiteX2" fmla="*/ 8769 w 8795"/>
                <a:gd name="connsiteY2" fmla="*/ 4427 h 7922"/>
                <a:gd name="connsiteX3" fmla="*/ 3912 w 8795"/>
                <a:gd name="connsiteY3" fmla="*/ 7856 h 7922"/>
                <a:gd name="connsiteX4" fmla="*/ -13 w 8795"/>
                <a:gd name="connsiteY4" fmla="*/ 3780 h 7922"/>
                <a:gd name="connsiteX5" fmla="*/ 6 w 8795"/>
                <a:gd name="connsiteY5" fmla="*/ 3475 h 7922"/>
                <a:gd name="connsiteX6" fmla="*/ 4835 w 8795"/>
                <a:gd name="connsiteY6" fmla="*/ 46 h 7922"/>
                <a:gd name="connsiteX7" fmla="*/ 4864 w 8795"/>
                <a:gd name="connsiteY7" fmla="*/ 46 h 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5" h="7922">
                  <a:moveTo>
                    <a:pt x="4864" y="46"/>
                  </a:moveTo>
                  <a:cubicBezTo>
                    <a:pt x="7121" y="141"/>
                    <a:pt x="8874" y="2055"/>
                    <a:pt x="8779" y="4322"/>
                  </a:cubicBezTo>
                  <a:cubicBezTo>
                    <a:pt x="8769" y="4351"/>
                    <a:pt x="8769" y="4389"/>
                    <a:pt x="8769" y="4427"/>
                  </a:cubicBezTo>
                  <a:cubicBezTo>
                    <a:pt x="8331" y="6694"/>
                    <a:pt x="6188" y="8209"/>
                    <a:pt x="3912" y="7856"/>
                  </a:cubicBezTo>
                  <a:cubicBezTo>
                    <a:pt x="1702" y="7818"/>
                    <a:pt x="-51" y="5989"/>
                    <a:pt x="-13" y="3780"/>
                  </a:cubicBezTo>
                  <a:cubicBezTo>
                    <a:pt x="-13" y="3675"/>
                    <a:pt x="-3" y="3580"/>
                    <a:pt x="6" y="3475"/>
                  </a:cubicBezTo>
                  <a:cubicBezTo>
                    <a:pt x="397" y="1189"/>
                    <a:pt x="2559" y="-345"/>
                    <a:pt x="4835" y="46"/>
                  </a:cubicBezTo>
                  <a:cubicBezTo>
                    <a:pt x="4845" y="46"/>
                    <a:pt x="4855" y="46"/>
                    <a:pt x="4864" y="46"/>
                  </a:cubicBezTo>
                  <a:close/>
                </a:path>
              </a:pathLst>
            </a:custGeom>
            <a:solidFill>
              <a:srgbClr val="D58B94"/>
            </a:solidFill>
            <a:ln w="9525" cap="flat">
              <a:noFill/>
              <a:prstDash val="solid"/>
              <a:miter/>
            </a:ln>
          </p:spPr>
          <p:txBody>
            <a:bodyPr rtlCol="0" anchor="ctr"/>
            <a:lstStyle/>
            <a:p>
              <a:endParaRPr lang="en-IN"/>
            </a:p>
          </p:txBody>
        </p:sp>
        <p:sp>
          <p:nvSpPr>
            <p:cNvPr id="4399" name="Freeform: Shape 4398">
              <a:extLst>
                <a:ext uri="{FF2B5EF4-FFF2-40B4-BE49-F238E27FC236}">
                  <a16:creationId xmlns:a16="http://schemas.microsoft.com/office/drawing/2014/main" xmlns="" id="{D97500EF-EC37-7A11-6156-45D4CB816517}"/>
                </a:ext>
              </a:extLst>
            </p:cNvPr>
            <p:cNvSpPr/>
            <p:nvPr/>
          </p:nvSpPr>
          <p:spPr>
            <a:xfrm>
              <a:off x="1882328" y="4140667"/>
              <a:ext cx="7051" cy="6557"/>
            </a:xfrm>
            <a:custGeom>
              <a:avLst/>
              <a:gdLst>
                <a:gd name="connsiteX0" fmla="*/ 3893 w 7051"/>
                <a:gd name="connsiteY0" fmla="*/ 25 h 6557"/>
                <a:gd name="connsiteX1" fmla="*/ 7037 w 7051"/>
                <a:gd name="connsiteY1" fmla="*/ 3644 h 6557"/>
                <a:gd name="connsiteX2" fmla="*/ 3132 w 7051"/>
                <a:gd name="connsiteY2" fmla="*/ 6502 h 6557"/>
                <a:gd name="connsiteX3" fmla="*/ -12 w 7051"/>
                <a:gd name="connsiteY3" fmla="*/ 2883 h 6557"/>
                <a:gd name="connsiteX4" fmla="*/ 3893 w 7051"/>
                <a:gd name="connsiteY4" fmla="*/ 25 h 6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1" h="6557">
                  <a:moveTo>
                    <a:pt x="3893" y="25"/>
                  </a:moveTo>
                  <a:cubicBezTo>
                    <a:pt x="5722" y="225"/>
                    <a:pt x="7094" y="1797"/>
                    <a:pt x="7037" y="3644"/>
                  </a:cubicBezTo>
                  <a:cubicBezTo>
                    <a:pt x="6742" y="5512"/>
                    <a:pt x="4999" y="6788"/>
                    <a:pt x="3132" y="6502"/>
                  </a:cubicBezTo>
                  <a:cubicBezTo>
                    <a:pt x="1303" y="6302"/>
                    <a:pt x="-69" y="4721"/>
                    <a:pt x="-12" y="2883"/>
                  </a:cubicBezTo>
                  <a:cubicBezTo>
                    <a:pt x="284" y="1016"/>
                    <a:pt x="2027" y="-261"/>
                    <a:pt x="3893" y="25"/>
                  </a:cubicBezTo>
                  <a:close/>
                </a:path>
              </a:pathLst>
            </a:custGeom>
            <a:solidFill>
              <a:srgbClr val="D58B94"/>
            </a:solidFill>
            <a:ln w="9525" cap="flat">
              <a:noFill/>
              <a:prstDash val="solid"/>
              <a:miter/>
            </a:ln>
          </p:spPr>
          <p:txBody>
            <a:bodyPr rtlCol="0" anchor="ctr"/>
            <a:lstStyle/>
            <a:p>
              <a:endParaRPr lang="en-IN"/>
            </a:p>
          </p:txBody>
        </p:sp>
        <p:sp>
          <p:nvSpPr>
            <p:cNvPr id="4400" name="Freeform: Shape 4399">
              <a:extLst>
                <a:ext uri="{FF2B5EF4-FFF2-40B4-BE49-F238E27FC236}">
                  <a16:creationId xmlns:a16="http://schemas.microsoft.com/office/drawing/2014/main" xmlns="" id="{665C97F2-6225-A124-4A72-2014A597CD54}"/>
                </a:ext>
              </a:extLst>
            </p:cNvPr>
            <p:cNvSpPr/>
            <p:nvPr/>
          </p:nvSpPr>
          <p:spPr>
            <a:xfrm>
              <a:off x="1882859" y="4128645"/>
              <a:ext cx="9032" cy="8196"/>
            </a:xfrm>
            <a:custGeom>
              <a:avLst/>
              <a:gdLst>
                <a:gd name="connsiteX0" fmla="*/ 7935 w 9032"/>
                <a:gd name="connsiteY0" fmla="*/ 1570 h 8196"/>
                <a:gd name="connsiteX1" fmla="*/ 7925 w 9032"/>
                <a:gd name="connsiteY1" fmla="*/ 6828 h 8196"/>
                <a:gd name="connsiteX2" fmla="*/ 7363 w 9032"/>
                <a:gd name="connsiteY2" fmla="*/ 7285 h 8196"/>
                <a:gd name="connsiteX3" fmla="*/ 981 w 9032"/>
                <a:gd name="connsiteY3" fmla="*/ 6618 h 8196"/>
                <a:gd name="connsiteX4" fmla="*/ 1229 w 9032"/>
                <a:gd name="connsiteY4" fmla="*/ 1237 h 8196"/>
                <a:gd name="connsiteX5" fmla="*/ 1648 w 9032"/>
                <a:gd name="connsiteY5" fmla="*/ 903 h 8196"/>
                <a:gd name="connsiteX6" fmla="*/ 7935 w 9032"/>
                <a:gd name="connsiteY6" fmla="*/ 1570 h 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2" h="8196">
                  <a:moveTo>
                    <a:pt x="7935" y="1570"/>
                  </a:moveTo>
                  <a:cubicBezTo>
                    <a:pt x="9382" y="3027"/>
                    <a:pt x="9382" y="5370"/>
                    <a:pt x="7925" y="6828"/>
                  </a:cubicBezTo>
                  <a:cubicBezTo>
                    <a:pt x="7754" y="6999"/>
                    <a:pt x="7563" y="7152"/>
                    <a:pt x="7363" y="7285"/>
                  </a:cubicBezTo>
                  <a:cubicBezTo>
                    <a:pt x="5372" y="8695"/>
                    <a:pt x="2639" y="8418"/>
                    <a:pt x="981" y="6618"/>
                  </a:cubicBezTo>
                  <a:cubicBezTo>
                    <a:pt x="-438" y="5065"/>
                    <a:pt x="-324" y="2656"/>
                    <a:pt x="1229" y="1237"/>
                  </a:cubicBezTo>
                  <a:cubicBezTo>
                    <a:pt x="1362" y="1113"/>
                    <a:pt x="1496" y="1008"/>
                    <a:pt x="1648" y="903"/>
                  </a:cubicBezTo>
                  <a:cubicBezTo>
                    <a:pt x="3601" y="-545"/>
                    <a:pt x="6334" y="-249"/>
                    <a:pt x="7935" y="1570"/>
                  </a:cubicBezTo>
                  <a:close/>
                </a:path>
              </a:pathLst>
            </a:custGeom>
            <a:solidFill>
              <a:srgbClr val="D58B94"/>
            </a:solidFill>
            <a:ln w="9525" cap="flat">
              <a:noFill/>
              <a:prstDash val="solid"/>
              <a:miter/>
            </a:ln>
          </p:spPr>
          <p:txBody>
            <a:bodyPr rtlCol="0" anchor="ctr"/>
            <a:lstStyle/>
            <a:p>
              <a:endParaRPr lang="en-IN"/>
            </a:p>
          </p:txBody>
        </p:sp>
        <p:sp>
          <p:nvSpPr>
            <p:cNvPr id="4401" name="Freeform: Shape 4400">
              <a:extLst>
                <a:ext uri="{FF2B5EF4-FFF2-40B4-BE49-F238E27FC236}">
                  <a16:creationId xmlns:a16="http://schemas.microsoft.com/office/drawing/2014/main" xmlns="" id="{D244EFE3-98EB-7409-B82F-6C2AFC343AFF}"/>
                </a:ext>
              </a:extLst>
            </p:cNvPr>
            <p:cNvSpPr/>
            <p:nvPr/>
          </p:nvSpPr>
          <p:spPr>
            <a:xfrm>
              <a:off x="1890976" y="4099905"/>
              <a:ext cx="11071" cy="10724"/>
            </a:xfrm>
            <a:custGeom>
              <a:avLst/>
              <a:gdLst>
                <a:gd name="connsiteX0" fmla="*/ 5914 w 11071"/>
                <a:gd name="connsiteY0" fmla="*/ 20 h 10724"/>
                <a:gd name="connsiteX1" fmla="*/ 11057 w 11071"/>
                <a:gd name="connsiteY1" fmla="*/ 5640 h 10724"/>
                <a:gd name="connsiteX2" fmla="*/ 5056 w 11071"/>
                <a:gd name="connsiteY2" fmla="*/ 10688 h 10724"/>
                <a:gd name="connsiteX3" fmla="*/ 8 w 11071"/>
                <a:gd name="connsiteY3" fmla="*/ 4687 h 10724"/>
                <a:gd name="connsiteX4" fmla="*/ 5914 w 11071"/>
                <a:gd name="connsiteY4" fmla="*/ 20 h 1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1" h="10724">
                  <a:moveTo>
                    <a:pt x="5914" y="20"/>
                  </a:moveTo>
                  <a:cubicBezTo>
                    <a:pt x="8857" y="220"/>
                    <a:pt x="11114" y="2697"/>
                    <a:pt x="11057" y="5640"/>
                  </a:cubicBezTo>
                  <a:cubicBezTo>
                    <a:pt x="10790" y="8688"/>
                    <a:pt x="8104" y="10955"/>
                    <a:pt x="5056" y="10688"/>
                  </a:cubicBezTo>
                  <a:cubicBezTo>
                    <a:pt x="2008" y="10421"/>
                    <a:pt x="-259" y="7735"/>
                    <a:pt x="8" y="4687"/>
                  </a:cubicBezTo>
                  <a:cubicBezTo>
                    <a:pt x="360" y="1773"/>
                    <a:pt x="2999" y="-313"/>
                    <a:pt x="5914" y="20"/>
                  </a:cubicBezTo>
                  <a:close/>
                </a:path>
              </a:pathLst>
            </a:custGeom>
            <a:solidFill>
              <a:srgbClr val="D58B94"/>
            </a:solidFill>
            <a:ln w="9525" cap="flat">
              <a:noFill/>
              <a:prstDash val="solid"/>
              <a:miter/>
            </a:ln>
          </p:spPr>
          <p:txBody>
            <a:bodyPr rtlCol="0" anchor="ctr"/>
            <a:lstStyle/>
            <a:p>
              <a:endParaRPr lang="en-IN"/>
            </a:p>
          </p:txBody>
        </p:sp>
        <p:sp>
          <p:nvSpPr>
            <p:cNvPr id="4402" name="Freeform: Shape 4401">
              <a:extLst>
                <a:ext uri="{FF2B5EF4-FFF2-40B4-BE49-F238E27FC236}">
                  <a16:creationId xmlns:a16="http://schemas.microsoft.com/office/drawing/2014/main" xmlns="" id="{C2779BD0-F01D-81E5-9440-2D22B083487E}"/>
                </a:ext>
              </a:extLst>
            </p:cNvPr>
            <p:cNvSpPr/>
            <p:nvPr/>
          </p:nvSpPr>
          <p:spPr>
            <a:xfrm>
              <a:off x="1885535" y="4112900"/>
              <a:ext cx="16330" cy="15315"/>
            </a:xfrm>
            <a:custGeom>
              <a:avLst/>
              <a:gdLst>
                <a:gd name="connsiteX0" fmla="*/ 8783 w 16330"/>
                <a:gd name="connsiteY0" fmla="*/ 75 h 15315"/>
                <a:gd name="connsiteX1" fmla="*/ 16307 w 16330"/>
                <a:gd name="connsiteY1" fmla="*/ 8457 h 15315"/>
                <a:gd name="connsiteX2" fmla="*/ 7411 w 16330"/>
                <a:gd name="connsiteY2" fmla="*/ 15229 h 15315"/>
                <a:gd name="connsiteX3" fmla="*/ 7354 w 16330"/>
                <a:gd name="connsiteY3" fmla="*/ 15220 h 15315"/>
                <a:gd name="connsiteX4" fmla="*/ -9 w 16330"/>
                <a:gd name="connsiteY4" fmla="*/ 7352 h 15315"/>
                <a:gd name="connsiteX5" fmla="*/ 7859 w 16330"/>
                <a:gd name="connsiteY5" fmla="*/ -11 h 15315"/>
                <a:gd name="connsiteX6" fmla="*/ 8783 w 16330"/>
                <a:gd name="connsiteY6" fmla="*/ 75 h 1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 h="15315">
                  <a:moveTo>
                    <a:pt x="8783" y="75"/>
                  </a:moveTo>
                  <a:cubicBezTo>
                    <a:pt x="13164" y="332"/>
                    <a:pt x="16527" y="4076"/>
                    <a:pt x="16307" y="8457"/>
                  </a:cubicBezTo>
                  <a:cubicBezTo>
                    <a:pt x="15717" y="12781"/>
                    <a:pt x="11735" y="15810"/>
                    <a:pt x="7411" y="15229"/>
                  </a:cubicBezTo>
                  <a:cubicBezTo>
                    <a:pt x="7392" y="15229"/>
                    <a:pt x="7373" y="15220"/>
                    <a:pt x="7354" y="15220"/>
                  </a:cubicBezTo>
                  <a:cubicBezTo>
                    <a:pt x="3144" y="15077"/>
                    <a:pt x="-152" y="11553"/>
                    <a:pt x="-9" y="7352"/>
                  </a:cubicBezTo>
                  <a:cubicBezTo>
                    <a:pt x="134" y="3142"/>
                    <a:pt x="3658" y="-154"/>
                    <a:pt x="7859" y="-11"/>
                  </a:cubicBezTo>
                  <a:cubicBezTo>
                    <a:pt x="8173" y="-1"/>
                    <a:pt x="8478" y="28"/>
                    <a:pt x="8783" y="75"/>
                  </a:cubicBezTo>
                  <a:close/>
                </a:path>
              </a:pathLst>
            </a:custGeom>
            <a:solidFill>
              <a:srgbClr val="D58B94"/>
            </a:solidFill>
            <a:ln w="9525" cap="flat">
              <a:noFill/>
              <a:prstDash val="solid"/>
              <a:miter/>
            </a:ln>
          </p:spPr>
          <p:txBody>
            <a:bodyPr rtlCol="0" anchor="ctr"/>
            <a:lstStyle/>
            <a:p>
              <a:endParaRPr lang="en-IN"/>
            </a:p>
          </p:txBody>
        </p:sp>
        <p:sp>
          <p:nvSpPr>
            <p:cNvPr id="4403" name="Freeform: Shape 4402">
              <a:extLst>
                <a:ext uri="{FF2B5EF4-FFF2-40B4-BE49-F238E27FC236}">
                  <a16:creationId xmlns:a16="http://schemas.microsoft.com/office/drawing/2014/main" xmlns="" id="{38206973-B084-229C-DE60-6526662C20AF}"/>
                </a:ext>
              </a:extLst>
            </p:cNvPr>
            <p:cNvSpPr/>
            <p:nvPr/>
          </p:nvSpPr>
          <p:spPr>
            <a:xfrm>
              <a:off x="1892330" y="4089510"/>
              <a:ext cx="7336" cy="6860"/>
            </a:xfrm>
            <a:custGeom>
              <a:avLst/>
              <a:gdLst>
                <a:gd name="connsiteX0" fmla="*/ 3322 w 7336"/>
                <a:gd name="connsiteY0" fmla="*/ 33 h 6860"/>
                <a:gd name="connsiteX1" fmla="*/ 7275 w 7336"/>
                <a:gd name="connsiteY1" fmla="*/ 2843 h 6860"/>
                <a:gd name="connsiteX2" fmla="*/ 4465 w 7336"/>
                <a:gd name="connsiteY2" fmla="*/ 6796 h 6860"/>
                <a:gd name="connsiteX3" fmla="*/ 3322 w 7336"/>
                <a:gd name="connsiteY3" fmla="*/ 6796 h 6860"/>
                <a:gd name="connsiteX4" fmla="*/ -12 w 7336"/>
                <a:gd name="connsiteY4" fmla="*/ 3176 h 6860"/>
                <a:gd name="connsiteX5" fmla="*/ 3322 w 7336"/>
                <a:gd name="connsiteY5" fmla="*/ 33 h 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6" h="6860">
                  <a:moveTo>
                    <a:pt x="3322" y="33"/>
                  </a:moveTo>
                  <a:cubicBezTo>
                    <a:pt x="5189" y="-281"/>
                    <a:pt x="6961" y="976"/>
                    <a:pt x="7275" y="2843"/>
                  </a:cubicBezTo>
                  <a:cubicBezTo>
                    <a:pt x="7589" y="4710"/>
                    <a:pt x="6332" y="6482"/>
                    <a:pt x="4465" y="6796"/>
                  </a:cubicBezTo>
                  <a:cubicBezTo>
                    <a:pt x="4084" y="6863"/>
                    <a:pt x="3703" y="6863"/>
                    <a:pt x="3322" y="6796"/>
                  </a:cubicBezTo>
                  <a:cubicBezTo>
                    <a:pt x="1417" y="6691"/>
                    <a:pt x="-69" y="5091"/>
                    <a:pt x="-12" y="3176"/>
                  </a:cubicBezTo>
                  <a:cubicBezTo>
                    <a:pt x="169" y="1452"/>
                    <a:pt x="1588" y="119"/>
                    <a:pt x="3322" y="33"/>
                  </a:cubicBezTo>
                  <a:close/>
                </a:path>
              </a:pathLst>
            </a:custGeom>
            <a:solidFill>
              <a:srgbClr val="D58B94"/>
            </a:solidFill>
            <a:ln w="9525" cap="flat">
              <a:noFill/>
              <a:prstDash val="solid"/>
              <a:miter/>
            </a:ln>
          </p:spPr>
          <p:txBody>
            <a:bodyPr rtlCol="0" anchor="ctr"/>
            <a:lstStyle/>
            <a:p>
              <a:endParaRPr lang="en-IN"/>
            </a:p>
          </p:txBody>
        </p:sp>
        <p:sp>
          <p:nvSpPr>
            <p:cNvPr id="4404" name="Freeform: Shape 4403">
              <a:extLst>
                <a:ext uri="{FF2B5EF4-FFF2-40B4-BE49-F238E27FC236}">
                  <a16:creationId xmlns:a16="http://schemas.microsoft.com/office/drawing/2014/main" xmlns="" id="{2F1C5006-3A06-1FA3-63CF-AF9B6C5D5724}"/>
                </a:ext>
              </a:extLst>
            </p:cNvPr>
            <p:cNvSpPr/>
            <p:nvPr/>
          </p:nvSpPr>
          <p:spPr>
            <a:xfrm>
              <a:off x="1905037" y="4093128"/>
              <a:ext cx="6915" cy="6098"/>
            </a:xfrm>
            <a:custGeom>
              <a:avLst/>
              <a:gdLst>
                <a:gd name="connsiteX0" fmla="*/ 3949 w 6915"/>
                <a:gd name="connsiteY0" fmla="*/ 35 h 6098"/>
                <a:gd name="connsiteX1" fmla="*/ 6902 w 6915"/>
                <a:gd name="connsiteY1" fmla="*/ 3273 h 6098"/>
                <a:gd name="connsiteX2" fmla="*/ 3597 w 6915"/>
                <a:gd name="connsiteY2" fmla="*/ 6036 h 6098"/>
                <a:gd name="connsiteX3" fmla="*/ 3568 w 6915"/>
                <a:gd name="connsiteY3" fmla="*/ 6036 h 6098"/>
                <a:gd name="connsiteX4" fmla="*/ 35 w 6915"/>
                <a:gd name="connsiteY4" fmla="*/ 3569 h 6098"/>
                <a:gd name="connsiteX5" fmla="*/ 2492 w 6915"/>
                <a:gd name="connsiteY5" fmla="*/ 35 h 6098"/>
                <a:gd name="connsiteX6" fmla="*/ 3568 w 6915"/>
                <a:gd name="connsiteY6" fmla="*/ 35 h 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15" h="6098">
                  <a:moveTo>
                    <a:pt x="3949" y="35"/>
                  </a:moveTo>
                  <a:cubicBezTo>
                    <a:pt x="5626" y="187"/>
                    <a:pt x="6912" y="1587"/>
                    <a:pt x="6902" y="3273"/>
                  </a:cubicBezTo>
                  <a:cubicBezTo>
                    <a:pt x="6750" y="4950"/>
                    <a:pt x="5273" y="6188"/>
                    <a:pt x="3597" y="6036"/>
                  </a:cubicBezTo>
                  <a:cubicBezTo>
                    <a:pt x="3588" y="6036"/>
                    <a:pt x="3578" y="6036"/>
                    <a:pt x="3568" y="6036"/>
                  </a:cubicBezTo>
                  <a:cubicBezTo>
                    <a:pt x="1911" y="6331"/>
                    <a:pt x="330" y="5226"/>
                    <a:pt x="35" y="3569"/>
                  </a:cubicBezTo>
                  <a:cubicBezTo>
                    <a:pt x="-261" y="1911"/>
                    <a:pt x="835" y="330"/>
                    <a:pt x="2492" y="35"/>
                  </a:cubicBezTo>
                  <a:cubicBezTo>
                    <a:pt x="2854" y="-32"/>
                    <a:pt x="3216" y="-32"/>
                    <a:pt x="3568" y="35"/>
                  </a:cubicBezTo>
                  <a:close/>
                </a:path>
              </a:pathLst>
            </a:custGeom>
            <a:solidFill>
              <a:srgbClr val="D58B94"/>
            </a:solidFill>
            <a:ln w="9525" cap="flat">
              <a:noFill/>
              <a:prstDash val="solid"/>
              <a:miter/>
            </a:ln>
          </p:spPr>
          <p:txBody>
            <a:bodyPr rtlCol="0" anchor="ctr"/>
            <a:lstStyle/>
            <a:p>
              <a:endParaRPr lang="en-IN"/>
            </a:p>
          </p:txBody>
        </p:sp>
        <p:sp>
          <p:nvSpPr>
            <p:cNvPr id="4405" name="Freeform: Shape 4404">
              <a:extLst>
                <a:ext uri="{FF2B5EF4-FFF2-40B4-BE49-F238E27FC236}">
                  <a16:creationId xmlns:a16="http://schemas.microsoft.com/office/drawing/2014/main" xmlns="" id="{3A8F3603-166A-19CB-5C18-A6164B4EEB9F}"/>
                </a:ext>
              </a:extLst>
            </p:cNvPr>
            <p:cNvSpPr/>
            <p:nvPr/>
          </p:nvSpPr>
          <p:spPr>
            <a:xfrm>
              <a:off x="1912997" y="4099828"/>
              <a:ext cx="9729" cy="9202"/>
            </a:xfrm>
            <a:custGeom>
              <a:avLst/>
              <a:gdLst>
                <a:gd name="connsiteX0" fmla="*/ 5134 w 9729"/>
                <a:gd name="connsiteY0" fmla="*/ 3 h 9202"/>
                <a:gd name="connsiteX1" fmla="*/ 9715 w 9729"/>
                <a:gd name="connsiteY1" fmla="*/ 4755 h 9202"/>
                <a:gd name="connsiteX2" fmla="*/ 9706 w 9729"/>
                <a:gd name="connsiteY2" fmla="*/ 4955 h 9202"/>
                <a:gd name="connsiteX3" fmla="*/ 4801 w 9729"/>
                <a:gd name="connsiteY3" fmla="*/ 9175 h 9202"/>
                <a:gd name="connsiteX4" fmla="*/ 4562 w 9729"/>
                <a:gd name="connsiteY4" fmla="*/ 9147 h 9202"/>
                <a:gd name="connsiteX5" fmla="*/ -10 w 9729"/>
                <a:gd name="connsiteY5" fmla="*/ 4203 h 9202"/>
                <a:gd name="connsiteX6" fmla="*/ -10 w 9729"/>
                <a:gd name="connsiteY6" fmla="*/ 4194 h 9202"/>
                <a:gd name="connsiteX7" fmla="*/ 5134 w 9729"/>
                <a:gd name="connsiteY7" fmla="*/ 3 h 9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29" h="9202">
                  <a:moveTo>
                    <a:pt x="5134" y="3"/>
                  </a:moveTo>
                  <a:cubicBezTo>
                    <a:pt x="7715" y="50"/>
                    <a:pt x="9763" y="2174"/>
                    <a:pt x="9715" y="4755"/>
                  </a:cubicBezTo>
                  <a:cubicBezTo>
                    <a:pt x="9715" y="4822"/>
                    <a:pt x="9706" y="4889"/>
                    <a:pt x="9706" y="4955"/>
                  </a:cubicBezTo>
                  <a:cubicBezTo>
                    <a:pt x="9515" y="7470"/>
                    <a:pt x="7325" y="9356"/>
                    <a:pt x="4801" y="9175"/>
                  </a:cubicBezTo>
                  <a:cubicBezTo>
                    <a:pt x="4724" y="9165"/>
                    <a:pt x="4639" y="9156"/>
                    <a:pt x="4562" y="9147"/>
                  </a:cubicBezTo>
                  <a:cubicBezTo>
                    <a:pt x="1934" y="9042"/>
                    <a:pt x="-114" y="6832"/>
                    <a:pt x="-10" y="4203"/>
                  </a:cubicBezTo>
                  <a:cubicBezTo>
                    <a:pt x="-10" y="4203"/>
                    <a:pt x="-10" y="4194"/>
                    <a:pt x="-10" y="4194"/>
                  </a:cubicBezTo>
                  <a:cubicBezTo>
                    <a:pt x="286" y="1631"/>
                    <a:pt x="2572" y="-217"/>
                    <a:pt x="5134" y="3"/>
                  </a:cubicBezTo>
                  <a:close/>
                </a:path>
              </a:pathLst>
            </a:custGeom>
            <a:solidFill>
              <a:srgbClr val="D58B94"/>
            </a:solidFill>
            <a:ln w="9525" cap="flat">
              <a:noFill/>
              <a:prstDash val="solid"/>
              <a:miter/>
            </a:ln>
          </p:spPr>
          <p:txBody>
            <a:bodyPr rtlCol="0" anchor="ctr"/>
            <a:lstStyle/>
            <a:p>
              <a:endParaRPr lang="en-IN"/>
            </a:p>
          </p:txBody>
        </p:sp>
        <p:sp>
          <p:nvSpPr>
            <p:cNvPr id="4406" name="Freeform: Shape 4405">
              <a:extLst>
                <a:ext uri="{FF2B5EF4-FFF2-40B4-BE49-F238E27FC236}">
                  <a16:creationId xmlns:a16="http://schemas.microsoft.com/office/drawing/2014/main" xmlns="" id="{2A7355F8-2B00-5642-2C75-40A0DE9C778A}"/>
                </a:ext>
              </a:extLst>
            </p:cNvPr>
            <p:cNvSpPr/>
            <p:nvPr/>
          </p:nvSpPr>
          <p:spPr>
            <a:xfrm>
              <a:off x="1909486" y="4113656"/>
              <a:ext cx="12293" cy="11473"/>
            </a:xfrm>
            <a:custGeom>
              <a:avLst/>
              <a:gdLst>
                <a:gd name="connsiteX0" fmla="*/ 6740 w 12293"/>
                <a:gd name="connsiteY0" fmla="*/ 80 h 11473"/>
                <a:gd name="connsiteX1" fmla="*/ 12274 w 12293"/>
                <a:gd name="connsiteY1" fmla="*/ 6157 h 11473"/>
                <a:gd name="connsiteX2" fmla="*/ 12264 w 12293"/>
                <a:gd name="connsiteY2" fmla="*/ 6271 h 11473"/>
                <a:gd name="connsiteX3" fmla="*/ 5692 w 12293"/>
                <a:gd name="connsiteY3" fmla="*/ 11415 h 11473"/>
                <a:gd name="connsiteX4" fmla="*/ -13 w 12293"/>
                <a:gd name="connsiteY4" fmla="*/ 5690 h 11473"/>
                <a:gd name="connsiteX5" fmla="*/ 5711 w 12293"/>
                <a:gd name="connsiteY5" fmla="*/ -15 h 11473"/>
                <a:gd name="connsiteX6" fmla="*/ 6740 w 12293"/>
                <a:gd name="connsiteY6" fmla="*/ 80 h 11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93" h="11473">
                  <a:moveTo>
                    <a:pt x="6740" y="80"/>
                  </a:moveTo>
                  <a:cubicBezTo>
                    <a:pt x="9950" y="233"/>
                    <a:pt x="12417" y="2947"/>
                    <a:pt x="12274" y="6157"/>
                  </a:cubicBezTo>
                  <a:cubicBezTo>
                    <a:pt x="12274" y="6195"/>
                    <a:pt x="12264" y="6233"/>
                    <a:pt x="12264" y="6271"/>
                  </a:cubicBezTo>
                  <a:cubicBezTo>
                    <a:pt x="11864" y="9510"/>
                    <a:pt x="8931" y="11805"/>
                    <a:pt x="5692" y="11415"/>
                  </a:cubicBezTo>
                  <a:cubicBezTo>
                    <a:pt x="2539" y="11405"/>
                    <a:pt x="-23" y="8843"/>
                    <a:pt x="-13" y="5690"/>
                  </a:cubicBezTo>
                  <a:cubicBezTo>
                    <a:pt x="-13" y="2538"/>
                    <a:pt x="2549" y="-15"/>
                    <a:pt x="5711" y="-15"/>
                  </a:cubicBezTo>
                  <a:cubicBezTo>
                    <a:pt x="6054" y="-15"/>
                    <a:pt x="6397" y="14"/>
                    <a:pt x="6740" y="80"/>
                  </a:cubicBezTo>
                  <a:close/>
                </a:path>
              </a:pathLst>
            </a:custGeom>
            <a:solidFill>
              <a:srgbClr val="D58B94"/>
            </a:solidFill>
            <a:ln w="9525" cap="flat">
              <a:noFill/>
              <a:prstDash val="solid"/>
              <a:miter/>
            </a:ln>
          </p:spPr>
          <p:txBody>
            <a:bodyPr rtlCol="0" anchor="ctr"/>
            <a:lstStyle/>
            <a:p>
              <a:endParaRPr lang="en-IN"/>
            </a:p>
          </p:txBody>
        </p:sp>
        <p:sp>
          <p:nvSpPr>
            <p:cNvPr id="4407" name="Freeform: Shape 4406">
              <a:extLst>
                <a:ext uri="{FF2B5EF4-FFF2-40B4-BE49-F238E27FC236}">
                  <a16:creationId xmlns:a16="http://schemas.microsoft.com/office/drawing/2014/main" xmlns="" id="{8863A148-2B5B-3BB6-AB54-A00071BDF052}"/>
                </a:ext>
              </a:extLst>
            </p:cNvPr>
            <p:cNvSpPr/>
            <p:nvPr/>
          </p:nvSpPr>
          <p:spPr>
            <a:xfrm>
              <a:off x="1894902" y="4131524"/>
              <a:ext cx="11837" cy="11813"/>
            </a:xfrm>
            <a:custGeom>
              <a:avLst/>
              <a:gdLst>
                <a:gd name="connsiteX0" fmla="*/ 6560 w 11837"/>
                <a:gd name="connsiteY0" fmla="*/ 24 h 11813"/>
                <a:gd name="connsiteX1" fmla="*/ 11818 w 11837"/>
                <a:gd name="connsiteY1" fmla="*/ 5806 h 11813"/>
                <a:gd name="connsiteX2" fmla="*/ 11799 w 11837"/>
                <a:gd name="connsiteY2" fmla="*/ 6025 h 11813"/>
                <a:gd name="connsiteX3" fmla="*/ 5760 w 11837"/>
                <a:gd name="connsiteY3" fmla="*/ 11797 h 11813"/>
                <a:gd name="connsiteX4" fmla="*/ -12 w 11837"/>
                <a:gd name="connsiteY4" fmla="*/ 5758 h 11813"/>
                <a:gd name="connsiteX5" fmla="*/ 6027 w 11837"/>
                <a:gd name="connsiteY5" fmla="*/ -14 h 11813"/>
                <a:gd name="connsiteX6" fmla="*/ 6560 w 11837"/>
                <a:gd name="connsiteY6" fmla="*/ 24 h 1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7" h="11813">
                  <a:moveTo>
                    <a:pt x="6560" y="24"/>
                  </a:moveTo>
                  <a:cubicBezTo>
                    <a:pt x="9608" y="167"/>
                    <a:pt x="11961" y="2758"/>
                    <a:pt x="11818" y="5806"/>
                  </a:cubicBezTo>
                  <a:cubicBezTo>
                    <a:pt x="11808" y="5882"/>
                    <a:pt x="11808" y="5949"/>
                    <a:pt x="11799" y="6025"/>
                  </a:cubicBezTo>
                  <a:cubicBezTo>
                    <a:pt x="11723" y="9283"/>
                    <a:pt x="9027" y="11873"/>
                    <a:pt x="5760" y="11797"/>
                  </a:cubicBezTo>
                  <a:cubicBezTo>
                    <a:pt x="2503" y="11721"/>
                    <a:pt x="-79" y="9016"/>
                    <a:pt x="-12" y="5758"/>
                  </a:cubicBezTo>
                  <a:cubicBezTo>
                    <a:pt x="64" y="2501"/>
                    <a:pt x="2769" y="-80"/>
                    <a:pt x="6027" y="-14"/>
                  </a:cubicBezTo>
                  <a:cubicBezTo>
                    <a:pt x="6208" y="-4"/>
                    <a:pt x="6379" y="5"/>
                    <a:pt x="6560" y="24"/>
                  </a:cubicBezTo>
                  <a:close/>
                </a:path>
              </a:pathLst>
            </a:custGeom>
            <a:solidFill>
              <a:srgbClr val="D58B94"/>
            </a:solidFill>
            <a:ln w="9525" cap="flat">
              <a:noFill/>
              <a:prstDash val="solid"/>
              <a:miter/>
            </a:ln>
          </p:spPr>
          <p:txBody>
            <a:bodyPr rtlCol="0" anchor="ctr"/>
            <a:lstStyle/>
            <a:p>
              <a:endParaRPr lang="en-IN"/>
            </a:p>
          </p:txBody>
        </p:sp>
        <p:sp>
          <p:nvSpPr>
            <p:cNvPr id="4408" name="Freeform: Shape 4407">
              <a:extLst>
                <a:ext uri="{FF2B5EF4-FFF2-40B4-BE49-F238E27FC236}">
                  <a16:creationId xmlns:a16="http://schemas.microsoft.com/office/drawing/2014/main" xmlns="" id="{9AA28EE0-7A31-4015-E1EE-7B28C66BEE9A}"/>
                </a:ext>
              </a:extLst>
            </p:cNvPr>
            <p:cNvSpPr/>
            <p:nvPr/>
          </p:nvSpPr>
          <p:spPr>
            <a:xfrm>
              <a:off x="1911373" y="4134588"/>
              <a:ext cx="4591" cy="4248"/>
            </a:xfrm>
            <a:custGeom>
              <a:avLst/>
              <a:gdLst>
                <a:gd name="connsiteX0" fmla="*/ 2567 w 4591"/>
                <a:gd name="connsiteY0" fmla="*/ 8 h 4248"/>
                <a:gd name="connsiteX1" fmla="*/ 4576 w 4591"/>
                <a:gd name="connsiteY1" fmla="*/ 2190 h 4248"/>
                <a:gd name="connsiteX2" fmla="*/ 4567 w 4591"/>
                <a:gd name="connsiteY2" fmla="*/ 2294 h 4248"/>
                <a:gd name="connsiteX3" fmla="*/ 2138 w 4591"/>
                <a:gd name="connsiteY3" fmla="*/ 4218 h 4248"/>
                <a:gd name="connsiteX4" fmla="*/ 1995 w 4591"/>
                <a:gd name="connsiteY4" fmla="*/ 4199 h 4248"/>
                <a:gd name="connsiteX5" fmla="*/ -5 w 4591"/>
                <a:gd name="connsiteY5" fmla="*/ 1837 h 4248"/>
                <a:gd name="connsiteX6" fmla="*/ -5 w 4591"/>
                <a:gd name="connsiteY6" fmla="*/ 1818 h 4248"/>
                <a:gd name="connsiteX7" fmla="*/ 2567 w 4591"/>
                <a:gd name="connsiteY7" fmla="*/ 8 h 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1" h="4248">
                  <a:moveTo>
                    <a:pt x="2567" y="8"/>
                  </a:moveTo>
                  <a:cubicBezTo>
                    <a:pt x="3719" y="56"/>
                    <a:pt x="4624" y="1027"/>
                    <a:pt x="4576" y="2190"/>
                  </a:cubicBezTo>
                  <a:cubicBezTo>
                    <a:pt x="4576" y="2228"/>
                    <a:pt x="4567" y="2256"/>
                    <a:pt x="4567" y="2294"/>
                  </a:cubicBezTo>
                  <a:cubicBezTo>
                    <a:pt x="4434" y="3494"/>
                    <a:pt x="3338" y="4361"/>
                    <a:pt x="2138" y="4218"/>
                  </a:cubicBezTo>
                  <a:cubicBezTo>
                    <a:pt x="2090" y="4218"/>
                    <a:pt x="2043" y="4209"/>
                    <a:pt x="1995" y="4199"/>
                  </a:cubicBezTo>
                  <a:cubicBezTo>
                    <a:pt x="786" y="4094"/>
                    <a:pt x="-110" y="3037"/>
                    <a:pt x="-5" y="1837"/>
                  </a:cubicBezTo>
                  <a:cubicBezTo>
                    <a:pt x="-5" y="1828"/>
                    <a:pt x="-5" y="1828"/>
                    <a:pt x="-5" y="1818"/>
                  </a:cubicBezTo>
                  <a:cubicBezTo>
                    <a:pt x="233" y="627"/>
                    <a:pt x="1367" y="-163"/>
                    <a:pt x="2567" y="8"/>
                  </a:cubicBezTo>
                  <a:close/>
                </a:path>
              </a:pathLst>
            </a:custGeom>
            <a:solidFill>
              <a:srgbClr val="D58B94"/>
            </a:solidFill>
            <a:ln w="9525" cap="flat">
              <a:noFill/>
              <a:prstDash val="solid"/>
              <a:miter/>
            </a:ln>
          </p:spPr>
          <p:txBody>
            <a:bodyPr rtlCol="0" anchor="ctr"/>
            <a:lstStyle/>
            <a:p>
              <a:endParaRPr lang="en-IN"/>
            </a:p>
          </p:txBody>
        </p:sp>
        <p:sp>
          <p:nvSpPr>
            <p:cNvPr id="4409" name="Freeform: Shape 4408">
              <a:extLst>
                <a:ext uri="{FF2B5EF4-FFF2-40B4-BE49-F238E27FC236}">
                  <a16:creationId xmlns:a16="http://schemas.microsoft.com/office/drawing/2014/main" xmlns="" id="{F295324B-F36F-E0EC-86FF-ED0EF09B9A08}"/>
                </a:ext>
              </a:extLst>
            </p:cNvPr>
            <p:cNvSpPr/>
            <p:nvPr/>
          </p:nvSpPr>
          <p:spPr>
            <a:xfrm>
              <a:off x="1834590" y="4106034"/>
              <a:ext cx="9545" cy="8928"/>
            </a:xfrm>
            <a:custGeom>
              <a:avLst/>
              <a:gdLst>
                <a:gd name="connsiteX0" fmla="*/ 5245 w 9545"/>
                <a:gd name="connsiteY0" fmla="*/ 83 h 8928"/>
                <a:gd name="connsiteX1" fmla="*/ 9531 w 9545"/>
                <a:gd name="connsiteY1" fmla="*/ 4559 h 8928"/>
                <a:gd name="connsiteX2" fmla="*/ 9531 w 9545"/>
                <a:gd name="connsiteY2" fmla="*/ 4559 h 8928"/>
                <a:gd name="connsiteX3" fmla="*/ 4340 w 9545"/>
                <a:gd name="connsiteY3" fmla="*/ 8893 h 8928"/>
                <a:gd name="connsiteX4" fmla="*/ 6 w 9545"/>
                <a:gd name="connsiteY4" fmla="*/ 3702 h 8928"/>
                <a:gd name="connsiteX5" fmla="*/ 5007 w 9545"/>
                <a:gd name="connsiteY5" fmla="*/ 35 h 8928"/>
                <a:gd name="connsiteX6" fmla="*/ 5245 w 9545"/>
                <a:gd name="connsiteY6" fmla="*/ 83 h 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5" h="8928">
                  <a:moveTo>
                    <a:pt x="5245" y="83"/>
                  </a:moveTo>
                  <a:cubicBezTo>
                    <a:pt x="7664" y="130"/>
                    <a:pt x="9579" y="2140"/>
                    <a:pt x="9531" y="4559"/>
                  </a:cubicBezTo>
                  <a:cubicBezTo>
                    <a:pt x="9531" y="4559"/>
                    <a:pt x="9531" y="4559"/>
                    <a:pt x="9531" y="4559"/>
                  </a:cubicBezTo>
                  <a:cubicBezTo>
                    <a:pt x="9293" y="7188"/>
                    <a:pt x="6969" y="9131"/>
                    <a:pt x="4340" y="8893"/>
                  </a:cubicBezTo>
                  <a:cubicBezTo>
                    <a:pt x="1711" y="8655"/>
                    <a:pt x="-232" y="6331"/>
                    <a:pt x="6" y="3702"/>
                  </a:cubicBezTo>
                  <a:cubicBezTo>
                    <a:pt x="378" y="1311"/>
                    <a:pt x="2616" y="-327"/>
                    <a:pt x="5007" y="35"/>
                  </a:cubicBezTo>
                  <a:cubicBezTo>
                    <a:pt x="5083" y="54"/>
                    <a:pt x="5169" y="64"/>
                    <a:pt x="5245" y="83"/>
                  </a:cubicBezTo>
                  <a:close/>
                </a:path>
              </a:pathLst>
            </a:custGeom>
            <a:solidFill>
              <a:srgbClr val="D58B94"/>
            </a:solidFill>
            <a:ln w="9525" cap="flat">
              <a:noFill/>
              <a:prstDash val="solid"/>
              <a:miter/>
            </a:ln>
          </p:spPr>
          <p:txBody>
            <a:bodyPr rtlCol="0" anchor="ctr"/>
            <a:lstStyle/>
            <a:p>
              <a:endParaRPr lang="en-IN"/>
            </a:p>
          </p:txBody>
        </p:sp>
        <p:sp>
          <p:nvSpPr>
            <p:cNvPr id="4410" name="Freeform: Shape 4409">
              <a:extLst>
                <a:ext uri="{FF2B5EF4-FFF2-40B4-BE49-F238E27FC236}">
                  <a16:creationId xmlns:a16="http://schemas.microsoft.com/office/drawing/2014/main" xmlns="" id="{2F04786D-837C-FC40-3052-E6644764F747}"/>
                </a:ext>
              </a:extLst>
            </p:cNvPr>
            <p:cNvSpPr/>
            <p:nvPr/>
          </p:nvSpPr>
          <p:spPr>
            <a:xfrm>
              <a:off x="1836892" y="4122036"/>
              <a:ext cx="12236" cy="10097"/>
            </a:xfrm>
            <a:custGeom>
              <a:avLst/>
              <a:gdLst>
                <a:gd name="connsiteX0" fmla="*/ 6181 w 12236"/>
                <a:gd name="connsiteY0" fmla="*/ 83 h 10097"/>
                <a:gd name="connsiteX1" fmla="*/ 12125 w 12236"/>
                <a:gd name="connsiteY1" fmla="*/ 4045 h 10097"/>
                <a:gd name="connsiteX2" fmla="*/ 8163 w 12236"/>
                <a:gd name="connsiteY2" fmla="*/ 9979 h 10097"/>
                <a:gd name="connsiteX3" fmla="*/ 5038 w 12236"/>
                <a:gd name="connsiteY3" fmla="*/ 9608 h 10097"/>
                <a:gd name="connsiteX4" fmla="*/ -10 w 12236"/>
                <a:gd name="connsiteY4" fmla="*/ 4083 h 10097"/>
                <a:gd name="connsiteX5" fmla="*/ 6181 w 12236"/>
                <a:gd name="connsiteY5" fmla="*/ 83 h 1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36" h="10097">
                  <a:moveTo>
                    <a:pt x="6181" y="83"/>
                  </a:moveTo>
                  <a:cubicBezTo>
                    <a:pt x="8915" y="-460"/>
                    <a:pt x="11573" y="1311"/>
                    <a:pt x="12125" y="4045"/>
                  </a:cubicBezTo>
                  <a:cubicBezTo>
                    <a:pt x="12668" y="6779"/>
                    <a:pt x="10896" y="9436"/>
                    <a:pt x="8163" y="9979"/>
                  </a:cubicBezTo>
                  <a:cubicBezTo>
                    <a:pt x="7105" y="10198"/>
                    <a:pt x="6010" y="10065"/>
                    <a:pt x="5038" y="9608"/>
                  </a:cubicBezTo>
                  <a:cubicBezTo>
                    <a:pt x="2133" y="9455"/>
                    <a:pt x="-115" y="6998"/>
                    <a:pt x="-10" y="4083"/>
                  </a:cubicBezTo>
                  <a:cubicBezTo>
                    <a:pt x="695" y="1340"/>
                    <a:pt x="3391" y="-403"/>
                    <a:pt x="6181" y="83"/>
                  </a:cubicBezTo>
                  <a:close/>
                </a:path>
              </a:pathLst>
            </a:custGeom>
            <a:solidFill>
              <a:srgbClr val="D58B94"/>
            </a:solidFill>
            <a:ln w="9525" cap="flat">
              <a:noFill/>
              <a:prstDash val="solid"/>
              <a:miter/>
            </a:ln>
          </p:spPr>
          <p:txBody>
            <a:bodyPr rtlCol="0" anchor="ctr"/>
            <a:lstStyle/>
            <a:p>
              <a:endParaRPr lang="en-IN"/>
            </a:p>
          </p:txBody>
        </p:sp>
        <p:sp>
          <p:nvSpPr>
            <p:cNvPr id="4411" name="Freeform: Shape 4410">
              <a:extLst>
                <a:ext uri="{FF2B5EF4-FFF2-40B4-BE49-F238E27FC236}">
                  <a16:creationId xmlns:a16="http://schemas.microsoft.com/office/drawing/2014/main" xmlns="" id="{A2158380-83FC-08E8-D67F-413EE316C52A}"/>
                </a:ext>
              </a:extLst>
            </p:cNvPr>
            <p:cNvSpPr/>
            <p:nvPr/>
          </p:nvSpPr>
          <p:spPr>
            <a:xfrm>
              <a:off x="1932789" y="4123827"/>
              <a:ext cx="7853" cy="7590"/>
            </a:xfrm>
            <a:custGeom>
              <a:avLst/>
              <a:gdLst>
                <a:gd name="connsiteX0" fmla="*/ 4296 w 7853"/>
                <a:gd name="connsiteY0" fmla="*/ 6 h 7590"/>
                <a:gd name="connsiteX1" fmla="*/ 7830 w 7853"/>
                <a:gd name="connsiteY1" fmla="*/ 4073 h 7590"/>
                <a:gd name="connsiteX2" fmla="*/ 7820 w 7853"/>
                <a:gd name="connsiteY2" fmla="*/ 4197 h 7590"/>
                <a:gd name="connsiteX3" fmla="*/ 3782 w 7853"/>
                <a:gd name="connsiteY3" fmla="*/ 7559 h 7590"/>
                <a:gd name="connsiteX4" fmla="*/ 3534 w 7853"/>
                <a:gd name="connsiteY4" fmla="*/ 7531 h 7590"/>
                <a:gd name="connsiteX5" fmla="*/ -9 w 7853"/>
                <a:gd name="connsiteY5" fmla="*/ 3654 h 7590"/>
                <a:gd name="connsiteX6" fmla="*/ 10 w 7853"/>
                <a:gd name="connsiteY6" fmla="*/ 3435 h 7590"/>
                <a:gd name="connsiteX7" fmla="*/ 4296 w 7853"/>
                <a:gd name="connsiteY7" fmla="*/ 6 h 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3" h="7590">
                  <a:moveTo>
                    <a:pt x="4296" y="6"/>
                  </a:moveTo>
                  <a:cubicBezTo>
                    <a:pt x="6392" y="149"/>
                    <a:pt x="7982" y="1978"/>
                    <a:pt x="7830" y="4073"/>
                  </a:cubicBezTo>
                  <a:cubicBezTo>
                    <a:pt x="7830" y="4111"/>
                    <a:pt x="7820" y="4159"/>
                    <a:pt x="7820" y="4197"/>
                  </a:cubicBezTo>
                  <a:cubicBezTo>
                    <a:pt x="7639" y="6245"/>
                    <a:pt x="5830" y="7750"/>
                    <a:pt x="3782" y="7559"/>
                  </a:cubicBezTo>
                  <a:cubicBezTo>
                    <a:pt x="3705" y="7559"/>
                    <a:pt x="3620" y="7540"/>
                    <a:pt x="3534" y="7531"/>
                  </a:cubicBezTo>
                  <a:cubicBezTo>
                    <a:pt x="1486" y="7435"/>
                    <a:pt x="-105" y="5702"/>
                    <a:pt x="-9" y="3654"/>
                  </a:cubicBezTo>
                  <a:cubicBezTo>
                    <a:pt x="0" y="3578"/>
                    <a:pt x="0" y="3502"/>
                    <a:pt x="10" y="3435"/>
                  </a:cubicBezTo>
                  <a:cubicBezTo>
                    <a:pt x="257" y="1311"/>
                    <a:pt x="2172" y="-213"/>
                    <a:pt x="4296" y="6"/>
                  </a:cubicBezTo>
                  <a:close/>
                </a:path>
              </a:pathLst>
            </a:custGeom>
            <a:solidFill>
              <a:srgbClr val="D58B94"/>
            </a:solidFill>
            <a:ln w="9525" cap="flat">
              <a:noFill/>
              <a:prstDash val="solid"/>
              <a:miter/>
            </a:ln>
          </p:spPr>
          <p:txBody>
            <a:bodyPr rtlCol="0" anchor="ctr"/>
            <a:lstStyle/>
            <a:p>
              <a:endParaRPr lang="en-IN"/>
            </a:p>
          </p:txBody>
        </p:sp>
        <p:sp>
          <p:nvSpPr>
            <p:cNvPr id="4412" name="Freeform: Shape 4411">
              <a:extLst>
                <a:ext uri="{FF2B5EF4-FFF2-40B4-BE49-F238E27FC236}">
                  <a16:creationId xmlns:a16="http://schemas.microsoft.com/office/drawing/2014/main" xmlns="" id="{A6A9DBD6-FE52-C1E4-C915-F385DB5CBEC1}"/>
                </a:ext>
              </a:extLst>
            </p:cNvPr>
            <p:cNvSpPr/>
            <p:nvPr/>
          </p:nvSpPr>
          <p:spPr>
            <a:xfrm>
              <a:off x="1918516" y="4123812"/>
              <a:ext cx="11791" cy="11085"/>
            </a:xfrm>
            <a:custGeom>
              <a:avLst/>
              <a:gdLst>
                <a:gd name="connsiteX0" fmla="*/ 6282 w 11791"/>
                <a:gd name="connsiteY0" fmla="*/ 21 h 11085"/>
                <a:gd name="connsiteX1" fmla="*/ 11778 w 11791"/>
                <a:gd name="connsiteY1" fmla="*/ 5574 h 11085"/>
                <a:gd name="connsiteX2" fmla="*/ 6225 w 11791"/>
                <a:gd name="connsiteY2" fmla="*/ 11070 h 11085"/>
                <a:gd name="connsiteX3" fmla="*/ 5234 w 11791"/>
                <a:gd name="connsiteY3" fmla="*/ 10975 h 11085"/>
                <a:gd name="connsiteX4" fmla="*/ -4 w 11791"/>
                <a:gd name="connsiteY4" fmla="*/ 4879 h 11085"/>
                <a:gd name="connsiteX5" fmla="*/ 6282 w 11791"/>
                <a:gd name="connsiteY5" fmla="*/ 21 h 1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1" h="11085">
                  <a:moveTo>
                    <a:pt x="6282" y="21"/>
                  </a:moveTo>
                  <a:cubicBezTo>
                    <a:pt x="9330" y="40"/>
                    <a:pt x="11797" y="2516"/>
                    <a:pt x="11778" y="5574"/>
                  </a:cubicBezTo>
                  <a:cubicBezTo>
                    <a:pt x="11769" y="8622"/>
                    <a:pt x="9282" y="11089"/>
                    <a:pt x="6225" y="11070"/>
                  </a:cubicBezTo>
                  <a:cubicBezTo>
                    <a:pt x="5892" y="11070"/>
                    <a:pt x="5558" y="11032"/>
                    <a:pt x="5234" y="10975"/>
                  </a:cubicBezTo>
                  <a:cubicBezTo>
                    <a:pt x="2139" y="10670"/>
                    <a:pt x="-176" y="7984"/>
                    <a:pt x="-4" y="4879"/>
                  </a:cubicBezTo>
                  <a:cubicBezTo>
                    <a:pt x="443" y="1831"/>
                    <a:pt x="3215" y="-322"/>
                    <a:pt x="6282" y="21"/>
                  </a:cubicBezTo>
                  <a:close/>
                </a:path>
              </a:pathLst>
            </a:custGeom>
            <a:solidFill>
              <a:srgbClr val="D58B94"/>
            </a:solidFill>
            <a:ln w="9525" cap="flat">
              <a:noFill/>
              <a:prstDash val="solid"/>
              <a:miter/>
            </a:ln>
          </p:spPr>
          <p:txBody>
            <a:bodyPr rtlCol="0" anchor="ctr"/>
            <a:lstStyle/>
            <a:p>
              <a:endParaRPr lang="en-IN"/>
            </a:p>
          </p:txBody>
        </p:sp>
        <p:sp>
          <p:nvSpPr>
            <p:cNvPr id="4413" name="Freeform: Shape 4412">
              <a:extLst>
                <a:ext uri="{FF2B5EF4-FFF2-40B4-BE49-F238E27FC236}">
                  <a16:creationId xmlns:a16="http://schemas.microsoft.com/office/drawing/2014/main" xmlns="" id="{B1069735-EAD6-92B6-0FD3-AC662CC38066}"/>
                </a:ext>
              </a:extLst>
            </p:cNvPr>
            <p:cNvSpPr/>
            <p:nvPr/>
          </p:nvSpPr>
          <p:spPr>
            <a:xfrm>
              <a:off x="1922907" y="4136707"/>
              <a:ext cx="8413" cy="7844"/>
            </a:xfrm>
            <a:custGeom>
              <a:avLst/>
              <a:gdLst>
                <a:gd name="connsiteX0" fmla="*/ 4749 w 8413"/>
                <a:gd name="connsiteY0" fmla="*/ 80 h 7844"/>
                <a:gd name="connsiteX1" fmla="*/ 8397 w 8413"/>
                <a:gd name="connsiteY1" fmla="*/ 4043 h 7844"/>
                <a:gd name="connsiteX2" fmla="*/ 8369 w 8413"/>
                <a:gd name="connsiteY2" fmla="*/ 4366 h 7844"/>
                <a:gd name="connsiteX3" fmla="*/ 3892 w 8413"/>
                <a:gd name="connsiteY3" fmla="*/ 7796 h 7844"/>
                <a:gd name="connsiteX4" fmla="*/ -13 w 8413"/>
                <a:gd name="connsiteY4" fmla="*/ 3890 h 7844"/>
                <a:gd name="connsiteX5" fmla="*/ 3892 w 8413"/>
                <a:gd name="connsiteY5" fmla="*/ -15 h 7844"/>
                <a:gd name="connsiteX6" fmla="*/ 4749 w 8413"/>
                <a:gd name="connsiteY6" fmla="*/ 80 h 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13" h="7844">
                  <a:moveTo>
                    <a:pt x="4749" y="80"/>
                  </a:moveTo>
                  <a:cubicBezTo>
                    <a:pt x="6854" y="166"/>
                    <a:pt x="8483" y="1947"/>
                    <a:pt x="8397" y="4043"/>
                  </a:cubicBezTo>
                  <a:cubicBezTo>
                    <a:pt x="8388" y="4157"/>
                    <a:pt x="8378" y="4262"/>
                    <a:pt x="8369" y="4366"/>
                  </a:cubicBezTo>
                  <a:cubicBezTo>
                    <a:pt x="8073" y="6548"/>
                    <a:pt x="6073" y="8081"/>
                    <a:pt x="3892" y="7796"/>
                  </a:cubicBezTo>
                  <a:cubicBezTo>
                    <a:pt x="1739" y="7796"/>
                    <a:pt x="-13" y="6043"/>
                    <a:pt x="-13" y="3890"/>
                  </a:cubicBezTo>
                  <a:cubicBezTo>
                    <a:pt x="-13" y="1737"/>
                    <a:pt x="1739" y="-15"/>
                    <a:pt x="3892" y="-15"/>
                  </a:cubicBezTo>
                  <a:cubicBezTo>
                    <a:pt x="4178" y="-15"/>
                    <a:pt x="4463" y="13"/>
                    <a:pt x="4749" y="80"/>
                  </a:cubicBezTo>
                  <a:close/>
                </a:path>
              </a:pathLst>
            </a:custGeom>
            <a:solidFill>
              <a:srgbClr val="D58B94"/>
            </a:solidFill>
            <a:ln w="9525" cap="flat">
              <a:noFill/>
              <a:prstDash val="solid"/>
              <a:miter/>
            </a:ln>
          </p:spPr>
          <p:txBody>
            <a:bodyPr rtlCol="0" anchor="ctr"/>
            <a:lstStyle/>
            <a:p>
              <a:endParaRPr lang="en-IN"/>
            </a:p>
          </p:txBody>
        </p:sp>
        <p:sp>
          <p:nvSpPr>
            <p:cNvPr id="4414" name="Freeform: Shape 4413">
              <a:extLst>
                <a:ext uri="{FF2B5EF4-FFF2-40B4-BE49-F238E27FC236}">
                  <a16:creationId xmlns:a16="http://schemas.microsoft.com/office/drawing/2014/main" xmlns="" id="{0F9C2A73-B555-E559-2AB8-F96D3CDC75C1}"/>
                </a:ext>
              </a:extLst>
            </p:cNvPr>
            <p:cNvSpPr/>
            <p:nvPr/>
          </p:nvSpPr>
          <p:spPr>
            <a:xfrm>
              <a:off x="1814440" y="4156614"/>
              <a:ext cx="316792" cy="154590"/>
            </a:xfrm>
            <a:custGeom>
              <a:avLst/>
              <a:gdLst>
                <a:gd name="connsiteX0" fmla="*/ 289618 w 316792"/>
                <a:gd name="connsiteY0" fmla="*/ 154576 h 154590"/>
                <a:gd name="connsiteX1" fmla="*/ 7869 w 316792"/>
                <a:gd name="connsiteY1" fmla="*/ 81519 h 154590"/>
                <a:gd name="connsiteX2" fmla="*/ 4630 w 316792"/>
                <a:gd name="connsiteY2" fmla="*/ 73137 h 154590"/>
                <a:gd name="connsiteX3" fmla="*/ 344 w 316792"/>
                <a:gd name="connsiteY3" fmla="*/ 52754 h 154590"/>
                <a:gd name="connsiteX4" fmla="*/ 23776 w 316792"/>
                <a:gd name="connsiteY4" fmla="*/ -15 h 154590"/>
                <a:gd name="connsiteX5" fmla="*/ 315241 w 316792"/>
                <a:gd name="connsiteY5" fmla="*/ 40562 h 154590"/>
                <a:gd name="connsiteX6" fmla="*/ 316003 w 316792"/>
                <a:gd name="connsiteY6" fmla="*/ 80281 h 154590"/>
                <a:gd name="connsiteX7" fmla="*/ 308764 w 316792"/>
                <a:gd name="connsiteY7" fmla="*/ 117619 h 154590"/>
                <a:gd name="connsiteX8" fmla="*/ 289618 w 316792"/>
                <a:gd name="connsiteY8" fmla="*/ 154576 h 15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92" h="154590">
                  <a:moveTo>
                    <a:pt x="289618" y="154576"/>
                  </a:moveTo>
                  <a:lnTo>
                    <a:pt x="7869" y="81519"/>
                  </a:lnTo>
                  <a:cubicBezTo>
                    <a:pt x="6640" y="78785"/>
                    <a:pt x="5564" y="75985"/>
                    <a:pt x="4630" y="73137"/>
                  </a:cubicBezTo>
                  <a:cubicBezTo>
                    <a:pt x="2297" y="66565"/>
                    <a:pt x="849" y="59707"/>
                    <a:pt x="344" y="52754"/>
                  </a:cubicBezTo>
                  <a:cubicBezTo>
                    <a:pt x="-1961" y="32218"/>
                    <a:pt x="7002" y="12044"/>
                    <a:pt x="23776" y="-15"/>
                  </a:cubicBezTo>
                  <a:lnTo>
                    <a:pt x="315241" y="40562"/>
                  </a:lnTo>
                  <a:cubicBezTo>
                    <a:pt x="316993" y="53735"/>
                    <a:pt x="317250" y="67050"/>
                    <a:pt x="316003" y="80281"/>
                  </a:cubicBezTo>
                  <a:cubicBezTo>
                    <a:pt x="314984" y="92958"/>
                    <a:pt x="312555" y="105484"/>
                    <a:pt x="308764" y="117619"/>
                  </a:cubicBezTo>
                  <a:cubicBezTo>
                    <a:pt x="304611" y="130973"/>
                    <a:pt x="298134" y="143489"/>
                    <a:pt x="289618" y="15457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415" name="Freeform: Shape 4414">
              <a:extLst>
                <a:ext uri="{FF2B5EF4-FFF2-40B4-BE49-F238E27FC236}">
                  <a16:creationId xmlns:a16="http://schemas.microsoft.com/office/drawing/2014/main" xmlns="" id="{7B13AEF0-B2C5-828C-4F8D-5EEA43084818}"/>
                </a:ext>
              </a:extLst>
            </p:cNvPr>
            <p:cNvSpPr/>
            <p:nvPr/>
          </p:nvSpPr>
          <p:spPr>
            <a:xfrm>
              <a:off x="1983151" y="4211832"/>
              <a:ext cx="89094" cy="54461"/>
            </a:xfrm>
            <a:custGeom>
              <a:avLst/>
              <a:gdLst>
                <a:gd name="connsiteX0" fmla="*/ 225 w 89094"/>
                <a:gd name="connsiteY0" fmla="*/ 17728 h 54461"/>
                <a:gd name="connsiteX1" fmla="*/ 48898 w 89094"/>
                <a:gd name="connsiteY1" fmla="*/ 1060 h 54461"/>
                <a:gd name="connsiteX2" fmla="*/ 88332 w 89094"/>
                <a:gd name="connsiteY2" fmla="*/ 35064 h 54461"/>
                <a:gd name="connsiteX3" fmla="*/ 38992 w 89094"/>
                <a:gd name="connsiteY3" fmla="*/ 51733 h 54461"/>
                <a:gd name="connsiteX4" fmla="*/ 225 w 89094"/>
                <a:gd name="connsiteY4" fmla="*/ 17728 h 5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4" h="54461">
                  <a:moveTo>
                    <a:pt x="225" y="17728"/>
                  </a:moveTo>
                  <a:cubicBezTo>
                    <a:pt x="2988" y="4584"/>
                    <a:pt x="24324" y="-2941"/>
                    <a:pt x="48898" y="1060"/>
                  </a:cubicBezTo>
                  <a:cubicBezTo>
                    <a:pt x="86427" y="7251"/>
                    <a:pt x="91380" y="20110"/>
                    <a:pt x="88332" y="35064"/>
                  </a:cubicBezTo>
                  <a:cubicBezTo>
                    <a:pt x="85284" y="50018"/>
                    <a:pt x="72234" y="59353"/>
                    <a:pt x="38992" y="51733"/>
                  </a:cubicBezTo>
                  <a:cubicBezTo>
                    <a:pt x="14799" y="46113"/>
                    <a:pt x="-2251" y="30968"/>
                    <a:pt x="225" y="1772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416" name="Freeform: Shape 4415">
              <a:extLst>
                <a:ext uri="{FF2B5EF4-FFF2-40B4-BE49-F238E27FC236}">
                  <a16:creationId xmlns:a16="http://schemas.microsoft.com/office/drawing/2014/main" xmlns="" id="{0AAD1D4D-4C92-B442-EF1F-27FFC43EDE03}"/>
                </a:ext>
              </a:extLst>
            </p:cNvPr>
            <p:cNvSpPr/>
            <p:nvPr/>
          </p:nvSpPr>
          <p:spPr>
            <a:xfrm>
              <a:off x="1824534" y="4174911"/>
              <a:ext cx="11812" cy="10067"/>
            </a:xfrm>
            <a:custGeom>
              <a:avLst/>
              <a:gdLst>
                <a:gd name="connsiteX0" fmla="*/ 6824 w 11812"/>
                <a:gd name="connsiteY0" fmla="*/ 262 h 10067"/>
                <a:gd name="connsiteX1" fmla="*/ 11786 w 11812"/>
                <a:gd name="connsiteY1" fmla="*/ 5938 h 10067"/>
                <a:gd name="connsiteX2" fmla="*/ 11777 w 11812"/>
                <a:gd name="connsiteY2" fmla="*/ 6072 h 10067"/>
                <a:gd name="connsiteX3" fmla="*/ 5205 w 11812"/>
                <a:gd name="connsiteY3" fmla="*/ 9882 h 10067"/>
                <a:gd name="connsiteX4" fmla="*/ -6 w 11812"/>
                <a:gd name="connsiteY4" fmla="*/ 5205 h 10067"/>
                <a:gd name="connsiteX5" fmla="*/ 4671 w 11812"/>
                <a:gd name="connsiteY5" fmla="*/ -5 h 10067"/>
                <a:gd name="connsiteX6" fmla="*/ 6824 w 11812"/>
                <a:gd name="connsiteY6" fmla="*/ 357 h 1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2" h="10067">
                  <a:moveTo>
                    <a:pt x="6824" y="262"/>
                  </a:moveTo>
                  <a:cubicBezTo>
                    <a:pt x="9767" y="462"/>
                    <a:pt x="11986" y="3005"/>
                    <a:pt x="11786" y="5938"/>
                  </a:cubicBezTo>
                  <a:cubicBezTo>
                    <a:pt x="11786" y="5986"/>
                    <a:pt x="11777" y="6024"/>
                    <a:pt x="11777" y="6072"/>
                  </a:cubicBezTo>
                  <a:cubicBezTo>
                    <a:pt x="10986" y="8920"/>
                    <a:pt x="8072" y="10615"/>
                    <a:pt x="5205" y="9882"/>
                  </a:cubicBezTo>
                  <a:cubicBezTo>
                    <a:pt x="2471" y="10034"/>
                    <a:pt x="137" y="7939"/>
                    <a:pt x="-6" y="5205"/>
                  </a:cubicBezTo>
                  <a:cubicBezTo>
                    <a:pt x="-158" y="2472"/>
                    <a:pt x="1937" y="138"/>
                    <a:pt x="4671" y="-5"/>
                  </a:cubicBezTo>
                  <a:cubicBezTo>
                    <a:pt x="5405" y="-53"/>
                    <a:pt x="6138" y="71"/>
                    <a:pt x="6824" y="357"/>
                  </a:cubicBezTo>
                  <a:close/>
                </a:path>
              </a:pathLst>
            </a:custGeom>
            <a:solidFill>
              <a:srgbClr val="D58B94"/>
            </a:solidFill>
            <a:ln w="9525" cap="flat">
              <a:noFill/>
              <a:prstDash val="solid"/>
              <a:miter/>
            </a:ln>
          </p:spPr>
          <p:txBody>
            <a:bodyPr rtlCol="0" anchor="ctr"/>
            <a:lstStyle/>
            <a:p>
              <a:endParaRPr lang="en-IN"/>
            </a:p>
          </p:txBody>
        </p:sp>
        <p:sp>
          <p:nvSpPr>
            <p:cNvPr id="4417" name="Freeform: Shape 4416">
              <a:extLst>
                <a:ext uri="{FF2B5EF4-FFF2-40B4-BE49-F238E27FC236}">
                  <a16:creationId xmlns:a16="http://schemas.microsoft.com/office/drawing/2014/main" xmlns="" id="{B3977A23-B74A-62A5-C8EA-9E3C4EB0DF21}"/>
                </a:ext>
              </a:extLst>
            </p:cNvPr>
            <p:cNvSpPr/>
            <p:nvPr/>
          </p:nvSpPr>
          <p:spPr>
            <a:xfrm>
              <a:off x="1835255" y="4165225"/>
              <a:ext cx="11745" cy="10304"/>
            </a:xfrm>
            <a:custGeom>
              <a:avLst/>
              <a:gdLst>
                <a:gd name="connsiteX0" fmla="*/ 6581 w 11745"/>
                <a:gd name="connsiteY0" fmla="*/ 137 h 10304"/>
                <a:gd name="connsiteX1" fmla="*/ 11724 w 11745"/>
                <a:gd name="connsiteY1" fmla="*/ 6042 h 10304"/>
                <a:gd name="connsiteX2" fmla="*/ 5076 w 11745"/>
                <a:gd name="connsiteY2" fmla="*/ 10138 h 10304"/>
                <a:gd name="connsiteX3" fmla="*/ 5057 w 11745"/>
                <a:gd name="connsiteY3" fmla="*/ 10138 h 10304"/>
                <a:gd name="connsiteX4" fmla="*/ -1 w 11745"/>
                <a:gd name="connsiteY4" fmla="*/ 4366 h 10304"/>
                <a:gd name="connsiteX5" fmla="*/ 9 w 11745"/>
                <a:gd name="connsiteY5" fmla="*/ 4233 h 10304"/>
                <a:gd name="connsiteX6" fmla="*/ 6485 w 11745"/>
                <a:gd name="connsiteY6" fmla="*/ 118 h 10304"/>
                <a:gd name="connsiteX7" fmla="*/ 6581 w 11745"/>
                <a:gd name="connsiteY7" fmla="*/ 137 h 1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5" h="10304">
                  <a:moveTo>
                    <a:pt x="6581" y="137"/>
                  </a:moveTo>
                  <a:cubicBezTo>
                    <a:pt x="9610" y="394"/>
                    <a:pt x="11886" y="3004"/>
                    <a:pt x="11724" y="6042"/>
                  </a:cubicBezTo>
                  <a:cubicBezTo>
                    <a:pt x="11019" y="9014"/>
                    <a:pt x="8038" y="10843"/>
                    <a:pt x="5076" y="10138"/>
                  </a:cubicBezTo>
                  <a:cubicBezTo>
                    <a:pt x="5066" y="10138"/>
                    <a:pt x="5066" y="10138"/>
                    <a:pt x="5057" y="10138"/>
                  </a:cubicBezTo>
                  <a:cubicBezTo>
                    <a:pt x="2066" y="9938"/>
                    <a:pt x="-201" y="7357"/>
                    <a:pt x="-1" y="4366"/>
                  </a:cubicBezTo>
                  <a:cubicBezTo>
                    <a:pt x="-1" y="4318"/>
                    <a:pt x="9" y="4271"/>
                    <a:pt x="9" y="4233"/>
                  </a:cubicBezTo>
                  <a:cubicBezTo>
                    <a:pt x="666" y="1308"/>
                    <a:pt x="3561" y="-540"/>
                    <a:pt x="6485" y="118"/>
                  </a:cubicBezTo>
                  <a:cubicBezTo>
                    <a:pt x="6524" y="118"/>
                    <a:pt x="6552" y="127"/>
                    <a:pt x="6581" y="137"/>
                  </a:cubicBezTo>
                  <a:close/>
                </a:path>
              </a:pathLst>
            </a:custGeom>
            <a:solidFill>
              <a:srgbClr val="D58B94"/>
            </a:solidFill>
            <a:ln w="9525" cap="flat">
              <a:noFill/>
              <a:prstDash val="solid"/>
              <a:miter/>
            </a:ln>
          </p:spPr>
          <p:txBody>
            <a:bodyPr rtlCol="0" anchor="ctr"/>
            <a:lstStyle/>
            <a:p>
              <a:endParaRPr lang="en-IN"/>
            </a:p>
          </p:txBody>
        </p:sp>
        <p:sp>
          <p:nvSpPr>
            <p:cNvPr id="4418" name="Freeform: Shape 4417">
              <a:extLst>
                <a:ext uri="{FF2B5EF4-FFF2-40B4-BE49-F238E27FC236}">
                  <a16:creationId xmlns:a16="http://schemas.microsoft.com/office/drawing/2014/main" xmlns="" id="{D5B459BB-BF9D-DE52-8127-8E09625EA49D}"/>
                </a:ext>
              </a:extLst>
            </p:cNvPr>
            <p:cNvSpPr/>
            <p:nvPr/>
          </p:nvSpPr>
          <p:spPr>
            <a:xfrm>
              <a:off x="1842791" y="4177209"/>
              <a:ext cx="11074" cy="9724"/>
            </a:xfrm>
            <a:custGeom>
              <a:avLst/>
              <a:gdLst>
                <a:gd name="connsiteX0" fmla="*/ 6378 w 11074"/>
                <a:gd name="connsiteY0" fmla="*/ 155 h 9724"/>
                <a:gd name="connsiteX1" fmla="*/ 11046 w 11074"/>
                <a:gd name="connsiteY1" fmla="*/ 5774 h 9724"/>
                <a:gd name="connsiteX2" fmla="*/ 4759 w 11074"/>
                <a:gd name="connsiteY2" fmla="*/ 9584 h 9724"/>
                <a:gd name="connsiteX3" fmla="*/ -4 w 11074"/>
                <a:gd name="connsiteY3" fmla="*/ 3870 h 9724"/>
                <a:gd name="connsiteX4" fmla="*/ 6378 w 11074"/>
                <a:gd name="connsiteY4" fmla="*/ 155 h 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4" h="9724">
                  <a:moveTo>
                    <a:pt x="6378" y="155"/>
                  </a:moveTo>
                  <a:cubicBezTo>
                    <a:pt x="9198" y="460"/>
                    <a:pt x="11265" y="2945"/>
                    <a:pt x="11046" y="5774"/>
                  </a:cubicBezTo>
                  <a:cubicBezTo>
                    <a:pt x="10303" y="8518"/>
                    <a:pt x="7531" y="10194"/>
                    <a:pt x="4759" y="9584"/>
                  </a:cubicBezTo>
                  <a:cubicBezTo>
                    <a:pt x="1911" y="9242"/>
                    <a:pt x="-175" y="6737"/>
                    <a:pt x="-4" y="3870"/>
                  </a:cubicBezTo>
                  <a:cubicBezTo>
                    <a:pt x="739" y="1088"/>
                    <a:pt x="3587" y="-569"/>
                    <a:pt x="6378" y="155"/>
                  </a:cubicBezTo>
                  <a:close/>
                </a:path>
              </a:pathLst>
            </a:custGeom>
            <a:solidFill>
              <a:srgbClr val="D58B94"/>
            </a:solidFill>
            <a:ln w="9525" cap="flat">
              <a:noFill/>
              <a:prstDash val="solid"/>
              <a:miter/>
            </a:ln>
          </p:spPr>
          <p:txBody>
            <a:bodyPr rtlCol="0" anchor="ctr"/>
            <a:lstStyle/>
            <a:p>
              <a:endParaRPr lang="en-IN"/>
            </a:p>
          </p:txBody>
        </p:sp>
        <p:sp>
          <p:nvSpPr>
            <p:cNvPr id="4419" name="Freeform: Shape 4418">
              <a:extLst>
                <a:ext uri="{FF2B5EF4-FFF2-40B4-BE49-F238E27FC236}">
                  <a16:creationId xmlns:a16="http://schemas.microsoft.com/office/drawing/2014/main" xmlns="" id="{FE57B9AC-4E8B-F6AD-3E10-0560F53C057C}"/>
                </a:ext>
              </a:extLst>
            </p:cNvPr>
            <p:cNvSpPr/>
            <p:nvPr/>
          </p:nvSpPr>
          <p:spPr>
            <a:xfrm>
              <a:off x="1823628" y="4223223"/>
              <a:ext cx="10925" cy="9502"/>
            </a:xfrm>
            <a:custGeom>
              <a:avLst/>
              <a:gdLst>
                <a:gd name="connsiteX0" fmla="*/ 6492 w 10925"/>
                <a:gd name="connsiteY0" fmla="*/ 242 h 9502"/>
                <a:gd name="connsiteX1" fmla="*/ 10873 w 10925"/>
                <a:gd name="connsiteY1" fmla="*/ 6052 h 9502"/>
                <a:gd name="connsiteX2" fmla="*/ 4472 w 10925"/>
                <a:gd name="connsiteY2" fmla="*/ 9224 h 9502"/>
                <a:gd name="connsiteX3" fmla="*/ 4396 w 10925"/>
                <a:gd name="connsiteY3" fmla="*/ 9195 h 9502"/>
                <a:gd name="connsiteX4" fmla="*/ 15 w 10925"/>
                <a:gd name="connsiteY4" fmla="*/ 3480 h 9502"/>
                <a:gd name="connsiteX5" fmla="*/ 6492 w 10925"/>
                <a:gd name="connsiteY5" fmla="*/ 242 h 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25" h="9502">
                  <a:moveTo>
                    <a:pt x="6492" y="242"/>
                  </a:moveTo>
                  <a:cubicBezTo>
                    <a:pt x="9282" y="680"/>
                    <a:pt x="11216" y="3252"/>
                    <a:pt x="10873" y="6052"/>
                  </a:cubicBezTo>
                  <a:cubicBezTo>
                    <a:pt x="9978" y="8690"/>
                    <a:pt x="7120" y="10110"/>
                    <a:pt x="4472" y="9224"/>
                  </a:cubicBezTo>
                  <a:cubicBezTo>
                    <a:pt x="4453" y="9214"/>
                    <a:pt x="4425" y="9205"/>
                    <a:pt x="4396" y="9195"/>
                  </a:cubicBezTo>
                  <a:cubicBezTo>
                    <a:pt x="1653" y="8757"/>
                    <a:pt x="-271" y="6242"/>
                    <a:pt x="15" y="3480"/>
                  </a:cubicBezTo>
                  <a:cubicBezTo>
                    <a:pt x="920" y="804"/>
                    <a:pt x="3806" y="-635"/>
                    <a:pt x="6492" y="242"/>
                  </a:cubicBezTo>
                  <a:close/>
                </a:path>
              </a:pathLst>
            </a:custGeom>
            <a:solidFill>
              <a:srgbClr val="D58B94"/>
            </a:solidFill>
            <a:ln w="9525" cap="flat">
              <a:noFill/>
              <a:prstDash val="solid"/>
              <a:miter/>
            </a:ln>
          </p:spPr>
          <p:txBody>
            <a:bodyPr rtlCol="0" anchor="ctr"/>
            <a:lstStyle/>
            <a:p>
              <a:endParaRPr lang="en-IN"/>
            </a:p>
          </p:txBody>
        </p:sp>
        <p:sp>
          <p:nvSpPr>
            <p:cNvPr id="4420" name="Freeform: Shape 4419">
              <a:extLst>
                <a:ext uri="{FF2B5EF4-FFF2-40B4-BE49-F238E27FC236}">
                  <a16:creationId xmlns:a16="http://schemas.microsoft.com/office/drawing/2014/main" xmlns="" id="{01D17679-8BFC-A8D4-0836-B5167E06A4C4}"/>
                </a:ext>
              </a:extLst>
            </p:cNvPr>
            <p:cNvSpPr/>
            <p:nvPr/>
          </p:nvSpPr>
          <p:spPr>
            <a:xfrm>
              <a:off x="1836000" y="4191541"/>
              <a:ext cx="14459" cy="12587"/>
            </a:xfrm>
            <a:custGeom>
              <a:avLst/>
              <a:gdLst>
                <a:gd name="connsiteX0" fmla="*/ 8312 w 14459"/>
                <a:gd name="connsiteY0" fmla="*/ 206 h 12587"/>
                <a:gd name="connsiteX1" fmla="*/ 14417 w 14459"/>
                <a:gd name="connsiteY1" fmla="*/ 7569 h 12587"/>
                <a:gd name="connsiteX2" fmla="*/ 14408 w 14459"/>
                <a:gd name="connsiteY2" fmla="*/ 7635 h 12587"/>
                <a:gd name="connsiteX3" fmla="*/ 5931 w 14459"/>
                <a:gd name="connsiteY3" fmla="*/ 12302 h 12587"/>
                <a:gd name="connsiteX4" fmla="*/ 25 w 14459"/>
                <a:gd name="connsiteY4" fmla="*/ 4873 h 12587"/>
                <a:gd name="connsiteX5" fmla="*/ 8312 w 14459"/>
                <a:gd name="connsiteY5" fmla="*/ 206 h 1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59" h="12587">
                  <a:moveTo>
                    <a:pt x="8312" y="206"/>
                  </a:moveTo>
                  <a:cubicBezTo>
                    <a:pt x="12027" y="558"/>
                    <a:pt x="14760" y="3854"/>
                    <a:pt x="14417" y="7569"/>
                  </a:cubicBezTo>
                  <a:cubicBezTo>
                    <a:pt x="14408" y="7588"/>
                    <a:pt x="14408" y="7616"/>
                    <a:pt x="14408" y="7635"/>
                  </a:cubicBezTo>
                  <a:cubicBezTo>
                    <a:pt x="13351" y="11255"/>
                    <a:pt x="9560" y="13350"/>
                    <a:pt x="5931" y="12302"/>
                  </a:cubicBezTo>
                  <a:cubicBezTo>
                    <a:pt x="2263" y="11855"/>
                    <a:pt x="-365" y="8550"/>
                    <a:pt x="25" y="4873"/>
                  </a:cubicBezTo>
                  <a:cubicBezTo>
                    <a:pt x="1082" y="1339"/>
                    <a:pt x="4740" y="-718"/>
                    <a:pt x="8312" y="206"/>
                  </a:cubicBezTo>
                  <a:close/>
                </a:path>
              </a:pathLst>
            </a:custGeom>
            <a:solidFill>
              <a:srgbClr val="D58B94"/>
            </a:solidFill>
            <a:ln w="9525" cap="flat">
              <a:noFill/>
              <a:prstDash val="solid"/>
              <a:miter/>
            </a:ln>
          </p:spPr>
          <p:txBody>
            <a:bodyPr rtlCol="0" anchor="ctr"/>
            <a:lstStyle/>
            <a:p>
              <a:endParaRPr lang="en-IN"/>
            </a:p>
          </p:txBody>
        </p:sp>
        <p:sp>
          <p:nvSpPr>
            <p:cNvPr id="4421" name="Freeform: Shape 4420">
              <a:extLst>
                <a:ext uri="{FF2B5EF4-FFF2-40B4-BE49-F238E27FC236}">
                  <a16:creationId xmlns:a16="http://schemas.microsoft.com/office/drawing/2014/main" xmlns="" id="{7D662CD9-2CBF-DFBA-A90F-0FA24A04DFF0}"/>
                </a:ext>
              </a:extLst>
            </p:cNvPr>
            <p:cNvSpPr/>
            <p:nvPr/>
          </p:nvSpPr>
          <p:spPr>
            <a:xfrm>
              <a:off x="1928103" y="4197911"/>
              <a:ext cx="5786" cy="5637"/>
            </a:xfrm>
            <a:custGeom>
              <a:avLst/>
              <a:gdLst>
                <a:gd name="connsiteX0" fmla="*/ 3267 w 5786"/>
                <a:gd name="connsiteY0" fmla="*/ 27 h 5637"/>
                <a:gd name="connsiteX1" fmla="*/ 5744 w 5786"/>
                <a:gd name="connsiteY1" fmla="*/ 3361 h 5637"/>
                <a:gd name="connsiteX2" fmla="*/ 2353 w 5786"/>
                <a:gd name="connsiteY2" fmla="*/ 5561 h 5637"/>
                <a:gd name="connsiteX3" fmla="*/ 2315 w 5786"/>
                <a:gd name="connsiteY3" fmla="*/ 5551 h 5637"/>
                <a:gd name="connsiteX4" fmla="*/ 29 w 5786"/>
                <a:gd name="connsiteY4" fmla="*/ 2313 h 5637"/>
                <a:gd name="connsiteX5" fmla="*/ 3267 w 5786"/>
                <a:gd name="connsiteY5" fmla="*/ 27 h 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86" h="5637">
                  <a:moveTo>
                    <a:pt x="3267" y="27"/>
                  </a:moveTo>
                  <a:cubicBezTo>
                    <a:pt x="4867" y="275"/>
                    <a:pt x="5972" y="1761"/>
                    <a:pt x="5744" y="3361"/>
                  </a:cubicBezTo>
                  <a:cubicBezTo>
                    <a:pt x="5410" y="4904"/>
                    <a:pt x="3896" y="5885"/>
                    <a:pt x="2353" y="5561"/>
                  </a:cubicBezTo>
                  <a:cubicBezTo>
                    <a:pt x="2343" y="5561"/>
                    <a:pt x="2324" y="5551"/>
                    <a:pt x="2315" y="5551"/>
                  </a:cubicBezTo>
                  <a:cubicBezTo>
                    <a:pt x="791" y="5285"/>
                    <a:pt x="-238" y="3837"/>
                    <a:pt x="29" y="2313"/>
                  </a:cubicBezTo>
                  <a:cubicBezTo>
                    <a:pt x="295" y="789"/>
                    <a:pt x="1743" y="-240"/>
                    <a:pt x="3267" y="27"/>
                  </a:cubicBezTo>
                  <a:close/>
                </a:path>
              </a:pathLst>
            </a:custGeom>
            <a:solidFill>
              <a:srgbClr val="D58B94"/>
            </a:solidFill>
            <a:ln w="9525" cap="flat">
              <a:noFill/>
              <a:prstDash val="solid"/>
              <a:miter/>
            </a:ln>
          </p:spPr>
          <p:txBody>
            <a:bodyPr rtlCol="0" anchor="ctr"/>
            <a:lstStyle/>
            <a:p>
              <a:endParaRPr lang="en-IN"/>
            </a:p>
          </p:txBody>
        </p:sp>
        <p:sp>
          <p:nvSpPr>
            <p:cNvPr id="4422" name="Freeform: Shape 4421">
              <a:extLst>
                <a:ext uri="{FF2B5EF4-FFF2-40B4-BE49-F238E27FC236}">
                  <a16:creationId xmlns:a16="http://schemas.microsoft.com/office/drawing/2014/main" xmlns="" id="{4132CCCB-8950-0449-59DF-830A7D0B8D86}"/>
                </a:ext>
              </a:extLst>
            </p:cNvPr>
            <p:cNvSpPr/>
            <p:nvPr/>
          </p:nvSpPr>
          <p:spPr>
            <a:xfrm>
              <a:off x="1914048" y="4207971"/>
              <a:ext cx="5746" cy="5129"/>
            </a:xfrm>
            <a:custGeom>
              <a:avLst/>
              <a:gdLst>
                <a:gd name="connsiteX0" fmla="*/ 3415 w 5746"/>
                <a:gd name="connsiteY0" fmla="*/ 63 h 5129"/>
                <a:gd name="connsiteX1" fmla="*/ 5702 w 5746"/>
                <a:gd name="connsiteY1" fmla="*/ 3206 h 5129"/>
                <a:gd name="connsiteX2" fmla="*/ 1892 w 5746"/>
                <a:gd name="connsiteY2" fmla="*/ 4921 h 5129"/>
                <a:gd name="connsiteX3" fmla="*/ -13 w 5746"/>
                <a:gd name="connsiteY3" fmla="*/ 2158 h 5129"/>
                <a:gd name="connsiteX4" fmla="*/ 3415 w 5746"/>
                <a:gd name="connsiteY4" fmla="*/ 63 h 5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6" h="5129">
                  <a:moveTo>
                    <a:pt x="3415" y="63"/>
                  </a:moveTo>
                  <a:cubicBezTo>
                    <a:pt x="4911" y="310"/>
                    <a:pt x="5930" y="1711"/>
                    <a:pt x="5702" y="3206"/>
                  </a:cubicBezTo>
                  <a:cubicBezTo>
                    <a:pt x="5120" y="4730"/>
                    <a:pt x="3425" y="5502"/>
                    <a:pt x="1892" y="4921"/>
                  </a:cubicBezTo>
                  <a:cubicBezTo>
                    <a:pt x="749" y="4492"/>
                    <a:pt x="-13" y="3387"/>
                    <a:pt x="-13" y="2158"/>
                  </a:cubicBezTo>
                  <a:cubicBezTo>
                    <a:pt x="358" y="634"/>
                    <a:pt x="1892" y="-299"/>
                    <a:pt x="3415" y="63"/>
                  </a:cubicBezTo>
                  <a:close/>
                </a:path>
              </a:pathLst>
            </a:custGeom>
            <a:solidFill>
              <a:srgbClr val="D58B94"/>
            </a:solidFill>
            <a:ln w="9525" cap="flat">
              <a:noFill/>
              <a:prstDash val="solid"/>
              <a:miter/>
            </a:ln>
          </p:spPr>
          <p:txBody>
            <a:bodyPr rtlCol="0" anchor="ctr"/>
            <a:lstStyle/>
            <a:p>
              <a:endParaRPr lang="en-IN"/>
            </a:p>
          </p:txBody>
        </p:sp>
        <p:sp>
          <p:nvSpPr>
            <p:cNvPr id="4423" name="Freeform: Shape 4422">
              <a:extLst>
                <a:ext uri="{FF2B5EF4-FFF2-40B4-BE49-F238E27FC236}">
                  <a16:creationId xmlns:a16="http://schemas.microsoft.com/office/drawing/2014/main" xmlns="" id="{2C03E629-7686-894E-CE85-77CB5E6E008B}"/>
                </a:ext>
              </a:extLst>
            </p:cNvPr>
            <p:cNvSpPr/>
            <p:nvPr/>
          </p:nvSpPr>
          <p:spPr>
            <a:xfrm>
              <a:off x="1913815" y="4190456"/>
              <a:ext cx="6358" cy="6158"/>
            </a:xfrm>
            <a:custGeom>
              <a:avLst/>
              <a:gdLst>
                <a:gd name="connsiteX0" fmla="*/ 3649 w 6358"/>
                <a:gd name="connsiteY0" fmla="*/ 52 h 6158"/>
                <a:gd name="connsiteX1" fmla="*/ 6326 w 6358"/>
                <a:gd name="connsiteY1" fmla="*/ 3434 h 6158"/>
                <a:gd name="connsiteX2" fmla="*/ 6316 w 6358"/>
                <a:gd name="connsiteY2" fmla="*/ 3481 h 6158"/>
                <a:gd name="connsiteX3" fmla="*/ 2649 w 6358"/>
                <a:gd name="connsiteY3" fmla="*/ 6101 h 6158"/>
                <a:gd name="connsiteX4" fmla="*/ 30 w 6358"/>
                <a:gd name="connsiteY4" fmla="*/ 2434 h 6158"/>
                <a:gd name="connsiteX5" fmla="*/ 3620 w 6358"/>
                <a:gd name="connsiteY5" fmla="*/ 43 h 6158"/>
                <a:gd name="connsiteX6" fmla="*/ 3649 w 6358"/>
                <a:gd name="connsiteY6" fmla="*/ 52 h 6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58" h="6158">
                  <a:moveTo>
                    <a:pt x="3649" y="52"/>
                  </a:moveTo>
                  <a:cubicBezTo>
                    <a:pt x="5325" y="252"/>
                    <a:pt x="6516" y="1767"/>
                    <a:pt x="6326" y="3434"/>
                  </a:cubicBezTo>
                  <a:cubicBezTo>
                    <a:pt x="6316" y="3453"/>
                    <a:pt x="6316" y="3462"/>
                    <a:pt x="6316" y="3481"/>
                  </a:cubicBezTo>
                  <a:cubicBezTo>
                    <a:pt x="6030" y="5215"/>
                    <a:pt x="4382" y="6387"/>
                    <a:pt x="2649" y="6101"/>
                  </a:cubicBezTo>
                  <a:cubicBezTo>
                    <a:pt x="915" y="5815"/>
                    <a:pt x="-256" y="4167"/>
                    <a:pt x="30" y="2434"/>
                  </a:cubicBezTo>
                  <a:cubicBezTo>
                    <a:pt x="363" y="786"/>
                    <a:pt x="1973" y="-281"/>
                    <a:pt x="3620" y="43"/>
                  </a:cubicBezTo>
                  <a:cubicBezTo>
                    <a:pt x="3630" y="52"/>
                    <a:pt x="3639" y="52"/>
                    <a:pt x="3649" y="52"/>
                  </a:cubicBezTo>
                  <a:close/>
                </a:path>
              </a:pathLst>
            </a:custGeom>
            <a:solidFill>
              <a:srgbClr val="D58B94"/>
            </a:solidFill>
            <a:ln w="9525" cap="flat">
              <a:noFill/>
              <a:prstDash val="solid"/>
              <a:miter/>
            </a:ln>
          </p:spPr>
          <p:txBody>
            <a:bodyPr rtlCol="0" anchor="ctr"/>
            <a:lstStyle/>
            <a:p>
              <a:endParaRPr lang="en-IN"/>
            </a:p>
          </p:txBody>
        </p:sp>
        <p:sp>
          <p:nvSpPr>
            <p:cNvPr id="4424" name="Freeform: Shape 4423">
              <a:extLst>
                <a:ext uri="{FF2B5EF4-FFF2-40B4-BE49-F238E27FC236}">
                  <a16:creationId xmlns:a16="http://schemas.microsoft.com/office/drawing/2014/main" xmlns="" id="{9083E309-DAEC-7B42-D71D-6007F3E7E36A}"/>
                </a:ext>
              </a:extLst>
            </p:cNvPr>
            <p:cNvSpPr/>
            <p:nvPr/>
          </p:nvSpPr>
          <p:spPr>
            <a:xfrm>
              <a:off x="1839607" y="4211374"/>
              <a:ext cx="10091" cy="8879"/>
            </a:xfrm>
            <a:custGeom>
              <a:avLst/>
              <a:gdLst>
                <a:gd name="connsiteX0" fmla="*/ 5944 w 10091"/>
                <a:gd name="connsiteY0" fmla="*/ 184 h 8879"/>
                <a:gd name="connsiteX1" fmla="*/ 10039 w 10091"/>
                <a:gd name="connsiteY1" fmla="*/ 5518 h 8879"/>
                <a:gd name="connsiteX2" fmla="*/ 4038 w 10091"/>
                <a:gd name="connsiteY2" fmla="*/ 8661 h 8879"/>
                <a:gd name="connsiteX3" fmla="*/ 29 w 10091"/>
                <a:gd name="connsiteY3" fmla="*/ 3422 h 8879"/>
                <a:gd name="connsiteX4" fmla="*/ 38 w 10091"/>
                <a:gd name="connsiteY4" fmla="*/ 3327 h 8879"/>
                <a:gd name="connsiteX5" fmla="*/ 5944 w 10091"/>
                <a:gd name="connsiteY5" fmla="*/ 184 h 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91" h="8879">
                  <a:moveTo>
                    <a:pt x="5944" y="184"/>
                  </a:moveTo>
                  <a:cubicBezTo>
                    <a:pt x="8544" y="527"/>
                    <a:pt x="10373" y="2918"/>
                    <a:pt x="10039" y="5518"/>
                  </a:cubicBezTo>
                  <a:cubicBezTo>
                    <a:pt x="9220" y="8014"/>
                    <a:pt x="6563" y="9414"/>
                    <a:pt x="4038" y="8661"/>
                  </a:cubicBezTo>
                  <a:cubicBezTo>
                    <a:pt x="1486" y="8318"/>
                    <a:pt x="-314" y="5975"/>
                    <a:pt x="29" y="3422"/>
                  </a:cubicBezTo>
                  <a:cubicBezTo>
                    <a:pt x="29" y="3394"/>
                    <a:pt x="29" y="3356"/>
                    <a:pt x="38" y="3327"/>
                  </a:cubicBezTo>
                  <a:cubicBezTo>
                    <a:pt x="819" y="841"/>
                    <a:pt x="3448" y="-559"/>
                    <a:pt x="5944" y="184"/>
                  </a:cubicBezTo>
                  <a:close/>
                </a:path>
              </a:pathLst>
            </a:custGeom>
            <a:solidFill>
              <a:srgbClr val="D58B94"/>
            </a:solidFill>
            <a:ln w="9525" cap="flat">
              <a:noFill/>
              <a:prstDash val="solid"/>
              <a:miter/>
            </a:ln>
          </p:spPr>
          <p:txBody>
            <a:bodyPr rtlCol="0" anchor="ctr"/>
            <a:lstStyle/>
            <a:p>
              <a:endParaRPr lang="en-IN"/>
            </a:p>
          </p:txBody>
        </p:sp>
        <p:sp>
          <p:nvSpPr>
            <p:cNvPr id="4425" name="Freeform: Shape 4424">
              <a:extLst>
                <a:ext uri="{FF2B5EF4-FFF2-40B4-BE49-F238E27FC236}">
                  <a16:creationId xmlns:a16="http://schemas.microsoft.com/office/drawing/2014/main" xmlns="" id="{A32C74AF-D073-62DB-AAE2-9A91F2EB4831}"/>
                </a:ext>
              </a:extLst>
            </p:cNvPr>
            <p:cNvSpPr/>
            <p:nvPr/>
          </p:nvSpPr>
          <p:spPr>
            <a:xfrm>
              <a:off x="1840199" y="4222672"/>
              <a:ext cx="9616" cy="8602"/>
            </a:xfrm>
            <a:custGeom>
              <a:avLst/>
              <a:gdLst>
                <a:gd name="connsiteX0" fmla="*/ 5733 w 9616"/>
                <a:gd name="connsiteY0" fmla="*/ 221 h 8602"/>
                <a:gd name="connsiteX1" fmla="*/ 9590 w 9616"/>
                <a:gd name="connsiteY1" fmla="*/ 4717 h 8602"/>
                <a:gd name="connsiteX2" fmla="*/ 5094 w 9616"/>
                <a:gd name="connsiteY2" fmla="*/ 8574 h 8602"/>
                <a:gd name="connsiteX3" fmla="*/ 3923 w 9616"/>
                <a:gd name="connsiteY3" fmla="*/ 8317 h 8602"/>
                <a:gd name="connsiteX4" fmla="*/ 18 w 9616"/>
                <a:gd name="connsiteY4" fmla="*/ 3174 h 8602"/>
                <a:gd name="connsiteX5" fmla="*/ 5599 w 9616"/>
                <a:gd name="connsiteY5" fmla="*/ 173 h 8602"/>
                <a:gd name="connsiteX6" fmla="*/ 5733 w 9616"/>
                <a:gd name="connsiteY6" fmla="*/ 221 h 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16" h="8602">
                  <a:moveTo>
                    <a:pt x="5733" y="221"/>
                  </a:moveTo>
                  <a:cubicBezTo>
                    <a:pt x="8038" y="402"/>
                    <a:pt x="9771" y="2412"/>
                    <a:pt x="9590" y="4717"/>
                  </a:cubicBezTo>
                  <a:cubicBezTo>
                    <a:pt x="9409" y="7031"/>
                    <a:pt x="7399" y="8755"/>
                    <a:pt x="5094" y="8574"/>
                  </a:cubicBezTo>
                  <a:cubicBezTo>
                    <a:pt x="4694" y="8546"/>
                    <a:pt x="4294" y="8460"/>
                    <a:pt x="3923" y="8317"/>
                  </a:cubicBezTo>
                  <a:cubicBezTo>
                    <a:pt x="1456" y="7927"/>
                    <a:pt x="-268" y="5660"/>
                    <a:pt x="18" y="3174"/>
                  </a:cubicBezTo>
                  <a:cubicBezTo>
                    <a:pt x="732" y="802"/>
                    <a:pt x="3227" y="-531"/>
                    <a:pt x="5599" y="173"/>
                  </a:cubicBezTo>
                  <a:cubicBezTo>
                    <a:pt x="5637" y="192"/>
                    <a:pt x="5685" y="202"/>
                    <a:pt x="5733" y="221"/>
                  </a:cubicBezTo>
                  <a:close/>
                </a:path>
              </a:pathLst>
            </a:custGeom>
            <a:solidFill>
              <a:srgbClr val="D58B94"/>
            </a:solidFill>
            <a:ln w="9525" cap="flat">
              <a:noFill/>
              <a:prstDash val="solid"/>
              <a:miter/>
            </a:ln>
          </p:spPr>
          <p:txBody>
            <a:bodyPr rtlCol="0" anchor="ctr"/>
            <a:lstStyle/>
            <a:p>
              <a:endParaRPr lang="en-IN"/>
            </a:p>
          </p:txBody>
        </p:sp>
        <p:sp>
          <p:nvSpPr>
            <p:cNvPr id="4426" name="Freeform: Shape 4425">
              <a:extLst>
                <a:ext uri="{FF2B5EF4-FFF2-40B4-BE49-F238E27FC236}">
                  <a16:creationId xmlns:a16="http://schemas.microsoft.com/office/drawing/2014/main" xmlns="" id="{C53E2D5F-C6F2-282B-AAD2-38521C3A10F8}"/>
                </a:ext>
              </a:extLst>
            </p:cNvPr>
            <p:cNvSpPr/>
            <p:nvPr/>
          </p:nvSpPr>
          <p:spPr>
            <a:xfrm>
              <a:off x="1856136" y="4166455"/>
              <a:ext cx="5020" cy="4448"/>
            </a:xfrm>
            <a:custGeom>
              <a:avLst/>
              <a:gdLst>
                <a:gd name="connsiteX0" fmla="*/ 2749 w 5020"/>
                <a:gd name="connsiteY0" fmla="*/ 51 h 4448"/>
                <a:gd name="connsiteX1" fmla="*/ 5006 w 5020"/>
                <a:gd name="connsiteY1" fmla="*/ 2175 h 4448"/>
                <a:gd name="connsiteX2" fmla="*/ 2882 w 5020"/>
                <a:gd name="connsiteY2" fmla="*/ 4432 h 4448"/>
                <a:gd name="connsiteX3" fmla="*/ 2177 w 5020"/>
                <a:gd name="connsiteY3" fmla="*/ 4337 h 4448"/>
                <a:gd name="connsiteX4" fmla="*/ -13 w 5020"/>
                <a:gd name="connsiteY4" fmla="*/ 1765 h 4448"/>
                <a:gd name="connsiteX5" fmla="*/ 2720 w 5020"/>
                <a:gd name="connsiteY5" fmla="*/ 41 h 4448"/>
                <a:gd name="connsiteX6" fmla="*/ 2749 w 5020"/>
                <a:gd name="connsiteY6" fmla="*/ 51 h 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0" h="4448">
                  <a:moveTo>
                    <a:pt x="2749" y="51"/>
                  </a:moveTo>
                  <a:cubicBezTo>
                    <a:pt x="3959" y="12"/>
                    <a:pt x="4968" y="965"/>
                    <a:pt x="5006" y="2175"/>
                  </a:cubicBezTo>
                  <a:cubicBezTo>
                    <a:pt x="5035" y="3384"/>
                    <a:pt x="4082" y="4394"/>
                    <a:pt x="2882" y="4432"/>
                  </a:cubicBezTo>
                  <a:cubicBezTo>
                    <a:pt x="2644" y="4442"/>
                    <a:pt x="2406" y="4404"/>
                    <a:pt x="2177" y="4337"/>
                  </a:cubicBezTo>
                  <a:cubicBezTo>
                    <a:pt x="911" y="4146"/>
                    <a:pt x="-23" y="3051"/>
                    <a:pt x="-13" y="1765"/>
                  </a:cubicBezTo>
                  <a:cubicBezTo>
                    <a:pt x="263" y="536"/>
                    <a:pt x="1492" y="-235"/>
                    <a:pt x="2720" y="41"/>
                  </a:cubicBezTo>
                  <a:cubicBezTo>
                    <a:pt x="2730" y="51"/>
                    <a:pt x="2739" y="51"/>
                    <a:pt x="2749" y="51"/>
                  </a:cubicBezTo>
                  <a:close/>
                </a:path>
              </a:pathLst>
            </a:custGeom>
            <a:solidFill>
              <a:srgbClr val="D58B94"/>
            </a:solidFill>
            <a:ln w="9525" cap="flat">
              <a:noFill/>
              <a:prstDash val="solid"/>
              <a:miter/>
            </a:ln>
          </p:spPr>
          <p:txBody>
            <a:bodyPr rtlCol="0" anchor="ctr"/>
            <a:lstStyle/>
            <a:p>
              <a:endParaRPr lang="en-IN"/>
            </a:p>
          </p:txBody>
        </p:sp>
        <p:sp>
          <p:nvSpPr>
            <p:cNvPr id="4427" name="Freeform: Shape 4426">
              <a:extLst>
                <a:ext uri="{FF2B5EF4-FFF2-40B4-BE49-F238E27FC236}">
                  <a16:creationId xmlns:a16="http://schemas.microsoft.com/office/drawing/2014/main" xmlns="" id="{CE51FE0A-E285-4087-15B1-6A05BB5A9158}"/>
                </a:ext>
              </a:extLst>
            </p:cNvPr>
            <p:cNvSpPr/>
            <p:nvPr/>
          </p:nvSpPr>
          <p:spPr>
            <a:xfrm>
              <a:off x="1865141" y="4171296"/>
              <a:ext cx="13612" cy="12736"/>
            </a:xfrm>
            <a:custGeom>
              <a:avLst/>
              <a:gdLst>
                <a:gd name="connsiteX0" fmla="*/ 7746 w 13612"/>
                <a:gd name="connsiteY0" fmla="*/ 162 h 12736"/>
                <a:gd name="connsiteX1" fmla="*/ 13584 w 13612"/>
                <a:gd name="connsiteY1" fmla="*/ 6858 h 12736"/>
                <a:gd name="connsiteX2" fmla="*/ 6888 w 13612"/>
                <a:gd name="connsiteY2" fmla="*/ 12706 h 12736"/>
                <a:gd name="connsiteX3" fmla="*/ 5841 w 13612"/>
                <a:gd name="connsiteY3" fmla="*/ 12544 h 12736"/>
                <a:gd name="connsiteX4" fmla="*/ 2 w 13612"/>
                <a:gd name="connsiteY4" fmla="*/ 5848 h 12736"/>
                <a:gd name="connsiteX5" fmla="*/ 6698 w 13612"/>
                <a:gd name="connsiteY5" fmla="*/ 0 h 12736"/>
                <a:gd name="connsiteX6" fmla="*/ 7746 w 13612"/>
                <a:gd name="connsiteY6" fmla="*/ 162 h 1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2" h="12736">
                  <a:moveTo>
                    <a:pt x="7746" y="162"/>
                  </a:moveTo>
                  <a:cubicBezTo>
                    <a:pt x="11213" y="400"/>
                    <a:pt x="13823" y="3400"/>
                    <a:pt x="13584" y="6858"/>
                  </a:cubicBezTo>
                  <a:cubicBezTo>
                    <a:pt x="13356" y="10325"/>
                    <a:pt x="10355" y="12945"/>
                    <a:pt x="6888" y="12706"/>
                  </a:cubicBezTo>
                  <a:cubicBezTo>
                    <a:pt x="6536" y="12678"/>
                    <a:pt x="6183" y="12630"/>
                    <a:pt x="5841" y="12544"/>
                  </a:cubicBezTo>
                  <a:cubicBezTo>
                    <a:pt x="2374" y="12306"/>
                    <a:pt x="-236" y="9306"/>
                    <a:pt x="2" y="5848"/>
                  </a:cubicBezTo>
                  <a:cubicBezTo>
                    <a:pt x="230" y="2381"/>
                    <a:pt x="3231" y="-238"/>
                    <a:pt x="6698" y="0"/>
                  </a:cubicBezTo>
                  <a:cubicBezTo>
                    <a:pt x="7050" y="28"/>
                    <a:pt x="7403" y="76"/>
                    <a:pt x="7746" y="162"/>
                  </a:cubicBezTo>
                  <a:close/>
                </a:path>
              </a:pathLst>
            </a:custGeom>
            <a:solidFill>
              <a:srgbClr val="D58B94"/>
            </a:solidFill>
            <a:ln w="9525" cap="flat">
              <a:noFill/>
              <a:prstDash val="solid"/>
              <a:miter/>
            </a:ln>
          </p:spPr>
          <p:txBody>
            <a:bodyPr rtlCol="0" anchor="ctr"/>
            <a:lstStyle/>
            <a:p>
              <a:endParaRPr lang="en-IN"/>
            </a:p>
          </p:txBody>
        </p:sp>
        <p:sp>
          <p:nvSpPr>
            <p:cNvPr id="4428" name="Freeform: Shape 4427">
              <a:extLst>
                <a:ext uri="{FF2B5EF4-FFF2-40B4-BE49-F238E27FC236}">
                  <a16:creationId xmlns:a16="http://schemas.microsoft.com/office/drawing/2014/main" xmlns="" id="{2DC06001-8D9F-B971-0058-BF185BE3327B}"/>
                </a:ext>
              </a:extLst>
            </p:cNvPr>
            <p:cNvSpPr/>
            <p:nvPr/>
          </p:nvSpPr>
          <p:spPr>
            <a:xfrm>
              <a:off x="1851669" y="4185314"/>
              <a:ext cx="20825" cy="20764"/>
            </a:xfrm>
            <a:custGeom>
              <a:avLst/>
              <a:gdLst>
                <a:gd name="connsiteX0" fmla="*/ 12169 w 20825"/>
                <a:gd name="connsiteY0" fmla="*/ 146 h 20764"/>
                <a:gd name="connsiteX1" fmla="*/ 20771 w 20825"/>
                <a:gd name="connsiteY1" fmla="*/ 10510 h 20764"/>
                <a:gd name="connsiteX2" fmla="*/ 20742 w 20825"/>
                <a:gd name="connsiteY2" fmla="*/ 10814 h 20764"/>
                <a:gd name="connsiteX3" fmla="*/ 9921 w 20825"/>
                <a:gd name="connsiteY3" fmla="*/ 20739 h 20764"/>
                <a:gd name="connsiteX4" fmla="*/ -4 w 20825"/>
                <a:gd name="connsiteY4" fmla="*/ 9929 h 20764"/>
                <a:gd name="connsiteX5" fmla="*/ 10817 w 20825"/>
                <a:gd name="connsiteY5" fmla="*/ -6 h 20764"/>
                <a:gd name="connsiteX6" fmla="*/ 12169 w 20825"/>
                <a:gd name="connsiteY6" fmla="*/ 146 h 2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825" h="20764">
                  <a:moveTo>
                    <a:pt x="12169" y="146"/>
                  </a:moveTo>
                  <a:cubicBezTo>
                    <a:pt x="17408" y="632"/>
                    <a:pt x="21256" y="5271"/>
                    <a:pt x="20771" y="10510"/>
                  </a:cubicBezTo>
                  <a:cubicBezTo>
                    <a:pt x="20761" y="10614"/>
                    <a:pt x="20751" y="10710"/>
                    <a:pt x="20742" y="10814"/>
                  </a:cubicBezTo>
                  <a:cubicBezTo>
                    <a:pt x="20494" y="16539"/>
                    <a:pt x="15656" y="20987"/>
                    <a:pt x="9921" y="20739"/>
                  </a:cubicBezTo>
                  <a:cubicBezTo>
                    <a:pt x="4197" y="20501"/>
                    <a:pt x="-251" y="15653"/>
                    <a:pt x="-4" y="9929"/>
                  </a:cubicBezTo>
                  <a:cubicBezTo>
                    <a:pt x="244" y="4204"/>
                    <a:pt x="5083" y="-244"/>
                    <a:pt x="10817" y="-6"/>
                  </a:cubicBezTo>
                  <a:cubicBezTo>
                    <a:pt x="11265" y="23"/>
                    <a:pt x="11722" y="70"/>
                    <a:pt x="12169" y="146"/>
                  </a:cubicBezTo>
                  <a:close/>
                </a:path>
              </a:pathLst>
            </a:custGeom>
            <a:solidFill>
              <a:srgbClr val="D58B94"/>
            </a:solidFill>
            <a:ln w="9525" cap="flat">
              <a:noFill/>
              <a:prstDash val="solid"/>
              <a:miter/>
            </a:ln>
          </p:spPr>
          <p:txBody>
            <a:bodyPr rtlCol="0" anchor="ctr"/>
            <a:lstStyle/>
            <a:p>
              <a:endParaRPr lang="en-IN"/>
            </a:p>
          </p:txBody>
        </p:sp>
        <p:sp>
          <p:nvSpPr>
            <p:cNvPr id="4429" name="Freeform: Shape 4428">
              <a:extLst>
                <a:ext uri="{FF2B5EF4-FFF2-40B4-BE49-F238E27FC236}">
                  <a16:creationId xmlns:a16="http://schemas.microsoft.com/office/drawing/2014/main" xmlns="" id="{D893E6E6-2E36-E08D-DC5B-3786B063E35D}"/>
                </a:ext>
              </a:extLst>
            </p:cNvPr>
            <p:cNvSpPr/>
            <p:nvPr/>
          </p:nvSpPr>
          <p:spPr>
            <a:xfrm>
              <a:off x="1853146" y="4205399"/>
              <a:ext cx="11133" cy="10015"/>
            </a:xfrm>
            <a:custGeom>
              <a:avLst/>
              <a:gdLst>
                <a:gd name="connsiteX0" fmla="*/ 6501 w 11133"/>
                <a:gd name="connsiteY0" fmla="*/ 159 h 10015"/>
                <a:gd name="connsiteX1" fmla="*/ 11083 w 11133"/>
                <a:gd name="connsiteY1" fmla="*/ 5979 h 10015"/>
                <a:gd name="connsiteX2" fmla="*/ 11073 w 11133"/>
                <a:gd name="connsiteY2" fmla="*/ 6064 h 10015"/>
                <a:gd name="connsiteX3" fmla="*/ 4863 w 11133"/>
                <a:gd name="connsiteY3" fmla="*/ 9855 h 10015"/>
                <a:gd name="connsiteX4" fmla="*/ 4596 w 11133"/>
                <a:gd name="connsiteY4" fmla="*/ 9779 h 10015"/>
                <a:gd name="connsiteX5" fmla="*/ 24 w 11133"/>
                <a:gd name="connsiteY5" fmla="*/ 3873 h 10015"/>
                <a:gd name="connsiteX6" fmla="*/ 6501 w 11133"/>
                <a:gd name="connsiteY6" fmla="*/ 159 h 1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 h="10015">
                  <a:moveTo>
                    <a:pt x="6501" y="159"/>
                  </a:moveTo>
                  <a:cubicBezTo>
                    <a:pt x="9378" y="502"/>
                    <a:pt x="11426" y="3112"/>
                    <a:pt x="11083" y="5979"/>
                  </a:cubicBezTo>
                  <a:cubicBezTo>
                    <a:pt x="11083" y="6007"/>
                    <a:pt x="11073" y="6035"/>
                    <a:pt x="11073" y="6064"/>
                  </a:cubicBezTo>
                  <a:cubicBezTo>
                    <a:pt x="10407" y="8826"/>
                    <a:pt x="7625" y="10522"/>
                    <a:pt x="4863" y="9855"/>
                  </a:cubicBezTo>
                  <a:cubicBezTo>
                    <a:pt x="4777" y="9827"/>
                    <a:pt x="4682" y="9807"/>
                    <a:pt x="4596" y="9779"/>
                  </a:cubicBezTo>
                  <a:cubicBezTo>
                    <a:pt x="1720" y="9379"/>
                    <a:pt x="-319" y="6760"/>
                    <a:pt x="24" y="3873"/>
                  </a:cubicBezTo>
                  <a:cubicBezTo>
                    <a:pt x="815" y="1083"/>
                    <a:pt x="3691" y="-575"/>
                    <a:pt x="6501" y="159"/>
                  </a:cubicBezTo>
                  <a:close/>
                </a:path>
              </a:pathLst>
            </a:custGeom>
            <a:solidFill>
              <a:srgbClr val="D58B94"/>
            </a:solidFill>
            <a:ln w="9525" cap="flat">
              <a:noFill/>
              <a:prstDash val="solid"/>
              <a:miter/>
            </a:ln>
          </p:spPr>
          <p:txBody>
            <a:bodyPr rtlCol="0" anchor="ctr"/>
            <a:lstStyle/>
            <a:p>
              <a:endParaRPr lang="en-IN"/>
            </a:p>
          </p:txBody>
        </p:sp>
        <p:sp>
          <p:nvSpPr>
            <p:cNvPr id="4430" name="Freeform: Shape 4429">
              <a:extLst>
                <a:ext uri="{FF2B5EF4-FFF2-40B4-BE49-F238E27FC236}">
                  <a16:creationId xmlns:a16="http://schemas.microsoft.com/office/drawing/2014/main" xmlns="" id="{2D24BA1E-4E2D-1321-84B7-02EDCF3A9007}"/>
                </a:ext>
              </a:extLst>
            </p:cNvPr>
            <p:cNvSpPr/>
            <p:nvPr/>
          </p:nvSpPr>
          <p:spPr>
            <a:xfrm>
              <a:off x="1856469" y="4220076"/>
              <a:ext cx="8778" cy="7783"/>
            </a:xfrm>
            <a:custGeom>
              <a:avLst/>
              <a:gdLst>
                <a:gd name="connsiteX0" fmla="*/ 5273 w 8778"/>
                <a:gd name="connsiteY0" fmla="*/ 150 h 7783"/>
                <a:gd name="connsiteX1" fmla="*/ 8731 w 8778"/>
                <a:gd name="connsiteY1" fmla="*/ 4627 h 7783"/>
                <a:gd name="connsiteX2" fmla="*/ 8702 w 8778"/>
                <a:gd name="connsiteY2" fmla="*/ 4817 h 7783"/>
                <a:gd name="connsiteX3" fmla="*/ 3464 w 8778"/>
                <a:gd name="connsiteY3" fmla="*/ 7580 h 7783"/>
                <a:gd name="connsiteX4" fmla="*/ 35 w 8778"/>
                <a:gd name="connsiteY4" fmla="*/ 2912 h 7783"/>
                <a:gd name="connsiteX5" fmla="*/ 5273 w 8778"/>
                <a:gd name="connsiteY5" fmla="*/ 150 h 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78" h="7783">
                  <a:moveTo>
                    <a:pt x="5273" y="150"/>
                  </a:moveTo>
                  <a:cubicBezTo>
                    <a:pt x="7464" y="436"/>
                    <a:pt x="9017" y="2436"/>
                    <a:pt x="8731" y="4627"/>
                  </a:cubicBezTo>
                  <a:cubicBezTo>
                    <a:pt x="8721" y="4693"/>
                    <a:pt x="8712" y="4751"/>
                    <a:pt x="8702" y="4817"/>
                  </a:cubicBezTo>
                  <a:cubicBezTo>
                    <a:pt x="8016" y="7027"/>
                    <a:pt x="5673" y="8265"/>
                    <a:pt x="3464" y="7580"/>
                  </a:cubicBezTo>
                  <a:cubicBezTo>
                    <a:pt x="1225" y="7237"/>
                    <a:pt x="-308" y="5151"/>
                    <a:pt x="35" y="2912"/>
                  </a:cubicBezTo>
                  <a:cubicBezTo>
                    <a:pt x="758" y="741"/>
                    <a:pt x="3073" y="-479"/>
                    <a:pt x="5273" y="150"/>
                  </a:cubicBezTo>
                  <a:close/>
                </a:path>
              </a:pathLst>
            </a:custGeom>
            <a:solidFill>
              <a:srgbClr val="D58B94"/>
            </a:solidFill>
            <a:ln w="9525" cap="flat">
              <a:noFill/>
              <a:prstDash val="solid"/>
              <a:miter/>
            </a:ln>
          </p:spPr>
          <p:txBody>
            <a:bodyPr rtlCol="0" anchor="ctr"/>
            <a:lstStyle/>
            <a:p>
              <a:endParaRPr lang="en-IN"/>
            </a:p>
          </p:txBody>
        </p:sp>
        <p:sp>
          <p:nvSpPr>
            <p:cNvPr id="4431" name="Freeform: Shape 4430">
              <a:extLst>
                <a:ext uri="{FF2B5EF4-FFF2-40B4-BE49-F238E27FC236}">
                  <a16:creationId xmlns:a16="http://schemas.microsoft.com/office/drawing/2014/main" xmlns="" id="{7B8FC81D-65AD-C08A-ACCE-ECB8F31CD299}"/>
                </a:ext>
              </a:extLst>
            </p:cNvPr>
            <p:cNvSpPr/>
            <p:nvPr/>
          </p:nvSpPr>
          <p:spPr>
            <a:xfrm>
              <a:off x="1866870" y="4230883"/>
              <a:ext cx="6929" cy="6372"/>
            </a:xfrm>
            <a:custGeom>
              <a:avLst/>
              <a:gdLst>
                <a:gd name="connsiteX0" fmla="*/ 4112 w 6929"/>
                <a:gd name="connsiteY0" fmla="*/ 106 h 6372"/>
                <a:gd name="connsiteX1" fmla="*/ 6874 w 6929"/>
                <a:gd name="connsiteY1" fmla="*/ 4011 h 6372"/>
                <a:gd name="connsiteX2" fmla="*/ 2864 w 6929"/>
                <a:gd name="connsiteY2" fmla="*/ 6231 h 6372"/>
                <a:gd name="connsiteX3" fmla="*/ 2779 w 6929"/>
                <a:gd name="connsiteY3" fmla="*/ 6202 h 6372"/>
                <a:gd name="connsiteX4" fmla="*/ 16 w 6929"/>
                <a:gd name="connsiteY4" fmla="*/ 2392 h 6372"/>
                <a:gd name="connsiteX5" fmla="*/ 4112 w 6929"/>
                <a:gd name="connsiteY5" fmla="*/ 106 h 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9" h="6372">
                  <a:moveTo>
                    <a:pt x="4112" y="106"/>
                  </a:moveTo>
                  <a:cubicBezTo>
                    <a:pt x="5941" y="449"/>
                    <a:pt x="7160" y="2173"/>
                    <a:pt x="6874" y="4011"/>
                  </a:cubicBezTo>
                  <a:cubicBezTo>
                    <a:pt x="6379" y="5726"/>
                    <a:pt x="4588" y="6726"/>
                    <a:pt x="2864" y="6231"/>
                  </a:cubicBezTo>
                  <a:cubicBezTo>
                    <a:pt x="2836" y="6221"/>
                    <a:pt x="2807" y="6211"/>
                    <a:pt x="2779" y="6202"/>
                  </a:cubicBezTo>
                  <a:cubicBezTo>
                    <a:pt x="997" y="5869"/>
                    <a:pt x="-222" y="4192"/>
                    <a:pt x="16" y="2392"/>
                  </a:cubicBezTo>
                  <a:cubicBezTo>
                    <a:pt x="521" y="639"/>
                    <a:pt x="2350" y="-380"/>
                    <a:pt x="4112" y="106"/>
                  </a:cubicBezTo>
                  <a:close/>
                </a:path>
              </a:pathLst>
            </a:custGeom>
            <a:solidFill>
              <a:srgbClr val="D58B94"/>
            </a:solidFill>
            <a:ln w="9525" cap="flat">
              <a:noFill/>
              <a:prstDash val="solid"/>
              <a:miter/>
            </a:ln>
          </p:spPr>
          <p:txBody>
            <a:bodyPr rtlCol="0" anchor="ctr"/>
            <a:lstStyle/>
            <a:p>
              <a:endParaRPr lang="en-IN"/>
            </a:p>
          </p:txBody>
        </p:sp>
        <p:sp>
          <p:nvSpPr>
            <p:cNvPr id="4432" name="Freeform: Shape 4431">
              <a:extLst>
                <a:ext uri="{FF2B5EF4-FFF2-40B4-BE49-F238E27FC236}">
                  <a16:creationId xmlns:a16="http://schemas.microsoft.com/office/drawing/2014/main" xmlns="" id="{39E3A0AB-3AD7-ABDA-4DFB-F5961E4CDE47}"/>
                </a:ext>
              </a:extLst>
            </p:cNvPr>
            <p:cNvSpPr/>
            <p:nvPr/>
          </p:nvSpPr>
          <p:spPr>
            <a:xfrm>
              <a:off x="1868482" y="4219557"/>
              <a:ext cx="8975" cy="7940"/>
            </a:xfrm>
            <a:custGeom>
              <a:avLst/>
              <a:gdLst>
                <a:gd name="connsiteX0" fmla="*/ 8215 w 8975"/>
                <a:gd name="connsiteY0" fmla="*/ 1907 h 7940"/>
                <a:gd name="connsiteX1" fmla="*/ 7539 w 8975"/>
                <a:gd name="connsiteY1" fmla="*/ 6984 h 7940"/>
                <a:gd name="connsiteX2" fmla="*/ 6977 w 8975"/>
                <a:gd name="connsiteY2" fmla="*/ 7337 h 7940"/>
                <a:gd name="connsiteX3" fmla="*/ 785 w 8975"/>
                <a:gd name="connsiteY3" fmla="*/ 6003 h 7940"/>
                <a:gd name="connsiteX4" fmla="*/ 1281 w 8975"/>
                <a:gd name="connsiteY4" fmla="*/ 1040 h 7940"/>
                <a:gd name="connsiteX5" fmla="*/ 2024 w 8975"/>
                <a:gd name="connsiteY5" fmla="*/ 574 h 7940"/>
                <a:gd name="connsiteX6" fmla="*/ 8215 w 8975"/>
                <a:gd name="connsiteY6" fmla="*/ 1907 h 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75" h="7940">
                  <a:moveTo>
                    <a:pt x="8215" y="1907"/>
                  </a:moveTo>
                  <a:cubicBezTo>
                    <a:pt x="9434" y="3498"/>
                    <a:pt x="9129" y="5765"/>
                    <a:pt x="7539" y="6984"/>
                  </a:cubicBezTo>
                  <a:cubicBezTo>
                    <a:pt x="7367" y="7117"/>
                    <a:pt x="7177" y="7232"/>
                    <a:pt x="6977" y="7337"/>
                  </a:cubicBezTo>
                  <a:cubicBezTo>
                    <a:pt x="4862" y="8479"/>
                    <a:pt x="2233" y="7918"/>
                    <a:pt x="785" y="6003"/>
                  </a:cubicBezTo>
                  <a:cubicBezTo>
                    <a:pt x="-453" y="4498"/>
                    <a:pt x="-224" y="2279"/>
                    <a:pt x="1281" y="1040"/>
                  </a:cubicBezTo>
                  <a:cubicBezTo>
                    <a:pt x="1509" y="860"/>
                    <a:pt x="1757" y="697"/>
                    <a:pt x="2024" y="574"/>
                  </a:cubicBezTo>
                  <a:cubicBezTo>
                    <a:pt x="4129" y="-569"/>
                    <a:pt x="6767" y="-7"/>
                    <a:pt x="8215" y="1907"/>
                  </a:cubicBezTo>
                  <a:close/>
                </a:path>
              </a:pathLst>
            </a:custGeom>
            <a:solidFill>
              <a:srgbClr val="D58B94"/>
            </a:solidFill>
            <a:ln w="9525" cap="flat">
              <a:noFill/>
              <a:prstDash val="solid"/>
              <a:miter/>
            </a:ln>
          </p:spPr>
          <p:txBody>
            <a:bodyPr rtlCol="0" anchor="ctr"/>
            <a:lstStyle/>
            <a:p>
              <a:endParaRPr lang="en-IN"/>
            </a:p>
          </p:txBody>
        </p:sp>
        <p:sp>
          <p:nvSpPr>
            <p:cNvPr id="4433" name="Freeform: Shape 4432">
              <a:extLst>
                <a:ext uri="{FF2B5EF4-FFF2-40B4-BE49-F238E27FC236}">
                  <a16:creationId xmlns:a16="http://schemas.microsoft.com/office/drawing/2014/main" xmlns="" id="{8839E1C8-F42C-AE24-5BD4-18F0222F7D57}"/>
                </a:ext>
              </a:extLst>
            </p:cNvPr>
            <p:cNvSpPr/>
            <p:nvPr/>
          </p:nvSpPr>
          <p:spPr>
            <a:xfrm>
              <a:off x="1879255" y="4192678"/>
              <a:ext cx="10912" cy="10121"/>
            </a:xfrm>
            <a:custGeom>
              <a:avLst/>
              <a:gdLst>
                <a:gd name="connsiteX0" fmla="*/ 6300 w 10912"/>
                <a:gd name="connsiteY0" fmla="*/ 116 h 10121"/>
                <a:gd name="connsiteX1" fmla="*/ 10872 w 10912"/>
                <a:gd name="connsiteY1" fmla="*/ 6022 h 10121"/>
                <a:gd name="connsiteX2" fmla="*/ 4957 w 10912"/>
                <a:gd name="connsiteY2" fmla="*/ 10013 h 10121"/>
                <a:gd name="connsiteX3" fmla="*/ 4586 w 10912"/>
                <a:gd name="connsiteY3" fmla="*/ 9927 h 10121"/>
                <a:gd name="connsiteX4" fmla="*/ 14 w 10912"/>
                <a:gd name="connsiteY4" fmla="*/ 4117 h 10121"/>
                <a:gd name="connsiteX5" fmla="*/ 6243 w 10912"/>
                <a:gd name="connsiteY5" fmla="*/ 107 h 10121"/>
                <a:gd name="connsiteX6" fmla="*/ 6300 w 10912"/>
                <a:gd name="connsiteY6" fmla="*/ 116 h 10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2" h="10121">
                  <a:moveTo>
                    <a:pt x="6300" y="116"/>
                  </a:moveTo>
                  <a:cubicBezTo>
                    <a:pt x="9148" y="555"/>
                    <a:pt x="11158" y="3155"/>
                    <a:pt x="10872" y="6022"/>
                  </a:cubicBezTo>
                  <a:cubicBezTo>
                    <a:pt x="10339" y="8755"/>
                    <a:pt x="7691" y="10546"/>
                    <a:pt x="4957" y="10013"/>
                  </a:cubicBezTo>
                  <a:cubicBezTo>
                    <a:pt x="4833" y="9984"/>
                    <a:pt x="4709" y="9956"/>
                    <a:pt x="4586" y="9927"/>
                  </a:cubicBezTo>
                  <a:cubicBezTo>
                    <a:pt x="1747" y="9537"/>
                    <a:pt x="-272" y="6965"/>
                    <a:pt x="14" y="4117"/>
                  </a:cubicBezTo>
                  <a:cubicBezTo>
                    <a:pt x="623" y="1288"/>
                    <a:pt x="3414" y="-512"/>
                    <a:pt x="6243" y="107"/>
                  </a:cubicBezTo>
                  <a:cubicBezTo>
                    <a:pt x="6262" y="107"/>
                    <a:pt x="6281" y="116"/>
                    <a:pt x="6300" y="116"/>
                  </a:cubicBezTo>
                  <a:close/>
                </a:path>
              </a:pathLst>
            </a:custGeom>
            <a:solidFill>
              <a:srgbClr val="D58B94"/>
            </a:solidFill>
            <a:ln w="9525" cap="flat">
              <a:noFill/>
              <a:prstDash val="solid"/>
              <a:miter/>
            </a:ln>
          </p:spPr>
          <p:txBody>
            <a:bodyPr rtlCol="0" anchor="ctr"/>
            <a:lstStyle/>
            <a:p>
              <a:endParaRPr lang="en-IN"/>
            </a:p>
          </p:txBody>
        </p:sp>
        <p:sp>
          <p:nvSpPr>
            <p:cNvPr id="4434" name="Freeform: Shape 4433">
              <a:extLst>
                <a:ext uri="{FF2B5EF4-FFF2-40B4-BE49-F238E27FC236}">
                  <a16:creationId xmlns:a16="http://schemas.microsoft.com/office/drawing/2014/main" xmlns="" id="{7551F826-E907-E14A-DDF6-34BD13B802D1}"/>
                </a:ext>
              </a:extLst>
            </p:cNvPr>
            <p:cNvSpPr/>
            <p:nvPr/>
          </p:nvSpPr>
          <p:spPr>
            <a:xfrm>
              <a:off x="1872180" y="4204843"/>
              <a:ext cx="16394" cy="15175"/>
            </a:xfrm>
            <a:custGeom>
              <a:avLst/>
              <a:gdLst>
                <a:gd name="connsiteX0" fmla="*/ 9660 w 16394"/>
                <a:gd name="connsiteY0" fmla="*/ 334 h 15175"/>
                <a:gd name="connsiteX1" fmla="*/ 16347 w 16394"/>
                <a:gd name="connsiteY1" fmla="*/ 8439 h 15175"/>
                <a:gd name="connsiteX2" fmla="*/ 8241 w 16394"/>
                <a:gd name="connsiteY2" fmla="*/ 15126 h 15175"/>
                <a:gd name="connsiteX3" fmla="*/ 6708 w 16394"/>
                <a:gd name="connsiteY3" fmla="*/ 14812 h 15175"/>
                <a:gd name="connsiteX4" fmla="*/ 21 w 16394"/>
                <a:gd name="connsiteY4" fmla="*/ 6706 h 15175"/>
                <a:gd name="connsiteX5" fmla="*/ 8127 w 16394"/>
                <a:gd name="connsiteY5" fmla="*/ 19 h 15175"/>
                <a:gd name="connsiteX6" fmla="*/ 9660 w 16394"/>
                <a:gd name="connsiteY6" fmla="*/ 334 h 15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94" h="15175">
                  <a:moveTo>
                    <a:pt x="9660" y="334"/>
                  </a:moveTo>
                  <a:cubicBezTo>
                    <a:pt x="13747" y="724"/>
                    <a:pt x="16737" y="4353"/>
                    <a:pt x="16347" y="8439"/>
                  </a:cubicBezTo>
                  <a:cubicBezTo>
                    <a:pt x="15956" y="12526"/>
                    <a:pt x="12327" y="15517"/>
                    <a:pt x="8241" y="15126"/>
                  </a:cubicBezTo>
                  <a:cubicBezTo>
                    <a:pt x="7727" y="15078"/>
                    <a:pt x="7203" y="14974"/>
                    <a:pt x="6708" y="14812"/>
                  </a:cubicBezTo>
                  <a:cubicBezTo>
                    <a:pt x="2621" y="14421"/>
                    <a:pt x="-370" y="10792"/>
                    <a:pt x="21" y="6706"/>
                  </a:cubicBezTo>
                  <a:cubicBezTo>
                    <a:pt x="411" y="2620"/>
                    <a:pt x="4041" y="-371"/>
                    <a:pt x="8127" y="19"/>
                  </a:cubicBezTo>
                  <a:cubicBezTo>
                    <a:pt x="8641" y="67"/>
                    <a:pt x="9165" y="172"/>
                    <a:pt x="9660" y="334"/>
                  </a:cubicBezTo>
                  <a:close/>
                </a:path>
              </a:pathLst>
            </a:custGeom>
            <a:solidFill>
              <a:srgbClr val="D58B94"/>
            </a:solidFill>
            <a:ln w="9525" cap="flat">
              <a:noFill/>
              <a:prstDash val="solid"/>
              <a:miter/>
            </a:ln>
          </p:spPr>
          <p:txBody>
            <a:bodyPr rtlCol="0" anchor="ctr"/>
            <a:lstStyle/>
            <a:p>
              <a:endParaRPr lang="en-IN"/>
            </a:p>
          </p:txBody>
        </p:sp>
        <p:sp>
          <p:nvSpPr>
            <p:cNvPr id="4435" name="Freeform: Shape 4434">
              <a:extLst>
                <a:ext uri="{FF2B5EF4-FFF2-40B4-BE49-F238E27FC236}">
                  <a16:creationId xmlns:a16="http://schemas.microsoft.com/office/drawing/2014/main" xmlns="" id="{D2ED0E10-7B66-9B22-4D27-C87F5171E581}"/>
                </a:ext>
              </a:extLst>
            </p:cNvPr>
            <p:cNvSpPr/>
            <p:nvPr/>
          </p:nvSpPr>
          <p:spPr>
            <a:xfrm>
              <a:off x="1881245" y="4182627"/>
              <a:ext cx="7200" cy="6554"/>
            </a:xfrm>
            <a:custGeom>
              <a:avLst/>
              <a:gdLst>
                <a:gd name="connsiteX0" fmla="*/ 4119 w 7200"/>
                <a:gd name="connsiteY0" fmla="*/ 71 h 6554"/>
                <a:gd name="connsiteX1" fmla="*/ 7168 w 7200"/>
                <a:gd name="connsiteY1" fmla="*/ 3843 h 6554"/>
                <a:gd name="connsiteX2" fmla="*/ 7168 w 7200"/>
                <a:gd name="connsiteY2" fmla="*/ 3881 h 6554"/>
                <a:gd name="connsiteX3" fmla="*/ 2977 w 7200"/>
                <a:gd name="connsiteY3" fmla="*/ 6453 h 6554"/>
                <a:gd name="connsiteX4" fmla="*/ 5 w 7200"/>
                <a:gd name="connsiteY4" fmla="*/ 2795 h 6554"/>
                <a:gd name="connsiteX5" fmla="*/ 24 w 7200"/>
                <a:gd name="connsiteY5" fmla="*/ 2643 h 6554"/>
                <a:gd name="connsiteX6" fmla="*/ 4119 w 7200"/>
                <a:gd name="connsiteY6" fmla="*/ 71 h 6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 h="6554">
                  <a:moveTo>
                    <a:pt x="4119" y="71"/>
                  </a:moveTo>
                  <a:cubicBezTo>
                    <a:pt x="6005" y="271"/>
                    <a:pt x="7368" y="1957"/>
                    <a:pt x="7168" y="3843"/>
                  </a:cubicBezTo>
                  <a:cubicBezTo>
                    <a:pt x="7168" y="3852"/>
                    <a:pt x="7168" y="3872"/>
                    <a:pt x="7168" y="3881"/>
                  </a:cubicBezTo>
                  <a:cubicBezTo>
                    <a:pt x="6701" y="5729"/>
                    <a:pt x="4843" y="6872"/>
                    <a:pt x="2977" y="6453"/>
                  </a:cubicBezTo>
                  <a:cubicBezTo>
                    <a:pt x="1148" y="6262"/>
                    <a:pt x="-186" y="4624"/>
                    <a:pt x="5" y="2795"/>
                  </a:cubicBezTo>
                  <a:cubicBezTo>
                    <a:pt x="14" y="2738"/>
                    <a:pt x="14" y="2690"/>
                    <a:pt x="24" y="2643"/>
                  </a:cubicBezTo>
                  <a:cubicBezTo>
                    <a:pt x="452" y="804"/>
                    <a:pt x="2281" y="-348"/>
                    <a:pt x="4119" y="71"/>
                  </a:cubicBezTo>
                  <a:close/>
                </a:path>
              </a:pathLst>
            </a:custGeom>
            <a:solidFill>
              <a:srgbClr val="D58B94"/>
            </a:solidFill>
            <a:ln w="9525" cap="flat">
              <a:noFill/>
              <a:prstDash val="solid"/>
              <a:miter/>
            </a:ln>
          </p:spPr>
          <p:txBody>
            <a:bodyPr rtlCol="0" anchor="ctr"/>
            <a:lstStyle/>
            <a:p>
              <a:endParaRPr lang="en-IN"/>
            </a:p>
          </p:txBody>
        </p:sp>
        <p:sp>
          <p:nvSpPr>
            <p:cNvPr id="4436" name="Freeform: Shape 4435">
              <a:extLst>
                <a:ext uri="{FF2B5EF4-FFF2-40B4-BE49-F238E27FC236}">
                  <a16:creationId xmlns:a16="http://schemas.microsoft.com/office/drawing/2014/main" xmlns="" id="{D40FA4A7-E66C-33BB-CD37-CAF2DD7344E1}"/>
                </a:ext>
              </a:extLst>
            </p:cNvPr>
            <p:cNvSpPr/>
            <p:nvPr/>
          </p:nvSpPr>
          <p:spPr>
            <a:xfrm>
              <a:off x="1894601" y="4187406"/>
              <a:ext cx="6333" cy="5852"/>
            </a:xfrm>
            <a:custGeom>
              <a:avLst/>
              <a:gdLst>
                <a:gd name="connsiteX0" fmla="*/ 3623 w 6333"/>
                <a:gd name="connsiteY0" fmla="*/ 55 h 5852"/>
                <a:gd name="connsiteX1" fmla="*/ 6309 w 6333"/>
                <a:gd name="connsiteY1" fmla="*/ 3255 h 5852"/>
                <a:gd name="connsiteX2" fmla="*/ 6290 w 6333"/>
                <a:gd name="connsiteY2" fmla="*/ 3388 h 5852"/>
                <a:gd name="connsiteX3" fmla="*/ 2699 w 6333"/>
                <a:gd name="connsiteY3" fmla="*/ 5779 h 5852"/>
                <a:gd name="connsiteX4" fmla="*/ 2670 w 6333"/>
                <a:gd name="connsiteY4" fmla="*/ 5770 h 5852"/>
                <a:gd name="connsiteX5" fmla="*/ 3 w 6333"/>
                <a:gd name="connsiteY5" fmla="*/ 2341 h 5852"/>
                <a:gd name="connsiteX6" fmla="*/ 3623 w 6333"/>
                <a:gd name="connsiteY6" fmla="*/ 55 h 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3" h="5852">
                  <a:moveTo>
                    <a:pt x="3623" y="55"/>
                  </a:moveTo>
                  <a:cubicBezTo>
                    <a:pt x="5252" y="198"/>
                    <a:pt x="6452" y="1626"/>
                    <a:pt x="6309" y="3255"/>
                  </a:cubicBezTo>
                  <a:cubicBezTo>
                    <a:pt x="6299" y="3303"/>
                    <a:pt x="6299" y="3341"/>
                    <a:pt x="6290" y="3388"/>
                  </a:cubicBezTo>
                  <a:cubicBezTo>
                    <a:pt x="5956" y="5036"/>
                    <a:pt x="4347" y="6103"/>
                    <a:pt x="2699" y="5779"/>
                  </a:cubicBezTo>
                  <a:cubicBezTo>
                    <a:pt x="2689" y="5770"/>
                    <a:pt x="2680" y="5770"/>
                    <a:pt x="2670" y="5770"/>
                  </a:cubicBezTo>
                  <a:cubicBezTo>
                    <a:pt x="1003" y="5522"/>
                    <a:pt x="-168" y="4017"/>
                    <a:pt x="3" y="2341"/>
                  </a:cubicBezTo>
                  <a:cubicBezTo>
                    <a:pt x="384" y="721"/>
                    <a:pt x="1994" y="-298"/>
                    <a:pt x="3623" y="55"/>
                  </a:cubicBezTo>
                  <a:close/>
                </a:path>
              </a:pathLst>
            </a:custGeom>
            <a:solidFill>
              <a:srgbClr val="D58B94"/>
            </a:solidFill>
            <a:ln w="9525" cap="flat">
              <a:noFill/>
              <a:prstDash val="solid"/>
              <a:miter/>
            </a:ln>
          </p:spPr>
          <p:txBody>
            <a:bodyPr rtlCol="0" anchor="ctr"/>
            <a:lstStyle/>
            <a:p>
              <a:endParaRPr lang="en-IN"/>
            </a:p>
          </p:txBody>
        </p:sp>
        <p:sp>
          <p:nvSpPr>
            <p:cNvPr id="4437" name="Freeform: Shape 4436">
              <a:extLst>
                <a:ext uri="{FF2B5EF4-FFF2-40B4-BE49-F238E27FC236}">
                  <a16:creationId xmlns:a16="http://schemas.microsoft.com/office/drawing/2014/main" xmlns="" id="{22246329-713E-CF67-832D-B3FFA694E6AD}"/>
                </a:ext>
              </a:extLst>
            </p:cNvPr>
            <p:cNvSpPr/>
            <p:nvPr/>
          </p:nvSpPr>
          <p:spPr>
            <a:xfrm>
              <a:off x="1901553" y="4194744"/>
              <a:ext cx="9308" cy="9064"/>
            </a:xfrm>
            <a:custGeom>
              <a:avLst/>
              <a:gdLst>
                <a:gd name="connsiteX0" fmla="*/ 5243 w 9308"/>
                <a:gd name="connsiteY0" fmla="*/ 50 h 9064"/>
                <a:gd name="connsiteX1" fmla="*/ 9253 w 9308"/>
                <a:gd name="connsiteY1" fmla="*/ 5289 h 9064"/>
                <a:gd name="connsiteX2" fmla="*/ 9244 w 9308"/>
                <a:gd name="connsiteY2" fmla="*/ 5384 h 9064"/>
                <a:gd name="connsiteX3" fmla="*/ 4033 w 9308"/>
                <a:gd name="connsiteY3" fmla="*/ 8975 h 9064"/>
                <a:gd name="connsiteX4" fmla="*/ 3719 w 9308"/>
                <a:gd name="connsiteY4" fmla="*/ 8909 h 9064"/>
                <a:gd name="connsiteX5" fmla="*/ 52 w 9308"/>
                <a:gd name="connsiteY5" fmla="*/ 3717 h 9064"/>
                <a:gd name="connsiteX6" fmla="*/ 5243 w 9308"/>
                <a:gd name="connsiteY6" fmla="*/ 50 h 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8" h="9064">
                  <a:moveTo>
                    <a:pt x="5243" y="50"/>
                  </a:moveTo>
                  <a:cubicBezTo>
                    <a:pt x="7796" y="393"/>
                    <a:pt x="9596" y="2736"/>
                    <a:pt x="9253" y="5289"/>
                  </a:cubicBezTo>
                  <a:cubicBezTo>
                    <a:pt x="9253" y="5318"/>
                    <a:pt x="9244" y="5356"/>
                    <a:pt x="9244" y="5384"/>
                  </a:cubicBezTo>
                  <a:cubicBezTo>
                    <a:pt x="8796" y="7813"/>
                    <a:pt x="6462" y="9423"/>
                    <a:pt x="4033" y="8975"/>
                  </a:cubicBezTo>
                  <a:cubicBezTo>
                    <a:pt x="3929" y="8956"/>
                    <a:pt x="3824" y="8937"/>
                    <a:pt x="3719" y="8909"/>
                  </a:cubicBezTo>
                  <a:cubicBezTo>
                    <a:pt x="1271" y="8489"/>
                    <a:pt x="-367" y="6165"/>
                    <a:pt x="52" y="3717"/>
                  </a:cubicBezTo>
                  <a:cubicBezTo>
                    <a:pt x="471" y="1269"/>
                    <a:pt x="2795" y="-369"/>
                    <a:pt x="5243" y="50"/>
                  </a:cubicBezTo>
                  <a:close/>
                </a:path>
              </a:pathLst>
            </a:custGeom>
            <a:solidFill>
              <a:srgbClr val="D58B94"/>
            </a:solidFill>
            <a:ln w="9525" cap="flat">
              <a:noFill/>
              <a:prstDash val="solid"/>
              <a:miter/>
            </a:ln>
          </p:spPr>
          <p:txBody>
            <a:bodyPr rtlCol="0" anchor="ctr"/>
            <a:lstStyle/>
            <a:p>
              <a:endParaRPr lang="en-IN"/>
            </a:p>
          </p:txBody>
        </p:sp>
        <p:sp>
          <p:nvSpPr>
            <p:cNvPr id="4438" name="Freeform: Shape 4437">
              <a:extLst>
                <a:ext uri="{FF2B5EF4-FFF2-40B4-BE49-F238E27FC236}">
                  <a16:creationId xmlns:a16="http://schemas.microsoft.com/office/drawing/2014/main" xmlns="" id="{9058E590-D967-A9C2-B82F-BECBF5D9420F}"/>
                </a:ext>
              </a:extLst>
            </p:cNvPr>
            <p:cNvSpPr/>
            <p:nvPr/>
          </p:nvSpPr>
          <p:spPr>
            <a:xfrm>
              <a:off x="1896556" y="4208029"/>
              <a:ext cx="12274" cy="11347"/>
            </a:xfrm>
            <a:custGeom>
              <a:avLst/>
              <a:gdLst>
                <a:gd name="connsiteX0" fmla="*/ 7001 w 12274"/>
                <a:gd name="connsiteY0" fmla="*/ 100 h 11347"/>
                <a:gd name="connsiteX1" fmla="*/ 12249 w 12274"/>
                <a:gd name="connsiteY1" fmla="*/ 6072 h 11347"/>
                <a:gd name="connsiteX2" fmla="*/ 6277 w 12274"/>
                <a:gd name="connsiteY2" fmla="*/ 11321 h 11347"/>
                <a:gd name="connsiteX3" fmla="*/ 4906 w 12274"/>
                <a:gd name="connsiteY3" fmla="*/ 11054 h 11347"/>
                <a:gd name="connsiteX4" fmla="*/ 48 w 12274"/>
                <a:gd name="connsiteY4" fmla="*/ 4386 h 11347"/>
                <a:gd name="connsiteX5" fmla="*/ 7001 w 12274"/>
                <a:gd name="connsiteY5" fmla="*/ 100 h 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74" h="11347">
                  <a:moveTo>
                    <a:pt x="7001" y="100"/>
                  </a:moveTo>
                  <a:cubicBezTo>
                    <a:pt x="10097" y="300"/>
                    <a:pt x="12449" y="2977"/>
                    <a:pt x="12249" y="6072"/>
                  </a:cubicBezTo>
                  <a:cubicBezTo>
                    <a:pt x="12049" y="9168"/>
                    <a:pt x="9373" y="11521"/>
                    <a:pt x="6277" y="11321"/>
                  </a:cubicBezTo>
                  <a:cubicBezTo>
                    <a:pt x="5810" y="11282"/>
                    <a:pt x="5353" y="11197"/>
                    <a:pt x="4906" y="11054"/>
                  </a:cubicBezTo>
                  <a:cubicBezTo>
                    <a:pt x="1743" y="10520"/>
                    <a:pt x="-409" y="7558"/>
                    <a:pt x="48" y="4386"/>
                  </a:cubicBezTo>
                  <a:cubicBezTo>
                    <a:pt x="886" y="1357"/>
                    <a:pt x="3915" y="-509"/>
                    <a:pt x="7001" y="100"/>
                  </a:cubicBezTo>
                  <a:close/>
                </a:path>
              </a:pathLst>
            </a:custGeom>
            <a:solidFill>
              <a:srgbClr val="D58B94"/>
            </a:solidFill>
            <a:ln w="9525" cap="flat">
              <a:noFill/>
              <a:prstDash val="solid"/>
              <a:miter/>
            </a:ln>
          </p:spPr>
          <p:txBody>
            <a:bodyPr rtlCol="0" anchor="ctr"/>
            <a:lstStyle/>
            <a:p>
              <a:endParaRPr lang="en-IN"/>
            </a:p>
          </p:txBody>
        </p:sp>
        <p:sp>
          <p:nvSpPr>
            <p:cNvPr id="4439" name="Freeform: Shape 4438">
              <a:extLst>
                <a:ext uri="{FF2B5EF4-FFF2-40B4-BE49-F238E27FC236}">
                  <a16:creationId xmlns:a16="http://schemas.microsoft.com/office/drawing/2014/main" xmlns="" id="{C6E091F6-DB76-44C3-D1A5-435FACCDCAD5}"/>
                </a:ext>
              </a:extLst>
            </p:cNvPr>
            <p:cNvSpPr/>
            <p:nvPr/>
          </p:nvSpPr>
          <p:spPr>
            <a:xfrm>
              <a:off x="1880411" y="4223761"/>
              <a:ext cx="11709" cy="10513"/>
            </a:xfrm>
            <a:custGeom>
              <a:avLst/>
              <a:gdLst>
                <a:gd name="connsiteX0" fmla="*/ 6954 w 11709"/>
                <a:gd name="connsiteY0" fmla="*/ 180 h 10513"/>
                <a:gd name="connsiteX1" fmla="*/ 11640 w 11709"/>
                <a:gd name="connsiteY1" fmla="*/ 6428 h 10513"/>
                <a:gd name="connsiteX2" fmla="*/ 11621 w 11709"/>
                <a:gd name="connsiteY2" fmla="*/ 6562 h 10513"/>
                <a:gd name="connsiteX3" fmla="*/ 3925 w 11709"/>
                <a:gd name="connsiteY3" fmla="*/ 10133 h 10513"/>
                <a:gd name="connsiteX4" fmla="*/ 1 w 11709"/>
                <a:gd name="connsiteY4" fmla="*/ 4085 h 10513"/>
                <a:gd name="connsiteX5" fmla="*/ 6954 w 11709"/>
                <a:gd name="connsiteY5" fmla="*/ 180 h 1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09" h="10513">
                  <a:moveTo>
                    <a:pt x="6954" y="180"/>
                  </a:moveTo>
                  <a:cubicBezTo>
                    <a:pt x="9973" y="608"/>
                    <a:pt x="12069" y="3409"/>
                    <a:pt x="11640" y="6428"/>
                  </a:cubicBezTo>
                  <a:cubicBezTo>
                    <a:pt x="11631" y="6476"/>
                    <a:pt x="11631" y="6514"/>
                    <a:pt x="11621" y="6562"/>
                  </a:cubicBezTo>
                  <a:cubicBezTo>
                    <a:pt x="10478" y="9676"/>
                    <a:pt x="7030" y="11267"/>
                    <a:pt x="3925" y="10133"/>
                  </a:cubicBezTo>
                  <a:cubicBezTo>
                    <a:pt x="1420" y="9210"/>
                    <a:pt x="-180" y="6743"/>
                    <a:pt x="1" y="4085"/>
                  </a:cubicBezTo>
                  <a:cubicBezTo>
                    <a:pt x="877" y="1113"/>
                    <a:pt x="3963" y="-620"/>
                    <a:pt x="6954" y="180"/>
                  </a:cubicBezTo>
                  <a:close/>
                </a:path>
              </a:pathLst>
            </a:custGeom>
            <a:solidFill>
              <a:srgbClr val="D58B94"/>
            </a:solidFill>
            <a:ln w="9525" cap="flat">
              <a:noFill/>
              <a:prstDash val="solid"/>
              <a:miter/>
            </a:ln>
          </p:spPr>
          <p:txBody>
            <a:bodyPr rtlCol="0" anchor="ctr"/>
            <a:lstStyle/>
            <a:p>
              <a:endParaRPr lang="en-IN"/>
            </a:p>
          </p:txBody>
        </p:sp>
        <p:sp>
          <p:nvSpPr>
            <p:cNvPr id="4440" name="Freeform: Shape 4439">
              <a:extLst>
                <a:ext uri="{FF2B5EF4-FFF2-40B4-BE49-F238E27FC236}">
                  <a16:creationId xmlns:a16="http://schemas.microsoft.com/office/drawing/2014/main" xmlns="" id="{A0FF259B-B769-38D9-BA0B-BAC740726901}"/>
                </a:ext>
              </a:extLst>
            </p:cNvPr>
            <p:cNvSpPr/>
            <p:nvPr/>
          </p:nvSpPr>
          <p:spPr>
            <a:xfrm>
              <a:off x="1896345" y="4228551"/>
              <a:ext cx="4618" cy="4573"/>
            </a:xfrm>
            <a:custGeom>
              <a:avLst/>
              <a:gdLst>
                <a:gd name="connsiteX0" fmla="*/ 2830 w 4618"/>
                <a:gd name="connsiteY0" fmla="*/ 57 h 4573"/>
                <a:gd name="connsiteX1" fmla="*/ 4593 w 4618"/>
                <a:gd name="connsiteY1" fmla="*/ 2267 h 4573"/>
                <a:gd name="connsiteX2" fmla="*/ 4545 w 4618"/>
                <a:gd name="connsiteY2" fmla="*/ 2534 h 4573"/>
                <a:gd name="connsiteX3" fmla="*/ 2011 w 4618"/>
                <a:gd name="connsiteY3" fmla="*/ 4543 h 4573"/>
                <a:gd name="connsiteX4" fmla="*/ 1 w 4618"/>
                <a:gd name="connsiteY4" fmla="*/ 2019 h 4573"/>
                <a:gd name="connsiteX5" fmla="*/ 2535 w 4618"/>
                <a:gd name="connsiteY5" fmla="*/ 0 h 4573"/>
                <a:gd name="connsiteX6" fmla="*/ 2830 w 4618"/>
                <a:gd name="connsiteY6" fmla="*/ 57 h 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8" h="4573">
                  <a:moveTo>
                    <a:pt x="2830" y="57"/>
                  </a:moveTo>
                  <a:cubicBezTo>
                    <a:pt x="3926" y="181"/>
                    <a:pt x="4716" y="1171"/>
                    <a:pt x="4593" y="2267"/>
                  </a:cubicBezTo>
                  <a:cubicBezTo>
                    <a:pt x="4583" y="2362"/>
                    <a:pt x="4564" y="2448"/>
                    <a:pt x="4545" y="2534"/>
                  </a:cubicBezTo>
                  <a:cubicBezTo>
                    <a:pt x="4402" y="3791"/>
                    <a:pt x="3269" y="4686"/>
                    <a:pt x="2011" y="4543"/>
                  </a:cubicBezTo>
                  <a:cubicBezTo>
                    <a:pt x="763" y="4400"/>
                    <a:pt x="-141" y="3267"/>
                    <a:pt x="1" y="2019"/>
                  </a:cubicBezTo>
                  <a:cubicBezTo>
                    <a:pt x="144" y="762"/>
                    <a:pt x="1278" y="-143"/>
                    <a:pt x="2535" y="0"/>
                  </a:cubicBezTo>
                  <a:cubicBezTo>
                    <a:pt x="2630" y="19"/>
                    <a:pt x="2735" y="29"/>
                    <a:pt x="2830" y="57"/>
                  </a:cubicBezTo>
                  <a:close/>
                </a:path>
              </a:pathLst>
            </a:custGeom>
            <a:solidFill>
              <a:srgbClr val="D58B94"/>
            </a:solidFill>
            <a:ln w="9525" cap="flat">
              <a:noFill/>
              <a:prstDash val="solid"/>
              <a:miter/>
            </a:ln>
          </p:spPr>
          <p:txBody>
            <a:bodyPr rtlCol="0" anchor="ctr"/>
            <a:lstStyle/>
            <a:p>
              <a:endParaRPr lang="en-IN"/>
            </a:p>
          </p:txBody>
        </p:sp>
        <p:sp>
          <p:nvSpPr>
            <p:cNvPr id="4441" name="Freeform: Shape 4440">
              <a:extLst>
                <a:ext uri="{FF2B5EF4-FFF2-40B4-BE49-F238E27FC236}">
                  <a16:creationId xmlns:a16="http://schemas.microsoft.com/office/drawing/2014/main" xmlns="" id="{47246A04-326B-16FA-357B-FB67762A48CF}"/>
                </a:ext>
              </a:extLst>
            </p:cNvPr>
            <p:cNvSpPr/>
            <p:nvPr/>
          </p:nvSpPr>
          <p:spPr>
            <a:xfrm>
              <a:off x="1822917" y="4192819"/>
              <a:ext cx="7811" cy="7692"/>
            </a:xfrm>
            <a:custGeom>
              <a:avLst/>
              <a:gdLst>
                <a:gd name="connsiteX0" fmla="*/ 5393 w 7811"/>
                <a:gd name="connsiteY0" fmla="*/ 166 h 7692"/>
                <a:gd name="connsiteX1" fmla="*/ 7497 w 7811"/>
                <a:gd name="connsiteY1" fmla="*/ 5271 h 7692"/>
                <a:gd name="connsiteX2" fmla="*/ 2392 w 7811"/>
                <a:gd name="connsiteY2" fmla="*/ 7376 h 7692"/>
                <a:gd name="connsiteX3" fmla="*/ 58 w 7811"/>
                <a:gd name="connsiteY3" fmla="*/ 3023 h 7692"/>
                <a:gd name="connsiteX4" fmla="*/ 5393 w 7811"/>
                <a:gd name="connsiteY4" fmla="*/ 166 h 7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 h="7692">
                  <a:moveTo>
                    <a:pt x="5393" y="166"/>
                  </a:moveTo>
                  <a:cubicBezTo>
                    <a:pt x="7383" y="995"/>
                    <a:pt x="8326" y="3281"/>
                    <a:pt x="7497" y="5271"/>
                  </a:cubicBezTo>
                  <a:cubicBezTo>
                    <a:pt x="6669" y="7262"/>
                    <a:pt x="4383" y="8205"/>
                    <a:pt x="2392" y="7376"/>
                  </a:cubicBezTo>
                  <a:cubicBezTo>
                    <a:pt x="678" y="6662"/>
                    <a:pt x="-294" y="4843"/>
                    <a:pt x="58" y="3023"/>
                  </a:cubicBezTo>
                  <a:cubicBezTo>
                    <a:pt x="744" y="766"/>
                    <a:pt x="3135" y="-510"/>
                    <a:pt x="5393" y="166"/>
                  </a:cubicBezTo>
                  <a:close/>
                </a:path>
              </a:pathLst>
            </a:custGeom>
            <a:solidFill>
              <a:srgbClr val="D58B94"/>
            </a:solidFill>
            <a:ln w="9525" cap="flat">
              <a:noFill/>
              <a:prstDash val="solid"/>
              <a:miter/>
            </a:ln>
          </p:spPr>
          <p:txBody>
            <a:bodyPr rtlCol="0" anchor="ctr"/>
            <a:lstStyle/>
            <a:p>
              <a:endParaRPr lang="en-IN"/>
            </a:p>
          </p:txBody>
        </p:sp>
        <p:sp>
          <p:nvSpPr>
            <p:cNvPr id="4442" name="Freeform: Shape 4441">
              <a:extLst>
                <a:ext uri="{FF2B5EF4-FFF2-40B4-BE49-F238E27FC236}">
                  <a16:creationId xmlns:a16="http://schemas.microsoft.com/office/drawing/2014/main" xmlns="" id="{C8A115E1-A3BC-68CF-6C91-56940DB9B747}"/>
                </a:ext>
              </a:extLst>
            </p:cNvPr>
            <p:cNvSpPr/>
            <p:nvPr/>
          </p:nvSpPr>
          <p:spPr>
            <a:xfrm>
              <a:off x="1823418" y="4208329"/>
              <a:ext cx="10450" cy="9837"/>
            </a:xfrm>
            <a:custGeom>
              <a:avLst/>
              <a:gdLst>
                <a:gd name="connsiteX0" fmla="*/ 6606 w 10450"/>
                <a:gd name="connsiteY0" fmla="*/ 181 h 9837"/>
                <a:gd name="connsiteX1" fmla="*/ 10321 w 10450"/>
                <a:gd name="connsiteY1" fmla="*/ 5992 h 9837"/>
                <a:gd name="connsiteX2" fmla="*/ 4511 w 10450"/>
                <a:gd name="connsiteY2" fmla="*/ 9706 h 9837"/>
                <a:gd name="connsiteX3" fmla="*/ 25 w 10450"/>
                <a:gd name="connsiteY3" fmla="*/ 3982 h 9837"/>
                <a:gd name="connsiteX4" fmla="*/ 34 w 10450"/>
                <a:gd name="connsiteY4" fmla="*/ 3896 h 9837"/>
                <a:gd name="connsiteX5" fmla="*/ 6597 w 10450"/>
                <a:gd name="connsiteY5" fmla="*/ 181 h 9837"/>
                <a:gd name="connsiteX6" fmla="*/ 6606 w 10450"/>
                <a:gd name="connsiteY6" fmla="*/ 181 h 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50" h="9837">
                  <a:moveTo>
                    <a:pt x="6606" y="181"/>
                  </a:moveTo>
                  <a:cubicBezTo>
                    <a:pt x="9235" y="762"/>
                    <a:pt x="10902" y="3363"/>
                    <a:pt x="10321" y="5992"/>
                  </a:cubicBezTo>
                  <a:cubicBezTo>
                    <a:pt x="9740" y="8620"/>
                    <a:pt x="7140" y="10287"/>
                    <a:pt x="4511" y="9706"/>
                  </a:cubicBezTo>
                  <a:cubicBezTo>
                    <a:pt x="1692" y="9363"/>
                    <a:pt x="-318" y="6801"/>
                    <a:pt x="25" y="3982"/>
                  </a:cubicBezTo>
                  <a:cubicBezTo>
                    <a:pt x="25" y="3953"/>
                    <a:pt x="34" y="3925"/>
                    <a:pt x="34" y="3896"/>
                  </a:cubicBezTo>
                  <a:cubicBezTo>
                    <a:pt x="825" y="1058"/>
                    <a:pt x="3759" y="-609"/>
                    <a:pt x="6597" y="181"/>
                  </a:cubicBezTo>
                  <a:cubicBezTo>
                    <a:pt x="6597" y="181"/>
                    <a:pt x="6606" y="181"/>
                    <a:pt x="6606" y="181"/>
                  </a:cubicBezTo>
                  <a:close/>
                </a:path>
              </a:pathLst>
            </a:custGeom>
            <a:solidFill>
              <a:srgbClr val="D58B94"/>
            </a:solidFill>
            <a:ln w="9525" cap="flat">
              <a:noFill/>
              <a:prstDash val="solid"/>
              <a:miter/>
            </a:ln>
          </p:spPr>
          <p:txBody>
            <a:bodyPr rtlCol="0" anchor="ctr"/>
            <a:lstStyle/>
            <a:p>
              <a:endParaRPr lang="en-IN"/>
            </a:p>
          </p:txBody>
        </p:sp>
        <p:sp>
          <p:nvSpPr>
            <p:cNvPr id="4443" name="Freeform: Shape 4442">
              <a:extLst>
                <a:ext uri="{FF2B5EF4-FFF2-40B4-BE49-F238E27FC236}">
                  <a16:creationId xmlns:a16="http://schemas.microsoft.com/office/drawing/2014/main" xmlns="" id="{E7DF5570-6D9D-23DA-0EE0-00AFE50FAA4D}"/>
                </a:ext>
              </a:extLst>
            </p:cNvPr>
            <p:cNvSpPr/>
            <p:nvPr/>
          </p:nvSpPr>
          <p:spPr>
            <a:xfrm>
              <a:off x="1918584" y="4220046"/>
              <a:ext cx="7898" cy="7530"/>
            </a:xfrm>
            <a:custGeom>
              <a:avLst/>
              <a:gdLst>
                <a:gd name="connsiteX0" fmla="*/ 4690 w 7898"/>
                <a:gd name="connsiteY0" fmla="*/ 85 h 7530"/>
                <a:gd name="connsiteX1" fmla="*/ 7834 w 7898"/>
                <a:gd name="connsiteY1" fmla="*/ 4457 h 7530"/>
                <a:gd name="connsiteX2" fmla="*/ 7834 w 7898"/>
                <a:gd name="connsiteY2" fmla="*/ 4467 h 7530"/>
                <a:gd name="connsiteX3" fmla="*/ 3338 w 7898"/>
                <a:gd name="connsiteY3" fmla="*/ 7438 h 7530"/>
                <a:gd name="connsiteX4" fmla="*/ 3262 w 7898"/>
                <a:gd name="connsiteY4" fmla="*/ 7419 h 7530"/>
                <a:gd name="connsiteX5" fmla="*/ 23 w 7898"/>
                <a:gd name="connsiteY5" fmla="*/ 2943 h 7530"/>
                <a:gd name="connsiteX6" fmla="*/ 4690 w 7898"/>
                <a:gd name="connsiteY6" fmla="*/ 85 h 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8" h="7530">
                  <a:moveTo>
                    <a:pt x="4690" y="85"/>
                  </a:moveTo>
                  <a:cubicBezTo>
                    <a:pt x="6767" y="428"/>
                    <a:pt x="8177" y="2381"/>
                    <a:pt x="7834" y="4457"/>
                  </a:cubicBezTo>
                  <a:cubicBezTo>
                    <a:pt x="7834" y="4467"/>
                    <a:pt x="7834" y="4467"/>
                    <a:pt x="7834" y="4467"/>
                  </a:cubicBezTo>
                  <a:cubicBezTo>
                    <a:pt x="7415" y="6524"/>
                    <a:pt x="5395" y="7858"/>
                    <a:pt x="3338" y="7438"/>
                  </a:cubicBezTo>
                  <a:cubicBezTo>
                    <a:pt x="3309" y="7429"/>
                    <a:pt x="3290" y="7429"/>
                    <a:pt x="3262" y="7419"/>
                  </a:cubicBezTo>
                  <a:cubicBezTo>
                    <a:pt x="1157" y="7029"/>
                    <a:pt x="-263" y="5057"/>
                    <a:pt x="23" y="2943"/>
                  </a:cubicBezTo>
                  <a:cubicBezTo>
                    <a:pt x="538" y="876"/>
                    <a:pt x="2614" y="-391"/>
                    <a:pt x="4690" y="85"/>
                  </a:cubicBezTo>
                  <a:close/>
                </a:path>
              </a:pathLst>
            </a:custGeom>
            <a:solidFill>
              <a:srgbClr val="D58B94"/>
            </a:solidFill>
            <a:ln w="9525" cap="flat">
              <a:noFill/>
              <a:prstDash val="solid"/>
              <a:miter/>
            </a:ln>
          </p:spPr>
          <p:txBody>
            <a:bodyPr rtlCol="0" anchor="ctr"/>
            <a:lstStyle/>
            <a:p>
              <a:endParaRPr lang="en-IN"/>
            </a:p>
          </p:txBody>
        </p:sp>
        <p:sp>
          <p:nvSpPr>
            <p:cNvPr id="4444" name="Freeform: Shape 4443">
              <a:extLst>
                <a:ext uri="{FF2B5EF4-FFF2-40B4-BE49-F238E27FC236}">
                  <a16:creationId xmlns:a16="http://schemas.microsoft.com/office/drawing/2014/main" xmlns="" id="{E003F870-47F6-0CE0-4508-177B05AAD6DE}"/>
                </a:ext>
              </a:extLst>
            </p:cNvPr>
            <p:cNvSpPr/>
            <p:nvPr/>
          </p:nvSpPr>
          <p:spPr>
            <a:xfrm>
              <a:off x="1904174" y="4218960"/>
              <a:ext cx="11465" cy="10861"/>
            </a:xfrm>
            <a:custGeom>
              <a:avLst/>
              <a:gdLst>
                <a:gd name="connsiteX0" fmla="*/ 6813 w 11465"/>
                <a:gd name="connsiteY0" fmla="*/ 123 h 10861"/>
                <a:gd name="connsiteX1" fmla="*/ 11385 w 11465"/>
                <a:gd name="connsiteY1" fmla="*/ 6600 h 10861"/>
                <a:gd name="connsiteX2" fmla="*/ 4736 w 11465"/>
                <a:gd name="connsiteY2" fmla="*/ 10696 h 10861"/>
                <a:gd name="connsiteX3" fmla="*/ 4717 w 11465"/>
                <a:gd name="connsiteY3" fmla="*/ 10696 h 10861"/>
                <a:gd name="connsiteX4" fmla="*/ 50 w 11465"/>
                <a:gd name="connsiteY4" fmla="*/ 4219 h 10861"/>
                <a:gd name="connsiteX5" fmla="*/ 6813 w 11465"/>
                <a:gd name="connsiteY5" fmla="*/ 123 h 10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65" h="10861">
                  <a:moveTo>
                    <a:pt x="6813" y="123"/>
                  </a:moveTo>
                  <a:cubicBezTo>
                    <a:pt x="9832" y="704"/>
                    <a:pt x="11852" y="3562"/>
                    <a:pt x="11385" y="6600"/>
                  </a:cubicBezTo>
                  <a:cubicBezTo>
                    <a:pt x="10680" y="9572"/>
                    <a:pt x="7699" y="11401"/>
                    <a:pt x="4736" y="10696"/>
                  </a:cubicBezTo>
                  <a:cubicBezTo>
                    <a:pt x="4727" y="10696"/>
                    <a:pt x="4727" y="10696"/>
                    <a:pt x="4717" y="10696"/>
                  </a:cubicBezTo>
                  <a:cubicBezTo>
                    <a:pt x="1660" y="10162"/>
                    <a:pt x="-407" y="7286"/>
                    <a:pt x="50" y="4219"/>
                  </a:cubicBezTo>
                  <a:cubicBezTo>
                    <a:pt x="841" y="1266"/>
                    <a:pt x="3822" y="-544"/>
                    <a:pt x="6813" y="123"/>
                  </a:cubicBezTo>
                  <a:close/>
                </a:path>
              </a:pathLst>
            </a:custGeom>
            <a:solidFill>
              <a:srgbClr val="D58B94"/>
            </a:solidFill>
            <a:ln w="9525" cap="flat">
              <a:noFill/>
              <a:prstDash val="solid"/>
              <a:miter/>
            </a:ln>
          </p:spPr>
          <p:txBody>
            <a:bodyPr rtlCol="0" anchor="ctr"/>
            <a:lstStyle/>
            <a:p>
              <a:endParaRPr lang="en-IN"/>
            </a:p>
          </p:txBody>
        </p:sp>
        <p:sp>
          <p:nvSpPr>
            <p:cNvPr id="4445" name="Freeform: Shape 4444">
              <a:extLst>
                <a:ext uri="{FF2B5EF4-FFF2-40B4-BE49-F238E27FC236}">
                  <a16:creationId xmlns:a16="http://schemas.microsoft.com/office/drawing/2014/main" xmlns="" id="{4D47F37F-C1E2-FB6C-2661-7A76F5F52143}"/>
                </a:ext>
              </a:extLst>
            </p:cNvPr>
            <p:cNvSpPr/>
            <p:nvPr/>
          </p:nvSpPr>
          <p:spPr>
            <a:xfrm>
              <a:off x="1907690" y="4231737"/>
              <a:ext cx="8156" cy="7679"/>
            </a:xfrm>
            <a:custGeom>
              <a:avLst/>
              <a:gdLst>
                <a:gd name="connsiteX0" fmla="*/ 4916 w 8156"/>
                <a:gd name="connsiteY0" fmla="*/ 110 h 7679"/>
                <a:gd name="connsiteX1" fmla="*/ 8097 w 8156"/>
                <a:gd name="connsiteY1" fmla="*/ 4453 h 7679"/>
                <a:gd name="connsiteX2" fmla="*/ 8059 w 8156"/>
                <a:gd name="connsiteY2" fmla="*/ 4682 h 7679"/>
                <a:gd name="connsiteX3" fmla="*/ 3202 w 8156"/>
                <a:gd name="connsiteY3" fmla="*/ 7539 h 7679"/>
                <a:gd name="connsiteX4" fmla="*/ 49 w 8156"/>
                <a:gd name="connsiteY4" fmla="*/ 3006 h 7679"/>
                <a:gd name="connsiteX5" fmla="*/ 58 w 8156"/>
                <a:gd name="connsiteY5" fmla="*/ 2968 h 7679"/>
                <a:gd name="connsiteX6" fmla="*/ 4916 w 8156"/>
                <a:gd name="connsiteY6" fmla="*/ 110 h 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6" h="7679">
                  <a:moveTo>
                    <a:pt x="4916" y="110"/>
                  </a:moveTo>
                  <a:cubicBezTo>
                    <a:pt x="6993" y="434"/>
                    <a:pt x="8421" y="2377"/>
                    <a:pt x="8097" y="4453"/>
                  </a:cubicBezTo>
                  <a:cubicBezTo>
                    <a:pt x="8088" y="4529"/>
                    <a:pt x="8078" y="4606"/>
                    <a:pt x="8059" y="4682"/>
                  </a:cubicBezTo>
                  <a:cubicBezTo>
                    <a:pt x="7497" y="6806"/>
                    <a:pt x="5335" y="8082"/>
                    <a:pt x="3202" y="7539"/>
                  </a:cubicBezTo>
                  <a:cubicBezTo>
                    <a:pt x="1077" y="7158"/>
                    <a:pt x="-332" y="5130"/>
                    <a:pt x="49" y="3006"/>
                  </a:cubicBezTo>
                  <a:cubicBezTo>
                    <a:pt x="58" y="2986"/>
                    <a:pt x="58" y="2977"/>
                    <a:pt x="58" y="2968"/>
                  </a:cubicBezTo>
                  <a:cubicBezTo>
                    <a:pt x="620" y="843"/>
                    <a:pt x="2782" y="-433"/>
                    <a:pt x="4916" y="110"/>
                  </a:cubicBezTo>
                  <a:close/>
                </a:path>
              </a:pathLst>
            </a:custGeom>
            <a:solidFill>
              <a:srgbClr val="D58B94"/>
            </a:solidFill>
            <a:ln w="9525" cap="flat">
              <a:noFill/>
              <a:prstDash val="solid"/>
              <a:miter/>
            </a:ln>
          </p:spPr>
          <p:txBody>
            <a:bodyPr rtlCol="0" anchor="ctr"/>
            <a:lstStyle/>
            <a:p>
              <a:endParaRPr lang="en-IN"/>
            </a:p>
          </p:txBody>
        </p:sp>
        <p:sp>
          <p:nvSpPr>
            <p:cNvPr id="4446" name="Freeform: Shape 4445">
              <a:extLst>
                <a:ext uri="{FF2B5EF4-FFF2-40B4-BE49-F238E27FC236}">
                  <a16:creationId xmlns:a16="http://schemas.microsoft.com/office/drawing/2014/main" xmlns="" id="{90860E9D-A9D0-297C-6FB3-363BD9175809}"/>
                </a:ext>
              </a:extLst>
            </p:cNvPr>
            <p:cNvSpPr/>
            <p:nvPr/>
          </p:nvSpPr>
          <p:spPr>
            <a:xfrm>
              <a:off x="1792583" y="4240530"/>
              <a:ext cx="313203" cy="190404"/>
            </a:xfrm>
            <a:custGeom>
              <a:avLst/>
              <a:gdLst>
                <a:gd name="connsiteX0" fmla="*/ 270233 w 313203"/>
                <a:gd name="connsiteY0" fmla="*/ 190390 h 190404"/>
                <a:gd name="connsiteX1" fmla="*/ 4104 w 313203"/>
                <a:gd name="connsiteY1" fmla="*/ 72184 h 190404"/>
                <a:gd name="connsiteX2" fmla="*/ 1913 w 313203"/>
                <a:gd name="connsiteY2" fmla="*/ 63993 h 190404"/>
                <a:gd name="connsiteX3" fmla="*/ 8 w 313203"/>
                <a:gd name="connsiteY3" fmla="*/ 44943 h 190404"/>
                <a:gd name="connsiteX4" fmla="*/ 28583 w 313203"/>
                <a:gd name="connsiteY4" fmla="*/ -15 h 190404"/>
                <a:gd name="connsiteX5" fmla="*/ 313191 w 313203"/>
                <a:gd name="connsiteY5" fmla="*/ 74851 h 190404"/>
                <a:gd name="connsiteX6" fmla="*/ 308428 w 313203"/>
                <a:gd name="connsiteY6" fmla="*/ 116380 h 190404"/>
                <a:gd name="connsiteX7" fmla="*/ 270233 w 313203"/>
                <a:gd name="connsiteY7" fmla="*/ 190390 h 190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203" h="190404">
                  <a:moveTo>
                    <a:pt x="270233" y="190390"/>
                  </a:moveTo>
                  <a:lnTo>
                    <a:pt x="4104" y="72184"/>
                  </a:lnTo>
                  <a:cubicBezTo>
                    <a:pt x="3209" y="69498"/>
                    <a:pt x="2485" y="66765"/>
                    <a:pt x="1913" y="63993"/>
                  </a:cubicBezTo>
                  <a:cubicBezTo>
                    <a:pt x="504" y="57745"/>
                    <a:pt x="-144" y="51344"/>
                    <a:pt x="8" y="44943"/>
                  </a:cubicBezTo>
                  <a:cubicBezTo>
                    <a:pt x="466" y="25817"/>
                    <a:pt x="11467" y="8519"/>
                    <a:pt x="28583" y="-15"/>
                  </a:cubicBezTo>
                  <a:lnTo>
                    <a:pt x="313191" y="74851"/>
                  </a:lnTo>
                  <a:cubicBezTo>
                    <a:pt x="313200" y="88834"/>
                    <a:pt x="311600" y="102769"/>
                    <a:pt x="308428" y="116380"/>
                  </a:cubicBezTo>
                  <a:cubicBezTo>
                    <a:pt x="302989" y="144174"/>
                    <a:pt x="289740" y="169854"/>
                    <a:pt x="270233" y="19039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447" name="Freeform: Shape 4446">
              <a:extLst>
                <a:ext uri="{FF2B5EF4-FFF2-40B4-BE49-F238E27FC236}">
                  <a16:creationId xmlns:a16="http://schemas.microsoft.com/office/drawing/2014/main" xmlns="" id="{FADF98A4-6052-BEDA-95EE-CD70BE6AEA18}"/>
                </a:ext>
              </a:extLst>
            </p:cNvPr>
            <p:cNvSpPr/>
            <p:nvPr/>
          </p:nvSpPr>
          <p:spPr>
            <a:xfrm>
              <a:off x="1955966" y="4316510"/>
              <a:ext cx="87533" cy="59549"/>
            </a:xfrm>
            <a:custGeom>
              <a:avLst/>
              <a:gdLst>
                <a:gd name="connsiteX0" fmla="*/ 741 w 87533"/>
                <a:gd name="connsiteY0" fmla="*/ 13634 h 59549"/>
                <a:gd name="connsiteX1" fmla="*/ 51318 w 87533"/>
                <a:gd name="connsiteY1" fmla="*/ 3252 h 59549"/>
                <a:gd name="connsiteX2" fmla="*/ 85513 w 87533"/>
                <a:gd name="connsiteY2" fmla="*/ 43067 h 59549"/>
                <a:gd name="connsiteX3" fmla="*/ 33888 w 87533"/>
                <a:gd name="connsiteY3" fmla="*/ 53258 h 59549"/>
                <a:gd name="connsiteX4" fmla="*/ 741 w 87533"/>
                <a:gd name="connsiteY4" fmla="*/ 13634 h 59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33" h="59549">
                  <a:moveTo>
                    <a:pt x="741" y="13634"/>
                  </a:moveTo>
                  <a:cubicBezTo>
                    <a:pt x="5217" y="966"/>
                    <a:pt x="27601" y="-3797"/>
                    <a:pt x="51318" y="3252"/>
                  </a:cubicBezTo>
                  <a:cubicBezTo>
                    <a:pt x="87799" y="14301"/>
                    <a:pt x="90752" y="28303"/>
                    <a:pt x="85513" y="43067"/>
                  </a:cubicBezTo>
                  <a:cubicBezTo>
                    <a:pt x="80274" y="57830"/>
                    <a:pt x="65415" y="65927"/>
                    <a:pt x="33888" y="53258"/>
                  </a:cubicBezTo>
                  <a:cubicBezTo>
                    <a:pt x="10837" y="43924"/>
                    <a:pt x="-3546" y="26398"/>
                    <a:pt x="741" y="13634"/>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448" name="Freeform: Shape 4447">
              <a:extLst>
                <a:ext uri="{FF2B5EF4-FFF2-40B4-BE49-F238E27FC236}">
                  <a16:creationId xmlns:a16="http://schemas.microsoft.com/office/drawing/2014/main" xmlns="" id="{D45DFA44-C07E-2FAB-8B1D-83B3DAA06F48}"/>
                </a:ext>
              </a:extLst>
            </p:cNvPr>
            <p:cNvSpPr/>
            <p:nvPr/>
          </p:nvSpPr>
          <p:spPr>
            <a:xfrm>
              <a:off x="1806085" y="4256763"/>
              <a:ext cx="11193" cy="9746"/>
            </a:xfrm>
            <a:custGeom>
              <a:avLst/>
              <a:gdLst>
                <a:gd name="connsiteX0" fmla="*/ 6985 w 11193"/>
                <a:gd name="connsiteY0" fmla="*/ 421 h 9746"/>
                <a:gd name="connsiteX1" fmla="*/ 11157 w 11193"/>
                <a:gd name="connsiteY1" fmla="*/ 5535 h 9746"/>
                <a:gd name="connsiteX2" fmla="*/ 6032 w 11193"/>
                <a:gd name="connsiteY2" fmla="*/ 9707 h 9746"/>
                <a:gd name="connsiteX3" fmla="*/ 4318 w 11193"/>
                <a:gd name="connsiteY3" fmla="*/ 9184 h 9746"/>
                <a:gd name="connsiteX4" fmla="*/ 32 w 11193"/>
                <a:gd name="connsiteY4" fmla="*/ 3088 h 9746"/>
                <a:gd name="connsiteX5" fmla="*/ 6985 w 11193"/>
                <a:gd name="connsiteY5" fmla="*/ 421 h 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3" h="9746">
                  <a:moveTo>
                    <a:pt x="6985" y="421"/>
                  </a:moveTo>
                  <a:cubicBezTo>
                    <a:pt x="9547" y="678"/>
                    <a:pt x="11414" y="2973"/>
                    <a:pt x="11157" y="5535"/>
                  </a:cubicBezTo>
                  <a:cubicBezTo>
                    <a:pt x="10890" y="8098"/>
                    <a:pt x="8604" y="9965"/>
                    <a:pt x="6032" y="9707"/>
                  </a:cubicBezTo>
                  <a:cubicBezTo>
                    <a:pt x="5432" y="9641"/>
                    <a:pt x="4851" y="9469"/>
                    <a:pt x="4318" y="9184"/>
                  </a:cubicBezTo>
                  <a:cubicBezTo>
                    <a:pt x="1527" y="8565"/>
                    <a:pt x="-330" y="5926"/>
                    <a:pt x="32" y="3088"/>
                  </a:cubicBezTo>
                  <a:cubicBezTo>
                    <a:pt x="1241" y="459"/>
                    <a:pt x="4327" y="-722"/>
                    <a:pt x="6985" y="421"/>
                  </a:cubicBezTo>
                  <a:close/>
                </a:path>
              </a:pathLst>
            </a:custGeom>
            <a:solidFill>
              <a:srgbClr val="D58B94"/>
            </a:solidFill>
            <a:ln w="9525" cap="flat">
              <a:noFill/>
              <a:prstDash val="solid"/>
              <a:miter/>
            </a:ln>
          </p:spPr>
          <p:txBody>
            <a:bodyPr rtlCol="0" anchor="ctr"/>
            <a:lstStyle/>
            <a:p>
              <a:endParaRPr lang="en-IN"/>
            </a:p>
          </p:txBody>
        </p:sp>
        <p:sp>
          <p:nvSpPr>
            <p:cNvPr id="4449" name="Freeform: Shape 4448">
              <a:extLst>
                <a:ext uri="{FF2B5EF4-FFF2-40B4-BE49-F238E27FC236}">
                  <a16:creationId xmlns:a16="http://schemas.microsoft.com/office/drawing/2014/main" xmlns="" id="{AA237B39-B4CC-0D43-DB24-1A79027368A3}"/>
                </a:ext>
              </a:extLst>
            </p:cNvPr>
            <p:cNvSpPr/>
            <p:nvPr/>
          </p:nvSpPr>
          <p:spPr>
            <a:xfrm>
              <a:off x="1817277" y="4248641"/>
              <a:ext cx="9719" cy="9511"/>
            </a:xfrm>
            <a:custGeom>
              <a:avLst/>
              <a:gdLst>
                <a:gd name="connsiteX0" fmla="*/ 7127 w 9719"/>
                <a:gd name="connsiteY0" fmla="*/ 350 h 9511"/>
                <a:gd name="connsiteX1" fmla="*/ 9137 w 9719"/>
                <a:gd name="connsiteY1" fmla="*/ 6922 h 9511"/>
                <a:gd name="connsiteX2" fmla="*/ 2565 w 9719"/>
                <a:gd name="connsiteY2" fmla="*/ 8923 h 9511"/>
                <a:gd name="connsiteX3" fmla="*/ 174 w 9719"/>
                <a:gd name="connsiteY3" fmla="*/ 3303 h 9511"/>
                <a:gd name="connsiteX4" fmla="*/ 7127 w 9719"/>
                <a:gd name="connsiteY4" fmla="*/ 350 h 9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9" h="9511">
                  <a:moveTo>
                    <a:pt x="7127" y="350"/>
                  </a:moveTo>
                  <a:cubicBezTo>
                    <a:pt x="9499" y="1608"/>
                    <a:pt x="10395" y="4551"/>
                    <a:pt x="9137" y="6922"/>
                  </a:cubicBezTo>
                  <a:cubicBezTo>
                    <a:pt x="7870" y="9285"/>
                    <a:pt x="4927" y="10190"/>
                    <a:pt x="2565" y="8923"/>
                  </a:cubicBezTo>
                  <a:cubicBezTo>
                    <a:pt x="536" y="7846"/>
                    <a:pt x="-454" y="5503"/>
                    <a:pt x="174" y="3303"/>
                  </a:cubicBezTo>
                  <a:cubicBezTo>
                    <a:pt x="1317" y="607"/>
                    <a:pt x="4394" y="-707"/>
                    <a:pt x="7127" y="350"/>
                  </a:cubicBezTo>
                  <a:close/>
                </a:path>
              </a:pathLst>
            </a:custGeom>
            <a:solidFill>
              <a:srgbClr val="D58B94"/>
            </a:solidFill>
            <a:ln w="9525" cap="flat">
              <a:noFill/>
              <a:prstDash val="solid"/>
              <a:miter/>
            </a:ln>
          </p:spPr>
          <p:txBody>
            <a:bodyPr rtlCol="0" anchor="ctr"/>
            <a:lstStyle/>
            <a:p>
              <a:endParaRPr lang="en-IN"/>
            </a:p>
          </p:txBody>
        </p:sp>
        <p:sp>
          <p:nvSpPr>
            <p:cNvPr id="4450" name="Freeform: Shape 4449">
              <a:extLst>
                <a:ext uri="{FF2B5EF4-FFF2-40B4-BE49-F238E27FC236}">
                  <a16:creationId xmlns:a16="http://schemas.microsoft.com/office/drawing/2014/main" xmlns="" id="{8A4A1E86-1FF0-BFC2-2B49-EE42F710929A}"/>
                </a:ext>
              </a:extLst>
            </p:cNvPr>
            <p:cNvSpPr/>
            <p:nvPr/>
          </p:nvSpPr>
          <p:spPr>
            <a:xfrm>
              <a:off x="1823689" y="4260731"/>
              <a:ext cx="10803" cy="9432"/>
            </a:xfrm>
            <a:custGeom>
              <a:avLst/>
              <a:gdLst>
                <a:gd name="connsiteX0" fmla="*/ 6621 w 10803"/>
                <a:gd name="connsiteY0" fmla="*/ 358 h 9432"/>
                <a:gd name="connsiteX1" fmla="*/ 10717 w 10803"/>
                <a:gd name="connsiteY1" fmla="*/ 6358 h 9432"/>
                <a:gd name="connsiteX2" fmla="*/ 4049 w 10803"/>
                <a:gd name="connsiteY2" fmla="*/ 9025 h 9432"/>
                <a:gd name="connsiteX3" fmla="*/ 49 w 10803"/>
                <a:gd name="connsiteY3" fmla="*/ 3120 h 9432"/>
                <a:gd name="connsiteX4" fmla="*/ 6621 w 10803"/>
                <a:gd name="connsiteY4" fmla="*/ 358 h 9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3" h="9432">
                  <a:moveTo>
                    <a:pt x="6621" y="358"/>
                  </a:moveTo>
                  <a:cubicBezTo>
                    <a:pt x="9374" y="929"/>
                    <a:pt x="11183" y="3586"/>
                    <a:pt x="10717" y="6358"/>
                  </a:cubicBezTo>
                  <a:cubicBezTo>
                    <a:pt x="9583" y="8911"/>
                    <a:pt x="6631" y="10092"/>
                    <a:pt x="4049" y="9025"/>
                  </a:cubicBezTo>
                  <a:cubicBezTo>
                    <a:pt x="1373" y="8406"/>
                    <a:pt x="-370" y="5834"/>
                    <a:pt x="49" y="3120"/>
                  </a:cubicBezTo>
                  <a:cubicBezTo>
                    <a:pt x="1106" y="548"/>
                    <a:pt x="4040" y="-690"/>
                    <a:pt x="6621" y="358"/>
                  </a:cubicBezTo>
                  <a:close/>
                </a:path>
              </a:pathLst>
            </a:custGeom>
            <a:solidFill>
              <a:srgbClr val="D58B94"/>
            </a:solidFill>
            <a:ln w="9525" cap="flat">
              <a:noFill/>
              <a:prstDash val="solid"/>
              <a:miter/>
            </a:ln>
          </p:spPr>
          <p:txBody>
            <a:bodyPr rtlCol="0" anchor="ctr"/>
            <a:lstStyle/>
            <a:p>
              <a:endParaRPr lang="en-IN"/>
            </a:p>
          </p:txBody>
        </p:sp>
        <p:sp>
          <p:nvSpPr>
            <p:cNvPr id="4451" name="Freeform: Shape 4450">
              <a:extLst>
                <a:ext uri="{FF2B5EF4-FFF2-40B4-BE49-F238E27FC236}">
                  <a16:creationId xmlns:a16="http://schemas.microsoft.com/office/drawing/2014/main" xmlns="" id="{0E217B50-0C51-457E-2724-5406D444545C}"/>
                </a:ext>
              </a:extLst>
            </p:cNvPr>
            <p:cNvSpPr/>
            <p:nvPr/>
          </p:nvSpPr>
          <p:spPr>
            <a:xfrm>
              <a:off x="1799283" y="4300209"/>
              <a:ext cx="10826" cy="8919"/>
            </a:xfrm>
            <a:custGeom>
              <a:avLst/>
              <a:gdLst>
                <a:gd name="connsiteX0" fmla="*/ 6929 w 10826"/>
                <a:gd name="connsiteY0" fmla="*/ 599 h 8919"/>
                <a:gd name="connsiteX1" fmla="*/ 10548 w 10826"/>
                <a:gd name="connsiteY1" fmla="*/ 6600 h 8919"/>
                <a:gd name="connsiteX2" fmla="*/ 3690 w 10826"/>
                <a:gd name="connsiteY2" fmla="*/ 8219 h 8919"/>
                <a:gd name="connsiteX3" fmla="*/ 261 w 10826"/>
                <a:gd name="connsiteY3" fmla="*/ 2314 h 8919"/>
                <a:gd name="connsiteX4" fmla="*/ 6929 w 10826"/>
                <a:gd name="connsiteY4" fmla="*/ 599 h 8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 h="8919">
                  <a:moveTo>
                    <a:pt x="6929" y="599"/>
                  </a:moveTo>
                  <a:cubicBezTo>
                    <a:pt x="9786" y="1742"/>
                    <a:pt x="11501" y="4504"/>
                    <a:pt x="10548" y="6600"/>
                  </a:cubicBezTo>
                  <a:cubicBezTo>
                    <a:pt x="9053" y="8867"/>
                    <a:pt x="6043" y="9572"/>
                    <a:pt x="3690" y="8219"/>
                  </a:cubicBezTo>
                  <a:cubicBezTo>
                    <a:pt x="928" y="7076"/>
                    <a:pt x="-691" y="4409"/>
                    <a:pt x="261" y="2314"/>
                  </a:cubicBezTo>
                  <a:cubicBezTo>
                    <a:pt x="1690" y="85"/>
                    <a:pt x="4604" y="-668"/>
                    <a:pt x="6929" y="599"/>
                  </a:cubicBezTo>
                  <a:close/>
                </a:path>
              </a:pathLst>
            </a:custGeom>
            <a:solidFill>
              <a:srgbClr val="D58B94"/>
            </a:solidFill>
            <a:ln w="9525" cap="flat">
              <a:noFill/>
              <a:prstDash val="solid"/>
              <a:miter/>
            </a:ln>
          </p:spPr>
          <p:txBody>
            <a:bodyPr rtlCol="0" anchor="ctr"/>
            <a:lstStyle/>
            <a:p>
              <a:endParaRPr lang="en-IN"/>
            </a:p>
          </p:txBody>
        </p:sp>
        <p:sp>
          <p:nvSpPr>
            <p:cNvPr id="4452" name="Freeform: Shape 4451">
              <a:extLst>
                <a:ext uri="{FF2B5EF4-FFF2-40B4-BE49-F238E27FC236}">
                  <a16:creationId xmlns:a16="http://schemas.microsoft.com/office/drawing/2014/main" xmlns="" id="{EB1FCB09-34C5-EB5C-89F3-08B5AB1A30AE}"/>
                </a:ext>
              </a:extLst>
            </p:cNvPr>
            <p:cNvSpPr/>
            <p:nvPr/>
          </p:nvSpPr>
          <p:spPr>
            <a:xfrm>
              <a:off x="1814786" y="4273263"/>
              <a:ext cx="11811" cy="11501"/>
            </a:xfrm>
            <a:custGeom>
              <a:avLst/>
              <a:gdLst>
                <a:gd name="connsiteX0" fmla="*/ 9047 w 11811"/>
                <a:gd name="connsiteY0" fmla="*/ 589 h 11501"/>
                <a:gd name="connsiteX1" fmla="*/ 10885 w 11811"/>
                <a:gd name="connsiteY1" fmla="*/ 8733 h 11501"/>
                <a:gd name="connsiteX2" fmla="*/ 2741 w 11811"/>
                <a:gd name="connsiteY2" fmla="*/ 10572 h 11501"/>
                <a:gd name="connsiteX3" fmla="*/ 284 w 11811"/>
                <a:gd name="connsiteY3" fmla="*/ 3733 h 11501"/>
                <a:gd name="connsiteX4" fmla="*/ 9047 w 11811"/>
                <a:gd name="connsiteY4" fmla="*/ 589 h 11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1" h="11501">
                  <a:moveTo>
                    <a:pt x="9047" y="589"/>
                  </a:moveTo>
                  <a:cubicBezTo>
                    <a:pt x="11800" y="2333"/>
                    <a:pt x="12628" y="5981"/>
                    <a:pt x="10885" y="8733"/>
                  </a:cubicBezTo>
                  <a:cubicBezTo>
                    <a:pt x="9142" y="11495"/>
                    <a:pt x="5494" y="12315"/>
                    <a:pt x="2741" y="10572"/>
                  </a:cubicBezTo>
                  <a:cubicBezTo>
                    <a:pt x="446" y="9124"/>
                    <a:pt x="-564" y="6304"/>
                    <a:pt x="284" y="3733"/>
                  </a:cubicBezTo>
                  <a:cubicBezTo>
                    <a:pt x="1865" y="485"/>
                    <a:pt x="5761" y="-915"/>
                    <a:pt x="9047" y="589"/>
                  </a:cubicBezTo>
                  <a:close/>
                </a:path>
              </a:pathLst>
            </a:custGeom>
            <a:solidFill>
              <a:srgbClr val="D58B94"/>
            </a:solidFill>
            <a:ln w="9525" cap="flat">
              <a:noFill/>
              <a:prstDash val="solid"/>
              <a:miter/>
            </a:ln>
          </p:spPr>
          <p:txBody>
            <a:bodyPr rtlCol="0" anchor="ctr"/>
            <a:lstStyle/>
            <a:p>
              <a:endParaRPr lang="en-IN"/>
            </a:p>
          </p:txBody>
        </p:sp>
        <p:sp>
          <p:nvSpPr>
            <p:cNvPr id="4453" name="Freeform: Shape 4452">
              <a:extLst>
                <a:ext uri="{FF2B5EF4-FFF2-40B4-BE49-F238E27FC236}">
                  <a16:creationId xmlns:a16="http://schemas.microsoft.com/office/drawing/2014/main" xmlns="" id="{5B606E2C-9F6F-C7E6-685E-CA64049F4BA8}"/>
                </a:ext>
              </a:extLst>
            </p:cNvPr>
            <p:cNvSpPr/>
            <p:nvPr/>
          </p:nvSpPr>
          <p:spPr>
            <a:xfrm>
              <a:off x="1905683" y="4291778"/>
              <a:ext cx="5871" cy="5585"/>
            </a:xfrm>
            <a:custGeom>
              <a:avLst/>
              <a:gdLst>
                <a:gd name="connsiteX0" fmla="*/ 3685 w 5871"/>
                <a:gd name="connsiteY0" fmla="*/ 171 h 5585"/>
                <a:gd name="connsiteX1" fmla="*/ 5780 w 5871"/>
                <a:gd name="connsiteY1" fmla="*/ 3695 h 5585"/>
                <a:gd name="connsiteX2" fmla="*/ 2161 w 5871"/>
                <a:gd name="connsiteY2" fmla="*/ 5410 h 5585"/>
                <a:gd name="connsiteX3" fmla="*/ 65 w 5871"/>
                <a:gd name="connsiteY3" fmla="*/ 1886 h 5585"/>
                <a:gd name="connsiteX4" fmla="*/ 3551 w 5871"/>
                <a:gd name="connsiteY4" fmla="*/ 124 h 5585"/>
                <a:gd name="connsiteX5" fmla="*/ 3685 w 5871"/>
                <a:gd name="connsiteY5" fmla="*/ 171 h 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71" h="5585">
                  <a:moveTo>
                    <a:pt x="3685" y="171"/>
                  </a:moveTo>
                  <a:cubicBezTo>
                    <a:pt x="5218" y="590"/>
                    <a:pt x="6142" y="2152"/>
                    <a:pt x="5780" y="3695"/>
                  </a:cubicBezTo>
                  <a:cubicBezTo>
                    <a:pt x="5247" y="5162"/>
                    <a:pt x="3637" y="5924"/>
                    <a:pt x="2161" y="5410"/>
                  </a:cubicBezTo>
                  <a:cubicBezTo>
                    <a:pt x="627" y="4991"/>
                    <a:pt x="-297" y="3429"/>
                    <a:pt x="65" y="1886"/>
                  </a:cubicBezTo>
                  <a:cubicBezTo>
                    <a:pt x="541" y="438"/>
                    <a:pt x="2103" y="-353"/>
                    <a:pt x="3551" y="124"/>
                  </a:cubicBezTo>
                  <a:cubicBezTo>
                    <a:pt x="3599" y="143"/>
                    <a:pt x="3637" y="152"/>
                    <a:pt x="3685" y="171"/>
                  </a:cubicBezTo>
                  <a:close/>
                </a:path>
              </a:pathLst>
            </a:custGeom>
            <a:solidFill>
              <a:srgbClr val="D58B94"/>
            </a:solidFill>
            <a:ln w="9525" cap="flat">
              <a:noFill/>
              <a:prstDash val="solid"/>
              <a:miter/>
            </a:ln>
          </p:spPr>
          <p:txBody>
            <a:bodyPr rtlCol="0" anchor="ctr"/>
            <a:lstStyle/>
            <a:p>
              <a:endParaRPr lang="en-IN"/>
            </a:p>
          </p:txBody>
        </p:sp>
        <p:sp>
          <p:nvSpPr>
            <p:cNvPr id="4454" name="Freeform: Shape 4453">
              <a:extLst>
                <a:ext uri="{FF2B5EF4-FFF2-40B4-BE49-F238E27FC236}">
                  <a16:creationId xmlns:a16="http://schemas.microsoft.com/office/drawing/2014/main" xmlns="" id="{91798403-D3F3-A463-93D3-C993480C3BF0}"/>
                </a:ext>
              </a:extLst>
            </p:cNvPr>
            <p:cNvSpPr/>
            <p:nvPr/>
          </p:nvSpPr>
          <p:spPr>
            <a:xfrm>
              <a:off x="1890505" y="4299564"/>
              <a:ext cx="5748" cy="5375"/>
            </a:xfrm>
            <a:custGeom>
              <a:avLst/>
              <a:gdLst>
                <a:gd name="connsiteX0" fmla="*/ 3718 w 5748"/>
                <a:gd name="connsiteY0" fmla="*/ 196 h 5375"/>
                <a:gd name="connsiteX1" fmla="*/ 5632 w 5748"/>
                <a:gd name="connsiteY1" fmla="*/ 3606 h 5375"/>
                <a:gd name="connsiteX2" fmla="*/ 5623 w 5748"/>
                <a:gd name="connsiteY2" fmla="*/ 3625 h 5375"/>
                <a:gd name="connsiteX3" fmla="*/ 2032 w 5748"/>
                <a:gd name="connsiteY3" fmla="*/ 5158 h 5375"/>
                <a:gd name="connsiteX4" fmla="*/ 2003 w 5748"/>
                <a:gd name="connsiteY4" fmla="*/ 5149 h 5375"/>
                <a:gd name="connsiteX5" fmla="*/ 89 w 5748"/>
                <a:gd name="connsiteY5" fmla="*/ 1739 h 5375"/>
                <a:gd name="connsiteX6" fmla="*/ 98 w 5748"/>
                <a:gd name="connsiteY6" fmla="*/ 1720 h 5375"/>
                <a:gd name="connsiteX7" fmla="*/ 3689 w 5748"/>
                <a:gd name="connsiteY7" fmla="*/ 186 h 5375"/>
                <a:gd name="connsiteX8" fmla="*/ 3718 w 5748"/>
                <a:gd name="connsiteY8" fmla="*/ 196 h 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8" h="5375">
                  <a:moveTo>
                    <a:pt x="3718" y="196"/>
                  </a:moveTo>
                  <a:cubicBezTo>
                    <a:pt x="5185" y="606"/>
                    <a:pt x="6042" y="2130"/>
                    <a:pt x="5632" y="3606"/>
                  </a:cubicBezTo>
                  <a:cubicBezTo>
                    <a:pt x="5623" y="3606"/>
                    <a:pt x="5623" y="3616"/>
                    <a:pt x="5623" y="3625"/>
                  </a:cubicBezTo>
                  <a:cubicBezTo>
                    <a:pt x="5052" y="5044"/>
                    <a:pt x="3451" y="5730"/>
                    <a:pt x="2032" y="5158"/>
                  </a:cubicBezTo>
                  <a:cubicBezTo>
                    <a:pt x="2023" y="5158"/>
                    <a:pt x="2013" y="5149"/>
                    <a:pt x="2003" y="5149"/>
                  </a:cubicBezTo>
                  <a:cubicBezTo>
                    <a:pt x="537" y="4739"/>
                    <a:pt x="-321" y="3206"/>
                    <a:pt x="89" y="1739"/>
                  </a:cubicBezTo>
                  <a:cubicBezTo>
                    <a:pt x="98" y="1739"/>
                    <a:pt x="98" y="1730"/>
                    <a:pt x="98" y="1720"/>
                  </a:cubicBezTo>
                  <a:cubicBezTo>
                    <a:pt x="670" y="301"/>
                    <a:pt x="2280" y="-385"/>
                    <a:pt x="3689" y="186"/>
                  </a:cubicBezTo>
                  <a:cubicBezTo>
                    <a:pt x="3699" y="186"/>
                    <a:pt x="3708" y="196"/>
                    <a:pt x="3718" y="196"/>
                  </a:cubicBezTo>
                  <a:close/>
                </a:path>
              </a:pathLst>
            </a:custGeom>
            <a:solidFill>
              <a:srgbClr val="D58B94"/>
            </a:solidFill>
            <a:ln w="9525" cap="flat">
              <a:noFill/>
              <a:prstDash val="solid"/>
              <a:miter/>
            </a:ln>
          </p:spPr>
          <p:txBody>
            <a:bodyPr rtlCol="0" anchor="ctr"/>
            <a:lstStyle/>
            <a:p>
              <a:endParaRPr lang="en-IN"/>
            </a:p>
          </p:txBody>
        </p:sp>
        <p:sp>
          <p:nvSpPr>
            <p:cNvPr id="4455" name="Freeform: Shape 4454">
              <a:extLst>
                <a:ext uri="{FF2B5EF4-FFF2-40B4-BE49-F238E27FC236}">
                  <a16:creationId xmlns:a16="http://schemas.microsoft.com/office/drawing/2014/main" xmlns="" id="{6BCCFAE7-B503-4047-935F-1A797C6EBFAF}"/>
                </a:ext>
              </a:extLst>
            </p:cNvPr>
            <p:cNvSpPr/>
            <p:nvPr/>
          </p:nvSpPr>
          <p:spPr>
            <a:xfrm>
              <a:off x="1892520" y="4282765"/>
              <a:ext cx="6382" cy="5998"/>
            </a:xfrm>
            <a:custGeom>
              <a:avLst/>
              <a:gdLst>
                <a:gd name="connsiteX0" fmla="*/ 3989 w 6382"/>
                <a:gd name="connsiteY0" fmla="*/ 136 h 5998"/>
                <a:gd name="connsiteX1" fmla="*/ 6313 w 6382"/>
                <a:gd name="connsiteY1" fmla="*/ 3603 h 5998"/>
                <a:gd name="connsiteX2" fmla="*/ 2846 w 6382"/>
                <a:gd name="connsiteY2" fmla="*/ 5927 h 5998"/>
                <a:gd name="connsiteX3" fmla="*/ 2274 w 6382"/>
                <a:gd name="connsiteY3" fmla="*/ 5756 h 5998"/>
                <a:gd name="connsiteX4" fmla="*/ 83 w 6382"/>
                <a:gd name="connsiteY4" fmla="*/ 2041 h 5998"/>
                <a:gd name="connsiteX5" fmla="*/ 83 w 6382"/>
                <a:gd name="connsiteY5" fmla="*/ 2041 h 5998"/>
                <a:gd name="connsiteX6" fmla="*/ 3989 w 6382"/>
                <a:gd name="connsiteY6" fmla="*/ 136 h 5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2" h="5998">
                  <a:moveTo>
                    <a:pt x="3989" y="136"/>
                  </a:moveTo>
                  <a:cubicBezTo>
                    <a:pt x="5589" y="450"/>
                    <a:pt x="6627" y="2003"/>
                    <a:pt x="6313" y="3603"/>
                  </a:cubicBezTo>
                  <a:cubicBezTo>
                    <a:pt x="5998" y="5203"/>
                    <a:pt x="4446" y="6242"/>
                    <a:pt x="2846" y="5927"/>
                  </a:cubicBezTo>
                  <a:cubicBezTo>
                    <a:pt x="2646" y="5889"/>
                    <a:pt x="2455" y="5832"/>
                    <a:pt x="2274" y="5756"/>
                  </a:cubicBezTo>
                  <a:cubicBezTo>
                    <a:pt x="645" y="5337"/>
                    <a:pt x="-336" y="3679"/>
                    <a:pt x="83" y="2041"/>
                  </a:cubicBezTo>
                  <a:cubicBezTo>
                    <a:pt x="83" y="2041"/>
                    <a:pt x="83" y="2041"/>
                    <a:pt x="83" y="2041"/>
                  </a:cubicBezTo>
                  <a:cubicBezTo>
                    <a:pt x="664" y="460"/>
                    <a:pt x="2388" y="-378"/>
                    <a:pt x="3989" y="136"/>
                  </a:cubicBezTo>
                  <a:close/>
                </a:path>
              </a:pathLst>
            </a:custGeom>
            <a:solidFill>
              <a:srgbClr val="D58B94"/>
            </a:solidFill>
            <a:ln w="9525" cap="flat">
              <a:noFill/>
              <a:prstDash val="solid"/>
              <a:miter/>
            </a:ln>
          </p:spPr>
          <p:txBody>
            <a:bodyPr rtlCol="0" anchor="ctr"/>
            <a:lstStyle/>
            <a:p>
              <a:endParaRPr lang="en-IN"/>
            </a:p>
          </p:txBody>
        </p:sp>
        <p:sp>
          <p:nvSpPr>
            <p:cNvPr id="4456" name="Freeform: Shape 4455">
              <a:extLst>
                <a:ext uri="{FF2B5EF4-FFF2-40B4-BE49-F238E27FC236}">
                  <a16:creationId xmlns:a16="http://schemas.microsoft.com/office/drawing/2014/main" xmlns="" id="{5DC33544-D351-7655-D953-B2EEDE5E1D3F}"/>
                </a:ext>
              </a:extLst>
            </p:cNvPr>
            <p:cNvSpPr/>
            <p:nvPr/>
          </p:nvSpPr>
          <p:spPr>
            <a:xfrm>
              <a:off x="1816498" y="4291959"/>
              <a:ext cx="9881" cy="8447"/>
            </a:xfrm>
            <a:custGeom>
              <a:avLst/>
              <a:gdLst>
                <a:gd name="connsiteX0" fmla="*/ 6383 w 9881"/>
                <a:gd name="connsiteY0" fmla="*/ 467 h 8447"/>
                <a:gd name="connsiteX1" fmla="*/ 9755 w 9881"/>
                <a:gd name="connsiteY1" fmla="*/ 5820 h 8447"/>
                <a:gd name="connsiteX2" fmla="*/ 9717 w 9881"/>
                <a:gd name="connsiteY2" fmla="*/ 5991 h 8447"/>
                <a:gd name="connsiteX3" fmla="*/ 3544 w 9881"/>
                <a:gd name="connsiteY3" fmla="*/ 7906 h 8447"/>
                <a:gd name="connsiteX4" fmla="*/ 3525 w 9881"/>
                <a:gd name="connsiteY4" fmla="*/ 7897 h 8447"/>
                <a:gd name="connsiteX5" fmla="*/ 96 w 9881"/>
                <a:gd name="connsiteY5" fmla="*/ 2372 h 8447"/>
                <a:gd name="connsiteX6" fmla="*/ 6383 w 9881"/>
                <a:gd name="connsiteY6" fmla="*/ 467 h 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81" h="8447">
                  <a:moveTo>
                    <a:pt x="6383" y="467"/>
                  </a:moveTo>
                  <a:cubicBezTo>
                    <a:pt x="8793" y="1010"/>
                    <a:pt x="10307" y="3410"/>
                    <a:pt x="9755" y="5820"/>
                  </a:cubicBezTo>
                  <a:cubicBezTo>
                    <a:pt x="9745" y="5877"/>
                    <a:pt x="9736" y="5934"/>
                    <a:pt x="9717" y="5991"/>
                  </a:cubicBezTo>
                  <a:cubicBezTo>
                    <a:pt x="8535" y="8230"/>
                    <a:pt x="5773" y="9078"/>
                    <a:pt x="3544" y="7906"/>
                  </a:cubicBezTo>
                  <a:cubicBezTo>
                    <a:pt x="3535" y="7906"/>
                    <a:pt x="3535" y="7897"/>
                    <a:pt x="3525" y="7897"/>
                  </a:cubicBezTo>
                  <a:cubicBezTo>
                    <a:pt x="1077" y="7287"/>
                    <a:pt x="-447" y="4839"/>
                    <a:pt x="96" y="2372"/>
                  </a:cubicBezTo>
                  <a:cubicBezTo>
                    <a:pt x="1382" y="200"/>
                    <a:pt x="4106" y="-628"/>
                    <a:pt x="6383" y="467"/>
                  </a:cubicBezTo>
                  <a:close/>
                </a:path>
              </a:pathLst>
            </a:custGeom>
            <a:solidFill>
              <a:srgbClr val="D58B94"/>
            </a:solidFill>
            <a:ln w="9525" cap="flat">
              <a:noFill/>
              <a:prstDash val="solid"/>
              <a:miter/>
            </a:ln>
          </p:spPr>
          <p:txBody>
            <a:bodyPr rtlCol="0" anchor="ctr"/>
            <a:lstStyle/>
            <a:p>
              <a:endParaRPr lang="en-IN"/>
            </a:p>
          </p:txBody>
        </p:sp>
        <p:sp>
          <p:nvSpPr>
            <p:cNvPr id="4457" name="Freeform: Shape 4456">
              <a:extLst>
                <a:ext uri="{FF2B5EF4-FFF2-40B4-BE49-F238E27FC236}">
                  <a16:creationId xmlns:a16="http://schemas.microsoft.com/office/drawing/2014/main" xmlns="" id="{1621A974-89D6-DE2A-E230-97E6A1850E22}"/>
                </a:ext>
              </a:extLst>
            </p:cNvPr>
            <p:cNvSpPr/>
            <p:nvPr/>
          </p:nvSpPr>
          <p:spPr>
            <a:xfrm>
              <a:off x="1815672" y="4302350"/>
              <a:ext cx="9647" cy="8379"/>
            </a:xfrm>
            <a:custGeom>
              <a:avLst/>
              <a:gdLst>
                <a:gd name="connsiteX0" fmla="*/ 6256 w 9647"/>
                <a:gd name="connsiteY0" fmla="*/ 553 h 8379"/>
                <a:gd name="connsiteX1" fmla="*/ 9494 w 9647"/>
                <a:gd name="connsiteY1" fmla="*/ 6078 h 8379"/>
                <a:gd name="connsiteX2" fmla="*/ 3398 w 9647"/>
                <a:gd name="connsiteY2" fmla="*/ 7792 h 8379"/>
                <a:gd name="connsiteX3" fmla="*/ 3398 w 9647"/>
                <a:gd name="connsiteY3" fmla="*/ 7792 h 8379"/>
                <a:gd name="connsiteX4" fmla="*/ 65 w 9647"/>
                <a:gd name="connsiteY4" fmla="*/ 2458 h 8379"/>
                <a:gd name="connsiteX5" fmla="*/ 6075 w 9647"/>
                <a:gd name="connsiteY5" fmla="*/ 458 h 8379"/>
                <a:gd name="connsiteX6" fmla="*/ 6256 w 9647"/>
                <a:gd name="connsiteY6" fmla="*/ 553 h 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7" h="8379">
                  <a:moveTo>
                    <a:pt x="6256" y="553"/>
                  </a:moveTo>
                  <a:cubicBezTo>
                    <a:pt x="8656" y="1201"/>
                    <a:pt x="10104" y="3659"/>
                    <a:pt x="9494" y="6078"/>
                  </a:cubicBezTo>
                  <a:cubicBezTo>
                    <a:pt x="8285" y="8230"/>
                    <a:pt x="5561" y="9002"/>
                    <a:pt x="3398" y="7792"/>
                  </a:cubicBezTo>
                  <a:cubicBezTo>
                    <a:pt x="3398" y="7792"/>
                    <a:pt x="3398" y="7792"/>
                    <a:pt x="3398" y="7792"/>
                  </a:cubicBezTo>
                  <a:cubicBezTo>
                    <a:pt x="1074" y="7145"/>
                    <a:pt x="-374" y="4830"/>
                    <a:pt x="65" y="2458"/>
                  </a:cubicBezTo>
                  <a:cubicBezTo>
                    <a:pt x="1170" y="249"/>
                    <a:pt x="3856" y="-647"/>
                    <a:pt x="6075" y="458"/>
                  </a:cubicBezTo>
                  <a:cubicBezTo>
                    <a:pt x="6132" y="487"/>
                    <a:pt x="6199" y="515"/>
                    <a:pt x="6256" y="553"/>
                  </a:cubicBezTo>
                  <a:close/>
                </a:path>
              </a:pathLst>
            </a:custGeom>
            <a:solidFill>
              <a:srgbClr val="D58B94"/>
            </a:solidFill>
            <a:ln w="9525" cap="flat">
              <a:noFill/>
              <a:prstDash val="solid"/>
              <a:miter/>
            </a:ln>
          </p:spPr>
          <p:txBody>
            <a:bodyPr rtlCol="0" anchor="ctr"/>
            <a:lstStyle/>
            <a:p>
              <a:endParaRPr lang="en-IN"/>
            </a:p>
          </p:txBody>
        </p:sp>
        <p:sp>
          <p:nvSpPr>
            <p:cNvPr id="4458" name="Freeform: Shape 4457">
              <a:extLst>
                <a:ext uri="{FF2B5EF4-FFF2-40B4-BE49-F238E27FC236}">
                  <a16:creationId xmlns:a16="http://schemas.microsoft.com/office/drawing/2014/main" xmlns="" id="{B2EBD207-8371-3D85-20D2-52C81279ECE4}"/>
                </a:ext>
              </a:extLst>
            </p:cNvPr>
            <p:cNvSpPr/>
            <p:nvPr/>
          </p:nvSpPr>
          <p:spPr>
            <a:xfrm>
              <a:off x="1838325" y="4252065"/>
              <a:ext cx="4800" cy="4327"/>
            </a:xfrm>
            <a:custGeom>
              <a:avLst/>
              <a:gdLst>
                <a:gd name="connsiteX0" fmla="*/ 2939 w 4800"/>
                <a:gd name="connsiteY0" fmla="*/ 165 h 4327"/>
                <a:gd name="connsiteX1" fmla="*/ 4748 w 4800"/>
                <a:gd name="connsiteY1" fmla="*/ 2832 h 4327"/>
                <a:gd name="connsiteX2" fmla="*/ 1967 w 4800"/>
                <a:gd name="connsiteY2" fmla="*/ 4194 h 4327"/>
                <a:gd name="connsiteX3" fmla="*/ 1891 w 4800"/>
                <a:gd name="connsiteY3" fmla="*/ 4166 h 4327"/>
                <a:gd name="connsiteX4" fmla="*/ -5 w 4800"/>
                <a:gd name="connsiteY4" fmla="*/ 1880 h 4327"/>
                <a:gd name="connsiteX5" fmla="*/ 2281 w 4800"/>
                <a:gd name="connsiteY5" fmla="*/ -6 h 4327"/>
                <a:gd name="connsiteX6" fmla="*/ 2939 w 4800"/>
                <a:gd name="connsiteY6" fmla="*/ 165 h 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0" h="4327">
                  <a:moveTo>
                    <a:pt x="2939" y="165"/>
                  </a:moveTo>
                  <a:cubicBezTo>
                    <a:pt x="4177" y="403"/>
                    <a:pt x="4977" y="1594"/>
                    <a:pt x="4748" y="2832"/>
                  </a:cubicBezTo>
                  <a:cubicBezTo>
                    <a:pt x="4358" y="3975"/>
                    <a:pt x="3110" y="4585"/>
                    <a:pt x="1967" y="4194"/>
                  </a:cubicBezTo>
                  <a:cubicBezTo>
                    <a:pt x="1938" y="4185"/>
                    <a:pt x="1919" y="4175"/>
                    <a:pt x="1891" y="4166"/>
                  </a:cubicBezTo>
                  <a:cubicBezTo>
                    <a:pt x="738" y="4061"/>
                    <a:pt x="-109" y="3032"/>
                    <a:pt x="-5" y="1880"/>
                  </a:cubicBezTo>
                  <a:cubicBezTo>
                    <a:pt x="110" y="737"/>
                    <a:pt x="1129" y="-111"/>
                    <a:pt x="2281" y="-6"/>
                  </a:cubicBezTo>
                  <a:cubicBezTo>
                    <a:pt x="2510" y="13"/>
                    <a:pt x="2729" y="70"/>
                    <a:pt x="2939" y="165"/>
                  </a:cubicBezTo>
                  <a:close/>
                </a:path>
              </a:pathLst>
            </a:custGeom>
            <a:solidFill>
              <a:srgbClr val="D58B94"/>
            </a:solidFill>
            <a:ln w="9525" cap="flat">
              <a:noFill/>
              <a:prstDash val="solid"/>
              <a:miter/>
            </a:ln>
          </p:spPr>
          <p:txBody>
            <a:bodyPr rtlCol="0" anchor="ctr"/>
            <a:lstStyle/>
            <a:p>
              <a:endParaRPr lang="en-IN"/>
            </a:p>
          </p:txBody>
        </p:sp>
        <p:sp>
          <p:nvSpPr>
            <p:cNvPr id="4459" name="Freeform: Shape 4458">
              <a:extLst>
                <a:ext uri="{FF2B5EF4-FFF2-40B4-BE49-F238E27FC236}">
                  <a16:creationId xmlns:a16="http://schemas.microsoft.com/office/drawing/2014/main" xmlns="" id="{5D49EFCA-92EB-1743-2FF7-BCF20882FAF4}"/>
                </a:ext>
              </a:extLst>
            </p:cNvPr>
            <p:cNvSpPr/>
            <p:nvPr/>
          </p:nvSpPr>
          <p:spPr>
            <a:xfrm>
              <a:off x="1845515" y="4258262"/>
              <a:ext cx="14381" cy="14284"/>
            </a:xfrm>
            <a:custGeom>
              <a:avLst/>
              <a:gdLst>
                <a:gd name="connsiteX0" fmla="*/ 9084 w 14381"/>
                <a:gd name="connsiteY0" fmla="*/ 255 h 14284"/>
                <a:gd name="connsiteX1" fmla="*/ 14256 w 14381"/>
                <a:gd name="connsiteY1" fmla="*/ 7818 h 14284"/>
                <a:gd name="connsiteX2" fmla="*/ 14228 w 14381"/>
                <a:gd name="connsiteY2" fmla="*/ 7970 h 14284"/>
                <a:gd name="connsiteX3" fmla="*/ 6294 w 14381"/>
                <a:gd name="connsiteY3" fmla="*/ 14218 h 14284"/>
                <a:gd name="connsiteX4" fmla="*/ 36 w 14381"/>
                <a:gd name="connsiteY4" fmla="*/ 6284 h 14284"/>
                <a:gd name="connsiteX5" fmla="*/ 7980 w 14381"/>
                <a:gd name="connsiteY5" fmla="*/ 36 h 14284"/>
                <a:gd name="connsiteX6" fmla="*/ 9084 w 14381"/>
                <a:gd name="connsiteY6" fmla="*/ 255 h 1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81" h="14284">
                  <a:moveTo>
                    <a:pt x="9084" y="255"/>
                  </a:moveTo>
                  <a:cubicBezTo>
                    <a:pt x="12599" y="912"/>
                    <a:pt x="14914" y="4293"/>
                    <a:pt x="14256" y="7818"/>
                  </a:cubicBezTo>
                  <a:cubicBezTo>
                    <a:pt x="14247" y="7865"/>
                    <a:pt x="14237" y="7923"/>
                    <a:pt x="14228" y="7970"/>
                  </a:cubicBezTo>
                  <a:cubicBezTo>
                    <a:pt x="13761" y="11885"/>
                    <a:pt x="10208" y="14685"/>
                    <a:pt x="6294" y="14218"/>
                  </a:cubicBezTo>
                  <a:cubicBezTo>
                    <a:pt x="2369" y="13752"/>
                    <a:pt x="-422" y="10199"/>
                    <a:pt x="36" y="6284"/>
                  </a:cubicBezTo>
                  <a:cubicBezTo>
                    <a:pt x="502" y="2369"/>
                    <a:pt x="4055" y="-431"/>
                    <a:pt x="7980" y="36"/>
                  </a:cubicBezTo>
                  <a:cubicBezTo>
                    <a:pt x="8351" y="74"/>
                    <a:pt x="8722" y="150"/>
                    <a:pt x="9084" y="255"/>
                  </a:cubicBezTo>
                  <a:close/>
                </a:path>
              </a:pathLst>
            </a:custGeom>
            <a:solidFill>
              <a:srgbClr val="D58B94"/>
            </a:solidFill>
            <a:ln w="9525" cap="flat">
              <a:noFill/>
              <a:prstDash val="solid"/>
              <a:miter/>
            </a:ln>
          </p:spPr>
          <p:txBody>
            <a:bodyPr rtlCol="0" anchor="ctr"/>
            <a:lstStyle/>
            <a:p>
              <a:endParaRPr lang="en-IN"/>
            </a:p>
          </p:txBody>
        </p:sp>
        <p:sp>
          <p:nvSpPr>
            <p:cNvPr id="4460" name="Freeform: Shape 4459">
              <a:extLst>
                <a:ext uri="{FF2B5EF4-FFF2-40B4-BE49-F238E27FC236}">
                  <a16:creationId xmlns:a16="http://schemas.microsoft.com/office/drawing/2014/main" xmlns="" id="{24D2936A-E40A-1D0F-6B9D-25CCBA7B33BA}"/>
                </a:ext>
              </a:extLst>
            </p:cNvPr>
            <p:cNvSpPr/>
            <p:nvPr/>
          </p:nvSpPr>
          <p:spPr>
            <a:xfrm>
              <a:off x="1831802" y="4269849"/>
              <a:ext cx="20460" cy="18271"/>
            </a:xfrm>
            <a:custGeom>
              <a:avLst/>
              <a:gdLst>
                <a:gd name="connsiteX0" fmla="*/ 12510 w 20460"/>
                <a:gd name="connsiteY0" fmla="*/ 955 h 18271"/>
                <a:gd name="connsiteX1" fmla="*/ 20416 w 20460"/>
                <a:gd name="connsiteY1" fmla="*/ 10318 h 18271"/>
                <a:gd name="connsiteX2" fmla="*/ 11053 w 20460"/>
                <a:gd name="connsiteY2" fmla="*/ 18224 h 18271"/>
                <a:gd name="connsiteX3" fmla="*/ 7367 w 20460"/>
                <a:gd name="connsiteY3" fmla="*/ 17052 h 18271"/>
                <a:gd name="connsiteX4" fmla="*/ 71 w 20460"/>
                <a:gd name="connsiteY4" fmla="*/ 7365 h 18271"/>
                <a:gd name="connsiteX5" fmla="*/ 9758 w 20460"/>
                <a:gd name="connsiteY5" fmla="*/ 69 h 18271"/>
                <a:gd name="connsiteX6" fmla="*/ 12510 w 20460"/>
                <a:gd name="connsiteY6" fmla="*/ 955 h 1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60" h="18271">
                  <a:moveTo>
                    <a:pt x="12510" y="955"/>
                  </a:moveTo>
                  <a:cubicBezTo>
                    <a:pt x="17282" y="1355"/>
                    <a:pt x="20816" y="5555"/>
                    <a:pt x="20416" y="10318"/>
                  </a:cubicBezTo>
                  <a:cubicBezTo>
                    <a:pt x="20016" y="15090"/>
                    <a:pt x="15816" y="18633"/>
                    <a:pt x="11053" y="18224"/>
                  </a:cubicBezTo>
                  <a:cubicBezTo>
                    <a:pt x="9748" y="18119"/>
                    <a:pt x="8491" y="17719"/>
                    <a:pt x="7367" y="17052"/>
                  </a:cubicBezTo>
                  <a:cubicBezTo>
                    <a:pt x="2681" y="16395"/>
                    <a:pt x="-587" y="12061"/>
                    <a:pt x="71" y="7365"/>
                  </a:cubicBezTo>
                  <a:cubicBezTo>
                    <a:pt x="728" y="2679"/>
                    <a:pt x="5062" y="-588"/>
                    <a:pt x="9758" y="69"/>
                  </a:cubicBezTo>
                  <a:cubicBezTo>
                    <a:pt x="10720" y="212"/>
                    <a:pt x="11644" y="507"/>
                    <a:pt x="12510" y="955"/>
                  </a:cubicBezTo>
                  <a:close/>
                </a:path>
              </a:pathLst>
            </a:custGeom>
            <a:solidFill>
              <a:srgbClr val="D58B94"/>
            </a:solidFill>
            <a:ln w="9525" cap="flat">
              <a:noFill/>
              <a:prstDash val="solid"/>
              <a:miter/>
            </a:ln>
          </p:spPr>
          <p:txBody>
            <a:bodyPr rtlCol="0" anchor="ctr"/>
            <a:lstStyle/>
            <a:p>
              <a:endParaRPr lang="en-IN"/>
            </a:p>
          </p:txBody>
        </p:sp>
        <p:sp>
          <p:nvSpPr>
            <p:cNvPr id="4461" name="Freeform: Shape 4460">
              <a:extLst>
                <a:ext uri="{FF2B5EF4-FFF2-40B4-BE49-F238E27FC236}">
                  <a16:creationId xmlns:a16="http://schemas.microsoft.com/office/drawing/2014/main" xmlns="" id="{B3C6C3EE-BA01-003C-394C-2BFC0664661D}"/>
                </a:ext>
              </a:extLst>
            </p:cNvPr>
            <p:cNvSpPr/>
            <p:nvPr/>
          </p:nvSpPr>
          <p:spPr>
            <a:xfrm>
              <a:off x="1830259" y="4288278"/>
              <a:ext cx="11255" cy="10023"/>
            </a:xfrm>
            <a:custGeom>
              <a:avLst/>
              <a:gdLst>
                <a:gd name="connsiteX0" fmla="*/ 7291 w 11255"/>
                <a:gd name="connsiteY0" fmla="*/ 718 h 10023"/>
                <a:gd name="connsiteX1" fmla="*/ 11101 w 11255"/>
                <a:gd name="connsiteY1" fmla="*/ 7005 h 10023"/>
                <a:gd name="connsiteX2" fmla="*/ 4443 w 11255"/>
                <a:gd name="connsiteY2" fmla="*/ 9577 h 10023"/>
                <a:gd name="connsiteX3" fmla="*/ 4243 w 11255"/>
                <a:gd name="connsiteY3" fmla="*/ 9481 h 10023"/>
                <a:gd name="connsiteX4" fmla="*/ 13 w 11255"/>
                <a:gd name="connsiteY4" fmla="*/ 4243 h 10023"/>
                <a:gd name="connsiteX5" fmla="*/ 5252 w 11255"/>
                <a:gd name="connsiteY5" fmla="*/ 13 h 10023"/>
                <a:gd name="connsiteX6" fmla="*/ 7291 w 11255"/>
                <a:gd name="connsiteY6" fmla="*/ 718 h 1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5" h="10023">
                  <a:moveTo>
                    <a:pt x="7291" y="718"/>
                  </a:moveTo>
                  <a:cubicBezTo>
                    <a:pt x="10062" y="1423"/>
                    <a:pt x="11758" y="4224"/>
                    <a:pt x="11101" y="7005"/>
                  </a:cubicBezTo>
                  <a:cubicBezTo>
                    <a:pt x="9967" y="9558"/>
                    <a:pt x="6986" y="10701"/>
                    <a:pt x="4443" y="9577"/>
                  </a:cubicBezTo>
                  <a:cubicBezTo>
                    <a:pt x="4376" y="9548"/>
                    <a:pt x="4309" y="9510"/>
                    <a:pt x="4243" y="9481"/>
                  </a:cubicBezTo>
                  <a:cubicBezTo>
                    <a:pt x="1623" y="9205"/>
                    <a:pt x="-263" y="6853"/>
                    <a:pt x="13" y="4243"/>
                  </a:cubicBezTo>
                  <a:cubicBezTo>
                    <a:pt x="290" y="1623"/>
                    <a:pt x="2642" y="-272"/>
                    <a:pt x="5252" y="13"/>
                  </a:cubicBezTo>
                  <a:cubicBezTo>
                    <a:pt x="5976" y="90"/>
                    <a:pt x="6672" y="328"/>
                    <a:pt x="7291" y="718"/>
                  </a:cubicBezTo>
                  <a:close/>
                </a:path>
              </a:pathLst>
            </a:custGeom>
            <a:solidFill>
              <a:srgbClr val="D58B94"/>
            </a:solidFill>
            <a:ln w="9525" cap="flat">
              <a:noFill/>
              <a:prstDash val="solid"/>
              <a:miter/>
            </a:ln>
          </p:spPr>
          <p:txBody>
            <a:bodyPr rtlCol="0" anchor="ctr"/>
            <a:lstStyle/>
            <a:p>
              <a:endParaRPr lang="en-IN"/>
            </a:p>
          </p:txBody>
        </p:sp>
        <p:sp>
          <p:nvSpPr>
            <p:cNvPr id="4462" name="Freeform: Shape 4461">
              <a:extLst>
                <a:ext uri="{FF2B5EF4-FFF2-40B4-BE49-F238E27FC236}">
                  <a16:creationId xmlns:a16="http://schemas.microsoft.com/office/drawing/2014/main" xmlns="" id="{17582B55-3ABE-598B-04D9-DB738FFC0743}"/>
                </a:ext>
              </a:extLst>
            </p:cNvPr>
            <p:cNvSpPr/>
            <p:nvPr/>
          </p:nvSpPr>
          <p:spPr>
            <a:xfrm>
              <a:off x="1832215" y="4302517"/>
              <a:ext cx="8314" cy="7661"/>
            </a:xfrm>
            <a:custGeom>
              <a:avLst/>
              <a:gdLst>
                <a:gd name="connsiteX0" fmla="*/ 5430 w 8314"/>
                <a:gd name="connsiteY0" fmla="*/ 482 h 7661"/>
                <a:gd name="connsiteX1" fmla="*/ 8221 w 8314"/>
                <a:gd name="connsiteY1" fmla="*/ 4768 h 7661"/>
                <a:gd name="connsiteX2" fmla="*/ 3934 w 8314"/>
                <a:gd name="connsiteY2" fmla="*/ 7568 h 7661"/>
                <a:gd name="connsiteX3" fmla="*/ 2858 w 8314"/>
                <a:gd name="connsiteY3" fmla="*/ 7150 h 7661"/>
                <a:gd name="connsiteX4" fmla="*/ 67 w 8314"/>
                <a:gd name="connsiteY4" fmla="*/ 2863 h 7661"/>
                <a:gd name="connsiteX5" fmla="*/ 4353 w 8314"/>
                <a:gd name="connsiteY5" fmla="*/ 63 h 7661"/>
                <a:gd name="connsiteX6" fmla="*/ 5430 w 8314"/>
                <a:gd name="connsiteY6" fmla="*/ 482 h 7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4" h="7661">
                  <a:moveTo>
                    <a:pt x="5430" y="482"/>
                  </a:moveTo>
                  <a:cubicBezTo>
                    <a:pt x="7383" y="891"/>
                    <a:pt x="8640" y="2815"/>
                    <a:pt x="8221" y="4768"/>
                  </a:cubicBezTo>
                  <a:cubicBezTo>
                    <a:pt x="7811" y="6730"/>
                    <a:pt x="5887" y="7978"/>
                    <a:pt x="3934" y="7568"/>
                  </a:cubicBezTo>
                  <a:cubicBezTo>
                    <a:pt x="3553" y="7483"/>
                    <a:pt x="3191" y="7340"/>
                    <a:pt x="2858" y="7150"/>
                  </a:cubicBezTo>
                  <a:cubicBezTo>
                    <a:pt x="905" y="6740"/>
                    <a:pt x="-352" y="4816"/>
                    <a:pt x="67" y="2863"/>
                  </a:cubicBezTo>
                  <a:cubicBezTo>
                    <a:pt x="477" y="901"/>
                    <a:pt x="2401" y="-347"/>
                    <a:pt x="4353" y="63"/>
                  </a:cubicBezTo>
                  <a:cubicBezTo>
                    <a:pt x="4735" y="148"/>
                    <a:pt x="5096" y="282"/>
                    <a:pt x="5430" y="482"/>
                  </a:cubicBezTo>
                  <a:close/>
                </a:path>
              </a:pathLst>
            </a:custGeom>
            <a:solidFill>
              <a:srgbClr val="D58B94"/>
            </a:solidFill>
            <a:ln w="9525" cap="flat">
              <a:noFill/>
              <a:prstDash val="solid"/>
              <a:miter/>
            </a:ln>
          </p:spPr>
          <p:txBody>
            <a:bodyPr rtlCol="0" anchor="ctr"/>
            <a:lstStyle/>
            <a:p>
              <a:endParaRPr lang="en-IN"/>
            </a:p>
          </p:txBody>
        </p:sp>
        <p:sp>
          <p:nvSpPr>
            <p:cNvPr id="4463" name="Freeform: Shape 4462">
              <a:extLst>
                <a:ext uri="{FF2B5EF4-FFF2-40B4-BE49-F238E27FC236}">
                  <a16:creationId xmlns:a16="http://schemas.microsoft.com/office/drawing/2014/main" xmlns="" id="{102F0D51-9FF1-F94D-89C2-737FD568F851}"/>
                </a:ext>
              </a:extLst>
            </p:cNvPr>
            <p:cNvSpPr/>
            <p:nvPr/>
          </p:nvSpPr>
          <p:spPr>
            <a:xfrm>
              <a:off x="1841053" y="4314019"/>
              <a:ext cx="6830" cy="6215"/>
            </a:xfrm>
            <a:custGeom>
              <a:avLst/>
              <a:gdLst>
                <a:gd name="connsiteX0" fmla="*/ 4497 w 6830"/>
                <a:gd name="connsiteY0" fmla="*/ 314 h 6215"/>
                <a:gd name="connsiteX1" fmla="*/ 6688 w 6830"/>
                <a:gd name="connsiteY1" fmla="*/ 4410 h 6215"/>
                <a:gd name="connsiteX2" fmla="*/ 2345 w 6830"/>
                <a:gd name="connsiteY2" fmla="*/ 5858 h 6215"/>
                <a:gd name="connsiteX3" fmla="*/ 2306 w 6830"/>
                <a:gd name="connsiteY3" fmla="*/ 5838 h 6215"/>
                <a:gd name="connsiteX4" fmla="*/ 116 w 6830"/>
                <a:gd name="connsiteY4" fmla="*/ 1743 h 6215"/>
                <a:gd name="connsiteX5" fmla="*/ 4497 w 6830"/>
                <a:gd name="connsiteY5" fmla="*/ 314 h 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30" h="6215">
                  <a:moveTo>
                    <a:pt x="4497" y="314"/>
                  </a:moveTo>
                  <a:cubicBezTo>
                    <a:pt x="6212" y="867"/>
                    <a:pt x="7183" y="2676"/>
                    <a:pt x="6688" y="4410"/>
                  </a:cubicBezTo>
                  <a:cubicBezTo>
                    <a:pt x="5888" y="6010"/>
                    <a:pt x="3945" y="6658"/>
                    <a:pt x="2345" y="5858"/>
                  </a:cubicBezTo>
                  <a:cubicBezTo>
                    <a:pt x="2335" y="5848"/>
                    <a:pt x="2316" y="5848"/>
                    <a:pt x="2306" y="5838"/>
                  </a:cubicBezTo>
                  <a:cubicBezTo>
                    <a:pt x="592" y="5286"/>
                    <a:pt x="-380" y="3476"/>
                    <a:pt x="116" y="1743"/>
                  </a:cubicBezTo>
                  <a:cubicBezTo>
                    <a:pt x="964" y="171"/>
                    <a:pt x="2888" y="-457"/>
                    <a:pt x="4497" y="314"/>
                  </a:cubicBezTo>
                  <a:close/>
                </a:path>
              </a:pathLst>
            </a:custGeom>
            <a:solidFill>
              <a:srgbClr val="D58B94"/>
            </a:solidFill>
            <a:ln w="9525" cap="flat">
              <a:noFill/>
              <a:prstDash val="solid"/>
              <a:miter/>
            </a:ln>
          </p:spPr>
          <p:txBody>
            <a:bodyPr rtlCol="0" anchor="ctr"/>
            <a:lstStyle/>
            <a:p>
              <a:endParaRPr lang="en-IN"/>
            </a:p>
          </p:txBody>
        </p:sp>
        <p:sp>
          <p:nvSpPr>
            <p:cNvPr id="4464" name="Freeform: Shape 4463">
              <a:extLst>
                <a:ext uri="{FF2B5EF4-FFF2-40B4-BE49-F238E27FC236}">
                  <a16:creationId xmlns:a16="http://schemas.microsoft.com/office/drawing/2014/main" xmlns="" id="{5A9FAFB3-C6FB-BDB4-6FFD-E0DE1B0B5259}"/>
                </a:ext>
              </a:extLst>
            </p:cNvPr>
            <p:cNvSpPr/>
            <p:nvPr/>
          </p:nvSpPr>
          <p:spPr>
            <a:xfrm>
              <a:off x="1843920" y="4304038"/>
              <a:ext cx="8906" cy="7679"/>
            </a:xfrm>
            <a:custGeom>
              <a:avLst/>
              <a:gdLst>
                <a:gd name="connsiteX0" fmla="*/ 8393 w 8906"/>
                <a:gd name="connsiteY0" fmla="*/ 2484 h 7679"/>
                <a:gd name="connsiteX1" fmla="*/ 7307 w 8906"/>
                <a:gd name="connsiteY1" fmla="*/ 7075 h 7679"/>
                <a:gd name="connsiteX2" fmla="*/ 6488 w 8906"/>
                <a:gd name="connsiteY2" fmla="*/ 7437 h 7679"/>
                <a:gd name="connsiteX3" fmla="*/ 487 w 8906"/>
                <a:gd name="connsiteY3" fmla="*/ 5151 h 7679"/>
                <a:gd name="connsiteX4" fmla="*/ 1573 w 8906"/>
                <a:gd name="connsiteY4" fmla="*/ 560 h 7679"/>
                <a:gd name="connsiteX5" fmla="*/ 2392 w 8906"/>
                <a:gd name="connsiteY5" fmla="*/ 198 h 7679"/>
                <a:gd name="connsiteX6" fmla="*/ 8393 w 8906"/>
                <a:gd name="connsiteY6" fmla="*/ 2484 h 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6" h="7679">
                  <a:moveTo>
                    <a:pt x="8393" y="2484"/>
                  </a:moveTo>
                  <a:cubicBezTo>
                    <a:pt x="9364" y="4046"/>
                    <a:pt x="8879" y="6104"/>
                    <a:pt x="7307" y="7075"/>
                  </a:cubicBezTo>
                  <a:cubicBezTo>
                    <a:pt x="7050" y="7228"/>
                    <a:pt x="6774" y="7352"/>
                    <a:pt x="6488" y="7437"/>
                  </a:cubicBezTo>
                  <a:cubicBezTo>
                    <a:pt x="4202" y="8133"/>
                    <a:pt x="1735" y="7190"/>
                    <a:pt x="487" y="5151"/>
                  </a:cubicBezTo>
                  <a:cubicBezTo>
                    <a:pt x="-484" y="3589"/>
                    <a:pt x="1" y="1532"/>
                    <a:pt x="1573" y="560"/>
                  </a:cubicBezTo>
                  <a:cubicBezTo>
                    <a:pt x="1830" y="408"/>
                    <a:pt x="2106" y="284"/>
                    <a:pt x="2392" y="198"/>
                  </a:cubicBezTo>
                  <a:cubicBezTo>
                    <a:pt x="4678" y="-469"/>
                    <a:pt x="7126" y="465"/>
                    <a:pt x="8393" y="2484"/>
                  </a:cubicBezTo>
                  <a:close/>
                </a:path>
              </a:pathLst>
            </a:custGeom>
            <a:solidFill>
              <a:srgbClr val="D58B94"/>
            </a:solidFill>
            <a:ln w="9525" cap="flat">
              <a:noFill/>
              <a:prstDash val="solid"/>
              <a:miter/>
            </a:ln>
          </p:spPr>
          <p:txBody>
            <a:bodyPr rtlCol="0" anchor="ctr"/>
            <a:lstStyle/>
            <a:p>
              <a:endParaRPr lang="en-IN"/>
            </a:p>
          </p:txBody>
        </p:sp>
        <p:sp>
          <p:nvSpPr>
            <p:cNvPr id="4465" name="Freeform: Shape 4464">
              <a:extLst>
                <a:ext uri="{FF2B5EF4-FFF2-40B4-BE49-F238E27FC236}">
                  <a16:creationId xmlns:a16="http://schemas.microsoft.com/office/drawing/2014/main" xmlns="" id="{5404E973-F55F-7F6D-2E7E-6132AD410B9F}"/>
                </a:ext>
              </a:extLst>
            </p:cNvPr>
            <p:cNvSpPr/>
            <p:nvPr/>
          </p:nvSpPr>
          <p:spPr>
            <a:xfrm>
              <a:off x="1857897" y="4280461"/>
              <a:ext cx="10761" cy="9775"/>
            </a:xfrm>
            <a:custGeom>
              <a:avLst/>
              <a:gdLst>
                <a:gd name="connsiteX0" fmla="*/ 6703 w 10761"/>
                <a:gd name="connsiteY0" fmla="*/ 344 h 9775"/>
                <a:gd name="connsiteX1" fmla="*/ 10628 w 10761"/>
                <a:gd name="connsiteY1" fmla="*/ 6468 h 9775"/>
                <a:gd name="connsiteX2" fmla="*/ 10608 w 10761"/>
                <a:gd name="connsiteY2" fmla="*/ 6535 h 9775"/>
                <a:gd name="connsiteX3" fmla="*/ 3846 w 10761"/>
                <a:gd name="connsiteY3" fmla="*/ 9393 h 9775"/>
                <a:gd name="connsiteX4" fmla="*/ 131 w 10761"/>
                <a:gd name="connsiteY4" fmla="*/ 3201 h 9775"/>
                <a:gd name="connsiteX5" fmla="*/ 6665 w 10761"/>
                <a:gd name="connsiteY5" fmla="*/ 334 h 9775"/>
                <a:gd name="connsiteX6" fmla="*/ 6703 w 10761"/>
                <a:gd name="connsiteY6" fmla="*/ 344 h 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61" h="9775">
                  <a:moveTo>
                    <a:pt x="6703" y="344"/>
                  </a:moveTo>
                  <a:cubicBezTo>
                    <a:pt x="9475" y="954"/>
                    <a:pt x="11237" y="3697"/>
                    <a:pt x="10628" y="6468"/>
                  </a:cubicBezTo>
                  <a:cubicBezTo>
                    <a:pt x="10618" y="6497"/>
                    <a:pt x="10618" y="6516"/>
                    <a:pt x="10608" y="6535"/>
                  </a:cubicBezTo>
                  <a:cubicBezTo>
                    <a:pt x="9513" y="9174"/>
                    <a:pt x="6503" y="10441"/>
                    <a:pt x="3846" y="9393"/>
                  </a:cubicBezTo>
                  <a:cubicBezTo>
                    <a:pt x="1122" y="8688"/>
                    <a:pt x="-526" y="5935"/>
                    <a:pt x="131" y="3201"/>
                  </a:cubicBezTo>
                  <a:cubicBezTo>
                    <a:pt x="1141" y="601"/>
                    <a:pt x="4065" y="-685"/>
                    <a:pt x="6665" y="334"/>
                  </a:cubicBezTo>
                  <a:cubicBezTo>
                    <a:pt x="6675" y="334"/>
                    <a:pt x="6694" y="334"/>
                    <a:pt x="6703" y="344"/>
                  </a:cubicBezTo>
                  <a:close/>
                </a:path>
              </a:pathLst>
            </a:custGeom>
            <a:solidFill>
              <a:srgbClr val="D58B94"/>
            </a:solidFill>
            <a:ln w="9525" cap="flat">
              <a:noFill/>
              <a:prstDash val="solid"/>
              <a:miter/>
            </a:ln>
          </p:spPr>
          <p:txBody>
            <a:bodyPr rtlCol="0" anchor="ctr"/>
            <a:lstStyle/>
            <a:p>
              <a:endParaRPr lang="en-IN"/>
            </a:p>
          </p:txBody>
        </p:sp>
        <p:sp>
          <p:nvSpPr>
            <p:cNvPr id="4466" name="Freeform: Shape 4465">
              <a:extLst>
                <a:ext uri="{FF2B5EF4-FFF2-40B4-BE49-F238E27FC236}">
                  <a16:creationId xmlns:a16="http://schemas.microsoft.com/office/drawing/2014/main" xmlns="" id="{92CE98F1-B528-F07B-F4B5-C089DE47AE79}"/>
                </a:ext>
              </a:extLst>
            </p:cNvPr>
            <p:cNvSpPr/>
            <p:nvPr/>
          </p:nvSpPr>
          <p:spPr>
            <a:xfrm>
              <a:off x="1849110" y="4291344"/>
              <a:ext cx="16090" cy="14703"/>
            </a:xfrm>
            <a:custGeom>
              <a:avLst/>
              <a:gdLst>
                <a:gd name="connsiteX0" fmla="*/ 10251 w 16090"/>
                <a:gd name="connsiteY0" fmla="*/ 605 h 14703"/>
                <a:gd name="connsiteX1" fmla="*/ 15862 w 16090"/>
                <a:gd name="connsiteY1" fmla="*/ 9806 h 14703"/>
                <a:gd name="connsiteX2" fmla="*/ 15776 w 16090"/>
                <a:gd name="connsiteY2" fmla="*/ 10130 h 14703"/>
                <a:gd name="connsiteX3" fmla="*/ 6051 w 16090"/>
                <a:gd name="connsiteY3" fmla="*/ 14112 h 14703"/>
                <a:gd name="connsiteX4" fmla="*/ 5679 w 16090"/>
                <a:gd name="connsiteY4" fmla="*/ 13940 h 14703"/>
                <a:gd name="connsiteX5" fmla="*/ 250 w 16090"/>
                <a:gd name="connsiteY5" fmla="*/ 4415 h 14703"/>
                <a:gd name="connsiteX6" fmla="*/ 10251 w 16090"/>
                <a:gd name="connsiteY6" fmla="*/ 605 h 1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90" h="14703">
                  <a:moveTo>
                    <a:pt x="10251" y="605"/>
                  </a:moveTo>
                  <a:cubicBezTo>
                    <a:pt x="14338" y="1596"/>
                    <a:pt x="16852" y="5720"/>
                    <a:pt x="15862" y="9806"/>
                  </a:cubicBezTo>
                  <a:cubicBezTo>
                    <a:pt x="15833" y="9911"/>
                    <a:pt x="15804" y="10025"/>
                    <a:pt x="15776" y="10130"/>
                  </a:cubicBezTo>
                  <a:cubicBezTo>
                    <a:pt x="14185" y="13912"/>
                    <a:pt x="9832" y="15693"/>
                    <a:pt x="6051" y="14112"/>
                  </a:cubicBezTo>
                  <a:cubicBezTo>
                    <a:pt x="5927" y="14055"/>
                    <a:pt x="5803" y="13997"/>
                    <a:pt x="5679" y="13940"/>
                  </a:cubicBezTo>
                  <a:cubicBezTo>
                    <a:pt x="1574" y="12778"/>
                    <a:pt x="-845" y="8539"/>
                    <a:pt x="250" y="4415"/>
                  </a:cubicBezTo>
                  <a:cubicBezTo>
                    <a:pt x="2022" y="662"/>
                    <a:pt x="6432" y="-1024"/>
                    <a:pt x="10251" y="605"/>
                  </a:cubicBezTo>
                  <a:close/>
                </a:path>
              </a:pathLst>
            </a:custGeom>
            <a:solidFill>
              <a:srgbClr val="D58B94"/>
            </a:solidFill>
            <a:ln w="9525" cap="flat">
              <a:noFill/>
              <a:prstDash val="solid"/>
              <a:miter/>
            </a:ln>
          </p:spPr>
          <p:txBody>
            <a:bodyPr rtlCol="0" anchor="ctr"/>
            <a:lstStyle/>
            <a:p>
              <a:endParaRPr lang="en-IN"/>
            </a:p>
          </p:txBody>
        </p:sp>
        <p:sp>
          <p:nvSpPr>
            <p:cNvPr id="4467" name="Freeform: Shape 4466">
              <a:extLst>
                <a:ext uri="{FF2B5EF4-FFF2-40B4-BE49-F238E27FC236}">
                  <a16:creationId xmlns:a16="http://schemas.microsoft.com/office/drawing/2014/main" xmlns="" id="{E959E14F-35A4-9FB5-1443-89C8F33C32AB}"/>
                </a:ext>
              </a:extLst>
            </p:cNvPr>
            <p:cNvSpPr/>
            <p:nvPr/>
          </p:nvSpPr>
          <p:spPr>
            <a:xfrm>
              <a:off x="1861234" y="4270831"/>
              <a:ext cx="7007" cy="6371"/>
            </a:xfrm>
            <a:custGeom>
              <a:avLst/>
              <a:gdLst>
                <a:gd name="connsiteX0" fmla="*/ 4319 w 7007"/>
                <a:gd name="connsiteY0" fmla="*/ 164 h 6371"/>
                <a:gd name="connsiteX1" fmla="*/ 6929 w 7007"/>
                <a:gd name="connsiteY1" fmla="*/ 4088 h 6371"/>
                <a:gd name="connsiteX2" fmla="*/ 6891 w 7007"/>
                <a:gd name="connsiteY2" fmla="*/ 4260 h 6371"/>
                <a:gd name="connsiteX3" fmla="*/ 2081 w 7007"/>
                <a:gd name="connsiteY3" fmla="*/ 6022 h 6371"/>
                <a:gd name="connsiteX4" fmla="*/ 33 w 7007"/>
                <a:gd name="connsiteY4" fmla="*/ 2164 h 6371"/>
                <a:gd name="connsiteX5" fmla="*/ 4319 w 7007"/>
                <a:gd name="connsiteY5" fmla="*/ 164 h 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7" h="6371">
                  <a:moveTo>
                    <a:pt x="4319" y="164"/>
                  </a:moveTo>
                  <a:cubicBezTo>
                    <a:pt x="6119" y="526"/>
                    <a:pt x="7291" y="2288"/>
                    <a:pt x="6929" y="4088"/>
                  </a:cubicBezTo>
                  <a:cubicBezTo>
                    <a:pt x="6919" y="4146"/>
                    <a:pt x="6910" y="4202"/>
                    <a:pt x="6891" y="4260"/>
                  </a:cubicBezTo>
                  <a:cubicBezTo>
                    <a:pt x="6053" y="6070"/>
                    <a:pt x="3900" y="6860"/>
                    <a:pt x="2081" y="6022"/>
                  </a:cubicBezTo>
                  <a:cubicBezTo>
                    <a:pt x="614" y="5345"/>
                    <a:pt x="-224" y="3764"/>
                    <a:pt x="33" y="2164"/>
                  </a:cubicBezTo>
                  <a:cubicBezTo>
                    <a:pt x="699" y="459"/>
                    <a:pt x="2585" y="-417"/>
                    <a:pt x="4319" y="164"/>
                  </a:cubicBezTo>
                  <a:close/>
                </a:path>
              </a:pathLst>
            </a:custGeom>
            <a:solidFill>
              <a:srgbClr val="D58B94"/>
            </a:solidFill>
            <a:ln w="9525" cap="flat">
              <a:noFill/>
              <a:prstDash val="solid"/>
              <a:miter/>
            </a:ln>
          </p:spPr>
          <p:txBody>
            <a:bodyPr rtlCol="0" anchor="ctr"/>
            <a:lstStyle/>
            <a:p>
              <a:endParaRPr lang="en-IN"/>
            </a:p>
          </p:txBody>
        </p:sp>
        <p:sp>
          <p:nvSpPr>
            <p:cNvPr id="4468" name="Freeform: Shape 4467">
              <a:extLst>
                <a:ext uri="{FF2B5EF4-FFF2-40B4-BE49-F238E27FC236}">
                  <a16:creationId xmlns:a16="http://schemas.microsoft.com/office/drawing/2014/main" xmlns="" id="{8B65D8E7-1FD2-FE0F-8100-867141FCD8E1}"/>
                </a:ext>
              </a:extLst>
            </p:cNvPr>
            <p:cNvSpPr/>
            <p:nvPr/>
          </p:nvSpPr>
          <p:spPr>
            <a:xfrm>
              <a:off x="1873580" y="4277022"/>
              <a:ext cx="6561" cy="5926"/>
            </a:xfrm>
            <a:custGeom>
              <a:avLst/>
              <a:gdLst>
                <a:gd name="connsiteX0" fmla="*/ 4260 w 6561"/>
                <a:gd name="connsiteY0" fmla="*/ 354 h 5926"/>
                <a:gd name="connsiteX1" fmla="*/ 6470 w 6561"/>
                <a:gd name="connsiteY1" fmla="*/ 3898 h 5926"/>
                <a:gd name="connsiteX2" fmla="*/ 6451 w 6561"/>
                <a:gd name="connsiteY2" fmla="*/ 3974 h 5926"/>
                <a:gd name="connsiteX3" fmla="*/ 2822 w 6561"/>
                <a:gd name="connsiteY3" fmla="*/ 5755 h 5926"/>
                <a:gd name="connsiteX4" fmla="*/ 2641 w 6561"/>
                <a:gd name="connsiteY4" fmla="*/ 5688 h 5926"/>
                <a:gd name="connsiteX5" fmla="*/ -7 w 6561"/>
                <a:gd name="connsiteY5" fmla="*/ 2631 h 5926"/>
                <a:gd name="connsiteX6" fmla="*/ 3051 w 6561"/>
                <a:gd name="connsiteY6" fmla="*/ -7 h 5926"/>
                <a:gd name="connsiteX7" fmla="*/ 4260 w 6561"/>
                <a:gd name="connsiteY7" fmla="*/ 354 h 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1" h="5926">
                  <a:moveTo>
                    <a:pt x="4260" y="354"/>
                  </a:moveTo>
                  <a:cubicBezTo>
                    <a:pt x="5851" y="726"/>
                    <a:pt x="6842" y="2307"/>
                    <a:pt x="6470" y="3898"/>
                  </a:cubicBezTo>
                  <a:cubicBezTo>
                    <a:pt x="6461" y="3926"/>
                    <a:pt x="6461" y="3946"/>
                    <a:pt x="6451" y="3974"/>
                  </a:cubicBezTo>
                  <a:cubicBezTo>
                    <a:pt x="5946" y="5470"/>
                    <a:pt x="4317" y="6270"/>
                    <a:pt x="2822" y="5755"/>
                  </a:cubicBezTo>
                  <a:cubicBezTo>
                    <a:pt x="2765" y="5736"/>
                    <a:pt x="2698" y="5717"/>
                    <a:pt x="2641" y="5688"/>
                  </a:cubicBezTo>
                  <a:cubicBezTo>
                    <a:pt x="1069" y="5574"/>
                    <a:pt x="-112" y="4203"/>
                    <a:pt x="-7" y="2631"/>
                  </a:cubicBezTo>
                  <a:cubicBezTo>
                    <a:pt x="107" y="1059"/>
                    <a:pt x="1479" y="-122"/>
                    <a:pt x="3051" y="-7"/>
                  </a:cubicBezTo>
                  <a:cubicBezTo>
                    <a:pt x="3479" y="21"/>
                    <a:pt x="3889" y="145"/>
                    <a:pt x="4260" y="354"/>
                  </a:cubicBezTo>
                  <a:close/>
                </a:path>
              </a:pathLst>
            </a:custGeom>
            <a:solidFill>
              <a:srgbClr val="D58B94"/>
            </a:solidFill>
            <a:ln w="9525" cap="flat">
              <a:noFill/>
              <a:prstDash val="solid"/>
              <a:miter/>
            </a:ln>
          </p:spPr>
          <p:txBody>
            <a:bodyPr rtlCol="0" anchor="ctr"/>
            <a:lstStyle/>
            <a:p>
              <a:endParaRPr lang="en-IN"/>
            </a:p>
          </p:txBody>
        </p:sp>
        <p:sp>
          <p:nvSpPr>
            <p:cNvPr id="4469" name="Freeform: Shape 4468">
              <a:extLst>
                <a:ext uri="{FF2B5EF4-FFF2-40B4-BE49-F238E27FC236}">
                  <a16:creationId xmlns:a16="http://schemas.microsoft.com/office/drawing/2014/main" xmlns="" id="{1262A5A9-7D38-3287-BD84-E94C80464792}"/>
                </a:ext>
              </a:extLst>
            </p:cNvPr>
            <p:cNvSpPr/>
            <p:nvPr/>
          </p:nvSpPr>
          <p:spPr>
            <a:xfrm>
              <a:off x="1879408" y="4285484"/>
              <a:ext cx="9559" cy="8920"/>
            </a:xfrm>
            <a:custGeom>
              <a:avLst/>
              <a:gdLst>
                <a:gd name="connsiteX0" fmla="*/ 6052 w 9559"/>
                <a:gd name="connsiteY0" fmla="*/ 274 h 8920"/>
                <a:gd name="connsiteX1" fmla="*/ 9395 w 9559"/>
                <a:gd name="connsiteY1" fmla="*/ 5970 h 8920"/>
                <a:gd name="connsiteX2" fmla="*/ 9386 w 9559"/>
                <a:gd name="connsiteY2" fmla="*/ 5989 h 8920"/>
                <a:gd name="connsiteX3" fmla="*/ 3471 w 9559"/>
                <a:gd name="connsiteY3" fmla="*/ 8590 h 8920"/>
                <a:gd name="connsiteX4" fmla="*/ 3385 w 9559"/>
                <a:gd name="connsiteY4" fmla="*/ 8561 h 8920"/>
                <a:gd name="connsiteX5" fmla="*/ 118 w 9559"/>
                <a:gd name="connsiteY5" fmla="*/ 3132 h 8920"/>
                <a:gd name="connsiteX6" fmla="*/ 146 w 9559"/>
                <a:gd name="connsiteY6" fmla="*/ 3037 h 8920"/>
                <a:gd name="connsiteX7" fmla="*/ 5976 w 9559"/>
                <a:gd name="connsiteY7" fmla="*/ 246 h 8920"/>
                <a:gd name="connsiteX8" fmla="*/ 6052 w 9559"/>
                <a:gd name="connsiteY8" fmla="*/ 274 h 8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9" h="8920">
                  <a:moveTo>
                    <a:pt x="6052" y="274"/>
                  </a:moveTo>
                  <a:cubicBezTo>
                    <a:pt x="8547" y="922"/>
                    <a:pt x="10043" y="3475"/>
                    <a:pt x="9395" y="5970"/>
                  </a:cubicBezTo>
                  <a:cubicBezTo>
                    <a:pt x="9386" y="5970"/>
                    <a:pt x="9386" y="5980"/>
                    <a:pt x="9386" y="5989"/>
                  </a:cubicBezTo>
                  <a:cubicBezTo>
                    <a:pt x="8471" y="8342"/>
                    <a:pt x="5823" y="9514"/>
                    <a:pt x="3471" y="8590"/>
                  </a:cubicBezTo>
                  <a:cubicBezTo>
                    <a:pt x="3442" y="8580"/>
                    <a:pt x="3414" y="8571"/>
                    <a:pt x="3385" y="8561"/>
                  </a:cubicBezTo>
                  <a:cubicBezTo>
                    <a:pt x="985" y="7961"/>
                    <a:pt x="-473" y="5532"/>
                    <a:pt x="118" y="3132"/>
                  </a:cubicBezTo>
                  <a:cubicBezTo>
                    <a:pt x="127" y="3103"/>
                    <a:pt x="137" y="3065"/>
                    <a:pt x="146" y="3037"/>
                  </a:cubicBezTo>
                  <a:cubicBezTo>
                    <a:pt x="985" y="655"/>
                    <a:pt x="3604" y="-592"/>
                    <a:pt x="5976" y="246"/>
                  </a:cubicBezTo>
                  <a:cubicBezTo>
                    <a:pt x="6004" y="255"/>
                    <a:pt x="6033" y="265"/>
                    <a:pt x="6052" y="274"/>
                  </a:cubicBezTo>
                  <a:close/>
                </a:path>
              </a:pathLst>
            </a:custGeom>
            <a:solidFill>
              <a:srgbClr val="D58B94"/>
            </a:solidFill>
            <a:ln w="9525" cap="flat">
              <a:noFill/>
              <a:prstDash val="solid"/>
              <a:miter/>
            </a:ln>
          </p:spPr>
          <p:txBody>
            <a:bodyPr rtlCol="0" anchor="ctr"/>
            <a:lstStyle/>
            <a:p>
              <a:endParaRPr lang="en-IN"/>
            </a:p>
          </p:txBody>
        </p:sp>
        <p:sp>
          <p:nvSpPr>
            <p:cNvPr id="4470" name="Freeform: Shape 4469">
              <a:extLst>
                <a:ext uri="{FF2B5EF4-FFF2-40B4-BE49-F238E27FC236}">
                  <a16:creationId xmlns:a16="http://schemas.microsoft.com/office/drawing/2014/main" xmlns="" id="{FE51302E-5C78-3349-7960-A1682F61E601}"/>
                </a:ext>
              </a:extLst>
            </p:cNvPr>
            <p:cNvSpPr/>
            <p:nvPr/>
          </p:nvSpPr>
          <p:spPr>
            <a:xfrm>
              <a:off x="1873315" y="4297627"/>
              <a:ext cx="11417" cy="10893"/>
            </a:xfrm>
            <a:custGeom>
              <a:avLst/>
              <a:gdLst>
                <a:gd name="connsiteX0" fmla="*/ 7192 w 11417"/>
                <a:gd name="connsiteY0" fmla="*/ 323 h 10893"/>
                <a:gd name="connsiteX1" fmla="*/ 11202 w 11417"/>
                <a:gd name="connsiteY1" fmla="*/ 7343 h 10893"/>
                <a:gd name="connsiteX2" fmla="*/ 11193 w 11417"/>
                <a:gd name="connsiteY2" fmla="*/ 7371 h 10893"/>
                <a:gd name="connsiteX3" fmla="*/ 3868 w 11417"/>
                <a:gd name="connsiteY3" fmla="*/ 10467 h 10893"/>
                <a:gd name="connsiteX4" fmla="*/ 3763 w 11417"/>
                <a:gd name="connsiteY4" fmla="*/ 10419 h 10893"/>
                <a:gd name="connsiteX5" fmla="*/ 220 w 11417"/>
                <a:gd name="connsiteY5" fmla="*/ 3761 h 10893"/>
                <a:gd name="connsiteX6" fmla="*/ 6878 w 11417"/>
                <a:gd name="connsiteY6" fmla="*/ 218 h 10893"/>
                <a:gd name="connsiteX7" fmla="*/ 7192 w 11417"/>
                <a:gd name="connsiteY7" fmla="*/ 323 h 10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17" h="10893">
                  <a:moveTo>
                    <a:pt x="7192" y="323"/>
                  </a:moveTo>
                  <a:cubicBezTo>
                    <a:pt x="10240" y="1151"/>
                    <a:pt x="12031" y="4295"/>
                    <a:pt x="11202" y="7343"/>
                  </a:cubicBezTo>
                  <a:cubicBezTo>
                    <a:pt x="11202" y="7352"/>
                    <a:pt x="11193" y="7362"/>
                    <a:pt x="11193" y="7371"/>
                  </a:cubicBezTo>
                  <a:cubicBezTo>
                    <a:pt x="10021" y="10248"/>
                    <a:pt x="6744" y="11629"/>
                    <a:pt x="3868" y="10467"/>
                  </a:cubicBezTo>
                  <a:cubicBezTo>
                    <a:pt x="3839" y="10448"/>
                    <a:pt x="3801" y="10438"/>
                    <a:pt x="3763" y="10419"/>
                  </a:cubicBezTo>
                  <a:cubicBezTo>
                    <a:pt x="944" y="9562"/>
                    <a:pt x="-638" y="6581"/>
                    <a:pt x="220" y="3761"/>
                  </a:cubicBezTo>
                  <a:cubicBezTo>
                    <a:pt x="1077" y="942"/>
                    <a:pt x="4058" y="-639"/>
                    <a:pt x="6878" y="218"/>
                  </a:cubicBezTo>
                  <a:cubicBezTo>
                    <a:pt x="6982" y="247"/>
                    <a:pt x="7087" y="285"/>
                    <a:pt x="7192" y="323"/>
                  </a:cubicBezTo>
                  <a:close/>
                </a:path>
              </a:pathLst>
            </a:custGeom>
            <a:solidFill>
              <a:srgbClr val="D58B94"/>
            </a:solidFill>
            <a:ln w="9525" cap="flat">
              <a:noFill/>
              <a:prstDash val="solid"/>
              <a:miter/>
            </a:ln>
          </p:spPr>
          <p:txBody>
            <a:bodyPr rtlCol="0" anchor="ctr"/>
            <a:lstStyle/>
            <a:p>
              <a:endParaRPr lang="en-IN"/>
            </a:p>
          </p:txBody>
        </p:sp>
        <p:sp>
          <p:nvSpPr>
            <p:cNvPr id="4471" name="Freeform: Shape 4470">
              <a:extLst>
                <a:ext uri="{FF2B5EF4-FFF2-40B4-BE49-F238E27FC236}">
                  <a16:creationId xmlns:a16="http://schemas.microsoft.com/office/drawing/2014/main" xmlns="" id="{FD0572B6-08B7-1C8D-FA62-420CBFCAD877}"/>
                </a:ext>
              </a:extLst>
            </p:cNvPr>
            <p:cNvSpPr/>
            <p:nvPr/>
          </p:nvSpPr>
          <p:spPr>
            <a:xfrm>
              <a:off x="1854902" y="4309809"/>
              <a:ext cx="11560" cy="10725"/>
            </a:xfrm>
            <a:custGeom>
              <a:avLst/>
              <a:gdLst>
                <a:gd name="connsiteX0" fmla="*/ 7603 w 11560"/>
                <a:gd name="connsiteY0" fmla="*/ 714 h 10725"/>
                <a:gd name="connsiteX1" fmla="*/ 11317 w 11560"/>
                <a:gd name="connsiteY1" fmla="*/ 7572 h 10725"/>
                <a:gd name="connsiteX2" fmla="*/ 4107 w 11560"/>
                <a:gd name="connsiteY2" fmla="*/ 10201 h 10725"/>
                <a:gd name="connsiteX3" fmla="*/ 3983 w 11560"/>
                <a:gd name="connsiteY3" fmla="*/ 10144 h 10725"/>
                <a:gd name="connsiteX4" fmla="*/ 116 w 11560"/>
                <a:gd name="connsiteY4" fmla="*/ 3981 h 10725"/>
                <a:gd name="connsiteX5" fmla="*/ 6279 w 11560"/>
                <a:gd name="connsiteY5" fmla="*/ 114 h 10725"/>
                <a:gd name="connsiteX6" fmla="*/ 7603 w 11560"/>
                <a:gd name="connsiteY6" fmla="*/ 619 h 1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0" h="10725">
                  <a:moveTo>
                    <a:pt x="7603" y="714"/>
                  </a:moveTo>
                  <a:cubicBezTo>
                    <a:pt x="10517" y="1591"/>
                    <a:pt x="12184" y="4658"/>
                    <a:pt x="11317" y="7572"/>
                  </a:cubicBezTo>
                  <a:cubicBezTo>
                    <a:pt x="10051" y="10287"/>
                    <a:pt x="6822" y="11468"/>
                    <a:pt x="4107" y="10201"/>
                  </a:cubicBezTo>
                  <a:cubicBezTo>
                    <a:pt x="4059" y="10182"/>
                    <a:pt x="4021" y="10163"/>
                    <a:pt x="3983" y="10144"/>
                  </a:cubicBezTo>
                  <a:cubicBezTo>
                    <a:pt x="1211" y="9506"/>
                    <a:pt x="-513" y="6753"/>
                    <a:pt x="116" y="3981"/>
                  </a:cubicBezTo>
                  <a:cubicBezTo>
                    <a:pt x="754" y="1210"/>
                    <a:pt x="3516" y="-514"/>
                    <a:pt x="6279" y="114"/>
                  </a:cubicBezTo>
                  <a:cubicBezTo>
                    <a:pt x="6745" y="219"/>
                    <a:pt x="7183" y="391"/>
                    <a:pt x="7603" y="619"/>
                  </a:cubicBezTo>
                  <a:close/>
                </a:path>
              </a:pathLst>
            </a:custGeom>
            <a:solidFill>
              <a:srgbClr val="D58B94"/>
            </a:solidFill>
            <a:ln w="9525" cap="flat">
              <a:noFill/>
              <a:prstDash val="solid"/>
              <a:miter/>
            </a:ln>
          </p:spPr>
          <p:txBody>
            <a:bodyPr rtlCol="0" anchor="ctr"/>
            <a:lstStyle/>
            <a:p>
              <a:endParaRPr lang="en-IN"/>
            </a:p>
          </p:txBody>
        </p:sp>
        <p:sp>
          <p:nvSpPr>
            <p:cNvPr id="4472" name="Freeform: Shape 4471">
              <a:extLst>
                <a:ext uri="{FF2B5EF4-FFF2-40B4-BE49-F238E27FC236}">
                  <a16:creationId xmlns:a16="http://schemas.microsoft.com/office/drawing/2014/main" xmlns="" id="{914D9390-1561-71A3-4719-92A15E28E301}"/>
                </a:ext>
              </a:extLst>
            </p:cNvPr>
            <p:cNvSpPr/>
            <p:nvPr/>
          </p:nvSpPr>
          <p:spPr>
            <a:xfrm>
              <a:off x="1870629" y="4316224"/>
              <a:ext cx="4411" cy="4150"/>
            </a:xfrm>
            <a:custGeom>
              <a:avLst/>
              <a:gdLst>
                <a:gd name="connsiteX0" fmla="*/ 2925 w 4411"/>
                <a:gd name="connsiteY0" fmla="*/ 204 h 4150"/>
                <a:gd name="connsiteX1" fmla="*/ 4325 w 4411"/>
                <a:gd name="connsiteY1" fmla="*/ 2662 h 4150"/>
                <a:gd name="connsiteX2" fmla="*/ 1877 w 4411"/>
                <a:gd name="connsiteY2" fmla="*/ 4062 h 4150"/>
                <a:gd name="connsiteX3" fmla="*/ 1496 w 4411"/>
                <a:gd name="connsiteY3" fmla="*/ 3919 h 4150"/>
                <a:gd name="connsiteX4" fmla="*/ 67 w 4411"/>
                <a:gd name="connsiteY4" fmla="*/ 1252 h 4150"/>
                <a:gd name="connsiteX5" fmla="*/ 2820 w 4411"/>
                <a:gd name="connsiteY5" fmla="*/ 157 h 4150"/>
                <a:gd name="connsiteX6" fmla="*/ 2925 w 4411"/>
                <a:gd name="connsiteY6" fmla="*/ 204 h 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1" h="4150">
                  <a:moveTo>
                    <a:pt x="2925" y="204"/>
                  </a:moveTo>
                  <a:cubicBezTo>
                    <a:pt x="3992" y="490"/>
                    <a:pt x="4620" y="1595"/>
                    <a:pt x="4325" y="2662"/>
                  </a:cubicBezTo>
                  <a:cubicBezTo>
                    <a:pt x="4039" y="3729"/>
                    <a:pt x="2944" y="4357"/>
                    <a:pt x="1877" y="4062"/>
                  </a:cubicBezTo>
                  <a:cubicBezTo>
                    <a:pt x="1744" y="4024"/>
                    <a:pt x="1620" y="3976"/>
                    <a:pt x="1496" y="3919"/>
                  </a:cubicBezTo>
                  <a:cubicBezTo>
                    <a:pt x="382" y="3557"/>
                    <a:pt x="-247" y="2376"/>
                    <a:pt x="67" y="1252"/>
                  </a:cubicBezTo>
                  <a:cubicBezTo>
                    <a:pt x="525" y="185"/>
                    <a:pt x="1753" y="-300"/>
                    <a:pt x="2820" y="157"/>
                  </a:cubicBezTo>
                  <a:cubicBezTo>
                    <a:pt x="2858" y="166"/>
                    <a:pt x="2887" y="185"/>
                    <a:pt x="2925" y="204"/>
                  </a:cubicBezTo>
                  <a:close/>
                </a:path>
              </a:pathLst>
            </a:custGeom>
            <a:solidFill>
              <a:srgbClr val="D58B94"/>
            </a:solidFill>
            <a:ln w="9525" cap="flat">
              <a:noFill/>
              <a:prstDash val="solid"/>
              <a:miter/>
            </a:ln>
          </p:spPr>
          <p:txBody>
            <a:bodyPr rtlCol="0" anchor="ctr"/>
            <a:lstStyle/>
            <a:p>
              <a:endParaRPr lang="en-IN"/>
            </a:p>
          </p:txBody>
        </p:sp>
        <p:sp>
          <p:nvSpPr>
            <p:cNvPr id="4473" name="Freeform: Shape 4472">
              <a:extLst>
                <a:ext uri="{FF2B5EF4-FFF2-40B4-BE49-F238E27FC236}">
                  <a16:creationId xmlns:a16="http://schemas.microsoft.com/office/drawing/2014/main" xmlns="" id="{A984053D-0994-3A0B-BFC6-7B06ED253A6E}"/>
                </a:ext>
              </a:extLst>
            </p:cNvPr>
            <p:cNvSpPr/>
            <p:nvPr/>
          </p:nvSpPr>
          <p:spPr>
            <a:xfrm>
              <a:off x="1802423" y="4272210"/>
              <a:ext cx="9159" cy="7842"/>
            </a:xfrm>
            <a:custGeom>
              <a:avLst/>
              <a:gdLst>
                <a:gd name="connsiteX0" fmla="*/ 5599 w 9159"/>
                <a:gd name="connsiteY0" fmla="*/ 403 h 7842"/>
                <a:gd name="connsiteX1" fmla="*/ 9142 w 9159"/>
                <a:gd name="connsiteY1" fmla="*/ 4280 h 7842"/>
                <a:gd name="connsiteX2" fmla="*/ 5265 w 9159"/>
                <a:gd name="connsiteY2" fmla="*/ 7823 h 7842"/>
                <a:gd name="connsiteX3" fmla="*/ 3313 w 9159"/>
                <a:gd name="connsiteY3" fmla="*/ 7166 h 7842"/>
                <a:gd name="connsiteX4" fmla="*/ 74 w 9159"/>
                <a:gd name="connsiteY4" fmla="*/ 2213 h 7842"/>
                <a:gd name="connsiteX5" fmla="*/ 5599 w 9159"/>
                <a:gd name="connsiteY5" fmla="*/ 403 h 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9" h="7842">
                  <a:moveTo>
                    <a:pt x="5599" y="403"/>
                  </a:moveTo>
                  <a:cubicBezTo>
                    <a:pt x="7646" y="499"/>
                    <a:pt x="9237" y="2232"/>
                    <a:pt x="9142" y="4280"/>
                  </a:cubicBezTo>
                  <a:cubicBezTo>
                    <a:pt x="9047" y="6328"/>
                    <a:pt x="7313" y="7919"/>
                    <a:pt x="5265" y="7823"/>
                  </a:cubicBezTo>
                  <a:cubicBezTo>
                    <a:pt x="4560" y="7795"/>
                    <a:pt x="3884" y="7566"/>
                    <a:pt x="3313" y="7166"/>
                  </a:cubicBezTo>
                  <a:cubicBezTo>
                    <a:pt x="1055" y="6690"/>
                    <a:pt x="-393" y="4471"/>
                    <a:pt x="74" y="2213"/>
                  </a:cubicBezTo>
                  <a:cubicBezTo>
                    <a:pt x="1131" y="223"/>
                    <a:pt x="3570" y="-578"/>
                    <a:pt x="5599" y="403"/>
                  </a:cubicBezTo>
                  <a:close/>
                </a:path>
              </a:pathLst>
            </a:custGeom>
            <a:solidFill>
              <a:srgbClr val="D58B94"/>
            </a:solidFill>
            <a:ln w="9525" cap="flat">
              <a:noFill/>
              <a:prstDash val="solid"/>
              <a:miter/>
            </a:ln>
          </p:spPr>
          <p:txBody>
            <a:bodyPr rtlCol="0" anchor="ctr"/>
            <a:lstStyle/>
            <a:p>
              <a:endParaRPr lang="en-IN"/>
            </a:p>
          </p:txBody>
        </p:sp>
        <p:sp>
          <p:nvSpPr>
            <p:cNvPr id="4474" name="Freeform: Shape 4473">
              <a:extLst>
                <a:ext uri="{FF2B5EF4-FFF2-40B4-BE49-F238E27FC236}">
                  <a16:creationId xmlns:a16="http://schemas.microsoft.com/office/drawing/2014/main" xmlns="" id="{FB1BA7C2-74AB-A275-8CB4-3BB1D2198780}"/>
                </a:ext>
              </a:extLst>
            </p:cNvPr>
            <p:cNvSpPr/>
            <p:nvPr/>
          </p:nvSpPr>
          <p:spPr>
            <a:xfrm>
              <a:off x="1800861" y="4286613"/>
              <a:ext cx="11023" cy="9214"/>
            </a:xfrm>
            <a:custGeom>
              <a:avLst/>
              <a:gdLst>
                <a:gd name="connsiteX0" fmla="*/ 7065 w 11023"/>
                <a:gd name="connsiteY0" fmla="*/ 574 h 9214"/>
                <a:gd name="connsiteX1" fmla="*/ 10904 w 11023"/>
                <a:gd name="connsiteY1" fmla="*/ 6432 h 9214"/>
                <a:gd name="connsiteX2" fmla="*/ 10876 w 11023"/>
                <a:gd name="connsiteY2" fmla="*/ 6575 h 9214"/>
                <a:gd name="connsiteX3" fmla="*/ 4027 w 11023"/>
                <a:gd name="connsiteY3" fmla="*/ 8575 h 9214"/>
                <a:gd name="connsiteX4" fmla="*/ 4018 w 11023"/>
                <a:gd name="connsiteY4" fmla="*/ 8575 h 9214"/>
                <a:gd name="connsiteX5" fmla="*/ 208 w 11023"/>
                <a:gd name="connsiteY5" fmla="*/ 2574 h 9214"/>
                <a:gd name="connsiteX6" fmla="*/ 7065 w 11023"/>
                <a:gd name="connsiteY6" fmla="*/ 574 h 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3" h="9214">
                  <a:moveTo>
                    <a:pt x="7065" y="574"/>
                  </a:moveTo>
                  <a:cubicBezTo>
                    <a:pt x="9742" y="1127"/>
                    <a:pt x="11466" y="3756"/>
                    <a:pt x="10904" y="6432"/>
                  </a:cubicBezTo>
                  <a:cubicBezTo>
                    <a:pt x="10895" y="6480"/>
                    <a:pt x="10885" y="6527"/>
                    <a:pt x="10876" y="6575"/>
                  </a:cubicBezTo>
                  <a:cubicBezTo>
                    <a:pt x="9532" y="9023"/>
                    <a:pt x="6466" y="9918"/>
                    <a:pt x="4027" y="8575"/>
                  </a:cubicBezTo>
                  <a:cubicBezTo>
                    <a:pt x="4018" y="8575"/>
                    <a:pt x="4018" y="8575"/>
                    <a:pt x="4018" y="8575"/>
                  </a:cubicBezTo>
                  <a:cubicBezTo>
                    <a:pt x="1065" y="7432"/>
                    <a:pt x="-650" y="4765"/>
                    <a:pt x="208" y="2574"/>
                  </a:cubicBezTo>
                  <a:cubicBezTo>
                    <a:pt x="1579" y="174"/>
                    <a:pt x="4618" y="-711"/>
                    <a:pt x="7065" y="574"/>
                  </a:cubicBezTo>
                  <a:close/>
                </a:path>
              </a:pathLst>
            </a:custGeom>
            <a:solidFill>
              <a:srgbClr val="D58B94"/>
            </a:solidFill>
            <a:ln w="9525" cap="flat">
              <a:noFill/>
              <a:prstDash val="solid"/>
              <a:miter/>
            </a:ln>
          </p:spPr>
          <p:txBody>
            <a:bodyPr rtlCol="0" anchor="ctr"/>
            <a:lstStyle/>
            <a:p>
              <a:endParaRPr lang="en-IN"/>
            </a:p>
          </p:txBody>
        </p:sp>
        <p:sp>
          <p:nvSpPr>
            <p:cNvPr id="4475" name="Freeform: Shape 4474">
              <a:extLst>
                <a:ext uri="{FF2B5EF4-FFF2-40B4-BE49-F238E27FC236}">
                  <a16:creationId xmlns:a16="http://schemas.microsoft.com/office/drawing/2014/main" xmlns="" id="{1E220CC5-4CDE-E6C6-825D-5DF7F876BF52}"/>
                </a:ext>
              </a:extLst>
            </p:cNvPr>
            <p:cNvSpPr/>
            <p:nvPr/>
          </p:nvSpPr>
          <p:spPr>
            <a:xfrm>
              <a:off x="1893104" y="4311838"/>
              <a:ext cx="8157" cy="7643"/>
            </a:xfrm>
            <a:custGeom>
              <a:avLst/>
              <a:gdLst>
                <a:gd name="connsiteX0" fmla="*/ 5405 w 8157"/>
                <a:gd name="connsiteY0" fmla="*/ 399 h 7643"/>
                <a:gd name="connsiteX1" fmla="*/ 7976 w 8157"/>
                <a:gd name="connsiteY1" fmla="*/ 5257 h 7643"/>
                <a:gd name="connsiteX2" fmla="*/ 3023 w 8157"/>
                <a:gd name="connsiteY2" fmla="*/ 7353 h 7643"/>
                <a:gd name="connsiteX3" fmla="*/ 52 w 8157"/>
                <a:gd name="connsiteY3" fmla="*/ 3019 h 7643"/>
                <a:gd name="connsiteX4" fmla="*/ 4376 w 8157"/>
                <a:gd name="connsiteY4" fmla="*/ 47 h 7643"/>
                <a:gd name="connsiteX5" fmla="*/ 5405 w 8157"/>
                <a:gd name="connsiteY5" fmla="*/ 399 h 7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57" h="7643">
                  <a:moveTo>
                    <a:pt x="5405" y="399"/>
                  </a:moveTo>
                  <a:cubicBezTo>
                    <a:pt x="7452" y="1037"/>
                    <a:pt x="8595" y="3209"/>
                    <a:pt x="7976" y="5257"/>
                  </a:cubicBezTo>
                  <a:cubicBezTo>
                    <a:pt x="7186" y="7200"/>
                    <a:pt x="4966" y="8134"/>
                    <a:pt x="3023" y="7353"/>
                  </a:cubicBezTo>
                  <a:cubicBezTo>
                    <a:pt x="1004" y="6981"/>
                    <a:pt x="-329" y="5038"/>
                    <a:pt x="52" y="3019"/>
                  </a:cubicBezTo>
                  <a:cubicBezTo>
                    <a:pt x="423" y="1009"/>
                    <a:pt x="2357" y="-324"/>
                    <a:pt x="4376" y="47"/>
                  </a:cubicBezTo>
                  <a:cubicBezTo>
                    <a:pt x="4738" y="114"/>
                    <a:pt x="5081" y="228"/>
                    <a:pt x="5405" y="399"/>
                  </a:cubicBezTo>
                  <a:close/>
                </a:path>
              </a:pathLst>
            </a:custGeom>
            <a:solidFill>
              <a:srgbClr val="D58B94"/>
            </a:solidFill>
            <a:ln w="9525" cap="flat">
              <a:noFill/>
              <a:prstDash val="solid"/>
              <a:miter/>
            </a:ln>
          </p:spPr>
          <p:txBody>
            <a:bodyPr rtlCol="0" anchor="ctr"/>
            <a:lstStyle/>
            <a:p>
              <a:endParaRPr lang="en-IN"/>
            </a:p>
          </p:txBody>
        </p:sp>
        <p:sp>
          <p:nvSpPr>
            <p:cNvPr id="4476" name="Freeform: Shape 4475">
              <a:extLst>
                <a:ext uri="{FF2B5EF4-FFF2-40B4-BE49-F238E27FC236}">
                  <a16:creationId xmlns:a16="http://schemas.microsoft.com/office/drawing/2014/main" xmlns="" id="{01B649B6-FBDB-4A11-D924-05459A4DFD10}"/>
                </a:ext>
              </a:extLst>
            </p:cNvPr>
            <p:cNvSpPr/>
            <p:nvPr/>
          </p:nvSpPr>
          <p:spPr>
            <a:xfrm>
              <a:off x="1879230" y="4309157"/>
              <a:ext cx="11954" cy="10864"/>
            </a:xfrm>
            <a:custGeom>
              <a:avLst/>
              <a:gdLst>
                <a:gd name="connsiteX0" fmla="*/ 7373 w 11954"/>
                <a:gd name="connsiteY0" fmla="*/ 413 h 10864"/>
                <a:gd name="connsiteX1" fmla="*/ 11897 w 11954"/>
                <a:gd name="connsiteY1" fmla="*/ 6281 h 10864"/>
                <a:gd name="connsiteX2" fmla="*/ 6030 w 11954"/>
                <a:gd name="connsiteY2" fmla="*/ 10805 h 10864"/>
                <a:gd name="connsiteX3" fmla="*/ 3753 w 11954"/>
                <a:gd name="connsiteY3" fmla="*/ 9938 h 10864"/>
                <a:gd name="connsiteX4" fmla="*/ 229 w 11954"/>
                <a:gd name="connsiteY4" fmla="*/ 3176 h 10864"/>
                <a:gd name="connsiteX5" fmla="*/ 7373 w 11954"/>
                <a:gd name="connsiteY5" fmla="*/ 413 h 1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4" h="10864">
                  <a:moveTo>
                    <a:pt x="7373" y="413"/>
                  </a:moveTo>
                  <a:cubicBezTo>
                    <a:pt x="10240" y="785"/>
                    <a:pt x="12269" y="3414"/>
                    <a:pt x="11897" y="6281"/>
                  </a:cubicBezTo>
                  <a:cubicBezTo>
                    <a:pt x="11526" y="9148"/>
                    <a:pt x="8906" y="11177"/>
                    <a:pt x="6030" y="10805"/>
                  </a:cubicBezTo>
                  <a:cubicBezTo>
                    <a:pt x="5220" y="10700"/>
                    <a:pt x="4439" y="10405"/>
                    <a:pt x="3753" y="9938"/>
                  </a:cubicBezTo>
                  <a:cubicBezTo>
                    <a:pt x="925" y="9024"/>
                    <a:pt x="-647" y="6014"/>
                    <a:pt x="229" y="3176"/>
                  </a:cubicBezTo>
                  <a:cubicBezTo>
                    <a:pt x="1487" y="490"/>
                    <a:pt x="4639" y="-730"/>
                    <a:pt x="7373" y="413"/>
                  </a:cubicBezTo>
                  <a:close/>
                </a:path>
              </a:pathLst>
            </a:custGeom>
            <a:solidFill>
              <a:srgbClr val="D58B94"/>
            </a:solidFill>
            <a:ln w="9525" cap="flat">
              <a:noFill/>
              <a:prstDash val="solid"/>
              <a:miter/>
            </a:ln>
          </p:spPr>
          <p:txBody>
            <a:bodyPr rtlCol="0" anchor="ctr"/>
            <a:lstStyle/>
            <a:p>
              <a:endParaRPr lang="en-IN"/>
            </a:p>
          </p:txBody>
        </p:sp>
        <p:sp>
          <p:nvSpPr>
            <p:cNvPr id="4477" name="Freeform: Shape 4476">
              <a:extLst>
                <a:ext uri="{FF2B5EF4-FFF2-40B4-BE49-F238E27FC236}">
                  <a16:creationId xmlns:a16="http://schemas.microsoft.com/office/drawing/2014/main" xmlns="" id="{AE67A1AE-B641-30CC-B509-614319D964C8}"/>
                </a:ext>
              </a:extLst>
            </p:cNvPr>
            <p:cNvSpPr/>
            <p:nvPr/>
          </p:nvSpPr>
          <p:spPr>
            <a:xfrm>
              <a:off x="1881101" y="4321644"/>
              <a:ext cx="7974" cy="7608"/>
            </a:xfrm>
            <a:custGeom>
              <a:avLst/>
              <a:gdLst>
                <a:gd name="connsiteX0" fmla="*/ 5217 w 7974"/>
                <a:gd name="connsiteY0" fmla="*/ 309 h 7608"/>
                <a:gd name="connsiteX1" fmla="*/ 7788 w 7974"/>
                <a:gd name="connsiteY1" fmla="*/ 5262 h 7608"/>
                <a:gd name="connsiteX2" fmla="*/ 2645 w 7974"/>
                <a:gd name="connsiteY2" fmla="*/ 7263 h 7608"/>
                <a:gd name="connsiteX3" fmla="*/ 140 w 7974"/>
                <a:gd name="connsiteY3" fmla="*/ 2643 h 7608"/>
                <a:gd name="connsiteX4" fmla="*/ 4759 w 7974"/>
                <a:gd name="connsiteY4" fmla="*/ 138 h 7608"/>
                <a:gd name="connsiteX5" fmla="*/ 5217 w 7974"/>
                <a:gd name="connsiteY5" fmla="*/ 309 h 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74" h="7608">
                  <a:moveTo>
                    <a:pt x="5217" y="309"/>
                  </a:moveTo>
                  <a:cubicBezTo>
                    <a:pt x="7274" y="995"/>
                    <a:pt x="8417" y="3186"/>
                    <a:pt x="7788" y="5262"/>
                  </a:cubicBezTo>
                  <a:cubicBezTo>
                    <a:pt x="6922" y="7234"/>
                    <a:pt x="4616" y="8129"/>
                    <a:pt x="2645" y="7263"/>
                  </a:cubicBezTo>
                  <a:cubicBezTo>
                    <a:pt x="683" y="6682"/>
                    <a:pt x="-441" y="4605"/>
                    <a:pt x="140" y="2643"/>
                  </a:cubicBezTo>
                  <a:cubicBezTo>
                    <a:pt x="730" y="681"/>
                    <a:pt x="2797" y="-443"/>
                    <a:pt x="4759" y="138"/>
                  </a:cubicBezTo>
                  <a:cubicBezTo>
                    <a:pt x="4921" y="185"/>
                    <a:pt x="5064" y="243"/>
                    <a:pt x="5217" y="309"/>
                  </a:cubicBezTo>
                  <a:close/>
                </a:path>
              </a:pathLst>
            </a:custGeom>
            <a:solidFill>
              <a:srgbClr val="D58B94"/>
            </a:solidFill>
            <a:ln w="9525" cap="flat">
              <a:noFill/>
              <a:prstDash val="solid"/>
              <a:miter/>
            </a:ln>
          </p:spPr>
          <p:txBody>
            <a:bodyPr rtlCol="0" anchor="ctr"/>
            <a:lstStyle/>
            <a:p>
              <a:endParaRPr lang="en-IN"/>
            </a:p>
          </p:txBody>
        </p:sp>
        <p:sp>
          <p:nvSpPr>
            <p:cNvPr id="4478" name="Freeform: Shape 4477">
              <a:extLst>
                <a:ext uri="{FF2B5EF4-FFF2-40B4-BE49-F238E27FC236}">
                  <a16:creationId xmlns:a16="http://schemas.microsoft.com/office/drawing/2014/main" xmlns="" id="{93225A1C-1903-DAAA-C6C1-5EA07E482745}"/>
                </a:ext>
              </a:extLst>
            </p:cNvPr>
            <p:cNvSpPr/>
            <p:nvPr/>
          </p:nvSpPr>
          <p:spPr>
            <a:xfrm>
              <a:off x="1761419" y="4314253"/>
              <a:ext cx="302933" cy="234886"/>
            </a:xfrm>
            <a:custGeom>
              <a:avLst/>
              <a:gdLst>
                <a:gd name="connsiteX0" fmla="*/ 231864 w 302933"/>
                <a:gd name="connsiteY0" fmla="*/ 234871 h 234886"/>
                <a:gd name="connsiteX1" fmla="*/ 1073 w 302933"/>
                <a:gd name="connsiteY1" fmla="*/ 57230 h 234886"/>
                <a:gd name="connsiteX2" fmla="*/ 216 w 302933"/>
                <a:gd name="connsiteY2" fmla="*/ 49705 h 234886"/>
                <a:gd name="connsiteX3" fmla="*/ 1073 w 302933"/>
                <a:gd name="connsiteY3" fmla="*/ 32942 h 234886"/>
                <a:gd name="connsiteX4" fmla="*/ 34601 w 302933"/>
                <a:gd name="connsiteY4" fmla="*/ -15 h 234886"/>
                <a:gd name="connsiteX5" fmla="*/ 302921 w 302933"/>
                <a:gd name="connsiteY5" fmla="*/ 121048 h 234886"/>
                <a:gd name="connsiteX6" fmla="*/ 289300 w 302933"/>
                <a:gd name="connsiteY6" fmla="*/ 163910 h 234886"/>
                <a:gd name="connsiteX7" fmla="*/ 231864 w 302933"/>
                <a:gd name="connsiteY7" fmla="*/ 234871 h 23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933" h="234886">
                  <a:moveTo>
                    <a:pt x="231864" y="234871"/>
                  </a:moveTo>
                  <a:lnTo>
                    <a:pt x="1073" y="57230"/>
                  </a:lnTo>
                  <a:cubicBezTo>
                    <a:pt x="597" y="54744"/>
                    <a:pt x="311" y="52230"/>
                    <a:pt x="216" y="49705"/>
                  </a:cubicBezTo>
                  <a:cubicBezTo>
                    <a:pt x="-270" y="44105"/>
                    <a:pt x="16" y="38466"/>
                    <a:pt x="1073" y="32942"/>
                  </a:cubicBezTo>
                  <a:cubicBezTo>
                    <a:pt x="3455" y="20273"/>
                    <a:pt x="10598" y="7319"/>
                    <a:pt x="34601" y="-15"/>
                  </a:cubicBezTo>
                  <a:lnTo>
                    <a:pt x="302921" y="121048"/>
                  </a:lnTo>
                  <a:cubicBezTo>
                    <a:pt x="300092" y="135821"/>
                    <a:pt x="295520" y="150213"/>
                    <a:pt x="289300" y="163910"/>
                  </a:cubicBezTo>
                  <a:cubicBezTo>
                    <a:pt x="277594" y="192723"/>
                    <a:pt x="257601" y="217422"/>
                    <a:pt x="231864" y="23487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479" name="Freeform: Shape 4478">
              <a:extLst>
                <a:ext uri="{FF2B5EF4-FFF2-40B4-BE49-F238E27FC236}">
                  <a16:creationId xmlns:a16="http://schemas.microsoft.com/office/drawing/2014/main" xmlns="" id="{E137940A-A7EA-3894-0672-DE1558B1AA54}"/>
                </a:ext>
              </a:extLst>
            </p:cNvPr>
            <p:cNvSpPr/>
            <p:nvPr/>
          </p:nvSpPr>
          <p:spPr>
            <a:xfrm>
              <a:off x="1911215" y="4416301"/>
              <a:ext cx="84074" cy="67768"/>
            </a:xfrm>
            <a:custGeom>
              <a:avLst/>
              <a:gdLst>
                <a:gd name="connsiteX0" fmla="*/ 2058 w 84074"/>
                <a:gd name="connsiteY0" fmla="*/ 9093 h 67768"/>
                <a:gd name="connsiteX1" fmla="*/ 53969 w 84074"/>
                <a:gd name="connsiteY1" fmla="*/ 8046 h 67768"/>
                <a:gd name="connsiteX2" fmla="*/ 79305 w 84074"/>
                <a:gd name="connsiteY2" fmla="*/ 54813 h 67768"/>
                <a:gd name="connsiteX3" fmla="*/ 25965 w 84074"/>
                <a:gd name="connsiteY3" fmla="*/ 55290 h 67768"/>
                <a:gd name="connsiteX4" fmla="*/ 3867 w 84074"/>
                <a:gd name="connsiteY4" fmla="*/ 31287 h 67768"/>
                <a:gd name="connsiteX5" fmla="*/ 2058 w 84074"/>
                <a:gd name="connsiteY5" fmla="*/ 9093 h 6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74" h="67768">
                  <a:moveTo>
                    <a:pt x="2058" y="9093"/>
                  </a:moveTo>
                  <a:cubicBezTo>
                    <a:pt x="9011" y="-2527"/>
                    <a:pt x="31775" y="-3194"/>
                    <a:pt x="53969" y="8046"/>
                  </a:cubicBezTo>
                  <a:cubicBezTo>
                    <a:pt x="87783" y="25476"/>
                    <a:pt x="87878" y="40431"/>
                    <a:pt x="79305" y="54813"/>
                  </a:cubicBezTo>
                  <a:cubicBezTo>
                    <a:pt x="70733" y="69196"/>
                    <a:pt x="54159" y="74530"/>
                    <a:pt x="25965" y="55290"/>
                  </a:cubicBezTo>
                  <a:cubicBezTo>
                    <a:pt x="16726" y="49241"/>
                    <a:pt x="9135" y="40993"/>
                    <a:pt x="3867" y="31287"/>
                  </a:cubicBezTo>
                  <a:cubicBezTo>
                    <a:pt x="-562" y="24705"/>
                    <a:pt x="-1248" y="16304"/>
                    <a:pt x="2058" y="909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480" name="Freeform: Shape 4479">
              <a:extLst>
                <a:ext uri="{FF2B5EF4-FFF2-40B4-BE49-F238E27FC236}">
                  <a16:creationId xmlns:a16="http://schemas.microsoft.com/office/drawing/2014/main" xmlns="" id="{2A14C247-382C-E2E7-EB31-1809A0DC10F5}"/>
                </a:ext>
              </a:extLst>
            </p:cNvPr>
            <p:cNvSpPr/>
            <p:nvPr/>
          </p:nvSpPr>
          <p:spPr>
            <a:xfrm>
              <a:off x="1778214" y="4326409"/>
              <a:ext cx="11007" cy="8966"/>
            </a:xfrm>
            <a:custGeom>
              <a:avLst/>
              <a:gdLst>
                <a:gd name="connsiteX0" fmla="*/ 7329 w 11007"/>
                <a:gd name="connsiteY0" fmla="*/ 879 h 8966"/>
                <a:gd name="connsiteX1" fmla="*/ 10663 w 11007"/>
                <a:gd name="connsiteY1" fmla="*/ 7165 h 8966"/>
                <a:gd name="connsiteX2" fmla="*/ 3614 w 11007"/>
                <a:gd name="connsiteY2" fmla="*/ 7927 h 8966"/>
                <a:gd name="connsiteX3" fmla="*/ 280 w 11007"/>
                <a:gd name="connsiteY3" fmla="*/ 1736 h 8966"/>
                <a:gd name="connsiteX4" fmla="*/ 7329 w 11007"/>
                <a:gd name="connsiteY4" fmla="*/ 879 h 8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7" h="8966">
                  <a:moveTo>
                    <a:pt x="7329" y="879"/>
                  </a:moveTo>
                  <a:cubicBezTo>
                    <a:pt x="10187" y="2403"/>
                    <a:pt x="11710" y="5260"/>
                    <a:pt x="10663" y="7165"/>
                  </a:cubicBezTo>
                  <a:cubicBezTo>
                    <a:pt x="8872" y="9213"/>
                    <a:pt x="5805" y="9546"/>
                    <a:pt x="3614" y="7927"/>
                  </a:cubicBezTo>
                  <a:cubicBezTo>
                    <a:pt x="757" y="6403"/>
                    <a:pt x="-672" y="3641"/>
                    <a:pt x="280" y="1736"/>
                  </a:cubicBezTo>
                  <a:cubicBezTo>
                    <a:pt x="2109" y="-226"/>
                    <a:pt x="5081" y="-579"/>
                    <a:pt x="7329" y="879"/>
                  </a:cubicBezTo>
                  <a:close/>
                </a:path>
              </a:pathLst>
            </a:custGeom>
            <a:solidFill>
              <a:srgbClr val="D58B94"/>
            </a:solidFill>
            <a:ln w="9525" cap="flat">
              <a:noFill/>
              <a:prstDash val="solid"/>
              <a:miter/>
            </a:ln>
          </p:spPr>
          <p:txBody>
            <a:bodyPr rtlCol="0" anchor="ctr"/>
            <a:lstStyle/>
            <a:p>
              <a:endParaRPr lang="en-IN"/>
            </a:p>
          </p:txBody>
        </p:sp>
        <p:sp>
          <p:nvSpPr>
            <p:cNvPr id="4481" name="Freeform: Shape 4480">
              <a:extLst>
                <a:ext uri="{FF2B5EF4-FFF2-40B4-BE49-F238E27FC236}">
                  <a16:creationId xmlns:a16="http://schemas.microsoft.com/office/drawing/2014/main" xmlns="" id="{107D1417-CADD-3497-5043-389CF5AFE1EC}"/>
                </a:ext>
              </a:extLst>
            </p:cNvPr>
            <p:cNvSpPr/>
            <p:nvPr/>
          </p:nvSpPr>
          <p:spPr>
            <a:xfrm>
              <a:off x="1790036" y="4321860"/>
              <a:ext cx="11163" cy="9457"/>
            </a:xfrm>
            <a:custGeom>
              <a:avLst/>
              <a:gdLst>
                <a:gd name="connsiteX0" fmla="*/ 7508 w 11163"/>
                <a:gd name="connsiteY0" fmla="*/ 855 h 9457"/>
                <a:gd name="connsiteX1" fmla="*/ 10937 w 11163"/>
                <a:gd name="connsiteY1" fmla="*/ 7237 h 9457"/>
                <a:gd name="connsiteX2" fmla="*/ 3927 w 11163"/>
                <a:gd name="connsiteY2" fmla="*/ 8570 h 9457"/>
                <a:gd name="connsiteX3" fmla="*/ 3794 w 11163"/>
                <a:gd name="connsiteY3" fmla="*/ 8475 h 9457"/>
                <a:gd name="connsiteX4" fmla="*/ 269 w 11163"/>
                <a:gd name="connsiteY4" fmla="*/ 2093 h 9457"/>
                <a:gd name="connsiteX5" fmla="*/ 7508 w 11163"/>
                <a:gd name="connsiteY5" fmla="*/ 855 h 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63" h="9457">
                  <a:moveTo>
                    <a:pt x="7508" y="855"/>
                  </a:moveTo>
                  <a:cubicBezTo>
                    <a:pt x="10213" y="1684"/>
                    <a:pt x="11737" y="4532"/>
                    <a:pt x="10937" y="7237"/>
                  </a:cubicBezTo>
                  <a:cubicBezTo>
                    <a:pt x="9366" y="9542"/>
                    <a:pt x="6222" y="10133"/>
                    <a:pt x="3927" y="8570"/>
                  </a:cubicBezTo>
                  <a:cubicBezTo>
                    <a:pt x="3879" y="8532"/>
                    <a:pt x="3832" y="8504"/>
                    <a:pt x="3794" y="8475"/>
                  </a:cubicBezTo>
                  <a:cubicBezTo>
                    <a:pt x="841" y="7046"/>
                    <a:pt x="-683" y="4189"/>
                    <a:pt x="269" y="2093"/>
                  </a:cubicBezTo>
                  <a:cubicBezTo>
                    <a:pt x="1993" y="-135"/>
                    <a:pt x="5137" y="-678"/>
                    <a:pt x="7508" y="855"/>
                  </a:cubicBezTo>
                  <a:close/>
                </a:path>
              </a:pathLst>
            </a:custGeom>
            <a:solidFill>
              <a:srgbClr val="D58B94"/>
            </a:solidFill>
            <a:ln w="9525" cap="flat">
              <a:noFill/>
              <a:prstDash val="solid"/>
              <a:miter/>
            </a:ln>
          </p:spPr>
          <p:txBody>
            <a:bodyPr rtlCol="0" anchor="ctr"/>
            <a:lstStyle/>
            <a:p>
              <a:endParaRPr lang="en-IN"/>
            </a:p>
          </p:txBody>
        </p:sp>
        <p:sp>
          <p:nvSpPr>
            <p:cNvPr id="4482" name="Freeform: Shape 4481">
              <a:extLst>
                <a:ext uri="{FF2B5EF4-FFF2-40B4-BE49-F238E27FC236}">
                  <a16:creationId xmlns:a16="http://schemas.microsoft.com/office/drawing/2014/main" xmlns="" id="{AF4D582E-6008-5D36-6DC8-1234B63F49DD}"/>
                </a:ext>
              </a:extLst>
            </p:cNvPr>
            <p:cNvSpPr/>
            <p:nvPr/>
          </p:nvSpPr>
          <p:spPr>
            <a:xfrm>
              <a:off x="1794629" y="4334032"/>
              <a:ext cx="10563" cy="8861"/>
            </a:xfrm>
            <a:custGeom>
              <a:avLst/>
              <a:gdLst>
                <a:gd name="connsiteX0" fmla="*/ 7106 w 10563"/>
                <a:gd name="connsiteY0" fmla="*/ 780 h 8861"/>
                <a:gd name="connsiteX1" fmla="*/ 10154 w 10563"/>
                <a:gd name="connsiteY1" fmla="*/ 6971 h 8861"/>
                <a:gd name="connsiteX2" fmla="*/ 3391 w 10563"/>
                <a:gd name="connsiteY2" fmla="*/ 7923 h 8861"/>
                <a:gd name="connsiteX3" fmla="*/ 343 w 10563"/>
                <a:gd name="connsiteY3" fmla="*/ 1828 h 8861"/>
                <a:gd name="connsiteX4" fmla="*/ 7106 w 10563"/>
                <a:gd name="connsiteY4" fmla="*/ 780 h 8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3" h="8861">
                  <a:moveTo>
                    <a:pt x="7106" y="780"/>
                  </a:moveTo>
                  <a:cubicBezTo>
                    <a:pt x="9868" y="2208"/>
                    <a:pt x="11297" y="5066"/>
                    <a:pt x="10154" y="6971"/>
                  </a:cubicBezTo>
                  <a:cubicBezTo>
                    <a:pt x="8516" y="9038"/>
                    <a:pt x="5534" y="9457"/>
                    <a:pt x="3391" y="7923"/>
                  </a:cubicBezTo>
                  <a:cubicBezTo>
                    <a:pt x="629" y="6399"/>
                    <a:pt x="-704" y="3732"/>
                    <a:pt x="343" y="1828"/>
                  </a:cubicBezTo>
                  <a:cubicBezTo>
                    <a:pt x="2029" y="-154"/>
                    <a:pt x="4906" y="-592"/>
                    <a:pt x="7106" y="780"/>
                  </a:cubicBezTo>
                  <a:close/>
                </a:path>
              </a:pathLst>
            </a:custGeom>
            <a:solidFill>
              <a:srgbClr val="D58B94"/>
            </a:solidFill>
            <a:ln w="9525" cap="flat">
              <a:noFill/>
              <a:prstDash val="solid"/>
              <a:miter/>
            </a:ln>
          </p:spPr>
          <p:txBody>
            <a:bodyPr rtlCol="0" anchor="ctr"/>
            <a:lstStyle/>
            <a:p>
              <a:endParaRPr lang="en-IN"/>
            </a:p>
          </p:txBody>
        </p:sp>
        <p:sp>
          <p:nvSpPr>
            <p:cNvPr id="4483" name="Freeform: Shape 4482">
              <a:extLst>
                <a:ext uri="{FF2B5EF4-FFF2-40B4-BE49-F238E27FC236}">
                  <a16:creationId xmlns:a16="http://schemas.microsoft.com/office/drawing/2014/main" xmlns="" id="{A94C9259-13D9-8649-DD97-918503A35A5D}"/>
                </a:ext>
              </a:extLst>
            </p:cNvPr>
            <p:cNvSpPr/>
            <p:nvPr/>
          </p:nvSpPr>
          <p:spPr>
            <a:xfrm>
              <a:off x="1766102" y="4362959"/>
              <a:ext cx="9897" cy="8575"/>
            </a:xfrm>
            <a:custGeom>
              <a:avLst/>
              <a:gdLst>
                <a:gd name="connsiteX0" fmla="*/ 6963 w 9897"/>
                <a:gd name="connsiteY0" fmla="*/ 1190 h 8575"/>
                <a:gd name="connsiteX1" fmla="*/ 9439 w 9897"/>
                <a:gd name="connsiteY1" fmla="*/ 7381 h 8575"/>
                <a:gd name="connsiteX2" fmla="*/ 2867 w 9897"/>
                <a:gd name="connsiteY2" fmla="*/ 7381 h 8575"/>
                <a:gd name="connsiteX3" fmla="*/ 391 w 9897"/>
                <a:gd name="connsiteY3" fmla="*/ 1285 h 8575"/>
                <a:gd name="connsiteX4" fmla="*/ 6963 w 9897"/>
                <a:gd name="connsiteY4" fmla="*/ 1190 h 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7" h="8575">
                  <a:moveTo>
                    <a:pt x="6963" y="1190"/>
                  </a:moveTo>
                  <a:cubicBezTo>
                    <a:pt x="9439" y="3000"/>
                    <a:pt x="10582" y="5762"/>
                    <a:pt x="9439" y="7381"/>
                  </a:cubicBezTo>
                  <a:cubicBezTo>
                    <a:pt x="8296" y="9000"/>
                    <a:pt x="5344" y="8905"/>
                    <a:pt x="2867" y="7381"/>
                  </a:cubicBezTo>
                  <a:cubicBezTo>
                    <a:pt x="391" y="5857"/>
                    <a:pt x="-657" y="2904"/>
                    <a:pt x="391" y="1285"/>
                  </a:cubicBezTo>
                  <a:cubicBezTo>
                    <a:pt x="1438" y="-334"/>
                    <a:pt x="4391" y="-525"/>
                    <a:pt x="6963" y="1190"/>
                  </a:cubicBezTo>
                  <a:close/>
                </a:path>
              </a:pathLst>
            </a:custGeom>
            <a:solidFill>
              <a:srgbClr val="D58B94"/>
            </a:solidFill>
            <a:ln w="9525" cap="flat">
              <a:noFill/>
              <a:prstDash val="solid"/>
              <a:miter/>
            </a:ln>
          </p:spPr>
          <p:txBody>
            <a:bodyPr rtlCol="0" anchor="ctr"/>
            <a:lstStyle/>
            <a:p>
              <a:endParaRPr lang="en-IN"/>
            </a:p>
          </p:txBody>
        </p:sp>
        <p:sp>
          <p:nvSpPr>
            <p:cNvPr id="4484" name="Freeform: Shape 4483">
              <a:extLst>
                <a:ext uri="{FF2B5EF4-FFF2-40B4-BE49-F238E27FC236}">
                  <a16:creationId xmlns:a16="http://schemas.microsoft.com/office/drawing/2014/main" xmlns="" id="{36854A47-39B1-5CBE-C1BB-10D3EE00A594}"/>
                </a:ext>
              </a:extLst>
            </p:cNvPr>
            <p:cNvSpPr/>
            <p:nvPr/>
          </p:nvSpPr>
          <p:spPr>
            <a:xfrm>
              <a:off x="1784370" y="4343627"/>
              <a:ext cx="14024" cy="12098"/>
            </a:xfrm>
            <a:custGeom>
              <a:avLst/>
              <a:gdLst>
                <a:gd name="connsiteX0" fmla="*/ 9269 w 14024"/>
                <a:gd name="connsiteY0" fmla="*/ 1091 h 12098"/>
                <a:gd name="connsiteX1" fmla="*/ 13955 w 14024"/>
                <a:gd name="connsiteY1" fmla="*/ 7340 h 12098"/>
                <a:gd name="connsiteX2" fmla="*/ 7707 w 14024"/>
                <a:gd name="connsiteY2" fmla="*/ 12026 h 12098"/>
                <a:gd name="connsiteX3" fmla="*/ 4126 w 14024"/>
                <a:gd name="connsiteY3" fmla="*/ 9949 h 12098"/>
                <a:gd name="connsiteX4" fmla="*/ 506 w 14024"/>
                <a:gd name="connsiteY4" fmla="*/ 2044 h 12098"/>
                <a:gd name="connsiteX5" fmla="*/ 9269 w 14024"/>
                <a:gd name="connsiteY5" fmla="*/ 1091 h 12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24" h="12098">
                  <a:moveTo>
                    <a:pt x="9269" y="1091"/>
                  </a:moveTo>
                  <a:cubicBezTo>
                    <a:pt x="12289" y="1520"/>
                    <a:pt x="14384" y="4320"/>
                    <a:pt x="13955" y="7340"/>
                  </a:cubicBezTo>
                  <a:cubicBezTo>
                    <a:pt x="13527" y="10359"/>
                    <a:pt x="10726" y="12464"/>
                    <a:pt x="7707" y="12026"/>
                  </a:cubicBezTo>
                  <a:cubicBezTo>
                    <a:pt x="6288" y="11826"/>
                    <a:pt x="5002" y="11083"/>
                    <a:pt x="4126" y="9949"/>
                  </a:cubicBezTo>
                  <a:cubicBezTo>
                    <a:pt x="697" y="7854"/>
                    <a:pt x="-923" y="4330"/>
                    <a:pt x="506" y="2044"/>
                  </a:cubicBezTo>
                  <a:cubicBezTo>
                    <a:pt x="1935" y="-243"/>
                    <a:pt x="5745" y="-719"/>
                    <a:pt x="9269" y="1091"/>
                  </a:cubicBezTo>
                  <a:close/>
                </a:path>
              </a:pathLst>
            </a:custGeom>
            <a:solidFill>
              <a:srgbClr val="D58B94"/>
            </a:solidFill>
            <a:ln w="9525" cap="flat">
              <a:noFill/>
              <a:prstDash val="solid"/>
              <a:miter/>
            </a:ln>
          </p:spPr>
          <p:txBody>
            <a:bodyPr rtlCol="0" anchor="ctr"/>
            <a:lstStyle/>
            <a:p>
              <a:endParaRPr lang="en-IN"/>
            </a:p>
          </p:txBody>
        </p:sp>
        <p:sp>
          <p:nvSpPr>
            <p:cNvPr id="4485" name="Freeform: Shape 4484">
              <a:extLst>
                <a:ext uri="{FF2B5EF4-FFF2-40B4-BE49-F238E27FC236}">
                  <a16:creationId xmlns:a16="http://schemas.microsoft.com/office/drawing/2014/main" xmlns="" id="{6A3346A4-D1D4-8684-4616-E5EEFE61CDA7}"/>
                </a:ext>
              </a:extLst>
            </p:cNvPr>
            <p:cNvSpPr/>
            <p:nvPr/>
          </p:nvSpPr>
          <p:spPr>
            <a:xfrm>
              <a:off x="1869725" y="4378686"/>
              <a:ext cx="5935" cy="5908"/>
            </a:xfrm>
            <a:custGeom>
              <a:avLst/>
              <a:gdLst>
                <a:gd name="connsiteX0" fmla="*/ 4305 w 5935"/>
                <a:gd name="connsiteY0" fmla="*/ 322 h 5908"/>
                <a:gd name="connsiteX1" fmla="*/ 5639 w 5935"/>
                <a:gd name="connsiteY1" fmla="*/ 4132 h 5908"/>
                <a:gd name="connsiteX2" fmla="*/ 1743 w 5935"/>
                <a:gd name="connsiteY2" fmla="*/ 5637 h 5908"/>
                <a:gd name="connsiteX3" fmla="*/ 238 w 5935"/>
                <a:gd name="connsiteY3" fmla="*/ 1751 h 5908"/>
                <a:gd name="connsiteX4" fmla="*/ 4134 w 5935"/>
                <a:gd name="connsiteY4" fmla="*/ 236 h 5908"/>
                <a:gd name="connsiteX5" fmla="*/ 4305 w 5935"/>
                <a:gd name="connsiteY5" fmla="*/ 322 h 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5" h="5908">
                  <a:moveTo>
                    <a:pt x="4305" y="322"/>
                  </a:moveTo>
                  <a:cubicBezTo>
                    <a:pt x="5724" y="1008"/>
                    <a:pt x="6325" y="2713"/>
                    <a:pt x="5639" y="4132"/>
                  </a:cubicBezTo>
                  <a:cubicBezTo>
                    <a:pt x="4981" y="5627"/>
                    <a:pt x="3238" y="6304"/>
                    <a:pt x="1743" y="5637"/>
                  </a:cubicBezTo>
                  <a:cubicBezTo>
                    <a:pt x="257" y="4980"/>
                    <a:pt x="-419" y="3237"/>
                    <a:pt x="238" y="1751"/>
                  </a:cubicBezTo>
                  <a:cubicBezTo>
                    <a:pt x="895" y="255"/>
                    <a:pt x="2638" y="-421"/>
                    <a:pt x="4134" y="236"/>
                  </a:cubicBezTo>
                  <a:cubicBezTo>
                    <a:pt x="4191" y="265"/>
                    <a:pt x="4248" y="293"/>
                    <a:pt x="4305" y="322"/>
                  </a:cubicBezTo>
                  <a:close/>
                </a:path>
              </a:pathLst>
            </a:custGeom>
            <a:solidFill>
              <a:srgbClr val="D58B94"/>
            </a:solidFill>
            <a:ln w="9525" cap="flat">
              <a:noFill/>
              <a:prstDash val="solid"/>
              <a:miter/>
            </a:ln>
          </p:spPr>
          <p:txBody>
            <a:bodyPr rtlCol="0" anchor="ctr"/>
            <a:lstStyle/>
            <a:p>
              <a:endParaRPr lang="en-IN"/>
            </a:p>
          </p:txBody>
        </p:sp>
        <p:sp>
          <p:nvSpPr>
            <p:cNvPr id="4486" name="Freeform: Shape 4485">
              <a:extLst>
                <a:ext uri="{FF2B5EF4-FFF2-40B4-BE49-F238E27FC236}">
                  <a16:creationId xmlns:a16="http://schemas.microsoft.com/office/drawing/2014/main" xmlns="" id="{4048729B-4861-A2F6-4372-7CA97EE2B564}"/>
                </a:ext>
              </a:extLst>
            </p:cNvPr>
            <p:cNvSpPr/>
            <p:nvPr/>
          </p:nvSpPr>
          <p:spPr>
            <a:xfrm>
              <a:off x="1853938" y="4383078"/>
              <a:ext cx="5587" cy="5353"/>
            </a:xfrm>
            <a:custGeom>
              <a:avLst/>
              <a:gdLst>
                <a:gd name="connsiteX0" fmla="*/ 3995 w 5587"/>
                <a:gd name="connsiteY0" fmla="*/ 407 h 5353"/>
                <a:gd name="connsiteX1" fmla="*/ 5329 w 5587"/>
                <a:gd name="connsiteY1" fmla="*/ 4121 h 5353"/>
                <a:gd name="connsiteX2" fmla="*/ 1518 w 5587"/>
                <a:gd name="connsiteY2" fmla="*/ 4884 h 5353"/>
                <a:gd name="connsiteX3" fmla="*/ 242 w 5587"/>
                <a:gd name="connsiteY3" fmla="*/ 1331 h 5353"/>
                <a:gd name="connsiteX4" fmla="*/ 280 w 5587"/>
                <a:gd name="connsiteY4" fmla="*/ 1264 h 5353"/>
                <a:gd name="connsiteX5" fmla="*/ 3947 w 5587"/>
                <a:gd name="connsiteY5" fmla="*/ 378 h 5353"/>
                <a:gd name="connsiteX6" fmla="*/ 3995 w 5587"/>
                <a:gd name="connsiteY6" fmla="*/ 407 h 5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7" h="5353">
                  <a:moveTo>
                    <a:pt x="3995" y="407"/>
                  </a:moveTo>
                  <a:cubicBezTo>
                    <a:pt x="5357" y="1093"/>
                    <a:pt x="5948" y="2721"/>
                    <a:pt x="5329" y="4121"/>
                  </a:cubicBezTo>
                  <a:cubicBezTo>
                    <a:pt x="4481" y="5379"/>
                    <a:pt x="2785" y="5712"/>
                    <a:pt x="1518" y="4884"/>
                  </a:cubicBezTo>
                  <a:cubicBezTo>
                    <a:pt x="185" y="4255"/>
                    <a:pt x="-387" y="2664"/>
                    <a:pt x="242" y="1331"/>
                  </a:cubicBezTo>
                  <a:cubicBezTo>
                    <a:pt x="261" y="1312"/>
                    <a:pt x="271" y="1283"/>
                    <a:pt x="280" y="1264"/>
                  </a:cubicBezTo>
                  <a:cubicBezTo>
                    <a:pt x="1052" y="7"/>
                    <a:pt x="2690" y="-393"/>
                    <a:pt x="3947" y="378"/>
                  </a:cubicBezTo>
                  <a:cubicBezTo>
                    <a:pt x="3966" y="388"/>
                    <a:pt x="3976" y="397"/>
                    <a:pt x="3995" y="407"/>
                  </a:cubicBezTo>
                  <a:close/>
                </a:path>
              </a:pathLst>
            </a:custGeom>
            <a:solidFill>
              <a:srgbClr val="D58B94"/>
            </a:solidFill>
            <a:ln w="9525" cap="flat">
              <a:noFill/>
              <a:prstDash val="solid"/>
              <a:miter/>
            </a:ln>
          </p:spPr>
          <p:txBody>
            <a:bodyPr rtlCol="0" anchor="ctr"/>
            <a:lstStyle/>
            <a:p>
              <a:endParaRPr lang="en-IN"/>
            </a:p>
          </p:txBody>
        </p:sp>
        <p:sp>
          <p:nvSpPr>
            <p:cNvPr id="4487" name="Freeform: Shape 4486">
              <a:extLst>
                <a:ext uri="{FF2B5EF4-FFF2-40B4-BE49-F238E27FC236}">
                  <a16:creationId xmlns:a16="http://schemas.microsoft.com/office/drawing/2014/main" xmlns="" id="{1AA74FB0-6D2C-4B84-2B5D-4B13CAC40680}"/>
                </a:ext>
              </a:extLst>
            </p:cNvPr>
            <p:cNvSpPr/>
            <p:nvPr/>
          </p:nvSpPr>
          <p:spPr>
            <a:xfrm>
              <a:off x="1858978" y="4367677"/>
              <a:ext cx="6175" cy="5713"/>
            </a:xfrm>
            <a:custGeom>
              <a:avLst/>
              <a:gdLst>
                <a:gd name="connsiteX0" fmla="*/ 4384 w 6175"/>
                <a:gd name="connsiteY0" fmla="*/ 377 h 5713"/>
                <a:gd name="connsiteX1" fmla="*/ 5918 w 6175"/>
                <a:gd name="connsiteY1" fmla="*/ 4264 h 5713"/>
                <a:gd name="connsiteX2" fmla="*/ 5908 w 6175"/>
                <a:gd name="connsiteY2" fmla="*/ 4282 h 5713"/>
                <a:gd name="connsiteX3" fmla="*/ 1717 w 6175"/>
                <a:gd name="connsiteY3" fmla="*/ 5235 h 5713"/>
                <a:gd name="connsiteX4" fmla="*/ 222 w 6175"/>
                <a:gd name="connsiteY4" fmla="*/ 1482 h 5713"/>
                <a:gd name="connsiteX5" fmla="*/ 289 w 6175"/>
                <a:gd name="connsiteY5" fmla="*/ 1330 h 5713"/>
                <a:gd name="connsiteX6" fmla="*/ 4384 w 6175"/>
                <a:gd name="connsiteY6" fmla="*/ 377 h 5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5" h="5713">
                  <a:moveTo>
                    <a:pt x="4384" y="377"/>
                  </a:moveTo>
                  <a:cubicBezTo>
                    <a:pt x="5880" y="1025"/>
                    <a:pt x="6566" y="2768"/>
                    <a:pt x="5918" y="4264"/>
                  </a:cubicBezTo>
                  <a:cubicBezTo>
                    <a:pt x="5918" y="4273"/>
                    <a:pt x="5908" y="4273"/>
                    <a:pt x="5908" y="4282"/>
                  </a:cubicBezTo>
                  <a:cubicBezTo>
                    <a:pt x="5013" y="5702"/>
                    <a:pt x="3137" y="6121"/>
                    <a:pt x="1717" y="5235"/>
                  </a:cubicBezTo>
                  <a:cubicBezTo>
                    <a:pt x="269" y="4616"/>
                    <a:pt x="-407" y="2930"/>
                    <a:pt x="222" y="1482"/>
                  </a:cubicBezTo>
                  <a:cubicBezTo>
                    <a:pt x="241" y="1435"/>
                    <a:pt x="260" y="1377"/>
                    <a:pt x="289" y="1330"/>
                  </a:cubicBezTo>
                  <a:cubicBezTo>
                    <a:pt x="1213" y="15"/>
                    <a:pt x="2975" y="-404"/>
                    <a:pt x="4384" y="377"/>
                  </a:cubicBezTo>
                  <a:close/>
                </a:path>
              </a:pathLst>
            </a:custGeom>
            <a:solidFill>
              <a:srgbClr val="D58B94"/>
            </a:solidFill>
            <a:ln w="9525" cap="flat">
              <a:noFill/>
              <a:prstDash val="solid"/>
              <a:miter/>
            </a:ln>
          </p:spPr>
          <p:txBody>
            <a:bodyPr rtlCol="0" anchor="ctr"/>
            <a:lstStyle/>
            <a:p>
              <a:endParaRPr lang="en-IN"/>
            </a:p>
          </p:txBody>
        </p:sp>
        <p:sp>
          <p:nvSpPr>
            <p:cNvPr id="4488" name="Freeform: Shape 4487">
              <a:extLst>
                <a:ext uri="{FF2B5EF4-FFF2-40B4-BE49-F238E27FC236}">
                  <a16:creationId xmlns:a16="http://schemas.microsoft.com/office/drawing/2014/main" xmlns="" id="{0A0EF374-EEC6-A74C-1366-BDE74A0E8EF8}"/>
                </a:ext>
              </a:extLst>
            </p:cNvPr>
            <p:cNvSpPr/>
            <p:nvPr/>
          </p:nvSpPr>
          <p:spPr>
            <a:xfrm>
              <a:off x="1783514" y="4359935"/>
              <a:ext cx="9287" cy="8182"/>
            </a:xfrm>
            <a:custGeom>
              <a:avLst/>
              <a:gdLst>
                <a:gd name="connsiteX0" fmla="*/ 6505 w 9287"/>
                <a:gd name="connsiteY0" fmla="*/ 1071 h 8182"/>
                <a:gd name="connsiteX1" fmla="*/ 8982 w 9287"/>
                <a:gd name="connsiteY1" fmla="*/ 6881 h 8182"/>
                <a:gd name="connsiteX2" fmla="*/ 2695 w 9287"/>
                <a:gd name="connsiteY2" fmla="*/ 6881 h 8182"/>
                <a:gd name="connsiteX3" fmla="*/ 409 w 9287"/>
                <a:gd name="connsiteY3" fmla="*/ 1262 h 8182"/>
                <a:gd name="connsiteX4" fmla="*/ 6505 w 9287"/>
                <a:gd name="connsiteY4" fmla="*/ 1071 h 8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7" h="8182">
                  <a:moveTo>
                    <a:pt x="6505" y="1071"/>
                  </a:moveTo>
                  <a:cubicBezTo>
                    <a:pt x="8753" y="2033"/>
                    <a:pt x="9839" y="4595"/>
                    <a:pt x="8982" y="6881"/>
                  </a:cubicBezTo>
                  <a:cubicBezTo>
                    <a:pt x="7934" y="8596"/>
                    <a:pt x="5076" y="8596"/>
                    <a:pt x="2695" y="6881"/>
                  </a:cubicBezTo>
                  <a:cubicBezTo>
                    <a:pt x="314" y="5167"/>
                    <a:pt x="-639" y="2881"/>
                    <a:pt x="409" y="1262"/>
                  </a:cubicBezTo>
                  <a:cubicBezTo>
                    <a:pt x="1457" y="-358"/>
                    <a:pt x="4124" y="-453"/>
                    <a:pt x="6505" y="1071"/>
                  </a:cubicBezTo>
                  <a:close/>
                </a:path>
              </a:pathLst>
            </a:custGeom>
            <a:solidFill>
              <a:srgbClr val="D58B94"/>
            </a:solidFill>
            <a:ln w="9525" cap="flat">
              <a:noFill/>
              <a:prstDash val="solid"/>
              <a:miter/>
            </a:ln>
          </p:spPr>
          <p:txBody>
            <a:bodyPr rtlCol="0" anchor="ctr"/>
            <a:lstStyle/>
            <a:p>
              <a:endParaRPr lang="en-IN"/>
            </a:p>
          </p:txBody>
        </p:sp>
        <p:sp>
          <p:nvSpPr>
            <p:cNvPr id="4489" name="Freeform: Shape 4488">
              <a:extLst>
                <a:ext uri="{FF2B5EF4-FFF2-40B4-BE49-F238E27FC236}">
                  <a16:creationId xmlns:a16="http://schemas.microsoft.com/office/drawing/2014/main" xmlns="" id="{3CC8C727-B195-11B7-7F6F-1C795513E1FC}"/>
                </a:ext>
              </a:extLst>
            </p:cNvPr>
            <p:cNvSpPr/>
            <p:nvPr/>
          </p:nvSpPr>
          <p:spPr>
            <a:xfrm>
              <a:off x="1780827" y="4368927"/>
              <a:ext cx="8963" cy="7977"/>
            </a:xfrm>
            <a:custGeom>
              <a:avLst/>
              <a:gdLst>
                <a:gd name="connsiteX0" fmla="*/ 6335 w 8963"/>
                <a:gd name="connsiteY0" fmla="*/ 1128 h 7977"/>
                <a:gd name="connsiteX1" fmla="*/ 8525 w 8963"/>
                <a:gd name="connsiteY1" fmla="*/ 6748 h 7977"/>
                <a:gd name="connsiteX2" fmla="*/ 2525 w 8963"/>
                <a:gd name="connsiteY2" fmla="*/ 6748 h 7977"/>
                <a:gd name="connsiteX3" fmla="*/ 429 w 8963"/>
                <a:gd name="connsiteY3" fmla="*/ 1128 h 7977"/>
                <a:gd name="connsiteX4" fmla="*/ 6335 w 8963"/>
                <a:gd name="connsiteY4" fmla="*/ 1128 h 7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 h="7977">
                  <a:moveTo>
                    <a:pt x="6335" y="1128"/>
                  </a:moveTo>
                  <a:cubicBezTo>
                    <a:pt x="8621" y="2652"/>
                    <a:pt x="9573" y="5128"/>
                    <a:pt x="8525" y="6748"/>
                  </a:cubicBezTo>
                  <a:cubicBezTo>
                    <a:pt x="7478" y="8367"/>
                    <a:pt x="4811" y="8367"/>
                    <a:pt x="2525" y="6748"/>
                  </a:cubicBezTo>
                  <a:cubicBezTo>
                    <a:pt x="239" y="5128"/>
                    <a:pt x="-618" y="2652"/>
                    <a:pt x="429" y="1128"/>
                  </a:cubicBezTo>
                  <a:cubicBezTo>
                    <a:pt x="1477" y="-396"/>
                    <a:pt x="4525" y="-396"/>
                    <a:pt x="6335" y="1128"/>
                  </a:cubicBezTo>
                  <a:close/>
                </a:path>
              </a:pathLst>
            </a:custGeom>
            <a:solidFill>
              <a:srgbClr val="D58B94"/>
            </a:solidFill>
            <a:ln w="9525" cap="flat">
              <a:noFill/>
              <a:prstDash val="solid"/>
              <a:miter/>
            </a:ln>
          </p:spPr>
          <p:txBody>
            <a:bodyPr rtlCol="0" anchor="ctr"/>
            <a:lstStyle/>
            <a:p>
              <a:endParaRPr lang="en-IN"/>
            </a:p>
          </p:txBody>
        </p:sp>
        <p:sp>
          <p:nvSpPr>
            <p:cNvPr id="4490" name="Freeform: Shape 4489">
              <a:extLst>
                <a:ext uri="{FF2B5EF4-FFF2-40B4-BE49-F238E27FC236}">
                  <a16:creationId xmlns:a16="http://schemas.microsoft.com/office/drawing/2014/main" xmlns="" id="{5B0F60E6-7E2B-22B0-6D87-B0C0C704D002}"/>
                </a:ext>
              </a:extLst>
            </p:cNvPr>
            <p:cNvSpPr/>
            <p:nvPr/>
          </p:nvSpPr>
          <p:spPr>
            <a:xfrm>
              <a:off x="1810356" y="4328572"/>
              <a:ext cx="4646" cy="4109"/>
            </a:xfrm>
            <a:custGeom>
              <a:avLst/>
              <a:gdLst>
                <a:gd name="connsiteX0" fmla="*/ 3095 w 4646"/>
                <a:gd name="connsiteY0" fmla="*/ 334 h 4109"/>
                <a:gd name="connsiteX1" fmla="*/ 4533 w 4646"/>
                <a:gd name="connsiteY1" fmla="*/ 3077 h 4109"/>
                <a:gd name="connsiteX2" fmla="*/ 4524 w 4646"/>
                <a:gd name="connsiteY2" fmla="*/ 3097 h 4109"/>
                <a:gd name="connsiteX3" fmla="*/ 1638 w 4646"/>
                <a:gd name="connsiteY3" fmla="*/ 3782 h 4109"/>
                <a:gd name="connsiteX4" fmla="*/ 1476 w 4646"/>
                <a:gd name="connsiteY4" fmla="*/ 3668 h 4109"/>
                <a:gd name="connsiteX5" fmla="*/ 142 w 4646"/>
                <a:gd name="connsiteY5" fmla="*/ 1001 h 4109"/>
                <a:gd name="connsiteX6" fmla="*/ 3019 w 4646"/>
                <a:gd name="connsiteY6" fmla="*/ 287 h 4109"/>
                <a:gd name="connsiteX7" fmla="*/ 3095 w 4646"/>
                <a:gd name="connsiteY7" fmla="*/ 334 h 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46" h="4109">
                  <a:moveTo>
                    <a:pt x="3095" y="334"/>
                  </a:moveTo>
                  <a:cubicBezTo>
                    <a:pt x="4247" y="696"/>
                    <a:pt x="4895" y="1925"/>
                    <a:pt x="4533" y="3077"/>
                  </a:cubicBezTo>
                  <a:cubicBezTo>
                    <a:pt x="4524" y="3087"/>
                    <a:pt x="4524" y="3087"/>
                    <a:pt x="4524" y="3097"/>
                  </a:cubicBezTo>
                  <a:cubicBezTo>
                    <a:pt x="3914" y="4078"/>
                    <a:pt x="2628" y="4392"/>
                    <a:pt x="1638" y="3782"/>
                  </a:cubicBezTo>
                  <a:cubicBezTo>
                    <a:pt x="1580" y="3744"/>
                    <a:pt x="1533" y="3706"/>
                    <a:pt x="1476" y="3668"/>
                  </a:cubicBezTo>
                  <a:cubicBezTo>
                    <a:pt x="333" y="3097"/>
                    <a:pt x="-334" y="1858"/>
                    <a:pt x="142" y="1001"/>
                  </a:cubicBezTo>
                  <a:cubicBezTo>
                    <a:pt x="742" y="11"/>
                    <a:pt x="2028" y="-313"/>
                    <a:pt x="3019" y="287"/>
                  </a:cubicBezTo>
                  <a:cubicBezTo>
                    <a:pt x="3047" y="306"/>
                    <a:pt x="3066" y="315"/>
                    <a:pt x="3095" y="334"/>
                  </a:cubicBezTo>
                  <a:close/>
                </a:path>
              </a:pathLst>
            </a:custGeom>
            <a:solidFill>
              <a:srgbClr val="D58B94"/>
            </a:solidFill>
            <a:ln w="9525" cap="flat">
              <a:noFill/>
              <a:prstDash val="solid"/>
              <a:miter/>
            </a:ln>
          </p:spPr>
          <p:txBody>
            <a:bodyPr rtlCol="0" anchor="ctr"/>
            <a:lstStyle/>
            <a:p>
              <a:endParaRPr lang="en-IN"/>
            </a:p>
          </p:txBody>
        </p:sp>
        <p:sp>
          <p:nvSpPr>
            <p:cNvPr id="4491" name="Freeform: Shape 4490">
              <a:extLst>
                <a:ext uri="{FF2B5EF4-FFF2-40B4-BE49-F238E27FC236}">
                  <a16:creationId xmlns:a16="http://schemas.microsoft.com/office/drawing/2014/main" xmlns="" id="{52273651-D5B4-DE08-1C52-AFFA6EB5A1E3}"/>
                </a:ext>
              </a:extLst>
            </p:cNvPr>
            <p:cNvSpPr/>
            <p:nvPr/>
          </p:nvSpPr>
          <p:spPr>
            <a:xfrm>
              <a:off x="1816305" y="4336228"/>
              <a:ext cx="13226" cy="11936"/>
            </a:xfrm>
            <a:custGeom>
              <a:avLst/>
              <a:gdLst>
                <a:gd name="connsiteX0" fmla="*/ 8957 w 13226"/>
                <a:gd name="connsiteY0" fmla="*/ 965 h 11936"/>
                <a:gd name="connsiteX1" fmla="*/ 12862 w 13226"/>
                <a:gd name="connsiteY1" fmla="*/ 9062 h 11936"/>
                <a:gd name="connsiteX2" fmla="*/ 4309 w 13226"/>
                <a:gd name="connsiteY2" fmla="*/ 10948 h 11936"/>
                <a:gd name="connsiteX3" fmla="*/ 4194 w 13226"/>
                <a:gd name="connsiteY3" fmla="*/ 10872 h 11936"/>
                <a:gd name="connsiteX4" fmla="*/ 289 w 13226"/>
                <a:gd name="connsiteY4" fmla="*/ 2775 h 11936"/>
                <a:gd name="connsiteX5" fmla="*/ 8957 w 13226"/>
                <a:gd name="connsiteY5" fmla="*/ 965 h 1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26" h="11936">
                  <a:moveTo>
                    <a:pt x="8957" y="965"/>
                  </a:moveTo>
                  <a:cubicBezTo>
                    <a:pt x="12262" y="2137"/>
                    <a:pt x="14005" y="5747"/>
                    <a:pt x="12862" y="9062"/>
                  </a:cubicBezTo>
                  <a:cubicBezTo>
                    <a:pt x="11024" y="11948"/>
                    <a:pt x="7195" y="12786"/>
                    <a:pt x="4309" y="10948"/>
                  </a:cubicBezTo>
                  <a:cubicBezTo>
                    <a:pt x="4271" y="10919"/>
                    <a:pt x="4233" y="10900"/>
                    <a:pt x="4194" y="10872"/>
                  </a:cubicBezTo>
                  <a:cubicBezTo>
                    <a:pt x="965" y="9624"/>
                    <a:pt x="-749" y="6081"/>
                    <a:pt x="289" y="2775"/>
                  </a:cubicBezTo>
                  <a:cubicBezTo>
                    <a:pt x="2223" y="-63"/>
                    <a:pt x="6052" y="-863"/>
                    <a:pt x="8957" y="965"/>
                  </a:cubicBezTo>
                  <a:close/>
                </a:path>
              </a:pathLst>
            </a:custGeom>
            <a:solidFill>
              <a:srgbClr val="D58B94"/>
            </a:solidFill>
            <a:ln w="9525" cap="flat">
              <a:noFill/>
              <a:prstDash val="solid"/>
              <a:miter/>
            </a:ln>
          </p:spPr>
          <p:txBody>
            <a:bodyPr rtlCol="0" anchor="ctr"/>
            <a:lstStyle/>
            <a:p>
              <a:endParaRPr lang="en-IN"/>
            </a:p>
          </p:txBody>
        </p:sp>
        <p:sp>
          <p:nvSpPr>
            <p:cNvPr id="4492" name="Freeform: Shape 4491">
              <a:extLst>
                <a:ext uri="{FF2B5EF4-FFF2-40B4-BE49-F238E27FC236}">
                  <a16:creationId xmlns:a16="http://schemas.microsoft.com/office/drawing/2014/main" xmlns="" id="{1EEA5A1D-5930-EA3C-918E-FEC5CCEA1DA6}"/>
                </a:ext>
              </a:extLst>
            </p:cNvPr>
            <p:cNvSpPr/>
            <p:nvPr/>
          </p:nvSpPr>
          <p:spPr>
            <a:xfrm>
              <a:off x="1800531" y="4344718"/>
              <a:ext cx="18843" cy="17029"/>
            </a:xfrm>
            <a:custGeom>
              <a:avLst/>
              <a:gdLst>
                <a:gd name="connsiteX0" fmla="*/ 13110 w 18843"/>
                <a:gd name="connsiteY0" fmla="*/ 1619 h 17029"/>
                <a:gd name="connsiteX1" fmla="*/ 18349 w 18843"/>
                <a:gd name="connsiteY1" fmla="*/ 13335 h 17029"/>
                <a:gd name="connsiteX2" fmla="*/ 6128 w 18843"/>
                <a:gd name="connsiteY2" fmla="*/ 15393 h 17029"/>
                <a:gd name="connsiteX3" fmla="*/ 5681 w 18843"/>
                <a:gd name="connsiteY3" fmla="*/ 15050 h 17029"/>
                <a:gd name="connsiteX4" fmla="*/ 442 w 18843"/>
                <a:gd name="connsiteY4" fmla="*/ 3429 h 17029"/>
                <a:gd name="connsiteX5" fmla="*/ 13110 w 18843"/>
                <a:gd name="connsiteY5" fmla="*/ 1619 h 1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43" h="17029">
                  <a:moveTo>
                    <a:pt x="13110" y="1619"/>
                  </a:moveTo>
                  <a:cubicBezTo>
                    <a:pt x="17615" y="3582"/>
                    <a:pt x="19892" y="8658"/>
                    <a:pt x="18349" y="13335"/>
                  </a:cubicBezTo>
                  <a:cubicBezTo>
                    <a:pt x="15539" y="17278"/>
                    <a:pt x="10072" y="18193"/>
                    <a:pt x="6128" y="15393"/>
                  </a:cubicBezTo>
                  <a:cubicBezTo>
                    <a:pt x="5976" y="15278"/>
                    <a:pt x="5823" y="15164"/>
                    <a:pt x="5681" y="15050"/>
                  </a:cubicBezTo>
                  <a:cubicBezTo>
                    <a:pt x="1213" y="13087"/>
                    <a:pt x="-1044" y="8077"/>
                    <a:pt x="442" y="3429"/>
                  </a:cubicBezTo>
                  <a:cubicBezTo>
                    <a:pt x="3566" y="-343"/>
                    <a:pt x="9052" y="-1124"/>
                    <a:pt x="13110" y="1619"/>
                  </a:cubicBezTo>
                  <a:close/>
                </a:path>
              </a:pathLst>
            </a:custGeom>
            <a:solidFill>
              <a:srgbClr val="D58B94"/>
            </a:solidFill>
            <a:ln w="9525" cap="flat">
              <a:noFill/>
              <a:prstDash val="solid"/>
              <a:miter/>
            </a:ln>
          </p:spPr>
          <p:txBody>
            <a:bodyPr rtlCol="0" anchor="ctr"/>
            <a:lstStyle/>
            <a:p>
              <a:endParaRPr lang="en-IN"/>
            </a:p>
          </p:txBody>
        </p:sp>
        <p:sp>
          <p:nvSpPr>
            <p:cNvPr id="4493" name="Freeform: Shape 4492">
              <a:extLst>
                <a:ext uri="{FF2B5EF4-FFF2-40B4-BE49-F238E27FC236}">
                  <a16:creationId xmlns:a16="http://schemas.microsoft.com/office/drawing/2014/main" xmlns="" id="{DC82FE83-D3BD-E043-ACA8-6D3B035EB854}"/>
                </a:ext>
              </a:extLst>
            </p:cNvPr>
            <p:cNvSpPr/>
            <p:nvPr/>
          </p:nvSpPr>
          <p:spPr>
            <a:xfrm>
              <a:off x="1797344" y="4360386"/>
              <a:ext cx="10642" cy="9641"/>
            </a:xfrm>
            <a:custGeom>
              <a:avLst/>
              <a:gdLst>
                <a:gd name="connsiteX0" fmla="*/ 7344 w 10642"/>
                <a:gd name="connsiteY0" fmla="*/ 1001 h 9641"/>
                <a:gd name="connsiteX1" fmla="*/ 10487 w 10642"/>
                <a:gd name="connsiteY1" fmla="*/ 6345 h 9641"/>
                <a:gd name="connsiteX2" fmla="*/ 5143 w 10642"/>
                <a:gd name="connsiteY2" fmla="*/ 9488 h 9641"/>
                <a:gd name="connsiteX3" fmla="*/ 2962 w 10642"/>
                <a:gd name="connsiteY3" fmla="*/ 8145 h 9641"/>
                <a:gd name="connsiteX4" fmla="*/ 295 w 10642"/>
                <a:gd name="connsiteY4" fmla="*/ 1572 h 9641"/>
                <a:gd name="connsiteX5" fmla="*/ 7344 w 10642"/>
                <a:gd name="connsiteY5" fmla="*/ 1001 h 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2" h="9641">
                  <a:moveTo>
                    <a:pt x="7344" y="1001"/>
                  </a:moveTo>
                  <a:cubicBezTo>
                    <a:pt x="9687" y="1611"/>
                    <a:pt x="11097" y="4001"/>
                    <a:pt x="10487" y="6345"/>
                  </a:cubicBezTo>
                  <a:cubicBezTo>
                    <a:pt x="9877" y="8688"/>
                    <a:pt x="7487" y="10088"/>
                    <a:pt x="5143" y="9488"/>
                  </a:cubicBezTo>
                  <a:cubicBezTo>
                    <a:pt x="4305" y="9269"/>
                    <a:pt x="3543" y="8802"/>
                    <a:pt x="2962" y="8145"/>
                  </a:cubicBezTo>
                  <a:cubicBezTo>
                    <a:pt x="533" y="6945"/>
                    <a:pt x="-610" y="4125"/>
                    <a:pt x="295" y="1572"/>
                  </a:cubicBezTo>
                  <a:cubicBezTo>
                    <a:pt x="1438" y="-333"/>
                    <a:pt x="4582" y="-523"/>
                    <a:pt x="7344" y="1001"/>
                  </a:cubicBezTo>
                  <a:close/>
                </a:path>
              </a:pathLst>
            </a:custGeom>
            <a:solidFill>
              <a:srgbClr val="D58B94"/>
            </a:solidFill>
            <a:ln w="9525" cap="flat">
              <a:noFill/>
              <a:prstDash val="solid"/>
              <a:miter/>
            </a:ln>
          </p:spPr>
          <p:txBody>
            <a:bodyPr rtlCol="0" anchor="ctr"/>
            <a:lstStyle/>
            <a:p>
              <a:endParaRPr lang="en-IN"/>
            </a:p>
          </p:txBody>
        </p:sp>
        <p:sp>
          <p:nvSpPr>
            <p:cNvPr id="4494" name="Freeform: Shape 4493">
              <a:extLst>
                <a:ext uri="{FF2B5EF4-FFF2-40B4-BE49-F238E27FC236}">
                  <a16:creationId xmlns:a16="http://schemas.microsoft.com/office/drawing/2014/main" xmlns="" id="{AFF8A6DF-2CC6-B30B-EC81-19C1E3E7C15C}"/>
                </a:ext>
              </a:extLst>
            </p:cNvPr>
            <p:cNvSpPr/>
            <p:nvPr/>
          </p:nvSpPr>
          <p:spPr>
            <a:xfrm>
              <a:off x="1796787" y="4373034"/>
              <a:ext cx="8163" cy="7250"/>
            </a:xfrm>
            <a:custGeom>
              <a:avLst/>
              <a:gdLst>
                <a:gd name="connsiteX0" fmla="*/ 5900 w 8163"/>
                <a:gd name="connsiteY0" fmla="*/ 1021 h 7250"/>
                <a:gd name="connsiteX1" fmla="*/ 7805 w 8163"/>
                <a:gd name="connsiteY1" fmla="*/ 6164 h 7250"/>
                <a:gd name="connsiteX2" fmla="*/ 2281 w 8163"/>
                <a:gd name="connsiteY2" fmla="*/ 6164 h 7250"/>
                <a:gd name="connsiteX3" fmla="*/ 376 w 8163"/>
                <a:gd name="connsiteY3" fmla="*/ 1021 h 7250"/>
                <a:gd name="connsiteX4" fmla="*/ 5900 w 8163"/>
                <a:gd name="connsiteY4" fmla="*/ 1021 h 7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3" h="7250">
                  <a:moveTo>
                    <a:pt x="5900" y="1021"/>
                  </a:moveTo>
                  <a:cubicBezTo>
                    <a:pt x="7834" y="1926"/>
                    <a:pt x="8682" y="4221"/>
                    <a:pt x="7805" y="6164"/>
                  </a:cubicBezTo>
                  <a:cubicBezTo>
                    <a:pt x="6243" y="7593"/>
                    <a:pt x="3843" y="7593"/>
                    <a:pt x="2281" y="6164"/>
                  </a:cubicBezTo>
                  <a:cubicBezTo>
                    <a:pt x="280" y="4736"/>
                    <a:pt x="-577" y="2450"/>
                    <a:pt x="376" y="1021"/>
                  </a:cubicBezTo>
                  <a:cubicBezTo>
                    <a:pt x="1957" y="-360"/>
                    <a:pt x="4319" y="-360"/>
                    <a:pt x="5900" y="1021"/>
                  </a:cubicBezTo>
                  <a:close/>
                </a:path>
              </a:pathLst>
            </a:custGeom>
            <a:solidFill>
              <a:srgbClr val="D58B94"/>
            </a:solidFill>
            <a:ln w="9525" cap="flat">
              <a:noFill/>
              <a:prstDash val="solid"/>
              <a:miter/>
            </a:ln>
          </p:spPr>
          <p:txBody>
            <a:bodyPr rtlCol="0" anchor="ctr"/>
            <a:lstStyle/>
            <a:p>
              <a:endParaRPr lang="en-IN"/>
            </a:p>
          </p:txBody>
        </p:sp>
        <p:sp>
          <p:nvSpPr>
            <p:cNvPr id="4495" name="Freeform: Shape 4494">
              <a:extLst>
                <a:ext uri="{FF2B5EF4-FFF2-40B4-BE49-F238E27FC236}">
                  <a16:creationId xmlns:a16="http://schemas.microsoft.com/office/drawing/2014/main" xmlns="" id="{21FD8B23-11EE-476C-3726-B4FB0D193C5B}"/>
                </a:ext>
              </a:extLst>
            </p:cNvPr>
            <p:cNvSpPr/>
            <p:nvPr/>
          </p:nvSpPr>
          <p:spPr>
            <a:xfrm>
              <a:off x="1803512" y="4385552"/>
              <a:ext cx="6430" cy="5991"/>
            </a:xfrm>
            <a:custGeom>
              <a:avLst/>
              <a:gdLst>
                <a:gd name="connsiteX0" fmla="*/ 4700 w 6430"/>
                <a:gd name="connsiteY0" fmla="*/ 885 h 5991"/>
                <a:gd name="connsiteX1" fmla="*/ 6129 w 6430"/>
                <a:gd name="connsiteY1" fmla="*/ 5076 h 5991"/>
                <a:gd name="connsiteX2" fmla="*/ 1652 w 6430"/>
                <a:gd name="connsiteY2" fmla="*/ 5076 h 5991"/>
                <a:gd name="connsiteX3" fmla="*/ 223 w 6430"/>
                <a:gd name="connsiteY3" fmla="*/ 885 h 5991"/>
                <a:gd name="connsiteX4" fmla="*/ 4700 w 6430"/>
                <a:gd name="connsiteY4" fmla="*/ 885 h 5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0" h="5991">
                  <a:moveTo>
                    <a:pt x="4700" y="885"/>
                  </a:moveTo>
                  <a:cubicBezTo>
                    <a:pt x="6205" y="1685"/>
                    <a:pt x="6834" y="3523"/>
                    <a:pt x="6129" y="5076"/>
                  </a:cubicBezTo>
                  <a:cubicBezTo>
                    <a:pt x="4881" y="6276"/>
                    <a:pt x="2900" y="6276"/>
                    <a:pt x="1652" y="5076"/>
                  </a:cubicBezTo>
                  <a:cubicBezTo>
                    <a:pt x="214" y="4219"/>
                    <a:pt x="-386" y="2447"/>
                    <a:pt x="223" y="885"/>
                  </a:cubicBezTo>
                  <a:cubicBezTo>
                    <a:pt x="1471" y="-315"/>
                    <a:pt x="3452" y="-315"/>
                    <a:pt x="4700" y="885"/>
                  </a:cubicBezTo>
                  <a:close/>
                </a:path>
              </a:pathLst>
            </a:custGeom>
            <a:solidFill>
              <a:srgbClr val="D58B94"/>
            </a:solidFill>
            <a:ln w="9525" cap="flat">
              <a:noFill/>
              <a:prstDash val="solid"/>
              <a:miter/>
            </a:ln>
          </p:spPr>
          <p:txBody>
            <a:bodyPr rtlCol="0" anchor="ctr"/>
            <a:lstStyle/>
            <a:p>
              <a:endParaRPr lang="en-IN"/>
            </a:p>
          </p:txBody>
        </p:sp>
        <p:sp>
          <p:nvSpPr>
            <p:cNvPr id="4496" name="Freeform: Shape 4495">
              <a:extLst>
                <a:ext uri="{FF2B5EF4-FFF2-40B4-BE49-F238E27FC236}">
                  <a16:creationId xmlns:a16="http://schemas.microsoft.com/office/drawing/2014/main" xmlns="" id="{73DB40E1-EB65-F44A-8FD1-BAA57E669316}"/>
                </a:ext>
              </a:extLst>
            </p:cNvPr>
            <p:cNvSpPr/>
            <p:nvPr/>
          </p:nvSpPr>
          <p:spPr>
            <a:xfrm>
              <a:off x="1807511" y="4377583"/>
              <a:ext cx="8536" cy="7448"/>
            </a:xfrm>
            <a:custGeom>
              <a:avLst/>
              <a:gdLst>
                <a:gd name="connsiteX0" fmla="*/ 8226 w 8536"/>
                <a:gd name="connsiteY0" fmla="*/ 3425 h 7448"/>
                <a:gd name="connsiteX1" fmla="*/ 7007 w 8536"/>
                <a:gd name="connsiteY1" fmla="*/ 7140 h 7448"/>
                <a:gd name="connsiteX2" fmla="*/ 5559 w 8536"/>
                <a:gd name="connsiteY2" fmla="*/ 7426 h 7448"/>
                <a:gd name="connsiteX3" fmla="*/ 225 w 8536"/>
                <a:gd name="connsiteY3" fmla="*/ 3997 h 7448"/>
                <a:gd name="connsiteX4" fmla="*/ 1701 w 8536"/>
                <a:gd name="connsiteY4" fmla="*/ 234 h 7448"/>
                <a:gd name="connsiteX5" fmla="*/ 2892 w 8536"/>
                <a:gd name="connsiteY5" fmla="*/ -4 h 7448"/>
                <a:gd name="connsiteX6" fmla="*/ 8226 w 8536"/>
                <a:gd name="connsiteY6" fmla="*/ 3425 h 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6" h="7448">
                  <a:moveTo>
                    <a:pt x="8226" y="3425"/>
                  </a:moveTo>
                  <a:cubicBezTo>
                    <a:pt x="8912" y="4787"/>
                    <a:pt x="8369" y="6445"/>
                    <a:pt x="7007" y="7140"/>
                  </a:cubicBezTo>
                  <a:cubicBezTo>
                    <a:pt x="6559" y="7359"/>
                    <a:pt x="6054" y="7464"/>
                    <a:pt x="5559" y="7426"/>
                  </a:cubicBezTo>
                  <a:cubicBezTo>
                    <a:pt x="3235" y="7521"/>
                    <a:pt x="1101" y="6149"/>
                    <a:pt x="225" y="3997"/>
                  </a:cubicBezTo>
                  <a:cubicBezTo>
                    <a:pt x="-404" y="2549"/>
                    <a:pt x="253" y="863"/>
                    <a:pt x="1701" y="234"/>
                  </a:cubicBezTo>
                  <a:cubicBezTo>
                    <a:pt x="2073" y="73"/>
                    <a:pt x="2482" y="-13"/>
                    <a:pt x="2892" y="-4"/>
                  </a:cubicBezTo>
                  <a:cubicBezTo>
                    <a:pt x="5226" y="-156"/>
                    <a:pt x="7397" y="1234"/>
                    <a:pt x="8226" y="3425"/>
                  </a:cubicBezTo>
                  <a:close/>
                </a:path>
              </a:pathLst>
            </a:custGeom>
            <a:solidFill>
              <a:srgbClr val="D58B94"/>
            </a:solidFill>
            <a:ln w="9525" cap="flat">
              <a:noFill/>
              <a:prstDash val="solid"/>
              <a:miter/>
            </a:ln>
          </p:spPr>
          <p:txBody>
            <a:bodyPr rtlCol="0" anchor="ctr"/>
            <a:lstStyle/>
            <a:p>
              <a:endParaRPr lang="en-IN"/>
            </a:p>
          </p:txBody>
        </p:sp>
        <p:sp>
          <p:nvSpPr>
            <p:cNvPr id="4497" name="Freeform: Shape 4496">
              <a:extLst>
                <a:ext uri="{FF2B5EF4-FFF2-40B4-BE49-F238E27FC236}">
                  <a16:creationId xmlns:a16="http://schemas.microsoft.com/office/drawing/2014/main" xmlns="" id="{F7DC482C-19BE-772D-BF02-09D2415E462A}"/>
                </a:ext>
              </a:extLst>
            </p:cNvPr>
            <p:cNvSpPr/>
            <p:nvPr/>
          </p:nvSpPr>
          <p:spPr>
            <a:xfrm>
              <a:off x="1824860" y="4358844"/>
              <a:ext cx="10407" cy="9567"/>
            </a:xfrm>
            <a:custGeom>
              <a:avLst/>
              <a:gdLst>
                <a:gd name="connsiteX0" fmla="*/ 7259 w 10407"/>
                <a:gd name="connsiteY0" fmla="*/ 828 h 9567"/>
                <a:gd name="connsiteX1" fmla="*/ 10022 w 10407"/>
                <a:gd name="connsiteY1" fmla="*/ 7400 h 9567"/>
                <a:gd name="connsiteX2" fmla="*/ 3135 w 10407"/>
                <a:gd name="connsiteY2" fmla="*/ 8686 h 9567"/>
                <a:gd name="connsiteX3" fmla="*/ 3068 w 10407"/>
                <a:gd name="connsiteY3" fmla="*/ 8638 h 9567"/>
                <a:gd name="connsiteX4" fmla="*/ 306 w 10407"/>
                <a:gd name="connsiteY4" fmla="*/ 2067 h 9567"/>
                <a:gd name="connsiteX5" fmla="*/ 7259 w 10407"/>
                <a:gd name="connsiteY5" fmla="*/ 828 h 9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07" h="9567">
                  <a:moveTo>
                    <a:pt x="7259" y="828"/>
                  </a:moveTo>
                  <a:cubicBezTo>
                    <a:pt x="9831" y="1885"/>
                    <a:pt x="11069" y="4819"/>
                    <a:pt x="10022" y="7400"/>
                  </a:cubicBezTo>
                  <a:cubicBezTo>
                    <a:pt x="8479" y="9658"/>
                    <a:pt x="5393" y="10229"/>
                    <a:pt x="3135" y="8686"/>
                  </a:cubicBezTo>
                  <a:cubicBezTo>
                    <a:pt x="3116" y="8667"/>
                    <a:pt x="3087" y="8658"/>
                    <a:pt x="3068" y="8638"/>
                  </a:cubicBezTo>
                  <a:cubicBezTo>
                    <a:pt x="573" y="7505"/>
                    <a:pt x="-637" y="4638"/>
                    <a:pt x="306" y="2067"/>
                  </a:cubicBezTo>
                  <a:cubicBezTo>
                    <a:pt x="1925" y="-124"/>
                    <a:pt x="4983" y="-667"/>
                    <a:pt x="7259" y="828"/>
                  </a:cubicBezTo>
                  <a:close/>
                </a:path>
              </a:pathLst>
            </a:custGeom>
            <a:solidFill>
              <a:srgbClr val="D58B94"/>
            </a:solidFill>
            <a:ln w="9525" cap="flat">
              <a:noFill/>
              <a:prstDash val="solid"/>
              <a:miter/>
            </a:ln>
          </p:spPr>
          <p:txBody>
            <a:bodyPr rtlCol="0" anchor="ctr"/>
            <a:lstStyle/>
            <a:p>
              <a:endParaRPr lang="en-IN"/>
            </a:p>
          </p:txBody>
        </p:sp>
        <p:sp>
          <p:nvSpPr>
            <p:cNvPr id="4498" name="Freeform: Shape 4497">
              <a:extLst>
                <a:ext uri="{FF2B5EF4-FFF2-40B4-BE49-F238E27FC236}">
                  <a16:creationId xmlns:a16="http://schemas.microsoft.com/office/drawing/2014/main" xmlns="" id="{6DBB3958-EFD7-5085-739D-17D58413B4A0}"/>
                </a:ext>
              </a:extLst>
            </p:cNvPr>
            <p:cNvSpPr/>
            <p:nvPr/>
          </p:nvSpPr>
          <p:spPr>
            <a:xfrm>
              <a:off x="1813878" y="4366864"/>
              <a:ext cx="15640" cy="14550"/>
            </a:xfrm>
            <a:custGeom>
              <a:avLst/>
              <a:gdLst>
                <a:gd name="connsiteX0" fmla="*/ 11384 w 15640"/>
                <a:gd name="connsiteY0" fmla="*/ 2143 h 14550"/>
                <a:gd name="connsiteX1" fmla="*/ 15004 w 15640"/>
                <a:gd name="connsiteY1" fmla="*/ 11668 h 14550"/>
                <a:gd name="connsiteX2" fmla="*/ 4621 w 15640"/>
                <a:gd name="connsiteY2" fmla="*/ 13002 h 14550"/>
                <a:gd name="connsiteX3" fmla="*/ 306 w 15640"/>
                <a:gd name="connsiteY3" fmla="*/ 4620 h 14550"/>
                <a:gd name="connsiteX4" fmla="*/ 8688 w 15640"/>
                <a:gd name="connsiteY4" fmla="*/ 305 h 14550"/>
                <a:gd name="connsiteX5" fmla="*/ 11384 w 15640"/>
                <a:gd name="connsiteY5" fmla="*/ 1953 h 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40" h="14550">
                  <a:moveTo>
                    <a:pt x="11384" y="2143"/>
                  </a:moveTo>
                  <a:cubicBezTo>
                    <a:pt x="15004" y="3791"/>
                    <a:pt x="16613" y="8039"/>
                    <a:pt x="15004" y="11668"/>
                  </a:cubicBezTo>
                  <a:cubicBezTo>
                    <a:pt x="12498" y="14888"/>
                    <a:pt x="7860" y="15488"/>
                    <a:pt x="4621" y="13002"/>
                  </a:cubicBezTo>
                  <a:cubicBezTo>
                    <a:pt x="1116" y="11878"/>
                    <a:pt x="-818" y="8125"/>
                    <a:pt x="306" y="4620"/>
                  </a:cubicBezTo>
                  <a:cubicBezTo>
                    <a:pt x="1430" y="1114"/>
                    <a:pt x="5183" y="-819"/>
                    <a:pt x="8688" y="305"/>
                  </a:cubicBezTo>
                  <a:cubicBezTo>
                    <a:pt x="9708" y="629"/>
                    <a:pt x="10632" y="1191"/>
                    <a:pt x="11384" y="1953"/>
                  </a:cubicBezTo>
                  <a:close/>
                </a:path>
              </a:pathLst>
            </a:custGeom>
            <a:solidFill>
              <a:srgbClr val="D58B94"/>
            </a:solidFill>
            <a:ln w="9525" cap="flat">
              <a:noFill/>
              <a:prstDash val="solid"/>
              <a:miter/>
            </a:ln>
          </p:spPr>
          <p:txBody>
            <a:bodyPr rtlCol="0" anchor="ctr"/>
            <a:lstStyle/>
            <a:p>
              <a:endParaRPr lang="en-IN"/>
            </a:p>
          </p:txBody>
        </p:sp>
        <p:sp>
          <p:nvSpPr>
            <p:cNvPr id="4499" name="Freeform: Shape 4498">
              <a:extLst>
                <a:ext uri="{FF2B5EF4-FFF2-40B4-BE49-F238E27FC236}">
                  <a16:creationId xmlns:a16="http://schemas.microsoft.com/office/drawing/2014/main" xmlns="" id="{63F4BA90-C801-4F27-37F2-A979C09115CA}"/>
                </a:ext>
              </a:extLst>
            </p:cNvPr>
            <p:cNvSpPr/>
            <p:nvPr/>
          </p:nvSpPr>
          <p:spPr>
            <a:xfrm>
              <a:off x="1830260" y="4350460"/>
              <a:ext cx="6697" cy="6205"/>
            </a:xfrm>
            <a:custGeom>
              <a:avLst/>
              <a:gdLst>
                <a:gd name="connsiteX0" fmla="*/ 4527 w 6697"/>
                <a:gd name="connsiteY0" fmla="*/ 449 h 6205"/>
                <a:gd name="connsiteX1" fmla="*/ 6527 w 6697"/>
                <a:gd name="connsiteY1" fmla="*/ 4735 h 6205"/>
                <a:gd name="connsiteX2" fmla="*/ 1860 w 6697"/>
                <a:gd name="connsiteY2" fmla="*/ 5688 h 6205"/>
                <a:gd name="connsiteX3" fmla="*/ 193 w 6697"/>
                <a:gd name="connsiteY3" fmla="*/ 1859 h 6205"/>
                <a:gd name="connsiteX4" fmla="*/ 4022 w 6697"/>
                <a:gd name="connsiteY4" fmla="*/ 192 h 6205"/>
                <a:gd name="connsiteX5" fmla="*/ 4527 w 6697"/>
                <a:gd name="connsiteY5" fmla="*/ 449 h 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97" h="6205">
                  <a:moveTo>
                    <a:pt x="4527" y="449"/>
                  </a:moveTo>
                  <a:cubicBezTo>
                    <a:pt x="6194" y="1154"/>
                    <a:pt x="7061" y="3002"/>
                    <a:pt x="6527" y="4735"/>
                  </a:cubicBezTo>
                  <a:cubicBezTo>
                    <a:pt x="5451" y="6211"/>
                    <a:pt x="3432" y="6631"/>
                    <a:pt x="1860" y="5688"/>
                  </a:cubicBezTo>
                  <a:cubicBezTo>
                    <a:pt x="346" y="5087"/>
                    <a:pt x="-407" y="3373"/>
                    <a:pt x="193" y="1859"/>
                  </a:cubicBezTo>
                  <a:cubicBezTo>
                    <a:pt x="793" y="344"/>
                    <a:pt x="2508" y="-408"/>
                    <a:pt x="4022" y="192"/>
                  </a:cubicBezTo>
                  <a:cubicBezTo>
                    <a:pt x="4203" y="258"/>
                    <a:pt x="4365" y="344"/>
                    <a:pt x="4527" y="449"/>
                  </a:cubicBezTo>
                  <a:close/>
                </a:path>
              </a:pathLst>
            </a:custGeom>
            <a:solidFill>
              <a:srgbClr val="D58B94"/>
            </a:solidFill>
            <a:ln w="9525" cap="flat">
              <a:noFill/>
              <a:prstDash val="solid"/>
              <a:miter/>
            </a:ln>
          </p:spPr>
          <p:txBody>
            <a:bodyPr rtlCol="0" anchor="ctr"/>
            <a:lstStyle/>
            <a:p>
              <a:endParaRPr lang="en-IN"/>
            </a:p>
          </p:txBody>
        </p:sp>
        <p:sp>
          <p:nvSpPr>
            <p:cNvPr id="4500" name="Freeform: Shape 4499">
              <a:extLst>
                <a:ext uri="{FF2B5EF4-FFF2-40B4-BE49-F238E27FC236}">
                  <a16:creationId xmlns:a16="http://schemas.microsoft.com/office/drawing/2014/main" xmlns="" id="{0A48442A-C672-52F2-B9EB-3D3AE83DC87E}"/>
                </a:ext>
              </a:extLst>
            </p:cNvPr>
            <p:cNvSpPr/>
            <p:nvPr/>
          </p:nvSpPr>
          <p:spPr>
            <a:xfrm>
              <a:off x="1841357" y="4358790"/>
              <a:ext cx="6108" cy="5495"/>
            </a:xfrm>
            <a:custGeom>
              <a:avLst/>
              <a:gdLst>
                <a:gd name="connsiteX0" fmla="*/ 4288 w 6108"/>
                <a:gd name="connsiteY0" fmla="*/ 406 h 5495"/>
                <a:gd name="connsiteX1" fmla="*/ 5926 w 6108"/>
                <a:gd name="connsiteY1" fmla="*/ 3949 h 5495"/>
                <a:gd name="connsiteX2" fmla="*/ 5812 w 6108"/>
                <a:gd name="connsiteY2" fmla="*/ 4215 h 5495"/>
                <a:gd name="connsiteX3" fmla="*/ 1812 w 6108"/>
                <a:gd name="connsiteY3" fmla="*/ 5073 h 5495"/>
                <a:gd name="connsiteX4" fmla="*/ 192 w 6108"/>
                <a:gd name="connsiteY4" fmla="*/ 1263 h 5495"/>
                <a:gd name="connsiteX5" fmla="*/ 4288 w 6108"/>
                <a:gd name="connsiteY5" fmla="*/ 406 h 5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8" h="5495">
                  <a:moveTo>
                    <a:pt x="4288" y="406"/>
                  </a:moveTo>
                  <a:cubicBezTo>
                    <a:pt x="5717" y="930"/>
                    <a:pt x="6450" y="2520"/>
                    <a:pt x="5926" y="3949"/>
                  </a:cubicBezTo>
                  <a:cubicBezTo>
                    <a:pt x="5888" y="4044"/>
                    <a:pt x="5850" y="4130"/>
                    <a:pt x="5812" y="4215"/>
                  </a:cubicBezTo>
                  <a:cubicBezTo>
                    <a:pt x="4898" y="5483"/>
                    <a:pt x="3164" y="5854"/>
                    <a:pt x="1812" y="5073"/>
                  </a:cubicBezTo>
                  <a:cubicBezTo>
                    <a:pt x="326" y="4454"/>
                    <a:pt x="-398" y="2758"/>
                    <a:pt x="192" y="1263"/>
                  </a:cubicBezTo>
                  <a:cubicBezTo>
                    <a:pt x="1145" y="-23"/>
                    <a:pt x="2907" y="-394"/>
                    <a:pt x="4288" y="406"/>
                  </a:cubicBezTo>
                  <a:close/>
                </a:path>
              </a:pathLst>
            </a:custGeom>
            <a:solidFill>
              <a:srgbClr val="D58B94"/>
            </a:solidFill>
            <a:ln w="9525" cap="flat">
              <a:noFill/>
              <a:prstDash val="solid"/>
              <a:miter/>
            </a:ln>
          </p:spPr>
          <p:txBody>
            <a:bodyPr rtlCol="0" anchor="ctr"/>
            <a:lstStyle/>
            <a:p>
              <a:endParaRPr lang="en-IN"/>
            </a:p>
          </p:txBody>
        </p:sp>
        <p:sp>
          <p:nvSpPr>
            <p:cNvPr id="4501" name="Freeform: Shape 4500">
              <a:extLst>
                <a:ext uri="{FF2B5EF4-FFF2-40B4-BE49-F238E27FC236}">
                  <a16:creationId xmlns:a16="http://schemas.microsoft.com/office/drawing/2014/main" xmlns="" id="{F2F3D214-2144-5361-E52A-BF5C4EAF1AFC}"/>
                </a:ext>
              </a:extLst>
            </p:cNvPr>
            <p:cNvSpPr/>
            <p:nvPr/>
          </p:nvSpPr>
          <p:spPr>
            <a:xfrm>
              <a:off x="1845034" y="4367666"/>
              <a:ext cx="9331" cy="8674"/>
            </a:xfrm>
            <a:custGeom>
              <a:avLst/>
              <a:gdLst>
                <a:gd name="connsiteX0" fmla="*/ 6612 w 9331"/>
                <a:gd name="connsiteY0" fmla="*/ 674 h 8674"/>
                <a:gd name="connsiteX1" fmla="*/ 8956 w 9331"/>
                <a:gd name="connsiteY1" fmla="*/ 6560 h 8674"/>
                <a:gd name="connsiteX2" fmla="*/ 8898 w 9331"/>
                <a:gd name="connsiteY2" fmla="*/ 6674 h 8674"/>
                <a:gd name="connsiteX3" fmla="*/ 2707 w 9331"/>
                <a:gd name="connsiteY3" fmla="*/ 7912 h 8674"/>
                <a:gd name="connsiteX4" fmla="*/ 326 w 9331"/>
                <a:gd name="connsiteY4" fmla="*/ 2007 h 8674"/>
                <a:gd name="connsiteX5" fmla="*/ 6612 w 9331"/>
                <a:gd name="connsiteY5" fmla="*/ 674 h 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31" h="8674">
                  <a:moveTo>
                    <a:pt x="6612" y="674"/>
                  </a:moveTo>
                  <a:cubicBezTo>
                    <a:pt x="8879" y="1655"/>
                    <a:pt x="9927" y="4284"/>
                    <a:pt x="8956" y="6560"/>
                  </a:cubicBezTo>
                  <a:cubicBezTo>
                    <a:pt x="8937" y="6598"/>
                    <a:pt x="8917" y="6636"/>
                    <a:pt x="8898" y="6674"/>
                  </a:cubicBezTo>
                  <a:cubicBezTo>
                    <a:pt x="7527" y="8722"/>
                    <a:pt x="4765" y="9275"/>
                    <a:pt x="2707" y="7912"/>
                  </a:cubicBezTo>
                  <a:cubicBezTo>
                    <a:pt x="450" y="6913"/>
                    <a:pt x="-608" y="4293"/>
                    <a:pt x="326" y="2007"/>
                  </a:cubicBezTo>
                  <a:cubicBezTo>
                    <a:pt x="1736" y="-41"/>
                    <a:pt x="4498" y="-622"/>
                    <a:pt x="6612" y="674"/>
                  </a:cubicBezTo>
                  <a:close/>
                </a:path>
              </a:pathLst>
            </a:custGeom>
            <a:solidFill>
              <a:srgbClr val="D58B94"/>
            </a:solidFill>
            <a:ln w="9525" cap="flat">
              <a:noFill/>
              <a:prstDash val="solid"/>
              <a:miter/>
            </a:ln>
          </p:spPr>
          <p:txBody>
            <a:bodyPr rtlCol="0" anchor="ctr"/>
            <a:lstStyle/>
            <a:p>
              <a:endParaRPr lang="en-IN"/>
            </a:p>
          </p:txBody>
        </p:sp>
        <p:sp>
          <p:nvSpPr>
            <p:cNvPr id="4502" name="Freeform: Shape 4501">
              <a:extLst>
                <a:ext uri="{FF2B5EF4-FFF2-40B4-BE49-F238E27FC236}">
                  <a16:creationId xmlns:a16="http://schemas.microsoft.com/office/drawing/2014/main" xmlns="" id="{0E883524-5651-C341-0C17-C1BDC489EA67}"/>
                </a:ext>
              </a:extLst>
            </p:cNvPr>
            <p:cNvSpPr/>
            <p:nvPr/>
          </p:nvSpPr>
          <p:spPr>
            <a:xfrm>
              <a:off x="1836682" y="4378038"/>
              <a:ext cx="11451" cy="10733"/>
            </a:xfrm>
            <a:custGeom>
              <a:avLst/>
              <a:gdLst>
                <a:gd name="connsiteX0" fmla="*/ 8296 w 11451"/>
                <a:gd name="connsiteY0" fmla="*/ 970 h 10733"/>
                <a:gd name="connsiteX1" fmla="*/ 10897 w 11451"/>
                <a:gd name="connsiteY1" fmla="*/ 8333 h 10733"/>
                <a:gd name="connsiteX2" fmla="*/ 10868 w 11451"/>
                <a:gd name="connsiteY2" fmla="*/ 8400 h 10733"/>
                <a:gd name="connsiteX3" fmla="*/ 2305 w 11451"/>
                <a:gd name="connsiteY3" fmla="*/ 9410 h 10733"/>
                <a:gd name="connsiteX4" fmla="*/ 486 w 11451"/>
                <a:gd name="connsiteY4" fmla="*/ 2209 h 10733"/>
                <a:gd name="connsiteX5" fmla="*/ 8296 w 11451"/>
                <a:gd name="connsiteY5" fmla="*/ 970 h 10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51" h="10733">
                  <a:moveTo>
                    <a:pt x="8296" y="970"/>
                  </a:moveTo>
                  <a:cubicBezTo>
                    <a:pt x="11049" y="2285"/>
                    <a:pt x="12211" y="5580"/>
                    <a:pt x="10897" y="8333"/>
                  </a:cubicBezTo>
                  <a:cubicBezTo>
                    <a:pt x="10887" y="8362"/>
                    <a:pt x="10878" y="8381"/>
                    <a:pt x="10868" y="8400"/>
                  </a:cubicBezTo>
                  <a:cubicBezTo>
                    <a:pt x="8782" y="11038"/>
                    <a:pt x="4953" y="11495"/>
                    <a:pt x="2305" y="9410"/>
                  </a:cubicBezTo>
                  <a:cubicBezTo>
                    <a:pt x="143" y="7695"/>
                    <a:pt x="-610" y="4742"/>
                    <a:pt x="486" y="2209"/>
                  </a:cubicBezTo>
                  <a:cubicBezTo>
                    <a:pt x="2362" y="-182"/>
                    <a:pt x="5772" y="-725"/>
                    <a:pt x="8296" y="970"/>
                  </a:cubicBezTo>
                  <a:close/>
                </a:path>
              </a:pathLst>
            </a:custGeom>
            <a:solidFill>
              <a:srgbClr val="D58B94"/>
            </a:solidFill>
            <a:ln w="9525" cap="flat">
              <a:noFill/>
              <a:prstDash val="solid"/>
              <a:miter/>
            </a:ln>
          </p:spPr>
          <p:txBody>
            <a:bodyPr rtlCol="0" anchor="ctr"/>
            <a:lstStyle/>
            <a:p>
              <a:endParaRPr lang="en-IN"/>
            </a:p>
          </p:txBody>
        </p:sp>
        <p:sp>
          <p:nvSpPr>
            <p:cNvPr id="4503" name="Freeform: Shape 4502">
              <a:extLst>
                <a:ext uri="{FF2B5EF4-FFF2-40B4-BE49-F238E27FC236}">
                  <a16:creationId xmlns:a16="http://schemas.microsoft.com/office/drawing/2014/main" xmlns="" id="{EBCDA49D-8DD0-5EB7-41E9-222FC3F429A8}"/>
                </a:ext>
              </a:extLst>
            </p:cNvPr>
            <p:cNvSpPr/>
            <p:nvPr/>
          </p:nvSpPr>
          <p:spPr>
            <a:xfrm>
              <a:off x="1817746" y="4385719"/>
              <a:ext cx="10427" cy="9531"/>
            </a:xfrm>
            <a:custGeom>
              <a:avLst/>
              <a:gdLst>
                <a:gd name="connsiteX0" fmla="*/ 7516 w 10427"/>
                <a:gd name="connsiteY0" fmla="*/ 1004 h 9531"/>
                <a:gd name="connsiteX1" fmla="*/ 9859 w 10427"/>
                <a:gd name="connsiteY1" fmla="*/ 8034 h 9531"/>
                <a:gd name="connsiteX2" fmla="*/ 9802 w 10427"/>
                <a:gd name="connsiteY2" fmla="*/ 8148 h 9531"/>
                <a:gd name="connsiteX3" fmla="*/ 1353 w 10427"/>
                <a:gd name="connsiteY3" fmla="*/ 7329 h 9531"/>
                <a:gd name="connsiteX4" fmla="*/ 277 w 10427"/>
                <a:gd name="connsiteY4" fmla="*/ 1671 h 9531"/>
                <a:gd name="connsiteX5" fmla="*/ 7516 w 10427"/>
                <a:gd name="connsiteY5" fmla="*/ 1004 h 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27" h="9531">
                  <a:moveTo>
                    <a:pt x="7516" y="1004"/>
                  </a:moveTo>
                  <a:cubicBezTo>
                    <a:pt x="10106" y="2300"/>
                    <a:pt x="11154" y="5443"/>
                    <a:pt x="9859" y="8034"/>
                  </a:cubicBezTo>
                  <a:cubicBezTo>
                    <a:pt x="9840" y="8072"/>
                    <a:pt x="9821" y="8110"/>
                    <a:pt x="9802" y="8148"/>
                  </a:cubicBezTo>
                  <a:cubicBezTo>
                    <a:pt x="7239" y="10253"/>
                    <a:pt x="3458" y="9891"/>
                    <a:pt x="1353" y="7329"/>
                  </a:cubicBezTo>
                  <a:cubicBezTo>
                    <a:pt x="57" y="5748"/>
                    <a:pt x="-352" y="3614"/>
                    <a:pt x="277" y="1671"/>
                  </a:cubicBezTo>
                  <a:cubicBezTo>
                    <a:pt x="2201" y="-291"/>
                    <a:pt x="5268" y="-577"/>
                    <a:pt x="7516" y="1004"/>
                  </a:cubicBezTo>
                  <a:close/>
                </a:path>
              </a:pathLst>
            </a:custGeom>
            <a:solidFill>
              <a:srgbClr val="D58B94"/>
            </a:solidFill>
            <a:ln w="9525" cap="flat">
              <a:noFill/>
              <a:prstDash val="solid"/>
              <a:miter/>
            </a:ln>
          </p:spPr>
          <p:txBody>
            <a:bodyPr rtlCol="0" anchor="ctr"/>
            <a:lstStyle/>
            <a:p>
              <a:endParaRPr lang="en-IN"/>
            </a:p>
          </p:txBody>
        </p:sp>
        <p:sp>
          <p:nvSpPr>
            <p:cNvPr id="4504" name="Freeform: Shape 4503">
              <a:extLst>
                <a:ext uri="{FF2B5EF4-FFF2-40B4-BE49-F238E27FC236}">
                  <a16:creationId xmlns:a16="http://schemas.microsoft.com/office/drawing/2014/main" xmlns="" id="{FB8E675A-4D4D-1187-0792-0CA405C913A5}"/>
                </a:ext>
              </a:extLst>
            </p:cNvPr>
            <p:cNvSpPr/>
            <p:nvPr/>
          </p:nvSpPr>
          <p:spPr>
            <a:xfrm>
              <a:off x="1831593" y="4394196"/>
              <a:ext cx="4318" cy="3971"/>
            </a:xfrm>
            <a:custGeom>
              <a:avLst/>
              <a:gdLst>
                <a:gd name="connsiteX0" fmla="*/ 3194 w 4318"/>
                <a:gd name="connsiteY0" fmla="*/ 528 h 3971"/>
                <a:gd name="connsiteX1" fmla="*/ 4061 w 4318"/>
                <a:gd name="connsiteY1" fmla="*/ 3357 h 3971"/>
                <a:gd name="connsiteX2" fmla="*/ 4051 w 4318"/>
                <a:gd name="connsiteY2" fmla="*/ 3385 h 3971"/>
                <a:gd name="connsiteX3" fmla="*/ 1098 w 4318"/>
                <a:gd name="connsiteY3" fmla="*/ 3385 h 3971"/>
                <a:gd name="connsiteX4" fmla="*/ 232 w 4318"/>
                <a:gd name="connsiteY4" fmla="*/ 556 h 3971"/>
                <a:gd name="connsiteX5" fmla="*/ 241 w 4318"/>
                <a:gd name="connsiteY5" fmla="*/ 528 h 3971"/>
                <a:gd name="connsiteX6" fmla="*/ 3194 w 4318"/>
                <a:gd name="connsiteY6" fmla="*/ 528 h 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8" h="3971">
                  <a:moveTo>
                    <a:pt x="3194" y="528"/>
                  </a:moveTo>
                  <a:cubicBezTo>
                    <a:pt x="4213" y="1071"/>
                    <a:pt x="4603" y="2338"/>
                    <a:pt x="4061" y="3357"/>
                  </a:cubicBezTo>
                  <a:cubicBezTo>
                    <a:pt x="4061" y="3366"/>
                    <a:pt x="4051" y="3376"/>
                    <a:pt x="4051" y="3385"/>
                  </a:cubicBezTo>
                  <a:cubicBezTo>
                    <a:pt x="3213" y="4147"/>
                    <a:pt x="1936" y="4147"/>
                    <a:pt x="1098" y="3385"/>
                  </a:cubicBezTo>
                  <a:cubicBezTo>
                    <a:pt x="79" y="2842"/>
                    <a:pt x="-311" y="1575"/>
                    <a:pt x="232" y="556"/>
                  </a:cubicBezTo>
                  <a:cubicBezTo>
                    <a:pt x="232" y="547"/>
                    <a:pt x="241" y="537"/>
                    <a:pt x="241" y="528"/>
                  </a:cubicBezTo>
                  <a:cubicBezTo>
                    <a:pt x="1089" y="-196"/>
                    <a:pt x="2346" y="-196"/>
                    <a:pt x="3194" y="528"/>
                  </a:cubicBezTo>
                  <a:close/>
                </a:path>
              </a:pathLst>
            </a:custGeom>
            <a:solidFill>
              <a:srgbClr val="D58B94"/>
            </a:solidFill>
            <a:ln w="9525" cap="flat">
              <a:noFill/>
              <a:prstDash val="solid"/>
              <a:miter/>
            </a:ln>
          </p:spPr>
          <p:txBody>
            <a:bodyPr rtlCol="0" anchor="ctr"/>
            <a:lstStyle/>
            <a:p>
              <a:endParaRPr lang="en-IN"/>
            </a:p>
          </p:txBody>
        </p:sp>
        <p:sp>
          <p:nvSpPr>
            <p:cNvPr id="4505" name="Freeform: Shape 4504">
              <a:extLst>
                <a:ext uri="{FF2B5EF4-FFF2-40B4-BE49-F238E27FC236}">
                  <a16:creationId xmlns:a16="http://schemas.microsoft.com/office/drawing/2014/main" xmlns="" id="{0A72749F-0D8B-FAED-F38B-D6C7A6F5CAA0}"/>
                </a:ext>
              </a:extLst>
            </p:cNvPr>
            <p:cNvSpPr/>
            <p:nvPr/>
          </p:nvSpPr>
          <p:spPr>
            <a:xfrm>
              <a:off x="1772793" y="4339186"/>
              <a:ext cx="8706" cy="7166"/>
            </a:xfrm>
            <a:custGeom>
              <a:avLst/>
              <a:gdLst>
                <a:gd name="connsiteX0" fmla="*/ 5892 w 8706"/>
                <a:gd name="connsiteY0" fmla="*/ 959 h 7166"/>
                <a:gd name="connsiteX1" fmla="*/ 8369 w 8706"/>
                <a:gd name="connsiteY1" fmla="*/ 6008 h 7166"/>
                <a:gd name="connsiteX2" fmla="*/ 2749 w 8706"/>
                <a:gd name="connsiteY2" fmla="*/ 6008 h 7166"/>
                <a:gd name="connsiteX3" fmla="*/ 272 w 8706"/>
                <a:gd name="connsiteY3" fmla="*/ 1055 h 7166"/>
                <a:gd name="connsiteX4" fmla="*/ 5892 w 8706"/>
                <a:gd name="connsiteY4" fmla="*/ 959 h 7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6" h="7166">
                  <a:moveTo>
                    <a:pt x="5892" y="959"/>
                  </a:moveTo>
                  <a:cubicBezTo>
                    <a:pt x="8083" y="2293"/>
                    <a:pt x="9321" y="4579"/>
                    <a:pt x="8369" y="6008"/>
                  </a:cubicBezTo>
                  <a:cubicBezTo>
                    <a:pt x="7416" y="7437"/>
                    <a:pt x="4940" y="7627"/>
                    <a:pt x="2749" y="6008"/>
                  </a:cubicBezTo>
                  <a:cubicBezTo>
                    <a:pt x="558" y="4389"/>
                    <a:pt x="-585" y="2483"/>
                    <a:pt x="272" y="1055"/>
                  </a:cubicBezTo>
                  <a:cubicBezTo>
                    <a:pt x="1873" y="-336"/>
                    <a:pt x="4244" y="-374"/>
                    <a:pt x="5892" y="959"/>
                  </a:cubicBezTo>
                  <a:close/>
                </a:path>
              </a:pathLst>
            </a:custGeom>
            <a:solidFill>
              <a:srgbClr val="D58B94"/>
            </a:solidFill>
            <a:ln w="9525" cap="flat">
              <a:noFill/>
              <a:prstDash val="solid"/>
              <a:miter/>
            </a:ln>
          </p:spPr>
          <p:txBody>
            <a:bodyPr rtlCol="0" anchor="ctr"/>
            <a:lstStyle/>
            <a:p>
              <a:endParaRPr lang="en-IN"/>
            </a:p>
          </p:txBody>
        </p:sp>
        <p:sp>
          <p:nvSpPr>
            <p:cNvPr id="4506" name="Freeform: Shape 4505">
              <a:extLst>
                <a:ext uri="{FF2B5EF4-FFF2-40B4-BE49-F238E27FC236}">
                  <a16:creationId xmlns:a16="http://schemas.microsoft.com/office/drawing/2014/main" xmlns="" id="{2A18EAE5-5A1A-EC22-7884-C6616B9D7A05}"/>
                </a:ext>
              </a:extLst>
            </p:cNvPr>
            <p:cNvSpPr/>
            <p:nvPr/>
          </p:nvSpPr>
          <p:spPr>
            <a:xfrm>
              <a:off x="1769398" y="4351481"/>
              <a:ext cx="10432" cy="8635"/>
            </a:xfrm>
            <a:custGeom>
              <a:avLst/>
              <a:gdLst>
                <a:gd name="connsiteX0" fmla="*/ 7191 w 10432"/>
                <a:gd name="connsiteY0" fmla="*/ 952 h 8635"/>
                <a:gd name="connsiteX1" fmla="*/ 10048 w 10432"/>
                <a:gd name="connsiteY1" fmla="*/ 7334 h 8635"/>
                <a:gd name="connsiteX2" fmla="*/ 3095 w 10432"/>
                <a:gd name="connsiteY2" fmla="*/ 7334 h 8635"/>
                <a:gd name="connsiteX3" fmla="*/ 428 w 10432"/>
                <a:gd name="connsiteY3" fmla="*/ 1238 h 8635"/>
                <a:gd name="connsiteX4" fmla="*/ 7191 w 10432"/>
                <a:gd name="connsiteY4" fmla="*/ 952 h 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2" h="8635">
                  <a:moveTo>
                    <a:pt x="7191" y="952"/>
                  </a:moveTo>
                  <a:cubicBezTo>
                    <a:pt x="9858" y="2666"/>
                    <a:pt x="11096" y="5524"/>
                    <a:pt x="10048" y="7334"/>
                  </a:cubicBezTo>
                  <a:cubicBezTo>
                    <a:pt x="9001" y="9143"/>
                    <a:pt x="5762" y="8953"/>
                    <a:pt x="3095" y="7334"/>
                  </a:cubicBezTo>
                  <a:cubicBezTo>
                    <a:pt x="428" y="5715"/>
                    <a:pt x="-715" y="2857"/>
                    <a:pt x="428" y="1238"/>
                  </a:cubicBezTo>
                  <a:cubicBezTo>
                    <a:pt x="1571" y="-382"/>
                    <a:pt x="4429" y="-382"/>
                    <a:pt x="7191" y="952"/>
                  </a:cubicBezTo>
                  <a:close/>
                </a:path>
              </a:pathLst>
            </a:custGeom>
            <a:solidFill>
              <a:srgbClr val="D58B94"/>
            </a:solidFill>
            <a:ln w="9525" cap="flat">
              <a:noFill/>
              <a:prstDash val="solid"/>
              <a:miter/>
            </a:ln>
          </p:spPr>
          <p:txBody>
            <a:bodyPr rtlCol="0" anchor="ctr"/>
            <a:lstStyle/>
            <a:p>
              <a:endParaRPr lang="en-IN"/>
            </a:p>
          </p:txBody>
        </p:sp>
        <p:sp>
          <p:nvSpPr>
            <p:cNvPr id="4507" name="Freeform: Shape 4506">
              <a:extLst>
                <a:ext uri="{FF2B5EF4-FFF2-40B4-BE49-F238E27FC236}">
                  <a16:creationId xmlns:a16="http://schemas.microsoft.com/office/drawing/2014/main" xmlns="" id="{B9702176-0903-187B-2363-1FB5CB31E2AB}"/>
                </a:ext>
              </a:extLst>
            </p:cNvPr>
            <p:cNvSpPr/>
            <p:nvPr/>
          </p:nvSpPr>
          <p:spPr>
            <a:xfrm>
              <a:off x="1854197" y="4395609"/>
              <a:ext cx="7622" cy="7344"/>
            </a:xfrm>
            <a:custGeom>
              <a:avLst/>
              <a:gdLst>
                <a:gd name="connsiteX0" fmla="*/ 5640 w 7622"/>
                <a:gd name="connsiteY0" fmla="*/ 639 h 7344"/>
                <a:gd name="connsiteX1" fmla="*/ 7174 w 7622"/>
                <a:gd name="connsiteY1" fmla="*/ 5659 h 7344"/>
                <a:gd name="connsiteX2" fmla="*/ 7164 w 7622"/>
                <a:gd name="connsiteY2" fmla="*/ 5687 h 7344"/>
                <a:gd name="connsiteX3" fmla="*/ 2011 w 7622"/>
                <a:gd name="connsiteY3" fmla="*/ 6697 h 7344"/>
                <a:gd name="connsiteX4" fmla="*/ 1926 w 7622"/>
                <a:gd name="connsiteY4" fmla="*/ 6640 h 7344"/>
                <a:gd name="connsiteX5" fmla="*/ 402 w 7622"/>
                <a:gd name="connsiteY5" fmla="*/ 1591 h 7344"/>
                <a:gd name="connsiteX6" fmla="*/ 5640 w 7622"/>
                <a:gd name="connsiteY6" fmla="*/ 639 h 7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2" h="7344">
                  <a:moveTo>
                    <a:pt x="5640" y="639"/>
                  </a:moveTo>
                  <a:cubicBezTo>
                    <a:pt x="7450" y="1601"/>
                    <a:pt x="8136" y="3849"/>
                    <a:pt x="7174" y="5659"/>
                  </a:cubicBezTo>
                  <a:cubicBezTo>
                    <a:pt x="7174" y="5668"/>
                    <a:pt x="7164" y="5678"/>
                    <a:pt x="7164" y="5687"/>
                  </a:cubicBezTo>
                  <a:cubicBezTo>
                    <a:pt x="6021" y="7392"/>
                    <a:pt x="3716" y="7840"/>
                    <a:pt x="2011" y="6697"/>
                  </a:cubicBezTo>
                  <a:cubicBezTo>
                    <a:pt x="1983" y="6678"/>
                    <a:pt x="1954" y="6659"/>
                    <a:pt x="1926" y="6640"/>
                  </a:cubicBezTo>
                  <a:cubicBezTo>
                    <a:pt x="144" y="5639"/>
                    <a:pt x="-522" y="3411"/>
                    <a:pt x="402" y="1591"/>
                  </a:cubicBezTo>
                  <a:cubicBezTo>
                    <a:pt x="1602" y="-94"/>
                    <a:pt x="3926" y="-523"/>
                    <a:pt x="5640" y="639"/>
                  </a:cubicBezTo>
                  <a:close/>
                </a:path>
              </a:pathLst>
            </a:custGeom>
            <a:solidFill>
              <a:srgbClr val="D58B94"/>
            </a:solidFill>
            <a:ln w="9525" cap="flat">
              <a:noFill/>
              <a:prstDash val="solid"/>
              <a:miter/>
            </a:ln>
          </p:spPr>
          <p:txBody>
            <a:bodyPr rtlCol="0" anchor="ctr"/>
            <a:lstStyle/>
            <a:p>
              <a:endParaRPr lang="en-IN"/>
            </a:p>
          </p:txBody>
        </p:sp>
        <p:sp>
          <p:nvSpPr>
            <p:cNvPr id="4508" name="Freeform: Shape 4507">
              <a:extLst>
                <a:ext uri="{FF2B5EF4-FFF2-40B4-BE49-F238E27FC236}">
                  <a16:creationId xmlns:a16="http://schemas.microsoft.com/office/drawing/2014/main" xmlns="" id="{49D25B95-482B-90D2-AA27-EF771840B7D4}"/>
                </a:ext>
              </a:extLst>
            </p:cNvPr>
            <p:cNvSpPr/>
            <p:nvPr/>
          </p:nvSpPr>
          <p:spPr>
            <a:xfrm>
              <a:off x="1840671" y="4390124"/>
              <a:ext cx="11325" cy="10780"/>
            </a:xfrm>
            <a:custGeom>
              <a:avLst/>
              <a:gdLst>
                <a:gd name="connsiteX0" fmla="*/ 8022 w 11325"/>
                <a:gd name="connsiteY0" fmla="*/ 980 h 10780"/>
                <a:gd name="connsiteX1" fmla="*/ 10994 w 11325"/>
                <a:gd name="connsiteY1" fmla="*/ 7467 h 10780"/>
                <a:gd name="connsiteX2" fmla="*/ 4508 w 11325"/>
                <a:gd name="connsiteY2" fmla="*/ 10448 h 10780"/>
                <a:gd name="connsiteX3" fmla="*/ 2879 w 11325"/>
                <a:gd name="connsiteY3" fmla="*/ 9458 h 10780"/>
                <a:gd name="connsiteX4" fmla="*/ 498 w 11325"/>
                <a:gd name="connsiteY4" fmla="*/ 2123 h 10780"/>
                <a:gd name="connsiteX5" fmla="*/ 8022 w 11325"/>
                <a:gd name="connsiteY5" fmla="*/ 980 h 1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25" h="10780">
                  <a:moveTo>
                    <a:pt x="8022" y="980"/>
                  </a:moveTo>
                  <a:cubicBezTo>
                    <a:pt x="10632" y="1952"/>
                    <a:pt x="11966" y="4857"/>
                    <a:pt x="10994" y="7467"/>
                  </a:cubicBezTo>
                  <a:cubicBezTo>
                    <a:pt x="10023" y="10086"/>
                    <a:pt x="7118" y="11420"/>
                    <a:pt x="4508" y="10448"/>
                  </a:cubicBezTo>
                  <a:cubicBezTo>
                    <a:pt x="3908" y="10220"/>
                    <a:pt x="3355" y="9886"/>
                    <a:pt x="2879" y="9458"/>
                  </a:cubicBezTo>
                  <a:cubicBezTo>
                    <a:pt x="307" y="8000"/>
                    <a:pt x="-722" y="4819"/>
                    <a:pt x="498" y="2123"/>
                  </a:cubicBezTo>
                  <a:cubicBezTo>
                    <a:pt x="2298" y="-201"/>
                    <a:pt x="5613" y="-706"/>
                    <a:pt x="8022" y="980"/>
                  </a:cubicBezTo>
                  <a:close/>
                </a:path>
              </a:pathLst>
            </a:custGeom>
            <a:solidFill>
              <a:srgbClr val="D58B94"/>
            </a:solidFill>
            <a:ln w="9525" cap="flat">
              <a:noFill/>
              <a:prstDash val="solid"/>
              <a:miter/>
            </a:ln>
          </p:spPr>
          <p:txBody>
            <a:bodyPr rtlCol="0" anchor="ctr"/>
            <a:lstStyle/>
            <a:p>
              <a:endParaRPr lang="en-IN"/>
            </a:p>
          </p:txBody>
        </p:sp>
        <p:sp>
          <p:nvSpPr>
            <p:cNvPr id="4509" name="Freeform: Shape 4508">
              <a:extLst>
                <a:ext uri="{FF2B5EF4-FFF2-40B4-BE49-F238E27FC236}">
                  <a16:creationId xmlns:a16="http://schemas.microsoft.com/office/drawing/2014/main" xmlns="" id="{860F7A6F-53CD-E61B-EE99-3D0664CDFA4C}"/>
                </a:ext>
              </a:extLst>
            </p:cNvPr>
            <p:cNvSpPr/>
            <p:nvPr/>
          </p:nvSpPr>
          <p:spPr>
            <a:xfrm>
              <a:off x="1840556" y="4402029"/>
              <a:ext cx="7715" cy="7313"/>
            </a:xfrm>
            <a:custGeom>
              <a:avLst/>
              <a:gdLst>
                <a:gd name="connsiteX0" fmla="*/ 5756 w 7715"/>
                <a:gd name="connsiteY0" fmla="*/ 792 h 7313"/>
                <a:gd name="connsiteX1" fmla="*/ 7213 w 7715"/>
                <a:gd name="connsiteY1" fmla="*/ 5983 h 7313"/>
                <a:gd name="connsiteX2" fmla="*/ 7185 w 7715"/>
                <a:gd name="connsiteY2" fmla="*/ 6030 h 7313"/>
                <a:gd name="connsiteX3" fmla="*/ 1260 w 7715"/>
                <a:gd name="connsiteY3" fmla="*/ 6116 h 7313"/>
                <a:gd name="connsiteX4" fmla="*/ 327 w 7715"/>
                <a:gd name="connsiteY4" fmla="*/ 1458 h 7313"/>
                <a:gd name="connsiteX5" fmla="*/ 5756 w 7715"/>
                <a:gd name="connsiteY5" fmla="*/ 792 h 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15" h="7313">
                  <a:moveTo>
                    <a:pt x="5756" y="792"/>
                  </a:moveTo>
                  <a:cubicBezTo>
                    <a:pt x="7594" y="1820"/>
                    <a:pt x="8242" y="4144"/>
                    <a:pt x="7213" y="5983"/>
                  </a:cubicBezTo>
                  <a:cubicBezTo>
                    <a:pt x="7204" y="5992"/>
                    <a:pt x="7194" y="6011"/>
                    <a:pt x="7185" y="6030"/>
                  </a:cubicBezTo>
                  <a:cubicBezTo>
                    <a:pt x="5575" y="7688"/>
                    <a:pt x="2918" y="7726"/>
                    <a:pt x="1260" y="6116"/>
                  </a:cubicBezTo>
                  <a:cubicBezTo>
                    <a:pt x="12" y="4906"/>
                    <a:pt x="-359" y="3059"/>
                    <a:pt x="327" y="1458"/>
                  </a:cubicBezTo>
                  <a:cubicBezTo>
                    <a:pt x="1651" y="-209"/>
                    <a:pt x="4070" y="-504"/>
                    <a:pt x="5756" y="792"/>
                  </a:cubicBezTo>
                  <a:close/>
                </a:path>
              </a:pathLst>
            </a:custGeom>
            <a:solidFill>
              <a:srgbClr val="D58B94"/>
            </a:solidFill>
            <a:ln w="9525" cap="flat">
              <a:noFill/>
              <a:prstDash val="solid"/>
              <a:miter/>
            </a:ln>
          </p:spPr>
          <p:txBody>
            <a:bodyPr rtlCol="0" anchor="ctr"/>
            <a:lstStyle/>
            <a:p>
              <a:endParaRPr lang="en-IN"/>
            </a:p>
          </p:txBody>
        </p:sp>
        <p:sp>
          <p:nvSpPr>
            <p:cNvPr id="4510" name="Freeform: Shape 4509">
              <a:extLst>
                <a:ext uri="{FF2B5EF4-FFF2-40B4-BE49-F238E27FC236}">
                  <a16:creationId xmlns:a16="http://schemas.microsoft.com/office/drawing/2014/main" xmlns="" id="{57978441-3D32-068D-93AE-E8F1A0627E67}"/>
                </a:ext>
              </a:extLst>
            </p:cNvPr>
            <p:cNvSpPr/>
            <p:nvPr/>
          </p:nvSpPr>
          <p:spPr>
            <a:xfrm>
              <a:off x="1721262" y="4373184"/>
              <a:ext cx="272129" cy="278349"/>
            </a:xfrm>
            <a:custGeom>
              <a:avLst/>
              <a:gdLst>
                <a:gd name="connsiteX0" fmla="*/ 164864 w 272129"/>
                <a:gd name="connsiteY0" fmla="*/ 278335 h 278349"/>
                <a:gd name="connsiteX1" fmla="*/ -13 w 272129"/>
                <a:gd name="connsiteY1" fmla="*/ 38495 h 278349"/>
                <a:gd name="connsiteX2" fmla="*/ 749 w 272129"/>
                <a:gd name="connsiteY2" fmla="*/ 31542 h 278349"/>
                <a:gd name="connsiteX3" fmla="*/ 4654 w 272129"/>
                <a:gd name="connsiteY3" fmla="*/ 17350 h 278349"/>
                <a:gd name="connsiteX4" fmla="*/ 40182 w 272129"/>
                <a:gd name="connsiteY4" fmla="*/ 14 h 278349"/>
                <a:gd name="connsiteX5" fmla="*/ 272116 w 272129"/>
                <a:gd name="connsiteY5" fmla="*/ 180989 h 278349"/>
                <a:gd name="connsiteX6" fmla="*/ 265829 w 272129"/>
                <a:gd name="connsiteY6" fmla="*/ 193276 h 278349"/>
                <a:gd name="connsiteX7" fmla="*/ 245636 w 272129"/>
                <a:gd name="connsiteY7" fmla="*/ 221851 h 278349"/>
                <a:gd name="connsiteX8" fmla="*/ 164864 w 272129"/>
                <a:gd name="connsiteY8" fmla="*/ 278335 h 278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2129" h="278349">
                  <a:moveTo>
                    <a:pt x="164864" y="278335"/>
                  </a:moveTo>
                  <a:lnTo>
                    <a:pt x="-13" y="38495"/>
                  </a:lnTo>
                  <a:cubicBezTo>
                    <a:pt x="101" y="36162"/>
                    <a:pt x="358" y="33847"/>
                    <a:pt x="749" y="31542"/>
                  </a:cubicBezTo>
                  <a:cubicBezTo>
                    <a:pt x="1406" y="26655"/>
                    <a:pt x="2720" y="21884"/>
                    <a:pt x="4654" y="17350"/>
                  </a:cubicBezTo>
                  <a:cubicBezTo>
                    <a:pt x="8845" y="7349"/>
                    <a:pt x="16751" y="-557"/>
                    <a:pt x="40182" y="14"/>
                  </a:cubicBezTo>
                  <a:lnTo>
                    <a:pt x="272116" y="180989"/>
                  </a:lnTo>
                  <a:cubicBezTo>
                    <a:pt x="270297" y="185218"/>
                    <a:pt x="268192" y="189323"/>
                    <a:pt x="265829" y="193276"/>
                  </a:cubicBezTo>
                  <a:cubicBezTo>
                    <a:pt x="259943" y="203373"/>
                    <a:pt x="253190" y="212936"/>
                    <a:pt x="245636" y="221851"/>
                  </a:cubicBezTo>
                  <a:cubicBezTo>
                    <a:pt x="225158" y="248541"/>
                    <a:pt x="196954" y="268257"/>
                    <a:pt x="164864" y="27833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4511" name="Freeform: Shape 4510">
              <a:extLst>
                <a:ext uri="{FF2B5EF4-FFF2-40B4-BE49-F238E27FC236}">
                  <a16:creationId xmlns:a16="http://schemas.microsoft.com/office/drawing/2014/main" xmlns="" id="{568D0F8A-5660-FCE8-FF96-E95317A40B5E}"/>
                </a:ext>
              </a:extLst>
            </p:cNvPr>
            <p:cNvSpPr/>
            <p:nvPr/>
          </p:nvSpPr>
          <p:spPr>
            <a:xfrm>
              <a:off x="1785472" y="4444788"/>
              <a:ext cx="134385" cy="136858"/>
            </a:xfrm>
            <a:custGeom>
              <a:avLst/>
              <a:gdLst>
                <a:gd name="connsiteX0" fmla="*/ 261 w 134385"/>
                <a:gd name="connsiteY0" fmla="*/ 895 h 136858"/>
                <a:gd name="connsiteX1" fmla="*/ 113322 w 134385"/>
                <a:gd name="connsiteY1" fmla="*/ 75952 h 136858"/>
                <a:gd name="connsiteX2" fmla="*/ 124181 w 134385"/>
                <a:gd name="connsiteY2" fmla="*/ 128816 h 136858"/>
                <a:gd name="connsiteX3" fmla="*/ 101130 w 134385"/>
                <a:gd name="connsiteY3" fmla="*/ 136531 h 136858"/>
                <a:gd name="connsiteX4" fmla="*/ 71793 w 134385"/>
                <a:gd name="connsiteY4" fmla="*/ 115004 h 136858"/>
                <a:gd name="connsiteX5" fmla="*/ 261 w 134385"/>
                <a:gd name="connsiteY5" fmla="*/ 895 h 13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385" h="136858">
                  <a:moveTo>
                    <a:pt x="261" y="895"/>
                  </a:moveTo>
                  <a:cubicBezTo>
                    <a:pt x="9786" y="-8630"/>
                    <a:pt x="94749" y="59378"/>
                    <a:pt x="113322" y="75952"/>
                  </a:cubicBezTo>
                  <a:cubicBezTo>
                    <a:pt x="141897" y="101384"/>
                    <a:pt x="137040" y="116528"/>
                    <a:pt x="124181" y="128816"/>
                  </a:cubicBezTo>
                  <a:cubicBezTo>
                    <a:pt x="118199" y="134969"/>
                    <a:pt x="109608" y="137845"/>
                    <a:pt x="101130" y="136531"/>
                  </a:cubicBezTo>
                  <a:cubicBezTo>
                    <a:pt x="89138" y="133007"/>
                    <a:pt x="78756" y="125387"/>
                    <a:pt x="71793" y="115004"/>
                  </a:cubicBezTo>
                  <a:cubicBezTo>
                    <a:pt x="63983" y="105289"/>
                    <a:pt x="-4883" y="5562"/>
                    <a:pt x="261" y="895"/>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4512" name="Freeform: Shape 4511">
              <a:extLst>
                <a:ext uri="{FF2B5EF4-FFF2-40B4-BE49-F238E27FC236}">
                  <a16:creationId xmlns:a16="http://schemas.microsoft.com/office/drawing/2014/main" xmlns="" id="{FAF21905-7F9A-17D6-320C-93DF3BBA8340}"/>
                </a:ext>
              </a:extLst>
            </p:cNvPr>
            <p:cNvSpPr/>
            <p:nvPr/>
          </p:nvSpPr>
          <p:spPr>
            <a:xfrm>
              <a:off x="1671351" y="4407625"/>
              <a:ext cx="213169" cy="307532"/>
            </a:xfrm>
            <a:custGeom>
              <a:avLst/>
              <a:gdLst>
                <a:gd name="connsiteX0" fmla="*/ 78282 w 213169"/>
                <a:gd name="connsiteY0" fmla="*/ 307425 h 307532"/>
                <a:gd name="connsiteX1" fmla="*/ -13 w 213169"/>
                <a:gd name="connsiteY1" fmla="*/ 27104 h 307532"/>
                <a:gd name="connsiteX2" fmla="*/ 3416 w 213169"/>
                <a:gd name="connsiteY2" fmla="*/ 20722 h 307532"/>
                <a:gd name="connsiteX3" fmla="*/ 12083 w 213169"/>
                <a:gd name="connsiteY3" fmla="*/ 8435 h 307532"/>
                <a:gd name="connsiteX4" fmla="*/ 48659 w 213169"/>
                <a:gd name="connsiteY4" fmla="*/ 5006 h 307532"/>
                <a:gd name="connsiteX5" fmla="*/ 213156 w 213169"/>
                <a:gd name="connsiteY5" fmla="*/ 249036 h 307532"/>
                <a:gd name="connsiteX6" fmla="*/ 172865 w 213169"/>
                <a:gd name="connsiteY6" fmla="*/ 280945 h 307532"/>
                <a:gd name="connsiteX7" fmla="*/ 78282 w 213169"/>
                <a:gd name="connsiteY7" fmla="*/ 307425 h 30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169" h="307532">
                  <a:moveTo>
                    <a:pt x="78282" y="307425"/>
                  </a:moveTo>
                  <a:lnTo>
                    <a:pt x="-13" y="27104"/>
                  </a:lnTo>
                  <a:cubicBezTo>
                    <a:pt x="1015" y="24913"/>
                    <a:pt x="2158" y="22789"/>
                    <a:pt x="3416" y="20722"/>
                  </a:cubicBezTo>
                  <a:cubicBezTo>
                    <a:pt x="5759" y="16264"/>
                    <a:pt x="8673" y="12140"/>
                    <a:pt x="12083" y="8435"/>
                  </a:cubicBezTo>
                  <a:cubicBezTo>
                    <a:pt x="19418" y="243"/>
                    <a:pt x="28276" y="-3948"/>
                    <a:pt x="48659" y="5006"/>
                  </a:cubicBezTo>
                  <a:lnTo>
                    <a:pt x="213156" y="249036"/>
                  </a:lnTo>
                  <a:cubicBezTo>
                    <a:pt x="201155" y="261362"/>
                    <a:pt x="187620" y="272087"/>
                    <a:pt x="172865" y="280945"/>
                  </a:cubicBezTo>
                  <a:cubicBezTo>
                    <a:pt x="144824" y="299309"/>
                    <a:pt x="111782" y="308558"/>
                    <a:pt x="78282" y="30742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4513" name="Freeform: Shape 4512">
              <a:extLst>
                <a:ext uri="{FF2B5EF4-FFF2-40B4-BE49-F238E27FC236}">
                  <a16:creationId xmlns:a16="http://schemas.microsoft.com/office/drawing/2014/main" xmlns="" id="{EE3912CB-61D1-3F80-EEAA-7C07EA1C0B16}"/>
                </a:ext>
              </a:extLst>
            </p:cNvPr>
            <p:cNvSpPr/>
            <p:nvPr/>
          </p:nvSpPr>
          <p:spPr>
            <a:xfrm>
              <a:off x="1747662" y="4566091"/>
              <a:ext cx="66909" cy="86502"/>
            </a:xfrm>
            <a:custGeom>
              <a:avLst/>
              <a:gdLst>
                <a:gd name="connsiteX0" fmla="*/ 12258 w 66909"/>
                <a:gd name="connsiteY0" fmla="*/ 1322 h 86502"/>
                <a:gd name="connsiteX1" fmla="*/ 56549 w 66909"/>
                <a:gd name="connsiteY1" fmla="*/ 29897 h 86502"/>
                <a:gd name="connsiteX2" fmla="*/ 49120 w 66909"/>
                <a:gd name="connsiteY2" fmla="*/ 83523 h 86502"/>
                <a:gd name="connsiteX3" fmla="*/ 24641 w 66909"/>
                <a:gd name="connsiteY3" fmla="*/ 83523 h 86502"/>
                <a:gd name="connsiteX4" fmla="*/ 4162 w 66909"/>
                <a:gd name="connsiteY4" fmla="*/ 53423 h 86502"/>
                <a:gd name="connsiteX5" fmla="*/ 638 w 66909"/>
                <a:gd name="connsiteY5" fmla="*/ 21039 h 86502"/>
                <a:gd name="connsiteX6" fmla="*/ 12258 w 66909"/>
                <a:gd name="connsiteY6" fmla="*/ 1322 h 8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09" h="86502">
                  <a:moveTo>
                    <a:pt x="12258" y="1322"/>
                  </a:moveTo>
                  <a:cubicBezTo>
                    <a:pt x="24641" y="-4203"/>
                    <a:pt x="44167" y="7799"/>
                    <a:pt x="56549" y="29897"/>
                  </a:cubicBezTo>
                  <a:cubicBezTo>
                    <a:pt x="75599" y="62948"/>
                    <a:pt x="65503" y="76188"/>
                    <a:pt x="49120" y="83523"/>
                  </a:cubicBezTo>
                  <a:cubicBezTo>
                    <a:pt x="41443" y="87475"/>
                    <a:pt x="32318" y="87475"/>
                    <a:pt x="24641" y="83523"/>
                  </a:cubicBezTo>
                  <a:cubicBezTo>
                    <a:pt x="14544" y="76150"/>
                    <a:pt x="7315" y="65520"/>
                    <a:pt x="4162" y="53423"/>
                  </a:cubicBezTo>
                  <a:cubicBezTo>
                    <a:pt x="304" y="43089"/>
                    <a:pt x="-905" y="31954"/>
                    <a:pt x="638" y="21039"/>
                  </a:cubicBezTo>
                  <a:cubicBezTo>
                    <a:pt x="800" y="12885"/>
                    <a:pt x="5210" y="5417"/>
                    <a:pt x="12258" y="1322"/>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4514" name="Freeform: Shape 4513">
              <a:extLst>
                <a:ext uri="{FF2B5EF4-FFF2-40B4-BE49-F238E27FC236}">
                  <a16:creationId xmlns:a16="http://schemas.microsoft.com/office/drawing/2014/main" xmlns="" id="{0E493443-FE09-D591-751E-68B0D7C883EA}"/>
                </a:ext>
              </a:extLst>
            </p:cNvPr>
            <p:cNvSpPr/>
            <p:nvPr/>
          </p:nvSpPr>
          <p:spPr>
            <a:xfrm>
              <a:off x="1701260" y="4411601"/>
              <a:ext cx="7919" cy="10624"/>
            </a:xfrm>
            <a:custGeom>
              <a:avLst/>
              <a:gdLst>
                <a:gd name="connsiteX0" fmla="*/ 6654 w 7919"/>
                <a:gd name="connsiteY0" fmla="*/ 3887 h 10624"/>
                <a:gd name="connsiteX1" fmla="*/ 6654 w 7919"/>
                <a:gd name="connsiteY1" fmla="*/ 10460 h 10624"/>
                <a:gd name="connsiteX2" fmla="*/ 1130 w 7919"/>
                <a:gd name="connsiteY2" fmla="*/ 6650 h 10624"/>
                <a:gd name="connsiteX3" fmla="*/ 1130 w 7919"/>
                <a:gd name="connsiteY3" fmla="*/ 173 h 10624"/>
                <a:gd name="connsiteX4" fmla="*/ 6654 w 7919"/>
                <a:gd name="connsiteY4" fmla="*/ 3887 h 10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9" h="10624">
                  <a:moveTo>
                    <a:pt x="6654" y="3887"/>
                  </a:moveTo>
                  <a:cubicBezTo>
                    <a:pt x="8178" y="6554"/>
                    <a:pt x="8464" y="9793"/>
                    <a:pt x="6654" y="10460"/>
                  </a:cubicBezTo>
                  <a:cubicBezTo>
                    <a:pt x="4844" y="11127"/>
                    <a:pt x="2654" y="9507"/>
                    <a:pt x="1130" y="6650"/>
                  </a:cubicBezTo>
                  <a:cubicBezTo>
                    <a:pt x="-394" y="3792"/>
                    <a:pt x="-394" y="935"/>
                    <a:pt x="1130" y="173"/>
                  </a:cubicBezTo>
                  <a:cubicBezTo>
                    <a:pt x="2654" y="-589"/>
                    <a:pt x="5035" y="1030"/>
                    <a:pt x="6654" y="3887"/>
                  </a:cubicBezTo>
                  <a:close/>
                </a:path>
              </a:pathLst>
            </a:custGeom>
            <a:solidFill>
              <a:srgbClr val="FFD54C"/>
            </a:solidFill>
            <a:ln w="9525" cap="flat">
              <a:noFill/>
              <a:prstDash val="solid"/>
              <a:miter/>
            </a:ln>
          </p:spPr>
          <p:txBody>
            <a:bodyPr rtlCol="0" anchor="ctr"/>
            <a:lstStyle/>
            <a:p>
              <a:endParaRPr lang="en-IN"/>
            </a:p>
          </p:txBody>
        </p:sp>
        <p:sp>
          <p:nvSpPr>
            <p:cNvPr id="4515" name="Freeform: Shape 4514">
              <a:extLst>
                <a:ext uri="{FF2B5EF4-FFF2-40B4-BE49-F238E27FC236}">
                  <a16:creationId xmlns:a16="http://schemas.microsoft.com/office/drawing/2014/main" xmlns="" id="{0CC97DB4-B910-9F37-6303-4B9867B095E5}"/>
                </a:ext>
              </a:extLst>
            </p:cNvPr>
            <p:cNvSpPr/>
            <p:nvPr/>
          </p:nvSpPr>
          <p:spPr>
            <a:xfrm>
              <a:off x="1711309" y="4415478"/>
              <a:ext cx="8489" cy="10595"/>
            </a:xfrm>
            <a:custGeom>
              <a:avLst/>
              <a:gdLst>
                <a:gd name="connsiteX0" fmla="*/ 7083 w 8489"/>
                <a:gd name="connsiteY0" fmla="*/ 3630 h 10595"/>
                <a:gd name="connsiteX1" fmla="*/ 7083 w 8489"/>
                <a:gd name="connsiteY1" fmla="*/ 10297 h 10595"/>
                <a:gd name="connsiteX2" fmla="*/ 1272 w 8489"/>
                <a:gd name="connsiteY2" fmla="*/ 6868 h 10595"/>
                <a:gd name="connsiteX3" fmla="*/ 1272 w 8489"/>
                <a:gd name="connsiteY3" fmla="*/ 201 h 10595"/>
                <a:gd name="connsiteX4" fmla="*/ 7083 w 8489"/>
                <a:gd name="connsiteY4" fmla="*/ 3630 h 10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9" h="10595">
                  <a:moveTo>
                    <a:pt x="7083" y="3630"/>
                  </a:moveTo>
                  <a:cubicBezTo>
                    <a:pt x="8892" y="6392"/>
                    <a:pt x="8988" y="9345"/>
                    <a:pt x="7083" y="10297"/>
                  </a:cubicBezTo>
                  <a:cubicBezTo>
                    <a:pt x="5178" y="11250"/>
                    <a:pt x="2987" y="9726"/>
                    <a:pt x="1272" y="6868"/>
                  </a:cubicBezTo>
                  <a:cubicBezTo>
                    <a:pt x="-442" y="4011"/>
                    <a:pt x="-442" y="1058"/>
                    <a:pt x="1272" y="201"/>
                  </a:cubicBezTo>
                  <a:cubicBezTo>
                    <a:pt x="2987" y="-657"/>
                    <a:pt x="5368" y="1153"/>
                    <a:pt x="7083" y="3630"/>
                  </a:cubicBezTo>
                  <a:close/>
                </a:path>
              </a:pathLst>
            </a:custGeom>
            <a:solidFill>
              <a:srgbClr val="FFD54C"/>
            </a:solidFill>
            <a:ln w="9525" cap="flat">
              <a:noFill/>
              <a:prstDash val="solid"/>
              <a:miter/>
            </a:ln>
          </p:spPr>
          <p:txBody>
            <a:bodyPr rtlCol="0" anchor="ctr"/>
            <a:lstStyle/>
            <a:p>
              <a:endParaRPr lang="en-IN"/>
            </a:p>
          </p:txBody>
        </p:sp>
        <p:sp>
          <p:nvSpPr>
            <p:cNvPr id="4516" name="Freeform: Shape 4515">
              <a:extLst>
                <a:ext uri="{FF2B5EF4-FFF2-40B4-BE49-F238E27FC236}">
                  <a16:creationId xmlns:a16="http://schemas.microsoft.com/office/drawing/2014/main" xmlns="" id="{DC5A5995-BAE3-5042-5EE6-164BD63C1241}"/>
                </a:ext>
              </a:extLst>
            </p:cNvPr>
            <p:cNvSpPr/>
            <p:nvPr/>
          </p:nvSpPr>
          <p:spPr>
            <a:xfrm>
              <a:off x="1710606" y="4427198"/>
              <a:ext cx="7703" cy="10252"/>
            </a:xfrm>
            <a:custGeom>
              <a:avLst/>
              <a:gdLst>
                <a:gd name="connsiteX0" fmla="*/ 6547 w 7703"/>
                <a:gd name="connsiteY0" fmla="*/ 3531 h 10252"/>
                <a:gd name="connsiteX1" fmla="*/ 6547 w 7703"/>
                <a:gd name="connsiteY1" fmla="*/ 10008 h 10252"/>
                <a:gd name="connsiteX2" fmla="*/ 1023 w 7703"/>
                <a:gd name="connsiteY2" fmla="*/ 6483 h 10252"/>
                <a:gd name="connsiteX3" fmla="*/ 1023 w 7703"/>
                <a:gd name="connsiteY3" fmla="*/ 197 h 10252"/>
                <a:gd name="connsiteX4" fmla="*/ 6547 w 7703"/>
                <a:gd name="connsiteY4" fmla="*/ 3531 h 10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 h="10252">
                  <a:moveTo>
                    <a:pt x="6547" y="3531"/>
                  </a:moveTo>
                  <a:cubicBezTo>
                    <a:pt x="8071" y="6102"/>
                    <a:pt x="8071" y="9150"/>
                    <a:pt x="6547" y="10008"/>
                  </a:cubicBezTo>
                  <a:cubicBezTo>
                    <a:pt x="5023" y="10865"/>
                    <a:pt x="2452" y="9246"/>
                    <a:pt x="1023" y="6483"/>
                  </a:cubicBezTo>
                  <a:cubicBezTo>
                    <a:pt x="-406" y="3721"/>
                    <a:pt x="-311" y="959"/>
                    <a:pt x="1023" y="197"/>
                  </a:cubicBezTo>
                  <a:cubicBezTo>
                    <a:pt x="2356" y="-565"/>
                    <a:pt x="5023" y="768"/>
                    <a:pt x="6547" y="3531"/>
                  </a:cubicBezTo>
                  <a:close/>
                </a:path>
              </a:pathLst>
            </a:custGeom>
            <a:solidFill>
              <a:srgbClr val="FFD54C"/>
            </a:solidFill>
            <a:ln w="9525" cap="flat">
              <a:noFill/>
              <a:prstDash val="solid"/>
              <a:miter/>
            </a:ln>
          </p:spPr>
          <p:txBody>
            <a:bodyPr rtlCol="0" anchor="ctr"/>
            <a:lstStyle/>
            <a:p>
              <a:endParaRPr lang="en-IN"/>
            </a:p>
          </p:txBody>
        </p:sp>
        <p:sp>
          <p:nvSpPr>
            <p:cNvPr id="4517" name="Freeform: Shape 4516">
              <a:extLst>
                <a:ext uri="{FF2B5EF4-FFF2-40B4-BE49-F238E27FC236}">
                  <a16:creationId xmlns:a16="http://schemas.microsoft.com/office/drawing/2014/main" xmlns="" id="{E5A3787D-FE5F-4769-383F-2EA7DD066D8D}"/>
                </a:ext>
              </a:extLst>
            </p:cNvPr>
            <p:cNvSpPr/>
            <p:nvPr/>
          </p:nvSpPr>
          <p:spPr>
            <a:xfrm>
              <a:off x="1676871" y="4430901"/>
              <a:ext cx="6815" cy="10802"/>
            </a:xfrm>
            <a:custGeom>
              <a:avLst/>
              <a:gdLst>
                <a:gd name="connsiteX0" fmla="*/ 6373 w 6815"/>
                <a:gd name="connsiteY0" fmla="*/ 4400 h 10802"/>
                <a:gd name="connsiteX1" fmla="*/ 5135 w 6815"/>
                <a:gd name="connsiteY1" fmla="*/ 10686 h 10802"/>
                <a:gd name="connsiteX2" fmla="*/ 372 w 6815"/>
                <a:gd name="connsiteY2" fmla="*/ 6400 h 10802"/>
                <a:gd name="connsiteX3" fmla="*/ 1706 w 6815"/>
                <a:gd name="connsiteY3" fmla="*/ 114 h 10802"/>
                <a:gd name="connsiteX4" fmla="*/ 6373 w 6815"/>
                <a:gd name="connsiteY4" fmla="*/ 4400 h 10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15" h="10802">
                  <a:moveTo>
                    <a:pt x="6373" y="4400"/>
                  </a:moveTo>
                  <a:cubicBezTo>
                    <a:pt x="7421" y="7257"/>
                    <a:pt x="6373" y="10115"/>
                    <a:pt x="5135" y="10686"/>
                  </a:cubicBezTo>
                  <a:cubicBezTo>
                    <a:pt x="3896" y="11258"/>
                    <a:pt x="1325" y="9353"/>
                    <a:pt x="372" y="6400"/>
                  </a:cubicBezTo>
                  <a:cubicBezTo>
                    <a:pt x="-580" y="3447"/>
                    <a:pt x="372" y="780"/>
                    <a:pt x="1706" y="114"/>
                  </a:cubicBezTo>
                  <a:cubicBezTo>
                    <a:pt x="3039" y="-553"/>
                    <a:pt x="5516" y="1447"/>
                    <a:pt x="6373" y="4400"/>
                  </a:cubicBezTo>
                  <a:close/>
                </a:path>
              </a:pathLst>
            </a:custGeom>
            <a:solidFill>
              <a:srgbClr val="FFD54C"/>
            </a:solidFill>
            <a:ln w="9525" cap="flat">
              <a:noFill/>
              <a:prstDash val="solid"/>
              <a:miter/>
            </a:ln>
          </p:spPr>
          <p:txBody>
            <a:bodyPr rtlCol="0" anchor="ctr"/>
            <a:lstStyle/>
            <a:p>
              <a:endParaRPr lang="en-IN"/>
            </a:p>
          </p:txBody>
        </p:sp>
        <p:sp>
          <p:nvSpPr>
            <p:cNvPr id="4518" name="Freeform: Shape 4517">
              <a:extLst>
                <a:ext uri="{FF2B5EF4-FFF2-40B4-BE49-F238E27FC236}">
                  <a16:creationId xmlns:a16="http://schemas.microsoft.com/office/drawing/2014/main" xmlns="" id="{4F57BFE3-D16F-C8D9-8445-5CBF5F5D2052}"/>
                </a:ext>
              </a:extLst>
            </p:cNvPr>
            <p:cNvSpPr/>
            <p:nvPr/>
          </p:nvSpPr>
          <p:spPr>
            <a:xfrm>
              <a:off x="1699107" y="4428261"/>
              <a:ext cx="9345" cy="13725"/>
            </a:xfrm>
            <a:custGeom>
              <a:avLst/>
              <a:gdLst>
                <a:gd name="connsiteX0" fmla="*/ 8045 w 9345"/>
                <a:gd name="connsiteY0" fmla="*/ 4945 h 13725"/>
                <a:gd name="connsiteX1" fmla="*/ 8045 w 9345"/>
                <a:gd name="connsiteY1" fmla="*/ 13422 h 13725"/>
                <a:gd name="connsiteX2" fmla="*/ 997 w 9345"/>
                <a:gd name="connsiteY2" fmla="*/ 8469 h 13725"/>
                <a:gd name="connsiteX3" fmla="*/ 1759 w 9345"/>
                <a:gd name="connsiteY3" fmla="*/ 182 h 13725"/>
                <a:gd name="connsiteX4" fmla="*/ 8045 w 9345"/>
                <a:gd name="connsiteY4" fmla="*/ 4945 h 13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45" h="13725">
                  <a:moveTo>
                    <a:pt x="8045" y="4945"/>
                  </a:moveTo>
                  <a:cubicBezTo>
                    <a:pt x="9855" y="8469"/>
                    <a:pt x="9664" y="12279"/>
                    <a:pt x="8045" y="13422"/>
                  </a:cubicBezTo>
                  <a:cubicBezTo>
                    <a:pt x="6426" y="14565"/>
                    <a:pt x="2616" y="12184"/>
                    <a:pt x="997" y="8469"/>
                  </a:cubicBezTo>
                  <a:cubicBezTo>
                    <a:pt x="-623" y="4754"/>
                    <a:pt x="-242" y="1039"/>
                    <a:pt x="1759" y="182"/>
                  </a:cubicBezTo>
                  <a:cubicBezTo>
                    <a:pt x="3759" y="-675"/>
                    <a:pt x="6235" y="1325"/>
                    <a:pt x="8045" y="4945"/>
                  </a:cubicBezTo>
                  <a:close/>
                </a:path>
              </a:pathLst>
            </a:custGeom>
            <a:solidFill>
              <a:srgbClr val="FFD54C"/>
            </a:solidFill>
            <a:ln w="9525" cap="flat">
              <a:noFill/>
              <a:prstDash val="solid"/>
              <a:miter/>
            </a:ln>
          </p:spPr>
          <p:txBody>
            <a:bodyPr rtlCol="0" anchor="ctr"/>
            <a:lstStyle/>
            <a:p>
              <a:endParaRPr lang="en-IN"/>
            </a:p>
          </p:txBody>
        </p:sp>
        <p:sp>
          <p:nvSpPr>
            <p:cNvPr id="4519" name="Freeform: Shape 4518">
              <a:extLst>
                <a:ext uri="{FF2B5EF4-FFF2-40B4-BE49-F238E27FC236}">
                  <a16:creationId xmlns:a16="http://schemas.microsoft.com/office/drawing/2014/main" xmlns="" id="{38D6DA72-E082-2146-7604-954503B96545}"/>
                </a:ext>
              </a:extLst>
            </p:cNvPr>
            <p:cNvSpPr/>
            <p:nvPr/>
          </p:nvSpPr>
          <p:spPr>
            <a:xfrm>
              <a:off x="1748681" y="4505540"/>
              <a:ext cx="5385" cy="5635"/>
            </a:xfrm>
            <a:custGeom>
              <a:avLst/>
              <a:gdLst>
                <a:gd name="connsiteX0" fmla="*/ 4953 w 5385"/>
                <a:gd name="connsiteY0" fmla="*/ 1675 h 5635"/>
                <a:gd name="connsiteX1" fmla="*/ 4144 w 5385"/>
                <a:gd name="connsiteY1" fmla="*/ 5361 h 5635"/>
                <a:gd name="connsiteX2" fmla="*/ 4096 w 5385"/>
                <a:gd name="connsiteY2" fmla="*/ 5389 h 5635"/>
                <a:gd name="connsiteX3" fmla="*/ 381 w 5385"/>
                <a:gd name="connsiteY3" fmla="*/ 3960 h 5635"/>
                <a:gd name="connsiteX4" fmla="*/ 1238 w 5385"/>
                <a:gd name="connsiteY4" fmla="*/ 150 h 5635"/>
                <a:gd name="connsiteX5" fmla="*/ 4953 w 5385"/>
                <a:gd name="connsiteY5" fmla="*/ 1675 h 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85" h="5635">
                  <a:moveTo>
                    <a:pt x="4953" y="1675"/>
                  </a:moveTo>
                  <a:cubicBezTo>
                    <a:pt x="5744" y="2913"/>
                    <a:pt x="5382" y="4561"/>
                    <a:pt x="4144" y="5361"/>
                  </a:cubicBezTo>
                  <a:cubicBezTo>
                    <a:pt x="4125" y="5370"/>
                    <a:pt x="4115" y="5380"/>
                    <a:pt x="4096" y="5389"/>
                  </a:cubicBezTo>
                  <a:cubicBezTo>
                    <a:pt x="2677" y="5999"/>
                    <a:pt x="1029" y="5361"/>
                    <a:pt x="381" y="3960"/>
                  </a:cubicBezTo>
                  <a:cubicBezTo>
                    <a:pt x="-381" y="2665"/>
                    <a:pt x="-9" y="998"/>
                    <a:pt x="1238" y="150"/>
                  </a:cubicBezTo>
                  <a:cubicBezTo>
                    <a:pt x="2686" y="-345"/>
                    <a:pt x="4267" y="303"/>
                    <a:pt x="4953" y="1675"/>
                  </a:cubicBezTo>
                  <a:close/>
                </a:path>
              </a:pathLst>
            </a:custGeom>
            <a:solidFill>
              <a:srgbClr val="FFD54C"/>
            </a:solidFill>
            <a:ln w="9525" cap="flat">
              <a:noFill/>
              <a:prstDash val="solid"/>
              <a:miter/>
            </a:ln>
          </p:spPr>
          <p:txBody>
            <a:bodyPr rtlCol="0" anchor="ctr"/>
            <a:lstStyle/>
            <a:p>
              <a:endParaRPr lang="en-IN"/>
            </a:p>
          </p:txBody>
        </p:sp>
        <p:sp>
          <p:nvSpPr>
            <p:cNvPr id="4520" name="Freeform: Shape 4519">
              <a:extLst>
                <a:ext uri="{FF2B5EF4-FFF2-40B4-BE49-F238E27FC236}">
                  <a16:creationId xmlns:a16="http://schemas.microsoft.com/office/drawing/2014/main" xmlns="" id="{042E4FB3-7226-640A-E0C4-E6A5B4CDBBDA}"/>
                </a:ext>
              </a:extLst>
            </p:cNvPr>
            <p:cNvSpPr/>
            <p:nvPr/>
          </p:nvSpPr>
          <p:spPr>
            <a:xfrm>
              <a:off x="1733798" y="4499727"/>
              <a:ext cx="4994" cy="5663"/>
            </a:xfrm>
            <a:custGeom>
              <a:avLst/>
              <a:gdLst>
                <a:gd name="connsiteX0" fmla="*/ 4596 w 4994"/>
                <a:gd name="connsiteY0" fmla="*/ 1678 h 5663"/>
                <a:gd name="connsiteX1" fmla="*/ 3738 w 4994"/>
                <a:gd name="connsiteY1" fmla="*/ 5392 h 5663"/>
                <a:gd name="connsiteX2" fmla="*/ 309 w 4994"/>
                <a:gd name="connsiteY2" fmla="*/ 3773 h 5663"/>
                <a:gd name="connsiteX3" fmla="*/ 1262 w 4994"/>
                <a:gd name="connsiteY3" fmla="*/ 154 h 5663"/>
                <a:gd name="connsiteX4" fmla="*/ 4586 w 4994"/>
                <a:gd name="connsiteY4" fmla="*/ 1639 h 5663"/>
                <a:gd name="connsiteX5" fmla="*/ 4596 w 4994"/>
                <a:gd name="connsiteY5" fmla="*/ 1678 h 5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4" h="5663">
                  <a:moveTo>
                    <a:pt x="4596" y="1678"/>
                  </a:moveTo>
                  <a:cubicBezTo>
                    <a:pt x="5348" y="2945"/>
                    <a:pt x="4967" y="4583"/>
                    <a:pt x="3738" y="5392"/>
                  </a:cubicBezTo>
                  <a:cubicBezTo>
                    <a:pt x="2595" y="6059"/>
                    <a:pt x="976" y="5392"/>
                    <a:pt x="309" y="3773"/>
                  </a:cubicBezTo>
                  <a:cubicBezTo>
                    <a:pt x="-367" y="2506"/>
                    <a:pt x="52" y="925"/>
                    <a:pt x="1262" y="154"/>
                  </a:cubicBezTo>
                  <a:cubicBezTo>
                    <a:pt x="2586" y="-351"/>
                    <a:pt x="4072" y="316"/>
                    <a:pt x="4586" y="1639"/>
                  </a:cubicBezTo>
                  <a:cubicBezTo>
                    <a:pt x="4586" y="1649"/>
                    <a:pt x="4596" y="1668"/>
                    <a:pt x="4596" y="1678"/>
                  </a:cubicBezTo>
                  <a:close/>
                </a:path>
              </a:pathLst>
            </a:custGeom>
            <a:solidFill>
              <a:srgbClr val="FFD54C"/>
            </a:solidFill>
            <a:ln w="9525" cap="flat">
              <a:noFill/>
              <a:prstDash val="solid"/>
              <a:miter/>
            </a:ln>
          </p:spPr>
          <p:txBody>
            <a:bodyPr rtlCol="0" anchor="ctr"/>
            <a:lstStyle/>
            <a:p>
              <a:endParaRPr lang="en-IN"/>
            </a:p>
          </p:txBody>
        </p:sp>
        <p:sp>
          <p:nvSpPr>
            <p:cNvPr id="4521" name="Freeform: Shape 4520">
              <a:extLst>
                <a:ext uri="{FF2B5EF4-FFF2-40B4-BE49-F238E27FC236}">
                  <a16:creationId xmlns:a16="http://schemas.microsoft.com/office/drawing/2014/main" xmlns="" id="{B99D0444-2B62-147B-C55B-1C08D99D6FAE}"/>
                </a:ext>
              </a:extLst>
            </p:cNvPr>
            <p:cNvSpPr/>
            <p:nvPr/>
          </p:nvSpPr>
          <p:spPr>
            <a:xfrm>
              <a:off x="1745181" y="4490342"/>
              <a:ext cx="5576" cy="5926"/>
            </a:xfrm>
            <a:custGeom>
              <a:avLst/>
              <a:gdLst>
                <a:gd name="connsiteX0" fmla="*/ 5024 w 5576"/>
                <a:gd name="connsiteY0" fmla="*/ 1728 h 5926"/>
                <a:gd name="connsiteX1" fmla="*/ 4376 w 5576"/>
                <a:gd name="connsiteY1" fmla="*/ 5719 h 5926"/>
                <a:gd name="connsiteX2" fmla="*/ 4357 w 5576"/>
                <a:gd name="connsiteY2" fmla="*/ 5728 h 5926"/>
                <a:gd name="connsiteX3" fmla="*/ 452 w 5576"/>
                <a:gd name="connsiteY3" fmla="*/ 4109 h 5926"/>
                <a:gd name="connsiteX4" fmla="*/ 1214 w 5576"/>
                <a:gd name="connsiteY4" fmla="*/ 204 h 5926"/>
                <a:gd name="connsiteX5" fmla="*/ 5024 w 5576"/>
                <a:gd name="connsiteY5" fmla="*/ 1728 h 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6" h="5926">
                  <a:moveTo>
                    <a:pt x="5024" y="1728"/>
                  </a:moveTo>
                  <a:cubicBezTo>
                    <a:pt x="5948" y="3004"/>
                    <a:pt x="5653" y="4795"/>
                    <a:pt x="4376" y="5719"/>
                  </a:cubicBezTo>
                  <a:cubicBezTo>
                    <a:pt x="4367" y="5719"/>
                    <a:pt x="4367" y="5728"/>
                    <a:pt x="4357" y="5728"/>
                  </a:cubicBezTo>
                  <a:cubicBezTo>
                    <a:pt x="2833" y="6271"/>
                    <a:pt x="1138" y="5576"/>
                    <a:pt x="452" y="4109"/>
                  </a:cubicBezTo>
                  <a:cubicBezTo>
                    <a:pt x="-396" y="2813"/>
                    <a:pt x="-53" y="1089"/>
                    <a:pt x="1214" y="204"/>
                  </a:cubicBezTo>
                  <a:cubicBezTo>
                    <a:pt x="2691" y="-396"/>
                    <a:pt x="4376" y="280"/>
                    <a:pt x="5024" y="1728"/>
                  </a:cubicBezTo>
                  <a:close/>
                </a:path>
              </a:pathLst>
            </a:custGeom>
            <a:solidFill>
              <a:srgbClr val="FFD54C"/>
            </a:solidFill>
            <a:ln w="9525" cap="flat">
              <a:noFill/>
              <a:prstDash val="solid"/>
              <a:miter/>
            </a:ln>
          </p:spPr>
          <p:txBody>
            <a:bodyPr rtlCol="0" anchor="ctr"/>
            <a:lstStyle/>
            <a:p>
              <a:endParaRPr lang="en-IN"/>
            </a:p>
          </p:txBody>
        </p:sp>
        <p:sp>
          <p:nvSpPr>
            <p:cNvPr id="4522" name="Freeform: Shape 4521">
              <a:extLst>
                <a:ext uri="{FF2B5EF4-FFF2-40B4-BE49-F238E27FC236}">
                  <a16:creationId xmlns:a16="http://schemas.microsoft.com/office/drawing/2014/main" xmlns="" id="{90323B76-578C-A961-F057-67917DF65749}"/>
                </a:ext>
              </a:extLst>
            </p:cNvPr>
            <p:cNvSpPr/>
            <p:nvPr/>
          </p:nvSpPr>
          <p:spPr>
            <a:xfrm>
              <a:off x="1691343" y="4439578"/>
              <a:ext cx="6693" cy="9909"/>
            </a:xfrm>
            <a:custGeom>
              <a:avLst/>
              <a:gdLst>
                <a:gd name="connsiteX0" fmla="*/ 6094 w 6693"/>
                <a:gd name="connsiteY0" fmla="*/ 3724 h 9909"/>
                <a:gd name="connsiteX1" fmla="*/ 5141 w 6693"/>
                <a:gd name="connsiteY1" fmla="*/ 9725 h 9909"/>
                <a:gd name="connsiteX2" fmla="*/ 379 w 6693"/>
                <a:gd name="connsiteY2" fmla="*/ 5914 h 9909"/>
                <a:gd name="connsiteX3" fmla="*/ 1427 w 6693"/>
                <a:gd name="connsiteY3" fmla="*/ 104 h 9909"/>
                <a:gd name="connsiteX4" fmla="*/ 6094 w 6693"/>
                <a:gd name="connsiteY4" fmla="*/ 3724 h 9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3" h="9909">
                  <a:moveTo>
                    <a:pt x="6094" y="3724"/>
                  </a:moveTo>
                  <a:cubicBezTo>
                    <a:pt x="7142" y="6296"/>
                    <a:pt x="6761" y="8963"/>
                    <a:pt x="5141" y="9725"/>
                  </a:cubicBezTo>
                  <a:cubicBezTo>
                    <a:pt x="3522" y="10487"/>
                    <a:pt x="1331" y="8581"/>
                    <a:pt x="379" y="5914"/>
                  </a:cubicBezTo>
                  <a:cubicBezTo>
                    <a:pt x="-574" y="3247"/>
                    <a:pt x="379" y="676"/>
                    <a:pt x="1427" y="104"/>
                  </a:cubicBezTo>
                  <a:cubicBezTo>
                    <a:pt x="2474" y="-467"/>
                    <a:pt x="4951" y="1057"/>
                    <a:pt x="6094" y="3724"/>
                  </a:cubicBezTo>
                  <a:close/>
                </a:path>
              </a:pathLst>
            </a:custGeom>
            <a:solidFill>
              <a:srgbClr val="FFD54C"/>
            </a:solidFill>
            <a:ln w="9525" cap="flat">
              <a:noFill/>
              <a:prstDash val="solid"/>
              <a:miter/>
            </a:ln>
          </p:spPr>
          <p:txBody>
            <a:bodyPr rtlCol="0" anchor="ctr"/>
            <a:lstStyle/>
            <a:p>
              <a:endParaRPr lang="en-IN"/>
            </a:p>
          </p:txBody>
        </p:sp>
        <p:sp>
          <p:nvSpPr>
            <p:cNvPr id="4523" name="Freeform: Shape 4522">
              <a:extLst>
                <a:ext uri="{FF2B5EF4-FFF2-40B4-BE49-F238E27FC236}">
                  <a16:creationId xmlns:a16="http://schemas.microsoft.com/office/drawing/2014/main" xmlns="" id="{D7872D1C-774C-3CF6-791A-1ABDCF50A8CE}"/>
                </a:ext>
              </a:extLst>
            </p:cNvPr>
            <p:cNvSpPr/>
            <p:nvPr/>
          </p:nvSpPr>
          <p:spPr>
            <a:xfrm>
              <a:off x="1685102" y="4445040"/>
              <a:ext cx="6448" cy="9535"/>
            </a:xfrm>
            <a:custGeom>
              <a:avLst/>
              <a:gdLst>
                <a:gd name="connsiteX0" fmla="*/ 6048 w 6448"/>
                <a:gd name="connsiteY0" fmla="*/ 3691 h 9535"/>
                <a:gd name="connsiteX1" fmla="*/ 4809 w 6448"/>
                <a:gd name="connsiteY1" fmla="*/ 9406 h 9535"/>
                <a:gd name="connsiteX2" fmla="*/ 333 w 6448"/>
                <a:gd name="connsiteY2" fmla="*/ 5691 h 9535"/>
                <a:gd name="connsiteX3" fmla="*/ 1571 w 6448"/>
                <a:gd name="connsiteY3" fmla="*/ 72 h 9535"/>
                <a:gd name="connsiteX4" fmla="*/ 6048 w 6448"/>
                <a:gd name="connsiteY4" fmla="*/ 3691 h 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8" h="9535">
                  <a:moveTo>
                    <a:pt x="6048" y="3691"/>
                  </a:moveTo>
                  <a:cubicBezTo>
                    <a:pt x="7000" y="6263"/>
                    <a:pt x="6048" y="8835"/>
                    <a:pt x="4809" y="9406"/>
                  </a:cubicBezTo>
                  <a:cubicBezTo>
                    <a:pt x="3571" y="9978"/>
                    <a:pt x="1190" y="8358"/>
                    <a:pt x="333" y="5691"/>
                  </a:cubicBezTo>
                  <a:cubicBezTo>
                    <a:pt x="-525" y="3024"/>
                    <a:pt x="333" y="548"/>
                    <a:pt x="1571" y="72"/>
                  </a:cubicBezTo>
                  <a:cubicBezTo>
                    <a:pt x="2809" y="-405"/>
                    <a:pt x="5095" y="1119"/>
                    <a:pt x="6048" y="3691"/>
                  </a:cubicBezTo>
                  <a:close/>
                </a:path>
              </a:pathLst>
            </a:custGeom>
            <a:solidFill>
              <a:srgbClr val="FFD54C"/>
            </a:solidFill>
            <a:ln w="9525" cap="flat">
              <a:noFill/>
              <a:prstDash val="solid"/>
              <a:miter/>
            </a:ln>
          </p:spPr>
          <p:txBody>
            <a:bodyPr rtlCol="0" anchor="ctr"/>
            <a:lstStyle/>
            <a:p>
              <a:endParaRPr lang="en-IN"/>
            </a:p>
          </p:txBody>
        </p:sp>
        <p:sp>
          <p:nvSpPr>
            <p:cNvPr id="4524" name="Freeform: Shape 4523">
              <a:extLst>
                <a:ext uri="{FF2B5EF4-FFF2-40B4-BE49-F238E27FC236}">
                  <a16:creationId xmlns:a16="http://schemas.microsoft.com/office/drawing/2014/main" xmlns="" id="{28BFF9D5-BD17-3197-0A27-8F4302420F99}"/>
                </a:ext>
              </a:extLst>
            </p:cNvPr>
            <p:cNvSpPr/>
            <p:nvPr/>
          </p:nvSpPr>
          <p:spPr>
            <a:xfrm>
              <a:off x="1725298" y="4431838"/>
              <a:ext cx="3608" cy="4475"/>
            </a:xfrm>
            <a:custGeom>
              <a:avLst/>
              <a:gdLst>
                <a:gd name="connsiteX0" fmla="*/ 3095 w 3608"/>
                <a:gd name="connsiteY0" fmla="*/ 1558 h 4475"/>
                <a:gd name="connsiteX1" fmla="*/ 3095 w 3608"/>
                <a:gd name="connsiteY1" fmla="*/ 4320 h 4475"/>
                <a:gd name="connsiteX2" fmla="*/ 523 w 3608"/>
                <a:gd name="connsiteY2" fmla="*/ 2987 h 4475"/>
                <a:gd name="connsiteX3" fmla="*/ 523 w 3608"/>
                <a:gd name="connsiteY3" fmla="*/ 129 h 4475"/>
                <a:gd name="connsiteX4" fmla="*/ 3095 w 3608"/>
                <a:gd name="connsiteY4" fmla="*/ 1558 h 4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 h="4475">
                  <a:moveTo>
                    <a:pt x="3095" y="1558"/>
                  </a:moveTo>
                  <a:cubicBezTo>
                    <a:pt x="3761" y="2701"/>
                    <a:pt x="3761" y="3939"/>
                    <a:pt x="3095" y="4320"/>
                  </a:cubicBezTo>
                  <a:cubicBezTo>
                    <a:pt x="2428" y="4701"/>
                    <a:pt x="1190" y="4320"/>
                    <a:pt x="523" y="2987"/>
                  </a:cubicBezTo>
                  <a:cubicBezTo>
                    <a:pt x="-144" y="1653"/>
                    <a:pt x="-239" y="605"/>
                    <a:pt x="523" y="129"/>
                  </a:cubicBezTo>
                  <a:cubicBezTo>
                    <a:pt x="1285" y="-347"/>
                    <a:pt x="2333" y="415"/>
                    <a:pt x="3095" y="1558"/>
                  </a:cubicBezTo>
                  <a:close/>
                </a:path>
              </a:pathLst>
            </a:custGeom>
            <a:solidFill>
              <a:srgbClr val="FFD54C"/>
            </a:solidFill>
            <a:ln w="9525" cap="flat">
              <a:noFill/>
              <a:prstDash val="solid"/>
              <a:miter/>
            </a:ln>
          </p:spPr>
          <p:txBody>
            <a:bodyPr rtlCol="0" anchor="ctr"/>
            <a:lstStyle/>
            <a:p>
              <a:endParaRPr lang="en-IN"/>
            </a:p>
          </p:txBody>
        </p:sp>
        <p:sp>
          <p:nvSpPr>
            <p:cNvPr id="4525" name="Freeform: Shape 4524">
              <a:extLst>
                <a:ext uri="{FF2B5EF4-FFF2-40B4-BE49-F238E27FC236}">
                  <a16:creationId xmlns:a16="http://schemas.microsoft.com/office/drawing/2014/main" xmlns="" id="{478C2D98-9D88-EBF2-0F1C-D2AA0A2C95F5}"/>
                </a:ext>
              </a:extLst>
            </p:cNvPr>
            <p:cNvSpPr/>
            <p:nvPr/>
          </p:nvSpPr>
          <p:spPr>
            <a:xfrm>
              <a:off x="1725810" y="4442437"/>
              <a:ext cx="10251" cy="13006"/>
            </a:xfrm>
            <a:custGeom>
              <a:avLst/>
              <a:gdLst>
                <a:gd name="connsiteX0" fmla="*/ 8773 w 10251"/>
                <a:gd name="connsiteY0" fmla="*/ 4104 h 13006"/>
                <a:gd name="connsiteX1" fmla="*/ 8773 w 10251"/>
                <a:gd name="connsiteY1" fmla="*/ 12486 h 13006"/>
                <a:gd name="connsiteX2" fmla="*/ 1344 w 10251"/>
                <a:gd name="connsiteY2" fmla="*/ 8866 h 13006"/>
                <a:gd name="connsiteX3" fmla="*/ 1344 w 10251"/>
                <a:gd name="connsiteY3" fmla="*/ 389 h 13006"/>
                <a:gd name="connsiteX4" fmla="*/ 8773 w 10251"/>
                <a:gd name="connsiteY4" fmla="*/ 4104 h 13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1" h="13006">
                  <a:moveTo>
                    <a:pt x="8773" y="4104"/>
                  </a:moveTo>
                  <a:cubicBezTo>
                    <a:pt x="10774" y="7437"/>
                    <a:pt x="10678" y="11152"/>
                    <a:pt x="8773" y="12486"/>
                  </a:cubicBezTo>
                  <a:cubicBezTo>
                    <a:pt x="6868" y="13819"/>
                    <a:pt x="3154" y="12486"/>
                    <a:pt x="1344" y="8866"/>
                  </a:cubicBezTo>
                  <a:cubicBezTo>
                    <a:pt x="-466" y="5247"/>
                    <a:pt x="-466" y="1627"/>
                    <a:pt x="1344" y="389"/>
                  </a:cubicBezTo>
                  <a:cubicBezTo>
                    <a:pt x="3154" y="-850"/>
                    <a:pt x="6678" y="865"/>
                    <a:pt x="8773" y="4104"/>
                  </a:cubicBezTo>
                  <a:close/>
                </a:path>
              </a:pathLst>
            </a:custGeom>
            <a:solidFill>
              <a:srgbClr val="FFD54C"/>
            </a:solidFill>
            <a:ln w="9525" cap="flat">
              <a:noFill/>
              <a:prstDash val="solid"/>
              <a:miter/>
            </a:ln>
          </p:spPr>
          <p:txBody>
            <a:bodyPr rtlCol="0" anchor="ctr"/>
            <a:lstStyle/>
            <a:p>
              <a:endParaRPr lang="en-IN"/>
            </a:p>
          </p:txBody>
        </p:sp>
        <p:sp>
          <p:nvSpPr>
            <p:cNvPr id="4526" name="Freeform: Shape 4525">
              <a:extLst>
                <a:ext uri="{FF2B5EF4-FFF2-40B4-BE49-F238E27FC236}">
                  <a16:creationId xmlns:a16="http://schemas.microsoft.com/office/drawing/2014/main" xmlns="" id="{166C6647-AA97-53EC-DCFB-A1859A9F8BD9}"/>
                </a:ext>
              </a:extLst>
            </p:cNvPr>
            <p:cNvSpPr/>
            <p:nvPr/>
          </p:nvSpPr>
          <p:spPr>
            <a:xfrm>
              <a:off x="1708543" y="4439728"/>
              <a:ext cx="14764" cy="19336"/>
            </a:xfrm>
            <a:custGeom>
              <a:avLst/>
              <a:gdLst>
                <a:gd name="connsiteX0" fmla="*/ 12992 w 14764"/>
                <a:gd name="connsiteY0" fmla="*/ 6717 h 19336"/>
                <a:gd name="connsiteX1" fmla="*/ 11849 w 14764"/>
                <a:gd name="connsiteY1" fmla="*/ 18814 h 19336"/>
                <a:gd name="connsiteX2" fmla="*/ 1467 w 14764"/>
                <a:gd name="connsiteY2" fmla="*/ 12527 h 19336"/>
                <a:gd name="connsiteX3" fmla="*/ 2610 w 14764"/>
                <a:gd name="connsiteY3" fmla="*/ 430 h 19336"/>
                <a:gd name="connsiteX4" fmla="*/ 12992 w 14764"/>
                <a:gd name="connsiteY4" fmla="*/ 6717 h 19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4" h="19336">
                  <a:moveTo>
                    <a:pt x="12992" y="6717"/>
                  </a:moveTo>
                  <a:cubicBezTo>
                    <a:pt x="15754" y="11670"/>
                    <a:pt x="15183" y="17099"/>
                    <a:pt x="11849" y="18814"/>
                  </a:cubicBezTo>
                  <a:cubicBezTo>
                    <a:pt x="8515" y="20528"/>
                    <a:pt x="3848" y="17766"/>
                    <a:pt x="1467" y="12527"/>
                  </a:cubicBezTo>
                  <a:cubicBezTo>
                    <a:pt x="-915" y="7288"/>
                    <a:pt x="-343" y="2050"/>
                    <a:pt x="2610" y="430"/>
                  </a:cubicBezTo>
                  <a:cubicBezTo>
                    <a:pt x="5563" y="-1189"/>
                    <a:pt x="10230" y="1764"/>
                    <a:pt x="12992" y="6717"/>
                  </a:cubicBezTo>
                  <a:close/>
                </a:path>
              </a:pathLst>
            </a:custGeom>
            <a:solidFill>
              <a:srgbClr val="FFD54C"/>
            </a:solidFill>
            <a:ln w="9525" cap="flat">
              <a:noFill/>
              <a:prstDash val="solid"/>
              <a:miter/>
            </a:ln>
          </p:spPr>
          <p:txBody>
            <a:bodyPr rtlCol="0" anchor="ctr"/>
            <a:lstStyle/>
            <a:p>
              <a:endParaRPr lang="en-IN"/>
            </a:p>
          </p:txBody>
        </p:sp>
        <p:sp>
          <p:nvSpPr>
            <p:cNvPr id="4527" name="Freeform: Shape 4526">
              <a:extLst>
                <a:ext uri="{FF2B5EF4-FFF2-40B4-BE49-F238E27FC236}">
                  <a16:creationId xmlns:a16="http://schemas.microsoft.com/office/drawing/2014/main" xmlns="" id="{DB50BECC-340A-7A98-4194-0E08849ACF13}"/>
                </a:ext>
              </a:extLst>
            </p:cNvPr>
            <p:cNvSpPr/>
            <p:nvPr/>
          </p:nvSpPr>
          <p:spPr>
            <a:xfrm>
              <a:off x="1700897" y="4448565"/>
              <a:ext cx="7905" cy="10750"/>
            </a:xfrm>
            <a:custGeom>
              <a:avLst/>
              <a:gdLst>
                <a:gd name="connsiteX0" fmla="*/ 7207 w 7905"/>
                <a:gd name="connsiteY0" fmla="*/ 3976 h 10750"/>
                <a:gd name="connsiteX1" fmla="*/ 6064 w 7905"/>
                <a:gd name="connsiteY1" fmla="*/ 10548 h 10750"/>
                <a:gd name="connsiteX2" fmla="*/ 635 w 7905"/>
                <a:gd name="connsiteY2" fmla="*/ 6738 h 10750"/>
                <a:gd name="connsiteX3" fmla="*/ 1682 w 7905"/>
                <a:gd name="connsiteY3" fmla="*/ 166 h 10750"/>
                <a:gd name="connsiteX4" fmla="*/ 7207 w 7905"/>
                <a:gd name="connsiteY4" fmla="*/ 3976 h 10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 h="10750">
                  <a:moveTo>
                    <a:pt x="7207" y="3976"/>
                  </a:moveTo>
                  <a:cubicBezTo>
                    <a:pt x="8445" y="6834"/>
                    <a:pt x="7969" y="9786"/>
                    <a:pt x="6064" y="10548"/>
                  </a:cubicBezTo>
                  <a:cubicBezTo>
                    <a:pt x="4159" y="11310"/>
                    <a:pt x="1778" y="9691"/>
                    <a:pt x="635" y="6738"/>
                  </a:cubicBezTo>
                  <a:cubicBezTo>
                    <a:pt x="-508" y="3785"/>
                    <a:pt x="-127" y="928"/>
                    <a:pt x="1682" y="166"/>
                  </a:cubicBezTo>
                  <a:cubicBezTo>
                    <a:pt x="3492" y="-596"/>
                    <a:pt x="5873" y="1118"/>
                    <a:pt x="7207" y="3976"/>
                  </a:cubicBezTo>
                  <a:close/>
                </a:path>
              </a:pathLst>
            </a:custGeom>
            <a:solidFill>
              <a:srgbClr val="FFD54C"/>
            </a:solidFill>
            <a:ln w="9525" cap="flat">
              <a:noFill/>
              <a:prstDash val="solid"/>
              <a:miter/>
            </a:ln>
          </p:spPr>
          <p:txBody>
            <a:bodyPr rtlCol="0" anchor="ctr"/>
            <a:lstStyle/>
            <a:p>
              <a:endParaRPr lang="en-IN"/>
            </a:p>
          </p:txBody>
        </p:sp>
        <p:sp>
          <p:nvSpPr>
            <p:cNvPr id="4528" name="Freeform: Shape 4527">
              <a:extLst>
                <a:ext uri="{FF2B5EF4-FFF2-40B4-BE49-F238E27FC236}">
                  <a16:creationId xmlns:a16="http://schemas.microsoft.com/office/drawing/2014/main" xmlns="" id="{D667E1CD-17E4-BCBC-70C6-10BA552168AF}"/>
                </a:ext>
              </a:extLst>
            </p:cNvPr>
            <p:cNvSpPr/>
            <p:nvPr/>
          </p:nvSpPr>
          <p:spPr>
            <a:xfrm>
              <a:off x="1694627" y="4457799"/>
              <a:ext cx="6260" cy="8474"/>
            </a:xfrm>
            <a:custGeom>
              <a:avLst/>
              <a:gdLst>
                <a:gd name="connsiteX0" fmla="*/ 5857 w 6260"/>
                <a:gd name="connsiteY0" fmla="*/ 3315 h 8474"/>
                <a:gd name="connsiteX1" fmla="*/ 4714 w 6260"/>
                <a:gd name="connsiteY1" fmla="*/ 8363 h 8474"/>
                <a:gd name="connsiteX2" fmla="*/ 333 w 6260"/>
                <a:gd name="connsiteY2" fmla="*/ 5220 h 8474"/>
                <a:gd name="connsiteX3" fmla="*/ 1571 w 6260"/>
                <a:gd name="connsiteY3" fmla="*/ 76 h 8474"/>
                <a:gd name="connsiteX4" fmla="*/ 5857 w 6260"/>
                <a:gd name="connsiteY4" fmla="*/ 3315 h 8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0" h="8474">
                  <a:moveTo>
                    <a:pt x="5857" y="3315"/>
                  </a:moveTo>
                  <a:cubicBezTo>
                    <a:pt x="6810" y="5601"/>
                    <a:pt x="5857" y="7887"/>
                    <a:pt x="4714" y="8363"/>
                  </a:cubicBezTo>
                  <a:cubicBezTo>
                    <a:pt x="3571" y="8839"/>
                    <a:pt x="1190" y="7506"/>
                    <a:pt x="333" y="5220"/>
                  </a:cubicBezTo>
                  <a:cubicBezTo>
                    <a:pt x="-525" y="2934"/>
                    <a:pt x="333" y="553"/>
                    <a:pt x="1571" y="76"/>
                  </a:cubicBezTo>
                  <a:cubicBezTo>
                    <a:pt x="2809" y="-400"/>
                    <a:pt x="5000" y="1029"/>
                    <a:pt x="5857" y="3315"/>
                  </a:cubicBezTo>
                  <a:close/>
                </a:path>
              </a:pathLst>
            </a:custGeom>
            <a:solidFill>
              <a:srgbClr val="FFD54C"/>
            </a:solidFill>
            <a:ln w="9525" cap="flat">
              <a:noFill/>
              <a:prstDash val="solid"/>
              <a:miter/>
            </a:ln>
          </p:spPr>
          <p:txBody>
            <a:bodyPr rtlCol="0" anchor="ctr"/>
            <a:lstStyle/>
            <a:p>
              <a:endParaRPr lang="en-IN"/>
            </a:p>
          </p:txBody>
        </p:sp>
        <p:sp>
          <p:nvSpPr>
            <p:cNvPr id="4529" name="Freeform: Shape 4528">
              <a:extLst>
                <a:ext uri="{FF2B5EF4-FFF2-40B4-BE49-F238E27FC236}">
                  <a16:creationId xmlns:a16="http://schemas.microsoft.com/office/drawing/2014/main" xmlns="" id="{732EF753-0FCF-C91D-B51F-E8ED1CF2B6F9}"/>
                </a:ext>
              </a:extLst>
            </p:cNvPr>
            <p:cNvSpPr/>
            <p:nvPr/>
          </p:nvSpPr>
          <p:spPr>
            <a:xfrm>
              <a:off x="1693289" y="4471403"/>
              <a:ext cx="5187" cy="6978"/>
            </a:xfrm>
            <a:custGeom>
              <a:avLst/>
              <a:gdLst>
                <a:gd name="connsiteX0" fmla="*/ 4909 w 5187"/>
                <a:gd name="connsiteY0" fmla="*/ 2665 h 6978"/>
                <a:gd name="connsiteX1" fmla="*/ 3766 w 5187"/>
                <a:gd name="connsiteY1" fmla="*/ 6856 h 6978"/>
                <a:gd name="connsiteX2" fmla="*/ 337 w 5187"/>
                <a:gd name="connsiteY2" fmla="*/ 4284 h 6978"/>
                <a:gd name="connsiteX3" fmla="*/ 1480 w 5187"/>
                <a:gd name="connsiteY3" fmla="*/ 93 h 6978"/>
                <a:gd name="connsiteX4" fmla="*/ 4909 w 5187"/>
                <a:gd name="connsiteY4" fmla="*/ 2665 h 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 h="6978">
                  <a:moveTo>
                    <a:pt x="4909" y="2665"/>
                  </a:moveTo>
                  <a:cubicBezTo>
                    <a:pt x="5576" y="4474"/>
                    <a:pt x="4909" y="6379"/>
                    <a:pt x="3766" y="6856"/>
                  </a:cubicBezTo>
                  <a:cubicBezTo>
                    <a:pt x="2623" y="7332"/>
                    <a:pt x="909" y="6189"/>
                    <a:pt x="337" y="4284"/>
                  </a:cubicBezTo>
                  <a:cubicBezTo>
                    <a:pt x="-415" y="2798"/>
                    <a:pt x="80" y="988"/>
                    <a:pt x="1480" y="93"/>
                  </a:cubicBezTo>
                  <a:cubicBezTo>
                    <a:pt x="2718" y="-383"/>
                    <a:pt x="4338" y="760"/>
                    <a:pt x="4909" y="2665"/>
                  </a:cubicBezTo>
                  <a:close/>
                </a:path>
              </a:pathLst>
            </a:custGeom>
            <a:solidFill>
              <a:srgbClr val="FFD54C"/>
            </a:solidFill>
            <a:ln w="9525" cap="flat">
              <a:noFill/>
              <a:prstDash val="solid"/>
              <a:miter/>
            </a:ln>
          </p:spPr>
          <p:txBody>
            <a:bodyPr rtlCol="0" anchor="ctr"/>
            <a:lstStyle/>
            <a:p>
              <a:endParaRPr lang="en-IN"/>
            </a:p>
          </p:txBody>
        </p:sp>
        <p:sp>
          <p:nvSpPr>
            <p:cNvPr id="4530" name="Freeform: Shape 4529">
              <a:extLst>
                <a:ext uri="{FF2B5EF4-FFF2-40B4-BE49-F238E27FC236}">
                  <a16:creationId xmlns:a16="http://schemas.microsoft.com/office/drawing/2014/main" xmlns="" id="{06B97E36-B76A-2A96-D713-CAA67A907029}"/>
                </a:ext>
              </a:extLst>
            </p:cNvPr>
            <p:cNvSpPr/>
            <p:nvPr/>
          </p:nvSpPr>
          <p:spPr>
            <a:xfrm>
              <a:off x="1700831" y="4467913"/>
              <a:ext cx="6627" cy="8765"/>
            </a:xfrm>
            <a:custGeom>
              <a:avLst/>
              <a:gdLst>
                <a:gd name="connsiteX0" fmla="*/ 6511 w 6627"/>
                <a:gd name="connsiteY0" fmla="*/ 6440 h 8765"/>
                <a:gd name="connsiteX1" fmla="*/ 3873 w 6627"/>
                <a:gd name="connsiteY1" fmla="*/ 8745 h 8765"/>
                <a:gd name="connsiteX2" fmla="*/ 2320 w 6627"/>
                <a:gd name="connsiteY2" fmla="*/ 8059 h 8765"/>
                <a:gd name="connsiteX3" fmla="*/ 129 w 6627"/>
                <a:gd name="connsiteY3" fmla="*/ 2058 h 8765"/>
                <a:gd name="connsiteX4" fmla="*/ 2977 w 6627"/>
                <a:gd name="connsiteY4" fmla="*/ 20 h 8765"/>
                <a:gd name="connsiteX5" fmla="*/ 4130 w 6627"/>
                <a:gd name="connsiteY5" fmla="*/ 534 h 8765"/>
                <a:gd name="connsiteX6" fmla="*/ 6511 w 6627"/>
                <a:gd name="connsiteY6" fmla="*/ 6440 h 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7" h="8765">
                  <a:moveTo>
                    <a:pt x="6511" y="6440"/>
                  </a:moveTo>
                  <a:cubicBezTo>
                    <a:pt x="6425" y="7802"/>
                    <a:pt x="5244" y="8840"/>
                    <a:pt x="3873" y="8745"/>
                  </a:cubicBezTo>
                  <a:cubicBezTo>
                    <a:pt x="3292" y="8707"/>
                    <a:pt x="2739" y="8469"/>
                    <a:pt x="2320" y="8059"/>
                  </a:cubicBezTo>
                  <a:cubicBezTo>
                    <a:pt x="482" y="6659"/>
                    <a:pt x="-375" y="4316"/>
                    <a:pt x="129" y="2058"/>
                  </a:cubicBezTo>
                  <a:cubicBezTo>
                    <a:pt x="349" y="706"/>
                    <a:pt x="1625" y="-209"/>
                    <a:pt x="2977" y="20"/>
                  </a:cubicBezTo>
                  <a:cubicBezTo>
                    <a:pt x="3397" y="87"/>
                    <a:pt x="3797" y="268"/>
                    <a:pt x="4130" y="534"/>
                  </a:cubicBezTo>
                  <a:cubicBezTo>
                    <a:pt x="6006" y="1868"/>
                    <a:pt x="6940" y="4173"/>
                    <a:pt x="6511" y="6440"/>
                  </a:cubicBezTo>
                  <a:close/>
                </a:path>
              </a:pathLst>
            </a:custGeom>
            <a:solidFill>
              <a:srgbClr val="FFD54C"/>
            </a:solidFill>
            <a:ln w="9525" cap="flat">
              <a:noFill/>
              <a:prstDash val="solid"/>
              <a:miter/>
            </a:ln>
          </p:spPr>
          <p:txBody>
            <a:bodyPr rtlCol="0" anchor="ctr"/>
            <a:lstStyle/>
            <a:p>
              <a:endParaRPr lang="en-IN"/>
            </a:p>
          </p:txBody>
        </p:sp>
        <p:sp>
          <p:nvSpPr>
            <p:cNvPr id="4531" name="Freeform: Shape 4530">
              <a:extLst>
                <a:ext uri="{FF2B5EF4-FFF2-40B4-BE49-F238E27FC236}">
                  <a16:creationId xmlns:a16="http://schemas.microsoft.com/office/drawing/2014/main" xmlns="" id="{7A88F460-D412-B733-AB28-1BECDFE218DD}"/>
                </a:ext>
              </a:extLst>
            </p:cNvPr>
            <p:cNvSpPr/>
            <p:nvPr/>
          </p:nvSpPr>
          <p:spPr>
            <a:xfrm>
              <a:off x="1722378" y="4464167"/>
              <a:ext cx="8505" cy="10534"/>
            </a:xfrm>
            <a:custGeom>
              <a:avLst/>
              <a:gdLst>
                <a:gd name="connsiteX0" fmla="*/ 7634 w 8505"/>
                <a:gd name="connsiteY0" fmla="*/ 3424 h 10534"/>
                <a:gd name="connsiteX1" fmla="*/ 6682 w 8505"/>
                <a:gd name="connsiteY1" fmla="*/ 10186 h 10534"/>
                <a:gd name="connsiteX2" fmla="*/ 776 w 8505"/>
                <a:gd name="connsiteY2" fmla="*/ 7043 h 10534"/>
                <a:gd name="connsiteX3" fmla="*/ 1729 w 8505"/>
                <a:gd name="connsiteY3" fmla="*/ 281 h 10534"/>
                <a:gd name="connsiteX4" fmla="*/ 7634 w 8505"/>
                <a:gd name="connsiteY4" fmla="*/ 3424 h 1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 h="10534">
                  <a:moveTo>
                    <a:pt x="7634" y="3424"/>
                  </a:moveTo>
                  <a:cubicBezTo>
                    <a:pt x="9063" y="6186"/>
                    <a:pt x="8682" y="9139"/>
                    <a:pt x="6682" y="10186"/>
                  </a:cubicBezTo>
                  <a:cubicBezTo>
                    <a:pt x="4681" y="11234"/>
                    <a:pt x="2110" y="9710"/>
                    <a:pt x="776" y="7043"/>
                  </a:cubicBezTo>
                  <a:cubicBezTo>
                    <a:pt x="-557" y="4376"/>
                    <a:pt x="-176" y="1233"/>
                    <a:pt x="1729" y="281"/>
                  </a:cubicBezTo>
                  <a:cubicBezTo>
                    <a:pt x="3634" y="-672"/>
                    <a:pt x="6015" y="757"/>
                    <a:pt x="7634" y="3424"/>
                  </a:cubicBezTo>
                  <a:close/>
                </a:path>
              </a:pathLst>
            </a:custGeom>
            <a:solidFill>
              <a:srgbClr val="FFD54C"/>
            </a:solidFill>
            <a:ln w="9525" cap="flat">
              <a:noFill/>
              <a:prstDash val="solid"/>
              <a:miter/>
            </a:ln>
          </p:spPr>
          <p:txBody>
            <a:bodyPr rtlCol="0" anchor="ctr"/>
            <a:lstStyle/>
            <a:p>
              <a:endParaRPr lang="en-IN"/>
            </a:p>
          </p:txBody>
        </p:sp>
        <p:sp>
          <p:nvSpPr>
            <p:cNvPr id="4532" name="Freeform: Shape 4531">
              <a:extLst>
                <a:ext uri="{FF2B5EF4-FFF2-40B4-BE49-F238E27FC236}">
                  <a16:creationId xmlns:a16="http://schemas.microsoft.com/office/drawing/2014/main" xmlns="" id="{11BA97D5-F0F4-DD10-596D-64188C18F604}"/>
                </a:ext>
              </a:extLst>
            </p:cNvPr>
            <p:cNvSpPr/>
            <p:nvPr/>
          </p:nvSpPr>
          <p:spPr>
            <a:xfrm>
              <a:off x="1708975" y="4465410"/>
              <a:ext cx="12577" cy="15199"/>
            </a:xfrm>
            <a:custGeom>
              <a:avLst/>
              <a:gdLst>
                <a:gd name="connsiteX0" fmla="*/ 11512 w 12577"/>
                <a:gd name="connsiteY0" fmla="*/ 5419 h 15199"/>
                <a:gd name="connsiteX1" fmla="*/ 9512 w 12577"/>
                <a:gd name="connsiteY1" fmla="*/ 14944 h 15199"/>
                <a:gd name="connsiteX2" fmla="*/ 844 w 12577"/>
                <a:gd name="connsiteY2" fmla="*/ 9705 h 15199"/>
                <a:gd name="connsiteX3" fmla="*/ 2844 w 12577"/>
                <a:gd name="connsiteY3" fmla="*/ 180 h 15199"/>
                <a:gd name="connsiteX4" fmla="*/ 11512 w 12577"/>
                <a:gd name="connsiteY4" fmla="*/ 5419 h 15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77" h="15199">
                  <a:moveTo>
                    <a:pt x="11512" y="5419"/>
                  </a:moveTo>
                  <a:cubicBezTo>
                    <a:pt x="13513" y="9610"/>
                    <a:pt x="12560" y="13992"/>
                    <a:pt x="9512" y="14944"/>
                  </a:cubicBezTo>
                  <a:cubicBezTo>
                    <a:pt x="6464" y="15897"/>
                    <a:pt x="2559" y="13992"/>
                    <a:pt x="844" y="9705"/>
                  </a:cubicBezTo>
                  <a:cubicBezTo>
                    <a:pt x="-870" y="5419"/>
                    <a:pt x="82" y="1038"/>
                    <a:pt x="2844" y="180"/>
                  </a:cubicBezTo>
                  <a:cubicBezTo>
                    <a:pt x="5607" y="-677"/>
                    <a:pt x="9417" y="1323"/>
                    <a:pt x="11512" y="5419"/>
                  </a:cubicBezTo>
                  <a:close/>
                </a:path>
              </a:pathLst>
            </a:custGeom>
            <a:solidFill>
              <a:srgbClr val="FFD54C"/>
            </a:solidFill>
            <a:ln w="9525" cap="flat">
              <a:noFill/>
              <a:prstDash val="solid"/>
              <a:miter/>
            </a:ln>
          </p:spPr>
          <p:txBody>
            <a:bodyPr rtlCol="0" anchor="ctr"/>
            <a:lstStyle/>
            <a:p>
              <a:endParaRPr lang="en-IN"/>
            </a:p>
          </p:txBody>
        </p:sp>
        <p:sp>
          <p:nvSpPr>
            <p:cNvPr id="4533" name="Freeform: Shape 4532">
              <a:extLst>
                <a:ext uri="{FF2B5EF4-FFF2-40B4-BE49-F238E27FC236}">
                  <a16:creationId xmlns:a16="http://schemas.microsoft.com/office/drawing/2014/main" xmlns="" id="{FE790B58-CF29-7249-2433-81778D86DBED}"/>
                </a:ext>
              </a:extLst>
            </p:cNvPr>
            <p:cNvSpPr/>
            <p:nvPr/>
          </p:nvSpPr>
          <p:spPr>
            <a:xfrm>
              <a:off x="1731129" y="4460140"/>
              <a:ext cx="5475" cy="6898"/>
            </a:xfrm>
            <a:custGeom>
              <a:avLst/>
              <a:gdLst>
                <a:gd name="connsiteX0" fmla="*/ 4598 w 5475"/>
                <a:gd name="connsiteY0" fmla="*/ 2116 h 6898"/>
                <a:gd name="connsiteX1" fmla="*/ 4598 w 5475"/>
                <a:gd name="connsiteY1" fmla="*/ 6593 h 6898"/>
                <a:gd name="connsiteX2" fmla="*/ 597 w 5475"/>
                <a:gd name="connsiteY2" fmla="*/ 4593 h 6898"/>
                <a:gd name="connsiteX3" fmla="*/ 1073 w 5475"/>
                <a:gd name="connsiteY3" fmla="*/ 211 h 6898"/>
                <a:gd name="connsiteX4" fmla="*/ 4598 w 5475"/>
                <a:gd name="connsiteY4" fmla="*/ 2116 h 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5" h="6898">
                  <a:moveTo>
                    <a:pt x="4598" y="2116"/>
                  </a:moveTo>
                  <a:cubicBezTo>
                    <a:pt x="5750" y="3383"/>
                    <a:pt x="5750" y="5326"/>
                    <a:pt x="4598" y="6593"/>
                  </a:cubicBezTo>
                  <a:cubicBezTo>
                    <a:pt x="3359" y="7355"/>
                    <a:pt x="1550" y="6593"/>
                    <a:pt x="597" y="4593"/>
                  </a:cubicBezTo>
                  <a:cubicBezTo>
                    <a:pt x="-374" y="3221"/>
                    <a:pt x="-165" y="1345"/>
                    <a:pt x="1073" y="211"/>
                  </a:cubicBezTo>
                  <a:cubicBezTo>
                    <a:pt x="1835" y="-455"/>
                    <a:pt x="3550" y="402"/>
                    <a:pt x="4598" y="2116"/>
                  </a:cubicBezTo>
                  <a:close/>
                </a:path>
              </a:pathLst>
            </a:custGeom>
            <a:solidFill>
              <a:srgbClr val="FFD54C"/>
            </a:solidFill>
            <a:ln w="9525" cap="flat">
              <a:noFill/>
              <a:prstDash val="solid"/>
              <a:miter/>
            </a:ln>
          </p:spPr>
          <p:txBody>
            <a:bodyPr rtlCol="0" anchor="ctr"/>
            <a:lstStyle/>
            <a:p>
              <a:endParaRPr lang="en-IN"/>
            </a:p>
          </p:txBody>
        </p:sp>
        <p:sp>
          <p:nvSpPr>
            <p:cNvPr id="4534" name="Freeform: Shape 4533">
              <a:extLst>
                <a:ext uri="{FF2B5EF4-FFF2-40B4-BE49-F238E27FC236}">
                  <a16:creationId xmlns:a16="http://schemas.microsoft.com/office/drawing/2014/main" xmlns="" id="{C45A1BA4-17C2-913C-E35E-8840F4D87036}"/>
                </a:ext>
              </a:extLst>
            </p:cNvPr>
            <p:cNvSpPr/>
            <p:nvPr/>
          </p:nvSpPr>
          <p:spPr>
            <a:xfrm>
              <a:off x="1735943" y="4473345"/>
              <a:ext cx="5216" cy="5804"/>
            </a:xfrm>
            <a:custGeom>
              <a:avLst/>
              <a:gdLst>
                <a:gd name="connsiteX0" fmla="*/ 4641 w 5216"/>
                <a:gd name="connsiteY0" fmla="*/ 1770 h 5804"/>
                <a:gd name="connsiteX1" fmla="*/ 4165 w 5216"/>
                <a:gd name="connsiteY1" fmla="*/ 5675 h 5804"/>
                <a:gd name="connsiteX2" fmla="*/ 545 w 5216"/>
                <a:gd name="connsiteY2" fmla="*/ 3960 h 5804"/>
                <a:gd name="connsiteX3" fmla="*/ 1022 w 5216"/>
                <a:gd name="connsiteY3" fmla="*/ 217 h 5804"/>
                <a:gd name="connsiteX4" fmla="*/ 1117 w 5216"/>
                <a:gd name="connsiteY4" fmla="*/ 150 h 5804"/>
                <a:gd name="connsiteX5" fmla="*/ 4641 w 5216"/>
                <a:gd name="connsiteY5" fmla="*/ 1770 h 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6" h="5804">
                  <a:moveTo>
                    <a:pt x="4641" y="1770"/>
                  </a:moveTo>
                  <a:cubicBezTo>
                    <a:pt x="5498" y="3199"/>
                    <a:pt x="5403" y="5104"/>
                    <a:pt x="4165" y="5675"/>
                  </a:cubicBezTo>
                  <a:cubicBezTo>
                    <a:pt x="2698" y="6085"/>
                    <a:pt x="1155" y="5361"/>
                    <a:pt x="545" y="3960"/>
                  </a:cubicBezTo>
                  <a:cubicBezTo>
                    <a:pt x="-359" y="2799"/>
                    <a:pt x="-140" y="1122"/>
                    <a:pt x="1022" y="217"/>
                  </a:cubicBezTo>
                  <a:cubicBezTo>
                    <a:pt x="1050" y="198"/>
                    <a:pt x="1088" y="170"/>
                    <a:pt x="1117" y="150"/>
                  </a:cubicBezTo>
                  <a:cubicBezTo>
                    <a:pt x="2536" y="-364"/>
                    <a:pt x="4108" y="360"/>
                    <a:pt x="4641" y="1770"/>
                  </a:cubicBezTo>
                  <a:close/>
                </a:path>
              </a:pathLst>
            </a:custGeom>
            <a:solidFill>
              <a:srgbClr val="FFD54C"/>
            </a:solidFill>
            <a:ln w="9525" cap="flat">
              <a:noFill/>
              <a:prstDash val="solid"/>
              <a:miter/>
            </a:ln>
          </p:spPr>
          <p:txBody>
            <a:bodyPr rtlCol="0" anchor="ctr"/>
            <a:lstStyle/>
            <a:p>
              <a:endParaRPr lang="en-IN"/>
            </a:p>
          </p:txBody>
        </p:sp>
        <p:sp>
          <p:nvSpPr>
            <p:cNvPr id="4535" name="Freeform: Shape 4534">
              <a:extLst>
                <a:ext uri="{FF2B5EF4-FFF2-40B4-BE49-F238E27FC236}">
                  <a16:creationId xmlns:a16="http://schemas.microsoft.com/office/drawing/2014/main" xmlns="" id="{CC67F076-DC6B-93D5-E7B2-F25A5435AA24}"/>
                </a:ext>
              </a:extLst>
            </p:cNvPr>
            <p:cNvSpPr/>
            <p:nvPr/>
          </p:nvSpPr>
          <p:spPr>
            <a:xfrm>
              <a:off x="1733621" y="4482980"/>
              <a:ext cx="8212" cy="9092"/>
            </a:xfrm>
            <a:custGeom>
              <a:avLst/>
              <a:gdLst>
                <a:gd name="connsiteX0" fmla="*/ 7440 w 8212"/>
                <a:gd name="connsiteY0" fmla="*/ 2803 h 9092"/>
                <a:gd name="connsiteX1" fmla="*/ 6354 w 8212"/>
                <a:gd name="connsiteY1" fmla="*/ 8766 h 9092"/>
                <a:gd name="connsiteX2" fmla="*/ 6297 w 8212"/>
                <a:gd name="connsiteY2" fmla="*/ 8804 h 9092"/>
                <a:gd name="connsiteX3" fmla="*/ 677 w 8212"/>
                <a:gd name="connsiteY3" fmla="*/ 6232 h 9092"/>
                <a:gd name="connsiteX4" fmla="*/ 1820 w 8212"/>
                <a:gd name="connsiteY4" fmla="*/ 231 h 9092"/>
                <a:gd name="connsiteX5" fmla="*/ 7440 w 8212"/>
                <a:gd name="connsiteY5" fmla="*/ 2803 h 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12" h="9092">
                  <a:moveTo>
                    <a:pt x="7440" y="2803"/>
                  </a:moveTo>
                  <a:cubicBezTo>
                    <a:pt x="8783" y="4746"/>
                    <a:pt x="8297" y="7423"/>
                    <a:pt x="6354" y="8766"/>
                  </a:cubicBezTo>
                  <a:cubicBezTo>
                    <a:pt x="6335" y="8775"/>
                    <a:pt x="6316" y="8794"/>
                    <a:pt x="6297" y="8804"/>
                  </a:cubicBezTo>
                  <a:cubicBezTo>
                    <a:pt x="4040" y="9642"/>
                    <a:pt x="1525" y="8489"/>
                    <a:pt x="677" y="6232"/>
                  </a:cubicBezTo>
                  <a:cubicBezTo>
                    <a:pt x="-580" y="4241"/>
                    <a:pt x="-75" y="1622"/>
                    <a:pt x="1820" y="231"/>
                  </a:cubicBezTo>
                  <a:cubicBezTo>
                    <a:pt x="4078" y="-550"/>
                    <a:pt x="6554" y="584"/>
                    <a:pt x="7440" y="2803"/>
                  </a:cubicBezTo>
                  <a:close/>
                </a:path>
              </a:pathLst>
            </a:custGeom>
            <a:solidFill>
              <a:srgbClr val="FFD54C"/>
            </a:solidFill>
            <a:ln w="9525" cap="flat">
              <a:noFill/>
              <a:prstDash val="solid"/>
              <a:miter/>
            </a:ln>
          </p:spPr>
          <p:txBody>
            <a:bodyPr rtlCol="0" anchor="ctr"/>
            <a:lstStyle/>
            <a:p>
              <a:endParaRPr lang="en-IN"/>
            </a:p>
          </p:txBody>
        </p:sp>
        <p:sp>
          <p:nvSpPr>
            <p:cNvPr id="4536" name="Freeform: Shape 4535">
              <a:extLst>
                <a:ext uri="{FF2B5EF4-FFF2-40B4-BE49-F238E27FC236}">
                  <a16:creationId xmlns:a16="http://schemas.microsoft.com/office/drawing/2014/main" xmlns="" id="{69699825-0F50-C615-4630-CA6186A7392E}"/>
                </a:ext>
              </a:extLst>
            </p:cNvPr>
            <p:cNvSpPr/>
            <p:nvPr/>
          </p:nvSpPr>
          <p:spPr>
            <a:xfrm>
              <a:off x="1721189" y="4486502"/>
              <a:ext cx="10126" cy="11404"/>
            </a:xfrm>
            <a:custGeom>
              <a:avLst/>
              <a:gdLst>
                <a:gd name="connsiteX0" fmla="*/ 9299 w 10126"/>
                <a:gd name="connsiteY0" fmla="*/ 3758 h 11404"/>
                <a:gd name="connsiteX1" fmla="*/ 7613 w 10126"/>
                <a:gd name="connsiteY1" fmla="*/ 11112 h 11404"/>
                <a:gd name="connsiteX2" fmla="*/ 7489 w 10126"/>
                <a:gd name="connsiteY2" fmla="*/ 11188 h 11404"/>
                <a:gd name="connsiteX3" fmla="*/ 726 w 10126"/>
                <a:gd name="connsiteY3" fmla="*/ 7473 h 11404"/>
                <a:gd name="connsiteX4" fmla="*/ 2536 w 10126"/>
                <a:gd name="connsiteY4" fmla="*/ 139 h 11404"/>
                <a:gd name="connsiteX5" fmla="*/ 9299 w 10126"/>
                <a:gd name="connsiteY5" fmla="*/ 3758 h 1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6" h="11404">
                  <a:moveTo>
                    <a:pt x="9299" y="3758"/>
                  </a:moveTo>
                  <a:cubicBezTo>
                    <a:pt x="10861" y="6254"/>
                    <a:pt x="10108" y="9550"/>
                    <a:pt x="7613" y="11112"/>
                  </a:cubicBezTo>
                  <a:cubicBezTo>
                    <a:pt x="7575" y="11140"/>
                    <a:pt x="7527" y="11159"/>
                    <a:pt x="7489" y="11188"/>
                  </a:cubicBezTo>
                  <a:cubicBezTo>
                    <a:pt x="4603" y="11988"/>
                    <a:pt x="1603" y="10340"/>
                    <a:pt x="726" y="7473"/>
                  </a:cubicBezTo>
                  <a:cubicBezTo>
                    <a:pt x="-750" y="4939"/>
                    <a:pt x="50" y="1691"/>
                    <a:pt x="2536" y="139"/>
                  </a:cubicBezTo>
                  <a:cubicBezTo>
                    <a:pt x="5384" y="-528"/>
                    <a:pt x="8270" y="1025"/>
                    <a:pt x="9299" y="3758"/>
                  </a:cubicBezTo>
                  <a:close/>
                </a:path>
              </a:pathLst>
            </a:custGeom>
            <a:solidFill>
              <a:srgbClr val="FFD54C"/>
            </a:solidFill>
            <a:ln w="9525" cap="flat">
              <a:noFill/>
              <a:prstDash val="solid"/>
              <a:miter/>
            </a:ln>
          </p:spPr>
          <p:txBody>
            <a:bodyPr rtlCol="0" anchor="ctr"/>
            <a:lstStyle/>
            <a:p>
              <a:endParaRPr lang="en-IN"/>
            </a:p>
          </p:txBody>
        </p:sp>
        <p:sp>
          <p:nvSpPr>
            <p:cNvPr id="4537" name="Freeform: Shape 4536">
              <a:extLst>
                <a:ext uri="{FF2B5EF4-FFF2-40B4-BE49-F238E27FC236}">
                  <a16:creationId xmlns:a16="http://schemas.microsoft.com/office/drawing/2014/main" xmlns="" id="{A032C350-E2F0-09E7-5A3C-D0D20A542AFE}"/>
                </a:ext>
              </a:extLst>
            </p:cNvPr>
            <p:cNvSpPr/>
            <p:nvPr/>
          </p:nvSpPr>
          <p:spPr>
            <a:xfrm>
              <a:off x="1702420" y="4480597"/>
              <a:ext cx="9050" cy="11117"/>
            </a:xfrm>
            <a:custGeom>
              <a:avLst/>
              <a:gdLst>
                <a:gd name="connsiteX0" fmla="*/ 8542 w 9050"/>
                <a:gd name="connsiteY0" fmla="*/ 4043 h 11117"/>
                <a:gd name="connsiteX1" fmla="*/ 6542 w 9050"/>
                <a:gd name="connsiteY1" fmla="*/ 11092 h 11117"/>
                <a:gd name="connsiteX2" fmla="*/ -2 w 9050"/>
                <a:gd name="connsiteY2" fmla="*/ 5282 h 11117"/>
                <a:gd name="connsiteX3" fmla="*/ 2351 w 9050"/>
                <a:gd name="connsiteY3" fmla="*/ 43 h 11117"/>
                <a:gd name="connsiteX4" fmla="*/ 8542 w 9050"/>
                <a:gd name="connsiteY4" fmla="*/ 4043 h 11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0" h="11117">
                  <a:moveTo>
                    <a:pt x="8542" y="4043"/>
                  </a:moveTo>
                  <a:cubicBezTo>
                    <a:pt x="9780" y="7186"/>
                    <a:pt x="8542" y="10330"/>
                    <a:pt x="6542" y="11092"/>
                  </a:cubicBezTo>
                  <a:cubicBezTo>
                    <a:pt x="3132" y="11292"/>
                    <a:pt x="198" y="8692"/>
                    <a:pt x="-2" y="5282"/>
                  </a:cubicBezTo>
                  <a:cubicBezTo>
                    <a:pt x="-126" y="3253"/>
                    <a:pt x="751" y="1300"/>
                    <a:pt x="2351" y="43"/>
                  </a:cubicBezTo>
                  <a:cubicBezTo>
                    <a:pt x="5123" y="-357"/>
                    <a:pt x="7761" y="1357"/>
                    <a:pt x="8542" y="4043"/>
                  </a:cubicBezTo>
                  <a:close/>
                </a:path>
              </a:pathLst>
            </a:custGeom>
            <a:solidFill>
              <a:srgbClr val="FFD54C"/>
            </a:solidFill>
            <a:ln w="9525" cap="flat">
              <a:noFill/>
              <a:prstDash val="solid"/>
              <a:miter/>
            </a:ln>
          </p:spPr>
          <p:txBody>
            <a:bodyPr rtlCol="0" anchor="ctr"/>
            <a:lstStyle/>
            <a:p>
              <a:endParaRPr lang="en-IN"/>
            </a:p>
          </p:txBody>
        </p:sp>
        <p:sp>
          <p:nvSpPr>
            <p:cNvPr id="4538" name="Freeform: Shape 4537">
              <a:extLst>
                <a:ext uri="{FF2B5EF4-FFF2-40B4-BE49-F238E27FC236}">
                  <a16:creationId xmlns:a16="http://schemas.microsoft.com/office/drawing/2014/main" xmlns="" id="{06B55BD1-A52A-2AB1-88F9-9DC4EF9AB678}"/>
                </a:ext>
              </a:extLst>
            </p:cNvPr>
            <p:cNvSpPr/>
            <p:nvPr/>
          </p:nvSpPr>
          <p:spPr>
            <a:xfrm>
              <a:off x="1710977" y="4495195"/>
              <a:ext cx="3773" cy="4367"/>
            </a:xfrm>
            <a:custGeom>
              <a:avLst/>
              <a:gdLst>
                <a:gd name="connsiteX0" fmla="*/ 3509 w 3773"/>
                <a:gd name="connsiteY0" fmla="*/ 1542 h 4367"/>
                <a:gd name="connsiteX1" fmla="*/ 2728 w 3773"/>
                <a:gd name="connsiteY1" fmla="*/ 4266 h 4367"/>
                <a:gd name="connsiteX2" fmla="*/ 2652 w 3773"/>
                <a:gd name="connsiteY2" fmla="*/ 4304 h 4367"/>
                <a:gd name="connsiteX3" fmla="*/ 175 w 3773"/>
                <a:gd name="connsiteY3" fmla="*/ 2780 h 4367"/>
                <a:gd name="connsiteX4" fmla="*/ 1033 w 3773"/>
                <a:gd name="connsiteY4" fmla="*/ 18 h 4367"/>
                <a:gd name="connsiteX5" fmla="*/ 3509 w 3773"/>
                <a:gd name="connsiteY5" fmla="*/ 1542 h 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3" h="4367">
                  <a:moveTo>
                    <a:pt x="3509" y="1542"/>
                  </a:moveTo>
                  <a:cubicBezTo>
                    <a:pt x="4042" y="2504"/>
                    <a:pt x="3700" y="3723"/>
                    <a:pt x="2728" y="4266"/>
                  </a:cubicBezTo>
                  <a:cubicBezTo>
                    <a:pt x="2709" y="4276"/>
                    <a:pt x="2680" y="4294"/>
                    <a:pt x="2652" y="4304"/>
                  </a:cubicBezTo>
                  <a:cubicBezTo>
                    <a:pt x="1547" y="4542"/>
                    <a:pt x="461" y="3875"/>
                    <a:pt x="175" y="2780"/>
                  </a:cubicBezTo>
                  <a:cubicBezTo>
                    <a:pt x="-301" y="1542"/>
                    <a:pt x="175" y="303"/>
                    <a:pt x="1033" y="18"/>
                  </a:cubicBezTo>
                  <a:cubicBezTo>
                    <a:pt x="2128" y="-173"/>
                    <a:pt x="3185" y="485"/>
                    <a:pt x="3509" y="1542"/>
                  </a:cubicBezTo>
                  <a:close/>
                </a:path>
              </a:pathLst>
            </a:custGeom>
            <a:solidFill>
              <a:srgbClr val="FFD54C"/>
            </a:solidFill>
            <a:ln w="9525" cap="flat">
              <a:noFill/>
              <a:prstDash val="solid"/>
              <a:miter/>
            </a:ln>
          </p:spPr>
          <p:txBody>
            <a:bodyPr rtlCol="0" anchor="ctr"/>
            <a:lstStyle/>
            <a:p>
              <a:endParaRPr lang="en-IN"/>
            </a:p>
          </p:txBody>
        </p:sp>
        <p:sp>
          <p:nvSpPr>
            <p:cNvPr id="4539" name="Freeform: Shape 4538">
              <a:extLst>
                <a:ext uri="{FF2B5EF4-FFF2-40B4-BE49-F238E27FC236}">
                  <a16:creationId xmlns:a16="http://schemas.microsoft.com/office/drawing/2014/main" xmlns="" id="{E7B78282-9B2A-E0CF-1353-78077EB3704C}"/>
                </a:ext>
              </a:extLst>
            </p:cNvPr>
            <p:cNvSpPr/>
            <p:nvPr/>
          </p:nvSpPr>
          <p:spPr>
            <a:xfrm>
              <a:off x="1693114" y="4417313"/>
              <a:ext cx="5859" cy="8664"/>
            </a:xfrm>
            <a:custGeom>
              <a:avLst/>
              <a:gdLst>
                <a:gd name="connsiteX0" fmla="*/ 4989 w 5859"/>
                <a:gd name="connsiteY0" fmla="*/ 3319 h 8664"/>
                <a:gd name="connsiteX1" fmla="*/ 4989 w 5859"/>
                <a:gd name="connsiteY1" fmla="*/ 8558 h 8664"/>
                <a:gd name="connsiteX2" fmla="*/ 703 w 5859"/>
                <a:gd name="connsiteY2" fmla="*/ 5224 h 8664"/>
                <a:gd name="connsiteX3" fmla="*/ 703 w 5859"/>
                <a:gd name="connsiteY3" fmla="*/ 81 h 8664"/>
                <a:gd name="connsiteX4" fmla="*/ 4989 w 5859"/>
                <a:gd name="connsiteY4" fmla="*/ 3319 h 8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9" h="8664">
                  <a:moveTo>
                    <a:pt x="4989" y="3319"/>
                  </a:moveTo>
                  <a:cubicBezTo>
                    <a:pt x="6132" y="5605"/>
                    <a:pt x="6132" y="8082"/>
                    <a:pt x="4989" y="8558"/>
                  </a:cubicBezTo>
                  <a:cubicBezTo>
                    <a:pt x="3846" y="9034"/>
                    <a:pt x="1751" y="7605"/>
                    <a:pt x="703" y="5224"/>
                  </a:cubicBezTo>
                  <a:cubicBezTo>
                    <a:pt x="-345" y="2843"/>
                    <a:pt x="-154" y="557"/>
                    <a:pt x="703" y="81"/>
                  </a:cubicBezTo>
                  <a:cubicBezTo>
                    <a:pt x="1560" y="-396"/>
                    <a:pt x="3846" y="938"/>
                    <a:pt x="4989" y="3319"/>
                  </a:cubicBezTo>
                  <a:close/>
                </a:path>
              </a:pathLst>
            </a:custGeom>
            <a:solidFill>
              <a:srgbClr val="FFD54C"/>
            </a:solidFill>
            <a:ln w="9525" cap="flat">
              <a:noFill/>
              <a:prstDash val="solid"/>
              <a:miter/>
            </a:ln>
          </p:spPr>
          <p:txBody>
            <a:bodyPr rtlCol="0" anchor="ctr"/>
            <a:lstStyle/>
            <a:p>
              <a:endParaRPr lang="en-IN"/>
            </a:p>
          </p:txBody>
        </p:sp>
        <p:sp>
          <p:nvSpPr>
            <p:cNvPr id="4540" name="Freeform: Shape 4539">
              <a:extLst>
                <a:ext uri="{FF2B5EF4-FFF2-40B4-BE49-F238E27FC236}">
                  <a16:creationId xmlns:a16="http://schemas.microsoft.com/office/drawing/2014/main" xmlns="" id="{694963BE-A606-6D27-8DDC-149EAD5C418A}"/>
                </a:ext>
              </a:extLst>
            </p:cNvPr>
            <p:cNvSpPr/>
            <p:nvPr/>
          </p:nvSpPr>
          <p:spPr>
            <a:xfrm>
              <a:off x="1684862" y="4424473"/>
              <a:ext cx="7129" cy="10899"/>
            </a:xfrm>
            <a:custGeom>
              <a:avLst/>
              <a:gdLst>
                <a:gd name="connsiteX0" fmla="*/ 6383 w 7129"/>
                <a:gd name="connsiteY0" fmla="*/ 4160 h 10899"/>
                <a:gd name="connsiteX1" fmla="*/ 5621 w 7129"/>
                <a:gd name="connsiteY1" fmla="*/ 10732 h 10899"/>
                <a:gd name="connsiteX2" fmla="*/ 573 w 7129"/>
                <a:gd name="connsiteY2" fmla="*/ 6351 h 10899"/>
                <a:gd name="connsiteX3" fmla="*/ 1525 w 7129"/>
                <a:gd name="connsiteY3" fmla="*/ 64 h 10899"/>
                <a:gd name="connsiteX4" fmla="*/ 6383 w 7129"/>
                <a:gd name="connsiteY4" fmla="*/ 4160 h 10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9" h="10899">
                  <a:moveTo>
                    <a:pt x="6383" y="4160"/>
                  </a:moveTo>
                  <a:cubicBezTo>
                    <a:pt x="7621" y="7017"/>
                    <a:pt x="7240" y="9970"/>
                    <a:pt x="5621" y="10732"/>
                  </a:cubicBezTo>
                  <a:cubicBezTo>
                    <a:pt x="4002" y="11494"/>
                    <a:pt x="1620" y="9303"/>
                    <a:pt x="573" y="6351"/>
                  </a:cubicBezTo>
                  <a:cubicBezTo>
                    <a:pt x="-475" y="3398"/>
                    <a:pt x="-94" y="540"/>
                    <a:pt x="1525" y="64"/>
                  </a:cubicBezTo>
                  <a:cubicBezTo>
                    <a:pt x="3144" y="-412"/>
                    <a:pt x="5145" y="1302"/>
                    <a:pt x="6383" y="4160"/>
                  </a:cubicBezTo>
                  <a:close/>
                </a:path>
              </a:pathLst>
            </a:custGeom>
            <a:solidFill>
              <a:srgbClr val="FFD54C"/>
            </a:solidFill>
            <a:ln w="9525" cap="flat">
              <a:noFill/>
              <a:prstDash val="solid"/>
              <a:miter/>
            </a:ln>
          </p:spPr>
          <p:txBody>
            <a:bodyPr rtlCol="0" anchor="ctr"/>
            <a:lstStyle/>
            <a:p>
              <a:endParaRPr lang="en-IN"/>
            </a:p>
          </p:txBody>
        </p:sp>
        <p:sp>
          <p:nvSpPr>
            <p:cNvPr id="4541" name="Freeform: Shape 4540">
              <a:extLst>
                <a:ext uri="{FF2B5EF4-FFF2-40B4-BE49-F238E27FC236}">
                  <a16:creationId xmlns:a16="http://schemas.microsoft.com/office/drawing/2014/main" xmlns="" id="{EA61778A-1328-2B8A-FA70-4C20879E4EEE}"/>
                </a:ext>
              </a:extLst>
            </p:cNvPr>
            <p:cNvSpPr/>
            <p:nvPr/>
          </p:nvSpPr>
          <p:spPr>
            <a:xfrm>
              <a:off x="1726619" y="4510217"/>
              <a:ext cx="7133" cy="7878"/>
            </a:xfrm>
            <a:custGeom>
              <a:avLst/>
              <a:gdLst>
                <a:gd name="connsiteX0" fmla="*/ 6537 w 7133"/>
                <a:gd name="connsiteY0" fmla="*/ 2522 h 7878"/>
                <a:gd name="connsiteX1" fmla="*/ 5603 w 7133"/>
                <a:gd name="connsiteY1" fmla="*/ 7284 h 7878"/>
                <a:gd name="connsiteX2" fmla="*/ 841 w 7133"/>
                <a:gd name="connsiteY2" fmla="*/ 6341 h 7878"/>
                <a:gd name="connsiteX3" fmla="*/ 345 w 7133"/>
                <a:gd name="connsiteY3" fmla="*/ 5189 h 7878"/>
                <a:gd name="connsiteX4" fmla="*/ 1869 w 7133"/>
                <a:gd name="connsiteY4" fmla="*/ 141 h 7878"/>
                <a:gd name="connsiteX5" fmla="*/ 6537 w 7133"/>
                <a:gd name="connsiteY5" fmla="*/ 2522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33" h="7878">
                  <a:moveTo>
                    <a:pt x="6537" y="2522"/>
                  </a:moveTo>
                  <a:cubicBezTo>
                    <a:pt x="7594" y="4094"/>
                    <a:pt x="7175" y="6227"/>
                    <a:pt x="5603" y="7284"/>
                  </a:cubicBezTo>
                  <a:cubicBezTo>
                    <a:pt x="4032" y="8332"/>
                    <a:pt x="1898" y="7923"/>
                    <a:pt x="841" y="6341"/>
                  </a:cubicBezTo>
                  <a:cubicBezTo>
                    <a:pt x="612" y="5999"/>
                    <a:pt x="441" y="5599"/>
                    <a:pt x="345" y="5189"/>
                  </a:cubicBezTo>
                  <a:cubicBezTo>
                    <a:pt x="-483" y="3360"/>
                    <a:pt x="164" y="1207"/>
                    <a:pt x="1869" y="141"/>
                  </a:cubicBezTo>
                  <a:cubicBezTo>
                    <a:pt x="3813" y="-431"/>
                    <a:pt x="5860" y="617"/>
                    <a:pt x="6537" y="2522"/>
                  </a:cubicBezTo>
                  <a:close/>
                </a:path>
              </a:pathLst>
            </a:custGeom>
            <a:solidFill>
              <a:srgbClr val="FFD54C"/>
            </a:solidFill>
            <a:ln w="9525" cap="flat">
              <a:noFill/>
              <a:prstDash val="solid"/>
              <a:miter/>
            </a:ln>
          </p:spPr>
          <p:txBody>
            <a:bodyPr rtlCol="0" anchor="ctr"/>
            <a:lstStyle/>
            <a:p>
              <a:endParaRPr lang="en-IN"/>
            </a:p>
          </p:txBody>
        </p:sp>
        <p:sp>
          <p:nvSpPr>
            <p:cNvPr id="4542" name="Freeform: Shape 4541">
              <a:extLst>
                <a:ext uri="{FF2B5EF4-FFF2-40B4-BE49-F238E27FC236}">
                  <a16:creationId xmlns:a16="http://schemas.microsoft.com/office/drawing/2014/main" xmlns="" id="{E0AA36ED-23C7-8F97-574C-2455B19BBE67}"/>
                </a:ext>
              </a:extLst>
            </p:cNvPr>
            <p:cNvSpPr/>
            <p:nvPr/>
          </p:nvSpPr>
          <p:spPr>
            <a:xfrm>
              <a:off x="1718026" y="4498377"/>
              <a:ext cx="9722" cy="11120"/>
            </a:xfrm>
            <a:custGeom>
              <a:avLst/>
              <a:gdLst>
                <a:gd name="connsiteX0" fmla="*/ 9033 w 9722"/>
                <a:gd name="connsiteY0" fmla="*/ 3694 h 11120"/>
                <a:gd name="connsiteX1" fmla="*/ 7042 w 9722"/>
                <a:gd name="connsiteY1" fmla="*/ 10828 h 11120"/>
                <a:gd name="connsiteX2" fmla="*/ 7032 w 9722"/>
                <a:gd name="connsiteY2" fmla="*/ 10838 h 11120"/>
                <a:gd name="connsiteX3" fmla="*/ 632 w 9722"/>
                <a:gd name="connsiteY3" fmla="*/ 7666 h 11120"/>
                <a:gd name="connsiteX4" fmla="*/ 555 w 9722"/>
                <a:gd name="connsiteY4" fmla="*/ 7409 h 11120"/>
                <a:gd name="connsiteX5" fmla="*/ 2651 w 9722"/>
                <a:gd name="connsiteY5" fmla="*/ 170 h 11120"/>
                <a:gd name="connsiteX6" fmla="*/ 9033 w 9722"/>
                <a:gd name="connsiteY6" fmla="*/ 3694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2" h="11120">
                  <a:moveTo>
                    <a:pt x="9033" y="3694"/>
                  </a:moveTo>
                  <a:cubicBezTo>
                    <a:pt x="10452" y="6218"/>
                    <a:pt x="9566" y="9409"/>
                    <a:pt x="7042" y="10828"/>
                  </a:cubicBezTo>
                  <a:cubicBezTo>
                    <a:pt x="7042" y="10838"/>
                    <a:pt x="7032" y="10838"/>
                    <a:pt x="7032" y="10838"/>
                  </a:cubicBezTo>
                  <a:cubicBezTo>
                    <a:pt x="4394" y="11733"/>
                    <a:pt x="1527" y="10314"/>
                    <a:pt x="632" y="7666"/>
                  </a:cubicBezTo>
                  <a:cubicBezTo>
                    <a:pt x="603" y="7580"/>
                    <a:pt x="584" y="7495"/>
                    <a:pt x="555" y="7409"/>
                  </a:cubicBezTo>
                  <a:cubicBezTo>
                    <a:pt x="-711" y="4818"/>
                    <a:pt x="203" y="1684"/>
                    <a:pt x="2651" y="170"/>
                  </a:cubicBezTo>
                  <a:cubicBezTo>
                    <a:pt x="5385" y="-573"/>
                    <a:pt x="8204" y="989"/>
                    <a:pt x="9033" y="3694"/>
                  </a:cubicBezTo>
                  <a:close/>
                </a:path>
              </a:pathLst>
            </a:custGeom>
            <a:solidFill>
              <a:srgbClr val="FFD54C"/>
            </a:solidFill>
            <a:ln w="9525" cap="flat">
              <a:noFill/>
              <a:prstDash val="solid"/>
              <a:miter/>
            </a:ln>
          </p:spPr>
          <p:txBody>
            <a:bodyPr rtlCol="0" anchor="ctr"/>
            <a:lstStyle/>
            <a:p>
              <a:endParaRPr lang="en-IN"/>
            </a:p>
          </p:txBody>
        </p:sp>
        <p:sp>
          <p:nvSpPr>
            <p:cNvPr id="4543" name="Freeform: Shape 4542">
              <a:extLst>
                <a:ext uri="{FF2B5EF4-FFF2-40B4-BE49-F238E27FC236}">
                  <a16:creationId xmlns:a16="http://schemas.microsoft.com/office/drawing/2014/main" xmlns="" id="{580EE2DF-5D45-1717-91AE-BB8B378A0A3D}"/>
                </a:ext>
              </a:extLst>
            </p:cNvPr>
            <p:cNvSpPr/>
            <p:nvPr/>
          </p:nvSpPr>
          <p:spPr>
            <a:xfrm>
              <a:off x="1712253" y="4507156"/>
              <a:ext cx="7160" cy="7940"/>
            </a:xfrm>
            <a:custGeom>
              <a:avLst/>
              <a:gdLst>
                <a:gd name="connsiteX0" fmla="*/ 6710 w 7160"/>
                <a:gd name="connsiteY0" fmla="*/ 2821 h 7940"/>
                <a:gd name="connsiteX1" fmla="*/ 5396 w 7160"/>
                <a:gd name="connsiteY1" fmla="*/ 7488 h 7940"/>
                <a:gd name="connsiteX2" fmla="*/ 729 w 7160"/>
                <a:gd name="connsiteY2" fmla="*/ 6174 h 7940"/>
                <a:gd name="connsiteX3" fmla="*/ 329 w 7160"/>
                <a:gd name="connsiteY3" fmla="*/ 5012 h 7940"/>
                <a:gd name="connsiteX4" fmla="*/ 2043 w 7160"/>
                <a:gd name="connsiteY4" fmla="*/ 59 h 7940"/>
                <a:gd name="connsiteX5" fmla="*/ 6710 w 7160"/>
                <a:gd name="connsiteY5" fmla="*/ 2821 h 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60" h="7940">
                  <a:moveTo>
                    <a:pt x="6710" y="2821"/>
                  </a:moveTo>
                  <a:cubicBezTo>
                    <a:pt x="7634" y="4469"/>
                    <a:pt x="7044" y="6565"/>
                    <a:pt x="5396" y="7488"/>
                  </a:cubicBezTo>
                  <a:cubicBezTo>
                    <a:pt x="3739" y="8412"/>
                    <a:pt x="1653" y="7822"/>
                    <a:pt x="729" y="6174"/>
                  </a:cubicBezTo>
                  <a:cubicBezTo>
                    <a:pt x="529" y="5812"/>
                    <a:pt x="386" y="5421"/>
                    <a:pt x="329" y="5012"/>
                  </a:cubicBezTo>
                  <a:cubicBezTo>
                    <a:pt x="-510" y="3164"/>
                    <a:pt x="243" y="992"/>
                    <a:pt x="2043" y="59"/>
                  </a:cubicBezTo>
                  <a:cubicBezTo>
                    <a:pt x="4072" y="-332"/>
                    <a:pt x="6072" y="859"/>
                    <a:pt x="6710" y="2821"/>
                  </a:cubicBezTo>
                  <a:close/>
                </a:path>
              </a:pathLst>
            </a:custGeom>
            <a:solidFill>
              <a:srgbClr val="FFD54C"/>
            </a:solidFill>
            <a:ln w="9525" cap="flat">
              <a:noFill/>
              <a:prstDash val="solid"/>
              <a:miter/>
            </a:ln>
          </p:spPr>
          <p:txBody>
            <a:bodyPr rtlCol="0" anchor="ctr"/>
            <a:lstStyle/>
            <a:p>
              <a:endParaRPr lang="en-IN"/>
            </a:p>
          </p:txBody>
        </p:sp>
        <p:sp>
          <p:nvSpPr>
            <p:cNvPr id="4544" name="Freeform: Shape 4543">
              <a:extLst>
                <a:ext uri="{FF2B5EF4-FFF2-40B4-BE49-F238E27FC236}">
                  <a16:creationId xmlns:a16="http://schemas.microsoft.com/office/drawing/2014/main" xmlns="" id="{DB1A416A-2398-7AC3-0CBF-C9565E2E5568}"/>
                </a:ext>
              </a:extLst>
            </p:cNvPr>
            <p:cNvSpPr/>
            <p:nvPr/>
          </p:nvSpPr>
          <p:spPr>
            <a:xfrm>
              <a:off x="1600581" y="4423425"/>
              <a:ext cx="145732" cy="318336"/>
            </a:xfrm>
            <a:custGeom>
              <a:avLst/>
              <a:gdLst>
                <a:gd name="connsiteX0" fmla="*/ -13 w 145732"/>
                <a:gd name="connsiteY0" fmla="*/ 308866 h 318336"/>
                <a:gd name="connsiteX1" fmla="*/ 15608 w 145732"/>
                <a:gd name="connsiteY1" fmla="*/ 18162 h 318336"/>
                <a:gd name="connsiteX2" fmla="*/ 16751 w 145732"/>
                <a:gd name="connsiteY2" fmla="*/ 16734 h 318336"/>
                <a:gd name="connsiteX3" fmla="*/ 19989 w 145732"/>
                <a:gd name="connsiteY3" fmla="*/ 13114 h 318336"/>
                <a:gd name="connsiteX4" fmla="*/ 30848 w 145732"/>
                <a:gd name="connsiteY4" fmla="*/ 3589 h 318336"/>
                <a:gd name="connsiteX5" fmla="*/ 68948 w 145732"/>
                <a:gd name="connsiteY5" fmla="*/ 11400 h 318336"/>
                <a:gd name="connsiteX6" fmla="*/ 145719 w 145732"/>
                <a:gd name="connsiteY6" fmla="*/ 295531 h 318336"/>
                <a:gd name="connsiteX7" fmla="*/ 132956 w 145732"/>
                <a:gd name="connsiteY7" fmla="*/ 301626 h 318336"/>
                <a:gd name="connsiteX8" fmla="*/ 99523 w 145732"/>
                <a:gd name="connsiteY8" fmla="*/ 312676 h 318336"/>
                <a:gd name="connsiteX9" fmla="*/ -13 w 145732"/>
                <a:gd name="connsiteY9" fmla="*/ 308866 h 31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732" h="318336">
                  <a:moveTo>
                    <a:pt x="-13" y="308866"/>
                  </a:moveTo>
                  <a:lnTo>
                    <a:pt x="15608" y="18162"/>
                  </a:lnTo>
                  <a:lnTo>
                    <a:pt x="16751" y="16734"/>
                  </a:lnTo>
                  <a:lnTo>
                    <a:pt x="19989" y="13114"/>
                  </a:lnTo>
                  <a:cubicBezTo>
                    <a:pt x="23189" y="9485"/>
                    <a:pt x="26838" y="6285"/>
                    <a:pt x="30848" y="3589"/>
                  </a:cubicBezTo>
                  <a:cubicBezTo>
                    <a:pt x="39420" y="-1173"/>
                    <a:pt x="51517" y="-3459"/>
                    <a:pt x="68948" y="11400"/>
                  </a:cubicBezTo>
                  <a:lnTo>
                    <a:pt x="145719" y="295531"/>
                  </a:lnTo>
                  <a:cubicBezTo>
                    <a:pt x="145719" y="295531"/>
                    <a:pt x="141052" y="298102"/>
                    <a:pt x="132956" y="301626"/>
                  </a:cubicBezTo>
                  <a:cubicBezTo>
                    <a:pt x="122088" y="306113"/>
                    <a:pt x="110915" y="309799"/>
                    <a:pt x="99523" y="312676"/>
                  </a:cubicBezTo>
                  <a:cubicBezTo>
                    <a:pt x="66700" y="321334"/>
                    <a:pt x="32048" y="320010"/>
                    <a:pt x="-13" y="308866"/>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4545" name="Freeform: Shape 4544">
              <a:extLst>
                <a:ext uri="{FF2B5EF4-FFF2-40B4-BE49-F238E27FC236}">
                  <a16:creationId xmlns:a16="http://schemas.microsoft.com/office/drawing/2014/main" xmlns="" id="{42F1E93E-2353-1212-F16F-E519D06BB3A3}"/>
                </a:ext>
              </a:extLst>
            </p:cNvPr>
            <p:cNvSpPr/>
            <p:nvPr/>
          </p:nvSpPr>
          <p:spPr>
            <a:xfrm>
              <a:off x="1634077" y="4503204"/>
              <a:ext cx="58988" cy="181510"/>
            </a:xfrm>
            <a:custGeom>
              <a:avLst/>
              <a:gdLst>
                <a:gd name="connsiteX0" fmla="*/ 16115 w 58988"/>
                <a:gd name="connsiteY0" fmla="*/ 9 h 181510"/>
                <a:gd name="connsiteX1" fmla="*/ 56882 w 58988"/>
                <a:gd name="connsiteY1" fmla="*/ 132312 h 181510"/>
                <a:gd name="connsiteX2" fmla="*/ 33737 w 58988"/>
                <a:gd name="connsiteY2" fmla="*/ 181175 h 181510"/>
                <a:gd name="connsiteX3" fmla="*/ 18 w 58988"/>
                <a:gd name="connsiteY3" fmla="*/ 138694 h 181510"/>
                <a:gd name="connsiteX4" fmla="*/ 16115 w 58988"/>
                <a:gd name="connsiteY4" fmla="*/ 9 h 18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88" h="181510">
                  <a:moveTo>
                    <a:pt x="16115" y="9"/>
                  </a:moveTo>
                  <a:cubicBezTo>
                    <a:pt x="29546" y="-1895"/>
                    <a:pt x="52025" y="108214"/>
                    <a:pt x="56882" y="132312"/>
                  </a:cubicBezTo>
                  <a:cubicBezTo>
                    <a:pt x="64217" y="169936"/>
                    <a:pt x="51263" y="178794"/>
                    <a:pt x="33737" y="181175"/>
                  </a:cubicBezTo>
                  <a:cubicBezTo>
                    <a:pt x="16211" y="183556"/>
                    <a:pt x="780" y="172983"/>
                    <a:pt x="18" y="138694"/>
                  </a:cubicBezTo>
                  <a:cubicBezTo>
                    <a:pt x="-363" y="114119"/>
                    <a:pt x="2590" y="1629"/>
                    <a:pt x="16115" y="9"/>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4546" name="Freeform: Shape 4545">
              <a:extLst>
                <a:ext uri="{FF2B5EF4-FFF2-40B4-BE49-F238E27FC236}">
                  <a16:creationId xmlns:a16="http://schemas.microsoft.com/office/drawing/2014/main" xmlns="" id="{B095E3B9-64D1-8B4C-A8A3-524474184967}"/>
                </a:ext>
              </a:extLst>
            </p:cNvPr>
            <p:cNvSpPr/>
            <p:nvPr/>
          </p:nvSpPr>
          <p:spPr>
            <a:xfrm>
              <a:off x="1442847" y="4422073"/>
              <a:ext cx="172021" cy="315288"/>
            </a:xfrm>
            <a:custGeom>
              <a:avLst/>
              <a:gdLst>
                <a:gd name="connsiteX0" fmla="*/ -13 w 172021"/>
                <a:gd name="connsiteY0" fmla="*/ 268212 h 315288"/>
                <a:gd name="connsiteX1" fmla="*/ 132289 w 172021"/>
                <a:gd name="connsiteY1" fmla="*/ 9036 h 315288"/>
                <a:gd name="connsiteX2" fmla="*/ 137718 w 172021"/>
                <a:gd name="connsiteY2" fmla="*/ 5798 h 315288"/>
                <a:gd name="connsiteX3" fmla="*/ 148672 w 172021"/>
                <a:gd name="connsiteY3" fmla="*/ 750 h 315288"/>
                <a:gd name="connsiteX4" fmla="*/ 172008 w 172021"/>
                <a:gd name="connsiteY4" fmla="*/ 19800 h 315288"/>
                <a:gd name="connsiteX5" fmla="*/ 152958 w 172021"/>
                <a:gd name="connsiteY5" fmla="*/ 313455 h 315288"/>
                <a:gd name="connsiteX6" fmla="*/ 137718 w 172021"/>
                <a:gd name="connsiteY6" fmla="*/ 315075 h 315288"/>
                <a:gd name="connsiteX7" fmla="*/ 98475 w 172021"/>
                <a:gd name="connsiteY7" fmla="*/ 313455 h 315288"/>
                <a:gd name="connsiteX8" fmla="*/ -13 w 172021"/>
                <a:gd name="connsiteY8" fmla="*/ 268212 h 3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021" h="315288">
                  <a:moveTo>
                    <a:pt x="-13" y="268212"/>
                  </a:moveTo>
                  <a:lnTo>
                    <a:pt x="132289" y="9036"/>
                  </a:lnTo>
                  <a:cubicBezTo>
                    <a:pt x="134032" y="7846"/>
                    <a:pt x="135842" y="6760"/>
                    <a:pt x="137718" y="5798"/>
                  </a:cubicBezTo>
                  <a:cubicBezTo>
                    <a:pt x="141185" y="3731"/>
                    <a:pt x="144852" y="2045"/>
                    <a:pt x="148672" y="750"/>
                  </a:cubicBezTo>
                  <a:cubicBezTo>
                    <a:pt x="156578" y="-1441"/>
                    <a:pt x="162674" y="-13"/>
                    <a:pt x="172008" y="19800"/>
                  </a:cubicBezTo>
                  <a:lnTo>
                    <a:pt x="152958" y="313455"/>
                  </a:lnTo>
                  <a:cubicBezTo>
                    <a:pt x="152958" y="313455"/>
                    <a:pt x="147338" y="314312"/>
                    <a:pt x="137718" y="315075"/>
                  </a:cubicBezTo>
                  <a:cubicBezTo>
                    <a:pt x="124612" y="315608"/>
                    <a:pt x="111486" y="315065"/>
                    <a:pt x="98475" y="313455"/>
                  </a:cubicBezTo>
                  <a:cubicBezTo>
                    <a:pt x="61680" y="309207"/>
                    <a:pt x="27180" y="293367"/>
                    <a:pt x="-13" y="268212"/>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4547" name="Freeform: Shape 4546">
              <a:extLst>
                <a:ext uri="{FF2B5EF4-FFF2-40B4-BE49-F238E27FC236}">
                  <a16:creationId xmlns:a16="http://schemas.microsoft.com/office/drawing/2014/main" xmlns="" id="{6ECAC2FF-1363-EAEC-802F-2BBF68DF1E93}"/>
                </a:ext>
              </a:extLst>
            </p:cNvPr>
            <p:cNvSpPr/>
            <p:nvPr/>
          </p:nvSpPr>
          <p:spPr>
            <a:xfrm>
              <a:off x="1505736" y="4587332"/>
              <a:ext cx="64148" cy="88627"/>
            </a:xfrm>
            <a:custGeom>
              <a:avLst/>
              <a:gdLst>
                <a:gd name="connsiteX0" fmla="*/ 45873 w 64148"/>
                <a:gd name="connsiteY0" fmla="*/ 369 h 88627"/>
                <a:gd name="connsiteX1" fmla="*/ 60732 w 64148"/>
                <a:gd name="connsiteY1" fmla="*/ 17418 h 88627"/>
                <a:gd name="connsiteX2" fmla="*/ 63113 w 64148"/>
                <a:gd name="connsiteY2" fmla="*/ 50089 h 88627"/>
                <a:gd name="connsiteX3" fmla="*/ 21965 w 64148"/>
                <a:gd name="connsiteY3" fmla="*/ 86951 h 88627"/>
                <a:gd name="connsiteX4" fmla="*/ 1867 w 64148"/>
                <a:gd name="connsiteY4" fmla="*/ 70473 h 88627"/>
                <a:gd name="connsiteX5" fmla="*/ 5392 w 64148"/>
                <a:gd name="connsiteY5" fmla="*/ 34087 h 88627"/>
                <a:gd name="connsiteX6" fmla="*/ 24442 w 64148"/>
                <a:gd name="connsiteY6" fmla="*/ 7417 h 88627"/>
                <a:gd name="connsiteX7" fmla="*/ 45873 w 64148"/>
                <a:gd name="connsiteY7" fmla="*/ 369 h 8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148" h="88627">
                  <a:moveTo>
                    <a:pt x="45873" y="369"/>
                  </a:moveTo>
                  <a:cubicBezTo>
                    <a:pt x="53379" y="3188"/>
                    <a:pt x="58970" y="9599"/>
                    <a:pt x="60732" y="17418"/>
                  </a:cubicBezTo>
                  <a:cubicBezTo>
                    <a:pt x="64228" y="27944"/>
                    <a:pt x="65047" y="39174"/>
                    <a:pt x="63113" y="50089"/>
                  </a:cubicBezTo>
                  <a:cubicBezTo>
                    <a:pt x="57017" y="88189"/>
                    <a:pt x="40539" y="91714"/>
                    <a:pt x="21965" y="86951"/>
                  </a:cubicBezTo>
                  <a:cubicBezTo>
                    <a:pt x="13078" y="84865"/>
                    <a:pt x="5658" y="78779"/>
                    <a:pt x="1867" y="70473"/>
                  </a:cubicBezTo>
                  <a:cubicBezTo>
                    <a:pt x="-1542" y="58328"/>
                    <a:pt x="-285" y="45346"/>
                    <a:pt x="5392" y="34087"/>
                  </a:cubicBezTo>
                  <a:cubicBezTo>
                    <a:pt x="9421" y="23753"/>
                    <a:pt x="15974" y="14580"/>
                    <a:pt x="24442" y="7417"/>
                  </a:cubicBezTo>
                  <a:cubicBezTo>
                    <a:pt x="29928" y="1588"/>
                    <a:pt x="37996" y="-1069"/>
                    <a:pt x="45873" y="369"/>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4548" name="Freeform: Shape 4547">
              <a:extLst>
                <a:ext uri="{FF2B5EF4-FFF2-40B4-BE49-F238E27FC236}">
                  <a16:creationId xmlns:a16="http://schemas.microsoft.com/office/drawing/2014/main" xmlns="" id="{96910700-F92C-54EB-37F7-992C1FEFB309}"/>
                </a:ext>
              </a:extLst>
            </p:cNvPr>
            <p:cNvSpPr/>
            <p:nvPr/>
          </p:nvSpPr>
          <p:spPr>
            <a:xfrm>
              <a:off x="1600303" y="4430455"/>
              <a:ext cx="5352" cy="11443"/>
            </a:xfrm>
            <a:custGeom>
              <a:avLst/>
              <a:gdLst>
                <a:gd name="connsiteX0" fmla="*/ 5026 w 5352"/>
                <a:gd name="connsiteY0" fmla="*/ 5989 h 11443"/>
                <a:gd name="connsiteX1" fmla="*/ 1597 w 5352"/>
                <a:gd name="connsiteY1" fmla="*/ 11418 h 11443"/>
                <a:gd name="connsiteX2" fmla="*/ 264 w 5352"/>
                <a:gd name="connsiteY2" fmla="*/ 5227 h 11443"/>
                <a:gd name="connsiteX3" fmla="*/ 3598 w 5352"/>
                <a:gd name="connsiteY3" fmla="*/ -12 h 11443"/>
                <a:gd name="connsiteX4" fmla="*/ 5026 w 5352"/>
                <a:gd name="connsiteY4" fmla="*/ 5989 h 1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2" h="11443">
                  <a:moveTo>
                    <a:pt x="5026" y="5989"/>
                  </a:moveTo>
                  <a:cubicBezTo>
                    <a:pt x="5026" y="9227"/>
                    <a:pt x="3026" y="11608"/>
                    <a:pt x="1597" y="11418"/>
                  </a:cubicBezTo>
                  <a:cubicBezTo>
                    <a:pt x="169" y="11227"/>
                    <a:pt x="-403" y="8370"/>
                    <a:pt x="264" y="5227"/>
                  </a:cubicBezTo>
                  <a:cubicBezTo>
                    <a:pt x="931" y="2083"/>
                    <a:pt x="2359" y="-107"/>
                    <a:pt x="3598" y="-12"/>
                  </a:cubicBezTo>
                  <a:cubicBezTo>
                    <a:pt x="4836" y="83"/>
                    <a:pt x="5884" y="2845"/>
                    <a:pt x="5026" y="5989"/>
                  </a:cubicBezTo>
                  <a:close/>
                </a:path>
              </a:pathLst>
            </a:custGeom>
            <a:solidFill>
              <a:srgbClr val="FFD54C"/>
            </a:solidFill>
            <a:ln w="9525" cap="flat">
              <a:noFill/>
              <a:prstDash val="solid"/>
              <a:miter/>
            </a:ln>
          </p:spPr>
          <p:txBody>
            <a:bodyPr rtlCol="0" anchor="ctr"/>
            <a:lstStyle/>
            <a:p>
              <a:endParaRPr lang="en-IN"/>
            </a:p>
          </p:txBody>
        </p:sp>
        <p:sp>
          <p:nvSpPr>
            <p:cNvPr id="4549" name="Freeform: Shape 4548">
              <a:extLst>
                <a:ext uri="{FF2B5EF4-FFF2-40B4-BE49-F238E27FC236}">
                  <a16:creationId xmlns:a16="http://schemas.microsoft.com/office/drawing/2014/main" xmlns="" id="{0687AF46-E79F-181E-73F7-376917C85E45}"/>
                </a:ext>
              </a:extLst>
            </p:cNvPr>
            <p:cNvSpPr/>
            <p:nvPr/>
          </p:nvSpPr>
          <p:spPr>
            <a:xfrm>
              <a:off x="1604545" y="4439782"/>
              <a:ext cx="5615" cy="11856"/>
            </a:xfrm>
            <a:custGeom>
              <a:avLst/>
              <a:gdLst>
                <a:gd name="connsiteX0" fmla="*/ 5548 w 5615"/>
                <a:gd name="connsiteY0" fmla="*/ 6187 h 11856"/>
                <a:gd name="connsiteX1" fmla="*/ 2023 w 5615"/>
                <a:gd name="connsiteY1" fmla="*/ 11807 h 11856"/>
                <a:gd name="connsiteX2" fmla="*/ 118 w 5615"/>
                <a:gd name="connsiteY2" fmla="*/ 5425 h 11856"/>
                <a:gd name="connsiteX3" fmla="*/ 3547 w 5615"/>
                <a:gd name="connsiteY3" fmla="*/ -4 h 11856"/>
                <a:gd name="connsiteX4" fmla="*/ 5548 w 5615"/>
                <a:gd name="connsiteY4" fmla="*/ 6187 h 11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5" h="11856">
                  <a:moveTo>
                    <a:pt x="5548" y="6187"/>
                  </a:moveTo>
                  <a:cubicBezTo>
                    <a:pt x="5548" y="9425"/>
                    <a:pt x="3547" y="12188"/>
                    <a:pt x="2023" y="11807"/>
                  </a:cubicBezTo>
                  <a:cubicBezTo>
                    <a:pt x="499" y="11425"/>
                    <a:pt x="-358" y="8663"/>
                    <a:pt x="118" y="5425"/>
                  </a:cubicBezTo>
                  <a:cubicBezTo>
                    <a:pt x="595" y="2186"/>
                    <a:pt x="2119" y="-195"/>
                    <a:pt x="3547" y="-4"/>
                  </a:cubicBezTo>
                  <a:cubicBezTo>
                    <a:pt x="4976" y="186"/>
                    <a:pt x="5833" y="2948"/>
                    <a:pt x="5548" y="6187"/>
                  </a:cubicBezTo>
                  <a:close/>
                </a:path>
              </a:pathLst>
            </a:custGeom>
            <a:solidFill>
              <a:srgbClr val="FFD54C"/>
            </a:solidFill>
            <a:ln w="9525" cap="flat">
              <a:noFill/>
              <a:prstDash val="solid"/>
              <a:miter/>
            </a:ln>
          </p:spPr>
          <p:txBody>
            <a:bodyPr rtlCol="0" anchor="ctr"/>
            <a:lstStyle/>
            <a:p>
              <a:endParaRPr lang="en-IN"/>
            </a:p>
          </p:txBody>
        </p:sp>
        <p:sp>
          <p:nvSpPr>
            <p:cNvPr id="4550" name="Freeform: Shape 4549">
              <a:extLst>
                <a:ext uri="{FF2B5EF4-FFF2-40B4-BE49-F238E27FC236}">
                  <a16:creationId xmlns:a16="http://schemas.microsoft.com/office/drawing/2014/main" xmlns="" id="{64DB0A69-6D6A-2BCA-0834-DC86628A9C86}"/>
                </a:ext>
              </a:extLst>
            </p:cNvPr>
            <p:cNvSpPr/>
            <p:nvPr/>
          </p:nvSpPr>
          <p:spPr>
            <a:xfrm>
              <a:off x="1597482" y="4448354"/>
              <a:ext cx="5716" cy="10976"/>
            </a:xfrm>
            <a:custGeom>
              <a:avLst/>
              <a:gdLst>
                <a:gd name="connsiteX0" fmla="*/ 5562 w 5716"/>
                <a:gd name="connsiteY0" fmla="*/ 5807 h 10976"/>
                <a:gd name="connsiteX1" fmla="*/ 1942 w 5716"/>
                <a:gd name="connsiteY1" fmla="*/ 10950 h 10976"/>
                <a:gd name="connsiteX2" fmla="*/ 228 w 5716"/>
                <a:gd name="connsiteY2" fmla="*/ 5045 h 10976"/>
                <a:gd name="connsiteX3" fmla="*/ 3847 w 5716"/>
                <a:gd name="connsiteY3" fmla="*/ -3 h 10976"/>
                <a:gd name="connsiteX4" fmla="*/ 5562 w 5716"/>
                <a:gd name="connsiteY4" fmla="*/ 5807 h 10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6" h="10976">
                  <a:moveTo>
                    <a:pt x="5562" y="5807"/>
                  </a:moveTo>
                  <a:cubicBezTo>
                    <a:pt x="5562" y="8855"/>
                    <a:pt x="3562" y="11141"/>
                    <a:pt x="1942" y="10950"/>
                  </a:cubicBezTo>
                  <a:cubicBezTo>
                    <a:pt x="323" y="10760"/>
                    <a:pt x="-439" y="8093"/>
                    <a:pt x="228" y="5045"/>
                  </a:cubicBezTo>
                  <a:cubicBezTo>
                    <a:pt x="895" y="1997"/>
                    <a:pt x="2419" y="-194"/>
                    <a:pt x="3847" y="-3"/>
                  </a:cubicBezTo>
                  <a:cubicBezTo>
                    <a:pt x="5276" y="187"/>
                    <a:pt x="6038" y="2759"/>
                    <a:pt x="5562" y="5807"/>
                  </a:cubicBezTo>
                  <a:close/>
                </a:path>
              </a:pathLst>
            </a:custGeom>
            <a:solidFill>
              <a:srgbClr val="FFD54C"/>
            </a:solidFill>
            <a:ln w="9525" cap="flat">
              <a:noFill/>
              <a:prstDash val="solid"/>
              <a:miter/>
            </a:ln>
          </p:spPr>
          <p:txBody>
            <a:bodyPr rtlCol="0" anchor="ctr"/>
            <a:lstStyle/>
            <a:p>
              <a:endParaRPr lang="en-IN"/>
            </a:p>
          </p:txBody>
        </p:sp>
        <p:sp>
          <p:nvSpPr>
            <p:cNvPr id="4551" name="Freeform: Shape 4550">
              <a:extLst>
                <a:ext uri="{FF2B5EF4-FFF2-40B4-BE49-F238E27FC236}">
                  <a16:creationId xmlns:a16="http://schemas.microsoft.com/office/drawing/2014/main" xmlns="" id="{2036AEC3-1455-A685-B411-ED402ED6C424}"/>
                </a:ext>
              </a:extLst>
            </p:cNvPr>
            <p:cNvSpPr/>
            <p:nvPr/>
          </p:nvSpPr>
          <p:spPr>
            <a:xfrm>
              <a:off x="1575494" y="4432235"/>
              <a:ext cx="6085" cy="10297"/>
            </a:xfrm>
            <a:custGeom>
              <a:avLst/>
              <a:gdLst>
                <a:gd name="connsiteX0" fmla="*/ 5261 w 6085"/>
                <a:gd name="connsiteY0" fmla="*/ 5923 h 10297"/>
                <a:gd name="connsiteX1" fmla="*/ 880 w 6085"/>
                <a:gd name="connsiteY1" fmla="*/ 10209 h 10297"/>
                <a:gd name="connsiteX2" fmla="*/ 880 w 6085"/>
                <a:gd name="connsiteY2" fmla="*/ 4113 h 10297"/>
                <a:gd name="connsiteX3" fmla="*/ 5166 w 6085"/>
                <a:gd name="connsiteY3" fmla="*/ 17 h 10297"/>
                <a:gd name="connsiteX4" fmla="*/ 5261 w 6085"/>
                <a:gd name="connsiteY4" fmla="*/ 5923 h 10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5" h="10297">
                  <a:moveTo>
                    <a:pt x="5261" y="5923"/>
                  </a:moveTo>
                  <a:cubicBezTo>
                    <a:pt x="4119" y="8780"/>
                    <a:pt x="2118" y="10685"/>
                    <a:pt x="880" y="10209"/>
                  </a:cubicBezTo>
                  <a:cubicBezTo>
                    <a:pt x="-358" y="9733"/>
                    <a:pt x="-263" y="6875"/>
                    <a:pt x="880" y="4113"/>
                  </a:cubicBezTo>
                  <a:cubicBezTo>
                    <a:pt x="2023" y="1351"/>
                    <a:pt x="4023" y="-268"/>
                    <a:pt x="5166" y="17"/>
                  </a:cubicBezTo>
                  <a:cubicBezTo>
                    <a:pt x="6309" y="303"/>
                    <a:pt x="6404" y="2970"/>
                    <a:pt x="5261" y="5923"/>
                  </a:cubicBezTo>
                  <a:close/>
                </a:path>
              </a:pathLst>
            </a:custGeom>
            <a:solidFill>
              <a:srgbClr val="FFD54C"/>
            </a:solidFill>
            <a:ln w="9525" cap="flat">
              <a:noFill/>
              <a:prstDash val="solid"/>
              <a:miter/>
            </a:ln>
          </p:spPr>
          <p:txBody>
            <a:bodyPr rtlCol="0" anchor="ctr"/>
            <a:lstStyle/>
            <a:p>
              <a:endParaRPr lang="en-IN"/>
            </a:p>
          </p:txBody>
        </p:sp>
        <p:sp>
          <p:nvSpPr>
            <p:cNvPr id="4552" name="Freeform: Shape 4551">
              <a:extLst>
                <a:ext uri="{FF2B5EF4-FFF2-40B4-BE49-F238E27FC236}">
                  <a16:creationId xmlns:a16="http://schemas.microsoft.com/office/drawing/2014/main" xmlns="" id="{D802D16E-ACBC-0F7B-F841-5046CB0D7E04}"/>
                </a:ext>
              </a:extLst>
            </p:cNvPr>
            <p:cNvSpPr/>
            <p:nvPr/>
          </p:nvSpPr>
          <p:spPr>
            <a:xfrm>
              <a:off x="1588304" y="4442438"/>
              <a:ext cx="7621" cy="14170"/>
            </a:xfrm>
            <a:custGeom>
              <a:avLst/>
              <a:gdLst>
                <a:gd name="connsiteX0" fmla="*/ 7025 w 7621"/>
                <a:gd name="connsiteY0" fmla="*/ 7817 h 14170"/>
                <a:gd name="connsiteX1" fmla="*/ 1976 w 7621"/>
                <a:gd name="connsiteY1" fmla="*/ 14103 h 14170"/>
                <a:gd name="connsiteX2" fmla="*/ 547 w 7621"/>
                <a:gd name="connsiteY2" fmla="*/ 6198 h 14170"/>
                <a:gd name="connsiteX3" fmla="*/ 5501 w 7621"/>
                <a:gd name="connsiteY3" fmla="*/ 7 h 14170"/>
                <a:gd name="connsiteX4" fmla="*/ 7025 w 7621"/>
                <a:gd name="connsiteY4" fmla="*/ 7817 h 1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1" h="14170">
                  <a:moveTo>
                    <a:pt x="7025" y="7817"/>
                  </a:moveTo>
                  <a:cubicBezTo>
                    <a:pt x="6167" y="11722"/>
                    <a:pt x="3881" y="14580"/>
                    <a:pt x="1976" y="14103"/>
                  </a:cubicBezTo>
                  <a:cubicBezTo>
                    <a:pt x="71" y="13627"/>
                    <a:pt x="-595" y="10103"/>
                    <a:pt x="547" y="6198"/>
                  </a:cubicBezTo>
                  <a:cubicBezTo>
                    <a:pt x="1691" y="2292"/>
                    <a:pt x="3786" y="-279"/>
                    <a:pt x="5501" y="7"/>
                  </a:cubicBezTo>
                  <a:cubicBezTo>
                    <a:pt x="7215" y="292"/>
                    <a:pt x="8358" y="3817"/>
                    <a:pt x="7025" y="7817"/>
                  </a:cubicBezTo>
                  <a:close/>
                </a:path>
              </a:pathLst>
            </a:custGeom>
            <a:solidFill>
              <a:srgbClr val="FFD54C"/>
            </a:solidFill>
            <a:ln w="9525" cap="flat">
              <a:noFill/>
              <a:prstDash val="solid"/>
              <a:miter/>
            </a:ln>
          </p:spPr>
          <p:txBody>
            <a:bodyPr rtlCol="0" anchor="ctr"/>
            <a:lstStyle/>
            <a:p>
              <a:endParaRPr lang="en-IN"/>
            </a:p>
          </p:txBody>
        </p:sp>
        <p:sp>
          <p:nvSpPr>
            <p:cNvPr id="4553" name="Freeform: Shape 4552">
              <a:extLst>
                <a:ext uri="{FF2B5EF4-FFF2-40B4-BE49-F238E27FC236}">
                  <a16:creationId xmlns:a16="http://schemas.microsoft.com/office/drawing/2014/main" xmlns="" id="{2A2C2C3D-C301-77C2-F839-176A0498DAFB}"/>
                </a:ext>
              </a:extLst>
            </p:cNvPr>
            <p:cNvSpPr/>
            <p:nvPr/>
          </p:nvSpPr>
          <p:spPr>
            <a:xfrm>
              <a:off x="1579530" y="4533599"/>
              <a:ext cx="4949" cy="5832"/>
            </a:xfrm>
            <a:custGeom>
              <a:avLst/>
              <a:gdLst>
                <a:gd name="connsiteX0" fmla="*/ 4845 w 4949"/>
                <a:gd name="connsiteY0" fmla="*/ 3333 h 5832"/>
                <a:gd name="connsiteX1" fmla="*/ 1892 w 4949"/>
                <a:gd name="connsiteY1" fmla="*/ 5810 h 5832"/>
                <a:gd name="connsiteX2" fmla="*/ 82 w 4949"/>
                <a:gd name="connsiteY2" fmla="*/ 2381 h 5832"/>
                <a:gd name="connsiteX3" fmla="*/ 3006 w 4949"/>
                <a:gd name="connsiteY3" fmla="*/ -1 h 5832"/>
                <a:gd name="connsiteX4" fmla="*/ 3035 w 4949"/>
                <a:gd name="connsiteY4" fmla="*/ -1 h 5832"/>
                <a:gd name="connsiteX5" fmla="*/ 4845 w 4949"/>
                <a:gd name="connsiteY5" fmla="*/ 3333 h 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49" h="5832">
                  <a:moveTo>
                    <a:pt x="4845" y="3333"/>
                  </a:moveTo>
                  <a:cubicBezTo>
                    <a:pt x="4692" y="4819"/>
                    <a:pt x="3387" y="5924"/>
                    <a:pt x="1892" y="5810"/>
                  </a:cubicBezTo>
                  <a:cubicBezTo>
                    <a:pt x="492" y="5315"/>
                    <a:pt x="-299" y="3819"/>
                    <a:pt x="82" y="2381"/>
                  </a:cubicBezTo>
                  <a:cubicBezTo>
                    <a:pt x="234" y="914"/>
                    <a:pt x="1539" y="-153"/>
                    <a:pt x="3006" y="-1"/>
                  </a:cubicBezTo>
                  <a:cubicBezTo>
                    <a:pt x="3016" y="-1"/>
                    <a:pt x="3025" y="-1"/>
                    <a:pt x="3035" y="-1"/>
                  </a:cubicBezTo>
                  <a:cubicBezTo>
                    <a:pt x="4425" y="457"/>
                    <a:pt x="5216" y="1914"/>
                    <a:pt x="4845" y="3333"/>
                  </a:cubicBezTo>
                  <a:close/>
                </a:path>
              </a:pathLst>
            </a:custGeom>
            <a:solidFill>
              <a:srgbClr val="FFD54C"/>
            </a:solidFill>
            <a:ln w="9525" cap="flat">
              <a:noFill/>
              <a:prstDash val="solid"/>
              <a:miter/>
            </a:ln>
          </p:spPr>
          <p:txBody>
            <a:bodyPr rtlCol="0" anchor="ctr"/>
            <a:lstStyle/>
            <a:p>
              <a:endParaRPr lang="en-IN"/>
            </a:p>
          </p:txBody>
        </p:sp>
        <p:sp>
          <p:nvSpPr>
            <p:cNvPr id="4554" name="Freeform: Shape 4553">
              <a:extLst>
                <a:ext uri="{FF2B5EF4-FFF2-40B4-BE49-F238E27FC236}">
                  <a16:creationId xmlns:a16="http://schemas.microsoft.com/office/drawing/2014/main" xmlns="" id="{44D5DCEF-8BE9-0790-C666-9BC9C11BCDED}"/>
                </a:ext>
              </a:extLst>
            </p:cNvPr>
            <p:cNvSpPr/>
            <p:nvPr/>
          </p:nvSpPr>
          <p:spPr>
            <a:xfrm>
              <a:off x="1572126" y="4519565"/>
              <a:ext cx="4730" cy="5675"/>
            </a:xfrm>
            <a:custGeom>
              <a:avLst/>
              <a:gdLst>
                <a:gd name="connsiteX0" fmla="*/ 4534 w 4730"/>
                <a:gd name="connsiteY0" fmla="*/ 3366 h 5675"/>
                <a:gd name="connsiteX1" fmla="*/ 1676 w 4730"/>
                <a:gd name="connsiteY1" fmla="*/ 5652 h 5675"/>
                <a:gd name="connsiteX2" fmla="*/ 143 w 4730"/>
                <a:gd name="connsiteY2" fmla="*/ 2356 h 5675"/>
                <a:gd name="connsiteX3" fmla="*/ 152 w 4730"/>
                <a:gd name="connsiteY3" fmla="*/ 2318 h 5675"/>
                <a:gd name="connsiteX4" fmla="*/ 3105 w 4730"/>
                <a:gd name="connsiteY4" fmla="*/ 32 h 5675"/>
                <a:gd name="connsiteX5" fmla="*/ 4534 w 4730"/>
                <a:gd name="connsiteY5" fmla="*/ 3366 h 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0" h="5675">
                  <a:moveTo>
                    <a:pt x="4534" y="3366"/>
                  </a:moveTo>
                  <a:cubicBezTo>
                    <a:pt x="4334" y="4766"/>
                    <a:pt x="3086" y="5766"/>
                    <a:pt x="1676" y="5652"/>
                  </a:cubicBezTo>
                  <a:cubicBezTo>
                    <a:pt x="343" y="5166"/>
                    <a:pt x="-343" y="3690"/>
                    <a:pt x="143" y="2356"/>
                  </a:cubicBezTo>
                  <a:cubicBezTo>
                    <a:pt x="143" y="2347"/>
                    <a:pt x="143" y="2327"/>
                    <a:pt x="152" y="2318"/>
                  </a:cubicBezTo>
                  <a:cubicBezTo>
                    <a:pt x="629" y="794"/>
                    <a:pt x="1867" y="-254"/>
                    <a:pt x="3105" y="32"/>
                  </a:cubicBezTo>
                  <a:cubicBezTo>
                    <a:pt x="4419" y="565"/>
                    <a:pt x="5058" y="2051"/>
                    <a:pt x="4534" y="3366"/>
                  </a:cubicBezTo>
                  <a:close/>
                </a:path>
              </a:pathLst>
            </a:custGeom>
            <a:solidFill>
              <a:srgbClr val="FFD54C"/>
            </a:solidFill>
            <a:ln w="9525" cap="flat">
              <a:noFill/>
              <a:prstDash val="solid"/>
              <a:miter/>
            </a:ln>
          </p:spPr>
          <p:txBody>
            <a:bodyPr rtlCol="0" anchor="ctr"/>
            <a:lstStyle/>
            <a:p>
              <a:endParaRPr lang="en-IN"/>
            </a:p>
          </p:txBody>
        </p:sp>
        <p:sp>
          <p:nvSpPr>
            <p:cNvPr id="4555" name="Freeform: Shape 4554">
              <a:extLst>
                <a:ext uri="{FF2B5EF4-FFF2-40B4-BE49-F238E27FC236}">
                  <a16:creationId xmlns:a16="http://schemas.microsoft.com/office/drawing/2014/main" xmlns="" id="{76E7C53B-E3FE-56CB-385A-CE0077377CE9}"/>
                </a:ext>
              </a:extLst>
            </p:cNvPr>
            <p:cNvSpPr/>
            <p:nvPr/>
          </p:nvSpPr>
          <p:spPr>
            <a:xfrm>
              <a:off x="1586138" y="4519326"/>
              <a:ext cx="4946" cy="6191"/>
            </a:xfrm>
            <a:custGeom>
              <a:avLst/>
              <a:gdLst>
                <a:gd name="connsiteX0" fmla="*/ 4904 w 4946"/>
                <a:gd name="connsiteY0" fmla="*/ 3414 h 6191"/>
                <a:gd name="connsiteX1" fmla="*/ 1951 w 4946"/>
                <a:gd name="connsiteY1" fmla="*/ 6176 h 6191"/>
                <a:gd name="connsiteX2" fmla="*/ 46 w 4946"/>
                <a:gd name="connsiteY2" fmla="*/ 2747 h 6191"/>
                <a:gd name="connsiteX3" fmla="*/ 2999 w 4946"/>
                <a:gd name="connsiteY3" fmla="*/ -15 h 6191"/>
                <a:gd name="connsiteX4" fmla="*/ 4904 w 4946"/>
                <a:gd name="connsiteY4" fmla="*/ 3414 h 6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 h="6191">
                  <a:moveTo>
                    <a:pt x="4904" y="3414"/>
                  </a:moveTo>
                  <a:cubicBezTo>
                    <a:pt x="4799" y="4967"/>
                    <a:pt x="3513" y="6176"/>
                    <a:pt x="1951" y="6176"/>
                  </a:cubicBezTo>
                  <a:cubicBezTo>
                    <a:pt x="522" y="6176"/>
                    <a:pt x="-240" y="4462"/>
                    <a:pt x="46" y="2747"/>
                  </a:cubicBezTo>
                  <a:cubicBezTo>
                    <a:pt x="151" y="1195"/>
                    <a:pt x="1437" y="-15"/>
                    <a:pt x="2999" y="-15"/>
                  </a:cubicBezTo>
                  <a:cubicBezTo>
                    <a:pt x="4332" y="80"/>
                    <a:pt x="5094" y="1700"/>
                    <a:pt x="4904" y="3414"/>
                  </a:cubicBezTo>
                  <a:close/>
                </a:path>
              </a:pathLst>
            </a:custGeom>
            <a:solidFill>
              <a:srgbClr val="FFD54C"/>
            </a:solidFill>
            <a:ln w="9525" cap="flat">
              <a:noFill/>
              <a:prstDash val="solid"/>
              <a:miter/>
            </a:ln>
          </p:spPr>
          <p:txBody>
            <a:bodyPr rtlCol="0" anchor="ctr"/>
            <a:lstStyle/>
            <a:p>
              <a:endParaRPr lang="en-IN"/>
            </a:p>
          </p:txBody>
        </p:sp>
        <p:sp>
          <p:nvSpPr>
            <p:cNvPr id="4556" name="Freeform: Shape 4555">
              <a:extLst>
                <a:ext uri="{FF2B5EF4-FFF2-40B4-BE49-F238E27FC236}">
                  <a16:creationId xmlns:a16="http://schemas.microsoft.com/office/drawing/2014/main" xmlns="" id="{D91E2B3F-C72D-FD8C-F083-2D273B14E144}"/>
                </a:ext>
              </a:extLst>
            </p:cNvPr>
            <p:cNvSpPr/>
            <p:nvPr/>
          </p:nvSpPr>
          <p:spPr>
            <a:xfrm>
              <a:off x="1578704" y="4446905"/>
              <a:ext cx="5700" cy="9795"/>
            </a:xfrm>
            <a:custGeom>
              <a:avLst/>
              <a:gdLst>
                <a:gd name="connsiteX0" fmla="*/ 5195 w 5700"/>
                <a:gd name="connsiteY0" fmla="*/ 5540 h 9795"/>
                <a:gd name="connsiteX1" fmla="*/ 1194 w 5700"/>
                <a:gd name="connsiteY1" fmla="*/ 9731 h 9795"/>
                <a:gd name="connsiteX2" fmla="*/ 622 w 5700"/>
                <a:gd name="connsiteY2" fmla="*/ 4016 h 9795"/>
                <a:gd name="connsiteX3" fmla="*/ 4528 w 5700"/>
                <a:gd name="connsiteY3" fmla="*/ 16 h 9795"/>
                <a:gd name="connsiteX4" fmla="*/ 5195 w 5700"/>
                <a:gd name="connsiteY4" fmla="*/ 5540 h 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0" h="9795">
                  <a:moveTo>
                    <a:pt x="5195" y="5540"/>
                  </a:moveTo>
                  <a:cubicBezTo>
                    <a:pt x="4337" y="8207"/>
                    <a:pt x="2528" y="10112"/>
                    <a:pt x="1194" y="9731"/>
                  </a:cubicBezTo>
                  <a:cubicBezTo>
                    <a:pt x="-139" y="9350"/>
                    <a:pt x="-425" y="6588"/>
                    <a:pt x="622" y="4016"/>
                  </a:cubicBezTo>
                  <a:cubicBezTo>
                    <a:pt x="1670" y="1445"/>
                    <a:pt x="3290" y="-270"/>
                    <a:pt x="4528" y="16"/>
                  </a:cubicBezTo>
                  <a:cubicBezTo>
                    <a:pt x="5766" y="302"/>
                    <a:pt x="6052" y="2778"/>
                    <a:pt x="5195" y="5540"/>
                  </a:cubicBezTo>
                  <a:close/>
                </a:path>
              </a:pathLst>
            </a:custGeom>
            <a:solidFill>
              <a:srgbClr val="FFD54C"/>
            </a:solidFill>
            <a:ln w="9525" cap="flat">
              <a:noFill/>
              <a:prstDash val="solid"/>
              <a:miter/>
            </a:ln>
          </p:spPr>
          <p:txBody>
            <a:bodyPr rtlCol="0" anchor="ctr"/>
            <a:lstStyle/>
            <a:p>
              <a:endParaRPr lang="en-IN"/>
            </a:p>
          </p:txBody>
        </p:sp>
        <p:sp>
          <p:nvSpPr>
            <p:cNvPr id="4557" name="Freeform: Shape 4556">
              <a:extLst>
                <a:ext uri="{FF2B5EF4-FFF2-40B4-BE49-F238E27FC236}">
                  <a16:creationId xmlns:a16="http://schemas.microsoft.com/office/drawing/2014/main" xmlns="" id="{85C47FDC-212A-DBF4-28A8-6103DF1B58DE}"/>
                </a:ext>
              </a:extLst>
            </p:cNvPr>
            <p:cNvSpPr/>
            <p:nvPr/>
          </p:nvSpPr>
          <p:spPr>
            <a:xfrm>
              <a:off x="1572528" y="4447619"/>
              <a:ext cx="5669" cy="9306"/>
            </a:xfrm>
            <a:custGeom>
              <a:avLst/>
              <a:gdLst>
                <a:gd name="connsiteX0" fmla="*/ 5084 w 5669"/>
                <a:gd name="connsiteY0" fmla="*/ 5494 h 9306"/>
                <a:gd name="connsiteX1" fmla="*/ 988 w 5669"/>
                <a:gd name="connsiteY1" fmla="*/ 9208 h 9306"/>
                <a:gd name="connsiteX2" fmla="*/ 988 w 5669"/>
                <a:gd name="connsiteY2" fmla="*/ 3779 h 9306"/>
                <a:gd name="connsiteX3" fmla="*/ 4989 w 5669"/>
                <a:gd name="connsiteY3" fmla="*/ 65 h 9306"/>
                <a:gd name="connsiteX4" fmla="*/ 5084 w 5669"/>
                <a:gd name="connsiteY4" fmla="*/ 5494 h 9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9" h="9306">
                  <a:moveTo>
                    <a:pt x="5084" y="5494"/>
                  </a:moveTo>
                  <a:cubicBezTo>
                    <a:pt x="4036" y="8065"/>
                    <a:pt x="2226" y="9685"/>
                    <a:pt x="988" y="9208"/>
                  </a:cubicBezTo>
                  <a:cubicBezTo>
                    <a:pt x="-250" y="8732"/>
                    <a:pt x="-441" y="6256"/>
                    <a:pt x="988" y="3779"/>
                  </a:cubicBezTo>
                  <a:cubicBezTo>
                    <a:pt x="2417" y="1303"/>
                    <a:pt x="3845" y="-412"/>
                    <a:pt x="4989" y="65"/>
                  </a:cubicBezTo>
                  <a:cubicBezTo>
                    <a:pt x="6132" y="541"/>
                    <a:pt x="5560" y="2922"/>
                    <a:pt x="5084" y="5494"/>
                  </a:cubicBezTo>
                  <a:close/>
                </a:path>
              </a:pathLst>
            </a:custGeom>
            <a:solidFill>
              <a:srgbClr val="FFD54C"/>
            </a:solidFill>
            <a:ln w="9525" cap="flat">
              <a:noFill/>
              <a:prstDash val="solid"/>
              <a:miter/>
            </a:ln>
          </p:spPr>
          <p:txBody>
            <a:bodyPr rtlCol="0" anchor="ctr"/>
            <a:lstStyle/>
            <a:p>
              <a:endParaRPr lang="en-IN"/>
            </a:p>
          </p:txBody>
        </p:sp>
        <p:sp>
          <p:nvSpPr>
            <p:cNvPr id="4558" name="Freeform: Shape 4557">
              <a:extLst>
                <a:ext uri="{FF2B5EF4-FFF2-40B4-BE49-F238E27FC236}">
                  <a16:creationId xmlns:a16="http://schemas.microsoft.com/office/drawing/2014/main" xmlns="" id="{6276DE71-59F9-A4F1-A2B9-4417D86B67B8}"/>
                </a:ext>
              </a:extLst>
            </p:cNvPr>
            <p:cNvSpPr/>
            <p:nvPr/>
          </p:nvSpPr>
          <p:spPr>
            <a:xfrm>
              <a:off x="1606539" y="4460557"/>
              <a:ext cx="2723" cy="4863"/>
            </a:xfrm>
            <a:custGeom>
              <a:avLst/>
              <a:gdLst>
                <a:gd name="connsiteX0" fmla="*/ 2696 w 2723"/>
                <a:gd name="connsiteY0" fmla="*/ 2461 h 4863"/>
                <a:gd name="connsiteX1" fmla="*/ 1076 w 2723"/>
                <a:gd name="connsiteY1" fmla="*/ 4843 h 4863"/>
                <a:gd name="connsiteX2" fmla="*/ 29 w 2723"/>
                <a:gd name="connsiteY2" fmla="*/ 2366 h 4863"/>
                <a:gd name="connsiteX3" fmla="*/ 1648 w 2723"/>
                <a:gd name="connsiteY3" fmla="*/ -15 h 4863"/>
                <a:gd name="connsiteX4" fmla="*/ 2696 w 2723"/>
                <a:gd name="connsiteY4" fmla="*/ 2461 h 4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3" h="4863">
                  <a:moveTo>
                    <a:pt x="2696" y="2461"/>
                  </a:moveTo>
                  <a:cubicBezTo>
                    <a:pt x="2696" y="3890"/>
                    <a:pt x="1838" y="4938"/>
                    <a:pt x="1076" y="4843"/>
                  </a:cubicBezTo>
                  <a:cubicBezTo>
                    <a:pt x="314" y="4747"/>
                    <a:pt x="-162" y="3700"/>
                    <a:pt x="29" y="2366"/>
                  </a:cubicBezTo>
                  <a:cubicBezTo>
                    <a:pt x="219" y="1033"/>
                    <a:pt x="886" y="-15"/>
                    <a:pt x="1648" y="-15"/>
                  </a:cubicBezTo>
                  <a:cubicBezTo>
                    <a:pt x="2410" y="-15"/>
                    <a:pt x="2791" y="1128"/>
                    <a:pt x="2696" y="2461"/>
                  </a:cubicBezTo>
                  <a:close/>
                </a:path>
              </a:pathLst>
            </a:custGeom>
            <a:solidFill>
              <a:srgbClr val="FFD54C"/>
            </a:solidFill>
            <a:ln w="9525" cap="flat">
              <a:noFill/>
              <a:prstDash val="solid"/>
              <a:miter/>
            </a:ln>
          </p:spPr>
          <p:txBody>
            <a:bodyPr rtlCol="0" anchor="ctr"/>
            <a:lstStyle/>
            <a:p>
              <a:endParaRPr lang="en-IN"/>
            </a:p>
          </p:txBody>
        </p:sp>
        <p:sp>
          <p:nvSpPr>
            <p:cNvPr id="4559" name="Freeform: Shape 4558">
              <a:extLst>
                <a:ext uri="{FF2B5EF4-FFF2-40B4-BE49-F238E27FC236}">
                  <a16:creationId xmlns:a16="http://schemas.microsoft.com/office/drawing/2014/main" xmlns="" id="{4AC4B1AC-4B6E-4588-2812-CF49C8F18E30}"/>
                </a:ext>
              </a:extLst>
            </p:cNvPr>
            <p:cNvSpPr/>
            <p:nvPr/>
          </p:nvSpPr>
          <p:spPr>
            <a:xfrm>
              <a:off x="1597978" y="4469858"/>
              <a:ext cx="8222" cy="13991"/>
            </a:xfrm>
            <a:custGeom>
              <a:avLst/>
              <a:gdLst>
                <a:gd name="connsiteX0" fmla="*/ 8209 w 8222"/>
                <a:gd name="connsiteY0" fmla="*/ 7543 h 13991"/>
                <a:gd name="connsiteX1" fmla="*/ 3256 w 8222"/>
                <a:gd name="connsiteY1" fmla="*/ 13925 h 13991"/>
                <a:gd name="connsiteX2" fmla="*/ 113 w 8222"/>
                <a:gd name="connsiteY2" fmla="*/ 6400 h 13991"/>
                <a:gd name="connsiteX3" fmla="*/ 5066 w 8222"/>
                <a:gd name="connsiteY3" fmla="*/ 18 h 13991"/>
                <a:gd name="connsiteX4" fmla="*/ 8209 w 8222"/>
                <a:gd name="connsiteY4" fmla="*/ 7543 h 13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2" h="13991">
                  <a:moveTo>
                    <a:pt x="8209" y="7543"/>
                  </a:moveTo>
                  <a:cubicBezTo>
                    <a:pt x="8209" y="11544"/>
                    <a:pt x="5542" y="14401"/>
                    <a:pt x="3256" y="13925"/>
                  </a:cubicBezTo>
                  <a:cubicBezTo>
                    <a:pt x="970" y="13448"/>
                    <a:pt x="-459" y="10210"/>
                    <a:pt x="113" y="6400"/>
                  </a:cubicBezTo>
                  <a:cubicBezTo>
                    <a:pt x="684" y="2590"/>
                    <a:pt x="2970" y="-363"/>
                    <a:pt x="5066" y="18"/>
                  </a:cubicBezTo>
                  <a:cubicBezTo>
                    <a:pt x="7161" y="399"/>
                    <a:pt x="8209" y="3733"/>
                    <a:pt x="8209" y="7543"/>
                  </a:cubicBezTo>
                  <a:close/>
                </a:path>
              </a:pathLst>
            </a:custGeom>
            <a:solidFill>
              <a:srgbClr val="FFD54C"/>
            </a:solidFill>
            <a:ln w="9525" cap="flat">
              <a:noFill/>
              <a:prstDash val="solid"/>
              <a:miter/>
            </a:ln>
          </p:spPr>
          <p:txBody>
            <a:bodyPr rtlCol="0" anchor="ctr"/>
            <a:lstStyle/>
            <a:p>
              <a:endParaRPr lang="en-IN"/>
            </a:p>
          </p:txBody>
        </p:sp>
        <p:sp>
          <p:nvSpPr>
            <p:cNvPr id="4560" name="Freeform: Shape 4559">
              <a:extLst>
                <a:ext uri="{FF2B5EF4-FFF2-40B4-BE49-F238E27FC236}">
                  <a16:creationId xmlns:a16="http://schemas.microsoft.com/office/drawing/2014/main" xmlns="" id="{F4969D2E-DA8A-FFEA-167F-989D3BEB0C27}"/>
                </a:ext>
              </a:extLst>
            </p:cNvPr>
            <p:cNvSpPr/>
            <p:nvPr/>
          </p:nvSpPr>
          <p:spPr>
            <a:xfrm>
              <a:off x="1585777" y="4458105"/>
              <a:ext cx="11708" cy="20225"/>
            </a:xfrm>
            <a:custGeom>
              <a:avLst/>
              <a:gdLst>
                <a:gd name="connsiteX0" fmla="*/ 11456 w 11708"/>
                <a:gd name="connsiteY0" fmla="*/ 11200 h 20225"/>
                <a:gd name="connsiteX1" fmla="*/ 3741 w 11708"/>
                <a:gd name="connsiteY1" fmla="*/ 20154 h 20225"/>
                <a:gd name="connsiteX2" fmla="*/ 598 w 11708"/>
                <a:gd name="connsiteY2" fmla="*/ 8914 h 20225"/>
                <a:gd name="connsiteX3" fmla="*/ 8123 w 11708"/>
                <a:gd name="connsiteY3" fmla="*/ 56 h 20225"/>
                <a:gd name="connsiteX4" fmla="*/ 11456 w 11708"/>
                <a:gd name="connsiteY4" fmla="*/ 11200 h 20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8" h="20225">
                  <a:moveTo>
                    <a:pt x="11456" y="11200"/>
                  </a:moveTo>
                  <a:cubicBezTo>
                    <a:pt x="10409" y="16915"/>
                    <a:pt x="6980" y="20725"/>
                    <a:pt x="3741" y="20154"/>
                  </a:cubicBezTo>
                  <a:cubicBezTo>
                    <a:pt x="503" y="19582"/>
                    <a:pt x="-926" y="14344"/>
                    <a:pt x="598" y="8914"/>
                  </a:cubicBezTo>
                  <a:cubicBezTo>
                    <a:pt x="2122" y="3485"/>
                    <a:pt x="5456" y="-611"/>
                    <a:pt x="8123" y="56"/>
                  </a:cubicBezTo>
                  <a:cubicBezTo>
                    <a:pt x="10790" y="723"/>
                    <a:pt x="12314" y="5676"/>
                    <a:pt x="11456" y="11200"/>
                  </a:cubicBezTo>
                  <a:close/>
                </a:path>
              </a:pathLst>
            </a:custGeom>
            <a:solidFill>
              <a:srgbClr val="FFD54C"/>
            </a:solidFill>
            <a:ln w="9525" cap="flat">
              <a:noFill/>
              <a:prstDash val="solid"/>
              <a:miter/>
            </a:ln>
          </p:spPr>
          <p:txBody>
            <a:bodyPr rtlCol="0" anchor="ctr"/>
            <a:lstStyle/>
            <a:p>
              <a:endParaRPr lang="en-IN"/>
            </a:p>
          </p:txBody>
        </p:sp>
        <p:sp>
          <p:nvSpPr>
            <p:cNvPr id="4561" name="Freeform: Shape 4560">
              <a:extLst>
                <a:ext uri="{FF2B5EF4-FFF2-40B4-BE49-F238E27FC236}">
                  <a16:creationId xmlns:a16="http://schemas.microsoft.com/office/drawing/2014/main" xmlns="" id="{8C232F08-D44F-7F95-3AD3-234351279643}"/>
                </a:ext>
              </a:extLst>
            </p:cNvPr>
            <p:cNvSpPr/>
            <p:nvPr/>
          </p:nvSpPr>
          <p:spPr>
            <a:xfrm>
              <a:off x="1578787" y="4459727"/>
              <a:ext cx="6595" cy="11023"/>
            </a:xfrm>
            <a:custGeom>
              <a:avLst/>
              <a:gdLst>
                <a:gd name="connsiteX0" fmla="*/ 6159 w 6595"/>
                <a:gd name="connsiteY0" fmla="*/ 6434 h 11023"/>
                <a:gd name="connsiteX1" fmla="*/ 1682 w 6595"/>
                <a:gd name="connsiteY1" fmla="*/ 10911 h 11023"/>
                <a:gd name="connsiteX2" fmla="*/ 539 w 6595"/>
                <a:gd name="connsiteY2" fmla="*/ 4625 h 11023"/>
                <a:gd name="connsiteX3" fmla="*/ 5016 w 6595"/>
                <a:gd name="connsiteY3" fmla="*/ 52 h 11023"/>
                <a:gd name="connsiteX4" fmla="*/ 6159 w 6595"/>
                <a:gd name="connsiteY4" fmla="*/ 6434 h 11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5" h="11023">
                  <a:moveTo>
                    <a:pt x="6159" y="6434"/>
                  </a:moveTo>
                  <a:cubicBezTo>
                    <a:pt x="5302" y="9482"/>
                    <a:pt x="3397" y="11483"/>
                    <a:pt x="1682" y="10911"/>
                  </a:cubicBezTo>
                  <a:cubicBezTo>
                    <a:pt x="-32" y="10340"/>
                    <a:pt x="-509" y="7577"/>
                    <a:pt x="539" y="4625"/>
                  </a:cubicBezTo>
                  <a:cubicBezTo>
                    <a:pt x="1587" y="1672"/>
                    <a:pt x="3492" y="-424"/>
                    <a:pt x="5016" y="52"/>
                  </a:cubicBezTo>
                  <a:cubicBezTo>
                    <a:pt x="6540" y="529"/>
                    <a:pt x="7016" y="3386"/>
                    <a:pt x="6159" y="6434"/>
                  </a:cubicBezTo>
                  <a:close/>
                </a:path>
              </a:pathLst>
            </a:custGeom>
            <a:solidFill>
              <a:srgbClr val="FFD54C"/>
            </a:solidFill>
            <a:ln w="9525" cap="flat">
              <a:noFill/>
              <a:prstDash val="solid"/>
              <a:miter/>
            </a:ln>
          </p:spPr>
          <p:txBody>
            <a:bodyPr rtlCol="0" anchor="ctr"/>
            <a:lstStyle/>
            <a:p>
              <a:endParaRPr lang="en-IN"/>
            </a:p>
          </p:txBody>
        </p:sp>
        <p:sp>
          <p:nvSpPr>
            <p:cNvPr id="4562" name="Freeform: Shape 4561">
              <a:extLst>
                <a:ext uri="{FF2B5EF4-FFF2-40B4-BE49-F238E27FC236}">
                  <a16:creationId xmlns:a16="http://schemas.microsoft.com/office/drawing/2014/main" xmlns="" id="{49AF3CAC-91F0-0B6C-E552-05629B0F42E3}"/>
                </a:ext>
              </a:extLst>
            </p:cNvPr>
            <p:cNvSpPr/>
            <p:nvPr/>
          </p:nvSpPr>
          <p:spPr>
            <a:xfrm>
              <a:off x="1570370" y="4463193"/>
              <a:ext cx="5394" cy="8533"/>
            </a:xfrm>
            <a:custGeom>
              <a:avLst/>
              <a:gdLst>
                <a:gd name="connsiteX0" fmla="*/ 4956 w 5394"/>
                <a:gd name="connsiteY0" fmla="*/ 5064 h 8533"/>
                <a:gd name="connsiteX1" fmla="*/ 1146 w 5394"/>
                <a:gd name="connsiteY1" fmla="*/ 8398 h 8533"/>
                <a:gd name="connsiteX2" fmla="*/ 479 w 5394"/>
                <a:gd name="connsiteY2" fmla="*/ 3254 h 8533"/>
                <a:gd name="connsiteX3" fmla="*/ 4289 w 5394"/>
                <a:gd name="connsiteY3" fmla="*/ 111 h 8533"/>
                <a:gd name="connsiteX4" fmla="*/ 4956 w 5394"/>
                <a:gd name="connsiteY4" fmla="*/ 5064 h 8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4" h="8533">
                  <a:moveTo>
                    <a:pt x="4956" y="5064"/>
                  </a:moveTo>
                  <a:cubicBezTo>
                    <a:pt x="4099" y="7445"/>
                    <a:pt x="2384" y="8969"/>
                    <a:pt x="1146" y="8398"/>
                  </a:cubicBezTo>
                  <a:cubicBezTo>
                    <a:pt x="-92" y="7826"/>
                    <a:pt x="-378" y="5540"/>
                    <a:pt x="479" y="3254"/>
                  </a:cubicBezTo>
                  <a:cubicBezTo>
                    <a:pt x="1337" y="968"/>
                    <a:pt x="3146" y="-461"/>
                    <a:pt x="4289" y="111"/>
                  </a:cubicBezTo>
                  <a:cubicBezTo>
                    <a:pt x="5432" y="683"/>
                    <a:pt x="5718" y="2778"/>
                    <a:pt x="4956" y="5064"/>
                  </a:cubicBezTo>
                  <a:close/>
                </a:path>
              </a:pathLst>
            </a:custGeom>
            <a:solidFill>
              <a:srgbClr val="FFD54C"/>
            </a:solidFill>
            <a:ln w="9525" cap="flat">
              <a:noFill/>
              <a:prstDash val="solid"/>
              <a:miter/>
            </a:ln>
          </p:spPr>
          <p:txBody>
            <a:bodyPr rtlCol="0" anchor="ctr"/>
            <a:lstStyle/>
            <a:p>
              <a:endParaRPr lang="en-IN"/>
            </a:p>
          </p:txBody>
        </p:sp>
        <p:sp>
          <p:nvSpPr>
            <p:cNvPr id="4563" name="Freeform: Shape 4562">
              <a:extLst>
                <a:ext uri="{FF2B5EF4-FFF2-40B4-BE49-F238E27FC236}">
                  <a16:creationId xmlns:a16="http://schemas.microsoft.com/office/drawing/2014/main" xmlns="" id="{4DD077D5-058B-8AF9-2D0B-505C2FDB7E78}"/>
                </a:ext>
              </a:extLst>
            </p:cNvPr>
            <p:cNvSpPr/>
            <p:nvPr/>
          </p:nvSpPr>
          <p:spPr>
            <a:xfrm>
              <a:off x="1561833" y="4472866"/>
              <a:ext cx="4751" cy="6753"/>
            </a:xfrm>
            <a:custGeom>
              <a:avLst/>
              <a:gdLst>
                <a:gd name="connsiteX0" fmla="*/ 4349 w 4751"/>
                <a:gd name="connsiteY0" fmla="*/ 4154 h 6753"/>
                <a:gd name="connsiteX1" fmla="*/ 1015 w 4751"/>
                <a:gd name="connsiteY1" fmla="*/ 6630 h 6753"/>
                <a:gd name="connsiteX2" fmla="*/ 444 w 4751"/>
                <a:gd name="connsiteY2" fmla="*/ 2630 h 6753"/>
                <a:gd name="connsiteX3" fmla="*/ 3778 w 4751"/>
                <a:gd name="connsiteY3" fmla="*/ 58 h 6753"/>
                <a:gd name="connsiteX4" fmla="*/ 4349 w 4751"/>
                <a:gd name="connsiteY4" fmla="*/ 4154 h 6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1" h="6753">
                  <a:moveTo>
                    <a:pt x="4349" y="4154"/>
                  </a:moveTo>
                  <a:cubicBezTo>
                    <a:pt x="3587" y="5964"/>
                    <a:pt x="2158" y="7107"/>
                    <a:pt x="1015" y="6630"/>
                  </a:cubicBezTo>
                  <a:cubicBezTo>
                    <a:pt x="-128" y="6154"/>
                    <a:pt x="-318" y="4440"/>
                    <a:pt x="444" y="2630"/>
                  </a:cubicBezTo>
                  <a:cubicBezTo>
                    <a:pt x="1206" y="820"/>
                    <a:pt x="2730" y="-323"/>
                    <a:pt x="3778" y="58"/>
                  </a:cubicBezTo>
                  <a:cubicBezTo>
                    <a:pt x="4825" y="439"/>
                    <a:pt x="5016" y="2344"/>
                    <a:pt x="4349" y="4154"/>
                  </a:cubicBezTo>
                  <a:close/>
                </a:path>
              </a:pathLst>
            </a:custGeom>
            <a:solidFill>
              <a:srgbClr val="FFD54C"/>
            </a:solidFill>
            <a:ln w="9525" cap="flat">
              <a:noFill/>
              <a:prstDash val="solid"/>
              <a:miter/>
            </a:ln>
          </p:spPr>
          <p:txBody>
            <a:bodyPr rtlCol="0" anchor="ctr"/>
            <a:lstStyle/>
            <a:p>
              <a:endParaRPr lang="en-IN"/>
            </a:p>
          </p:txBody>
        </p:sp>
        <p:sp>
          <p:nvSpPr>
            <p:cNvPr id="4564" name="Freeform: Shape 4563">
              <a:extLst>
                <a:ext uri="{FF2B5EF4-FFF2-40B4-BE49-F238E27FC236}">
                  <a16:creationId xmlns:a16="http://schemas.microsoft.com/office/drawing/2014/main" xmlns="" id="{DFF4E14B-466D-1798-E84C-3682BC9E817C}"/>
                </a:ext>
              </a:extLst>
            </p:cNvPr>
            <p:cNvSpPr/>
            <p:nvPr/>
          </p:nvSpPr>
          <p:spPr>
            <a:xfrm>
              <a:off x="1568050" y="4474831"/>
              <a:ext cx="5763" cy="8660"/>
            </a:xfrm>
            <a:custGeom>
              <a:avLst/>
              <a:gdLst>
                <a:gd name="connsiteX0" fmla="*/ 3656 w 5763"/>
                <a:gd name="connsiteY0" fmla="*/ 7904 h 8660"/>
                <a:gd name="connsiteX1" fmla="*/ 37 w 5763"/>
                <a:gd name="connsiteY1" fmla="*/ 6570 h 8660"/>
                <a:gd name="connsiteX2" fmla="*/ 2227 w 5763"/>
                <a:gd name="connsiteY2" fmla="*/ 665 h 8660"/>
                <a:gd name="connsiteX3" fmla="*/ 5656 w 5763"/>
                <a:gd name="connsiteY3" fmla="*/ 1903 h 8660"/>
                <a:gd name="connsiteX4" fmla="*/ 3656 w 5763"/>
                <a:gd name="connsiteY4" fmla="*/ 7904 h 8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3" h="8660">
                  <a:moveTo>
                    <a:pt x="3656" y="7904"/>
                  </a:moveTo>
                  <a:cubicBezTo>
                    <a:pt x="2037" y="9237"/>
                    <a:pt x="322" y="8761"/>
                    <a:pt x="37" y="6570"/>
                  </a:cubicBezTo>
                  <a:cubicBezTo>
                    <a:pt x="-230" y="4361"/>
                    <a:pt x="580" y="2160"/>
                    <a:pt x="2227" y="665"/>
                  </a:cubicBezTo>
                  <a:cubicBezTo>
                    <a:pt x="3751" y="-573"/>
                    <a:pt x="5275" y="-97"/>
                    <a:pt x="5656" y="1903"/>
                  </a:cubicBezTo>
                  <a:cubicBezTo>
                    <a:pt x="6028" y="4113"/>
                    <a:pt x="5275" y="6361"/>
                    <a:pt x="3656" y="7904"/>
                  </a:cubicBezTo>
                  <a:close/>
                </a:path>
              </a:pathLst>
            </a:custGeom>
            <a:solidFill>
              <a:srgbClr val="FFD54C"/>
            </a:solidFill>
            <a:ln w="9525" cap="flat">
              <a:noFill/>
              <a:prstDash val="solid"/>
              <a:miter/>
            </a:ln>
          </p:spPr>
          <p:txBody>
            <a:bodyPr rtlCol="0" anchor="ctr"/>
            <a:lstStyle/>
            <a:p>
              <a:endParaRPr lang="en-IN"/>
            </a:p>
          </p:txBody>
        </p:sp>
        <p:sp>
          <p:nvSpPr>
            <p:cNvPr id="4565" name="Freeform: Shape 4564">
              <a:extLst>
                <a:ext uri="{FF2B5EF4-FFF2-40B4-BE49-F238E27FC236}">
                  <a16:creationId xmlns:a16="http://schemas.microsoft.com/office/drawing/2014/main" xmlns="" id="{7586DD90-CAB4-47EB-E98F-5A3DE7236892}"/>
                </a:ext>
              </a:extLst>
            </p:cNvPr>
            <p:cNvSpPr/>
            <p:nvPr/>
          </p:nvSpPr>
          <p:spPr>
            <a:xfrm>
              <a:off x="1583710" y="4484992"/>
              <a:ext cx="7129" cy="10970"/>
            </a:xfrm>
            <a:custGeom>
              <a:avLst/>
              <a:gdLst>
                <a:gd name="connsiteX0" fmla="*/ 6951 w 7129"/>
                <a:gd name="connsiteY0" fmla="*/ 6316 h 10970"/>
                <a:gd name="connsiteX1" fmla="*/ 2474 w 7129"/>
                <a:gd name="connsiteY1" fmla="*/ 10888 h 10970"/>
                <a:gd name="connsiteX2" fmla="*/ 188 w 7129"/>
                <a:gd name="connsiteY2" fmla="*/ 4697 h 10970"/>
                <a:gd name="connsiteX3" fmla="*/ 4760 w 7129"/>
                <a:gd name="connsiteY3" fmla="*/ 30 h 10970"/>
                <a:gd name="connsiteX4" fmla="*/ 6951 w 7129"/>
                <a:gd name="connsiteY4" fmla="*/ 6316 h 1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9" h="10970">
                  <a:moveTo>
                    <a:pt x="6951" y="6316"/>
                  </a:moveTo>
                  <a:cubicBezTo>
                    <a:pt x="6379" y="9269"/>
                    <a:pt x="4379" y="11364"/>
                    <a:pt x="2474" y="10888"/>
                  </a:cubicBezTo>
                  <a:cubicBezTo>
                    <a:pt x="569" y="10412"/>
                    <a:pt x="-479" y="7650"/>
                    <a:pt x="188" y="4697"/>
                  </a:cubicBezTo>
                  <a:cubicBezTo>
                    <a:pt x="855" y="1744"/>
                    <a:pt x="2950" y="-351"/>
                    <a:pt x="4760" y="30"/>
                  </a:cubicBezTo>
                  <a:cubicBezTo>
                    <a:pt x="6570" y="410"/>
                    <a:pt x="7522" y="3268"/>
                    <a:pt x="6951" y="6316"/>
                  </a:cubicBezTo>
                  <a:close/>
                </a:path>
              </a:pathLst>
            </a:custGeom>
            <a:solidFill>
              <a:srgbClr val="FFD54C"/>
            </a:solidFill>
            <a:ln w="9525" cap="flat">
              <a:noFill/>
              <a:prstDash val="solid"/>
              <a:miter/>
            </a:ln>
          </p:spPr>
          <p:txBody>
            <a:bodyPr rtlCol="0" anchor="ctr"/>
            <a:lstStyle/>
            <a:p>
              <a:endParaRPr lang="en-IN"/>
            </a:p>
          </p:txBody>
        </p:sp>
        <p:sp>
          <p:nvSpPr>
            <p:cNvPr id="4566" name="Freeform: Shape 4565">
              <a:extLst>
                <a:ext uri="{FF2B5EF4-FFF2-40B4-BE49-F238E27FC236}">
                  <a16:creationId xmlns:a16="http://schemas.microsoft.com/office/drawing/2014/main" xmlns="" id="{9A2CE5D6-7AF3-4430-6E7F-1FEA44E53173}"/>
                </a:ext>
              </a:extLst>
            </p:cNvPr>
            <p:cNvSpPr/>
            <p:nvPr/>
          </p:nvSpPr>
          <p:spPr>
            <a:xfrm>
              <a:off x="1571942" y="4478312"/>
              <a:ext cx="10779" cy="16256"/>
            </a:xfrm>
            <a:custGeom>
              <a:avLst/>
              <a:gdLst>
                <a:gd name="connsiteX0" fmla="*/ 10337 w 10779"/>
                <a:gd name="connsiteY0" fmla="*/ 9471 h 16256"/>
                <a:gd name="connsiteX1" fmla="*/ 3098 w 10779"/>
                <a:gd name="connsiteY1" fmla="*/ 16043 h 16256"/>
                <a:gd name="connsiteX2" fmla="*/ 622 w 10779"/>
                <a:gd name="connsiteY2" fmla="*/ 6518 h 16256"/>
                <a:gd name="connsiteX3" fmla="*/ 7766 w 10779"/>
                <a:gd name="connsiteY3" fmla="*/ 137 h 16256"/>
                <a:gd name="connsiteX4" fmla="*/ 10337 w 10779"/>
                <a:gd name="connsiteY4" fmla="*/ 9471 h 16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9" h="16256">
                  <a:moveTo>
                    <a:pt x="10337" y="9471"/>
                  </a:moveTo>
                  <a:cubicBezTo>
                    <a:pt x="9290" y="13853"/>
                    <a:pt x="5956" y="17091"/>
                    <a:pt x="3098" y="16043"/>
                  </a:cubicBezTo>
                  <a:cubicBezTo>
                    <a:pt x="241" y="14996"/>
                    <a:pt x="-807" y="10900"/>
                    <a:pt x="622" y="6518"/>
                  </a:cubicBezTo>
                  <a:cubicBezTo>
                    <a:pt x="2051" y="2137"/>
                    <a:pt x="5289" y="-720"/>
                    <a:pt x="7766" y="137"/>
                  </a:cubicBezTo>
                  <a:cubicBezTo>
                    <a:pt x="10242" y="994"/>
                    <a:pt x="11480" y="4994"/>
                    <a:pt x="10337" y="9471"/>
                  </a:cubicBezTo>
                  <a:close/>
                </a:path>
              </a:pathLst>
            </a:custGeom>
            <a:solidFill>
              <a:srgbClr val="FFD54C"/>
            </a:solidFill>
            <a:ln w="9525" cap="flat">
              <a:noFill/>
              <a:prstDash val="solid"/>
              <a:miter/>
            </a:ln>
          </p:spPr>
          <p:txBody>
            <a:bodyPr rtlCol="0" anchor="ctr"/>
            <a:lstStyle/>
            <a:p>
              <a:endParaRPr lang="en-IN"/>
            </a:p>
          </p:txBody>
        </p:sp>
        <p:sp>
          <p:nvSpPr>
            <p:cNvPr id="4567" name="Freeform: Shape 4566">
              <a:extLst>
                <a:ext uri="{FF2B5EF4-FFF2-40B4-BE49-F238E27FC236}">
                  <a16:creationId xmlns:a16="http://schemas.microsoft.com/office/drawing/2014/main" xmlns="" id="{F1AD8BEB-55AE-5B80-9E86-D81EC94BDB14}"/>
                </a:ext>
              </a:extLst>
            </p:cNvPr>
            <p:cNvSpPr/>
            <p:nvPr/>
          </p:nvSpPr>
          <p:spPr>
            <a:xfrm>
              <a:off x="1593371" y="4486543"/>
              <a:ext cx="4697" cy="7177"/>
            </a:xfrm>
            <a:custGeom>
              <a:avLst/>
              <a:gdLst>
                <a:gd name="connsiteX0" fmla="*/ 4624 w 4697"/>
                <a:gd name="connsiteY0" fmla="*/ 3907 h 7177"/>
                <a:gd name="connsiteX1" fmla="*/ 1766 w 4697"/>
                <a:gd name="connsiteY1" fmla="*/ 7146 h 7177"/>
                <a:gd name="connsiteX2" fmla="*/ 52 w 4697"/>
                <a:gd name="connsiteY2" fmla="*/ 3241 h 7177"/>
                <a:gd name="connsiteX3" fmla="*/ 2909 w 4697"/>
                <a:gd name="connsiteY3" fmla="*/ 2 h 7177"/>
                <a:gd name="connsiteX4" fmla="*/ 4624 w 4697"/>
                <a:gd name="connsiteY4" fmla="*/ 3907 h 7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7" h="7177">
                  <a:moveTo>
                    <a:pt x="4624" y="3907"/>
                  </a:moveTo>
                  <a:cubicBezTo>
                    <a:pt x="4624" y="5908"/>
                    <a:pt x="3100" y="7336"/>
                    <a:pt x="1766" y="7146"/>
                  </a:cubicBezTo>
                  <a:cubicBezTo>
                    <a:pt x="433" y="6955"/>
                    <a:pt x="-234" y="5241"/>
                    <a:pt x="52" y="3241"/>
                  </a:cubicBezTo>
                  <a:cubicBezTo>
                    <a:pt x="338" y="1240"/>
                    <a:pt x="1671" y="-188"/>
                    <a:pt x="2909" y="2"/>
                  </a:cubicBezTo>
                  <a:cubicBezTo>
                    <a:pt x="4148" y="193"/>
                    <a:pt x="4910" y="1907"/>
                    <a:pt x="4624" y="3907"/>
                  </a:cubicBezTo>
                  <a:close/>
                </a:path>
              </a:pathLst>
            </a:custGeom>
            <a:solidFill>
              <a:srgbClr val="FFD54C"/>
            </a:solidFill>
            <a:ln w="9525" cap="flat">
              <a:noFill/>
              <a:prstDash val="solid"/>
              <a:miter/>
            </a:ln>
          </p:spPr>
          <p:txBody>
            <a:bodyPr rtlCol="0" anchor="ctr"/>
            <a:lstStyle/>
            <a:p>
              <a:endParaRPr lang="en-IN"/>
            </a:p>
          </p:txBody>
        </p:sp>
        <p:sp>
          <p:nvSpPr>
            <p:cNvPr id="4568" name="Freeform: Shape 4567">
              <a:extLst>
                <a:ext uri="{FF2B5EF4-FFF2-40B4-BE49-F238E27FC236}">
                  <a16:creationId xmlns:a16="http://schemas.microsoft.com/office/drawing/2014/main" xmlns="" id="{6A8C954E-402F-1BD6-0787-30234F01644B}"/>
                </a:ext>
              </a:extLst>
            </p:cNvPr>
            <p:cNvSpPr/>
            <p:nvPr/>
          </p:nvSpPr>
          <p:spPr>
            <a:xfrm>
              <a:off x="1589656" y="4500068"/>
              <a:ext cx="4512" cy="6322"/>
            </a:xfrm>
            <a:custGeom>
              <a:avLst/>
              <a:gdLst>
                <a:gd name="connsiteX0" fmla="*/ 4434 w 4512"/>
                <a:gd name="connsiteY0" fmla="*/ 3432 h 6322"/>
                <a:gd name="connsiteX1" fmla="*/ 1672 w 4512"/>
                <a:gd name="connsiteY1" fmla="*/ 6290 h 6322"/>
                <a:gd name="connsiteX2" fmla="*/ 52 w 4512"/>
                <a:gd name="connsiteY2" fmla="*/ 2860 h 6322"/>
                <a:gd name="connsiteX3" fmla="*/ 2814 w 4512"/>
                <a:gd name="connsiteY3" fmla="*/ 3 h 6322"/>
                <a:gd name="connsiteX4" fmla="*/ 4434 w 4512"/>
                <a:gd name="connsiteY4" fmla="*/ 3432 h 6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2" h="6322">
                  <a:moveTo>
                    <a:pt x="4434" y="3432"/>
                  </a:moveTo>
                  <a:cubicBezTo>
                    <a:pt x="4434" y="5147"/>
                    <a:pt x="2910" y="6480"/>
                    <a:pt x="1672" y="6290"/>
                  </a:cubicBezTo>
                  <a:cubicBezTo>
                    <a:pt x="433" y="6099"/>
                    <a:pt x="-233" y="4575"/>
                    <a:pt x="52" y="2860"/>
                  </a:cubicBezTo>
                  <a:cubicBezTo>
                    <a:pt x="338" y="1146"/>
                    <a:pt x="1576" y="-187"/>
                    <a:pt x="2814" y="3"/>
                  </a:cubicBezTo>
                  <a:cubicBezTo>
                    <a:pt x="4053" y="193"/>
                    <a:pt x="4719" y="1718"/>
                    <a:pt x="4434" y="3432"/>
                  </a:cubicBezTo>
                  <a:close/>
                </a:path>
              </a:pathLst>
            </a:custGeom>
            <a:solidFill>
              <a:srgbClr val="FFD54C"/>
            </a:solidFill>
            <a:ln w="9525" cap="flat">
              <a:noFill/>
              <a:prstDash val="solid"/>
              <a:miter/>
            </a:ln>
          </p:spPr>
          <p:txBody>
            <a:bodyPr rtlCol="0" anchor="ctr"/>
            <a:lstStyle/>
            <a:p>
              <a:endParaRPr lang="en-IN"/>
            </a:p>
          </p:txBody>
        </p:sp>
        <p:sp>
          <p:nvSpPr>
            <p:cNvPr id="4569" name="Freeform: Shape 4568">
              <a:extLst>
                <a:ext uri="{FF2B5EF4-FFF2-40B4-BE49-F238E27FC236}">
                  <a16:creationId xmlns:a16="http://schemas.microsoft.com/office/drawing/2014/main" xmlns="" id="{9EF3D7B3-C077-9946-7831-62FB09A9E4B7}"/>
                </a:ext>
              </a:extLst>
            </p:cNvPr>
            <p:cNvSpPr/>
            <p:nvPr/>
          </p:nvSpPr>
          <p:spPr>
            <a:xfrm>
              <a:off x="1580892" y="4506798"/>
              <a:ext cx="7301" cy="9746"/>
            </a:xfrm>
            <a:custGeom>
              <a:avLst/>
              <a:gdLst>
                <a:gd name="connsiteX0" fmla="*/ 7102 w 7301"/>
                <a:gd name="connsiteY0" fmla="*/ 5560 h 9746"/>
                <a:gd name="connsiteX1" fmla="*/ 2721 w 7301"/>
                <a:gd name="connsiteY1" fmla="*/ 9656 h 9746"/>
                <a:gd name="connsiteX2" fmla="*/ 244 w 7301"/>
                <a:gd name="connsiteY2" fmla="*/ 4036 h 9746"/>
                <a:gd name="connsiteX3" fmla="*/ 4626 w 7301"/>
                <a:gd name="connsiteY3" fmla="*/ 36 h 9746"/>
                <a:gd name="connsiteX4" fmla="*/ 7102 w 7301"/>
                <a:gd name="connsiteY4" fmla="*/ 5560 h 9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1" h="9746">
                  <a:moveTo>
                    <a:pt x="7102" y="5560"/>
                  </a:moveTo>
                  <a:cubicBezTo>
                    <a:pt x="6626" y="8322"/>
                    <a:pt x="4626" y="10132"/>
                    <a:pt x="2721" y="9656"/>
                  </a:cubicBezTo>
                  <a:cubicBezTo>
                    <a:pt x="540" y="8732"/>
                    <a:pt x="-546" y="6265"/>
                    <a:pt x="244" y="4036"/>
                  </a:cubicBezTo>
                  <a:cubicBezTo>
                    <a:pt x="816" y="1464"/>
                    <a:pt x="2816" y="-345"/>
                    <a:pt x="4626" y="36"/>
                  </a:cubicBezTo>
                  <a:cubicBezTo>
                    <a:pt x="6693" y="1017"/>
                    <a:pt x="7740" y="3360"/>
                    <a:pt x="7102" y="5560"/>
                  </a:cubicBezTo>
                  <a:close/>
                </a:path>
              </a:pathLst>
            </a:custGeom>
            <a:solidFill>
              <a:srgbClr val="FFD54C"/>
            </a:solidFill>
            <a:ln w="9525" cap="flat">
              <a:noFill/>
              <a:prstDash val="solid"/>
              <a:miter/>
            </a:ln>
          </p:spPr>
          <p:txBody>
            <a:bodyPr rtlCol="0" anchor="ctr"/>
            <a:lstStyle/>
            <a:p>
              <a:endParaRPr lang="en-IN"/>
            </a:p>
          </p:txBody>
        </p:sp>
        <p:sp>
          <p:nvSpPr>
            <p:cNvPr id="4570" name="Freeform: Shape 4569">
              <a:extLst>
                <a:ext uri="{FF2B5EF4-FFF2-40B4-BE49-F238E27FC236}">
                  <a16:creationId xmlns:a16="http://schemas.microsoft.com/office/drawing/2014/main" xmlns="" id="{8B4934EE-13B0-9660-4B3B-6AB040210DD5}"/>
                </a:ext>
              </a:extLst>
            </p:cNvPr>
            <p:cNvSpPr/>
            <p:nvPr/>
          </p:nvSpPr>
          <p:spPr>
            <a:xfrm>
              <a:off x="1568857" y="4502310"/>
              <a:ext cx="9080" cy="11893"/>
            </a:xfrm>
            <a:custGeom>
              <a:avLst/>
              <a:gdLst>
                <a:gd name="connsiteX0" fmla="*/ 8755 w 9080"/>
                <a:gd name="connsiteY0" fmla="*/ 6905 h 11893"/>
                <a:gd name="connsiteX1" fmla="*/ 2945 w 9080"/>
                <a:gd name="connsiteY1" fmla="*/ 11762 h 11893"/>
                <a:gd name="connsiteX2" fmla="*/ 469 w 9080"/>
                <a:gd name="connsiteY2" fmla="*/ 4619 h 11893"/>
                <a:gd name="connsiteX3" fmla="*/ 6184 w 9080"/>
                <a:gd name="connsiteY3" fmla="*/ 142 h 11893"/>
                <a:gd name="connsiteX4" fmla="*/ 8755 w 9080"/>
                <a:gd name="connsiteY4" fmla="*/ 6905 h 11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0" h="11893">
                  <a:moveTo>
                    <a:pt x="8755" y="6905"/>
                  </a:moveTo>
                  <a:cubicBezTo>
                    <a:pt x="7993" y="10143"/>
                    <a:pt x="5326" y="12429"/>
                    <a:pt x="2945" y="11762"/>
                  </a:cubicBezTo>
                  <a:cubicBezTo>
                    <a:pt x="364" y="10410"/>
                    <a:pt x="-722" y="7276"/>
                    <a:pt x="469" y="4619"/>
                  </a:cubicBezTo>
                  <a:cubicBezTo>
                    <a:pt x="1421" y="1476"/>
                    <a:pt x="3993" y="-620"/>
                    <a:pt x="6184" y="142"/>
                  </a:cubicBezTo>
                  <a:cubicBezTo>
                    <a:pt x="8374" y="904"/>
                    <a:pt x="9708" y="3666"/>
                    <a:pt x="8755" y="6905"/>
                  </a:cubicBezTo>
                  <a:close/>
                </a:path>
              </a:pathLst>
            </a:custGeom>
            <a:solidFill>
              <a:srgbClr val="FFD54C"/>
            </a:solidFill>
            <a:ln w="9525" cap="flat">
              <a:noFill/>
              <a:prstDash val="solid"/>
              <a:miter/>
            </a:ln>
          </p:spPr>
          <p:txBody>
            <a:bodyPr rtlCol="0" anchor="ctr"/>
            <a:lstStyle/>
            <a:p>
              <a:endParaRPr lang="en-IN"/>
            </a:p>
          </p:txBody>
        </p:sp>
        <p:sp>
          <p:nvSpPr>
            <p:cNvPr id="4571" name="Freeform: Shape 4570">
              <a:extLst>
                <a:ext uri="{FF2B5EF4-FFF2-40B4-BE49-F238E27FC236}">
                  <a16:creationId xmlns:a16="http://schemas.microsoft.com/office/drawing/2014/main" xmlns="" id="{A28E1076-A44D-91A4-038C-ECDA86AB77D8}"/>
                </a:ext>
              </a:extLst>
            </p:cNvPr>
            <p:cNvSpPr/>
            <p:nvPr/>
          </p:nvSpPr>
          <p:spPr>
            <a:xfrm>
              <a:off x="1560357" y="4486100"/>
              <a:ext cx="8369" cy="11543"/>
            </a:xfrm>
            <a:custGeom>
              <a:avLst/>
              <a:gdLst>
                <a:gd name="connsiteX0" fmla="*/ 7730 w 8369"/>
                <a:gd name="connsiteY0" fmla="*/ 7017 h 11543"/>
                <a:gd name="connsiteX1" fmla="*/ 2110 w 8369"/>
                <a:gd name="connsiteY1" fmla="*/ 11303 h 11543"/>
                <a:gd name="connsiteX2" fmla="*/ 586 w 8369"/>
                <a:gd name="connsiteY2" fmla="*/ 4255 h 11543"/>
                <a:gd name="connsiteX3" fmla="*/ 6206 w 8369"/>
                <a:gd name="connsiteY3" fmla="*/ 159 h 11543"/>
                <a:gd name="connsiteX4" fmla="*/ 7730 w 8369"/>
                <a:gd name="connsiteY4" fmla="*/ 7017 h 1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9" h="11543">
                  <a:moveTo>
                    <a:pt x="7730" y="7017"/>
                  </a:moveTo>
                  <a:cubicBezTo>
                    <a:pt x="6778" y="10065"/>
                    <a:pt x="4111" y="12256"/>
                    <a:pt x="2110" y="11303"/>
                  </a:cubicBezTo>
                  <a:cubicBezTo>
                    <a:pt x="110" y="10351"/>
                    <a:pt x="-652" y="7303"/>
                    <a:pt x="586" y="4255"/>
                  </a:cubicBezTo>
                  <a:cubicBezTo>
                    <a:pt x="1825" y="1207"/>
                    <a:pt x="4301" y="-603"/>
                    <a:pt x="6206" y="159"/>
                  </a:cubicBezTo>
                  <a:cubicBezTo>
                    <a:pt x="8321" y="1769"/>
                    <a:pt x="8968" y="4664"/>
                    <a:pt x="7730" y="7017"/>
                  </a:cubicBezTo>
                  <a:close/>
                </a:path>
              </a:pathLst>
            </a:custGeom>
            <a:solidFill>
              <a:srgbClr val="FFD54C"/>
            </a:solidFill>
            <a:ln w="9525" cap="flat">
              <a:noFill/>
              <a:prstDash val="solid"/>
              <a:miter/>
            </a:ln>
          </p:spPr>
          <p:txBody>
            <a:bodyPr rtlCol="0" anchor="ctr"/>
            <a:lstStyle/>
            <a:p>
              <a:endParaRPr lang="en-IN"/>
            </a:p>
          </p:txBody>
        </p:sp>
        <p:sp>
          <p:nvSpPr>
            <p:cNvPr id="4572" name="Freeform: Shape 4571">
              <a:extLst>
                <a:ext uri="{FF2B5EF4-FFF2-40B4-BE49-F238E27FC236}">
                  <a16:creationId xmlns:a16="http://schemas.microsoft.com/office/drawing/2014/main" xmlns="" id="{0DA1CB10-C5B2-FC17-265E-87CC9C77B4B0}"/>
                </a:ext>
              </a:extLst>
            </p:cNvPr>
            <p:cNvSpPr/>
            <p:nvPr/>
          </p:nvSpPr>
          <p:spPr>
            <a:xfrm>
              <a:off x="1559506" y="4502082"/>
              <a:ext cx="3438" cy="4477"/>
            </a:xfrm>
            <a:custGeom>
              <a:avLst/>
              <a:gdLst>
                <a:gd name="connsiteX0" fmla="*/ 3247 w 3438"/>
                <a:gd name="connsiteY0" fmla="*/ 2751 h 4477"/>
                <a:gd name="connsiteX1" fmla="*/ 961 w 3438"/>
                <a:gd name="connsiteY1" fmla="*/ 4370 h 4477"/>
                <a:gd name="connsiteX2" fmla="*/ 199 w 3438"/>
                <a:gd name="connsiteY2" fmla="*/ 1608 h 4477"/>
                <a:gd name="connsiteX3" fmla="*/ 2485 w 3438"/>
                <a:gd name="connsiteY3" fmla="*/ 84 h 4477"/>
                <a:gd name="connsiteX4" fmla="*/ 3247 w 3438"/>
                <a:gd name="connsiteY4" fmla="*/ 2751 h 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8" h="4477">
                  <a:moveTo>
                    <a:pt x="3247" y="2751"/>
                  </a:moveTo>
                  <a:cubicBezTo>
                    <a:pt x="2771" y="3894"/>
                    <a:pt x="1723" y="4751"/>
                    <a:pt x="961" y="4370"/>
                  </a:cubicBezTo>
                  <a:cubicBezTo>
                    <a:pt x="56" y="3770"/>
                    <a:pt x="-268" y="2589"/>
                    <a:pt x="199" y="1608"/>
                  </a:cubicBezTo>
                  <a:cubicBezTo>
                    <a:pt x="199" y="465"/>
                    <a:pt x="1628" y="-297"/>
                    <a:pt x="2485" y="84"/>
                  </a:cubicBezTo>
                  <a:cubicBezTo>
                    <a:pt x="3342" y="675"/>
                    <a:pt x="3657" y="1799"/>
                    <a:pt x="3247" y="2751"/>
                  </a:cubicBezTo>
                  <a:close/>
                </a:path>
              </a:pathLst>
            </a:custGeom>
            <a:solidFill>
              <a:srgbClr val="FFD54C"/>
            </a:solidFill>
            <a:ln w="9525" cap="flat">
              <a:noFill/>
              <a:prstDash val="solid"/>
              <a:miter/>
            </a:ln>
          </p:spPr>
          <p:txBody>
            <a:bodyPr rtlCol="0" anchor="ctr"/>
            <a:lstStyle/>
            <a:p>
              <a:endParaRPr lang="en-IN"/>
            </a:p>
          </p:txBody>
        </p:sp>
        <p:sp>
          <p:nvSpPr>
            <p:cNvPr id="4573" name="Freeform: Shape 4572">
              <a:extLst>
                <a:ext uri="{FF2B5EF4-FFF2-40B4-BE49-F238E27FC236}">
                  <a16:creationId xmlns:a16="http://schemas.microsoft.com/office/drawing/2014/main" xmlns="" id="{4A446DDA-99FD-7071-98C3-81F5575B45E3}"/>
                </a:ext>
              </a:extLst>
            </p:cNvPr>
            <p:cNvSpPr/>
            <p:nvPr/>
          </p:nvSpPr>
          <p:spPr>
            <a:xfrm>
              <a:off x="1592659" y="4429978"/>
              <a:ext cx="4447" cy="9065"/>
            </a:xfrm>
            <a:custGeom>
              <a:avLst/>
              <a:gdLst>
                <a:gd name="connsiteX0" fmla="*/ 4003 w 4447"/>
                <a:gd name="connsiteY0" fmla="*/ 4846 h 9065"/>
                <a:gd name="connsiteX1" fmla="*/ 955 w 4447"/>
                <a:gd name="connsiteY1" fmla="*/ 9037 h 9065"/>
                <a:gd name="connsiteX2" fmla="*/ 479 w 4447"/>
                <a:gd name="connsiteY2" fmla="*/ 3989 h 9065"/>
                <a:gd name="connsiteX3" fmla="*/ 3432 w 4447"/>
                <a:gd name="connsiteY3" fmla="*/ -11 h 9065"/>
                <a:gd name="connsiteX4" fmla="*/ 4003 w 4447"/>
                <a:gd name="connsiteY4" fmla="*/ 4846 h 9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9065">
                  <a:moveTo>
                    <a:pt x="4003" y="4846"/>
                  </a:moveTo>
                  <a:cubicBezTo>
                    <a:pt x="3432" y="7323"/>
                    <a:pt x="2098" y="9228"/>
                    <a:pt x="955" y="9037"/>
                  </a:cubicBezTo>
                  <a:cubicBezTo>
                    <a:pt x="-188" y="8847"/>
                    <a:pt x="-283" y="6370"/>
                    <a:pt x="479" y="3989"/>
                  </a:cubicBezTo>
                  <a:cubicBezTo>
                    <a:pt x="1241" y="1608"/>
                    <a:pt x="2384" y="-107"/>
                    <a:pt x="3432" y="-11"/>
                  </a:cubicBezTo>
                  <a:cubicBezTo>
                    <a:pt x="4480" y="84"/>
                    <a:pt x="4765" y="2275"/>
                    <a:pt x="4003" y="4846"/>
                  </a:cubicBezTo>
                  <a:close/>
                </a:path>
              </a:pathLst>
            </a:custGeom>
            <a:solidFill>
              <a:srgbClr val="FFD54C"/>
            </a:solidFill>
            <a:ln w="9525" cap="flat">
              <a:noFill/>
              <a:prstDash val="solid"/>
              <a:miter/>
            </a:ln>
          </p:spPr>
          <p:txBody>
            <a:bodyPr rtlCol="0" anchor="ctr"/>
            <a:lstStyle/>
            <a:p>
              <a:endParaRPr lang="en-IN"/>
            </a:p>
          </p:txBody>
        </p:sp>
        <p:sp>
          <p:nvSpPr>
            <p:cNvPr id="4574" name="Freeform: Shape 4573">
              <a:extLst>
                <a:ext uri="{FF2B5EF4-FFF2-40B4-BE49-F238E27FC236}">
                  <a16:creationId xmlns:a16="http://schemas.microsoft.com/office/drawing/2014/main" xmlns="" id="{F0A7E31F-6EAF-84C8-674E-4FB47C490DB2}"/>
                </a:ext>
              </a:extLst>
            </p:cNvPr>
            <p:cNvSpPr/>
            <p:nvPr/>
          </p:nvSpPr>
          <p:spPr>
            <a:xfrm>
              <a:off x="1583483" y="4431287"/>
              <a:ext cx="5883" cy="10912"/>
            </a:xfrm>
            <a:custGeom>
              <a:avLst/>
              <a:gdLst>
                <a:gd name="connsiteX0" fmla="*/ 5178 w 5883"/>
                <a:gd name="connsiteY0" fmla="*/ 6109 h 10912"/>
                <a:gd name="connsiteX1" fmla="*/ 987 w 5883"/>
                <a:gd name="connsiteY1" fmla="*/ 10872 h 10912"/>
                <a:gd name="connsiteX2" fmla="*/ 987 w 5883"/>
                <a:gd name="connsiteY2" fmla="*/ 4585 h 10912"/>
                <a:gd name="connsiteX3" fmla="*/ 4987 w 5883"/>
                <a:gd name="connsiteY3" fmla="*/ 13 h 10912"/>
                <a:gd name="connsiteX4" fmla="*/ 5178 w 5883"/>
                <a:gd name="connsiteY4" fmla="*/ 6109 h 10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3" h="10912">
                  <a:moveTo>
                    <a:pt x="5178" y="6109"/>
                  </a:moveTo>
                  <a:cubicBezTo>
                    <a:pt x="4130" y="9062"/>
                    <a:pt x="2320" y="11158"/>
                    <a:pt x="987" y="10872"/>
                  </a:cubicBezTo>
                  <a:cubicBezTo>
                    <a:pt x="-347" y="10586"/>
                    <a:pt x="-347" y="7538"/>
                    <a:pt x="987" y="4585"/>
                  </a:cubicBezTo>
                  <a:cubicBezTo>
                    <a:pt x="2320" y="1633"/>
                    <a:pt x="3844" y="-273"/>
                    <a:pt x="4987" y="13"/>
                  </a:cubicBezTo>
                  <a:cubicBezTo>
                    <a:pt x="6130" y="299"/>
                    <a:pt x="6130" y="3061"/>
                    <a:pt x="5178" y="6109"/>
                  </a:cubicBezTo>
                  <a:close/>
                </a:path>
              </a:pathLst>
            </a:custGeom>
            <a:solidFill>
              <a:srgbClr val="FFD54C"/>
            </a:solidFill>
            <a:ln w="9525" cap="flat">
              <a:noFill/>
              <a:prstDash val="solid"/>
              <a:miter/>
            </a:ln>
          </p:spPr>
          <p:txBody>
            <a:bodyPr rtlCol="0" anchor="ctr"/>
            <a:lstStyle/>
            <a:p>
              <a:endParaRPr lang="en-IN"/>
            </a:p>
          </p:txBody>
        </p:sp>
        <p:sp>
          <p:nvSpPr>
            <p:cNvPr id="4575" name="Freeform: Shape 4574">
              <a:extLst>
                <a:ext uri="{FF2B5EF4-FFF2-40B4-BE49-F238E27FC236}">
                  <a16:creationId xmlns:a16="http://schemas.microsoft.com/office/drawing/2014/main" xmlns="" id="{3B1CE830-9268-D574-406E-1D9D054FC886}"/>
                </a:ext>
              </a:extLst>
            </p:cNvPr>
            <p:cNvSpPr/>
            <p:nvPr/>
          </p:nvSpPr>
          <p:spPr>
            <a:xfrm>
              <a:off x="1559619" y="4523652"/>
              <a:ext cx="6756" cy="7775"/>
            </a:xfrm>
            <a:custGeom>
              <a:avLst/>
              <a:gdLst>
                <a:gd name="connsiteX0" fmla="*/ 6277 w 6756"/>
                <a:gd name="connsiteY0" fmla="*/ 4898 h 7775"/>
                <a:gd name="connsiteX1" fmla="*/ 2505 w 6756"/>
                <a:gd name="connsiteY1" fmla="*/ 7727 h 7775"/>
                <a:gd name="connsiteX2" fmla="*/ 2181 w 6756"/>
                <a:gd name="connsiteY2" fmla="*/ 7660 h 7775"/>
                <a:gd name="connsiteX3" fmla="*/ 247 w 6756"/>
                <a:gd name="connsiteY3" fmla="*/ 3069 h 7775"/>
                <a:gd name="connsiteX4" fmla="*/ 276 w 6756"/>
                <a:gd name="connsiteY4" fmla="*/ 2993 h 7775"/>
                <a:gd name="connsiteX5" fmla="*/ 3734 w 6756"/>
                <a:gd name="connsiteY5" fmla="*/ -7 h 7775"/>
                <a:gd name="connsiteX6" fmla="*/ 6734 w 6756"/>
                <a:gd name="connsiteY6" fmla="*/ 3451 h 7775"/>
                <a:gd name="connsiteX7" fmla="*/ 6277 w 6756"/>
                <a:gd name="connsiteY7" fmla="*/ 4898 h 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56" h="7775">
                  <a:moveTo>
                    <a:pt x="6277" y="4898"/>
                  </a:moveTo>
                  <a:cubicBezTo>
                    <a:pt x="6010" y="6717"/>
                    <a:pt x="4324" y="7984"/>
                    <a:pt x="2505" y="7727"/>
                  </a:cubicBezTo>
                  <a:cubicBezTo>
                    <a:pt x="2391" y="7708"/>
                    <a:pt x="2286" y="7689"/>
                    <a:pt x="2181" y="7660"/>
                  </a:cubicBezTo>
                  <a:cubicBezTo>
                    <a:pt x="381" y="6927"/>
                    <a:pt x="-486" y="4870"/>
                    <a:pt x="247" y="3069"/>
                  </a:cubicBezTo>
                  <a:cubicBezTo>
                    <a:pt x="257" y="3041"/>
                    <a:pt x="267" y="3022"/>
                    <a:pt x="276" y="2993"/>
                  </a:cubicBezTo>
                  <a:cubicBezTo>
                    <a:pt x="400" y="1212"/>
                    <a:pt x="1952" y="-131"/>
                    <a:pt x="3734" y="-7"/>
                  </a:cubicBezTo>
                  <a:cubicBezTo>
                    <a:pt x="5515" y="117"/>
                    <a:pt x="6867" y="1660"/>
                    <a:pt x="6734" y="3451"/>
                  </a:cubicBezTo>
                  <a:cubicBezTo>
                    <a:pt x="6705" y="3965"/>
                    <a:pt x="6544" y="4460"/>
                    <a:pt x="6277" y="4898"/>
                  </a:cubicBezTo>
                  <a:close/>
                </a:path>
              </a:pathLst>
            </a:custGeom>
            <a:solidFill>
              <a:srgbClr val="FFD54C"/>
            </a:solidFill>
            <a:ln w="9525" cap="flat">
              <a:noFill/>
              <a:prstDash val="solid"/>
              <a:miter/>
            </a:ln>
          </p:spPr>
          <p:txBody>
            <a:bodyPr rtlCol="0" anchor="ctr"/>
            <a:lstStyle/>
            <a:p>
              <a:endParaRPr lang="en-IN"/>
            </a:p>
          </p:txBody>
        </p:sp>
        <p:sp>
          <p:nvSpPr>
            <p:cNvPr id="4576" name="Freeform: Shape 4575">
              <a:extLst>
                <a:ext uri="{FF2B5EF4-FFF2-40B4-BE49-F238E27FC236}">
                  <a16:creationId xmlns:a16="http://schemas.microsoft.com/office/drawing/2014/main" xmlns="" id="{4717113F-606F-86D1-BDB7-5EE8463D5AF1}"/>
                </a:ext>
              </a:extLst>
            </p:cNvPr>
            <p:cNvSpPr/>
            <p:nvPr/>
          </p:nvSpPr>
          <p:spPr>
            <a:xfrm>
              <a:off x="1559146" y="4509573"/>
              <a:ext cx="9447" cy="11297"/>
            </a:xfrm>
            <a:custGeom>
              <a:avLst/>
              <a:gdLst>
                <a:gd name="connsiteX0" fmla="*/ 8941 w 9447"/>
                <a:gd name="connsiteY0" fmla="*/ 6881 h 11297"/>
                <a:gd name="connsiteX1" fmla="*/ 4388 w 9447"/>
                <a:gd name="connsiteY1" fmla="*/ 11281 h 11297"/>
                <a:gd name="connsiteX2" fmla="*/ -13 w 9447"/>
                <a:gd name="connsiteY2" fmla="*/ 6728 h 11297"/>
                <a:gd name="connsiteX3" fmla="*/ 749 w 9447"/>
                <a:gd name="connsiteY3" fmla="*/ 4309 h 11297"/>
                <a:gd name="connsiteX4" fmla="*/ 6655 w 9447"/>
                <a:gd name="connsiteY4" fmla="*/ 118 h 11297"/>
                <a:gd name="connsiteX5" fmla="*/ 8941 w 9447"/>
                <a:gd name="connsiteY5" fmla="*/ 6881 h 1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47" h="11297">
                  <a:moveTo>
                    <a:pt x="8941" y="6881"/>
                  </a:moveTo>
                  <a:cubicBezTo>
                    <a:pt x="8903" y="9357"/>
                    <a:pt x="6864" y="11319"/>
                    <a:pt x="4388" y="11281"/>
                  </a:cubicBezTo>
                  <a:cubicBezTo>
                    <a:pt x="1921" y="11243"/>
                    <a:pt x="-51" y="9205"/>
                    <a:pt x="-13" y="6728"/>
                  </a:cubicBezTo>
                  <a:cubicBezTo>
                    <a:pt x="6" y="5871"/>
                    <a:pt x="263" y="5023"/>
                    <a:pt x="749" y="4309"/>
                  </a:cubicBezTo>
                  <a:cubicBezTo>
                    <a:pt x="1797" y="1356"/>
                    <a:pt x="4464" y="-549"/>
                    <a:pt x="6655" y="118"/>
                  </a:cubicBezTo>
                  <a:cubicBezTo>
                    <a:pt x="9112" y="1395"/>
                    <a:pt x="10122" y="4376"/>
                    <a:pt x="8941" y="6881"/>
                  </a:cubicBezTo>
                  <a:close/>
                </a:path>
              </a:pathLst>
            </a:custGeom>
            <a:solidFill>
              <a:srgbClr val="FFD54C"/>
            </a:solidFill>
            <a:ln w="9525" cap="flat">
              <a:noFill/>
              <a:prstDash val="solid"/>
              <a:miter/>
            </a:ln>
          </p:spPr>
          <p:txBody>
            <a:bodyPr rtlCol="0" anchor="ctr"/>
            <a:lstStyle/>
            <a:p>
              <a:endParaRPr lang="en-IN"/>
            </a:p>
          </p:txBody>
        </p:sp>
        <p:sp>
          <p:nvSpPr>
            <p:cNvPr id="4577" name="Freeform: Shape 4576">
              <a:extLst>
                <a:ext uri="{FF2B5EF4-FFF2-40B4-BE49-F238E27FC236}">
                  <a16:creationId xmlns:a16="http://schemas.microsoft.com/office/drawing/2014/main" xmlns="" id="{ECA5CF2A-D83A-2654-AEEE-FFADBFCD8C96}"/>
                </a:ext>
              </a:extLst>
            </p:cNvPr>
            <p:cNvSpPr/>
            <p:nvPr/>
          </p:nvSpPr>
          <p:spPr>
            <a:xfrm>
              <a:off x="1551375" y="4512287"/>
              <a:ext cx="6526" cy="8076"/>
            </a:xfrm>
            <a:custGeom>
              <a:avLst/>
              <a:gdLst>
                <a:gd name="connsiteX0" fmla="*/ 6139 w 6526"/>
                <a:gd name="connsiteY0" fmla="*/ 5119 h 8076"/>
                <a:gd name="connsiteX1" fmla="*/ 1853 w 6526"/>
                <a:gd name="connsiteY1" fmla="*/ 7881 h 8076"/>
                <a:gd name="connsiteX2" fmla="*/ 424 w 6526"/>
                <a:gd name="connsiteY2" fmla="*/ 2833 h 8076"/>
                <a:gd name="connsiteX3" fmla="*/ 4711 w 6526"/>
                <a:gd name="connsiteY3" fmla="*/ 166 h 8076"/>
                <a:gd name="connsiteX4" fmla="*/ 6139 w 6526"/>
                <a:gd name="connsiteY4" fmla="*/ 5119 h 8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6" h="8076">
                  <a:moveTo>
                    <a:pt x="6139" y="5119"/>
                  </a:moveTo>
                  <a:cubicBezTo>
                    <a:pt x="5377" y="7310"/>
                    <a:pt x="3472" y="8548"/>
                    <a:pt x="1853" y="7881"/>
                  </a:cubicBezTo>
                  <a:cubicBezTo>
                    <a:pt x="110" y="6843"/>
                    <a:pt x="-519" y="4624"/>
                    <a:pt x="424" y="2833"/>
                  </a:cubicBezTo>
                  <a:cubicBezTo>
                    <a:pt x="1186" y="737"/>
                    <a:pt x="3187" y="-501"/>
                    <a:pt x="4711" y="166"/>
                  </a:cubicBezTo>
                  <a:cubicBezTo>
                    <a:pt x="6368" y="1223"/>
                    <a:pt x="6977" y="3347"/>
                    <a:pt x="6139" y="5119"/>
                  </a:cubicBezTo>
                  <a:close/>
                </a:path>
              </a:pathLst>
            </a:custGeom>
            <a:solidFill>
              <a:srgbClr val="FFD54C"/>
            </a:solidFill>
            <a:ln w="9525" cap="flat">
              <a:noFill/>
              <a:prstDash val="solid"/>
              <a:miter/>
            </a:ln>
          </p:spPr>
          <p:txBody>
            <a:bodyPr rtlCol="0" anchor="ctr"/>
            <a:lstStyle/>
            <a:p>
              <a:endParaRPr lang="en-IN"/>
            </a:p>
          </p:txBody>
        </p:sp>
        <p:sp>
          <p:nvSpPr>
            <p:cNvPr id="4578" name="Freeform: Shape 4577">
              <a:extLst>
                <a:ext uri="{FF2B5EF4-FFF2-40B4-BE49-F238E27FC236}">
                  <a16:creationId xmlns:a16="http://schemas.microsoft.com/office/drawing/2014/main" xmlns="" id="{73A9EBFD-D0B0-DAC6-790A-6495070475CE}"/>
                </a:ext>
              </a:extLst>
            </p:cNvPr>
            <p:cNvSpPr/>
            <p:nvPr/>
          </p:nvSpPr>
          <p:spPr>
            <a:xfrm>
              <a:off x="1317402" y="4402757"/>
              <a:ext cx="256845" cy="288304"/>
            </a:xfrm>
            <a:custGeom>
              <a:avLst/>
              <a:gdLst>
                <a:gd name="connsiteX0" fmla="*/ -13 w 256845"/>
                <a:gd name="connsiteY0" fmla="*/ 186563 h 288304"/>
                <a:gd name="connsiteX1" fmla="*/ 223443 w 256845"/>
                <a:gd name="connsiteY1" fmla="*/ 158 h 288304"/>
                <a:gd name="connsiteX2" fmla="*/ 243636 w 256845"/>
                <a:gd name="connsiteY2" fmla="*/ 1111 h 288304"/>
                <a:gd name="connsiteX3" fmla="*/ 256686 w 256845"/>
                <a:gd name="connsiteY3" fmla="*/ 27876 h 288304"/>
                <a:gd name="connsiteX4" fmla="*/ 119811 w 256845"/>
                <a:gd name="connsiteY4" fmla="*/ 288290 h 288304"/>
                <a:gd name="connsiteX5" fmla="*/ 104857 w 256845"/>
                <a:gd name="connsiteY5" fmla="*/ 283051 h 288304"/>
                <a:gd name="connsiteX6" fmla="*/ 88569 w 256845"/>
                <a:gd name="connsiteY6" fmla="*/ 276003 h 288304"/>
                <a:gd name="connsiteX7" fmla="*/ 69519 w 256845"/>
                <a:gd name="connsiteY7" fmla="*/ 264954 h 288304"/>
                <a:gd name="connsiteX8" fmla="*/ -13 w 256845"/>
                <a:gd name="connsiteY8" fmla="*/ 186563 h 288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45" h="288304">
                  <a:moveTo>
                    <a:pt x="-13" y="186563"/>
                  </a:moveTo>
                  <a:lnTo>
                    <a:pt x="223443" y="158"/>
                  </a:lnTo>
                  <a:cubicBezTo>
                    <a:pt x="230187" y="-251"/>
                    <a:pt x="236959" y="63"/>
                    <a:pt x="243636" y="1111"/>
                  </a:cubicBezTo>
                  <a:cubicBezTo>
                    <a:pt x="253161" y="3207"/>
                    <a:pt x="257733" y="7112"/>
                    <a:pt x="256686" y="27876"/>
                  </a:cubicBezTo>
                  <a:lnTo>
                    <a:pt x="119811" y="288290"/>
                  </a:lnTo>
                  <a:cubicBezTo>
                    <a:pt x="114715" y="286890"/>
                    <a:pt x="109715" y="285137"/>
                    <a:pt x="104857" y="283051"/>
                  </a:cubicBezTo>
                  <a:cubicBezTo>
                    <a:pt x="100190" y="281241"/>
                    <a:pt x="94665" y="278860"/>
                    <a:pt x="88569" y="276003"/>
                  </a:cubicBezTo>
                  <a:cubicBezTo>
                    <a:pt x="82473" y="273145"/>
                    <a:pt x="75996" y="269240"/>
                    <a:pt x="69519" y="264954"/>
                  </a:cubicBezTo>
                  <a:cubicBezTo>
                    <a:pt x="41802" y="248094"/>
                    <a:pt x="11988" y="219138"/>
                    <a:pt x="-13" y="186563"/>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4579" name="Freeform: Shape 4578">
              <a:extLst>
                <a:ext uri="{FF2B5EF4-FFF2-40B4-BE49-F238E27FC236}">
                  <a16:creationId xmlns:a16="http://schemas.microsoft.com/office/drawing/2014/main" xmlns="" id="{1CA7FDE0-AE51-0328-B245-CF5389820C76}"/>
                </a:ext>
              </a:extLst>
            </p:cNvPr>
            <p:cNvSpPr/>
            <p:nvPr/>
          </p:nvSpPr>
          <p:spPr>
            <a:xfrm>
              <a:off x="1388362" y="4474671"/>
              <a:ext cx="123991" cy="140678"/>
            </a:xfrm>
            <a:custGeom>
              <a:avLst/>
              <a:gdLst>
                <a:gd name="connsiteX0" fmla="*/ 123623 w 123991"/>
                <a:gd name="connsiteY0" fmla="*/ 158 h 140678"/>
                <a:gd name="connsiteX1" fmla="*/ 63710 w 123991"/>
                <a:gd name="connsiteY1" fmla="*/ 115601 h 140678"/>
                <a:gd name="connsiteX2" fmla="*/ 11132 w 123991"/>
                <a:gd name="connsiteY2" fmla="*/ 132080 h 140678"/>
                <a:gd name="connsiteX3" fmla="*/ 17990 w 123991"/>
                <a:gd name="connsiteY3" fmla="*/ 77692 h 140678"/>
                <a:gd name="connsiteX4" fmla="*/ 123623 w 123991"/>
                <a:gd name="connsiteY4" fmla="*/ 158 h 140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991" h="140678">
                  <a:moveTo>
                    <a:pt x="123623" y="158"/>
                  </a:moveTo>
                  <a:cubicBezTo>
                    <a:pt x="129052" y="4635"/>
                    <a:pt x="70664" y="104933"/>
                    <a:pt x="63710" y="115601"/>
                  </a:cubicBezTo>
                  <a:cubicBezTo>
                    <a:pt x="42660" y="147320"/>
                    <a:pt x="25610" y="144176"/>
                    <a:pt x="11132" y="132080"/>
                  </a:cubicBezTo>
                  <a:cubicBezTo>
                    <a:pt x="-3346" y="119983"/>
                    <a:pt x="-6298" y="101409"/>
                    <a:pt x="17990" y="77692"/>
                  </a:cubicBezTo>
                  <a:cubicBezTo>
                    <a:pt x="27325" y="69024"/>
                    <a:pt x="118098" y="-4033"/>
                    <a:pt x="123623" y="158"/>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4580" name="Freeform: Shape 4579">
              <a:extLst>
                <a:ext uri="{FF2B5EF4-FFF2-40B4-BE49-F238E27FC236}">
                  <a16:creationId xmlns:a16="http://schemas.microsoft.com/office/drawing/2014/main" xmlns="" id="{8D6B1BCB-2882-754D-8BC7-B3873788FEEA}"/>
                </a:ext>
              </a:extLst>
            </p:cNvPr>
            <p:cNvSpPr/>
            <p:nvPr/>
          </p:nvSpPr>
          <p:spPr>
            <a:xfrm>
              <a:off x="1241964" y="4353687"/>
              <a:ext cx="301603" cy="234315"/>
            </a:xfrm>
            <a:custGeom>
              <a:avLst/>
              <a:gdLst>
                <a:gd name="connsiteX0" fmla="*/ -13 w 301603"/>
                <a:gd name="connsiteY0" fmla="*/ 107427 h 234315"/>
                <a:gd name="connsiteX1" fmla="*/ 270401 w 301603"/>
                <a:gd name="connsiteY1" fmla="*/ -15 h 234315"/>
                <a:gd name="connsiteX2" fmla="*/ 290880 w 301603"/>
                <a:gd name="connsiteY2" fmla="*/ 11320 h 234315"/>
                <a:gd name="connsiteX3" fmla="*/ 298024 w 301603"/>
                <a:gd name="connsiteY3" fmla="*/ 48086 h 234315"/>
                <a:gd name="connsiteX4" fmla="*/ 70091 w 301603"/>
                <a:gd name="connsiteY4" fmla="*/ 234300 h 234315"/>
                <a:gd name="connsiteX5" fmla="*/ 58851 w 301603"/>
                <a:gd name="connsiteY5" fmla="*/ 224775 h 234315"/>
                <a:gd name="connsiteX6" fmla="*/ 34467 w 301603"/>
                <a:gd name="connsiteY6" fmla="*/ 197152 h 234315"/>
                <a:gd name="connsiteX7" fmla="*/ -13 w 301603"/>
                <a:gd name="connsiteY7" fmla="*/ 107427 h 23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1603" h="234315">
                  <a:moveTo>
                    <a:pt x="-13" y="107427"/>
                  </a:moveTo>
                  <a:lnTo>
                    <a:pt x="270401" y="-15"/>
                  </a:lnTo>
                  <a:cubicBezTo>
                    <a:pt x="277726" y="2785"/>
                    <a:pt x="284622" y="6595"/>
                    <a:pt x="290880" y="11320"/>
                  </a:cubicBezTo>
                  <a:cubicBezTo>
                    <a:pt x="300405" y="18559"/>
                    <a:pt x="305453" y="27607"/>
                    <a:pt x="298024" y="48086"/>
                  </a:cubicBezTo>
                  <a:lnTo>
                    <a:pt x="70091" y="234300"/>
                  </a:lnTo>
                  <a:cubicBezTo>
                    <a:pt x="70091" y="234300"/>
                    <a:pt x="65709" y="230871"/>
                    <a:pt x="58851" y="224775"/>
                  </a:cubicBezTo>
                  <a:cubicBezTo>
                    <a:pt x="50041" y="216193"/>
                    <a:pt x="41897" y="206954"/>
                    <a:pt x="34467" y="197152"/>
                  </a:cubicBezTo>
                  <a:cubicBezTo>
                    <a:pt x="14036" y="171492"/>
                    <a:pt x="2006" y="140164"/>
                    <a:pt x="-13" y="107427"/>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4581" name="Freeform: Shape 4580">
              <a:extLst>
                <a:ext uri="{FF2B5EF4-FFF2-40B4-BE49-F238E27FC236}">
                  <a16:creationId xmlns:a16="http://schemas.microsoft.com/office/drawing/2014/main" xmlns="" id="{25D205B4-E5FE-7065-69BE-30BB6F04E661}"/>
                </a:ext>
              </a:extLst>
            </p:cNvPr>
            <p:cNvSpPr/>
            <p:nvPr/>
          </p:nvSpPr>
          <p:spPr>
            <a:xfrm>
              <a:off x="1307395" y="4445847"/>
              <a:ext cx="84170" cy="69473"/>
            </a:xfrm>
            <a:custGeom>
              <a:avLst/>
              <a:gdLst>
                <a:gd name="connsiteX0" fmla="*/ 82098 w 84170"/>
                <a:gd name="connsiteY0" fmla="*/ 9933 h 69473"/>
                <a:gd name="connsiteX1" fmla="*/ 58095 w 84170"/>
                <a:gd name="connsiteY1" fmla="*/ 56415 h 69473"/>
                <a:gd name="connsiteX2" fmla="*/ 4088 w 84170"/>
                <a:gd name="connsiteY2" fmla="*/ 54224 h 69473"/>
                <a:gd name="connsiteX3" fmla="*/ 29996 w 84170"/>
                <a:gd name="connsiteY3" fmla="*/ 6599 h 69473"/>
                <a:gd name="connsiteX4" fmla="*/ 82098 w 84170"/>
                <a:gd name="connsiteY4" fmla="*/ 9933 h 69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70" h="69473">
                  <a:moveTo>
                    <a:pt x="82098" y="9933"/>
                  </a:moveTo>
                  <a:cubicBezTo>
                    <a:pt x="88861" y="21648"/>
                    <a:pt x="78478" y="42318"/>
                    <a:pt x="58095" y="56415"/>
                  </a:cubicBezTo>
                  <a:cubicBezTo>
                    <a:pt x="26567" y="78036"/>
                    <a:pt x="12851" y="69559"/>
                    <a:pt x="4088" y="54224"/>
                  </a:cubicBezTo>
                  <a:cubicBezTo>
                    <a:pt x="-4675" y="38889"/>
                    <a:pt x="-865" y="21363"/>
                    <a:pt x="29996" y="6599"/>
                  </a:cubicBezTo>
                  <a:cubicBezTo>
                    <a:pt x="52570" y="-3402"/>
                    <a:pt x="75335" y="-1879"/>
                    <a:pt x="82098" y="9933"/>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4582" name="Freeform: Shape 4581">
              <a:extLst>
                <a:ext uri="{FF2B5EF4-FFF2-40B4-BE49-F238E27FC236}">
                  <a16:creationId xmlns:a16="http://schemas.microsoft.com/office/drawing/2014/main" xmlns="" id="{F53C754D-FD5D-7B41-67C2-7AA2F20DD3F4}"/>
                </a:ext>
              </a:extLst>
            </p:cNvPr>
            <p:cNvSpPr/>
            <p:nvPr/>
          </p:nvSpPr>
          <p:spPr>
            <a:xfrm>
              <a:off x="1529297" y="4383918"/>
              <a:ext cx="10296" cy="8262"/>
            </a:xfrm>
            <a:custGeom>
              <a:avLst/>
              <a:gdLst>
                <a:gd name="connsiteX0" fmla="*/ 6881 w 10296"/>
                <a:gd name="connsiteY0" fmla="*/ 6615 h 8262"/>
                <a:gd name="connsiteX1" fmla="*/ 309 w 10296"/>
                <a:gd name="connsiteY1" fmla="*/ 7377 h 8262"/>
                <a:gd name="connsiteX2" fmla="*/ 3547 w 10296"/>
                <a:gd name="connsiteY2" fmla="*/ 1471 h 8262"/>
                <a:gd name="connsiteX3" fmla="*/ 10024 w 10296"/>
                <a:gd name="connsiteY3" fmla="*/ 900 h 8262"/>
                <a:gd name="connsiteX4" fmla="*/ 6881 w 10296"/>
                <a:gd name="connsiteY4" fmla="*/ 661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6" h="8262">
                  <a:moveTo>
                    <a:pt x="6881" y="6615"/>
                  </a:moveTo>
                  <a:cubicBezTo>
                    <a:pt x="4309" y="8425"/>
                    <a:pt x="1357" y="8806"/>
                    <a:pt x="309" y="7377"/>
                  </a:cubicBezTo>
                  <a:cubicBezTo>
                    <a:pt x="-739" y="5948"/>
                    <a:pt x="880" y="3186"/>
                    <a:pt x="3547" y="1471"/>
                  </a:cubicBezTo>
                  <a:cubicBezTo>
                    <a:pt x="6214" y="-243"/>
                    <a:pt x="9167" y="-529"/>
                    <a:pt x="10024" y="900"/>
                  </a:cubicBezTo>
                  <a:cubicBezTo>
                    <a:pt x="10882" y="2328"/>
                    <a:pt x="9548" y="4424"/>
                    <a:pt x="6881" y="6615"/>
                  </a:cubicBezTo>
                  <a:close/>
                </a:path>
              </a:pathLst>
            </a:custGeom>
            <a:solidFill>
              <a:srgbClr val="FFD54C"/>
            </a:solidFill>
            <a:ln w="9525" cap="flat">
              <a:noFill/>
              <a:prstDash val="solid"/>
              <a:miter/>
            </a:ln>
          </p:spPr>
          <p:txBody>
            <a:bodyPr rtlCol="0" anchor="ctr"/>
            <a:lstStyle/>
            <a:p>
              <a:endParaRPr lang="en-IN"/>
            </a:p>
          </p:txBody>
        </p:sp>
        <p:sp>
          <p:nvSpPr>
            <p:cNvPr id="4583" name="Freeform: Shape 4582">
              <a:extLst>
                <a:ext uri="{FF2B5EF4-FFF2-40B4-BE49-F238E27FC236}">
                  <a16:creationId xmlns:a16="http://schemas.microsoft.com/office/drawing/2014/main" xmlns="" id="{65F6F093-FB31-8B69-9DCB-BBF3BFD2862A}"/>
                </a:ext>
              </a:extLst>
            </p:cNvPr>
            <p:cNvSpPr/>
            <p:nvPr/>
          </p:nvSpPr>
          <p:spPr>
            <a:xfrm>
              <a:off x="1526175" y="4394140"/>
              <a:ext cx="10228" cy="8771"/>
            </a:xfrm>
            <a:custGeom>
              <a:avLst/>
              <a:gdLst>
                <a:gd name="connsiteX0" fmla="*/ 6955 w 10228"/>
                <a:gd name="connsiteY0" fmla="*/ 6966 h 8771"/>
                <a:gd name="connsiteX1" fmla="*/ 383 w 10228"/>
                <a:gd name="connsiteY1" fmla="*/ 7823 h 8771"/>
                <a:gd name="connsiteX2" fmla="*/ 3335 w 10228"/>
                <a:gd name="connsiteY2" fmla="*/ 1727 h 8771"/>
                <a:gd name="connsiteX3" fmla="*/ 9908 w 10228"/>
                <a:gd name="connsiteY3" fmla="*/ 774 h 8771"/>
                <a:gd name="connsiteX4" fmla="*/ 6955 w 10228"/>
                <a:gd name="connsiteY4" fmla="*/ 6966 h 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8" h="8771">
                  <a:moveTo>
                    <a:pt x="6955" y="6966"/>
                  </a:moveTo>
                  <a:cubicBezTo>
                    <a:pt x="4383" y="8966"/>
                    <a:pt x="1430" y="9347"/>
                    <a:pt x="383" y="7823"/>
                  </a:cubicBezTo>
                  <a:cubicBezTo>
                    <a:pt x="-665" y="6299"/>
                    <a:pt x="383" y="3632"/>
                    <a:pt x="3335" y="1727"/>
                  </a:cubicBezTo>
                  <a:cubicBezTo>
                    <a:pt x="6288" y="-178"/>
                    <a:pt x="8955" y="-559"/>
                    <a:pt x="9908" y="774"/>
                  </a:cubicBezTo>
                  <a:cubicBezTo>
                    <a:pt x="10860" y="2108"/>
                    <a:pt x="9527" y="4965"/>
                    <a:pt x="6955" y="6966"/>
                  </a:cubicBezTo>
                  <a:close/>
                </a:path>
              </a:pathLst>
            </a:custGeom>
            <a:solidFill>
              <a:srgbClr val="FFD54C"/>
            </a:solidFill>
            <a:ln w="9525" cap="flat">
              <a:noFill/>
              <a:prstDash val="solid"/>
              <a:miter/>
            </a:ln>
          </p:spPr>
          <p:txBody>
            <a:bodyPr rtlCol="0" anchor="ctr"/>
            <a:lstStyle/>
            <a:p>
              <a:endParaRPr lang="en-IN"/>
            </a:p>
          </p:txBody>
        </p:sp>
        <p:sp>
          <p:nvSpPr>
            <p:cNvPr id="4584" name="Freeform: Shape 4583">
              <a:extLst>
                <a:ext uri="{FF2B5EF4-FFF2-40B4-BE49-F238E27FC236}">
                  <a16:creationId xmlns:a16="http://schemas.microsoft.com/office/drawing/2014/main" xmlns="" id="{02B57D39-F7A9-337A-836F-F1D021CF335C}"/>
                </a:ext>
              </a:extLst>
            </p:cNvPr>
            <p:cNvSpPr/>
            <p:nvPr/>
          </p:nvSpPr>
          <p:spPr>
            <a:xfrm>
              <a:off x="1515030" y="4394214"/>
              <a:ext cx="9875" cy="8090"/>
            </a:xfrm>
            <a:custGeom>
              <a:avLst/>
              <a:gdLst>
                <a:gd name="connsiteX0" fmla="*/ 6861 w 9875"/>
                <a:gd name="connsiteY0" fmla="*/ 6606 h 8090"/>
                <a:gd name="connsiteX1" fmla="*/ 384 w 9875"/>
                <a:gd name="connsiteY1" fmla="*/ 7082 h 8090"/>
                <a:gd name="connsiteX2" fmla="*/ 3242 w 9875"/>
                <a:gd name="connsiteY2" fmla="*/ 1272 h 8090"/>
                <a:gd name="connsiteX3" fmla="*/ 9528 w 9875"/>
                <a:gd name="connsiteY3" fmla="*/ 1272 h 8090"/>
                <a:gd name="connsiteX4" fmla="*/ 6861 w 9875"/>
                <a:gd name="connsiteY4" fmla="*/ 6606 h 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5" h="8090">
                  <a:moveTo>
                    <a:pt x="6861" y="6606"/>
                  </a:moveTo>
                  <a:cubicBezTo>
                    <a:pt x="4289" y="8320"/>
                    <a:pt x="1432" y="8606"/>
                    <a:pt x="384" y="7082"/>
                  </a:cubicBezTo>
                  <a:cubicBezTo>
                    <a:pt x="-664" y="5558"/>
                    <a:pt x="384" y="2891"/>
                    <a:pt x="3242" y="1272"/>
                  </a:cubicBezTo>
                  <a:cubicBezTo>
                    <a:pt x="6099" y="-347"/>
                    <a:pt x="8576" y="-538"/>
                    <a:pt x="9528" y="1272"/>
                  </a:cubicBezTo>
                  <a:cubicBezTo>
                    <a:pt x="10481" y="3082"/>
                    <a:pt x="9338" y="4796"/>
                    <a:pt x="6861" y="6606"/>
                  </a:cubicBezTo>
                  <a:close/>
                </a:path>
              </a:pathLst>
            </a:custGeom>
            <a:solidFill>
              <a:srgbClr val="FFD54C"/>
            </a:solidFill>
            <a:ln w="9525" cap="flat">
              <a:noFill/>
              <a:prstDash val="solid"/>
              <a:miter/>
            </a:ln>
          </p:spPr>
          <p:txBody>
            <a:bodyPr rtlCol="0" anchor="ctr"/>
            <a:lstStyle/>
            <a:p>
              <a:endParaRPr lang="en-IN"/>
            </a:p>
          </p:txBody>
        </p:sp>
        <p:sp>
          <p:nvSpPr>
            <p:cNvPr id="4585" name="Freeform: Shape 4584">
              <a:extLst>
                <a:ext uri="{FF2B5EF4-FFF2-40B4-BE49-F238E27FC236}">
                  <a16:creationId xmlns:a16="http://schemas.microsoft.com/office/drawing/2014/main" xmlns="" id="{76B7BDEB-17E5-54A4-41E2-121C4C73D464}"/>
                </a:ext>
              </a:extLst>
            </p:cNvPr>
            <p:cNvSpPr/>
            <p:nvPr/>
          </p:nvSpPr>
          <p:spPr>
            <a:xfrm>
              <a:off x="1506647" y="4359373"/>
              <a:ext cx="10554" cy="7742"/>
            </a:xfrm>
            <a:custGeom>
              <a:avLst/>
              <a:gdLst>
                <a:gd name="connsiteX0" fmla="*/ 6766 w 10554"/>
                <a:gd name="connsiteY0" fmla="*/ 6966 h 7742"/>
                <a:gd name="connsiteX1" fmla="*/ 194 w 10554"/>
                <a:gd name="connsiteY1" fmla="*/ 6204 h 7742"/>
                <a:gd name="connsiteX2" fmla="*/ 4004 w 10554"/>
                <a:gd name="connsiteY2" fmla="*/ 680 h 7742"/>
                <a:gd name="connsiteX3" fmla="*/ 10386 w 10554"/>
                <a:gd name="connsiteY3" fmla="*/ 1632 h 7742"/>
                <a:gd name="connsiteX4" fmla="*/ 6766 w 10554"/>
                <a:gd name="connsiteY4" fmla="*/ 6966 h 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4" h="7742">
                  <a:moveTo>
                    <a:pt x="6766" y="6966"/>
                  </a:moveTo>
                  <a:cubicBezTo>
                    <a:pt x="4004" y="8205"/>
                    <a:pt x="1051" y="7919"/>
                    <a:pt x="194" y="6204"/>
                  </a:cubicBezTo>
                  <a:cubicBezTo>
                    <a:pt x="-663" y="4490"/>
                    <a:pt x="1242" y="1918"/>
                    <a:pt x="4004" y="680"/>
                  </a:cubicBezTo>
                  <a:cubicBezTo>
                    <a:pt x="6766" y="-558"/>
                    <a:pt x="9719" y="-82"/>
                    <a:pt x="10386" y="1632"/>
                  </a:cubicBezTo>
                  <a:cubicBezTo>
                    <a:pt x="11052" y="3347"/>
                    <a:pt x="9528" y="5633"/>
                    <a:pt x="6766" y="6966"/>
                  </a:cubicBezTo>
                  <a:close/>
                </a:path>
              </a:pathLst>
            </a:custGeom>
            <a:solidFill>
              <a:srgbClr val="FFD54C"/>
            </a:solidFill>
            <a:ln w="9525" cap="flat">
              <a:noFill/>
              <a:prstDash val="solid"/>
              <a:miter/>
            </a:ln>
          </p:spPr>
          <p:txBody>
            <a:bodyPr rtlCol="0" anchor="ctr"/>
            <a:lstStyle/>
            <a:p>
              <a:endParaRPr lang="en-IN"/>
            </a:p>
          </p:txBody>
        </p:sp>
        <p:sp>
          <p:nvSpPr>
            <p:cNvPr id="4586" name="Freeform: Shape 4585">
              <a:extLst>
                <a:ext uri="{FF2B5EF4-FFF2-40B4-BE49-F238E27FC236}">
                  <a16:creationId xmlns:a16="http://schemas.microsoft.com/office/drawing/2014/main" xmlns="" id="{F2F27E2D-7613-FBE7-ED92-00374E15601D}"/>
                </a:ext>
              </a:extLst>
            </p:cNvPr>
            <p:cNvSpPr/>
            <p:nvPr/>
          </p:nvSpPr>
          <p:spPr>
            <a:xfrm>
              <a:off x="1509391" y="4381975"/>
              <a:ext cx="13304" cy="10621"/>
            </a:xfrm>
            <a:custGeom>
              <a:avLst/>
              <a:gdLst>
                <a:gd name="connsiteX0" fmla="*/ 8975 w 13304"/>
                <a:gd name="connsiteY0" fmla="*/ 9034 h 10621"/>
                <a:gd name="connsiteX1" fmla="*/ 402 w 13304"/>
                <a:gd name="connsiteY1" fmla="*/ 9034 h 10621"/>
                <a:gd name="connsiteX2" fmla="*/ 4594 w 13304"/>
                <a:gd name="connsiteY2" fmla="*/ 1415 h 10621"/>
                <a:gd name="connsiteX3" fmla="*/ 12975 w 13304"/>
                <a:gd name="connsiteY3" fmla="*/ 1415 h 10621"/>
                <a:gd name="connsiteX4" fmla="*/ 8975 w 13304"/>
                <a:gd name="connsiteY4" fmla="*/ 9034 h 1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4" h="10621">
                  <a:moveTo>
                    <a:pt x="8975" y="9034"/>
                  </a:moveTo>
                  <a:cubicBezTo>
                    <a:pt x="5546" y="11130"/>
                    <a:pt x="1736" y="11130"/>
                    <a:pt x="402" y="9034"/>
                  </a:cubicBezTo>
                  <a:cubicBezTo>
                    <a:pt x="-931" y="6939"/>
                    <a:pt x="1069" y="3415"/>
                    <a:pt x="4594" y="1415"/>
                  </a:cubicBezTo>
                  <a:cubicBezTo>
                    <a:pt x="8118" y="-586"/>
                    <a:pt x="11928" y="-395"/>
                    <a:pt x="12975" y="1415"/>
                  </a:cubicBezTo>
                  <a:cubicBezTo>
                    <a:pt x="14023" y="3224"/>
                    <a:pt x="12404" y="6844"/>
                    <a:pt x="8975" y="9034"/>
                  </a:cubicBezTo>
                  <a:close/>
                </a:path>
              </a:pathLst>
            </a:custGeom>
            <a:solidFill>
              <a:srgbClr val="FFD54C"/>
            </a:solidFill>
            <a:ln w="9525" cap="flat">
              <a:noFill/>
              <a:prstDash val="solid"/>
              <a:miter/>
            </a:ln>
          </p:spPr>
          <p:txBody>
            <a:bodyPr rtlCol="0" anchor="ctr"/>
            <a:lstStyle/>
            <a:p>
              <a:endParaRPr lang="en-IN"/>
            </a:p>
          </p:txBody>
        </p:sp>
        <p:sp>
          <p:nvSpPr>
            <p:cNvPr id="4587" name="Freeform: Shape 4586">
              <a:extLst>
                <a:ext uri="{FF2B5EF4-FFF2-40B4-BE49-F238E27FC236}">
                  <a16:creationId xmlns:a16="http://schemas.microsoft.com/office/drawing/2014/main" xmlns="" id="{62555F11-1EF8-C456-51B2-474251E5AB40}"/>
                </a:ext>
              </a:extLst>
            </p:cNvPr>
            <p:cNvSpPr/>
            <p:nvPr/>
          </p:nvSpPr>
          <p:spPr>
            <a:xfrm>
              <a:off x="1444972" y="4439134"/>
              <a:ext cx="5379" cy="5344"/>
            </a:xfrm>
            <a:custGeom>
              <a:avLst/>
              <a:gdLst>
                <a:gd name="connsiteX0" fmla="*/ 3957 w 5379"/>
                <a:gd name="connsiteY0" fmla="*/ 4930 h 5344"/>
                <a:gd name="connsiteX1" fmla="*/ 386 w 5379"/>
                <a:gd name="connsiteY1" fmla="*/ 4120 h 5344"/>
                <a:gd name="connsiteX2" fmla="*/ 1195 w 5379"/>
                <a:gd name="connsiteY2" fmla="*/ 549 h 5344"/>
                <a:gd name="connsiteX3" fmla="*/ 5062 w 5379"/>
                <a:gd name="connsiteY3" fmla="*/ 1072 h 5344"/>
                <a:gd name="connsiteX4" fmla="*/ 5100 w 5379"/>
                <a:gd name="connsiteY4" fmla="*/ 1120 h 5344"/>
                <a:gd name="connsiteX5" fmla="*/ 3957 w 5379"/>
                <a:gd name="connsiteY5" fmla="*/ 4930 h 5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9" h="5344">
                  <a:moveTo>
                    <a:pt x="3957" y="4930"/>
                  </a:moveTo>
                  <a:cubicBezTo>
                    <a:pt x="2748" y="5692"/>
                    <a:pt x="1148" y="5330"/>
                    <a:pt x="386" y="4120"/>
                  </a:cubicBezTo>
                  <a:cubicBezTo>
                    <a:pt x="-376" y="2911"/>
                    <a:pt x="-15" y="1310"/>
                    <a:pt x="1195" y="549"/>
                  </a:cubicBezTo>
                  <a:cubicBezTo>
                    <a:pt x="2405" y="-376"/>
                    <a:pt x="4138" y="-137"/>
                    <a:pt x="5062" y="1072"/>
                  </a:cubicBezTo>
                  <a:cubicBezTo>
                    <a:pt x="5081" y="1092"/>
                    <a:pt x="5091" y="1101"/>
                    <a:pt x="5100" y="1120"/>
                  </a:cubicBezTo>
                  <a:cubicBezTo>
                    <a:pt x="5720" y="2501"/>
                    <a:pt x="5224" y="4120"/>
                    <a:pt x="3957" y="4930"/>
                  </a:cubicBezTo>
                  <a:close/>
                </a:path>
              </a:pathLst>
            </a:custGeom>
            <a:solidFill>
              <a:srgbClr val="FFD54C"/>
            </a:solidFill>
            <a:ln w="9525" cap="flat">
              <a:noFill/>
              <a:prstDash val="solid"/>
              <a:miter/>
            </a:ln>
          </p:spPr>
          <p:txBody>
            <a:bodyPr rtlCol="0" anchor="ctr"/>
            <a:lstStyle/>
            <a:p>
              <a:endParaRPr lang="en-IN"/>
            </a:p>
          </p:txBody>
        </p:sp>
        <p:sp>
          <p:nvSpPr>
            <p:cNvPr id="4588" name="Freeform: Shape 4587">
              <a:extLst>
                <a:ext uri="{FF2B5EF4-FFF2-40B4-BE49-F238E27FC236}">
                  <a16:creationId xmlns:a16="http://schemas.microsoft.com/office/drawing/2014/main" xmlns="" id="{94EBF0D7-FA9D-9958-3C64-700B6460DF42}"/>
                </a:ext>
              </a:extLst>
            </p:cNvPr>
            <p:cNvSpPr/>
            <p:nvPr/>
          </p:nvSpPr>
          <p:spPr>
            <a:xfrm>
              <a:off x="1449184" y="4424109"/>
              <a:ext cx="5536" cy="5059"/>
            </a:xfrm>
            <a:custGeom>
              <a:avLst/>
              <a:gdLst>
                <a:gd name="connsiteX0" fmla="*/ 4031 w 5536"/>
                <a:gd name="connsiteY0" fmla="*/ 4524 h 5059"/>
                <a:gd name="connsiteX1" fmla="*/ 221 w 5536"/>
                <a:gd name="connsiteY1" fmla="*/ 3953 h 5059"/>
                <a:gd name="connsiteX2" fmla="*/ 1554 w 5536"/>
                <a:gd name="connsiteY2" fmla="*/ 429 h 5059"/>
                <a:gd name="connsiteX3" fmla="*/ 5269 w 5536"/>
                <a:gd name="connsiteY3" fmla="*/ 1000 h 5059"/>
                <a:gd name="connsiteX4" fmla="*/ 4031 w 5536"/>
                <a:gd name="connsiteY4" fmla="*/ 4524 h 5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6" h="5059">
                  <a:moveTo>
                    <a:pt x="4031" y="4524"/>
                  </a:moveTo>
                  <a:cubicBezTo>
                    <a:pt x="2812" y="5401"/>
                    <a:pt x="1126" y="5144"/>
                    <a:pt x="221" y="3953"/>
                  </a:cubicBezTo>
                  <a:cubicBezTo>
                    <a:pt x="-379" y="2610"/>
                    <a:pt x="212" y="1038"/>
                    <a:pt x="1554" y="429"/>
                  </a:cubicBezTo>
                  <a:cubicBezTo>
                    <a:pt x="2764" y="-333"/>
                    <a:pt x="4345" y="-95"/>
                    <a:pt x="5269" y="1000"/>
                  </a:cubicBezTo>
                  <a:cubicBezTo>
                    <a:pt x="5888" y="2315"/>
                    <a:pt x="5336" y="3886"/>
                    <a:pt x="4031" y="4524"/>
                  </a:cubicBezTo>
                  <a:close/>
                </a:path>
              </a:pathLst>
            </a:custGeom>
            <a:solidFill>
              <a:srgbClr val="FFD54C"/>
            </a:solidFill>
            <a:ln w="9525" cap="flat">
              <a:noFill/>
              <a:prstDash val="solid"/>
              <a:miter/>
            </a:ln>
          </p:spPr>
          <p:txBody>
            <a:bodyPr rtlCol="0" anchor="ctr"/>
            <a:lstStyle/>
            <a:p>
              <a:endParaRPr lang="en-IN"/>
            </a:p>
          </p:txBody>
        </p:sp>
        <p:sp>
          <p:nvSpPr>
            <p:cNvPr id="4589" name="Freeform: Shape 4588">
              <a:extLst>
                <a:ext uri="{FF2B5EF4-FFF2-40B4-BE49-F238E27FC236}">
                  <a16:creationId xmlns:a16="http://schemas.microsoft.com/office/drawing/2014/main" xmlns="" id="{5914C194-73C3-D038-BE42-3DC3D4752B08}"/>
                </a:ext>
              </a:extLst>
            </p:cNvPr>
            <p:cNvSpPr/>
            <p:nvPr/>
          </p:nvSpPr>
          <p:spPr>
            <a:xfrm>
              <a:off x="1459273" y="4434487"/>
              <a:ext cx="6033" cy="5533"/>
            </a:xfrm>
            <a:custGeom>
              <a:avLst/>
              <a:gdLst>
                <a:gd name="connsiteX0" fmla="*/ 4515 w 6033"/>
                <a:gd name="connsiteY0" fmla="*/ 4719 h 5533"/>
                <a:gd name="connsiteX1" fmla="*/ 324 w 6033"/>
                <a:gd name="connsiteY1" fmla="*/ 4719 h 5533"/>
                <a:gd name="connsiteX2" fmla="*/ 1496 w 6033"/>
                <a:gd name="connsiteY2" fmla="*/ 852 h 5533"/>
                <a:gd name="connsiteX3" fmla="*/ 1563 w 6033"/>
                <a:gd name="connsiteY3" fmla="*/ 814 h 5533"/>
                <a:gd name="connsiteX4" fmla="*/ 5658 w 6033"/>
                <a:gd name="connsiteY4" fmla="*/ 814 h 5533"/>
                <a:gd name="connsiteX5" fmla="*/ 4553 w 6033"/>
                <a:gd name="connsiteY5" fmla="*/ 4700 h 5533"/>
                <a:gd name="connsiteX6" fmla="*/ 4515 w 6033"/>
                <a:gd name="connsiteY6" fmla="*/ 4719 h 5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3" h="5533">
                  <a:moveTo>
                    <a:pt x="4515" y="4719"/>
                  </a:moveTo>
                  <a:cubicBezTo>
                    <a:pt x="3325" y="5785"/>
                    <a:pt x="1515" y="5785"/>
                    <a:pt x="324" y="4719"/>
                  </a:cubicBezTo>
                  <a:cubicBezTo>
                    <a:pt x="-419" y="3328"/>
                    <a:pt x="105" y="1595"/>
                    <a:pt x="1496" y="852"/>
                  </a:cubicBezTo>
                  <a:cubicBezTo>
                    <a:pt x="1515" y="842"/>
                    <a:pt x="1544" y="823"/>
                    <a:pt x="1563" y="814"/>
                  </a:cubicBezTo>
                  <a:cubicBezTo>
                    <a:pt x="2706" y="-291"/>
                    <a:pt x="4515" y="-291"/>
                    <a:pt x="5658" y="814"/>
                  </a:cubicBezTo>
                  <a:cubicBezTo>
                    <a:pt x="6430" y="2195"/>
                    <a:pt x="5925" y="3928"/>
                    <a:pt x="4553" y="4700"/>
                  </a:cubicBezTo>
                  <a:cubicBezTo>
                    <a:pt x="4534" y="4709"/>
                    <a:pt x="4525" y="4709"/>
                    <a:pt x="4515" y="4719"/>
                  </a:cubicBezTo>
                  <a:close/>
                </a:path>
              </a:pathLst>
            </a:custGeom>
            <a:solidFill>
              <a:srgbClr val="FFD54C"/>
            </a:solidFill>
            <a:ln w="9525" cap="flat">
              <a:noFill/>
              <a:prstDash val="solid"/>
              <a:miter/>
            </a:ln>
          </p:spPr>
          <p:txBody>
            <a:bodyPr rtlCol="0" anchor="ctr"/>
            <a:lstStyle/>
            <a:p>
              <a:endParaRPr lang="en-IN"/>
            </a:p>
          </p:txBody>
        </p:sp>
        <p:sp>
          <p:nvSpPr>
            <p:cNvPr id="4590" name="Freeform: Shape 4589">
              <a:extLst>
                <a:ext uri="{FF2B5EF4-FFF2-40B4-BE49-F238E27FC236}">
                  <a16:creationId xmlns:a16="http://schemas.microsoft.com/office/drawing/2014/main" xmlns="" id="{69653015-8500-3A59-0B3B-6D2A650FE3DA}"/>
                </a:ext>
              </a:extLst>
            </p:cNvPr>
            <p:cNvSpPr/>
            <p:nvPr/>
          </p:nvSpPr>
          <p:spPr>
            <a:xfrm>
              <a:off x="1500840" y="4375200"/>
              <a:ext cx="9535" cy="7404"/>
            </a:xfrm>
            <a:custGeom>
              <a:avLst/>
              <a:gdLst>
                <a:gd name="connsiteX0" fmla="*/ 6287 w 9535"/>
                <a:gd name="connsiteY0" fmla="*/ 6475 h 7404"/>
                <a:gd name="connsiteX1" fmla="*/ 191 w 9535"/>
                <a:gd name="connsiteY1" fmla="*/ 5999 h 7404"/>
                <a:gd name="connsiteX2" fmla="*/ 3430 w 9535"/>
                <a:gd name="connsiteY2" fmla="*/ 760 h 7404"/>
                <a:gd name="connsiteX3" fmla="*/ 9335 w 9535"/>
                <a:gd name="connsiteY3" fmla="*/ 1331 h 7404"/>
                <a:gd name="connsiteX4" fmla="*/ 6287 w 9535"/>
                <a:gd name="connsiteY4" fmla="*/ 6475 h 7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 h="7404">
                  <a:moveTo>
                    <a:pt x="6287" y="6475"/>
                  </a:moveTo>
                  <a:cubicBezTo>
                    <a:pt x="3811" y="7808"/>
                    <a:pt x="953" y="7713"/>
                    <a:pt x="191" y="5999"/>
                  </a:cubicBezTo>
                  <a:cubicBezTo>
                    <a:pt x="-571" y="4284"/>
                    <a:pt x="858" y="1998"/>
                    <a:pt x="3430" y="760"/>
                  </a:cubicBezTo>
                  <a:cubicBezTo>
                    <a:pt x="6002" y="-478"/>
                    <a:pt x="8669" y="-193"/>
                    <a:pt x="9335" y="1331"/>
                  </a:cubicBezTo>
                  <a:cubicBezTo>
                    <a:pt x="10002" y="2855"/>
                    <a:pt x="8859" y="5141"/>
                    <a:pt x="6287" y="6475"/>
                  </a:cubicBezTo>
                  <a:close/>
                </a:path>
              </a:pathLst>
            </a:custGeom>
            <a:solidFill>
              <a:srgbClr val="FFD54C"/>
            </a:solidFill>
            <a:ln w="9525" cap="flat">
              <a:noFill/>
              <a:prstDash val="solid"/>
              <a:miter/>
            </a:ln>
          </p:spPr>
          <p:txBody>
            <a:bodyPr rtlCol="0" anchor="ctr"/>
            <a:lstStyle/>
            <a:p>
              <a:endParaRPr lang="en-IN"/>
            </a:p>
          </p:txBody>
        </p:sp>
        <p:sp>
          <p:nvSpPr>
            <p:cNvPr id="4591" name="Freeform: Shape 4590">
              <a:extLst>
                <a:ext uri="{FF2B5EF4-FFF2-40B4-BE49-F238E27FC236}">
                  <a16:creationId xmlns:a16="http://schemas.microsoft.com/office/drawing/2014/main" xmlns="" id="{1FD603E3-F449-3CDE-9B9A-747C5382AD94}"/>
                </a:ext>
              </a:extLst>
            </p:cNvPr>
            <p:cNvSpPr/>
            <p:nvPr/>
          </p:nvSpPr>
          <p:spPr>
            <a:xfrm>
              <a:off x="1495306" y="4369214"/>
              <a:ext cx="9339" cy="7112"/>
            </a:xfrm>
            <a:custGeom>
              <a:avLst/>
              <a:gdLst>
                <a:gd name="connsiteX0" fmla="*/ 6106 w 9339"/>
                <a:gd name="connsiteY0" fmla="*/ 6365 h 7112"/>
                <a:gd name="connsiteX1" fmla="*/ 201 w 9339"/>
                <a:gd name="connsiteY1" fmla="*/ 5603 h 7112"/>
                <a:gd name="connsiteX2" fmla="*/ 3248 w 9339"/>
                <a:gd name="connsiteY2" fmla="*/ 649 h 7112"/>
                <a:gd name="connsiteX3" fmla="*/ 9154 w 9339"/>
                <a:gd name="connsiteY3" fmla="*/ 1412 h 7112"/>
                <a:gd name="connsiteX4" fmla="*/ 6106 w 9339"/>
                <a:gd name="connsiteY4" fmla="*/ 6365 h 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7112">
                  <a:moveTo>
                    <a:pt x="6106" y="6365"/>
                  </a:moveTo>
                  <a:cubicBezTo>
                    <a:pt x="3630" y="7603"/>
                    <a:pt x="963" y="7222"/>
                    <a:pt x="201" y="5603"/>
                  </a:cubicBezTo>
                  <a:cubicBezTo>
                    <a:pt x="-561" y="3983"/>
                    <a:pt x="772" y="1793"/>
                    <a:pt x="3248" y="649"/>
                  </a:cubicBezTo>
                  <a:cubicBezTo>
                    <a:pt x="5725" y="-493"/>
                    <a:pt x="8392" y="-112"/>
                    <a:pt x="9154" y="1412"/>
                  </a:cubicBezTo>
                  <a:cubicBezTo>
                    <a:pt x="9916" y="2936"/>
                    <a:pt x="8011" y="5222"/>
                    <a:pt x="6106" y="6365"/>
                  </a:cubicBezTo>
                  <a:close/>
                </a:path>
              </a:pathLst>
            </a:custGeom>
            <a:solidFill>
              <a:srgbClr val="FFD54C"/>
            </a:solidFill>
            <a:ln w="9525" cap="flat">
              <a:noFill/>
              <a:prstDash val="solid"/>
              <a:miter/>
            </a:ln>
          </p:spPr>
          <p:txBody>
            <a:bodyPr rtlCol="0" anchor="ctr"/>
            <a:lstStyle/>
            <a:p>
              <a:endParaRPr lang="en-IN"/>
            </a:p>
          </p:txBody>
        </p:sp>
        <p:sp>
          <p:nvSpPr>
            <p:cNvPr id="4592" name="Freeform: Shape 4591">
              <a:extLst>
                <a:ext uri="{FF2B5EF4-FFF2-40B4-BE49-F238E27FC236}">
                  <a16:creationId xmlns:a16="http://schemas.microsoft.com/office/drawing/2014/main" xmlns="" id="{9866F6A7-D441-AC29-B645-DA451BF77040}"/>
                </a:ext>
              </a:extLst>
            </p:cNvPr>
            <p:cNvSpPr/>
            <p:nvPr/>
          </p:nvSpPr>
          <p:spPr>
            <a:xfrm>
              <a:off x="1517434" y="4408858"/>
              <a:ext cx="4236" cy="4027"/>
            </a:xfrm>
            <a:custGeom>
              <a:avLst/>
              <a:gdLst>
                <a:gd name="connsiteX0" fmla="*/ 3028 w 4236"/>
                <a:gd name="connsiteY0" fmla="*/ 3297 h 4027"/>
                <a:gd name="connsiteX1" fmla="*/ 170 w 4236"/>
                <a:gd name="connsiteY1" fmla="*/ 3297 h 4027"/>
                <a:gd name="connsiteX2" fmla="*/ 1313 w 4236"/>
                <a:gd name="connsiteY2" fmla="*/ 630 h 4027"/>
                <a:gd name="connsiteX3" fmla="*/ 4075 w 4236"/>
                <a:gd name="connsiteY3" fmla="*/ 630 h 4027"/>
                <a:gd name="connsiteX4" fmla="*/ 3028 w 4236"/>
                <a:gd name="connsiteY4" fmla="*/ 3297 h 4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6" h="4027">
                  <a:moveTo>
                    <a:pt x="3028" y="3297"/>
                  </a:moveTo>
                  <a:cubicBezTo>
                    <a:pt x="1980" y="4154"/>
                    <a:pt x="646" y="4345"/>
                    <a:pt x="170" y="3297"/>
                  </a:cubicBezTo>
                  <a:cubicBezTo>
                    <a:pt x="-306" y="2249"/>
                    <a:pt x="170" y="1392"/>
                    <a:pt x="1313" y="630"/>
                  </a:cubicBezTo>
                  <a:cubicBezTo>
                    <a:pt x="2456" y="-132"/>
                    <a:pt x="3599" y="-323"/>
                    <a:pt x="4075" y="630"/>
                  </a:cubicBezTo>
                  <a:cubicBezTo>
                    <a:pt x="4552" y="1582"/>
                    <a:pt x="3790" y="2439"/>
                    <a:pt x="3028" y="3297"/>
                  </a:cubicBezTo>
                  <a:close/>
                </a:path>
              </a:pathLst>
            </a:custGeom>
            <a:solidFill>
              <a:srgbClr val="FFD54C"/>
            </a:solidFill>
            <a:ln w="9525" cap="flat">
              <a:noFill/>
              <a:prstDash val="solid"/>
              <a:miter/>
            </a:ln>
          </p:spPr>
          <p:txBody>
            <a:bodyPr rtlCol="0" anchor="ctr"/>
            <a:lstStyle/>
            <a:p>
              <a:endParaRPr lang="en-IN"/>
            </a:p>
          </p:txBody>
        </p:sp>
        <p:sp>
          <p:nvSpPr>
            <p:cNvPr id="4593" name="Freeform: Shape 4592">
              <a:extLst>
                <a:ext uri="{FF2B5EF4-FFF2-40B4-BE49-F238E27FC236}">
                  <a16:creationId xmlns:a16="http://schemas.microsoft.com/office/drawing/2014/main" xmlns="" id="{BAA58B7B-A00E-DC91-4A7D-4300091CB9AD}"/>
                </a:ext>
              </a:extLst>
            </p:cNvPr>
            <p:cNvSpPr/>
            <p:nvPr/>
          </p:nvSpPr>
          <p:spPr>
            <a:xfrm>
              <a:off x="1498637" y="4410074"/>
              <a:ext cx="12629" cy="11383"/>
            </a:xfrm>
            <a:custGeom>
              <a:avLst/>
              <a:gdLst>
                <a:gd name="connsiteX0" fmla="*/ 8871 w 12629"/>
                <a:gd name="connsiteY0" fmla="*/ 9511 h 11383"/>
                <a:gd name="connsiteX1" fmla="*/ 585 w 12629"/>
                <a:gd name="connsiteY1" fmla="*/ 9511 h 11383"/>
                <a:gd name="connsiteX2" fmla="*/ 3632 w 12629"/>
                <a:gd name="connsiteY2" fmla="*/ 1700 h 11383"/>
                <a:gd name="connsiteX3" fmla="*/ 12014 w 12629"/>
                <a:gd name="connsiteY3" fmla="*/ 1700 h 11383"/>
                <a:gd name="connsiteX4" fmla="*/ 8871 w 12629"/>
                <a:gd name="connsiteY4" fmla="*/ 9511 h 1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9" h="11383">
                  <a:moveTo>
                    <a:pt x="8871" y="9511"/>
                  </a:moveTo>
                  <a:cubicBezTo>
                    <a:pt x="5823" y="11892"/>
                    <a:pt x="2108" y="12082"/>
                    <a:pt x="585" y="9511"/>
                  </a:cubicBezTo>
                  <a:cubicBezTo>
                    <a:pt x="-940" y="6939"/>
                    <a:pt x="585" y="3891"/>
                    <a:pt x="3632" y="1700"/>
                  </a:cubicBezTo>
                  <a:cubicBezTo>
                    <a:pt x="6681" y="-491"/>
                    <a:pt x="10586" y="-681"/>
                    <a:pt x="12014" y="1700"/>
                  </a:cubicBezTo>
                  <a:cubicBezTo>
                    <a:pt x="13443" y="4081"/>
                    <a:pt x="12300" y="7129"/>
                    <a:pt x="8871" y="9511"/>
                  </a:cubicBezTo>
                  <a:close/>
                </a:path>
              </a:pathLst>
            </a:custGeom>
            <a:solidFill>
              <a:srgbClr val="FFD54C"/>
            </a:solidFill>
            <a:ln w="9525" cap="flat">
              <a:noFill/>
              <a:prstDash val="solid"/>
              <a:miter/>
            </a:ln>
          </p:spPr>
          <p:txBody>
            <a:bodyPr rtlCol="0" anchor="ctr"/>
            <a:lstStyle/>
            <a:p>
              <a:endParaRPr lang="en-IN"/>
            </a:p>
          </p:txBody>
        </p:sp>
        <p:sp>
          <p:nvSpPr>
            <p:cNvPr id="4594" name="Freeform: Shape 4593">
              <a:extLst>
                <a:ext uri="{FF2B5EF4-FFF2-40B4-BE49-F238E27FC236}">
                  <a16:creationId xmlns:a16="http://schemas.microsoft.com/office/drawing/2014/main" xmlns="" id="{ECD9FBEB-6E1B-8307-3F78-A4AC5AD8FA12}"/>
                </a:ext>
              </a:extLst>
            </p:cNvPr>
            <p:cNvSpPr/>
            <p:nvPr/>
          </p:nvSpPr>
          <p:spPr>
            <a:xfrm>
              <a:off x="1493614" y="4393524"/>
              <a:ext cx="18767" cy="15443"/>
            </a:xfrm>
            <a:custGeom>
              <a:avLst/>
              <a:gdLst>
                <a:gd name="connsiteX0" fmla="*/ 12941 w 18767"/>
                <a:gd name="connsiteY0" fmla="*/ 13106 h 15443"/>
                <a:gd name="connsiteX1" fmla="*/ 749 w 18767"/>
                <a:gd name="connsiteY1" fmla="*/ 13106 h 15443"/>
                <a:gd name="connsiteX2" fmla="*/ 5988 w 18767"/>
                <a:gd name="connsiteY2" fmla="*/ 2057 h 15443"/>
                <a:gd name="connsiteX3" fmla="*/ 18180 w 18767"/>
                <a:gd name="connsiteY3" fmla="*/ 2057 h 15443"/>
                <a:gd name="connsiteX4" fmla="*/ 12941 w 18767"/>
                <a:gd name="connsiteY4" fmla="*/ 13106 h 1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7" h="15443">
                  <a:moveTo>
                    <a:pt x="12941" y="13106"/>
                  </a:moveTo>
                  <a:cubicBezTo>
                    <a:pt x="8179" y="16249"/>
                    <a:pt x="2749" y="16154"/>
                    <a:pt x="749" y="13106"/>
                  </a:cubicBezTo>
                  <a:cubicBezTo>
                    <a:pt x="-1251" y="10058"/>
                    <a:pt x="749" y="4915"/>
                    <a:pt x="5988" y="2057"/>
                  </a:cubicBezTo>
                  <a:cubicBezTo>
                    <a:pt x="11227" y="-800"/>
                    <a:pt x="16370" y="-610"/>
                    <a:pt x="18180" y="2057"/>
                  </a:cubicBezTo>
                  <a:cubicBezTo>
                    <a:pt x="19990" y="4724"/>
                    <a:pt x="17323" y="9868"/>
                    <a:pt x="12941" y="13106"/>
                  </a:cubicBezTo>
                  <a:close/>
                </a:path>
              </a:pathLst>
            </a:custGeom>
            <a:solidFill>
              <a:srgbClr val="FFD54C"/>
            </a:solidFill>
            <a:ln w="9525" cap="flat">
              <a:noFill/>
              <a:prstDash val="solid"/>
              <a:miter/>
            </a:ln>
          </p:spPr>
          <p:txBody>
            <a:bodyPr rtlCol="0" anchor="ctr"/>
            <a:lstStyle/>
            <a:p>
              <a:endParaRPr lang="en-IN"/>
            </a:p>
          </p:txBody>
        </p:sp>
        <p:sp>
          <p:nvSpPr>
            <p:cNvPr id="4595" name="Freeform: Shape 4594">
              <a:extLst>
                <a:ext uri="{FF2B5EF4-FFF2-40B4-BE49-F238E27FC236}">
                  <a16:creationId xmlns:a16="http://schemas.microsoft.com/office/drawing/2014/main" xmlns="" id="{D039595A-EE17-3F20-DEB7-3F6296275316}"/>
                </a:ext>
              </a:extLst>
            </p:cNvPr>
            <p:cNvSpPr/>
            <p:nvPr/>
          </p:nvSpPr>
          <p:spPr>
            <a:xfrm>
              <a:off x="1492024" y="4385983"/>
              <a:ext cx="10517" cy="8477"/>
            </a:xfrm>
            <a:custGeom>
              <a:avLst/>
              <a:gdLst>
                <a:gd name="connsiteX0" fmla="*/ 7007 w 10517"/>
                <a:gd name="connsiteY0" fmla="*/ 7407 h 8477"/>
                <a:gd name="connsiteX1" fmla="*/ 339 w 10517"/>
                <a:gd name="connsiteY1" fmla="*/ 6836 h 8477"/>
                <a:gd name="connsiteX2" fmla="*/ 3483 w 10517"/>
                <a:gd name="connsiteY2" fmla="*/ 930 h 8477"/>
                <a:gd name="connsiteX3" fmla="*/ 10245 w 10517"/>
                <a:gd name="connsiteY3" fmla="*/ 1502 h 8477"/>
                <a:gd name="connsiteX4" fmla="*/ 7007 w 10517"/>
                <a:gd name="connsiteY4" fmla="*/ 7407 h 8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7" h="8477">
                  <a:moveTo>
                    <a:pt x="7007" y="7407"/>
                  </a:moveTo>
                  <a:cubicBezTo>
                    <a:pt x="4340" y="9027"/>
                    <a:pt x="1292" y="8741"/>
                    <a:pt x="339" y="6836"/>
                  </a:cubicBezTo>
                  <a:cubicBezTo>
                    <a:pt x="-613" y="4931"/>
                    <a:pt x="339" y="2359"/>
                    <a:pt x="3483" y="930"/>
                  </a:cubicBezTo>
                  <a:cubicBezTo>
                    <a:pt x="6626" y="-498"/>
                    <a:pt x="9293" y="-308"/>
                    <a:pt x="10245" y="1502"/>
                  </a:cubicBezTo>
                  <a:cubicBezTo>
                    <a:pt x="11198" y="3312"/>
                    <a:pt x="9388" y="5884"/>
                    <a:pt x="7007" y="7407"/>
                  </a:cubicBezTo>
                  <a:close/>
                </a:path>
              </a:pathLst>
            </a:custGeom>
            <a:solidFill>
              <a:srgbClr val="FFD54C"/>
            </a:solidFill>
            <a:ln w="9525" cap="flat">
              <a:noFill/>
              <a:prstDash val="solid"/>
              <a:miter/>
            </a:ln>
          </p:spPr>
          <p:txBody>
            <a:bodyPr rtlCol="0" anchor="ctr"/>
            <a:lstStyle/>
            <a:p>
              <a:endParaRPr lang="en-IN"/>
            </a:p>
          </p:txBody>
        </p:sp>
        <p:sp>
          <p:nvSpPr>
            <p:cNvPr id="4596" name="Freeform: Shape 4595">
              <a:extLst>
                <a:ext uri="{FF2B5EF4-FFF2-40B4-BE49-F238E27FC236}">
                  <a16:creationId xmlns:a16="http://schemas.microsoft.com/office/drawing/2014/main" xmlns="" id="{A5CB7DC8-DB5A-D15A-B310-C18FA5F3D434}"/>
                </a:ext>
              </a:extLst>
            </p:cNvPr>
            <p:cNvSpPr/>
            <p:nvPr/>
          </p:nvSpPr>
          <p:spPr>
            <a:xfrm>
              <a:off x="1484095" y="4380242"/>
              <a:ext cx="8470" cy="6733"/>
            </a:xfrm>
            <a:custGeom>
              <a:avLst/>
              <a:gdLst>
                <a:gd name="connsiteX0" fmla="*/ 5601 w 8470"/>
                <a:gd name="connsiteY0" fmla="*/ 6101 h 6733"/>
                <a:gd name="connsiteX1" fmla="*/ 267 w 8470"/>
                <a:gd name="connsiteY1" fmla="*/ 5243 h 6733"/>
                <a:gd name="connsiteX2" fmla="*/ 2934 w 8470"/>
                <a:gd name="connsiteY2" fmla="*/ 576 h 6733"/>
                <a:gd name="connsiteX3" fmla="*/ 8268 w 8470"/>
                <a:gd name="connsiteY3" fmla="*/ 1433 h 6733"/>
                <a:gd name="connsiteX4" fmla="*/ 5601 w 8470"/>
                <a:gd name="connsiteY4" fmla="*/ 6101 h 6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0" h="6733">
                  <a:moveTo>
                    <a:pt x="5601" y="6101"/>
                  </a:moveTo>
                  <a:cubicBezTo>
                    <a:pt x="3410" y="7148"/>
                    <a:pt x="1029" y="6863"/>
                    <a:pt x="267" y="5243"/>
                  </a:cubicBezTo>
                  <a:cubicBezTo>
                    <a:pt x="-495" y="3624"/>
                    <a:pt x="267" y="1624"/>
                    <a:pt x="2934" y="576"/>
                  </a:cubicBezTo>
                  <a:cubicBezTo>
                    <a:pt x="5601" y="-472"/>
                    <a:pt x="7601" y="-91"/>
                    <a:pt x="8268" y="1433"/>
                  </a:cubicBezTo>
                  <a:cubicBezTo>
                    <a:pt x="8934" y="2957"/>
                    <a:pt x="7791" y="4958"/>
                    <a:pt x="5601" y="6101"/>
                  </a:cubicBezTo>
                  <a:close/>
                </a:path>
              </a:pathLst>
            </a:custGeom>
            <a:solidFill>
              <a:srgbClr val="FFD54C"/>
            </a:solidFill>
            <a:ln w="9525" cap="flat">
              <a:noFill/>
              <a:prstDash val="solid"/>
              <a:miter/>
            </a:ln>
          </p:spPr>
          <p:txBody>
            <a:bodyPr rtlCol="0" anchor="ctr"/>
            <a:lstStyle/>
            <a:p>
              <a:endParaRPr lang="en-IN"/>
            </a:p>
          </p:txBody>
        </p:sp>
        <p:sp>
          <p:nvSpPr>
            <p:cNvPr id="4597" name="Freeform: Shape 4596">
              <a:extLst>
                <a:ext uri="{FF2B5EF4-FFF2-40B4-BE49-F238E27FC236}">
                  <a16:creationId xmlns:a16="http://schemas.microsoft.com/office/drawing/2014/main" xmlns="" id="{035DBAB2-B8AD-9570-64FC-DE271709D1B5}"/>
                </a:ext>
              </a:extLst>
            </p:cNvPr>
            <p:cNvSpPr/>
            <p:nvPr/>
          </p:nvSpPr>
          <p:spPr>
            <a:xfrm>
              <a:off x="1471840" y="4380131"/>
              <a:ext cx="6805" cy="5516"/>
            </a:xfrm>
            <a:custGeom>
              <a:avLst/>
              <a:gdLst>
                <a:gd name="connsiteX0" fmla="*/ 4521 w 6805"/>
                <a:gd name="connsiteY0" fmla="*/ 4973 h 5516"/>
                <a:gd name="connsiteX1" fmla="*/ 235 w 6805"/>
                <a:gd name="connsiteY1" fmla="*/ 4211 h 5516"/>
                <a:gd name="connsiteX2" fmla="*/ 2331 w 6805"/>
                <a:gd name="connsiteY2" fmla="*/ 401 h 5516"/>
                <a:gd name="connsiteX3" fmla="*/ 6617 w 6805"/>
                <a:gd name="connsiteY3" fmla="*/ 1258 h 5516"/>
                <a:gd name="connsiteX4" fmla="*/ 4521 w 6805"/>
                <a:gd name="connsiteY4" fmla="*/ 4973 h 5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5516">
                  <a:moveTo>
                    <a:pt x="4521" y="4973"/>
                  </a:moveTo>
                  <a:cubicBezTo>
                    <a:pt x="3121" y="5906"/>
                    <a:pt x="1226" y="5573"/>
                    <a:pt x="235" y="4211"/>
                  </a:cubicBezTo>
                  <a:cubicBezTo>
                    <a:pt x="-432" y="2877"/>
                    <a:pt x="235" y="1163"/>
                    <a:pt x="2331" y="401"/>
                  </a:cubicBezTo>
                  <a:cubicBezTo>
                    <a:pt x="4426" y="-361"/>
                    <a:pt x="6045" y="-76"/>
                    <a:pt x="6617" y="1258"/>
                  </a:cubicBezTo>
                  <a:cubicBezTo>
                    <a:pt x="7188" y="2591"/>
                    <a:pt x="6331" y="4115"/>
                    <a:pt x="4521" y="4973"/>
                  </a:cubicBezTo>
                  <a:close/>
                </a:path>
              </a:pathLst>
            </a:custGeom>
            <a:solidFill>
              <a:srgbClr val="FFD54C"/>
            </a:solidFill>
            <a:ln w="9525" cap="flat">
              <a:noFill/>
              <a:prstDash val="solid"/>
              <a:miter/>
            </a:ln>
          </p:spPr>
          <p:txBody>
            <a:bodyPr rtlCol="0" anchor="ctr"/>
            <a:lstStyle/>
            <a:p>
              <a:endParaRPr lang="en-IN"/>
            </a:p>
          </p:txBody>
        </p:sp>
        <p:sp>
          <p:nvSpPr>
            <p:cNvPr id="4598" name="Freeform: Shape 4597">
              <a:extLst>
                <a:ext uri="{FF2B5EF4-FFF2-40B4-BE49-F238E27FC236}">
                  <a16:creationId xmlns:a16="http://schemas.microsoft.com/office/drawing/2014/main" xmlns="" id="{2713703D-9E29-B2F4-920E-5E6721744DC5}"/>
                </a:ext>
              </a:extLst>
            </p:cNvPr>
            <p:cNvSpPr/>
            <p:nvPr/>
          </p:nvSpPr>
          <p:spPr>
            <a:xfrm>
              <a:off x="1474628" y="4387451"/>
              <a:ext cx="8548" cy="7122"/>
            </a:xfrm>
            <a:custGeom>
              <a:avLst/>
              <a:gdLst>
                <a:gd name="connsiteX0" fmla="*/ 2399 w 8548"/>
                <a:gd name="connsiteY0" fmla="*/ 7083 h 7122"/>
                <a:gd name="connsiteX1" fmla="*/ 9 w 8548"/>
                <a:gd name="connsiteY1" fmla="*/ 3997 h 7122"/>
                <a:gd name="connsiteX2" fmla="*/ 399 w 8548"/>
                <a:gd name="connsiteY2" fmla="*/ 2892 h 7122"/>
                <a:gd name="connsiteX3" fmla="*/ 6114 w 8548"/>
                <a:gd name="connsiteY3" fmla="*/ 34 h 7122"/>
                <a:gd name="connsiteX4" fmla="*/ 8524 w 8548"/>
                <a:gd name="connsiteY4" fmla="*/ 2939 h 7122"/>
                <a:gd name="connsiteX5" fmla="*/ 8114 w 8548"/>
                <a:gd name="connsiteY5" fmla="*/ 4130 h 7122"/>
                <a:gd name="connsiteX6" fmla="*/ 2399 w 8548"/>
                <a:gd name="connsiteY6" fmla="*/ 7083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48" h="7122">
                  <a:moveTo>
                    <a:pt x="2399" y="7083"/>
                  </a:moveTo>
                  <a:cubicBezTo>
                    <a:pt x="885" y="6892"/>
                    <a:pt x="-182" y="5501"/>
                    <a:pt x="9" y="3997"/>
                  </a:cubicBezTo>
                  <a:cubicBezTo>
                    <a:pt x="56" y="3606"/>
                    <a:pt x="190" y="3225"/>
                    <a:pt x="399" y="2892"/>
                  </a:cubicBezTo>
                  <a:cubicBezTo>
                    <a:pt x="1542" y="863"/>
                    <a:pt x="3809" y="-271"/>
                    <a:pt x="6114" y="34"/>
                  </a:cubicBezTo>
                  <a:cubicBezTo>
                    <a:pt x="7581" y="167"/>
                    <a:pt x="8657" y="1472"/>
                    <a:pt x="8524" y="2939"/>
                  </a:cubicBezTo>
                  <a:cubicBezTo>
                    <a:pt x="8486" y="3358"/>
                    <a:pt x="8343" y="3768"/>
                    <a:pt x="8114" y="4130"/>
                  </a:cubicBezTo>
                  <a:cubicBezTo>
                    <a:pt x="6943" y="6140"/>
                    <a:pt x="4714" y="7292"/>
                    <a:pt x="2399" y="7083"/>
                  </a:cubicBezTo>
                  <a:close/>
                </a:path>
              </a:pathLst>
            </a:custGeom>
            <a:solidFill>
              <a:srgbClr val="FFD54C"/>
            </a:solidFill>
            <a:ln w="9525" cap="flat">
              <a:noFill/>
              <a:prstDash val="solid"/>
              <a:miter/>
            </a:ln>
          </p:spPr>
          <p:txBody>
            <a:bodyPr rtlCol="0" anchor="ctr"/>
            <a:lstStyle/>
            <a:p>
              <a:endParaRPr lang="en-IN"/>
            </a:p>
          </p:txBody>
        </p:sp>
        <p:sp>
          <p:nvSpPr>
            <p:cNvPr id="4599" name="Freeform: Shape 4598">
              <a:extLst>
                <a:ext uri="{FF2B5EF4-FFF2-40B4-BE49-F238E27FC236}">
                  <a16:creationId xmlns:a16="http://schemas.microsoft.com/office/drawing/2014/main" xmlns="" id="{F2D54E39-0E25-D7D7-2D49-4C145D65D3A2}"/>
                </a:ext>
              </a:extLst>
            </p:cNvPr>
            <p:cNvSpPr/>
            <p:nvPr/>
          </p:nvSpPr>
          <p:spPr>
            <a:xfrm>
              <a:off x="1478939" y="4409191"/>
              <a:ext cx="10261" cy="8958"/>
            </a:xfrm>
            <a:custGeom>
              <a:avLst/>
              <a:gdLst>
                <a:gd name="connsiteX0" fmla="*/ 7233 w 10261"/>
                <a:gd name="connsiteY0" fmla="*/ 7536 h 8958"/>
                <a:gd name="connsiteX1" fmla="*/ 499 w 10261"/>
                <a:gd name="connsiteY1" fmla="*/ 7564 h 8958"/>
                <a:gd name="connsiteX2" fmla="*/ 471 w 10261"/>
                <a:gd name="connsiteY2" fmla="*/ 7536 h 8958"/>
                <a:gd name="connsiteX3" fmla="*/ 3042 w 10261"/>
                <a:gd name="connsiteY3" fmla="*/ 1249 h 8958"/>
                <a:gd name="connsiteX4" fmla="*/ 9805 w 10261"/>
                <a:gd name="connsiteY4" fmla="*/ 1249 h 8958"/>
                <a:gd name="connsiteX5" fmla="*/ 7233 w 10261"/>
                <a:gd name="connsiteY5" fmla="*/ 7536 h 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61" h="8958">
                  <a:moveTo>
                    <a:pt x="7233" y="7536"/>
                  </a:moveTo>
                  <a:cubicBezTo>
                    <a:pt x="5385" y="9403"/>
                    <a:pt x="2366" y="9412"/>
                    <a:pt x="499" y="7564"/>
                  </a:cubicBezTo>
                  <a:cubicBezTo>
                    <a:pt x="490" y="7555"/>
                    <a:pt x="480" y="7546"/>
                    <a:pt x="471" y="7536"/>
                  </a:cubicBezTo>
                  <a:cubicBezTo>
                    <a:pt x="-768" y="5631"/>
                    <a:pt x="471" y="2869"/>
                    <a:pt x="3042" y="1249"/>
                  </a:cubicBezTo>
                  <a:cubicBezTo>
                    <a:pt x="4976" y="-437"/>
                    <a:pt x="7871" y="-437"/>
                    <a:pt x="9805" y="1249"/>
                  </a:cubicBezTo>
                  <a:cubicBezTo>
                    <a:pt x="10948" y="3059"/>
                    <a:pt x="9805" y="5917"/>
                    <a:pt x="7233" y="7536"/>
                  </a:cubicBezTo>
                  <a:close/>
                </a:path>
              </a:pathLst>
            </a:custGeom>
            <a:solidFill>
              <a:srgbClr val="FFD54C"/>
            </a:solidFill>
            <a:ln w="9525" cap="flat">
              <a:noFill/>
              <a:prstDash val="solid"/>
              <a:miter/>
            </a:ln>
          </p:spPr>
          <p:txBody>
            <a:bodyPr rtlCol="0" anchor="ctr"/>
            <a:lstStyle/>
            <a:p>
              <a:endParaRPr lang="en-IN"/>
            </a:p>
          </p:txBody>
        </p:sp>
        <p:sp>
          <p:nvSpPr>
            <p:cNvPr id="4600" name="Freeform: Shape 4599">
              <a:extLst>
                <a:ext uri="{FF2B5EF4-FFF2-40B4-BE49-F238E27FC236}">
                  <a16:creationId xmlns:a16="http://schemas.microsoft.com/office/drawing/2014/main" xmlns="" id="{8CC5427C-DD7B-711A-6B6F-61C3366EE829}"/>
                </a:ext>
              </a:extLst>
            </p:cNvPr>
            <p:cNvSpPr/>
            <p:nvPr/>
          </p:nvSpPr>
          <p:spPr>
            <a:xfrm>
              <a:off x="1471818" y="4395278"/>
              <a:ext cx="15261" cy="13710"/>
            </a:xfrm>
            <a:custGeom>
              <a:avLst/>
              <a:gdLst>
                <a:gd name="connsiteX0" fmla="*/ 10544 w 15261"/>
                <a:gd name="connsiteY0" fmla="*/ 12115 h 13710"/>
                <a:gd name="connsiteX1" fmla="*/ 762 w 15261"/>
                <a:gd name="connsiteY1" fmla="*/ 11153 h 13710"/>
                <a:gd name="connsiteX2" fmla="*/ 543 w 15261"/>
                <a:gd name="connsiteY2" fmla="*/ 10877 h 13710"/>
                <a:gd name="connsiteX3" fmla="*/ 4372 w 15261"/>
                <a:gd name="connsiteY3" fmla="*/ 1523 h 13710"/>
                <a:gd name="connsiteX4" fmla="*/ 4829 w 15261"/>
                <a:gd name="connsiteY4" fmla="*/ 1352 h 13710"/>
                <a:gd name="connsiteX5" fmla="*/ 14926 w 15261"/>
                <a:gd name="connsiteY5" fmla="*/ 2590 h 13710"/>
                <a:gd name="connsiteX6" fmla="*/ 10544 w 15261"/>
                <a:gd name="connsiteY6" fmla="*/ 12115 h 1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61" h="13710">
                  <a:moveTo>
                    <a:pt x="10544" y="12115"/>
                  </a:moveTo>
                  <a:cubicBezTo>
                    <a:pt x="7573" y="14553"/>
                    <a:pt x="3191" y="14124"/>
                    <a:pt x="762" y="11153"/>
                  </a:cubicBezTo>
                  <a:cubicBezTo>
                    <a:pt x="686" y="11057"/>
                    <a:pt x="610" y="10972"/>
                    <a:pt x="543" y="10877"/>
                  </a:cubicBezTo>
                  <a:cubicBezTo>
                    <a:pt x="-981" y="7238"/>
                    <a:pt x="734" y="3047"/>
                    <a:pt x="4372" y="1523"/>
                  </a:cubicBezTo>
                  <a:cubicBezTo>
                    <a:pt x="4524" y="1466"/>
                    <a:pt x="4677" y="1409"/>
                    <a:pt x="4829" y="1352"/>
                  </a:cubicBezTo>
                  <a:cubicBezTo>
                    <a:pt x="8020" y="-868"/>
                    <a:pt x="12373" y="-334"/>
                    <a:pt x="14926" y="2590"/>
                  </a:cubicBezTo>
                  <a:cubicBezTo>
                    <a:pt x="16069" y="5638"/>
                    <a:pt x="14068" y="9829"/>
                    <a:pt x="10544" y="12115"/>
                  </a:cubicBezTo>
                  <a:close/>
                </a:path>
              </a:pathLst>
            </a:custGeom>
            <a:solidFill>
              <a:srgbClr val="FFD54C"/>
            </a:solidFill>
            <a:ln w="9525" cap="flat">
              <a:noFill/>
              <a:prstDash val="solid"/>
              <a:miter/>
            </a:ln>
          </p:spPr>
          <p:txBody>
            <a:bodyPr rtlCol="0" anchor="ctr"/>
            <a:lstStyle/>
            <a:p>
              <a:endParaRPr lang="en-IN"/>
            </a:p>
          </p:txBody>
        </p:sp>
        <p:sp>
          <p:nvSpPr>
            <p:cNvPr id="4601" name="Freeform: Shape 4600">
              <a:extLst>
                <a:ext uri="{FF2B5EF4-FFF2-40B4-BE49-F238E27FC236}">
                  <a16:creationId xmlns:a16="http://schemas.microsoft.com/office/drawing/2014/main" xmlns="" id="{514FE7EB-6C5E-E18D-3FD7-D1E332302EF2}"/>
                </a:ext>
              </a:extLst>
            </p:cNvPr>
            <p:cNvSpPr/>
            <p:nvPr/>
          </p:nvSpPr>
          <p:spPr>
            <a:xfrm>
              <a:off x="1487125" y="4417218"/>
              <a:ext cx="6648" cy="5817"/>
            </a:xfrm>
            <a:custGeom>
              <a:avLst/>
              <a:gdLst>
                <a:gd name="connsiteX0" fmla="*/ 4762 w 6648"/>
                <a:gd name="connsiteY0" fmla="*/ 4938 h 5817"/>
                <a:gd name="connsiteX1" fmla="*/ 286 w 6648"/>
                <a:gd name="connsiteY1" fmla="*/ 4938 h 5817"/>
                <a:gd name="connsiteX2" fmla="*/ 1810 w 6648"/>
                <a:gd name="connsiteY2" fmla="*/ 842 h 5817"/>
                <a:gd name="connsiteX3" fmla="*/ 6286 w 6648"/>
                <a:gd name="connsiteY3" fmla="*/ 842 h 5817"/>
                <a:gd name="connsiteX4" fmla="*/ 4762 w 6648"/>
                <a:gd name="connsiteY4" fmla="*/ 4938 h 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8" h="5817">
                  <a:moveTo>
                    <a:pt x="4762" y="4938"/>
                  </a:moveTo>
                  <a:cubicBezTo>
                    <a:pt x="3496" y="6091"/>
                    <a:pt x="1552" y="6091"/>
                    <a:pt x="286" y="4938"/>
                  </a:cubicBezTo>
                  <a:cubicBezTo>
                    <a:pt x="-476" y="3795"/>
                    <a:pt x="286" y="1985"/>
                    <a:pt x="1810" y="842"/>
                  </a:cubicBezTo>
                  <a:cubicBezTo>
                    <a:pt x="3334" y="-301"/>
                    <a:pt x="5524" y="-301"/>
                    <a:pt x="6286" y="842"/>
                  </a:cubicBezTo>
                  <a:cubicBezTo>
                    <a:pt x="7048" y="1985"/>
                    <a:pt x="6572" y="3700"/>
                    <a:pt x="4762" y="4938"/>
                  </a:cubicBezTo>
                  <a:close/>
                </a:path>
              </a:pathLst>
            </a:custGeom>
            <a:solidFill>
              <a:srgbClr val="FFD54C"/>
            </a:solidFill>
            <a:ln w="9525" cap="flat">
              <a:noFill/>
              <a:prstDash val="solid"/>
              <a:miter/>
            </a:ln>
          </p:spPr>
          <p:txBody>
            <a:bodyPr rtlCol="0" anchor="ctr"/>
            <a:lstStyle/>
            <a:p>
              <a:endParaRPr lang="en-IN"/>
            </a:p>
          </p:txBody>
        </p:sp>
        <p:sp>
          <p:nvSpPr>
            <p:cNvPr id="4602" name="Freeform: Shape 4601">
              <a:extLst>
                <a:ext uri="{FF2B5EF4-FFF2-40B4-BE49-F238E27FC236}">
                  <a16:creationId xmlns:a16="http://schemas.microsoft.com/office/drawing/2014/main" xmlns="" id="{B470D31F-63BB-8B91-103C-84161E908D28}"/>
                </a:ext>
              </a:extLst>
            </p:cNvPr>
            <p:cNvSpPr/>
            <p:nvPr/>
          </p:nvSpPr>
          <p:spPr>
            <a:xfrm>
              <a:off x="1475500" y="4424103"/>
              <a:ext cx="5874" cy="5324"/>
            </a:xfrm>
            <a:custGeom>
              <a:avLst/>
              <a:gdLst>
                <a:gd name="connsiteX0" fmla="*/ 4290 w 5874"/>
                <a:gd name="connsiteY0" fmla="*/ 4531 h 5324"/>
                <a:gd name="connsiteX1" fmla="*/ 289 w 5874"/>
                <a:gd name="connsiteY1" fmla="*/ 4531 h 5324"/>
                <a:gd name="connsiteX2" fmla="*/ 1623 w 5874"/>
                <a:gd name="connsiteY2" fmla="*/ 721 h 5324"/>
                <a:gd name="connsiteX3" fmla="*/ 5528 w 5874"/>
                <a:gd name="connsiteY3" fmla="*/ 721 h 5324"/>
                <a:gd name="connsiteX4" fmla="*/ 4414 w 5874"/>
                <a:gd name="connsiteY4" fmla="*/ 4464 h 5324"/>
                <a:gd name="connsiteX5" fmla="*/ 4290 w 5874"/>
                <a:gd name="connsiteY5" fmla="*/ 4531 h 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74" h="5324">
                  <a:moveTo>
                    <a:pt x="4290" y="4531"/>
                  </a:moveTo>
                  <a:cubicBezTo>
                    <a:pt x="3156" y="5569"/>
                    <a:pt x="1423" y="5569"/>
                    <a:pt x="289" y="4531"/>
                  </a:cubicBezTo>
                  <a:cubicBezTo>
                    <a:pt x="-473" y="3483"/>
                    <a:pt x="289" y="1673"/>
                    <a:pt x="1623" y="721"/>
                  </a:cubicBezTo>
                  <a:cubicBezTo>
                    <a:pt x="2737" y="-260"/>
                    <a:pt x="4414" y="-260"/>
                    <a:pt x="5528" y="721"/>
                  </a:cubicBezTo>
                  <a:cubicBezTo>
                    <a:pt x="6252" y="2064"/>
                    <a:pt x="5757" y="3740"/>
                    <a:pt x="4414" y="4464"/>
                  </a:cubicBezTo>
                  <a:cubicBezTo>
                    <a:pt x="4376" y="4493"/>
                    <a:pt x="4338" y="4511"/>
                    <a:pt x="4290" y="4531"/>
                  </a:cubicBezTo>
                  <a:close/>
                </a:path>
              </a:pathLst>
            </a:custGeom>
            <a:solidFill>
              <a:srgbClr val="FFD54C"/>
            </a:solidFill>
            <a:ln w="9525" cap="flat">
              <a:noFill/>
              <a:prstDash val="solid"/>
              <a:miter/>
            </a:ln>
          </p:spPr>
          <p:txBody>
            <a:bodyPr rtlCol="0" anchor="ctr"/>
            <a:lstStyle/>
            <a:p>
              <a:endParaRPr lang="en-IN"/>
            </a:p>
          </p:txBody>
        </p:sp>
        <p:sp>
          <p:nvSpPr>
            <p:cNvPr id="4603" name="Freeform: Shape 4602">
              <a:extLst>
                <a:ext uri="{FF2B5EF4-FFF2-40B4-BE49-F238E27FC236}">
                  <a16:creationId xmlns:a16="http://schemas.microsoft.com/office/drawing/2014/main" xmlns="" id="{5A986495-EFA8-1890-FBD0-4BAE13EACF4B}"/>
                </a:ext>
              </a:extLst>
            </p:cNvPr>
            <p:cNvSpPr/>
            <p:nvPr/>
          </p:nvSpPr>
          <p:spPr>
            <a:xfrm>
              <a:off x="1462392" y="4422176"/>
              <a:ext cx="9181" cy="8549"/>
            </a:xfrm>
            <a:custGeom>
              <a:avLst/>
              <a:gdLst>
                <a:gd name="connsiteX0" fmla="*/ 6635 w 9181"/>
                <a:gd name="connsiteY0" fmla="*/ 7410 h 8549"/>
                <a:gd name="connsiteX1" fmla="*/ 1111 w 9181"/>
                <a:gd name="connsiteY1" fmla="*/ 7372 h 8549"/>
                <a:gd name="connsiteX2" fmla="*/ 1149 w 9181"/>
                <a:gd name="connsiteY2" fmla="*/ 1847 h 8549"/>
                <a:gd name="connsiteX3" fmla="*/ 2635 w 9181"/>
                <a:gd name="connsiteY3" fmla="*/ 933 h 8549"/>
                <a:gd name="connsiteX4" fmla="*/ 8826 w 9181"/>
                <a:gd name="connsiteY4" fmla="*/ 1505 h 8549"/>
                <a:gd name="connsiteX5" fmla="*/ 6635 w 9181"/>
                <a:gd name="connsiteY5" fmla="*/ 7410 h 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81" h="8549">
                  <a:moveTo>
                    <a:pt x="6635" y="7410"/>
                  </a:moveTo>
                  <a:cubicBezTo>
                    <a:pt x="5102" y="8924"/>
                    <a:pt x="2625" y="8905"/>
                    <a:pt x="1111" y="7372"/>
                  </a:cubicBezTo>
                  <a:cubicBezTo>
                    <a:pt x="-404" y="5838"/>
                    <a:pt x="-385" y="3362"/>
                    <a:pt x="1149" y="1847"/>
                  </a:cubicBezTo>
                  <a:cubicBezTo>
                    <a:pt x="1568" y="1438"/>
                    <a:pt x="2073" y="1124"/>
                    <a:pt x="2635" y="933"/>
                  </a:cubicBezTo>
                  <a:cubicBezTo>
                    <a:pt x="4530" y="-524"/>
                    <a:pt x="7226" y="-277"/>
                    <a:pt x="8826" y="1505"/>
                  </a:cubicBezTo>
                  <a:cubicBezTo>
                    <a:pt x="9731" y="3743"/>
                    <a:pt x="8788" y="6305"/>
                    <a:pt x="6635" y="7410"/>
                  </a:cubicBezTo>
                  <a:close/>
                </a:path>
              </a:pathLst>
            </a:custGeom>
            <a:solidFill>
              <a:srgbClr val="FFD54C"/>
            </a:solidFill>
            <a:ln w="9525" cap="flat">
              <a:noFill/>
              <a:prstDash val="solid"/>
              <a:miter/>
            </a:ln>
          </p:spPr>
          <p:txBody>
            <a:bodyPr rtlCol="0" anchor="ctr"/>
            <a:lstStyle/>
            <a:p>
              <a:endParaRPr lang="en-IN"/>
            </a:p>
          </p:txBody>
        </p:sp>
        <p:sp>
          <p:nvSpPr>
            <p:cNvPr id="4604" name="Freeform: Shape 4603">
              <a:extLst>
                <a:ext uri="{FF2B5EF4-FFF2-40B4-BE49-F238E27FC236}">
                  <a16:creationId xmlns:a16="http://schemas.microsoft.com/office/drawing/2014/main" xmlns="" id="{25E794DF-BF8A-EE31-2E42-4469CFD95EAA}"/>
                </a:ext>
              </a:extLst>
            </p:cNvPr>
            <p:cNvSpPr/>
            <p:nvPr/>
          </p:nvSpPr>
          <p:spPr>
            <a:xfrm>
              <a:off x="1455369" y="4409841"/>
              <a:ext cx="11234" cy="10391"/>
            </a:xfrm>
            <a:custGeom>
              <a:avLst/>
              <a:gdLst>
                <a:gd name="connsiteX0" fmla="*/ 7943 w 11234"/>
                <a:gd name="connsiteY0" fmla="*/ 9267 h 10391"/>
                <a:gd name="connsiteX1" fmla="*/ 590 w 11234"/>
                <a:gd name="connsiteY1" fmla="*/ 8362 h 10391"/>
                <a:gd name="connsiteX2" fmla="*/ 418 w 11234"/>
                <a:gd name="connsiteY2" fmla="*/ 8124 h 10391"/>
                <a:gd name="connsiteX3" fmla="*/ 3304 w 11234"/>
                <a:gd name="connsiteY3" fmla="*/ 1009 h 10391"/>
                <a:gd name="connsiteX4" fmla="*/ 3371 w 11234"/>
                <a:gd name="connsiteY4" fmla="*/ 980 h 10391"/>
                <a:gd name="connsiteX5" fmla="*/ 10896 w 11234"/>
                <a:gd name="connsiteY5" fmla="*/ 2123 h 10391"/>
                <a:gd name="connsiteX6" fmla="*/ 7943 w 11234"/>
                <a:gd name="connsiteY6" fmla="*/ 9267 h 10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34" h="10391">
                  <a:moveTo>
                    <a:pt x="7943" y="9267"/>
                  </a:moveTo>
                  <a:cubicBezTo>
                    <a:pt x="5657" y="11048"/>
                    <a:pt x="2371" y="10639"/>
                    <a:pt x="590" y="8362"/>
                  </a:cubicBezTo>
                  <a:cubicBezTo>
                    <a:pt x="533" y="8286"/>
                    <a:pt x="476" y="8200"/>
                    <a:pt x="418" y="8124"/>
                  </a:cubicBezTo>
                  <a:cubicBezTo>
                    <a:pt x="-753" y="5362"/>
                    <a:pt x="542" y="2181"/>
                    <a:pt x="3304" y="1009"/>
                  </a:cubicBezTo>
                  <a:cubicBezTo>
                    <a:pt x="3323" y="999"/>
                    <a:pt x="3352" y="990"/>
                    <a:pt x="3371" y="980"/>
                  </a:cubicBezTo>
                  <a:cubicBezTo>
                    <a:pt x="5781" y="-706"/>
                    <a:pt x="9096" y="-201"/>
                    <a:pt x="10896" y="2123"/>
                  </a:cubicBezTo>
                  <a:cubicBezTo>
                    <a:pt x="11867" y="4904"/>
                    <a:pt x="10601" y="7981"/>
                    <a:pt x="7943" y="9267"/>
                  </a:cubicBezTo>
                  <a:close/>
                </a:path>
              </a:pathLst>
            </a:custGeom>
            <a:solidFill>
              <a:srgbClr val="FFD54C"/>
            </a:solidFill>
            <a:ln w="9525" cap="flat">
              <a:noFill/>
              <a:prstDash val="solid"/>
              <a:miter/>
            </a:ln>
          </p:spPr>
          <p:txBody>
            <a:bodyPr rtlCol="0" anchor="ctr"/>
            <a:lstStyle/>
            <a:p>
              <a:endParaRPr lang="en-IN"/>
            </a:p>
          </p:txBody>
        </p:sp>
        <p:sp>
          <p:nvSpPr>
            <p:cNvPr id="4605" name="Freeform: Shape 4604">
              <a:extLst>
                <a:ext uri="{FF2B5EF4-FFF2-40B4-BE49-F238E27FC236}">
                  <a16:creationId xmlns:a16="http://schemas.microsoft.com/office/drawing/2014/main" xmlns="" id="{B9C9BE9C-86E5-FB66-5C3F-2ACC00635995}"/>
                </a:ext>
              </a:extLst>
            </p:cNvPr>
            <p:cNvSpPr/>
            <p:nvPr/>
          </p:nvSpPr>
          <p:spPr>
            <a:xfrm>
              <a:off x="1459862" y="4390637"/>
              <a:ext cx="10912" cy="9684"/>
            </a:xfrm>
            <a:custGeom>
              <a:avLst/>
              <a:gdLst>
                <a:gd name="connsiteX0" fmla="*/ 7355 w 10912"/>
                <a:gd name="connsiteY0" fmla="*/ 8755 h 9684"/>
                <a:gd name="connsiteX1" fmla="*/ 201 w 10912"/>
                <a:gd name="connsiteY1" fmla="*/ 7450 h 9684"/>
                <a:gd name="connsiteX2" fmla="*/ 116 w 10912"/>
                <a:gd name="connsiteY2" fmla="*/ 7326 h 9684"/>
                <a:gd name="connsiteX3" fmla="*/ 4840 w 10912"/>
                <a:gd name="connsiteY3" fmla="*/ 116 h 9684"/>
                <a:gd name="connsiteX4" fmla="*/ 10688 w 10912"/>
                <a:gd name="connsiteY4" fmla="*/ 2087 h 9684"/>
                <a:gd name="connsiteX5" fmla="*/ 7355 w 10912"/>
                <a:gd name="connsiteY5" fmla="*/ 8755 h 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2" h="9684">
                  <a:moveTo>
                    <a:pt x="7355" y="8755"/>
                  </a:moveTo>
                  <a:cubicBezTo>
                    <a:pt x="5021" y="10374"/>
                    <a:pt x="1811" y="9783"/>
                    <a:pt x="201" y="7450"/>
                  </a:cubicBezTo>
                  <a:cubicBezTo>
                    <a:pt x="173" y="7412"/>
                    <a:pt x="144" y="7364"/>
                    <a:pt x="116" y="7326"/>
                  </a:cubicBezTo>
                  <a:cubicBezTo>
                    <a:pt x="-570" y="4030"/>
                    <a:pt x="1545" y="801"/>
                    <a:pt x="4840" y="116"/>
                  </a:cubicBezTo>
                  <a:cubicBezTo>
                    <a:pt x="7002" y="-342"/>
                    <a:pt x="9241" y="420"/>
                    <a:pt x="10688" y="2087"/>
                  </a:cubicBezTo>
                  <a:cubicBezTo>
                    <a:pt x="11470" y="4840"/>
                    <a:pt x="10022" y="7726"/>
                    <a:pt x="7355" y="8755"/>
                  </a:cubicBezTo>
                  <a:close/>
                </a:path>
              </a:pathLst>
            </a:custGeom>
            <a:solidFill>
              <a:srgbClr val="FFD54C"/>
            </a:solidFill>
            <a:ln w="9525" cap="flat">
              <a:noFill/>
              <a:prstDash val="solid"/>
              <a:miter/>
            </a:ln>
          </p:spPr>
          <p:txBody>
            <a:bodyPr rtlCol="0" anchor="ctr"/>
            <a:lstStyle/>
            <a:p>
              <a:endParaRPr lang="en-IN"/>
            </a:p>
          </p:txBody>
        </p:sp>
        <p:sp>
          <p:nvSpPr>
            <p:cNvPr id="4606" name="Freeform: Shape 4605">
              <a:extLst>
                <a:ext uri="{FF2B5EF4-FFF2-40B4-BE49-F238E27FC236}">
                  <a16:creationId xmlns:a16="http://schemas.microsoft.com/office/drawing/2014/main" xmlns="" id="{2FA78733-0B14-31FB-80D0-496378F3F461}"/>
                </a:ext>
              </a:extLst>
            </p:cNvPr>
            <p:cNvSpPr/>
            <p:nvPr/>
          </p:nvSpPr>
          <p:spPr>
            <a:xfrm>
              <a:off x="1452679" y="4400162"/>
              <a:ext cx="4195" cy="3869"/>
            </a:xfrm>
            <a:custGeom>
              <a:avLst/>
              <a:gdLst>
                <a:gd name="connsiteX0" fmla="*/ 2822 w 4195"/>
                <a:gd name="connsiteY0" fmla="*/ 3516 h 3869"/>
                <a:gd name="connsiteX1" fmla="*/ 174 w 4195"/>
                <a:gd name="connsiteY1" fmla="*/ 3030 h 3869"/>
                <a:gd name="connsiteX2" fmla="*/ 60 w 4195"/>
                <a:gd name="connsiteY2" fmla="*/ 2849 h 3869"/>
                <a:gd name="connsiteX3" fmla="*/ 1698 w 4195"/>
                <a:gd name="connsiteY3" fmla="*/ 59 h 3869"/>
                <a:gd name="connsiteX4" fmla="*/ 4060 w 4195"/>
                <a:gd name="connsiteY4" fmla="*/ 849 h 3869"/>
                <a:gd name="connsiteX5" fmla="*/ 2822 w 4195"/>
                <a:gd name="connsiteY5" fmla="*/ 3516 h 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5" h="3869">
                  <a:moveTo>
                    <a:pt x="2822" y="3516"/>
                  </a:moveTo>
                  <a:cubicBezTo>
                    <a:pt x="1956" y="4116"/>
                    <a:pt x="774" y="3897"/>
                    <a:pt x="174" y="3030"/>
                  </a:cubicBezTo>
                  <a:cubicBezTo>
                    <a:pt x="127" y="2973"/>
                    <a:pt x="98" y="2916"/>
                    <a:pt x="60" y="2849"/>
                  </a:cubicBezTo>
                  <a:cubicBezTo>
                    <a:pt x="-254" y="1630"/>
                    <a:pt x="470" y="382"/>
                    <a:pt x="1698" y="59"/>
                  </a:cubicBezTo>
                  <a:cubicBezTo>
                    <a:pt x="2575" y="-170"/>
                    <a:pt x="3499" y="144"/>
                    <a:pt x="4060" y="849"/>
                  </a:cubicBezTo>
                  <a:cubicBezTo>
                    <a:pt x="4442" y="1926"/>
                    <a:pt x="3899" y="3116"/>
                    <a:pt x="2822" y="3516"/>
                  </a:cubicBezTo>
                  <a:close/>
                </a:path>
              </a:pathLst>
            </a:custGeom>
            <a:solidFill>
              <a:srgbClr val="FFD54C"/>
            </a:solidFill>
            <a:ln w="9525" cap="flat">
              <a:noFill/>
              <a:prstDash val="solid"/>
              <a:miter/>
            </a:ln>
          </p:spPr>
          <p:txBody>
            <a:bodyPr rtlCol="0" anchor="ctr"/>
            <a:lstStyle/>
            <a:p>
              <a:endParaRPr lang="en-IN"/>
            </a:p>
          </p:txBody>
        </p:sp>
        <p:sp>
          <p:nvSpPr>
            <p:cNvPr id="4607" name="Freeform: Shape 4606">
              <a:extLst>
                <a:ext uri="{FF2B5EF4-FFF2-40B4-BE49-F238E27FC236}">
                  <a16:creationId xmlns:a16="http://schemas.microsoft.com/office/drawing/2014/main" xmlns="" id="{246C8BDB-2706-77D2-9F6B-707373A45855}"/>
                </a:ext>
              </a:extLst>
            </p:cNvPr>
            <p:cNvSpPr/>
            <p:nvPr/>
          </p:nvSpPr>
          <p:spPr>
            <a:xfrm>
              <a:off x="1524391" y="4375487"/>
              <a:ext cx="8438" cy="6575"/>
            </a:xfrm>
            <a:custGeom>
              <a:avLst/>
              <a:gdLst>
                <a:gd name="connsiteX0" fmla="*/ 5596 w 8438"/>
                <a:gd name="connsiteY0" fmla="*/ 5522 h 6575"/>
                <a:gd name="connsiteX1" fmla="*/ 167 w 8438"/>
                <a:gd name="connsiteY1" fmla="*/ 5522 h 6575"/>
                <a:gd name="connsiteX2" fmla="*/ 3024 w 8438"/>
                <a:gd name="connsiteY2" fmla="*/ 950 h 6575"/>
                <a:gd name="connsiteX3" fmla="*/ 8263 w 8438"/>
                <a:gd name="connsiteY3" fmla="*/ 950 h 6575"/>
                <a:gd name="connsiteX4" fmla="*/ 5596 w 8438"/>
                <a:gd name="connsiteY4" fmla="*/ 5522 h 6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8" h="6575">
                  <a:moveTo>
                    <a:pt x="5596" y="5522"/>
                  </a:moveTo>
                  <a:cubicBezTo>
                    <a:pt x="3405" y="6760"/>
                    <a:pt x="833" y="7046"/>
                    <a:pt x="167" y="5522"/>
                  </a:cubicBezTo>
                  <a:cubicBezTo>
                    <a:pt x="-500" y="3998"/>
                    <a:pt x="738" y="2188"/>
                    <a:pt x="3024" y="950"/>
                  </a:cubicBezTo>
                  <a:cubicBezTo>
                    <a:pt x="5310" y="-288"/>
                    <a:pt x="7691" y="-384"/>
                    <a:pt x="8263" y="950"/>
                  </a:cubicBezTo>
                  <a:cubicBezTo>
                    <a:pt x="8834" y="2283"/>
                    <a:pt x="7882" y="3807"/>
                    <a:pt x="5596" y="5522"/>
                  </a:cubicBezTo>
                  <a:close/>
                </a:path>
              </a:pathLst>
            </a:custGeom>
            <a:solidFill>
              <a:srgbClr val="FFD54C"/>
            </a:solidFill>
            <a:ln w="9525" cap="flat">
              <a:noFill/>
              <a:prstDash val="solid"/>
              <a:miter/>
            </a:ln>
          </p:spPr>
          <p:txBody>
            <a:bodyPr rtlCol="0" anchor="ctr"/>
            <a:lstStyle/>
            <a:p>
              <a:endParaRPr lang="en-IN"/>
            </a:p>
          </p:txBody>
        </p:sp>
        <p:sp>
          <p:nvSpPr>
            <p:cNvPr id="4608" name="Freeform: Shape 4607">
              <a:extLst>
                <a:ext uri="{FF2B5EF4-FFF2-40B4-BE49-F238E27FC236}">
                  <a16:creationId xmlns:a16="http://schemas.microsoft.com/office/drawing/2014/main" xmlns="" id="{18188A39-1BCB-FE0D-7129-5D3A51819D2C}"/>
                </a:ext>
              </a:extLst>
            </p:cNvPr>
            <p:cNvSpPr/>
            <p:nvPr/>
          </p:nvSpPr>
          <p:spPr>
            <a:xfrm>
              <a:off x="1514158" y="4367581"/>
              <a:ext cx="10703" cy="7727"/>
            </a:xfrm>
            <a:custGeom>
              <a:avLst/>
              <a:gdLst>
                <a:gd name="connsiteX0" fmla="*/ 6876 w 10703"/>
                <a:gd name="connsiteY0" fmla="*/ 6569 h 7727"/>
                <a:gd name="connsiteX1" fmla="*/ 208 w 10703"/>
                <a:gd name="connsiteY1" fmla="*/ 6569 h 7727"/>
                <a:gd name="connsiteX2" fmla="*/ 3923 w 10703"/>
                <a:gd name="connsiteY2" fmla="*/ 950 h 7727"/>
                <a:gd name="connsiteX3" fmla="*/ 10495 w 10703"/>
                <a:gd name="connsiteY3" fmla="*/ 950 h 7727"/>
                <a:gd name="connsiteX4" fmla="*/ 6876 w 10703"/>
                <a:gd name="connsiteY4" fmla="*/ 6569 h 7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03" h="7727">
                  <a:moveTo>
                    <a:pt x="6876" y="6569"/>
                  </a:moveTo>
                  <a:cubicBezTo>
                    <a:pt x="4113" y="8094"/>
                    <a:pt x="1065" y="8094"/>
                    <a:pt x="208" y="6569"/>
                  </a:cubicBezTo>
                  <a:cubicBezTo>
                    <a:pt x="-649" y="5045"/>
                    <a:pt x="1065" y="2283"/>
                    <a:pt x="3923" y="950"/>
                  </a:cubicBezTo>
                  <a:cubicBezTo>
                    <a:pt x="6780" y="-384"/>
                    <a:pt x="9733" y="-289"/>
                    <a:pt x="10495" y="950"/>
                  </a:cubicBezTo>
                  <a:cubicBezTo>
                    <a:pt x="11257" y="2188"/>
                    <a:pt x="9733" y="5045"/>
                    <a:pt x="6876" y="6569"/>
                  </a:cubicBezTo>
                  <a:close/>
                </a:path>
              </a:pathLst>
            </a:custGeom>
            <a:solidFill>
              <a:srgbClr val="FFD54C"/>
            </a:solidFill>
            <a:ln w="9525" cap="flat">
              <a:noFill/>
              <a:prstDash val="solid"/>
              <a:miter/>
            </a:ln>
          </p:spPr>
          <p:txBody>
            <a:bodyPr rtlCol="0" anchor="ctr"/>
            <a:lstStyle/>
            <a:p>
              <a:endParaRPr lang="en-IN"/>
            </a:p>
          </p:txBody>
        </p:sp>
        <p:sp>
          <p:nvSpPr>
            <p:cNvPr id="4609" name="Freeform: Shape 4608">
              <a:extLst>
                <a:ext uri="{FF2B5EF4-FFF2-40B4-BE49-F238E27FC236}">
                  <a16:creationId xmlns:a16="http://schemas.microsoft.com/office/drawing/2014/main" xmlns="" id="{ADA7AC11-9F04-9A9C-CE16-69A56AB10B37}"/>
                </a:ext>
              </a:extLst>
            </p:cNvPr>
            <p:cNvSpPr/>
            <p:nvPr/>
          </p:nvSpPr>
          <p:spPr>
            <a:xfrm>
              <a:off x="1436019" y="4417459"/>
              <a:ext cx="7604" cy="7128"/>
            </a:xfrm>
            <a:custGeom>
              <a:avLst/>
              <a:gdLst>
                <a:gd name="connsiteX0" fmla="*/ 5385 w 7604"/>
                <a:gd name="connsiteY0" fmla="*/ 6507 h 7128"/>
                <a:gd name="connsiteX1" fmla="*/ 365 w 7604"/>
                <a:gd name="connsiteY1" fmla="*/ 5507 h 7128"/>
                <a:gd name="connsiteX2" fmla="*/ 337 w 7604"/>
                <a:gd name="connsiteY2" fmla="*/ 5459 h 7128"/>
                <a:gd name="connsiteX3" fmla="*/ 2061 w 7604"/>
                <a:gd name="connsiteY3" fmla="*/ 639 h 7128"/>
                <a:gd name="connsiteX4" fmla="*/ 2146 w 7604"/>
                <a:gd name="connsiteY4" fmla="*/ 601 h 7128"/>
                <a:gd name="connsiteX5" fmla="*/ 7290 w 7604"/>
                <a:gd name="connsiteY5" fmla="*/ 1649 h 7128"/>
                <a:gd name="connsiteX6" fmla="*/ 5385 w 7604"/>
                <a:gd name="connsiteY6" fmla="*/ 6507 h 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04" h="7128">
                  <a:moveTo>
                    <a:pt x="5385" y="6507"/>
                  </a:moveTo>
                  <a:cubicBezTo>
                    <a:pt x="3718" y="7612"/>
                    <a:pt x="1470" y="7164"/>
                    <a:pt x="365" y="5507"/>
                  </a:cubicBezTo>
                  <a:cubicBezTo>
                    <a:pt x="356" y="5488"/>
                    <a:pt x="346" y="5478"/>
                    <a:pt x="337" y="5459"/>
                  </a:cubicBezTo>
                  <a:cubicBezTo>
                    <a:pt x="-521" y="3649"/>
                    <a:pt x="251" y="1497"/>
                    <a:pt x="2061" y="639"/>
                  </a:cubicBezTo>
                  <a:cubicBezTo>
                    <a:pt x="2089" y="630"/>
                    <a:pt x="2118" y="611"/>
                    <a:pt x="2146" y="601"/>
                  </a:cubicBezTo>
                  <a:cubicBezTo>
                    <a:pt x="3861" y="-532"/>
                    <a:pt x="6156" y="-56"/>
                    <a:pt x="7290" y="1649"/>
                  </a:cubicBezTo>
                  <a:cubicBezTo>
                    <a:pt x="8090" y="3516"/>
                    <a:pt x="7242" y="5678"/>
                    <a:pt x="5385" y="6507"/>
                  </a:cubicBezTo>
                  <a:close/>
                </a:path>
              </a:pathLst>
            </a:custGeom>
            <a:solidFill>
              <a:srgbClr val="FFD54C"/>
            </a:solidFill>
            <a:ln w="9525" cap="flat">
              <a:noFill/>
              <a:prstDash val="solid"/>
              <a:miter/>
            </a:ln>
          </p:spPr>
          <p:txBody>
            <a:bodyPr rtlCol="0" anchor="ctr"/>
            <a:lstStyle/>
            <a:p>
              <a:endParaRPr lang="en-IN"/>
            </a:p>
          </p:txBody>
        </p:sp>
        <p:sp>
          <p:nvSpPr>
            <p:cNvPr id="4610" name="Freeform: Shape 4609">
              <a:extLst>
                <a:ext uri="{FF2B5EF4-FFF2-40B4-BE49-F238E27FC236}">
                  <a16:creationId xmlns:a16="http://schemas.microsoft.com/office/drawing/2014/main" xmlns="" id="{67679886-B7F2-66DE-A6A1-579DB59A7D97}"/>
                </a:ext>
              </a:extLst>
            </p:cNvPr>
            <p:cNvSpPr/>
            <p:nvPr/>
          </p:nvSpPr>
          <p:spPr>
            <a:xfrm>
              <a:off x="1443685" y="4407825"/>
              <a:ext cx="10971" cy="10033"/>
            </a:xfrm>
            <a:custGeom>
              <a:avLst/>
              <a:gdLst>
                <a:gd name="connsiteX0" fmla="*/ 7815 w 10971"/>
                <a:gd name="connsiteY0" fmla="*/ 9092 h 10033"/>
                <a:gd name="connsiteX1" fmla="*/ 405 w 10971"/>
                <a:gd name="connsiteY1" fmla="*/ 7692 h 10033"/>
                <a:gd name="connsiteX2" fmla="*/ 386 w 10971"/>
                <a:gd name="connsiteY2" fmla="*/ 7663 h 10033"/>
                <a:gd name="connsiteX3" fmla="*/ 3215 w 10971"/>
                <a:gd name="connsiteY3" fmla="*/ 815 h 10033"/>
                <a:gd name="connsiteX4" fmla="*/ 3243 w 10971"/>
                <a:gd name="connsiteY4" fmla="*/ 805 h 10033"/>
                <a:gd name="connsiteX5" fmla="*/ 10578 w 10971"/>
                <a:gd name="connsiteY5" fmla="*/ 2330 h 10033"/>
                <a:gd name="connsiteX6" fmla="*/ 7815 w 10971"/>
                <a:gd name="connsiteY6" fmla="*/ 9092 h 1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1" h="10033">
                  <a:moveTo>
                    <a:pt x="7815" y="9092"/>
                  </a:moveTo>
                  <a:cubicBezTo>
                    <a:pt x="5377" y="10750"/>
                    <a:pt x="2062" y="10121"/>
                    <a:pt x="405" y="7692"/>
                  </a:cubicBezTo>
                  <a:cubicBezTo>
                    <a:pt x="396" y="7683"/>
                    <a:pt x="396" y="7673"/>
                    <a:pt x="386" y="7663"/>
                  </a:cubicBezTo>
                  <a:cubicBezTo>
                    <a:pt x="-719" y="4987"/>
                    <a:pt x="548" y="1930"/>
                    <a:pt x="3215" y="815"/>
                  </a:cubicBezTo>
                  <a:cubicBezTo>
                    <a:pt x="3224" y="815"/>
                    <a:pt x="3234" y="805"/>
                    <a:pt x="3243" y="805"/>
                  </a:cubicBezTo>
                  <a:cubicBezTo>
                    <a:pt x="5701" y="-728"/>
                    <a:pt x="8930" y="-52"/>
                    <a:pt x="10578" y="2330"/>
                  </a:cubicBezTo>
                  <a:cubicBezTo>
                    <a:pt x="11635" y="4958"/>
                    <a:pt x="10416" y="7959"/>
                    <a:pt x="7815" y="9092"/>
                  </a:cubicBezTo>
                  <a:close/>
                </a:path>
              </a:pathLst>
            </a:custGeom>
            <a:solidFill>
              <a:srgbClr val="FFD54C"/>
            </a:solidFill>
            <a:ln w="9525" cap="flat">
              <a:noFill/>
              <a:prstDash val="solid"/>
              <a:miter/>
            </a:ln>
          </p:spPr>
          <p:txBody>
            <a:bodyPr rtlCol="0" anchor="ctr"/>
            <a:lstStyle/>
            <a:p>
              <a:endParaRPr lang="en-IN"/>
            </a:p>
          </p:txBody>
        </p:sp>
        <p:sp>
          <p:nvSpPr>
            <p:cNvPr id="4611" name="Freeform: Shape 4610">
              <a:extLst>
                <a:ext uri="{FF2B5EF4-FFF2-40B4-BE49-F238E27FC236}">
                  <a16:creationId xmlns:a16="http://schemas.microsoft.com/office/drawing/2014/main" xmlns="" id="{F19E5101-5CBD-8D24-4847-8A13D63912E1}"/>
                </a:ext>
              </a:extLst>
            </p:cNvPr>
            <p:cNvSpPr/>
            <p:nvPr/>
          </p:nvSpPr>
          <p:spPr>
            <a:xfrm>
              <a:off x="1437400" y="4402628"/>
              <a:ext cx="8129" cy="7503"/>
            </a:xfrm>
            <a:custGeom>
              <a:avLst/>
              <a:gdLst>
                <a:gd name="connsiteX0" fmla="*/ 5337 w 8129"/>
                <a:gd name="connsiteY0" fmla="*/ 6955 h 7503"/>
                <a:gd name="connsiteX1" fmla="*/ 241 w 8129"/>
                <a:gd name="connsiteY1" fmla="*/ 5698 h 7503"/>
                <a:gd name="connsiteX2" fmla="*/ 194 w 8129"/>
                <a:gd name="connsiteY2" fmla="*/ 5621 h 7503"/>
                <a:gd name="connsiteX3" fmla="*/ 2385 w 8129"/>
                <a:gd name="connsiteY3" fmla="*/ 764 h 7503"/>
                <a:gd name="connsiteX4" fmla="*/ 7338 w 8129"/>
                <a:gd name="connsiteY4" fmla="*/ 1297 h 7503"/>
                <a:gd name="connsiteX5" fmla="*/ 6804 w 8129"/>
                <a:gd name="connsiteY5" fmla="*/ 6260 h 7503"/>
                <a:gd name="connsiteX6" fmla="*/ 5337 w 8129"/>
                <a:gd name="connsiteY6" fmla="*/ 6955 h 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9" h="7503">
                  <a:moveTo>
                    <a:pt x="5337" y="6955"/>
                  </a:moveTo>
                  <a:cubicBezTo>
                    <a:pt x="3585" y="8012"/>
                    <a:pt x="1299" y="7450"/>
                    <a:pt x="241" y="5698"/>
                  </a:cubicBezTo>
                  <a:cubicBezTo>
                    <a:pt x="222" y="5669"/>
                    <a:pt x="203" y="5650"/>
                    <a:pt x="194" y="5621"/>
                  </a:cubicBezTo>
                  <a:cubicBezTo>
                    <a:pt x="-463" y="3678"/>
                    <a:pt x="489" y="1554"/>
                    <a:pt x="2385" y="764"/>
                  </a:cubicBezTo>
                  <a:cubicBezTo>
                    <a:pt x="3899" y="-456"/>
                    <a:pt x="6118" y="-217"/>
                    <a:pt x="7338" y="1297"/>
                  </a:cubicBezTo>
                  <a:cubicBezTo>
                    <a:pt x="8557" y="2821"/>
                    <a:pt x="8319" y="5041"/>
                    <a:pt x="6804" y="6260"/>
                  </a:cubicBezTo>
                  <a:cubicBezTo>
                    <a:pt x="6376" y="6603"/>
                    <a:pt x="5871" y="6841"/>
                    <a:pt x="5337" y="6955"/>
                  </a:cubicBezTo>
                  <a:close/>
                </a:path>
              </a:pathLst>
            </a:custGeom>
            <a:solidFill>
              <a:srgbClr val="FFD54C"/>
            </a:solidFill>
            <a:ln w="9525" cap="flat">
              <a:noFill/>
              <a:prstDash val="solid"/>
              <a:miter/>
            </a:ln>
          </p:spPr>
          <p:txBody>
            <a:bodyPr rtlCol="0" anchor="ctr"/>
            <a:lstStyle/>
            <a:p>
              <a:endParaRPr lang="en-IN"/>
            </a:p>
          </p:txBody>
        </p:sp>
        <p:sp>
          <p:nvSpPr>
            <p:cNvPr id="4612" name="Freeform: Shape 4611">
              <a:extLst>
                <a:ext uri="{FF2B5EF4-FFF2-40B4-BE49-F238E27FC236}">
                  <a16:creationId xmlns:a16="http://schemas.microsoft.com/office/drawing/2014/main" xmlns="" id="{DA9A1BCE-45E4-772F-1BBA-4EED7A8E5FB9}"/>
                </a:ext>
              </a:extLst>
            </p:cNvPr>
            <p:cNvSpPr/>
            <p:nvPr/>
          </p:nvSpPr>
          <p:spPr>
            <a:xfrm>
              <a:off x="1204366" y="4289393"/>
              <a:ext cx="315633" cy="169164"/>
            </a:xfrm>
            <a:custGeom>
              <a:avLst/>
              <a:gdLst>
                <a:gd name="connsiteX0" fmla="*/ 3105 w 315633"/>
                <a:gd name="connsiteY0" fmla="*/ 36751 h 169164"/>
                <a:gd name="connsiteX1" fmla="*/ 291807 w 315633"/>
                <a:gd name="connsiteY1" fmla="*/ -15 h 169164"/>
                <a:gd name="connsiteX2" fmla="*/ 297999 w 315633"/>
                <a:gd name="connsiteY2" fmla="*/ 5224 h 169164"/>
                <a:gd name="connsiteX3" fmla="*/ 309238 w 315633"/>
                <a:gd name="connsiteY3" fmla="*/ 18654 h 169164"/>
                <a:gd name="connsiteX4" fmla="*/ 307333 w 315633"/>
                <a:gd name="connsiteY4" fmla="*/ 62659 h 169164"/>
                <a:gd name="connsiteX5" fmla="*/ 33013 w 315633"/>
                <a:gd name="connsiteY5" fmla="*/ 169149 h 169164"/>
                <a:gd name="connsiteX6" fmla="*/ 25869 w 315633"/>
                <a:gd name="connsiteY6" fmla="*/ 157529 h 169164"/>
                <a:gd name="connsiteX7" fmla="*/ 11487 w 315633"/>
                <a:gd name="connsiteY7" fmla="*/ 126572 h 169164"/>
                <a:gd name="connsiteX8" fmla="*/ 3105 w 315633"/>
                <a:gd name="connsiteY8" fmla="*/ 36751 h 16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3" h="169164">
                  <a:moveTo>
                    <a:pt x="3105" y="36751"/>
                  </a:moveTo>
                  <a:lnTo>
                    <a:pt x="291807" y="-15"/>
                  </a:lnTo>
                  <a:cubicBezTo>
                    <a:pt x="293979" y="1604"/>
                    <a:pt x="296046" y="3347"/>
                    <a:pt x="297999" y="5224"/>
                  </a:cubicBezTo>
                  <a:cubicBezTo>
                    <a:pt x="302151" y="9348"/>
                    <a:pt x="305914" y="13844"/>
                    <a:pt x="309238" y="18654"/>
                  </a:cubicBezTo>
                  <a:cubicBezTo>
                    <a:pt x="316287" y="29703"/>
                    <a:pt x="319811" y="42847"/>
                    <a:pt x="307333" y="62659"/>
                  </a:cubicBezTo>
                  <a:lnTo>
                    <a:pt x="33013" y="169149"/>
                  </a:lnTo>
                  <a:cubicBezTo>
                    <a:pt x="33013" y="169149"/>
                    <a:pt x="30060" y="164958"/>
                    <a:pt x="25869" y="157529"/>
                  </a:cubicBezTo>
                  <a:cubicBezTo>
                    <a:pt x="20154" y="147661"/>
                    <a:pt x="15344" y="137307"/>
                    <a:pt x="11487" y="126572"/>
                  </a:cubicBezTo>
                  <a:cubicBezTo>
                    <a:pt x="-86" y="98112"/>
                    <a:pt x="-3010" y="66860"/>
                    <a:pt x="3105" y="36751"/>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4613" name="Freeform: Shape 4612">
              <a:extLst>
                <a:ext uri="{FF2B5EF4-FFF2-40B4-BE49-F238E27FC236}">
                  <a16:creationId xmlns:a16="http://schemas.microsoft.com/office/drawing/2014/main" xmlns="" id="{28E21DB9-EEAD-A68B-D9A1-911434F7E453}"/>
                </a:ext>
              </a:extLst>
            </p:cNvPr>
            <p:cNvSpPr/>
            <p:nvPr/>
          </p:nvSpPr>
          <p:spPr>
            <a:xfrm>
              <a:off x="1263262" y="4332430"/>
              <a:ext cx="178977" cy="67028"/>
            </a:xfrm>
            <a:custGeom>
              <a:avLst/>
              <a:gdLst>
                <a:gd name="connsiteX0" fmla="*/ 178904 w 178977"/>
                <a:gd name="connsiteY0" fmla="*/ 6001 h 67028"/>
                <a:gd name="connsiteX1" fmla="*/ 51650 w 178977"/>
                <a:gd name="connsiteY1" fmla="*/ 62389 h 67028"/>
                <a:gd name="connsiteX2" fmla="*/ 692 w 178977"/>
                <a:gd name="connsiteY2" fmla="*/ 46292 h 67028"/>
                <a:gd name="connsiteX3" fmla="*/ 38792 w 178977"/>
                <a:gd name="connsiteY3" fmla="*/ 8764 h 67028"/>
                <a:gd name="connsiteX4" fmla="*/ 178904 w 178977"/>
                <a:gd name="connsiteY4" fmla="*/ 6001 h 67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977" h="67028">
                  <a:moveTo>
                    <a:pt x="178904" y="6001"/>
                  </a:moveTo>
                  <a:cubicBezTo>
                    <a:pt x="181857" y="19146"/>
                    <a:pt x="75368" y="54769"/>
                    <a:pt x="51650" y="62389"/>
                  </a:cubicBezTo>
                  <a:cubicBezTo>
                    <a:pt x="15455" y="73819"/>
                    <a:pt x="4025" y="62389"/>
                    <a:pt x="692" y="46292"/>
                  </a:cubicBezTo>
                  <a:cubicBezTo>
                    <a:pt x="-2642" y="30195"/>
                    <a:pt x="5168" y="14669"/>
                    <a:pt x="38792" y="8764"/>
                  </a:cubicBezTo>
                  <a:cubicBezTo>
                    <a:pt x="63176" y="4573"/>
                    <a:pt x="175475" y="-7048"/>
                    <a:pt x="178904" y="6001"/>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4614" name="Freeform: Shape 4613">
              <a:extLst>
                <a:ext uri="{FF2B5EF4-FFF2-40B4-BE49-F238E27FC236}">
                  <a16:creationId xmlns:a16="http://schemas.microsoft.com/office/drawing/2014/main" xmlns="" id="{4C261720-47DB-02F6-57AE-C096DC383491}"/>
                </a:ext>
              </a:extLst>
            </p:cNvPr>
            <p:cNvSpPr/>
            <p:nvPr/>
          </p:nvSpPr>
          <p:spPr>
            <a:xfrm>
              <a:off x="1191470" y="4191285"/>
              <a:ext cx="319090" cy="131826"/>
            </a:xfrm>
            <a:custGeom>
              <a:avLst/>
              <a:gdLst>
                <a:gd name="connsiteX0" fmla="*/ 14000 w 319090"/>
                <a:gd name="connsiteY0" fmla="*/ -15 h 131826"/>
                <a:gd name="connsiteX1" fmla="*/ 303751 w 319090"/>
                <a:gd name="connsiteY1" fmla="*/ 27798 h 131826"/>
                <a:gd name="connsiteX2" fmla="*/ 308514 w 319090"/>
                <a:gd name="connsiteY2" fmla="*/ 34561 h 131826"/>
                <a:gd name="connsiteX3" fmla="*/ 316515 w 319090"/>
                <a:gd name="connsiteY3" fmla="*/ 50849 h 131826"/>
                <a:gd name="connsiteX4" fmla="*/ 304418 w 319090"/>
                <a:gd name="connsiteY4" fmla="*/ 96569 h 131826"/>
                <a:gd name="connsiteX5" fmla="*/ 12286 w 319090"/>
                <a:gd name="connsiteY5" fmla="*/ 131811 h 131826"/>
                <a:gd name="connsiteX6" fmla="*/ 8285 w 319090"/>
                <a:gd name="connsiteY6" fmla="*/ 119429 h 131826"/>
                <a:gd name="connsiteX7" fmla="*/ 1808 w 319090"/>
                <a:gd name="connsiteY7" fmla="*/ 87329 h 131826"/>
                <a:gd name="connsiteX8" fmla="*/ 14000 w 319090"/>
                <a:gd name="connsiteY8" fmla="*/ -15 h 13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090" h="131826">
                  <a:moveTo>
                    <a:pt x="14000" y="-15"/>
                  </a:moveTo>
                  <a:lnTo>
                    <a:pt x="303751" y="27798"/>
                  </a:lnTo>
                  <a:cubicBezTo>
                    <a:pt x="305494" y="29941"/>
                    <a:pt x="307085" y="32199"/>
                    <a:pt x="308514" y="34561"/>
                  </a:cubicBezTo>
                  <a:cubicBezTo>
                    <a:pt x="311800" y="39666"/>
                    <a:pt x="314486" y="45124"/>
                    <a:pt x="316515" y="50849"/>
                  </a:cubicBezTo>
                  <a:cubicBezTo>
                    <a:pt x="320896" y="63898"/>
                    <a:pt x="321277" y="78947"/>
                    <a:pt x="304418" y="96569"/>
                  </a:cubicBezTo>
                  <a:lnTo>
                    <a:pt x="12286" y="131811"/>
                  </a:lnTo>
                  <a:cubicBezTo>
                    <a:pt x="12286" y="131811"/>
                    <a:pt x="10572" y="127239"/>
                    <a:pt x="8285" y="119429"/>
                  </a:cubicBezTo>
                  <a:cubicBezTo>
                    <a:pt x="5256" y="108922"/>
                    <a:pt x="3085" y="98188"/>
                    <a:pt x="1808" y="87329"/>
                  </a:cubicBezTo>
                  <a:cubicBezTo>
                    <a:pt x="-2821" y="57649"/>
                    <a:pt x="1418" y="27265"/>
                    <a:pt x="14000"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615" name="Freeform: Shape 4614">
              <a:extLst>
                <a:ext uri="{FF2B5EF4-FFF2-40B4-BE49-F238E27FC236}">
                  <a16:creationId xmlns:a16="http://schemas.microsoft.com/office/drawing/2014/main" xmlns="" id="{E58669D1-DDDE-127B-65F7-A54BCFBEF046}"/>
                </a:ext>
              </a:extLst>
            </p:cNvPr>
            <p:cNvSpPr/>
            <p:nvPr/>
          </p:nvSpPr>
          <p:spPr>
            <a:xfrm>
              <a:off x="1248819" y="4226279"/>
              <a:ext cx="89728" cy="54846"/>
            </a:xfrm>
            <a:custGeom>
              <a:avLst/>
              <a:gdLst>
                <a:gd name="connsiteX0" fmla="*/ 89715 w 89728"/>
                <a:gd name="connsiteY0" fmla="*/ 26999 h 54846"/>
                <a:gd name="connsiteX1" fmla="*/ 45710 w 89728"/>
                <a:gd name="connsiteY1" fmla="*/ 54527 h 54846"/>
                <a:gd name="connsiteX2" fmla="*/ -10 w 89728"/>
                <a:gd name="connsiteY2" fmla="*/ 27666 h 54846"/>
                <a:gd name="connsiteX3" fmla="*/ 45329 w 89728"/>
                <a:gd name="connsiteY3" fmla="*/ 139 h 54846"/>
                <a:gd name="connsiteX4" fmla="*/ 89715 w 89728"/>
                <a:gd name="connsiteY4" fmla="*/ 26999 h 54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728" h="54846">
                  <a:moveTo>
                    <a:pt x="89715" y="26999"/>
                  </a:moveTo>
                  <a:cubicBezTo>
                    <a:pt x="89715" y="40429"/>
                    <a:pt x="70665" y="52812"/>
                    <a:pt x="45710" y="54527"/>
                  </a:cubicBezTo>
                  <a:cubicBezTo>
                    <a:pt x="7610" y="57003"/>
                    <a:pt x="-200" y="44049"/>
                    <a:pt x="-10" y="27666"/>
                  </a:cubicBezTo>
                  <a:cubicBezTo>
                    <a:pt x="181" y="11283"/>
                    <a:pt x="11420" y="-1576"/>
                    <a:pt x="45329" y="139"/>
                  </a:cubicBezTo>
                  <a:cubicBezTo>
                    <a:pt x="70189" y="1472"/>
                    <a:pt x="89430" y="13474"/>
                    <a:pt x="89715" y="2699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616" name="Freeform: Shape 4615">
              <a:extLst>
                <a:ext uri="{FF2B5EF4-FFF2-40B4-BE49-F238E27FC236}">
                  <a16:creationId xmlns:a16="http://schemas.microsoft.com/office/drawing/2014/main" xmlns="" id="{B827D80D-9748-FF29-F4C6-5FEFD041D2B2}"/>
                </a:ext>
              </a:extLst>
            </p:cNvPr>
            <p:cNvSpPr/>
            <p:nvPr/>
          </p:nvSpPr>
          <p:spPr>
            <a:xfrm>
              <a:off x="1492469" y="4263862"/>
              <a:ext cx="11625" cy="7909"/>
            </a:xfrm>
            <a:custGeom>
              <a:avLst/>
              <a:gdLst>
                <a:gd name="connsiteX0" fmla="*/ 5990 w 11625"/>
                <a:gd name="connsiteY0" fmla="*/ 7895 h 7909"/>
                <a:gd name="connsiteX1" fmla="*/ -11 w 11625"/>
                <a:gd name="connsiteY1" fmla="*/ 4275 h 7909"/>
                <a:gd name="connsiteX2" fmla="*/ 5609 w 11625"/>
                <a:gd name="connsiteY2" fmla="*/ -11 h 7909"/>
                <a:gd name="connsiteX3" fmla="*/ 11610 w 11625"/>
                <a:gd name="connsiteY3" fmla="*/ 3608 h 7909"/>
                <a:gd name="connsiteX4" fmla="*/ 5990 w 11625"/>
                <a:gd name="connsiteY4" fmla="*/ 7895 h 7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5" h="7909">
                  <a:moveTo>
                    <a:pt x="5990" y="7895"/>
                  </a:moveTo>
                  <a:cubicBezTo>
                    <a:pt x="2847" y="7895"/>
                    <a:pt x="85" y="6466"/>
                    <a:pt x="-11" y="4275"/>
                  </a:cubicBezTo>
                  <a:cubicBezTo>
                    <a:pt x="-106" y="2084"/>
                    <a:pt x="2371" y="84"/>
                    <a:pt x="5609" y="-11"/>
                  </a:cubicBezTo>
                  <a:cubicBezTo>
                    <a:pt x="8848" y="-106"/>
                    <a:pt x="11515" y="1513"/>
                    <a:pt x="11610" y="3608"/>
                  </a:cubicBezTo>
                  <a:cubicBezTo>
                    <a:pt x="11705" y="5704"/>
                    <a:pt x="8943" y="7704"/>
                    <a:pt x="5990" y="7895"/>
                  </a:cubicBezTo>
                  <a:close/>
                </a:path>
              </a:pathLst>
            </a:custGeom>
            <a:solidFill>
              <a:srgbClr val="D58B94"/>
            </a:solidFill>
            <a:ln w="9525" cap="flat">
              <a:noFill/>
              <a:prstDash val="solid"/>
              <a:miter/>
            </a:ln>
          </p:spPr>
          <p:txBody>
            <a:bodyPr rtlCol="0" anchor="ctr"/>
            <a:lstStyle/>
            <a:p>
              <a:endParaRPr lang="en-IN"/>
            </a:p>
          </p:txBody>
        </p:sp>
        <p:sp>
          <p:nvSpPr>
            <p:cNvPr id="4617" name="Freeform: Shape 4616">
              <a:extLst>
                <a:ext uri="{FF2B5EF4-FFF2-40B4-BE49-F238E27FC236}">
                  <a16:creationId xmlns:a16="http://schemas.microsoft.com/office/drawing/2014/main" xmlns="" id="{82BF4AF1-B457-FAC0-071D-36B6E0D5D39A}"/>
                </a:ext>
              </a:extLst>
            </p:cNvPr>
            <p:cNvSpPr/>
            <p:nvPr/>
          </p:nvSpPr>
          <p:spPr>
            <a:xfrm>
              <a:off x="1484270" y="4273358"/>
              <a:ext cx="11843" cy="8224"/>
            </a:xfrm>
            <a:custGeom>
              <a:avLst/>
              <a:gdLst>
                <a:gd name="connsiteX0" fmla="*/ 6284 w 11843"/>
                <a:gd name="connsiteY0" fmla="*/ 8209 h 8224"/>
                <a:gd name="connsiteX1" fmla="*/ -3 w 11843"/>
                <a:gd name="connsiteY1" fmla="*/ 4589 h 8224"/>
                <a:gd name="connsiteX2" fmla="*/ 5522 w 11843"/>
                <a:gd name="connsiteY2" fmla="*/ 18 h 8224"/>
                <a:gd name="connsiteX3" fmla="*/ 11808 w 11843"/>
                <a:gd name="connsiteY3" fmla="*/ 3637 h 8224"/>
                <a:gd name="connsiteX4" fmla="*/ 6284 w 11843"/>
                <a:gd name="connsiteY4" fmla="*/ 8209 h 8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3" h="8224">
                  <a:moveTo>
                    <a:pt x="6284" y="8209"/>
                  </a:moveTo>
                  <a:cubicBezTo>
                    <a:pt x="3045" y="8209"/>
                    <a:pt x="188" y="6971"/>
                    <a:pt x="-3" y="4589"/>
                  </a:cubicBezTo>
                  <a:cubicBezTo>
                    <a:pt x="-193" y="2208"/>
                    <a:pt x="2188" y="303"/>
                    <a:pt x="5522" y="18"/>
                  </a:cubicBezTo>
                  <a:cubicBezTo>
                    <a:pt x="8856" y="-268"/>
                    <a:pt x="11523" y="1351"/>
                    <a:pt x="11808" y="3637"/>
                  </a:cubicBezTo>
                  <a:cubicBezTo>
                    <a:pt x="12094" y="5923"/>
                    <a:pt x="9522" y="7828"/>
                    <a:pt x="6284" y="8209"/>
                  </a:cubicBezTo>
                  <a:close/>
                </a:path>
              </a:pathLst>
            </a:custGeom>
            <a:solidFill>
              <a:srgbClr val="D58B94"/>
            </a:solidFill>
            <a:ln w="9525" cap="flat">
              <a:noFill/>
              <a:prstDash val="solid"/>
              <a:miter/>
            </a:ln>
          </p:spPr>
          <p:txBody>
            <a:bodyPr rtlCol="0" anchor="ctr"/>
            <a:lstStyle/>
            <a:p>
              <a:endParaRPr lang="en-IN"/>
            </a:p>
          </p:txBody>
        </p:sp>
        <p:sp>
          <p:nvSpPr>
            <p:cNvPr id="4618" name="Freeform: Shape 4617">
              <a:extLst>
                <a:ext uri="{FF2B5EF4-FFF2-40B4-BE49-F238E27FC236}">
                  <a16:creationId xmlns:a16="http://schemas.microsoft.com/office/drawing/2014/main" xmlns="" id="{DB9EFF9E-6ED8-62FD-ED91-BFF825445C5C}"/>
                </a:ext>
              </a:extLst>
            </p:cNvPr>
            <p:cNvSpPr/>
            <p:nvPr/>
          </p:nvSpPr>
          <p:spPr>
            <a:xfrm>
              <a:off x="1474935" y="4265671"/>
              <a:ext cx="11157" cy="8005"/>
            </a:xfrm>
            <a:custGeom>
              <a:avLst/>
              <a:gdLst>
                <a:gd name="connsiteX0" fmla="*/ 5807 w 11157"/>
                <a:gd name="connsiteY0" fmla="*/ 7990 h 8005"/>
                <a:gd name="connsiteX1" fmla="*/ -3 w 11157"/>
                <a:gd name="connsiteY1" fmla="*/ 4275 h 8005"/>
                <a:gd name="connsiteX2" fmla="*/ 5426 w 11157"/>
                <a:gd name="connsiteY2" fmla="*/ -11 h 8005"/>
                <a:gd name="connsiteX3" fmla="*/ 11141 w 11157"/>
                <a:gd name="connsiteY3" fmla="*/ 3608 h 8005"/>
                <a:gd name="connsiteX4" fmla="*/ 5807 w 11157"/>
                <a:gd name="connsiteY4" fmla="*/ 7990 h 8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7" h="8005">
                  <a:moveTo>
                    <a:pt x="5807" y="7990"/>
                  </a:moveTo>
                  <a:cubicBezTo>
                    <a:pt x="2664" y="7990"/>
                    <a:pt x="187" y="6561"/>
                    <a:pt x="-3" y="4275"/>
                  </a:cubicBezTo>
                  <a:cubicBezTo>
                    <a:pt x="-194" y="1989"/>
                    <a:pt x="2283" y="84"/>
                    <a:pt x="5426" y="-11"/>
                  </a:cubicBezTo>
                  <a:cubicBezTo>
                    <a:pt x="8569" y="-106"/>
                    <a:pt x="11046" y="1418"/>
                    <a:pt x="11141" y="3608"/>
                  </a:cubicBezTo>
                  <a:cubicBezTo>
                    <a:pt x="11236" y="5799"/>
                    <a:pt x="8855" y="7704"/>
                    <a:pt x="5807" y="7990"/>
                  </a:cubicBezTo>
                  <a:close/>
                </a:path>
              </a:pathLst>
            </a:custGeom>
            <a:solidFill>
              <a:srgbClr val="D58B94"/>
            </a:solidFill>
            <a:ln w="9525" cap="flat">
              <a:noFill/>
              <a:prstDash val="solid"/>
              <a:miter/>
            </a:ln>
          </p:spPr>
          <p:txBody>
            <a:bodyPr rtlCol="0" anchor="ctr"/>
            <a:lstStyle/>
            <a:p>
              <a:endParaRPr lang="en-IN"/>
            </a:p>
          </p:txBody>
        </p:sp>
        <p:sp>
          <p:nvSpPr>
            <p:cNvPr id="4619" name="Freeform: Shape 4618">
              <a:extLst>
                <a:ext uri="{FF2B5EF4-FFF2-40B4-BE49-F238E27FC236}">
                  <a16:creationId xmlns:a16="http://schemas.microsoft.com/office/drawing/2014/main" xmlns="" id="{0832C944-02FC-131B-D68A-2DD7E2B2993F}"/>
                </a:ext>
              </a:extLst>
            </p:cNvPr>
            <p:cNvSpPr/>
            <p:nvPr/>
          </p:nvSpPr>
          <p:spPr>
            <a:xfrm>
              <a:off x="1484830" y="4224398"/>
              <a:ext cx="11082" cy="7860"/>
            </a:xfrm>
            <a:custGeom>
              <a:avLst/>
              <a:gdLst>
                <a:gd name="connsiteX0" fmla="*/ 5342 w 11082"/>
                <a:gd name="connsiteY0" fmla="*/ 7830 h 7860"/>
                <a:gd name="connsiteX1" fmla="*/ 8 w 11082"/>
                <a:gd name="connsiteY1" fmla="*/ 3544 h 7860"/>
                <a:gd name="connsiteX2" fmla="*/ 5914 w 11082"/>
                <a:gd name="connsiteY2" fmla="*/ 19 h 7860"/>
                <a:gd name="connsiteX3" fmla="*/ 11057 w 11082"/>
                <a:gd name="connsiteY3" fmla="*/ 4306 h 7860"/>
                <a:gd name="connsiteX4" fmla="*/ 5342 w 11082"/>
                <a:gd name="connsiteY4" fmla="*/ 7830 h 7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 h="7860">
                  <a:moveTo>
                    <a:pt x="5342" y="7830"/>
                  </a:moveTo>
                  <a:cubicBezTo>
                    <a:pt x="2294" y="7830"/>
                    <a:pt x="-277" y="5830"/>
                    <a:pt x="8" y="3544"/>
                  </a:cubicBezTo>
                  <a:cubicBezTo>
                    <a:pt x="294" y="1258"/>
                    <a:pt x="2771" y="-266"/>
                    <a:pt x="5914" y="19"/>
                  </a:cubicBezTo>
                  <a:cubicBezTo>
                    <a:pt x="9057" y="305"/>
                    <a:pt x="11248" y="2210"/>
                    <a:pt x="11057" y="4306"/>
                  </a:cubicBezTo>
                  <a:cubicBezTo>
                    <a:pt x="10867" y="6401"/>
                    <a:pt x="8390" y="8020"/>
                    <a:pt x="5342" y="7830"/>
                  </a:cubicBezTo>
                  <a:close/>
                </a:path>
              </a:pathLst>
            </a:custGeom>
            <a:solidFill>
              <a:srgbClr val="D58B94"/>
            </a:solidFill>
            <a:ln w="9525" cap="flat">
              <a:noFill/>
              <a:prstDash val="solid"/>
              <a:miter/>
            </a:ln>
          </p:spPr>
          <p:txBody>
            <a:bodyPr rtlCol="0" anchor="ctr"/>
            <a:lstStyle/>
            <a:p>
              <a:endParaRPr lang="en-IN"/>
            </a:p>
          </p:txBody>
        </p:sp>
        <p:sp>
          <p:nvSpPr>
            <p:cNvPr id="4620" name="Freeform: Shape 4619">
              <a:extLst>
                <a:ext uri="{FF2B5EF4-FFF2-40B4-BE49-F238E27FC236}">
                  <a16:creationId xmlns:a16="http://schemas.microsoft.com/office/drawing/2014/main" xmlns="" id="{82B38630-D9B2-1ADA-DC45-6365B0CA361C}"/>
                </a:ext>
              </a:extLst>
            </p:cNvPr>
            <p:cNvSpPr/>
            <p:nvPr/>
          </p:nvSpPr>
          <p:spPr>
            <a:xfrm>
              <a:off x="1474946" y="4250531"/>
              <a:ext cx="14668" cy="10477"/>
            </a:xfrm>
            <a:custGeom>
              <a:avLst/>
              <a:gdLst>
                <a:gd name="connsiteX0" fmla="*/ 7416 w 14668"/>
                <a:gd name="connsiteY0" fmla="*/ 10463 h 10477"/>
                <a:gd name="connsiteX1" fmla="*/ -13 w 14668"/>
                <a:gd name="connsiteY1" fmla="*/ 5319 h 10477"/>
                <a:gd name="connsiteX2" fmla="*/ 7321 w 14668"/>
                <a:gd name="connsiteY2" fmla="*/ -15 h 10477"/>
                <a:gd name="connsiteX3" fmla="*/ 14655 w 14668"/>
                <a:gd name="connsiteY3" fmla="*/ 5129 h 10477"/>
                <a:gd name="connsiteX4" fmla="*/ 7416 w 14668"/>
                <a:gd name="connsiteY4" fmla="*/ 10463 h 10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68" h="10477">
                  <a:moveTo>
                    <a:pt x="7416" y="10463"/>
                  </a:moveTo>
                  <a:cubicBezTo>
                    <a:pt x="3320" y="10463"/>
                    <a:pt x="-13" y="8367"/>
                    <a:pt x="-13" y="5319"/>
                  </a:cubicBezTo>
                  <a:cubicBezTo>
                    <a:pt x="-13" y="2271"/>
                    <a:pt x="3225" y="-15"/>
                    <a:pt x="7321" y="-15"/>
                  </a:cubicBezTo>
                  <a:cubicBezTo>
                    <a:pt x="11417" y="-15"/>
                    <a:pt x="14655" y="2271"/>
                    <a:pt x="14655" y="5129"/>
                  </a:cubicBezTo>
                  <a:cubicBezTo>
                    <a:pt x="14655" y="7986"/>
                    <a:pt x="11607" y="10272"/>
                    <a:pt x="7416" y="10463"/>
                  </a:cubicBezTo>
                  <a:close/>
                </a:path>
              </a:pathLst>
            </a:custGeom>
            <a:solidFill>
              <a:srgbClr val="D58B94"/>
            </a:solidFill>
            <a:ln w="9525" cap="flat">
              <a:noFill/>
              <a:prstDash val="solid"/>
              <a:miter/>
            </a:ln>
          </p:spPr>
          <p:txBody>
            <a:bodyPr rtlCol="0" anchor="ctr"/>
            <a:lstStyle/>
            <a:p>
              <a:endParaRPr lang="en-IN"/>
            </a:p>
          </p:txBody>
        </p:sp>
        <p:sp>
          <p:nvSpPr>
            <p:cNvPr id="4621" name="Freeform: Shape 4620">
              <a:extLst>
                <a:ext uri="{FF2B5EF4-FFF2-40B4-BE49-F238E27FC236}">
                  <a16:creationId xmlns:a16="http://schemas.microsoft.com/office/drawing/2014/main" xmlns="" id="{600CA551-3C6E-D7F7-8A6C-FA4706782505}"/>
                </a:ext>
              </a:extLst>
            </p:cNvPr>
            <p:cNvSpPr/>
            <p:nvPr/>
          </p:nvSpPr>
          <p:spPr>
            <a:xfrm>
              <a:off x="1392708" y="4267435"/>
              <a:ext cx="6323" cy="5528"/>
            </a:xfrm>
            <a:custGeom>
              <a:avLst/>
              <a:gdLst>
                <a:gd name="connsiteX0" fmla="*/ 3262 w 6323"/>
                <a:gd name="connsiteY0" fmla="*/ 5464 h 5528"/>
                <a:gd name="connsiteX1" fmla="*/ 33 w 6323"/>
                <a:gd name="connsiteY1" fmla="*/ 3264 h 5528"/>
                <a:gd name="connsiteX2" fmla="*/ 2243 w 6323"/>
                <a:gd name="connsiteY2" fmla="*/ 35 h 5528"/>
                <a:gd name="connsiteX3" fmla="*/ 3262 w 6323"/>
                <a:gd name="connsiteY3" fmla="*/ 35 h 5528"/>
                <a:gd name="connsiteX4" fmla="*/ 6310 w 6323"/>
                <a:gd name="connsiteY4" fmla="*/ 2607 h 5528"/>
                <a:gd name="connsiteX5" fmla="*/ 3462 w 6323"/>
                <a:gd name="connsiteY5" fmla="*/ 5474 h 5528"/>
                <a:gd name="connsiteX6" fmla="*/ 3262 w 6323"/>
                <a:gd name="connsiteY6" fmla="*/ 5464 h 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23" h="5528">
                  <a:moveTo>
                    <a:pt x="3262" y="5464"/>
                  </a:moveTo>
                  <a:cubicBezTo>
                    <a:pt x="1767" y="5750"/>
                    <a:pt x="319" y="4759"/>
                    <a:pt x="33" y="3264"/>
                  </a:cubicBezTo>
                  <a:cubicBezTo>
                    <a:pt x="-243" y="1759"/>
                    <a:pt x="738" y="321"/>
                    <a:pt x="2243" y="35"/>
                  </a:cubicBezTo>
                  <a:cubicBezTo>
                    <a:pt x="2576" y="-32"/>
                    <a:pt x="2929" y="-32"/>
                    <a:pt x="3262" y="35"/>
                  </a:cubicBezTo>
                  <a:cubicBezTo>
                    <a:pt x="4786" y="-32"/>
                    <a:pt x="6110" y="1092"/>
                    <a:pt x="6310" y="2607"/>
                  </a:cubicBezTo>
                  <a:cubicBezTo>
                    <a:pt x="6310" y="4188"/>
                    <a:pt x="5034" y="5464"/>
                    <a:pt x="3462" y="5474"/>
                  </a:cubicBezTo>
                  <a:cubicBezTo>
                    <a:pt x="3395" y="5474"/>
                    <a:pt x="3329" y="5464"/>
                    <a:pt x="3262" y="5464"/>
                  </a:cubicBezTo>
                  <a:close/>
                </a:path>
              </a:pathLst>
            </a:custGeom>
            <a:solidFill>
              <a:srgbClr val="D58B94"/>
            </a:solidFill>
            <a:ln w="9525" cap="flat">
              <a:noFill/>
              <a:prstDash val="solid"/>
              <a:miter/>
            </a:ln>
          </p:spPr>
          <p:txBody>
            <a:bodyPr rtlCol="0" anchor="ctr"/>
            <a:lstStyle/>
            <a:p>
              <a:endParaRPr lang="en-IN"/>
            </a:p>
          </p:txBody>
        </p:sp>
        <p:sp>
          <p:nvSpPr>
            <p:cNvPr id="4622" name="Freeform: Shape 4621">
              <a:extLst>
                <a:ext uri="{FF2B5EF4-FFF2-40B4-BE49-F238E27FC236}">
                  <a16:creationId xmlns:a16="http://schemas.microsoft.com/office/drawing/2014/main" xmlns="" id="{1DF9DCCE-42C1-7703-1110-21F3BCA5D18C}"/>
                </a:ext>
              </a:extLst>
            </p:cNvPr>
            <p:cNvSpPr/>
            <p:nvPr/>
          </p:nvSpPr>
          <p:spPr>
            <a:xfrm>
              <a:off x="1404556" y="4255657"/>
              <a:ext cx="5810" cy="5081"/>
            </a:xfrm>
            <a:custGeom>
              <a:avLst/>
              <a:gdLst>
                <a:gd name="connsiteX0" fmla="*/ 2939 w 5810"/>
                <a:gd name="connsiteY0" fmla="*/ 5050 h 5081"/>
                <a:gd name="connsiteX1" fmla="*/ -4 w 5810"/>
                <a:gd name="connsiteY1" fmla="*/ 2688 h 5081"/>
                <a:gd name="connsiteX2" fmla="*/ -13 w 5810"/>
                <a:gd name="connsiteY2" fmla="*/ 2574 h 5081"/>
                <a:gd name="connsiteX3" fmla="*/ 2930 w 5810"/>
                <a:gd name="connsiteY3" fmla="*/ 2 h 5081"/>
                <a:gd name="connsiteX4" fmla="*/ 2939 w 5810"/>
                <a:gd name="connsiteY4" fmla="*/ 2 h 5081"/>
                <a:gd name="connsiteX5" fmla="*/ 5778 w 5810"/>
                <a:gd name="connsiteY5" fmla="*/ 2269 h 5081"/>
                <a:gd name="connsiteX6" fmla="*/ 5797 w 5810"/>
                <a:gd name="connsiteY6" fmla="*/ 2478 h 5081"/>
                <a:gd name="connsiteX7" fmla="*/ 3044 w 5810"/>
                <a:gd name="connsiteY7" fmla="*/ 5060 h 5081"/>
                <a:gd name="connsiteX8" fmla="*/ 2939 w 5810"/>
                <a:gd name="connsiteY8" fmla="*/ 5050 h 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10" h="5081">
                  <a:moveTo>
                    <a:pt x="2939" y="5050"/>
                  </a:moveTo>
                  <a:cubicBezTo>
                    <a:pt x="1472" y="5212"/>
                    <a:pt x="158" y="4155"/>
                    <a:pt x="-4" y="2688"/>
                  </a:cubicBezTo>
                  <a:cubicBezTo>
                    <a:pt x="-4" y="2650"/>
                    <a:pt x="-13" y="2612"/>
                    <a:pt x="-13" y="2574"/>
                  </a:cubicBezTo>
                  <a:cubicBezTo>
                    <a:pt x="91" y="1050"/>
                    <a:pt x="1406" y="-103"/>
                    <a:pt x="2930" y="2"/>
                  </a:cubicBezTo>
                  <a:cubicBezTo>
                    <a:pt x="2930" y="2"/>
                    <a:pt x="2939" y="2"/>
                    <a:pt x="2939" y="2"/>
                  </a:cubicBezTo>
                  <a:cubicBezTo>
                    <a:pt x="4349" y="-160"/>
                    <a:pt x="5625" y="859"/>
                    <a:pt x="5778" y="2269"/>
                  </a:cubicBezTo>
                  <a:cubicBezTo>
                    <a:pt x="5787" y="2335"/>
                    <a:pt x="5797" y="2412"/>
                    <a:pt x="5797" y="2478"/>
                  </a:cubicBezTo>
                  <a:cubicBezTo>
                    <a:pt x="5749" y="3955"/>
                    <a:pt x="4511" y="5107"/>
                    <a:pt x="3044" y="5060"/>
                  </a:cubicBezTo>
                  <a:cubicBezTo>
                    <a:pt x="3006" y="5050"/>
                    <a:pt x="2977" y="5050"/>
                    <a:pt x="2939" y="5050"/>
                  </a:cubicBezTo>
                  <a:close/>
                </a:path>
              </a:pathLst>
            </a:custGeom>
            <a:solidFill>
              <a:srgbClr val="D58B94"/>
            </a:solidFill>
            <a:ln w="9525" cap="flat">
              <a:noFill/>
              <a:prstDash val="solid"/>
              <a:miter/>
            </a:ln>
          </p:spPr>
          <p:txBody>
            <a:bodyPr rtlCol="0" anchor="ctr"/>
            <a:lstStyle/>
            <a:p>
              <a:endParaRPr lang="en-IN"/>
            </a:p>
          </p:txBody>
        </p:sp>
        <p:sp>
          <p:nvSpPr>
            <p:cNvPr id="4623" name="Freeform: Shape 4622">
              <a:extLst>
                <a:ext uri="{FF2B5EF4-FFF2-40B4-BE49-F238E27FC236}">
                  <a16:creationId xmlns:a16="http://schemas.microsoft.com/office/drawing/2014/main" xmlns="" id="{D7B469C3-1ADD-012A-729D-84F8EC227691}"/>
                </a:ext>
              </a:extLst>
            </p:cNvPr>
            <p:cNvSpPr/>
            <p:nvPr/>
          </p:nvSpPr>
          <p:spPr>
            <a:xfrm>
              <a:off x="1407890" y="4270707"/>
              <a:ext cx="6381" cy="5568"/>
            </a:xfrm>
            <a:custGeom>
              <a:avLst/>
              <a:gdLst>
                <a:gd name="connsiteX0" fmla="*/ 3320 w 6381"/>
                <a:gd name="connsiteY0" fmla="*/ 5526 h 5568"/>
                <a:gd name="connsiteX1" fmla="*/ -4 w 6381"/>
                <a:gd name="connsiteY1" fmla="*/ 3002 h 5568"/>
                <a:gd name="connsiteX2" fmla="*/ -13 w 6381"/>
                <a:gd name="connsiteY2" fmla="*/ 2955 h 5568"/>
                <a:gd name="connsiteX3" fmla="*/ 2940 w 6381"/>
                <a:gd name="connsiteY3" fmla="*/ 2 h 5568"/>
                <a:gd name="connsiteX4" fmla="*/ 3035 w 6381"/>
                <a:gd name="connsiteY4" fmla="*/ 2 h 5568"/>
                <a:gd name="connsiteX5" fmla="*/ 6369 w 6381"/>
                <a:gd name="connsiteY5" fmla="*/ 2574 h 5568"/>
                <a:gd name="connsiteX6" fmla="*/ 3320 w 6381"/>
                <a:gd name="connsiteY6" fmla="*/ 5526 h 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5568">
                  <a:moveTo>
                    <a:pt x="3320" y="5526"/>
                  </a:moveTo>
                  <a:cubicBezTo>
                    <a:pt x="1701" y="5746"/>
                    <a:pt x="215" y="4622"/>
                    <a:pt x="-4" y="3002"/>
                  </a:cubicBezTo>
                  <a:cubicBezTo>
                    <a:pt x="-13" y="2983"/>
                    <a:pt x="-13" y="2974"/>
                    <a:pt x="-13" y="2955"/>
                  </a:cubicBezTo>
                  <a:cubicBezTo>
                    <a:pt x="-13" y="1326"/>
                    <a:pt x="1311" y="2"/>
                    <a:pt x="2940" y="2"/>
                  </a:cubicBezTo>
                  <a:cubicBezTo>
                    <a:pt x="2968" y="2"/>
                    <a:pt x="3006" y="2"/>
                    <a:pt x="3035" y="2"/>
                  </a:cubicBezTo>
                  <a:cubicBezTo>
                    <a:pt x="4654" y="-169"/>
                    <a:pt x="6121" y="964"/>
                    <a:pt x="6369" y="2574"/>
                  </a:cubicBezTo>
                  <a:cubicBezTo>
                    <a:pt x="6273" y="4202"/>
                    <a:pt x="4949" y="5479"/>
                    <a:pt x="3320" y="5526"/>
                  </a:cubicBezTo>
                  <a:close/>
                </a:path>
              </a:pathLst>
            </a:custGeom>
            <a:solidFill>
              <a:srgbClr val="D58B94"/>
            </a:solidFill>
            <a:ln w="9525" cap="flat">
              <a:noFill/>
              <a:prstDash val="solid"/>
              <a:miter/>
            </a:ln>
          </p:spPr>
          <p:txBody>
            <a:bodyPr rtlCol="0" anchor="ctr"/>
            <a:lstStyle/>
            <a:p>
              <a:endParaRPr lang="en-IN"/>
            </a:p>
          </p:txBody>
        </p:sp>
        <p:sp>
          <p:nvSpPr>
            <p:cNvPr id="4624" name="Freeform: Shape 4623">
              <a:extLst>
                <a:ext uri="{FF2B5EF4-FFF2-40B4-BE49-F238E27FC236}">
                  <a16:creationId xmlns:a16="http://schemas.microsoft.com/office/drawing/2014/main" xmlns="" id="{F1464168-F6CA-C4EF-FC4D-E255E1B9B06F}"/>
                </a:ext>
              </a:extLst>
            </p:cNvPr>
            <p:cNvSpPr/>
            <p:nvPr/>
          </p:nvSpPr>
          <p:spPr>
            <a:xfrm>
              <a:off x="1472276" y="4237191"/>
              <a:ext cx="10290" cy="7532"/>
            </a:xfrm>
            <a:custGeom>
              <a:avLst/>
              <a:gdLst>
                <a:gd name="connsiteX0" fmla="*/ 4943 w 10290"/>
                <a:gd name="connsiteY0" fmla="*/ 7514 h 7532"/>
                <a:gd name="connsiteX1" fmla="*/ -10 w 10290"/>
                <a:gd name="connsiteY1" fmla="*/ 3609 h 7532"/>
                <a:gd name="connsiteX2" fmla="*/ 5228 w 10290"/>
                <a:gd name="connsiteY2" fmla="*/ -11 h 7532"/>
                <a:gd name="connsiteX3" fmla="*/ 10277 w 10290"/>
                <a:gd name="connsiteY3" fmla="*/ 3894 h 7532"/>
                <a:gd name="connsiteX4" fmla="*/ 4943 w 10290"/>
                <a:gd name="connsiteY4" fmla="*/ 7514 h 7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0" h="7532">
                  <a:moveTo>
                    <a:pt x="4943" y="7514"/>
                  </a:moveTo>
                  <a:cubicBezTo>
                    <a:pt x="2085" y="7514"/>
                    <a:pt x="-106" y="5800"/>
                    <a:pt x="-10" y="3609"/>
                  </a:cubicBezTo>
                  <a:cubicBezTo>
                    <a:pt x="85" y="1418"/>
                    <a:pt x="2466" y="-106"/>
                    <a:pt x="5228" y="-11"/>
                  </a:cubicBezTo>
                  <a:cubicBezTo>
                    <a:pt x="7991" y="85"/>
                    <a:pt x="10277" y="1894"/>
                    <a:pt x="10277" y="3894"/>
                  </a:cubicBezTo>
                  <a:cubicBezTo>
                    <a:pt x="10277" y="5895"/>
                    <a:pt x="7800" y="7609"/>
                    <a:pt x="4943" y="7514"/>
                  </a:cubicBezTo>
                  <a:close/>
                </a:path>
              </a:pathLst>
            </a:custGeom>
            <a:solidFill>
              <a:srgbClr val="D58B94"/>
            </a:solidFill>
            <a:ln w="9525" cap="flat">
              <a:noFill/>
              <a:prstDash val="solid"/>
              <a:miter/>
            </a:ln>
          </p:spPr>
          <p:txBody>
            <a:bodyPr rtlCol="0" anchor="ctr"/>
            <a:lstStyle/>
            <a:p>
              <a:endParaRPr lang="en-IN"/>
            </a:p>
          </p:txBody>
        </p:sp>
        <p:sp>
          <p:nvSpPr>
            <p:cNvPr id="4625" name="Freeform: Shape 4624">
              <a:extLst>
                <a:ext uri="{FF2B5EF4-FFF2-40B4-BE49-F238E27FC236}">
                  <a16:creationId xmlns:a16="http://schemas.microsoft.com/office/drawing/2014/main" xmlns="" id="{E5FACA62-EA05-BD88-1FB0-5F9295036FAA}"/>
                </a:ext>
              </a:extLst>
            </p:cNvPr>
            <p:cNvSpPr/>
            <p:nvPr/>
          </p:nvSpPr>
          <p:spPr>
            <a:xfrm>
              <a:off x="1469898" y="4227845"/>
              <a:ext cx="9909" cy="7275"/>
            </a:xfrm>
            <a:custGeom>
              <a:avLst/>
              <a:gdLst>
                <a:gd name="connsiteX0" fmla="*/ 4844 w 9909"/>
                <a:gd name="connsiteY0" fmla="*/ 7240 h 7275"/>
                <a:gd name="connsiteX1" fmla="*/ -13 w 9909"/>
                <a:gd name="connsiteY1" fmla="*/ 3335 h 7275"/>
                <a:gd name="connsiteX2" fmla="*/ 5130 w 9909"/>
                <a:gd name="connsiteY2" fmla="*/ 1 h 7275"/>
                <a:gd name="connsiteX3" fmla="*/ 9893 w 9909"/>
                <a:gd name="connsiteY3" fmla="*/ 3906 h 7275"/>
                <a:gd name="connsiteX4" fmla="*/ 4844 w 9909"/>
                <a:gd name="connsiteY4" fmla="*/ 7240 h 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9" h="7275">
                  <a:moveTo>
                    <a:pt x="4844" y="7240"/>
                  </a:moveTo>
                  <a:cubicBezTo>
                    <a:pt x="2435" y="7469"/>
                    <a:pt x="282" y="5735"/>
                    <a:pt x="-13" y="3335"/>
                  </a:cubicBezTo>
                  <a:cubicBezTo>
                    <a:pt x="-13" y="1334"/>
                    <a:pt x="2368" y="-190"/>
                    <a:pt x="5130" y="1"/>
                  </a:cubicBezTo>
                  <a:cubicBezTo>
                    <a:pt x="7892" y="191"/>
                    <a:pt x="9988" y="1906"/>
                    <a:pt x="9893" y="3906"/>
                  </a:cubicBezTo>
                  <a:cubicBezTo>
                    <a:pt x="9797" y="5907"/>
                    <a:pt x="7511" y="7335"/>
                    <a:pt x="4844" y="7240"/>
                  </a:cubicBezTo>
                  <a:close/>
                </a:path>
              </a:pathLst>
            </a:custGeom>
            <a:solidFill>
              <a:srgbClr val="D58B94"/>
            </a:solidFill>
            <a:ln w="9525" cap="flat">
              <a:noFill/>
              <a:prstDash val="solid"/>
              <a:miter/>
            </a:ln>
          </p:spPr>
          <p:txBody>
            <a:bodyPr rtlCol="0" anchor="ctr"/>
            <a:lstStyle/>
            <a:p>
              <a:endParaRPr lang="en-IN"/>
            </a:p>
          </p:txBody>
        </p:sp>
        <p:sp>
          <p:nvSpPr>
            <p:cNvPr id="4626" name="Freeform: Shape 4625">
              <a:extLst>
                <a:ext uri="{FF2B5EF4-FFF2-40B4-BE49-F238E27FC236}">
                  <a16:creationId xmlns:a16="http://schemas.microsoft.com/office/drawing/2014/main" xmlns="" id="{D09BFA88-C2F7-5FDF-E7DE-D845705228BD}"/>
                </a:ext>
              </a:extLst>
            </p:cNvPr>
            <p:cNvSpPr/>
            <p:nvPr/>
          </p:nvSpPr>
          <p:spPr>
            <a:xfrm>
              <a:off x="1471034" y="4280791"/>
              <a:ext cx="4965" cy="3648"/>
            </a:xfrm>
            <a:custGeom>
              <a:avLst/>
              <a:gdLst>
                <a:gd name="connsiteX0" fmla="*/ 2660 w 4965"/>
                <a:gd name="connsiteY0" fmla="*/ 3634 h 3648"/>
                <a:gd name="connsiteX1" fmla="*/ -7 w 4965"/>
                <a:gd name="connsiteY1" fmla="*/ 2110 h 3648"/>
                <a:gd name="connsiteX2" fmla="*/ 2279 w 4965"/>
                <a:gd name="connsiteY2" fmla="*/ 14 h 3648"/>
                <a:gd name="connsiteX3" fmla="*/ 4946 w 4965"/>
                <a:gd name="connsiteY3" fmla="*/ 1633 h 3648"/>
                <a:gd name="connsiteX4" fmla="*/ 2660 w 4965"/>
                <a:gd name="connsiteY4" fmla="*/ 3634 h 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5" h="3648">
                  <a:moveTo>
                    <a:pt x="2660" y="3634"/>
                  </a:moveTo>
                  <a:cubicBezTo>
                    <a:pt x="1326" y="3634"/>
                    <a:pt x="88" y="3062"/>
                    <a:pt x="-7" y="2110"/>
                  </a:cubicBezTo>
                  <a:cubicBezTo>
                    <a:pt x="-103" y="1157"/>
                    <a:pt x="945" y="205"/>
                    <a:pt x="2279" y="14"/>
                  </a:cubicBezTo>
                  <a:cubicBezTo>
                    <a:pt x="3612" y="-176"/>
                    <a:pt x="4850" y="586"/>
                    <a:pt x="4946" y="1633"/>
                  </a:cubicBezTo>
                  <a:cubicBezTo>
                    <a:pt x="5041" y="2681"/>
                    <a:pt x="3993" y="3443"/>
                    <a:pt x="2660" y="3634"/>
                  </a:cubicBezTo>
                  <a:close/>
                </a:path>
              </a:pathLst>
            </a:custGeom>
            <a:solidFill>
              <a:srgbClr val="D58B94"/>
            </a:solidFill>
            <a:ln w="9525" cap="flat">
              <a:noFill/>
              <a:prstDash val="solid"/>
              <a:miter/>
            </a:ln>
          </p:spPr>
          <p:txBody>
            <a:bodyPr rtlCol="0" anchor="ctr"/>
            <a:lstStyle/>
            <a:p>
              <a:endParaRPr lang="en-IN"/>
            </a:p>
          </p:txBody>
        </p:sp>
        <p:sp>
          <p:nvSpPr>
            <p:cNvPr id="4627" name="Freeform: Shape 4626">
              <a:extLst>
                <a:ext uri="{FF2B5EF4-FFF2-40B4-BE49-F238E27FC236}">
                  <a16:creationId xmlns:a16="http://schemas.microsoft.com/office/drawing/2014/main" xmlns="" id="{D2E6824E-CD93-FE66-3395-BA57A0331154}"/>
                </a:ext>
              </a:extLst>
            </p:cNvPr>
            <p:cNvSpPr/>
            <p:nvPr/>
          </p:nvSpPr>
          <p:spPr>
            <a:xfrm>
              <a:off x="1451419" y="4272904"/>
              <a:ext cx="14119" cy="10913"/>
            </a:xfrm>
            <a:custGeom>
              <a:avLst/>
              <a:gdLst>
                <a:gd name="connsiteX0" fmla="*/ 7607 w 14119"/>
                <a:gd name="connsiteY0" fmla="*/ 10759 h 10913"/>
                <a:gd name="connsiteX1" fmla="*/ -13 w 14119"/>
                <a:gd name="connsiteY1" fmla="*/ 5996 h 10913"/>
                <a:gd name="connsiteX2" fmla="*/ 6654 w 14119"/>
                <a:gd name="connsiteY2" fmla="*/ 91 h 10913"/>
                <a:gd name="connsiteX3" fmla="*/ 14084 w 14119"/>
                <a:gd name="connsiteY3" fmla="*/ 4853 h 10913"/>
                <a:gd name="connsiteX4" fmla="*/ 7607 w 14119"/>
                <a:gd name="connsiteY4" fmla="*/ 10759 h 10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9" h="10913">
                  <a:moveTo>
                    <a:pt x="7607" y="10759"/>
                  </a:moveTo>
                  <a:cubicBezTo>
                    <a:pt x="4197" y="11473"/>
                    <a:pt x="834" y="9378"/>
                    <a:pt x="-13" y="5996"/>
                  </a:cubicBezTo>
                  <a:cubicBezTo>
                    <a:pt x="-13" y="2948"/>
                    <a:pt x="2844" y="281"/>
                    <a:pt x="6654" y="91"/>
                  </a:cubicBezTo>
                  <a:cubicBezTo>
                    <a:pt x="9997" y="-519"/>
                    <a:pt x="13236" y="1567"/>
                    <a:pt x="14084" y="4853"/>
                  </a:cubicBezTo>
                  <a:cubicBezTo>
                    <a:pt x="14369" y="7710"/>
                    <a:pt x="11893" y="10377"/>
                    <a:pt x="7607" y="10759"/>
                  </a:cubicBezTo>
                  <a:close/>
                </a:path>
              </a:pathLst>
            </a:custGeom>
            <a:solidFill>
              <a:srgbClr val="D58B94"/>
            </a:solidFill>
            <a:ln w="9525" cap="flat">
              <a:noFill/>
              <a:prstDash val="solid"/>
              <a:miter/>
            </a:ln>
          </p:spPr>
          <p:txBody>
            <a:bodyPr rtlCol="0" anchor="ctr"/>
            <a:lstStyle/>
            <a:p>
              <a:endParaRPr lang="en-IN"/>
            </a:p>
          </p:txBody>
        </p:sp>
        <p:sp>
          <p:nvSpPr>
            <p:cNvPr id="4628" name="Freeform: Shape 4627">
              <a:extLst>
                <a:ext uri="{FF2B5EF4-FFF2-40B4-BE49-F238E27FC236}">
                  <a16:creationId xmlns:a16="http://schemas.microsoft.com/office/drawing/2014/main" xmlns="" id="{7CE68777-6FF2-74D0-35C6-794FD860188B}"/>
                </a:ext>
              </a:extLst>
            </p:cNvPr>
            <p:cNvSpPr/>
            <p:nvPr/>
          </p:nvSpPr>
          <p:spPr>
            <a:xfrm>
              <a:off x="1453991" y="4254371"/>
              <a:ext cx="20579" cy="15594"/>
            </a:xfrm>
            <a:custGeom>
              <a:avLst/>
              <a:gdLst>
                <a:gd name="connsiteX0" fmla="*/ 10655 w 20579"/>
                <a:gd name="connsiteY0" fmla="*/ 15480 h 15594"/>
                <a:gd name="connsiteX1" fmla="*/ -13 w 20579"/>
                <a:gd name="connsiteY1" fmla="*/ 8146 h 15594"/>
                <a:gd name="connsiteX2" fmla="*/ 10178 w 20579"/>
                <a:gd name="connsiteY2" fmla="*/ 49 h 15594"/>
                <a:gd name="connsiteX3" fmla="*/ 20561 w 20579"/>
                <a:gd name="connsiteY3" fmla="*/ 7384 h 15594"/>
                <a:gd name="connsiteX4" fmla="*/ 10655 w 20579"/>
                <a:gd name="connsiteY4" fmla="*/ 15480 h 15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9" h="15594">
                  <a:moveTo>
                    <a:pt x="10655" y="15480"/>
                  </a:moveTo>
                  <a:cubicBezTo>
                    <a:pt x="5730" y="16194"/>
                    <a:pt x="1082" y="13004"/>
                    <a:pt x="-13" y="8146"/>
                  </a:cubicBezTo>
                  <a:cubicBezTo>
                    <a:pt x="-13" y="3764"/>
                    <a:pt x="4559" y="49"/>
                    <a:pt x="10178" y="49"/>
                  </a:cubicBezTo>
                  <a:cubicBezTo>
                    <a:pt x="15008" y="-512"/>
                    <a:pt x="19475" y="2650"/>
                    <a:pt x="20561" y="7384"/>
                  </a:cubicBezTo>
                  <a:cubicBezTo>
                    <a:pt x="20751" y="11575"/>
                    <a:pt x="16370" y="15194"/>
                    <a:pt x="10655" y="15480"/>
                  </a:cubicBezTo>
                  <a:close/>
                </a:path>
              </a:pathLst>
            </a:custGeom>
            <a:solidFill>
              <a:srgbClr val="D58B94"/>
            </a:solidFill>
            <a:ln w="9525" cap="flat">
              <a:noFill/>
              <a:prstDash val="solid"/>
              <a:miter/>
            </a:ln>
          </p:spPr>
          <p:txBody>
            <a:bodyPr rtlCol="0" anchor="ctr"/>
            <a:lstStyle/>
            <a:p>
              <a:endParaRPr lang="en-IN"/>
            </a:p>
          </p:txBody>
        </p:sp>
        <p:sp>
          <p:nvSpPr>
            <p:cNvPr id="4629" name="Freeform: Shape 4628">
              <a:extLst>
                <a:ext uri="{FF2B5EF4-FFF2-40B4-BE49-F238E27FC236}">
                  <a16:creationId xmlns:a16="http://schemas.microsoft.com/office/drawing/2014/main" xmlns="" id="{D969AA4C-C39A-A4FC-CD99-51F4E87FA81B}"/>
                </a:ext>
              </a:extLst>
            </p:cNvPr>
            <p:cNvSpPr/>
            <p:nvPr/>
          </p:nvSpPr>
          <p:spPr>
            <a:xfrm>
              <a:off x="1458944" y="4243563"/>
              <a:ext cx="11334" cy="8616"/>
            </a:xfrm>
            <a:custGeom>
              <a:avLst/>
              <a:gdLst>
                <a:gd name="connsiteX0" fmla="*/ 5702 w 11334"/>
                <a:gd name="connsiteY0" fmla="*/ 8572 h 8616"/>
                <a:gd name="connsiteX1" fmla="*/ -13 w 11334"/>
                <a:gd name="connsiteY1" fmla="*/ 4286 h 8616"/>
                <a:gd name="connsiteX2" fmla="*/ 5606 w 11334"/>
                <a:gd name="connsiteY2" fmla="*/ 0 h 8616"/>
                <a:gd name="connsiteX3" fmla="*/ 11321 w 11334"/>
                <a:gd name="connsiteY3" fmla="*/ 4286 h 8616"/>
                <a:gd name="connsiteX4" fmla="*/ 5702 w 11334"/>
                <a:gd name="connsiteY4" fmla="*/ 8572 h 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 h="8616">
                  <a:moveTo>
                    <a:pt x="5702" y="8572"/>
                  </a:moveTo>
                  <a:cubicBezTo>
                    <a:pt x="2558" y="8572"/>
                    <a:pt x="-13" y="6667"/>
                    <a:pt x="-13" y="4286"/>
                  </a:cubicBezTo>
                  <a:cubicBezTo>
                    <a:pt x="-13" y="1905"/>
                    <a:pt x="2463" y="-95"/>
                    <a:pt x="5606" y="0"/>
                  </a:cubicBezTo>
                  <a:cubicBezTo>
                    <a:pt x="8312" y="-200"/>
                    <a:pt x="10760" y="1629"/>
                    <a:pt x="11321" y="4286"/>
                  </a:cubicBezTo>
                  <a:cubicBezTo>
                    <a:pt x="10883" y="6982"/>
                    <a:pt x="8416" y="8858"/>
                    <a:pt x="5702" y="8572"/>
                  </a:cubicBezTo>
                  <a:close/>
                </a:path>
              </a:pathLst>
            </a:custGeom>
            <a:solidFill>
              <a:srgbClr val="D58B94"/>
            </a:solidFill>
            <a:ln w="9525" cap="flat">
              <a:noFill/>
              <a:prstDash val="solid"/>
              <a:miter/>
            </a:ln>
          </p:spPr>
          <p:txBody>
            <a:bodyPr rtlCol="0" anchor="ctr"/>
            <a:lstStyle/>
            <a:p>
              <a:endParaRPr lang="en-IN"/>
            </a:p>
          </p:txBody>
        </p:sp>
        <p:sp>
          <p:nvSpPr>
            <p:cNvPr id="4630" name="Freeform: Shape 4629">
              <a:extLst>
                <a:ext uri="{FF2B5EF4-FFF2-40B4-BE49-F238E27FC236}">
                  <a16:creationId xmlns:a16="http://schemas.microsoft.com/office/drawing/2014/main" xmlns="" id="{E67AF0F1-D79A-DE7B-FD73-1BE1D31720C3}"/>
                </a:ext>
              </a:extLst>
            </p:cNvPr>
            <p:cNvSpPr/>
            <p:nvPr/>
          </p:nvSpPr>
          <p:spPr>
            <a:xfrm>
              <a:off x="1455511" y="4233049"/>
              <a:ext cx="8865" cy="6863"/>
            </a:xfrm>
            <a:custGeom>
              <a:avLst/>
              <a:gdLst>
                <a:gd name="connsiteX0" fmla="*/ 4276 w 8865"/>
                <a:gd name="connsiteY0" fmla="*/ 6798 h 6863"/>
                <a:gd name="connsiteX1" fmla="*/ -10 w 8865"/>
                <a:gd name="connsiteY1" fmla="*/ 3274 h 6863"/>
                <a:gd name="connsiteX2" fmla="*/ 4562 w 8865"/>
                <a:gd name="connsiteY2" fmla="*/ 35 h 6863"/>
                <a:gd name="connsiteX3" fmla="*/ 8848 w 8865"/>
                <a:gd name="connsiteY3" fmla="*/ 3560 h 6863"/>
                <a:gd name="connsiteX4" fmla="*/ 4276 w 8865"/>
                <a:gd name="connsiteY4" fmla="*/ 6798 h 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 h="6863">
                  <a:moveTo>
                    <a:pt x="4276" y="6798"/>
                  </a:moveTo>
                  <a:cubicBezTo>
                    <a:pt x="1895" y="6798"/>
                    <a:pt x="-105" y="5179"/>
                    <a:pt x="-10" y="3274"/>
                  </a:cubicBezTo>
                  <a:cubicBezTo>
                    <a:pt x="380" y="1131"/>
                    <a:pt x="2409" y="-308"/>
                    <a:pt x="4562" y="35"/>
                  </a:cubicBezTo>
                  <a:cubicBezTo>
                    <a:pt x="7038" y="35"/>
                    <a:pt x="8943" y="1750"/>
                    <a:pt x="8848" y="3560"/>
                  </a:cubicBezTo>
                  <a:cubicBezTo>
                    <a:pt x="8458" y="5703"/>
                    <a:pt x="6429" y="7141"/>
                    <a:pt x="4276" y="6798"/>
                  </a:cubicBezTo>
                  <a:close/>
                </a:path>
              </a:pathLst>
            </a:custGeom>
            <a:solidFill>
              <a:srgbClr val="D58B94"/>
            </a:solidFill>
            <a:ln w="9525" cap="flat">
              <a:noFill/>
              <a:prstDash val="solid"/>
              <a:miter/>
            </a:ln>
          </p:spPr>
          <p:txBody>
            <a:bodyPr rtlCol="0" anchor="ctr"/>
            <a:lstStyle/>
            <a:p>
              <a:endParaRPr lang="en-IN"/>
            </a:p>
          </p:txBody>
        </p:sp>
        <p:sp>
          <p:nvSpPr>
            <p:cNvPr id="4631" name="Freeform: Shape 4630">
              <a:extLst>
                <a:ext uri="{FF2B5EF4-FFF2-40B4-BE49-F238E27FC236}">
                  <a16:creationId xmlns:a16="http://schemas.microsoft.com/office/drawing/2014/main" xmlns="" id="{3D22C294-7704-7A61-F851-AA377F29A312}"/>
                </a:ext>
              </a:extLst>
            </p:cNvPr>
            <p:cNvSpPr/>
            <p:nvPr/>
          </p:nvSpPr>
          <p:spPr>
            <a:xfrm>
              <a:off x="1445132" y="4226104"/>
              <a:ext cx="7143" cy="5708"/>
            </a:xfrm>
            <a:custGeom>
              <a:avLst/>
              <a:gdLst>
                <a:gd name="connsiteX0" fmla="*/ 3416 w 7143"/>
                <a:gd name="connsiteY0" fmla="*/ 5647 h 5708"/>
                <a:gd name="connsiteX1" fmla="*/ -13 w 7143"/>
                <a:gd name="connsiteY1" fmla="*/ 2694 h 5708"/>
                <a:gd name="connsiteX2" fmla="*/ 3701 w 7143"/>
                <a:gd name="connsiteY2" fmla="*/ 27 h 5708"/>
                <a:gd name="connsiteX3" fmla="*/ 7130 w 7143"/>
                <a:gd name="connsiteY3" fmla="*/ 3075 h 5708"/>
                <a:gd name="connsiteX4" fmla="*/ 3416 w 7143"/>
                <a:gd name="connsiteY4" fmla="*/ 5647 h 5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 h="5708">
                  <a:moveTo>
                    <a:pt x="3416" y="5647"/>
                  </a:moveTo>
                  <a:cubicBezTo>
                    <a:pt x="1682" y="5704"/>
                    <a:pt x="187" y="4418"/>
                    <a:pt x="-13" y="2694"/>
                  </a:cubicBezTo>
                  <a:cubicBezTo>
                    <a:pt x="282" y="932"/>
                    <a:pt x="1939" y="-258"/>
                    <a:pt x="3701" y="27"/>
                  </a:cubicBezTo>
                  <a:cubicBezTo>
                    <a:pt x="5454" y="18"/>
                    <a:pt x="6940" y="1332"/>
                    <a:pt x="7130" y="3075"/>
                  </a:cubicBezTo>
                  <a:cubicBezTo>
                    <a:pt x="6797" y="4799"/>
                    <a:pt x="5149" y="5942"/>
                    <a:pt x="3416" y="5647"/>
                  </a:cubicBezTo>
                  <a:close/>
                </a:path>
              </a:pathLst>
            </a:custGeom>
            <a:solidFill>
              <a:srgbClr val="D58B94"/>
            </a:solidFill>
            <a:ln w="9525" cap="flat">
              <a:noFill/>
              <a:prstDash val="solid"/>
              <a:miter/>
            </a:ln>
          </p:spPr>
          <p:txBody>
            <a:bodyPr rtlCol="0" anchor="ctr"/>
            <a:lstStyle/>
            <a:p>
              <a:endParaRPr lang="en-IN"/>
            </a:p>
          </p:txBody>
        </p:sp>
        <p:sp>
          <p:nvSpPr>
            <p:cNvPr id="4632" name="Freeform: Shape 4631">
              <a:extLst>
                <a:ext uri="{FF2B5EF4-FFF2-40B4-BE49-F238E27FC236}">
                  <a16:creationId xmlns:a16="http://schemas.microsoft.com/office/drawing/2014/main" xmlns="" id="{65C1FAEF-5371-2DC0-EA75-2D5A758D8DAD}"/>
                </a:ext>
              </a:extLst>
            </p:cNvPr>
            <p:cNvSpPr/>
            <p:nvPr/>
          </p:nvSpPr>
          <p:spPr>
            <a:xfrm>
              <a:off x="1443512" y="4235112"/>
              <a:ext cx="9057" cy="7168"/>
            </a:xfrm>
            <a:custGeom>
              <a:avLst/>
              <a:gdLst>
                <a:gd name="connsiteX0" fmla="*/ 1322 w 9057"/>
                <a:gd name="connsiteY0" fmla="*/ 6164 h 7168"/>
                <a:gd name="connsiteX1" fmla="*/ 560 w 9057"/>
                <a:gd name="connsiteY1" fmla="*/ 1783 h 7168"/>
                <a:gd name="connsiteX2" fmla="*/ 1322 w 9057"/>
                <a:gd name="connsiteY2" fmla="*/ 1021 h 7168"/>
                <a:gd name="connsiteX3" fmla="*/ 7704 w 9057"/>
                <a:gd name="connsiteY3" fmla="*/ 1021 h 7168"/>
                <a:gd name="connsiteX4" fmla="*/ 8523 w 9057"/>
                <a:gd name="connsiteY4" fmla="*/ 5250 h 7168"/>
                <a:gd name="connsiteX5" fmla="*/ 7704 w 9057"/>
                <a:gd name="connsiteY5" fmla="*/ 6069 h 7168"/>
                <a:gd name="connsiteX6" fmla="*/ 1322 w 9057"/>
                <a:gd name="connsiteY6" fmla="*/ 6164 h 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7" h="7168">
                  <a:moveTo>
                    <a:pt x="1322" y="6164"/>
                  </a:moveTo>
                  <a:cubicBezTo>
                    <a:pt x="-97" y="5164"/>
                    <a:pt x="-440" y="3202"/>
                    <a:pt x="560" y="1783"/>
                  </a:cubicBezTo>
                  <a:cubicBezTo>
                    <a:pt x="769" y="1487"/>
                    <a:pt x="1027" y="1231"/>
                    <a:pt x="1322" y="1021"/>
                  </a:cubicBezTo>
                  <a:cubicBezTo>
                    <a:pt x="3227" y="-360"/>
                    <a:pt x="5799" y="-360"/>
                    <a:pt x="7704" y="1021"/>
                  </a:cubicBezTo>
                  <a:cubicBezTo>
                    <a:pt x="9094" y="1964"/>
                    <a:pt x="9466" y="3859"/>
                    <a:pt x="8523" y="5250"/>
                  </a:cubicBezTo>
                  <a:cubicBezTo>
                    <a:pt x="8304" y="5574"/>
                    <a:pt x="8027" y="5850"/>
                    <a:pt x="7704" y="6069"/>
                  </a:cubicBezTo>
                  <a:cubicBezTo>
                    <a:pt x="5818" y="7479"/>
                    <a:pt x="3246" y="7517"/>
                    <a:pt x="1322" y="6164"/>
                  </a:cubicBezTo>
                  <a:close/>
                </a:path>
              </a:pathLst>
            </a:custGeom>
            <a:solidFill>
              <a:srgbClr val="D58B94"/>
            </a:solidFill>
            <a:ln w="9525" cap="flat">
              <a:noFill/>
              <a:prstDash val="solid"/>
              <a:miter/>
            </a:ln>
          </p:spPr>
          <p:txBody>
            <a:bodyPr rtlCol="0" anchor="ctr"/>
            <a:lstStyle/>
            <a:p>
              <a:endParaRPr lang="en-IN"/>
            </a:p>
          </p:txBody>
        </p:sp>
        <p:sp>
          <p:nvSpPr>
            <p:cNvPr id="4633" name="Freeform: Shape 4632">
              <a:extLst>
                <a:ext uri="{FF2B5EF4-FFF2-40B4-BE49-F238E27FC236}">
                  <a16:creationId xmlns:a16="http://schemas.microsoft.com/office/drawing/2014/main" xmlns="" id="{154633BC-E6DB-9607-EC6F-7F4BB67223E3}"/>
                </a:ext>
              </a:extLst>
            </p:cNvPr>
            <p:cNvSpPr/>
            <p:nvPr/>
          </p:nvSpPr>
          <p:spPr>
            <a:xfrm>
              <a:off x="1436187" y="4258960"/>
              <a:ext cx="11327" cy="9146"/>
            </a:xfrm>
            <a:custGeom>
              <a:avLst/>
              <a:gdLst>
                <a:gd name="connsiteX0" fmla="*/ 5694 w 11327"/>
                <a:gd name="connsiteY0" fmla="*/ 8986 h 9146"/>
                <a:gd name="connsiteX1" fmla="*/ 131 w 11327"/>
                <a:gd name="connsiteY1" fmla="*/ 5690 h 9146"/>
                <a:gd name="connsiteX2" fmla="*/ 3427 w 11327"/>
                <a:gd name="connsiteY2" fmla="*/ 128 h 9146"/>
                <a:gd name="connsiteX3" fmla="*/ 5694 w 11327"/>
                <a:gd name="connsiteY3" fmla="*/ 128 h 9146"/>
                <a:gd name="connsiteX4" fmla="*/ 11314 w 11327"/>
                <a:gd name="connsiteY4" fmla="*/ 4319 h 9146"/>
                <a:gd name="connsiteX5" fmla="*/ 5694 w 11327"/>
                <a:gd name="connsiteY5" fmla="*/ 8986 h 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27" h="9146">
                  <a:moveTo>
                    <a:pt x="5694" y="8986"/>
                  </a:moveTo>
                  <a:cubicBezTo>
                    <a:pt x="3246" y="9615"/>
                    <a:pt x="760" y="8138"/>
                    <a:pt x="131" y="5690"/>
                  </a:cubicBezTo>
                  <a:cubicBezTo>
                    <a:pt x="-497" y="3243"/>
                    <a:pt x="979" y="756"/>
                    <a:pt x="3427" y="128"/>
                  </a:cubicBezTo>
                  <a:cubicBezTo>
                    <a:pt x="4170" y="-63"/>
                    <a:pt x="4951" y="-63"/>
                    <a:pt x="5694" y="128"/>
                  </a:cubicBezTo>
                  <a:cubicBezTo>
                    <a:pt x="8380" y="-167"/>
                    <a:pt x="10828" y="1661"/>
                    <a:pt x="11314" y="4319"/>
                  </a:cubicBezTo>
                  <a:cubicBezTo>
                    <a:pt x="11123" y="6795"/>
                    <a:pt x="8742" y="8795"/>
                    <a:pt x="5694" y="8986"/>
                  </a:cubicBezTo>
                  <a:close/>
                </a:path>
              </a:pathLst>
            </a:custGeom>
            <a:solidFill>
              <a:srgbClr val="D58B94"/>
            </a:solidFill>
            <a:ln w="9525" cap="flat">
              <a:noFill/>
              <a:prstDash val="solid"/>
              <a:miter/>
            </a:ln>
          </p:spPr>
          <p:txBody>
            <a:bodyPr rtlCol="0" anchor="ctr"/>
            <a:lstStyle/>
            <a:p>
              <a:endParaRPr lang="en-IN"/>
            </a:p>
          </p:txBody>
        </p:sp>
        <p:sp>
          <p:nvSpPr>
            <p:cNvPr id="4634" name="Freeform: Shape 4633">
              <a:extLst>
                <a:ext uri="{FF2B5EF4-FFF2-40B4-BE49-F238E27FC236}">
                  <a16:creationId xmlns:a16="http://schemas.microsoft.com/office/drawing/2014/main" xmlns="" id="{4D5F6532-6390-C2AE-581E-96C9B5140072}"/>
                </a:ext>
              </a:extLst>
            </p:cNvPr>
            <p:cNvSpPr/>
            <p:nvPr/>
          </p:nvSpPr>
          <p:spPr>
            <a:xfrm>
              <a:off x="1434655" y="4243143"/>
              <a:ext cx="16573" cy="13338"/>
            </a:xfrm>
            <a:custGeom>
              <a:avLst/>
              <a:gdLst>
                <a:gd name="connsiteX0" fmla="*/ 8273 w 16573"/>
                <a:gd name="connsiteY0" fmla="*/ 13278 h 13338"/>
                <a:gd name="connsiteX1" fmla="*/ -13 w 16573"/>
                <a:gd name="connsiteY1" fmla="*/ 6706 h 13338"/>
                <a:gd name="connsiteX2" fmla="*/ 8092 w 16573"/>
                <a:gd name="connsiteY2" fmla="*/ 19 h 13338"/>
                <a:gd name="connsiteX3" fmla="*/ 8273 w 16573"/>
                <a:gd name="connsiteY3" fmla="*/ 38 h 13338"/>
                <a:gd name="connsiteX4" fmla="*/ 16560 w 16573"/>
                <a:gd name="connsiteY4" fmla="*/ 6706 h 13338"/>
                <a:gd name="connsiteX5" fmla="*/ 8273 w 16573"/>
                <a:gd name="connsiteY5" fmla="*/ 13278 h 1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3338">
                  <a:moveTo>
                    <a:pt x="8273" y="13278"/>
                  </a:moveTo>
                  <a:cubicBezTo>
                    <a:pt x="4178" y="13726"/>
                    <a:pt x="482" y="10792"/>
                    <a:pt x="-13" y="6706"/>
                  </a:cubicBezTo>
                  <a:cubicBezTo>
                    <a:pt x="377" y="2619"/>
                    <a:pt x="4006" y="-371"/>
                    <a:pt x="8092" y="19"/>
                  </a:cubicBezTo>
                  <a:cubicBezTo>
                    <a:pt x="8150" y="29"/>
                    <a:pt x="8216" y="29"/>
                    <a:pt x="8273" y="38"/>
                  </a:cubicBezTo>
                  <a:cubicBezTo>
                    <a:pt x="12341" y="-210"/>
                    <a:pt x="15931" y="2677"/>
                    <a:pt x="16560" y="6706"/>
                  </a:cubicBezTo>
                  <a:cubicBezTo>
                    <a:pt x="15970" y="10744"/>
                    <a:pt x="12341" y="13621"/>
                    <a:pt x="8273" y="13278"/>
                  </a:cubicBezTo>
                  <a:close/>
                </a:path>
              </a:pathLst>
            </a:custGeom>
            <a:solidFill>
              <a:srgbClr val="D58B94"/>
            </a:solidFill>
            <a:ln w="9525" cap="flat">
              <a:noFill/>
              <a:prstDash val="solid"/>
              <a:miter/>
            </a:ln>
          </p:spPr>
          <p:txBody>
            <a:bodyPr rtlCol="0" anchor="ctr"/>
            <a:lstStyle/>
            <a:p>
              <a:endParaRPr lang="en-IN"/>
            </a:p>
          </p:txBody>
        </p:sp>
        <p:sp>
          <p:nvSpPr>
            <p:cNvPr id="4635" name="Freeform: Shape 4634">
              <a:extLst>
                <a:ext uri="{FF2B5EF4-FFF2-40B4-BE49-F238E27FC236}">
                  <a16:creationId xmlns:a16="http://schemas.microsoft.com/office/drawing/2014/main" xmlns="" id="{E4A8896A-C3CB-9988-AD32-12C4907A3D8B}"/>
                </a:ext>
              </a:extLst>
            </p:cNvPr>
            <p:cNvSpPr/>
            <p:nvPr/>
          </p:nvSpPr>
          <p:spPr>
            <a:xfrm>
              <a:off x="1440561" y="4270883"/>
              <a:ext cx="7238" cy="5899"/>
            </a:xfrm>
            <a:custGeom>
              <a:avLst/>
              <a:gdLst>
                <a:gd name="connsiteX0" fmla="*/ 3701 w 7238"/>
                <a:gd name="connsiteY0" fmla="*/ 5826 h 5899"/>
                <a:gd name="connsiteX1" fmla="*/ 15 w 7238"/>
                <a:gd name="connsiteY1" fmla="*/ 3340 h 5899"/>
                <a:gd name="connsiteX2" fmla="*/ -13 w 7238"/>
                <a:gd name="connsiteY2" fmla="*/ 3159 h 5899"/>
                <a:gd name="connsiteX3" fmla="*/ 3416 w 7238"/>
                <a:gd name="connsiteY3" fmla="*/ 16 h 5899"/>
                <a:gd name="connsiteX4" fmla="*/ 7226 w 7238"/>
                <a:gd name="connsiteY4" fmla="*/ 2683 h 5899"/>
                <a:gd name="connsiteX5" fmla="*/ 3701 w 7238"/>
                <a:gd name="connsiteY5" fmla="*/ 5826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8" h="5899">
                  <a:moveTo>
                    <a:pt x="3701" y="5826"/>
                  </a:moveTo>
                  <a:cubicBezTo>
                    <a:pt x="1996" y="6159"/>
                    <a:pt x="349" y="5045"/>
                    <a:pt x="15" y="3340"/>
                  </a:cubicBezTo>
                  <a:cubicBezTo>
                    <a:pt x="6" y="3283"/>
                    <a:pt x="-4" y="3216"/>
                    <a:pt x="-13" y="3159"/>
                  </a:cubicBezTo>
                  <a:cubicBezTo>
                    <a:pt x="91" y="1359"/>
                    <a:pt x="1606" y="-41"/>
                    <a:pt x="3416" y="16"/>
                  </a:cubicBezTo>
                  <a:cubicBezTo>
                    <a:pt x="5187" y="-222"/>
                    <a:pt x="6845" y="940"/>
                    <a:pt x="7226" y="2683"/>
                  </a:cubicBezTo>
                  <a:cubicBezTo>
                    <a:pt x="7226" y="4302"/>
                    <a:pt x="5606" y="5350"/>
                    <a:pt x="3701" y="5826"/>
                  </a:cubicBezTo>
                  <a:close/>
                </a:path>
              </a:pathLst>
            </a:custGeom>
            <a:solidFill>
              <a:srgbClr val="D58B94"/>
            </a:solidFill>
            <a:ln w="9525" cap="flat">
              <a:noFill/>
              <a:prstDash val="solid"/>
              <a:miter/>
            </a:ln>
          </p:spPr>
          <p:txBody>
            <a:bodyPr rtlCol="0" anchor="ctr"/>
            <a:lstStyle/>
            <a:p>
              <a:endParaRPr lang="en-IN"/>
            </a:p>
          </p:txBody>
        </p:sp>
        <p:sp>
          <p:nvSpPr>
            <p:cNvPr id="4636" name="Freeform: Shape 4635">
              <a:extLst>
                <a:ext uri="{FF2B5EF4-FFF2-40B4-BE49-F238E27FC236}">
                  <a16:creationId xmlns:a16="http://schemas.microsoft.com/office/drawing/2014/main" xmlns="" id="{6D9A85E7-8BD7-7ECC-E117-E2C9A4F88A2C}"/>
                </a:ext>
              </a:extLst>
            </p:cNvPr>
            <p:cNvSpPr/>
            <p:nvPr/>
          </p:nvSpPr>
          <p:spPr>
            <a:xfrm>
              <a:off x="1427483" y="4270007"/>
              <a:ext cx="6410" cy="5336"/>
            </a:xfrm>
            <a:custGeom>
              <a:avLst/>
              <a:gdLst>
                <a:gd name="connsiteX0" fmla="*/ 3159 w 6410"/>
                <a:gd name="connsiteY0" fmla="*/ 5274 h 5336"/>
                <a:gd name="connsiteX1" fmla="*/ 34 w 6410"/>
                <a:gd name="connsiteY1" fmla="*/ 3159 h 5336"/>
                <a:gd name="connsiteX2" fmla="*/ 2158 w 6410"/>
                <a:gd name="connsiteY2" fmla="*/ 35 h 5336"/>
                <a:gd name="connsiteX3" fmla="*/ 3159 w 6410"/>
                <a:gd name="connsiteY3" fmla="*/ 35 h 5336"/>
                <a:gd name="connsiteX4" fmla="*/ 6368 w 6410"/>
                <a:gd name="connsiteY4" fmla="*/ 2254 h 5336"/>
                <a:gd name="connsiteX5" fmla="*/ 6397 w 6410"/>
                <a:gd name="connsiteY5" fmla="*/ 2416 h 5336"/>
                <a:gd name="connsiteX6" fmla="*/ 3568 w 6410"/>
                <a:gd name="connsiteY6" fmla="*/ 5303 h 5336"/>
                <a:gd name="connsiteX7" fmla="*/ 3159 w 6410"/>
                <a:gd name="connsiteY7" fmla="*/ 5274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10" h="5336">
                  <a:moveTo>
                    <a:pt x="3159" y="5274"/>
                  </a:moveTo>
                  <a:cubicBezTo>
                    <a:pt x="1711" y="5550"/>
                    <a:pt x="310" y="4607"/>
                    <a:pt x="34" y="3159"/>
                  </a:cubicBezTo>
                  <a:cubicBezTo>
                    <a:pt x="-242" y="1711"/>
                    <a:pt x="711" y="311"/>
                    <a:pt x="2158" y="35"/>
                  </a:cubicBezTo>
                  <a:cubicBezTo>
                    <a:pt x="2482" y="-32"/>
                    <a:pt x="2825" y="-32"/>
                    <a:pt x="3159" y="35"/>
                  </a:cubicBezTo>
                  <a:cubicBezTo>
                    <a:pt x="4663" y="-241"/>
                    <a:pt x="6102" y="759"/>
                    <a:pt x="6368" y="2254"/>
                  </a:cubicBezTo>
                  <a:cubicBezTo>
                    <a:pt x="6378" y="2311"/>
                    <a:pt x="6387" y="2359"/>
                    <a:pt x="6397" y="2416"/>
                  </a:cubicBezTo>
                  <a:cubicBezTo>
                    <a:pt x="6406" y="3997"/>
                    <a:pt x="5140" y="5283"/>
                    <a:pt x="3568" y="5303"/>
                  </a:cubicBezTo>
                  <a:cubicBezTo>
                    <a:pt x="3425" y="5303"/>
                    <a:pt x="3292" y="5293"/>
                    <a:pt x="3159" y="5274"/>
                  </a:cubicBezTo>
                  <a:close/>
                </a:path>
              </a:pathLst>
            </a:custGeom>
            <a:solidFill>
              <a:srgbClr val="D58B94"/>
            </a:solidFill>
            <a:ln w="9525" cap="flat">
              <a:noFill/>
              <a:prstDash val="solid"/>
              <a:miter/>
            </a:ln>
          </p:spPr>
          <p:txBody>
            <a:bodyPr rtlCol="0" anchor="ctr"/>
            <a:lstStyle/>
            <a:p>
              <a:endParaRPr lang="en-IN"/>
            </a:p>
          </p:txBody>
        </p:sp>
        <p:sp>
          <p:nvSpPr>
            <p:cNvPr id="4637" name="Freeform: Shape 4636">
              <a:extLst>
                <a:ext uri="{FF2B5EF4-FFF2-40B4-BE49-F238E27FC236}">
                  <a16:creationId xmlns:a16="http://schemas.microsoft.com/office/drawing/2014/main" xmlns="" id="{39DE7378-418C-EEC1-7294-5B41960BF7F7}"/>
                </a:ext>
              </a:extLst>
            </p:cNvPr>
            <p:cNvSpPr/>
            <p:nvPr/>
          </p:nvSpPr>
          <p:spPr>
            <a:xfrm>
              <a:off x="1415700" y="4262329"/>
              <a:ext cx="9810" cy="8227"/>
            </a:xfrm>
            <a:custGeom>
              <a:avLst/>
              <a:gdLst>
                <a:gd name="connsiteX0" fmla="*/ 5035 w 9810"/>
                <a:gd name="connsiteY0" fmla="*/ 8189 h 8227"/>
                <a:gd name="connsiteX1" fmla="*/ -13 w 9810"/>
                <a:gd name="connsiteY1" fmla="*/ 4379 h 8227"/>
                <a:gd name="connsiteX2" fmla="*/ 4654 w 9810"/>
                <a:gd name="connsiteY2" fmla="*/ -2 h 8227"/>
                <a:gd name="connsiteX3" fmla="*/ 9797 w 9810"/>
                <a:gd name="connsiteY3" fmla="*/ 3998 h 8227"/>
                <a:gd name="connsiteX4" fmla="*/ 5035 w 9810"/>
                <a:gd name="connsiteY4" fmla="*/ 8189 h 8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 h="8227">
                  <a:moveTo>
                    <a:pt x="5035" y="8189"/>
                  </a:moveTo>
                  <a:cubicBezTo>
                    <a:pt x="2616" y="8427"/>
                    <a:pt x="425" y="6770"/>
                    <a:pt x="-13" y="4379"/>
                  </a:cubicBezTo>
                  <a:cubicBezTo>
                    <a:pt x="91" y="1894"/>
                    <a:pt x="2168" y="-59"/>
                    <a:pt x="4654" y="-2"/>
                  </a:cubicBezTo>
                  <a:cubicBezTo>
                    <a:pt x="7140" y="-183"/>
                    <a:pt x="9369" y="1541"/>
                    <a:pt x="9797" y="3998"/>
                  </a:cubicBezTo>
                  <a:cubicBezTo>
                    <a:pt x="9597" y="6446"/>
                    <a:pt x="7492" y="8304"/>
                    <a:pt x="5035" y="8189"/>
                  </a:cubicBezTo>
                  <a:close/>
                </a:path>
              </a:pathLst>
            </a:custGeom>
            <a:solidFill>
              <a:srgbClr val="D58B94"/>
            </a:solidFill>
            <a:ln w="9525" cap="flat">
              <a:noFill/>
              <a:prstDash val="solid"/>
              <a:miter/>
            </a:ln>
          </p:spPr>
          <p:txBody>
            <a:bodyPr rtlCol="0" anchor="ctr"/>
            <a:lstStyle/>
            <a:p>
              <a:endParaRPr lang="en-IN"/>
            </a:p>
          </p:txBody>
        </p:sp>
        <p:sp>
          <p:nvSpPr>
            <p:cNvPr id="4638" name="Freeform: Shape 4637">
              <a:extLst>
                <a:ext uri="{FF2B5EF4-FFF2-40B4-BE49-F238E27FC236}">
                  <a16:creationId xmlns:a16="http://schemas.microsoft.com/office/drawing/2014/main" xmlns="" id="{E71E0C44-4736-E22A-8831-940E433E98F7}"/>
                </a:ext>
              </a:extLst>
            </p:cNvPr>
            <p:cNvSpPr/>
            <p:nvPr/>
          </p:nvSpPr>
          <p:spPr>
            <a:xfrm>
              <a:off x="1414938" y="4247650"/>
              <a:ext cx="12096" cy="10324"/>
            </a:xfrm>
            <a:custGeom>
              <a:avLst/>
              <a:gdLst>
                <a:gd name="connsiteX0" fmla="*/ 6083 w 12096"/>
                <a:gd name="connsiteY0" fmla="*/ 10295 h 10324"/>
                <a:gd name="connsiteX1" fmla="*/ -13 w 12096"/>
                <a:gd name="connsiteY1" fmla="*/ 5151 h 10324"/>
                <a:gd name="connsiteX2" fmla="*/ 5854 w 12096"/>
                <a:gd name="connsiteY2" fmla="*/ -2 h 10324"/>
                <a:gd name="connsiteX3" fmla="*/ 5987 w 12096"/>
                <a:gd name="connsiteY3" fmla="*/ 8 h 10324"/>
                <a:gd name="connsiteX4" fmla="*/ 12083 w 12096"/>
                <a:gd name="connsiteY4" fmla="*/ 5056 h 10324"/>
                <a:gd name="connsiteX5" fmla="*/ 6083 w 12096"/>
                <a:gd name="connsiteY5" fmla="*/ 10295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96" h="10324">
                  <a:moveTo>
                    <a:pt x="6083" y="10295"/>
                  </a:moveTo>
                  <a:cubicBezTo>
                    <a:pt x="2996" y="10514"/>
                    <a:pt x="291" y="8238"/>
                    <a:pt x="-13" y="5151"/>
                  </a:cubicBezTo>
                  <a:cubicBezTo>
                    <a:pt x="187" y="2103"/>
                    <a:pt x="2816" y="-202"/>
                    <a:pt x="5854" y="-2"/>
                  </a:cubicBezTo>
                  <a:cubicBezTo>
                    <a:pt x="5902" y="-2"/>
                    <a:pt x="5949" y="8"/>
                    <a:pt x="5987" y="8"/>
                  </a:cubicBezTo>
                  <a:cubicBezTo>
                    <a:pt x="9064" y="-268"/>
                    <a:pt x="11779" y="1989"/>
                    <a:pt x="12083" y="5056"/>
                  </a:cubicBezTo>
                  <a:cubicBezTo>
                    <a:pt x="11826" y="8142"/>
                    <a:pt x="9169" y="10457"/>
                    <a:pt x="6083" y="10295"/>
                  </a:cubicBezTo>
                  <a:close/>
                </a:path>
              </a:pathLst>
            </a:custGeom>
            <a:solidFill>
              <a:srgbClr val="D58B94"/>
            </a:solidFill>
            <a:ln w="9525" cap="flat">
              <a:noFill/>
              <a:prstDash val="solid"/>
              <a:miter/>
            </a:ln>
          </p:spPr>
          <p:txBody>
            <a:bodyPr rtlCol="0" anchor="ctr"/>
            <a:lstStyle/>
            <a:p>
              <a:endParaRPr lang="en-IN"/>
            </a:p>
          </p:txBody>
        </p:sp>
        <p:sp>
          <p:nvSpPr>
            <p:cNvPr id="4639" name="Freeform: Shape 4638">
              <a:extLst>
                <a:ext uri="{FF2B5EF4-FFF2-40B4-BE49-F238E27FC236}">
                  <a16:creationId xmlns:a16="http://schemas.microsoft.com/office/drawing/2014/main" xmlns="" id="{732EC5CF-AE70-F01A-4A6F-B485959B0BD6}"/>
                </a:ext>
              </a:extLst>
            </p:cNvPr>
            <p:cNvSpPr/>
            <p:nvPr/>
          </p:nvSpPr>
          <p:spPr>
            <a:xfrm>
              <a:off x="1428178" y="4230908"/>
              <a:ext cx="12412" cy="9930"/>
            </a:xfrm>
            <a:custGeom>
              <a:avLst/>
              <a:gdLst>
                <a:gd name="connsiteX0" fmla="*/ 5702 w 12412"/>
                <a:gd name="connsiteY0" fmla="*/ 9893 h 9930"/>
                <a:gd name="connsiteX1" fmla="*/ 6 w 12412"/>
                <a:gd name="connsiteY1" fmla="*/ 5159 h 9930"/>
                <a:gd name="connsiteX2" fmla="*/ -13 w 12412"/>
                <a:gd name="connsiteY2" fmla="*/ 4844 h 9930"/>
                <a:gd name="connsiteX3" fmla="*/ 5892 w 12412"/>
                <a:gd name="connsiteY3" fmla="*/ 148 h 9930"/>
                <a:gd name="connsiteX4" fmla="*/ 6083 w 12412"/>
                <a:gd name="connsiteY4" fmla="*/ 177 h 9930"/>
                <a:gd name="connsiteX5" fmla="*/ 12207 w 12412"/>
                <a:gd name="connsiteY5" fmla="*/ 3578 h 9930"/>
                <a:gd name="connsiteX6" fmla="*/ 8807 w 12412"/>
                <a:gd name="connsiteY6" fmla="*/ 9702 h 9930"/>
                <a:gd name="connsiteX7" fmla="*/ 6083 w 12412"/>
                <a:gd name="connsiteY7" fmla="*/ 9702 h 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2" h="9930">
                  <a:moveTo>
                    <a:pt x="5702" y="9893"/>
                  </a:moveTo>
                  <a:cubicBezTo>
                    <a:pt x="2825" y="10159"/>
                    <a:pt x="272" y="8035"/>
                    <a:pt x="6" y="5159"/>
                  </a:cubicBezTo>
                  <a:cubicBezTo>
                    <a:pt x="-4" y="5054"/>
                    <a:pt x="-13" y="4949"/>
                    <a:pt x="-13" y="4844"/>
                  </a:cubicBezTo>
                  <a:cubicBezTo>
                    <a:pt x="320" y="1920"/>
                    <a:pt x="2968" y="-185"/>
                    <a:pt x="5892" y="148"/>
                  </a:cubicBezTo>
                  <a:cubicBezTo>
                    <a:pt x="5959" y="158"/>
                    <a:pt x="6016" y="168"/>
                    <a:pt x="6083" y="177"/>
                  </a:cubicBezTo>
                  <a:cubicBezTo>
                    <a:pt x="8712" y="-575"/>
                    <a:pt x="11455" y="949"/>
                    <a:pt x="12207" y="3578"/>
                  </a:cubicBezTo>
                  <a:cubicBezTo>
                    <a:pt x="12960" y="6206"/>
                    <a:pt x="11436" y="8950"/>
                    <a:pt x="8807" y="9702"/>
                  </a:cubicBezTo>
                  <a:cubicBezTo>
                    <a:pt x="7911" y="9959"/>
                    <a:pt x="6968" y="9959"/>
                    <a:pt x="6083" y="9702"/>
                  </a:cubicBezTo>
                  <a:close/>
                </a:path>
              </a:pathLst>
            </a:custGeom>
            <a:solidFill>
              <a:srgbClr val="D58B94"/>
            </a:solidFill>
            <a:ln w="9525" cap="flat">
              <a:noFill/>
              <a:prstDash val="solid"/>
              <a:miter/>
            </a:ln>
          </p:spPr>
          <p:txBody>
            <a:bodyPr rtlCol="0" anchor="ctr"/>
            <a:lstStyle/>
            <a:p>
              <a:endParaRPr lang="en-IN"/>
            </a:p>
          </p:txBody>
        </p:sp>
        <p:sp>
          <p:nvSpPr>
            <p:cNvPr id="4640" name="Freeform: Shape 4639">
              <a:extLst>
                <a:ext uri="{FF2B5EF4-FFF2-40B4-BE49-F238E27FC236}">
                  <a16:creationId xmlns:a16="http://schemas.microsoft.com/office/drawing/2014/main" xmlns="" id="{369261CB-5A91-11EB-BDFD-0C60ADDB9787}"/>
                </a:ext>
              </a:extLst>
            </p:cNvPr>
            <p:cNvSpPr/>
            <p:nvPr/>
          </p:nvSpPr>
          <p:spPr>
            <a:xfrm>
              <a:off x="1419320" y="4235074"/>
              <a:ext cx="4571" cy="3846"/>
            </a:xfrm>
            <a:custGeom>
              <a:avLst/>
              <a:gdLst>
                <a:gd name="connsiteX0" fmla="*/ 2177 w 4571"/>
                <a:gd name="connsiteY0" fmla="*/ 3821 h 3846"/>
                <a:gd name="connsiteX1" fmla="*/ -13 w 4571"/>
                <a:gd name="connsiteY1" fmla="*/ 1821 h 3846"/>
                <a:gd name="connsiteX2" fmla="*/ -13 w 4571"/>
                <a:gd name="connsiteY2" fmla="*/ 1821 h 3846"/>
                <a:gd name="connsiteX3" fmla="*/ 2330 w 4571"/>
                <a:gd name="connsiteY3" fmla="*/ 1 h 3846"/>
                <a:gd name="connsiteX4" fmla="*/ 2368 w 4571"/>
                <a:gd name="connsiteY4" fmla="*/ 11 h 3846"/>
                <a:gd name="connsiteX5" fmla="*/ 4559 w 4571"/>
                <a:gd name="connsiteY5" fmla="*/ 2011 h 3846"/>
                <a:gd name="connsiteX6" fmla="*/ 4559 w 4571"/>
                <a:gd name="connsiteY6" fmla="*/ 2011 h 3846"/>
                <a:gd name="connsiteX7" fmla="*/ 2177 w 4571"/>
                <a:gd name="connsiteY7" fmla="*/ 3821 h 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1" h="3846">
                  <a:moveTo>
                    <a:pt x="2177" y="3821"/>
                  </a:moveTo>
                  <a:cubicBezTo>
                    <a:pt x="1025" y="3878"/>
                    <a:pt x="44" y="2983"/>
                    <a:pt x="-13" y="1821"/>
                  </a:cubicBezTo>
                  <a:cubicBezTo>
                    <a:pt x="-13" y="1821"/>
                    <a:pt x="-13" y="1821"/>
                    <a:pt x="-13" y="1821"/>
                  </a:cubicBezTo>
                  <a:cubicBezTo>
                    <a:pt x="129" y="668"/>
                    <a:pt x="1177" y="-141"/>
                    <a:pt x="2330" y="1"/>
                  </a:cubicBezTo>
                  <a:cubicBezTo>
                    <a:pt x="2339" y="11"/>
                    <a:pt x="2358" y="11"/>
                    <a:pt x="2368" y="11"/>
                  </a:cubicBezTo>
                  <a:cubicBezTo>
                    <a:pt x="3520" y="-46"/>
                    <a:pt x="4501" y="849"/>
                    <a:pt x="4559" y="2011"/>
                  </a:cubicBezTo>
                  <a:cubicBezTo>
                    <a:pt x="4559" y="2011"/>
                    <a:pt x="4559" y="2011"/>
                    <a:pt x="4559" y="2011"/>
                  </a:cubicBezTo>
                  <a:cubicBezTo>
                    <a:pt x="4368" y="3145"/>
                    <a:pt x="3320" y="3935"/>
                    <a:pt x="2177" y="3821"/>
                  </a:cubicBezTo>
                  <a:close/>
                </a:path>
              </a:pathLst>
            </a:custGeom>
            <a:solidFill>
              <a:srgbClr val="D58B94"/>
            </a:solidFill>
            <a:ln w="9525" cap="flat">
              <a:noFill/>
              <a:prstDash val="solid"/>
              <a:miter/>
            </a:ln>
          </p:spPr>
          <p:txBody>
            <a:bodyPr rtlCol="0" anchor="ctr"/>
            <a:lstStyle/>
            <a:p>
              <a:endParaRPr lang="en-IN"/>
            </a:p>
          </p:txBody>
        </p:sp>
        <p:sp>
          <p:nvSpPr>
            <p:cNvPr id="4641" name="Freeform: Shape 4640">
              <a:extLst>
                <a:ext uri="{FF2B5EF4-FFF2-40B4-BE49-F238E27FC236}">
                  <a16:creationId xmlns:a16="http://schemas.microsoft.com/office/drawing/2014/main" xmlns="" id="{8A7DC2F0-11D1-5E63-2CE3-3B32C9784321}"/>
                </a:ext>
              </a:extLst>
            </p:cNvPr>
            <p:cNvSpPr/>
            <p:nvPr/>
          </p:nvSpPr>
          <p:spPr>
            <a:xfrm>
              <a:off x="1493139" y="4250721"/>
              <a:ext cx="9334" cy="6476"/>
            </a:xfrm>
            <a:custGeom>
              <a:avLst/>
              <a:gdLst>
                <a:gd name="connsiteX0" fmla="*/ 4654 w 9334"/>
                <a:gd name="connsiteY0" fmla="*/ 6462 h 6476"/>
                <a:gd name="connsiteX1" fmla="*/ -13 w 9334"/>
                <a:gd name="connsiteY1" fmla="*/ 3319 h 6476"/>
                <a:gd name="connsiteX2" fmla="*/ 4654 w 9334"/>
                <a:gd name="connsiteY2" fmla="*/ -15 h 6476"/>
                <a:gd name="connsiteX3" fmla="*/ 9321 w 9334"/>
                <a:gd name="connsiteY3" fmla="*/ 3128 h 6476"/>
                <a:gd name="connsiteX4" fmla="*/ 4654 w 9334"/>
                <a:gd name="connsiteY4" fmla="*/ 6462 h 6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4" h="6476">
                  <a:moveTo>
                    <a:pt x="4654" y="6462"/>
                  </a:moveTo>
                  <a:cubicBezTo>
                    <a:pt x="2082" y="6462"/>
                    <a:pt x="-13" y="5128"/>
                    <a:pt x="-13" y="3319"/>
                  </a:cubicBezTo>
                  <a:cubicBezTo>
                    <a:pt x="-13" y="1509"/>
                    <a:pt x="2082" y="-15"/>
                    <a:pt x="4654" y="-15"/>
                  </a:cubicBezTo>
                  <a:cubicBezTo>
                    <a:pt x="7226" y="-15"/>
                    <a:pt x="9321" y="1414"/>
                    <a:pt x="9321" y="3128"/>
                  </a:cubicBezTo>
                  <a:cubicBezTo>
                    <a:pt x="9321" y="4843"/>
                    <a:pt x="7226" y="6462"/>
                    <a:pt x="4654" y="6462"/>
                  </a:cubicBezTo>
                  <a:close/>
                </a:path>
              </a:pathLst>
            </a:custGeom>
            <a:solidFill>
              <a:srgbClr val="D58B94"/>
            </a:solidFill>
            <a:ln w="9525" cap="flat">
              <a:noFill/>
              <a:prstDash val="solid"/>
              <a:miter/>
            </a:ln>
          </p:spPr>
          <p:txBody>
            <a:bodyPr rtlCol="0" anchor="ctr"/>
            <a:lstStyle/>
            <a:p>
              <a:endParaRPr lang="en-IN"/>
            </a:p>
          </p:txBody>
        </p:sp>
        <p:sp>
          <p:nvSpPr>
            <p:cNvPr id="4642" name="Freeform: Shape 4641">
              <a:extLst>
                <a:ext uri="{FF2B5EF4-FFF2-40B4-BE49-F238E27FC236}">
                  <a16:creationId xmlns:a16="http://schemas.microsoft.com/office/drawing/2014/main" xmlns="" id="{864A668D-5F01-9FCC-4CC5-EAE5E5F2BD63}"/>
                </a:ext>
              </a:extLst>
            </p:cNvPr>
            <p:cNvSpPr/>
            <p:nvPr/>
          </p:nvSpPr>
          <p:spPr>
            <a:xfrm>
              <a:off x="1487516" y="4236800"/>
              <a:ext cx="11435" cy="8015"/>
            </a:xfrm>
            <a:custGeom>
              <a:avLst/>
              <a:gdLst>
                <a:gd name="connsiteX0" fmla="*/ 5514 w 11435"/>
                <a:gd name="connsiteY0" fmla="*/ 8001 h 8015"/>
                <a:gd name="connsiteX1" fmla="*/ -11 w 11435"/>
                <a:gd name="connsiteY1" fmla="*/ 3810 h 8015"/>
                <a:gd name="connsiteX2" fmla="*/ 5895 w 11435"/>
                <a:gd name="connsiteY2" fmla="*/ -1 h 8015"/>
                <a:gd name="connsiteX3" fmla="*/ 11419 w 11435"/>
                <a:gd name="connsiteY3" fmla="*/ 4095 h 8015"/>
                <a:gd name="connsiteX4" fmla="*/ 5514 w 11435"/>
                <a:gd name="connsiteY4" fmla="*/ 8001 h 8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5" h="8015">
                  <a:moveTo>
                    <a:pt x="5514" y="8001"/>
                  </a:moveTo>
                  <a:cubicBezTo>
                    <a:pt x="2371" y="8001"/>
                    <a:pt x="-106" y="6096"/>
                    <a:pt x="-11" y="3810"/>
                  </a:cubicBezTo>
                  <a:cubicBezTo>
                    <a:pt x="85" y="1523"/>
                    <a:pt x="2656" y="-191"/>
                    <a:pt x="5895" y="-1"/>
                  </a:cubicBezTo>
                  <a:cubicBezTo>
                    <a:pt x="9133" y="190"/>
                    <a:pt x="11515" y="2000"/>
                    <a:pt x="11419" y="4095"/>
                  </a:cubicBezTo>
                  <a:cubicBezTo>
                    <a:pt x="11324" y="6191"/>
                    <a:pt x="8657" y="8001"/>
                    <a:pt x="5514" y="8001"/>
                  </a:cubicBezTo>
                  <a:close/>
                </a:path>
              </a:pathLst>
            </a:custGeom>
            <a:solidFill>
              <a:srgbClr val="D58B94"/>
            </a:solidFill>
            <a:ln w="9525" cap="flat">
              <a:noFill/>
              <a:prstDash val="solid"/>
              <a:miter/>
            </a:ln>
          </p:spPr>
          <p:txBody>
            <a:bodyPr rtlCol="0" anchor="ctr"/>
            <a:lstStyle/>
            <a:p>
              <a:endParaRPr lang="en-IN"/>
            </a:p>
          </p:txBody>
        </p:sp>
        <p:sp>
          <p:nvSpPr>
            <p:cNvPr id="4643" name="Freeform: Shape 4642">
              <a:extLst>
                <a:ext uri="{FF2B5EF4-FFF2-40B4-BE49-F238E27FC236}">
                  <a16:creationId xmlns:a16="http://schemas.microsoft.com/office/drawing/2014/main" xmlns="" id="{740051CE-2D76-09D6-7131-3BF19C746F43}"/>
                </a:ext>
              </a:extLst>
            </p:cNvPr>
            <p:cNvSpPr/>
            <p:nvPr/>
          </p:nvSpPr>
          <p:spPr>
            <a:xfrm>
              <a:off x="1395412" y="4243567"/>
              <a:ext cx="7905" cy="7160"/>
            </a:xfrm>
            <a:custGeom>
              <a:avLst/>
              <a:gdLst>
                <a:gd name="connsiteX0" fmla="*/ 3892 w 7905"/>
                <a:gd name="connsiteY0" fmla="*/ 7139 h 7160"/>
                <a:gd name="connsiteX1" fmla="*/ -13 w 7905"/>
                <a:gd name="connsiteY1" fmla="*/ 3624 h 7160"/>
                <a:gd name="connsiteX2" fmla="*/ -13 w 7905"/>
                <a:gd name="connsiteY2" fmla="*/ 3520 h 7160"/>
                <a:gd name="connsiteX3" fmla="*/ 3692 w 7905"/>
                <a:gd name="connsiteY3" fmla="*/ -14 h 7160"/>
                <a:gd name="connsiteX4" fmla="*/ 3892 w 7905"/>
                <a:gd name="connsiteY4" fmla="*/ -4 h 7160"/>
                <a:gd name="connsiteX5" fmla="*/ 7892 w 7905"/>
                <a:gd name="connsiteY5" fmla="*/ 3606 h 7160"/>
                <a:gd name="connsiteX6" fmla="*/ 7892 w 7905"/>
                <a:gd name="connsiteY6" fmla="*/ 3615 h 7160"/>
                <a:gd name="connsiteX7" fmla="*/ 3892 w 7905"/>
                <a:gd name="connsiteY7" fmla="*/ 7139 h 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5" h="7160">
                  <a:moveTo>
                    <a:pt x="3892" y="7139"/>
                  </a:moveTo>
                  <a:cubicBezTo>
                    <a:pt x="1844" y="7244"/>
                    <a:pt x="101" y="5672"/>
                    <a:pt x="-13" y="3624"/>
                  </a:cubicBezTo>
                  <a:cubicBezTo>
                    <a:pt x="-13" y="3586"/>
                    <a:pt x="-13" y="3558"/>
                    <a:pt x="-13" y="3520"/>
                  </a:cubicBezTo>
                  <a:cubicBezTo>
                    <a:pt x="34" y="1520"/>
                    <a:pt x="1692" y="-62"/>
                    <a:pt x="3692" y="-14"/>
                  </a:cubicBezTo>
                  <a:cubicBezTo>
                    <a:pt x="3759" y="-14"/>
                    <a:pt x="3825" y="-14"/>
                    <a:pt x="3892" y="-4"/>
                  </a:cubicBezTo>
                  <a:cubicBezTo>
                    <a:pt x="5997" y="-109"/>
                    <a:pt x="7788" y="1500"/>
                    <a:pt x="7892" y="3606"/>
                  </a:cubicBezTo>
                  <a:cubicBezTo>
                    <a:pt x="7892" y="3606"/>
                    <a:pt x="7892" y="3615"/>
                    <a:pt x="7892" y="3615"/>
                  </a:cubicBezTo>
                  <a:cubicBezTo>
                    <a:pt x="7740" y="5682"/>
                    <a:pt x="5959" y="7254"/>
                    <a:pt x="3892" y="7139"/>
                  </a:cubicBezTo>
                  <a:close/>
                </a:path>
              </a:pathLst>
            </a:custGeom>
            <a:solidFill>
              <a:srgbClr val="D58B94"/>
            </a:solidFill>
            <a:ln w="9525" cap="flat">
              <a:noFill/>
              <a:prstDash val="solid"/>
              <a:miter/>
            </a:ln>
          </p:spPr>
          <p:txBody>
            <a:bodyPr rtlCol="0" anchor="ctr"/>
            <a:lstStyle/>
            <a:p>
              <a:endParaRPr lang="en-IN"/>
            </a:p>
          </p:txBody>
        </p:sp>
        <p:sp>
          <p:nvSpPr>
            <p:cNvPr id="4644" name="Freeform: Shape 4643">
              <a:extLst>
                <a:ext uri="{FF2B5EF4-FFF2-40B4-BE49-F238E27FC236}">
                  <a16:creationId xmlns:a16="http://schemas.microsoft.com/office/drawing/2014/main" xmlns="" id="{96263718-9654-292D-636A-FA7BDD701C9F}"/>
                </a:ext>
              </a:extLst>
            </p:cNvPr>
            <p:cNvSpPr/>
            <p:nvPr/>
          </p:nvSpPr>
          <p:spPr>
            <a:xfrm>
              <a:off x="1407130" y="4239238"/>
              <a:ext cx="10096" cy="10076"/>
            </a:xfrm>
            <a:custGeom>
              <a:avLst/>
              <a:gdLst>
                <a:gd name="connsiteX0" fmla="*/ 4366 w 10096"/>
                <a:gd name="connsiteY0" fmla="*/ 10040 h 10076"/>
                <a:gd name="connsiteX1" fmla="*/ 32 w 10096"/>
                <a:gd name="connsiteY1" fmla="*/ 4363 h 10076"/>
                <a:gd name="connsiteX2" fmla="*/ 5700 w 10096"/>
                <a:gd name="connsiteY2" fmla="*/ 28 h 10076"/>
                <a:gd name="connsiteX3" fmla="*/ 10081 w 10096"/>
                <a:gd name="connsiteY3" fmla="*/ 5182 h 10076"/>
                <a:gd name="connsiteX4" fmla="*/ 4499 w 10096"/>
                <a:gd name="connsiteY4" fmla="*/ 10049 h 10076"/>
                <a:gd name="connsiteX5" fmla="*/ 4366 w 10096"/>
                <a:gd name="connsiteY5" fmla="*/ 10040 h 10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96" h="10076">
                  <a:moveTo>
                    <a:pt x="4366" y="10040"/>
                  </a:moveTo>
                  <a:cubicBezTo>
                    <a:pt x="1604" y="9668"/>
                    <a:pt x="-339" y="7134"/>
                    <a:pt x="32" y="4363"/>
                  </a:cubicBezTo>
                  <a:cubicBezTo>
                    <a:pt x="404" y="1600"/>
                    <a:pt x="2937" y="-333"/>
                    <a:pt x="5700" y="28"/>
                  </a:cubicBezTo>
                  <a:cubicBezTo>
                    <a:pt x="8262" y="371"/>
                    <a:pt x="10157" y="2600"/>
                    <a:pt x="10081" y="5182"/>
                  </a:cubicBezTo>
                  <a:cubicBezTo>
                    <a:pt x="9881" y="8068"/>
                    <a:pt x="7385" y="10249"/>
                    <a:pt x="4499" y="10049"/>
                  </a:cubicBezTo>
                  <a:cubicBezTo>
                    <a:pt x="4452" y="10049"/>
                    <a:pt x="4414" y="10040"/>
                    <a:pt x="4366" y="10040"/>
                  </a:cubicBezTo>
                  <a:close/>
                </a:path>
              </a:pathLst>
            </a:custGeom>
            <a:solidFill>
              <a:srgbClr val="D58B94"/>
            </a:solidFill>
            <a:ln w="9525" cap="flat">
              <a:noFill/>
              <a:prstDash val="solid"/>
              <a:miter/>
            </a:ln>
          </p:spPr>
          <p:txBody>
            <a:bodyPr rtlCol="0" anchor="ctr"/>
            <a:lstStyle/>
            <a:p>
              <a:endParaRPr lang="en-IN"/>
            </a:p>
          </p:txBody>
        </p:sp>
        <p:sp>
          <p:nvSpPr>
            <p:cNvPr id="4645" name="Freeform: Shape 4644">
              <a:extLst>
                <a:ext uri="{FF2B5EF4-FFF2-40B4-BE49-F238E27FC236}">
                  <a16:creationId xmlns:a16="http://schemas.microsoft.com/office/drawing/2014/main" xmlns="" id="{8A48C075-6D23-EAD2-3AA3-358032788034}"/>
                </a:ext>
              </a:extLst>
            </p:cNvPr>
            <p:cNvSpPr/>
            <p:nvPr/>
          </p:nvSpPr>
          <p:spPr>
            <a:xfrm>
              <a:off x="1403985" y="4230908"/>
              <a:ext cx="7524" cy="7245"/>
            </a:xfrm>
            <a:custGeom>
              <a:avLst/>
              <a:gdLst>
                <a:gd name="connsiteX0" fmla="*/ 3606 w 7524"/>
                <a:gd name="connsiteY0" fmla="*/ 7225 h 7245"/>
                <a:gd name="connsiteX1" fmla="*/ -13 w 7524"/>
                <a:gd name="connsiteY1" fmla="*/ 3606 h 7245"/>
                <a:gd name="connsiteX2" fmla="*/ 3606 w 7524"/>
                <a:gd name="connsiteY2" fmla="*/ -14 h 7245"/>
                <a:gd name="connsiteX3" fmla="*/ 7511 w 7524"/>
                <a:gd name="connsiteY3" fmla="*/ 3701 h 7245"/>
                <a:gd name="connsiteX4" fmla="*/ 7511 w 7524"/>
                <a:gd name="connsiteY4" fmla="*/ 3797 h 7245"/>
                <a:gd name="connsiteX5" fmla="*/ 3606 w 7524"/>
                <a:gd name="connsiteY5" fmla="*/ 7225 h 7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24" h="7245">
                  <a:moveTo>
                    <a:pt x="3606" y="7225"/>
                  </a:moveTo>
                  <a:cubicBezTo>
                    <a:pt x="1606" y="7225"/>
                    <a:pt x="-13" y="5606"/>
                    <a:pt x="-13" y="3606"/>
                  </a:cubicBezTo>
                  <a:cubicBezTo>
                    <a:pt x="-13" y="1606"/>
                    <a:pt x="1606" y="-14"/>
                    <a:pt x="3606" y="-14"/>
                  </a:cubicBezTo>
                  <a:cubicBezTo>
                    <a:pt x="5711" y="-71"/>
                    <a:pt x="7454" y="1596"/>
                    <a:pt x="7511" y="3701"/>
                  </a:cubicBezTo>
                  <a:cubicBezTo>
                    <a:pt x="7511" y="3730"/>
                    <a:pt x="7511" y="3768"/>
                    <a:pt x="7511" y="3797"/>
                  </a:cubicBezTo>
                  <a:cubicBezTo>
                    <a:pt x="7359" y="5816"/>
                    <a:pt x="5625" y="7330"/>
                    <a:pt x="3606" y="7225"/>
                  </a:cubicBezTo>
                  <a:close/>
                </a:path>
              </a:pathLst>
            </a:custGeom>
            <a:solidFill>
              <a:srgbClr val="D58B94"/>
            </a:solidFill>
            <a:ln w="9525" cap="flat">
              <a:noFill/>
              <a:prstDash val="solid"/>
              <a:miter/>
            </a:ln>
          </p:spPr>
          <p:txBody>
            <a:bodyPr rtlCol="0" anchor="ctr"/>
            <a:lstStyle/>
            <a:p>
              <a:endParaRPr lang="en-IN"/>
            </a:p>
          </p:txBody>
        </p:sp>
        <p:sp>
          <p:nvSpPr>
            <p:cNvPr id="4646" name="Freeform: Shape 4645">
              <a:extLst>
                <a:ext uri="{FF2B5EF4-FFF2-40B4-BE49-F238E27FC236}">
                  <a16:creationId xmlns:a16="http://schemas.microsoft.com/office/drawing/2014/main" xmlns="" id="{B9790CED-91E9-820E-02FD-D927E7CC1CB3}"/>
                </a:ext>
              </a:extLst>
            </p:cNvPr>
            <p:cNvSpPr/>
            <p:nvPr/>
          </p:nvSpPr>
          <p:spPr>
            <a:xfrm>
              <a:off x="1200920" y="4060316"/>
              <a:ext cx="316843" cy="156400"/>
            </a:xfrm>
            <a:custGeom>
              <a:avLst/>
              <a:gdLst>
                <a:gd name="connsiteX0" fmla="*/ 31601 w 316843"/>
                <a:gd name="connsiteY0" fmla="*/ -15 h 156400"/>
                <a:gd name="connsiteX1" fmla="*/ 308969 w 316843"/>
                <a:gd name="connsiteY1" fmla="*/ 88091 h 156400"/>
                <a:gd name="connsiteX2" fmla="*/ 311922 w 316843"/>
                <a:gd name="connsiteY2" fmla="*/ 95807 h 156400"/>
                <a:gd name="connsiteX3" fmla="*/ 316589 w 316843"/>
                <a:gd name="connsiteY3" fmla="*/ 113618 h 156400"/>
                <a:gd name="connsiteX4" fmla="*/ 294491 w 316843"/>
                <a:gd name="connsiteY4" fmla="*/ 156386 h 156400"/>
                <a:gd name="connsiteX5" fmla="*/ 1692 w 316843"/>
                <a:gd name="connsiteY5" fmla="*/ 126858 h 156400"/>
                <a:gd name="connsiteX6" fmla="*/ 930 w 316843"/>
                <a:gd name="connsiteY6" fmla="*/ 81710 h 156400"/>
                <a:gd name="connsiteX7" fmla="*/ 10455 w 316843"/>
                <a:gd name="connsiteY7" fmla="*/ 39895 h 156400"/>
                <a:gd name="connsiteX8" fmla="*/ 31601 w 316843"/>
                <a:gd name="connsiteY8" fmla="*/ -15 h 1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843" h="156400">
                  <a:moveTo>
                    <a:pt x="31601" y="-15"/>
                  </a:moveTo>
                  <a:lnTo>
                    <a:pt x="308969" y="88091"/>
                  </a:lnTo>
                  <a:cubicBezTo>
                    <a:pt x="310093" y="90606"/>
                    <a:pt x="311083" y="93178"/>
                    <a:pt x="311922" y="95807"/>
                  </a:cubicBezTo>
                  <a:cubicBezTo>
                    <a:pt x="314131" y="101550"/>
                    <a:pt x="315703" y="107522"/>
                    <a:pt x="316589" y="113618"/>
                  </a:cubicBezTo>
                  <a:cubicBezTo>
                    <a:pt x="318418" y="131001"/>
                    <a:pt x="309731" y="147813"/>
                    <a:pt x="294491" y="156386"/>
                  </a:cubicBezTo>
                  <a:lnTo>
                    <a:pt x="1692" y="126858"/>
                  </a:lnTo>
                  <a:cubicBezTo>
                    <a:pt x="-289" y="111885"/>
                    <a:pt x="-546" y="96740"/>
                    <a:pt x="930" y="81710"/>
                  </a:cubicBezTo>
                  <a:cubicBezTo>
                    <a:pt x="2312" y="67422"/>
                    <a:pt x="5512" y="53373"/>
                    <a:pt x="10455" y="39895"/>
                  </a:cubicBezTo>
                  <a:cubicBezTo>
                    <a:pt x="14818" y="25331"/>
                    <a:pt x="22000" y="11767"/>
                    <a:pt x="31601"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647" name="Freeform: Shape 4646">
              <a:extLst>
                <a:ext uri="{FF2B5EF4-FFF2-40B4-BE49-F238E27FC236}">
                  <a16:creationId xmlns:a16="http://schemas.microsoft.com/office/drawing/2014/main" xmlns="" id="{FD579F83-DBED-92C0-21E6-75ECB495FD88}"/>
                </a:ext>
              </a:extLst>
            </p:cNvPr>
            <p:cNvSpPr/>
            <p:nvPr/>
          </p:nvSpPr>
          <p:spPr>
            <a:xfrm>
              <a:off x="1260186" y="4110032"/>
              <a:ext cx="89283" cy="57216"/>
            </a:xfrm>
            <a:custGeom>
              <a:avLst/>
              <a:gdLst>
                <a:gd name="connsiteX0" fmla="*/ 88826 w 89283"/>
                <a:gd name="connsiteY0" fmla="*/ 38948 h 57216"/>
                <a:gd name="connsiteX1" fmla="*/ 39867 w 89283"/>
                <a:gd name="connsiteY1" fmla="*/ 56283 h 57216"/>
                <a:gd name="connsiteX2" fmla="*/ 1005 w 89283"/>
                <a:gd name="connsiteY2" fmla="*/ 20374 h 57216"/>
                <a:gd name="connsiteX3" fmla="*/ 51392 w 89283"/>
                <a:gd name="connsiteY3" fmla="*/ 3324 h 57216"/>
                <a:gd name="connsiteX4" fmla="*/ 88826 w 89283"/>
                <a:gd name="connsiteY4" fmla="*/ 38948 h 57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83" h="57216">
                  <a:moveTo>
                    <a:pt x="88826" y="38948"/>
                  </a:moveTo>
                  <a:cubicBezTo>
                    <a:pt x="85682" y="52092"/>
                    <a:pt x="64537" y="59998"/>
                    <a:pt x="39867" y="56283"/>
                  </a:cubicBezTo>
                  <a:cubicBezTo>
                    <a:pt x="2339" y="50473"/>
                    <a:pt x="-2710" y="36185"/>
                    <a:pt x="1005" y="20374"/>
                  </a:cubicBezTo>
                  <a:cubicBezTo>
                    <a:pt x="4720" y="4562"/>
                    <a:pt x="18531" y="-5629"/>
                    <a:pt x="51392" y="3324"/>
                  </a:cubicBezTo>
                  <a:cubicBezTo>
                    <a:pt x="75491" y="9896"/>
                    <a:pt x="92255" y="25803"/>
                    <a:pt x="88826" y="3894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648" name="Freeform: Shape 4647">
              <a:extLst>
                <a:ext uri="{FF2B5EF4-FFF2-40B4-BE49-F238E27FC236}">
                  <a16:creationId xmlns:a16="http://schemas.microsoft.com/office/drawing/2014/main" xmlns="" id="{489ED170-0D13-4E1F-F874-0272C83EBD3D}"/>
                </a:ext>
              </a:extLst>
            </p:cNvPr>
            <p:cNvSpPr/>
            <p:nvPr/>
          </p:nvSpPr>
          <p:spPr>
            <a:xfrm>
              <a:off x="1496240" y="4193401"/>
              <a:ext cx="11609" cy="8267"/>
            </a:xfrm>
            <a:custGeom>
              <a:avLst/>
              <a:gdLst>
                <a:gd name="connsiteX0" fmla="*/ 5172 w 11609"/>
                <a:gd name="connsiteY0" fmla="*/ 8156 h 8267"/>
                <a:gd name="connsiteX1" fmla="*/ 28 w 11609"/>
                <a:gd name="connsiteY1" fmla="*/ 3203 h 8267"/>
                <a:gd name="connsiteX2" fmla="*/ 6505 w 11609"/>
                <a:gd name="connsiteY2" fmla="*/ 250 h 8267"/>
                <a:gd name="connsiteX3" fmla="*/ 11553 w 11609"/>
                <a:gd name="connsiteY3" fmla="*/ 5108 h 8267"/>
                <a:gd name="connsiteX4" fmla="*/ 5172 w 11609"/>
                <a:gd name="connsiteY4" fmla="*/ 8156 h 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9" h="8267">
                  <a:moveTo>
                    <a:pt x="5172" y="8156"/>
                  </a:moveTo>
                  <a:cubicBezTo>
                    <a:pt x="1933" y="7679"/>
                    <a:pt x="-353" y="5489"/>
                    <a:pt x="28" y="3203"/>
                  </a:cubicBezTo>
                  <a:cubicBezTo>
                    <a:pt x="1085" y="679"/>
                    <a:pt x="3905" y="-607"/>
                    <a:pt x="6505" y="250"/>
                  </a:cubicBezTo>
                  <a:cubicBezTo>
                    <a:pt x="9744" y="726"/>
                    <a:pt x="11934" y="2917"/>
                    <a:pt x="11553" y="5108"/>
                  </a:cubicBezTo>
                  <a:cubicBezTo>
                    <a:pt x="11172" y="7299"/>
                    <a:pt x="8220" y="8632"/>
                    <a:pt x="5172" y="8156"/>
                  </a:cubicBezTo>
                  <a:close/>
                </a:path>
              </a:pathLst>
            </a:custGeom>
            <a:solidFill>
              <a:srgbClr val="D58B94"/>
            </a:solidFill>
            <a:ln w="9525" cap="flat">
              <a:noFill/>
              <a:prstDash val="solid"/>
              <a:miter/>
            </a:ln>
          </p:spPr>
          <p:txBody>
            <a:bodyPr rtlCol="0" anchor="ctr"/>
            <a:lstStyle/>
            <a:p>
              <a:endParaRPr lang="en-IN"/>
            </a:p>
          </p:txBody>
        </p:sp>
        <p:sp>
          <p:nvSpPr>
            <p:cNvPr id="4649" name="Freeform: Shape 4648">
              <a:extLst>
                <a:ext uri="{FF2B5EF4-FFF2-40B4-BE49-F238E27FC236}">
                  <a16:creationId xmlns:a16="http://schemas.microsoft.com/office/drawing/2014/main" xmlns="" id="{68597823-4ED9-0104-9A93-80E89F0787F7}"/>
                </a:ext>
              </a:extLst>
            </p:cNvPr>
            <p:cNvSpPr/>
            <p:nvPr/>
          </p:nvSpPr>
          <p:spPr>
            <a:xfrm>
              <a:off x="1486543" y="4201108"/>
              <a:ext cx="11762" cy="8548"/>
            </a:xfrm>
            <a:custGeom>
              <a:avLst/>
              <a:gdLst>
                <a:gd name="connsiteX0" fmla="*/ 5344 w 11762"/>
                <a:gd name="connsiteY0" fmla="*/ 8450 h 8548"/>
                <a:gd name="connsiteX1" fmla="*/ 10 w 11762"/>
                <a:gd name="connsiteY1" fmla="*/ 3497 h 8548"/>
                <a:gd name="connsiteX2" fmla="*/ 6392 w 11762"/>
                <a:gd name="connsiteY2" fmla="*/ 68 h 8548"/>
                <a:gd name="connsiteX3" fmla="*/ 11726 w 11762"/>
                <a:gd name="connsiteY3" fmla="*/ 5022 h 8548"/>
                <a:gd name="connsiteX4" fmla="*/ 5344 w 11762"/>
                <a:gd name="connsiteY4" fmla="*/ 8450 h 8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2" h="8548">
                  <a:moveTo>
                    <a:pt x="5344" y="8450"/>
                  </a:moveTo>
                  <a:cubicBezTo>
                    <a:pt x="2105" y="8450"/>
                    <a:pt x="-276" y="5783"/>
                    <a:pt x="10" y="3497"/>
                  </a:cubicBezTo>
                  <a:cubicBezTo>
                    <a:pt x="296" y="1211"/>
                    <a:pt x="3153" y="-408"/>
                    <a:pt x="6392" y="68"/>
                  </a:cubicBezTo>
                  <a:cubicBezTo>
                    <a:pt x="9630" y="545"/>
                    <a:pt x="12011" y="2735"/>
                    <a:pt x="11726" y="5022"/>
                  </a:cubicBezTo>
                  <a:cubicBezTo>
                    <a:pt x="11440" y="7307"/>
                    <a:pt x="8106" y="8927"/>
                    <a:pt x="5344" y="8450"/>
                  </a:cubicBezTo>
                  <a:close/>
                </a:path>
              </a:pathLst>
            </a:custGeom>
            <a:solidFill>
              <a:srgbClr val="D58B94"/>
            </a:solidFill>
            <a:ln w="9525" cap="flat">
              <a:noFill/>
              <a:prstDash val="solid"/>
              <a:miter/>
            </a:ln>
          </p:spPr>
          <p:txBody>
            <a:bodyPr rtlCol="0" anchor="ctr"/>
            <a:lstStyle/>
            <a:p>
              <a:endParaRPr lang="en-IN"/>
            </a:p>
          </p:txBody>
        </p:sp>
        <p:sp>
          <p:nvSpPr>
            <p:cNvPr id="4650" name="Freeform: Shape 4649">
              <a:extLst>
                <a:ext uri="{FF2B5EF4-FFF2-40B4-BE49-F238E27FC236}">
                  <a16:creationId xmlns:a16="http://schemas.microsoft.com/office/drawing/2014/main" xmlns="" id="{9869623E-AC34-454D-1F54-E888673F2A34}"/>
                </a:ext>
              </a:extLst>
            </p:cNvPr>
            <p:cNvSpPr/>
            <p:nvPr/>
          </p:nvSpPr>
          <p:spPr>
            <a:xfrm>
              <a:off x="1478693" y="4191813"/>
              <a:ext cx="11061" cy="8400"/>
            </a:xfrm>
            <a:custGeom>
              <a:avLst/>
              <a:gdLst>
                <a:gd name="connsiteX0" fmla="*/ 4907 w 11061"/>
                <a:gd name="connsiteY0" fmla="*/ 8220 h 8400"/>
                <a:gd name="connsiteX1" fmla="*/ 50 w 11061"/>
                <a:gd name="connsiteY1" fmla="*/ 3362 h 8400"/>
                <a:gd name="connsiteX2" fmla="*/ 6241 w 11061"/>
                <a:gd name="connsiteY2" fmla="*/ 219 h 8400"/>
                <a:gd name="connsiteX3" fmla="*/ 11003 w 11061"/>
                <a:gd name="connsiteY3" fmla="*/ 5077 h 8400"/>
                <a:gd name="connsiteX4" fmla="*/ 4907 w 11061"/>
                <a:gd name="connsiteY4" fmla="*/ 8220 h 8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1" h="8400">
                  <a:moveTo>
                    <a:pt x="4907" y="8220"/>
                  </a:moveTo>
                  <a:cubicBezTo>
                    <a:pt x="1859" y="7744"/>
                    <a:pt x="-427" y="5553"/>
                    <a:pt x="50" y="3362"/>
                  </a:cubicBezTo>
                  <a:cubicBezTo>
                    <a:pt x="907" y="800"/>
                    <a:pt x="3669" y="-600"/>
                    <a:pt x="6241" y="219"/>
                  </a:cubicBezTo>
                  <a:cubicBezTo>
                    <a:pt x="9289" y="695"/>
                    <a:pt x="11384" y="2886"/>
                    <a:pt x="11003" y="5077"/>
                  </a:cubicBezTo>
                  <a:cubicBezTo>
                    <a:pt x="10070" y="7524"/>
                    <a:pt x="7441" y="8877"/>
                    <a:pt x="4907" y="8220"/>
                  </a:cubicBezTo>
                  <a:close/>
                </a:path>
              </a:pathLst>
            </a:custGeom>
            <a:solidFill>
              <a:srgbClr val="D58B94"/>
            </a:solidFill>
            <a:ln w="9525" cap="flat">
              <a:noFill/>
              <a:prstDash val="solid"/>
              <a:miter/>
            </a:ln>
          </p:spPr>
          <p:txBody>
            <a:bodyPr rtlCol="0" anchor="ctr"/>
            <a:lstStyle/>
            <a:p>
              <a:endParaRPr lang="en-IN"/>
            </a:p>
          </p:txBody>
        </p:sp>
        <p:sp>
          <p:nvSpPr>
            <p:cNvPr id="4651" name="Freeform: Shape 4650">
              <a:extLst>
                <a:ext uri="{FF2B5EF4-FFF2-40B4-BE49-F238E27FC236}">
                  <a16:creationId xmlns:a16="http://schemas.microsoft.com/office/drawing/2014/main" xmlns="" id="{FBAF3341-31B6-A01C-5D41-B704C9227CB3}"/>
                </a:ext>
              </a:extLst>
            </p:cNvPr>
            <p:cNvSpPr/>
            <p:nvPr/>
          </p:nvSpPr>
          <p:spPr>
            <a:xfrm>
              <a:off x="1497450" y="4152846"/>
              <a:ext cx="10750" cy="8379"/>
            </a:xfrm>
            <a:custGeom>
              <a:avLst/>
              <a:gdLst>
                <a:gd name="connsiteX0" fmla="*/ 4534 w 10750"/>
                <a:gd name="connsiteY0" fmla="*/ 7945 h 8379"/>
                <a:gd name="connsiteX1" fmla="*/ 57 w 10750"/>
                <a:gd name="connsiteY1" fmla="*/ 2611 h 8379"/>
                <a:gd name="connsiteX2" fmla="*/ 6534 w 10750"/>
                <a:gd name="connsiteY2" fmla="*/ 324 h 8379"/>
                <a:gd name="connsiteX3" fmla="*/ 10725 w 10750"/>
                <a:gd name="connsiteY3" fmla="*/ 5659 h 8379"/>
                <a:gd name="connsiteX4" fmla="*/ 4534 w 10750"/>
                <a:gd name="connsiteY4" fmla="*/ 7945 h 8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 h="8379">
                  <a:moveTo>
                    <a:pt x="4534" y="7945"/>
                  </a:moveTo>
                  <a:cubicBezTo>
                    <a:pt x="1581" y="7182"/>
                    <a:pt x="-420" y="4706"/>
                    <a:pt x="57" y="2611"/>
                  </a:cubicBezTo>
                  <a:cubicBezTo>
                    <a:pt x="533" y="515"/>
                    <a:pt x="3581" y="-628"/>
                    <a:pt x="6534" y="324"/>
                  </a:cubicBezTo>
                  <a:cubicBezTo>
                    <a:pt x="9096" y="763"/>
                    <a:pt x="10906" y="3068"/>
                    <a:pt x="10725" y="5659"/>
                  </a:cubicBezTo>
                  <a:cubicBezTo>
                    <a:pt x="10249" y="7754"/>
                    <a:pt x="7486" y="9088"/>
                    <a:pt x="4534" y="7945"/>
                  </a:cubicBezTo>
                  <a:close/>
                </a:path>
              </a:pathLst>
            </a:custGeom>
            <a:solidFill>
              <a:srgbClr val="D58B94"/>
            </a:solidFill>
            <a:ln w="9525" cap="flat">
              <a:noFill/>
              <a:prstDash val="solid"/>
              <a:miter/>
            </a:ln>
          </p:spPr>
          <p:txBody>
            <a:bodyPr rtlCol="0" anchor="ctr"/>
            <a:lstStyle/>
            <a:p>
              <a:endParaRPr lang="en-IN"/>
            </a:p>
          </p:txBody>
        </p:sp>
        <p:sp>
          <p:nvSpPr>
            <p:cNvPr id="4652" name="Freeform: Shape 4651">
              <a:extLst>
                <a:ext uri="{FF2B5EF4-FFF2-40B4-BE49-F238E27FC236}">
                  <a16:creationId xmlns:a16="http://schemas.microsoft.com/office/drawing/2014/main" xmlns="" id="{9FB73054-6E1B-399F-B88E-63F6F51143BF}"/>
                </a:ext>
              </a:extLst>
            </p:cNvPr>
            <p:cNvSpPr/>
            <p:nvPr/>
          </p:nvSpPr>
          <p:spPr>
            <a:xfrm>
              <a:off x="1481900" y="4176704"/>
              <a:ext cx="14511" cy="10915"/>
            </a:xfrm>
            <a:custGeom>
              <a:avLst/>
              <a:gdLst>
                <a:gd name="connsiteX0" fmla="*/ 6272 w 14511"/>
                <a:gd name="connsiteY0" fmla="*/ 10756 h 10915"/>
                <a:gd name="connsiteX1" fmla="*/ 81 w 14511"/>
                <a:gd name="connsiteY1" fmla="*/ 4089 h 10915"/>
                <a:gd name="connsiteX2" fmla="*/ 8558 w 14511"/>
                <a:gd name="connsiteY2" fmla="*/ 374 h 10915"/>
                <a:gd name="connsiteX3" fmla="*/ 14368 w 14511"/>
                <a:gd name="connsiteY3" fmla="*/ 6946 h 10915"/>
                <a:gd name="connsiteX4" fmla="*/ 6272 w 14511"/>
                <a:gd name="connsiteY4" fmla="*/ 10756 h 1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1" h="10915">
                  <a:moveTo>
                    <a:pt x="6272" y="10756"/>
                  </a:moveTo>
                  <a:cubicBezTo>
                    <a:pt x="2367" y="9994"/>
                    <a:pt x="-586" y="7041"/>
                    <a:pt x="81" y="4089"/>
                  </a:cubicBezTo>
                  <a:cubicBezTo>
                    <a:pt x="1481" y="812"/>
                    <a:pt x="5196" y="-817"/>
                    <a:pt x="8558" y="374"/>
                  </a:cubicBezTo>
                  <a:cubicBezTo>
                    <a:pt x="12463" y="1231"/>
                    <a:pt x="15130" y="4184"/>
                    <a:pt x="14368" y="6946"/>
                  </a:cubicBezTo>
                  <a:cubicBezTo>
                    <a:pt x="13606" y="9708"/>
                    <a:pt x="9987" y="11423"/>
                    <a:pt x="6272" y="10756"/>
                  </a:cubicBezTo>
                  <a:close/>
                </a:path>
              </a:pathLst>
            </a:custGeom>
            <a:solidFill>
              <a:srgbClr val="D58B94"/>
            </a:solidFill>
            <a:ln w="9525" cap="flat">
              <a:noFill/>
              <a:prstDash val="solid"/>
              <a:miter/>
            </a:ln>
          </p:spPr>
          <p:txBody>
            <a:bodyPr rtlCol="0" anchor="ctr"/>
            <a:lstStyle/>
            <a:p>
              <a:endParaRPr lang="en-IN"/>
            </a:p>
          </p:txBody>
        </p:sp>
        <p:sp>
          <p:nvSpPr>
            <p:cNvPr id="4653" name="Freeform: Shape 4652">
              <a:extLst>
                <a:ext uri="{FF2B5EF4-FFF2-40B4-BE49-F238E27FC236}">
                  <a16:creationId xmlns:a16="http://schemas.microsoft.com/office/drawing/2014/main" xmlns="" id="{F122AB39-7176-6F39-EFC1-7AF094603B74}"/>
                </a:ext>
              </a:extLst>
            </p:cNvPr>
            <p:cNvSpPr/>
            <p:nvPr/>
          </p:nvSpPr>
          <p:spPr>
            <a:xfrm>
              <a:off x="1398524" y="4174384"/>
              <a:ext cx="6121" cy="6094"/>
            </a:xfrm>
            <a:custGeom>
              <a:avLst/>
              <a:gdLst>
                <a:gd name="connsiteX0" fmla="*/ 2495 w 6121"/>
                <a:gd name="connsiteY0" fmla="*/ 6028 h 6094"/>
                <a:gd name="connsiteX1" fmla="*/ -1 w 6121"/>
                <a:gd name="connsiteY1" fmla="*/ 3018 h 6094"/>
                <a:gd name="connsiteX2" fmla="*/ 18 w 6121"/>
                <a:gd name="connsiteY2" fmla="*/ 2884 h 6094"/>
                <a:gd name="connsiteX3" fmla="*/ 3209 w 6121"/>
                <a:gd name="connsiteY3" fmla="*/ -11 h 6094"/>
                <a:gd name="connsiteX4" fmla="*/ 6104 w 6121"/>
                <a:gd name="connsiteY4" fmla="*/ 3180 h 6094"/>
                <a:gd name="connsiteX5" fmla="*/ 2914 w 6121"/>
                <a:gd name="connsiteY5" fmla="*/ 6076 h 6094"/>
                <a:gd name="connsiteX6" fmla="*/ 2495 w 6121"/>
                <a:gd name="connsiteY6" fmla="*/ 6028 h 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21" h="6094">
                  <a:moveTo>
                    <a:pt x="2495" y="6028"/>
                  </a:moveTo>
                  <a:cubicBezTo>
                    <a:pt x="980" y="5885"/>
                    <a:pt x="-144" y="4542"/>
                    <a:pt x="-1" y="3018"/>
                  </a:cubicBezTo>
                  <a:cubicBezTo>
                    <a:pt x="8" y="2970"/>
                    <a:pt x="8" y="2932"/>
                    <a:pt x="18" y="2884"/>
                  </a:cubicBezTo>
                  <a:cubicBezTo>
                    <a:pt x="104" y="1199"/>
                    <a:pt x="1532" y="-97"/>
                    <a:pt x="3209" y="-11"/>
                  </a:cubicBezTo>
                  <a:cubicBezTo>
                    <a:pt x="4895" y="75"/>
                    <a:pt x="6190" y="1503"/>
                    <a:pt x="6104" y="3180"/>
                  </a:cubicBezTo>
                  <a:cubicBezTo>
                    <a:pt x="6028" y="4866"/>
                    <a:pt x="4599" y="6161"/>
                    <a:pt x="2914" y="6076"/>
                  </a:cubicBezTo>
                  <a:cubicBezTo>
                    <a:pt x="2771" y="6066"/>
                    <a:pt x="2637" y="6056"/>
                    <a:pt x="2495" y="6028"/>
                  </a:cubicBezTo>
                  <a:close/>
                </a:path>
              </a:pathLst>
            </a:custGeom>
            <a:solidFill>
              <a:srgbClr val="D58B94"/>
            </a:solidFill>
            <a:ln w="9525" cap="flat">
              <a:noFill/>
              <a:prstDash val="solid"/>
              <a:miter/>
            </a:ln>
          </p:spPr>
          <p:txBody>
            <a:bodyPr rtlCol="0" anchor="ctr"/>
            <a:lstStyle/>
            <a:p>
              <a:endParaRPr lang="en-IN"/>
            </a:p>
          </p:txBody>
        </p:sp>
        <p:sp>
          <p:nvSpPr>
            <p:cNvPr id="4654" name="Freeform: Shape 4653">
              <a:extLst>
                <a:ext uri="{FF2B5EF4-FFF2-40B4-BE49-F238E27FC236}">
                  <a16:creationId xmlns:a16="http://schemas.microsoft.com/office/drawing/2014/main" xmlns="" id="{FB3FB0CB-4D13-D3F4-25B7-ABC8A7C6C0C3}"/>
                </a:ext>
              </a:extLst>
            </p:cNvPr>
            <p:cNvSpPr/>
            <p:nvPr/>
          </p:nvSpPr>
          <p:spPr>
            <a:xfrm>
              <a:off x="1412885" y="4166372"/>
              <a:ext cx="5154" cy="5154"/>
            </a:xfrm>
            <a:custGeom>
              <a:avLst/>
              <a:gdLst>
                <a:gd name="connsiteX0" fmla="*/ 2040 w 5154"/>
                <a:gd name="connsiteY0" fmla="*/ 5086 h 5154"/>
                <a:gd name="connsiteX1" fmla="*/ 40 w 5154"/>
                <a:gd name="connsiteY1" fmla="*/ 2038 h 5154"/>
                <a:gd name="connsiteX2" fmla="*/ 3088 w 5154"/>
                <a:gd name="connsiteY2" fmla="*/ 38 h 5154"/>
                <a:gd name="connsiteX3" fmla="*/ 5088 w 5154"/>
                <a:gd name="connsiteY3" fmla="*/ 3086 h 5154"/>
                <a:gd name="connsiteX4" fmla="*/ 2040 w 5154"/>
                <a:gd name="connsiteY4" fmla="*/ 5086 h 5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4" h="5154">
                  <a:moveTo>
                    <a:pt x="2040" y="5086"/>
                  </a:moveTo>
                  <a:cubicBezTo>
                    <a:pt x="649" y="4801"/>
                    <a:pt x="-246" y="3429"/>
                    <a:pt x="40" y="2038"/>
                  </a:cubicBezTo>
                  <a:cubicBezTo>
                    <a:pt x="326" y="648"/>
                    <a:pt x="1697" y="-248"/>
                    <a:pt x="3088" y="38"/>
                  </a:cubicBezTo>
                  <a:cubicBezTo>
                    <a:pt x="4478" y="324"/>
                    <a:pt x="5374" y="1696"/>
                    <a:pt x="5088" y="3086"/>
                  </a:cubicBezTo>
                  <a:cubicBezTo>
                    <a:pt x="4802" y="4477"/>
                    <a:pt x="3431" y="5372"/>
                    <a:pt x="2040" y="5086"/>
                  </a:cubicBezTo>
                  <a:close/>
                </a:path>
              </a:pathLst>
            </a:custGeom>
            <a:solidFill>
              <a:srgbClr val="D58B94"/>
            </a:solidFill>
            <a:ln w="9525" cap="flat">
              <a:noFill/>
              <a:prstDash val="solid"/>
              <a:miter/>
            </a:ln>
          </p:spPr>
          <p:txBody>
            <a:bodyPr rtlCol="0" anchor="ctr"/>
            <a:lstStyle/>
            <a:p>
              <a:endParaRPr lang="en-IN"/>
            </a:p>
          </p:txBody>
        </p:sp>
        <p:sp>
          <p:nvSpPr>
            <p:cNvPr id="4655" name="Freeform: Shape 4654">
              <a:extLst>
                <a:ext uri="{FF2B5EF4-FFF2-40B4-BE49-F238E27FC236}">
                  <a16:creationId xmlns:a16="http://schemas.microsoft.com/office/drawing/2014/main" xmlns="" id="{F43F483A-7487-95D1-D55B-3C389A7E23E2}"/>
                </a:ext>
              </a:extLst>
            </p:cNvPr>
            <p:cNvSpPr/>
            <p:nvPr/>
          </p:nvSpPr>
          <p:spPr>
            <a:xfrm>
              <a:off x="1412336" y="4181995"/>
              <a:ext cx="6317" cy="5464"/>
            </a:xfrm>
            <a:custGeom>
              <a:avLst/>
              <a:gdLst>
                <a:gd name="connsiteX0" fmla="*/ 2589 w 6317"/>
                <a:gd name="connsiteY0" fmla="*/ 5370 h 5464"/>
                <a:gd name="connsiteX1" fmla="*/ -1 w 6317"/>
                <a:gd name="connsiteY1" fmla="*/ 2265 h 5464"/>
                <a:gd name="connsiteX2" fmla="*/ 18 w 6317"/>
                <a:gd name="connsiteY2" fmla="*/ 2131 h 5464"/>
                <a:gd name="connsiteX3" fmla="*/ 4161 w 6317"/>
                <a:gd name="connsiteY3" fmla="*/ 179 h 5464"/>
                <a:gd name="connsiteX4" fmla="*/ 6304 w 6317"/>
                <a:gd name="connsiteY4" fmla="*/ 3179 h 5464"/>
                <a:gd name="connsiteX5" fmla="*/ 2589 w 6317"/>
                <a:gd name="connsiteY5" fmla="*/ 5370 h 5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7" h="5464">
                  <a:moveTo>
                    <a:pt x="2589" y="5370"/>
                  </a:moveTo>
                  <a:cubicBezTo>
                    <a:pt x="1018" y="5227"/>
                    <a:pt x="-144" y="3836"/>
                    <a:pt x="-1" y="2265"/>
                  </a:cubicBezTo>
                  <a:cubicBezTo>
                    <a:pt x="8" y="2217"/>
                    <a:pt x="8" y="2179"/>
                    <a:pt x="18" y="2131"/>
                  </a:cubicBezTo>
                  <a:cubicBezTo>
                    <a:pt x="618" y="446"/>
                    <a:pt x="2475" y="-431"/>
                    <a:pt x="4161" y="179"/>
                  </a:cubicBezTo>
                  <a:cubicBezTo>
                    <a:pt x="5428" y="636"/>
                    <a:pt x="6285" y="1827"/>
                    <a:pt x="6304" y="3179"/>
                  </a:cubicBezTo>
                  <a:cubicBezTo>
                    <a:pt x="5837" y="4779"/>
                    <a:pt x="4209" y="5742"/>
                    <a:pt x="2589" y="5370"/>
                  </a:cubicBezTo>
                  <a:close/>
                </a:path>
              </a:pathLst>
            </a:custGeom>
            <a:solidFill>
              <a:srgbClr val="D58B94"/>
            </a:solidFill>
            <a:ln w="9525" cap="flat">
              <a:noFill/>
              <a:prstDash val="solid"/>
              <a:miter/>
            </a:ln>
          </p:spPr>
          <p:txBody>
            <a:bodyPr rtlCol="0" anchor="ctr"/>
            <a:lstStyle/>
            <a:p>
              <a:endParaRPr lang="en-IN"/>
            </a:p>
          </p:txBody>
        </p:sp>
        <p:sp>
          <p:nvSpPr>
            <p:cNvPr id="4656" name="Freeform: Shape 4655">
              <a:extLst>
                <a:ext uri="{FF2B5EF4-FFF2-40B4-BE49-F238E27FC236}">
                  <a16:creationId xmlns:a16="http://schemas.microsoft.com/office/drawing/2014/main" xmlns="" id="{ED3B4092-B214-88CF-C73B-56ADED1FE6F5}"/>
                </a:ext>
              </a:extLst>
            </p:cNvPr>
            <p:cNvSpPr/>
            <p:nvPr/>
          </p:nvSpPr>
          <p:spPr>
            <a:xfrm>
              <a:off x="1482680" y="4162698"/>
              <a:ext cx="10153" cy="7929"/>
            </a:xfrm>
            <a:custGeom>
              <a:avLst/>
              <a:gdLst>
                <a:gd name="connsiteX0" fmla="*/ 4158 w 10153"/>
                <a:gd name="connsiteY0" fmla="*/ 7617 h 7929"/>
                <a:gd name="connsiteX1" fmla="*/ 63 w 10153"/>
                <a:gd name="connsiteY1" fmla="*/ 2759 h 7929"/>
                <a:gd name="connsiteX2" fmla="*/ 5968 w 10153"/>
                <a:gd name="connsiteY2" fmla="*/ 283 h 7929"/>
                <a:gd name="connsiteX3" fmla="*/ 10064 w 10153"/>
                <a:gd name="connsiteY3" fmla="*/ 5140 h 7929"/>
                <a:gd name="connsiteX4" fmla="*/ 4158 w 10153"/>
                <a:gd name="connsiteY4" fmla="*/ 7617 h 79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3" h="7929">
                  <a:moveTo>
                    <a:pt x="4158" y="7617"/>
                  </a:moveTo>
                  <a:cubicBezTo>
                    <a:pt x="1396" y="6950"/>
                    <a:pt x="-414" y="4759"/>
                    <a:pt x="63" y="2759"/>
                  </a:cubicBezTo>
                  <a:cubicBezTo>
                    <a:pt x="1063" y="502"/>
                    <a:pt x="3654" y="-584"/>
                    <a:pt x="5968" y="283"/>
                  </a:cubicBezTo>
                  <a:cubicBezTo>
                    <a:pt x="8730" y="1045"/>
                    <a:pt x="10540" y="3236"/>
                    <a:pt x="10064" y="5140"/>
                  </a:cubicBezTo>
                  <a:cubicBezTo>
                    <a:pt x="9064" y="7398"/>
                    <a:pt x="6473" y="8484"/>
                    <a:pt x="4158" y="7617"/>
                  </a:cubicBezTo>
                  <a:close/>
                </a:path>
              </a:pathLst>
            </a:custGeom>
            <a:solidFill>
              <a:srgbClr val="D58B94"/>
            </a:solidFill>
            <a:ln w="9525" cap="flat">
              <a:noFill/>
              <a:prstDash val="solid"/>
              <a:miter/>
            </a:ln>
          </p:spPr>
          <p:txBody>
            <a:bodyPr rtlCol="0" anchor="ctr"/>
            <a:lstStyle/>
            <a:p>
              <a:endParaRPr lang="en-IN"/>
            </a:p>
          </p:txBody>
        </p:sp>
        <p:sp>
          <p:nvSpPr>
            <p:cNvPr id="4657" name="Freeform: Shape 4656">
              <a:extLst>
                <a:ext uri="{FF2B5EF4-FFF2-40B4-BE49-F238E27FC236}">
                  <a16:creationId xmlns:a16="http://schemas.microsoft.com/office/drawing/2014/main" xmlns="" id="{15E7F55E-4771-5587-2A3F-31DBEB46E150}"/>
                </a:ext>
              </a:extLst>
            </p:cNvPr>
            <p:cNvSpPr/>
            <p:nvPr/>
          </p:nvSpPr>
          <p:spPr>
            <a:xfrm>
              <a:off x="1482450" y="4152816"/>
              <a:ext cx="9621" cy="7713"/>
            </a:xfrm>
            <a:custGeom>
              <a:avLst/>
              <a:gdLst>
                <a:gd name="connsiteX0" fmla="*/ 3912 w 9621"/>
                <a:gd name="connsiteY0" fmla="*/ 7497 h 7713"/>
                <a:gd name="connsiteX1" fmla="*/ 7 w 9621"/>
                <a:gd name="connsiteY1" fmla="*/ 2640 h 7713"/>
                <a:gd name="connsiteX2" fmla="*/ 5446 w 9621"/>
                <a:gd name="connsiteY2" fmla="*/ 277 h 7713"/>
                <a:gd name="connsiteX3" fmla="*/ 5627 w 9621"/>
                <a:gd name="connsiteY3" fmla="*/ 354 h 7713"/>
                <a:gd name="connsiteX4" fmla="*/ 9532 w 9621"/>
                <a:gd name="connsiteY4" fmla="*/ 5211 h 7713"/>
                <a:gd name="connsiteX5" fmla="*/ 3912 w 9621"/>
                <a:gd name="connsiteY5" fmla="*/ 7497 h 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1" h="7713">
                  <a:moveTo>
                    <a:pt x="3912" y="7497"/>
                  </a:moveTo>
                  <a:cubicBezTo>
                    <a:pt x="1512" y="7202"/>
                    <a:pt x="-222" y="5050"/>
                    <a:pt x="7" y="2640"/>
                  </a:cubicBezTo>
                  <a:cubicBezTo>
                    <a:pt x="855" y="487"/>
                    <a:pt x="3293" y="-570"/>
                    <a:pt x="5446" y="277"/>
                  </a:cubicBezTo>
                  <a:cubicBezTo>
                    <a:pt x="5503" y="297"/>
                    <a:pt x="5569" y="325"/>
                    <a:pt x="5627" y="354"/>
                  </a:cubicBezTo>
                  <a:cubicBezTo>
                    <a:pt x="8198" y="1116"/>
                    <a:pt x="10008" y="3307"/>
                    <a:pt x="9532" y="5211"/>
                  </a:cubicBezTo>
                  <a:cubicBezTo>
                    <a:pt x="9056" y="7117"/>
                    <a:pt x="6579" y="8164"/>
                    <a:pt x="3912" y="7497"/>
                  </a:cubicBezTo>
                  <a:close/>
                </a:path>
              </a:pathLst>
            </a:custGeom>
            <a:solidFill>
              <a:srgbClr val="D58B94"/>
            </a:solidFill>
            <a:ln w="9525" cap="flat">
              <a:noFill/>
              <a:prstDash val="solid"/>
              <a:miter/>
            </a:ln>
          </p:spPr>
          <p:txBody>
            <a:bodyPr rtlCol="0" anchor="ctr"/>
            <a:lstStyle/>
            <a:p>
              <a:endParaRPr lang="en-IN"/>
            </a:p>
          </p:txBody>
        </p:sp>
        <p:sp>
          <p:nvSpPr>
            <p:cNvPr id="4658" name="Freeform: Shape 4657">
              <a:extLst>
                <a:ext uri="{FF2B5EF4-FFF2-40B4-BE49-F238E27FC236}">
                  <a16:creationId xmlns:a16="http://schemas.microsoft.com/office/drawing/2014/main" xmlns="" id="{879C754A-DFE8-DA8C-2DB1-EE399E458A35}"/>
                </a:ext>
              </a:extLst>
            </p:cNvPr>
            <p:cNvSpPr/>
            <p:nvPr/>
          </p:nvSpPr>
          <p:spPr>
            <a:xfrm>
              <a:off x="1472088" y="4205057"/>
              <a:ext cx="4959" cy="3796"/>
            </a:xfrm>
            <a:custGeom>
              <a:avLst/>
              <a:gdLst>
                <a:gd name="connsiteX0" fmla="*/ 2177 w 4959"/>
                <a:gd name="connsiteY0" fmla="*/ 3739 h 3796"/>
                <a:gd name="connsiteX1" fmla="*/ -13 w 4959"/>
                <a:gd name="connsiteY1" fmla="*/ 1548 h 3796"/>
                <a:gd name="connsiteX2" fmla="*/ 2654 w 4959"/>
                <a:gd name="connsiteY2" fmla="*/ 24 h 3796"/>
                <a:gd name="connsiteX3" fmla="*/ 4940 w 4959"/>
                <a:gd name="connsiteY3" fmla="*/ 2215 h 3796"/>
                <a:gd name="connsiteX4" fmla="*/ 2177 w 4959"/>
                <a:gd name="connsiteY4" fmla="*/ 3739 h 3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9" h="3796">
                  <a:moveTo>
                    <a:pt x="2177" y="3739"/>
                  </a:moveTo>
                  <a:cubicBezTo>
                    <a:pt x="987" y="3691"/>
                    <a:pt x="34" y="2739"/>
                    <a:pt x="-13" y="1548"/>
                  </a:cubicBezTo>
                  <a:cubicBezTo>
                    <a:pt x="387" y="462"/>
                    <a:pt x="1511" y="-185"/>
                    <a:pt x="2654" y="24"/>
                  </a:cubicBezTo>
                  <a:cubicBezTo>
                    <a:pt x="4082" y="24"/>
                    <a:pt x="5035" y="1167"/>
                    <a:pt x="4940" y="2215"/>
                  </a:cubicBezTo>
                  <a:cubicBezTo>
                    <a:pt x="4501" y="3320"/>
                    <a:pt x="3349" y="3958"/>
                    <a:pt x="2177" y="3739"/>
                  </a:cubicBezTo>
                  <a:close/>
                </a:path>
              </a:pathLst>
            </a:custGeom>
            <a:solidFill>
              <a:srgbClr val="D58B94"/>
            </a:solidFill>
            <a:ln w="9525" cap="flat">
              <a:noFill/>
              <a:prstDash val="solid"/>
              <a:miter/>
            </a:ln>
          </p:spPr>
          <p:txBody>
            <a:bodyPr rtlCol="0" anchor="ctr"/>
            <a:lstStyle/>
            <a:p>
              <a:endParaRPr lang="en-IN"/>
            </a:p>
          </p:txBody>
        </p:sp>
        <p:sp>
          <p:nvSpPr>
            <p:cNvPr id="4659" name="Freeform: Shape 4658">
              <a:extLst>
                <a:ext uri="{FF2B5EF4-FFF2-40B4-BE49-F238E27FC236}">
                  <a16:creationId xmlns:a16="http://schemas.microsoft.com/office/drawing/2014/main" xmlns="" id="{339B91D1-74AD-D292-83A0-76B1A054218A}"/>
                </a:ext>
              </a:extLst>
            </p:cNvPr>
            <p:cNvSpPr/>
            <p:nvPr/>
          </p:nvSpPr>
          <p:spPr>
            <a:xfrm>
              <a:off x="1453895" y="4193734"/>
              <a:ext cx="14022" cy="11255"/>
            </a:xfrm>
            <a:custGeom>
              <a:avLst/>
              <a:gdLst>
                <a:gd name="connsiteX0" fmla="*/ 6273 w 14022"/>
                <a:gd name="connsiteY0" fmla="*/ 11062 h 11255"/>
                <a:gd name="connsiteX1" fmla="*/ -13 w 14022"/>
                <a:gd name="connsiteY1" fmla="*/ 4680 h 11255"/>
                <a:gd name="connsiteX2" fmla="*/ 7664 w 14022"/>
                <a:gd name="connsiteY2" fmla="*/ 194 h 11255"/>
                <a:gd name="connsiteX3" fmla="*/ 7702 w 14022"/>
                <a:gd name="connsiteY3" fmla="*/ 203 h 11255"/>
                <a:gd name="connsiteX4" fmla="*/ 13988 w 14022"/>
                <a:gd name="connsiteY4" fmla="*/ 6585 h 11255"/>
                <a:gd name="connsiteX5" fmla="*/ 6273 w 14022"/>
                <a:gd name="connsiteY5" fmla="*/ 11062 h 11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22" h="11255">
                  <a:moveTo>
                    <a:pt x="6273" y="11062"/>
                  </a:moveTo>
                  <a:cubicBezTo>
                    <a:pt x="2787" y="11014"/>
                    <a:pt x="-13" y="8167"/>
                    <a:pt x="-13" y="4680"/>
                  </a:cubicBezTo>
                  <a:cubicBezTo>
                    <a:pt x="863" y="1318"/>
                    <a:pt x="4301" y="-692"/>
                    <a:pt x="7664" y="194"/>
                  </a:cubicBezTo>
                  <a:cubicBezTo>
                    <a:pt x="7673" y="194"/>
                    <a:pt x="7692" y="203"/>
                    <a:pt x="7702" y="203"/>
                  </a:cubicBezTo>
                  <a:cubicBezTo>
                    <a:pt x="11512" y="870"/>
                    <a:pt x="14274" y="3728"/>
                    <a:pt x="13988" y="6585"/>
                  </a:cubicBezTo>
                  <a:cubicBezTo>
                    <a:pt x="13017" y="9891"/>
                    <a:pt x="9626" y="11862"/>
                    <a:pt x="6273" y="11062"/>
                  </a:cubicBezTo>
                  <a:close/>
                </a:path>
              </a:pathLst>
            </a:custGeom>
            <a:solidFill>
              <a:srgbClr val="D58B94"/>
            </a:solidFill>
            <a:ln w="9525" cap="flat">
              <a:noFill/>
              <a:prstDash val="solid"/>
              <a:miter/>
            </a:ln>
          </p:spPr>
          <p:txBody>
            <a:bodyPr rtlCol="0" anchor="ctr"/>
            <a:lstStyle/>
            <a:p>
              <a:endParaRPr lang="en-IN"/>
            </a:p>
          </p:txBody>
        </p:sp>
        <p:sp>
          <p:nvSpPr>
            <p:cNvPr id="4660" name="Freeform: Shape 4659">
              <a:extLst>
                <a:ext uri="{FF2B5EF4-FFF2-40B4-BE49-F238E27FC236}">
                  <a16:creationId xmlns:a16="http://schemas.microsoft.com/office/drawing/2014/main" xmlns="" id="{3E8AB0D2-1B77-F27E-D009-7DEE851C6403}"/>
                </a:ext>
              </a:extLst>
            </p:cNvPr>
            <p:cNvSpPr/>
            <p:nvPr/>
          </p:nvSpPr>
          <p:spPr>
            <a:xfrm>
              <a:off x="1459991" y="4176701"/>
              <a:ext cx="20167" cy="16569"/>
            </a:xfrm>
            <a:custGeom>
              <a:avLst/>
              <a:gdLst>
                <a:gd name="connsiteX0" fmla="*/ 8654 w 20167"/>
                <a:gd name="connsiteY0" fmla="*/ 15713 h 16569"/>
                <a:gd name="connsiteX1" fmla="*/ -13 w 20167"/>
                <a:gd name="connsiteY1" fmla="*/ 6188 h 16569"/>
                <a:gd name="connsiteX2" fmla="*/ 11607 w 20167"/>
                <a:gd name="connsiteY2" fmla="*/ 377 h 16569"/>
                <a:gd name="connsiteX3" fmla="*/ 20142 w 20167"/>
                <a:gd name="connsiteY3" fmla="*/ 8016 h 16569"/>
                <a:gd name="connsiteX4" fmla="*/ 12503 w 20167"/>
                <a:gd name="connsiteY4" fmla="*/ 16541 h 16569"/>
                <a:gd name="connsiteX5" fmla="*/ 8654 w 20167"/>
                <a:gd name="connsiteY5" fmla="*/ 15808 h 1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7" h="16569">
                  <a:moveTo>
                    <a:pt x="8654" y="15713"/>
                  </a:moveTo>
                  <a:cubicBezTo>
                    <a:pt x="3730" y="15265"/>
                    <a:pt x="-32" y="11131"/>
                    <a:pt x="-13" y="6188"/>
                  </a:cubicBezTo>
                  <a:cubicBezTo>
                    <a:pt x="1730" y="1501"/>
                    <a:pt x="6807" y="-1042"/>
                    <a:pt x="11607" y="377"/>
                  </a:cubicBezTo>
                  <a:cubicBezTo>
                    <a:pt x="16075" y="130"/>
                    <a:pt x="19894" y="3549"/>
                    <a:pt x="20142" y="8016"/>
                  </a:cubicBezTo>
                  <a:cubicBezTo>
                    <a:pt x="20389" y="12474"/>
                    <a:pt x="16970" y="16293"/>
                    <a:pt x="12503" y="16541"/>
                  </a:cubicBezTo>
                  <a:cubicBezTo>
                    <a:pt x="11179" y="16618"/>
                    <a:pt x="9855" y="16370"/>
                    <a:pt x="8654" y="15808"/>
                  </a:cubicBezTo>
                  <a:close/>
                </a:path>
              </a:pathLst>
            </a:custGeom>
            <a:solidFill>
              <a:srgbClr val="D58B94"/>
            </a:solidFill>
            <a:ln w="9525" cap="flat">
              <a:noFill/>
              <a:prstDash val="solid"/>
              <a:miter/>
            </a:ln>
          </p:spPr>
          <p:txBody>
            <a:bodyPr rtlCol="0" anchor="ctr"/>
            <a:lstStyle/>
            <a:p>
              <a:endParaRPr lang="en-IN"/>
            </a:p>
          </p:txBody>
        </p:sp>
        <p:sp>
          <p:nvSpPr>
            <p:cNvPr id="4661" name="Freeform: Shape 4660">
              <a:extLst>
                <a:ext uri="{FF2B5EF4-FFF2-40B4-BE49-F238E27FC236}">
                  <a16:creationId xmlns:a16="http://schemas.microsoft.com/office/drawing/2014/main" xmlns="" id="{AD8E25EC-242E-E746-F883-834EA6FA90A5}"/>
                </a:ext>
              </a:extLst>
            </p:cNvPr>
            <p:cNvSpPr/>
            <p:nvPr/>
          </p:nvSpPr>
          <p:spPr>
            <a:xfrm>
              <a:off x="1468245" y="4166200"/>
              <a:ext cx="11274" cy="8972"/>
            </a:xfrm>
            <a:custGeom>
              <a:avLst/>
              <a:gdLst>
                <a:gd name="connsiteX0" fmla="*/ 4592 w 11274"/>
                <a:gd name="connsiteY0" fmla="*/ 8687 h 8972"/>
                <a:gd name="connsiteX1" fmla="*/ 115 w 11274"/>
                <a:gd name="connsiteY1" fmla="*/ 3258 h 8972"/>
                <a:gd name="connsiteX2" fmla="*/ 6687 w 11274"/>
                <a:gd name="connsiteY2" fmla="*/ 305 h 8972"/>
                <a:gd name="connsiteX3" fmla="*/ 11164 w 11274"/>
                <a:gd name="connsiteY3" fmla="*/ 5734 h 8972"/>
                <a:gd name="connsiteX4" fmla="*/ 4592 w 11274"/>
                <a:gd name="connsiteY4" fmla="*/ 8687 h 8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4" h="8972">
                  <a:moveTo>
                    <a:pt x="4592" y="8687"/>
                  </a:moveTo>
                  <a:cubicBezTo>
                    <a:pt x="1448" y="8020"/>
                    <a:pt x="-552" y="5639"/>
                    <a:pt x="115" y="3258"/>
                  </a:cubicBezTo>
                  <a:cubicBezTo>
                    <a:pt x="1134" y="648"/>
                    <a:pt x="4058" y="-667"/>
                    <a:pt x="6687" y="305"/>
                  </a:cubicBezTo>
                  <a:cubicBezTo>
                    <a:pt x="9735" y="971"/>
                    <a:pt x="11735" y="3448"/>
                    <a:pt x="11164" y="5734"/>
                  </a:cubicBezTo>
                  <a:cubicBezTo>
                    <a:pt x="10068" y="8277"/>
                    <a:pt x="7220" y="9554"/>
                    <a:pt x="4592" y="8687"/>
                  </a:cubicBezTo>
                  <a:close/>
                </a:path>
              </a:pathLst>
            </a:custGeom>
            <a:solidFill>
              <a:srgbClr val="D58B94"/>
            </a:solidFill>
            <a:ln w="9525" cap="flat">
              <a:noFill/>
              <a:prstDash val="solid"/>
              <a:miter/>
            </a:ln>
          </p:spPr>
          <p:txBody>
            <a:bodyPr rtlCol="0" anchor="ctr"/>
            <a:lstStyle/>
            <a:p>
              <a:endParaRPr lang="en-IN"/>
            </a:p>
          </p:txBody>
        </p:sp>
        <p:sp>
          <p:nvSpPr>
            <p:cNvPr id="4662" name="Freeform: Shape 4661">
              <a:extLst>
                <a:ext uri="{FF2B5EF4-FFF2-40B4-BE49-F238E27FC236}">
                  <a16:creationId xmlns:a16="http://schemas.microsoft.com/office/drawing/2014/main" xmlns="" id="{894F3A42-FE5F-CD93-C89B-D00539F51B7B}"/>
                </a:ext>
              </a:extLst>
            </p:cNvPr>
            <p:cNvSpPr/>
            <p:nvPr/>
          </p:nvSpPr>
          <p:spPr>
            <a:xfrm>
              <a:off x="1467313" y="4155111"/>
              <a:ext cx="8586" cy="7106"/>
            </a:xfrm>
            <a:custGeom>
              <a:avLst/>
              <a:gdLst>
                <a:gd name="connsiteX0" fmla="*/ 3524 w 8586"/>
                <a:gd name="connsiteY0" fmla="*/ 6823 h 7106"/>
                <a:gd name="connsiteX1" fmla="*/ 0 w 8586"/>
                <a:gd name="connsiteY1" fmla="*/ 2346 h 7106"/>
                <a:gd name="connsiteX2" fmla="*/ 6210 w 8586"/>
                <a:gd name="connsiteY2" fmla="*/ 555 h 7106"/>
                <a:gd name="connsiteX3" fmla="*/ 8572 w 8586"/>
                <a:gd name="connsiteY3" fmla="*/ 4632 h 7106"/>
                <a:gd name="connsiteX4" fmla="*/ 3524 w 8586"/>
                <a:gd name="connsiteY4" fmla="*/ 6823 h 7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6" h="7106">
                  <a:moveTo>
                    <a:pt x="3524" y="6823"/>
                  </a:moveTo>
                  <a:cubicBezTo>
                    <a:pt x="1362" y="6480"/>
                    <a:pt x="-172" y="4527"/>
                    <a:pt x="0" y="2346"/>
                  </a:cubicBezTo>
                  <a:cubicBezTo>
                    <a:pt x="1219" y="136"/>
                    <a:pt x="4000" y="-664"/>
                    <a:pt x="6210" y="555"/>
                  </a:cubicBezTo>
                  <a:cubicBezTo>
                    <a:pt x="7696" y="1374"/>
                    <a:pt x="8601" y="2946"/>
                    <a:pt x="8572" y="4632"/>
                  </a:cubicBezTo>
                  <a:cubicBezTo>
                    <a:pt x="7782" y="6623"/>
                    <a:pt x="5524" y="7604"/>
                    <a:pt x="3524" y="6823"/>
                  </a:cubicBezTo>
                  <a:close/>
                </a:path>
              </a:pathLst>
            </a:custGeom>
            <a:solidFill>
              <a:srgbClr val="D58B94"/>
            </a:solidFill>
            <a:ln w="9525" cap="flat">
              <a:noFill/>
              <a:prstDash val="solid"/>
              <a:miter/>
            </a:ln>
          </p:spPr>
          <p:txBody>
            <a:bodyPr rtlCol="0" anchor="ctr"/>
            <a:lstStyle/>
            <a:p>
              <a:endParaRPr lang="en-IN"/>
            </a:p>
          </p:txBody>
        </p:sp>
        <p:sp>
          <p:nvSpPr>
            <p:cNvPr id="4663" name="Freeform: Shape 4662">
              <a:extLst>
                <a:ext uri="{FF2B5EF4-FFF2-40B4-BE49-F238E27FC236}">
                  <a16:creationId xmlns:a16="http://schemas.microsoft.com/office/drawing/2014/main" xmlns="" id="{48CEAC94-82DF-9B5F-CCBB-CFF0472E2E53}"/>
                </a:ext>
              </a:extLst>
            </p:cNvPr>
            <p:cNvSpPr/>
            <p:nvPr/>
          </p:nvSpPr>
          <p:spPr>
            <a:xfrm>
              <a:off x="1458726" y="4145726"/>
              <a:ext cx="6890" cy="5965"/>
            </a:xfrm>
            <a:custGeom>
              <a:avLst/>
              <a:gdLst>
                <a:gd name="connsiteX0" fmla="*/ 2776 w 6890"/>
                <a:gd name="connsiteY0" fmla="*/ 5730 h 5965"/>
                <a:gd name="connsiteX1" fmla="*/ 14 w 6890"/>
                <a:gd name="connsiteY1" fmla="*/ 2016 h 5965"/>
                <a:gd name="connsiteX2" fmla="*/ 4062 w 6890"/>
                <a:gd name="connsiteY2" fmla="*/ 187 h 5965"/>
                <a:gd name="connsiteX3" fmla="*/ 4110 w 6890"/>
                <a:gd name="connsiteY3" fmla="*/ 206 h 5965"/>
                <a:gd name="connsiteX4" fmla="*/ 6872 w 6890"/>
                <a:gd name="connsiteY4" fmla="*/ 3920 h 5965"/>
                <a:gd name="connsiteX5" fmla="*/ 2824 w 6890"/>
                <a:gd name="connsiteY5" fmla="*/ 5749 h 5965"/>
                <a:gd name="connsiteX6" fmla="*/ 2776 w 6890"/>
                <a:gd name="connsiteY6" fmla="*/ 5730 h 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0" h="5965">
                  <a:moveTo>
                    <a:pt x="2776" y="5730"/>
                  </a:moveTo>
                  <a:cubicBezTo>
                    <a:pt x="1005" y="5435"/>
                    <a:pt x="-214" y="3797"/>
                    <a:pt x="14" y="2016"/>
                  </a:cubicBezTo>
                  <a:cubicBezTo>
                    <a:pt x="633" y="396"/>
                    <a:pt x="2443" y="-423"/>
                    <a:pt x="4062" y="187"/>
                  </a:cubicBezTo>
                  <a:cubicBezTo>
                    <a:pt x="4081" y="196"/>
                    <a:pt x="4100" y="196"/>
                    <a:pt x="4110" y="206"/>
                  </a:cubicBezTo>
                  <a:cubicBezTo>
                    <a:pt x="5805" y="615"/>
                    <a:pt x="6967" y="2177"/>
                    <a:pt x="6872" y="3920"/>
                  </a:cubicBezTo>
                  <a:cubicBezTo>
                    <a:pt x="6253" y="5540"/>
                    <a:pt x="4443" y="6359"/>
                    <a:pt x="2824" y="5749"/>
                  </a:cubicBezTo>
                  <a:cubicBezTo>
                    <a:pt x="2805" y="5740"/>
                    <a:pt x="2786" y="5740"/>
                    <a:pt x="2776" y="5730"/>
                  </a:cubicBezTo>
                  <a:close/>
                </a:path>
              </a:pathLst>
            </a:custGeom>
            <a:solidFill>
              <a:srgbClr val="D58B94"/>
            </a:solidFill>
            <a:ln w="9525" cap="flat">
              <a:noFill/>
              <a:prstDash val="solid"/>
              <a:miter/>
            </a:ln>
          </p:spPr>
          <p:txBody>
            <a:bodyPr rtlCol="0" anchor="ctr"/>
            <a:lstStyle/>
            <a:p>
              <a:endParaRPr lang="en-IN"/>
            </a:p>
          </p:txBody>
        </p:sp>
        <p:sp>
          <p:nvSpPr>
            <p:cNvPr id="4664" name="Freeform: Shape 4663">
              <a:extLst>
                <a:ext uri="{FF2B5EF4-FFF2-40B4-BE49-F238E27FC236}">
                  <a16:creationId xmlns:a16="http://schemas.microsoft.com/office/drawing/2014/main" xmlns="" id="{BB6ACFD2-FD15-E2E9-5FD7-F07D17C16505}"/>
                </a:ext>
              </a:extLst>
            </p:cNvPr>
            <p:cNvSpPr/>
            <p:nvPr/>
          </p:nvSpPr>
          <p:spPr>
            <a:xfrm>
              <a:off x="1455152" y="4154617"/>
              <a:ext cx="8921" cy="7280"/>
            </a:xfrm>
            <a:custGeom>
              <a:avLst/>
              <a:gdLst>
                <a:gd name="connsiteX0" fmla="*/ 730 w 8921"/>
                <a:gd name="connsiteY0" fmla="*/ 5411 h 7280"/>
                <a:gd name="connsiteX1" fmla="*/ 1159 w 8921"/>
                <a:gd name="connsiteY1" fmla="*/ 849 h 7280"/>
                <a:gd name="connsiteX2" fmla="*/ 1968 w 8921"/>
                <a:gd name="connsiteY2" fmla="*/ 363 h 7280"/>
                <a:gd name="connsiteX3" fmla="*/ 8159 w 8921"/>
                <a:gd name="connsiteY3" fmla="*/ 1983 h 7280"/>
                <a:gd name="connsiteX4" fmla="*/ 7864 w 8921"/>
                <a:gd name="connsiteY4" fmla="*/ 6278 h 7280"/>
                <a:gd name="connsiteX5" fmla="*/ 6921 w 8921"/>
                <a:gd name="connsiteY5" fmla="*/ 6840 h 7280"/>
                <a:gd name="connsiteX6" fmla="*/ 730 w 8921"/>
                <a:gd name="connsiteY6" fmla="*/ 5411 h 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21" h="7280">
                  <a:moveTo>
                    <a:pt x="730" y="5411"/>
                  </a:moveTo>
                  <a:cubicBezTo>
                    <a:pt x="-413" y="4030"/>
                    <a:pt x="-213" y="1992"/>
                    <a:pt x="1159" y="849"/>
                  </a:cubicBezTo>
                  <a:cubicBezTo>
                    <a:pt x="1406" y="649"/>
                    <a:pt x="1673" y="487"/>
                    <a:pt x="1968" y="363"/>
                  </a:cubicBezTo>
                  <a:cubicBezTo>
                    <a:pt x="4168" y="-504"/>
                    <a:pt x="6664" y="154"/>
                    <a:pt x="8159" y="1983"/>
                  </a:cubicBezTo>
                  <a:cubicBezTo>
                    <a:pt x="9264" y="3249"/>
                    <a:pt x="9131" y="5173"/>
                    <a:pt x="7864" y="6278"/>
                  </a:cubicBezTo>
                  <a:cubicBezTo>
                    <a:pt x="7588" y="6526"/>
                    <a:pt x="7264" y="6717"/>
                    <a:pt x="6921" y="6840"/>
                  </a:cubicBezTo>
                  <a:cubicBezTo>
                    <a:pt x="4769" y="7745"/>
                    <a:pt x="2273" y="7174"/>
                    <a:pt x="730" y="5411"/>
                  </a:cubicBezTo>
                  <a:close/>
                </a:path>
              </a:pathLst>
            </a:custGeom>
            <a:solidFill>
              <a:srgbClr val="D58B94"/>
            </a:solidFill>
            <a:ln w="9525" cap="flat">
              <a:noFill/>
              <a:prstDash val="solid"/>
              <a:miter/>
            </a:ln>
          </p:spPr>
          <p:txBody>
            <a:bodyPr rtlCol="0" anchor="ctr"/>
            <a:lstStyle/>
            <a:p>
              <a:endParaRPr lang="en-IN"/>
            </a:p>
          </p:txBody>
        </p:sp>
        <p:sp>
          <p:nvSpPr>
            <p:cNvPr id="4665" name="Freeform: Shape 4664">
              <a:extLst>
                <a:ext uri="{FF2B5EF4-FFF2-40B4-BE49-F238E27FC236}">
                  <a16:creationId xmlns:a16="http://schemas.microsoft.com/office/drawing/2014/main" xmlns="" id="{9FADF6FC-CD01-D021-D63E-1B95488DB3CC}"/>
                </a:ext>
              </a:extLst>
            </p:cNvPr>
            <p:cNvSpPr/>
            <p:nvPr/>
          </p:nvSpPr>
          <p:spPr>
            <a:xfrm>
              <a:off x="1442259" y="4176505"/>
              <a:ext cx="10751" cy="9351"/>
            </a:xfrm>
            <a:custGeom>
              <a:avLst/>
              <a:gdLst>
                <a:gd name="connsiteX0" fmla="*/ 4575 w 10751"/>
                <a:gd name="connsiteY0" fmla="*/ 9050 h 9351"/>
                <a:gd name="connsiteX1" fmla="*/ 3 w 10751"/>
                <a:gd name="connsiteY1" fmla="*/ 3621 h 9351"/>
                <a:gd name="connsiteX2" fmla="*/ 6099 w 10751"/>
                <a:gd name="connsiteY2" fmla="*/ 163 h 9351"/>
                <a:gd name="connsiteX3" fmla="*/ 6194 w 10751"/>
                <a:gd name="connsiteY3" fmla="*/ 192 h 9351"/>
                <a:gd name="connsiteX4" fmla="*/ 10738 w 10751"/>
                <a:gd name="connsiteY4" fmla="*/ 4792 h 9351"/>
                <a:gd name="connsiteX5" fmla="*/ 6137 w 10751"/>
                <a:gd name="connsiteY5" fmla="*/ 9336 h 9351"/>
                <a:gd name="connsiteX6" fmla="*/ 4575 w 10751"/>
                <a:gd name="connsiteY6" fmla="*/ 9050 h 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51" h="9351">
                  <a:moveTo>
                    <a:pt x="4575" y="9050"/>
                  </a:moveTo>
                  <a:cubicBezTo>
                    <a:pt x="1822" y="8803"/>
                    <a:pt x="-216" y="6374"/>
                    <a:pt x="3" y="3621"/>
                  </a:cubicBezTo>
                  <a:cubicBezTo>
                    <a:pt x="727" y="983"/>
                    <a:pt x="3460" y="-560"/>
                    <a:pt x="6099" y="163"/>
                  </a:cubicBezTo>
                  <a:cubicBezTo>
                    <a:pt x="6127" y="173"/>
                    <a:pt x="6165" y="183"/>
                    <a:pt x="6194" y="192"/>
                  </a:cubicBezTo>
                  <a:cubicBezTo>
                    <a:pt x="8718" y="211"/>
                    <a:pt x="10757" y="2268"/>
                    <a:pt x="10738" y="4792"/>
                  </a:cubicBezTo>
                  <a:cubicBezTo>
                    <a:pt x="10718" y="7317"/>
                    <a:pt x="8661" y="9355"/>
                    <a:pt x="6137" y="9336"/>
                  </a:cubicBezTo>
                  <a:cubicBezTo>
                    <a:pt x="5604" y="9336"/>
                    <a:pt x="5080" y="9231"/>
                    <a:pt x="4575" y="9050"/>
                  </a:cubicBezTo>
                  <a:close/>
                </a:path>
              </a:pathLst>
            </a:custGeom>
            <a:solidFill>
              <a:srgbClr val="D58B94"/>
            </a:solidFill>
            <a:ln w="9525" cap="flat">
              <a:noFill/>
              <a:prstDash val="solid"/>
              <a:miter/>
            </a:ln>
          </p:spPr>
          <p:txBody>
            <a:bodyPr rtlCol="0" anchor="ctr"/>
            <a:lstStyle/>
            <a:p>
              <a:endParaRPr lang="en-IN"/>
            </a:p>
          </p:txBody>
        </p:sp>
        <p:sp>
          <p:nvSpPr>
            <p:cNvPr id="4666" name="Freeform: Shape 4665">
              <a:extLst>
                <a:ext uri="{FF2B5EF4-FFF2-40B4-BE49-F238E27FC236}">
                  <a16:creationId xmlns:a16="http://schemas.microsoft.com/office/drawing/2014/main" xmlns="" id="{FB904816-5D25-F4CF-8082-1E5CD0BAA17C}"/>
                </a:ext>
              </a:extLst>
            </p:cNvPr>
            <p:cNvSpPr/>
            <p:nvPr/>
          </p:nvSpPr>
          <p:spPr>
            <a:xfrm>
              <a:off x="1443908" y="4161130"/>
              <a:ext cx="16046" cy="13585"/>
            </a:xfrm>
            <a:custGeom>
              <a:avLst/>
              <a:gdLst>
                <a:gd name="connsiteX0" fmla="*/ 6450 w 16046"/>
                <a:gd name="connsiteY0" fmla="*/ 13281 h 13585"/>
                <a:gd name="connsiteX1" fmla="*/ 20 w 16046"/>
                <a:gd name="connsiteY1" fmla="*/ 5490 h 13585"/>
                <a:gd name="connsiteX2" fmla="*/ 68 w 16046"/>
                <a:gd name="connsiteY2" fmla="*/ 5090 h 13585"/>
                <a:gd name="connsiteX3" fmla="*/ 9593 w 16046"/>
                <a:gd name="connsiteY3" fmla="*/ 327 h 13585"/>
                <a:gd name="connsiteX4" fmla="*/ 15975 w 16046"/>
                <a:gd name="connsiteY4" fmla="*/ 8614 h 13585"/>
                <a:gd name="connsiteX5" fmla="*/ 6450 w 16046"/>
                <a:gd name="connsiteY5" fmla="*/ 13281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46" h="13585">
                  <a:moveTo>
                    <a:pt x="6450" y="13281"/>
                  </a:moveTo>
                  <a:cubicBezTo>
                    <a:pt x="2525" y="12909"/>
                    <a:pt x="-361" y="9414"/>
                    <a:pt x="20" y="5490"/>
                  </a:cubicBezTo>
                  <a:cubicBezTo>
                    <a:pt x="30" y="5356"/>
                    <a:pt x="49" y="5223"/>
                    <a:pt x="68" y="5090"/>
                  </a:cubicBezTo>
                  <a:cubicBezTo>
                    <a:pt x="1459" y="1213"/>
                    <a:pt x="5659" y="-883"/>
                    <a:pt x="9593" y="327"/>
                  </a:cubicBezTo>
                  <a:cubicBezTo>
                    <a:pt x="13632" y="870"/>
                    <a:pt x="16480" y="4565"/>
                    <a:pt x="15975" y="8614"/>
                  </a:cubicBezTo>
                  <a:cubicBezTo>
                    <a:pt x="14432" y="12357"/>
                    <a:pt x="10345" y="14357"/>
                    <a:pt x="6450" y="13281"/>
                  </a:cubicBezTo>
                  <a:close/>
                </a:path>
              </a:pathLst>
            </a:custGeom>
            <a:solidFill>
              <a:srgbClr val="D58B94"/>
            </a:solidFill>
            <a:ln w="9525" cap="flat">
              <a:noFill/>
              <a:prstDash val="solid"/>
              <a:miter/>
            </a:ln>
          </p:spPr>
          <p:txBody>
            <a:bodyPr rtlCol="0" anchor="ctr"/>
            <a:lstStyle/>
            <a:p>
              <a:endParaRPr lang="en-IN"/>
            </a:p>
          </p:txBody>
        </p:sp>
        <p:sp>
          <p:nvSpPr>
            <p:cNvPr id="4667" name="Freeform: Shape 4666">
              <a:extLst>
                <a:ext uri="{FF2B5EF4-FFF2-40B4-BE49-F238E27FC236}">
                  <a16:creationId xmlns:a16="http://schemas.microsoft.com/office/drawing/2014/main" xmlns="" id="{DE73672A-5B75-6841-9CBF-8AF4DC2B96EB}"/>
                </a:ext>
              </a:extLst>
            </p:cNvPr>
            <p:cNvSpPr/>
            <p:nvPr/>
          </p:nvSpPr>
          <p:spPr>
            <a:xfrm>
              <a:off x="1444083" y="4188819"/>
              <a:ext cx="6928" cy="5984"/>
            </a:xfrm>
            <a:custGeom>
              <a:avLst/>
              <a:gdLst>
                <a:gd name="connsiteX0" fmla="*/ 3227 w 6928"/>
                <a:gd name="connsiteY0" fmla="*/ 5881 h 5984"/>
                <a:gd name="connsiteX1" fmla="*/ -12 w 6928"/>
                <a:gd name="connsiteY1" fmla="*/ 2356 h 5984"/>
                <a:gd name="connsiteX2" fmla="*/ 4084 w 6928"/>
                <a:gd name="connsiteY2" fmla="*/ 70 h 5984"/>
                <a:gd name="connsiteX3" fmla="*/ 6913 w 6928"/>
                <a:gd name="connsiteY3" fmla="*/ 3147 h 5984"/>
                <a:gd name="connsiteX4" fmla="*/ 3836 w 6928"/>
                <a:gd name="connsiteY4" fmla="*/ 5966 h 5984"/>
                <a:gd name="connsiteX5" fmla="*/ 3227 w 6928"/>
                <a:gd name="connsiteY5" fmla="*/ 5881 h 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 h="5984">
                  <a:moveTo>
                    <a:pt x="3227" y="5881"/>
                  </a:moveTo>
                  <a:cubicBezTo>
                    <a:pt x="1369" y="5776"/>
                    <a:pt x="-69" y="4214"/>
                    <a:pt x="-12" y="2356"/>
                  </a:cubicBezTo>
                  <a:cubicBezTo>
                    <a:pt x="579" y="661"/>
                    <a:pt x="2341" y="-320"/>
                    <a:pt x="4084" y="70"/>
                  </a:cubicBezTo>
                  <a:cubicBezTo>
                    <a:pt x="5713" y="137"/>
                    <a:pt x="6980" y="1518"/>
                    <a:pt x="6913" y="3147"/>
                  </a:cubicBezTo>
                  <a:cubicBezTo>
                    <a:pt x="6846" y="4776"/>
                    <a:pt x="5465" y="6043"/>
                    <a:pt x="3836" y="5966"/>
                  </a:cubicBezTo>
                  <a:cubicBezTo>
                    <a:pt x="3627" y="5966"/>
                    <a:pt x="3427" y="5928"/>
                    <a:pt x="3227" y="5881"/>
                  </a:cubicBezTo>
                  <a:close/>
                </a:path>
              </a:pathLst>
            </a:custGeom>
            <a:solidFill>
              <a:srgbClr val="D58B94"/>
            </a:solidFill>
            <a:ln w="9525" cap="flat">
              <a:noFill/>
              <a:prstDash val="solid"/>
              <a:miter/>
            </a:ln>
          </p:spPr>
          <p:txBody>
            <a:bodyPr rtlCol="0" anchor="ctr"/>
            <a:lstStyle/>
            <a:p>
              <a:endParaRPr lang="en-IN"/>
            </a:p>
          </p:txBody>
        </p:sp>
        <p:sp>
          <p:nvSpPr>
            <p:cNvPr id="4668" name="Freeform: Shape 4667">
              <a:extLst>
                <a:ext uri="{FF2B5EF4-FFF2-40B4-BE49-F238E27FC236}">
                  <a16:creationId xmlns:a16="http://schemas.microsoft.com/office/drawing/2014/main" xmlns="" id="{E4452460-746E-0AEB-B184-4ED1F33F08A2}"/>
                </a:ext>
              </a:extLst>
            </p:cNvPr>
            <p:cNvSpPr/>
            <p:nvPr/>
          </p:nvSpPr>
          <p:spPr>
            <a:xfrm>
              <a:off x="1431504" y="4185203"/>
              <a:ext cx="6301" cy="5420"/>
            </a:xfrm>
            <a:custGeom>
              <a:avLst/>
              <a:gdLst>
                <a:gd name="connsiteX0" fmla="*/ 2661 w 6301"/>
                <a:gd name="connsiteY0" fmla="*/ 5306 h 5420"/>
                <a:gd name="connsiteX1" fmla="*/ -6 w 6301"/>
                <a:gd name="connsiteY1" fmla="*/ 2162 h 5420"/>
                <a:gd name="connsiteX2" fmla="*/ 3614 w 6301"/>
                <a:gd name="connsiteY2" fmla="*/ 67 h 5420"/>
                <a:gd name="connsiteX3" fmla="*/ 6281 w 6301"/>
                <a:gd name="connsiteY3" fmla="*/ 3210 h 5420"/>
                <a:gd name="connsiteX4" fmla="*/ 2671 w 6301"/>
                <a:gd name="connsiteY4" fmla="*/ 5306 h 5420"/>
                <a:gd name="connsiteX5" fmla="*/ 2661 w 6301"/>
                <a:gd name="connsiteY5" fmla="*/ 5306 h 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01" h="5420">
                  <a:moveTo>
                    <a:pt x="2661" y="5306"/>
                  </a:moveTo>
                  <a:cubicBezTo>
                    <a:pt x="1070" y="5153"/>
                    <a:pt x="-120" y="3763"/>
                    <a:pt x="-6" y="2162"/>
                  </a:cubicBezTo>
                  <a:cubicBezTo>
                    <a:pt x="451" y="619"/>
                    <a:pt x="2042" y="-305"/>
                    <a:pt x="3614" y="67"/>
                  </a:cubicBezTo>
                  <a:cubicBezTo>
                    <a:pt x="5204" y="219"/>
                    <a:pt x="6395" y="1610"/>
                    <a:pt x="6281" y="3210"/>
                  </a:cubicBezTo>
                  <a:cubicBezTo>
                    <a:pt x="5862" y="4782"/>
                    <a:pt x="4242" y="5725"/>
                    <a:pt x="2671" y="5306"/>
                  </a:cubicBezTo>
                  <a:cubicBezTo>
                    <a:pt x="2671" y="5306"/>
                    <a:pt x="2661" y="5306"/>
                    <a:pt x="2661" y="5306"/>
                  </a:cubicBezTo>
                  <a:close/>
                </a:path>
              </a:pathLst>
            </a:custGeom>
            <a:solidFill>
              <a:srgbClr val="D58B94"/>
            </a:solidFill>
            <a:ln w="9525" cap="flat">
              <a:noFill/>
              <a:prstDash val="solid"/>
              <a:miter/>
            </a:ln>
          </p:spPr>
          <p:txBody>
            <a:bodyPr rtlCol="0" anchor="ctr"/>
            <a:lstStyle/>
            <a:p>
              <a:endParaRPr lang="en-IN"/>
            </a:p>
          </p:txBody>
        </p:sp>
        <p:sp>
          <p:nvSpPr>
            <p:cNvPr id="4669" name="Freeform: Shape 4668">
              <a:extLst>
                <a:ext uri="{FF2B5EF4-FFF2-40B4-BE49-F238E27FC236}">
                  <a16:creationId xmlns:a16="http://schemas.microsoft.com/office/drawing/2014/main" xmlns="" id="{DD03EB53-BA15-0337-4C1F-46C79465F072}"/>
                </a:ext>
              </a:extLst>
            </p:cNvPr>
            <p:cNvSpPr/>
            <p:nvPr/>
          </p:nvSpPr>
          <p:spPr>
            <a:xfrm>
              <a:off x="1421182" y="4175123"/>
              <a:ext cx="9579" cy="8511"/>
            </a:xfrm>
            <a:custGeom>
              <a:avLst/>
              <a:gdLst>
                <a:gd name="connsiteX0" fmla="*/ 4029 w 9579"/>
                <a:gd name="connsiteY0" fmla="*/ 8336 h 8511"/>
                <a:gd name="connsiteX1" fmla="*/ 0 w 9579"/>
                <a:gd name="connsiteY1" fmla="*/ 3631 h 8511"/>
                <a:gd name="connsiteX2" fmla="*/ 29 w 9579"/>
                <a:gd name="connsiteY2" fmla="*/ 3383 h 8511"/>
                <a:gd name="connsiteX3" fmla="*/ 5458 w 9579"/>
                <a:gd name="connsiteY3" fmla="*/ 116 h 8511"/>
                <a:gd name="connsiteX4" fmla="*/ 5554 w 9579"/>
                <a:gd name="connsiteY4" fmla="*/ 145 h 8511"/>
                <a:gd name="connsiteX5" fmla="*/ 9554 w 9579"/>
                <a:gd name="connsiteY5" fmla="*/ 5098 h 8511"/>
                <a:gd name="connsiteX6" fmla="*/ 4125 w 9579"/>
                <a:gd name="connsiteY6" fmla="*/ 8365 h 8511"/>
                <a:gd name="connsiteX7" fmla="*/ 4029 w 9579"/>
                <a:gd name="connsiteY7" fmla="*/ 8336 h 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79" h="8511">
                  <a:moveTo>
                    <a:pt x="4029" y="8336"/>
                  </a:moveTo>
                  <a:cubicBezTo>
                    <a:pt x="1620" y="8146"/>
                    <a:pt x="-190" y="6041"/>
                    <a:pt x="0" y="3631"/>
                  </a:cubicBezTo>
                  <a:cubicBezTo>
                    <a:pt x="10" y="3545"/>
                    <a:pt x="19" y="3469"/>
                    <a:pt x="29" y="3383"/>
                  </a:cubicBezTo>
                  <a:cubicBezTo>
                    <a:pt x="629" y="983"/>
                    <a:pt x="3058" y="-474"/>
                    <a:pt x="5458" y="116"/>
                  </a:cubicBezTo>
                  <a:cubicBezTo>
                    <a:pt x="5487" y="126"/>
                    <a:pt x="5525" y="135"/>
                    <a:pt x="5554" y="145"/>
                  </a:cubicBezTo>
                  <a:cubicBezTo>
                    <a:pt x="7982" y="488"/>
                    <a:pt x="9726" y="2650"/>
                    <a:pt x="9554" y="5098"/>
                  </a:cubicBezTo>
                  <a:cubicBezTo>
                    <a:pt x="8954" y="7498"/>
                    <a:pt x="6525" y="8956"/>
                    <a:pt x="4125" y="8365"/>
                  </a:cubicBezTo>
                  <a:cubicBezTo>
                    <a:pt x="4096" y="8355"/>
                    <a:pt x="4058" y="8346"/>
                    <a:pt x="4029" y="8336"/>
                  </a:cubicBezTo>
                  <a:close/>
                </a:path>
              </a:pathLst>
            </a:custGeom>
            <a:solidFill>
              <a:srgbClr val="D58B94"/>
            </a:solidFill>
            <a:ln w="9525" cap="flat">
              <a:noFill/>
              <a:prstDash val="solid"/>
              <a:miter/>
            </a:ln>
          </p:spPr>
          <p:txBody>
            <a:bodyPr rtlCol="0" anchor="ctr"/>
            <a:lstStyle/>
            <a:p>
              <a:endParaRPr lang="en-IN"/>
            </a:p>
          </p:txBody>
        </p:sp>
        <p:sp>
          <p:nvSpPr>
            <p:cNvPr id="4670" name="Freeform: Shape 4669">
              <a:extLst>
                <a:ext uri="{FF2B5EF4-FFF2-40B4-BE49-F238E27FC236}">
                  <a16:creationId xmlns:a16="http://schemas.microsoft.com/office/drawing/2014/main" xmlns="" id="{1DA053D6-F021-C42D-5744-33749269E6C8}"/>
                </a:ext>
              </a:extLst>
            </p:cNvPr>
            <p:cNvSpPr/>
            <p:nvPr/>
          </p:nvSpPr>
          <p:spPr>
            <a:xfrm>
              <a:off x="1423897" y="4161212"/>
              <a:ext cx="11964" cy="10450"/>
            </a:xfrm>
            <a:custGeom>
              <a:avLst/>
              <a:gdLst>
                <a:gd name="connsiteX0" fmla="*/ 4744 w 11964"/>
                <a:gd name="connsiteY0" fmla="*/ 10246 h 10450"/>
                <a:gd name="connsiteX1" fmla="*/ 19 w 11964"/>
                <a:gd name="connsiteY1" fmla="*/ 4369 h 10450"/>
                <a:gd name="connsiteX2" fmla="*/ 76 w 11964"/>
                <a:gd name="connsiteY2" fmla="*/ 3960 h 10450"/>
                <a:gd name="connsiteX3" fmla="*/ 7220 w 11964"/>
                <a:gd name="connsiteY3" fmla="*/ 245 h 10450"/>
                <a:gd name="connsiteX4" fmla="*/ 11906 w 11964"/>
                <a:gd name="connsiteY4" fmla="*/ 6331 h 10450"/>
                <a:gd name="connsiteX5" fmla="*/ 11887 w 11964"/>
                <a:gd name="connsiteY5" fmla="*/ 6436 h 10450"/>
                <a:gd name="connsiteX6" fmla="*/ 4744 w 11964"/>
                <a:gd name="connsiteY6" fmla="*/ 10246 h 1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64" h="10450">
                  <a:moveTo>
                    <a:pt x="4744" y="10246"/>
                  </a:moveTo>
                  <a:cubicBezTo>
                    <a:pt x="1819" y="9932"/>
                    <a:pt x="-305" y="7294"/>
                    <a:pt x="19" y="4369"/>
                  </a:cubicBezTo>
                  <a:cubicBezTo>
                    <a:pt x="29" y="4227"/>
                    <a:pt x="48" y="4093"/>
                    <a:pt x="76" y="3960"/>
                  </a:cubicBezTo>
                  <a:cubicBezTo>
                    <a:pt x="1029" y="969"/>
                    <a:pt x="4220" y="-689"/>
                    <a:pt x="7220" y="245"/>
                  </a:cubicBezTo>
                  <a:cubicBezTo>
                    <a:pt x="10192" y="636"/>
                    <a:pt x="12287" y="3360"/>
                    <a:pt x="11906" y="6331"/>
                  </a:cubicBezTo>
                  <a:cubicBezTo>
                    <a:pt x="11897" y="6369"/>
                    <a:pt x="11897" y="6398"/>
                    <a:pt x="11887" y="6436"/>
                  </a:cubicBezTo>
                  <a:cubicBezTo>
                    <a:pt x="10849" y="9361"/>
                    <a:pt x="7754" y="11018"/>
                    <a:pt x="4744" y="10246"/>
                  </a:cubicBezTo>
                  <a:close/>
                </a:path>
              </a:pathLst>
            </a:custGeom>
            <a:solidFill>
              <a:srgbClr val="D58B94"/>
            </a:solidFill>
            <a:ln w="9525" cap="flat">
              <a:noFill/>
              <a:prstDash val="solid"/>
              <a:miter/>
            </a:ln>
          </p:spPr>
          <p:txBody>
            <a:bodyPr rtlCol="0" anchor="ctr"/>
            <a:lstStyle/>
            <a:p>
              <a:endParaRPr lang="en-IN"/>
            </a:p>
          </p:txBody>
        </p:sp>
        <p:sp>
          <p:nvSpPr>
            <p:cNvPr id="4671" name="Freeform: Shape 4670">
              <a:extLst>
                <a:ext uri="{FF2B5EF4-FFF2-40B4-BE49-F238E27FC236}">
                  <a16:creationId xmlns:a16="http://schemas.microsoft.com/office/drawing/2014/main" xmlns="" id="{19F8782C-3FEB-D705-E065-62838BAF498D}"/>
                </a:ext>
              </a:extLst>
            </p:cNvPr>
            <p:cNvSpPr/>
            <p:nvPr/>
          </p:nvSpPr>
          <p:spPr>
            <a:xfrm>
              <a:off x="1440687" y="4147431"/>
              <a:ext cx="11534" cy="10137"/>
            </a:xfrm>
            <a:custGeom>
              <a:avLst/>
              <a:gdLst>
                <a:gd name="connsiteX0" fmla="*/ 4623 w 11534"/>
                <a:gd name="connsiteY0" fmla="*/ 9835 h 10137"/>
                <a:gd name="connsiteX1" fmla="*/ 51 w 11534"/>
                <a:gd name="connsiteY1" fmla="*/ 3548 h 10137"/>
                <a:gd name="connsiteX2" fmla="*/ 6851 w 11534"/>
                <a:gd name="connsiteY2" fmla="*/ 291 h 10137"/>
                <a:gd name="connsiteX3" fmla="*/ 6909 w 11534"/>
                <a:gd name="connsiteY3" fmla="*/ 310 h 10137"/>
                <a:gd name="connsiteX4" fmla="*/ 11481 w 11534"/>
                <a:gd name="connsiteY4" fmla="*/ 6501 h 10137"/>
                <a:gd name="connsiteX5" fmla="*/ 4623 w 11534"/>
                <a:gd name="connsiteY5" fmla="*/ 9835 h 1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34" h="10137">
                  <a:moveTo>
                    <a:pt x="4623" y="9835"/>
                  </a:moveTo>
                  <a:cubicBezTo>
                    <a:pt x="1632" y="9349"/>
                    <a:pt x="-407" y="6539"/>
                    <a:pt x="51" y="3548"/>
                  </a:cubicBezTo>
                  <a:cubicBezTo>
                    <a:pt x="1032" y="767"/>
                    <a:pt x="4080" y="-690"/>
                    <a:pt x="6851" y="291"/>
                  </a:cubicBezTo>
                  <a:cubicBezTo>
                    <a:pt x="6870" y="300"/>
                    <a:pt x="6890" y="300"/>
                    <a:pt x="6909" y="310"/>
                  </a:cubicBezTo>
                  <a:cubicBezTo>
                    <a:pt x="9833" y="843"/>
                    <a:pt x="11833" y="3558"/>
                    <a:pt x="11481" y="6501"/>
                  </a:cubicBezTo>
                  <a:cubicBezTo>
                    <a:pt x="10490" y="9302"/>
                    <a:pt x="7433" y="10787"/>
                    <a:pt x="4623" y="9835"/>
                  </a:cubicBezTo>
                  <a:close/>
                </a:path>
              </a:pathLst>
            </a:custGeom>
            <a:solidFill>
              <a:srgbClr val="D58B94"/>
            </a:solidFill>
            <a:ln w="9525" cap="flat">
              <a:noFill/>
              <a:prstDash val="solid"/>
              <a:miter/>
            </a:ln>
          </p:spPr>
          <p:txBody>
            <a:bodyPr rtlCol="0" anchor="ctr"/>
            <a:lstStyle/>
            <a:p>
              <a:endParaRPr lang="en-IN"/>
            </a:p>
          </p:txBody>
        </p:sp>
        <p:sp>
          <p:nvSpPr>
            <p:cNvPr id="4672" name="Freeform: Shape 4671">
              <a:extLst>
                <a:ext uri="{FF2B5EF4-FFF2-40B4-BE49-F238E27FC236}">
                  <a16:creationId xmlns:a16="http://schemas.microsoft.com/office/drawing/2014/main" xmlns="" id="{147E0166-1471-5A9F-5C1F-16DF98B92A13}"/>
                </a:ext>
              </a:extLst>
            </p:cNvPr>
            <p:cNvSpPr/>
            <p:nvPr/>
          </p:nvSpPr>
          <p:spPr>
            <a:xfrm>
              <a:off x="1431849" y="4148594"/>
              <a:ext cx="4448" cy="3969"/>
            </a:xfrm>
            <a:custGeom>
              <a:avLst/>
              <a:gdLst>
                <a:gd name="connsiteX0" fmla="*/ 1745 w 4448"/>
                <a:gd name="connsiteY0" fmla="*/ 3815 h 3969"/>
                <a:gd name="connsiteX1" fmla="*/ 1 w 4448"/>
                <a:gd name="connsiteY1" fmla="*/ 1586 h 3969"/>
                <a:gd name="connsiteX2" fmla="*/ 30 w 4448"/>
                <a:gd name="connsiteY2" fmla="*/ 1433 h 3969"/>
                <a:gd name="connsiteX3" fmla="*/ 2668 w 4448"/>
                <a:gd name="connsiteY3" fmla="*/ 90 h 3969"/>
                <a:gd name="connsiteX4" fmla="*/ 2697 w 4448"/>
                <a:gd name="connsiteY4" fmla="*/ 100 h 3969"/>
                <a:gd name="connsiteX5" fmla="*/ 4412 w 4448"/>
                <a:gd name="connsiteY5" fmla="*/ 2481 h 3969"/>
                <a:gd name="connsiteX6" fmla="*/ 1954 w 4448"/>
                <a:gd name="connsiteY6" fmla="*/ 3881 h 3969"/>
                <a:gd name="connsiteX7" fmla="*/ 1745 w 4448"/>
                <a:gd name="connsiteY7" fmla="*/ 3815 h 3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8" h="3969">
                  <a:moveTo>
                    <a:pt x="1745" y="3815"/>
                  </a:moveTo>
                  <a:cubicBezTo>
                    <a:pt x="649" y="3681"/>
                    <a:pt x="-132" y="2681"/>
                    <a:pt x="1" y="1586"/>
                  </a:cubicBezTo>
                  <a:cubicBezTo>
                    <a:pt x="11" y="1529"/>
                    <a:pt x="21" y="1481"/>
                    <a:pt x="30" y="1433"/>
                  </a:cubicBezTo>
                  <a:cubicBezTo>
                    <a:pt x="392" y="328"/>
                    <a:pt x="1573" y="-272"/>
                    <a:pt x="2668" y="90"/>
                  </a:cubicBezTo>
                  <a:cubicBezTo>
                    <a:pt x="2678" y="90"/>
                    <a:pt x="2687" y="100"/>
                    <a:pt x="2697" y="100"/>
                  </a:cubicBezTo>
                  <a:cubicBezTo>
                    <a:pt x="3821" y="290"/>
                    <a:pt x="4583" y="1357"/>
                    <a:pt x="4412" y="2481"/>
                  </a:cubicBezTo>
                  <a:cubicBezTo>
                    <a:pt x="4126" y="3548"/>
                    <a:pt x="3021" y="4176"/>
                    <a:pt x="1954" y="3881"/>
                  </a:cubicBezTo>
                  <a:cubicBezTo>
                    <a:pt x="1887" y="3862"/>
                    <a:pt x="1811" y="3843"/>
                    <a:pt x="1745" y="3815"/>
                  </a:cubicBezTo>
                  <a:close/>
                </a:path>
              </a:pathLst>
            </a:custGeom>
            <a:solidFill>
              <a:srgbClr val="D58B94"/>
            </a:solidFill>
            <a:ln w="9525" cap="flat">
              <a:noFill/>
              <a:prstDash val="solid"/>
              <a:miter/>
            </a:ln>
          </p:spPr>
          <p:txBody>
            <a:bodyPr rtlCol="0" anchor="ctr"/>
            <a:lstStyle/>
            <a:p>
              <a:endParaRPr lang="en-IN"/>
            </a:p>
          </p:txBody>
        </p:sp>
        <p:sp>
          <p:nvSpPr>
            <p:cNvPr id="4673" name="Freeform: Shape 4672">
              <a:extLst>
                <a:ext uri="{FF2B5EF4-FFF2-40B4-BE49-F238E27FC236}">
                  <a16:creationId xmlns:a16="http://schemas.microsoft.com/office/drawing/2014/main" xmlns="" id="{21C0CC25-6065-D005-8C76-83D9487F8F5B}"/>
                </a:ext>
              </a:extLst>
            </p:cNvPr>
            <p:cNvSpPr/>
            <p:nvPr/>
          </p:nvSpPr>
          <p:spPr>
            <a:xfrm>
              <a:off x="1499917" y="4180354"/>
              <a:ext cx="9302" cy="6671"/>
            </a:xfrm>
            <a:custGeom>
              <a:avLst/>
              <a:gdLst>
                <a:gd name="connsiteX0" fmla="*/ 3876 w 9302"/>
                <a:gd name="connsiteY0" fmla="*/ 6534 h 6671"/>
                <a:gd name="connsiteX1" fmla="*/ 66 w 9302"/>
                <a:gd name="connsiteY1" fmla="*/ 2439 h 6671"/>
                <a:gd name="connsiteX2" fmla="*/ 5495 w 9302"/>
                <a:gd name="connsiteY2" fmla="*/ 248 h 6671"/>
                <a:gd name="connsiteX3" fmla="*/ 9210 w 9302"/>
                <a:gd name="connsiteY3" fmla="*/ 4344 h 6671"/>
                <a:gd name="connsiteX4" fmla="*/ 3876 w 9302"/>
                <a:gd name="connsiteY4" fmla="*/ 6534 h 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02" h="6671">
                  <a:moveTo>
                    <a:pt x="3876" y="6534"/>
                  </a:moveTo>
                  <a:cubicBezTo>
                    <a:pt x="1304" y="6058"/>
                    <a:pt x="-410" y="4153"/>
                    <a:pt x="66" y="2439"/>
                  </a:cubicBezTo>
                  <a:cubicBezTo>
                    <a:pt x="1047" y="429"/>
                    <a:pt x="3390" y="-514"/>
                    <a:pt x="5495" y="248"/>
                  </a:cubicBezTo>
                  <a:cubicBezTo>
                    <a:pt x="7972" y="819"/>
                    <a:pt x="9686" y="2629"/>
                    <a:pt x="9210" y="4344"/>
                  </a:cubicBezTo>
                  <a:cubicBezTo>
                    <a:pt x="8734" y="6058"/>
                    <a:pt x="6448" y="7011"/>
                    <a:pt x="3876" y="6534"/>
                  </a:cubicBezTo>
                  <a:close/>
                </a:path>
              </a:pathLst>
            </a:custGeom>
            <a:solidFill>
              <a:srgbClr val="D58B94"/>
            </a:solidFill>
            <a:ln w="9525" cap="flat">
              <a:noFill/>
              <a:prstDash val="solid"/>
              <a:miter/>
            </a:ln>
          </p:spPr>
          <p:txBody>
            <a:bodyPr rtlCol="0" anchor="ctr"/>
            <a:lstStyle/>
            <a:p>
              <a:endParaRPr lang="en-IN"/>
            </a:p>
          </p:txBody>
        </p:sp>
        <p:sp>
          <p:nvSpPr>
            <p:cNvPr id="4674" name="Freeform: Shape 4673">
              <a:extLst>
                <a:ext uri="{FF2B5EF4-FFF2-40B4-BE49-F238E27FC236}">
                  <a16:creationId xmlns:a16="http://schemas.microsoft.com/office/drawing/2014/main" xmlns="" id="{2B5F1684-5E32-2AF2-850E-054FE6BE8CCC}"/>
                </a:ext>
              </a:extLst>
            </p:cNvPr>
            <p:cNvSpPr/>
            <p:nvPr/>
          </p:nvSpPr>
          <p:spPr>
            <a:xfrm>
              <a:off x="1497640" y="4165713"/>
              <a:ext cx="11286" cy="8293"/>
            </a:xfrm>
            <a:custGeom>
              <a:avLst/>
              <a:gdLst>
                <a:gd name="connsiteX0" fmla="*/ 4629 w 11286"/>
                <a:gd name="connsiteY0" fmla="*/ 8031 h 8293"/>
                <a:gd name="connsiteX1" fmla="*/ 57 w 11286"/>
                <a:gd name="connsiteY1" fmla="*/ 2793 h 8293"/>
                <a:gd name="connsiteX2" fmla="*/ 6629 w 11286"/>
                <a:gd name="connsiteY2" fmla="*/ 221 h 8293"/>
                <a:gd name="connsiteX3" fmla="*/ 11201 w 11286"/>
                <a:gd name="connsiteY3" fmla="*/ 5555 h 8293"/>
                <a:gd name="connsiteX4" fmla="*/ 4629 w 11286"/>
                <a:gd name="connsiteY4" fmla="*/ 8031 h 8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6" h="8293">
                  <a:moveTo>
                    <a:pt x="4629" y="8031"/>
                  </a:moveTo>
                  <a:cubicBezTo>
                    <a:pt x="1581" y="7365"/>
                    <a:pt x="-420" y="4984"/>
                    <a:pt x="57" y="2793"/>
                  </a:cubicBezTo>
                  <a:cubicBezTo>
                    <a:pt x="533" y="602"/>
                    <a:pt x="3486" y="-541"/>
                    <a:pt x="6629" y="221"/>
                  </a:cubicBezTo>
                  <a:cubicBezTo>
                    <a:pt x="9772" y="983"/>
                    <a:pt x="11677" y="3364"/>
                    <a:pt x="11201" y="5555"/>
                  </a:cubicBezTo>
                  <a:cubicBezTo>
                    <a:pt x="10725" y="7746"/>
                    <a:pt x="7772" y="8793"/>
                    <a:pt x="4629" y="8031"/>
                  </a:cubicBezTo>
                  <a:close/>
                </a:path>
              </a:pathLst>
            </a:custGeom>
            <a:solidFill>
              <a:srgbClr val="D58B94"/>
            </a:solidFill>
            <a:ln w="9525" cap="flat">
              <a:noFill/>
              <a:prstDash val="solid"/>
              <a:miter/>
            </a:ln>
          </p:spPr>
          <p:txBody>
            <a:bodyPr rtlCol="0" anchor="ctr"/>
            <a:lstStyle/>
            <a:p>
              <a:endParaRPr lang="en-IN"/>
            </a:p>
          </p:txBody>
        </p:sp>
        <p:sp>
          <p:nvSpPr>
            <p:cNvPr id="4675" name="Freeform: Shape 4674">
              <a:extLst>
                <a:ext uri="{FF2B5EF4-FFF2-40B4-BE49-F238E27FC236}">
                  <a16:creationId xmlns:a16="http://schemas.microsoft.com/office/drawing/2014/main" xmlns="" id="{61288290-4E0C-CEF6-AFAE-1CDA967FD67C}"/>
                </a:ext>
              </a:extLst>
            </p:cNvPr>
            <p:cNvSpPr/>
            <p:nvPr/>
          </p:nvSpPr>
          <p:spPr>
            <a:xfrm>
              <a:off x="1406200" y="4152452"/>
              <a:ext cx="7858" cy="7163"/>
            </a:xfrm>
            <a:custGeom>
              <a:avLst/>
              <a:gdLst>
                <a:gd name="connsiteX0" fmla="*/ 3010 w 7858"/>
                <a:gd name="connsiteY0" fmla="*/ 7005 h 7163"/>
                <a:gd name="connsiteX1" fmla="*/ 38 w 7858"/>
                <a:gd name="connsiteY1" fmla="*/ 2843 h 7163"/>
                <a:gd name="connsiteX2" fmla="*/ 57 w 7858"/>
                <a:gd name="connsiteY2" fmla="*/ 2719 h 7163"/>
                <a:gd name="connsiteX3" fmla="*/ 4619 w 7858"/>
                <a:gd name="connsiteY3" fmla="*/ 118 h 7163"/>
                <a:gd name="connsiteX4" fmla="*/ 4724 w 7858"/>
                <a:gd name="connsiteY4" fmla="*/ 147 h 7163"/>
                <a:gd name="connsiteX5" fmla="*/ 7810 w 7858"/>
                <a:gd name="connsiteY5" fmla="*/ 4233 h 7163"/>
                <a:gd name="connsiteX6" fmla="*/ 7772 w 7858"/>
                <a:gd name="connsiteY6" fmla="*/ 4433 h 7163"/>
                <a:gd name="connsiteX7" fmla="*/ 3010 w 7858"/>
                <a:gd name="connsiteY7" fmla="*/ 7005 h 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8" h="7163">
                  <a:moveTo>
                    <a:pt x="3010" y="7005"/>
                  </a:moveTo>
                  <a:cubicBezTo>
                    <a:pt x="1038" y="6672"/>
                    <a:pt x="-296" y="4814"/>
                    <a:pt x="38" y="2843"/>
                  </a:cubicBezTo>
                  <a:cubicBezTo>
                    <a:pt x="38" y="2795"/>
                    <a:pt x="47" y="2757"/>
                    <a:pt x="57" y="2719"/>
                  </a:cubicBezTo>
                  <a:cubicBezTo>
                    <a:pt x="600" y="738"/>
                    <a:pt x="2638" y="-425"/>
                    <a:pt x="4619" y="118"/>
                  </a:cubicBezTo>
                  <a:cubicBezTo>
                    <a:pt x="4657" y="128"/>
                    <a:pt x="4686" y="138"/>
                    <a:pt x="4724" y="147"/>
                  </a:cubicBezTo>
                  <a:cubicBezTo>
                    <a:pt x="6705" y="423"/>
                    <a:pt x="8086" y="2252"/>
                    <a:pt x="7810" y="4233"/>
                  </a:cubicBezTo>
                  <a:cubicBezTo>
                    <a:pt x="7801" y="4300"/>
                    <a:pt x="7782" y="4367"/>
                    <a:pt x="7772" y="4433"/>
                  </a:cubicBezTo>
                  <a:cubicBezTo>
                    <a:pt x="7134" y="6433"/>
                    <a:pt x="5029" y="7567"/>
                    <a:pt x="3010" y="7005"/>
                  </a:cubicBezTo>
                  <a:close/>
                </a:path>
              </a:pathLst>
            </a:custGeom>
            <a:solidFill>
              <a:srgbClr val="D58B94"/>
            </a:solidFill>
            <a:ln w="9525" cap="flat">
              <a:noFill/>
              <a:prstDash val="solid"/>
              <a:miter/>
            </a:ln>
          </p:spPr>
          <p:txBody>
            <a:bodyPr rtlCol="0" anchor="ctr"/>
            <a:lstStyle/>
            <a:p>
              <a:endParaRPr lang="en-IN"/>
            </a:p>
          </p:txBody>
        </p:sp>
        <p:sp>
          <p:nvSpPr>
            <p:cNvPr id="4676" name="Freeform: Shape 4675">
              <a:extLst>
                <a:ext uri="{FF2B5EF4-FFF2-40B4-BE49-F238E27FC236}">
                  <a16:creationId xmlns:a16="http://schemas.microsoft.com/office/drawing/2014/main" xmlns="" id="{12D4AC78-EEA0-ACB4-5CED-372419E4B70B}"/>
                </a:ext>
              </a:extLst>
            </p:cNvPr>
            <p:cNvSpPr/>
            <p:nvPr/>
          </p:nvSpPr>
          <p:spPr>
            <a:xfrm>
              <a:off x="1417035" y="4150795"/>
              <a:ext cx="11363" cy="10202"/>
            </a:xfrm>
            <a:custGeom>
              <a:avLst/>
              <a:gdLst>
                <a:gd name="connsiteX0" fmla="*/ 4462 w 11363"/>
                <a:gd name="connsiteY0" fmla="*/ 9996 h 10202"/>
                <a:gd name="connsiteX1" fmla="*/ 43 w 11363"/>
                <a:gd name="connsiteY1" fmla="*/ 4052 h 10202"/>
                <a:gd name="connsiteX2" fmla="*/ 81 w 11363"/>
                <a:gd name="connsiteY2" fmla="*/ 3804 h 10202"/>
                <a:gd name="connsiteX3" fmla="*/ 7530 w 11363"/>
                <a:gd name="connsiteY3" fmla="*/ 337 h 10202"/>
                <a:gd name="connsiteX4" fmla="*/ 11320 w 11363"/>
                <a:gd name="connsiteY4" fmla="*/ 6376 h 10202"/>
                <a:gd name="connsiteX5" fmla="*/ 4462 w 11363"/>
                <a:gd name="connsiteY5" fmla="*/ 9996 h 1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63" h="10202">
                  <a:moveTo>
                    <a:pt x="4462" y="9996"/>
                  </a:moveTo>
                  <a:cubicBezTo>
                    <a:pt x="1595" y="9576"/>
                    <a:pt x="-376" y="6919"/>
                    <a:pt x="43" y="4052"/>
                  </a:cubicBezTo>
                  <a:cubicBezTo>
                    <a:pt x="52" y="3966"/>
                    <a:pt x="62" y="3890"/>
                    <a:pt x="81" y="3804"/>
                  </a:cubicBezTo>
                  <a:cubicBezTo>
                    <a:pt x="1176" y="785"/>
                    <a:pt x="4520" y="-758"/>
                    <a:pt x="7530" y="337"/>
                  </a:cubicBezTo>
                  <a:cubicBezTo>
                    <a:pt x="10025" y="1252"/>
                    <a:pt x="11587" y="3738"/>
                    <a:pt x="11320" y="6376"/>
                  </a:cubicBezTo>
                  <a:cubicBezTo>
                    <a:pt x="10330" y="9186"/>
                    <a:pt x="7339" y="10757"/>
                    <a:pt x="4462" y="9996"/>
                  </a:cubicBezTo>
                  <a:close/>
                </a:path>
              </a:pathLst>
            </a:custGeom>
            <a:solidFill>
              <a:srgbClr val="D58B94"/>
            </a:solidFill>
            <a:ln w="9525" cap="flat">
              <a:noFill/>
              <a:prstDash val="solid"/>
              <a:miter/>
            </a:ln>
          </p:spPr>
          <p:txBody>
            <a:bodyPr rtlCol="0" anchor="ctr"/>
            <a:lstStyle/>
            <a:p>
              <a:endParaRPr lang="en-IN"/>
            </a:p>
          </p:txBody>
        </p:sp>
        <p:sp>
          <p:nvSpPr>
            <p:cNvPr id="4677" name="Freeform: Shape 4676">
              <a:extLst>
                <a:ext uri="{FF2B5EF4-FFF2-40B4-BE49-F238E27FC236}">
                  <a16:creationId xmlns:a16="http://schemas.microsoft.com/office/drawing/2014/main" xmlns="" id="{0CFAE68A-FC65-F04D-B0E2-15993BFA93BB}"/>
                </a:ext>
              </a:extLst>
            </p:cNvPr>
            <p:cNvSpPr/>
            <p:nvPr/>
          </p:nvSpPr>
          <p:spPr>
            <a:xfrm>
              <a:off x="1417077" y="4141527"/>
              <a:ext cx="8030" cy="7377"/>
            </a:xfrm>
            <a:custGeom>
              <a:avLst/>
              <a:gdLst>
                <a:gd name="connsiteX0" fmla="*/ 3182 w 8030"/>
                <a:gd name="connsiteY0" fmla="*/ 7166 h 7377"/>
                <a:gd name="connsiteX1" fmla="*/ 39 w 8030"/>
                <a:gd name="connsiteY1" fmla="*/ 2690 h 7377"/>
                <a:gd name="connsiteX2" fmla="*/ 4620 w 8030"/>
                <a:gd name="connsiteY2" fmla="*/ 127 h 7377"/>
                <a:gd name="connsiteX3" fmla="*/ 4896 w 8030"/>
                <a:gd name="connsiteY3" fmla="*/ 213 h 7377"/>
                <a:gd name="connsiteX4" fmla="*/ 7954 w 8030"/>
                <a:gd name="connsiteY4" fmla="*/ 4652 h 7377"/>
                <a:gd name="connsiteX5" fmla="*/ 7944 w 8030"/>
                <a:gd name="connsiteY5" fmla="*/ 4690 h 7377"/>
                <a:gd name="connsiteX6" fmla="*/ 3334 w 8030"/>
                <a:gd name="connsiteY6" fmla="*/ 7214 h 7377"/>
                <a:gd name="connsiteX7" fmla="*/ 3182 w 8030"/>
                <a:gd name="connsiteY7" fmla="*/ 7166 h 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30" h="7377">
                  <a:moveTo>
                    <a:pt x="3182" y="7166"/>
                  </a:moveTo>
                  <a:cubicBezTo>
                    <a:pt x="1086" y="6776"/>
                    <a:pt x="-304" y="4785"/>
                    <a:pt x="39" y="2690"/>
                  </a:cubicBezTo>
                  <a:cubicBezTo>
                    <a:pt x="601" y="718"/>
                    <a:pt x="2648" y="-435"/>
                    <a:pt x="4620" y="127"/>
                  </a:cubicBezTo>
                  <a:cubicBezTo>
                    <a:pt x="4715" y="146"/>
                    <a:pt x="4811" y="175"/>
                    <a:pt x="4896" y="213"/>
                  </a:cubicBezTo>
                  <a:cubicBezTo>
                    <a:pt x="6963" y="594"/>
                    <a:pt x="8335" y="2585"/>
                    <a:pt x="7954" y="4652"/>
                  </a:cubicBezTo>
                  <a:cubicBezTo>
                    <a:pt x="7954" y="4661"/>
                    <a:pt x="7944" y="4680"/>
                    <a:pt x="7944" y="4690"/>
                  </a:cubicBezTo>
                  <a:cubicBezTo>
                    <a:pt x="7373" y="6661"/>
                    <a:pt x="5306" y="7785"/>
                    <a:pt x="3334" y="7214"/>
                  </a:cubicBezTo>
                  <a:cubicBezTo>
                    <a:pt x="3287" y="7204"/>
                    <a:pt x="3229" y="7185"/>
                    <a:pt x="3182" y="7166"/>
                  </a:cubicBezTo>
                  <a:close/>
                </a:path>
              </a:pathLst>
            </a:custGeom>
            <a:solidFill>
              <a:srgbClr val="D58B94"/>
            </a:solidFill>
            <a:ln w="9525" cap="flat">
              <a:noFill/>
              <a:prstDash val="solid"/>
              <a:miter/>
            </a:ln>
          </p:spPr>
          <p:txBody>
            <a:bodyPr rtlCol="0" anchor="ctr"/>
            <a:lstStyle/>
            <a:p>
              <a:endParaRPr lang="en-IN"/>
            </a:p>
          </p:txBody>
        </p:sp>
        <p:sp>
          <p:nvSpPr>
            <p:cNvPr id="4678" name="Freeform: Shape 4677">
              <a:extLst>
                <a:ext uri="{FF2B5EF4-FFF2-40B4-BE49-F238E27FC236}">
                  <a16:creationId xmlns:a16="http://schemas.microsoft.com/office/drawing/2014/main" xmlns="" id="{3B8DC019-21AF-58ED-6DC4-BF0164ECBA22}"/>
                </a:ext>
              </a:extLst>
            </p:cNvPr>
            <p:cNvSpPr/>
            <p:nvPr/>
          </p:nvSpPr>
          <p:spPr>
            <a:xfrm>
              <a:off x="1230344" y="3941349"/>
              <a:ext cx="311272" cy="205549"/>
            </a:xfrm>
            <a:custGeom>
              <a:avLst/>
              <a:gdLst>
                <a:gd name="connsiteX0" fmla="*/ 52850 w 311272"/>
                <a:gd name="connsiteY0" fmla="*/ -15 h 205549"/>
                <a:gd name="connsiteX1" fmla="*/ 309168 w 311272"/>
                <a:gd name="connsiteY1" fmla="*/ 137145 h 205549"/>
                <a:gd name="connsiteX2" fmla="*/ 310597 w 311272"/>
                <a:gd name="connsiteY2" fmla="*/ 165720 h 205549"/>
                <a:gd name="connsiteX3" fmla="*/ 303167 w 311272"/>
                <a:gd name="connsiteY3" fmla="*/ 187532 h 205549"/>
                <a:gd name="connsiteX4" fmla="*/ 279926 w 311272"/>
                <a:gd name="connsiteY4" fmla="*/ 205535 h 205549"/>
                <a:gd name="connsiteX5" fmla="*/ -13 w 311272"/>
                <a:gd name="connsiteY5" fmla="*/ 114856 h 205549"/>
                <a:gd name="connsiteX6" fmla="*/ 1415 w 311272"/>
                <a:gd name="connsiteY6" fmla="*/ 102283 h 205549"/>
                <a:gd name="connsiteX7" fmla="*/ 8178 w 311272"/>
                <a:gd name="connsiteY7" fmla="*/ 71232 h 205549"/>
                <a:gd name="connsiteX8" fmla="*/ 24561 w 311272"/>
                <a:gd name="connsiteY8" fmla="*/ 33132 h 205549"/>
                <a:gd name="connsiteX9" fmla="*/ 52850 w 311272"/>
                <a:gd name="connsiteY9" fmla="*/ -15 h 205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1272" h="205549">
                  <a:moveTo>
                    <a:pt x="52850" y="-15"/>
                  </a:moveTo>
                  <a:lnTo>
                    <a:pt x="309168" y="137145"/>
                  </a:lnTo>
                  <a:cubicBezTo>
                    <a:pt x="311340" y="146508"/>
                    <a:pt x="311826" y="156186"/>
                    <a:pt x="310597" y="165720"/>
                  </a:cubicBezTo>
                  <a:cubicBezTo>
                    <a:pt x="310225" y="173550"/>
                    <a:pt x="307644" y="181103"/>
                    <a:pt x="303167" y="187532"/>
                  </a:cubicBezTo>
                  <a:cubicBezTo>
                    <a:pt x="297329" y="195667"/>
                    <a:pt x="289261" y="201915"/>
                    <a:pt x="279926" y="205535"/>
                  </a:cubicBezTo>
                  <a:lnTo>
                    <a:pt x="-13" y="114856"/>
                  </a:lnTo>
                  <a:cubicBezTo>
                    <a:pt x="-13" y="114856"/>
                    <a:pt x="-13" y="110094"/>
                    <a:pt x="1415" y="102283"/>
                  </a:cubicBezTo>
                  <a:cubicBezTo>
                    <a:pt x="2768" y="91758"/>
                    <a:pt x="5035" y="81367"/>
                    <a:pt x="8178" y="71232"/>
                  </a:cubicBezTo>
                  <a:cubicBezTo>
                    <a:pt x="12445" y="58049"/>
                    <a:pt x="17932" y="45295"/>
                    <a:pt x="24561" y="33132"/>
                  </a:cubicBezTo>
                  <a:cubicBezTo>
                    <a:pt x="31991" y="20521"/>
                    <a:pt x="41563" y="9310"/>
                    <a:pt x="52850"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679" name="Freeform: Shape 4678">
              <a:extLst>
                <a:ext uri="{FF2B5EF4-FFF2-40B4-BE49-F238E27FC236}">
                  <a16:creationId xmlns:a16="http://schemas.microsoft.com/office/drawing/2014/main" xmlns="" id="{AB809D9F-AE3F-E7FE-DF73-F6E05485C35F}"/>
                </a:ext>
              </a:extLst>
            </p:cNvPr>
            <p:cNvSpPr/>
            <p:nvPr/>
          </p:nvSpPr>
          <p:spPr>
            <a:xfrm>
              <a:off x="1296386" y="3998873"/>
              <a:ext cx="86148" cy="62174"/>
            </a:xfrm>
            <a:custGeom>
              <a:avLst/>
              <a:gdLst>
                <a:gd name="connsiteX0" fmla="*/ 85202 w 86148"/>
                <a:gd name="connsiteY0" fmla="*/ 50475 h 62174"/>
                <a:gd name="connsiteX1" fmla="*/ 33576 w 86148"/>
                <a:gd name="connsiteY1" fmla="*/ 57238 h 62174"/>
                <a:gd name="connsiteX2" fmla="*/ 2906 w 86148"/>
                <a:gd name="connsiteY2" fmla="*/ 14661 h 62174"/>
                <a:gd name="connsiteX3" fmla="*/ 19670 w 86148"/>
                <a:gd name="connsiteY3" fmla="*/ 183 h 62174"/>
                <a:gd name="connsiteX4" fmla="*/ 55008 w 86148"/>
                <a:gd name="connsiteY4" fmla="*/ 8375 h 62174"/>
                <a:gd name="connsiteX5" fmla="*/ 80249 w 86148"/>
                <a:gd name="connsiteY5" fmla="*/ 28853 h 62174"/>
                <a:gd name="connsiteX6" fmla="*/ 85202 w 86148"/>
                <a:gd name="connsiteY6" fmla="*/ 50475 h 6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148" h="62174">
                  <a:moveTo>
                    <a:pt x="85202" y="50475"/>
                  </a:moveTo>
                  <a:cubicBezTo>
                    <a:pt x="79868" y="62953"/>
                    <a:pt x="56627" y="65810"/>
                    <a:pt x="33576" y="57238"/>
                  </a:cubicBezTo>
                  <a:cubicBezTo>
                    <a:pt x="-2142" y="43617"/>
                    <a:pt x="-3381" y="29330"/>
                    <a:pt x="2906" y="14661"/>
                  </a:cubicBezTo>
                  <a:cubicBezTo>
                    <a:pt x="5659" y="7289"/>
                    <a:pt x="11974" y="1831"/>
                    <a:pt x="19670" y="183"/>
                  </a:cubicBezTo>
                  <a:cubicBezTo>
                    <a:pt x="32014" y="-826"/>
                    <a:pt x="44368" y="2040"/>
                    <a:pt x="55008" y="8375"/>
                  </a:cubicBezTo>
                  <a:cubicBezTo>
                    <a:pt x="64980" y="13013"/>
                    <a:pt x="73657" y="20052"/>
                    <a:pt x="80249" y="28853"/>
                  </a:cubicBezTo>
                  <a:cubicBezTo>
                    <a:pt x="85573" y="34692"/>
                    <a:pt x="87450" y="42893"/>
                    <a:pt x="85202" y="5047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680" name="Freeform: Shape 4679">
              <a:extLst>
                <a:ext uri="{FF2B5EF4-FFF2-40B4-BE49-F238E27FC236}">
                  <a16:creationId xmlns:a16="http://schemas.microsoft.com/office/drawing/2014/main" xmlns="" id="{8A6C279A-C07B-CD55-03F5-E36E9EB02879}"/>
                </a:ext>
              </a:extLst>
            </p:cNvPr>
            <p:cNvSpPr/>
            <p:nvPr/>
          </p:nvSpPr>
          <p:spPr>
            <a:xfrm>
              <a:off x="1515259" y="4123951"/>
              <a:ext cx="11290" cy="8894"/>
            </a:xfrm>
            <a:custGeom>
              <a:avLst/>
              <a:gdLst>
                <a:gd name="connsiteX0" fmla="*/ 4251 w 11290"/>
                <a:gd name="connsiteY0" fmla="*/ 8455 h 8894"/>
                <a:gd name="connsiteX1" fmla="*/ 155 w 11290"/>
                <a:gd name="connsiteY1" fmla="*/ 2454 h 8894"/>
                <a:gd name="connsiteX2" fmla="*/ 7299 w 11290"/>
                <a:gd name="connsiteY2" fmla="*/ 644 h 8894"/>
                <a:gd name="connsiteX3" fmla="*/ 11013 w 11290"/>
                <a:gd name="connsiteY3" fmla="*/ 6645 h 8894"/>
                <a:gd name="connsiteX4" fmla="*/ 4251 w 11290"/>
                <a:gd name="connsiteY4" fmla="*/ 8455 h 8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90" h="8894">
                  <a:moveTo>
                    <a:pt x="4251" y="8455"/>
                  </a:moveTo>
                  <a:cubicBezTo>
                    <a:pt x="1298" y="7407"/>
                    <a:pt x="-607" y="4645"/>
                    <a:pt x="155" y="2454"/>
                  </a:cubicBezTo>
                  <a:cubicBezTo>
                    <a:pt x="1698" y="82"/>
                    <a:pt x="4813" y="-709"/>
                    <a:pt x="7299" y="644"/>
                  </a:cubicBezTo>
                  <a:cubicBezTo>
                    <a:pt x="10251" y="1882"/>
                    <a:pt x="11966" y="4549"/>
                    <a:pt x="11013" y="6645"/>
                  </a:cubicBezTo>
                  <a:cubicBezTo>
                    <a:pt x="10061" y="8740"/>
                    <a:pt x="7299" y="9407"/>
                    <a:pt x="4251" y="8455"/>
                  </a:cubicBezTo>
                  <a:close/>
                </a:path>
              </a:pathLst>
            </a:custGeom>
            <a:solidFill>
              <a:srgbClr val="D58B94"/>
            </a:solidFill>
            <a:ln w="9525" cap="flat">
              <a:noFill/>
              <a:prstDash val="solid"/>
              <a:miter/>
            </a:ln>
          </p:spPr>
          <p:txBody>
            <a:bodyPr rtlCol="0" anchor="ctr"/>
            <a:lstStyle/>
            <a:p>
              <a:endParaRPr lang="en-IN"/>
            </a:p>
          </p:txBody>
        </p:sp>
        <p:sp>
          <p:nvSpPr>
            <p:cNvPr id="4681" name="Freeform: Shape 4680">
              <a:extLst>
                <a:ext uri="{FF2B5EF4-FFF2-40B4-BE49-F238E27FC236}">
                  <a16:creationId xmlns:a16="http://schemas.microsoft.com/office/drawing/2014/main" xmlns="" id="{4AA1980D-87B1-627F-8300-A5F5C46AA3DC}"/>
                </a:ext>
              </a:extLst>
            </p:cNvPr>
            <p:cNvSpPr/>
            <p:nvPr/>
          </p:nvSpPr>
          <p:spPr>
            <a:xfrm>
              <a:off x="1503829" y="4129936"/>
              <a:ext cx="11540" cy="9220"/>
            </a:xfrm>
            <a:custGeom>
              <a:avLst/>
              <a:gdLst>
                <a:gd name="connsiteX0" fmla="*/ 4441 w 11540"/>
                <a:gd name="connsiteY0" fmla="*/ 8661 h 9220"/>
                <a:gd name="connsiteX1" fmla="*/ 154 w 11540"/>
                <a:gd name="connsiteY1" fmla="*/ 2565 h 9220"/>
                <a:gd name="connsiteX2" fmla="*/ 7108 w 11540"/>
                <a:gd name="connsiteY2" fmla="*/ 469 h 9220"/>
                <a:gd name="connsiteX3" fmla="*/ 11394 w 11540"/>
                <a:gd name="connsiteY3" fmla="*/ 6565 h 9220"/>
                <a:gd name="connsiteX4" fmla="*/ 4441 w 11540"/>
                <a:gd name="connsiteY4" fmla="*/ 8661 h 9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0" h="9220">
                  <a:moveTo>
                    <a:pt x="4441" y="8661"/>
                  </a:moveTo>
                  <a:cubicBezTo>
                    <a:pt x="1297" y="7613"/>
                    <a:pt x="-608" y="4851"/>
                    <a:pt x="154" y="2565"/>
                  </a:cubicBezTo>
                  <a:cubicBezTo>
                    <a:pt x="916" y="279"/>
                    <a:pt x="4059" y="-674"/>
                    <a:pt x="7108" y="469"/>
                  </a:cubicBezTo>
                  <a:cubicBezTo>
                    <a:pt x="10156" y="1612"/>
                    <a:pt x="12061" y="4279"/>
                    <a:pt x="11394" y="6565"/>
                  </a:cubicBezTo>
                  <a:cubicBezTo>
                    <a:pt x="9984" y="8975"/>
                    <a:pt x="6946" y="9889"/>
                    <a:pt x="4441" y="8661"/>
                  </a:cubicBezTo>
                  <a:close/>
                </a:path>
              </a:pathLst>
            </a:custGeom>
            <a:solidFill>
              <a:srgbClr val="D58B94"/>
            </a:solidFill>
            <a:ln w="9525" cap="flat">
              <a:noFill/>
              <a:prstDash val="solid"/>
              <a:miter/>
            </a:ln>
          </p:spPr>
          <p:txBody>
            <a:bodyPr rtlCol="0" anchor="ctr"/>
            <a:lstStyle/>
            <a:p>
              <a:endParaRPr lang="en-IN"/>
            </a:p>
          </p:txBody>
        </p:sp>
        <p:sp>
          <p:nvSpPr>
            <p:cNvPr id="4682" name="Freeform: Shape 4681">
              <a:extLst>
                <a:ext uri="{FF2B5EF4-FFF2-40B4-BE49-F238E27FC236}">
                  <a16:creationId xmlns:a16="http://schemas.microsoft.com/office/drawing/2014/main" xmlns="" id="{25D9773C-3D76-AF59-41EB-A7489063F4B4}"/>
                </a:ext>
              </a:extLst>
            </p:cNvPr>
            <p:cNvSpPr/>
            <p:nvPr/>
          </p:nvSpPr>
          <p:spPr>
            <a:xfrm>
              <a:off x="1498514" y="4118042"/>
              <a:ext cx="10757" cy="9312"/>
            </a:xfrm>
            <a:custGeom>
              <a:avLst/>
              <a:gdLst>
                <a:gd name="connsiteX0" fmla="*/ 4136 w 10757"/>
                <a:gd name="connsiteY0" fmla="*/ 8744 h 9312"/>
                <a:gd name="connsiteX1" fmla="*/ -7 w 10757"/>
                <a:gd name="connsiteY1" fmla="*/ 4134 h 9312"/>
                <a:gd name="connsiteX2" fmla="*/ 4603 w 10757"/>
                <a:gd name="connsiteY2" fmla="*/ -9 h 9312"/>
                <a:gd name="connsiteX3" fmla="*/ 7089 w 10757"/>
                <a:gd name="connsiteY3" fmla="*/ 934 h 9312"/>
                <a:gd name="connsiteX4" fmla="*/ 10613 w 10757"/>
                <a:gd name="connsiteY4" fmla="*/ 6839 h 9312"/>
                <a:gd name="connsiteX5" fmla="*/ 4136 w 10757"/>
                <a:gd name="connsiteY5" fmla="*/ 8744 h 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7" h="9312">
                  <a:moveTo>
                    <a:pt x="4136" y="8744"/>
                  </a:moveTo>
                  <a:cubicBezTo>
                    <a:pt x="1717" y="8611"/>
                    <a:pt x="-131" y="6554"/>
                    <a:pt x="-7" y="4134"/>
                  </a:cubicBezTo>
                  <a:cubicBezTo>
                    <a:pt x="126" y="1715"/>
                    <a:pt x="2183" y="-133"/>
                    <a:pt x="4603" y="-9"/>
                  </a:cubicBezTo>
                  <a:cubicBezTo>
                    <a:pt x="5507" y="38"/>
                    <a:pt x="6374" y="372"/>
                    <a:pt x="7089" y="934"/>
                  </a:cubicBezTo>
                  <a:cubicBezTo>
                    <a:pt x="9660" y="1629"/>
                    <a:pt x="11222" y="4239"/>
                    <a:pt x="10613" y="6839"/>
                  </a:cubicBezTo>
                  <a:cubicBezTo>
                    <a:pt x="9317" y="9116"/>
                    <a:pt x="6460" y="9954"/>
                    <a:pt x="4136" y="8744"/>
                  </a:cubicBezTo>
                  <a:close/>
                </a:path>
              </a:pathLst>
            </a:custGeom>
            <a:solidFill>
              <a:srgbClr val="D58B94"/>
            </a:solidFill>
            <a:ln w="9525" cap="flat">
              <a:noFill/>
              <a:prstDash val="solid"/>
              <a:miter/>
            </a:ln>
          </p:spPr>
          <p:txBody>
            <a:bodyPr rtlCol="0" anchor="ctr"/>
            <a:lstStyle/>
            <a:p>
              <a:endParaRPr lang="en-IN"/>
            </a:p>
          </p:txBody>
        </p:sp>
        <p:sp>
          <p:nvSpPr>
            <p:cNvPr id="4683" name="Freeform: Shape 4682">
              <a:extLst>
                <a:ext uri="{FF2B5EF4-FFF2-40B4-BE49-F238E27FC236}">
                  <a16:creationId xmlns:a16="http://schemas.microsoft.com/office/drawing/2014/main" xmlns="" id="{6F03A6F6-A615-8C47-F6B2-525E6A62DA4F}"/>
                </a:ext>
              </a:extLst>
            </p:cNvPr>
            <p:cNvSpPr/>
            <p:nvPr/>
          </p:nvSpPr>
          <p:spPr>
            <a:xfrm>
              <a:off x="1525978" y="4081760"/>
              <a:ext cx="10831" cy="9703"/>
            </a:xfrm>
            <a:custGeom>
              <a:avLst/>
              <a:gdLst>
                <a:gd name="connsiteX0" fmla="*/ 3246 w 10831"/>
                <a:gd name="connsiteY0" fmla="*/ 8450 h 9703"/>
                <a:gd name="connsiteX1" fmla="*/ 256 w 10831"/>
                <a:gd name="connsiteY1" fmla="*/ 2269 h 9703"/>
                <a:gd name="connsiteX2" fmla="*/ 294 w 10831"/>
                <a:gd name="connsiteY2" fmla="*/ 2164 h 9703"/>
                <a:gd name="connsiteX3" fmla="*/ 7247 w 10831"/>
                <a:gd name="connsiteY3" fmla="*/ 831 h 9703"/>
                <a:gd name="connsiteX4" fmla="*/ 10724 w 10831"/>
                <a:gd name="connsiteY4" fmla="*/ 6117 h 9703"/>
                <a:gd name="connsiteX5" fmla="*/ 5437 w 10831"/>
                <a:gd name="connsiteY5" fmla="*/ 9593 h 9703"/>
                <a:gd name="connsiteX6" fmla="*/ 3246 w 10831"/>
                <a:gd name="connsiteY6" fmla="*/ 8450 h 9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1" h="9703">
                  <a:moveTo>
                    <a:pt x="3246" y="8450"/>
                  </a:moveTo>
                  <a:cubicBezTo>
                    <a:pt x="713" y="7565"/>
                    <a:pt x="-621" y="4802"/>
                    <a:pt x="256" y="2269"/>
                  </a:cubicBezTo>
                  <a:cubicBezTo>
                    <a:pt x="265" y="2230"/>
                    <a:pt x="284" y="2202"/>
                    <a:pt x="294" y="2164"/>
                  </a:cubicBezTo>
                  <a:cubicBezTo>
                    <a:pt x="1856" y="-103"/>
                    <a:pt x="4951" y="-693"/>
                    <a:pt x="7247" y="831"/>
                  </a:cubicBezTo>
                  <a:cubicBezTo>
                    <a:pt x="9666" y="1335"/>
                    <a:pt x="11228" y="3698"/>
                    <a:pt x="10724" y="6117"/>
                  </a:cubicBezTo>
                  <a:cubicBezTo>
                    <a:pt x="10219" y="8546"/>
                    <a:pt x="7857" y="10098"/>
                    <a:pt x="5437" y="9593"/>
                  </a:cubicBezTo>
                  <a:cubicBezTo>
                    <a:pt x="4609" y="9431"/>
                    <a:pt x="3856" y="9032"/>
                    <a:pt x="3246" y="8450"/>
                  </a:cubicBezTo>
                  <a:close/>
                </a:path>
              </a:pathLst>
            </a:custGeom>
            <a:solidFill>
              <a:srgbClr val="D58B94"/>
            </a:solidFill>
            <a:ln w="9525" cap="flat">
              <a:noFill/>
              <a:prstDash val="solid"/>
              <a:miter/>
            </a:ln>
          </p:spPr>
          <p:txBody>
            <a:bodyPr rtlCol="0" anchor="ctr"/>
            <a:lstStyle/>
            <a:p>
              <a:endParaRPr lang="en-IN"/>
            </a:p>
          </p:txBody>
        </p:sp>
        <p:sp>
          <p:nvSpPr>
            <p:cNvPr id="4684" name="Freeform: Shape 4683">
              <a:extLst>
                <a:ext uri="{FF2B5EF4-FFF2-40B4-BE49-F238E27FC236}">
                  <a16:creationId xmlns:a16="http://schemas.microsoft.com/office/drawing/2014/main" xmlns="" id="{3E90286F-A072-0193-4C38-5F03BD97C737}"/>
                </a:ext>
              </a:extLst>
            </p:cNvPr>
            <p:cNvSpPr/>
            <p:nvPr/>
          </p:nvSpPr>
          <p:spPr>
            <a:xfrm>
              <a:off x="1505085" y="4104485"/>
              <a:ext cx="13766" cy="11817"/>
            </a:xfrm>
            <a:custGeom>
              <a:avLst/>
              <a:gdLst>
                <a:gd name="connsiteX0" fmla="*/ 4709 w 13766"/>
                <a:gd name="connsiteY0" fmla="*/ 10966 h 11817"/>
                <a:gd name="connsiteX1" fmla="*/ 232 w 13766"/>
                <a:gd name="connsiteY1" fmla="*/ 2975 h 11817"/>
                <a:gd name="connsiteX2" fmla="*/ 232 w 13766"/>
                <a:gd name="connsiteY2" fmla="*/ 2965 h 11817"/>
                <a:gd name="connsiteX3" fmla="*/ 10776 w 13766"/>
                <a:gd name="connsiteY3" fmla="*/ 1517 h 11817"/>
                <a:gd name="connsiteX4" fmla="*/ 13662 w 13766"/>
                <a:gd name="connsiteY4" fmla="*/ 8680 h 11817"/>
                <a:gd name="connsiteX5" fmla="*/ 4709 w 13766"/>
                <a:gd name="connsiteY5" fmla="*/ 10966 h 11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6" h="11817">
                  <a:moveTo>
                    <a:pt x="4709" y="10966"/>
                  </a:moveTo>
                  <a:cubicBezTo>
                    <a:pt x="1261" y="9995"/>
                    <a:pt x="-740" y="6423"/>
                    <a:pt x="232" y="2975"/>
                  </a:cubicBezTo>
                  <a:cubicBezTo>
                    <a:pt x="232" y="2975"/>
                    <a:pt x="232" y="2965"/>
                    <a:pt x="232" y="2965"/>
                  </a:cubicBezTo>
                  <a:cubicBezTo>
                    <a:pt x="2747" y="-350"/>
                    <a:pt x="7461" y="-997"/>
                    <a:pt x="10776" y="1517"/>
                  </a:cubicBezTo>
                  <a:cubicBezTo>
                    <a:pt x="12986" y="3184"/>
                    <a:pt x="14091" y="5937"/>
                    <a:pt x="13662" y="8680"/>
                  </a:cubicBezTo>
                  <a:cubicBezTo>
                    <a:pt x="11748" y="11680"/>
                    <a:pt x="7833" y="12680"/>
                    <a:pt x="4709" y="10966"/>
                  </a:cubicBezTo>
                  <a:close/>
                </a:path>
              </a:pathLst>
            </a:custGeom>
            <a:solidFill>
              <a:srgbClr val="D58B94"/>
            </a:solidFill>
            <a:ln w="9525" cap="flat">
              <a:noFill/>
              <a:prstDash val="solid"/>
              <a:miter/>
            </a:ln>
          </p:spPr>
          <p:txBody>
            <a:bodyPr rtlCol="0" anchor="ctr"/>
            <a:lstStyle/>
            <a:p>
              <a:endParaRPr lang="en-IN"/>
            </a:p>
          </p:txBody>
        </p:sp>
        <p:sp>
          <p:nvSpPr>
            <p:cNvPr id="4685" name="Freeform: Shape 4684">
              <a:extLst>
                <a:ext uri="{FF2B5EF4-FFF2-40B4-BE49-F238E27FC236}">
                  <a16:creationId xmlns:a16="http://schemas.microsoft.com/office/drawing/2014/main" xmlns="" id="{865751AB-9FA0-2CA5-581F-A75B3CD4FF64}"/>
                </a:ext>
              </a:extLst>
            </p:cNvPr>
            <p:cNvSpPr/>
            <p:nvPr/>
          </p:nvSpPr>
          <p:spPr>
            <a:xfrm>
              <a:off x="1423805" y="4085579"/>
              <a:ext cx="5893" cy="5501"/>
            </a:xfrm>
            <a:custGeom>
              <a:avLst/>
              <a:gdLst>
                <a:gd name="connsiteX0" fmla="*/ 1883 w 5893"/>
                <a:gd name="connsiteY0" fmla="*/ 5203 h 5501"/>
                <a:gd name="connsiteX1" fmla="*/ 102 w 5893"/>
                <a:gd name="connsiteY1" fmla="*/ 1878 h 5501"/>
                <a:gd name="connsiteX2" fmla="*/ 169 w 5893"/>
                <a:gd name="connsiteY2" fmla="*/ 1678 h 5501"/>
                <a:gd name="connsiteX3" fmla="*/ 3941 w 5893"/>
                <a:gd name="connsiteY3" fmla="*/ 231 h 5501"/>
                <a:gd name="connsiteX4" fmla="*/ 3979 w 5893"/>
                <a:gd name="connsiteY4" fmla="*/ 250 h 5501"/>
                <a:gd name="connsiteX5" fmla="*/ 5741 w 5893"/>
                <a:gd name="connsiteY5" fmla="*/ 3736 h 5501"/>
                <a:gd name="connsiteX6" fmla="*/ 5693 w 5893"/>
                <a:gd name="connsiteY6" fmla="*/ 3869 h 5501"/>
                <a:gd name="connsiteX7" fmla="*/ 1883 w 5893"/>
                <a:gd name="connsiteY7" fmla="*/ 5203 h 5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3" h="5501">
                  <a:moveTo>
                    <a:pt x="1883" y="5203"/>
                  </a:moveTo>
                  <a:cubicBezTo>
                    <a:pt x="474" y="4774"/>
                    <a:pt x="-326" y="3288"/>
                    <a:pt x="102" y="1878"/>
                  </a:cubicBezTo>
                  <a:cubicBezTo>
                    <a:pt x="121" y="1812"/>
                    <a:pt x="140" y="1745"/>
                    <a:pt x="169" y="1678"/>
                  </a:cubicBezTo>
                  <a:cubicBezTo>
                    <a:pt x="817" y="240"/>
                    <a:pt x="2503" y="-407"/>
                    <a:pt x="3941" y="231"/>
                  </a:cubicBezTo>
                  <a:cubicBezTo>
                    <a:pt x="3950" y="240"/>
                    <a:pt x="3969" y="240"/>
                    <a:pt x="3979" y="250"/>
                  </a:cubicBezTo>
                  <a:cubicBezTo>
                    <a:pt x="5427" y="726"/>
                    <a:pt x="6217" y="2288"/>
                    <a:pt x="5741" y="3736"/>
                  </a:cubicBezTo>
                  <a:cubicBezTo>
                    <a:pt x="5722" y="3784"/>
                    <a:pt x="5712" y="3822"/>
                    <a:pt x="5693" y="3869"/>
                  </a:cubicBezTo>
                  <a:cubicBezTo>
                    <a:pt x="5008" y="5288"/>
                    <a:pt x="3303" y="5888"/>
                    <a:pt x="1883" y="5203"/>
                  </a:cubicBezTo>
                  <a:close/>
                </a:path>
              </a:pathLst>
            </a:custGeom>
            <a:solidFill>
              <a:srgbClr val="D58B94"/>
            </a:solidFill>
            <a:ln w="9525" cap="flat">
              <a:noFill/>
              <a:prstDash val="solid"/>
              <a:miter/>
            </a:ln>
          </p:spPr>
          <p:txBody>
            <a:bodyPr rtlCol="0" anchor="ctr"/>
            <a:lstStyle/>
            <a:p>
              <a:endParaRPr lang="en-IN"/>
            </a:p>
          </p:txBody>
        </p:sp>
        <p:sp>
          <p:nvSpPr>
            <p:cNvPr id="4686" name="Freeform: Shape 4685">
              <a:extLst>
                <a:ext uri="{FF2B5EF4-FFF2-40B4-BE49-F238E27FC236}">
                  <a16:creationId xmlns:a16="http://schemas.microsoft.com/office/drawing/2014/main" xmlns="" id="{441DFE72-F59F-A13A-AEC9-02BA3536ACE8}"/>
                </a:ext>
              </a:extLst>
            </p:cNvPr>
            <p:cNvSpPr/>
            <p:nvPr/>
          </p:nvSpPr>
          <p:spPr>
            <a:xfrm>
              <a:off x="1439958" y="4079430"/>
              <a:ext cx="5466" cy="5251"/>
            </a:xfrm>
            <a:custGeom>
              <a:avLst/>
              <a:gdLst>
                <a:gd name="connsiteX0" fmla="*/ 1542 w 5466"/>
                <a:gd name="connsiteY0" fmla="*/ 4969 h 5251"/>
                <a:gd name="connsiteX1" fmla="*/ 209 w 5466"/>
                <a:gd name="connsiteY1" fmla="*/ 1540 h 5251"/>
                <a:gd name="connsiteX2" fmla="*/ 3637 w 5466"/>
                <a:gd name="connsiteY2" fmla="*/ 207 h 5251"/>
                <a:gd name="connsiteX3" fmla="*/ 5314 w 5466"/>
                <a:gd name="connsiteY3" fmla="*/ 3588 h 5251"/>
                <a:gd name="connsiteX4" fmla="*/ 5257 w 5466"/>
                <a:gd name="connsiteY4" fmla="*/ 3731 h 5251"/>
                <a:gd name="connsiteX5" fmla="*/ 1542 w 5466"/>
                <a:gd name="connsiteY5" fmla="*/ 4969 h 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66" h="5251">
                  <a:moveTo>
                    <a:pt x="1542" y="4969"/>
                  </a:moveTo>
                  <a:cubicBezTo>
                    <a:pt x="228" y="4388"/>
                    <a:pt x="-373" y="2855"/>
                    <a:pt x="209" y="1540"/>
                  </a:cubicBezTo>
                  <a:cubicBezTo>
                    <a:pt x="789" y="226"/>
                    <a:pt x="2323" y="-374"/>
                    <a:pt x="3637" y="207"/>
                  </a:cubicBezTo>
                  <a:cubicBezTo>
                    <a:pt x="5038" y="683"/>
                    <a:pt x="5781" y="2188"/>
                    <a:pt x="5314" y="3588"/>
                  </a:cubicBezTo>
                  <a:cubicBezTo>
                    <a:pt x="5295" y="3636"/>
                    <a:pt x="5276" y="3684"/>
                    <a:pt x="5257" y="3731"/>
                  </a:cubicBezTo>
                  <a:cubicBezTo>
                    <a:pt x="4542" y="5065"/>
                    <a:pt x="2914" y="5608"/>
                    <a:pt x="1542" y="4969"/>
                  </a:cubicBezTo>
                  <a:close/>
                </a:path>
              </a:pathLst>
            </a:custGeom>
            <a:solidFill>
              <a:srgbClr val="D58B94"/>
            </a:solidFill>
            <a:ln w="9525" cap="flat">
              <a:noFill/>
              <a:prstDash val="solid"/>
              <a:miter/>
            </a:ln>
          </p:spPr>
          <p:txBody>
            <a:bodyPr rtlCol="0" anchor="ctr"/>
            <a:lstStyle/>
            <a:p>
              <a:endParaRPr lang="en-IN"/>
            </a:p>
          </p:txBody>
        </p:sp>
        <p:sp>
          <p:nvSpPr>
            <p:cNvPr id="4687" name="Freeform: Shape 4686">
              <a:extLst>
                <a:ext uri="{FF2B5EF4-FFF2-40B4-BE49-F238E27FC236}">
                  <a16:creationId xmlns:a16="http://schemas.microsoft.com/office/drawing/2014/main" xmlns="" id="{9927F692-030D-5CF8-B442-5EAB0E96E049}"/>
                </a:ext>
              </a:extLst>
            </p:cNvPr>
            <p:cNvSpPr/>
            <p:nvPr/>
          </p:nvSpPr>
          <p:spPr>
            <a:xfrm>
              <a:off x="1435852" y="4095061"/>
              <a:ext cx="6183" cy="5800"/>
            </a:xfrm>
            <a:custGeom>
              <a:avLst/>
              <a:gdLst>
                <a:gd name="connsiteX0" fmla="*/ 2123 w 6183"/>
                <a:gd name="connsiteY0" fmla="*/ 5532 h 5800"/>
                <a:gd name="connsiteX1" fmla="*/ 123 w 6183"/>
                <a:gd name="connsiteY1" fmla="*/ 1722 h 5800"/>
                <a:gd name="connsiteX2" fmla="*/ 4028 w 6183"/>
                <a:gd name="connsiteY2" fmla="*/ 245 h 5800"/>
                <a:gd name="connsiteX3" fmla="*/ 4124 w 6183"/>
                <a:gd name="connsiteY3" fmla="*/ 293 h 5800"/>
                <a:gd name="connsiteX4" fmla="*/ 6029 w 6183"/>
                <a:gd name="connsiteY4" fmla="*/ 4008 h 5800"/>
                <a:gd name="connsiteX5" fmla="*/ 2142 w 6183"/>
                <a:gd name="connsiteY5" fmla="*/ 5541 h 5800"/>
                <a:gd name="connsiteX6" fmla="*/ 2123 w 6183"/>
                <a:gd name="connsiteY6" fmla="*/ 5532 h 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3" h="5800">
                  <a:moveTo>
                    <a:pt x="2123" y="5532"/>
                  </a:moveTo>
                  <a:cubicBezTo>
                    <a:pt x="523" y="5027"/>
                    <a:pt x="-372" y="3322"/>
                    <a:pt x="123" y="1722"/>
                  </a:cubicBezTo>
                  <a:cubicBezTo>
                    <a:pt x="799" y="236"/>
                    <a:pt x="2542" y="-421"/>
                    <a:pt x="4028" y="245"/>
                  </a:cubicBezTo>
                  <a:cubicBezTo>
                    <a:pt x="4066" y="264"/>
                    <a:pt x="4095" y="274"/>
                    <a:pt x="4124" y="293"/>
                  </a:cubicBezTo>
                  <a:cubicBezTo>
                    <a:pt x="5676" y="788"/>
                    <a:pt x="6524" y="2455"/>
                    <a:pt x="6029" y="4008"/>
                  </a:cubicBezTo>
                  <a:cubicBezTo>
                    <a:pt x="5381" y="5503"/>
                    <a:pt x="3638" y="6189"/>
                    <a:pt x="2142" y="5541"/>
                  </a:cubicBezTo>
                  <a:cubicBezTo>
                    <a:pt x="2133" y="5541"/>
                    <a:pt x="2133" y="5532"/>
                    <a:pt x="2123" y="5532"/>
                  </a:cubicBezTo>
                  <a:close/>
                </a:path>
              </a:pathLst>
            </a:custGeom>
            <a:solidFill>
              <a:srgbClr val="D58B94"/>
            </a:solidFill>
            <a:ln w="9525" cap="flat">
              <a:noFill/>
              <a:prstDash val="solid"/>
              <a:miter/>
            </a:ln>
          </p:spPr>
          <p:txBody>
            <a:bodyPr rtlCol="0" anchor="ctr"/>
            <a:lstStyle/>
            <a:p>
              <a:endParaRPr lang="en-IN"/>
            </a:p>
          </p:txBody>
        </p:sp>
        <p:sp>
          <p:nvSpPr>
            <p:cNvPr id="4688" name="Freeform: Shape 4687">
              <a:extLst>
                <a:ext uri="{FF2B5EF4-FFF2-40B4-BE49-F238E27FC236}">
                  <a16:creationId xmlns:a16="http://schemas.microsoft.com/office/drawing/2014/main" xmlns="" id="{756B4A80-5583-D1B0-3DD1-FC0EA3FF2092}"/>
                </a:ext>
              </a:extLst>
            </p:cNvPr>
            <p:cNvSpPr/>
            <p:nvPr/>
          </p:nvSpPr>
          <p:spPr>
            <a:xfrm>
              <a:off x="1508702" y="4089417"/>
              <a:ext cx="9659" cy="8674"/>
            </a:xfrm>
            <a:custGeom>
              <a:avLst/>
              <a:gdLst>
                <a:gd name="connsiteX0" fmla="*/ 3283 w 9659"/>
                <a:gd name="connsiteY0" fmla="*/ 8032 h 8674"/>
                <a:gd name="connsiteX1" fmla="*/ 139 w 9659"/>
                <a:gd name="connsiteY1" fmla="*/ 2222 h 8674"/>
                <a:gd name="connsiteX2" fmla="*/ 6407 w 9659"/>
                <a:gd name="connsiteY2" fmla="*/ 631 h 8674"/>
                <a:gd name="connsiteX3" fmla="*/ 6521 w 9659"/>
                <a:gd name="connsiteY3" fmla="*/ 698 h 8674"/>
                <a:gd name="connsiteX4" fmla="*/ 9474 w 9659"/>
                <a:gd name="connsiteY4" fmla="*/ 6508 h 8674"/>
                <a:gd name="connsiteX5" fmla="*/ 3283 w 9659"/>
                <a:gd name="connsiteY5" fmla="*/ 8032 h 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59" h="8674">
                  <a:moveTo>
                    <a:pt x="3283" y="8032"/>
                  </a:moveTo>
                  <a:cubicBezTo>
                    <a:pt x="873" y="7213"/>
                    <a:pt x="-489" y="4679"/>
                    <a:pt x="139" y="2222"/>
                  </a:cubicBezTo>
                  <a:cubicBezTo>
                    <a:pt x="1425" y="50"/>
                    <a:pt x="4235" y="-664"/>
                    <a:pt x="6407" y="631"/>
                  </a:cubicBezTo>
                  <a:cubicBezTo>
                    <a:pt x="6445" y="650"/>
                    <a:pt x="6483" y="669"/>
                    <a:pt x="6521" y="698"/>
                  </a:cubicBezTo>
                  <a:cubicBezTo>
                    <a:pt x="8855" y="1593"/>
                    <a:pt x="10131" y="4098"/>
                    <a:pt x="9474" y="6508"/>
                  </a:cubicBezTo>
                  <a:cubicBezTo>
                    <a:pt x="8159" y="8613"/>
                    <a:pt x="5416" y="9280"/>
                    <a:pt x="3283" y="8032"/>
                  </a:cubicBezTo>
                  <a:close/>
                </a:path>
              </a:pathLst>
            </a:custGeom>
            <a:solidFill>
              <a:srgbClr val="D58B94"/>
            </a:solidFill>
            <a:ln w="9525" cap="flat">
              <a:noFill/>
              <a:prstDash val="solid"/>
              <a:miter/>
            </a:ln>
          </p:spPr>
          <p:txBody>
            <a:bodyPr rtlCol="0" anchor="ctr"/>
            <a:lstStyle/>
            <a:p>
              <a:endParaRPr lang="en-IN"/>
            </a:p>
          </p:txBody>
        </p:sp>
        <p:sp>
          <p:nvSpPr>
            <p:cNvPr id="4689" name="Freeform: Shape 4688">
              <a:extLst>
                <a:ext uri="{FF2B5EF4-FFF2-40B4-BE49-F238E27FC236}">
                  <a16:creationId xmlns:a16="http://schemas.microsoft.com/office/drawing/2014/main" xmlns="" id="{79D90E56-BB05-0633-1A76-BC75A2D4E080}"/>
                </a:ext>
              </a:extLst>
            </p:cNvPr>
            <p:cNvSpPr/>
            <p:nvPr/>
          </p:nvSpPr>
          <p:spPr>
            <a:xfrm>
              <a:off x="1510740" y="4079215"/>
              <a:ext cx="9438" cy="8427"/>
            </a:xfrm>
            <a:custGeom>
              <a:avLst/>
              <a:gdLst>
                <a:gd name="connsiteX0" fmla="*/ 2864 w 9438"/>
                <a:gd name="connsiteY0" fmla="*/ 7757 h 8427"/>
                <a:gd name="connsiteX1" fmla="*/ 254 w 9438"/>
                <a:gd name="connsiteY1" fmla="*/ 2137 h 8427"/>
                <a:gd name="connsiteX2" fmla="*/ 292 w 9438"/>
                <a:gd name="connsiteY2" fmla="*/ 2042 h 8427"/>
                <a:gd name="connsiteX3" fmla="*/ 6578 w 9438"/>
                <a:gd name="connsiteY3" fmla="*/ 708 h 8427"/>
                <a:gd name="connsiteX4" fmla="*/ 9150 w 9438"/>
                <a:gd name="connsiteY4" fmla="*/ 6423 h 8427"/>
                <a:gd name="connsiteX5" fmla="*/ 2864 w 9438"/>
                <a:gd name="connsiteY5" fmla="*/ 7757 h 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8" h="8427">
                  <a:moveTo>
                    <a:pt x="2864" y="7757"/>
                  </a:moveTo>
                  <a:cubicBezTo>
                    <a:pt x="587" y="6928"/>
                    <a:pt x="-575" y="4404"/>
                    <a:pt x="254" y="2137"/>
                  </a:cubicBezTo>
                  <a:cubicBezTo>
                    <a:pt x="263" y="2108"/>
                    <a:pt x="282" y="2070"/>
                    <a:pt x="292" y="2042"/>
                  </a:cubicBezTo>
                  <a:cubicBezTo>
                    <a:pt x="1673" y="-44"/>
                    <a:pt x="4473" y="-644"/>
                    <a:pt x="6578" y="708"/>
                  </a:cubicBezTo>
                  <a:cubicBezTo>
                    <a:pt x="8845" y="1594"/>
                    <a:pt x="9988" y="4137"/>
                    <a:pt x="9150" y="6423"/>
                  </a:cubicBezTo>
                  <a:cubicBezTo>
                    <a:pt x="7712" y="8424"/>
                    <a:pt x="4988" y="9004"/>
                    <a:pt x="2864" y="7757"/>
                  </a:cubicBezTo>
                  <a:close/>
                </a:path>
              </a:pathLst>
            </a:custGeom>
            <a:solidFill>
              <a:srgbClr val="D58B94"/>
            </a:solidFill>
            <a:ln w="9525" cap="flat">
              <a:noFill/>
              <a:prstDash val="solid"/>
              <a:miter/>
            </a:ln>
          </p:spPr>
          <p:txBody>
            <a:bodyPr rtlCol="0" anchor="ctr"/>
            <a:lstStyle/>
            <a:p>
              <a:endParaRPr lang="en-IN"/>
            </a:p>
          </p:txBody>
        </p:sp>
        <p:sp>
          <p:nvSpPr>
            <p:cNvPr id="4690" name="Freeform: Shape 4689">
              <a:extLst>
                <a:ext uri="{FF2B5EF4-FFF2-40B4-BE49-F238E27FC236}">
                  <a16:creationId xmlns:a16="http://schemas.microsoft.com/office/drawing/2014/main" xmlns="" id="{891E0F69-4400-04A6-E4BD-013D5E45BB4F}"/>
                </a:ext>
              </a:extLst>
            </p:cNvPr>
            <p:cNvSpPr/>
            <p:nvPr/>
          </p:nvSpPr>
          <p:spPr>
            <a:xfrm>
              <a:off x="1490124" y="4130370"/>
              <a:ext cx="4746" cy="3979"/>
            </a:xfrm>
            <a:custGeom>
              <a:avLst/>
              <a:gdLst>
                <a:gd name="connsiteX0" fmla="*/ 1763 w 4746"/>
                <a:gd name="connsiteY0" fmla="*/ 3750 h 3979"/>
                <a:gd name="connsiteX1" fmla="*/ 10 w 4746"/>
                <a:gd name="connsiteY1" fmla="*/ 1360 h 3979"/>
                <a:gd name="connsiteX2" fmla="*/ 48 w 4746"/>
                <a:gd name="connsiteY2" fmla="*/ 1179 h 3979"/>
                <a:gd name="connsiteX3" fmla="*/ 2992 w 4746"/>
                <a:gd name="connsiteY3" fmla="*/ 226 h 3979"/>
                <a:gd name="connsiteX4" fmla="*/ 3001 w 4746"/>
                <a:gd name="connsiteY4" fmla="*/ 226 h 3979"/>
                <a:gd name="connsiteX5" fmla="*/ 4716 w 4746"/>
                <a:gd name="connsiteY5" fmla="*/ 2798 h 3979"/>
                <a:gd name="connsiteX6" fmla="*/ 1763 w 4746"/>
                <a:gd name="connsiteY6" fmla="*/ 3750 h 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6" h="3979">
                  <a:moveTo>
                    <a:pt x="1763" y="3750"/>
                  </a:moveTo>
                  <a:cubicBezTo>
                    <a:pt x="620" y="3570"/>
                    <a:pt x="-161" y="2503"/>
                    <a:pt x="10" y="1360"/>
                  </a:cubicBezTo>
                  <a:cubicBezTo>
                    <a:pt x="20" y="1303"/>
                    <a:pt x="29" y="1236"/>
                    <a:pt x="48" y="1179"/>
                  </a:cubicBezTo>
                  <a:cubicBezTo>
                    <a:pt x="601" y="102"/>
                    <a:pt x="1915" y="-326"/>
                    <a:pt x="2992" y="226"/>
                  </a:cubicBezTo>
                  <a:cubicBezTo>
                    <a:pt x="3001" y="226"/>
                    <a:pt x="3001" y="226"/>
                    <a:pt x="3001" y="226"/>
                  </a:cubicBezTo>
                  <a:cubicBezTo>
                    <a:pt x="4125" y="550"/>
                    <a:pt x="4858" y="1636"/>
                    <a:pt x="4716" y="2798"/>
                  </a:cubicBezTo>
                  <a:cubicBezTo>
                    <a:pt x="4135" y="3836"/>
                    <a:pt x="2849" y="4255"/>
                    <a:pt x="1763" y="3750"/>
                  </a:cubicBezTo>
                  <a:close/>
                </a:path>
              </a:pathLst>
            </a:custGeom>
            <a:solidFill>
              <a:srgbClr val="D58B94"/>
            </a:solidFill>
            <a:ln w="9525" cap="flat">
              <a:noFill/>
              <a:prstDash val="solid"/>
              <a:miter/>
            </a:ln>
          </p:spPr>
          <p:txBody>
            <a:bodyPr rtlCol="0" anchor="ctr"/>
            <a:lstStyle/>
            <a:p>
              <a:endParaRPr lang="en-IN"/>
            </a:p>
          </p:txBody>
        </p:sp>
        <p:sp>
          <p:nvSpPr>
            <p:cNvPr id="4691" name="Freeform: Shape 4690">
              <a:extLst>
                <a:ext uri="{FF2B5EF4-FFF2-40B4-BE49-F238E27FC236}">
                  <a16:creationId xmlns:a16="http://schemas.microsoft.com/office/drawing/2014/main" xmlns="" id="{8ACD325F-C1F4-880E-16B6-B69C3D09542D}"/>
                </a:ext>
              </a:extLst>
            </p:cNvPr>
            <p:cNvSpPr/>
            <p:nvPr/>
          </p:nvSpPr>
          <p:spPr>
            <a:xfrm>
              <a:off x="1473684" y="4116055"/>
              <a:ext cx="13466" cy="11859"/>
            </a:xfrm>
            <a:custGeom>
              <a:avLst/>
              <a:gdLst>
                <a:gd name="connsiteX0" fmla="*/ 4963 w 13466"/>
                <a:gd name="connsiteY0" fmla="*/ 11207 h 11859"/>
                <a:gd name="connsiteX1" fmla="*/ 105 w 13466"/>
                <a:gd name="connsiteY1" fmla="*/ 3587 h 11859"/>
                <a:gd name="connsiteX2" fmla="*/ 8316 w 13466"/>
                <a:gd name="connsiteY2" fmla="*/ 558 h 11859"/>
                <a:gd name="connsiteX3" fmla="*/ 8487 w 13466"/>
                <a:gd name="connsiteY3" fmla="*/ 634 h 11859"/>
                <a:gd name="connsiteX4" fmla="*/ 13345 w 13466"/>
                <a:gd name="connsiteY4" fmla="*/ 8350 h 11859"/>
                <a:gd name="connsiteX5" fmla="*/ 4963 w 13466"/>
                <a:gd name="connsiteY5" fmla="*/ 11207 h 1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66" h="11859">
                  <a:moveTo>
                    <a:pt x="4963" y="11207"/>
                  </a:moveTo>
                  <a:cubicBezTo>
                    <a:pt x="1582" y="10359"/>
                    <a:pt x="-552" y="7016"/>
                    <a:pt x="105" y="3587"/>
                  </a:cubicBezTo>
                  <a:cubicBezTo>
                    <a:pt x="1534" y="482"/>
                    <a:pt x="5211" y="-880"/>
                    <a:pt x="8316" y="558"/>
                  </a:cubicBezTo>
                  <a:cubicBezTo>
                    <a:pt x="8373" y="577"/>
                    <a:pt x="8430" y="606"/>
                    <a:pt x="8487" y="634"/>
                  </a:cubicBezTo>
                  <a:cubicBezTo>
                    <a:pt x="11859" y="1568"/>
                    <a:pt x="13964" y="4911"/>
                    <a:pt x="13345" y="8350"/>
                  </a:cubicBezTo>
                  <a:cubicBezTo>
                    <a:pt x="11811" y="11445"/>
                    <a:pt x="8068" y="12722"/>
                    <a:pt x="4963" y="11207"/>
                  </a:cubicBezTo>
                  <a:close/>
                </a:path>
              </a:pathLst>
            </a:custGeom>
            <a:solidFill>
              <a:srgbClr val="D58B94"/>
            </a:solidFill>
            <a:ln w="9525" cap="flat">
              <a:noFill/>
              <a:prstDash val="solid"/>
              <a:miter/>
            </a:ln>
          </p:spPr>
          <p:txBody>
            <a:bodyPr rtlCol="0" anchor="ctr"/>
            <a:lstStyle/>
            <a:p>
              <a:endParaRPr lang="en-IN"/>
            </a:p>
          </p:txBody>
        </p:sp>
        <p:sp>
          <p:nvSpPr>
            <p:cNvPr id="4692" name="Freeform: Shape 4691">
              <a:extLst>
                <a:ext uri="{FF2B5EF4-FFF2-40B4-BE49-F238E27FC236}">
                  <a16:creationId xmlns:a16="http://schemas.microsoft.com/office/drawing/2014/main" xmlns="" id="{339805D5-DEF0-0230-59BF-B86BECDF91E1}"/>
                </a:ext>
              </a:extLst>
            </p:cNvPr>
            <p:cNvSpPr/>
            <p:nvPr/>
          </p:nvSpPr>
          <p:spPr>
            <a:xfrm>
              <a:off x="1482852" y="4100421"/>
              <a:ext cx="19613" cy="17119"/>
            </a:xfrm>
            <a:custGeom>
              <a:avLst/>
              <a:gdLst>
                <a:gd name="connsiteX0" fmla="*/ 6463 w 19613"/>
                <a:gd name="connsiteY0" fmla="*/ 16078 h 17119"/>
                <a:gd name="connsiteX1" fmla="*/ 272 w 19613"/>
                <a:gd name="connsiteY1" fmla="*/ 4744 h 17119"/>
                <a:gd name="connsiteX2" fmla="*/ 13035 w 19613"/>
                <a:gd name="connsiteY2" fmla="*/ 1124 h 17119"/>
                <a:gd name="connsiteX3" fmla="*/ 19322 w 19613"/>
                <a:gd name="connsiteY3" fmla="*/ 12459 h 17119"/>
                <a:gd name="connsiteX4" fmla="*/ 6463 w 19613"/>
                <a:gd name="connsiteY4" fmla="*/ 16078 h 17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3" h="17119">
                  <a:moveTo>
                    <a:pt x="6463" y="16078"/>
                  </a:moveTo>
                  <a:cubicBezTo>
                    <a:pt x="1758" y="14487"/>
                    <a:pt x="-928" y="9554"/>
                    <a:pt x="272" y="4744"/>
                  </a:cubicBezTo>
                  <a:cubicBezTo>
                    <a:pt x="2853" y="286"/>
                    <a:pt x="8502" y="-1314"/>
                    <a:pt x="13035" y="1124"/>
                  </a:cubicBezTo>
                  <a:cubicBezTo>
                    <a:pt x="17779" y="2677"/>
                    <a:pt x="20513" y="7620"/>
                    <a:pt x="19322" y="12459"/>
                  </a:cubicBezTo>
                  <a:cubicBezTo>
                    <a:pt x="16588" y="16774"/>
                    <a:pt x="11045" y="18326"/>
                    <a:pt x="6463" y="16078"/>
                  </a:cubicBezTo>
                  <a:close/>
                </a:path>
              </a:pathLst>
            </a:custGeom>
            <a:solidFill>
              <a:srgbClr val="D58B94"/>
            </a:solidFill>
            <a:ln w="9525" cap="flat">
              <a:noFill/>
              <a:prstDash val="solid"/>
              <a:miter/>
            </a:ln>
          </p:spPr>
          <p:txBody>
            <a:bodyPr rtlCol="0" anchor="ctr"/>
            <a:lstStyle/>
            <a:p>
              <a:endParaRPr lang="en-IN"/>
            </a:p>
          </p:txBody>
        </p:sp>
        <p:sp>
          <p:nvSpPr>
            <p:cNvPr id="4693" name="Freeform: Shape 4692">
              <a:extLst>
                <a:ext uri="{FF2B5EF4-FFF2-40B4-BE49-F238E27FC236}">
                  <a16:creationId xmlns:a16="http://schemas.microsoft.com/office/drawing/2014/main" xmlns="" id="{C4D8FAA9-2C61-FC8A-D152-CC24A2E8F515}"/>
                </a:ext>
              </a:extLst>
            </p:cNvPr>
            <p:cNvSpPr/>
            <p:nvPr/>
          </p:nvSpPr>
          <p:spPr>
            <a:xfrm>
              <a:off x="1493675" y="4090566"/>
              <a:ext cx="10706" cy="9669"/>
            </a:xfrm>
            <a:custGeom>
              <a:avLst/>
              <a:gdLst>
                <a:gd name="connsiteX0" fmla="*/ 3546 w 10706"/>
                <a:gd name="connsiteY0" fmla="*/ 8979 h 9669"/>
                <a:gd name="connsiteX1" fmla="*/ 213 w 10706"/>
                <a:gd name="connsiteY1" fmla="*/ 2501 h 9669"/>
                <a:gd name="connsiteX2" fmla="*/ 6966 w 10706"/>
                <a:gd name="connsiteY2" fmla="*/ 625 h 9669"/>
                <a:gd name="connsiteX3" fmla="*/ 7070 w 10706"/>
                <a:gd name="connsiteY3" fmla="*/ 692 h 9669"/>
                <a:gd name="connsiteX4" fmla="*/ 10499 w 10706"/>
                <a:gd name="connsiteY4" fmla="*/ 7169 h 9669"/>
                <a:gd name="connsiteX5" fmla="*/ 3546 w 10706"/>
                <a:gd name="connsiteY5" fmla="*/ 8979 h 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6" h="9669">
                  <a:moveTo>
                    <a:pt x="3546" y="8979"/>
                  </a:moveTo>
                  <a:cubicBezTo>
                    <a:pt x="870" y="8074"/>
                    <a:pt x="-607" y="5207"/>
                    <a:pt x="213" y="2501"/>
                  </a:cubicBezTo>
                  <a:cubicBezTo>
                    <a:pt x="1556" y="120"/>
                    <a:pt x="4585" y="-718"/>
                    <a:pt x="6966" y="625"/>
                  </a:cubicBezTo>
                  <a:cubicBezTo>
                    <a:pt x="6994" y="654"/>
                    <a:pt x="7032" y="673"/>
                    <a:pt x="7070" y="692"/>
                  </a:cubicBezTo>
                  <a:cubicBezTo>
                    <a:pt x="9747" y="1597"/>
                    <a:pt x="11252" y="4445"/>
                    <a:pt x="10499" y="7169"/>
                  </a:cubicBezTo>
                  <a:cubicBezTo>
                    <a:pt x="9061" y="9559"/>
                    <a:pt x="5975" y="10360"/>
                    <a:pt x="3546" y="8979"/>
                  </a:cubicBezTo>
                  <a:close/>
                </a:path>
              </a:pathLst>
            </a:custGeom>
            <a:solidFill>
              <a:srgbClr val="D58B94"/>
            </a:solidFill>
            <a:ln w="9525" cap="flat">
              <a:noFill/>
              <a:prstDash val="solid"/>
              <a:miter/>
            </a:ln>
          </p:spPr>
          <p:txBody>
            <a:bodyPr rtlCol="0" anchor="ctr"/>
            <a:lstStyle/>
            <a:p>
              <a:endParaRPr lang="en-IN"/>
            </a:p>
          </p:txBody>
        </p:sp>
        <p:sp>
          <p:nvSpPr>
            <p:cNvPr id="4694" name="Freeform: Shape 4693">
              <a:extLst>
                <a:ext uri="{FF2B5EF4-FFF2-40B4-BE49-F238E27FC236}">
                  <a16:creationId xmlns:a16="http://schemas.microsoft.com/office/drawing/2014/main" xmlns="" id="{EEC42066-C72C-EF8E-376A-1A1A00718412}"/>
                </a:ext>
              </a:extLst>
            </p:cNvPr>
            <p:cNvSpPr/>
            <p:nvPr/>
          </p:nvSpPr>
          <p:spPr>
            <a:xfrm>
              <a:off x="1495144" y="4078693"/>
              <a:ext cx="8544" cy="7623"/>
            </a:xfrm>
            <a:custGeom>
              <a:avLst/>
              <a:gdLst>
                <a:gd name="connsiteX0" fmla="*/ 2648 w 8544"/>
                <a:gd name="connsiteY0" fmla="*/ 7040 h 7623"/>
                <a:gd name="connsiteX1" fmla="*/ 191 w 8544"/>
                <a:gd name="connsiteY1" fmla="*/ 2087 h 7623"/>
                <a:gd name="connsiteX2" fmla="*/ 267 w 8544"/>
                <a:gd name="connsiteY2" fmla="*/ 1896 h 7623"/>
                <a:gd name="connsiteX3" fmla="*/ 5982 w 8544"/>
                <a:gd name="connsiteY3" fmla="*/ 563 h 7623"/>
                <a:gd name="connsiteX4" fmla="*/ 8268 w 8544"/>
                <a:gd name="connsiteY4" fmla="*/ 5706 h 7623"/>
                <a:gd name="connsiteX5" fmla="*/ 2648 w 8544"/>
                <a:gd name="connsiteY5" fmla="*/ 7040 h 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44" h="7623">
                  <a:moveTo>
                    <a:pt x="2648" y="7040"/>
                  </a:moveTo>
                  <a:cubicBezTo>
                    <a:pt x="601" y="6354"/>
                    <a:pt x="-495" y="4135"/>
                    <a:pt x="191" y="2087"/>
                  </a:cubicBezTo>
                  <a:cubicBezTo>
                    <a:pt x="220" y="2030"/>
                    <a:pt x="239" y="1963"/>
                    <a:pt x="267" y="1896"/>
                  </a:cubicBezTo>
                  <a:cubicBezTo>
                    <a:pt x="1525" y="10"/>
                    <a:pt x="4020" y="-571"/>
                    <a:pt x="5982" y="563"/>
                  </a:cubicBezTo>
                  <a:cubicBezTo>
                    <a:pt x="8030" y="1363"/>
                    <a:pt x="9049" y="3658"/>
                    <a:pt x="8268" y="5706"/>
                  </a:cubicBezTo>
                  <a:cubicBezTo>
                    <a:pt x="7049" y="7573"/>
                    <a:pt x="4582" y="8164"/>
                    <a:pt x="2648" y="7040"/>
                  </a:cubicBezTo>
                  <a:close/>
                </a:path>
              </a:pathLst>
            </a:custGeom>
            <a:solidFill>
              <a:srgbClr val="D58B94"/>
            </a:solidFill>
            <a:ln w="9525" cap="flat">
              <a:noFill/>
              <a:prstDash val="solid"/>
              <a:miter/>
            </a:ln>
          </p:spPr>
          <p:txBody>
            <a:bodyPr rtlCol="0" anchor="ctr"/>
            <a:lstStyle/>
            <a:p>
              <a:endParaRPr lang="en-IN"/>
            </a:p>
          </p:txBody>
        </p:sp>
        <p:sp>
          <p:nvSpPr>
            <p:cNvPr id="4695" name="Freeform: Shape 4694">
              <a:extLst>
                <a:ext uri="{FF2B5EF4-FFF2-40B4-BE49-F238E27FC236}">
                  <a16:creationId xmlns:a16="http://schemas.microsoft.com/office/drawing/2014/main" xmlns="" id="{92EAF375-C476-D3C5-FC6E-97D3C3BE973C}"/>
                </a:ext>
              </a:extLst>
            </p:cNvPr>
            <p:cNvSpPr/>
            <p:nvPr/>
          </p:nvSpPr>
          <p:spPr>
            <a:xfrm>
              <a:off x="1489070" y="4067659"/>
              <a:ext cx="6863" cy="6244"/>
            </a:xfrm>
            <a:custGeom>
              <a:avLst/>
              <a:gdLst>
                <a:gd name="connsiteX0" fmla="*/ 2055 w 6863"/>
                <a:gd name="connsiteY0" fmla="*/ 5787 h 6244"/>
                <a:gd name="connsiteX1" fmla="*/ 207 w 6863"/>
                <a:gd name="connsiteY1" fmla="*/ 1596 h 6244"/>
                <a:gd name="connsiteX2" fmla="*/ 245 w 6863"/>
                <a:gd name="connsiteY2" fmla="*/ 1501 h 6244"/>
                <a:gd name="connsiteX3" fmla="*/ 4817 w 6863"/>
                <a:gd name="connsiteY3" fmla="*/ 453 h 6244"/>
                <a:gd name="connsiteX4" fmla="*/ 6627 w 6863"/>
                <a:gd name="connsiteY4" fmla="*/ 4644 h 6244"/>
                <a:gd name="connsiteX5" fmla="*/ 2055 w 6863"/>
                <a:gd name="connsiteY5" fmla="*/ 5787 h 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3" h="6244">
                  <a:moveTo>
                    <a:pt x="2055" y="5787"/>
                  </a:moveTo>
                  <a:cubicBezTo>
                    <a:pt x="388" y="5139"/>
                    <a:pt x="-441" y="3263"/>
                    <a:pt x="207" y="1596"/>
                  </a:cubicBezTo>
                  <a:cubicBezTo>
                    <a:pt x="217" y="1567"/>
                    <a:pt x="236" y="1529"/>
                    <a:pt x="245" y="1501"/>
                  </a:cubicBezTo>
                  <a:cubicBezTo>
                    <a:pt x="1255" y="5"/>
                    <a:pt x="3255" y="-462"/>
                    <a:pt x="4817" y="453"/>
                  </a:cubicBezTo>
                  <a:cubicBezTo>
                    <a:pt x="6465" y="1120"/>
                    <a:pt x="7275" y="2986"/>
                    <a:pt x="6627" y="4644"/>
                  </a:cubicBezTo>
                  <a:cubicBezTo>
                    <a:pt x="5646" y="6177"/>
                    <a:pt x="3636" y="6682"/>
                    <a:pt x="2055" y="5787"/>
                  </a:cubicBezTo>
                  <a:close/>
                </a:path>
              </a:pathLst>
            </a:custGeom>
            <a:solidFill>
              <a:srgbClr val="D58B94"/>
            </a:solidFill>
            <a:ln w="9525" cap="flat">
              <a:noFill/>
              <a:prstDash val="solid"/>
              <a:miter/>
            </a:ln>
          </p:spPr>
          <p:txBody>
            <a:bodyPr rtlCol="0" anchor="ctr"/>
            <a:lstStyle/>
            <a:p>
              <a:endParaRPr lang="en-IN"/>
            </a:p>
          </p:txBody>
        </p:sp>
        <p:sp>
          <p:nvSpPr>
            <p:cNvPr id="4696" name="Freeform: Shape 4695">
              <a:extLst>
                <a:ext uri="{FF2B5EF4-FFF2-40B4-BE49-F238E27FC236}">
                  <a16:creationId xmlns:a16="http://schemas.microsoft.com/office/drawing/2014/main" xmlns="" id="{D541014A-05AC-00FB-EE3D-10562EF11801}"/>
                </a:ext>
              </a:extLst>
            </p:cNvPr>
            <p:cNvSpPr/>
            <p:nvPr/>
          </p:nvSpPr>
          <p:spPr>
            <a:xfrm>
              <a:off x="1483158" y="4076105"/>
              <a:ext cx="8784" cy="7777"/>
            </a:xfrm>
            <a:custGeom>
              <a:avLst/>
              <a:gdLst>
                <a:gd name="connsiteX0" fmla="*/ 443 w 8784"/>
                <a:gd name="connsiteY0" fmla="*/ 4961 h 7777"/>
                <a:gd name="connsiteX1" fmla="*/ 1566 w 8784"/>
                <a:gd name="connsiteY1" fmla="*/ 523 h 7777"/>
                <a:gd name="connsiteX2" fmla="*/ 2728 w 8784"/>
                <a:gd name="connsiteY2" fmla="*/ 103 h 7777"/>
                <a:gd name="connsiteX3" fmla="*/ 8443 w 8784"/>
                <a:gd name="connsiteY3" fmla="*/ 2866 h 7777"/>
                <a:gd name="connsiteX4" fmla="*/ 6796 w 8784"/>
                <a:gd name="connsiteY4" fmla="*/ 7428 h 7777"/>
                <a:gd name="connsiteX5" fmla="*/ 6253 w 8784"/>
                <a:gd name="connsiteY5" fmla="*/ 7628 h 7777"/>
                <a:gd name="connsiteX6" fmla="*/ 443 w 8784"/>
                <a:gd name="connsiteY6" fmla="*/ 4961 h 7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84" h="7777">
                  <a:moveTo>
                    <a:pt x="443" y="4961"/>
                  </a:moveTo>
                  <a:cubicBezTo>
                    <a:pt x="-472" y="3428"/>
                    <a:pt x="33" y="1437"/>
                    <a:pt x="1566" y="523"/>
                  </a:cubicBezTo>
                  <a:cubicBezTo>
                    <a:pt x="1928" y="313"/>
                    <a:pt x="2319" y="170"/>
                    <a:pt x="2728" y="103"/>
                  </a:cubicBezTo>
                  <a:cubicBezTo>
                    <a:pt x="5043" y="-401"/>
                    <a:pt x="7405" y="742"/>
                    <a:pt x="8443" y="2866"/>
                  </a:cubicBezTo>
                  <a:cubicBezTo>
                    <a:pt x="9253" y="4580"/>
                    <a:pt x="8510" y="6619"/>
                    <a:pt x="6796" y="7428"/>
                  </a:cubicBezTo>
                  <a:cubicBezTo>
                    <a:pt x="6624" y="7514"/>
                    <a:pt x="6443" y="7581"/>
                    <a:pt x="6253" y="7628"/>
                  </a:cubicBezTo>
                  <a:cubicBezTo>
                    <a:pt x="3938" y="8162"/>
                    <a:pt x="1547" y="7066"/>
                    <a:pt x="443" y="4961"/>
                  </a:cubicBezTo>
                  <a:close/>
                </a:path>
              </a:pathLst>
            </a:custGeom>
            <a:solidFill>
              <a:srgbClr val="D58B94"/>
            </a:solidFill>
            <a:ln w="9525" cap="flat">
              <a:noFill/>
              <a:prstDash val="solid"/>
              <a:miter/>
            </a:ln>
          </p:spPr>
          <p:txBody>
            <a:bodyPr rtlCol="0" anchor="ctr"/>
            <a:lstStyle/>
            <a:p>
              <a:endParaRPr lang="en-IN"/>
            </a:p>
          </p:txBody>
        </p:sp>
        <p:sp>
          <p:nvSpPr>
            <p:cNvPr id="4697" name="Freeform: Shape 4696">
              <a:extLst>
                <a:ext uri="{FF2B5EF4-FFF2-40B4-BE49-F238E27FC236}">
                  <a16:creationId xmlns:a16="http://schemas.microsoft.com/office/drawing/2014/main" xmlns="" id="{5D9C1519-591E-7E4D-18F7-8F8A7BF23601}"/>
                </a:ext>
              </a:extLst>
            </p:cNvPr>
            <p:cNvSpPr/>
            <p:nvPr/>
          </p:nvSpPr>
          <p:spPr>
            <a:xfrm>
              <a:off x="1466030" y="4096190"/>
              <a:ext cx="10754" cy="9580"/>
            </a:xfrm>
            <a:custGeom>
              <a:avLst/>
              <a:gdLst>
                <a:gd name="connsiteX0" fmla="*/ 3568 w 10754"/>
                <a:gd name="connsiteY0" fmla="*/ 9070 h 9580"/>
                <a:gd name="connsiteX1" fmla="*/ 206 w 10754"/>
                <a:gd name="connsiteY1" fmla="*/ 2774 h 9580"/>
                <a:gd name="connsiteX2" fmla="*/ 234 w 10754"/>
                <a:gd name="connsiteY2" fmla="*/ 2688 h 9580"/>
                <a:gd name="connsiteX3" fmla="*/ 7187 w 10754"/>
                <a:gd name="connsiteY3" fmla="*/ 593 h 9580"/>
                <a:gd name="connsiteX4" fmla="*/ 10521 w 10754"/>
                <a:gd name="connsiteY4" fmla="*/ 6879 h 9580"/>
                <a:gd name="connsiteX5" fmla="*/ 3568 w 10754"/>
                <a:gd name="connsiteY5" fmla="*/ 9070 h 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4" h="9580">
                  <a:moveTo>
                    <a:pt x="3568" y="9070"/>
                  </a:moveTo>
                  <a:cubicBezTo>
                    <a:pt x="901" y="8260"/>
                    <a:pt x="-604" y="5441"/>
                    <a:pt x="206" y="2774"/>
                  </a:cubicBezTo>
                  <a:cubicBezTo>
                    <a:pt x="215" y="2745"/>
                    <a:pt x="225" y="2717"/>
                    <a:pt x="234" y="2688"/>
                  </a:cubicBezTo>
                  <a:cubicBezTo>
                    <a:pt x="1577" y="193"/>
                    <a:pt x="4692" y="-741"/>
                    <a:pt x="7187" y="593"/>
                  </a:cubicBezTo>
                  <a:cubicBezTo>
                    <a:pt x="9835" y="1412"/>
                    <a:pt x="11331" y="4221"/>
                    <a:pt x="10521" y="6879"/>
                  </a:cubicBezTo>
                  <a:cubicBezTo>
                    <a:pt x="9112" y="9289"/>
                    <a:pt x="6102" y="10232"/>
                    <a:pt x="3568" y="9070"/>
                  </a:cubicBezTo>
                  <a:close/>
                </a:path>
              </a:pathLst>
            </a:custGeom>
            <a:solidFill>
              <a:srgbClr val="D58B94"/>
            </a:solidFill>
            <a:ln w="9525" cap="flat">
              <a:noFill/>
              <a:prstDash val="solid"/>
              <a:miter/>
            </a:ln>
          </p:spPr>
          <p:txBody>
            <a:bodyPr rtlCol="0" anchor="ctr"/>
            <a:lstStyle/>
            <a:p>
              <a:endParaRPr lang="en-IN"/>
            </a:p>
          </p:txBody>
        </p:sp>
        <p:sp>
          <p:nvSpPr>
            <p:cNvPr id="4698" name="Freeform: Shape 4697">
              <a:extLst>
                <a:ext uri="{FF2B5EF4-FFF2-40B4-BE49-F238E27FC236}">
                  <a16:creationId xmlns:a16="http://schemas.microsoft.com/office/drawing/2014/main" xmlns="" id="{DEFB93CD-DBC6-0EBE-72D0-C97CC6F53086}"/>
                </a:ext>
              </a:extLst>
            </p:cNvPr>
            <p:cNvSpPr/>
            <p:nvPr/>
          </p:nvSpPr>
          <p:spPr>
            <a:xfrm>
              <a:off x="1470517" y="4081794"/>
              <a:ext cx="15766" cy="14343"/>
            </a:xfrm>
            <a:custGeom>
              <a:avLst/>
              <a:gdLst>
                <a:gd name="connsiteX0" fmla="*/ 5177 w 15766"/>
                <a:gd name="connsiteY0" fmla="*/ 13464 h 14343"/>
                <a:gd name="connsiteX1" fmla="*/ 319 w 15766"/>
                <a:gd name="connsiteY1" fmla="*/ 3939 h 14343"/>
                <a:gd name="connsiteX2" fmla="*/ 10359 w 15766"/>
                <a:gd name="connsiteY2" fmla="*/ 853 h 14343"/>
                <a:gd name="connsiteX3" fmla="*/ 10606 w 15766"/>
                <a:gd name="connsiteY3" fmla="*/ 986 h 14343"/>
                <a:gd name="connsiteX4" fmla="*/ 15464 w 15766"/>
                <a:gd name="connsiteY4" fmla="*/ 10511 h 14343"/>
                <a:gd name="connsiteX5" fmla="*/ 5177 w 15766"/>
                <a:gd name="connsiteY5" fmla="*/ 13464 h 1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66" h="14343">
                  <a:moveTo>
                    <a:pt x="5177" y="13464"/>
                  </a:moveTo>
                  <a:cubicBezTo>
                    <a:pt x="1263" y="12112"/>
                    <a:pt x="-881" y="7901"/>
                    <a:pt x="319" y="3939"/>
                  </a:cubicBezTo>
                  <a:cubicBezTo>
                    <a:pt x="2244" y="310"/>
                    <a:pt x="6739" y="-1071"/>
                    <a:pt x="10359" y="853"/>
                  </a:cubicBezTo>
                  <a:cubicBezTo>
                    <a:pt x="10445" y="891"/>
                    <a:pt x="10530" y="939"/>
                    <a:pt x="10606" y="986"/>
                  </a:cubicBezTo>
                  <a:cubicBezTo>
                    <a:pt x="14455" y="2415"/>
                    <a:pt x="16560" y="6559"/>
                    <a:pt x="15464" y="10511"/>
                  </a:cubicBezTo>
                  <a:cubicBezTo>
                    <a:pt x="13350" y="14055"/>
                    <a:pt x="8844" y="15350"/>
                    <a:pt x="5177" y="13464"/>
                  </a:cubicBezTo>
                  <a:close/>
                </a:path>
              </a:pathLst>
            </a:custGeom>
            <a:solidFill>
              <a:srgbClr val="D58B94"/>
            </a:solidFill>
            <a:ln w="9525" cap="flat">
              <a:noFill/>
              <a:prstDash val="solid"/>
              <a:miter/>
            </a:ln>
          </p:spPr>
          <p:txBody>
            <a:bodyPr rtlCol="0" anchor="ctr"/>
            <a:lstStyle/>
            <a:p>
              <a:endParaRPr lang="en-IN"/>
            </a:p>
          </p:txBody>
        </p:sp>
        <p:sp>
          <p:nvSpPr>
            <p:cNvPr id="4699" name="Freeform: Shape 4698">
              <a:extLst>
                <a:ext uri="{FF2B5EF4-FFF2-40B4-BE49-F238E27FC236}">
                  <a16:creationId xmlns:a16="http://schemas.microsoft.com/office/drawing/2014/main" xmlns="" id="{1290860C-A420-B310-A18D-CCBD04426CEB}"/>
                </a:ext>
              </a:extLst>
            </p:cNvPr>
            <p:cNvSpPr/>
            <p:nvPr/>
          </p:nvSpPr>
          <p:spPr>
            <a:xfrm>
              <a:off x="1465617" y="4108324"/>
              <a:ext cx="6931" cy="6304"/>
            </a:xfrm>
            <a:custGeom>
              <a:avLst/>
              <a:gdLst>
                <a:gd name="connsiteX0" fmla="*/ 2552 w 6931"/>
                <a:gd name="connsiteY0" fmla="*/ 5984 h 6304"/>
                <a:gd name="connsiteX1" fmla="*/ 76 w 6931"/>
                <a:gd name="connsiteY1" fmla="*/ 1888 h 6304"/>
                <a:gd name="connsiteX2" fmla="*/ 4210 w 6931"/>
                <a:gd name="connsiteY2" fmla="*/ 240 h 6304"/>
                <a:gd name="connsiteX3" fmla="*/ 4457 w 6931"/>
                <a:gd name="connsiteY3" fmla="*/ 364 h 6304"/>
                <a:gd name="connsiteX4" fmla="*/ 6839 w 6931"/>
                <a:gd name="connsiteY4" fmla="*/ 4460 h 6304"/>
                <a:gd name="connsiteX5" fmla="*/ 2552 w 6931"/>
                <a:gd name="connsiteY5" fmla="*/ 5984 h 6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1" h="6304">
                  <a:moveTo>
                    <a:pt x="2552" y="5984"/>
                  </a:moveTo>
                  <a:cubicBezTo>
                    <a:pt x="752" y="5517"/>
                    <a:pt x="-343" y="3698"/>
                    <a:pt x="76" y="1888"/>
                  </a:cubicBezTo>
                  <a:cubicBezTo>
                    <a:pt x="762" y="298"/>
                    <a:pt x="2610" y="-445"/>
                    <a:pt x="4210" y="240"/>
                  </a:cubicBezTo>
                  <a:cubicBezTo>
                    <a:pt x="4295" y="279"/>
                    <a:pt x="4372" y="317"/>
                    <a:pt x="4457" y="364"/>
                  </a:cubicBezTo>
                  <a:cubicBezTo>
                    <a:pt x="6191" y="917"/>
                    <a:pt x="7220" y="2688"/>
                    <a:pt x="6839" y="4460"/>
                  </a:cubicBezTo>
                  <a:cubicBezTo>
                    <a:pt x="6067" y="6051"/>
                    <a:pt x="4162" y="6737"/>
                    <a:pt x="2552" y="5984"/>
                  </a:cubicBezTo>
                  <a:close/>
                </a:path>
              </a:pathLst>
            </a:custGeom>
            <a:solidFill>
              <a:srgbClr val="D58B94"/>
            </a:solidFill>
            <a:ln w="9525" cap="flat">
              <a:noFill/>
              <a:prstDash val="solid"/>
              <a:miter/>
            </a:ln>
          </p:spPr>
          <p:txBody>
            <a:bodyPr rtlCol="0" anchor="ctr"/>
            <a:lstStyle/>
            <a:p>
              <a:endParaRPr lang="en-IN"/>
            </a:p>
          </p:txBody>
        </p:sp>
        <p:sp>
          <p:nvSpPr>
            <p:cNvPr id="4700" name="Freeform: Shape 4699">
              <a:extLst>
                <a:ext uri="{FF2B5EF4-FFF2-40B4-BE49-F238E27FC236}">
                  <a16:creationId xmlns:a16="http://schemas.microsoft.com/office/drawing/2014/main" xmlns="" id="{90D08B54-A655-3FA1-E00D-0261C3A7781F}"/>
                </a:ext>
              </a:extLst>
            </p:cNvPr>
            <p:cNvSpPr/>
            <p:nvPr/>
          </p:nvSpPr>
          <p:spPr>
            <a:xfrm>
              <a:off x="1454006" y="4102124"/>
              <a:ext cx="6188" cy="5638"/>
            </a:xfrm>
            <a:custGeom>
              <a:avLst/>
              <a:gdLst>
                <a:gd name="connsiteX0" fmla="*/ 2257 w 6188"/>
                <a:gd name="connsiteY0" fmla="*/ 5326 h 5638"/>
                <a:gd name="connsiteX1" fmla="*/ 66 w 6188"/>
                <a:gd name="connsiteY1" fmla="*/ 1612 h 5638"/>
                <a:gd name="connsiteX2" fmla="*/ 4067 w 6188"/>
                <a:gd name="connsiteY2" fmla="*/ 278 h 5638"/>
                <a:gd name="connsiteX3" fmla="*/ 6067 w 6188"/>
                <a:gd name="connsiteY3" fmla="*/ 3897 h 5638"/>
                <a:gd name="connsiteX4" fmla="*/ 2467 w 6188"/>
                <a:gd name="connsiteY4" fmla="*/ 5421 h 5638"/>
                <a:gd name="connsiteX5" fmla="*/ 2257 w 6188"/>
                <a:gd name="connsiteY5" fmla="*/ 5326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8" h="5638">
                  <a:moveTo>
                    <a:pt x="2257" y="5326"/>
                  </a:moveTo>
                  <a:cubicBezTo>
                    <a:pt x="657" y="4859"/>
                    <a:pt x="-305" y="3231"/>
                    <a:pt x="66" y="1612"/>
                  </a:cubicBezTo>
                  <a:cubicBezTo>
                    <a:pt x="828" y="164"/>
                    <a:pt x="2590" y="-417"/>
                    <a:pt x="4067" y="278"/>
                  </a:cubicBezTo>
                  <a:cubicBezTo>
                    <a:pt x="5610" y="735"/>
                    <a:pt x="6496" y="2345"/>
                    <a:pt x="6067" y="3897"/>
                  </a:cubicBezTo>
                  <a:cubicBezTo>
                    <a:pt x="5496" y="5307"/>
                    <a:pt x="3886" y="5993"/>
                    <a:pt x="2467" y="5421"/>
                  </a:cubicBezTo>
                  <a:cubicBezTo>
                    <a:pt x="2400" y="5393"/>
                    <a:pt x="2324" y="5364"/>
                    <a:pt x="2257" y="5326"/>
                  </a:cubicBezTo>
                  <a:close/>
                </a:path>
              </a:pathLst>
            </a:custGeom>
            <a:solidFill>
              <a:srgbClr val="D58B94"/>
            </a:solidFill>
            <a:ln w="9525" cap="flat">
              <a:noFill/>
              <a:prstDash val="solid"/>
              <a:miter/>
            </a:ln>
          </p:spPr>
          <p:txBody>
            <a:bodyPr rtlCol="0" anchor="ctr"/>
            <a:lstStyle/>
            <a:p>
              <a:endParaRPr lang="en-IN"/>
            </a:p>
          </p:txBody>
        </p:sp>
        <p:sp>
          <p:nvSpPr>
            <p:cNvPr id="4701" name="Freeform: Shape 4700">
              <a:extLst>
                <a:ext uri="{FF2B5EF4-FFF2-40B4-BE49-F238E27FC236}">
                  <a16:creationId xmlns:a16="http://schemas.microsoft.com/office/drawing/2014/main" xmlns="" id="{578A9184-F6A3-D3F7-7425-09716F56F98F}"/>
                </a:ext>
              </a:extLst>
            </p:cNvPr>
            <p:cNvSpPr/>
            <p:nvPr/>
          </p:nvSpPr>
          <p:spPr>
            <a:xfrm>
              <a:off x="1446091" y="4090618"/>
              <a:ext cx="9489" cy="8707"/>
            </a:xfrm>
            <a:custGeom>
              <a:avLst/>
              <a:gdLst>
                <a:gd name="connsiteX0" fmla="*/ 3028 w 9489"/>
                <a:gd name="connsiteY0" fmla="*/ 8260 h 8707"/>
                <a:gd name="connsiteX1" fmla="*/ 199 w 9489"/>
                <a:gd name="connsiteY1" fmla="*/ 2745 h 8707"/>
                <a:gd name="connsiteX2" fmla="*/ 266 w 9489"/>
                <a:gd name="connsiteY2" fmla="*/ 2545 h 8707"/>
                <a:gd name="connsiteX3" fmla="*/ 6457 w 9489"/>
                <a:gd name="connsiteY3" fmla="*/ 449 h 8707"/>
                <a:gd name="connsiteX4" fmla="*/ 9229 w 9489"/>
                <a:gd name="connsiteY4" fmla="*/ 6145 h 8707"/>
                <a:gd name="connsiteX5" fmla="*/ 9219 w 9489"/>
                <a:gd name="connsiteY5" fmla="*/ 6164 h 8707"/>
                <a:gd name="connsiteX6" fmla="*/ 3028 w 9489"/>
                <a:gd name="connsiteY6" fmla="*/ 826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89" h="8707">
                  <a:moveTo>
                    <a:pt x="3028" y="8260"/>
                  </a:moveTo>
                  <a:cubicBezTo>
                    <a:pt x="723" y="7517"/>
                    <a:pt x="-544" y="5050"/>
                    <a:pt x="199" y="2745"/>
                  </a:cubicBezTo>
                  <a:cubicBezTo>
                    <a:pt x="218" y="2678"/>
                    <a:pt x="237" y="2611"/>
                    <a:pt x="266" y="2545"/>
                  </a:cubicBezTo>
                  <a:cubicBezTo>
                    <a:pt x="1418" y="278"/>
                    <a:pt x="4171" y="-656"/>
                    <a:pt x="6457" y="449"/>
                  </a:cubicBezTo>
                  <a:cubicBezTo>
                    <a:pt x="8791" y="1259"/>
                    <a:pt x="10039" y="3802"/>
                    <a:pt x="9229" y="6145"/>
                  </a:cubicBezTo>
                  <a:cubicBezTo>
                    <a:pt x="9229" y="6145"/>
                    <a:pt x="9219" y="6155"/>
                    <a:pt x="9219" y="6164"/>
                  </a:cubicBezTo>
                  <a:cubicBezTo>
                    <a:pt x="8038" y="8393"/>
                    <a:pt x="5324" y="9307"/>
                    <a:pt x="3028" y="8260"/>
                  </a:cubicBezTo>
                  <a:close/>
                </a:path>
              </a:pathLst>
            </a:custGeom>
            <a:solidFill>
              <a:srgbClr val="D58B94"/>
            </a:solidFill>
            <a:ln w="9525" cap="flat">
              <a:noFill/>
              <a:prstDash val="solid"/>
              <a:miter/>
            </a:ln>
          </p:spPr>
          <p:txBody>
            <a:bodyPr rtlCol="0" anchor="ctr"/>
            <a:lstStyle/>
            <a:p>
              <a:endParaRPr lang="en-IN"/>
            </a:p>
          </p:txBody>
        </p:sp>
        <p:sp>
          <p:nvSpPr>
            <p:cNvPr id="4702" name="Freeform: Shape 4701">
              <a:extLst>
                <a:ext uri="{FF2B5EF4-FFF2-40B4-BE49-F238E27FC236}">
                  <a16:creationId xmlns:a16="http://schemas.microsoft.com/office/drawing/2014/main" xmlns="" id="{AA6512EE-8BDA-28B1-9308-5E88A37C25EF}"/>
                </a:ext>
              </a:extLst>
            </p:cNvPr>
            <p:cNvSpPr/>
            <p:nvPr/>
          </p:nvSpPr>
          <p:spPr>
            <a:xfrm>
              <a:off x="1450695" y="4076680"/>
              <a:ext cx="12344" cy="11256"/>
            </a:xfrm>
            <a:custGeom>
              <a:avLst/>
              <a:gdLst>
                <a:gd name="connsiteX0" fmla="*/ 4426 w 12344"/>
                <a:gd name="connsiteY0" fmla="*/ 10577 h 11256"/>
                <a:gd name="connsiteX1" fmla="*/ 63 w 12344"/>
                <a:gd name="connsiteY1" fmla="*/ 4424 h 11256"/>
                <a:gd name="connsiteX2" fmla="*/ 6217 w 12344"/>
                <a:gd name="connsiteY2" fmla="*/ 62 h 11256"/>
                <a:gd name="connsiteX3" fmla="*/ 8522 w 12344"/>
                <a:gd name="connsiteY3" fmla="*/ 1052 h 11256"/>
                <a:gd name="connsiteX4" fmla="*/ 12046 w 12344"/>
                <a:gd name="connsiteY4" fmla="*/ 8387 h 11256"/>
                <a:gd name="connsiteX5" fmla="*/ 4426 w 12344"/>
                <a:gd name="connsiteY5" fmla="*/ 10577 h 1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44" h="11256">
                  <a:moveTo>
                    <a:pt x="4426" y="10577"/>
                  </a:moveTo>
                  <a:cubicBezTo>
                    <a:pt x="1521" y="10082"/>
                    <a:pt x="-432" y="7329"/>
                    <a:pt x="63" y="4424"/>
                  </a:cubicBezTo>
                  <a:cubicBezTo>
                    <a:pt x="559" y="1519"/>
                    <a:pt x="3311" y="-434"/>
                    <a:pt x="6217" y="62"/>
                  </a:cubicBezTo>
                  <a:cubicBezTo>
                    <a:pt x="7055" y="205"/>
                    <a:pt x="7845" y="547"/>
                    <a:pt x="8522" y="1052"/>
                  </a:cubicBezTo>
                  <a:cubicBezTo>
                    <a:pt x="11465" y="2167"/>
                    <a:pt x="13008" y="5396"/>
                    <a:pt x="12046" y="8387"/>
                  </a:cubicBezTo>
                  <a:cubicBezTo>
                    <a:pt x="10512" y="11044"/>
                    <a:pt x="7140" y="12016"/>
                    <a:pt x="4426" y="10577"/>
                  </a:cubicBezTo>
                  <a:close/>
                </a:path>
              </a:pathLst>
            </a:custGeom>
            <a:solidFill>
              <a:srgbClr val="D58B94"/>
            </a:solidFill>
            <a:ln w="9525" cap="flat">
              <a:noFill/>
              <a:prstDash val="solid"/>
              <a:miter/>
            </a:ln>
          </p:spPr>
          <p:txBody>
            <a:bodyPr rtlCol="0" anchor="ctr"/>
            <a:lstStyle/>
            <a:p>
              <a:endParaRPr lang="en-IN"/>
            </a:p>
          </p:txBody>
        </p:sp>
        <p:sp>
          <p:nvSpPr>
            <p:cNvPr id="4703" name="Freeform: Shape 4702">
              <a:extLst>
                <a:ext uri="{FF2B5EF4-FFF2-40B4-BE49-F238E27FC236}">
                  <a16:creationId xmlns:a16="http://schemas.microsoft.com/office/drawing/2014/main" xmlns="" id="{481EEC9B-F6FB-61C0-1E25-14638D95AE4B}"/>
                </a:ext>
              </a:extLst>
            </p:cNvPr>
            <p:cNvSpPr/>
            <p:nvPr/>
          </p:nvSpPr>
          <p:spPr>
            <a:xfrm>
              <a:off x="1470076" y="4066364"/>
              <a:ext cx="11523" cy="10590"/>
            </a:xfrm>
            <a:custGeom>
              <a:avLst/>
              <a:gdLst>
                <a:gd name="connsiteX0" fmla="*/ 3618 w 11523"/>
                <a:gd name="connsiteY0" fmla="*/ 9845 h 10590"/>
                <a:gd name="connsiteX1" fmla="*/ 294 w 11523"/>
                <a:gd name="connsiteY1" fmla="*/ 2920 h 10590"/>
                <a:gd name="connsiteX2" fmla="*/ 379 w 11523"/>
                <a:gd name="connsiteY2" fmla="*/ 2701 h 10590"/>
                <a:gd name="connsiteX3" fmla="*/ 8095 w 11523"/>
                <a:gd name="connsiteY3" fmla="*/ 701 h 10590"/>
                <a:gd name="connsiteX4" fmla="*/ 11152 w 11523"/>
                <a:gd name="connsiteY4" fmla="*/ 7597 h 10590"/>
                <a:gd name="connsiteX5" fmla="*/ 11047 w 11523"/>
                <a:gd name="connsiteY5" fmla="*/ 7844 h 10590"/>
                <a:gd name="connsiteX6" fmla="*/ 3637 w 11523"/>
                <a:gd name="connsiteY6" fmla="*/ 9854 h 10590"/>
                <a:gd name="connsiteX7" fmla="*/ 3618 w 11523"/>
                <a:gd name="connsiteY7" fmla="*/ 9845 h 1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3" h="10590">
                  <a:moveTo>
                    <a:pt x="3618" y="9845"/>
                  </a:moveTo>
                  <a:cubicBezTo>
                    <a:pt x="789" y="8854"/>
                    <a:pt x="-697" y="5749"/>
                    <a:pt x="294" y="2920"/>
                  </a:cubicBezTo>
                  <a:cubicBezTo>
                    <a:pt x="322" y="2844"/>
                    <a:pt x="351" y="2777"/>
                    <a:pt x="379" y="2701"/>
                  </a:cubicBezTo>
                  <a:cubicBezTo>
                    <a:pt x="2018" y="100"/>
                    <a:pt x="5399" y="-776"/>
                    <a:pt x="8095" y="701"/>
                  </a:cubicBezTo>
                  <a:cubicBezTo>
                    <a:pt x="10847" y="1758"/>
                    <a:pt x="12209" y="4854"/>
                    <a:pt x="11152" y="7597"/>
                  </a:cubicBezTo>
                  <a:cubicBezTo>
                    <a:pt x="11114" y="7682"/>
                    <a:pt x="11085" y="7759"/>
                    <a:pt x="11047" y="7844"/>
                  </a:cubicBezTo>
                  <a:cubicBezTo>
                    <a:pt x="9552" y="10444"/>
                    <a:pt x="6237" y="11349"/>
                    <a:pt x="3637" y="9854"/>
                  </a:cubicBezTo>
                  <a:cubicBezTo>
                    <a:pt x="3627" y="9854"/>
                    <a:pt x="3627" y="9845"/>
                    <a:pt x="3618" y="9845"/>
                  </a:cubicBezTo>
                  <a:close/>
                </a:path>
              </a:pathLst>
            </a:custGeom>
            <a:solidFill>
              <a:srgbClr val="D58B94"/>
            </a:solidFill>
            <a:ln w="9525" cap="flat">
              <a:noFill/>
              <a:prstDash val="solid"/>
              <a:miter/>
            </a:ln>
          </p:spPr>
          <p:txBody>
            <a:bodyPr rtlCol="0" anchor="ctr"/>
            <a:lstStyle/>
            <a:p>
              <a:endParaRPr lang="en-IN"/>
            </a:p>
          </p:txBody>
        </p:sp>
        <p:sp>
          <p:nvSpPr>
            <p:cNvPr id="4704" name="Freeform: Shape 4703">
              <a:extLst>
                <a:ext uri="{FF2B5EF4-FFF2-40B4-BE49-F238E27FC236}">
                  <a16:creationId xmlns:a16="http://schemas.microsoft.com/office/drawing/2014/main" xmlns="" id="{35B159A9-E9B2-5983-B691-BF8BDEF9292A}"/>
                </a:ext>
              </a:extLst>
            </p:cNvPr>
            <p:cNvSpPr/>
            <p:nvPr/>
          </p:nvSpPr>
          <p:spPr>
            <a:xfrm>
              <a:off x="1461936" y="4065610"/>
              <a:ext cx="4413" cy="4143"/>
            </a:xfrm>
            <a:custGeom>
              <a:avLst/>
              <a:gdLst>
                <a:gd name="connsiteX0" fmla="*/ 1376 w 4413"/>
                <a:gd name="connsiteY0" fmla="*/ 3835 h 4143"/>
                <a:gd name="connsiteX1" fmla="*/ 110 w 4413"/>
                <a:gd name="connsiteY1" fmla="*/ 1159 h 4143"/>
                <a:gd name="connsiteX2" fmla="*/ 138 w 4413"/>
                <a:gd name="connsiteY2" fmla="*/ 1073 h 4143"/>
                <a:gd name="connsiteX3" fmla="*/ 3091 w 4413"/>
                <a:gd name="connsiteY3" fmla="*/ 216 h 4143"/>
                <a:gd name="connsiteX4" fmla="*/ 4243 w 4413"/>
                <a:gd name="connsiteY4" fmla="*/ 2940 h 4143"/>
                <a:gd name="connsiteX5" fmla="*/ 4234 w 4413"/>
                <a:gd name="connsiteY5" fmla="*/ 2978 h 4143"/>
                <a:gd name="connsiteX6" fmla="*/ 1576 w 4413"/>
                <a:gd name="connsiteY6" fmla="*/ 3940 h 4143"/>
                <a:gd name="connsiteX7" fmla="*/ 1376 w 4413"/>
                <a:gd name="connsiteY7" fmla="*/ 3835 h 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3" h="4143">
                  <a:moveTo>
                    <a:pt x="1376" y="3835"/>
                  </a:moveTo>
                  <a:cubicBezTo>
                    <a:pt x="291" y="3445"/>
                    <a:pt x="-281" y="2244"/>
                    <a:pt x="110" y="1159"/>
                  </a:cubicBezTo>
                  <a:cubicBezTo>
                    <a:pt x="119" y="1130"/>
                    <a:pt x="129" y="1101"/>
                    <a:pt x="138" y="1073"/>
                  </a:cubicBezTo>
                  <a:cubicBezTo>
                    <a:pt x="757" y="73"/>
                    <a:pt x="2034" y="-299"/>
                    <a:pt x="3091" y="216"/>
                  </a:cubicBezTo>
                  <a:cubicBezTo>
                    <a:pt x="4167" y="654"/>
                    <a:pt x="4682" y="1873"/>
                    <a:pt x="4243" y="2940"/>
                  </a:cubicBezTo>
                  <a:cubicBezTo>
                    <a:pt x="4243" y="2959"/>
                    <a:pt x="4243" y="2969"/>
                    <a:pt x="4234" y="2978"/>
                  </a:cubicBezTo>
                  <a:cubicBezTo>
                    <a:pt x="3767" y="3978"/>
                    <a:pt x="2577" y="4407"/>
                    <a:pt x="1576" y="3940"/>
                  </a:cubicBezTo>
                  <a:cubicBezTo>
                    <a:pt x="1510" y="3911"/>
                    <a:pt x="1443" y="3873"/>
                    <a:pt x="1376" y="3835"/>
                  </a:cubicBezTo>
                  <a:close/>
                </a:path>
              </a:pathLst>
            </a:custGeom>
            <a:solidFill>
              <a:srgbClr val="D58B94"/>
            </a:solidFill>
            <a:ln w="9525" cap="flat">
              <a:noFill/>
              <a:prstDash val="solid"/>
              <a:miter/>
            </a:ln>
          </p:spPr>
          <p:txBody>
            <a:bodyPr rtlCol="0" anchor="ctr"/>
            <a:lstStyle/>
            <a:p>
              <a:endParaRPr lang="en-IN"/>
            </a:p>
          </p:txBody>
        </p:sp>
        <p:sp>
          <p:nvSpPr>
            <p:cNvPr id="4705" name="Freeform: Shape 4704">
              <a:extLst>
                <a:ext uri="{FF2B5EF4-FFF2-40B4-BE49-F238E27FC236}">
                  <a16:creationId xmlns:a16="http://schemas.microsoft.com/office/drawing/2014/main" xmlns="" id="{B80F5A7D-F808-52BC-9429-94B82D615D02}"/>
                </a:ext>
              </a:extLst>
            </p:cNvPr>
            <p:cNvSpPr/>
            <p:nvPr/>
          </p:nvSpPr>
          <p:spPr>
            <a:xfrm>
              <a:off x="1522356" y="4111051"/>
              <a:ext cx="9001" cy="7497"/>
            </a:xfrm>
            <a:custGeom>
              <a:avLst/>
              <a:gdLst>
                <a:gd name="connsiteX0" fmla="*/ 3154 w 9001"/>
                <a:gd name="connsiteY0" fmla="*/ 6877 h 7497"/>
                <a:gd name="connsiteX1" fmla="*/ 201 w 9001"/>
                <a:gd name="connsiteY1" fmla="*/ 1924 h 7497"/>
                <a:gd name="connsiteX2" fmla="*/ 5821 w 9001"/>
                <a:gd name="connsiteY2" fmla="*/ 591 h 7497"/>
                <a:gd name="connsiteX3" fmla="*/ 8774 w 9001"/>
                <a:gd name="connsiteY3" fmla="*/ 5543 h 7497"/>
                <a:gd name="connsiteX4" fmla="*/ 3154 w 9001"/>
                <a:gd name="connsiteY4" fmla="*/ 687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1" h="7497">
                  <a:moveTo>
                    <a:pt x="3154" y="6877"/>
                  </a:moveTo>
                  <a:cubicBezTo>
                    <a:pt x="773" y="5925"/>
                    <a:pt x="-561" y="3639"/>
                    <a:pt x="201" y="1924"/>
                  </a:cubicBezTo>
                  <a:cubicBezTo>
                    <a:pt x="1392" y="9"/>
                    <a:pt x="3897" y="-590"/>
                    <a:pt x="5821" y="591"/>
                  </a:cubicBezTo>
                  <a:cubicBezTo>
                    <a:pt x="8202" y="1638"/>
                    <a:pt x="9536" y="3829"/>
                    <a:pt x="8774" y="5543"/>
                  </a:cubicBezTo>
                  <a:cubicBezTo>
                    <a:pt x="7583" y="7458"/>
                    <a:pt x="5078" y="8058"/>
                    <a:pt x="3154" y="6877"/>
                  </a:cubicBezTo>
                  <a:close/>
                </a:path>
              </a:pathLst>
            </a:custGeom>
            <a:solidFill>
              <a:srgbClr val="D58B94"/>
            </a:solidFill>
            <a:ln w="9525" cap="flat">
              <a:noFill/>
              <a:prstDash val="solid"/>
              <a:miter/>
            </a:ln>
          </p:spPr>
          <p:txBody>
            <a:bodyPr rtlCol="0" anchor="ctr"/>
            <a:lstStyle/>
            <a:p>
              <a:endParaRPr lang="en-IN"/>
            </a:p>
          </p:txBody>
        </p:sp>
        <p:sp>
          <p:nvSpPr>
            <p:cNvPr id="4706" name="Freeform: Shape 4705">
              <a:extLst>
                <a:ext uri="{FF2B5EF4-FFF2-40B4-BE49-F238E27FC236}">
                  <a16:creationId xmlns:a16="http://schemas.microsoft.com/office/drawing/2014/main" xmlns="" id="{6DFF4FAE-C126-32C5-A545-FC17C17764DC}"/>
                </a:ext>
              </a:extLst>
            </p:cNvPr>
            <p:cNvSpPr/>
            <p:nvPr/>
          </p:nvSpPr>
          <p:spPr>
            <a:xfrm>
              <a:off x="1522729" y="4095205"/>
              <a:ext cx="10735" cy="9230"/>
            </a:xfrm>
            <a:custGeom>
              <a:avLst/>
              <a:gdLst>
                <a:gd name="connsiteX0" fmla="*/ 3639 w 10735"/>
                <a:gd name="connsiteY0" fmla="*/ 8626 h 9230"/>
                <a:gd name="connsiteX1" fmla="*/ 114 w 10735"/>
                <a:gd name="connsiteY1" fmla="*/ 2245 h 9230"/>
                <a:gd name="connsiteX2" fmla="*/ 7258 w 10735"/>
                <a:gd name="connsiteY2" fmla="*/ 816 h 9230"/>
                <a:gd name="connsiteX3" fmla="*/ 10497 w 10735"/>
                <a:gd name="connsiteY3" fmla="*/ 7102 h 9230"/>
                <a:gd name="connsiteX4" fmla="*/ 3639 w 10735"/>
                <a:gd name="connsiteY4" fmla="*/ 8626 h 9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5" h="9230">
                  <a:moveTo>
                    <a:pt x="3639" y="8626"/>
                  </a:moveTo>
                  <a:cubicBezTo>
                    <a:pt x="1029" y="7683"/>
                    <a:pt x="-476" y="4959"/>
                    <a:pt x="114" y="2245"/>
                  </a:cubicBezTo>
                  <a:cubicBezTo>
                    <a:pt x="1724" y="-80"/>
                    <a:pt x="4877" y="-708"/>
                    <a:pt x="7258" y="816"/>
                  </a:cubicBezTo>
                  <a:cubicBezTo>
                    <a:pt x="9868" y="1682"/>
                    <a:pt x="11306" y="4473"/>
                    <a:pt x="10497" y="7102"/>
                  </a:cubicBezTo>
                  <a:cubicBezTo>
                    <a:pt x="9639" y="9579"/>
                    <a:pt x="6591" y="9579"/>
                    <a:pt x="3639" y="8626"/>
                  </a:cubicBezTo>
                  <a:close/>
                </a:path>
              </a:pathLst>
            </a:custGeom>
            <a:solidFill>
              <a:srgbClr val="D58B94"/>
            </a:solidFill>
            <a:ln w="9525" cap="flat">
              <a:noFill/>
              <a:prstDash val="solid"/>
              <a:miter/>
            </a:ln>
          </p:spPr>
          <p:txBody>
            <a:bodyPr rtlCol="0" anchor="ctr"/>
            <a:lstStyle/>
            <a:p>
              <a:endParaRPr lang="en-IN"/>
            </a:p>
          </p:txBody>
        </p:sp>
        <p:sp>
          <p:nvSpPr>
            <p:cNvPr id="4707" name="Freeform: Shape 4706">
              <a:extLst>
                <a:ext uri="{FF2B5EF4-FFF2-40B4-BE49-F238E27FC236}">
                  <a16:creationId xmlns:a16="http://schemas.microsoft.com/office/drawing/2014/main" xmlns="" id="{196ECB13-3CCE-F018-E999-6B672D549AC0}"/>
                </a:ext>
              </a:extLst>
            </p:cNvPr>
            <p:cNvSpPr/>
            <p:nvPr/>
          </p:nvSpPr>
          <p:spPr>
            <a:xfrm>
              <a:off x="1435787" y="4064609"/>
              <a:ext cx="7753" cy="7512"/>
            </a:xfrm>
            <a:custGeom>
              <a:avLst/>
              <a:gdLst>
                <a:gd name="connsiteX0" fmla="*/ 2474 w 7753"/>
                <a:gd name="connsiteY0" fmla="*/ 7123 h 7512"/>
                <a:gd name="connsiteX1" fmla="*/ 226 w 7753"/>
                <a:gd name="connsiteY1" fmla="*/ 2227 h 7512"/>
                <a:gd name="connsiteX2" fmla="*/ 283 w 7753"/>
                <a:gd name="connsiteY2" fmla="*/ 2074 h 7512"/>
                <a:gd name="connsiteX3" fmla="*/ 5331 w 7753"/>
                <a:gd name="connsiteY3" fmla="*/ 360 h 7512"/>
                <a:gd name="connsiteX4" fmla="*/ 7522 w 7753"/>
                <a:gd name="connsiteY4" fmla="*/ 5408 h 7512"/>
                <a:gd name="connsiteX5" fmla="*/ 2474 w 7753"/>
                <a:gd name="connsiteY5" fmla="*/ 7123 h 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53" h="7512">
                  <a:moveTo>
                    <a:pt x="2474" y="7123"/>
                  </a:moveTo>
                  <a:cubicBezTo>
                    <a:pt x="502" y="6389"/>
                    <a:pt x="-507" y="4198"/>
                    <a:pt x="226" y="2227"/>
                  </a:cubicBezTo>
                  <a:cubicBezTo>
                    <a:pt x="245" y="2179"/>
                    <a:pt x="264" y="2122"/>
                    <a:pt x="283" y="2074"/>
                  </a:cubicBezTo>
                  <a:cubicBezTo>
                    <a:pt x="1217" y="226"/>
                    <a:pt x="3464" y="-535"/>
                    <a:pt x="5331" y="360"/>
                  </a:cubicBezTo>
                  <a:cubicBezTo>
                    <a:pt x="7255" y="1227"/>
                    <a:pt x="8198" y="3408"/>
                    <a:pt x="7522" y="5408"/>
                  </a:cubicBezTo>
                  <a:cubicBezTo>
                    <a:pt x="6589" y="7256"/>
                    <a:pt x="4341" y="8018"/>
                    <a:pt x="2474" y="7123"/>
                  </a:cubicBezTo>
                  <a:close/>
                </a:path>
              </a:pathLst>
            </a:custGeom>
            <a:solidFill>
              <a:srgbClr val="D58B94"/>
            </a:solidFill>
            <a:ln w="9525" cap="flat">
              <a:noFill/>
              <a:prstDash val="solid"/>
              <a:miter/>
            </a:ln>
          </p:spPr>
          <p:txBody>
            <a:bodyPr rtlCol="0" anchor="ctr"/>
            <a:lstStyle/>
            <a:p>
              <a:endParaRPr lang="en-IN"/>
            </a:p>
          </p:txBody>
        </p:sp>
        <p:sp>
          <p:nvSpPr>
            <p:cNvPr id="4708" name="Freeform: Shape 4707">
              <a:extLst>
                <a:ext uri="{FF2B5EF4-FFF2-40B4-BE49-F238E27FC236}">
                  <a16:creationId xmlns:a16="http://schemas.microsoft.com/office/drawing/2014/main" xmlns="" id="{E295B983-6CB4-7E54-081E-53344A5C433B}"/>
                </a:ext>
              </a:extLst>
            </p:cNvPr>
            <p:cNvSpPr/>
            <p:nvPr/>
          </p:nvSpPr>
          <p:spPr>
            <a:xfrm>
              <a:off x="1446346" y="4065202"/>
              <a:ext cx="11170" cy="10734"/>
            </a:xfrm>
            <a:custGeom>
              <a:avLst/>
              <a:gdLst>
                <a:gd name="connsiteX0" fmla="*/ 3535 w 11170"/>
                <a:gd name="connsiteY0" fmla="*/ 10149 h 10734"/>
                <a:gd name="connsiteX1" fmla="*/ 297 w 11170"/>
                <a:gd name="connsiteY1" fmla="*/ 3005 h 10734"/>
                <a:gd name="connsiteX2" fmla="*/ 7421 w 11170"/>
                <a:gd name="connsiteY2" fmla="*/ 519 h 10734"/>
                <a:gd name="connsiteX3" fmla="*/ 7631 w 11170"/>
                <a:gd name="connsiteY3" fmla="*/ 624 h 10734"/>
                <a:gd name="connsiteX4" fmla="*/ 10869 w 11170"/>
                <a:gd name="connsiteY4" fmla="*/ 7768 h 10734"/>
                <a:gd name="connsiteX5" fmla="*/ 3535 w 11170"/>
                <a:gd name="connsiteY5" fmla="*/ 10149 h 10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0" h="10734">
                  <a:moveTo>
                    <a:pt x="3535" y="10149"/>
                  </a:moveTo>
                  <a:cubicBezTo>
                    <a:pt x="735" y="8997"/>
                    <a:pt x="-684" y="5872"/>
                    <a:pt x="297" y="3005"/>
                  </a:cubicBezTo>
                  <a:cubicBezTo>
                    <a:pt x="1573" y="348"/>
                    <a:pt x="4764" y="-766"/>
                    <a:pt x="7421" y="519"/>
                  </a:cubicBezTo>
                  <a:cubicBezTo>
                    <a:pt x="7488" y="548"/>
                    <a:pt x="7564" y="586"/>
                    <a:pt x="7631" y="624"/>
                  </a:cubicBezTo>
                  <a:cubicBezTo>
                    <a:pt x="10393" y="1805"/>
                    <a:pt x="11803" y="4910"/>
                    <a:pt x="10869" y="7768"/>
                  </a:cubicBezTo>
                  <a:cubicBezTo>
                    <a:pt x="9479" y="10416"/>
                    <a:pt x="6221" y="11473"/>
                    <a:pt x="3535" y="10149"/>
                  </a:cubicBezTo>
                  <a:close/>
                </a:path>
              </a:pathLst>
            </a:custGeom>
            <a:solidFill>
              <a:srgbClr val="D58B94"/>
            </a:solidFill>
            <a:ln w="9525" cap="flat">
              <a:noFill/>
              <a:prstDash val="solid"/>
              <a:miter/>
            </a:ln>
          </p:spPr>
          <p:txBody>
            <a:bodyPr rtlCol="0" anchor="ctr"/>
            <a:lstStyle/>
            <a:p>
              <a:endParaRPr lang="en-IN"/>
            </a:p>
          </p:txBody>
        </p:sp>
        <p:sp>
          <p:nvSpPr>
            <p:cNvPr id="4709" name="Freeform: Shape 4708">
              <a:extLst>
                <a:ext uri="{FF2B5EF4-FFF2-40B4-BE49-F238E27FC236}">
                  <a16:creationId xmlns:a16="http://schemas.microsoft.com/office/drawing/2014/main" xmlns="" id="{43A10EA4-54BD-CCC0-6C51-8754E4452876}"/>
                </a:ext>
              </a:extLst>
            </p:cNvPr>
            <p:cNvSpPr/>
            <p:nvPr/>
          </p:nvSpPr>
          <p:spPr>
            <a:xfrm>
              <a:off x="1448357" y="4055772"/>
              <a:ext cx="8103" cy="7583"/>
            </a:xfrm>
            <a:custGeom>
              <a:avLst/>
              <a:gdLst>
                <a:gd name="connsiteX0" fmla="*/ 2382 w 8103"/>
                <a:gd name="connsiteY0" fmla="*/ 7101 h 7583"/>
                <a:gd name="connsiteX1" fmla="*/ 201 w 8103"/>
                <a:gd name="connsiteY1" fmla="*/ 2472 h 7583"/>
                <a:gd name="connsiteX2" fmla="*/ 382 w 8103"/>
                <a:gd name="connsiteY2" fmla="*/ 2053 h 7583"/>
                <a:gd name="connsiteX3" fmla="*/ 5668 w 8103"/>
                <a:gd name="connsiteY3" fmla="*/ 443 h 7583"/>
                <a:gd name="connsiteX4" fmla="*/ 5811 w 8103"/>
                <a:gd name="connsiteY4" fmla="*/ 529 h 7583"/>
                <a:gd name="connsiteX5" fmla="*/ 7801 w 8103"/>
                <a:gd name="connsiteY5" fmla="*/ 5396 h 7583"/>
                <a:gd name="connsiteX6" fmla="*/ 7716 w 8103"/>
                <a:gd name="connsiteY6" fmla="*/ 5577 h 7583"/>
                <a:gd name="connsiteX7" fmla="*/ 2382 w 8103"/>
                <a:gd name="connsiteY7" fmla="*/ 7101 h 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03" h="7583">
                  <a:moveTo>
                    <a:pt x="2382" y="7101"/>
                  </a:moveTo>
                  <a:cubicBezTo>
                    <a:pt x="505" y="6424"/>
                    <a:pt x="-476" y="4348"/>
                    <a:pt x="201" y="2472"/>
                  </a:cubicBezTo>
                  <a:cubicBezTo>
                    <a:pt x="248" y="2329"/>
                    <a:pt x="315" y="2186"/>
                    <a:pt x="382" y="2053"/>
                  </a:cubicBezTo>
                  <a:cubicBezTo>
                    <a:pt x="1401" y="147"/>
                    <a:pt x="3763" y="-567"/>
                    <a:pt x="5668" y="443"/>
                  </a:cubicBezTo>
                  <a:cubicBezTo>
                    <a:pt x="5715" y="471"/>
                    <a:pt x="5763" y="500"/>
                    <a:pt x="5811" y="529"/>
                  </a:cubicBezTo>
                  <a:cubicBezTo>
                    <a:pt x="7706" y="1319"/>
                    <a:pt x="8592" y="3500"/>
                    <a:pt x="7801" y="5396"/>
                  </a:cubicBezTo>
                  <a:cubicBezTo>
                    <a:pt x="7773" y="5453"/>
                    <a:pt x="7744" y="5519"/>
                    <a:pt x="7716" y="5577"/>
                  </a:cubicBezTo>
                  <a:cubicBezTo>
                    <a:pt x="6639" y="7434"/>
                    <a:pt x="4277" y="8110"/>
                    <a:pt x="2382" y="7101"/>
                  </a:cubicBezTo>
                  <a:close/>
                </a:path>
              </a:pathLst>
            </a:custGeom>
            <a:solidFill>
              <a:srgbClr val="D58B94"/>
            </a:solidFill>
            <a:ln w="9525" cap="flat">
              <a:noFill/>
              <a:prstDash val="solid"/>
              <a:miter/>
            </a:ln>
          </p:spPr>
          <p:txBody>
            <a:bodyPr rtlCol="0" anchor="ctr"/>
            <a:lstStyle/>
            <a:p>
              <a:endParaRPr lang="en-IN"/>
            </a:p>
          </p:txBody>
        </p:sp>
        <p:sp>
          <p:nvSpPr>
            <p:cNvPr id="4710" name="Freeform: Shape 4709">
              <a:extLst>
                <a:ext uri="{FF2B5EF4-FFF2-40B4-BE49-F238E27FC236}">
                  <a16:creationId xmlns:a16="http://schemas.microsoft.com/office/drawing/2014/main" xmlns="" id="{AC5108ED-6F4A-3240-50DA-DB469356961A}"/>
                </a:ext>
              </a:extLst>
            </p:cNvPr>
            <p:cNvSpPr/>
            <p:nvPr/>
          </p:nvSpPr>
          <p:spPr>
            <a:xfrm>
              <a:off x="1282350" y="3838098"/>
              <a:ext cx="302180" cy="238315"/>
            </a:xfrm>
            <a:custGeom>
              <a:avLst/>
              <a:gdLst>
                <a:gd name="connsiteX0" fmla="*/ 65423 w 302180"/>
                <a:gd name="connsiteY0" fmla="*/ -15 h 238315"/>
                <a:gd name="connsiteX1" fmla="*/ 302024 w 302180"/>
                <a:gd name="connsiteY1" fmla="*/ 169339 h 238315"/>
                <a:gd name="connsiteX2" fmla="*/ 302024 w 302180"/>
                <a:gd name="connsiteY2" fmla="*/ 178864 h 238315"/>
                <a:gd name="connsiteX3" fmla="*/ 298500 w 302180"/>
                <a:gd name="connsiteY3" fmla="*/ 199915 h 238315"/>
                <a:gd name="connsiteX4" fmla="*/ 286213 w 302180"/>
                <a:gd name="connsiteY4" fmla="*/ 222489 h 238315"/>
                <a:gd name="connsiteX5" fmla="*/ 258781 w 302180"/>
                <a:gd name="connsiteY5" fmla="*/ 238300 h 238315"/>
                <a:gd name="connsiteX6" fmla="*/ -13 w 302180"/>
                <a:gd name="connsiteY6" fmla="*/ 98473 h 238315"/>
                <a:gd name="connsiteX7" fmla="*/ 3130 w 302180"/>
                <a:gd name="connsiteY7" fmla="*/ 86853 h 238315"/>
                <a:gd name="connsiteX8" fmla="*/ 14465 w 302180"/>
                <a:gd name="connsiteY8" fmla="*/ 59421 h 238315"/>
                <a:gd name="connsiteX9" fmla="*/ 23990 w 302180"/>
                <a:gd name="connsiteY9" fmla="*/ 42847 h 238315"/>
                <a:gd name="connsiteX10" fmla="*/ 35705 w 302180"/>
                <a:gd name="connsiteY10" fmla="*/ 26846 h 238315"/>
                <a:gd name="connsiteX11" fmla="*/ 65423 w 302180"/>
                <a:gd name="connsiteY11" fmla="*/ -15 h 23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2180" h="238315">
                  <a:moveTo>
                    <a:pt x="65423" y="-15"/>
                  </a:moveTo>
                  <a:lnTo>
                    <a:pt x="302024" y="169339"/>
                  </a:lnTo>
                  <a:cubicBezTo>
                    <a:pt x="302215" y="172511"/>
                    <a:pt x="302215" y="175693"/>
                    <a:pt x="302024" y="178864"/>
                  </a:cubicBezTo>
                  <a:cubicBezTo>
                    <a:pt x="301605" y="185989"/>
                    <a:pt x="300424" y="193047"/>
                    <a:pt x="298500" y="199915"/>
                  </a:cubicBezTo>
                  <a:cubicBezTo>
                    <a:pt x="295928" y="208173"/>
                    <a:pt x="291756" y="215850"/>
                    <a:pt x="286213" y="222489"/>
                  </a:cubicBezTo>
                  <a:cubicBezTo>
                    <a:pt x="278764" y="230261"/>
                    <a:pt x="269239" y="235748"/>
                    <a:pt x="258781" y="238300"/>
                  </a:cubicBezTo>
                  <a:lnTo>
                    <a:pt x="-13" y="98473"/>
                  </a:lnTo>
                  <a:cubicBezTo>
                    <a:pt x="806" y="94540"/>
                    <a:pt x="1863" y="90663"/>
                    <a:pt x="3130" y="86853"/>
                  </a:cubicBezTo>
                  <a:cubicBezTo>
                    <a:pt x="6349" y="77490"/>
                    <a:pt x="10131" y="68327"/>
                    <a:pt x="14465" y="59421"/>
                  </a:cubicBezTo>
                  <a:cubicBezTo>
                    <a:pt x="17132" y="54087"/>
                    <a:pt x="20084" y="48277"/>
                    <a:pt x="23990" y="42847"/>
                  </a:cubicBezTo>
                  <a:cubicBezTo>
                    <a:pt x="27571" y="37285"/>
                    <a:pt x="31486" y="31941"/>
                    <a:pt x="35705" y="26846"/>
                  </a:cubicBezTo>
                  <a:cubicBezTo>
                    <a:pt x="43792" y="16063"/>
                    <a:pt x="53879" y="6948"/>
                    <a:pt x="65423"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711" name="Freeform: Shape 4710">
              <a:extLst>
                <a:ext uri="{FF2B5EF4-FFF2-40B4-BE49-F238E27FC236}">
                  <a16:creationId xmlns:a16="http://schemas.microsoft.com/office/drawing/2014/main" xmlns="" id="{3595A4E6-BA0A-27C1-512E-8C063D6D60CF}"/>
                </a:ext>
              </a:extLst>
            </p:cNvPr>
            <p:cNvSpPr/>
            <p:nvPr/>
          </p:nvSpPr>
          <p:spPr>
            <a:xfrm>
              <a:off x="1350474" y="3898578"/>
              <a:ext cx="82663" cy="67046"/>
            </a:xfrm>
            <a:custGeom>
              <a:avLst/>
              <a:gdLst>
                <a:gd name="connsiteX0" fmla="*/ 80262 w 82663"/>
                <a:gd name="connsiteY0" fmla="*/ 58949 h 67046"/>
                <a:gd name="connsiteX1" fmla="*/ 28923 w 82663"/>
                <a:gd name="connsiteY1" fmla="*/ 57139 h 67046"/>
                <a:gd name="connsiteX2" fmla="*/ 4634 w 82663"/>
                <a:gd name="connsiteY2" fmla="*/ 10657 h 67046"/>
                <a:gd name="connsiteX3" fmla="*/ 56736 w 82663"/>
                <a:gd name="connsiteY3" fmla="*/ 13324 h 67046"/>
                <a:gd name="connsiteX4" fmla="*/ 80262 w 82663"/>
                <a:gd name="connsiteY4" fmla="*/ 58949 h 67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63" h="67046">
                  <a:moveTo>
                    <a:pt x="80262" y="58949"/>
                  </a:moveTo>
                  <a:cubicBezTo>
                    <a:pt x="73119" y="70283"/>
                    <a:pt x="50449" y="69712"/>
                    <a:pt x="28923" y="57139"/>
                  </a:cubicBezTo>
                  <a:cubicBezTo>
                    <a:pt x="-3939" y="38089"/>
                    <a:pt x="-3558" y="23420"/>
                    <a:pt x="4634" y="10657"/>
                  </a:cubicBezTo>
                  <a:cubicBezTo>
                    <a:pt x="12825" y="-2107"/>
                    <a:pt x="28637" y="-5917"/>
                    <a:pt x="56736" y="13324"/>
                  </a:cubicBezTo>
                  <a:cubicBezTo>
                    <a:pt x="77214" y="27325"/>
                    <a:pt x="87692" y="47709"/>
                    <a:pt x="80262" y="5894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712" name="Freeform: Shape 4711">
              <a:extLst>
                <a:ext uri="{FF2B5EF4-FFF2-40B4-BE49-F238E27FC236}">
                  <a16:creationId xmlns:a16="http://schemas.microsoft.com/office/drawing/2014/main" xmlns="" id="{2877F4D7-FDFA-71AE-0270-3528B9553F3D}"/>
                </a:ext>
              </a:extLst>
            </p:cNvPr>
            <p:cNvSpPr/>
            <p:nvPr/>
          </p:nvSpPr>
          <p:spPr>
            <a:xfrm>
              <a:off x="1551626" y="4054734"/>
              <a:ext cx="9528" cy="9261"/>
            </a:xfrm>
            <a:custGeom>
              <a:avLst/>
              <a:gdLst>
                <a:gd name="connsiteX0" fmla="*/ 1507 w 9528"/>
                <a:gd name="connsiteY0" fmla="*/ 8234 h 9261"/>
                <a:gd name="connsiteX1" fmla="*/ 1259 w 9528"/>
                <a:gd name="connsiteY1" fmla="*/ 1500 h 9261"/>
                <a:gd name="connsiteX2" fmla="*/ 7993 w 9528"/>
                <a:gd name="connsiteY2" fmla="*/ 1262 h 9261"/>
                <a:gd name="connsiteX3" fmla="*/ 8841 w 9528"/>
                <a:gd name="connsiteY3" fmla="*/ 7186 h 9261"/>
                <a:gd name="connsiteX4" fmla="*/ 1507 w 9528"/>
                <a:gd name="connsiteY4" fmla="*/ 8234 h 9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8" h="9261">
                  <a:moveTo>
                    <a:pt x="1507" y="8234"/>
                  </a:moveTo>
                  <a:cubicBezTo>
                    <a:pt x="-417" y="6443"/>
                    <a:pt x="-532" y="3433"/>
                    <a:pt x="1259" y="1500"/>
                  </a:cubicBezTo>
                  <a:cubicBezTo>
                    <a:pt x="3059" y="-424"/>
                    <a:pt x="6069" y="-529"/>
                    <a:pt x="7993" y="1262"/>
                  </a:cubicBezTo>
                  <a:cubicBezTo>
                    <a:pt x="9641" y="2786"/>
                    <a:pt x="9994" y="5262"/>
                    <a:pt x="8841" y="7186"/>
                  </a:cubicBezTo>
                  <a:cubicBezTo>
                    <a:pt x="7079" y="9453"/>
                    <a:pt x="3831" y="9920"/>
                    <a:pt x="1507" y="8234"/>
                  </a:cubicBezTo>
                  <a:close/>
                </a:path>
              </a:pathLst>
            </a:custGeom>
            <a:solidFill>
              <a:srgbClr val="D58B94"/>
            </a:solidFill>
            <a:ln w="9525" cap="flat">
              <a:noFill/>
              <a:prstDash val="solid"/>
              <a:miter/>
            </a:ln>
          </p:spPr>
          <p:txBody>
            <a:bodyPr rtlCol="0" anchor="ctr"/>
            <a:lstStyle/>
            <a:p>
              <a:endParaRPr lang="en-IN"/>
            </a:p>
          </p:txBody>
        </p:sp>
        <p:sp>
          <p:nvSpPr>
            <p:cNvPr id="4713" name="Freeform: Shape 4712">
              <a:extLst>
                <a:ext uri="{FF2B5EF4-FFF2-40B4-BE49-F238E27FC236}">
                  <a16:creationId xmlns:a16="http://schemas.microsoft.com/office/drawing/2014/main" xmlns="" id="{D0084108-B0B8-C1F8-E09F-7944BB7A5CDA}"/>
                </a:ext>
              </a:extLst>
            </p:cNvPr>
            <p:cNvSpPr/>
            <p:nvPr/>
          </p:nvSpPr>
          <p:spPr>
            <a:xfrm>
              <a:off x="1536863" y="4058518"/>
              <a:ext cx="11229" cy="10198"/>
            </a:xfrm>
            <a:custGeom>
              <a:avLst/>
              <a:gdLst>
                <a:gd name="connsiteX0" fmla="*/ 3125 w 11229"/>
                <a:gd name="connsiteY0" fmla="*/ 9213 h 10198"/>
                <a:gd name="connsiteX1" fmla="*/ 458 w 11229"/>
                <a:gd name="connsiteY1" fmla="*/ 2164 h 10198"/>
                <a:gd name="connsiteX2" fmla="*/ 8078 w 11229"/>
                <a:gd name="connsiteY2" fmla="*/ 1022 h 10198"/>
                <a:gd name="connsiteX3" fmla="*/ 10745 w 11229"/>
                <a:gd name="connsiteY3" fmla="*/ 8070 h 10198"/>
                <a:gd name="connsiteX4" fmla="*/ 3125 w 11229"/>
                <a:gd name="connsiteY4" fmla="*/ 9213 h 10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198">
                  <a:moveTo>
                    <a:pt x="3125" y="9213"/>
                  </a:moveTo>
                  <a:cubicBezTo>
                    <a:pt x="448" y="8003"/>
                    <a:pt x="-752" y="4851"/>
                    <a:pt x="458" y="2164"/>
                  </a:cubicBezTo>
                  <a:cubicBezTo>
                    <a:pt x="2268" y="-217"/>
                    <a:pt x="5649" y="-722"/>
                    <a:pt x="8078" y="1022"/>
                  </a:cubicBezTo>
                  <a:cubicBezTo>
                    <a:pt x="10754" y="2231"/>
                    <a:pt x="11955" y="5384"/>
                    <a:pt x="10745" y="8070"/>
                  </a:cubicBezTo>
                  <a:cubicBezTo>
                    <a:pt x="8878" y="10365"/>
                    <a:pt x="5582" y="10861"/>
                    <a:pt x="3125" y="9213"/>
                  </a:cubicBezTo>
                  <a:close/>
                </a:path>
              </a:pathLst>
            </a:custGeom>
            <a:solidFill>
              <a:srgbClr val="D58B94"/>
            </a:solidFill>
            <a:ln w="9525" cap="flat">
              <a:noFill/>
              <a:prstDash val="solid"/>
              <a:miter/>
            </a:ln>
          </p:spPr>
          <p:txBody>
            <a:bodyPr rtlCol="0" anchor="ctr"/>
            <a:lstStyle/>
            <a:p>
              <a:endParaRPr lang="en-IN"/>
            </a:p>
          </p:txBody>
        </p:sp>
        <p:sp>
          <p:nvSpPr>
            <p:cNvPr id="4714" name="Freeform: Shape 4713">
              <a:extLst>
                <a:ext uri="{FF2B5EF4-FFF2-40B4-BE49-F238E27FC236}">
                  <a16:creationId xmlns:a16="http://schemas.microsoft.com/office/drawing/2014/main" xmlns="" id="{7DEF731E-C792-D4DA-8C53-5072D8F5BFA1}"/>
                </a:ext>
              </a:extLst>
            </p:cNvPr>
            <p:cNvSpPr/>
            <p:nvPr/>
          </p:nvSpPr>
          <p:spPr>
            <a:xfrm>
              <a:off x="1535772" y="4046449"/>
              <a:ext cx="9338" cy="9113"/>
            </a:xfrm>
            <a:custGeom>
              <a:avLst/>
              <a:gdLst>
                <a:gd name="connsiteX0" fmla="*/ 1549 w 9338"/>
                <a:gd name="connsiteY0" fmla="*/ 8138 h 9113"/>
                <a:gd name="connsiteX1" fmla="*/ 1168 w 9338"/>
                <a:gd name="connsiteY1" fmla="*/ 1546 h 9113"/>
                <a:gd name="connsiteX2" fmla="*/ 7760 w 9338"/>
                <a:gd name="connsiteY2" fmla="*/ 1175 h 9113"/>
                <a:gd name="connsiteX3" fmla="*/ 8693 w 9338"/>
                <a:gd name="connsiteY3" fmla="*/ 6994 h 9113"/>
                <a:gd name="connsiteX4" fmla="*/ 1549 w 9338"/>
                <a:gd name="connsiteY4" fmla="*/ 8138 h 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8" h="9113">
                  <a:moveTo>
                    <a:pt x="1549" y="8138"/>
                  </a:moveTo>
                  <a:cubicBezTo>
                    <a:pt x="-375" y="6423"/>
                    <a:pt x="-546" y="3470"/>
                    <a:pt x="1168" y="1546"/>
                  </a:cubicBezTo>
                  <a:cubicBezTo>
                    <a:pt x="2883" y="-378"/>
                    <a:pt x="5836" y="-549"/>
                    <a:pt x="7760" y="1175"/>
                  </a:cubicBezTo>
                  <a:cubicBezTo>
                    <a:pt x="9417" y="2642"/>
                    <a:pt x="9808" y="5080"/>
                    <a:pt x="8693" y="6994"/>
                  </a:cubicBezTo>
                  <a:cubicBezTo>
                    <a:pt x="7026" y="9271"/>
                    <a:pt x="3845" y="9776"/>
                    <a:pt x="1549" y="8138"/>
                  </a:cubicBezTo>
                  <a:close/>
                </a:path>
              </a:pathLst>
            </a:custGeom>
            <a:solidFill>
              <a:srgbClr val="D58B94"/>
            </a:solidFill>
            <a:ln w="9525" cap="flat">
              <a:noFill/>
              <a:prstDash val="solid"/>
              <a:miter/>
            </a:ln>
          </p:spPr>
          <p:txBody>
            <a:bodyPr rtlCol="0" anchor="ctr"/>
            <a:lstStyle/>
            <a:p>
              <a:endParaRPr lang="en-IN"/>
            </a:p>
          </p:txBody>
        </p:sp>
        <p:sp>
          <p:nvSpPr>
            <p:cNvPr id="4715" name="Freeform: Shape 4714">
              <a:extLst>
                <a:ext uri="{FF2B5EF4-FFF2-40B4-BE49-F238E27FC236}">
                  <a16:creationId xmlns:a16="http://schemas.microsoft.com/office/drawing/2014/main" xmlns="" id="{8A566CED-3940-A106-EE00-FF3DA09DF7F7}"/>
                </a:ext>
              </a:extLst>
            </p:cNvPr>
            <p:cNvSpPr/>
            <p:nvPr/>
          </p:nvSpPr>
          <p:spPr>
            <a:xfrm>
              <a:off x="1568795" y="4009462"/>
              <a:ext cx="11106" cy="11001"/>
            </a:xfrm>
            <a:custGeom>
              <a:avLst/>
              <a:gdLst>
                <a:gd name="connsiteX0" fmla="*/ 2626 w 11106"/>
                <a:gd name="connsiteY0" fmla="*/ 9596 h 11001"/>
                <a:gd name="connsiteX1" fmla="*/ 625 w 11106"/>
                <a:gd name="connsiteY1" fmla="*/ 2547 h 11001"/>
                <a:gd name="connsiteX2" fmla="*/ 8531 w 11106"/>
                <a:gd name="connsiteY2" fmla="*/ 928 h 11001"/>
                <a:gd name="connsiteX3" fmla="*/ 10150 w 11106"/>
                <a:gd name="connsiteY3" fmla="*/ 8834 h 11001"/>
                <a:gd name="connsiteX4" fmla="*/ 3264 w 11106"/>
                <a:gd name="connsiteY4" fmla="*/ 10120 h 11001"/>
                <a:gd name="connsiteX5" fmla="*/ 2626 w 11106"/>
                <a:gd name="connsiteY5" fmla="*/ 9596 h 1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06" h="11001">
                  <a:moveTo>
                    <a:pt x="2626" y="9596"/>
                  </a:moveTo>
                  <a:cubicBezTo>
                    <a:pt x="149" y="8177"/>
                    <a:pt x="-737" y="5052"/>
                    <a:pt x="625" y="2547"/>
                  </a:cubicBezTo>
                  <a:cubicBezTo>
                    <a:pt x="2359" y="-82"/>
                    <a:pt x="5902" y="-806"/>
                    <a:pt x="8531" y="928"/>
                  </a:cubicBezTo>
                  <a:cubicBezTo>
                    <a:pt x="11160" y="2662"/>
                    <a:pt x="11884" y="6205"/>
                    <a:pt x="10150" y="8834"/>
                  </a:cubicBezTo>
                  <a:cubicBezTo>
                    <a:pt x="8607" y="11091"/>
                    <a:pt x="5521" y="11663"/>
                    <a:pt x="3264" y="10120"/>
                  </a:cubicBezTo>
                  <a:cubicBezTo>
                    <a:pt x="3035" y="9958"/>
                    <a:pt x="2826" y="9786"/>
                    <a:pt x="2626" y="9596"/>
                  </a:cubicBezTo>
                  <a:close/>
                </a:path>
              </a:pathLst>
            </a:custGeom>
            <a:solidFill>
              <a:srgbClr val="D58B94"/>
            </a:solidFill>
            <a:ln w="9525" cap="flat">
              <a:noFill/>
              <a:prstDash val="solid"/>
              <a:miter/>
            </a:ln>
          </p:spPr>
          <p:txBody>
            <a:bodyPr rtlCol="0" anchor="ctr"/>
            <a:lstStyle/>
            <a:p>
              <a:endParaRPr lang="en-IN"/>
            </a:p>
          </p:txBody>
        </p:sp>
        <p:sp>
          <p:nvSpPr>
            <p:cNvPr id="4716" name="Freeform: Shape 4715">
              <a:extLst>
                <a:ext uri="{FF2B5EF4-FFF2-40B4-BE49-F238E27FC236}">
                  <a16:creationId xmlns:a16="http://schemas.microsoft.com/office/drawing/2014/main" xmlns="" id="{DFA08EED-8E2B-8405-57FE-842D37FE3B0F}"/>
                </a:ext>
              </a:extLst>
            </p:cNvPr>
            <p:cNvSpPr/>
            <p:nvPr/>
          </p:nvSpPr>
          <p:spPr>
            <a:xfrm>
              <a:off x="1542752" y="4031530"/>
              <a:ext cx="14045" cy="13334"/>
            </a:xfrm>
            <a:custGeom>
              <a:avLst/>
              <a:gdLst>
                <a:gd name="connsiteX0" fmla="*/ 4094 w 14045"/>
                <a:gd name="connsiteY0" fmla="*/ 12007 h 13334"/>
                <a:gd name="connsiteX1" fmla="*/ 350 w 14045"/>
                <a:gd name="connsiteY1" fmla="*/ 4092 h 13334"/>
                <a:gd name="connsiteX2" fmla="*/ 8266 w 14045"/>
                <a:gd name="connsiteY2" fmla="*/ 349 h 13334"/>
                <a:gd name="connsiteX3" fmla="*/ 10476 w 14045"/>
                <a:gd name="connsiteY3" fmla="*/ 1720 h 13334"/>
                <a:gd name="connsiteX4" fmla="*/ 13257 w 14045"/>
                <a:gd name="connsiteY4" fmla="*/ 10731 h 13334"/>
                <a:gd name="connsiteX5" fmla="*/ 13238 w 14045"/>
                <a:gd name="connsiteY5" fmla="*/ 10769 h 13334"/>
                <a:gd name="connsiteX6" fmla="*/ 4094 w 14045"/>
                <a:gd name="connsiteY6" fmla="*/ 12007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5" h="13334">
                  <a:moveTo>
                    <a:pt x="4094" y="12007"/>
                  </a:moveTo>
                  <a:cubicBezTo>
                    <a:pt x="874" y="10855"/>
                    <a:pt x="-802" y="7311"/>
                    <a:pt x="350" y="4092"/>
                  </a:cubicBezTo>
                  <a:cubicBezTo>
                    <a:pt x="1503" y="873"/>
                    <a:pt x="5046" y="-804"/>
                    <a:pt x="8266" y="349"/>
                  </a:cubicBezTo>
                  <a:cubicBezTo>
                    <a:pt x="9085" y="644"/>
                    <a:pt x="9847" y="1111"/>
                    <a:pt x="10476" y="1720"/>
                  </a:cubicBezTo>
                  <a:cubicBezTo>
                    <a:pt x="13733" y="3444"/>
                    <a:pt x="14981" y="7473"/>
                    <a:pt x="13257" y="10731"/>
                  </a:cubicBezTo>
                  <a:cubicBezTo>
                    <a:pt x="13247" y="10741"/>
                    <a:pt x="13247" y="10760"/>
                    <a:pt x="13238" y="10769"/>
                  </a:cubicBezTo>
                  <a:cubicBezTo>
                    <a:pt x="11037" y="13608"/>
                    <a:pt x="6970" y="14160"/>
                    <a:pt x="4094" y="12007"/>
                  </a:cubicBezTo>
                  <a:close/>
                </a:path>
              </a:pathLst>
            </a:custGeom>
            <a:solidFill>
              <a:srgbClr val="D58B94"/>
            </a:solidFill>
            <a:ln w="9525" cap="flat">
              <a:noFill/>
              <a:prstDash val="solid"/>
              <a:miter/>
            </a:ln>
          </p:spPr>
          <p:txBody>
            <a:bodyPr rtlCol="0" anchor="ctr"/>
            <a:lstStyle/>
            <a:p>
              <a:endParaRPr lang="en-IN"/>
            </a:p>
          </p:txBody>
        </p:sp>
        <p:sp>
          <p:nvSpPr>
            <p:cNvPr id="4717" name="Freeform: Shape 4716">
              <a:extLst>
                <a:ext uri="{FF2B5EF4-FFF2-40B4-BE49-F238E27FC236}">
                  <a16:creationId xmlns:a16="http://schemas.microsoft.com/office/drawing/2014/main" xmlns="" id="{4B223D4D-7F07-3E52-52DC-C13B94941864}"/>
                </a:ext>
              </a:extLst>
            </p:cNvPr>
            <p:cNvSpPr/>
            <p:nvPr/>
          </p:nvSpPr>
          <p:spPr>
            <a:xfrm>
              <a:off x="1466465" y="4000693"/>
              <a:ext cx="5639" cy="5632"/>
            </a:xfrm>
            <a:custGeom>
              <a:avLst/>
              <a:gdLst>
                <a:gd name="connsiteX0" fmla="*/ 1419 w 5639"/>
                <a:gd name="connsiteY0" fmla="*/ 5221 h 5632"/>
                <a:gd name="connsiteX1" fmla="*/ 371 w 5639"/>
                <a:gd name="connsiteY1" fmla="*/ 1315 h 5632"/>
                <a:gd name="connsiteX2" fmla="*/ 371 w 5639"/>
                <a:gd name="connsiteY2" fmla="*/ 1315 h 5632"/>
                <a:gd name="connsiteX3" fmla="*/ 4162 w 5639"/>
                <a:gd name="connsiteY3" fmla="*/ 391 h 5632"/>
                <a:gd name="connsiteX4" fmla="*/ 4276 w 5639"/>
                <a:gd name="connsiteY4" fmla="*/ 458 h 5632"/>
                <a:gd name="connsiteX5" fmla="*/ 5229 w 5639"/>
                <a:gd name="connsiteY5" fmla="*/ 4268 h 5632"/>
                <a:gd name="connsiteX6" fmla="*/ 1419 w 5639"/>
                <a:gd name="connsiteY6" fmla="*/ 5221 h 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39" h="5632">
                  <a:moveTo>
                    <a:pt x="1419" y="5221"/>
                  </a:moveTo>
                  <a:cubicBezTo>
                    <a:pt x="47" y="4430"/>
                    <a:pt x="-419" y="2687"/>
                    <a:pt x="371" y="1315"/>
                  </a:cubicBezTo>
                  <a:cubicBezTo>
                    <a:pt x="371" y="1315"/>
                    <a:pt x="371" y="1315"/>
                    <a:pt x="371" y="1315"/>
                  </a:cubicBezTo>
                  <a:cubicBezTo>
                    <a:pt x="1162" y="10"/>
                    <a:pt x="2857" y="-409"/>
                    <a:pt x="4162" y="391"/>
                  </a:cubicBezTo>
                  <a:cubicBezTo>
                    <a:pt x="4200" y="410"/>
                    <a:pt x="4238" y="430"/>
                    <a:pt x="4276" y="458"/>
                  </a:cubicBezTo>
                  <a:cubicBezTo>
                    <a:pt x="5591" y="1249"/>
                    <a:pt x="6020" y="2954"/>
                    <a:pt x="5229" y="4268"/>
                  </a:cubicBezTo>
                  <a:cubicBezTo>
                    <a:pt x="4438" y="5582"/>
                    <a:pt x="2733" y="6011"/>
                    <a:pt x="1419" y="5221"/>
                  </a:cubicBezTo>
                  <a:close/>
                </a:path>
              </a:pathLst>
            </a:custGeom>
            <a:solidFill>
              <a:srgbClr val="D58B94"/>
            </a:solidFill>
            <a:ln w="9525" cap="flat">
              <a:noFill/>
              <a:prstDash val="solid"/>
              <a:miter/>
            </a:ln>
          </p:spPr>
          <p:txBody>
            <a:bodyPr rtlCol="0" anchor="ctr"/>
            <a:lstStyle/>
            <a:p>
              <a:endParaRPr lang="en-IN"/>
            </a:p>
          </p:txBody>
        </p:sp>
        <p:sp>
          <p:nvSpPr>
            <p:cNvPr id="4718" name="Freeform: Shape 4717">
              <a:extLst>
                <a:ext uri="{FF2B5EF4-FFF2-40B4-BE49-F238E27FC236}">
                  <a16:creationId xmlns:a16="http://schemas.microsoft.com/office/drawing/2014/main" xmlns="" id="{B6F3C13D-2FEE-B0CD-73F1-D16A255DF0A6}"/>
                </a:ext>
              </a:extLst>
            </p:cNvPr>
            <p:cNvSpPr/>
            <p:nvPr/>
          </p:nvSpPr>
          <p:spPr>
            <a:xfrm>
              <a:off x="1482985" y="3996627"/>
              <a:ext cx="5617" cy="5572"/>
            </a:xfrm>
            <a:custGeom>
              <a:avLst/>
              <a:gdLst>
                <a:gd name="connsiteX0" fmla="*/ 1377 w 5617"/>
                <a:gd name="connsiteY0" fmla="*/ 5096 h 5572"/>
                <a:gd name="connsiteX1" fmla="*/ 329 w 5617"/>
                <a:gd name="connsiteY1" fmla="*/ 1286 h 5572"/>
                <a:gd name="connsiteX2" fmla="*/ 3835 w 5617"/>
                <a:gd name="connsiteY2" fmla="*/ 324 h 5572"/>
                <a:gd name="connsiteX3" fmla="*/ 4139 w 5617"/>
                <a:gd name="connsiteY3" fmla="*/ 524 h 5572"/>
                <a:gd name="connsiteX4" fmla="*/ 5282 w 5617"/>
                <a:gd name="connsiteY4" fmla="*/ 4334 h 5572"/>
                <a:gd name="connsiteX5" fmla="*/ 1377 w 5617"/>
                <a:gd name="connsiteY5" fmla="*/ 5096 h 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17" h="5572">
                  <a:moveTo>
                    <a:pt x="1377" y="5096"/>
                  </a:moveTo>
                  <a:cubicBezTo>
                    <a:pt x="63" y="4315"/>
                    <a:pt x="-395" y="2629"/>
                    <a:pt x="329" y="1286"/>
                  </a:cubicBezTo>
                  <a:cubicBezTo>
                    <a:pt x="1034" y="48"/>
                    <a:pt x="2606" y="-381"/>
                    <a:pt x="3835" y="324"/>
                  </a:cubicBezTo>
                  <a:cubicBezTo>
                    <a:pt x="3939" y="381"/>
                    <a:pt x="4044" y="448"/>
                    <a:pt x="4139" y="524"/>
                  </a:cubicBezTo>
                  <a:cubicBezTo>
                    <a:pt x="5482" y="1277"/>
                    <a:pt x="5997" y="2963"/>
                    <a:pt x="5282" y="4334"/>
                  </a:cubicBezTo>
                  <a:cubicBezTo>
                    <a:pt x="4396" y="5601"/>
                    <a:pt x="2672" y="5934"/>
                    <a:pt x="1377" y="5096"/>
                  </a:cubicBezTo>
                  <a:close/>
                </a:path>
              </a:pathLst>
            </a:custGeom>
            <a:solidFill>
              <a:srgbClr val="D58B94"/>
            </a:solidFill>
            <a:ln w="9525" cap="flat">
              <a:noFill/>
              <a:prstDash val="solid"/>
              <a:miter/>
            </a:ln>
          </p:spPr>
          <p:txBody>
            <a:bodyPr rtlCol="0" anchor="ctr"/>
            <a:lstStyle/>
            <a:p>
              <a:endParaRPr lang="en-IN"/>
            </a:p>
          </p:txBody>
        </p:sp>
        <p:sp>
          <p:nvSpPr>
            <p:cNvPr id="4719" name="Freeform: Shape 4718">
              <a:extLst>
                <a:ext uri="{FF2B5EF4-FFF2-40B4-BE49-F238E27FC236}">
                  <a16:creationId xmlns:a16="http://schemas.microsoft.com/office/drawing/2014/main" xmlns="" id="{07EE005C-4743-68A3-0B05-B095F0772F45}"/>
                </a:ext>
              </a:extLst>
            </p:cNvPr>
            <p:cNvSpPr/>
            <p:nvPr/>
          </p:nvSpPr>
          <p:spPr>
            <a:xfrm>
              <a:off x="1476713" y="4012225"/>
              <a:ext cx="6202" cy="5985"/>
            </a:xfrm>
            <a:custGeom>
              <a:avLst/>
              <a:gdLst>
                <a:gd name="connsiteX0" fmla="*/ 1553 w 6202"/>
                <a:gd name="connsiteY0" fmla="*/ 5500 h 5985"/>
                <a:gd name="connsiteX1" fmla="*/ 314 w 6202"/>
                <a:gd name="connsiteY1" fmla="*/ 1309 h 5985"/>
                <a:gd name="connsiteX2" fmla="*/ 4601 w 6202"/>
                <a:gd name="connsiteY2" fmla="*/ 451 h 5985"/>
                <a:gd name="connsiteX3" fmla="*/ 5839 w 6202"/>
                <a:gd name="connsiteY3" fmla="*/ 4547 h 5985"/>
                <a:gd name="connsiteX4" fmla="*/ 1553 w 6202"/>
                <a:gd name="connsiteY4" fmla="*/ 5500 h 5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2" h="5985">
                  <a:moveTo>
                    <a:pt x="1553" y="5500"/>
                  </a:moveTo>
                  <a:cubicBezTo>
                    <a:pt x="114" y="4633"/>
                    <a:pt x="-419" y="2814"/>
                    <a:pt x="314" y="1309"/>
                  </a:cubicBezTo>
                  <a:cubicBezTo>
                    <a:pt x="1305" y="-44"/>
                    <a:pt x="3162" y="-415"/>
                    <a:pt x="4601" y="451"/>
                  </a:cubicBezTo>
                  <a:cubicBezTo>
                    <a:pt x="6068" y="1252"/>
                    <a:pt x="6610" y="3071"/>
                    <a:pt x="5839" y="4547"/>
                  </a:cubicBezTo>
                  <a:cubicBezTo>
                    <a:pt x="4905" y="5976"/>
                    <a:pt x="3000" y="6395"/>
                    <a:pt x="1553" y="5500"/>
                  </a:cubicBezTo>
                  <a:close/>
                </a:path>
              </a:pathLst>
            </a:custGeom>
            <a:solidFill>
              <a:srgbClr val="D58B94"/>
            </a:solidFill>
            <a:ln w="9525" cap="flat">
              <a:noFill/>
              <a:prstDash val="solid"/>
              <a:miter/>
            </a:ln>
          </p:spPr>
          <p:txBody>
            <a:bodyPr rtlCol="0" anchor="ctr"/>
            <a:lstStyle/>
            <a:p>
              <a:endParaRPr lang="en-IN"/>
            </a:p>
          </p:txBody>
        </p:sp>
        <p:sp>
          <p:nvSpPr>
            <p:cNvPr id="4720" name="Freeform: Shape 4719">
              <a:extLst>
                <a:ext uri="{FF2B5EF4-FFF2-40B4-BE49-F238E27FC236}">
                  <a16:creationId xmlns:a16="http://schemas.microsoft.com/office/drawing/2014/main" xmlns="" id="{0A87EB07-ABA7-B4F6-ADAC-BE0FCB39C2C6}"/>
                </a:ext>
              </a:extLst>
            </p:cNvPr>
            <p:cNvSpPr/>
            <p:nvPr/>
          </p:nvSpPr>
          <p:spPr>
            <a:xfrm>
              <a:off x="1549927" y="4016277"/>
              <a:ext cx="10344" cy="9878"/>
            </a:xfrm>
            <a:custGeom>
              <a:avLst/>
              <a:gdLst>
                <a:gd name="connsiteX0" fmla="*/ 2730 w 10344"/>
                <a:gd name="connsiteY0" fmla="*/ 8591 h 9878"/>
                <a:gd name="connsiteX1" fmla="*/ 339 w 10344"/>
                <a:gd name="connsiteY1" fmla="*/ 2733 h 9878"/>
                <a:gd name="connsiteX2" fmla="*/ 6197 w 10344"/>
                <a:gd name="connsiteY2" fmla="*/ 333 h 9878"/>
                <a:gd name="connsiteX3" fmla="*/ 7588 w 10344"/>
                <a:gd name="connsiteY3" fmla="*/ 1257 h 9878"/>
                <a:gd name="connsiteX4" fmla="*/ 9978 w 10344"/>
                <a:gd name="connsiteY4" fmla="*/ 7115 h 9878"/>
                <a:gd name="connsiteX5" fmla="*/ 4120 w 10344"/>
                <a:gd name="connsiteY5" fmla="*/ 9515 h 9878"/>
                <a:gd name="connsiteX6" fmla="*/ 2730 w 10344"/>
                <a:gd name="connsiteY6" fmla="*/ 8591 h 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4" h="9878">
                  <a:moveTo>
                    <a:pt x="2730" y="8591"/>
                  </a:moveTo>
                  <a:cubicBezTo>
                    <a:pt x="453" y="7629"/>
                    <a:pt x="-623" y="5010"/>
                    <a:pt x="339" y="2733"/>
                  </a:cubicBezTo>
                  <a:cubicBezTo>
                    <a:pt x="1292" y="448"/>
                    <a:pt x="3921" y="-619"/>
                    <a:pt x="6197" y="333"/>
                  </a:cubicBezTo>
                  <a:cubicBezTo>
                    <a:pt x="6711" y="552"/>
                    <a:pt x="7188" y="867"/>
                    <a:pt x="7588" y="1257"/>
                  </a:cubicBezTo>
                  <a:cubicBezTo>
                    <a:pt x="9864" y="2219"/>
                    <a:pt x="10940" y="4839"/>
                    <a:pt x="9978" y="7115"/>
                  </a:cubicBezTo>
                  <a:cubicBezTo>
                    <a:pt x="9026" y="9401"/>
                    <a:pt x="6397" y="10468"/>
                    <a:pt x="4120" y="9515"/>
                  </a:cubicBezTo>
                  <a:cubicBezTo>
                    <a:pt x="3606" y="9296"/>
                    <a:pt x="3130" y="8982"/>
                    <a:pt x="2730" y="8591"/>
                  </a:cubicBezTo>
                  <a:close/>
                </a:path>
              </a:pathLst>
            </a:custGeom>
            <a:solidFill>
              <a:srgbClr val="D58B94"/>
            </a:solidFill>
            <a:ln w="9525" cap="flat">
              <a:noFill/>
              <a:prstDash val="solid"/>
              <a:miter/>
            </a:ln>
          </p:spPr>
          <p:txBody>
            <a:bodyPr rtlCol="0" anchor="ctr"/>
            <a:lstStyle/>
            <a:p>
              <a:endParaRPr lang="en-IN"/>
            </a:p>
          </p:txBody>
        </p:sp>
        <p:sp>
          <p:nvSpPr>
            <p:cNvPr id="4721" name="Freeform: Shape 4720">
              <a:extLst>
                <a:ext uri="{FF2B5EF4-FFF2-40B4-BE49-F238E27FC236}">
                  <a16:creationId xmlns:a16="http://schemas.microsoft.com/office/drawing/2014/main" xmlns="" id="{C198CD0A-C25A-DEBF-0619-DD37E7EE9222}"/>
                </a:ext>
              </a:extLst>
            </p:cNvPr>
            <p:cNvSpPr/>
            <p:nvPr/>
          </p:nvSpPr>
          <p:spPr>
            <a:xfrm>
              <a:off x="1554050" y="4005933"/>
              <a:ext cx="9343" cy="9102"/>
            </a:xfrm>
            <a:custGeom>
              <a:avLst/>
              <a:gdLst>
                <a:gd name="connsiteX0" fmla="*/ 2321 w 9343"/>
                <a:gd name="connsiteY0" fmla="*/ 8077 h 9102"/>
                <a:gd name="connsiteX1" fmla="*/ 568 w 9343"/>
                <a:gd name="connsiteY1" fmla="*/ 1857 h 9102"/>
                <a:gd name="connsiteX2" fmla="*/ 606 w 9343"/>
                <a:gd name="connsiteY2" fmla="*/ 1790 h 9102"/>
                <a:gd name="connsiteX3" fmla="*/ 6731 w 9343"/>
                <a:gd name="connsiteY3" fmla="*/ 819 h 9102"/>
                <a:gd name="connsiteX4" fmla="*/ 6988 w 9343"/>
                <a:gd name="connsiteY4" fmla="*/ 1028 h 9102"/>
                <a:gd name="connsiteX5" fmla="*/ 8798 w 9343"/>
                <a:gd name="connsiteY5" fmla="*/ 7315 h 9102"/>
                <a:gd name="connsiteX6" fmla="*/ 2387 w 9343"/>
                <a:gd name="connsiteY6" fmla="*/ 8124 h 9102"/>
                <a:gd name="connsiteX7" fmla="*/ 2321 w 9343"/>
                <a:gd name="connsiteY7" fmla="*/ 8077 h 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3" h="9102">
                  <a:moveTo>
                    <a:pt x="2321" y="8077"/>
                  </a:moveTo>
                  <a:cubicBezTo>
                    <a:pt x="120" y="6838"/>
                    <a:pt x="-661" y="4057"/>
                    <a:pt x="568" y="1857"/>
                  </a:cubicBezTo>
                  <a:cubicBezTo>
                    <a:pt x="587" y="1828"/>
                    <a:pt x="597" y="1809"/>
                    <a:pt x="606" y="1790"/>
                  </a:cubicBezTo>
                  <a:cubicBezTo>
                    <a:pt x="2025" y="-162"/>
                    <a:pt x="4769" y="-601"/>
                    <a:pt x="6731" y="819"/>
                  </a:cubicBezTo>
                  <a:cubicBezTo>
                    <a:pt x="6817" y="885"/>
                    <a:pt x="6902" y="952"/>
                    <a:pt x="6988" y="1028"/>
                  </a:cubicBezTo>
                  <a:cubicBezTo>
                    <a:pt x="9160" y="2314"/>
                    <a:pt x="9960" y="5067"/>
                    <a:pt x="8798" y="7315"/>
                  </a:cubicBezTo>
                  <a:cubicBezTo>
                    <a:pt x="7255" y="9315"/>
                    <a:pt x="4378" y="9677"/>
                    <a:pt x="2387" y="8124"/>
                  </a:cubicBezTo>
                  <a:cubicBezTo>
                    <a:pt x="2359" y="8105"/>
                    <a:pt x="2340" y="8095"/>
                    <a:pt x="2321" y="8077"/>
                  </a:cubicBezTo>
                  <a:close/>
                </a:path>
              </a:pathLst>
            </a:custGeom>
            <a:solidFill>
              <a:srgbClr val="D58B94"/>
            </a:solidFill>
            <a:ln w="9525" cap="flat">
              <a:noFill/>
              <a:prstDash val="solid"/>
              <a:miter/>
            </a:ln>
          </p:spPr>
          <p:txBody>
            <a:bodyPr rtlCol="0" anchor="ctr"/>
            <a:lstStyle/>
            <a:p>
              <a:endParaRPr lang="en-IN"/>
            </a:p>
          </p:txBody>
        </p:sp>
        <p:sp>
          <p:nvSpPr>
            <p:cNvPr id="4722" name="Freeform: Shape 4721">
              <a:extLst>
                <a:ext uri="{FF2B5EF4-FFF2-40B4-BE49-F238E27FC236}">
                  <a16:creationId xmlns:a16="http://schemas.microsoft.com/office/drawing/2014/main" xmlns="" id="{B85C4AEC-7297-461A-E7E3-479336E070D7}"/>
                </a:ext>
              </a:extLst>
            </p:cNvPr>
            <p:cNvSpPr/>
            <p:nvPr/>
          </p:nvSpPr>
          <p:spPr>
            <a:xfrm>
              <a:off x="1523124" y="4056648"/>
              <a:ext cx="4719" cy="4314"/>
            </a:xfrm>
            <a:custGeom>
              <a:avLst/>
              <a:gdLst>
                <a:gd name="connsiteX0" fmla="*/ 1339 w 4719"/>
                <a:gd name="connsiteY0" fmla="*/ 3939 h 4314"/>
                <a:gd name="connsiteX1" fmla="*/ 186 w 4719"/>
                <a:gd name="connsiteY1" fmla="*/ 920 h 4314"/>
                <a:gd name="connsiteX2" fmla="*/ 196 w 4719"/>
                <a:gd name="connsiteY2" fmla="*/ 892 h 4314"/>
                <a:gd name="connsiteX3" fmla="*/ 3434 w 4719"/>
                <a:gd name="connsiteY3" fmla="*/ 415 h 4314"/>
                <a:gd name="connsiteX4" fmla="*/ 4501 w 4719"/>
                <a:gd name="connsiteY4" fmla="*/ 3321 h 4314"/>
                <a:gd name="connsiteX5" fmla="*/ 4482 w 4719"/>
                <a:gd name="connsiteY5" fmla="*/ 3368 h 4314"/>
                <a:gd name="connsiteX6" fmla="*/ 1339 w 4719"/>
                <a:gd name="connsiteY6" fmla="*/ 3939 h 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 h="4314">
                  <a:moveTo>
                    <a:pt x="1339" y="3939"/>
                  </a:moveTo>
                  <a:cubicBezTo>
                    <a:pt x="186" y="3425"/>
                    <a:pt x="-328" y="2073"/>
                    <a:pt x="186" y="920"/>
                  </a:cubicBezTo>
                  <a:cubicBezTo>
                    <a:pt x="186" y="911"/>
                    <a:pt x="196" y="901"/>
                    <a:pt x="196" y="892"/>
                  </a:cubicBezTo>
                  <a:cubicBezTo>
                    <a:pt x="977" y="-99"/>
                    <a:pt x="2396" y="-309"/>
                    <a:pt x="3434" y="415"/>
                  </a:cubicBezTo>
                  <a:cubicBezTo>
                    <a:pt x="4530" y="920"/>
                    <a:pt x="5015" y="2225"/>
                    <a:pt x="4501" y="3321"/>
                  </a:cubicBezTo>
                  <a:cubicBezTo>
                    <a:pt x="4492" y="3339"/>
                    <a:pt x="4492" y="3349"/>
                    <a:pt x="4482" y="3368"/>
                  </a:cubicBezTo>
                  <a:cubicBezTo>
                    <a:pt x="3739" y="4340"/>
                    <a:pt x="2377" y="4587"/>
                    <a:pt x="1339" y="3939"/>
                  </a:cubicBezTo>
                  <a:close/>
                </a:path>
              </a:pathLst>
            </a:custGeom>
            <a:solidFill>
              <a:srgbClr val="D58B94"/>
            </a:solidFill>
            <a:ln w="9525" cap="flat">
              <a:noFill/>
              <a:prstDash val="solid"/>
              <a:miter/>
            </a:ln>
          </p:spPr>
          <p:txBody>
            <a:bodyPr rtlCol="0" anchor="ctr"/>
            <a:lstStyle/>
            <a:p>
              <a:endParaRPr lang="en-IN"/>
            </a:p>
          </p:txBody>
        </p:sp>
        <p:sp>
          <p:nvSpPr>
            <p:cNvPr id="4723" name="Freeform: Shape 4722">
              <a:extLst>
                <a:ext uri="{FF2B5EF4-FFF2-40B4-BE49-F238E27FC236}">
                  <a16:creationId xmlns:a16="http://schemas.microsoft.com/office/drawing/2014/main" xmlns="" id="{40DDD6D5-8678-9731-AA33-1D33BF2F8312}"/>
                </a:ext>
              </a:extLst>
            </p:cNvPr>
            <p:cNvSpPr/>
            <p:nvPr/>
          </p:nvSpPr>
          <p:spPr>
            <a:xfrm>
              <a:off x="1509318" y="4039707"/>
              <a:ext cx="13931" cy="12942"/>
            </a:xfrm>
            <a:custGeom>
              <a:avLst/>
              <a:gdLst>
                <a:gd name="connsiteX0" fmla="*/ 3714 w 13931"/>
                <a:gd name="connsiteY0" fmla="*/ 11641 h 12942"/>
                <a:gd name="connsiteX1" fmla="*/ 561 w 13931"/>
                <a:gd name="connsiteY1" fmla="*/ 3183 h 12942"/>
                <a:gd name="connsiteX2" fmla="*/ 666 w 13931"/>
                <a:gd name="connsiteY2" fmla="*/ 2973 h 12942"/>
                <a:gd name="connsiteX3" fmla="*/ 9762 w 13931"/>
                <a:gd name="connsiteY3" fmla="*/ 1049 h 12942"/>
                <a:gd name="connsiteX4" fmla="*/ 10191 w 13931"/>
                <a:gd name="connsiteY4" fmla="*/ 1354 h 12942"/>
                <a:gd name="connsiteX5" fmla="*/ 13344 w 13931"/>
                <a:gd name="connsiteY5" fmla="*/ 9812 h 12942"/>
                <a:gd name="connsiteX6" fmla="*/ 13239 w 13931"/>
                <a:gd name="connsiteY6" fmla="*/ 10021 h 12942"/>
                <a:gd name="connsiteX7" fmla="*/ 3828 w 13931"/>
                <a:gd name="connsiteY7" fmla="*/ 11717 h 12942"/>
                <a:gd name="connsiteX8" fmla="*/ 3714 w 13931"/>
                <a:gd name="connsiteY8" fmla="*/ 11641 h 1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31" h="12942">
                  <a:moveTo>
                    <a:pt x="3714" y="11641"/>
                  </a:moveTo>
                  <a:cubicBezTo>
                    <a:pt x="514" y="10174"/>
                    <a:pt x="-896" y="6392"/>
                    <a:pt x="561" y="3183"/>
                  </a:cubicBezTo>
                  <a:cubicBezTo>
                    <a:pt x="599" y="3116"/>
                    <a:pt x="628" y="3040"/>
                    <a:pt x="666" y="2973"/>
                  </a:cubicBezTo>
                  <a:cubicBezTo>
                    <a:pt x="2647" y="-65"/>
                    <a:pt x="6714" y="-932"/>
                    <a:pt x="9762" y="1049"/>
                  </a:cubicBezTo>
                  <a:cubicBezTo>
                    <a:pt x="9905" y="1144"/>
                    <a:pt x="10048" y="1249"/>
                    <a:pt x="10191" y="1354"/>
                  </a:cubicBezTo>
                  <a:cubicBezTo>
                    <a:pt x="13391" y="2820"/>
                    <a:pt x="14801" y="6611"/>
                    <a:pt x="13344" y="9812"/>
                  </a:cubicBezTo>
                  <a:cubicBezTo>
                    <a:pt x="13306" y="9878"/>
                    <a:pt x="13277" y="9955"/>
                    <a:pt x="13239" y="10021"/>
                  </a:cubicBezTo>
                  <a:cubicBezTo>
                    <a:pt x="11105" y="13088"/>
                    <a:pt x="6895" y="13851"/>
                    <a:pt x="3828" y="11717"/>
                  </a:cubicBezTo>
                  <a:cubicBezTo>
                    <a:pt x="3790" y="11698"/>
                    <a:pt x="3752" y="11669"/>
                    <a:pt x="3714" y="11641"/>
                  </a:cubicBezTo>
                  <a:close/>
                </a:path>
              </a:pathLst>
            </a:custGeom>
            <a:solidFill>
              <a:srgbClr val="D58B94"/>
            </a:solidFill>
            <a:ln w="9525" cap="flat">
              <a:noFill/>
              <a:prstDash val="solid"/>
              <a:miter/>
            </a:ln>
          </p:spPr>
          <p:txBody>
            <a:bodyPr rtlCol="0" anchor="ctr"/>
            <a:lstStyle/>
            <a:p>
              <a:endParaRPr lang="en-IN"/>
            </a:p>
          </p:txBody>
        </p:sp>
        <p:sp>
          <p:nvSpPr>
            <p:cNvPr id="4724" name="Freeform: Shape 4723">
              <a:extLst>
                <a:ext uri="{FF2B5EF4-FFF2-40B4-BE49-F238E27FC236}">
                  <a16:creationId xmlns:a16="http://schemas.microsoft.com/office/drawing/2014/main" xmlns="" id="{F2BCB8DB-7152-DD18-EA5F-DBD6D05B632C}"/>
                </a:ext>
              </a:extLst>
            </p:cNvPr>
            <p:cNvSpPr/>
            <p:nvPr/>
          </p:nvSpPr>
          <p:spPr>
            <a:xfrm>
              <a:off x="1521155" y="4025228"/>
              <a:ext cx="19500" cy="18455"/>
            </a:xfrm>
            <a:custGeom>
              <a:avLst/>
              <a:gdLst>
                <a:gd name="connsiteX0" fmla="*/ 5308 w 19500"/>
                <a:gd name="connsiteY0" fmla="*/ 16690 h 18455"/>
                <a:gd name="connsiteX1" fmla="*/ 964 w 19500"/>
                <a:gd name="connsiteY1" fmla="*/ 3936 h 18455"/>
                <a:gd name="connsiteX2" fmla="*/ 1021 w 19500"/>
                <a:gd name="connsiteY2" fmla="*/ 3831 h 18455"/>
                <a:gd name="connsiteX3" fmla="*/ 14166 w 19500"/>
                <a:gd name="connsiteY3" fmla="*/ 1736 h 18455"/>
                <a:gd name="connsiteX4" fmla="*/ 18509 w 19500"/>
                <a:gd name="connsiteY4" fmla="*/ 14490 h 18455"/>
                <a:gd name="connsiteX5" fmla="*/ 18452 w 19500"/>
                <a:gd name="connsiteY5" fmla="*/ 14594 h 18455"/>
                <a:gd name="connsiteX6" fmla="*/ 5308 w 19500"/>
                <a:gd name="connsiteY6" fmla="*/ 16690 h 18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00" h="18455">
                  <a:moveTo>
                    <a:pt x="5308" y="16690"/>
                  </a:moveTo>
                  <a:cubicBezTo>
                    <a:pt x="583" y="14366"/>
                    <a:pt x="-1350" y="8660"/>
                    <a:pt x="964" y="3936"/>
                  </a:cubicBezTo>
                  <a:cubicBezTo>
                    <a:pt x="983" y="3898"/>
                    <a:pt x="1002" y="3869"/>
                    <a:pt x="1021" y="3831"/>
                  </a:cubicBezTo>
                  <a:cubicBezTo>
                    <a:pt x="4107" y="-322"/>
                    <a:pt x="9946" y="-1255"/>
                    <a:pt x="14166" y="1736"/>
                  </a:cubicBezTo>
                  <a:cubicBezTo>
                    <a:pt x="18890" y="4060"/>
                    <a:pt x="20824" y="9765"/>
                    <a:pt x="18509" y="14490"/>
                  </a:cubicBezTo>
                  <a:cubicBezTo>
                    <a:pt x="18490" y="14528"/>
                    <a:pt x="18471" y="14556"/>
                    <a:pt x="18452" y="14594"/>
                  </a:cubicBezTo>
                  <a:cubicBezTo>
                    <a:pt x="15366" y="18747"/>
                    <a:pt x="9527" y="19681"/>
                    <a:pt x="5308" y="16690"/>
                  </a:cubicBezTo>
                  <a:close/>
                </a:path>
              </a:pathLst>
            </a:custGeom>
            <a:solidFill>
              <a:srgbClr val="D58B94"/>
            </a:solidFill>
            <a:ln w="9525" cap="flat">
              <a:noFill/>
              <a:prstDash val="solid"/>
              <a:miter/>
            </a:ln>
          </p:spPr>
          <p:txBody>
            <a:bodyPr rtlCol="0" anchor="ctr"/>
            <a:lstStyle/>
            <a:p>
              <a:endParaRPr lang="en-IN"/>
            </a:p>
          </p:txBody>
        </p:sp>
        <p:sp>
          <p:nvSpPr>
            <p:cNvPr id="4725" name="Freeform: Shape 4724">
              <a:extLst>
                <a:ext uri="{FF2B5EF4-FFF2-40B4-BE49-F238E27FC236}">
                  <a16:creationId xmlns:a16="http://schemas.microsoft.com/office/drawing/2014/main" xmlns="" id="{7942FB78-91B9-A82B-F6A2-4E071CF44295}"/>
                </a:ext>
              </a:extLst>
            </p:cNvPr>
            <p:cNvSpPr/>
            <p:nvPr/>
          </p:nvSpPr>
          <p:spPr>
            <a:xfrm>
              <a:off x="1534462" y="4015917"/>
              <a:ext cx="10884" cy="10281"/>
            </a:xfrm>
            <a:custGeom>
              <a:avLst/>
              <a:gdLst>
                <a:gd name="connsiteX0" fmla="*/ 2669 w 10884"/>
                <a:gd name="connsiteY0" fmla="*/ 9237 h 10281"/>
                <a:gd name="connsiteX1" fmla="*/ 669 w 10884"/>
                <a:gd name="connsiteY1" fmla="*/ 1998 h 10281"/>
                <a:gd name="connsiteX2" fmla="*/ 8194 w 10884"/>
                <a:gd name="connsiteY2" fmla="*/ 1046 h 10281"/>
                <a:gd name="connsiteX3" fmla="*/ 10203 w 10884"/>
                <a:gd name="connsiteY3" fmla="*/ 8180 h 10281"/>
                <a:gd name="connsiteX4" fmla="*/ 10194 w 10884"/>
                <a:gd name="connsiteY4" fmla="*/ 8190 h 10281"/>
                <a:gd name="connsiteX5" fmla="*/ 2669 w 10884"/>
                <a:gd name="connsiteY5" fmla="*/ 9237 h 1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84" h="10281">
                  <a:moveTo>
                    <a:pt x="2669" y="9237"/>
                  </a:moveTo>
                  <a:cubicBezTo>
                    <a:pt x="126" y="7780"/>
                    <a:pt x="-760" y="4551"/>
                    <a:pt x="669" y="1998"/>
                  </a:cubicBezTo>
                  <a:cubicBezTo>
                    <a:pt x="2526" y="-259"/>
                    <a:pt x="5831" y="-678"/>
                    <a:pt x="8194" y="1046"/>
                  </a:cubicBezTo>
                  <a:cubicBezTo>
                    <a:pt x="10718" y="2465"/>
                    <a:pt x="11613" y="5656"/>
                    <a:pt x="10203" y="8180"/>
                  </a:cubicBezTo>
                  <a:cubicBezTo>
                    <a:pt x="10194" y="8180"/>
                    <a:pt x="10194" y="8190"/>
                    <a:pt x="10194" y="8190"/>
                  </a:cubicBezTo>
                  <a:cubicBezTo>
                    <a:pt x="8365" y="10485"/>
                    <a:pt x="5060" y="10942"/>
                    <a:pt x="2669" y="9237"/>
                  </a:cubicBezTo>
                  <a:close/>
                </a:path>
              </a:pathLst>
            </a:custGeom>
            <a:solidFill>
              <a:srgbClr val="D58B94"/>
            </a:solidFill>
            <a:ln w="9525" cap="flat">
              <a:noFill/>
              <a:prstDash val="solid"/>
              <a:miter/>
            </a:ln>
          </p:spPr>
          <p:txBody>
            <a:bodyPr rtlCol="0" anchor="ctr"/>
            <a:lstStyle/>
            <a:p>
              <a:endParaRPr lang="en-IN"/>
            </a:p>
          </p:txBody>
        </p:sp>
        <p:sp>
          <p:nvSpPr>
            <p:cNvPr id="4726" name="Freeform: Shape 4725">
              <a:extLst>
                <a:ext uri="{FF2B5EF4-FFF2-40B4-BE49-F238E27FC236}">
                  <a16:creationId xmlns:a16="http://schemas.microsoft.com/office/drawing/2014/main" xmlns="" id="{06151ED8-F409-F2A7-7093-E27D2F5B8C10}"/>
                </a:ext>
              </a:extLst>
            </p:cNvPr>
            <p:cNvSpPr/>
            <p:nvPr/>
          </p:nvSpPr>
          <p:spPr>
            <a:xfrm>
              <a:off x="1538753" y="4003509"/>
              <a:ext cx="8441" cy="8175"/>
            </a:xfrm>
            <a:custGeom>
              <a:avLst/>
              <a:gdLst>
                <a:gd name="connsiteX0" fmla="*/ 2092 w 8441"/>
                <a:gd name="connsiteY0" fmla="*/ 7358 h 8175"/>
                <a:gd name="connsiteX1" fmla="*/ 425 w 8441"/>
                <a:gd name="connsiteY1" fmla="*/ 2091 h 8175"/>
                <a:gd name="connsiteX2" fmla="*/ 5693 w 8441"/>
                <a:gd name="connsiteY2" fmla="*/ 423 h 8175"/>
                <a:gd name="connsiteX3" fmla="*/ 6378 w 8441"/>
                <a:gd name="connsiteY3" fmla="*/ 881 h 8175"/>
                <a:gd name="connsiteX4" fmla="*/ 7902 w 8441"/>
                <a:gd name="connsiteY4" fmla="*/ 6596 h 8175"/>
                <a:gd name="connsiteX5" fmla="*/ 2092 w 8441"/>
                <a:gd name="connsiteY5" fmla="*/ 7358 h 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1" h="8175">
                  <a:moveTo>
                    <a:pt x="2092" y="7358"/>
                  </a:moveTo>
                  <a:cubicBezTo>
                    <a:pt x="178" y="6367"/>
                    <a:pt x="-565" y="4005"/>
                    <a:pt x="425" y="2091"/>
                  </a:cubicBezTo>
                  <a:cubicBezTo>
                    <a:pt x="1416" y="176"/>
                    <a:pt x="3778" y="-567"/>
                    <a:pt x="5693" y="423"/>
                  </a:cubicBezTo>
                  <a:cubicBezTo>
                    <a:pt x="5931" y="557"/>
                    <a:pt x="6169" y="709"/>
                    <a:pt x="6378" y="881"/>
                  </a:cubicBezTo>
                  <a:cubicBezTo>
                    <a:pt x="8331" y="2071"/>
                    <a:pt x="8998" y="4586"/>
                    <a:pt x="7902" y="6596"/>
                  </a:cubicBezTo>
                  <a:cubicBezTo>
                    <a:pt x="6464" y="8339"/>
                    <a:pt x="3930" y="8672"/>
                    <a:pt x="2092" y="7358"/>
                  </a:cubicBezTo>
                  <a:close/>
                </a:path>
              </a:pathLst>
            </a:custGeom>
            <a:solidFill>
              <a:srgbClr val="D58B94"/>
            </a:solidFill>
            <a:ln w="9525" cap="flat">
              <a:noFill/>
              <a:prstDash val="solid"/>
              <a:miter/>
            </a:ln>
          </p:spPr>
          <p:txBody>
            <a:bodyPr rtlCol="0" anchor="ctr"/>
            <a:lstStyle/>
            <a:p>
              <a:endParaRPr lang="en-IN"/>
            </a:p>
          </p:txBody>
        </p:sp>
        <p:sp>
          <p:nvSpPr>
            <p:cNvPr id="4727" name="Freeform: Shape 4726">
              <a:extLst>
                <a:ext uri="{FF2B5EF4-FFF2-40B4-BE49-F238E27FC236}">
                  <a16:creationId xmlns:a16="http://schemas.microsoft.com/office/drawing/2014/main" xmlns="" id="{C42E3897-CD54-ACF0-5AB7-0EE642F5C200}"/>
                </a:ext>
              </a:extLst>
            </p:cNvPr>
            <p:cNvSpPr/>
            <p:nvPr/>
          </p:nvSpPr>
          <p:spPr>
            <a:xfrm>
              <a:off x="1534434" y="3991280"/>
              <a:ext cx="6708" cy="6681"/>
            </a:xfrm>
            <a:custGeom>
              <a:avLst/>
              <a:gdLst>
                <a:gd name="connsiteX0" fmla="*/ 1649 w 6708"/>
                <a:gd name="connsiteY0" fmla="*/ 5966 h 6681"/>
                <a:gd name="connsiteX1" fmla="*/ 411 w 6708"/>
                <a:gd name="connsiteY1" fmla="*/ 1298 h 6681"/>
                <a:gd name="connsiteX2" fmla="*/ 4945 w 6708"/>
                <a:gd name="connsiteY2" fmla="*/ 622 h 6681"/>
                <a:gd name="connsiteX3" fmla="*/ 5078 w 6708"/>
                <a:gd name="connsiteY3" fmla="*/ 727 h 6681"/>
                <a:gd name="connsiteX4" fmla="*/ 6221 w 6708"/>
                <a:gd name="connsiteY4" fmla="*/ 5299 h 6681"/>
                <a:gd name="connsiteX5" fmla="*/ 1849 w 6708"/>
                <a:gd name="connsiteY5" fmla="*/ 6118 h 6681"/>
                <a:gd name="connsiteX6" fmla="*/ 1649 w 6708"/>
                <a:gd name="connsiteY6" fmla="*/ 5966 h 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8" h="6681">
                  <a:moveTo>
                    <a:pt x="1649" y="5966"/>
                  </a:moveTo>
                  <a:cubicBezTo>
                    <a:pt x="68" y="4984"/>
                    <a:pt x="-475" y="2937"/>
                    <a:pt x="411" y="1298"/>
                  </a:cubicBezTo>
                  <a:cubicBezTo>
                    <a:pt x="1478" y="-140"/>
                    <a:pt x="3507" y="-445"/>
                    <a:pt x="4945" y="622"/>
                  </a:cubicBezTo>
                  <a:cubicBezTo>
                    <a:pt x="4983" y="651"/>
                    <a:pt x="5031" y="689"/>
                    <a:pt x="5078" y="727"/>
                  </a:cubicBezTo>
                  <a:cubicBezTo>
                    <a:pt x="6659" y="1670"/>
                    <a:pt x="7164" y="3718"/>
                    <a:pt x="6221" y="5299"/>
                  </a:cubicBezTo>
                  <a:cubicBezTo>
                    <a:pt x="5240" y="6728"/>
                    <a:pt x="3287" y="7099"/>
                    <a:pt x="1849" y="6118"/>
                  </a:cubicBezTo>
                  <a:cubicBezTo>
                    <a:pt x="1783" y="6070"/>
                    <a:pt x="1716" y="6023"/>
                    <a:pt x="1649" y="5966"/>
                  </a:cubicBezTo>
                  <a:close/>
                </a:path>
              </a:pathLst>
            </a:custGeom>
            <a:solidFill>
              <a:srgbClr val="D58B94"/>
            </a:solidFill>
            <a:ln w="9525" cap="flat">
              <a:noFill/>
              <a:prstDash val="solid"/>
              <a:miter/>
            </a:ln>
          </p:spPr>
          <p:txBody>
            <a:bodyPr rtlCol="0" anchor="ctr"/>
            <a:lstStyle/>
            <a:p>
              <a:endParaRPr lang="en-IN"/>
            </a:p>
          </p:txBody>
        </p:sp>
        <p:sp>
          <p:nvSpPr>
            <p:cNvPr id="4728" name="Freeform: Shape 4727">
              <a:extLst>
                <a:ext uri="{FF2B5EF4-FFF2-40B4-BE49-F238E27FC236}">
                  <a16:creationId xmlns:a16="http://schemas.microsoft.com/office/drawing/2014/main" xmlns="" id="{E626A2D1-6587-1283-EF57-8F57182DF50C}"/>
                </a:ext>
              </a:extLst>
            </p:cNvPr>
            <p:cNvSpPr/>
            <p:nvPr/>
          </p:nvSpPr>
          <p:spPr>
            <a:xfrm>
              <a:off x="1527171" y="3999506"/>
              <a:ext cx="8706" cy="8276"/>
            </a:xfrm>
            <a:custGeom>
              <a:avLst/>
              <a:gdLst>
                <a:gd name="connsiteX0" fmla="*/ 148 w 8706"/>
                <a:gd name="connsiteY0" fmla="*/ 4694 h 8276"/>
                <a:gd name="connsiteX1" fmla="*/ 2549 w 8706"/>
                <a:gd name="connsiteY1" fmla="*/ 169 h 8276"/>
                <a:gd name="connsiteX2" fmla="*/ 3292 w 8706"/>
                <a:gd name="connsiteY2" fmla="*/ 26 h 8276"/>
                <a:gd name="connsiteX3" fmla="*/ 8531 w 8706"/>
                <a:gd name="connsiteY3" fmla="*/ 3551 h 8276"/>
                <a:gd name="connsiteX4" fmla="*/ 6140 w 8706"/>
                <a:gd name="connsiteY4" fmla="*/ 8075 h 8276"/>
                <a:gd name="connsiteX5" fmla="*/ 5482 w 8706"/>
                <a:gd name="connsiteY5" fmla="*/ 8218 h 8276"/>
                <a:gd name="connsiteX6" fmla="*/ 148 w 8706"/>
                <a:gd name="connsiteY6" fmla="*/ 4694 h 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6" h="8276">
                  <a:moveTo>
                    <a:pt x="148" y="4694"/>
                  </a:moveTo>
                  <a:cubicBezTo>
                    <a:pt x="-442" y="2779"/>
                    <a:pt x="634" y="760"/>
                    <a:pt x="2549" y="169"/>
                  </a:cubicBezTo>
                  <a:cubicBezTo>
                    <a:pt x="2787" y="93"/>
                    <a:pt x="3034" y="45"/>
                    <a:pt x="3292" y="26"/>
                  </a:cubicBezTo>
                  <a:cubicBezTo>
                    <a:pt x="5673" y="-288"/>
                    <a:pt x="7930" y="1217"/>
                    <a:pt x="8531" y="3551"/>
                  </a:cubicBezTo>
                  <a:cubicBezTo>
                    <a:pt x="9121" y="5455"/>
                    <a:pt x="8054" y="7484"/>
                    <a:pt x="6140" y="8075"/>
                  </a:cubicBezTo>
                  <a:cubicBezTo>
                    <a:pt x="5930" y="8142"/>
                    <a:pt x="5711" y="8189"/>
                    <a:pt x="5482" y="8218"/>
                  </a:cubicBezTo>
                  <a:cubicBezTo>
                    <a:pt x="3073" y="8542"/>
                    <a:pt x="796" y="7037"/>
                    <a:pt x="148" y="4694"/>
                  </a:cubicBezTo>
                  <a:close/>
                </a:path>
              </a:pathLst>
            </a:custGeom>
            <a:solidFill>
              <a:srgbClr val="D58B94"/>
            </a:solidFill>
            <a:ln w="9525" cap="flat">
              <a:noFill/>
              <a:prstDash val="solid"/>
              <a:miter/>
            </a:ln>
          </p:spPr>
          <p:txBody>
            <a:bodyPr rtlCol="0" anchor="ctr"/>
            <a:lstStyle/>
            <a:p>
              <a:endParaRPr lang="en-IN"/>
            </a:p>
          </p:txBody>
        </p:sp>
        <p:sp>
          <p:nvSpPr>
            <p:cNvPr id="4729" name="Freeform: Shape 4728">
              <a:extLst>
                <a:ext uri="{FF2B5EF4-FFF2-40B4-BE49-F238E27FC236}">
                  <a16:creationId xmlns:a16="http://schemas.microsoft.com/office/drawing/2014/main" xmlns="" id="{E74F4F4C-7B3E-1757-DBBA-7BB0F7B6DA7A}"/>
                </a:ext>
              </a:extLst>
            </p:cNvPr>
            <p:cNvSpPr/>
            <p:nvPr/>
          </p:nvSpPr>
          <p:spPr>
            <a:xfrm>
              <a:off x="1505973" y="4018010"/>
              <a:ext cx="10537" cy="10228"/>
            </a:xfrm>
            <a:custGeom>
              <a:avLst/>
              <a:gdLst>
                <a:gd name="connsiteX0" fmla="*/ 2773 w 10537"/>
                <a:gd name="connsiteY0" fmla="*/ 9239 h 10228"/>
                <a:gd name="connsiteX1" fmla="*/ 582 w 10537"/>
                <a:gd name="connsiteY1" fmla="*/ 2191 h 10228"/>
                <a:gd name="connsiteX2" fmla="*/ 7593 w 10537"/>
                <a:gd name="connsiteY2" fmla="*/ 857 h 10228"/>
                <a:gd name="connsiteX3" fmla="*/ 7726 w 10537"/>
                <a:gd name="connsiteY3" fmla="*/ 952 h 10228"/>
                <a:gd name="connsiteX4" fmla="*/ 10012 w 10537"/>
                <a:gd name="connsiteY4" fmla="*/ 8001 h 10228"/>
                <a:gd name="connsiteX5" fmla="*/ 2859 w 10537"/>
                <a:gd name="connsiteY5" fmla="*/ 9296 h 10228"/>
                <a:gd name="connsiteX6" fmla="*/ 2773 w 10537"/>
                <a:gd name="connsiteY6" fmla="*/ 9239 h 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7" h="10228">
                  <a:moveTo>
                    <a:pt x="2773" y="9239"/>
                  </a:moveTo>
                  <a:cubicBezTo>
                    <a:pt x="230" y="7887"/>
                    <a:pt x="-751" y="4743"/>
                    <a:pt x="582" y="2191"/>
                  </a:cubicBezTo>
                  <a:cubicBezTo>
                    <a:pt x="2154" y="-114"/>
                    <a:pt x="5297" y="-705"/>
                    <a:pt x="7593" y="857"/>
                  </a:cubicBezTo>
                  <a:cubicBezTo>
                    <a:pt x="7640" y="895"/>
                    <a:pt x="7688" y="924"/>
                    <a:pt x="7726" y="952"/>
                  </a:cubicBezTo>
                  <a:cubicBezTo>
                    <a:pt x="10222" y="2334"/>
                    <a:pt x="11222" y="5420"/>
                    <a:pt x="10012" y="8001"/>
                  </a:cubicBezTo>
                  <a:cubicBezTo>
                    <a:pt x="8393" y="10335"/>
                    <a:pt x="5192" y="10916"/>
                    <a:pt x="2859" y="9296"/>
                  </a:cubicBezTo>
                  <a:cubicBezTo>
                    <a:pt x="2830" y="9277"/>
                    <a:pt x="2802" y="9258"/>
                    <a:pt x="2773" y="9239"/>
                  </a:cubicBezTo>
                  <a:close/>
                </a:path>
              </a:pathLst>
            </a:custGeom>
            <a:solidFill>
              <a:srgbClr val="D58B94"/>
            </a:solidFill>
            <a:ln w="9525" cap="flat">
              <a:noFill/>
              <a:prstDash val="solid"/>
              <a:miter/>
            </a:ln>
          </p:spPr>
          <p:txBody>
            <a:bodyPr rtlCol="0" anchor="ctr"/>
            <a:lstStyle/>
            <a:p>
              <a:endParaRPr lang="en-IN"/>
            </a:p>
          </p:txBody>
        </p:sp>
        <p:sp>
          <p:nvSpPr>
            <p:cNvPr id="4730" name="Freeform: Shape 4729">
              <a:extLst>
                <a:ext uri="{FF2B5EF4-FFF2-40B4-BE49-F238E27FC236}">
                  <a16:creationId xmlns:a16="http://schemas.microsoft.com/office/drawing/2014/main" xmlns="" id="{016FCE3F-B902-F9FD-CC2B-ADEA2E076C35}"/>
                </a:ext>
              </a:extLst>
            </p:cNvPr>
            <p:cNvSpPr/>
            <p:nvPr/>
          </p:nvSpPr>
          <p:spPr>
            <a:xfrm>
              <a:off x="1512444" y="4003583"/>
              <a:ext cx="16024" cy="15193"/>
            </a:xfrm>
            <a:custGeom>
              <a:avLst/>
              <a:gdLst>
                <a:gd name="connsiteX0" fmla="*/ 3922 w 16024"/>
                <a:gd name="connsiteY0" fmla="*/ 13760 h 15193"/>
                <a:gd name="connsiteX1" fmla="*/ 941 w 16024"/>
                <a:gd name="connsiteY1" fmla="*/ 3407 h 15193"/>
                <a:gd name="connsiteX2" fmla="*/ 1065 w 16024"/>
                <a:gd name="connsiteY2" fmla="*/ 3188 h 15193"/>
                <a:gd name="connsiteX3" fmla="*/ 12114 w 16024"/>
                <a:gd name="connsiteY3" fmla="*/ 1473 h 15193"/>
                <a:gd name="connsiteX4" fmla="*/ 15000 w 16024"/>
                <a:gd name="connsiteY4" fmla="*/ 11998 h 15193"/>
                <a:gd name="connsiteX5" fmla="*/ 14971 w 16024"/>
                <a:gd name="connsiteY5" fmla="*/ 12046 h 15193"/>
                <a:gd name="connsiteX6" fmla="*/ 3922 w 16024"/>
                <a:gd name="connsiteY6" fmla="*/ 13760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24" h="15193">
                  <a:moveTo>
                    <a:pt x="3922" y="13760"/>
                  </a:moveTo>
                  <a:cubicBezTo>
                    <a:pt x="236" y="11722"/>
                    <a:pt x="-1097" y="7093"/>
                    <a:pt x="941" y="3407"/>
                  </a:cubicBezTo>
                  <a:cubicBezTo>
                    <a:pt x="979" y="3331"/>
                    <a:pt x="1027" y="3264"/>
                    <a:pt x="1065" y="3188"/>
                  </a:cubicBezTo>
                  <a:cubicBezTo>
                    <a:pt x="3675" y="-289"/>
                    <a:pt x="8580" y="-1051"/>
                    <a:pt x="12114" y="1473"/>
                  </a:cubicBezTo>
                  <a:cubicBezTo>
                    <a:pt x="15819" y="3578"/>
                    <a:pt x="17105" y="8293"/>
                    <a:pt x="15000" y="11998"/>
                  </a:cubicBezTo>
                  <a:cubicBezTo>
                    <a:pt x="14990" y="12008"/>
                    <a:pt x="14981" y="12027"/>
                    <a:pt x="14971" y="12046"/>
                  </a:cubicBezTo>
                  <a:cubicBezTo>
                    <a:pt x="12314" y="15437"/>
                    <a:pt x="7485" y="16180"/>
                    <a:pt x="3922" y="13760"/>
                  </a:cubicBezTo>
                  <a:close/>
                </a:path>
              </a:pathLst>
            </a:custGeom>
            <a:solidFill>
              <a:srgbClr val="D58B94"/>
            </a:solidFill>
            <a:ln w="9525" cap="flat">
              <a:noFill/>
              <a:prstDash val="solid"/>
              <a:miter/>
            </a:ln>
          </p:spPr>
          <p:txBody>
            <a:bodyPr rtlCol="0" anchor="ctr"/>
            <a:lstStyle/>
            <a:p>
              <a:endParaRPr lang="en-IN"/>
            </a:p>
          </p:txBody>
        </p:sp>
        <p:sp>
          <p:nvSpPr>
            <p:cNvPr id="4731" name="Freeform: Shape 4730">
              <a:extLst>
                <a:ext uri="{FF2B5EF4-FFF2-40B4-BE49-F238E27FC236}">
                  <a16:creationId xmlns:a16="http://schemas.microsoft.com/office/drawing/2014/main" xmlns="" id="{E14C766B-100B-F874-876C-2F28AA1D689F}"/>
                </a:ext>
              </a:extLst>
            </p:cNvPr>
            <p:cNvSpPr/>
            <p:nvPr/>
          </p:nvSpPr>
          <p:spPr>
            <a:xfrm>
              <a:off x="1503608" y="4030559"/>
              <a:ext cx="6986" cy="6605"/>
            </a:xfrm>
            <a:custGeom>
              <a:avLst/>
              <a:gdLst>
                <a:gd name="connsiteX0" fmla="*/ 1900 w 6986"/>
                <a:gd name="connsiteY0" fmla="*/ 6026 h 6605"/>
                <a:gd name="connsiteX1" fmla="*/ 309 w 6986"/>
                <a:gd name="connsiteY1" fmla="*/ 1587 h 6605"/>
                <a:gd name="connsiteX2" fmla="*/ 376 w 6986"/>
                <a:gd name="connsiteY2" fmla="*/ 1453 h 6605"/>
                <a:gd name="connsiteX3" fmla="*/ 5138 w 6986"/>
                <a:gd name="connsiteY3" fmla="*/ 596 h 6605"/>
                <a:gd name="connsiteX4" fmla="*/ 6615 w 6986"/>
                <a:gd name="connsiteY4" fmla="*/ 5073 h 6605"/>
                <a:gd name="connsiteX5" fmla="*/ 6567 w 6986"/>
                <a:gd name="connsiteY5" fmla="*/ 5168 h 6605"/>
                <a:gd name="connsiteX6" fmla="*/ 1900 w 6986"/>
                <a:gd name="connsiteY6" fmla="*/ 6026 h 6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6" h="6605">
                  <a:moveTo>
                    <a:pt x="1900" y="6026"/>
                  </a:moveTo>
                  <a:cubicBezTo>
                    <a:pt x="233" y="5235"/>
                    <a:pt x="-482" y="3254"/>
                    <a:pt x="309" y="1587"/>
                  </a:cubicBezTo>
                  <a:cubicBezTo>
                    <a:pt x="328" y="1539"/>
                    <a:pt x="357" y="1501"/>
                    <a:pt x="376" y="1453"/>
                  </a:cubicBezTo>
                  <a:cubicBezTo>
                    <a:pt x="1452" y="-99"/>
                    <a:pt x="3585" y="-480"/>
                    <a:pt x="5138" y="596"/>
                  </a:cubicBezTo>
                  <a:cubicBezTo>
                    <a:pt x="6786" y="1425"/>
                    <a:pt x="7443" y="3425"/>
                    <a:pt x="6615" y="5073"/>
                  </a:cubicBezTo>
                  <a:cubicBezTo>
                    <a:pt x="6605" y="5102"/>
                    <a:pt x="6586" y="5140"/>
                    <a:pt x="6567" y="5168"/>
                  </a:cubicBezTo>
                  <a:cubicBezTo>
                    <a:pt x="5491" y="6654"/>
                    <a:pt x="3433" y="7035"/>
                    <a:pt x="1900" y="6026"/>
                  </a:cubicBezTo>
                  <a:close/>
                </a:path>
              </a:pathLst>
            </a:custGeom>
            <a:solidFill>
              <a:srgbClr val="D58B94"/>
            </a:solidFill>
            <a:ln w="9525" cap="flat">
              <a:noFill/>
              <a:prstDash val="solid"/>
              <a:miter/>
            </a:ln>
          </p:spPr>
          <p:txBody>
            <a:bodyPr rtlCol="0" anchor="ctr"/>
            <a:lstStyle/>
            <a:p>
              <a:endParaRPr lang="en-IN"/>
            </a:p>
          </p:txBody>
        </p:sp>
        <p:sp>
          <p:nvSpPr>
            <p:cNvPr id="4732" name="Freeform: Shape 4731">
              <a:extLst>
                <a:ext uri="{FF2B5EF4-FFF2-40B4-BE49-F238E27FC236}">
                  <a16:creationId xmlns:a16="http://schemas.microsoft.com/office/drawing/2014/main" xmlns="" id="{922AE838-DA57-A809-4842-7C99FC5A24C7}"/>
                </a:ext>
              </a:extLst>
            </p:cNvPr>
            <p:cNvSpPr/>
            <p:nvPr/>
          </p:nvSpPr>
          <p:spPr>
            <a:xfrm>
              <a:off x="1493302" y="4022024"/>
              <a:ext cx="6530" cy="6195"/>
            </a:xfrm>
            <a:custGeom>
              <a:avLst/>
              <a:gdLst>
                <a:gd name="connsiteX0" fmla="*/ 1823 w 6530"/>
                <a:gd name="connsiteY0" fmla="*/ 5512 h 6195"/>
                <a:gd name="connsiteX1" fmla="*/ 176 w 6530"/>
                <a:gd name="connsiteY1" fmla="*/ 1826 h 6195"/>
                <a:gd name="connsiteX2" fmla="*/ 3862 w 6530"/>
                <a:gd name="connsiteY2" fmla="*/ 178 h 6195"/>
                <a:gd name="connsiteX3" fmla="*/ 4681 w 6530"/>
                <a:gd name="connsiteY3" fmla="*/ 654 h 6195"/>
                <a:gd name="connsiteX4" fmla="*/ 6329 w 6530"/>
                <a:gd name="connsiteY4" fmla="*/ 4340 h 6195"/>
                <a:gd name="connsiteX5" fmla="*/ 2642 w 6530"/>
                <a:gd name="connsiteY5" fmla="*/ 5988 h 6195"/>
                <a:gd name="connsiteX6" fmla="*/ 1823 w 6530"/>
                <a:gd name="connsiteY6" fmla="*/ 5512 h 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0" h="6195">
                  <a:moveTo>
                    <a:pt x="1823" y="5512"/>
                  </a:moveTo>
                  <a:cubicBezTo>
                    <a:pt x="347" y="4950"/>
                    <a:pt x="-386" y="3293"/>
                    <a:pt x="176" y="1826"/>
                  </a:cubicBezTo>
                  <a:cubicBezTo>
                    <a:pt x="737" y="349"/>
                    <a:pt x="2385" y="-394"/>
                    <a:pt x="3862" y="178"/>
                  </a:cubicBezTo>
                  <a:cubicBezTo>
                    <a:pt x="4157" y="292"/>
                    <a:pt x="4433" y="454"/>
                    <a:pt x="4681" y="654"/>
                  </a:cubicBezTo>
                  <a:cubicBezTo>
                    <a:pt x="6157" y="1216"/>
                    <a:pt x="6891" y="2874"/>
                    <a:pt x="6329" y="4340"/>
                  </a:cubicBezTo>
                  <a:cubicBezTo>
                    <a:pt x="5767" y="5817"/>
                    <a:pt x="4119" y="6560"/>
                    <a:pt x="2642" y="5988"/>
                  </a:cubicBezTo>
                  <a:cubicBezTo>
                    <a:pt x="2347" y="5883"/>
                    <a:pt x="2071" y="5712"/>
                    <a:pt x="1823" y="5512"/>
                  </a:cubicBezTo>
                  <a:close/>
                </a:path>
              </a:pathLst>
            </a:custGeom>
            <a:solidFill>
              <a:srgbClr val="D58B94"/>
            </a:solidFill>
            <a:ln w="9525" cap="flat">
              <a:noFill/>
              <a:prstDash val="solid"/>
              <a:miter/>
            </a:ln>
          </p:spPr>
          <p:txBody>
            <a:bodyPr rtlCol="0" anchor="ctr"/>
            <a:lstStyle/>
            <a:p>
              <a:endParaRPr lang="en-IN"/>
            </a:p>
          </p:txBody>
        </p:sp>
        <p:sp>
          <p:nvSpPr>
            <p:cNvPr id="4733" name="Freeform: Shape 4732">
              <a:extLst>
                <a:ext uri="{FF2B5EF4-FFF2-40B4-BE49-F238E27FC236}">
                  <a16:creationId xmlns:a16="http://schemas.microsoft.com/office/drawing/2014/main" xmlns="" id="{99259A61-E69B-63E0-EF48-B28CC6D8A77E}"/>
                </a:ext>
              </a:extLst>
            </p:cNvPr>
            <p:cNvSpPr/>
            <p:nvPr/>
          </p:nvSpPr>
          <p:spPr>
            <a:xfrm>
              <a:off x="1487262" y="4009417"/>
              <a:ext cx="9413" cy="9127"/>
            </a:xfrm>
            <a:custGeom>
              <a:avLst/>
              <a:gdLst>
                <a:gd name="connsiteX0" fmla="*/ 2435 w 9413"/>
                <a:gd name="connsiteY0" fmla="*/ 8308 h 9127"/>
                <a:gd name="connsiteX1" fmla="*/ 530 w 9413"/>
                <a:gd name="connsiteY1" fmla="*/ 2021 h 9127"/>
                <a:gd name="connsiteX2" fmla="*/ 6873 w 9413"/>
                <a:gd name="connsiteY2" fmla="*/ 754 h 9127"/>
                <a:gd name="connsiteX3" fmla="*/ 6911 w 9413"/>
                <a:gd name="connsiteY3" fmla="*/ 783 h 9127"/>
                <a:gd name="connsiteX4" fmla="*/ 8911 w 9413"/>
                <a:gd name="connsiteY4" fmla="*/ 7070 h 9127"/>
                <a:gd name="connsiteX5" fmla="*/ 2435 w 9413"/>
                <a:gd name="connsiteY5" fmla="*/ 8308 h 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3" h="9127">
                  <a:moveTo>
                    <a:pt x="2435" y="8308"/>
                  </a:moveTo>
                  <a:cubicBezTo>
                    <a:pt x="187" y="7089"/>
                    <a:pt x="-671" y="4288"/>
                    <a:pt x="530" y="2021"/>
                  </a:cubicBezTo>
                  <a:cubicBezTo>
                    <a:pt x="1930" y="-84"/>
                    <a:pt x="4768" y="-646"/>
                    <a:pt x="6873" y="754"/>
                  </a:cubicBezTo>
                  <a:cubicBezTo>
                    <a:pt x="6883" y="764"/>
                    <a:pt x="6902" y="774"/>
                    <a:pt x="6911" y="783"/>
                  </a:cubicBezTo>
                  <a:cubicBezTo>
                    <a:pt x="9159" y="2002"/>
                    <a:pt x="10035" y="4774"/>
                    <a:pt x="8911" y="7070"/>
                  </a:cubicBezTo>
                  <a:cubicBezTo>
                    <a:pt x="7464" y="9194"/>
                    <a:pt x="4568" y="9756"/>
                    <a:pt x="2435" y="8308"/>
                  </a:cubicBezTo>
                  <a:close/>
                </a:path>
              </a:pathLst>
            </a:custGeom>
            <a:solidFill>
              <a:srgbClr val="D58B94"/>
            </a:solidFill>
            <a:ln w="9525" cap="flat">
              <a:noFill/>
              <a:prstDash val="solid"/>
              <a:miter/>
            </a:ln>
          </p:spPr>
          <p:txBody>
            <a:bodyPr rtlCol="0" anchor="ctr"/>
            <a:lstStyle/>
            <a:p>
              <a:endParaRPr lang="en-IN"/>
            </a:p>
          </p:txBody>
        </p:sp>
        <p:sp>
          <p:nvSpPr>
            <p:cNvPr id="4734" name="Freeform: Shape 4733">
              <a:extLst>
                <a:ext uri="{FF2B5EF4-FFF2-40B4-BE49-F238E27FC236}">
                  <a16:creationId xmlns:a16="http://schemas.microsoft.com/office/drawing/2014/main" xmlns="" id="{034C574B-695A-CBD8-B4F7-000C8B33768E}"/>
                </a:ext>
              </a:extLst>
            </p:cNvPr>
            <p:cNvSpPr/>
            <p:nvPr/>
          </p:nvSpPr>
          <p:spPr>
            <a:xfrm>
              <a:off x="1494330" y="3996263"/>
              <a:ext cx="11836" cy="11380"/>
            </a:xfrm>
            <a:custGeom>
              <a:avLst/>
              <a:gdLst>
                <a:gd name="connsiteX0" fmla="*/ 2891 w 11836"/>
                <a:gd name="connsiteY0" fmla="*/ 10317 h 11380"/>
                <a:gd name="connsiteX1" fmla="*/ 728 w 11836"/>
                <a:gd name="connsiteY1" fmla="*/ 2526 h 11380"/>
                <a:gd name="connsiteX2" fmla="*/ 795 w 11836"/>
                <a:gd name="connsiteY2" fmla="*/ 2411 h 11380"/>
                <a:gd name="connsiteX3" fmla="*/ 8987 w 11836"/>
                <a:gd name="connsiteY3" fmla="*/ 1078 h 11380"/>
                <a:gd name="connsiteX4" fmla="*/ 11044 w 11836"/>
                <a:gd name="connsiteY4" fmla="*/ 8898 h 11380"/>
                <a:gd name="connsiteX5" fmla="*/ 10987 w 11836"/>
                <a:gd name="connsiteY5" fmla="*/ 8984 h 11380"/>
                <a:gd name="connsiteX6" fmla="*/ 2891 w 11836"/>
                <a:gd name="connsiteY6" fmla="*/ 10317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6" h="11380">
                  <a:moveTo>
                    <a:pt x="2891" y="10317"/>
                  </a:moveTo>
                  <a:cubicBezTo>
                    <a:pt x="138" y="8765"/>
                    <a:pt x="-824" y="5279"/>
                    <a:pt x="728" y="2526"/>
                  </a:cubicBezTo>
                  <a:cubicBezTo>
                    <a:pt x="748" y="2488"/>
                    <a:pt x="776" y="2450"/>
                    <a:pt x="795" y="2411"/>
                  </a:cubicBezTo>
                  <a:cubicBezTo>
                    <a:pt x="2700" y="-198"/>
                    <a:pt x="6348" y="-798"/>
                    <a:pt x="8987" y="1078"/>
                  </a:cubicBezTo>
                  <a:cubicBezTo>
                    <a:pt x="11711" y="2669"/>
                    <a:pt x="12635" y="6174"/>
                    <a:pt x="11044" y="8898"/>
                  </a:cubicBezTo>
                  <a:cubicBezTo>
                    <a:pt x="11025" y="8927"/>
                    <a:pt x="11006" y="8955"/>
                    <a:pt x="10987" y="8984"/>
                  </a:cubicBezTo>
                  <a:cubicBezTo>
                    <a:pt x="9091" y="11536"/>
                    <a:pt x="5510" y="12127"/>
                    <a:pt x="2891" y="10317"/>
                  </a:cubicBezTo>
                  <a:close/>
                </a:path>
              </a:pathLst>
            </a:custGeom>
            <a:solidFill>
              <a:srgbClr val="D58B94"/>
            </a:solidFill>
            <a:ln w="9525" cap="flat">
              <a:noFill/>
              <a:prstDash val="solid"/>
              <a:miter/>
            </a:ln>
          </p:spPr>
          <p:txBody>
            <a:bodyPr rtlCol="0" anchor="ctr"/>
            <a:lstStyle/>
            <a:p>
              <a:endParaRPr lang="en-IN"/>
            </a:p>
          </p:txBody>
        </p:sp>
        <p:sp>
          <p:nvSpPr>
            <p:cNvPr id="4735" name="Freeform: Shape 4734">
              <a:extLst>
                <a:ext uri="{FF2B5EF4-FFF2-40B4-BE49-F238E27FC236}">
                  <a16:creationId xmlns:a16="http://schemas.microsoft.com/office/drawing/2014/main" xmlns="" id="{3895A07A-BC41-23D2-0DA1-F025C0B19FF0}"/>
                </a:ext>
              </a:extLst>
            </p:cNvPr>
            <p:cNvSpPr/>
            <p:nvPr/>
          </p:nvSpPr>
          <p:spPr>
            <a:xfrm>
              <a:off x="1515500" y="3987986"/>
              <a:ext cx="11371" cy="11165"/>
            </a:xfrm>
            <a:custGeom>
              <a:avLst/>
              <a:gdLst>
                <a:gd name="connsiteX0" fmla="*/ 2772 w 11371"/>
                <a:gd name="connsiteY0" fmla="*/ 10022 h 11165"/>
                <a:gd name="connsiteX1" fmla="*/ 752 w 11371"/>
                <a:gd name="connsiteY1" fmla="*/ 2335 h 11165"/>
                <a:gd name="connsiteX2" fmla="*/ 771 w 11371"/>
                <a:gd name="connsiteY2" fmla="*/ 2306 h 11165"/>
                <a:gd name="connsiteX3" fmla="*/ 8477 w 11371"/>
                <a:gd name="connsiteY3" fmla="*/ 1011 h 11165"/>
                <a:gd name="connsiteX4" fmla="*/ 8677 w 11371"/>
                <a:gd name="connsiteY4" fmla="*/ 1163 h 11165"/>
                <a:gd name="connsiteX5" fmla="*/ 10582 w 11371"/>
                <a:gd name="connsiteY5" fmla="*/ 8879 h 11165"/>
                <a:gd name="connsiteX6" fmla="*/ 2867 w 11371"/>
                <a:gd name="connsiteY6" fmla="*/ 10088 h 11165"/>
                <a:gd name="connsiteX7" fmla="*/ 2772 w 11371"/>
                <a:gd name="connsiteY7" fmla="*/ 10022 h 1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71" h="11165">
                  <a:moveTo>
                    <a:pt x="2772" y="10022"/>
                  </a:moveTo>
                  <a:cubicBezTo>
                    <a:pt x="95" y="8460"/>
                    <a:pt x="-810" y="5011"/>
                    <a:pt x="752" y="2335"/>
                  </a:cubicBezTo>
                  <a:cubicBezTo>
                    <a:pt x="762" y="2325"/>
                    <a:pt x="762" y="2316"/>
                    <a:pt x="771" y="2306"/>
                  </a:cubicBezTo>
                  <a:cubicBezTo>
                    <a:pt x="2543" y="-180"/>
                    <a:pt x="5991" y="-761"/>
                    <a:pt x="8477" y="1011"/>
                  </a:cubicBezTo>
                  <a:cubicBezTo>
                    <a:pt x="8544" y="1058"/>
                    <a:pt x="8610" y="1116"/>
                    <a:pt x="8677" y="1163"/>
                  </a:cubicBezTo>
                  <a:cubicBezTo>
                    <a:pt x="11287" y="2802"/>
                    <a:pt x="12135" y="6212"/>
                    <a:pt x="10582" y="8879"/>
                  </a:cubicBezTo>
                  <a:cubicBezTo>
                    <a:pt x="8782" y="11345"/>
                    <a:pt x="5334" y="11888"/>
                    <a:pt x="2867" y="10088"/>
                  </a:cubicBezTo>
                  <a:cubicBezTo>
                    <a:pt x="2829" y="10069"/>
                    <a:pt x="2800" y="10041"/>
                    <a:pt x="2772" y="10022"/>
                  </a:cubicBezTo>
                  <a:close/>
                </a:path>
              </a:pathLst>
            </a:custGeom>
            <a:solidFill>
              <a:srgbClr val="D58B94"/>
            </a:solidFill>
            <a:ln w="9525" cap="flat">
              <a:noFill/>
              <a:prstDash val="solid"/>
              <a:miter/>
            </a:ln>
          </p:spPr>
          <p:txBody>
            <a:bodyPr rtlCol="0" anchor="ctr"/>
            <a:lstStyle/>
            <a:p>
              <a:endParaRPr lang="en-IN"/>
            </a:p>
          </p:txBody>
        </p:sp>
        <p:sp>
          <p:nvSpPr>
            <p:cNvPr id="4736" name="Freeform: Shape 4735">
              <a:extLst>
                <a:ext uri="{FF2B5EF4-FFF2-40B4-BE49-F238E27FC236}">
                  <a16:creationId xmlns:a16="http://schemas.microsoft.com/office/drawing/2014/main" xmlns="" id="{57F84977-C7D4-88C4-F9A9-15A8E4CB823E}"/>
                </a:ext>
              </a:extLst>
            </p:cNvPr>
            <p:cNvSpPr/>
            <p:nvPr/>
          </p:nvSpPr>
          <p:spPr>
            <a:xfrm>
              <a:off x="1507808" y="3985852"/>
              <a:ext cx="4417" cy="4300"/>
            </a:xfrm>
            <a:custGeom>
              <a:avLst/>
              <a:gdLst>
                <a:gd name="connsiteX0" fmla="*/ 1034 w 4417"/>
                <a:gd name="connsiteY0" fmla="*/ 3869 h 4300"/>
                <a:gd name="connsiteX1" fmla="*/ 272 w 4417"/>
                <a:gd name="connsiteY1" fmla="*/ 916 h 4300"/>
                <a:gd name="connsiteX2" fmla="*/ 3177 w 4417"/>
                <a:gd name="connsiteY2" fmla="*/ 335 h 4300"/>
                <a:gd name="connsiteX3" fmla="*/ 3320 w 4417"/>
                <a:gd name="connsiteY3" fmla="*/ 440 h 4300"/>
                <a:gd name="connsiteX4" fmla="*/ 4148 w 4417"/>
                <a:gd name="connsiteY4" fmla="*/ 3288 h 4300"/>
                <a:gd name="connsiteX5" fmla="*/ 4082 w 4417"/>
                <a:gd name="connsiteY5" fmla="*/ 3393 h 4300"/>
                <a:gd name="connsiteX6" fmla="*/ 1034 w 4417"/>
                <a:gd name="connsiteY6" fmla="*/ 3869 h 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7" h="4300">
                  <a:moveTo>
                    <a:pt x="1034" y="3869"/>
                  </a:moveTo>
                  <a:cubicBezTo>
                    <a:pt x="24" y="3250"/>
                    <a:pt x="-309" y="1945"/>
                    <a:pt x="272" y="916"/>
                  </a:cubicBezTo>
                  <a:cubicBezTo>
                    <a:pt x="910" y="-46"/>
                    <a:pt x="2215" y="-303"/>
                    <a:pt x="3177" y="335"/>
                  </a:cubicBezTo>
                  <a:cubicBezTo>
                    <a:pt x="3224" y="373"/>
                    <a:pt x="3272" y="402"/>
                    <a:pt x="3320" y="440"/>
                  </a:cubicBezTo>
                  <a:cubicBezTo>
                    <a:pt x="4329" y="1002"/>
                    <a:pt x="4701" y="2269"/>
                    <a:pt x="4148" y="3288"/>
                  </a:cubicBezTo>
                  <a:cubicBezTo>
                    <a:pt x="4120" y="3326"/>
                    <a:pt x="4101" y="3355"/>
                    <a:pt x="4082" y="3393"/>
                  </a:cubicBezTo>
                  <a:cubicBezTo>
                    <a:pt x="3367" y="4364"/>
                    <a:pt x="2005" y="4574"/>
                    <a:pt x="1034" y="3869"/>
                  </a:cubicBezTo>
                  <a:close/>
                </a:path>
              </a:pathLst>
            </a:custGeom>
            <a:solidFill>
              <a:srgbClr val="D58B94"/>
            </a:solidFill>
            <a:ln w="9525" cap="flat">
              <a:noFill/>
              <a:prstDash val="solid"/>
              <a:miter/>
            </a:ln>
          </p:spPr>
          <p:txBody>
            <a:bodyPr rtlCol="0" anchor="ctr"/>
            <a:lstStyle/>
            <a:p>
              <a:endParaRPr lang="en-IN"/>
            </a:p>
          </p:txBody>
        </p:sp>
        <p:sp>
          <p:nvSpPr>
            <p:cNvPr id="4737" name="Freeform: Shape 4736">
              <a:extLst>
                <a:ext uri="{FF2B5EF4-FFF2-40B4-BE49-F238E27FC236}">
                  <a16:creationId xmlns:a16="http://schemas.microsoft.com/office/drawing/2014/main" xmlns="" id="{0B728718-FBD3-8634-BB75-D441977808F5}"/>
                </a:ext>
              </a:extLst>
            </p:cNvPr>
            <p:cNvSpPr/>
            <p:nvPr/>
          </p:nvSpPr>
          <p:spPr>
            <a:xfrm>
              <a:off x="1559420" y="4040927"/>
              <a:ext cx="9083" cy="8458"/>
            </a:xfrm>
            <a:custGeom>
              <a:avLst/>
              <a:gdLst>
                <a:gd name="connsiteX0" fmla="*/ 2381 w 9083"/>
                <a:gd name="connsiteY0" fmla="*/ 7278 h 8458"/>
                <a:gd name="connsiteX1" fmla="*/ 380 w 9083"/>
                <a:gd name="connsiteY1" fmla="*/ 1563 h 8458"/>
                <a:gd name="connsiteX2" fmla="*/ 6572 w 9083"/>
                <a:gd name="connsiteY2" fmla="*/ 896 h 8458"/>
                <a:gd name="connsiteX3" fmla="*/ 8810 w 9083"/>
                <a:gd name="connsiteY3" fmla="*/ 5945 h 8458"/>
                <a:gd name="connsiteX4" fmla="*/ 3762 w 9083"/>
                <a:gd name="connsiteY4" fmla="*/ 8183 h 8458"/>
                <a:gd name="connsiteX5" fmla="*/ 2381 w 9083"/>
                <a:gd name="connsiteY5" fmla="*/ 7278 h 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83" h="8458">
                  <a:moveTo>
                    <a:pt x="2381" y="7278"/>
                  </a:moveTo>
                  <a:cubicBezTo>
                    <a:pt x="295" y="6211"/>
                    <a:pt x="-591" y="3696"/>
                    <a:pt x="380" y="1563"/>
                  </a:cubicBezTo>
                  <a:cubicBezTo>
                    <a:pt x="1952" y="-247"/>
                    <a:pt x="4648" y="-542"/>
                    <a:pt x="6572" y="896"/>
                  </a:cubicBezTo>
                  <a:cubicBezTo>
                    <a:pt x="8581" y="1677"/>
                    <a:pt x="9581" y="3935"/>
                    <a:pt x="8810" y="5945"/>
                  </a:cubicBezTo>
                  <a:cubicBezTo>
                    <a:pt x="8029" y="7954"/>
                    <a:pt x="5772" y="8954"/>
                    <a:pt x="3762" y="8183"/>
                  </a:cubicBezTo>
                  <a:cubicBezTo>
                    <a:pt x="3238" y="7983"/>
                    <a:pt x="2771" y="7678"/>
                    <a:pt x="2381" y="7278"/>
                  </a:cubicBezTo>
                  <a:close/>
                </a:path>
              </a:pathLst>
            </a:custGeom>
            <a:solidFill>
              <a:srgbClr val="D58B94"/>
            </a:solidFill>
            <a:ln w="9525" cap="flat">
              <a:noFill/>
              <a:prstDash val="solid"/>
              <a:miter/>
            </a:ln>
          </p:spPr>
          <p:txBody>
            <a:bodyPr rtlCol="0" anchor="ctr"/>
            <a:lstStyle/>
            <a:p>
              <a:endParaRPr lang="en-IN"/>
            </a:p>
          </p:txBody>
        </p:sp>
        <p:sp>
          <p:nvSpPr>
            <p:cNvPr id="4738" name="Freeform: Shape 4737">
              <a:extLst>
                <a:ext uri="{FF2B5EF4-FFF2-40B4-BE49-F238E27FC236}">
                  <a16:creationId xmlns:a16="http://schemas.microsoft.com/office/drawing/2014/main" xmlns="" id="{996DBDE6-01D1-39F2-3143-F8E2524C211D}"/>
                </a:ext>
              </a:extLst>
            </p:cNvPr>
            <p:cNvSpPr/>
            <p:nvPr/>
          </p:nvSpPr>
          <p:spPr>
            <a:xfrm>
              <a:off x="1563253" y="4022721"/>
              <a:ext cx="11796" cy="11625"/>
            </a:xfrm>
            <a:custGeom>
              <a:avLst/>
              <a:gdLst>
                <a:gd name="connsiteX0" fmla="*/ 2738 w 11796"/>
                <a:gd name="connsiteY0" fmla="*/ 10625 h 11625"/>
                <a:gd name="connsiteX1" fmla="*/ 614 w 11796"/>
                <a:gd name="connsiteY1" fmla="*/ 3529 h 11625"/>
                <a:gd name="connsiteX2" fmla="*/ 643 w 11796"/>
                <a:gd name="connsiteY2" fmla="*/ 3481 h 11625"/>
                <a:gd name="connsiteX3" fmla="*/ 8291 w 11796"/>
                <a:gd name="connsiteY3" fmla="*/ 471 h 11625"/>
                <a:gd name="connsiteX4" fmla="*/ 11301 w 11796"/>
                <a:gd name="connsiteY4" fmla="*/ 8110 h 11625"/>
                <a:gd name="connsiteX5" fmla="*/ 3653 w 11796"/>
                <a:gd name="connsiteY5" fmla="*/ 11130 h 11625"/>
                <a:gd name="connsiteX6" fmla="*/ 2738 w 11796"/>
                <a:gd name="connsiteY6" fmla="*/ 10625 h 1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6" h="11625">
                  <a:moveTo>
                    <a:pt x="2738" y="10625"/>
                  </a:moveTo>
                  <a:cubicBezTo>
                    <a:pt x="195" y="9253"/>
                    <a:pt x="-758" y="6072"/>
                    <a:pt x="614" y="3529"/>
                  </a:cubicBezTo>
                  <a:cubicBezTo>
                    <a:pt x="624" y="3510"/>
                    <a:pt x="633" y="3500"/>
                    <a:pt x="643" y="3481"/>
                  </a:cubicBezTo>
                  <a:cubicBezTo>
                    <a:pt x="1919" y="538"/>
                    <a:pt x="5348" y="-814"/>
                    <a:pt x="8291" y="471"/>
                  </a:cubicBezTo>
                  <a:cubicBezTo>
                    <a:pt x="11234" y="1748"/>
                    <a:pt x="12577" y="5167"/>
                    <a:pt x="11301" y="8110"/>
                  </a:cubicBezTo>
                  <a:cubicBezTo>
                    <a:pt x="10025" y="11054"/>
                    <a:pt x="6596" y="12406"/>
                    <a:pt x="3653" y="11130"/>
                  </a:cubicBezTo>
                  <a:cubicBezTo>
                    <a:pt x="3338" y="10987"/>
                    <a:pt x="3024" y="10815"/>
                    <a:pt x="2738" y="10625"/>
                  </a:cubicBezTo>
                  <a:close/>
                </a:path>
              </a:pathLst>
            </a:custGeom>
            <a:solidFill>
              <a:srgbClr val="D58B94"/>
            </a:solidFill>
            <a:ln w="9525" cap="flat">
              <a:noFill/>
              <a:prstDash val="solid"/>
              <a:miter/>
            </a:ln>
          </p:spPr>
          <p:txBody>
            <a:bodyPr rtlCol="0" anchor="ctr"/>
            <a:lstStyle/>
            <a:p>
              <a:endParaRPr lang="en-IN"/>
            </a:p>
          </p:txBody>
        </p:sp>
        <p:sp>
          <p:nvSpPr>
            <p:cNvPr id="4739" name="Freeform: Shape 4738">
              <a:extLst>
                <a:ext uri="{FF2B5EF4-FFF2-40B4-BE49-F238E27FC236}">
                  <a16:creationId xmlns:a16="http://schemas.microsoft.com/office/drawing/2014/main" xmlns="" id="{DF31961A-7870-0C09-48A0-B069DCFFE5B2}"/>
                </a:ext>
              </a:extLst>
            </p:cNvPr>
            <p:cNvSpPr/>
            <p:nvPr/>
          </p:nvSpPr>
          <p:spPr>
            <a:xfrm>
              <a:off x="1481436" y="3981509"/>
              <a:ext cx="7822" cy="7563"/>
            </a:xfrm>
            <a:custGeom>
              <a:avLst/>
              <a:gdLst>
                <a:gd name="connsiteX0" fmla="*/ 1878 w 7822"/>
                <a:gd name="connsiteY0" fmla="*/ 6878 h 7563"/>
                <a:gd name="connsiteX1" fmla="*/ 468 w 7822"/>
                <a:gd name="connsiteY1" fmla="*/ 1820 h 7563"/>
                <a:gd name="connsiteX2" fmla="*/ 640 w 7822"/>
                <a:gd name="connsiteY2" fmla="*/ 1544 h 7563"/>
                <a:gd name="connsiteX3" fmla="*/ 6250 w 7822"/>
                <a:gd name="connsiteY3" fmla="*/ 820 h 7563"/>
                <a:gd name="connsiteX4" fmla="*/ 7307 w 7822"/>
                <a:gd name="connsiteY4" fmla="*/ 5926 h 7563"/>
                <a:gd name="connsiteX5" fmla="*/ 1878 w 7822"/>
                <a:gd name="connsiteY5" fmla="*/ 6878 h 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2" h="7563">
                  <a:moveTo>
                    <a:pt x="1878" y="6878"/>
                  </a:moveTo>
                  <a:cubicBezTo>
                    <a:pt x="87" y="5869"/>
                    <a:pt x="-541" y="3602"/>
                    <a:pt x="468" y="1820"/>
                  </a:cubicBezTo>
                  <a:cubicBezTo>
                    <a:pt x="525" y="1725"/>
                    <a:pt x="583" y="1630"/>
                    <a:pt x="640" y="1544"/>
                  </a:cubicBezTo>
                  <a:cubicBezTo>
                    <a:pt x="1992" y="-208"/>
                    <a:pt x="4497" y="-532"/>
                    <a:pt x="6250" y="820"/>
                  </a:cubicBezTo>
                  <a:cubicBezTo>
                    <a:pt x="7812" y="2030"/>
                    <a:pt x="8269" y="4192"/>
                    <a:pt x="7307" y="5926"/>
                  </a:cubicBezTo>
                  <a:cubicBezTo>
                    <a:pt x="6040" y="7640"/>
                    <a:pt x="3650" y="8059"/>
                    <a:pt x="1878" y="6878"/>
                  </a:cubicBezTo>
                  <a:close/>
                </a:path>
              </a:pathLst>
            </a:custGeom>
            <a:solidFill>
              <a:srgbClr val="D58B94"/>
            </a:solidFill>
            <a:ln w="9525" cap="flat">
              <a:noFill/>
              <a:prstDash val="solid"/>
              <a:miter/>
            </a:ln>
          </p:spPr>
          <p:txBody>
            <a:bodyPr rtlCol="0" anchor="ctr"/>
            <a:lstStyle/>
            <a:p>
              <a:endParaRPr lang="en-IN"/>
            </a:p>
          </p:txBody>
        </p:sp>
        <p:sp>
          <p:nvSpPr>
            <p:cNvPr id="4740" name="Freeform: Shape 4739">
              <a:extLst>
                <a:ext uri="{FF2B5EF4-FFF2-40B4-BE49-F238E27FC236}">
                  <a16:creationId xmlns:a16="http://schemas.microsoft.com/office/drawing/2014/main" xmlns="" id="{DC6335FD-7093-264F-927E-15E427CC8110}"/>
                </a:ext>
              </a:extLst>
            </p:cNvPr>
            <p:cNvSpPr/>
            <p:nvPr/>
          </p:nvSpPr>
          <p:spPr>
            <a:xfrm>
              <a:off x="1492387" y="3984251"/>
              <a:ext cx="10665" cy="10505"/>
            </a:xfrm>
            <a:custGeom>
              <a:avLst/>
              <a:gdLst>
                <a:gd name="connsiteX0" fmla="*/ 1976 w 10665"/>
                <a:gd name="connsiteY0" fmla="*/ 9471 h 10505"/>
                <a:gd name="connsiteX1" fmla="*/ 1167 w 10665"/>
                <a:gd name="connsiteY1" fmla="*/ 1975 h 10505"/>
                <a:gd name="connsiteX2" fmla="*/ 8663 w 10665"/>
                <a:gd name="connsiteY2" fmla="*/ 1165 h 10505"/>
                <a:gd name="connsiteX3" fmla="*/ 9787 w 10665"/>
                <a:gd name="connsiteY3" fmla="*/ 8232 h 10505"/>
                <a:gd name="connsiteX4" fmla="*/ 1976 w 10665"/>
                <a:gd name="connsiteY4" fmla="*/ 9471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65" h="10505">
                  <a:moveTo>
                    <a:pt x="1976" y="9471"/>
                  </a:moveTo>
                  <a:cubicBezTo>
                    <a:pt x="-319" y="7623"/>
                    <a:pt x="-681" y="4270"/>
                    <a:pt x="1167" y="1975"/>
                  </a:cubicBezTo>
                  <a:cubicBezTo>
                    <a:pt x="3014" y="-321"/>
                    <a:pt x="6367" y="-683"/>
                    <a:pt x="8663" y="1165"/>
                  </a:cubicBezTo>
                  <a:cubicBezTo>
                    <a:pt x="10796" y="2879"/>
                    <a:pt x="11282" y="5937"/>
                    <a:pt x="9787" y="8232"/>
                  </a:cubicBezTo>
                  <a:cubicBezTo>
                    <a:pt x="7939" y="10671"/>
                    <a:pt x="4491" y="11214"/>
                    <a:pt x="1976" y="9471"/>
                  </a:cubicBezTo>
                  <a:close/>
                </a:path>
              </a:pathLst>
            </a:custGeom>
            <a:solidFill>
              <a:srgbClr val="D58B94"/>
            </a:solidFill>
            <a:ln w="9525" cap="flat">
              <a:noFill/>
              <a:prstDash val="solid"/>
              <a:miter/>
            </a:ln>
          </p:spPr>
          <p:txBody>
            <a:bodyPr rtlCol="0" anchor="ctr"/>
            <a:lstStyle/>
            <a:p>
              <a:endParaRPr lang="en-IN"/>
            </a:p>
          </p:txBody>
        </p:sp>
        <p:sp>
          <p:nvSpPr>
            <p:cNvPr id="4741" name="Freeform: Shape 4740">
              <a:extLst>
                <a:ext uri="{FF2B5EF4-FFF2-40B4-BE49-F238E27FC236}">
                  <a16:creationId xmlns:a16="http://schemas.microsoft.com/office/drawing/2014/main" xmlns="" id="{9E8C740D-AEB5-927B-E717-F473753C190B}"/>
                </a:ext>
              </a:extLst>
            </p:cNvPr>
            <p:cNvSpPr/>
            <p:nvPr/>
          </p:nvSpPr>
          <p:spPr>
            <a:xfrm>
              <a:off x="1495915" y="3974416"/>
              <a:ext cx="7883" cy="7783"/>
            </a:xfrm>
            <a:custGeom>
              <a:avLst/>
              <a:gdLst>
                <a:gd name="connsiteX0" fmla="*/ 1687 w 7883"/>
                <a:gd name="connsiteY0" fmla="*/ 7019 h 7783"/>
                <a:gd name="connsiteX1" fmla="*/ 639 w 7883"/>
                <a:gd name="connsiteY1" fmla="*/ 1685 h 7783"/>
                <a:gd name="connsiteX2" fmla="*/ 5973 w 7883"/>
                <a:gd name="connsiteY2" fmla="*/ 637 h 7783"/>
                <a:gd name="connsiteX3" fmla="*/ 7354 w 7883"/>
                <a:gd name="connsiteY3" fmla="*/ 5847 h 7783"/>
                <a:gd name="connsiteX4" fmla="*/ 7211 w 7883"/>
                <a:gd name="connsiteY4" fmla="*/ 6066 h 7783"/>
                <a:gd name="connsiteX5" fmla="*/ 1782 w 7883"/>
                <a:gd name="connsiteY5" fmla="*/ 7086 h 7783"/>
                <a:gd name="connsiteX6" fmla="*/ 1687 w 7883"/>
                <a:gd name="connsiteY6" fmla="*/ 7019 h 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83" h="7783">
                  <a:moveTo>
                    <a:pt x="1687" y="7019"/>
                  </a:moveTo>
                  <a:cubicBezTo>
                    <a:pt x="-76" y="5838"/>
                    <a:pt x="-542" y="3447"/>
                    <a:pt x="639" y="1685"/>
                  </a:cubicBezTo>
                  <a:cubicBezTo>
                    <a:pt x="1820" y="-77"/>
                    <a:pt x="4211" y="-544"/>
                    <a:pt x="5973" y="637"/>
                  </a:cubicBezTo>
                  <a:cubicBezTo>
                    <a:pt x="7792" y="1694"/>
                    <a:pt x="8411" y="4028"/>
                    <a:pt x="7354" y="5847"/>
                  </a:cubicBezTo>
                  <a:cubicBezTo>
                    <a:pt x="7306" y="5923"/>
                    <a:pt x="7259" y="5990"/>
                    <a:pt x="7211" y="6066"/>
                  </a:cubicBezTo>
                  <a:cubicBezTo>
                    <a:pt x="5992" y="7847"/>
                    <a:pt x="3563" y="8305"/>
                    <a:pt x="1782" y="7086"/>
                  </a:cubicBezTo>
                  <a:cubicBezTo>
                    <a:pt x="1753" y="7066"/>
                    <a:pt x="1715" y="7038"/>
                    <a:pt x="1687" y="7019"/>
                  </a:cubicBezTo>
                  <a:close/>
                </a:path>
              </a:pathLst>
            </a:custGeom>
            <a:solidFill>
              <a:srgbClr val="D58B94"/>
            </a:solidFill>
            <a:ln w="9525" cap="flat">
              <a:noFill/>
              <a:prstDash val="solid"/>
              <a:miter/>
            </a:ln>
          </p:spPr>
          <p:txBody>
            <a:bodyPr rtlCol="0" anchor="ctr"/>
            <a:lstStyle/>
            <a:p>
              <a:endParaRPr lang="en-IN"/>
            </a:p>
          </p:txBody>
        </p:sp>
        <p:sp>
          <p:nvSpPr>
            <p:cNvPr id="4742" name="Freeform: Shape 4741">
              <a:extLst>
                <a:ext uri="{FF2B5EF4-FFF2-40B4-BE49-F238E27FC236}">
                  <a16:creationId xmlns:a16="http://schemas.microsoft.com/office/drawing/2014/main" xmlns="" id="{10E6E6FE-CE6D-F5B5-B441-BCE288725819}"/>
                </a:ext>
              </a:extLst>
            </p:cNvPr>
            <p:cNvSpPr/>
            <p:nvPr/>
          </p:nvSpPr>
          <p:spPr>
            <a:xfrm>
              <a:off x="1347025" y="3749230"/>
              <a:ext cx="294036" cy="256031"/>
            </a:xfrm>
            <a:custGeom>
              <a:avLst/>
              <a:gdLst>
                <a:gd name="connsiteX0" fmla="*/ 69900 w 294036"/>
                <a:gd name="connsiteY0" fmla="*/ -15 h 256031"/>
                <a:gd name="connsiteX1" fmla="*/ 294023 w 294036"/>
                <a:gd name="connsiteY1" fmla="*/ 185627 h 256031"/>
                <a:gd name="connsiteX2" fmla="*/ 285927 w 294036"/>
                <a:gd name="connsiteY2" fmla="*/ 217917 h 256031"/>
                <a:gd name="connsiteX3" fmla="*/ 238874 w 294036"/>
                <a:gd name="connsiteY3" fmla="*/ 256017 h 256031"/>
                <a:gd name="connsiteX4" fmla="*/ -13 w 294036"/>
                <a:gd name="connsiteY4" fmla="*/ 84567 h 256031"/>
                <a:gd name="connsiteX5" fmla="*/ 4178 w 294036"/>
                <a:gd name="connsiteY5" fmla="*/ 74184 h 256031"/>
                <a:gd name="connsiteX6" fmla="*/ 17227 w 294036"/>
                <a:gd name="connsiteY6" fmla="*/ 49801 h 256031"/>
                <a:gd name="connsiteX7" fmla="*/ 39325 w 294036"/>
                <a:gd name="connsiteY7" fmla="*/ 21702 h 256031"/>
                <a:gd name="connsiteX8" fmla="*/ 69900 w 294036"/>
                <a:gd name="connsiteY8" fmla="*/ -15 h 256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036" h="256031">
                  <a:moveTo>
                    <a:pt x="69900" y="-15"/>
                  </a:moveTo>
                  <a:lnTo>
                    <a:pt x="294023" y="185627"/>
                  </a:lnTo>
                  <a:cubicBezTo>
                    <a:pt x="293242" y="196781"/>
                    <a:pt x="290499" y="207716"/>
                    <a:pt x="285927" y="217917"/>
                  </a:cubicBezTo>
                  <a:cubicBezTo>
                    <a:pt x="278012" y="237986"/>
                    <a:pt x="260153" y="252445"/>
                    <a:pt x="238874" y="256017"/>
                  </a:cubicBezTo>
                  <a:lnTo>
                    <a:pt x="-13" y="84567"/>
                  </a:lnTo>
                  <a:cubicBezTo>
                    <a:pt x="-13" y="84567"/>
                    <a:pt x="1415" y="80662"/>
                    <a:pt x="4178" y="74184"/>
                  </a:cubicBezTo>
                  <a:cubicBezTo>
                    <a:pt x="7902" y="65736"/>
                    <a:pt x="12264" y="57583"/>
                    <a:pt x="17227" y="49801"/>
                  </a:cubicBezTo>
                  <a:cubicBezTo>
                    <a:pt x="23599" y="39694"/>
                    <a:pt x="31000" y="30274"/>
                    <a:pt x="39325" y="21702"/>
                  </a:cubicBezTo>
                  <a:cubicBezTo>
                    <a:pt x="48145" y="12701"/>
                    <a:pt x="58499" y="5347"/>
                    <a:pt x="69900"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743" name="Freeform: Shape 4742">
              <a:extLst>
                <a:ext uri="{FF2B5EF4-FFF2-40B4-BE49-F238E27FC236}">
                  <a16:creationId xmlns:a16="http://schemas.microsoft.com/office/drawing/2014/main" xmlns="" id="{FF7BD7FC-FEC1-DE93-DBE2-06F9D474755C}"/>
                </a:ext>
              </a:extLst>
            </p:cNvPr>
            <p:cNvSpPr/>
            <p:nvPr/>
          </p:nvSpPr>
          <p:spPr>
            <a:xfrm>
              <a:off x="1415034" y="3809765"/>
              <a:ext cx="79254" cy="69772"/>
            </a:xfrm>
            <a:custGeom>
              <a:avLst/>
              <a:gdLst>
                <a:gd name="connsiteX0" fmla="*/ 76186 w 79254"/>
                <a:gd name="connsiteY0" fmla="*/ 63656 h 69772"/>
                <a:gd name="connsiteX1" fmla="*/ 25418 w 79254"/>
                <a:gd name="connsiteY1" fmla="*/ 55845 h 69772"/>
                <a:gd name="connsiteX2" fmla="*/ 5606 w 79254"/>
                <a:gd name="connsiteY2" fmla="*/ 8220 h 69772"/>
                <a:gd name="connsiteX3" fmla="*/ 56469 w 79254"/>
                <a:gd name="connsiteY3" fmla="*/ 16412 h 69772"/>
                <a:gd name="connsiteX4" fmla="*/ 76186 w 79254"/>
                <a:gd name="connsiteY4" fmla="*/ 63656 h 6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54" h="69772">
                  <a:moveTo>
                    <a:pt x="76186" y="63656"/>
                  </a:moveTo>
                  <a:cubicBezTo>
                    <a:pt x="67899" y="74229"/>
                    <a:pt x="45134" y="70704"/>
                    <a:pt x="25418" y="55845"/>
                  </a:cubicBezTo>
                  <a:cubicBezTo>
                    <a:pt x="-5062" y="32795"/>
                    <a:pt x="-3157" y="19460"/>
                    <a:pt x="5606" y="8220"/>
                  </a:cubicBezTo>
                  <a:cubicBezTo>
                    <a:pt x="14369" y="-3019"/>
                    <a:pt x="29990" y="-4924"/>
                    <a:pt x="56469" y="16412"/>
                  </a:cubicBezTo>
                  <a:cubicBezTo>
                    <a:pt x="75805" y="32033"/>
                    <a:pt x="84282" y="52988"/>
                    <a:pt x="76186" y="6365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744" name="Freeform: Shape 4743">
              <a:extLst>
                <a:ext uri="{FF2B5EF4-FFF2-40B4-BE49-F238E27FC236}">
                  <a16:creationId xmlns:a16="http://schemas.microsoft.com/office/drawing/2014/main" xmlns="" id="{81C15F26-2E6E-B5BB-377A-38D2453C8EBE}"/>
                </a:ext>
              </a:extLst>
            </p:cNvPr>
            <p:cNvSpPr/>
            <p:nvPr/>
          </p:nvSpPr>
          <p:spPr>
            <a:xfrm>
              <a:off x="1598107" y="3982699"/>
              <a:ext cx="11188" cy="10867"/>
            </a:xfrm>
            <a:custGeom>
              <a:avLst/>
              <a:gdLst>
                <a:gd name="connsiteX0" fmla="*/ 2460 w 11188"/>
                <a:gd name="connsiteY0" fmla="*/ 9498 h 10867"/>
                <a:gd name="connsiteX1" fmla="*/ 860 w 11188"/>
                <a:gd name="connsiteY1" fmla="*/ 1993 h 10867"/>
                <a:gd name="connsiteX2" fmla="*/ 936 w 11188"/>
                <a:gd name="connsiteY2" fmla="*/ 1878 h 10867"/>
                <a:gd name="connsiteX3" fmla="*/ 8842 w 11188"/>
                <a:gd name="connsiteY3" fmla="*/ 1307 h 10867"/>
                <a:gd name="connsiteX4" fmla="*/ 10271 w 11188"/>
                <a:gd name="connsiteY4" fmla="*/ 8927 h 10867"/>
                <a:gd name="connsiteX5" fmla="*/ 2479 w 11188"/>
                <a:gd name="connsiteY5" fmla="*/ 9518 h 10867"/>
                <a:gd name="connsiteX6" fmla="*/ 2460 w 11188"/>
                <a:gd name="connsiteY6" fmla="*/ 9498 h 10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8" h="10867">
                  <a:moveTo>
                    <a:pt x="2460" y="9498"/>
                  </a:moveTo>
                  <a:cubicBezTo>
                    <a:pt x="-54" y="7870"/>
                    <a:pt x="-769" y="4507"/>
                    <a:pt x="860" y="1993"/>
                  </a:cubicBezTo>
                  <a:cubicBezTo>
                    <a:pt x="889" y="1955"/>
                    <a:pt x="908" y="1917"/>
                    <a:pt x="936" y="1878"/>
                  </a:cubicBezTo>
                  <a:cubicBezTo>
                    <a:pt x="2994" y="-407"/>
                    <a:pt x="6480" y="-655"/>
                    <a:pt x="8842" y="1307"/>
                  </a:cubicBezTo>
                  <a:cubicBezTo>
                    <a:pt x="11271" y="3060"/>
                    <a:pt x="11900" y="6412"/>
                    <a:pt x="10271" y="8927"/>
                  </a:cubicBezTo>
                  <a:cubicBezTo>
                    <a:pt x="8280" y="11242"/>
                    <a:pt x="4794" y="11508"/>
                    <a:pt x="2479" y="9518"/>
                  </a:cubicBezTo>
                  <a:cubicBezTo>
                    <a:pt x="2470" y="9508"/>
                    <a:pt x="2470" y="9508"/>
                    <a:pt x="2460" y="9498"/>
                  </a:cubicBezTo>
                  <a:close/>
                </a:path>
              </a:pathLst>
            </a:custGeom>
            <a:solidFill>
              <a:srgbClr val="D58B94"/>
            </a:solidFill>
            <a:ln w="9525" cap="flat">
              <a:noFill/>
              <a:prstDash val="solid"/>
              <a:miter/>
            </a:ln>
          </p:spPr>
          <p:txBody>
            <a:bodyPr rtlCol="0" anchor="ctr"/>
            <a:lstStyle/>
            <a:p>
              <a:endParaRPr lang="en-IN"/>
            </a:p>
          </p:txBody>
        </p:sp>
        <p:sp>
          <p:nvSpPr>
            <p:cNvPr id="4745" name="Freeform: Shape 4744">
              <a:extLst>
                <a:ext uri="{FF2B5EF4-FFF2-40B4-BE49-F238E27FC236}">
                  <a16:creationId xmlns:a16="http://schemas.microsoft.com/office/drawing/2014/main" xmlns="" id="{648B3874-CE0E-1E6F-A147-041A4598E171}"/>
                </a:ext>
              </a:extLst>
            </p:cNvPr>
            <p:cNvSpPr/>
            <p:nvPr/>
          </p:nvSpPr>
          <p:spPr>
            <a:xfrm>
              <a:off x="1584338" y="3986424"/>
              <a:ext cx="11418" cy="11160"/>
            </a:xfrm>
            <a:custGeom>
              <a:avLst/>
              <a:gdLst>
                <a:gd name="connsiteX0" fmla="*/ 2799 w 11418"/>
                <a:gd name="connsiteY0" fmla="*/ 9869 h 11160"/>
                <a:gd name="connsiteX1" fmla="*/ 580 w 11418"/>
                <a:gd name="connsiteY1" fmla="*/ 2802 h 11160"/>
                <a:gd name="connsiteX2" fmla="*/ 7657 w 11418"/>
                <a:gd name="connsiteY2" fmla="*/ 582 h 11160"/>
                <a:gd name="connsiteX3" fmla="*/ 8895 w 11418"/>
                <a:gd name="connsiteY3" fmla="*/ 1487 h 11160"/>
                <a:gd name="connsiteX4" fmla="*/ 10610 w 11418"/>
                <a:gd name="connsiteY4" fmla="*/ 9202 h 11160"/>
                <a:gd name="connsiteX5" fmla="*/ 2799 w 11418"/>
                <a:gd name="connsiteY5" fmla="*/ 9869 h 1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18" h="11160">
                  <a:moveTo>
                    <a:pt x="2799" y="9869"/>
                  </a:moveTo>
                  <a:cubicBezTo>
                    <a:pt x="237" y="8526"/>
                    <a:pt x="-754" y="5364"/>
                    <a:pt x="580" y="2802"/>
                  </a:cubicBezTo>
                  <a:cubicBezTo>
                    <a:pt x="1923" y="239"/>
                    <a:pt x="5085" y="-761"/>
                    <a:pt x="7657" y="582"/>
                  </a:cubicBezTo>
                  <a:cubicBezTo>
                    <a:pt x="8104" y="820"/>
                    <a:pt x="8523" y="1125"/>
                    <a:pt x="8895" y="1487"/>
                  </a:cubicBezTo>
                  <a:cubicBezTo>
                    <a:pt x="11400" y="3211"/>
                    <a:pt x="12143" y="6573"/>
                    <a:pt x="10610" y="9202"/>
                  </a:cubicBezTo>
                  <a:cubicBezTo>
                    <a:pt x="8619" y="11507"/>
                    <a:pt x="5152" y="11802"/>
                    <a:pt x="2799" y="9869"/>
                  </a:cubicBezTo>
                  <a:close/>
                </a:path>
              </a:pathLst>
            </a:custGeom>
            <a:solidFill>
              <a:srgbClr val="D58B94"/>
            </a:solidFill>
            <a:ln w="9525" cap="flat">
              <a:noFill/>
              <a:prstDash val="solid"/>
              <a:miter/>
            </a:ln>
          </p:spPr>
          <p:txBody>
            <a:bodyPr rtlCol="0" anchor="ctr"/>
            <a:lstStyle/>
            <a:p>
              <a:endParaRPr lang="en-IN"/>
            </a:p>
          </p:txBody>
        </p:sp>
        <p:sp>
          <p:nvSpPr>
            <p:cNvPr id="4746" name="Freeform: Shape 4745">
              <a:extLst>
                <a:ext uri="{FF2B5EF4-FFF2-40B4-BE49-F238E27FC236}">
                  <a16:creationId xmlns:a16="http://schemas.microsoft.com/office/drawing/2014/main" xmlns="" id="{B92CD6FE-D242-8BEA-7F9D-1AF69CE9A6EC}"/>
                </a:ext>
              </a:extLst>
            </p:cNvPr>
            <p:cNvSpPr/>
            <p:nvPr/>
          </p:nvSpPr>
          <p:spPr>
            <a:xfrm>
              <a:off x="1583524" y="3972920"/>
              <a:ext cx="10767" cy="10437"/>
            </a:xfrm>
            <a:custGeom>
              <a:avLst/>
              <a:gdLst>
                <a:gd name="connsiteX0" fmla="*/ 2375 w 10767"/>
                <a:gd name="connsiteY0" fmla="*/ 9181 h 10437"/>
                <a:gd name="connsiteX1" fmla="*/ 784 w 10767"/>
                <a:gd name="connsiteY1" fmla="*/ 2085 h 10437"/>
                <a:gd name="connsiteX2" fmla="*/ 946 w 10767"/>
                <a:gd name="connsiteY2" fmla="*/ 1847 h 10437"/>
                <a:gd name="connsiteX3" fmla="*/ 8471 w 10767"/>
                <a:gd name="connsiteY3" fmla="*/ 1276 h 10437"/>
                <a:gd name="connsiteX4" fmla="*/ 8471 w 10767"/>
                <a:gd name="connsiteY4" fmla="*/ 1276 h 10437"/>
                <a:gd name="connsiteX5" fmla="*/ 9842 w 10767"/>
                <a:gd name="connsiteY5" fmla="*/ 8552 h 10437"/>
                <a:gd name="connsiteX6" fmla="*/ 9804 w 10767"/>
                <a:gd name="connsiteY6" fmla="*/ 8610 h 10437"/>
                <a:gd name="connsiteX7" fmla="*/ 2375 w 10767"/>
                <a:gd name="connsiteY7" fmla="*/ 9181 h 10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67" h="10437">
                  <a:moveTo>
                    <a:pt x="2375" y="9181"/>
                  </a:moveTo>
                  <a:cubicBezTo>
                    <a:pt x="-26" y="7657"/>
                    <a:pt x="-731" y="4486"/>
                    <a:pt x="784" y="2085"/>
                  </a:cubicBezTo>
                  <a:cubicBezTo>
                    <a:pt x="841" y="1999"/>
                    <a:pt x="889" y="1923"/>
                    <a:pt x="946" y="1847"/>
                  </a:cubicBezTo>
                  <a:cubicBezTo>
                    <a:pt x="2860" y="-391"/>
                    <a:pt x="6232" y="-648"/>
                    <a:pt x="8471" y="1276"/>
                  </a:cubicBezTo>
                  <a:cubicBezTo>
                    <a:pt x="8471" y="1276"/>
                    <a:pt x="8471" y="1276"/>
                    <a:pt x="8471" y="1276"/>
                  </a:cubicBezTo>
                  <a:cubicBezTo>
                    <a:pt x="10861" y="2904"/>
                    <a:pt x="11471" y="6171"/>
                    <a:pt x="9842" y="8552"/>
                  </a:cubicBezTo>
                  <a:cubicBezTo>
                    <a:pt x="9833" y="8572"/>
                    <a:pt x="9814" y="8591"/>
                    <a:pt x="9804" y="8610"/>
                  </a:cubicBezTo>
                  <a:cubicBezTo>
                    <a:pt x="7890" y="10781"/>
                    <a:pt x="4594" y="11039"/>
                    <a:pt x="2375" y="9181"/>
                  </a:cubicBezTo>
                  <a:close/>
                </a:path>
              </a:pathLst>
            </a:custGeom>
            <a:solidFill>
              <a:srgbClr val="D58B94"/>
            </a:solidFill>
            <a:ln w="9525" cap="flat">
              <a:noFill/>
              <a:prstDash val="solid"/>
              <a:miter/>
            </a:ln>
          </p:spPr>
          <p:txBody>
            <a:bodyPr rtlCol="0" anchor="ctr"/>
            <a:lstStyle/>
            <a:p>
              <a:endParaRPr lang="en-IN"/>
            </a:p>
          </p:txBody>
        </p:sp>
        <p:sp>
          <p:nvSpPr>
            <p:cNvPr id="4747" name="Freeform: Shape 4746">
              <a:extLst>
                <a:ext uri="{FF2B5EF4-FFF2-40B4-BE49-F238E27FC236}">
                  <a16:creationId xmlns:a16="http://schemas.microsoft.com/office/drawing/2014/main" xmlns="" id="{6609A964-98C4-AA39-191B-871983F1552B}"/>
                </a:ext>
              </a:extLst>
            </p:cNvPr>
            <p:cNvSpPr/>
            <p:nvPr/>
          </p:nvSpPr>
          <p:spPr>
            <a:xfrm>
              <a:off x="1624649" y="3937529"/>
              <a:ext cx="10473" cy="10435"/>
            </a:xfrm>
            <a:custGeom>
              <a:avLst/>
              <a:gdLst>
                <a:gd name="connsiteX0" fmla="*/ 1636 w 10473"/>
                <a:gd name="connsiteY0" fmla="*/ 9044 h 10435"/>
                <a:gd name="connsiteX1" fmla="*/ 1407 w 10473"/>
                <a:gd name="connsiteY1" fmla="*/ 1643 h 10435"/>
                <a:gd name="connsiteX2" fmla="*/ 8808 w 10473"/>
                <a:gd name="connsiteY2" fmla="*/ 1405 h 10435"/>
                <a:gd name="connsiteX3" fmla="*/ 9256 w 10473"/>
                <a:gd name="connsiteY3" fmla="*/ 8567 h 10435"/>
                <a:gd name="connsiteX4" fmla="*/ 1731 w 10473"/>
                <a:gd name="connsiteY4" fmla="*/ 9129 h 10435"/>
                <a:gd name="connsiteX5" fmla="*/ 1636 w 10473"/>
                <a:gd name="connsiteY5" fmla="*/ 9044 h 10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3" h="10435">
                  <a:moveTo>
                    <a:pt x="1636" y="9044"/>
                  </a:moveTo>
                  <a:cubicBezTo>
                    <a:pt x="-469" y="7062"/>
                    <a:pt x="-574" y="3748"/>
                    <a:pt x="1407" y="1643"/>
                  </a:cubicBezTo>
                  <a:cubicBezTo>
                    <a:pt x="3388" y="-472"/>
                    <a:pt x="6703" y="-577"/>
                    <a:pt x="8808" y="1405"/>
                  </a:cubicBezTo>
                  <a:cubicBezTo>
                    <a:pt x="10827" y="3300"/>
                    <a:pt x="11018" y="6434"/>
                    <a:pt x="9256" y="8567"/>
                  </a:cubicBezTo>
                  <a:cubicBezTo>
                    <a:pt x="7332" y="10796"/>
                    <a:pt x="3969" y="11053"/>
                    <a:pt x="1731" y="9129"/>
                  </a:cubicBezTo>
                  <a:cubicBezTo>
                    <a:pt x="1702" y="9101"/>
                    <a:pt x="1664" y="9072"/>
                    <a:pt x="1636" y="9044"/>
                  </a:cubicBezTo>
                  <a:close/>
                </a:path>
              </a:pathLst>
            </a:custGeom>
            <a:solidFill>
              <a:srgbClr val="D58B94"/>
            </a:solidFill>
            <a:ln w="9525" cap="flat">
              <a:noFill/>
              <a:prstDash val="solid"/>
              <a:miter/>
            </a:ln>
          </p:spPr>
          <p:txBody>
            <a:bodyPr rtlCol="0" anchor="ctr"/>
            <a:lstStyle/>
            <a:p>
              <a:endParaRPr lang="en-IN"/>
            </a:p>
          </p:txBody>
        </p:sp>
        <p:sp>
          <p:nvSpPr>
            <p:cNvPr id="4748" name="Freeform: Shape 4747">
              <a:extLst>
                <a:ext uri="{FF2B5EF4-FFF2-40B4-BE49-F238E27FC236}">
                  <a16:creationId xmlns:a16="http://schemas.microsoft.com/office/drawing/2014/main" xmlns="" id="{D87BFD87-D910-55DA-D424-B2A3908E452D}"/>
                </a:ext>
              </a:extLst>
            </p:cNvPr>
            <p:cNvSpPr/>
            <p:nvPr/>
          </p:nvSpPr>
          <p:spPr>
            <a:xfrm>
              <a:off x="1594287" y="3959058"/>
              <a:ext cx="14203" cy="13986"/>
            </a:xfrm>
            <a:custGeom>
              <a:avLst/>
              <a:gdLst>
                <a:gd name="connsiteX0" fmla="*/ 3233 w 14203"/>
                <a:gd name="connsiteY0" fmla="*/ 12375 h 13986"/>
                <a:gd name="connsiteX1" fmla="*/ 937 w 14203"/>
                <a:gd name="connsiteY1" fmla="*/ 3231 h 13986"/>
                <a:gd name="connsiteX2" fmla="*/ 10081 w 14203"/>
                <a:gd name="connsiteY2" fmla="*/ 935 h 13986"/>
                <a:gd name="connsiteX3" fmla="*/ 11329 w 14203"/>
                <a:gd name="connsiteY3" fmla="*/ 1897 h 13986"/>
                <a:gd name="connsiteX4" fmla="*/ 13043 w 14203"/>
                <a:gd name="connsiteY4" fmla="*/ 11422 h 13986"/>
                <a:gd name="connsiteX5" fmla="*/ 3261 w 14203"/>
                <a:gd name="connsiteY5" fmla="*/ 12394 h 13986"/>
                <a:gd name="connsiteX6" fmla="*/ 3233 w 14203"/>
                <a:gd name="connsiteY6" fmla="*/ 12375 h 1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3" h="13986">
                  <a:moveTo>
                    <a:pt x="3233" y="12375"/>
                  </a:moveTo>
                  <a:cubicBezTo>
                    <a:pt x="70" y="10489"/>
                    <a:pt x="-959" y="6393"/>
                    <a:pt x="937" y="3231"/>
                  </a:cubicBezTo>
                  <a:cubicBezTo>
                    <a:pt x="2823" y="69"/>
                    <a:pt x="6919" y="-960"/>
                    <a:pt x="10081" y="935"/>
                  </a:cubicBezTo>
                  <a:cubicBezTo>
                    <a:pt x="10529" y="1202"/>
                    <a:pt x="10948" y="1526"/>
                    <a:pt x="11329" y="1897"/>
                  </a:cubicBezTo>
                  <a:cubicBezTo>
                    <a:pt x="14339" y="4117"/>
                    <a:pt x="15082" y="8298"/>
                    <a:pt x="13043" y="11422"/>
                  </a:cubicBezTo>
                  <a:cubicBezTo>
                    <a:pt x="10614" y="14394"/>
                    <a:pt x="6233" y="14832"/>
                    <a:pt x="3261" y="12394"/>
                  </a:cubicBezTo>
                  <a:cubicBezTo>
                    <a:pt x="3252" y="12394"/>
                    <a:pt x="3242" y="12384"/>
                    <a:pt x="3233" y="12375"/>
                  </a:cubicBezTo>
                  <a:close/>
                </a:path>
              </a:pathLst>
            </a:custGeom>
            <a:solidFill>
              <a:srgbClr val="D58B94"/>
            </a:solidFill>
            <a:ln w="9525" cap="flat">
              <a:noFill/>
              <a:prstDash val="solid"/>
              <a:miter/>
            </a:ln>
          </p:spPr>
          <p:txBody>
            <a:bodyPr rtlCol="0" anchor="ctr"/>
            <a:lstStyle/>
            <a:p>
              <a:endParaRPr lang="en-IN"/>
            </a:p>
          </p:txBody>
        </p:sp>
        <p:sp>
          <p:nvSpPr>
            <p:cNvPr id="4749" name="Freeform: Shape 4748">
              <a:extLst>
                <a:ext uri="{FF2B5EF4-FFF2-40B4-BE49-F238E27FC236}">
                  <a16:creationId xmlns:a16="http://schemas.microsoft.com/office/drawing/2014/main" xmlns="" id="{6871CAD6-57A8-2817-64F4-1EF52129D08A}"/>
                </a:ext>
              </a:extLst>
            </p:cNvPr>
            <p:cNvSpPr/>
            <p:nvPr/>
          </p:nvSpPr>
          <p:spPr>
            <a:xfrm>
              <a:off x="1521541" y="3920365"/>
              <a:ext cx="5860" cy="5762"/>
            </a:xfrm>
            <a:custGeom>
              <a:avLst/>
              <a:gdLst>
                <a:gd name="connsiteX0" fmla="*/ 1112 w 5860"/>
                <a:gd name="connsiteY0" fmla="*/ 5158 h 5762"/>
                <a:gd name="connsiteX1" fmla="*/ 588 w 5860"/>
                <a:gd name="connsiteY1" fmla="*/ 1110 h 5762"/>
                <a:gd name="connsiteX2" fmla="*/ 4636 w 5860"/>
                <a:gd name="connsiteY2" fmla="*/ 586 h 5762"/>
                <a:gd name="connsiteX3" fmla="*/ 5303 w 5860"/>
                <a:gd name="connsiteY3" fmla="*/ 4682 h 5762"/>
                <a:gd name="connsiteX4" fmla="*/ 1112 w 5860"/>
                <a:gd name="connsiteY4" fmla="*/ 5158 h 5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 h="5762">
                  <a:moveTo>
                    <a:pt x="1112" y="5158"/>
                  </a:moveTo>
                  <a:cubicBezTo>
                    <a:pt x="-155" y="4186"/>
                    <a:pt x="-384" y="2377"/>
                    <a:pt x="588" y="1110"/>
                  </a:cubicBezTo>
                  <a:cubicBezTo>
                    <a:pt x="1559" y="-157"/>
                    <a:pt x="3369" y="-386"/>
                    <a:pt x="4636" y="586"/>
                  </a:cubicBezTo>
                  <a:cubicBezTo>
                    <a:pt x="5941" y="1538"/>
                    <a:pt x="6236" y="3367"/>
                    <a:pt x="5303" y="4682"/>
                  </a:cubicBezTo>
                  <a:cubicBezTo>
                    <a:pt x="4236" y="5891"/>
                    <a:pt x="2426" y="6101"/>
                    <a:pt x="1112" y="5158"/>
                  </a:cubicBezTo>
                  <a:close/>
                </a:path>
              </a:pathLst>
            </a:custGeom>
            <a:solidFill>
              <a:srgbClr val="D58B94"/>
            </a:solidFill>
            <a:ln w="9525" cap="flat">
              <a:noFill/>
              <a:prstDash val="solid"/>
              <a:miter/>
            </a:ln>
          </p:spPr>
          <p:txBody>
            <a:bodyPr rtlCol="0" anchor="ctr"/>
            <a:lstStyle/>
            <a:p>
              <a:endParaRPr lang="en-IN"/>
            </a:p>
          </p:txBody>
        </p:sp>
        <p:sp>
          <p:nvSpPr>
            <p:cNvPr id="4750" name="Freeform: Shape 4749">
              <a:extLst>
                <a:ext uri="{FF2B5EF4-FFF2-40B4-BE49-F238E27FC236}">
                  <a16:creationId xmlns:a16="http://schemas.microsoft.com/office/drawing/2014/main" xmlns="" id="{524839C2-A008-A675-0FD5-E44A0C4E895E}"/>
                </a:ext>
              </a:extLst>
            </p:cNvPr>
            <p:cNvSpPr/>
            <p:nvPr/>
          </p:nvSpPr>
          <p:spPr>
            <a:xfrm>
              <a:off x="1538859" y="3918092"/>
              <a:ext cx="5714" cy="5634"/>
            </a:xfrm>
            <a:custGeom>
              <a:avLst/>
              <a:gdLst>
                <a:gd name="connsiteX0" fmla="*/ 1129 w 5714"/>
                <a:gd name="connsiteY0" fmla="*/ 4764 h 5634"/>
                <a:gd name="connsiteX1" fmla="*/ 558 w 5714"/>
                <a:gd name="connsiteY1" fmla="*/ 764 h 5634"/>
                <a:gd name="connsiteX2" fmla="*/ 4558 w 5714"/>
                <a:gd name="connsiteY2" fmla="*/ 764 h 5634"/>
                <a:gd name="connsiteX3" fmla="*/ 5130 w 5714"/>
                <a:gd name="connsiteY3" fmla="*/ 4764 h 5634"/>
                <a:gd name="connsiteX4" fmla="*/ 1225 w 5714"/>
                <a:gd name="connsiteY4" fmla="*/ 4859 h 5634"/>
                <a:gd name="connsiteX5" fmla="*/ 1129 w 5714"/>
                <a:gd name="connsiteY5" fmla="*/ 4764 h 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4" h="5634">
                  <a:moveTo>
                    <a:pt x="1129" y="4764"/>
                  </a:moveTo>
                  <a:cubicBezTo>
                    <a:pt x="-137" y="3821"/>
                    <a:pt x="-385" y="2030"/>
                    <a:pt x="558" y="764"/>
                  </a:cubicBezTo>
                  <a:cubicBezTo>
                    <a:pt x="1691" y="-275"/>
                    <a:pt x="3425" y="-275"/>
                    <a:pt x="4558" y="764"/>
                  </a:cubicBezTo>
                  <a:cubicBezTo>
                    <a:pt x="5825" y="1707"/>
                    <a:pt x="6073" y="3497"/>
                    <a:pt x="5130" y="4764"/>
                  </a:cubicBezTo>
                  <a:cubicBezTo>
                    <a:pt x="4082" y="5869"/>
                    <a:pt x="2329" y="5907"/>
                    <a:pt x="1225" y="4859"/>
                  </a:cubicBezTo>
                  <a:cubicBezTo>
                    <a:pt x="1196" y="4831"/>
                    <a:pt x="1158" y="4793"/>
                    <a:pt x="1129" y="4764"/>
                  </a:cubicBezTo>
                  <a:close/>
                </a:path>
              </a:pathLst>
            </a:custGeom>
            <a:solidFill>
              <a:srgbClr val="D58B94"/>
            </a:solidFill>
            <a:ln w="9525" cap="flat">
              <a:noFill/>
              <a:prstDash val="solid"/>
              <a:miter/>
            </a:ln>
          </p:spPr>
          <p:txBody>
            <a:bodyPr rtlCol="0" anchor="ctr"/>
            <a:lstStyle/>
            <a:p>
              <a:endParaRPr lang="en-IN"/>
            </a:p>
          </p:txBody>
        </p:sp>
        <p:sp>
          <p:nvSpPr>
            <p:cNvPr id="4751" name="Freeform: Shape 4750">
              <a:extLst>
                <a:ext uri="{FF2B5EF4-FFF2-40B4-BE49-F238E27FC236}">
                  <a16:creationId xmlns:a16="http://schemas.microsoft.com/office/drawing/2014/main" xmlns="" id="{CD08530A-AF92-C563-A9EA-2ACDDB816561}"/>
                </a:ext>
              </a:extLst>
            </p:cNvPr>
            <p:cNvSpPr/>
            <p:nvPr/>
          </p:nvSpPr>
          <p:spPr>
            <a:xfrm>
              <a:off x="1530219" y="3933320"/>
              <a:ext cx="6325" cy="6057"/>
            </a:xfrm>
            <a:custGeom>
              <a:avLst/>
              <a:gdLst>
                <a:gd name="connsiteX0" fmla="*/ 1292 w 6325"/>
                <a:gd name="connsiteY0" fmla="*/ 5157 h 6057"/>
                <a:gd name="connsiteX1" fmla="*/ 492 w 6325"/>
                <a:gd name="connsiteY1" fmla="*/ 1061 h 6057"/>
                <a:gd name="connsiteX2" fmla="*/ 625 w 6325"/>
                <a:gd name="connsiteY2" fmla="*/ 871 h 6057"/>
                <a:gd name="connsiteX3" fmla="*/ 5007 w 6325"/>
                <a:gd name="connsiteY3" fmla="*/ 871 h 6057"/>
                <a:gd name="connsiteX4" fmla="*/ 5807 w 6325"/>
                <a:gd name="connsiteY4" fmla="*/ 4966 h 6057"/>
                <a:gd name="connsiteX5" fmla="*/ 5673 w 6325"/>
                <a:gd name="connsiteY5" fmla="*/ 5157 h 6057"/>
                <a:gd name="connsiteX6" fmla="*/ 1292 w 6325"/>
                <a:gd name="connsiteY6" fmla="*/ 5157 h 6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25" h="6057">
                  <a:moveTo>
                    <a:pt x="1292" y="5157"/>
                  </a:moveTo>
                  <a:cubicBezTo>
                    <a:pt x="-60" y="4252"/>
                    <a:pt x="-423" y="2414"/>
                    <a:pt x="492" y="1061"/>
                  </a:cubicBezTo>
                  <a:cubicBezTo>
                    <a:pt x="530" y="995"/>
                    <a:pt x="578" y="928"/>
                    <a:pt x="625" y="871"/>
                  </a:cubicBezTo>
                  <a:cubicBezTo>
                    <a:pt x="1845" y="-310"/>
                    <a:pt x="3788" y="-310"/>
                    <a:pt x="5007" y="871"/>
                  </a:cubicBezTo>
                  <a:cubicBezTo>
                    <a:pt x="6359" y="1776"/>
                    <a:pt x="6721" y="3614"/>
                    <a:pt x="5807" y="4966"/>
                  </a:cubicBezTo>
                  <a:cubicBezTo>
                    <a:pt x="5769" y="5033"/>
                    <a:pt x="5721" y="5100"/>
                    <a:pt x="5673" y="5157"/>
                  </a:cubicBezTo>
                  <a:cubicBezTo>
                    <a:pt x="4454" y="6338"/>
                    <a:pt x="2511" y="6338"/>
                    <a:pt x="1292" y="5157"/>
                  </a:cubicBezTo>
                  <a:close/>
                </a:path>
              </a:pathLst>
            </a:custGeom>
            <a:solidFill>
              <a:srgbClr val="D58B94"/>
            </a:solidFill>
            <a:ln w="9525" cap="flat">
              <a:noFill/>
              <a:prstDash val="solid"/>
              <a:miter/>
            </a:ln>
          </p:spPr>
          <p:txBody>
            <a:bodyPr rtlCol="0" anchor="ctr"/>
            <a:lstStyle/>
            <a:p>
              <a:endParaRPr lang="en-IN"/>
            </a:p>
          </p:txBody>
        </p:sp>
        <p:sp>
          <p:nvSpPr>
            <p:cNvPr id="4752" name="Freeform: Shape 4751">
              <a:extLst>
                <a:ext uri="{FF2B5EF4-FFF2-40B4-BE49-F238E27FC236}">
                  <a16:creationId xmlns:a16="http://schemas.microsoft.com/office/drawing/2014/main" xmlns="" id="{DFDB7A87-E0BF-5A35-0A57-74F202C6F664}"/>
                </a:ext>
              </a:extLst>
            </p:cNvPr>
            <p:cNvSpPr/>
            <p:nvPr/>
          </p:nvSpPr>
          <p:spPr>
            <a:xfrm>
              <a:off x="1604236" y="3943132"/>
              <a:ext cx="10024" cy="9865"/>
            </a:xfrm>
            <a:custGeom>
              <a:avLst/>
              <a:gdLst>
                <a:gd name="connsiteX0" fmla="*/ 1951 w 10024"/>
                <a:gd name="connsiteY0" fmla="*/ 8680 h 9865"/>
                <a:gd name="connsiteX1" fmla="*/ 989 w 10024"/>
                <a:gd name="connsiteY1" fmla="*/ 1746 h 9865"/>
                <a:gd name="connsiteX2" fmla="*/ 998 w 10024"/>
                <a:gd name="connsiteY2" fmla="*/ 1727 h 9865"/>
                <a:gd name="connsiteX3" fmla="*/ 8047 w 10024"/>
                <a:gd name="connsiteY3" fmla="*/ 1155 h 9865"/>
                <a:gd name="connsiteX4" fmla="*/ 9009 w 10024"/>
                <a:gd name="connsiteY4" fmla="*/ 8090 h 9865"/>
                <a:gd name="connsiteX5" fmla="*/ 8999 w 10024"/>
                <a:gd name="connsiteY5" fmla="*/ 8109 h 9865"/>
                <a:gd name="connsiteX6" fmla="*/ 1951 w 10024"/>
                <a:gd name="connsiteY6" fmla="*/ 8680 h 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9865">
                  <a:moveTo>
                    <a:pt x="1951" y="8680"/>
                  </a:moveTo>
                  <a:cubicBezTo>
                    <a:pt x="-231" y="7032"/>
                    <a:pt x="-659" y="3927"/>
                    <a:pt x="989" y="1746"/>
                  </a:cubicBezTo>
                  <a:cubicBezTo>
                    <a:pt x="989" y="1736"/>
                    <a:pt x="998" y="1736"/>
                    <a:pt x="998" y="1727"/>
                  </a:cubicBezTo>
                  <a:cubicBezTo>
                    <a:pt x="2798" y="-349"/>
                    <a:pt x="5932" y="-607"/>
                    <a:pt x="8047" y="1155"/>
                  </a:cubicBezTo>
                  <a:cubicBezTo>
                    <a:pt x="10228" y="2803"/>
                    <a:pt x="10657" y="5908"/>
                    <a:pt x="9009" y="8090"/>
                  </a:cubicBezTo>
                  <a:cubicBezTo>
                    <a:pt x="9009" y="8099"/>
                    <a:pt x="8999" y="8099"/>
                    <a:pt x="8999" y="8109"/>
                  </a:cubicBezTo>
                  <a:cubicBezTo>
                    <a:pt x="7199" y="10185"/>
                    <a:pt x="4065" y="10442"/>
                    <a:pt x="1951" y="8680"/>
                  </a:cubicBezTo>
                  <a:close/>
                </a:path>
              </a:pathLst>
            </a:custGeom>
            <a:solidFill>
              <a:srgbClr val="D58B94"/>
            </a:solidFill>
            <a:ln w="9525" cap="flat">
              <a:noFill/>
              <a:prstDash val="solid"/>
              <a:miter/>
            </a:ln>
          </p:spPr>
          <p:txBody>
            <a:bodyPr rtlCol="0" anchor="ctr"/>
            <a:lstStyle/>
            <a:p>
              <a:endParaRPr lang="en-IN"/>
            </a:p>
          </p:txBody>
        </p:sp>
        <p:sp>
          <p:nvSpPr>
            <p:cNvPr id="4753" name="Freeform: Shape 4752">
              <a:extLst>
                <a:ext uri="{FF2B5EF4-FFF2-40B4-BE49-F238E27FC236}">
                  <a16:creationId xmlns:a16="http://schemas.microsoft.com/office/drawing/2014/main" xmlns="" id="{DBC2D690-51C4-6B08-DFED-97F682769F22}"/>
                </a:ext>
              </a:extLst>
            </p:cNvPr>
            <p:cNvSpPr/>
            <p:nvPr/>
          </p:nvSpPr>
          <p:spPr>
            <a:xfrm>
              <a:off x="1609586" y="3932171"/>
              <a:ext cx="9643" cy="9533"/>
            </a:xfrm>
            <a:custGeom>
              <a:avLst/>
              <a:gdLst>
                <a:gd name="connsiteX0" fmla="*/ 1840 w 9643"/>
                <a:gd name="connsiteY0" fmla="*/ 8401 h 9533"/>
                <a:gd name="connsiteX1" fmla="*/ 983 w 9643"/>
                <a:gd name="connsiteY1" fmla="*/ 1638 h 9533"/>
                <a:gd name="connsiteX2" fmla="*/ 7974 w 9643"/>
                <a:gd name="connsiteY2" fmla="*/ 1248 h 9533"/>
                <a:gd name="connsiteX3" fmla="*/ 8698 w 9643"/>
                <a:gd name="connsiteY3" fmla="*/ 7830 h 9533"/>
                <a:gd name="connsiteX4" fmla="*/ 1840 w 9643"/>
                <a:gd name="connsiteY4" fmla="*/ 8401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3" h="9533">
                  <a:moveTo>
                    <a:pt x="1840" y="8401"/>
                  </a:moveTo>
                  <a:cubicBezTo>
                    <a:pt x="-246" y="6763"/>
                    <a:pt x="-627" y="3753"/>
                    <a:pt x="983" y="1638"/>
                  </a:cubicBezTo>
                  <a:cubicBezTo>
                    <a:pt x="2802" y="-400"/>
                    <a:pt x="5936" y="-581"/>
                    <a:pt x="7974" y="1248"/>
                  </a:cubicBezTo>
                  <a:cubicBezTo>
                    <a:pt x="9869" y="2934"/>
                    <a:pt x="10174" y="5772"/>
                    <a:pt x="8698" y="7830"/>
                  </a:cubicBezTo>
                  <a:cubicBezTo>
                    <a:pt x="6936" y="9839"/>
                    <a:pt x="3907" y="10087"/>
                    <a:pt x="1840" y="8401"/>
                  </a:cubicBezTo>
                  <a:close/>
                </a:path>
              </a:pathLst>
            </a:custGeom>
            <a:solidFill>
              <a:srgbClr val="D58B94"/>
            </a:solidFill>
            <a:ln w="9525" cap="flat">
              <a:noFill/>
              <a:prstDash val="solid"/>
              <a:miter/>
            </a:ln>
          </p:spPr>
          <p:txBody>
            <a:bodyPr rtlCol="0" anchor="ctr"/>
            <a:lstStyle/>
            <a:p>
              <a:endParaRPr lang="en-IN"/>
            </a:p>
          </p:txBody>
        </p:sp>
        <p:sp>
          <p:nvSpPr>
            <p:cNvPr id="4754" name="Freeform: Shape 4753">
              <a:extLst>
                <a:ext uri="{FF2B5EF4-FFF2-40B4-BE49-F238E27FC236}">
                  <a16:creationId xmlns:a16="http://schemas.microsoft.com/office/drawing/2014/main" xmlns="" id="{D9CA7D6B-2B07-ECEB-E580-D3D66B2E32FA}"/>
                </a:ext>
              </a:extLst>
            </p:cNvPr>
            <p:cNvSpPr/>
            <p:nvPr/>
          </p:nvSpPr>
          <p:spPr>
            <a:xfrm>
              <a:off x="1571126" y="3983284"/>
              <a:ext cx="4647" cy="4576"/>
            </a:xfrm>
            <a:custGeom>
              <a:avLst/>
              <a:gdLst>
                <a:gd name="connsiteX0" fmla="*/ 1057 w 4647"/>
                <a:gd name="connsiteY0" fmla="*/ 4056 h 4576"/>
                <a:gd name="connsiteX1" fmla="*/ 295 w 4647"/>
                <a:gd name="connsiteY1" fmla="*/ 1055 h 4576"/>
                <a:gd name="connsiteX2" fmla="*/ 3305 w 4647"/>
                <a:gd name="connsiteY2" fmla="*/ 293 h 4576"/>
                <a:gd name="connsiteX3" fmla="*/ 3629 w 4647"/>
                <a:gd name="connsiteY3" fmla="*/ 531 h 4576"/>
                <a:gd name="connsiteX4" fmla="*/ 4296 w 4647"/>
                <a:gd name="connsiteY4" fmla="*/ 3770 h 4576"/>
                <a:gd name="connsiteX5" fmla="*/ 1057 w 4647"/>
                <a:gd name="connsiteY5" fmla="*/ 4056 h 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47" h="4576">
                  <a:moveTo>
                    <a:pt x="1057" y="4056"/>
                  </a:moveTo>
                  <a:cubicBezTo>
                    <a:pt x="19" y="3437"/>
                    <a:pt x="-324" y="2093"/>
                    <a:pt x="295" y="1055"/>
                  </a:cubicBezTo>
                  <a:cubicBezTo>
                    <a:pt x="914" y="17"/>
                    <a:pt x="2267" y="-326"/>
                    <a:pt x="3305" y="293"/>
                  </a:cubicBezTo>
                  <a:cubicBezTo>
                    <a:pt x="3419" y="360"/>
                    <a:pt x="3524" y="446"/>
                    <a:pt x="3629" y="531"/>
                  </a:cubicBezTo>
                  <a:cubicBezTo>
                    <a:pt x="4648" y="1284"/>
                    <a:pt x="4934" y="2675"/>
                    <a:pt x="4296" y="3770"/>
                  </a:cubicBezTo>
                  <a:cubicBezTo>
                    <a:pt x="3457" y="4704"/>
                    <a:pt x="2048" y="4827"/>
                    <a:pt x="1057" y="4056"/>
                  </a:cubicBezTo>
                  <a:close/>
                </a:path>
              </a:pathLst>
            </a:custGeom>
            <a:solidFill>
              <a:srgbClr val="D58B94"/>
            </a:solidFill>
            <a:ln w="9525" cap="flat">
              <a:noFill/>
              <a:prstDash val="solid"/>
              <a:miter/>
            </a:ln>
          </p:spPr>
          <p:txBody>
            <a:bodyPr rtlCol="0" anchor="ctr"/>
            <a:lstStyle/>
            <a:p>
              <a:endParaRPr lang="en-IN"/>
            </a:p>
          </p:txBody>
        </p:sp>
        <p:sp>
          <p:nvSpPr>
            <p:cNvPr id="4755" name="Freeform: Shape 4754">
              <a:extLst>
                <a:ext uri="{FF2B5EF4-FFF2-40B4-BE49-F238E27FC236}">
                  <a16:creationId xmlns:a16="http://schemas.microsoft.com/office/drawing/2014/main" xmlns="" id="{16290B05-B975-5F5D-A636-3E1635E30292}"/>
                </a:ext>
              </a:extLst>
            </p:cNvPr>
            <p:cNvSpPr/>
            <p:nvPr/>
          </p:nvSpPr>
          <p:spPr>
            <a:xfrm>
              <a:off x="1558873" y="3964635"/>
              <a:ext cx="13683" cy="13615"/>
            </a:xfrm>
            <a:custGeom>
              <a:avLst/>
              <a:gdLst>
                <a:gd name="connsiteX0" fmla="*/ 3118 w 13683"/>
                <a:gd name="connsiteY0" fmla="*/ 12037 h 13615"/>
                <a:gd name="connsiteX1" fmla="*/ 1089 w 13683"/>
                <a:gd name="connsiteY1" fmla="*/ 2550 h 13615"/>
                <a:gd name="connsiteX2" fmla="*/ 1117 w 13683"/>
                <a:gd name="connsiteY2" fmla="*/ 2512 h 13615"/>
                <a:gd name="connsiteX3" fmla="*/ 10481 w 13683"/>
                <a:gd name="connsiteY3" fmla="*/ 1426 h 13615"/>
                <a:gd name="connsiteX4" fmla="*/ 10642 w 13683"/>
                <a:gd name="connsiteY4" fmla="*/ 1560 h 13615"/>
                <a:gd name="connsiteX5" fmla="*/ 12548 w 13683"/>
                <a:gd name="connsiteY5" fmla="*/ 11085 h 13615"/>
                <a:gd name="connsiteX6" fmla="*/ 3318 w 13683"/>
                <a:gd name="connsiteY6" fmla="*/ 12199 h 13615"/>
                <a:gd name="connsiteX7" fmla="*/ 3118 w 13683"/>
                <a:gd name="connsiteY7" fmla="*/ 12037 h 13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83" h="13615">
                  <a:moveTo>
                    <a:pt x="3118" y="12037"/>
                  </a:moveTo>
                  <a:cubicBezTo>
                    <a:pt x="-64" y="9980"/>
                    <a:pt x="-968" y="5731"/>
                    <a:pt x="1089" y="2550"/>
                  </a:cubicBezTo>
                  <a:cubicBezTo>
                    <a:pt x="1098" y="2541"/>
                    <a:pt x="1108" y="2521"/>
                    <a:pt x="1117" y="2512"/>
                  </a:cubicBezTo>
                  <a:cubicBezTo>
                    <a:pt x="3403" y="-374"/>
                    <a:pt x="7604" y="-860"/>
                    <a:pt x="10481" y="1426"/>
                  </a:cubicBezTo>
                  <a:cubicBezTo>
                    <a:pt x="10538" y="1474"/>
                    <a:pt x="10595" y="1512"/>
                    <a:pt x="10642" y="1560"/>
                  </a:cubicBezTo>
                  <a:cubicBezTo>
                    <a:pt x="13757" y="3693"/>
                    <a:pt x="14605" y="7922"/>
                    <a:pt x="12548" y="11085"/>
                  </a:cubicBezTo>
                  <a:cubicBezTo>
                    <a:pt x="10309" y="13942"/>
                    <a:pt x="6175" y="14437"/>
                    <a:pt x="3318" y="12199"/>
                  </a:cubicBezTo>
                  <a:cubicBezTo>
                    <a:pt x="3251" y="12151"/>
                    <a:pt x="3184" y="12094"/>
                    <a:pt x="3118" y="12037"/>
                  </a:cubicBezTo>
                  <a:close/>
                </a:path>
              </a:pathLst>
            </a:custGeom>
            <a:solidFill>
              <a:srgbClr val="D58B94"/>
            </a:solidFill>
            <a:ln w="9525" cap="flat">
              <a:noFill/>
              <a:prstDash val="solid"/>
              <a:miter/>
            </a:ln>
          </p:spPr>
          <p:txBody>
            <a:bodyPr rtlCol="0" anchor="ctr"/>
            <a:lstStyle/>
            <a:p>
              <a:endParaRPr lang="en-IN"/>
            </a:p>
          </p:txBody>
        </p:sp>
        <p:sp>
          <p:nvSpPr>
            <p:cNvPr id="4756" name="Freeform: Shape 4755">
              <a:extLst>
                <a:ext uri="{FF2B5EF4-FFF2-40B4-BE49-F238E27FC236}">
                  <a16:creationId xmlns:a16="http://schemas.microsoft.com/office/drawing/2014/main" xmlns="" id="{9E1FE192-357C-CDC8-2DAA-442A502A03D9}"/>
                </a:ext>
              </a:extLst>
            </p:cNvPr>
            <p:cNvSpPr/>
            <p:nvPr/>
          </p:nvSpPr>
          <p:spPr>
            <a:xfrm>
              <a:off x="1573664" y="3951365"/>
              <a:ext cx="19049" cy="18846"/>
            </a:xfrm>
            <a:custGeom>
              <a:avLst/>
              <a:gdLst>
                <a:gd name="connsiteX0" fmla="*/ 3091 w 19049"/>
                <a:gd name="connsiteY0" fmla="*/ 16544 h 18846"/>
                <a:gd name="connsiteX1" fmla="*/ 2481 w 19049"/>
                <a:gd name="connsiteY1" fmla="*/ 3086 h 18846"/>
                <a:gd name="connsiteX2" fmla="*/ 15931 w 19049"/>
                <a:gd name="connsiteY2" fmla="*/ 2476 h 18846"/>
                <a:gd name="connsiteX3" fmla="*/ 16997 w 19049"/>
                <a:gd name="connsiteY3" fmla="*/ 15401 h 18846"/>
                <a:gd name="connsiteX4" fmla="*/ 3091 w 19049"/>
                <a:gd name="connsiteY4" fmla="*/ 16544 h 18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9" h="18846">
                  <a:moveTo>
                    <a:pt x="3091" y="16544"/>
                  </a:moveTo>
                  <a:cubicBezTo>
                    <a:pt x="-795" y="13001"/>
                    <a:pt x="-1071" y="6972"/>
                    <a:pt x="2481" y="3086"/>
                  </a:cubicBezTo>
                  <a:cubicBezTo>
                    <a:pt x="6025" y="-801"/>
                    <a:pt x="12054" y="-1067"/>
                    <a:pt x="15931" y="2476"/>
                  </a:cubicBezTo>
                  <a:cubicBezTo>
                    <a:pt x="19617" y="5838"/>
                    <a:pt x="20084" y="11477"/>
                    <a:pt x="16997" y="15401"/>
                  </a:cubicBezTo>
                  <a:cubicBezTo>
                    <a:pt x="13435" y="19487"/>
                    <a:pt x="7272" y="19992"/>
                    <a:pt x="3091" y="16544"/>
                  </a:cubicBezTo>
                  <a:close/>
                </a:path>
              </a:pathLst>
            </a:custGeom>
            <a:solidFill>
              <a:srgbClr val="D58B94"/>
            </a:solidFill>
            <a:ln w="9525" cap="flat">
              <a:noFill/>
              <a:prstDash val="solid"/>
              <a:miter/>
            </a:ln>
          </p:spPr>
          <p:txBody>
            <a:bodyPr rtlCol="0" anchor="ctr"/>
            <a:lstStyle/>
            <a:p>
              <a:endParaRPr lang="en-IN"/>
            </a:p>
          </p:txBody>
        </p:sp>
        <p:sp>
          <p:nvSpPr>
            <p:cNvPr id="4757" name="Freeform: Shape 4756">
              <a:extLst>
                <a:ext uri="{FF2B5EF4-FFF2-40B4-BE49-F238E27FC236}">
                  <a16:creationId xmlns:a16="http://schemas.microsoft.com/office/drawing/2014/main" xmlns="" id="{A5107B38-00B4-3E2A-6AEB-FF9862043626}"/>
                </a:ext>
              </a:extLst>
            </p:cNvPr>
            <p:cNvSpPr/>
            <p:nvPr/>
          </p:nvSpPr>
          <p:spPr>
            <a:xfrm>
              <a:off x="1588179" y="3941660"/>
              <a:ext cx="10676" cy="10666"/>
            </a:xfrm>
            <a:custGeom>
              <a:avLst/>
              <a:gdLst>
                <a:gd name="connsiteX0" fmla="*/ 2197 w 10676"/>
                <a:gd name="connsiteY0" fmla="*/ 9485 h 10666"/>
                <a:gd name="connsiteX1" fmla="*/ 959 w 10676"/>
                <a:gd name="connsiteY1" fmla="*/ 1865 h 10666"/>
                <a:gd name="connsiteX2" fmla="*/ 8483 w 10676"/>
                <a:gd name="connsiteY2" fmla="*/ 1198 h 10666"/>
                <a:gd name="connsiteX3" fmla="*/ 9626 w 10676"/>
                <a:gd name="connsiteY3" fmla="*/ 8818 h 10666"/>
                <a:gd name="connsiteX4" fmla="*/ 2197 w 10676"/>
                <a:gd name="connsiteY4" fmla="*/ 9485 h 10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 h="10666">
                  <a:moveTo>
                    <a:pt x="2197" y="9485"/>
                  </a:moveTo>
                  <a:cubicBezTo>
                    <a:pt x="-175" y="7675"/>
                    <a:pt x="-718" y="4332"/>
                    <a:pt x="959" y="1865"/>
                  </a:cubicBezTo>
                  <a:cubicBezTo>
                    <a:pt x="2873" y="-354"/>
                    <a:pt x="6207" y="-650"/>
                    <a:pt x="8483" y="1198"/>
                  </a:cubicBezTo>
                  <a:cubicBezTo>
                    <a:pt x="10865" y="3008"/>
                    <a:pt x="11369" y="6389"/>
                    <a:pt x="9626" y="8818"/>
                  </a:cubicBezTo>
                  <a:cubicBezTo>
                    <a:pt x="7721" y="10980"/>
                    <a:pt x="4454" y="11266"/>
                    <a:pt x="2197" y="9485"/>
                  </a:cubicBezTo>
                  <a:close/>
                </a:path>
              </a:pathLst>
            </a:custGeom>
            <a:solidFill>
              <a:srgbClr val="D58B94"/>
            </a:solidFill>
            <a:ln w="9525" cap="flat">
              <a:noFill/>
              <a:prstDash val="solid"/>
              <a:miter/>
            </a:ln>
          </p:spPr>
          <p:txBody>
            <a:bodyPr rtlCol="0" anchor="ctr"/>
            <a:lstStyle/>
            <a:p>
              <a:endParaRPr lang="en-IN"/>
            </a:p>
          </p:txBody>
        </p:sp>
        <p:sp>
          <p:nvSpPr>
            <p:cNvPr id="4758" name="Freeform: Shape 4757">
              <a:extLst>
                <a:ext uri="{FF2B5EF4-FFF2-40B4-BE49-F238E27FC236}">
                  <a16:creationId xmlns:a16="http://schemas.microsoft.com/office/drawing/2014/main" xmlns="" id="{B1B0307C-DB44-BBCE-68E8-21410C7C02FA}"/>
                </a:ext>
              </a:extLst>
            </p:cNvPr>
            <p:cNvSpPr/>
            <p:nvPr/>
          </p:nvSpPr>
          <p:spPr>
            <a:xfrm>
              <a:off x="1594125" y="3928904"/>
              <a:ext cx="8681" cy="8507"/>
            </a:xfrm>
            <a:custGeom>
              <a:avLst/>
              <a:gdLst>
                <a:gd name="connsiteX0" fmla="*/ 1680 w 8681"/>
                <a:gd name="connsiteY0" fmla="*/ 7477 h 8507"/>
                <a:gd name="connsiteX1" fmla="*/ 813 w 8681"/>
                <a:gd name="connsiteY1" fmla="*/ 1610 h 8507"/>
                <a:gd name="connsiteX2" fmla="*/ 918 w 8681"/>
                <a:gd name="connsiteY2" fmla="*/ 1476 h 8507"/>
                <a:gd name="connsiteX3" fmla="*/ 7014 w 8681"/>
                <a:gd name="connsiteY3" fmla="*/ 1000 h 8507"/>
                <a:gd name="connsiteX4" fmla="*/ 7776 w 8681"/>
                <a:gd name="connsiteY4" fmla="*/ 7001 h 8507"/>
                <a:gd name="connsiteX5" fmla="*/ 1680 w 8681"/>
                <a:gd name="connsiteY5" fmla="*/ 7477 h 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81" h="8507">
                  <a:moveTo>
                    <a:pt x="1680" y="7477"/>
                  </a:moveTo>
                  <a:cubicBezTo>
                    <a:pt x="-177" y="6096"/>
                    <a:pt x="-568" y="3476"/>
                    <a:pt x="813" y="1610"/>
                  </a:cubicBezTo>
                  <a:cubicBezTo>
                    <a:pt x="842" y="1572"/>
                    <a:pt x="880" y="1524"/>
                    <a:pt x="918" y="1476"/>
                  </a:cubicBezTo>
                  <a:cubicBezTo>
                    <a:pt x="2490" y="-305"/>
                    <a:pt x="5185" y="-524"/>
                    <a:pt x="7014" y="1000"/>
                  </a:cubicBezTo>
                  <a:cubicBezTo>
                    <a:pt x="8881" y="2448"/>
                    <a:pt x="9214" y="5134"/>
                    <a:pt x="7776" y="7001"/>
                  </a:cubicBezTo>
                  <a:cubicBezTo>
                    <a:pt x="6204" y="8782"/>
                    <a:pt x="3509" y="9001"/>
                    <a:pt x="1680" y="7477"/>
                  </a:cubicBezTo>
                  <a:close/>
                </a:path>
              </a:pathLst>
            </a:custGeom>
            <a:solidFill>
              <a:srgbClr val="D58B94"/>
            </a:solidFill>
            <a:ln w="9525" cap="flat">
              <a:noFill/>
              <a:prstDash val="solid"/>
              <a:miter/>
            </a:ln>
          </p:spPr>
          <p:txBody>
            <a:bodyPr rtlCol="0" anchor="ctr"/>
            <a:lstStyle/>
            <a:p>
              <a:endParaRPr lang="en-IN"/>
            </a:p>
          </p:txBody>
        </p:sp>
        <p:sp>
          <p:nvSpPr>
            <p:cNvPr id="4759" name="Freeform: Shape 4758">
              <a:extLst>
                <a:ext uri="{FF2B5EF4-FFF2-40B4-BE49-F238E27FC236}">
                  <a16:creationId xmlns:a16="http://schemas.microsoft.com/office/drawing/2014/main" xmlns="" id="{45C9403D-5A5B-FBB3-BB37-FF365E5BA37A}"/>
                </a:ext>
              </a:extLst>
            </p:cNvPr>
            <p:cNvSpPr/>
            <p:nvPr/>
          </p:nvSpPr>
          <p:spPr>
            <a:xfrm>
              <a:off x="1591058" y="3915616"/>
              <a:ext cx="7326" cy="7232"/>
            </a:xfrm>
            <a:custGeom>
              <a:avLst/>
              <a:gdLst>
                <a:gd name="connsiteX0" fmla="*/ 1698 w 7326"/>
                <a:gd name="connsiteY0" fmla="*/ 6383 h 7232"/>
                <a:gd name="connsiteX1" fmla="*/ 451 w 7326"/>
                <a:gd name="connsiteY1" fmla="*/ 1697 h 7232"/>
                <a:gd name="connsiteX2" fmla="*/ 5127 w 7326"/>
                <a:gd name="connsiteY2" fmla="*/ 449 h 7232"/>
                <a:gd name="connsiteX3" fmla="*/ 5985 w 7326"/>
                <a:gd name="connsiteY3" fmla="*/ 1144 h 7232"/>
                <a:gd name="connsiteX4" fmla="*/ 6594 w 7326"/>
                <a:gd name="connsiteY4" fmla="*/ 5954 h 7232"/>
                <a:gd name="connsiteX5" fmla="*/ 6556 w 7326"/>
                <a:gd name="connsiteY5" fmla="*/ 6002 h 7232"/>
                <a:gd name="connsiteX6" fmla="*/ 1727 w 7326"/>
                <a:gd name="connsiteY6" fmla="*/ 6402 h 7232"/>
                <a:gd name="connsiteX7" fmla="*/ 1698 w 7326"/>
                <a:gd name="connsiteY7" fmla="*/ 6383 h 7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6" h="7232">
                  <a:moveTo>
                    <a:pt x="1698" y="6383"/>
                  </a:moveTo>
                  <a:cubicBezTo>
                    <a:pt x="60" y="5430"/>
                    <a:pt x="-502" y="3335"/>
                    <a:pt x="451" y="1697"/>
                  </a:cubicBezTo>
                  <a:cubicBezTo>
                    <a:pt x="1394" y="58"/>
                    <a:pt x="3489" y="-504"/>
                    <a:pt x="5127" y="449"/>
                  </a:cubicBezTo>
                  <a:cubicBezTo>
                    <a:pt x="5451" y="630"/>
                    <a:pt x="5737" y="868"/>
                    <a:pt x="5985" y="1144"/>
                  </a:cubicBezTo>
                  <a:cubicBezTo>
                    <a:pt x="7480" y="2306"/>
                    <a:pt x="7756" y="4459"/>
                    <a:pt x="6594" y="5954"/>
                  </a:cubicBezTo>
                  <a:cubicBezTo>
                    <a:pt x="6585" y="5973"/>
                    <a:pt x="6566" y="5983"/>
                    <a:pt x="6556" y="6002"/>
                  </a:cubicBezTo>
                  <a:cubicBezTo>
                    <a:pt x="5337" y="7450"/>
                    <a:pt x="3165" y="7631"/>
                    <a:pt x="1727" y="6402"/>
                  </a:cubicBezTo>
                  <a:cubicBezTo>
                    <a:pt x="1717" y="6402"/>
                    <a:pt x="1708" y="6392"/>
                    <a:pt x="1698" y="6383"/>
                  </a:cubicBezTo>
                  <a:close/>
                </a:path>
              </a:pathLst>
            </a:custGeom>
            <a:solidFill>
              <a:srgbClr val="D58B94"/>
            </a:solidFill>
            <a:ln w="9525" cap="flat">
              <a:noFill/>
              <a:prstDash val="solid"/>
              <a:miter/>
            </a:ln>
          </p:spPr>
          <p:txBody>
            <a:bodyPr rtlCol="0" anchor="ctr"/>
            <a:lstStyle/>
            <a:p>
              <a:endParaRPr lang="en-IN"/>
            </a:p>
          </p:txBody>
        </p:sp>
        <p:sp>
          <p:nvSpPr>
            <p:cNvPr id="4760" name="Freeform: Shape 4759">
              <a:extLst>
                <a:ext uri="{FF2B5EF4-FFF2-40B4-BE49-F238E27FC236}">
                  <a16:creationId xmlns:a16="http://schemas.microsoft.com/office/drawing/2014/main" xmlns="" id="{5053C8AC-5492-7C35-5C46-DD6B7E7E6797}"/>
                </a:ext>
              </a:extLst>
            </p:cNvPr>
            <p:cNvSpPr/>
            <p:nvPr/>
          </p:nvSpPr>
          <p:spPr>
            <a:xfrm>
              <a:off x="1582822" y="3924002"/>
              <a:ext cx="8862" cy="8692"/>
            </a:xfrm>
            <a:custGeom>
              <a:avLst/>
              <a:gdLst>
                <a:gd name="connsiteX0" fmla="*/ 28 w 8862"/>
                <a:gd name="connsiteY0" fmla="*/ 4759 h 8692"/>
                <a:gd name="connsiteX1" fmla="*/ 3591 w 8862"/>
                <a:gd name="connsiteY1" fmla="*/ 25 h 8692"/>
                <a:gd name="connsiteX2" fmla="*/ 3838 w 8862"/>
                <a:gd name="connsiteY2" fmla="*/ -3 h 8692"/>
                <a:gd name="connsiteX3" fmla="*/ 8791 w 8862"/>
                <a:gd name="connsiteY3" fmla="*/ 3997 h 8692"/>
                <a:gd name="connsiteX4" fmla="*/ 5515 w 8862"/>
                <a:gd name="connsiteY4" fmla="*/ 8607 h 8692"/>
                <a:gd name="connsiteX5" fmla="*/ 4981 w 8862"/>
                <a:gd name="connsiteY5" fmla="*/ 8664 h 8692"/>
                <a:gd name="connsiteX6" fmla="*/ 28 w 8862"/>
                <a:gd name="connsiteY6" fmla="*/ 4759 h 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62" h="8692">
                  <a:moveTo>
                    <a:pt x="28" y="4759"/>
                  </a:moveTo>
                  <a:cubicBezTo>
                    <a:pt x="-296" y="2464"/>
                    <a:pt x="1305" y="349"/>
                    <a:pt x="3591" y="25"/>
                  </a:cubicBezTo>
                  <a:cubicBezTo>
                    <a:pt x="3676" y="16"/>
                    <a:pt x="3752" y="6"/>
                    <a:pt x="3838" y="-3"/>
                  </a:cubicBezTo>
                  <a:cubicBezTo>
                    <a:pt x="6286" y="-175"/>
                    <a:pt x="8448" y="1568"/>
                    <a:pt x="8791" y="3997"/>
                  </a:cubicBezTo>
                  <a:cubicBezTo>
                    <a:pt x="9163" y="6178"/>
                    <a:pt x="7696" y="8245"/>
                    <a:pt x="5515" y="8607"/>
                  </a:cubicBezTo>
                  <a:cubicBezTo>
                    <a:pt x="5343" y="8636"/>
                    <a:pt x="5162" y="8655"/>
                    <a:pt x="4981" y="8664"/>
                  </a:cubicBezTo>
                  <a:cubicBezTo>
                    <a:pt x="2571" y="8845"/>
                    <a:pt x="419" y="7150"/>
                    <a:pt x="28" y="4759"/>
                  </a:cubicBezTo>
                  <a:close/>
                </a:path>
              </a:pathLst>
            </a:custGeom>
            <a:solidFill>
              <a:srgbClr val="D58B94"/>
            </a:solidFill>
            <a:ln w="9525" cap="flat">
              <a:noFill/>
              <a:prstDash val="solid"/>
              <a:miter/>
            </a:ln>
          </p:spPr>
          <p:txBody>
            <a:bodyPr rtlCol="0" anchor="ctr"/>
            <a:lstStyle/>
            <a:p>
              <a:endParaRPr lang="en-IN"/>
            </a:p>
          </p:txBody>
        </p:sp>
        <p:sp>
          <p:nvSpPr>
            <p:cNvPr id="4761" name="Freeform: Shape 4760">
              <a:extLst>
                <a:ext uri="{FF2B5EF4-FFF2-40B4-BE49-F238E27FC236}">
                  <a16:creationId xmlns:a16="http://schemas.microsoft.com/office/drawing/2014/main" xmlns="" id="{F69F1A47-A68F-F316-8537-9296312EADE9}"/>
                </a:ext>
              </a:extLst>
            </p:cNvPr>
            <p:cNvSpPr/>
            <p:nvPr/>
          </p:nvSpPr>
          <p:spPr>
            <a:xfrm>
              <a:off x="1558452" y="3941491"/>
              <a:ext cx="11188" cy="10975"/>
            </a:xfrm>
            <a:custGeom>
              <a:avLst/>
              <a:gdLst>
                <a:gd name="connsiteX0" fmla="*/ 2586 w 11188"/>
                <a:gd name="connsiteY0" fmla="*/ 9749 h 10975"/>
                <a:gd name="connsiteX1" fmla="*/ 700 w 11188"/>
                <a:gd name="connsiteY1" fmla="*/ 2586 h 10975"/>
                <a:gd name="connsiteX2" fmla="*/ 7863 w 11188"/>
                <a:gd name="connsiteY2" fmla="*/ 700 h 10975"/>
                <a:gd name="connsiteX3" fmla="*/ 8968 w 11188"/>
                <a:gd name="connsiteY3" fmla="*/ 1558 h 10975"/>
                <a:gd name="connsiteX4" fmla="*/ 10206 w 11188"/>
                <a:gd name="connsiteY4" fmla="*/ 8863 h 10975"/>
                <a:gd name="connsiteX5" fmla="*/ 10111 w 11188"/>
                <a:gd name="connsiteY5" fmla="*/ 8987 h 10975"/>
                <a:gd name="connsiteX6" fmla="*/ 2605 w 11188"/>
                <a:gd name="connsiteY6" fmla="*/ 9768 h 10975"/>
                <a:gd name="connsiteX7" fmla="*/ 2586 w 11188"/>
                <a:gd name="connsiteY7" fmla="*/ 9749 h 1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88" h="10975">
                  <a:moveTo>
                    <a:pt x="2586" y="9749"/>
                  </a:moveTo>
                  <a:cubicBezTo>
                    <a:pt x="90" y="8292"/>
                    <a:pt x="-757" y="5082"/>
                    <a:pt x="700" y="2586"/>
                  </a:cubicBezTo>
                  <a:cubicBezTo>
                    <a:pt x="2157" y="81"/>
                    <a:pt x="5367" y="-757"/>
                    <a:pt x="7863" y="700"/>
                  </a:cubicBezTo>
                  <a:cubicBezTo>
                    <a:pt x="8272" y="938"/>
                    <a:pt x="8644" y="1224"/>
                    <a:pt x="8968" y="1558"/>
                  </a:cubicBezTo>
                  <a:cubicBezTo>
                    <a:pt x="11330" y="3234"/>
                    <a:pt x="11882" y="6501"/>
                    <a:pt x="10206" y="8863"/>
                  </a:cubicBezTo>
                  <a:cubicBezTo>
                    <a:pt x="10168" y="8901"/>
                    <a:pt x="10139" y="8949"/>
                    <a:pt x="10111" y="8987"/>
                  </a:cubicBezTo>
                  <a:cubicBezTo>
                    <a:pt x="8253" y="11273"/>
                    <a:pt x="4891" y="11626"/>
                    <a:pt x="2605" y="9768"/>
                  </a:cubicBezTo>
                  <a:cubicBezTo>
                    <a:pt x="2605" y="9759"/>
                    <a:pt x="2595" y="9759"/>
                    <a:pt x="2586" y="9749"/>
                  </a:cubicBezTo>
                  <a:close/>
                </a:path>
              </a:pathLst>
            </a:custGeom>
            <a:solidFill>
              <a:srgbClr val="D58B94"/>
            </a:solidFill>
            <a:ln w="9525" cap="flat">
              <a:noFill/>
              <a:prstDash val="solid"/>
              <a:miter/>
            </a:ln>
          </p:spPr>
          <p:txBody>
            <a:bodyPr rtlCol="0" anchor="ctr"/>
            <a:lstStyle/>
            <a:p>
              <a:endParaRPr lang="en-IN"/>
            </a:p>
          </p:txBody>
        </p:sp>
        <p:sp>
          <p:nvSpPr>
            <p:cNvPr id="4762" name="Freeform: Shape 4761">
              <a:extLst>
                <a:ext uri="{FF2B5EF4-FFF2-40B4-BE49-F238E27FC236}">
                  <a16:creationId xmlns:a16="http://schemas.microsoft.com/office/drawing/2014/main" xmlns="" id="{A92D51F0-0E67-F1B2-B9E6-AD4D3A697C74}"/>
                </a:ext>
              </a:extLst>
            </p:cNvPr>
            <p:cNvSpPr/>
            <p:nvPr/>
          </p:nvSpPr>
          <p:spPr>
            <a:xfrm>
              <a:off x="1567129" y="3927533"/>
              <a:ext cx="16001" cy="15972"/>
            </a:xfrm>
            <a:custGeom>
              <a:avLst/>
              <a:gdLst>
                <a:gd name="connsiteX0" fmla="*/ 3244 w 16001"/>
                <a:gd name="connsiteY0" fmla="*/ 14087 h 15972"/>
                <a:gd name="connsiteX1" fmla="*/ 1530 w 16001"/>
                <a:gd name="connsiteY1" fmla="*/ 2848 h 15972"/>
                <a:gd name="connsiteX2" fmla="*/ 12664 w 16001"/>
                <a:gd name="connsiteY2" fmla="*/ 1800 h 15972"/>
                <a:gd name="connsiteX3" fmla="*/ 12769 w 16001"/>
                <a:gd name="connsiteY3" fmla="*/ 1895 h 15972"/>
                <a:gd name="connsiteX4" fmla="*/ 14484 w 16001"/>
                <a:gd name="connsiteY4" fmla="*/ 13135 h 15972"/>
                <a:gd name="connsiteX5" fmla="*/ 3244 w 16001"/>
                <a:gd name="connsiteY5" fmla="*/ 14087 h 1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1" h="15972">
                  <a:moveTo>
                    <a:pt x="3244" y="14087"/>
                  </a:moveTo>
                  <a:cubicBezTo>
                    <a:pt x="-309" y="11439"/>
                    <a:pt x="-1071" y="6429"/>
                    <a:pt x="1530" y="2848"/>
                  </a:cubicBezTo>
                  <a:cubicBezTo>
                    <a:pt x="4311" y="-515"/>
                    <a:pt x="9302" y="-981"/>
                    <a:pt x="12664" y="1800"/>
                  </a:cubicBezTo>
                  <a:cubicBezTo>
                    <a:pt x="12693" y="1838"/>
                    <a:pt x="12731" y="1867"/>
                    <a:pt x="12769" y="1895"/>
                  </a:cubicBezTo>
                  <a:cubicBezTo>
                    <a:pt x="16274" y="4572"/>
                    <a:pt x="17027" y="9534"/>
                    <a:pt x="14484" y="13135"/>
                  </a:cubicBezTo>
                  <a:cubicBezTo>
                    <a:pt x="11636" y="16488"/>
                    <a:pt x="6616" y="16916"/>
                    <a:pt x="3244" y="14087"/>
                  </a:cubicBezTo>
                  <a:close/>
                </a:path>
              </a:pathLst>
            </a:custGeom>
            <a:solidFill>
              <a:srgbClr val="D58B94"/>
            </a:solidFill>
            <a:ln w="9525" cap="flat">
              <a:noFill/>
              <a:prstDash val="solid"/>
              <a:miter/>
            </a:ln>
          </p:spPr>
          <p:txBody>
            <a:bodyPr rtlCol="0" anchor="ctr"/>
            <a:lstStyle/>
            <a:p>
              <a:endParaRPr lang="en-IN"/>
            </a:p>
          </p:txBody>
        </p:sp>
        <p:sp>
          <p:nvSpPr>
            <p:cNvPr id="4763" name="Freeform: Shape 4762">
              <a:extLst>
                <a:ext uri="{FF2B5EF4-FFF2-40B4-BE49-F238E27FC236}">
                  <a16:creationId xmlns:a16="http://schemas.microsoft.com/office/drawing/2014/main" xmlns="" id="{674E66BB-696D-36B7-2665-AB32BA034465}"/>
                </a:ext>
              </a:extLst>
            </p:cNvPr>
            <p:cNvSpPr/>
            <p:nvPr/>
          </p:nvSpPr>
          <p:spPr>
            <a:xfrm>
              <a:off x="1554741" y="3954679"/>
              <a:ext cx="7054" cy="6875"/>
            </a:xfrm>
            <a:custGeom>
              <a:avLst/>
              <a:gdLst>
                <a:gd name="connsiteX0" fmla="*/ 1535 w 7054"/>
                <a:gd name="connsiteY0" fmla="*/ 5895 h 6875"/>
                <a:gd name="connsiteX1" fmla="*/ 583 w 7054"/>
                <a:gd name="connsiteY1" fmla="*/ 942 h 6875"/>
                <a:gd name="connsiteX2" fmla="*/ 5631 w 7054"/>
                <a:gd name="connsiteY2" fmla="*/ 942 h 6875"/>
                <a:gd name="connsiteX3" fmla="*/ 6393 w 7054"/>
                <a:gd name="connsiteY3" fmla="*/ 5800 h 6875"/>
                <a:gd name="connsiteX4" fmla="*/ 1545 w 7054"/>
                <a:gd name="connsiteY4" fmla="*/ 5905 h 6875"/>
                <a:gd name="connsiteX5" fmla="*/ 1535 w 7054"/>
                <a:gd name="connsiteY5" fmla="*/ 5895 h 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54" h="6875">
                  <a:moveTo>
                    <a:pt x="1535" y="5895"/>
                  </a:moveTo>
                  <a:cubicBezTo>
                    <a:pt x="-75" y="4771"/>
                    <a:pt x="-494" y="2581"/>
                    <a:pt x="583" y="942"/>
                  </a:cubicBezTo>
                  <a:cubicBezTo>
                    <a:pt x="2021" y="-334"/>
                    <a:pt x="4193" y="-334"/>
                    <a:pt x="5631" y="942"/>
                  </a:cubicBezTo>
                  <a:cubicBezTo>
                    <a:pt x="7155" y="2085"/>
                    <a:pt x="7498" y="4238"/>
                    <a:pt x="6393" y="5800"/>
                  </a:cubicBezTo>
                  <a:cubicBezTo>
                    <a:pt x="5079" y="7172"/>
                    <a:pt x="2916" y="7219"/>
                    <a:pt x="1545" y="5905"/>
                  </a:cubicBezTo>
                  <a:cubicBezTo>
                    <a:pt x="1545" y="5905"/>
                    <a:pt x="1535" y="5895"/>
                    <a:pt x="1535" y="5895"/>
                  </a:cubicBezTo>
                  <a:close/>
                </a:path>
              </a:pathLst>
            </a:custGeom>
            <a:solidFill>
              <a:srgbClr val="D58B94"/>
            </a:solidFill>
            <a:ln w="9525" cap="flat">
              <a:noFill/>
              <a:prstDash val="solid"/>
              <a:miter/>
            </a:ln>
          </p:spPr>
          <p:txBody>
            <a:bodyPr rtlCol="0" anchor="ctr"/>
            <a:lstStyle/>
            <a:p>
              <a:endParaRPr lang="en-IN"/>
            </a:p>
          </p:txBody>
        </p:sp>
        <p:sp>
          <p:nvSpPr>
            <p:cNvPr id="4764" name="Freeform: Shape 4763">
              <a:extLst>
                <a:ext uri="{FF2B5EF4-FFF2-40B4-BE49-F238E27FC236}">
                  <a16:creationId xmlns:a16="http://schemas.microsoft.com/office/drawing/2014/main" xmlns="" id="{AD375A3B-245A-D6BE-10C5-0A158C6A6138}"/>
                </a:ext>
              </a:extLst>
            </p:cNvPr>
            <p:cNvSpPr/>
            <p:nvPr/>
          </p:nvSpPr>
          <p:spPr>
            <a:xfrm>
              <a:off x="1545745" y="3945071"/>
              <a:ext cx="6284" cy="5986"/>
            </a:xfrm>
            <a:custGeom>
              <a:avLst/>
              <a:gdLst>
                <a:gd name="connsiteX0" fmla="*/ 1292 w 6284"/>
                <a:gd name="connsiteY0" fmla="*/ 5121 h 5986"/>
                <a:gd name="connsiteX1" fmla="*/ 492 w 6284"/>
                <a:gd name="connsiteY1" fmla="*/ 1026 h 5986"/>
                <a:gd name="connsiteX2" fmla="*/ 625 w 6284"/>
                <a:gd name="connsiteY2" fmla="*/ 835 h 5986"/>
                <a:gd name="connsiteX3" fmla="*/ 5007 w 6284"/>
                <a:gd name="connsiteY3" fmla="*/ 835 h 5986"/>
                <a:gd name="connsiteX4" fmla="*/ 5693 w 6284"/>
                <a:gd name="connsiteY4" fmla="*/ 5093 h 5986"/>
                <a:gd name="connsiteX5" fmla="*/ 5674 w 6284"/>
                <a:gd name="connsiteY5" fmla="*/ 5121 h 5986"/>
                <a:gd name="connsiteX6" fmla="*/ 1292 w 6284"/>
                <a:gd name="connsiteY6" fmla="*/ 5121 h 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4" h="5986">
                  <a:moveTo>
                    <a:pt x="1292" y="5121"/>
                  </a:moveTo>
                  <a:cubicBezTo>
                    <a:pt x="-61" y="4216"/>
                    <a:pt x="-422" y="2378"/>
                    <a:pt x="492" y="1026"/>
                  </a:cubicBezTo>
                  <a:cubicBezTo>
                    <a:pt x="530" y="959"/>
                    <a:pt x="578" y="892"/>
                    <a:pt x="625" y="835"/>
                  </a:cubicBezTo>
                  <a:cubicBezTo>
                    <a:pt x="1864" y="-298"/>
                    <a:pt x="3769" y="-298"/>
                    <a:pt x="5007" y="835"/>
                  </a:cubicBezTo>
                  <a:cubicBezTo>
                    <a:pt x="6369" y="1816"/>
                    <a:pt x="6683" y="3721"/>
                    <a:pt x="5693" y="5093"/>
                  </a:cubicBezTo>
                  <a:cubicBezTo>
                    <a:pt x="5693" y="5102"/>
                    <a:pt x="5683" y="5112"/>
                    <a:pt x="5674" y="5121"/>
                  </a:cubicBezTo>
                  <a:cubicBezTo>
                    <a:pt x="4435" y="6255"/>
                    <a:pt x="2530" y="6255"/>
                    <a:pt x="1292" y="5121"/>
                  </a:cubicBezTo>
                  <a:close/>
                </a:path>
              </a:pathLst>
            </a:custGeom>
            <a:solidFill>
              <a:srgbClr val="D58B94"/>
            </a:solidFill>
            <a:ln w="9525" cap="flat">
              <a:noFill/>
              <a:prstDash val="solid"/>
              <a:miter/>
            </a:ln>
          </p:spPr>
          <p:txBody>
            <a:bodyPr rtlCol="0" anchor="ctr"/>
            <a:lstStyle/>
            <a:p>
              <a:endParaRPr lang="en-IN"/>
            </a:p>
          </p:txBody>
        </p:sp>
        <p:sp>
          <p:nvSpPr>
            <p:cNvPr id="4765" name="Freeform: Shape 4764">
              <a:extLst>
                <a:ext uri="{FF2B5EF4-FFF2-40B4-BE49-F238E27FC236}">
                  <a16:creationId xmlns:a16="http://schemas.microsoft.com/office/drawing/2014/main" xmlns="" id="{3BAC23B3-1724-D90B-1EAF-BAC1DEC57E59}"/>
                </a:ext>
              </a:extLst>
            </p:cNvPr>
            <p:cNvSpPr/>
            <p:nvPr/>
          </p:nvSpPr>
          <p:spPr>
            <a:xfrm>
              <a:off x="1541151" y="3931294"/>
              <a:ext cx="9536" cy="9412"/>
            </a:xfrm>
            <a:custGeom>
              <a:avLst/>
              <a:gdLst>
                <a:gd name="connsiteX0" fmla="*/ 1885 w 9536"/>
                <a:gd name="connsiteY0" fmla="*/ 8325 h 9412"/>
                <a:gd name="connsiteX1" fmla="*/ 894 w 9536"/>
                <a:gd name="connsiteY1" fmla="*/ 1801 h 9412"/>
                <a:gd name="connsiteX2" fmla="*/ 932 w 9536"/>
                <a:gd name="connsiteY2" fmla="*/ 1753 h 9412"/>
                <a:gd name="connsiteX3" fmla="*/ 7486 w 9536"/>
                <a:gd name="connsiteY3" fmla="*/ 1000 h 9412"/>
                <a:gd name="connsiteX4" fmla="*/ 7600 w 9536"/>
                <a:gd name="connsiteY4" fmla="*/ 1086 h 9412"/>
                <a:gd name="connsiteX5" fmla="*/ 8648 w 9536"/>
                <a:gd name="connsiteY5" fmla="*/ 7659 h 9412"/>
                <a:gd name="connsiteX6" fmla="*/ 1885 w 9536"/>
                <a:gd name="connsiteY6" fmla="*/ 8325 h 9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36" h="9412">
                  <a:moveTo>
                    <a:pt x="1885" y="8325"/>
                  </a:moveTo>
                  <a:cubicBezTo>
                    <a:pt x="-192" y="6792"/>
                    <a:pt x="-630" y="3877"/>
                    <a:pt x="894" y="1801"/>
                  </a:cubicBezTo>
                  <a:cubicBezTo>
                    <a:pt x="913" y="1782"/>
                    <a:pt x="923" y="1772"/>
                    <a:pt x="932" y="1753"/>
                  </a:cubicBezTo>
                  <a:cubicBezTo>
                    <a:pt x="2533" y="-266"/>
                    <a:pt x="5466" y="-609"/>
                    <a:pt x="7486" y="1000"/>
                  </a:cubicBezTo>
                  <a:cubicBezTo>
                    <a:pt x="7524" y="1029"/>
                    <a:pt x="7562" y="1058"/>
                    <a:pt x="7600" y="1086"/>
                  </a:cubicBezTo>
                  <a:cubicBezTo>
                    <a:pt x="9676" y="2629"/>
                    <a:pt x="10143" y="5544"/>
                    <a:pt x="8648" y="7659"/>
                  </a:cubicBezTo>
                  <a:cubicBezTo>
                    <a:pt x="6952" y="9687"/>
                    <a:pt x="3942" y="9983"/>
                    <a:pt x="1885" y="8325"/>
                  </a:cubicBezTo>
                  <a:close/>
                </a:path>
              </a:pathLst>
            </a:custGeom>
            <a:solidFill>
              <a:srgbClr val="D58B94"/>
            </a:solidFill>
            <a:ln w="9525" cap="flat">
              <a:noFill/>
              <a:prstDash val="solid"/>
              <a:miter/>
            </a:ln>
          </p:spPr>
          <p:txBody>
            <a:bodyPr rtlCol="0" anchor="ctr"/>
            <a:lstStyle/>
            <a:p>
              <a:endParaRPr lang="en-IN"/>
            </a:p>
          </p:txBody>
        </p:sp>
        <p:sp>
          <p:nvSpPr>
            <p:cNvPr id="4766" name="Freeform: Shape 4765">
              <a:extLst>
                <a:ext uri="{FF2B5EF4-FFF2-40B4-BE49-F238E27FC236}">
                  <a16:creationId xmlns:a16="http://schemas.microsoft.com/office/drawing/2014/main" xmlns="" id="{3109FB52-8028-DD6B-A161-40318E65871C}"/>
                </a:ext>
              </a:extLst>
            </p:cNvPr>
            <p:cNvSpPr/>
            <p:nvPr/>
          </p:nvSpPr>
          <p:spPr>
            <a:xfrm>
              <a:off x="1550051" y="3918662"/>
              <a:ext cx="11824" cy="11710"/>
            </a:xfrm>
            <a:custGeom>
              <a:avLst/>
              <a:gdLst>
                <a:gd name="connsiteX0" fmla="*/ 2320 w 11824"/>
                <a:gd name="connsiteY0" fmla="*/ 10385 h 11710"/>
                <a:gd name="connsiteX1" fmla="*/ 1081 w 11824"/>
                <a:gd name="connsiteY1" fmla="*/ 2098 h 11710"/>
                <a:gd name="connsiteX2" fmla="*/ 9368 w 11824"/>
                <a:gd name="connsiteY2" fmla="*/ 1336 h 11710"/>
                <a:gd name="connsiteX3" fmla="*/ 10778 w 11824"/>
                <a:gd name="connsiteY3" fmla="*/ 9299 h 11710"/>
                <a:gd name="connsiteX4" fmla="*/ 10606 w 11824"/>
                <a:gd name="connsiteY4" fmla="*/ 9528 h 11710"/>
                <a:gd name="connsiteX5" fmla="*/ 2320 w 11824"/>
                <a:gd name="connsiteY5" fmla="*/ 10385 h 1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24" h="11710">
                  <a:moveTo>
                    <a:pt x="2320" y="10385"/>
                  </a:moveTo>
                  <a:cubicBezTo>
                    <a:pt x="-224" y="8385"/>
                    <a:pt x="-766" y="4756"/>
                    <a:pt x="1081" y="2098"/>
                  </a:cubicBezTo>
                  <a:cubicBezTo>
                    <a:pt x="3167" y="-388"/>
                    <a:pt x="6863" y="-731"/>
                    <a:pt x="9368" y="1336"/>
                  </a:cubicBezTo>
                  <a:cubicBezTo>
                    <a:pt x="11959" y="3146"/>
                    <a:pt x="12588" y="6708"/>
                    <a:pt x="10778" y="9299"/>
                  </a:cubicBezTo>
                  <a:cubicBezTo>
                    <a:pt x="10721" y="9375"/>
                    <a:pt x="10664" y="9452"/>
                    <a:pt x="10606" y="9528"/>
                  </a:cubicBezTo>
                  <a:cubicBezTo>
                    <a:pt x="8549" y="12042"/>
                    <a:pt x="4844" y="12424"/>
                    <a:pt x="2320" y="10385"/>
                  </a:cubicBezTo>
                  <a:close/>
                </a:path>
              </a:pathLst>
            </a:custGeom>
            <a:solidFill>
              <a:srgbClr val="D58B94"/>
            </a:solidFill>
            <a:ln w="9525" cap="flat">
              <a:noFill/>
              <a:prstDash val="solid"/>
              <a:miter/>
            </a:ln>
          </p:spPr>
          <p:txBody>
            <a:bodyPr rtlCol="0" anchor="ctr"/>
            <a:lstStyle/>
            <a:p>
              <a:endParaRPr lang="en-IN"/>
            </a:p>
          </p:txBody>
        </p:sp>
        <p:sp>
          <p:nvSpPr>
            <p:cNvPr id="4767" name="Freeform: Shape 4766">
              <a:extLst>
                <a:ext uri="{FF2B5EF4-FFF2-40B4-BE49-F238E27FC236}">
                  <a16:creationId xmlns:a16="http://schemas.microsoft.com/office/drawing/2014/main" xmlns="" id="{4E052356-3F1E-494A-41EA-2B8835A51850}"/>
                </a:ext>
              </a:extLst>
            </p:cNvPr>
            <p:cNvSpPr/>
            <p:nvPr/>
          </p:nvSpPr>
          <p:spPr>
            <a:xfrm>
              <a:off x="1572154" y="3911557"/>
              <a:ext cx="11573" cy="11462"/>
            </a:xfrm>
            <a:custGeom>
              <a:avLst/>
              <a:gdLst>
                <a:gd name="connsiteX0" fmla="*/ 2220 w 11573"/>
                <a:gd name="connsiteY0" fmla="*/ 10155 h 11462"/>
                <a:gd name="connsiteX1" fmla="*/ 1172 w 11573"/>
                <a:gd name="connsiteY1" fmla="*/ 2059 h 11462"/>
                <a:gd name="connsiteX2" fmla="*/ 9459 w 11573"/>
                <a:gd name="connsiteY2" fmla="*/ 1297 h 11462"/>
                <a:gd name="connsiteX3" fmla="*/ 10268 w 11573"/>
                <a:gd name="connsiteY3" fmla="*/ 9346 h 11462"/>
                <a:gd name="connsiteX4" fmla="*/ 2220 w 11573"/>
                <a:gd name="connsiteY4" fmla="*/ 10155 h 1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3" h="11462">
                  <a:moveTo>
                    <a:pt x="2220" y="10155"/>
                  </a:moveTo>
                  <a:cubicBezTo>
                    <a:pt x="-285" y="8193"/>
                    <a:pt x="-752" y="4593"/>
                    <a:pt x="1172" y="2059"/>
                  </a:cubicBezTo>
                  <a:cubicBezTo>
                    <a:pt x="3277" y="-379"/>
                    <a:pt x="6944" y="-713"/>
                    <a:pt x="9459" y="1297"/>
                  </a:cubicBezTo>
                  <a:cubicBezTo>
                    <a:pt x="11907" y="3297"/>
                    <a:pt x="12269" y="6898"/>
                    <a:pt x="10268" y="9346"/>
                  </a:cubicBezTo>
                  <a:cubicBezTo>
                    <a:pt x="8268" y="11794"/>
                    <a:pt x="4668" y="12156"/>
                    <a:pt x="2220" y="10155"/>
                  </a:cubicBezTo>
                  <a:close/>
                </a:path>
              </a:pathLst>
            </a:custGeom>
            <a:solidFill>
              <a:srgbClr val="D58B94"/>
            </a:solidFill>
            <a:ln w="9525" cap="flat">
              <a:noFill/>
              <a:prstDash val="solid"/>
              <a:miter/>
            </a:ln>
          </p:spPr>
          <p:txBody>
            <a:bodyPr rtlCol="0" anchor="ctr"/>
            <a:lstStyle/>
            <a:p>
              <a:endParaRPr lang="en-IN"/>
            </a:p>
          </p:txBody>
        </p:sp>
        <p:sp>
          <p:nvSpPr>
            <p:cNvPr id="4768" name="Freeform: Shape 4767">
              <a:extLst>
                <a:ext uri="{FF2B5EF4-FFF2-40B4-BE49-F238E27FC236}">
                  <a16:creationId xmlns:a16="http://schemas.microsoft.com/office/drawing/2014/main" xmlns="" id="{15126F7F-352C-3D5B-792D-5A163F180286}"/>
                </a:ext>
              </a:extLst>
            </p:cNvPr>
            <p:cNvSpPr/>
            <p:nvPr/>
          </p:nvSpPr>
          <p:spPr>
            <a:xfrm>
              <a:off x="1565255" y="3908777"/>
              <a:ext cx="4868" cy="4734"/>
            </a:xfrm>
            <a:custGeom>
              <a:avLst/>
              <a:gdLst>
                <a:gd name="connsiteX0" fmla="*/ 641 w 4868"/>
                <a:gd name="connsiteY0" fmla="*/ 3696 h 4734"/>
                <a:gd name="connsiteX1" fmla="*/ 555 w 4868"/>
                <a:gd name="connsiteY1" fmla="*/ 734 h 4734"/>
                <a:gd name="connsiteX2" fmla="*/ 641 w 4868"/>
                <a:gd name="connsiteY2" fmla="*/ 648 h 4734"/>
                <a:gd name="connsiteX3" fmla="*/ 3737 w 4868"/>
                <a:gd name="connsiteY3" fmla="*/ 601 h 4734"/>
                <a:gd name="connsiteX4" fmla="*/ 3784 w 4868"/>
                <a:gd name="connsiteY4" fmla="*/ 648 h 4734"/>
                <a:gd name="connsiteX5" fmla="*/ 4546 w 4868"/>
                <a:gd name="connsiteY5" fmla="*/ 3649 h 4734"/>
                <a:gd name="connsiteX6" fmla="*/ 1536 w 4868"/>
                <a:gd name="connsiteY6" fmla="*/ 4411 h 4734"/>
                <a:gd name="connsiteX7" fmla="*/ 1022 w 4868"/>
                <a:gd name="connsiteY7" fmla="*/ 3982 h 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68" h="4734">
                  <a:moveTo>
                    <a:pt x="641" y="3696"/>
                  </a:moveTo>
                  <a:cubicBezTo>
                    <a:pt x="-197" y="2906"/>
                    <a:pt x="-235" y="1572"/>
                    <a:pt x="555" y="734"/>
                  </a:cubicBezTo>
                  <a:cubicBezTo>
                    <a:pt x="584" y="706"/>
                    <a:pt x="613" y="677"/>
                    <a:pt x="641" y="648"/>
                  </a:cubicBezTo>
                  <a:cubicBezTo>
                    <a:pt x="1489" y="-218"/>
                    <a:pt x="2870" y="-237"/>
                    <a:pt x="3737" y="601"/>
                  </a:cubicBezTo>
                  <a:cubicBezTo>
                    <a:pt x="3756" y="620"/>
                    <a:pt x="3765" y="629"/>
                    <a:pt x="3784" y="648"/>
                  </a:cubicBezTo>
                  <a:cubicBezTo>
                    <a:pt x="4823" y="1267"/>
                    <a:pt x="5165" y="2611"/>
                    <a:pt x="4546" y="3649"/>
                  </a:cubicBezTo>
                  <a:cubicBezTo>
                    <a:pt x="3927" y="4687"/>
                    <a:pt x="2584" y="5030"/>
                    <a:pt x="1536" y="4411"/>
                  </a:cubicBezTo>
                  <a:cubicBezTo>
                    <a:pt x="1346" y="4296"/>
                    <a:pt x="1175" y="4154"/>
                    <a:pt x="1022" y="3982"/>
                  </a:cubicBezTo>
                  <a:close/>
                </a:path>
              </a:pathLst>
            </a:custGeom>
            <a:solidFill>
              <a:srgbClr val="D58B94"/>
            </a:solidFill>
            <a:ln w="9525" cap="flat">
              <a:noFill/>
              <a:prstDash val="solid"/>
              <a:miter/>
            </a:ln>
          </p:spPr>
          <p:txBody>
            <a:bodyPr rtlCol="0" anchor="ctr"/>
            <a:lstStyle/>
            <a:p>
              <a:endParaRPr lang="en-IN"/>
            </a:p>
          </p:txBody>
        </p:sp>
        <p:sp>
          <p:nvSpPr>
            <p:cNvPr id="4769" name="Freeform: Shape 4768">
              <a:extLst>
                <a:ext uri="{FF2B5EF4-FFF2-40B4-BE49-F238E27FC236}">
                  <a16:creationId xmlns:a16="http://schemas.microsoft.com/office/drawing/2014/main" xmlns="" id="{7BFF2DD8-C196-D709-24C1-F81530F57F56}"/>
                </a:ext>
              </a:extLst>
            </p:cNvPr>
            <p:cNvSpPr/>
            <p:nvPr/>
          </p:nvSpPr>
          <p:spPr>
            <a:xfrm>
              <a:off x="1610441" y="3969598"/>
              <a:ext cx="8916" cy="8755"/>
            </a:xfrm>
            <a:custGeom>
              <a:avLst/>
              <a:gdLst>
                <a:gd name="connsiteX0" fmla="*/ 1842 w 8916"/>
                <a:gd name="connsiteY0" fmla="*/ 7455 h 8755"/>
                <a:gd name="connsiteX1" fmla="*/ 794 w 8916"/>
                <a:gd name="connsiteY1" fmla="*/ 1264 h 8755"/>
                <a:gd name="connsiteX2" fmla="*/ 6985 w 8916"/>
                <a:gd name="connsiteY2" fmla="*/ 1264 h 8755"/>
                <a:gd name="connsiteX3" fmla="*/ 8128 w 8916"/>
                <a:gd name="connsiteY3" fmla="*/ 7455 h 8755"/>
                <a:gd name="connsiteX4" fmla="*/ 1842 w 8916"/>
                <a:gd name="connsiteY4" fmla="*/ 7455 h 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16" h="8755">
                  <a:moveTo>
                    <a:pt x="1842" y="7455"/>
                  </a:moveTo>
                  <a:cubicBezTo>
                    <a:pt x="-140" y="6026"/>
                    <a:pt x="-606" y="3264"/>
                    <a:pt x="794" y="1264"/>
                  </a:cubicBezTo>
                  <a:cubicBezTo>
                    <a:pt x="2508" y="-441"/>
                    <a:pt x="5271" y="-441"/>
                    <a:pt x="6985" y="1264"/>
                  </a:cubicBezTo>
                  <a:cubicBezTo>
                    <a:pt x="8995" y="2664"/>
                    <a:pt x="9509" y="5426"/>
                    <a:pt x="8128" y="7455"/>
                  </a:cubicBezTo>
                  <a:cubicBezTo>
                    <a:pt x="6385" y="9169"/>
                    <a:pt x="3585" y="9169"/>
                    <a:pt x="1842" y="7455"/>
                  </a:cubicBezTo>
                  <a:close/>
                </a:path>
              </a:pathLst>
            </a:custGeom>
            <a:solidFill>
              <a:srgbClr val="D58B94"/>
            </a:solidFill>
            <a:ln w="9525" cap="flat">
              <a:noFill/>
              <a:prstDash val="solid"/>
              <a:miter/>
            </a:ln>
          </p:spPr>
          <p:txBody>
            <a:bodyPr rtlCol="0" anchor="ctr"/>
            <a:lstStyle/>
            <a:p>
              <a:endParaRPr lang="en-IN"/>
            </a:p>
          </p:txBody>
        </p:sp>
        <p:sp>
          <p:nvSpPr>
            <p:cNvPr id="4770" name="Freeform: Shape 4769">
              <a:extLst>
                <a:ext uri="{FF2B5EF4-FFF2-40B4-BE49-F238E27FC236}">
                  <a16:creationId xmlns:a16="http://schemas.microsoft.com/office/drawing/2014/main" xmlns="" id="{34909D3B-3EC5-7ED8-D8E6-B2CB5B6BC534}"/>
                </a:ext>
              </a:extLst>
            </p:cNvPr>
            <p:cNvSpPr/>
            <p:nvPr/>
          </p:nvSpPr>
          <p:spPr>
            <a:xfrm>
              <a:off x="1616283" y="3952629"/>
              <a:ext cx="10949" cy="10694"/>
            </a:xfrm>
            <a:custGeom>
              <a:avLst/>
              <a:gdLst>
                <a:gd name="connsiteX0" fmla="*/ 2191 w 10949"/>
                <a:gd name="connsiteY0" fmla="*/ 9279 h 10694"/>
                <a:gd name="connsiteX1" fmla="*/ 1048 w 10949"/>
                <a:gd name="connsiteY1" fmla="*/ 1688 h 10694"/>
                <a:gd name="connsiteX2" fmla="*/ 1143 w 10949"/>
                <a:gd name="connsiteY2" fmla="*/ 1564 h 10694"/>
                <a:gd name="connsiteX3" fmla="*/ 9354 w 10949"/>
                <a:gd name="connsiteY3" fmla="*/ 1812 h 10694"/>
                <a:gd name="connsiteX4" fmla="*/ 10097 w 10949"/>
                <a:gd name="connsiteY4" fmla="*/ 8803 h 10694"/>
                <a:gd name="connsiteX5" fmla="*/ 2191 w 10949"/>
                <a:gd name="connsiteY5" fmla="*/ 9279 h 1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49" h="10694">
                  <a:moveTo>
                    <a:pt x="2191" y="9279"/>
                  </a:moveTo>
                  <a:cubicBezTo>
                    <a:pt x="-219" y="7498"/>
                    <a:pt x="-733" y="4098"/>
                    <a:pt x="1048" y="1688"/>
                  </a:cubicBezTo>
                  <a:cubicBezTo>
                    <a:pt x="1076" y="1650"/>
                    <a:pt x="1115" y="1602"/>
                    <a:pt x="1143" y="1564"/>
                  </a:cubicBezTo>
                  <a:cubicBezTo>
                    <a:pt x="3477" y="-636"/>
                    <a:pt x="7153" y="-522"/>
                    <a:pt x="9354" y="1812"/>
                  </a:cubicBezTo>
                  <a:cubicBezTo>
                    <a:pt x="11144" y="3707"/>
                    <a:pt x="11449" y="6574"/>
                    <a:pt x="10097" y="8803"/>
                  </a:cubicBezTo>
                  <a:cubicBezTo>
                    <a:pt x="8039" y="11108"/>
                    <a:pt x="4505" y="11317"/>
                    <a:pt x="2191" y="9279"/>
                  </a:cubicBezTo>
                  <a:close/>
                </a:path>
              </a:pathLst>
            </a:custGeom>
            <a:solidFill>
              <a:srgbClr val="D58B94"/>
            </a:solidFill>
            <a:ln w="9525" cap="flat">
              <a:noFill/>
              <a:prstDash val="solid"/>
              <a:miter/>
            </a:ln>
          </p:spPr>
          <p:txBody>
            <a:bodyPr rtlCol="0" anchor="ctr"/>
            <a:lstStyle/>
            <a:p>
              <a:endParaRPr lang="en-IN"/>
            </a:p>
          </p:txBody>
        </p:sp>
        <p:sp>
          <p:nvSpPr>
            <p:cNvPr id="4771" name="Freeform: Shape 4770">
              <a:extLst>
                <a:ext uri="{FF2B5EF4-FFF2-40B4-BE49-F238E27FC236}">
                  <a16:creationId xmlns:a16="http://schemas.microsoft.com/office/drawing/2014/main" xmlns="" id="{ECF2A524-BE18-649A-3D1B-34E3D779FF89}"/>
                </a:ext>
              </a:extLst>
            </p:cNvPr>
            <p:cNvSpPr/>
            <p:nvPr/>
          </p:nvSpPr>
          <p:spPr>
            <a:xfrm>
              <a:off x="1538878" y="3902263"/>
              <a:ext cx="8216" cy="8176"/>
            </a:xfrm>
            <a:custGeom>
              <a:avLst/>
              <a:gdLst>
                <a:gd name="connsiteX0" fmla="*/ 1491 w 8216"/>
                <a:gd name="connsiteY0" fmla="*/ 6972 h 8176"/>
                <a:gd name="connsiteX1" fmla="*/ 729 w 8216"/>
                <a:gd name="connsiteY1" fmla="*/ 1448 h 8176"/>
                <a:gd name="connsiteX2" fmla="*/ 6216 w 8216"/>
                <a:gd name="connsiteY2" fmla="*/ 847 h 8176"/>
                <a:gd name="connsiteX3" fmla="*/ 6254 w 8216"/>
                <a:gd name="connsiteY3" fmla="*/ 876 h 8176"/>
                <a:gd name="connsiteX4" fmla="*/ 7673 w 8216"/>
                <a:gd name="connsiteY4" fmla="*/ 6210 h 8176"/>
                <a:gd name="connsiteX5" fmla="*/ 2339 w 8216"/>
                <a:gd name="connsiteY5" fmla="*/ 7639 h 8176"/>
                <a:gd name="connsiteX6" fmla="*/ 1491 w 8216"/>
                <a:gd name="connsiteY6" fmla="*/ 6972 h 8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16" h="8176">
                  <a:moveTo>
                    <a:pt x="1491" y="6972"/>
                  </a:moveTo>
                  <a:cubicBezTo>
                    <a:pt x="-175" y="5610"/>
                    <a:pt x="-499" y="3200"/>
                    <a:pt x="729" y="1448"/>
                  </a:cubicBezTo>
                  <a:cubicBezTo>
                    <a:pt x="2082" y="-238"/>
                    <a:pt x="4540" y="-505"/>
                    <a:pt x="6216" y="847"/>
                  </a:cubicBezTo>
                  <a:cubicBezTo>
                    <a:pt x="6235" y="857"/>
                    <a:pt x="6245" y="867"/>
                    <a:pt x="6254" y="876"/>
                  </a:cubicBezTo>
                  <a:cubicBezTo>
                    <a:pt x="8121" y="1952"/>
                    <a:pt x="8759" y="4343"/>
                    <a:pt x="7673" y="6210"/>
                  </a:cubicBezTo>
                  <a:cubicBezTo>
                    <a:pt x="6597" y="8077"/>
                    <a:pt x="4206" y="8715"/>
                    <a:pt x="2339" y="7639"/>
                  </a:cubicBezTo>
                  <a:cubicBezTo>
                    <a:pt x="2025" y="7458"/>
                    <a:pt x="1739" y="7229"/>
                    <a:pt x="1491" y="6972"/>
                  </a:cubicBezTo>
                  <a:close/>
                </a:path>
              </a:pathLst>
            </a:custGeom>
            <a:solidFill>
              <a:srgbClr val="D58B94"/>
            </a:solidFill>
            <a:ln w="9525" cap="flat">
              <a:noFill/>
              <a:prstDash val="solid"/>
              <a:miter/>
            </a:ln>
          </p:spPr>
          <p:txBody>
            <a:bodyPr rtlCol="0" anchor="ctr"/>
            <a:lstStyle/>
            <a:p>
              <a:endParaRPr lang="en-IN"/>
            </a:p>
          </p:txBody>
        </p:sp>
        <p:sp>
          <p:nvSpPr>
            <p:cNvPr id="4772" name="Freeform: Shape 4771">
              <a:extLst>
                <a:ext uri="{FF2B5EF4-FFF2-40B4-BE49-F238E27FC236}">
                  <a16:creationId xmlns:a16="http://schemas.microsoft.com/office/drawing/2014/main" xmlns="" id="{D29165B0-1BF0-80CC-9031-67F39EAF9876}"/>
                </a:ext>
              </a:extLst>
            </p:cNvPr>
            <p:cNvSpPr/>
            <p:nvPr/>
          </p:nvSpPr>
          <p:spPr>
            <a:xfrm>
              <a:off x="1548290" y="3905292"/>
              <a:ext cx="11689" cy="11620"/>
            </a:xfrm>
            <a:custGeom>
              <a:avLst/>
              <a:gdLst>
                <a:gd name="connsiteX0" fmla="*/ 2556 w 11689"/>
                <a:gd name="connsiteY0" fmla="*/ 10325 h 11620"/>
                <a:gd name="connsiteX1" fmla="*/ 889 w 11689"/>
                <a:gd name="connsiteY1" fmla="*/ 2552 h 11620"/>
                <a:gd name="connsiteX2" fmla="*/ 8652 w 11689"/>
                <a:gd name="connsiteY2" fmla="*/ 885 h 11620"/>
                <a:gd name="connsiteX3" fmla="*/ 9509 w 11689"/>
                <a:gd name="connsiteY3" fmla="*/ 1562 h 11620"/>
                <a:gd name="connsiteX4" fmla="*/ 10462 w 11689"/>
                <a:gd name="connsiteY4" fmla="*/ 9563 h 11620"/>
                <a:gd name="connsiteX5" fmla="*/ 2556 w 11689"/>
                <a:gd name="connsiteY5" fmla="*/ 10325 h 1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9" h="11620">
                  <a:moveTo>
                    <a:pt x="2556" y="10325"/>
                  </a:moveTo>
                  <a:cubicBezTo>
                    <a:pt x="-54" y="8639"/>
                    <a:pt x="-797" y="5162"/>
                    <a:pt x="889" y="2552"/>
                  </a:cubicBezTo>
                  <a:cubicBezTo>
                    <a:pt x="2566" y="-48"/>
                    <a:pt x="6052" y="-801"/>
                    <a:pt x="8652" y="885"/>
                  </a:cubicBezTo>
                  <a:cubicBezTo>
                    <a:pt x="8957" y="1086"/>
                    <a:pt x="9243" y="1304"/>
                    <a:pt x="9509" y="1562"/>
                  </a:cubicBezTo>
                  <a:cubicBezTo>
                    <a:pt x="11976" y="3514"/>
                    <a:pt x="12396" y="7086"/>
                    <a:pt x="10462" y="9563"/>
                  </a:cubicBezTo>
                  <a:cubicBezTo>
                    <a:pt x="8490" y="11953"/>
                    <a:pt x="4947" y="12296"/>
                    <a:pt x="2556" y="10325"/>
                  </a:cubicBezTo>
                  <a:close/>
                </a:path>
              </a:pathLst>
            </a:custGeom>
            <a:solidFill>
              <a:srgbClr val="D58B94"/>
            </a:solidFill>
            <a:ln w="9525" cap="flat">
              <a:noFill/>
              <a:prstDash val="solid"/>
              <a:miter/>
            </a:ln>
          </p:spPr>
          <p:txBody>
            <a:bodyPr rtlCol="0" anchor="ctr"/>
            <a:lstStyle/>
            <a:p>
              <a:endParaRPr lang="en-IN"/>
            </a:p>
          </p:txBody>
        </p:sp>
        <p:sp>
          <p:nvSpPr>
            <p:cNvPr id="4773" name="Freeform: Shape 4772">
              <a:extLst>
                <a:ext uri="{FF2B5EF4-FFF2-40B4-BE49-F238E27FC236}">
                  <a16:creationId xmlns:a16="http://schemas.microsoft.com/office/drawing/2014/main" xmlns="" id="{A59EE48A-B84B-E41D-9558-A14C395E6E3E}"/>
                </a:ext>
              </a:extLst>
            </p:cNvPr>
            <p:cNvSpPr/>
            <p:nvPr/>
          </p:nvSpPr>
          <p:spPr>
            <a:xfrm>
              <a:off x="1553586" y="3895817"/>
              <a:ext cx="8478" cy="8334"/>
            </a:xfrm>
            <a:custGeom>
              <a:avLst/>
              <a:gdLst>
                <a:gd name="connsiteX0" fmla="*/ 1928 w 8478"/>
                <a:gd name="connsiteY0" fmla="*/ 7417 h 8334"/>
                <a:gd name="connsiteX1" fmla="*/ 556 w 8478"/>
                <a:gd name="connsiteY1" fmla="*/ 1930 h 8334"/>
                <a:gd name="connsiteX2" fmla="*/ 6043 w 8478"/>
                <a:gd name="connsiteY2" fmla="*/ 559 h 8334"/>
                <a:gd name="connsiteX3" fmla="*/ 6881 w 8478"/>
                <a:gd name="connsiteY3" fmla="*/ 1226 h 8334"/>
                <a:gd name="connsiteX4" fmla="*/ 7652 w 8478"/>
                <a:gd name="connsiteY4" fmla="*/ 6826 h 8334"/>
                <a:gd name="connsiteX5" fmla="*/ 7643 w 8478"/>
                <a:gd name="connsiteY5" fmla="*/ 6845 h 8334"/>
                <a:gd name="connsiteX6" fmla="*/ 1928 w 8478"/>
                <a:gd name="connsiteY6" fmla="*/ 7417 h 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8" h="8334">
                  <a:moveTo>
                    <a:pt x="1928" y="7417"/>
                  </a:moveTo>
                  <a:cubicBezTo>
                    <a:pt x="32" y="6283"/>
                    <a:pt x="-577" y="3826"/>
                    <a:pt x="556" y="1930"/>
                  </a:cubicBezTo>
                  <a:cubicBezTo>
                    <a:pt x="1690" y="35"/>
                    <a:pt x="4147" y="-584"/>
                    <a:pt x="6043" y="559"/>
                  </a:cubicBezTo>
                  <a:cubicBezTo>
                    <a:pt x="6347" y="740"/>
                    <a:pt x="6633" y="968"/>
                    <a:pt x="6881" y="1226"/>
                  </a:cubicBezTo>
                  <a:cubicBezTo>
                    <a:pt x="8643" y="2559"/>
                    <a:pt x="8986" y="5064"/>
                    <a:pt x="7652" y="6826"/>
                  </a:cubicBezTo>
                  <a:cubicBezTo>
                    <a:pt x="7652" y="6836"/>
                    <a:pt x="7643" y="6836"/>
                    <a:pt x="7643" y="6845"/>
                  </a:cubicBezTo>
                  <a:cubicBezTo>
                    <a:pt x="6214" y="8560"/>
                    <a:pt x="3671" y="8817"/>
                    <a:pt x="1928" y="7417"/>
                  </a:cubicBezTo>
                  <a:close/>
                </a:path>
              </a:pathLst>
            </a:custGeom>
            <a:solidFill>
              <a:srgbClr val="D58B94"/>
            </a:solidFill>
            <a:ln w="9525" cap="flat">
              <a:noFill/>
              <a:prstDash val="solid"/>
              <a:miter/>
            </a:ln>
          </p:spPr>
          <p:txBody>
            <a:bodyPr rtlCol="0" anchor="ctr"/>
            <a:lstStyle/>
            <a:p>
              <a:endParaRPr lang="en-IN"/>
            </a:p>
          </p:txBody>
        </p:sp>
        <p:sp>
          <p:nvSpPr>
            <p:cNvPr id="4774" name="Freeform: Shape 4773">
              <a:extLst>
                <a:ext uri="{FF2B5EF4-FFF2-40B4-BE49-F238E27FC236}">
                  <a16:creationId xmlns:a16="http://schemas.microsoft.com/office/drawing/2014/main" xmlns="" id="{EB2BB73B-62CD-F93C-8823-60667DDE3D64}"/>
                </a:ext>
              </a:extLst>
            </p:cNvPr>
            <p:cNvSpPr/>
            <p:nvPr/>
          </p:nvSpPr>
          <p:spPr>
            <a:xfrm>
              <a:off x="1416367" y="3671982"/>
              <a:ext cx="291369" cy="260794"/>
            </a:xfrm>
            <a:custGeom>
              <a:avLst/>
              <a:gdLst>
                <a:gd name="connsiteX0" fmla="*/ 64947 w 291369"/>
                <a:gd name="connsiteY0" fmla="*/ -15 h 260794"/>
                <a:gd name="connsiteX1" fmla="*/ 291356 w 291369"/>
                <a:gd name="connsiteY1" fmla="*/ 182865 h 260794"/>
                <a:gd name="connsiteX2" fmla="*/ 280022 w 291369"/>
                <a:gd name="connsiteY2" fmla="*/ 218774 h 260794"/>
                <a:gd name="connsiteX3" fmla="*/ 260400 w 291369"/>
                <a:gd name="connsiteY3" fmla="*/ 244873 h 260794"/>
                <a:gd name="connsiteX4" fmla="*/ 226491 w 291369"/>
                <a:gd name="connsiteY4" fmla="*/ 260780 h 260794"/>
                <a:gd name="connsiteX5" fmla="*/ -13 w 291369"/>
                <a:gd name="connsiteY5" fmla="*/ 72851 h 260794"/>
                <a:gd name="connsiteX6" fmla="*/ 16941 w 291369"/>
                <a:gd name="connsiteY6" fmla="*/ 41800 h 260794"/>
                <a:gd name="connsiteX7" fmla="*/ 37325 w 291369"/>
                <a:gd name="connsiteY7" fmla="*/ 17606 h 260794"/>
                <a:gd name="connsiteX8" fmla="*/ 64947 w 291369"/>
                <a:gd name="connsiteY8" fmla="*/ -15 h 26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1369" h="260794">
                  <a:moveTo>
                    <a:pt x="64947" y="-15"/>
                  </a:moveTo>
                  <a:lnTo>
                    <a:pt x="291356" y="182865"/>
                  </a:lnTo>
                  <a:cubicBezTo>
                    <a:pt x="289566" y="195371"/>
                    <a:pt x="285737" y="207506"/>
                    <a:pt x="280022" y="218774"/>
                  </a:cubicBezTo>
                  <a:cubicBezTo>
                    <a:pt x="275211" y="228652"/>
                    <a:pt x="268554" y="237510"/>
                    <a:pt x="260400" y="244873"/>
                  </a:cubicBezTo>
                  <a:cubicBezTo>
                    <a:pt x="250780" y="253198"/>
                    <a:pt x="239045" y="258694"/>
                    <a:pt x="226491" y="260780"/>
                  </a:cubicBezTo>
                  <a:lnTo>
                    <a:pt x="-13" y="72851"/>
                  </a:lnTo>
                  <a:cubicBezTo>
                    <a:pt x="4597" y="61964"/>
                    <a:pt x="10274" y="51563"/>
                    <a:pt x="16941" y="41800"/>
                  </a:cubicBezTo>
                  <a:cubicBezTo>
                    <a:pt x="22837" y="33018"/>
                    <a:pt x="29676" y="24902"/>
                    <a:pt x="37325" y="17606"/>
                  </a:cubicBezTo>
                  <a:cubicBezTo>
                    <a:pt x="45297" y="9986"/>
                    <a:pt x="54679" y="4004"/>
                    <a:pt x="64947"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775" name="Freeform: Shape 4774">
              <a:extLst>
                <a:ext uri="{FF2B5EF4-FFF2-40B4-BE49-F238E27FC236}">
                  <a16:creationId xmlns:a16="http://schemas.microsoft.com/office/drawing/2014/main" xmlns="" id="{030AD121-9691-0F33-A132-ED69924B970F}"/>
                </a:ext>
              </a:extLst>
            </p:cNvPr>
            <p:cNvSpPr/>
            <p:nvPr/>
          </p:nvSpPr>
          <p:spPr>
            <a:xfrm>
              <a:off x="1482194" y="3729146"/>
              <a:ext cx="77650" cy="70373"/>
            </a:xfrm>
            <a:custGeom>
              <a:avLst/>
              <a:gdLst>
                <a:gd name="connsiteX0" fmla="*/ 74272 w 77650"/>
                <a:gd name="connsiteY0" fmla="*/ 64931 h 70373"/>
                <a:gd name="connsiteX1" fmla="*/ 24361 w 77650"/>
                <a:gd name="connsiteY1" fmla="*/ 54644 h 70373"/>
                <a:gd name="connsiteX2" fmla="*/ 5311 w 77650"/>
                <a:gd name="connsiteY2" fmla="*/ 7019 h 70373"/>
                <a:gd name="connsiteX3" fmla="*/ 55031 w 77650"/>
                <a:gd name="connsiteY3" fmla="*/ 17497 h 70373"/>
                <a:gd name="connsiteX4" fmla="*/ 74272 w 77650"/>
                <a:gd name="connsiteY4" fmla="*/ 64931 h 70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50" h="70373">
                  <a:moveTo>
                    <a:pt x="74272" y="64931"/>
                  </a:moveTo>
                  <a:cubicBezTo>
                    <a:pt x="65700" y="75123"/>
                    <a:pt x="43316" y="70551"/>
                    <a:pt x="24361" y="54644"/>
                  </a:cubicBezTo>
                  <a:cubicBezTo>
                    <a:pt x="-4881" y="30070"/>
                    <a:pt x="-2976" y="17306"/>
                    <a:pt x="5311" y="7019"/>
                  </a:cubicBezTo>
                  <a:cubicBezTo>
                    <a:pt x="13598" y="-3268"/>
                    <a:pt x="28838" y="-4220"/>
                    <a:pt x="55031" y="17497"/>
                  </a:cubicBezTo>
                  <a:cubicBezTo>
                    <a:pt x="74272" y="33499"/>
                    <a:pt x="82940" y="54644"/>
                    <a:pt x="74272" y="6493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776" name="Freeform: Shape 4775">
              <a:extLst>
                <a:ext uri="{FF2B5EF4-FFF2-40B4-BE49-F238E27FC236}">
                  <a16:creationId xmlns:a16="http://schemas.microsoft.com/office/drawing/2014/main" xmlns="" id="{108F16CD-EDE6-8B34-E45B-9460BE6B9FC5}"/>
                </a:ext>
              </a:extLst>
            </p:cNvPr>
            <p:cNvSpPr/>
            <p:nvPr/>
          </p:nvSpPr>
          <p:spPr>
            <a:xfrm>
              <a:off x="1657457" y="3908009"/>
              <a:ext cx="11924" cy="11856"/>
            </a:xfrm>
            <a:custGeom>
              <a:avLst/>
              <a:gdLst>
                <a:gd name="connsiteX0" fmla="*/ 2546 w 11924"/>
                <a:gd name="connsiteY0" fmla="*/ 10465 h 11856"/>
                <a:gd name="connsiteX1" fmla="*/ 937 w 11924"/>
                <a:gd name="connsiteY1" fmla="*/ 2541 h 11856"/>
                <a:gd name="connsiteX2" fmla="*/ 8852 w 11924"/>
                <a:gd name="connsiteY2" fmla="*/ 931 h 11856"/>
                <a:gd name="connsiteX3" fmla="*/ 9785 w 11924"/>
                <a:gd name="connsiteY3" fmla="*/ 1702 h 11856"/>
                <a:gd name="connsiteX4" fmla="*/ 10643 w 11924"/>
                <a:gd name="connsiteY4" fmla="*/ 9894 h 11856"/>
                <a:gd name="connsiteX5" fmla="*/ 2546 w 11924"/>
                <a:gd name="connsiteY5" fmla="*/ 10465 h 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4" h="11856">
                  <a:moveTo>
                    <a:pt x="2546" y="10465"/>
                  </a:moveTo>
                  <a:cubicBezTo>
                    <a:pt x="-83" y="8722"/>
                    <a:pt x="-806" y="5179"/>
                    <a:pt x="937" y="2541"/>
                  </a:cubicBezTo>
                  <a:cubicBezTo>
                    <a:pt x="2680" y="-88"/>
                    <a:pt x="6223" y="-803"/>
                    <a:pt x="8852" y="931"/>
                  </a:cubicBezTo>
                  <a:cubicBezTo>
                    <a:pt x="9195" y="1160"/>
                    <a:pt x="9500" y="1417"/>
                    <a:pt x="9785" y="1702"/>
                  </a:cubicBezTo>
                  <a:cubicBezTo>
                    <a:pt x="12243" y="3750"/>
                    <a:pt x="12624" y="7379"/>
                    <a:pt x="10643" y="9894"/>
                  </a:cubicBezTo>
                  <a:cubicBezTo>
                    <a:pt x="8547" y="12247"/>
                    <a:pt x="4956" y="12504"/>
                    <a:pt x="2546" y="10465"/>
                  </a:cubicBezTo>
                  <a:close/>
                </a:path>
              </a:pathLst>
            </a:custGeom>
            <a:solidFill>
              <a:srgbClr val="D58B94"/>
            </a:solidFill>
            <a:ln w="9525" cap="flat">
              <a:noFill/>
              <a:prstDash val="solid"/>
              <a:miter/>
            </a:ln>
          </p:spPr>
          <p:txBody>
            <a:bodyPr rtlCol="0" anchor="ctr"/>
            <a:lstStyle/>
            <a:p>
              <a:endParaRPr lang="en-IN"/>
            </a:p>
          </p:txBody>
        </p:sp>
        <p:sp>
          <p:nvSpPr>
            <p:cNvPr id="4777" name="Freeform: Shape 4776">
              <a:extLst>
                <a:ext uri="{FF2B5EF4-FFF2-40B4-BE49-F238E27FC236}">
                  <a16:creationId xmlns:a16="http://schemas.microsoft.com/office/drawing/2014/main" xmlns="" id="{88574CDF-CFDC-415F-FCCA-90B7ABABD3CC}"/>
                </a:ext>
              </a:extLst>
            </p:cNvPr>
            <p:cNvSpPr/>
            <p:nvPr/>
          </p:nvSpPr>
          <p:spPr>
            <a:xfrm>
              <a:off x="1642420" y="3912161"/>
              <a:ext cx="12522" cy="12370"/>
            </a:xfrm>
            <a:custGeom>
              <a:avLst/>
              <a:gdLst>
                <a:gd name="connsiteX0" fmla="*/ 2533 w 12522"/>
                <a:gd name="connsiteY0" fmla="*/ 10599 h 12370"/>
                <a:gd name="connsiteX1" fmla="*/ 990 w 12522"/>
                <a:gd name="connsiteY1" fmla="*/ 2532 h 12370"/>
                <a:gd name="connsiteX2" fmla="*/ 9067 w 12522"/>
                <a:gd name="connsiteY2" fmla="*/ 989 h 12370"/>
                <a:gd name="connsiteX3" fmla="*/ 9963 w 12522"/>
                <a:gd name="connsiteY3" fmla="*/ 1741 h 12370"/>
                <a:gd name="connsiteX4" fmla="*/ 11506 w 12522"/>
                <a:gd name="connsiteY4" fmla="*/ 9809 h 12370"/>
                <a:gd name="connsiteX5" fmla="*/ 3429 w 12522"/>
                <a:gd name="connsiteY5" fmla="*/ 11352 h 12370"/>
                <a:gd name="connsiteX6" fmla="*/ 2533 w 12522"/>
                <a:gd name="connsiteY6" fmla="*/ 10599 h 1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22" h="12370">
                  <a:moveTo>
                    <a:pt x="2533" y="10599"/>
                  </a:moveTo>
                  <a:cubicBezTo>
                    <a:pt x="-124" y="8799"/>
                    <a:pt x="-810" y="5180"/>
                    <a:pt x="990" y="2532"/>
                  </a:cubicBezTo>
                  <a:cubicBezTo>
                    <a:pt x="2800" y="-126"/>
                    <a:pt x="6410" y="-812"/>
                    <a:pt x="9067" y="989"/>
                  </a:cubicBezTo>
                  <a:cubicBezTo>
                    <a:pt x="9391" y="1208"/>
                    <a:pt x="9687" y="1465"/>
                    <a:pt x="9963" y="1741"/>
                  </a:cubicBezTo>
                  <a:cubicBezTo>
                    <a:pt x="12620" y="3541"/>
                    <a:pt x="13306" y="7161"/>
                    <a:pt x="11506" y="9809"/>
                  </a:cubicBezTo>
                  <a:cubicBezTo>
                    <a:pt x="9696" y="12466"/>
                    <a:pt x="6086" y="13152"/>
                    <a:pt x="3429" y="11352"/>
                  </a:cubicBezTo>
                  <a:cubicBezTo>
                    <a:pt x="3105" y="11133"/>
                    <a:pt x="2810" y="10876"/>
                    <a:pt x="2533" y="10599"/>
                  </a:cubicBezTo>
                  <a:close/>
                </a:path>
              </a:pathLst>
            </a:custGeom>
            <a:solidFill>
              <a:srgbClr val="D58B94"/>
            </a:solidFill>
            <a:ln w="9525" cap="flat">
              <a:noFill/>
              <a:prstDash val="solid"/>
              <a:miter/>
            </a:ln>
          </p:spPr>
          <p:txBody>
            <a:bodyPr rtlCol="0" anchor="ctr"/>
            <a:lstStyle/>
            <a:p>
              <a:endParaRPr lang="en-IN"/>
            </a:p>
          </p:txBody>
        </p:sp>
        <p:sp>
          <p:nvSpPr>
            <p:cNvPr id="4778" name="Freeform: Shape 4777">
              <a:extLst>
                <a:ext uri="{FF2B5EF4-FFF2-40B4-BE49-F238E27FC236}">
                  <a16:creationId xmlns:a16="http://schemas.microsoft.com/office/drawing/2014/main" xmlns="" id="{B92F43A2-43B6-2C2A-19E8-0876069D368C}"/>
                </a:ext>
              </a:extLst>
            </p:cNvPr>
            <p:cNvSpPr/>
            <p:nvPr/>
          </p:nvSpPr>
          <p:spPr>
            <a:xfrm>
              <a:off x="1643510" y="3897754"/>
              <a:ext cx="11253" cy="11219"/>
            </a:xfrm>
            <a:custGeom>
              <a:avLst/>
              <a:gdLst>
                <a:gd name="connsiteX0" fmla="*/ 2300 w 11253"/>
                <a:gd name="connsiteY0" fmla="*/ 9861 h 11219"/>
                <a:gd name="connsiteX1" fmla="*/ 967 w 11253"/>
                <a:gd name="connsiteY1" fmla="*/ 2299 h 11219"/>
                <a:gd name="connsiteX2" fmla="*/ 8530 w 11253"/>
                <a:gd name="connsiteY2" fmla="*/ 965 h 11219"/>
                <a:gd name="connsiteX3" fmla="*/ 9254 w 11253"/>
                <a:gd name="connsiteY3" fmla="*/ 1575 h 11219"/>
                <a:gd name="connsiteX4" fmla="*/ 10016 w 11253"/>
                <a:gd name="connsiteY4" fmla="*/ 9290 h 11219"/>
                <a:gd name="connsiteX5" fmla="*/ 2367 w 11253"/>
                <a:gd name="connsiteY5" fmla="*/ 9919 h 11219"/>
                <a:gd name="connsiteX6" fmla="*/ 2300 w 11253"/>
                <a:gd name="connsiteY6" fmla="*/ 9861 h 11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1219">
                  <a:moveTo>
                    <a:pt x="2300" y="9861"/>
                  </a:moveTo>
                  <a:cubicBezTo>
                    <a:pt x="-157" y="8137"/>
                    <a:pt x="-748" y="4756"/>
                    <a:pt x="967" y="2299"/>
                  </a:cubicBezTo>
                  <a:cubicBezTo>
                    <a:pt x="2691" y="-159"/>
                    <a:pt x="6072" y="-749"/>
                    <a:pt x="8530" y="965"/>
                  </a:cubicBezTo>
                  <a:cubicBezTo>
                    <a:pt x="8787" y="1146"/>
                    <a:pt x="9035" y="1356"/>
                    <a:pt x="9254" y="1575"/>
                  </a:cubicBezTo>
                  <a:cubicBezTo>
                    <a:pt x="11568" y="3508"/>
                    <a:pt x="11911" y="6938"/>
                    <a:pt x="10016" y="9290"/>
                  </a:cubicBezTo>
                  <a:cubicBezTo>
                    <a:pt x="8073" y="11576"/>
                    <a:pt x="4653" y="11852"/>
                    <a:pt x="2367" y="9919"/>
                  </a:cubicBezTo>
                  <a:cubicBezTo>
                    <a:pt x="2339" y="9900"/>
                    <a:pt x="2319" y="9881"/>
                    <a:pt x="2300" y="9861"/>
                  </a:cubicBezTo>
                  <a:close/>
                </a:path>
              </a:pathLst>
            </a:custGeom>
            <a:solidFill>
              <a:srgbClr val="D58B94"/>
            </a:solidFill>
            <a:ln w="9525" cap="flat">
              <a:noFill/>
              <a:prstDash val="solid"/>
              <a:miter/>
            </a:ln>
          </p:spPr>
          <p:txBody>
            <a:bodyPr rtlCol="0" anchor="ctr"/>
            <a:lstStyle/>
            <a:p>
              <a:endParaRPr lang="en-IN"/>
            </a:p>
          </p:txBody>
        </p:sp>
        <p:sp>
          <p:nvSpPr>
            <p:cNvPr id="4779" name="Freeform: Shape 4778">
              <a:extLst>
                <a:ext uri="{FF2B5EF4-FFF2-40B4-BE49-F238E27FC236}">
                  <a16:creationId xmlns:a16="http://schemas.microsoft.com/office/drawing/2014/main" xmlns="" id="{C5E2D251-0F52-FC45-B504-0C5B517D51AB}"/>
                </a:ext>
              </a:extLst>
            </p:cNvPr>
            <p:cNvSpPr/>
            <p:nvPr/>
          </p:nvSpPr>
          <p:spPr>
            <a:xfrm>
              <a:off x="1689175" y="3858001"/>
              <a:ext cx="11758" cy="11823"/>
            </a:xfrm>
            <a:custGeom>
              <a:avLst/>
              <a:gdLst>
                <a:gd name="connsiteX0" fmla="*/ 1974 w 11758"/>
                <a:gd name="connsiteY0" fmla="*/ 10657 h 11823"/>
                <a:gd name="connsiteX1" fmla="*/ 1374 w 11758"/>
                <a:gd name="connsiteY1" fmla="*/ 2600 h 11823"/>
                <a:gd name="connsiteX2" fmla="*/ 1403 w 11758"/>
                <a:gd name="connsiteY2" fmla="*/ 2561 h 11823"/>
                <a:gd name="connsiteX3" fmla="*/ 9175 w 11758"/>
                <a:gd name="connsiteY3" fmla="*/ 885 h 11823"/>
                <a:gd name="connsiteX4" fmla="*/ 10852 w 11758"/>
                <a:gd name="connsiteY4" fmla="*/ 8657 h 11823"/>
                <a:gd name="connsiteX5" fmla="*/ 10071 w 11758"/>
                <a:gd name="connsiteY5" fmla="*/ 9610 h 11823"/>
                <a:gd name="connsiteX6" fmla="*/ 1974 w 11758"/>
                <a:gd name="connsiteY6" fmla="*/ 10657 h 1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58" h="11823">
                  <a:moveTo>
                    <a:pt x="1974" y="10657"/>
                  </a:moveTo>
                  <a:cubicBezTo>
                    <a:pt x="-416" y="8600"/>
                    <a:pt x="-693" y="4990"/>
                    <a:pt x="1374" y="2600"/>
                  </a:cubicBezTo>
                  <a:cubicBezTo>
                    <a:pt x="1384" y="2590"/>
                    <a:pt x="1393" y="2571"/>
                    <a:pt x="1403" y="2561"/>
                  </a:cubicBezTo>
                  <a:cubicBezTo>
                    <a:pt x="3089" y="-49"/>
                    <a:pt x="6565" y="-801"/>
                    <a:pt x="9175" y="885"/>
                  </a:cubicBezTo>
                  <a:cubicBezTo>
                    <a:pt x="11776" y="2571"/>
                    <a:pt x="12528" y="6048"/>
                    <a:pt x="10852" y="8657"/>
                  </a:cubicBezTo>
                  <a:cubicBezTo>
                    <a:pt x="10623" y="9000"/>
                    <a:pt x="10366" y="9324"/>
                    <a:pt x="10071" y="9610"/>
                  </a:cubicBezTo>
                  <a:cubicBezTo>
                    <a:pt x="8089" y="12067"/>
                    <a:pt x="4518" y="12534"/>
                    <a:pt x="1974" y="10657"/>
                  </a:cubicBezTo>
                  <a:close/>
                </a:path>
              </a:pathLst>
            </a:custGeom>
            <a:solidFill>
              <a:srgbClr val="D58B94"/>
            </a:solidFill>
            <a:ln w="9525" cap="flat">
              <a:noFill/>
              <a:prstDash val="solid"/>
              <a:miter/>
            </a:ln>
          </p:spPr>
          <p:txBody>
            <a:bodyPr rtlCol="0" anchor="ctr"/>
            <a:lstStyle/>
            <a:p>
              <a:endParaRPr lang="en-IN"/>
            </a:p>
          </p:txBody>
        </p:sp>
        <p:sp>
          <p:nvSpPr>
            <p:cNvPr id="4780" name="Freeform: Shape 4779">
              <a:extLst>
                <a:ext uri="{FF2B5EF4-FFF2-40B4-BE49-F238E27FC236}">
                  <a16:creationId xmlns:a16="http://schemas.microsoft.com/office/drawing/2014/main" xmlns="" id="{310AAF0B-C8B4-5409-3EAF-376695A4B049}"/>
                </a:ext>
              </a:extLst>
            </p:cNvPr>
            <p:cNvSpPr/>
            <p:nvPr/>
          </p:nvSpPr>
          <p:spPr>
            <a:xfrm>
              <a:off x="1656593" y="3883319"/>
              <a:ext cx="14328" cy="14372"/>
            </a:xfrm>
            <a:custGeom>
              <a:avLst/>
              <a:gdLst>
                <a:gd name="connsiteX0" fmla="*/ 2171 w 14328"/>
                <a:gd name="connsiteY0" fmla="*/ 12676 h 14372"/>
                <a:gd name="connsiteX1" fmla="*/ 2152 w 14328"/>
                <a:gd name="connsiteY1" fmla="*/ 2170 h 14372"/>
                <a:gd name="connsiteX2" fmla="*/ 11696 w 14328"/>
                <a:gd name="connsiteY2" fmla="*/ 1342 h 14372"/>
                <a:gd name="connsiteX3" fmla="*/ 12592 w 14328"/>
                <a:gd name="connsiteY3" fmla="*/ 11676 h 14372"/>
                <a:gd name="connsiteX4" fmla="*/ 12554 w 14328"/>
                <a:gd name="connsiteY4" fmla="*/ 11724 h 14372"/>
                <a:gd name="connsiteX5" fmla="*/ 2171 w 14328"/>
                <a:gd name="connsiteY5" fmla="*/ 12676 h 1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8" h="14372">
                  <a:moveTo>
                    <a:pt x="2171" y="12676"/>
                  </a:moveTo>
                  <a:cubicBezTo>
                    <a:pt x="-734" y="9781"/>
                    <a:pt x="-743" y="5076"/>
                    <a:pt x="2152" y="2170"/>
                  </a:cubicBezTo>
                  <a:cubicBezTo>
                    <a:pt x="4705" y="-392"/>
                    <a:pt x="8734" y="-744"/>
                    <a:pt x="11696" y="1342"/>
                  </a:cubicBezTo>
                  <a:cubicBezTo>
                    <a:pt x="14802" y="3952"/>
                    <a:pt x="15202" y="8571"/>
                    <a:pt x="12592" y="11676"/>
                  </a:cubicBezTo>
                  <a:cubicBezTo>
                    <a:pt x="12582" y="11695"/>
                    <a:pt x="12563" y="11705"/>
                    <a:pt x="12554" y="11724"/>
                  </a:cubicBezTo>
                  <a:cubicBezTo>
                    <a:pt x="9934" y="14820"/>
                    <a:pt x="5315" y="15248"/>
                    <a:pt x="2171" y="12676"/>
                  </a:cubicBezTo>
                  <a:close/>
                </a:path>
              </a:pathLst>
            </a:custGeom>
            <a:solidFill>
              <a:srgbClr val="D58B94"/>
            </a:solidFill>
            <a:ln w="9525" cap="flat">
              <a:noFill/>
              <a:prstDash val="solid"/>
              <a:miter/>
            </a:ln>
          </p:spPr>
          <p:txBody>
            <a:bodyPr rtlCol="0" anchor="ctr"/>
            <a:lstStyle/>
            <a:p>
              <a:endParaRPr lang="en-IN"/>
            </a:p>
          </p:txBody>
        </p:sp>
        <p:sp>
          <p:nvSpPr>
            <p:cNvPr id="4781" name="Freeform: Shape 4780">
              <a:extLst>
                <a:ext uri="{FF2B5EF4-FFF2-40B4-BE49-F238E27FC236}">
                  <a16:creationId xmlns:a16="http://schemas.microsoft.com/office/drawing/2014/main" xmlns="" id="{1FA3F8EB-C136-A2C6-819B-1164A5AAC3F5}"/>
                </a:ext>
              </a:extLst>
            </p:cNvPr>
            <p:cNvSpPr/>
            <p:nvPr/>
          </p:nvSpPr>
          <p:spPr>
            <a:xfrm>
              <a:off x="1584921" y="3842574"/>
              <a:ext cx="5831" cy="5906"/>
            </a:xfrm>
            <a:custGeom>
              <a:avLst/>
              <a:gdLst>
                <a:gd name="connsiteX0" fmla="*/ 787 w 5831"/>
                <a:gd name="connsiteY0" fmla="*/ 5034 h 5906"/>
                <a:gd name="connsiteX1" fmla="*/ 787 w 5831"/>
                <a:gd name="connsiteY1" fmla="*/ 843 h 5906"/>
                <a:gd name="connsiteX2" fmla="*/ 4959 w 5831"/>
                <a:gd name="connsiteY2" fmla="*/ 863 h 5906"/>
                <a:gd name="connsiteX3" fmla="*/ 4949 w 5831"/>
                <a:gd name="connsiteY3" fmla="*/ 5034 h 5906"/>
                <a:gd name="connsiteX4" fmla="*/ 787 w 5831"/>
                <a:gd name="connsiteY4" fmla="*/ 5034 h 5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1" h="5906">
                  <a:moveTo>
                    <a:pt x="787" y="5034"/>
                  </a:moveTo>
                  <a:cubicBezTo>
                    <a:pt x="-280" y="3844"/>
                    <a:pt x="-280" y="2034"/>
                    <a:pt x="787" y="843"/>
                  </a:cubicBezTo>
                  <a:cubicBezTo>
                    <a:pt x="1949" y="-309"/>
                    <a:pt x="3816" y="-300"/>
                    <a:pt x="4959" y="863"/>
                  </a:cubicBezTo>
                  <a:cubicBezTo>
                    <a:pt x="6111" y="2015"/>
                    <a:pt x="6102" y="3882"/>
                    <a:pt x="4949" y="5034"/>
                  </a:cubicBezTo>
                  <a:cubicBezTo>
                    <a:pt x="3797" y="6177"/>
                    <a:pt x="1939" y="6177"/>
                    <a:pt x="787" y="5034"/>
                  </a:cubicBezTo>
                  <a:close/>
                </a:path>
              </a:pathLst>
            </a:custGeom>
            <a:solidFill>
              <a:srgbClr val="D58B94"/>
            </a:solidFill>
            <a:ln w="9525" cap="flat">
              <a:noFill/>
              <a:prstDash val="solid"/>
              <a:miter/>
            </a:ln>
          </p:spPr>
          <p:txBody>
            <a:bodyPr rtlCol="0" anchor="ctr"/>
            <a:lstStyle/>
            <a:p>
              <a:endParaRPr lang="en-IN"/>
            </a:p>
          </p:txBody>
        </p:sp>
        <p:sp>
          <p:nvSpPr>
            <p:cNvPr id="4782" name="Freeform: Shape 4781">
              <a:extLst>
                <a:ext uri="{FF2B5EF4-FFF2-40B4-BE49-F238E27FC236}">
                  <a16:creationId xmlns:a16="http://schemas.microsoft.com/office/drawing/2014/main" xmlns="" id="{1CD2BABC-7F78-7D70-76CF-14ED81F8E96D}"/>
                </a:ext>
              </a:extLst>
            </p:cNvPr>
            <p:cNvSpPr/>
            <p:nvPr/>
          </p:nvSpPr>
          <p:spPr>
            <a:xfrm>
              <a:off x="1602535" y="3840258"/>
              <a:ext cx="5901" cy="5944"/>
            </a:xfrm>
            <a:custGeom>
              <a:avLst/>
              <a:gdLst>
                <a:gd name="connsiteX0" fmla="*/ 890 w 5901"/>
                <a:gd name="connsiteY0" fmla="*/ 5065 h 5944"/>
                <a:gd name="connsiteX1" fmla="*/ 813 w 5901"/>
                <a:gd name="connsiteY1" fmla="*/ 893 h 5944"/>
                <a:gd name="connsiteX2" fmla="*/ 4985 w 5901"/>
                <a:gd name="connsiteY2" fmla="*/ 807 h 5944"/>
                <a:gd name="connsiteX3" fmla="*/ 5062 w 5901"/>
                <a:gd name="connsiteY3" fmla="*/ 4989 h 5944"/>
                <a:gd name="connsiteX4" fmla="*/ 4985 w 5901"/>
                <a:gd name="connsiteY4" fmla="*/ 5065 h 5944"/>
                <a:gd name="connsiteX5" fmla="*/ 947 w 5901"/>
                <a:gd name="connsiteY5" fmla="*/ 5122 h 5944"/>
                <a:gd name="connsiteX6" fmla="*/ 890 w 5901"/>
                <a:gd name="connsiteY6" fmla="*/ 5065 h 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1" h="5944">
                  <a:moveTo>
                    <a:pt x="890" y="5065"/>
                  </a:moveTo>
                  <a:cubicBezTo>
                    <a:pt x="-282" y="3931"/>
                    <a:pt x="-320" y="2064"/>
                    <a:pt x="813" y="893"/>
                  </a:cubicBezTo>
                  <a:cubicBezTo>
                    <a:pt x="1937" y="-288"/>
                    <a:pt x="3814" y="-317"/>
                    <a:pt x="4985" y="807"/>
                  </a:cubicBezTo>
                  <a:cubicBezTo>
                    <a:pt x="6157" y="1941"/>
                    <a:pt x="6195" y="3807"/>
                    <a:pt x="5062" y="4989"/>
                  </a:cubicBezTo>
                  <a:cubicBezTo>
                    <a:pt x="5043" y="5017"/>
                    <a:pt x="5014" y="5036"/>
                    <a:pt x="4985" y="5065"/>
                  </a:cubicBezTo>
                  <a:cubicBezTo>
                    <a:pt x="3881" y="6198"/>
                    <a:pt x="2080" y="6217"/>
                    <a:pt x="947" y="5122"/>
                  </a:cubicBezTo>
                  <a:cubicBezTo>
                    <a:pt x="928" y="5103"/>
                    <a:pt x="909" y="5084"/>
                    <a:pt x="890" y="5065"/>
                  </a:cubicBezTo>
                  <a:close/>
                </a:path>
              </a:pathLst>
            </a:custGeom>
            <a:solidFill>
              <a:srgbClr val="D58B94"/>
            </a:solidFill>
            <a:ln w="9525" cap="flat">
              <a:noFill/>
              <a:prstDash val="solid"/>
              <a:miter/>
            </a:ln>
          </p:spPr>
          <p:txBody>
            <a:bodyPr rtlCol="0" anchor="ctr"/>
            <a:lstStyle/>
            <a:p>
              <a:endParaRPr lang="en-IN"/>
            </a:p>
          </p:txBody>
        </p:sp>
        <p:sp>
          <p:nvSpPr>
            <p:cNvPr id="4783" name="Freeform: Shape 4782">
              <a:extLst>
                <a:ext uri="{FF2B5EF4-FFF2-40B4-BE49-F238E27FC236}">
                  <a16:creationId xmlns:a16="http://schemas.microsoft.com/office/drawing/2014/main" xmlns="" id="{D702B155-B144-0825-FEF4-F8CA8DB7FC72}"/>
                </a:ext>
              </a:extLst>
            </p:cNvPr>
            <p:cNvSpPr/>
            <p:nvPr/>
          </p:nvSpPr>
          <p:spPr>
            <a:xfrm>
              <a:off x="1592977" y="3855839"/>
              <a:ext cx="6464" cy="6504"/>
            </a:xfrm>
            <a:custGeom>
              <a:avLst/>
              <a:gdLst>
                <a:gd name="connsiteX0" fmla="*/ 923 w 6464"/>
                <a:gd name="connsiteY0" fmla="*/ 5390 h 6504"/>
                <a:gd name="connsiteX1" fmla="*/ 894 w 6464"/>
                <a:gd name="connsiteY1" fmla="*/ 942 h 6504"/>
                <a:gd name="connsiteX2" fmla="*/ 923 w 6464"/>
                <a:gd name="connsiteY2" fmla="*/ 913 h 6504"/>
                <a:gd name="connsiteX3" fmla="*/ 5228 w 6464"/>
                <a:gd name="connsiteY3" fmla="*/ 837 h 6504"/>
                <a:gd name="connsiteX4" fmla="*/ 5304 w 6464"/>
                <a:gd name="connsiteY4" fmla="*/ 913 h 6504"/>
                <a:gd name="connsiteX5" fmla="*/ 5733 w 6464"/>
                <a:gd name="connsiteY5" fmla="*/ 5342 h 6504"/>
                <a:gd name="connsiteX6" fmla="*/ 1304 w 6464"/>
                <a:gd name="connsiteY6" fmla="*/ 5771 h 6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4" h="6504">
                  <a:moveTo>
                    <a:pt x="923" y="5390"/>
                  </a:moveTo>
                  <a:cubicBezTo>
                    <a:pt x="-316" y="4170"/>
                    <a:pt x="-325" y="2180"/>
                    <a:pt x="894" y="942"/>
                  </a:cubicBezTo>
                  <a:cubicBezTo>
                    <a:pt x="903" y="932"/>
                    <a:pt x="913" y="922"/>
                    <a:pt x="923" y="913"/>
                  </a:cubicBezTo>
                  <a:cubicBezTo>
                    <a:pt x="2094" y="-297"/>
                    <a:pt x="4018" y="-325"/>
                    <a:pt x="5228" y="837"/>
                  </a:cubicBezTo>
                  <a:cubicBezTo>
                    <a:pt x="5256" y="865"/>
                    <a:pt x="5285" y="884"/>
                    <a:pt x="5304" y="913"/>
                  </a:cubicBezTo>
                  <a:cubicBezTo>
                    <a:pt x="6647" y="2018"/>
                    <a:pt x="6837" y="3999"/>
                    <a:pt x="5733" y="5342"/>
                  </a:cubicBezTo>
                  <a:cubicBezTo>
                    <a:pt x="4628" y="6685"/>
                    <a:pt x="2647" y="6876"/>
                    <a:pt x="1304" y="5771"/>
                  </a:cubicBezTo>
                  <a:close/>
                </a:path>
              </a:pathLst>
            </a:custGeom>
            <a:solidFill>
              <a:srgbClr val="D58B94"/>
            </a:solidFill>
            <a:ln w="9525" cap="flat">
              <a:noFill/>
              <a:prstDash val="solid"/>
              <a:miter/>
            </a:ln>
          </p:spPr>
          <p:txBody>
            <a:bodyPr rtlCol="0" anchor="ctr"/>
            <a:lstStyle/>
            <a:p>
              <a:endParaRPr lang="en-IN"/>
            </a:p>
          </p:txBody>
        </p:sp>
        <p:sp>
          <p:nvSpPr>
            <p:cNvPr id="4784" name="Freeform: Shape 4783">
              <a:extLst>
                <a:ext uri="{FF2B5EF4-FFF2-40B4-BE49-F238E27FC236}">
                  <a16:creationId xmlns:a16="http://schemas.microsoft.com/office/drawing/2014/main" xmlns="" id="{FB7C7567-4ED4-C778-8746-7DD36CBF45B0}"/>
                </a:ext>
              </a:extLst>
            </p:cNvPr>
            <p:cNvSpPr/>
            <p:nvPr/>
          </p:nvSpPr>
          <p:spPr>
            <a:xfrm>
              <a:off x="1667736" y="3865926"/>
              <a:ext cx="10575" cy="10568"/>
            </a:xfrm>
            <a:custGeom>
              <a:avLst/>
              <a:gdLst>
                <a:gd name="connsiteX0" fmla="*/ 1792 w 10575"/>
                <a:gd name="connsiteY0" fmla="*/ 9305 h 10568"/>
                <a:gd name="connsiteX1" fmla="*/ 1221 w 10575"/>
                <a:gd name="connsiteY1" fmla="*/ 1971 h 10568"/>
                <a:gd name="connsiteX2" fmla="*/ 8650 w 10575"/>
                <a:gd name="connsiteY2" fmla="*/ 1113 h 10568"/>
                <a:gd name="connsiteX3" fmla="*/ 9317 w 10575"/>
                <a:gd name="connsiteY3" fmla="*/ 8638 h 10568"/>
                <a:gd name="connsiteX4" fmla="*/ 1792 w 10575"/>
                <a:gd name="connsiteY4" fmla="*/ 9305 h 10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5" h="10568">
                  <a:moveTo>
                    <a:pt x="1792" y="9305"/>
                  </a:moveTo>
                  <a:cubicBezTo>
                    <a:pt x="-370" y="7428"/>
                    <a:pt x="-627" y="4161"/>
                    <a:pt x="1221" y="1971"/>
                  </a:cubicBezTo>
                  <a:cubicBezTo>
                    <a:pt x="3049" y="-296"/>
                    <a:pt x="6355" y="-678"/>
                    <a:pt x="8650" y="1113"/>
                  </a:cubicBezTo>
                  <a:cubicBezTo>
                    <a:pt x="10908" y="3009"/>
                    <a:pt x="11212" y="6380"/>
                    <a:pt x="9317" y="8638"/>
                  </a:cubicBezTo>
                  <a:cubicBezTo>
                    <a:pt x="7421" y="10905"/>
                    <a:pt x="4050" y="11200"/>
                    <a:pt x="1792" y="9305"/>
                  </a:cubicBezTo>
                  <a:close/>
                </a:path>
              </a:pathLst>
            </a:custGeom>
            <a:solidFill>
              <a:srgbClr val="D58B94"/>
            </a:solidFill>
            <a:ln w="9525" cap="flat">
              <a:noFill/>
              <a:prstDash val="solid"/>
              <a:miter/>
            </a:ln>
          </p:spPr>
          <p:txBody>
            <a:bodyPr rtlCol="0" anchor="ctr"/>
            <a:lstStyle/>
            <a:p>
              <a:endParaRPr lang="en-IN"/>
            </a:p>
          </p:txBody>
        </p:sp>
        <p:sp>
          <p:nvSpPr>
            <p:cNvPr id="4785" name="Freeform: Shape 4784">
              <a:extLst>
                <a:ext uri="{FF2B5EF4-FFF2-40B4-BE49-F238E27FC236}">
                  <a16:creationId xmlns:a16="http://schemas.microsoft.com/office/drawing/2014/main" xmlns="" id="{3AB2F136-8001-457A-F194-4AD8E3A77BBF}"/>
                </a:ext>
              </a:extLst>
            </p:cNvPr>
            <p:cNvSpPr/>
            <p:nvPr/>
          </p:nvSpPr>
          <p:spPr>
            <a:xfrm>
              <a:off x="1674236" y="3853797"/>
              <a:ext cx="10360" cy="10357"/>
            </a:xfrm>
            <a:custGeom>
              <a:avLst/>
              <a:gdLst>
                <a:gd name="connsiteX0" fmla="*/ 1769 w 10360"/>
                <a:gd name="connsiteY0" fmla="*/ 9147 h 10357"/>
                <a:gd name="connsiteX1" fmla="*/ 1188 w 10360"/>
                <a:gd name="connsiteY1" fmla="*/ 2032 h 10357"/>
                <a:gd name="connsiteX2" fmla="*/ 1293 w 10360"/>
                <a:gd name="connsiteY2" fmla="*/ 1908 h 10357"/>
                <a:gd name="connsiteX3" fmla="*/ 8437 w 10360"/>
                <a:gd name="connsiteY3" fmla="*/ 1051 h 10357"/>
                <a:gd name="connsiteX4" fmla="*/ 9151 w 10360"/>
                <a:gd name="connsiteY4" fmla="*/ 8432 h 10357"/>
                <a:gd name="connsiteX5" fmla="*/ 1769 w 10360"/>
                <a:gd name="connsiteY5" fmla="*/ 9147 h 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60" h="10357">
                  <a:moveTo>
                    <a:pt x="1769" y="9147"/>
                  </a:moveTo>
                  <a:cubicBezTo>
                    <a:pt x="-355" y="7346"/>
                    <a:pt x="-621" y="4156"/>
                    <a:pt x="1188" y="2032"/>
                  </a:cubicBezTo>
                  <a:cubicBezTo>
                    <a:pt x="1217" y="1994"/>
                    <a:pt x="1255" y="1946"/>
                    <a:pt x="1293" y="1908"/>
                  </a:cubicBezTo>
                  <a:cubicBezTo>
                    <a:pt x="3046" y="-273"/>
                    <a:pt x="6218" y="-655"/>
                    <a:pt x="8437" y="1051"/>
                  </a:cubicBezTo>
                  <a:cubicBezTo>
                    <a:pt x="10675" y="2889"/>
                    <a:pt x="10990" y="6194"/>
                    <a:pt x="9151" y="8432"/>
                  </a:cubicBezTo>
                  <a:cubicBezTo>
                    <a:pt x="7313" y="10671"/>
                    <a:pt x="4008" y="10985"/>
                    <a:pt x="1769" y="9147"/>
                  </a:cubicBezTo>
                  <a:close/>
                </a:path>
              </a:pathLst>
            </a:custGeom>
            <a:solidFill>
              <a:srgbClr val="D58B94"/>
            </a:solidFill>
            <a:ln w="9525" cap="flat">
              <a:noFill/>
              <a:prstDash val="solid"/>
              <a:miter/>
            </a:ln>
          </p:spPr>
          <p:txBody>
            <a:bodyPr rtlCol="0" anchor="ctr"/>
            <a:lstStyle/>
            <a:p>
              <a:endParaRPr lang="en-IN"/>
            </a:p>
          </p:txBody>
        </p:sp>
        <p:sp>
          <p:nvSpPr>
            <p:cNvPr id="4786" name="Freeform: Shape 4785">
              <a:extLst>
                <a:ext uri="{FF2B5EF4-FFF2-40B4-BE49-F238E27FC236}">
                  <a16:creationId xmlns:a16="http://schemas.microsoft.com/office/drawing/2014/main" xmlns="" id="{85A95D23-B08C-0EB4-41B7-DA156C99AA2C}"/>
                </a:ext>
              </a:extLst>
            </p:cNvPr>
            <p:cNvSpPr/>
            <p:nvPr/>
          </p:nvSpPr>
          <p:spPr>
            <a:xfrm>
              <a:off x="1630177" y="3908809"/>
              <a:ext cx="4843" cy="4835"/>
            </a:xfrm>
            <a:custGeom>
              <a:avLst/>
              <a:gdLst>
                <a:gd name="connsiteX0" fmla="*/ 680 w 4843"/>
                <a:gd name="connsiteY0" fmla="*/ 4140 h 4835"/>
                <a:gd name="connsiteX1" fmla="*/ 680 w 4843"/>
                <a:gd name="connsiteY1" fmla="*/ 712 h 4835"/>
                <a:gd name="connsiteX2" fmla="*/ 4042 w 4843"/>
                <a:gd name="connsiteY2" fmla="*/ 645 h 4835"/>
                <a:gd name="connsiteX3" fmla="*/ 4109 w 4843"/>
                <a:gd name="connsiteY3" fmla="*/ 712 h 4835"/>
                <a:gd name="connsiteX4" fmla="*/ 4213 w 4843"/>
                <a:gd name="connsiteY4" fmla="*/ 3941 h 4835"/>
                <a:gd name="connsiteX5" fmla="*/ 4109 w 4843"/>
                <a:gd name="connsiteY5" fmla="*/ 4045 h 4835"/>
                <a:gd name="connsiteX6" fmla="*/ 746 w 4843"/>
                <a:gd name="connsiteY6" fmla="*/ 4198 h 4835"/>
                <a:gd name="connsiteX7" fmla="*/ 680 w 4843"/>
                <a:gd name="connsiteY7" fmla="*/ 4140 h 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3" h="4835">
                  <a:moveTo>
                    <a:pt x="680" y="4140"/>
                  </a:moveTo>
                  <a:cubicBezTo>
                    <a:pt x="-244" y="3179"/>
                    <a:pt x="-244" y="1674"/>
                    <a:pt x="680" y="712"/>
                  </a:cubicBezTo>
                  <a:cubicBezTo>
                    <a:pt x="1594" y="-231"/>
                    <a:pt x="3099" y="-260"/>
                    <a:pt x="4042" y="645"/>
                  </a:cubicBezTo>
                  <a:cubicBezTo>
                    <a:pt x="4071" y="674"/>
                    <a:pt x="4090" y="692"/>
                    <a:pt x="4109" y="712"/>
                  </a:cubicBezTo>
                  <a:cubicBezTo>
                    <a:pt x="5033" y="1578"/>
                    <a:pt x="5071" y="3026"/>
                    <a:pt x="4213" y="3941"/>
                  </a:cubicBezTo>
                  <a:cubicBezTo>
                    <a:pt x="4175" y="3979"/>
                    <a:pt x="4147" y="4017"/>
                    <a:pt x="4109" y="4045"/>
                  </a:cubicBezTo>
                  <a:cubicBezTo>
                    <a:pt x="3223" y="5017"/>
                    <a:pt x="1718" y="5084"/>
                    <a:pt x="746" y="4198"/>
                  </a:cubicBezTo>
                  <a:cubicBezTo>
                    <a:pt x="727" y="4179"/>
                    <a:pt x="699" y="4160"/>
                    <a:pt x="680" y="4140"/>
                  </a:cubicBezTo>
                  <a:close/>
                </a:path>
              </a:pathLst>
            </a:custGeom>
            <a:solidFill>
              <a:srgbClr val="D58B94"/>
            </a:solidFill>
            <a:ln w="9525" cap="flat">
              <a:noFill/>
              <a:prstDash val="solid"/>
              <a:miter/>
            </a:ln>
          </p:spPr>
          <p:txBody>
            <a:bodyPr rtlCol="0" anchor="ctr"/>
            <a:lstStyle/>
            <a:p>
              <a:endParaRPr lang="en-IN"/>
            </a:p>
          </p:txBody>
        </p:sp>
        <p:sp>
          <p:nvSpPr>
            <p:cNvPr id="4787" name="Freeform: Shape 4786">
              <a:extLst>
                <a:ext uri="{FF2B5EF4-FFF2-40B4-BE49-F238E27FC236}">
                  <a16:creationId xmlns:a16="http://schemas.microsoft.com/office/drawing/2014/main" xmlns="" id="{C35B2A08-76CA-1A23-AAF4-49338133F9F4}"/>
                </a:ext>
              </a:extLst>
            </p:cNvPr>
            <p:cNvSpPr/>
            <p:nvPr/>
          </p:nvSpPr>
          <p:spPr>
            <a:xfrm>
              <a:off x="1619051" y="3889392"/>
              <a:ext cx="13713" cy="13681"/>
            </a:xfrm>
            <a:custGeom>
              <a:avLst/>
              <a:gdLst>
                <a:gd name="connsiteX0" fmla="*/ 2471 w 13713"/>
                <a:gd name="connsiteY0" fmla="*/ 12128 h 13681"/>
                <a:gd name="connsiteX1" fmla="*/ 1557 w 13713"/>
                <a:gd name="connsiteY1" fmla="*/ 2470 h 13681"/>
                <a:gd name="connsiteX2" fmla="*/ 11215 w 13713"/>
                <a:gd name="connsiteY2" fmla="*/ 1555 h 13681"/>
                <a:gd name="connsiteX3" fmla="*/ 12130 w 13713"/>
                <a:gd name="connsiteY3" fmla="*/ 11214 h 13681"/>
                <a:gd name="connsiteX4" fmla="*/ 11996 w 13713"/>
                <a:gd name="connsiteY4" fmla="*/ 11366 h 13681"/>
                <a:gd name="connsiteX5" fmla="*/ 2471 w 13713"/>
                <a:gd name="connsiteY5" fmla="*/ 12128 h 1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3" h="13681">
                  <a:moveTo>
                    <a:pt x="2471" y="12128"/>
                  </a:moveTo>
                  <a:cubicBezTo>
                    <a:pt x="-443" y="9718"/>
                    <a:pt x="-853" y="5394"/>
                    <a:pt x="1557" y="2470"/>
                  </a:cubicBezTo>
                  <a:cubicBezTo>
                    <a:pt x="3967" y="-445"/>
                    <a:pt x="8291" y="-855"/>
                    <a:pt x="11215" y="1555"/>
                  </a:cubicBezTo>
                  <a:cubicBezTo>
                    <a:pt x="14130" y="3974"/>
                    <a:pt x="14539" y="8289"/>
                    <a:pt x="12130" y="11214"/>
                  </a:cubicBezTo>
                  <a:cubicBezTo>
                    <a:pt x="12082" y="11261"/>
                    <a:pt x="12044" y="11319"/>
                    <a:pt x="11996" y="11366"/>
                  </a:cubicBezTo>
                  <a:cubicBezTo>
                    <a:pt x="9529" y="14109"/>
                    <a:pt x="5348" y="14443"/>
                    <a:pt x="2471" y="12128"/>
                  </a:cubicBezTo>
                  <a:close/>
                </a:path>
              </a:pathLst>
            </a:custGeom>
            <a:solidFill>
              <a:srgbClr val="D58B94"/>
            </a:solidFill>
            <a:ln w="9525" cap="flat">
              <a:noFill/>
              <a:prstDash val="solid"/>
              <a:miter/>
            </a:ln>
          </p:spPr>
          <p:txBody>
            <a:bodyPr rtlCol="0" anchor="ctr"/>
            <a:lstStyle/>
            <a:p>
              <a:endParaRPr lang="en-IN"/>
            </a:p>
          </p:txBody>
        </p:sp>
        <p:sp>
          <p:nvSpPr>
            <p:cNvPr id="4788" name="Freeform: Shape 4787">
              <a:extLst>
                <a:ext uri="{FF2B5EF4-FFF2-40B4-BE49-F238E27FC236}">
                  <a16:creationId xmlns:a16="http://schemas.microsoft.com/office/drawing/2014/main" xmlns="" id="{3ED17114-2640-2D45-E849-444A1DD5C352}"/>
                </a:ext>
              </a:extLst>
            </p:cNvPr>
            <p:cNvSpPr/>
            <p:nvPr/>
          </p:nvSpPr>
          <p:spPr>
            <a:xfrm>
              <a:off x="1633981" y="3874484"/>
              <a:ext cx="20628" cy="20635"/>
            </a:xfrm>
            <a:custGeom>
              <a:avLst/>
              <a:gdLst>
                <a:gd name="connsiteX0" fmla="*/ 3734 w 20628"/>
                <a:gd name="connsiteY0" fmla="*/ 18177 h 20635"/>
                <a:gd name="connsiteX1" fmla="*/ 2286 w 20628"/>
                <a:gd name="connsiteY1" fmla="*/ 3833 h 20635"/>
                <a:gd name="connsiteX2" fmla="*/ 2401 w 20628"/>
                <a:gd name="connsiteY2" fmla="*/ 3699 h 20635"/>
                <a:gd name="connsiteX3" fmla="*/ 16974 w 20628"/>
                <a:gd name="connsiteY3" fmla="*/ 2366 h 20635"/>
                <a:gd name="connsiteX4" fmla="*/ 18184 w 20628"/>
                <a:gd name="connsiteY4" fmla="*/ 16863 h 20635"/>
                <a:gd name="connsiteX5" fmla="*/ 18117 w 20628"/>
                <a:gd name="connsiteY5" fmla="*/ 16939 h 20635"/>
                <a:gd name="connsiteX6" fmla="*/ 3906 w 20628"/>
                <a:gd name="connsiteY6" fmla="*/ 18320 h 20635"/>
                <a:gd name="connsiteX7" fmla="*/ 3734 w 20628"/>
                <a:gd name="connsiteY7" fmla="*/ 18177 h 2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28" h="20635">
                  <a:moveTo>
                    <a:pt x="3734" y="18177"/>
                  </a:moveTo>
                  <a:cubicBezTo>
                    <a:pt x="-628" y="14615"/>
                    <a:pt x="-1276" y="8195"/>
                    <a:pt x="2286" y="3833"/>
                  </a:cubicBezTo>
                  <a:cubicBezTo>
                    <a:pt x="2324" y="3795"/>
                    <a:pt x="2363" y="3747"/>
                    <a:pt x="2401" y="3699"/>
                  </a:cubicBezTo>
                  <a:cubicBezTo>
                    <a:pt x="6068" y="-673"/>
                    <a:pt x="12573" y="-1273"/>
                    <a:pt x="16974" y="2366"/>
                  </a:cubicBezTo>
                  <a:cubicBezTo>
                    <a:pt x="21308" y="6033"/>
                    <a:pt x="21851" y="12529"/>
                    <a:pt x="18184" y="16863"/>
                  </a:cubicBezTo>
                  <a:cubicBezTo>
                    <a:pt x="18164" y="16891"/>
                    <a:pt x="18136" y="16910"/>
                    <a:pt x="18117" y="16939"/>
                  </a:cubicBezTo>
                  <a:cubicBezTo>
                    <a:pt x="14574" y="21244"/>
                    <a:pt x="8211" y="21864"/>
                    <a:pt x="3906" y="18320"/>
                  </a:cubicBezTo>
                  <a:cubicBezTo>
                    <a:pt x="3848" y="18272"/>
                    <a:pt x="3791" y="18225"/>
                    <a:pt x="3734" y="18177"/>
                  </a:cubicBezTo>
                  <a:close/>
                </a:path>
              </a:pathLst>
            </a:custGeom>
            <a:solidFill>
              <a:srgbClr val="D58B94"/>
            </a:solidFill>
            <a:ln w="9525" cap="flat">
              <a:noFill/>
              <a:prstDash val="solid"/>
              <a:miter/>
            </a:ln>
          </p:spPr>
          <p:txBody>
            <a:bodyPr rtlCol="0" anchor="ctr"/>
            <a:lstStyle/>
            <a:p>
              <a:endParaRPr lang="en-IN"/>
            </a:p>
          </p:txBody>
        </p:sp>
        <p:sp>
          <p:nvSpPr>
            <p:cNvPr id="4789" name="Freeform: Shape 4788">
              <a:extLst>
                <a:ext uri="{FF2B5EF4-FFF2-40B4-BE49-F238E27FC236}">
                  <a16:creationId xmlns:a16="http://schemas.microsoft.com/office/drawing/2014/main" xmlns="" id="{662DB8C1-DD0D-B870-3FB6-31DD7B1B012C}"/>
                </a:ext>
              </a:extLst>
            </p:cNvPr>
            <p:cNvSpPr/>
            <p:nvPr/>
          </p:nvSpPr>
          <p:spPr>
            <a:xfrm>
              <a:off x="1651226" y="3864741"/>
              <a:ext cx="11434" cy="11412"/>
            </a:xfrm>
            <a:custGeom>
              <a:avLst/>
              <a:gdLst>
                <a:gd name="connsiteX0" fmla="*/ 2015 w 11434"/>
                <a:gd name="connsiteY0" fmla="*/ 10109 h 11412"/>
                <a:gd name="connsiteX1" fmla="*/ 1348 w 11434"/>
                <a:gd name="connsiteY1" fmla="*/ 2013 h 11412"/>
                <a:gd name="connsiteX2" fmla="*/ 9444 w 11434"/>
                <a:gd name="connsiteY2" fmla="*/ 1346 h 11412"/>
                <a:gd name="connsiteX3" fmla="*/ 10082 w 11434"/>
                <a:gd name="connsiteY3" fmla="*/ 9271 h 11412"/>
                <a:gd name="connsiteX4" fmla="*/ 10016 w 11434"/>
                <a:gd name="connsiteY4" fmla="*/ 9347 h 11412"/>
                <a:gd name="connsiteX5" fmla="*/ 2015 w 11434"/>
                <a:gd name="connsiteY5" fmla="*/ 10109 h 1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4" h="11412">
                  <a:moveTo>
                    <a:pt x="2015" y="10109"/>
                  </a:moveTo>
                  <a:cubicBezTo>
                    <a:pt x="-405" y="8061"/>
                    <a:pt x="-700" y="4432"/>
                    <a:pt x="1348" y="2013"/>
                  </a:cubicBezTo>
                  <a:cubicBezTo>
                    <a:pt x="3396" y="-406"/>
                    <a:pt x="7025" y="-702"/>
                    <a:pt x="9444" y="1346"/>
                  </a:cubicBezTo>
                  <a:cubicBezTo>
                    <a:pt x="11806" y="3356"/>
                    <a:pt x="12092" y="6899"/>
                    <a:pt x="10082" y="9271"/>
                  </a:cubicBezTo>
                  <a:cubicBezTo>
                    <a:pt x="10063" y="9290"/>
                    <a:pt x="10035" y="9319"/>
                    <a:pt x="10016" y="9347"/>
                  </a:cubicBezTo>
                  <a:cubicBezTo>
                    <a:pt x="8006" y="11748"/>
                    <a:pt x="4444" y="12090"/>
                    <a:pt x="2015" y="10109"/>
                  </a:cubicBezTo>
                  <a:close/>
                </a:path>
              </a:pathLst>
            </a:custGeom>
            <a:solidFill>
              <a:srgbClr val="D58B94"/>
            </a:solidFill>
            <a:ln w="9525" cap="flat">
              <a:noFill/>
              <a:prstDash val="solid"/>
              <a:miter/>
            </a:ln>
          </p:spPr>
          <p:txBody>
            <a:bodyPr rtlCol="0" anchor="ctr"/>
            <a:lstStyle/>
            <a:p>
              <a:endParaRPr lang="en-IN"/>
            </a:p>
          </p:txBody>
        </p:sp>
        <p:sp>
          <p:nvSpPr>
            <p:cNvPr id="4790" name="Freeform: Shape 4789">
              <a:extLst>
                <a:ext uri="{FF2B5EF4-FFF2-40B4-BE49-F238E27FC236}">
                  <a16:creationId xmlns:a16="http://schemas.microsoft.com/office/drawing/2014/main" xmlns="" id="{290EF515-ABF0-A013-732A-B41F94608045}"/>
                </a:ext>
              </a:extLst>
            </p:cNvPr>
            <p:cNvSpPr/>
            <p:nvPr/>
          </p:nvSpPr>
          <p:spPr>
            <a:xfrm>
              <a:off x="1658621" y="3851101"/>
              <a:ext cx="8982" cy="9142"/>
            </a:xfrm>
            <a:custGeom>
              <a:avLst/>
              <a:gdLst>
                <a:gd name="connsiteX0" fmla="*/ 1287 w 8982"/>
                <a:gd name="connsiteY0" fmla="*/ 8128 h 9142"/>
                <a:gd name="connsiteX1" fmla="*/ 1287 w 8982"/>
                <a:gd name="connsiteY1" fmla="*/ 1746 h 9142"/>
                <a:gd name="connsiteX2" fmla="*/ 7564 w 8982"/>
                <a:gd name="connsiteY2" fmla="*/ 898 h 9142"/>
                <a:gd name="connsiteX3" fmla="*/ 7669 w 8982"/>
                <a:gd name="connsiteY3" fmla="*/ 984 h 9142"/>
                <a:gd name="connsiteX4" fmla="*/ 7669 w 8982"/>
                <a:gd name="connsiteY4" fmla="*/ 7366 h 9142"/>
                <a:gd name="connsiteX5" fmla="*/ 1392 w 8982"/>
                <a:gd name="connsiteY5" fmla="*/ 8214 h 9142"/>
                <a:gd name="connsiteX6" fmla="*/ 1287 w 8982"/>
                <a:gd name="connsiteY6" fmla="*/ 8128 h 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2" h="9142">
                  <a:moveTo>
                    <a:pt x="1287" y="8128"/>
                  </a:moveTo>
                  <a:cubicBezTo>
                    <a:pt x="-447" y="6356"/>
                    <a:pt x="-447" y="3518"/>
                    <a:pt x="1287" y="1746"/>
                  </a:cubicBezTo>
                  <a:cubicBezTo>
                    <a:pt x="2782" y="-216"/>
                    <a:pt x="5592" y="-597"/>
                    <a:pt x="7564" y="898"/>
                  </a:cubicBezTo>
                  <a:cubicBezTo>
                    <a:pt x="7602" y="927"/>
                    <a:pt x="7630" y="956"/>
                    <a:pt x="7669" y="984"/>
                  </a:cubicBezTo>
                  <a:cubicBezTo>
                    <a:pt x="9402" y="2756"/>
                    <a:pt x="9402" y="5594"/>
                    <a:pt x="7669" y="7366"/>
                  </a:cubicBezTo>
                  <a:cubicBezTo>
                    <a:pt x="6173" y="9328"/>
                    <a:pt x="3363" y="9709"/>
                    <a:pt x="1392" y="8214"/>
                  </a:cubicBezTo>
                  <a:cubicBezTo>
                    <a:pt x="1354" y="8185"/>
                    <a:pt x="1325" y="8156"/>
                    <a:pt x="1287" y="8128"/>
                  </a:cubicBezTo>
                  <a:close/>
                </a:path>
              </a:pathLst>
            </a:custGeom>
            <a:solidFill>
              <a:srgbClr val="D58B94"/>
            </a:solidFill>
            <a:ln w="9525" cap="flat">
              <a:noFill/>
              <a:prstDash val="solid"/>
              <a:miter/>
            </a:ln>
          </p:spPr>
          <p:txBody>
            <a:bodyPr rtlCol="0" anchor="ctr"/>
            <a:lstStyle/>
            <a:p>
              <a:endParaRPr lang="en-IN"/>
            </a:p>
          </p:txBody>
        </p:sp>
        <p:sp>
          <p:nvSpPr>
            <p:cNvPr id="4791" name="Freeform: Shape 4790">
              <a:extLst>
                <a:ext uri="{FF2B5EF4-FFF2-40B4-BE49-F238E27FC236}">
                  <a16:creationId xmlns:a16="http://schemas.microsoft.com/office/drawing/2014/main" xmlns="" id="{85B0AC46-7B7F-250C-3E13-A54DAF4B5BB6}"/>
                </a:ext>
              </a:extLst>
            </p:cNvPr>
            <p:cNvSpPr/>
            <p:nvPr/>
          </p:nvSpPr>
          <p:spPr>
            <a:xfrm>
              <a:off x="1656573" y="3837543"/>
              <a:ext cx="7380" cy="7391"/>
            </a:xfrm>
            <a:custGeom>
              <a:avLst/>
              <a:gdLst>
                <a:gd name="connsiteX0" fmla="*/ 1049 w 7380"/>
                <a:gd name="connsiteY0" fmla="*/ 6351 h 7391"/>
                <a:gd name="connsiteX1" fmla="*/ 982 w 7380"/>
                <a:gd name="connsiteY1" fmla="*/ 1369 h 7391"/>
                <a:gd name="connsiteX2" fmla="*/ 1049 w 7380"/>
                <a:gd name="connsiteY2" fmla="*/ 1302 h 7391"/>
                <a:gd name="connsiteX3" fmla="*/ 6050 w 7380"/>
                <a:gd name="connsiteY3" fmla="*/ 778 h 7391"/>
                <a:gd name="connsiteX4" fmla="*/ 6573 w 7380"/>
                <a:gd name="connsiteY4" fmla="*/ 5779 h 7391"/>
                <a:gd name="connsiteX5" fmla="*/ 1544 w 7380"/>
                <a:gd name="connsiteY5" fmla="*/ 6760 h 7391"/>
                <a:gd name="connsiteX6" fmla="*/ 1049 w 7380"/>
                <a:gd name="connsiteY6" fmla="*/ 6351 h 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0" h="7391">
                  <a:moveTo>
                    <a:pt x="1049" y="6351"/>
                  </a:moveTo>
                  <a:cubicBezTo>
                    <a:pt x="-342" y="4989"/>
                    <a:pt x="-370" y="2760"/>
                    <a:pt x="982" y="1369"/>
                  </a:cubicBezTo>
                  <a:cubicBezTo>
                    <a:pt x="1001" y="1341"/>
                    <a:pt x="1030" y="1321"/>
                    <a:pt x="1049" y="1302"/>
                  </a:cubicBezTo>
                  <a:cubicBezTo>
                    <a:pt x="2287" y="-221"/>
                    <a:pt x="4526" y="-460"/>
                    <a:pt x="6050" y="778"/>
                  </a:cubicBezTo>
                  <a:cubicBezTo>
                    <a:pt x="7574" y="2017"/>
                    <a:pt x="7812" y="4255"/>
                    <a:pt x="6573" y="5779"/>
                  </a:cubicBezTo>
                  <a:cubicBezTo>
                    <a:pt x="5459" y="7436"/>
                    <a:pt x="3202" y="7875"/>
                    <a:pt x="1544" y="6760"/>
                  </a:cubicBezTo>
                  <a:cubicBezTo>
                    <a:pt x="1373" y="6637"/>
                    <a:pt x="1201" y="6503"/>
                    <a:pt x="1049" y="6351"/>
                  </a:cubicBezTo>
                  <a:close/>
                </a:path>
              </a:pathLst>
            </a:custGeom>
            <a:solidFill>
              <a:srgbClr val="D58B94"/>
            </a:solidFill>
            <a:ln w="9525" cap="flat">
              <a:noFill/>
              <a:prstDash val="solid"/>
              <a:miter/>
            </a:ln>
          </p:spPr>
          <p:txBody>
            <a:bodyPr rtlCol="0" anchor="ctr"/>
            <a:lstStyle/>
            <a:p>
              <a:endParaRPr lang="en-IN"/>
            </a:p>
          </p:txBody>
        </p:sp>
        <p:sp>
          <p:nvSpPr>
            <p:cNvPr id="4792" name="Freeform: Shape 4791">
              <a:extLst>
                <a:ext uri="{FF2B5EF4-FFF2-40B4-BE49-F238E27FC236}">
                  <a16:creationId xmlns:a16="http://schemas.microsoft.com/office/drawing/2014/main" xmlns="" id="{3F064047-66A8-A868-8616-982D9EE83B45}"/>
                </a:ext>
              </a:extLst>
            </p:cNvPr>
            <p:cNvSpPr/>
            <p:nvPr/>
          </p:nvSpPr>
          <p:spPr>
            <a:xfrm>
              <a:off x="1647051" y="3846346"/>
              <a:ext cx="9070" cy="9200"/>
            </a:xfrm>
            <a:custGeom>
              <a:avLst/>
              <a:gdLst>
                <a:gd name="connsiteX0" fmla="*/ -2 w 9070"/>
                <a:gd name="connsiteY0" fmla="*/ 5072 h 9200"/>
                <a:gd name="connsiteX1" fmla="*/ 4189 w 9070"/>
                <a:gd name="connsiteY1" fmla="*/ 24 h 9200"/>
                <a:gd name="connsiteX2" fmla="*/ 9008 w 9070"/>
                <a:gd name="connsiteY2" fmla="*/ 3700 h 9200"/>
                <a:gd name="connsiteX3" fmla="*/ 9047 w 9070"/>
                <a:gd name="connsiteY3" fmla="*/ 4119 h 9200"/>
                <a:gd name="connsiteX4" fmla="*/ 4855 w 9070"/>
                <a:gd name="connsiteY4" fmla="*/ 9167 h 9200"/>
                <a:gd name="connsiteX5" fmla="*/ -2 w 9070"/>
                <a:gd name="connsiteY5" fmla="*/ 5101 h 9200"/>
                <a:gd name="connsiteX6" fmla="*/ -2 w 9070"/>
                <a:gd name="connsiteY6" fmla="*/ 5072 h 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70" h="9200">
                  <a:moveTo>
                    <a:pt x="-2" y="5072"/>
                  </a:moveTo>
                  <a:cubicBezTo>
                    <a:pt x="-174" y="2538"/>
                    <a:pt x="1674" y="319"/>
                    <a:pt x="4189" y="24"/>
                  </a:cubicBezTo>
                  <a:cubicBezTo>
                    <a:pt x="6532" y="-291"/>
                    <a:pt x="8694" y="1348"/>
                    <a:pt x="9008" y="3700"/>
                  </a:cubicBezTo>
                  <a:cubicBezTo>
                    <a:pt x="9027" y="3833"/>
                    <a:pt x="9037" y="3977"/>
                    <a:pt x="9047" y="4119"/>
                  </a:cubicBezTo>
                  <a:cubicBezTo>
                    <a:pt x="9218" y="6653"/>
                    <a:pt x="7370" y="8872"/>
                    <a:pt x="4855" y="9167"/>
                  </a:cubicBezTo>
                  <a:cubicBezTo>
                    <a:pt x="2388" y="9387"/>
                    <a:pt x="217" y="7567"/>
                    <a:pt x="-2" y="5101"/>
                  </a:cubicBezTo>
                  <a:cubicBezTo>
                    <a:pt x="-2" y="5091"/>
                    <a:pt x="-2" y="5081"/>
                    <a:pt x="-2" y="5072"/>
                  </a:cubicBezTo>
                  <a:close/>
                </a:path>
              </a:pathLst>
            </a:custGeom>
            <a:solidFill>
              <a:srgbClr val="D58B94"/>
            </a:solidFill>
            <a:ln w="9525" cap="flat">
              <a:noFill/>
              <a:prstDash val="solid"/>
              <a:miter/>
            </a:ln>
          </p:spPr>
          <p:txBody>
            <a:bodyPr rtlCol="0" anchor="ctr"/>
            <a:lstStyle/>
            <a:p>
              <a:endParaRPr lang="en-IN"/>
            </a:p>
          </p:txBody>
        </p:sp>
        <p:sp>
          <p:nvSpPr>
            <p:cNvPr id="4793" name="Freeform: Shape 4792">
              <a:extLst>
                <a:ext uri="{FF2B5EF4-FFF2-40B4-BE49-F238E27FC236}">
                  <a16:creationId xmlns:a16="http://schemas.microsoft.com/office/drawing/2014/main" xmlns="" id="{2DCC1D83-05A6-262E-2A8A-D00017730663}"/>
                </a:ext>
              </a:extLst>
            </p:cNvPr>
            <p:cNvSpPr/>
            <p:nvPr/>
          </p:nvSpPr>
          <p:spPr>
            <a:xfrm>
              <a:off x="1620926" y="3864964"/>
              <a:ext cx="11272" cy="11325"/>
            </a:xfrm>
            <a:custGeom>
              <a:avLst/>
              <a:gdLst>
                <a:gd name="connsiteX0" fmla="*/ 1930 w 11272"/>
                <a:gd name="connsiteY0" fmla="*/ 10076 h 11325"/>
                <a:gd name="connsiteX1" fmla="*/ 1263 w 11272"/>
                <a:gd name="connsiteY1" fmla="*/ 2265 h 11325"/>
                <a:gd name="connsiteX2" fmla="*/ 8978 w 11272"/>
                <a:gd name="connsiteY2" fmla="*/ 1037 h 11325"/>
                <a:gd name="connsiteX3" fmla="*/ 10207 w 11272"/>
                <a:gd name="connsiteY3" fmla="*/ 8752 h 11325"/>
                <a:gd name="connsiteX4" fmla="*/ 9740 w 11272"/>
                <a:gd name="connsiteY4" fmla="*/ 9314 h 11325"/>
                <a:gd name="connsiteX5" fmla="*/ 1930 w 11272"/>
                <a:gd name="connsiteY5" fmla="*/ 10076 h 1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2" h="11325">
                  <a:moveTo>
                    <a:pt x="1930" y="10076"/>
                  </a:moveTo>
                  <a:cubicBezTo>
                    <a:pt x="-375" y="8085"/>
                    <a:pt x="-670" y="4618"/>
                    <a:pt x="1263" y="2265"/>
                  </a:cubicBezTo>
                  <a:cubicBezTo>
                    <a:pt x="3054" y="-202"/>
                    <a:pt x="6511" y="-754"/>
                    <a:pt x="8978" y="1037"/>
                  </a:cubicBezTo>
                  <a:cubicBezTo>
                    <a:pt x="11445" y="2827"/>
                    <a:pt x="11998" y="6285"/>
                    <a:pt x="10207" y="8752"/>
                  </a:cubicBezTo>
                  <a:cubicBezTo>
                    <a:pt x="10064" y="8952"/>
                    <a:pt x="9912" y="9133"/>
                    <a:pt x="9740" y="9314"/>
                  </a:cubicBezTo>
                  <a:cubicBezTo>
                    <a:pt x="7778" y="11648"/>
                    <a:pt x="4311" y="11981"/>
                    <a:pt x="1930" y="10076"/>
                  </a:cubicBezTo>
                  <a:close/>
                </a:path>
              </a:pathLst>
            </a:custGeom>
            <a:solidFill>
              <a:srgbClr val="D58B94"/>
            </a:solidFill>
            <a:ln w="9525" cap="flat">
              <a:noFill/>
              <a:prstDash val="solid"/>
              <a:miter/>
            </a:ln>
          </p:spPr>
          <p:txBody>
            <a:bodyPr rtlCol="0" anchor="ctr"/>
            <a:lstStyle/>
            <a:p>
              <a:endParaRPr lang="en-IN"/>
            </a:p>
          </p:txBody>
        </p:sp>
        <p:sp>
          <p:nvSpPr>
            <p:cNvPr id="4794" name="Freeform: Shape 4793">
              <a:extLst>
                <a:ext uri="{FF2B5EF4-FFF2-40B4-BE49-F238E27FC236}">
                  <a16:creationId xmlns:a16="http://schemas.microsoft.com/office/drawing/2014/main" xmlns="" id="{AE9C38D1-CF76-2F0E-E6A5-E68EA78C0C15}"/>
                </a:ext>
              </a:extLst>
            </p:cNvPr>
            <p:cNvSpPr/>
            <p:nvPr/>
          </p:nvSpPr>
          <p:spPr>
            <a:xfrm>
              <a:off x="1630827" y="3850682"/>
              <a:ext cx="15611" cy="15789"/>
            </a:xfrm>
            <a:custGeom>
              <a:avLst/>
              <a:gdLst>
                <a:gd name="connsiteX0" fmla="*/ 2411 w 15611"/>
                <a:gd name="connsiteY0" fmla="*/ 14262 h 15789"/>
                <a:gd name="connsiteX1" fmla="*/ 2478 w 15611"/>
                <a:gd name="connsiteY1" fmla="*/ 2412 h 15789"/>
                <a:gd name="connsiteX2" fmla="*/ 13174 w 15611"/>
                <a:gd name="connsiteY2" fmla="*/ 1498 h 15789"/>
                <a:gd name="connsiteX3" fmla="*/ 13107 w 15611"/>
                <a:gd name="connsiteY3" fmla="*/ 13347 h 15789"/>
                <a:gd name="connsiteX4" fmla="*/ 2411 w 15611"/>
                <a:gd name="connsiteY4" fmla="*/ 14262 h 1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11" h="15789">
                  <a:moveTo>
                    <a:pt x="2411" y="14262"/>
                  </a:moveTo>
                  <a:cubicBezTo>
                    <a:pt x="-847" y="10976"/>
                    <a:pt x="-818" y="5660"/>
                    <a:pt x="2478" y="2412"/>
                  </a:cubicBezTo>
                  <a:cubicBezTo>
                    <a:pt x="5354" y="-435"/>
                    <a:pt x="9859" y="-826"/>
                    <a:pt x="13174" y="1498"/>
                  </a:cubicBezTo>
                  <a:cubicBezTo>
                    <a:pt x="16432" y="4794"/>
                    <a:pt x="16403" y="10099"/>
                    <a:pt x="13107" y="13347"/>
                  </a:cubicBezTo>
                  <a:cubicBezTo>
                    <a:pt x="10231" y="16195"/>
                    <a:pt x="5726" y="16586"/>
                    <a:pt x="2411" y="14262"/>
                  </a:cubicBezTo>
                  <a:close/>
                </a:path>
              </a:pathLst>
            </a:custGeom>
            <a:solidFill>
              <a:srgbClr val="D58B94"/>
            </a:solidFill>
            <a:ln w="9525" cap="flat">
              <a:noFill/>
              <a:prstDash val="solid"/>
              <a:miter/>
            </a:ln>
          </p:spPr>
          <p:txBody>
            <a:bodyPr rtlCol="0" anchor="ctr"/>
            <a:lstStyle/>
            <a:p>
              <a:endParaRPr lang="en-IN"/>
            </a:p>
          </p:txBody>
        </p:sp>
        <p:sp>
          <p:nvSpPr>
            <p:cNvPr id="4795" name="Freeform: Shape 4794">
              <a:extLst>
                <a:ext uri="{FF2B5EF4-FFF2-40B4-BE49-F238E27FC236}">
                  <a16:creationId xmlns:a16="http://schemas.microsoft.com/office/drawing/2014/main" xmlns="" id="{7F05F4C4-C521-D53B-C844-555CF8773B9C}"/>
                </a:ext>
              </a:extLst>
            </p:cNvPr>
            <p:cNvSpPr/>
            <p:nvPr/>
          </p:nvSpPr>
          <p:spPr>
            <a:xfrm>
              <a:off x="1616316" y="3878438"/>
              <a:ext cx="7242" cy="7237"/>
            </a:xfrm>
            <a:custGeom>
              <a:avLst/>
              <a:gdLst>
                <a:gd name="connsiteX0" fmla="*/ 1015 w 7242"/>
                <a:gd name="connsiteY0" fmla="*/ 6128 h 7237"/>
                <a:gd name="connsiteX1" fmla="*/ 1015 w 7242"/>
                <a:gd name="connsiteY1" fmla="*/ 1079 h 7237"/>
                <a:gd name="connsiteX2" fmla="*/ 6130 w 7242"/>
                <a:gd name="connsiteY2" fmla="*/ 1013 h 7237"/>
                <a:gd name="connsiteX3" fmla="*/ 6206 w 7242"/>
                <a:gd name="connsiteY3" fmla="*/ 6128 h 7237"/>
                <a:gd name="connsiteX4" fmla="*/ 1082 w 7242"/>
                <a:gd name="connsiteY4" fmla="*/ 6194 h 7237"/>
                <a:gd name="connsiteX5" fmla="*/ 1015 w 7242"/>
                <a:gd name="connsiteY5" fmla="*/ 6128 h 7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2" h="7237">
                  <a:moveTo>
                    <a:pt x="1015" y="6128"/>
                  </a:moveTo>
                  <a:cubicBezTo>
                    <a:pt x="-356" y="4718"/>
                    <a:pt x="-356" y="2489"/>
                    <a:pt x="1015" y="1079"/>
                  </a:cubicBezTo>
                  <a:cubicBezTo>
                    <a:pt x="2406" y="-349"/>
                    <a:pt x="4702" y="-387"/>
                    <a:pt x="6130" y="1013"/>
                  </a:cubicBezTo>
                  <a:cubicBezTo>
                    <a:pt x="7569" y="2404"/>
                    <a:pt x="7597" y="4699"/>
                    <a:pt x="6206" y="6128"/>
                  </a:cubicBezTo>
                  <a:cubicBezTo>
                    <a:pt x="4806" y="7556"/>
                    <a:pt x="2520" y="7594"/>
                    <a:pt x="1082" y="6194"/>
                  </a:cubicBezTo>
                  <a:cubicBezTo>
                    <a:pt x="1063" y="6175"/>
                    <a:pt x="1034" y="6156"/>
                    <a:pt x="1015" y="6128"/>
                  </a:cubicBezTo>
                  <a:close/>
                </a:path>
              </a:pathLst>
            </a:custGeom>
            <a:solidFill>
              <a:srgbClr val="D58B94"/>
            </a:solidFill>
            <a:ln w="9525" cap="flat">
              <a:noFill/>
              <a:prstDash val="solid"/>
              <a:miter/>
            </a:ln>
          </p:spPr>
          <p:txBody>
            <a:bodyPr rtlCol="0" anchor="ctr"/>
            <a:lstStyle/>
            <a:p>
              <a:endParaRPr lang="en-IN"/>
            </a:p>
          </p:txBody>
        </p:sp>
        <p:sp>
          <p:nvSpPr>
            <p:cNvPr id="4796" name="Freeform: Shape 4795">
              <a:extLst>
                <a:ext uri="{FF2B5EF4-FFF2-40B4-BE49-F238E27FC236}">
                  <a16:creationId xmlns:a16="http://schemas.microsoft.com/office/drawing/2014/main" xmlns="" id="{054E7C5C-008C-3FA5-CF2C-81A82BB0E4D6}"/>
                </a:ext>
              </a:extLst>
            </p:cNvPr>
            <p:cNvSpPr/>
            <p:nvPr/>
          </p:nvSpPr>
          <p:spPr>
            <a:xfrm>
              <a:off x="1607669" y="3868345"/>
              <a:ext cx="6134" cy="6126"/>
            </a:xfrm>
            <a:custGeom>
              <a:avLst/>
              <a:gdLst>
                <a:gd name="connsiteX0" fmla="*/ 1185 w 6134"/>
                <a:gd name="connsiteY0" fmla="*/ 5362 h 6126"/>
                <a:gd name="connsiteX1" fmla="*/ 661 w 6134"/>
                <a:gd name="connsiteY1" fmla="*/ 952 h 6126"/>
                <a:gd name="connsiteX2" fmla="*/ 709 w 6134"/>
                <a:gd name="connsiteY2" fmla="*/ 885 h 6126"/>
                <a:gd name="connsiteX3" fmla="*/ 5186 w 6134"/>
                <a:gd name="connsiteY3" fmla="*/ 885 h 6126"/>
                <a:gd name="connsiteX4" fmla="*/ 5214 w 6134"/>
                <a:gd name="connsiteY4" fmla="*/ 5333 h 6126"/>
                <a:gd name="connsiteX5" fmla="*/ 5186 w 6134"/>
                <a:gd name="connsiteY5" fmla="*/ 5362 h 6126"/>
                <a:gd name="connsiteX6" fmla="*/ 1185 w 6134"/>
                <a:gd name="connsiteY6" fmla="*/ 5362 h 6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4" h="6126">
                  <a:moveTo>
                    <a:pt x="1185" y="5362"/>
                  </a:moveTo>
                  <a:cubicBezTo>
                    <a:pt x="-177" y="4286"/>
                    <a:pt x="-415" y="2314"/>
                    <a:pt x="661" y="952"/>
                  </a:cubicBezTo>
                  <a:cubicBezTo>
                    <a:pt x="671" y="923"/>
                    <a:pt x="690" y="904"/>
                    <a:pt x="709" y="885"/>
                  </a:cubicBezTo>
                  <a:cubicBezTo>
                    <a:pt x="1957" y="-315"/>
                    <a:pt x="3938" y="-315"/>
                    <a:pt x="5186" y="885"/>
                  </a:cubicBezTo>
                  <a:cubicBezTo>
                    <a:pt x="6424" y="2104"/>
                    <a:pt x="6433" y="4095"/>
                    <a:pt x="5214" y="5333"/>
                  </a:cubicBezTo>
                  <a:cubicBezTo>
                    <a:pt x="5205" y="5343"/>
                    <a:pt x="5195" y="5352"/>
                    <a:pt x="5186" y="5362"/>
                  </a:cubicBezTo>
                  <a:cubicBezTo>
                    <a:pt x="4043" y="6362"/>
                    <a:pt x="2328" y="6362"/>
                    <a:pt x="1185" y="5362"/>
                  </a:cubicBezTo>
                  <a:close/>
                </a:path>
              </a:pathLst>
            </a:custGeom>
            <a:solidFill>
              <a:srgbClr val="D58B94"/>
            </a:solidFill>
            <a:ln w="9525" cap="flat">
              <a:noFill/>
              <a:prstDash val="solid"/>
              <a:miter/>
            </a:ln>
          </p:spPr>
          <p:txBody>
            <a:bodyPr rtlCol="0" anchor="ctr"/>
            <a:lstStyle/>
            <a:p>
              <a:endParaRPr lang="en-IN"/>
            </a:p>
          </p:txBody>
        </p:sp>
        <p:sp>
          <p:nvSpPr>
            <p:cNvPr id="4797" name="Freeform: Shape 4796">
              <a:extLst>
                <a:ext uri="{FF2B5EF4-FFF2-40B4-BE49-F238E27FC236}">
                  <a16:creationId xmlns:a16="http://schemas.microsoft.com/office/drawing/2014/main" xmlns="" id="{CD8A1035-2E12-D056-82E1-15C4F4BC67C8}"/>
                </a:ext>
              </a:extLst>
            </p:cNvPr>
            <p:cNvSpPr/>
            <p:nvPr/>
          </p:nvSpPr>
          <p:spPr>
            <a:xfrm>
              <a:off x="1603712" y="3854126"/>
              <a:ext cx="9733" cy="9695"/>
            </a:xfrm>
            <a:custGeom>
              <a:avLst/>
              <a:gdLst>
                <a:gd name="connsiteX0" fmla="*/ 1713 w 9733"/>
                <a:gd name="connsiteY0" fmla="*/ 8532 h 9695"/>
                <a:gd name="connsiteX1" fmla="*/ 1132 w 9733"/>
                <a:gd name="connsiteY1" fmla="*/ 1683 h 9695"/>
                <a:gd name="connsiteX2" fmla="*/ 1141 w 9733"/>
                <a:gd name="connsiteY2" fmla="*/ 1674 h 9695"/>
                <a:gd name="connsiteX3" fmla="*/ 7999 w 9733"/>
                <a:gd name="connsiteY3" fmla="*/ 1102 h 9695"/>
                <a:gd name="connsiteX4" fmla="*/ 8571 w 9733"/>
                <a:gd name="connsiteY4" fmla="*/ 7960 h 9695"/>
                <a:gd name="connsiteX5" fmla="*/ 1713 w 9733"/>
                <a:gd name="connsiteY5" fmla="*/ 8532 h 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33" h="9695">
                  <a:moveTo>
                    <a:pt x="1713" y="8532"/>
                  </a:moveTo>
                  <a:cubicBezTo>
                    <a:pt x="-335" y="6798"/>
                    <a:pt x="-602" y="3741"/>
                    <a:pt x="1132" y="1683"/>
                  </a:cubicBezTo>
                  <a:cubicBezTo>
                    <a:pt x="1132" y="1683"/>
                    <a:pt x="1141" y="1674"/>
                    <a:pt x="1141" y="1674"/>
                  </a:cubicBezTo>
                  <a:cubicBezTo>
                    <a:pt x="2904" y="-336"/>
                    <a:pt x="5933" y="-584"/>
                    <a:pt x="7999" y="1102"/>
                  </a:cubicBezTo>
                  <a:cubicBezTo>
                    <a:pt x="10047" y="2836"/>
                    <a:pt x="10305" y="5912"/>
                    <a:pt x="8571" y="7960"/>
                  </a:cubicBezTo>
                  <a:cubicBezTo>
                    <a:pt x="6837" y="10008"/>
                    <a:pt x="3761" y="10265"/>
                    <a:pt x="1713" y="8532"/>
                  </a:cubicBezTo>
                  <a:close/>
                </a:path>
              </a:pathLst>
            </a:custGeom>
            <a:solidFill>
              <a:srgbClr val="D58B94"/>
            </a:solidFill>
            <a:ln w="9525" cap="flat">
              <a:noFill/>
              <a:prstDash val="solid"/>
              <a:miter/>
            </a:ln>
          </p:spPr>
          <p:txBody>
            <a:bodyPr rtlCol="0" anchor="ctr"/>
            <a:lstStyle/>
            <a:p>
              <a:endParaRPr lang="en-IN"/>
            </a:p>
          </p:txBody>
        </p:sp>
        <p:sp>
          <p:nvSpPr>
            <p:cNvPr id="4798" name="Freeform: Shape 4797">
              <a:extLst>
                <a:ext uri="{FF2B5EF4-FFF2-40B4-BE49-F238E27FC236}">
                  <a16:creationId xmlns:a16="http://schemas.microsoft.com/office/drawing/2014/main" xmlns="" id="{3AB364E7-1F7E-BF73-99BC-554A1DE11A29}"/>
                </a:ext>
              </a:extLst>
            </p:cNvPr>
            <p:cNvSpPr/>
            <p:nvPr/>
          </p:nvSpPr>
          <p:spPr>
            <a:xfrm>
              <a:off x="1613548" y="3841104"/>
              <a:ext cx="12107" cy="12157"/>
            </a:xfrm>
            <a:custGeom>
              <a:avLst/>
              <a:gdLst>
                <a:gd name="connsiteX0" fmla="*/ 2163 w 12107"/>
                <a:gd name="connsiteY0" fmla="*/ 10695 h 12157"/>
                <a:gd name="connsiteX1" fmla="*/ 1401 w 12107"/>
                <a:gd name="connsiteY1" fmla="*/ 2123 h 12157"/>
                <a:gd name="connsiteX2" fmla="*/ 9974 w 12107"/>
                <a:gd name="connsiteY2" fmla="*/ 1361 h 12157"/>
                <a:gd name="connsiteX3" fmla="*/ 10641 w 12107"/>
                <a:gd name="connsiteY3" fmla="*/ 9933 h 12157"/>
                <a:gd name="connsiteX4" fmla="*/ 2335 w 12107"/>
                <a:gd name="connsiteY4" fmla="*/ 10838 h 12157"/>
                <a:gd name="connsiteX5" fmla="*/ 2163 w 12107"/>
                <a:gd name="connsiteY5" fmla="*/ 10695 h 1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7" h="12157">
                  <a:moveTo>
                    <a:pt x="2163" y="10695"/>
                  </a:moveTo>
                  <a:cubicBezTo>
                    <a:pt x="-408" y="8533"/>
                    <a:pt x="-751" y="4704"/>
                    <a:pt x="1401" y="2123"/>
                  </a:cubicBezTo>
                  <a:cubicBezTo>
                    <a:pt x="3583" y="-402"/>
                    <a:pt x="7374" y="-735"/>
                    <a:pt x="9974" y="1361"/>
                  </a:cubicBezTo>
                  <a:cubicBezTo>
                    <a:pt x="12517" y="3551"/>
                    <a:pt x="12812" y="7381"/>
                    <a:pt x="10641" y="9933"/>
                  </a:cubicBezTo>
                  <a:cubicBezTo>
                    <a:pt x="8602" y="12476"/>
                    <a:pt x="4878" y="12886"/>
                    <a:pt x="2335" y="10838"/>
                  </a:cubicBezTo>
                  <a:cubicBezTo>
                    <a:pt x="2278" y="10791"/>
                    <a:pt x="2221" y="10743"/>
                    <a:pt x="2163" y="10695"/>
                  </a:cubicBezTo>
                  <a:close/>
                </a:path>
              </a:pathLst>
            </a:custGeom>
            <a:solidFill>
              <a:srgbClr val="D58B94"/>
            </a:solidFill>
            <a:ln w="9525" cap="flat">
              <a:noFill/>
              <a:prstDash val="solid"/>
              <a:miter/>
            </a:ln>
          </p:spPr>
          <p:txBody>
            <a:bodyPr rtlCol="0" anchor="ctr"/>
            <a:lstStyle/>
            <a:p>
              <a:endParaRPr lang="en-IN"/>
            </a:p>
          </p:txBody>
        </p:sp>
        <p:sp>
          <p:nvSpPr>
            <p:cNvPr id="4799" name="Freeform: Shape 4798">
              <a:extLst>
                <a:ext uri="{FF2B5EF4-FFF2-40B4-BE49-F238E27FC236}">
                  <a16:creationId xmlns:a16="http://schemas.microsoft.com/office/drawing/2014/main" xmlns="" id="{5F461E34-07EB-E7AF-A0DD-A366531EDC11}"/>
                </a:ext>
              </a:extLst>
            </p:cNvPr>
            <p:cNvSpPr/>
            <p:nvPr/>
          </p:nvSpPr>
          <p:spPr>
            <a:xfrm>
              <a:off x="1636979" y="3833738"/>
              <a:ext cx="11674" cy="11873"/>
            </a:xfrm>
            <a:custGeom>
              <a:avLst/>
              <a:gdLst>
                <a:gd name="connsiteX0" fmla="*/ 1783 w 11674"/>
                <a:gd name="connsiteY0" fmla="*/ 10537 h 11873"/>
                <a:gd name="connsiteX1" fmla="*/ 1812 w 11674"/>
                <a:gd name="connsiteY1" fmla="*/ 1783 h 11873"/>
                <a:gd name="connsiteX2" fmla="*/ 9594 w 11674"/>
                <a:gd name="connsiteY2" fmla="*/ 1012 h 11873"/>
                <a:gd name="connsiteX3" fmla="*/ 10165 w 11674"/>
                <a:gd name="connsiteY3" fmla="*/ 9584 h 11873"/>
                <a:gd name="connsiteX4" fmla="*/ 1878 w 11674"/>
                <a:gd name="connsiteY4" fmla="*/ 10613 h 11873"/>
                <a:gd name="connsiteX5" fmla="*/ 1783 w 11674"/>
                <a:gd name="connsiteY5" fmla="*/ 10537 h 1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4" h="11873">
                  <a:moveTo>
                    <a:pt x="1783" y="10537"/>
                  </a:moveTo>
                  <a:cubicBezTo>
                    <a:pt x="-626" y="8108"/>
                    <a:pt x="-607" y="4193"/>
                    <a:pt x="1812" y="1783"/>
                  </a:cubicBezTo>
                  <a:cubicBezTo>
                    <a:pt x="3898" y="-283"/>
                    <a:pt x="7146" y="-607"/>
                    <a:pt x="9594" y="1012"/>
                  </a:cubicBezTo>
                  <a:cubicBezTo>
                    <a:pt x="12108" y="3231"/>
                    <a:pt x="12366" y="7051"/>
                    <a:pt x="10165" y="9584"/>
                  </a:cubicBezTo>
                  <a:cubicBezTo>
                    <a:pt x="8156" y="12156"/>
                    <a:pt x="4450" y="12613"/>
                    <a:pt x="1878" y="10613"/>
                  </a:cubicBezTo>
                  <a:cubicBezTo>
                    <a:pt x="1850" y="10585"/>
                    <a:pt x="1812" y="10566"/>
                    <a:pt x="1783" y="10537"/>
                  </a:cubicBezTo>
                  <a:close/>
                </a:path>
              </a:pathLst>
            </a:custGeom>
            <a:solidFill>
              <a:srgbClr val="D58B94"/>
            </a:solidFill>
            <a:ln w="9525" cap="flat">
              <a:noFill/>
              <a:prstDash val="solid"/>
              <a:miter/>
            </a:ln>
          </p:spPr>
          <p:txBody>
            <a:bodyPr rtlCol="0" anchor="ctr"/>
            <a:lstStyle/>
            <a:p>
              <a:endParaRPr lang="en-IN"/>
            </a:p>
          </p:txBody>
        </p:sp>
        <p:sp>
          <p:nvSpPr>
            <p:cNvPr id="4800" name="Freeform: Shape 4799">
              <a:extLst>
                <a:ext uri="{FF2B5EF4-FFF2-40B4-BE49-F238E27FC236}">
                  <a16:creationId xmlns:a16="http://schemas.microsoft.com/office/drawing/2014/main" xmlns="" id="{4C13690E-9C69-7498-51ED-851EEBD72604}"/>
                </a:ext>
              </a:extLst>
            </p:cNvPr>
            <p:cNvSpPr/>
            <p:nvPr/>
          </p:nvSpPr>
          <p:spPr>
            <a:xfrm>
              <a:off x="1629768" y="3830890"/>
              <a:ext cx="4602" cy="4605"/>
            </a:xfrm>
            <a:custGeom>
              <a:avLst/>
              <a:gdLst>
                <a:gd name="connsiteX0" fmla="*/ 708 w 4602"/>
                <a:gd name="connsiteY0" fmla="*/ 3954 h 4605"/>
                <a:gd name="connsiteX1" fmla="*/ 603 w 4602"/>
                <a:gd name="connsiteY1" fmla="*/ 726 h 4605"/>
                <a:gd name="connsiteX2" fmla="*/ 708 w 4602"/>
                <a:gd name="connsiteY2" fmla="*/ 621 h 4605"/>
                <a:gd name="connsiteX3" fmla="*/ 3946 w 4602"/>
                <a:gd name="connsiteY3" fmla="*/ 621 h 4605"/>
                <a:gd name="connsiteX4" fmla="*/ 3946 w 4602"/>
                <a:gd name="connsiteY4" fmla="*/ 3954 h 4605"/>
                <a:gd name="connsiteX5" fmla="*/ 708 w 4602"/>
                <a:gd name="connsiteY5" fmla="*/ 3954 h 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2" h="4605">
                  <a:moveTo>
                    <a:pt x="708" y="3954"/>
                  </a:moveTo>
                  <a:cubicBezTo>
                    <a:pt x="-216" y="3088"/>
                    <a:pt x="-254" y="1640"/>
                    <a:pt x="603" y="726"/>
                  </a:cubicBezTo>
                  <a:cubicBezTo>
                    <a:pt x="641" y="687"/>
                    <a:pt x="670" y="649"/>
                    <a:pt x="708" y="621"/>
                  </a:cubicBezTo>
                  <a:cubicBezTo>
                    <a:pt x="1622" y="-227"/>
                    <a:pt x="3032" y="-227"/>
                    <a:pt x="3946" y="621"/>
                  </a:cubicBezTo>
                  <a:cubicBezTo>
                    <a:pt x="4804" y="1564"/>
                    <a:pt x="4804" y="3012"/>
                    <a:pt x="3946" y="3954"/>
                  </a:cubicBezTo>
                  <a:cubicBezTo>
                    <a:pt x="3032" y="4802"/>
                    <a:pt x="1622" y="4802"/>
                    <a:pt x="708" y="3954"/>
                  </a:cubicBezTo>
                  <a:close/>
                </a:path>
              </a:pathLst>
            </a:custGeom>
            <a:solidFill>
              <a:srgbClr val="D58B94"/>
            </a:solidFill>
            <a:ln w="9525" cap="flat">
              <a:noFill/>
              <a:prstDash val="solid"/>
              <a:miter/>
            </a:ln>
          </p:spPr>
          <p:txBody>
            <a:bodyPr rtlCol="0" anchor="ctr"/>
            <a:lstStyle/>
            <a:p>
              <a:endParaRPr lang="en-IN"/>
            </a:p>
          </p:txBody>
        </p:sp>
        <p:sp>
          <p:nvSpPr>
            <p:cNvPr id="4801" name="Freeform: Shape 4800">
              <a:extLst>
                <a:ext uri="{FF2B5EF4-FFF2-40B4-BE49-F238E27FC236}">
                  <a16:creationId xmlns:a16="http://schemas.microsoft.com/office/drawing/2014/main" xmlns="" id="{1A888180-0AB4-ED8C-687E-AA0320BFFF76}"/>
                </a:ext>
              </a:extLst>
            </p:cNvPr>
            <p:cNvSpPr/>
            <p:nvPr/>
          </p:nvSpPr>
          <p:spPr>
            <a:xfrm>
              <a:off x="1672061" y="3893737"/>
              <a:ext cx="9421" cy="9470"/>
            </a:xfrm>
            <a:custGeom>
              <a:avLst/>
              <a:gdLst>
                <a:gd name="connsiteX0" fmla="*/ 1658 w 9421"/>
                <a:gd name="connsiteY0" fmla="*/ 8354 h 9470"/>
                <a:gd name="connsiteX1" fmla="*/ 1087 w 9421"/>
                <a:gd name="connsiteY1" fmla="*/ 1687 h 9470"/>
                <a:gd name="connsiteX2" fmla="*/ 7706 w 9421"/>
                <a:gd name="connsiteY2" fmla="*/ 1067 h 9470"/>
                <a:gd name="connsiteX3" fmla="*/ 8325 w 9421"/>
                <a:gd name="connsiteY3" fmla="*/ 7687 h 9470"/>
                <a:gd name="connsiteX4" fmla="*/ 1772 w 9421"/>
                <a:gd name="connsiteY4" fmla="*/ 8440 h 9470"/>
                <a:gd name="connsiteX5" fmla="*/ 1658 w 9421"/>
                <a:gd name="connsiteY5" fmla="*/ 8354 h 9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1" h="9470">
                  <a:moveTo>
                    <a:pt x="1658" y="8354"/>
                  </a:moveTo>
                  <a:cubicBezTo>
                    <a:pt x="-323" y="6659"/>
                    <a:pt x="-580" y="3687"/>
                    <a:pt x="1087" y="1687"/>
                  </a:cubicBezTo>
                  <a:cubicBezTo>
                    <a:pt x="2744" y="-314"/>
                    <a:pt x="5706" y="-590"/>
                    <a:pt x="7706" y="1067"/>
                  </a:cubicBezTo>
                  <a:cubicBezTo>
                    <a:pt x="9707" y="2725"/>
                    <a:pt x="9983" y="5687"/>
                    <a:pt x="8325" y="7687"/>
                  </a:cubicBezTo>
                  <a:cubicBezTo>
                    <a:pt x="6725" y="9707"/>
                    <a:pt x="3792" y="10050"/>
                    <a:pt x="1772" y="8440"/>
                  </a:cubicBezTo>
                  <a:cubicBezTo>
                    <a:pt x="1734" y="8411"/>
                    <a:pt x="1696" y="8383"/>
                    <a:pt x="1658" y="8354"/>
                  </a:cubicBezTo>
                  <a:close/>
                </a:path>
              </a:pathLst>
            </a:custGeom>
            <a:solidFill>
              <a:srgbClr val="D58B94"/>
            </a:solidFill>
            <a:ln w="9525" cap="flat">
              <a:noFill/>
              <a:prstDash val="solid"/>
              <a:miter/>
            </a:ln>
          </p:spPr>
          <p:txBody>
            <a:bodyPr rtlCol="0" anchor="ctr"/>
            <a:lstStyle/>
            <a:p>
              <a:endParaRPr lang="en-IN"/>
            </a:p>
          </p:txBody>
        </p:sp>
        <p:sp>
          <p:nvSpPr>
            <p:cNvPr id="4802" name="Freeform: Shape 4801">
              <a:extLst>
                <a:ext uri="{FF2B5EF4-FFF2-40B4-BE49-F238E27FC236}">
                  <a16:creationId xmlns:a16="http://schemas.microsoft.com/office/drawing/2014/main" xmlns="" id="{A31F98FD-4FE9-0C80-3F3D-4D42C50DD4BB}"/>
                </a:ext>
              </a:extLst>
            </p:cNvPr>
            <p:cNvSpPr/>
            <p:nvPr/>
          </p:nvSpPr>
          <p:spPr>
            <a:xfrm>
              <a:off x="1680319" y="3874707"/>
              <a:ext cx="11627" cy="11742"/>
            </a:xfrm>
            <a:custGeom>
              <a:avLst/>
              <a:gdLst>
                <a:gd name="connsiteX0" fmla="*/ 2068 w 11627"/>
                <a:gd name="connsiteY0" fmla="*/ 10429 h 11742"/>
                <a:gd name="connsiteX1" fmla="*/ 1239 w 11627"/>
                <a:gd name="connsiteY1" fmla="*/ 2523 h 11742"/>
                <a:gd name="connsiteX2" fmla="*/ 1401 w 11627"/>
                <a:gd name="connsiteY2" fmla="*/ 2333 h 11742"/>
                <a:gd name="connsiteX3" fmla="*/ 9669 w 11627"/>
                <a:gd name="connsiteY3" fmla="*/ 1181 h 11742"/>
                <a:gd name="connsiteX4" fmla="*/ 9688 w 11627"/>
                <a:gd name="connsiteY4" fmla="*/ 1190 h 11742"/>
                <a:gd name="connsiteX5" fmla="*/ 10164 w 11627"/>
                <a:gd name="connsiteY5" fmla="*/ 9667 h 11742"/>
                <a:gd name="connsiteX6" fmla="*/ 2068 w 11627"/>
                <a:gd name="connsiteY6" fmla="*/ 10429 h 1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27" h="11742">
                  <a:moveTo>
                    <a:pt x="2068" y="10429"/>
                  </a:moveTo>
                  <a:cubicBezTo>
                    <a:pt x="-342" y="8477"/>
                    <a:pt x="-714" y="4933"/>
                    <a:pt x="1239" y="2523"/>
                  </a:cubicBezTo>
                  <a:cubicBezTo>
                    <a:pt x="1287" y="2457"/>
                    <a:pt x="1344" y="2400"/>
                    <a:pt x="1401" y="2333"/>
                  </a:cubicBezTo>
                  <a:cubicBezTo>
                    <a:pt x="3363" y="-267"/>
                    <a:pt x="7068" y="-791"/>
                    <a:pt x="9669" y="1181"/>
                  </a:cubicBezTo>
                  <a:cubicBezTo>
                    <a:pt x="9678" y="1181"/>
                    <a:pt x="9678" y="1190"/>
                    <a:pt x="9688" y="1190"/>
                  </a:cubicBezTo>
                  <a:cubicBezTo>
                    <a:pt x="12059" y="3448"/>
                    <a:pt x="12269" y="7162"/>
                    <a:pt x="10164" y="9667"/>
                  </a:cubicBezTo>
                  <a:cubicBezTo>
                    <a:pt x="8126" y="12087"/>
                    <a:pt x="4525" y="12420"/>
                    <a:pt x="2068" y="10429"/>
                  </a:cubicBezTo>
                  <a:close/>
                </a:path>
              </a:pathLst>
            </a:custGeom>
            <a:solidFill>
              <a:srgbClr val="D58B94"/>
            </a:solidFill>
            <a:ln w="9525" cap="flat">
              <a:noFill/>
              <a:prstDash val="solid"/>
              <a:miter/>
            </a:ln>
          </p:spPr>
          <p:txBody>
            <a:bodyPr rtlCol="0" anchor="ctr"/>
            <a:lstStyle/>
            <a:p>
              <a:endParaRPr lang="en-IN"/>
            </a:p>
          </p:txBody>
        </p:sp>
        <p:sp>
          <p:nvSpPr>
            <p:cNvPr id="4803" name="Freeform: Shape 4802">
              <a:extLst>
                <a:ext uri="{FF2B5EF4-FFF2-40B4-BE49-F238E27FC236}">
                  <a16:creationId xmlns:a16="http://schemas.microsoft.com/office/drawing/2014/main" xmlns="" id="{85D62850-636C-C6C9-9A30-DD7A019D2D85}"/>
                </a:ext>
              </a:extLst>
            </p:cNvPr>
            <p:cNvSpPr/>
            <p:nvPr/>
          </p:nvSpPr>
          <p:spPr>
            <a:xfrm>
              <a:off x="1603207" y="3824530"/>
              <a:ext cx="7742" cy="7738"/>
            </a:xfrm>
            <a:custGeom>
              <a:avLst/>
              <a:gdLst>
                <a:gd name="connsiteX0" fmla="*/ 1361 w 7742"/>
                <a:gd name="connsiteY0" fmla="*/ 6791 h 7738"/>
                <a:gd name="connsiteX1" fmla="*/ 885 w 7742"/>
                <a:gd name="connsiteY1" fmla="*/ 1171 h 7738"/>
                <a:gd name="connsiteX2" fmla="*/ 6543 w 7742"/>
                <a:gd name="connsiteY2" fmla="*/ 1142 h 7738"/>
                <a:gd name="connsiteX3" fmla="*/ 6981 w 7742"/>
                <a:gd name="connsiteY3" fmla="*/ 6314 h 7738"/>
                <a:gd name="connsiteX4" fmla="*/ 1361 w 7742"/>
                <a:gd name="connsiteY4" fmla="*/ 6791 h 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 h="7738">
                  <a:moveTo>
                    <a:pt x="1361" y="6791"/>
                  </a:moveTo>
                  <a:cubicBezTo>
                    <a:pt x="-268" y="5343"/>
                    <a:pt x="-477" y="2876"/>
                    <a:pt x="885" y="1171"/>
                  </a:cubicBezTo>
                  <a:cubicBezTo>
                    <a:pt x="2437" y="-401"/>
                    <a:pt x="4971" y="-410"/>
                    <a:pt x="6543" y="1142"/>
                  </a:cubicBezTo>
                  <a:cubicBezTo>
                    <a:pt x="7943" y="2524"/>
                    <a:pt x="8124" y="4714"/>
                    <a:pt x="6981" y="6314"/>
                  </a:cubicBezTo>
                  <a:cubicBezTo>
                    <a:pt x="5562" y="7991"/>
                    <a:pt x="3047" y="8200"/>
                    <a:pt x="1361" y="6791"/>
                  </a:cubicBezTo>
                  <a:close/>
                </a:path>
              </a:pathLst>
            </a:custGeom>
            <a:solidFill>
              <a:srgbClr val="D58B94"/>
            </a:solidFill>
            <a:ln w="9525" cap="flat">
              <a:noFill/>
              <a:prstDash val="solid"/>
              <a:miter/>
            </a:ln>
          </p:spPr>
          <p:txBody>
            <a:bodyPr rtlCol="0" anchor="ctr"/>
            <a:lstStyle/>
            <a:p>
              <a:endParaRPr lang="en-IN"/>
            </a:p>
          </p:txBody>
        </p:sp>
        <p:sp>
          <p:nvSpPr>
            <p:cNvPr id="4804" name="Freeform: Shape 4803">
              <a:extLst>
                <a:ext uri="{FF2B5EF4-FFF2-40B4-BE49-F238E27FC236}">
                  <a16:creationId xmlns:a16="http://schemas.microsoft.com/office/drawing/2014/main" xmlns="" id="{CDFC3B47-6348-D07C-0505-3347E8C8D2D0}"/>
                </a:ext>
              </a:extLst>
            </p:cNvPr>
            <p:cNvSpPr/>
            <p:nvPr/>
          </p:nvSpPr>
          <p:spPr>
            <a:xfrm>
              <a:off x="1612861" y="3827804"/>
              <a:ext cx="11634" cy="11634"/>
            </a:xfrm>
            <a:custGeom>
              <a:avLst/>
              <a:gdLst>
                <a:gd name="connsiteX0" fmla="*/ 2089 w 11634"/>
                <a:gd name="connsiteY0" fmla="*/ 10279 h 11634"/>
                <a:gd name="connsiteX1" fmla="*/ 1327 w 11634"/>
                <a:gd name="connsiteY1" fmla="*/ 2088 h 11634"/>
                <a:gd name="connsiteX2" fmla="*/ 9519 w 11634"/>
                <a:gd name="connsiteY2" fmla="*/ 1325 h 11634"/>
                <a:gd name="connsiteX3" fmla="*/ 10281 w 11634"/>
                <a:gd name="connsiteY3" fmla="*/ 9517 h 11634"/>
                <a:gd name="connsiteX4" fmla="*/ 2089 w 11634"/>
                <a:gd name="connsiteY4" fmla="*/ 10279 h 1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4" h="11634">
                  <a:moveTo>
                    <a:pt x="2089" y="10279"/>
                  </a:moveTo>
                  <a:cubicBezTo>
                    <a:pt x="-387" y="8231"/>
                    <a:pt x="-721" y="4564"/>
                    <a:pt x="1327" y="2088"/>
                  </a:cubicBezTo>
                  <a:cubicBezTo>
                    <a:pt x="3375" y="-389"/>
                    <a:pt x="7042" y="-722"/>
                    <a:pt x="9519" y="1325"/>
                  </a:cubicBezTo>
                  <a:cubicBezTo>
                    <a:pt x="11995" y="3373"/>
                    <a:pt x="12328" y="7040"/>
                    <a:pt x="10281" y="9517"/>
                  </a:cubicBezTo>
                  <a:cubicBezTo>
                    <a:pt x="8233" y="11993"/>
                    <a:pt x="4566" y="12327"/>
                    <a:pt x="2089" y="10279"/>
                  </a:cubicBezTo>
                  <a:close/>
                </a:path>
              </a:pathLst>
            </a:custGeom>
            <a:solidFill>
              <a:srgbClr val="D58B94"/>
            </a:solidFill>
            <a:ln w="9525" cap="flat">
              <a:noFill/>
              <a:prstDash val="solid"/>
              <a:miter/>
            </a:ln>
          </p:spPr>
          <p:txBody>
            <a:bodyPr rtlCol="0" anchor="ctr"/>
            <a:lstStyle/>
            <a:p>
              <a:endParaRPr lang="en-IN"/>
            </a:p>
          </p:txBody>
        </p:sp>
        <p:sp>
          <p:nvSpPr>
            <p:cNvPr id="4805" name="Freeform: Shape 4804">
              <a:extLst>
                <a:ext uri="{FF2B5EF4-FFF2-40B4-BE49-F238E27FC236}">
                  <a16:creationId xmlns:a16="http://schemas.microsoft.com/office/drawing/2014/main" xmlns="" id="{53F5045E-8FB0-1F97-7DE1-2AAB8BDC3519}"/>
                </a:ext>
              </a:extLst>
            </p:cNvPr>
            <p:cNvSpPr/>
            <p:nvPr/>
          </p:nvSpPr>
          <p:spPr>
            <a:xfrm>
              <a:off x="1618771" y="3818189"/>
              <a:ext cx="7916" cy="7987"/>
            </a:xfrm>
            <a:custGeom>
              <a:avLst/>
              <a:gdLst>
                <a:gd name="connsiteX0" fmla="*/ 1418 w 7916"/>
                <a:gd name="connsiteY0" fmla="*/ 7035 h 7987"/>
                <a:gd name="connsiteX1" fmla="*/ 941 w 7916"/>
                <a:gd name="connsiteY1" fmla="*/ 1225 h 7987"/>
                <a:gd name="connsiteX2" fmla="*/ 6466 w 7916"/>
                <a:gd name="connsiteY2" fmla="*/ 844 h 7987"/>
                <a:gd name="connsiteX3" fmla="*/ 6942 w 7916"/>
                <a:gd name="connsiteY3" fmla="*/ 6749 h 7987"/>
                <a:gd name="connsiteX4" fmla="*/ 1418 w 7916"/>
                <a:gd name="connsiteY4" fmla="*/ 7035 h 7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6" h="7987">
                  <a:moveTo>
                    <a:pt x="1418" y="7035"/>
                  </a:moveTo>
                  <a:cubicBezTo>
                    <a:pt x="-287" y="5540"/>
                    <a:pt x="-497" y="2977"/>
                    <a:pt x="941" y="1225"/>
                  </a:cubicBezTo>
                  <a:cubicBezTo>
                    <a:pt x="2427" y="-271"/>
                    <a:pt x="4789" y="-433"/>
                    <a:pt x="6466" y="844"/>
                  </a:cubicBezTo>
                  <a:cubicBezTo>
                    <a:pt x="8180" y="2368"/>
                    <a:pt x="8390" y="4968"/>
                    <a:pt x="6942" y="6749"/>
                  </a:cubicBezTo>
                  <a:cubicBezTo>
                    <a:pt x="5456" y="8264"/>
                    <a:pt x="3056" y="8388"/>
                    <a:pt x="1418" y="7035"/>
                  </a:cubicBezTo>
                  <a:close/>
                </a:path>
              </a:pathLst>
            </a:custGeom>
            <a:solidFill>
              <a:srgbClr val="D58B94"/>
            </a:solidFill>
            <a:ln w="9525" cap="flat">
              <a:noFill/>
              <a:prstDash val="solid"/>
              <a:miter/>
            </a:ln>
          </p:spPr>
          <p:txBody>
            <a:bodyPr rtlCol="0" anchor="ctr"/>
            <a:lstStyle/>
            <a:p>
              <a:endParaRPr lang="en-IN"/>
            </a:p>
          </p:txBody>
        </p:sp>
        <p:sp>
          <p:nvSpPr>
            <p:cNvPr id="4806" name="Freeform: Shape 4805">
              <a:extLst>
                <a:ext uri="{FF2B5EF4-FFF2-40B4-BE49-F238E27FC236}">
                  <a16:creationId xmlns:a16="http://schemas.microsoft.com/office/drawing/2014/main" xmlns="" id="{2F9130D3-6F98-DDDD-0C48-6871EDB33BA9}"/>
                </a:ext>
              </a:extLst>
            </p:cNvPr>
            <p:cNvSpPr/>
            <p:nvPr/>
          </p:nvSpPr>
          <p:spPr>
            <a:xfrm>
              <a:off x="1480375" y="3615164"/>
              <a:ext cx="302037" cy="237221"/>
            </a:xfrm>
            <a:custGeom>
              <a:avLst/>
              <a:gdLst>
                <a:gd name="connsiteX0" fmla="*/ 40754 w 302037"/>
                <a:gd name="connsiteY0" fmla="*/ 320 h 237221"/>
                <a:gd name="connsiteX1" fmla="*/ 302024 w 302037"/>
                <a:gd name="connsiteY1" fmla="*/ 128622 h 237221"/>
                <a:gd name="connsiteX2" fmla="*/ 301358 w 302037"/>
                <a:gd name="connsiteY2" fmla="*/ 133289 h 237221"/>
                <a:gd name="connsiteX3" fmla="*/ 299738 w 302037"/>
                <a:gd name="connsiteY3" fmla="*/ 144719 h 237221"/>
                <a:gd name="connsiteX4" fmla="*/ 298119 w 302037"/>
                <a:gd name="connsiteY4" fmla="*/ 152625 h 237221"/>
                <a:gd name="connsiteX5" fmla="*/ 296024 w 302037"/>
                <a:gd name="connsiteY5" fmla="*/ 160530 h 237221"/>
                <a:gd name="connsiteX6" fmla="*/ 289547 w 302037"/>
                <a:gd name="connsiteY6" fmla="*/ 178723 h 237221"/>
                <a:gd name="connsiteX7" fmla="*/ 285070 w 302037"/>
                <a:gd name="connsiteY7" fmla="*/ 188248 h 237221"/>
                <a:gd name="connsiteX8" fmla="*/ 279926 w 302037"/>
                <a:gd name="connsiteY8" fmla="*/ 197011 h 237221"/>
                <a:gd name="connsiteX9" fmla="*/ 266877 w 302037"/>
                <a:gd name="connsiteY9" fmla="*/ 214061 h 237221"/>
                <a:gd name="connsiteX10" fmla="*/ 250208 w 302037"/>
                <a:gd name="connsiteY10" fmla="*/ 227682 h 237221"/>
                <a:gd name="connsiteX11" fmla="*/ 229349 w 302037"/>
                <a:gd name="connsiteY11" fmla="*/ 237207 h 237221"/>
                <a:gd name="connsiteX12" fmla="*/ -13 w 302037"/>
                <a:gd name="connsiteY12" fmla="*/ 52803 h 237221"/>
                <a:gd name="connsiteX13" fmla="*/ 2749 w 302037"/>
                <a:gd name="connsiteY13" fmla="*/ 44801 h 237221"/>
                <a:gd name="connsiteX14" fmla="*/ 11607 w 302037"/>
                <a:gd name="connsiteY14" fmla="*/ 26609 h 237221"/>
                <a:gd name="connsiteX15" fmla="*/ 17322 w 302037"/>
                <a:gd name="connsiteY15" fmla="*/ 17084 h 237221"/>
                <a:gd name="connsiteX16" fmla="*/ 21037 w 302037"/>
                <a:gd name="connsiteY16" fmla="*/ 12321 h 237221"/>
                <a:gd name="connsiteX17" fmla="*/ 24275 w 302037"/>
                <a:gd name="connsiteY17" fmla="*/ 8607 h 237221"/>
                <a:gd name="connsiteX18" fmla="*/ 32276 w 302037"/>
                <a:gd name="connsiteY18" fmla="*/ 2320 h 237221"/>
                <a:gd name="connsiteX19" fmla="*/ 36467 w 302037"/>
                <a:gd name="connsiteY19" fmla="*/ 606 h 237221"/>
                <a:gd name="connsiteX20" fmla="*/ 40754 w 302037"/>
                <a:gd name="connsiteY20" fmla="*/ 320 h 237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037" h="237221">
                  <a:moveTo>
                    <a:pt x="40754" y="320"/>
                  </a:moveTo>
                  <a:lnTo>
                    <a:pt x="302024" y="128622"/>
                  </a:lnTo>
                  <a:lnTo>
                    <a:pt x="301358" y="133289"/>
                  </a:lnTo>
                  <a:cubicBezTo>
                    <a:pt x="301358" y="135956"/>
                    <a:pt x="300596" y="139861"/>
                    <a:pt x="299738" y="144719"/>
                  </a:cubicBezTo>
                  <a:lnTo>
                    <a:pt x="298119" y="152625"/>
                  </a:lnTo>
                  <a:cubicBezTo>
                    <a:pt x="297548" y="155101"/>
                    <a:pt x="296786" y="157673"/>
                    <a:pt x="296024" y="160530"/>
                  </a:cubicBezTo>
                  <a:cubicBezTo>
                    <a:pt x="294185" y="166702"/>
                    <a:pt x="292023" y="172779"/>
                    <a:pt x="289547" y="178723"/>
                  </a:cubicBezTo>
                  <a:cubicBezTo>
                    <a:pt x="288213" y="181962"/>
                    <a:pt x="286689" y="185200"/>
                    <a:pt x="285070" y="188248"/>
                  </a:cubicBezTo>
                  <a:cubicBezTo>
                    <a:pt x="283451" y="191296"/>
                    <a:pt x="281832" y="194058"/>
                    <a:pt x="279926" y="197011"/>
                  </a:cubicBezTo>
                  <a:cubicBezTo>
                    <a:pt x="276097" y="203078"/>
                    <a:pt x="271735" y="208784"/>
                    <a:pt x="266877" y="214061"/>
                  </a:cubicBezTo>
                  <a:cubicBezTo>
                    <a:pt x="262048" y="219423"/>
                    <a:pt x="256428" y="224014"/>
                    <a:pt x="250208" y="227682"/>
                  </a:cubicBezTo>
                  <a:cubicBezTo>
                    <a:pt x="243684" y="231730"/>
                    <a:pt x="236683" y="234930"/>
                    <a:pt x="229349" y="237207"/>
                  </a:cubicBezTo>
                  <a:lnTo>
                    <a:pt x="-13" y="52803"/>
                  </a:lnTo>
                  <a:cubicBezTo>
                    <a:pt x="-13" y="52803"/>
                    <a:pt x="844" y="49659"/>
                    <a:pt x="2749" y="44801"/>
                  </a:cubicBezTo>
                  <a:cubicBezTo>
                    <a:pt x="5378" y="38582"/>
                    <a:pt x="8340" y="32514"/>
                    <a:pt x="11607" y="26609"/>
                  </a:cubicBezTo>
                  <a:cubicBezTo>
                    <a:pt x="13303" y="23313"/>
                    <a:pt x="15208" y="20132"/>
                    <a:pt x="17322" y="17084"/>
                  </a:cubicBezTo>
                  <a:cubicBezTo>
                    <a:pt x="18475" y="15436"/>
                    <a:pt x="19713" y="13845"/>
                    <a:pt x="21037" y="12321"/>
                  </a:cubicBezTo>
                  <a:cubicBezTo>
                    <a:pt x="22370" y="10797"/>
                    <a:pt x="23037" y="9845"/>
                    <a:pt x="24275" y="8607"/>
                  </a:cubicBezTo>
                  <a:cubicBezTo>
                    <a:pt x="26628" y="6140"/>
                    <a:pt x="29324" y="4025"/>
                    <a:pt x="32276" y="2320"/>
                  </a:cubicBezTo>
                  <a:cubicBezTo>
                    <a:pt x="33572" y="1529"/>
                    <a:pt x="34991" y="949"/>
                    <a:pt x="36467" y="606"/>
                  </a:cubicBezTo>
                  <a:cubicBezTo>
                    <a:pt x="37706" y="510"/>
                    <a:pt x="40087" y="-537"/>
                    <a:pt x="40754" y="32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807" name="Freeform: Shape 4806">
              <a:extLst>
                <a:ext uri="{FF2B5EF4-FFF2-40B4-BE49-F238E27FC236}">
                  <a16:creationId xmlns:a16="http://schemas.microsoft.com/office/drawing/2014/main" xmlns="" id="{45790836-05CB-3871-6E9D-C782CE9E980F}"/>
                </a:ext>
              </a:extLst>
            </p:cNvPr>
            <p:cNvSpPr/>
            <p:nvPr/>
          </p:nvSpPr>
          <p:spPr>
            <a:xfrm>
              <a:off x="1542222" y="3656990"/>
              <a:ext cx="79404" cy="63556"/>
            </a:xfrm>
            <a:custGeom>
              <a:avLst/>
              <a:gdLst>
                <a:gd name="connsiteX0" fmla="*/ 77014 w 79404"/>
                <a:gd name="connsiteY0" fmla="*/ 57268 h 63556"/>
                <a:gd name="connsiteX1" fmla="*/ 27294 w 79404"/>
                <a:gd name="connsiteY1" fmla="*/ 49362 h 63556"/>
                <a:gd name="connsiteX2" fmla="*/ 3291 w 79404"/>
                <a:gd name="connsiteY2" fmla="*/ 6023 h 63556"/>
                <a:gd name="connsiteX3" fmla="*/ 18626 w 79404"/>
                <a:gd name="connsiteY3" fmla="*/ 404 h 63556"/>
                <a:gd name="connsiteX4" fmla="*/ 51487 w 79404"/>
                <a:gd name="connsiteY4" fmla="*/ 14310 h 63556"/>
                <a:gd name="connsiteX5" fmla="*/ 77014 w 79404"/>
                <a:gd name="connsiteY5" fmla="*/ 57268 h 6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04" h="63556">
                  <a:moveTo>
                    <a:pt x="77014" y="57268"/>
                  </a:moveTo>
                  <a:cubicBezTo>
                    <a:pt x="69204" y="68127"/>
                    <a:pt x="47106" y="64507"/>
                    <a:pt x="27294" y="49362"/>
                  </a:cubicBezTo>
                  <a:cubicBezTo>
                    <a:pt x="-2710" y="26121"/>
                    <a:pt x="-3091" y="14882"/>
                    <a:pt x="3291" y="6023"/>
                  </a:cubicBezTo>
                  <a:cubicBezTo>
                    <a:pt x="6787" y="1213"/>
                    <a:pt x="12844" y="-1006"/>
                    <a:pt x="18626" y="404"/>
                  </a:cubicBezTo>
                  <a:cubicBezTo>
                    <a:pt x="30380" y="2861"/>
                    <a:pt x="41543" y="7585"/>
                    <a:pt x="51487" y="14310"/>
                  </a:cubicBezTo>
                  <a:cubicBezTo>
                    <a:pt x="72633" y="27264"/>
                    <a:pt x="84825" y="46886"/>
                    <a:pt x="77014" y="5726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808" name="Freeform: Shape 4807">
              <a:extLst>
                <a:ext uri="{FF2B5EF4-FFF2-40B4-BE49-F238E27FC236}">
                  <a16:creationId xmlns:a16="http://schemas.microsoft.com/office/drawing/2014/main" xmlns="" id="{B9D63866-DE98-D3E4-7D3A-0DD6A070E88C}"/>
                </a:ext>
              </a:extLst>
            </p:cNvPr>
            <p:cNvSpPr/>
            <p:nvPr/>
          </p:nvSpPr>
          <p:spPr>
            <a:xfrm>
              <a:off x="1727061" y="3823126"/>
              <a:ext cx="12507" cy="12609"/>
            </a:xfrm>
            <a:custGeom>
              <a:avLst/>
              <a:gdLst>
                <a:gd name="connsiteX0" fmla="*/ 1808 w 12507"/>
                <a:gd name="connsiteY0" fmla="*/ 11242 h 12609"/>
                <a:gd name="connsiteX1" fmla="*/ 1808 w 12507"/>
                <a:gd name="connsiteY1" fmla="*/ 2384 h 12609"/>
                <a:gd name="connsiteX2" fmla="*/ 10095 w 12507"/>
                <a:gd name="connsiteY2" fmla="*/ 1146 h 12609"/>
                <a:gd name="connsiteX3" fmla="*/ 11333 w 12507"/>
                <a:gd name="connsiteY3" fmla="*/ 9433 h 12609"/>
                <a:gd name="connsiteX4" fmla="*/ 2456 w 12507"/>
                <a:gd name="connsiteY4" fmla="*/ 11680 h 12609"/>
                <a:gd name="connsiteX5" fmla="*/ 1808 w 12507"/>
                <a:gd name="connsiteY5" fmla="*/ 11242 h 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07" h="12609">
                  <a:moveTo>
                    <a:pt x="1808" y="11242"/>
                  </a:moveTo>
                  <a:cubicBezTo>
                    <a:pt x="-621" y="8794"/>
                    <a:pt x="-621" y="4832"/>
                    <a:pt x="1808" y="2384"/>
                  </a:cubicBezTo>
                  <a:cubicBezTo>
                    <a:pt x="3751" y="-245"/>
                    <a:pt x="7466" y="-797"/>
                    <a:pt x="10095" y="1146"/>
                  </a:cubicBezTo>
                  <a:cubicBezTo>
                    <a:pt x="12724" y="3089"/>
                    <a:pt x="13276" y="6804"/>
                    <a:pt x="11333" y="9433"/>
                  </a:cubicBezTo>
                  <a:cubicBezTo>
                    <a:pt x="9505" y="12509"/>
                    <a:pt x="5523" y="13509"/>
                    <a:pt x="2456" y="11680"/>
                  </a:cubicBezTo>
                  <a:cubicBezTo>
                    <a:pt x="2227" y="11547"/>
                    <a:pt x="2018" y="11404"/>
                    <a:pt x="1808" y="11242"/>
                  </a:cubicBezTo>
                  <a:close/>
                </a:path>
              </a:pathLst>
            </a:custGeom>
            <a:solidFill>
              <a:srgbClr val="D58B94"/>
            </a:solidFill>
            <a:ln w="9525" cap="flat">
              <a:noFill/>
              <a:prstDash val="solid"/>
              <a:miter/>
            </a:ln>
          </p:spPr>
          <p:txBody>
            <a:bodyPr rtlCol="0" anchor="ctr"/>
            <a:lstStyle/>
            <a:p>
              <a:endParaRPr lang="en-IN"/>
            </a:p>
          </p:txBody>
        </p:sp>
        <p:sp>
          <p:nvSpPr>
            <p:cNvPr id="4809" name="Freeform: Shape 4808">
              <a:extLst>
                <a:ext uri="{FF2B5EF4-FFF2-40B4-BE49-F238E27FC236}">
                  <a16:creationId xmlns:a16="http://schemas.microsoft.com/office/drawing/2014/main" xmlns="" id="{EB070F38-0ADF-3C03-F82B-8A52DC4D9B5F}"/>
                </a:ext>
              </a:extLst>
            </p:cNvPr>
            <p:cNvSpPr/>
            <p:nvPr/>
          </p:nvSpPr>
          <p:spPr>
            <a:xfrm>
              <a:off x="1710456" y="3829230"/>
              <a:ext cx="12776" cy="12947"/>
            </a:xfrm>
            <a:custGeom>
              <a:avLst/>
              <a:gdLst>
                <a:gd name="connsiteX0" fmla="*/ 2125 w 12776"/>
                <a:gd name="connsiteY0" fmla="*/ 11710 h 12947"/>
                <a:gd name="connsiteX1" fmla="*/ 1554 w 12776"/>
                <a:gd name="connsiteY1" fmla="*/ 2757 h 12947"/>
                <a:gd name="connsiteX2" fmla="*/ 10412 w 12776"/>
                <a:gd name="connsiteY2" fmla="*/ 1042 h 12947"/>
                <a:gd name="connsiteX3" fmla="*/ 11126 w 12776"/>
                <a:gd name="connsiteY3" fmla="*/ 10577 h 12947"/>
                <a:gd name="connsiteX4" fmla="*/ 2125 w 12776"/>
                <a:gd name="connsiteY4" fmla="*/ 11710 h 1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947">
                  <a:moveTo>
                    <a:pt x="2125" y="11710"/>
                  </a:moveTo>
                  <a:cubicBezTo>
                    <a:pt x="-485" y="9386"/>
                    <a:pt x="-742" y="5395"/>
                    <a:pt x="1554" y="2757"/>
                  </a:cubicBezTo>
                  <a:cubicBezTo>
                    <a:pt x="3554" y="-120"/>
                    <a:pt x="7478" y="-872"/>
                    <a:pt x="10412" y="1042"/>
                  </a:cubicBezTo>
                  <a:cubicBezTo>
                    <a:pt x="13241" y="3481"/>
                    <a:pt x="13565" y="7748"/>
                    <a:pt x="11126" y="10577"/>
                  </a:cubicBezTo>
                  <a:cubicBezTo>
                    <a:pt x="8859" y="13215"/>
                    <a:pt x="4973" y="13701"/>
                    <a:pt x="2125" y="11710"/>
                  </a:cubicBezTo>
                  <a:close/>
                </a:path>
              </a:pathLst>
            </a:custGeom>
            <a:solidFill>
              <a:srgbClr val="D58B94"/>
            </a:solidFill>
            <a:ln w="9525" cap="flat">
              <a:noFill/>
              <a:prstDash val="solid"/>
              <a:miter/>
            </a:ln>
          </p:spPr>
          <p:txBody>
            <a:bodyPr rtlCol="0" anchor="ctr"/>
            <a:lstStyle/>
            <a:p>
              <a:endParaRPr lang="en-IN"/>
            </a:p>
          </p:txBody>
        </p:sp>
        <p:sp>
          <p:nvSpPr>
            <p:cNvPr id="4810" name="Freeform: Shape 4809">
              <a:extLst>
                <a:ext uri="{FF2B5EF4-FFF2-40B4-BE49-F238E27FC236}">
                  <a16:creationId xmlns:a16="http://schemas.microsoft.com/office/drawing/2014/main" xmlns="" id="{4971C2BB-A148-3B14-6494-DC886C340EB2}"/>
                </a:ext>
              </a:extLst>
            </p:cNvPr>
            <p:cNvSpPr/>
            <p:nvPr/>
          </p:nvSpPr>
          <p:spPr>
            <a:xfrm>
              <a:off x="1712108" y="3813168"/>
              <a:ext cx="11997" cy="12154"/>
            </a:xfrm>
            <a:custGeom>
              <a:avLst/>
              <a:gdLst>
                <a:gd name="connsiteX0" fmla="*/ 1997 w 11997"/>
                <a:gd name="connsiteY0" fmla="*/ 11104 h 12154"/>
                <a:gd name="connsiteX1" fmla="*/ 1426 w 11997"/>
                <a:gd name="connsiteY1" fmla="*/ 2722 h 12154"/>
                <a:gd name="connsiteX2" fmla="*/ 9808 w 11997"/>
                <a:gd name="connsiteY2" fmla="*/ 817 h 12154"/>
                <a:gd name="connsiteX3" fmla="*/ 10351 w 11997"/>
                <a:gd name="connsiteY3" fmla="*/ 9961 h 12154"/>
                <a:gd name="connsiteX4" fmla="*/ 1997 w 11997"/>
                <a:gd name="connsiteY4" fmla="*/ 11104 h 12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 h="12154">
                  <a:moveTo>
                    <a:pt x="1997" y="11104"/>
                  </a:moveTo>
                  <a:cubicBezTo>
                    <a:pt x="-441" y="8932"/>
                    <a:pt x="-698" y="5208"/>
                    <a:pt x="1426" y="2722"/>
                  </a:cubicBezTo>
                  <a:cubicBezTo>
                    <a:pt x="3312" y="17"/>
                    <a:pt x="6941" y="-812"/>
                    <a:pt x="9808" y="817"/>
                  </a:cubicBezTo>
                  <a:cubicBezTo>
                    <a:pt x="12484" y="3189"/>
                    <a:pt x="12722" y="7284"/>
                    <a:pt x="10351" y="9961"/>
                  </a:cubicBezTo>
                  <a:cubicBezTo>
                    <a:pt x="8227" y="12352"/>
                    <a:pt x="4683" y="12838"/>
                    <a:pt x="1997" y="11104"/>
                  </a:cubicBezTo>
                  <a:close/>
                </a:path>
              </a:pathLst>
            </a:custGeom>
            <a:solidFill>
              <a:srgbClr val="D58B94"/>
            </a:solidFill>
            <a:ln w="9525" cap="flat">
              <a:noFill/>
              <a:prstDash val="solid"/>
              <a:miter/>
            </a:ln>
          </p:spPr>
          <p:txBody>
            <a:bodyPr rtlCol="0" anchor="ctr"/>
            <a:lstStyle/>
            <a:p>
              <a:endParaRPr lang="en-IN"/>
            </a:p>
          </p:txBody>
        </p:sp>
        <p:sp>
          <p:nvSpPr>
            <p:cNvPr id="4811" name="Freeform: Shape 4810">
              <a:extLst>
                <a:ext uri="{FF2B5EF4-FFF2-40B4-BE49-F238E27FC236}">
                  <a16:creationId xmlns:a16="http://schemas.microsoft.com/office/drawing/2014/main" xmlns="" id="{6F1CF266-2A88-D67C-A0ED-E7D65F3ED677}"/>
                </a:ext>
              </a:extLst>
            </p:cNvPr>
            <p:cNvSpPr/>
            <p:nvPr/>
          </p:nvSpPr>
          <p:spPr>
            <a:xfrm>
              <a:off x="1761658" y="3754119"/>
              <a:ext cx="12825" cy="15558"/>
            </a:xfrm>
            <a:custGeom>
              <a:avLst/>
              <a:gdLst>
                <a:gd name="connsiteX0" fmla="*/ 2453 w 12825"/>
                <a:gd name="connsiteY0" fmla="*/ 14908 h 15558"/>
                <a:gd name="connsiteX1" fmla="*/ 1472 w 12825"/>
                <a:gd name="connsiteY1" fmla="*/ 5526 h 15558"/>
                <a:gd name="connsiteX2" fmla="*/ 1596 w 12825"/>
                <a:gd name="connsiteY2" fmla="*/ 5383 h 15558"/>
                <a:gd name="connsiteX3" fmla="*/ 10549 w 12825"/>
                <a:gd name="connsiteY3" fmla="*/ 430 h 15558"/>
                <a:gd name="connsiteX4" fmla="*/ 11311 w 12825"/>
                <a:gd name="connsiteY4" fmla="*/ 10907 h 15558"/>
                <a:gd name="connsiteX5" fmla="*/ 2453 w 12825"/>
                <a:gd name="connsiteY5" fmla="*/ 14908 h 15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25" h="15558">
                  <a:moveTo>
                    <a:pt x="2453" y="14908"/>
                  </a:moveTo>
                  <a:cubicBezTo>
                    <a:pt x="-404" y="12593"/>
                    <a:pt x="-843" y="8393"/>
                    <a:pt x="1472" y="5526"/>
                  </a:cubicBezTo>
                  <a:cubicBezTo>
                    <a:pt x="1510" y="5478"/>
                    <a:pt x="1558" y="5431"/>
                    <a:pt x="1596" y="5383"/>
                  </a:cubicBezTo>
                  <a:cubicBezTo>
                    <a:pt x="3882" y="1478"/>
                    <a:pt x="7882" y="-1094"/>
                    <a:pt x="10549" y="430"/>
                  </a:cubicBezTo>
                  <a:cubicBezTo>
                    <a:pt x="13216" y="1954"/>
                    <a:pt x="13597" y="6812"/>
                    <a:pt x="11311" y="10907"/>
                  </a:cubicBezTo>
                  <a:cubicBezTo>
                    <a:pt x="9025" y="15003"/>
                    <a:pt x="5025" y="16527"/>
                    <a:pt x="2453" y="14908"/>
                  </a:cubicBezTo>
                  <a:close/>
                </a:path>
              </a:pathLst>
            </a:custGeom>
            <a:solidFill>
              <a:srgbClr val="D58B94"/>
            </a:solidFill>
            <a:ln w="9525" cap="flat">
              <a:noFill/>
              <a:prstDash val="solid"/>
              <a:miter/>
            </a:ln>
          </p:spPr>
          <p:txBody>
            <a:bodyPr rtlCol="0" anchor="ctr"/>
            <a:lstStyle/>
            <a:p>
              <a:endParaRPr lang="en-IN"/>
            </a:p>
          </p:txBody>
        </p:sp>
        <p:sp>
          <p:nvSpPr>
            <p:cNvPr id="4812" name="Freeform: Shape 4811">
              <a:extLst>
                <a:ext uri="{FF2B5EF4-FFF2-40B4-BE49-F238E27FC236}">
                  <a16:creationId xmlns:a16="http://schemas.microsoft.com/office/drawing/2014/main" xmlns="" id="{68401622-A262-5DC9-624A-1BD0EB221A0D}"/>
                </a:ext>
              </a:extLst>
            </p:cNvPr>
            <p:cNvSpPr/>
            <p:nvPr/>
          </p:nvSpPr>
          <p:spPr>
            <a:xfrm>
              <a:off x="1725814" y="3793901"/>
              <a:ext cx="15068" cy="16060"/>
            </a:xfrm>
            <a:custGeom>
              <a:avLst/>
              <a:gdLst>
                <a:gd name="connsiteX0" fmla="*/ 2673 w 15068"/>
                <a:gd name="connsiteY0" fmla="*/ 15607 h 16060"/>
                <a:gd name="connsiteX1" fmla="*/ 2007 w 15068"/>
                <a:gd name="connsiteY1" fmla="*/ 4082 h 16060"/>
                <a:gd name="connsiteX2" fmla="*/ 13246 w 15068"/>
                <a:gd name="connsiteY2" fmla="*/ 939 h 16060"/>
                <a:gd name="connsiteX3" fmla="*/ 11113 w 15068"/>
                <a:gd name="connsiteY3" fmla="*/ 14236 h 16060"/>
                <a:gd name="connsiteX4" fmla="*/ 2673 w 15068"/>
                <a:gd name="connsiteY4" fmla="*/ 15607 h 16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8" h="16060">
                  <a:moveTo>
                    <a:pt x="2673" y="15607"/>
                  </a:moveTo>
                  <a:cubicBezTo>
                    <a:pt x="-632" y="12579"/>
                    <a:pt x="-927" y="7473"/>
                    <a:pt x="2007" y="4082"/>
                  </a:cubicBezTo>
                  <a:cubicBezTo>
                    <a:pt x="4350" y="253"/>
                    <a:pt x="9255" y="-1119"/>
                    <a:pt x="13246" y="939"/>
                  </a:cubicBezTo>
                  <a:cubicBezTo>
                    <a:pt x="16332" y="5206"/>
                    <a:pt x="15370" y="11159"/>
                    <a:pt x="11113" y="14236"/>
                  </a:cubicBezTo>
                  <a:cubicBezTo>
                    <a:pt x="8674" y="15998"/>
                    <a:pt x="5541" y="16512"/>
                    <a:pt x="2673" y="15607"/>
                  </a:cubicBezTo>
                  <a:close/>
                </a:path>
              </a:pathLst>
            </a:custGeom>
            <a:solidFill>
              <a:srgbClr val="D58B94"/>
            </a:solidFill>
            <a:ln w="9525" cap="flat">
              <a:noFill/>
              <a:prstDash val="solid"/>
              <a:miter/>
            </a:ln>
          </p:spPr>
          <p:txBody>
            <a:bodyPr rtlCol="0" anchor="ctr"/>
            <a:lstStyle/>
            <a:p>
              <a:endParaRPr lang="en-IN"/>
            </a:p>
          </p:txBody>
        </p:sp>
        <p:sp>
          <p:nvSpPr>
            <p:cNvPr id="4813" name="Freeform: Shape 4812">
              <a:extLst>
                <a:ext uri="{FF2B5EF4-FFF2-40B4-BE49-F238E27FC236}">
                  <a16:creationId xmlns:a16="http://schemas.microsoft.com/office/drawing/2014/main" xmlns="" id="{78DC38C5-FC25-8214-5A01-9CADE14BD1AD}"/>
                </a:ext>
              </a:extLst>
            </p:cNvPr>
            <p:cNvSpPr/>
            <p:nvPr/>
          </p:nvSpPr>
          <p:spPr>
            <a:xfrm>
              <a:off x="1650767" y="3760861"/>
              <a:ext cx="6080" cy="6270"/>
            </a:xfrm>
            <a:custGeom>
              <a:avLst/>
              <a:gdLst>
                <a:gd name="connsiteX0" fmla="*/ 1140 w 6080"/>
                <a:gd name="connsiteY0" fmla="*/ 5690 h 6270"/>
                <a:gd name="connsiteX1" fmla="*/ 664 w 6080"/>
                <a:gd name="connsiteY1" fmla="*/ 1308 h 6270"/>
                <a:gd name="connsiteX2" fmla="*/ 4760 w 6080"/>
                <a:gd name="connsiteY2" fmla="*/ 480 h 6270"/>
                <a:gd name="connsiteX3" fmla="*/ 4855 w 6080"/>
                <a:gd name="connsiteY3" fmla="*/ 546 h 6270"/>
                <a:gd name="connsiteX4" fmla="*/ 5426 w 6080"/>
                <a:gd name="connsiteY4" fmla="*/ 4928 h 6270"/>
                <a:gd name="connsiteX5" fmla="*/ 1188 w 6080"/>
                <a:gd name="connsiteY5" fmla="*/ 5728 h 6270"/>
                <a:gd name="connsiteX6" fmla="*/ 1140 w 6080"/>
                <a:gd name="connsiteY6" fmla="*/ 5690 h 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0" h="6270">
                  <a:moveTo>
                    <a:pt x="1140" y="5690"/>
                  </a:moveTo>
                  <a:cubicBezTo>
                    <a:pt x="-184" y="4604"/>
                    <a:pt x="-403" y="2651"/>
                    <a:pt x="664" y="1308"/>
                  </a:cubicBezTo>
                  <a:cubicBezTo>
                    <a:pt x="1569" y="-54"/>
                    <a:pt x="3398" y="-425"/>
                    <a:pt x="4760" y="480"/>
                  </a:cubicBezTo>
                  <a:cubicBezTo>
                    <a:pt x="4788" y="499"/>
                    <a:pt x="4826" y="527"/>
                    <a:pt x="4855" y="546"/>
                  </a:cubicBezTo>
                  <a:cubicBezTo>
                    <a:pt x="6217" y="1604"/>
                    <a:pt x="6465" y="3556"/>
                    <a:pt x="5426" y="4928"/>
                  </a:cubicBezTo>
                  <a:cubicBezTo>
                    <a:pt x="4474" y="6319"/>
                    <a:pt x="2579" y="6671"/>
                    <a:pt x="1188" y="5728"/>
                  </a:cubicBezTo>
                  <a:cubicBezTo>
                    <a:pt x="1169" y="5709"/>
                    <a:pt x="1159" y="5699"/>
                    <a:pt x="1140" y="5690"/>
                  </a:cubicBezTo>
                  <a:close/>
                </a:path>
              </a:pathLst>
            </a:custGeom>
            <a:solidFill>
              <a:srgbClr val="D58B94"/>
            </a:solidFill>
            <a:ln w="9525" cap="flat">
              <a:noFill/>
              <a:prstDash val="solid"/>
              <a:miter/>
            </a:ln>
          </p:spPr>
          <p:txBody>
            <a:bodyPr rtlCol="0" anchor="ctr"/>
            <a:lstStyle/>
            <a:p>
              <a:endParaRPr lang="en-IN"/>
            </a:p>
          </p:txBody>
        </p:sp>
        <p:sp>
          <p:nvSpPr>
            <p:cNvPr id="4814" name="Freeform: Shape 4813">
              <a:extLst>
                <a:ext uri="{FF2B5EF4-FFF2-40B4-BE49-F238E27FC236}">
                  <a16:creationId xmlns:a16="http://schemas.microsoft.com/office/drawing/2014/main" xmlns="" id="{196B9F55-BFF3-E768-A5CA-DFE5163FE72B}"/>
                </a:ext>
              </a:extLst>
            </p:cNvPr>
            <p:cNvSpPr/>
            <p:nvPr/>
          </p:nvSpPr>
          <p:spPr>
            <a:xfrm>
              <a:off x="1668776" y="3756228"/>
              <a:ext cx="5899" cy="6044"/>
            </a:xfrm>
            <a:custGeom>
              <a:avLst/>
              <a:gdLst>
                <a:gd name="connsiteX0" fmla="*/ 1133 w 5899"/>
                <a:gd name="connsiteY0" fmla="*/ 5655 h 6044"/>
                <a:gd name="connsiteX1" fmla="*/ 657 w 5899"/>
                <a:gd name="connsiteY1" fmla="*/ 1368 h 6044"/>
                <a:gd name="connsiteX2" fmla="*/ 657 w 5899"/>
                <a:gd name="connsiteY2" fmla="*/ 1368 h 6044"/>
                <a:gd name="connsiteX3" fmla="*/ 4848 w 5899"/>
                <a:gd name="connsiteY3" fmla="*/ 416 h 6044"/>
                <a:gd name="connsiteX4" fmla="*/ 5019 w 5899"/>
                <a:gd name="connsiteY4" fmla="*/ 4988 h 6044"/>
                <a:gd name="connsiteX5" fmla="*/ 1133 w 5899"/>
                <a:gd name="connsiteY5" fmla="*/ 5655 h 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9" h="6044">
                  <a:moveTo>
                    <a:pt x="1133" y="5655"/>
                  </a:moveTo>
                  <a:cubicBezTo>
                    <a:pt x="-181" y="4607"/>
                    <a:pt x="-400" y="2683"/>
                    <a:pt x="657" y="1368"/>
                  </a:cubicBezTo>
                  <a:cubicBezTo>
                    <a:pt x="657" y="1368"/>
                    <a:pt x="657" y="1368"/>
                    <a:pt x="657" y="1368"/>
                  </a:cubicBezTo>
                  <a:cubicBezTo>
                    <a:pt x="1581" y="-3"/>
                    <a:pt x="3419" y="-422"/>
                    <a:pt x="4848" y="416"/>
                  </a:cubicBezTo>
                  <a:cubicBezTo>
                    <a:pt x="6162" y="1635"/>
                    <a:pt x="6239" y="3683"/>
                    <a:pt x="5019" y="4988"/>
                  </a:cubicBezTo>
                  <a:cubicBezTo>
                    <a:pt x="4029" y="6064"/>
                    <a:pt x="2429" y="6341"/>
                    <a:pt x="1133" y="5655"/>
                  </a:cubicBezTo>
                  <a:close/>
                </a:path>
              </a:pathLst>
            </a:custGeom>
            <a:solidFill>
              <a:srgbClr val="D58B94"/>
            </a:solidFill>
            <a:ln w="9525" cap="flat">
              <a:noFill/>
              <a:prstDash val="solid"/>
              <a:miter/>
            </a:ln>
          </p:spPr>
          <p:txBody>
            <a:bodyPr rtlCol="0" anchor="ctr"/>
            <a:lstStyle/>
            <a:p>
              <a:endParaRPr lang="en-IN"/>
            </a:p>
          </p:txBody>
        </p:sp>
        <p:sp>
          <p:nvSpPr>
            <p:cNvPr id="4815" name="Freeform: Shape 4814">
              <a:extLst>
                <a:ext uri="{FF2B5EF4-FFF2-40B4-BE49-F238E27FC236}">
                  <a16:creationId xmlns:a16="http://schemas.microsoft.com/office/drawing/2014/main" xmlns="" id="{1B72EC2C-E8E1-A08F-5F74-C7F66F524CA5}"/>
                </a:ext>
              </a:extLst>
            </p:cNvPr>
            <p:cNvSpPr/>
            <p:nvPr/>
          </p:nvSpPr>
          <p:spPr>
            <a:xfrm>
              <a:off x="1659503" y="3773977"/>
              <a:ext cx="6778" cy="6845"/>
            </a:xfrm>
            <a:custGeom>
              <a:avLst/>
              <a:gdLst>
                <a:gd name="connsiteX0" fmla="*/ 976 w 6778"/>
                <a:gd name="connsiteY0" fmla="*/ 5909 h 6845"/>
                <a:gd name="connsiteX1" fmla="*/ 843 w 6778"/>
                <a:gd name="connsiteY1" fmla="*/ 1470 h 6845"/>
                <a:gd name="connsiteX2" fmla="*/ 976 w 6778"/>
                <a:gd name="connsiteY2" fmla="*/ 1336 h 6845"/>
                <a:gd name="connsiteX3" fmla="*/ 5548 w 6778"/>
                <a:gd name="connsiteY3" fmla="*/ 574 h 6845"/>
                <a:gd name="connsiteX4" fmla="*/ 6024 w 6778"/>
                <a:gd name="connsiteY4" fmla="*/ 5242 h 6845"/>
                <a:gd name="connsiteX5" fmla="*/ 1586 w 6778"/>
                <a:gd name="connsiteY5" fmla="*/ 6375 h 6845"/>
                <a:gd name="connsiteX6" fmla="*/ 976 w 6778"/>
                <a:gd name="connsiteY6" fmla="*/ 5909 h 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8" h="6845">
                  <a:moveTo>
                    <a:pt x="976" y="5909"/>
                  </a:moveTo>
                  <a:cubicBezTo>
                    <a:pt x="-291" y="4718"/>
                    <a:pt x="-348" y="2727"/>
                    <a:pt x="843" y="1470"/>
                  </a:cubicBezTo>
                  <a:cubicBezTo>
                    <a:pt x="890" y="1422"/>
                    <a:pt x="929" y="1375"/>
                    <a:pt x="976" y="1336"/>
                  </a:cubicBezTo>
                  <a:cubicBezTo>
                    <a:pt x="2043" y="-111"/>
                    <a:pt x="4072" y="-445"/>
                    <a:pt x="5548" y="574"/>
                  </a:cubicBezTo>
                  <a:cubicBezTo>
                    <a:pt x="6958" y="1736"/>
                    <a:pt x="7177" y="3822"/>
                    <a:pt x="6024" y="5242"/>
                  </a:cubicBezTo>
                  <a:cubicBezTo>
                    <a:pt x="5110" y="6785"/>
                    <a:pt x="3129" y="7290"/>
                    <a:pt x="1586" y="6375"/>
                  </a:cubicBezTo>
                  <a:cubicBezTo>
                    <a:pt x="1367" y="6242"/>
                    <a:pt x="1157" y="6089"/>
                    <a:pt x="976" y="5909"/>
                  </a:cubicBezTo>
                  <a:close/>
                </a:path>
              </a:pathLst>
            </a:custGeom>
            <a:solidFill>
              <a:srgbClr val="D58B94"/>
            </a:solidFill>
            <a:ln w="9525" cap="flat">
              <a:noFill/>
              <a:prstDash val="solid"/>
              <a:miter/>
            </a:ln>
          </p:spPr>
          <p:txBody>
            <a:bodyPr rtlCol="0" anchor="ctr"/>
            <a:lstStyle/>
            <a:p>
              <a:endParaRPr lang="en-IN"/>
            </a:p>
          </p:txBody>
        </p:sp>
        <p:sp>
          <p:nvSpPr>
            <p:cNvPr id="4816" name="Freeform: Shape 4815">
              <a:extLst>
                <a:ext uri="{FF2B5EF4-FFF2-40B4-BE49-F238E27FC236}">
                  <a16:creationId xmlns:a16="http://schemas.microsoft.com/office/drawing/2014/main" xmlns="" id="{8A24EC20-1946-DAB8-EDF6-C48727D7D532}"/>
                </a:ext>
              </a:extLst>
            </p:cNvPr>
            <p:cNvSpPr/>
            <p:nvPr/>
          </p:nvSpPr>
          <p:spPr>
            <a:xfrm>
              <a:off x="1738467" y="3771031"/>
              <a:ext cx="11500" cy="12873"/>
            </a:xfrm>
            <a:custGeom>
              <a:avLst/>
              <a:gdLst>
                <a:gd name="connsiteX0" fmla="*/ 2022 w 11500"/>
                <a:gd name="connsiteY0" fmla="*/ 12188 h 12873"/>
                <a:gd name="connsiteX1" fmla="*/ 1450 w 11500"/>
                <a:gd name="connsiteY1" fmla="*/ 3520 h 12873"/>
                <a:gd name="connsiteX2" fmla="*/ 9451 w 11500"/>
                <a:gd name="connsiteY2" fmla="*/ 472 h 12873"/>
                <a:gd name="connsiteX3" fmla="*/ 10023 w 11500"/>
                <a:gd name="connsiteY3" fmla="*/ 9140 h 12873"/>
                <a:gd name="connsiteX4" fmla="*/ 2022 w 11500"/>
                <a:gd name="connsiteY4" fmla="*/ 12188 h 1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0" h="12873">
                  <a:moveTo>
                    <a:pt x="2022" y="12188"/>
                  </a:moveTo>
                  <a:cubicBezTo>
                    <a:pt x="-455" y="9911"/>
                    <a:pt x="-702" y="6101"/>
                    <a:pt x="1450" y="3520"/>
                  </a:cubicBezTo>
                  <a:cubicBezTo>
                    <a:pt x="2870" y="529"/>
                    <a:pt x="6394" y="-814"/>
                    <a:pt x="9451" y="472"/>
                  </a:cubicBezTo>
                  <a:cubicBezTo>
                    <a:pt x="11928" y="2748"/>
                    <a:pt x="12176" y="6558"/>
                    <a:pt x="10023" y="9140"/>
                  </a:cubicBezTo>
                  <a:cubicBezTo>
                    <a:pt x="7927" y="12378"/>
                    <a:pt x="4403" y="13807"/>
                    <a:pt x="2022" y="12188"/>
                  </a:cubicBezTo>
                  <a:close/>
                </a:path>
              </a:pathLst>
            </a:custGeom>
            <a:solidFill>
              <a:srgbClr val="D58B94"/>
            </a:solidFill>
            <a:ln w="9525" cap="flat">
              <a:noFill/>
              <a:prstDash val="solid"/>
              <a:miter/>
            </a:ln>
          </p:spPr>
          <p:txBody>
            <a:bodyPr rtlCol="0" anchor="ctr"/>
            <a:lstStyle/>
            <a:p>
              <a:endParaRPr lang="en-IN"/>
            </a:p>
          </p:txBody>
        </p:sp>
        <p:sp>
          <p:nvSpPr>
            <p:cNvPr id="4817" name="Freeform: Shape 4816">
              <a:extLst>
                <a:ext uri="{FF2B5EF4-FFF2-40B4-BE49-F238E27FC236}">
                  <a16:creationId xmlns:a16="http://schemas.microsoft.com/office/drawing/2014/main" xmlns="" id="{272DCD75-4876-8AD8-1A0D-C418A15A198C}"/>
                </a:ext>
              </a:extLst>
            </p:cNvPr>
            <p:cNvSpPr/>
            <p:nvPr/>
          </p:nvSpPr>
          <p:spPr>
            <a:xfrm>
              <a:off x="1745347" y="3755139"/>
              <a:ext cx="11129" cy="12148"/>
            </a:xfrm>
            <a:custGeom>
              <a:avLst/>
              <a:gdLst>
                <a:gd name="connsiteX0" fmla="*/ 2001 w 11129"/>
                <a:gd name="connsiteY0" fmla="*/ 11697 h 12148"/>
                <a:gd name="connsiteX1" fmla="*/ 1334 w 11129"/>
                <a:gd name="connsiteY1" fmla="*/ 3506 h 12148"/>
                <a:gd name="connsiteX2" fmla="*/ 9049 w 11129"/>
                <a:gd name="connsiteY2" fmla="*/ 362 h 12148"/>
                <a:gd name="connsiteX3" fmla="*/ 9811 w 11129"/>
                <a:gd name="connsiteY3" fmla="*/ 8554 h 12148"/>
                <a:gd name="connsiteX4" fmla="*/ 2001 w 11129"/>
                <a:gd name="connsiteY4" fmla="*/ 11697 h 12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9" h="12148">
                  <a:moveTo>
                    <a:pt x="2001" y="11697"/>
                  </a:moveTo>
                  <a:cubicBezTo>
                    <a:pt x="-400" y="9592"/>
                    <a:pt x="-695" y="5973"/>
                    <a:pt x="1334" y="3506"/>
                  </a:cubicBezTo>
                  <a:cubicBezTo>
                    <a:pt x="2715" y="629"/>
                    <a:pt x="6049" y="-733"/>
                    <a:pt x="9049" y="362"/>
                  </a:cubicBezTo>
                  <a:cubicBezTo>
                    <a:pt x="11478" y="2439"/>
                    <a:pt x="11811" y="6068"/>
                    <a:pt x="9811" y="8554"/>
                  </a:cubicBezTo>
                  <a:cubicBezTo>
                    <a:pt x="8468" y="11516"/>
                    <a:pt x="5029" y="12907"/>
                    <a:pt x="2001" y="11697"/>
                  </a:cubicBezTo>
                  <a:close/>
                </a:path>
              </a:pathLst>
            </a:custGeom>
            <a:solidFill>
              <a:srgbClr val="D58B94"/>
            </a:solidFill>
            <a:ln w="9525" cap="flat">
              <a:noFill/>
              <a:prstDash val="solid"/>
              <a:miter/>
            </a:ln>
          </p:spPr>
          <p:txBody>
            <a:bodyPr rtlCol="0" anchor="ctr"/>
            <a:lstStyle/>
            <a:p>
              <a:endParaRPr lang="en-IN"/>
            </a:p>
          </p:txBody>
        </p:sp>
        <p:sp>
          <p:nvSpPr>
            <p:cNvPr id="4818" name="Freeform: Shape 4817">
              <a:extLst>
                <a:ext uri="{FF2B5EF4-FFF2-40B4-BE49-F238E27FC236}">
                  <a16:creationId xmlns:a16="http://schemas.microsoft.com/office/drawing/2014/main" xmlns="" id="{F71FB9BC-A556-8FC6-15E5-72409881337A}"/>
                </a:ext>
              </a:extLst>
            </p:cNvPr>
            <p:cNvSpPr/>
            <p:nvPr/>
          </p:nvSpPr>
          <p:spPr>
            <a:xfrm>
              <a:off x="1696760" y="3826731"/>
              <a:ext cx="5525" cy="5557"/>
            </a:xfrm>
            <a:custGeom>
              <a:avLst/>
              <a:gdLst>
                <a:gd name="connsiteX0" fmla="*/ 1248 w 5525"/>
                <a:gd name="connsiteY0" fmla="*/ 5066 h 5557"/>
                <a:gd name="connsiteX1" fmla="*/ 429 w 5525"/>
                <a:gd name="connsiteY1" fmla="*/ 1246 h 5557"/>
                <a:gd name="connsiteX2" fmla="*/ 4248 w 5525"/>
                <a:gd name="connsiteY2" fmla="*/ 427 h 5557"/>
                <a:gd name="connsiteX3" fmla="*/ 5067 w 5525"/>
                <a:gd name="connsiteY3" fmla="*/ 4247 h 5557"/>
                <a:gd name="connsiteX4" fmla="*/ 4963 w 5525"/>
                <a:gd name="connsiteY4" fmla="*/ 4399 h 5557"/>
                <a:gd name="connsiteX5" fmla="*/ 1248 w 5525"/>
                <a:gd name="connsiteY5" fmla="*/ 5066 h 5557"/>
                <a:gd name="connsiteX6" fmla="*/ 1248 w 5525"/>
                <a:gd name="connsiteY6" fmla="*/ 5066 h 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5" h="5557">
                  <a:moveTo>
                    <a:pt x="1248" y="5066"/>
                  </a:moveTo>
                  <a:cubicBezTo>
                    <a:pt x="-28" y="4237"/>
                    <a:pt x="-400" y="2523"/>
                    <a:pt x="429" y="1246"/>
                  </a:cubicBezTo>
                  <a:cubicBezTo>
                    <a:pt x="1258" y="-30"/>
                    <a:pt x="2972" y="-402"/>
                    <a:pt x="4248" y="427"/>
                  </a:cubicBezTo>
                  <a:cubicBezTo>
                    <a:pt x="5534" y="1256"/>
                    <a:pt x="5896" y="2970"/>
                    <a:pt x="5067" y="4247"/>
                  </a:cubicBezTo>
                  <a:cubicBezTo>
                    <a:pt x="5039" y="4304"/>
                    <a:pt x="5001" y="4352"/>
                    <a:pt x="4963" y="4399"/>
                  </a:cubicBezTo>
                  <a:cubicBezTo>
                    <a:pt x="4125" y="5609"/>
                    <a:pt x="2458" y="5904"/>
                    <a:pt x="1248" y="5066"/>
                  </a:cubicBezTo>
                  <a:cubicBezTo>
                    <a:pt x="1248" y="5066"/>
                    <a:pt x="1248" y="5066"/>
                    <a:pt x="1248" y="5066"/>
                  </a:cubicBezTo>
                  <a:close/>
                </a:path>
              </a:pathLst>
            </a:custGeom>
            <a:solidFill>
              <a:srgbClr val="D58B94"/>
            </a:solidFill>
            <a:ln w="9525" cap="flat">
              <a:noFill/>
              <a:prstDash val="solid"/>
              <a:miter/>
            </a:ln>
          </p:spPr>
          <p:txBody>
            <a:bodyPr rtlCol="0" anchor="ctr"/>
            <a:lstStyle/>
            <a:p>
              <a:endParaRPr lang="en-IN"/>
            </a:p>
          </p:txBody>
        </p:sp>
        <p:sp>
          <p:nvSpPr>
            <p:cNvPr id="4819" name="Freeform: Shape 4818">
              <a:extLst>
                <a:ext uri="{FF2B5EF4-FFF2-40B4-BE49-F238E27FC236}">
                  <a16:creationId xmlns:a16="http://schemas.microsoft.com/office/drawing/2014/main" xmlns="" id="{C4019935-CC8C-0119-1453-4A651089F585}"/>
                </a:ext>
              </a:extLst>
            </p:cNvPr>
            <p:cNvSpPr/>
            <p:nvPr/>
          </p:nvSpPr>
          <p:spPr>
            <a:xfrm>
              <a:off x="1686114" y="3806607"/>
              <a:ext cx="14370" cy="14648"/>
            </a:xfrm>
            <a:custGeom>
              <a:avLst/>
              <a:gdLst>
                <a:gd name="connsiteX0" fmla="*/ 2559 w 14370"/>
                <a:gd name="connsiteY0" fmla="*/ 13664 h 14648"/>
                <a:gd name="connsiteX1" fmla="*/ 1797 w 14370"/>
                <a:gd name="connsiteY1" fmla="*/ 3187 h 14648"/>
                <a:gd name="connsiteX2" fmla="*/ 12179 w 14370"/>
                <a:gd name="connsiteY2" fmla="*/ 1282 h 14648"/>
                <a:gd name="connsiteX3" fmla="*/ 11894 w 14370"/>
                <a:gd name="connsiteY3" fmla="*/ 12455 h 14648"/>
                <a:gd name="connsiteX4" fmla="*/ 2654 w 14370"/>
                <a:gd name="connsiteY4" fmla="*/ 13664 h 14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0" h="14648">
                  <a:moveTo>
                    <a:pt x="2559" y="13664"/>
                  </a:moveTo>
                  <a:cubicBezTo>
                    <a:pt x="-546" y="10978"/>
                    <a:pt x="-889" y="6292"/>
                    <a:pt x="1797" y="3187"/>
                  </a:cubicBezTo>
                  <a:cubicBezTo>
                    <a:pt x="4159" y="-175"/>
                    <a:pt x="8779" y="-1023"/>
                    <a:pt x="12179" y="1282"/>
                  </a:cubicBezTo>
                  <a:cubicBezTo>
                    <a:pt x="15189" y="4444"/>
                    <a:pt x="15065" y="9454"/>
                    <a:pt x="11894" y="12455"/>
                  </a:cubicBezTo>
                  <a:cubicBezTo>
                    <a:pt x="9407" y="14827"/>
                    <a:pt x="5674" y="15312"/>
                    <a:pt x="2654" y="13664"/>
                  </a:cubicBezTo>
                  <a:close/>
                </a:path>
              </a:pathLst>
            </a:custGeom>
            <a:solidFill>
              <a:srgbClr val="D58B94"/>
            </a:solidFill>
            <a:ln w="9525" cap="flat">
              <a:noFill/>
              <a:prstDash val="solid"/>
              <a:miter/>
            </a:ln>
          </p:spPr>
          <p:txBody>
            <a:bodyPr rtlCol="0" anchor="ctr"/>
            <a:lstStyle/>
            <a:p>
              <a:endParaRPr lang="en-IN"/>
            </a:p>
          </p:txBody>
        </p:sp>
        <p:sp>
          <p:nvSpPr>
            <p:cNvPr id="4820" name="Freeform: Shape 4819">
              <a:extLst>
                <a:ext uri="{FF2B5EF4-FFF2-40B4-BE49-F238E27FC236}">
                  <a16:creationId xmlns:a16="http://schemas.microsoft.com/office/drawing/2014/main" xmlns="" id="{D7E0D254-367E-ED03-F021-5E554A1139AA}"/>
                </a:ext>
              </a:extLst>
            </p:cNvPr>
            <p:cNvSpPr/>
            <p:nvPr/>
          </p:nvSpPr>
          <p:spPr>
            <a:xfrm>
              <a:off x="1702189" y="3787052"/>
              <a:ext cx="22637" cy="23597"/>
            </a:xfrm>
            <a:custGeom>
              <a:avLst/>
              <a:gdLst>
                <a:gd name="connsiteX0" fmla="*/ 3820 w 22637"/>
                <a:gd name="connsiteY0" fmla="*/ 21884 h 23597"/>
                <a:gd name="connsiteX1" fmla="*/ 2677 w 22637"/>
                <a:gd name="connsiteY1" fmla="*/ 5977 h 23597"/>
                <a:gd name="connsiteX2" fmla="*/ 16631 w 22637"/>
                <a:gd name="connsiteY2" fmla="*/ 996 h 23597"/>
                <a:gd name="connsiteX3" fmla="*/ 21613 w 22637"/>
                <a:gd name="connsiteY3" fmla="*/ 14950 h 23597"/>
                <a:gd name="connsiteX4" fmla="*/ 19346 w 22637"/>
                <a:gd name="connsiteY4" fmla="*/ 18074 h 23597"/>
                <a:gd name="connsiteX5" fmla="*/ 4096 w 22637"/>
                <a:gd name="connsiteY5" fmla="*/ 22056 h 23597"/>
                <a:gd name="connsiteX6" fmla="*/ 3820 w 22637"/>
                <a:gd name="connsiteY6" fmla="*/ 21884 h 2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37" h="23597">
                  <a:moveTo>
                    <a:pt x="3820" y="21884"/>
                  </a:moveTo>
                  <a:cubicBezTo>
                    <a:pt x="-809" y="17769"/>
                    <a:pt x="-1314" y="10711"/>
                    <a:pt x="2677" y="5977"/>
                  </a:cubicBezTo>
                  <a:cubicBezTo>
                    <a:pt x="5154" y="748"/>
                    <a:pt x="11402" y="-1480"/>
                    <a:pt x="16631" y="996"/>
                  </a:cubicBezTo>
                  <a:cubicBezTo>
                    <a:pt x="21860" y="3472"/>
                    <a:pt x="24089" y="9721"/>
                    <a:pt x="21613" y="14950"/>
                  </a:cubicBezTo>
                  <a:cubicBezTo>
                    <a:pt x="21060" y="16122"/>
                    <a:pt x="20289" y="17179"/>
                    <a:pt x="19346" y="18074"/>
                  </a:cubicBezTo>
                  <a:cubicBezTo>
                    <a:pt x="16231" y="23380"/>
                    <a:pt x="9402" y="25161"/>
                    <a:pt x="4096" y="22056"/>
                  </a:cubicBezTo>
                  <a:cubicBezTo>
                    <a:pt x="4001" y="21999"/>
                    <a:pt x="3915" y="21942"/>
                    <a:pt x="3820" y="21884"/>
                  </a:cubicBezTo>
                  <a:close/>
                </a:path>
              </a:pathLst>
            </a:custGeom>
            <a:solidFill>
              <a:srgbClr val="D58B94"/>
            </a:solidFill>
            <a:ln w="9525" cap="flat">
              <a:noFill/>
              <a:prstDash val="solid"/>
              <a:miter/>
            </a:ln>
          </p:spPr>
          <p:txBody>
            <a:bodyPr rtlCol="0" anchor="ctr"/>
            <a:lstStyle/>
            <a:p>
              <a:endParaRPr lang="en-IN"/>
            </a:p>
          </p:txBody>
        </p:sp>
        <p:sp>
          <p:nvSpPr>
            <p:cNvPr id="4821" name="Freeform: Shape 4820">
              <a:extLst>
                <a:ext uri="{FF2B5EF4-FFF2-40B4-BE49-F238E27FC236}">
                  <a16:creationId xmlns:a16="http://schemas.microsoft.com/office/drawing/2014/main" xmlns="" id="{C101BA04-D306-A7F2-DADD-6EB582A6A8D2}"/>
                </a:ext>
              </a:extLst>
            </p:cNvPr>
            <p:cNvSpPr/>
            <p:nvPr/>
          </p:nvSpPr>
          <p:spPr>
            <a:xfrm>
              <a:off x="1720652" y="3774229"/>
              <a:ext cx="12534" cy="13133"/>
            </a:xfrm>
            <a:custGeom>
              <a:avLst/>
              <a:gdLst>
                <a:gd name="connsiteX0" fmla="*/ 2216 w 12534"/>
                <a:gd name="connsiteY0" fmla="*/ 12229 h 13133"/>
                <a:gd name="connsiteX1" fmla="*/ 1416 w 12534"/>
                <a:gd name="connsiteY1" fmla="*/ 3513 h 13133"/>
                <a:gd name="connsiteX2" fmla="*/ 1454 w 12534"/>
                <a:gd name="connsiteY2" fmla="*/ 3466 h 13133"/>
                <a:gd name="connsiteX3" fmla="*/ 10122 w 12534"/>
                <a:gd name="connsiteY3" fmla="*/ 608 h 13133"/>
                <a:gd name="connsiteX4" fmla="*/ 11027 w 12534"/>
                <a:gd name="connsiteY4" fmla="*/ 9857 h 13133"/>
                <a:gd name="connsiteX5" fmla="*/ 10789 w 12534"/>
                <a:gd name="connsiteY5" fmla="*/ 10133 h 13133"/>
                <a:gd name="connsiteX6" fmla="*/ 2216 w 12534"/>
                <a:gd name="connsiteY6" fmla="*/ 12229 h 1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4" h="13133">
                  <a:moveTo>
                    <a:pt x="2216" y="12229"/>
                  </a:moveTo>
                  <a:cubicBezTo>
                    <a:pt x="-413" y="10038"/>
                    <a:pt x="-765" y="6142"/>
                    <a:pt x="1416" y="3513"/>
                  </a:cubicBezTo>
                  <a:cubicBezTo>
                    <a:pt x="1426" y="3494"/>
                    <a:pt x="1445" y="3475"/>
                    <a:pt x="1454" y="3466"/>
                  </a:cubicBezTo>
                  <a:cubicBezTo>
                    <a:pt x="3140" y="380"/>
                    <a:pt x="6931" y="-878"/>
                    <a:pt x="10122" y="608"/>
                  </a:cubicBezTo>
                  <a:cubicBezTo>
                    <a:pt x="12922" y="2913"/>
                    <a:pt x="13332" y="7056"/>
                    <a:pt x="11027" y="9857"/>
                  </a:cubicBezTo>
                  <a:cubicBezTo>
                    <a:pt x="10951" y="9952"/>
                    <a:pt x="10875" y="10048"/>
                    <a:pt x="10789" y="10133"/>
                  </a:cubicBezTo>
                  <a:cubicBezTo>
                    <a:pt x="8989" y="13057"/>
                    <a:pt x="5169" y="13991"/>
                    <a:pt x="2216" y="12229"/>
                  </a:cubicBezTo>
                  <a:close/>
                </a:path>
              </a:pathLst>
            </a:custGeom>
            <a:solidFill>
              <a:srgbClr val="D58B94"/>
            </a:solidFill>
            <a:ln w="9525" cap="flat">
              <a:noFill/>
              <a:prstDash val="solid"/>
              <a:miter/>
            </a:ln>
          </p:spPr>
          <p:txBody>
            <a:bodyPr rtlCol="0" anchor="ctr"/>
            <a:lstStyle/>
            <a:p>
              <a:endParaRPr lang="en-IN"/>
            </a:p>
          </p:txBody>
        </p:sp>
        <p:sp>
          <p:nvSpPr>
            <p:cNvPr id="4822" name="Freeform: Shape 4821">
              <a:extLst>
                <a:ext uri="{FF2B5EF4-FFF2-40B4-BE49-F238E27FC236}">
                  <a16:creationId xmlns:a16="http://schemas.microsoft.com/office/drawing/2014/main" xmlns="" id="{16558F38-95B2-F8D9-D3CD-306F6F340C53}"/>
                </a:ext>
              </a:extLst>
            </p:cNvPr>
            <p:cNvSpPr/>
            <p:nvPr/>
          </p:nvSpPr>
          <p:spPr>
            <a:xfrm>
              <a:off x="1728209" y="3756724"/>
              <a:ext cx="9170" cy="10222"/>
            </a:xfrm>
            <a:custGeom>
              <a:avLst/>
              <a:gdLst>
                <a:gd name="connsiteX0" fmla="*/ 1803 w 9170"/>
                <a:gd name="connsiteY0" fmla="*/ 10207 h 10222"/>
                <a:gd name="connsiteX1" fmla="*/ 1136 w 9170"/>
                <a:gd name="connsiteY1" fmla="*/ 2968 h 10222"/>
                <a:gd name="connsiteX2" fmla="*/ 7899 w 9170"/>
                <a:gd name="connsiteY2" fmla="*/ 397 h 10222"/>
                <a:gd name="connsiteX3" fmla="*/ 6842 w 9170"/>
                <a:gd name="connsiteY3" fmla="*/ 8817 h 10222"/>
                <a:gd name="connsiteX4" fmla="*/ 1803 w 9170"/>
                <a:gd name="connsiteY4" fmla="*/ 9922 h 1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 h="10222">
                  <a:moveTo>
                    <a:pt x="1803" y="10207"/>
                  </a:moveTo>
                  <a:cubicBezTo>
                    <a:pt x="-330" y="8369"/>
                    <a:pt x="-626" y="5169"/>
                    <a:pt x="1136" y="2968"/>
                  </a:cubicBezTo>
                  <a:cubicBezTo>
                    <a:pt x="2346" y="444"/>
                    <a:pt x="5318" y="-689"/>
                    <a:pt x="7899" y="397"/>
                  </a:cubicBezTo>
                  <a:cubicBezTo>
                    <a:pt x="9928" y="3016"/>
                    <a:pt x="9452" y="6788"/>
                    <a:pt x="6842" y="8817"/>
                  </a:cubicBezTo>
                  <a:cubicBezTo>
                    <a:pt x="5413" y="9922"/>
                    <a:pt x="3565" y="10331"/>
                    <a:pt x="1803" y="9922"/>
                  </a:cubicBezTo>
                  <a:close/>
                </a:path>
              </a:pathLst>
            </a:custGeom>
            <a:solidFill>
              <a:srgbClr val="D58B94"/>
            </a:solidFill>
            <a:ln w="9525" cap="flat">
              <a:noFill/>
              <a:prstDash val="solid"/>
              <a:miter/>
            </a:ln>
          </p:spPr>
          <p:txBody>
            <a:bodyPr rtlCol="0" anchor="ctr"/>
            <a:lstStyle/>
            <a:p>
              <a:endParaRPr lang="en-IN"/>
            </a:p>
          </p:txBody>
        </p:sp>
        <p:sp>
          <p:nvSpPr>
            <p:cNvPr id="4823" name="Freeform: Shape 4822">
              <a:extLst>
                <a:ext uri="{FF2B5EF4-FFF2-40B4-BE49-F238E27FC236}">
                  <a16:creationId xmlns:a16="http://schemas.microsoft.com/office/drawing/2014/main" xmlns="" id="{2AAF29BD-A404-4358-0FE7-E85B1E935A46}"/>
                </a:ext>
              </a:extLst>
            </p:cNvPr>
            <p:cNvSpPr/>
            <p:nvPr/>
          </p:nvSpPr>
          <p:spPr>
            <a:xfrm>
              <a:off x="1725541" y="3742242"/>
              <a:ext cx="7667" cy="8271"/>
            </a:xfrm>
            <a:custGeom>
              <a:avLst/>
              <a:gdLst>
                <a:gd name="connsiteX0" fmla="*/ 1327 w 7667"/>
                <a:gd name="connsiteY0" fmla="*/ 7926 h 8271"/>
                <a:gd name="connsiteX1" fmla="*/ 1375 w 7667"/>
                <a:gd name="connsiteY1" fmla="*/ 1325 h 8271"/>
                <a:gd name="connsiteX2" fmla="*/ 6090 w 7667"/>
                <a:gd name="connsiteY2" fmla="*/ 211 h 8271"/>
                <a:gd name="connsiteX3" fmla="*/ 6881 w 7667"/>
                <a:gd name="connsiteY3" fmla="*/ 5678 h 8271"/>
                <a:gd name="connsiteX4" fmla="*/ 6757 w 7667"/>
                <a:gd name="connsiteY4" fmla="*/ 5830 h 8271"/>
                <a:gd name="connsiteX5" fmla="*/ 1327 w 7667"/>
                <a:gd name="connsiteY5" fmla="*/ 7926 h 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67" h="8271">
                  <a:moveTo>
                    <a:pt x="1327" y="7926"/>
                  </a:moveTo>
                  <a:cubicBezTo>
                    <a:pt x="-482" y="6087"/>
                    <a:pt x="-454" y="3135"/>
                    <a:pt x="1375" y="1325"/>
                  </a:cubicBezTo>
                  <a:cubicBezTo>
                    <a:pt x="2623" y="106"/>
                    <a:pt x="4433" y="-323"/>
                    <a:pt x="6090" y="211"/>
                  </a:cubicBezTo>
                  <a:cubicBezTo>
                    <a:pt x="7814" y="1506"/>
                    <a:pt x="8166" y="3954"/>
                    <a:pt x="6881" y="5678"/>
                  </a:cubicBezTo>
                  <a:cubicBezTo>
                    <a:pt x="6842" y="5726"/>
                    <a:pt x="6795" y="5783"/>
                    <a:pt x="6757" y="5830"/>
                  </a:cubicBezTo>
                  <a:cubicBezTo>
                    <a:pt x="5804" y="7878"/>
                    <a:pt x="3404" y="8802"/>
                    <a:pt x="1327" y="7926"/>
                  </a:cubicBezTo>
                  <a:close/>
                </a:path>
              </a:pathLst>
            </a:custGeom>
            <a:solidFill>
              <a:srgbClr val="D58B94"/>
            </a:solidFill>
            <a:ln w="9525" cap="flat">
              <a:noFill/>
              <a:prstDash val="solid"/>
              <a:miter/>
            </a:ln>
          </p:spPr>
          <p:txBody>
            <a:bodyPr rtlCol="0" anchor="ctr"/>
            <a:lstStyle/>
            <a:p>
              <a:endParaRPr lang="en-IN"/>
            </a:p>
          </p:txBody>
        </p:sp>
        <p:sp>
          <p:nvSpPr>
            <p:cNvPr id="4824" name="Freeform: Shape 4823">
              <a:extLst>
                <a:ext uri="{FF2B5EF4-FFF2-40B4-BE49-F238E27FC236}">
                  <a16:creationId xmlns:a16="http://schemas.microsoft.com/office/drawing/2014/main" xmlns="" id="{A204B89F-4BC4-77B9-4BD0-7BEC8E1912CA}"/>
                </a:ext>
              </a:extLst>
            </p:cNvPr>
            <p:cNvSpPr/>
            <p:nvPr/>
          </p:nvSpPr>
          <p:spPr>
            <a:xfrm>
              <a:off x="1715917" y="3754106"/>
              <a:ext cx="9739" cy="10921"/>
            </a:xfrm>
            <a:custGeom>
              <a:avLst/>
              <a:gdLst>
                <a:gd name="connsiteX0" fmla="*/ -2 w 9739"/>
                <a:gd name="connsiteY0" fmla="*/ 7110 h 10921"/>
                <a:gd name="connsiteX1" fmla="*/ 4285 w 9739"/>
                <a:gd name="connsiteY1" fmla="*/ 348 h 10921"/>
                <a:gd name="connsiteX2" fmla="*/ 9352 w 9739"/>
                <a:gd name="connsiteY2" fmla="*/ 2176 h 10921"/>
                <a:gd name="connsiteX3" fmla="*/ 9714 w 9739"/>
                <a:gd name="connsiteY3" fmla="*/ 3681 h 10921"/>
                <a:gd name="connsiteX4" fmla="*/ 5332 w 9739"/>
                <a:gd name="connsiteY4" fmla="*/ 10635 h 10921"/>
                <a:gd name="connsiteX5" fmla="*/ 265 w 9739"/>
                <a:gd name="connsiteY5" fmla="*/ 8434 h 10921"/>
                <a:gd name="connsiteX6" fmla="*/ -2 w 9739"/>
                <a:gd name="connsiteY6" fmla="*/ 7110 h 1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9" h="10921">
                  <a:moveTo>
                    <a:pt x="-2" y="7110"/>
                  </a:moveTo>
                  <a:cubicBezTo>
                    <a:pt x="-173" y="4167"/>
                    <a:pt x="1551" y="1443"/>
                    <a:pt x="4285" y="348"/>
                  </a:cubicBezTo>
                  <a:cubicBezTo>
                    <a:pt x="6190" y="-548"/>
                    <a:pt x="8457" y="272"/>
                    <a:pt x="9352" y="2176"/>
                  </a:cubicBezTo>
                  <a:cubicBezTo>
                    <a:pt x="9571" y="2643"/>
                    <a:pt x="9695" y="3158"/>
                    <a:pt x="9714" y="3681"/>
                  </a:cubicBezTo>
                  <a:cubicBezTo>
                    <a:pt x="9895" y="6701"/>
                    <a:pt x="8133" y="9492"/>
                    <a:pt x="5332" y="10635"/>
                  </a:cubicBezTo>
                  <a:cubicBezTo>
                    <a:pt x="3323" y="11425"/>
                    <a:pt x="1056" y="10435"/>
                    <a:pt x="265" y="8434"/>
                  </a:cubicBezTo>
                  <a:cubicBezTo>
                    <a:pt x="103" y="8006"/>
                    <a:pt x="8" y="7568"/>
                    <a:pt x="-2" y="7110"/>
                  </a:cubicBezTo>
                  <a:close/>
                </a:path>
              </a:pathLst>
            </a:custGeom>
            <a:solidFill>
              <a:srgbClr val="D58B94"/>
            </a:solidFill>
            <a:ln w="9525" cap="flat">
              <a:noFill/>
              <a:prstDash val="solid"/>
              <a:miter/>
            </a:ln>
          </p:spPr>
          <p:txBody>
            <a:bodyPr rtlCol="0" anchor="ctr"/>
            <a:lstStyle/>
            <a:p>
              <a:endParaRPr lang="en-IN"/>
            </a:p>
          </p:txBody>
        </p:sp>
        <p:sp>
          <p:nvSpPr>
            <p:cNvPr id="4825" name="Freeform: Shape 4824">
              <a:extLst>
                <a:ext uri="{FF2B5EF4-FFF2-40B4-BE49-F238E27FC236}">
                  <a16:creationId xmlns:a16="http://schemas.microsoft.com/office/drawing/2014/main" xmlns="" id="{68147BA7-2C8D-64B9-534A-C35AE8471060}"/>
                </a:ext>
              </a:extLst>
            </p:cNvPr>
            <p:cNvSpPr/>
            <p:nvPr/>
          </p:nvSpPr>
          <p:spPr>
            <a:xfrm>
              <a:off x="1688581" y="3780331"/>
              <a:ext cx="11772" cy="12144"/>
            </a:xfrm>
            <a:custGeom>
              <a:avLst/>
              <a:gdLst>
                <a:gd name="connsiteX0" fmla="*/ 2093 w 11772"/>
                <a:gd name="connsiteY0" fmla="*/ 11175 h 12144"/>
                <a:gd name="connsiteX1" fmla="*/ 1369 w 11772"/>
                <a:gd name="connsiteY1" fmla="*/ 2850 h 12144"/>
                <a:gd name="connsiteX2" fmla="*/ 1426 w 11772"/>
                <a:gd name="connsiteY2" fmla="*/ 2793 h 12144"/>
                <a:gd name="connsiteX3" fmla="*/ 8951 w 11772"/>
                <a:gd name="connsiteY3" fmla="*/ 698 h 12144"/>
                <a:gd name="connsiteX4" fmla="*/ 11046 w 11772"/>
                <a:gd name="connsiteY4" fmla="*/ 8232 h 12144"/>
                <a:gd name="connsiteX5" fmla="*/ 10284 w 11772"/>
                <a:gd name="connsiteY5" fmla="*/ 9270 h 12144"/>
                <a:gd name="connsiteX6" fmla="*/ 2331 w 11772"/>
                <a:gd name="connsiteY6" fmla="*/ 11318 h 12144"/>
                <a:gd name="connsiteX7" fmla="*/ 2093 w 11772"/>
                <a:gd name="connsiteY7" fmla="*/ 11175 h 1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72" h="12144">
                  <a:moveTo>
                    <a:pt x="2093" y="11175"/>
                  </a:moveTo>
                  <a:cubicBezTo>
                    <a:pt x="-403" y="9080"/>
                    <a:pt x="-727" y="5355"/>
                    <a:pt x="1369" y="2850"/>
                  </a:cubicBezTo>
                  <a:cubicBezTo>
                    <a:pt x="1388" y="2831"/>
                    <a:pt x="1407" y="2812"/>
                    <a:pt x="1426" y="2793"/>
                  </a:cubicBezTo>
                  <a:cubicBezTo>
                    <a:pt x="2931" y="135"/>
                    <a:pt x="6293" y="-798"/>
                    <a:pt x="8951" y="698"/>
                  </a:cubicBezTo>
                  <a:cubicBezTo>
                    <a:pt x="11608" y="2203"/>
                    <a:pt x="12541" y="5574"/>
                    <a:pt x="11046" y="8232"/>
                  </a:cubicBezTo>
                  <a:cubicBezTo>
                    <a:pt x="10836" y="8603"/>
                    <a:pt x="10579" y="8956"/>
                    <a:pt x="10284" y="9270"/>
                  </a:cubicBezTo>
                  <a:cubicBezTo>
                    <a:pt x="8655" y="12032"/>
                    <a:pt x="5093" y="12956"/>
                    <a:pt x="2331" y="11318"/>
                  </a:cubicBezTo>
                  <a:cubicBezTo>
                    <a:pt x="2245" y="11270"/>
                    <a:pt x="2169" y="11223"/>
                    <a:pt x="2093" y="11175"/>
                  </a:cubicBezTo>
                  <a:close/>
                </a:path>
              </a:pathLst>
            </a:custGeom>
            <a:solidFill>
              <a:srgbClr val="D58B94"/>
            </a:solidFill>
            <a:ln w="9525" cap="flat">
              <a:noFill/>
              <a:prstDash val="solid"/>
              <a:miter/>
            </a:ln>
          </p:spPr>
          <p:txBody>
            <a:bodyPr rtlCol="0" anchor="ctr"/>
            <a:lstStyle/>
            <a:p>
              <a:endParaRPr lang="en-IN"/>
            </a:p>
          </p:txBody>
        </p:sp>
        <p:sp>
          <p:nvSpPr>
            <p:cNvPr id="4826" name="Freeform: Shape 4825">
              <a:extLst>
                <a:ext uri="{FF2B5EF4-FFF2-40B4-BE49-F238E27FC236}">
                  <a16:creationId xmlns:a16="http://schemas.microsoft.com/office/drawing/2014/main" xmlns="" id="{9501E8BB-0193-4B25-E43E-A8F7F1302334}"/>
                </a:ext>
              </a:extLst>
            </p:cNvPr>
            <p:cNvSpPr/>
            <p:nvPr/>
          </p:nvSpPr>
          <p:spPr>
            <a:xfrm>
              <a:off x="1698399" y="3761859"/>
              <a:ext cx="17461" cy="18289"/>
            </a:xfrm>
            <a:custGeom>
              <a:avLst/>
              <a:gdLst>
                <a:gd name="connsiteX0" fmla="*/ 3038 w 17461"/>
                <a:gd name="connsiteY0" fmla="*/ 17169 h 18289"/>
                <a:gd name="connsiteX1" fmla="*/ 1800 w 17461"/>
                <a:gd name="connsiteY1" fmla="*/ 4596 h 18289"/>
                <a:gd name="connsiteX2" fmla="*/ 14182 w 17461"/>
                <a:gd name="connsiteY2" fmla="*/ 977 h 18289"/>
                <a:gd name="connsiteX3" fmla="*/ 15420 w 17461"/>
                <a:gd name="connsiteY3" fmla="*/ 14026 h 18289"/>
                <a:gd name="connsiteX4" fmla="*/ 3038 w 17461"/>
                <a:gd name="connsiteY4" fmla="*/ 17169 h 18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61" h="18289">
                  <a:moveTo>
                    <a:pt x="3038" y="17169"/>
                  </a:moveTo>
                  <a:cubicBezTo>
                    <a:pt x="-496" y="13893"/>
                    <a:pt x="-1029" y="8502"/>
                    <a:pt x="1800" y="4596"/>
                  </a:cubicBezTo>
                  <a:cubicBezTo>
                    <a:pt x="4362" y="348"/>
                    <a:pt x="9743" y="-1224"/>
                    <a:pt x="14182" y="977"/>
                  </a:cubicBezTo>
                  <a:cubicBezTo>
                    <a:pt x="18002" y="4301"/>
                    <a:pt x="18545" y="10035"/>
                    <a:pt x="15420" y="14026"/>
                  </a:cubicBezTo>
                  <a:cubicBezTo>
                    <a:pt x="12715" y="18093"/>
                    <a:pt x="7362" y="19455"/>
                    <a:pt x="3038" y="17169"/>
                  </a:cubicBezTo>
                  <a:close/>
                </a:path>
              </a:pathLst>
            </a:custGeom>
            <a:solidFill>
              <a:srgbClr val="D58B94"/>
            </a:solidFill>
            <a:ln w="9525" cap="flat">
              <a:noFill/>
              <a:prstDash val="solid"/>
              <a:miter/>
            </a:ln>
          </p:spPr>
          <p:txBody>
            <a:bodyPr rtlCol="0" anchor="ctr"/>
            <a:lstStyle/>
            <a:p>
              <a:endParaRPr lang="en-IN"/>
            </a:p>
          </p:txBody>
        </p:sp>
        <p:sp>
          <p:nvSpPr>
            <p:cNvPr id="4827" name="Freeform: Shape 4826">
              <a:extLst>
                <a:ext uri="{FF2B5EF4-FFF2-40B4-BE49-F238E27FC236}">
                  <a16:creationId xmlns:a16="http://schemas.microsoft.com/office/drawing/2014/main" xmlns="" id="{91A2931A-C8F6-1F98-5261-297D24D1CA0B}"/>
                </a:ext>
              </a:extLst>
            </p:cNvPr>
            <p:cNvSpPr/>
            <p:nvPr/>
          </p:nvSpPr>
          <p:spPr>
            <a:xfrm>
              <a:off x="1683557" y="3795528"/>
              <a:ext cx="7548" cy="7645"/>
            </a:xfrm>
            <a:custGeom>
              <a:avLst/>
              <a:gdLst>
                <a:gd name="connsiteX0" fmla="*/ 1116 w 7548"/>
                <a:gd name="connsiteY0" fmla="*/ 6932 h 7645"/>
                <a:gd name="connsiteX1" fmla="*/ 1030 w 7548"/>
                <a:gd name="connsiteY1" fmla="*/ 1684 h 7645"/>
                <a:gd name="connsiteX2" fmla="*/ 1116 w 7548"/>
                <a:gd name="connsiteY2" fmla="*/ 1598 h 7645"/>
                <a:gd name="connsiteX3" fmla="*/ 6450 w 7548"/>
                <a:gd name="connsiteY3" fmla="*/ 646 h 7645"/>
                <a:gd name="connsiteX4" fmla="*/ 6450 w 7548"/>
                <a:gd name="connsiteY4" fmla="*/ 5980 h 7645"/>
                <a:gd name="connsiteX5" fmla="*/ 1154 w 7548"/>
                <a:gd name="connsiteY5" fmla="*/ 6961 h 7645"/>
                <a:gd name="connsiteX6" fmla="*/ 1116 w 7548"/>
                <a:gd name="connsiteY6" fmla="*/ 6932 h 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48" h="7645">
                  <a:moveTo>
                    <a:pt x="1116" y="6932"/>
                  </a:moveTo>
                  <a:cubicBezTo>
                    <a:pt x="-361" y="5503"/>
                    <a:pt x="-389" y="3151"/>
                    <a:pt x="1030" y="1684"/>
                  </a:cubicBezTo>
                  <a:cubicBezTo>
                    <a:pt x="1059" y="1655"/>
                    <a:pt x="1087" y="1627"/>
                    <a:pt x="1116" y="1598"/>
                  </a:cubicBezTo>
                  <a:cubicBezTo>
                    <a:pt x="2344" y="-97"/>
                    <a:pt x="4707" y="-526"/>
                    <a:pt x="6450" y="646"/>
                  </a:cubicBezTo>
                  <a:cubicBezTo>
                    <a:pt x="7897" y="2132"/>
                    <a:pt x="7897" y="4494"/>
                    <a:pt x="6450" y="5980"/>
                  </a:cubicBezTo>
                  <a:cubicBezTo>
                    <a:pt x="5259" y="7713"/>
                    <a:pt x="2887" y="8151"/>
                    <a:pt x="1154" y="6961"/>
                  </a:cubicBezTo>
                  <a:cubicBezTo>
                    <a:pt x="1135" y="6951"/>
                    <a:pt x="1125" y="6942"/>
                    <a:pt x="1116" y="6932"/>
                  </a:cubicBezTo>
                  <a:close/>
                </a:path>
              </a:pathLst>
            </a:custGeom>
            <a:solidFill>
              <a:srgbClr val="D58B94"/>
            </a:solidFill>
            <a:ln w="9525" cap="flat">
              <a:noFill/>
              <a:prstDash val="solid"/>
              <a:miter/>
            </a:ln>
          </p:spPr>
          <p:txBody>
            <a:bodyPr rtlCol="0" anchor="ctr"/>
            <a:lstStyle/>
            <a:p>
              <a:endParaRPr lang="en-IN"/>
            </a:p>
          </p:txBody>
        </p:sp>
        <p:sp>
          <p:nvSpPr>
            <p:cNvPr id="4828" name="Freeform: Shape 4827">
              <a:extLst>
                <a:ext uri="{FF2B5EF4-FFF2-40B4-BE49-F238E27FC236}">
                  <a16:creationId xmlns:a16="http://schemas.microsoft.com/office/drawing/2014/main" xmlns="" id="{DB7EDAF0-7A1A-7B4D-CBD1-BA6D0AFFE34D}"/>
                </a:ext>
              </a:extLst>
            </p:cNvPr>
            <p:cNvSpPr/>
            <p:nvPr/>
          </p:nvSpPr>
          <p:spPr>
            <a:xfrm>
              <a:off x="1674935" y="3786283"/>
              <a:ext cx="6291" cy="6285"/>
            </a:xfrm>
            <a:custGeom>
              <a:avLst/>
              <a:gdLst>
                <a:gd name="connsiteX0" fmla="*/ 975 w 6291"/>
                <a:gd name="connsiteY0" fmla="*/ 5413 h 6285"/>
                <a:gd name="connsiteX1" fmla="*/ 851 w 6291"/>
                <a:gd name="connsiteY1" fmla="*/ 975 h 6285"/>
                <a:gd name="connsiteX2" fmla="*/ 975 w 6291"/>
                <a:gd name="connsiteY2" fmla="*/ 841 h 6285"/>
                <a:gd name="connsiteX3" fmla="*/ 5414 w 6291"/>
                <a:gd name="connsiteY3" fmla="*/ 975 h 6285"/>
                <a:gd name="connsiteX4" fmla="*/ 5290 w 6291"/>
                <a:gd name="connsiteY4" fmla="*/ 5413 h 6285"/>
                <a:gd name="connsiteX5" fmla="*/ 975 w 6291"/>
                <a:gd name="connsiteY5" fmla="*/ 5413 h 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91" h="6285">
                  <a:moveTo>
                    <a:pt x="975" y="5413"/>
                  </a:moveTo>
                  <a:cubicBezTo>
                    <a:pt x="-292" y="4223"/>
                    <a:pt x="-349" y="2232"/>
                    <a:pt x="851" y="975"/>
                  </a:cubicBezTo>
                  <a:cubicBezTo>
                    <a:pt x="889" y="927"/>
                    <a:pt x="927" y="879"/>
                    <a:pt x="975" y="841"/>
                  </a:cubicBezTo>
                  <a:cubicBezTo>
                    <a:pt x="2242" y="-349"/>
                    <a:pt x="4223" y="-292"/>
                    <a:pt x="5414" y="975"/>
                  </a:cubicBezTo>
                  <a:cubicBezTo>
                    <a:pt x="6614" y="2232"/>
                    <a:pt x="6557" y="4223"/>
                    <a:pt x="5290" y="5413"/>
                  </a:cubicBezTo>
                  <a:cubicBezTo>
                    <a:pt x="4080" y="6556"/>
                    <a:pt x="2185" y="6556"/>
                    <a:pt x="975" y="5413"/>
                  </a:cubicBezTo>
                  <a:close/>
                </a:path>
              </a:pathLst>
            </a:custGeom>
            <a:solidFill>
              <a:srgbClr val="D58B94"/>
            </a:solidFill>
            <a:ln w="9525" cap="flat">
              <a:noFill/>
              <a:prstDash val="solid"/>
              <a:miter/>
            </a:ln>
          </p:spPr>
          <p:txBody>
            <a:bodyPr rtlCol="0" anchor="ctr"/>
            <a:lstStyle/>
            <a:p>
              <a:endParaRPr lang="en-IN"/>
            </a:p>
          </p:txBody>
        </p:sp>
        <p:sp>
          <p:nvSpPr>
            <p:cNvPr id="4829" name="Freeform: Shape 4828">
              <a:extLst>
                <a:ext uri="{FF2B5EF4-FFF2-40B4-BE49-F238E27FC236}">
                  <a16:creationId xmlns:a16="http://schemas.microsoft.com/office/drawing/2014/main" xmlns="" id="{A1DB689B-BFC2-CD7E-C253-9625247BE5EE}"/>
                </a:ext>
              </a:extLst>
            </p:cNvPr>
            <p:cNvSpPr/>
            <p:nvPr/>
          </p:nvSpPr>
          <p:spPr>
            <a:xfrm>
              <a:off x="1669993" y="3770570"/>
              <a:ext cx="11050" cy="11213"/>
            </a:xfrm>
            <a:custGeom>
              <a:avLst/>
              <a:gdLst>
                <a:gd name="connsiteX0" fmla="*/ 2869 w 11050"/>
                <a:gd name="connsiteY0" fmla="*/ 10363 h 11213"/>
                <a:gd name="connsiteX1" fmla="*/ 659 w 11050"/>
                <a:gd name="connsiteY1" fmla="*/ 2867 h 11213"/>
                <a:gd name="connsiteX2" fmla="*/ 8146 w 11050"/>
                <a:gd name="connsiteY2" fmla="*/ 657 h 11213"/>
                <a:gd name="connsiteX3" fmla="*/ 10365 w 11050"/>
                <a:gd name="connsiteY3" fmla="*/ 8154 h 11213"/>
                <a:gd name="connsiteX4" fmla="*/ 9917 w 11050"/>
                <a:gd name="connsiteY4" fmla="*/ 8839 h 11213"/>
                <a:gd name="connsiteX5" fmla="*/ 2954 w 11050"/>
                <a:gd name="connsiteY5" fmla="*/ 10421 h 11213"/>
                <a:gd name="connsiteX6" fmla="*/ 2869 w 11050"/>
                <a:gd name="connsiteY6" fmla="*/ 10363 h 1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50" h="11213">
                  <a:moveTo>
                    <a:pt x="2869" y="10363"/>
                  </a:moveTo>
                  <a:cubicBezTo>
                    <a:pt x="192" y="8906"/>
                    <a:pt x="-798" y="5553"/>
                    <a:pt x="659" y="2867"/>
                  </a:cubicBezTo>
                  <a:cubicBezTo>
                    <a:pt x="2116" y="191"/>
                    <a:pt x="5469" y="-800"/>
                    <a:pt x="8146" y="657"/>
                  </a:cubicBezTo>
                  <a:cubicBezTo>
                    <a:pt x="10832" y="2115"/>
                    <a:pt x="11822" y="5467"/>
                    <a:pt x="10365" y="8154"/>
                  </a:cubicBezTo>
                  <a:cubicBezTo>
                    <a:pt x="10232" y="8392"/>
                    <a:pt x="10079" y="8620"/>
                    <a:pt x="9917" y="8839"/>
                  </a:cubicBezTo>
                  <a:cubicBezTo>
                    <a:pt x="8431" y="11202"/>
                    <a:pt x="5317" y="11906"/>
                    <a:pt x="2954" y="10421"/>
                  </a:cubicBezTo>
                  <a:cubicBezTo>
                    <a:pt x="2926" y="10401"/>
                    <a:pt x="2897" y="10382"/>
                    <a:pt x="2869" y="10363"/>
                  </a:cubicBezTo>
                  <a:close/>
                </a:path>
              </a:pathLst>
            </a:custGeom>
            <a:solidFill>
              <a:srgbClr val="D58B94"/>
            </a:solidFill>
            <a:ln w="9525" cap="flat">
              <a:noFill/>
              <a:prstDash val="solid"/>
              <a:miter/>
            </a:ln>
          </p:spPr>
          <p:txBody>
            <a:bodyPr rtlCol="0" anchor="ctr"/>
            <a:lstStyle/>
            <a:p>
              <a:endParaRPr lang="en-IN"/>
            </a:p>
          </p:txBody>
        </p:sp>
        <p:sp>
          <p:nvSpPr>
            <p:cNvPr id="4830" name="Freeform: Shape 4829">
              <a:extLst>
                <a:ext uri="{FF2B5EF4-FFF2-40B4-BE49-F238E27FC236}">
                  <a16:creationId xmlns:a16="http://schemas.microsoft.com/office/drawing/2014/main" xmlns="" id="{1516D15C-93E4-D20B-169F-02D7E695CE3B}"/>
                </a:ext>
              </a:extLst>
            </p:cNvPr>
            <p:cNvSpPr/>
            <p:nvPr/>
          </p:nvSpPr>
          <p:spPr>
            <a:xfrm>
              <a:off x="1680455" y="3755455"/>
              <a:ext cx="12792" cy="12944"/>
            </a:xfrm>
            <a:custGeom>
              <a:avLst/>
              <a:gdLst>
                <a:gd name="connsiteX0" fmla="*/ 2408 w 12792"/>
                <a:gd name="connsiteY0" fmla="*/ 11952 h 12944"/>
                <a:gd name="connsiteX1" fmla="*/ 1360 w 12792"/>
                <a:gd name="connsiteY1" fmla="*/ 2999 h 12944"/>
                <a:gd name="connsiteX2" fmla="*/ 10313 w 12792"/>
                <a:gd name="connsiteY2" fmla="*/ 903 h 12944"/>
                <a:gd name="connsiteX3" fmla="*/ 11437 w 12792"/>
                <a:gd name="connsiteY3" fmla="*/ 9857 h 12944"/>
                <a:gd name="connsiteX4" fmla="*/ 11361 w 12792"/>
                <a:gd name="connsiteY4" fmla="*/ 9952 h 12944"/>
                <a:gd name="connsiteX5" fmla="*/ 2408 w 12792"/>
                <a:gd name="connsiteY5" fmla="*/ 11952 h 1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2" h="12944">
                  <a:moveTo>
                    <a:pt x="2408" y="11952"/>
                  </a:moveTo>
                  <a:cubicBezTo>
                    <a:pt x="-355" y="9771"/>
                    <a:pt x="-821" y="5761"/>
                    <a:pt x="1360" y="2999"/>
                  </a:cubicBezTo>
                  <a:cubicBezTo>
                    <a:pt x="3313" y="27"/>
                    <a:pt x="7246" y="-897"/>
                    <a:pt x="10313" y="903"/>
                  </a:cubicBezTo>
                  <a:cubicBezTo>
                    <a:pt x="13095" y="3065"/>
                    <a:pt x="13600" y="7075"/>
                    <a:pt x="11437" y="9857"/>
                  </a:cubicBezTo>
                  <a:cubicBezTo>
                    <a:pt x="11409" y="9885"/>
                    <a:pt x="11390" y="9923"/>
                    <a:pt x="11361" y="9952"/>
                  </a:cubicBezTo>
                  <a:cubicBezTo>
                    <a:pt x="9409" y="12933"/>
                    <a:pt x="5437" y="13819"/>
                    <a:pt x="2408" y="11952"/>
                  </a:cubicBezTo>
                  <a:close/>
                </a:path>
              </a:pathLst>
            </a:custGeom>
            <a:solidFill>
              <a:srgbClr val="D58B94"/>
            </a:solidFill>
            <a:ln w="9525" cap="flat">
              <a:noFill/>
              <a:prstDash val="solid"/>
              <a:miter/>
            </a:ln>
          </p:spPr>
          <p:txBody>
            <a:bodyPr rtlCol="0" anchor="ctr"/>
            <a:lstStyle/>
            <a:p>
              <a:endParaRPr lang="en-IN"/>
            </a:p>
          </p:txBody>
        </p:sp>
        <p:sp>
          <p:nvSpPr>
            <p:cNvPr id="4831" name="Freeform: Shape 4830">
              <a:extLst>
                <a:ext uri="{FF2B5EF4-FFF2-40B4-BE49-F238E27FC236}">
                  <a16:creationId xmlns:a16="http://schemas.microsoft.com/office/drawing/2014/main" xmlns="" id="{88671038-205B-BBBF-B3F5-2CA0DCA3CB06}"/>
                </a:ext>
              </a:extLst>
            </p:cNvPr>
            <p:cNvSpPr/>
            <p:nvPr/>
          </p:nvSpPr>
          <p:spPr>
            <a:xfrm>
              <a:off x="1704666" y="3742320"/>
              <a:ext cx="12142" cy="13152"/>
            </a:xfrm>
            <a:custGeom>
              <a:avLst/>
              <a:gdLst>
                <a:gd name="connsiteX0" fmla="*/ 2200 w 12142"/>
                <a:gd name="connsiteY0" fmla="*/ 12705 h 13152"/>
                <a:gd name="connsiteX1" fmla="*/ 2124 w 12142"/>
                <a:gd name="connsiteY1" fmla="*/ 2199 h 13152"/>
                <a:gd name="connsiteX2" fmla="*/ 9915 w 12142"/>
                <a:gd name="connsiteY2" fmla="*/ 417 h 13152"/>
                <a:gd name="connsiteX3" fmla="*/ 9992 w 12142"/>
                <a:gd name="connsiteY3" fmla="*/ 10924 h 13152"/>
                <a:gd name="connsiteX4" fmla="*/ 2200 w 12142"/>
                <a:gd name="connsiteY4" fmla="*/ 12705 h 13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42" h="13152">
                  <a:moveTo>
                    <a:pt x="2200" y="12705"/>
                  </a:moveTo>
                  <a:cubicBezTo>
                    <a:pt x="-724" y="9828"/>
                    <a:pt x="-753" y="5123"/>
                    <a:pt x="2124" y="2199"/>
                  </a:cubicBezTo>
                  <a:cubicBezTo>
                    <a:pt x="4153" y="141"/>
                    <a:pt x="7191" y="-554"/>
                    <a:pt x="9915" y="417"/>
                  </a:cubicBezTo>
                  <a:cubicBezTo>
                    <a:pt x="12840" y="3294"/>
                    <a:pt x="12868" y="8000"/>
                    <a:pt x="9992" y="10924"/>
                  </a:cubicBezTo>
                  <a:cubicBezTo>
                    <a:pt x="7963" y="12981"/>
                    <a:pt x="4924" y="13676"/>
                    <a:pt x="2200" y="12705"/>
                  </a:cubicBezTo>
                  <a:close/>
                </a:path>
              </a:pathLst>
            </a:custGeom>
            <a:solidFill>
              <a:srgbClr val="D58B94"/>
            </a:solidFill>
            <a:ln w="9525" cap="flat">
              <a:noFill/>
              <a:prstDash val="solid"/>
              <a:miter/>
            </a:ln>
          </p:spPr>
          <p:txBody>
            <a:bodyPr rtlCol="0" anchor="ctr"/>
            <a:lstStyle/>
            <a:p>
              <a:endParaRPr lang="en-IN"/>
            </a:p>
          </p:txBody>
        </p:sp>
        <p:sp>
          <p:nvSpPr>
            <p:cNvPr id="4832" name="Freeform: Shape 4831">
              <a:extLst>
                <a:ext uri="{FF2B5EF4-FFF2-40B4-BE49-F238E27FC236}">
                  <a16:creationId xmlns:a16="http://schemas.microsoft.com/office/drawing/2014/main" xmlns="" id="{F88B7351-A09F-F5BB-900A-998C4062AA1B}"/>
                </a:ext>
              </a:extLst>
            </p:cNvPr>
            <p:cNvSpPr/>
            <p:nvPr/>
          </p:nvSpPr>
          <p:spPr>
            <a:xfrm>
              <a:off x="1695980" y="3741076"/>
              <a:ext cx="5523" cy="5554"/>
            </a:xfrm>
            <a:custGeom>
              <a:avLst/>
              <a:gdLst>
                <a:gd name="connsiteX0" fmla="*/ 1646 w 5523"/>
                <a:gd name="connsiteY0" fmla="*/ 5282 h 5554"/>
                <a:gd name="connsiteX1" fmla="*/ 218 w 5523"/>
                <a:gd name="connsiteY1" fmla="*/ 1643 h 5554"/>
                <a:gd name="connsiteX2" fmla="*/ 3847 w 5523"/>
                <a:gd name="connsiteY2" fmla="*/ 215 h 5554"/>
                <a:gd name="connsiteX3" fmla="*/ 5285 w 5523"/>
                <a:gd name="connsiteY3" fmla="*/ 3853 h 5554"/>
                <a:gd name="connsiteX4" fmla="*/ 5075 w 5523"/>
                <a:gd name="connsiteY4" fmla="*/ 4234 h 5554"/>
                <a:gd name="connsiteX5" fmla="*/ 1646 w 5523"/>
                <a:gd name="connsiteY5" fmla="*/ 5282 h 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3" h="5554">
                  <a:moveTo>
                    <a:pt x="1646" y="5282"/>
                  </a:moveTo>
                  <a:cubicBezTo>
                    <a:pt x="246" y="4672"/>
                    <a:pt x="-392" y="3044"/>
                    <a:pt x="218" y="1643"/>
                  </a:cubicBezTo>
                  <a:cubicBezTo>
                    <a:pt x="818" y="253"/>
                    <a:pt x="2447" y="-395"/>
                    <a:pt x="3847" y="215"/>
                  </a:cubicBezTo>
                  <a:cubicBezTo>
                    <a:pt x="5247" y="824"/>
                    <a:pt x="5885" y="2453"/>
                    <a:pt x="5285" y="3853"/>
                  </a:cubicBezTo>
                  <a:cubicBezTo>
                    <a:pt x="5218" y="3987"/>
                    <a:pt x="5152" y="4110"/>
                    <a:pt x="5075" y="4234"/>
                  </a:cubicBezTo>
                  <a:cubicBezTo>
                    <a:pt x="4371" y="5415"/>
                    <a:pt x="2885" y="5872"/>
                    <a:pt x="1646" y="5282"/>
                  </a:cubicBezTo>
                  <a:close/>
                </a:path>
              </a:pathLst>
            </a:custGeom>
            <a:solidFill>
              <a:srgbClr val="D58B94"/>
            </a:solidFill>
            <a:ln w="9525" cap="flat">
              <a:noFill/>
              <a:prstDash val="solid"/>
              <a:miter/>
            </a:ln>
          </p:spPr>
          <p:txBody>
            <a:bodyPr rtlCol="0" anchor="ctr"/>
            <a:lstStyle/>
            <a:p>
              <a:endParaRPr lang="en-IN"/>
            </a:p>
          </p:txBody>
        </p:sp>
        <p:sp>
          <p:nvSpPr>
            <p:cNvPr id="4833" name="Freeform: Shape 4832">
              <a:extLst>
                <a:ext uri="{FF2B5EF4-FFF2-40B4-BE49-F238E27FC236}">
                  <a16:creationId xmlns:a16="http://schemas.microsoft.com/office/drawing/2014/main" xmlns="" id="{4030C7F5-3052-1389-2776-B18D088A131E}"/>
                </a:ext>
              </a:extLst>
            </p:cNvPr>
            <p:cNvSpPr/>
            <p:nvPr/>
          </p:nvSpPr>
          <p:spPr>
            <a:xfrm>
              <a:off x="1742989" y="3803019"/>
              <a:ext cx="10081" cy="10490"/>
            </a:xfrm>
            <a:custGeom>
              <a:avLst/>
              <a:gdLst>
                <a:gd name="connsiteX0" fmla="*/ 1501 w 10081"/>
                <a:gd name="connsiteY0" fmla="*/ 10204 h 10490"/>
                <a:gd name="connsiteX1" fmla="*/ 1501 w 10081"/>
                <a:gd name="connsiteY1" fmla="*/ 2680 h 10490"/>
                <a:gd name="connsiteX2" fmla="*/ 8740 w 10081"/>
                <a:gd name="connsiteY2" fmla="*/ 584 h 10490"/>
                <a:gd name="connsiteX3" fmla="*/ 7768 w 10081"/>
                <a:gd name="connsiteY3" fmla="*/ 9147 h 10490"/>
                <a:gd name="connsiteX4" fmla="*/ 1882 w 10081"/>
                <a:gd name="connsiteY4" fmla="*/ 10109 h 10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1" h="10490">
                  <a:moveTo>
                    <a:pt x="1501" y="10204"/>
                  </a:moveTo>
                  <a:cubicBezTo>
                    <a:pt x="-518" y="8099"/>
                    <a:pt x="-518" y="4785"/>
                    <a:pt x="1501" y="2680"/>
                  </a:cubicBezTo>
                  <a:cubicBezTo>
                    <a:pt x="2987" y="184"/>
                    <a:pt x="6149" y="-730"/>
                    <a:pt x="8740" y="584"/>
                  </a:cubicBezTo>
                  <a:cubicBezTo>
                    <a:pt x="10836" y="3213"/>
                    <a:pt x="10407" y="7051"/>
                    <a:pt x="7768" y="9147"/>
                  </a:cubicBezTo>
                  <a:cubicBezTo>
                    <a:pt x="6111" y="10471"/>
                    <a:pt x="3882" y="10833"/>
                    <a:pt x="1882" y="10109"/>
                  </a:cubicBezTo>
                  <a:close/>
                </a:path>
              </a:pathLst>
            </a:custGeom>
            <a:solidFill>
              <a:srgbClr val="D58B94"/>
            </a:solidFill>
            <a:ln w="9525" cap="flat">
              <a:noFill/>
              <a:prstDash val="solid"/>
              <a:miter/>
            </a:ln>
          </p:spPr>
          <p:txBody>
            <a:bodyPr rtlCol="0" anchor="ctr"/>
            <a:lstStyle/>
            <a:p>
              <a:endParaRPr lang="en-IN"/>
            </a:p>
          </p:txBody>
        </p:sp>
        <p:sp>
          <p:nvSpPr>
            <p:cNvPr id="4834" name="Freeform: Shape 4833">
              <a:extLst>
                <a:ext uri="{FF2B5EF4-FFF2-40B4-BE49-F238E27FC236}">
                  <a16:creationId xmlns:a16="http://schemas.microsoft.com/office/drawing/2014/main" xmlns="" id="{84C088A6-2F0B-F2F2-D7E8-E7B3358ECE5B}"/>
                </a:ext>
              </a:extLst>
            </p:cNvPr>
            <p:cNvSpPr/>
            <p:nvPr/>
          </p:nvSpPr>
          <p:spPr>
            <a:xfrm>
              <a:off x="1751801" y="3777542"/>
              <a:ext cx="13405" cy="14857"/>
            </a:xfrm>
            <a:custGeom>
              <a:avLst/>
              <a:gdLst>
                <a:gd name="connsiteX0" fmla="*/ 2023 w 13405"/>
                <a:gd name="connsiteY0" fmla="*/ 14154 h 14857"/>
                <a:gd name="connsiteX1" fmla="*/ 1547 w 13405"/>
                <a:gd name="connsiteY1" fmla="*/ 4629 h 14857"/>
                <a:gd name="connsiteX2" fmla="*/ 8748 w 13405"/>
                <a:gd name="connsiteY2" fmla="*/ 143 h 14857"/>
                <a:gd name="connsiteX3" fmla="*/ 13234 w 13405"/>
                <a:gd name="connsiteY3" fmla="*/ 7344 h 14857"/>
                <a:gd name="connsiteX4" fmla="*/ 11072 w 13405"/>
                <a:gd name="connsiteY4" fmla="*/ 10725 h 14857"/>
                <a:gd name="connsiteX5" fmla="*/ 2023 w 13405"/>
                <a:gd name="connsiteY5" fmla="*/ 14154 h 1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05" h="14857">
                  <a:moveTo>
                    <a:pt x="2023" y="14154"/>
                  </a:moveTo>
                  <a:cubicBezTo>
                    <a:pt x="-501" y="11544"/>
                    <a:pt x="-701" y="7477"/>
                    <a:pt x="1547" y="4629"/>
                  </a:cubicBezTo>
                  <a:cubicBezTo>
                    <a:pt x="2300" y="1400"/>
                    <a:pt x="5519" y="-610"/>
                    <a:pt x="8748" y="143"/>
                  </a:cubicBezTo>
                  <a:cubicBezTo>
                    <a:pt x="11977" y="886"/>
                    <a:pt x="13987" y="4115"/>
                    <a:pt x="13234" y="7344"/>
                  </a:cubicBezTo>
                  <a:cubicBezTo>
                    <a:pt x="12929" y="8687"/>
                    <a:pt x="12158" y="9877"/>
                    <a:pt x="11072" y="10725"/>
                  </a:cubicBezTo>
                  <a:cubicBezTo>
                    <a:pt x="8786" y="14250"/>
                    <a:pt x="4690" y="15869"/>
                    <a:pt x="2023" y="14154"/>
                  </a:cubicBezTo>
                  <a:close/>
                </a:path>
              </a:pathLst>
            </a:custGeom>
            <a:solidFill>
              <a:srgbClr val="D58B94"/>
            </a:solidFill>
            <a:ln w="9525" cap="flat">
              <a:noFill/>
              <a:prstDash val="solid"/>
              <a:miter/>
            </a:ln>
          </p:spPr>
          <p:txBody>
            <a:bodyPr rtlCol="0" anchor="ctr"/>
            <a:lstStyle/>
            <a:p>
              <a:endParaRPr lang="en-IN"/>
            </a:p>
          </p:txBody>
        </p:sp>
        <p:sp>
          <p:nvSpPr>
            <p:cNvPr id="4835" name="Freeform: Shape 4834">
              <a:extLst>
                <a:ext uri="{FF2B5EF4-FFF2-40B4-BE49-F238E27FC236}">
                  <a16:creationId xmlns:a16="http://schemas.microsoft.com/office/drawing/2014/main" xmlns="" id="{166D2218-C71E-C2AF-4895-714FFACB7727}"/>
                </a:ext>
              </a:extLst>
            </p:cNvPr>
            <p:cNvSpPr/>
            <p:nvPr/>
          </p:nvSpPr>
          <p:spPr>
            <a:xfrm>
              <a:off x="1669032" y="3740097"/>
              <a:ext cx="7927" cy="8007"/>
            </a:xfrm>
            <a:custGeom>
              <a:avLst/>
              <a:gdLst>
                <a:gd name="connsiteX0" fmla="*/ 1544 w 7927"/>
                <a:gd name="connsiteY0" fmla="*/ 7213 h 8007"/>
                <a:gd name="connsiteX1" fmla="*/ 782 w 7927"/>
                <a:gd name="connsiteY1" fmla="*/ 1498 h 8007"/>
                <a:gd name="connsiteX2" fmla="*/ 6402 w 7927"/>
                <a:gd name="connsiteY2" fmla="*/ 860 h 8007"/>
                <a:gd name="connsiteX3" fmla="*/ 7040 w 7927"/>
                <a:gd name="connsiteY3" fmla="*/ 6479 h 8007"/>
                <a:gd name="connsiteX4" fmla="*/ 1544 w 7927"/>
                <a:gd name="connsiteY4" fmla="*/ 7213 h 8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07">
                  <a:moveTo>
                    <a:pt x="1544" y="7213"/>
                  </a:moveTo>
                  <a:cubicBezTo>
                    <a:pt x="-190" y="5813"/>
                    <a:pt x="-523" y="3298"/>
                    <a:pt x="782" y="1498"/>
                  </a:cubicBezTo>
                  <a:cubicBezTo>
                    <a:pt x="2154" y="-236"/>
                    <a:pt x="4678" y="-522"/>
                    <a:pt x="6402" y="860"/>
                  </a:cubicBezTo>
                  <a:cubicBezTo>
                    <a:pt x="8135" y="2231"/>
                    <a:pt x="8421" y="4755"/>
                    <a:pt x="7040" y="6479"/>
                  </a:cubicBezTo>
                  <a:cubicBezTo>
                    <a:pt x="5706" y="8165"/>
                    <a:pt x="3277" y="8489"/>
                    <a:pt x="1544" y="7213"/>
                  </a:cubicBezTo>
                  <a:close/>
                </a:path>
              </a:pathLst>
            </a:custGeom>
            <a:solidFill>
              <a:srgbClr val="D58B94"/>
            </a:solidFill>
            <a:ln w="9525" cap="flat">
              <a:noFill/>
              <a:prstDash val="solid"/>
              <a:miter/>
            </a:ln>
          </p:spPr>
          <p:txBody>
            <a:bodyPr rtlCol="0" anchor="ctr"/>
            <a:lstStyle/>
            <a:p>
              <a:endParaRPr lang="en-IN"/>
            </a:p>
          </p:txBody>
        </p:sp>
        <p:sp>
          <p:nvSpPr>
            <p:cNvPr id="4836" name="Freeform: Shape 4835">
              <a:extLst>
                <a:ext uri="{FF2B5EF4-FFF2-40B4-BE49-F238E27FC236}">
                  <a16:creationId xmlns:a16="http://schemas.microsoft.com/office/drawing/2014/main" xmlns="" id="{2FBBF84E-90B8-CE93-70DA-4E0571BD7EEC}"/>
                </a:ext>
              </a:extLst>
            </p:cNvPr>
            <p:cNvSpPr/>
            <p:nvPr/>
          </p:nvSpPr>
          <p:spPr>
            <a:xfrm>
              <a:off x="1679266" y="3741051"/>
              <a:ext cx="12143" cy="12730"/>
            </a:xfrm>
            <a:custGeom>
              <a:avLst/>
              <a:gdLst>
                <a:gd name="connsiteX0" fmla="*/ 2359 w 12143"/>
                <a:gd name="connsiteY0" fmla="*/ 11784 h 12730"/>
                <a:gd name="connsiteX1" fmla="*/ 1216 w 12143"/>
                <a:gd name="connsiteY1" fmla="*/ 3211 h 12730"/>
                <a:gd name="connsiteX2" fmla="*/ 9598 w 12143"/>
                <a:gd name="connsiteY2" fmla="*/ 735 h 12730"/>
                <a:gd name="connsiteX3" fmla="*/ 10884 w 12143"/>
                <a:gd name="connsiteY3" fmla="*/ 9536 h 12730"/>
                <a:gd name="connsiteX4" fmla="*/ 10836 w 12143"/>
                <a:gd name="connsiteY4" fmla="*/ 9593 h 12730"/>
                <a:gd name="connsiteX5" fmla="*/ 2693 w 12143"/>
                <a:gd name="connsiteY5" fmla="*/ 11984 h 12730"/>
                <a:gd name="connsiteX6" fmla="*/ 2359 w 12143"/>
                <a:gd name="connsiteY6" fmla="*/ 11784 h 12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3" h="12730">
                  <a:moveTo>
                    <a:pt x="2359" y="11784"/>
                  </a:moveTo>
                  <a:cubicBezTo>
                    <a:pt x="-289" y="9707"/>
                    <a:pt x="-794" y="5907"/>
                    <a:pt x="1216" y="3211"/>
                  </a:cubicBezTo>
                  <a:cubicBezTo>
                    <a:pt x="2854" y="220"/>
                    <a:pt x="6598" y="-894"/>
                    <a:pt x="9598" y="735"/>
                  </a:cubicBezTo>
                  <a:cubicBezTo>
                    <a:pt x="12379" y="2811"/>
                    <a:pt x="12961" y="6745"/>
                    <a:pt x="10884" y="9536"/>
                  </a:cubicBezTo>
                  <a:cubicBezTo>
                    <a:pt x="10865" y="9555"/>
                    <a:pt x="10855" y="9574"/>
                    <a:pt x="10836" y="9593"/>
                  </a:cubicBezTo>
                  <a:cubicBezTo>
                    <a:pt x="9246" y="12498"/>
                    <a:pt x="5598" y="13565"/>
                    <a:pt x="2693" y="11984"/>
                  </a:cubicBezTo>
                  <a:cubicBezTo>
                    <a:pt x="2578" y="11917"/>
                    <a:pt x="2464" y="11850"/>
                    <a:pt x="2359" y="11784"/>
                  </a:cubicBezTo>
                  <a:close/>
                </a:path>
              </a:pathLst>
            </a:custGeom>
            <a:solidFill>
              <a:srgbClr val="D58B94"/>
            </a:solidFill>
            <a:ln w="9525" cap="flat">
              <a:noFill/>
              <a:prstDash val="solid"/>
              <a:miter/>
            </a:ln>
          </p:spPr>
          <p:txBody>
            <a:bodyPr rtlCol="0" anchor="ctr"/>
            <a:lstStyle/>
            <a:p>
              <a:endParaRPr lang="en-IN"/>
            </a:p>
          </p:txBody>
        </p:sp>
        <p:sp>
          <p:nvSpPr>
            <p:cNvPr id="4837" name="Freeform: Shape 4836">
              <a:extLst>
                <a:ext uri="{FF2B5EF4-FFF2-40B4-BE49-F238E27FC236}">
                  <a16:creationId xmlns:a16="http://schemas.microsoft.com/office/drawing/2014/main" xmlns="" id="{1956B1C3-E0DA-0BEA-4142-A4679B10C0B9}"/>
                </a:ext>
              </a:extLst>
            </p:cNvPr>
            <p:cNvSpPr/>
            <p:nvPr/>
          </p:nvSpPr>
          <p:spPr>
            <a:xfrm>
              <a:off x="1683602" y="3728983"/>
              <a:ext cx="9529" cy="9614"/>
            </a:xfrm>
            <a:custGeom>
              <a:avLst/>
              <a:gdLst>
                <a:gd name="connsiteX0" fmla="*/ 2785 w 9529"/>
                <a:gd name="connsiteY0" fmla="*/ 9087 h 9614"/>
                <a:gd name="connsiteX1" fmla="*/ 413 w 9529"/>
                <a:gd name="connsiteY1" fmla="*/ 2782 h 9614"/>
                <a:gd name="connsiteX2" fmla="*/ 6719 w 9529"/>
                <a:gd name="connsiteY2" fmla="*/ 410 h 9614"/>
                <a:gd name="connsiteX3" fmla="*/ 9091 w 9529"/>
                <a:gd name="connsiteY3" fmla="*/ 6716 h 9614"/>
                <a:gd name="connsiteX4" fmla="*/ 8786 w 9529"/>
                <a:gd name="connsiteY4" fmla="*/ 7278 h 9614"/>
                <a:gd name="connsiteX5" fmla="*/ 2785 w 9529"/>
                <a:gd name="connsiteY5" fmla="*/ 9087 h 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9" h="9614">
                  <a:moveTo>
                    <a:pt x="2785" y="9087"/>
                  </a:moveTo>
                  <a:cubicBezTo>
                    <a:pt x="385" y="8001"/>
                    <a:pt x="-673" y="5182"/>
                    <a:pt x="413" y="2782"/>
                  </a:cubicBezTo>
                  <a:cubicBezTo>
                    <a:pt x="1499" y="391"/>
                    <a:pt x="4318" y="-676"/>
                    <a:pt x="6719" y="410"/>
                  </a:cubicBezTo>
                  <a:cubicBezTo>
                    <a:pt x="9110" y="1496"/>
                    <a:pt x="10176" y="4315"/>
                    <a:pt x="9091" y="6716"/>
                  </a:cubicBezTo>
                  <a:cubicBezTo>
                    <a:pt x="8995" y="6906"/>
                    <a:pt x="8900" y="7097"/>
                    <a:pt x="8786" y="7278"/>
                  </a:cubicBezTo>
                  <a:cubicBezTo>
                    <a:pt x="7614" y="9411"/>
                    <a:pt x="4947" y="10221"/>
                    <a:pt x="2785" y="9087"/>
                  </a:cubicBezTo>
                  <a:close/>
                </a:path>
              </a:pathLst>
            </a:custGeom>
            <a:solidFill>
              <a:srgbClr val="D58B94"/>
            </a:solidFill>
            <a:ln w="9525" cap="flat">
              <a:noFill/>
              <a:prstDash val="solid"/>
              <a:miter/>
            </a:ln>
          </p:spPr>
          <p:txBody>
            <a:bodyPr rtlCol="0" anchor="ctr"/>
            <a:lstStyle/>
            <a:p>
              <a:endParaRPr lang="en-IN"/>
            </a:p>
          </p:txBody>
        </p:sp>
        <p:sp>
          <p:nvSpPr>
            <p:cNvPr id="4838" name="Freeform: Shape 4837">
              <a:extLst>
                <a:ext uri="{FF2B5EF4-FFF2-40B4-BE49-F238E27FC236}">
                  <a16:creationId xmlns:a16="http://schemas.microsoft.com/office/drawing/2014/main" xmlns="" id="{E7FCBC68-DDC3-0BB9-490D-8A033C5350F3}"/>
                </a:ext>
              </a:extLst>
            </p:cNvPr>
            <p:cNvSpPr/>
            <p:nvPr/>
          </p:nvSpPr>
          <p:spPr>
            <a:xfrm>
              <a:off x="1514541" y="3549586"/>
              <a:ext cx="313736" cy="189357"/>
            </a:xfrm>
            <a:custGeom>
              <a:avLst/>
              <a:gdLst>
                <a:gd name="connsiteX0" fmla="*/ 26495 w 313736"/>
                <a:gd name="connsiteY0" fmla="*/ -15 h 189357"/>
                <a:gd name="connsiteX1" fmla="*/ 309768 w 313736"/>
                <a:gd name="connsiteY1" fmla="*/ 66660 h 189357"/>
                <a:gd name="connsiteX2" fmla="*/ 313292 w 313736"/>
                <a:gd name="connsiteY2" fmla="*/ 108761 h 189357"/>
                <a:gd name="connsiteX3" fmla="*/ 303767 w 313736"/>
                <a:gd name="connsiteY3" fmla="*/ 145051 h 189357"/>
                <a:gd name="connsiteX4" fmla="*/ 299005 w 313736"/>
                <a:gd name="connsiteY4" fmla="*/ 153528 h 189357"/>
                <a:gd name="connsiteX5" fmla="*/ 296243 w 313736"/>
                <a:gd name="connsiteY5" fmla="*/ 157338 h 189357"/>
                <a:gd name="connsiteX6" fmla="*/ 292814 w 313736"/>
                <a:gd name="connsiteY6" fmla="*/ 162291 h 189357"/>
                <a:gd name="connsiteX7" fmla="*/ 283289 w 313736"/>
                <a:gd name="connsiteY7" fmla="*/ 176864 h 189357"/>
                <a:gd name="connsiteX8" fmla="*/ 270335 w 313736"/>
                <a:gd name="connsiteY8" fmla="*/ 189342 h 189357"/>
                <a:gd name="connsiteX9" fmla="*/ 3635 w 313736"/>
                <a:gd name="connsiteY9" fmla="*/ 64279 h 189357"/>
                <a:gd name="connsiteX10" fmla="*/ 1539 w 313736"/>
                <a:gd name="connsiteY10" fmla="*/ 62945 h 189357"/>
                <a:gd name="connsiteX11" fmla="*/ 587 w 313736"/>
                <a:gd name="connsiteY11" fmla="*/ 62374 h 189357"/>
                <a:gd name="connsiteX12" fmla="*/ 15 w 313736"/>
                <a:gd name="connsiteY12" fmla="*/ 62374 h 189357"/>
                <a:gd name="connsiteX13" fmla="*/ 15 w 313736"/>
                <a:gd name="connsiteY13" fmla="*/ 62374 h 189357"/>
                <a:gd name="connsiteX14" fmla="*/ 15 w 313736"/>
                <a:gd name="connsiteY14" fmla="*/ 61040 h 189357"/>
                <a:gd name="connsiteX15" fmla="*/ 2206 w 313736"/>
                <a:gd name="connsiteY15" fmla="*/ 48467 h 189357"/>
                <a:gd name="connsiteX16" fmla="*/ 26495 w 313736"/>
                <a:gd name="connsiteY16" fmla="*/ -15 h 18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3736" h="189357">
                  <a:moveTo>
                    <a:pt x="26495" y="-15"/>
                  </a:moveTo>
                  <a:lnTo>
                    <a:pt x="309768" y="66660"/>
                  </a:lnTo>
                  <a:cubicBezTo>
                    <a:pt x="313264" y="80405"/>
                    <a:pt x="314454" y="94625"/>
                    <a:pt x="313292" y="108761"/>
                  </a:cubicBezTo>
                  <a:cubicBezTo>
                    <a:pt x="312397" y="121343"/>
                    <a:pt x="309159" y="133649"/>
                    <a:pt x="303767" y="145051"/>
                  </a:cubicBezTo>
                  <a:cubicBezTo>
                    <a:pt x="302348" y="147965"/>
                    <a:pt x="300757" y="150794"/>
                    <a:pt x="299005" y="153528"/>
                  </a:cubicBezTo>
                  <a:cubicBezTo>
                    <a:pt x="298148" y="154862"/>
                    <a:pt x="297195" y="156100"/>
                    <a:pt x="296243" y="157338"/>
                  </a:cubicBezTo>
                  <a:cubicBezTo>
                    <a:pt x="294890" y="158833"/>
                    <a:pt x="293738" y="160500"/>
                    <a:pt x="292814" y="162291"/>
                  </a:cubicBezTo>
                  <a:cubicBezTo>
                    <a:pt x="289890" y="167311"/>
                    <a:pt x="286708" y="172178"/>
                    <a:pt x="283289" y="176864"/>
                  </a:cubicBezTo>
                  <a:cubicBezTo>
                    <a:pt x="279002" y="181151"/>
                    <a:pt x="274907" y="185532"/>
                    <a:pt x="270335" y="189342"/>
                  </a:cubicBezTo>
                  <a:lnTo>
                    <a:pt x="3635" y="64279"/>
                  </a:lnTo>
                  <a:lnTo>
                    <a:pt x="1539" y="62945"/>
                  </a:lnTo>
                  <a:lnTo>
                    <a:pt x="587" y="62374"/>
                  </a:lnTo>
                  <a:lnTo>
                    <a:pt x="15" y="62374"/>
                  </a:lnTo>
                  <a:lnTo>
                    <a:pt x="15" y="62374"/>
                  </a:lnTo>
                  <a:cubicBezTo>
                    <a:pt x="-23" y="61926"/>
                    <a:pt x="-23" y="61488"/>
                    <a:pt x="15" y="61040"/>
                  </a:cubicBezTo>
                  <a:cubicBezTo>
                    <a:pt x="587" y="56945"/>
                    <a:pt x="1253" y="52754"/>
                    <a:pt x="2206" y="48467"/>
                  </a:cubicBezTo>
                  <a:cubicBezTo>
                    <a:pt x="4720" y="30065"/>
                    <a:pt x="13264" y="13015"/>
                    <a:pt x="26495"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839" name="Freeform: Shape 4838">
              <a:extLst>
                <a:ext uri="{FF2B5EF4-FFF2-40B4-BE49-F238E27FC236}">
                  <a16:creationId xmlns:a16="http://schemas.microsoft.com/office/drawing/2014/main" xmlns="" id="{863FC75F-9997-705D-9BD3-184E4E56864E}"/>
                </a:ext>
              </a:extLst>
            </p:cNvPr>
            <p:cNvSpPr/>
            <p:nvPr/>
          </p:nvSpPr>
          <p:spPr>
            <a:xfrm>
              <a:off x="1573889" y="3587114"/>
              <a:ext cx="87460" cy="51811"/>
            </a:xfrm>
            <a:custGeom>
              <a:avLst/>
              <a:gdLst>
                <a:gd name="connsiteX0" fmla="*/ 86876 w 87460"/>
                <a:gd name="connsiteY0" fmla="*/ 39038 h 51811"/>
                <a:gd name="connsiteX1" fmla="*/ 36965 w 87460"/>
                <a:gd name="connsiteY1" fmla="*/ 47705 h 51811"/>
                <a:gd name="connsiteX2" fmla="*/ 1056 w 87460"/>
                <a:gd name="connsiteY2" fmla="*/ 12558 h 51811"/>
                <a:gd name="connsiteX3" fmla="*/ 50300 w 87460"/>
                <a:gd name="connsiteY3" fmla="*/ 4271 h 51811"/>
                <a:gd name="connsiteX4" fmla="*/ 86876 w 87460"/>
                <a:gd name="connsiteY4" fmla="*/ 39038 h 51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0" h="51811">
                  <a:moveTo>
                    <a:pt x="86876" y="39038"/>
                  </a:moveTo>
                  <a:cubicBezTo>
                    <a:pt x="82971" y="51706"/>
                    <a:pt x="60397" y="55611"/>
                    <a:pt x="36965" y="47705"/>
                  </a:cubicBezTo>
                  <a:cubicBezTo>
                    <a:pt x="675" y="35704"/>
                    <a:pt x="-2373" y="23798"/>
                    <a:pt x="1056" y="12558"/>
                  </a:cubicBezTo>
                  <a:cubicBezTo>
                    <a:pt x="4485" y="1319"/>
                    <a:pt x="17344" y="-4587"/>
                    <a:pt x="50300" y="4271"/>
                  </a:cubicBezTo>
                  <a:cubicBezTo>
                    <a:pt x="74208" y="10653"/>
                    <a:pt x="90782" y="26274"/>
                    <a:pt x="86876" y="3903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840" name="Freeform: Shape 4839">
              <a:extLst>
                <a:ext uri="{FF2B5EF4-FFF2-40B4-BE49-F238E27FC236}">
                  <a16:creationId xmlns:a16="http://schemas.microsoft.com/office/drawing/2014/main" xmlns="" id="{501051CE-8BB7-2F29-58BC-81D3A17BA1CD}"/>
                </a:ext>
              </a:extLst>
            </p:cNvPr>
            <p:cNvSpPr/>
            <p:nvPr/>
          </p:nvSpPr>
          <p:spPr>
            <a:xfrm>
              <a:off x="1799167" y="3691468"/>
              <a:ext cx="11827" cy="12320"/>
            </a:xfrm>
            <a:custGeom>
              <a:avLst/>
              <a:gdLst>
                <a:gd name="connsiteX0" fmla="*/ 3997 w 11827"/>
                <a:gd name="connsiteY0" fmla="*/ 12027 h 12320"/>
                <a:gd name="connsiteX1" fmla="*/ 272 w 11827"/>
                <a:gd name="connsiteY1" fmla="*/ 4703 h 12320"/>
                <a:gd name="connsiteX2" fmla="*/ 377 w 11827"/>
                <a:gd name="connsiteY2" fmla="*/ 4407 h 12320"/>
                <a:gd name="connsiteX3" fmla="*/ 7902 w 11827"/>
                <a:gd name="connsiteY3" fmla="*/ 216 h 12320"/>
                <a:gd name="connsiteX4" fmla="*/ 11426 w 11827"/>
                <a:gd name="connsiteY4" fmla="*/ 8122 h 12320"/>
                <a:gd name="connsiteX5" fmla="*/ 4054 w 11827"/>
                <a:gd name="connsiteY5" fmla="*/ 12047 h 12320"/>
                <a:gd name="connsiteX6" fmla="*/ 3997 w 11827"/>
                <a:gd name="connsiteY6" fmla="*/ 12027 h 1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27" h="12320">
                  <a:moveTo>
                    <a:pt x="3997" y="12027"/>
                  </a:moveTo>
                  <a:cubicBezTo>
                    <a:pt x="949" y="11037"/>
                    <a:pt x="-718" y="7751"/>
                    <a:pt x="272" y="4703"/>
                  </a:cubicBezTo>
                  <a:cubicBezTo>
                    <a:pt x="301" y="4607"/>
                    <a:pt x="339" y="4503"/>
                    <a:pt x="377" y="4407"/>
                  </a:cubicBezTo>
                  <a:cubicBezTo>
                    <a:pt x="1301" y="1178"/>
                    <a:pt x="4663" y="-698"/>
                    <a:pt x="7902" y="216"/>
                  </a:cubicBezTo>
                  <a:cubicBezTo>
                    <a:pt x="11026" y="1455"/>
                    <a:pt x="12598" y="4969"/>
                    <a:pt x="11426" y="8122"/>
                  </a:cubicBezTo>
                  <a:cubicBezTo>
                    <a:pt x="10474" y="11237"/>
                    <a:pt x="7169" y="12999"/>
                    <a:pt x="4054" y="12047"/>
                  </a:cubicBezTo>
                  <a:cubicBezTo>
                    <a:pt x="4035" y="12037"/>
                    <a:pt x="4016" y="12037"/>
                    <a:pt x="3997" y="12027"/>
                  </a:cubicBezTo>
                  <a:close/>
                </a:path>
              </a:pathLst>
            </a:custGeom>
            <a:solidFill>
              <a:srgbClr val="D58B94"/>
            </a:solidFill>
            <a:ln w="9525" cap="flat">
              <a:noFill/>
              <a:prstDash val="solid"/>
              <a:miter/>
            </a:ln>
          </p:spPr>
          <p:txBody>
            <a:bodyPr rtlCol="0" anchor="ctr"/>
            <a:lstStyle/>
            <a:p>
              <a:endParaRPr lang="en-IN"/>
            </a:p>
          </p:txBody>
        </p:sp>
        <p:sp>
          <p:nvSpPr>
            <p:cNvPr id="4841" name="Freeform: Shape 4840">
              <a:extLst>
                <a:ext uri="{FF2B5EF4-FFF2-40B4-BE49-F238E27FC236}">
                  <a16:creationId xmlns:a16="http://schemas.microsoft.com/office/drawing/2014/main" xmlns="" id="{754C06D7-0216-08C3-C7ED-75129E64FDF0}"/>
                </a:ext>
              </a:extLst>
            </p:cNvPr>
            <p:cNvSpPr/>
            <p:nvPr/>
          </p:nvSpPr>
          <p:spPr>
            <a:xfrm>
              <a:off x="1784996" y="3701880"/>
              <a:ext cx="13038" cy="19580"/>
            </a:xfrm>
            <a:custGeom>
              <a:avLst/>
              <a:gdLst>
                <a:gd name="connsiteX0" fmla="*/ 3023 w 13038"/>
                <a:gd name="connsiteY0" fmla="*/ 19332 h 19580"/>
                <a:gd name="connsiteX1" fmla="*/ 927 w 13038"/>
                <a:gd name="connsiteY1" fmla="*/ 6854 h 19580"/>
                <a:gd name="connsiteX2" fmla="*/ 4832 w 13038"/>
                <a:gd name="connsiteY2" fmla="*/ 568 h 19580"/>
                <a:gd name="connsiteX3" fmla="*/ 12738 w 13038"/>
                <a:gd name="connsiteY3" fmla="*/ 3235 h 19580"/>
                <a:gd name="connsiteX4" fmla="*/ 12071 w 13038"/>
                <a:gd name="connsiteY4" fmla="*/ 10854 h 19580"/>
                <a:gd name="connsiteX5" fmla="*/ 3023 w 13038"/>
                <a:gd name="connsiteY5" fmla="*/ 19332 h 1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38" h="19580">
                  <a:moveTo>
                    <a:pt x="3023" y="19332"/>
                  </a:moveTo>
                  <a:cubicBezTo>
                    <a:pt x="-25" y="18094"/>
                    <a:pt x="-883" y="12474"/>
                    <a:pt x="927" y="6854"/>
                  </a:cubicBezTo>
                  <a:cubicBezTo>
                    <a:pt x="1594" y="4425"/>
                    <a:pt x="2947" y="2234"/>
                    <a:pt x="4832" y="568"/>
                  </a:cubicBezTo>
                  <a:cubicBezTo>
                    <a:pt x="7757" y="-823"/>
                    <a:pt x="11252" y="358"/>
                    <a:pt x="12738" y="3235"/>
                  </a:cubicBezTo>
                  <a:cubicBezTo>
                    <a:pt x="13281" y="5787"/>
                    <a:pt x="13053" y="8435"/>
                    <a:pt x="12071" y="10854"/>
                  </a:cubicBezTo>
                  <a:cubicBezTo>
                    <a:pt x="10166" y="16760"/>
                    <a:pt x="6071" y="20570"/>
                    <a:pt x="3023" y="19332"/>
                  </a:cubicBezTo>
                  <a:close/>
                </a:path>
              </a:pathLst>
            </a:custGeom>
            <a:solidFill>
              <a:srgbClr val="D58B94"/>
            </a:solidFill>
            <a:ln w="9525" cap="flat">
              <a:noFill/>
              <a:prstDash val="solid"/>
              <a:miter/>
            </a:ln>
          </p:spPr>
          <p:txBody>
            <a:bodyPr rtlCol="0" anchor="ctr"/>
            <a:lstStyle/>
            <a:p>
              <a:endParaRPr lang="en-IN"/>
            </a:p>
          </p:txBody>
        </p:sp>
        <p:sp>
          <p:nvSpPr>
            <p:cNvPr id="4842" name="Freeform: Shape 4841">
              <a:extLst>
                <a:ext uri="{FF2B5EF4-FFF2-40B4-BE49-F238E27FC236}">
                  <a16:creationId xmlns:a16="http://schemas.microsoft.com/office/drawing/2014/main" xmlns="" id="{F8BBDDB6-2E95-C2FD-AA8A-E9C446DF65BE}"/>
                </a:ext>
              </a:extLst>
            </p:cNvPr>
            <p:cNvSpPr/>
            <p:nvPr/>
          </p:nvSpPr>
          <p:spPr>
            <a:xfrm>
              <a:off x="1782165" y="3687742"/>
              <a:ext cx="11109" cy="11286"/>
            </a:xfrm>
            <a:custGeom>
              <a:avLst/>
              <a:gdLst>
                <a:gd name="connsiteX0" fmla="*/ 3758 w 11109"/>
                <a:gd name="connsiteY0" fmla="*/ 10990 h 11286"/>
                <a:gd name="connsiteX1" fmla="*/ 301 w 11109"/>
                <a:gd name="connsiteY1" fmla="*/ 3837 h 11286"/>
                <a:gd name="connsiteX2" fmla="*/ 329 w 11109"/>
                <a:gd name="connsiteY2" fmla="*/ 3751 h 11286"/>
                <a:gd name="connsiteX3" fmla="*/ 7330 w 11109"/>
                <a:gd name="connsiteY3" fmla="*/ 274 h 11286"/>
                <a:gd name="connsiteX4" fmla="*/ 10807 w 11109"/>
                <a:gd name="connsiteY4" fmla="*/ 7275 h 11286"/>
                <a:gd name="connsiteX5" fmla="*/ 3968 w 11109"/>
                <a:gd name="connsiteY5" fmla="*/ 11057 h 11286"/>
                <a:gd name="connsiteX6" fmla="*/ 3758 w 11109"/>
                <a:gd name="connsiteY6" fmla="*/ 10990 h 1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09" h="11286">
                  <a:moveTo>
                    <a:pt x="3758" y="10990"/>
                  </a:moveTo>
                  <a:cubicBezTo>
                    <a:pt x="824" y="9971"/>
                    <a:pt x="-719" y="6761"/>
                    <a:pt x="301" y="3837"/>
                  </a:cubicBezTo>
                  <a:cubicBezTo>
                    <a:pt x="310" y="3808"/>
                    <a:pt x="320" y="3780"/>
                    <a:pt x="329" y="3751"/>
                  </a:cubicBezTo>
                  <a:cubicBezTo>
                    <a:pt x="1301" y="855"/>
                    <a:pt x="4434" y="-697"/>
                    <a:pt x="7330" y="274"/>
                  </a:cubicBezTo>
                  <a:cubicBezTo>
                    <a:pt x="10226" y="1246"/>
                    <a:pt x="11778" y="4380"/>
                    <a:pt x="10807" y="7275"/>
                  </a:cubicBezTo>
                  <a:cubicBezTo>
                    <a:pt x="9959" y="10209"/>
                    <a:pt x="6901" y="11895"/>
                    <a:pt x="3968" y="11057"/>
                  </a:cubicBezTo>
                  <a:cubicBezTo>
                    <a:pt x="3901" y="11038"/>
                    <a:pt x="3825" y="11009"/>
                    <a:pt x="3758" y="10990"/>
                  </a:cubicBezTo>
                  <a:close/>
                </a:path>
              </a:pathLst>
            </a:custGeom>
            <a:solidFill>
              <a:srgbClr val="D58B94"/>
            </a:solidFill>
            <a:ln w="9525" cap="flat">
              <a:noFill/>
              <a:prstDash val="solid"/>
              <a:miter/>
            </a:ln>
          </p:spPr>
          <p:txBody>
            <a:bodyPr rtlCol="0" anchor="ctr"/>
            <a:lstStyle/>
            <a:p>
              <a:endParaRPr lang="en-IN"/>
            </a:p>
          </p:txBody>
        </p:sp>
        <p:sp>
          <p:nvSpPr>
            <p:cNvPr id="4843" name="Freeform: Shape 4842">
              <a:extLst>
                <a:ext uri="{FF2B5EF4-FFF2-40B4-BE49-F238E27FC236}">
                  <a16:creationId xmlns:a16="http://schemas.microsoft.com/office/drawing/2014/main" xmlns="" id="{7C8EBCBC-1BDA-B98B-AFB7-9A4DCE760BAA}"/>
                </a:ext>
              </a:extLst>
            </p:cNvPr>
            <p:cNvSpPr/>
            <p:nvPr/>
          </p:nvSpPr>
          <p:spPr>
            <a:xfrm>
              <a:off x="1810521" y="3625538"/>
              <a:ext cx="11478" cy="13195"/>
            </a:xfrm>
            <a:custGeom>
              <a:avLst/>
              <a:gdLst>
                <a:gd name="connsiteX0" fmla="*/ 3977 w 11478"/>
                <a:gd name="connsiteY0" fmla="*/ 13092 h 13195"/>
                <a:gd name="connsiteX1" fmla="*/ 358 w 11478"/>
                <a:gd name="connsiteY1" fmla="*/ 5281 h 13195"/>
                <a:gd name="connsiteX2" fmla="*/ 7406 w 11478"/>
                <a:gd name="connsiteY2" fmla="*/ 42 h 13195"/>
                <a:gd name="connsiteX3" fmla="*/ 11121 w 11478"/>
                <a:gd name="connsiteY3" fmla="*/ 8043 h 13195"/>
                <a:gd name="connsiteX4" fmla="*/ 3977 w 11478"/>
                <a:gd name="connsiteY4" fmla="*/ 13092 h 13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 h="13195">
                  <a:moveTo>
                    <a:pt x="3977" y="13092"/>
                  </a:moveTo>
                  <a:cubicBezTo>
                    <a:pt x="825" y="11929"/>
                    <a:pt x="-794" y="8434"/>
                    <a:pt x="358" y="5281"/>
                  </a:cubicBezTo>
                  <a:cubicBezTo>
                    <a:pt x="891" y="1909"/>
                    <a:pt x="4025" y="-415"/>
                    <a:pt x="7406" y="42"/>
                  </a:cubicBezTo>
                  <a:cubicBezTo>
                    <a:pt x="10588" y="1290"/>
                    <a:pt x="12226" y="4814"/>
                    <a:pt x="11121" y="8043"/>
                  </a:cubicBezTo>
                  <a:cubicBezTo>
                    <a:pt x="10540" y="11406"/>
                    <a:pt x="7340" y="13663"/>
                    <a:pt x="3977" y="13092"/>
                  </a:cubicBezTo>
                  <a:close/>
                </a:path>
              </a:pathLst>
            </a:custGeom>
            <a:solidFill>
              <a:srgbClr val="D58B94"/>
            </a:solidFill>
            <a:ln w="9525" cap="flat">
              <a:noFill/>
              <a:prstDash val="solid"/>
              <a:miter/>
            </a:ln>
          </p:spPr>
          <p:txBody>
            <a:bodyPr rtlCol="0" anchor="ctr"/>
            <a:lstStyle/>
            <a:p>
              <a:endParaRPr lang="en-IN"/>
            </a:p>
          </p:txBody>
        </p:sp>
        <p:sp>
          <p:nvSpPr>
            <p:cNvPr id="4844" name="Freeform: Shape 4843">
              <a:extLst>
                <a:ext uri="{FF2B5EF4-FFF2-40B4-BE49-F238E27FC236}">
                  <a16:creationId xmlns:a16="http://schemas.microsoft.com/office/drawing/2014/main" xmlns="" id="{E0F67336-B669-EDE7-4239-0E7D144CCC54}"/>
                </a:ext>
              </a:extLst>
            </p:cNvPr>
            <p:cNvSpPr/>
            <p:nvPr/>
          </p:nvSpPr>
          <p:spPr>
            <a:xfrm>
              <a:off x="1789162" y="3665817"/>
              <a:ext cx="14926" cy="16138"/>
            </a:xfrm>
            <a:custGeom>
              <a:avLst/>
              <a:gdLst>
                <a:gd name="connsiteX0" fmla="*/ 4953 w 14926"/>
                <a:gd name="connsiteY0" fmla="*/ 15866 h 16138"/>
                <a:gd name="connsiteX1" fmla="*/ 685 w 14926"/>
                <a:gd name="connsiteY1" fmla="*/ 4950 h 16138"/>
                <a:gd name="connsiteX2" fmla="*/ 9906 w 14926"/>
                <a:gd name="connsiteY2" fmla="*/ 149 h 16138"/>
                <a:gd name="connsiteX3" fmla="*/ 14382 w 14926"/>
                <a:gd name="connsiteY3" fmla="*/ 10341 h 16138"/>
                <a:gd name="connsiteX4" fmla="*/ 4981 w 14926"/>
                <a:gd name="connsiteY4" fmla="*/ 15875 h 16138"/>
                <a:gd name="connsiteX5" fmla="*/ 4953 w 14926"/>
                <a:gd name="connsiteY5" fmla="*/ 15866 h 16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26" h="16138">
                  <a:moveTo>
                    <a:pt x="4953" y="15866"/>
                  </a:moveTo>
                  <a:cubicBezTo>
                    <a:pt x="762" y="14027"/>
                    <a:pt x="-1153" y="9141"/>
                    <a:pt x="685" y="4950"/>
                  </a:cubicBezTo>
                  <a:cubicBezTo>
                    <a:pt x="2248" y="1378"/>
                    <a:pt x="6086" y="-622"/>
                    <a:pt x="9906" y="149"/>
                  </a:cubicBezTo>
                  <a:cubicBezTo>
                    <a:pt x="13944" y="1740"/>
                    <a:pt x="15945" y="6293"/>
                    <a:pt x="14382" y="10341"/>
                  </a:cubicBezTo>
                  <a:cubicBezTo>
                    <a:pt x="13316" y="14466"/>
                    <a:pt x="9106" y="16942"/>
                    <a:pt x="4981" y="15875"/>
                  </a:cubicBezTo>
                  <a:cubicBezTo>
                    <a:pt x="4972" y="15866"/>
                    <a:pt x="4962" y="15866"/>
                    <a:pt x="4953" y="15866"/>
                  </a:cubicBezTo>
                  <a:close/>
                </a:path>
              </a:pathLst>
            </a:custGeom>
            <a:solidFill>
              <a:srgbClr val="D58B94"/>
            </a:solidFill>
            <a:ln w="9525" cap="flat">
              <a:noFill/>
              <a:prstDash val="solid"/>
              <a:miter/>
            </a:ln>
          </p:spPr>
          <p:txBody>
            <a:bodyPr rtlCol="0" anchor="ctr"/>
            <a:lstStyle/>
            <a:p>
              <a:endParaRPr lang="en-IN"/>
            </a:p>
          </p:txBody>
        </p:sp>
        <p:sp>
          <p:nvSpPr>
            <p:cNvPr id="4845" name="Freeform: Shape 4844">
              <a:extLst>
                <a:ext uri="{FF2B5EF4-FFF2-40B4-BE49-F238E27FC236}">
                  <a16:creationId xmlns:a16="http://schemas.microsoft.com/office/drawing/2014/main" xmlns="" id="{11107DF2-C76B-43FA-FD14-F55BFE67D646}"/>
                </a:ext>
              </a:extLst>
            </p:cNvPr>
            <p:cNvSpPr/>
            <p:nvPr/>
          </p:nvSpPr>
          <p:spPr>
            <a:xfrm>
              <a:off x="1706013" y="3658877"/>
              <a:ext cx="6001" cy="6095"/>
            </a:xfrm>
            <a:custGeom>
              <a:avLst/>
              <a:gdLst>
                <a:gd name="connsiteX0" fmla="*/ 2091 w 6001"/>
                <a:gd name="connsiteY0" fmla="*/ 5947 h 6095"/>
                <a:gd name="connsiteX1" fmla="*/ 138 w 6001"/>
                <a:gd name="connsiteY1" fmla="*/ 2089 h 6095"/>
                <a:gd name="connsiteX2" fmla="*/ 3996 w 6001"/>
                <a:gd name="connsiteY2" fmla="*/ 137 h 6095"/>
                <a:gd name="connsiteX3" fmla="*/ 5825 w 6001"/>
                <a:gd name="connsiteY3" fmla="*/ 3889 h 6095"/>
                <a:gd name="connsiteX4" fmla="*/ 5806 w 6001"/>
                <a:gd name="connsiteY4" fmla="*/ 3947 h 6095"/>
                <a:gd name="connsiteX5" fmla="*/ 2148 w 6001"/>
                <a:gd name="connsiteY5" fmla="*/ 5966 h 6095"/>
                <a:gd name="connsiteX6" fmla="*/ 2091 w 6001"/>
                <a:gd name="connsiteY6" fmla="*/ 5947 h 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1" h="6095">
                  <a:moveTo>
                    <a:pt x="2091" y="5947"/>
                  </a:moveTo>
                  <a:cubicBezTo>
                    <a:pt x="491" y="5423"/>
                    <a:pt x="-385" y="3690"/>
                    <a:pt x="138" y="2089"/>
                  </a:cubicBezTo>
                  <a:cubicBezTo>
                    <a:pt x="662" y="489"/>
                    <a:pt x="2396" y="-387"/>
                    <a:pt x="3996" y="137"/>
                  </a:cubicBezTo>
                  <a:cubicBezTo>
                    <a:pt x="5539" y="670"/>
                    <a:pt x="6358" y="2347"/>
                    <a:pt x="5825" y="3889"/>
                  </a:cubicBezTo>
                  <a:cubicBezTo>
                    <a:pt x="5815" y="3909"/>
                    <a:pt x="5815" y="3928"/>
                    <a:pt x="5806" y="3947"/>
                  </a:cubicBezTo>
                  <a:cubicBezTo>
                    <a:pt x="5358" y="5509"/>
                    <a:pt x="3720" y="6414"/>
                    <a:pt x="2148" y="5966"/>
                  </a:cubicBezTo>
                  <a:cubicBezTo>
                    <a:pt x="2129" y="5957"/>
                    <a:pt x="2110" y="5957"/>
                    <a:pt x="2091" y="5947"/>
                  </a:cubicBezTo>
                  <a:close/>
                </a:path>
              </a:pathLst>
            </a:custGeom>
            <a:solidFill>
              <a:srgbClr val="D58B94"/>
            </a:solidFill>
            <a:ln w="9525" cap="flat">
              <a:noFill/>
              <a:prstDash val="solid"/>
              <a:miter/>
            </a:ln>
          </p:spPr>
          <p:txBody>
            <a:bodyPr rtlCol="0" anchor="ctr"/>
            <a:lstStyle/>
            <a:p>
              <a:endParaRPr lang="en-IN"/>
            </a:p>
          </p:txBody>
        </p:sp>
        <p:sp>
          <p:nvSpPr>
            <p:cNvPr id="4846" name="Freeform: Shape 4845">
              <a:extLst>
                <a:ext uri="{FF2B5EF4-FFF2-40B4-BE49-F238E27FC236}">
                  <a16:creationId xmlns:a16="http://schemas.microsoft.com/office/drawing/2014/main" xmlns="" id="{A316EA4D-CCF7-EED3-5E37-21D7C291BA96}"/>
                </a:ext>
              </a:extLst>
            </p:cNvPr>
            <p:cNvSpPr/>
            <p:nvPr/>
          </p:nvSpPr>
          <p:spPr>
            <a:xfrm>
              <a:off x="1721763" y="3649699"/>
              <a:ext cx="5862" cy="6011"/>
            </a:xfrm>
            <a:custGeom>
              <a:avLst/>
              <a:gdLst>
                <a:gd name="connsiteX0" fmla="*/ 1962 w 5862"/>
                <a:gd name="connsiteY0" fmla="*/ 5885 h 6011"/>
                <a:gd name="connsiteX1" fmla="*/ 181 w 5862"/>
                <a:gd name="connsiteY1" fmla="*/ 1961 h 6011"/>
                <a:gd name="connsiteX2" fmla="*/ 3772 w 5862"/>
                <a:gd name="connsiteY2" fmla="*/ 75 h 6011"/>
                <a:gd name="connsiteX3" fmla="*/ 5715 w 5862"/>
                <a:gd name="connsiteY3" fmla="*/ 3771 h 6011"/>
                <a:gd name="connsiteX4" fmla="*/ 5677 w 5862"/>
                <a:gd name="connsiteY4" fmla="*/ 3885 h 6011"/>
                <a:gd name="connsiteX5" fmla="*/ 1962 w 5862"/>
                <a:gd name="connsiteY5" fmla="*/ 5885 h 6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62" h="6011">
                  <a:moveTo>
                    <a:pt x="1962" y="5885"/>
                  </a:moveTo>
                  <a:cubicBezTo>
                    <a:pt x="391" y="5295"/>
                    <a:pt x="-409" y="3532"/>
                    <a:pt x="181" y="1961"/>
                  </a:cubicBezTo>
                  <a:cubicBezTo>
                    <a:pt x="734" y="513"/>
                    <a:pt x="2277" y="-297"/>
                    <a:pt x="3772" y="75"/>
                  </a:cubicBezTo>
                  <a:cubicBezTo>
                    <a:pt x="5325" y="561"/>
                    <a:pt x="6201" y="2218"/>
                    <a:pt x="5715" y="3771"/>
                  </a:cubicBezTo>
                  <a:cubicBezTo>
                    <a:pt x="5706" y="3809"/>
                    <a:pt x="5687" y="3847"/>
                    <a:pt x="5677" y="3885"/>
                  </a:cubicBezTo>
                  <a:cubicBezTo>
                    <a:pt x="5172" y="5437"/>
                    <a:pt x="3534" y="6323"/>
                    <a:pt x="1962" y="5885"/>
                  </a:cubicBezTo>
                  <a:close/>
                </a:path>
              </a:pathLst>
            </a:custGeom>
            <a:solidFill>
              <a:srgbClr val="D58B94"/>
            </a:solidFill>
            <a:ln w="9525" cap="flat">
              <a:noFill/>
              <a:prstDash val="solid"/>
              <a:miter/>
            </a:ln>
          </p:spPr>
          <p:txBody>
            <a:bodyPr rtlCol="0" anchor="ctr"/>
            <a:lstStyle/>
            <a:p>
              <a:endParaRPr lang="en-IN"/>
            </a:p>
          </p:txBody>
        </p:sp>
        <p:sp>
          <p:nvSpPr>
            <p:cNvPr id="4847" name="Freeform: Shape 4846">
              <a:extLst>
                <a:ext uri="{FF2B5EF4-FFF2-40B4-BE49-F238E27FC236}">
                  <a16:creationId xmlns:a16="http://schemas.microsoft.com/office/drawing/2014/main" xmlns="" id="{986DC6DA-6FB6-4489-8911-DD6E2E2C463D}"/>
                </a:ext>
              </a:extLst>
            </p:cNvPr>
            <p:cNvSpPr/>
            <p:nvPr/>
          </p:nvSpPr>
          <p:spPr>
            <a:xfrm>
              <a:off x="1718279" y="3668188"/>
              <a:ext cx="6489" cy="6553"/>
            </a:xfrm>
            <a:custGeom>
              <a:avLst/>
              <a:gdLst>
                <a:gd name="connsiteX0" fmla="*/ 2208 w 6489"/>
                <a:gd name="connsiteY0" fmla="*/ 6351 h 6553"/>
                <a:gd name="connsiteX1" fmla="*/ 160 w 6489"/>
                <a:gd name="connsiteY1" fmla="*/ 2208 h 6553"/>
                <a:gd name="connsiteX2" fmla="*/ 4304 w 6489"/>
                <a:gd name="connsiteY2" fmla="*/ 160 h 6553"/>
                <a:gd name="connsiteX3" fmla="*/ 6304 w 6489"/>
                <a:gd name="connsiteY3" fmla="*/ 4255 h 6553"/>
                <a:gd name="connsiteX4" fmla="*/ 2418 w 6489"/>
                <a:gd name="connsiteY4" fmla="*/ 6418 h 6553"/>
                <a:gd name="connsiteX5" fmla="*/ 2208 w 6489"/>
                <a:gd name="connsiteY5" fmla="*/ 6351 h 6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89" h="6553">
                  <a:moveTo>
                    <a:pt x="2208" y="6351"/>
                  </a:moveTo>
                  <a:cubicBezTo>
                    <a:pt x="503" y="5770"/>
                    <a:pt x="-421" y="3913"/>
                    <a:pt x="160" y="2208"/>
                  </a:cubicBezTo>
                  <a:cubicBezTo>
                    <a:pt x="741" y="493"/>
                    <a:pt x="2599" y="-421"/>
                    <a:pt x="4304" y="160"/>
                  </a:cubicBezTo>
                  <a:cubicBezTo>
                    <a:pt x="5980" y="741"/>
                    <a:pt x="6876" y="2570"/>
                    <a:pt x="6304" y="4255"/>
                  </a:cubicBezTo>
                  <a:cubicBezTo>
                    <a:pt x="5828" y="5922"/>
                    <a:pt x="4094" y="6894"/>
                    <a:pt x="2418" y="6418"/>
                  </a:cubicBezTo>
                  <a:cubicBezTo>
                    <a:pt x="2351" y="6399"/>
                    <a:pt x="2275" y="6380"/>
                    <a:pt x="2208" y="6351"/>
                  </a:cubicBezTo>
                  <a:close/>
                </a:path>
              </a:pathLst>
            </a:custGeom>
            <a:solidFill>
              <a:srgbClr val="D58B94"/>
            </a:solidFill>
            <a:ln w="9525" cap="flat">
              <a:noFill/>
              <a:prstDash val="solid"/>
              <a:miter/>
            </a:ln>
          </p:spPr>
          <p:txBody>
            <a:bodyPr rtlCol="0" anchor="ctr"/>
            <a:lstStyle/>
            <a:p>
              <a:endParaRPr lang="en-IN"/>
            </a:p>
          </p:txBody>
        </p:sp>
        <p:sp>
          <p:nvSpPr>
            <p:cNvPr id="4848" name="Freeform: Shape 4847">
              <a:extLst>
                <a:ext uri="{FF2B5EF4-FFF2-40B4-BE49-F238E27FC236}">
                  <a16:creationId xmlns:a16="http://schemas.microsoft.com/office/drawing/2014/main" xmlns="" id="{DB41F224-8400-8EE4-1D2D-370E4EE41D82}"/>
                </a:ext>
              </a:extLst>
            </p:cNvPr>
            <p:cNvSpPr/>
            <p:nvPr/>
          </p:nvSpPr>
          <p:spPr>
            <a:xfrm>
              <a:off x="1793098" y="3643576"/>
              <a:ext cx="10643" cy="12192"/>
            </a:xfrm>
            <a:custGeom>
              <a:avLst/>
              <a:gdLst>
                <a:gd name="connsiteX0" fmla="*/ 3589 w 10643"/>
                <a:gd name="connsiteY0" fmla="*/ 12104 h 12192"/>
                <a:gd name="connsiteX1" fmla="*/ 331 w 10643"/>
                <a:gd name="connsiteY1" fmla="*/ 4998 h 12192"/>
                <a:gd name="connsiteX2" fmla="*/ 350 w 10643"/>
                <a:gd name="connsiteY2" fmla="*/ 4960 h 12192"/>
                <a:gd name="connsiteX3" fmla="*/ 5656 w 10643"/>
                <a:gd name="connsiteY3" fmla="*/ -12 h 12192"/>
                <a:gd name="connsiteX4" fmla="*/ 10628 w 10643"/>
                <a:gd name="connsiteY4" fmla="*/ 5293 h 12192"/>
                <a:gd name="connsiteX5" fmla="*/ 9875 w 10643"/>
                <a:gd name="connsiteY5" fmla="*/ 7817 h 12192"/>
                <a:gd name="connsiteX6" fmla="*/ 3589 w 10643"/>
                <a:gd name="connsiteY6" fmla="*/ 12104 h 12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43" h="12192">
                  <a:moveTo>
                    <a:pt x="3589" y="12104"/>
                  </a:moveTo>
                  <a:cubicBezTo>
                    <a:pt x="731" y="11037"/>
                    <a:pt x="-726" y="7865"/>
                    <a:pt x="331" y="4998"/>
                  </a:cubicBezTo>
                  <a:cubicBezTo>
                    <a:pt x="341" y="4988"/>
                    <a:pt x="341" y="4970"/>
                    <a:pt x="350" y="4960"/>
                  </a:cubicBezTo>
                  <a:cubicBezTo>
                    <a:pt x="445" y="2121"/>
                    <a:pt x="2817" y="-107"/>
                    <a:pt x="5656" y="-12"/>
                  </a:cubicBezTo>
                  <a:cubicBezTo>
                    <a:pt x="8494" y="83"/>
                    <a:pt x="10723" y="2455"/>
                    <a:pt x="10628" y="5293"/>
                  </a:cubicBezTo>
                  <a:cubicBezTo>
                    <a:pt x="10599" y="6189"/>
                    <a:pt x="10342" y="7055"/>
                    <a:pt x="9875" y="7817"/>
                  </a:cubicBezTo>
                  <a:cubicBezTo>
                    <a:pt x="9256" y="10694"/>
                    <a:pt x="6494" y="12580"/>
                    <a:pt x="3589" y="12104"/>
                  </a:cubicBezTo>
                  <a:close/>
                </a:path>
              </a:pathLst>
            </a:custGeom>
            <a:solidFill>
              <a:srgbClr val="D58B94"/>
            </a:solidFill>
            <a:ln w="9525" cap="flat">
              <a:noFill/>
              <a:prstDash val="solid"/>
              <a:miter/>
            </a:ln>
          </p:spPr>
          <p:txBody>
            <a:bodyPr rtlCol="0" anchor="ctr"/>
            <a:lstStyle/>
            <a:p>
              <a:endParaRPr lang="en-IN"/>
            </a:p>
          </p:txBody>
        </p:sp>
        <p:sp>
          <p:nvSpPr>
            <p:cNvPr id="4849" name="Freeform: Shape 4848">
              <a:extLst>
                <a:ext uri="{FF2B5EF4-FFF2-40B4-BE49-F238E27FC236}">
                  <a16:creationId xmlns:a16="http://schemas.microsoft.com/office/drawing/2014/main" xmlns="" id="{EF3F6BA2-79E1-D0AF-E55E-E98783ABE0C0}"/>
                </a:ext>
              </a:extLst>
            </p:cNvPr>
            <p:cNvSpPr/>
            <p:nvPr/>
          </p:nvSpPr>
          <p:spPr>
            <a:xfrm>
              <a:off x="1794598" y="3628955"/>
              <a:ext cx="10216" cy="11489"/>
            </a:xfrm>
            <a:custGeom>
              <a:avLst/>
              <a:gdLst>
                <a:gd name="connsiteX0" fmla="*/ 3613 w 10216"/>
                <a:gd name="connsiteY0" fmla="*/ 11389 h 11489"/>
                <a:gd name="connsiteX1" fmla="*/ 279 w 10216"/>
                <a:gd name="connsiteY1" fmla="*/ 4436 h 11489"/>
                <a:gd name="connsiteX2" fmla="*/ 6661 w 10216"/>
                <a:gd name="connsiteY2" fmla="*/ 55 h 11489"/>
                <a:gd name="connsiteX3" fmla="*/ 9900 w 10216"/>
                <a:gd name="connsiteY3" fmla="*/ 7008 h 11489"/>
                <a:gd name="connsiteX4" fmla="*/ 3613 w 10216"/>
                <a:gd name="connsiteY4" fmla="*/ 11389 h 11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6" h="11489">
                  <a:moveTo>
                    <a:pt x="3613" y="11389"/>
                  </a:moveTo>
                  <a:cubicBezTo>
                    <a:pt x="803" y="10361"/>
                    <a:pt x="-683" y="7275"/>
                    <a:pt x="279" y="4436"/>
                  </a:cubicBezTo>
                  <a:cubicBezTo>
                    <a:pt x="898" y="1512"/>
                    <a:pt x="3708" y="-412"/>
                    <a:pt x="6661" y="55"/>
                  </a:cubicBezTo>
                  <a:cubicBezTo>
                    <a:pt x="9433" y="1121"/>
                    <a:pt x="10871" y="4198"/>
                    <a:pt x="9900" y="7008"/>
                  </a:cubicBezTo>
                  <a:cubicBezTo>
                    <a:pt x="9366" y="9951"/>
                    <a:pt x="6556" y="11913"/>
                    <a:pt x="3613" y="11389"/>
                  </a:cubicBezTo>
                  <a:close/>
                </a:path>
              </a:pathLst>
            </a:custGeom>
            <a:solidFill>
              <a:srgbClr val="D58B94"/>
            </a:solidFill>
            <a:ln w="9525" cap="flat">
              <a:noFill/>
              <a:prstDash val="solid"/>
              <a:miter/>
            </a:ln>
          </p:spPr>
          <p:txBody>
            <a:bodyPr rtlCol="0" anchor="ctr"/>
            <a:lstStyle/>
            <a:p>
              <a:endParaRPr lang="en-IN"/>
            </a:p>
          </p:txBody>
        </p:sp>
        <p:sp>
          <p:nvSpPr>
            <p:cNvPr id="4850" name="Freeform: Shape 4849">
              <a:extLst>
                <a:ext uri="{FF2B5EF4-FFF2-40B4-BE49-F238E27FC236}">
                  <a16:creationId xmlns:a16="http://schemas.microsoft.com/office/drawing/2014/main" xmlns="" id="{D7AEF122-261C-9DC5-3D39-4DA847814F79}"/>
                </a:ext>
              </a:extLst>
            </p:cNvPr>
            <p:cNvSpPr/>
            <p:nvPr/>
          </p:nvSpPr>
          <p:spPr>
            <a:xfrm>
              <a:off x="1769906" y="3709224"/>
              <a:ext cx="5397" cy="8288"/>
            </a:xfrm>
            <a:custGeom>
              <a:avLst/>
              <a:gdLst>
                <a:gd name="connsiteX0" fmla="*/ 1063 w 5397"/>
                <a:gd name="connsiteY0" fmla="*/ 8177 h 8288"/>
                <a:gd name="connsiteX1" fmla="*/ 397 w 5397"/>
                <a:gd name="connsiteY1" fmla="*/ 3224 h 8288"/>
                <a:gd name="connsiteX2" fmla="*/ 4111 w 5397"/>
                <a:gd name="connsiteY2" fmla="*/ 81 h 8288"/>
                <a:gd name="connsiteX3" fmla="*/ 4969 w 5397"/>
                <a:gd name="connsiteY3" fmla="*/ 5034 h 8288"/>
                <a:gd name="connsiteX4" fmla="*/ 1063 w 5397"/>
                <a:gd name="connsiteY4" fmla="*/ 8177 h 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7" h="8288">
                  <a:moveTo>
                    <a:pt x="1063" y="8177"/>
                  </a:moveTo>
                  <a:cubicBezTo>
                    <a:pt x="-175" y="7606"/>
                    <a:pt x="-270" y="5510"/>
                    <a:pt x="397" y="3224"/>
                  </a:cubicBezTo>
                  <a:cubicBezTo>
                    <a:pt x="1063" y="938"/>
                    <a:pt x="2778" y="-395"/>
                    <a:pt x="4111" y="81"/>
                  </a:cubicBezTo>
                  <a:cubicBezTo>
                    <a:pt x="5445" y="557"/>
                    <a:pt x="5731" y="2748"/>
                    <a:pt x="4969" y="5034"/>
                  </a:cubicBezTo>
                  <a:cubicBezTo>
                    <a:pt x="4207" y="7320"/>
                    <a:pt x="2397" y="8653"/>
                    <a:pt x="1063" y="8177"/>
                  </a:cubicBezTo>
                  <a:close/>
                </a:path>
              </a:pathLst>
            </a:custGeom>
            <a:solidFill>
              <a:srgbClr val="D58B94"/>
            </a:solidFill>
            <a:ln w="9525" cap="flat">
              <a:noFill/>
              <a:prstDash val="solid"/>
              <a:miter/>
            </a:ln>
          </p:spPr>
          <p:txBody>
            <a:bodyPr rtlCol="0" anchor="ctr"/>
            <a:lstStyle/>
            <a:p>
              <a:endParaRPr lang="en-IN"/>
            </a:p>
          </p:txBody>
        </p:sp>
        <p:sp>
          <p:nvSpPr>
            <p:cNvPr id="4851" name="Freeform: Shape 4850">
              <a:extLst>
                <a:ext uri="{FF2B5EF4-FFF2-40B4-BE49-F238E27FC236}">
                  <a16:creationId xmlns:a16="http://schemas.microsoft.com/office/drawing/2014/main" xmlns="" id="{BD7AB375-7884-7936-BC7E-180E1873DA25}"/>
                </a:ext>
              </a:extLst>
            </p:cNvPr>
            <p:cNvSpPr/>
            <p:nvPr/>
          </p:nvSpPr>
          <p:spPr>
            <a:xfrm>
              <a:off x="1755448" y="3688421"/>
              <a:ext cx="14788" cy="19279"/>
            </a:xfrm>
            <a:custGeom>
              <a:avLst/>
              <a:gdLst>
                <a:gd name="connsiteX0" fmla="*/ 3901 w 14788"/>
                <a:gd name="connsiteY0" fmla="*/ 18979 h 19279"/>
                <a:gd name="connsiteX1" fmla="*/ 853 w 14788"/>
                <a:gd name="connsiteY1" fmla="*/ 5549 h 19279"/>
                <a:gd name="connsiteX2" fmla="*/ 2472 w 14788"/>
                <a:gd name="connsiteY2" fmla="*/ 2406 h 19279"/>
                <a:gd name="connsiteX3" fmla="*/ 4663 w 14788"/>
                <a:gd name="connsiteY3" fmla="*/ 786 h 19279"/>
                <a:gd name="connsiteX4" fmla="*/ 9997 w 14788"/>
                <a:gd name="connsiteY4" fmla="*/ 310 h 19279"/>
                <a:gd name="connsiteX5" fmla="*/ 14093 w 14788"/>
                <a:gd name="connsiteY5" fmla="*/ 3930 h 19279"/>
                <a:gd name="connsiteX6" fmla="*/ 14760 w 14788"/>
                <a:gd name="connsiteY6" fmla="*/ 6501 h 19279"/>
                <a:gd name="connsiteX7" fmla="*/ 14188 w 14788"/>
                <a:gd name="connsiteY7" fmla="*/ 10121 h 19279"/>
                <a:gd name="connsiteX8" fmla="*/ 3901 w 14788"/>
                <a:gd name="connsiteY8" fmla="*/ 18979 h 1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88" h="19279">
                  <a:moveTo>
                    <a:pt x="3901" y="18979"/>
                  </a:moveTo>
                  <a:cubicBezTo>
                    <a:pt x="282" y="17455"/>
                    <a:pt x="-1052" y="11550"/>
                    <a:pt x="853" y="5549"/>
                  </a:cubicBezTo>
                  <a:cubicBezTo>
                    <a:pt x="1167" y="4396"/>
                    <a:pt x="1720" y="3330"/>
                    <a:pt x="2472" y="2406"/>
                  </a:cubicBezTo>
                  <a:cubicBezTo>
                    <a:pt x="3072" y="1710"/>
                    <a:pt x="3825" y="1158"/>
                    <a:pt x="4663" y="786"/>
                  </a:cubicBezTo>
                  <a:cubicBezTo>
                    <a:pt x="6301" y="-80"/>
                    <a:pt x="8225" y="-252"/>
                    <a:pt x="9997" y="310"/>
                  </a:cubicBezTo>
                  <a:cubicBezTo>
                    <a:pt x="11797" y="920"/>
                    <a:pt x="13274" y="2225"/>
                    <a:pt x="14093" y="3930"/>
                  </a:cubicBezTo>
                  <a:cubicBezTo>
                    <a:pt x="14512" y="4720"/>
                    <a:pt x="14741" y="5606"/>
                    <a:pt x="14760" y="6501"/>
                  </a:cubicBezTo>
                  <a:cubicBezTo>
                    <a:pt x="14836" y="7740"/>
                    <a:pt x="14636" y="8968"/>
                    <a:pt x="14188" y="10121"/>
                  </a:cubicBezTo>
                  <a:cubicBezTo>
                    <a:pt x="12664" y="16312"/>
                    <a:pt x="7521" y="20408"/>
                    <a:pt x="3901" y="18979"/>
                  </a:cubicBezTo>
                  <a:close/>
                </a:path>
              </a:pathLst>
            </a:custGeom>
            <a:solidFill>
              <a:srgbClr val="D58B94"/>
            </a:solidFill>
            <a:ln w="9525" cap="flat">
              <a:noFill/>
              <a:prstDash val="solid"/>
              <a:miter/>
            </a:ln>
          </p:spPr>
          <p:txBody>
            <a:bodyPr rtlCol="0" anchor="ctr"/>
            <a:lstStyle/>
            <a:p>
              <a:endParaRPr lang="en-IN"/>
            </a:p>
          </p:txBody>
        </p:sp>
        <p:sp>
          <p:nvSpPr>
            <p:cNvPr id="4852" name="Freeform: Shape 4851">
              <a:extLst>
                <a:ext uri="{FF2B5EF4-FFF2-40B4-BE49-F238E27FC236}">
                  <a16:creationId xmlns:a16="http://schemas.microsoft.com/office/drawing/2014/main" xmlns="" id="{426B1255-E637-D452-BFDB-2C736C6244BB}"/>
                </a:ext>
              </a:extLst>
            </p:cNvPr>
            <p:cNvSpPr/>
            <p:nvPr/>
          </p:nvSpPr>
          <p:spPr>
            <a:xfrm>
              <a:off x="1766056" y="3665896"/>
              <a:ext cx="20935" cy="21943"/>
            </a:xfrm>
            <a:custGeom>
              <a:avLst/>
              <a:gdLst>
                <a:gd name="connsiteX0" fmla="*/ 6914 w 20935"/>
                <a:gd name="connsiteY0" fmla="*/ 21501 h 21943"/>
                <a:gd name="connsiteX1" fmla="*/ 627 w 20935"/>
                <a:gd name="connsiteY1" fmla="*/ 7881 h 21943"/>
                <a:gd name="connsiteX2" fmla="*/ 13019 w 20935"/>
                <a:gd name="connsiteY2" fmla="*/ 270 h 21943"/>
                <a:gd name="connsiteX3" fmla="*/ 20639 w 20935"/>
                <a:gd name="connsiteY3" fmla="*/ 12662 h 21943"/>
                <a:gd name="connsiteX4" fmla="*/ 20154 w 20935"/>
                <a:gd name="connsiteY4" fmla="*/ 14167 h 21943"/>
                <a:gd name="connsiteX5" fmla="*/ 6981 w 20935"/>
                <a:gd name="connsiteY5" fmla="*/ 21521 h 21943"/>
                <a:gd name="connsiteX6" fmla="*/ 6914 w 20935"/>
                <a:gd name="connsiteY6" fmla="*/ 21501 h 2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35" h="21943">
                  <a:moveTo>
                    <a:pt x="6914" y="21501"/>
                  </a:moveTo>
                  <a:cubicBezTo>
                    <a:pt x="1437" y="19454"/>
                    <a:pt x="-1363" y="13377"/>
                    <a:pt x="627" y="7881"/>
                  </a:cubicBezTo>
                  <a:cubicBezTo>
                    <a:pt x="1951" y="2356"/>
                    <a:pt x="7495" y="-1054"/>
                    <a:pt x="13019" y="270"/>
                  </a:cubicBezTo>
                  <a:cubicBezTo>
                    <a:pt x="18553" y="1585"/>
                    <a:pt x="21954" y="7138"/>
                    <a:pt x="20639" y="12662"/>
                  </a:cubicBezTo>
                  <a:cubicBezTo>
                    <a:pt x="20516" y="13177"/>
                    <a:pt x="20354" y="13682"/>
                    <a:pt x="20154" y="14167"/>
                  </a:cubicBezTo>
                  <a:cubicBezTo>
                    <a:pt x="18544" y="19835"/>
                    <a:pt x="12648" y="23130"/>
                    <a:pt x="6981" y="21521"/>
                  </a:cubicBezTo>
                  <a:cubicBezTo>
                    <a:pt x="6961" y="21511"/>
                    <a:pt x="6933" y="21511"/>
                    <a:pt x="6914" y="21501"/>
                  </a:cubicBezTo>
                  <a:close/>
                </a:path>
              </a:pathLst>
            </a:custGeom>
            <a:solidFill>
              <a:srgbClr val="D58B94"/>
            </a:solidFill>
            <a:ln w="9525" cap="flat">
              <a:noFill/>
              <a:prstDash val="solid"/>
              <a:miter/>
            </a:ln>
          </p:spPr>
          <p:txBody>
            <a:bodyPr rtlCol="0" anchor="ctr"/>
            <a:lstStyle/>
            <a:p>
              <a:endParaRPr lang="en-IN"/>
            </a:p>
          </p:txBody>
        </p:sp>
        <p:sp>
          <p:nvSpPr>
            <p:cNvPr id="4853" name="Freeform: Shape 4852">
              <a:extLst>
                <a:ext uri="{FF2B5EF4-FFF2-40B4-BE49-F238E27FC236}">
                  <a16:creationId xmlns:a16="http://schemas.microsoft.com/office/drawing/2014/main" xmlns="" id="{320B71D0-6785-B296-142B-BA68346147BF}"/>
                </a:ext>
              </a:extLst>
            </p:cNvPr>
            <p:cNvSpPr/>
            <p:nvPr/>
          </p:nvSpPr>
          <p:spPr>
            <a:xfrm>
              <a:off x="1775936" y="3650173"/>
              <a:ext cx="12951" cy="13044"/>
            </a:xfrm>
            <a:custGeom>
              <a:avLst/>
              <a:gdLst>
                <a:gd name="connsiteX0" fmla="*/ 5321 w 12951"/>
                <a:gd name="connsiteY0" fmla="*/ 12841 h 13044"/>
                <a:gd name="connsiteX1" fmla="*/ 91 w 12951"/>
                <a:gd name="connsiteY1" fmla="*/ 5326 h 13044"/>
                <a:gd name="connsiteX2" fmla="*/ 7607 w 12951"/>
                <a:gd name="connsiteY2" fmla="*/ 87 h 13044"/>
                <a:gd name="connsiteX3" fmla="*/ 12836 w 12951"/>
                <a:gd name="connsiteY3" fmla="*/ 7612 h 13044"/>
                <a:gd name="connsiteX4" fmla="*/ 12655 w 12951"/>
                <a:gd name="connsiteY4" fmla="*/ 8364 h 13044"/>
                <a:gd name="connsiteX5" fmla="*/ 5464 w 12951"/>
                <a:gd name="connsiteY5" fmla="*/ 12879 h 13044"/>
                <a:gd name="connsiteX6" fmla="*/ 5321 w 12951"/>
                <a:gd name="connsiteY6" fmla="*/ 12841 h 1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1" h="13044">
                  <a:moveTo>
                    <a:pt x="5321" y="12841"/>
                  </a:moveTo>
                  <a:cubicBezTo>
                    <a:pt x="1796" y="12212"/>
                    <a:pt x="-547" y="8840"/>
                    <a:pt x="91" y="5326"/>
                  </a:cubicBezTo>
                  <a:cubicBezTo>
                    <a:pt x="720" y="1801"/>
                    <a:pt x="4082" y="-542"/>
                    <a:pt x="7607" y="87"/>
                  </a:cubicBezTo>
                  <a:cubicBezTo>
                    <a:pt x="11121" y="725"/>
                    <a:pt x="13465" y="4087"/>
                    <a:pt x="12836" y="7612"/>
                  </a:cubicBezTo>
                  <a:cubicBezTo>
                    <a:pt x="12788" y="7859"/>
                    <a:pt x="12731" y="8116"/>
                    <a:pt x="12655" y="8364"/>
                  </a:cubicBezTo>
                  <a:cubicBezTo>
                    <a:pt x="11912" y="11593"/>
                    <a:pt x="8702" y="13612"/>
                    <a:pt x="5464" y="12879"/>
                  </a:cubicBezTo>
                  <a:cubicBezTo>
                    <a:pt x="5416" y="12869"/>
                    <a:pt x="5368" y="12850"/>
                    <a:pt x="5321" y="12841"/>
                  </a:cubicBezTo>
                  <a:close/>
                </a:path>
              </a:pathLst>
            </a:custGeom>
            <a:solidFill>
              <a:srgbClr val="D58B94"/>
            </a:solidFill>
            <a:ln w="9525" cap="flat">
              <a:noFill/>
              <a:prstDash val="solid"/>
              <a:miter/>
            </a:ln>
          </p:spPr>
          <p:txBody>
            <a:bodyPr rtlCol="0" anchor="ctr"/>
            <a:lstStyle/>
            <a:p>
              <a:endParaRPr lang="en-IN"/>
            </a:p>
          </p:txBody>
        </p:sp>
        <p:sp>
          <p:nvSpPr>
            <p:cNvPr id="4854" name="Freeform: Shape 4853">
              <a:extLst>
                <a:ext uri="{FF2B5EF4-FFF2-40B4-BE49-F238E27FC236}">
                  <a16:creationId xmlns:a16="http://schemas.microsoft.com/office/drawing/2014/main" xmlns="" id="{93D50038-2CAB-081B-7C96-9E3C0EA685C6}"/>
                </a:ext>
              </a:extLst>
            </p:cNvPr>
            <p:cNvSpPr/>
            <p:nvPr/>
          </p:nvSpPr>
          <p:spPr>
            <a:xfrm>
              <a:off x="1778699" y="3634261"/>
              <a:ext cx="9011" cy="10004"/>
            </a:xfrm>
            <a:custGeom>
              <a:avLst/>
              <a:gdLst>
                <a:gd name="connsiteX0" fmla="*/ 3129 w 9011"/>
                <a:gd name="connsiteY0" fmla="*/ 9893 h 10004"/>
                <a:gd name="connsiteX1" fmla="*/ 272 w 9011"/>
                <a:gd name="connsiteY1" fmla="*/ 3797 h 10004"/>
                <a:gd name="connsiteX2" fmla="*/ 5720 w 9011"/>
                <a:gd name="connsiteY2" fmla="*/ 63 h 10004"/>
                <a:gd name="connsiteX3" fmla="*/ 5796 w 9011"/>
                <a:gd name="connsiteY3" fmla="*/ 82 h 10004"/>
                <a:gd name="connsiteX4" fmla="*/ 8749 w 9011"/>
                <a:gd name="connsiteY4" fmla="*/ 6178 h 10004"/>
                <a:gd name="connsiteX5" fmla="*/ 3129 w 9011"/>
                <a:gd name="connsiteY5" fmla="*/ 9893 h 10004"/>
                <a:gd name="connsiteX6" fmla="*/ 3129 w 9011"/>
                <a:gd name="connsiteY6" fmla="*/ 9893 h 1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11" h="10004">
                  <a:moveTo>
                    <a:pt x="3129" y="9893"/>
                  </a:moveTo>
                  <a:cubicBezTo>
                    <a:pt x="662" y="8998"/>
                    <a:pt x="-624" y="6274"/>
                    <a:pt x="272" y="3797"/>
                  </a:cubicBezTo>
                  <a:cubicBezTo>
                    <a:pt x="748" y="1264"/>
                    <a:pt x="3186" y="-404"/>
                    <a:pt x="5720" y="63"/>
                  </a:cubicBezTo>
                  <a:cubicBezTo>
                    <a:pt x="5739" y="73"/>
                    <a:pt x="5767" y="73"/>
                    <a:pt x="5796" y="82"/>
                  </a:cubicBezTo>
                  <a:cubicBezTo>
                    <a:pt x="8273" y="978"/>
                    <a:pt x="9578" y="3683"/>
                    <a:pt x="8749" y="6178"/>
                  </a:cubicBezTo>
                  <a:cubicBezTo>
                    <a:pt x="8225" y="8760"/>
                    <a:pt x="5710" y="10417"/>
                    <a:pt x="3129" y="9893"/>
                  </a:cubicBezTo>
                  <a:cubicBezTo>
                    <a:pt x="3129" y="9893"/>
                    <a:pt x="3129" y="9893"/>
                    <a:pt x="3129" y="9893"/>
                  </a:cubicBezTo>
                  <a:close/>
                </a:path>
              </a:pathLst>
            </a:custGeom>
            <a:solidFill>
              <a:srgbClr val="D58B94"/>
            </a:solidFill>
            <a:ln w="9525" cap="flat">
              <a:noFill/>
              <a:prstDash val="solid"/>
              <a:miter/>
            </a:ln>
          </p:spPr>
          <p:txBody>
            <a:bodyPr rtlCol="0" anchor="ctr"/>
            <a:lstStyle/>
            <a:p>
              <a:endParaRPr lang="en-IN"/>
            </a:p>
          </p:txBody>
        </p:sp>
        <p:sp>
          <p:nvSpPr>
            <p:cNvPr id="4855" name="Freeform: Shape 4854">
              <a:extLst>
                <a:ext uri="{FF2B5EF4-FFF2-40B4-BE49-F238E27FC236}">
                  <a16:creationId xmlns:a16="http://schemas.microsoft.com/office/drawing/2014/main" xmlns="" id="{6F4772B2-13DD-A517-E134-9BB49CE3D188}"/>
                </a:ext>
              </a:extLst>
            </p:cNvPr>
            <p:cNvSpPr/>
            <p:nvPr/>
          </p:nvSpPr>
          <p:spPr>
            <a:xfrm>
              <a:off x="1770185" y="3622102"/>
              <a:ext cx="8186" cy="8234"/>
            </a:xfrm>
            <a:custGeom>
              <a:avLst/>
              <a:gdLst>
                <a:gd name="connsiteX0" fmla="*/ 3546 w 8186"/>
                <a:gd name="connsiteY0" fmla="*/ 8145 h 8234"/>
                <a:gd name="connsiteX1" fmla="*/ 22 w 8186"/>
                <a:gd name="connsiteY1" fmla="*/ 3554 h 8234"/>
                <a:gd name="connsiteX2" fmla="*/ 4613 w 8186"/>
                <a:gd name="connsiteY2" fmla="*/ 20 h 8234"/>
                <a:gd name="connsiteX3" fmla="*/ 8137 w 8186"/>
                <a:gd name="connsiteY3" fmla="*/ 4621 h 8234"/>
                <a:gd name="connsiteX4" fmla="*/ 8023 w 8186"/>
                <a:gd name="connsiteY4" fmla="*/ 5192 h 8234"/>
                <a:gd name="connsiteX5" fmla="*/ 3546 w 8186"/>
                <a:gd name="connsiteY5" fmla="*/ 8145 h 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86" h="8234">
                  <a:moveTo>
                    <a:pt x="3546" y="8145"/>
                  </a:moveTo>
                  <a:cubicBezTo>
                    <a:pt x="1308" y="7850"/>
                    <a:pt x="-273" y="5793"/>
                    <a:pt x="22" y="3554"/>
                  </a:cubicBezTo>
                  <a:cubicBezTo>
                    <a:pt x="317" y="1306"/>
                    <a:pt x="2375" y="-275"/>
                    <a:pt x="4613" y="20"/>
                  </a:cubicBezTo>
                  <a:cubicBezTo>
                    <a:pt x="6861" y="316"/>
                    <a:pt x="8433" y="2373"/>
                    <a:pt x="8137" y="4621"/>
                  </a:cubicBezTo>
                  <a:cubicBezTo>
                    <a:pt x="8118" y="4811"/>
                    <a:pt x="8080" y="5002"/>
                    <a:pt x="8023" y="5192"/>
                  </a:cubicBezTo>
                  <a:cubicBezTo>
                    <a:pt x="7594" y="7240"/>
                    <a:pt x="5594" y="8555"/>
                    <a:pt x="3546" y="8145"/>
                  </a:cubicBezTo>
                  <a:close/>
                </a:path>
              </a:pathLst>
            </a:custGeom>
            <a:solidFill>
              <a:srgbClr val="D58B94"/>
            </a:solidFill>
            <a:ln w="9525" cap="flat">
              <a:noFill/>
              <a:prstDash val="solid"/>
              <a:miter/>
            </a:ln>
          </p:spPr>
          <p:txBody>
            <a:bodyPr rtlCol="0" anchor="ctr"/>
            <a:lstStyle/>
            <a:p>
              <a:endParaRPr lang="en-IN"/>
            </a:p>
          </p:txBody>
        </p:sp>
        <p:sp>
          <p:nvSpPr>
            <p:cNvPr id="4856" name="Freeform: Shape 4855">
              <a:extLst>
                <a:ext uri="{FF2B5EF4-FFF2-40B4-BE49-F238E27FC236}">
                  <a16:creationId xmlns:a16="http://schemas.microsoft.com/office/drawing/2014/main" xmlns="" id="{413A4E8A-CD94-7372-D676-9C5AE1E69F49}"/>
                </a:ext>
              </a:extLst>
            </p:cNvPr>
            <p:cNvSpPr/>
            <p:nvPr/>
          </p:nvSpPr>
          <p:spPr>
            <a:xfrm>
              <a:off x="1766288" y="3634859"/>
              <a:ext cx="9112" cy="10076"/>
            </a:xfrm>
            <a:custGeom>
              <a:avLst/>
              <a:gdLst>
                <a:gd name="connsiteX0" fmla="*/ 491 w 9112"/>
                <a:gd name="connsiteY0" fmla="*/ 7580 h 10076"/>
                <a:gd name="connsiteX1" fmla="*/ 2491 w 9112"/>
                <a:gd name="connsiteY1" fmla="*/ 722 h 10076"/>
                <a:gd name="connsiteX2" fmla="*/ 8196 w 9112"/>
                <a:gd name="connsiteY2" fmla="*/ 1732 h 10076"/>
                <a:gd name="connsiteX3" fmla="*/ 8587 w 9112"/>
                <a:gd name="connsiteY3" fmla="*/ 2437 h 10076"/>
                <a:gd name="connsiteX4" fmla="*/ 6587 w 9112"/>
                <a:gd name="connsiteY4" fmla="*/ 9390 h 10076"/>
                <a:gd name="connsiteX5" fmla="*/ 795 w 9112"/>
                <a:gd name="connsiteY5" fmla="*/ 8143 h 10076"/>
                <a:gd name="connsiteX6" fmla="*/ 491 w 9112"/>
                <a:gd name="connsiteY6" fmla="*/ 7580 h 10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12" h="10076">
                  <a:moveTo>
                    <a:pt x="491" y="7580"/>
                  </a:moveTo>
                  <a:cubicBezTo>
                    <a:pt x="-652" y="5113"/>
                    <a:pt x="205" y="2189"/>
                    <a:pt x="2491" y="722"/>
                  </a:cubicBezTo>
                  <a:cubicBezTo>
                    <a:pt x="4348" y="-573"/>
                    <a:pt x="6901" y="-116"/>
                    <a:pt x="8196" y="1732"/>
                  </a:cubicBezTo>
                  <a:cubicBezTo>
                    <a:pt x="8349" y="1961"/>
                    <a:pt x="8482" y="2189"/>
                    <a:pt x="8587" y="2437"/>
                  </a:cubicBezTo>
                  <a:cubicBezTo>
                    <a:pt x="9739" y="4933"/>
                    <a:pt x="8892" y="7895"/>
                    <a:pt x="6587" y="9390"/>
                  </a:cubicBezTo>
                  <a:cubicBezTo>
                    <a:pt x="4644" y="10648"/>
                    <a:pt x="2043" y="10085"/>
                    <a:pt x="795" y="8143"/>
                  </a:cubicBezTo>
                  <a:cubicBezTo>
                    <a:pt x="681" y="7961"/>
                    <a:pt x="576" y="7771"/>
                    <a:pt x="491" y="7580"/>
                  </a:cubicBezTo>
                  <a:close/>
                </a:path>
              </a:pathLst>
            </a:custGeom>
            <a:solidFill>
              <a:srgbClr val="D58B94"/>
            </a:solidFill>
            <a:ln w="9525" cap="flat">
              <a:noFill/>
              <a:prstDash val="solid"/>
              <a:miter/>
            </a:ln>
          </p:spPr>
          <p:txBody>
            <a:bodyPr rtlCol="0" anchor="ctr"/>
            <a:lstStyle/>
            <a:p>
              <a:endParaRPr lang="en-IN"/>
            </a:p>
          </p:txBody>
        </p:sp>
        <p:sp>
          <p:nvSpPr>
            <p:cNvPr id="4857" name="Freeform: Shape 4856">
              <a:extLst>
                <a:ext uri="{FF2B5EF4-FFF2-40B4-BE49-F238E27FC236}">
                  <a16:creationId xmlns:a16="http://schemas.microsoft.com/office/drawing/2014/main" xmlns="" id="{52E7DDF6-FDC0-E786-4601-D23A2B9CE0C6}"/>
                </a:ext>
              </a:extLst>
            </p:cNvPr>
            <p:cNvSpPr/>
            <p:nvPr/>
          </p:nvSpPr>
          <p:spPr>
            <a:xfrm>
              <a:off x="1748155" y="3664328"/>
              <a:ext cx="12003" cy="12063"/>
            </a:xfrm>
            <a:custGeom>
              <a:avLst/>
              <a:gdLst>
                <a:gd name="connsiteX0" fmla="*/ 4622 w 12003"/>
                <a:gd name="connsiteY0" fmla="*/ 11830 h 12063"/>
                <a:gd name="connsiteX1" fmla="*/ 145 w 12003"/>
                <a:gd name="connsiteY1" fmla="*/ 4620 h 12063"/>
                <a:gd name="connsiteX2" fmla="*/ 7355 w 12003"/>
                <a:gd name="connsiteY2" fmla="*/ 143 h 12063"/>
                <a:gd name="connsiteX3" fmla="*/ 11832 w 12003"/>
                <a:gd name="connsiteY3" fmla="*/ 7354 h 12063"/>
                <a:gd name="connsiteX4" fmla="*/ 11670 w 12003"/>
                <a:gd name="connsiteY4" fmla="*/ 7925 h 12063"/>
                <a:gd name="connsiteX5" fmla="*/ 4622 w 12003"/>
                <a:gd name="connsiteY5" fmla="*/ 11830 h 12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3" h="12063">
                  <a:moveTo>
                    <a:pt x="4622" y="11830"/>
                  </a:moveTo>
                  <a:cubicBezTo>
                    <a:pt x="1393" y="11078"/>
                    <a:pt x="-607" y="7849"/>
                    <a:pt x="145" y="4620"/>
                  </a:cubicBezTo>
                  <a:cubicBezTo>
                    <a:pt x="907" y="1391"/>
                    <a:pt x="4136" y="-609"/>
                    <a:pt x="7355" y="143"/>
                  </a:cubicBezTo>
                  <a:cubicBezTo>
                    <a:pt x="10584" y="905"/>
                    <a:pt x="12585" y="4134"/>
                    <a:pt x="11832" y="7354"/>
                  </a:cubicBezTo>
                  <a:cubicBezTo>
                    <a:pt x="11785" y="7544"/>
                    <a:pt x="11737" y="7735"/>
                    <a:pt x="11670" y="7925"/>
                  </a:cubicBezTo>
                  <a:cubicBezTo>
                    <a:pt x="10794" y="10945"/>
                    <a:pt x="7641" y="12688"/>
                    <a:pt x="4622" y="11830"/>
                  </a:cubicBezTo>
                  <a:close/>
                </a:path>
              </a:pathLst>
            </a:custGeom>
            <a:solidFill>
              <a:srgbClr val="D58B94"/>
            </a:solidFill>
            <a:ln w="9525" cap="flat">
              <a:noFill/>
              <a:prstDash val="solid"/>
              <a:miter/>
            </a:ln>
          </p:spPr>
          <p:txBody>
            <a:bodyPr rtlCol="0" anchor="ctr"/>
            <a:lstStyle/>
            <a:p>
              <a:endParaRPr lang="en-IN"/>
            </a:p>
          </p:txBody>
        </p:sp>
        <p:sp>
          <p:nvSpPr>
            <p:cNvPr id="4858" name="Freeform: Shape 4857">
              <a:extLst>
                <a:ext uri="{FF2B5EF4-FFF2-40B4-BE49-F238E27FC236}">
                  <a16:creationId xmlns:a16="http://schemas.microsoft.com/office/drawing/2014/main" xmlns="" id="{22B02528-BAC0-A9AD-7B6F-0D2E356AC391}"/>
                </a:ext>
              </a:extLst>
            </p:cNvPr>
            <p:cNvSpPr/>
            <p:nvPr/>
          </p:nvSpPr>
          <p:spPr>
            <a:xfrm>
              <a:off x="1754390" y="3644645"/>
              <a:ext cx="13755" cy="17430"/>
            </a:xfrm>
            <a:custGeom>
              <a:avLst/>
              <a:gdLst>
                <a:gd name="connsiteX0" fmla="*/ 4197 w 13755"/>
                <a:gd name="connsiteY0" fmla="*/ 17416 h 17430"/>
                <a:gd name="connsiteX1" fmla="*/ 1606 w 13755"/>
                <a:gd name="connsiteY1" fmla="*/ 4195 h 17430"/>
                <a:gd name="connsiteX2" fmla="*/ 9531 w 13755"/>
                <a:gd name="connsiteY2" fmla="*/ -15 h 17430"/>
                <a:gd name="connsiteX3" fmla="*/ 12122 w 13755"/>
                <a:gd name="connsiteY3" fmla="*/ 13206 h 17430"/>
                <a:gd name="connsiteX4" fmla="*/ 4197 w 13755"/>
                <a:gd name="connsiteY4" fmla="*/ 17416 h 17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5" h="17430">
                  <a:moveTo>
                    <a:pt x="4197" y="17416"/>
                  </a:moveTo>
                  <a:cubicBezTo>
                    <a:pt x="-165" y="14482"/>
                    <a:pt x="-1327" y="8567"/>
                    <a:pt x="1606" y="4195"/>
                  </a:cubicBezTo>
                  <a:cubicBezTo>
                    <a:pt x="3378" y="1557"/>
                    <a:pt x="6350" y="-25"/>
                    <a:pt x="9531" y="-15"/>
                  </a:cubicBezTo>
                  <a:cubicBezTo>
                    <a:pt x="13894" y="2919"/>
                    <a:pt x="15056" y="8834"/>
                    <a:pt x="12122" y="13206"/>
                  </a:cubicBezTo>
                  <a:cubicBezTo>
                    <a:pt x="10350" y="15844"/>
                    <a:pt x="7379" y="17425"/>
                    <a:pt x="4197" y="17416"/>
                  </a:cubicBezTo>
                  <a:close/>
                </a:path>
              </a:pathLst>
            </a:custGeom>
            <a:solidFill>
              <a:srgbClr val="D58B94"/>
            </a:solidFill>
            <a:ln w="9525" cap="flat">
              <a:noFill/>
              <a:prstDash val="solid"/>
              <a:miter/>
            </a:ln>
          </p:spPr>
          <p:txBody>
            <a:bodyPr rtlCol="0" anchor="ctr"/>
            <a:lstStyle/>
            <a:p>
              <a:endParaRPr lang="en-IN"/>
            </a:p>
          </p:txBody>
        </p:sp>
        <p:sp>
          <p:nvSpPr>
            <p:cNvPr id="4859" name="Freeform: Shape 4858">
              <a:extLst>
                <a:ext uri="{FF2B5EF4-FFF2-40B4-BE49-F238E27FC236}">
                  <a16:creationId xmlns:a16="http://schemas.microsoft.com/office/drawing/2014/main" xmlns="" id="{6D61A223-C8A6-846F-E84A-3F043C4A1532}"/>
                </a:ext>
              </a:extLst>
            </p:cNvPr>
            <p:cNvSpPr/>
            <p:nvPr/>
          </p:nvSpPr>
          <p:spPr>
            <a:xfrm>
              <a:off x="1748529" y="3680609"/>
              <a:ext cx="7301" cy="7340"/>
            </a:xfrm>
            <a:custGeom>
              <a:avLst/>
              <a:gdLst>
                <a:gd name="connsiteX0" fmla="*/ 2437 w 7301"/>
                <a:gd name="connsiteY0" fmla="*/ 7169 h 7340"/>
                <a:gd name="connsiteX1" fmla="*/ 152 w 7301"/>
                <a:gd name="connsiteY1" fmla="*/ 2502 h 7340"/>
                <a:gd name="connsiteX2" fmla="*/ 4771 w 7301"/>
                <a:gd name="connsiteY2" fmla="*/ 168 h 7340"/>
                <a:gd name="connsiteX3" fmla="*/ 7105 w 7301"/>
                <a:gd name="connsiteY3" fmla="*/ 4788 h 7340"/>
                <a:gd name="connsiteX4" fmla="*/ 2437 w 7301"/>
                <a:gd name="connsiteY4" fmla="*/ 7169 h 7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1" h="7340">
                  <a:moveTo>
                    <a:pt x="2437" y="7169"/>
                  </a:moveTo>
                  <a:cubicBezTo>
                    <a:pt x="571" y="6455"/>
                    <a:pt x="-430" y="4417"/>
                    <a:pt x="152" y="2502"/>
                  </a:cubicBezTo>
                  <a:cubicBezTo>
                    <a:pt x="780" y="578"/>
                    <a:pt x="2847" y="-460"/>
                    <a:pt x="4771" y="168"/>
                  </a:cubicBezTo>
                  <a:cubicBezTo>
                    <a:pt x="6695" y="797"/>
                    <a:pt x="7733" y="2864"/>
                    <a:pt x="7105" y="4788"/>
                  </a:cubicBezTo>
                  <a:cubicBezTo>
                    <a:pt x="6428" y="6693"/>
                    <a:pt x="4381" y="7741"/>
                    <a:pt x="2437" y="7169"/>
                  </a:cubicBezTo>
                  <a:close/>
                </a:path>
              </a:pathLst>
            </a:custGeom>
            <a:solidFill>
              <a:srgbClr val="D58B94"/>
            </a:solidFill>
            <a:ln w="9525" cap="flat">
              <a:noFill/>
              <a:prstDash val="solid"/>
              <a:miter/>
            </a:ln>
          </p:spPr>
          <p:txBody>
            <a:bodyPr rtlCol="0" anchor="ctr"/>
            <a:lstStyle/>
            <a:p>
              <a:endParaRPr lang="en-IN"/>
            </a:p>
          </p:txBody>
        </p:sp>
        <p:sp>
          <p:nvSpPr>
            <p:cNvPr id="4860" name="Freeform: Shape 4859">
              <a:extLst>
                <a:ext uri="{FF2B5EF4-FFF2-40B4-BE49-F238E27FC236}">
                  <a16:creationId xmlns:a16="http://schemas.microsoft.com/office/drawing/2014/main" xmlns="" id="{00FDD030-6642-AC1D-C677-0742EE4AB149}"/>
                </a:ext>
              </a:extLst>
            </p:cNvPr>
            <p:cNvSpPr/>
            <p:nvPr/>
          </p:nvSpPr>
          <p:spPr>
            <a:xfrm>
              <a:off x="1737383" y="3674303"/>
              <a:ext cx="6436" cy="6547"/>
            </a:xfrm>
            <a:custGeom>
              <a:avLst/>
              <a:gdLst>
                <a:gd name="connsiteX0" fmla="*/ 2154 w 6436"/>
                <a:gd name="connsiteY0" fmla="*/ 6332 h 6547"/>
                <a:gd name="connsiteX1" fmla="*/ 144 w 6436"/>
                <a:gd name="connsiteY1" fmla="*/ 2369 h 6547"/>
                <a:gd name="connsiteX2" fmla="*/ 154 w 6436"/>
                <a:gd name="connsiteY2" fmla="*/ 2331 h 6547"/>
                <a:gd name="connsiteX3" fmla="*/ 4164 w 6436"/>
                <a:gd name="connsiteY3" fmla="*/ 112 h 6547"/>
                <a:gd name="connsiteX4" fmla="*/ 4250 w 6436"/>
                <a:gd name="connsiteY4" fmla="*/ 140 h 6547"/>
                <a:gd name="connsiteX5" fmla="*/ 6250 w 6436"/>
                <a:gd name="connsiteY5" fmla="*/ 4331 h 6547"/>
                <a:gd name="connsiteX6" fmla="*/ 2307 w 6436"/>
                <a:gd name="connsiteY6" fmla="*/ 6389 h 6547"/>
                <a:gd name="connsiteX7" fmla="*/ 2154 w 6436"/>
                <a:gd name="connsiteY7" fmla="*/ 6332 h 6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6" h="6547">
                  <a:moveTo>
                    <a:pt x="2154" y="6332"/>
                  </a:moveTo>
                  <a:cubicBezTo>
                    <a:pt x="506" y="5789"/>
                    <a:pt x="-399" y="4017"/>
                    <a:pt x="144" y="2369"/>
                  </a:cubicBezTo>
                  <a:cubicBezTo>
                    <a:pt x="144" y="2360"/>
                    <a:pt x="154" y="2341"/>
                    <a:pt x="154" y="2331"/>
                  </a:cubicBezTo>
                  <a:cubicBezTo>
                    <a:pt x="649" y="617"/>
                    <a:pt x="2440" y="-383"/>
                    <a:pt x="4164" y="112"/>
                  </a:cubicBezTo>
                  <a:cubicBezTo>
                    <a:pt x="4193" y="121"/>
                    <a:pt x="4221" y="131"/>
                    <a:pt x="4250" y="140"/>
                  </a:cubicBezTo>
                  <a:cubicBezTo>
                    <a:pt x="5936" y="769"/>
                    <a:pt x="6821" y="2626"/>
                    <a:pt x="6250" y="4331"/>
                  </a:cubicBezTo>
                  <a:cubicBezTo>
                    <a:pt x="5726" y="5989"/>
                    <a:pt x="3964" y="6903"/>
                    <a:pt x="2307" y="6389"/>
                  </a:cubicBezTo>
                  <a:cubicBezTo>
                    <a:pt x="2259" y="6370"/>
                    <a:pt x="2202" y="6351"/>
                    <a:pt x="2154" y="6332"/>
                  </a:cubicBezTo>
                  <a:close/>
                </a:path>
              </a:pathLst>
            </a:custGeom>
            <a:solidFill>
              <a:srgbClr val="D58B94"/>
            </a:solidFill>
            <a:ln w="9525" cap="flat">
              <a:noFill/>
              <a:prstDash val="solid"/>
              <a:miter/>
            </a:ln>
          </p:spPr>
          <p:txBody>
            <a:bodyPr rtlCol="0" anchor="ctr"/>
            <a:lstStyle/>
            <a:p>
              <a:endParaRPr lang="en-IN"/>
            </a:p>
          </p:txBody>
        </p:sp>
        <p:sp>
          <p:nvSpPr>
            <p:cNvPr id="4861" name="Freeform: Shape 4860">
              <a:extLst>
                <a:ext uri="{FF2B5EF4-FFF2-40B4-BE49-F238E27FC236}">
                  <a16:creationId xmlns:a16="http://schemas.microsoft.com/office/drawing/2014/main" xmlns="" id="{C68AC70D-053E-620C-788B-5A8964FEE265}"/>
                </a:ext>
              </a:extLst>
            </p:cNvPr>
            <p:cNvSpPr/>
            <p:nvPr/>
          </p:nvSpPr>
          <p:spPr>
            <a:xfrm>
              <a:off x="1728707" y="3661612"/>
              <a:ext cx="10021" cy="10129"/>
            </a:xfrm>
            <a:custGeom>
              <a:avLst/>
              <a:gdLst>
                <a:gd name="connsiteX0" fmla="*/ 3305 w 10021"/>
                <a:gd name="connsiteY0" fmla="*/ 9784 h 10129"/>
                <a:gd name="connsiteX1" fmla="*/ 257 w 10021"/>
                <a:gd name="connsiteY1" fmla="*/ 3497 h 10129"/>
                <a:gd name="connsiteX2" fmla="*/ 6496 w 10021"/>
                <a:gd name="connsiteY2" fmla="*/ 211 h 10129"/>
                <a:gd name="connsiteX3" fmla="*/ 9782 w 10021"/>
                <a:gd name="connsiteY3" fmla="*/ 6450 h 10129"/>
                <a:gd name="connsiteX4" fmla="*/ 3886 w 10021"/>
                <a:gd name="connsiteY4" fmla="*/ 9965 h 10129"/>
                <a:gd name="connsiteX5" fmla="*/ 3305 w 10021"/>
                <a:gd name="connsiteY5" fmla="*/ 9784 h 1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21" h="10129">
                  <a:moveTo>
                    <a:pt x="3305" y="9784"/>
                  </a:moveTo>
                  <a:cubicBezTo>
                    <a:pt x="733" y="8889"/>
                    <a:pt x="-629" y="6079"/>
                    <a:pt x="257" y="3497"/>
                  </a:cubicBezTo>
                  <a:cubicBezTo>
                    <a:pt x="1076" y="868"/>
                    <a:pt x="3867" y="-608"/>
                    <a:pt x="6496" y="211"/>
                  </a:cubicBezTo>
                  <a:cubicBezTo>
                    <a:pt x="9125" y="1030"/>
                    <a:pt x="10601" y="3821"/>
                    <a:pt x="9782" y="6450"/>
                  </a:cubicBezTo>
                  <a:cubicBezTo>
                    <a:pt x="9125" y="9050"/>
                    <a:pt x="6486" y="10622"/>
                    <a:pt x="3886" y="9965"/>
                  </a:cubicBezTo>
                  <a:cubicBezTo>
                    <a:pt x="3686" y="9917"/>
                    <a:pt x="3495" y="9860"/>
                    <a:pt x="3305" y="9784"/>
                  </a:cubicBezTo>
                  <a:close/>
                </a:path>
              </a:pathLst>
            </a:custGeom>
            <a:solidFill>
              <a:srgbClr val="D58B94"/>
            </a:solidFill>
            <a:ln w="9525" cap="flat">
              <a:noFill/>
              <a:prstDash val="solid"/>
              <a:miter/>
            </a:ln>
          </p:spPr>
          <p:txBody>
            <a:bodyPr rtlCol="0" anchor="ctr"/>
            <a:lstStyle/>
            <a:p>
              <a:endParaRPr lang="en-IN"/>
            </a:p>
          </p:txBody>
        </p:sp>
        <p:sp>
          <p:nvSpPr>
            <p:cNvPr id="4862" name="Freeform: Shape 4861">
              <a:extLst>
                <a:ext uri="{FF2B5EF4-FFF2-40B4-BE49-F238E27FC236}">
                  <a16:creationId xmlns:a16="http://schemas.microsoft.com/office/drawing/2014/main" xmlns="" id="{603B793A-C2E0-BADA-E6A3-FA0B71AB85E6}"/>
                </a:ext>
              </a:extLst>
            </p:cNvPr>
            <p:cNvSpPr/>
            <p:nvPr/>
          </p:nvSpPr>
          <p:spPr>
            <a:xfrm>
              <a:off x="1733395" y="3644545"/>
              <a:ext cx="12251" cy="12825"/>
            </a:xfrm>
            <a:custGeom>
              <a:avLst/>
              <a:gdLst>
                <a:gd name="connsiteX0" fmla="*/ 4237 w 12251"/>
                <a:gd name="connsiteY0" fmla="*/ 12563 h 12825"/>
                <a:gd name="connsiteX1" fmla="*/ 303 w 12251"/>
                <a:gd name="connsiteY1" fmla="*/ 4743 h 12825"/>
                <a:gd name="connsiteX2" fmla="*/ 331 w 12251"/>
                <a:gd name="connsiteY2" fmla="*/ 4658 h 12825"/>
                <a:gd name="connsiteX3" fmla="*/ 8046 w 12251"/>
                <a:gd name="connsiteY3" fmla="*/ 181 h 12825"/>
                <a:gd name="connsiteX4" fmla="*/ 11904 w 12251"/>
                <a:gd name="connsiteY4" fmla="*/ 8039 h 12825"/>
                <a:gd name="connsiteX5" fmla="*/ 11857 w 12251"/>
                <a:gd name="connsiteY5" fmla="*/ 8182 h 12825"/>
                <a:gd name="connsiteX6" fmla="*/ 4465 w 12251"/>
                <a:gd name="connsiteY6" fmla="*/ 12630 h 12825"/>
                <a:gd name="connsiteX7" fmla="*/ 4237 w 12251"/>
                <a:gd name="connsiteY7" fmla="*/ 12563 h 1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51" h="12825">
                  <a:moveTo>
                    <a:pt x="4237" y="12563"/>
                  </a:moveTo>
                  <a:cubicBezTo>
                    <a:pt x="988" y="11487"/>
                    <a:pt x="-774" y="7991"/>
                    <a:pt x="303" y="4743"/>
                  </a:cubicBezTo>
                  <a:cubicBezTo>
                    <a:pt x="312" y="4715"/>
                    <a:pt x="322" y="4686"/>
                    <a:pt x="331" y="4658"/>
                  </a:cubicBezTo>
                  <a:cubicBezTo>
                    <a:pt x="1265" y="1314"/>
                    <a:pt x="4684" y="-667"/>
                    <a:pt x="8046" y="181"/>
                  </a:cubicBezTo>
                  <a:cubicBezTo>
                    <a:pt x="11285" y="1286"/>
                    <a:pt x="13009" y="4800"/>
                    <a:pt x="11904" y="8039"/>
                  </a:cubicBezTo>
                  <a:cubicBezTo>
                    <a:pt x="11895" y="8086"/>
                    <a:pt x="11876" y="8134"/>
                    <a:pt x="11857" y="8182"/>
                  </a:cubicBezTo>
                  <a:cubicBezTo>
                    <a:pt x="11047" y="11449"/>
                    <a:pt x="7732" y="13440"/>
                    <a:pt x="4465" y="12630"/>
                  </a:cubicBezTo>
                  <a:cubicBezTo>
                    <a:pt x="4389" y="12611"/>
                    <a:pt x="4313" y="12582"/>
                    <a:pt x="4237" y="12563"/>
                  </a:cubicBezTo>
                  <a:close/>
                </a:path>
              </a:pathLst>
            </a:custGeom>
            <a:solidFill>
              <a:srgbClr val="D58B94"/>
            </a:solidFill>
            <a:ln w="9525" cap="flat">
              <a:noFill/>
              <a:prstDash val="solid"/>
              <a:miter/>
            </a:ln>
          </p:spPr>
          <p:txBody>
            <a:bodyPr rtlCol="0" anchor="ctr"/>
            <a:lstStyle/>
            <a:p>
              <a:endParaRPr lang="en-IN"/>
            </a:p>
          </p:txBody>
        </p:sp>
        <p:sp>
          <p:nvSpPr>
            <p:cNvPr id="4863" name="Freeform: Shape 4862">
              <a:extLst>
                <a:ext uri="{FF2B5EF4-FFF2-40B4-BE49-F238E27FC236}">
                  <a16:creationId xmlns:a16="http://schemas.microsoft.com/office/drawing/2014/main" xmlns="" id="{49F22A8D-063F-E4E7-5DD9-F4241BAB08C7}"/>
                </a:ext>
              </a:extLst>
            </p:cNvPr>
            <p:cNvSpPr/>
            <p:nvPr/>
          </p:nvSpPr>
          <p:spPr>
            <a:xfrm>
              <a:off x="1752169" y="3626378"/>
              <a:ext cx="11813" cy="12912"/>
            </a:xfrm>
            <a:custGeom>
              <a:avLst/>
              <a:gdLst>
                <a:gd name="connsiteX0" fmla="*/ 4131 w 11813"/>
                <a:gd name="connsiteY0" fmla="*/ 12823 h 12912"/>
                <a:gd name="connsiteX1" fmla="*/ 483 w 11813"/>
                <a:gd name="connsiteY1" fmla="*/ 4127 h 12912"/>
                <a:gd name="connsiteX2" fmla="*/ 7656 w 11813"/>
                <a:gd name="connsiteY2" fmla="*/ 60 h 12912"/>
                <a:gd name="connsiteX3" fmla="*/ 11304 w 11813"/>
                <a:gd name="connsiteY3" fmla="*/ 8756 h 12912"/>
                <a:gd name="connsiteX4" fmla="*/ 4131 w 11813"/>
                <a:gd name="connsiteY4" fmla="*/ 12823 h 1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3" h="12912">
                  <a:moveTo>
                    <a:pt x="4131" y="12823"/>
                  </a:moveTo>
                  <a:cubicBezTo>
                    <a:pt x="721" y="11433"/>
                    <a:pt x="-907" y="7537"/>
                    <a:pt x="483" y="4127"/>
                  </a:cubicBezTo>
                  <a:cubicBezTo>
                    <a:pt x="1645" y="1279"/>
                    <a:pt x="4608" y="-398"/>
                    <a:pt x="7656" y="60"/>
                  </a:cubicBezTo>
                  <a:cubicBezTo>
                    <a:pt x="11066" y="1450"/>
                    <a:pt x="12694" y="5346"/>
                    <a:pt x="11304" y="8756"/>
                  </a:cubicBezTo>
                  <a:cubicBezTo>
                    <a:pt x="10142" y="11604"/>
                    <a:pt x="7170" y="13280"/>
                    <a:pt x="4131" y="12823"/>
                  </a:cubicBezTo>
                  <a:close/>
                </a:path>
              </a:pathLst>
            </a:custGeom>
            <a:solidFill>
              <a:srgbClr val="D58B94"/>
            </a:solidFill>
            <a:ln w="9525" cap="flat">
              <a:noFill/>
              <a:prstDash val="solid"/>
              <a:miter/>
            </a:ln>
          </p:spPr>
          <p:txBody>
            <a:bodyPr rtlCol="0" anchor="ctr"/>
            <a:lstStyle/>
            <a:p>
              <a:endParaRPr lang="en-IN"/>
            </a:p>
          </p:txBody>
        </p:sp>
        <p:sp>
          <p:nvSpPr>
            <p:cNvPr id="4864" name="Freeform: Shape 4863">
              <a:extLst>
                <a:ext uri="{FF2B5EF4-FFF2-40B4-BE49-F238E27FC236}">
                  <a16:creationId xmlns:a16="http://schemas.microsoft.com/office/drawing/2014/main" xmlns="" id="{55B16A8D-6C86-E36E-0B99-95AC0DFC4FBE}"/>
                </a:ext>
              </a:extLst>
            </p:cNvPr>
            <p:cNvSpPr/>
            <p:nvPr/>
          </p:nvSpPr>
          <p:spPr>
            <a:xfrm>
              <a:off x="1743327" y="3628872"/>
              <a:ext cx="4663" cy="4910"/>
            </a:xfrm>
            <a:custGeom>
              <a:avLst/>
              <a:gdLst>
                <a:gd name="connsiteX0" fmla="*/ 1640 w 4663"/>
                <a:gd name="connsiteY0" fmla="*/ 4805 h 4910"/>
                <a:gd name="connsiteX1" fmla="*/ 77 w 4663"/>
                <a:gd name="connsiteY1" fmla="*/ 1976 h 4910"/>
                <a:gd name="connsiteX2" fmla="*/ 116 w 4663"/>
                <a:gd name="connsiteY2" fmla="*/ 1852 h 4910"/>
                <a:gd name="connsiteX3" fmla="*/ 2783 w 4663"/>
                <a:gd name="connsiteY3" fmla="*/ 23 h 4910"/>
                <a:gd name="connsiteX4" fmla="*/ 4611 w 4663"/>
                <a:gd name="connsiteY4" fmla="*/ 2690 h 4910"/>
                <a:gd name="connsiteX5" fmla="*/ 4497 w 4663"/>
                <a:gd name="connsiteY5" fmla="*/ 3090 h 4910"/>
                <a:gd name="connsiteX6" fmla="*/ 1782 w 4663"/>
                <a:gd name="connsiteY6" fmla="*/ 4843 h 4910"/>
                <a:gd name="connsiteX7" fmla="*/ 1640 w 4663"/>
                <a:gd name="connsiteY7" fmla="*/ 4805 h 4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63" h="4910">
                  <a:moveTo>
                    <a:pt x="1640" y="4805"/>
                  </a:moveTo>
                  <a:cubicBezTo>
                    <a:pt x="430" y="4452"/>
                    <a:pt x="-275" y="3185"/>
                    <a:pt x="77" y="1976"/>
                  </a:cubicBezTo>
                  <a:cubicBezTo>
                    <a:pt x="87" y="1938"/>
                    <a:pt x="106" y="1890"/>
                    <a:pt x="116" y="1852"/>
                  </a:cubicBezTo>
                  <a:cubicBezTo>
                    <a:pt x="344" y="614"/>
                    <a:pt x="1544" y="-205"/>
                    <a:pt x="2783" y="23"/>
                  </a:cubicBezTo>
                  <a:cubicBezTo>
                    <a:pt x="4021" y="252"/>
                    <a:pt x="4840" y="1452"/>
                    <a:pt x="4611" y="2690"/>
                  </a:cubicBezTo>
                  <a:cubicBezTo>
                    <a:pt x="4583" y="2824"/>
                    <a:pt x="4545" y="2957"/>
                    <a:pt x="4497" y="3090"/>
                  </a:cubicBezTo>
                  <a:cubicBezTo>
                    <a:pt x="4230" y="4328"/>
                    <a:pt x="3011" y="5109"/>
                    <a:pt x="1782" y="4843"/>
                  </a:cubicBezTo>
                  <a:cubicBezTo>
                    <a:pt x="1735" y="4833"/>
                    <a:pt x="1687" y="4814"/>
                    <a:pt x="1640" y="4805"/>
                  </a:cubicBezTo>
                  <a:close/>
                </a:path>
              </a:pathLst>
            </a:custGeom>
            <a:solidFill>
              <a:srgbClr val="D58B94"/>
            </a:solidFill>
            <a:ln w="9525" cap="flat">
              <a:noFill/>
              <a:prstDash val="solid"/>
              <a:miter/>
            </a:ln>
          </p:spPr>
          <p:txBody>
            <a:bodyPr rtlCol="0" anchor="ctr"/>
            <a:lstStyle/>
            <a:p>
              <a:endParaRPr lang="en-IN"/>
            </a:p>
          </p:txBody>
        </p:sp>
        <p:sp>
          <p:nvSpPr>
            <p:cNvPr id="4865" name="Freeform: Shape 4864">
              <a:extLst>
                <a:ext uri="{FF2B5EF4-FFF2-40B4-BE49-F238E27FC236}">
                  <a16:creationId xmlns:a16="http://schemas.microsoft.com/office/drawing/2014/main" xmlns="" id="{5651E634-E686-F841-FC0E-98171C8747C6}"/>
                </a:ext>
              </a:extLst>
            </p:cNvPr>
            <p:cNvSpPr/>
            <p:nvPr/>
          </p:nvSpPr>
          <p:spPr>
            <a:xfrm>
              <a:off x="1807232" y="3670742"/>
              <a:ext cx="9646" cy="10622"/>
            </a:xfrm>
            <a:custGeom>
              <a:avLst/>
              <a:gdLst>
                <a:gd name="connsiteX0" fmla="*/ 3171 w 9646"/>
                <a:gd name="connsiteY0" fmla="*/ 10464 h 10622"/>
                <a:gd name="connsiteX1" fmla="*/ 313 w 9646"/>
                <a:gd name="connsiteY1" fmla="*/ 3987 h 10622"/>
                <a:gd name="connsiteX2" fmla="*/ 6409 w 9646"/>
                <a:gd name="connsiteY2" fmla="*/ 82 h 10622"/>
                <a:gd name="connsiteX3" fmla="*/ 9267 w 9646"/>
                <a:gd name="connsiteY3" fmla="*/ 6750 h 10622"/>
                <a:gd name="connsiteX4" fmla="*/ 3171 w 9646"/>
                <a:gd name="connsiteY4" fmla="*/ 10464 h 10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 h="10622">
                  <a:moveTo>
                    <a:pt x="3171" y="10464"/>
                  </a:moveTo>
                  <a:cubicBezTo>
                    <a:pt x="609" y="9445"/>
                    <a:pt x="-658" y="6569"/>
                    <a:pt x="313" y="3987"/>
                  </a:cubicBezTo>
                  <a:cubicBezTo>
                    <a:pt x="971" y="1263"/>
                    <a:pt x="3657" y="-451"/>
                    <a:pt x="6409" y="82"/>
                  </a:cubicBezTo>
                  <a:cubicBezTo>
                    <a:pt x="9038" y="1139"/>
                    <a:pt x="10315" y="4121"/>
                    <a:pt x="9267" y="6750"/>
                  </a:cubicBezTo>
                  <a:cubicBezTo>
                    <a:pt x="8610" y="9455"/>
                    <a:pt x="5876" y="11121"/>
                    <a:pt x="3171" y="10464"/>
                  </a:cubicBezTo>
                  <a:close/>
                </a:path>
              </a:pathLst>
            </a:custGeom>
            <a:solidFill>
              <a:srgbClr val="D58B94"/>
            </a:solidFill>
            <a:ln w="9525" cap="flat">
              <a:noFill/>
              <a:prstDash val="solid"/>
              <a:miter/>
            </a:ln>
          </p:spPr>
          <p:txBody>
            <a:bodyPr rtlCol="0" anchor="ctr"/>
            <a:lstStyle/>
            <a:p>
              <a:endParaRPr lang="en-IN"/>
            </a:p>
          </p:txBody>
        </p:sp>
        <p:sp>
          <p:nvSpPr>
            <p:cNvPr id="4866" name="Freeform: Shape 4865">
              <a:extLst>
                <a:ext uri="{FF2B5EF4-FFF2-40B4-BE49-F238E27FC236}">
                  <a16:creationId xmlns:a16="http://schemas.microsoft.com/office/drawing/2014/main" xmlns="" id="{14FF8FF6-8534-5EB9-452C-FD83FB1F5EF9}"/>
                </a:ext>
              </a:extLst>
            </p:cNvPr>
            <p:cNvSpPr/>
            <p:nvPr/>
          </p:nvSpPr>
          <p:spPr>
            <a:xfrm>
              <a:off x="1808033" y="3646740"/>
              <a:ext cx="11843" cy="13258"/>
            </a:xfrm>
            <a:custGeom>
              <a:avLst/>
              <a:gdLst>
                <a:gd name="connsiteX0" fmla="*/ 3990 w 11843"/>
                <a:gd name="connsiteY0" fmla="*/ 13131 h 13258"/>
                <a:gd name="connsiteX1" fmla="*/ 370 w 11843"/>
                <a:gd name="connsiteY1" fmla="*/ 5034 h 13258"/>
                <a:gd name="connsiteX2" fmla="*/ 7800 w 11843"/>
                <a:gd name="connsiteY2" fmla="*/ 81 h 13258"/>
                <a:gd name="connsiteX3" fmla="*/ 11419 w 11843"/>
                <a:gd name="connsiteY3" fmla="*/ 8177 h 13258"/>
                <a:gd name="connsiteX4" fmla="*/ 3990 w 11843"/>
                <a:gd name="connsiteY4" fmla="*/ 13131 h 13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43" h="13258">
                  <a:moveTo>
                    <a:pt x="3990" y="13131"/>
                  </a:moveTo>
                  <a:cubicBezTo>
                    <a:pt x="799" y="11845"/>
                    <a:pt x="-802" y="8263"/>
                    <a:pt x="370" y="5034"/>
                  </a:cubicBezTo>
                  <a:cubicBezTo>
                    <a:pt x="1132" y="1672"/>
                    <a:pt x="4399" y="-509"/>
                    <a:pt x="7800" y="81"/>
                  </a:cubicBezTo>
                  <a:cubicBezTo>
                    <a:pt x="11029" y="1329"/>
                    <a:pt x="12648" y="4939"/>
                    <a:pt x="11419" y="8177"/>
                  </a:cubicBezTo>
                  <a:cubicBezTo>
                    <a:pt x="10705" y="11578"/>
                    <a:pt x="7400" y="13778"/>
                    <a:pt x="3990" y="13131"/>
                  </a:cubicBezTo>
                  <a:close/>
                </a:path>
              </a:pathLst>
            </a:custGeom>
            <a:solidFill>
              <a:srgbClr val="D58B94"/>
            </a:solidFill>
            <a:ln w="9525" cap="flat">
              <a:noFill/>
              <a:prstDash val="solid"/>
              <a:miter/>
            </a:ln>
          </p:spPr>
          <p:txBody>
            <a:bodyPr rtlCol="0" anchor="ctr"/>
            <a:lstStyle/>
            <a:p>
              <a:endParaRPr lang="en-IN"/>
            </a:p>
          </p:txBody>
        </p:sp>
        <p:sp>
          <p:nvSpPr>
            <p:cNvPr id="4867" name="Freeform: Shape 4866">
              <a:extLst>
                <a:ext uri="{FF2B5EF4-FFF2-40B4-BE49-F238E27FC236}">
                  <a16:creationId xmlns:a16="http://schemas.microsoft.com/office/drawing/2014/main" xmlns="" id="{FDB7874D-8AE9-F403-6212-9F6848698C51}"/>
                </a:ext>
              </a:extLst>
            </p:cNvPr>
            <p:cNvSpPr/>
            <p:nvPr/>
          </p:nvSpPr>
          <p:spPr>
            <a:xfrm>
              <a:off x="1716869" y="3633495"/>
              <a:ext cx="7996" cy="8328"/>
            </a:xfrm>
            <a:custGeom>
              <a:avLst/>
              <a:gdLst>
                <a:gd name="connsiteX0" fmla="*/ 2761 w 7996"/>
                <a:gd name="connsiteY0" fmla="*/ 8183 h 8328"/>
                <a:gd name="connsiteX1" fmla="*/ 189 w 7996"/>
                <a:gd name="connsiteY1" fmla="*/ 3040 h 8328"/>
                <a:gd name="connsiteX2" fmla="*/ 5142 w 7996"/>
                <a:gd name="connsiteY2" fmla="*/ 87 h 8328"/>
                <a:gd name="connsiteX3" fmla="*/ 7809 w 7996"/>
                <a:gd name="connsiteY3" fmla="*/ 5325 h 8328"/>
                <a:gd name="connsiteX4" fmla="*/ 2761 w 7996"/>
                <a:gd name="connsiteY4" fmla="*/ 8183 h 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6" h="8328">
                  <a:moveTo>
                    <a:pt x="2761" y="8183"/>
                  </a:moveTo>
                  <a:cubicBezTo>
                    <a:pt x="646" y="7459"/>
                    <a:pt x="-506" y="5173"/>
                    <a:pt x="189" y="3040"/>
                  </a:cubicBezTo>
                  <a:cubicBezTo>
                    <a:pt x="789" y="896"/>
                    <a:pt x="2971" y="-399"/>
                    <a:pt x="5142" y="87"/>
                  </a:cubicBezTo>
                  <a:cubicBezTo>
                    <a:pt x="7276" y="849"/>
                    <a:pt x="8447" y="3144"/>
                    <a:pt x="7809" y="5325"/>
                  </a:cubicBezTo>
                  <a:cubicBezTo>
                    <a:pt x="7161" y="7478"/>
                    <a:pt x="4942" y="8735"/>
                    <a:pt x="2761" y="8183"/>
                  </a:cubicBezTo>
                  <a:close/>
                </a:path>
              </a:pathLst>
            </a:custGeom>
            <a:solidFill>
              <a:srgbClr val="D58B94"/>
            </a:solidFill>
            <a:ln w="9525" cap="flat">
              <a:noFill/>
              <a:prstDash val="solid"/>
              <a:miter/>
            </a:ln>
          </p:spPr>
          <p:txBody>
            <a:bodyPr rtlCol="0" anchor="ctr"/>
            <a:lstStyle/>
            <a:p>
              <a:endParaRPr lang="en-IN"/>
            </a:p>
          </p:txBody>
        </p:sp>
        <p:sp>
          <p:nvSpPr>
            <p:cNvPr id="4868" name="Freeform: Shape 4867">
              <a:extLst>
                <a:ext uri="{FF2B5EF4-FFF2-40B4-BE49-F238E27FC236}">
                  <a16:creationId xmlns:a16="http://schemas.microsoft.com/office/drawing/2014/main" xmlns="" id="{B2F2BEAE-94BA-F411-D550-F90B15ECC718}"/>
                </a:ext>
              </a:extLst>
            </p:cNvPr>
            <p:cNvSpPr/>
            <p:nvPr/>
          </p:nvSpPr>
          <p:spPr>
            <a:xfrm>
              <a:off x="1726940" y="3631467"/>
              <a:ext cx="12390" cy="12422"/>
            </a:xfrm>
            <a:custGeom>
              <a:avLst/>
              <a:gdLst>
                <a:gd name="connsiteX0" fmla="*/ 4786 w 12390"/>
                <a:gd name="connsiteY0" fmla="*/ 12211 h 12422"/>
                <a:gd name="connsiteX1" fmla="*/ 148 w 12390"/>
                <a:gd name="connsiteY1" fmla="*/ 4781 h 12422"/>
                <a:gd name="connsiteX2" fmla="*/ 7577 w 12390"/>
                <a:gd name="connsiteY2" fmla="*/ 142 h 12422"/>
                <a:gd name="connsiteX3" fmla="*/ 12216 w 12390"/>
                <a:gd name="connsiteY3" fmla="*/ 7572 h 12422"/>
                <a:gd name="connsiteX4" fmla="*/ 12121 w 12390"/>
                <a:gd name="connsiteY4" fmla="*/ 7924 h 12422"/>
                <a:gd name="connsiteX5" fmla="*/ 4796 w 12390"/>
                <a:gd name="connsiteY5" fmla="*/ 12211 h 12422"/>
                <a:gd name="connsiteX6" fmla="*/ 4786 w 12390"/>
                <a:gd name="connsiteY6" fmla="*/ 12211 h 1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90" h="12422">
                  <a:moveTo>
                    <a:pt x="4786" y="12211"/>
                  </a:moveTo>
                  <a:cubicBezTo>
                    <a:pt x="1453" y="11439"/>
                    <a:pt x="-624" y="8115"/>
                    <a:pt x="148" y="4781"/>
                  </a:cubicBezTo>
                  <a:cubicBezTo>
                    <a:pt x="919" y="1457"/>
                    <a:pt x="4243" y="-619"/>
                    <a:pt x="7577" y="142"/>
                  </a:cubicBezTo>
                  <a:cubicBezTo>
                    <a:pt x="10911" y="914"/>
                    <a:pt x="12987" y="4238"/>
                    <a:pt x="12216" y="7572"/>
                  </a:cubicBezTo>
                  <a:cubicBezTo>
                    <a:pt x="12187" y="7686"/>
                    <a:pt x="12159" y="7810"/>
                    <a:pt x="12121" y="7924"/>
                  </a:cubicBezTo>
                  <a:cubicBezTo>
                    <a:pt x="11282" y="11134"/>
                    <a:pt x="8006" y="13049"/>
                    <a:pt x="4796" y="12211"/>
                  </a:cubicBezTo>
                  <a:cubicBezTo>
                    <a:pt x="4796" y="12211"/>
                    <a:pt x="4786" y="12211"/>
                    <a:pt x="4786" y="12211"/>
                  </a:cubicBezTo>
                  <a:close/>
                </a:path>
              </a:pathLst>
            </a:custGeom>
            <a:solidFill>
              <a:srgbClr val="D58B94"/>
            </a:solidFill>
            <a:ln w="9525" cap="flat">
              <a:noFill/>
              <a:prstDash val="solid"/>
              <a:miter/>
            </a:ln>
          </p:spPr>
          <p:txBody>
            <a:bodyPr rtlCol="0" anchor="ctr"/>
            <a:lstStyle/>
            <a:p>
              <a:endParaRPr lang="en-IN"/>
            </a:p>
          </p:txBody>
        </p:sp>
        <p:sp>
          <p:nvSpPr>
            <p:cNvPr id="4869" name="Freeform: Shape 4868">
              <a:extLst>
                <a:ext uri="{FF2B5EF4-FFF2-40B4-BE49-F238E27FC236}">
                  <a16:creationId xmlns:a16="http://schemas.microsoft.com/office/drawing/2014/main" xmlns="" id="{F871DF30-50EA-5EEB-9B96-8FBB0041CEB4}"/>
                </a:ext>
              </a:extLst>
            </p:cNvPr>
            <p:cNvSpPr/>
            <p:nvPr/>
          </p:nvSpPr>
          <p:spPr>
            <a:xfrm>
              <a:off x="1728106" y="3620247"/>
              <a:ext cx="8954" cy="9012"/>
            </a:xfrm>
            <a:custGeom>
              <a:avLst/>
              <a:gdLst>
                <a:gd name="connsiteX0" fmla="*/ 3621 w 8954"/>
                <a:gd name="connsiteY0" fmla="*/ 8858 h 9012"/>
                <a:gd name="connsiteX1" fmla="*/ 68 w 8954"/>
                <a:gd name="connsiteY1" fmla="*/ 3619 h 9012"/>
                <a:gd name="connsiteX2" fmla="*/ 5316 w 8954"/>
                <a:gd name="connsiteY2" fmla="*/ 66 h 9012"/>
                <a:gd name="connsiteX3" fmla="*/ 8859 w 8954"/>
                <a:gd name="connsiteY3" fmla="*/ 5305 h 9012"/>
                <a:gd name="connsiteX4" fmla="*/ 8764 w 8954"/>
                <a:gd name="connsiteY4" fmla="*/ 5715 h 9012"/>
                <a:gd name="connsiteX5" fmla="*/ 3764 w 8954"/>
                <a:gd name="connsiteY5" fmla="*/ 8896 h 9012"/>
                <a:gd name="connsiteX6" fmla="*/ 3621 w 8954"/>
                <a:gd name="connsiteY6" fmla="*/ 8858 h 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4" h="9012">
                  <a:moveTo>
                    <a:pt x="3621" y="8858"/>
                  </a:moveTo>
                  <a:cubicBezTo>
                    <a:pt x="1192" y="8391"/>
                    <a:pt x="-399" y="6048"/>
                    <a:pt x="68" y="3619"/>
                  </a:cubicBezTo>
                  <a:cubicBezTo>
                    <a:pt x="535" y="1190"/>
                    <a:pt x="2887" y="-400"/>
                    <a:pt x="5316" y="66"/>
                  </a:cubicBezTo>
                  <a:cubicBezTo>
                    <a:pt x="7735" y="533"/>
                    <a:pt x="9326" y="2876"/>
                    <a:pt x="8859" y="5305"/>
                  </a:cubicBezTo>
                  <a:cubicBezTo>
                    <a:pt x="8840" y="5448"/>
                    <a:pt x="8802" y="5581"/>
                    <a:pt x="8764" y="5715"/>
                  </a:cubicBezTo>
                  <a:cubicBezTo>
                    <a:pt x="8259" y="7972"/>
                    <a:pt x="6021" y="9401"/>
                    <a:pt x="3764" y="8896"/>
                  </a:cubicBezTo>
                  <a:cubicBezTo>
                    <a:pt x="3716" y="8877"/>
                    <a:pt x="3668" y="8867"/>
                    <a:pt x="3621" y="8858"/>
                  </a:cubicBezTo>
                  <a:close/>
                </a:path>
              </a:pathLst>
            </a:custGeom>
            <a:solidFill>
              <a:srgbClr val="D58B94"/>
            </a:solidFill>
            <a:ln w="9525" cap="flat">
              <a:noFill/>
              <a:prstDash val="solid"/>
              <a:miter/>
            </a:ln>
          </p:spPr>
          <p:txBody>
            <a:bodyPr rtlCol="0" anchor="ctr"/>
            <a:lstStyle/>
            <a:p>
              <a:endParaRPr lang="en-IN"/>
            </a:p>
          </p:txBody>
        </p:sp>
        <p:sp>
          <p:nvSpPr>
            <p:cNvPr id="4870" name="Freeform: Shape 4869">
              <a:extLst>
                <a:ext uri="{FF2B5EF4-FFF2-40B4-BE49-F238E27FC236}">
                  <a16:creationId xmlns:a16="http://schemas.microsoft.com/office/drawing/2014/main" xmlns="" id="{A010F49E-E6C4-49BE-C3F9-1C9879CB2DAB}"/>
                </a:ext>
              </a:extLst>
            </p:cNvPr>
            <p:cNvSpPr/>
            <p:nvPr/>
          </p:nvSpPr>
          <p:spPr>
            <a:xfrm>
              <a:off x="1536212" y="3481482"/>
              <a:ext cx="317608" cy="131349"/>
            </a:xfrm>
            <a:custGeom>
              <a:avLst/>
              <a:gdLst>
                <a:gd name="connsiteX0" fmla="*/ 13873 w 317608"/>
                <a:gd name="connsiteY0" fmla="*/ -15 h 131349"/>
                <a:gd name="connsiteX1" fmla="*/ 304957 w 317608"/>
                <a:gd name="connsiteY1" fmla="*/ 1509 h 131349"/>
                <a:gd name="connsiteX2" fmla="*/ 309910 w 317608"/>
                <a:gd name="connsiteY2" fmla="*/ 14272 h 131349"/>
                <a:gd name="connsiteX3" fmla="*/ 316768 w 317608"/>
                <a:gd name="connsiteY3" fmla="*/ 47229 h 131349"/>
                <a:gd name="connsiteX4" fmla="*/ 288955 w 317608"/>
                <a:gd name="connsiteY4" fmla="*/ 131335 h 131349"/>
                <a:gd name="connsiteX5" fmla="*/ 2157 w 317608"/>
                <a:gd name="connsiteY5" fmla="*/ 65231 h 131349"/>
                <a:gd name="connsiteX6" fmla="*/ 61 w 317608"/>
                <a:gd name="connsiteY6" fmla="*/ 40562 h 131349"/>
                <a:gd name="connsiteX7" fmla="*/ 13873 w 317608"/>
                <a:gd name="connsiteY7" fmla="*/ -15 h 13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608" h="131349">
                  <a:moveTo>
                    <a:pt x="13873" y="-15"/>
                  </a:moveTo>
                  <a:lnTo>
                    <a:pt x="304957" y="1509"/>
                  </a:lnTo>
                  <a:cubicBezTo>
                    <a:pt x="306871" y="5652"/>
                    <a:pt x="308529" y="9920"/>
                    <a:pt x="309910" y="14272"/>
                  </a:cubicBezTo>
                  <a:cubicBezTo>
                    <a:pt x="313501" y="24950"/>
                    <a:pt x="315806" y="36009"/>
                    <a:pt x="316768" y="47229"/>
                  </a:cubicBezTo>
                  <a:cubicBezTo>
                    <a:pt x="320702" y="78033"/>
                    <a:pt x="310481" y="108951"/>
                    <a:pt x="288955" y="131335"/>
                  </a:cubicBezTo>
                  <a:lnTo>
                    <a:pt x="2157" y="65231"/>
                  </a:lnTo>
                  <a:cubicBezTo>
                    <a:pt x="738" y="57087"/>
                    <a:pt x="42" y="48829"/>
                    <a:pt x="61" y="40562"/>
                  </a:cubicBezTo>
                  <a:cubicBezTo>
                    <a:pt x="-691" y="25769"/>
                    <a:pt x="4253" y="11244"/>
                    <a:pt x="13873"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871" name="Freeform: Shape 4870">
              <a:extLst>
                <a:ext uri="{FF2B5EF4-FFF2-40B4-BE49-F238E27FC236}">
                  <a16:creationId xmlns:a16="http://schemas.microsoft.com/office/drawing/2014/main" xmlns="" id="{723EBCD3-0823-835D-7A26-D1689077363A}"/>
                </a:ext>
              </a:extLst>
            </p:cNvPr>
            <p:cNvSpPr/>
            <p:nvPr/>
          </p:nvSpPr>
          <p:spPr>
            <a:xfrm>
              <a:off x="1593273" y="3501782"/>
              <a:ext cx="89269" cy="43600"/>
            </a:xfrm>
            <a:custGeom>
              <a:avLst/>
              <a:gdLst>
                <a:gd name="connsiteX0" fmla="*/ 89114 w 89269"/>
                <a:gd name="connsiteY0" fmla="*/ 26739 h 43600"/>
                <a:gd name="connsiteX1" fmla="*/ 41489 w 89269"/>
                <a:gd name="connsiteY1" fmla="*/ 42169 h 43600"/>
                <a:gd name="connsiteX2" fmla="*/ 150 w 89269"/>
                <a:gd name="connsiteY2" fmla="*/ 15499 h 43600"/>
                <a:gd name="connsiteX3" fmla="*/ 46727 w 89269"/>
                <a:gd name="connsiteY3" fmla="*/ 355 h 43600"/>
                <a:gd name="connsiteX4" fmla="*/ 89114 w 89269"/>
                <a:gd name="connsiteY4" fmla="*/ 26739 h 4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69" h="43600">
                  <a:moveTo>
                    <a:pt x="89114" y="26739"/>
                  </a:moveTo>
                  <a:cubicBezTo>
                    <a:pt x="87399" y="39883"/>
                    <a:pt x="65682" y="46741"/>
                    <a:pt x="41489" y="42169"/>
                  </a:cubicBezTo>
                  <a:cubicBezTo>
                    <a:pt x="3960" y="35311"/>
                    <a:pt x="-1088" y="25691"/>
                    <a:pt x="150" y="15499"/>
                  </a:cubicBezTo>
                  <a:cubicBezTo>
                    <a:pt x="1388" y="5308"/>
                    <a:pt x="12818" y="-1741"/>
                    <a:pt x="46727" y="355"/>
                  </a:cubicBezTo>
                  <a:cubicBezTo>
                    <a:pt x="71778" y="1688"/>
                    <a:pt x="91114" y="13594"/>
                    <a:pt x="89114" y="2673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872" name="Freeform: Shape 4871">
              <a:extLst>
                <a:ext uri="{FF2B5EF4-FFF2-40B4-BE49-F238E27FC236}">
                  <a16:creationId xmlns:a16="http://schemas.microsoft.com/office/drawing/2014/main" xmlns="" id="{4EDFBB99-D7DD-2F17-CB28-6414C73771E6}"/>
                </a:ext>
              </a:extLst>
            </p:cNvPr>
            <p:cNvSpPr/>
            <p:nvPr/>
          </p:nvSpPr>
          <p:spPr>
            <a:xfrm>
              <a:off x="1830279" y="3570827"/>
              <a:ext cx="11878" cy="14874"/>
            </a:xfrm>
            <a:custGeom>
              <a:avLst/>
              <a:gdLst>
                <a:gd name="connsiteX0" fmla="*/ 4508 w 11878"/>
                <a:gd name="connsiteY0" fmla="*/ 14844 h 14874"/>
                <a:gd name="connsiteX1" fmla="*/ 717 w 11878"/>
                <a:gd name="connsiteY1" fmla="*/ 4471 h 14874"/>
                <a:gd name="connsiteX2" fmla="*/ 7080 w 11878"/>
                <a:gd name="connsiteY2" fmla="*/ -15 h 14874"/>
                <a:gd name="connsiteX3" fmla="*/ 11566 w 11878"/>
                <a:gd name="connsiteY3" fmla="*/ 8434 h 14874"/>
                <a:gd name="connsiteX4" fmla="*/ 11557 w 11878"/>
                <a:gd name="connsiteY4" fmla="*/ 8462 h 14874"/>
                <a:gd name="connsiteX5" fmla="*/ 4622 w 11878"/>
                <a:gd name="connsiteY5" fmla="*/ 14854 h 14874"/>
                <a:gd name="connsiteX6" fmla="*/ 4508 w 11878"/>
                <a:gd name="connsiteY6" fmla="*/ 14844 h 1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78" h="14874">
                  <a:moveTo>
                    <a:pt x="4508" y="14844"/>
                  </a:moveTo>
                  <a:cubicBezTo>
                    <a:pt x="593" y="13025"/>
                    <a:pt x="-1102" y="8377"/>
                    <a:pt x="717" y="4471"/>
                  </a:cubicBezTo>
                  <a:cubicBezTo>
                    <a:pt x="1889" y="1947"/>
                    <a:pt x="4318" y="242"/>
                    <a:pt x="7080" y="-15"/>
                  </a:cubicBezTo>
                  <a:cubicBezTo>
                    <a:pt x="10652" y="1080"/>
                    <a:pt x="12661" y="4862"/>
                    <a:pt x="11566" y="8434"/>
                  </a:cubicBezTo>
                  <a:cubicBezTo>
                    <a:pt x="11566" y="8443"/>
                    <a:pt x="11557" y="8453"/>
                    <a:pt x="11557" y="8462"/>
                  </a:cubicBezTo>
                  <a:cubicBezTo>
                    <a:pt x="11404" y="12139"/>
                    <a:pt x="8299" y="15006"/>
                    <a:pt x="4622" y="14854"/>
                  </a:cubicBezTo>
                  <a:cubicBezTo>
                    <a:pt x="4584" y="14844"/>
                    <a:pt x="4546" y="14844"/>
                    <a:pt x="4508" y="14844"/>
                  </a:cubicBezTo>
                  <a:close/>
                </a:path>
              </a:pathLst>
            </a:custGeom>
            <a:solidFill>
              <a:srgbClr val="D58B94"/>
            </a:solidFill>
            <a:ln w="9525" cap="flat">
              <a:noFill/>
              <a:prstDash val="solid"/>
              <a:miter/>
            </a:ln>
          </p:spPr>
          <p:txBody>
            <a:bodyPr rtlCol="0" anchor="ctr"/>
            <a:lstStyle/>
            <a:p>
              <a:endParaRPr lang="en-IN"/>
            </a:p>
          </p:txBody>
        </p:sp>
        <p:sp>
          <p:nvSpPr>
            <p:cNvPr id="4873" name="Freeform: Shape 4872">
              <a:extLst>
                <a:ext uri="{FF2B5EF4-FFF2-40B4-BE49-F238E27FC236}">
                  <a16:creationId xmlns:a16="http://schemas.microsoft.com/office/drawing/2014/main" xmlns="" id="{6558A9EC-CDEE-2F41-EAF9-7186EA8CD79E}"/>
                </a:ext>
              </a:extLst>
            </p:cNvPr>
            <p:cNvSpPr/>
            <p:nvPr/>
          </p:nvSpPr>
          <p:spPr>
            <a:xfrm>
              <a:off x="1815042" y="3585025"/>
              <a:ext cx="15435" cy="15443"/>
            </a:xfrm>
            <a:custGeom>
              <a:avLst/>
              <a:gdLst>
                <a:gd name="connsiteX0" fmla="*/ 7934 w 15435"/>
                <a:gd name="connsiteY0" fmla="*/ 15410 h 15443"/>
                <a:gd name="connsiteX1" fmla="*/ -10 w 15435"/>
                <a:gd name="connsiteY1" fmla="*/ 7923 h 15443"/>
                <a:gd name="connsiteX2" fmla="*/ 7477 w 15435"/>
                <a:gd name="connsiteY2" fmla="*/ -11 h 15443"/>
                <a:gd name="connsiteX3" fmla="*/ 15421 w 15435"/>
                <a:gd name="connsiteY3" fmla="*/ 7466 h 15443"/>
                <a:gd name="connsiteX4" fmla="*/ 15268 w 15435"/>
                <a:gd name="connsiteY4" fmla="*/ 9218 h 15443"/>
                <a:gd name="connsiteX5" fmla="*/ 7934 w 15435"/>
                <a:gd name="connsiteY5" fmla="*/ 15410 h 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5" h="15443">
                  <a:moveTo>
                    <a:pt x="7934" y="15410"/>
                  </a:moveTo>
                  <a:cubicBezTo>
                    <a:pt x="3676" y="15533"/>
                    <a:pt x="123" y="12190"/>
                    <a:pt x="-10" y="7923"/>
                  </a:cubicBezTo>
                  <a:cubicBezTo>
                    <a:pt x="-134" y="3665"/>
                    <a:pt x="3219" y="113"/>
                    <a:pt x="7477" y="-11"/>
                  </a:cubicBezTo>
                  <a:cubicBezTo>
                    <a:pt x="11734" y="-145"/>
                    <a:pt x="15287" y="3208"/>
                    <a:pt x="15421" y="7466"/>
                  </a:cubicBezTo>
                  <a:cubicBezTo>
                    <a:pt x="15430" y="8057"/>
                    <a:pt x="15382" y="8647"/>
                    <a:pt x="15268" y="9218"/>
                  </a:cubicBezTo>
                  <a:cubicBezTo>
                    <a:pt x="14916" y="12933"/>
                    <a:pt x="11658" y="15686"/>
                    <a:pt x="7934" y="15410"/>
                  </a:cubicBezTo>
                  <a:close/>
                </a:path>
              </a:pathLst>
            </a:custGeom>
            <a:solidFill>
              <a:srgbClr val="D58B94"/>
            </a:solidFill>
            <a:ln w="9525" cap="flat">
              <a:noFill/>
              <a:prstDash val="solid"/>
              <a:miter/>
            </a:ln>
          </p:spPr>
          <p:txBody>
            <a:bodyPr rtlCol="0" anchor="ctr"/>
            <a:lstStyle/>
            <a:p>
              <a:endParaRPr lang="en-IN"/>
            </a:p>
          </p:txBody>
        </p:sp>
        <p:sp>
          <p:nvSpPr>
            <p:cNvPr id="4874" name="Freeform: Shape 4873">
              <a:extLst>
                <a:ext uri="{FF2B5EF4-FFF2-40B4-BE49-F238E27FC236}">
                  <a16:creationId xmlns:a16="http://schemas.microsoft.com/office/drawing/2014/main" xmlns="" id="{762A2211-8501-5D5D-AE1B-50D5EE267520}"/>
                </a:ext>
              </a:extLst>
            </p:cNvPr>
            <p:cNvSpPr/>
            <p:nvPr/>
          </p:nvSpPr>
          <p:spPr>
            <a:xfrm>
              <a:off x="1812723" y="3569668"/>
              <a:ext cx="11210" cy="13731"/>
            </a:xfrm>
            <a:custGeom>
              <a:avLst/>
              <a:gdLst>
                <a:gd name="connsiteX0" fmla="*/ 4442 w 11210"/>
                <a:gd name="connsiteY0" fmla="*/ 13717 h 13731"/>
                <a:gd name="connsiteX1" fmla="*/ 251 w 11210"/>
                <a:gd name="connsiteY1" fmla="*/ 5906 h 13731"/>
                <a:gd name="connsiteX2" fmla="*/ 6709 w 11210"/>
                <a:gd name="connsiteY2" fmla="*/ -9 h 13731"/>
                <a:gd name="connsiteX3" fmla="*/ 6823 w 11210"/>
                <a:gd name="connsiteY3" fmla="*/ 1 h 13731"/>
                <a:gd name="connsiteX4" fmla="*/ 10634 w 11210"/>
                <a:gd name="connsiteY4" fmla="*/ 9354 h 13731"/>
                <a:gd name="connsiteX5" fmla="*/ 4442 w 11210"/>
                <a:gd name="connsiteY5" fmla="*/ 13717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10" h="13731">
                  <a:moveTo>
                    <a:pt x="4442" y="13717"/>
                  </a:moveTo>
                  <a:cubicBezTo>
                    <a:pt x="1137" y="12707"/>
                    <a:pt x="-739" y="9221"/>
                    <a:pt x="251" y="5906"/>
                  </a:cubicBezTo>
                  <a:cubicBezTo>
                    <a:pt x="404" y="2487"/>
                    <a:pt x="3290" y="-161"/>
                    <a:pt x="6709" y="-9"/>
                  </a:cubicBezTo>
                  <a:cubicBezTo>
                    <a:pt x="6747" y="1"/>
                    <a:pt x="6785" y="1"/>
                    <a:pt x="6823" y="1"/>
                  </a:cubicBezTo>
                  <a:cubicBezTo>
                    <a:pt x="10462" y="1534"/>
                    <a:pt x="12167" y="5725"/>
                    <a:pt x="10634" y="9354"/>
                  </a:cubicBezTo>
                  <a:cubicBezTo>
                    <a:pt x="9576" y="11878"/>
                    <a:pt x="7166" y="13564"/>
                    <a:pt x="4442" y="13717"/>
                  </a:cubicBezTo>
                  <a:close/>
                </a:path>
              </a:pathLst>
            </a:custGeom>
            <a:solidFill>
              <a:srgbClr val="D58B94"/>
            </a:solidFill>
            <a:ln w="9525" cap="flat">
              <a:noFill/>
              <a:prstDash val="solid"/>
              <a:miter/>
            </a:ln>
          </p:spPr>
          <p:txBody>
            <a:bodyPr rtlCol="0" anchor="ctr"/>
            <a:lstStyle/>
            <a:p>
              <a:endParaRPr lang="en-IN"/>
            </a:p>
          </p:txBody>
        </p:sp>
        <p:sp>
          <p:nvSpPr>
            <p:cNvPr id="4875" name="Freeform: Shape 4874">
              <a:extLst>
                <a:ext uri="{FF2B5EF4-FFF2-40B4-BE49-F238E27FC236}">
                  <a16:creationId xmlns:a16="http://schemas.microsoft.com/office/drawing/2014/main" xmlns="" id="{67209A84-A2D9-A990-1279-271164218DCF}"/>
                </a:ext>
              </a:extLst>
            </p:cNvPr>
            <p:cNvSpPr/>
            <p:nvPr/>
          </p:nvSpPr>
          <p:spPr>
            <a:xfrm>
              <a:off x="1831074" y="3494911"/>
              <a:ext cx="11158" cy="15154"/>
            </a:xfrm>
            <a:custGeom>
              <a:avLst/>
              <a:gdLst>
                <a:gd name="connsiteX0" fmla="*/ 5141 w 11158"/>
                <a:gd name="connsiteY0" fmla="*/ 15132 h 15154"/>
                <a:gd name="connsiteX1" fmla="*/ -2 w 11158"/>
                <a:gd name="connsiteY1" fmla="*/ 7321 h 15154"/>
                <a:gd name="connsiteX2" fmla="*/ 5808 w 11158"/>
                <a:gd name="connsiteY2" fmla="*/ -13 h 15154"/>
                <a:gd name="connsiteX3" fmla="*/ 11142 w 11158"/>
                <a:gd name="connsiteY3" fmla="*/ 7798 h 15154"/>
                <a:gd name="connsiteX4" fmla="*/ 5141 w 11158"/>
                <a:gd name="connsiteY4" fmla="*/ 15132 h 15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 h="15154">
                  <a:moveTo>
                    <a:pt x="5141" y="15132"/>
                  </a:moveTo>
                  <a:cubicBezTo>
                    <a:pt x="2093" y="15132"/>
                    <a:pt x="-193" y="11417"/>
                    <a:pt x="-2" y="7321"/>
                  </a:cubicBezTo>
                  <a:cubicBezTo>
                    <a:pt x="188" y="3225"/>
                    <a:pt x="2665" y="-108"/>
                    <a:pt x="5808" y="-13"/>
                  </a:cubicBezTo>
                  <a:cubicBezTo>
                    <a:pt x="8951" y="82"/>
                    <a:pt x="11237" y="3606"/>
                    <a:pt x="11142" y="7798"/>
                  </a:cubicBezTo>
                  <a:cubicBezTo>
                    <a:pt x="11047" y="11989"/>
                    <a:pt x="8189" y="15322"/>
                    <a:pt x="5141" y="15132"/>
                  </a:cubicBezTo>
                  <a:close/>
                </a:path>
              </a:pathLst>
            </a:custGeom>
            <a:solidFill>
              <a:srgbClr val="D58B94"/>
            </a:solidFill>
            <a:ln w="9525" cap="flat">
              <a:noFill/>
              <a:prstDash val="solid"/>
              <a:miter/>
            </a:ln>
          </p:spPr>
          <p:txBody>
            <a:bodyPr rtlCol="0" anchor="ctr"/>
            <a:lstStyle/>
            <a:p>
              <a:endParaRPr lang="en-IN"/>
            </a:p>
          </p:txBody>
        </p:sp>
        <p:sp>
          <p:nvSpPr>
            <p:cNvPr id="4876" name="Freeform: Shape 4875">
              <a:extLst>
                <a:ext uri="{FF2B5EF4-FFF2-40B4-BE49-F238E27FC236}">
                  <a16:creationId xmlns:a16="http://schemas.microsoft.com/office/drawing/2014/main" xmlns="" id="{0ED0A52E-3B2F-1339-D158-F51C0738810D}"/>
                </a:ext>
              </a:extLst>
            </p:cNvPr>
            <p:cNvSpPr/>
            <p:nvPr/>
          </p:nvSpPr>
          <p:spPr>
            <a:xfrm>
              <a:off x="1812956" y="3542866"/>
              <a:ext cx="19050" cy="19130"/>
            </a:xfrm>
            <a:custGeom>
              <a:avLst/>
              <a:gdLst>
                <a:gd name="connsiteX0" fmla="*/ 10401 w 19050"/>
                <a:gd name="connsiteY0" fmla="*/ 18992 h 19130"/>
                <a:gd name="connsiteX1" fmla="*/ 28 w 19050"/>
                <a:gd name="connsiteY1" fmla="*/ 10401 h 19130"/>
                <a:gd name="connsiteX2" fmla="*/ 8620 w 19050"/>
                <a:gd name="connsiteY2" fmla="*/ 28 h 19130"/>
                <a:gd name="connsiteX3" fmla="*/ 18992 w 19050"/>
                <a:gd name="connsiteY3" fmla="*/ 8620 h 19130"/>
                <a:gd name="connsiteX4" fmla="*/ 18973 w 19050"/>
                <a:gd name="connsiteY4" fmla="*/ 10610 h 19130"/>
                <a:gd name="connsiteX5" fmla="*/ 10401 w 19050"/>
                <a:gd name="connsiteY5" fmla="*/ 18992 h 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9130">
                  <a:moveTo>
                    <a:pt x="10401" y="18992"/>
                  </a:moveTo>
                  <a:cubicBezTo>
                    <a:pt x="5162" y="19487"/>
                    <a:pt x="523" y="15639"/>
                    <a:pt x="28" y="10401"/>
                  </a:cubicBezTo>
                  <a:cubicBezTo>
                    <a:pt x="-458" y="5162"/>
                    <a:pt x="3390" y="514"/>
                    <a:pt x="8620" y="28"/>
                  </a:cubicBezTo>
                  <a:cubicBezTo>
                    <a:pt x="13858" y="-467"/>
                    <a:pt x="18507" y="3381"/>
                    <a:pt x="18992" y="8620"/>
                  </a:cubicBezTo>
                  <a:cubicBezTo>
                    <a:pt x="19059" y="9286"/>
                    <a:pt x="19049" y="9953"/>
                    <a:pt x="18973" y="10610"/>
                  </a:cubicBezTo>
                  <a:cubicBezTo>
                    <a:pt x="18211" y="16135"/>
                    <a:pt x="14401" y="19849"/>
                    <a:pt x="10401" y="18992"/>
                  </a:cubicBezTo>
                  <a:close/>
                </a:path>
              </a:pathLst>
            </a:custGeom>
            <a:solidFill>
              <a:srgbClr val="D58B94"/>
            </a:solidFill>
            <a:ln w="9525" cap="flat">
              <a:noFill/>
              <a:prstDash val="solid"/>
              <a:miter/>
            </a:ln>
          </p:spPr>
          <p:txBody>
            <a:bodyPr rtlCol="0" anchor="ctr"/>
            <a:lstStyle/>
            <a:p>
              <a:endParaRPr lang="en-IN"/>
            </a:p>
          </p:txBody>
        </p:sp>
        <p:sp>
          <p:nvSpPr>
            <p:cNvPr id="4877" name="Freeform: Shape 4876">
              <a:extLst>
                <a:ext uri="{FF2B5EF4-FFF2-40B4-BE49-F238E27FC236}">
                  <a16:creationId xmlns:a16="http://schemas.microsoft.com/office/drawing/2014/main" xmlns="" id="{FFC67CEF-2162-B909-6528-F8F8959D1A9E}"/>
                </a:ext>
              </a:extLst>
            </p:cNvPr>
            <p:cNvSpPr/>
            <p:nvPr/>
          </p:nvSpPr>
          <p:spPr>
            <a:xfrm>
              <a:off x="1733101" y="3553262"/>
              <a:ext cx="5964" cy="6354"/>
            </a:xfrm>
            <a:custGeom>
              <a:avLst/>
              <a:gdLst>
                <a:gd name="connsiteX0" fmla="*/ 2435 w 5964"/>
                <a:gd name="connsiteY0" fmla="*/ 6310 h 6354"/>
                <a:gd name="connsiteX1" fmla="*/ 45 w 5964"/>
                <a:gd name="connsiteY1" fmla="*/ 2719 h 6354"/>
                <a:gd name="connsiteX2" fmla="*/ 54 w 5964"/>
                <a:gd name="connsiteY2" fmla="*/ 2691 h 6354"/>
                <a:gd name="connsiteX3" fmla="*/ 3245 w 5964"/>
                <a:gd name="connsiteY3" fmla="*/ -5 h 6354"/>
                <a:gd name="connsiteX4" fmla="*/ 5941 w 5964"/>
                <a:gd name="connsiteY4" fmla="*/ 3196 h 6354"/>
                <a:gd name="connsiteX5" fmla="*/ 5864 w 5964"/>
                <a:gd name="connsiteY5" fmla="*/ 3643 h 6354"/>
                <a:gd name="connsiteX6" fmla="*/ 2483 w 5964"/>
                <a:gd name="connsiteY6" fmla="*/ 6320 h 6354"/>
                <a:gd name="connsiteX7" fmla="*/ 2435 w 5964"/>
                <a:gd name="connsiteY7" fmla="*/ 6310 h 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4" h="6354">
                  <a:moveTo>
                    <a:pt x="2435" y="6310"/>
                  </a:moveTo>
                  <a:cubicBezTo>
                    <a:pt x="788" y="5977"/>
                    <a:pt x="-279" y="4367"/>
                    <a:pt x="45" y="2719"/>
                  </a:cubicBezTo>
                  <a:cubicBezTo>
                    <a:pt x="54" y="2710"/>
                    <a:pt x="54" y="2700"/>
                    <a:pt x="54" y="2691"/>
                  </a:cubicBezTo>
                  <a:cubicBezTo>
                    <a:pt x="197" y="1062"/>
                    <a:pt x="1626" y="-138"/>
                    <a:pt x="3245" y="-5"/>
                  </a:cubicBezTo>
                  <a:cubicBezTo>
                    <a:pt x="4874" y="138"/>
                    <a:pt x="6074" y="1567"/>
                    <a:pt x="5941" y="3196"/>
                  </a:cubicBezTo>
                  <a:cubicBezTo>
                    <a:pt x="5921" y="3348"/>
                    <a:pt x="5902" y="3491"/>
                    <a:pt x="5864" y="3643"/>
                  </a:cubicBezTo>
                  <a:cubicBezTo>
                    <a:pt x="5664" y="5320"/>
                    <a:pt x="4159" y="6510"/>
                    <a:pt x="2483" y="6320"/>
                  </a:cubicBezTo>
                  <a:cubicBezTo>
                    <a:pt x="2464" y="6310"/>
                    <a:pt x="2454" y="6310"/>
                    <a:pt x="2435" y="6310"/>
                  </a:cubicBezTo>
                  <a:close/>
                </a:path>
              </a:pathLst>
            </a:custGeom>
            <a:solidFill>
              <a:srgbClr val="D58B94"/>
            </a:solidFill>
            <a:ln w="9525" cap="flat">
              <a:noFill/>
              <a:prstDash val="solid"/>
              <a:miter/>
            </a:ln>
          </p:spPr>
          <p:txBody>
            <a:bodyPr rtlCol="0" anchor="ctr"/>
            <a:lstStyle/>
            <a:p>
              <a:endParaRPr lang="en-IN"/>
            </a:p>
          </p:txBody>
        </p:sp>
        <p:sp>
          <p:nvSpPr>
            <p:cNvPr id="4878" name="Freeform: Shape 4877">
              <a:extLst>
                <a:ext uri="{FF2B5EF4-FFF2-40B4-BE49-F238E27FC236}">
                  <a16:creationId xmlns:a16="http://schemas.microsoft.com/office/drawing/2014/main" xmlns="" id="{37BB87E6-48A7-1C58-30CA-8AA41FACCD6E}"/>
                </a:ext>
              </a:extLst>
            </p:cNvPr>
            <p:cNvSpPr/>
            <p:nvPr/>
          </p:nvSpPr>
          <p:spPr>
            <a:xfrm>
              <a:off x="1747233" y="3541417"/>
              <a:ext cx="5859" cy="5909"/>
            </a:xfrm>
            <a:custGeom>
              <a:avLst/>
              <a:gdLst>
                <a:gd name="connsiteX0" fmla="*/ 2496 w 5859"/>
                <a:gd name="connsiteY0" fmla="*/ 5868 h 5909"/>
                <a:gd name="connsiteX1" fmla="*/ 20 w 5859"/>
                <a:gd name="connsiteY1" fmla="*/ 2248 h 5909"/>
                <a:gd name="connsiteX2" fmla="*/ 3582 w 5859"/>
                <a:gd name="connsiteY2" fmla="*/ 67 h 5909"/>
                <a:gd name="connsiteX3" fmla="*/ 5763 w 5859"/>
                <a:gd name="connsiteY3" fmla="*/ 3639 h 5909"/>
                <a:gd name="connsiteX4" fmla="*/ 2496 w 5859"/>
                <a:gd name="connsiteY4" fmla="*/ 5868 h 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9" h="5909">
                  <a:moveTo>
                    <a:pt x="2496" y="5868"/>
                  </a:moveTo>
                  <a:cubicBezTo>
                    <a:pt x="858" y="5487"/>
                    <a:pt x="-219" y="3915"/>
                    <a:pt x="20" y="2248"/>
                  </a:cubicBezTo>
                  <a:cubicBezTo>
                    <a:pt x="401" y="667"/>
                    <a:pt x="2001" y="-314"/>
                    <a:pt x="3582" y="67"/>
                  </a:cubicBezTo>
                  <a:cubicBezTo>
                    <a:pt x="5173" y="458"/>
                    <a:pt x="6144" y="2048"/>
                    <a:pt x="5763" y="3639"/>
                  </a:cubicBezTo>
                  <a:cubicBezTo>
                    <a:pt x="5401" y="5106"/>
                    <a:pt x="3992" y="6068"/>
                    <a:pt x="2496" y="5868"/>
                  </a:cubicBezTo>
                  <a:close/>
                </a:path>
              </a:pathLst>
            </a:custGeom>
            <a:solidFill>
              <a:srgbClr val="D58B94"/>
            </a:solidFill>
            <a:ln w="9525" cap="flat">
              <a:noFill/>
              <a:prstDash val="solid"/>
              <a:miter/>
            </a:ln>
          </p:spPr>
          <p:txBody>
            <a:bodyPr rtlCol="0" anchor="ctr"/>
            <a:lstStyle/>
            <a:p>
              <a:endParaRPr lang="en-IN"/>
            </a:p>
          </p:txBody>
        </p:sp>
        <p:sp>
          <p:nvSpPr>
            <p:cNvPr id="4879" name="Freeform: Shape 4878">
              <a:extLst>
                <a:ext uri="{FF2B5EF4-FFF2-40B4-BE49-F238E27FC236}">
                  <a16:creationId xmlns:a16="http://schemas.microsoft.com/office/drawing/2014/main" xmlns="" id="{EA16BE4D-C50C-BB0F-3A23-6AA890F2B619}"/>
                </a:ext>
              </a:extLst>
            </p:cNvPr>
            <p:cNvSpPr/>
            <p:nvPr/>
          </p:nvSpPr>
          <p:spPr>
            <a:xfrm>
              <a:off x="1746510" y="3561723"/>
              <a:ext cx="6215" cy="6287"/>
            </a:xfrm>
            <a:custGeom>
              <a:avLst/>
              <a:gdLst>
                <a:gd name="connsiteX0" fmla="*/ 2552 w 6215"/>
                <a:gd name="connsiteY0" fmla="*/ 6231 h 6287"/>
                <a:gd name="connsiteX1" fmla="*/ 76 w 6215"/>
                <a:gd name="connsiteY1" fmla="*/ 2135 h 6287"/>
                <a:gd name="connsiteX2" fmla="*/ 4048 w 6215"/>
                <a:gd name="connsiteY2" fmla="*/ 145 h 6287"/>
                <a:gd name="connsiteX3" fmla="*/ 6038 w 6215"/>
                <a:gd name="connsiteY3" fmla="*/ 4126 h 6287"/>
                <a:gd name="connsiteX4" fmla="*/ 2552 w 6215"/>
                <a:gd name="connsiteY4" fmla="*/ 6231 h 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5" h="6287">
                  <a:moveTo>
                    <a:pt x="2552" y="6231"/>
                  </a:moveTo>
                  <a:cubicBezTo>
                    <a:pt x="752" y="5764"/>
                    <a:pt x="-343" y="3945"/>
                    <a:pt x="76" y="2135"/>
                  </a:cubicBezTo>
                  <a:cubicBezTo>
                    <a:pt x="628" y="487"/>
                    <a:pt x="2400" y="-398"/>
                    <a:pt x="4048" y="145"/>
                  </a:cubicBezTo>
                  <a:cubicBezTo>
                    <a:pt x="5696" y="697"/>
                    <a:pt x="6591" y="2478"/>
                    <a:pt x="6038" y="4126"/>
                  </a:cubicBezTo>
                  <a:cubicBezTo>
                    <a:pt x="5553" y="5583"/>
                    <a:pt x="4076" y="6479"/>
                    <a:pt x="2552" y="6231"/>
                  </a:cubicBezTo>
                  <a:close/>
                </a:path>
              </a:pathLst>
            </a:custGeom>
            <a:solidFill>
              <a:srgbClr val="D58B94"/>
            </a:solidFill>
            <a:ln w="9525" cap="flat">
              <a:noFill/>
              <a:prstDash val="solid"/>
              <a:miter/>
            </a:ln>
          </p:spPr>
          <p:txBody>
            <a:bodyPr rtlCol="0" anchor="ctr"/>
            <a:lstStyle/>
            <a:p>
              <a:endParaRPr lang="en-IN"/>
            </a:p>
          </p:txBody>
        </p:sp>
        <p:sp>
          <p:nvSpPr>
            <p:cNvPr id="4880" name="Freeform: Shape 4879">
              <a:extLst>
                <a:ext uri="{FF2B5EF4-FFF2-40B4-BE49-F238E27FC236}">
                  <a16:creationId xmlns:a16="http://schemas.microsoft.com/office/drawing/2014/main" xmlns="" id="{C4C99D85-D8A4-F660-BF70-500A90F0A9DB}"/>
                </a:ext>
              </a:extLst>
            </p:cNvPr>
            <p:cNvSpPr/>
            <p:nvPr/>
          </p:nvSpPr>
          <p:spPr>
            <a:xfrm>
              <a:off x="1817339" y="3519383"/>
              <a:ext cx="10462" cy="13341"/>
            </a:xfrm>
            <a:custGeom>
              <a:avLst/>
              <a:gdLst>
                <a:gd name="connsiteX0" fmla="*/ 4589 w 10462"/>
                <a:gd name="connsiteY0" fmla="*/ 13234 h 13341"/>
                <a:gd name="connsiteX1" fmla="*/ 112 w 10462"/>
                <a:gd name="connsiteY1" fmla="*/ 6185 h 13341"/>
                <a:gd name="connsiteX2" fmla="*/ 5827 w 10462"/>
                <a:gd name="connsiteY2" fmla="*/ -6 h 13341"/>
                <a:gd name="connsiteX3" fmla="*/ 10304 w 10462"/>
                <a:gd name="connsiteY3" fmla="*/ 7138 h 13341"/>
                <a:gd name="connsiteX4" fmla="*/ 4589 w 10462"/>
                <a:gd name="connsiteY4" fmla="*/ 13234 h 1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 h="13341">
                  <a:moveTo>
                    <a:pt x="4589" y="13234"/>
                  </a:moveTo>
                  <a:cubicBezTo>
                    <a:pt x="1436" y="12482"/>
                    <a:pt x="-545" y="9357"/>
                    <a:pt x="112" y="6185"/>
                  </a:cubicBezTo>
                  <a:cubicBezTo>
                    <a:pt x="112" y="2566"/>
                    <a:pt x="2970" y="-196"/>
                    <a:pt x="5827" y="-6"/>
                  </a:cubicBezTo>
                  <a:cubicBezTo>
                    <a:pt x="9018" y="747"/>
                    <a:pt x="11019" y="3938"/>
                    <a:pt x="10304" y="7138"/>
                  </a:cubicBezTo>
                  <a:cubicBezTo>
                    <a:pt x="9923" y="10853"/>
                    <a:pt x="7351" y="13901"/>
                    <a:pt x="4589" y="13234"/>
                  </a:cubicBezTo>
                  <a:close/>
                </a:path>
              </a:pathLst>
            </a:custGeom>
            <a:solidFill>
              <a:srgbClr val="D58B94"/>
            </a:solidFill>
            <a:ln w="9525" cap="flat">
              <a:noFill/>
              <a:prstDash val="solid"/>
              <a:miter/>
            </a:ln>
          </p:spPr>
          <p:txBody>
            <a:bodyPr rtlCol="0" anchor="ctr"/>
            <a:lstStyle/>
            <a:p>
              <a:endParaRPr lang="en-IN"/>
            </a:p>
          </p:txBody>
        </p:sp>
        <p:sp>
          <p:nvSpPr>
            <p:cNvPr id="4881" name="Freeform: Shape 4880">
              <a:extLst>
                <a:ext uri="{FF2B5EF4-FFF2-40B4-BE49-F238E27FC236}">
                  <a16:creationId xmlns:a16="http://schemas.microsoft.com/office/drawing/2014/main" xmlns="" id="{C4C03E36-7697-BC92-E650-049F06CFD81F}"/>
                </a:ext>
              </a:extLst>
            </p:cNvPr>
            <p:cNvSpPr/>
            <p:nvPr/>
          </p:nvSpPr>
          <p:spPr>
            <a:xfrm>
              <a:off x="1812332" y="3502201"/>
              <a:ext cx="13527" cy="13531"/>
            </a:xfrm>
            <a:custGeom>
              <a:avLst/>
              <a:gdLst>
                <a:gd name="connsiteX0" fmla="*/ 8167 w 13527"/>
                <a:gd name="connsiteY0" fmla="*/ 13366 h 13531"/>
                <a:gd name="connsiteX1" fmla="*/ 138 w 13527"/>
                <a:gd name="connsiteY1" fmla="*/ 8165 h 13531"/>
                <a:gd name="connsiteX2" fmla="*/ 5338 w 13527"/>
                <a:gd name="connsiteY2" fmla="*/ 136 h 13531"/>
                <a:gd name="connsiteX3" fmla="*/ 13368 w 13527"/>
                <a:gd name="connsiteY3" fmla="*/ 5336 h 13531"/>
                <a:gd name="connsiteX4" fmla="*/ 13501 w 13527"/>
                <a:gd name="connsiteY4" fmla="*/ 7174 h 13531"/>
                <a:gd name="connsiteX5" fmla="*/ 8167 w 13527"/>
                <a:gd name="connsiteY5" fmla="*/ 13366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27" h="13531">
                  <a:moveTo>
                    <a:pt x="8167" y="13366"/>
                  </a:moveTo>
                  <a:cubicBezTo>
                    <a:pt x="4519" y="14147"/>
                    <a:pt x="919" y="11823"/>
                    <a:pt x="138" y="8165"/>
                  </a:cubicBezTo>
                  <a:cubicBezTo>
                    <a:pt x="-643" y="4517"/>
                    <a:pt x="1681" y="926"/>
                    <a:pt x="5338" y="136"/>
                  </a:cubicBezTo>
                  <a:cubicBezTo>
                    <a:pt x="8986" y="-645"/>
                    <a:pt x="12587" y="1688"/>
                    <a:pt x="13368" y="5336"/>
                  </a:cubicBezTo>
                  <a:cubicBezTo>
                    <a:pt x="13492" y="5936"/>
                    <a:pt x="13539" y="6555"/>
                    <a:pt x="13501" y="7174"/>
                  </a:cubicBezTo>
                  <a:cubicBezTo>
                    <a:pt x="12930" y="10794"/>
                    <a:pt x="10834" y="13556"/>
                    <a:pt x="8167" y="13366"/>
                  </a:cubicBezTo>
                  <a:close/>
                </a:path>
              </a:pathLst>
            </a:custGeom>
            <a:solidFill>
              <a:srgbClr val="D58B94"/>
            </a:solidFill>
            <a:ln w="9525" cap="flat">
              <a:noFill/>
              <a:prstDash val="solid"/>
              <a:miter/>
            </a:ln>
          </p:spPr>
          <p:txBody>
            <a:bodyPr rtlCol="0" anchor="ctr"/>
            <a:lstStyle/>
            <a:p>
              <a:endParaRPr lang="en-IN"/>
            </a:p>
          </p:txBody>
        </p:sp>
        <p:sp>
          <p:nvSpPr>
            <p:cNvPr id="4882" name="Freeform: Shape 4881">
              <a:extLst>
                <a:ext uri="{FF2B5EF4-FFF2-40B4-BE49-F238E27FC236}">
                  <a16:creationId xmlns:a16="http://schemas.microsoft.com/office/drawing/2014/main" xmlns="" id="{0F4B8E30-5B5B-BA61-15F8-BD0884C4CFC4}"/>
                </a:ext>
              </a:extLst>
            </p:cNvPr>
            <p:cNvSpPr/>
            <p:nvPr/>
          </p:nvSpPr>
          <p:spPr>
            <a:xfrm>
              <a:off x="1804297" y="3592821"/>
              <a:ext cx="5058" cy="5922"/>
            </a:xfrm>
            <a:custGeom>
              <a:avLst/>
              <a:gdLst>
                <a:gd name="connsiteX0" fmla="*/ 1915 w 5058"/>
                <a:gd name="connsiteY0" fmla="*/ 5899 h 5922"/>
                <a:gd name="connsiteX1" fmla="*/ 106 w 5058"/>
                <a:gd name="connsiteY1" fmla="*/ 2470 h 5922"/>
                <a:gd name="connsiteX2" fmla="*/ 3154 w 5058"/>
                <a:gd name="connsiteY2" fmla="*/ -7 h 5922"/>
                <a:gd name="connsiteX3" fmla="*/ 4963 w 5058"/>
                <a:gd name="connsiteY3" fmla="*/ 3517 h 5922"/>
                <a:gd name="connsiteX4" fmla="*/ 1915 w 5058"/>
                <a:gd name="connsiteY4" fmla="*/ 5899 h 5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8" h="5922">
                  <a:moveTo>
                    <a:pt x="1915" y="5899"/>
                  </a:moveTo>
                  <a:cubicBezTo>
                    <a:pt x="477" y="5441"/>
                    <a:pt x="-332" y="3917"/>
                    <a:pt x="106" y="2470"/>
                  </a:cubicBezTo>
                  <a:cubicBezTo>
                    <a:pt x="306" y="965"/>
                    <a:pt x="1639" y="-121"/>
                    <a:pt x="3154" y="-7"/>
                  </a:cubicBezTo>
                  <a:cubicBezTo>
                    <a:pt x="4544" y="565"/>
                    <a:pt x="5306" y="2060"/>
                    <a:pt x="4963" y="3517"/>
                  </a:cubicBezTo>
                  <a:cubicBezTo>
                    <a:pt x="4725" y="4984"/>
                    <a:pt x="3392" y="6013"/>
                    <a:pt x="1915" y="5899"/>
                  </a:cubicBezTo>
                  <a:close/>
                </a:path>
              </a:pathLst>
            </a:custGeom>
            <a:solidFill>
              <a:srgbClr val="D58B94"/>
            </a:solidFill>
            <a:ln w="9525" cap="flat">
              <a:noFill/>
              <a:prstDash val="solid"/>
              <a:miter/>
            </a:ln>
          </p:spPr>
          <p:txBody>
            <a:bodyPr rtlCol="0" anchor="ctr"/>
            <a:lstStyle/>
            <a:p>
              <a:endParaRPr lang="en-IN"/>
            </a:p>
          </p:txBody>
        </p:sp>
        <p:sp>
          <p:nvSpPr>
            <p:cNvPr id="4883" name="Freeform: Shape 4882">
              <a:extLst>
                <a:ext uri="{FF2B5EF4-FFF2-40B4-BE49-F238E27FC236}">
                  <a16:creationId xmlns:a16="http://schemas.microsoft.com/office/drawing/2014/main" xmlns="" id="{D5281243-5E33-BD3A-50EB-C7F48BFBBCAD}"/>
                </a:ext>
              </a:extLst>
            </p:cNvPr>
            <p:cNvSpPr/>
            <p:nvPr/>
          </p:nvSpPr>
          <p:spPr>
            <a:xfrm>
              <a:off x="1786877" y="3575755"/>
              <a:ext cx="14275" cy="16599"/>
            </a:xfrm>
            <a:custGeom>
              <a:avLst/>
              <a:gdLst>
                <a:gd name="connsiteX0" fmla="*/ 5524 w 14275"/>
                <a:gd name="connsiteY0" fmla="*/ 16488 h 16599"/>
                <a:gd name="connsiteX1" fmla="*/ 285 w 14275"/>
                <a:gd name="connsiteY1" fmla="*/ 6963 h 16599"/>
                <a:gd name="connsiteX2" fmla="*/ 8762 w 14275"/>
                <a:gd name="connsiteY2" fmla="*/ 10 h 16599"/>
                <a:gd name="connsiteX3" fmla="*/ 13687 w 14275"/>
                <a:gd name="connsiteY3" fmla="*/ 11087 h 16599"/>
                <a:gd name="connsiteX4" fmla="*/ 5524 w 14275"/>
                <a:gd name="connsiteY4" fmla="*/ 16583 h 1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5" h="16599">
                  <a:moveTo>
                    <a:pt x="5524" y="16488"/>
                  </a:moveTo>
                  <a:cubicBezTo>
                    <a:pt x="1457" y="15288"/>
                    <a:pt x="-877" y="11040"/>
                    <a:pt x="285" y="6963"/>
                  </a:cubicBezTo>
                  <a:cubicBezTo>
                    <a:pt x="780" y="2744"/>
                    <a:pt x="4524" y="-324"/>
                    <a:pt x="8762" y="10"/>
                  </a:cubicBezTo>
                  <a:cubicBezTo>
                    <a:pt x="13182" y="1705"/>
                    <a:pt x="15392" y="6668"/>
                    <a:pt x="13687" y="11087"/>
                  </a:cubicBezTo>
                  <a:cubicBezTo>
                    <a:pt x="12401" y="14459"/>
                    <a:pt x="9134" y="16650"/>
                    <a:pt x="5524" y="16583"/>
                  </a:cubicBezTo>
                  <a:close/>
                </a:path>
              </a:pathLst>
            </a:custGeom>
            <a:solidFill>
              <a:srgbClr val="D58B94"/>
            </a:solidFill>
            <a:ln w="9525" cap="flat">
              <a:noFill/>
              <a:prstDash val="solid"/>
              <a:miter/>
            </a:ln>
          </p:spPr>
          <p:txBody>
            <a:bodyPr rtlCol="0" anchor="ctr"/>
            <a:lstStyle/>
            <a:p>
              <a:endParaRPr lang="en-IN"/>
            </a:p>
          </p:txBody>
        </p:sp>
        <p:sp>
          <p:nvSpPr>
            <p:cNvPr id="4884" name="Freeform: Shape 4883">
              <a:extLst>
                <a:ext uri="{FF2B5EF4-FFF2-40B4-BE49-F238E27FC236}">
                  <a16:creationId xmlns:a16="http://schemas.microsoft.com/office/drawing/2014/main" xmlns="" id="{C476305C-4C23-968F-91C3-DCCBC02A2EAF}"/>
                </a:ext>
              </a:extLst>
            </p:cNvPr>
            <p:cNvSpPr/>
            <p:nvPr/>
          </p:nvSpPr>
          <p:spPr>
            <a:xfrm>
              <a:off x="1790014" y="3546824"/>
              <a:ext cx="25908" cy="25955"/>
            </a:xfrm>
            <a:custGeom>
              <a:avLst/>
              <a:gdLst>
                <a:gd name="connsiteX0" fmla="*/ 12960 w 25908"/>
                <a:gd name="connsiteY0" fmla="*/ 25893 h 25955"/>
                <a:gd name="connsiteX1" fmla="*/ -13 w 25908"/>
                <a:gd name="connsiteY1" fmla="*/ 12958 h 25955"/>
                <a:gd name="connsiteX2" fmla="*/ 12922 w 25908"/>
                <a:gd name="connsiteY2" fmla="*/ -15 h 25955"/>
                <a:gd name="connsiteX3" fmla="*/ 25895 w 25908"/>
                <a:gd name="connsiteY3" fmla="*/ 12920 h 25955"/>
                <a:gd name="connsiteX4" fmla="*/ 25723 w 25908"/>
                <a:gd name="connsiteY4" fmla="*/ 15034 h 25955"/>
                <a:gd name="connsiteX5" fmla="*/ 13226 w 25908"/>
                <a:gd name="connsiteY5" fmla="*/ 25912 h 25955"/>
                <a:gd name="connsiteX6" fmla="*/ 12960 w 25908"/>
                <a:gd name="connsiteY6" fmla="*/ 25893 h 2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08" h="25955">
                  <a:moveTo>
                    <a:pt x="12960" y="25893"/>
                  </a:moveTo>
                  <a:cubicBezTo>
                    <a:pt x="5806" y="25902"/>
                    <a:pt x="-4" y="20111"/>
                    <a:pt x="-13" y="12958"/>
                  </a:cubicBezTo>
                  <a:cubicBezTo>
                    <a:pt x="-23" y="5805"/>
                    <a:pt x="5768" y="-6"/>
                    <a:pt x="12922" y="-15"/>
                  </a:cubicBezTo>
                  <a:cubicBezTo>
                    <a:pt x="20075" y="-25"/>
                    <a:pt x="25885" y="5767"/>
                    <a:pt x="25895" y="12920"/>
                  </a:cubicBezTo>
                  <a:cubicBezTo>
                    <a:pt x="25895" y="13625"/>
                    <a:pt x="25837" y="14339"/>
                    <a:pt x="25723" y="15034"/>
                  </a:cubicBezTo>
                  <a:cubicBezTo>
                    <a:pt x="25276" y="21492"/>
                    <a:pt x="19684" y="26360"/>
                    <a:pt x="13226" y="25912"/>
                  </a:cubicBezTo>
                  <a:cubicBezTo>
                    <a:pt x="13141" y="25912"/>
                    <a:pt x="13045" y="25902"/>
                    <a:pt x="12960" y="25893"/>
                  </a:cubicBezTo>
                  <a:close/>
                </a:path>
              </a:pathLst>
            </a:custGeom>
            <a:solidFill>
              <a:srgbClr val="D58B94"/>
            </a:solidFill>
            <a:ln w="9525" cap="flat">
              <a:noFill/>
              <a:prstDash val="solid"/>
              <a:miter/>
            </a:ln>
          </p:spPr>
          <p:txBody>
            <a:bodyPr rtlCol="0" anchor="ctr"/>
            <a:lstStyle/>
            <a:p>
              <a:endParaRPr lang="en-IN"/>
            </a:p>
          </p:txBody>
        </p:sp>
        <p:sp>
          <p:nvSpPr>
            <p:cNvPr id="4885" name="Freeform: Shape 4884">
              <a:extLst>
                <a:ext uri="{FF2B5EF4-FFF2-40B4-BE49-F238E27FC236}">
                  <a16:creationId xmlns:a16="http://schemas.microsoft.com/office/drawing/2014/main" xmlns="" id="{835E3259-4545-E8BE-C127-8B9D5715E8CA}"/>
                </a:ext>
              </a:extLst>
            </p:cNvPr>
            <p:cNvSpPr/>
            <p:nvPr/>
          </p:nvSpPr>
          <p:spPr>
            <a:xfrm>
              <a:off x="1802920" y="3529774"/>
              <a:ext cx="11541" cy="14192"/>
            </a:xfrm>
            <a:custGeom>
              <a:avLst/>
              <a:gdLst>
                <a:gd name="connsiteX0" fmla="*/ 4911 w 11541"/>
                <a:gd name="connsiteY0" fmla="*/ 14177 h 14192"/>
                <a:gd name="connsiteX1" fmla="*/ 148 w 11541"/>
                <a:gd name="connsiteY1" fmla="*/ 6462 h 14192"/>
                <a:gd name="connsiteX2" fmla="*/ 6530 w 11541"/>
                <a:gd name="connsiteY2" fmla="*/ -15 h 14192"/>
                <a:gd name="connsiteX3" fmla="*/ 11388 w 11541"/>
                <a:gd name="connsiteY3" fmla="*/ 7796 h 14192"/>
                <a:gd name="connsiteX4" fmla="*/ 5006 w 11541"/>
                <a:gd name="connsiteY4" fmla="*/ 14177 h 14192"/>
                <a:gd name="connsiteX5" fmla="*/ 4911 w 11541"/>
                <a:gd name="connsiteY5" fmla="*/ 14177 h 1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1" h="14192">
                  <a:moveTo>
                    <a:pt x="4911" y="14177"/>
                  </a:moveTo>
                  <a:cubicBezTo>
                    <a:pt x="1491" y="13329"/>
                    <a:pt x="-633" y="9900"/>
                    <a:pt x="148" y="6462"/>
                  </a:cubicBezTo>
                  <a:cubicBezTo>
                    <a:pt x="196" y="2938"/>
                    <a:pt x="3015" y="90"/>
                    <a:pt x="6530" y="-15"/>
                  </a:cubicBezTo>
                  <a:cubicBezTo>
                    <a:pt x="9969" y="880"/>
                    <a:pt x="12112" y="4309"/>
                    <a:pt x="11388" y="7796"/>
                  </a:cubicBezTo>
                  <a:cubicBezTo>
                    <a:pt x="11388" y="11320"/>
                    <a:pt x="8530" y="14177"/>
                    <a:pt x="5006" y="14177"/>
                  </a:cubicBezTo>
                  <a:cubicBezTo>
                    <a:pt x="4977" y="14177"/>
                    <a:pt x="4939" y="14177"/>
                    <a:pt x="4911" y="14177"/>
                  </a:cubicBezTo>
                  <a:close/>
                </a:path>
              </a:pathLst>
            </a:custGeom>
            <a:solidFill>
              <a:srgbClr val="D58B94"/>
            </a:solidFill>
            <a:ln w="9525" cap="flat">
              <a:noFill/>
              <a:prstDash val="solid"/>
              <a:miter/>
            </a:ln>
          </p:spPr>
          <p:txBody>
            <a:bodyPr rtlCol="0" anchor="ctr"/>
            <a:lstStyle/>
            <a:p>
              <a:endParaRPr lang="en-IN"/>
            </a:p>
          </p:txBody>
        </p:sp>
        <p:sp>
          <p:nvSpPr>
            <p:cNvPr id="4886" name="Freeform: Shape 4885">
              <a:extLst>
                <a:ext uri="{FF2B5EF4-FFF2-40B4-BE49-F238E27FC236}">
                  <a16:creationId xmlns:a16="http://schemas.microsoft.com/office/drawing/2014/main" xmlns="" id="{F17B4912-5C13-A321-FC49-3752C2DE5B40}"/>
                </a:ext>
              </a:extLst>
            </p:cNvPr>
            <p:cNvSpPr/>
            <p:nvPr/>
          </p:nvSpPr>
          <p:spPr>
            <a:xfrm>
              <a:off x="1798618" y="3512403"/>
              <a:ext cx="11432" cy="11433"/>
            </a:xfrm>
            <a:custGeom>
              <a:avLst/>
              <a:gdLst>
                <a:gd name="connsiteX0" fmla="*/ 6546 w 11432"/>
                <a:gd name="connsiteY0" fmla="*/ 11355 h 11433"/>
                <a:gd name="connsiteX1" fmla="*/ 50 w 11432"/>
                <a:gd name="connsiteY1" fmla="*/ 6545 h 11433"/>
                <a:gd name="connsiteX2" fmla="*/ 4860 w 11432"/>
                <a:gd name="connsiteY2" fmla="*/ 48 h 11433"/>
                <a:gd name="connsiteX3" fmla="*/ 11356 w 11432"/>
                <a:gd name="connsiteY3" fmla="*/ 4859 h 11433"/>
                <a:gd name="connsiteX4" fmla="*/ 11404 w 11432"/>
                <a:gd name="connsiteY4" fmla="*/ 6116 h 11433"/>
                <a:gd name="connsiteX5" fmla="*/ 6556 w 11432"/>
                <a:gd name="connsiteY5" fmla="*/ 11355 h 11433"/>
                <a:gd name="connsiteX6" fmla="*/ 6546 w 11432"/>
                <a:gd name="connsiteY6" fmla="*/ 11355 h 1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2" h="11433">
                  <a:moveTo>
                    <a:pt x="6546" y="11355"/>
                  </a:moveTo>
                  <a:cubicBezTo>
                    <a:pt x="3422" y="11822"/>
                    <a:pt x="517" y="9669"/>
                    <a:pt x="50" y="6545"/>
                  </a:cubicBezTo>
                  <a:cubicBezTo>
                    <a:pt x="-416" y="3420"/>
                    <a:pt x="1736" y="515"/>
                    <a:pt x="4860" y="48"/>
                  </a:cubicBezTo>
                  <a:cubicBezTo>
                    <a:pt x="7985" y="-418"/>
                    <a:pt x="10890" y="1734"/>
                    <a:pt x="11356" y="4859"/>
                  </a:cubicBezTo>
                  <a:cubicBezTo>
                    <a:pt x="11423" y="5278"/>
                    <a:pt x="11433" y="5697"/>
                    <a:pt x="11404" y="6116"/>
                  </a:cubicBezTo>
                  <a:cubicBezTo>
                    <a:pt x="11509" y="8897"/>
                    <a:pt x="9337" y="11250"/>
                    <a:pt x="6556" y="11355"/>
                  </a:cubicBezTo>
                  <a:cubicBezTo>
                    <a:pt x="6556" y="11355"/>
                    <a:pt x="6546" y="11355"/>
                    <a:pt x="6546" y="11355"/>
                  </a:cubicBezTo>
                  <a:close/>
                </a:path>
              </a:pathLst>
            </a:custGeom>
            <a:solidFill>
              <a:srgbClr val="D58B94"/>
            </a:solidFill>
            <a:ln w="9525" cap="flat">
              <a:noFill/>
              <a:prstDash val="solid"/>
              <a:miter/>
            </a:ln>
          </p:spPr>
          <p:txBody>
            <a:bodyPr rtlCol="0" anchor="ctr"/>
            <a:lstStyle/>
            <a:p>
              <a:endParaRPr lang="en-IN"/>
            </a:p>
          </p:txBody>
        </p:sp>
        <p:sp>
          <p:nvSpPr>
            <p:cNvPr id="4887" name="Freeform: Shape 4886">
              <a:extLst>
                <a:ext uri="{FF2B5EF4-FFF2-40B4-BE49-F238E27FC236}">
                  <a16:creationId xmlns:a16="http://schemas.microsoft.com/office/drawing/2014/main" xmlns="" id="{E28AAF27-F19E-5046-3C29-3A4EB97AECA6}"/>
                </a:ext>
              </a:extLst>
            </p:cNvPr>
            <p:cNvSpPr/>
            <p:nvPr/>
          </p:nvSpPr>
          <p:spPr>
            <a:xfrm>
              <a:off x="1791220" y="3501485"/>
              <a:ext cx="7185" cy="8762"/>
            </a:xfrm>
            <a:custGeom>
              <a:avLst/>
              <a:gdLst>
                <a:gd name="connsiteX0" fmla="*/ 3276 w 7185"/>
                <a:gd name="connsiteY0" fmla="*/ 8748 h 8762"/>
                <a:gd name="connsiteX1" fmla="*/ 37 w 7185"/>
                <a:gd name="connsiteY1" fmla="*/ 4176 h 8762"/>
                <a:gd name="connsiteX2" fmla="*/ 3847 w 7185"/>
                <a:gd name="connsiteY2" fmla="*/ -15 h 8762"/>
                <a:gd name="connsiteX3" fmla="*/ 7019 w 7185"/>
                <a:gd name="connsiteY3" fmla="*/ 5462 h 8762"/>
                <a:gd name="connsiteX4" fmla="*/ 3276 w 7185"/>
                <a:gd name="connsiteY4" fmla="*/ 8748 h 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5" h="8762">
                  <a:moveTo>
                    <a:pt x="3276" y="8748"/>
                  </a:moveTo>
                  <a:cubicBezTo>
                    <a:pt x="1133" y="8357"/>
                    <a:pt x="-306" y="6328"/>
                    <a:pt x="37" y="4176"/>
                  </a:cubicBezTo>
                  <a:cubicBezTo>
                    <a:pt x="-20" y="1985"/>
                    <a:pt x="1657" y="137"/>
                    <a:pt x="3847" y="-15"/>
                  </a:cubicBezTo>
                  <a:cubicBezTo>
                    <a:pt x="6238" y="623"/>
                    <a:pt x="7657" y="3080"/>
                    <a:pt x="7019" y="5462"/>
                  </a:cubicBezTo>
                  <a:cubicBezTo>
                    <a:pt x="6543" y="7214"/>
                    <a:pt x="5066" y="8510"/>
                    <a:pt x="3276" y="8748"/>
                  </a:cubicBezTo>
                  <a:close/>
                </a:path>
              </a:pathLst>
            </a:custGeom>
            <a:solidFill>
              <a:srgbClr val="D58B94"/>
            </a:solidFill>
            <a:ln w="9525" cap="flat">
              <a:noFill/>
              <a:prstDash val="solid"/>
              <a:miter/>
            </a:ln>
          </p:spPr>
          <p:txBody>
            <a:bodyPr rtlCol="0" anchor="ctr"/>
            <a:lstStyle/>
            <a:p>
              <a:endParaRPr lang="en-IN"/>
            </a:p>
          </p:txBody>
        </p:sp>
        <p:sp>
          <p:nvSpPr>
            <p:cNvPr id="4888" name="Freeform: Shape 4887">
              <a:extLst>
                <a:ext uri="{FF2B5EF4-FFF2-40B4-BE49-F238E27FC236}">
                  <a16:creationId xmlns:a16="http://schemas.microsoft.com/office/drawing/2014/main" xmlns="" id="{AB9F3674-A9E1-27E0-6BEB-85087F3247F5}"/>
                </a:ext>
              </a:extLst>
            </p:cNvPr>
            <p:cNvSpPr/>
            <p:nvPr/>
          </p:nvSpPr>
          <p:spPr>
            <a:xfrm>
              <a:off x="1789049" y="3515616"/>
              <a:ext cx="9020" cy="11104"/>
            </a:xfrm>
            <a:custGeom>
              <a:avLst/>
              <a:gdLst>
                <a:gd name="connsiteX0" fmla="*/ 970 w 9020"/>
                <a:gd name="connsiteY0" fmla="*/ 9189 h 11104"/>
                <a:gd name="connsiteX1" fmla="*/ 1637 w 9020"/>
                <a:gd name="connsiteY1" fmla="*/ 1379 h 11104"/>
                <a:gd name="connsiteX2" fmla="*/ 7142 w 9020"/>
                <a:gd name="connsiteY2" fmla="*/ 893 h 11104"/>
                <a:gd name="connsiteX3" fmla="*/ 8018 w 9020"/>
                <a:gd name="connsiteY3" fmla="*/ 1951 h 11104"/>
                <a:gd name="connsiteX4" fmla="*/ 7256 w 9020"/>
                <a:gd name="connsiteY4" fmla="*/ 9761 h 11104"/>
                <a:gd name="connsiteX5" fmla="*/ 1741 w 9020"/>
                <a:gd name="connsiteY5" fmla="*/ 10123 h 11104"/>
                <a:gd name="connsiteX6" fmla="*/ 970 w 9020"/>
                <a:gd name="connsiteY6" fmla="*/ 9189 h 11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0" h="11104">
                  <a:moveTo>
                    <a:pt x="970" y="9189"/>
                  </a:moveTo>
                  <a:cubicBezTo>
                    <a:pt x="-554" y="6723"/>
                    <a:pt x="-287" y="3551"/>
                    <a:pt x="1637" y="1379"/>
                  </a:cubicBezTo>
                  <a:cubicBezTo>
                    <a:pt x="3027" y="-269"/>
                    <a:pt x="5485" y="-488"/>
                    <a:pt x="7142" y="893"/>
                  </a:cubicBezTo>
                  <a:cubicBezTo>
                    <a:pt x="7495" y="1198"/>
                    <a:pt x="7790" y="1551"/>
                    <a:pt x="8018" y="1951"/>
                  </a:cubicBezTo>
                  <a:cubicBezTo>
                    <a:pt x="9580" y="4418"/>
                    <a:pt x="9266" y="7637"/>
                    <a:pt x="7256" y="9761"/>
                  </a:cubicBezTo>
                  <a:cubicBezTo>
                    <a:pt x="5837" y="11380"/>
                    <a:pt x="3370" y="11542"/>
                    <a:pt x="1741" y="10123"/>
                  </a:cubicBezTo>
                  <a:cubicBezTo>
                    <a:pt x="1437" y="9856"/>
                    <a:pt x="1180" y="9542"/>
                    <a:pt x="970" y="9189"/>
                  </a:cubicBezTo>
                  <a:close/>
                </a:path>
              </a:pathLst>
            </a:custGeom>
            <a:solidFill>
              <a:srgbClr val="D58B94"/>
            </a:solidFill>
            <a:ln w="9525" cap="flat">
              <a:noFill/>
              <a:prstDash val="solid"/>
              <a:miter/>
            </a:ln>
          </p:spPr>
          <p:txBody>
            <a:bodyPr rtlCol="0" anchor="ctr"/>
            <a:lstStyle/>
            <a:p>
              <a:endParaRPr lang="en-IN"/>
            </a:p>
          </p:txBody>
        </p:sp>
        <p:sp>
          <p:nvSpPr>
            <p:cNvPr id="4889" name="Freeform: Shape 4888">
              <a:extLst>
                <a:ext uri="{FF2B5EF4-FFF2-40B4-BE49-F238E27FC236}">
                  <a16:creationId xmlns:a16="http://schemas.microsoft.com/office/drawing/2014/main" xmlns="" id="{F1C11379-BA31-07A1-616B-E37E653D2A72}"/>
                </a:ext>
              </a:extLst>
            </p:cNvPr>
            <p:cNvSpPr/>
            <p:nvPr/>
          </p:nvSpPr>
          <p:spPr>
            <a:xfrm>
              <a:off x="1777009" y="3551110"/>
              <a:ext cx="10997" cy="12954"/>
            </a:xfrm>
            <a:custGeom>
              <a:avLst/>
              <a:gdLst>
                <a:gd name="connsiteX0" fmla="*/ 4437 w 10997"/>
                <a:gd name="connsiteY0" fmla="*/ 12939 h 12954"/>
                <a:gd name="connsiteX1" fmla="*/ 370 w 10997"/>
                <a:gd name="connsiteY1" fmla="*/ 4433 h 12954"/>
                <a:gd name="connsiteX2" fmla="*/ 6533 w 10997"/>
                <a:gd name="connsiteY2" fmla="*/ -15 h 12954"/>
                <a:gd name="connsiteX3" fmla="*/ 10600 w 10997"/>
                <a:gd name="connsiteY3" fmla="*/ 8491 h 12954"/>
                <a:gd name="connsiteX4" fmla="*/ 4437 w 10997"/>
                <a:gd name="connsiteY4" fmla="*/ 12939 h 1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7" h="12954">
                  <a:moveTo>
                    <a:pt x="4437" y="12939"/>
                  </a:moveTo>
                  <a:cubicBezTo>
                    <a:pt x="961" y="11710"/>
                    <a:pt x="-858" y="7910"/>
                    <a:pt x="370" y="4433"/>
                  </a:cubicBezTo>
                  <a:cubicBezTo>
                    <a:pt x="1294" y="1814"/>
                    <a:pt x="3752" y="33"/>
                    <a:pt x="6533" y="-15"/>
                  </a:cubicBezTo>
                  <a:cubicBezTo>
                    <a:pt x="10010" y="1214"/>
                    <a:pt x="11829" y="5014"/>
                    <a:pt x="10600" y="8491"/>
                  </a:cubicBezTo>
                  <a:cubicBezTo>
                    <a:pt x="9676" y="11110"/>
                    <a:pt x="7219" y="12891"/>
                    <a:pt x="4437" y="12939"/>
                  </a:cubicBezTo>
                  <a:close/>
                </a:path>
              </a:pathLst>
            </a:custGeom>
            <a:solidFill>
              <a:srgbClr val="D58B94"/>
            </a:solidFill>
            <a:ln w="9525" cap="flat">
              <a:noFill/>
              <a:prstDash val="solid"/>
              <a:miter/>
            </a:ln>
          </p:spPr>
          <p:txBody>
            <a:bodyPr rtlCol="0" anchor="ctr"/>
            <a:lstStyle/>
            <a:p>
              <a:endParaRPr lang="en-IN"/>
            </a:p>
          </p:txBody>
        </p:sp>
        <p:sp>
          <p:nvSpPr>
            <p:cNvPr id="4890" name="Freeform: Shape 4889">
              <a:extLst>
                <a:ext uri="{FF2B5EF4-FFF2-40B4-BE49-F238E27FC236}">
                  <a16:creationId xmlns:a16="http://schemas.microsoft.com/office/drawing/2014/main" xmlns="" id="{607EB27F-379F-54D0-2927-9B931D4A43F0}"/>
                </a:ext>
              </a:extLst>
            </p:cNvPr>
            <p:cNvSpPr/>
            <p:nvPr/>
          </p:nvSpPr>
          <p:spPr>
            <a:xfrm>
              <a:off x="1774961" y="3527313"/>
              <a:ext cx="20197" cy="20189"/>
            </a:xfrm>
            <a:custGeom>
              <a:avLst/>
              <a:gdLst>
                <a:gd name="connsiteX0" fmla="*/ 10582 w 20197"/>
                <a:gd name="connsiteY0" fmla="*/ 20162 h 20189"/>
                <a:gd name="connsiteX1" fmla="*/ -1 w 20197"/>
                <a:gd name="connsiteY1" fmla="*/ 10570 h 20189"/>
                <a:gd name="connsiteX2" fmla="*/ 9591 w 20197"/>
                <a:gd name="connsiteY2" fmla="*/ -2 h 20189"/>
                <a:gd name="connsiteX3" fmla="*/ 20173 w 20197"/>
                <a:gd name="connsiteY3" fmla="*/ 9580 h 20189"/>
                <a:gd name="connsiteX4" fmla="*/ 20107 w 20197"/>
                <a:gd name="connsiteY4" fmla="*/ 11304 h 20189"/>
                <a:gd name="connsiteX5" fmla="*/ 10582 w 20197"/>
                <a:gd name="connsiteY5" fmla="*/ 20162 h 2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97" h="20189">
                  <a:moveTo>
                    <a:pt x="10582" y="20162"/>
                  </a:moveTo>
                  <a:cubicBezTo>
                    <a:pt x="5009" y="20438"/>
                    <a:pt x="276" y="16143"/>
                    <a:pt x="-1" y="10570"/>
                  </a:cubicBezTo>
                  <a:cubicBezTo>
                    <a:pt x="-277" y="5008"/>
                    <a:pt x="4019" y="264"/>
                    <a:pt x="9591" y="-2"/>
                  </a:cubicBezTo>
                  <a:cubicBezTo>
                    <a:pt x="15154" y="-279"/>
                    <a:pt x="19897" y="4008"/>
                    <a:pt x="20173" y="9580"/>
                  </a:cubicBezTo>
                  <a:cubicBezTo>
                    <a:pt x="20202" y="10151"/>
                    <a:pt x="20173" y="10732"/>
                    <a:pt x="20107" y="11304"/>
                  </a:cubicBezTo>
                  <a:cubicBezTo>
                    <a:pt x="19754" y="16304"/>
                    <a:pt x="15592" y="20172"/>
                    <a:pt x="10582" y="20162"/>
                  </a:cubicBezTo>
                  <a:close/>
                </a:path>
              </a:pathLst>
            </a:custGeom>
            <a:solidFill>
              <a:srgbClr val="D58B94"/>
            </a:solidFill>
            <a:ln w="9525" cap="flat">
              <a:noFill/>
              <a:prstDash val="solid"/>
              <a:miter/>
            </a:ln>
          </p:spPr>
          <p:txBody>
            <a:bodyPr rtlCol="0" anchor="ctr"/>
            <a:lstStyle/>
            <a:p>
              <a:endParaRPr lang="en-IN"/>
            </a:p>
          </p:txBody>
        </p:sp>
        <p:sp>
          <p:nvSpPr>
            <p:cNvPr id="4891" name="Freeform: Shape 4890">
              <a:extLst>
                <a:ext uri="{FF2B5EF4-FFF2-40B4-BE49-F238E27FC236}">
                  <a16:creationId xmlns:a16="http://schemas.microsoft.com/office/drawing/2014/main" xmlns="" id="{880EE5FB-B99D-7030-144E-A03AE05DF4EB}"/>
                </a:ext>
              </a:extLst>
            </p:cNvPr>
            <p:cNvSpPr/>
            <p:nvPr/>
          </p:nvSpPr>
          <p:spPr>
            <a:xfrm>
              <a:off x="1778161" y="3568815"/>
              <a:ext cx="7428" cy="8508"/>
            </a:xfrm>
            <a:custGeom>
              <a:avLst/>
              <a:gdLst>
                <a:gd name="connsiteX0" fmla="*/ 2904 w 7428"/>
                <a:gd name="connsiteY0" fmla="*/ 8473 h 8508"/>
                <a:gd name="connsiteX1" fmla="*/ 114 w 7428"/>
                <a:gd name="connsiteY1" fmla="*/ 3701 h 8508"/>
                <a:gd name="connsiteX2" fmla="*/ 142 w 7428"/>
                <a:gd name="connsiteY2" fmla="*/ 3615 h 8508"/>
                <a:gd name="connsiteX3" fmla="*/ 4428 w 7428"/>
                <a:gd name="connsiteY3" fmla="*/ -4 h 8508"/>
                <a:gd name="connsiteX4" fmla="*/ 7286 w 7428"/>
                <a:gd name="connsiteY4" fmla="*/ 4949 h 8508"/>
                <a:gd name="connsiteX5" fmla="*/ 2904 w 7428"/>
                <a:gd name="connsiteY5" fmla="*/ 8473 h 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8" h="8508">
                  <a:moveTo>
                    <a:pt x="2904" y="8473"/>
                  </a:moveTo>
                  <a:cubicBezTo>
                    <a:pt x="819" y="7930"/>
                    <a:pt x="-429" y="5787"/>
                    <a:pt x="114" y="3701"/>
                  </a:cubicBezTo>
                  <a:cubicBezTo>
                    <a:pt x="123" y="3673"/>
                    <a:pt x="133" y="3644"/>
                    <a:pt x="142" y="3615"/>
                  </a:cubicBezTo>
                  <a:cubicBezTo>
                    <a:pt x="342" y="1444"/>
                    <a:pt x="2247" y="-166"/>
                    <a:pt x="4428" y="-4"/>
                  </a:cubicBezTo>
                  <a:cubicBezTo>
                    <a:pt x="6562" y="596"/>
                    <a:pt x="7838" y="2796"/>
                    <a:pt x="7286" y="4949"/>
                  </a:cubicBezTo>
                  <a:cubicBezTo>
                    <a:pt x="7038" y="7121"/>
                    <a:pt x="5086" y="8692"/>
                    <a:pt x="2904" y="8473"/>
                  </a:cubicBezTo>
                  <a:close/>
                </a:path>
              </a:pathLst>
            </a:custGeom>
            <a:solidFill>
              <a:srgbClr val="D58B94"/>
            </a:solidFill>
            <a:ln w="9525" cap="flat">
              <a:noFill/>
              <a:prstDash val="solid"/>
              <a:miter/>
            </a:ln>
          </p:spPr>
          <p:txBody>
            <a:bodyPr rtlCol="0" anchor="ctr"/>
            <a:lstStyle/>
            <a:p>
              <a:endParaRPr lang="en-IN"/>
            </a:p>
          </p:txBody>
        </p:sp>
        <p:sp>
          <p:nvSpPr>
            <p:cNvPr id="4892" name="Freeform: Shape 4891">
              <a:extLst>
                <a:ext uri="{FF2B5EF4-FFF2-40B4-BE49-F238E27FC236}">
                  <a16:creationId xmlns:a16="http://schemas.microsoft.com/office/drawing/2014/main" xmlns="" id="{91A77977-1DB7-24CA-7D5D-BEA8058CAE7E}"/>
                </a:ext>
              </a:extLst>
            </p:cNvPr>
            <p:cNvSpPr/>
            <p:nvPr/>
          </p:nvSpPr>
          <p:spPr>
            <a:xfrm>
              <a:off x="1765556" y="3564138"/>
              <a:ext cx="6350" cy="7260"/>
            </a:xfrm>
            <a:custGeom>
              <a:avLst/>
              <a:gdLst>
                <a:gd name="connsiteX0" fmla="*/ 2556 w 6350"/>
                <a:gd name="connsiteY0" fmla="*/ 7245 h 7260"/>
                <a:gd name="connsiteX1" fmla="*/ 79 w 6350"/>
                <a:gd name="connsiteY1" fmla="*/ 3054 h 7260"/>
                <a:gd name="connsiteX2" fmla="*/ 3670 w 6350"/>
                <a:gd name="connsiteY2" fmla="*/ -3 h 7260"/>
                <a:gd name="connsiteX3" fmla="*/ 3794 w 6350"/>
                <a:gd name="connsiteY3" fmla="*/ 6 h 7260"/>
                <a:gd name="connsiteX4" fmla="*/ 6147 w 6350"/>
                <a:gd name="connsiteY4" fmla="*/ 4702 h 7260"/>
                <a:gd name="connsiteX5" fmla="*/ 2556 w 6350"/>
                <a:gd name="connsiteY5" fmla="*/ 7245 h 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50" h="7260">
                  <a:moveTo>
                    <a:pt x="2556" y="7245"/>
                  </a:moveTo>
                  <a:cubicBezTo>
                    <a:pt x="746" y="6731"/>
                    <a:pt x="-349" y="4892"/>
                    <a:pt x="79" y="3054"/>
                  </a:cubicBezTo>
                  <a:cubicBezTo>
                    <a:pt x="222" y="1216"/>
                    <a:pt x="1832" y="-156"/>
                    <a:pt x="3670" y="-3"/>
                  </a:cubicBezTo>
                  <a:cubicBezTo>
                    <a:pt x="3708" y="-3"/>
                    <a:pt x="3756" y="-3"/>
                    <a:pt x="3794" y="6"/>
                  </a:cubicBezTo>
                  <a:cubicBezTo>
                    <a:pt x="5737" y="654"/>
                    <a:pt x="6795" y="2759"/>
                    <a:pt x="6147" y="4702"/>
                  </a:cubicBezTo>
                  <a:cubicBezTo>
                    <a:pt x="5632" y="6245"/>
                    <a:pt x="4175" y="7273"/>
                    <a:pt x="2556" y="7245"/>
                  </a:cubicBezTo>
                  <a:close/>
                </a:path>
              </a:pathLst>
            </a:custGeom>
            <a:solidFill>
              <a:srgbClr val="D58B94"/>
            </a:solidFill>
            <a:ln w="9525" cap="flat">
              <a:noFill/>
              <a:prstDash val="solid"/>
              <a:miter/>
            </a:ln>
          </p:spPr>
          <p:txBody>
            <a:bodyPr rtlCol="0" anchor="ctr"/>
            <a:lstStyle/>
            <a:p>
              <a:endParaRPr lang="en-IN"/>
            </a:p>
          </p:txBody>
        </p:sp>
        <p:sp>
          <p:nvSpPr>
            <p:cNvPr id="4893" name="Freeform: Shape 4892">
              <a:extLst>
                <a:ext uri="{FF2B5EF4-FFF2-40B4-BE49-F238E27FC236}">
                  <a16:creationId xmlns:a16="http://schemas.microsoft.com/office/drawing/2014/main" xmlns="" id="{E730DAD7-0B22-9123-0794-7262DB737F02}"/>
                </a:ext>
              </a:extLst>
            </p:cNvPr>
            <p:cNvSpPr/>
            <p:nvPr/>
          </p:nvSpPr>
          <p:spPr>
            <a:xfrm>
              <a:off x="1756173" y="3552727"/>
              <a:ext cx="9867" cy="9908"/>
            </a:xfrm>
            <a:custGeom>
              <a:avLst/>
              <a:gdLst>
                <a:gd name="connsiteX0" fmla="*/ 3938 w 9867"/>
                <a:gd name="connsiteY0" fmla="*/ 9798 h 9908"/>
                <a:gd name="connsiteX1" fmla="*/ 128 w 9867"/>
                <a:gd name="connsiteY1" fmla="*/ 3607 h 9908"/>
                <a:gd name="connsiteX2" fmla="*/ 6233 w 9867"/>
                <a:gd name="connsiteY2" fmla="*/ 168 h 9908"/>
                <a:gd name="connsiteX3" fmla="*/ 9672 w 9867"/>
                <a:gd name="connsiteY3" fmla="*/ 6274 h 9908"/>
                <a:gd name="connsiteX4" fmla="*/ 3938 w 9867"/>
                <a:gd name="connsiteY4" fmla="*/ 9798 h 9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67" h="9908">
                  <a:moveTo>
                    <a:pt x="3938" y="9798"/>
                  </a:moveTo>
                  <a:cubicBezTo>
                    <a:pt x="1175" y="9141"/>
                    <a:pt x="-530" y="6369"/>
                    <a:pt x="128" y="3607"/>
                  </a:cubicBezTo>
                  <a:cubicBezTo>
                    <a:pt x="861" y="968"/>
                    <a:pt x="3595" y="-565"/>
                    <a:pt x="6233" y="168"/>
                  </a:cubicBezTo>
                  <a:cubicBezTo>
                    <a:pt x="8862" y="902"/>
                    <a:pt x="10405" y="3635"/>
                    <a:pt x="9672" y="6274"/>
                  </a:cubicBezTo>
                  <a:cubicBezTo>
                    <a:pt x="8976" y="8760"/>
                    <a:pt x="6471" y="10303"/>
                    <a:pt x="3938" y="9798"/>
                  </a:cubicBezTo>
                  <a:close/>
                </a:path>
              </a:pathLst>
            </a:custGeom>
            <a:solidFill>
              <a:srgbClr val="D58B94"/>
            </a:solidFill>
            <a:ln w="9525" cap="flat">
              <a:noFill/>
              <a:prstDash val="solid"/>
              <a:miter/>
            </a:ln>
          </p:spPr>
          <p:txBody>
            <a:bodyPr rtlCol="0" anchor="ctr"/>
            <a:lstStyle/>
            <a:p>
              <a:endParaRPr lang="en-IN"/>
            </a:p>
          </p:txBody>
        </p:sp>
        <p:sp>
          <p:nvSpPr>
            <p:cNvPr id="4894" name="Freeform: Shape 4893">
              <a:extLst>
                <a:ext uri="{FF2B5EF4-FFF2-40B4-BE49-F238E27FC236}">
                  <a16:creationId xmlns:a16="http://schemas.microsoft.com/office/drawing/2014/main" xmlns="" id="{019CF734-4E17-C050-CE77-D3A64520D263}"/>
                </a:ext>
              </a:extLst>
            </p:cNvPr>
            <p:cNvSpPr/>
            <p:nvPr/>
          </p:nvSpPr>
          <p:spPr>
            <a:xfrm>
              <a:off x="1758398" y="3532059"/>
              <a:ext cx="12047" cy="13812"/>
            </a:xfrm>
            <a:custGeom>
              <a:avLst/>
              <a:gdLst>
                <a:gd name="connsiteX0" fmla="*/ 5237 w 12047"/>
                <a:gd name="connsiteY0" fmla="*/ 13798 h 13812"/>
                <a:gd name="connsiteX1" fmla="*/ 94 w 12047"/>
                <a:gd name="connsiteY1" fmla="*/ 6177 h 13812"/>
                <a:gd name="connsiteX2" fmla="*/ 6952 w 12047"/>
                <a:gd name="connsiteY2" fmla="*/ -14 h 13812"/>
                <a:gd name="connsiteX3" fmla="*/ 11752 w 12047"/>
                <a:gd name="connsiteY3" fmla="*/ 8720 h 13812"/>
                <a:gd name="connsiteX4" fmla="*/ 5237 w 12047"/>
                <a:gd name="connsiteY4" fmla="*/ 13798 h 13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7" h="13812">
                  <a:moveTo>
                    <a:pt x="5237" y="13798"/>
                  </a:moveTo>
                  <a:cubicBezTo>
                    <a:pt x="1732" y="13083"/>
                    <a:pt x="-544" y="9692"/>
                    <a:pt x="94" y="6177"/>
                  </a:cubicBezTo>
                  <a:cubicBezTo>
                    <a:pt x="399" y="2634"/>
                    <a:pt x="3389" y="-80"/>
                    <a:pt x="6952" y="-14"/>
                  </a:cubicBezTo>
                  <a:cubicBezTo>
                    <a:pt x="10686" y="1072"/>
                    <a:pt x="12838" y="4987"/>
                    <a:pt x="11752" y="8720"/>
                  </a:cubicBezTo>
                  <a:cubicBezTo>
                    <a:pt x="10895" y="11645"/>
                    <a:pt x="8276" y="13683"/>
                    <a:pt x="5237" y="13798"/>
                  </a:cubicBezTo>
                  <a:close/>
                </a:path>
              </a:pathLst>
            </a:custGeom>
            <a:solidFill>
              <a:srgbClr val="D58B94"/>
            </a:solidFill>
            <a:ln w="9525" cap="flat">
              <a:noFill/>
              <a:prstDash val="solid"/>
              <a:miter/>
            </a:ln>
          </p:spPr>
          <p:txBody>
            <a:bodyPr rtlCol="0" anchor="ctr"/>
            <a:lstStyle/>
            <a:p>
              <a:endParaRPr lang="en-IN"/>
            </a:p>
          </p:txBody>
        </p:sp>
        <p:sp>
          <p:nvSpPr>
            <p:cNvPr id="4895" name="Freeform: Shape 4894">
              <a:extLst>
                <a:ext uri="{FF2B5EF4-FFF2-40B4-BE49-F238E27FC236}">
                  <a16:creationId xmlns:a16="http://schemas.microsoft.com/office/drawing/2014/main" xmlns="" id="{85C30B24-5355-3EDC-D1FD-35873BB3A6F3}"/>
                </a:ext>
              </a:extLst>
            </p:cNvPr>
            <p:cNvSpPr/>
            <p:nvPr/>
          </p:nvSpPr>
          <p:spPr>
            <a:xfrm>
              <a:off x="1773714" y="3509581"/>
              <a:ext cx="12008" cy="14192"/>
            </a:xfrm>
            <a:custGeom>
              <a:avLst/>
              <a:gdLst>
                <a:gd name="connsiteX0" fmla="*/ 5351 w 12008"/>
                <a:gd name="connsiteY0" fmla="*/ 14177 h 14192"/>
                <a:gd name="connsiteX1" fmla="*/ 236 w 12008"/>
                <a:gd name="connsiteY1" fmla="*/ 5309 h 14192"/>
                <a:gd name="connsiteX2" fmla="*/ 6494 w 12008"/>
                <a:gd name="connsiteY2" fmla="*/ -15 h 14192"/>
                <a:gd name="connsiteX3" fmla="*/ 11923 w 12008"/>
                <a:gd name="connsiteY3" fmla="*/ 7605 h 14192"/>
                <a:gd name="connsiteX4" fmla="*/ 5351 w 12008"/>
                <a:gd name="connsiteY4" fmla="*/ 14177 h 1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8" h="14192">
                  <a:moveTo>
                    <a:pt x="5351" y="14177"/>
                  </a:moveTo>
                  <a:cubicBezTo>
                    <a:pt x="1493" y="13139"/>
                    <a:pt x="-802" y="9167"/>
                    <a:pt x="236" y="5309"/>
                  </a:cubicBezTo>
                  <a:cubicBezTo>
                    <a:pt x="1017" y="2404"/>
                    <a:pt x="3503" y="290"/>
                    <a:pt x="6494" y="-15"/>
                  </a:cubicBezTo>
                  <a:cubicBezTo>
                    <a:pt x="10056" y="661"/>
                    <a:pt x="12447" y="4023"/>
                    <a:pt x="11923" y="7605"/>
                  </a:cubicBezTo>
                  <a:cubicBezTo>
                    <a:pt x="11923" y="11234"/>
                    <a:pt x="8980" y="14177"/>
                    <a:pt x="5351" y="14177"/>
                  </a:cubicBezTo>
                  <a:close/>
                </a:path>
              </a:pathLst>
            </a:custGeom>
            <a:solidFill>
              <a:srgbClr val="D58B94"/>
            </a:solidFill>
            <a:ln w="9525" cap="flat">
              <a:noFill/>
              <a:prstDash val="solid"/>
              <a:miter/>
            </a:ln>
          </p:spPr>
          <p:txBody>
            <a:bodyPr rtlCol="0" anchor="ctr"/>
            <a:lstStyle/>
            <a:p>
              <a:endParaRPr lang="en-IN"/>
            </a:p>
          </p:txBody>
        </p:sp>
        <p:sp>
          <p:nvSpPr>
            <p:cNvPr id="4896" name="Freeform: Shape 4895">
              <a:extLst>
                <a:ext uri="{FF2B5EF4-FFF2-40B4-BE49-F238E27FC236}">
                  <a16:creationId xmlns:a16="http://schemas.microsoft.com/office/drawing/2014/main" xmlns="" id="{0A55E47C-B474-ED85-670B-2D00BA78B71D}"/>
                </a:ext>
              </a:extLst>
            </p:cNvPr>
            <p:cNvSpPr/>
            <p:nvPr/>
          </p:nvSpPr>
          <p:spPr>
            <a:xfrm>
              <a:off x="1764942" y="3514915"/>
              <a:ext cx="4707" cy="5333"/>
            </a:xfrm>
            <a:custGeom>
              <a:avLst/>
              <a:gdLst>
                <a:gd name="connsiteX0" fmla="*/ 2027 w 4707"/>
                <a:gd name="connsiteY0" fmla="*/ 5319 h 5333"/>
                <a:gd name="connsiteX1" fmla="*/ 84 w 4707"/>
                <a:gd name="connsiteY1" fmla="*/ 1937 h 5333"/>
                <a:gd name="connsiteX2" fmla="*/ 2027 w 4707"/>
                <a:gd name="connsiteY2" fmla="*/ -15 h 5333"/>
                <a:gd name="connsiteX3" fmla="*/ 4694 w 4707"/>
                <a:gd name="connsiteY3" fmla="*/ 2652 h 5333"/>
                <a:gd name="connsiteX4" fmla="*/ 2027 w 4707"/>
                <a:gd name="connsiteY4" fmla="*/ 5319 h 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7" h="5333">
                  <a:moveTo>
                    <a:pt x="2027" y="5319"/>
                  </a:moveTo>
                  <a:cubicBezTo>
                    <a:pt x="551" y="4919"/>
                    <a:pt x="-316" y="3404"/>
                    <a:pt x="84" y="1937"/>
                  </a:cubicBezTo>
                  <a:cubicBezTo>
                    <a:pt x="332" y="985"/>
                    <a:pt x="1075" y="242"/>
                    <a:pt x="2027" y="-15"/>
                  </a:cubicBezTo>
                  <a:cubicBezTo>
                    <a:pt x="3504" y="-15"/>
                    <a:pt x="4694" y="1176"/>
                    <a:pt x="4694" y="2652"/>
                  </a:cubicBezTo>
                  <a:cubicBezTo>
                    <a:pt x="4694" y="4128"/>
                    <a:pt x="3504" y="5319"/>
                    <a:pt x="2027" y="5319"/>
                  </a:cubicBezTo>
                  <a:close/>
                </a:path>
              </a:pathLst>
            </a:custGeom>
            <a:solidFill>
              <a:srgbClr val="D58B94"/>
            </a:solidFill>
            <a:ln w="9525" cap="flat">
              <a:noFill/>
              <a:prstDash val="solid"/>
              <a:miter/>
            </a:ln>
          </p:spPr>
          <p:txBody>
            <a:bodyPr rtlCol="0" anchor="ctr"/>
            <a:lstStyle/>
            <a:p>
              <a:endParaRPr lang="en-IN"/>
            </a:p>
          </p:txBody>
        </p:sp>
        <p:sp>
          <p:nvSpPr>
            <p:cNvPr id="4897" name="Freeform: Shape 4896">
              <a:extLst>
                <a:ext uri="{FF2B5EF4-FFF2-40B4-BE49-F238E27FC236}">
                  <a16:creationId xmlns:a16="http://schemas.microsoft.com/office/drawing/2014/main" xmlns="" id="{09FCB7D7-B5B7-900D-7872-E886A0D94A2F}"/>
                </a:ext>
              </a:extLst>
            </p:cNvPr>
            <p:cNvSpPr/>
            <p:nvPr/>
          </p:nvSpPr>
          <p:spPr>
            <a:xfrm>
              <a:off x="1835464" y="3545849"/>
              <a:ext cx="9626" cy="12254"/>
            </a:xfrm>
            <a:custGeom>
              <a:avLst/>
              <a:gdLst>
                <a:gd name="connsiteX0" fmla="*/ 3990 w 9626"/>
                <a:gd name="connsiteY0" fmla="*/ 12199 h 12254"/>
                <a:gd name="connsiteX1" fmla="*/ 180 w 9626"/>
                <a:gd name="connsiteY1" fmla="*/ 5532 h 12254"/>
                <a:gd name="connsiteX2" fmla="*/ 180 w 9626"/>
                <a:gd name="connsiteY2" fmla="*/ 5532 h 12254"/>
                <a:gd name="connsiteX3" fmla="*/ 5609 w 9626"/>
                <a:gd name="connsiteY3" fmla="*/ 7 h 12254"/>
                <a:gd name="connsiteX4" fmla="*/ 9419 w 9626"/>
                <a:gd name="connsiteY4" fmla="*/ 6770 h 12254"/>
                <a:gd name="connsiteX5" fmla="*/ 3990 w 9626"/>
                <a:gd name="connsiteY5" fmla="*/ 12199 h 1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6" h="12254">
                  <a:moveTo>
                    <a:pt x="3990" y="12199"/>
                  </a:moveTo>
                  <a:cubicBezTo>
                    <a:pt x="1094" y="11409"/>
                    <a:pt x="-611" y="8428"/>
                    <a:pt x="180" y="5532"/>
                  </a:cubicBezTo>
                  <a:cubicBezTo>
                    <a:pt x="180" y="5532"/>
                    <a:pt x="180" y="5532"/>
                    <a:pt x="180" y="5532"/>
                  </a:cubicBezTo>
                  <a:cubicBezTo>
                    <a:pt x="180" y="2198"/>
                    <a:pt x="3038" y="-278"/>
                    <a:pt x="5609" y="7"/>
                  </a:cubicBezTo>
                  <a:cubicBezTo>
                    <a:pt x="8514" y="836"/>
                    <a:pt x="10210" y="3855"/>
                    <a:pt x="9419" y="6770"/>
                  </a:cubicBezTo>
                  <a:cubicBezTo>
                    <a:pt x="8848" y="10199"/>
                    <a:pt x="6562" y="12580"/>
                    <a:pt x="3990" y="12199"/>
                  </a:cubicBezTo>
                  <a:close/>
                </a:path>
              </a:pathLst>
            </a:custGeom>
            <a:solidFill>
              <a:srgbClr val="D58B94"/>
            </a:solidFill>
            <a:ln w="9525" cap="flat">
              <a:noFill/>
              <a:prstDash val="solid"/>
              <a:miter/>
            </a:ln>
          </p:spPr>
          <p:txBody>
            <a:bodyPr rtlCol="0" anchor="ctr"/>
            <a:lstStyle/>
            <a:p>
              <a:endParaRPr lang="en-IN"/>
            </a:p>
          </p:txBody>
        </p:sp>
        <p:sp>
          <p:nvSpPr>
            <p:cNvPr id="4898" name="Freeform: Shape 4897">
              <a:extLst>
                <a:ext uri="{FF2B5EF4-FFF2-40B4-BE49-F238E27FC236}">
                  <a16:creationId xmlns:a16="http://schemas.microsoft.com/office/drawing/2014/main" xmlns="" id="{24E248C2-00DA-20F6-936A-330D087C0C29}"/>
                </a:ext>
              </a:extLst>
            </p:cNvPr>
            <p:cNvSpPr/>
            <p:nvPr/>
          </p:nvSpPr>
          <p:spPr>
            <a:xfrm>
              <a:off x="1832562" y="3518622"/>
              <a:ext cx="11725" cy="15361"/>
            </a:xfrm>
            <a:custGeom>
              <a:avLst/>
              <a:gdLst>
                <a:gd name="connsiteX0" fmla="*/ 5082 w 11725"/>
                <a:gd name="connsiteY0" fmla="*/ 15328 h 15361"/>
                <a:gd name="connsiteX1" fmla="*/ 129 w 11725"/>
                <a:gd name="connsiteY1" fmla="*/ 7232 h 15361"/>
                <a:gd name="connsiteX2" fmla="*/ 6416 w 11725"/>
                <a:gd name="connsiteY2" fmla="*/ -7 h 15361"/>
                <a:gd name="connsiteX3" fmla="*/ 11559 w 11725"/>
                <a:gd name="connsiteY3" fmla="*/ 8184 h 15361"/>
                <a:gd name="connsiteX4" fmla="*/ 5082 w 11725"/>
                <a:gd name="connsiteY4" fmla="*/ 15328 h 1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5" h="15361">
                  <a:moveTo>
                    <a:pt x="5082" y="15328"/>
                  </a:moveTo>
                  <a:cubicBezTo>
                    <a:pt x="1558" y="14347"/>
                    <a:pt x="-604" y="10813"/>
                    <a:pt x="129" y="7232"/>
                  </a:cubicBezTo>
                  <a:cubicBezTo>
                    <a:pt x="606" y="3136"/>
                    <a:pt x="3272" y="-198"/>
                    <a:pt x="6416" y="-7"/>
                  </a:cubicBezTo>
                  <a:cubicBezTo>
                    <a:pt x="10064" y="888"/>
                    <a:pt x="12340" y="4517"/>
                    <a:pt x="11559" y="8184"/>
                  </a:cubicBezTo>
                  <a:cubicBezTo>
                    <a:pt x="11178" y="12470"/>
                    <a:pt x="8226" y="15614"/>
                    <a:pt x="5082" y="15328"/>
                  </a:cubicBezTo>
                  <a:close/>
                </a:path>
              </a:pathLst>
            </a:custGeom>
            <a:solidFill>
              <a:srgbClr val="D58B94"/>
            </a:solidFill>
            <a:ln w="9525" cap="flat">
              <a:noFill/>
              <a:prstDash val="solid"/>
              <a:miter/>
            </a:ln>
          </p:spPr>
          <p:txBody>
            <a:bodyPr rtlCol="0" anchor="ctr"/>
            <a:lstStyle/>
            <a:p>
              <a:endParaRPr lang="en-IN"/>
            </a:p>
          </p:txBody>
        </p:sp>
        <p:sp>
          <p:nvSpPr>
            <p:cNvPr id="4899" name="Freeform: Shape 4898">
              <a:extLst>
                <a:ext uri="{FF2B5EF4-FFF2-40B4-BE49-F238E27FC236}">
                  <a16:creationId xmlns:a16="http://schemas.microsoft.com/office/drawing/2014/main" xmlns="" id="{D2CF93E0-74F1-FAAE-7AE5-26BAB60CB929}"/>
                </a:ext>
              </a:extLst>
            </p:cNvPr>
            <p:cNvSpPr/>
            <p:nvPr/>
          </p:nvSpPr>
          <p:spPr>
            <a:xfrm>
              <a:off x="1739893" y="3524440"/>
              <a:ext cx="7994" cy="8868"/>
            </a:xfrm>
            <a:custGeom>
              <a:avLst/>
              <a:gdLst>
                <a:gd name="connsiteX0" fmla="*/ 3549 w 7994"/>
                <a:gd name="connsiteY0" fmla="*/ 8843 h 8868"/>
                <a:gd name="connsiteX1" fmla="*/ 82 w 7994"/>
                <a:gd name="connsiteY1" fmla="*/ 3547 h 8868"/>
                <a:gd name="connsiteX2" fmla="*/ 4501 w 7994"/>
                <a:gd name="connsiteY2" fmla="*/ -15 h 8868"/>
                <a:gd name="connsiteX3" fmla="*/ 7930 w 7994"/>
                <a:gd name="connsiteY3" fmla="*/ 4843 h 8868"/>
                <a:gd name="connsiteX4" fmla="*/ 3749 w 7994"/>
                <a:gd name="connsiteY4" fmla="*/ 8853 h 8868"/>
                <a:gd name="connsiteX5" fmla="*/ 3549 w 7994"/>
                <a:gd name="connsiteY5" fmla="*/ 8843 h 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4" h="8868">
                  <a:moveTo>
                    <a:pt x="3549" y="8843"/>
                  </a:moveTo>
                  <a:cubicBezTo>
                    <a:pt x="1130" y="8338"/>
                    <a:pt x="-423" y="5967"/>
                    <a:pt x="82" y="3547"/>
                  </a:cubicBezTo>
                  <a:cubicBezTo>
                    <a:pt x="520" y="1461"/>
                    <a:pt x="2368" y="-34"/>
                    <a:pt x="4501" y="-15"/>
                  </a:cubicBezTo>
                  <a:cubicBezTo>
                    <a:pt x="6768" y="423"/>
                    <a:pt x="8283" y="2566"/>
                    <a:pt x="7930" y="4843"/>
                  </a:cubicBezTo>
                  <a:cubicBezTo>
                    <a:pt x="7883" y="7100"/>
                    <a:pt x="6016" y="8901"/>
                    <a:pt x="3749" y="8853"/>
                  </a:cubicBezTo>
                  <a:cubicBezTo>
                    <a:pt x="3682" y="8853"/>
                    <a:pt x="3616" y="8843"/>
                    <a:pt x="3549" y="8843"/>
                  </a:cubicBezTo>
                  <a:close/>
                </a:path>
              </a:pathLst>
            </a:custGeom>
            <a:solidFill>
              <a:srgbClr val="D58B94"/>
            </a:solidFill>
            <a:ln w="9525" cap="flat">
              <a:noFill/>
              <a:prstDash val="solid"/>
              <a:miter/>
            </a:ln>
          </p:spPr>
          <p:txBody>
            <a:bodyPr rtlCol="0" anchor="ctr"/>
            <a:lstStyle/>
            <a:p>
              <a:endParaRPr lang="en-IN"/>
            </a:p>
          </p:txBody>
        </p:sp>
        <p:sp>
          <p:nvSpPr>
            <p:cNvPr id="4900" name="Freeform: Shape 4899">
              <a:extLst>
                <a:ext uri="{FF2B5EF4-FFF2-40B4-BE49-F238E27FC236}">
                  <a16:creationId xmlns:a16="http://schemas.microsoft.com/office/drawing/2014/main" xmlns="" id="{89DF9D84-3684-797D-7F1A-A9C3A3326B3B}"/>
                </a:ext>
              </a:extLst>
            </p:cNvPr>
            <p:cNvSpPr/>
            <p:nvPr/>
          </p:nvSpPr>
          <p:spPr>
            <a:xfrm>
              <a:off x="1750618" y="3520041"/>
              <a:ext cx="11688" cy="13266"/>
            </a:xfrm>
            <a:custGeom>
              <a:avLst/>
              <a:gdLst>
                <a:gd name="connsiteX0" fmla="*/ 5111 w 11688"/>
                <a:gd name="connsiteY0" fmla="*/ 13242 h 13266"/>
                <a:gd name="connsiteX1" fmla="*/ 63 w 11688"/>
                <a:gd name="connsiteY1" fmla="*/ 6098 h 13266"/>
                <a:gd name="connsiteX2" fmla="*/ 5558 w 11688"/>
                <a:gd name="connsiteY2" fmla="*/ -7 h 13266"/>
                <a:gd name="connsiteX3" fmla="*/ 11664 w 11688"/>
                <a:gd name="connsiteY3" fmla="*/ 5498 h 13266"/>
                <a:gd name="connsiteX4" fmla="*/ 11493 w 11688"/>
                <a:gd name="connsiteY4" fmla="*/ 7241 h 13266"/>
                <a:gd name="connsiteX5" fmla="*/ 5311 w 11688"/>
                <a:gd name="connsiteY5" fmla="*/ 13251 h 13266"/>
                <a:gd name="connsiteX6" fmla="*/ 5111 w 11688"/>
                <a:gd name="connsiteY6" fmla="*/ 13242 h 1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88" h="13266">
                  <a:moveTo>
                    <a:pt x="5111" y="13242"/>
                  </a:moveTo>
                  <a:cubicBezTo>
                    <a:pt x="1777" y="12613"/>
                    <a:pt x="-461" y="9451"/>
                    <a:pt x="63" y="6098"/>
                  </a:cubicBezTo>
                  <a:cubicBezTo>
                    <a:pt x="-109" y="2898"/>
                    <a:pt x="2358" y="164"/>
                    <a:pt x="5558" y="-7"/>
                  </a:cubicBezTo>
                  <a:cubicBezTo>
                    <a:pt x="8768" y="-169"/>
                    <a:pt x="11502" y="2288"/>
                    <a:pt x="11664" y="5498"/>
                  </a:cubicBezTo>
                  <a:cubicBezTo>
                    <a:pt x="11702" y="6079"/>
                    <a:pt x="11635" y="6669"/>
                    <a:pt x="11493" y="7241"/>
                  </a:cubicBezTo>
                  <a:cubicBezTo>
                    <a:pt x="11445" y="10603"/>
                    <a:pt x="8673" y="13299"/>
                    <a:pt x="5311" y="13251"/>
                  </a:cubicBezTo>
                  <a:cubicBezTo>
                    <a:pt x="5244" y="13251"/>
                    <a:pt x="5178" y="13242"/>
                    <a:pt x="5111" y="13242"/>
                  </a:cubicBezTo>
                  <a:close/>
                </a:path>
              </a:pathLst>
            </a:custGeom>
            <a:solidFill>
              <a:srgbClr val="D58B94"/>
            </a:solidFill>
            <a:ln w="9525" cap="flat">
              <a:noFill/>
              <a:prstDash val="solid"/>
              <a:miter/>
            </a:ln>
          </p:spPr>
          <p:txBody>
            <a:bodyPr rtlCol="0" anchor="ctr"/>
            <a:lstStyle/>
            <a:p>
              <a:endParaRPr lang="en-IN"/>
            </a:p>
          </p:txBody>
        </p:sp>
        <p:sp>
          <p:nvSpPr>
            <p:cNvPr id="4901" name="Freeform: Shape 4900">
              <a:extLst>
                <a:ext uri="{FF2B5EF4-FFF2-40B4-BE49-F238E27FC236}">
                  <a16:creationId xmlns:a16="http://schemas.microsoft.com/office/drawing/2014/main" xmlns="" id="{3DAD785B-E936-CC71-35DC-D5CE7C223A18}"/>
                </a:ext>
              </a:extLst>
            </p:cNvPr>
            <p:cNvSpPr/>
            <p:nvPr/>
          </p:nvSpPr>
          <p:spPr>
            <a:xfrm>
              <a:off x="1749411" y="3508819"/>
              <a:ext cx="8185" cy="9334"/>
            </a:xfrm>
            <a:custGeom>
              <a:avLst/>
              <a:gdLst>
                <a:gd name="connsiteX0" fmla="*/ 3746 w 8185"/>
                <a:gd name="connsiteY0" fmla="*/ 9320 h 9334"/>
                <a:gd name="connsiteX1" fmla="*/ 31 w 8185"/>
                <a:gd name="connsiteY1" fmla="*/ 4367 h 9334"/>
                <a:gd name="connsiteX2" fmla="*/ 4222 w 8185"/>
                <a:gd name="connsiteY2" fmla="*/ -15 h 9334"/>
                <a:gd name="connsiteX3" fmla="*/ 4413 w 8185"/>
                <a:gd name="connsiteY3" fmla="*/ -15 h 9334"/>
                <a:gd name="connsiteX4" fmla="*/ 8128 w 8185"/>
                <a:gd name="connsiteY4" fmla="*/ 4938 h 9334"/>
                <a:gd name="connsiteX5" fmla="*/ 3937 w 8185"/>
                <a:gd name="connsiteY5" fmla="*/ 9320 h 9334"/>
                <a:gd name="connsiteX6" fmla="*/ 3746 w 8185"/>
                <a:gd name="connsiteY6" fmla="*/ 9320 h 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85" h="9334">
                  <a:moveTo>
                    <a:pt x="3746" y="9320"/>
                  </a:moveTo>
                  <a:cubicBezTo>
                    <a:pt x="1355" y="8977"/>
                    <a:pt x="-312" y="6757"/>
                    <a:pt x="31" y="4367"/>
                  </a:cubicBezTo>
                  <a:cubicBezTo>
                    <a:pt x="-26" y="2004"/>
                    <a:pt x="1851" y="42"/>
                    <a:pt x="4222" y="-15"/>
                  </a:cubicBezTo>
                  <a:cubicBezTo>
                    <a:pt x="4289" y="-15"/>
                    <a:pt x="4346" y="-15"/>
                    <a:pt x="4413" y="-15"/>
                  </a:cubicBezTo>
                  <a:cubicBezTo>
                    <a:pt x="6804" y="328"/>
                    <a:pt x="8470" y="2547"/>
                    <a:pt x="8128" y="4938"/>
                  </a:cubicBezTo>
                  <a:cubicBezTo>
                    <a:pt x="8185" y="7300"/>
                    <a:pt x="6308" y="9262"/>
                    <a:pt x="3937" y="9320"/>
                  </a:cubicBezTo>
                  <a:cubicBezTo>
                    <a:pt x="3870" y="9320"/>
                    <a:pt x="3813" y="9320"/>
                    <a:pt x="3746" y="9320"/>
                  </a:cubicBezTo>
                  <a:close/>
                </a:path>
              </a:pathLst>
            </a:custGeom>
            <a:solidFill>
              <a:srgbClr val="D58B94"/>
            </a:solidFill>
            <a:ln w="9525" cap="flat">
              <a:noFill/>
              <a:prstDash val="solid"/>
              <a:miter/>
            </a:ln>
          </p:spPr>
          <p:txBody>
            <a:bodyPr rtlCol="0" anchor="ctr"/>
            <a:lstStyle/>
            <a:p>
              <a:endParaRPr lang="en-IN"/>
            </a:p>
          </p:txBody>
        </p:sp>
        <p:sp>
          <p:nvSpPr>
            <p:cNvPr id="4902" name="Freeform: Shape 4901">
              <a:extLst>
                <a:ext uri="{FF2B5EF4-FFF2-40B4-BE49-F238E27FC236}">
                  <a16:creationId xmlns:a16="http://schemas.microsoft.com/office/drawing/2014/main" xmlns="" id="{0ACF2282-DC1B-A9D1-BCFD-06B1CE4F9A56}"/>
                </a:ext>
              </a:extLst>
            </p:cNvPr>
            <p:cNvSpPr/>
            <p:nvPr/>
          </p:nvSpPr>
          <p:spPr>
            <a:xfrm>
              <a:off x="1537059" y="3333273"/>
              <a:ext cx="317403" cy="146399"/>
            </a:xfrm>
            <a:custGeom>
              <a:avLst/>
              <a:gdLst>
                <a:gd name="connsiteX0" fmla="*/ 5596 w 317403"/>
                <a:gd name="connsiteY0" fmla="*/ 98664 h 146399"/>
                <a:gd name="connsiteX1" fmla="*/ 279535 w 317403"/>
                <a:gd name="connsiteY1" fmla="*/ -15 h 146399"/>
                <a:gd name="connsiteX2" fmla="*/ 289060 w 317403"/>
                <a:gd name="connsiteY2" fmla="*/ 11796 h 146399"/>
                <a:gd name="connsiteX3" fmla="*/ 298585 w 317403"/>
                <a:gd name="connsiteY3" fmla="*/ 26083 h 146399"/>
                <a:gd name="connsiteX4" fmla="*/ 307634 w 317403"/>
                <a:gd name="connsiteY4" fmla="*/ 45133 h 146399"/>
                <a:gd name="connsiteX5" fmla="*/ 304491 w 317403"/>
                <a:gd name="connsiteY5" fmla="*/ 145527 h 146399"/>
                <a:gd name="connsiteX6" fmla="*/ 10168 w 317403"/>
                <a:gd name="connsiteY6" fmla="*/ 146384 h 146399"/>
                <a:gd name="connsiteX7" fmla="*/ 2358 w 317403"/>
                <a:gd name="connsiteY7" fmla="*/ 128954 h 146399"/>
                <a:gd name="connsiteX8" fmla="*/ 5596 w 317403"/>
                <a:gd name="connsiteY8" fmla="*/ 98664 h 14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403" h="146399">
                  <a:moveTo>
                    <a:pt x="5596" y="98664"/>
                  </a:moveTo>
                  <a:lnTo>
                    <a:pt x="279535" y="-15"/>
                  </a:lnTo>
                  <a:cubicBezTo>
                    <a:pt x="282993" y="3690"/>
                    <a:pt x="286174" y="7634"/>
                    <a:pt x="289060" y="11796"/>
                  </a:cubicBezTo>
                  <a:cubicBezTo>
                    <a:pt x="292489" y="16378"/>
                    <a:pt x="295671" y="21149"/>
                    <a:pt x="298585" y="26083"/>
                  </a:cubicBezTo>
                  <a:cubicBezTo>
                    <a:pt x="301538" y="31608"/>
                    <a:pt x="304681" y="38085"/>
                    <a:pt x="307634" y="45133"/>
                  </a:cubicBezTo>
                  <a:cubicBezTo>
                    <a:pt x="318969" y="73708"/>
                    <a:pt x="323350" y="113142"/>
                    <a:pt x="304491" y="145527"/>
                  </a:cubicBezTo>
                  <a:lnTo>
                    <a:pt x="10168" y="146384"/>
                  </a:lnTo>
                  <a:cubicBezTo>
                    <a:pt x="7016" y="140831"/>
                    <a:pt x="4396" y="135002"/>
                    <a:pt x="2358" y="128954"/>
                  </a:cubicBezTo>
                  <a:cubicBezTo>
                    <a:pt x="-1709" y="118952"/>
                    <a:pt x="-490" y="107579"/>
                    <a:pt x="5596" y="9866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903" name="Freeform: Shape 4902">
              <a:extLst>
                <a:ext uri="{FF2B5EF4-FFF2-40B4-BE49-F238E27FC236}">
                  <a16:creationId xmlns:a16="http://schemas.microsoft.com/office/drawing/2014/main" xmlns="" id="{3C62BA0A-EDBC-8494-2D12-EF2AF960B326}"/>
                </a:ext>
              </a:extLst>
            </p:cNvPr>
            <p:cNvSpPr/>
            <p:nvPr/>
          </p:nvSpPr>
          <p:spPr>
            <a:xfrm>
              <a:off x="1593212" y="3415945"/>
              <a:ext cx="88773" cy="41743"/>
            </a:xfrm>
            <a:custGeom>
              <a:avLst/>
              <a:gdLst>
                <a:gd name="connsiteX0" fmla="*/ 88603 w 88773"/>
                <a:gd name="connsiteY0" fmla="*/ 14278 h 41743"/>
                <a:gd name="connsiteX1" fmla="*/ 46789 w 88773"/>
                <a:gd name="connsiteY1" fmla="*/ 41043 h 41743"/>
                <a:gd name="connsiteX2" fmla="*/ 116 w 88773"/>
                <a:gd name="connsiteY2" fmla="*/ 29042 h 41743"/>
                <a:gd name="connsiteX3" fmla="*/ 40407 w 88773"/>
                <a:gd name="connsiteY3" fmla="*/ 2943 h 41743"/>
                <a:gd name="connsiteX4" fmla="*/ 88603 w 88773"/>
                <a:gd name="connsiteY4" fmla="*/ 14278 h 4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73" h="41743">
                  <a:moveTo>
                    <a:pt x="88603" y="14278"/>
                  </a:moveTo>
                  <a:cubicBezTo>
                    <a:pt x="90699" y="27232"/>
                    <a:pt x="71554" y="39329"/>
                    <a:pt x="46789" y="41043"/>
                  </a:cubicBezTo>
                  <a:cubicBezTo>
                    <a:pt x="8689" y="43901"/>
                    <a:pt x="1450" y="37424"/>
                    <a:pt x="116" y="29042"/>
                  </a:cubicBezTo>
                  <a:cubicBezTo>
                    <a:pt x="-1217" y="20660"/>
                    <a:pt x="7450" y="11802"/>
                    <a:pt x="40407" y="2943"/>
                  </a:cubicBezTo>
                  <a:cubicBezTo>
                    <a:pt x="64219" y="-3724"/>
                    <a:pt x="86508" y="1229"/>
                    <a:pt x="88603" y="1427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904" name="Freeform: Shape 4903">
              <a:extLst>
                <a:ext uri="{FF2B5EF4-FFF2-40B4-BE49-F238E27FC236}">
                  <a16:creationId xmlns:a16="http://schemas.microsoft.com/office/drawing/2014/main" xmlns="" id="{421435EC-0783-2ADE-09B1-12C3E79AA6FB}"/>
                </a:ext>
              </a:extLst>
            </p:cNvPr>
            <p:cNvSpPr/>
            <p:nvPr/>
          </p:nvSpPr>
          <p:spPr>
            <a:xfrm>
              <a:off x="1837805" y="3429449"/>
              <a:ext cx="11684" cy="17076"/>
            </a:xfrm>
            <a:custGeom>
              <a:avLst/>
              <a:gdLst>
                <a:gd name="connsiteX0" fmla="*/ 6507 w 11684"/>
                <a:gd name="connsiteY0" fmla="*/ 17062 h 17076"/>
                <a:gd name="connsiteX1" fmla="*/ 30 w 11684"/>
                <a:gd name="connsiteY1" fmla="*/ 9060 h 17076"/>
                <a:gd name="connsiteX2" fmla="*/ 4983 w 11684"/>
                <a:gd name="connsiteY2" fmla="*/ 12 h 17076"/>
                <a:gd name="connsiteX3" fmla="*/ 11650 w 11684"/>
                <a:gd name="connsiteY3" fmla="*/ 8108 h 17076"/>
                <a:gd name="connsiteX4" fmla="*/ 6507 w 11684"/>
                <a:gd name="connsiteY4" fmla="*/ 17062 h 17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4" h="17076">
                  <a:moveTo>
                    <a:pt x="6507" y="17062"/>
                  </a:moveTo>
                  <a:cubicBezTo>
                    <a:pt x="3268" y="17062"/>
                    <a:pt x="411" y="13728"/>
                    <a:pt x="30" y="9060"/>
                  </a:cubicBezTo>
                  <a:cubicBezTo>
                    <a:pt x="-351" y="4393"/>
                    <a:pt x="1839" y="393"/>
                    <a:pt x="4983" y="12"/>
                  </a:cubicBezTo>
                  <a:cubicBezTo>
                    <a:pt x="8126" y="-369"/>
                    <a:pt x="11364" y="3346"/>
                    <a:pt x="11650" y="8108"/>
                  </a:cubicBezTo>
                  <a:cubicBezTo>
                    <a:pt x="11936" y="12871"/>
                    <a:pt x="9269" y="16871"/>
                    <a:pt x="6507" y="17062"/>
                  </a:cubicBezTo>
                  <a:close/>
                </a:path>
              </a:pathLst>
            </a:custGeom>
            <a:solidFill>
              <a:srgbClr val="D58B94"/>
            </a:solidFill>
            <a:ln w="9525" cap="flat">
              <a:noFill/>
              <a:prstDash val="solid"/>
              <a:miter/>
            </a:ln>
          </p:spPr>
          <p:txBody>
            <a:bodyPr rtlCol="0" anchor="ctr"/>
            <a:lstStyle/>
            <a:p>
              <a:endParaRPr lang="en-IN"/>
            </a:p>
          </p:txBody>
        </p:sp>
        <p:sp>
          <p:nvSpPr>
            <p:cNvPr id="4905" name="Freeform: Shape 4904">
              <a:extLst>
                <a:ext uri="{FF2B5EF4-FFF2-40B4-BE49-F238E27FC236}">
                  <a16:creationId xmlns:a16="http://schemas.microsoft.com/office/drawing/2014/main" xmlns="" id="{1A3CE09D-2AB1-BD1A-BC72-95F31591486F}"/>
                </a:ext>
              </a:extLst>
            </p:cNvPr>
            <p:cNvSpPr/>
            <p:nvPr/>
          </p:nvSpPr>
          <p:spPr>
            <a:xfrm>
              <a:off x="1829940" y="3449185"/>
              <a:ext cx="11834" cy="16771"/>
            </a:xfrm>
            <a:custGeom>
              <a:avLst/>
              <a:gdLst>
                <a:gd name="connsiteX0" fmla="*/ 6181 w 11834"/>
                <a:gd name="connsiteY0" fmla="*/ 16756 h 16771"/>
                <a:gd name="connsiteX1" fmla="*/ -10 w 11834"/>
                <a:gd name="connsiteY1" fmla="*/ 8755 h 16771"/>
                <a:gd name="connsiteX2" fmla="*/ 5324 w 11834"/>
                <a:gd name="connsiteY2" fmla="*/ -8 h 16771"/>
                <a:gd name="connsiteX3" fmla="*/ 11801 w 11834"/>
                <a:gd name="connsiteY3" fmla="*/ 8184 h 16771"/>
                <a:gd name="connsiteX4" fmla="*/ 6181 w 11834"/>
                <a:gd name="connsiteY4" fmla="*/ 16756 h 16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4" h="16771">
                  <a:moveTo>
                    <a:pt x="6181" y="16756"/>
                  </a:moveTo>
                  <a:cubicBezTo>
                    <a:pt x="2847" y="16756"/>
                    <a:pt x="85" y="13232"/>
                    <a:pt x="-10" y="8755"/>
                  </a:cubicBezTo>
                  <a:cubicBezTo>
                    <a:pt x="-106" y="4278"/>
                    <a:pt x="2085" y="183"/>
                    <a:pt x="5324" y="-8"/>
                  </a:cubicBezTo>
                  <a:cubicBezTo>
                    <a:pt x="8562" y="-199"/>
                    <a:pt x="11515" y="3421"/>
                    <a:pt x="11801" y="8184"/>
                  </a:cubicBezTo>
                  <a:cubicBezTo>
                    <a:pt x="12086" y="12946"/>
                    <a:pt x="9419" y="16661"/>
                    <a:pt x="6181" y="16756"/>
                  </a:cubicBezTo>
                  <a:close/>
                </a:path>
              </a:pathLst>
            </a:custGeom>
            <a:solidFill>
              <a:srgbClr val="D58B94"/>
            </a:solidFill>
            <a:ln w="9525" cap="flat">
              <a:noFill/>
              <a:prstDash val="solid"/>
              <a:miter/>
            </a:ln>
          </p:spPr>
          <p:txBody>
            <a:bodyPr rtlCol="0" anchor="ctr"/>
            <a:lstStyle/>
            <a:p>
              <a:endParaRPr lang="en-IN"/>
            </a:p>
          </p:txBody>
        </p:sp>
        <p:sp>
          <p:nvSpPr>
            <p:cNvPr id="4906" name="Freeform: Shape 4905">
              <a:extLst>
                <a:ext uri="{FF2B5EF4-FFF2-40B4-BE49-F238E27FC236}">
                  <a16:creationId xmlns:a16="http://schemas.microsoft.com/office/drawing/2014/main" xmlns="" id="{5CAB760C-56A2-5211-2EBB-E5C0A0750A3D}"/>
                </a:ext>
              </a:extLst>
            </p:cNvPr>
            <p:cNvSpPr/>
            <p:nvPr/>
          </p:nvSpPr>
          <p:spPr>
            <a:xfrm>
              <a:off x="1820106" y="3433351"/>
              <a:ext cx="11099" cy="15650"/>
            </a:xfrm>
            <a:custGeom>
              <a:avLst/>
              <a:gdLst>
                <a:gd name="connsiteX0" fmla="*/ 6109 w 11099"/>
                <a:gd name="connsiteY0" fmla="*/ 15635 h 15650"/>
                <a:gd name="connsiteX1" fmla="*/ 13 w 11099"/>
                <a:gd name="connsiteY1" fmla="*/ 8301 h 15650"/>
                <a:gd name="connsiteX2" fmla="*/ 4870 w 11099"/>
                <a:gd name="connsiteY2" fmla="*/ 15 h 15650"/>
                <a:gd name="connsiteX3" fmla="*/ 11062 w 11099"/>
                <a:gd name="connsiteY3" fmla="*/ 7349 h 15650"/>
                <a:gd name="connsiteX4" fmla="*/ 6109 w 11099"/>
                <a:gd name="connsiteY4" fmla="*/ 15635 h 1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99" h="15650">
                  <a:moveTo>
                    <a:pt x="6109" y="15635"/>
                  </a:moveTo>
                  <a:cubicBezTo>
                    <a:pt x="3061" y="15635"/>
                    <a:pt x="298" y="12492"/>
                    <a:pt x="13" y="8301"/>
                  </a:cubicBezTo>
                  <a:cubicBezTo>
                    <a:pt x="-273" y="4110"/>
                    <a:pt x="1822" y="395"/>
                    <a:pt x="4870" y="15"/>
                  </a:cubicBezTo>
                  <a:cubicBezTo>
                    <a:pt x="7918" y="-366"/>
                    <a:pt x="10776" y="2967"/>
                    <a:pt x="11062" y="7349"/>
                  </a:cubicBezTo>
                  <a:cubicBezTo>
                    <a:pt x="11347" y="11730"/>
                    <a:pt x="9157" y="15350"/>
                    <a:pt x="6109" y="15635"/>
                  </a:cubicBezTo>
                  <a:close/>
                </a:path>
              </a:pathLst>
            </a:custGeom>
            <a:solidFill>
              <a:srgbClr val="D58B94"/>
            </a:solidFill>
            <a:ln w="9525" cap="flat">
              <a:noFill/>
              <a:prstDash val="solid"/>
              <a:miter/>
            </a:ln>
          </p:spPr>
          <p:txBody>
            <a:bodyPr rtlCol="0" anchor="ctr"/>
            <a:lstStyle/>
            <a:p>
              <a:endParaRPr lang="en-IN"/>
            </a:p>
          </p:txBody>
        </p:sp>
        <p:sp>
          <p:nvSpPr>
            <p:cNvPr id="4907" name="Freeform: Shape 4906">
              <a:extLst>
                <a:ext uri="{FF2B5EF4-FFF2-40B4-BE49-F238E27FC236}">
                  <a16:creationId xmlns:a16="http://schemas.microsoft.com/office/drawing/2014/main" xmlns="" id="{57414761-37FA-6C8C-0EAB-9902CBC0B490}"/>
                </a:ext>
              </a:extLst>
            </p:cNvPr>
            <p:cNvSpPr/>
            <p:nvPr/>
          </p:nvSpPr>
          <p:spPr>
            <a:xfrm>
              <a:off x="1813664" y="3347650"/>
              <a:ext cx="11853" cy="16318"/>
            </a:xfrm>
            <a:custGeom>
              <a:avLst/>
              <a:gdLst>
                <a:gd name="connsiteX0" fmla="*/ 8264 w 11853"/>
                <a:gd name="connsiteY0" fmla="*/ 16184 h 16318"/>
                <a:gd name="connsiteX1" fmla="*/ 549 w 11853"/>
                <a:gd name="connsiteY1" fmla="*/ 9611 h 16318"/>
                <a:gd name="connsiteX2" fmla="*/ 3311 w 11853"/>
                <a:gd name="connsiteY2" fmla="*/ 86 h 16318"/>
                <a:gd name="connsiteX3" fmla="*/ 11217 w 11853"/>
                <a:gd name="connsiteY3" fmla="*/ 6659 h 16318"/>
                <a:gd name="connsiteX4" fmla="*/ 8264 w 11853"/>
                <a:gd name="connsiteY4" fmla="*/ 16184 h 16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53" h="16318">
                  <a:moveTo>
                    <a:pt x="8264" y="16184"/>
                  </a:moveTo>
                  <a:cubicBezTo>
                    <a:pt x="5311" y="16946"/>
                    <a:pt x="1978" y="13993"/>
                    <a:pt x="549" y="9611"/>
                  </a:cubicBezTo>
                  <a:cubicBezTo>
                    <a:pt x="-880" y="5230"/>
                    <a:pt x="549" y="753"/>
                    <a:pt x="3311" y="86"/>
                  </a:cubicBezTo>
                  <a:cubicBezTo>
                    <a:pt x="6073" y="-580"/>
                    <a:pt x="9788" y="2087"/>
                    <a:pt x="11217" y="6659"/>
                  </a:cubicBezTo>
                  <a:cubicBezTo>
                    <a:pt x="12646" y="11231"/>
                    <a:pt x="11598" y="15422"/>
                    <a:pt x="8264" y="16184"/>
                  </a:cubicBezTo>
                  <a:close/>
                </a:path>
              </a:pathLst>
            </a:custGeom>
            <a:solidFill>
              <a:srgbClr val="D58B94"/>
            </a:solidFill>
            <a:ln w="9525" cap="flat">
              <a:noFill/>
              <a:prstDash val="solid"/>
              <a:miter/>
            </a:ln>
          </p:spPr>
          <p:txBody>
            <a:bodyPr rtlCol="0" anchor="ctr"/>
            <a:lstStyle/>
            <a:p>
              <a:endParaRPr lang="en-IN"/>
            </a:p>
          </p:txBody>
        </p:sp>
        <p:sp>
          <p:nvSpPr>
            <p:cNvPr id="4908" name="Freeform: Shape 4907">
              <a:extLst>
                <a:ext uri="{FF2B5EF4-FFF2-40B4-BE49-F238E27FC236}">
                  <a16:creationId xmlns:a16="http://schemas.microsoft.com/office/drawing/2014/main" xmlns="" id="{A29555B8-592C-4733-6644-3EDDBF421B4C}"/>
                </a:ext>
              </a:extLst>
            </p:cNvPr>
            <p:cNvSpPr/>
            <p:nvPr/>
          </p:nvSpPr>
          <p:spPr>
            <a:xfrm>
              <a:off x="1817601" y="3402815"/>
              <a:ext cx="14784" cy="21268"/>
            </a:xfrm>
            <a:custGeom>
              <a:avLst/>
              <a:gdLst>
                <a:gd name="connsiteX0" fmla="*/ 8709 w 14784"/>
                <a:gd name="connsiteY0" fmla="*/ 21217 h 21268"/>
                <a:gd name="connsiteX1" fmla="*/ 137 w 14784"/>
                <a:gd name="connsiteY1" fmla="*/ 11692 h 21268"/>
                <a:gd name="connsiteX2" fmla="*/ 5566 w 14784"/>
                <a:gd name="connsiteY2" fmla="*/ 71 h 21268"/>
                <a:gd name="connsiteX3" fmla="*/ 14615 w 14784"/>
                <a:gd name="connsiteY3" fmla="*/ 9596 h 21268"/>
                <a:gd name="connsiteX4" fmla="*/ 8709 w 14784"/>
                <a:gd name="connsiteY4" fmla="*/ 21217 h 2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84" h="21268">
                  <a:moveTo>
                    <a:pt x="8709" y="21217"/>
                  </a:moveTo>
                  <a:cubicBezTo>
                    <a:pt x="4709" y="21693"/>
                    <a:pt x="899" y="17502"/>
                    <a:pt x="137" y="11692"/>
                  </a:cubicBezTo>
                  <a:cubicBezTo>
                    <a:pt x="-625" y="5882"/>
                    <a:pt x="1565" y="833"/>
                    <a:pt x="5566" y="71"/>
                  </a:cubicBezTo>
                  <a:cubicBezTo>
                    <a:pt x="9566" y="-691"/>
                    <a:pt x="13757" y="3691"/>
                    <a:pt x="14615" y="9596"/>
                  </a:cubicBezTo>
                  <a:cubicBezTo>
                    <a:pt x="15472" y="15502"/>
                    <a:pt x="12710" y="20741"/>
                    <a:pt x="8709" y="21217"/>
                  </a:cubicBezTo>
                  <a:close/>
                </a:path>
              </a:pathLst>
            </a:custGeom>
            <a:solidFill>
              <a:srgbClr val="D58B94"/>
            </a:solidFill>
            <a:ln w="9525" cap="flat">
              <a:noFill/>
              <a:prstDash val="solid"/>
              <a:miter/>
            </a:ln>
          </p:spPr>
          <p:txBody>
            <a:bodyPr rtlCol="0" anchor="ctr"/>
            <a:lstStyle/>
            <a:p>
              <a:endParaRPr lang="en-IN"/>
            </a:p>
          </p:txBody>
        </p:sp>
        <p:sp>
          <p:nvSpPr>
            <p:cNvPr id="4909" name="Freeform: Shape 4908">
              <a:extLst>
                <a:ext uri="{FF2B5EF4-FFF2-40B4-BE49-F238E27FC236}">
                  <a16:creationId xmlns:a16="http://schemas.microsoft.com/office/drawing/2014/main" xmlns="" id="{FB579AAF-F303-50D3-ACDA-47AEF1CAA467}"/>
                </a:ext>
              </a:extLst>
            </p:cNvPr>
            <p:cNvSpPr/>
            <p:nvPr/>
          </p:nvSpPr>
          <p:spPr>
            <a:xfrm>
              <a:off x="1737189" y="3439443"/>
              <a:ext cx="6704" cy="6671"/>
            </a:xfrm>
            <a:custGeom>
              <a:avLst/>
              <a:gdLst>
                <a:gd name="connsiteX0" fmla="*/ 3967 w 6704"/>
                <a:gd name="connsiteY0" fmla="*/ 6591 h 6671"/>
                <a:gd name="connsiteX1" fmla="*/ 52 w 6704"/>
                <a:gd name="connsiteY1" fmla="*/ 3972 h 6671"/>
                <a:gd name="connsiteX2" fmla="*/ 2672 w 6704"/>
                <a:gd name="connsiteY2" fmla="*/ 48 h 6671"/>
                <a:gd name="connsiteX3" fmla="*/ 6586 w 6704"/>
                <a:gd name="connsiteY3" fmla="*/ 2676 h 6671"/>
                <a:gd name="connsiteX4" fmla="*/ 6634 w 6704"/>
                <a:gd name="connsiteY4" fmla="*/ 2972 h 6671"/>
                <a:gd name="connsiteX5" fmla="*/ 4234 w 6704"/>
                <a:gd name="connsiteY5" fmla="*/ 6553 h 6671"/>
                <a:gd name="connsiteX6" fmla="*/ 3967 w 6704"/>
                <a:gd name="connsiteY6" fmla="*/ 6591 h 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4" h="6671">
                  <a:moveTo>
                    <a:pt x="3967" y="6591"/>
                  </a:moveTo>
                  <a:cubicBezTo>
                    <a:pt x="2157" y="6953"/>
                    <a:pt x="405" y="5772"/>
                    <a:pt x="52" y="3972"/>
                  </a:cubicBezTo>
                  <a:cubicBezTo>
                    <a:pt x="-310" y="2162"/>
                    <a:pt x="862" y="409"/>
                    <a:pt x="2672" y="48"/>
                  </a:cubicBezTo>
                  <a:cubicBezTo>
                    <a:pt x="4472" y="-305"/>
                    <a:pt x="6234" y="867"/>
                    <a:pt x="6586" y="2676"/>
                  </a:cubicBezTo>
                  <a:cubicBezTo>
                    <a:pt x="6606" y="2772"/>
                    <a:pt x="6625" y="2867"/>
                    <a:pt x="6634" y="2972"/>
                  </a:cubicBezTo>
                  <a:cubicBezTo>
                    <a:pt x="6958" y="4619"/>
                    <a:pt x="5882" y="6229"/>
                    <a:pt x="4234" y="6553"/>
                  </a:cubicBezTo>
                  <a:cubicBezTo>
                    <a:pt x="4148" y="6572"/>
                    <a:pt x="4053" y="6581"/>
                    <a:pt x="3967" y="6591"/>
                  </a:cubicBezTo>
                  <a:close/>
                </a:path>
              </a:pathLst>
            </a:custGeom>
            <a:solidFill>
              <a:srgbClr val="D58B94"/>
            </a:solidFill>
            <a:ln w="9525" cap="flat">
              <a:noFill/>
              <a:prstDash val="solid"/>
              <a:miter/>
            </a:ln>
          </p:spPr>
          <p:txBody>
            <a:bodyPr rtlCol="0" anchor="ctr"/>
            <a:lstStyle/>
            <a:p>
              <a:endParaRPr lang="en-IN"/>
            </a:p>
          </p:txBody>
        </p:sp>
        <p:sp>
          <p:nvSpPr>
            <p:cNvPr id="4910" name="Freeform: Shape 4909">
              <a:extLst>
                <a:ext uri="{FF2B5EF4-FFF2-40B4-BE49-F238E27FC236}">
                  <a16:creationId xmlns:a16="http://schemas.microsoft.com/office/drawing/2014/main" xmlns="" id="{A68690F3-5A27-6357-E681-6EC2AC258715}"/>
                </a:ext>
              </a:extLst>
            </p:cNvPr>
            <p:cNvSpPr/>
            <p:nvPr/>
          </p:nvSpPr>
          <p:spPr>
            <a:xfrm>
              <a:off x="1748051" y="3422713"/>
              <a:ext cx="5800" cy="6872"/>
            </a:xfrm>
            <a:custGeom>
              <a:avLst/>
              <a:gdLst>
                <a:gd name="connsiteX0" fmla="*/ 3392 w 5800"/>
                <a:gd name="connsiteY0" fmla="*/ 6843 h 6872"/>
                <a:gd name="connsiteX1" fmla="*/ 68 w 5800"/>
                <a:gd name="connsiteY1" fmla="*/ 4100 h 6872"/>
                <a:gd name="connsiteX2" fmla="*/ 58 w 5800"/>
                <a:gd name="connsiteY2" fmla="*/ 3890 h 6872"/>
                <a:gd name="connsiteX3" fmla="*/ 2440 w 5800"/>
                <a:gd name="connsiteY3" fmla="*/ -15 h 6872"/>
                <a:gd name="connsiteX4" fmla="*/ 5783 w 5800"/>
                <a:gd name="connsiteY4" fmla="*/ 3681 h 6872"/>
                <a:gd name="connsiteX5" fmla="*/ 3392 w 5800"/>
                <a:gd name="connsiteY5" fmla="*/ 6843 h 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0" h="6872">
                  <a:moveTo>
                    <a:pt x="3392" y="6843"/>
                  </a:moveTo>
                  <a:cubicBezTo>
                    <a:pt x="1716" y="7005"/>
                    <a:pt x="230" y="5767"/>
                    <a:pt x="68" y="4100"/>
                  </a:cubicBezTo>
                  <a:cubicBezTo>
                    <a:pt x="68" y="4023"/>
                    <a:pt x="58" y="3957"/>
                    <a:pt x="58" y="3890"/>
                  </a:cubicBezTo>
                  <a:cubicBezTo>
                    <a:pt x="-303" y="2166"/>
                    <a:pt x="735" y="451"/>
                    <a:pt x="2440" y="-15"/>
                  </a:cubicBezTo>
                  <a:cubicBezTo>
                    <a:pt x="4383" y="80"/>
                    <a:pt x="5878" y="1737"/>
                    <a:pt x="5783" y="3681"/>
                  </a:cubicBezTo>
                  <a:cubicBezTo>
                    <a:pt x="5707" y="5128"/>
                    <a:pt x="4764" y="6376"/>
                    <a:pt x="3392" y="6843"/>
                  </a:cubicBezTo>
                  <a:close/>
                </a:path>
              </a:pathLst>
            </a:custGeom>
            <a:solidFill>
              <a:srgbClr val="D58B94"/>
            </a:solidFill>
            <a:ln w="9525" cap="flat">
              <a:noFill/>
              <a:prstDash val="solid"/>
              <a:miter/>
            </a:ln>
          </p:spPr>
          <p:txBody>
            <a:bodyPr rtlCol="0" anchor="ctr"/>
            <a:lstStyle/>
            <a:p>
              <a:endParaRPr lang="en-IN"/>
            </a:p>
          </p:txBody>
        </p:sp>
        <p:sp>
          <p:nvSpPr>
            <p:cNvPr id="4911" name="Freeform: Shape 4910">
              <a:extLst>
                <a:ext uri="{FF2B5EF4-FFF2-40B4-BE49-F238E27FC236}">
                  <a16:creationId xmlns:a16="http://schemas.microsoft.com/office/drawing/2014/main" xmlns="" id="{145147C7-59EB-40E0-0AA0-5D253FB9D9FE}"/>
                </a:ext>
              </a:extLst>
            </p:cNvPr>
            <p:cNvSpPr/>
            <p:nvPr/>
          </p:nvSpPr>
          <p:spPr>
            <a:xfrm>
              <a:off x="1753050" y="3443382"/>
              <a:ext cx="6549" cy="7524"/>
            </a:xfrm>
            <a:custGeom>
              <a:avLst/>
              <a:gdLst>
                <a:gd name="connsiteX0" fmla="*/ 3537 w 6549"/>
                <a:gd name="connsiteY0" fmla="*/ 7510 h 7524"/>
                <a:gd name="connsiteX1" fmla="*/ 13 w 6549"/>
                <a:gd name="connsiteY1" fmla="*/ 3986 h 7524"/>
                <a:gd name="connsiteX2" fmla="*/ 2965 w 6549"/>
                <a:gd name="connsiteY2" fmla="*/ -15 h 7524"/>
                <a:gd name="connsiteX3" fmla="*/ 6528 w 6549"/>
                <a:gd name="connsiteY3" fmla="*/ 4024 h 7524"/>
                <a:gd name="connsiteX4" fmla="*/ 3537 w 6549"/>
                <a:gd name="connsiteY4" fmla="*/ 7510 h 7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9" h="7524">
                  <a:moveTo>
                    <a:pt x="3537" y="7510"/>
                  </a:moveTo>
                  <a:cubicBezTo>
                    <a:pt x="1594" y="7510"/>
                    <a:pt x="13" y="5928"/>
                    <a:pt x="13" y="3986"/>
                  </a:cubicBezTo>
                  <a:cubicBezTo>
                    <a:pt x="-216" y="2080"/>
                    <a:pt x="1080" y="328"/>
                    <a:pt x="2965" y="-15"/>
                  </a:cubicBezTo>
                  <a:cubicBezTo>
                    <a:pt x="5061" y="118"/>
                    <a:pt x="6661" y="1928"/>
                    <a:pt x="6528" y="4024"/>
                  </a:cubicBezTo>
                  <a:cubicBezTo>
                    <a:pt x="6423" y="5728"/>
                    <a:pt x="5194" y="7148"/>
                    <a:pt x="3537" y="7510"/>
                  </a:cubicBezTo>
                  <a:close/>
                </a:path>
              </a:pathLst>
            </a:custGeom>
            <a:solidFill>
              <a:srgbClr val="D58B94"/>
            </a:solidFill>
            <a:ln w="9525" cap="flat">
              <a:noFill/>
              <a:prstDash val="solid"/>
              <a:miter/>
            </a:ln>
          </p:spPr>
          <p:txBody>
            <a:bodyPr rtlCol="0" anchor="ctr"/>
            <a:lstStyle/>
            <a:p>
              <a:endParaRPr lang="en-IN"/>
            </a:p>
          </p:txBody>
        </p:sp>
        <p:sp>
          <p:nvSpPr>
            <p:cNvPr id="4912" name="Freeform: Shape 4911">
              <a:extLst>
                <a:ext uri="{FF2B5EF4-FFF2-40B4-BE49-F238E27FC236}">
                  <a16:creationId xmlns:a16="http://schemas.microsoft.com/office/drawing/2014/main" xmlns="" id="{64F8E894-9977-F6D9-06A0-C552B91F59A3}"/>
                </a:ext>
              </a:extLst>
            </p:cNvPr>
            <p:cNvSpPr/>
            <p:nvPr/>
          </p:nvSpPr>
          <p:spPr>
            <a:xfrm>
              <a:off x="1808787" y="3377942"/>
              <a:ext cx="10695" cy="14842"/>
            </a:xfrm>
            <a:custGeom>
              <a:avLst/>
              <a:gdLst>
                <a:gd name="connsiteX0" fmla="*/ 6950 w 10695"/>
                <a:gd name="connsiteY0" fmla="*/ 14753 h 14842"/>
                <a:gd name="connsiteX1" fmla="*/ 378 w 10695"/>
                <a:gd name="connsiteY1" fmla="*/ 8561 h 14842"/>
                <a:gd name="connsiteX2" fmla="*/ 3617 w 10695"/>
                <a:gd name="connsiteY2" fmla="*/ 84 h 14842"/>
                <a:gd name="connsiteX3" fmla="*/ 10379 w 10695"/>
                <a:gd name="connsiteY3" fmla="*/ 6275 h 14842"/>
                <a:gd name="connsiteX4" fmla="*/ 6950 w 10695"/>
                <a:gd name="connsiteY4" fmla="*/ 14753 h 14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95" h="14842">
                  <a:moveTo>
                    <a:pt x="6950" y="14753"/>
                  </a:moveTo>
                  <a:cubicBezTo>
                    <a:pt x="4188" y="15324"/>
                    <a:pt x="1426" y="12562"/>
                    <a:pt x="378" y="8561"/>
                  </a:cubicBezTo>
                  <a:cubicBezTo>
                    <a:pt x="-670" y="4561"/>
                    <a:pt x="378" y="751"/>
                    <a:pt x="3617" y="84"/>
                  </a:cubicBezTo>
                  <a:cubicBezTo>
                    <a:pt x="6855" y="-583"/>
                    <a:pt x="9427" y="2180"/>
                    <a:pt x="10379" y="6275"/>
                  </a:cubicBezTo>
                  <a:cubicBezTo>
                    <a:pt x="11332" y="10371"/>
                    <a:pt x="9998" y="14181"/>
                    <a:pt x="6950" y="14753"/>
                  </a:cubicBezTo>
                  <a:close/>
                </a:path>
              </a:pathLst>
            </a:custGeom>
            <a:solidFill>
              <a:srgbClr val="D58B94"/>
            </a:solidFill>
            <a:ln w="9525" cap="flat">
              <a:noFill/>
              <a:prstDash val="solid"/>
              <a:miter/>
            </a:ln>
          </p:spPr>
          <p:txBody>
            <a:bodyPr rtlCol="0" anchor="ctr"/>
            <a:lstStyle/>
            <a:p>
              <a:endParaRPr lang="en-IN"/>
            </a:p>
          </p:txBody>
        </p:sp>
        <p:sp>
          <p:nvSpPr>
            <p:cNvPr id="4913" name="Freeform: Shape 4912">
              <a:extLst>
                <a:ext uri="{FF2B5EF4-FFF2-40B4-BE49-F238E27FC236}">
                  <a16:creationId xmlns:a16="http://schemas.microsoft.com/office/drawing/2014/main" xmlns="" id="{440003F7-F072-F01F-47B4-0AE697C76281}"/>
                </a:ext>
              </a:extLst>
            </p:cNvPr>
            <p:cNvSpPr/>
            <p:nvPr/>
          </p:nvSpPr>
          <p:spPr>
            <a:xfrm>
              <a:off x="1802055" y="3360762"/>
              <a:ext cx="10192" cy="14240"/>
            </a:xfrm>
            <a:custGeom>
              <a:avLst/>
              <a:gdLst>
                <a:gd name="connsiteX0" fmla="*/ 6824 w 10192"/>
                <a:gd name="connsiteY0" fmla="*/ 14120 h 14240"/>
                <a:gd name="connsiteX1" fmla="*/ 347 w 10192"/>
                <a:gd name="connsiteY1" fmla="*/ 8405 h 14240"/>
                <a:gd name="connsiteX2" fmla="*/ 3014 w 10192"/>
                <a:gd name="connsiteY2" fmla="*/ 119 h 14240"/>
                <a:gd name="connsiteX3" fmla="*/ 9872 w 10192"/>
                <a:gd name="connsiteY3" fmla="*/ 5834 h 14240"/>
                <a:gd name="connsiteX4" fmla="*/ 6824 w 10192"/>
                <a:gd name="connsiteY4" fmla="*/ 14120 h 1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2" h="14240">
                  <a:moveTo>
                    <a:pt x="6824" y="14120"/>
                  </a:moveTo>
                  <a:cubicBezTo>
                    <a:pt x="4252" y="14787"/>
                    <a:pt x="1299" y="12216"/>
                    <a:pt x="347" y="8405"/>
                  </a:cubicBezTo>
                  <a:cubicBezTo>
                    <a:pt x="-606" y="4595"/>
                    <a:pt x="347" y="881"/>
                    <a:pt x="3014" y="119"/>
                  </a:cubicBezTo>
                  <a:cubicBezTo>
                    <a:pt x="5681" y="-643"/>
                    <a:pt x="8919" y="1928"/>
                    <a:pt x="9872" y="5834"/>
                  </a:cubicBezTo>
                  <a:cubicBezTo>
                    <a:pt x="10824" y="9739"/>
                    <a:pt x="9491" y="13454"/>
                    <a:pt x="6824" y="14120"/>
                  </a:cubicBezTo>
                  <a:close/>
                </a:path>
              </a:pathLst>
            </a:custGeom>
            <a:solidFill>
              <a:srgbClr val="D58B94"/>
            </a:solidFill>
            <a:ln w="9525" cap="flat">
              <a:noFill/>
              <a:prstDash val="solid"/>
              <a:miter/>
            </a:ln>
          </p:spPr>
          <p:txBody>
            <a:bodyPr rtlCol="0" anchor="ctr"/>
            <a:lstStyle/>
            <a:p>
              <a:endParaRPr lang="en-IN"/>
            </a:p>
          </p:txBody>
        </p:sp>
        <p:sp>
          <p:nvSpPr>
            <p:cNvPr id="4914" name="Freeform: Shape 4913">
              <a:extLst>
                <a:ext uri="{FF2B5EF4-FFF2-40B4-BE49-F238E27FC236}">
                  <a16:creationId xmlns:a16="http://schemas.microsoft.com/office/drawing/2014/main" xmlns="" id="{F38EF01E-452C-5D71-BAB6-04C325F9DDA1}"/>
                </a:ext>
              </a:extLst>
            </p:cNvPr>
            <p:cNvSpPr/>
            <p:nvPr/>
          </p:nvSpPr>
          <p:spPr>
            <a:xfrm>
              <a:off x="1816490" y="3461956"/>
              <a:ext cx="5009" cy="6667"/>
            </a:xfrm>
            <a:custGeom>
              <a:avLst/>
              <a:gdLst>
                <a:gd name="connsiteX0" fmla="*/ 2581 w 5009"/>
                <a:gd name="connsiteY0" fmla="*/ 6652 h 6667"/>
                <a:gd name="connsiteX1" fmla="*/ 9 w 5009"/>
                <a:gd name="connsiteY1" fmla="*/ 3414 h 6667"/>
                <a:gd name="connsiteX2" fmla="*/ 2391 w 5009"/>
                <a:gd name="connsiteY2" fmla="*/ -15 h 6667"/>
                <a:gd name="connsiteX3" fmla="*/ 4962 w 5009"/>
                <a:gd name="connsiteY3" fmla="*/ 3223 h 6667"/>
                <a:gd name="connsiteX4" fmla="*/ 2581 w 5009"/>
                <a:gd name="connsiteY4" fmla="*/ 6652 h 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9" h="6667">
                  <a:moveTo>
                    <a:pt x="2581" y="6652"/>
                  </a:moveTo>
                  <a:cubicBezTo>
                    <a:pt x="1248" y="6652"/>
                    <a:pt x="105" y="5224"/>
                    <a:pt x="9" y="3414"/>
                  </a:cubicBezTo>
                  <a:cubicBezTo>
                    <a:pt x="-181" y="1833"/>
                    <a:pt x="847" y="356"/>
                    <a:pt x="2391" y="-15"/>
                  </a:cubicBezTo>
                  <a:cubicBezTo>
                    <a:pt x="3724" y="-15"/>
                    <a:pt x="4867" y="1414"/>
                    <a:pt x="4962" y="3223"/>
                  </a:cubicBezTo>
                  <a:cubicBezTo>
                    <a:pt x="5200" y="4814"/>
                    <a:pt x="4153" y="6319"/>
                    <a:pt x="2581" y="6652"/>
                  </a:cubicBezTo>
                  <a:close/>
                </a:path>
              </a:pathLst>
            </a:custGeom>
            <a:solidFill>
              <a:srgbClr val="D58B94"/>
            </a:solidFill>
            <a:ln w="9525" cap="flat">
              <a:noFill/>
              <a:prstDash val="solid"/>
              <a:miter/>
            </a:ln>
          </p:spPr>
          <p:txBody>
            <a:bodyPr rtlCol="0" anchor="ctr"/>
            <a:lstStyle/>
            <a:p>
              <a:endParaRPr lang="en-IN"/>
            </a:p>
          </p:txBody>
        </p:sp>
        <p:sp>
          <p:nvSpPr>
            <p:cNvPr id="4915" name="Freeform: Shape 4914">
              <a:extLst>
                <a:ext uri="{FF2B5EF4-FFF2-40B4-BE49-F238E27FC236}">
                  <a16:creationId xmlns:a16="http://schemas.microsoft.com/office/drawing/2014/main" xmlns="" id="{1EB0ABB1-7C0B-551F-D7D9-4AE15E773BD6}"/>
                </a:ext>
              </a:extLst>
            </p:cNvPr>
            <p:cNvSpPr/>
            <p:nvPr/>
          </p:nvSpPr>
          <p:spPr>
            <a:xfrm>
              <a:off x="1796970" y="3446716"/>
              <a:ext cx="14229" cy="18478"/>
            </a:xfrm>
            <a:custGeom>
              <a:avLst/>
              <a:gdLst>
                <a:gd name="connsiteX0" fmla="*/ 7432 w 14229"/>
                <a:gd name="connsiteY0" fmla="*/ 18463 h 18478"/>
                <a:gd name="connsiteX1" fmla="*/ 98 w 14229"/>
                <a:gd name="connsiteY1" fmla="*/ 9510 h 18478"/>
                <a:gd name="connsiteX2" fmla="*/ 6480 w 14229"/>
                <a:gd name="connsiteY2" fmla="*/ -15 h 18478"/>
                <a:gd name="connsiteX3" fmla="*/ 14100 w 14229"/>
                <a:gd name="connsiteY3" fmla="*/ 8938 h 18478"/>
                <a:gd name="connsiteX4" fmla="*/ 7432 w 14229"/>
                <a:gd name="connsiteY4" fmla="*/ 18463 h 18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29" h="18478">
                  <a:moveTo>
                    <a:pt x="7432" y="18463"/>
                  </a:moveTo>
                  <a:cubicBezTo>
                    <a:pt x="3527" y="18463"/>
                    <a:pt x="479" y="14654"/>
                    <a:pt x="98" y="9510"/>
                  </a:cubicBezTo>
                  <a:cubicBezTo>
                    <a:pt x="-616" y="5147"/>
                    <a:pt x="2174" y="985"/>
                    <a:pt x="6480" y="-15"/>
                  </a:cubicBezTo>
                  <a:cubicBezTo>
                    <a:pt x="10290" y="-15"/>
                    <a:pt x="13814" y="3700"/>
                    <a:pt x="14100" y="8938"/>
                  </a:cubicBezTo>
                  <a:cubicBezTo>
                    <a:pt x="14852" y="13406"/>
                    <a:pt x="11880" y="17644"/>
                    <a:pt x="7432" y="18463"/>
                  </a:cubicBezTo>
                  <a:close/>
                </a:path>
              </a:pathLst>
            </a:custGeom>
            <a:solidFill>
              <a:srgbClr val="D58B94"/>
            </a:solidFill>
            <a:ln w="9525" cap="flat">
              <a:noFill/>
              <a:prstDash val="solid"/>
              <a:miter/>
            </a:ln>
          </p:spPr>
          <p:txBody>
            <a:bodyPr rtlCol="0" anchor="ctr"/>
            <a:lstStyle/>
            <a:p>
              <a:endParaRPr lang="en-IN"/>
            </a:p>
          </p:txBody>
        </p:sp>
        <p:sp>
          <p:nvSpPr>
            <p:cNvPr id="4916" name="Freeform: Shape 4915">
              <a:extLst>
                <a:ext uri="{FF2B5EF4-FFF2-40B4-BE49-F238E27FC236}">
                  <a16:creationId xmlns:a16="http://schemas.microsoft.com/office/drawing/2014/main" xmlns="" id="{ADE15BA9-5E76-8D11-6F67-F9D7AE0A6E18}"/>
                </a:ext>
              </a:extLst>
            </p:cNvPr>
            <p:cNvSpPr/>
            <p:nvPr/>
          </p:nvSpPr>
          <p:spPr>
            <a:xfrm>
              <a:off x="1797679" y="3413198"/>
              <a:ext cx="20889" cy="28116"/>
            </a:xfrm>
            <a:custGeom>
              <a:avLst/>
              <a:gdLst>
                <a:gd name="connsiteX0" fmla="*/ 12057 w 20889"/>
                <a:gd name="connsiteY0" fmla="*/ 28074 h 28116"/>
                <a:gd name="connsiteX1" fmla="*/ 341 w 20889"/>
                <a:gd name="connsiteY1" fmla="*/ 15405 h 28116"/>
                <a:gd name="connsiteX2" fmla="*/ 8723 w 20889"/>
                <a:gd name="connsiteY2" fmla="*/ 70 h 28116"/>
                <a:gd name="connsiteX3" fmla="*/ 20725 w 20889"/>
                <a:gd name="connsiteY3" fmla="*/ 12834 h 28116"/>
                <a:gd name="connsiteX4" fmla="*/ 12057 w 20889"/>
                <a:gd name="connsiteY4" fmla="*/ 28074 h 2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89" h="28116">
                  <a:moveTo>
                    <a:pt x="12057" y="28074"/>
                  </a:moveTo>
                  <a:cubicBezTo>
                    <a:pt x="6437" y="28550"/>
                    <a:pt x="1389" y="22930"/>
                    <a:pt x="341" y="15405"/>
                  </a:cubicBezTo>
                  <a:cubicBezTo>
                    <a:pt x="-1202" y="8900"/>
                    <a:pt x="2418" y="2280"/>
                    <a:pt x="8723" y="70"/>
                  </a:cubicBezTo>
                  <a:cubicBezTo>
                    <a:pt x="14438" y="-787"/>
                    <a:pt x="19772" y="4928"/>
                    <a:pt x="20725" y="12834"/>
                  </a:cubicBezTo>
                  <a:cubicBezTo>
                    <a:pt x="21677" y="20739"/>
                    <a:pt x="18058" y="27693"/>
                    <a:pt x="12057" y="28074"/>
                  </a:cubicBezTo>
                  <a:close/>
                </a:path>
              </a:pathLst>
            </a:custGeom>
            <a:solidFill>
              <a:srgbClr val="D58B94"/>
            </a:solidFill>
            <a:ln w="9525" cap="flat">
              <a:noFill/>
              <a:prstDash val="solid"/>
              <a:miter/>
            </a:ln>
          </p:spPr>
          <p:txBody>
            <a:bodyPr rtlCol="0" anchor="ctr"/>
            <a:lstStyle/>
            <a:p>
              <a:endParaRPr lang="en-IN"/>
            </a:p>
          </p:txBody>
        </p:sp>
        <p:sp>
          <p:nvSpPr>
            <p:cNvPr id="4917" name="Freeform: Shape 4916">
              <a:extLst>
                <a:ext uri="{FF2B5EF4-FFF2-40B4-BE49-F238E27FC236}">
                  <a16:creationId xmlns:a16="http://schemas.microsoft.com/office/drawing/2014/main" xmlns="" id="{23EEFC21-CD61-F21D-058B-A1FD39DD2E83}"/>
                </a:ext>
              </a:extLst>
            </p:cNvPr>
            <p:cNvSpPr/>
            <p:nvPr/>
          </p:nvSpPr>
          <p:spPr>
            <a:xfrm>
              <a:off x="1798932" y="3393781"/>
              <a:ext cx="11684" cy="15760"/>
            </a:xfrm>
            <a:custGeom>
              <a:avLst/>
              <a:gdLst>
                <a:gd name="connsiteX0" fmla="*/ 7280 w 11684"/>
                <a:gd name="connsiteY0" fmla="*/ 15677 h 15760"/>
                <a:gd name="connsiteX1" fmla="*/ 327 w 11684"/>
                <a:gd name="connsiteY1" fmla="*/ 8914 h 15760"/>
                <a:gd name="connsiteX2" fmla="*/ 4423 w 11684"/>
                <a:gd name="connsiteY2" fmla="*/ 56 h 15760"/>
                <a:gd name="connsiteX3" fmla="*/ 11471 w 11684"/>
                <a:gd name="connsiteY3" fmla="*/ 6819 h 15760"/>
                <a:gd name="connsiteX4" fmla="*/ 7280 w 11684"/>
                <a:gd name="connsiteY4" fmla="*/ 15677 h 15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4" h="15760">
                  <a:moveTo>
                    <a:pt x="7280" y="15677"/>
                  </a:moveTo>
                  <a:cubicBezTo>
                    <a:pt x="4232" y="16248"/>
                    <a:pt x="1089" y="13200"/>
                    <a:pt x="327" y="8914"/>
                  </a:cubicBezTo>
                  <a:cubicBezTo>
                    <a:pt x="-806" y="5342"/>
                    <a:pt x="975" y="1503"/>
                    <a:pt x="4423" y="56"/>
                  </a:cubicBezTo>
                  <a:cubicBezTo>
                    <a:pt x="7471" y="-516"/>
                    <a:pt x="10614" y="2437"/>
                    <a:pt x="11471" y="6819"/>
                  </a:cubicBezTo>
                  <a:cubicBezTo>
                    <a:pt x="12328" y="11200"/>
                    <a:pt x="10328" y="14820"/>
                    <a:pt x="7280" y="15677"/>
                  </a:cubicBezTo>
                  <a:close/>
                </a:path>
              </a:pathLst>
            </a:custGeom>
            <a:solidFill>
              <a:srgbClr val="D58B94"/>
            </a:solidFill>
            <a:ln w="9525" cap="flat">
              <a:noFill/>
              <a:prstDash val="solid"/>
              <a:miter/>
            </a:ln>
          </p:spPr>
          <p:txBody>
            <a:bodyPr rtlCol="0" anchor="ctr"/>
            <a:lstStyle/>
            <a:p>
              <a:endParaRPr lang="en-IN"/>
            </a:p>
          </p:txBody>
        </p:sp>
        <p:sp>
          <p:nvSpPr>
            <p:cNvPr id="4918" name="Freeform: Shape 4917">
              <a:extLst>
                <a:ext uri="{FF2B5EF4-FFF2-40B4-BE49-F238E27FC236}">
                  <a16:creationId xmlns:a16="http://schemas.microsoft.com/office/drawing/2014/main" xmlns="" id="{3E3DCA68-E98C-481D-7371-D9773CC588B3}"/>
                </a:ext>
              </a:extLst>
            </p:cNvPr>
            <p:cNvSpPr/>
            <p:nvPr/>
          </p:nvSpPr>
          <p:spPr>
            <a:xfrm>
              <a:off x="1790707" y="3375950"/>
              <a:ext cx="9143" cy="12182"/>
            </a:xfrm>
            <a:custGeom>
              <a:avLst/>
              <a:gdLst>
                <a:gd name="connsiteX0" fmla="*/ 5980 w 9143"/>
                <a:gd name="connsiteY0" fmla="*/ 12077 h 12182"/>
                <a:gd name="connsiteX1" fmla="*/ 265 w 9143"/>
                <a:gd name="connsiteY1" fmla="*/ 7124 h 12182"/>
                <a:gd name="connsiteX2" fmla="*/ 3028 w 9143"/>
                <a:gd name="connsiteY2" fmla="*/ 76 h 12182"/>
                <a:gd name="connsiteX3" fmla="*/ 8838 w 9143"/>
                <a:gd name="connsiteY3" fmla="*/ 5029 h 12182"/>
                <a:gd name="connsiteX4" fmla="*/ 5980 w 9143"/>
                <a:gd name="connsiteY4" fmla="*/ 12077 h 12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 h="12182">
                  <a:moveTo>
                    <a:pt x="5980" y="12077"/>
                  </a:moveTo>
                  <a:cubicBezTo>
                    <a:pt x="3599" y="12649"/>
                    <a:pt x="1027" y="10458"/>
                    <a:pt x="265" y="7124"/>
                  </a:cubicBezTo>
                  <a:cubicBezTo>
                    <a:pt x="-497" y="3790"/>
                    <a:pt x="265" y="647"/>
                    <a:pt x="3028" y="76"/>
                  </a:cubicBezTo>
                  <a:cubicBezTo>
                    <a:pt x="5790" y="-496"/>
                    <a:pt x="7981" y="1695"/>
                    <a:pt x="8838" y="5029"/>
                  </a:cubicBezTo>
                  <a:cubicBezTo>
                    <a:pt x="9695" y="8362"/>
                    <a:pt x="8647" y="11601"/>
                    <a:pt x="5980" y="12077"/>
                  </a:cubicBezTo>
                  <a:close/>
                </a:path>
              </a:pathLst>
            </a:custGeom>
            <a:solidFill>
              <a:srgbClr val="D58B94"/>
            </a:solidFill>
            <a:ln w="9525" cap="flat">
              <a:noFill/>
              <a:prstDash val="solid"/>
              <a:miter/>
            </a:ln>
          </p:spPr>
          <p:txBody>
            <a:bodyPr rtlCol="0" anchor="ctr"/>
            <a:lstStyle/>
            <a:p>
              <a:endParaRPr lang="en-IN"/>
            </a:p>
          </p:txBody>
        </p:sp>
        <p:sp>
          <p:nvSpPr>
            <p:cNvPr id="4919" name="Freeform: Shape 4918">
              <a:extLst>
                <a:ext uri="{FF2B5EF4-FFF2-40B4-BE49-F238E27FC236}">
                  <a16:creationId xmlns:a16="http://schemas.microsoft.com/office/drawing/2014/main" xmlns="" id="{5FA3C081-F0B3-961F-045A-FB63E3478739}"/>
                </a:ext>
              </a:extLst>
            </p:cNvPr>
            <p:cNvSpPr/>
            <p:nvPr/>
          </p:nvSpPr>
          <p:spPr>
            <a:xfrm>
              <a:off x="1777579" y="3368215"/>
              <a:ext cx="7465" cy="9554"/>
            </a:xfrm>
            <a:custGeom>
              <a:avLst/>
              <a:gdLst>
                <a:gd name="connsiteX0" fmla="*/ 5011 w 7465"/>
                <a:gd name="connsiteY0" fmla="*/ 9430 h 9554"/>
                <a:gd name="connsiteX1" fmla="*/ 344 w 7465"/>
                <a:gd name="connsiteY1" fmla="*/ 5715 h 9554"/>
                <a:gd name="connsiteX2" fmla="*/ 2344 w 7465"/>
                <a:gd name="connsiteY2" fmla="*/ 95 h 9554"/>
                <a:gd name="connsiteX3" fmla="*/ 7202 w 7465"/>
                <a:gd name="connsiteY3" fmla="*/ 3810 h 9554"/>
                <a:gd name="connsiteX4" fmla="*/ 5011 w 7465"/>
                <a:gd name="connsiteY4" fmla="*/ 9430 h 9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 h="9554">
                  <a:moveTo>
                    <a:pt x="5011" y="9430"/>
                  </a:moveTo>
                  <a:cubicBezTo>
                    <a:pt x="3106" y="10001"/>
                    <a:pt x="1011" y="8287"/>
                    <a:pt x="344" y="5715"/>
                  </a:cubicBezTo>
                  <a:cubicBezTo>
                    <a:pt x="-561" y="3610"/>
                    <a:pt x="306" y="1152"/>
                    <a:pt x="2344" y="95"/>
                  </a:cubicBezTo>
                  <a:cubicBezTo>
                    <a:pt x="4249" y="-476"/>
                    <a:pt x="6440" y="1238"/>
                    <a:pt x="7202" y="3810"/>
                  </a:cubicBezTo>
                  <a:cubicBezTo>
                    <a:pt x="7964" y="6382"/>
                    <a:pt x="6916" y="8953"/>
                    <a:pt x="5011" y="9430"/>
                  </a:cubicBezTo>
                  <a:close/>
                </a:path>
              </a:pathLst>
            </a:custGeom>
            <a:solidFill>
              <a:srgbClr val="D58B94"/>
            </a:solidFill>
            <a:ln w="9525" cap="flat">
              <a:noFill/>
              <a:prstDash val="solid"/>
              <a:miter/>
            </a:ln>
          </p:spPr>
          <p:txBody>
            <a:bodyPr rtlCol="0" anchor="ctr"/>
            <a:lstStyle/>
            <a:p>
              <a:endParaRPr lang="en-IN"/>
            </a:p>
          </p:txBody>
        </p:sp>
        <p:sp>
          <p:nvSpPr>
            <p:cNvPr id="4920" name="Freeform: Shape 4919">
              <a:extLst>
                <a:ext uri="{FF2B5EF4-FFF2-40B4-BE49-F238E27FC236}">
                  <a16:creationId xmlns:a16="http://schemas.microsoft.com/office/drawing/2014/main" xmlns="" id="{8118F8D4-722A-ED20-981D-11403A871752}"/>
                </a:ext>
              </a:extLst>
            </p:cNvPr>
            <p:cNvSpPr/>
            <p:nvPr/>
          </p:nvSpPr>
          <p:spPr>
            <a:xfrm>
              <a:off x="1780666" y="3383321"/>
              <a:ext cx="9194" cy="12159"/>
            </a:xfrm>
            <a:custGeom>
              <a:avLst/>
              <a:gdLst>
                <a:gd name="connsiteX0" fmla="*/ 2496 w 9194"/>
                <a:gd name="connsiteY0" fmla="*/ 10992 h 12159"/>
                <a:gd name="connsiteX1" fmla="*/ 495 w 9194"/>
                <a:gd name="connsiteY1" fmla="*/ 2610 h 12159"/>
                <a:gd name="connsiteX2" fmla="*/ 5134 w 9194"/>
                <a:gd name="connsiteY2" fmla="*/ 153 h 12159"/>
                <a:gd name="connsiteX3" fmla="*/ 6687 w 9194"/>
                <a:gd name="connsiteY3" fmla="*/ 1086 h 12159"/>
                <a:gd name="connsiteX4" fmla="*/ 8687 w 9194"/>
                <a:gd name="connsiteY4" fmla="*/ 9658 h 12159"/>
                <a:gd name="connsiteX5" fmla="*/ 3953 w 9194"/>
                <a:gd name="connsiteY5" fmla="*/ 11935 h 12159"/>
                <a:gd name="connsiteX6" fmla="*/ 2496 w 9194"/>
                <a:gd name="connsiteY6" fmla="*/ 10992 h 1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4" h="12159">
                  <a:moveTo>
                    <a:pt x="2496" y="10992"/>
                  </a:moveTo>
                  <a:cubicBezTo>
                    <a:pt x="162" y="8877"/>
                    <a:pt x="-638" y="5553"/>
                    <a:pt x="495" y="2610"/>
                  </a:cubicBezTo>
                  <a:cubicBezTo>
                    <a:pt x="1096" y="648"/>
                    <a:pt x="3172" y="-457"/>
                    <a:pt x="5134" y="153"/>
                  </a:cubicBezTo>
                  <a:cubicBezTo>
                    <a:pt x="5725" y="324"/>
                    <a:pt x="6258" y="648"/>
                    <a:pt x="6687" y="1086"/>
                  </a:cubicBezTo>
                  <a:cubicBezTo>
                    <a:pt x="9011" y="3286"/>
                    <a:pt x="9792" y="6658"/>
                    <a:pt x="8687" y="9658"/>
                  </a:cubicBezTo>
                  <a:cubicBezTo>
                    <a:pt x="8011" y="11592"/>
                    <a:pt x="5887" y="12611"/>
                    <a:pt x="3953" y="11935"/>
                  </a:cubicBezTo>
                  <a:cubicBezTo>
                    <a:pt x="3401" y="11735"/>
                    <a:pt x="2896" y="11411"/>
                    <a:pt x="2496" y="10992"/>
                  </a:cubicBezTo>
                  <a:close/>
                </a:path>
              </a:pathLst>
            </a:custGeom>
            <a:solidFill>
              <a:srgbClr val="D58B94"/>
            </a:solidFill>
            <a:ln w="9525" cap="flat">
              <a:noFill/>
              <a:prstDash val="solid"/>
              <a:miter/>
            </a:ln>
          </p:spPr>
          <p:txBody>
            <a:bodyPr rtlCol="0" anchor="ctr"/>
            <a:lstStyle/>
            <a:p>
              <a:endParaRPr lang="en-IN"/>
            </a:p>
          </p:txBody>
        </p:sp>
        <p:sp>
          <p:nvSpPr>
            <p:cNvPr id="4921" name="Freeform: Shape 4920">
              <a:extLst>
                <a:ext uri="{FF2B5EF4-FFF2-40B4-BE49-F238E27FC236}">
                  <a16:creationId xmlns:a16="http://schemas.microsoft.com/office/drawing/2014/main" xmlns="" id="{BF5FE6D0-DAF6-E783-960D-584D97D69A3F}"/>
                </a:ext>
              </a:extLst>
            </p:cNvPr>
            <p:cNvSpPr/>
            <p:nvPr/>
          </p:nvSpPr>
          <p:spPr>
            <a:xfrm>
              <a:off x="1780696" y="3423710"/>
              <a:ext cx="11332" cy="14337"/>
            </a:xfrm>
            <a:custGeom>
              <a:avLst/>
              <a:gdLst>
                <a:gd name="connsiteX0" fmla="*/ 6466 w 11332"/>
                <a:gd name="connsiteY0" fmla="*/ 14323 h 14337"/>
                <a:gd name="connsiteX1" fmla="*/ 179 w 11332"/>
                <a:gd name="connsiteY1" fmla="*/ 7846 h 14337"/>
                <a:gd name="connsiteX2" fmla="*/ 4751 w 11332"/>
                <a:gd name="connsiteY2" fmla="*/ 35 h 14337"/>
                <a:gd name="connsiteX3" fmla="*/ 11133 w 11332"/>
                <a:gd name="connsiteY3" fmla="*/ 6512 h 14337"/>
                <a:gd name="connsiteX4" fmla="*/ 6466 w 11332"/>
                <a:gd name="connsiteY4" fmla="*/ 14323 h 14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2" h="14337">
                  <a:moveTo>
                    <a:pt x="6466" y="14323"/>
                  </a:moveTo>
                  <a:cubicBezTo>
                    <a:pt x="3513" y="14323"/>
                    <a:pt x="655" y="11656"/>
                    <a:pt x="179" y="7846"/>
                  </a:cubicBezTo>
                  <a:cubicBezTo>
                    <a:pt x="-669" y="4436"/>
                    <a:pt x="1360" y="969"/>
                    <a:pt x="4751" y="35"/>
                  </a:cubicBezTo>
                  <a:cubicBezTo>
                    <a:pt x="7704" y="-441"/>
                    <a:pt x="10657" y="2512"/>
                    <a:pt x="11133" y="6512"/>
                  </a:cubicBezTo>
                  <a:cubicBezTo>
                    <a:pt x="11971" y="9951"/>
                    <a:pt x="9895" y="13437"/>
                    <a:pt x="6466" y="14323"/>
                  </a:cubicBezTo>
                  <a:close/>
                </a:path>
              </a:pathLst>
            </a:custGeom>
            <a:solidFill>
              <a:srgbClr val="D58B94"/>
            </a:solidFill>
            <a:ln w="9525" cap="flat">
              <a:noFill/>
              <a:prstDash val="solid"/>
              <a:miter/>
            </a:ln>
          </p:spPr>
          <p:txBody>
            <a:bodyPr rtlCol="0" anchor="ctr"/>
            <a:lstStyle/>
            <a:p>
              <a:endParaRPr lang="en-IN"/>
            </a:p>
          </p:txBody>
        </p:sp>
        <p:sp>
          <p:nvSpPr>
            <p:cNvPr id="4922" name="Freeform: Shape 4921">
              <a:extLst>
                <a:ext uri="{FF2B5EF4-FFF2-40B4-BE49-F238E27FC236}">
                  <a16:creationId xmlns:a16="http://schemas.microsoft.com/office/drawing/2014/main" xmlns="" id="{B47FECD1-5731-A23F-1B7A-26F0F3A20303}"/>
                </a:ext>
              </a:extLst>
            </p:cNvPr>
            <p:cNvSpPr/>
            <p:nvPr/>
          </p:nvSpPr>
          <p:spPr>
            <a:xfrm>
              <a:off x="1775407" y="3397623"/>
              <a:ext cx="17326" cy="21921"/>
            </a:xfrm>
            <a:custGeom>
              <a:avLst/>
              <a:gdLst>
                <a:gd name="connsiteX0" fmla="*/ 10517 w 17326"/>
                <a:gd name="connsiteY0" fmla="*/ 21837 h 21921"/>
                <a:gd name="connsiteX1" fmla="*/ 516 w 17326"/>
                <a:gd name="connsiteY1" fmla="*/ 12312 h 21921"/>
                <a:gd name="connsiteX2" fmla="*/ 6392 w 17326"/>
                <a:gd name="connsiteY2" fmla="*/ 196 h 21921"/>
                <a:gd name="connsiteX3" fmla="*/ 6612 w 17326"/>
                <a:gd name="connsiteY3" fmla="*/ 120 h 21921"/>
                <a:gd name="connsiteX4" fmla="*/ 16803 w 17326"/>
                <a:gd name="connsiteY4" fmla="*/ 9645 h 21921"/>
                <a:gd name="connsiteX5" fmla="*/ 10850 w 17326"/>
                <a:gd name="connsiteY5" fmla="*/ 21732 h 21921"/>
                <a:gd name="connsiteX6" fmla="*/ 10517 w 17326"/>
                <a:gd name="connsiteY6" fmla="*/ 21837 h 2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26" h="21921">
                  <a:moveTo>
                    <a:pt x="10517" y="21837"/>
                  </a:moveTo>
                  <a:cubicBezTo>
                    <a:pt x="6040" y="22504"/>
                    <a:pt x="1563" y="18312"/>
                    <a:pt x="516" y="12312"/>
                  </a:cubicBezTo>
                  <a:cubicBezTo>
                    <a:pt x="-1208" y="7340"/>
                    <a:pt x="1420" y="1911"/>
                    <a:pt x="6392" y="196"/>
                  </a:cubicBezTo>
                  <a:cubicBezTo>
                    <a:pt x="6469" y="167"/>
                    <a:pt x="6535" y="139"/>
                    <a:pt x="6612" y="120"/>
                  </a:cubicBezTo>
                  <a:cubicBezTo>
                    <a:pt x="11088" y="-833"/>
                    <a:pt x="15660" y="3358"/>
                    <a:pt x="16803" y="9645"/>
                  </a:cubicBezTo>
                  <a:cubicBezTo>
                    <a:pt x="18499" y="14626"/>
                    <a:pt x="15832" y="20037"/>
                    <a:pt x="10850" y="21732"/>
                  </a:cubicBezTo>
                  <a:cubicBezTo>
                    <a:pt x="10745" y="21770"/>
                    <a:pt x="10631" y="21799"/>
                    <a:pt x="10517" y="21837"/>
                  </a:cubicBezTo>
                  <a:close/>
                </a:path>
              </a:pathLst>
            </a:custGeom>
            <a:solidFill>
              <a:srgbClr val="D58B94"/>
            </a:solidFill>
            <a:ln w="9525" cap="flat">
              <a:noFill/>
              <a:prstDash val="solid"/>
              <a:miter/>
            </a:ln>
          </p:spPr>
          <p:txBody>
            <a:bodyPr rtlCol="0" anchor="ctr"/>
            <a:lstStyle/>
            <a:p>
              <a:endParaRPr lang="en-IN"/>
            </a:p>
          </p:txBody>
        </p:sp>
        <p:sp>
          <p:nvSpPr>
            <p:cNvPr id="4923" name="Freeform: Shape 4922">
              <a:extLst>
                <a:ext uri="{FF2B5EF4-FFF2-40B4-BE49-F238E27FC236}">
                  <a16:creationId xmlns:a16="http://schemas.microsoft.com/office/drawing/2014/main" xmlns="" id="{13A5EF35-8ED9-A862-2C3B-FE7AD26F5001}"/>
                </a:ext>
              </a:extLst>
            </p:cNvPr>
            <p:cNvSpPr/>
            <p:nvPr/>
          </p:nvSpPr>
          <p:spPr>
            <a:xfrm>
              <a:off x="1785691" y="3442811"/>
              <a:ext cx="7311" cy="9334"/>
            </a:xfrm>
            <a:custGeom>
              <a:avLst/>
              <a:gdLst>
                <a:gd name="connsiteX0" fmla="*/ 4042 w 7311"/>
                <a:gd name="connsiteY0" fmla="*/ 9320 h 9334"/>
                <a:gd name="connsiteX1" fmla="*/ 42 w 7311"/>
                <a:gd name="connsiteY1" fmla="*/ 4938 h 9334"/>
                <a:gd name="connsiteX2" fmla="*/ 3375 w 7311"/>
                <a:gd name="connsiteY2" fmla="*/ -15 h 9334"/>
                <a:gd name="connsiteX3" fmla="*/ 7281 w 7311"/>
                <a:gd name="connsiteY3" fmla="*/ 4366 h 9334"/>
                <a:gd name="connsiteX4" fmla="*/ 4042 w 7311"/>
                <a:gd name="connsiteY4" fmla="*/ 9320 h 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1" h="9334">
                  <a:moveTo>
                    <a:pt x="4042" y="9320"/>
                  </a:moveTo>
                  <a:cubicBezTo>
                    <a:pt x="2042" y="9320"/>
                    <a:pt x="232" y="7510"/>
                    <a:pt x="42" y="4938"/>
                  </a:cubicBezTo>
                  <a:cubicBezTo>
                    <a:pt x="-320" y="2671"/>
                    <a:pt x="1137" y="509"/>
                    <a:pt x="3375" y="-15"/>
                  </a:cubicBezTo>
                  <a:cubicBezTo>
                    <a:pt x="5652" y="137"/>
                    <a:pt x="7385" y="2090"/>
                    <a:pt x="7281" y="4366"/>
                  </a:cubicBezTo>
                  <a:cubicBezTo>
                    <a:pt x="7471" y="7033"/>
                    <a:pt x="6042" y="9224"/>
                    <a:pt x="4042" y="9320"/>
                  </a:cubicBezTo>
                  <a:close/>
                </a:path>
              </a:pathLst>
            </a:custGeom>
            <a:solidFill>
              <a:srgbClr val="D58B94"/>
            </a:solidFill>
            <a:ln w="9525" cap="flat">
              <a:noFill/>
              <a:prstDash val="solid"/>
              <a:miter/>
            </a:ln>
          </p:spPr>
          <p:txBody>
            <a:bodyPr rtlCol="0" anchor="ctr"/>
            <a:lstStyle/>
            <a:p>
              <a:endParaRPr lang="en-IN"/>
            </a:p>
          </p:txBody>
        </p:sp>
        <p:sp>
          <p:nvSpPr>
            <p:cNvPr id="4924" name="Freeform: Shape 4923">
              <a:extLst>
                <a:ext uri="{FF2B5EF4-FFF2-40B4-BE49-F238E27FC236}">
                  <a16:creationId xmlns:a16="http://schemas.microsoft.com/office/drawing/2014/main" xmlns="" id="{41F608FB-A5C0-FE0E-A33C-ABB746941DB3}"/>
                </a:ext>
              </a:extLst>
            </p:cNvPr>
            <p:cNvSpPr/>
            <p:nvPr/>
          </p:nvSpPr>
          <p:spPr>
            <a:xfrm>
              <a:off x="1772581" y="3441572"/>
              <a:ext cx="6349" cy="7905"/>
            </a:xfrm>
            <a:custGeom>
              <a:avLst/>
              <a:gdLst>
                <a:gd name="connsiteX0" fmla="*/ 3341 w 6349"/>
                <a:gd name="connsiteY0" fmla="*/ 7891 h 7905"/>
                <a:gd name="connsiteX1" fmla="*/ 55 w 6349"/>
                <a:gd name="connsiteY1" fmla="*/ 3119 h 7905"/>
                <a:gd name="connsiteX2" fmla="*/ 2770 w 6349"/>
                <a:gd name="connsiteY2" fmla="*/ -15 h 7905"/>
                <a:gd name="connsiteX3" fmla="*/ 6294 w 6349"/>
                <a:gd name="connsiteY3" fmla="*/ 3604 h 7905"/>
                <a:gd name="connsiteX4" fmla="*/ 3341 w 6349"/>
                <a:gd name="connsiteY4" fmla="*/ 7891 h 7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9" h="7905">
                  <a:moveTo>
                    <a:pt x="3341" y="7891"/>
                  </a:moveTo>
                  <a:cubicBezTo>
                    <a:pt x="1112" y="7481"/>
                    <a:pt x="-354" y="5338"/>
                    <a:pt x="55" y="3119"/>
                  </a:cubicBezTo>
                  <a:cubicBezTo>
                    <a:pt x="331" y="1661"/>
                    <a:pt x="1370" y="461"/>
                    <a:pt x="2770" y="-15"/>
                  </a:cubicBezTo>
                  <a:cubicBezTo>
                    <a:pt x="4732" y="33"/>
                    <a:pt x="6294" y="1642"/>
                    <a:pt x="6294" y="3604"/>
                  </a:cubicBezTo>
                  <a:cubicBezTo>
                    <a:pt x="6589" y="5586"/>
                    <a:pt x="5303" y="7462"/>
                    <a:pt x="3341" y="7891"/>
                  </a:cubicBezTo>
                  <a:close/>
                </a:path>
              </a:pathLst>
            </a:custGeom>
            <a:solidFill>
              <a:srgbClr val="D58B94"/>
            </a:solidFill>
            <a:ln w="9525" cap="flat">
              <a:noFill/>
              <a:prstDash val="solid"/>
              <a:miter/>
            </a:ln>
          </p:spPr>
          <p:txBody>
            <a:bodyPr rtlCol="0" anchor="ctr"/>
            <a:lstStyle/>
            <a:p>
              <a:endParaRPr lang="en-IN"/>
            </a:p>
          </p:txBody>
        </p:sp>
        <p:sp>
          <p:nvSpPr>
            <p:cNvPr id="4925" name="Freeform: Shape 4924">
              <a:extLst>
                <a:ext uri="{FF2B5EF4-FFF2-40B4-BE49-F238E27FC236}">
                  <a16:creationId xmlns:a16="http://schemas.microsoft.com/office/drawing/2014/main" xmlns="" id="{A2D5BB06-5A3F-1B99-2557-ACB330502416}"/>
                </a:ext>
              </a:extLst>
            </p:cNvPr>
            <p:cNvSpPr/>
            <p:nvPr/>
          </p:nvSpPr>
          <p:spPr>
            <a:xfrm>
              <a:off x="1759976" y="3430347"/>
              <a:ext cx="10015" cy="12082"/>
            </a:xfrm>
            <a:custGeom>
              <a:avLst/>
              <a:gdLst>
                <a:gd name="connsiteX0" fmla="*/ 5754 w 10015"/>
                <a:gd name="connsiteY0" fmla="*/ 12068 h 12082"/>
                <a:gd name="connsiteX1" fmla="*/ 325 w 10015"/>
                <a:gd name="connsiteY1" fmla="*/ 6734 h 12082"/>
                <a:gd name="connsiteX2" fmla="*/ 3144 w 10015"/>
                <a:gd name="connsiteY2" fmla="*/ 323 h 12082"/>
                <a:gd name="connsiteX3" fmla="*/ 9555 w 10015"/>
                <a:gd name="connsiteY3" fmla="*/ 3143 h 12082"/>
                <a:gd name="connsiteX4" fmla="*/ 9850 w 10015"/>
                <a:gd name="connsiteY4" fmla="*/ 5591 h 12082"/>
                <a:gd name="connsiteX5" fmla="*/ 5926 w 10015"/>
                <a:gd name="connsiteY5" fmla="*/ 12030 h 12082"/>
                <a:gd name="connsiteX6" fmla="*/ 5754 w 10015"/>
                <a:gd name="connsiteY6" fmla="*/ 12068 h 1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5" h="12082">
                  <a:moveTo>
                    <a:pt x="5754" y="12068"/>
                  </a:moveTo>
                  <a:cubicBezTo>
                    <a:pt x="2811" y="12020"/>
                    <a:pt x="430" y="9677"/>
                    <a:pt x="325" y="6734"/>
                  </a:cubicBezTo>
                  <a:cubicBezTo>
                    <a:pt x="-666" y="4181"/>
                    <a:pt x="592" y="1314"/>
                    <a:pt x="3144" y="323"/>
                  </a:cubicBezTo>
                  <a:cubicBezTo>
                    <a:pt x="5688" y="-667"/>
                    <a:pt x="8564" y="590"/>
                    <a:pt x="9555" y="3143"/>
                  </a:cubicBezTo>
                  <a:cubicBezTo>
                    <a:pt x="9860" y="3914"/>
                    <a:pt x="9964" y="4762"/>
                    <a:pt x="9850" y="5591"/>
                  </a:cubicBezTo>
                  <a:cubicBezTo>
                    <a:pt x="10545" y="8458"/>
                    <a:pt x="8783" y="11334"/>
                    <a:pt x="5926" y="12030"/>
                  </a:cubicBezTo>
                  <a:cubicBezTo>
                    <a:pt x="5869" y="12039"/>
                    <a:pt x="5811" y="12058"/>
                    <a:pt x="5754" y="12068"/>
                  </a:cubicBezTo>
                  <a:close/>
                </a:path>
              </a:pathLst>
            </a:custGeom>
            <a:solidFill>
              <a:srgbClr val="D58B94"/>
            </a:solidFill>
            <a:ln w="9525" cap="flat">
              <a:noFill/>
              <a:prstDash val="solid"/>
              <a:miter/>
            </a:ln>
          </p:spPr>
          <p:txBody>
            <a:bodyPr rtlCol="0" anchor="ctr"/>
            <a:lstStyle/>
            <a:p>
              <a:endParaRPr lang="en-IN"/>
            </a:p>
          </p:txBody>
        </p:sp>
        <p:sp>
          <p:nvSpPr>
            <p:cNvPr id="4926" name="Freeform: Shape 4925">
              <a:extLst>
                <a:ext uri="{FF2B5EF4-FFF2-40B4-BE49-F238E27FC236}">
                  <a16:creationId xmlns:a16="http://schemas.microsoft.com/office/drawing/2014/main" xmlns="" id="{3CF51393-6208-EF46-598C-B8648FA92D8A}"/>
                </a:ext>
              </a:extLst>
            </p:cNvPr>
            <p:cNvSpPr/>
            <p:nvPr/>
          </p:nvSpPr>
          <p:spPr>
            <a:xfrm>
              <a:off x="1757016" y="3409284"/>
              <a:ext cx="12439" cy="14956"/>
            </a:xfrm>
            <a:custGeom>
              <a:avLst/>
              <a:gdLst>
                <a:gd name="connsiteX0" fmla="*/ 7381 w 12439"/>
                <a:gd name="connsiteY0" fmla="*/ 14938 h 14956"/>
                <a:gd name="connsiteX1" fmla="*/ 238 w 12439"/>
                <a:gd name="connsiteY1" fmla="*/ 8461 h 14956"/>
                <a:gd name="connsiteX2" fmla="*/ 4809 w 12439"/>
                <a:gd name="connsiteY2" fmla="*/ 79 h 14956"/>
                <a:gd name="connsiteX3" fmla="*/ 12144 w 12439"/>
                <a:gd name="connsiteY3" fmla="*/ 6556 h 14956"/>
                <a:gd name="connsiteX4" fmla="*/ 7677 w 12439"/>
                <a:gd name="connsiteY4" fmla="*/ 14862 h 14956"/>
                <a:gd name="connsiteX5" fmla="*/ 7381 w 12439"/>
                <a:gd name="connsiteY5" fmla="*/ 14938 h 1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9" h="14956">
                  <a:moveTo>
                    <a:pt x="7381" y="14938"/>
                  </a:moveTo>
                  <a:cubicBezTo>
                    <a:pt x="3647" y="15052"/>
                    <a:pt x="495" y="12185"/>
                    <a:pt x="238" y="8461"/>
                  </a:cubicBezTo>
                  <a:cubicBezTo>
                    <a:pt x="-753" y="4889"/>
                    <a:pt x="1276" y="1175"/>
                    <a:pt x="4809" y="79"/>
                  </a:cubicBezTo>
                  <a:cubicBezTo>
                    <a:pt x="8143" y="-588"/>
                    <a:pt x="11382" y="2365"/>
                    <a:pt x="12144" y="6556"/>
                  </a:cubicBezTo>
                  <a:cubicBezTo>
                    <a:pt x="13201" y="10080"/>
                    <a:pt x="11201" y="13805"/>
                    <a:pt x="7677" y="14862"/>
                  </a:cubicBezTo>
                  <a:cubicBezTo>
                    <a:pt x="7572" y="14891"/>
                    <a:pt x="7476" y="14909"/>
                    <a:pt x="7381" y="14938"/>
                  </a:cubicBezTo>
                  <a:close/>
                </a:path>
              </a:pathLst>
            </a:custGeom>
            <a:solidFill>
              <a:srgbClr val="D58B94"/>
            </a:solidFill>
            <a:ln w="9525" cap="flat">
              <a:noFill/>
              <a:prstDash val="solid"/>
              <a:miter/>
            </a:ln>
          </p:spPr>
          <p:txBody>
            <a:bodyPr rtlCol="0" anchor="ctr"/>
            <a:lstStyle/>
            <a:p>
              <a:endParaRPr lang="en-IN"/>
            </a:p>
          </p:txBody>
        </p:sp>
        <p:sp>
          <p:nvSpPr>
            <p:cNvPr id="4927" name="Freeform: Shape 4926">
              <a:extLst>
                <a:ext uri="{FF2B5EF4-FFF2-40B4-BE49-F238E27FC236}">
                  <a16:creationId xmlns:a16="http://schemas.microsoft.com/office/drawing/2014/main" xmlns="" id="{AABF581C-437B-4645-95BD-035FD47ED620}"/>
                </a:ext>
              </a:extLst>
            </p:cNvPr>
            <p:cNvSpPr/>
            <p:nvPr/>
          </p:nvSpPr>
          <p:spPr>
            <a:xfrm>
              <a:off x="1764477" y="3381218"/>
              <a:ext cx="12304" cy="15205"/>
            </a:xfrm>
            <a:custGeom>
              <a:avLst/>
              <a:gdLst>
                <a:gd name="connsiteX0" fmla="*/ 7921 w 12304"/>
                <a:gd name="connsiteY0" fmla="*/ 15191 h 15205"/>
                <a:gd name="connsiteX1" fmla="*/ -13 w 12304"/>
                <a:gd name="connsiteY1" fmla="*/ 7123 h 15205"/>
                <a:gd name="connsiteX2" fmla="*/ 4206 w 12304"/>
                <a:gd name="connsiteY2" fmla="*/ 141 h 15205"/>
                <a:gd name="connsiteX3" fmla="*/ 11826 w 12304"/>
                <a:gd name="connsiteY3" fmla="*/ 6237 h 15205"/>
                <a:gd name="connsiteX4" fmla="*/ 7921 w 12304"/>
                <a:gd name="connsiteY4" fmla="*/ 15191 h 15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4" h="15205">
                  <a:moveTo>
                    <a:pt x="7921" y="15191"/>
                  </a:moveTo>
                  <a:cubicBezTo>
                    <a:pt x="3502" y="15153"/>
                    <a:pt x="-51" y="11543"/>
                    <a:pt x="-13" y="7123"/>
                  </a:cubicBezTo>
                  <a:cubicBezTo>
                    <a:pt x="15" y="4199"/>
                    <a:pt x="1635" y="1522"/>
                    <a:pt x="4206" y="141"/>
                  </a:cubicBezTo>
                  <a:cubicBezTo>
                    <a:pt x="7350" y="-716"/>
                    <a:pt x="10779" y="2046"/>
                    <a:pt x="11826" y="6237"/>
                  </a:cubicBezTo>
                  <a:cubicBezTo>
                    <a:pt x="13189" y="9790"/>
                    <a:pt x="11455" y="13781"/>
                    <a:pt x="7921" y="15191"/>
                  </a:cubicBezTo>
                  <a:close/>
                </a:path>
              </a:pathLst>
            </a:custGeom>
            <a:solidFill>
              <a:srgbClr val="D58B94"/>
            </a:solidFill>
            <a:ln w="9525" cap="flat">
              <a:noFill/>
              <a:prstDash val="solid"/>
              <a:miter/>
            </a:ln>
          </p:spPr>
          <p:txBody>
            <a:bodyPr rtlCol="0" anchor="ctr"/>
            <a:lstStyle/>
            <a:p>
              <a:endParaRPr lang="en-IN"/>
            </a:p>
          </p:txBody>
        </p:sp>
        <p:sp>
          <p:nvSpPr>
            <p:cNvPr id="4928" name="Freeform: Shape 4927">
              <a:extLst>
                <a:ext uri="{FF2B5EF4-FFF2-40B4-BE49-F238E27FC236}">
                  <a16:creationId xmlns:a16="http://schemas.microsoft.com/office/drawing/2014/main" xmlns="" id="{4DBEB116-9583-A656-E1E5-A68FF95C6F1A}"/>
                </a:ext>
              </a:extLst>
            </p:cNvPr>
            <p:cNvSpPr/>
            <p:nvPr/>
          </p:nvSpPr>
          <p:spPr>
            <a:xfrm>
              <a:off x="1756622" y="3391166"/>
              <a:ext cx="4783" cy="5563"/>
            </a:xfrm>
            <a:custGeom>
              <a:avLst/>
              <a:gdLst>
                <a:gd name="connsiteX0" fmla="*/ 3108 w 4783"/>
                <a:gd name="connsiteY0" fmla="*/ 5528 h 5563"/>
                <a:gd name="connsiteX1" fmla="*/ 155 w 4783"/>
                <a:gd name="connsiteY1" fmla="*/ 3338 h 5563"/>
                <a:gd name="connsiteX2" fmla="*/ 1641 w 4783"/>
                <a:gd name="connsiteY2" fmla="*/ 13 h 5563"/>
                <a:gd name="connsiteX3" fmla="*/ 1679 w 4783"/>
                <a:gd name="connsiteY3" fmla="*/ 4 h 5563"/>
                <a:gd name="connsiteX4" fmla="*/ 4632 w 4783"/>
                <a:gd name="connsiteY4" fmla="*/ 2290 h 5563"/>
                <a:gd name="connsiteX5" fmla="*/ 3108 w 4783"/>
                <a:gd name="connsiteY5" fmla="*/ 5528 h 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83" h="5563">
                  <a:moveTo>
                    <a:pt x="3108" y="5528"/>
                  </a:moveTo>
                  <a:cubicBezTo>
                    <a:pt x="1698" y="5700"/>
                    <a:pt x="403" y="4738"/>
                    <a:pt x="155" y="3338"/>
                  </a:cubicBezTo>
                  <a:cubicBezTo>
                    <a:pt x="-349" y="2013"/>
                    <a:pt x="317" y="528"/>
                    <a:pt x="1641" y="13"/>
                  </a:cubicBezTo>
                  <a:cubicBezTo>
                    <a:pt x="1651" y="13"/>
                    <a:pt x="1670" y="4"/>
                    <a:pt x="1679" y="4"/>
                  </a:cubicBezTo>
                  <a:cubicBezTo>
                    <a:pt x="3118" y="-167"/>
                    <a:pt x="4432" y="852"/>
                    <a:pt x="4632" y="2290"/>
                  </a:cubicBezTo>
                  <a:cubicBezTo>
                    <a:pt x="5080" y="3604"/>
                    <a:pt x="4403" y="5033"/>
                    <a:pt x="3108" y="5528"/>
                  </a:cubicBezTo>
                  <a:close/>
                </a:path>
              </a:pathLst>
            </a:custGeom>
            <a:solidFill>
              <a:srgbClr val="D58B94"/>
            </a:solidFill>
            <a:ln w="9525" cap="flat">
              <a:noFill/>
              <a:prstDash val="solid"/>
              <a:miter/>
            </a:ln>
          </p:spPr>
          <p:txBody>
            <a:bodyPr rtlCol="0" anchor="ctr"/>
            <a:lstStyle/>
            <a:p>
              <a:endParaRPr lang="en-IN"/>
            </a:p>
          </p:txBody>
        </p:sp>
        <p:sp>
          <p:nvSpPr>
            <p:cNvPr id="4929" name="Freeform: Shape 4928">
              <a:extLst>
                <a:ext uri="{FF2B5EF4-FFF2-40B4-BE49-F238E27FC236}">
                  <a16:creationId xmlns:a16="http://schemas.microsoft.com/office/drawing/2014/main" xmlns="" id="{D6594B82-549A-F41A-D6DC-71A77FBAC4E5}"/>
                </a:ext>
              </a:extLst>
            </p:cNvPr>
            <p:cNvSpPr/>
            <p:nvPr/>
          </p:nvSpPr>
          <p:spPr>
            <a:xfrm>
              <a:off x="1834955" y="3401039"/>
              <a:ext cx="9539" cy="13958"/>
            </a:xfrm>
            <a:custGeom>
              <a:avLst/>
              <a:gdLst>
                <a:gd name="connsiteX0" fmla="*/ 5642 w 9539"/>
                <a:gd name="connsiteY0" fmla="*/ 13943 h 13958"/>
                <a:gd name="connsiteX1" fmla="*/ 118 w 9539"/>
                <a:gd name="connsiteY1" fmla="*/ 7752 h 13958"/>
                <a:gd name="connsiteX2" fmla="*/ 3451 w 9539"/>
                <a:gd name="connsiteY2" fmla="*/ 37 h 13958"/>
                <a:gd name="connsiteX3" fmla="*/ 9357 w 9539"/>
                <a:gd name="connsiteY3" fmla="*/ 6323 h 13958"/>
                <a:gd name="connsiteX4" fmla="*/ 5642 w 9539"/>
                <a:gd name="connsiteY4" fmla="*/ 13943 h 1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9" h="13958">
                  <a:moveTo>
                    <a:pt x="5642" y="13943"/>
                  </a:moveTo>
                  <a:cubicBezTo>
                    <a:pt x="3070" y="13943"/>
                    <a:pt x="689" y="11562"/>
                    <a:pt x="118" y="7752"/>
                  </a:cubicBezTo>
                  <a:cubicBezTo>
                    <a:pt x="-454" y="3942"/>
                    <a:pt x="880" y="513"/>
                    <a:pt x="3451" y="37"/>
                  </a:cubicBezTo>
                  <a:cubicBezTo>
                    <a:pt x="6023" y="-439"/>
                    <a:pt x="8595" y="2418"/>
                    <a:pt x="9357" y="6323"/>
                  </a:cubicBezTo>
                  <a:cubicBezTo>
                    <a:pt x="10119" y="10229"/>
                    <a:pt x="8214" y="13562"/>
                    <a:pt x="5642" y="13943"/>
                  </a:cubicBezTo>
                  <a:close/>
                </a:path>
              </a:pathLst>
            </a:custGeom>
            <a:solidFill>
              <a:srgbClr val="D58B94"/>
            </a:solidFill>
            <a:ln w="9525" cap="flat">
              <a:noFill/>
              <a:prstDash val="solid"/>
              <a:miter/>
            </a:ln>
          </p:spPr>
          <p:txBody>
            <a:bodyPr rtlCol="0" anchor="ctr"/>
            <a:lstStyle/>
            <a:p>
              <a:endParaRPr lang="en-IN"/>
            </a:p>
          </p:txBody>
        </p:sp>
        <p:sp>
          <p:nvSpPr>
            <p:cNvPr id="4930" name="Freeform: Shape 4929">
              <a:extLst>
                <a:ext uri="{FF2B5EF4-FFF2-40B4-BE49-F238E27FC236}">
                  <a16:creationId xmlns:a16="http://schemas.microsoft.com/office/drawing/2014/main" xmlns="" id="{EDAC5A85-F82E-A1C3-E4BE-4727DE221418}"/>
                </a:ext>
              </a:extLst>
            </p:cNvPr>
            <p:cNvSpPr/>
            <p:nvPr/>
          </p:nvSpPr>
          <p:spPr>
            <a:xfrm>
              <a:off x="1823610" y="3372352"/>
              <a:ext cx="11947" cy="16899"/>
            </a:xfrm>
            <a:custGeom>
              <a:avLst/>
              <a:gdLst>
                <a:gd name="connsiteX0" fmla="*/ 7843 w 11947"/>
                <a:gd name="connsiteY0" fmla="*/ 16818 h 16899"/>
                <a:gd name="connsiteX1" fmla="*/ 414 w 11947"/>
                <a:gd name="connsiteY1" fmla="*/ 9579 h 16899"/>
                <a:gd name="connsiteX2" fmla="*/ 3938 w 11947"/>
                <a:gd name="connsiteY2" fmla="*/ 54 h 16899"/>
                <a:gd name="connsiteX3" fmla="*/ 11558 w 11947"/>
                <a:gd name="connsiteY3" fmla="*/ 7293 h 16899"/>
                <a:gd name="connsiteX4" fmla="*/ 7843 w 11947"/>
                <a:gd name="connsiteY4" fmla="*/ 16818 h 1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7" h="16899">
                  <a:moveTo>
                    <a:pt x="7843" y="16818"/>
                  </a:moveTo>
                  <a:cubicBezTo>
                    <a:pt x="4700" y="17389"/>
                    <a:pt x="1557" y="14246"/>
                    <a:pt x="414" y="9579"/>
                  </a:cubicBezTo>
                  <a:cubicBezTo>
                    <a:pt x="-729" y="4911"/>
                    <a:pt x="414" y="625"/>
                    <a:pt x="3938" y="54"/>
                  </a:cubicBezTo>
                  <a:cubicBezTo>
                    <a:pt x="7462" y="-518"/>
                    <a:pt x="10415" y="2530"/>
                    <a:pt x="11558" y="7293"/>
                  </a:cubicBezTo>
                  <a:cubicBezTo>
                    <a:pt x="12701" y="12055"/>
                    <a:pt x="11177" y="16151"/>
                    <a:pt x="7843" y="16818"/>
                  </a:cubicBezTo>
                  <a:close/>
                </a:path>
              </a:pathLst>
            </a:custGeom>
            <a:solidFill>
              <a:srgbClr val="D58B94"/>
            </a:solidFill>
            <a:ln w="9525" cap="flat">
              <a:noFill/>
              <a:prstDash val="solid"/>
              <a:miter/>
            </a:ln>
          </p:spPr>
          <p:txBody>
            <a:bodyPr rtlCol="0" anchor="ctr"/>
            <a:lstStyle/>
            <a:p>
              <a:endParaRPr lang="en-IN"/>
            </a:p>
          </p:txBody>
        </p:sp>
        <p:sp>
          <p:nvSpPr>
            <p:cNvPr id="4931" name="Freeform: Shape 4930">
              <a:extLst>
                <a:ext uri="{FF2B5EF4-FFF2-40B4-BE49-F238E27FC236}">
                  <a16:creationId xmlns:a16="http://schemas.microsoft.com/office/drawing/2014/main" xmlns="" id="{AE26307D-1282-B209-FD0F-164C2D7927B4}"/>
                </a:ext>
              </a:extLst>
            </p:cNvPr>
            <p:cNvSpPr/>
            <p:nvPr/>
          </p:nvSpPr>
          <p:spPr>
            <a:xfrm>
              <a:off x="1736473" y="3408289"/>
              <a:ext cx="8104" cy="9206"/>
            </a:xfrm>
            <a:custGeom>
              <a:avLst/>
              <a:gdLst>
                <a:gd name="connsiteX0" fmla="*/ 4874 w 8104"/>
                <a:gd name="connsiteY0" fmla="*/ 9171 h 9206"/>
                <a:gd name="connsiteX1" fmla="*/ 111 w 8104"/>
                <a:gd name="connsiteY1" fmla="*/ 5361 h 9206"/>
                <a:gd name="connsiteX2" fmla="*/ 3159 w 8104"/>
                <a:gd name="connsiteY2" fmla="*/ 27 h 9206"/>
                <a:gd name="connsiteX3" fmla="*/ 7893 w 8104"/>
                <a:gd name="connsiteY3" fmla="*/ 3589 h 9206"/>
                <a:gd name="connsiteX4" fmla="*/ 7922 w 8104"/>
                <a:gd name="connsiteY4" fmla="*/ 3837 h 9206"/>
                <a:gd name="connsiteX5" fmla="*/ 4988 w 8104"/>
                <a:gd name="connsiteY5" fmla="*/ 9142 h 9206"/>
                <a:gd name="connsiteX6" fmla="*/ 4874 w 8104"/>
                <a:gd name="connsiteY6" fmla="*/ 9171 h 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04" h="9206">
                  <a:moveTo>
                    <a:pt x="4874" y="9171"/>
                  </a:moveTo>
                  <a:cubicBezTo>
                    <a:pt x="2521" y="9399"/>
                    <a:pt x="406" y="7704"/>
                    <a:pt x="111" y="5361"/>
                  </a:cubicBezTo>
                  <a:cubicBezTo>
                    <a:pt x="-441" y="3055"/>
                    <a:pt x="892" y="712"/>
                    <a:pt x="3159" y="27"/>
                  </a:cubicBezTo>
                  <a:cubicBezTo>
                    <a:pt x="5455" y="-297"/>
                    <a:pt x="7569" y="1303"/>
                    <a:pt x="7893" y="3589"/>
                  </a:cubicBezTo>
                  <a:cubicBezTo>
                    <a:pt x="7903" y="3675"/>
                    <a:pt x="7912" y="3751"/>
                    <a:pt x="7922" y="3837"/>
                  </a:cubicBezTo>
                  <a:cubicBezTo>
                    <a:pt x="8579" y="6113"/>
                    <a:pt x="7264" y="8485"/>
                    <a:pt x="4988" y="9142"/>
                  </a:cubicBezTo>
                  <a:cubicBezTo>
                    <a:pt x="4950" y="9152"/>
                    <a:pt x="4912" y="9161"/>
                    <a:pt x="4874" y="9171"/>
                  </a:cubicBezTo>
                  <a:close/>
                </a:path>
              </a:pathLst>
            </a:custGeom>
            <a:solidFill>
              <a:srgbClr val="D58B94"/>
            </a:solidFill>
            <a:ln w="9525" cap="flat">
              <a:noFill/>
              <a:prstDash val="solid"/>
              <a:miter/>
            </a:ln>
          </p:spPr>
          <p:txBody>
            <a:bodyPr rtlCol="0" anchor="ctr"/>
            <a:lstStyle/>
            <a:p>
              <a:endParaRPr lang="en-IN"/>
            </a:p>
          </p:txBody>
        </p:sp>
        <p:sp>
          <p:nvSpPr>
            <p:cNvPr id="4932" name="Freeform: Shape 4931">
              <a:extLst>
                <a:ext uri="{FF2B5EF4-FFF2-40B4-BE49-F238E27FC236}">
                  <a16:creationId xmlns:a16="http://schemas.microsoft.com/office/drawing/2014/main" xmlns="" id="{257D8FFA-44DF-CC94-5C38-05F164462C78}"/>
                </a:ext>
              </a:extLst>
            </p:cNvPr>
            <p:cNvSpPr/>
            <p:nvPr/>
          </p:nvSpPr>
          <p:spPr>
            <a:xfrm>
              <a:off x="1745876" y="3399720"/>
              <a:ext cx="11743" cy="13869"/>
            </a:xfrm>
            <a:custGeom>
              <a:avLst/>
              <a:gdLst>
                <a:gd name="connsiteX0" fmla="*/ 7091 w 11743"/>
                <a:gd name="connsiteY0" fmla="*/ 13834 h 13869"/>
                <a:gd name="connsiteX1" fmla="*/ 233 w 11743"/>
                <a:gd name="connsiteY1" fmla="*/ 8024 h 13869"/>
                <a:gd name="connsiteX2" fmla="*/ 4424 w 11743"/>
                <a:gd name="connsiteY2" fmla="*/ 23 h 13869"/>
                <a:gd name="connsiteX3" fmla="*/ 11463 w 11743"/>
                <a:gd name="connsiteY3" fmla="*/ 5671 h 13869"/>
                <a:gd name="connsiteX4" fmla="*/ 11473 w 11743"/>
                <a:gd name="connsiteY4" fmla="*/ 5738 h 13869"/>
                <a:gd name="connsiteX5" fmla="*/ 7091 w 11743"/>
                <a:gd name="connsiteY5" fmla="*/ 13834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43" h="13869">
                  <a:moveTo>
                    <a:pt x="7091" y="13834"/>
                  </a:moveTo>
                  <a:cubicBezTo>
                    <a:pt x="3596" y="14111"/>
                    <a:pt x="538" y="11520"/>
                    <a:pt x="233" y="8024"/>
                  </a:cubicBezTo>
                  <a:cubicBezTo>
                    <a:pt x="-710" y="4671"/>
                    <a:pt x="1129" y="1156"/>
                    <a:pt x="4424" y="23"/>
                  </a:cubicBezTo>
                  <a:cubicBezTo>
                    <a:pt x="7929" y="-358"/>
                    <a:pt x="11082" y="2166"/>
                    <a:pt x="11463" y="5671"/>
                  </a:cubicBezTo>
                  <a:cubicBezTo>
                    <a:pt x="11473" y="5690"/>
                    <a:pt x="11473" y="5719"/>
                    <a:pt x="11473" y="5738"/>
                  </a:cubicBezTo>
                  <a:cubicBezTo>
                    <a:pt x="12463" y="9177"/>
                    <a:pt x="10511" y="12777"/>
                    <a:pt x="7091" y="13834"/>
                  </a:cubicBezTo>
                  <a:close/>
                </a:path>
              </a:pathLst>
            </a:custGeom>
            <a:solidFill>
              <a:srgbClr val="D58B94"/>
            </a:solidFill>
            <a:ln w="9525" cap="flat">
              <a:noFill/>
              <a:prstDash val="solid"/>
              <a:miter/>
            </a:ln>
          </p:spPr>
          <p:txBody>
            <a:bodyPr rtlCol="0" anchor="ctr"/>
            <a:lstStyle/>
            <a:p>
              <a:endParaRPr lang="en-IN"/>
            </a:p>
          </p:txBody>
        </p:sp>
        <p:sp>
          <p:nvSpPr>
            <p:cNvPr id="4933" name="Freeform: Shape 4932">
              <a:extLst>
                <a:ext uri="{FF2B5EF4-FFF2-40B4-BE49-F238E27FC236}">
                  <a16:creationId xmlns:a16="http://schemas.microsoft.com/office/drawing/2014/main" xmlns="" id="{7F3CB31D-7365-94FF-0159-70AC58F36D98}"/>
                </a:ext>
              </a:extLst>
            </p:cNvPr>
            <p:cNvSpPr/>
            <p:nvPr/>
          </p:nvSpPr>
          <p:spPr>
            <a:xfrm>
              <a:off x="1738742" y="3389235"/>
              <a:ext cx="10224" cy="10101"/>
            </a:xfrm>
            <a:custGeom>
              <a:avLst/>
              <a:gdLst>
                <a:gd name="connsiteX0" fmla="*/ 7081 w 10224"/>
                <a:gd name="connsiteY0" fmla="*/ 9651 h 10101"/>
                <a:gd name="connsiteX1" fmla="*/ 423 w 10224"/>
                <a:gd name="connsiteY1" fmla="*/ 7079 h 10101"/>
                <a:gd name="connsiteX2" fmla="*/ 2985 w 10224"/>
                <a:gd name="connsiteY2" fmla="*/ 421 h 10101"/>
                <a:gd name="connsiteX3" fmla="*/ 9653 w 10224"/>
                <a:gd name="connsiteY3" fmla="*/ 2993 h 10101"/>
                <a:gd name="connsiteX4" fmla="*/ 9938 w 10224"/>
                <a:gd name="connsiteY4" fmla="*/ 3841 h 10101"/>
                <a:gd name="connsiteX5" fmla="*/ 7271 w 10224"/>
                <a:gd name="connsiteY5" fmla="*/ 9584 h 10101"/>
                <a:gd name="connsiteX6" fmla="*/ 7081 w 10224"/>
                <a:gd name="connsiteY6" fmla="*/ 9651 h 10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 h="10101">
                  <a:moveTo>
                    <a:pt x="7081" y="9651"/>
                  </a:moveTo>
                  <a:cubicBezTo>
                    <a:pt x="4528" y="10784"/>
                    <a:pt x="1547" y="9632"/>
                    <a:pt x="423" y="7079"/>
                  </a:cubicBezTo>
                  <a:cubicBezTo>
                    <a:pt x="-711" y="4536"/>
                    <a:pt x="442" y="1555"/>
                    <a:pt x="2985" y="421"/>
                  </a:cubicBezTo>
                  <a:cubicBezTo>
                    <a:pt x="5538" y="-712"/>
                    <a:pt x="8519" y="440"/>
                    <a:pt x="9653" y="2993"/>
                  </a:cubicBezTo>
                  <a:cubicBezTo>
                    <a:pt x="9767" y="3259"/>
                    <a:pt x="9872" y="3545"/>
                    <a:pt x="9938" y="3841"/>
                  </a:cubicBezTo>
                  <a:cubicBezTo>
                    <a:pt x="10786" y="6165"/>
                    <a:pt x="9595" y="8736"/>
                    <a:pt x="7271" y="9584"/>
                  </a:cubicBezTo>
                  <a:cubicBezTo>
                    <a:pt x="7214" y="9603"/>
                    <a:pt x="7148" y="9632"/>
                    <a:pt x="7081" y="9651"/>
                  </a:cubicBezTo>
                  <a:close/>
                </a:path>
              </a:pathLst>
            </a:custGeom>
            <a:solidFill>
              <a:srgbClr val="D58B94"/>
            </a:solidFill>
            <a:ln w="9525" cap="flat">
              <a:noFill/>
              <a:prstDash val="solid"/>
              <a:miter/>
            </a:ln>
          </p:spPr>
          <p:txBody>
            <a:bodyPr rtlCol="0" anchor="ctr"/>
            <a:lstStyle/>
            <a:p>
              <a:endParaRPr lang="en-IN"/>
            </a:p>
          </p:txBody>
        </p:sp>
        <p:sp>
          <p:nvSpPr>
            <p:cNvPr id="4934" name="Freeform: Shape 4933">
              <a:extLst>
                <a:ext uri="{FF2B5EF4-FFF2-40B4-BE49-F238E27FC236}">
                  <a16:creationId xmlns:a16="http://schemas.microsoft.com/office/drawing/2014/main" xmlns="" id="{512F5CB2-608C-A7D6-B1AD-B2FFF97A562A}"/>
                </a:ext>
              </a:extLst>
            </p:cNvPr>
            <p:cNvSpPr/>
            <p:nvPr/>
          </p:nvSpPr>
          <p:spPr>
            <a:xfrm>
              <a:off x="1520218" y="3197352"/>
              <a:ext cx="295445" cy="234695"/>
            </a:xfrm>
            <a:custGeom>
              <a:avLst/>
              <a:gdLst>
                <a:gd name="connsiteX0" fmla="*/ 911 w 295445"/>
                <a:gd name="connsiteY0" fmla="*/ 200010 h 234695"/>
                <a:gd name="connsiteX1" fmla="*/ 212175 w 295445"/>
                <a:gd name="connsiteY1" fmla="*/ -15 h 234695"/>
                <a:gd name="connsiteX2" fmla="*/ 225606 w 295445"/>
                <a:gd name="connsiteY2" fmla="*/ 6843 h 234695"/>
                <a:gd name="connsiteX3" fmla="*/ 256086 w 295445"/>
                <a:gd name="connsiteY3" fmla="*/ 30465 h 234695"/>
                <a:gd name="connsiteX4" fmla="*/ 285708 w 295445"/>
                <a:gd name="connsiteY4" fmla="*/ 74184 h 234695"/>
                <a:gd name="connsiteX5" fmla="*/ 294757 w 295445"/>
                <a:gd name="connsiteY5" fmla="*/ 132001 h 234695"/>
                <a:gd name="connsiteX6" fmla="*/ 18532 w 295445"/>
                <a:gd name="connsiteY6" fmla="*/ 234681 h 234695"/>
                <a:gd name="connsiteX7" fmla="*/ 7293 w 295445"/>
                <a:gd name="connsiteY7" fmla="*/ 226299 h 234695"/>
                <a:gd name="connsiteX8" fmla="*/ 911 w 295445"/>
                <a:gd name="connsiteY8" fmla="*/ 200010 h 23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445" h="234695">
                  <a:moveTo>
                    <a:pt x="911" y="200010"/>
                  </a:moveTo>
                  <a:lnTo>
                    <a:pt x="212175" y="-15"/>
                  </a:lnTo>
                  <a:cubicBezTo>
                    <a:pt x="216795" y="1976"/>
                    <a:pt x="221281" y="4261"/>
                    <a:pt x="225606" y="6843"/>
                  </a:cubicBezTo>
                  <a:cubicBezTo>
                    <a:pt x="236712" y="13415"/>
                    <a:pt x="246951" y="21349"/>
                    <a:pt x="256086" y="30465"/>
                  </a:cubicBezTo>
                  <a:cubicBezTo>
                    <a:pt x="268554" y="43104"/>
                    <a:pt x="278593" y="57925"/>
                    <a:pt x="285708" y="74184"/>
                  </a:cubicBezTo>
                  <a:cubicBezTo>
                    <a:pt x="293814" y="92311"/>
                    <a:pt x="296938" y="112266"/>
                    <a:pt x="294757" y="132001"/>
                  </a:cubicBezTo>
                  <a:lnTo>
                    <a:pt x="18532" y="234681"/>
                  </a:lnTo>
                  <a:cubicBezTo>
                    <a:pt x="14455" y="232357"/>
                    <a:pt x="10683" y="229537"/>
                    <a:pt x="7293" y="226299"/>
                  </a:cubicBezTo>
                  <a:cubicBezTo>
                    <a:pt x="892" y="219165"/>
                    <a:pt x="-1509" y="209287"/>
                    <a:pt x="911" y="20001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35" name="Freeform: Shape 4934">
              <a:extLst>
                <a:ext uri="{FF2B5EF4-FFF2-40B4-BE49-F238E27FC236}">
                  <a16:creationId xmlns:a16="http://schemas.microsoft.com/office/drawing/2014/main" xmlns="" id="{63FD1ACA-C559-AB1C-7F55-8903A2E07B84}"/>
                </a:ext>
              </a:extLst>
            </p:cNvPr>
            <p:cNvSpPr/>
            <p:nvPr/>
          </p:nvSpPr>
          <p:spPr>
            <a:xfrm>
              <a:off x="1570753" y="3333335"/>
              <a:ext cx="78702" cy="59518"/>
            </a:xfrm>
            <a:custGeom>
              <a:avLst/>
              <a:gdLst>
                <a:gd name="connsiteX0" fmla="*/ 77058 w 78702"/>
                <a:gd name="connsiteY0" fmla="*/ 6495 h 59518"/>
                <a:gd name="connsiteX1" fmla="*/ 73725 w 78702"/>
                <a:gd name="connsiteY1" fmla="*/ 26688 h 59518"/>
                <a:gd name="connsiteX2" fmla="*/ 48293 w 78702"/>
                <a:gd name="connsiteY2" fmla="*/ 46595 h 59518"/>
                <a:gd name="connsiteX3" fmla="*/ 1335 w 78702"/>
                <a:gd name="connsiteY3" fmla="*/ 54692 h 59518"/>
                <a:gd name="connsiteX4" fmla="*/ 3430 w 78702"/>
                <a:gd name="connsiteY4" fmla="*/ 40785 h 59518"/>
                <a:gd name="connsiteX5" fmla="*/ 28386 w 78702"/>
                <a:gd name="connsiteY5" fmla="*/ 15544 h 59518"/>
                <a:gd name="connsiteX6" fmla="*/ 56961 w 78702"/>
                <a:gd name="connsiteY6" fmla="*/ 876 h 59518"/>
                <a:gd name="connsiteX7" fmla="*/ 77058 w 78702"/>
                <a:gd name="connsiteY7" fmla="*/ 6495 h 5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702" h="59518">
                  <a:moveTo>
                    <a:pt x="77058" y="6495"/>
                  </a:moveTo>
                  <a:cubicBezTo>
                    <a:pt x="80116" y="13287"/>
                    <a:pt x="78802" y="21240"/>
                    <a:pt x="73725" y="26688"/>
                  </a:cubicBezTo>
                  <a:cubicBezTo>
                    <a:pt x="66914" y="35213"/>
                    <a:pt x="58209" y="42033"/>
                    <a:pt x="48293" y="46595"/>
                  </a:cubicBezTo>
                  <a:cubicBezTo>
                    <a:pt x="14194" y="63360"/>
                    <a:pt x="5240" y="61169"/>
                    <a:pt x="1335" y="54692"/>
                  </a:cubicBezTo>
                  <a:cubicBezTo>
                    <a:pt x="-951" y="51549"/>
                    <a:pt x="-380" y="47072"/>
                    <a:pt x="3430" y="40785"/>
                  </a:cubicBezTo>
                  <a:cubicBezTo>
                    <a:pt x="10269" y="31032"/>
                    <a:pt x="18708" y="22497"/>
                    <a:pt x="28386" y="15544"/>
                  </a:cubicBezTo>
                  <a:cubicBezTo>
                    <a:pt x="36654" y="8515"/>
                    <a:pt x="46436" y="3495"/>
                    <a:pt x="56961" y="876"/>
                  </a:cubicBezTo>
                  <a:cubicBezTo>
                    <a:pt x="64181" y="-1411"/>
                    <a:pt x="72077" y="790"/>
                    <a:pt x="77058" y="649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36" name="Freeform: Shape 4935">
              <a:extLst>
                <a:ext uri="{FF2B5EF4-FFF2-40B4-BE49-F238E27FC236}">
                  <a16:creationId xmlns:a16="http://schemas.microsoft.com/office/drawing/2014/main" xmlns="" id="{834C3ADA-D2EA-7495-5486-4ABC640F1402}"/>
                </a:ext>
              </a:extLst>
            </p:cNvPr>
            <p:cNvSpPr/>
            <p:nvPr/>
          </p:nvSpPr>
          <p:spPr>
            <a:xfrm>
              <a:off x="1476470" y="3109055"/>
              <a:ext cx="252317" cy="289559"/>
            </a:xfrm>
            <a:custGeom>
              <a:avLst/>
              <a:gdLst>
                <a:gd name="connsiteX0" fmla="*/ -13 w 252317"/>
                <a:gd name="connsiteY0" fmla="*/ 256017 h 289559"/>
                <a:gd name="connsiteX1" fmla="*/ 138385 w 252317"/>
                <a:gd name="connsiteY1" fmla="*/ -15 h 289559"/>
                <a:gd name="connsiteX2" fmla="*/ 151244 w 252317"/>
                <a:gd name="connsiteY2" fmla="*/ 842 h 289559"/>
                <a:gd name="connsiteX3" fmla="*/ 184200 w 252317"/>
                <a:gd name="connsiteY3" fmla="*/ 10367 h 289559"/>
                <a:gd name="connsiteX4" fmla="*/ 204203 w 252317"/>
                <a:gd name="connsiteY4" fmla="*/ 21321 h 289559"/>
                <a:gd name="connsiteX5" fmla="*/ 214204 w 252317"/>
                <a:gd name="connsiteY5" fmla="*/ 28370 h 289559"/>
                <a:gd name="connsiteX6" fmla="*/ 223729 w 252317"/>
                <a:gd name="connsiteY6" fmla="*/ 37228 h 289559"/>
                <a:gd name="connsiteX7" fmla="*/ 252304 w 252317"/>
                <a:gd name="connsiteY7" fmla="*/ 84853 h 289559"/>
                <a:gd name="connsiteX8" fmla="*/ 40944 w 252317"/>
                <a:gd name="connsiteY8" fmla="*/ 289545 h 289559"/>
                <a:gd name="connsiteX9" fmla="*/ 39706 w 252317"/>
                <a:gd name="connsiteY9" fmla="*/ 289545 h 289559"/>
                <a:gd name="connsiteX10" fmla="*/ 35991 w 252317"/>
                <a:gd name="connsiteY10" fmla="*/ 288878 h 289559"/>
                <a:gd name="connsiteX11" fmla="*/ 24942 w 252317"/>
                <a:gd name="connsiteY11" fmla="*/ 284782 h 289559"/>
                <a:gd name="connsiteX12" fmla="*/ 12179 w 252317"/>
                <a:gd name="connsiteY12" fmla="*/ 275257 h 289559"/>
                <a:gd name="connsiteX13" fmla="*/ -13 w 252317"/>
                <a:gd name="connsiteY13" fmla="*/ 256017 h 28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317" h="289559">
                  <a:moveTo>
                    <a:pt x="-13" y="256017"/>
                  </a:moveTo>
                  <a:lnTo>
                    <a:pt x="138385" y="-15"/>
                  </a:lnTo>
                  <a:cubicBezTo>
                    <a:pt x="142681" y="4"/>
                    <a:pt x="146976" y="290"/>
                    <a:pt x="151244" y="842"/>
                  </a:cubicBezTo>
                  <a:cubicBezTo>
                    <a:pt x="162540" y="2833"/>
                    <a:pt x="173589" y="6024"/>
                    <a:pt x="184200" y="10367"/>
                  </a:cubicBezTo>
                  <a:cubicBezTo>
                    <a:pt x="191106" y="13558"/>
                    <a:pt x="197792" y="17225"/>
                    <a:pt x="204203" y="21321"/>
                  </a:cubicBezTo>
                  <a:cubicBezTo>
                    <a:pt x="207536" y="23512"/>
                    <a:pt x="210965" y="25798"/>
                    <a:pt x="214204" y="28370"/>
                  </a:cubicBezTo>
                  <a:cubicBezTo>
                    <a:pt x="217442" y="30941"/>
                    <a:pt x="220776" y="34085"/>
                    <a:pt x="223729" y="37228"/>
                  </a:cubicBezTo>
                  <a:cubicBezTo>
                    <a:pt x="237207" y="50363"/>
                    <a:pt x="247056" y="66774"/>
                    <a:pt x="252304" y="84853"/>
                  </a:cubicBezTo>
                  <a:lnTo>
                    <a:pt x="40944" y="289545"/>
                  </a:lnTo>
                  <a:lnTo>
                    <a:pt x="39706" y="289545"/>
                  </a:lnTo>
                  <a:cubicBezTo>
                    <a:pt x="38449" y="289412"/>
                    <a:pt x="37210" y="289193"/>
                    <a:pt x="35991" y="288878"/>
                  </a:cubicBezTo>
                  <a:cubicBezTo>
                    <a:pt x="32200" y="287812"/>
                    <a:pt x="28504" y="286449"/>
                    <a:pt x="24942" y="284782"/>
                  </a:cubicBezTo>
                  <a:cubicBezTo>
                    <a:pt x="20151" y="282392"/>
                    <a:pt x="15836" y="279163"/>
                    <a:pt x="12179" y="275257"/>
                  </a:cubicBezTo>
                  <a:cubicBezTo>
                    <a:pt x="7064" y="269571"/>
                    <a:pt x="2949" y="263065"/>
                    <a:pt x="-13" y="256017"/>
                  </a:cubicBezTo>
                  <a:close/>
                </a:path>
              </a:pathLst>
            </a:custGeom>
            <a:solidFill>
              <a:srgbClr val="F9C1D0"/>
            </a:solidFill>
            <a:ln w="3810" cap="flat">
              <a:solidFill>
                <a:srgbClr val="B05882"/>
              </a:solidFill>
              <a:prstDash val="solid"/>
              <a:miter/>
            </a:ln>
          </p:spPr>
          <p:txBody>
            <a:bodyPr rtlCol="0" anchor="ctr"/>
            <a:lstStyle/>
            <a:p>
              <a:endParaRPr lang="en-IN"/>
            </a:p>
          </p:txBody>
        </p:sp>
        <p:sp>
          <p:nvSpPr>
            <p:cNvPr id="4937" name="Freeform: Shape 4936">
              <a:extLst>
                <a:ext uri="{FF2B5EF4-FFF2-40B4-BE49-F238E27FC236}">
                  <a16:creationId xmlns:a16="http://schemas.microsoft.com/office/drawing/2014/main" xmlns="" id="{F31C462D-B0F9-D517-72F9-C647F97E6E86}"/>
                </a:ext>
              </a:extLst>
            </p:cNvPr>
            <p:cNvSpPr/>
            <p:nvPr/>
          </p:nvSpPr>
          <p:spPr>
            <a:xfrm>
              <a:off x="1523248" y="3267611"/>
              <a:ext cx="63210" cy="78034"/>
            </a:xfrm>
            <a:custGeom>
              <a:avLst/>
              <a:gdLst>
                <a:gd name="connsiteX0" fmla="*/ 57222 w 63210"/>
                <a:gd name="connsiteY0" fmla="*/ 2401 h 78034"/>
                <a:gd name="connsiteX1" fmla="*/ 61984 w 63210"/>
                <a:gd name="connsiteY1" fmla="*/ 22595 h 78034"/>
                <a:gd name="connsiteX2" fmla="*/ 46458 w 63210"/>
                <a:gd name="connsiteY2" fmla="*/ 51170 h 78034"/>
                <a:gd name="connsiteX3" fmla="*/ 18931 w 63210"/>
                <a:gd name="connsiteY3" fmla="*/ 76125 h 78034"/>
                <a:gd name="connsiteX4" fmla="*/ 4739 w 63210"/>
                <a:gd name="connsiteY4" fmla="*/ 75458 h 78034"/>
                <a:gd name="connsiteX5" fmla="*/ 262 w 63210"/>
                <a:gd name="connsiteY5" fmla="*/ 60695 h 78034"/>
                <a:gd name="connsiteX6" fmla="*/ 14264 w 63210"/>
                <a:gd name="connsiteY6" fmla="*/ 27929 h 78034"/>
                <a:gd name="connsiteX7" fmla="*/ 57222 w 63210"/>
                <a:gd name="connsiteY7" fmla="*/ 2401 h 7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210" h="78034">
                  <a:moveTo>
                    <a:pt x="57222" y="2401"/>
                  </a:moveTo>
                  <a:cubicBezTo>
                    <a:pt x="62794" y="7526"/>
                    <a:pt x="64680" y="15527"/>
                    <a:pt x="61984" y="22595"/>
                  </a:cubicBezTo>
                  <a:cubicBezTo>
                    <a:pt x="59165" y="33224"/>
                    <a:pt x="53840" y="43016"/>
                    <a:pt x="46458" y="51170"/>
                  </a:cubicBezTo>
                  <a:cubicBezTo>
                    <a:pt x="38924" y="61133"/>
                    <a:pt x="29590" y="69600"/>
                    <a:pt x="18931" y="76125"/>
                  </a:cubicBezTo>
                  <a:cubicBezTo>
                    <a:pt x="14521" y="78878"/>
                    <a:pt x="8873" y="78611"/>
                    <a:pt x="4739" y="75458"/>
                  </a:cubicBezTo>
                  <a:cubicBezTo>
                    <a:pt x="834" y="72887"/>
                    <a:pt x="-690" y="68124"/>
                    <a:pt x="262" y="60695"/>
                  </a:cubicBezTo>
                  <a:cubicBezTo>
                    <a:pt x="2681" y="48941"/>
                    <a:pt x="7444" y="37796"/>
                    <a:pt x="14264" y="27929"/>
                  </a:cubicBezTo>
                  <a:cubicBezTo>
                    <a:pt x="27027" y="6402"/>
                    <a:pt x="46553" y="-5409"/>
                    <a:pt x="57222" y="2401"/>
                  </a:cubicBezTo>
                  <a:close/>
                </a:path>
              </a:pathLst>
            </a:custGeom>
            <a:solidFill>
              <a:srgbClr val="C2608E"/>
            </a:solidFill>
            <a:ln w="3810" cap="flat">
              <a:solidFill>
                <a:srgbClr val="B05882"/>
              </a:solidFill>
              <a:prstDash val="solid"/>
              <a:miter/>
            </a:ln>
          </p:spPr>
          <p:txBody>
            <a:bodyPr rtlCol="0" anchor="ctr"/>
            <a:lstStyle/>
            <a:p>
              <a:endParaRPr lang="en-IN"/>
            </a:p>
          </p:txBody>
        </p:sp>
        <p:sp>
          <p:nvSpPr>
            <p:cNvPr id="4938" name="Freeform: Shape 4937">
              <a:extLst>
                <a:ext uri="{FF2B5EF4-FFF2-40B4-BE49-F238E27FC236}">
                  <a16:creationId xmlns:a16="http://schemas.microsoft.com/office/drawing/2014/main" xmlns="" id="{E9AC351D-2937-55CD-DCC9-AE8F67C8B6A0}"/>
                </a:ext>
              </a:extLst>
            </p:cNvPr>
            <p:cNvSpPr/>
            <p:nvPr/>
          </p:nvSpPr>
          <p:spPr>
            <a:xfrm>
              <a:off x="1398460" y="3057902"/>
              <a:ext cx="213264" cy="309185"/>
            </a:xfrm>
            <a:custGeom>
              <a:avLst/>
              <a:gdLst>
                <a:gd name="connsiteX0" fmla="*/ -13 w 213264"/>
                <a:gd name="connsiteY0" fmla="*/ 270118 h 309185"/>
                <a:gd name="connsiteX1" fmla="*/ 110191 w 213264"/>
                <a:gd name="connsiteY1" fmla="*/ 751 h 309185"/>
                <a:gd name="connsiteX2" fmla="*/ 122002 w 213264"/>
                <a:gd name="connsiteY2" fmla="*/ -11 h 309185"/>
                <a:gd name="connsiteX3" fmla="*/ 150577 w 213264"/>
                <a:gd name="connsiteY3" fmla="*/ 3037 h 309185"/>
                <a:gd name="connsiteX4" fmla="*/ 184105 w 213264"/>
                <a:gd name="connsiteY4" fmla="*/ 16943 h 309185"/>
                <a:gd name="connsiteX5" fmla="*/ 213251 w 213264"/>
                <a:gd name="connsiteY5" fmla="*/ 49519 h 309185"/>
                <a:gd name="connsiteX6" fmla="*/ 74377 w 213264"/>
                <a:gd name="connsiteY6" fmla="*/ 309170 h 309185"/>
                <a:gd name="connsiteX7" fmla="*/ 67138 w 213264"/>
                <a:gd name="connsiteY7" fmla="*/ 308408 h 309185"/>
                <a:gd name="connsiteX8" fmla="*/ 46373 w 213264"/>
                <a:gd name="connsiteY8" fmla="*/ 302693 h 309185"/>
                <a:gd name="connsiteX9" fmla="*/ -13 w 213264"/>
                <a:gd name="connsiteY9" fmla="*/ 270118 h 30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264" h="309185">
                  <a:moveTo>
                    <a:pt x="-13" y="270118"/>
                  </a:moveTo>
                  <a:lnTo>
                    <a:pt x="110191" y="751"/>
                  </a:lnTo>
                  <a:cubicBezTo>
                    <a:pt x="114106" y="208"/>
                    <a:pt x="118049" y="-49"/>
                    <a:pt x="122002" y="-11"/>
                  </a:cubicBezTo>
                  <a:cubicBezTo>
                    <a:pt x="131613" y="-30"/>
                    <a:pt x="141185" y="998"/>
                    <a:pt x="150577" y="3037"/>
                  </a:cubicBezTo>
                  <a:cubicBezTo>
                    <a:pt x="162559" y="5408"/>
                    <a:pt x="173961" y="10133"/>
                    <a:pt x="184105" y="16943"/>
                  </a:cubicBezTo>
                  <a:cubicBezTo>
                    <a:pt x="196144" y="25477"/>
                    <a:pt x="206108" y="36612"/>
                    <a:pt x="213251" y="49519"/>
                  </a:cubicBezTo>
                  <a:lnTo>
                    <a:pt x="74377" y="309170"/>
                  </a:lnTo>
                  <a:cubicBezTo>
                    <a:pt x="71948" y="309037"/>
                    <a:pt x="69538" y="308789"/>
                    <a:pt x="67138" y="308408"/>
                  </a:cubicBezTo>
                  <a:cubicBezTo>
                    <a:pt x="60080" y="307027"/>
                    <a:pt x="53146" y="305122"/>
                    <a:pt x="46373" y="302693"/>
                  </a:cubicBezTo>
                  <a:cubicBezTo>
                    <a:pt x="27904" y="296921"/>
                    <a:pt x="11693" y="285529"/>
                    <a:pt x="-13" y="270118"/>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39" name="Freeform: Shape 4938">
              <a:extLst>
                <a:ext uri="{FF2B5EF4-FFF2-40B4-BE49-F238E27FC236}">
                  <a16:creationId xmlns:a16="http://schemas.microsoft.com/office/drawing/2014/main" xmlns="" id="{978EA18E-8B34-B579-3DDC-0A581A9FC541}"/>
                </a:ext>
              </a:extLst>
            </p:cNvPr>
            <p:cNvSpPr/>
            <p:nvPr/>
          </p:nvSpPr>
          <p:spPr>
            <a:xfrm>
              <a:off x="1444536" y="3220284"/>
              <a:ext cx="58057" cy="84844"/>
            </a:xfrm>
            <a:custGeom>
              <a:avLst/>
              <a:gdLst>
                <a:gd name="connsiteX0" fmla="*/ 48590 w 58057"/>
                <a:gd name="connsiteY0" fmla="*/ 1246 h 84844"/>
                <a:gd name="connsiteX1" fmla="*/ 50304 w 58057"/>
                <a:gd name="connsiteY1" fmla="*/ 52204 h 84844"/>
                <a:gd name="connsiteX2" fmla="*/ 10299 w 58057"/>
                <a:gd name="connsiteY2" fmla="*/ 82399 h 84844"/>
                <a:gd name="connsiteX3" fmla="*/ 8680 w 58057"/>
                <a:gd name="connsiteY3" fmla="*/ 32488 h 84844"/>
                <a:gd name="connsiteX4" fmla="*/ 48590 w 58057"/>
                <a:gd name="connsiteY4" fmla="*/ 1246 h 84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7" h="84844">
                  <a:moveTo>
                    <a:pt x="48590" y="1246"/>
                  </a:moveTo>
                  <a:cubicBezTo>
                    <a:pt x="60496" y="7151"/>
                    <a:pt x="61258" y="29821"/>
                    <a:pt x="50304" y="52204"/>
                  </a:cubicBezTo>
                  <a:cubicBezTo>
                    <a:pt x="33350" y="86399"/>
                    <a:pt x="21729" y="87923"/>
                    <a:pt x="10299" y="82399"/>
                  </a:cubicBezTo>
                  <a:cubicBezTo>
                    <a:pt x="-1131" y="76874"/>
                    <a:pt x="-4941" y="63349"/>
                    <a:pt x="8680" y="32488"/>
                  </a:cubicBezTo>
                  <a:cubicBezTo>
                    <a:pt x="18776" y="9818"/>
                    <a:pt x="36493" y="-4469"/>
                    <a:pt x="48590" y="124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40" name="Freeform: Shape 4939">
              <a:extLst>
                <a:ext uri="{FF2B5EF4-FFF2-40B4-BE49-F238E27FC236}">
                  <a16:creationId xmlns:a16="http://schemas.microsoft.com/office/drawing/2014/main" xmlns="" id="{AFC1CAF5-355A-0AC3-AC9F-00666836855C}"/>
                </a:ext>
              </a:extLst>
            </p:cNvPr>
            <p:cNvSpPr/>
            <p:nvPr/>
          </p:nvSpPr>
          <p:spPr>
            <a:xfrm>
              <a:off x="1320450" y="3016763"/>
              <a:ext cx="184975" cy="313466"/>
            </a:xfrm>
            <a:custGeom>
              <a:avLst/>
              <a:gdLst>
                <a:gd name="connsiteX0" fmla="*/ -13 w 184975"/>
                <a:gd name="connsiteY0" fmla="*/ 285349 h 313466"/>
                <a:gd name="connsiteX1" fmla="*/ 72567 w 184975"/>
                <a:gd name="connsiteY1" fmla="*/ 3504 h 313466"/>
                <a:gd name="connsiteX2" fmla="*/ 84569 w 184975"/>
                <a:gd name="connsiteY2" fmla="*/ 1218 h 313466"/>
                <a:gd name="connsiteX3" fmla="*/ 114287 w 184975"/>
                <a:gd name="connsiteY3" fmla="*/ 551 h 313466"/>
                <a:gd name="connsiteX4" fmla="*/ 151815 w 184975"/>
                <a:gd name="connsiteY4" fmla="*/ 11029 h 313466"/>
                <a:gd name="connsiteX5" fmla="*/ 184962 w 184975"/>
                <a:gd name="connsiteY5" fmla="*/ 40652 h 313466"/>
                <a:gd name="connsiteX6" fmla="*/ 74472 w 184975"/>
                <a:gd name="connsiteY6" fmla="*/ 313448 h 313466"/>
                <a:gd name="connsiteX7" fmla="*/ 46659 w 184975"/>
                <a:gd name="connsiteY7" fmla="*/ 310114 h 313466"/>
                <a:gd name="connsiteX8" fmla="*/ 22656 w 184975"/>
                <a:gd name="connsiteY8" fmla="*/ 302208 h 313466"/>
                <a:gd name="connsiteX9" fmla="*/ -13 w 184975"/>
                <a:gd name="connsiteY9" fmla="*/ 285349 h 313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975" h="313466">
                  <a:moveTo>
                    <a:pt x="-13" y="285349"/>
                  </a:moveTo>
                  <a:lnTo>
                    <a:pt x="72567" y="3504"/>
                  </a:lnTo>
                  <a:cubicBezTo>
                    <a:pt x="76520" y="2504"/>
                    <a:pt x="80530" y="1742"/>
                    <a:pt x="84569" y="1218"/>
                  </a:cubicBezTo>
                  <a:cubicBezTo>
                    <a:pt x="94417" y="-163"/>
                    <a:pt x="104390" y="-382"/>
                    <a:pt x="114287" y="551"/>
                  </a:cubicBezTo>
                  <a:cubicBezTo>
                    <a:pt x="127288" y="1933"/>
                    <a:pt x="139976" y="5476"/>
                    <a:pt x="151815" y="11029"/>
                  </a:cubicBezTo>
                  <a:cubicBezTo>
                    <a:pt x="165150" y="18011"/>
                    <a:pt x="176533" y="28183"/>
                    <a:pt x="184962" y="40652"/>
                  </a:cubicBezTo>
                  <a:lnTo>
                    <a:pt x="74472" y="313448"/>
                  </a:lnTo>
                  <a:cubicBezTo>
                    <a:pt x="65100" y="313524"/>
                    <a:pt x="55746" y="312400"/>
                    <a:pt x="46659" y="310114"/>
                  </a:cubicBezTo>
                  <a:cubicBezTo>
                    <a:pt x="38325" y="308637"/>
                    <a:pt x="30238" y="305980"/>
                    <a:pt x="22656" y="302208"/>
                  </a:cubicBezTo>
                  <a:cubicBezTo>
                    <a:pt x="14046" y="298160"/>
                    <a:pt x="6340" y="292426"/>
                    <a:pt x="-13" y="28534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41" name="Freeform: Shape 4940">
              <a:extLst>
                <a:ext uri="{FF2B5EF4-FFF2-40B4-BE49-F238E27FC236}">
                  <a16:creationId xmlns:a16="http://schemas.microsoft.com/office/drawing/2014/main" xmlns="" id="{037D0440-1741-1957-B464-C457B67C99F7}"/>
                </a:ext>
              </a:extLst>
            </p:cNvPr>
            <p:cNvSpPr/>
            <p:nvPr/>
          </p:nvSpPr>
          <p:spPr>
            <a:xfrm>
              <a:off x="1359554" y="3183350"/>
              <a:ext cx="52008" cy="87052"/>
            </a:xfrm>
            <a:custGeom>
              <a:avLst/>
              <a:gdLst>
                <a:gd name="connsiteX0" fmla="*/ 40036 w 52008"/>
                <a:gd name="connsiteY0" fmla="*/ 652 h 87052"/>
                <a:gd name="connsiteX1" fmla="*/ 51656 w 52008"/>
                <a:gd name="connsiteY1" fmla="*/ 18273 h 87052"/>
                <a:gd name="connsiteX2" fmla="*/ 47180 w 52008"/>
                <a:gd name="connsiteY2" fmla="*/ 50467 h 87052"/>
                <a:gd name="connsiteX3" fmla="*/ 28701 w 52008"/>
                <a:gd name="connsiteY3" fmla="*/ 82757 h 87052"/>
                <a:gd name="connsiteX4" fmla="*/ 11937 w 52008"/>
                <a:gd name="connsiteY4" fmla="*/ 85900 h 87052"/>
                <a:gd name="connsiteX5" fmla="*/ 4793 w 52008"/>
                <a:gd name="connsiteY5" fmla="*/ 36466 h 87052"/>
                <a:gd name="connsiteX6" fmla="*/ 40036 w 52008"/>
                <a:gd name="connsiteY6" fmla="*/ 652 h 8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08" h="87052">
                  <a:moveTo>
                    <a:pt x="40036" y="652"/>
                  </a:moveTo>
                  <a:cubicBezTo>
                    <a:pt x="46961" y="3823"/>
                    <a:pt x="51475" y="10663"/>
                    <a:pt x="51656" y="18273"/>
                  </a:cubicBezTo>
                  <a:cubicBezTo>
                    <a:pt x="52742" y="29208"/>
                    <a:pt x="51209" y="40247"/>
                    <a:pt x="47180" y="50467"/>
                  </a:cubicBezTo>
                  <a:cubicBezTo>
                    <a:pt x="43808" y="62602"/>
                    <a:pt x="37464" y="73708"/>
                    <a:pt x="28701" y="82757"/>
                  </a:cubicBezTo>
                  <a:cubicBezTo>
                    <a:pt x="24196" y="86967"/>
                    <a:pt x="17662" y="88186"/>
                    <a:pt x="11937" y="85900"/>
                  </a:cubicBezTo>
                  <a:cubicBezTo>
                    <a:pt x="1079" y="82281"/>
                    <a:pt x="-4732" y="69041"/>
                    <a:pt x="4793" y="36466"/>
                  </a:cubicBezTo>
                  <a:cubicBezTo>
                    <a:pt x="11651" y="12463"/>
                    <a:pt x="27558" y="-3539"/>
                    <a:pt x="40036" y="65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42" name="Freeform: Shape 4941">
              <a:extLst>
                <a:ext uri="{FF2B5EF4-FFF2-40B4-BE49-F238E27FC236}">
                  <a16:creationId xmlns:a16="http://schemas.microsoft.com/office/drawing/2014/main" xmlns="" id="{552921E5-A8B3-2058-75EB-0A29ABF78307}"/>
                </a:ext>
              </a:extLst>
            </p:cNvPr>
            <p:cNvSpPr/>
            <p:nvPr/>
          </p:nvSpPr>
          <p:spPr>
            <a:xfrm>
              <a:off x="1241678" y="2989200"/>
              <a:ext cx="148208" cy="317137"/>
            </a:xfrm>
            <a:custGeom>
              <a:avLst/>
              <a:gdLst>
                <a:gd name="connsiteX0" fmla="*/ -13 w 148208"/>
                <a:gd name="connsiteY0" fmla="*/ 298719 h 317137"/>
                <a:gd name="connsiteX1" fmla="*/ 29990 w 148208"/>
                <a:gd name="connsiteY1" fmla="*/ 9254 h 317137"/>
                <a:gd name="connsiteX2" fmla="*/ 41420 w 148208"/>
                <a:gd name="connsiteY2" fmla="*/ 5254 h 317137"/>
                <a:gd name="connsiteX3" fmla="*/ 70948 w 148208"/>
                <a:gd name="connsiteY3" fmla="*/ 301 h 317137"/>
                <a:gd name="connsiteX4" fmla="*/ 148196 w 148208"/>
                <a:gd name="connsiteY4" fmla="*/ 30114 h 317137"/>
                <a:gd name="connsiteX5" fmla="*/ 75901 w 148208"/>
                <a:gd name="connsiteY5" fmla="*/ 315864 h 317137"/>
                <a:gd name="connsiteX6" fmla="*/ 68090 w 148208"/>
                <a:gd name="connsiteY6" fmla="*/ 316626 h 317137"/>
                <a:gd name="connsiteX7" fmla="*/ 24656 w 148208"/>
                <a:gd name="connsiteY7" fmla="*/ 312435 h 317137"/>
                <a:gd name="connsiteX8" fmla="*/ -13 w 148208"/>
                <a:gd name="connsiteY8" fmla="*/ 298719 h 31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208" h="317137">
                  <a:moveTo>
                    <a:pt x="-13" y="298719"/>
                  </a:moveTo>
                  <a:lnTo>
                    <a:pt x="29990" y="9254"/>
                  </a:lnTo>
                  <a:cubicBezTo>
                    <a:pt x="33705" y="7673"/>
                    <a:pt x="37525" y="6340"/>
                    <a:pt x="41420" y="5254"/>
                  </a:cubicBezTo>
                  <a:cubicBezTo>
                    <a:pt x="50984" y="2234"/>
                    <a:pt x="60918" y="567"/>
                    <a:pt x="70948" y="301"/>
                  </a:cubicBezTo>
                  <a:cubicBezTo>
                    <a:pt x="99894" y="-2062"/>
                    <a:pt x="128336" y="8921"/>
                    <a:pt x="148196" y="30114"/>
                  </a:cubicBezTo>
                  <a:lnTo>
                    <a:pt x="75901" y="315864"/>
                  </a:lnTo>
                  <a:lnTo>
                    <a:pt x="68090" y="316626"/>
                  </a:lnTo>
                  <a:cubicBezTo>
                    <a:pt x="53479" y="317979"/>
                    <a:pt x="38744" y="316559"/>
                    <a:pt x="24656" y="312435"/>
                  </a:cubicBezTo>
                  <a:cubicBezTo>
                    <a:pt x="15646" y="309454"/>
                    <a:pt x="7273" y="304796"/>
                    <a:pt x="-13" y="298719"/>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43" name="Freeform: Shape 4942">
              <a:extLst>
                <a:ext uri="{FF2B5EF4-FFF2-40B4-BE49-F238E27FC236}">
                  <a16:creationId xmlns:a16="http://schemas.microsoft.com/office/drawing/2014/main" xmlns="" id="{84D08D6C-785C-E335-E682-1786C268F1EA}"/>
                </a:ext>
              </a:extLst>
            </p:cNvPr>
            <p:cNvSpPr/>
            <p:nvPr/>
          </p:nvSpPr>
          <p:spPr>
            <a:xfrm>
              <a:off x="1271212" y="3159182"/>
              <a:ext cx="46895" cy="88916"/>
            </a:xfrm>
            <a:custGeom>
              <a:avLst/>
              <a:gdLst>
                <a:gd name="connsiteX0" fmla="*/ 31032 w 46895"/>
                <a:gd name="connsiteY0" fmla="*/ 149 h 88916"/>
                <a:gd name="connsiteX1" fmla="*/ 45129 w 46895"/>
                <a:gd name="connsiteY1" fmla="*/ 48631 h 88916"/>
                <a:gd name="connsiteX2" fmla="*/ 15602 w 46895"/>
                <a:gd name="connsiteY2" fmla="*/ 88637 h 88916"/>
                <a:gd name="connsiteX3" fmla="*/ 1505 w 46895"/>
                <a:gd name="connsiteY3" fmla="*/ 41012 h 88916"/>
                <a:gd name="connsiteX4" fmla="*/ 31032 w 46895"/>
                <a:gd name="connsiteY4" fmla="*/ 149 h 8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5" h="88916">
                  <a:moveTo>
                    <a:pt x="31032" y="149"/>
                  </a:moveTo>
                  <a:cubicBezTo>
                    <a:pt x="44272" y="2054"/>
                    <a:pt x="50082" y="24629"/>
                    <a:pt x="45129" y="48631"/>
                  </a:cubicBezTo>
                  <a:cubicBezTo>
                    <a:pt x="37033" y="86160"/>
                    <a:pt x="26841" y="90161"/>
                    <a:pt x="15602" y="88637"/>
                  </a:cubicBezTo>
                  <a:cubicBezTo>
                    <a:pt x="4362" y="87113"/>
                    <a:pt x="-3448" y="74635"/>
                    <a:pt x="1505" y="41012"/>
                  </a:cubicBezTo>
                  <a:cubicBezTo>
                    <a:pt x="4743" y="16246"/>
                    <a:pt x="17983" y="-1946"/>
                    <a:pt x="31032" y="14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44" name="Freeform: Shape 4943">
              <a:extLst>
                <a:ext uri="{FF2B5EF4-FFF2-40B4-BE49-F238E27FC236}">
                  <a16:creationId xmlns:a16="http://schemas.microsoft.com/office/drawing/2014/main" xmlns="" id="{C880BE26-17A6-8BEB-E30B-6020D5B6222B}"/>
                </a:ext>
              </a:extLst>
            </p:cNvPr>
            <p:cNvSpPr/>
            <p:nvPr/>
          </p:nvSpPr>
          <p:spPr>
            <a:xfrm>
              <a:off x="1150524" y="2977904"/>
              <a:ext cx="117443" cy="318711"/>
            </a:xfrm>
            <a:custGeom>
              <a:avLst/>
              <a:gdLst>
                <a:gd name="connsiteX0" fmla="*/ 7988 w 117443"/>
                <a:gd name="connsiteY0" fmla="*/ 307730 h 318711"/>
                <a:gd name="connsiteX1" fmla="*/ -13 w 117443"/>
                <a:gd name="connsiteY1" fmla="*/ 16741 h 318711"/>
                <a:gd name="connsiteX2" fmla="*/ 10369 w 117443"/>
                <a:gd name="connsiteY2" fmla="*/ 11216 h 318711"/>
                <a:gd name="connsiteX3" fmla="*/ 37991 w 117443"/>
                <a:gd name="connsiteY3" fmla="*/ 2358 h 318711"/>
                <a:gd name="connsiteX4" fmla="*/ 117430 w 117443"/>
                <a:gd name="connsiteY4" fmla="*/ 20646 h 318711"/>
                <a:gd name="connsiteX5" fmla="*/ 88283 w 117443"/>
                <a:gd name="connsiteY5" fmla="*/ 313540 h 318711"/>
                <a:gd name="connsiteX6" fmla="*/ 80568 w 117443"/>
                <a:gd name="connsiteY6" fmla="*/ 315350 h 318711"/>
                <a:gd name="connsiteX7" fmla="*/ 61518 w 117443"/>
                <a:gd name="connsiteY7" fmla="*/ 318398 h 318711"/>
                <a:gd name="connsiteX8" fmla="*/ 35896 w 117443"/>
                <a:gd name="connsiteY8" fmla="*/ 317540 h 318711"/>
                <a:gd name="connsiteX9" fmla="*/ 22085 w 117443"/>
                <a:gd name="connsiteY9" fmla="*/ 313921 h 318711"/>
                <a:gd name="connsiteX10" fmla="*/ 7988 w 117443"/>
                <a:gd name="connsiteY10" fmla="*/ 307730 h 3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443" h="318711">
                  <a:moveTo>
                    <a:pt x="7988" y="307730"/>
                  </a:moveTo>
                  <a:lnTo>
                    <a:pt x="-13" y="16741"/>
                  </a:lnTo>
                  <a:cubicBezTo>
                    <a:pt x="3330" y="14684"/>
                    <a:pt x="6797" y="12836"/>
                    <a:pt x="10369" y="11216"/>
                  </a:cubicBezTo>
                  <a:cubicBezTo>
                    <a:pt x="19141" y="7035"/>
                    <a:pt x="28428" y="4054"/>
                    <a:pt x="37991" y="2358"/>
                  </a:cubicBezTo>
                  <a:cubicBezTo>
                    <a:pt x="65871" y="-4052"/>
                    <a:pt x="95160" y="2682"/>
                    <a:pt x="117430" y="20646"/>
                  </a:cubicBezTo>
                  <a:lnTo>
                    <a:pt x="88283" y="313540"/>
                  </a:lnTo>
                  <a:cubicBezTo>
                    <a:pt x="88283" y="313540"/>
                    <a:pt x="85331" y="314397"/>
                    <a:pt x="80568" y="315350"/>
                  </a:cubicBezTo>
                  <a:cubicBezTo>
                    <a:pt x="74310" y="316864"/>
                    <a:pt x="67938" y="317883"/>
                    <a:pt x="61518" y="318398"/>
                  </a:cubicBezTo>
                  <a:cubicBezTo>
                    <a:pt x="52974" y="318988"/>
                    <a:pt x="44383" y="318703"/>
                    <a:pt x="35896" y="317540"/>
                  </a:cubicBezTo>
                  <a:cubicBezTo>
                    <a:pt x="31200" y="316721"/>
                    <a:pt x="26580" y="315511"/>
                    <a:pt x="22085" y="313921"/>
                  </a:cubicBezTo>
                  <a:cubicBezTo>
                    <a:pt x="17179" y="312368"/>
                    <a:pt x="12455" y="310292"/>
                    <a:pt x="7988" y="307730"/>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45" name="Freeform: Shape 4944">
              <a:extLst>
                <a:ext uri="{FF2B5EF4-FFF2-40B4-BE49-F238E27FC236}">
                  <a16:creationId xmlns:a16="http://schemas.microsoft.com/office/drawing/2014/main" xmlns="" id="{D3A9E9DA-DBB7-F6EB-ED05-669795C4D5D8}"/>
                </a:ext>
              </a:extLst>
            </p:cNvPr>
            <p:cNvSpPr/>
            <p:nvPr/>
          </p:nvSpPr>
          <p:spPr>
            <a:xfrm>
              <a:off x="1178527" y="3149344"/>
              <a:ext cx="45045" cy="89736"/>
            </a:xfrm>
            <a:custGeom>
              <a:avLst/>
              <a:gdLst>
                <a:gd name="connsiteX0" fmla="*/ 23800 w 45045"/>
                <a:gd name="connsiteY0" fmla="*/ -14 h 89736"/>
                <a:gd name="connsiteX1" fmla="*/ 44850 w 45045"/>
                <a:gd name="connsiteY1" fmla="*/ 45897 h 89736"/>
                <a:gd name="connsiteX2" fmla="*/ 21133 w 45045"/>
                <a:gd name="connsiteY2" fmla="*/ 89712 h 89736"/>
                <a:gd name="connsiteX3" fmla="*/ -13 w 45045"/>
                <a:gd name="connsiteY3" fmla="*/ 44563 h 89736"/>
                <a:gd name="connsiteX4" fmla="*/ 23800 w 45045"/>
                <a:gd name="connsiteY4" fmla="*/ -14 h 89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45" h="89736">
                  <a:moveTo>
                    <a:pt x="23800" y="-14"/>
                  </a:moveTo>
                  <a:cubicBezTo>
                    <a:pt x="37135" y="-14"/>
                    <a:pt x="46469" y="21322"/>
                    <a:pt x="44850" y="45897"/>
                  </a:cubicBezTo>
                  <a:cubicBezTo>
                    <a:pt x="42278" y="83997"/>
                    <a:pt x="32753" y="89998"/>
                    <a:pt x="21133" y="89712"/>
                  </a:cubicBezTo>
                  <a:cubicBezTo>
                    <a:pt x="9512" y="89426"/>
                    <a:pt x="178" y="78568"/>
                    <a:pt x="-13" y="44563"/>
                  </a:cubicBezTo>
                  <a:cubicBezTo>
                    <a:pt x="-108" y="19703"/>
                    <a:pt x="10465" y="-204"/>
                    <a:pt x="23800" y="-14"/>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46" name="Freeform: Shape 4945">
              <a:extLst>
                <a:ext uri="{FF2B5EF4-FFF2-40B4-BE49-F238E27FC236}">
                  <a16:creationId xmlns:a16="http://schemas.microsoft.com/office/drawing/2014/main" xmlns="" id="{07F51775-0DB5-F8C5-17C2-FAD38FAEAA0A}"/>
                </a:ext>
              </a:extLst>
            </p:cNvPr>
            <p:cNvSpPr/>
            <p:nvPr/>
          </p:nvSpPr>
          <p:spPr>
            <a:xfrm>
              <a:off x="1035748" y="2980249"/>
              <a:ext cx="120872" cy="318671"/>
            </a:xfrm>
            <a:custGeom>
              <a:avLst/>
              <a:gdLst>
                <a:gd name="connsiteX0" fmla="*/ 34658 w 120872"/>
                <a:gd name="connsiteY0" fmla="*/ 311767 h 318671"/>
                <a:gd name="connsiteX1" fmla="*/ -13 w 120872"/>
                <a:gd name="connsiteY1" fmla="*/ 22778 h 318671"/>
                <a:gd name="connsiteX2" fmla="*/ 9512 w 120872"/>
                <a:gd name="connsiteY2" fmla="*/ 16301 h 318671"/>
                <a:gd name="connsiteX3" fmla="*/ 34753 w 120872"/>
                <a:gd name="connsiteY3" fmla="*/ 4871 h 318671"/>
                <a:gd name="connsiteX4" fmla="*/ 51707 w 120872"/>
                <a:gd name="connsiteY4" fmla="*/ 870 h 318671"/>
                <a:gd name="connsiteX5" fmla="*/ 70757 w 120872"/>
                <a:gd name="connsiteY5" fmla="*/ 204 h 318671"/>
                <a:gd name="connsiteX6" fmla="*/ 111810 w 120872"/>
                <a:gd name="connsiteY6" fmla="*/ 14015 h 318671"/>
                <a:gd name="connsiteX7" fmla="*/ 120859 w 120872"/>
                <a:gd name="connsiteY7" fmla="*/ 308147 h 318671"/>
                <a:gd name="connsiteX8" fmla="*/ 92951 w 120872"/>
                <a:gd name="connsiteY8" fmla="*/ 316434 h 318671"/>
                <a:gd name="connsiteX9" fmla="*/ 65328 w 120872"/>
                <a:gd name="connsiteY9" fmla="*/ 318625 h 318671"/>
                <a:gd name="connsiteX10" fmla="*/ 34658 w 120872"/>
                <a:gd name="connsiteY10" fmla="*/ 311767 h 318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872" h="318671">
                  <a:moveTo>
                    <a:pt x="34658" y="311767"/>
                  </a:moveTo>
                  <a:lnTo>
                    <a:pt x="-13" y="22778"/>
                  </a:lnTo>
                  <a:cubicBezTo>
                    <a:pt x="2996" y="20387"/>
                    <a:pt x="6178" y="18225"/>
                    <a:pt x="9512" y="16301"/>
                  </a:cubicBezTo>
                  <a:cubicBezTo>
                    <a:pt x="17475" y="11567"/>
                    <a:pt x="25942" y="7738"/>
                    <a:pt x="34753" y="4871"/>
                  </a:cubicBezTo>
                  <a:cubicBezTo>
                    <a:pt x="40287" y="3080"/>
                    <a:pt x="45954" y="1747"/>
                    <a:pt x="51707" y="870"/>
                  </a:cubicBezTo>
                  <a:cubicBezTo>
                    <a:pt x="58013" y="-15"/>
                    <a:pt x="64404" y="-234"/>
                    <a:pt x="70757" y="204"/>
                  </a:cubicBezTo>
                  <a:cubicBezTo>
                    <a:pt x="85435" y="1013"/>
                    <a:pt x="99628" y="5785"/>
                    <a:pt x="111810" y="14015"/>
                  </a:cubicBezTo>
                  <a:lnTo>
                    <a:pt x="120859" y="308147"/>
                  </a:lnTo>
                  <a:cubicBezTo>
                    <a:pt x="111839" y="311785"/>
                    <a:pt x="102495" y="314557"/>
                    <a:pt x="92951" y="316434"/>
                  </a:cubicBezTo>
                  <a:cubicBezTo>
                    <a:pt x="83845" y="318091"/>
                    <a:pt x="74586" y="318825"/>
                    <a:pt x="65328" y="318625"/>
                  </a:cubicBezTo>
                  <a:cubicBezTo>
                    <a:pt x="54784" y="318139"/>
                    <a:pt x="44402" y="315824"/>
                    <a:pt x="34658" y="311767"/>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4947" name="Freeform: Shape 4946">
              <a:extLst>
                <a:ext uri="{FF2B5EF4-FFF2-40B4-BE49-F238E27FC236}">
                  <a16:creationId xmlns:a16="http://schemas.microsoft.com/office/drawing/2014/main" xmlns="" id="{BF7A2F4A-382E-DEFB-FE82-3B07713CA6CB}"/>
                </a:ext>
              </a:extLst>
            </p:cNvPr>
            <p:cNvSpPr/>
            <p:nvPr/>
          </p:nvSpPr>
          <p:spPr>
            <a:xfrm>
              <a:off x="1081748" y="3152265"/>
              <a:ext cx="46500" cy="89515"/>
            </a:xfrm>
            <a:custGeom>
              <a:avLst/>
              <a:gdLst>
                <a:gd name="connsiteX0" fmla="*/ 19614 w 46500"/>
                <a:gd name="connsiteY0" fmla="*/ 19 h 89515"/>
                <a:gd name="connsiteX1" fmla="*/ 46189 w 46500"/>
                <a:gd name="connsiteY1" fmla="*/ 43262 h 89515"/>
                <a:gd name="connsiteX2" fmla="*/ 27139 w 46500"/>
                <a:gd name="connsiteY2" fmla="*/ 89458 h 89515"/>
                <a:gd name="connsiteX3" fmla="*/ 469 w 46500"/>
                <a:gd name="connsiteY3" fmla="*/ 46977 h 89515"/>
                <a:gd name="connsiteX4" fmla="*/ 19614 w 46500"/>
                <a:gd name="connsiteY4" fmla="*/ 19 h 89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00" h="89515">
                  <a:moveTo>
                    <a:pt x="19614" y="19"/>
                  </a:moveTo>
                  <a:cubicBezTo>
                    <a:pt x="32949" y="-934"/>
                    <a:pt x="44760" y="18497"/>
                    <a:pt x="46189" y="43262"/>
                  </a:cubicBezTo>
                  <a:cubicBezTo>
                    <a:pt x="48284" y="81362"/>
                    <a:pt x="39045" y="88696"/>
                    <a:pt x="27139" y="89458"/>
                  </a:cubicBezTo>
                  <a:cubicBezTo>
                    <a:pt x="15233" y="90220"/>
                    <a:pt x="3993" y="80886"/>
                    <a:pt x="469" y="46977"/>
                  </a:cubicBezTo>
                  <a:cubicBezTo>
                    <a:pt x="-2198" y="22307"/>
                    <a:pt x="6470" y="1257"/>
                    <a:pt x="19614" y="19"/>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4948" name="Freeform: Shape 4947">
              <a:extLst>
                <a:ext uri="{FF2B5EF4-FFF2-40B4-BE49-F238E27FC236}">
                  <a16:creationId xmlns:a16="http://schemas.microsoft.com/office/drawing/2014/main" xmlns="" id="{0C660F4A-87B5-312F-8D4B-564AF0F52AAD}"/>
                </a:ext>
              </a:extLst>
            </p:cNvPr>
            <p:cNvSpPr/>
            <p:nvPr/>
          </p:nvSpPr>
          <p:spPr>
            <a:xfrm>
              <a:off x="923924" y="2993013"/>
              <a:ext cx="144303" cy="317362"/>
            </a:xfrm>
            <a:custGeom>
              <a:avLst/>
              <a:gdLst>
                <a:gd name="connsiteX0" fmla="*/ 56279 w 144303"/>
                <a:gd name="connsiteY0" fmla="*/ 312337 h 317362"/>
                <a:gd name="connsiteX1" fmla="*/ -13 w 144303"/>
                <a:gd name="connsiteY1" fmla="*/ 26587 h 317362"/>
                <a:gd name="connsiteX2" fmla="*/ 34562 w 144303"/>
                <a:gd name="connsiteY2" fmla="*/ 6870 h 317362"/>
                <a:gd name="connsiteX3" fmla="*/ 108572 w 144303"/>
                <a:gd name="connsiteY3" fmla="*/ 10680 h 317362"/>
                <a:gd name="connsiteX4" fmla="*/ 144290 w 144303"/>
                <a:gd name="connsiteY4" fmla="*/ 302145 h 317362"/>
                <a:gd name="connsiteX5" fmla="*/ 136099 w 144303"/>
                <a:gd name="connsiteY5" fmla="*/ 305860 h 317362"/>
                <a:gd name="connsiteX6" fmla="*/ 115049 w 144303"/>
                <a:gd name="connsiteY6" fmla="*/ 312908 h 317362"/>
                <a:gd name="connsiteX7" fmla="*/ 85807 w 144303"/>
                <a:gd name="connsiteY7" fmla="*/ 317290 h 317362"/>
                <a:gd name="connsiteX8" fmla="*/ 56279 w 144303"/>
                <a:gd name="connsiteY8" fmla="*/ 312337 h 31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303" h="317362">
                  <a:moveTo>
                    <a:pt x="56279" y="312337"/>
                  </a:moveTo>
                  <a:lnTo>
                    <a:pt x="-13" y="26587"/>
                  </a:lnTo>
                  <a:cubicBezTo>
                    <a:pt x="10407" y="18233"/>
                    <a:pt x="22075" y="11585"/>
                    <a:pt x="34562" y="6870"/>
                  </a:cubicBezTo>
                  <a:cubicBezTo>
                    <a:pt x="58470" y="-3503"/>
                    <a:pt x="85855" y="-2093"/>
                    <a:pt x="108572" y="10680"/>
                  </a:cubicBezTo>
                  <a:lnTo>
                    <a:pt x="144290" y="302145"/>
                  </a:lnTo>
                  <a:cubicBezTo>
                    <a:pt x="144290" y="302145"/>
                    <a:pt x="141242" y="303764"/>
                    <a:pt x="136099" y="305860"/>
                  </a:cubicBezTo>
                  <a:cubicBezTo>
                    <a:pt x="129250" y="308669"/>
                    <a:pt x="122211" y="311022"/>
                    <a:pt x="115049" y="312908"/>
                  </a:cubicBezTo>
                  <a:cubicBezTo>
                    <a:pt x="105514" y="315556"/>
                    <a:pt x="95694" y="317023"/>
                    <a:pt x="85807" y="317290"/>
                  </a:cubicBezTo>
                  <a:cubicBezTo>
                    <a:pt x="75730" y="317690"/>
                    <a:pt x="65681" y="316004"/>
                    <a:pt x="56279" y="312337"/>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949" name="Freeform: Shape 4948">
              <a:extLst>
                <a:ext uri="{FF2B5EF4-FFF2-40B4-BE49-F238E27FC236}">
                  <a16:creationId xmlns:a16="http://schemas.microsoft.com/office/drawing/2014/main" xmlns="" id="{5EA184BB-E44E-65B7-7BB2-3EACFB8EB002}"/>
                </a:ext>
              </a:extLst>
            </p:cNvPr>
            <p:cNvSpPr/>
            <p:nvPr/>
          </p:nvSpPr>
          <p:spPr>
            <a:xfrm>
              <a:off x="983320" y="3164354"/>
              <a:ext cx="48971" cy="88901"/>
            </a:xfrm>
            <a:custGeom>
              <a:avLst/>
              <a:gdLst>
                <a:gd name="connsiteX0" fmla="*/ 17458 w 48971"/>
                <a:gd name="connsiteY0" fmla="*/ 121 h 88901"/>
                <a:gd name="connsiteX1" fmla="*/ 47462 w 48971"/>
                <a:gd name="connsiteY1" fmla="*/ 41079 h 88901"/>
                <a:gd name="connsiteX2" fmla="*/ 30983 w 48971"/>
                <a:gd name="connsiteY2" fmla="*/ 88704 h 88901"/>
                <a:gd name="connsiteX3" fmla="*/ 1265 w 48971"/>
                <a:gd name="connsiteY3" fmla="*/ 47937 h 88901"/>
                <a:gd name="connsiteX4" fmla="*/ 17458 w 48971"/>
                <a:gd name="connsiteY4" fmla="*/ 121 h 8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971" h="88901">
                  <a:moveTo>
                    <a:pt x="17458" y="121"/>
                  </a:moveTo>
                  <a:cubicBezTo>
                    <a:pt x="30602" y="-1784"/>
                    <a:pt x="44033" y="16504"/>
                    <a:pt x="47462" y="41079"/>
                  </a:cubicBezTo>
                  <a:cubicBezTo>
                    <a:pt x="52700" y="79179"/>
                    <a:pt x="43461" y="87085"/>
                    <a:pt x="30983" y="88704"/>
                  </a:cubicBezTo>
                  <a:cubicBezTo>
                    <a:pt x="18506" y="90323"/>
                    <a:pt x="7171" y="81560"/>
                    <a:pt x="1265" y="47937"/>
                  </a:cubicBezTo>
                  <a:cubicBezTo>
                    <a:pt x="-3021" y="23743"/>
                    <a:pt x="3742" y="2026"/>
                    <a:pt x="17458" y="12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950" name="Freeform: Shape 4949">
              <a:extLst>
                <a:ext uri="{FF2B5EF4-FFF2-40B4-BE49-F238E27FC236}">
                  <a16:creationId xmlns:a16="http://schemas.microsoft.com/office/drawing/2014/main" xmlns="" id="{9E1D19A3-8290-4039-E31B-B976B7FE8505}"/>
                </a:ext>
              </a:extLst>
            </p:cNvPr>
            <p:cNvSpPr/>
            <p:nvPr/>
          </p:nvSpPr>
          <p:spPr>
            <a:xfrm>
              <a:off x="995011" y="2997166"/>
              <a:ext cx="12564" cy="12161"/>
            </a:xfrm>
            <a:custGeom>
              <a:avLst/>
              <a:gdLst>
                <a:gd name="connsiteX0" fmla="*/ 12530 w 12564"/>
                <a:gd name="connsiteY0" fmla="*/ 5384 h 12161"/>
                <a:gd name="connsiteX1" fmla="*/ 7100 w 12564"/>
                <a:gd name="connsiteY1" fmla="*/ 12052 h 12161"/>
                <a:gd name="connsiteX2" fmla="*/ 52 w 12564"/>
                <a:gd name="connsiteY2" fmla="*/ 7194 h 12161"/>
                <a:gd name="connsiteX3" fmla="*/ 5386 w 12564"/>
                <a:gd name="connsiteY3" fmla="*/ 50 h 12161"/>
                <a:gd name="connsiteX4" fmla="*/ 12530 w 12564"/>
                <a:gd name="connsiteY4" fmla="*/ 5384 h 1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4" h="12161">
                  <a:moveTo>
                    <a:pt x="12530" y="5384"/>
                  </a:moveTo>
                  <a:cubicBezTo>
                    <a:pt x="12806" y="8708"/>
                    <a:pt x="10406" y="11651"/>
                    <a:pt x="7100" y="12052"/>
                  </a:cubicBezTo>
                  <a:cubicBezTo>
                    <a:pt x="3814" y="12632"/>
                    <a:pt x="681" y="10470"/>
                    <a:pt x="52" y="7194"/>
                  </a:cubicBezTo>
                  <a:cubicBezTo>
                    <a:pt x="-444" y="3746"/>
                    <a:pt x="1938" y="545"/>
                    <a:pt x="5386" y="50"/>
                  </a:cubicBezTo>
                  <a:cubicBezTo>
                    <a:pt x="8834" y="-445"/>
                    <a:pt x="12034" y="1936"/>
                    <a:pt x="12530" y="5384"/>
                  </a:cubicBezTo>
                  <a:close/>
                </a:path>
              </a:pathLst>
            </a:custGeom>
            <a:solidFill>
              <a:srgbClr val="D58B94"/>
            </a:solidFill>
            <a:ln w="9525" cap="flat">
              <a:noFill/>
              <a:prstDash val="solid"/>
              <a:miter/>
            </a:ln>
          </p:spPr>
          <p:txBody>
            <a:bodyPr rtlCol="0" anchor="ctr"/>
            <a:lstStyle/>
            <a:p>
              <a:endParaRPr lang="en-IN"/>
            </a:p>
          </p:txBody>
        </p:sp>
        <p:sp>
          <p:nvSpPr>
            <p:cNvPr id="4951" name="Freeform: Shape 4950">
              <a:extLst>
                <a:ext uri="{FF2B5EF4-FFF2-40B4-BE49-F238E27FC236}">
                  <a16:creationId xmlns:a16="http://schemas.microsoft.com/office/drawing/2014/main" xmlns="" id="{C2847A16-873F-9DCD-0AFB-6E0EDC2127C3}"/>
                </a:ext>
              </a:extLst>
            </p:cNvPr>
            <p:cNvSpPr/>
            <p:nvPr/>
          </p:nvSpPr>
          <p:spPr>
            <a:xfrm>
              <a:off x="1011321" y="3004284"/>
              <a:ext cx="11787" cy="11811"/>
            </a:xfrm>
            <a:custGeom>
              <a:avLst/>
              <a:gdLst>
                <a:gd name="connsiteX0" fmla="*/ 11745 w 11787"/>
                <a:gd name="connsiteY0" fmla="*/ 5124 h 11811"/>
                <a:gd name="connsiteX1" fmla="*/ 6269 w 11787"/>
                <a:gd name="connsiteY1" fmla="*/ 11782 h 11811"/>
                <a:gd name="connsiteX2" fmla="*/ 6126 w 11787"/>
                <a:gd name="connsiteY2" fmla="*/ 11791 h 11811"/>
                <a:gd name="connsiteX3" fmla="*/ -8 w 11787"/>
                <a:gd name="connsiteY3" fmla="*/ 6124 h 11811"/>
                <a:gd name="connsiteX4" fmla="*/ 5659 w 11787"/>
                <a:gd name="connsiteY4" fmla="*/ -10 h 11811"/>
                <a:gd name="connsiteX5" fmla="*/ 11745 w 11787"/>
                <a:gd name="connsiteY5" fmla="*/ 5124 h 1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87" h="11811">
                  <a:moveTo>
                    <a:pt x="11745" y="5124"/>
                  </a:moveTo>
                  <a:cubicBezTo>
                    <a:pt x="12069" y="8477"/>
                    <a:pt x="9621" y="11458"/>
                    <a:pt x="6269" y="11782"/>
                  </a:cubicBezTo>
                  <a:cubicBezTo>
                    <a:pt x="6221" y="11782"/>
                    <a:pt x="6173" y="11791"/>
                    <a:pt x="6126" y="11791"/>
                  </a:cubicBezTo>
                  <a:cubicBezTo>
                    <a:pt x="2868" y="11925"/>
                    <a:pt x="115" y="9381"/>
                    <a:pt x="-8" y="6124"/>
                  </a:cubicBezTo>
                  <a:cubicBezTo>
                    <a:pt x="-142" y="2866"/>
                    <a:pt x="2392" y="123"/>
                    <a:pt x="5659" y="-10"/>
                  </a:cubicBezTo>
                  <a:cubicBezTo>
                    <a:pt x="8707" y="-134"/>
                    <a:pt x="11345" y="2095"/>
                    <a:pt x="11745" y="5124"/>
                  </a:cubicBezTo>
                  <a:close/>
                </a:path>
              </a:pathLst>
            </a:custGeom>
            <a:solidFill>
              <a:srgbClr val="D58B94"/>
            </a:solidFill>
            <a:ln w="9525" cap="flat">
              <a:noFill/>
              <a:prstDash val="solid"/>
              <a:miter/>
            </a:ln>
          </p:spPr>
          <p:txBody>
            <a:bodyPr rtlCol="0" anchor="ctr"/>
            <a:lstStyle/>
            <a:p>
              <a:endParaRPr lang="en-IN"/>
            </a:p>
          </p:txBody>
        </p:sp>
        <p:sp>
          <p:nvSpPr>
            <p:cNvPr id="4952" name="Freeform: Shape 4951">
              <a:extLst>
                <a:ext uri="{FF2B5EF4-FFF2-40B4-BE49-F238E27FC236}">
                  <a16:creationId xmlns:a16="http://schemas.microsoft.com/office/drawing/2014/main" xmlns="" id="{45CF2D56-EEBF-1AE7-F47D-6BDE01568749}"/>
                </a:ext>
              </a:extLst>
            </p:cNvPr>
            <p:cNvSpPr/>
            <p:nvPr/>
          </p:nvSpPr>
          <p:spPr>
            <a:xfrm>
              <a:off x="999032" y="3015327"/>
              <a:ext cx="11871" cy="11164"/>
            </a:xfrm>
            <a:custGeom>
              <a:avLst/>
              <a:gdLst>
                <a:gd name="connsiteX0" fmla="*/ 11842 w 11871"/>
                <a:gd name="connsiteY0" fmla="*/ 4749 h 11164"/>
                <a:gd name="connsiteX1" fmla="*/ 6699 w 11871"/>
                <a:gd name="connsiteY1" fmla="*/ 11035 h 11164"/>
                <a:gd name="connsiteX2" fmla="*/ 69 w 11871"/>
                <a:gd name="connsiteY2" fmla="*/ 6654 h 11164"/>
                <a:gd name="connsiteX3" fmla="*/ 31 w 11871"/>
                <a:gd name="connsiteY3" fmla="*/ 6463 h 11164"/>
                <a:gd name="connsiteX4" fmla="*/ 5003 w 11871"/>
                <a:gd name="connsiteY4" fmla="*/ 91 h 11164"/>
                <a:gd name="connsiteX5" fmla="*/ 5079 w 11871"/>
                <a:gd name="connsiteY5" fmla="*/ 82 h 11164"/>
                <a:gd name="connsiteX6" fmla="*/ 11842 w 11871"/>
                <a:gd name="connsiteY6" fmla="*/ 4749 h 1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71" h="11164">
                  <a:moveTo>
                    <a:pt x="11842" y="4749"/>
                  </a:moveTo>
                  <a:cubicBezTo>
                    <a:pt x="12071" y="7883"/>
                    <a:pt x="9813" y="10635"/>
                    <a:pt x="6699" y="11035"/>
                  </a:cubicBezTo>
                  <a:cubicBezTo>
                    <a:pt x="3660" y="11655"/>
                    <a:pt x="688" y="9692"/>
                    <a:pt x="69" y="6654"/>
                  </a:cubicBezTo>
                  <a:cubicBezTo>
                    <a:pt x="50" y="6587"/>
                    <a:pt x="41" y="6530"/>
                    <a:pt x="31" y="6463"/>
                  </a:cubicBezTo>
                  <a:cubicBezTo>
                    <a:pt x="-359" y="3330"/>
                    <a:pt x="1869" y="482"/>
                    <a:pt x="5003" y="91"/>
                  </a:cubicBezTo>
                  <a:cubicBezTo>
                    <a:pt x="5032" y="91"/>
                    <a:pt x="5051" y="82"/>
                    <a:pt x="5079" y="82"/>
                  </a:cubicBezTo>
                  <a:cubicBezTo>
                    <a:pt x="8232" y="-499"/>
                    <a:pt x="11261" y="1596"/>
                    <a:pt x="11842" y="4749"/>
                  </a:cubicBezTo>
                  <a:close/>
                </a:path>
              </a:pathLst>
            </a:custGeom>
            <a:solidFill>
              <a:srgbClr val="D58B94"/>
            </a:solidFill>
            <a:ln w="9525" cap="flat">
              <a:noFill/>
              <a:prstDash val="solid"/>
              <a:miter/>
            </a:ln>
          </p:spPr>
          <p:txBody>
            <a:bodyPr rtlCol="0" anchor="ctr"/>
            <a:lstStyle/>
            <a:p>
              <a:endParaRPr lang="en-IN"/>
            </a:p>
          </p:txBody>
        </p:sp>
        <p:sp>
          <p:nvSpPr>
            <p:cNvPr id="4953" name="Freeform: Shape 4952">
              <a:extLst>
                <a:ext uri="{FF2B5EF4-FFF2-40B4-BE49-F238E27FC236}">
                  <a16:creationId xmlns:a16="http://schemas.microsoft.com/office/drawing/2014/main" xmlns="" id="{1136C4BD-1E50-05B6-5B94-22C2F482AE96}"/>
                </a:ext>
              </a:extLst>
            </p:cNvPr>
            <p:cNvSpPr/>
            <p:nvPr/>
          </p:nvSpPr>
          <p:spPr>
            <a:xfrm>
              <a:off x="934466" y="3015422"/>
              <a:ext cx="12604" cy="10956"/>
            </a:xfrm>
            <a:custGeom>
              <a:avLst/>
              <a:gdLst>
                <a:gd name="connsiteX0" fmla="*/ 12591 w 12604"/>
                <a:gd name="connsiteY0" fmla="*/ 4559 h 10956"/>
                <a:gd name="connsiteX1" fmla="*/ 6019 w 12604"/>
                <a:gd name="connsiteY1" fmla="*/ 10941 h 10956"/>
                <a:gd name="connsiteX2" fmla="*/ 18 w 12604"/>
                <a:gd name="connsiteY2" fmla="*/ 6654 h 10956"/>
                <a:gd name="connsiteX3" fmla="*/ 5257 w 12604"/>
                <a:gd name="connsiteY3" fmla="*/ 177 h 10956"/>
                <a:gd name="connsiteX4" fmla="*/ 12572 w 12604"/>
                <a:gd name="connsiteY4" fmla="*/ 4483 h 10956"/>
                <a:gd name="connsiteX5" fmla="*/ 12591 w 12604"/>
                <a:gd name="connsiteY5" fmla="*/ 4559 h 1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4" h="10956">
                  <a:moveTo>
                    <a:pt x="12591" y="4559"/>
                  </a:moveTo>
                  <a:cubicBezTo>
                    <a:pt x="12544" y="8140"/>
                    <a:pt x="9600" y="10998"/>
                    <a:pt x="6019" y="10941"/>
                  </a:cubicBezTo>
                  <a:cubicBezTo>
                    <a:pt x="3323" y="10903"/>
                    <a:pt x="933" y="9197"/>
                    <a:pt x="18" y="6654"/>
                  </a:cubicBezTo>
                  <a:cubicBezTo>
                    <a:pt x="-315" y="3425"/>
                    <a:pt x="2028" y="530"/>
                    <a:pt x="5257" y="177"/>
                  </a:cubicBezTo>
                  <a:cubicBezTo>
                    <a:pt x="8467" y="-651"/>
                    <a:pt x="11744" y="1273"/>
                    <a:pt x="12572" y="4483"/>
                  </a:cubicBezTo>
                  <a:cubicBezTo>
                    <a:pt x="12582" y="4502"/>
                    <a:pt x="12582" y="4530"/>
                    <a:pt x="12591" y="4559"/>
                  </a:cubicBezTo>
                  <a:close/>
                </a:path>
              </a:pathLst>
            </a:custGeom>
            <a:solidFill>
              <a:srgbClr val="D58B94"/>
            </a:solidFill>
            <a:ln w="9525" cap="flat">
              <a:noFill/>
              <a:prstDash val="solid"/>
              <a:miter/>
            </a:ln>
          </p:spPr>
          <p:txBody>
            <a:bodyPr rtlCol="0" anchor="ctr"/>
            <a:lstStyle/>
            <a:p>
              <a:endParaRPr lang="en-IN"/>
            </a:p>
          </p:txBody>
        </p:sp>
        <p:sp>
          <p:nvSpPr>
            <p:cNvPr id="4954" name="Freeform: Shape 4953">
              <a:extLst>
                <a:ext uri="{FF2B5EF4-FFF2-40B4-BE49-F238E27FC236}">
                  <a16:creationId xmlns:a16="http://schemas.microsoft.com/office/drawing/2014/main" xmlns="" id="{99F81C9E-70FC-E8E7-38E8-6BC47B5E7B10}"/>
                </a:ext>
              </a:extLst>
            </p:cNvPr>
            <p:cNvSpPr/>
            <p:nvPr/>
          </p:nvSpPr>
          <p:spPr>
            <a:xfrm>
              <a:off x="976578" y="3014158"/>
              <a:ext cx="15625" cy="15661"/>
            </a:xfrm>
            <a:custGeom>
              <a:avLst/>
              <a:gdLst>
                <a:gd name="connsiteX0" fmla="*/ 15437 w 15625"/>
                <a:gd name="connsiteY0" fmla="*/ 6204 h 15661"/>
                <a:gd name="connsiteX1" fmla="*/ 9436 w 15625"/>
                <a:gd name="connsiteY1" fmla="*/ 15471 h 15661"/>
                <a:gd name="connsiteX2" fmla="*/ 159 w 15625"/>
                <a:gd name="connsiteY2" fmla="*/ 9471 h 15661"/>
                <a:gd name="connsiteX3" fmla="*/ 6169 w 15625"/>
                <a:gd name="connsiteY3" fmla="*/ 203 h 15661"/>
                <a:gd name="connsiteX4" fmla="*/ 6674 w 15625"/>
                <a:gd name="connsiteY4" fmla="*/ 108 h 15661"/>
                <a:gd name="connsiteX5" fmla="*/ 15427 w 15625"/>
                <a:gd name="connsiteY5" fmla="*/ 6156 h 15661"/>
                <a:gd name="connsiteX6" fmla="*/ 15437 w 15625"/>
                <a:gd name="connsiteY6" fmla="*/ 6204 h 1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25" h="15661">
                  <a:moveTo>
                    <a:pt x="15437" y="6204"/>
                  </a:moveTo>
                  <a:cubicBezTo>
                    <a:pt x="16342" y="10423"/>
                    <a:pt x="13646" y="14576"/>
                    <a:pt x="9436" y="15471"/>
                  </a:cubicBezTo>
                  <a:cubicBezTo>
                    <a:pt x="5217" y="16376"/>
                    <a:pt x="1064" y="13690"/>
                    <a:pt x="159" y="9471"/>
                  </a:cubicBezTo>
                  <a:cubicBezTo>
                    <a:pt x="-737" y="5251"/>
                    <a:pt x="1949" y="1098"/>
                    <a:pt x="6169" y="203"/>
                  </a:cubicBezTo>
                  <a:cubicBezTo>
                    <a:pt x="6331" y="165"/>
                    <a:pt x="6502" y="136"/>
                    <a:pt x="6674" y="108"/>
                  </a:cubicBezTo>
                  <a:cubicBezTo>
                    <a:pt x="10760" y="-635"/>
                    <a:pt x="14684" y="2070"/>
                    <a:pt x="15427" y="6156"/>
                  </a:cubicBezTo>
                  <a:cubicBezTo>
                    <a:pt x="15427" y="6175"/>
                    <a:pt x="15437" y="6185"/>
                    <a:pt x="15437" y="6204"/>
                  </a:cubicBezTo>
                  <a:close/>
                </a:path>
              </a:pathLst>
            </a:custGeom>
            <a:solidFill>
              <a:srgbClr val="D58B94"/>
            </a:solidFill>
            <a:ln w="9525" cap="flat">
              <a:noFill/>
              <a:prstDash val="solid"/>
              <a:miter/>
            </a:ln>
          </p:spPr>
          <p:txBody>
            <a:bodyPr rtlCol="0" anchor="ctr"/>
            <a:lstStyle/>
            <a:p>
              <a:endParaRPr lang="en-IN"/>
            </a:p>
          </p:txBody>
        </p:sp>
        <p:sp>
          <p:nvSpPr>
            <p:cNvPr id="4955" name="Freeform: Shape 4954">
              <a:extLst>
                <a:ext uri="{FF2B5EF4-FFF2-40B4-BE49-F238E27FC236}">
                  <a16:creationId xmlns:a16="http://schemas.microsoft.com/office/drawing/2014/main" xmlns="" id="{409AF851-BB76-563A-0892-54F5DB3ABA86}"/>
                </a:ext>
              </a:extLst>
            </p:cNvPr>
            <p:cNvSpPr/>
            <p:nvPr/>
          </p:nvSpPr>
          <p:spPr>
            <a:xfrm>
              <a:off x="1008618" y="3102135"/>
              <a:ext cx="6013" cy="5998"/>
            </a:xfrm>
            <a:custGeom>
              <a:avLst/>
              <a:gdLst>
                <a:gd name="connsiteX0" fmla="*/ 5971 w 6013"/>
                <a:gd name="connsiteY0" fmla="*/ 2523 h 5998"/>
                <a:gd name="connsiteX1" fmla="*/ 3400 w 6013"/>
                <a:gd name="connsiteY1" fmla="*/ 5952 h 5998"/>
                <a:gd name="connsiteX2" fmla="*/ 18 w 6013"/>
                <a:gd name="connsiteY2" fmla="*/ 3428 h 5998"/>
                <a:gd name="connsiteX3" fmla="*/ 2542 w 6013"/>
                <a:gd name="connsiteY3" fmla="*/ 46 h 5998"/>
                <a:gd name="connsiteX4" fmla="*/ 5924 w 6013"/>
                <a:gd name="connsiteY4" fmla="*/ 2256 h 5998"/>
                <a:gd name="connsiteX5" fmla="*/ 5971 w 6013"/>
                <a:gd name="connsiteY5" fmla="*/ 2523 h 5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13" h="5998">
                  <a:moveTo>
                    <a:pt x="5971" y="2523"/>
                  </a:moveTo>
                  <a:cubicBezTo>
                    <a:pt x="6200" y="4180"/>
                    <a:pt x="5047" y="5704"/>
                    <a:pt x="3400" y="5952"/>
                  </a:cubicBezTo>
                  <a:cubicBezTo>
                    <a:pt x="1771" y="6190"/>
                    <a:pt x="256" y="5056"/>
                    <a:pt x="18" y="3428"/>
                  </a:cubicBezTo>
                  <a:cubicBezTo>
                    <a:pt x="-220" y="1799"/>
                    <a:pt x="914" y="285"/>
                    <a:pt x="2542" y="46"/>
                  </a:cubicBezTo>
                  <a:cubicBezTo>
                    <a:pt x="4085" y="-278"/>
                    <a:pt x="5600" y="713"/>
                    <a:pt x="5924" y="2256"/>
                  </a:cubicBezTo>
                  <a:cubicBezTo>
                    <a:pt x="5943" y="2342"/>
                    <a:pt x="5962" y="2428"/>
                    <a:pt x="5971" y="2523"/>
                  </a:cubicBezTo>
                  <a:close/>
                </a:path>
              </a:pathLst>
            </a:custGeom>
            <a:solidFill>
              <a:srgbClr val="D58B94"/>
            </a:solidFill>
            <a:ln w="9525" cap="flat">
              <a:noFill/>
              <a:prstDash val="solid"/>
              <a:miter/>
            </a:ln>
          </p:spPr>
          <p:txBody>
            <a:bodyPr rtlCol="0" anchor="ctr"/>
            <a:lstStyle/>
            <a:p>
              <a:endParaRPr lang="en-IN"/>
            </a:p>
          </p:txBody>
        </p:sp>
        <p:sp>
          <p:nvSpPr>
            <p:cNvPr id="4956" name="Freeform: Shape 4955">
              <a:extLst>
                <a:ext uri="{FF2B5EF4-FFF2-40B4-BE49-F238E27FC236}">
                  <a16:creationId xmlns:a16="http://schemas.microsoft.com/office/drawing/2014/main" xmlns="" id="{39AA513E-ECCF-089B-155B-BFBF747FBDB9}"/>
                </a:ext>
              </a:extLst>
            </p:cNvPr>
            <p:cNvSpPr/>
            <p:nvPr/>
          </p:nvSpPr>
          <p:spPr>
            <a:xfrm>
              <a:off x="993391" y="3092628"/>
              <a:ext cx="6274" cy="5948"/>
            </a:xfrm>
            <a:custGeom>
              <a:avLst/>
              <a:gdLst>
                <a:gd name="connsiteX0" fmla="*/ 6244 w 6274"/>
                <a:gd name="connsiteY0" fmla="*/ 2505 h 5948"/>
                <a:gd name="connsiteX1" fmla="*/ 3673 w 6274"/>
                <a:gd name="connsiteY1" fmla="*/ 5839 h 5948"/>
                <a:gd name="connsiteX2" fmla="*/ 82 w 6274"/>
                <a:gd name="connsiteY2" fmla="*/ 3715 h 5948"/>
                <a:gd name="connsiteX3" fmla="*/ 2206 w 6274"/>
                <a:gd name="connsiteY3" fmla="*/ 114 h 5948"/>
                <a:gd name="connsiteX4" fmla="*/ 2815 w 6274"/>
                <a:gd name="connsiteY4" fmla="*/ 28 h 5948"/>
                <a:gd name="connsiteX5" fmla="*/ 6235 w 6274"/>
                <a:gd name="connsiteY5" fmla="*/ 2429 h 5948"/>
                <a:gd name="connsiteX6" fmla="*/ 6244 w 6274"/>
                <a:gd name="connsiteY6" fmla="*/ 2505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74" h="5948">
                  <a:moveTo>
                    <a:pt x="6244" y="2505"/>
                  </a:moveTo>
                  <a:cubicBezTo>
                    <a:pt x="6416" y="4124"/>
                    <a:pt x="5282" y="5591"/>
                    <a:pt x="3673" y="5839"/>
                  </a:cubicBezTo>
                  <a:cubicBezTo>
                    <a:pt x="2091" y="6248"/>
                    <a:pt x="482" y="5296"/>
                    <a:pt x="82" y="3715"/>
                  </a:cubicBezTo>
                  <a:cubicBezTo>
                    <a:pt x="-328" y="2134"/>
                    <a:pt x="625" y="524"/>
                    <a:pt x="2206" y="114"/>
                  </a:cubicBezTo>
                  <a:cubicBezTo>
                    <a:pt x="2406" y="67"/>
                    <a:pt x="2606" y="38"/>
                    <a:pt x="2815" y="28"/>
                  </a:cubicBezTo>
                  <a:cubicBezTo>
                    <a:pt x="4425" y="-248"/>
                    <a:pt x="5949" y="819"/>
                    <a:pt x="6235" y="2429"/>
                  </a:cubicBezTo>
                  <a:cubicBezTo>
                    <a:pt x="6235" y="2457"/>
                    <a:pt x="6244" y="2477"/>
                    <a:pt x="6244" y="2505"/>
                  </a:cubicBezTo>
                  <a:close/>
                </a:path>
              </a:pathLst>
            </a:custGeom>
            <a:solidFill>
              <a:srgbClr val="D58B94"/>
            </a:solidFill>
            <a:ln w="9525" cap="flat">
              <a:noFill/>
              <a:prstDash val="solid"/>
              <a:miter/>
            </a:ln>
          </p:spPr>
          <p:txBody>
            <a:bodyPr rtlCol="0" anchor="ctr"/>
            <a:lstStyle/>
            <a:p>
              <a:endParaRPr lang="en-IN"/>
            </a:p>
          </p:txBody>
        </p:sp>
        <p:sp>
          <p:nvSpPr>
            <p:cNvPr id="4957" name="Freeform: Shape 4956">
              <a:extLst>
                <a:ext uri="{FF2B5EF4-FFF2-40B4-BE49-F238E27FC236}">
                  <a16:creationId xmlns:a16="http://schemas.microsoft.com/office/drawing/2014/main" xmlns="" id="{F81BF59F-F100-1DBE-B3E5-362F515B2991}"/>
                </a:ext>
              </a:extLst>
            </p:cNvPr>
            <p:cNvSpPr/>
            <p:nvPr/>
          </p:nvSpPr>
          <p:spPr>
            <a:xfrm>
              <a:off x="1011348" y="3086631"/>
              <a:ext cx="6518" cy="6385"/>
            </a:xfrm>
            <a:custGeom>
              <a:avLst/>
              <a:gdLst>
                <a:gd name="connsiteX0" fmla="*/ 6479 w 6518"/>
                <a:gd name="connsiteY0" fmla="*/ 2788 h 6385"/>
                <a:gd name="connsiteX1" fmla="*/ 3765 w 6518"/>
                <a:gd name="connsiteY1" fmla="*/ 6303 h 6385"/>
                <a:gd name="connsiteX2" fmla="*/ 3717 w 6518"/>
                <a:gd name="connsiteY2" fmla="*/ 6312 h 6385"/>
                <a:gd name="connsiteX3" fmla="*/ 31 w 6518"/>
                <a:gd name="connsiteY3" fmla="*/ 3826 h 6385"/>
                <a:gd name="connsiteX4" fmla="*/ 2 w 6518"/>
                <a:gd name="connsiteY4" fmla="*/ 3645 h 6385"/>
                <a:gd name="connsiteX5" fmla="*/ 2860 w 6518"/>
                <a:gd name="connsiteY5" fmla="*/ 25 h 6385"/>
                <a:gd name="connsiteX6" fmla="*/ 6460 w 6518"/>
                <a:gd name="connsiteY6" fmla="*/ 2635 h 6385"/>
                <a:gd name="connsiteX7" fmla="*/ 6479 w 6518"/>
                <a:gd name="connsiteY7" fmla="*/ 2788 h 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18" h="6385">
                  <a:moveTo>
                    <a:pt x="6479" y="2788"/>
                  </a:moveTo>
                  <a:cubicBezTo>
                    <a:pt x="6698" y="4512"/>
                    <a:pt x="5489" y="6083"/>
                    <a:pt x="3765" y="6303"/>
                  </a:cubicBezTo>
                  <a:cubicBezTo>
                    <a:pt x="3746" y="6312"/>
                    <a:pt x="3736" y="6312"/>
                    <a:pt x="3717" y="6312"/>
                  </a:cubicBezTo>
                  <a:cubicBezTo>
                    <a:pt x="2012" y="6645"/>
                    <a:pt x="364" y="5531"/>
                    <a:pt x="31" y="3826"/>
                  </a:cubicBezTo>
                  <a:cubicBezTo>
                    <a:pt x="21" y="3769"/>
                    <a:pt x="12" y="3702"/>
                    <a:pt x="2" y="3645"/>
                  </a:cubicBezTo>
                  <a:cubicBezTo>
                    <a:pt x="-169" y="1864"/>
                    <a:pt x="1088" y="273"/>
                    <a:pt x="2860" y="25"/>
                  </a:cubicBezTo>
                  <a:cubicBezTo>
                    <a:pt x="4574" y="-251"/>
                    <a:pt x="6184" y="921"/>
                    <a:pt x="6460" y="2635"/>
                  </a:cubicBezTo>
                  <a:cubicBezTo>
                    <a:pt x="6470" y="2683"/>
                    <a:pt x="6470" y="2740"/>
                    <a:pt x="6479" y="2788"/>
                  </a:cubicBezTo>
                  <a:close/>
                </a:path>
              </a:pathLst>
            </a:custGeom>
            <a:solidFill>
              <a:srgbClr val="D58B94"/>
            </a:solidFill>
            <a:ln w="9525" cap="flat">
              <a:noFill/>
              <a:prstDash val="solid"/>
              <a:miter/>
            </a:ln>
          </p:spPr>
          <p:txBody>
            <a:bodyPr rtlCol="0" anchor="ctr"/>
            <a:lstStyle/>
            <a:p>
              <a:endParaRPr lang="en-IN"/>
            </a:p>
          </p:txBody>
        </p:sp>
        <p:sp>
          <p:nvSpPr>
            <p:cNvPr id="4958" name="Freeform: Shape 4957">
              <a:extLst>
                <a:ext uri="{FF2B5EF4-FFF2-40B4-BE49-F238E27FC236}">
                  <a16:creationId xmlns:a16="http://schemas.microsoft.com/office/drawing/2014/main" xmlns="" id="{E898B98D-141E-649C-2EB9-FA26F3174DB3}"/>
                </a:ext>
              </a:extLst>
            </p:cNvPr>
            <p:cNvSpPr/>
            <p:nvPr/>
          </p:nvSpPr>
          <p:spPr>
            <a:xfrm>
              <a:off x="957722" y="3024633"/>
              <a:ext cx="11315" cy="10375"/>
            </a:xfrm>
            <a:custGeom>
              <a:avLst/>
              <a:gdLst>
                <a:gd name="connsiteX0" fmla="*/ 11243 w 11315"/>
                <a:gd name="connsiteY0" fmla="*/ 4302 h 10375"/>
                <a:gd name="connsiteX1" fmla="*/ 6937 w 11315"/>
                <a:gd name="connsiteY1" fmla="*/ 10169 h 10375"/>
                <a:gd name="connsiteX2" fmla="*/ 6575 w 11315"/>
                <a:gd name="connsiteY2" fmla="*/ 10207 h 10375"/>
                <a:gd name="connsiteX3" fmla="*/ 22 w 11315"/>
                <a:gd name="connsiteY3" fmla="*/ 6207 h 10375"/>
                <a:gd name="connsiteX4" fmla="*/ 3 w 11315"/>
                <a:gd name="connsiteY4" fmla="*/ 6111 h 10375"/>
                <a:gd name="connsiteX5" fmla="*/ 4956 w 11315"/>
                <a:gd name="connsiteY5" fmla="*/ 111 h 10375"/>
                <a:gd name="connsiteX6" fmla="*/ 11204 w 11315"/>
                <a:gd name="connsiteY6" fmla="*/ 4092 h 10375"/>
                <a:gd name="connsiteX7" fmla="*/ 11243 w 11315"/>
                <a:gd name="connsiteY7" fmla="*/ 4302 h 1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5" h="10375">
                  <a:moveTo>
                    <a:pt x="11243" y="4302"/>
                  </a:moveTo>
                  <a:cubicBezTo>
                    <a:pt x="11671" y="7112"/>
                    <a:pt x="9747" y="9731"/>
                    <a:pt x="6937" y="10169"/>
                  </a:cubicBezTo>
                  <a:cubicBezTo>
                    <a:pt x="6813" y="10179"/>
                    <a:pt x="6699" y="10198"/>
                    <a:pt x="6575" y="10207"/>
                  </a:cubicBezTo>
                  <a:cubicBezTo>
                    <a:pt x="3661" y="10912"/>
                    <a:pt x="727" y="9121"/>
                    <a:pt x="22" y="6207"/>
                  </a:cubicBezTo>
                  <a:cubicBezTo>
                    <a:pt x="13" y="6169"/>
                    <a:pt x="13" y="6140"/>
                    <a:pt x="3" y="6111"/>
                  </a:cubicBezTo>
                  <a:cubicBezTo>
                    <a:pt x="-226" y="3111"/>
                    <a:pt x="1965" y="463"/>
                    <a:pt x="4956" y="111"/>
                  </a:cubicBezTo>
                  <a:cubicBezTo>
                    <a:pt x="7785" y="-518"/>
                    <a:pt x="10576" y="1273"/>
                    <a:pt x="11204" y="4092"/>
                  </a:cubicBezTo>
                  <a:cubicBezTo>
                    <a:pt x="11214" y="4169"/>
                    <a:pt x="11233" y="4235"/>
                    <a:pt x="11243" y="4302"/>
                  </a:cubicBezTo>
                  <a:close/>
                </a:path>
              </a:pathLst>
            </a:custGeom>
            <a:solidFill>
              <a:srgbClr val="D58B94"/>
            </a:solidFill>
            <a:ln w="9525" cap="flat">
              <a:noFill/>
              <a:prstDash val="solid"/>
              <a:miter/>
            </a:ln>
          </p:spPr>
          <p:txBody>
            <a:bodyPr rtlCol="0" anchor="ctr"/>
            <a:lstStyle/>
            <a:p>
              <a:endParaRPr lang="en-IN"/>
            </a:p>
          </p:txBody>
        </p:sp>
        <p:sp>
          <p:nvSpPr>
            <p:cNvPr id="4959" name="Freeform: Shape 4958">
              <a:extLst>
                <a:ext uri="{FF2B5EF4-FFF2-40B4-BE49-F238E27FC236}">
                  <a16:creationId xmlns:a16="http://schemas.microsoft.com/office/drawing/2014/main" xmlns="" id="{30B6B575-661D-7A04-4F4B-207B9AF70465}"/>
                </a:ext>
              </a:extLst>
            </p:cNvPr>
            <p:cNvSpPr/>
            <p:nvPr/>
          </p:nvSpPr>
          <p:spPr>
            <a:xfrm>
              <a:off x="944166" y="3030052"/>
              <a:ext cx="11111" cy="10172"/>
            </a:xfrm>
            <a:custGeom>
              <a:avLst/>
              <a:gdLst>
                <a:gd name="connsiteX0" fmla="*/ 11083 w 11111"/>
                <a:gd name="connsiteY0" fmla="*/ 4121 h 10172"/>
                <a:gd name="connsiteX1" fmla="*/ 5901 w 11111"/>
                <a:gd name="connsiteY1" fmla="*/ 10141 h 10172"/>
                <a:gd name="connsiteX2" fmla="*/ 34 w 11111"/>
                <a:gd name="connsiteY2" fmla="*/ 5931 h 10172"/>
                <a:gd name="connsiteX3" fmla="*/ 4444 w 11111"/>
                <a:gd name="connsiteY3" fmla="*/ 150 h 10172"/>
                <a:gd name="connsiteX4" fmla="*/ 4701 w 11111"/>
                <a:gd name="connsiteY4" fmla="*/ 121 h 10172"/>
                <a:gd name="connsiteX5" fmla="*/ 11083 w 11111"/>
                <a:gd name="connsiteY5" fmla="*/ 4121 h 1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11" h="10172">
                  <a:moveTo>
                    <a:pt x="11083" y="4121"/>
                  </a:moveTo>
                  <a:cubicBezTo>
                    <a:pt x="11311" y="7217"/>
                    <a:pt x="8997" y="9913"/>
                    <a:pt x="5901" y="10141"/>
                  </a:cubicBezTo>
                  <a:cubicBezTo>
                    <a:pt x="3177" y="10351"/>
                    <a:pt x="710" y="8569"/>
                    <a:pt x="34" y="5931"/>
                  </a:cubicBezTo>
                  <a:cubicBezTo>
                    <a:pt x="-347" y="3112"/>
                    <a:pt x="1634" y="530"/>
                    <a:pt x="4444" y="150"/>
                  </a:cubicBezTo>
                  <a:cubicBezTo>
                    <a:pt x="4529" y="140"/>
                    <a:pt x="4615" y="130"/>
                    <a:pt x="4701" y="121"/>
                  </a:cubicBezTo>
                  <a:cubicBezTo>
                    <a:pt x="7568" y="-536"/>
                    <a:pt x="10425" y="1254"/>
                    <a:pt x="11083" y="4121"/>
                  </a:cubicBezTo>
                  <a:close/>
                </a:path>
              </a:pathLst>
            </a:custGeom>
            <a:solidFill>
              <a:srgbClr val="D58B94"/>
            </a:solidFill>
            <a:ln w="9525" cap="flat">
              <a:noFill/>
              <a:prstDash val="solid"/>
              <a:miter/>
            </a:ln>
          </p:spPr>
          <p:txBody>
            <a:bodyPr rtlCol="0" anchor="ctr"/>
            <a:lstStyle/>
            <a:p>
              <a:endParaRPr lang="en-IN"/>
            </a:p>
          </p:txBody>
        </p:sp>
        <p:sp>
          <p:nvSpPr>
            <p:cNvPr id="4960" name="Freeform: Shape 4959">
              <a:extLst>
                <a:ext uri="{FF2B5EF4-FFF2-40B4-BE49-F238E27FC236}">
                  <a16:creationId xmlns:a16="http://schemas.microsoft.com/office/drawing/2014/main" xmlns="" id="{B8838C0F-0DBF-7645-3BD2-23A9769E50A1}"/>
                </a:ext>
              </a:extLst>
            </p:cNvPr>
            <p:cNvSpPr/>
            <p:nvPr/>
          </p:nvSpPr>
          <p:spPr>
            <a:xfrm>
              <a:off x="1021738" y="3024057"/>
              <a:ext cx="5256" cy="4943"/>
            </a:xfrm>
            <a:custGeom>
              <a:avLst/>
              <a:gdLst>
                <a:gd name="connsiteX0" fmla="*/ 5234 w 5256"/>
                <a:gd name="connsiteY0" fmla="*/ 2115 h 4943"/>
                <a:gd name="connsiteX1" fmla="*/ 2948 w 5256"/>
                <a:gd name="connsiteY1" fmla="*/ 4877 h 4943"/>
                <a:gd name="connsiteX2" fmla="*/ 24 w 5256"/>
                <a:gd name="connsiteY2" fmla="*/ 2953 h 4943"/>
                <a:gd name="connsiteX3" fmla="*/ -5 w 5256"/>
                <a:gd name="connsiteY3" fmla="*/ 2781 h 4943"/>
                <a:gd name="connsiteX4" fmla="*/ 2281 w 5256"/>
                <a:gd name="connsiteY4" fmla="*/ 19 h 4943"/>
                <a:gd name="connsiteX5" fmla="*/ 5234 w 5256"/>
                <a:gd name="connsiteY5" fmla="*/ 2115 h 4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56" h="4943">
                  <a:moveTo>
                    <a:pt x="5234" y="2115"/>
                  </a:moveTo>
                  <a:cubicBezTo>
                    <a:pt x="5348" y="3506"/>
                    <a:pt x="4329" y="4725"/>
                    <a:pt x="2948" y="4877"/>
                  </a:cubicBezTo>
                  <a:cubicBezTo>
                    <a:pt x="1605" y="5153"/>
                    <a:pt x="300" y="4287"/>
                    <a:pt x="24" y="2953"/>
                  </a:cubicBezTo>
                  <a:cubicBezTo>
                    <a:pt x="14" y="2896"/>
                    <a:pt x="5" y="2839"/>
                    <a:pt x="-5" y="2781"/>
                  </a:cubicBezTo>
                  <a:cubicBezTo>
                    <a:pt x="-119" y="1391"/>
                    <a:pt x="900" y="172"/>
                    <a:pt x="2281" y="19"/>
                  </a:cubicBezTo>
                  <a:cubicBezTo>
                    <a:pt x="3672" y="-209"/>
                    <a:pt x="4996" y="724"/>
                    <a:pt x="5234" y="2115"/>
                  </a:cubicBezTo>
                  <a:close/>
                </a:path>
              </a:pathLst>
            </a:custGeom>
            <a:solidFill>
              <a:srgbClr val="D58B94"/>
            </a:solidFill>
            <a:ln w="9525" cap="flat">
              <a:noFill/>
              <a:prstDash val="solid"/>
              <a:miter/>
            </a:ln>
          </p:spPr>
          <p:txBody>
            <a:bodyPr rtlCol="0" anchor="ctr"/>
            <a:lstStyle/>
            <a:p>
              <a:endParaRPr lang="en-IN"/>
            </a:p>
          </p:txBody>
        </p:sp>
        <p:sp>
          <p:nvSpPr>
            <p:cNvPr id="4961" name="Freeform: Shape 4960">
              <a:extLst>
                <a:ext uri="{FF2B5EF4-FFF2-40B4-BE49-F238E27FC236}">
                  <a16:creationId xmlns:a16="http://schemas.microsoft.com/office/drawing/2014/main" xmlns="" id="{3012AB7E-67D8-AB2D-C3F8-4331907C0EE1}"/>
                </a:ext>
              </a:extLst>
            </p:cNvPr>
            <p:cNvSpPr/>
            <p:nvPr/>
          </p:nvSpPr>
          <p:spPr>
            <a:xfrm>
              <a:off x="1010750" y="3034859"/>
              <a:ext cx="15058" cy="14582"/>
            </a:xfrm>
            <a:custGeom>
              <a:avLst/>
              <a:gdLst>
                <a:gd name="connsiteX0" fmla="*/ 14984 w 15058"/>
                <a:gd name="connsiteY0" fmla="*/ 6077 h 14582"/>
                <a:gd name="connsiteX1" fmla="*/ 8459 w 15058"/>
                <a:gd name="connsiteY1" fmla="*/ 14507 h 14582"/>
                <a:gd name="connsiteX2" fmla="*/ 30 w 15058"/>
                <a:gd name="connsiteY2" fmla="*/ 7982 h 14582"/>
                <a:gd name="connsiteX3" fmla="*/ 6345 w 15058"/>
                <a:gd name="connsiteY3" fmla="*/ 96 h 14582"/>
                <a:gd name="connsiteX4" fmla="*/ 6602 w 15058"/>
                <a:gd name="connsiteY4" fmla="*/ 76 h 14582"/>
                <a:gd name="connsiteX5" fmla="*/ 14984 w 15058"/>
                <a:gd name="connsiteY5" fmla="*/ 6077 h 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58" h="14582">
                  <a:moveTo>
                    <a:pt x="14984" y="6077"/>
                  </a:moveTo>
                  <a:cubicBezTo>
                    <a:pt x="15508" y="10211"/>
                    <a:pt x="12593" y="13983"/>
                    <a:pt x="8459" y="14507"/>
                  </a:cubicBezTo>
                  <a:cubicBezTo>
                    <a:pt x="4325" y="15031"/>
                    <a:pt x="553" y="12116"/>
                    <a:pt x="30" y="7982"/>
                  </a:cubicBezTo>
                  <a:cubicBezTo>
                    <a:pt x="-399" y="4058"/>
                    <a:pt x="2430" y="534"/>
                    <a:pt x="6345" y="96"/>
                  </a:cubicBezTo>
                  <a:cubicBezTo>
                    <a:pt x="6430" y="86"/>
                    <a:pt x="6516" y="86"/>
                    <a:pt x="6602" y="76"/>
                  </a:cubicBezTo>
                  <a:cubicBezTo>
                    <a:pt x="10564" y="-552"/>
                    <a:pt x="14307" y="2124"/>
                    <a:pt x="14984" y="6077"/>
                  </a:cubicBezTo>
                  <a:close/>
                </a:path>
              </a:pathLst>
            </a:custGeom>
            <a:solidFill>
              <a:srgbClr val="D58B94"/>
            </a:solidFill>
            <a:ln w="9525" cap="flat">
              <a:noFill/>
              <a:prstDash val="solid"/>
              <a:miter/>
            </a:ln>
          </p:spPr>
          <p:txBody>
            <a:bodyPr rtlCol="0" anchor="ctr"/>
            <a:lstStyle/>
            <a:p>
              <a:endParaRPr lang="en-IN"/>
            </a:p>
          </p:txBody>
        </p:sp>
        <p:sp>
          <p:nvSpPr>
            <p:cNvPr id="4962" name="Freeform: Shape 4961">
              <a:extLst>
                <a:ext uri="{FF2B5EF4-FFF2-40B4-BE49-F238E27FC236}">
                  <a16:creationId xmlns:a16="http://schemas.microsoft.com/office/drawing/2014/main" xmlns="" id="{A02420DB-2096-44C0-68B3-4358DEAD2707}"/>
                </a:ext>
              </a:extLst>
            </p:cNvPr>
            <p:cNvSpPr/>
            <p:nvPr/>
          </p:nvSpPr>
          <p:spPr>
            <a:xfrm>
              <a:off x="983986" y="3027984"/>
              <a:ext cx="22197" cy="20760"/>
            </a:xfrm>
            <a:custGeom>
              <a:avLst/>
              <a:gdLst>
                <a:gd name="connsiteX0" fmla="*/ 22126 w 22197"/>
                <a:gd name="connsiteY0" fmla="*/ 8761 h 20760"/>
                <a:gd name="connsiteX1" fmla="*/ 12620 w 22197"/>
                <a:gd name="connsiteY1" fmla="*/ 20477 h 20760"/>
                <a:gd name="connsiteX2" fmla="*/ 12601 w 22197"/>
                <a:gd name="connsiteY2" fmla="*/ 20477 h 20760"/>
                <a:gd name="connsiteX3" fmla="*/ 256 w 22197"/>
                <a:gd name="connsiteY3" fmla="*/ 12780 h 20760"/>
                <a:gd name="connsiteX4" fmla="*/ 7943 w 22197"/>
                <a:gd name="connsiteY4" fmla="*/ 436 h 20760"/>
                <a:gd name="connsiteX5" fmla="*/ 9648 w 22197"/>
                <a:gd name="connsiteY5" fmla="*/ 188 h 20760"/>
                <a:gd name="connsiteX6" fmla="*/ 22078 w 22197"/>
                <a:gd name="connsiteY6" fmla="*/ 8504 h 20760"/>
                <a:gd name="connsiteX7" fmla="*/ 22126 w 22197"/>
                <a:gd name="connsiteY7" fmla="*/ 8761 h 20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97" h="20760">
                  <a:moveTo>
                    <a:pt x="22126" y="8761"/>
                  </a:moveTo>
                  <a:cubicBezTo>
                    <a:pt x="22735" y="14619"/>
                    <a:pt x="18478" y="19867"/>
                    <a:pt x="12620" y="20477"/>
                  </a:cubicBezTo>
                  <a:cubicBezTo>
                    <a:pt x="12610" y="20477"/>
                    <a:pt x="12610" y="20477"/>
                    <a:pt x="12601" y="20477"/>
                  </a:cubicBezTo>
                  <a:cubicBezTo>
                    <a:pt x="7067" y="21762"/>
                    <a:pt x="1542" y="18314"/>
                    <a:pt x="256" y="12780"/>
                  </a:cubicBezTo>
                  <a:cubicBezTo>
                    <a:pt x="-1030" y="7246"/>
                    <a:pt x="2409" y="1722"/>
                    <a:pt x="7943" y="436"/>
                  </a:cubicBezTo>
                  <a:cubicBezTo>
                    <a:pt x="8505" y="303"/>
                    <a:pt x="9076" y="227"/>
                    <a:pt x="9648" y="188"/>
                  </a:cubicBezTo>
                  <a:cubicBezTo>
                    <a:pt x="15372" y="-945"/>
                    <a:pt x="20945" y="2770"/>
                    <a:pt x="22078" y="8504"/>
                  </a:cubicBezTo>
                  <a:cubicBezTo>
                    <a:pt x="22097" y="8589"/>
                    <a:pt x="22107" y="8675"/>
                    <a:pt x="22126" y="8761"/>
                  </a:cubicBezTo>
                  <a:close/>
                </a:path>
              </a:pathLst>
            </a:custGeom>
            <a:solidFill>
              <a:srgbClr val="D58B94"/>
            </a:solidFill>
            <a:ln w="9525" cap="flat">
              <a:noFill/>
              <a:prstDash val="solid"/>
              <a:miter/>
            </a:ln>
          </p:spPr>
          <p:txBody>
            <a:bodyPr rtlCol="0" anchor="ctr"/>
            <a:lstStyle/>
            <a:p>
              <a:endParaRPr lang="en-IN"/>
            </a:p>
          </p:txBody>
        </p:sp>
        <p:sp>
          <p:nvSpPr>
            <p:cNvPr id="4963" name="Freeform: Shape 4962">
              <a:extLst>
                <a:ext uri="{FF2B5EF4-FFF2-40B4-BE49-F238E27FC236}">
                  <a16:creationId xmlns:a16="http://schemas.microsoft.com/office/drawing/2014/main" xmlns="" id="{B58914CE-BC83-1F00-4AC5-77FEC6B46E11}"/>
                </a:ext>
              </a:extLst>
            </p:cNvPr>
            <p:cNvSpPr/>
            <p:nvPr/>
          </p:nvSpPr>
          <p:spPr>
            <a:xfrm>
              <a:off x="969601" y="3035138"/>
              <a:ext cx="12018" cy="11690"/>
            </a:xfrm>
            <a:custGeom>
              <a:avLst/>
              <a:gdLst>
                <a:gd name="connsiteX0" fmla="*/ 11937 w 12018"/>
                <a:gd name="connsiteY0" fmla="*/ 4750 h 11690"/>
                <a:gd name="connsiteX1" fmla="*/ 6889 w 12018"/>
                <a:gd name="connsiteY1" fmla="*/ 11608 h 11690"/>
                <a:gd name="connsiteX2" fmla="*/ 31 w 12018"/>
                <a:gd name="connsiteY2" fmla="*/ 6560 h 11690"/>
                <a:gd name="connsiteX3" fmla="*/ 5079 w 12018"/>
                <a:gd name="connsiteY3" fmla="*/ 82 h 11690"/>
                <a:gd name="connsiteX4" fmla="*/ 11937 w 12018"/>
                <a:gd name="connsiteY4" fmla="*/ 4750 h 1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8" h="11690">
                  <a:moveTo>
                    <a:pt x="11937" y="4750"/>
                  </a:moveTo>
                  <a:cubicBezTo>
                    <a:pt x="12432" y="8036"/>
                    <a:pt x="10175" y="11113"/>
                    <a:pt x="6889" y="11608"/>
                  </a:cubicBezTo>
                  <a:cubicBezTo>
                    <a:pt x="3602" y="12103"/>
                    <a:pt x="526" y="9845"/>
                    <a:pt x="31" y="6560"/>
                  </a:cubicBezTo>
                  <a:cubicBezTo>
                    <a:pt x="-360" y="3378"/>
                    <a:pt x="1897" y="483"/>
                    <a:pt x="5079" y="82"/>
                  </a:cubicBezTo>
                  <a:cubicBezTo>
                    <a:pt x="8260" y="-499"/>
                    <a:pt x="11308" y="1578"/>
                    <a:pt x="11937" y="4750"/>
                  </a:cubicBezTo>
                  <a:close/>
                </a:path>
              </a:pathLst>
            </a:custGeom>
            <a:solidFill>
              <a:srgbClr val="D58B94"/>
            </a:solidFill>
            <a:ln w="9525" cap="flat">
              <a:noFill/>
              <a:prstDash val="solid"/>
              <a:miter/>
            </a:ln>
          </p:spPr>
          <p:txBody>
            <a:bodyPr rtlCol="0" anchor="ctr"/>
            <a:lstStyle/>
            <a:p>
              <a:endParaRPr lang="en-IN"/>
            </a:p>
          </p:txBody>
        </p:sp>
        <p:sp>
          <p:nvSpPr>
            <p:cNvPr id="4964" name="Freeform: Shape 4963">
              <a:extLst>
                <a:ext uri="{FF2B5EF4-FFF2-40B4-BE49-F238E27FC236}">
                  <a16:creationId xmlns:a16="http://schemas.microsoft.com/office/drawing/2014/main" xmlns="" id="{BB5AFC73-BD4D-7919-A687-E1C850173570}"/>
                </a:ext>
              </a:extLst>
            </p:cNvPr>
            <p:cNvSpPr/>
            <p:nvPr/>
          </p:nvSpPr>
          <p:spPr>
            <a:xfrm>
              <a:off x="955646" y="3043875"/>
              <a:ext cx="9904" cy="9969"/>
            </a:xfrm>
            <a:custGeom>
              <a:avLst/>
              <a:gdLst>
                <a:gd name="connsiteX0" fmla="*/ 9698 w 9904"/>
                <a:gd name="connsiteY0" fmla="*/ 3633 h 9969"/>
                <a:gd name="connsiteX1" fmla="*/ 6308 w 9904"/>
                <a:gd name="connsiteY1" fmla="*/ 9757 h 9969"/>
                <a:gd name="connsiteX2" fmla="*/ 183 w 9904"/>
                <a:gd name="connsiteY2" fmla="*/ 6376 h 9969"/>
                <a:gd name="connsiteX3" fmla="*/ 3574 w 9904"/>
                <a:gd name="connsiteY3" fmla="*/ 242 h 9969"/>
                <a:gd name="connsiteX4" fmla="*/ 4174 w 9904"/>
                <a:gd name="connsiteY4" fmla="*/ 109 h 9969"/>
                <a:gd name="connsiteX5" fmla="*/ 9670 w 9904"/>
                <a:gd name="connsiteY5" fmla="*/ 3509 h 9969"/>
                <a:gd name="connsiteX6" fmla="*/ 9698 w 9904"/>
                <a:gd name="connsiteY6" fmla="*/ 3633 h 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 h="9969">
                  <a:moveTo>
                    <a:pt x="9698" y="3633"/>
                  </a:moveTo>
                  <a:cubicBezTo>
                    <a:pt x="10451" y="6262"/>
                    <a:pt x="8936" y="9005"/>
                    <a:pt x="6308" y="9757"/>
                  </a:cubicBezTo>
                  <a:cubicBezTo>
                    <a:pt x="3679" y="10519"/>
                    <a:pt x="936" y="9005"/>
                    <a:pt x="183" y="6376"/>
                  </a:cubicBezTo>
                  <a:cubicBezTo>
                    <a:pt x="-579" y="3747"/>
                    <a:pt x="945" y="994"/>
                    <a:pt x="3574" y="242"/>
                  </a:cubicBezTo>
                  <a:cubicBezTo>
                    <a:pt x="3764" y="185"/>
                    <a:pt x="3974" y="137"/>
                    <a:pt x="4174" y="109"/>
                  </a:cubicBezTo>
                  <a:cubicBezTo>
                    <a:pt x="6631" y="-473"/>
                    <a:pt x="9089" y="1051"/>
                    <a:pt x="9670" y="3509"/>
                  </a:cubicBezTo>
                  <a:cubicBezTo>
                    <a:pt x="9679" y="3557"/>
                    <a:pt x="9689" y="3595"/>
                    <a:pt x="9698" y="3633"/>
                  </a:cubicBezTo>
                  <a:close/>
                </a:path>
              </a:pathLst>
            </a:custGeom>
            <a:solidFill>
              <a:srgbClr val="D58B94"/>
            </a:solidFill>
            <a:ln w="9525" cap="flat">
              <a:noFill/>
              <a:prstDash val="solid"/>
              <a:miter/>
            </a:ln>
          </p:spPr>
          <p:txBody>
            <a:bodyPr rtlCol="0" anchor="ctr"/>
            <a:lstStyle/>
            <a:p>
              <a:endParaRPr lang="en-IN"/>
            </a:p>
          </p:txBody>
        </p:sp>
        <p:sp>
          <p:nvSpPr>
            <p:cNvPr id="4965" name="Freeform: Shape 4964">
              <a:extLst>
                <a:ext uri="{FF2B5EF4-FFF2-40B4-BE49-F238E27FC236}">
                  <a16:creationId xmlns:a16="http://schemas.microsoft.com/office/drawing/2014/main" xmlns="" id="{279085CE-AE4B-B4D8-DE13-EFDC197402BA}"/>
                </a:ext>
              </a:extLst>
            </p:cNvPr>
            <p:cNvSpPr/>
            <p:nvPr/>
          </p:nvSpPr>
          <p:spPr>
            <a:xfrm>
              <a:off x="948831" y="3057632"/>
              <a:ext cx="7788" cy="7133"/>
            </a:xfrm>
            <a:custGeom>
              <a:avLst/>
              <a:gdLst>
                <a:gd name="connsiteX0" fmla="*/ 7751 w 7788"/>
                <a:gd name="connsiteY0" fmla="*/ 2830 h 7133"/>
                <a:gd name="connsiteX1" fmla="*/ 4513 w 7788"/>
                <a:gd name="connsiteY1" fmla="*/ 7021 h 7133"/>
                <a:gd name="connsiteX2" fmla="*/ 55 w 7788"/>
                <a:gd name="connsiteY2" fmla="*/ 4240 h 7133"/>
                <a:gd name="connsiteX3" fmla="*/ 36 w 7788"/>
                <a:gd name="connsiteY3" fmla="*/ 4163 h 7133"/>
                <a:gd name="connsiteX4" fmla="*/ 2932 w 7788"/>
                <a:gd name="connsiteY4" fmla="*/ 106 h 7133"/>
                <a:gd name="connsiteX5" fmla="*/ 3274 w 7788"/>
                <a:gd name="connsiteY5" fmla="*/ 68 h 7133"/>
                <a:gd name="connsiteX6" fmla="*/ 7751 w 7788"/>
                <a:gd name="connsiteY6" fmla="*/ 2830 h 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8" h="7133">
                  <a:moveTo>
                    <a:pt x="7751" y="2830"/>
                  </a:moveTo>
                  <a:cubicBezTo>
                    <a:pt x="7980" y="4868"/>
                    <a:pt x="6542" y="6726"/>
                    <a:pt x="4513" y="7021"/>
                  </a:cubicBezTo>
                  <a:cubicBezTo>
                    <a:pt x="2512" y="7488"/>
                    <a:pt x="522" y="6240"/>
                    <a:pt x="55" y="4240"/>
                  </a:cubicBezTo>
                  <a:cubicBezTo>
                    <a:pt x="45" y="4221"/>
                    <a:pt x="45" y="4192"/>
                    <a:pt x="36" y="4163"/>
                  </a:cubicBezTo>
                  <a:cubicBezTo>
                    <a:pt x="-288" y="2239"/>
                    <a:pt x="1017" y="430"/>
                    <a:pt x="2932" y="106"/>
                  </a:cubicBezTo>
                  <a:cubicBezTo>
                    <a:pt x="3046" y="87"/>
                    <a:pt x="3160" y="77"/>
                    <a:pt x="3274" y="68"/>
                  </a:cubicBezTo>
                  <a:cubicBezTo>
                    <a:pt x="5265" y="-351"/>
                    <a:pt x="7237" y="858"/>
                    <a:pt x="7751" y="2830"/>
                  </a:cubicBezTo>
                  <a:close/>
                </a:path>
              </a:pathLst>
            </a:custGeom>
            <a:solidFill>
              <a:srgbClr val="D58B94"/>
            </a:solidFill>
            <a:ln w="9525" cap="flat">
              <a:noFill/>
              <a:prstDash val="solid"/>
              <a:miter/>
            </a:ln>
          </p:spPr>
          <p:txBody>
            <a:bodyPr rtlCol="0" anchor="ctr"/>
            <a:lstStyle/>
            <a:p>
              <a:endParaRPr lang="en-IN"/>
            </a:p>
          </p:txBody>
        </p:sp>
        <p:sp>
          <p:nvSpPr>
            <p:cNvPr id="4966" name="Freeform: Shape 4965">
              <a:extLst>
                <a:ext uri="{FF2B5EF4-FFF2-40B4-BE49-F238E27FC236}">
                  <a16:creationId xmlns:a16="http://schemas.microsoft.com/office/drawing/2014/main" xmlns="" id="{2EC10E49-24CC-EA98-DF90-D321E38CB68C}"/>
                </a:ext>
              </a:extLst>
            </p:cNvPr>
            <p:cNvSpPr/>
            <p:nvPr/>
          </p:nvSpPr>
          <p:spPr>
            <a:xfrm>
              <a:off x="961235" y="3054619"/>
              <a:ext cx="9871" cy="9022"/>
            </a:xfrm>
            <a:custGeom>
              <a:avLst/>
              <a:gdLst>
                <a:gd name="connsiteX0" fmla="*/ 8968 w 9871"/>
                <a:gd name="connsiteY0" fmla="*/ 7081 h 9022"/>
                <a:gd name="connsiteX1" fmla="*/ 2015 w 9871"/>
                <a:gd name="connsiteY1" fmla="*/ 8224 h 9022"/>
                <a:gd name="connsiteX2" fmla="*/ 586 w 9871"/>
                <a:gd name="connsiteY2" fmla="*/ 2472 h 9022"/>
                <a:gd name="connsiteX3" fmla="*/ 967 w 9871"/>
                <a:gd name="connsiteY3" fmla="*/ 1938 h 9022"/>
                <a:gd name="connsiteX4" fmla="*/ 7920 w 9871"/>
                <a:gd name="connsiteY4" fmla="*/ 795 h 9022"/>
                <a:gd name="connsiteX5" fmla="*/ 9111 w 9871"/>
                <a:gd name="connsiteY5" fmla="*/ 6872 h 9022"/>
                <a:gd name="connsiteX6" fmla="*/ 8968 w 9871"/>
                <a:gd name="connsiteY6" fmla="*/ 7081 h 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71" h="9022">
                  <a:moveTo>
                    <a:pt x="8968" y="7081"/>
                  </a:moveTo>
                  <a:cubicBezTo>
                    <a:pt x="7244" y="9120"/>
                    <a:pt x="4301" y="9606"/>
                    <a:pt x="2015" y="8224"/>
                  </a:cubicBezTo>
                  <a:cubicBezTo>
                    <a:pt x="33" y="7034"/>
                    <a:pt x="-605" y="4453"/>
                    <a:pt x="586" y="2472"/>
                  </a:cubicBezTo>
                  <a:cubicBezTo>
                    <a:pt x="700" y="2281"/>
                    <a:pt x="824" y="2109"/>
                    <a:pt x="967" y="1938"/>
                  </a:cubicBezTo>
                  <a:cubicBezTo>
                    <a:pt x="2672" y="-138"/>
                    <a:pt x="5644" y="-624"/>
                    <a:pt x="7920" y="795"/>
                  </a:cubicBezTo>
                  <a:cubicBezTo>
                    <a:pt x="9930" y="2147"/>
                    <a:pt x="10463" y="4862"/>
                    <a:pt x="9111" y="6872"/>
                  </a:cubicBezTo>
                  <a:cubicBezTo>
                    <a:pt x="9073" y="6948"/>
                    <a:pt x="9016" y="7015"/>
                    <a:pt x="8968" y="7081"/>
                  </a:cubicBezTo>
                  <a:close/>
                </a:path>
              </a:pathLst>
            </a:custGeom>
            <a:solidFill>
              <a:srgbClr val="D58B94"/>
            </a:solidFill>
            <a:ln w="9525" cap="flat">
              <a:noFill/>
              <a:prstDash val="solid"/>
              <a:miter/>
            </a:ln>
          </p:spPr>
          <p:txBody>
            <a:bodyPr rtlCol="0" anchor="ctr"/>
            <a:lstStyle/>
            <a:p>
              <a:endParaRPr lang="en-IN"/>
            </a:p>
          </p:txBody>
        </p:sp>
        <p:sp>
          <p:nvSpPr>
            <p:cNvPr id="4967" name="Freeform: Shape 4966">
              <a:extLst>
                <a:ext uri="{FF2B5EF4-FFF2-40B4-BE49-F238E27FC236}">
                  <a16:creationId xmlns:a16="http://schemas.microsoft.com/office/drawing/2014/main" xmlns="" id="{072005CD-9524-370B-BA8A-EFF937316AC4}"/>
                </a:ext>
              </a:extLst>
            </p:cNvPr>
            <p:cNvSpPr/>
            <p:nvPr/>
          </p:nvSpPr>
          <p:spPr>
            <a:xfrm>
              <a:off x="993267" y="3055141"/>
              <a:ext cx="11950" cy="11145"/>
            </a:xfrm>
            <a:custGeom>
              <a:avLst/>
              <a:gdLst>
                <a:gd name="connsiteX0" fmla="*/ 11892 w 11950"/>
                <a:gd name="connsiteY0" fmla="*/ 4654 h 11145"/>
                <a:gd name="connsiteX1" fmla="*/ 7015 w 11950"/>
                <a:gd name="connsiteY1" fmla="*/ 10931 h 11145"/>
                <a:gd name="connsiteX2" fmla="*/ 6939 w 11950"/>
                <a:gd name="connsiteY2" fmla="*/ 10941 h 11145"/>
                <a:gd name="connsiteX3" fmla="*/ 176 w 11950"/>
                <a:gd name="connsiteY3" fmla="*/ 7026 h 11145"/>
                <a:gd name="connsiteX4" fmla="*/ 4091 w 11950"/>
                <a:gd name="connsiteY4" fmla="*/ 263 h 11145"/>
                <a:gd name="connsiteX5" fmla="*/ 5320 w 11950"/>
                <a:gd name="connsiteY5" fmla="*/ 82 h 11145"/>
                <a:gd name="connsiteX6" fmla="*/ 11873 w 11950"/>
                <a:gd name="connsiteY6" fmla="*/ 4568 h 11145"/>
                <a:gd name="connsiteX7" fmla="*/ 11892 w 11950"/>
                <a:gd name="connsiteY7" fmla="*/ 4654 h 1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50" h="11145">
                  <a:moveTo>
                    <a:pt x="11892" y="4654"/>
                  </a:moveTo>
                  <a:cubicBezTo>
                    <a:pt x="12283" y="7731"/>
                    <a:pt x="10101" y="10540"/>
                    <a:pt x="7015" y="10931"/>
                  </a:cubicBezTo>
                  <a:cubicBezTo>
                    <a:pt x="6987" y="10931"/>
                    <a:pt x="6968" y="10941"/>
                    <a:pt x="6939" y="10941"/>
                  </a:cubicBezTo>
                  <a:cubicBezTo>
                    <a:pt x="3996" y="11731"/>
                    <a:pt x="967" y="9979"/>
                    <a:pt x="176" y="7026"/>
                  </a:cubicBezTo>
                  <a:cubicBezTo>
                    <a:pt x="-614" y="4083"/>
                    <a:pt x="1138" y="1053"/>
                    <a:pt x="4091" y="263"/>
                  </a:cubicBezTo>
                  <a:cubicBezTo>
                    <a:pt x="4491" y="158"/>
                    <a:pt x="4901" y="101"/>
                    <a:pt x="5320" y="82"/>
                  </a:cubicBezTo>
                  <a:cubicBezTo>
                    <a:pt x="8368" y="-489"/>
                    <a:pt x="11311" y="1520"/>
                    <a:pt x="11873" y="4568"/>
                  </a:cubicBezTo>
                  <a:cubicBezTo>
                    <a:pt x="11883" y="4597"/>
                    <a:pt x="11892" y="4625"/>
                    <a:pt x="11892" y="4654"/>
                  </a:cubicBezTo>
                  <a:close/>
                </a:path>
              </a:pathLst>
            </a:custGeom>
            <a:solidFill>
              <a:srgbClr val="D58B94"/>
            </a:solidFill>
            <a:ln w="9525" cap="flat">
              <a:noFill/>
              <a:prstDash val="solid"/>
              <a:miter/>
            </a:ln>
          </p:spPr>
          <p:txBody>
            <a:bodyPr rtlCol="0" anchor="ctr"/>
            <a:lstStyle/>
            <a:p>
              <a:endParaRPr lang="en-IN"/>
            </a:p>
          </p:txBody>
        </p:sp>
        <p:sp>
          <p:nvSpPr>
            <p:cNvPr id="4968" name="Freeform: Shape 4967">
              <a:extLst>
                <a:ext uri="{FF2B5EF4-FFF2-40B4-BE49-F238E27FC236}">
                  <a16:creationId xmlns:a16="http://schemas.microsoft.com/office/drawing/2014/main" xmlns="" id="{DD589B73-17CA-A8F6-C7C7-125B9F794080}"/>
                </a:ext>
              </a:extLst>
            </p:cNvPr>
            <p:cNvSpPr/>
            <p:nvPr/>
          </p:nvSpPr>
          <p:spPr>
            <a:xfrm>
              <a:off x="973350" y="3054172"/>
              <a:ext cx="17059" cy="15999"/>
            </a:xfrm>
            <a:custGeom>
              <a:avLst/>
              <a:gdLst>
                <a:gd name="connsiteX0" fmla="*/ 16760 w 17059"/>
                <a:gd name="connsiteY0" fmla="*/ 6386 h 15999"/>
                <a:gd name="connsiteX1" fmla="*/ 9673 w 17059"/>
                <a:gd name="connsiteY1" fmla="*/ 15892 h 15999"/>
                <a:gd name="connsiteX2" fmla="*/ 9521 w 17059"/>
                <a:gd name="connsiteY2" fmla="*/ 15911 h 15999"/>
                <a:gd name="connsiteX3" fmla="*/ -4 w 17059"/>
                <a:gd name="connsiteY3" fmla="*/ 9053 h 15999"/>
                <a:gd name="connsiteX4" fmla="*/ 8254 w 17059"/>
                <a:gd name="connsiteY4" fmla="*/ -6 h 15999"/>
                <a:gd name="connsiteX5" fmla="*/ 17046 w 17059"/>
                <a:gd name="connsiteY5" fmla="*/ 6481 h 1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59" h="15999">
                  <a:moveTo>
                    <a:pt x="16760" y="6386"/>
                  </a:moveTo>
                  <a:cubicBezTo>
                    <a:pt x="17427" y="10967"/>
                    <a:pt x="14255" y="15225"/>
                    <a:pt x="9673" y="15892"/>
                  </a:cubicBezTo>
                  <a:cubicBezTo>
                    <a:pt x="9626" y="15901"/>
                    <a:pt x="9569" y="15901"/>
                    <a:pt x="9521" y="15911"/>
                  </a:cubicBezTo>
                  <a:cubicBezTo>
                    <a:pt x="5035" y="16501"/>
                    <a:pt x="863" y="13491"/>
                    <a:pt x="-4" y="9053"/>
                  </a:cubicBezTo>
                  <a:cubicBezTo>
                    <a:pt x="-223" y="4271"/>
                    <a:pt x="3473" y="213"/>
                    <a:pt x="8254" y="-6"/>
                  </a:cubicBezTo>
                  <a:cubicBezTo>
                    <a:pt x="12350" y="-196"/>
                    <a:pt x="16017" y="2509"/>
                    <a:pt x="17046" y="6481"/>
                  </a:cubicBezTo>
                  <a:close/>
                </a:path>
              </a:pathLst>
            </a:custGeom>
            <a:solidFill>
              <a:srgbClr val="D58B94"/>
            </a:solidFill>
            <a:ln w="9525" cap="flat">
              <a:noFill/>
              <a:prstDash val="solid"/>
              <a:miter/>
            </a:ln>
          </p:spPr>
          <p:txBody>
            <a:bodyPr rtlCol="0" anchor="ctr"/>
            <a:lstStyle/>
            <a:p>
              <a:endParaRPr lang="en-IN"/>
            </a:p>
          </p:txBody>
        </p:sp>
        <p:sp>
          <p:nvSpPr>
            <p:cNvPr id="4969" name="Freeform: Shape 4968">
              <a:extLst>
                <a:ext uri="{FF2B5EF4-FFF2-40B4-BE49-F238E27FC236}">
                  <a16:creationId xmlns:a16="http://schemas.microsoft.com/office/drawing/2014/main" xmlns="" id="{63BF0E6B-6554-271E-05AF-62FC59AA533D}"/>
                </a:ext>
              </a:extLst>
            </p:cNvPr>
            <p:cNvSpPr/>
            <p:nvPr/>
          </p:nvSpPr>
          <p:spPr>
            <a:xfrm>
              <a:off x="1008643" y="3053198"/>
              <a:ext cx="7802" cy="7277"/>
            </a:xfrm>
            <a:custGeom>
              <a:avLst/>
              <a:gdLst>
                <a:gd name="connsiteX0" fmla="*/ 7756 w 7802"/>
                <a:gd name="connsiteY0" fmla="*/ 3074 h 7277"/>
                <a:gd name="connsiteX1" fmla="*/ 4651 w 7802"/>
                <a:gd name="connsiteY1" fmla="*/ 7150 h 7277"/>
                <a:gd name="connsiteX2" fmla="*/ 4423 w 7802"/>
                <a:gd name="connsiteY2" fmla="*/ 7169 h 7277"/>
                <a:gd name="connsiteX3" fmla="*/ 79 w 7802"/>
                <a:gd name="connsiteY3" fmla="*/ 4455 h 7277"/>
                <a:gd name="connsiteX4" fmla="*/ 2794 w 7802"/>
                <a:gd name="connsiteY4" fmla="*/ 111 h 7277"/>
                <a:gd name="connsiteX5" fmla="*/ 3470 w 7802"/>
                <a:gd name="connsiteY5" fmla="*/ 26 h 7277"/>
                <a:gd name="connsiteX6" fmla="*/ 7756 w 7802"/>
                <a:gd name="connsiteY6" fmla="*/ 3074 h 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02" h="7277">
                  <a:moveTo>
                    <a:pt x="7756" y="3074"/>
                  </a:moveTo>
                  <a:cubicBezTo>
                    <a:pt x="8023" y="5055"/>
                    <a:pt x="6632" y="6874"/>
                    <a:pt x="4651" y="7150"/>
                  </a:cubicBezTo>
                  <a:cubicBezTo>
                    <a:pt x="4575" y="7160"/>
                    <a:pt x="4499" y="7160"/>
                    <a:pt x="4423" y="7169"/>
                  </a:cubicBezTo>
                  <a:cubicBezTo>
                    <a:pt x="2480" y="7617"/>
                    <a:pt x="536" y="6407"/>
                    <a:pt x="79" y="4455"/>
                  </a:cubicBezTo>
                  <a:cubicBezTo>
                    <a:pt x="-368" y="2512"/>
                    <a:pt x="851" y="569"/>
                    <a:pt x="2794" y="111"/>
                  </a:cubicBezTo>
                  <a:cubicBezTo>
                    <a:pt x="3013" y="64"/>
                    <a:pt x="3242" y="35"/>
                    <a:pt x="3470" y="26"/>
                  </a:cubicBezTo>
                  <a:cubicBezTo>
                    <a:pt x="5480" y="-270"/>
                    <a:pt x="7366" y="1073"/>
                    <a:pt x="7756" y="3074"/>
                  </a:cubicBezTo>
                  <a:close/>
                </a:path>
              </a:pathLst>
            </a:custGeom>
            <a:solidFill>
              <a:srgbClr val="D58B94"/>
            </a:solidFill>
            <a:ln w="9525" cap="flat">
              <a:noFill/>
              <a:prstDash val="solid"/>
              <a:miter/>
            </a:ln>
          </p:spPr>
          <p:txBody>
            <a:bodyPr rtlCol="0" anchor="ctr"/>
            <a:lstStyle/>
            <a:p>
              <a:endParaRPr lang="en-IN"/>
            </a:p>
          </p:txBody>
        </p:sp>
        <p:sp>
          <p:nvSpPr>
            <p:cNvPr id="4970" name="Freeform: Shape 4969">
              <a:extLst>
                <a:ext uri="{FF2B5EF4-FFF2-40B4-BE49-F238E27FC236}">
                  <a16:creationId xmlns:a16="http://schemas.microsoft.com/office/drawing/2014/main" xmlns="" id="{5E4002C0-F5F3-40A6-8B60-414C00917095}"/>
                </a:ext>
              </a:extLst>
            </p:cNvPr>
            <p:cNvSpPr/>
            <p:nvPr/>
          </p:nvSpPr>
          <p:spPr>
            <a:xfrm>
              <a:off x="1009136" y="3067388"/>
              <a:ext cx="6529" cy="6366"/>
            </a:xfrm>
            <a:custGeom>
              <a:avLst/>
              <a:gdLst>
                <a:gd name="connsiteX0" fmla="*/ 6501 w 6529"/>
                <a:gd name="connsiteY0" fmla="*/ 2695 h 6366"/>
                <a:gd name="connsiteX1" fmla="*/ 3643 w 6529"/>
                <a:gd name="connsiteY1" fmla="*/ 6314 h 6366"/>
                <a:gd name="connsiteX2" fmla="*/ 24 w 6529"/>
                <a:gd name="connsiteY2" fmla="*/ 3647 h 6366"/>
                <a:gd name="connsiteX3" fmla="*/ 2691 w 6529"/>
                <a:gd name="connsiteY3" fmla="*/ 28 h 6366"/>
                <a:gd name="connsiteX4" fmla="*/ 6501 w 6529"/>
                <a:gd name="connsiteY4" fmla="*/ 2695 h 6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9" h="6366">
                  <a:moveTo>
                    <a:pt x="6501" y="2695"/>
                  </a:moveTo>
                  <a:cubicBezTo>
                    <a:pt x="6672" y="4476"/>
                    <a:pt x="5415" y="6066"/>
                    <a:pt x="3643" y="6314"/>
                  </a:cubicBezTo>
                  <a:cubicBezTo>
                    <a:pt x="1910" y="6581"/>
                    <a:pt x="290" y="5381"/>
                    <a:pt x="24" y="3647"/>
                  </a:cubicBezTo>
                  <a:cubicBezTo>
                    <a:pt x="-243" y="1913"/>
                    <a:pt x="957" y="294"/>
                    <a:pt x="2691" y="28"/>
                  </a:cubicBezTo>
                  <a:cubicBezTo>
                    <a:pt x="4472" y="-258"/>
                    <a:pt x="6167" y="923"/>
                    <a:pt x="6501" y="2695"/>
                  </a:cubicBezTo>
                  <a:close/>
                </a:path>
              </a:pathLst>
            </a:custGeom>
            <a:solidFill>
              <a:srgbClr val="D58B94"/>
            </a:solidFill>
            <a:ln w="9525" cap="flat">
              <a:noFill/>
              <a:prstDash val="solid"/>
              <a:miter/>
            </a:ln>
          </p:spPr>
          <p:txBody>
            <a:bodyPr rtlCol="0" anchor="ctr"/>
            <a:lstStyle/>
            <a:p>
              <a:endParaRPr lang="en-IN"/>
            </a:p>
          </p:txBody>
        </p:sp>
        <p:sp>
          <p:nvSpPr>
            <p:cNvPr id="4971" name="Freeform: Shape 4970">
              <a:extLst>
                <a:ext uri="{FF2B5EF4-FFF2-40B4-BE49-F238E27FC236}">
                  <a16:creationId xmlns:a16="http://schemas.microsoft.com/office/drawing/2014/main" xmlns="" id="{F30F3FFD-7CEF-E533-2366-3623984AFF72}"/>
                </a:ext>
              </a:extLst>
            </p:cNvPr>
            <p:cNvSpPr/>
            <p:nvPr/>
          </p:nvSpPr>
          <p:spPr>
            <a:xfrm>
              <a:off x="999989" y="3076409"/>
              <a:ext cx="10081" cy="9856"/>
            </a:xfrm>
            <a:custGeom>
              <a:avLst/>
              <a:gdLst>
                <a:gd name="connsiteX0" fmla="*/ 10028 w 10081"/>
                <a:gd name="connsiteY0" fmla="*/ 4151 h 9856"/>
                <a:gd name="connsiteX1" fmla="*/ 5742 w 10081"/>
                <a:gd name="connsiteY1" fmla="*/ 9771 h 9856"/>
                <a:gd name="connsiteX2" fmla="*/ 36 w 10081"/>
                <a:gd name="connsiteY2" fmla="*/ 5713 h 9856"/>
                <a:gd name="connsiteX3" fmla="*/ 27 w 10081"/>
                <a:gd name="connsiteY3" fmla="*/ 5675 h 9856"/>
                <a:gd name="connsiteX4" fmla="*/ 4313 w 10081"/>
                <a:gd name="connsiteY4" fmla="*/ 55 h 9856"/>
                <a:gd name="connsiteX5" fmla="*/ 10018 w 10081"/>
                <a:gd name="connsiteY5" fmla="*/ 4113 h 9856"/>
                <a:gd name="connsiteX6" fmla="*/ 10028 w 10081"/>
                <a:gd name="connsiteY6" fmla="*/ 4151 h 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1" h="9856">
                  <a:moveTo>
                    <a:pt x="10028" y="4151"/>
                  </a:moveTo>
                  <a:cubicBezTo>
                    <a:pt x="10371" y="6875"/>
                    <a:pt x="8466" y="9380"/>
                    <a:pt x="5742" y="9771"/>
                  </a:cubicBezTo>
                  <a:cubicBezTo>
                    <a:pt x="3046" y="10228"/>
                    <a:pt x="484" y="8409"/>
                    <a:pt x="36" y="5713"/>
                  </a:cubicBezTo>
                  <a:cubicBezTo>
                    <a:pt x="27" y="5704"/>
                    <a:pt x="27" y="5685"/>
                    <a:pt x="27" y="5675"/>
                  </a:cubicBezTo>
                  <a:cubicBezTo>
                    <a:pt x="-316" y="2951"/>
                    <a:pt x="1589" y="446"/>
                    <a:pt x="4313" y="55"/>
                  </a:cubicBezTo>
                  <a:cubicBezTo>
                    <a:pt x="7008" y="-402"/>
                    <a:pt x="9571" y="1417"/>
                    <a:pt x="10018" y="4113"/>
                  </a:cubicBezTo>
                  <a:cubicBezTo>
                    <a:pt x="10028" y="4123"/>
                    <a:pt x="10028" y="4141"/>
                    <a:pt x="10028" y="4151"/>
                  </a:cubicBezTo>
                  <a:close/>
                </a:path>
              </a:pathLst>
            </a:custGeom>
            <a:solidFill>
              <a:srgbClr val="D58B94"/>
            </a:solidFill>
            <a:ln w="9525" cap="flat">
              <a:noFill/>
              <a:prstDash val="solid"/>
              <a:miter/>
            </a:ln>
          </p:spPr>
          <p:txBody>
            <a:bodyPr rtlCol="0" anchor="ctr"/>
            <a:lstStyle/>
            <a:p>
              <a:endParaRPr lang="en-IN"/>
            </a:p>
          </p:txBody>
        </p:sp>
        <p:sp>
          <p:nvSpPr>
            <p:cNvPr id="4972" name="Freeform: Shape 4971">
              <a:extLst>
                <a:ext uri="{FF2B5EF4-FFF2-40B4-BE49-F238E27FC236}">
                  <a16:creationId xmlns:a16="http://schemas.microsoft.com/office/drawing/2014/main" xmlns="" id="{96AD17ED-340F-00CD-1E61-D3F292964830}"/>
                </a:ext>
              </a:extLst>
            </p:cNvPr>
            <p:cNvSpPr/>
            <p:nvPr/>
          </p:nvSpPr>
          <p:spPr>
            <a:xfrm>
              <a:off x="982243" y="3076879"/>
              <a:ext cx="12467" cy="11835"/>
            </a:xfrm>
            <a:custGeom>
              <a:avLst/>
              <a:gdLst>
                <a:gd name="connsiteX0" fmla="*/ 12439 w 12467"/>
                <a:gd name="connsiteY0" fmla="*/ 5109 h 11835"/>
                <a:gd name="connsiteX1" fmla="*/ 6600 w 12467"/>
                <a:gd name="connsiteY1" fmla="*/ 11805 h 11835"/>
                <a:gd name="connsiteX2" fmla="*/ 56 w 12467"/>
                <a:gd name="connsiteY2" fmla="*/ 7014 h 11835"/>
                <a:gd name="connsiteX3" fmla="*/ 5171 w 12467"/>
                <a:gd name="connsiteY3" fmla="*/ 80 h 11835"/>
                <a:gd name="connsiteX4" fmla="*/ 5295 w 12467"/>
                <a:gd name="connsiteY4" fmla="*/ 61 h 11835"/>
                <a:gd name="connsiteX5" fmla="*/ 12439 w 12467"/>
                <a:gd name="connsiteY5" fmla="*/ 5109 h 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7" h="11835">
                  <a:moveTo>
                    <a:pt x="12439" y="5109"/>
                  </a:moveTo>
                  <a:cubicBezTo>
                    <a:pt x="12677" y="8576"/>
                    <a:pt x="10058" y="11577"/>
                    <a:pt x="6600" y="11805"/>
                  </a:cubicBezTo>
                  <a:cubicBezTo>
                    <a:pt x="3542" y="12015"/>
                    <a:pt x="780" y="9996"/>
                    <a:pt x="56" y="7014"/>
                  </a:cubicBezTo>
                  <a:cubicBezTo>
                    <a:pt x="-449" y="3680"/>
                    <a:pt x="1847" y="575"/>
                    <a:pt x="5171" y="80"/>
                  </a:cubicBezTo>
                  <a:cubicBezTo>
                    <a:pt x="5219" y="71"/>
                    <a:pt x="5257" y="71"/>
                    <a:pt x="5295" y="61"/>
                  </a:cubicBezTo>
                  <a:cubicBezTo>
                    <a:pt x="8648" y="-463"/>
                    <a:pt x="11810" y="1775"/>
                    <a:pt x="12439" y="5109"/>
                  </a:cubicBezTo>
                  <a:close/>
                </a:path>
              </a:pathLst>
            </a:custGeom>
            <a:solidFill>
              <a:srgbClr val="D58B94"/>
            </a:solidFill>
            <a:ln w="9525" cap="flat">
              <a:noFill/>
              <a:prstDash val="solid"/>
              <a:miter/>
            </a:ln>
          </p:spPr>
          <p:txBody>
            <a:bodyPr rtlCol="0" anchor="ctr"/>
            <a:lstStyle/>
            <a:p>
              <a:endParaRPr lang="en-IN"/>
            </a:p>
          </p:txBody>
        </p:sp>
        <p:sp>
          <p:nvSpPr>
            <p:cNvPr id="4973" name="Freeform: Shape 4972">
              <a:extLst>
                <a:ext uri="{FF2B5EF4-FFF2-40B4-BE49-F238E27FC236}">
                  <a16:creationId xmlns:a16="http://schemas.microsoft.com/office/drawing/2014/main" xmlns="" id="{F98834F3-E8A4-AF58-4A9F-CFDDCC9EAD55}"/>
                </a:ext>
              </a:extLst>
            </p:cNvPr>
            <p:cNvSpPr/>
            <p:nvPr/>
          </p:nvSpPr>
          <p:spPr>
            <a:xfrm>
              <a:off x="958994" y="3067677"/>
              <a:ext cx="12954" cy="13001"/>
            </a:xfrm>
            <a:custGeom>
              <a:avLst/>
              <a:gdLst>
                <a:gd name="connsiteX0" fmla="*/ 12733 w 12954"/>
                <a:gd name="connsiteY0" fmla="*/ 4882 h 13001"/>
                <a:gd name="connsiteX1" fmla="*/ 8094 w 12954"/>
                <a:gd name="connsiteY1" fmla="*/ 12778 h 13001"/>
                <a:gd name="connsiteX2" fmla="*/ 198 w 12954"/>
                <a:gd name="connsiteY2" fmla="*/ 8130 h 13001"/>
                <a:gd name="connsiteX3" fmla="*/ 4837 w 12954"/>
                <a:gd name="connsiteY3" fmla="*/ 243 h 13001"/>
                <a:gd name="connsiteX4" fmla="*/ 5398 w 12954"/>
                <a:gd name="connsiteY4" fmla="*/ 120 h 13001"/>
                <a:gd name="connsiteX5" fmla="*/ 12733 w 12954"/>
                <a:gd name="connsiteY5" fmla="*/ 4882 h 1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4" h="13001">
                  <a:moveTo>
                    <a:pt x="12733" y="4882"/>
                  </a:moveTo>
                  <a:cubicBezTo>
                    <a:pt x="13628" y="8349"/>
                    <a:pt x="11552" y="11883"/>
                    <a:pt x="8094" y="12778"/>
                  </a:cubicBezTo>
                  <a:cubicBezTo>
                    <a:pt x="4627" y="13674"/>
                    <a:pt x="1093" y="11597"/>
                    <a:pt x="198" y="8130"/>
                  </a:cubicBezTo>
                  <a:cubicBezTo>
                    <a:pt x="-707" y="4672"/>
                    <a:pt x="1379" y="1139"/>
                    <a:pt x="4837" y="243"/>
                  </a:cubicBezTo>
                  <a:cubicBezTo>
                    <a:pt x="5018" y="196"/>
                    <a:pt x="5208" y="148"/>
                    <a:pt x="5398" y="120"/>
                  </a:cubicBezTo>
                  <a:cubicBezTo>
                    <a:pt x="8742" y="-585"/>
                    <a:pt x="12018" y="1548"/>
                    <a:pt x="12733" y="4882"/>
                  </a:cubicBezTo>
                  <a:close/>
                </a:path>
              </a:pathLst>
            </a:custGeom>
            <a:solidFill>
              <a:srgbClr val="D58B94"/>
            </a:solidFill>
            <a:ln w="9525" cap="flat">
              <a:noFill/>
              <a:prstDash val="solid"/>
              <a:miter/>
            </a:ln>
          </p:spPr>
          <p:txBody>
            <a:bodyPr rtlCol="0" anchor="ctr"/>
            <a:lstStyle/>
            <a:p>
              <a:endParaRPr lang="en-IN"/>
            </a:p>
          </p:txBody>
        </p:sp>
        <p:sp>
          <p:nvSpPr>
            <p:cNvPr id="4974" name="Freeform: Shape 4973">
              <a:extLst>
                <a:ext uri="{FF2B5EF4-FFF2-40B4-BE49-F238E27FC236}">
                  <a16:creationId xmlns:a16="http://schemas.microsoft.com/office/drawing/2014/main" xmlns="" id="{805B4096-26C6-CF66-5059-2A80070E9C55}"/>
                </a:ext>
              </a:extLst>
            </p:cNvPr>
            <p:cNvSpPr/>
            <p:nvPr/>
          </p:nvSpPr>
          <p:spPr>
            <a:xfrm>
              <a:off x="966768" y="3083754"/>
              <a:ext cx="4897" cy="4578"/>
            </a:xfrm>
            <a:custGeom>
              <a:avLst/>
              <a:gdLst>
                <a:gd name="connsiteX0" fmla="*/ 4863 w 4897"/>
                <a:gd name="connsiteY0" fmla="*/ 1854 h 4578"/>
                <a:gd name="connsiteX1" fmla="*/ 2863 w 4897"/>
                <a:gd name="connsiteY1" fmla="*/ 4521 h 4578"/>
                <a:gd name="connsiteX2" fmla="*/ 5 w 4897"/>
                <a:gd name="connsiteY2" fmla="*/ 2711 h 4578"/>
                <a:gd name="connsiteX3" fmla="*/ 2063 w 4897"/>
                <a:gd name="connsiteY3" fmla="*/ 44 h 4578"/>
                <a:gd name="connsiteX4" fmla="*/ 2101 w 4897"/>
                <a:gd name="connsiteY4" fmla="*/ 44 h 4578"/>
                <a:gd name="connsiteX5" fmla="*/ 4844 w 4897"/>
                <a:gd name="connsiteY5" fmla="*/ 1759 h 4578"/>
                <a:gd name="connsiteX6" fmla="*/ 4863 w 4897"/>
                <a:gd name="connsiteY6" fmla="*/ 1854 h 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7" h="4578">
                  <a:moveTo>
                    <a:pt x="4863" y="1854"/>
                  </a:moveTo>
                  <a:cubicBezTo>
                    <a:pt x="5034" y="3140"/>
                    <a:pt x="4149" y="4321"/>
                    <a:pt x="2863" y="4521"/>
                  </a:cubicBezTo>
                  <a:cubicBezTo>
                    <a:pt x="1586" y="4759"/>
                    <a:pt x="329" y="3969"/>
                    <a:pt x="5" y="2711"/>
                  </a:cubicBezTo>
                  <a:cubicBezTo>
                    <a:pt x="-157" y="1407"/>
                    <a:pt x="758" y="216"/>
                    <a:pt x="2063" y="44"/>
                  </a:cubicBezTo>
                  <a:cubicBezTo>
                    <a:pt x="2082" y="44"/>
                    <a:pt x="2091" y="44"/>
                    <a:pt x="2101" y="44"/>
                  </a:cubicBezTo>
                  <a:cubicBezTo>
                    <a:pt x="3329" y="-241"/>
                    <a:pt x="4558" y="530"/>
                    <a:pt x="4844" y="1759"/>
                  </a:cubicBezTo>
                  <a:cubicBezTo>
                    <a:pt x="4853" y="1788"/>
                    <a:pt x="4853" y="1826"/>
                    <a:pt x="4863" y="1854"/>
                  </a:cubicBezTo>
                  <a:close/>
                </a:path>
              </a:pathLst>
            </a:custGeom>
            <a:solidFill>
              <a:srgbClr val="D58B94"/>
            </a:solidFill>
            <a:ln w="9525" cap="flat">
              <a:noFill/>
              <a:prstDash val="solid"/>
              <a:miter/>
            </a:ln>
          </p:spPr>
          <p:txBody>
            <a:bodyPr rtlCol="0" anchor="ctr"/>
            <a:lstStyle/>
            <a:p>
              <a:endParaRPr lang="en-IN"/>
            </a:p>
          </p:txBody>
        </p:sp>
        <p:sp>
          <p:nvSpPr>
            <p:cNvPr id="4975" name="Freeform: Shape 4974">
              <a:extLst>
                <a:ext uri="{FF2B5EF4-FFF2-40B4-BE49-F238E27FC236}">
                  <a16:creationId xmlns:a16="http://schemas.microsoft.com/office/drawing/2014/main" xmlns="" id="{C6A41C10-2D8C-92D3-6356-9E3427130105}"/>
                </a:ext>
              </a:extLst>
            </p:cNvPr>
            <p:cNvSpPr/>
            <p:nvPr/>
          </p:nvSpPr>
          <p:spPr>
            <a:xfrm>
              <a:off x="975047" y="3001963"/>
              <a:ext cx="9551" cy="8273"/>
            </a:xfrm>
            <a:custGeom>
              <a:avLst/>
              <a:gdLst>
                <a:gd name="connsiteX0" fmla="*/ 9538 w 9551"/>
                <a:gd name="connsiteY0" fmla="*/ 3921 h 8273"/>
                <a:gd name="connsiteX1" fmla="*/ 3833 w 9551"/>
                <a:gd name="connsiteY1" fmla="*/ 8208 h 8273"/>
                <a:gd name="connsiteX2" fmla="*/ 13 w 9551"/>
                <a:gd name="connsiteY2" fmla="*/ 5445 h 8273"/>
                <a:gd name="connsiteX3" fmla="*/ 4300 w 9551"/>
                <a:gd name="connsiteY3" fmla="*/ 16 h 8273"/>
                <a:gd name="connsiteX4" fmla="*/ 9538 w 9551"/>
                <a:gd name="connsiteY4" fmla="*/ 3921 h 8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1" h="8273">
                  <a:moveTo>
                    <a:pt x="9538" y="3921"/>
                  </a:moveTo>
                  <a:cubicBezTo>
                    <a:pt x="9148" y="6684"/>
                    <a:pt x="6595" y="8598"/>
                    <a:pt x="3833" y="8208"/>
                  </a:cubicBezTo>
                  <a:cubicBezTo>
                    <a:pt x="2175" y="7979"/>
                    <a:pt x="747" y="6941"/>
                    <a:pt x="13" y="5445"/>
                  </a:cubicBezTo>
                  <a:cubicBezTo>
                    <a:pt x="-263" y="2769"/>
                    <a:pt x="1633" y="359"/>
                    <a:pt x="4300" y="16"/>
                  </a:cubicBezTo>
                  <a:cubicBezTo>
                    <a:pt x="6805" y="-270"/>
                    <a:pt x="9100" y="1435"/>
                    <a:pt x="9538" y="3921"/>
                  </a:cubicBezTo>
                  <a:close/>
                </a:path>
              </a:pathLst>
            </a:custGeom>
            <a:solidFill>
              <a:srgbClr val="D58B94"/>
            </a:solidFill>
            <a:ln w="9525" cap="flat">
              <a:noFill/>
              <a:prstDash val="solid"/>
              <a:miter/>
            </a:ln>
          </p:spPr>
          <p:txBody>
            <a:bodyPr rtlCol="0" anchor="ctr"/>
            <a:lstStyle/>
            <a:p>
              <a:endParaRPr lang="en-IN"/>
            </a:p>
          </p:txBody>
        </p:sp>
        <p:sp>
          <p:nvSpPr>
            <p:cNvPr id="4976" name="Freeform: Shape 4975">
              <a:extLst>
                <a:ext uri="{FF2B5EF4-FFF2-40B4-BE49-F238E27FC236}">
                  <a16:creationId xmlns:a16="http://schemas.microsoft.com/office/drawing/2014/main" xmlns="" id="{1374491E-D7D9-3100-6DD4-5608EAF5092F}"/>
                </a:ext>
              </a:extLst>
            </p:cNvPr>
            <p:cNvSpPr/>
            <p:nvPr/>
          </p:nvSpPr>
          <p:spPr>
            <a:xfrm>
              <a:off x="953896" y="3008579"/>
              <a:ext cx="12456" cy="11583"/>
            </a:xfrm>
            <a:custGeom>
              <a:avLst/>
              <a:gdLst>
                <a:gd name="connsiteX0" fmla="*/ 12402 w 12456"/>
                <a:gd name="connsiteY0" fmla="*/ 4830 h 11583"/>
                <a:gd name="connsiteX1" fmla="*/ 7230 w 12456"/>
                <a:gd name="connsiteY1" fmla="*/ 11383 h 11583"/>
                <a:gd name="connsiteX2" fmla="*/ 7068 w 12456"/>
                <a:gd name="connsiteY2" fmla="*/ 11402 h 11583"/>
                <a:gd name="connsiteX3" fmla="*/ 153 w 12456"/>
                <a:gd name="connsiteY3" fmla="*/ 7211 h 11583"/>
                <a:gd name="connsiteX4" fmla="*/ 4344 w 12456"/>
                <a:gd name="connsiteY4" fmla="*/ 305 h 11583"/>
                <a:gd name="connsiteX5" fmla="*/ 5163 w 12456"/>
                <a:gd name="connsiteY5" fmla="*/ 162 h 11583"/>
                <a:gd name="connsiteX6" fmla="*/ 12326 w 12456"/>
                <a:gd name="connsiteY6" fmla="*/ 4468 h 11583"/>
                <a:gd name="connsiteX7" fmla="*/ 12402 w 12456"/>
                <a:gd name="connsiteY7" fmla="*/ 4830 h 1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56" h="11583">
                  <a:moveTo>
                    <a:pt x="12402" y="4830"/>
                  </a:moveTo>
                  <a:cubicBezTo>
                    <a:pt x="12783" y="8068"/>
                    <a:pt x="10468" y="11002"/>
                    <a:pt x="7230" y="11383"/>
                  </a:cubicBezTo>
                  <a:cubicBezTo>
                    <a:pt x="7173" y="11393"/>
                    <a:pt x="7125" y="11402"/>
                    <a:pt x="7068" y="11402"/>
                  </a:cubicBezTo>
                  <a:cubicBezTo>
                    <a:pt x="4001" y="12154"/>
                    <a:pt x="905" y="10278"/>
                    <a:pt x="153" y="7211"/>
                  </a:cubicBezTo>
                  <a:cubicBezTo>
                    <a:pt x="-600" y="4144"/>
                    <a:pt x="1277" y="1058"/>
                    <a:pt x="4344" y="305"/>
                  </a:cubicBezTo>
                  <a:cubicBezTo>
                    <a:pt x="4610" y="239"/>
                    <a:pt x="4887" y="191"/>
                    <a:pt x="5163" y="162"/>
                  </a:cubicBezTo>
                  <a:cubicBezTo>
                    <a:pt x="8325" y="-628"/>
                    <a:pt x="11535" y="1296"/>
                    <a:pt x="12326" y="4468"/>
                  </a:cubicBezTo>
                  <a:cubicBezTo>
                    <a:pt x="12354" y="4582"/>
                    <a:pt x="12383" y="4706"/>
                    <a:pt x="12402" y="4830"/>
                  </a:cubicBezTo>
                  <a:close/>
                </a:path>
              </a:pathLst>
            </a:custGeom>
            <a:solidFill>
              <a:srgbClr val="D58B94"/>
            </a:solidFill>
            <a:ln w="9525" cap="flat">
              <a:noFill/>
              <a:prstDash val="solid"/>
              <a:miter/>
            </a:ln>
          </p:spPr>
          <p:txBody>
            <a:bodyPr rtlCol="0" anchor="ctr"/>
            <a:lstStyle/>
            <a:p>
              <a:endParaRPr lang="en-IN"/>
            </a:p>
          </p:txBody>
        </p:sp>
        <p:sp>
          <p:nvSpPr>
            <p:cNvPr id="4977" name="Freeform: Shape 4976">
              <a:extLst>
                <a:ext uri="{FF2B5EF4-FFF2-40B4-BE49-F238E27FC236}">
                  <a16:creationId xmlns:a16="http://schemas.microsoft.com/office/drawing/2014/main" xmlns="" id="{EFDBAABB-D354-122E-B2D6-4FD7DD641496}"/>
                </a:ext>
              </a:extLst>
            </p:cNvPr>
            <p:cNvSpPr/>
            <p:nvPr/>
          </p:nvSpPr>
          <p:spPr>
            <a:xfrm>
              <a:off x="981123" y="3101274"/>
              <a:ext cx="8110" cy="7942"/>
            </a:xfrm>
            <a:custGeom>
              <a:avLst/>
              <a:gdLst>
                <a:gd name="connsiteX0" fmla="*/ 8034 w 8110"/>
                <a:gd name="connsiteY0" fmla="*/ 3384 h 7942"/>
                <a:gd name="connsiteX1" fmla="*/ 4977 w 8110"/>
                <a:gd name="connsiteY1" fmla="*/ 7822 h 7942"/>
                <a:gd name="connsiteX2" fmla="*/ 4700 w 8110"/>
                <a:gd name="connsiteY2" fmla="*/ 7860 h 7942"/>
                <a:gd name="connsiteX3" fmla="*/ 43 w 8110"/>
                <a:gd name="connsiteY3" fmla="*/ 4651 h 7942"/>
                <a:gd name="connsiteX4" fmla="*/ 33 w 8110"/>
                <a:gd name="connsiteY4" fmla="*/ 4622 h 7942"/>
                <a:gd name="connsiteX5" fmla="*/ 3386 w 8110"/>
                <a:gd name="connsiteY5" fmla="*/ 60 h 7942"/>
                <a:gd name="connsiteX6" fmla="*/ 3462 w 8110"/>
                <a:gd name="connsiteY6" fmla="*/ 50 h 7942"/>
                <a:gd name="connsiteX7" fmla="*/ 8005 w 8110"/>
                <a:gd name="connsiteY7" fmla="*/ 3193 h 7942"/>
                <a:gd name="connsiteX8" fmla="*/ 8034 w 8110"/>
                <a:gd name="connsiteY8" fmla="*/ 3384 h 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10" h="7942">
                  <a:moveTo>
                    <a:pt x="8034" y="3384"/>
                  </a:moveTo>
                  <a:cubicBezTo>
                    <a:pt x="8415" y="5451"/>
                    <a:pt x="7043" y="7441"/>
                    <a:pt x="4977" y="7822"/>
                  </a:cubicBezTo>
                  <a:cubicBezTo>
                    <a:pt x="4881" y="7841"/>
                    <a:pt x="4796" y="7851"/>
                    <a:pt x="4700" y="7860"/>
                  </a:cubicBezTo>
                  <a:cubicBezTo>
                    <a:pt x="2529" y="8260"/>
                    <a:pt x="443" y="6822"/>
                    <a:pt x="43" y="4651"/>
                  </a:cubicBezTo>
                  <a:cubicBezTo>
                    <a:pt x="33" y="4641"/>
                    <a:pt x="33" y="4632"/>
                    <a:pt x="33" y="4622"/>
                  </a:cubicBezTo>
                  <a:cubicBezTo>
                    <a:pt x="-300" y="2441"/>
                    <a:pt x="1195" y="393"/>
                    <a:pt x="3386" y="60"/>
                  </a:cubicBezTo>
                  <a:cubicBezTo>
                    <a:pt x="3405" y="60"/>
                    <a:pt x="3433" y="50"/>
                    <a:pt x="3462" y="50"/>
                  </a:cubicBezTo>
                  <a:cubicBezTo>
                    <a:pt x="5586" y="-340"/>
                    <a:pt x="7615" y="1069"/>
                    <a:pt x="8005" y="3193"/>
                  </a:cubicBezTo>
                  <a:cubicBezTo>
                    <a:pt x="8015" y="3260"/>
                    <a:pt x="8024" y="3317"/>
                    <a:pt x="8034" y="3384"/>
                  </a:cubicBezTo>
                  <a:close/>
                </a:path>
              </a:pathLst>
            </a:custGeom>
            <a:solidFill>
              <a:srgbClr val="D58B94"/>
            </a:solidFill>
            <a:ln w="9525" cap="flat">
              <a:noFill/>
              <a:prstDash val="solid"/>
              <a:miter/>
            </a:ln>
          </p:spPr>
          <p:txBody>
            <a:bodyPr rtlCol="0" anchor="ctr"/>
            <a:lstStyle/>
            <a:p>
              <a:endParaRPr lang="en-IN"/>
            </a:p>
          </p:txBody>
        </p:sp>
        <p:sp>
          <p:nvSpPr>
            <p:cNvPr id="4978" name="Freeform: Shape 4977">
              <a:extLst>
                <a:ext uri="{FF2B5EF4-FFF2-40B4-BE49-F238E27FC236}">
                  <a16:creationId xmlns:a16="http://schemas.microsoft.com/office/drawing/2014/main" xmlns="" id="{3E1F6674-7764-A9DF-E36E-317EF67D0A8A}"/>
                </a:ext>
              </a:extLst>
            </p:cNvPr>
            <p:cNvSpPr/>
            <p:nvPr/>
          </p:nvSpPr>
          <p:spPr>
            <a:xfrm>
              <a:off x="973929" y="3088022"/>
              <a:ext cx="12004" cy="12005"/>
            </a:xfrm>
            <a:custGeom>
              <a:avLst/>
              <a:gdLst>
                <a:gd name="connsiteX0" fmla="*/ 11894 w 12004"/>
                <a:gd name="connsiteY0" fmla="*/ 4921 h 12005"/>
                <a:gd name="connsiteX1" fmla="*/ 7056 w 12004"/>
                <a:gd name="connsiteY1" fmla="*/ 11893 h 12005"/>
                <a:gd name="connsiteX2" fmla="*/ 84 w 12004"/>
                <a:gd name="connsiteY2" fmla="*/ 7054 h 12005"/>
                <a:gd name="connsiteX3" fmla="*/ 4922 w 12004"/>
                <a:gd name="connsiteY3" fmla="*/ 82 h 12005"/>
                <a:gd name="connsiteX4" fmla="*/ 5036 w 12004"/>
                <a:gd name="connsiteY4" fmla="*/ 63 h 12005"/>
                <a:gd name="connsiteX5" fmla="*/ 11894 w 12004"/>
                <a:gd name="connsiteY5" fmla="*/ 4921 h 1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4" h="12005">
                  <a:moveTo>
                    <a:pt x="11894" y="4921"/>
                  </a:moveTo>
                  <a:cubicBezTo>
                    <a:pt x="12485" y="8178"/>
                    <a:pt x="10313" y="11303"/>
                    <a:pt x="7056" y="11893"/>
                  </a:cubicBezTo>
                  <a:cubicBezTo>
                    <a:pt x="3798" y="12484"/>
                    <a:pt x="674" y="10312"/>
                    <a:pt x="84" y="7054"/>
                  </a:cubicBezTo>
                  <a:cubicBezTo>
                    <a:pt x="-507" y="3797"/>
                    <a:pt x="1665" y="673"/>
                    <a:pt x="4922" y="82"/>
                  </a:cubicBezTo>
                  <a:cubicBezTo>
                    <a:pt x="4960" y="73"/>
                    <a:pt x="4998" y="73"/>
                    <a:pt x="5036" y="63"/>
                  </a:cubicBezTo>
                  <a:cubicBezTo>
                    <a:pt x="8265" y="-461"/>
                    <a:pt x="11313" y="1701"/>
                    <a:pt x="11894" y="4921"/>
                  </a:cubicBezTo>
                  <a:close/>
                </a:path>
              </a:pathLst>
            </a:custGeom>
            <a:solidFill>
              <a:srgbClr val="D58B94"/>
            </a:solidFill>
            <a:ln w="9525" cap="flat">
              <a:noFill/>
              <a:prstDash val="solid"/>
              <a:miter/>
            </a:ln>
          </p:spPr>
          <p:txBody>
            <a:bodyPr rtlCol="0" anchor="ctr"/>
            <a:lstStyle/>
            <a:p>
              <a:endParaRPr lang="en-IN"/>
            </a:p>
          </p:txBody>
        </p:sp>
        <p:sp>
          <p:nvSpPr>
            <p:cNvPr id="4979" name="Freeform: Shape 4978">
              <a:extLst>
                <a:ext uri="{FF2B5EF4-FFF2-40B4-BE49-F238E27FC236}">
                  <a16:creationId xmlns:a16="http://schemas.microsoft.com/office/drawing/2014/main" xmlns="" id="{FA7CBAEF-91F8-B804-4DF9-EFD44C379D0E}"/>
                </a:ext>
              </a:extLst>
            </p:cNvPr>
            <p:cNvSpPr/>
            <p:nvPr/>
          </p:nvSpPr>
          <p:spPr>
            <a:xfrm>
              <a:off x="964498" y="3095936"/>
              <a:ext cx="8578" cy="7662"/>
            </a:xfrm>
            <a:custGeom>
              <a:avLst/>
              <a:gdLst>
                <a:gd name="connsiteX0" fmla="*/ 8562 w 8578"/>
                <a:gd name="connsiteY0" fmla="*/ 3102 h 7662"/>
                <a:gd name="connsiteX1" fmla="*/ 4342 w 8578"/>
                <a:gd name="connsiteY1" fmla="*/ 7645 h 7662"/>
                <a:gd name="connsiteX2" fmla="*/ -11 w 8578"/>
                <a:gd name="connsiteY2" fmla="*/ 4531 h 7662"/>
                <a:gd name="connsiteX3" fmla="*/ 4209 w 8578"/>
                <a:gd name="connsiteY3" fmla="*/ -13 h 7662"/>
                <a:gd name="connsiteX4" fmla="*/ 8562 w 8578"/>
                <a:gd name="connsiteY4" fmla="*/ 3102 h 7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8" h="7662">
                  <a:moveTo>
                    <a:pt x="8562" y="3102"/>
                  </a:moveTo>
                  <a:cubicBezTo>
                    <a:pt x="8648" y="5521"/>
                    <a:pt x="6762" y="7550"/>
                    <a:pt x="4342" y="7645"/>
                  </a:cubicBezTo>
                  <a:cubicBezTo>
                    <a:pt x="2352" y="7712"/>
                    <a:pt x="561" y="6436"/>
                    <a:pt x="-11" y="4531"/>
                  </a:cubicBezTo>
                  <a:cubicBezTo>
                    <a:pt x="-96" y="2111"/>
                    <a:pt x="1790" y="83"/>
                    <a:pt x="4209" y="-13"/>
                  </a:cubicBezTo>
                  <a:cubicBezTo>
                    <a:pt x="6200" y="-79"/>
                    <a:pt x="7981" y="1197"/>
                    <a:pt x="8562" y="3102"/>
                  </a:cubicBezTo>
                  <a:close/>
                </a:path>
              </a:pathLst>
            </a:custGeom>
            <a:solidFill>
              <a:srgbClr val="D58B94"/>
            </a:solidFill>
            <a:ln w="9525" cap="flat">
              <a:noFill/>
              <a:prstDash val="solid"/>
              <a:miter/>
            </a:ln>
          </p:spPr>
          <p:txBody>
            <a:bodyPr rtlCol="0" anchor="ctr"/>
            <a:lstStyle/>
            <a:p>
              <a:endParaRPr lang="en-IN"/>
            </a:p>
          </p:txBody>
        </p:sp>
        <p:sp>
          <p:nvSpPr>
            <p:cNvPr id="4980" name="Freeform: Shape 4979">
              <a:extLst>
                <a:ext uri="{FF2B5EF4-FFF2-40B4-BE49-F238E27FC236}">
                  <a16:creationId xmlns:a16="http://schemas.microsoft.com/office/drawing/2014/main" xmlns="" id="{605A2E8E-A69A-FD5D-D78A-A638DB64A1E8}"/>
                </a:ext>
              </a:extLst>
            </p:cNvPr>
            <p:cNvSpPr/>
            <p:nvPr/>
          </p:nvSpPr>
          <p:spPr>
            <a:xfrm>
              <a:off x="803814" y="3014814"/>
              <a:ext cx="174688" cy="314812"/>
            </a:xfrm>
            <a:custGeom>
              <a:avLst/>
              <a:gdLst>
                <a:gd name="connsiteX0" fmla="*/ 101428 w 174688"/>
                <a:gd name="connsiteY0" fmla="*/ 313301 h 314812"/>
                <a:gd name="connsiteX1" fmla="*/ -13 w 174688"/>
                <a:gd name="connsiteY1" fmla="*/ 40505 h 314812"/>
                <a:gd name="connsiteX2" fmla="*/ 31514 w 174688"/>
                <a:gd name="connsiteY2" fmla="*/ 14597 h 314812"/>
                <a:gd name="connsiteX3" fmla="*/ 69043 w 174688"/>
                <a:gd name="connsiteY3" fmla="*/ 1262 h 314812"/>
                <a:gd name="connsiteX4" fmla="*/ 92760 w 174688"/>
                <a:gd name="connsiteY4" fmla="*/ 214 h 314812"/>
                <a:gd name="connsiteX5" fmla="*/ 105047 w 174688"/>
                <a:gd name="connsiteY5" fmla="*/ 1833 h 314812"/>
                <a:gd name="connsiteX6" fmla="*/ 111143 w 174688"/>
                <a:gd name="connsiteY6" fmla="*/ 3167 h 314812"/>
                <a:gd name="connsiteX7" fmla="*/ 116858 w 174688"/>
                <a:gd name="connsiteY7" fmla="*/ 5548 h 314812"/>
                <a:gd name="connsiteX8" fmla="*/ 174675 w 174688"/>
                <a:gd name="connsiteY8" fmla="*/ 294060 h 314812"/>
                <a:gd name="connsiteX9" fmla="*/ 153815 w 174688"/>
                <a:gd name="connsiteY9" fmla="*/ 306728 h 314812"/>
                <a:gd name="connsiteX10" fmla="*/ 149148 w 174688"/>
                <a:gd name="connsiteY10" fmla="*/ 308538 h 314812"/>
                <a:gd name="connsiteX11" fmla="*/ 143719 w 174688"/>
                <a:gd name="connsiteY11" fmla="*/ 310443 h 314812"/>
                <a:gd name="connsiteX12" fmla="*/ 130670 w 174688"/>
                <a:gd name="connsiteY12" fmla="*/ 313777 h 314812"/>
                <a:gd name="connsiteX13" fmla="*/ 101428 w 174688"/>
                <a:gd name="connsiteY13" fmla="*/ 313301 h 31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688" h="314812">
                  <a:moveTo>
                    <a:pt x="101428" y="313301"/>
                  </a:moveTo>
                  <a:lnTo>
                    <a:pt x="-13" y="40505"/>
                  </a:lnTo>
                  <a:cubicBezTo>
                    <a:pt x="8769" y="29951"/>
                    <a:pt x="19465" y="21160"/>
                    <a:pt x="31514" y="14597"/>
                  </a:cubicBezTo>
                  <a:cubicBezTo>
                    <a:pt x="43021" y="7710"/>
                    <a:pt x="55775" y="3176"/>
                    <a:pt x="69043" y="1262"/>
                  </a:cubicBezTo>
                  <a:cubicBezTo>
                    <a:pt x="76882" y="52"/>
                    <a:pt x="84835" y="-300"/>
                    <a:pt x="92760" y="214"/>
                  </a:cubicBezTo>
                  <a:cubicBezTo>
                    <a:pt x="96884" y="471"/>
                    <a:pt x="100990" y="1014"/>
                    <a:pt x="105047" y="1833"/>
                  </a:cubicBezTo>
                  <a:lnTo>
                    <a:pt x="111143" y="3167"/>
                  </a:lnTo>
                  <a:cubicBezTo>
                    <a:pt x="113086" y="3862"/>
                    <a:pt x="114991" y="4653"/>
                    <a:pt x="116858" y="5548"/>
                  </a:cubicBezTo>
                  <a:lnTo>
                    <a:pt x="174675" y="294060"/>
                  </a:lnTo>
                  <a:cubicBezTo>
                    <a:pt x="168036" y="298785"/>
                    <a:pt x="161064" y="303014"/>
                    <a:pt x="153815" y="306728"/>
                  </a:cubicBezTo>
                  <a:cubicBezTo>
                    <a:pt x="152387" y="307395"/>
                    <a:pt x="150767" y="307967"/>
                    <a:pt x="149148" y="308538"/>
                  </a:cubicBezTo>
                  <a:lnTo>
                    <a:pt x="143719" y="310443"/>
                  </a:lnTo>
                  <a:cubicBezTo>
                    <a:pt x="139471" y="311920"/>
                    <a:pt x="135108" y="313034"/>
                    <a:pt x="130670" y="313777"/>
                  </a:cubicBezTo>
                  <a:cubicBezTo>
                    <a:pt x="120964" y="315282"/>
                    <a:pt x="111077" y="315120"/>
                    <a:pt x="101428" y="31330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4981" name="Freeform: Shape 4980">
              <a:extLst>
                <a:ext uri="{FF2B5EF4-FFF2-40B4-BE49-F238E27FC236}">
                  <a16:creationId xmlns:a16="http://schemas.microsoft.com/office/drawing/2014/main" xmlns="" id="{70A9B472-2057-EF3B-7772-0E2E1F339A2A}"/>
                </a:ext>
              </a:extLst>
            </p:cNvPr>
            <p:cNvSpPr/>
            <p:nvPr/>
          </p:nvSpPr>
          <p:spPr>
            <a:xfrm>
              <a:off x="890137" y="3184937"/>
              <a:ext cx="50742" cy="87266"/>
            </a:xfrm>
            <a:custGeom>
              <a:avLst/>
              <a:gdLst>
                <a:gd name="connsiteX0" fmla="*/ 12534 w 50742"/>
                <a:gd name="connsiteY0" fmla="*/ 588 h 87266"/>
                <a:gd name="connsiteX1" fmla="*/ 46443 w 50742"/>
                <a:gd name="connsiteY1" fmla="*/ 37641 h 87266"/>
                <a:gd name="connsiteX2" fmla="*/ 50062 w 50742"/>
                <a:gd name="connsiteY2" fmla="*/ 74693 h 87266"/>
                <a:gd name="connsiteX3" fmla="*/ 38823 w 50742"/>
                <a:gd name="connsiteY3" fmla="*/ 86409 h 87266"/>
                <a:gd name="connsiteX4" fmla="*/ 4342 w 50742"/>
                <a:gd name="connsiteY4" fmla="*/ 50499 h 87266"/>
                <a:gd name="connsiteX5" fmla="*/ 12534 w 50742"/>
                <a:gd name="connsiteY5" fmla="*/ 588 h 87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742" h="87266">
                  <a:moveTo>
                    <a:pt x="12534" y="588"/>
                  </a:moveTo>
                  <a:cubicBezTo>
                    <a:pt x="25202" y="-3507"/>
                    <a:pt x="40442" y="13733"/>
                    <a:pt x="46443" y="37641"/>
                  </a:cubicBezTo>
                  <a:cubicBezTo>
                    <a:pt x="50405" y="49566"/>
                    <a:pt x="51643" y="62225"/>
                    <a:pt x="50062" y="74693"/>
                  </a:cubicBezTo>
                  <a:cubicBezTo>
                    <a:pt x="49014" y="80503"/>
                    <a:pt x="44585" y="85123"/>
                    <a:pt x="38823" y="86409"/>
                  </a:cubicBezTo>
                  <a:cubicBezTo>
                    <a:pt x="27869" y="90028"/>
                    <a:pt x="15391" y="82694"/>
                    <a:pt x="4342" y="50499"/>
                  </a:cubicBezTo>
                  <a:cubicBezTo>
                    <a:pt x="-3849" y="27068"/>
                    <a:pt x="-135" y="4779"/>
                    <a:pt x="12534" y="58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4982" name="Freeform: Shape 4981">
              <a:extLst>
                <a:ext uri="{FF2B5EF4-FFF2-40B4-BE49-F238E27FC236}">
                  <a16:creationId xmlns:a16="http://schemas.microsoft.com/office/drawing/2014/main" xmlns="" id="{D607C2B6-A5F9-4F65-D456-839AB874853F}"/>
                </a:ext>
              </a:extLst>
            </p:cNvPr>
            <p:cNvSpPr/>
            <p:nvPr/>
          </p:nvSpPr>
          <p:spPr>
            <a:xfrm>
              <a:off x="876806" y="3019127"/>
              <a:ext cx="15149" cy="12282"/>
            </a:xfrm>
            <a:custGeom>
              <a:avLst/>
              <a:gdLst>
                <a:gd name="connsiteX0" fmla="*/ 15006 w 15149"/>
                <a:gd name="connsiteY0" fmla="*/ 4188 h 12282"/>
                <a:gd name="connsiteX1" fmla="*/ 9005 w 15149"/>
                <a:gd name="connsiteY1" fmla="*/ 11808 h 12282"/>
                <a:gd name="connsiteX2" fmla="*/ 147 w 15149"/>
                <a:gd name="connsiteY2" fmla="*/ 8093 h 12282"/>
                <a:gd name="connsiteX3" fmla="*/ 6148 w 15149"/>
                <a:gd name="connsiteY3" fmla="*/ 473 h 12282"/>
                <a:gd name="connsiteX4" fmla="*/ 15006 w 15149"/>
                <a:gd name="connsiteY4" fmla="*/ 4188 h 12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9" h="12282">
                  <a:moveTo>
                    <a:pt x="15006" y="4188"/>
                  </a:moveTo>
                  <a:cubicBezTo>
                    <a:pt x="15768" y="7331"/>
                    <a:pt x="13101" y="10665"/>
                    <a:pt x="9005" y="11808"/>
                  </a:cubicBezTo>
                  <a:cubicBezTo>
                    <a:pt x="5538" y="13132"/>
                    <a:pt x="1633" y="11503"/>
                    <a:pt x="147" y="8093"/>
                  </a:cubicBezTo>
                  <a:cubicBezTo>
                    <a:pt x="-710" y="5045"/>
                    <a:pt x="1957" y="1616"/>
                    <a:pt x="6148" y="473"/>
                  </a:cubicBezTo>
                  <a:cubicBezTo>
                    <a:pt x="9615" y="-908"/>
                    <a:pt x="13558" y="740"/>
                    <a:pt x="15006" y="4188"/>
                  </a:cubicBezTo>
                  <a:close/>
                </a:path>
              </a:pathLst>
            </a:custGeom>
            <a:solidFill>
              <a:srgbClr val="D58B94"/>
            </a:solidFill>
            <a:ln w="9525" cap="flat">
              <a:noFill/>
              <a:prstDash val="solid"/>
              <a:miter/>
            </a:ln>
          </p:spPr>
          <p:txBody>
            <a:bodyPr rtlCol="0" anchor="ctr"/>
            <a:lstStyle/>
            <a:p>
              <a:endParaRPr lang="en-IN"/>
            </a:p>
          </p:txBody>
        </p:sp>
        <p:sp>
          <p:nvSpPr>
            <p:cNvPr id="4983" name="Freeform: Shape 4982">
              <a:extLst>
                <a:ext uri="{FF2B5EF4-FFF2-40B4-BE49-F238E27FC236}">
                  <a16:creationId xmlns:a16="http://schemas.microsoft.com/office/drawing/2014/main" xmlns="" id="{1AF92367-98FC-AFFE-3655-96E4FC9DF16A}"/>
                </a:ext>
              </a:extLst>
            </p:cNvPr>
            <p:cNvSpPr/>
            <p:nvPr/>
          </p:nvSpPr>
          <p:spPr>
            <a:xfrm>
              <a:off x="895860" y="3023242"/>
              <a:ext cx="15029" cy="12434"/>
            </a:xfrm>
            <a:custGeom>
              <a:avLst/>
              <a:gdLst>
                <a:gd name="connsiteX0" fmla="*/ 15002 w 15029"/>
                <a:gd name="connsiteY0" fmla="*/ 4264 h 12434"/>
                <a:gd name="connsiteX1" fmla="*/ 8811 w 15029"/>
                <a:gd name="connsiteY1" fmla="*/ 11979 h 12434"/>
                <a:gd name="connsiteX2" fmla="*/ 143 w 15029"/>
                <a:gd name="connsiteY2" fmla="*/ 8169 h 12434"/>
                <a:gd name="connsiteX3" fmla="*/ 6239 w 15029"/>
                <a:gd name="connsiteY3" fmla="*/ 454 h 12434"/>
                <a:gd name="connsiteX4" fmla="*/ 15002 w 15029"/>
                <a:gd name="connsiteY4" fmla="*/ 4264 h 12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9" h="12434">
                  <a:moveTo>
                    <a:pt x="15002" y="4264"/>
                  </a:moveTo>
                  <a:cubicBezTo>
                    <a:pt x="15240" y="8045"/>
                    <a:pt x="12563" y="11398"/>
                    <a:pt x="8811" y="11979"/>
                  </a:cubicBezTo>
                  <a:cubicBezTo>
                    <a:pt x="5362" y="13284"/>
                    <a:pt x="1514" y="11589"/>
                    <a:pt x="143" y="8169"/>
                  </a:cubicBezTo>
                  <a:cubicBezTo>
                    <a:pt x="-714" y="4931"/>
                    <a:pt x="2048" y="1502"/>
                    <a:pt x="6239" y="454"/>
                  </a:cubicBezTo>
                  <a:cubicBezTo>
                    <a:pt x="9715" y="-908"/>
                    <a:pt x="13630" y="797"/>
                    <a:pt x="15002" y="4264"/>
                  </a:cubicBezTo>
                  <a:close/>
                </a:path>
              </a:pathLst>
            </a:custGeom>
            <a:solidFill>
              <a:srgbClr val="D58B94"/>
            </a:solidFill>
            <a:ln w="9525" cap="flat">
              <a:noFill/>
              <a:prstDash val="solid"/>
              <a:miter/>
            </a:ln>
          </p:spPr>
          <p:txBody>
            <a:bodyPr rtlCol="0" anchor="ctr"/>
            <a:lstStyle/>
            <a:p>
              <a:endParaRPr lang="en-IN"/>
            </a:p>
          </p:txBody>
        </p:sp>
        <p:sp>
          <p:nvSpPr>
            <p:cNvPr id="4984" name="Freeform: Shape 4983">
              <a:extLst>
                <a:ext uri="{FF2B5EF4-FFF2-40B4-BE49-F238E27FC236}">
                  <a16:creationId xmlns:a16="http://schemas.microsoft.com/office/drawing/2014/main" xmlns="" id="{ECEBC890-8FB7-94D9-6A4D-399432BE903F}"/>
                </a:ext>
              </a:extLst>
            </p:cNvPr>
            <p:cNvSpPr/>
            <p:nvPr/>
          </p:nvSpPr>
          <p:spPr>
            <a:xfrm>
              <a:off x="883185" y="3036400"/>
              <a:ext cx="13722" cy="11607"/>
            </a:xfrm>
            <a:custGeom>
              <a:avLst/>
              <a:gdLst>
                <a:gd name="connsiteX0" fmla="*/ 13675 w 13722"/>
                <a:gd name="connsiteY0" fmla="*/ 3965 h 11607"/>
                <a:gd name="connsiteX1" fmla="*/ 8246 w 13722"/>
                <a:gd name="connsiteY1" fmla="*/ 11204 h 11607"/>
                <a:gd name="connsiteX2" fmla="*/ 54 w 13722"/>
                <a:gd name="connsiteY2" fmla="*/ 7584 h 11607"/>
                <a:gd name="connsiteX3" fmla="*/ 5369 w 13722"/>
                <a:gd name="connsiteY3" fmla="*/ 459 h 11607"/>
                <a:gd name="connsiteX4" fmla="*/ 5483 w 13722"/>
                <a:gd name="connsiteY4" fmla="*/ 441 h 11607"/>
                <a:gd name="connsiteX5" fmla="*/ 13665 w 13722"/>
                <a:gd name="connsiteY5" fmla="*/ 3927 h 11607"/>
                <a:gd name="connsiteX6" fmla="*/ 13675 w 13722"/>
                <a:gd name="connsiteY6" fmla="*/ 3965 h 1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22" h="11607">
                  <a:moveTo>
                    <a:pt x="13675" y="3965"/>
                  </a:moveTo>
                  <a:cubicBezTo>
                    <a:pt x="14027" y="7422"/>
                    <a:pt x="11665" y="10575"/>
                    <a:pt x="8246" y="11204"/>
                  </a:cubicBezTo>
                  <a:cubicBezTo>
                    <a:pt x="4988" y="12385"/>
                    <a:pt x="1378" y="10785"/>
                    <a:pt x="54" y="7584"/>
                  </a:cubicBezTo>
                  <a:cubicBezTo>
                    <a:pt x="-451" y="4146"/>
                    <a:pt x="1930" y="955"/>
                    <a:pt x="5369" y="459"/>
                  </a:cubicBezTo>
                  <a:cubicBezTo>
                    <a:pt x="5407" y="450"/>
                    <a:pt x="5445" y="450"/>
                    <a:pt x="5483" y="441"/>
                  </a:cubicBezTo>
                  <a:cubicBezTo>
                    <a:pt x="8703" y="-855"/>
                    <a:pt x="12370" y="707"/>
                    <a:pt x="13665" y="3927"/>
                  </a:cubicBezTo>
                  <a:cubicBezTo>
                    <a:pt x="13665" y="3946"/>
                    <a:pt x="13675" y="3955"/>
                    <a:pt x="13675" y="3965"/>
                  </a:cubicBezTo>
                  <a:close/>
                </a:path>
              </a:pathLst>
            </a:custGeom>
            <a:solidFill>
              <a:srgbClr val="D58B94"/>
            </a:solidFill>
            <a:ln w="9525" cap="flat">
              <a:noFill/>
              <a:prstDash val="solid"/>
              <a:miter/>
            </a:ln>
          </p:spPr>
          <p:txBody>
            <a:bodyPr rtlCol="0" anchor="ctr"/>
            <a:lstStyle/>
            <a:p>
              <a:endParaRPr lang="en-IN"/>
            </a:p>
          </p:txBody>
        </p:sp>
        <p:sp>
          <p:nvSpPr>
            <p:cNvPr id="4985" name="Freeform: Shape 4984">
              <a:extLst>
                <a:ext uri="{FF2B5EF4-FFF2-40B4-BE49-F238E27FC236}">
                  <a16:creationId xmlns:a16="http://schemas.microsoft.com/office/drawing/2014/main" xmlns="" id="{D8893340-AD76-4038-ADD8-B0FE837F98BE}"/>
                </a:ext>
              </a:extLst>
            </p:cNvPr>
            <p:cNvSpPr/>
            <p:nvPr/>
          </p:nvSpPr>
          <p:spPr>
            <a:xfrm>
              <a:off x="814338" y="3047630"/>
              <a:ext cx="12511" cy="11288"/>
            </a:xfrm>
            <a:custGeom>
              <a:avLst/>
              <a:gdLst>
                <a:gd name="connsiteX0" fmla="*/ 12418 w 12511"/>
                <a:gd name="connsiteY0" fmla="*/ 3689 h 11288"/>
                <a:gd name="connsiteX1" fmla="*/ 6932 w 12511"/>
                <a:gd name="connsiteY1" fmla="*/ 11194 h 11288"/>
                <a:gd name="connsiteX2" fmla="*/ 226 w 12511"/>
                <a:gd name="connsiteY2" fmla="*/ 7975 h 11288"/>
                <a:gd name="connsiteX3" fmla="*/ 4322 w 12511"/>
                <a:gd name="connsiteY3" fmla="*/ 450 h 11288"/>
                <a:gd name="connsiteX4" fmla="*/ 12418 w 12511"/>
                <a:gd name="connsiteY4" fmla="*/ 3689 h 11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1" h="11288">
                  <a:moveTo>
                    <a:pt x="12418" y="3689"/>
                  </a:moveTo>
                  <a:cubicBezTo>
                    <a:pt x="12980" y="7280"/>
                    <a:pt x="10523" y="10632"/>
                    <a:pt x="6932" y="11194"/>
                  </a:cubicBezTo>
                  <a:cubicBezTo>
                    <a:pt x="4246" y="11613"/>
                    <a:pt x="1579" y="10337"/>
                    <a:pt x="226" y="7975"/>
                  </a:cubicBezTo>
                  <a:cubicBezTo>
                    <a:pt x="-698" y="4765"/>
                    <a:pt x="1131" y="1412"/>
                    <a:pt x="4322" y="450"/>
                  </a:cubicBezTo>
                  <a:cubicBezTo>
                    <a:pt x="7456" y="-826"/>
                    <a:pt x="11028" y="612"/>
                    <a:pt x="12418" y="3689"/>
                  </a:cubicBezTo>
                  <a:close/>
                </a:path>
              </a:pathLst>
            </a:custGeom>
            <a:solidFill>
              <a:srgbClr val="D58B94"/>
            </a:solidFill>
            <a:ln w="9525" cap="flat">
              <a:noFill/>
              <a:prstDash val="solid"/>
              <a:miter/>
            </a:ln>
          </p:spPr>
          <p:txBody>
            <a:bodyPr rtlCol="0" anchor="ctr"/>
            <a:lstStyle/>
            <a:p>
              <a:endParaRPr lang="en-IN"/>
            </a:p>
          </p:txBody>
        </p:sp>
        <p:sp>
          <p:nvSpPr>
            <p:cNvPr id="4986" name="Freeform: Shape 4985">
              <a:extLst>
                <a:ext uri="{FF2B5EF4-FFF2-40B4-BE49-F238E27FC236}">
                  <a16:creationId xmlns:a16="http://schemas.microsoft.com/office/drawing/2014/main" xmlns="" id="{181FF2FC-AA50-01E1-C2FA-330D1A47683B}"/>
                </a:ext>
              </a:extLst>
            </p:cNvPr>
            <p:cNvSpPr/>
            <p:nvPr/>
          </p:nvSpPr>
          <p:spPr>
            <a:xfrm>
              <a:off x="857568" y="3038722"/>
              <a:ext cx="17373" cy="15060"/>
            </a:xfrm>
            <a:custGeom>
              <a:avLst/>
              <a:gdLst>
                <a:gd name="connsiteX0" fmla="*/ 17099 w 17373"/>
                <a:gd name="connsiteY0" fmla="*/ 4976 h 15060"/>
                <a:gd name="connsiteX1" fmla="*/ 10432 w 17373"/>
                <a:gd name="connsiteY1" fmla="*/ 14501 h 15060"/>
                <a:gd name="connsiteX2" fmla="*/ 145 w 17373"/>
                <a:gd name="connsiteY2" fmla="*/ 10120 h 15060"/>
                <a:gd name="connsiteX3" fmla="*/ 6146 w 17373"/>
                <a:gd name="connsiteY3" fmla="*/ 595 h 15060"/>
                <a:gd name="connsiteX4" fmla="*/ 17099 w 17373"/>
                <a:gd name="connsiteY4" fmla="*/ 4976 h 1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3" h="15060">
                  <a:moveTo>
                    <a:pt x="17099" y="4976"/>
                  </a:moveTo>
                  <a:cubicBezTo>
                    <a:pt x="18338" y="8881"/>
                    <a:pt x="15004" y="13072"/>
                    <a:pt x="10432" y="14501"/>
                  </a:cubicBezTo>
                  <a:cubicBezTo>
                    <a:pt x="6384" y="16073"/>
                    <a:pt x="1812" y="14129"/>
                    <a:pt x="145" y="10120"/>
                  </a:cubicBezTo>
                  <a:cubicBezTo>
                    <a:pt x="-703" y="5852"/>
                    <a:pt x="1936" y="1671"/>
                    <a:pt x="6146" y="595"/>
                  </a:cubicBezTo>
                  <a:cubicBezTo>
                    <a:pt x="10384" y="-1091"/>
                    <a:pt x="15194" y="833"/>
                    <a:pt x="17099" y="4976"/>
                  </a:cubicBezTo>
                  <a:close/>
                </a:path>
              </a:pathLst>
            </a:custGeom>
            <a:solidFill>
              <a:srgbClr val="D58B94"/>
            </a:solidFill>
            <a:ln w="9525" cap="flat">
              <a:noFill/>
              <a:prstDash val="solid"/>
              <a:miter/>
            </a:ln>
          </p:spPr>
          <p:txBody>
            <a:bodyPr rtlCol="0" anchor="ctr"/>
            <a:lstStyle/>
            <a:p>
              <a:endParaRPr lang="en-IN"/>
            </a:p>
          </p:txBody>
        </p:sp>
        <p:sp>
          <p:nvSpPr>
            <p:cNvPr id="4987" name="Freeform: Shape 4986">
              <a:extLst>
                <a:ext uri="{FF2B5EF4-FFF2-40B4-BE49-F238E27FC236}">
                  <a16:creationId xmlns:a16="http://schemas.microsoft.com/office/drawing/2014/main" xmlns="" id="{D6AC2386-11FF-4C1A-CEA5-ADBB7B7A6401}"/>
                </a:ext>
              </a:extLst>
            </p:cNvPr>
            <p:cNvSpPr/>
            <p:nvPr/>
          </p:nvSpPr>
          <p:spPr>
            <a:xfrm>
              <a:off x="902691" y="3122471"/>
              <a:ext cx="6477" cy="6261"/>
            </a:xfrm>
            <a:custGeom>
              <a:avLst/>
              <a:gdLst>
                <a:gd name="connsiteX0" fmla="*/ 6361 w 6477"/>
                <a:gd name="connsiteY0" fmla="*/ 2190 h 6261"/>
                <a:gd name="connsiteX1" fmla="*/ 4028 w 6477"/>
                <a:gd name="connsiteY1" fmla="*/ 6143 h 6261"/>
                <a:gd name="connsiteX2" fmla="*/ 75 w 6477"/>
                <a:gd name="connsiteY2" fmla="*/ 3809 h 6261"/>
                <a:gd name="connsiteX3" fmla="*/ 2313 w 6477"/>
                <a:gd name="connsiteY3" fmla="*/ 123 h 6261"/>
                <a:gd name="connsiteX4" fmla="*/ 2456 w 6477"/>
                <a:gd name="connsiteY4" fmla="*/ 94 h 6261"/>
                <a:gd name="connsiteX5" fmla="*/ 6361 w 6477"/>
                <a:gd name="connsiteY5" fmla="*/ 2190 h 6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 h="6261">
                  <a:moveTo>
                    <a:pt x="6361" y="2190"/>
                  </a:moveTo>
                  <a:cubicBezTo>
                    <a:pt x="6809" y="3923"/>
                    <a:pt x="5761" y="5695"/>
                    <a:pt x="4028" y="6143"/>
                  </a:cubicBezTo>
                  <a:cubicBezTo>
                    <a:pt x="2294" y="6590"/>
                    <a:pt x="522" y="5543"/>
                    <a:pt x="75" y="3809"/>
                  </a:cubicBezTo>
                  <a:cubicBezTo>
                    <a:pt x="-325" y="2171"/>
                    <a:pt x="675" y="523"/>
                    <a:pt x="2313" y="123"/>
                  </a:cubicBezTo>
                  <a:cubicBezTo>
                    <a:pt x="2361" y="113"/>
                    <a:pt x="2408" y="104"/>
                    <a:pt x="2456" y="94"/>
                  </a:cubicBezTo>
                  <a:cubicBezTo>
                    <a:pt x="4104" y="-344"/>
                    <a:pt x="5818" y="570"/>
                    <a:pt x="6361" y="2190"/>
                  </a:cubicBezTo>
                  <a:close/>
                </a:path>
              </a:pathLst>
            </a:custGeom>
            <a:solidFill>
              <a:srgbClr val="D58B94"/>
            </a:solidFill>
            <a:ln w="9525" cap="flat">
              <a:noFill/>
              <a:prstDash val="solid"/>
              <a:miter/>
            </a:ln>
          </p:spPr>
          <p:txBody>
            <a:bodyPr rtlCol="0" anchor="ctr"/>
            <a:lstStyle/>
            <a:p>
              <a:endParaRPr lang="en-IN"/>
            </a:p>
          </p:txBody>
        </p:sp>
        <p:sp>
          <p:nvSpPr>
            <p:cNvPr id="4988" name="Freeform: Shape 4987">
              <a:extLst>
                <a:ext uri="{FF2B5EF4-FFF2-40B4-BE49-F238E27FC236}">
                  <a16:creationId xmlns:a16="http://schemas.microsoft.com/office/drawing/2014/main" xmlns="" id="{4B6AF46D-B3E6-3E03-3C83-78BCF4C3EA66}"/>
                </a:ext>
              </a:extLst>
            </p:cNvPr>
            <p:cNvSpPr/>
            <p:nvPr/>
          </p:nvSpPr>
          <p:spPr>
            <a:xfrm>
              <a:off x="885632" y="3114689"/>
              <a:ext cx="6283" cy="5882"/>
            </a:xfrm>
            <a:custGeom>
              <a:avLst/>
              <a:gdLst>
                <a:gd name="connsiteX0" fmla="*/ 6179 w 6283"/>
                <a:gd name="connsiteY0" fmla="*/ 2066 h 5882"/>
                <a:gd name="connsiteX1" fmla="*/ 4036 w 6283"/>
                <a:gd name="connsiteY1" fmla="*/ 5657 h 5882"/>
                <a:gd name="connsiteX2" fmla="*/ 3893 w 6283"/>
                <a:gd name="connsiteY2" fmla="*/ 5685 h 5882"/>
                <a:gd name="connsiteX3" fmla="*/ 102 w 6283"/>
                <a:gd name="connsiteY3" fmla="*/ 3933 h 5882"/>
                <a:gd name="connsiteX4" fmla="*/ 83 w 6283"/>
                <a:gd name="connsiteY4" fmla="*/ 3876 h 5882"/>
                <a:gd name="connsiteX5" fmla="*/ 2274 w 6283"/>
                <a:gd name="connsiteY5" fmla="*/ 161 h 5882"/>
                <a:gd name="connsiteX6" fmla="*/ 2274 w 6283"/>
                <a:gd name="connsiteY6" fmla="*/ 161 h 5882"/>
                <a:gd name="connsiteX7" fmla="*/ 6160 w 6283"/>
                <a:gd name="connsiteY7" fmla="*/ 2018 h 5882"/>
                <a:gd name="connsiteX8" fmla="*/ 6179 w 6283"/>
                <a:gd name="connsiteY8" fmla="*/ 2066 h 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3" h="5882">
                  <a:moveTo>
                    <a:pt x="6179" y="2066"/>
                  </a:moveTo>
                  <a:cubicBezTo>
                    <a:pt x="6580" y="3647"/>
                    <a:pt x="5617" y="5257"/>
                    <a:pt x="4036" y="5657"/>
                  </a:cubicBezTo>
                  <a:cubicBezTo>
                    <a:pt x="3989" y="5666"/>
                    <a:pt x="3941" y="5676"/>
                    <a:pt x="3893" y="5685"/>
                  </a:cubicBezTo>
                  <a:cubicBezTo>
                    <a:pt x="2360" y="6247"/>
                    <a:pt x="664" y="5466"/>
                    <a:pt x="102" y="3933"/>
                  </a:cubicBezTo>
                  <a:cubicBezTo>
                    <a:pt x="93" y="3914"/>
                    <a:pt x="93" y="3895"/>
                    <a:pt x="83" y="3876"/>
                  </a:cubicBezTo>
                  <a:cubicBezTo>
                    <a:pt x="-336" y="2247"/>
                    <a:pt x="645" y="580"/>
                    <a:pt x="2274" y="161"/>
                  </a:cubicBezTo>
                  <a:cubicBezTo>
                    <a:pt x="2274" y="161"/>
                    <a:pt x="2274" y="161"/>
                    <a:pt x="2274" y="161"/>
                  </a:cubicBezTo>
                  <a:cubicBezTo>
                    <a:pt x="3865" y="-401"/>
                    <a:pt x="5598" y="427"/>
                    <a:pt x="6160" y="2018"/>
                  </a:cubicBezTo>
                  <a:cubicBezTo>
                    <a:pt x="6170" y="2037"/>
                    <a:pt x="6170" y="2047"/>
                    <a:pt x="6179" y="2066"/>
                  </a:cubicBezTo>
                  <a:close/>
                </a:path>
              </a:pathLst>
            </a:custGeom>
            <a:solidFill>
              <a:srgbClr val="D58B94"/>
            </a:solidFill>
            <a:ln w="9525" cap="flat">
              <a:noFill/>
              <a:prstDash val="solid"/>
              <a:miter/>
            </a:ln>
          </p:spPr>
          <p:txBody>
            <a:bodyPr rtlCol="0" anchor="ctr"/>
            <a:lstStyle/>
            <a:p>
              <a:endParaRPr lang="en-IN"/>
            </a:p>
          </p:txBody>
        </p:sp>
        <p:sp>
          <p:nvSpPr>
            <p:cNvPr id="4989" name="Freeform: Shape 4988">
              <a:extLst>
                <a:ext uri="{FF2B5EF4-FFF2-40B4-BE49-F238E27FC236}">
                  <a16:creationId xmlns:a16="http://schemas.microsoft.com/office/drawing/2014/main" xmlns="" id="{5B8060A5-0350-327D-332C-5DF81F95E337}"/>
                </a:ext>
              </a:extLst>
            </p:cNvPr>
            <p:cNvSpPr/>
            <p:nvPr/>
          </p:nvSpPr>
          <p:spPr>
            <a:xfrm>
              <a:off x="903885" y="3106324"/>
              <a:ext cx="7237" cy="7282"/>
            </a:xfrm>
            <a:custGeom>
              <a:avLst/>
              <a:gdLst>
                <a:gd name="connsiteX0" fmla="*/ 6977 w 7237"/>
                <a:gd name="connsiteY0" fmla="*/ 2335 h 7282"/>
                <a:gd name="connsiteX1" fmla="*/ 4920 w 7237"/>
                <a:gd name="connsiteY1" fmla="*/ 7021 h 7282"/>
                <a:gd name="connsiteX2" fmla="*/ 233 w 7237"/>
                <a:gd name="connsiteY2" fmla="*/ 4954 h 7282"/>
                <a:gd name="connsiteX3" fmla="*/ 2291 w 7237"/>
                <a:gd name="connsiteY3" fmla="*/ 278 h 7282"/>
                <a:gd name="connsiteX4" fmla="*/ 2691 w 7237"/>
                <a:gd name="connsiteY4" fmla="*/ 144 h 7282"/>
                <a:gd name="connsiteX5" fmla="*/ 6977 w 7237"/>
                <a:gd name="connsiteY5" fmla="*/ 2335 h 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7" h="7282">
                  <a:moveTo>
                    <a:pt x="6977" y="2335"/>
                  </a:moveTo>
                  <a:cubicBezTo>
                    <a:pt x="7701" y="4202"/>
                    <a:pt x="6777" y="6297"/>
                    <a:pt x="4920" y="7021"/>
                  </a:cubicBezTo>
                  <a:cubicBezTo>
                    <a:pt x="3053" y="7745"/>
                    <a:pt x="957" y="6821"/>
                    <a:pt x="233" y="4954"/>
                  </a:cubicBezTo>
                  <a:cubicBezTo>
                    <a:pt x="-491" y="3097"/>
                    <a:pt x="433" y="1001"/>
                    <a:pt x="2291" y="278"/>
                  </a:cubicBezTo>
                  <a:cubicBezTo>
                    <a:pt x="2424" y="220"/>
                    <a:pt x="2557" y="182"/>
                    <a:pt x="2691" y="144"/>
                  </a:cubicBezTo>
                  <a:cubicBezTo>
                    <a:pt x="4481" y="-418"/>
                    <a:pt x="6386" y="554"/>
                    <a:pt x="6977" y="2335"/>
                  </a:cubicBezTo>
                  <a:close/>
                </a:path>
              </a:pathLst>
            </a:custGeom>
            <a:solidFill>
              <a:srgbClr val="D58B94"/>
            </a:solidFill>
            <a:ln w="9525" cap="flat">
              <a:noFill/>
              <a:prstDash val="solid"/>
              <a:miter/>
            </a:ln>
          </p:spPr>
          <p:txBody>
            <a:bodyPr rtlCol="0" anchor="ctr"/>
            <a:lstStyle/>
            <a:p>
              <a:endParaRPr lang="en-IN"/>
            </a:p>
          </p:txBody>
        </p:sp>
        <p:sp>
          <p:nvSpPr>
            <p:cNvPr id="4990" name="Freeform: Shape 4989">
              <a:extLst>
                <a:ext uri="{FF2B5EF4-FFF2-40B4-BE49-F238E27FC236}">
                  <a16:creationId xmlns:a16="http://schemas.microsoft.com/office/drawing/2014/main" xmlns="" id="{9DBFE2B6-3CBA-3D94-46EE-AFA331D62235}"/>
                </a:ext>
              </a:extLst>
            </p:cNvPr>
            <p:cNvSpPr/>
            <p:nvPr/>
          </p:nvSpPr>
          <p:spPr>
            <a:xfrm>
              <a:off x="839067" y="3053657"/>
              <a:ext cx="11642" cy="10623"/>
            </a:xfrm>
            <a:custGeom>
              <a:avLst/>
              <a:gdLst>
                <a:gd name="connsiteX0" fmla="*/ 11502 w 11642"/>
                <a:gd name="connsiteY0" fmla="*/ 3376 h 10623"/>
                <a:gd name="connsiteX1" fmla="*/ 6853 w 11642"/>
                <a:gd name="connsiteY1" fmla="*/ 10482 h 10623"/>
                <a:gd name="connsiteX2" fmla="*/ 167 w 11642"/>
                <a:gd name="connsiteY2" fmla="*/ 7091 h 10623"/>
                <a:gd name="connsiteX3" fmla="*/ 4034 w 11642"/>
                <a:gd name="connsiteY3" fmla="*/ 462 h 10623"/>
                <a:gd name="connsiteX4" fmla="*/ 4167 w 11642"/>
                <a:gd name="connsiteY4" fmla="*/ 424 h 10623"/>
                <a:gd name="connsiteX5" fmla="*/ 11502 w 11642"/>
                <a:gd name="connsiteY5" fmla="*/ 3376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42" h="10623">
                  <a:moveTo>
                    <a:pt x="11502" y="3376"/>
                  </a:moveTo>
                  <a:cubicBezTo>
                    <a:pt x="12178" y="6624"/>
                    <a:pt x="10101" y="9796"/>
                    <a:pt x="6853" y="10482"/>
                  </a:cubicBezTo>
                  <a:cubicBezTo>
                    <a:pt x="4110" y="11054"/>
                    <a:pt x="1329" y="9644"/>
                    <a:pt x="167" y="7091"/>
                  </a:cubicBezTo>
                  <a:cubicBezTo>
                    <a:pt x="-595" y="4196"/>
                    <a:pt x="1129" y="1224"/>
                    <a:pt x="4034" y="462"/>
                  </a:cubicBezTo>
                  <a:cubicBezTo>
                    <a:pt x="4082" y="443"/>
                    <a:pt x="4120" y="433"/>
                    <a:pt x="4167" y="424"/>
                  </a:cubicBezTo>
                  <a:cubicBezTo>
                    <a:pt x="7006" y="-767"/>
                    <a:pt x="10282" y="548"/>
                    <a:pt x="11502" y="3376"/>
                  </a:cubicBezTo>
                  <a:close/>
                </a:path>
              </a:pathLst>
            </a:custGeom>
            <a:solidFill>
              <a:srgbClr val="D58B94"/>
            </a:solidFill>
            <a:ln w="9525" cap="flat">
              <a:noFill/>
              <a:prstDash val="solid"/>
              <a:miter/>
            </a:ln>
          </p:spPr>
          <p:txBody>
            <a:bodyPr rtlCol="0" anchor="ctr"/>
            <a:lstStyle/>
            <a:p>
              <a:endParaRPr lang="en-IN"/>
            </a:p>
          </p:txBody>
        </p:sp>
        <p:sp>
          <p:nvSpPr>
            <p:cNvPr id="4991" name="Freeform: Shape 4990">
              <a:extLst>
                <a:ext uri="{FF2B5EF4-FFF2-40B4-BE49-F238E27FC236}">
                  <a16:creationId xmlns:a16="http://schemas.microsoft.com/office/drawing/2014/main" xmlns="" id="{B7CB9B70-9441-6AFD-E2D5-F1BFD9692B25}"/>
                </a:ext>
              </a:extLst>
            </p:cNvPr>
            <p:cNvSpPr/>
            <p:nvPr/>
          </p:nvSpPr>
          <p:spPr>
            <a:xfrm>
              <a:off x="826228" y="3060956"/>
              <a:ext cx="11110" cy="9907"/>
            </a:xfrm>
            <a:custGeom>
              <a:avLst/>
              <a:gdLst>
                <a:gd name="connsiteX0" fmla="*/ 10910 w 11110"/>
                <a:gd name="connsiteY0" fmla="*/ 3031 h 9907"/>
                <a:gd name="connsiteX1" fmla="*/ 7243 w 11110"/>
                <a:gd name="connsiteY1" fmla="*/ 9470 h 9907"/>
                <a:gd name="connsiteX2" fmla="*/ 7100 w 11110"/>
                <a:gd name="connsiteY2" fmla="*/ 9508 h 9907"/>
                <a:gd name="connsiteX3" fmla="*/ 52 w 11110"/>
                <a:gd name="connsiteY3" fmla="*/ 6650 h 9907"/>
                <a:gd name="connsiteX4" fmla="*/ 4938 w 11110"/>
                <a:gd name="connsiteY4" fmla="*/ 49 h 9907"/>
                <a:gd name="connsiteX5" fmla="*/ 10910 w 11110"/>
                <a:gd name="connsiteY5" fmla="*/ 3031 h 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10" h="9907">
                  <a:moveTo>
                    <a:pt x="10910" y="3031"/>
                  </a:moveTo>
                  <a:cubicBezTo>
                    <a:pt x="11672" y="5822"/>
                    <a:pt x="10034" y="8707"/>
                    <a:pt x="7243" y="9470"/>
                  </a:cubicBezTo>
                  <a:cubicBezTo>
                    <a:pt x="7195" y="9479"/>
                    <a:pt x="7148" y="9498"/>
                    <a:pt x="7100" y="9508"/>
                  </a:cubicBezTo>
                  <a:cubicBezTo>
                    <a:pt x="4366" y="10584"/>
                    <a:pt x="1271" y="9327"/>
                    <a:pt x="52" y="6650"/>
                  </a:cubicBezTo>
                  <a:cubicBezTo>
                    <a:pt x="-425" y="3478"/>
                    <a:pt x="1766" y="516"/>
                    <a:pt x="4938" y="49"/>
                  </a:cubicBezTo>
                  <a:cubicBezTo>
                    <a:pt x="7357" y="-313"/>
                    <a:pt x="9748" y="878"/>
                    <a:pt x="10910" y="3031"/>
                  </a:cubicBezTo>
                  <a:close/>
                </a:path>
              </a:pathLst>
            </a:custGeom>
            <a:solidFill>
              <a:srgbClr val="D58B94"/>
            </a:solidFill>
            <a:ln w="9525" cap="flat">
              <a:noFill/>
              <a:prstDash val="solid"/>
              <a:miter/>
            </a:ln>
          </p:spPr>
          <p:txBody>
            <a:bodyPr rtlCol="0" anchor="ctr"/>
            <a:lstStyle/>
            <a:p>
              <a:endParaRPr lang="en-IN"/>
            </a:p>
          </p:txBody>
        </p:sp>
        <p:sp>
          <p:nvSpPr>
            <p:cNvPr id="4992" name="Freeform: Shape 4991">
              <a:extLst>
                <a:ext uri="{FF2B5EF4-FFF2-40B4-BE49-F238E27FC236}">
                  <a16:creationId xmlns:a16="http://schemas.microsoft.com/office/drawing/2014/main" xmlns="" id="{CB122CEF-1F3A-E39F-E2E2-C0A5C4677D82}"/>
                </a:ext>
              </a:extLst>
            </p:cNvPr>
            <p:cNvSpPr/>
            <p:nvPr/>
          </p:nvSpPr>
          <p:spPr>
            <a:xfrm>
              <a:off x="909913" y="3041928"/>
              <a:ext cx="6020" cy="5188"/>
            </a:xfrm>
            <a:custGeom>
              <a:avLst/>
              <a:gdLst>
                <a:gd name="connsiteX0" fmla="*/ 5997 w 6020"/>
                <a:gd name="connsiteY0" fmla="*/ 1770 h 5188"/>
                <a:gd name="connsiteX1" fmla="*/ 3521 w 6020"/>
                <a:gd name="connsiteY1" fmla="*/ 5008 h 5188"/>
                <a:gd name="connsiteX2" fmla="*/ -4 w 6020"/>
                <a:gd name="connsiteY2" fmla="*/ 3389 h 5188"/>
                <a:gd name="connsiteX3" fmla="*/ 2473 w 6020"/>
                <a:gd name="connsiteY3" fmla="*/ 150 h 5188"/>
                <a:gd name="connsiteX4" fmla="*/ 5997 w 6020"/>
                <a:gd name="connsiteY4" fmla="*/ 1770 h 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0" h="5188">
                  <a:moveTo>
                    <a:pt x="5997" y="1770"/>
                  </a:moveTo>
                  <a:cubicBezTo>
                    <a:pt x="6121" y="3322"/>
                    <a:pt x="5054" y="4723"/>
                    <a:pt x="3521" y="5008"/>
                  </a:cubicBezTo>
                  <a:cubicBezTo>
                    <a:pt x="2101" y="5523"/>
                    <a:pt x="530" y="4799"/>
                    <a:pt x="-4" y="3389"/>
                  </a:cubicBezTo>
                  <a:cubicBezTo>
                    <a:pt x="-127" y="1836"/>
                    <a:pt x="939" y="436"/>
                    <a:pt x="2473" y="150"/>
                  </a:cubicBezTo>
                  <a:cubicBezTo>
                    <a:pt x="3892" y="-364"/>
                    <a:pt x="5464" y="360"/>
                    <a:pt x="5997" y="1770"/>
                  </a:cubicBezTo>
                  <a:close/>
                </a:path>
              </a:pathLst>
            </a:custGeom>
            <a:solidFill>
              <a:srgbClr val="D58B94"/>
            </a:solidFill>
            <a:ln w="9525" cap="flat">
              <a:noFill/>
              <a:prstDash val="solid"/>
              <a:miter/>
            </a:ln>
          </p:spPr>
          <p:txBody>
            <a:bodyPr rtlCol="0" anchor="ctr"/>
            <a:lstStyle/>
            <a:p>
              <a:endParaRPr lang="en-IN"/>
            </a:p>
          </p:txBody>
        </p:sp>
        <p:sp>
          <p:nvSpPr>
            <p:cNvPr id="4993" name="Freeform: Shape 4992">
              <a:extLst>
                <a:ext uri="{FF2B5EF4-FFF2-40B4-BE49-F238E27FC236}">
                  <a16:creationId xmlns:a16="http://schemas.microsoft.com/office/drawing/2014/main" xmlns="" id="{67E391A0-0083-3292-9988-3A17492EA0F5}"/>
                </a:ext>
              </a:extLst>
            </p:cNvPr>
            <p:cNvSpPr/>
            <p:nvPr/>
          </p:nvSpPr>
          <p:spPr>
            <a:xfrm>
              <a:off x="898709" y="3053665"/>
              <a:ext cx="16789" cy="14683"/>
            </a:xfrm>
            <a:custGeom>
              <a:avLst/>
              <a:gdLst>
                <a:gd name="connsiteX0" fmla="*/ 16725 w 16789"/>
                <a:gd name="connsiteY0" fmla="*/ 5178 h 14683"/>
                <a:gd name="connsiteX1" fmla="*/ 10058 w 16789"/>
                <a:gd name="connsiteY1" fmla="*/ 14226 h 14683"/>
                <a:gd name="connsiteX2" fmla="*/ 56 w 16789"/>
                <a:gd name="connsiteY2" fmla="*/ 9559 h 14683"/>
                <a:gd name="connsiteX3" fmla="*/ 6819 w 16789"/>
                <a:gd name="connsiteY3" fmla="*/ 510 h 14683"/>
                <a:gd name="connsiteX4" fmla="*/ 16573 w 16789"/>
                <a:gd name="connsiteY4" fmla="*/ 4758 h 14683"/>
                <a:gd name="connsiteX5" fmla="*/ 16725 w 16789"/>
                <a:gd name="connsiteY5" fmla="*/ 5178 h 1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9" h="14683">
                  <a:moveTo>
                    <a:pt x="16725" y="5178"/>
                  </a:moveTo>
                  <a:cubicBezTo>
                    <a:pt x="17201" y="9473"/>
                    <a:pt x="14296" y="13407"/>
                    <a:pt x="10058" y="14226"/>
                  </a:cubicBezTo>
                  <a:cubicBezTo>
                    <a:pt x="6010" y="15636"/>
                    <a:pt x="1571" y="13569"/>
                    <a:pt x="56" y="9559"/>
                  </a:cubicBezTo>
                  <a:cubicBezTo>
                    <a:pt x="-515" y="5206"/>
                    <a:pt x="2485" y="1196"/>
                    <a:pt x="6819" y="510"/>
                  </a:cubicBezTo>
                  <a:cubicBezTo>
                    <a:pt x="10686" y="-1014"/>
                    <a:pt x="15058" y="891"/>
                    <a:pt x="16573" y="4758"/>
                  </a:cubicBezTo>
                  <a:cubicBezTo>
                    <a:pt x="16630" y="4901"/>
                    <a:pt x="16678" y="5035"/>
                    <a:pt x="16725" y="5178"/>
                  </a:cubicBezTo>
                  <a:close/>
                </a:path>
              </a:pathLst>
            </a:custGeom>
            <a:solidFill>
              <a:srgbClr val="D58B94"/>
            </a:solidFill>
            <a:ln w="9525" cap="flat">
              <a:noFill/>
              <a:prstDash val="solid"/>
              <a:miter/>
            </a:ln>
          </p:spPr>
          <p:txBody>
            <a:bodyPr rtlCol="0" anchor="ctr"/>
            <a:lstStyle/>
            <a:p>
              <a:endParaRPr lang="en-IN"/>
            </a:p>
          </p:txBody>
        </p:sp>
        <p:sp>
          <p:nvSpPr>
            <p:cNvPr id="4994" name="Freeform: Shape 4993">
              <a:extLst>
                <a:ext uri="{FF2B5EF4-FFF2-40B4-BE49-F238E27FC236}">
                  <a16:creationId xmlns:a16="http://schemas.microsoft.com/office/drawing/2014/main" xmlns="" id="{B20DF692-FDE4-E402-4A5F-83FA96CA99E9}"/>
                </a:ext>
              </a:extLst>
            </p:cNvPr>
            <p:cNvSpPr/>
            <p:nvPr/>
          </p:nvSpPr>
          <p:spPr>
            <a:xfrm>
              <a:off x="868422" y="3050556"/>
              <a:ext cx="24659" cy="21183"/>
            </a:xfrm>
            <a:custGeom>
              <a:avLst/>
              <a:gdLst>
                <a:gd name="connsiteX0" fmla="*/ 24533 w 24659"/>
                <a:gd name="connsiteY0" fmla="*/ 7239 h 21183"/>
                <a:gd name="connsiteX1" fmla="*/ 15008 w 24659"/>
                <a:gd name="connsiteY1" fmla="*/ 20383 h 21183"/>
                <a:gd name="connsiteX2" fmla="*/ 244 w 24659"/>
                <a:gd name="connsiteY2" fmla="*/ 14002 h 21183"/>
                <a:gd name="connsiteX3" fmla="*/ 8683 w 24659"/>
                <a:gd name="connsiteY3" fmla="*/ 848 h 21183"/>
                <a:gd name="connsiteX4" fmla="*/ 9769 w 24659"/>
                <a:gd name="connsiteY4" fmla="*/ 667 h 21183"/>
                <a:gd name="connsiteX5" fmla="*/ 24533 w 24659"/>
                <a:gd name="connsiteY5" fmla="*/ 7239 h 2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59" h="21183">
                  <a:moveTo>
                    <a:pt x="24533" y="7239"/>
                  </a:moveTo>
                  <a:cubicBezTo>
                    <a:pt x="25400" y="13468"/>
                    <a:pt x="21199" y="19269"/>
                    <a:pt x="15008" y="20383"/>
                  </a:cubicBezTo>
                  <a:cubicBezTo>
                    <a:pt x="9169" y="22660"/>
                    <a:pt x="2587" y="19822"/>
                    <a:pt x="244" y="14002"/>
                  </a:cubicBezTo>
                  <a:cubicBezTo>
                    <a:pt x="-1061" y="8039"/>
                    <a:pt x="2721" y="2153"/>
                    <a:pt x="8683" y="848"/>
                  </a:cubicBezTo>
                  <a:cubicBezTo>
                    <a:pt x="9036" y="772"/>
                    <a:pt x="9407" y="705"/>
                    <a:pt x="9769" y="667"/>
                  </a:cubicBezTo>
                  <a:cubicBezTo>
                    <a:pt x="15656" y="-1429"/>
                    <a:pt x="22152" y="1457"/>
                    <a:pt x="24533" y="7239"/>
                  </a:cubicBezTo>
                  <a:close/>
                </a:path>
              </a:pathLst>
            </a:custGeom>
            <a:solidFill>
              <a:srgbClr val="D58B94"/>
            </a:solidFill>
            <a:ln w="9525" cap="flat">
              <a:noFill/>
              <a:prstDash val="solid"/>
              <a:miter/>
            </a:ln>
          </p:spPr>
          <p:txBody>
            <a:bodyPr rtlCol="0" anchor="ctr"/>
            <a:lstStyle/>
            <a:p>
              <a:endParaRPr lang="en-IN"/>
            </a:p>
          </p:txBody>
        </p:sp>
        <p:sp>
          <p:nvSpPr>
            <p:cNvPr id="4995" name="Freeform: Shape 4994">
              <a:extLst>
                <a:ext uri="{FF2B5EF4-FFF2-40B4-BE49-F238E27FC236}">
                  <a16:creationId xmlns:a16="http://schemas.microsoft.com/office/drawing/2014/main" xmlns="" id="{314D93F1-EFD8-806F-7268-8637447556C5}"/>
                </a:ext>
              </a:extLst>
            </p:cNvPr>
            <p:cNvSpPr/>
            <p:nvPr/>
          </p:nvSpPr>
          <p:spPr>
            <a:xfrm>
              <a:off x="852889" y="3061292"/>
              <a:ext cx="12626" cy="11676"/>
            </a:xfrm>
            <a:custGeom>
              <a:avLst/>
              <a:gdLst>
                <a:gd name="connsiteX0" fmla="*/ 12443 w 12626"/>
                <a:gd name="connsiteY0" fmla="*/ 3837 h 11676"/>
                <a:gd name="connsiteX1" fmla="*/ 7967 w 12626"/>
                <a:gd name="connsiteY1" fmla="*/ 11267 h 11676"/>
                <a:gd name="connsiteX2" fmla="*/ 156 w 12626"/>
                <a:gd name="connsiteY2" fmla="*/ 7837 h 11676"/>
                <a:gd name="connsiteX3" fmla="*/ 4633 w 12626"/>
                <a:gd name="connsiteY3" fmla="*/ 408 h 11676"/>
                <a:gd name="connsiteX4" fmla="*/ 12424 w 12626"/>
                <a:gd name="connsiteY4" fmla="*/ 3780 h 11676"/>
                <a:gd name="connsiteX5" fmla="*/ 12443 w 12626"/>
                <a:gd name="connsiteY5" fmla="*/ 3837 h 1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6" h="11676">
                  <a:moveTo>
                    <a:pt x="12443" y="3837"/>
                  </a:moveTo>
                  <a:cubicBezTo>
                    <a:pt x="13224" y="7123"/>
                    <a:pt x="11234" y="10428"/>
                    <a:pt x="7967" y="11267"/>
                  </a:cubicBezTo>
                  <a:cubicBezTo>
                    <a:pt x="4862" y="12438"/>
                    <a:pt x="1394" y="10914"/>
                    <a:pt x="156" y="7837"/>
                  </a:cubicBezTo>
                  <a:cubicBezTo>
                    <a:pt x="-625" y="4551"/>
                    <a:pt x="1366" y="1246"/>
                    <a:pt x="4633" y="408"/>
                  </a:cubicBezTo>
                  <a:cubicBezTo>
                    <a:pt x="7719" y="-811"/>
                    <a:pt x="11205" y="694"/>
                    <a:pt x="12424" y="3780"/>
                  </a:cubicBezTo>
                  <a:cubicBezTo>
                    <a:pt x="12424" y="3799"/>
                    <a:pt x="12434" y="3818"/>
                    <a:pt x="12443" y="3837"/>
                  </a:cubicBezTo>
                  <a:close/>
                </a:path>
              </a:pathLst>
            </a:custGeom>
            <a:solidFill>
              <a:srgbClr val="D58B94"/>
            </a:solidFill>
            <a:ln w="9525" cap="flat">
              <a:noFill/>
              <a:prstDash val="solid"/>
              <a:miter/>
            </a:ln>
          </p:spPr>
          <p:txBody>
            <a:bodyPr rtlCol="0" anchor="ctr"/>
            <a:lstStyle/>
            <a:p>
              <a:endParaRPr lang="en-IN"/>
            </a:p>
          </p:txBody>
        </p:sp>
        <p:sp>
          <p:nvSpPr>
            <p:cNvPr id="4996" name="Freeform: Shape 4995">
              <a:extLst>
                <a:ext uri="{FF2B5EF4-FFF2-40B4-BE49-F238E27FC236}">
                  <a16:creationId xmlns:a16="http://schemas.microsoft.com/office/drawing/2014/main" xmlns="" id="{C80948A5-6561-E797-FD55-E929E6C1108A}"/>
                </a:ext>
              </a:extLst>
            </p:cNvPr>
            <p:cNvSpPr/>
            <p:nvPr/>
          </p:nvSpPr>
          <p:spPr>
            <a:xfrm>
              <a:off x="840691" y="3072388"/>
              <a:ext cx="8904" cy="8953"/>
            </a:xfrm>
            <a:custGeom>
              <a:avLst/>
              <a:gdLst>
                <a:gd name="connsiteX0" fmla="*/ 8735 w 8904"/>
                <a:gd name="connsiteY0" fmla="*/ 3124 h 8953"/>
                <a:gd name="connsiteX1" fmla="*/ 5420 w 8904"/>
                <a:gd name="connsiteY1" fmla="*/ 8830 h 8953"/>
                <a:gd name="connsiteX2" fmla="*/ 5401 w 8904"/>
                <a:gd name="connsiteY2" fmla="*/ 8839 h 8953"/>
                <a:gd name="connsiteX3" fmla="*/ 86 w 8904"/>
                <a:gd name="connsiteY3" fmla="*/ 5400 h 8953"/>
                <a:gd name="connsiteX4" fmla="*/ 3524 w 8904"/>
                <a:gd name="connsiteY4" fmla="*/ 86 h 8953"/>
                <a:gd name="connsiteX5" fmla="*/ 8735 w 8904"/>
                <a:gd name="connsiteY5" fmla="*/ 3124 h 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4" h="8953">
                  <a:moveTo>
                    <a:pt x="8735" y="3124"/>
                  </a:moveTo>
                  <a:cubicBezTo>
                    <a:pt x="9392" y="5620"/>
                    <a:pt x="7915" y="8172"/>
                    <a:pt x="5420" y="8830"/>
                  </a:cubicBezTo>
                  <a:cubicBezTo>
                    <a:pt x="5420" y="8839"/>
                    <a:pt x="5410" y="8839"/>
                    <a:pt x="5401" y="8839"/>
                  </a:cubicBezTo>
                  <a:cubicBezTo>
                    <a:pt x="2982" y="9353"/>
                    <a:pt x="600" y="7820"/>
                    <a:pt x="86" y="5400"/>
                  </a:cubicBezTo>
                  <a:cubicBezTo>
                    <a:pt x="-428" y="2981"/>
                    <a:pt x="1105" y="600"/>
                    <a:pt x="3524" y="86"/>
                  </a:cubicBezTo>
                  <a:cubicBezTo>
                    <a:pt x="5782" y="-400"/>
                    <a:pt x="8039" y="914"/>
                    <a:pt x="8735" y="3124"/>
                  </a:cubicBezTo>
                  <a:close/>
                </a:path>
              </a:pathLst>
            </a:custGeom>
            <a:solidFill>
              <a:srgbClr val="D58B94"/>
            </a:solidFill>
            <a:ln w="9525" cap="flat">
              <a:noFill/>
              <a:prstDash val="solid"/>
              <a:miter/>
            </a:ln>
          </p:spPr>
          <p:txBody>
            <a:bodyPr rtlCol="0" anchor="ctr"/>
            <a:lstStyle/>
            <a:p>
              <a:endParaRPr lang="en-IN"/>
            </a:p>
          </p:txBody>
        </p:sp>
        <p:sp>
          <p:nvSpPr>
            <p:cNvPr id="4997" name="Freeform: Shape 4996">
              <a:extLst>
                <a:ext uri="{FF2B5EF4-FFF2-40B4-BE49-F238E27FC236}">
                  <a16:creationId xmlns:a16="http://schemas.microsoft.com/office/drawing/2014/main" xmlns="" id="{1FF27613-E355-1CA4-304D-EC95FE8B875B}"/>
                </a:ext>
              </a:extLst>
            </p:cNvPr>
            <p:cNvSpPr/>
            <p:nvPr/>
          </p:nvSpPr>
          <p:spPr>
            <a:xfrm>
              <a:off x="834925" y="3087467"/>
              <a:ext cx="7864" cy="7265"/>
            </a:xfrm>
            <a:custGeom>
              <a:avLst/>
              <a:gdLst>
                <a:gd name="connsiteX0" fmla="*/ 7738 w 7864"/>
                <a:gd name="connsiteY0" fmla="*/ 2332 h 7265"/>
                <a:gd name="connsiteX1" fmla="*/ 5071 w 7864"/>
                <a:gd name="connsiteY1" fmla="*/ 6999 h 7265"/>
                <a:gd name="connsiteX2" fmla="*/ 118 w 7864"/>
                <a:gd name="connsiteY2" fmla="*/ 4903 h 7265"/>
                <a:gd name="connsiteX3" fmla="*/ 2785 w 7864"/>
                <a:gd name="connsiteY3" fmla="*/ 236 h 7265"/>
                <a:gd name="connsiteX4" fmla="*/ 7738 w 7864"/>
                <a:gd name="connsiteY4" fmla="*/ 2332 h 7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4" h="7265">
                  <a:moveTo>
                    <a:pt x="7738" y="2332"/>
                  </a:moveTo>
                  <a:cubicBezTo>
                    <a:pt x="8233" y="4351"/>
                    <a:pt x="7062" y="6399"/>
                    <a:pt x="5071" y="6999"/>
                  </a:cubicBezTo>
                  <a:cubicBezTo>
                    <a:pt x="3128" y="7732"/>
                    <a:pt x="947" y="6809"/>
                    <a:pt x="118" y="4903"/>
                  </a:cubicBezTo>
                  <a:cubicBezTo>
                    <a:pt x="-425" y="2875"/>
                    <a:pt x="766" y="789"/>
                    <a:pt x="2785" y="236"/>
                  </a:cubicBezTo>
                  <a:cubicBezTo>
                    <a:pt x="4728" y="-497"/>
                    <a:pt x="6909" y="427"/>
                    <a:pt x="7738" y="2332"/>
                  </a:cubicBezTo>
                  <a:close/>
                </a:path>
              </a:pathLst>
            </a:custGeom>
            <a:solidFill>
              <a:srgbClr val="D58B94"/>
            </a:solidFill>
            <a:ln w="9525" cap="flat">
              <a:noFill/>
              <a:prstDash val="solid"/>
              <a:miter/>
            </a:ln>
          </p:spPr>
          <p:txBody>
            <a:bodyPr rtlCol="0" anchor="ctr"/>
            <a:lstStyle/>
            <a:p>
              <a:endParaRPr lang="en-IN"/>
            </a:p>
          </p:txBody>
        </p:sp>
        <p:sp>
          <p:nvSpPr>
            <p:cNvPr id="4998" name="Freeform: Shape 4997">
              <a:extLst>
                <a:ext uri="{FF2B5EF4-FFF2-40B4-BE49-F238E27FC236}">
                  <a16:creationId xmlns:a16="http://schemas.microsoft.com/office/drawing/2014/main" xmlns="" id="{5369AC2A-78BF-2E09-FAE2-200D10A12221}"/>
                </a:ext>
              </a:extLst>
            </p:cNvPr>
            <p:cNvSpPr/>
            <p:nvPr/>
          </p:nvSpPr>
          <p:spPr>
            <a:xfrm>
              <a:off x="847099" y="3082406"/>
              <a:ext cx="10014" cy="9073"/>
            </a:xfrm>
            <a:custGeom>
              <a:avLst/>
              <a:gdLst>
                <a:gd name="connsiteX0" fmla="*/ 9376 w 10014"/>
                <a:gd name="connsiteY0" fmla="*/ 6440 h 9073"/>
                <a:gd name="connsiteX1" fmla="*/ 2613 w 10014"/>
                <a:gd name="connsiteY1" fmla="*/ 8631 h 9073"/>
                <a:gd name="connsiteX2" fmla="*/ 260 w 10014"/>
                <a:gd name="connsiteY2" fmla="*/ 3335 h 9073"/>
                <a:gd name="connsiteX3" fmla="*/ 613 w 10014"/>
                <a:gd name="connsiteY3" fmla="*/ 2630 h 9073"/>
                <a:gd name="connsiteX4" fmla="*/ 7375 w 10014"/>
                <a:gd name="connsiteY4" fmla="*/ 440 h 9073"/>
                <a:gd name="connsiteX5" fmla="*/ 9728 w 10014"/>
                <a:gd name="connsiteY5" fmla="*/ 5736 h 9073"/>
                <a:gd name="connsiteX6" fmla="*/ 9376 w 10014"/>
                <a:gd name="connsiteY6" fmla="*/ 6440 h 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4" h="9073">
                  <a:moveTo>
                    <a:pt x="9376" y="6440"/>
                  </a:moveTo>
                  <a:cubicBezTo>
                    <a:pt x="7975" y="8745"/>
                    <a:pt x="5099" y="9679"/>
                    <a:pt x="2613" y="8631"/>
                  </a:cubicBezTo>
                  <a:cubicBezTo>
                    <a:pt x="498" y="7821"/>
                    <a:pt x="-549" y="5450"/>
                    <a:pt x="260" y="3335"/>
                  </a:cubicBezTo>
                  <a:cubicBezTo>
                    <a:pt x="355" y="3088"/>
                    <a:pt x="470" y="2859"/>
                    <a:pt x="613" y="2630"/>
                  </a:cubicBezTo>
                  <a:cubicBezTo>
                    <a:pt x="1984" y="287"/>
                    <a:pt x="4889" y="-656"/>
                    <a:pt x="7375" y="440"/>
                  </a:cubicBezTo>
                  <a:cubicBezTo>
                    <a:pt x="9490" y="1249"/>
                    <a:pt x="10538" y="3621"/>
                    <a:pt x="9728" y="5736"/>
                  </a:cubicBezTo>
                  <a:cubicBezTo>
                    <a:pt x="9633" y="5983"/>
                    <a:pt x="9518" y="6212"/>
                    <a:pt x="9376" y="6440"/>
                  </a:cubicBezTo>
                  <a:close/>
                </a:path>
              </a:pathLst>
            </a:custGeom>
            <a:solidFill>
              <a:srgbClr val="D58B94"/>
            </a:solidFill>
            <a:ln w="9525" cap="flat">
              <a:noFill/>
              <a:prstDash val="solid"/>
              <a:miter/>
            </a:ln>
          </p:spPr>
          <p:txBody>
            <a:bodyPr rtlCol="0" anchor="ctr"/>
            <a:lstStyle/>
            <a:p>
              <a:endParaRPr lang="en-IN"/>
            </a:p>
          </p:txBody>
        </p:sp>
        <p:sp>
          <p:nvSpPr>
            <p:cNvPr id="4999" name="Freeform: Shape 4998">
              <a:extLst>
                <a:ext uri="{FF2B5EF4-FFF2-40B4-BE49-F238E27FC236}">
                  <a16:creationId xmlns:a16="http://schemas.microsoft.com/office/drawing/2014/main" xmlns="" id="{D3FCAE90-B537-533F-4D6A-2784EE58EFE1}"/>
                </a:ext>
              </a:extLst>
            </p:cNvPr>
            <p:cNvSpPr/>
            <p:nvPr/>
          </p:nvSpPr>
          <p:spPr>
            <a:xfrm>
              <a:off x="881143" y="3077060"/>
              <a:ext cx="12886" cy="11299"/>
            </a:xfrm>
            <a:custGeom>
              <a:avLst/>
              <a:gdLst>
                <a:gd name="connsiteX0" fmla="*/ 12765 w 12886"/>
                <a:gd name="connsiteY0" fmla="*/ 3976 h 11299"/>
                <a:gd name="connsiteX1" fmla="*/ 8088 w 12886"/>
                <a:gd name="connsiteY1" fmla="*/ 10901 h 11299"/>
                <a:gd name="connsiteX2" fmla="*/ 7907 w 12886"/>
                <a:gd name="connsiteY2" fmla="*/ 10929 h 11299"/>
                <a:gd name="connsiteX3" fmla="*/ 96 w 12886"/>
                <a:gd name="connsiteY3" fmla="*/ 7405 h 11299"/>
                <a:gd name="connsiteX4" fmla="*/ 4850 w 12886"/>
                <a:gd name="connsiteY4" fmla="*/ 375 h 11299"/>
                <a:gd name="connsiteX5" fmla="*/ 4954 w 12886"/>
                <a:gd name="connsiteY5" fmla="*/ 356 h 11299"/>
                <a:gd name="connsiteX6" fmla="*/ 12765 w 12886"/>
                <a:gd name="connsiteY6" fmla="*/ 3976 h 1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86" h="11299">
                  <a:moveTo>
                    <a:pt x="12765" y="3976"/>
                  </a:moveTo>
                  <a:cubicBezTo>
                    <a:pt x="13384" y="7176"/>
                    <a:pt x="11288" y="10272"/>
                    <a:pt x="8088" y="10901"/>
                  </a:cubicBezTo>
                  <a:cubicBezTo>
                    <a:pt x="8031" y="10910"/>
                    <a:pt x="7964" y="10919"/>
                    <a:pt x="7907" y="10929"/>
                  </a:cubicBezTo>
                  <a:cubicBezTo>
                    <a:pt x="4783" y="12034"/>
                    <a:pt x="1335" y="10481"/>
                    <a:pt x="96" y="7405"/>
                  </a:cubicBezTo>
                  <a:cubicBezTo>
                    <a:pt x="-532" y="4147"/>
                    <a:pt x="1601" y="1004"/>
                    <a:pt x="4850" y="375"/>
                  </a:cubicBezTo>
                  <a:cubicBezTo>
                    <a:pt x="4888" y="366"/>
                    <a:pt x="4916" y="366"/>
                    <a:pt x="4954" y="356"/>
                  </a:cubicBezTo>
                  <a:cubicBezTo>
                    <a:pt x="8107" y="-796"/>
                    <a:pt x="11603" y="823"/>
                    <a:pt x="12765" y="3976"/>
                  </a:cubicBezTo>
                  <a:close/>
                </a:path>
              </a:pathLst>
            </a:custGeom>
            <a:solidFill>
              <a:srgbClr val="D58B94"/>
            </a:solidFill>
            <a:ln w="9525" cap="flat">
              <a:noFill/>
              <a:prstDash val="solid"/>
              <a:miter/>
            </a:ln>
          </p:spPr>
          <p:txBody>
            <a:bodyPr rtlCol="0" anchor="ctr"/>
            <a:lstStyle/>
            <a:p>
              <a:endParaRPr lang="en-IN"/>
            </a:p>
          </p:txBody>
        </p:sp>
        <p:sp>
          <p:nvSpPr>
            <p:cNvPr id="5000" name="Freeform: Shape 4999">
              <a:extLst>
                <a:ext uri="{FF2B5EF4-FFF2-40B4-BE49-F238E27FC236}">
                  <a16:creationId xmlns:a16="http://schemas.microsoft.com/office/drawing/2014/main" xmlns="" id="{7CEC6FA8-9917-48A4-96E7-7D76517B9A23}"/>
                </a:ext>
              </a:extLst>
            </p:cNvPr>
            <p:cNvSpPr/>
            <p:nvPr/>
          </p:nvSpPr>
          <p:spPr>
            <a:xfrm>
              <a:off x="859446" y="3078454"/>
              <a:ext cx="17968" cy="16897"/>
            </a:xfrm>
            <a:custGeom>
              <a:avLst/>
              <a:gdLst>
                <a:gd name="connsiteX0" fmla="*/ 17793 w 17968"/>
                <a:gd name="connsiteY0" fmla="*/ 5535 h 16897"/>
                <a:gd name="connsiteX1" fmla="*/ 11506 w 17968"/>
                <a:gd name="connsiteY1" fmla="*/ 16298 h 16897"/>
                <a:gd name="connsiteX2" fmla="*/ 295 w 17968"/>
                <a:gd name="connsiteY2" fmla="*/ 11336 h 16897"/>
                <a:gd name="connsiteX3" fmla="*/ 267 w 17968"/>
                <a:gd name="connsiteY3" fmla="*/ 11250 h 16897"/>
                <a:gd name="connsiteX4" fmla="*/ 6553 w 17968"/>
                <a:gd name="connsiteY4" fmla="*/ 582 h 16897"/>
                <a:gd name="connsiteX5" fmla="*/ 17783 w 17968"/>
                <a:gd name="connsiteY5" fmla="*/ 5507 h 16897"/>
                <a:gd name="connsiteX6" fmla="*/ 17793 w 17968"/>
                <a:gd name="connsiteY6" fmla="*/ 5535 h 16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68" h="16897">
                  <a:moveTo>
                    <a:pt x="17793" y="5535"/>
                  </a:moveTo>
                  <a:cubicBezTo>
                    <a:pt x="18660" y="10183"/>
                    <a:pt x="15983" y="14774"/>
                    <a:pt x="11506" y="16298"/>
                  </a:cubicBezTo>
                  <a:cubicBezTo>
                    <a:pt x="7039" y="18022"/>
                    <a:pt x="2020" y="15803"/>
                    <a:pt x="295" y="11336"/>
                  </a:cubicBezTo>
                  <a:cubicBezTo>
                    <a:pt x="286" y="11307"/>
                    <a:pt x="276" y="11279"/>
                    <a:pt x="267" y="11250"/>
                  </a:cubicBezTo>
                  <a:cubicBezTo>
                    <a:pt x="-943" y="6573"/>
                    <a:pt x="1877" y="1792"/>
                    <a:pt x="6553" y="582"/>
                  </a:cubicBezTo>
                  <a:cubicBezTo>
                    <a:pt x="11011" y="-1161"/>
                    <a:pt x="16040" y="1039"/>
                    <a:pt x="17783" y="5507"/>
                  </a:cubicBezTo>
                  <a:cubicBezTo>
                    <a:pt x="17783" y="5516"/>
                    <a:pt x="17793" y="5526"/>
                    <a:pt x="17793" y="5535"/>
                  </a:cubicBezTo>
                  <a:close/>
                </a:path>
              </a:pathLst>
            </a:custGeom>
            <a:solidFill>
              <a:srgbClr val="D58B94"/>
            </a:solidFill>
            <a:ln w="9525" cap="flat">
              <a:noFill/>
              <a:prstDash val="solid"/>
              <a:miter/>
            </a:ln>
          </p:spPr>
          <p:txBody>
            <a:bodyPr rtlCol="0" anchor="ctr"/>
            <a:lstStyle/>
            <a:p>
              <a:endParaRPr lang="en-IN"/>
            </a:p>
          </p:txBody>
        </p:sp>
        <p:sp>
          <p:nvSpPr>
            <p:cNvPr id="5001" name="Freeform: Shape 5000">
              <a:extLst>
                <a:ext uri="{FF2B5EF4-FFF2-40B4-BE49-F238E27FC236}">
                  <a16:creationId xmlns:a16="http://schemas.microsoft.com/office/drawing/2014/main" xmlns="" id="{44BE4485-0050-6ABE-A8ED-6477BE846C8F}"/>
                </a:ext>
              </a:extLst>
            </p:cNvPr>
            <p:cNvSpPr/>
            <p:nvPr/>
          </p:nvSpPr>
          <p:spPr>
            <a:xfrm>
              <a:off x="897883" y="3073414"/>
              <a:ext cx="8455" cy="7502"/>
            </a:xfrm>
            <a:custGeom>
              <a:avLst/>
              <a:gdLst>
                <a:gd name="connsiteX0" fmla="*/ 8407 w 8455"/>
                <a:gd name="connsiteY0" fmla="*/ 2669 h 7502"/>
                <a:gd name="connsiteX1" fmla="*/ 5073 w 8455"/>
                <a:gd name="connsiteY1" fmla="*/ 7242 h 7502"/>
                <a:gd name="connsiteX2" fmla="*/ 53 w 8455"/>
                <a:gd name="connsiteY2" fmla="*/ 4936 h 7502"/>
                <a:gd name="connsiteX3" fmla="*/ 25 w 8455"/>
                <a:gd name="connsiteY3" fmla="*/ 4860 h 7502"/>
                <a:gd name="connsiteX4" fmla="*/ 3358 w 8455"/>
                <a:gd name="connsiteY4" fmla="*/ 193 h 7502"/>
                <a:gd name="connsiteX5" fmla="*/ 8407 w 8455"/>
                <a:gd name="connsiteY5" fmla="*/ 2669 h 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55" h="7502">
                  <a:moveTo>
                    <a:pt x="8407" y="2669"/>
                  </a:moveTo>
                  <a:cubicBezTo>
                    <a:pt x="8692" y="4841"/>
                    <a:pt x="7225" y="6851"/>
                    <a:pt x="5073" y="7242"/>
                  </a:cubicBezTo>
                  <a:cubicBezTo>
                    <a:pt x="3053" y="7994"/>
                    <a:pt x="806" y="6965"/>
                    <a:pt x="53" y="4936"/>
                  </a:cubicBezTo>
                  <a:cubicBezTo>
                    <a:pt x="44" y="4917"/>
                    <a:pt x="34" y="4889"/>
                    <a:pt x="25" y="4860"/>
                  </a:cubicBezTo>
                  <a:cubicBezTo>
                    <a:pt x="-271" y="2669"/>
                    <a:pt x="1187" y="622"/>
                    <a:pt x="3358" y="193"/>
                  </a:cubicBezTo>
                  <a:cubicBezTo>
                    <a:pt x="5435" y="-502"/>
                    <a:pt x="7683" y="602"/>
                    <a:pt x="8407" y="2669"/>
                  </a:cubicBezTo>
                  <a:close/>
                </a:path>
              </a:pathLst>
            </a:custGeom>
            <a:solidFill>
              <a:srgbClr val="D58B94"/>
            </a:solidFill>
            <a:ln w="9525" cap="flat">
              <a:noFill/>
              <a:prstDash val="solid"/>
              <a:miter/>
            </a:ln>
          </p:spPr>
          <p:txBody>
            <a:bodyPr rtlCol="0" anchor="ctr"/>
            <a:lstStyle/>
            <a:p>
              <a:endParaRPr lang="en-IN"/>
            </a:p>
          </p:txBody>
        </p:sp>
        <p:sp>
          <p:nvSpPr>
            <p:cNvPr id="5002" name="Freeform: Shape 5001">
              <a:extLst>
                <a:ext uri="{FF2B5EF4-FFF2-40B4-BE49-F238E27FC236}">
                  <a16:creationId xmlns:a16="http://schemas.microsoft.com/office/drawing/2014/main" xmlns="" id="{FB5FE8DC-6FAB-6057-230A-67EDC8DD840F}"/>
                </a:ext>
              </a:extLst>
            </p:cNvPr>
            <p:cNvSpPr/>
            <p:nvPr/>
          </p:nvSpPr>
          <p:spPr>
            <a:xfrm>
              <a:off x="899004" y="3087434"/>
              <a:ext cx="7253" cy="6695"/>
            </a:xfrm>
            <a:custGeom>
              <a:avLst/>
              <a:gdLst>
                <a:gd name="connsiteX0" fmla="*/ 7191 w 7253"/>
                <a:gd name="connsiteY0" fmla="*/ 2365 h 6695"/>
                <a:gd name="connsiteX1" fmla="*/ 4124 w 7253"/>
                <a:gd name="connsiteY1" fmla="*/ 6632 h 6695"/>
                <a:gd name="connsiteX2" fmla="*/ 47 w 7253"/>
                <a:gd name="connsiteY2" fmla="*/ 4270 h 6695"/>
                <a:gd name="connsiteX3" fmla="*/ 2809 w 7253"/>
                <a:gd name="connsiteY3" fmla="*/ 174 h 6695"/>
                <a:gd name="connsiteX4" fmla="*/ 7172 w 7253"/>
                <a:gd name="connsiteY4" fmla="*/ 2298 h 6695"/>
                <a:gd name="connsiteX5" fmla="*/ 7191 w 7253"/>
                <a:gd name="connsiteY5" fmla="*/ 2365 h 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3" h="6695">
                  <a:moveTo>
                    <a:pt x="7191" y="2365"/>
                  </a:moveTo>
                  <a:cubicBezTo>
                    <a:pt x="7524" y="4394"/>
                    <a:pt x="6152" y="6299"/>
                    <a:pt x="4124" y="6632"/>
                  </a:cubicBezTo>
                  <a:cubicBezTo>
                    <a:pt x="2381" y="6918"/>
                    <a:pt x="666" y="5927"/>
                    <a:pt x="47" y="4270"/>
                  </a:cubicBezTo>
                  <a:cubicBezTo>
                    <a:pt x="-305" y="2384"/>
                    <a:pt x="923" y="555"/>
                    <a:pt x="2809" y="174"/>
                  </a:cubicBezTo>
                  <a:cubicBezTo>
                    <a:pt x="4600" y="-445"/>
                    <a:pt x="6552" y="507"/>
                    <a:pt x="7172" y="2298"/>
                  </a:cubicBezTo>
                  <a:cubicBezTo>
                    <a:pt x="7172" y="2317"/>
                    <a:pt x="7181" y="2346"/>
                    <a:pt x="7191" y="2365"/>
                  </a:cubicBezTo>
                  <a:close/>
                </a:path>
              </a:pathLst>
            </a:custGeom>
            <a:solidFill>
              <a:srgbClr val="D58B94"/>
            </a:solidFill>
            <a:ln w="9525" cap="flat">
              <a:noFill/>
              <a:prstDash val="solid"/>
              <a:miter/>
            </a:ln>
          </p:spPr>
          <p:txBody>
            <a:bodyPr rtlCol="0" anchor="ctr"/>
            <a:lstStyle/>
            <a:p>
              <a:endParaRPr lang="en-IN"/>
            </a:p>
          </p:txBody>
        </p:sp>
        <p:sp>
          <p:nvSpPr>
            <p:cNvPr id="5003" name="Freeform: Shape 5002">
              <a:extLst>
                <a:ext uri="{FF2B5EF4-FFF2-40B4-BE49-F238E27FC236}">
                  <a16:creationId xmlns:a16="http://schemas.microsoft.com/office/drawing/2014/main" xmlns="" id="{BEF1AEAB-3FCA-0146-7932-40940773955B}"/>
                </a:ext>
              </a:extLst>
            </p:cNvPr>
            <p:cNvSpPr/>
            <p:nvPr/>
          </p:nvSpPr>
          <p:spPr>
            <a:xfrm>
              <a:off x="890399" y="3097462"/>
              <a:ext cx="11041" cy="9958"/>
            </a:xfrm>
            <a:custGeom>
              <a:avLst/>
              <a:gdLst>
                <a:gd name="connsiteX0" fmla="*/ 10938 w 11041"/>
                <a:gd name="connsiteY0" fmla="*/ 3576 h 9958"/>
                <a:gd name="connsiteX1" fmla="*/ 6842 w 11041"/>
                <a:gd name="connsiteY1" fmla="*/ 9673 h 9958"/>
                <a:gd name="connsiteX2" fmla="*/ 79 w 11041"/>
                <a:gd name="connsiteY2" fmla="*/ 6434 h 9958"/>
                <a:gd name="connsiteX3" fmla="*/ 4175 w 11041"/>
                <a:gd name="connsiteY3" fmla="*/ 243 h 9958"/>
                <a:gd name="connsiteX4" fmla="*/ 10938 w 11041"/>
                <a:gd name="connsiteY4" fmla="*/ 3576 h 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1" h="9958">
                  <a:moveTo>
                    <a:pt x="10938" y="3576"/>
                  </a:moveTo>
                  <a:cubicBezTo>
                    <a:pt x="11462" y="6386"/>
                    <a:pt x="9642" y="9101"/>
                    <a:pt x="6842" y="9673"/>
                  </a:cubicBezTo>
                  <a:cubicBezTo>
                    <a:pt x="4089" y="10577"/>
                    <a:pt x="1108" y="9149"/>
                    <a:pt x="79" y="6434"/>
                  </a:cubicBezTo>
                  <a:cubicBezTo>
                    <a:pt x="-454" y="3605"/>
                    <a:pt x="1365" y="862"/>
                    <a:pt x="4175" y="243"/>
                  </a:cubicBezTo>
                  <a:cubicBezTo>
                    <a:pt x="6956" y="-643"/>
                    <a:pt x="9947" y="824"/>
                    <a:pt x="10938" y="3576"/>
                  </a:cubicBezTo>
                  <a:close/>
                </a:path>
              </a:pathLst>
            </a:custGeom>
            <a:solidFill>
              <a:srgbClr val="D58B94"/>
            </a:solidFill>
            <a:ln w="9525" cap="flat">
              <a:noFill/>
              <a:prstDash val="solid"/>
              <a:miter/>
            </a:ln>
          </p:spPr>
          <p:txBody>
            <a:bodyPr rtlCol="0" anchor="ctr"/>
            <a:lstStyle/>
            <a:p>
              <a:endParaRPr lang="en-IN"/>
            </a:p>
          </p:txBody>
        </p:sp>
        <p:sp>
          <p:nvSpPr>
            <p:cNvPr id="5004" name="Freeform: Shape 5003">
              <a:extLst>
                <a:ext uri="{FF2B5EF4-FFF2-40B4-BE49-F238E27FC236}">
                  <a16:creationId xmlns:a16="http://schemas.microsoft.com/office/drawing/2014/main" xmlns="" id="{62F1875E-ACA0-6AC3-389A-D70930AF8F8F}"/>
                </a:ext>
              </a:extLst>
            </p:cNvPr>
            <p:cNvSpPr/>
            <p:nvPr/>
          </p:nvSpPr>
          <p:spPr>
            <a:xfrm>
              <a:off x="872117" y="3100448"/>
              <a:ext cx="12910" cy="12392"/>
            </a:xfrm>
            <a:custGeom>
              <a:avLst/>
              <a:gdLst>
                <a:gd name="connsiteX0" fmla="*/ 12742 w 12910"/>
                <a:gd name="connsiteY0" fmla="*/ 4210 h 12392"/>
                <a:gd name="connsiteX1" fmla="*/ 8170 w 12910"/>
                <a:gd name="connsiteY1" fmla="*/ 12021 h 12392"/>
                <a:gd name="connsiteX2" fmla="*/ 169 w 12910"/>
                <a:gd name="connsiteY2" fmla="*/ 8211 h 12392"/>
                <a:gd name="connsiteX3" fmla="*/ 4645 w 12910"/>
                <a:gd name="connsiteY3" fmla="*/ 400 h 12392"/>
                <a:gd name="connsiteX4" fmla="*/ 12646 w 12910"/>
                <a:gd name="connsiteY4" fmla="*/ 3953 h 12392"/>
                <a:gd name="connsiteX5" fmla="*/ 12742 w 12910"/>
                <a:gd name="connsiteY5" fmla="*/ 4210 h 1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10" h="12392">
                  <a:moveTo>
                    <a:pt x="12742" y="4210"/>
                  </a:moveTo>
                  <a:cubicBezTo>
                    <a:pt x="13485" y="7610"/>
                    <a:pt x="11494" y="11011"/>
                    <a:pt x="8170" y="12021"/>
                  </a:cubicBezTo>
                  <a:cubicBezTo>
                    <a:pt x="4912" y="13164"/>
                    <a:pt x="1331" y="11468"/>
                    <a:pt x="169" y="8211"/>
                  </a:cubicBezTo>
                  <a:cubicBezTo>
                    <a:pt x="-641" y="4829"/>
                    <a:pt x="1321" y="1410"/>
                    <a:pt x="4645" y="400"/>
                  </a:cubicBezTo>
                  <a:cubicBezTo>
                    <a:pt x="7836" y="-829"/>
                    <a:pt x="11418" y="762"/>
                    <a:pt x="12646" y="3953"/>
                  </a:cubicBezTo>
                  <a:cubicBezTo>
                    <a:pt x="12685" y="4039"/>
                    <a:pt x="12713" y="4124"/>
                    <a:pt x="12742" y="4210"/>
                  </a:cubicBezTo>
                  <a:close/>
                </a:path>
              </a:pathLst>
            </a:custGeom>
            <a:solidFill>
              <a:srgbClr val="D58B94"/>
            </a:solidFill>
            <a:ln w="9525" cap="flat">
              <a:noFill/>
              <a:prstDash val="solid"/>
              <a:miter/>
            </a:ln>
          </p:spPr>
          <p:txBody>
            <a:bodyPr rtlCol="0" anchor="ctr"/>
            <a:lstStyle/>
            <a:p>
              <a:endParaRPr lang="en-IN"/>
            </a:p>
          </p:txBody>
        </p:sp>
        <p:sp>
          <p:nvSpPr>
            <p:cNvPr id="5005" name="Freeform: Shape 5004">
              <a:extLst>
                <a:ext uri="{FF2B5EF4-FFF2-40B4-BE49-F238E27FC236}">
                  <a16:creationId xmlns:a16="http://schemas.microsoft.com/office/drawing/2014/main" xmlns="" id="{502D8D58-663E-A363-FB59-F6328DB19961}"/>
                </a:ext>
              </a:extLst>
            </p:cNvPr>
            <p:cNvSpPr/>
            <p:nvPr/>
          </p:nvSpPr>
          <p:spPr>
            <a:xfrm>
              <a:off x="847092" y="3095392"/>
              <a:ext cx="12759" cy="11787"/>
            </a:xfrm>
            <a:custGeom>
              <a:avLst/>
              <a:gdLst>
                <a:gd name="connsiteX0" fmla="*/ 12620 w 12759"/>
                <a:gd name="connsiteY0" fmla="*/ 3932 h 11787"/>
                <a:gd name="connsiteX1" fmla="*/ 7439 w 12759"/>
                <a:gd name="connsiteY1" fmla="*/ 11647 h 11787"/>
                <a:gd name="connsiteX2" fmla="*/ 238 w 12759"/>
                <a:gd name="connsiteY2" fmla="*/ 8028 h 11787"/>
                <a:gd name="connsiteX3" fmla="*/ 4353 w 12759"/>
                <a:gd name="connsiteY3" fmla="*/ 456 h 11787"/>
                <a:gd name="connsiteX4" fmla="*/ 4524 w 12759"/>
                <a:gd name="connsiteY4" fmla="*/ 408 h 11787"/>
                <a:gd name="connsiteX5" fmla="*/ 12620 w 12759"/>
                <a:gd name="connsiteY5" fmla="*/ 3932 h 11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59" h="11787">
                  <a:moveTo>
                    <a:pt x="12620" y="3932"/>
                  </a:moveTo>
                  <a:cubicBezTo>
                    <a:pt x="13325" y="7494"/>
                    <a:pt x="11001" y="10952"/>
                    <a:pt x="7439" y="11647"/>
                  </a:cubicBezTo>
                  <a:cubicBezTo>
                    <a:pt x="4496" y="12228"/>
                    <a:pt x="1533" y="10742"/>
                    <a:pt x="238" y="8028"/>
                  </a:cubicBezTo>
                  <a:cubicBezTo>
                    <a:pt x="-715" y="4799"/>
                    <a:pt x="1124" y="1408"/>
                    <a:pt x="4353" y="456"/>
                  </a:cubicBezTo>
                  <a:cubicBezTo>
                    <a:pt x="4410" y="436"/>
                    <a:pt x="4467" y="427"/>
                    <a:pt x="4524" y="408"/>
                  </a:cubicBezTo>
                  <a:cubicBezTo>
                    <a:pt x="7734" y="-830"/>
                    <a:pt x="11344" y="741"/>
                    <a:pt x="12620" y="3932"/>
                  </a:cubicBezTo>
                  <a:close/>
                </a:path>
              </a:pathLst>
            </a:custGeom>
            <a:solidFill>
              <a:srgbClr val="D58B94"/>
            </a:solidFill>
            <a:ln w="9525" cap="flat">
              <a:noFill/>
              <a:prstDash val="solid"/>
              <a:miter/>
            </a:ln>
          </p:spPr>
          <p:txBody>
            <a:bodyPr rtlCol="0" anchor="ctr"/>
            <a:lstStyle/>
            <a:p>
              <a:endParaRPr lang="en-IN"/>
            </a:p>
          </p:txBody>
        </p:sp>
        <p:sp>
          <p:nvSpPr>
            <p:cNvPr id="5006" name="Freeform: Shape 5005">
              <a:extLst>
                <a:ext uri="{FF2B5EF4-FFF2-40B4-BE49-F238E27FC236}">
                  <a16:creationId xmlns:a16="http://schemas.microsoft.com/office/drawing/2014/main" xmlns="" id="{B1DD823D-7C88-A7B7-143C-9AB576C2C739}"/>
                </a:ext>
              </a:extLst>
            </p:cNvPr>
            <p:cNvSpPr/>
            <p:nvPr/>
          </p:nvSpPr>
          <p:spPr>
            <a:xfrm>
              <a:off x="856750" y="3110079"/>
              <a:ext cx="5000" cy="5000"/>
            </a:xfrm>
            <a:custGeom>
              <a:avLst/>
              <a:gdLst>
                <a:gd name="connsiteX0" fmla="*/ 4868 w 5000"/>
                <a:gd name="connsiteY0" fmla="*/ 1723 h 5000"/>
                <a:gd name="connsiteX1" fmla="*/ 3249 w 5000"/>
                <a:gd name="connsiteY1" fmla="*/ 4866 h 5000"/>
                <a:gd name="connsiteX2" fmla="*/ 106 w 5000"/>
                <a:gd name="connsiteY2" fmla="*/ 3247 h 5000"/>
                <a:gd name="connsiteX3" fmla="*/ 1725 w 5000"/>
                <a:gd name="connsiteY3" fmla="*/ 104 h 5000"/>
                <a:gd name="connsiteX4" fmla="*/ 4868 w 5000"/>
                <a:gd name="connsiteY4" fmla="*/ 1723 h 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 h="5000">
                  <a:moveTo>
                    <a:pt x="4868" y="1723"/>
                  </a:moveTo>
                  <a:cubicBezTo>
                    <a:pt x="5287" y="3038"/>
                    <a:pt x="4563" y="4447"/>
                    <a:pt x="3249" y="4866"/>
                  </a:cubicBezTo>
                  <a:cubicBezTo>
                    <a:pt x="1934" y="5285"/>
                    <a:pt x="525" y="4562"/>
                    <a:pt x="106" y="3247"/>
                  </a:cubicBezTo>
                  <a:cubicBezTo>
                    <a:pt x="-314" y="1933"/>
                    <a:pt x="410" y="523"/>
                    <a:pt x="1725" y="104"/>
                  </a:cubicBezTo>
                  <a:cubicBezTo>
                    <a:pt x="3039" y="-315"/>
                    <a:pt x="4449" y="409"/>
                    <a:pt x="4868" y="1723"/>
                  </a:cubicBezTo>
                  <a:close/>
                </a:path>
              </a:pathLst>
            </a:custGeom>
            <a:solidFill>
              <a:srgbClr val="D58B94"/>
            </a:solidFill>
            <a:ln w="9525" cap="flat">
              <a:noFill/>
              <a:prstDash val="solid"/>
              <a:miter/>
            </a:ln>
          </p:spPr>
          <p:txBody>
            <a:bodyPr rtlCol="0" anchor="ctr"/>
            <a:lstStyle/>
            <a:p>
              <a:endParaRPr lang="en-IN"/>
            </a:p>
          </p:txBody>
        </p:sp>
        <p:sp>
          <p:nvSpPr>
            <p:cNvPr id="5007" name="Freeform: Shape 5006">
              <a:extLst>
                <a:ext uri="{FF2B5EF4-FFF2-40B4-BE49-F238E27FC236}">
                  <a16:creationId xmlns:a16="http://schemas.microsoft.com/office/drawing/2014/main" xmlns="" id="{9E555B2C-C9FB-64F5-0D14-1B89AD024513}"/>
                </a:ext>
              </a:extLst>
            </p:cNvPr>
            <p:cNvSpPr/>
            <p:nvPr/>
          </p:nvSpPr>
          <p:spPr>
            <a:xfrm>
              <a:off x="853579" y="3027530"/>
              <a:ext cx="10865" cy="9609"/>
            </a:xfrm>
            <a:custGeom>
              <a:avLst/>
              <a:gdLst>
                <a:gd name="connsiteX0" fmla="*/ 10801 w 10865"/>
                <a:gd name="connsiteY0" fmla="*/ 3120 h 9609"/>
                <a:gd name="connsiteX1" fmla="*/ 6705 w 10865"/>
                <a:gd name="connsiteY1" fmla="*/ 9215 h 9609"/>
                <a:gd name="connsiteX2" fmla="*/ 38 w 10865"/>
                <a:gd name="connsiteY2" fmla="*/ 6453 h 9609"/>
                <a:gd name="connsiteX3" fmla="*/ 4953 w 10865"/>
                <a:gd name="connsiteY3" fmla="*/ 33 h 9609"/>
                <a:gd name="connsiteX4" fmla="*/ 10801 w 10865"/>
                <a:gd name="connsiteY4" fmla="*/ 3120 h 9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5" h="9609">
                  <a:moveTo>
                    <a:pt x="10801" y="3120"/>
                  </a:moveTo>
                  <a:cubicBezTo>
                    <a:pt x="11182" y="5901"/>
                    <a:pt x="9420" y="8520"/>
                    <a:pt x="6705" y="9215"/>
                  </a:cubicBezTo>
                  <a:cubicBezTo>
                    <a:pt x="4105" y="10273"/>
                    <a:pt x="1133" y="9044"/>
                    <a:pt x="38" y="6453"/>
                  </a:cubicBezTo>
                  <a:cubicBezTo>
                    <a:pt x="-381" y="3329"/>
                    <a:pt x="1828" y="453"/>
                    <a:pt x="4953" y="33"/>
                  </a:cubicBezTo>
                  <a:cubicBezTo>
                    <a:pt x="7362" y="-281"/>
                    <a:pt x="9706" y="957"/>
                    <a:pt x="10801" y="3120"/>
                  </a:cubicBezTo>
                  <a:close/>
                </a:path>
              </a:pathLst>
            </a:custGeom>
            <a:solidFill>
              <a:srgbClr val="D58B94"/>
            </a:solidFill>
            <a:ln w="9525" cap="flat">
              <a:noFill/>
              <a:prstDash val="solid"/>
              <a:miter/>
            </a:ln>
          </p:spPr>
          <p:txBody>
            <a:bodyPr rtlCol="0" anchor="ctr"/>
            <a:lstStyle/>
            <a:p>
              <a:endParaRPr lang="en-IN"/>
            </a:p>
          </p:txBody>
        </p:sp>
        <p:sp>
          <p:nvSpPr>
            <p:cNvPr id="5008" name="Freeform: Shape 5007">
              <a:extLst>
                <a:ext uri="{FF2B5EF4-FFF2-40B4-BE49-F238E27FC236}">
                  <a16:creationId xmlns:a16="http://schemas.microsoft.com/office/drawing/2014/main" xmlns="" id="{8AB91B9E-D981-C59D-7B1B-0625C8359A5D}"/>
                </a:ext>
              </a:extLst>
            </p:cNvPr>
            <p:cNvSpPr/>
            <p:nvPr/>
          </p:nvSpPr>
          <p:spPr>
            <a:xfrm>
              <a:off x="832507" y="3037800"/>
              <a:ext cx="13719" cy="13865"/>
            </a:xfrm>
            <a:custGeom>
              <a:avLst/>
              <a:gdLst>
                <a:gd name="connsiteX0" fmla="*/ 12918 w 13719"/>
                <a:gd name="connsiteY0" fmla="*/ 3803 h 13865"/>
                <a:gd name="connsiteX1" fmla="*/ 10032 w 13719"/>
                <a:gd name="connsiteY1" fmla="*/ 13061 h 13865"/>
                <a:gd name="connsiteX2" fmla="*/ 774 w 13719"/>
                <a:gd name="connsiteY2" fmla="*/ 10175 h 13865"/>
                <a:gd name="connsiteX3" fmla="*/ 3660 w 13719"/>
                <a:gd name="connsiteY3" fmla="*/ 916 h 13865"/>
                <a:gd name="connsiteX4" fmla="*/ 4727 w 13719"/>
                <a:gd name="connsiteY4" fmla="*/ 469 h 13865"/>
                <a:gd name="connsiteX5" fmla="*/ 12918 w 13719"/>
                <a:gd name="connsiteY5" fmla="*/ 3803 h 1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9" h="13865">
                  <a:moveTo>
                    <a:pt x="12918" y="3803"/>
                  </a:moveTo>
                  <a:cubicBezTo>
                    <a:pt x="14681" y="7155"/>
                    <a:pt x="13385" y="11299"/>
                    <a:pt x="10032" y="13061"/>
                  </a:cubicBezTo>
                  <a:cubicBezTo>
                    <a:pt x="6680" y="14823"/>
                    <a:pt x="2536" y="13537"/>
                    <a:pt x="774" y="10175"/>
                  </a:cubicBezTo>
                  <a:cubicBezTo>
                    <a:pt x="-988" y="6822"/>
                    <a:pt x="307" y="2678"/>
                    <a:pt x="3660" y="916"/>
                  </a:cubicBezTo>
                  <a:cubicBezTo>
                    <a:pt x="4003" y="736"/>
                    <a:pt x="4356" y="593"/>
                    <a:pt x="4727" y="469"/>
                  </a:cubicBezTo>
                  <a:cubicBezTo>
                    <a:pt x="7908" y="-855"/>
                    <a:pt x="11566" y="631"/>
                    <a:pt x="12918" y="3803"/>
                  </a:cubicBezTo>
                  <a:close/>
                </a:path>
              </a:pathLst>
            </a:custGeom>
            <a:solidFill>
              <a:srgbClr val="D58B94"/>
            </a:solidFill>
            <a:ln w="9525" cap="flat">
              <a:noFill/>
              <a:prstDash val="solid"/>
              <a:miter/>
            </a:ln>
          </p:spPr>
          <p:txBody>
            <a:bodyPr rtlCol="0" anchor="ctr"/>
            <a:lstStyle/>
            <a:p>
              <a:endParaRPr lang="en-IN"/>
            </a:p>
          </p:txBody>
        </p:sp>
        <p:sp>
          <p:nvSpPr>
            <p:cNvPr id="5009" name="Freeform: Shape 5008">
              <a:extLst>
                <a:ext uri="{FF2B5EF4-FFF2-40B4-BE49-F238E27FC236}">
                  <a16:creationId xmlns:a16="http://schemas.microsoft.com/office/drawing/2014/main" xmlns="" id="{2AFDC861-C322-56A7-0028-F3523FAC3B70}"/>
                </a:ext>
              </a:extLst>
            </p:cNvPr>
            <p:cNvSpPr/>
            <p:nvPr/>
          </p:nvSpPr>
          <p:spPr>
            <a:xfrm>
              <a:off x="874193" y="3125483"/>
              <a:ext cx="8386" cy="8407"/>
            </a:xfrm>
            <a:custGeom>
              <a:avLst/>
              <a:gdLst>
                <a:gd name="connsiteX0" fmla="*/ 8094 w 8386"/>
                <a:gd name="connsiteY0" fmla="*/ 2702 h 8407"/>
                <a:gd name="connsiteX1" fmla="*/ 5684 w 8386"/>
                <a:gd name="connsiteY1" fmla="*/ 8113 h 8407"/>
                <a:gd name="connsiteX2" fmla="*/ 265 w 8386"/>
                <a:gd name="connsiteY2" fmla="*/ 5703 h 8407"/>
                <a:gd name="connsiteX3" fmla="*/ 2684 w 8386"/>
                <a:gd name="connsiteY3" fmla="*/ 293 h 8407"/>
                <a:gd name="connsiteX4" fmla="*/ 2856 w 8386"/>
                <a:gd name="connsiteY4" fmla="*/ 226 h 8407"/>
                <a:gd name="connsiteX5" fmla="*/ 8094 w 8386"/>
                <a:gd name="connsiteY5" fmla="*/ 2702 h 8407"/>
                <a:gd name="connsiteX6" fmla="*/ 8094 w 8386"/>
                <a:gd name="connsiteY6" fmla="*/ 2702 h 8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6" h="8407">
                  <a:moveTo>
                    <a:pt x="8094" y="2702"/>
                  </a:moveTo>
                  <a:cubicBezTo>
                    <a:pt x="8923" y="4864"/>
                    <a:pt x="7837" y="7284"/>
                    <a:pt x="5684" y="8113"/>
                  </a:cubicBezTo>
                  <a:cubicBezTo>
                    <a:pt x="3522" y="8941"/>
                    <a:pt x="1093" y="7865"/>
                    <a:pt x="265" y="5703"/>
                  </a:cubicBezTo>
                  <a:cubicBezTo>
                    <a:pt x="-564" y="3541"/>
                    <a:pt x="522" y="1112"/>
                    <a:pt x="2684" y="293"/>
                  </a:cubicBezTo>
                  <a:cubicBezTo>
                    <a:pt x="2741" y="264"/>
                    <a:pt x="2798" y="245"/>
                    <a:pt x="2856" y="226"/>
                  </a:cubicBezTo>
                  <a:cubicBezTo>
                    <a:pt x="4989" y="-536"/>
                    <a:pt x="7332" y="569"/>
                    <a:pt x="8094" y="2702"/>
                  </a:cubicBezTo>
                  <a:cubicBezTo>
                    <a:pt x="8094" y="2702"/>
                    <a:pt x="8094" y="2702"/>
                    <a:pt x="8094" y="2702"/>
                  </a:cubicBezTo>
                  <a:close/>
                </a:path>
              </a:pathLst>
            </a:custGeom>
            <a:solidFill>
              <a:srgbClr val="D58B94"/>
            </a:solidFill>
            <a:ln w="9525" cap="flat">
              <a:noFill/>
              <a:prstDash val="solid"/>
              <a:miter/>
            </a:ln>
          </p:spPr>
          <p:txBody>
            <a:bodyPr rtlCol="0" anchor="ctr"/>
            <a:lstStyle/>
            <a:p>
              <a:endParaRPr lang="en-IN"/>
            </a:p>
          </p:txBody>
        </p:sp>
        <p:sp>
          <p:nvSpPr>
            <p:cNvPr id="5010" name="Freeform: Shape 5009">
              <a:extLst>
                <a:ext uri="{FF2B5EF4-FFF2-40B4-BE49-F238E27FC236}">
                  <a16:creationId xmlns:a16="http://schemas.microsoft.com/office/drawing/2014/main" xmlns="" id="{4AD8A91C-7692-3FD8-6DD1-42313AF3F696}"/>
                </a:ext>
              </a:extLst>
            </p:cNvPr>
            <p:cNvSpPr/>
            <p:nvPr/>
          </p:nvSpPr>
          <p:spPr>
            <a:xfrm>
              <a:off x="864715" y="3113124"/>
              <a:ext cx="12744" cy="11944"/>
            </a:xfrm>
            <a:custGeom>
              <a:avLst/>
              <a:gdLst>
                <a:gd name="connsiteX0" fmla="*/ 12523 w 12744"/>
                <a:gd name="connsiteY0" fmla="*/ 3917 h 11944"/>
                <a:gd name="connsiteX1" fmla="*/ 8332 w 12744"/>
                <a:gd name="connsiteY1" fmla="*/ 11347 h 11944"/>
                <a:gd name="connsiteX2" fmla="*/ 569 w 12744"/>
                <a:gd name="connsiteY2" fmla="*/ 8651 h 11944"/>
                <a:gd name="connsiteX3" fmla="*/ 3265 w 12744"/>
                <a:gd name="connsiteY3" fmla="*/ 888 h 11944"/>
                <a:gd name="connsiteX4" fmla="*/ 4808 w 12744"/>
                <a:gd name="connsiteY4" fmla="*/ 393 h 11944"/>
                <a:gd name="connsiteX5" fmla="*/ 12457 w 12744"/>
                <a:gd name="connsiteY5" fmla="*/ 3746 h 11944"/>
                <a:gd name="connsiteX6" fmla="*/ 12523 w 12744"/>
                <a:gd name="connsiteY6" fmla="*/ 3917 h 1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44" h="11944">
                  <a:moveTo>
                    <a:pt x="12523" y="3917"/>
                  </a:moveTo>
                  <a:cubicBezTo>
                    <a:pt x="13381" y="7117"/>
                    <a:pt x="11514" y="10423"/>
                    <a:pt x="8332" y="11347"/>
                  </a:cubicBezTo>
                  <a:cubicBezTo>
                    <a:pt x="5446" y="12747"/>
                    <a:pt x="1970" y="11537"/>
                    <a:pt x="569" y="8651"/>
                  </a:cubicBezTo>
                  <a:cubicBezTo>
                    <a:pt x="-831" y="5765"/>
                    <a:pt x="379" y="2288"/>
                    <a:pt x="3265" y="888"/>
                  </a:cubicBezTo>
                  <a:cubicBezTo>
                    <a:pt x="3751" y="650"/>
                    <a:pt x="4275" y="488"/>
                    <a:pt x="4808" y="393"/>
                  </a:cubicBezTo>
                  <a:cubicBezTo>
                    <a:pt x="7847" y="-798"/>
                    <a:pt x="11276" y="707"/>
                    <a:pt x="12457" y="3746"/>
                  </a:cubicBezTo>
                  <a:cubicBezTo>
                    <a:pt x="12485" y="3803"/>
                    <a:pt x="12504" y="3860"/>
                    <a:pt x="12523" y="3917"/>
                  </a:cubicBezTo>
                  <a:close/>
                </a:path>
              </a:pathLst>
            </a:custGeom>
            <a:solidFill>
              <a:srgbClr val="D58B94"/>
            </a:solidFill>
            <a:ln w="9525" cap="flat">
              <a:noFill/>
              <a:prstDash val="solid"/>
              <a:miter/>
            </a:ln>
          </p:spPr>
          <p:txBody>
            <a:bodyPr rtlCol="0" anchor="ctr"/>
            <a:lstStyle/>
            <a:p>
              <a:endParaRPr lang="en-IN"/>
            </a:p>
          </p:txBody>
        </p:sp>
        <p:sp>
          <p:nvSpPr>
            <p:cNvPr id="5011" name="Freeform: Shape 5010">
              <a:extLst>
                <a:ext uri="{FF2B5EF4-FFF2-40B4-BE49-F238E27FC236}">
                  <a16:creationId xmlns:a16="http://schemas.microsoft.com/office/drawing/2014/main" xmlns="" id="{B60329FC-45D7-7C9D-A841-794C342035F3}"/>
                </a:ext>
              </a:extLst>
            </p:cNvPr>
            <p:cNvSpPr/>
            <p:nvPr/>
          </p:nvSpPr>
          <p:spPr>
            <a:xfrm>
              <a:off x="856692" y="3122505"/>
              <a:ext cx="8767" cy="8818"/>
            </a:xfrm>
            <a:custGeom>
              <a:avLst/>
              <a:gdLst>
                <a:gd name="connsiteX0" fmla="*/ 8450 w 8767"/>
                <a:gd name="connsiteY0" fmla="*/ 2822 h 8818"/>
                <a:gd name="connsiteX1" fmla="*/ 5964 w 8767"/>
                <a:gd name="connsiteY1" fmla="*/ 8499 h 8818"/>
                <a:gd name="connsiteX2" fmla="*/ 287 w 8767"/>
                <a:gd name="connsiteY2" fmla="*/ 6013 h 8818"/>
                <a:gd name="connsiteX3" fmla="*/ 2773 w 8767"/>
                <a:gd name="connsiteY3" fmla="*/ 336 h 8818"/>
                <a:gd name="connsiteX4" fmla="*/ 3021 w 8767"/>
                <a:gd name="connsiteY4" fmla="*/ 250 h 8818"/>
                <a:gd name="connsiteX5" fmla="*/ 8412 w 8767"/>
                <a:gd name="connsiteY5" fmla="*/ 2717 h 8818"/>
                <a:gd name="connsiteX6" fmla="*/ 8450 w 8767"/>
                <a:gd name="connsiteY6" fmla="*/ 2822 h 8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7" h="8818">
                  <a:moveTo>
                    <a:pt x="8450" y="2822"/>
                  </a:moveTo>
                  <a:cubicBezTo>
                    <a:pt x="9336" y="5080"/>
                    <a:pt x="8221" y="7613"/>
                    <a:pt x="5964" y="8499"/>
                  </a:cubicBezTo>
                  <a:cubicBezTo>
                    <a:pt x="3716" y="9385"/>
                    <a:pt x="1173" y="8270"/>
                    <a:pt x="287" y="6013"/>
                  </a:cubicBezTo>
                  <a:cubicBezTo>
                    <a:pt x="-589" y="3765"/>
                    <a:pt x="516" y="1222"/>
                    <a:pt x="2773" y="336"/>
                  </a:cubicBezTo>
                  <a:cubicBezTo>
                    <a:pt x="2859" y="308"/>
                    <a:pt x="2935" y="279"/>
                    <a:pt x="3021" y="250"/>
                  </a:cubicBezTo>
                  <a:cubicBezTo>
                    <a:pt x="5192" y="-559"/>
                    <a:pt x="7602" y="546"/>
                    <a:pt x="8412" y="2717"/>
                  </a:cubicBezTo>
                  <a:cubicBezTo>
                    <a:pt x="8421" y="2746"/>
                    <a:pt x="8440" y="2784"/>
                    <a:pt x="8450" y="2822"/>
                  </a:cubicBezTo>
                  <a:close/>
                </a:path>
              </a:pathLst>
            </a:custGeom>
            <a:solidFill>
              <a:srgbClr val="D58B94"/>
            </a:solidFill>
            <a:ln w="9525" cap="flat">
              <a:noFill/>
              <a:prstDash val="solid"/>
              <a:miter/>
            </a:ln>
          </p:spPr>
          <p:txBody>
            <a:bodyPr rtlCol="0" anchor="ctr"/>
            <a:lstStyle/>
            <a:p>
              <a:endParaRPr lang="en-IN"/>
            </a:p>
          </p:txBody>
        </p:sp>
        <p:sp>
          <p:nvSpPr>
            <p:cNvPr id="5012" name="Freeform: Shape 5011">
              <a:extLst>
                <a:ext uri="{FF2B5EF4-FFF2-40B4-BE49-F238E27FC236}">
                  <a16:creationId xmlns:a16="http://schemas.microsoft.com/office/drawing/2014/main" xmlns="" id="{779B797C-F3B1-294B-7809-10DEC7499CA0}"/>
                </a:ext>
              </a:extLst>
            </p:cNvPr>
            <p:cNvSpPr/>
            <p:nvPr/>
          </p:nvSpPr>
          <p:spPr>
            <a:xfrm>
              <a:off x="697801" y="3053872"/>
              <a:ext cx="206216" cy="309521"/>
            </a:xfrm>
            <a:custGeom>
              <a:avLst/>
              <a:gdLst>
                <a:gd name="connsiteX0" fmla="*/ 125907 w 206216"/>
                <a:gd name="connsiteY0" fmla="*/ 309199 h 309521"/>
                <a:gd name="connsiteX1" fmla="*/ -13 w 206216"/>
                <a:gd name="connsiteY1" fmla="*/ 46881 h 309521"/>
                <a:gd name="connsiteX2" fmla="*/ 26657 w 206216"/>
                <a:gd name="connsiteY2" fmla="*/ 18782 h 309521"/>
                <a:gd name="connsiteX3" fmla="*/ 102857 w 206216"/>
                <a:gd name="connsiteY3" fmla="*/ 2590 h 309521"/>
                <a:gd name="connsiteX4" fmla="*/ 206203 w 206216"/>
                <a:gd name="connsiteY4" fmla="*/ 278148 h 309521"/>
                <a:gd name="connsiteX5" fmla="*/ 199726 w 206216"/>
                <a:gd name="connsiteY5" fmla="*/ 283482 h 309521"/>
                <a:gd name="connsiteX6" fmla="*/ 182390 w 206216"/>
                <a:gd name="connsiteY6" fmla="*/ 294912 h 309521"/>
                <a:gd name="connsiteX7" fmla="*/ 157054 w 206216"/>
                <a:gd name="connsiteY7" fmla="*/ 305675 h 309521"/>
                <a:gd name="connsiteX8" fmla="*/ 125907 w 206216"/>
                <a:gd name="connsiteY8" fmla="*/ 309199 h 309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216" h="309521">
                  <a:moveTo>
                    <a:pt x="125907" y="309199"/>
                  </a:moveTo>
                  <a:lnTo>
                    <a:pt x="-13" y="46881"/>
                  </a:lnTo>
                  <a:cubicBezTo>
                    <a:pt x="7292" y="36137"/>
                    <a:pt x="16303" y="26640"/>
                    <a:pt x="26657" y="18782"/>
                  </a:cubicBezTo>
                  <a:cubicBezTo>
                    <a:pt x="48240" y="1999"/>
                    <a:pt x="76320" y="-3964"/>
                    <a:pt x="102857" y="2590"/>
                  </a:cubicBezTo>
                  <a:lnTo>
                    <a:pt x="206203" y="278148"/>
                  </a:lnTo>
                  <a:cubicBezTo>
                    <a:pt x="204145" y="280043"/>
                    <a:pt x="201983" y="281825"/>
                    <a:pt x="199726" y="283482"/>
                  </a:cubicBezTo>
                  <a:cubicBezTo>
                    <a:pt x="194163" y="287606"/>
                    <a:pt x="188372" y="291426"/>
                    <a:pt x="182390" y="294912"/>
                  </a:cubicBezTo>
                  <a:cubicBezTo>
                    <a:pt x="174466" y="299627"/>
                    <a:pt x="165941" y="303246"/>
                    <a:pt x="157054" y="305675"/>
                  </a:cubicBezTo>
                  <a:cubicBezTo>
                    <a:pt x="147015" y="308933"/>
                    <a:pt x="136423" y="310133"/>
                    <a:pt x="125907" y="30919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013" name="Freeform: Shape 5012">
              <a:extLst>
                <a:ext uri="{FF2B5EF4-FFF2-40B4-BE49-F238E27FC236}">
                  <a16:creationId xmlns:a16="http://schemas.microsoft.com/office/drawing/2014/main" xmlns="" id="{17A5E6F4-826E-D5E5-BB9F-32C9D60593C6}"/>
                </a:ext>
              </a:extLst>
            </p:cNvPr>
            <p:cNvSpPr/>
            <p:nvPr/>
          </p:nvSpPr>
          <p:spPr>
            <a:xfrm>
              <a:off x="797989" y="3219915"/>
              <a:ext cx="57451" cy="84968"/>
            </a:xfrm>
            <a:custGeom>
              <a:avLst/>
              <a:gdLst>
                <a:gd name="connsiteX0" fmla="*/ 10193 w 57451"/>
                <a:gd name="connsiteY0" fmla="*/ 1043 h 84968"/>
                <a:gd name="connsiteX1" fmla="*/ 49151 w 57451"/>
                <a:gd name="connsiteY1" fmla="*/ 33142 h 84968"/>
                <a:gd name="connsiteX2" fmla="*/ 45912 w 57451"/>
                <a:gd name="connsiteY2" fmla="*/ 83434 h 84968"/>
                <a:gd name="connsiteX3" fmla="*/ 6955 w 57451"/>
                <a:gd name="connsiteY3" fmla="*/ 51526 h 84968"/>
                <a:gd name="connsiteX4" fmla="*/ 10193 w 57451"/>
                <a:gd name="connsiteY4" fmla="*/ 1043 h 84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1" h="84968">
                  <a:moveTo>
                    <a:pt x="10193" y="1043"/>
                  </a:moveTo>
                  <a:cubicBezTo>
                    <a:pt x="22385" y="-4196"/>
                    <a:pt x="39816" y="10568"/>
                    <a:pt x="49151" y="33142"/>
                  </a:cubicBezTo>
                  <a:cubicBezTo>
                    <a:pt x="63533" y="68480"/>
                    <a:pt x="57056" y="78577"/>
                    <a:pt x="45912" y="83434"/>
                  </a:cubicBezTo>
                  <a:cubicBezTo>
                    <a:pt x="34768" y="88292"/>
                    <a:pt x="21242" y="82482"/>
                    <a:pt x="6955" y="51526"/>
                  </a:cubicBezTo>
                  <a:cubicBezTo>
                    <a:pt x="-3427" y="28952"/>
                    <a:pt x="-2094" y="6187"/>
                    <a:pt x="10193" y="104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014" name="Freeform: Shape 5013">
              <a:extLst>
                <a:ext uri="{FF2B5EF4-FFF2-40B4-BE49-F238E27FC236}">
                  <a16:creationId xmlns:a16="http://schemas.microsoft.com/office/drawing/2014/main" xmlns="" id="{1FB14875-882C-A589-6B7B-B55D7B4CB72D}"/>
                </a:ext>
              </a:extLst>
            </p:cNvPr>
            <p:cNvSpPr/>
            <p:nvPr/>
          </p:nvSpPr>
          <p:spPr>
            <a:xfrm>
              <a:off x="762310" y="3058571"/>
              <a:ext cx="12841" cy="12079"/>
            </a:xfrm>
            <a:custGeom>
              <a:avLst/>
              <a:gdLst>
                <a:gd name="connsiteX0" fmla="*/ 12535 w 12841"/>
                <a:gd name="connsiteY0" fmla="*/ 3511 h 12079"/>
                <a:gd name="connsiteX1" fmla="*/ 8630 w 12841"/>
                <a:gd name="connsiteY1" fmla="*/ 11416 h 12079"/>
                <a:gd name="connsiteX2" fmla="*/ 343 w 12841"/>
                <a:gd name="connsiteY2" fmla="*/ 8654 h 12079"/>
                <a:gd name="connsiteX3" fmla="*/ 4153 w 12841"/>
                <a:gd name="connsiteY3" fmla="*/ 653 h 12079"/>
                <a:gd name="connsiteX4" fmla="*/ 12468 w 12841"/>
                <a:gd name="connsiteY4" fmla="*/ 3387 h 12079"/>
                <a:gd name="connsiteX5" fmla="*/ 12535 w 12841"/>
                <a:gd name="connsiteY5" fmla="*/ 3511 h 12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1" h="12079">
                  <a:moveTo>
                    <a:pt x="12535" y="3511"/>
                  </a:moveTo>
                  <a:cubicBezTo>
                    <a:pt x="13554" y="6768"/>
                    <a:pt x="11840" y="10245"/>
                    <a:pt x="8630" y="11416"/>
                  </a:cubicBezTo>
                  <a:cubicBezTo>
                    <a:pt x="5582" y="12931"/>
                    <a:pt x="1877" y="11702"/>
                    <a:pt x="343" y="8654"/>
                  </a:cubicBezTo>
                  <a:cubicBezTo>
                    <a:pt x="-800" y="5397"/>
                    <a:pt x="895" y="1815"/>
                    <a:pt x="4153" y="653"/>
                  </a:cubicBezTo>
                  <a:cubicBezTo>
                    <a:pt x="7201" y="-890"/>
                    <a:pt x="10925" y="329"/>
                    <a:pt x="12468" y="3387"/>
                  </a:cubicBezTo>
                  <a:cubicBezTo>
                    <a:pt x="12497" y="3425"/>
                    <a:pt x="12516" y="3473"/>
                    <a:pt x="12535" y="3511"/>
                  </a:cubicBezTo>
                  <a:close/>
                </a:path>
              </a:pathLst>
            </a:custGeom>
            <a:solidFill>
              <a:srgbClr val="D58B94"/>
            </a:solidFill>
            <a:ln w="9525" cap="flat">
              <a:noFill/>
              <a:prstDash val="solid"/>
              <a:miter/>
            </a:ln>
          </p:spPr>
          <p:txBody>
            <a:bodyPr rtlCol="0" anchor="ctr"/>
            <a:lstStyle/>
            <a:p>
              <a:endParaRPr lang="en-IN"/>
            </a:p>
          </p:txBody>
        </p:sp>
        <p:sp>
          <p:nvSpPr>
            <p:cNvPr id="5015" name="Freeform: Shape 5014">
              <a:extLst>
                <a:ext uri="{FF2B5EF4-FFF2-40B4-BE49-F238E27FC236}">
                  <a16:creationId xmlns:a16="http://schemas.microsoft.com/office/drawing/2014/main" xmlns="" id="{F2335439-4214-E121-ED81-403F687F147B}"/>
                </a:ext>
              </a:extLst>
            </p:cNvPr>
            <p:cNvSpPr/>
            <p:nvPr/>
          </p:nvSpPr>
          <p:spPr>
            <a:xfrm>
              <a:off x="779512" y="3061206"/>
              <a:ext cx="13176" cy="12139"/>
            </a:xfrm>
            <a:custGeom>
              <a:avLst/>
              <a:gdLst>
                <a:gd name="connsiteX0" fmla="*/ 12859 w 13176"/>
                <a:gd name="connsiteY0" fmla="*/ 3542 h 12139"/>
                <a:gd name="connsiteX1" fmla="*/ 8764 w 13176"/>
                <a:gd name="connsiteY1" fmla="*/ 11543 h 12139"/>
                <a:gd name="connsiteX2" fmla="*/ 191 w 13176"/>
                <a:gd name="connsiteY2" fmla="*/ 8495 h 12139"/>
                <a:gd name="connsiteX3" fmla="*/ 5192 w 13176"/>
                <a:gd name="connsiteY3" fmla="*/ 189 h 12139"/>
                <a:gd name="connsiteX4" fmla="*/ 12859 w 13176"/>
                <a:gd name="connsiteY4" fmla="*/ 3542 h 12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76" h="12139">
                  <a:moveTo>
                    <a:pt x="12859" y="3542"/>
                  </a:moveTo>
                  <a:cubicBezTo>
                    <a:pt x="13926" y="6885"/>
                    <a:pt x="12097" y="10457"/>
                    <a:pt x="8764" y="11543"/>
                  </a:cubicBezTo>
                  <a:cubicBezTo>
                    <a:pt x="5554" y="12991"/>
                    <a:pt x="1772" y="11648"/>
                    <a:pt x="191" y="8495"/>
                  </a:cubicBezTo>
                  <a:cubicBezTo>
                    <a:pt x="-723" y="4818"/>
                    <a:pt x="1515" y="1094"/>
                    <a:pt x="5192" y="189"/>
                  </a:cubicBezTo>
                  <a:cubicBezTo>
                    <a:pt x="8211" y="-563"/>
                    <a:pt x="11364" y="809"/>
                    <a:pt x="12859" y="3542"/>
                  </a:cubicBezTo>
                  <a:close/>
                </a:path>
              </a:pathLst>
            </a:custGeom>
            <a:solidFill>
              <a:srgbClr val="D58B94"/>
            </a:solidFill>
            <a:ln w="9525" cap="flat">
              <a:noFill/>
              <a:prstDash val="solid"/>
              <a:miter/>
            </a:ln>
          </p:spPr>
          <p:txBody>
            <a:bodyPr rtlCol="0" anchor="ctr"/>
            <a:lstStyle/>
            <a:p>
              <a:endParaRPr lang="en-IN"/>
            </a:p>
          </p:txBody>
        </p:sp>
        <p:sp>
          <p:nvSpPr>
            <p:cNvPr id="5016" name="Freeform: Shape 5015">
              <a:extLst>
                <a:ext uri="{FF2B5EF4-FFF2-40B4-BE49-F238E27FC236}">
                  <a16:creationId xmlns:a16="http://schemas.microsoft.com/office/drawing/2014/main" xmlns="" id="{B76C12FE-DF5B-D7C7-394F-D28BF5CB89CB}"/>
                </a:ext>
              </a:extLst>
            </p:cNvPr>
            <p:cNvSpPr/>
            <p:nvPr/>
          </p:nvSpPr>
          <p:spPr>
            <a:xfrm>
              <a:off x="770326" y="3074927"/>
              <a:ext cx="12449" cy="11642"/>
            </a:xfrm>
            <a:custGeom>
              <a:avLst/>
              <a:gdLst>
                <a:gd name="connsiteX0" fmla="*/ 12139 w 12449"/>
                <a:gd name="connsiteY0" fmla="*/ 3347 h 11642"/>
                <a:gd name="connsiteX1" fmla="*/ 8424 w 12449"/>
                <a:gd name="connsiteY1" fmla="*/ 10871 h 11642"/>
                <a:gd name="connsiteX2" fmla="*/ 747 w 12449"/>
                <a:gd name="connsiteY2" fmla="*/ 8824 h 11642"/>
                <a:gd name="connsiteX3" fmla="*/ 2786 w 12449"/>
                <a:gd name="connsiteY3" fmla="*/ 1146 h 11642"/>
                <a:gd name="connsiteX4" fmla="*/ 4138 w 12449"/>
                <a:gd name="connsiteY4" fmla="*/ 585 h 11642"/>
                <a:gd name="connsiteX5" fmla="*/ 12139 w 12449"/>
                <a:gd name="connsiteY5" fmla="*/ 3347 h 1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49" h="11642">
                  <a:moveTo>
                    <a:pt x="12139" y="3347"/>
                  </a:moveTo>
                  <a:cubicBezTo>
                    <a:pt x="13149" y="6452"/>
                    <a:pt x="11501" y="9786"/>
                    <a:pt x="8424" y="10871"/>
                  </a:cubicBezTo>
                  <a:cubicBezTo>
                    <a:pt x="5738" y="12424"/>
                    <a:pt x="2300" y="11510"/>
                    <a:pt x="747" y="8824"/>
                  </a:cubicBezTo>
                  <a:cubicBezTo>
                    <a:pt x="-815" y="6138"/>
                    <a:pt x="109" y="2699"/>
                    <a:pt x="2786" y="1146"/>
                  </a:cubicBezTo>
                  <a:cubicBezTo>
                    <a:pt x="3214" y="899"/>
                    <a:pt x="3662" y="708"/>
                    <a:pt x="4138" y="585"/>
                  </a:cubicBezTo>
                  <a:cubicBezTo>
                    <a:pt x="7110" y="-854"/>
                    <a:pt x="10682" y="385"/>
                    <a:pt x="12139" y="3347"/>
                  </a:cubicBezTo>
                  <a:close/>
                </a:path>
              </a:pathLst>
            </a:custGeom>
            <a:solidFill>
              <a:srgbClr val="D58B94"/>
            </a:solidFill>
            <a:ln w="9525" cap="flat">
              <a:noFill/>
              <a:prstDash val="solid"/>
              <a:miter/>
            </a:ln>
          </p:spPr>
          <p:txBody>
            <a:bodyPr rtlCol="0" anchor="ctr"/>
            <a:lstStyle/>
            <a:p>
              <a:endParaRPr lang="en-IN"/>
            </a:p>
          </p:txBody>
        </p:sp>
        <p:sp>
          <p:nvSpPr>
            <p:cNvPr id="5017" name="Freeform: Shape 5016">
              <a:extLst>
                <a:ext uri="{FF2B5EF4-FFF2-40B4-BE49-F238E27FC236}">
                  <a16:creationId xmlns:a16="http://schemas.microsoft.com/office/drawing/2014/main" xmlns="" id="{B821DF7A-A9EC-F90D-9305-B6CA2DBA7BC8}"/>
                </a:ext>
              </a:extLst>
            </p:cNvPr>
            <p:cNvSpPr/>
            <p:nvPr/>
          </p:nvSpPr>
          <p:spPr>
            <a:xfrm>
              <a:off x="707699" y="3092021"/>
              <a:ext cx="11946" cy="11419"/>
            </a:xfrm>
            <a:custGeom>
              <a:avLst/>
              <a:gdLst>
                <a:gd name="connsiteX0" fmla="*/ 11520 w 11946"/>
                <a:gd name="connsiteY0" fmla="*/ 3112 h 11419"/>
                <a:gd name="connsiteX1" fmla="*/ 8282 w 11946"/>
                <a:gd name="connsiteY1" fmla="*/ 10732 h 11419"/>
                <a:gd name="connsiteX2" fmla="*/ 376 w 11946"/>
                <a:gd name="connsiteY2" fmla="*/ 8350 h 11419"/>
                <a:gd name="connsiteX3" fmla="*/ 3615 w 11946"/>
                <a:gd name="connsiteY3" fmla="*/ 635 h 11419"/>
                <a:gd name="connsiteX4" fmla="*/ 11520 w 11946"/>
                <a:gd name="connsiteY4" fmla="*/ 3112 h 1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6" h="11419">
                  <a:moveTo>
                    <a:pt x="11520" y="3112"/>
                  </a:moveTo>
                  <a:cubicBezTo>
                    <a:pt x="12701" y="6112"/>
                    <a:pt x="11263" y="9503"/>
                    <a:pt x="8282" y="10732"/>
                  </a:cubicBezTo>
                  <a:cubicBezTo>
                    <a:pt x="5434" y="12218"/>
                    <a:pt x="1929" y="11160"/>
                    <a:pt x="376" y="8350"/>
                  </a:cubicBezTo>
                  <a:cubicBezTo>
                    <a:pt x="-757" y="5331"/>
                    <a:pt x="662" y="1940"/>
                    <a:pt x="3615" y="635"/>
                  </a:cubicBezTo>
                  <a:cubicBezTo>
                    <a:pt x="6482" y="-832"/>
                    <a:pt x="10006" y="264"/>
                    <a:pt x="11520" y="3112"/>
                  </a:cubicBezTo>
                  <a:close/>
                </a:path>
              </a:pathLst>
            </a:custGeom>
            <a:solidFill>
              <a:srgbClr val="D58B94"/>
            </a:solidFill>
            <a:ln w="9525" cap="flat">
              <a:noFill/>
              <a:prstDash val="solid"/>
              <a:miter/>
            </a:ln>
          </p:spPr>
          <p:txBody>
            <a:bodyPr rtlCol="0" anchor="ctr"/>
            <a:lstStyle/>
            <a:p>
              <a:endParaRPr lang="en-IN"/>
            </a:p>
          </p:txBody>
        </p:sp>
        <p:sp>
          <p:nvSpPr>
            <p:cNvPr id="5018" name="Freeform: Shape 5017">
              <a:extLst>
                <a:ext uri="{FF2B5EF4-FFF2-40B4-BE49-F238E27FC236}">
                  <a16:creationId xmlns:a16="http://schemas.microsoft.com/office/drawing/2014/main" xmlns="" id="{C9539966-5449-01B2-310C-819ADF70D8D7}"/>
                </a:ext>
              </a:extLst>
            </p:cNvPr>
            <p:cNvSpPr/>
            <p:nvPr/>
          </p:nvSpPr>
          <p:spPr>
            <a:xfrm>
              <a:off x="748153" y="3079549"/>
              <a:ext cx="15595" cy="14528"/>
            </a:xfrm>
            <a:custGeom>
              <a:avLst/>
              <a:gdLst>
                <a:gd name="connsiteX0" fmla="*/ 15261 w 15595"/>
                <a:gd name="connsiteY0" fmla="*/ 4059 h 14528"/>
                <a:gd name="connsiteX1" fmla="*/ 9651 w 15595"/>
                <a:gd name="connsiteY1" fmla="*/ 14193 h 14528"/>
                <a:gd name="connsiteX2" fmla="*/ 307 w 15595"/>
                <a:gd name="connsiteY2" fmla="*/ 10440 h 14528"/>
                <a:gd name="connsiteX3" fmla="*/ 5917 w 15595"/>
                <a:gd name="connsiteY3" fmla="*/ 306 h 14528"/>
                <a:gd name="connsiteX4" fmla="*/ 15261 w 15595"/>
                <a:gd name="connsiteY4" fmla="*/ 4059 h 14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5" h="14528">
                  <a:moveTo>
                    <a:pt x="15261" y="4059"/>
                  </a:moveTo>
                  <a:cubicBezTo>
                    <a:pt x="16509" y="8402"/>
                    <a:pt x="14004" y="12945"/>
                    <a:pt x="9651" y="14193"/>
                  </a:cubicBezTo>
                  <a:cubicBezTo>
                    <a:pt x="6051" y="15232"/>
                    <a:pt x="2193" y="13688"/>
                    <a:pt x="307" y="10440"/>
                  </a:cubicBezTo>
                  <a:cubicBezTo>
                    <a:pt x="-941" y="6097"/>
                    <a:pt x="1564" y="1554"/>
                    <a:pt x="5917" y="306"/>
                  </a:cubicBezTo>
                  <a:cubicBezTo>
                    <a:pt x="9518" y="-733"/>
                    <a:pt x="13375" y="811"/>
                    <a:pt x="15261" y="4059"/>
                  </a:cubicBezTo>
                  <a:close/>
                </a:path>
              </a:pathLst>
            </a:custGeom>
            <a:solidFill>
              <a:srgbClr val="D58B94"/>
            </a:solidFill>
            <a:ln w="9525" cap="flat">
              <a:noFill/>
              <a:prstDash val="solid"/>
              <a:miter/>
            </a:ln>
          </p:spPr>
          <p:txBody>
            <a:bodyPr rtlCol="0" anchor="ctr"/>
            <a:lstStyle/>
            <a:p>
              <a:endParaRPr lang="en-IN"/>
            </a:p>
          </p:txBody>
        </p:sp>
        <p:sp>
          <p:nvSpPr>
            <p:cNvPr id="5019" name="Freeform: Shape 5018">
              <a:extLst>
                <a:ext uri="{FF2B5EF4-FFF2-40B4-BE49-F238E27FC236}">
                  <a16:creationId xmlns:a16="http://schemas.microsoft.com/office/drawing/2014/main" xmlns="" id="{A8D6E624-0CA2-7F37-DB8A-B06ECD399B90}"/>
                </a:ext>
              </a:extLst>
            </p:cNvPr>
            <p:cNvSpPr/>
            <p:nvPr/>
          </p:nvSpPr>
          <p:spPr>
            <a:xfrm>
              <a:off x="800823" y="3157918"/>
              <a:ext cx="6110" cy="6120"/>
            </a:xfrm>
            <a:custGeom>
              <a:avLst/>
              <a:gdLst>
                <a:gd name="connsiteX0" fmla="*/ 5835 w 6110"/>
                <a:gd name="connsiteY0" fmla="*/ 1795 h 6120"/>
                <a:gd name="connsiteX1" fmla="*/ 4263 w 6110"/>
                <a:gd name="connsiteY1" fmla="*/ 5843 h 6120"/>
                <a:gd name="connsiteX2" fmla="*/ 215 w 6110"/>
                <a:gd name="connsiteY2" fmla="*/ 4271 h 6120"/>
                <a:gd name="connsiteX3" fmla="*/ 1873 w 6110"/>
                <a:gd name="connsiteY3" fmla="*/ 290 h 6120"/>
                <a:gd name="connsiteX4" fmla="*/ 1930 w 6110"/>
                <a:gd name="connsiteY4" fmla="*/ 271 h 6120"/>
                <a:gd name="connsiteX5" fmla="*/ 5749 w 6110"/>
                <a:gd name="connsiteY5" fmla="*/ 1595 h 6120"/>
                <a:gd name="connsiteX6" fmla="*/ 5835 w 6110"/>
                <a:gd name="connsiteY6" fmla="*/ 1795 h 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10" h="6120">
                  <a:moveTo>
                    <a:pt x="5835" y="1795"/>
                  </a:moveTo>
                  <a:cubicBezTo>
                    <a:pt x="6521" y="3347"/>
                    <a:pt x="5816" y="5157"/>
                    <a:pt x="4263" y="5843"/>
                  </a:cubicBezTo>
                  <a:cubicBezTo>
                    <a:pt x="2711" y="6529"/>
                    <a:pt x="901" y="5824"/>
                    <a:pt x="215" y="4271"/>
                  </a:cubicBezTo>
                  <a:cubicBezTo>
                    <a:pt x="-423" y="2719"/>
                    <a:pt x="320" y="937"/>
                    <a:pt x="1873" y="290"/>
                  </a:cubicBezTo>
                  <a:cubicBezTo>
                    <a:pt x="1892" y="290"/>
                    <a:pt x="1911" y="280"/>
                    <a:pt x="1930" y="271"/>
                  </a:cubicBezTo>
                  <a:cubicBezTo>
                    <a:pt x="3349" y="-415"/>
                    <a:pt x="5064" y="175"/>
                    <a:pt x="5749" y="1595"/>
                  </a:cubicBezTo>
                  <a:cubicBezTo>
                    <a:pt x="5778" y="1661"/>
                    <a:pt x="5807" y="1728"/>
                    <a:pt x="5835" y="1795"/>
                  </a:cubicBezTo>
                  <a:close/>
                </a:path>
              </a:pathLst>
            </a:custGeom>
            <a:solidFill>
              <a:srgbClr val="D58B94"/>
            </a:solidFill>
            <a:ln w="9525" cap="flat">
              <a:noFill/>
              <a:prstDash val="solid"/>
              <a:miter/>
            </a:ln>
          </p:spPr>
          <p:txBody>
            <a:bodyPr rtlCol="0" anchor="ctr"/>
            <a:lstStyle/>
            <a:p>
              <a:endParaRPr lang="en-IN"/>
            </a:p>
          </p:txBody>
        </p:sp>
        <p:sp>
          <p:nvSpPr>
            <p:cNvPr id="5020" name="Freeform: Shape 5019">
              <a:extLst>
                <a:ext uri="{FF2B5EF4-FFF2-40B4-BE49-F238E27FC236}">
                  <a16:creationId xmlns:a16="http://schemas.microsoft.com/office/drawing/2014/main" xmlns="" id="{7FB6FA62-B64B-9B1D-A709-70BBF572006A}"/>
                </a:ext>
              </a:extLst>
            </p:cNvPr>
            <p:cNvSpPr/>
            <p:nvPr/>
          </p:nvSpPr>
          <p:spPr>
            <a:xfrm>
              <a:off x="783695" y="3152228"/>
              <a:ext cx="6031" cy="5942"/>
            </a:xfrm>
            <a:custGeom>
              <a:avLst/>
              <a:gdLst>
                <a:gd name="connsiteX0" fmla="*/ 5819 w 6031"/>
                <a:gd name="connsiteY0" fmla="*/ 1770 h 5942"/>
                <a:gd name="connsiteX1" fmla="*/ 4104 w 6031"/>
                <a:gd name="connsiteY1" fmla="*/ 5675 h 5942"/>
                <a:gd name="connsiteX2" fmla="*/ 208 w 6031"/>
                <a:gd name="connsiteY2" fmla="*/ 4170 h 5942"/>
                <a:gd name="connsiteX3" fmla="*/ 199 w 6031"/>
                <a:gd name="connsiteY3" fmla="*/ 4151 h 5942"/>
                <a:gd name="connsiteX4" fmla="*/ 1818 w 6031"/>
                <a:gd name="connsiteY4" fmla="*/ 246 h 5942"/>
                <a:gd name="connsiteX5" fmla="*/ 5819 w 6031"/>
                <a:gd name="connsiteY5" fmla="*/ 1770 h 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1" h="5942">
                  <a:moveTo>
                    <a:pt x="5819" y="1770"/>
                  </a:moveTo>
                  <a:cubicBezTo>
                    <a:pt x="6409" y="3322"/>
                    <a:pt x="5647" y="5056"/>
                    <a:pt x="4104" y="5675"/>
                  </a:cubicBezTo>
                  <a:cubicBezTo>
                    <a:pt x="2609" y="6332"/>
                    <a:pt x="866" y="5665"/>
                    <a:pt x="208" y="4170"/>
                  </a:cubicBezTo>
                  <a:cubicBezTo>
                    <a:pt x="208" y="4160"/>
                    <a:pt x="199" y="4160"/>
                    <a:pt x="199" y="4151"/>
                  </a:cubicBezTo>
                  <a:cubicBezTo>
                    <a:pt x="-401" y="2627"/>
                    <a:pt x="313" y="903"/>
                    <a:pt x="1818" y="246"/>
                  </a:cubicBezTo>
                  <a:cubicBezTo>
                    <a:pt x="3342" y="-431"/>
                    <a:pt x="5123" y="255"/>
                    <a:pt x="5819" y="1770"/>
                  </a:cubicBezTo>
                  <a:close/>
                </a:path>
              </a:pathLst>
            </a:custGeom>
            <a:solidFill>
              <a:srgbClr val="D58B94"/>
            </a:solidFill>
            <a:ln w="9525" cap="flat">
              <a:noFill/>
              <a:prstDash val="solid"/>
              <a:miter/>
            </a:ln>
          </p:spPr>
          <p:txBody>
            <a:bodyPr rtlCol="0" anchor="ctr"/>
            <a:lstStyle/>
            <a:p>
              <a:endParaRPr lang="en-IN"/>
            </a:p>
          </p:txBody>
        </p:sp>
        <p:sp>
          <p:nvSpPr>
            <p:cNvPr id="5021" name="Freeform: Shape 5020">
              <a:extLst>
                <a:ext uri="{FF2B5EF4-FFF2-40B4-BE49-F238E27FC236}">
                  <a16:creationId xmlns:a16="http://schemas.microsoft.com/office/drawing/2014/main" xmlns="" id="{829E9747-A868-03AC-8417-E908E09BFF0A}"/>
                </a:ext>
              </a:extLst>
            </p:cNvPr>
            <p:cNvSpPr/>
            <p:nvPr/>
          </p:nvSpPr>
          <p:spPr>
            <a:xfrm>
              <a:off x="799692" y="3141835"/>
              <a:ext cx="6667" cy="6625"/>
            </a:xfrm>
            <a:custGeom>
              <a:avLst/>
              <a:gdLst>
                <a:gd name="connsiteX0" fmla="*/ 6395 w 6667"/>
                <a:gd name="connsiteY0" fmla="*/ 1971 h 6625"/>
                <a:gd name="connsiteX1" fmla="*/ 4585 w 6667"/>
                <a:gd name="connsiteY1" fmla="*/ 6353 h 6625"/>
                <a:gd name="connsiteX2" fmla="*/ 204 w 6667"/>
                <a:gd name="connsiteY2" fmla="*/ 4543 h 6625"/>
                <a:gd name="connsiteX3" fmla="*/ 2109 w 6667"/>
                <a:gd name="connsiteY3" fmla="*/ 256 h 6625"/>
                <a:gd name="connsiteX4" fmla="*/ 6376 w 6667"/>
                <a:gd name="connsiteY4" fmla="*/ 1923 h 6625"/>
                <a:gd name="connsiteX5" fmla="*/ 6395 w 6667"/>
                <a:gd name="connsiteY5" fmla="*/ 1971 h 6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 h="6625">
                  <a:moveTo>
                    <a:pt x="6395" y="1971"/>
                  </a:moveTo>
                  <a:cubicBezTo>
                    <a:pt x="7110" y="3676"/>
                    <a:pt x="6290" y="5638"/>
                    <a:pt x="4585" y="6353"/>
                  </a:cubicBezTo>
                  <a:cubicBezTo>
                    <a:pt x="2881" y="7067"/>
                    <a:pt x="918" y="6248"/>
                    <a:pt x="204" y="4543"/>
                  </a:cubicBezTo>
                  <a:cubicBezTo>
                    <a:pt x="-444" y="2838"/>
                    <a:pt x="404" y="923"/>
                    <a:pt x="2109" y="256"/>
                  </a:cubicBezTo>
                  <a:cubicBezTo>
                    <a:pt x="3747" y="-458"/>
                    <a:pt x="5662" y="285"/>
                    <a:pt x="6376" y="1923"/>
                  </a:cubicBezTo>
                  <a:cubicBezTo>
                    <a:pt x="6386" y="1942"/>
                    <a:pt x="6386" y="1952"/>
                    <a:pt x="6395" y="1971"/>
                  </a:cubicBezTo>
                  <a:close/>
                </a:path>
              </a:pathLst>
            </a:custGeom>
            <a:solidFill>
              <a:srgbClr val="D58B94"/>
            </a:solidFill>
            <a:ln w="9525" cap="flat">
              <a:noFill/>
              <a:prstDash val="solid"/>
              <a:miter/>
            </a:ln>
          </p:spPr>
          <p:txBody>
            <a:bodyPr rtlCol="0" anchor="ctr"/>
            <a:lstStyle/>
            <a:p>
              <a:endParaRPr lang="en-IN"/>
            </a:p>
          </p:txBody>
        </p:sp>
        <p:sp>
          <p:nvSpPr>
            <p:cNvPr id="5022" name="Freeform: Shape 5021">
              <a:extLst>
                <a:ext uri="{FF2B5EF4-FFF2-40B4-BE49-F238E27FC236}">
                  <a16:creationId xmlns:a16="http://schemas.microsoft.com/office/drawing/2014/main" xmlns="" id="{6A65036E-CF24-629B-BB7F-20C31898BA5F}"/>
                </a:ext>
              </a:extLst>
            </p:cNvPr>
            <p:cNvSpPr/>
            <p:nvPr/>
          </p:nvSpPr>
          <p:spPr>
            <a:xfrm>
              <a:off x="731692" y="3095245"/>
              <a:ext cx="11434" cy="11491"/>
            </a:xfrm>
            <a:custGeom>
              <a:avLst/>
              <a:gdLst>
                <a:gd name="connsiteX0" fmla="*/ 10673 w 11434"/>
                <a:gd name="connsiteY0" fmla="*/ 2937 h 11491"/>
                <a:gd name="connsiteX1" fmla="*/ 8520 w 11434"/>
                <a:gd name="connsiteY1" fmla="*/ 10728 h 11491"/>
                <a:gd name="connsiteX2" fmla="*/ 729 w 11434"/>
                <a:gd name="connsiteY2" fmla="*/ 8585 h 11491"/>
                <a:gd name="connsiteX3" fmla="*/ 2881 w 11434"/>
                <a:gd name="connsiteY3" fmla="*/ 784 h 11491"/>
                <a:gd name="connsiteX4" fmla="*/ 3339 w 11434"/>
                <a:gd name="connsiteY4" fmla="*/ 555 h 11491"/>
                <a:gd name="connsiteX5" fmla="*/ 10673 w 11434"/>
                <a:gd name="connsiteY5" fmla="*/ 2937 h 1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4" h="11491">
                  <a:moveTo>
                    <a:pt x="10673" y="2937"/>
                  </a:moveTo>
                  <a:cubicBezTo>
                    <a:pt x="12235" y="5680"/>
                    <a:pt x="11273" y="9166"/>
                    <a:pt x="8520" y="10728"/>
                  </a:cubicBezTo>
                  <a:cubicBezTo>
                    <a:pt x="5777" y="12290"/>
                    <a:pt x="2291" y="11328"/>
                    <a:pt x="729" y="8585"/>
                  </a:cubicBezTo>
                  <a:cubicBezTo>
                    <a:pt x="-824" y="5832"/>
                    <a:pt x="138" y="2346"/>
                    <a:pt x="2881" y="784"/>
                  </a:cubicBezTo>
                  <a:cubicBezTo>
                    <a:pt x="3034" y="708"/>
                    <a:pt x="3186" y="622"/>
                    <a:pt x="3339" y="555"/>
                  </a:cubicBezTo>
                  <a:cubicBezTo>
                    <a:pt x="6025" y="-769"/>
                    <a:pt x="9282" y="289"/>
                    <a:pt x="10673" y="2937"/>
                  </a:cubicBezTo>
                  <a:close/>
                </a:path>
              </a:pathLst>
            </a:custGeom>
            <a:solidFill>
              <a:srgbClr val="D58B94"/>
            </a:solidFill>
            <a:ln w="9525" cap="flat">
              <a:noFill/>
              <a:prstDash val="solid"/>
              <a:miter/>
            </a:ln>
          </p:spPr>
          <p:txBody>
            <a:bodyPr rtlCol="0" anchor="ctr"/>
            <a:lstStyle/>
            <a:p>
              <a:endParaRPr lang="en-IN"/>
            </a:p>
          </p:txBody>
        </p:sp>
        <p:sp>
          <p:nvSpPr>
            <p:cNvPr id="5023" name="Freeform: Shape 5022">
              <a:extLst>
                <a:ext uri="{FF2B5EF4-FFF2-40B4-BE49-F238E27FC236}">
                  <a16:creationId xmlns:a16="http://schemas.microsoft.com/office/drawing/2014/main" xmlns="" id="{0CE79871-FBE8-583D-2735-C190870A76D4}"/>
                </a:ext>
              </a:extLst>
            </p:cNvPr>
            <p:cNvSpPr/>
            <p:nvPr/>
          </p:nvSpPr>
          <p:spPr>
            <a:xfrm>
              <a:off x="720211" y="3103954"/>
              <a:ext cx="10723" cy="10278"/>
            </a:xfrm>
            <a:custGeom>
              <a:avLst/>
              <a:gdLst>
                <a:gd name="connsiteX0" fmla="*/ 10343 w 10723"/>
                <a:gd name="connsiteY0" fmla="*/ 2800 h 10278"/>
                <a:gd name="connsiteX1" fmla="*/ 7486 w 10723"/>
                <a:gd name="connsiteY1" fmla="*/ 9563 h 10278"/>
                <a:gd name="connsiteX2" fmla="*/ 694 w 10723"/>
                <a:gd name="connsiteY2" fmla="*/ 7858 h 10278"/>
                <a:gd name="connsiteX3" fmla="*/ 2399 w 10723"/>
                <a:gd name="connsiteY3" fmla="*/ 1066 h 10278"/>
                <a:gd name="connsiteX4" fmla="*/ 3390 w 10723"/>
                <a:gd name="connsiteY4" fmla="*/ 609 h 10278"/>
                <a:gd name="connsiteX5" fmla="*/ 10248 w 10723"/>
                <a:gd name="connsiteY5" fmla="*/ 2610 h 10278"/>
                <a:gd name="connsiteX6" fmla="*/ 10343 w 10723"/>
                <a:gd name="connsiteY6" fmla="*/ 2800 h 10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23" h="10278">
                  <a:moveTo>
                    <a:pt x="10343" y="2800"/>
                  </a:moveTo>
                  <a:cubicBezTo>
                    <a:pt x="11391" y="5457"/>
                    <a:pt x="10124" y="8467"/>
                    <a:pt x="7486" y="9563"/>
                  </a:cubicBezTo>
                  <a:cubicBezTo>
                    <a:pt x="5142" y="10963"/>
                    <a:pt x="2094" y="10201"/>
                    <a:pt x="694" y="7858"/>
                  </a:cubicBezTo>
                  <a:cubicBezTo>
                    <a:pt x="-715" y="5505"/>
                    <a:pt x="47" y="2467"/>
                    <a:pt x="2399" y="1066"/>
                  </a:cubicBezTo>
                  <a:cubicBezTo>
                    <a:pt x="2714" y="876"/>
                    <a:pt x="3047" y="724"/>
                    <a:pt x="3390" y="609"/>
                  </a:cubicBezTo>
                  <a:cubicBezTo>
                    <a:pt x="5838" y="-734"/>
                    <a:pt x="8905" y="162"/>
                    <a:pt x="10248" y="2610"/>
                  </a:cubicBezTo>
                  <a:cubicBezTo>
                    <a:pt x="10276" y="2676"/>
                    <a:pt x="10314" y="2733"/>
                    <a:pt x="10343" y="2800"/>
                  </a:cubicBezTo>
                  <a:close/>
                </a:path>
              </a:pathLst>
            </a:custGeom>
            <a:solidFill>
              <a:srgbClr val="D58B94"/>
            </a:solidFill>
            <a:ln w="9525" cap="flat">
              <a:noFill/>
              <a:prstDash val="solid"/>
              <a:miter/>
            </a:ln>
          </p:spPr>
          <p:txBody>
            <a:bodyPr rtlCol="0" anchor="ctr"/>
            <a:lstStyle/>
            <a:p>
              <a:endParaRPr lang="en-IN"/>
            </a:p>
          </p:txBody>
        </p:sp>
        <p:sp>
          <p:nvSpPr>
            <p:cNvPr id="5024" name="Freeform: Shape 5023">
              <a:extLst>
                <a:ext uri="{FF2B5EF4-FFF2-40B4-BE49-F238E27FC236}">
                  <a16:creationId xmlns:a16="http://schemas.microsoft.com/office/drawing/2014/main" xmlns="" id="{94FF2FA8-996E-B7F9-8C4F-CC965A850AD1}"/>
                </a:ext>
              </a:extLst>
            </p:cNvPr>
            <p:cNvSpPr/>
            <p:nvPr/>
          </p:nvSpPr>
          <p:spPr>
            <a:xfrm>
              <a:off x="794916" y="3078531"/>
              <a:ext cx="5493" cy="5109"/>
            </a:xfrm>
            <a:custGeom>
              <a:avLst/>
              <a:gdLst>
                <a:gd name="connsiteX0" fmla="*/ 5360 w 5493"/>
                <a:gd name="connsiteY0" fmla="*/ 1553 h 5109"/>
                <a:gd name="connsiteX1" fmla="*/ 3684 w 5493"/>
                <a:gd name="connsiteY1" fmla="*/ 4782 h 5109"/>
                <a:gd name="connsiteX2" fmla="*/ 3646 w 5493"/>
                <a:gd name="connsiteY2" fmla="*/ 4791 h 5109"/>
                <a:gd name="connsiteX3" fmla="*/ 283 w 5493"/>
                <a:gd name="connsiteY3" fmla="*/ 3801 h 5109"/>
                <a:gd name="connsiteX4" fmla="*/ 1284 w 5493"/>
                <a:gd name="connsiteY4" fmla="*/ 438 h 5109"/>
                <a:gd name="connsiteX5" fmla="*/ 1836 w 5493"/>
                <a:gd name="connsiteY5" fmla="*/ 219 h 5109"/>
                <a:gd name="connsiteX6" fmla="*/ 5360 w 5493"/>
                <a:gd name="connsiteY6" fmla="*/ 1553 h 5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93" h="5109">
                  <a:moveTo>
                    <a:pt x="5360" y="1553"/>
                  </a:moveTo>
                  <a:cubicBezTo>
                    <a:pt x="5789" y="2905"/>
                    <a:pt x="5036" y="4353"/>
                    <a:pt x="3684" y="4782"/>
                  </a:cubicBezTo>
                  <a:cubicBezTo>
                    <a:pt x="3674" y="4782"/>
                    <a:pt x="3655" y="4791"/>
                    <a:pt x="3646" y="4791"/>
                  </a:cubicBezTo>
                  <a:cubicBezTo>
                    <a:pt x="2446" y="5449"/>
                    <a:pt x="941" y="5001"/>
                    <a:pt x="283" y="3801"/>
                  </a:cubicBezTo>
                  <a:cubicBezTo>
                    <a:pt x="-364" y="2591"/>
                    <a:pt x="83" y="1096"/>
                    <a:pt x="1284" y="438"/>
                  </a:cubicBezTo>
                  <a:cubicBezTo>
                    <a:pt x="1455" y="343"/>
                    <a:pt x="1645" y="267"/>
                    <a:pt x="1836" y="219"/>
                  </a:cubicBezTo>
                  <a:cubicBezTo>
                    <a:pt x="3179" y="-381"/>
                    <a:pt x="4751" y="210"/>
                    <a:pt x="5360" y="1553"/>
                  </a:cubicBezTo>
                  <a:close/>
                </a:path>
              </a:pathLst>
            </a:custGeom>
            <a:solidFill>
              <a:srgbClr val="D58B94"/>
            </a:solidFill>
            <a:ln w="9525" cap="flat">
              <a:noFill/>
              <a:prstDash val="solid"/>
              <a:miter/>
            </a:ln>
          </p:spPr>
          <p:txBody>
            <a:bodyPr rtlCol="0" anchor="ctr"/>
            <a:lstStyle/>
            <a:p>
              <a:endParaRPr lang="en-IN"/>
            </a:p>
          </p:txBody>
        </p:sp>
        <p:sp>
          <p:nvSpPr>
            <p:cNvPr id="5025" name="Freeform: Shape 5024">
              <a:extLst>
                <a:ext uri="{FF2B5EF4-FFF2-40B4-BE49-F238E27FC236}">
                  <a16:creationId xmlns:a16="http://schemas.microsoft.com/office/drawing/2014/main" xmlns="" id="{73E21D9C-E11B-0038-9F78-13ED7DEB6F61}"/>
                </a:ext>
              </a:extLst>
            </p:cNvPr>
            <p:cNvSpPr/>
            <p:nvPr/>
          </p:nvSpPr>
          <p:spPr>
            <a:xfrm>
              <a:off x="787776" y="3090910"/>
              <a:ext cx="15093" cy="14237"/>
            </a:xfrm>
            <a:custGeom>
              <a:avLst/>
              <a:gdLst>
                <a:gd name="connsiteX0" fmla="*/ 14691 w 15093"/>
                <a:gd name="connsiteY0" fmla="*/ 4223 h 14237"/>
                <a:gd name="connsiteX1" fmla="*/ 9938 w 15093"/>
                <a:gd name="connsiteY1" fmla="*/ 13748 h 14237"/>
                <a:gd name="connsiteX2" fmla="*/ 9928 w 15093"/>
                <a:gd name="connsiteY2" fmla="*/ 13748 h 14237"/>
                <a:gd name="connsiteX3" fmla="*/ 403 w 15093"/>
                <a:gd name="connsiteY3" fmla="*/ 10033 h 14237"/>
                <a:gd name="connsiteX4" fmla="*/ 4975 w 15093"/>
                <a:gd name="connsiteY4" fmla="*/ 575 h 14237"/>
                <a:gd name="connsiteX5" fmla="*/ 5166 w 15093"/>
                <a:gd name="connsiteY5" fmla="*/ 508 h 14237"/>
                <a:gd name="connsiteX6" fmla="*/ 14691 w 15093"/>
                <a:gd name="connsiteY6" fmla="*/ 4223 h 1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93" h="14237">
                  <a:moveTo>
                    <a:pt x="14691" y="4223"/>
                  </a:moveTo>
                  <a:cubicBezTo>
                    <a:pt x="16005" y="8166"/>
                    <a:pt x="13881" y="12424"/>
                    <a:pt x="9938" y="13748"/>
                  </a:cubicBezTo>
                  <a:cubicBezTo>
                    <a:pt x="9938" y="13748"/>
                    <a:pt x="9928" y="13748"/>
                    <a:pt x="9928" y="13748"/>
                  </a:cubicBezTo>
                  <a:cubicBezTo>
                    <a:pt x="6271" y="15091"/>
                    <a:pt x="2185" y="13500"/>
                    <a:pt x="403" y="10033"/>
                  </a:cubicBezTo>
                  <a:cubicBezTo>
                    <a:pt x="-949" y="6157"/>
                    <a:pt x="1099" y="1928"/>
                    <a:pt x="4975" y="575"/>
                  </a:cubicBezTo>
                  <a:cubicBezTo>
                    <a:pt x="5042" y="547"/>
                    <a:pt x="5099" y="527"/>
                    <a:pt x="5166" y="508"/>
                  </a:cubicBezTo>
                  <a:cubicBezTo>
                    <a:pt x="8824" y="-930"/>
                    <a:pt x="12976" y="689"/>
                    <a:pt x="14691" y="4223"/>
                  </a:cubicBezTo>
                  <a:close/>
                </a:path>
              </a:pathLst>
            </a:custGeom>
            <a:solidFill>
              <a:srgbClr val="D58B94"/>
            </a:solidFill>
            <a:ln w="9525" cap="flat">
              <a:noFill/>
              <a:prstDash val="solid"/>
              <a:miter/>
            </a:ln>
          </p:spPr>
          <p:txBody>
            <a:bodyPr rtlCol="0" anchor="ctr"/>
            <a:lstStyle/>
            <a:p>
              <a:endParaRPr lang="en-IN"/>
            </a:p>
          </p:txBody>
        </p:sp>
        <p:sp>
          <p:nvSpPr>
            <p:cNvPr id="5026" name="Freeform: Shape 5025">
              <a:extLst>
                <a:ext uri="{FF2B5EF4-FFF2-40B4-BE49-F238E27FC236}">
                  <a16:creationId xmlns:a16="http://schemas.microsoft.com/office/drawing/2014/main" xmlns="" id="{D1C5F768-FF29-6143-A110-3F8B0B3BA980}"/>
                </a:ext>
              </a:extLst>
            </p:cNvPr>
            <p:cNvSpPr/>
            <p:nvPr/>
          </p:nvSpPr>
          <p:spPr>
            <a:xfrm>
              <a:off x="760972" y="3089489"/>
              <a:ext cx="21347" cy="20926"/>
            </a:xfrm>
            <a:custGeom>
              <a:avLst/>
              <a:gdLst>
                <a:gd name="connsiteX0" fmla="*/ 20731 w 21347"/>
                <a:gd name="connsiteY0" fmla="*/ 6215 h 20926"/>
                <a:gd name="connsiteX1" fmla="*/ 14254 w 21347"/>
                <a:gd name="connsiteY1" fmla="*/ 20122 h 20926"/>
                <a:gd name="connsiteX2" fmla="*/ 776 w 21347"/>
                <a:gd name="connsiteY2" fmla="*/ 14550 h 20926"/>
                <a:gd name="connsiteX3" fmla="*/ 6348 w 21347"/>
                <a:gd name="connsiteY3" fmla="*/ 1072 h 20926"/>
                <a:gd name="connsiteX4" fmla="*/ 20616 w 21347"/>
                <a:gd name="connsiteY4" fmla="*/ 5977 h 20926"/>
                <a:gd name="connsiteX5" fmla="*/ 20731 w 21347"/>
                <a:gd name="connsiteY5" fmla="*/ 6215 h 2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47" h="20926">
                  <a:moveTo>
                    <a:pt x="20731" y="6215"/>
                  </a:moveTo>
                  <a:cubicBezTo>
                    <a:pt x="22664" y="11835"/>
                    <a:pt x="19807" y="17988"/>
                    <a:pt x="14254" y="20122"/>
                  </a:cubicBezTo>
                  <a:cubicBezTo>
                    <a:pt x="8996" y="22303"/>
                    <a:pt x="2957" y="19808"/>
                    <a:pt x="776" y="14550"/>
                  </a:cubicBezTo>
                  <a:cubicBezTo>
                    <a:pt x="-1405" y="9292"/>
                    <a:pt x="1090" y="3253"/>
                    <a:pt x="6348" y="1072"/>
                  </a:cubicBezTo>
                  <a:cubicBezTo>
                    <a:pt x="11644" y="-1519"/>
                    <a:pt x="18026" y="681"/>
                    <a:pt x="20616" y="5977"/>
                  </a:cubicBezTo>
                  <a:cubicBezTo>
                    <a:pt x="20654" y="6054"/>
                    <a:pt x="20693" y="6130"/>
                    <a:pt x="20731" y="6215"/>
                  </a:cubicBezTo>
                  <a:close/>
                </a:path>
              </a:pathLst>
            </a:custGeom>
            <a:solidFill>
              <a:srgbClr val="D58B94"/>
            </a:solidFill>
            <a:ln w="9525" cap="flat">
              <a:noFill/>
              <a:prstDash val="solid"/>
              <a:miter/>
            </a:ln>
          </p:spPr>
          <p:txBody>
            <a:bodyPr rtlCol="0" anchor="ctr"/>
            <a:lstStyle/>
            <a:p>
              <a:endParaRPr lang="en-IN"/>
            </a:p>
          </p:txBody>
        </p:sp>
        <p:sp>
          <p:nvSpPr>
            <p:cNvPr id="5027" name="Freeform: Shape 5026">
              <a:extLst>
                <a:ext uri="{FF2B5EF4-FFF2-40B4-BE49-F238E27FC236}">
                  <a16:creationId xmlns:a16="http://schemas.microsoft.com/office/drawing/2014/main" xmlns="" id="{DE9D2F50-1C1F-72C2-D1CE-45FCBE4DBBEC}"/>
                </a:ext>
              </a:extLst>
            </p:cNvPr>
            <p:cNvSpPr/>
            <p:nvPr/>
          </p:nvSpPr>
          <p:spPr>
            <a:xfrm>
              <a:off x="745838" y="3102117"/>
              <a:ext cx="12108" cy="11295"/>
            </a:xfrm>
            <a:custGeom>
              <a:avLst/>
              <a:gdLst>
                <a:gd name="connsiteX0" fmla="*/ 11862 w 12108"/>
                <a:gd name="connsiteY0" fmla="*/ 3303 h 11295"/>
                <a:gd name="connsiteX1" fmla="*/ 7499 w 12108"/>
                <a:gd name="connsiteY1" fmla="*/ 11047 h 11295"/>
                <a:gd name="connsiteX2" fmla="*/ 432 w 12108"/>
                <a:gd name="connsiteY2" fmla="*/ 8256 h 11295"/>
                <a:gd name="connsiteX3" fmla="*/ 3489 w 12108"/>
                <a:gd name="connsiteY3" fmla="*/ 779 h 11295"/>
                <a:gd name="connsiteX4" fmla="*/ 3861 w 12108"/>
                <a:gd name="connsiteY4" fmla="*/ 636 h 11295"/>
                <a:gd name="connsiteX5" fmla="*/ 11814 w 12108"/>
                <a:gd name="connsiteY5" fmla="*/ 3198 h 11295"/>
                <a:gd name="connsiteX6" fmla="*/ 11862 w 12108"/>
                <a:gd name="connsiteY6" fmla="*/ 3303 h 1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08" h="11295">
                  <a:moveTo>
                    <a:pt x="11862" y="3303"/>
                  </a:moveTo>
                  <a:cubicBezTo>
                    <a:pt x="12795" y="6646"/>
                    <a:pt x="10843" y="10113"/>
                    <a:pt x="7499" y="11047"/>
                  </a:cubicBezTo>
                  <a:cubicBezTo>
                    <a:pt x="4785" y="11809"/>
                    <a:pt x="1899" y="10666"/>
                    <a:pt x="432" y="8256"/>
                  </a:cubicBezTo>
                  <a:cubicBezTo>
                    <a:pt x="-787" y="5341"/>
                    <a:pt x="584" y="1998"/>
                    <a:pt x="3489" y="779"/>
                  </a:cubicBezTo>
                  <a:cubicBezTo>
                    <a:pt x="3613" y="722"/>
                    <a:pt x="3737" y="674"/>
                    <a:pt x="3861" y="636"/>
                  </a:cubicBezTo>
                  <a:cubicBezTo>
                    <a:pt x="6766" y="-850"/>
                    <a:pt x="10319" y="293"/>
                    <a:pt x="11814" y="3198"/>
                  </a:cubicBezTo>
                  <a:cubicBezTo>
                    <a:pt x="11824" y="3236"/>
                    <a:pt x="11843" y="3265"/>
                    <a:pt x="11862" y="3303"/>
                  </a:cubicBezTo>
                  <a:close/>
                </a:path>
              </a:pathLst>
            </a:custGeom>
            <a:solidFill>
              <a:srgbClr val="D58B94"/>
            </a:solidFill>
            <a:ln w="9525" cap="flat">
              <a:noFill/>
              <a:prstDash val="solid"/>
              <a:miter/>
            </a:ln>
          </p:spPr>
          <p:txBody>
            <a:bodyPr rtlCol="0" anchor="ctr"/>
            <a:lstStyle/>
            <a:p>
              <a:endParaRPr lang="en-IN"/>
            </a:p>
          </p:txBody>
        </p:sp>
        <p:sp>
          <p:nvSpPr>
            <p:cNvPr id="5028" name="Freeform: Shape 5027">
              <a:extLst>
                <a:ext uri="{FF2B5EF4-FFF2-40B4-BE49-F238E27FC236}">
                  <a16:creationId xmlns:a16="http://schemas.microsoft.com/office/drawing/2014/main" xmlns="" id="{7FB152AE-9A94-2DEE-B96C-EC6D9F8BEAEB}"/>
                </a:ext>
              </a:extLst>
            </p:cNvPr>
            <p:cNvSpPr/>
            <p:nvPr/>
          </p:nvSpPr>
          <p:spPr>
            <a:xfrm>
              <a:off x="735179" y="3114454"/>
              <a:ext cx="8669" cy="8767"/>
            </a:xfrm>
            <a:custGeom>
              <a:avLst/>
              <a:gdLst>
                <a:gd name="connsiteX0" fmla="*/ 8328 w 8669"/>
                <a:gd name="connsiteY0" fmla="*/ 2492 h 8767"/>
                <a:gd name="connsiteX1" fmla="*/ 5852 w 8669"/>
                <a:gd name="connsiteY1" fmla="*/ 8493 h 8767"/>
                <a:gd name="connsiteX2" fmla="*/ 242 w 8669"/>
                <a:gd name="connsiteY2" fmla="*/ 5854 h 8767"/>
                <a:gd name="connsiteX3" fmla="*/ 2890 w 8669"/>
                <a:gd name="connsiteY3" fmla="*/ 244 h 8767"/>
                <a:gd name="connsiteX4" fmla="*/ 8328 w 8669"/>
                <a:gd name="connsiteY4" fmla="*/ 2492 h 8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 h="8767">
                  <a:moveTo>
                    <a:pt x="8328" y="2492"/>
                  </a:moveTo>
                  <a:cubicBezTo>
                    <a:pt x="9252" y="4835"/>
                    <a:pt x="8157" y="7492"/>
                    <a:pt x="5852" y="8493"/>
                  </a:cubicBezTo>
                  <a:cubicBezTo>
                    <a:pt x="3575" y="9312"/>
                    <a:pt x="1061" y="8130"/>
                    <a:pt x="242" y="5854"/>
                  </a:cubicBezTo>
                  <a:cubicBezTo>
                    <a:pt x="-568" y="3577"/>
                    <a:pt x="613" y="1063"/>
                    <a:pt x="2890" y="244"/>
                  </a:cubicBezTo>
                  <a:cubicBezTo>
                    <a:pt x="5004" y="-518"/>
                    <a:pt x="7366" y="453"/>
                    <a:pt x="8328" y="2492"/>
                  </a:cubicBezTo>
                  <a:close/>
                </a:path>
              </a:pathLst>
            </a:custGeom>
            <a:solidFill>
              <a:srgbClr val="D58B94"/>
            </a:solidFill>
            <a:ln w="9525" cap="flat">
              <a:noFill/>
              <a:prstDash val="solid"/>
              <a:miter/>
            </a:ln>
          </p:spPr>
          <p:txBody>
            <a:bodyPr rtlCol="0" anchor="ctr"/>
            <a:lstStyle/>
            <a:p>
              <a:endParaRPr lang="en-IN"/>
            </a:p>
          </p:txBody>
        </p:sp>
        <p:sp>
          <p:nvSpPr>
            <p:cNvPr id="5029" name="Freeform: Shape 5028">
              <a:extLst>
                <a:ext uri="{FF2B5EF4-FFF2-40B4-BE49-F238E27FC236}">
                  <a16:creationId xmlns:a16="http://schemas.microsoft.com/office/drawing/2014/main" xmlns="" id="{DE41154E-14DE-5AA7-37C4-8D4A781CCCE3}"/>
                </a:ext>
              </a:extLst>
            </p:cNvPr>
            <p:cNvSpPr/>
            <p:nvPr/>
          </p:nvSpPr>
          <p:spPr>
            <a:xfrm>
              <a:off x="731675" y="3130055"/>
              <a:ext cx="7335" cy="7060"/>
            </a:xfrm>
            <a:custGeom>
              <a:avLst/>
              <a:gdLst>
                <a:gd name="connsiteX0" fmla="*/ 7070 w 7335"/>
                <a:gd name="connsiteY0" fmla="*/ 1844 h 7060"/>
                <a:gd name="connsiteX1" fmla="*/ 5070 w 7335"/>
                <a:gd name="connsiteY1" fmla="*/ 6607 h 7060"/>
                <a:gd name="connsiteX2" fmla="*/ 279 w 7335"/>
                <a:gd name="connsiteY2" fmla="*/ 5216 h 7060"/>
                <a:gd name="connsiteX3" fmla="*/ 212 w 7335"/>
                <a:gd name="connsiteY3" fmla="*/ 5083 h 7060"/>
                <a:gd name="connsiteX4" fmla="*/ 2517 w 7335"/>
                <a:gd name="connsiteY4" fmla="*/ 206 h 7060"/>
                <a:gd name="connsiteX5" fmla="*/ 7070 w 7335"/>
                <a:gd name="connsiteY5" fmla="*/ 1844 h 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5" h="7060">
                  <a:moveTo>
                    <a:pt x="7070" y="1844"/>
                  </a:moveTo>
                  <a:cubicBezTo>
                    <a:pt x="7794" y="3711"/>
                    <a:pt x="6908" y="5816"/>
                    <a:pt x="5070" y="6607"/>
                  </a:cubicBezTo>
                  <a:cubicBezTo>
                    <a:pt x="3365" y="7550"/>
                    <a:pt x="1222" y="6921"/>
                    <a:pt x="279" y="5216"/>
                  </a:cubicBezTo>
                  <a:cubicBezTo>
                    <a:pt x="260" y="5178"/>
                    <a:pt x="231" y="5130"/>
                    <a:pt x="212" y="5083"/>
                  </a:cubicBezTo>
                  <a:cubicBezTo>
                    <a:pt x="-502" y="3102"/>
                    <a:pt x="536" y="920"/>
                    <a:pt x="2517" y="206"/>
                  </a:cubicBezTo>
                  <a:cubicBezTo>
                    <a:pt x="4232" y="-404"/>
                    <a:pt x="6137" y="282"/>
                    <a:pt x="7070" y="1844"/>
                  </a:cubicBezTo>
                  <a:close/>
                </a:path>
              </a:pathLst>
            </a:custGeom>
            <a:solidFill>
              <a:srgbClr val="D58B94"/>
            </a:solidFill>
            <a:ln w="9525" cap="flat">
              <a:noFill/>
              <a:prstDash val="solid"/>
              <a:miter/>
            </a:ln>
          </p:spPr>
          <p:txBody>
            <a:bodyPr rtlCol="0" anchor="ctr"/>
            <a:lstStyle/>
            <a:p>
              <a:endParaRPr lang="en-IN"/>
            </a:p>
          </p:txBody>
        </p:sp>
        <p:sp>
          <p:nvSpPr>
            <p:cNvPr id="5030" name="Freeform: Shape 5029">
              <a:extLst>
                <a:ext uri="{FF2B5EF4-FFF2-40B4-BE49-F238E27FC236}">
                  <a16:creationId xmlns:a16="http://schemas.microsoft.com/office/drawing/2014/main" xmlns="" id="{4224DEEC-3E29-7C32-7A8E-B4DF5975CC36}"/>
                </a:ext>
              </a:extLst>
            </p:cNvPr>
            <p:cNvSpPr/>
            <p:nvPr/>
          </p:nvSpPr>
          <p:spPr>
            <a:xfrm>
              <a:off x="742675" y="3123482"/>
              <a:ext cx="9541" cy="9129"/>
            </a:xfrm>
            <a:custGeom>
              <a:avLst/>
              <a:gdLst>
                <a:gd name="connsiteX0" fmla="*/ 9120 w 9541"/>
                <a:gd name="connsiteY0" fmla="*/ 6037 h 9129"/>
                <a:gd name="connsiteX1" fmla="*/ 2929 w 9541"/>
                <a:gd name="connsiteY1" fmla="*/ 8894 h 9129"/>
                <a:gd name="connsiteX2" fmla="*/ 204 w 9541"/>
                <a:gd name="connsiteY2" fmla="*/ 3475 h 9129"/>
                <a:gd name="connsiteX3" fmla="*/ 357 w 9541"/>
                <a:gd name="connsiteY3" fmla="*/ 3084 h 9129"/>
                <a:gd name="connsiteX4" fmla="*/ 6548 w 9541"/>
                <a:gd name="connsiteY4" fmla="*/ 227 h 9129"/>
                <a:gd name="connsiteX5" fmla="*/ 9348 w 9541"/>
                <a:gd name="connsiteY5" fmla="*/ 5456 h 9129"/>
                <a:gd name="connsiteX6" fmla="*/ 9120 w 9541"/>
                <a:gd name="connsiteY6" fmla="*/ 6037 h 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1" h="9129">
                  <a:moveTo>
                    <a:pt x="9120" y="6037"/>
                  </a:moveTo>
                  <a:cubicBezTo>
                    <a:pt x="8072" y="8418"/>
                    <a:pt x="5415" y="9647"/>
                    <a:pt x="2929" y="8894"/>
                  </a:cubicBezTo>
                  <a:cubicBezTo>
                    <a:pt x="681" y="8151"/>
                    <a:pt x="-539" y="5722"/>
                    <a:pt x="204" y="3475"/>
                  </a:cubicBezTo>
                  <a:cubicBezTo>
                    <a:pt x="252" y="3341"/>
                    <a:pt x="300" y="3217"/>
                    <a:pt x="357" y="3084"/>
                  </a:cubicBezTo>
                  <a:cubicBezTo>
                    <a:pt x="1366" y="674"/>
                    <a:pt x="4052" y="-574"/>
                    <a:pt x="6548" y="227"/>
                  </a:cubicBezTo>
                  <a:cubicBezTo>
                    <a:pt x="8767" y="893"/>
                    <a:pt x="10015" y="3237"/>
                    <a:pt x="9348" y="5456"/>
                  </a:cubicBezTo>
                  <a:cubicBezTo>
                    <a:pt x="9282" y="5656"/>
                    <a:pt x="9206" y="5846"/>
                    <a:pt x="9120" y="6037"/>
                  </a:cubicBezTo>
                  <a:close/>
                </a:path>
              </a:pathLst>
            </a:custGeom>
            <a:solidFill>
              <a:srgbClr val="D58B94"/>
            </a:solidFill>
            <a:ln w="9525" cap="flat">
              <a:noFill/>
              <a:prstDash val="solid"/>
              <a:miter/>
            </a:ln>
          </p:spPr>
          <p:txBody>
            <a:bodyPr rtlCol="0" anchor="ctr"/>
            <a:lstStyle/>
            <a:p>
              <a:endParaRPr lang="en-IN"/>
            </a:p>
          </p:txBody>
        </p:sp>
        <p:sp>
          <p:nvSpPr>
            <p:cNvPr id="5031" name="Freeform: Shape 5030">
              <a:extLst>
                <a:ext uri="{FF2B5EF4-FFF2-40B4-BE49-F238E27FC236}">
                  <a16:creationId xmlns:a16="http://schemas.microsoft.com/office/drawing/2014/main" xmlns="" id="{CF75CABA-CEFB-C172-076D-35797D3F209F}"/>
                </a:ext>
              </a:extLst>
            </p:cNvPr>
            <p:cNvSpPr/>
            <p:nvPr/>
          </p:nvSpPr>
          <p:spPr>
            <a:xfrm>
              <a:off x="774939" y="3115081"/>
              <a:ext cx="11714" cy="11301"/>
            </a:xfrm>
            <a:custGeom>
              <a:avLst/>
              <a:gdLst>
                <a:gd name="connsiteX0" fmla="*/ 11336 w 11714"/>
                <a:gd name="connsiteY0" fmla="*/ 3293 h 11301"/>
                <a:gd name="connsiteX1" fmla="*/ 8002 w 11714"/>
                <a:gd name="connsiteY1" fmla="*/ 10723 h 11301"/>
                <a:gd name="connsiteX2" fmla="*/ 382 w 11714"/>
                <a:gd name="connsiteY2" fmla="*/ 8056 h 11301"/>
                <a:gd name="connsiteX3" fmla="*/ 3697 w 11714"/>
                <a:gd name="connsiteY3" fmla="*/ 540 h 11301"/>
                <a:gd name="connsiteX4" fmla="*/ 3716 w 11714"/>
                <a:gd name="connsiteY4" fmla="*/ 531 h 11301"/>
                <a:gd name="connsiteX5" fmla="*/ 11326 w 11714"/>
                <a:gd name="connsiteY5" fmla="*/ 3265 h 11301"/>
                <a:gd name="connsiteX6" fmla="*/ 11336 w 11714"/>
                <a:gd name="connsiteY6" fmla="*/ 3293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14" h="11301">
                  <a:moveTo>
                    <a:pt x="11336" y="3293"/>
                  </a:moveTo>
                  <a:cubicBezTo>
                    <a:pt x="12441" y="6265"/>
                    <a:pt x="10955" y="9570"/>
                    <a:pt x="8002" y="10723"/>
                  </a:cubicBezTo>
                  <a:cubicBezTo>
                    <a:pt x="5164" y="12085"/>
                    <a:pt x="1754" y="10894"/>
                    <a:pt x="382" y="8056"/>
                  </a:cubicBezTo>
                  <a:cubicBezTo>
                    <a:pt x="-780" y="5065"/>
                    <a:pt x="706" y="1703"/>
                    <a:pt x="3697" y="540"/>
                  </a:cubicBezTo>
                  <a:cubicBezTo>
                    <a:pt x="3706" y="531"/>
                    <a:pt x="3706" y="531"/>
                    <a:pt x="3716" y="531"/>
                  </a:cubicBezTo>
                  <a:cubicBezTo>
                    <a:pt x="6573" y="-812"/>
                    <a:pt x="9974" y="407"/>
                    <a:pt x="11326" y="3265"/>
                  </a:cubicBezTo>
                  <a:cubicBezTo>
                    <a:pt x="11326" y="3274"/>
                    <a:pt x="11336" y="3284"/>
                    <a:pt x="11336" y="3293"/>
                  </a:cubicBezTo>
                  <a:close/>
                </a:path>
              </a:pathLst>
            </a:custGeom>
            <a:solidFill>
              <a:srgbClr val="D58B94"/>
            </a:solidFill>
            <a:ln w="9525" cap="flat">
              <a:noFill/>
              <a:prstDash val="solid"/>
              <a:miter/>
            </a:ln>
          </p:spPr>
          <p:txBody>
            <a:bodyPr rtlCol="0" anchor="ctr"/>
            <a:lstStyle/>
            <a:p>
              <a:endParaRPr lang="en-IN"/>
            </a:p>
          </p:txBody>
        </p:sp>
        <p:sp>
          <p:nvSpPr>
            <p:cNvPr id="5032" name="Freeform: Shape 5031">
              <a:extLst>
                <a:ext uri="{FF2B5EF4-FFF2-40B4-BE49-F238E27FC236}">
                  <a16:creationId xmlns:a16="http://schemas.microsoft.com/office/drawing/2014/main" xmlns="" id="{1D7E690D-7087-D7EE-2748-16965FD3D36C}"/>
                </a:ext>
              </a:extLst>
            </p:cNvPr>
            <p:cNvSpPr/>
            <p:nvPr/>
          </p:nvSpPr>
          <p:spPr>
            <a:xfrm>
              <a:off x="754676" y="3118601"/>
              <a:ext cx="17439" cy="16390"/>
            </a:xfrm>
            <a:custGeom>
              <a:avLst/>
              <a:gdLst>
                <a:gd name="connsiteX0" fmla="*/ 16835 w 17439"/>
                <a:gd name="connsiteY0" fmla="*/ 4440 h 16390"/>
                <a:gd name="connsiteX1" fmla="*/ 11977 w 17439"/>
                <a:gd name="connsiteY1" fmla="*/ 15547 h 16390"/>
                <a:gd name="connsiteX2" fmla="*/ 11882 w 17439"/>
                <a:gd name="connsiteY2" fmla="*/ 15585 h 16390"/>
                <a:gd name="connsiteX3" fmla="*/ 356 w 17439"/>
                <a:gd name="connsiteY3" fmla="*/ 11584 h 16390"/>
                <a:gd name="connsiteX4" fmla="*/ 6491 w 17439"/>
                <a:gd name="connsiteY4" fmla="*/ 354 h 16390"/>
                <a:gd name="connsiteX5" fmla="*/ 16835 w 17439"/>
                <a:gd name="connsiteY5" fmla="*/ 444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9" h="16390">
                  <a:moveTo>
                    <a:pt x="16835" y="4440"/>
                  </a:moveTo>
                  <a:cubicBezTo>
                    <a:pt x="18559" y="8850"/>
                    <a:pt x="16387" y="13822"/>
                    <a:pt x="11977" y="15547"/>
                  </a:cubicBezTo>
                  <a:cubicBezTo>
                    <a:pt x="11948" y="15556"/>
                    <a:pt x="11910" y="15575"/>
                    <a:pt x="11882" y="15585"/>
                  </a:cubicBezTo>
                  <a:cubicBezTo>
                    <a:pt x="7586" y="17527"/>
                    <a:pt x="2519" y="15775"/>
                    <a:pt x="356" y="11584"/>
                  </a:cubicBezTo>
                  <a:cubicBezTo>
                    <a:pt x="-1053" y="6793"/>
                    <a:pt x="1690" y="1764"/>
                    <a:pt x="6491" y="354"/>
                  </a:cubicBezTo>
                  <a:cubicBezTo>
                    <a:pt x="10462" y="-818"/>
                    <a:pt x="14730" y="868"/>
                    <a:pt x="16835" y="4440"/>
                  </a:cubicBezTo>
                  <a:close/>
                </a:path>
              </a:pathLst>
            </a:custGeom>
            <a:solidFill>
              <a:srgbClr val="D58B94"/>
            </a:solidFill>
            <a:ln w="9525" cap="flat">
              <a:noFill/>
              <a:prstDash val="solid"/>
              <a:miter/>
            </a:ln>
          </p:spPr>
          <p:txBody>
            <a:bodyPr rtlCol="0" anchor="ctr"/>
            <a:lstStyle/>
            <a:p>
              <a:endParaRPr lang="en-IN"/>
            </a:p>
          </p:txBody>
        </p:sp>
        <p:sp>
          <p:nvSpPr>
            <p:cNvPr id="5033" name="Freeform: Shape 5032">
              <a:extLst>
                <a:ext uri="{FF2B5EF4-FFF2-40B4-BE49-F238E27FC236}">
                  <a16:creationId xmlns:a16="http://schemas.microsoft.com/office/drawing/2014/main" xmlns="" id="{77EBCD22-9772-60A8-D6F7-5F9C68C15E70}"/>
                </a:ext>
              </a:extLst>
            </p:cNvPr>
            <p:cNvSpPr/>
            <p:nvPr/>
          </p:nvSpPr>
          <p:spPr>
            <a:xfrm>
              <a:off x="788953" y="3109802"/>
              <a:ext cx="8003" cy="8002"/>
            </a:xfrm>
            <a:custGeom>
              <a:avLst/>
              <a:gdLst>
                <a:gd name="connsiteX0" fmla="*/ 7609 w 8003"/>
                <a:gd name="connsiteY0" fmla="*/ 2286 h 8002"/>
                <a:gd name="connsiteX1" fmla="*/ 5685 w 8003"/>
                <a:gd name="connsiteY1" fmla="*/ 7611 h 8002"/>
                <a:gd name="connsiteX2" fmla="*/ 370 w 8003"/>
                <a:gd name="connsiteY2" fmla="*/ 5687 h 8002"/>
                <a:gd name="connsiteX3" fmla="*/ 2284 w 8003"/>
                <a:gd name="connsiteY3" fmla="*/ 362 h 8002"/>
                <a:gd name="connsiteX4" fmla="*/ 2465 w 8003"/>
                <a:gd name="connsiteY4" fmla="*/ 286 h 8002"/>
                <a:gd name="connsiteX5" fmla="*/ 7609 w 8003"/>
                <a:gd name="connsiteY5" fmla="*/ 2286 h 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3" h="8002">
                  <a:moveTo>
                    <a:pt x="7609" y="2286"/>
                  </a:moveTo>
                  <a:cubicBezTo>
                    <a:pt x="8552" y="4286"/>
                    <a:pt x="7685" y="6668"/>
                    <a:pt x="5685" y="7611"/>
                  </a:cubicBezTo>
                  <a:cubicBezTo>
                    <a:pt x="3685" y="8544"/>
                    <a:pt x="1303" y="7687"/>
                    <a:pt x="370" y="5687"/>
                  </a:cubicBezTo>
                  <a:cubicBezTo>
                    <a:pt x="-573" y="3686"/>
                    <a:pt x="284" y="1305"/>
                    <a:pt x="2284" y="362"/>
                  </a:cubicBezTo>
                  <a:cubicBezTo>
                    <a:pt x="2351" y="334"/>
                    <a:pt x="2408" y="314"/>
                    <a:pt x="2465" y="286"/>
                  </a:cubicBezTo>
                  <a:cubicBezTo>
                    <a:pt x="4437" y="-524"/>
                    <a:pt x="6704" y="353"/>
                    <a:pt x="7609" y="2286"/>
                  </a:cubicBezTo>
                  <a:close/>
                </a:path>
              </a:pathLst>
            </a:custGeom>
            <a:solidFill>
              <a:srgbClr val="D58B94"/>
            </a:solidFill>
            <a:ln w="9525" cap="flat">
              <a:noFill/>
              <a:prstDash val="solid"/>
              <a:miter/>
            </a:ln>
          </p:spPr>
          <p:txBody>
            <a:bodyPr rtlCol="0" anchor="ctr"/>
            <a:lstStyle/>
            <a:p>
              <a:endParaRPr lang="en-IN"/>
            </a:p>
          </p:txBody>
        </p:sp>
        <p:sp>
          <p:nvSpPr>
            <p:cNvPr id="5034" name="Freeform: Shape 5033">
              <a:extLst>
                <a:ext uri="{FF2B5EF4-FFF2-40B4-BE49-F238E27FC236}">
                  <a16:creationId xmlns:a16="http://schemas.microsoft.com/office/drawing/2014/main" xmlns="" id="{56C558EF-9F38-7605-C168-30104DE274CE}"/>
                </a:ext>
              </a:extLst>
            </p:cNvPr>
            <p:cNvSpPr/>
            <p:nvPr/>
          </p:nvSpPr>
          <p:spPr>
            <a:xfrm>
              <a:off x="792272" y="3123811"/>
              <a:ext cx="6855" cy="6703"/>
            </a:xfrm>
            <a:custGeom>
              <a:avLst/>
              <a:gdLst>
                <a:gd name="connsiteX0" fmla="*/ 6575 w 6855"/>
                <a:gd name="connsiteY0" fmla="*/ 1897 h 6703"/>
                <a:gd name="connsiteX1" fmla="*/ 4718 w 6855"/>
                <a:gd name="connsiteY1" fmla="*/ 6422 h 6703"/>
                <a:gd name="connsiteX2" fmla="*/ 194 w 6855"/>
                <a:gd name="connsiteY2" fmla="*/ 4564 h 6703"/>
                <a:gd name="connsiteX3" fmla="*/ 2175 w 6855"/>
                <a:gd name="connsiteY3" fmla="*/ 288 h 6703"/>
                <a:gd name="connsiteX4" fmla="*/ 2194 w 6855"/>
                <a:gd name="connsiteY4" fmla="*/ 278 h 6703"/>
                <a:gd name="connsiteX5" fmla="*/ 6575 w 6855"/>
                <a:gd name="connsiteY5" fmla="*/ 1897 h 6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6703">
                  <a:moveTo>
                    <a:pt x="6575" y="1897"/>
                  </a:moveTo>
                  <a:cubicBezTo>
                    <a:pt x="7309" y="3660"/>
                    <a:pt x="6480" y="5689"/>
                    <a:pt x="4718" y="6422"/>
                  </a:cubicBezTo>
                  <a:cubicBezTo>
                    <a:pt x="2956" y="7155"/>
                    <a:pt x="927" y="6327"/>
                    <a:pt x="194" y="4564"/>
                  </a:cubicBezTo>
                  <a:cubicBezTo>
                    <a:pt x="-444" y="2840"/>
                    <a:pt x="441" y="916"/>
                    <a:pt x="2175" y="288"/>
                  </a:cubicBezTo>
                  <a:cubicBezTo>
                    <a:pt x="2184" y="278"/>
                    <a:pt x="2184" y="278"/>
                    <a:pt x="2194" y="278"/>
                  </a:cubicBezTo>
                  <a:cubicBezTo>
                    <a:pt x="3851" y="-465"/>
                    <a:pt x="5804" y="250"/>
                    <a:pt x="6575" y="1897"/>
                  </a:cubicBezTo>
                  <a:close/>
                </a:path>
              </a:pathLst>
            </a:custGeom>
            <a:solidFill>
              <a:srgbClr val="D58B94"/>
            </a:solidFill>
            <a:ln w="9525" cap="flat">
              <a:noFill/>
              <a:prstDash val="solid"/>
              <a:miter/>
            </a:ln>
          </p:spPr>
          <p:txBody>
            <a:bodyPr rtlCol="0" anchor="ctr"/>
            <a:lstStyle/>
            <a:p>
              <a:endParaRPr lang="en-IN"/>
            </a:p>
          </p:txBody>
        </p:sp>
        <p:sp>
          <p:nvSpPr>
            <p:cNvPr id="5035" name="Freeform: Shape 5034">
              <a:extLst>
                <a:ext uri="{FF2B5EF4-FFF2-40B4-BE49-F238E27FC236}">
                  <a16:creationId xmlns:a16="http://schemas.microsoft.com/office/drawing/2014/main" xmlns="" id="{1BF5CF30-3B56-0328-BA15-5C94AD6B9034}"/>
                </a:ext>
              </a:extLst>
            </p:cNvPr>
            <p:cNvSpPr/>
            <p:nvPr/>
          </p:nvSpPr>
          <p:spPr>
            <a:xfrm>
              <a:off x="787279" y="3134369"/>
              <a:ext cx="9628" cy="9719"/>
            </a:xfrm>
            <a:custGeom>
              <a:avLst/>
              <a:gdLst>
                <a:gd name="connsiteX0" fmla="*/ 9283 w 9628"/>
                <a:gd name="connsiteY0" fmla="*/ 2865 h 9719"/>
                <a:gd name="connsiteX1" fmla="*/ 6426 w 9628"/>
                <a:gd name="connsiteY1" fmla="*/ 9437 h 9719"/>
                <a:gd name="connsiteX2" fmla="*/ 254 w 9628"/>
                <a:gd name="connsiteY2" fmla="*/ 6427 h 9719"/>
                <a:gd name="connsiteX3" fmla="*/ 3263 w 9628"/>
                <a:gd name="connsiteY3" fmla="*/ 245 h 9719"/>
                <a:gd name="connsiteX4" fmla="*/ 9283 w 9628"/>
                <a:gd name="connsiteY4" fmla="*/ 2865 h 9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8" h="9719">
                  <a:moveTo>
                    <a:pt x="9283" y="2865"/>
                  </a:moveTo>
                  <a:cubicBezTo>
                    <a:pt x="10264" y="5465"/>
                    <a:pt x="8998" y="8380"/>
                    <a:pt x="6426" y="9437"/>
                  </a:cubicBezTo>
                  <a:cubicBezTo>
                    <a:pt x="3892" y="10313"/>
                    <a:pt x="1120" y="8961"/>
                    <a:pt x="254" y="6427"/>
                  </a:cubicBezTo>
                  <a:cubicBezTo>
                    <a:pt x="-623" y="3884"/>
                    <a:pt x="730" y="1122"/>
                    <a:pt x="3263" y="245"/>
                  </a:cubicBezTo>
                  <a:cubicBezTo>
                    <a:pt x="5645" y="-564"/>
                    <a:pt x="8255" y="569"/>
                    <a:pt x="9283" y="2865"/>
                  </a:cubicBezTo>
                  <a:close/>
                </a:path>
              </a:pathLst>
            </a:custGeom>
            <a:solidFill>
              <a:srgbClr val="D58B94"/>
            </a:solidFill>
            <a:ln w="9525" cap="flat">
              <a:noFill/>
              <a:prstDash val="solid"/>
              <a:miter/>
            </a:ln>
          </p:spPr>
          <p:txBody>
            <a:bodyPr rtlCol="0" anchor="ctr"/>
            <a:lstStyle/>
            <a:p>
              <a:endParaRPr lang="en-IN"/>
            </a:p>
          </p:txBody>
        </p:sp>
        <p:sp>
          <p:nvSpPr>
            <p:cNvPr id="5036" name="Freeform: Shape 5035">
              <a:extLst>
                <a:ext uri="{FF2B5EF4-FFF2-40B4-BE49-F238E27FC236}">
                  <a16:creationId xmlns:a16="http://schemas.microsoft.com/office/drawing/2014/main" xmlns="" id="{205497D0-4DBF-5424-1A29-A383C33F3569}"/>
                </a:ext>
              </a:extLst>
            </p:cNvPr>
            <p:cNvSpPr/>
            <p:nvPr/>
          </p:nvSpPr>
          <p:spPr>
            <a:xfrm>
              <a:off x="769101" y="3139131"/>
              <a:ext cx="12697" cy="12276"/>
            </a:xfrm>
            <a:custGeom>
              <a:avLst/>
              <a:gdLst>
                <a:gd name="connsiteX0" fmla="*/ 12221 w 12697"/>
                <a:gd name="connsiteY0" fmla="*/ 3627 h 12276"/>
                <a:gd name="connsiteX1" fmla="*/ 8839 w 12697"/>
                <a:gd name="connsiteY1" fmla="*/ 11704 h 12276"/>
                <a:gd name="connsiteX2" fmla="*/ 8792 w 12697"/>
                <a:gd name="connsiteY2" fmla="*/ 11723 h 12276"/>
                <a:gd name="connsiteX3" fmla="*/ 410 w 12697"/>
                <a:gd name="connsiteY3" fmla="*/ 8675 h 12276"/>
                <a:gd name="connsiteX4" fmla="*/ 3934 w 12697"/>
                <a:gd name="connsiteY4" fmla="*/ 579 h 12276"/>
                <a:gd name="connsiteX5" fmla="*/ 12173 w 12697"/>
                <a:gd name="connsiteY5" fmla="*/ 3532 h 12276"/>
                <a:gd name="connsiteX6" fmla="*/ 12221 w 12697"/>
                <a:gd name="connsiteY6" fmla="*/ 3627 h 1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97" h="12276">
                  <a:moveTo>
                    <a:pt x="12221" y="3627"/>
                  </a:moveTo>
                  <a:cubicBezTo>
                    <a:pt x="13516" y="6789"/>
                    <a:pt x="12002" y="10409"/>
                    <a:pt x="8839" y="11704"/>
                  </a:cubicBezTo>
                  <a:cubicBezTo>
                    <a:pt x="8820" y="11714"/>
                    <a:pt x="8811" y="11714"/>
                    <a:pt x="8792" y="11723"/>
                  </a:cubicBezTo>
                  <a:cubicBezTo>
                    <a:pt x="5629" y="13095"/>
                    <a:pt x="1943" y="11761"/>
                    <a:pt x="410" y="8675"/>
                  </a:cubicBezTo>
                  <a:cubicBezTo>
                    <a:pt x="-829" y="5465"/>
                    <a:pt x="743" y="1855"/>
                    <a:pt x="3934" y="579"/>
                  </a:cubicBezTo>
                  <a:cubicBezTo>
                    <a:pt x="7030" y="-878"/>
                    <a:pt x="10716" y="436"/>
                    <a:pt x="12173" y="3532"/>
                  </a:cubicBezTo>
                  <a:cubicBezTo>
                    <a:pt x="12192" y="3560"/>
                    <a:pt x="12202" y="3599"/>
                    <a:pt x="12221" y="3627"/>
                  </a:cubicBezTo>
                  <a:close/>
                </a:path>
              </a:pathLst>
            </a:custGeom>
            <a:solidFill>
              <a:srgbClr val="D58B94"/>
            </a:solidFill>
            <a:ln w="9525" cap="flat">
              <a:noFill/>
              <a:prstDash val="solid"/>
              <a:miter/>
            </a:ln>
          </p:spPr>
          <p:txBody>
            <a:bodyPr rtlCol="0" anchor="ctr"/>
            <a:lstStyle/>
            <a:p>
              <a:endParaRPr lang="en-IN"/>
            </a:p>
          </p:txBody>
        </p:sp>
        <p:sp>
          <p:nvSpPr>
            <p:cNvPr id="5037" name="Freeform: Shape 5036">
              <a:extLst>
                <a:ext uri="{FF2B5EF4-FFF2-40B4-BE49-F238E27FC236}">
                  <a16:creationId xmlns:a16="http://schemas.microsoft.com/office/drawing/2014/main" xmlns="" id="{24795A7A-7994-D303-EB1F-4BE57213BE28}"/>
                </a:ext>
              </a:extLst>
            </p:cNvPr>
            <p:cNvSpPr/>
            <p:nvPr/>
          </p:nvSpPr>
          <p:spPr>
            <a:xfrm>
              <a:off x="744294" y="3136225"/>
              <a:ext cx="12337" cy="12062"/>
            </a:xfrm>
            <a:custGeom>
              <a:avLst/>
              <a:gdLst>
                <a:gd name="connsiteX0" fmla="*/ 11882 w 12337"/>
                <a:gd name="connsiteY0" fmla="*/ 3390 h 12062"/>
                <a:gd name="connsiteX1" fmla="*/ 8548 w 12337"/>
                <a:gd name="connsiteY1" fmla="*/ 11391 h 12062"/>
                <a:gd name="connsiteX2" fmla="*/ 480 w 12337"/>
                <a:gd name="connsiteY2" fmla="*/ 8772 h 12062"/>
                <a:gd name="connsiteX3" fmla="*/ 452 w 12337"/>
                <a:gd name="connsiteY3" fmla="*/ 8724 h 12062"/>
                <a:gd name="connsiteX4" fmla="*/ 3690 w 12337"/>
                <a:gd name="connsiteY4" fmla="*/ 628 h 12062"/>
                <a:gd name="connsiteX5" fmla="*/ 11863 w 12337"/>
                <a:gd name="connsiteY5" fmla="*/ 3361 h 12062"/>
                <a:gd name="connsiteX6" fmla="*/ 11882 w 12337"/>
                <a:gd name="connsiteY6" fmla="*/ 3390 h 1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37" h="12062">
                  <a:moveTo>
                    <a:pt x="11882" y="3390"/>
                  </a:moveTo>
                  <a:cubicBezTo>
                    <a:pt x="13130" y="6524"/>
                    <a:pt x="11653" y="10077"/>
                    <a:pt x="8548" y="11391"/>
                  </a:cubicBezTo>
                  <a:cubicBezTo>
                    <a:pt x="5595" y="12896"/>
                    <a:pt x="1985" y="11725"/>
                    <a:pt x="480" y="8772"/>
                  </a:cubicBezTo>
                  <a:cubicBezTo>
                    <a:pt x="471" y="8753"/>
                    <a:pt x="461" y="8743"/>
                    <a:pt x="452" y="8724"/>
                  </a:cubicBezTo>
                  <a:cubicBezTo>
                    <a:pt x="-825" y="5590"/>
                    <a:pt x="614" y="2018"/>
                    <a:pt x="3690" y="628"/>
                  </a:cubicBezTo>
                  <a:cubicBezTo>
                    <a:pt x="6700" y="-877"/>
                    <a:pt x="10367" y="352"/>
                    <a:pt x="11863" y="3361"/>
                  </a:cubicBezTo>
                  <a:cubicBezTo>
                    <a:pt x="11872" y="3371"/>
                    <a:pt x="11872" y="3381"/>
                    <a:pt x="11882" y="3390"/>
                  </a:cubicBezTo>
                  <a:close/>
                </a:path>
              </a:pathLst>
            </a:custGeom>
            <a:solidFill>
              <a:srgbClr val="D58B94"/>
            </a:solidFill>
            <a:ln w="9525" cap="flat">
              <a:noFill/>
              <a:prstDash val="solid"/>
              <a:miter/>
            </a:ln>
          </p:spPr>
          <p:txBody>
            <a:bodyPr rtlCol="0" anchor="ctr"/>
            <a:lstStyle/>
            <a:p>
              <a:endParaRPr lang="en-IN"/>
            </a:p>
          </p:txBody>
        </p:sp>
        <p:sp>
          <p:nvSpPr>
            <p:cNvPr id="5038" name="Freeform: Shape 5037">
              <a:extLst>
                <a:ext uri="{FF2B5EF4-FFF2-40B4-BE49-F238E27FC236}">
                  <a16:creationId xmlns:a16="http://schemas.microsoft.com/office/drawing/2014/main" xmlns="" id="{5EDE1DF8-F568-BD52-15EB-35B740C230D5}"/>
                </a:ext>
              </a:extLst>
            </p:cNvPr>
            <p:cNvSpPr/>
            <p:nvPr/>
          </p:nvSpPr>
          <p:spPr>
            <a:xfrm>
              <a:off x="754874" y="3150939"/>
              <a:ext cx="4720" cy="4641"/>
            </a:xfrm>
            <a:custGeom>
              <a:avLst/>
              <a:gdLst>
                <a:gd name="connsiteX0" fmla="*/ 4540 w 4720"/>
                <a:gd name="connsiteY0" fmla="*/ 1344 h 4641"/>
                <a:gd name="connsiteX1" fmla="*/ 3302 w 4720"/>
                <a:gd name="connsiteY1" fmla="*/ 4392 h 4641"/>
                <a:gd name="connsiteX2" fmla="*/ 159 w 4720"/>
                <a:gd name="connsiteY2" fmla="*/ 3345 h 4641"/>
                <a:gd name="connsiteX3" fmla="*/ 1397 w 4720"/>
                <a:gd name="connsiteY3" fmla="*/ 201 h 4641"/>
                <a:gd name="connsiteX4" fmla="*/ 4540 w 4720"/>
                <a:gd name="connsiteY4" fmla="*/ 1344 h 4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0" h="4641">
                  <a:moveTo>
                    <a:pt x="4540" y="1344"/>
                  </a:moveTo>
                  <a:cubicBezTo>
                    <a:pt x="5007" y="2525"/>
                    <a:pt x="4464" y="3869"/>
                    <a:pt x="3302" y="4392"/>
                  </a:cubicBezTo>
                  <a:cubicBezTo>
                    <a:pt x="2140" y="4945"/>
                    <a:pt x="749" y="4487"/>
                    <a:pt x="159" y="3345"/>
                  </a:cubicBezTo>
                  <a:cubicBezTo>
                    <a:pt x="-317" y="2135"/>
                    <a:pt x="226" y="763"/>
                    <a:pt x="1397" y="201"/>
                  </a:cubicBezTo>
                  <a:cubicBezTo>
                    <a:pt x="2578" y="-342"/>
                    <a:pt x="3978" y="173"/>
                    <a:pt x="4540" y="1344"/>
                  </a:cubicBezTo>
                  <a:close/>
                </a:path>
              </a:pathLst>
            </a:custGeom>
            <a:solidFill>
              <a:srgbClr val="D58B94"/>
            </a:solidFill>
            <a:ln w="9525" cap="flat">
              <a:noFill/>
              <a:prstDash val="solid"/>
              <a:miter/>
            </a:ln>
          </p:spPr>
          <p:txBody>
            <a:bodyPr rtlCol="0" anchor="ctr"/>
            <a:lstStyle/>
            <a:p>
              <a:endParaRPr lang="en-IN"/>
            </a:p>
          </p:txBody>
        </p:sp>
        <p:sp>
          <p:nvSpPr>
            <p:cNvPr id="5039" name="Freeform: Shape 5038">
              <a:extLst>
                <a:ext uri="{FF2B5EF4-FFF2-40B4-BE49-F238E27FC236}">
                  <a16:creationId xmlns:a16="http://schemas.microsoft.com/office/drawing/2014/main" xmlns="" id="{EC58C077-E00D-0C58-5A31-8D9174F8CBE7}"/>
                </a:ext>
              </a:extLst>
            </p:cNvPr>
            <p:cNvSpPr/>
            <p:nvPr/>
          </p:nvSpPr>
          <p:spPr>
            <a:xfrm>
              <a:off x="742389" y="3068857"/>
              <a:ext cx="10302" cy="9659"/>
            </a:xfrm>
            <a:custGeom>
              <a:avLst/>
              <a:gdLst>
                <a:gd name="connsiteX0" fmla="*/ 9977 w 10302"/>
                <a:gd name="connsiteY0" fmla="*/ 2749 h 9659"/>
                <a:gd name="connsiteX1" fmla="*/ 7063 w 10302"/>
                <a:gd name="connsiteY1" fmla="*/ 9121 h 9659"/>
                <a:gd name="connsiteX2" fmla="*/ 7024 w 10302"/>
                <a:gd name="connsiteY2" fmla="*/ 9131 h 9659"/>
                <a:gd name="connsiteX3" fmla="*/ 262 w 10302"/>
                <a:gd name="connsiteY3" fmla="*/ 6940 h 9659"/>
                <a:gd name="connsiteX4" fmla="*/ 3310 w 10302"/>
                <a:gd name="connsiteY4" fmla="*/ 558 h 9659"/>
                <a:gd name="connsiteX5" fmla="*/ 9882 w 10302"/>
                <a:gd name="connsiteY5" fmla="*/ 2559 h 9659"/>
                <a:gd name="connsiteX6" fmla="*/ 9977 w 10302"/>
                <a:gd name="connsiteY6" fmla="*/ 2749 h 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02" h="9659">
                  <a:moveTo>
                    <a:pt x="9977" y="2749"/>
                  </a:moveTo>
                  <a:cubicBezTo>
                    <a:pt x="10930" y="5311"/>
                    <a:pt x="9625" y="8169"/>
                    <a:pt x="7063" y="9121"/>
                  </a:cubicBezTo>
                  <a:cubicBezTo>
                    <a:pt x="7053" y="9121"/>
                    <a:pt x="7034" y="9131"/>
                    <a:pt x="7024" y="9131"/>
                  </a:cubicBezTo>
                  <a:cubicBezTo>
                    <a:pt x="4548" y="10331"/>
                    <a:pt x="1567" y="9359"/>
                    <a:pt x="262" y="6940"/>
                  </a:cubicBezTo>
                  <a:cubicBezTo>
                    <a:pt x="-634" y="4340"/>
                    <a:pt x="728" y="1501"/>
                    <a:pt x="3310" y="558"/>
                  </a:cubicBezTo>
                  <a:cubicBezTo>
                    <a:pt x="5681" y="-708"/>
                    <a:pt x="8615" y="196"/>
                    <a:pt x="9882" y="2559"/>
                  </a:cubicBezTo>
                  <a:cubicBezTo>
                    <a:pt x="9910" y="2625"/>
                    <a:pt x="9949" y="2683"/>
                    <a:pt x="9977" y="2749"/>
                  </a:cubicBezTo>
                  <a:close/>
                </a:path>
              </a:pathLst>
            </a:custGeom>
            <a:solidFill>
              <a:srgbClr val="D58B94"/>
            </a:solidFill>
            <a:ln w="9525" cap="flat">
              <a:noFill/>
              <a:prstDash val="solid"/>
              <a:miter/>
            </a:ln>
          </p:spPr>
          <p:txBody>
            <a:bodyPr rtlCol="0" anchor="ctr"/>
            <a:lstStyle/>
            <a:p>
              <a:endParaRPr lang="en-IN"/>
            </a:p>
          </p:txBody>
        </p:sp>
        <p:sp>
          <p:nvSpPr>
            <p:cNvPr id="5040" name="Freeform: Shape 5039">
              <a:extLst>
                <a:ext uri="{FF2B5EF4-FFF2-40B4-BE49-F238E27FC236}">
                  <a16:creationId xmlns:a16="http://schemas.microsoft.com/office/drawing/2014/main" xmlns="" id="{984BE8E7-CAF4-3216-57DD-AE09C480A7F1}"/>
                </a:ext>
              </a:extLst>
            </p:cNvPr>
            <p:cNvSpPr/>
            <p:nvPr/>
          </p:nvSpPr>
          <p:spPr>
            <a:xfrm>
              <a:off x="723555" y="3080441"/>
              <a:ext cx="12500" cy="12174"/>
            </a:xfrm>
            <a:custGeom>
              <a:avLst/>
              <a:gdLst>
                <a:gd name="connsiteX0" fmla="*/ 12047 w 12500"/>
                <a:gd name="connsiteY0" fmla="*/ 3453 h 12174"/>
                <a:gd name="connsiteX1" fmla="*/ 8428 w 12500"/>
                <a:gd name="connsiteY1" fmla="*/ 11720 h 12174"/>
                <a:gd name="connsiteX2" fmla="*/ 427 w 12500"/>
                <a:gd name="connsiteY2" fmla="*/ 8691 h 12174"/>
                <a:gd name="connsiteX3" fmla="*/ 4046 w 12500"/>
                <a:gd name="connsiteY3" fmla="*/ 424 h 12174"/>
                <a:gd name="connsiteX4" fmla="*/ 12047 w 12500"/>
                <a:gd name="connsiteY4" fmla="*/ 3453 h 12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00" h="12174">
                  <a:moveTo>
                    <a:pt x="12047" y="3453"/>
                  </a:moveTo>
                  <a:cubicBezTo>
                    <a:pt x="13333" y="6739"/>
                    <a:pt x="11704" y="10435"/>
                    <a:pt x="8428" y="11720"/>
                  </a:cubicBezTo>
                  <a:cubicBezTo>
                    <a:pt x="5380" y="12911"/>
                    <a:pt x="1922" y="11606"/>
                    <a:pt x="427" y="8691"/>
                  </a:cubicBezTo>
                  <a:cubicBezTo>
                    <a:pt x="-859" y="5405"/>
                    <a:pt x="770" y="1710"/>
                    <a:pt x="4046" y="424"/>
                  </a:cubicBezTo>
                  <a:cubicBezTo>
                    <a:pt x="7094" y="-767"/>
                    <a:pt x="10552" y="538"/>
                    <a:pt x="12047" y="3453"/>
                  </a:cubicBezTo>
                  <a:close/>
                </a:path>
              </a:pathLst>
            </a:custGeom>
            <a:solidFill>
              <a:srgbClr val="D58B94"/>
            </a:solidFill>
            <a:ln w="9525" cap="flat">
              <a:noFill/>
              <a:prstDash val="solid"/>
              <a:miter/>
            </a:ln>
          </p:spPr>
          <p:txBody>
            <a:bodyPr rtlCol="0" anchor="ctr"/>
            <a:lstStyle/>
            <a:p>
              <a:endParaRPr lang="en-IN"/>
            </a:p>
          </p:txBody>
        </p:sp>
        <p:sp>
          <p:nvSpPr>
            <p:cNvPr id="5041" name="Freeform: Shape 5040">
              <a:extLst>
                <a:ext uri="{FF2B5EF4-FFF2-40B4-BE49-F238E27FC236}">
                  <a16:creationId xmlns:a16="http://schemas.microsoft.com/office/drawing/2014/main" xmlns="" id="{7CF8705E-E47B-A6C3-5F8A-8C3617A9D1A9}"/>
                </a:ext>
              </a:extLst>
            </p:cNvPr>
            <p:cNvSpPr/>
            <p:nvPr/>
          </p:nvSpPr>
          <p:spPr>
            <a:xfrm>
              <a:off x="773758" y="3163796"/>
              <a:ext cx="8084" cy="7619"/>
            </a:xfrm>
            <a:custGeom>
              <a:avLst/>
              <a:gdLst>
                <a:gd name="connsiteX0" fmla="*/ 7945 w 8084"/>
                <a:gd name="connsiteY0" fmla="*/ 2394 h 7619"/>
                <a:gd name="connsiteX1" fmla="*/ 4897 w 8084"/>
                <a:gd name="connsiteY1" fmla="*/ 7480 h 7619"/>
                <a:gd name="connsiteX2" fmla="*/ 325 w 8084"/>
                <a:gd name="connsiteY2" fmla="*/ 5632 h 7619"/>
                <a:gd name="connsiteX3" fmla="*/ 2306 w 8084"/>
                <a:gd name="connsiteY3" fmla="*/ 480 h 7619"/>
                <a:gd name="connsiteX4" fmla="*/ 2515 w 8084"/>
                <a:gd name="connsiteY4" fmla="*/ 394 h 7619"/>
                <a:gd name="connsiteX5" fmla="*/ 7868 w 8084"/>
                <a:gd name="connsiteY5" fmla="*/ 2222 h 7619"/>
                <a:gd name="connsiteX6" fmla="*/ 7945 w 8084"/>
                <a:gd name="connsiteY6" fmla="*/ 2394 h 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4" h="7619">
                  <a:moveTo>
                    <a:pt x="7945" y="2394"/>
                  </a:moveTo>
                  <a:cubicBezTo>
                    <a:pt x="8507" y="4642"/>
                    <a:pt x="7145" y="6918"/>
                    <a:pt x="4897" y="7480"/>
                  </a:cubicBezTo>
                  <a:cubicBezTo>
                    <a:pt x="3135" y="7919"/>
                    <a:pt x="1287" y="7176"/>
                    <a:pt x="325" y="5632"/>
                  </a:cubicBezTo>
                  <a:cubicBezTo>
                    <a:pt x="-552" y="3661"/>
                    <a:pt x="334" y="1356"/>
                    <a:pt x="2306" y="480"/>
                  </a:cubicBezTo>
                  <a:cubicBezTo>
                    <a:pt x="2373" y="451"/>
                    <a:pt x="2449" y="422"/>
                    <a:pt x="2515" y="394"/>
                  </a:cubicBezTo>
                  <a:cubicBezTo>
                    <a:pt x="4497" y="-578"/>
                    <a:pt x="6897" y="241"/>
                    <a:pt x="7868" y="2222"/>
                  </a:cubicBezTo>
                  <a:cubicBezTo>
                    <a:pt x="7897" y="2280"/>
                    <a:pt x="7916" y="2337"/>
                    <a:pt x="7945" y="2394"/>
                  </a:cubicBezTo>
                  <a:close/>
                </a:path>
              </a:pathLst>
            </a:custGeom>
            <a:solidFill>
              <a:srgbClr val="D58B94"/>
            </a:solidFill>
            <a:ln w="9525" cap="flat">
              <a:noFill/>
              <a:prstDash val="solid"/>
              <a:miter/>
            </a:ln>
          </p:spPr>
          <p:txBody>
            <a:bodyPr rtlCol="0" anchor="ctr"/>
            <a:lstStyle/>
            <a:p>
              <a:endParaRPr lang="en-IN"/>
            </a:p>
          </p:txBody>
        </p:sp>
        <p:sp>
          <p:nvSpPr>
            <p:cNvPr id="5042" name="Freeform: Shape 5041">
              <a:extLst>
                <a:ext uri="{FF2B5EF4-FFF2-40B4-BE49-F238E27FC236}">
                  <a16:creationId xmlns:a16="http://schemas.microsoft.com/office/drawing/2014/main" xmlns="" id="{AA49C5F2-EFFC-F8E1-F12A-FB545B10C8A2}"/>
                </a:ext>
              </a:extLst>
            </p:cNvPr>
            <p:cNvSpPr/>
            <p:nvPr/>
          </p:nvSpPr>
          <p:spPr>
            <a:xfrm>
              <a:off x="763590" y="3151936"/>
              <a:ext cx="12162" cy="11932"/>
            </a:xfrm>
            <a:custGeom>
              <a:avLst/>
              <a:gdLst>
                <a:gd name="connsiteX0" fmla="*/ 11731 w 12162"/>
                <a:gd name="connsiteY0" fmla="*/ 3681 h 11932"/>
                <a:gd name="connsiteX1" fmla="*/ 8493 w 12162"/>
                <a:gd name="connsiteY1" fmla="*/ 11396 h 11932"/>
                <a:gd name="connsiteX2" fmla="*/ 491 w 12162"/>
                <a:gd name="connsiteY2" fmla="*/ 8538 h 11932"/>
                <a:gd name="connsiteX3" fmla="*/ 3682 w 12162"/>
                <a:gd name="connsiteY3" fmla="*/ 490 h 11932"/>
                <a:gd name="connsiteX4" fmla="*/ 11731 w 12162"/>
                <a:gd name="connsiteY4" fmla="*/ 3681 h 1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2" h="11932">
                  <a:moveTo>
                    <a:pt x="11731" y="3681"/>
                  </a:moveTo>
                  <a:cubicBezTo>
                    <a:pt x="12922" y="6710"/>
                    <a:pt x="11483" y="10129"/>
                    <a:pt x="8493" y="11396"/>
                  </a:cubicBezTo>
                  <a:cubicBezTo>
                    <a:pt x="5492" y="12710"/>
                    <a:pt x="1977" y="11463"/>
                    <a:pt x="491" y="8538"/>
                  </a:cubicBezTo>
                  <a:cubicBezTo>
                    <a:pt x="-852" y="5433"/>
                    <a:pt x="577" y="1833"/>
                    <a:pt x="3682" y="490"/>
                  </a:cubicBezTo>
                  <a:cubicBezTo>
                    <a:pt x="6788" y="-853"/>
                    <a:pt x="10388" y="575"/>
                    <a:pt x="11731" y="3681"/>
                  </a:cubicBezTo>
                  <a:close/>
                </a:path>
              </a:pathLst>
            </a:custGeom>
            <a:solidFill>
              <a:srgbClr val="D58B94"/>
            </a:solidFill>
            <a:ln w="9525" cap="flat">
              <a:noFill/>
              <a:prstDash val="solid"/>
              <a:miter/>
            </a:ln>
          </p:spPr>
          <p:txBody>
            <a:bodyPr rtlCol="0" anchor="ctr"/>
            <a:lstStyle/>
            <a:p>
              <a:endParaRPr lang="en-IN"/>
            </a:p>
          </p:txBody>
        </p:sp>
        <p:sp>
          <p:nvSpPr>
            <p:cNvPr id="5043" name="Freeform: Shape 5042">
              <a:extLst>
                <a:ext uri="{FF2B5EF4-FFF2-40B4-BE49-F238E27FC236}">
                  <a16:creationId xmlns:a16="http://schemas.microsoft.com/office/drawing/2014/main" xmlns="" id="{8CFA8B47-1EE3-0D48-FB84-22E99C9D26EF}"/>
                </a:ext>
              </a:extLst>
            </p:cNvPr>
            <p:cNvSpPr/>
            <p:nvPr/>
          </p:nvSpPr>
          <p:spPr>
            <a:xfrm>
              <a:off x="756271" y="3162457"/>
              <a:ext cx="8570" cy="8637"/>
            </a:xfrm>
            <a:custGeom>
              <a:avLst/>
              <a:gdLst>
                <a:gd name="connsiteX0" fmla="*/ 8096 w 8570"/>
                <a:gd name="connsiteY0" fmla="*/ 2399 h 8637"/>
                <a:gd name="connsiteX1" fmla="*/ 6210 w 8570"/>
                <a:gd name="connsiteY1" fmla="*/ 8162 h 8637"/>
                <a:gd name="connsiteX2" fmla="*/ 448 w 8570"/>
                <a:gd name="connsiteY2" fmla="*/ 6266 h 8637"/>
                <a:gd name="connsiteX3" fmla="*/ 2334 w 8570"/>
                <a:gd name="connsiteY3" fmla="*/ 513 h 8637"/>
                <a:gd name="connsiteX4" fmla="*/ 2572 w 8570"/>
                <a:gd name="connsiteY4" fmla="*/ 399 h 8637"/>
                <a:gd name="connsiteX5" fmla="*/ 8049 w 8570"/>
                <a:gd name="connsiteY5" fmla="*/ 2294 h 8637"/>
                <a:gd name="connsiteX6" fmla="*/ 8096 w 8570"/>
                <a:gd name="connsiteY6" fmla="*/ 2399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0" h="8637">
                  <a:moveTo>
                    <a:pt x="8096" y="2399"/>
                  </a:moveTo>
                  <a:cubicBezTo>
                    <a:pt x="9163" y="4514"/>
                    <a:pt x="8315" y="7086"/>
                    <a:pt x="6210" y="8162"/>
                  </a:cubicBezTo>
                  <a:cubicBezTo>
                    <a:pt x="4096" y="9229"/>
                    <a:pt x="1515" y="8381"/>
                    <a:pt x="448" y="6266"/>
                  </a:cubicBezTo>
                  <a:cubicBezTo>
                    <a:pt x="-619" y="4152"/>
                    <a:pt x="229" y="1580"/>
                    <a:pt x="2334" y="513"/>
                  </a:cubicBezTo>
                  <a:cubicBezTo>
                    <a:pt x="2410" y="466"/>
                    <a:pt x="2496" y="437"/>
                    <a:pt x="2572" y="399"/>
                  </a:cubicBezTo>
                  <a:cubicBezTo>
                    <a:pt x="4610" y="-592"/>
                    <a:pt x="7058" y="256"/>
                    <a:pt x="8049" y="2294"/>
                  </a:cubicBezTo>
                  <a:cubicBezTo>
                    <a:pt x="8068" y="2323"/>
                    <a:pt x="8077" y="2361"/>
                    <a:pt x="8096" y="2399"/>
                  </a:cubicBezTo>
                  <a:close/>
                </a:path>
              </a:pathLst>
            </a:custGeom>
            <a:solidFill>
              <a:srgbClr val="D58B94"/>
            </a:solidFill>
            <a:ln w="9525" cap="flat">
              <a:noFill/>
              <a:prstDash val="solid"/>
              <a:miter/>
            </a:ln>
          </p:spPr>
          <p:txBody>
            <a:bodyPr rtlCol="0" anchor="ctr"/>
            <a:lstStyle/>
            <a:p>
              <a:endParaRPr lang="en-IN"/>
            </a:p>
          </p:txBody>
        </p:sp>
        <p:sp>
          <p:nvSpPr>
            <p:cNvPr id="5044" name="Freeform: Shape 5043">
              <a:extLst>
                <a:ext uri="{FF2B5EF4-FFF2-40B4-BE49-F238E27FC236}">
                  <a16:creationId xmlns:a16="http://schemas.microsoft.com/office/drawing/2014/main" xmlns="" id="{8C30B572-03F0-866B-6E33-E5BC74553BF5}"/>
                </a:ext>
              </a:extLst>
            </p:cNvPr>
            <p:cNvSpPr/>
            <p:nvPr/>
          </p:nvSpPr>
          <p:spPr>
            <a:xfrm>
              <a:off x="599884" y="3100776"/>
              <a:ext cx="222694" cy="305744"/>
            </a:xfrm>
            <a:custGeom>
              <a:avLst/>
              <a:gdLst>
                <a:gd name="connsiteX0" fmla="*/ 139528 w 222694"/>
                <a:gd name="connsiteY0" fmla="*/ 305730 h 305744"/>
                <a:gd name="connsiteX1" fmla="*/ -13 w 222694"/>
                <a:gd name="connsiteY1" fmla="*/ 50364 h 305744"/>
                <a:gd name="connsiteX2" fmla="*/ 5797 w 222694"/>
                <a:gd name="connsiteY2" fmla="*/ 40839 h 305744"/>
                <a:gd name="connsiteX3" fmla="*/ 23609 w 222694"/>
                <a:gd name="connsiteY3" fmla="*/ 21789 h 305744"/>
                <a:gd name="connsiteX4" fmla="*/ 94760 w 222694"/>
                <a:gd name="connsiteY4" fmla="*/ 1406 h 305744"/>
                <a:gd name="connsiteX5" fmla="*/ 222681 w 222694"/>
                <a:gd name="connsiteY5" fmla="*/ 266487 h 305744"/>
                <a:gd name="connsiteX6" fmla="*/ 216204 w 222694"/>
                <a:gd name="connsiteY6" fmla="*/ 272487 h 305744"/>
                <a:gd name="connsiteX7" fmla="*/ 198488 w 222694"/>
                <a:gd name="connsiteY7" fmla="*/ 286203 h 305744"/>
                <a:gd name="connsiteX8" fmla="*/ 172103 w 222694"/>
                <a:gd name="connsiteY8" fmla="*/ 299729 h 305744"/>
                <a:gd name="connsiteX9" fmla="*/ 139528 w 222694"/>
                <a:gd name="connsiteY9" fmla="*/ 305730 h 30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694" h="305744">
                  <a:moveTo>
                    <a:pt x="139528" y="305730"/>
                  </a:moveTo>
                  <a:lnTo>
                    <a:pt x="-13" y="50364"/>
                  </a:lnTo>
                  <a:cubicBezTo>
                    <a:pt x="1711" y="47069"/>
                    <a:pt x="3654" y="43887"/>
                    <a:pt x="5797" y="40839"/>
                  </a:cubicBezTo>
                  <a:cubicBezTo>
                    <a:pt x="10998" y="33838"/>
                    <a:pt x="16970" y="27447"/>
                    <a:pt x="23609" y="21789"/>
                  </a:cubicBezTo>
                  <a:cubicBezTo>
                    <a:pt x="42782" y="4149"/>
                    <a:pt x="69157" y="-3404"/>
                    <a:pt x="94760" y="1406"/>
                  </a:cubicBezTo>
                  <a:lnTo>
                    <a:pt x="222681" y="266487"/>
                  </a:lnTo>
                  <a:cubicBezTo>
                    <a:pt x="222681" y="266487"/>
                    <a:pt x="220395" y="268773"/>
                    <a:pt x="216204" y="272487"/>
                  </a:cubicBezTo>
                  <a:cubicBezTo>
                    <a:pt x="210622" y="277459"/>
                    <a:pt x="204707" y="282051"/>
                    <a:pt x="198488" y="286203"/>
                  </a:cubicBezTo>
                  <a:cubicBezTo>
                    <a:pt x="190182" y="291604"/>
                    <a:pt x="181333" y="296138"/>
                    <a:pt x="172103" y="299729"/>
                  </a:cubicBezTo>
                  <a:cubicBezTo>
                    <a:pt x="161712" y="303729"/>
                    <a:pt x="150663" y="305758"/>
                    <a:pt x="139528" y="305730"/>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045" name="Freeform: Shape 5044">
              <a:extLst>
                <a:ext uri="{FF2B5EF4-FFF2-40B4-BE49-F238E27FC236}">
                  <a16:creationId xmlns:a16="http://schemas.microsoft.com/office/drawing/2014/main" xmlns="" id="{95A72EF4-F582-7B70-A1EC-25C09D11836A}"/>
                </a:ext>
              </a:extLst>
            </p:cNvPr>
            <p:cNvSpPr/>
            <p:nvPr/>
          </p:nvSpPr>
          <p:spPr>
            <a:xfrm>
              <a:off x="707874" y="3263359"/>
              <a:ext cx="61160" cy="83215"/>
            </a:xfrm>
            <a:custGeom>
              <a:avLst/>
              <a:gdLst>
                <a:gd name="connsiteX0" fmla="*/ 8869 w 61160"/>
                <a:gd name="connsiteY0" fmla="*/ 1510 h 83215"/>
                <a:gd name="connsiteX1" fmla="*/ 50493 w 61160"/>
                <a:gd name="connsiteY1" fmla="*/ 30657 h 83215"/>
                <a:gd name="connsiteX2" fmla="*/ 50493 w 61160"/>
                <a:gd name="connsiteY2" fmla="*/ 81044 h 83215"/>
                <a:gd name="connsiteX3" fmla="*/ 8964 w 61160"/>
                <a:gd name="connsiteY3" fmla="*/ 52469 h 83215"/>
                <a:gd name="connsiteX4" fmla="*/ 8869 w 61160"/>
                <a:gd name="connsiteY4" fmla="*/ 1510 h 83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60" h="83215">
                  <a:moveTo>
                    <a:pt x="8869" y="1510"/>
                  </a:moveTo>
                  <a:cubicBezTo>
                    <a:pt x="20680" y="-4681"/>
                    <a:pt x="39349" y="8559"/>
                    <a:pt x="50493" y="30657"/>
                  </a:cubicBezTo>
                  <a:cubicBezTo>
                    <a:pt x="67543" y="64756"/>
                    <a:pt x="61542" y="75329"/>
                    <a:pt x="50493" y="81044"/>
                  </a:cubicBezTo>
                  <a:cubicBezTo>
                    <a:pt x="39444" y="86759"/>
                    <a:pt x="25061" y="82377"/>
                    <a:pt x="8964" y="52469"/>
                  </a:cubicBezTo>
                  <a:cubicBezTo>
                    <a:pt x="-3038" y="30561"/>
                    <a:pt x="-2942" y="7701"/>
                    <a:pt x="8869" y="151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046" name="Freeform: Shape 5045">
              <a:extLst>
                <a:ext uri="{FF2B5EF4-FFF2-40B4-BE49-F238E27FC236}">
                  <a16:creationId xmlns:a16="http://schemas.microsoft.com/office/drawing/2014/main" xmlns="" id="{1BF4EC0B-0E1B-725F-B0F6-58352B01C0C2}"/>
                </a:ext>
              </a:extLst>
            </p:cNvPr>
            <p:cNvSpPr/>
            <p:nvPr/>
          </p:nvSpPr>
          <p:spPr>
            <a:xfrm>
              <a:off x="659286" y="3106507"/>
              <a:ext cx="12165" cy="11573"/>
            </a:xfrm>
            <a:custGeom>
              <a:avLst/>
              <a:gdLst>
                <a:gd name="connsiteX0" fmla="*/ 11737 w 12165"/>
                <a:gd name="connsiteY0" fmla="*/ 2914 h 11573"/>
                <a:gd name="connsiteX1" fmla="*/ 8032 w 12165"/>
                <a:gd name="connsiteY1" fmla="*/ 11144 h 11573"/>
                <a:gd name="connsiteX2" fmla="*/ 402 w 12165"/>
                <a:gd name="connsiteY2" fmla="*/ 8629 h 11573"/>
                <a:gd name="connsiteX3" fmla="*/ 4107 w 12165"/>
                <a:gd name="connsiteY3" fmla="*/ 399 h 11573"/>
                <a:gd name="connsiteX4" fmla="*/ 11737 w 12165"/>
                <a:gd name="connsiteY4" fmla="*/ 2914 h 1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5" h="11573">
                  <a:moveTo>
                    <a:pt x="11737" y="2914"/>
                  </a:moveTo>
                  <a:cubicBezTo>
                    <a:pt x="12985" y="6210"/>
                    <a:pt x="11327" y="9896"/>
                    <a:pt x="8032" y="11144"/>
                  </a:cubicBezTo>
                  <a:cubicBezTo>
                    <a:pt x="5212" y="12210"/>
                    <a:pt x="2031" y="11163"/>
                    <a:pt x="402" y="8629"/>
                  </a:cubicBezTo>
                  <a:cubicBezTo>
                    <a:pt x="-846" y="5333"/>
                    <a:pt x="812" y="1647"/>
                    <a:pt x="4107" y="399"/>
                  </a:cubicBezTo>
                  <a:cubicBezTo>
                    <a:pt x="6927" y="-668"/>
                    <a:pt x="10108" y="380"/>
                    <a:pt x="11737" y="2914"/>
                  </a:cubicBezTo>
                  <a:close/>
                </a:path>
              </a:pathLst>
            </a:custGeom>
            <a:solidFill>
              <a:srgbClr val="D58B94"/>
            </a:solidFill>
            <a:ln w="9525" cap="flat">
              <a:noFill/>
              <a:prstDash val="solid"/>
              <a:miter/>
            </a:ln>
          </p:spPr>
          <p:txBody>
            <a:bodyPr rtlCol="0" anchor="ctr"/>
            <a:lstStyle/>
            <a:p>
              <a:endParaRPr lang="en-IN"/>
            </a:p>
          </p:txBody>
        </p:sp>
        <p:sp>
          <p:nvSpPr>
            <p:cNvPr id="5047" name="Freeform: Shape 5046">
              <a:extLst>
                <a:ext uri="{FF2B5EF4-FFF2-40B4-BE49-F238E27FC236}">
                  <a16:creationId xmlns:a16="http://schemas.microsoft.com/office/drawing/2014/main" xmlns="" id="{19C85E8B-48A9-A34A-D930-038FD5F636FC}"/>
                </a:ext>
              </a:extLst>
            </p:cNvPr>
            <p:cNvSpPr/>
            <p:nvPr/>
          </p:nvSpPr>
          <p:spPr>
            <a:xfrm>
              <a:off x="675763" y="3107646"/>
              <a:ext cx="12617" cy="12468"/>
            </a:xfrm>
            <a:custGeom>
              <a:avLst/>
              <a:gdLst>
                <a:gd name="connsiteX0" fmla="*/ 11928 w 12617"/>
                <a:gd name="connsiteY0" fmla="*/ 3204 h 12468"/>
                <a:gd name="connsiteX1" fmla="*/ 9070 w 12617"/>
                <a:gd name="connsiteY1" fmla="*/ 11776 h 12468"/>
                <a:gd name="connsiteX2" fmla="*/ 498 w 12617"/>
                <a:gd name="connsiteY2" fmla="*/ 8919 h 12468"/>
                <a:gd name="connsiteX3" fmla="*/ 3641 w 12617"/>
                <a:gd name="connsiteY3" fmla="*/ 727 h 12468"/>
                <a:gd name="connsiteX4" fmla="*/ 11909 w 12617"/>
                <a:gd name="connsiteY4" fmla="*/ 3166 h 12468"/>
                <a:gd name="connsiteX5" fmla="*/ 11928 w 12617"/>
                <a:gd name="connsiteY5" fmla="*/ 3204 h 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 h="12468">
                  <a:moveTo>
                    <a:pt x="11928" y="3204"/>
                  </a:moveTo>
                  <a:cubicBezTo>
                    <a:pt x="13509" y="6357"/>
                    <a:pt x="12223" y="10195"/>
                    <a:pt x="9070" y="11776"/>
                  </a:cubicBezTo>
                  <a:cubicBezTo>
                    <a:pt x="5918" y="13358"/>
                    <a:pt x="2079" y="12072"/>
                    <a:pt x="498" y="8919"/>
                  </a:cubicBezTo>
                  <a:cubicBezTo>
                    <a:pt x="-845" y="5785"/>
                    <a:pt x="546" y="2156"/>
                    <a:pt x="3641" y="727"/>
                  </a:cubicBezTo>
                  <a:cubicBezTo>
                    <a:pt x="6594" y="-882"/>
                    <a:pt x="10299" y="213"/>
                    <a:pt x="11909" y="3166"/>
                  </a:cubicBezTo>
                  <a:cubicBezTo>
                    <a:pt x="11918" y="3185"/>
                    <a:pt x="11918" y="3194"/>
                    <a:pt x="11928" y="3204"/>
                  </a:cubicBezTo>
                  <a:close/>
                </a:path>
              </a:pathLst>
            </a:custGeom>
            <a:solidFill>
              <a:srgbClr val="D58B94"/>
            </a:solidFill>
            <a:ln w="9525" cap="flat">
              <a:noFill/>
              <a:prstDash val="solid"/>
              <a:miter/>
            </a:ln>
          </p:spPr>
          <p:txBody>
            <a:bodyPr rtlCol="0" anchor="ctr"/>
            <a:lstStyle/>
            <a:p>
              <a:endParaRPr lang="en-IN"/>
            </a:p>
          </p:txBody>
        </p:sp>
        <p:sp>
          <p:nvSpPr>
            <p:cNvPr id="5048" name="Freeform: Shape 5047">
              <a:extLst>
                <a:ext uri="{FF2B5EF4-FFF2-40B4-BE49-F238E27FC236}">
                  <a16:creationId xmlns:a16="http://schemas.microsoft.com/office/drawing/2014/main" xmlns="" id="{B70DCB2E-A79E-BB33-0954-4D59C2CA8691}"/>
                </a:ext>
              </a:extLst>
            </p:cNvPr>
            <p:cNvSpPr/>
            <p:nvPr/>
          </p:nvSpPr>
          <p:spPr>
            <a:xfrm>
              <a:off x="668660" y="3122063"/>
              <a:ext cx="11642" cy="11302"/>
            </a:xfrm>
            <a:custGeom>
              <a:avLst/>
              <a:gdLst>
                <a:gd name="connsiteX0" fmla="*/ 11126 w 11642"/>
                <a:gd name="connsiteY0" fmla="*/ 2884 h 11302"/>
                <a:gd name="connsiteX1" fmla="*/ 8268 w 11642"/>
                <a:gd name="connsiteY1" fmla="*/ 10599 h 11302"/>
                <a:gd name="connsiteX2" fmla="*/ 458 w 11642"/>
                <a:gd name="connsiteY2" fmla="*/ 8313 h 11302"/>
                <a:gd name="connsiteX3" fmla="*/ 3658 w 11642"/>
                <a:gd name="connsiteY3" fmla="*/ 455 h 11302"/>
                <a:gd name="connsiteX4" fmla="*/ 11126 w 11642"/>
                <a:gd name="connsiteY4" fmla="*/ 2884 h 1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 h="11302">
                  <a:moveTo>
                    <a:pt x="11126" y="2884"/>
                  </a:moveTo>
                  <a:cubicBezTo>
                    <a:pt x="12412" y="5808"/>
                    <a:pt x="11154" y="9227"/>
                    <a:pt x="8268" y="10599"/>
                  </a:cubicBezTo>
                  <a:cubicBezTo>
                    <a:pt x="5477" y="12094"/>
                    <a:pt x="2001" y="11075"/>
                    <a:pt x="458" y="8313"/>
                  </a:cubicBezTo>
                  <a:cubicBezTo>
                    <a:pt x="-828" y="5255"/>
                    <a:pt x="610" y="1741"/>
                    <a:pt x="3658" y="455"/>
                  </a:cubicBezTo>
                  <a:cubicBezTo>
                    <a:pt x="6411" y="-698"/>
                    <a:pt x="9583" y="331"/>
                    <a:pt x="11126" y="2884"/>
                  </a:cubicBezTo>
                  <a:close/>
                </a:path>
              </a:pathLst>
            </a:custGeom>
            <a:solidFill>
              <a:srgbClr val="D58B94"/>
            </a:solidFill>
            <a:ln w="9525" cap="flat">
              <a:noFill/>
              <a:prstDash val="solid"/>
              <a:miter/>
            </a:ln>
          </p:spPr>
          <p:txBody>
            <a:bodyPr rtlCol="0" anchor="ctr"/>
            <a:lstStyle/>
            <a:p>
              <a:endParaRPr lang="en-IN"/>
            </a:p>
          </p:txBody>
        </p:sp>
        <p:sp>
          <p:nvSpPr>
            <p:cNvPr id="5049" name="Freeform: Shape 5048">
              <a:extLst>
                <a:ext uri="{FF2B5EF4-FFF2-40B4-BE49-F238E27FC236}">
                  <a16:creationId xmlns:a16="http://schemas.microsoft.com/office/drawing/2014/main" xmlns="" id="{E71890C7-E91A-32AE-D087-5D8BF1BA1A70}"/>
                </a:ext>
              </a:extLst>
            </p:cNvPr>
            <p:cNvSpPr/>
            <p:nvPr/>
          </p:nvSpPr>
          <p:spPr>
            <a:xfrm>
              <a:off x="610001" y="3141923"/>
              <a:ext cx="10981" cy="11051"/>
            </a:xfrm>
            <a:custGeom>
              <a:avLst/>
              <a:gdLst>
                <a:gd name="connsiteX0" fmla="*/ 10348 w 10981"/>
                <a:gd name="connsiteY0" fmla="*/ 2835 h 11051"/>
                <a:gd name="connsiteX1" fmla="*/ 7843 w 10981"/>
                <a:gd name="connsiteY1" fmla="*/ 10522 h 11051"/>
                <a:gd name="connsiteX2" fmla="*/ 7777 w 10981"/>
                <a:gd name="connsiteY2" fmla="*/ 10550 h 11051"/>
                <a:gd name="connsiteX3" fmla="*/ 471 w 10981"/>
                <a:gd name="connsiteY3" fmla="*/ 7769 h 11051"/>
                <a:gd name="connsiteX4" fmla="*/ 3252 w 10981"/>
                <a:gd name="connsiteY4" fmla="*/ 473 h 11051"/>
                <a:gd name="connsiteX5" fmla="*/ 10348 w 10981"/>
                <a:gd name="connsiteY5" fmla="*/ 2835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81" h="11051">
                  <a:moveTo>
                    <a:pt x="10348" y="2835"/>
                  </a:moveTo>
                  <a:cubicBezTo>
                    <a:pt x="11777" y="5645"/>
                    <a:pt x="10653" y="9093"/>
                    <a:pt x="7843" y="10522"/>
                  </a:cubicBezTo>
                  <a:cubicBezTo>
                    <a:pt x="7815" y="10532"/>
                    <a:pt x="7796" y="10541"/>
                    <a:pt x="7777" y="10550"/>
                  </a:cubicBezTo>
                  <a:cubicBezTo>
                    <a:pt x="4995" y="11798"/>
                    <a:pt x="1728" y="10560"/>
                    <a:pt x="471" y="7769"/>
                  </a:cubicBezTo>
                  <a:cubicBezTo>
                    <a:pt x="-777" y="4988"/>
                    <a:pt x="471" y="1721"/>
                    <a:pt x="3252" y="473"/>
                  </a:cubicBezTo>
                  <a:cubicBezTo>
                    <a:pt x="5871" y="-708"/>
                    <a:pt x="8958" y="321"/>
                    <a:pt x="10348" y="2835"/>
                  </a:cubicBezTo>
                  <a:close/>
                </a:path>
              </a:pathLst>
            </a:custGeom>
            <a:solidFill>
              <a:srgbClr val="D58B94"/>
            </a:solidFill>
            <a:ln w="9525" cap="flat">
              <a:noFill/>
              <a:prstDash val="solid"/>
              <a:miter/>
            </a:ln>
          </p:spPr>
          <p:txBody>
            <a:bodyPr rtlCol="0" anchor="ctr"/>
            <a:lstStyle/>
            <a:p>
              <a:endParaRPr lang="en-IN"/>
            </a:p>
          </p:txBody>
        </p:sp>
        <p:sp>
          <p:nvSpPr>
            <p:cNvPr id="5050" name="Freeform: Shape 5049">
              <a:extLst>
                <a:ext uri="{FF2B5EF4-FFF2-40B4-BE49-F238E27FC236}">
                  <a16:creationId xmlns:a16="http://schemas.microsoft.com/office/drawing/2014/main" xmlns="" id="{479B2904-4419-31DC-DC4F-12B4934935B7}"/>
                </a:ext>
              </a:extLst>
            </p:cNvPr>
            <p:cNvSpPr/>
            <p:nvPr/>
          </p:nvSpPr>
          <p:spPr>
            <a:xfrm>
              <a:off x="647218" y="3127359"/>
              <a:ext cx="15538" cy="15278"/>
            </a:xfrm>
            <a:custGeom>
              <a:avLst/>
              <a:gdLst>
                <a:gd name="connsiteX0" fmla="*/ 14661 w 15538"/>
                <a:gd name="connsiteY0" fmla="*/ 3874 h 15278"/>
                <a:gd name="connsiteX1" fmla="*/ 11279 w 15538"/>
                <a:gd name="connsiteY1" fmla="*/ 14399 h 15278"/>
                <a:gd name="connsiteX2" fmla="*/ 754 w 15538"/>
                <a:gd name="connsiteY2" fmla="*/ 11018 h 15278"/>
                <a:gd name="connsiteX3" fmla="*/ 4212 w 15538"/>
                <a:gd name="connsiteY3" fmla="*/ 950 h 15278"/>
                <a:gd name="connsiteX4" fmla="*/ 4278 w 15538"/>
                <a:gd name="connsiteY4" fmla="*/ 922 h 15278"/>
                <a:gd name="connsiteX5" fmla="*/ 14661 w 15538"/>
                <a:gd name="connsiteY5" fmla="*/ 3874 h 1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38" h="15278">
                  <a:moveTo>
                    <a:pt x="14661" y="3874"/>
                  </a:moveTo>
                  <a:cubicBezTo>
                    <a:pt x="16632" y="7713"/>
                    <a:pt x="15118" y="12428"/>
                    <a:pt x="11279" y="14399"/>
                  </a:cubicBezTo>
                  <a:cubicBezTo>
                    <a:pt x="7441" y="16371"/>
                    <a:pt x="2726" y="14856"/>
                    <a:pt x="754" y="11018"/>
                  </a:cubicBezTo>
                  <a:cubicBezTo>
                    <a:pt x="-1075" y="7284"/>
                    <a:pt x="478" y="2779"/>
                    <a:pt x="4212" y="950"/>
                  </a:cubicBezTo>
                  <a:cubicBezTo>
                    <a:pt x="4231" y="940"/>
                    <a:pt x="4259" y="931"/>
                    <a:pt x="4278" y="922"/>
                  </a:cubicBezTo>
                  <a:cubicBezTo>
                    <a:pt x="7964" y="-1079"/>
                    <a:pt x="12575" y="226"/>
                    <a:pt x="14661" y="3874"/>
                  </a:cubicBezTo>
                  <a:close/>
                </a:path>
              </a:pathLst>
            </a:custGeom>
            <a:solidFill>
              <a:srgbClr val="D58B94"/>
            </a:solidFill>
            <a:ln w="9525" cap="flat">
              <a:noFill/>
              <a:prstDash val="solid"/>
              <a:miter/>
            </a:ln>
          </p:spPr>
          <p:txBody>
            <a:bodyPr rtlCol="0" anchor="ctr"/>
            <a:lstStyle/>
            <a:p>
              <a:endParaRPr lang="en-IN"/>
            </a:p>
          </p:txBody>
        </p:sp>
        <p:sp>
          <p:nvSpPr>
            <p:cNvPr id="5051" name="Freeform: Shape 5050">
              <a:extLst>
                <a:ext uri="{FF2B5EF4-FFF2-40B4-BE49-F238E27FC236}">
                  <a16:creationId xmlns:a16="http://schemas.microsoft.com/office/drawing/2014/main" xmlns="" id="{B8FDA94C-8511-8A0C-9A2E-8088C96927BA}"/>
                </a:ext>
              </a:extLst>
            </p:cNvPr>
            <p:cNvSpPr/>
            <p:nvPr/>
          </p:nvSpPr>
          <p:spPr>
            <a:xfrm>
              <a:off x="704978" y="3202531"/>
              <a:ext cx="6197" cy="6044"/>
            </a:xfrm>
            <a:custGeom>
              <a:avLst/>
              <a:gdLst>
                <a:gd name="connsiteX0" fmla="*/ 5858 w 6197"/>
                <a:gd name="connsiteY0" fmla="*/ 1568 h 6044"/>
                <a:gd name="connsiteX1" fmla="*/ 4573 w 6197"/>
                <a:gd name="connsiteY1" fmla="*/ 5540 h 6044"/>
                <a:gd name="connsiteX2" fmla="*/ 4525 w 6197"/>
                <a:gd name="connsiteY2" fmla="*/ 5568 h 6044"/>
                <a:gd name="connsiteX3" fmla="*/ 448 w 6197"/>
                <a:gd name="connsiteY3" fmla="*/ 4664 h 6044"/>
                <a:gd name="connsiteX4" fmla="*/ 1353 w 6197"/>
                <a:gd name="connsiteY4" fmla="*/ 587 h 6044"/>
                <a:gd name="connsiteX5" fmla="*/ 1858 w 6197"/>
                <a:gd name="connsiteY5" fmla="*/ 330 h 6044"/>
                <a:gd name="connsiteX6" fmla="*/ 5849 w 6197"/>
                <a:gd name="connsiteY6" fmla="*/ 1549 h 6044"/>
                <a:gd name="connsiteX7" fmla="*/ 5858 w 6197"/>
                <a:gd name="connsiteY7" fmla="*/ 1568 h 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7" h="6044">
                  <a:moveTo>
                    <a:pt x="5858" y="1568"/>
                  </a:moveTo>
                  <a:cubicBezTo>
                    <a:pt x="6601" y="3016"/>
                    <a:pt x="6030" y="4797"/>
                    <a:pt x="4573" y="5540"/>
                  </a:cubicBezTo>
                  <a:cubicBezTo>
                    <a:pt x="4563" y="5549"/>
                    <a:pt x="4544" y="5559"/>
                    <a:pt x="4525" y="5568"/>
                  </a:cubicBezTo>
                  <a:cubicBezTo>
                    <a:pt x="3153" y="6445"/>
                    <a:pt x="1325" y="6035"/>
                    <a:pt x="448" y="4664"/>
                  </a:cubicBezTo>
                  <a:cubicBezTo>
                    <a:pt x="-428" y="3282"/>
                    <a:pt x="-18" y="1463"/>
                    <a:pt x="1353" y="587"/>
                  </a:cubicBezTo>
                  <a:cubicBezTo>
                    <a:pt x="1515" y="482"/>
                    <a:pt x="1686" y="396"/>
                    <a:pt x="1858" y="330"/>
                  </a:cubicBezTo>
                  <a:cubicBezTo>
                    <a:pt x="3296" y="-432"/>
                    <a:pt x="5087" y="110"/>
                    <a:pt x="5849" y="1549"/>
                  </a:cubicBezTo>
                  <a:cubicBezTo>
                    <a:pt x="5849" y="1558"/>
                    <a:pt x="5858" y="1558"/>
                    <a:pt x="5858" y="1568"/>
                  </a:cubicBezTo>
                  <a:close/>
                </a:path>
              </a:pathLst>
            </a:custGeom>
            <a:solidFill>
              <a:srgbClr val="D58B94"/>
            </a:solidFill>
            <a:ln w="9525" cap="flat">
              <a:noFill/>
              <a:prstDash val="solid"/>
              <a:miter/>
            </a:ln>
          </p:spPr>
          <p:txBody>
            <a:bodyPr rtlCol="0" anchor="ctr"/>
            <a:lstStyle/>
            <a:p>
              <a:endParaRPr lang="en-IN"/>
            </a:p>
          </p:txBody>
        </p:sp>
        <p:sp>
          <p:nvSpPr>
            <p:cNvPr id="5052" name="Freeform: Shape 5051">
              <a:extLst>
                <a:ext uri="{FF2B5EF4-FFF2-40B4-BE49-F238E27FC236}">
                  <a16:creationId xmlns:a16="http://schemas.microsoft.com/office/drawing/2014/main" xmlns="" id="{73D5F9FB-C119-8596-C827-4F271F6AB550}"/>
                </a:ext>
              </a:extLst>
            </p:cNvPr>
            <p:cNvSpPr/>
            <p:nvPr/>
          </p:nvSpPr>
          <p:spPr>
            <a:xfrm>
              <a:off x="687357" y="3198340"/>
              <a:ext cx="6164" cy="6045"/>
            </a:xfrm>
            <a:custGeom>
              <a:avLst/>
              <a:gdLst>
                <a:gd name="connsiteX0" fmla="*/ 5858 w 6164"/>
                <a:gd name="connsiteY0" fmla="*/ 1568 h 6045"/>
                <a:gd name="connsiteX1" fmla="*/ 4525 w 6164"/>
                <a:gd name="connsiteY1" fmla="*/ 5569 h 6045"/>
                <a:gd name="connsiteX2" fmla="*/ 448 w 6164"/>
                <a:gd name="connsiteY2" fmla="*/ 4664 h 6045"/>
                <a:gd name="connsiteX3" fmla="*/ 1353 w 6164"/>
                <a:gd name="connsiteY3" fmla="*/ 587 h 6045"/>
                <a:gd name="connsiteX4" fmla="*/ 1858 w 6164"/>
                <a:gd name="connsiteY4" fmla="*/ 330 h 6045"/>
                <a:gd name="connsiteX5" fmla="*/ 5849 w 6164"/>
                <a:gd name="connsiteY5" fmla="*/ 1549 h 6045"/>
                <a:gd name="connsiteX6" fmla="*/ 5858 w 6164"/>
                <a:gd name="connsiteY6" fmla="*/ 1568 h 6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64" h="6045">
                  <a:moveTo>
                    <a:pt x="5858" y="1568"/>
                  </a:moveTo>
                  <a:cubicBezTo>
                    <a:pt x="6554" y="3044"/>
                    <a:pt x="5973" y="4806"/>
                    <a:pt x="4525" y="5569"/>
                  </a:cubicBezTo>
                  <a:cubicBezTo>
                    <a:pt x="3153" y="6445"/>
                    <a:pt x="1325" y="6035"/>
                    <a:pt x="448" y="4664"/>
                  </a:cubicBezTo>
                  <a:cubicBezTo>
                    <a:pt x="-428" y="3282"/>
                    <a:pt x="-19" y="1463"/>
                    <a:pt x="1353" y="587"/>
                  </a:cubicBezTo>
                  <a:cubicBezTo>
                    <a:pt x="1515" y="482"/>
                    <a:pt x="1686" y="396"/>
                    <a:pt x="1858" y="330"/>
                  </a:cubicBezTo>
                  <a:cubicBezTo>
                    <a:pt x="3296" y="-432"/>
                    <a:pt x="5087" y="110"/>
                    <a:pt x="5849" y="1549"/>
                  </a:cubicBezTo>
                  <a:cubicBezTo>
                    <a:pt x="5849" y="1558"/>
                    <a:pt x="5858" y="1558"/>
                    <a:pt x="5858" y="1568"/>
                  </a:cubicBezTo>
                  <a:close/>
                </a:path>
              </a:pathLst>
            </a:custGeom>
            <a:solidFill>
              <a:srgbClr val="D58B94"/>
            </a:solidFill>
            <a:ln w="9525" cap="flat">
              <a:noFill/>
              <a:prstDash val="solid"/>
              <a:miter/>
            </a:ln>
          </p:spPr>
          <p:txBody>
            <a:bodyPr rtlCol="0" anchor="ctr"/>
            <a:lstStyle/>
            <a:p>
              <a:endParaRPr lang="en-IN"/>
            </a:p>
          </p:txBody>
        </p:sp>
        <p:sp>
          <p:nvSpPr>
            <p:cNvPr id="5053" name="Freeform: Shape 5052">
              <a:extLst>
                <a:ext uri="{FF2B5EF4-FFF2-40B4-BE49-F238E27FC236}">
                  <a16:creationId xmlns:a16="http://schemas.microsoft.com/office/drawing/2014/main" xmlns="" id="{557410F9-3E8E-E427-D568-DDAE11D58AC4}"/>
                </a:ext>
              </a:extLst>
            </p:cNvPr>
            <p:cNvSpPr/>
            <p:nvPr/>
          </p:nvSpPr>
          <p:spPr>
            <a:xfrm>
              <a:off x="702088" y="3186619"/>
              <a:ext cx="6979" cy="6683"/>
            </a:xfrm>
            <a:custGeom>
              <a:avLst/>
              <a:gdLst>
                <a:gd name="connsiteX0" fmla="*/ 6653 w 6979"/>
                <a:gd name="connsiteY0" fmla="*/ 1669 h 6683"/>
                <a:gd name="connsiteX1" fmla="*/ 5129 w 6979"/>
                <a:gd name="connsiteY1" fmla="*/ 6050 h 6683"/>
                <a:gd name="connsiteX2" fmla="*/ 605 w 6979"/>
                <a:gd name="connsiteY2" fmla="*/ 5336 h 6683"/>
                <a:gd name="connsiteX3" fmla="*/ 1319 w 6979"/>
                <a:gd name="connsiteY3" fmla="*/ 812 h 6683"/>
                <a:gd name="connsiteX4" fmla="*/ 2272 w 6979"/>
                <a:gd name="connsiteY4" fmla="*/ 335 h 6683"/>
                <a:gd name="connsiteX5" fmla="*/ 6653 w 6979"/>
                <a:gd name="connsiteY5" fmla="*/ 1669 h 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79" h="6683">
                  <a:moveTo>
                    <a:pt x="6653" y="1669"/>
                  </a:moveTo>
                  <a:cubicBezTo>
                    <a:pt x="7415" y="3298"/>
                    <a:pt x="6739" y="5241"/>
                    <a:pt x="5129" y="6050"/>
                  </a:cubicBezTo>
                  <a:cubicBezTo>
                    <a:pt x="3681" y="7098"/>
                    <a:pt x="1652" y="6784"/>
                    <a:pt x="605" y="5336"/>
                  </a:cubicBezTo>
                  <a:cubicBezTo>
                    <a:pt x="-443" y="3888"/>
                    <a:pt x="-129" y="1859"/>
                    <a:pt x="1319" y="812"/>
                  </a:cubicBezTo>
                  <a:cubicBezTo>
                    <a:pt x="1614" y="602"/>
                    <a:pt x="1929" y="440"/>
                    <a:pt x="2272" y="335"/>
                  </a:cubicBezTo>
                  <a:cubicBezTo>
                    <a:pt x="3853" y="-455"/>
                    <a:pt x="5777" y="135"/>
                    <a:pt x="6653" y="1669"/>
                  </a:cubicBezTo>
                  <a:close/>
                </a:path>
              </a:pathLst>
            </a:custGeom>
            <a:solidFill>
              <a:srgbClr val="D58B94"/>
            </a:solidFill>
            <a:ln w="9525" cap="flat">
              <a:noFill/>
              <a:prstDash val="solid"/>
              <a:miter/>
            </a:ln>
          </p:spPr>
          <p:txBody>
            <a:bodyPr rtlCol="0" anchor="ctr"/>
            <a:lstStyle/>
            <a:p>
              <a:endParaRPr lang="en-IN"/>
            </a:p>
          </p:txBody>
        </p:sp>
        <p:sp>
          <p:nvSpPr>
            <p:cNvPr id="5054" name="Freeform: Shape 5053">
              <a:extLst>
                <a:ext uri="{FF2B5EF4-FFF2-40B4-BE49-F238E27FC236}">
                  <a16:creationId xmlns:a16="http://schemas.microsoft.com/office/drawing/2014/main" xmlns="" id="{BA46B6F3-E224-4A2F-790F-A3F255F725A7}"/>
                </a:ext>
              </a:extLst>
            </p:cNvPr>
            <p:cNvSpPr/>
            <p:nvPr/>
          </p:nvSpPr>
          <p:spPr>
            <a:xfrm>
              <a:off x="632867" y="3144224"/>
              <a:ext cx="10858" cy="10891"/>
            </a:xfrm>
            <a:custGeom>
              <a:avLst/>
              <a:gdLst>
                <a:gd name="connsiteX0" fmla="*/ 10057 w 10858"/>
                <a:gd name="connsiteY0" fmla="*/ 2630 h 10891"/>
                <a:gd name="connsiteX1" fmla="*/ 8237 w 10858"/>
                <a:gd name="connsiteY1" fmla="*/ 10088 h 10891"/>
                <a:gd name="connsiteX2" fmla="*/ 779 w 10858"/>
                <a:gd name="connsiteY2" fmla="*/ 8269 h 10891"/>
                <a:gd name="connsiteX3" fmla="*/ 2599 w 10858"/>
                <a:gd name="connsiteY3" fmla="*/ 811 h 10891"/>
                <a:gd name="connsiteX4" fmla="*/ 2913 w 10858"/>
                <a:gd name="connsiteY4" fmla="*/ 630 h 10891"/>
                <a:gd name="connsiteX5" fmla="*/ 10057 w 10858"/>
                <a:gd name="connsiteY5" fmla="*/ 2630 h 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8" h="10891">
                  <a:moveTo>
                    <a:pt x="10057" y="2630"/>
                  </a:moveTo>
                  <a:cubicBezTo>
                    <a:pt x="11609" y="5192"/>
                    <a:pt x="10800" y="8535"/>
                    <a:pt x="8237" y="10088"/>
                  </a:cubicBezTo>
                  <a:cubicBezTo>
                    <a:pt x="5675" y="11641"/>
                    <a:pt x="2332" y="10831"/>
                    <a:pt x="779" y="8269"/>
                  </a:cubicBezTo>
                  <a:cubicBezTo>
                    <a:pt x="-783" y="5707"/>
                    <a:pt x="36" y="2363"/>
                    <a:pt x="2599" y="811"/>
                  </a:cubicBezTo>
                  <a:cubicBezTo>
                    <a:pt x="2703" y="744"/>
                    <a:pt x="2808" y="687"/>
                    <a:pt x="2913" y="630"/>
                  </a:cubicBezTo>
                  <a:cubicBezTo>
                    <a:pt x="5447" y="-742"/>
                    <a:pt x="8609" y="144"/>
                    <a:pt x="10057" y="2630"/>
                  </a:cubicBezTo>
                  <a:close/>
                </a:path>
              </a:pathLst>
            </a:custGeom>
            <a:solidFill>
              <a:srgbClr val="D58B94"/>
            </a:solidFill>
            <a:ln w="9525" cap="flat">
              <a:noFill/>
              <a:prstDash val="solid"/>
              <a:miter/>
            </a:ln>
          </p:spPr>
          <p:txBody>
            <a:bodyPr rtlCol="0" anchor="ctr"/>
            <a:lstStyle/>
            <a:p>
              <a:endParaRPr lang="en-IN"/>
            </a:p>
          </p:txBody>
        </p:sp>
        <p:sp>
          <p:nvSpPr>
            <p:cNvPr id="5055" name="Freeform: Shape 5054">
              <a:extLst>
                <a:ext uri="{FF2B5EF4-FFF2-40B4-BE49-F238E27FC236}">
                  <a16:creationId xmlns:a16="http://schemas.microsoft.com/office/drawing/2014/main" xmlns="" id="{72F61FFD-8BE8-4223-035D-64B84CCA2071}"/>
                </a:ext>
              </a:extLst>
            </p:cNvPr>
            <p:cNvSpPr/>
            <p:nvPr/>
          </p:nvSpPr>
          <p:spPr>
            <a:xfrm>
              <a:off x="622550" y="3153262"/>
              <a:ext cx="10475" cy="10515"/>
            </a:xfrm>
            <a:custGeom>
              <a:avLst/>
              <a:gdLst>
                <a:gd name="connsiteX0" fmla="*/ 9706 w 10475"/>
                <a:gd name="connsiteY0" fmla="*/ 2546 h 10515"/>
                <a:gd name="connsiteX1" fmla="*/ 7934 w 10475"/>
                <a:gd name="connsiteY1" fmla="*/ 9737 h 10515"/>
                <a:gd name="connsiteX2" fmla="*/ 743 w 10475"/>
                <a:gd name="connsiteY2" fmla="*/ 7975 h 10515"/>
                <a:gd name="connsiteX3" fmla="*/ 2514 w 10475"/>
                <a:gd name="connsiteY3" fmla="*/ 774 h 10515"/>
                <a:gd name="connsiteX4" fmla="*/ 2753 w 10475"/>
                <a:gd name="connsiteY4" fmla="*/ 641 h 10515"/>
                <a:gd name="connsiteX5" fmla="*/ 9706 w 10475"/>
                <a:gd name="connsiteY5" fmla="*/ 2546 h 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5" h="10515">
                  <a:moveTo>
                    <a:pt x="9706" y="2546"/>
                  </a:moveTo>
                  <a:cubicBezTo>
                    <a:pt x="11201" y="5022"/>
                    <a:pt x="10411" y="8242"/>
                    <a:pt x="7934" y="9737"/>
                  </a:cubicBezTo>
                  <a:cubicBezTo>
                    <a:pt x="5467" y="11242"/>
                    <a:pt x="2238" y="10452"/>
                    <a:pt x="743" y="7975"/>
                  </a:cubicBezTo>
                  <a:cubicBezTo>
                    <a:pt x="-753" y="5499"/>
                    <a:pt x="38" y="2279"/>
                    <a:pt x="2514" y="774"/>
                  </a:cubicBezTo>
                  <a:cubicBezTo>
                    <a:pt x="2591" y="726"/>
                    <a:pt x="2667" y="688"/>
                    <a:pt x="2753" y="641"/>
                  </a:cubicBezTo>
                  <a:cubicBezTo>
                    <a:pt x="5201" y="-731"/>
                    <a:pt x="8296" y="117"/>
                    <a:pt x="9706" y="2546"/>
                  </a:cubicBezTo>
                  <a:close/>
                </a:path>
              </a:pathLst>
            </a:custGeom>
            <a:solidFill>
              <a:srgbClr val="D58B94"/>
            </a:solidFill>
            <a:ln w="9525" cap="flat">
              <a:noFill/>
              <a:prstDash val="solid"/>
              <a:miter/>
            </a:ln>
          </p:spPr>
          <p:txBody>
            <a:bodyPr rtlCol="0" anchor="ctr"/>
            <a:lstStyle/>
            <a:p>
              <a:endParaRPr lang="en-IN"/>
            </a:p>
          </p:txBody>
        </p:sp>
        <p:sp>
          <p:nvSpPr>
            <p:cNvPr id="5056" name="Freeform: Shape 5055">
              <a:extLst>
                <a:ext uri="{FF2B5EF4-FFF2-40B4-BE49-F238E27FC236}">
                  <a16:creationId xmlns:a16="http://schemas.microsoft.com/office/drawing/2014/main" xmlns="" id="{ADDB4774-4DDE-FC74-5C0E-7DC067B182B9}"/>
                </a:ext>
              </a:extLst>
            </p:cNvPr>
            <p:cNvSpPr/>
            <p:nvPr/>
          </p:nvSpPr>
          <p:spPr>
            <a:xfrm>
              <a:off x="691870" y="3124073"/>
              <a:ext cx="5161" cy="5002"/>
            </a:xfrm>
            <a:custGeom>
              <a:avLst/>
              <a:gdLst>
                <a:gd name="connsiteX0" fmla="*/ 4870 w 5161"/>
                <a:gd name="connsiteY0" fmla="*/ 1349 h 5002"/>
                <a:gd name="connsiteX1" fmla="*/ 3879 w 5161"/>
                <a:gd name="connsiteY1" fmla="*/ 4569 h 5002"/>
                <a:gd name="connsiteX2" fmla="*/ 3631 w 5161"/>
                <a:gd name="connsiteY2" fmla="*/ 4683 h 5002"/>
                <a:gd name="connsiteX3" fmla="*/ 202 w 5161"/>
                <a:gd name="connsiteY3" fmla="*/ 3731 h 5002"/>
                <a:gd name="connsiteX4" fmla="*/ 1441 w 5161"/>
                <a:gd name="connsiteY4" fmla="*/ 302 h 5002"/>
                <a:gd name="connsiteX5" fmla="*/ 4812 w 5161"/>
                <a:gd name="connsiteY5" fmla="*/ 1245 h 5002"/>
                <a:gd name="connsiteX6" fmla="*/ 4870 w 5161"/>
                <a:gd name="connsiteY6" fmla="*/ 1349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1" h="5002">
                  <a:moveTo>
                    <a:pt x="4870" y="1349"/>
                  </a:moveTo>
                  <a:cubicBezTo>
                    <a:pt x="5489" y="2512"/>
                    <a:pt x="5041" y="3950"/>
                    <a:pt x="3879" y="4569"/>
                  </a:cubicBezTo>
                  <a:cubicBezTo>
                    <a:pt x="3803" y="4607"/>
                    <a:pt x="3717" y="4645"/>
                    <a:pt x="3631" y="4683"/>
                  </a:cubicBezTo>
                  <a:cubicBezTo>
                    <a:pt x="2422" y="5331"/>
                    <a:pt x="907" y="4912"/>
                    <a:pt x="202" y="3731"/>
                  </a:cubicBezTo>
                  <a:cubicBezTo>
                    <a:pt x="-350" y="2435"/>
                    <a:pt x="193" y="940"/>
                    <a:pt x="1441" y="302"/>
                  </a:cubicBezTo>
                  <a:cubicBezTo>
                    <a:pt x="2631" y="-365"/>
                    <a:pt x="4146" y="54"/>
                    <a:pt x="4812" y="1245"/>
                  </a:cubicBezTo>
                  <a:cubicBezTo>
                    <a:pt x="4831" y="1283"/>
                    <a:pt x="4851" y="1311"/>
                    <a:pt x="4870" y="1349"/>
                  </a:cubicBezTo>
                  <a:close/>
                </a:path>
              </a:pathLst>
            </a:custGeom>
            <a:solidFill>
              <a:srgbClr val="D58B94"/>
            </a:solidFill>
            <a:ln w="9525" cap="flat">
              <a:noFill/>
              <a:prstDash val="solid"/>
              <a:miter/>
            </a:ln>
          </p:spPr>
          <p:txBody>
            <a:bodyPr rtlCol="0" anchor="ctr"/>
            <a:lstStyle/>
            <a:p>
              <a:endParaRPr lang="en-IN"/>
            </a:p>
          </p:txBody>
        </p:sp>
        <p:sp>
          <p:nvSpPr>
            <p:cNvPr id="5057" name="Freeform: Shape 5056">
              <a:extLst>
                <a:ext uri="{FF2B5EF4-FFF2-40B4-BE49-F238E27FC236}">
                  <a16:creationId xmlns:a16="http://schemas.microsoft.com/office/drawing/2014/main" xmlns="" id="{5805C68B-30C6-84A7-BC15-87612A8C4B2B}"/>
                </a:ext>
              </a:extLst>
            </p:cNvPr>
            <p:cNvSpPr/>
            <p:nvPr/>
          </p:nvSpPr>
          <p:spPr>
            <a:xfrm>
              <a:off x="687053" y="3135806"/>
              <a:ext cx="14007" cy="14097"/>
            </a:xfrm>
            <a:custGeom>
              <a:avLst/>
              <a:gdLst>
                <a:gd name="connsiteX0" fmla="*/ 13402 w 14007"/>
                <a:gd name="connsiteY0" fmla="*/ 4000 h 14097"/>
                <a:gd name="connsiteX1" fmla="*/ 9782 w 14007"/>
                <a:gd name="connsiteY1" fmla="*/ 13525 h 14097"/>
                <a:gd name="connsiteX2" fmla="*/ 543 w 14007"/>
                <a:gd name="connsiteY2" fmla="*/ 9772 h 14097"/>
                <a:gd name="connsiteX3" fmla="*/ 4296 w 14007"/>
                <a:gd name="connsiteY3" fmla="*/ 542 h 14097"/>
                <a:gd name="connsiteX4" fmla="*/ 13402 w 14007"/>
                <a:gd name="connsiteY4" fmla="*/ 4000 h 14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7" h="14097">
                  <a:moveTo>
                    <a:pt x="13402" y="4000"/>
                  </a:moveTo>
                  <a:cubicBezTo>
                    <a:pt x="14954" y="7629"/>
                    <a:pt x="13354" y="11839"/>
                    <a:pt x="9782" y="13525"/>
                  </a:cubicBezTo>
                  <a:cubicBezTo>
                    <a:pt x="6201" y="15039"/>
                    <a:pt x="2057" y="13363"/>
                    <a:pt x="543" y="9772"/>
                  </a:cubicBezTo>
                  <a:cubicBezTo>
                    <a:pt x="-972" y="6191"/>
                    <a:pt x="714" y="2057"/>
                    <a:pt x="4296" y="542"/>
                  </a:cubicBezTo>
                  <a:cubicBezTo>
                    <a:pt x="7772" y="-925"/>
                    <a:pt x="11782" y="599"/>
                    <a:pt x="13402" y="4000"/>
                  </a:cubicBezTo>
                  <a:close/>
                </a:path>
              </a:pathLst>
            </a:custGeom>
            <a:solidFill>
              <a:srgbClr val="D58B94"/>
            </a:solidFill>
            <a:ln w="9525" cap="flat">
              <a:noFill/>
              <a:prstDash val="solid"/>
              <a:miter/>
            </a:ln>
          </p:spPr>
          <p:txBody>
            <a:bodyPr rtlCol="0" anchor="ctr"/>
            <a:lstStyle/>
            <a:p>
              <a:endParaRPr lang="en-IN"/>
            </a:p>
          </p:txBody>
        </p:sp>
        <p:sp>
          <p:nvSpPr>
            <p:cNvPr id="5058" name="Freeform: Shape 5057">
              <a:extLst>
                <a:ext uri="{FF2B5EF4-FFF2-40B4-BE49-F238E27FC236}">
                  <a16:creationId xmlns:a16="http://schemas.microsoft.com/office/drawing/2014/main" xmlns="" id="{B62D8033-0F3B-E9AC-4C64-CE8EA8A1FE3D}"/>
                </a:ext>
              </a:extLst>
            </p:cNvPr>
            <p:cNvSpPr/>
            <p:nvPr/>
          </p:nvSpPr>
          <p:spPr>
            <a:xfrm>
              <a:off x="660174" y="3137258"/>
              <a:ext cx="21584" cy="20871"/>
            </a:xfrm>
            <a:custGeom>
              <a:avLst/>
              <a:gdLst>
                <a:gd name="connsiteX0" fmla="*/ 20564 w 21584"/>
                <a:gd name="connsiteY0" fmla="*/ 5500 h 20871"/>
                <a:gd name="connsiteX1" fmla="*/ 15487 w 21584"/>
                <a:gd name="connsiteY1" fmla="*/ 19568 h 20871"/>
                <a:gd name="connsiteX2" fmla="*/ 15421 w 21584"/>
                <a:gd name="connsiteY2" fmla="*/ 19597 h 20871"/>
                <a:gd name="connsiteX3" fmla="*/ 1038 w 21584"/>
                <a:gd name="connsiteY3" fmla="*/ 15311 h 20871"/>
                <a:gd name="connsiteX4" fmla="*/ 5829 w 21584"/>
                <a:gd name="connsiteY4" fmla="*/ 1433 h 20871"/>
                <a:gd name="connsiteX5" fmla="*/ 6086 w 21584"/>
                <a:gd name="connsiteY5" fmla="*/ 1309 h 20871"/>
                <a:gd name="connsiteX6" fmla="*/ 20564 w 21584"/>
                <a:gd name="connsiteY6" fmla="*/ 5500 h 2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84" h="20871">
                  <a:moveTo>
                    <a:pt x="20564" y="5500"/>
                  </a:moveTo>
                  <a:cubicBezTo>
                    <a:pt x="23050" y="10786"/>
                    <a:pt x="20774" y="17082"/>
                    <a:pt x="15487" y="19568"/>
                  </a:cubicBezTo>
                  <a:cubicBezTo>
                    <a:pt x="15468" y="19578"/>
                    <a:pt x="15440" y="19587"/>
                    <a:pt x="15421" y="19597"/>
                  </a:cubicBezTo>
                  <a:cubicBezTo>
                    <a:pt x="10258" y="22350"/>
                    <a:pt x="3848" y="20444"/>
                    <a:pt x="1038" y="15311"/>
                  </a:cubicBezTo>
                  <a:cubicBezTo>
                    <a:pt x="-1477" y="10158"/>
                    <a:pt x="676" y="3938"/>
                    <a:pt x="5829" y="1433"/>
                  </a:cubicBezTo>
                  <a:cubicBezTo>
                    <a:pt x="5915" y="1385"/>
                    <a:pt x="6000" y="1347"/>
                    <a:pt x="6086" y="1309"/>
                  </a:cubicBezTo>
                  <a:cubicBezTo>
                    <a:pt x="11239" y="-1530"/>
                    <a:pt x="17716" y="347"/>
                    <a:pt x="20564" y="5500"/>
                  </a:cubicBezTo>
                  <a:close/>
                </a:path>
              </a:pathLst>
            </a:custGeom>
            <a:solidFill>
              <a:srgbClr val="D58B94"/>
            </a:solidFill>
            <a:ln w="9525" cap="flat">
              <a:noFill/>
              <a:prstDash val="solid"/>
              <a:miter/>
            </a:ln>
          </p:spPr>
          <p:txBody>
            <a:bodyPr rtlCol="0" anchor="ctr"/>
            <a:lstStyle/>
            <a:p>
              <a:endParaRPr lang="en-IN"/>
            </a:p>
          </p:txBody>
        </p:sp>
        <p:sp>
          <p:nvSpPr>
            <p:cNvPr id="5059" name="Freeform: Shape 5058">
              <a:extLst>
                <a:ext uri="{FF2B5EF4-FFF2-40B4-BE49-F238E27FC236}">
                  <a16:creationId xmlns:a16="http://schemas.microsoft.com/office/drawing/2014/main" xmlns="" id="{F03E5026-46AA-95AD-1348-9797FCBD9346}"/>
                </a:ext>
              </a:extLst>
            </p:cNvPr>
            <p:cNvSpPr/>
            <p:nvPr/>
          </p:nvSpPr>
          <p:spPr>
            <a:xfrm>
              <a:off x="647076" y="3150223"/>
              <a:ext cx="12000" cy="12097"/>
            </a:xfrm>
            <a:custGeom>
              <a:avLst/>
              <a:gdLst>
                <a:gd name="connsiteX0" fmla="*/ 11087 w 12000"/>
                <a:gd name="connsiteY0" fmla="*/ 2918 h 12097"/>
                <a:gd name="connsiteX1" fmla="*/ 9154 w 12000"/>
                <a:gd name="connsiteY1" fmla="*/ 11176 h 12097"/>
                <a:gd name="connsiteX2" fmla="*/ 886 w 12000"/>
                <a:gd name="connsiteY2" fmla="*/ 9242 h 12097"/>
                <a:gd name="connsiteX3" fmla="*/ 2829 w 12000"/>
                <a:gd name="connsiteY3" fmla="*/ 984 h 12097"/>
                <a:gd name="connsiteX4" fmla="*/ 3277 w 12000"/>
                <a:gd name="connsiteY4" fmla="*/ 727 h 12097"/>
                <a:gd name="connsiteX5" fmla="*/ 11068 w 12000"/>
                <a:gd name="connsiteY5" fmla="*/ 2880 h 12097"/>
                <a:gd name="connsiteX6" fmla="*/ 11087 w 12000"/>
                <a:gd name="connsiteY6" fmla="*/ 2918 h 1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0" h="12097">
                  <a:moveTo>
                    <a:pt x="11087" y="2918"/>
                  </a:moveTo>
                  <a:cubicBezTo>
                    <a:pt x="12830" y="5737"/>
                    <a:pt x="11963" y="9433"/>
                    <a:pt x="9154" y="11176"/>
                  </a:cubicBezTo>
                  <a:cubicBezTo>
                    <a:pt x="6334" y="12929"/>
                    <a:pt x="2639" y="12062"/>
                    <a:pt x="886" y="9242"/>
                  </a:cubicBezTo>
                  <a:cubicBezTo>
                    <a:pt x="-857" y="6423"/>
                    <a:pt x="10" y="2727"/>
                    <a:pt x="2829" y="984"/>
                  </a:cubicBezTo>
                  <a:cubicBezTo>
                    <a:pt x="2972" y="889"/>
                    <a:pt x="3124" y="803"/>
                    <a:pt x="3277" y="727"/>
                  </a:cubicBezTo>
                  <a:cubicBezTo>
                    <a:pt x="6020" y="-826"/>
                    <a:pt x="9506" y="137"/>
                    <a:pt x="11068" y="2880"/>
                  </a:cubicBezTo>
                  <a:cubicBezTo>
                    <a:pt x="11078" y="2889"/>
                    <a:pt x="11078" y="2908"/>
                    <a:pt x="11087" y="2918"/>
                  </a:cubicBezTo>
                  <a:close/>
                </a:path>
              </a:pathLst>
            </a:custGeom>
            <a:solidFill>
              <a:srgbClr val="D58B94"/>
            </a:solidFill>
            <a:ln w="9525" cap="flat">
              <a:noFill/>
              <a:prstDash val="solid"/>
              <a:miter/>
            </a:ln>
          </p:spPr>
          <p:txBody>
            <a:bodyPr rtlCol="0" anchor="ctr"/>
            <a:lstStyle/>
            <a:p>
              <a:endParaRPr lang="en-IN"/>
            </a:p>
          </p:txBody>
        </p:sp>
        <p:sp>
          <p:nvSpPr>
            <p:cNvPr id="5060" name="Freeform: Shape 5059">
              <a:extLst>
                <a:ext uri="{FF2B5EF4-FFF2-40B4-BE49-F238E27FC236}">
                  <a16:creationId xmlns:a16="http://schemas.microsoft.com/office/drawing/2014/main" xmlns="" id="{C9B7B61A-9479-F00A-52EF-665BBF6237EC}"/>
                </a:ext>
              </a:extLst>
            </p:cNvPr>
            <p:cNvSpPr/>
            <p:nvPr/>
          </p:nvSpPr>
          <p:spPr>
            <a:xfrm>
              <a:off x="637004" y="3163119"/>
              <a:ext cx="9132" cy="9047"/>
            </a:xfrm>
            <a:custGeom>
              <a:avLst/>
              <a:gdLst>
                <a:gd name="connsiteX0" fmla="*/ 8587 w 9132"/>
                <a:gd name="connsiteY0" fmla="*/ 2309 h 9047"/>
                <a:gd name="connsiteX1" fmla="*/ 6682 w 9132"/>
                <a:gd name="connsiteY1" fmla="*/ 8500 h 9047"/>
                <a:gd name="connsiteX2" fmla="*/ 490 w 9132"/>
                <a:gd name="connsiteY2" fmla="*/ 6595 h 9047"/>
                <a:gd name="connsiteX3" fmla="*/ 2329 w 9132"/>
                <a:gd name="connsiteY3" fmla="*/ 680 h 9047"/>
                <a:gd name="connsiteX4" fmla="*/ 2491 w 9132"/>
                <a:gd name="connsiteY4" fmla="*/ 595 h 9047"/>
                <a:gd name="connsiteX5" fmla="*/ 8491 w 9132"/>
                <a:gd name="connsiteY5" fmla="*/ 2138 h 9047"/>
                <a:gd name="connsiteX6" fmla="*/ 8587 w 9132"/>
                <a:gd name="connsiteY6" fmla="*/ 2309 h 9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32" h="9047">
                  <a:moveTo>
                    <a:pt x="8587" y="2309"/>
                  </a:moveTo>
                  <a:cubicBezTo>
                    <a:pt x="9768" y="4547"/>
                    <a:pt x="8920" y="7319"/>
                    <a:pt x="6682" y="8500"/>
                  </a:cubicBezTo>
                  <a:cubicBezTo>
                    <a:pt x="4443" y="9681"/>
                    <a:pt x="1671" y="8834"/>
                    <a:pt x="490" y="6595"/>
                  </a:cubicBezTo>
                  <a:cubicBezTo>
                    <a:pt x="-634" y="4452"/>
                    <a:pt x="186" y="1804"/>
                    <a:pt x="2329" y="680"/>
                  </a:cubicBezTo>
                  <a:cubicBezTo>
                    <a:pt x="2376" y="652"/>
                    <a:pt x="2433" y="623"/>
                    <a:pt x="2491" y="595"/>
                  </a:cubicBezTo>
                  <a:cubicBezTo>
                    <a:pt x="4577" y="-634"/>
                    <a:pt x="7263" y="52"/>
                    <a:pt x="8491" y="2138"/>
                  </a:cubicBezTo>
                  <a:cubicBezTo>
                    <a:pt x="8520" y="2195"/>
                    <a:pt x="8558" y="2252"/>
                    <a:pt x="8587" y="2309"/>
                  </a:cubicBezTo>
                  <a:close/>
                </a:path>
              </a:pathLst>
            </a:custGeom>
            <a:solidFill>
              <a:srgbClr val="D58B94"/>
            </a:solidFill>
            <a:ln w="9525" cap="flat">
              <a:noFill/>
              <a:prstDash val="solid"/>
              <a:miter/>
            </a:ln>
          </p:spPr>
          <p:txBody>
            <a:bodyPr rtlCol="0" anchor="ctr"/>
            <a:lstStyle/>
            <a:p>
              <a:endParaRPr lang="en-IN"/>
            </a:p>
          </p:txBody>
        </p:sp>
        <p:sp>
          <p:nvSpPr>
            <p:cNvPr id="5061" name="Freeform: Shape 5060">
              <a:extLst>
                <a:ext uri="{FF2B5EF4-FFF2-40B4-BE49-F238E27FC236}">
                  <a16:creationId xmlns:a16="http://schemas.microsoft.com/office/drawing/2014/main" xmlns="" id="{323FFE2D-AA58-CC10-FEBE-606E299770C4}"/>
                </a:ext>
              </a:extLst>
            </p:cNvPr>
            <p:cNvSpPr/>
            <p:nvPr/>
          </p:nvSpPr>
          <p:spPr>
            <a:xfrm>
              <a:off x="635124" y="3178985"/>
              <a:ext cx="7299" cy="7176"/>
            </a:xfrm>
            <a:custGeom>
              <a:avLst/>
              <a:gdLst>
                <a:gd name="connsiteX0" fmla="*/ 6847 w 7299"/>
                <a:gd name="connsiteY0" fmla="*/ 1873 h 7176"/>
                <a:gd name="connsiteX1" fmla="*/ 5457 w 7299"/>
                <a:gd name="connsiteY1" fmla="*/ 6664 h 7176"/>
                <a:gd name="connsiteX2" fmla="*/ 5324 w 7299"/>
                <a:gd name="connsiteY2" fmla="*/ 6731 h 7176"/>
                <a:gd name="connsiteX3" fmla="*/ 370 w 7299"/>
                <a:gd name="connsiteY3" fmla="*/ 5302 h 7176"/>
                <a:gd name="connsiteX4" fmla="*/ 1990 w 7299"/>
                <a:gd name="connsiteY4" fmla="*/ 444 h 7176"/>
                <a:gd name="connsiteX5" fmla="*/ 1990 w 7299"/>
                <a:gd name="connsiteY5" fmla="*/ 444 h 7176"/>
                <a:gd name="connsiteX6" fmla="*/ 6790 w 7299"/>
                <a:gd name="connsiteY6" fmla="*/ 1777 h 7176"/>
                <a:gd name="connsiteX7" fmla="*/ 6847 w 7299"/>
                <a:gd name="connsiteY7" fmla="*/ 1873 h 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 h="7176">
                  <a:moveTo>
                    <a:pt x="6847" y="1873"/>
                  </a:moveTo>
                  <a:cubicBezTo>
                    <a:pt x="7791" y="3578"/>
                    <a:pt x="7162" y="5721"/>
                    <a:pt x="5457" y="6664"/>
                  </a:cubicBezTo>
                  <a:cubicBezTo>
                    <a:pt x="5419" y="6683"/>
                    <a:pt x="5371" y="6711"/>
                    <a:pt x="5324" y="6731"/>
                  </a:cubicBezTo>
                  <a:cubicBezTo>
                    <a:pt x="3561" y="7664"/>
                    <a:pt x="1371" y="7035"/>
                    <a:pt x="370" y="5302"/>
                  </a:cubicBezTo>
                  <a:cubicBezTo>
                    <a:pt x="-525" y="3511"/>
                    <a:pt x="199" y="1339"/>
                    <a:pt x="1990" y="444"/>
                  </a:cubicBezTo>
                  <a:cubicBezTo>
                    <a:pt x="1990" y="444"/>
                    <a:pt x="1990" y="444"/>
                    <a:pt x="1990" y="444"/>
                  </a:cubicBezTo>
                  <a:cubicBezTo>
                    <a:pt x="3685" y="-518"/>
                    <a:pt x="5838" y="82"/>
                    <a:pt x="6790" y="1777"/>
                  </a:cubicBezTo>
                  <a:cubicBezTo>
                    <a:pt x="6809" y="1806"/>
                    <a:pt x="6828" y="1835"/>
                    <a:pt x="6847" y="1873"/>
                  </a:cubicBezTo>
                  <a:close/>
                </a:path>
              </a:pathLst>
            </a:custGeom>
            <a:solidFill>
              <a:srgbClr val="D58B94"/>
            </a:solidFill>
            <a:ln w="9525" cap="flat">
              <a:noFill/>
              <a:prstDash val="solid"/>
              <a:miter/>
            </a:ln>
          </p:spPr>
          <p:txBody>
            <a:bodyPr rtlCol="0" anchor="ctr"/>
            <a:lstStyle/>
            <a:p>
              <a:endParaRPr lang="en-IN"/>
            </a:p>
          </p:txBody>
        </p:sp>
        <p:sp>
          <p:nvSpPr>
            <p:cNvPr id="5062" name="Freeform: Shape 5061">
              <a:extLst>
                <a:ext uri="{FF2B5EF4-FFF2-40B4-BE49-F238E27FC236}">
                  <a16:creationId xmlns:a16="http://schemas.microsoft.com/office/drawing/2014/main" xmlns="" id="{1A24E2DA-3DD9-602A-0DA2-2D9B83F7013E}"/>
                </a:ext>
              </a:extLst>
            </p:cNvPr>
            <p:cNvSpPr/>
            <p:nvPr/>
          </p:nvSpPr>
          <p:spPr>
            <a:xfrm>
              <a:off x="645572" y="3171736"/>
              <a:ext cx="9341" cy="9055"/>
            </a:xfrm>
            <a:custGeom>
              <a:avLst/>
              <a:gdLst>
                <a:gd name="connsiteX0" fmla="*/ 9068 w 9341"/>
                <a:gd name="connsiteY0" fmla="*/ 5788 h 9055"/>
                <a:gd name="connsiteX1" fmla="*/ 3257 w 9341"/>
                <a:gd name="connsiteY1" fmla="*/ 8837 h 9055"/>
                <a:gd name="connsiteX2" fmla="*/ 133 w 9341"/>
                <a:gd name="connsiteY2" fmla="*/ 3483 h 9055"/>
                <a:gd name="connsiteX3" fmla="*/ 209 w 9341"/>
                <a:gd name="connsiteY3" fmla="*/ 3217 h 9055"/>
                <a:gd name="connsiteX4" fmla="*/ 6115 w 9341"/>
                <a:gd name="connsiteY4" fmla="*/ 169 h 9055"/>
                <a:gd name="connsiteX5" fmla="*/ 9191 w 9341"/>
                <a:gd name="connsiteY5" fmla="*/ 5389 h 9055"/>
                <a:gd name="connsiteX6" fmla="*/ 9068 w 9341"/>
                <a:gd name="connsiteY6" fmla="*/ 5788 h 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 h="9055">
                  <a:moveTo>
                    <a:pt x="9068" y="5788"/>
                  </a:moveTo>
                  <a:cubicBezTo>
                    <a:pt x="8296" y="8227"/>
                    <a:pt x="5705" y="9580"/>
                    <a:pt x="3257" y="8837"/>
                  </a:cubicBezTo>
                  <a:cubicBezTo>
                    <a:pt x="914" y="8227"/>
                    <a:pt x="-486" y="5827"/>
                    <a:pt x="133" y="3483"/>
                  </a:cubicBezTo>
                  <a:cubicBezTo>
                    <a:pt x="152" y="3398"/>
                    <a:pt x="181" y="3303"/>
                    <a:pt x="209" y="3217"/>
                  </a:cubicBezTo>
                  <a:cubicBezTo>
                    <a:pt x="1067" y="807"/>
                    <a:pt x="3648" y="-527"/>
                    <a:pt x="6115" y="169"/>
                  </a:cubicBezTo>
                  <a:cubicBezTo>
                    <a:pt x="8410" y="759"/>
                    <a:pt x="9782" y="3103"/>
                    <a:pt x="9191" y="5389"/>
                  </a:cubicBezTo>
                  <a:cubicBezTo>
                    <a:pt x="9153" y="5522"/>
                    <a:pt x="9115" y="5655"/>
                    <a:pt x="9068" y="5788"/>
                  </a:cubicBezTo>
                  <a:close/>
                </a:path>
              </a:pathLst>
            </a:custGeom>
            <a:solidFill>
              <a:srgbClr val="D58B94"/>
            </a:solidFill>
            <a:ln w="9525" cap="flat">
              <a:noFill/>
              <a:prstDash val="solid"/>
              <a:miter/>
            </a:ln>
          </p:spPr>
          <p:txBody>
            <a:bodyPr rtlCol="0" anchor="ctr"/>
            <a:lstStyle/>
            <a:p>
              <a:endParaRPr lang="en-IN"/>
            </a:p>
          </p:txBody>
        </p:sp>
        <p:sp>
          <p:nvSpPr>
            <p:cNvPr id="5063" name="Freeform: Shape 5062">
              <a:extLst>
                <a:ext uri="{FF2B5EF4-FFF2-40B4-BE49-F238E27FC236}">
                  <a16:creationId xmlns:a16="http://schemas.microsoft.com/office/drawing/2014/main" xmlns="" id="{CE793949-EF7C-02C3-7E59-8E428CFF3CDC}"/>
                </a:ext>
              </a:extLst>
            </p:cNvPr>
            <p:cNvSpPr/>
            <p:nvPr/>
          </p:nvSpPr>
          <p:spPr>
            <a:xfrm>
              <a:off x="676103" y="3161223"/>
              <a:ext cx="11677" cy="11677"/>
            </a:xfrm>
            <a:custGeom>
              <a:avLst/>
              <a:gdLst>
                <a:gd name="connsiteX0" fmla="*/ 11017 w 11677"/>
                <a:gd name="connsiteY0" fmla="*/ 3157 h 11677"/>
                <a:gd name="connsiteX1" fmla="*/ 8493 w 11677"/>
                <a:gd name="connsiteY1" fmla="*/ 11015 h 11677"/>
                <a:gd name="connsiteX2" fmla="*/ 634 w 11677"/>
                <a:gd name="connsiteY2" fmla="*/ 8491 h 11677"/>
                <a:gd name="connsiteX3" fmla="*/ 3159 w 11677"/>
                <a:gd name="connsiteY3" fmla="*/ 633 h 11677"/>
                <a:gd name="connsiteX4" fmla="*/ 11017 w 11677"/>
                <a:gd name="connsiteY4" fmla="*/ 3157 h 11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7" h="11677">
                  <a:moveTo>
                    <a:pt x="11017" y="3157"/>
                  </a:moveTo>
                  <a:cubicBezTo>
                    <a:pt x="12493" y="6024"/>
                    <a:pt x="11360" y="9539"/>
                    <a:pt x="8493" y="11015"/>
                  </a:cubicBezTo>
                  <a:cubicBezTo>
                    <a:pt x="5626" y="12491"/>
                    <a:pt x="2111" y="11358"/>
                    <a:pt x="634" y="8491"/>
                  </a:cubicBezTo>
                  <a:cubicBezTo>
                    <a:pt x="-842" y="5624"/>
                    <a:pt x="292" y="2109"/>
                    <a:pt x="3159" y="633"/>
                  </a:cubicBezTo>
                  <a:cubicBezTo>
                    <a:pt x="6026" y="-844"/>
                    <a:pt x="9540" y="290"/>
                    <a:pt x="11017" y="3157"/>
                  </a:cubicBezTo>
                  <a:close/>
                </a:path>
              </a:pathLst>
            </a:custGeom>
            <a:solidFill>
              <a:srgbClr val="D58B94"/>
            </a:solidFill>
            <a:ln w="9525" cap="flat">
              <a:noFill/>
              <a:prstDash val="solid"/>
              <a:miter/>
            </a:ln>
          </p:spPr>
          <p:txBody>
            <a:bodyPr rtlCol="0" anchor="ctr"/>
            <a:lstStyle/>
            <a:p>
              <a:endParaRPr lang="en-IN"/>
            </a:p>
          </p:txBody>
        </p:sp>
        <p:sp>
          <p:nvSpPr>
            <p:cNvPr id="5064" name="Freeform: Shape 5063">
              <a:extLst>
                <a:ext uri="{FF2B5EF4-FFF2-40B4-BE49-F238E27FC236}">
                  <a16:creationId xmlns:a16="http://schemas.microsoft.com/office/drawing/2014/main" xmlns="" id="{F677D595-AB51-9400-0234-AD94907E0494}"/>
                </a:ext>
              </a:extLst>
            </p:cNvPr>
            <p:cNvSpPr/>
            <p:nvPr/>
          </p:nvSpPr>
          <p:spPr>
            <a:xfrm>
              <a:off x="656632" y="3165497"/>
              <a:ext cx="17106" cy="17031"/>
            </a:xfrm>
            <a:custGeom>
              <a:avLst/>
              <a:gdLst>
                <a:gd name="connsiteX0" fmla="*/ 16105 w 17106"/>
                <a:gd name="connsiteY0" fmla="*/ 4407 h 17031"/>
                <a:gd name="connsiteX1" fmla="*/ 12486 w 17106"/>
                <a:gd name="connsiteY1" fmla="*/ 16028 h 17031"/>
                <a:gd name="connsiteX2" fmla="*/ 865 w 17106"/>
                <a:gd name="connsiteY2" fmla="*/ 12408 h 17031"/>
                <a:gd name="connsiteX3" fmla="*/ 4675 w 17106"/>
                <a:gd name="connsiteY3" fmla="*/ 1073 h 17031"/>
                <a:gd name="connsiteX4" fmla="*/ 15981 w 17106"/>
                <a:gd name="connsiteY4" fmla="*/ 4169 h 17031"/>
                <a:gd name="connsiteX5" fmla="*/ 16105 w 17106"/>
                <a:gd name="connsiteY5" fmla="*/ 4407 h 1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6" h="17031">
                  <a:moveTo>
                    <a:pt x="16105" y="4407"/>
                  </a:moveTo>
                  <a:cubicBezTo>
                    <a:pt x="18315" y="8617"/>
                    <a:pt x="16696" y="13818"/>
                    <a:pt x="12486" y="16028"/>
                  </a:cubicBezTo>
                  <a:cubicBezTo>
                    <a:pt x="8276" y="18237"/>
                    <a:pt x="3075" y="16618"/>
                    <a:pt x="865" y="12408"/>
                  </a:cubicBezTo>
                  <a:cubicBezTo>
                    <a:pt x="-1202" y="8227"/>
                    <a:pt x="503" y="3159"/>
                    <a:pt x="4675" y="1073"/>
                  </a:cubicBezTo>
                  <a:cubicBezTo>
                    <a:pt x="8657" y="-1194"/>
                    <a:pt x="13714" y="197"/>
                    <a:pt x="15981" y="4169"/>
                  </a:cubicBezTo>
                  <a:cubicBezTo>
                    <a:pt x="16019" y="4255"/>
                    <a:pt x="16067" y="4331"/>
                    <a:pt x="16105" y="4407"/>
                  </a:cubicBezTo>
                  <a:close/>
                </a:path>
              </a:pathLst>
            </a:custGeom>
            <a:solidFill>
              <a:srgbClr val="D58B94"/>
            </a:solidFill>
            <a:ln w="9525" cap="flat">
              <a:noFill/>
              <a:prstDash val="solid"/>
              <a:miter/>
            </a:ln>
          </p:spPr>
          <p:txBody>
            <a:bodyPr rtlCol="0" anchor="ctr"/>
            <a:lstStyle/>
            <a:p>
              <a:endParaRPr lang="en-IN"/>
            </a:p>
          </p:txBody>
        </p:sp>
        <p:sp>
          <p:nvSpPr>
            <p:cNvPr id="5065" name="Freeform: Shape 5064">
              <a:extLst>
                <a:ext uri="{FF2B5EF4-FFF2-40B4-BE49-F238E27FC236}">
                  <a16:creationId xmlns:a16="http://schemas.microsoft.com/office/drawing/2014/main" xmlns="" id="{C65F1B63-2B20-2AD4-A90C-99C6895A1F78}"/>
                </a:ext>
              </a:extLst>
            </p:cNvPr>
            <p:cNvSpPr/>
            <p:nvPr/>
          </p:nvSpPr>
          <p:spPr>
            <a:xfrm>
              <a:off x="689703" y="3155853"/>
              <a:ext cx="7242" cy="6701"/>
            </a:xfrm>
            <a:custGeom>
              <a:avLst/>
              <a:gdLst>
                <a:gd name="connsiteX0" fmla="*/ 7037 w 7242"/>
                <a:gd name="connsiteY0" fmla="*/ 1574 h 6701"/>
                <a:gd name="connsiteX1" fmla="*/ 4532 w 7242"/>
                <a:gd name="connsiteY1" fmla="*/ 6498 h 6701"/>
                <a:gd name="connsiteX2" fmla="*/ 179 w 7242"/>
                <a:gd name="connsiteY2" fmla="*/ 5098 h 6701"/>
                <a:gd name="connsiteX3" fmla="*/ 2684 w 7242"/>
                <a:gd name="connsiteY3" fmla="*/ 173 h 6701"/>
                <a:gd name="connsiteX4" fmla="*/ 7037 w 7242"/>
                <a:gd name="connsiteY4" fmla="*/ 1574 h 6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2" h="6701">
                  <a:moveTo>
                    <a:pt x="7037" y="1574"/>
                  </a:moveTo>
                  <a:cubicBezTo>
                    <a:pt x="7704" y="3621"/>
                    <a:pt x="6580" y="5831"/>
                    <a:pt x="4532" y="6498"/>
                  </a:cubicBezTo>
                  <a:cubicBezTo>
                    <a:pt x="2932" y="7012"/>
                    <a:pt x="1179" y="6450"/>
                    <a:pt x="179" y="5098"/>
                  </a:cubicBezTo>
                  <a:cubicBezTo>
                    <a:pt x="-488" y="3050"/>
                    <a:pt x="636" y="840"/>
                    <a:pt x="2684" y="173"/>
                  </a:cubicBezTo>
                  <a:cubicBezTo>
                    <a:pt x="4284" y="-341"/>
                    <a:pt x="6037" y="221"/>
                    <a:pt x="7037" y="1574"/>
                  </a:cubicBezTo>
                  <a:close/>
                </a:path>
              </a:pathLst>
            </a:custGeom>
            <a:solidFill>
              <a:srgbClr val="D58B94"/>
            </a:solidFill>
            <a:ln w="9525" cap="flat">
              <a:noFill/>
              <a:prstDash val="solid"/>
              <a:miter/>
            </a:ln>
          </p:spPr>
          <p:txBody>
            <a:bodyPr rtlCol="0" anchor="ctr"/>
            <a:lstStyle/>
            <a:p>
              <a:endParaRPr lang="en-IN"/>
            </a:p>
          </p:txBody>
        </p:sp>
        <p:sp>
          <p:nvSpPr>
            <p:cNvPr id="5066" name="Freeform: Shape 5065">
              <a:extLst>
                <a:ext uri="{FF2B5EF4-FFF2-40B4-BE49-F238E27FC236}">
                  <a16:creationId xmlns:a16="http://schemas.microsoft.com/office/drawing/2014/main" xmlns="" id="{F7204277-172E-14CB-FCF7-A7968A1DD08C}"/>
                </a:ext>
              </a:extLst>
            </p:cNvPr>
            <p:cNvSpPr/>
            <p:nvPr/>
          </p:nvSpPr>
          <p:spPr>
            <a:xfrm>
              <a:off x="693740" y="3169478"/>
              <a:ext cx="6692" cy="6692"/>
            </a:xfrm>
            <a:custGeom>
              <a:avLst/>
              <a:gdLst>
                <a:gd name="connsiteX0" fmla="*/ 6333 w 6692"/>
                <a:gd name="connsiteY0" fmla="*/ 1855 h 6692"/>
                <a:gd name="connsiteX1" fmla="*/ 4809 w 6692"/>
                <a:gd name="connsiteY1" fmla="*/ 6332 h 6692"/>
                <a:gd name="connsiteX2" fmla="*/ 333 w 6692"/>
                <a:gd name="connsiteY2" fmla="*/ 4808 h 6692"/>
                <a:gd name="connsiteX3" fmla="*/ 1857 w 6692"/>
                <a:gd name="connsiteY3" fmla="*/ 331 h 6692"/>
                <a:gd name="connsiteX4" fmla="*/ 6333 w 6692"/>
                <a:gd name="connsiteY4" fmla="*/ 1855 h 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2" h="6692">
                  <a:moveTo>
                    <a:pt x="6333" y="1855"/>
                  </a:moveTo>
                  <a:cubicBezTo>
                    <a:pt x="7153" y="3512"/>
                    <a:pt x="6467" y="5513"/>
                    <a:pt x="4809" y="6332"/>
                  </a:cubicBezTo>
                  <a:cubicBezTo>
                    <a:pt x="3152" y="7151"/>
                    <a:pt x="1152" y="6465"/>
                    <a:pt x="333" y="4808"/>
                  </a:cubicBezTo>
                  <a:cubicBezTo>
                    <a:pt x="-486" y="3150"/>
                    <a:pt x="199" y="1150"/>
                    <a:pt x="1857" y="331"/>
                  </a:cubicBezTo>
                  <a:cubicBezTo>
                    <a:pt x="3514" y="-488"/>
                    <a:pt x="5514" y="198"/>
                    <a:pt x="6333" y="1855"/>
                  </a:cubicBezTo>
                  <a:close/>
                </a:path>
              </a:pathLst>
            </a:custGeom>
            <a:solidFill>
              <a:srgbClr val="D58B94"/>
            </a:solidFill>
            <a:ln w="9525" cap="flat">
              <a:noFill/>
              <a:prstDash val="solid"/>
              <a:miter/>
            </a:ln>
          </p:spPr>
          <p:txBody>
            <a:bodyPr rtlCol="0" anchor="ctr"/>
            <a:lstStyle/>
            <a:p>
              <a:endParaRPr lang="en-IN"/>
            </a:p>
          </p:txBody>
        </p:sp>
        <p:sp>
          <p:nvSpPr>
            <p:cNvPr id="5067" name="Freeform: Shape 5066">
              <a:extLst>
                <a:ext uri="{FF2B5EF4-FFF2-40B4-BE49-F238E27FC236}">
                  <a16:creationId xmlns:a16="http://schemas.microsoft.com/office/drawing/2014/main" xmlns="" id="{4AC0F9C3-3184-0967-455F-4B346A33EC9E}"/>
                </a:ext>
              </a:extLst>
            </p:cNvPr>
            <p:cNvSpPr/>
            <p:nvPr/>
          </p:nvSpPr>
          <p:spPr>
            <a:xfrm>
              <a:off x="688896" y="3179588"/>
              <a:ext cx="10086" cy="10155"/>
            </a:xfrm>
            <a:custGeom>
              <a:avLst/>
              <a:gdLst>
                <a:gd name="connsiteX0" fmla="*/ 9558 w 10086"/>
                <a:gd name="connsiteY0" fmla="*/ 2984 h 10155"/>
                <a:gd name="connsiteX1" fmla="*/ 7387 w 10086"/>
                <a:gd name="connsiteY1" fmla="*/ 9500 h 10155"/>
                <a:gd name="connsiteX2" fmla="*/ 7272 w 10086"/>
                <a:gd name="connsiteY2" fmla="*/ 9557 h 10155"/>
                <a:gd name="connsiteX3" fmla="*/ 510 w 10086"/>
                <a:gd name="connsiteY3" fmla="*/ 7557 h 10155"/>
                <a:gd name="connsiteX4" fmla="*/ 2986 w 10086"/>
                <a:gd name="connsiteY4" fmla="*/ 508 h 10155"/>
                <a:gd name="connsiteX5" fmla="*/ 10035 w 10086"/>
                <a:gd name="connsiteY5" fmla="*/ 2984 h 1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86" h="10155">
                  <a:moveTo>
                    <a:pt x="9558" y="2984"/>
                  </a:moveTo>
                  <a:cubicBezTo>
                    <a:pt x="10759" y="5385"/>
                    <a:pt x="9787" y="8300"/>
                    <a:pt x="7387" y="9500"/>
                  </a:cubicBezTo>
                  <a:cubicBezTo>
                    <a:pt x="7349" y="9519"/>
                    <a:pt x="7311" y="9538"/>
                    <a:pt x="7272" y="9557"/>
                  </a:cubicBezTo>
                  <a:cubicBezTo>
                    <a:pt x="4853" y="10833"/>
                    <a:pt x="1843" y="9947"/>
                    <a:pt x="510" y="7557"/>
                  </a:cubicBezTo>
                  <a:cubicBezTo>
                    <a:pt x="-757" y="4928"/>
                    <a:pt x="357" y="1775"/>
                    <a:pt x="2986" y="508"/>
                  </a:cubicBezTo>
                  <a:cubicBezTo>
                    <a:pt x="5615" y="-759"/>
                    <a:pt x="8768" y="356"/>
                    <a:pt x="10035" y="2984"/>
                  </a:cubicBezTo>
                  <a:close/>
                </a:path>
              </a:pathLst>
            </a:custGeom>
            <a:solidFill>
              <a:srgbClr val="D58B94"/>
            </a:solidFill>
            <a:ln w="9525" cap="flat">
              <a:noFill/>
              <a:prstDash val="solid"/>
              <a:miter/>
            </a:ln>
          </p:spPr>
          <p:txBody>
            <a:bodyPr rtlCol="0" anchor="ctr"/>
            <a:lstStyle/>
            <a:p>
              <a:endParaRPr lang="en-IN"/>
            </a:p>
          </p:txBody>
        </p:sp>
        <p:sp>
          <p:nvSpPr>
            <p:cNvPr id="5068" name="Freeform: Shape 5067">
              <a:extLst>
                <a:ext uri="{FF2B5EF4-FFF2-40B4-BE49-F238E27FC236}">
                  <a16:creationId xmlns:a16="http://schemas.microsoft.com/office/drawing/2014/main" xmlns="" id="{C2338BDB-15E6-1235-C9B4-D3DE47414C8C}"/>
                </a:ext>
              </a:extLst>
            </p:cNvPr>
            <p:cNvSpPr/>
            <p:nvPr/>
          </p:nvSpPr>
          <p:spPr>
            <a:xfrm>
              <a:off x="672812" y="3186058"/>
              <a:ext cx="12106" cy="11709"/>
            </a:xfrm>
            <a:custGeom>
              <a:avLst/>
              <a:gdLst>
                <a:gd name="connsiteX0" fmla="*/ 11450 w 12106"/>
                <a:gd name="connsiteY0" fmla="*/ 2706 h 11709"/>
                <a:gd name="connsiteX1" fmla="*/ 8717 w 12106"/>
                <a:gd name="connsiteY1" fmla="*/ 10879 h 11709"/>
                <a:gd name="connsiteX2" fmla="*/ 8688 w 12106"/>
                <a:gd name="connsiteY2" fmla="*/ 10898 h 11709"/>
                <a:gd name="connsiteX3" fmla="*/ 497 w 12106"/>
                <a:gd name="connsiteY3" fmla="*/ 8688 h 11709"/>
                <a:gd name="connsiteX4" fmla="*/ 401 w 12106"/>
                <a:gd name="connsiteY4" fmla="*/ 8517 h 11709"/>
                <a:gd name="connsiteX5" fmla="*/ 4030 w 12106"/>
                <a:gd name="connsiteY5" fmla="*/ 401 h 11709"/>
                <a:gd name="connsiteX6" fmla="*/ 11450 w 12106"/>
                <a:gd name="connsiteY6" fmla="*/ 2706 h 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06" h="11709">
                  <a:moveTo>
                    <a:pt x="11450" y="2706"/>
                  </a:moveTo>
                  <a:cubicBezTo>
                    <a:pt x="12955" y="5716"/>
                    <a:pt x="11727" y="9383"/>
                    <a:pt x="8717" y="10879"/>
                  </a:cubicBezTo>
                  <a:cubicBezTo>
                    <a:pt x="8707" y="10888"/>
                    <a:pt x="8698" y="10888"/>
                    <a:pt x="8688" y="10898"/>
                  </a:cubicBezTo>
                  <a:cubicBezTo>
                    <a:pt x="5812" y="12546"/>
                    <a:pt x="2144" y="11555"/>
                    <a:pt x="497" y="8688"/>
                  </a:cubicBezTo>
                  <a:cubicBezTo>
                    <a:pt x="459" y="8631"/>
                    <a:pt x="430" y="8574"/>
                    <a:pt x="401" y="8517"/>
                  </a:cubicBezTo>
                  <a:cubicBezTo>
                    <a:pt x="-837" y="5269"/>
                    <a:pt x="792" y="1639"/>
                    <a:pt x="4030" y="401"/>
                  </a:cubicBezTo>
                  <a:cubicBezTo>
                    <a:pt x="6735" y="-637"/>
                    <a:pt x="9803" y="316"/>
                    <a:pt x="11450" y="2706"/>
                  </a:cubicBezTo>
                  <a:close/>
                </a:path>
              </a:pathLst>
            </a:custGeom>
            <a:solidFill>
              <a:srgbClr val="D58B94"/>
            </a:solidFill>
            <a:ln w="9525" cap="flat">
              <a:noFill/>
              <a:prstDash val="solid"/>
              <a:miter/>
            </a:ln>
          </p:spPr>
          <p:txBody>
            <a:bodyPr rtlCol="0" anchor="ctr"/>
            <a:lstStyle/>
            <a:p>
              <a:endParaRPr lang="en-IN"/>
            </a:p>
          </p:txBody>
        </p:sp>
        <p:sp>
          <p:nvSpPr>
            <p:cNvPr id="5069" name="Freeform: Shape 5068">
              <a:extLst>
                <a:ext uri="{FF2B5EF4-FFF2-40B4-BE49-F238E27FC236}">
                  <a16:creationId xmlns:a16="http://schemas.microsoft.com/office/drawing/2014/main" xmlns="" id="{BE89BD73-D43A-E76B-EF61-33E1F0C68A75}"/>
                </a:ext>
              </a:extLst>
            </p:cNvPr>
            <p:cNvSpPr/>
            <p:nvPr/>
          </p:nvSpPr>
          <p:spPr>
            <a:xfrm>
              <a:off x="648198" y="3184177"/>
              <a:ext cx="12052" cy="11995"/>
            </a:xfrm>
            <a:custGeom>
              <a:avLst/>
              <a:gdLst>
                <a:gd name="connsiteX0" fmla="*/ 11395 w 12052"/>
                <a:gd name="connsiteY0" fmla="*/ 3159 h 11995"/>
                <a:gd name="connsiteX1" fmla="*/ 8823 w 12052"/>
                <a:gd name="connsiteY1" fmla="*/ 11255 h 11995"/>
                <a:gd name="connsiteX2" fmla="*/ 631 w 12052"/>
                <a:gd name="connsiteY2" fmla="*/ 8874 h 11995"/>
                <a:gd name="connsiteX3" fmla="*/ 3203 w 12052"/>
                <a:gd name="connsiteY3" fmla="*/ 777 h 11995"/>
                <a:gd name="connsiteX4" fmla="*/ 11271 w 12052"/>
                <a:gd name="connsiteY4" fmla="*/ 2930 h 11995"/>
                <a:gd name="connsiteX5" fmla="*/ 11395 w 12052"/>
                <a:gd name="connsiteY5" fmla="*/ 3159 h 1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2" h="11995">
                  <a:moveTo>
                    <a:pt x="11395" y="3159"/>
                  </a:moveTo>
                  <a:cubicBezTo>
                    <a:pt x="12871" y="6111"/>
                    <a:pt x="11728" y="9693"/>
                    <a:pt x="8823" y="11255"/>
                  </a:cubicBezTo>
                  <a:cubicBezTo>
                    <a:pt x="5899" y="12827"/>
                    <a:pt x="2260" y="11760"/>
                    <a:pt x="631" y="8874"/>
                  </a:cubicBezTo>
                  <a:cubicBezTo>
                    <a:pt x="-845" y="5921"/>
                    <a:pt x="298" y="2339"/>
                    <a:pt x="3203" y="777"/>
                  </a:cubicBezTo>
                  <a:cubicBezTo>
                    <a:pt x="6023" y="-851"/>
                    <a:pt x="9642" y="111"/>
                    <a:pt x="11271" y="2930"/>
                  </a:cubicBezTo>
                  <a:cubicBezTo>
                    <a:pt x="11318" y="3006"/>
                    <a:pt x="11357" y="3082"/>
                    <a:pt x="11395" y="3159"/>
                  </a:cubicBezTo>
                  <a:close/>
                </a:path>
              </a:pathLst>
            </a:custGeom>
            <a:solidFill>
              <a:srgbClr val="D58B94"/>
            </a:solidFill>
            <a:ln w="9525" cap="flat">
              <a:noFill/>
              <a:prstDash val="solid"/>
              <a:miter/>
            </a:ln>
          </p:spPr>
          <p:txBody>
            <a:bodyPr rtlCol="0" anchor="ctr"/>
            <a:lstStyle/>
            <a:p>
              <a:endParaRPr lang="en-IN"/>
            </a:p>
          </p:txBody>
        </p:sp>
        <p:sp>
          <p:nvSpPr>
            <p:cNvPr id="5070" name="Freeform: Shape 5069">
              <a:extLst>
                <a:ext uri="{FF2B5EF4-FFF2-40B4-BE49-F238E27FC236}">
                  <a16:creationId xmlns:a16="http://schemas.microsoft.com/office/drawing/2014/main" xmlns="" id="{6DDE2886-CC18-4AFC-10E1-ECF6BEF683DC}"/>
                </a:ext>
              </a:extLst>
            </p:cNvPr>
            <p:cNvSpPr/>
            <p:nvPr/>
          </p:nvSpPr>
          <p:spPr>
            <a:xfrm>
              <a:off x="659318" y="3197992"/>
              <a:ext cx="4670" cy="4590"/>
            </a:xfrm>
            <a:custGeom>
              <a:avLst/>
              <a:gdLst>
                <a:gd name="connsiteX0" fmla="*/ 4370 w 4670"/>
                <a:gd name="connsiteY0" fmla="*/ 1155 h 4590"/>
                <a:gd name="connsiteX1" fmla="*/ 3484 w 4670"/>
                <a:gd name="connsiteY1" fmla="*/ 4260 h 4590"/>
                <a:gd name="connsiteX2" fmla="*/ 3417 w 4670"/>
                <a:gd name="connsiteY2" fmla="*/ 4298 h 4590"/>
                <a:gd name="connsiteX3" fmla="*/ 274 w 4670"/>
                <a:gd name="connsiteY3" fmla="*/ 3440 h 4590"/>
                <a:gd name="connsiteX4" fmla="*/ 1160 w 4670"/>
                <a:gd name="connsiteY4" fmla="*/ 335 h 4590"/>
                <a:gd name="connsiteX5" fmla="*/ 1226 w 4670"/>
                <a:gd name="connsiteY5" fmla="*/ 297 h 4590"/>
                <a:gd name="connsiteX6" fmla="*/ 4351 w 4670"/>
                <a:gd name="connsiteY6" fmla="*/ 1126 h 4590"/>
                <a:gd name="connsiteX7" fmla="*/ 4370 w 4670"/>
                <a:gd name="connsiteY7" fmla="*/ 1155 h 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0" h="4590">
                  <a:moveTo>
                    <a:pt x="4370" y="1155"/>
                  </a:moveTo>
                  <a:cubicBezTo>
                    <a:pt x="4979" y="2259"/>
                    <a:pt x="4589" y="3650"/>
                    <a:pt x="3484" y="4260"/>
                  </a:cubicBezTo>
                  <a:cubicBezTo>
                    <a:pt x="3465" y="4279"/>
                    <a:pt x="3436" y="4288"/>
                    <a:pt x="3417" y="4298"/>
                  </a:cubicBezTo>
                  <a:cubicBezTo>
                    <a:pt x="2303" y="4888"/>
                    <a:pt x="931" y="4507"/>
                    <a:pt x="274" y="3440"/>
                  </a:cubicBezTo>
                  <a:cubicBezTo>
                    <a:pt x="-336" y="2336"/>
                    <a:pt x="55" y="945"/>
                    <a:pt x="1160" y="335"/>
                  </a:cubicBezTo>
                  <a:cubicBezTo>
                    <a:pt x="1179" y="316"/>
                    <a:pt x="1207" y="307"/>
                    <a:pt x="1226" y="297"/>
                  </a:cubicBezTo>
                  <a:cubicBezTo>
                    <a:pt x="2322" y="-341"/>
                    <a:pt x="3713" y="31"/>
                    <a:pt x="4351" y="1126"/>
                  </a:cubicBezTo>
                  <a:cubicBezTo>
                    <a:pt x="4360" y="1135"/>
                    <a:pt x="4360" y="1145"/>
                    <a:pt x="4370" y="1155"/>
                  </a:cubicBezTo>
                  <a:close/>
                </a:path>
              </a:pathLst>
            </a:custGeom>
            <a:solidFill>
              <a:srgbClr val="D58B94"/>
            </a:solidFill>
            <a:ln w="9525" cap="flat">
              <a:noFill/>
              <a:prstDash val="solid"/>
              <a:miter/>
            </a:ln>
          </p:spPr>
          <p:txBody>
            <a:bodyPr rtlCol="0" anchor="ctr"/>
            <a:lstStyle/>
            <a:p>
              <a:endParaRPr lang="en-IN"/>
            </a:p>
          </p:txBody>
        </p:sp>
        <p:sp>
          <p:nvSpPr>
            <p:cNvPr id="5071" name="Freeform: Shape 5070">
              <a:extLst>
                <a:ext uri="{FF2B5EF4-FFF2-40B4-BE49-F238E27FC236}">
                  <a16:creationId xmlns:a16="http://schemas.microsoft.com/office/drawing/2014/main" xmlns="" id="{81B2E9EE-E046-E7A4-915F-FDB94B456886}"/>
                </a:ext>
              </a:extLst>
            </p:cNvPr>
            <p:cNvSpPr/>
            <p:nvPr/>
          </p:nvSpPr>
          <p:spPr>
            <a:xfrm>
              <a:off x="640775" y="3117504"/>
              <a:ext cx="9856" cy="9536"/>
            </a:xfrm>
            <a:custGeom>
              <a:avLst/>
              <a:gdLst>
                <a:gd name="connsiteX0" fmla="*/ 9387 w 9856"/>
                <a:gd name="connsiteY0" fmla="*/ 2490 h 9536"/>
                <a:gd name="connsiteX1" fmla="*/ 7101 w 9856"/>
                <a:gd name="connsiteY1" fmla="*/ 8824 h 9536"/>
                <a:gd name="connsiteX2" fmla="*/ 7006 w 9856"/>
                <a:gd name="connsiteY2" fmla="*/ 8872 h 9536"/>
                <a:gd name="connsiteX3" fmla="*/ 491 w 9856"/>
                <a:gd name="connsiteY3" fmla="*/ 7167 h 9536"/>
                <a:gd name="connsiteX4" fmla="*/ 434 w 9856"/>
                <a:gd name="connsiteY4" fmla="*/ 7062 h 9536"/>
                <a:gd name="connsiteX5" fmla="*/ 2720 w 9856"/>
                <a:gd name="connsiteY5" fmla="*/ 585 h 9536"/>
                <a:gd name="connsiteX6" fmla="*/ 9387 w 9856"/>
                <a:gd name="connsiteY6" fmla="*/ 2490 h 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6" h="9536">
                  <a:moveTo>
                    <a:pt x="9387" y="2490"/>
                  </a:moveTo>
                  <a:cubicBezTo>
                    <a:pt x="10511" y="4871"/>
                    <a:pt x="9483" y="7710"/>
                    <a:pt x="7101" y="8824"/>
                  </a:cubicBezTo>
                  <a:cubicBezTo>
                    <a:pt x="7073" y="8843"/>
                    <a:pt x="7035" y="8853"/>
                    <a:pt x="7006" y="8872"/>
                  </a:cubicBezTo>
                  <a:cubicBezTo>
                    <a:pt x="4739" y="10196"/>
                    <a:pt x="1815" y="9434"/>
                    <a:pt x="491" y="7167"/>
                  </a:cubicBezTo>
                  <a:cubicBezTo>
                    <a:pt x="472" y="7128"/>
                    <a:pt x="453" y="7100"/>
                    <a:pt x="434" y="7062"/>
                  </a:cubicBezTo>
                  <a:cubicBezTo>
                    <a:pt x="-671" y="4643"/>
                    <a:pt x="339" y="1776"/>
                    <a:pt x="2720" y="585"/>
                  </a:cubicBezTo>
                  <a:cubicBezTo>
                    <a:pt x="5092" y="-701"/>
                    <a:pt x="8054" y="147"/>
                    <a:pt x="9387" y="2490"/>
                  </a:cubicBezTo>
                  <a:close/>
                </a:path>
              </a:pathLst>
            </a:custGeom>
            <a:solidFill>
              <a:srgbClr val="D58B94"/>
            </a:solidFill>
            <a:ln w="9525" cap="flat">
              <a:noFill/>
              <a:prstDash val="solid"/>
              <a:miter/>
            </a:ln>
          </p:spPr>
          <p:txBody>
            <a:bodyPr rtlCol="0" anchor="ctr"/>
            <a:lstStyle/>
            <a:p>
              <a:endParaRPr lang="en-IN"/>
            </a:p>
          </p:txBody>
        </p:sp>
        <p:sp>
          <p:nvSpPr>
            <p:cNvPr id="5072" name="Freeform: Shape 5071">
              <a:extLst>
                <a:ext uri="{FF2B5EF4-FFF2-40B4-BE49-F238E27FC236}">
                  <a16:creationId xmlns:a16="http://schemas.microsoft.com/office/drawing/2014/main" xmlns="" id="{DAE63685-ADD3-ED20-3025-EEA120067DE8}"/>
                </a:ext>
              </a:extLst>
            </p:cNvPr>
            <p:cNvSpPr/>
            <p:nvPr/>
          </p:nvSpPr>
          <p:spPr>
            <a:xfrm>
              <a:off x="624039" y="3130228"/>
              <a:ext cx="12194" cy="12331"/>
            </a:xfrm>
            <a:custGeom>
              <a:avLst/>
              <a:gdLst>
                <a:gd name="connsiteX0" fmla="*/ 11265 w 12194"/>
                <a:gd name="connsiteY0" fmla="*/ 3005 h 12331"/>
                <a:gd name="connsiteX1" fmla="*/ 9303 w 12194"/>
                <a:gd name="connsiteY1" fmla="*/ 11396 h 12331"/>
                <a:gd name="connsiteX2" fmla="*/ 902 w 12194"/>
                <a:gd name="connsiteY2" fmla="*/ 9434 h 12331"/>
                <a:gd name="connsiteX3" fmla="*/ 2874 w 12194"/>
                <a:gd name="connsiteY3" fmla="*/ 1033 h 12331"/>
                <a:gd name="connsiteX4" fmla="*/ 3264 w 12194"/>
                <a:gd name="connsiteY4" fmla="*/ 814 h 12331"/>
                <a:gd name="connsiteX5" fmla="*/ 11113 w 12194"/>
                <a:gd name="connsiteY5" fmla="*/ 2738 h 12331"/>
                <a:gd name="connsiteX6" fmla="*/ 11265 w 12194"/>
                <a:gd name="connsiteY6" fmla="*/ 3005 h 1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4" h="12331">
                  <a:moveTo>
                    <a:pt x="11265" y="3005"/>
                  </a:moveTo>
                  <a:cubicBezTo>
                    <a:pt x="13037" y="5862"/>
                    <a:pt x="12160" y="9625"/>
                    <a:pt x="9303" y="11396"/>
                  </a:cubicBezTo>
                  <a:cubicBezTo>
                    <a:pt x="6436" y="13177"/>
                    <a:pt x="2683" y="12292"/>
                    <a:pt x="902" y="9434"/>
                  </a:cubicBezTo>
                  <a:cubicBezTo>
                    <a:pt x="-870" y="6567"/>
                    <a:pt x="7" y="2814"/>
                    <a:pt x="2874" y="1033"/>
                  </a:cubicBezTo>
                  <a:cubicBezTo>
                    <a:pt x="2997" y="957"/>
                    <a:pt x="3131" y="881"/>
                    <a:pt x="3264" y="814"/>
                  </a:cubicBezTo>
                  <a:cubicBezTo>
                    <a:pt x="5960" y="-824"/>
                    <a:pt x="9474" y="42"/>
                    <a:pt x="11113" y="2738"/>
                  </a:cubicBezTo>
                  <a:cubicBezTo>
                    <a:pt x="11170" y="2824"/>
                    <a:pt x="11218" y="2919"/>
                    <a:pt x="11265" y="3005"/>
                  </a:cubicBezTo>
                  <a:close/>
                </a:path>
              </a:pathLst>
            </a:custGeom>
            <a:solidFill>
              <a:srgbClr val="D58B94"/>
            </a:solidFill>
            <a:ln w="9525" cap="flat">
              <a:noFill/>
              <a:prstDash val="solid"/>
              <a:miter/>
            </a:ln>
          </p:spPr>
          <p:txBody>
            <a:bodyPr rtlCol="0" anchor="ctr"/>
            <a:lstStyle/>
            <a:p>
              <a:endParaRPr lang="en-IN"/>
            </a:p>
          </p:txBody>
        </p:sp>
        <p:sp>
          <p:nvSpPr>
            <p:cNvPr id="5073" name="Freeform: Shape 5072">
              <a:extLst>
                <a:ext uri="{FF2B5EF4-FFF2-40B4-BE49-F238E27FC236}">
                  <a16:creationId xmlns:a16="http://schemas.microsoft.com/office/drawing/2014/main" xmlns="" id="{E7FE0C95-2222-1729-F0F8-A5FC293BAEF2}"/>
                </a:ext>
              </a:extLst>
            </p:cNvPr>
            <p:cNvSpPr/>
            <p:nvPr/>
          </p:nvSpPr>
          <p:spPr>
            <a:xfrm>
              <a:off x="678808" y="3209914"/>
              <a:ext cx="8192" cy="8227"/>
            </a:xfrm>
            <a:custGeom>
              <a:avLst/>
              <a:gdLst>
                <a:gd name="connsiteX0" fmla="*/ 7645 w 8192"/>
                <a:gd name="connsiteY0" fmla="*/ 2091 h 8227"/>
                <a:gd name="connsiteX1" fmla="*/ 6112 w 8192"/>
                <a:gd name="connsiteY1" fmla="*/ 7672 h 8227"/>
                <a:gd name="connsiteX2" fmla="*/ 520 w 8192"/>
                <a:gd name="connsiteY2" fmla="*/ 6139 h 8227"/>
                <a:gd name="connsiteX3" fmla="*/ 2063 w 8192"/>
                <a:gd name="connsiteY3" fmla="*/ 557 h 8227"/>
                <a:gd name="connsiteX4" fmla="*/ 2216 w 8192"/>
                <a:gd name="connsiteY4" fmla="*/ 471 h 8227"/>
                <a:gd name="connsiteX5" fmla="*/ 7636 w 8192"/>
                <a:gd name="connsiteY5" fmla="*/ 2081 h 8227"/>
                <a:gd name="connsiteX6" fmla="*/ 7645 w 8192"/>
                <a:gd name="connsiteY6" fmla="*/ 2091 h 8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2" h="8227">
                  <a:moveTo>
                    <a:pt x="7645" y="2091"/>
                  </a:moveTo>
                  <a:cubicBezTo>
                    <a:pt x="8760" y="4053"/>
                    <a:pt x="8074" y="6558"/>
                    <a:pt x="6112" y="7672"/>
                  </a:cubicBezTo>
                  <a:cubicBezTo>
                    <a:pt x="4140" y="8796"/>
                    <a:pt x="1644" y="8111"/>
                    <a:pt x="520" y="6139"/>
                  </a:cubicBezTo>
                  <a:cubicBezTo>
                    <a:pt x="-594" y="4177"/>
                    <a:pt x="92" y="1672"/>
                    <a:pt x="2063" y="557"/>
                  </a:cubicBezTo>
                  <a:cubicBezTo>
                    <a:pt x="2111" y="528"/>
                    <a:pt x="2159" y="500"/>
                    <a:pt x="2216" y="471"/>
                  </a:cubicBezTo>
                  <a:cubicBezTo>
                    <a:pt x="4159" y="-586"/>
                    <a:pt x="6588" y="138"/>
                    <a:pt x="7636" y="2081"/>
                  </a:cubicBezTo>
                  <a:cubicBezTo>
                    <a:pt x="7645" y="2081"/>
                    <a:pt x="7645" y="2091"/>
                    <a:pt x="7645" y="2091"/>
                  </a:cubicBezTo>
                  <a:close/>
                </a:path>
              </a:pathLst>
            </a:custGeom>
            <a:solidFill>
              <a:srgbClr val="D58B94"/>
            </a:solidFill>
            <a:ln w="9525" cap="flat">
              <a:noFill/>
              <a:prstDash val="solid"/>
              <a:miter/>
            </a:ln>
          </p:spPr>
          <p:txBody>
            <a:bodyPr rtlCol="0" anchor="ctr"/>
            <a:lstStyle/>
            <a:p>
              <a:endParaRPr lang="en-IN"/>
            </a:p>
          </p:txBody>
        </p:sp>
        <p:sp>
          <p:nvSpPr>
            <p:cNvPr id="5074" name="Freeform: Shape 5073">
              <a:extLst>
                <a:ext uri="{FF2B5EF4-FFF2-40B4-BE49-F238E27FC236}">
                  <a16:creationId xmlns:a16="http://schemas.microsoft.com/office/drawing/2014/main" xmlns="" id="{09E7FC0A-5A14-0A60-7A4A-6F8AD579E713}"/>
                </a:ext>
              </a:extLst>
            </p:cNvPr>
            <p:cNvSpPr/>
            <p:nvPr/>
          </p:nvSpPr>
          <p:spPr>
            <a:xfrm>
              <a:off x="668341" y="3198931"/>
              <a:ext cx="11761" cy="11773"/>
            </a:xfrm>
            <a:custGeom>
              <a:avLst/>
              <a:gdLst>
                <a:gd name="connsiteX0" fmla="*/ 11063 w 11761"/>
                <a:gd name="connsiteY0" fmla="*/ 3072 h 11773"/>
                <a:gd name="connsiteX1" fmla="*/ 8587 w 11761"/>
                <a:gd name="connsiteY1" fmla="*/ 11073 h 11773"/>
                <a:gd name="connsiteX2" fmla="*/ 586 w 11761"/>
                <a:gd name="connsiteY2" fmla="*/ 8597 h 11773"/>
                <a:gd name="connsiteX3" fmla="*/ 3158 w 11761"/>
                <a:gd name="connsiteY3" fmla="*/ 691 h 11773"/>
                <a:gd name="connsiteX4" fmla="*/ 11035 w 11761"/>
                <a:gd name="connsiteY4" fmla="*/ 3025 h 11773"/>
                <a:gd name="connsiteX5" fmla="*/ 11063 w 11761"/>
                <a:gd name="connsiteY5" fmla="*/ 3072 h 11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61" h="11773">
                  <a:moveTo>
                    <a:pt x="11063" y="3072"/>
                  </a:moveTo>
                  <a:cubicBezTo>
                    <a:pt x="12587" y="5968"/>
                    <a:pt x="11482" y="9549"/>
                    <a:pt x="8587" y="11073"/>
                  </a:cubicBezTo>
                  <a:cubicBezTo>
                    <a:pt x="5691" y="12597"/>
                    <a:pt x="2110" y="11493"/>
                    <a:pt x="586" y="8597"/>
                  </a:cubicBezTo>
                  <a:cubicBezTo>
                    <a:pt x="-814" y="5701"/>
                    <a:pt x="319" y="2206"/>
                    <a:pt x="3158" y="691"/>
                  </a:cubicBezTo>
                  <a:cubicBezTo>
                    <a:pt x="5977" y="-842"/>
                    <a:pt x="9501" y="205"/>
                    <a:pt x="11035" y="3025"/>
                  </a:cubicBezTo>
                  <a:cubicBezTo>
                    <a:pt x="11044" y="3044"/>
                    <a:pt x="11054" y="3053"/>
                    <a:pt x="11063" y="3072"/>
                  </a:cubicBezTo>
                  <a:close/>
                </a:path>
              </a:pathLst>
            </a:custGeom>
            <a:solidFill>
              <a:srgbClr val="D58B94"/>
            </a:solidFill>
            <a:ln w="9525" cap="flat">
              <a:noFill/>
              <a:prstDash val="solid"/>
              <a:miter/>
            </a:ln>
          </p:spPr>
          <p:txBody>
            <a:bodyPr rtlCol="0" anchor="ctr"/>
            <a:lstStyle/>
            <a:p>
              <a:endParaRPr lang="en-IN"/>
            </a:p>
          </p:txBody>
        </p:sp>
        <p:sp>
          <p:nvSpPr>
            <p:cNvPr id="5075" name="Freeform: Shape 5074">
              <a:extLst>
                <a:ext uri="{FF2B5EF4-FFF2-40B4-BE49-F238E27FC236}">
                  <a16:creationId xmlns:a16="http://schemas.microsoft.com/office/drawing/2014/main" xmlns="" id="{6FCA8025-A53A-7445-4F5C-FAC089677375}"/>
                </a:ext>
              </a:extLst>
            </p:cNvPr>
            <p:cNvSpPr/>
            <p:nvPr/>
          </p:nvSpPr>
          <p:spPr>
            <a:xfrm>
              <a:off x="661396" y="3209200"/>
              <a:ext cx="8622" cy="8780"/>
            </a:xfrm>
            <a:custGeom>
              <a:avLst/>
              <a:gdLst>
                <a:gd name="connsiteX0" fmla="*/ 8103 w 8622"/>
                <a:gd name="connsiteY0" fmla="*/ 2710 h 8780"/>
                <a:gd name="connsiteX1" fmla="*/ 6550 w 8622"/>
                <a:gd name="connsiteY1" fmla="*/ 8148 h 8780"/>
                <a:gd name="connsiteX2" fmla="*/ 6388 w 8622"/>
                <a:gd name="connsiteY2" fmla="*/ 8234 h 8780"/>
                <a:gd name="connsiteX3" fmla="*/ 806 w 8622"/>
                <a:gd name="connsiteY3" fmla="*/ 6682 h 8780"/>
                <a:gd name="connsiteX4" fmla="*/ 768 w 8622"/>
                <a:gd name="connsiteY4" fmla="*/ 6615 h 8780"/>
                <a:gd name="connsiteX5" fmla="*/ 1740 w 8622"/>
                <a:gd name="connsiteY5" fmla="*/ 767 h 8780"/>
                <a:gd name="connsiteX6" fmla="*/ 7588 w 8622"/>
                <a:gd name="connsiteY6" fmla="*/ 1738 h 8780"/>
                <a:gd name="connsiteX7" fmla="*/ 8103 w 8622"/>
                <a:gd name="connsiteY7" fmla="*/ 2710 h 8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2" h="8780">
                  <a:moveTo>
                    <a:pt x="8103" y="2710"/>
                  </a:moveTo>
                  <a:cubicBezTo>
                    <a:pt x="9179" y="4643"/>
                    <a:pt x="8483" y="7072"/>
                    <a:pt x="6550" y="8148"/>
                  </a:cubicBezTo>
                  <a:cubicBezTo>
                    <a:pt x="6493" y="8177"/>
                    <a:pt x="6445" y="8206"/>
                    <a:pt x="6388" y="8234"/>
                  </a:cubicBezTo>
                  <a:cubicBezTo>
                    <a:pt x="4416" y="9349"/>
                    <a:pt x="1921" y="8653"/>
                    <a:pt x="806" y="6682"/>
                  </a:cubicBezTo>
                  <a:cubicBezTo>
                    <a:pt x="797" y="6662"/>
                    <a:pt x="778" y="6634"/>
                    <a:pt x="768" y="6615"/>
                  </a:cubicBezTo>
                  <a:cubicBezTo>
                    <a:pt x="-575" y="4729"/>
                    <a:pt x="-146" y="2119"/>
                    <a:pt x="1740" y="767"/>
                  </a:cubicBezTo>
                  <a:cubicBezTo>
                    <a:pt x="3616" y="-576"/>
                    <a:pt x="6236" y="-148"/>
                    <a:pt x="7588" y="1738"/>
                  </a:cubicBezTo>
                  <a:cubicBezTo>
                    <a:pt x="7798" y="2033"/>
                    <a:pt x="7969" y="2367"/>
                    <a:pt x="8103" y="2710"/>
                  </a:cubicBezTo>
                  <a:close/>
                </a:path>
              </a:pathLst>
            </a:custGeom>
            <a:solidFill>
              <a:srgbClr val="D58B94"/>
            </a:solidFill>
            <a:ln w="9525" cap="flat">
              <a:noFill/>
              <a:prstDash val="solid"/>
              <a:miter/>
            </a:ln>
          </p:spPr>
          <p:txBody>
            <a:bodyPr rtlCol="0" anchor="ctr"/>
            <a:lstStyle/>
            <a:p>
              <a:endParaRPr lang="en-IN"/>
            </a:p>
          </p:txBody>
        </p:sp>
        <p:sp>
          <p:nvSpPr>
            <p:cNvPr id="5076" name="Freeform: Shape 5075">
              <a:extLst>
                <a:ext uri="{FF2B5EF4-FFF2-40B4-BE49-F238E27FC236}">
                  <a16:creationId xmlns:a16="http://schemas.microsoft.com/office/drawing/2014/main" xmlns="" id="{F3389A37-B8A3-6C49-1546-45DEE75B36C7}"/>
                </a:ext>
              </a:extLst>
            </p:cNvPr>
            <p:cNvSpPr/>
            <p:nvPr/>
          </p:nvSpPr>
          <p:spPr>
            <a:xfrm>
              <a:off x="509396" y="3151323"/>
              <a:ext cx="230028" cy="304250"/>
            </a:xfrm>
            <a:custGeom>
              <a:avLst/>
              <a:gdLst>
                <a:gd name="connsiteX0" fmla="*/ 142862 w 230028"/>
                <a:gd name="connsiteY0" fmla="*/ 304236 h 304250"/>
                <a:gd name="connsiteX1" fmla="*/ -13 w 230028"/>
                <a:gd name="connsiteY1" fmla="*/ 50871 h 304250"/>
                <a:gd name="connsiteX2" fmla="*/ 21323 w 230028"/>
                <a:gd name="connsiteY2" fmla="*/ 22296 h 304250"/>
                <a:gd name="connsiteX3" fmla="*/ 87998 w 230028"/>
                <a:gd name="connsiteY3" fmla="*/ 960 h 304250"/>
                <a:gd name="connsiteX4" fmla="*/ 230015 w 230028"/>
                <a:gd name="connsiteY4" fmla="*/ 259373 h 304250"/>
                <a:gd name="connsiteX5" fmla="*/ 205060 w 230028"/>
                <a:gd name="connsiteY5" fmla="*/ 280995 h 304250"/>
                <a:gd name="connsiteX6" fmla="*/ 142862 w 230028"/>
                <a:gd name="connsiteY6" fmla="*/ 304236 h 30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028" h="304250">
                  <a:moveTo>
                    <a:pt x="142862" y="304236"/>
                  </a:moveTo>
                  <a:lnTo>
                    <a:pt x="-13" y="50871"/>
                  </a:lnTo>
                  <a:cubicBezTo>
                    <a:pt x="5376" y="40174"/>
                    <a:pt x="12597" y="30506"/>
                    <a:pt x="21323" y="22296"/>
                  </a:cubicBezTo>
                  <a:cubicBezTo>
                    <a:pt x="38889" y="4979"/>
                    <a:pt x="63644" y="-2936"/>
                    <a:pt x="87998" y="960"/>
                  </a:cubicBezTo>
                  <a:lnTo>
                    <a:pt x="230015" y="259373"/>
                  </a:lnTo>
                  <a:cubicBezTo>
                    <a:pt x="222481" y="267441"/>
                    <a:pt x="214118" y="274680"/>
                    <a:pt x="205060" y="280995"/>
                  </a:cubicBezTo>
                  <a:cubicBezTo>
                    <a:pt x="187029" y="294625"/>
                    <a:pt x="165417" y="302693"/>
                    <a:pt x="142862" y="30423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077" name="Freeform: Shape 5076">
              <a:extLst>
                <a:ext uri="{FF2B5EF4-FFF2-40B4-BE49-F238E27FC236}">
                  <a16:creationId xmlns:a16="http://schemas.microsoft.com/office/drawing/2014/main" xmlns="" id="{DF91CEFB-1127-13BE-DD87-AF1B7C0A78A0}"/>
                </a:ext>
              </a:extLst>
            </p:cNvPr>
            <p:cNvSpPr/>
            <p:nvPr/>
          </p:nvSpPr>
          <p:spPr>
            <a:xfrm>
              <a:off x="618806" y="3312444"/>
              <a:ext cx="63450" cy="82584"/>
            </a:xfrm>
            <a:custGeom>
              <a:avLst/>
              <a:gdLst>
                <a:gd name="connsiteX0" fmla="*/ 8402 w 63450"/>
                <a:gd name="connsiteY0" fmla="*/ 1765 h 82584"/>
                <a:gd name="connsiteX1" fmla="*/ 51359 w 63450"/>
                <a:gd name="connsiteY1" fmla="*/ 29101 h 82584"/>
                <a:gd name="connsiteX2" fmla="*/ 52407 w 63450"/>
                <a:gd name="connsiteY2" fmla="*/ 79965 h 82584"/>
                <a:gd name="connsiteX3" fmla="*/ 9449 w 63450"/>
                <a:gd name="connsiteY3" fmla="*/ 52723 h 82584"/>
                <a:gd name="connsiteX4" fmla="*/ 8402 w 63450"/>
                <a:gd name="connsiteY4" fmla="*/ 1765 h 82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50" h="82584">
                  <a:moveTo>
                    <a:pt x="8402" y="1765"/>
                  </a:moveTo>
                  <a:cubicBezTo>
                    <a:pt x="20117" y="-4808"/>
                    <a:pt x="39358" y="7384"/>
                    <a:pt x="51359" y="29101"/>
                  </a:cubicBezTo>
                  <a:cubicBezTo>
                    <a:pt x="70409" y="62343"/>
                    <a:pt x="63932" y="73583"/>
                    <a:pt x="52407" y="79965"/>
                  </a:cubicBezTo>
                  <a:cubicBezTo>
                    <a:pt x="40882" y="86347"/>
                    <a:pt x="26309" y="82346"/>
                    <a:pt x="9449" y="52723"/>
                  </a:cubicBezTo>
                  <a:cubicBezTo>
                    <a:pt x="-2743" y="30340"/>
                    <a:pt x="-3219" y="7861"/>
                    <a:pt x="8402" y="176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078" name="Freeform: Shape 5077">
              <a:extLst>
                <a:ext uri="{FF2B5EF4-FFF2-40B4-BE49-F238E27FC236}">
                  <a16:creationId xmlns:a16="http://schemas.microsoft.com/office/drawing/2014/main" xmlns="" id="{FEE97CF0-65AA-C1AA-BED3-47839704C54E}"/>
                </a:ext>
              </a:extLst>
            </p:cNvPr>
            <p:cNvSpPr/>
            <p:nvPr/>
          </p:nvSpPr>
          <p:spPr>
            <a:xfrm>
              <a:off x="563704" y="3157363"/>
              <a:ext cx="11977" cy="11927"/>
            </a:xfrm>
            <a:custGeom>
              <a:avLst/>
              <a:gdLst>
                <a:gd name="connsiteX0" fmla="*/ 11306 w 11977"/>
                <a:gd name="connsiteY0" fmla="*/ 3112 h 11927"/>
                <a:gd name="connsiteX1" fmla="*/ 8830 w 11977"/>
                <a:gd name="connsiteY1" fmla="*/ 11113 h 11927"/>
                <a:gd name="connsiteX2" fmla="*/ 758 w 11977"/>
                <a:gd name="connsiteY2" fmla="*/ 8970 h 11927"/>
                <a:gd name="connsiteX3" fmla="*/ 734 w 11977"/>
                <a:gd name="connsiteY3" fmla="*/ 8922 h 11927"/>
                <a:gd name="connsiteX4" fmla="*/ 3115 w 11977"/>
                <a:gd name="connsiteY4" fmla="*/ 731 h 11927"/>
                <a:gd name="connsiteX5" fmla="*/ 11306 w 11977"/>
                <a:gd name="connsiteY5" fmla="*/ 3112 h 1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77" h="11927">
                  <a:moveTo>
                    <a:pt x="11306" y="3112"/>
                  </a:moveTo>
                  <a:cubicBezTo>
                    <a:pt x="12787" y="6008"/>
                    <a:pt x="11687" y="9560"/>
                    <a:pt x="8830" y="11113"/>
                  </a:cubicBezTo>
                  <a:cubicBezTo>
                    <a:pt x="6009" y="12752"/>
                    <a:pt x="2395" y="11789"/>
                    <a:pt x="758" y="8970"/>
                  </a:cubicBezTo>
                  <a:cubicBezTo>
                    <a:pt x="751" y="8951"/>
                    <a:pt x="742" y="8941"/>
                    <a:pt x="734" y="8922"/>
                  </a:cubicBezTo>
                  <a:cubicBezTo>
                    <a:pt x="-871" y="5998"/>
                    <a:pt x="195" y="2331"/>
                    <a:pt x="3115" y="731"/>
                  </a:cubicBezTo>
                  <a:cubicBezTo>
                    <a:pt x="6034" y="-869"/>
                    <a:pt x="9701" y="188"/>
                    <a:pt x="11306" y="3112"/>
                  </a:cubicBezTo>
                  <a:close/>
                </a:path>
              </a:pathLst>
            </a:custGeom>
            <a:solidFill>
              <a:srgbClr val="D58B94"/>
            </a:solidFill>
            <a:ln w="9525" cap="flat">
              <a:noFill/>
              <a:prstDash val="solid"/>
              <a:miter/>
            </a:ln>
          </p:spPr>
          <p:txBody>
            <a:bodyPr rtlCol="0" anchor="ctr"/>
            <a:lstStyle/>
            <a:p>
              <a:endParaRPr lang="en-IN"/>
            </a:p>
          </p:txBody>
        </p:sp>
        <p:sp>
          <p:nvSpPr>
            <p:cNvPr id="5079" name="Freeform: Shape 5078">
              <a:extLst>
                <a:ext uri="{FF2B5EF4-FFF2-40B4-BE49-F238E27FC236}">
                  <a16:creationId xmlns:a16="http://schemas.microsoft.com/office/drawing/2014/main" xmlns="" id="{C800E848-2A98-620B-A82D-C0A839A1FA07}"/>
                </a:ext>
              </a:extLst>
            </p:cNvPr>
            <p:cNvSpPr/>
            <p:nvPr/>
          </p:nvSpPr>
          <p:spPr>
            <a:xfrm>
              <a:off x="579832" y="3158820"/>
              <a:ext cx="12349" cy="12208"/>
            </a:xfrm>
            <a:custGeom>
              <a:avLst/>
              <a:gdLst>
                <a:gd name="connsiteX0" fmla="*/ 11561 w 12349"/>
                <a:gd name="connsiteY0" fmla="*/ 2988 h 12208"/>
                <a:gd name="connsiteX1" fmla="*/ 9132 w 12349"/>
                <a:gd name="connsiteY1" fmla="*/ 11418 h 12208"/>
                <a:gd name="connsiteX2" fmla="*/ 703 w 12349"/>
                <a:gd name="connsiteY2" fmla="*/ 8989 h 12208"/>
                <a:gd name="connsiteX3" fmla="*/ 3149 w 12349"/>
                <a:gd name="connsiteY3" fmla="*/ 864 h 12208"/>
                <a:gd name="connsiteX4" fmla="*/ 3274 w 12349"/>
                <a:gd name="connsiteY4" fmla="*/ 797 h 12208"/>
                <a:gd name="connsiteX5" fmla="*/ 11561 w 12349"/>
                <a:gd name="connsiteY5" fmla="*/ 2988 h 1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49" h="12208">
                  <a:moveTo>
                    <a:pt x="11561" y="2988"/>
                  </a:moveTo>
                  <a:cubicBezTo>
                    <a:pt x="13218" y="5988"/>
                    <a:pt x="12131" y="9760"/>
                    <a:pt x="9132" y="11418"/>
                  </a:cubicBezTo>
                  <a:cubicBezTo>
                    <a:pt x="6134" y="13075"/>
                    <a:pt x="2360" y="11989"/>
                    <a:pt x="703" y="8989"/>
                  </a:cubicBezTo>
                  <a:cubicBezTo>
                    <a:pt x="-866" y="6064"/>
                    <a:pt x="229" y="2435"/>
                    <a:pt x="3149" y="864"/>
                  </a:cubicBezTo>
                  <a:cubicBezTo>
                    <a:pt x="3190" y="845"/>
                    <a:pt x="3232" y="816"/>
                    <a:pt x="3274" y="797"/>
                  </a:cubicBezTo>
                  <a:cubicBezTo>
                    <a:pt x="6170" y="-870"/>
                    <a:pt x="9865" y="111"/>
                    <a:pt x="11561" y="2988"/>
                  </a:cubicBezTo>
                  <a:close/>
                </a:path>
              </a:pathLst>
            </a:custGeom>
            <a:solidFill>
              <a:srgbClr val="D58B94"/>
            </a:solidFill>
            <a:ln w="9525" cap="flat">
              <a:noFill/>
              <a:prstDash val="solid"/>
              <a:miter/>
            </a:ln>
          </p:spPr>
          <p:txBody>
            <a:bodyPr rtlCol="0" anchor="ctr"/>
            <a:lstStyle/>
            <a:p>
              <a:endParaRPr lang="en-IN"/>
            </a:p>
          </p:txBody>
        </p:sp>
        <p:sp>
          <p:nvSpPr>
            <p:cNvPr id="5080" name="Freeform: Shape 5079">
              <a:extLst>
                <a:ext uri="{FF2B5EF4-FFF2-40B4-BE49-F238E27FC236}">
                  <a16:creationId xmlns:a16="http://schemas.microsoft.com/office/drawing/2014/main" xmlns="" id="{0D12CAAC-EA93-06DB-6906-36183F20024D}"/>
                </a:ext>
              </a:extLst>
            </p:cNvPr>
            <p:cNvSpPr/>
            <p:nvPr/>
          </p:nvSpPr>
          <p:spPr>
            <a:xfrm>
              <a:off x="573720" y="3172806"/>
              <a:ext cx="11355" cy="11205"/>
            </a:xfrm>
            <a:custGeom>
              <a:avLst/>
              <a:gdLst>
                <a:gd name="connsiteX0" fmla="*/ 10720 w 11355"/>
                <a:gd name="connsiteY0" fmla="*/ 2814 h 11205"/>
                <a:gd name="connsiteX1" fmla="*/ 8339 w 11355"/>
                <a:gd name="connsiteY1" fmla="*/ 10434 h 11205"/>
                <a:gd name="connsiteX2" fmla="*/ 783 w 11355"/>
                <a:gd name="connsiteY2" fmla="*/ 8453 h 11205"/>
                <a:gd name="connsiteX3" fmla="*/ 719 w 11355"/>
                <a:gd name="connsiteY3" fmla="*/ 8338 h 11205"/>
                <a:gd name="connsiteX4" fmla="*/ 2765 w 11355"/>
                <a:gd name="connsiteY4" fmla="*/ 795 h 11205"/>
                <a:gd name="connsiteX5" fmla="*/ 2910 w 11355"/>
                <a:gd name="connsiteY5" fmla="*/ 718 h 11205"/>
                <a:gd name="connsiteX6" fmla="*/ 10720 w 11355"/>
                <a:gd name="connsiteY6" fmla="*/ 2814 h 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5" h="11205">
                  <a:moveTo>
                    <a:pt x="10720" y="2814"/>
                  </a:moveTo>
                  <a:cubicBezTo>
                    <a:pt x="12126" y="5576"/>
                    <a:pt x="11070" y="8957"/>
                    <a:pt x="8339" y="10434"/>
                  </a:cubicBezTo>
                  <a:cubicBezTo>
                    <a:pt x="5704" y="11977"/>
                    <a:pt x="2321" y="11081"/>
                    <a:pt x="783" y="8453"/>
                  </a:cubicBezTo>
                  <a:cubicBezTo>
                    <a:pt x="761" y="8414"/>
                    <a:pt x="740" y="8376"/>
                    <a:pt x="719" y="8338"/>
                  </a:cubicBezTo>
                  <a:cubicBezTo>
                    <a:pt x="-798" y="5691"/>
                    <a:pt x="118" y="2319"/>
                    <a:pt x="2765" y="795"/>
                  </a:cubicBezTo>
                  <a:cubicBezTo>
                    <a:pt x="2814" y="775"/>
                    <a:pt x="2861" y="747"/>
                    <a:pt x="2910" y="718"/>
                  </a:cubicBezTo>
                  <a:cubicBezTo>
                    <a:pt x="5652" y="-806"/>
                    <a:pt x="9110" y="118"/>
                    <a:pt x="10720" y="2814"/>
                  </a:cubicBezTo>
                  <a:close/>
                </a:path>
              </a:pathLst>
            </a:custGeom>
            <a:solidFill>
              <a:srgbClr val="D58B94"/>
            </a:solidFill>
            <a:ln w="9525" cap="flat">
              <a:noFill/>
              <a:prstDash val="solid"/>
              <a:miter/>
            </a:ln>
          </p:spPr>
          <p:txBody>
            <a:bodyPr rtlCol="0" anchor="ctr"/>
            <a:lstStyle/>
            <a:p>
              <a:endParaRPr lang="en-IN"/>
            </a:p>
          </p:txBody>
        </p:sp>
        <p:sp>
          <p:nvSpPr>
            <p:cNvPr id="5081" name="Freeform: Shape 5080">
              <a:extLst>
                <a:ext uri="{FF2B5EF4-FFF2-40B4-BE49-F238E27FC236}">
                  <a16:creationId xmlns:a16="http://schemas.microsoft.com/office/drawing/2014/main" xmlns="" id="{A9A02886-487A-1F1E-B1D0-F85AA201DD31}"/>
                </a:ext>
              </a:extLst>
            </p:cNvPr>
            <p:cNvSpPr/>
            <p:nvPr/>
          </p:nvSpPr>
          <p:spPr>
            <a:xfrm>
              <a:off x="517791" y="3193204"/>
              <a:ext cx="11178" cy="11057"/>
            </a:xfrm>
            <a:custGeom>
              <a:avLst/>
              <a:gdLst>
                <a:gd name="connsiteX0" fmla="*/ 10451 w 11178"/>
                <a:gd name="connsiteY0" fmla="*/ 2799 h 11057"/>
                <a:gd name="connsiteX1" fmla="*/ 8356 w 11178"/>
                <a:gd name="connsiteY1" fmla="*/ 10324 h 11057"/>
                <a:gd name="connsiteX2" fmla="*/ 736 w 11178"/>
                <a:gd name="connsiteY2" fmla="*/ 8229 h 11057"/>
                <a:gd name="connsiteX3" fmla="*/ 2667 w 11178"/>
                <a:gd name="connsiteY3" fmla="*/ 799 h 11057"/>
                <a:gd name="connsiteX4" fmla="*/ 2831 w 11178"/>
                <a:gd name="connsiteY4" fmla="*/ 704 h 11057"/>
                <a:gd name="connsiteX5" fmla="*/ 10451 w 11178"/>
                <a:gd name="connsiteY5" fmla="*/ 2799 h 11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8" h="11057">
                  <a:moveTo>
                    <a:pt x="10451" y="2799"/>
                  </a:moveTo>
                  <a:cubicBezTo>
                    <a:pt x="11950" y="5457"/>
                    <a:pt x="11012" y="8829"/>
                    <a:pt x="8356" y="10324"/>
                  </a:cubicBezTo>
                  <a:cubicBezTo>
                    <a:pt x="5671" y="11829"/>
                    <a:pt x="2273" y="10896"/>
                    <a:pt x="736" y="8229"/>
                  </a:cubicBezTo>
                  <a:cubicBezTo>
                    <a:pt x="-783" y="5647"/>
                    <a:pt x="81" y="2314"/>
                    <a:pt x="2667" y="799"/>
                  </a:cubicBezTo>
                  <a:cubicBezTo>
                    <a:pt x="2721" y="761"/>
                    <a:pt x="2776" y="732"/>
                    <a:pt x="2831" y="704"/>
                  </a:cubicBezTo>
                  <a:cubicBezTo>
                    <a:pt x="5517" y="-801"/>
                    <a:pt x="8914" y="132"/>
                    <a:pt x="10451" y="2799"/>
                  </a:cubicBezTo>
                  <a:close/>
                </a:path>
              </a:pathLst>
            </a:custGeom>
            <a:solidFill>
              <a:srgbClr val="D58B94"/>
            </a:solidFill>
            <a:ln w="9525" cap="flat">
              <a:noFill/>
              <a:prstDash val="solid"/>
              <a:miter/>
            </a:ln>
          </p:spPr>
          <p:txBody>
            <a:bodyPr rtlCol="0" anchor="ctr"/>
            <a:lstStyle/>
            <a:p>
              <a:endParaRPr lang="en-IN"/>
            </a:p>
          </p:txBody>
        </p:sp>
        <p:sp>
          <p:nvSpPr>
            <p:cNvPr id="5082" name="Freeform: Shape 5081">
              <a:extLst>
                <a:ext uri="{FF2B5EF4-FFF2-40B4-BE49-F238E27FC236}">
                  <a16:creationId xmlns:a16="http://schemas.microsoft.com/office/drawing/2014/main" xmlns="" id="{E16875F5-ED27-6C50-BB26-661D4CFB2722}"/>
                </a:ext>
              </a:extLst>
            </p:cNvPr>
            <p:cNvSpPr/>
            <p:nvPr/>
          </p:nvSpPr>
          <p:spPr>
            <a:xfrm>
              <a:off x="554041" y="3178482"/>
              <a:ext cx="14555" cy="14239"/>
            </a:xfrm>
            <a:custGeom>
              <a:avLst/>
              <a:gdLst>
                <a:gd name="connsiteX0" fmla="*/ 13921 w 14555"/>
                <a:gd name="connsiteY0" fmla="*/ 3710 h 14239"/>
                <a:gd name="connsiteX1" fmla="*/ 10006 w 14555"/>
                <a:gd name="connsiteY1" fmla="*/ 13606 h 14239"/>
                <a:gd name="connsiteX2" fmla="*/ 871 w 14555"/>
                <a:gd name="connsiteY2" fmla="*/ 11044 h 14239"/>
                <a:gd name="connsiteX3" fmla="*/ 3824 w 14555"/>
                <a:gd name="connsiteY3" fmla="*/ 948 h 14239"/>
                <a:gd name="connsiteX4" fmla="*/ 13921 w 14555"/>
                <a:gd name="connsiteY4" fmla="*/ 3710 h 14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239">
                  <a:moveTo>
                    <a:pt x="13921" y="3710"/>
                  </a:moveTo>
                  <a:cubicBezTo>
                    <a:pt x="15572" y="7520"/>
                    <a:pt x="13819" y="11959"/>
                    <a:pt x="10006" y="13606"/>
                  </a:cubicBezTo>
                  <a:cubicBezTo>
                    <a:pt x="6738" y="15016"/>
                    <a:pt x="2927" y="13949"/>
                    <a:pt x="871" y="11044"/>
                  </a:cubicBezTo>
                  <a:cubicBezTo>
                    <a:pt x="-1051" y="7434"/>
                    <a:pt x="260" y="2948"/>
                    <a:pt x="3824" y="948"/>
                  </a:cubicBezTo>
                  <a:cubicBezTo>
                    <a:pt x="7377" y="-1062"/>
                    <a:pt x="11885" y="176"/>
                    <a:pt x="13921" y="3710"/>
                  </a:cubicBezTo>
                  <a:close/>
                </a:path>
              </a:pathLst>
            </a:custGeom>
            <a:solidFill>
              <a:srgbClr val="D58B94"/>
            </a:solidFill>
            <a:ln w="9525" cap="flat">
              <a:noFill/>
              <a:prstDash val="solid"/>
              <a:miter/>
            </a:ln>
          </p:spPr>
          <p:txBody>
            <a:bodyPr rtlCol="0" anchor="ctr"/>
            <a:lstStyle/>
            <a:p>
              <a:endParaRPr lang="en-IN"/>
            </a:p>
          </p:txBody>
        </p:sp>
        <p:sp>
          <p:nvSpPr>
            <p:cNvPr id="5083" name="Freeform: Shape 5082">
              <a:extLst>
                <a:ext uri="{FF2B5EF4-FFF2-40B4-BE49-F238E27FC236}">
                  <a16:creationId xmlns:a16="http://schemas.microsoft.com/office/drawing/2014/main" xmlns="" id="{984C83E6-27A8-89C3-BF00-3211DC6D95C8}"/>
                </a:ext>
              </a:extLst>
            </p:cNvPr>
            <p:cNvSpPr/>
            <p:nvPr/>
          </p:nvSpPr>
          <p:spPr>
            <a:xfrm>
              <a:off x="613417" y="3252125"/>
              <a:ext cx="5605" cy="5228"/>
            </a:xfrm>
            <a:custGeom>
              <a:avLst/>
              <a:gdLst>
                <a:gd name="connsiteX0" fmla="*/ 5408 w 5605"/>
                <a:gd name="connsiteY0" fmla="*/ 1123 h 5228"/>
                <a:gd name="connsiteX1" fmla="*/ 3589 w 5605"/>
                <a:gd name="connsiteY1" fmla="*/ 5028 h 5228"/>
                <a:gd name="connsiteX2" fmla="*/ 170 w 5605"/>
                <a:gd name="connsiteY2" fmla="*/ 4076 h 5228"/>
                <a:gd name="connsiteX3" fmla="*/ 1989 w 5605"/>
                <a:gd name="connsiteY3" fmla="*/ 170 h 5228"/>
                <a:gd name="connsiteX4" fmla="*/ 5408 w 5605"/>
                <a:gd name="connsiteY4" fmla="*/ 1123 h 5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5" h="5228">
                  <a:moveTo>
                    <a:pt x="5408" y="1123"/>
                  </a:moveTo>
                  <a:cubicBezTo>
                    <a:pt x="5980" y="2704"/>
                    <a:pt x="5170" y="4457"/>
                    <a:pt x="3589" y="5028"/>
                  </a:cubicBezTo>
                  <a:cubicBezTo>
                    <a:pt x="2360" y="5476"/>
                    <a:pt x="989" y="5095"/>
                    <a:pt x="170" y="4076"/>
                  </a:cubicBezTo>
                  <a:cubicBezTo>
                    <a:pt x="-402" y="2494"/>
                    <a:pt x="408" y="742"/>
                    <a:pt x="1989" y="170"/>
                  </a:cubicBezTo>
                  <a:cubicBezTo>
                    <a:pt x="3218" y="-277"/>
                    <a:pt x="4589" y="104"/>
                    <a:pt x="5408" y="1123"/>
                  </a:cubicBezTo>
                  <a:close/>
                </a:path>
              </a:pathLst>
            </a:custGeom>
            <a:solidFill>
              <a:srgbClr val="D58B94"/>
            </a:solidFill>
            <a:ln w="9525" cap="flat">
              <a:noFill/>
              <a:prstDash val="solid"/>
              <a:miter/>
            </a:ln>
          </p:spPr>
          <p:txBody>
            <a:bodyPr rtlCol="0" anchor="ctr"/>
            <a:lstStyle/>
            <a:p>
              <a:endParaRPr lang="en-IN"/>
            </a:p>
          </p:txBody>
        </p:sp>
        <p:sp>
          <p:nvSpPr>
            <p:cNvPr id="5084" name="Freeform: Shape 5083">
              <a:extLst>
                <a:ext uri="{FF2B5EF4-FFF2-40B4-BE49-F238E27FC236}">
                  <a16:creationId xmlns:a16="http://schemas.microsoft.com/office/drawing/2014/main" xmlns="" id="{1A6F84C4-F2DF-B941-738D-53D00DC67884}"/>
                </a:ext>
              </a:extLst>
            </p:cNvPr>
            <p:cNvSpPr/>
            <p:nvPr/>
          </p:nvSpPr>
          <p:spPr>
            <a:xfrm>
              <a:off x="595999" y="3247735"/>
              <a:ext cx="5799" cy="5799"/>
            </a:xfrm>
            <a:custGeom>
              <a:avLst/>
              <a:gdLst>
                <a:gd name="connsiteX0" fmla="*/ 5396 w 5799"/>
                <a:gd name="connsiteY0" fmla="*/ 1417 h 5799"/>
                <a:gd name="connsiteX1" fmla="*/ 4348 w 5799"/>
                <a:gd name="connsiteY1" fmla="*/ 5418 h 5799"/>
                <a:gd name="connsiteX2" fmla="*/ 347 w 5799"/>
                <a:gd name="connsiteY2" fmla="*/ 4275 h 5799"/>
                <a:gd name="connsiteX3" fmla="*/ 1452 w 5799"/>
                <a:gd name="connsiteY3" fmla="*/ 389 h 5799"/>
                <a:gd name="connsiteX4" fmla="*/ 1490 w 5799"/>
                <a:gd name="connsiteY4" fmla="*/ 370 h 5799"/>
                <a:gd name="connsiteX5" fmla="*/ 5396 w 5799"/>
                <a:gd name="connsiteY5" fmla="*/ 1417 h 5799"/>
                <a:gd name="connsiteX6" fmla="*/ 5396 w 5799"/>
                <a:gd name="connsiteY6" fmla="*/ 1417 h 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99" h="5799">
                  <a:moveTo>
                    <a:pt x="5396" y="1417"/>
                  </a:moveTo>
                  <a:cubicBezTo>
                    <a:pt x="6196" y="2817"/>
                    <a:pt x="5729" y="4589"/>
                    <a:pt x="4348" y="5418"/>
                  </a:cubicBezTo>
                  <a:cubicBezTo>
                    <a:pt x="2929" y="6199"/>
                    <a:pt x="1138" y="5694"/>
                    <a:pt x="347" y="4275"/>
                  </a:cubicBezTo>
                  <a:cubicBezTo>
                    <a:pt x="-419" y="2894"/>
                    <a:pt x="77" y="1160"/>
                    <a:pt x="1452" y="389"/>
                  </a:cubicBezTo>
                  <a:cubicBezTo>
                    <a:pt x="1471" y="379"/>
                    <a:pt x="1481" y="379"/>
                    <a:pt x="1490" y="370"/>
                  </a:cubicBezTo>
                  <a:cubicBezTo>
                    <a:pt x="2852" y="-421"/>
                    <a:pt x="4605" y="46"/>
                    <a:pt x="5396" y="1417"/>
                  </a:cubicBezTo>
                  <a:cubicBezTo>
                    <a:pt x="5396" y="1417"/>
                    <a:pt x="5396" y="1417"/>
                    <a:pt x="5396" y="1417"/>
                  </a:cubicBezTo>
                  <a:close/>
                </a:path>
              </a:pathLst>
            </a:custGeom>
            <a:solidFill>
              <a:srgbClr val="D58B94"/>
            </a:solidFill>
            <a:ln w="9525" cap="flat">
              <a:noFill/>
              <a:prstDash val="solid"/>
              <a:miter/>
            </a:ln>
          </p:spPr>
          <p:txBody>
            <a:bodyPr rtlCol="0" anchor="ctr"/>
            <a:lstStyle/>
            <a:p>
              <a:endParaRPr lang="en-IN"/>
            </a:p>
          </p:txBody>
        </p:sp>
        <p:sp>
          <p:nvSpPr>
            <p:cNvPr id="5085" name="Freeform: Shape 5084">
              <a:extLst>
                <a:ext uri="{FF2B5EF4-FFF2-40B4-BE49-F238E27FC236}">
                  <a16:creationId xmlns:a16="http://schemas.microsoft.com/office/drawing/2014/main" xmlns="" id="{03926670-70DA-2A8D-A56F-F05378A771A8}"/>
                </a:ext>
              </a:extLst>
            </p:cNvPr>
            <p:cNvSpPr/>
            <p:nvPr/>
          </p:nvSpPr>
          <p:spPr>
            <a:xfrm>
              <a:off x="610112" y="3236381"/>
              <a:ext cx="6316" cy="6145"/>
            </a:xfrm>
            <a:custGeom>
              <a:avLst/>
              <a:gdLst>
                <a:gd name="connsiteX0" fmla="*/ 6046 w 6316"/>
                <a:gd name="connsiteY0" fmla="*/ 1627 h 6145"/>
                <a:gd name="connsiteX1" fmla="*/ 4331 w 6316"/>
                <a:gd name="connsiteY1" fmla="*/ 5875 h 6145"/>
                <a:gd name="connsiteX2" fmla="*/ 426 w 6316"/>
                <a:gd name="connsiteY2" fmla="*/ 4770 h 6145"/>
                <a:gd name="connsiteX3" fmla="*/ 1531 w 6316"/>
                <a:gd name="connsiteY3" fmla="*/ 465 h 6145"/>
                <a:gd name="connsiteX4" fmla="*/ 1664 w 6316"/>
                <a:gd name="connsiteY4" fmla="*/ 389 h 6145"/>
                <a:gd name="connsiteX5" fmla="*/ 6046 w 6316"/>
                <a:gd name="connsiteY5" fmla="*/ 1627 h 6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6" h="6145">
                  <a:moveTo>
                    <a:pt x="6046" y="1627"/>
                  </a:moveTo>
                  <a:cubicBezTo>
                    <a:pt x="6741" y="3275"/>
                    <a:pt x="5979" y="5170"/>
                    <a:pt x="4331" y="5875"/>
                  </a:cubicBezTo>
                  <a:cubicBezTo>
                    <a:pt x="2931" y="6465"/>
                    <a:pt x="1312" y="6008"/>
                    <a:pt x="426" y="4770"/>
                  </a:cubicBezTo>
                  <a:cubicBezTo>
                    <a:pt x="-460" y="3275"/>
                    <a:pt x="36" y="1351"/>
                    <a:pt x="1531" y="465"/>
                  </a:cubicBezTo>
                  <a:cubicBezTo>
                    <a:pt x="1569" y="436"/>
                    <a:pt x="1617" y="408"/>
                    <a:pt x="1664" y="389"/>
                  </a:cubicBezTo>
                  <a:cubicBezTo>
                    <a:pt x="3217" y="-469"/>
                    <a:pt x="5170" y="84"/>
                    <a:pt x="6046" y="1627"/>
                  </a:cubicBezTo>
                  <a:close/>
                </a:path>
              </a:pathLst>
            </a:custGeom>
            <a:solidFill>
              <a:srgbClr val="D58B94"/>
            </a:solidFill>
            <a:ln w="9525" cap="flat">
              <a:noFill/>
              <a:prstDash val="solid"/>
              <a:miter/>
            </a:ln>
          </p:spPr>
          <p:txBody>
            <a:bodyPr rtlCol="0" anchor="ctr"/>
            <a:lstStyle/>
            <a:p>
              <a:endParaRPr lang="en-IN"/>
            </a:p>
          </p:txBody>
        </p:sp>
        <p:sp>
          <p:nvSpPr>
            <p:cNvPr id="5086" name="Freeform: Shape 5085">
              <a:extLst>
                <a:ext uri="{FF2B5EF4-FFF2-40B4-BE49-F238E27FC236}">
                  <a16:creationId xmlns:a16="http://schemas.microsoft.com/office/drawing/2014/main" xmlns="" id="{1B44DDCB-ED04-540A-AA16-8749BE26C56E}"/>
                </a:ext>
              </a:extLst>
            </p:cNvPr>
            <p:cNvSpPr/>
            <p:nvPr/>
          </p:nvSpPr>
          <p:spPr>
            <a:xfrm>
              <a:off x="540451" y="3195316"/>
              <a:ext cx="10288" cy="10288"/>
            </a:xfrm>
            <a:custGeom>
              <a:avLst/>
              <a:gdLst>
                <a:gd name="connsiteX0" fmla="*/ 9604 w 10288"/>
                <a:gd name="connsiteY0" fmla="*/ 2592 h 10288"/>
                <a:gd name="connsiteX1" fmla="*/ 7670 w 10288"/>
                <a:gd name="connsiteY1" fmla="*/ 9602 h 10288"/>
                <a:gd name="connsiteX2" fmla="*/ 7604 w 10288"/>
                <a:gd name="connsiteY2" fmla="*/ 9640 h 10288"/>
                <a:gd name="connsiteX3" fmla="*/ 621 w 10288"/>
                <a:gd name="connsiteY3" fmla="*/ 7602 h 10288"/>
                <a:gd name="connsiteX4" fmla="*/ 2658 w 10288"/>
                <a:gd name="connsiteY4" fmla="*/ 620 h 10288"/>
                <a:gd name="connsiteX5" fmla="*/ 9604 w 10288"/>
                <a:gd name="connsiteY5" fmla="*/ 2592 h 10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8" h="10288">
                  <a:moveTo>
                    <a:pt x="9604" y="2592"/>
                  </a:moveTo>
                  <a:cubicBezTo>
                    <a:pt x="11006" y="5059"/>
                    <a:pt x="10141" y="8202"/>
                    <a:pt x="7670" y="9602"/>
                  </a:cubicBezTo>
                  <a:cubicBezTo>
                    <a:pt x="7648" y="9612"/>
                    <a:pt x="7626" y="9631"/>
                    <a:pt x="7604" y="9640"/>
                  </a:cubicBezTo>
                  <a:cubicBezTo>
                    <a:pt x="5113" y="11002"/>
                    <a:pt x="1987" y="10098"/>
                    <a:pt x="621" y="7602"/>
                  </a:cubicBezTo>
                  <a:cubicBezTo>
                    <a:pt x="-745" y="5116"/>
                    <a:pt x="167" y="1982"/>
                    <a:pt x="2658" y="620"/>
                  </a:cubicBezTo>
                  <a:cubicBezTo>
                    <a:pt x="5123" y="-732"/>
                    <a:pt x="8216" y="144"/>
                    <a:pt x="9604" y="2592"/>
                  </a:cubicBezTo>
                  <a:close/>
                </a:path>
              </a:pathLst>
            </a:custGeom>
            <a:solidFill>
              <a:srgbClr val="D58B94"/>
            </a:solidFill>
            <a:ln w="9525" cap="flat">
              <a:noFill/>
              <a:prstDash val="solid"/>
              <a:miter/>
            </a:ln>
          </p:spPr>
          <p:txBody>
            <a:bodyPr rtlCol="0" anchor="ctr"/>
            <a:lstStyle/>
            <a:p>
              <a:endParaRPr lang="en-IN"/>
            </a:p>
          </p:txBody>
        </p:sp>
        <p:sp>
          <p:nvSpPr>
            <p:cNvPr id="5087" name="Freeform: Shape 5086">
              <a:extLst>
                <a:ext uri="{FF2B5EF4-FFF2-40B4-BE49-F238E27FC236}">
                  <a16:creationId xmlns:a16="http://schemas.microsoft.com/office/drawing/2014/main" xmlns="" id="{FE0C318A-39A1-9190-3426-F41F43129443}"/>
                </a:ext>
              </a:extLst>
            </p:cNvPr>
            <p:cNvSpPr/>
            <p:nvPr/>
          </p:nvSpPr>
          <p:spPr>
            <a:xfrm>
              <a:off x="531078" y="3204798"/>
              <a:ext cx="9618" cy="9481"/>
            </a:xfrm>
            <a:custGeom>
              <a:avLst/>
              <a:gdLst>
                <a:gd name="connsiteX0" fmla="*/ 8975 w 9618"/>
                <a:gd name="connsiteY0" fmla="*/ 2064 h 9481"/>
                <a:gd name="connsiteX1" fmla="*/ 7166 w 9618"/>
                <a:gd name="connsiteY1" fmla="*/ 8826 h 9481"/>
                <a:gd name="connsiteX2" fmla="*/ 417 w 9618"/>
                <a:gd name="connsiteY2" fmla="*/ 6950 h 9481"/>
                <a:gd name="connsiteX3" fmla="*/ 403 w 9618"/>
                <a:gd name="connsiteY3" fmla="*/ 6921 h 9481"/>
                <a:gd name="connsiteX4" fmla="*/ 2957 w 9618"/>
                <a:gd name="connsiteY4" fmla="*/ 397 h 9481"/>
                <a:gd name="connsiteX5" fmla="*/ 8975 w 9618"/>
                <a:gd name="connsiteY5" fmla="*/ 2064 h 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18" h="9481">
                  <a:moveTo>
                    <a:pt x="8975" y="2064"/>
                  </a:moveTo>
                  <a:cubicBezTo>
                    <a:pt x="10287" y="4435"/>
                    <a:pt x="9488" y="7426"/>
                    <a:pt x="7166" y="8826"/>
                  </a:cubicBezTo>
                  <a:cubicBezTo>
                    <a:pt x="4783" y="10169"/>
                    <a:pt x="1762" y="9331"/>
                    <a:pt x="417" y="6950"/>
                  </a:cubicBezTo>
                  <a:cubicBezTo>
                    <a:pt x="412" y="6940"/>
                    <a:pt x="408" y="6931"/>
                    <a:pt x="403" y="6921"/>
                  </a:cubicBezTo>
                  <a:cubicBezTo>
                    <a:pt x="-693" y="4416"/>
                    <a:pt x="451" y="1492"/>
                    <a:pt x="2957" y="397"/>
                  </a:cubicBezTo>
                  <a:cubicBezTo>
                    <a:pt x="5103" y="-537"/>
                    <a:pt x="7615" y="159"/>
                    <a:pt x="8975" y="2064"/>
                  </a:cubicBezTo>
                  <a:close/>
                </a:path>
              </a:pathLst>
            </a:custGeom>
            <a:solidFill>
              <a:srgbClr val="D58B94"/>
            </a:solidFill>
            <a:ln w="9525" cap="flat">
              <a:noFill/>
              <a:prstDash val="solid"/>
              <a:miter/>
            </a:ln>
          </p:spPr>
          <p:txBody>
            <a:bodyPr rtlCol="0" anchor="ctr"/>
            <a:lstStyle/>
            <a:p>
              <a:endParaRPr lang="en-IN"/>
            </a:p>
          </p:txBody>
        </p:sp>
        <p:sp>
          <p:nvSpPr>
            <p:cNvPr id="5088" name="Freeform: Shape 5087">
              <a:extLst>
                <a:ext uri="{FF2B5EF4-FFF2-40B4-BE49-F238E27FC236}">
                  <a16:creationId xmlns:a16="http://schemas.microsoft.com/office/drawing/2014/main" xmlns="" id="{FA21B621-D721-7DD1-044D-CBBA6FAF33FE}"/>
                </a:ext>
              </a:extLst>
            </p:cNvPr>
            <p:cNvSpPr/>
            <p:nvPr/>
          </p:nvSpPr>
          <p:spPr>
            <a:xfrm>
              <a:off x="596265" y="3174378"/>
              <a:ext cx="5047" cy="4989"/>
            </a:xfrm>
            <a:custGeom>
              <a:avLst/>
              <a:gdLst>
                <a:gd name="connsiteX0" fmla="*/ 4748 w 5047"/>
                <a:gd name="connsiteY0" fmla="*/ 1242 h 4989"/>
                <a:gd name="connsiteX1" fmla="*/ 3701 w 5047"/>
                <a:gd name="connsiteY1" fmla="*/ 4670 h 4989"/>
                <a:gd name="connsiteX2" fmla="*/ 272 w 5047"/>
                <a:gd name="connsiteY2" fmla="*/ 3718 h 4989"/>
                <a:gd name="connsiteX3" fmla="*/ 1319 w 5047"/>
                <a:gd name="connsiteY3" fmla="*/ 289 h 4989"/>
                <a:gd name="connsiteX4" fmla="*/ 4748 w 5047"/>
                <a:gd name="connsiteY4" fmla="*/ 1242 h 4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 h="4989">
                  <a:moveTo>
                    <a:pt x="4748" y="1242"/>
                  </a:moveTo>
                  <a:cubicBezTo>
                    <a:pt x="5387" y="2480"/>
                    <a:pt x="4920" y="4004"/>
                    <a:pt x="3701" y="4670"/>
                  </a:cubicBezTo>
                  <a:cubicBezTo>
                    <a:pt x="2491" y="5318"/>
                    <a:pt x="976" y="4899"/>
                    <a:pt x="272" y="3718"/>
                  </a:cubicBezTo>
                  <a:cubicBezTo>
                    <a:pt x="-365" y="2480"/>
                    <a:pt x="99" y="956"/>
                    <a:pt x="1319" y="289"/>
                  </a:cubicBezTo>
                  <a:cubicBezTo>
                    <a:pt x="2529" y="-359"/>
                    <a:pt x="4044" y="60"/>
                    <a:pt x="4748" y="1242"/>
                  </a:cubicBezTo>
                  <a:close/>
                </a:path>
              </a:pathLst>
            </a:custGeom>
            <a:solidFill>
              <a:srgbClr val="D58B94"/>
            </a:solidFill>
            <a:ln w="9525" cap="flat">
              <a:noFill/>
              <a:prstDash val="solid"/>
              <a:miter/>
            </a:ln>
          </p:spPr>
          <p:txBody>
            <a:bodyPr rtlCol="0" anchor="ctr"/>
            <a:lstStyle/>
            <a:p>
              <a:endParaRPr lang="en-IN"/>
            </a:p>
          </p:txBody>
        </p:sp>
        <p:sp>
          <p:nvSpPr>
            <p:cNvPr id="5089" name="Freeform: Shape 5088">
              <a:extLst>
                <a:ext uri="{FF2B5EF4-FFF2-40B4-BE49-F238E27FC236}">
                  <a16:creationId xmlns:a16="http://schemas.microsoft.com/office/drawing/2014/main" xmlns="" id="{B0DB9F00-6440-109F-205C-3A9AB4525E37}"/>
                </a:ext>
              </a:extLst>
            </p:cNvPr>
            <p:cNvSpPr/>
            <p:nvPr/>
          </p:nvSpPr>
          <p:spPr>
            <a:xfrm>
              <a:off x="591825" y="3186103"/>
              <a:ext cx="14497" cy="14495"/>
            </a:xfrm>
            <a:custGeom>
              <a:avLst/>
              <a:gdLst>
                <a:gd name="connsiteX0" fmla="*/ 13571 w 14497"/>
                <a:gd name="connsiteY0" fmla="*/ 3709 h 14495"/>
                <a:gd name="connsiteX1" fmla="*/ 10761 w 14497"/>
                <a:gd name="connsiteY1" fmla="*/ 13567 h 14495"/>
                <a:gd name="connsiteX2" fmla="*/ 902 w 14497"/>
                <a:gd name="connsiteY2" fmla="*/ 10757 h 14495"/>
                <a:gd name="connsiteX3" fmla="*/ 3712 w 14497"/>
                <a:gd name="connsiteY3" fmla="*/ 899 h 14495"/>
                <a:gd name="connsiteX4" fmla="*/ 13571 w 14497"/>
                <a:gd name="connsiteY4" fmla="*/ 3709 h 1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7" h="14495">
                  <a:moveTo>
                    <a:pt x="13571" y="3709"/>
                  </a:moveTo>
                  <a:cubicBezTo>
                    <a:pt x="15514" y="7204"/>
                    <a:pt x="14256" y="11624"/>
                    <a:pt x="10761" y="13567"/>
                  </a:cubicBezTo>
                  <a:cubicBezTo>
                    <a:pt x="7265" y="15510"/>
                    <a:pt x="2848" y="14253"/>
                    <a:pt x="902" y="10757"/>
                  </a:cubicBezTo>
                  <a:cubicBezTo>
                    <a:pt x="-1044" y="7261"/>
                    <a:pt x="214" y="2842"/>
                    <a:pt x="3712" y="899"/>
                  </a:cubicBezTo>
                  <a:cubicBezTo>
                    <a:pt x="7208" y="-1044"/>
                    <a:pt x="11627" y="213"/>
                    <a:pt x="13571" y="3709"/>
                  </a:cubicBezTo>
                  <a:close/>
                </a:path>
              </a:pathLst>
            </a:custGeom>
            <a:solidFill>
              <a:srgbClr val="D58B94"/>
            </a:solidFill>
            <a:ln w="9525" cap="flat">
              <a:noFill/>
              <a:prstDash val="solid"/>
              <a:miter/>
            </a:ln>
          </p:spPr>
          <p:txBody>
            <a:bodyPr rtlCol="0" anchor="ctr"/>
            <a:lstStyle/>
            <a:p>
              <a:endParaRPr lang="en-IN"/>
            </a:p>
          </p:txBody>
        </p:sp>
        <p:sp>
          <p:nvSpPr>
            <p:cNvPr id="5090" name="Freeform: Shape 5089">
              <a:extLst>
                <a:ext uri="{FF2B5EF4-FFF2-40B4-BE49-F238E27FC236}">
                  <a16:creationId xmlns:a16="http://schemas.microsoft.com/office/drawing/2014/main" xmlns="" id="{4826314B-6122-C18D-C67C-AE61BAF2762B}"/>
                </a:ext>
              </a:extLst>
            </p:cNvPr>
            <p:cNvSpPr/>
            <p:nvPr/>
          </p:nvSpPr>
          <p:spPr>
            <a:xfrm>
              <a:off x="566786" y="3187487"/>
              <a:ext cx="20762" cy="20682"/>
            </a:xfrm>
            <a:custGeom>
              <a:avLst/>
              <a:gdLst>
                <a:gd name="connsiteX0" fmla="*/ 19464 w 20762"/>
                <a:gd name="connsiteY0" fmla="*/ 5183 h 20682"/>
                <a:gd name="connsiteX1" fmla="*/ 15369 w 20762"/>
                <a:gd name="connsiteY1" fmla="*/ 19280 h 20682"/>
                <a:gd name="connsiteX2" fmla="*/ 1311 w 20762"/>
                <a:gd name="connsiteY2" fmla="*/ 15536 h 20682"/>
                <a:gd name="connsiteX3" fmla="*/ 1272 w 20762"/>
                <a:gd name="connsiteY3" fmla="*/ 15470 h 20682"/>
                <a:gd name="connsiteX4" fmla="*/ 5367 w 20762"/>
                <a:gd name="connsiteY4" fmla="*/ 1373 h 20682"/>
                <a:gd name="connsiteX5" fmla="*/ 19425 w 20762"/>
                <a:gd name="connsiteY5" fmla="*/ 5116 h 20682"/>
                <a:gd name="connsiteX6" fmla="*/ 19464 w 20762"/>
                <a:gd name="connsiteY6" fmla="*/ 5183 h 2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62" h="20682">
                  <a:moveTo>
                    <a:pt x="19464" y="5183"/>
                  </a:moveTo>
                  <a:cubicBezTo>
                    <a:pt x="22225" y="10202"/>
                    <a:pt x="20391" y="16517"/>
                    <a:pt x="15369" y="19280"/>
                  </a:cubicBezTo>
                  <a:cubicBezTo>
                    <a:pt x="10453" y="22128"/>
                    <a:pt x="4159" y="20451"/>
                    <a:pt x="1311" y="15536"/>
                  </a:cubicBezTo>
                  <a:cubicBezTo>
                    <a:pt x="1297" y="15517"/>
                    <a:pt x="1284" y="15489"/>
                    <a:pt x="1272" y="15470"/>
                  </a:cubicBezTo>
                  <a:cubicBezTo>
                    <a:pt x="-1489" y="10450"/>
                    <a:pt x="345" y="4135"/>
                    <a:pt x="5367" y="1373"/>
                  </a:cubicBezTo>
                  <a:cubicBezTo>
                    <a:pt x="10283" y="-1476"/>
                    <a:pt x="16577" y="201"/>
                    <a:pt x="19425" y="5116"/>
                  </a:cubicBezTo>
                  <a:cubicBezTo>
                    <a:pt x="19439" y="5135"/>
                    <a:pt x="19452" y="5164"/>
                    <a:pt x="19464" y="5183"/>
                  </a:cubicBezTo>
                  <a:close/>
                </a:path>
              </a:pathLst>
            </a:custGeom>
            <a:solidFill>
              <a:srgbClr val="D58B94"/>
            </a:solidFill>
            <a:ln w="9525" cap="flat">
              <a:noFill/>
              <a:prstDash val="solid"/>
              <a:miter/>
            </a:ln>
          </p:spPr>
          <p:txBody>
            <a:bodyPr rtlCol="0" anchor="ctr"/>
            <a:lstStyle/>
            <a:p>
              <a:endParaRPr lang="en-IN"/>
            </a:p>
          </p:txBody>
        </p:sp>
        <p:sp>
          <p:nvSpPr>
            <p:cNvPr id="5091" name="Freeform: Shape 5090">
              <a:extLst>
                <a:ext uri="{FF2B5EF4-FFF2-40B4-BE49-F238E27FC236}">
                  <a16:creationId xmlns:a16="http://schemas.microsoft.com/office/drawing/2014/main" xmlns="" id="{D049B5B3-A0F9-D62B-2B07-28A989D1CF9E}"/>
                </a:ext>
              </a:extLst>
            </p:cNvPr>
            <p:cNvSpPr/>
            <p:nvPr/>
          </p:nvSpPr>
          <p:spPr>
            <a:xfrm>
              <a:off x="554545" y="3201120"/>
              <a:ext cx="11432" cy="11466"/>
            </a:xfrm>
            <a:custGeom>
              <a:avLst/>
              <a:gdLst>
                <a:gd name="connsiteX0" fmla="*/ 10655 w 11432"/>
                <a:gd name="connsiteY0" fmla="*/ 2884 h 11466"/>
                <a:gd name="connsiteX1" fmla="*/ 8556 w 11432"/>
                <a:gd name="connsiteY1" fmla="*/ 10685 h 11466"/>
                <a:gd name="connsiteX2" fmla="*/ 751 w 11432"/>
                <a:gd name="connsiteY2" fmla="*/ 8589 h 11466"/>
                <a:gd name="connsiteX3" fmla="*/ 2844 w 11432"/>
                <a:gd name="connsiteY3" fmla="*/ 788 h 11466"/>
                <a:gd name="connsiteX4" fmla="*/ 10556 w 11432"/>
                <a:gd name="connsiteY4" fmla="*/ 2712 h 11466"/>
                <a:gd name="connsiteX5" fmla="*/ 10655 w 11432"/>
                <a:gd name="connsiteY5" fmla="*/ 2884 h 11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2" h="11466">
                  <a:moveTo>
                    <a:pt x="10655" y="2884"/>
                  </a:moveTo>
                  <a:cubicBezTo>
                    <a:pt x="12230" y="5618"/>
                    <a:pt x="11291" y="9113"/>
                    <a:pt x="8556" y="10685"/>
                  </a:cubicBezTo>
                  <a:cubicBezTo>
                    <a:pt x="5821" y="12266"/>
                    <a:pt x="2327" y="11323"/>
                    <a:pt x="751" y="8589"/>
                  </a:cubicBezTo>
                  <a:cubicBezTo>
                    <a:pt x="-824" y="5856"/>
                    <a:pt x="113" y="2369"/>
                    <a:pt x="2844" y="788"/>
                  </a:cubicBezTo>
                  <a:cubicBezTo>
                    <a:pt x="5505" y="-812"/>
                    <a:pt x="8957" y="55"/>
                    <a:pt x="10556" y="2712"/>
                  </a:cubicBezTo>
                  <a:cubicBezTo>
                    <a:pt x="10590" y="2769"/>
                    <a:pt x="10622" y="2827"/>
                    <a:pt x="10655" y="2884"/>
                  </a:cubicBezTo>
                  <a:close/>
                </a:path>
              </a:pathLst>
            </a:custGeom>
            <a:solidFill>
              <a:srgbClr val="D58B94"/>
            </a:solidFill>
            <a:ln w="9525" cap="flat">
              <a:noFill/>
              <a:prstDash val="solid"/>
              <a:miter/>
            </a:ln>
          </p:spPr>
          <p:txBody>
            <a:bodyPr rtlCol="0" anchor="ctr"/>
            <a:lstStyle/>
            <a:p>
              <a:endParaRPr lang="en-IN"/>
            </a:p>
          </p:txBody>
        </p:sp>
        <p:sp>
          <p:nvSpPr>
            <p:cNvPr id="5092" name="Freeform: Shape 5091">
              <a:extLst>
                <a:ext uri="{FF2B5EF4-FFF2-40B4-BE49-F238E27FC236}">
                  <a16:creationId xmlns:a16="http://schemas.microsoft.com/office/drawing/2014/main" xmlns="" id="{0036F062-0F64-3A84-CD9D-671E4D8DF7CC}"/>
                </a:ext>
              </a:extLst>
            </p:cNvPr>
            <p:cNvSpPr/>
            <p:nvPr/>
          </p:nvSpPr>
          <p:spPr>
            <a:xfrm>
              <a:off x="545085" y="3214003"/>
              <a:ext cx="8954" cy="8986"/>
            </a:xfrm>
            <a:custGeom>
              <a:avLst/>
              <a:gdLst>
                <a:gd name="connsiteX0" fmla="*/ 8304 w 8954"/>
                <a:gd name="connsiteY0" fmla="*/ 2193 h 8986"/>
                <a:gd name="connsiteX1" fmla="*/ 6766 w 8954"/>
                <a:gd name="connsiteY1" fmla="*/ 8336 h 8986"/>
                <a:gd name="connsiteX2" fmla="*/ 624 w 8954"/>
                <a:gd name="connsiteY2" fmla="*/ 6793 h 8986"/>
                <a:gd name="connsiteX3" fmla="*/ 2162 w 8954"/>
                <a:gd name="connsiteY3" fmla="*/ 650 h 8986"/>
                <a:gd name="connsiteX4" fmla="*/ 2303 w 8954"/>
                <a:gd name="connsiteY4" fmla="*/ 574 h 8986"/>
                <a:gd name="connsiteX5" fmla="*/ 8291 w 8954"/>
                <a:gd name="connsiteY5" fmla="*/ 2174 h 8986"/>
                <a:gd name="connsiteX6" fmla="*/ 8304 w 8954"/>
                <a:gd name="connsiteY6" fmla="*/ 2193 h 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4" h="8986">
                  <a:moveTo>
                    <a:pt x="8304" y="2193"/>
                  </a:moveTo>
                  <a:cubicBezTo>
                    <a:pt x="9575" y="4317"/>
                    <a:pt x="8886" y="7060"/>
                    <a:pt x="6766" y="8336"/>
                  </a:cubicBezTo>
                  <a:cubicBezTo>
                    <a:pt x="4644" y="9603"/>
                    <a:pt x="1896" y="8917"/>
                    <a:pt x="624" y="6793"/>
                  </a:cubicBezTo>
                  <a:cubicBezTo>
                    <a:pt x="-647" y="4679"/>
                    <a:pt x="42" y="1926"/>
                    <a:pt x="2162" y="650"/>
                  </a:cubicBezTo>
                  <a:cubicBezTo>
                    <a:pt x="2209" y="630"/>
                    <a:pt x="2256" y="602"/>
                    <a:pt x="2303" y="574"/>
                  </a:cubicBezTo>
                  <a:cubicBezTo>
                    <a:pt x="4397" y="-636"/>
                    <a:pt x="7078" y="78"/>
                    <a:pt x="8291" y="2174"/>
                  </a:cubicBezTo>
                  <a:cubicBezTo>
                    <a:pt x="8295" y="2174"/>
                    <a:pt x="8299" y="2183"/>
                    <a:pt x="8304" y="2193"/>
                  </a:cubicBezTo>
                  <a:close/>
                </a:path>
              </a:pathLst>
            </a:custGeom>
            <a:solidFill>
              <a:srgbClr val="D58B94"/>
            </a:solidFill>
            <a:ln w="9525" cap="flat">
              <a:noFill/>
              <a:prstDash val="solid"/>
              <a:miter/>
            </a:ln>
          </p:spPr>
          <p:txBody>
            <a:bodyPr rtlCol="0" anchor="ctr"/>
            <a:lstStyle/>
            <a:p>
              <a:endParaRPr lang="en-IN"/>
            </a:p>
          </p:txBody>
        </p:sp>
        <p:sp>
          <p:nvSpPr>
            <p:cNvPr id="5093" name="Freeform: Shape 5092">
              <a:extLst>
                <a:ext uri="{FF2B5EF4-FFF2-40B4-BE49-F238E27FC236}">
                  <a16:creationId xmlns:a16="http://schemas.microsoft.com/office/drawing/2014/main" xmlns="" id="{17625BE7-E505-2DF1-1537-09016AD1758F}"/>
                </a:ext>
              </a:extLst>
            </p:cNvPr>
            <p:cNvSpPr/>
            <p:nvPr/>
          </p:nvSpPr>
          <p:spPr>
            <a:xfrm>
              <a:off x="543886" y="3229269"/>
              <a:ext cx="7125" cy="7123"/>
            </a:xfrm>
            <a:custGeom>
              <a:avLst/>
              <a:gdLst>
                <a:gd name="connsiteX0" fmla="*/ 6645 w 7125"/>
                <a:gd name="connsiteY0" fmla="*/ 1786 h 7123"/>
                <a:gd name="connsiteX1" fmla="*/ 5312 w 7125"/>
                <a:gd name="connsiteY1" fmla="*/ 6643 h 7123"/>
                <a:gd name="connsiteX2" fmla="*/ 454 w 7125"/>
                <a:gd name="connsiteY2" fmla="*/ 5310 h 7123"/>
                <a:gd name="connsiteX3" fmla="*/ 1787 w 7125"/>
                <a:gd name="connsiteY3" fmla="*/ 452 h 7123"/>
                <a:gd name="connsiteX4" fmla="*/ 6645 w 7125"/>
                <a:gd name="connsiteY4" fmla="*/ 1786 h 7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5" h="7123">
                  <a:moveTo>
                    <a:pt x="6645" y="1786"/>
                  </a:moveTo>
                  <a:cubicBezTo>
                    <a:pt x="7618" y="3491"/>
                    <a:pt x="7021" y="5672"/>
                    <a:pt x="5312" y="6643"/>
                  </a:cubicBezTo>
                  <a:cubicBezTo>
                    <a:pt x="3602" y="7615"/>
                    <a:pt x="1427" y="7015"/>
                    <a:pt x="454" y="5310"/>
                  </a:cubicBezTo>
                  <a:cubicBezTo>
                    <a:pt x="-520" y="3595"/>
                    <a:pt x="78" y="1424"/>
                    <a:pt x="1787" y="452"/>
                  </a:cubicBezTo>
                  <a:cubicBezTo>
                    <a:pt x="3497" y="-519"/>
                    <a:pt x="5672" y="71"/>
                    <a:pt x="6645" y="1786"/>
                  </a:cubicBezTo>
                  <a:close/>
                </a:path>
              </a:pathLst>
            </a:custGeom>
            <a:solidFill>
              <a:srgbClr val="D58B94"/>
            </a:solidFill>
            <a:ln w="9525" cap="flat">
              <a:noFill/>
              <a:prstDash val="solid"/>
              <a:miter/>
            </a:ln>
          </p:spPr>
          <p:txBody>
            <a:bodyPr rtlCol="0" anchor="ctr"/>
            <a:lstStyle/>
            <a:p>
              <a:endParaRPr lang="en-IN"/>
            </a:p>
          </p:txBody>
        </p:sp>
        <p:sp>
          <p:nvSpPr>
            <p:cNvPr id="5094" name="Freeform: Shape 5093">
              <a:extLst>
                <a:ext uri="{FF2B5EF4-FFF2-40B4-BE49-F238E27FC236}">
                  <a16:creationId xmlns:a16="http://schemas.microsoft.com/office/drawing/2014/main" xmlns="" id="{692F4F32-3280-654B-53E4-E17D3E377A12}"/>
                </a:ext>
              </a:extLst>
            </p:cNvPr>
            <p:cNvSpPr/>
            <p:nvPr/>
          </p:nvSpPr>
          <p:spPr>
            <a:xfrm>
              <a:off x="553807" y="3222804"/>
              <a:ext cx="9095" cy="9006"/>
            </a:xfrm>
            <a:custGeom>
              <a:avLst/>
              <a:gdLst>
                <a:gd name="connsiteX0" fmla="*/ 8916 w 9095"/>
                <a:gd name="connsiteY0" fmla="*/ 5679 h 9006"/>
                <a:gd name="connsiteX1" fmla="*/ 3296 w 9095"/>
                <a:gd name="connsiteY1" fmla="*/ 8822 h 9006"/>
                <a:gd name="connsiteX2" fmla="*/ 143 w 9095"/>
                <a:gd name="connsiteY2" fmla="*/ 3336 h 9006"/>
                <a:gd name="connsiteX3" fmla="*/ 153 w 9095"/>
                <a:gd name="connsiteY3" fmla="*/ 3298 h 9006"/>
                <a:gd name="connsiteX4" fmla="*/ 5772 w 9095"/>
                <a:gd name="connsiteY4" fmla="*/ 154 h 9006"/>
                <a:gd name="connsiteX5" fmla="*/ 8925 w 9095"/>
                <a:gd name="connsiteY5" fmla="*/ 5641 h 9006"/>
                <a:gd name="connsiteX6" fmla="*/ 8916 w 9095"/>
                <a:gd name="connsiteY6" fmla="*/ 5679 h 9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5" h="9006">
                  <a:moveTo>
                    <a:pt x="8916" y="5679"/>
                  </a:moveTo>
                  <a:cubicBezTo>
                    <a:pt x="8223" y="8088"/>
                    <a:pt x="5714" y="9498"/>
                    <a:pt x="3296" y="8822"/>
                  </a:cubicBezTo>
                  <a:cubicBezTo>
                    <a:pt x="909" y="8174"/>
                    <a:pt x="-503" y="5717"/>
                    <a:pt x="143" y="3336"/>
                  </a:cubicBezTo>
                  <a:cubicBezTo>
                    <a:pt x="146" y="3317"/>
                    <a:pt x="150" y="3307"/>
                    <a:pt x="153" y="3298"/>
                  </a:cubicBezTo>
                  <a:cubicBezTo>
                    <a:pt x="845" y="888"/>
                    <a:pt x="3354" y="-522"/>
                    <a:pt x="5772" y="154"/>
                  </a:cubicBezTo>
                  <a:cubicBezTo>
                    <a:pt x="8159" y="802"/>
                    <a:pt x="9571" y="3259"/>
                    <a:pt x="8925" y="5641"/>
                  </a:cubicBezTo>
                  <a:cubicBezTo>
                    <a:pt x="8922" y="5660"/>
                    <a:pt x="8919" y="5669"/>
                    <a:pt x="8916" y="5679"/>
                  </a:cubicBezTo>
                  <a:close/>
                </a:path>
              </a:pathLst>
            </a:custGeom>
            <a:solidFill>
              <a:srgbClr val="D58B94"/>
            </a:solidFill>
            <a:ln w="9525" cap="flat">
              <a:noFill/>
              <a:prstDash val="solid"/>
              <a:miter/>
            </a:ln>
          </p:spPr>
          <p:txBody>
            <a:bodyPr rtlCol="0" anchor="ctr"/>
            <a:lstStyle/>
            <a:p>
              <a:endParaRPr lang="en-IN"/>
            </a:p>
          </p:txBody>
        </p:sp>
        <p:sp>
          <p:nvSpPr>
            <p:cNvPr id="5095" name="Freeform: Shape 5094">
              <a:extLst>
                <a:ext uri="{FF2B5EF4-FFF2-40B4-BE49-F238E27FC236}">
                  <a16:creationId xmlns:a16="http://schemas.microsoft.com/office/drawing/2014/main" xmlns="" id="{F4A240CC-A906-5CC4-A42F-2BEE6B9BDF87}"/>
                </a:ext>
              </a:extLst>
            </p:cNvPr>
            <p:cNvSpPr/>
            <p:nvPr/>
          </p:nvSpPr>
          <p:spPr>
            <a:xfrm>
              <a:off x="582762" y="3211796"/>
              <a:ext cx="11650" cy="11423"/>
            </a:xfrm>
            <a:custGeom>
              <a:avLst/>
              <a:gdLst>
                <a:gd name="connsiteX0" fmla="*/ 10917 w 11650"/>
                <a:gd name="connsiteY0" fmla="*/ 2686 h 11423"/>
                <a:gd name="connsiteX1" fmla="*/ 8822 w 11650"/>
                <a:gd name="connsiteY1" fmla="*/ 10306 h 11423"/>
                <a:gd name="connsiteX2" fmla="*/ 1088 w 11650"/>
                <a:gd name="connsiteY2" fmla="*/ 9191 h 11423"/>
                <a:gd name="connsiteX3" fmla="*/ 2202 w 11650"/>
                <a:gd name="connsiteY3" fmla="*/ 1457 h 11423"/>
                <a:gd name="connsiteX4" fmla="*/ 3392 w 11650"/>
                <a:gd name="connsiteY4" fmla="*/ 781 h 11423"/>
                <a:gd name="connsiteX5" fmla="*/ 10856 w 11650"/>
                <a:gd name="connsiteY5" fmla="*/ 2581 h 11423"/>
                <a:gd name="connsiteX6" fmla="*/ 10917 w 11650"/>
                <a:gd name="connsiteY6" fmla="*/ 2686 h 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50" h="11423">
                  <a:moveTo>
                    <a:pt x="10917" y="2686"/>
                  </a:moveTo>
                  <a:cubicBezTo>
                    <a:pt x="12424" y="5372"/>
                    <a:pt x="11490" y="8772"/>
                    <a:pt x="8822" y="10306"/>
                  </a:cubicBezTo>
                  <a:cubicBezTo>
                    <a:pt x="6378" y="12135"/>
                    <a:pt x="2916" y="11639"/>
                    <a:pt x="1088" y="9191"/>
                  </a:cubicBezTo>
                  <a:cubicBezTo>
                    <a:pt x="-740" y="6753"/>
                    <a:pt x="-241" y="3286"/>
                    <a:pt x="2202" y="1457"/>
                  </a:cubicBezTo>
                  <a:cubicBezTo>
                    <a:pt x="2568" y="1181"/>
                    <a:pt x="2968" y="952"/>
                    <a:pt x="3392" y="781"/>
                  </a:cubicBezTo>
                  <a:cubicBezTo>
                    <a:pt x="5951" y="-782"/>
                    <a:pt x="9292" y="28"/>
                    <a:pt x="10856" y="2581"/>
                  </a:cubicBezTo>
                  <a:cubicBezTo>
                    <a:pt x="10877" y="2619"/>
                    <a:pt x="10897" y="2648"/>
                    <a:pt x="10917" y="2686"/>
                  </a:cubicBezTo>
                  <a:close/>
                </a:path>
              </a:pathLst>
            </a:custGeom>
            <a:solidFill>
              <a:srgbClr val="D58B94"/>
            </a:solidFill>
            <a:ln w="9525" cap="flat">
              <a:noFill/>
              <a:prstDash val="solid"/>
              <a:miter/>
            </a:ln>
          </p:spPr>
          <p:txBody>
            <a:bodyPr rtlCol="0" anchor="ctr"/>
            <a:lstStyle/>
            <a:p>
              <a:endParaRPr lang="en-IN"/>
            </a:p>
          </p:txBody>
        </p:sp>
        <p:sp>
          <p:nvSpPr>
            <p:cNvPr id="5096" name="Freeform: Shape 5095">
              <a:extLst>
                <a:ext uri="{FF2B5EF4-FFF2-40B4-BE49-F238E27FC236}">
                  <a16:creationId xmlns:a16="http://schemas.microsoft.com/office/drawing/2014/main" xmlns="" id="{F5412C00-1EA1-2EA4-4B1C-60C068744375}"/>
                </a:ext>
              </a:extLst>
            </p:cNvPr>
            <p:cNvSpPr/>
            <p:nvPr/>
          </p:nvSpPr>
          <p:spPr>
            <a:xfrm>
              <a:off x="564812" y="3216108"/>
              <a:ext cx="16433" cy="16135"/>
            </a:xfrm>
            <a:custGeom>
              <a:avLst/>
              <a:gdLst>
                <a:gd name="connsiteX0" fmla="*/ 15628 w 16433"/>
                <a:gd name="connsiteY0" fmla="*/ 4184 h 16135"/>
                <a:gd name="connsiteX1" fmla="*/ 11589 w 16433"/>
                <a:gd name="connsiteY1" fmla="*/ 15328 h 16135"/>
                <a:gd name="connsiteX2" fmla="*/ 1055 w 16433"/>
                <a:gd name="connsiteY2" fmla="*/ 12375 h 16135"/>
                <a:gd name="connsiteX3" fmla="*/ 4207 w 16433"/>
                <a:gd name="connsiteY3" fmla="*/ 1088 h 16135"/>
                <a:gd name="connsiteX4" fmla="*/ 4293 w 16433"/>
                <a:gd name="connsiteY4" fmla="*/ 1040 h 16135"/>
                <a:gd name="connsiteX5" fmla="*/ 15628 w 16433"/>
                <a:gd name="connsiteY5" fmla="*/ 4184 h 1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33" h="16135">
                  <a:moveTo>
                    <a:pt x="15628" y="4184"/>
                  </a:moveTo>
                  <a:cubicBezTo>
                    <a:pt x="17590" y="8374"/>
                    <a:pt x="15782" y="13366"/>
                    <a:pt x="11589" y="15328"/>
                  </a:cubicBezTo>
                  <a:cubicBezTo>
                    <a:pt x="7831" y="17090"/>
                    <a:pt x="3351" y="15833"/>
                    <a:pt x="1055" y="12375"/>
                  </a:cubicBezTo>
                  <a:cubicBezTo>
                    <a:pt x="-1191" y="8384"/>
                    <a:pt x="220" y="3336"/>
                    <a:pt x="4207" y="1088"/>
                  </a:cubicBezTo>
                  <a:cubicBezTo>
                    <a:pt x="4236" y="1069"/>
                    <a:pt x="4265" y="1059"/>
                    <a:pt x="4293" y="1040"/>
                  </a:cubicBezTo>
                  <a:cubicBezTo>
                    <a:pt x="8296" y="-1179"/>
                    <a:pt x="13343" y="212"/>
                    <a:pt x="15628" y="4184"/>
                  </a:cubicBezTo>
                  <a:close/>
                </a:path>
              </a:pathLst>
            </a:custGeom>
            <a:solidFill>
              <a:srgbClr val="D58B94"/>
            </a:solidFill>
            <a:ln w="9525" cap="flat">
              <a:noFill/>
              <a:prstDash val="solid"/>
              <a:miter/>
            </a:ln>
          </p:spPr>
          <p:txBody>
            <a:bodyPr rtlCol="0" anchor="ctr"/>
            <a:lstStyle/>
            <a:p>
              <a:endParaRPr lang="en-IN"/>
            </a:p>
          </p:txBody>
        </p:sp>
        <p:sp>
          <p:nvSpPr>
            <p:cNvPr id="5097" name="Freeform: Shape 5096">
              <a:extLst>
                <a:ext uri="{FF2B5EF4-FFF2-40B4-BE49-F238E27FC236}">
                  <a16:creationId xmlns:a16="http://schemas.microsoft.com/office/drawing/2014/main" xmlns="" id="{1E13DC82-5E35-70EB-12A0-572FEEC203A2}"/>
                </a:ext>
              </a:extLst>
            </p:cNvPr>
            <p:cNvSpPr/>
            <p:nvPr/>
          </p:nvSpPr>
          <p:spPr>
            <a:xfrm>
              <a:off x="595763" y="3205527"/>
              <a:ext cx="7423" cy="7265"/>
            </a:xfrm>
            <a:custGeom>
              <a:avLst/>
              <a:gdLst>
                <a:gd name="connsiteX0" fmla="*/ 6965 w 7423"/>
                <a:gd name="connsiteY0" fmla="*/ 1811 h 7265"/>
                <a:gd name="connsiteX1" fmla="*/ 5517 w 7423"/>
                <a:gd name="connsiteY1" fmla="*/ 6726 h 7265"/>
                <a:gd name="connsiteX2" fmla="*/ 5441 w 7423"/>
                <a:gd name="connsiteY2" fmla="*/ 6764 h 7265"/>
                <a:gd name="connsiteX3" fmla="*/ 496 w 7423"/>
                <a:gd name="connsiteY3" fmla="*/ 5440 h 7265"/>
                <a:gd name="connsiteX4" fmla="*/ 488 w 7423"/>
                <a:gd name="connsiteY4" fmla="*/ 5430 h 7265"/>
                <a:gd name="connsiteX5" fmla="*/ 1698 w 7423"/>
                <a:gd name="connsiteY5" fmla="*/ 592 h 7265"/>
                <a:gd name="connsiteX6" fmla="*/ 1917 w 7423"/>
                <a:gd name="connsiteY6" fmla="*/ 478 h 7265"/>
                <a:gd name="connsiteX7" fmla="*/ 6965 w 7423"/>
                <a:gd name="connsiteY7" fmla="*/ 1811 h 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3" h="7265">
                  <a:moveTo>
                    <a:pt x="6965" y="1811"/>
                  </a:moveTo>
                  <a:cubicBezTo>
                    <a:pt x="7927" y="3563"/>
                    <a:pt x="7279" y="5764"/>
                    <a:pt x="5517" y="6726"/>
                  </a:cubicBezTo>
                  <a:cubicBezTo>
                    <a:pt x="5498" y="6735"/>
                    <a:pt x="5469" y="6755"/>
                    <a:pt x="5441" y="6764"/>
                  </a:cubicBezTo>
                  <a:cubicBezTo>
                    <a:pt x="3707" y="7764"/>
                    <a:pt x="1498" y="7173"/>
                    <a:pt x="496" y="5440"/>
                  </a:cubicBezTo>
                  <a:cubicBezTo>
                    <a:pt x="493" y="5440"/>
                    <a:pt x="491" y="5430"/>
                    <a:pt x="488" y="5430"/>
                  </a:cubicBezTo>
                  <a:cubicBezTo>
                    <a:pt x="-512" y="3763"/>
                    <a:pt x="32" y="1592"/>
                    <a:pt x="1698" y="592"/>
                  </a:cubicBezTo>
                  <a:cubicBezTo>
                    <a:pt x="1774" y="554"/>
                    <a:pt x="1840" y="516"/>
                    <a:pt x="1917" y="478"/>
                  </a:cubicBezTo>
                  <a:cubicBezTo>
                    <a:pt x="3679" y="-532"/>
                    <a:pt x="5927" y="58"/>
                    <a:pt x="6965" y="1811"/>
                  </a:cubicBezTo>
                  <a:close/>
                </a:path>
              </a:pathLst>
            </a:custGeom>
            <a:solidFill>
              <a:srgbClr val="D58B94"/>
            </a:solidFill>
            <a:ln w="9525" cap="flat">
              <a:noFill/>
              <a:prstDash val="solid"/>
              <a:miter/>
            </a:ln>
          </p:spPr>
          <p:txBody>
            <a:bodyPr rtlCol="0" anchor="ctr"/>
            <a:lstStyle/>
            <a:p>
              <a:endParaRPr lang="en-IN"/>
            </a:p>
          </p:txBody>
        </p:sp>
        <p:sp>
          <p:nvSpPr>
            <p:cNvPr id="5098" name="Freeform: Shape 5097">
              <a:extLst>
                <a:ext uri="{FF2B5EF4-FFF2-40B4-BE49-F238E27FC236}">
                  <a16:creationId xmlns:a16="http://schemas.microsoft.com/office/drawing/2014/main" xmlns="" id="{AD0C9E0A-547D-C237-377F-ECF8854140C4}"/>
                </a:ext>
              </a:extLst>
            </p:cNvPr>
            <p:cNvSpPr/>
            <p:nvPr/>
          </p:nvSpPr>
          <p:spPr>
            <a:xfrm>
              <a:off x="600629" y="3219013"/>
              <a:ext cx="6463" cy="6364"/>
            </a:xfrm>
            <a:custGeom>
              <a:avLst/>
              <a:gdLst>
                <a:gd name="connsiteX0" fmla="*/ 6100 w 6463"/>
                <a:gd name="connsiteY0" fmla="*/ 1564 h 6364"/>
                <a:gd name="connsiteX1" fmla="*/ 4766 w 6463"/>
                <a:gd name="connsiteY1" fmla="*/ 5946 h 6364"/>
                <a:gd name="connsiteX2" fmla="*/ 385 w 6463"/>
                <a:gd name="connsiteY2" fmla="*/ 4707 h 6364"/>
                <a:gd name="connsiteX3" fmla="*/ 1604 w 6463"/>
                <a:gd name="connsiteY3" fmla="*/ 430 h 6364"/>
                <a:gd name="connsiteX4" fmla="*/ 1623 w 6463"/>
                <a:gd name="connsiteY4" fmla="*/ 421 h 6364"/>
                <a:gd name="connsiteX5" fmla="*/ 6100 w 6463"/>
                <a:gd name="connsiteY5" fmla="*/ 1564 h 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3" h="6364">
                  <a:moveTo>
                    <a:pt x="6100" y="1564"/>
                  </a:moveTo>
                  <a:cubicBezTo>
                    <a:pt x="6890" y="3145"/>
                    <a:pt x="6300" y="5069"/>
                    <a:pt x="4766" y="5946"/>
                  </a:cubicBezTo>
                  <a:cubicBezTo>
                    <a:pt x="3214" y="6803"/>
                    <a:pt x="1261" y="6250"/>
                    <a:pt x="385" y="4707"/>
                  </a:cubicBezTo>
                  <a:cubicBezTo>
                    <a:pt x="-463" y="3193"/>
                    <a:pt x="89" y="1278"/>
                    <a:pt x="1604" y="430"/>
                  </a:cubicBezTo>
                  <a:cubicBezTo>
                    <a:pt x="1613" y="430"/>
                    <a:pt x="1613" y="421"/>
                    <a:pt x="1623" y="421"/>
                  </a:cubicBezTo>
                  <a:cubicBezTo>
                    <a:pt x="3176" y="-465"/>
                    <a:pt x="5157" y="40"/>
                    <a:pt x="6100" y="1564"/>
                  </a:cubicBezTo>
                  <a:close/>
                </a:path>
              </a:pathLst>
            </a:custGeom>
            <a:solidFill>
              <a:srgbClr val="D58B94"/>
            </a:solidFill>
            <a:ln w="9525" cap="flat">
              <a:noFill/>
              <a:prstDash val="solid"/>
              <a:miter/>
            </a:ln>
          </p:spPr>
          <p:txBody>
            <a:bodyPr rtlCol="0" anchor="ctr"/>
            <a:lstStyle/>
            <a:p>
              <a:endParaRPr lang="en-IN"/>
            </a:p>
          </p:txBody>
        </p:sp>
        <p:sp>
          <p:nvSpPr>
            <p:cNvPr id="5099" name="Freeform: Shape 5098">
              <a:extLst>
                <a:ext uri="{FF2B5EF4-FFF2-40B4-BE49-F238E27FC236}">
                  <a16:creationId xmlns:a16="http://schemas.microsoft.com/office/drawing/2014/main" xmlns="" id="{2841F27E-E38A-4B4C-0B27-419ED46141FE}"/>
                </a:ext>
              </a:extLst>
            </p:cNvPr>
            <p:cNvSpPr/>
            <p:nvPr/>
          </p:nvSpPr>
          <p:spPr>
            <a:xfrm>
              <a:off x="596934" y="3229675"/>
              <a:ext cx="9760" cy="9824"/>
            </a:xfrm>
            <a:custGeom>
              <a:avLst/>
              <a:gdLst>
                <a:gd name="connsiteX0" fmla="*/ 9128 w 9760"/>
                <a:gd name="connsiteY0" fmla="*/ 2523 h 9824"/>
                <a:gd name="connsiteX1" fmla="*/ 7223 w 9760"/>
                <a:gd name="connsiteY1" fmla="*/ 9191 h 9824"/>
                <a:gd name="connsiteX2" fmla="*/ 556 w 9760"/>
                <a:gd name="connsiteY2" fmla="*/ 7286 h 9824"/>
                <a:gd name="connsiteX3" fmla="*/ 2461 w 9760"/>
                <a:gd name="connsiteY3" fmla="*/ 618 h 9824"/>
                <a:gd name="connsiteX4" fmla="*/ 9081 w 9760"/>
                <a:gd name="connsiteY4" fmla="*/ 2447 h 9824"/>
                <a:gd name="connsiteX5" fmla="*/ 9128 w 9760"/>
                <a:gd name="connsiteY5" fmla="*/ 2523 h 9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60" h="9824">
                  <a:moveTo>
                    <a:pt x="9128" y="2523"/>
                  </a:moveTo>
                  <a:cubicBezTo>
                    <a:pt x="10443" y="4895"/>
                    <a:pt x="9595" y="7876"/>
                    <a:pt x="7223" y="9191"/>
                  </a:cubicBezTo>
                  <a:cubicBezTo>
                    <a:pt x="4851" y="10505"/>
                    <a:pt x="1870" y="9658"/>
                    <a:pt x="556" y="7286"/>
                  </a:cubicBezTo>
                  <a:cubicBezTo>
                    <a:pt x="-678" y="4914"/>
                    <a:pt x="156" y="1980"/>
                    <a:pt x="2461" y="618"/>
                  </a:cubicBezTo>
                  <a:cubicBezTo>
                    <a:pt x="4794" y="-706"/>
                    <a:pt x="7757" y="113"/>
                    <a:pt x="9081" y="2447"/>
                  </a:cubicBezTo>
                  <a:cubicBezTo>
                    <a:pt x="9100" y="2466"/>
                    <a:pt x="9109" y="2495"/>
                    <a:pt x="9128" y="2523"/>
                  </a:cubicBezTo>
                  <a:close/>
                </a:path>
              </a:pathLst>
            </a:custGeom>
            <a:solidFill>
              <a:srgbClr val="D58B94"/>
            </a:solidFill>
            <a:ln w="9525" cap="flat">
              <a:noFill/>
              <a:prstDash val="solid"/>
              <a:miter/>
            </a:ln>
          </p:spPr>
          <p:txBody>
            <a:bodyPr rtlCol="0" anchor="ctr"/>
            <a:lstStyle/>
            <a:p>
              <a:endParaRPr lang="en-IN"/>
            </a:p>
          </p:txBody>
        </p:sp>
        <p:sp>
          <p:nvSpPr>
            <p:cNvPr id="5100" name="Freeform: Shape 5099">
              <a:extLst>
                <a:ext uri="{FF2B5EF4-FFF2-40B4-BE49-F238E27FC236}">
                  <a16:creationId xmlns:a16="http://schemas.microsoft.com/office/drawing/2014/main" xmlns="" id="{DE6DD7DA-ABC1-E100-0C2E-9DEC05C33249}"/>
                </a:ext>
              </a:extLst>
            </p:cNvPr>
            <p:cNvSpPr/>
            <p:nvPr/>
          </p:nvSpPr>
          <p:spPr>
            <a:xfrm>
              <a:off x="580874" y="3235711"/>
              <a:ext cx="12194" cy="12196"/>
            </a:xfrm>
            <a:custGeom>
              <a:avLst/>
              <a:gdLst>
                <a:gd name="connsiteX0" fmla="*/ 11377 w 12194"/>
                <a:gd name="connsiteY0" fmla="*/ 3059 h 12196"/>
                <a:gd name="connsiteX1" fmla="*/ 9108 w 12194"/>
                <a:gd name="connsiteY1" fmla="*/ 11374 h 12196"/>
                <a:gd name="connsiteX2" fmla="*/ 790 w 12194"/>
                <a:gd name="connsiteY2" fmla="*/ 9107 h 12196"/>
                <a:gd name="connsiteX3" fmla="*/ 3059 w 12194"/>
                <a:gd name="connsiteY3" fmla="*/ 792 h 12196"/>
                <a:gd name="connsiteX4" fmla="*/ 3090 w 12194"/>
                <a:gd name="connsiteY4" fmla="*/ 773 h 12196"/>
                <a:gd name="connsiteX5" fmla="*/ 11377 w 12194"/>
                <a:gd name="connsiteY5" fmla="*/ 3059 h 1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4" h="12196">
                  <a:moveTo>
                    <a:pt x="11377" y="3059"/>
                  </a:moveTo>
                  <a:cubicBezTo>
                    <a:pt x="13047" y="5983"/>
                    <a:pt x="12031" y="9708"/>
                    <a:pt x="9108" y="11374"/>
                  </a:cubicBezTo>
                  <a:cubicBezTo>
                    <a:pt x="6184" y="13051"/>
                    <a:pt x="2461" y="12032"/>
                    <a:pt x="790" y="9107"/>
                  </a:cubicBezTo>
                  <a:cubicBezTo>
                    <a:pt x="-879" y="6183"/>
                    <a:pt x="136" y="2459"/>
                    <a:pt x="3059" y="792"/>
                  </a:cubicBezTo>
                  <a:cubicBezTo>
                    <a:pt x="3070" y="783"/>
                    <a:pt x="3079" y="783"/>
                    <a:pt x="3090" y="773"/>
                  </a:cubicBezTo>
                  <a:cubicBezTo>
                    <a:pt x="6011" y="-875"/>
                    <a:pt x="9713" y="144"/>
                    <a:pt x="11377" y="3059"/>
                  </a:cubicBezTo>
                  <a:close/>
                </a:path>
              </a:pathLst>
            </a:custGeom>
            <a:solidFill>
              <a:srgbClr val="D58B94"/>
            </a:solidFill>
            <a:ln w="9525" cap="flat">
              <a:noFill/>
              <a:prstDash val="solid"/>
              <a:miter/>
            </a:ln>
          </p:spPr>
          <p:txBody>
            <a:bodyPr rtlCol="0" anchor="ctr"/>
            <a:lstStyle/>
            <a:p>
              <a:endParaRPr lang="en-IN"/>
            </a:p>
          </p:txBody>
        </p:sp>
        <p:sp>
          <p:nvSpPr>
            <p:cNvPr id="5101" name="Freeform: Shape 5100">
              <a:extLst>
                <a:ext uri="{FF2B5EF4-FFF2-40B4-BE49-F238E27FC236}">
                  <a16:creationId xmlns:a16="http://schemas.microsoft.com/office/drawing/2014/main" xmlns="" id="{4014D80F-8029-1DC9-F181-AF930278C720}"/>
                </a:ext>
              </a:extLst>
            </p:cNvPr>
            <p:cNvSpPr/>
            <p:nvPr/>
          </p:nvSpPr>
          <p:spPr>
            <a:xfrm>
              <a:off x="556923" y="3235022"/>
              <a:ext cx="11816" cy="11811"/>
            </a:xfrm>
            <a:custGeom>
              <a:avLst/>
              <a:gdLst>
                <a:gd name="connsiteX0" fmla="*/ 11039 w 11816"/>
                <a:gd name="connsiteY0" fmla="*/ 2986 h 11811"/>
                <a:gd name="connsiteX1" fmla="*/ 8800 w 11816"/>
                <a:gd name="connsiteY1" fmla="*/ 11034 h 11811"/>
                <a:gd name="connsiteX2" fmla="*/ 752 w 11816"/>
                <a:gd name="connsiteY2" fmla="*/ 8796 h 11811"/>
                <a:gd name="connsiteX3" fmla="*/ 2990 w 11816"/>
                <a:gd name="connsiteY3" fmla="*/ 748 h 11811"/>
                <a:gd name="connsiteX4" fmla="*/ 11039 w 11816"/>
                <a:gd name="connsiteY4" fmla="*/ 2986 h 11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6" h="11811">
                  <a:moveTo>
                    <a:pt x="11039" y="2986"/>
                  </a:moveTo>
                  <a:cubicBezTo>
                    <a:pt x="12643" y="5824"/>
                    <a:pt x="11641" y="9434"/>
                    <a:pt x="8800" y="11034"/>
                  </a:cubicBezTo>
                  <a:cubicBezTo>
                    <a:pt x="5960" y="12635"/>
                    <a:pt x="2356" y="11634"/>
                    <a:pt x="752" y="8796"/>
                  </a:cubicBezTo>
                  <a:cubicBezTo>
                    <a:pt x="-853" y="5958"/>
                    <a:pt x="150" y="2348"/>
                    <a:pt x="2990" y="748"/>
                  </a:cubicBezTo>
                  <a:cubicBezTo>
                    <a:pt x="5830" y="-853"/>
                    <a:pt x="9435" y="147"/>
                    <a:pt x="11039" y="2986"/>
                  </a:cubicBezTo>
                  <a:close/>
                </a:path>
              </a:pathLst>
            </a:custGeom>
            <a:solidFill>
              <a:srgbClr val="D58B94"/>
            </a:solidFill>
            <a:ln w="9525" cap="flat">
              <a:noFill/>
              <a:prstDash val="solid"/>
              <a:miter/>
            </a:ln>
          </p:spPr>
          <p:txBody>
            <a:bodyPr rtlCol="0" anchor="ctr"/>
            <a:lstStyle/>
            <a:p>
              <a:endParaRPr lang="en-IN"/>
            </a:p>
          </p:txBody>
        </p:sp>
        <p:sp>
          <p:nvSpPr>
            <p:cNvPr id="5102" name="Freeform: Shape 5101">
              <a:extLst>
                <a:ext uri="{FF2B5EF4-FFF2-40B4-BE49-F238E27FC236}">
                  <a16:creationId xmlns:a16="http://schemas.microsoft.com/office/drawing/2014/main" xmlns="" id="{6E7F7440-158C-67D5-A042-50FDF93B1057}"/>
                </a:ext>
              </a:extLst>
            </p:cNvPr>
            <p:cNvSpPr/>
            <p:nvPr/>
          </p:nvSpPr>
          <p:spPr>
            <a:xfrm>
              <a:off x="568106" y="3248379"/>
              <a:ext cx="4601" cy="4561"/>
            </a:xfrm>
            <a:custGeom>
              <a:avLst/>
              <a:gdLst>
                <a:gd name="connsiteX0" fmla="*/ 4333 w 4601"/>
                <a:gd name="connsiteY0" fmla="*/ 1154 h 4561"/>
                <a:gd name="connsiteX1" fmla="*/ 3380 w 4601"/>
                <a:gd name="connsiteY1" fmla="*/ 4298 h 4561"/>
                <a:gd name="connsiteX2" fmla="*/ 332 w 4601"/>
                <a:gd name="connsiteY2" fmla="*/ 3345 h 4561"/>
                <a:gd name="connsiteX3" fmla="*/ 930 w 4601"/>
                <a:gd name="connsiteY3" fmla="*/ 440 h 4561"/>
                <a:gd name="connsiteX4" fmla="*/ 1189 w 4601"/>
                <a:gd name="connsiteY4" fmla="*/ 297 h 4561"/>
                <a:gd name="connsiteX5" fmla="*/ 4314 w 4601"/>
                <a:gd name="connsiteY5" fmla="*/ 1126 h 4561"/>
                <a:gd name="connsiteX6" fmla="*/ 4333 w 4601"/>
                <a:gd name="connsiteY6" fmla="*/ 1154 h 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1" h="4561">
                  <a:moveTo>
                    <a:pt x="4333" y="1154"/>
                  </a:moveTo>
                  <a:cubicBezTo>
                    <a:pt x="4904" y="2288"/>
                    <a:pt x="4485" y="3669"/>
                    <a:pt x="3380" y="4298"/>
                  </a:cubicBezTo>
                  <a:cubicBezTo>
                    <a:pt x="2274" y="4860"/>
                    <a:pt x="921" y="4440"/>
                    <a:pt x="332" y="3345"/>
                  </a:cubicBezTo>
                  <a:cubicBezTo>
                    <a:pt x="-304" y="2383"/>
                    <a:pt x="-37" y="1078"/>
                    <a:pt x="930" y="440"/>
                  </a:cubicBezTo>
                  <a:cubicBezTo>
                    <a:pt x="1013" y="392"/>
                    <a:pt x="1100" y="335"/>
                    <a:pt x="1189" y="297"/>
                  </a:cubicBezTo>
                  <a:cubicBezTo>
                    <a:pt x="2281" y="-341"/>
                    <a:pt x="3680" y="31"/>
                    <a:pt x="4314" y="1126"/>
                  </a:cubicBezTo>
                  <a:cubicBezTo>
                    <a:pt x="4321" y="1135"/>
                    <a:pt x="4327" y="1145"/>
                    <a:pt x="4333" y="1154"/>
                  </a:cubicBezTo>
                  <a:close/>
                </a:path>
              </a:pathLst>
            </a:custGeom>
            <a:solidFill>
              <a:srgbClr val="D58B94"/>
            </a:solidFill>
            <a:ln w="9525" cap="flat">
              <a:noFill/>
              <a:prstDash val="solid"/>
              <a:miter/>
            </a:ln>
          </p:spPr>
          <p:txBody>
            <a:bodyPr rtlCol="0" anchor="ctr"/>
            <a:lstStyle/>
            <a:p>
              <a:endParaRPr lang="en-IN"/>
            </a:p>
          </p:txBody>
        </p:sp>
        <p:sp>
          <p:nvSpPr>
            <p:cNvPr id="5103" name="Freeform: Shape 5102">
              <a:extLst>
                <a:ext uri="{FF2B5EF4-FFF2-40B4-BE49-F238E27FC236}">
                  <a16:creationId xmlns:a16="http://schemas.microsoft.com/office/drawing/2014/main" xmlns="" id="{68F19164-A355-42F4-A2E7-43458F31B010}"/>
                </a:ext>
              </a:extLst>
            </p:cNvPr>
            <p:cNvSpPr/>
            <p:nvPr/>
          </p:nvSpPr>
          <p:spPr>
            <a:xfrm>
              <a:off x="546565" y="3168968"/>
              <a:ext cx="9726" cy="9582"/>
            </a:xfrm>
            <a:custGeom>
              <a:avLst/>
              <a:gdLst>
                <a:gd name="connsiteX0" fmla="*/ 9109 w 9726"/>
                <a:gd name="connsiteY0" fmla="*/ 2365 h 9582"/>
                <a:gd name="connsiteX1" fmla="*/ 7340 w 9726"/>
                <a:gd name="connsiteY1" fmla="*/ 8728 h 9582"/>
                <a:gd name="connsiteX2" fmla="*/ 7300 w 9726"/>
                <a:gd name="connsiteY2" fmla="*/ 8747 h 9582"/>
                <a:gd name="connsiteX3" fmla="*/ 809 w 9726"/>
                <a:gd name="connsiteY3" fmla="*/ 7547 h 9582"/>
                <a:gd name="connsiteX4" fmla="*/ 2009 w 9726"/>
                <a:gd name="connsiteY4" fmla="*/ 1060 h 9582"/>
                <a:gd name="connsiteX5" fmla="*/ 2728 w 9726"/>
                <a:gd name="connsiteY5" fmla="*/ 650 h 9582"/>
                <a:gd name="connsiteX6" fmla="*/ 9007 w 9726"/>
                <a:gd name="connsiteY6" fmla="*/ 2184 h 9582"/>
                <a:gd name="connsiteX7" fmla="*/ 9109 w 9726"/>
                <a:gd name="connsiteY7" fmla="*/ 2365 h 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26" h="9582">
                  <a:moveTo>
                    <a:pt x="9109" y="2365"/>
                  </a:moveTo>
                  <a:cubicBezTo>
                    <a:pt x="10377" y="4613"/>
                    <a:pt x="9585" y="7461"/>
                    <a:pt x="7340" y="8728"/>
                  </a:cubicBezTo>
                  <a:cubicBezTo>
                    <a:pt x="7327" y="8728"/>
                    <a:pt x="7313" y="8737"/>
                    <a:pt x="7300" y="8747"/>
                  </a:cubicBezTo>
                  <a:cubicBezTo>
                    <a:pt x="5175" y="10204"/>
                    <a:pt x="2270" y="9671"/>
                    <a:pt x="809" y="7547"/>
                  </a:cubicBezTo>
                  <a:cubicBezTo>
                    <a:pt x="-652" y="5423"/>
                    <a:pt x="-115" y="2517"/>
                    <a:pt x="2009" y="1060"/>
                  </a:cubicBezTo>
                  <a:cubicBezTo>
                    <a:pt x="2236" y="898"/>
                    <a:pt x="2476" y="765"/>
                    <a:pt x="2728" y="650"/>
                  </a:cubicBezTo>
                  <a:cubicBezTo>
                    <a:pt x="4887" y="-664"/>
                    <a:pt x="7699" y="31"/>
                    <a:pt x="9007" y="2184"/>
                  </a:cubicBezTo>
                  <a:cubicBezTo>
                    <a:pt x="9043" y="2251"/>
                    <a:pt x="9077" y="2308"/>
                    <a:pt x="9109" y="2365"/>
                  </a:cubicBezTo>
                  <a:close/>
                </a:path>
              </a:pathLst>
            </a:custGeom>
            <a:solidFill>
              <a:srgbClr val="D58B94"/>
            </a:solidFill>
            <a:ln w="9525" cap="flat">
              <a:noFill/>
              <a:prstDash val="solid"/>
              <a:miter/>
            </a:ln>
          </p:spPr>
          <p:txBody>
            <a:bodyPr rtlCol="0" anchor="ctr"/>
            <a:lstStyle/>
            <a:p>
              <a:endParaRPr lang="en-IN"/>
            </a:p>
          </p:txBody>
        </p:sp>
        <p:sp>
          <p:nvSpPr>
            <p:cNvPr id="5104" name="Freeform: Shape 5103">
              <a:extLst>
                <a:ext uri="{FF2B5EF4-FFF2-40B4-BE49-F238E27FC236}">
                  <a16:creationId xmlns:a16="http://schemas.microsoft.com/office/drawing/2014/main" xmlns="" id="{CA12886E-AE80-0E33-7B0A-9F592F2200FE}"/>
                </a:ext>
              </a:extLst>
            </p:cNvPr>
            <p:cNvSpPr/>
            <p:nvPr/>
          </p:nvSpPr>
          <p:spPr>
            <a:xfrm>
              <a:off x="531227" y="3181397"/>
              <a:ext cx="11527" cy="11518"/>
            </a:xfrm>
            <a:custGeom>
              <a:avLst/>
              <a:gdLst>
                <a:gd name="connsiteX0" fmla="*/ 10827 w 11527"/>
                <a:gd name="connsiteY0" fmla="*/ 2890 h 11518"/>
                <a:gd name="connsiteX1" fmla="*/ 8541 w 11527"/>
                <a:gd name="connsiteY1" fmla="*/ 10700 h 11518"/>
                <a:gd name="connsiteX2" fmla="*/ 830 w 11527"/>
                <a:gd name="connsiteY2" fmla="*/ 8776 h 11518"/>
                <a:gd name="connsiteX3" fmla="*/ 731 w 11527"/>
                <a:gd name="connsiteY3" fmla="*/ 8605 h 11518"/>
                <a:gd name="connsiteX4" fmla="*/ 2885 w 11527"/>
                <a:gd name="connsiteY4" fmla="*/ 813 h 11518"/>
                <a:gd name="connsiteX5" fmla="*/ 2921 w 11527"/>
                <a:gd name="connsiteY5" fmla="*/ 795 h 11518"/>
                <a:gd name="connsiteX6" fmla="*/ 10758 w 11527"/>
                <a:gd name="connsiteY6" fmla="*/ 2776 h 11518"/>
                <a:gd name="connsiteX7" fmla="*/ 10827 w 11527"/>
                <a:gd name="connsiteY7" fmla="*/ 2890 h 1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7" h="11518">
                  <a:moveTo>
                    <a:pt x="10827" y="2890"/>
                  </a:moveTo>
                  <a:cubicBezTo>
                    <a:pt x="12320" y="5681"/>
                    <a:pt x="11303" y="9157"/>
                    <a:pt x="8541" y="10700"/>
                  </a:cubicBezTo>
                  <a:cubicBezTo>
                    <a:pt x="5881" y="12301"/>
                    <a:pt x="2428" y="11434"/>
                    <a:pt x="830" y="8776"/>
                  </a:cubicBezTo>
                  <a:cubicBezTo>
                    <a:pt x="795" y="8719"/>
                    <a:pt x="763" y="8662"/>
                    <a:pt x="731" y="8605"/>
                  </a:cubicBezTo>
                  <a:cubicBezTo>
                    <a:pt x="-826" y="5862"/>
                    <a:pt x="139" y="2376"/>
                    <a:pt x="2885" y="813"/>
                  </a:cubicBezTo>
                  <a:cubicBezTo>
                    <a:pt x="2897" y="804"/>
                    <a:pt x="2909" y="804"/>
                    <a:pt x="2921" y="795"/>
                  </a:cubicBezTo>
                  <a:cubicBezTo>
                    <a:pt x="5631" y="-825"/>
                    <a:pt x="9140" y="61"/>
                    <a:pt x="10758" y="2776"/>
                  </a:cubicBezTo>
                  <a:cubicBezTo>
                    <a:pt x="10781" y="2814"/>
                    <a:pt x="10804" y="2852"/>
                    <a:pt x="10827" y="2890"/>
                  </a:cubicBezTo>
                  <a:close/>
                </a:path>
              </a:pathLst>
            </a:custGeom>
            <a:solidFill>
              <a:srgbClr val="D58B94"/>
            </a:solidFill>
            <a:ln w="9525" cap="flat">
              <a:noFill/>
              <a:prstDash val="solid"/>
              <a:miter/>
            </a:ln>
          </p:spPr>
          <p:txBody>
            <a:bodyPr rtlCol="0" anchor="ctr"/>
            <a:lstStyle/>
            <a:p>
              <a:endParaRPr lang="en-IN"/>
            </a:p>
          </p:txBody>
        </p:sp>
        <p:sp>
          <p:nvSpPr>
            <p:cNvPr id="5105" name="Freeform: Shape 5104">
              <a:extLst>
                <a:ext uri="{FF2B5EF4-FFF2-40B4-BE49-F238E27FC236}">
                  <a16:creationId xmlns:a16="http://schemas.microsoft.com/office/drawing/2014/main" xmlns="" id="{AA97AE40-76AC-14A7-C5F4-EDB830146755}"/>
                </a:ext>
              </a:extLst>
            </p:cNvPr>
            <p:cNvSpPr/>
            <p:nvPr/>
          </p:nvSpPr>
          <p:spPr>
            <a:xfrm>
              <a:off x="587553" y="3259902"/>
              <a:ext cx="8265" cy="8143"/>
            </a:xfrm>
            <a:custGeom>
              <a:avLst/>
              <a:gdLst>
                <a:gd name="connsiteX0" fmla="*/ 7746 w 8265"/>
                <a:gd name="connsiteY0" fmla="*/ 2014 h 8143"/>
                <a:gd name="connsiteX1" fmla="*/ 6222 w 8265"/>
                <a:gd name="connsiteY1" fmla="*/ 7443 h 8143"/>
                <a:gd name="connsiteX2" fmla="*/ 669 w 8265"/>
                <a:gd name="connsiteY2" fmla="*/ 6358 h 8143"/>
                <a:gd name="connsiteX3" fmla="*/ 1754 w 8265"/>
                <a:gd name="connsiteY3" fmla="*/ 804 h 8143"/>
                <a:gd name="connsiteX4" fmla="*/ 2317 w 8265"/>
                <a:gd name="connsiteY4" fmla="*/ 490 h 8143"/>
                <a:gd name="connsiteX5" fmla="*/ 7746 w 8265"/>
                <a:gd name="connsiteY5" fmla="*/ 2014 h 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5" h="8143">
                  <a:moveTo>
                    <a:pt x="7746" y="2014"/>
                  </a:moveTo>
                  <a:cubicBezTo>
                    <a:pt x="8816" y="3938"/>
                    <a:pt x="8135" y="6358"/>
                    <a:pt x="6222" y="7443"/>
                  </a:cubicBezTo>
                  <a:cubicBezTo>
                    <a:pt x="4389" y="8682"/>
                    <a:pt x="1903" y="8196"/>
                    <a:pt x="669" y="6358"/>
                  </a:cubicBezTo>
                  <a:cubicBezTo>
                    <a:pt x="-565" y="4529"/>
                    <a:pt x="-79" y="2043"/>
                    <a:pt x="1754" y="804"/>
                  </a:cubicBezTo>
                  <a:cubicBezTo>
                    <a:pt x="1932" y="690"/>
                    <a:pt x="2120" y="576"/>
                    <a:pt x="2317" y="490"/>
                  </a:cubicBezTo>
                  <a:cubicBezTo>
                    <a:pt x="4238" y="-577"/>
                    <a:pt x="6663" y="100"/>
                    <a:pt x="7746" y="2014"/>
                  </a:cubicBezTo>
                  <a:close/>
                </a:path>
              </a:pathLst>
            </a:custGeom>
            <a:solidFill>
              <a:srgbClr val="D58B94"/>
            </a:solidFill>
            <a:ln w="9525" cap="flat">
              <a:noFill/>
              <a:prstDash val="solid"/>
              <a:miter/>
            </a:ln>
          </p:spPr>
          <p:txBody>
            <a:bodyPr rtlCol="0" anchor="ctr"/>
            <a:lstStyle/>
            <a:p>
              <a:endParaRPr lang="en-IN"/>
            </a:p>
          </p:txBody>
        </p:sp>
        <p:sp>
          <p:nvSpPr>
            <p:cNvPr id="5106" name="Freeform: Shape 5105">
              <a:extLst>
                <a:ext uri="{FF2B5EF4-FFF2-40B4-BE49-F238E27FC236}">
                  <a16:creationId xmlns:a16="http://schemas.microsoft.com/office/drawing/2014/main" xmlns="" id="{FF3E0540-B3B2-EF9D-BC73-40070F58A332}"/>
                </a:ext>
              </a:extLst>
            </p:cNvPr>
            <p:cNvSpPr/>
            <p:nvPr/>
          </p:nvSpPr>
          <p:spPr>
            <a:xfrm>
              <a:off x="577106" y="3249067"/>
              <a:ext cx="11622" cy="11621"/>
            </a:xfrm>
            <a:custGeom>
              <a:avLst/>
              <a:gdLst>
                <a:gd name="connsiteX0" fmla="*/ 10859 w 11622"/>
                <a:gd name="connsiteY0" fmla="*/ 2943 h 11621"/>
                <a:gd name="connsiteX1" fmla="*/ 8668 w 11622"/>
                <a:gd name="connsiteY1" fmla="*/ 10849 h 11621"/>
                <a:gd name="connsiteX2" fmla="*/ 746 w 11622"/>
                <a:gd name="connsiteY2" fmla="*/ 8668 h 11621"/>
                <a:gd name="connsiteX3" fmla="*/ 2927 w 11622"/>
                <a:gd name="connsiteY3" fmla="*/ 743 h 11621"/>
                <a:gd name="connsiteX4" fmla="*/ 10849 w 11622"/>
                <a:gd name="connsiteY4" fmla="*/ 2924 h 11621"/>
                <a:gd name="connsiteX5" fmla="*/ 10859 w 11622"/>
                <a:gd name="connsiteY5" fmla="*/ 2943 h 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2" h="11621">
                  <a:moveTo>
                    <a:pt x="10859" y="2943"/>
                  </a:moveTo>
                  <a:cubicBezTo>
                    <a:pt x="12431" y="5734"/>
                    <a:pt x="11451" y="9268"/>
                    <a:pt x="8668" y="10849"/>
                  </a:cubicBezTo>
                  <a:cubicBezTo>
                    <a:pt x="5878" y="12430"/>
                    <a:pt x="2331" y="11459"/>
                    <a:pt x="746" y="8668"/>
                  </a:cubicBezTo>
                  <a:cubicBezTo>
                    <a:pt x="-839" y="5877"/>
                    <a:pt x="137" y="2334"/>
                    <a:pt x="2927" y="743"/>
                  </a:cubicBezTo>
                  <a:cubicBezTo>
                    <a:pt x="5717" y="-838"/>
                    <a:pt x="9264" y="133"/>
                    <a:pt x="10849" y="2924"/>
                  </a:cubicBezTo>
                  <a:cubicBezTo>
                    <a:pt x="10852" y="2934"/>
                    <a:pt x="10856" y="2934"/>
                    <a:pt x="10859" y="2943"/>
                  </a:cubicBezTo>
                  <a:close/>
                </a:path>
              </a:pathLst>
            </a:custGeom>
            <a:solidFill>
              <a:srgbClr val="D58B94"/>
            </a:solidFill>
            <a:ln w="9525" cap="flat">
              <a:noFill/>
              <a:prstDash val="solid"/>
              <a:miter/>
            </a:ln>
          </p:spPr>
          <p:txBody>
            <a:bodyPr rtlCol="0" anchor="ctr"/>
            <a:lstStyle/>
            <a:p>
              <a:endParaRPr lang="en-IN"/>
            </a:p>
          </p:txBody>
        </p:sp>
        <p:sp>
          <p:nvSpPr>
            <p:cNvPr id="5107" name="Freeform: Shape 5106">
              <a:extLst>
                <a:ext uri="{FF2B5EF4-FFF2-40B4-BE49-F238E27FC236}">
                  <a16:creationId xmlns:a16="http://schemas.microsoft.com/office/drawing/2014/main" xmlns="" id="{4D6EEC7B-438B-E2BD-B8EC-8AF1F43ACE04}"/>
                </a:ext>
              </a:extLst>
            </p:cNvPr>
            <p:cNvSpPr/>
            <p:nvPr/>
          </p:nvSpPr>
          <p:spPr>
            <a:xfrm>
              <a:off x="570946" y="3259983"/>
              <a:ext cx="8194" cy="8248"/>
            </a:xfrm>
            <a:custGeom>
              <a:avLst/>
              <a:gdLst>
                <a:gd name="connsiteX0" fmla="*/ 7684 w 8194"/>
                <a:gd name="connsiteY0" fmla="*/ 2029 h 8248"/>
                <a:gd name="connsiteX1" fmla="*/ 6065 w 8194"/>
                <a:gd name="connsiteY1" fmla="*/ 7648 h 8248"/>
                <a:gd name="connsiteX2" fmla="*/ 688 w 8194"/>
                <a:gd name="connsiteY2" fmla="*/ 6381 h 8248"/>
                <a:gd name="connsiteX3" fmla="*/ 541 w 8194"/>
                <a:gd name="connsiteY3" fmla="*/ 6125 h 8248"/>
                <a:gd name="connsiteX4" fmla="*/ 2027 w 8194"/>
                <a:gd name="connsiteY4" fmla="*/ 524 h 8248"/>
                <a:gd name="connsiteX5" fmla="*/ 2065 w 8194"/>
                <a:gd name="connsiteY5" fmla="*/ 505 h 8248"/>
                <a:gd name="connsiteX6" fmla="*/ 7684 w 8194"/>
                <a:gd name="connsiteY6" fmla="*/ 2029 h 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94" h="8248">
                  <a:moveTo>
                    <a:pt x="7684" y="2029"/>
                  </a:moveTo>
                  <a:cubicBezTo>
                    <a:pt x="8757" y="4029"/>
                    <a:pt x="8039" y="6525"/>
                    <a:pt x="6065" y="7648"/>
                  </a:cubicBezTo>
                  <a:cubicBezTo>
                    <a:pt x="4231" y="8782"/>
                    <a:pt x="1825" y="8220"/>
                    <a:pt x="688" y="6381"/>
                  </a:cubicBezTo>
                  <a:cubicBezTo>
                    <a:pt x="636" y="6296"/>
                    <a:pt x="586" y="6210"/>
                    <a:pt x="541" y="6125"/>
                  </a:cubicBezTo>
                  <a:cubicBezTo>
                    <a:pt x="-595" y="4172"/>
                    <a:pt x="71" y="1657"/>
                    <a:pt x="2027" y="524"/>
                  </a:cubicBezTo>
                  <a:cubicBezTo>
                    <a:pt x="2040" y="514"/>
                    <a:pt x="2052" y="514"/>
                    <a:pt x="2065" y="505"/>
                  </a:cubicBezTo>
                  <a:cubicBezTo>
                    <a:pt x="4043" y="-581"/>
                    <a:pt x="6527" y="86"/>
                    <a:pt x="7684" y="2029"/>
                  </a:cubicBezTo>
                  <a:close/>
                </a:path>
              </a:pathLst>
            </a:custGeom>
            <a:solidFill>
              <a:srgbClr val="D58B94"/>
            </a:solidFill>
            <a:ln w="9525" cap="flat">
              <a:noFill/>
              <a:prstDash val="solid"/>
              <a:miter/>
            </a:ln>
          </p:spPr>
          <p:txBody>
            <a:bodyPr rtlCol="0" anchor="ctr"/>
            <a:lstStyle/>
            <a:p>
              <a:endParaRPr lang="en-IN"/>
            </a:p>
          </p:txBody>
        </p:sp>
        <p:sp>
          <p:nvSpPr>
            <p:cNvPr id="5108" name="Freeform: Shape 5107">
              <a:extLst>
                <a:ext uri="{FF2B5EF4-FFF2-40B4-BE49-F238E27FC236}">
                  <a16:creationId xmlns:a16="http://schemas.microsoft.com/office/drawing/2014/main" xmlns="" id="{2C1A778D-07AA-5972-47F7-B1356F0907EC}"/>
                </a:ext>
              </a:extLst>
            </p:cNvPr>
            <p:cNvSpPr/>
            <p:nvPr/>
          </p:nvSpPr>
          <p:spPr>
            <a:xfrm>
              <a:off x="423481" y="3202360"/>
              <a:ext cx="227933" cy="304839"/>
            </a:xfrm>
            <a:custGeom>
              <a:avLst/>
              <a:gdLst>
                <a:gd name="connsiteX0" fmla="*/ 134956 w 227933"/>
                <a:gd name="connsiteY0" fmla="*/ 304824 h 304839"/>
                <a:gd name="connsiteX1" fmla="*/ -13 w 227933"/>
                <a:gd name="connsiteY1" fmla="*/ 46887 h 304839"/>
                <a:gd name="connsiteX2" fmla="*/ 19799 w 227933"/>
                <a:gd name="connsiteY2" fmla="*/ 20313 h 304839"/>
                <a:gd name="connsiteX3" fmla="*/ 83140 w 227933"/>
                <a:gd name="connsiteY3" fmla="*/ 1263 h 304839"/>
                <a:gd name="connsiteX4" fmla="*/ 227920 w 227933"/>
                <a:gd name="connsiteY4" fmla="*/ 257485 h 304839"/>
                <a:gd name="connsiteX5" fmla="*/ 220871 w 227933"/>
                <a:gd name="connsiteY5" fmla="*/ 264534 h 304839"/>
                <a:gd name="connsiteX6" fmla="*/ 201250 w 227933"/>
                <a:gd name="connsiteY6" fmla="*/ 280345 h 304839"/>
                <a:gd name="connsiteX7" fmla="*/ 171627 w 227933"/>
                <a:gd name="connsiteY7" fmla="*/ 296633 h 304839"/>
                <a:gd name="connsiteX8" fmla="*/ 134956 w 227933"/>
                <a:gd name="connsiteY8" fmla="*/ 304824 h 30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933" h="304839">
                  <a:moveTo>
                    <a:pt x="134956" y="304824"/>
                  </a:moveTo>
                  <a:lnTo>
                    <a:pt x="-13" y="46887"/>
                  </a:lnTo>
                  <a:cubicBezTo>
                    <a:pt x="4997" y="36943"/>
                    <a:pt x="11701" y="27951"/>
                    <a:pt x="19799" y="20313"/>
                  </a:cubicBezTo>
                  <a:cubicBezTo>
                    <a:pt x="36524" y="3977"/>
                    <a:pt x="60181" y="-3138"/>
                    <a:pt x="83140" y="1263"/>
                  </a:cubicBezTo>
                  <a:lnTo>
                    <a:pt x="227920" y="257485"/>
                  </a:lnTo>
                  <a:cubicBezTo>
                    <a:pt x="227920" y="257485"/>
                    <a:pt x="225443" y="260247"/>
                    <a:pt x="220871" y="264534"/>
                  </a:cubicBezTo>
                  <a:cubicBezTo>
                    <a:pt x="214709" y="270258"/>
                    <a:pt x="208146" y="275535"/>
                    <a:pt x="201250" y="280345"/>
                  </a:cubicBezTo>
                  <a:cubicBezTo>
                    <a:pt x="192020" y="286879"/>
                    <a:pt x="182086" y="292347"/>
                    <a:pt x="171627" y="296633"/>
                  </a:cubicBezTo>
                  <a:cubicBezTo>
                    <a:pt x="159982" y="301500"/>
                    <a:pt x="147567" y="304281"/>
                    <a:pt x="134956" y="30482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109" name="Freeform: Shape 5108">
              <a:extLst>
                <a:ext uri="{FF2B5EF4-FFF2-40B4-BE49-F238E27FC236}">
                  <a16:creationId xmlns:a16="http://schemas.microsoft.com/office/drawing/2014/main" xmlns="" id="{F11F5A79-AA44-A610-9B49-254C5D1AD55D}"/>
                </a:ext>
              </a:extLst>
            </p:cNvPr>
            <p:cNvSpPr/>
            <p:nvPr/>
          </p:nvSpPr>
          <p:spPr>
            <a:xfrm>
              <a:off x="529077" y="3362241"/>
              <a:ext cx="63959" cy="83049"/>
            </a:xfrm>
            <a:custGeom>
              <a:avLst/>
              <a:gdLst>
                <a:gd name="connsiteX0" fmla="*/ 8881 w 63959"/>
                <a:gd name="connsiteY0" fmla="*/ 1687 h 83049"/>
                <a:gd name="connsiteX1" fmla="*/ 52029 w 63959"/>
                <a:gd name="connsiteY1" fmla="*/ 29024 h 83049"/>
                <a:gd name="connsiteX2" fmla="*/ 52029 w 63959"/>
                <a:gd name="connsiteY2" fmla="*/ 80269 h 83049"/>
                <a:gd name="connsiteX3" fmla="*/ 8595 w 63959"/>
                <a:gd name="connsiteY3" fmla="*/ 52836 h 83049"/>
                <a:gd name="connsiteX4" fmla="*/ 8881 w 63959"/>
                <a:gd name="connsiteY4" fmla="*/ 1687 h 8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59" h="83049">
                  <a:moveTo>
                    <a:pt x="8881" y="1687"/>
                  </a:moveTo>
                  <a:cubicBezTo>
                    <a:pt x="20597" y="-4695"/>
                    <a:pt x="39837" y="7402"/>
                    <a:pt x="52029" y="29024"/>
                  </a:cubicBezTo>
                  <a:cubicBezTo>
                    <a:pt x="71079" y="62361"/>
                    <a:pt x="64412" y="73601"/>
                    <a:pt x="52029" y="80269"/>
                  </a:cubicBezTo>
                  <a:cubicBezTo>
                    <a:pt x="39647" y="86936"/>
                    <a:pt x="24692" y="82936"/>
                    <a:pt x="8595" y="52836"/>
                  </a:cubicBezTo>
                  <a:cubicBezTo>
                    <a:pt x="-2930" y="31024"/>
                    <a:pt x="-2930" y="8164"/>
                    <a:pt x="8881" y="168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110" name="Freeform: Shape 5109">
              <a:extLst>
                <a:ext uri="{FF2B5EF4-FFF2-40B4-BE49-F238E27FC236}">
                  <a16:creationId xmlns:a16="http://schemas.microsoft.com/office/drawing/2014/main" xmlns="" id="{15B71D4A-725E-7E14-7BC6-E0A6E5769761}"/>
                </a:ext>
              </a:extLst>
            </p:cNvPr>
            <p:cNvSpPr/>
            <p:nvPr/>
          </p:nvSpPr>
          <p:spPr>
            <a:xfrm>
              <a:off x="474051" y="3206693"/>
              <a:ext cx="12968" cy="14083"/>
            </a:xfrm>
            <a:custGeom>
              <a:avLst/>
              <a:gdLst>
                <a:gd name="connsiteX0" fmla="*/ 11233 w 12968"/>
                <a:gd name="connsiteY0" fmla="*/ 4265 h 14083"/>
                <a:gd name="connsiteX1" fmla="*/ 11329 w 12968"/>
                <a:gd name="connsiteY1" fmla="*/ 12342 h 14083"/>
                <a:gd name="connsiteX2" fmla="*/ 3247 w 12968"/>
                <a:gd name="connsiteY2" fmla="*/ 12437 h 14083"/>
                <a:gd name="connsiteX3" fmla="*/ 1708 w 12968"/>
                <a:gd name="connsiteY3" fmla="*/ 9789 h 14083"/>
                <a:gd name="connsiteX4" fmla="*/ 1613 w 12968"/>
                <a:gd name="connsiteY4" fmla="*/ 1712 h 14083"/>
                <a:gd name="connsiteX5" fmla="*/ 9695 w 12968"/>
                <a:gd name="connsiteY5" fmla="*/ 1616 h 14083"/>
                <a:gd name="connsiteX6" fmla="*/ 11233 w 12968"/>
                <a:gd name="connsiteY6" fmla="*/ 4265 h 1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68" h="14083">
                  <a:moveTo>
                    <a:pt x="11233" y="4265"/>
                  </a:moveTo>
                  <a:cubicBezTo>
                    <a:pt x="13491" y="6474"/>
                    <a:pt x="13534" y="10084"/>
                    <a:pt x="11329" y="12342"/>
                  </a:cubicBezTo>
                  <a:cubicBezTo>
                    <a:pt x="9123" y="14609"/>
                    <a:pt x="5504" y="14647"/>
                    <a:pt x="3247" y="12437"/>
                  </a:cubicBezTo>
                  <a:cubicBezTo>
                    <a:pt x="2502" y="11713"/>
                    <a:pt x="1970" y="10799"/>
                    <a:pt x="1708" y="9789"/>
                  </a:cubicBezTo>
                  <a:cubicBezTo>
                    <a:pt x="-550" y="7579"/>
                    <a:pt x="-592" y="3969"/>
                    <a:pt x="1613" y="1712"/>
                  </a:cubicBezTo>
                  <a:cubicBezTo>
                    <a:pt x="3819" y="-555"/>
                    <a:pt x="7438" y="-593"/>
                    <a:pt x="9695" y="1616"/>
                  </a:cubicBezTo>
                  <a:cubicBezTo>
                    <a:pt x="10440" y="2341"/>
                    <a:pt x="10972" y="3255"/>
                    <a:pt x="11233" y="4265"/>
                  </a:cubicBezTo>
                  <a:close/>
                </a:path>
              </a:pathLst>
            </a:custGeom>
            <a:solidFill>
              <a:srgbClr val="D58B94"/>
            </a:solidFill>
            <a:ln w="9525" cap="flat">
              <a:noFill/>
              <a:prstDash val="solid"/>
              <a:miter/>
            </a:ln>
          </p:spPr>
          <p:txBody>
            <a:bodyPr rtlCol="0" anchor="ctr"/>
            <a:lstStyle/>
            <a:p>
              <a:endParaRPr lang="en-IN"/>
            </a:p>
          </p:txBody>
        </p:sp>
        <p:sp>
          <p:nvSpPr>
            <p:cNvPr id="5111" name="Freeform: Shape 5110">
              <a:extLst>
                <a:ext uri="{FF2B5EF4-FFF2-40B4-BE49-F238E27FC236}">
                  <a16:creationId xmlns:a16="http://schemas.microsoft.com/office/drawing/2014/main" xmlns="" id="{74170B20-0FED-DAC6-B703-3D91AFC73E07}"/>
                </a:ext>
              </a:extLst>
            </p:cNvPr>
            <p:cNvSpPr/>
            <p:nvPr/>
          </p:nvSpPr>
          <p:spPr>
            <a:xfrm>
              <a:off x="490254" y="3209246"/>
              <a:ext cx="11837" cy="11817"/>
            </a:xfrm>
            <a:custGeom>
              <a:avLst/>
              <a:gdLst>
                <a:gd name="connsiteX0" fmla="*/ 11033 w 11837"/>
                <a:gd name="connsiteY0" fmla="*/ 3045 h 11817"/>
                <a:gd name="connsiteX1" fmla="*/ 8939 w 11837"/>
                <a:gd name="connsiteY1" fmla="*/ 10988 h 11817"/>
                <a:gd name="connsiteX2" fmla="*/ 8842 w 11837"/>
                <a:gd name="connsiteY2" fmla="*/ 11046 h 11817"/>
                <a:gd name="connsiteX3" fmla="*/ 746 w 11837"/>
                <a:gd name="connsiteY3" fmla="*/ 8760 h 11817"/>
                <a:gd name="connsiteX4" fmla="*/ 3032 w 11837"/>
                <a:gd name="connsiteY4" fmla="*/ 663 h 11817"/>
                <a:gd name="connsiteX5" fmla="*/ 11033 w 11837"/>
                <a:gd name="connsiteY5" fmla="*/ 3045 h 11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37" h="11817">
                  <a:moveTo>
                    <a:pt x="11033" y="3045"/>
                  </a:moveTo>
                  <a:cubicBezTo>
                    <a:pt x="12649" y="5816"/>
                    <a:pt x="11711" y="9379"/>
                    <a:pt x="8939" y="10988"/>
                  </a:cubicBezTo>
                  <a:cubicBezTo>
                    <a:pt x="8907" y="11007"/>
                    <a:pt x="8874" y="11027"/>
                    <a:pt x="8842" y="11046"/>
                  </a:cubicBezTo>
                  <a:cubicBezTo>
                    <a:pt x="5975" y="12646"/>
                    <a:pt x="2350" y="11627"/>
                    <a:pt x="746" y="8760"/>
                  </a:cubicBezTo>
                  <a:cubicBezTo>
                    <a:pt x="-859" y="5893"/>
                    <a:pt x="165" y="2263"/>
                    <a:pt x="3032" y="663"/>
                  </a:cubicBezTo>
                  <a:cubicBezTo>
                    <a:pt x="5904" y="-832"/>
                    <a:pt x="9445" y="225"/>
                    <a:pt x="11033" y="3045"/>
                  </a:cubicBezTo>
                  <a:close/>
                </a:path>
              </a:pathLst>
            </a:custGeom>
            <a:solidFill>
              <a:srgbClr val="D58B94"/>
            </a:solidFill>
            <a:ln w="9525" cap="flat">
              <a:noFill/>
              <a:prstDash val="solid"/>
              <a:miter/>
            </a:ln>
          </p:spPr>
          <p:txBody>
            <a:bodyPr rtlCol="0" anchor="ctr"/>
            <a:lstStyle/>
            <a:p>
              <a:endParaRPr lang="en-IN"/>
            </a:p>
          </p:txBody>
        </p:sp>
        <p:sp>
          <p:nvSpPr>
            <p:cNvPr id="5112" name="Freeform: Shape 5111">
              <a:extLst>
                <a:ext uri="{FF2B5EF4-FFF2-40B4-BE49-F238E27FC236}">
                  <a16:creationId xmlns:a16="http://schemas.microsoft.com/office/drawing/2014/main" xmlns="" id="{47B18994-3139-215D-C44D-17670CD44C7F}"/>
                </a:ext>
              </a:extLst>
            </p:cNvPr>
            <p:cNvSpPr/>
            <p:nvPr/>
          </p:nvSpPr>
          <p:spPr>
            <a:xfrm>
              <a:off x="484414" y="3223349"/>
              <a:ext cx="11086" cy="11051"/>
            </a:xfrm>
            <a:custGeom>
              <a:avLst/>
              <a:gdLst>
                <a:gd name="connsiteX0" fmla="*/ 10300 w 11086"/>
                <a:gd name="connsiteY0" fmla="*/ 2753 h 11051"/>
                <a:gd name="connsiteX1" fmla="*/ 8433 w 11086"/>
                <a:gd name="connsiteY1" fmla="*/ 10202 h 11051"/>
                <a:gd name="connsiteX2" fmla="*/ 8300 w 11086"/>
                <a:gd name="connsiteY2" fmla="*/ 10278 h 11051"/>
                <a:gd name="connsiteX3" fmla="*/ 743 w 11086"/>
                <a:gd name="connsiteY3" fmla="*/ 8297 h 11051"/>
                <a:gd name="connsiteX4" fmla="*/ 2724 w 11086"/>
                <a:gd name="connsiteY4" fmla="*/ 743 h 11051"/>
                <a:gd name="connsiteX5" fmla="*/ 10281 w 11086"/>
                <a:gd name="connsiteY5" fmla="*/ 2725 h 11051"/>
                <a:gd name="connsiteX6" fmla="*/ 10300 w 11086"/>
                <a:gd name="connsiteY6" fmla="*/ 2753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86" h="11051">
                  <a:moveTo>
                    <a:pt x="10300" y="2753"/>
                  </a:moveTo>
                  <a:cubicBezTo>
                    <a:pt x="11842" y="5325"/>
                    <a:pt x="11005" y="8659"/>
                    <a:pt x="8433" y="10202"/>
                  </a:cubicBezTo>
                  <a:cubicBezTo>
                    <a:pt x="8389" y="10230"/>
                    <a:pt x="8345" y="10249"/>
                    <a:pt x="8300" y="10278"/>
                  </a:cubicBezTo>
                  <a:cubicBezTo>
                    <a:pt x="5666" y="11821"/>
                    <a:pt x="2282" y="10935"/>
                    <a:pt x="743" y="8297"/>
                  </a:cubicBezTo>
                  <a:cubicBezTo>
                    <a:pt x="-797" y="5658"/>
                    <a:pt x="90" y="2277"/>
                    <a:pt x="2724" y="743"/>
                  </a:cubicBezTo>
                  <a:cubicBezTo>
                    <a:pt x="5358" y="-800"/>
                    <a:pt x="8741" y="86"/>
                    <a:pt x="10281" y="2725"/>
                  </a:cubicBezTo>
                  <a:cubicBezTo>
                    <a:pt x="10288" y="2734"/>
                    <a:pt x="10294" y="2744"/>
                    <a:pt x="10300" y="2753"/>
                  </a:cubicBezTo>
                  <a:close/>
                </a:path>
              </a:pathLst>
            </a:custGeom>
            <a:solidFill>
              <a:srgbClr val="D58B94"/>
            </a:solidFill>
            <a:ln w="9525" cap="flat">
              <a:noFill/>
              <a:prstDash val="solid"/>
              <a:miter/>
            </a:ln>
          </p:spPr>
          <p:txBody>
            <a:bodyPr rtlCol="0" anchor="ctr"/>
            <a:lstStyle/>
            <a:p>
              <a:endParaRPr lang="en-IN"/>
            </a:p>
          </p:txBody>
        </p:sp>
        <p:sp>
          <p:nvSpPr>
            <p:cNvPr id="5113" name="Freeform: Shape 5112">
              <a:extLst>
                <a:ext uri="{FF2B5EF4-FFF2-40B4-BE49-F238E27FC236}">
                  <a16:creationId xmlns:a16="http://schemas.microsoft.com/office/drawing/2014/main" xmlns="" id="{17588570-DD35-330F-E157-6BBBAE98FFE1}"/>
                </a:ext>
              </a:extLst>
            </p:cNvPr>
            <p:cNvSpPr/>
            <p:nvPr/>
          </p:nvSpPr>
          <p:spPr>
            <a:xfrm>
              <a:off x="431581" y="3241431"/>
              <a:ext cx="10562" cy="10866"/>
            </a:xfrm>
            <a:custGeom>
              <a:avLst/>
              <a:gdLst>
                <a:gd name="connsiteX0" fmla="*/ 9794 w 10562"/>
                <a:gd name="connsiteY0" fmla="*/ 2959 h 10866"/>
                <a:gd name="connsiteX1" fmla="*/ 7889 w 10562"/>
                <a:gd name="connsiteY1" fmla="*/ 10389 h 10866"/>
                <a:gd name="connsiteX2" fmla="*/ 745 w 10562"/>
                <a:gd name="connsiteY2" fmla="*/ 7817 h 10866"/>
                <a:gd name="connsiteX3" fmla="*/ 2443 w 10562"/>
                <a:gd name="connsiteY3" fmla="*/ 740 h 10866"/>
                <a:gd name="connsiteX4" fmla="*/ 9516 w 10562"/>
                <a:gd name="connsiteY4" fmla="*/ 2445 h 10866"/>
                <a:gd name="connsiteX5" fmla="*/ 9794 w 10562"/>
                <a:gd name="connsiteY5" fmla="*/ 2959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62" h="10866">
                  <a:moveTo>
                    <a:pt x="9794" y="2959"/>
                  </a:moveTo>
                  <a:cubicBezTo>
                    <a:pt x="11316" y="5540"/>
                    <a:pt x="10463" y="8865"/>
                    <a:pt x="7889" y="10389"/>
                  </a:cubicBezTo>
                  <a:cubicBezTo>
                    <a:pt x="5203" y="11560"/>
                    <a:pt x="2067" y="10436"/>
                    <a:pt x="745" y="7817"/>
                  </a:cubicBezTo>
                  <a:cubicBezTo>
                    <a:pt x="-739" y="5397"/>
                    <a:pt x="21" y="2226"/>
                    <a:pt x="2443" y="740"/>
                  </a:cubicBezTo>
                  <a:cubicBezTo>
                    <a:pt x="4866" y="-736"/>
                    <a:pt x="8032" y="16"/>
                    <a:pt x="9516" y="2445"/>
                  </a:cubicBezTo>
                  <a:cubicBezTo>
                    <a:pt x="9619" y="2607"/>
                    <a:pt x="9711" y="2778"/>
                    <a:pt x="9794" y="2959"/>
                  </a:cubicBezTo>
                  <a:close/>
                </a:path>
              </a:pathLst>
            </a:custGeom>
            <a:solidFill>
              <a:srgbClr val="D58B94"/>
            </a:solidFill>
            <a:ln w="9525" cap="flat">
              <a:noFill/>
              <a:prstDash val="solid"/>
              <a:miter/>
            </a:ln>
          </p:spPr>
          <p:txBody>
            <a:bodyPr rtlCol="0" anchor="ctr"/>
            <a:lstStyle/>
            <a:p>
              <a:endParaRPr lang="en-IN"/>
            </a:p>
          </p:txBody>
        </p:sp>
        <p:sp>
          <p:nvSpPr>
            <p:cNvPr id="5114" name="Freeform: Shape 5113">
              <a:extLst>
                <a:ext uri="{FF2B5EF4-FFF2-40B4-BE49-F238E27FC236}">
                  <a16:creationId xmlns:a16="http://schemas.microsoft.com/office/drawing/2014/main" xmlns="" id="{BD456A7A-BE09-234E-AA26-ADB91BE552A9}"/>
                </a:ext>
              </a:extLst>
            </p:cNvPr>
            <p:cNvSpPr/>
            <p:nvPr/>
          </p:nvSpPr>
          <p:spPr>
            <a:xfrm>
              <a:off x="465635" y="3228296"/>
              <a:ext cx="13907" cy="14221"/>
            </a:xfrm>
            <a:custGeom>
              <a:avLst/>
              <a:gdLst>
                <a:gd name="connsiteX0" fmla="*/ 13078 w 13907"/>
                <a:gd name="connsiteY0" fmla="*/ 3997 h 14221"/>
                <a:gd name="connsiteX1" fmla="*/ 10411 w 13907"/>
                <a:gd name="connsiteY1" fmla="*/ 13522 h 14221"/>
                <a:gd name="connsiteX2" fmla="*/ 669 w 13907"/>
                <a:gd name="connsiteY2" fmla="*/ 9960 h 14221"/>
                <a:gd name="connsiteX3" fmla="*/ 3267 w 13907"/>
                <a:gd name="connsiteY3" fmla="*/ 759 h 14221"/>
                <a:gd name="connsiteX4" fmla="*/ 13078 w 13907"/>
                <a:gd name="connsiteY4" fmla="*/ 3997 h 1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7" h="14221">
                  <a:moveTo>
                    <a:pt x="13078" y="3997"/>
                  </a:moveTo>
                  <a:cubicBezTo>
                    <a:pt x="14835" y="7379"/>
                    <a:pt x="13668" y="11541"/>
                    <a:pt x="10411" y="13522"/>
                  </a:cubicBezTo>
                  <a:cubicBezTo>
                    <a:pt x="6737" y="15227"/>
                    <a:pt x="2375" y="13636"/>
                    <a:pt x="669" y="9960"/>
                  </a:cubicBezTo>
                  <a:cubicBezTo>
                    <a:pt x="-857" y="6674"/>
                    <a:pt x="246" y="2759"/>
                    <a:pt x="3267" y="759"/>
                  </a:cubicBezTo>
                  <a:cubicBezTo>
                    <a:pt x="6871" y="-1042"/>
                    <a:pt x="11252" y="406"/>
                    <a:pt x="13078" y="3997"/>
                  </a:cubicBezTo>
                  <a:close/>
                </a:path>
              </a:pathLst>
            </a:custGeom>
            <a:solidFill>
              <a:srgbClr val="D58B94"/>
            </a:solidFill>
            <a:ln w="9525" cap="flat">
              <a:noFill/>
              <a:prstDash val="solid"/>
              <a:miter/>
            </a:ln>
          </p:spPr>
          <p:txBody>
            <a:bodyPr rtlCol="0" anchor="ctr"/>
            <a:lstStyle/>
            <a:p>
              <a:endParaRPr lang="en-IN"/>
            </a:p>
          </p:txBody>
        </p:sp>
        <p:sp>
          <p:nvSpPr>
            <p:cNvPr id="5115" name="Freeform: Shape 5114">
              <a:extLst>
                <a:ext uri="{FF2B5EF4-FFF2-40B4-BE49-F238E27FC236}">
                  <a16:creationId xmlns:a16="http://schemas.microsoft.com/office/drawing/2014/main" xmlns="" id="{E6BC069B-E729-D950-2B2D-454C90961FCD}"/>
                </a:ext>
              </a:extLst>
            </p:cNvPr>
            <p:cNvSpPr/>
            <p:nvPr/>
          </p:nvSpPr>
          <p:spPr>
            <a:xfrm>
              <a:off x="524401" y="3302009"/>
              <a:ext cx="5864" cy="5914"/>
            </a:xfrm>
            <a:custGeom>
              <a:avLst/>
              <a:gdLst>
                <a:gd name="connsiteX0" fmla="*/ 5461 w 5864"/>
                <a:gd name="connsiteY0" fmla="*/ 1532 h 5914"/>
                <a:gd name="connsiteX1" fmla="*/ 4413 w 5864"/>
                <a:gd name="connsiteY1" fmla="*/ 5532 h 5914"/>
                <a:gd name="connsiteX2" fmla="*/ 413 w 5864"/>
                <a:gd name="connsiteY2" fmla="*/ 4389 h 5914"/>
                <a:gd name="connsiteX3" fmla="*/ 1344 w 5864"/>
                <a:gd name="connsiteY3" fmla="*/ 455 h 5914"/>
                <a:gd name="connsiteX4" fmla="*/ 1460 w 5864"/>
                <a:gd name="connsiteY4" fmla="*/ 389 h 5914"/>
                <a:gd name="connsiteX5" fmla="*/ 5378 w 5864"/>
                <a:gd name="connsiteY5" fmla="*/ 1379 h 5914"/>
                <a:gd name="connsiteX6" fmla="*/ 5461 w 5864"/>
                <a:gd name="connsiteY6" fmla="*/ 1532 h 5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64" h="5914">
                  <a:moveTo>
                    <a:pt x="5461" y="1532"/>
                  </a:moveTo>
                  <a:cubicBezTo>
                    <a:pt x="6260" y="2932"/>
                    <a:pt x="5794" y="4704"/>
                    <a:pt x="4413" y="5532"/>
                  </a:cubicBezTo>
                  <a:cubicBezTo>
                    <a:pt x="2992" y="6313"/>
                    <a:pt x="1206" y="5808"/>
                    <a:pt x="413" y="4389"/>
                  </a:cubicBezTo>
                  <a:cubicBezTo>
                    <a:pt x="-416" y="3046"/>
                    <a:pt x="1" y="1284"/>
                    <a:pt x="1344" y="455"/>
                  </a:cubicBezTo>
                  <a:cubicBezTo>
                    <a:pt x="1382" y="436"/>
                    <a:pt x="1421" y="408"/>
                    <a:pt x="1460" y="389"/>
                  </a:cubicBezTo>
                  <a:cubicBezTo>
                    <a:pt x="2817" y="-421"/>
                    <a:pt x="4570" y="27"/>
                    <a:pt x="5378" y="1379"/>
                  </a:cubicBezTo>
                  <a:cubicBezTo>
                    <a:pt x="5407" y="1427"/>
                    <a:pt x="5434" y="1484"/>
                    <a:pt x="5461" y="1532"/>
                  </a:cubicBezTo>
                  <a:close/>
                </a:path>
              </a:pathLst>
            </a:custGeom>
            <a:solidFill>
              <a:srgbClr val="D58B94"/>
            </a:solidFill>
            <a:ln w="9525" cap="flat">
              <a:noFill/>
              <a:prstDash val="solid"/>
              <a:miter/>
            </a:ln>
          </p:spPr>
          <p:txBody>
            <a:bodyPr rtlCol="0" anchor="ctr"/>
            <a:lstStyle/>
            <a:p>
              <a:endParaRPr lang="en-IN"/>
            </a:p>
          </p:txBody>
        </p:sp>
        <p:sp>
          <p:nvSpPr>
            <p:cNvPr id="5116" name="Freeform: Shape 5115">
              <a:extLst>
                <a:ext uri="{FF2B5EF4-FFF2-40B4-BE49-F238E27FC236}">
                  <a16:creationId xmlns:a16="http://schemas.microsoft.com/office/drawing/2014/main" xmlns="" id="{223FA592-F8C0-EE40-502A-88E9192636E5}"/>
                </a:ext>
              </a:extLst>
            </p:cNvPr>
            <p:cNvSpPr/>
            <p:nvPr/>
          </p:nvSpPr>
          <p:spPr>
            <a:xfrm>
              <a:off x="507071" y="3297859"/>
              <a:ext cx="5757" cy="5809"/>
            </a:xfrm>
            <a:custGeom>
              <a:avLst/>
              <a:gdLst>
                <a:gd name="connsiteX0" fmla="*/ 5360 w 5757"/>
                <a:gd name="connsiteY0" fmla="*/ 1490 h 5809"/>
                <a:gd name="connsiteX1" fmla="*/ 4315 w 5757"/>
                <a:gd name="connsiteY1" fmla="*/ 5395 h 5809"/>
                <a:gd name="connsiteX2" fmla="*/ 4312 w 5757"/>
                <a:gd name="connsiteY2" fmla="*/ 5395 h 5809"/>
                <a:gd name="connsiteX3" fmla="*/ 520 w 5757"/>
                <a:gd name="connsiteY3" fmla="*/ 4462 h 5809"/>
                <a:gd name="connsiteX4" fmla="*/ 407 w 5757"/>
                <a:gd name="connsiteY4" fmla="*/ 4252 h 5809"/>
                <a:gd name="connsiteX5" fmla="*/ 1284 w 5757"/>
                <a:gd name="connsiteY5" fmla="*/ 442 h 5809"/>
                <a:gd name="connsiteX6" fmla="*/ 1455 w 5757"/>
                <a:gd name="connsiteY6" fmla="*/ 347 h 5809"/>
                <a:gd name="connsiteX7" fmla="*/ 5341 w 5757"/>
                <a:gd name="connsiteY7" fmla="*/ 1452 h 5809"/>
                <a:gd name="connsiteX8" fmla="*/ 5360 w 5757"/>
                <a:gd name="connsiteY8" fmla="*/ 1490 h 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7" h="5809">
                  <a:moveTo>
                    <a:pt x="5360" y="1490"/>
                  </a:moveTo>
                  <a:cubicBezTo>
                    <a:pt x="6150" y="2852"/>
                    <a:pt x="5682" y="4605"/>
                    <a:pt x="4315" y="5395"/>
                  </a:cubicBezTo>
                  <a:cubicBezTo>
                    <a:pt x="4314" y="5395"/>
                    <a:pt x="4313" y="5395"/>
                    <a:pt x="4312" y="5395"/>
                  </a:cubicBezTo>
                  <a:cubicBezTo>
                    <a:pt x="3007" y="6186"/>
                    <a:pt x="1308" y="5767"/>
                    <a:pt x="520" y="4462"/>
                  </a:cubicBezTo>
                  <a:cubicBezTo>
                    <a:pt x="480" y="4395"/>
                    <a:pt x="442" y="4319"/>
                    <a:pt x="407" y="4252"/>
                  </a:cubicBezTo>
                  <a:cubicBezTo>
                    <a:pt x="-401" y="2957"/>
                    <a:pt x="-9" y="1252"/>
                    <a:pt x="1284" y="442"/>
                  </a:cubicBezTo>
                  <a:cubicBezTo>
                    <a:pt x="1340" y="414"/>
                    <a:pt x="1397" y="375"/>
                    <a:pt x="1455" y="347"/>
                  </a:cubicBezTo>
                  <a:cubicBezTo>
                    <a:pt x="2834" y="-425"/>
                    <a:pt x="4573" y="80"/>
                    <a:pt x="5341" y="1452"/>
                  </a:cubicBezTo>
                  <a:cubicBezTo>
                    <a:pt x="5348" y="1471"/>
                    <a:pt x="5353" y="1480"/>
                    <a:pt x="5360" y="1490"/>
                  </a:cubicBezTo>
                  <a:close/>
                </a:path>
              </a:pathLst>
            </a:custGeom>
            <a:solidFill>
              <a:srgbClr val="D58B94"/>
            </a:solidFill>
            <a:ln w="9525" cap="flat">
              <a:noFill/>
              <a:prstDash val="solid"/>
              <a:miter/>
            </a:ln>
          </p:spPr>
          <p:txBody>
            <a:bodyPr rtlCol="0" anchor="ctr"/>
            <a:lstStyle/>
            <a:p>
              <a:endParaRPr lang="en-IN"/>
            </a:p>
          </p:txBody>
        </p:sp>
        <p:sp>
          <p:nvSpPr>
            <p:cNvPr id="5117" name="Freeform: Shape 5116">
              <a:extLst>
                <a:ext uri="{FF2B5EF4-FFF2-40B4-BE49-F238E27FC236}">
                  <a16:creationId xmlns:a16="http://schemas.microsoft.com/office/drawing/2014/main" xmlns="" id="{40ECF9B2-946F-DDF8-6C23-64E1E7BC683A}"/>
                </a:ext>
              </a:extLst>
            </p:cNvPr>
            <p:cNvSpPr/>
            <p:nvPr/>
          </p:nvSpPr>
          <p:spPr>
            <a:xfrm>
              <a:off x="520909" y="3286305"/>
              <a:ext cx="6315" cy="6351"/>
            </a:xfrm>
            <a:custGeom>
              <a:avLst/>
              <a:gdLst>
                <a:gd name="connsiteX0" fmla="*/ 5904 w 6315"/>
                <a:gd name="connsiteY0" fmla="*/ 1614 h 6351"/>
                <a:gd name="connsiteX1" fmla="*/ 4686 w 6315"/>
                <a:gd name="connsiteY1" fmla="*/ 5891 h 6351"/>
                <a:gd name="connsiteX2" fmla="*/ 4666 w 6315"/>
                <a:gd name="connsiteY2" fmla="*/ 5901 h 6351"/>
                <a:gd name="connsiteX3" fmla="*/ 485 w 6315"/>
                <a:gd name="connsiteY3" fmla="*/ 4853 h 6351"/>
                <a:gd name="connsiteX4" fmla="*/ 380 w 6315"/>
                <a:gd name="connsiteY4" fmla="*/ 4662 h 6351"/>
                <a:gd name="connsiteX5" fmla="*/ 1618 w 6315"/>
                <a:gd name="connsiteY5" fmla="*/ 376 h 6351"/>
                <a:gd name="connsiteX6" fmla="*/ 5904 w 6315"/>
                <a:gd name="connsiteY6" fmla="*/ 1614 h 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5" h="6351">
                  <a:moveTo>
                    <a:pt x="5904" y="1614"/>
                  </a:moveTo>
                  <a:cubicBezTo>
                    <a:pt x="6748" y="3129"/>
                    <a:pt x="6204" y="5044"/>
                    <a:pt x="4686" y="5891"/>
                  </a:cubicBezTo>
                  <a:cubicBezTo>
                    <a:pt x="4680" y="5891"/>
                    <a:pt x="4673" y="5901"/>
                    <a:pt x="4666" y="5901"/>
                  </a:cubicBezTo>
                  <a:cubicBezTo>
                    <a:pt x="3222" y="6768"/>
                    <a:pt x="1351" y="6301"/>
                    <a:pt x="485" y="4853"/>
                  </a:cubicBezTo>
                  <a:cubicBezTo>
                    <a:pt x="448" y="4786"/>
                    <a:pt x="412" y="4729"/>
                    <a:pt x="380" y="4662"/>
                  </a:cubicBezTo>
                  <a:cubicBezTo>
                    <a:pt x="-462" y="3138"/>
                    <a:pt x="92" y="1214"/>
                    <a:pt x="1618" y="376"/>
                  </a:cubicBezTo>
                  <a:cubicBezTo>
                    <a:pt x="3144" y="-462"/>
                    <a:pt x="5062" y="90"/>
                    <a:pt x="5904" y="1614"/>
                  </a:cubicBezTo>
                  <a:close/>
                </a:path>
              </a:pathLst>
            </a:custGeom>
            <a:solidFill>
              <a:srgbClr val="D58B94"/>
            </a:solidFill>
            <a:ln w="9525" cap="flat">
              <a:noFill/>
              <a:prstDash val="solid"/>
              <a:miter/>
            </a:ln>
          </p:spPr>
          <p:txBody>
            <a:bodyPr rtlCol="0" anchor="ctr"/>
            <a:lstStyle/>
            <a:p>
              <a:endParaRPr lang="en-IN"/>
            </a:p>
          </p:txBody>
        </p:sp>
        <p:sp>
          <p:nvSpPr>
            <p:cNvPr id="5118" name="Freeform: Shape 5117">
              <a:extLst>
                <a:ext uri="{FF2B5EF4-FFF2-40B4-BE49-F238E27FC236}">
                  <a16:creationId xmlns:a16="http://schemas.microsoft.com/office/drawing/2014/main" xmlns="" id="{6D560EB7-8033-E479-6BA2-028BB7BEED04}"/>
                </a:ext>
              </a:extLst>
            </p:cNvPr>
            <p:cNvSpPr/>
            <p:nvPr/>
          </p:nvSpPr>
          <p:spPr>
            <a:xfrm>
              <a:off x="453080" y="3245001"/>
              <a:ext cx="9837" cy="9981"/>
            </a:xfrm>
            <a:custGeom>
              <a:avLst/>
              <a:gdLst>
                <a:gd name="connsiteX0" fmla="*/ 9154 w 9837"/>
                <a:gd name="connsiteY0" fmla="*/ 2532 h 9981"/>
                <a:gd name="connsiteX1" fmla="*/ 7344 w 9837"/>
                <a:gd name="connsiteY1" fmla="*/ 9390 h 9981"/>
                <a:gd name="connsiteX2" fmla="*/ 649 w 9837"/>
                <a:gd name="connsiteY2" fmla="*/ 7333 h 9981"/>
                <a:gd name="connsiteX3" fmla="*/ 582 w 9837"/>
                <a:gd name="connsiteY3" fmla="*/ 7199 h 9981"/>
                <a:gd name="connsiteX4" fmla="*/ 2534 w 9837"/>
                <a:gd name="connsiteY4" fmla="*/ 580 h 9981"/>
                <a:gd name="connsiteX5" fmla="*/ 9154 w 9837"/>
                <a:gd name="connsiteY5" fmla="*/ 2532 h 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37" h="9981">
                  <a:moveTo>
                    <a:pt x="9154" y="2532"/>
                  </a:moveTo>
                  <a:cubicBezTo>
                    <a:pt x="10528" y="4933"/>
                    <a:pt x="9723" y="7980"/>
                    <a:pt x="7344" y="9390"/>
                  </a:cubicBezTo>
                  <a:cubicBezTo>
                    <a:pt x="4927" y="10667"/>
                    <a:pt x="1929" y="9752"/>
                    <a:pt x="649" y="7333"/>
                  </a:cubicBezTo>
                  <a:cubicBezTo>
                    <a:pt x="626" y="7285"/>
                    <a:pt x="603" y="7247"/>
                    <a:pt x="582" y="7199"/>
                  </a:cubicBezTo>
                  <a:cubicBezTo>
                    <a:pt x="-707" y="4828"/>
                    <a:pt x="167" y="1865"/>
                    <a:pt x="2534" y="580"/>
                  </a:cubicBezTo>
                  <a:cubicBezTo>
                    <a:pt x="4901" y="-706"/>
                    <a:pt x="7865" y="160"/>
                    <a:pt x="9154" y="2532"/>
                  </a:cubicBezTo>
                  <a:close/>
                </a:path>
              </a:pathLst>
            </a:custGeom>
            <a:solidFill>
              <a:srgbClr val="D58B94"/>
            </a:solidFill>
            <a:ln w="9525" cap="flat">
              <a:noFill/>
              <a:prstDash val="solid"/>
              <a:miter/>
            </a:ln>
          </p:spPr>
          <p:txBody>
            <a:bodyPr rtlCol="0" anchor="ctr"/>
            <a:lstStyle/>
            <a:p>
              <a:endParaRPr lang="en-IN"/>
            </a:p>
          </p:txBody>
        </p:sp>
        <p:sp>
          <p:nvSpPr>
            <p:cNvPr id="5119" name="Freeform: Shape 5118">
              <a:extLst>
                <a:ext uri="{FF2B5EF4-FFF2-40B4-BE49-F238E27FC236}">
                  <a16:creationId xmlns:a16="http://schemas.microsoft.com/office/drawing/2014/main" xmlns="" id="{4293DA5A-94BD-BA0C-3B01-129C03D5C8F9}"/>
                </a:ext>
              </a:extLst>
            </p:cNvPr>
            <p:cNvSpPr/>
            <p:nvPr/>
          </p:nvSpPr>
          <p:spPr>
            <a:xfrm>
              <a:off x="443964" y="3253172"/>
              <a:ext cx="9476" cy="9665"/>
            </a:xfrm>
            <a:custGeom>
              <a:avLst/>
              <a:gdLst>
                <a:gd name="connsiteX0" fmla="*/ 8840 w 9476"/>
                <a:gd name="connsiteY0" fmla="*/ 2457 h 9665"/>
                <a:gd name="connsiteX1" fmla="*/ 7030 w 9476"/>
                <a:gd name="connsiteY1" fmla="*/ 9125 h 9665"/>
                <a:gd name="connsiteX2" fmla="*/ 618 w 9476"/>
                <a:gd name="connsiteY2" fmla="*/ 7068 h 9665"/>
                <a:gd name="connsiteX3" fmla="*/ 553 w 9476"/>
                <a:gd name="connsiteY3" fmla="*/ 6934 h 9665"/>
                <a:gd name="connsiteX4" fmla="*/ 2458 w 9476"/>
                <a:gd name="connsiteY4" fmla="*/ 552 h 9665"/>
                <a:gd name="connsiteX5" fmla="*/ 8840 w 9476"/>
                <a:gd name="connsiteY5" fmla="*/ 2457 h 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76" h="9665">
                  <a:moveTo>
                    <a:pt x="8840" y="2457"/>
                  </a:moveTo>
                  <a:cubicBezTo>
                    <a:pt x="10142" y="4801"/>
                    <a:pt x="9340" y="7763"/>
                    <a:pt x="7030" y="9125"/>
                  </a:cubicBezTo>
                  <a:cubicBezTo>
                    <a:pt x="4691" y="10325"/>
                    <a:pt x="1820" y="9401"/>
                    <a:pt x="618" y="7068"/>
                  </a:cubicBezTo>
                  <a:cubicBezTo>
                    <a:pt x="596" y="7020"/>
                    <a:pt x="574" y="6982"/>
                    <a:pt x="553" y="6934"/>
                  </a:cubicBezTo>
                  <a:cubicBezTo>
                    <a:pt x="-683" y="4648"/>
                    <a:pt x="171" y="1791"/>
                    <a:pt x="2458" y="552"/>
                  </a:cubicBezTo>
                  <a:cubicBezTo>
                    <a:pt x="4746" y="-686"/>
                    <a:pt x="7604" y="171"/>
                    <a:pt x="8840" y="2457"/>
                  </a:cubicBezTo>
                  <a:close/>
                </a:path>
              </a:pathLst>
            </a:custGeom>
            <a:solidFill>
              <a:srgbClr val="D58B94"/>
            </a:solidFill>
            <a:ln w="9525" cap="flat">
              <a:noFill/>
              <a:prstDash val="solid"/>
              <a:miter/>
            </a:ln>
          </p:spPr>
          <p:txBody>
            <a:bodyPr rtlCol="0" anchor="ctr"/>
            <a:lstStyle/>
            <a:p>
              <a:endParaRPr lang="en-IN"/>
            </a:p>
          </p:txBody>
        </p:sp>
        <p:sp>
          <p:nvSpPr>
            <p:cNvPr id="5120" name="Freeform: Shape 5119">
              <a:extLst>
                <a:ext uri="{FF2B5EF4-FFF2-40B4-BE49-F238E27FC236}">
                  <a16:creationId xmlns:a16="http://schemas.microsoft.com/office/drawing/2014/main" xmlns="" id="{D4F07787-A207-0ABD-1FCB-A29082F53031}"/>
                </a:ext>
              </a:extLst>
            </p:cNvPr>
            <p:cNvSpPr/>
            <p:nvPr/>
          </p:nvSpPr>
          <p:spPr>
            <a:xfrm>
              <a:off x="506311" y="3225148"/>
              <a:ext cx="4837" cy="4890"/>
            </a:xfrm>
            <a:custGeom>
              <a:avLst/>
              <a:gdLst>
                <a:gd name="connsiteX0" fmla="*/ 4501 w 4837"/>
                <a:gd name="connsiteY0" fmla="*/ 1240 h 4890"/>
                <a:gd name="connsiteX1" fmla="*/ 3644 w 4837"/>
                <a:gd name="connsiteY1" fmla="*/ 4573 h 4890"/>
                <a:gd name="connsiteX2" fmla="*/ 310 w 4837"/>
                <a:gd name="connsiteY2" fmla="*/ 3621 h 4890"/>
                <a:gd name="connsiteX3" fmla="*/ 1167 w 4837"/>
                <a:gd name="connsiteY3" fmla="*/ 287 h 4890"/>
                <a:gd name="connsiteX4" fmla="*/ 4501 w 4837"/>
                <a:gd name="connsiteY4" fmla="*/ 1240 h 4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7" h="4890">
                  <a:moveTo>
                    <a:pt x="4501" y="1240"/>
                  </a:moveTo>
                  <a:cubicBezTo>
                    <a:pt x="5160" y="2402"/>
                    <a:pt x="4781" y="3878"/>
                    <a:pt x="3644" y="4573"/>
                  </a:cubicBezTo>
                  <a:cubicBezTo>
                    <a:pt x="2459" y="5221"/>
                    <a:pt x="977" y="4793"/>
                    <a:pt x="310" y="3621"/>
                  </a:cubicBezTo>
                  <a:cubicBezTo>
                    <a:pt x="-349" y="2459"/>
                    <a:pt x="30" y="982"/>
                    <a:pt x="1167" y="287"/>
                  </a:cubicBezTo>
                  <a:cubicBezTo>
                    <a:pt x="2352" y="-361"/>
                    <a:pt x="3834" y="68"/>
                    <a:pt x="4501" y="1240"/>
                  </a:cubicBezTo>
                  <a:close/>
                </a:path>
              </a:pathLst>
            </a:custGeom>
            <a:solidFill>
              <a:srgbClr val="D58B94"/>
            </a:solidFill>
            <a:ln w="9525" cap="flat">
              <a:noFill/>
              <a:prstDash val="solid"/>
              <a:miter/>
            </a:ln>
          </p:spPr>
          <p:txBody>
            <a:bodyPr rtlCol="0" anchor="ctr"/>
            <a:lstStyle/>
            <a:p>
              <a:endParaRPr lang="en-IN"/>
            </a:p>
          </p:txBody>
        </p:sp>
        <p:sp>
          <p:nvSpPr>
            <p:cNvPr id="5121" name="Freeform: Shape 5120">
              <a:extLst>
                <a:ext uri="{FF2B5EF4-FFF2-40B4-BE49-F238E27FC236}">
                  <a16:creationId xmlns:a16="http://schemas.microsoft.com/office/drawing/2014/main" xmlns="" id="{09475ACF-CD65-12E3-AC65-670790CA1F05}"/>
                </a:ext>
              </a:extLst>
            </p:cNvPr>
            <p:cNvSpPr/>
            <p:nvPr/>
          </p:nvSpPr>
          <p:spPr>
            <a:xfrm>
              <a:off x="502361" y="3236807"/>
              <a:ext cx="13718" cy="13720"/>
            </a:xfrm>
            <a:custGeom>
              <a:avLst/>
              <a:gdLst>
                <a:gd name="connsiteX0" fmla="*/ 12928 w 13718"/>
                <a:gd name="connsiteY0" fmla="*/ 3678 h 13720"/>
                <a:gd name="connsiteX1" fmla="*/ 10015 w 13718"/>
                <a:gd name="connsiteY1" fmla="*/ 12926 h 13720"/>
                <a:gd name="connsiteX2" fmla="*/ 763 w 13718"/>
                <a:gd name="connsiteY2" fmla="*/ 10012 h 13720"/>
                <a:gd name="connsiteX3" fmla="*/ 3403 w 13718"/>
                <a:gd name="connsiteY3" fmla="*/ 915 h 13720"/>
                <a:gd name="connsiteX4" fmla="*/ 12777 w 13718"/>
                <a:gd name="connsiteY4" fmla="*/ 3401 h 13720"/>
                <a:gd name="connsiteX5" fmla="*/ 12928 w 13718"/>
                <a:gd name="connsiteY5" fmla="*/ 3678 h 1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8" h="13720">
                  <a:moveTo>
                    <a:pt x="12928" y="3678"/>
                  </a:moveTo>
                  <a:cubicBezTo>
                    <a:pt x="14678" y="7040"/>
                    <a:pt x="13374" y="11174"/>
                    <a:pt x="10015" y="12926"/>
                  </a:cubicBezTo>
                  <a:cubicBezTo>
                    <a:pt x="6656" y="14679"/>
                    <a:pt x="2514" y="13374"/>
                    <a:pt x="763" y="10012"/>
                  </a:cubicBezTo>
                  <a:cubicBezTo>
                    <a:pt x="-930" y="6764"/>
                    <a:pt x="233" y="2754"/>
                    <a:pt x="3403" y="915"/>
                  </a:cubicBezTo>
                  <a:cubicBezTo>
                    <a:pt x="6678" y="-990"/>
                    <a:pt x="10875" y="125"/>
                    <a:pt x="12777" y="3401"/>
                  </a:cubicBezTo>
                  <a:cubicBezTo>
                    <a:pt x="12830" y="3497"/>
                    <a:pt x="12880" y="3582"/>
                    <a:pt x="12928" y="3678"/>
                  </a:cubicBezTo>
                  <a:close/>
                </a:path>
              </a:pathLst>
            </a:custGeom>
            <a:solidFill>
              <a:srgbClr val="D58B94"/>
            </a:solidFill>
            <a:ln w="9525" cap="flat">
              <a:noFill/>
              <a:prstDash val="solid"/>
              <a:miter/>
            </a:ln>
          </p:spPr>
          <p:txBody>
            <a:bodyPr rtlCol="0" anchor="ctr"/>
            <a:lstStyle/>
            <a:p>
              <a:endParaRPr lang="en-IN"/>
            </a:p>
          </p:txBody>
        </p:sp>
        <p:sp>
          <p:nvSpPr>
            <p:cNvPr id="5122" name="Freeform: Shape 5121">
              <a:extLst>
                <a:ext uri="{FF2B5EF4-FFF2-40B4-BE49-F238E27FC236}">
                  <a16:creationId xmlns:a16="http://schemas.microsoft.com/office/drawing/2014/main" xmlns="" id="{95414E71-80CC-068B-A15F-0DF27DF4E469}"/>
                </a:ext>
              </a:extLst>
            </p:cNvPr>
            <p:cNvSpPr/>
            <p:nvPr/>
          </p:nvSpPr>
          <p:spPr>
            <a:xfrm>
              <a:off x="477894" y="3237370"/>
              <a:ext cx="20454" cy="20967"/>
            </a:xfrm>
            <a:custGeom>
              <a:avLst/>
              <a:gdLst>
                <a:gd name="connsiteX0" fmla="*/ 19107 w 20454"/>
                <a:gd name="connsiteY0" fmla="*/ 5686 h 20967"/>
                <a:gd name="connsiteX1" fmla="*/ 15357 w 20454"/>
                <a:gd name="connsiteY1" fmla="*/ 19459 h 20967"/>
                <a:gd name="connsiteX2" fmla="*/ 15297 w 20454"/>
                <a:gd name="connsiteY2" fmla="*/ 19498 h 20967"/>
                <a:gd name="connsiteX3" fmla="*/ 2168 w 20454"/>
                <a:gd name="connsiteY3" fmla="*/ 16488 h 20967"/>
                <a:gd name="connsiteX4" fmla="*/ 1581 w 20454"/>
                <a:gd name="connsiteY4" fmla="*/ 15402 h 20967"/>
                <a:gd name="connsiteX5" fmla="*/ 4573 w 20454"/>
                <a:gd name="connsiteY5" fmla="*/ 1581 h 20967"/>
                <a:gd name="connsiteX6" fmla="*/ 18397 w 20454"/>
                <a:gd name="connsiteY6" fmla="*/ 4572 h 20967"/>
                <a:gd name="connsiteX7" fmla="*/ 19107 w 20454"/>
                <a:gd name="connsiteY7" fmla="*/ 5877 h 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54" h="20967">
                  <a:moveTo>
                    <a:pt x="19107" y="5686"/>
                  </a:moveTo>
                  <a:cubicBezTo>
                    <a:pt x="21876" y="10525"/>
                    <a:pt x="20197" y="16697"/>
                    <a:pt x="15357" y="19459"/>
                  </a:cubicBezTo>
                  <a:cubicBezTo>
                    <a:pt x="15337" y="19478"/>
                    <a:pt x="15317" y="19488"/>
                    <a:pt x="15297" y="19498"/>
                  </a:cubicBezTo>
                  <a:cubicBezTo>
                    <a:pt x="10840" y="22288"/>
                    <a:pt x="4962" y="20945"/>
                    <a:pt x="2168" y="16488"/>
                  </a:cubicBezTo>
                  <a:cubicBezTo>
                    <a:pt x="1949" y="16135"/>
                    <a:pt x="1752" y="15773"/>
                    <a:pt x="1581" y="15402"/>
                  </a:cubicBezTo>
                  <a:cubicBezTo>
                    <a:pt x="-1410" y="10754"/>
                    <a:pt x="-71" y="4572"/>
                    <a:pt x="4573" y="1581"/>
                  </a:cubicBezTo>
                  <a:cubicBezTo>
                    <a:pt x="9216" y="-1410"/>
                    <a:pt x="15406" y="-77"/>
                    <a:pt x="18397" y="4572"/>
                  </a:cubicBezTo>
                  <a:cubicBezTo>
                    <a:pt x="18665" y="4991"/>
                    <a:pt x="18903" y="5429"/>
                    <a:pt x="19107" y="5877"/>
                  </a:cubicBezTo>
                  <a:close/>
                </a:path>
              </a:pathLst>
            </a:custGeom>
            <a:solidFill>
              <a:srgbClr val="D58B94"/>
            </a:solidFill>
            <a:ln w="9525" cap="flat">
              <a:noFill/>
              <a:prstDash val="solid"/>
              <a:miter/>
            </a:ln>
          </p:spPr>
          <p:txBody>
            <a:bodyPr rtlCol="0" anchor="ctr"/>
            <a:lstStyle/>
            <a:p>
              <a:endParaRPr lang="en-IN"/>
            </a:p>
          </p:txBody>
        </p:sp>
        <p:sp>
          <p:nvSpPr>
            <p:cNvPr id="5123" name="Freeform: Shape 5122">
              <a:extLst>
                <a:ext uri="{FF2B5EF4-FFF2-40B4-BE49-F238E27FC236}">
                  <a16:creationId xmlns:a16="http://schemas.microsoft.com/office/drawing/2014/main" xmlns="" id="{F18AB07E-C466-2E5F-A8FA-B253882D721C}"/>
                </a:ext>
              </a:extLst>
            </p:cNvPr>
            <p:cNvSpPr/>
            <p:nvPr/>
          </p:nvSpPr>
          <p:spPr>
            <a:xfrm>
              <a:off x="466622" y="3250922"/>
              <a:ext cx="10872" cy="10873"/>
            </a:xfrm>
            <a:custGeom>
              <a:avLst/>
              <a:gdLst>
                <a:gd name="connsiteX0" fmla="*/ 10185 w 10872"/>
                <a:gd name="connsiteY0" fmla="*/ 2802 h 10873"/>
                <a:gd name="connsiteX1" fmla="*/ 8042 w 10872"/>
                <a:gd name="connsiteY1" fmla="*/ 10184 h 10873"/>
                <a:gd name="connsiteX2" fmla="*/ 660 w 10872"/>
                <a:gd name="connsiteY2" fmla="*/ 8041 h 10873"/>
                <a:gd name="connsiteX3" fmla="*/ 2804 w 10872"/>
                <a:gd name="connsiteY3" fmla="*/ 659 h 10873"/>
                <a:gd name="connsiteX4" fmla="*/ 10185 w 10872"/>
                <a:gd name="connsiteY4" fmla="*/ 2802 h 1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2" h="10873">
                  <a:moveTo>
                    <a:pt x="10185" y="2802"/>
                  </a:moveTo>
                  <a:cubicBezTo>
                    <a:pt x="11632" y="5431"/>
                    <a:pt x="10672" y="8736"/>
                    <a:pt x="8042" y="10184"/>
                  </a:cubicBezTo>
                  <a:cubicBezTo>
                    <a:pt x="5412" y="11632"/>
                    <a:pt x="2107" y="10670"/>
                    <a:pt x="660" y="8041"/>
                  </a:cubicBezTo>
                  <a:cubicBezTo>
                    <a:pt x="-786" y="5412"/>
                    <a:pt x="174" y="2107"/>
                    <a:pt x="2804" y="659"/>
                  </a:cubicBezTo>
                  <a:cubicBezTo>
                    <a:pt x="5433" y="-789"/>
                    <a:pt x="8739" y="173"/>
                    <a:pt x="10185" y="2802"/>
                  </a:cubicBezTo>
                  <a:close/>
                </a:path>
              </a:pathLst>
            </a:custGeom>
            <a:solidFill>
              <a:srgbClr val="D58B94"/>
            </a:solidFill>
            <a:ln w="9525" cap="flat">
              <a:noFill/>
              <a:prstDash val="solid"/>
              <a:miter/>
            </a:ln>
          </p:spPr>
          <p:txBody>
            <a:bodyPr rtlCol="0" anchor="ctr"/>
            <a:lstStyle/>
            <a:p>
              <a:endParaRPr lang="en-IN"/>
            </a:p>
          </p:txBody>
        </p:sp>
        <p:sp>
          <p:nvSpPr>
            <p:cNvPr id="5124" name="Freeform: Shape 5123">
              <a:extLst>
                <a:ext uri="{FF2B5EF4-FFF2-40B4-BE49-F238E27FC236}">
                  <a16:creationId xmlns:a16="http://schemas.microsoft.com/office/drawing/2014/main" xmlns="" id="{7EB2FA9D-938F-4C56-7CE7-84D0F0D94D54}"/>
                </a:ext>
              </a:extLst>
            </p:cNvPr>
            <p:cNvSpPr/>
            <p:nvPr/>
          </p:nvSpPr>
          <p:spPr>
            <a:xfrm>
              <a:off x="457698" y="3263051"/>
              <a:ext cx="8848" cy="9178"/>
            </a:xfrm>
            <a:custGeom>
              <a:avLst/>
              <a:gdLst>
                <a:gd name="connsiteX0" fmla="*/ 7966 w 8848"/>
                <a:gd name="connsiteY0" fmla="*/ 2293 h 9178"/>
                <a:gd name="connsiteX1" fmla="*/ 7135 w 8848"/>
                <a:gd name="connsiteY1" fmla="*/ 8294 h 9178"/>
                <a:gd name="connsiteX2" fmla="*/ 1131 w 8848"/>
                <a:gd name="connsiteY2" fmla="*/ 7466 h 9178"/>
                <a:gd name="connsiteX3" fmla="*/ 536 w 8848"/>
                <a:gd name="connsiteY3" fmla="*/ 6389 h 9178"/>
                <a:gd name="connsiteX4" fmla="*/ 2156 w 8848"/>
                <a:gd name="connsiteY4" fmla="*/ 484 h 9178"/>
                <a:gd name="connsiteX5" fmla="*/ 7950 w 8848"/>
                <a:gd name="connsiteY5" fmla="*/ 2265 h 9178"/>
                <a:gd name="connsiteX6" fmla="*/ 7966 w 8848"/>
                <a:gd name="connsiteY6" fmla="*/ 2293 h 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8" h="9178">
                  <a:moveTo>
                    <a:pt x="7966" y="2293"/>
                  </a:moveTo>
                  <a:cubicBezTo>
                    <a:pt x="9395" y="4179"/>
                    <a:pt x="9022" y="6866"/>
                    <a:pt x="7135" y="8294"/>
                  </a:cubicBezTo>
                  <a:cubicBezTo>
                    <a:pt x="5247" y="9723"/>
                    <a:pt x="2559" y="9351"/>
                    <a:pt x="1131" y="7466"/>
                  </a:cubicBezTo>
                  <a:cubicBezTo>
                    <a:pt x="882" y="7142"/>
                    <a:pt x="681" y="6780"/>
                    <a:pt x="536" y="6389"/>
                  </a:cubicBezTo>
                  <a:cubicBezTo>
                    <a:pt x="-617" y="4303"/>
                    <a:pt x="102" y="1684"/>
                    <a:pt x="2156" y="484"/>
                  </a:cubicBezTo>
                  <a:cubicBezTo>
                    <a:pt x="4247" y="-621"/>
                    <a:pt x="6842" y="169"/>
                    <a:pt x="7950" y="2265"/>
                  </a:cubicBezTo>
                  <a:cubicBezTo>
                    <a:pt x="7955" y="2275"/>
                    <a:pt x="7961" y="2284"/>
                    <a:pt x="7966" y="2293"/>
                  </a:cubicBezTo>
                  <a:close/>
                </a:path>
              </a:pathLst>
            </a:custGeom>
            <a:solidFill>
              <a:srgbClr val="D58B94"/>
            </a:solidFill>
            <a:ln w="9525" cap="flat">
              <a:noFill/>
              <a:prstDash val="solid"/>
              <a:miter/>
            </a:ln>
          </p:spPr>
          <p:txBody>
            <a:bodyPr rtlCol="0" anchor="ctr"/>
            <a:lstStyle/>
            <a:p>
              <a:endParaRPr lang="en-IN"/>
            </a:p>
          </p:txBody>
        </p:sp>
        <p:sp>
          <p:nvSpPr>
            <p:cNvPr id="5125" name="Freeform: Shape 5124">
              <a:extLst>
                <a:ext uri="{FF2B5EF4-FFF2-40B4-BE49-F238E27FC236}">
                  <a16:creationId xmlns:a16="http://schemas.microsoft.com/office/drawing/2014/main" xmlns="" id="{A8CCB30D-538F-631E-2C0B-B07DA2FB5403}"/>
                </a:ext>
              </a:extLst>
            </p:cNvPr>
            <p:cNvSpPr/>
            <p:nvPr/>
          </p:nvSpPr>
          <p:spPr>
            <a:xfrm>
              <a:off x="456792" y="3278145"/>
              <a:ext cx="6883" cy="7005"/>
            </a:xfrm>
            <a:custGeom>
              <a:avLst/>
              <a:gdLst>
                <a:gd name="connsiteX0" fmla="*/ 6395 w 6883"/>
                <a:gd name="connsiteY0" fmla="*/ 1868 h 7005"/>
                <a:gd name="connsiteX1" fmla="*/ 5182 w 6883"/>
                <a:gd name="connsiteY1" fmla="*/ 6564 h 7005"/>
                <a:gd name="connsiteX2" fmla="*/ 5062 w 6883"/>
                <a:gd name="connsiteY2" fmla="*/ 6631 h 7005"/>
                <a:gd name="connsiteX3" fmla="*/ 395 w 6883"/>
                <a:gd name="connsiteY3" fmla="*/ 5107 h 7005"/>
                <a:gd name="connsiteX4" fmla="*/ 1728 w 6883"/>
                <a:gd name="connsiteY4" fmla="*/ 344 h 7005"/>
                <a:gd name="connsiteX5" fmla="*/ 6395 w 6883"/>
                <a:gd name="connsiteY5" fmla="*/ 1868 h 7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83" h="7005">
                  <a:moveTo>
                    <a:pt x="6395" y="1868"/>
                  </a:moveTo>
                  <a:cubicBezTo>
                    <a:pt x="7356" y="3497"/>
                    <a:pt x="6813" y="5602"/>
                    <a:pt x="5182" y="6564"/>
                  </a:cubicBezTo>
                  <a:cubicBezTo>
                    <a:pt x="5142" y="6583"/>
                    <a:pt x="5102" y="6612"/>
                    <a:pt x="5062" y="6631"/>
                  </a:cubicBezTo>
                  <a:cubicBezTo>
                    <a:pt x="3350" y="7469"/>
                    <a:pt x="1282" y="6793"/>
                    <a:pt x="395" y="5107"/>
                  </a:cubicBezTo>
                  <a:cubicBezTo>
                    <a:pt x="-484" y="3411"/>
                    <a:pt x="99" y="1335"/>
                    <a:pt x="1728" y="344"/>
                  </a:cubicBezTo>
                  <a:cubicBezTo>
                    <a:pt x="3440" y="-494"/>
                    <a:pt x="5508" y="183"/>
                    <a:pt x="6395" y="1868"/>
                  </a:cubicBezTo>
                  <a:close/>
                </a:path>
              </a:pathLst>
            </a:custGeom>
            <a:solidFill>
              <a:srgbClr val="D58B94"/>
            </a:solidFill>
            <a:ln w="9525" cap="flat">
              <a:noFill/>
              <a:prstDash val="solid"/>
              <a:miter/>
            </a:ln>
          </p:spPr>
          <p:txBody>
            <a:bodyPr rtlCol="0" anchor="ctr"/>
            <a:lstStyle/>
            <a:p>
              <a:endParaRPr lang="en-IN"/>
            </a:p>
          </p:txBody>
        </p:sp>
        <p:sp>
          <p:nvSpPr>
            <p:cNvPr id="5126" name="Freeform: Shape 5125">
              <a:extLst>
                <a:ext uri="{FF2B5EF4-FFF2-40B4-BE49-F238E27FC236}">
                  <a16:creationId xmlns:a16="http://schemas.microsoft.com/office/drawing/2014/main" xmlns="" id="{8FEFE677-C1CF-E924-BE00-8F63EE8ED94D}"/>
                </a:ext>
              </a:extLst>
            </p:cNvPr>
            <p:cNvSpPr/>
            <p:nvPr/>
          </p:nvSpPr>
          <p:spPr>
            <a:xfrm>
              <a:off x="466112" y="3271635"/>
              <a:ext cx="8749" cy="9005"/>
            </a:xfrm>
            <a:custGeom>
              <a:avLst/>
              <a:gdLst>
                <a:gd name="connsiteX0" fmla="*/ 8600 w 8749"/>
                <a:gd name="connsiteY0" fmla="*/ 5807 h 9005"/>
                <a:gd name="connsiteX1" fmla="*/ 3522 w 8749"/>
                <a:gd name="connsiteY1" fmla="*/ 8865 h 9005"/>
                <a:gd name="connsiteX2" fmla="*/ 3171 w 8749"/>
                <a:gd name="connsiteY2" fmla="*/ 8760 h 9005"/>
                <a:gd name="connsiteX3" fmla="*/ 123 w 8749"/>
                <a:gd name="connsiteY3" fmla="*/ 3140 h 9005"/>
                <a:gd name="connsiteX4" fmla="*/ 5389 w 8749"/>
                <a:gd name="connsiteY4" fmla="*/ 140 h 9005"/>
                <a:gd name="connsiteX5" fmla="*/ 5552 w 8749"/>
                <a:gd name="connsiteY5" fmla="*/ 187 h 9005"/>
                <a:gd name="connsiteX6" fmla="*/ 8600 w 8749"/>
                <a:gd name="connsiteY6" fmla="*/ 5807 h 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49" h="9005">
                  <a:moveTo>
                    <a:pt x="8600" y="5807"/>
                  </a:moveTo>
                  <a:cubicBezTo>
                    <a:pt x="8042" y="8055"/>
                    <a:pt x="5768" y="9426"/>
                    <a:pt x="3522" y="8865"/>
                  </a:cubicBezTo>
                  <a:cubicBezTo>
                    <a:pt x="3403" y="8836"/>
                    <a:pt x="3286" y="8798"/>
                    <a:pt x="3171" y="8760"/>
                  </a:cubicBezTo>
                  <a:cubicBezTo>
                    <a:pt x="862" y="7950"/>
                    <a:pt x="-456" y="5521"/>
                    <a:pt x="123" y="3140"/>
                  </a:cubicBezTo>
                  <a:cubicBezTo>
                    <a:pt x="748" y="854"/>
                    <a:pt x="3107" y="-489"/>
                    <a:pt x="5389" y="140"/>
                  </a:cubicBezTo>
                  <a:cubicBezTo>
                    <a:pt x="5444" y="159"/>
                    <a:pt x="5498" y="168"/>
                    <a:pt x="5552" y="187"/>
                  </a:cubicBezTo>
                  <a:cubicBezTo>
                    <a:pt x="7861" y="997"/>
                    <a:pt x="9179" y="3426"/>
                    <a:pt x="8600" y="5807"/>
                  </a:cubicBezTo>
                  <a:close/>
                </a:path>
              </a:pathLst>
            </a:custGeom>
            <a:solidFill>
              <a:srgbClr val="D58B94"/>
            </a:solidFill>
            <a:ln w="9525" cap="flat">
              <a:noFill/>
              <a:prstDash val="solid"/>
              <a:miter/>
            </a:ln>
          </p:spPr>
          <p:txBody>
            <a:bodyPr rtlCol="0" anchor="ctr"/>
            <a:lstStyle/>
            <a:p>
              <a:endParaRPr lang="en-IN"/>
            </a:p>
          </p:txBody>
        </p:sp>
        <p:sp>
          <p:nvSpPr>
            <p:cNvPr id="5127" name="Freeform: Shape 5126">
              <a:extLst>
                <a:ext uri="{FF2B5EF4-FFF2-40B4-BE49-F238E27FC236}">
                  <a16:creationId xmlns:a16="http://schemas.microsoft.com/office/drawing/2014/main" xmlns="" id="{4927E800-93AE-2FA9-748D-A5CAB1B82033}"/>
                </a:ext>
              </a:extLst>
            </p:cNvPr>
            <p:cNvSpPr/>
            <p:nvPr/>
          </p:nvSpPr>
          <p:spPr>
            <a:xfrm>
              <a:off x="494412" y="3261995"/>
              <a:ext cx="10918" cy="10921"/>
            </a:xfrm>
            <a:custGeom>
              <a:avLst/>
              <a:gdLst>
                <a:gd name="connsiteX0" fmla="*/ 10208 w 10918"/>
                <a:gd name="connsiteY0" fmla="*/ 2779 h 10921"/>
                <a:gd name="connsiteX1" fmla="*/ 8113 w 10918"/>
                <a:gd name="connsiteY1" fmla="*/ 10208 h 10921"/>
                <a:gd name="connsiteX2" fmla="*/ 683 w 10918"/>
                <a:gd name="connsiteY2" fmla="*/ 8113 h 10921"/>
                <a:gd name="connsiteX3" fmla="*/ 2779 w 10918"/>
                <a:gd name="connsiteY3" fmla="*/ 683 h 10921"/>
                <a:gd name="connsiteX4" fmla="*/ 10208 w 10918"/>
                <a:gd name="connsiteY4" fmla="*/ 2779 h 10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8" h="10921">
                  <a:moveTo>
                    <a:pt x="10208" y="2779"/>
                  </a:moveTo>
                  <a:cubicBezTo>
                    <a:pt x="11681" y="5407"/>
                    <a:pt x="10743" y="8732"/>
                    <a:pt x="8113" y="10208"/>
                  </a:cubicBezTo>
                  <a:cubicBezTo>
                    <a:pt x="5483" y="11684"/>
                    <a:pt x="2156" y="10741"/>
                    <a:pt x="683" y="8113"/>
                  </a:cubicBezTo>
                  <a:cubicBezTo>
                    <a:pt x="-789" y="5484"/>
                    <a:pt x="149" y="2159"/>
                    <a:pt x="2779" y="683"/>
                  </a:cubicBezTo>
                  <a:cubicBezTo>
                    <a:pt x="5409" y="-793"/>
                    <a:pt x="8736" y="150"/>
                    <a:pt x="10208" y="2779"/>
                  </a:cubicBezTo>
                  <a:close/>
                </a:path>
              </a:pathLst>
            </a:custGeom>
            <a:solidFill>
              <a:srgbClr val="D58B94"/>
            </a:solidFill>
            <a:ln w="9525" cap="flat">
              <a:noFill/>
              <a:prstDash val="solid"/>
              <a:miter/>
            </a:ln>
          </p:spPr>
          <p:txBody>
            <a:bodyPr rtlCol="0" anchor="ctr"/>
            <a:lstStyle/>
            <a:p>
              <a:endParaRPr lang="en-IN"/>
            </a:p>
          </p:txBody>
        </p:sp>
        <p:sp>
          <p:nvSpPr>
            <p:cNvPr id="5128" name="Freeform: Shape 5127">
              <a:extLst>
                <a:ext uri="{FF2B5EF4-FFF2-40B4-BE49-F238E27FC236}">
                  <a16:creationId xmlns:a16="http://schemas.microsoft.com/office/drawing/2014/main" xmlns="" id="{8D72A11F-AD39-D882-017B-F7FB158392BC}"/>
                </a:ext>
              </a:extLst>
            </p:cNvPr>
            <p:cNvSpPr/>
            <p:nvPr/>
          </p:nvSpPr>
          <p:spPr>
            <a:xfrm>
              <a:off x="476713" y="3265982"/>
              <a:ext cx="16122" cy="16281"/>
            </a:xfrm>
            <a:custGeom>
              <a:avLst/>
              <a:gdLst>
                <a:gd name="connsiteX0" fmla="*/ 15049 w 16122"/>
                <a:gd name="connsiteY0" fmla="*/ 4316 h 16281"/>
                <a:gd name="connsiteX1" fmla="*/ 12015 w 16122"/>
                <a:gd name="connsiteY1" fmla="*/ 15355 h 16281"/>
                <a:gd name="connsiteX2" fmla="*/ 12001 w 16122"/>
                <a:gd name="connsiteY2" fmla="*/ 15365 h 16281"/>
                <a:gd name="connsiteX3" fmla="*/ 1047 w 16122"/>
                <a:gd name="connsiteY3" fmla="*/ 11936 h 16281"/>
                <a:gd name="connsiteX4" fmla="*/ 4081 w 16122"/>
                <a:gd name="connsiteY4" fmla="*/ 896 h 16281"/>
                <a:gd name="connsiteX5" fmla="*/ 4095 w 16122"/>
                <a:gd name="connsiteY5" fmla="*/ 887 h 16281"/>
                <a:gd name="connsiteX6" fmla="*/ 15049 w 16122"/>
                <a:gd name="connsiteY6" fmla="*/ 4316 h 1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22" h="16281">
                  <a:moveTo>
                    <a:pt x="15049" y="4316"/>
                  </a:moveTo>
                  <a:cubicBezTo>
                    <a:pt x="17260" y="8202"/>
                    <a:pt x="15902" y="13145"/>
                    <a:pt x="12015" y="15355"/>
                  </a:cubicBezTo>
                  <a:cubicBezTo>
                    <a:pt x="12010" y="15355"/>
                    <a:pt x="12006" y="15365"/>
                    <a:pt x="12001" y="15365"/>
                  </a:cubicBezTo>
                  <a:cubicBezTo>
                    <a:pt x="8025" y="17403"/>
                    <a:pt x="3153" y="15869"/>
                    <a:pt x="1047" y="11936"/>
                  </a:cubicBezTo>
                  <a:cubicBezTo>
                    <a:pt x="-1164" y="8050"/>
                    <a:pt x="194" y="3106"/>
                    <a:pt x="4081" y="896"/>
                  </a:cubicBezTo>
                  <a:cubicBezTo>
                    <a:pt x="4086" y="896"/>
                    <a:pt x="4090" y="887"/>
                    <a:pt x="4095" y="887"/>
                  </a:cubicBezTo>
                  <a:cubicBezTo>
                    <a:pt x="8071" y="-1152"/>
                    <a:pt x="12943" y="382"/>
                    <a:pt x="15049" y="4316"/>
                  </a:cubicBezTo>
                  <a:close/>
                </a:path>
              </a:pathLst>
            </a:custGeom>
            <a:solidFill>
              <a:srgbClr val="D58B94"/>
            </a:solidFill>
            <a:ln w="9525" cap="flat">
              <a:noFill/>
              <a:prstDash val="solid"/>
              <a:miter/>
            </a:ln>
          </p:spPr>
          <p:txBody>
            <a:bodyPr rtlCol="0" anchor="ctr"/>
            <a:lstStyle/>
            <a:p>
              <a:endParaRPr lang="en-IN"/>
            </a:p>
          </p:txBody>
        </p:sp>
        <p:sp>
          <p:nvSpPr>
            <p:cNvPr id="5129" name="Freeform: Shape 5128">
              <a:extLst>
                <a:ext uri="{FF2B5EF4-FFF2-40B4-BE49-F238E27FC236}">
                  <a16:creationId xmlns:a16="http://schemas.microsoft.com/office/drawing/2014/main" xmlns="" id="{1C021458-6002-961B-EDD1-A4B6B2B98329}"/>
                </a:ext>
              </a:extLst>
            </p:cNvPr>
            <p:cNvSpPr/>
            <p:nvPr/>
          </p:nvSpPr>
          <p:spPr>
            <a:xfrm>
              <a:off x="506229" y="3255804"/>
              <a:ext cx="7464" cy="7429"/>
            </a:xfrm>
            <a:custGeom>
              <a:avLst/>
              <a:gdLst>
                <a:gd name="connsiteX0" fmla="*/ 6964 w 7464"/>
                <a:gd name="connsiteY0" fmla="*/ 1921 h 7429"/>
                <a:gd name="connsiteX1" fmla="*/ 5644 w 7464"/>
                <a:gd name="connsiteY1" fmla="*/ 6865 h 7429"/>
                <a:gd name="connsiteX2" fmla="*/ 5630 w 7464"/>
                <a:gd name="connsiteY2" fmla="*/ 6874 h 7429"/>
                <a:gd name="connsiteX3" fmla="*/ 527 w 7464"/>
                <a:gd name="connsiteY3" fmla="*/ 5627 h 7429"/>
                <a:gd name="connsiteX4" fmla="*/ 1774 w 7464"/>
                <a:gd name="connsiteY4" fmla="*/ 521 h 7429"/>
                <a:gd name="connsiteX5" fmla="*/ 6877 w 7464"/>
                <a:gd name="connsiteY5" fmla="*/ 1769 h 7429"/>
                <a:gd name="connsiteX6" fmla="*/ 6964 w 7464"/>
                <a:gd name="connsiteY6" fmla="*/ 1921 h 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64" h="7429">
                  <a:moveTo>
                    <a:pt x="6964" y="1921"/>
                  </a:moveTo>
                  <a:cubicBezTo>
                    <a:pt x="7965" y="3655"/>
                    <a:pt x="7373" y="5865"/>
                    <a:pt x="5644" y="6865"/>
                  </a:cubicBezTo>
                  <a:cubicBezTo>
                    <a:pt x="5639" y="6874"/>
                    <a:pt x="5635" y="6874"/>
                    <a:pt x="5630" y="6874"/>
                  </a:cubicBezTo>
                  <a:cubicBezTo>
                    <a:pt x="3877" y="7941"/>
                    <a:pt x="1592" y="7379"/>
                    <a:pt x="527" y="5627"/>
                  </a:cubicBezTo>
                  <a:cubicBezTo>
                    <a:pt x="-538" y="3874"/>
                    <a:pt x="20" y="1588"/>
                    <a:pt x="1774" y="521"/>
                  </a:cubicBezTo>
                  <a:cubicBezTo>
                    <a:pt x="3527" y="-536"/>
                    <a:pt x="5812" y="16"/>
                    <a:pt x="6877" y="1769"/>
                  </a:cubicBezTo>
                  <a:cubicBezTo>
                    <a:pt x="6908" y="1817"/>
                    <a:pt x="6936" y="1874"/>
                    <a:pt x="6964" y="1921"/>
                  </a:cubicBezTo>
                  <a:close/>
                </a:path>
              </a:pathLst>
            </a:custGeom>
            <a:solidFill>
              <a:srgbClr val="D58B94"/>
            </a:solidFill>
            <a:ln w="9525" cap="flat">
              <a:noFill/>
              <a:prstDash val="solid"/>
              <a:miter/>
            </a:ln>
          </p:spPr>
          <p:txBody>
            <a:bodyPr rtlCol="0" anchor="ctr"/>
            <a:lstStyle/>
            <a:p>
              <a:endParaRPr lang="en-IN"/>
            </a:p>
          </p:txBody>
        </p:sp>
        <p:sp>
          <p:nvSpPr>
            <p:cNvPr id="5130" name="Freeform: Shape 5129">
              <a:extLst>
                <a:ext uri="{FF2B5EF4-FFF2-40B4-BE49-F238E27FC236}">
                  <a16:creationId xmlns:a16="http://schemas.microsoft.com/office/drawing/2014/main" xmlns="" id="{7529D90E-3682-36D0-2FBA-AE5EBEEC1F4F}"/>
                </a:ext>
              </a:extLst>
            </p:cNvPr>
            <p:cNvSpPr/>
            <p:nvPr/>
          </p:nvSpPr>
          <p:spPr>
            <a:xfrm>
              <a:off x="511435" y="3269407"/>
              <a:ext cx="6254" cy="6287"/>
            </a:xfrm>
            <a:custGeom>
              <a:avLst/>
              <a:gdLst>
                <a:gd name="connsiteX0" fmla="*/ 5854 w 6254"/>
                <a:gd name="connsiteY0" fmla="*/ 1558 h 6287"/>
                <a:gd name="connsiteX1" fmla="*/ 4711 w 6254"/>
                <a:gd name="connsiteY1" fmla="*/ 5844 h 6287"/>
                <a:gd name="connsiteX2" fmla="*/ 413 w 6254"/>
                <a:gd name="connsiteY2" fmla="*/ 4711 h 6287"/>
                <a:gd name="connsiteX3" fmla="*/ 1550 w 6254"/>
                <a:gd name="connsiteY3" fmla="*/ 415 h 6287"/>
                <a:gd name="connsiteX4" fmla="*/ 5847 w 6254"/>
                <a:gd name="connsiteY4" fmla="*/ 1549 h 6287"/>
                <a:gd name="connsiteX5" fmla="*/ 5854 w 6254"/>
                <a:gd name="connsiteY5" fmla="*/ 1558 h 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54" h="6287">
                  <a:moveTo>
                    <a:pt x="5854" y="1558"/>
                  </a:moveTo>
                  <a:cubicBezTo>
                    <a:pt x="6664" y="3063"/>
                    <a:pt x="6164" y="4939"/>
                    <a:pt x="4711" y="5844"/>
                  </a:cubicBezTo>
                  <a:cubicBezTo>
                    <a:pt x="3211" y="6721"/>
                    <a:pt x="1287" y="6206"/>
                    <a:pt x="413" y="4711"/>
                  </a:cubicBezTo>
                  <a:cubicBezTo>
                    <a:pt x="-459" y="3206"/>
                    <a:pt x="49" y="1282"/>
                    <a:pt x="1550" y="415"/>
                  </a:cubicBezTo>
                  <a:cubicBezTo>
                    <a:pt x="3051" y="-461"/>
                    <a:pt x="4975" y="44"/>
                    <a:pt x="5847" y="1549"/>
                  </a:cubicBezTo>
                  <a:cubicBezTo>
                    <a:pt x="5849" y="1549"/>
                    <a:pt x="5852" y="1558"/>
                    <a:pt x="5854" y="1558"/>
                  </a:cubicBezTo>
                  <a:close/>
                </a:path>
              </a:pathLst>
            </a:custGeom>
            <a:solidFill>
              <a:srgbClr val="D58B94"/>
            </a:solidFill>
            <a:ln w="9525" cap="flat">
              <a:noFill/>
              <a:prstDash val="solid"/>
              <a:miter/>
            </a:ln>
          </p:spPr>
          <p:txBody>
            <a:bodyPr rtlCol="0" anchor="ctr"/>
            <a:lstStyle/>
            <a:p>
              <a:endParaRPr lang="en-IN"/>
            </a:p>
          </p:txBody>
        </p:sp>
        <p:sp>
          <p:nvSpPr>
            <p:cNvPr id="5131" name="Freeform: Shape 5130">
              <a:extLst>
                <a:ext uri="{FF2B5EF4-FFF2-40B4-BE49-F238E27FC236}">
                  <a16:creationId xmlns:a16="http://schemas.microsoft.com/office/drawing/2014/main" xmlns="" id="{19347CC4-5616-E19E-41C4-89E4D09A1919}"/>
                </a:ext>
              </a:extLst>
            </p:cNvPr>
            <p:cNvSpPr/>
            <p:nvPr/>
          </p:nvSpPr>
          <p:spPr>
            <a:xfrm>
              <a:off x="507435" y="3279946"/>
              <a:ext cx="9717" cy="9682"/>
            </a:xfrm>
            <a:custGeom>
              <a:avLst/>
              <a:gdLst>
                <a:gd name="connsiteX0" fmla="*/ 9091 w 9717"/>
                <a:gd name="connsiteY0" fmla="*/ 2449 h 9682"/>
                <a:gd name="connsiteX1" fmla="*/ 7205 w 9717"/>
                <a:gd name="connsiteY1" fmla="*/ 9059 h 9682"/>
                <a:gd name="connsiteX2" fmla="*/ 599 w 9717"/>
                <a:gd name="connsiteY2" fmla="*/ 7164 h 9682"/>
                <a:gd name="connsiteX3" fmla="*/ 2486 w 9717"/>
                <a:gd name="connsiteY3" fmla="*/ 563 h 9682"/>
                <a:gd name="connsiteX4" fmla="*/ 2519 w 9717"/>
                <a:gd name="connsiteY4" fmla="*/ 544 h 9682"/>
                <a:gd name="connsiteX5" fmla="*/ 9091 w 9717"/>
                <a:gd name="connsiteY5" fmla="*/ 2449 h 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7" h="9682">
                  <a:moveTo>
                    <a:pt x="9091" y="2449"/>
                  </a:moveTo>
                  <a:cubicBezTo>
                    <a:pt x="10394" y="4792"/>
                    <a:pt x="9550" y="7754"/>
                    <a:pt x="7205" y="9059"/>
                  </a:cubicBezTo>
                  <a:cubicBezTo>
                    <a:pt x="4859" y="10354"/>
                    <a:pt x="1902" y="9516"/>
                    <a:pt x="599" y="7164"/>
                  </a:cubicBezTo>
                  <a:cubicBezTo>
                    <a:pt x="-704" y="4821"/>
                    <a:pt x="141" y="1868"/>
                    <a:pt x="2486" y="563"/>
                  </a:cubicBezTo>
                  <a:cubicBezTo>
                    <a:pt x="2497" y="553"/>
                    <a:pt x="2508" y="553"/>
                    <a:pt x="2519" y="544"/>
                  </a:cubicBezTo>
                  <a:cubicBezTo>
                    <a:pt x="4867" y="-675"/>
                    <a:pt x="7762" y="163"/>
                    <a:pt x="9091" y="2449"/>
                  </a:cubicBezTo>
                  <a:close/>
                </a:path>
              </a:pathLst>
            </a:custGeom>
            <a:solidFill>
              <a:srgbClr val="D58B94"/>
            </a:solidFill>
            <a:ln w="9525" cap="flat">
              <a:noFill/>
              <a:prstDash val="solid"/>
              <a:miter/>
            </a:ln>
          </p:spPr>
          <p:txBody>
            <a:bodyPr rtlCol="0" anchor="ctr"/>
            <a:lstStyle/>
            <a:p>
              <a:endParaRPr lang="en-IN"/>
            </a:p>
          </p:txBody>
        </p:sp>
        <p:sp>
          <p:nvSpPr>
            <p:cNvPr id="5132" name="Freeform: Shape 5131">
              <a:extLst>
                <a:ext uri="{FF2B5EF4-FFF2-40B4-BE49-F238E27FC236}">
                  <a16:creationId xmlns:a16="http://schemas.microsoft.com/office/drawing/2014/main" xmlns="" id="{F1D6E2C3-6E42-A46C-E86A-F0AD69392AC6}"/>
                </a:ext>
              </a:extLst>
            </p:cNvPr>
            <p:cNvSpPr/>
            <p:nvPr/>
          </p:nvSpPr>
          <p:spPr>
            <a:xfrm>
              <a:off x="492237" y="3285748"/>
              <a:ext cx="11813" cy="11743"/>
            </a:xfrm>
            <a:custGeom>
              <a:avLst/>
              <a:gdLst>
                <a:gd name="connsiteX0" fmla="*/ 11146 w 11813"/>
                <a:gd name="connsiteY0" fmla="*/ 3124 h 11743"/>
                <a:gd name="connsiteX1" fmla="*/ 8592 w 11813"/>
                <a:gd name="connsiteY1" fmla="*/ 11077 h 11743"/>
                <a:gd name="connsiteX2" fmla="*/ 640 w 11813"/>
                <a:gd name="connsiteY2" fmla="*/ 8525 h 11743"/>
                <a:gd name="connsiteX3" fmla="*/ 3049 w 11813"/>
                <a:gd name="connsiteY3" fmla="*/ 647 h 11743"/>
                <a:gd name="connsiteX4" fmla="*/ 11146 w 11813"/>
                <a:gd name="connsiteY4" fmla="*/ 3124 h 1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3" h="11743">
                  <a:moveTo>
                    <a:pt x="11146" y="3124"/>
                  </a:moveTo>
                  <a:cubicBezTo>
                    <a:pt x="12636" y="6029"/>
                    <a:pt x="11493" y="9582"/>
                    <a:pt x="8592" y="11077"/>
                  </a:cubicBezTo>
                  <a:cubicBezTo>
                    <a:pt x="5691" y="12563"/>
                    <a:pt x="2131" y="11420"/>
                    <a:pt x="640" y="8525"/>
                  </a:cubicBezTo>
                  <a:cubicBezTo>
                    <a:pt x="-821" y="5676"/>
                    <a:pt x="247" y="2190"/>
                    <a:pt x="3049" y="647"/>
                  </a:cubicBezTo>
                  <a:cubicBezTo>
                    <a:pt x="5974" y="-839"/>
                    <a:pt x="9554" y="257"/>
                    <a:pt x="11146" y="3124"/>
                  </a:cubicBezTo>
                  <a:close/>
                </a:path>
              </a:pathLst>
            </a:custGeom>
            <a:solidFill>
              <a:srgbClr val="D58B94"/>
            </a:solidFill>
            <a:ln w="9525" cap="flat">
              <a:noFill/>
              <a:prstDash val="solid"/>
              <a:miter/>
            </a:ln>
          </p:spPr>
          <p:txBody>
            <a:bodyPr rtlCol="0" anchor="ctr"/>
            <a:lstStyle/>
            <a:p>
              <a:endParaRPr lang="en-IN"/>
            </a:p>
          </p:txBody>
        </p:sp>
        <p:sp>
          <p:nvSpPr>
            <p:cNvPr id="5133" name="Freeform: Shape 5132">
              <a:extLst>
                <a:ext uri="{FF2B5EF4-FFF2-40B4-BE49-F238E27FC236}">
                  <a16:creationId xmlns:a16="http://schemas.microsoft.com/office/drawing/2014/main" xmlns="" id="{E57AC9DC-F909-0C20-C2BC-A42848D350EA}"/>
                </a:ext>
              </a:extLst>
            </p:cNvPr>
            <p:cNvSpPr/>
            <p:nvPr/>
          </p:nvSpPr>
          <p:spPr>
            <a:xfrm>
              <a:off x="468717" y="3284154"/>
              <a:ext cx="11812" cy="11815"/>
            </a:xfrm>
            <a:custGeom>
              <a:avLst/>
              <a:gdLst>
                <a:gd name="connsiteX0" fmla="*/ 11043 w 11812"/>
                <a:gd name="connsiteY0" fmla="*/ 3003 h 11815"/>
                <a:gd name="connsiteX1" fmla="*/ 8852 w 11812"/>
                <a:gd name="connsiteY1" fmla="*/ 11004 h 11815"/>
                <a:gd name="connsiteX2" fmla="*/ 783 w 11812"/>
                <a:gd name="connsiteY2" fmla="*/ 8851 h 11815"/>
                <a:gd name="connsiteX3" fmla="*/ 2934 w 11812"/>
                <a:gd name="connsiteY3" fmla="*/ 784 h 11815"/>
                <a:gd name="connsiteX4" fmla="*/ 11004 w 11812"/>
                <a:gd name="connsiteY4" fmla="*/ 2936 h 11815"/>
                <a:gd name="connsiteX5" fmla="*/ 11043 w 11812"/>
                <a:gd name="connsiteY5" fmla="*/ 3003 h 1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2" h="11815">
                  <a:moveTo>
                    <a:pt x="11043" y="3003"/>
                  </a:moveTo>
                  <a:cubicBezTo>
                    <a:pt x="12624" y="5822"/>
                    <a:pt x="11648" y="9385"/>
                    <a:pt x="8852" y="11004"/>
                  </a:cubicBezTo>
                  <a:cubicBezTo>
                    <a:pt x="6030" y="12642"/>
                    <a:pt x="2417" y="11671"/>
                    <a:pt x="783" y="8851"/>
                  </a:cubicBezTo>
                  <a:cubicBezTo>
                    <a:pt x="-852" y="6032"/>
                    <a:pt x="111" y="2412"/>
                    <a:pt x="2934" y="784"/>
                  </a:cubicBezTo>
                  <a:cubicBezTo>
                    <a:pt x="5757" y="-855"/>
                    <a:pt x="9369" y="107"/>
                    <a:pt x="11004" y="2936"/>
                  </a:cubicBezTo>
                  <a:cubicBezTo>
                    <a:pt x="11017" y="2955"/>
                    <a:pt x="11030" y="2984"/>
                    <a:pt x="11043" y="3003"/>
                  </a:cubicBezTo>
                  <a:close/>
                </a:path>
              </a:pathLst>
            </a:custGeom>
            <a:solidFill>
              <a:srgbClr val="D58B94"/>
            </a:solidFill>
            <a:ln w="9525" cap="flat">
              <a:noFill/>
              <a:prstDash val="solid"/>
              <a:miter/>
            </a:ln>
          </p:spPr>
          <p:txBody>
            <a:bodyPr rtlCol="0" anchor="ctr"/>
            <a:lstStyle/>
            <a:p>
              <a:endParaRPr lang="en-IN"/>
            </a:p>
          </p:txBody>
        </p:sp>
        <p:sp>
          <p:nvSpPr>
            <p:cNvPr id="5134" name="Freeform: Shape 5133">
              <a:extLst>
                <a:ext uri="{FF2B5EF4-FFF2-40B4-BE49-F238E27FC236}">
                  <a16:creationId xmlns:a16="http://schemas.microsoft.com/office/drawing/2014/main" xmlns="" id="{96DEB53C-BA83-C90B-B26E-FA8CB1A4D8B5}"/>
                </a:ext>
              </a:extLst>
            </p:cNvPr>
            <p:cNvSpPr/>
            <p:nvPr/>
          </p:nvSpPr>
          <p:spPr>
            <a:xfrm>
              <a:off x="479905" y="3297782"/>
              <a:ext cx="4521" cy="4530"/>
            </a:xfrm>
            <a:custGeom>
              <a:avLst/>
              <a:gdLst>
                <a:gd name="connsiteX0" fmla="*/ 4237 w 4521"/>
                <a:gd name="connsiteY0" fmla="*/ 1187 h 4530"/>
                <a:gd name="connsiteX1" fmla="*/ 3380 w 4521"/>
                <a:gd name="connsiteY1" fmla="*/ 4235 h 4530"/>
                <a:gd name="connsiteX2" fmla="*/ 396 w 4521"/>
                <a:gd name="connsiteY2" fmla="*/ 3406 h 4530"/>
                <a:gd name="connsiteX3" fmla="*/ 332 w 4521"/>
                <a:gd name="connsiteY3" fmla="*/ 3282 h 4530"/>
                <a:gd name="connsiteX4" fmla="*/ 930 w 4521"/>
                <a:gd name="connsiteY4" fmla="*/ 377 h 4530"/>
                <a:gd name="connsiteX5" fmla="*/ 1189 w 4521"/>
                <a:gd name="connsiteY5" fmla="*/ 234 h 4530"/>
                <a:gd name="connsiteX6" fmla="*/ 4237 w 4521"/>
                <a:gd name="connsiteY6" fmla="*/ 1187 h 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1" h="4530">
                  <a:moveTo>
                    <a:pt x="4237" y="1187"/>
                  </a:moveTo>
                  <a:cubicBezTo>
                    <a:pt x="4815" y="2273"/>
                    <a:pt x="4437" y="3615"/>
                    <a:pt x="3380" y="4235"/>
                  </a:cubicBezTo>
                  <a:cubicBezTo>
                    <a:pt x="2327" y="4825"/>
                    <a:pt x="990" y="4454"/>
                    <a:pt x="396" y="3406"/>
                  </a:cubicBezTo>
                  <a:cubicBezTo>
                    <a:pt x="373" y="3368"/>
                    <a:pt x="352" y="3320"/>
                    <a:pt x="332" y="3282"/>
                  </a:cubicBezTo>
                  <a:cubicBezTo>
                    <a:pt x="-304" y="2320"/>
                    <a:pt x="-37" y="1015"/>
                    <a:pt x="930" y="377"/>
                  </a:cubicBezTo>
                  <a:cubicBezTo>
                    <a:pt x="1013" y="329"/>
                    <a:pt x="1100" y="272"/>
                    <a:pt x="1189" y="234"/>
                  </a:cubicBezTo>
                  <a:cubicBezTo>
                    <a:pt x="2295" y="-328"/>
                    <a:pt x="3649" y="91"/>
                    <a:pt x="4237" y="1187"/>
                  </a:cubicBezTo>
                  <a:close/>
                </a:path>
              </a:pathLst>
            </a:custGeom>
            <a:solidFill>
              <a:srgbClr val="D58B94"/>
            </a:solidFill>
            <a:ln w="9525" cap="flat">
              <a:noFill/>
              <a:prstDash val="solid"/>
              <a:miter/>
            </a:ln>
          </p:spPr>
          <p:txBody>
            <a:bodyPr rtlCol="0" anchor="ctr"/>
            <a:lstStyle/>
            <a:p>
              <a:endParaRPr lang="en-IN"/>
            </a:p>
          </p:txBody>
        </p:sp>
        <p:sp>
          <p:nvSpPr>
            <p:cNvPr id="5135" name="Freeform: Shape 5134">
              <a:extLst>
                <a:ext uri="{FF2B5EF4-FFF2-40B4-BE49-F238E27FC236}">
                  <a16:creationId xmlns:a16="http://schemas.microsoft.com/office/drawing/2014/main" xmlns="" id="{ECF78854-3FE8-2529-5DEE-05D6514290B1}"/>
                </a:ext>
              </a:extLst>
            </p:cNvPr>
            <p:cNvSpPr/>
            <p:nvPr/>
          </p:nvSpPr>
          <p:spPr>
            <a:xfrm>
              <a:off x="458691" y="3218755"/>
              <a:ext cx="9199" cy="9417"/>
            </a:xfrm>
            <a:custGeom>
              <a:avLst/>
              <a:gdLst>
                <a:gd name="connsiteX0" fmla="*/ 8401 w 9199"/>
                <a:gd name="connsiteY0" fmla="*/ 2394 h 9417"/>
                <a:gd name="connsiteX1" fmla="*/ 7242 w 9199"/>
                <a:gd name="connsiteY1" fmla="*/ 8614 h 9417"/>
                <a:gd name="connsiteX2" fmla="*/ 1018 w 9199"/>
                <a:gd name="connsiteY2" fmla="*/ 7461 h 9417"/>
                <a:gd name="connsiteX3" fmla="*/ 590 w 9199"/>
                <a:gd name="connsiteY3" fmla="*/ 6680 h 9417"/>
                <a:gd name="connsiteX4" fmla="*/ 2210 w 9199"/>
                <a:gd name="connsiteY4" fmla="*/ 489 h 9417"/>
                <a:gd name="connsiteX5" fmla="*/ 8401 w 9199"/>
                <a:gd name="connsiteY5" fmla="*/ 2394 h 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99" h="9417">
                  <a:moveTo>
                    <a:pt x="8401" y="2394"/>
                  </a:moveTo>
                  <a:cubicBezTo>
                    <a:pt x="9799" y="4433"/>
                    <a:pt x="9281" y="7223"/>
                    <a:pt x="7242" y="8614"/>
                  </a:cubicBezTo>
                  <a:cubicBezTo>
                    <a:pt x="5203" y="10014"/>
                    <a:pt x="2416" y="9500"/>
                    <a:pt x="1018" y="7461"/>
                  </a:cubicBezTo>
                  <a:cubicBezTo>
                    <a:pt x="849" y="7214"/>
                    <a:pt x="707" y="6957"/>
                    <a:pt x="590" y="6680"/>
                  </a:cubicBezTo>
                  <a:cubicBezTo>
                    <a:pt x="-645" y="4518"/>
                    <a:pt x="75" y="1766"/>
                    <a:pt x="2210" y="489"/>
                  </a:cubicBezTo>
                  <a:cubicBezTo>
                    <a:pt x="4450" y="-644"/>
                    <a:pt x="7185" y="194"/>
                    <a:pt x="8401" y="2394"/>
                  </a:cubicBezTo>
                  <a:close/>
                </a:path>
              </a:pathLst>
            </a:custGeom>
            <a:solidFill>
              <a:srgbClr val="D58B94"/>
            </a:solidFill>
            <a:ln w="9525" cap="flat">
              <a:noFill/>
              <a:prstDash val="solid"/>
              <a:miter/>
            </a:ln>
          </p:spPr>
          <p:txBody>
            <a:bodyPr rtlCol="0" anchor="ctr"/>
            <a:lstStyle/>
            <a:p>
              <a:endParaRPr lang="en-IN"/>
            </a:p>
          </p:txBody>
        </p:sp>
        <p:sp>
          <p:nvSpPr>
            <p:cNvPr id="5136" name="Freeform: Shape 5135">
              <a:extLst>
                <a:ext uri="{FF2B5EF4-FFF2-40B4-BE49-F238E27FC236}">
                  <a16:creationId xmlns:a16="http://schemas.microsoft.com/office/drawing/2014/main" xmlns="" id="{4B3798B4-86E4-1454-5D6E-5FD749C023F6}"/>
                </a:ext>
              </a:extLst>
            </p:cNvPr>
            <p:cNvSpPr/>
            <p:nvPr/>
          </p:nvSpPr>
          <p:spPr>
            <a:xfrm>
              <a:off x="444103" y="3230384"/>
              <a:ext cx="10860" cy="10823"/>
            </a:xfrm>
            <a:custGeom>
              <a:avLst/>
              <a:gdLst>
                <a:gd name="connsiteX0" fmla="*/ 10321 w 10860"/>
                <a:gd name="connsiteY0" fmla="*/ 3052 h 10823"/>
                <a:gd name="connsiteX1" fmla="*/ 7746 w 10860"/>
                <a:gd name="connsiteY1" fmla="*/ 10282 h 10823"/>
                <a:gd name="connsiteX2" fmla="*/ 513 w 10860"/>
                <a:gd name="connsiteY2" fmla="*/ 7710 h 10823"/>
                <a:gd name="connsiteX3" fmla="*/ 2892 w 10860"/>
                <a:gd name="connsiteY3" fmla="*/ 576 h 10823"/>
                <a:gd name="connsiteX4" fmla="*/ 10310 w 10860"/>
                <a:gd name="connsiteY4" fmla="*/ 3034 h 10823"/>
                <a:gd name="connsiteX5" fmla="*/ 10321 w 10860"/>
                <a:gd name="connsiteY5" fmla="*/ 3052 h 1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60" h="10823">
                  <a:moveTo>
                    <a:pt x="10321" y="3052"/>
                  </a:moveTo>
                  <a:cubicBezTo>
                    <a:pt x="11608" y="5758"/>
                    <a:pt x="10455" y="8996"/>
                    <a:pt x="7746" y="10282"/>
                  </a:cubicBezTo>
                  <a:cubicBezTo>
                    <a:pt x="5038" y="11568"/>
                    <a:pt x="1800" y="10415"/>
                    <a:pt x="513" y="7710"/>
                  </a:cubicBezTo>
                  <a:cubicBezTo>
                    <a:pt x="-738" y="5081"/>
                    <a:pt x="313" y="1929"/>
                    <a:pt x="2892" y="576"/>
                  </a:cubicBezTo>
                  <a:cubicBezTo>
                    <a:pt x="5617" y="-796"/>
                    <a:pt x="8938" y="300"/>
                    <a:pt x="10310" y="3034"/>
                  </a:cubicBezTo>
                  <a:cubicBezTo>
                    <a:pt x="10313" y="3034"/>
                    <a:pt x="10317" y="3043"/>
                    <a:pt x="10321" y="3052"/>
                  </a:cubicBezTo>
                  <a:close/>
                </a:path>
              </a:pathLst>
            </a:custGeom>
            <a:solidFill>
              <a:srgbClr val="D58B94"/>
            </a:solidFill>
            <a:ln w="9525" cap="flat">
              <a:noFill/>
              <a:prstDash val="solid"/>
              <a:miter/>
            </a:ln>
          </p:spPr>
          <p:txBody>
            <a:bodyPr rtlCol="0" anchor="ctr"/>
            <a:lstStyle/>
            <a:p>
              <a:endParaRPr lang="en-IN"/>
            </a:p>
          </p:txBody>
        </p:sp>
        <p:sp>
          <p:nvSpPr>
            <p:cNvPr id="5137" name="Freeform: Shape 5136">
              <a:extLst>
                <a:ext uri="{FF2B5EF4-FFF2-40B4-BE49-F238E27FC236}">
                  <a16:creationId xmlns:a16="http://schemas.microsoft.com/office/drawing/2014/main" xmlns="" id="{CAC6AF0F-29DC-3E8B-060B-D618C11E5038}"/>
                </a:ext>
              </a:extLst>
            </p:cNvPr>
            <p:cNvSpPr/>
            <p:nvPr/>
          </p:nvSpPr>
          <p:spPr>
            <a:xfrm>
              <a:off x="499171" y="3309743"/>
              <a:ext cx="7811" cy="7811"/>
            </a:xfrm>
            <a:custGeom>
              <a:avLst/>
              <a:gdLst>
                <a:gd name="connsiteX0" fmla="*/ 7354 w 7811"/>
                <a:gd name="connsiteY0" fmla="*/ 2084 h 7811"/>
                <a:gd name="connsiteX1" fmla="*/ 5701 w 7811"/>
                <a:gd name="connsiteY1" fmla="*/ 7351 h 7811"/>
                <a:gd name="connsiteX2" fmla="*/ 431 w 7811"/>
                <a:gd name="connsiteY2" fmla="*/ 5704 h 7811"/>
                <a:gd name="connsiteX3" fmla="*/ 2020 w 7811"/>
                <a:gd name="connsiteY3" fmla="*/ 465 h 7811"/>
                <a:gd name="connsiteX4" fmla="*/ 7320 w 7811"/>
                <a:gd name="connsiteY4" fmla="*/ 2017 h 7811"/>
                <a:gd name="connsiteX5" fmla="*/ 7354 w 7811"/>
                <a:gd name="connsiteY5" fmla="*/ 2084 h 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1" h="7811">
                  <a:moveTo>
                    <a:pt x="7354" y="2084"/>
                  </a:moveTo>
                  <a:cubicBezTo>
                    <a:pt x="8352" y="3998"/>
                    <a:pt x="7612" y="6351"/>
                    <a:pt x="5701" y="7351"/>
                  </a:cubicBezTo>
                  <a:cubicBezTo>
                    <a:pt x="3789" y="8351"/>
                    <a:pt x="1430" y="7608"/>
                    <a:pt x="431" y="5704"/>
                  </a:cubicBezTo>
                  <a:cubicBezTo>
                    <a:pt x="-554" y="3818"/>
                    <a:pt x="152" y="1484"/>
                    <a:pt x="2020" y="465"/>
                  </a:cubicBezTo>
                  <a:cubicBezTo>
                    <a:pt x="3913" y="-573"/>
                    <a:pt x="6285" y="132"/>
                    <a:pt x="7320" y="2017"/>
                  </a:cubicBezTo>
                  <a:cubicBezTo>
                    <a:pt x="7331" y="2036"/>
                    <a:pt x="7343" y="2065"/>
                    <a:pt x="7354" y="2084"/>
                  </a:cubicBezTo>
                  <a:close/>
                </a:path>
              </a:pathLst>
            </a:custGeom>
            <a:solidFill>
              <a:srgbClr val="D58B94"/>
            </a:solidFill>
            <a:ln w="9525" cap="flat">
              <a:noFill/>
              <a:prstDash val="solid"/>
              <a:miter/>
            </a:ln>
          </p:spPr>
          <p:txBody>
            <a:bodyPr rtlCol="0" anchor="ctr"/>
            <a:lstStyle/>
            <a:p>
              <a:endParaRPr lang="en-IN"/>
            </a:p>
          </p:txBody>
        </p:sp>
        <p:sp>
          <p:nvSpPr>
            <p:cNvPr id="5138" name="Freeform: Shape 5137">
              <a:extLst>
                <a:ext uri="{FF2B5EF4-FFF2-40B4-BE49-F238E27FC236}">
                  <a16:creationId xmlns:a16="http://schemas.microsoft.com/office/drawing/2014/main" xmlns="" id="{8C4EA50B-8007-A899-C15B-D2A9F7C6D873}"/>
                </a:ext>
              </a:extLst>
            </p:cNvPr>
            <p:cNvSpPr/>
            <p:nvPr/>
          </p:nvSpPr>
          <p:spPr>
            <a:xfrm>
              <a:off x="489071" y="3299012"/>
              <a:ext cx="11739" cy="12376"/>
            </a:xfrm>
            <a:custGeom>
              <a:avLst/>
              <a:gdLst>
                <a:gd name="connsiteX0" fmla="*/ 10215 w 11739"/>
                <a:gd name="connsiteY0" fmla="*/ 2909 h 12376"/>
                <a:gd name="connsiteX1" fmla="*/ 9939 w 11739"/>
                <a:gd name="connsiteY1" fmla="*/ 10853 h 12376"/>
                <a:gd name="connsiteX2" fmla="*/ 1997 w 11739"/>
                <a:gd name="connsiteY2" fmla="*/ 10577 h 12376"/>
                <a:gd name="connsiteX3" fmla="*/ 690 w 11739"/>
                <a:gd name="connsiteY3" fmla="*/ 8243 h 12376"/>
                <a:gd name="connsiteX4" fmla="*/ 2881 w 11739"/>
                <a:gd name="connsiteY4" fmla="*/ 528 h 12376"/>
                <a:gd name="connsiteX5" fmla="*/ 10215 w 11739"/>
                <a:gd name="connsiteY5" fmla="*/ 2909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9" h="12376">
                  <a:moveTo>
                    <a:pt x="10215" y="2909"/>
                  </a:moveTo>
                  <a:cubicBezTo>
                    <a:pt x="12333" y="5176"/>
                    <a:pt x="12209" y="8738"/>
                    <a:pt x="9939" y="10853"/>
                  </a:cubicBezTo>
                  <a:cubicBezTo>
                    <a:pt x="7670" y="12967"/>
                    <a:pt x="4114" y="12843"/>
                    <a:pt x="1997" y="10577"/>
                  </a:cubicBezTo>
                  <a:cubicBezTo>
                    <a:pt x="1380" y="9910"/>
                    <a:pt x="931" y="9110"/>
                    <a:pt x="690" y="8243"/>
                  </a:cubicBezTo>
                  <a:cubicBezTo>
                    <a:pt x="-810" y="5500"/>
                    <a:pt x="166" y="2071"/>
                    <a:pt x="2881" y="528"/>
                  </a:cubicBezTo>
                  <a:cubicBezTo>
                    <a:pt x="5571" y="-749"/>
                    <a:pt x="8787" y="299"/>
                    <a:pt x="10215" y="2909"/>
                  </a:cubicBezTo>
                  <a:close/>
                </a:path>
              </a:pathLst>
            </a:custGeom>
            <a:solidFill>
              <a:srgbClr val="D58B94"/>
            </a:solidFill>
            <a:ln w="9525" cap="flat">
              <a:noFill/>
              <a:prstDash val="solid"/>
              <a:miter/>
            </a:ln>
          </p:spPr>
          <p:txBody>
            <a:bodyPr rtlCol="0" anchor="ctr"/>
            <a:lstStyle/>
            <a:p>
              <a:endParaRPr lang="en-IN"/>
            </a:p>
          </p:txBody>
        </p:sp>
        <p:sp>
          <p:nvSpPr>
            <p:cNvPr id="5139" name="Freeform: Shape 5138">
              <a:extLst>
                <a:ext uri="{FF2B5EF4-FFF2-40B4-BE49-F238E27FC236}">
                  <a16:creationId xmlns:a16="http://schemas.microsoft.com/office/drawing/2014/main" xmlns="" id="{34DE4291-CCA7-E9BA-855D-6BF73DD4122C}"/>
                </a:ext>
              </a:extLst>
            </p:cNvPr>
            <p:cNvSpPr/>
            <p:nvPr/>
          </p:nvSpPr>
          <p:spPr>
            <a:xfrm>
              <a:off x="482471" y="3309479"/>
              <a:ext cx="8182" cy="8189"/>
            </a:xfrm>
            <a:custGeom>
              <a:avLst/>
              <a:gdLst>
                <a:gd name="connsiteX0" fmla="*/ 7672 w 8182"/>
                <a:gd name="connsiteY0" fmla="*/ 2062 h 8189"/>
                <a:gd name="connsiteX1" fmla="*/ 6053 w 8182"/>
                <a:gd name="connsiteY1" fmla="*/ 7682 h 8189"/>
                <a:gd name="connsiteX2" fmla="*/ 480 w 8182"/>
                <a:gd name="connsiteY2" fmla="*/ 6015 h 8189"/>
                <a:gd name="connsiteX3" fmla="*/ 2147 w 8182"/>
                <a:gd name="connsiteY3" fmla="*/ 442 h 8189"/>
                <a:gd name="connsiteX4" fmla="*/ 7672 w 8182"/>
                <a:gd name="connsiteY4" fmla="*/ 2062 h 8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2" h="8189">
                  <a:moveTo>
                    <a:pt x="7672" y="2062"/>
                  </a:moveTo>
                  <a:cubicBezTo>
                    <a:pt x="8744" y="4062"/>
                    <a:pt x="8026" y="6557"/>
                    <a:pt x="6053" y="7682"/>
                  </a:cubicBezTo>
                  <a:cubicBezTo>
                    <a:pt x="4053" y="8758"/>
                    <a:pt x="1559" y="8015"/>
                    <a:pt x="480" y="6015"/>
                  </a:cubicBezTo>
                  <a:cubicBezTo>
                    <a:pt x="-598" y="4014"/>
                    <a:pt x="148" y="1519"/>
                    <a:pt x="2147" y="442"/>
                  </a:cubicBezTo>
                  <a:cubicBezTo>
                    <a:pt x="4127" y="-567"/>
                    <a:pt x="6551" y="147"/>
                    <a:pt x="7672" y="2062"/>
                  </a:cubicBezTo>
                  <a:close/>
                </a:path>
              </a:pathLst>
            </a:custGeom>
            <a:solidFill>
              <a:srgbClr val="D58B94"/>
            </a:solidFill>
            <a:ln w="9525" cap="flat">
              <a:noFill/>
              <a:prstDash val="solid"/>
              <a:miter/>
            </a:ln>
          </p:spPr>
          <p:txBody>
            <a:bodyPr rtlCol="0" anchor="ctr"/>
            <a:lstStyle/>
            <a:p>
              <a:endParaRPr lang="en-IN"/>
            </a:p>
          </p:txBody>
        </p:sp>
        <p:sp>
          <p:nvSpPr>
            <p:cNvPr id="5140" name="Freeform: Shape 5139">
              <a:extLst>
                <a:ext uri="{FF2B5EF4-FFF2-40B4-BE49-F238E27FC236}">
                  <a16:creationId xmlns:a16="http://schemas.microsoft.com/office/drawing/2014/main" xmlns="" id="{7823CAD7-04BD-8538-EA37-EEFA28C61186}"/>
                </a:ext>
              </a:extLst>
            </p:cNvPr>
            <p:cNvSpPr/>
            <p:nvPr/>
          </p:nvSpPr>
          <p:spPr>
            <a:xfrm>
              <a:off x="345376" y="3247999"/>
              <a:ext cx="211836" cy="309220"/>
            </a:xfrm>
            <a:custGeom>
              <a:avLst/>
              <a:gdLst>
                <a:gd name="connsiteX0" fmla="*/ 105047 w 211836"/>
                <a:gd name="connsiteY0" fmla="*/ 309192 h 309220"/>
                <a:gd name="connsiteX1" fmla="*/ -13 w 211836"/>
                <a:gd name="connsiteY1" fmla="*/ 37635 h 309220"/>
                <a:gd name="connsiteX2" fmla="*/ 4273 w 211836"/>
                <a:gd name="connsiteY2" fmla="*/ 30395 h 309220"/>
                <a:gd name="connsiteX3" fmla="*/ 17894 w 211836"/>
                <a:gd name="connsiteY3" fmla="*/ 14870 h 309220"/>
                <a:gd name="connsiteX4" fmla="*/ 28085 w 211836"/>
                <a:gd name="connsiteY4" fmla="*/ 7726 h 309220"/>
                <a:gd name="connsiteX5" fmla="*/ 41135 w 211836"/>
                <a:gd name="connsiteY5" fmla="*/ 2011 h 309220"/>
                <a:gd name="connsiteX6" fmla="*/ 56851 w 211836"/>
                <a:gd name="connsiteY6" fmla="*/ 11 h 309220"/>
                <a:gd name="connsiteX7" fmla="*/ 75901 w 211836"/>
                <a:gd name="connsiteY7" fmla="*/ 2297 h 309220"/>
                <a:gd name="connsiteX8" fmla="*/ 211823 w 211836"/>
                <a:gd name="connsiteY8" fmla="*/ 263282 h 309220"/>
                <a:gd name="connsiteX9" fmla="*/ 203822 w 211836"/>
                <a:gd name="connsiteY9" fmla="*/ 270521 h 309220"/>
                <a:gd name="connsiteX10" fmla="*/ 146672 w 211836"/>
                <a:gd name="connsiteY10" fmla="*/ 302429 h 309220"/>
                <a:gd name="connsiteX11" fmla="*/ 105047 w 211836"/>
                <a:gd name="connsiteY11" fmla="*/ 309192 h 309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836" h="309220">
                  <a:moveTo>
                    <a:pt x="105047" y="309192"/>
                  </a:moveTo>
                  <a:lnTo>
                    <a:pt x="-13" y="37635"/>
                  </a:lnTo>
                  <a:cubicBezTo>
                    <a:pt x="1213" y="35110"/>
                    <a:pt x="2647" y="32691"/>
                    <a:pt x="4273" y="30395"/>
                  </a:cubicBezTo>
                  <a:cubicBezTo>
                    <a:pt x="8140" y="24662"/>
                    <a:pt x="12717" y="19451"/>
                    <a:pt x="17894" y="14870"/>
                  </a:cubicBezTo>
                  <a:cubicBezTo>
                    <a:pt x="21018" y="12117"/>
                    <a:pt x="24435" y="9726"/>
                    <a:pt x="28085" y="7726"/>
                  </a:cubicBezTo>
                  <a:cubicBezTo>
                    <a:pt x="32153" y="5230"/>
                    <a:pt x="36544" y="3306"/>
                    <a:pt x="41135" y="2011"/>
                  </a:cubicBezTo>
                  <a:cubicBezTo>
                    <a:pt x="46256" y="621"/>
                    <a:pt x="51545" y="-46"/>
                    <a:pt x="56851" y="11"/>
                  </a:cubicBezTo>
                  <a:cubicBezTo>
                    <a:pt x="63278" y="-170"/>
                    <a:pt x="69697" y="601"/>
                    <a:pt x="75901" y="2297"/>
                  </a:cubicBezTo>
                  <a:lnTo>
                    <a:pt x="211823" y="263282"/>
                  </a:lnTo>
                  <a:cubicBezTo>
                    <a:pt x="211823" y="263282"/>
                    <a:pt x="208965" y="266139"/>
                    <a:pt x="203822" y="270521"/>
                  </a:cubicBezTo>
                  <a:cubicBezTo>
                    <a:pt x="186800" y="284437"/>
                    <a:pt x="167452" y="295238"/>
                    <a:pt x="146672" y="302429"/>
                  </a:cubicBezTo>
                  <a:cubicBezTo>
                    <a:pt x="133301" y="307106"/>
                    <a:pt x="119211" y="309402"/>
                    <a:pt x="105047" y="309192"/>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141" name="Freeform: Shape 5140">
              <a:extLst>
                <a:ext uri="{FF2B5EF4-FFF2-40B4-BE49-F238E27FC236}">
                  <a16:creationId xmlns:a16="http://schemas.microsoft.com/office/drawing/2014/main" xmlns="" id="{EA7604A0-EB25-1AFD-0A63-FDBC1B729CEB}"/>
                </a:ext>
              </a:extLst>
            </p:cNvPr>
            <p:cNvSpPr/>
            <p:nvPr/>
          </p:nvSpPr>
          <p:spPr>
            <a:xfrm>
              <a:off x="435678" y="3410011"/>
              <a:ext cx="62438" cy="85111"/>
            </a:xfrm>
            <a:custGeom>
              <a:avLst/>
              <a:gdLst>
                <a:gd name="connsiteX0" fmla="*/ 10650 w 62438"/>
                <a:gd name="connsiteY0" fmla="*/ 1353 h 85111"/>
                <a:gd name="connsiteX1" fmla="*/ 52560 w 62438"/>
                <a:gd name="connsiteY1" fmla="*/ 30880 h 85111"/>
                <a:gd name="connsiteX2" fmla="*/ 48655 w 62438"/>
                <a:gd name="connsiteY2" fmla="*/ 82696 h 85111"/>
                <a:gd name="connsiteX3" fmla="*/ 5887 w 62438"/>
                <a:gd name="connsiteY3" fmla="*/ 52597 h 85111"/>
                <a:gd name="connsiteX4" fmla="*/ 10650 w 62438"/>
                <a:gd name="connsiteY4" fmla="*/ 1353 h 85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38" h="85111">
                  <a:moveTo>
                    <a:pt x="10650" y="1353"/>
                  </a:moveTo>
                  <a:cubicBezTo>
                    <a:pt x="22747" y="-4458"/>
                    <a:pt x="41511" y="8782"/>
                    <a:pt x="52560" y="30880"/>
                  </a:cubicBezTo>
                  <a:cubicBezTo>
                    <a:pt x="69610" y="65075"/>
                    <a:pt x="62085" y="76314"/>
                    <a:pt x="48655" y="82696"/>
                  </a:cubicBezTo>
                  <a:cubicBezTo>
                    <a:pt x="35224" y="89078"/>
                    <a:pt x="19222" y="83934"/>
                    <a:pt x="5887" y="52597"/>
                  </a:cubicBezTo>
                  <a:cubicBezTo>
                    <a:pt x="-3828" y="29737"/>
                    <a:pt x="-1066" y="6972"/>
                    <a:pt x="10650" y="1353"/>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142" name="Freeform: Shape 5141">
              <a:extLst>
                <a:ext uri="{FF2B5EF4-FFF2-40B4-BE49-F238E27FC236}">
                  <a16:creationId xmlns:a16="http://schemas.microsoft.com/office/drawing/2014/main" xmlns="" id="{68B134CB-1E88-E5C3-EF6D-FA24D4900094}"/>
                </a:ext>
              </a:extLst>
            </p:cNvPr>
            <p:cNvSpPr/>
            <p:nvPr/>
          </p:nvSpPr>
          <p:spPr>
            <a:xfrm>
              <a:off x="391491" y="3252874"/>
              <a:ext cx="10521" cy="11154"/>
            </a:xfrm>
            <a:custGeom>
              <a:avLst/>
              <a:gdLst>
                <a:gd name="connsiteX0" fmla="*/ 9784 w 10521"/>
                <a:gd name="connsiteY0" fmla="*/ 3422 h 11154"/>
                <a:gd name="connsiteX1" fmla="*/ 7856 w 10521"/>
                <a:gd name="connsiteY1" fmla="*/ 10718 h 11154"/>
                <a:gd name="connsiteX2" fmla="*/ 7783 w 10521"/>
                <a:gd name="connsiteY2" fmla="*/ 10756 h 11154"/>
                <a:gd name="connsiteX3" fmla="*/ 736 w 10521"/>
                <a:gd name="connsiteY3" fmla="*/ 7708 h 11154"/>
                <a:gd name="connsiteX4" fmla="*/ 735 w 10521"/>
                <a:gd name="connsiteY4" fmla="*/ 7708 h 11154"/>
                <a:gd name="connsiteX5" fmla="*/ 2598 w 10521"/>
                <a:gd name="connsiteY5" fmla="*/ 402 h 11154"/>
                <a:gd name="connsiteX6" fmla="*/ 2640 w 10521"/>
                <a:gd name="connsiteY6" fmla="*/ 374 h 11154"/>
                <a:gd name="connsiteX7" fmla="*/ 9784 w 10521"/>
                <a:gd name="connsiteY7" fmla="*/ 3422 h 1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21" h="11154">
                  <a:moveTo>
                    <a:pt x="9784" y="3422"/>
                  </a:moveTo>
                  <a:cubicBezTo>
                    <a:pt x="11265" y="5965"/>
                    <a:pt x="10402" y="9232"/>
                    <a:pt x="7856" y="10718"/>
                  </a:cubicBezTo>
                  <a:cubicBezTo>
                    <a:pt x="7832" y="10728"/>
                    <a:pt x="7807" y="10746"/>
                    <a:pt x="7783" y="10756"/>
                  </a:cubicBezTo>
                  <a:cubicBezTo>
                    <a:pt x="4996" y="11861"/>
                    <a:pt x="1841" y="10499"/>
                    <a:pt x="736" y="7708"/>
                  </a:cubicBezTo>
                  <a:cubicBezTo>
                    <a:pt x="735" y="7708"/>
                    <a:pt x="735" y="7708"/>
                    <a:pt x="735" y="7708"/>
                  </a:cubicBezTo>
                  <a:cubicBezTo>
                    <a:pt x="-769" y="5174"/>
                    <a:pt x="65" y="1898"/>
                    <a:pt x="2598" y="402"/>
                  </a:cubicBezTo>
                  <a:cubicBezTo>
                    <a:pt x="2612" y="393"/>
                    <a:pt x="2626" y="383"/>
                    <a:pt x="2640" y="374"/>
                  </a:cubicBezTo>
                  <a:cubicBezTo>
                    <a:pt x="5454" y="-741"/>
                    <a:pt x="8639" y="621"/>
                    <a:pt x="9784" y="3422"/>
                  </a:cubicBezTo>
                  <a:close/>
                </a:path>
              </a:pathLst>
            </a:custGeom>
            <a:solidFill>
              <a:srgbClr val="D58B94"/>
            </a:solidFill>
            <a:ln w="9525" cap="flat">
              <a:noFill/>
              <a:prstDash val="solid"/>
              <a:miter/>
            </a:ln>
          </p:spPr>
          <p:txBody>
            <a:bodyPr rtlCol="0" anchor="ctr"/>
            <a:lstStyle/>
            <a:p>
              <a:endParaRPr lang="en-IN"/>
            </a:p>
          </p:txBody>
        </p:sp>
        <p:sp>
          <p:nvSpPr>
            <p:cNvPr id="5143" name="Freeform: Shape 5142">
              <a:extLst>
                <a:ext uri="{FF2B5EF4-FFF2-40B4-BE49-F238E27FC236}">
                  <a16:creationId xmlns:a16="http://schemas.microsoft.com/office/drawing/2014/main" xmlns="" id="{CAE878F6-11FA-BC60-BC9D-B9EAC293DBEF}"/>
                </a:ext>
              </a:extLst>
            </p:cNvPr>
            <p:cNvSpPr/>
            <p:nvPr/>
          </p:nvSpPr>
          <p:spPr>
            <a:xfrm>
              <a:off x="404244" y="3255448"/>
              <a:ext cx="12099" cy="12004"/>
            </a:xfrm>
            <a:custGeom>
              <a:avLst/>
              <a:gdLst>
                <a:gd name="connsiteX0" fmla="*/ 11318 w 12099"/>
                <a:gd name="connsiteY0" fmla="*/ 3230 h 12004"/>
                <a:gd name="connsiteX1" fmla="*/ 9229 w 12099"/>
                <a:gd name="connsiteY1" fmla="*/ 11040 h 12004"/>
                <a:gd name="connsiteX2" fmla="*/ 9223 w 12099"/>
                <a:gd name="connsiteY2" fmla="*/ 11040 h 12004"/>
                <a:gd name="connsiteX3" fmla="*/ 934 w 12099"/>
                <a:gd name="connsiteY3" fmla="*/ 9221 h 12004"/>
                <a:gd name="connsiteX4" fmla="*/ 2753 w 12099"/>
                <a:gd name="connsiteY4" fmla="*/ 934 h 12004"/>
                <a:gd name="connsiteX5" fmla="*/ 11042 w 12099"/>
                <a:gd name="connsiteY5" fmla="*/ 2753 h 12004"/>
                <a:gd name="connsiteX6" fmla="*/ 11318 w 12099"/>
                <a:gd name="connsiteY6" fmla="*/ 3230 h 1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99" h="12004">
                  <a:moveTo>
                    <a:pt x="11318" y="3230"/>
                  </a:moveTo>
                  <a:cubicBezTo>
                    <a:pt x="12898" y="5963"/>
                    <a:pt x="11961" y="9459"/>
                    <a:pt x="9229" y="11040"/>
                  </a:cubicBezTo>
                  <a:cubicBezTo>
                    <a:pt x="9227" y="11040"/>
                    <a:pt x="9225" y="11040"/>
                    <a:pt x="9223" y="11040"/>
                  </a:cubicBezTo>
                  <a:cubicBezTo>
                    <a:pt x="6431" y="12831"/>
                    <a:pt x="2720" y="12012"/>
                    <a:pt x="934" y="9221"/>
                  </a:cubicBezTo>
                  <a:cubicBezTo>
                    <a:pt x="-853" y="6430"/>
                    <a:pt x="-38" y="2715"/>
                    <a:pt x="2753" y="934"/>
                  </a:cubicBezTo>
                  <a:cubicBezTo>
                    <a:pt x="5544" y="-857"/>
                    <a:pt x="9256" y="-38"/>
                    <a:pt x="11042" y="2753"/>
                  </a:cubicBezTo>
                  <a:cubicBezTo>
                    <a:pt x="11141" y="2906"/>
                    <a:pt x="11234" y="3068"/>
                    <a:pt x="11318" y="3230"/>
                  </a:cubicBezTo>
                  <a:close/>
                </a:path>
              </a:pathLst>
            </a:custGeom>
            <a:solidFill>
              <a:srgbClr val="D58B94"/>
            </a:solidFill>
            <a:ln w="9525" cap="flat">
              <a:noFill/>
              <a:prstDash val="solid"/>
              <a:miter/>
            </a:ln>
          </p:spPr>
          <p:txBody>
            <a:bodyPr rtlCol="0" anchor="ctr"/>
            <a:lstStyle/>
            <a:p>
              <a:endParaRPr lang="en-IN"/>
            </a:p>
          </p:txBody>
        </p:sp>
        <p:sp>
          <p:nvSpPr>
            <p:cNvPr id="5144" name="Freeform: Shape 5143">
              <a:extLst>
                <a:ext uri="{FF2B5EF4-FFF2-40B4-BE49-F238E27FC236}">
                  <a16:creationId xmlns:a16="http://schemas.microsoft.com/office/drawing/2014/main" xmlns="" id="{E4A23B0C-8D90-A2CA-5276-90BE48D47D84}"/>
                </a:ext>
              </a:extLst>
            </p:cNvPr>
            <p:cNvSpPr/>
            <p:nvPr/>
          </p:nvSpPr>
          <p:spPr>
            <a:xfrm>
              <a:off x="400426" y="3268676"/>
              <a:ext cx="10200" cy="10704"/>
            </a:xfrm>
            <a:custGeom>
              <a:avLst/>
              <a:gdLst>
                <a:gd name="connsiteX0" fmla="*/ 9516 w 10200"/>
                <a:gd name="connsiteY0" fmla="*/ 3242 h 10704"/>
                <a:gd name="connsiteX1" fmla="*/ 7581 w 10200"/>
                <a:gd name="connsiteY1" fmla="*/ 10252 h 10704"/>
                <a:gd name="connsiteX2" fmla="*/ 7516 w 10200"/>
                <a:gd name="connsiteY2" fmla="*/ 10290 h 10704"/>
                <a:gd name="connsiteX3" fmla="*/ 669 w 10200"/>
                <a:gd name="connsiteY3" fmla="*/ 7461 h 10704"/>
                <a:gd name="connsiteX4" fmla="*/ 658 w 10200"/>
                <a:gd name="connsiteY4" fmla="*/ 7433 h 10704"/>
                <a:gd name="connsiteX5" fmla="*/ 2592 w 10200"/>
                <a:gd name="connsiteY5" fmla="*/ 422 h 10704"/>
                <a:gd name="connsiteX6" fmla="*/ 2658 w 10200"/>
                <a:gd name="connsiteY6" fmla="*/ 384 h 10704"/>
                <a:gd name="connsiteX7" fmla="*/ 9504 w 10200"/>
                <a:gd name="connsiteY7" fmla="*/ 3213 h 10704"/>
                <a:gd name="connsiteX8" fmla="*/ 9516 w 10200"/>
                <a:gd name="connsiteY8" fmla="*/ 3242 h 1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00" h="10704">
                  <a:moveTo>
                    <a:pt x="9516" y="3242"/>
                  </a:moveTo>
                  <a:cubicBezTo>
                    <a:pt x="10918" y="5709"/>
                    <a:pt x="10052" y="8852"/>
                    <a:pt x="7581" y="10252"/>
                  </a:cubicBezTo>
                  <a:cubicBezTo>
                    <a:pt x="7559" y="10262"/>
                    <a:pt x="7537" y="10281"/>
                    <a:pt x="7516" y="10290"/>
                  </a:cubicBezTo>
                  <a:cubicBezTo>
                    <a:pt x="4844" y="11395"/>
                    <a:pt x="1778" y="10128"/>
                    <a:pt x="669" y="7461"/>
                  </a:cubicBezTo>
                  <a:cubicBezTo>
                    <a:pt x="665" y="7452"/>
                    <a:pt x="661" y="7442"/>
                    <a:pt x="658" y="7433"/>
                  </a:cubicBezTo>
                  <a:cubicBezTo>
                    <a:pt x="-745" y="4966"/>
                    <a:pt x="122" y="1823"/>
                    <a:pt x="2592" y="422"/>
                  </a:cubicBezTo>
                  <a:cubicBezTo>
                    <a:pt x="2614" y="413"/>
                    <a:pt x="2636" y="394"/>
                    <a:pt x="2658" y="384"/>
                  </a:cubicBezTo>
                  <a:cubicBezTo>
                    <a:pt x="5330" y="-721"/>
                    <a:pt x="8396" y="546"/>
                    <a:pt x="9504" y="3213"/>
                  </a:cubicBezTo>
                  <a:cubicBezTo>
                    <a:pt x="9508" y="3223"/>
                    <a:pt x="9512" y="3232"/>
                    <a:pt x="9516" y="3242"/>
                  </a:cubicBezTo>
                  <a:close/>
                </a:path>
              </a:pathLst>
            </a:custGeom>
            <a:solidFill>
              <a:srgbClr val="D58B94"/>
            </a:solidFill>
            <a:ln w="9525" cap="flat">
              <a:noFill/>
              <a:prstDash val="solid"/>
              <a:miter/>
            </a:ln>
          </p:spPr>
          <p:txBody>
            <a:bodyPr rtlCol="0" anchor="ctr"/>
            <a:lstStyle/>
            <a:p>
              <a:endParaRPr lang="en-IN"/>
            </a:p>
          </p:txBody>
        </p:sp>
        <p:sp>
          <p:nvSpPr>
            <p:cNvPr id="5145" name="Freeform: Shape 5144">
              <a:extLst>
                <a:ext uri="{FF2B5EF4-FFF2-40B4-BE49-F238E27FC236}">
                  <a16:creationId xmlns:a16="http://schemas.microsoft.com/office/drawing/2014/main" xmlns="" id="{05BB976E-35F1-2F56-44A4-AF74923BAFDE}"/>
                </a:ext>
              </a:extLst>
            </p:cNvPr>
            <p:cNvSpPr/>
            <p:nvPr/>
          </p:nvSpPr>
          <p:spPr>
            <a:xfrm>
              <a:off x="352025" y="3280098"/>
              <a:ext cx="9665" cy="11041"/>
            </a:xfrm>
            <a:custGeom>
              <a:avLst/>
              <a:gdLst>
                <a:gd name="connsiteX0" fmla="*/ 9054 w 9665"/>
                <a:gd name="connsiteY0" fmla="*/ 3726 h 11041"/>
                <a:gd name="connsiteX1" fmla="*/ 7054 w 9665"/>
                <a:gd name="connsiteY1" fmla="*/ 10679 h 11041"/>
                <a:gd name="connsiteX2" fmla="*/ 863 w 9665"/>
                <a:gd name="connsiteY2" fmla="*/ 7250 h 11041"/>
                <a:gd name="connsiteX3" fmla="*/ 1868 w 9665"/>
                <a:gd name="connsiteY3" fmla="*/ 859 h 11041"/>
                <a:gd name="connsiteX4" fmla="*/ 8255 w 9665"/>
                <a:gd name="connsiteY4" fmla="*/ 1868 h 11041"/>
                <a:gd name="connsiteX5" fmla="*/ 9054 w 9665"/>
                <a:gd name="connsiteY5" fmla="*/ 3726 h 11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5" h="11041">
                  <a:moveTo>
                    <a:pt x="9054" y="3726"/>
                  </a:moveTo>
                  <a:cubicBezTo>
                    <a:pt x="10352" y="6202"/>
                    <a:pt x="9471" y="9269"/>
                    <a:pt x="7054" y="10679"/>
                  </a:cubicBezTo>
                  <a:cubicBezTo>
                    <a:pt x="4673" y="11822"/>
                    <a:pt x="2006" y="10012"/>
                    <a:pt x="863" y="7250"/>
                  </a:cubicBezTo>
                  <a:cubicBezTo>
                    <a:pt x="-623" y="5212"/>
                    <a:pt x="-174" y="2345"/>
                    <a:pt x="1868" y="859"/>
                  </a:cubicBezTo>
                  <a:cubicBezTo>
                    <a:pt x="3909" y="-627"/>
                    <a:pt x="6768" y="-170"/>
                    <a:pt x="8255" y="1868"/>
                  </a:cubicBezTo>
                  <a:cubicBezTo>
                    <a:pt x="8657" y="2421"/>
                    <a:pt x="8929" y="3059"/>
                    <a:pt x="9054" y="3726"/>
                  </a:cubicBezTo>
                  <a:close/>
                </a:path>
              </a:pathLst>
            </a:custGeom>
            <a:solidFill>
              <a:srgbClr val="D58B94"/>
            </a:solidFill>
            <a:ln w="9525" cap="flat">
              <a:noFill/>
              <a:prstDash val="solid"/>
              <a:miter/>
            </a:ln>
          </p:spPr>
          <p:txBody>
            <a:bodyPr rtlCol="0" anchor="ctr"/>
            <a:lstStyle/>
            <a:p>
              <a:endParaRPr lang="en-IN"/>
            </a:p>
          </p:txBody>
        </p:sp>
        <p:sp>
          <p:nvSpPr>
            <p:cNvPr id="5146" name="Freeform: Shape 5145">
              <a:extLst>
                <a:ext uri="{FF2B5EF4-FFF2-40B4-BE49-F238E27FC236}">
                  <a16:creationId xmlns:a16="http://schemas.microsoft.com/office/drawing/2014/main" xmlns="" id="{64E5FCA7-51B5-485E-3A92-0C31DB858A14}"/>
                </a:ext>
              </a:extLst>
            </p:cNvPr>
            <p:cNvSpPr/>
            <p:nvPr/>
          </p:nvSpPr>
          <p:spPr>
            <a:xfrm>
              <a:off x="382596" y="3271780"/>
              <a:ext cx="13343" cy="14405"/>
            </a:xfrm>
            <a:custGeom>
              <a:avLst/>
              <a:gdLst>
                <a:gd name="connsiteX0" fmla="*/ 12392 w 13343"/>
                <a:gd name="connsiteY0" fmla="*/ 4328 h 14405"/>
                <a:gd name="connsiteX1" fmla="*/ 9860 w 13343"/>
                <a:gd name="connsiteY1" fmla="*/ 13834 h 14405"/>
                <a:gd name="connsiteX2" fmla="*/ 9820 w 13343"/>
                <a:gd name="connsiteY2" fmla="*/ 13853 h 14405"/>
                <a:gd name="connsiteX3" fmla="*/ 955 w 13343"/>
                <a:gd name="connsiteY3" fmla="*/ 10262 h 14405"/>
                <a:gd name="connsiteX4" fmla="*/ 867 w 13343"/>
                <a:gd name="connsiteY4" fmla="*/ 10043 h 14405"/>
                <a:gd name="connsiteX5" fmla="*/ 3534 w 13343"/>
                <a:gd name="connsiteY5" fmla="*/ 518 h 14405"/>
                <a:gd name="connsiteX6" fmla="*/ 12279 w 13343"/>
                <a:gd name="connsiteY6" fmla="*/ 4042 h 14405"/>
                <a:gd name="connsiteX7" fmla="*/ 12392 w 13343"/>
                <a:gd name="connsiteY7" fmla="*/ 4328 h 1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3" h="14405">
                  <a:moveTo>
                    <a:pt x="12392" y="4328"/>
                  </a:moveTo>
                  <a:cubicBezTo>
                    <a:pt x="14317" y="7652"/>
                    <a:pt x="13184" y="11910"/>
                    <a:pt x="9860" y="13834"/>
                  </a:cubicBezTo>
                  <a:cubicBezTo>
                    <a:pt x="9847" y="13834"/>
                    <a:pt x="9834" y="13843"/>
                    <a:pt x="9820" y="13853"/>
                  </a:cubicBezTo>
                  <a:cubicBezTo>
                    <a:pt x="6381" y="15310"/>
                    <a:pt x="2412" y="13701"/>
                    <a:pt x="955" y="10262"/>
                  </a:cubicBezTo>
                  <a:cubicBezTo>
                    <a:pt x="925" y="10186"/>
                    <a:pt x="895" y="10119"/>
                    <a:pt x="867" y="10043"/>
                  </a:cubicBezTo>
                  <a:cubicBezTo>
                    <a:pt x="-995" y="6671"/>
                    <a:pt x="192" y="2432"/>
                    <a:pt x="3534" y="518"/>
                  </a:cubicBezTo>
                  <a:cubicBezTo>
                    <a:pt x="6922" y="-920"/>
                    <a:pt x="10838" y="651"/>
                    <a:pt x="12279" y="4042"/>
                  </a:cubicBezTo>
                  <a:cubicBezTo>
                    <a:pt x="12319" y="4137"/>
                    <a:pt x="12357" y="4233"/>
                    <a:pt x="12392" y="4328"/>
                  </a:cubicBezTo>
                  <a:close/>
                </a:path>
              </a:pathLst>
            </a:custGeom>
            <a:solidFill>
              <a:srgbClr val="D58B94"/>
            </a:solidFill>
            <a:ln w="9525" cap="flat">
              <a:noFill/>
              <a:prstDash val="solid"/>
              <a:miter/>
            </a:ln>
          </p:spPr>
          <p:txBody>
            <a:bodyPr rtlCol="0" anchor="ctr"/>
            <a:lstStyle/>
            <a:p>
              <a:endParaRPr lang="en-IN"/>
            </a:p>
          </p:txBody>
        </p:sp>
        <p:sp>
          <p:nvSpPr>
            <p:cNvPr id="5147" name="Freeform: Shape 5146">
              <a:extLst>
                <a:ext uri="{FF2B5EF4-FFF2-40B4-BE49-F238E27FC236}">
                  <a16:creationId xmlns:a16="http://schemas.microsoft.com/office/drawing/2014/main" xmlns="" id="{7FF8E00F-F590-EFE5-C4EF-CB9EF25F98D1}"/>
                </a:ext>
              </a:extLst>
            </p:cNvPr>
            <p:cNvSpPr/>
            <p:nvPr/>
          </p:nvSpPr>
          <p:spPr>
            <a:xfrm>
              <a:off x="435834" y="3348941"/>
              <a:ext cx="5860" cy="5888"/>
            </a:xfrm>
            <a:custGeom>
              <a:avLst/>
              <a:gdLst>
                <a:gd name="connsiteX0" fmla="*/ 5541 w 5860"/>
                <a:gd name="connsiteY0" fmla="*/ 1653 h 5888"/>
                <a:gd name="connsiteX1" fmla="*/ 4302 w 5860"/>
                <a:gd name="connsiteY1" fmla="*/ 5558 h 5888"/>
                <a:gd name="connsiteX2" fmla="*/ 302 w 5860"/>
                <a:gd name="connsiteY2" fmla="*/ 4225 h 5888"/>
                <a:gd name="connsiteX3" fmla="*/ 1635 w 5860"/>
                <a:gd name="connsiteY3" fmla="*/ 224 h 5888"/>
                <a:gd name="connsiteX4" fmla="*/ 5541 w 5860"/>
                <a:gd name="connsiteY4" fmla="*/ 1653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 h="5888">
                  <a:moveTo>
                    <a:pt x="5541" y="1653"/>
                  </a:moveTo>
                  <a:cubicBezTo>
                    <a:pt x="6245" y="3072"/>
                    <a:pt x="5698" y="4806"/>
                    <a:pt x="4302" y="5558"/>
                  </a:cubicBezTo>
                  <a:cubicBezTo>
                    <a:pt x="2830" y="6292"/>
                    <a:pt x="1038" y="5701"/>
                    <a:pt x="302" y="4225"/>
                  </a:cubicBezTo>
                  <a:cubicBezTo>
                    <a:pt x="-434" y="2748"/>
                    <a:pt x="163" y="958"/>
                    <a:pt x="1635" y="224"/>
                  </a:cubicBezTo>
                  <a:cubicBezTo>
                    <a:pt x="3111" y="-395"/>
                    <a:pt x="4817" y="224"/>
                    <a:pt x="5541" y="1653"/>
                  </a:cubicBezTo>
                  <a:close/>
                </a:path>
              </a:pathLst>
            </a:custGeom>
            <a:solidFill>
              <a:srgbClr val="D58B94"/>
            </a:solidFill>
            <a:ln w="9525" cap="flat">
              <a:noFill/>
              <a:prstDash val="solid"/>
              <a:miter/>
            </a:ln>
          </p:spPr>
          <p:txBody>
            <a:bodyPr rtlCol="0" anchor="ctr"/>
            <a:lstStyle/>
            <a:p>
              <a:endParaRPr lang="en-IN"/>
            </a:p>
          </p:txBody>
        </p:sp>
        <p:sp>
          <p:nvSpPr>
            <p:cNvPr id="5148" name="Freeform: Shape 5147">
              <a:extLst>
                <a:ext uri="{FF2B5EF4-FFF2-40B4-BE49-F238E27FC236}">
                  <a16:creationId xmlns:a16="http://schemas.microsoft.com/office/drawing/2014/main" xmlns="" id="{C3B65F69-6F35-9DE0-AA4F-A09566A7ED65}"/>
                </a:ext>
              </a:extLst>
            </p:cNvPr>
            <p:cNvSpPr/>
            <p:nvPr/>
          </p:nvSpPr>
          <p:spPr>
            <a:xfrm>
              <a:off x="419847" y="3343585"/>
              <a:ext cx="5554" cy="5760"/>
            </a:xfrm>
            <a:custGeom>
              <a:avLst/>
              <a:gdLst>
                <a:gd name="connsiteX0" fmla="*/ 5240 w 5554"/>
                <a:gd name="connsiteY0" fmla="*/ 1675 h 5760"/>
                <a:gd name="connsiteX1" fmla="*/ 4002 w 5554"/>
                <a:gd name="connsiteY1" fmla="*/ 5485 h 5760"/>
                <a:gd name="connsiteX2" fmla="*/ 330 w 5554"/>
                <a:gd name="connsiteY2" fmla="*/ 4151 h 5760"/>
                <a:gd name="connsiteX3" fmla="*/ 287 w 5554"/>
                <a:gd name="connsiteY3" fmla="*/ 4056 h 5760"/>
                <a:gd name="connsiteX4" fmla="*/ 1526 w 5554"/>
                <a:gd name="connsiteY4" fmla="*/ 246 h 5760"/>
                <a:gd name="connsiteX5" fmla="*/ 5197 w 5554"/>
                <a:gd name="connsiteY5" fmla="*/ 1579 h 5760"/>
                <a:gd name="connsiteX6" fmla="*/ 5240 w 5554"/>
                <a:gd name="connsiteY6" fmla="*/ 1675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 h="5760">
                  <a:moveTo>
                    <a:pt x="5240" y="1675"/>
                  </a:moveTo>
                  <a:cubicBezTo>
                    <a:pt x="5936" y="3065"/>
                    <a:pt x="5385" y="4761"/>
                    <a:pt x="4002" y="5485"/>
                  </a:cubicBezTo>
                  <a:cubicBezTo>
                    <a:pt x="2620" y="6132"/>
                    <a:pt x="976" y="5532"/>
                    <a:pt x="330" y="4151"/>
                  </a:cubicBezTo>
                  <a:cubicBezTo>
                    <a:pt x="315" y="4123"/>
                    <a:pt x="301" y="4085"/>
                    <a:pt x="287" y="4056"/>
                  </a:cubicBezTo>
                  <a:cubicBezTo>
                    <a:pt x="-408" y="2665"/>
                    <a:pt x="143" y="970"/>
                    <a:pt x="1526" y="246"/>
                  </a:cubicBezTo>
                  <a:cubicBezTo>
                    <a:pt x="2908" y="-402"/>
                    <a:pt x="4552" y="198"/>
                    <a:pt x="5197" y="1579"/>
                  </a:cubicBezTo>
                  <a:cubicBezTo>
                    <a:pt x="5213" y="1608"/>
                    <a:pt x="5227" y="1646"/>
                    <a:pt x="5240" y="1675"/>
                  </a:cubicBezTo>
                  <a:close/>
                </a:path>
              </a:pathLst>
            </a:custGeom>
            <a:solidFill>
              <a:srgbClr val="D58B94"/>
            </a:solidFill>
            <a:ln w="9525" cap="flat">
              <a:noFill/>
              <a:prstDash val="solid"/>
              <a:miter/>
            </a:ln>
          </p:spPr>
          <p:txBody>
            <a:bodyPr rtlCol="0" anchor="ctr"/>
            <a:lstStyle/>
            <a:p>
              <a:endParaRPr lang="en-IN"/>
            </a:p>
          </p:txBody>
        </p:sp>
        <p:sp>
          <p:nvSpPr>
            <p:cNvPr id="5149" name="Freeform: Shape 5148">
              <a:extLst>
                <a:ext uri="{FF2B5EF4-FFF2-40B4-BE49-F238E27FC236}">
                  <a16:creationId xmlns:a16="http://schemas.microsoft.com/office/drawing/2014/main" xmlns="" id="{EB0FFE9B-1C99-828F-6AD5-472742602ADA}"/>
                </a:ext>
              </a:extLst>
            </p:cNvPr>
            <p:cNvSpPr/>
            <p:nvPr/>
          </p:nvSpPr>
          <p:spPr>
            <a:xfrm>
              <a:off x="433402" y="3333263"/>
              <a:ext cx="6160" cy="6212"/>
            </a:xfrm>
            <a:custGeom>
              <a:avLst/>
              <a:gdLst>
                <a:gd name="connsiteX0" fmla="*/ 5782 w 6160"/>
                <a:gd name="connsiteY0" fmla="*/ 1805 h 6212"/>
                <a:gd name="connsiteX1" fmla="*/ 4617 w 6160"/>
                <a:gd name="connsiteY1" fmla="*/ 5815 h 6212"/>
                <a:gd name="connsiteX2" fmla="*/ 4448 w 6160"/>
                <a:gd name="connsiteY2" fmla="*/ 5901 h 6212"/>
                <a:gd name="connsiteX3" fmla="*/ 388 w 6160"/>
                <a:gd name="connsiteY3" fmla="*/ 4453 h 6212"/>
                <a:gd name="connsiteX4" fmla="*/ 352 w 6160"/>
                <a:gd name="connsiteY4" fmla="*/ 4377 h 6212"/>
                <a:gd name="connsiteX5" fmla="*/ 1517 w 6160"/>
                <a:gd name="connsiteY5" fmla="*/ 367 h 6212"/>
                <a:gd name="connsiteX6" fmla="*/ 1686 w 6160"/>
                <a:gd name="connsiteY6" fmla="*/ 281 h 6212"/>
                <a:gd name="connsiteX7" fmla="*/ 5746 w 6160"/>
                <a:gd name="connsiteY7" fmla="*/ 1729 h 6212"/>
                <a:gd name="connsiteX8" fmla="*/ 5782 w 6160"/>
                <a:gd name="connsiteY8" fmla="*/ 1805 h 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0" h="6212">
                  <a:moveTo>
                    <a:pt x="5782" y="1805"/>
                  </a:moveTo>
                  <a:cubicBezTo>
                    <a:pt x="6568" y="3234"/>
                    <a:pt x="6046" y="5034"/>
                    <a:pt x="4617" y="5815"/>
                  </a:cubicBezTo>
                  <a:cubicBezTo>
                    <a:pt x="4562" y="5844"/>
                    <a:pt x="4505" y="5872"/>
                    <a:pt x="4448" y="5901"/>
                  </a:cubicBezTo>
                  <a:cubicBezTo>
                    <a:pt x="2927" y="6625"/>
                    <a:pt x="1110" y="5977"/>
                    <a:pt x="388" y="4453"/>
                  </a:cubicBezTo>
                  <a:cubicBezTo>
                    <a:pt x="375" y="4425"/>
                    <a:pt x="364" y="4406"/>
                    <a:pt x="352" y="4377"/>
                  </a:cubicBezTo>
                  <a:cubicBezTo>
                    <a:pt x="-433" y="2948"/>
                    <a:pt x="89" y="1148"/>
                    <a:pt x="1517" y="367"/>
                  </a:cubicBezTo>
                  <a:cubicBezTo>
                    <a:pt x="1573" y="339"/>
                    <a:pt x="1629" y="310"/>
                    <a:pt x="1686" y="281"/>
                  </a:cubicBezTo>
                  <a:cubicBezTo>
                    <a:pt x="3207" y="-443"/>
                    <a:pt x="5024" y="205"/>
                    <a:pt x="5746" y="1729"/>
                  </a:cubicBezTo>
                  <a:cubicBezTo>
                    <a:pt x="5759" y="1758"/>
                    <a:pt x="5770" y="1777"/>
                    <a:pt x="5782" y="1805"/>
                  </a:cubicBezTo>
                  <a:close/>
                </a:path>
              </a:pathLst>
            </a:custGeom>
            <a:solidFill>
              <a:srgbClr val="D58B94"/>
            </a:solidFill>
            <a:ln w="9525" cap="flat">
              <a:noFill/>
              <a:prstDash val="solid"/>
              <a:miter/>
            </a:ln>
          </p:spPr>
          <p:txBody>
            <a:bodyPr rtlCol="0" anchor="ctr"/>
            <a:lstStyle/>
            <a:p>
              <a:endParaRPr lang="en-IN"/>
            </a:p>
          </p:txBody>
        </p:sp>
        <p:sp>
          <p:nvSpPr>
            <p:cNvPr id="5150" name="Freeform: Shape 5149">
              <a:extLst>
                <a:ext uri="{FF2B5EF4-FFF2-40B4-BE49-F238E27FC236}">
                  <a16:creationId xmlns:a16="http://schemas.microsoft.com/office/drawing/2014/main" xmlns="" id="{E554BD58-211B-F5DA-2AE5-0B2B2C85B5BA}"/>
                </a:ext>
              </a:extLst>
            </p:cNvPr>
            <p:cNvSpPr/>
            <p:nvPr/>
          </p:nvSpPr>
          <p:spPr>
            <a:xfrm>
              <a:off x="370880" y="3285681"/>
              <a:ext cx="9570" cy="10602"/>
            </a:xfrm>
            <a:custGeom>
              <a:avLst/>
              <a:gdLst>
                <a:gd name="connsiteX0" fmla="*/ 8677 w 9570"/>
                <a:gd name="connsiteY0" fmla="*/ 3572 h 10602"/>
                <a:gd name="connsiteX1" fmla="*/ 7808 w 9570"/>
                <a:gd name="connsiteY1" fmla="*/ 9706 h 10602"/>
                <a:gd name="connsiteX2" fmla="*/ 1673 w 9570"/>
                <a:gd name="connsiteY2" fmla="*/ 8839 h 10602"/>
                <a:gd name="connsiteX3" fmla="*/ 867 w 9570"/>
                <a:gd name="connsiteY3" fmla="*/ 7001 h 10602"/>
                <a:gd name="connsiteX4" fmla="*/ 1735 w 9570"/>
                <a:gd name="connsiteY4" fmla="*/ 867 h 10602"/>
                <a:gd name="connsiteX5" fmla="*/ 7870 w 9570"/>
                <a:gd name="connsiteY5" fmla="*/ 1733 h 10602"/>
                <a:gd name="connsiteX6" fmla="*/ 8677 w 9570"/>
                <a:gd name="connsiteY6" fmla="*/ 3572 h 1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70" h="10602">
                  <a:moveTo>
                    <a:pt x="8677" y="3572"/>
                  </a:moveTo>
                  <a:cubicBezTo>
                    <a:pt x="10132" y="5505"/>
                    <a:pt x="9743" y="8248"/>
                    <a:pt x="7808" y="9706"/>
                  </a:cubicBezTo>
                  <a:cubicBezTo>
                    <a:pt x="5875" y="11163"/>
                    <a:pt x="3128" y="10772"/>
                    <a:pt x="1673" y="8839"/>
                  </a:cubicBezTo>
                  <a:cubicBezTo>
                    <a:pt x="1266" y="8296"/>
                    <a:pt x="990" y="7667"/>
                    <a:pt x="867" y="7001"/>
                  </a:cubicBezTo>
                  <a:cubicBezTo>
                    <a:pt x="-588" y="5067"/>
                    <a:pt x="-199" y="2324"/>
                    <a:pt x="1735" y="867"/>
                  </a:cubicBezTo>
                  <a:cubicBezTo>
                    <a:pt x="3669" y="-591"/>
                    <a:pt x="6416" y="-200"/>
                    <a:pt x="7870" y="1733"/>
                  </a:cubicBezTo>
                  <a:cubicBezTo>
                    <a:pt x="8278" y="2276"/>
                    <a:pt x="8554" y="2905"/>
                    <a:pt x="8677" y="3572"/>
                  </a:cubicBezTo>
                  <a:close/>
                </a:path>
              </a:pathLst>
            </a:custGeom>
            <a:solidFill>
              <a:srgbClr val="D58B94"/>
            </a:solidFill>
            <a:ln w="9525" cap="flat">
              <a:noFill/>
              <a:prstDash val="solid"/>
              <a:miter/>
            </a:ln>
          </p:spPr>
          <p:txBody>
            <a:bodyPr rtlCol="0" anchor="ctr"/>
            <a:lstStyle/>
            <a:p>
              <a:endParaRPr lang="en-IN"/>
            </a:p>
          </p:txBody>
        </p:sp>
        <p:sp>
          <p:nvSpPr>
            <p:cNvPr id="5151" name="Freeform: Shape 5150">
              <a:extLst>
                <a:ext uri="{FF2B5EF4-FFF2-40B4-BE49-F238E27FC236}">
                  <a16:creationId xmlns:a16="http://schemas.microsoft.com/office/drawing/2014/main" xmlns="" id="{A7D8C7AE-D42A-D81A-8799-4BF7D0C17D29}"/>
                </a:ext>
              </a:extLst>
            </p:cNvPr>
            <p:cNvSpPr/>
            <p:nvPr/>
          </p:nvSpPr>
          <p:spPr>
            <a:xfrm>
              <a:off x="362781" y="3293152"/>
              <a:ext cx="8584" cy="9598"/>
            </a:xfrm>
            <a:custGeom>
              <a:avLst/>
              <a:gdLst>
                <a:gd name="connsiteX0" fmla="*/ 8014 w 8584"/>
                <a:gd name="connsiteY0" fmla="*/ 3149 h 9598"/>
                <a:gd name="connsiteX1" fmla="*/ 6204 w 8584"/>
                <a:gd name="connsiteY1" fmla="*/ 9340 h 9598"/>
                <a:gd name="connsiteX2" fmla="*/ 516 w 8584"/>
                <a:gd name="connsiteY2" fmla="*/ 6559 h 9598"/>
                <a:gd name="connsiteX3" fmla="*/ 489 w 8584"/>
                <a:gd name="connsiteY3" fmla="*/ 6483 h 9598"/>
                <a:gd name="connsiteX4" fmla="*/ 2299 w 8584"/>
                <a:gd name="connsiteY4" fmla="*/ 196 h 9598"/>
                <a:gd name="connsiteX5" fmla="*/ 8014 w 8584"/>
                <a:gd name="connsiteY5" fmla="*/ 3149 h 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4" h="9598">
                  <a:moveTo>
                    <a:pt x="8014" y="3149"/>
                  </a:moveTo>
                  <a:cubicBezTo>
                    <a:pt x="9218" y="5358"/>
                    <a:pt x="8408" y="8130"/>
                    <a:pt x="6204" y="9340"/>
                  </a:cubicBezTo>
                  <a:cubicBezTo>
                    <a:pt x="3866" y="10140"/>
                    <a:pt x="1319" y="8902"/>
                    <a:pt x="516" y="6559"/>
                  </a:cubicBezTo>
                  <a:cubicBezTo>
                    <a:pt x="506" y="6540"/>
                    <a:pt x="497" y="6511"/>
                    <a:pt x="489" y="6483"/>
                  </a:cubicBezTo>
                  <a:cubicBezTo>
                    <a:pt x="-621" y="4235"/>
                    <a:pt x="163" y="1510"/>
                    <a:pt x="2299" y="196"/>
                  </a:cubicBezTo>
                  <a:cubicBezTo>
                    <a:pt x="4691" y="-557"/>
                    <a:pt x="7240" y="767"/>
                    <a:pt x="8014" y="3149"/>
                  </a:cubicBezTo>
                  <a:close/>
                </a:path>
              </a:pathLst>
            </a:custGeom>
            <a:solidFill>
              <a:srgbClr val="D58B94"/>
            </a:solidFill>
            <a:ln w="9525" cap="flat">
              <a:noFill/>
              <a:prstDash val="solid"/>
              <a:miter/>
            </a:ln>
          </p:spPr>
          <p:txBody>
            <a:bodyPr rtlCol="0" anchor="ctr"/>
            <a:lstStyle/>
            <a:p>
              <a:endParaRPr lang="en-IN"/>
            </a:p>
          </p:txBody>
        </p:sp>
        <p:sp>
          <p:nvSpPr>
            <p:cNvPr id="5152" name="Freeform: Shape 5151">
              <a:extLst>
                <a:ext uri="{FF2B5EF4-FFF2-40B4-BE49-F238E27FC236}">
                  <a16:creationId xmlns:a16="http://schemas.microsoft.com/office/drawing/2014/main" xmlns="" id="{D3AF5C56-BCC0-FAEC-F054-1203123A241A}"/>
                </a:ext>
              </a:extLst>
            </p:cNvPr>
            <p:cNvSpPr/>
            <p:nvPr/>
          </p:nvSpPr>
          <p:spPr>
            <a:xfrm>
              <a:off x="420815" y="3271810"/>
              <a:ext cx="4638" cy="4817"/>
            </a:xfrm>
            <a:custGeom>
              <a:avLst/>
              <a:gdLst>
                <a:gd name="connsiteX0" fmla="*/ 4272 w 4638"/>
                <a:gd name="connsiteY0" fmla="*/ 1346 h 4817"/>
                <a:gd name="connsiteX1" fmla="*/ 3560 w 4638"/>
                <a:gd name="connsiteY1" fmla="*/ 4499 h 4817"/>
                <a:gd name="connsiteX2" fmla="*/ 3415 w 4638"/>
                <a:gd name="connsiteY2" fmla="*/ 4584 h 4817"/>
                <a:gd name="connsiteX3" fmla="*/ 271 w 4638"/>
                <a:gd name="connsiteY3" fmla="*/ 3441 h 4817"/>
                <a:gd name="connsiteX4" fmla="*/ 1128 w 4638"/>
                <a:gd name="connsiteY4" fmla="*/ 203 h 4817"/>
                <a:gd name="connsiteX5" fmla="*/ 4272 w 4638"/>
                <a:gd name="connsiteY5" fmla="*/ 1346 h 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38" h="4817">
                  <a:moveTo>
                    <a:pt x="4272" y="1346"/>
                  </a:moveTo>
                  <a:cubicBezTo>
                    <a:pt x="4946" y="2413"/>
                    <a:pt x="4628" y="3822"/>
                    <a:pt x="3560" y="4499"/>
                  </a:cubicBezTo>
                  <a:cubicBezTo>
                    <a:pt x="3513" y="4527"/>
                    <a:pt x="3464" y="4556"/>
                    <a:pt x="3415" y="4584"/>
                  </a:cubicBezTo>
                  <a:cubicBezTo>
                    <a:pt x="2231" y="5127"/>
                    <a:pt x="830" y="4622"/>
                    <a:pt x="271" y="3441"/>
                  </a:cubicBezTo>
                  <a:cubicBezTo>
                    <a:pt x="-327" y="2298"/>
                    <a:pt x="45" y="898"/>
                    <a:pt x="1128" y="203"/>
                  </a:cubicBezTo>
                  <a:cubicBezTo>
                    <a:pt x="2312" y="-340"/>
                    <a:pt x="3713" y="165"/>
                    <a:pt x="4272" y="1346"/>
                  </a:cubicBezTo>
                  <a:close/>
                </a:path>
              </a:pathLst>
            </a:custGeom>
            <a:solidFill>
              <a:srgbClr val="D58B94"/>
            </a:solidFill>
            <a:ln w="9525" cap="flat">
              <a:noFill/>
              <a:prstDash val="solid"/>
              <a:miter/>
            </a:ln>
          </p:spPr>
          <p:txBody>
            <a:bodyPr rtlCol="0" anchor="ctr"/>
            <a:lstStyle/>
            <a:p>
              <a:endParaRPr lang="en-IN"/>
            </a:p>
          </p:txBody>
        </p:sp>
        <p:sp>
          <p:nvSpPr>
            <p:cNvPr id="5153" name="Freeform: Shape 5152">
              <a:extLst>
                <a:ext uri="{FF2B5EF4-FFF2-40B4-BE49-F238E27FC236}">
                  <a16:creationId xmlns:a16="http://schemas.microsoft.com/office/drawing/2014/main" xmlns="" id="{9C2B7207-06A2-6A1C-476C-481553F7D199}"/>
                </a:ext>
              </a:extLst>
            </p:cNvPr>
            <p:cNvSpPr/>
            <p:nvPr/>
          </p:nvSpPr>
          <p:spPr>
            <a:xfrm>
              <a:off x="416287" y="3283647"/>
              <a:ext cx="13859" cy="14006"/>
            </a:xfrm>
            <a:custGeom>
              <a:avLst/>
              <a:gdLst>
                <a:gd name="connsiteX0" fmla="*/ 12896 w 13859"/>
                <a:gd name="connsiteY0" fmla="*/ 3701 h 14006"/>
                <a:gd name="connsiteX1" fmla="*/ 10469 w 13859"/>
                <a:gd name="connsiteY1" fmla="*/ 13092 h 14006"/>
                <a:gd name="connsiteX2" fmla="*/ 10229 w 13859"/>
                <a:gd name="connsiteY2" fmla="*/ 13226 h 14006"/>
                <a:gd name="connsiteX3" fmla="*/ 751 w 13859"/>
                <a:gd name="connsiteY3" fmla="*/ 10130 h 14006"/>
                <a:gd name="connsiteX4" fmla="*/ 3847 w 13859"/>
                <a:gd name="connsiteY4" fmla="*/ 653 h 14006"/>
                <a:gd name="connsiteX5" fmla="*/ 12896 w 13859"/>
                <a:gd name="connsiteY5" fmla="*/ 3701 h 14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9" h="14006">
                  <a:moveTo>
                    <a:pt x="12896" y="3701"/>
                  </a:moveTo>
                  <a:cubicBezTo>
                    <a:pt x="14819" y="6968"/>
                    <a:pt x="13732" y="11168"/>
                    <a:pt x="10469" y="13092"/>
                  </a:cubicBezTo>
                  <a:cubicBezTo>
                    <a:pt x="10390" y="13140"/>
                    <a:pt x="10310" y="13178"/>
                    <a:pt x="10229" y="13226"/>
                  </a:cubicBezTo>
                  <a:cubicBezTo>
                    <a:pt x="6757" y="14988"/>
                    <a:pt x="2514" y="13607"/>
                    <a:pt x="751" y="10130"/>
                  </a:cubicBezTo>
                  <a:cubicBezTo>
                    <a:pt x="-1011" y="6654"/>
                    <a:pt x="375" y="2415"/>
                    <a:pt x="3847" y="653"/>
                  </a:cubicBezTo>
                  <a:cubicBezTo>
                    <a:pt x="7191" y="-938"/>
                    <a:pt x="11199" y="405"/>
                    <a:pt x="12896" y="3701"/>
                  </a:cubicBezTo>
                  <a:close/>
                </a:path>
              </a:pathLst>
            </a:custGeom>
            <a:solidFill>
              <a:srgbClr val="D58B94"/>
            </a:solidFill>
            <a:ln w="9525" cap="flat">
              <a:noFill/>
              <a:prstDash val="solid"/>
              <a:miter/>
            </a:ln>
          </p:spPr>
          <p:txBody>
            <a:bodyPr rtlCol="0" anchor="ctr"/>
            <a:lstStyle/>
            <a:p>
              <a:endParaRPr lang="en-IN"/>
            </a:p>
          </p:txBody>
        </p:sp>
        <p:sp>
          <p:nvSpPr>
            <p:cNvPr id="5154" name="Freeform: Shape 5153">
              <a:extLst>
                <a:ext uri="{FF2B5EF4-FFF2-40B4-BE49-F238E27FC236}">
                  <a16:creationId xmlns:a16="http://schemas.microsoft.com/office/drawing/2014/main" xmlns="" id="{6B202C44-D377-40C9-431D-C37066E4FE2D}"/>
                </a:ext>
              </a:extLst>
            </p:cNvPr>
            <p:cNvSpPr/>
            <p:nvPr/>
          </p:nvSpPr>
          <p:spPr>
            <a:xfrm>
              <a:off x="392979" y="3280859"/>
              <a:ext cx="21189" cy="23484"/>
            </a:xfrm>
            <a:custGeom>
              <a:avLst/>
              <a:gdLst>
                <a:gd name="connsiteX0" fmla="*/ 18868 w 21189"/>
                <a:gd name="connsiteY0" fmla="*/ 7727 h 23484"/>
                <a:gd name="connsiteX1" fmla="*/ 17867 w 21189"/>
                <a:gd name="connsiteY1" fmla="*/ 21157 h 23484"/>
                <a:gd name="connsiteX2" fmla="*/ 4434 w 21189"/>
                <a:gd name="connsiteY2" fmla="*/ 20157 h 23484"/>
                <a:gd name="connsiteX3" fmla="*/ 2294 w 21189"/>
                <a:gd name="connsiteY3" fmla="*/ 15728 h 23484"/>
                <a:gd name="connsiteX4" fmla="*/ 3295 w 21189"/>
                <a:gd name="connsiteY4" fmla="*/ 2297 h 23484"/>
                <a:gd name="connsiteX5" fmla="*/ 16729 w 21189"/>
                <a:gd name="connsiteY5" fmla="*/ 3298 h 23484"/>
                <a:gd name="connsiteX6" fmla="*/ 18868 w 21189"/>
                <a:gd name="connsiteY6" fmla="*/ 7727 h 2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89" h="23484">
                  <a:moveTo>
                    <a:pt x="18868" y="7727"/>
                  </a:moveTo>
                  <a:cubicBezTo>
                    <a:pt x="22301" y="11708"/>
                    <a:pt x="21852" y="17728"/>
                    <a:pt x="17867" y="21157"/>
                  </a:cubicBezTo>
                  <a:cubicBezTo>
                    <a:pt x="13881" y="24595"/>
                    <a:pt x="7867" y="24148"/>
                    <a:pt x="4434" y="20157"/>
                  </a:cubicBezTo>
                  <a:cubicBezTo>
                    <a:pt x="3345" y="18890"/>
                    <a:pt x="2607" y="17366"/>
                    <a:pt x="2294" y="15728"/>
                  </a:cubicBezTo>
                  <a:cubicBezTo>
                    <a:pt x="-1138" y="11746"/>
                    <a:pt x="-690" y="5726"/>
                    <a:pt x="3295" y="2297"/>
                  </a:cubicBezTo>
                  <a:cubicBezTo>
                    <a:pt x="7282" y="-1141"/>
                    <a:pt x="13296" y="-693"/>
                    <a:pt x="16729" y="3298"/>
                  </a:cubicBezTo>
                  <a:cubicBezTo>
                    <a:pt x="17817" y="4564"/>
                    <a:pt x="18555" y="6088"/>
                    <a:pt x="18868" y="7727"/>
                  </a:cubicBezTo>
                  <a:close/>
                </a:path>
              </a:pathLst>
            </a:custGeom>
            <a:solidFill>
              <a:srgbClr val="D58B94"/>
            </a:solidFill>
            <a:ln w="9525" cap="flat">
              <a:noFill/>
              <a:prstDash val="solid"/>
              <a:miter/>
            </a:ln>
          </p:spPr>
          <p:txBody>
            <a:bodyPr rtlCol="0" anchor="ctr"/>
            <a:lstStyle/>
            <a:p>
              <a:endParaRPr lang="en-IN"/>
            </a:p>
          </p:txBody>
        </p:sp>
        <p:sp>
          <p:nvSpPr>
            <p:cNvPr id="5155" name="Freeform: Shape 5154">
              <a:extLst>
                <a:ext uri="{FF2B5EF4-FFF2-40B4-BE49-F238E27FC236}">
                  <a16:creationId xmlns:a16="http://schemas.microsoft.com/office/drawing/2014/main" xmlns="" id="{5538D0C6-3E91-4779-62B6-9A07526FA6E5}"/>
                </a:ext>
              </a:extLst>
            </p:cNvPr>
            <p:cNvSpPr/>
            <p:nvPr/>
          </p:nvSpPr>
          <p:spPr>
            <a:xfrm>
              <a:off x="383220" y="3293938"/>
              <a:ext cx="10149" cy="10863"/>
            </a:xfrm>
            <a:custGeom>
              <a:avLst/>
              <a:gdLst>
                <a:gd name="connsiteX0" fmla="*/ 9482 w 10149"/>
                <a:gd name="connsiteY0" fmla="*/ 3411 h 10863"/>
                <a:gd name="connsiteX1" fmla="*/ 7431 w 10149"/>
                <a:gd name="connsiteY1" fmla="*/ 10526 h 10863"/>
                <a:gd name="connsiteX2" fmla="*/ 7386 w 10149"/>
                <a:gd name="connsiteY2" fmla="*/ 10555 h 10863"/>
                <a:gd name="connsiteX3" fmla="*/ 623 w 10149"/>
                <a:gd name="connsiteY3" fmla="*/ 7316 h 10863"/>
                <a:gd name="connsiteX4" fmla="*/ 2624 w 10149"/>
                <a:gd name="connsiteY4" fmla="*/ 268 h 10863"/>
                <a:gd name="connsiteX5" fmla="*/ 9482 w 10149"/>
                <a:gd name="connsiteY5" fmla="*/ 3411 h 1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49" h="10863">
                  <a:moveTo>
                    <a:pt x="9482" y="3411"/>
                  </a:moveTo>
                  <a:cubicBezTo>
                    <a:pt x="10881" y="5945"/>
                    <a:pt x="9964" y="9135"/>
                    <a:pt x="7431" y="10526"/>
                  </a:cubicBezTo>
                  <a:cubicBezTo>
                    <a:pt x="7416" y="10536"/>
                    <a:pt x="7401" y="10545"/>
                    <a:pt x="7386" y="10555"/>
                  </a:cubicBezTo>
                  <a:cubicBezTo>
                    <a:pt x="4626" y="11507"/>
                    <a:pt x="1610" y="10069"/>
                    <a:pt x="623" y="7316"/>
                  </a:cubicBezTo>
                  <a:cubicBezTo>
                    <a:pt x="-737" y="4811"/>
                    <a:pt x="152" y="1687"/>
                    <a:pt x="2624" y="268"/>
                  </a:cubicBezTo>
                  <a:cubicBezTo>
                    <a:pt x="5380" y="-647"/>
                    <a:pt x="8378" y="725"/>
                    <a:pt x="9482" y="3411"/>
                  </a:cubicBezTo>
                  <a:close/>
                </a:path>
              </a:pathLst>
            </a:custGeom>
            <a:solidFill>
              <a:srgbClr val="D58B94"/>
            </a:solidFill>
            <a:ln w="9525" cap="flat">
              <a:noFill/>
              <a:prstDash val="solid"/>
              <a:miter/>
            </a:ln>
          </p:spPr>
          <p:txBody>
            <a:bodyPr rtlCol="0" anchor="ctr"/>
            <a:lstStyle/>
            <a:p>
              <a:endParaRPr lang="en-IN"/>
            </a:p>
          </p:txBody>
        </p:sp>
        <p:sp>
          <p:nvSpPr>
            <p:cNvPr id="5156" name="Freeform: Shape 5155">
              <a:extLst>
                <a:ext uri="{FF2B5EF4-FFF2-40B4-BE49-F238E27FC236}">
                  <a16:creationId xmlns:a16="http://schemas.microsoft.com/office/drawing/2014/main" xmlns="" id="{CACDDA36-428E-3AA2-47CB-E84DE61A117C}"/>
                </a:ext>
              </a:extLst>
            </p:cNvPr>
            <p:cNvSpPr/>
            <p:nvPr/>
          </p:nvSpPr>
          <p:spPr>
            <a:xfrm>
              <a:off x="373577" y="3304710"/>
              <a:ext cx="9074" cy="8959"/>
            </a:xfrm>
            <a:custGeom>
              <a:avLst/>
              <a:gdLst>
                <a:gd name="connsiteX0" fmla="*/ 8552 w 9074"/>
                <a:gd name="connsiteY0" fmla="*/ 2640 h 8959"/>
                <a:gd name="connsiteX1" fmla="*/ 6942 w 9074"/>
                <a:gd name="connsiteY1" fmla="*/ 8203 h 8959"/>
                <a:gd name="connsiteX2" fmla="*/ 6838 w 9074"/>
                <a:gd name="connsiteY2" fmla="*/ 8260 h 8959"/>
                <a:gd name="connsiteX3" fmla="*/ 668 w 9074"/>
                <a:gd name="connsiteY3" fmla="*/ 6841 h 8959"/>
                <a:gd name="connsiteX4" fmla="*/ 2090 w 9074"/>
                <a:gd name="connsiteY4" fmla="*/ 669 h 8959"/>
                <a:gd name="connsiteX5" fmla="*/ 8260 w 9074"/>
                <a:gd name="connsiteY5" fmla="*/ 2088 h 8959"/>
                <a:gd name="connsiteX6" fmla="*/ 8552 w 9074"/>
                <a:gd name="connsiteY6" fmla="*/ 2640 h 8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74" h="8959">
                  <a:moveTo>
                    <a:pt x="8552" y="2640"/>
                  </a:moveTo>
                  <a:cubicBezTo>
                    <a:pt x="9644" y="4622"/>
                    <a:pt x="8924" y="7117"/>
                    <a:pt x="6942" y="8203"/>
                  </a:cubicBezTo>
                  <a:cubicBezTo>
                    <a:pt x="6908" y="8222"/>
                    <a:pt x="6873" y="8241"/>
                    <a:pt x="6838" y="8260"/>
                  </a:cubicBezTo>
                  <a:cubicBezTo>
                    <a:pt x="4741" y="9575"/>
                    <a:pt x="1979" y="8937"/>
                    <a:pt x="668" y="6841"/>
                  </a:cubicBezTo>
                  <a:cubicBezTo>
                    <a:pt x="-642" y="4746"/>
                    <a:pt x="-6" y="1983"/>
                    <a:pt x="2090" y="669"/>
                  </a:cubicBezTo>
                  <a:cubicBezTo>
                    <a:pt x="4187" y="-646"/>
                    <a:pt x="6948" y="-7"/>
                    <a:pt x="8260" y="2088"/>
                  </a:cubicBezTo>
                  <a:cubicBezTo>
                    <a:pt x="8369" y="2269"/>
                    <a:pt x="8467" y="2450"/>
                    <a:pt x="8552" y="2640"/>
                  </a:cubicBezTo>
                  <a:close/>
                </a:path>
              </a:pathLst>
            </a:custGeom>
            <a:solidFill>
              <a:srgbClr val="D58B94"/>
            </a:solidFill>
            <a:ln w="9525" cap="flat">
              <a:noFill/>
              <a:prstDash val="solid"/>
              <a:miter/>
            </a:ln>
          </p:spPr>
          <p:txBody>
            <a:bodyPr rtlCol="0" anchor="ctr"/>
            <a:lstStyle/>
            <a:p>
              <a:endParaRPr lang="en-IN"/>
            </a:p>
          </p:txBody>
        </p:sp>
        <p:sp>
          <p:nvSpPr>
            <p:cNvPr id="5157" name="Freeform: Shape 5156">
              <a:extLst>
                <a:ext uri="{FF2B5EF4-FFF2-40B4-BE49-F238E27FC236}">
                  <a16:creationId xmlns:a16="http://schemas.microsoft.com/office/drawing/2014/main" xmlns="" id="{6405CA4F-F693-6992-6888-4878D0075FC7}"/>
                </a:ext>
              </a:extLst>
            </p:cNvPr>
            <p:cNvSpPr/>
            <p:nvPr/>
          </p:nvSpPr>
          <p:spPr>
            <a:xfrm>
              <a:off x="373012" y="3319166"/>
              <a:ext cx="6353" cy="6911"/>
            </a:xfrm>
            <a:custGeom>
              <a:avLst/>
              <a:gdLst>
                <a:gd name="connsiteX0" fmla="*/ 5974 w 6353"/>
                <a:gd name="connsiteY0" fmla="*/ 2186 h 6911"/>
                <a:gd name="connsiteX1" fmla="*/ 4545 w 6353"/>
                <a:gd name="connsiteY1" fmla="*/ 6663 h 6911"/>
                <a:gd name="connsiteX2" fmla="*/ 450 w 6353"/>
                <a:gd name="connsiteY2" fmla="*/ 4930 h 6911"/>
                <a:gd name="connsiteX3" fmla="*/ 354 w 6353"/>
                <a:gd name="connsiteY3" fmla="*/ 4663 h 6911"/>
                <a:gd name="connsiteX4" fmla="*/ 1782 w 6353"/>
                <a:gd name="connsiteY4" fmla="*/ 186 h 6911"/>
                <a:gd name="connsiteX5" fmla="*/ 5943 w 6353"/>
                <a:gd name="connsiteY5" fmla="*/ 2101 h 6911"/>
                <a:gd name="connsiteX6" fmla="*/ 5974 w 6353"/>
                <a:gd name="connsiteY6" fmla="*/ 2186 h 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53" h="6911">
                  <a:moveTo>
                    <a:pt x="5974" y="2186"/>
                  </a:moveTo>
                  <a:cubicBezTo>
                    <a:pt x="6809" y="3815"/>
                    <a:pt x="6171" y="5816"/>
                    <a:pt x="4545" y="6663"/>
                  </a:cubicBezTo>
                  <a:cubicBezTo>
                    <a:pt x="2936" y="7320"/>
                    <a:pt x="1103" y="6539"/>
                    <a:pt x="450" y="4930"/>
                  </a:cubicBezTo>
                  <a:cubicBezTo>
                    <a:pt x="414" y="4844"/>
                    <a:pt x="381" y="4758"/>
                    <a:pt x="354" y="4663"/>
                  </a:cubicBezTo>
                  <a:cubicBezTo>
                    <a:pt x="-482" y="3034"/>
                    <a:pt x="157" y="1034"/>
                    <a:pt x="1782" y="186"/>
                  </a:cubicBezTo>
                  <a:cubicBezTo>
                    <a:pt x="3460" y="-433"/>
                    <a:pt x="5323" y="424"/>
                    <a:pt x="5943" y="2101"/>
                  </a:cubicBezTo>
                  <a:cubicBezTo>
                    <a:pt x="5953" y="2129"/>
                    <a:pt x="5964" y="2158"/>
                    <a:pt x="5974" y="2186"/>
                  </a:cubicBezTo>
                  <a:close/>
                </a:path>
              </a:pathLst>
            </a:custGeom>
            <a:solidFill>
              <a:srgbClr val="D58B94"/>
            </a:solidFill>
            <a:ln w="9525" cap="flat">
              <a:noFill/>
              <a:prstDash val="solid"/>
              <a:miter/>
            </a:ln>
          </p:spPr>
          <p:txBody>
            <a:bodyPr rtlCol="0" anchor="ctr"/>
            <a:lstStyle/>
            <a:p>
              <a:endParaRPr lang="en-IN"/>
            </a:p>
          </p:txBody>
        </p:sp>
        <p:sp>
          <p:nvSpPr>
            <p:cNvPr id="5158" name="Freeform: Shape 5157">
              <a:extLst>
                <a:ext uri="{FF2B5EF4-FFF2-40B4-BE49-F238E27FC236}">
                  <a16:creationId xmlns:a16="http://schemas.microsoft.com/office/drawing/2014/main" xmlns="" id="{D61417A1-45D9-9D83-8FF6-EF6C316E7363}"/>
                </a:ext>
              </a:extLst>
            </p:cNvPr>
            <p:cNvSpPr/>
            <p:nvPr/>
          </p:nvSpPr>
          <p:spPr>
            <a:xfrm>
              <a:off x="382152" y="3313988"/>
              <a:ext cx="8000" cy="8877"/>
            </a:xfrm>
            <a:custGeom>
              <a:avLst/>
              <a:gdLst>
                <a:gd name="connsiteX0" fmla="*/ 7788 w 8000"/>
                <a:gd name="connsiteY0" fmla="*/ 6221 h 8877"/>
                <a:gd name="connsiteX1" fmla="*/ 3325 w 8000"/>
                <a:gd name="connsiteY1" fmla="*/ 8726 h 8877"/>
                <a:gd name="connsiteX2" fmla="*/ 2740 w 8000"/>
                <a:gd name="connsiteY2" fmla="*/ 8507 h 8877"/>
                <a:gd name="connsiteX3" fmla="*/ 168 w 8000"/>
                <a:gd name="connsiteY3" fmla="*/ 2601 h 8877"/>
                <a:gd name="connsiteX4" fmla="*/ 4482 w 8000"/>
                <a:gd name="connsiteY4" fmla="*/ 106 h 8877"/>
                <a:gd name="connsiteX5" fmla="*/ 4835 w 8000"/>
                <a:gd name="connsiteY5" fmla="*/ 220 h 8877"/>
                <a:gd name="connsiteX6" fmla="*/ 7788 w 8000"/>
                <a:gd name="connsiteY6" fmla="*/ 6221 h 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0" h="8877">
                  <a:moveTo>
                    <a:pt x="7788" y="6221"/>
                  </a:moveTo>
                  <a:cubicBezTo>
                    <a:pt x="7248" y="8145"/>
                    <a:pt x="5250" y="9269"/>
                    <a:pt x="3325" y="8726"/>
                  </a:cubicBezTo>
                  <a:cubicBezTo>
                    <a:pt x="3124" y="8669"/>
                    <a:pt x="2928" y="8593"/>
                    <a:pt x="2740" y="8507"/>
                  </a:cubicBezTo>
                  <a:cubicBezTo>
                    <a:pt x="603" y="7383"/>
                    <a:pt x="-466" y="4925"/>
                    <a:pt x="168" y="2601"/>
                  </a:cubicBezTo>
                  <a:cubicBezTo>
                    <a:pt x="670" y="725"/>
                    <a:pt x="2602" y="-399"/>
                    <a:pt x="4482" y="106"/>
                  </a:cubicBezTo>
                  <a:cubicBezTo>
                    <a:pt x="4602" y="134"/>
                    <a:pt x="4720" y="172"/>
                    <a:pt x="4835" y="220"/>
                  </a:cubicBezTo>
                  <a:cubicBezTo>
                    <a:pt x="7225" y="1153"/>
                    <a:pt x="8506" y="3754"/>
                    <a:pt x="7788" y="6221"/>
                  </a:cubicBezTo>
                  <a:close/>
                </a:path>
              </a:pathLst>
            </a:custGeom>
            <a:solidFill>
              <a:srgbClr val="D58B94"/>
            </a:solidFill>
            <a:ln w="9525" cap="flat">
              <a:noFill/>
              <a:prstDash val="solid"/>
              <a:miter/>
            </a:ln>
          </p:spPr>
          <p:txBody>
            <a:bodyPr rtlCol="0" anchor="ctr"/>
            <a:lstStyle/>
            <a:p>
              <a:endParaRPr lang="en-IN"/>
            </a:p>
          </p:txBody>
        </p:sp>
        <p:sp>
          <p:nvSpPr>
            <p:cNvPr id="5159" name="Freeform: Shape 5158">
              <a:extLst>
                <a:ext uri="{FF2B5EF4-FFF2-40B4-BE49-F238E27FC236}">
                  <a16:creationId xmlns:a16="http://schemas.microsoft.com/office/drawing/2014/main" xmlns="" id="{E9D00AD8-75FE-D68A-6B67-E52966235772}"/>
                </a:ext>
              </a:extLst>
            </p:cNvPr>
            <p:cNvSpPr/>
            <p:nvPr/>
          </p:nvSpPr>
          <p:spPr>
            <a:xfrm>
              <a:off x="408522" y="3307456"/>
              <a:ext cx="10486" cy="10486"/>
            </a:xfrm>
            <a:custGeom>
              <a:avLst/>
              <a:gdLst>
                <a:gd name="connsiteX0" fmla="*/ 9992 w 10486"/>
                <a:gd name="connsiteY0" fmla="*/ 3037 h 10486"/>
                <a:gd name="connsiteX1" fmla="*/ 7421 w 10486"/>
                <a:gd name="connsiteY1" fmla="*/ 9991 h 10486"/>
                <a:gd name="connsiteX2" fmla="*/ 467 w 10486"/>
                <a:gd name="connsiteY2" fmla="*/ 7419 h 10486"/>
                <a:gd name="connsiteX3" fmla="*/ 3039 w 10486"/>
                <a:gd name="connsiteY3" fmla="*/ 466 h 10486"/>
                <a:gd name="connsiteX4" fmla="*/ 9992 w 10486"/>
                <a:gd name="connsiteY4" fmla="*/ 3037 h 1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86" h="10486">
                  <a:moveTo>
                    <a:pt x="9992" y="3037"/>
                  </a:moveTo>
                  <a:cubicBezTo>
                    <a:pt x="11202" y="5666"/>
                    <a:pt x="10051" y="8781"/>
                    <a:pt x="7421" y="9991"/>
                  </a:cubicBezTo>
                  <a:cubicBezTo>
                    <a:pt x="4791" y="11200"/>
                    <a:pt x="1677" y="10048"/>
                    <a:pt x="467" y="7419"/>
                  </a:cubicBezTo>
                  <a:cubicBezTo>
                    <a:pt x="-742" y="4790"/>
                    <a:pt x="409" y="1675"/>
                    <a:pt x="3039" y="466"/>
                  </a:cubicBezTo>
                  <a:cubicBezTo>
                    <a:pt x="5669" y="-744"/>
                    <a:pt x="8783" y="409"/>
                    <a:pt x="9992" y="3037"/>
                  </a:cubicBezTo>
                  <a:close/>
                </a:path>
              </a:pathLst>
            </a:custGeom>
            <a:solidFill>
              <a:srgbClr val="D58B94"/>
            </a:solidFill>
            <a:ln w="9525" cap="flat">
              <a:noFill/>
              <a:prstDash val="solid"/>
              <a:miter/>
            </a:ln>
          </p:spPr>
          <p:txBody>
            <a:bodyPr rtlCol="0" anchor="ctr"/>
            <a:lstStyle/>
            <a:p>
              <a:endParaRPr lang="en-IN"/>
            </a:p>
          </p:txBody>
        </p:sp>
        <p:sp>
          <p:nvSpPr>
            <p:cNvPr id="5160" name="Freeform: Shape 5159">
              <a:extLst>
                <a:ext uri="{FF2B5EF4-FFF2-40B4-BE49-F238E27FC236}">
                  <a16:creationId xmlns:a16="http://schemas.microsoft.com/office/drawing/2014/main" xmlns="" id="{A371025D-369D-9E0B-41DC-1C0462668B5B}"/>
                </a:ext>
              </a:extLst>
            </p:cNvPr>
            <p:cNvSpPr/>
            <p:nvPr/>
          </p:nvSpPr>
          <p:spPr>
            <a:xfrm>
              <a:off x="391602" y="3309897"/>
              <a:ext cx="15465" cy="16177"/>
            </a:xfrm>
            <a:custGeom>
              <a:avLst/>
              <a:gdLst>
                <a:gd name="connsiteX0" fmla="*/ 14435 w 15465"/>
                <a:gd name="connsiteY0" fmla="*/ 4978 h 16177"/>
                <a:gd name="connsiteX1" fmla="*/ 11773 w 15465"/>
                <a:gd name="connsiteY1" fmla="*/ 15141 h 16177"/>
                <a:gd name="connsiteX2" fmla="*/ 1609 w 15465"/>
                <a:gd name="connsiteY2" fmla="*/ 12484 h 16177"/>
                <a:gd name="connsiteX3" fmla="*/ 1004 w 15465"/>
                <a:gd name="connsiteY3" fmla="*/ 11169 h 16177"/>
                <a:gd name="connsiteX4" fmla="*/ 3666 w 15465"/>
                <a:gd name="connsiteY4" fmla="*/ 1006 h 16177"/>
                <a:gd name="connsiteX5" fmla="*/ 13830 w 15465"/>
                <a:gd name="connsiteY5" fmla="*/ 3664 h 16177"/>
                <a:gd name="connsiteX6" fmla="*/ 14435 w 15465"/>
                <a:gd name="connsiteY6" fmla="*/ 4978 h 1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65" h="16177">
                  <a:moveTo>
                    <a:pt x="14435" y="4978"/>
                  </a:moveTo>
                  <a:cubicBezTo>
                    <a:pt x="16506" y="8521"/>
                    <a:pt x="15315" y="13075"/>
                    <a:pt x="11773" y="15141"/>
                  </a:cubicBezTo>
                  <a:cubicBezTo>
                    <a:pt x="8232" y="17218"/>
                    <a:pt x="3681" y="16027"/>
                    <a:pt x="1609" y="12484"/>
                  </a:cubicBezTo>
                  <a:cubicBezTo>
                    <a:pt x="1365" y="12065"/>
                    <a:pt x="1163" y="11627"/>
                    <a:pt x="1004" y="11169"/>
                  </a:cubicBezTo>
                  <a:cubicBezTo>
                    <a:pt x="-1067" y="7626"/>
                    <a:pt x="124" y="3073"/>
                    <a:pt x="3666" y="1006"/>
                  </a:cubicBezTo>
                  <a:cubicBezTo>
                    <a:pt x="7207" y="-1070"/>
                    <a:pt x="11758" y="120"/>
                    <a:pt x="13830" y="3664"/>
                  </a:cubicBezTo>
                  <a:cubicBezTo>
                    <a:pt x="14074" y="4083"/>
                    <a:pt x="14277" y="4521"/>
                    <a:pt x="14435" y="4978"/>
                  </a:cubicBezTo>
                  <a:close/>
                </a:path>
              </a:pathLst>
            </a:custGeom>
            <a:solidFill>
              <a:srgbClr val="D58B94"/>
            </a:solidFill>
            <a:ln w="9525" cap="flat">
              <a:noFill/>
              <a:prstDash val="solid"/>
              <a:miter/>
            </a:ln>
          </p:spPr>
          <p:txBody>
            <a:bodyPr rtlCol="0" anchor="ctr"/>
            <a:lstStyle/>
            <a:p>
              <a:endParaRPr lang="en-IN"/>
            </a:p>
          </p:txBody>
        </p:sp>
        <p:sp>
          <p:nvSpPr>
            <p:cNvPr id="5161" name="Freeform: Shape 5160">
              <a:extLst>
                <a:ext uri="{FF2B5EF4-FFF2-40B4-BE49-F238E27FC236}">
                  <a16:creationId xmlns:a16="http://schemas.microsoft.com/office/drawing/2014/main" xmlns="" id="{581FDB58-02D4-4691-4427-8B480E856AE6}"/>
                </a:ext>
              </a:extLst>
            </p:cNvPr>
            <p:cNvSpPr/>
            <p:nvPr/>
          </p:nvSpPr>
          <p:spPr>
            <a:xfrm>
              <a:off x="420439" y="3302584"/>
              <a:ext cx="6809" cy="7053"/>
            </a:xfrm>
            <a:custGeom>
              <a:avLst/>
              <a:gdLst>
                <a:gd name="connsiteX0" fmla="*/ 6362 w 6809"/>
                <a:gd name="connsiteY0" fmla="*/ 2100 h 7053"/>
                <a:gd name="connsiteX1" fmla="*/ 5034 w 6809"/>
                <a:gd name="connsiteY1" fmla="*/ 6767 h 7053"/>
                <a:gd name="connsiteX2" fmla="*/ 5029 w 6809"/>
                <a:gd name="connsiteY2" fmla="*/ 6767 h 7053"/>
                <a:gd name="connsiteX3" fmla="*/ 457 w 6809"/>
                <a:gd name="connsiteY3" fmla="*/ 4957 h 7053"/>
                <a:gd name="connsiteX4" fmla="*/ 1615 w 6809"/>
                <a:gd name="connsiteY4" fmla="*/ 385 h 7053"/>
                <a:gd name="connsiteX5" fmla="*/ 1790 w 6809"/>
                <a:gd name="connsiteY5" fmla="*/ 290 h 7053"/>
                <a:gd name="connsiteX6" fmla="*/ 6324 w 6809"/>
                <a:gd name="connsiteY6" fmla="*/ 2014 h 7053"/>
                <a:gd name="connsiteX7" fmla="*/ 6362 w 6809"/>
                <a:gd name="connsiteY7" fmla="*/ 2100 h 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09" h="7053">
                  <a:moveTo>
                    <a:pt x="6362" y="2100"/>
                  </a:moveTo>
                  <a:cubicBezTo>
                    <a:pt x="7283" y="3757"/>
                    <a:pt x="6689" y="5843"/>
                    <a:pt x="5034" y="6767"/>
                  </a:cubicBezTo>
                  <a:cubicBezTo>
                    <a:pt x="5032" y="6767"/>
                    <a:pt x="5031" y="6767"/>
                    <a:pt x="5029" y="6767"/>
                  </a:cubicBezTo>
                  <a:cubicBezTo>
                    <a:pt x="3266" y="7500"/>
                    <a:pt x="1239" y="6700"/>
                    <a:pt x="457" y="4957"/>
                  </a:cubicBezTo>
                  <a:cubicBezTo>
                    <a:pt x="-485" y="3376"/>
                    <a:pt x="33" y="1328"/>
                    <a:pt x="1615" y="385"/>
                  </a:cubicBezTo>
                  <a:cubicBezTo>
                    <a:pt x="1672" y="356"/>
                    <a:pt x="1731" y="318"/>
                    <a:pt x="1790" y="290"/>
                  </a:cubicBezTo>
                  <a:cubicBezTo>
                    <a:pt x="3517" y="-491"/>
                    <a:pt x="5547" y="280"/>
                    <a:pt x="6324" y="2014"/>
                  </a:cubicBezTo>
                  <a:cubicBezTo>
                    <a:pt x="6337" y="2042"/>
                    <a:pt x="6350" y="2071"/>
                    <a:pt x="6362" y="2100"/>
                  </a:cubicBezTo>
                  <a:close/>
                </a:path>
              </a:pathLst>
            </a:custGeom>
            <a:solidFill>
              <a:srgbClr val="D58B94"/>
            </a:solidFill>
            <a:ln w="9525" cap="flat">
              <a:noFill/>
              <a:prstDash val="solid"/>
              <a:miter/>
            </a:ln>
          </p:spPr>
          <p:txBody>
            <a:bodyPr rtlCol="0" anchor="ctr"/>
            <a:lstStyle/>
            <a:p>
              <a:endParaRPr lang="en-IN"/>
            </a:p>
          </p:txBody>
        </p:sp>
        <p:sp>
          <p:nvSpPr>
            <p:cNvPr id="5162" name="Freeform: Shape 5161">
              <a:extLst>
                <a:ext uri="{FF2B5EF4-FFF2-40B4-BE49-F238E27FC236}">
                  <a16:creationId xmlns:a16="http://schemas.microsoft.com/office/drawing/2014/main" xmlns="" id="{0D17290F-FD24-0E22-7B86-6E2D390CB426}"/>
                </a:ext>
              </a:extLst>
            </p:cNvPr>
            <p:cNvSpPr/>
            <p:nvPr/>
          </p:nvSpPr>
          <p:spPr>
            <a:xfrm>
              <a:off x="424844" y="3315832"/>
              <a:ext cx="6037" cy="6212"/>
            </a:xfrm>
            <a:custGeom>
              <a:avLst/>
              <a:gdLst>
                <a:gd name="connsiteX0" fmla="*/ 5672 w 6037"/>
                <a:gd name="connsiteY0" fmla="*/ 1805 h 6212"/>
                <a:gd name="connsiteX1" fmla="*/ 4434 w 6037"/>
                <a:gd name="connsiteY1" fmla="*/ 5901 h 6212"/>
                <a:gd name="connsiteX2" fmla="*/ 373 w 6037"/>
                <a:gd name="connsiteY2" fmla="*/ 4453 h 6212"/>
                <a:gd name="connsiteX3" fmla="*/ 338 w 6037"/>
                <a:gd name="connsiteY3" fmla="*/ 4377 h 6212"/>
                <a:gd name="connsiteX4" fmla="*/ 1576 w 6037"/>
                <a:gd name="connsiteY4" fmla="*/ 281 h 6212"/>
                <a:gd name="connsiteX5" fmla="*/ 5637 w 6037"/>
                <a:gd name="connsiteY5" fmla="*/ 1729 h 6212"/>
                <a:gd name="connsiteX6" fmla="*/ 5672 w 6037"/>
                <a:gd name="connsiteY6" fmla="*/ 1805 h 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7" h="6212">
                  <a:moveTo>
                    <a:pt x="5672" y="1805"/>
                  </a:moveTo>
                  <a:cubicBezTo>
                    <a:pt x="6448" y="3282"/>
                    <a:pt x="5897" y="5101"/>
                    <a:pt x="4434" y="5901"/>
                  </a:cubicBezTo>
                  <a:cubicBezTo>
                    <a:pt x="2913" y="6625"/>
                    <a:pt x="1095" y="5977"/>
                    <a:pt x="373" y="4453"/>
                  </a:cubicBezTo>
                  <a:cubicBezTo>
                    <a:pt x="361" y="4425"/>
                    <a:pt x="350" y="4406"/>
                    <a:pt x="338" y="4377"/>
                  </a:cubicBezTo>
                  <a:cubicBezTo>
                    <a:pt x="-438" y="2901"/>
                    <a:pt x="113" y="1081"/>
                    <a:pt x="1576" y="281"/>
                  </a:cubicBezTo>
                  <a:cubicBezTo>
                    <a:pt x="3098" y="-443"/>
                    <a:pt x="4915" y="205"/>
                    <a:pt x="5637" y="1729"/>
                  </a:cubicBezTo>
                  <a:cubicBezTo>
                    <a:pt x="5649" y="1758"/>
                    <a:pt x="5661" y="1777"/>
                    <a:pt x="5672" y="1805"/>
                  </a:cubicBezTo>
                  <a:close/>
                </a:path>
              </a:pathLst>
            </a:custGeom>
            <a:solidFill>
              <a:srgbClr val="D58B94"/>
            </a:solidFill>
            <a:ln w="9525" cap="flat">
              <a:noFill/>
              <a:prstDash val="solid"/>
              <a:miter/>
            </a:ln>
          </p:spPr>
          <p:txBody>
            <a:bodyPr rtlCol="0" anchor="ctr"/>
            <a:lstStyle/>
            <a:p>
              <a:endParaRPr lang="en-IN"/>
            </a:p>
          </p:txBody>
        </p:sp>
        <p:sp>
          <p:nvSpPr>
            <p:cNvPr id="5163" name="Freeform: Shape 5162">
              <a:extLst>
                <a:ext uri="{FF2B5EF4-FFF2-40B4-BE49-F238E27FC236}">
                  <a16:creationId xmlns:a16="http://schemas.microsoft.com/office/drawing/2014/main" xmlns="" id="{567A1DAD-E6DF-6A62-D362-2041F2810C93}"/>
                </a:ext>
              </a:extLst>
            </p:cNvPr>
            <p:cNvSpPr/>
            <p:nvPr/>
          </p:nvSpPr>
          <p:spPr>
            <a:xfrm>
              <a:off x="420657" y="3325998"/>
              <a:ext cx="9458" cy="9788"/>
            </a:xfrm>
            <a:custGeom>
              <a:avLst/>
              <a:gdLst>
                <a:gd name="connsiteX0" fmla="*/ 8812 w 9458"/>
                <a:gd name="connsiteY0" fmla="*/ 2879 h 9788"/>
                <a:gd name="connsiteX1" fmla="*/ 7193 w 9458"/>
                <a:gd name="connsiteY1" fmla="*/ 9137 h 9788"/>
                <a:gd name="connsiteX2" fmla="*/ 933 w 9458"/>
                <a:gd name="connsiteY2" fmla="*/ 7518 h 9788"/>
                <a:gd name="connsiteX3" fmla="*/ 620 w 9458"/>
                <a:gd name="connsiteY3" fmla="*/ 6879 h 9788"/>
                <a:gd name="connsiteX4" fmla="*/ 2240 w 9458"/>
                <a:gd name="connsiteY4" fmla="*/ 621 h 9788"/>
                <a:gd name="connsiteX5" fmla="*/ 8499 w 9458"/>
                <a:gd name="connsiteY5" fmla="*/ 2241 h 9788"/>
                <a:gd name="connsiteX6" fmla="*/ 8812 w 9458"/>
                <a:gd name="connsiteY6" fmla="*/ 2879 h 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58" h="9788">
                  <a:moveTo>
                    <a:pt x="8812" y="2879"/>
                  </a:moveTo>
                  <a:cubicBezTo>
                    <a:pt x="10094" y="5051"/>
                    <a:pt x="9369" y="7860"/>
                    <a:pt x="7193" y="9137"/>
                  </a:cubicBezTo>
                  <a:cubicBezTo>
                    <a:pt x="5017" y="10423"/>
                    <a:pt x="2215" y="9699"/>
                    <a:pt x="933" y="7518"/>
                  </a:cubicBezTo>
                  <a:cubicBezTo>
                    <a:pt x="813" y="7318"/>
                    <a:pt x="708" y="7098"/>
                    <a:pt x="620" y="6879"/>
                  </a:cubicBezTo>
                  <a:cubicBezTo>
                    <a:pt x="-662" y="4708"/>
                    <a:pt x="63" y="1898"/>
                    <a:pt x="2240" y="621"/>
                  </a:cubicBezTo>
                  <a:cubicBezTo>
                    <a:pt x="4415" y="-664"/>
                    <a:pt x="7217" y="59"/>
                    <a:pt x="8499" y="2241"/>
                  </a:cubicBezTo>
                  <a:cubicBezTo>
                    <a:pt x="8619" y="2441"/>
                    <a:pt x="8724" y="2660"/>
                    <a:pt x="8812" y="2879"/>
                  </a:cubicBezTo>
                  <a:close/>
                </a:path>
              </a:pathLst>
            </a:custGeom>
            <a:solidFill>
              <a:srgbClr val="D58B94"/>
            </a:solidFill>
            <a:ln w="9525" cap="flat">
              <a:noFill/>
              <a:prstDash val="solid"/>
              <a:miter/>
            </a:ln>
          </p:spPr>
          <p:txBody>
            <a:bodyPr rtlCol="0" anchor="ctr"/>
            <a:lstStyle/>
            <a:p>
              <a:endParaRPr lang="en-IN"/>
            </a:p>
          </p:txBody>
        </p:sp>
        <p:sp>
          <p:nvSpPr>
            <p:cNvPr id="5164" name="Freeform: Shape 5163">
              <a:extLst>
                <a:ext uri="{FF2B5EF4-FFF2-40B4-BE49-F238E27FC236}">
                  <a16:creationId xmlns:a16="http://schemas.microsoft.com/office/drawing/2014/main" xmlns="" id="{BD90DEAC-C4F8-4E93-8213-EBA8E8C1476F}"/>
                </a:ext>
              </a:extLst>
            </p:cNvPr>
            <p:cNvSpPr/>
            <p:nvPr/>
          </p:nvSpPr>
          <p:spPr>
            <a:xfrm>
              <a:off x="405817" y="3330674"/>
              <a:ext cx="11437" cy="11941"/>
            </a:xfrm>
            <a:custGeom>
              <a:avLst/>
              <a:gdLst>
                <a:gd name="connsiteX0" fmla="*/ 10792 w 11437"/>
                <a:gd name="connsiteY0" fmla="*/ 3537 h 11941"/>
                <a:gd name="connsiteX1" fmla="*/ 8221 w 11437"/>
                <a:gd name="connsiteY1" fmla="*/ 11443 h 11941"/>
                <a:gd name="connsiteX2" fmla="*/ 689 w 11437"/>
                <a:gd name="connsiteY2" fmla="*/ 8509 h 11941"/>
                <a:gd name="connsiteX3" fmla="*/ 601 w 11437"/>
                <a:gd name="connsiteY3" fmla="*/ 8300 h 11941"/>
                <a:gd name="connsiteX4" fmla="*/ 3077 w 11437"/>
                <a:gd name="connsiteY4" fmla="*/ 489 h 11941"/>
                <a:gd name="connsiteX5" fmla="*/ 10748 w 11437"/>
                <a:gd name="connsiteY5" fmla="*/ 3432 h 11941"/>
                <a:gd name="connsiteX6" fmla="*/ 10792 w 11437"/>
                <a:gd name="connsiteY6" fmla="*/ 3537 h 1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7" h="11941">
                  <a:moveTo>
                    <a:pt x="10792" y="3537"/>
                  </a:moveTo>
                  <a:cubicBezTo>
                    <a:pt x="12250" y="6433"/>
                    <a:pt x="11102" y="9957"/>
                    <a:pt x="8221" y="11443"/>
                  </a:cubicBezTo>
                  <a:cubicBezTo>
                    <a:pt x="5332" y="12710"/>
                    <a:pt x="1959" y="11405"/>
                    <a:pt x="689" y="8509"/>
                  </a:cubicBezTo>
                  <a:cubicBezTo>
                    <a:pt x="658" y="8442"/>
                    <a:pt x="628" y="8366"/>
                    <a:pt x="601" y="8300"/>
                  </a:cubicBezTo>
                  <a:cubicBezTo>
                    <a:pt x="-808" y="5452"/>
                    <a:pt x="286" y="2004"/>
                    <a:pt x="3077" y="489"/>
                  </a:cubicBezTo>
                  <a:cubicBezTo>
                    <a:pt x="6009" y="-816"/>
                    <a:pt x="9443" y="499"/>
                    <a:pt x="10748" y="3432"/>
                  </a:cubicBezTo>
                  <a:cubicBezTo>
                    <a:pt x="10763" y="3470"/>
                    <a:pt x="10778" y="3499"/>
                    <a:pt x="10792" y="3537"/>
                  </a:cubicBezTo>
                  <a:close/>
                </a:path>
              </a:pathLst>
            </a:custGeom>
            <a:solidFill>
              <a:srgbClr val="D58B94"/>
            </a:solidFill>
            <a:ln w="9525" cap="flat">
              <a:noFill/>
              <a:prstDash val="solid"/>
              <a:miter/>
            </a:ln>
          </p:spPr>
          <p:txBody>
            <a:bodyPr rtlCol="0" anchor="ctr"/>
            <a:lstStyle/>
            <a:p>
              <a:endParaRPr lang="en-IN"/>
            </a:p>
          </p:txBody>
        </p:sp>
        <p:sp>
          <p:nvSpPr>
            <p:cNvPr id="5165" name="Freeform: Shape 5164">
              <a:extLst>
                <a:ext uri="{FF2B5EF4-FFF2-40B4-BE49-F238E27FC236}">
                  <a16:creationId xmlns:a16="http://schemas.microsoft.com/office/drawing/2014/main" xmlns="" id="{E38377A7-0746-6B1C-79B8-7B6792DACE6F}"/>
                </a:ext>
              </a:extLst>
            </p:cNvPr>
            <p:cNvSpPr/>
            <p:nvPr/>
          </p:nvSpPr>
          <p:spPr>
            <a:xfrm>
              <a:off x="384245" y="3326777"/>
              <a:ext cx="11106" cy="12011"/>
            </a:xfrm>
            <a:custGeom>
              <a:avLst/>
              <a:gdLst>
                <a:gd name="connsiteX0" fmla="*/ 10076 w 11106"/>
                <a:gd name="connsiteY0" fmla="*/ 3529 h 12011"/>
                <a:gd name="connsiteX1" fmla="*/ 8891 w 11106"/>
                <a:gd name="connsiteY1" fmla="*/ 10977 h 12011"/>
                <a:gd name="connsiteX2" fmla="*/ 1442 w 11106"/>
                <a:gd name="connsiteY2" fmla="*/ 9796 h 12011"/>
                <a:gd name="connsiteX3" fmla="*/ 551 w 11106"/>
                <a:gd name="connsiteY3" fmla="*/ 7815 h 12011"/>
                <a:gd name="connsiteX4" fmla="*/ 3028 w 11106"/>
                <a:gd name="connsiteY4" fmla="*/ 290 h 12011"/>
                <a:gd name="connsiteX5" fmla="*/ 10076 w 11106"/>
                <a:gd name="connsiteY5" fmla="*/ 3529 h 12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06" h="12011">
                  <a:moveTo>
                    <a:pt x="10076" y="3529"/>
                  </a:moveTo>
                  <a:cubicBezTo>
                    <a:pt x="11806" y="5910"/>
                    <a:pt x="11275" y="9244"/>
                    <a:pt x="8891" y="10977"/>
                  </a:cubicBezTo>
                  <a:cubicBezTo>
                    <a:pt x="6507" y="12711"/>
                    <a:pt x="3171" y="12177"/>
                    <a:pt x="1442" y="9796"/>
                  </a:cubicBezTo>
                  <a:cubicBezTo>
                    <a:pt x="1012" y="9206"/>
                    <a:pt x="709" y="8529"/>
                    <a:pt x="551" y="7815"/>
                  </a:cubicBezTo>
                  <a:cubicBezTo>
                    <a:pt x="-778" y="5053"/>
                    <a:pt x="316" y="1729"/>
                    <a:pt x="3028" y="290"/>
                  </a:cubicBezTo>
                  <a:cubicBezTo>
                    <a:pt x="5865" y="-681"/>
                    <a:pt x="8967" y="738"/>
                    <a:pt x="10076" y="3529"/>
                  </a:cubicBezTo>
                  <a:close/>
                </a:path>
              </a:pathLst>
            </a:custGeom>
            <a:solidFill>
              <a:srgbClr val="D58B94"/>
            </a:solidFill>
            <a:ln w="9525" cap="flat">
              <a:noFill/>
              <a:prstDash val="solid"/>
              <a:miter/>
            </a:ln>
          </p:spPr>
          <p:txBody>
            <a:bodyPr rtlCol="0" anchor="ctr"/>
            <a:lstStyle/>
            <a:p>
              <a:endParaRPr lang="en-IN"/>
            </a:p>
          </p:txBody>
        </p:sp>
        <p:sp>
          <p:nvSpPr>
            <p:cNvPr id="5166" name="Freeform: Shape 5165">
              <a:extLst>
                <a:ext uri="{FF2B5EF4-FFF2-40B4-BE49-F238E27FC236}">
                  <a16:creationId xmlns:a16="http://schemas.microsoft.com/office/drawing/2014/main" xmlns="" id="{6BD64948-057E-AD29-B422-98C9B81BA789}"/>
                </a:ext>
              </a:extLst>
            </p:cNvPr>
            <p:cNvSpPr/>
            <p:nvPr/>
          </p:nvSpPr>
          <p:spPr>
            <a:xfrm>
              <a:off x="393806" y="3341405"/>
              <a:ext cx="4236" cy="4500"/>
            </a:xfrm>
            <a:custGeom>
              <a:avLst/>
              <a:gdLst>
                <a:gd name="connsiteX0" fmla="*/ 3944 w 4236"/>
                <a:gd name="connsiteY0" fmla="*/ 1378 h 4500"/>
                <a:gd name="connsiteX1" fmla="*/ 3171 w 4236"/>
                <a:gd name="connsiteY1" fmla="*/ 4236 h 4500"/>
                <a:gd name="connsiteX2" fmla="*/ 2992 w 4236"/>
                <a:gd name="connsiteY2" fmla="*/ 4331 h 4500"/>
                <a:gd name="connsiteX3" fmla="*/ 262 w 4236"/>
                <a:gd name="connsiteY3" fmla="*/ 3178 h 4500"/>
                <a:gd name="connsiteX4" fmla="*/ 230 w 4236"/>
                <a:gd name="connsiteY4" fmla="*/ 3093 h 4500"/>
                <a:gd name="connsiteX5" fmla="*/ 1176 w 4236"/>
                <a:gd name="connsiteY5" fmla="*/ 140 h 4500"/>
                <a:gd name="connsiteX6" fmla="*/ 1182 w 4236"/>
                <a:gd name="connsiteY6" fmla="*/ 140 h 4500"/>
                <a:gd name="connsiteX7" fmla="*/ 3912 w 4236"/>
                <a:gd name="connsiteY7" fmla="*/ 1292 h 4500"/>
                <a:gd name="connsiteX8" fmla="*/ 3944 w 4236"/>
                <a:gd name="connsiteY8" fmla="*/ 1378 h 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6" h="4500">
                  <a:moveTo>
                    <a:pt x="3944" y="1378"/>
                  </a:moveTo>
                  <a:cubicBezTo>
                    <a:pt x="4521" y="2378"/>
                    <a:pt x="4175" y="3664"/>
                    <a:pt x="3171" y="4236"/>
                  </a:cubicBezTo>
                  <a:cubicBezTo>
                    <a:pt x="3113" y="4274"/>
                    <a:pt x="3053" y="4302"/>
                    <a:pt x="2992" y="4331"/>
                  </a:cubicBezTo>
                  <a:cubicBezTo>
                    <a:pt x="1919" y="4769"/>
                    <a:pt x="697" y="4245"/>
                    <a:pt x="262" y="3178"/>
                  </a:cubicBezTo>
                  <a:cubicBezTo>
                    <a:pt x="251" y="3150"/>
                    <a:pt x="240" y="3121"/>
                    <a:pt x="230" y="3093"/>
                  </a:cubicBezTo>
                  <a:cubicBezTo>
                    <a:pt x="-324" y="2016"/>
                    <a:pt x="100" y="693"/>
                    <a:pt x="1176" y="140"/>
                  </a:cubicBezTo>
                  <a:cubicBezTo>
                    <a:pt x="1178" y="140"/>
                    <a:pt x="1180" y="140"/>
                    <a:pt x="1182" y="140"/>
                  </a:cubicBezTo>
                  <a:cubicBezTo>
                    <a:pt x="2255" y="-298"/>
                    <a:pt x="3477" y="226"/>
                    <a:pt x="3912" y="1292"/>
                  </a:cubicBezTo>
                  <a:cubicBezTo>
                    <a:pt x="3923" y="1321"/>
                    <a:pt x="3934" y="1350"/>
                    <a:pt x="3944" y="1378"/>
                  </a:cubicBezTo>
                  <a:close/>
                </a:path>
              </a:pathLst>
            </a:custGeom>
            <a:solidFill>
              <a:srgbClr val="D58B94"/>
            </a:solidFill>
            <a:ln w="9525" cap="flat">
              <a:noFill/>
              <a:prstDash val="solid"/>
              <a:miter/>
            </a:ln>
          </p:spPr>
          <p:txBody>
            <a:bodyPr rtlCol="0" anchor="ctr"/>
            <a:lstStyle/>
            <a:p>
              <a:endParaRPr lang="en-IN"/>
            </a:p>
          </p:txBody>
        </p:sp>
        <p:sp>
          <p:nvSpPr>
            <p:cNvPr id="5167" name="Freeform: Shape 5166">
              <a:extLst>
                <a:ext uri="{FF2B5EF4-FFF2-40B4-BE49-F238E27FC236}">
                  <a16:creationId xmlns:a16="http://schemas.microsoft.com/office/drawing/2014/main" xmlns="" id="{4B03C7EE-92DF-28D6-4945-375E1FE3EE80}"/>
                </a:ext>
              </a:extLst>
            </p:cNvPr>
            <p:cNvSpPr/>
            <p:nvPr/>
          </p:nvSpPr>
          <p:spPr>
            <a:xfrm>
              <a:off x="376789" y="3261606"/>
              <a:ext cx="8420" cy="9034"/>
            </a:xfrm>
            <a:custGeom>
              <a:avLst/>
              <a:gdLst>
                <a:gd name="connsiteX0" fmla="*/ 7816 w 8420"/>
                <a:gd name="connsiteY0" fmla="*/ 2692 h 9034"/>
                <a:gd name="connsiteX1" fmla="*/ 6221 w 8420"/>
                <a:gd name="connsiteY1" fmla="*/ 8683 h 9034"/>
                <a:gd name="connsiteX2" fmla="*/ 6197 w 8420"/>
                <a:gd name="connsiteY2" fmla="*/ 8693 h 9034"/>
                <a:gd name="connsiteX3" fmla="*/ 599 w 8420"/>
                <a:gd name="connsiteY3" fmla="*/ 6368 h 9034"/>
                <a:gd name="connsiteX4" fmla="*/ 577 w 8420"/>
                <a:gd name="connsiteY4" fmla="*/ 6311 h 9034"/>
                <a:gd name="connsiteX5" fmla="*/ 2174 w 8420"/>
                <a:gd name="connsiteY5" fmla="*/ 320 h 9034"/>
                <a:gd name="connsiteX6" fmla="*/ 2196 w 8420"/>
                <a:gd name="connsiteY6" fmla="*/ 310 h 9034"/>
                <a:gd name="connsiteX7" fmla="*/ 7794 w 8420"/>
                <a:gd name="connsiteY7" fmla="*/ 2634 h 9034"/>
                <a:gd name="connsiteX8" fmla="*/ 7816 w 8420"/>
                <a:gd name="connsiteY8" fmla="*/ 2692 h 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20" h="9034">
                  <a:moveTo>
                    <a:pt x="7816" y="2692"/>
                  </a:moveTo>
                  <a:cubicBezTo>
                    <a:pt x="9029" y="4787"/>
                    <a:pt x="8314" y="7464"/>
                    <a:pt x="6221" y="8683"/>
                  </a:cubicBezTo>
                  <a:cubicBezTo>
                    <a:pt x="6212" y="8683"/>
                    <a:pt x="6205" y="8693"/>
                    <a:pt x="6197" y="8693"/>
                  </a:cubicBezTo>
                  <a:cubicBezTo>
                    <a:pt x="4009" y="9597"/>
                    <a:pt x="1503" y="8559"/>
                    <a:pt x="599" y="6368"/>
                  </a:cubicBezTo>
                  <a:cubicBezTo>
                    <a:pt x="591" y="6349"/>
                    <a:pt x="585" y="6330"/>
                    <a:pt x="577" y="6311"/>
                  </a:cubicBezTo>
                  <a:cubicBezTo>
                    <a:pt x="-635" y="4216"/>
                    <a:pt x="79" y="1539"/>
                    <a:pt x="2174" y="320"/>
                  </a:cubicBezTo>
                  <a:cubicBezTo>
                    <a:pt x="2181" y="320"/>
                    <a:pt x="2189" y="310"/>
                    <a:pt x="2196" y="310"/>
                  </a:cubicBezTo>
                  <a:cubicBezTo>
                    <a:pt x="4384" y="-594"/>
                    <a:pt x="6890" y="453"/>
                    <a:pt x="7794" y="2634"/>
                  </a:cubicBezTo>
                  <a:cubicBezTo>
                    <a:pt x="7802" y="2654"/>
                    <a:pt x="7809" y="2673"/>
                    <a:pt x="7816" y="2692"/>
                  </a:cubicBezTo>
                  <a:close/>
                </a:path>
              </a:pathLst>
            </a:custGeom>
            <a:solidFill>
              <a:srgbClr val="D58B94"/>
            </a:solidFill>
            <a:ln w="9525" cap="flat">
              <a:noFill/>
              <a:prstDash val="solid"/>
              <a:miter/>
            </a:ln>
          </p:spPr>
          <p:txBody>
            <a:bodyPr rtlCol="0" anchor="ctr"/>
            <a:lstStyle/>
            <a:p>
              <a:endParaRPr lang="en-IN"/>
            </a:p>
          </p:txBody>
        </p:sp>
        <p:sp>
          <p:nvSpPr>
            <p:cNvPr id="5168" name="Freeform: Shape 5167">
              <a:extLst>
                <a:ext uri="{FF2B5EF4-FFF2-40B4-BE49-F238E27FC236}">
                  <a16:creationId xmlns:a16="http://schemas.microsoft.com/office/drawing/2014/main" xmlns="" id="{ED6A7184-2ED6-9248-CA1E-2FD629308393}"/>
                </a:ext>
              </a:extLst>
            </p:cNvPr>
            <p:cNvSpPr/>
            <p:nvPr/>
          </p:nvSpPr>
          <p:spPr>
            <a:xfrm>
              <a:off x="363763" y="3271373"/>
              <a:ext cx="9811" cy="10811"/>
            </a:xfrm>
            <a:custGeom>
              <a:avLst/>
              <a:gdLst>
                <a:gd name="connsiteX0" fmla="*/ 9127 w 9811"/>
                <a:gd name="connsiteY0" fmla="*/ 3593 h 10811"/>
                <a:gd name="connsiteX1" fmla="*/ 7193 w 9811"/>
                <a:gd name="connsiteY1" fmla="*/ 10603 h 10811"/>
                <a:gd name="connsiteX2" fmla="*/ 7127 w 9811"/>
                <a:gd name="connsiteY2" fmla="*/ 10641 h 10811"/>
                <a:gd name="connsiteX3" fmla="*/ 141 w 9811"/>
                <a:gd name="connsiteY3" fmla="*/ 6317 h 10811"/>
                <a:gd name="connsiteX4" fmla="*/ 2555 w 9811"/>
                <a:gd name="connsiteY4" fmla="*/ 163 h 10811"/>
                <a:gd name="connsiteX5" fmla="*/ 9127 w 9811"/>
                <a:gd name="connsiteY5" fmla="*/ 3593 h 1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11" h="10811">
                  <a:moveTo>
                    <a:pt x="9127" y="3593"/>
                  </a:moveTo>
                  <a:cubicBezTo>
                    <a:pt x="10529" y="6060"/>
                    <a:pt x="9662" y="9203"/>
                    <a:pt x="7193" y="10603"/>
                  </a:cubicBezTo>
                  <a:cubicBezTo>
                    <a:pt x="7171" y="10613"/>
                    <a:pt x="7149" y="10631"/>
                    <a:pt x="7127" y="10641"/>
                  </a:cubicBezTo>
                  <a:cubicBezTo>
                    <a:pt x="4003" y="11374"/>
                    <a:pt x="876" y="9441"/>
                    <a:pt x="141" y="6317"/>
                  </a:cubicBezTo>
                  <a:cubicBezTo>
                    <a:pt x="-412" y="3964"/>
                    <a:pt x="549" y="1516"/>
                    <a:pt x="2555" y="163"/>
                  </a:cubicBezTo>
                  <a:cubicBezTo>
                    <a:pt x="5301" y="-551"/>
                    <a:pt x="8142" y="935"/>
                    <a:pt x="9127" y="3593"/>
                  </a:cubicBezTo>
                  <a:close/>
                </a:path>
              </a:pathLst>
            </a:custGeom>
            <a:solidFill>
              <a:srgbClr val="D58B94"/>
            </a:solidFill>
            <a:ln w="9525" cap="flat">
              <a:noFill/>
              <a:prstDash val="solid"/>
              <a:miter/>
            </a:ln>
          </p:spPr>
          <p:txBody>
            <a:bodyPr rtlCol="0" anchor="ctr"/>
            <a:lstStyle/>
            <a:p>
              <a:endParaRPr lang="en-IN"/>
            </a:p>
          </p:txBody>
        </p:sp>
        <p:sp>
          <p:nvSpPr>
            <p:cNvPr id="5169" name="Freeform: Shape 5168">
              <a:extLst>
                <a:ext uri="{FF2B5EF4-FFF2-40B4-BE49-F238E27FC236}">
                  <a16:creationId xmlns:a16="http://schemas.microsoft.com/office/drawing/2014/main" xmlns="" id="{238070A6-3D5D-85FB-FBFD-B802A83948FA}"/>
                </a:ext>
              </a:extLst>
            </p:cNvPr>
            <p:cNvSpPr/>
            <p:nvPr/>
          </p:nvSpPr>
          <p:spPr>
            <a:xfrm>
              <a:off x="411352" y="3354947"/>
              <a:ext cx="7589" cy="7783"/>
            </a:xfrm>
            <a:custGeom>
              <a:avLst/>
              <a:gdLst>
                <a:gd name="connsiteX0" fmla="*/ 7163 w 7589"/>
                <a:gd name="connsiteY0" fmla="*/ 2314 h 7783"/>
                <a:gd name="connsiteX1" fmla="*/ 5491 w 7589"/>
                <a:gd name="connsiteY1" fmla="*/ 7439 h 7783"/>
                <a:gd name="connsiteX2" fmla="*/ 5448 w 7589"/>
                <a:gd name="connsiteY2" fmla="*/ 7457 h 7783"/>
                <a:gd name="connsiteX3" fmla="*/ 442 w 7589"/>
                <a:gd name="connsiteY3" fmla="*/ 5467 h 7783"/>
                <a:gd name="connsiteX4" fmla="*/ 400 w 7589"/>
                <a:gd name="connsiteY4" fmla="*/ 5362 h 7783"/>
                <a:gd name="connsiteX5" fmla="*/ 2072 w 7589"/>
                <a:gd name="connsiteY5" fmla="*/ 238 h 7783"/>
                <a:gd name="connsiteX6" fmla="*/ 2115 w 7589"/>
                <a:gd name="connsiteY6" fmla="*/ 218 h 7783"/>
                <a:gd name="connsiteX7" fmla="*/ 7163 w 7589"/>
                <a:gd name="connsiteY7" fmla="*/ 2314 h 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89" h="7783">
                  <a:moveTo>
                    <a:pt x="7163" y="2314"/>
                  </a:moveTo>
                  <a:cubicBezTo>
                    <a:pt x="8116" y="4190"/>
                    <a:pt x="7367" y="6486"/>
                    <a:pt x="5491" y="7439"/>
                  </a:cubicBezTo>
                  <a:cubicBezTo>
                    <a:pt x="5477" y="7448"/>
                    <a:pt x="5463" y="7448"/>
                    <a:pt x="5448" y="7457"/>
                  </a:cubicBezTo>
                  <a:cubicBezTo>
                    <a:pt x="3516" y="8286"/>
                    <a:pt x="1275" y="7400"/>
                    <a:pt x="442" y="5467"/>
                  </a:cubicBezTo>
                  <a:cubicBezTo>
                    <a:pt x="428" y="5428"/>
                    <a:pt x="414" y="5400"/>
                    <a:pt x="400" y="5362"/>
                  </a:cubicBezTo>
                  <a:cubicBezTo>
                    <a:pt x="-552" y="3486"/>
                    <a:pt x="196" y="1190"/>
                    <a:pt x="2072" y="238"/>
                  </a:cubicBezTo>
                  <a:cubicBezTo>
                    <a:pt x="2086" y="228"/>
                    <a:pt x="2100" y="228"/>
                    <a:pt x="2115" y="218"/>
                  </a:cubicBezTo>
                  <a:cubicBezTo>
                    <a:pt x="4085" y="-477"/>
                    <a:pt x="6261" y="428"/>
                    <a:pt x="7163" y="2314"/>
                  </a:cubicBezTo>
                  <a:close/>
                </a:path>
              </a:pathLst>
            </a:custGeom>
            <a:solidFill>
              <a:srgbClr val="D58B94"/>
            </a:solidFill>
            <a:ln w="9525" cap="flat">
              <a:noFill/>
              <a:prstDash val="solid"/>
              <a:miter/>
            </a:ln>
          </p:spPr>
          <p:txBody>
            <a:bodyPr rtlCol="0" anchor="ctr"/>
            <a:lstStyle/>
            <a:p>
              <a:endParaRPr lang="en-IN"/>
            </a:p>
          </p:txBody>
        </p:sp>
        <p:sp>
          <p:nvSpPr>
            <p:cNvPr id="5170" name="Freeform: Shape 5169">
              <a:extLst>
                <a:ext uri="{FF2B5EF4-FFF2-40B4-BE49-F238E27FC236}">
                  <a16:creationId xmlns:a16="http://schemas.microsoft.com/office/drawing/2014/main" xmlns="" id="{C8992053-F517-16F3-5ACF-C40D94B9A002}"/>
                </a:ext>
              </a:extLst>
            </p:cNvPr>
            <p:cNvSpPr/>
            <p:nvPr/>
          </p:nvSpPr>
          <p:spPr>
            <a:xfrm>
              <a:off x="402014" y="3343354"/>
              <a:ext cx="10721" cy="11176"/>
            </a:xfrm>
            <a:custGeom>
              <a:avLst/>
              <a:gdLst>
                <a:gd name="connsiteX0" fmla="*/ 10118 w 10721"/>
                <a:gd name="connsiteY0" fmla="*/ 3430 h 11176"/>
                <a:gd name="connsiteX1" fmla="*/ 7666 w 10721"/>
                <a:gd name="connsiteY1" fmla="*/ 10850 h 11176"/>
                <a:gd name="connsiteX2" fmla="*/ 7642 w 10721"/>
                <a:gd name="connsiteY2" fmla="*/ 10859 h 11176"/>
                <a:gd name="connsiteX3" fmla="*/ 288 w 10721"/>
                <a:gd name="connsiteY3" fmla="*/ 7192 h 11176"/>
                <a:gd name="connsiteX4" fmla="*/ 2784 w 10721"/>
                <a:gd name="connsiteY4" fmla="*/ 382 h 11176"/>
                <a:gd name="connsiteX5" fmla="*/ 10118 w 10721"/>
                <a:gd name="connsiteY5" fmla="*/ 3430 h 11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 h="11176">
                  <a:moveTo>
                    <a:pt x="10118" y="3430"/>
                  </a:moveTo>
                  <a:cubicBezTo>
                    <a:pt x="11489" y="6154"/>
                    <a:pt x="10391" y="9478"/>
                    <a:pt x="7666" y="10850"/>
                  </a:cubicBezTo>
                  <a:cubicBezTo>
                    <a:pt x="7657" y="10850"/>
                    <a:pt x="7650" y="10859"/>
                    <a:pt x="7642" y="10859"/>
                  </a:cubicBezTo>
                  <a:cubicBezTo>
                    <a:pt x="4599" y="11878"/>
                    <a:pt x="1307" y="10240"/>
                    <a:pt x="288" y="7192"/>
                  </a:cubicBezTo>
                  <a:cubicBezTo>
                    <a:pt x="-574" y="4620"/>
                    <a:pt x="463" y="1791"/>
                    <a:pt x="2784" y="382"/>
                  </a:cubicBezTo>
                  <a:cubicBezTo>
                    <a:pt x="5651" y="-743"/>
                    <a:pt x="8894" y="600"/>
                    <a:pt x="10118" y="3430"/>
                  </a:cubicBezTo>
                  <a:close/>
                </a:path>
              </a:pathLst>
            </a:custGeom>
            <a:solidFill>
              <a:srgbClr val="D58B94"/>
            </a:solidFill>
            <a:ln w="9525" cap="flat">
              <a:noFill/>
              <a:prstDash val="solid"/>
              <a:miter/>
            </a:ln>
          </p:spPr>
          <p:txBody>
            <a:bodyPr rtlCol="0" anchor="ctr"/>
            <a:lstStyle/>
            <a:p>
              <a:endParaRPr lang="en-IN"/>
            </a:p>
          </p:txBody>
        </p:sp>
        <p:sp>
          <p:nvSpPr>
            <p:cNvPr id="5171" name="Freeform: Shape 5170">
              <a:extLst>
                <a:ext uri="{FF2B5EF4-FFF2-40B4-BE49-F238E27FC236}">
                  <a16:creationId xmlns:a16="http://schemas.microsoft.com/office/drawing/2014/main" xmlns="" id="{5AD45834-249E-7EE0-AFF2-15859AC5B780}"/>
                </a:ext>
              </a:extLst>
            </p:cNvPr>
            <p:cNvSpPr/>
            <p:nvPr/>
          </p:nvSpPr>
          <p:spPr>
            <a:xfrm>
              <a:off x="395458" y="3352906"/>
              <a:ext cx="7741" cy="8057"/>
            </a:xfrm>
            <a:custGeom>
              <a:avLst/>
              <a:gdLst>
                <a:gd name="connsiteX0" fmla="*/ 7340 w 7741"/>
                <a:gd name="connsiteY0" fmla="*/ 2451 h 8057"/>
                <a:gd name="connsiteX1" fmla="*/ 5444 w 7741"/>
                <a:gd name="connsiteY1" fmla="*/ 7785 h 8057"/>
                <a:gd name="connsiteX2" fmla="*/ 5435 w 7741"/>
                <a:gd name="connsiteY2" fmla="*/ 7785 h 8057"/>
                <a:gd name="connsiteX3" fmla="*/ 397 w 7741"/>
                <a:gd name="connsiteY3" fmla="*/ 5527 h 8057"/>
                <a:gd name="connsiteX4" fmla="*/ 387 w 7741"/>
                <a:gd name="connsiteY4" fmla="*/ 5499 h 8057"/>
                <a:gd name="connsiteX5" fmla="*/ 2172 w 7741"/>
                <a:gd name="connsiteY5" fmla="*/ 269 h 8057"/>
                <a:gd name="connsiteX6" fmla="*/ 2197 w 7741"/>
                <a:gd name="connsiteY6" fmla="*/ 260 h 8057"/>
                <a:gd name="connsiteX7" fmla="*/ 7340 w 7741"/>
                <a:gd name="connsiteY7" fmla="*/ 2451 h 8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1" h="8057">
                  <a:moveTo>
                    <a:pt x="7340" y="2451"/>
                  </a:moveTo>
                  <a:cubicBezTo>
                    <a:pt x="8288" y="4451"/>
                    <a:pt x="7440" y="6832"/>
                    <a:pt x="5444" y="7785"/>
                  </a:cubicBezTo>
                  <a:cubicBezTo>
                    <a:pt x="5441" y="7785"/>
                    <a:pt x="5438" y="7785"/>
                    <a:pt x="5435" y="7785"/>
                  </a:cubicBezTo>
                  <a:cubicBezTo>
                    <a:pt x="3420" y="8556"/>
                    <a:pt x="1163" y="7537"/>
                    <a:pt x="397" y="5527"/>
                  </a:cubicBezTo>
                  <a:cubicBezTo>
                    <a:pt x="393" y="5518"/>
                    <a:pt x="390" y="5508"/>
                    <a:pt x="387" y="5499"/>
                  </a:cubicBezTo>
                  <a:cubicBezTo>
                    <a:pt x="-563" y="3565"/>
                    <a:pt x="236" y="1222"/>
                    <a:pt x="2172" y="269"/>
                  </a:cubicBezTo>
                  <a:cubicBezTo>
                    <a:pt x="2180" y="269"/>
                    <a:pt x="2188" y="260"/>
                    <a:pt x="2197" y="260"/>
                  </a:cubicBezTo>
                  <a:cubicBezTo>
                    <a:pt x="4222" y="-531"/>
                    <a:pt x="6505" y="441"/>
                    <a:pt x="7340" y="2451"/>
                  </a:cubicBezTo>
                  <a:close/>
                </a:path>
              </a:pathLst>
            </a:custGeom>
            <a:solidFill>
              <a:srgbClr val="D58B94"/>
            </a:solidFill>
            <a:ln w="9525" cap="flat">
              <a:noFill/>
              <a:prstDash val="solid"/>
              <a:miter/>
            </a:ln>
          </p:spPr>
          <p:txBody>
            <a:bodyPr rtlCol="0" anchor="ctr"/>
            <a:lstStyle/>
            <a:p>
              <a:endParaRPr lang="en-IN"/>
            </a:p>
          </p:txBody>
        </p:sp>
        <p:sp>
          <p:nvSpPr>
            <p:cNvPr id="5172" name="Freeform: Shape 5171">
              <a:extLst>
                <a:ext uri="{FF2B5EF4-FFF2-40B4-BE49-F238E27FC236}">
                  <a16:creationId xmlns:a16="http://schemas.microsoft.com/office/drawing/2014/main" xmlns="" id="{9EFBF84D-5693-B0FC-1964-B9AC452A18CB}"/>
                </a:ext>
              </a:extLst>
            </p:cNvPr>
            <p:cNvSpPr/>
            <p:nvPr/>
          </p:nvSpPr>
          <p:spPr>
            <a:xfrm>
              <a:off x="287369" y="3278904"/>
              <a:ext cx="160781" cy="315992"/>
            </a:xfrm>
            <a:custGeom>
              <a:avLst/>
              <a:gdLst>
                <a:gd name="connsiteX0" fmla="*/ 20942 w 160781"/>
                <a:gd name="connsiteY0" fmla="*/ 311529 h 315992"/>
                <a:gd name="connsiteX1" fmla="*/ -13 w 160781"/>
                <a:gd name="connsiteY1" fmla="*/ 21207 h 315992"/>
                <a:gd name="connsiteX2" fmla="*/ 16655 w 160781"/>
                <a:gd name="connsiteY2" fmla="*/ 5110 h 315992"/>
                <a:gd name="connsiteX3" fmla="*/ 23704 w 160781"/>
                <a:gd name="connsiteY3" fmla="*/ 1205 h 315992"/>
                <a:gd name="connsiteX4" fmla="*/ 31514 w 160781"/>
                <a:gd name="connsiteY4" fmla="*/ 62 h 315992"/>
                <a:gd name="connsiteX5" fmla="*/ 40373 w 160781"/>
                <a:gd name="connsiteY5" fmla="*/ 2634 h 315992"/>
                <a:gd name="connsiteX6" fmla="*/ 55994 w 160781"/>
                <a:gd name="connsiteY6" fmla="*/ 8158 h 315992"/>
                <a:gd name="connsiteX7" fmla="*/ 160769 w 160781"/>
                <a:gd name="connsiteY7" fmla="*/ 283145 h 315992"/>
                <a:gd name="connsiteX8" fmla="*/ 150291 w 160781"/>
                <a:gd name="connsiteY8" fmla="*/ 289908 h 315992"/>
                <a:gd name="connsiteX9" fmla="*/ 144862 w 160781"/>
                <a:gd name="connsiteY9" fmla="*/ 293146 h 315992"/>
                <a:gd name="connsiteX10" fmla="*/ 137623 w 160781"/>
                <a:gd name="connsiteY10" fmla="*/ 296861 h 315992"/>
                <a:gd name="connsiteX11" fmla="*/ 117906 w 160781"/>
                <a:gd name="connsiteY11" fmla="*/ 305052 h 315992"/>
                <a:gd name="connsiteX12" fmla="*/ 20942 w 160781"/>
                <a:gd name="connsiteY12" fmla="*/ 311529 h 31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0781" h="315992">
                  <a:moveTo>
                    <a:pt x="20942" y="311529"/>
                  </a:moveTo>
                  <a:lnTo>
                    <a:pt x="-13" y="21207"/>
                  </a:lnTo>
                  <a:cubicBezTo>
                    <a:pt x="4763" y="15092"/>
                    <a:pt x="10375" y="9672"/>
                    <a:pt x="16655" y="5110"/>
                  </a:cubicBezTo>
                  <a:cubicBezTo>
                    <a:pt x="18784" y="3443"/>
                    <a:pt x="21164" y="2129"/>
                    <a:pt x="23704" y="1205"/>
                  </a:cubicBezTo>
                  <a:cubicBezTo>
                    <a:pt x="26177" y="195"/>
                    <a:pt x="28857" y="-195"/>
                    <a:pt x="31514" y="62"/>
                  </a:cubicBezTo>
                  <a:cubicBezTo>
                    <a:pt x="34616" y="281"/>
                    <a:pt x="37635" y="1157"/>
                    <a:pt x="40373" y="2634"/>
                  </a:cubicBezTo>
                  <a:cubicBezTo>
                    <a:pt x="45828" y="3681"/>
                    <a:pt x="51094" y="5539"/>
                    <a:pt x="55994" y="8158"/>
                  </a:cubicBezTo>
                  <a:lnTo>
                    <a:pt x="160769" y="283145"/>
                  </a:lnTo>
                  <a:cubicBezTo>
                    <a:pt x="160769" y="283145"/>
                    <a:pt x="156959" y="285812"/>
                    <a:pt x="150291" y="289908"/>
                  </a:cubicBezTo>
                  <a:lnTo>
                    <a:pt x="144862" y="293146"/>
                  </a:lnTo>
                  <a:cubicBezTo>
                    <a:pt x="142522" y="294518"/>
                    <a:pt x="140105" y="295765"/>
                    <a:pt x="137623" y="296861"/>
                  </a:cubicBezTo>
                  <a:cubicBezTo>
                    <a:pt x="131813" y="299528"/>
                    <a:pt x="125145" y="302385"/>
                    <a:pt x="117906" y="305052"/>
                  </a:cubicBezTo>
                  <a:cubicBezTo>
                    <a:pt x="89331" y="314863"/>
                    <a:pt x="51993" y="320387"/>
                    <a:pt x="20942" y="31152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173" name="Freeform: Shape 5172">
              <a:extLst>
                <a:ext uri="{FF2B5EF4-FFF2-40B4-BE49-F238E27FC236}">
                  <a16:creationId xmlns:a16="http://schemas.microsoft.com/office/drawing/2014/main" xmlns="" id="{D85D9F6B-2409-AE93-1505-A3804C2DAF1D}"/>
                </a:ext>
              </a:extLst>
            </p:cNvPr>
            <p:cNvSpPr/>
            <p:nvPr/>
          </p:nvSpPr>
          <p:spPr>
            <a:xfrm>
              <a:off x="328618" y="3447409"/>
              <a:ext cx="61206" cy="88997"/>
            </a:xfrm>
            <a:custGeom>
              <a:avLst/>
              <a:gdLst>
                <a:gd name="connsiteX0" fmla="*/ 19126 w 61206"/>
                <a:gd name="connsiteY0" fmla="*/ 149 h 88997"/>
                <a:gd name="connsiteX1" fmla="*/ 39986 w 61206"/>
                <a:gd name="connsiteY1" fmla="*/ 8531 h 88997"/>
                <a:gd name="connsiteX2" fmla="*/ 56750 w 61206"/>
                <a:gd name="connsiteY2" fmla="*/ 36630 h 88997"/>
                <a:gd name="connsiteX3" fmla="*/ 58369 w 61206"/>
                <a:gd name="connsiteY3" fmla="*/ 74730 h 88997"/>
                <a:gd name="connsiteX4" fmla="*/ 38271 w 61206"/>
                <a:gd name="connsiteY4" fmla="*/ 88065 h 88997"/>
                <a:gd name="connsiteX5" fmla="*/ 14459 w 61206"/>
                <a:gd name="connsiteY5" fmla="*/ 82731 h 88997"/>
                <a:gd name="connsiteX6" fmla="*/ 648 w 61206"/>
                <a:gd name="connsiteY6" fmla="*/ 49203 h 88997"/>
                <a:gd name="connsiteX7" fmla="*/ 19126 w 61206"/>
                <a:gd name="connsiteY7" fmla="*/ 149 h 8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206" h="88997">
                  <a:moveTo>
                    <a:pt x="19126" y="149"/>
                  </a:moveTo>
                  <a:cubicBezTo>
                    <a:pt x="27053" y="-794"/>
                    <a:pt x="34915" y="2368"/>
                    <a:pt x="39986" y="8531"/>
                  </a:cubicBezTo>
                  <a:cubicBezTo>
                    <a:pt x="47795" y="16380"/>
                    <a:pt x="53553" y="26029"/>
                    <a:pt x="56750" y="36630"/>
                  </a:cubicBezTo>
                  <a:cubicBezTo>
                    <a:pt x="62370" y="54823"/>
                    <a:pt x="62370" y="66634"/>
                    <a:pt x="58369" y="74730"/>
                  </a:cubicBezTo>
                  <a:cubicBezTo>
                    <a:pt x="54088" y="82035"/>
                    <a:pt x="46670" y="86960"/>
                    <a:pt x="38271" y="88065"/>
                  </a:cubicBezTo>
                  <a:cubicBezTo>
                    <a:pt x="29940" y="90332"/>
                    <a:pt x="21025" y="88341"/>
                    <a:pt x="14459" y="82731"/>
                  </a:cubicBezTo>
                  <a:cubicBezTo>
                    <a:pt x="6175" y="73454"/>
                    <a:pt x="1303" y="61624"/>
                    <a:pt x="648" y="49203"/>
                  </a:cubicBezTo>
                  <a:cubicBezTo>
                    <a:pt x="-2496" y="24343"/>
                    <a:pt x="5886" y="2911"/>
                    <a:pt x="19126" y="14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174" name="Freeform: Shape 5173">
              <a:extLst>
                <a:ext uri="{FF2B5EF4-FFF2-40B4-BE49-F238E27FC236}">
                  <a16:creationId xmlns:a16="http://schemas.microsoft.com/office/drawing/2014/main" xmlns="" id="{3ADE38F3-AC38-2F64-3D47-4B8978D4DF95}"/>
                </a:ext>
              </a:extLst>
            </p:cNvPr>
            <p:cNvSpPr/>
            <p:nvPr/>
          </p:nvSpPr>
          <p:spPr>
            <a:xfrm>
              <a:off x="322066" y="3283297"/>
              <a:ext cx="6017" cy="11279"/>
            </a:xfrm>
            <a:custGeom>
              <a:avLst/>
              <a:gdLst>
                <a:gd name="connsiteX0" fmla="*/ 5485 w 6017"/>
                <a:gd name="connsiteY0" fmla="*/ 4813 h 11279"/>
                <a:gd name="connsiteX1" fmla="*/ 4533 w 6017"/>
                <a:gd name="connsiteY1" fmla="*/ 11194 h 11279"/>
                <a:gd name="connsiteX2" fmla="*/ 342 w 6017"/>
                <a:gd name="connsiteY2" fmla="*/ 6527 h 11279"/>
                <a:gd name="connsiteX3" fmla="*/ 1199 w 6017"/>
                <a:gd name="connsiteY3" fmla="*/ 50 h 11279"/>
                <a:gd name="connsiteX4" fmla="*/ 5485 w 6017"/>
                <a:gd name="connsiteY4" fmla="*/ 4813 h 11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7" h="11279">
                  <a:moveTo>
                    <a:pt x="5485" y="4813"/>
                  </a:moveTo>
                  <a:cubicBezTo>
                    <a:pt x="6438" y="7956"/>
                    <a:pt x="6057" y="10718"/>
                    <a:pt x="4533" y="11194"/>
                  </a:cubicBezTo>
                  <a:cubicBezTo>
                    <a:pt x="3009" y="11671"/>
                    <a:pt x="1199" y="9670"/>
                    <a:pt x="342" y="6527"/>
                  </a:cubicBezTo>
                  <a:cubicBezTo>
                    <a:pt x="-516" y="3384"/>
                    <a:pt x="342" y="526"/>
                    <a:pt x="1199" y="50"/>
                  </a:cubicBezTo>
                  <a:cubicBezTo>
                    <a:pt x="2056" y="-426"/>
                    <a:pt x="4437" y="1765"/>
                    <a:pt x="5485" y="4813"/>
                  </a:cubicBezTo>
                  <a:close/>
                </a:path>
              </a:pathLst>
            </a:custGeom>
            <a:solidFill>
              <a:srgbClr val="D58B94"/>
            </a:solidFill>
            <a:ln w="9525" cap="flat">
              <a:noFill/>
              <a:prstDash val="solid"/>
              <a:miter/>
            </a:ln>
          </p:spPr>
          <p:txBody>
            <a:bodyPr rtlCol="0" anchor="ctr"/>
            <a:lstStyle/>
            <a:p>
              <a:endParaRPr lang="en-IN"/>
            </a:p>
          </p:txBody>
        </p:sp>
        <p:sp>
          <p:nvSpPr>
            <p:cNvPr id="5175" name="Freeform: Shape 5174">
              <a:extLst>
                <a:ext uri="{FF2B5EF4-FFF2-40B4-BE49-F238E27FC236}">
                  <a16:creationId xmlns:a16="http://schemas.microsoft.com/office/drawing/2014/main" xmlns="" id="{6C37CB45-83EB-D64C-4186-68AA1B67E58F}"/>
                </a:ext>
              </a:extLst>
            </p:cNvPr>
            <p:cNvSpPr/>
            <p:nvPr/>
          </p:nvSpPr>
          <p:spPr>
            <a:xfrm>
              <a:off x="330158" y="3289272"/>
              <a:ext cx="8907" cy="11765"/>
            </a:xfrm>
            <a:custGeom>
              <a:avLst/>
              <a:gdLst>
                <a:gd name="connsiteX0" fmla="*/ 8347 w 8907"/>
                <a:gd name="connsiteY0" fmla="*/ 4267 h 11765"/>
                <a:gd name="connsiteX1" fmla="*/ 6156 w 8907"/>
                <a:gd name="connsiteY1" fmla="*/ 11506 h 11765"/>
                <a:gd name="connsiteX2" fmla="*/ 727 w 8907"/>
                <a:gd name="connsiteY2" fmla="*/ 7029 h 11765"/>
                <a:gd name="connsiteX3" fmla="*/ 2251 w 8907"/>
                <a:gd name="connsiteY3" fmla="*/ 266 h 11765"/>
                <a:gd name="connsiteX4" fmla="*/ 8347 w 8907"/>
                <a:gd name="connsiteY4" fmla="*/ 4267 h 11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7" h="11765">
                  <a:moveTo>
                    <a:pt x="8347" y="4267"/>
                  </a:moveTo>
                  <a:cubicBezTo>
                    <a:pt x="9593" y="6886"/>
                    <a:pt x="8644" y="10020"/>
                    <a:pt x="6156" y="11506"/>
                  </a:cubicBezTo>
                  <a:cubicBezTo>
                    <a:pt x="3489" y="12554"/>
                    <a:pt x="1965" y="10077"/>
                    <a:pt x="727" y="7029"/>
                  </a:cubicBezTo>
                  <a:cubicBezTo>
                    <a:pt x="-511" y="3981"/>
                    <a:pt x="-321" y="1314"/>
                    <a:pt x="2251" y="266"/>
                  </a:cubicBezTo>
                  <a:cubicBezTo>
                    <a:pt x="4823" y="-782"/>
                    <a:pt x="7204" y="1219"/>
                    <a:pt x="8347" y="4267"/>
                  </a:cubicBezTo>
                  <a:close/>
                </a:path>
              </a:pathLst>
            </a:custGeom>
            <a:solidFill>
              <a:srgbClr val="D58B94"/>
            </a:solidFill>
            <a:ln w="9525" cap="flat">
              <a:noFill/>
              <a:prstDash val="solid"/>
              <a:miter/>
            </a:ln>
          </p:spPr>
          <p:txBody>
            <a:bodyPr rtlCol="0" anchor="ctr"/>
            <a:lstStyle/>
            <a:p>
              <a:endParaRPr lang="en-IN"/>
            </a:p>
          </p:txBody>
        </p:sp>
        <p:sp>
          <p:nvSpPr>
            <p:cNvPr id="5176" name="Freeform: Shape 5175">
              <a:extLst>
                <a:ext uri="{FF2B5EF4-FFF2-40B4-BE49-F238E27FC236}">
                  <a16:creationId xmlns:a16="http://schemas.microsoft.com/office/drawing/2014/main" xmlns="" id="{1E1895C9-35A5-A265-63B2-F793F4142557}"/>
                </a:ext>
              </a:extLst>
            </p:cNvPr>
            <p:cNvSpPr/>
            <p:nvPr/>
          </p:nvSpPr>
          <p:spPr>
            <a:xfrm>
              <a:off x="327504" y="3300274"/>
              <a:ext cx="6453" cy="10688"/>
            </a:xfrm>
            <a:custGeom>
              <a:avLst/>
              <a:gdLst>
                <a:gd name="connsiteX0" fmla="*/ 5952 w 6453"/>
                <a:gd name="connsiteY0" fmla="*/ 4410 h 10688"/>
                <a:gd name="connsiteX1" fmla="*/ 4810 w 6453"/>
                <a:gd name="connsiteY1" fmla="*/ 10601 h 10688"/>
                <a:gd name="connsiteX2" fmla="*/ 333 w 6453"/>
                <a:gd name="connsiteY2" fmla="*/ 6219 h 10688"/>
                <a:gd name="connsiteX3" fmla="*/ 1571 w 6453"/>
                <a:gd name="connsiteY3" fmla="*/ 28 h 10688"/>
                <a:gd name="connsiteX4" fmla="*/ 5952 w 6453"/>
                <a:gd name="connsiteY4" fmla="*/ 4410 h 10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 h="10688">
                  <a:moveTo>
                    <a:pt x="5952" y="4410"/>
                  </a:moveTo>
                  <a:cubicBezTo>
                    <a:pt x="6905" y="7362"/>
                    <a:pt x="6429" y="10125"/>
                    <a:pt x="4810" y="10601"/>
                  </a:cubicBezTo>
                  <a:cubicBezTo>
                    <a:pt x="3190" y="11077"/>
                    <a:pt x="1190" y="9172"/>
                    <a:pt x="333" y="6219"/>
                  </a:cubicBezTo>
                  <a:cubicBezTo>
                    <a:pt x="-525" y="3267"/>
                    <a:pt x="333" y="409"/>
                    <a:pt x="1571" y="28"/>
                  </a:cubicBezTo>
                  <a:cubicBezTo>
                    <a:pt x="2809" y="-353"/>
                    <a:pt x="5000" y="1838"/>
                    <a:pt x="5952" y="4410"/>
                  </a:cubicBezTo>
                  <a:close/>
                </a:path>
              </a:pathLst>
            </a:custGeom>
            <a:solidFill>
              <a:srgbClr val="D58B94"/>
            </a:solidFill>
            <a:ln w="9525" cap="flat">
              <a:noFill/>
              <a:prstDash val="solid"/>
              <a:miter/>
            </a:ln>
          </p:spPr>
          <p:txBody>
            <a:bodyPr rtlCol="0" anchor="ctr"/>
            <a:lstStyle/>
            <a:p>
              <a:endParaRPr lang="en-IN"/>
            </a:p>
          </p:txBody>
        </p:sp>
        <p:sp>
          <p:nvSpPr>
            <p:cNvPr id="5177" name="Freeform: Shape 5176">
              <a:extLst>
                <a:ext uri="{FF2B5EF4-FFF2-40B4-BE49-F238E27FC236}">
                  <a16:creationId xmlns:a16="http://schemas.microsoft.com/office/drawing/2014/main" xmlns="" id="{4B2E60F3-33F5-1CEE-4333-CBA25F245592}"/>
                </a:ext>
              </a:extLst>
            </p:cNvPr>
            <p:cNvSpPr/>
            <p:nvPr/>
          </p:nvSpPr>
          <p:spPr>
            <a:xfrm>
              <a:off x="292852" y="3297353"/>
              <a:ext cx="6708" cy="11063"/>
            </a:xfrm>
            <a:custGeom>
              <a:avLst/>
              <a:gdLst>
                <a:gd name="connsiteX0" fmla="*/ 6695 w 6708"/>
                <a:gd name="connsiteY0" fmla="*/ 5140 h 11063"/>
                <a:gd name="connsiteX1" fmla="*/ 4028 w 6708"/>
                <a:gd name="connsiteY1" fmla="*/ 11046 h 11063"/>
                <a:gd name="connsiteX2" fmla="*/ 28 w 6708"/>
                <a:gd name="connsiteY2" fmla="*/ 5807 h 11063"/>
                <a:gd name="connsiteX3" fmla="*/ 2790 w 6708"/>
                <a:gd name="connsiteY3" fmla="*/ -4 h 11063"/>
                <a:gd name="connsiteX4" fmla="*/ 6695 w 6708"/>
                <a:gd name="connsiteY4" fmla="*/ 5140 h 11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 h="11063">
                  <a:moveTo>
                    <a:pt x="6695" y="5140"/>
                  </a:moveTo>
                  <a:cubicBezTo>
                    <a:pt x="6695" y="8093"/>
                    <a:pt x="5933" y="10950"/>
                    <a:pt x="4028" y="11046"/>
                  </a:cubicBezTo>
                  <a:cubicBezTo>
                    <a:pt x="2123" y="11141"/>
                    <a:pt x="313" y="8855"/>
                    <a:pt x="28" y="5807"/>
                  </a:cubicBezTo>
                  <a:cubicBezTo>
                    <a:pt x="-258" y="2759"/>
                    <a:pt x="980" y="187"/>
                    <a:pt x="2790" y="-4"/>
                  </a:cubicBezTo>
                  <a:cubicBezTo>
                    <a:pt x="4600" y="-194"/>
                    <a:pt x="6314" y="1997"/>
                    <a:pt x="6695" y="5140"/>
                  </a:cubicBezTo>
                  <a:close/>
                </a:path>
              </a:pathLst>
            </a:custGeom>
            <a:solidFill>
              <a:srgbClr val="D58B94"/>
            </a:solidFill>
            <a:ln w="9525" cap="flat">
              <a:noFill/>
              <a:prstDash val="solid"/>
              <a:miter/>
            </a:ln>
          </p:spPr>
          <p:txBody>
            <a:bodyPr rtlCol="0" anchor="ctr"/>
            <a:lstStyle/>
            <a:p>
              <a:endParaRPr lang="en-IN"/>
            </a:p>
          </p:txBody>
        </p:sp>
        <p:sp>
          <p:nvSpPr>
            <p:cNvPr id="5178" name="Freeform: Shape 5177">
              <a:extLst>
                <a:ext uri="{FF2B5EF4-FFF2-40B4-BE49-F238E27FC236}">
                  <a16:creationId xmlns:a16="http://schemas.microsoft.com/office/drawing/2014/main" xmlns="" id="{CECD458A-1D7A-F2ED-B9F5-22C0A2B1F7DE}"/>
                </a:ext>
              </a:extLst>
            </p:cNvPr>
            <p:cNvSpPr/>
            <p:nvPr/>
          </p:nvSpPr>
          <p:spPr>
            <a:xfrm>
              <a:off x="315430" y="3298984"/>
              <a:ext cx="8785" cy="14454"/>
            </a:xfrm>
            <a:custGeom>
              <a:avLst/>
              <a:gdLst>
                <a:gd name="connsiteX0" fmla="*/ 8406 w 8785"/>
                <a:gd name="connsiteY0" fmla="*/ 6270 h 14454"/>
                <a:gd name="connsiteX1" fmla="*/ 6120 w 8785"/>
                <a:gd name="connsiteY1" fmla="*/ 14367 h 14454"/>
                <a:gd name="connsiteX2" fmla="*/ 310 w 8785"/>
                <a:gd name="connsiteY2" fmla="*/ 8176 h 14454"/>
                <a:gd name="connsiteX3" fmla="*/ 2786 w 8785"/>
                <a:gd name="connsiteY3" fmla="*/ 79 h 14454"/>
                <a:gd name="connsiteX4" fmla="*/ 8406 w 8785"/>
                <a:gd name="connsiteY4" fmla="*/ 6270 h 14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14454">
                  <a:moveTo>
                    <a:pt x="8406" y="6270"/>
                  </a:moveTo>
                  <a:cubicBezTo>
                    <a:pt x="9358" y="10176"/>
                    <a:pt x="8406" y="13795"/>
                    <a:pt x="6120" y="14367"/>
                  </a:cubicBezTo>
                  <a:cubicBezTo>
                    <a:pt x="3834" y="14938"/>
                    <a:pt x="1167" y="12081"/>
                    <a:pt x="310" y="8176"/>
                  </a:cubicBezTo>
                  <a:cubicBezTo>
                    <a:pt x="-548" y="4270"/>
                    <a:pt x="310" y="746"/>
                    <a:pt x="2786" y="79"/>
                  </a:cubicBezTo>
                  <a:cubicBezTo>
                    <a:pt x="5263" y="-588"/>
                    <a:pt x="7358" y="2365"/>
                    <a:pt x="8406" y="6270"/>
                  </a:cubicBezTo>
                  <a:close/>
                </a:path>
              </a:pathLst>
            </a:custGeom>
            <a:solidFill>
              <a:srgbClr val="D58B94"/>
            </a:solidFill>
            <a:ln w="9525" cap="flat">
              <a:noFill/>
              <a:prstDash val="solid"/>
              <a:miter/>
            </a:ln>
          </p:spPr>
          <p:txBody>
            <a:bodyPr rtlCol="0" anchor="ctr"/>
            <a:lstStyle/>
            <a:p>
              <a:endParaRPr lang="en-IN"/>
            </a:p>
          </p:txBody>
        </p:sp>
        <p:sp>
          <p:nvSpPr>
            <p:cNvPr id="5179" name="Freeform: Shape 5178">
              <a:extLst>
                <a:ext uri="{FF2B5EF4-FFF2-40B4-BE49-F238E27FC236}">
                  <a16:creationId xmlns:a16="http://schemas.microsoft.com/office/drawing/2014/main" xmlns="" id="{CA538C53-4B58-9359-5861-DFEA4159713C}"/>
                </a:ext>
              </a:extLst>
            </p:cNvPr>
            <p:cNvSpPr/>
            <p:nvPr/>
          </p:nvSpPr>
          <p:spPr>
            <a:xfrm>
              <a:off x="348949" y="3385052"/>
              <a:ext cx="5114" cy="5822"/>
            </a:xfrm>
            <a:custGeom>
              <a:avLst/>
              <a:gdLst>
                <a:gd name="connsiteX0" fmla="*/ 4890 w 5114"/>
                <a:gd name="connsiteY0" fmla="*/ 2118 h 5822"/>
                <a:gd name="connsiteX1" fmla="*/ 3394 w 5114"/>
                <a:gd name="connsiteY1" fmla="*/ 5728 h 5822"/>
                <a:gd name="connsiteX2" fmla="*/ 3366 w 5114"/>
                <a:gd name="connsiteY2" fmla="*/ 5738 h 5822"/>
                <a:gd name="connsiteX3" fmla="*/ 166 w 5114"/>
                <a:gd name="connsiteY3" fmla="*/ 3747 h 5822"/>
                <a:gd name="connsiteX4" fmla="*/ 128 w 5114"/>
                <a:gd name="connsiteY4" fmla="*/ 3547 h 5822"/>
                <a:gd name="connsiteX5" fmla="*/ 1747 w 5114"/>
                <a:gd name="connsiteY5" fmla="*/ 23 h 5822"/>
                <a:gd name="connsiteX6" fmla="*/ 4890 w 5114"/>
                <a:gd name="connsiteY6" fmla="*/ 2118 h 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14" h="5822">
                  <a:moveTo>
                    <a:pt x="4890" y="2118"/>
                  </a:moveTo>
                  <a:cubicBezTo>
                    <a:pt x="5473" y="3528"/>
                    <a:pt x="4804" y="5147"/>
                    <a:pt x="3394" y="5728"/>
                  </a:cubicBezTo>
                  <a:cubicBezTo>
                    <a:pt x="3385" y="5728"/>
                    <a:pt x="3376" y="5738"/>
                    <a:pt x="3366" y="5738"/>
                  </a:cubicBezTo>
                  <a:cubicBezTo>
                    <a:pt x="1932" y="6071"/>
                    <a:pt x="498" y="5175"/>
                    <a:pt x="166" y="3747"/>
                  </a:cubicBezTo>
                  <a:cubicBezTo>
                    <a:pt x="151" y="3680"/>
                    <a:pt x="138" y="3613"/>
                    <a:pt x="128" y="3547"/>
                  </a:cubicBezTo>
                  <a:cubicBezTo>
                    <a:pt x="-334" y="2128"/>
                    <a:pt x="371" y="594"/>
                    <a:pt x="1747" y="23"/>
                  </a:cubicBezTo>
                  <a:cubicBezTo>
                    <a:pt x="3184" y="-215"/>
                    <a:pt x="4559" y="699"/>
                    <a:pt x="4890" y="2118"/>
                  </a:cubicBezTo>
                  <a:close/>
                </a:path>
              </a:pathLst>
            </a:custGeom>
            <a:solidFill>
              <a:srgbClr val="D58B94"/>
            </a:solidFill>
            <a:ln w="9525" cap="flat">
              <a:noFill/>
              <a:prstDash val="solid"/>
              <a:miter/>
            </a:ln>
          </p:spPr>
          <p:txBody>
            <a:bodyPr rtlCol="0" anchor="ctr"/>
            <a:lstStyle/>
            <a:p>
              <a:endParaRPr lang="en-IN"/>
            </a:p>
          </p:txBody>
        </p:sp>
        <p:sp>
          <p:nvSpPr>
            <p:cNvPr id="5180" name="Freeform: Shape 5179">
              <a:extLst>
                <a:ext uri="{FF2B5EF4-FFF2-40B4-BE49-F238E27FC236}">
                  <a16:creationId xmlns:a16="http://schemas.microsoft.com/office/drawing/2014/main" xmlns="" id="{59812EA0-5B4C-4074-8D65-DD041AF00174}"/>
                </a:ext>
              </a:extLst>
            </p:cNvPr>
            <p:cNvSpPr/>
            <p:nvPr/>
          </p:nvSpPr>
          <p:spPr>
            <a:xfrm>
              <a:off x="335607" y="3376125"/>
              <a:ext cx="4835" cy="5756"/>
            </a:xfrm>
            <a:custGeom>
              <a:avLst/>
              <a:gdLst>
                <a:gd name="connsiteX0" fmla="*/ 4707 w 4835"/>
                <a:gd name="connsiteY0" fmla="*/ 2281 h 5756"/>
                <a:gd name="connsiteX1" fmla="*/ 3088 w 4835"/>
                <a:gd name="connsiteY1" fmla="*/ 5711 h 5756"/>
                <a:gd name="connsiteX2" fmla="*/ 152 w 4835"/>
                <a:gd name="connsiteY2" fmla="*/ 3558 h 5756"/>
                <a:gd name="connsiteX3" fmla="*/ 135 w 4835"/>
                <a:gd name="connsiteY3" fmla="*/ 3424 h 5756"/>
                <a:gd name="connsiteX4" fmla="*/ 1659 w 4835"/>
                <a:gd name="connsiteY4" fmla="*/ -5 h 5756"/>
                <a:gd name="connsiteX5" fmla="*/ 4707 w 4835"/>
                <a:gd name="connsiteY5" fmla="*/ 2281 h 5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35" h="5756">
                  <a:moveTo>
                    <a:pt x="4707" y="2281"/>
                  </a:moveTo>
                  <a:cubicBezTo>
                    <a:pt x="5113" y="3672"/>
                    <a:pt x="4418" y="5139"/>
                    <a:pt x="3088" y="5711"/>
                  </a:cubicBezTo>
                  <a:cubicBezTo>
                    <a:pt x="1684" y="5929"/>
                    <a:pt x="370" y="4968"/>
                    <a:pt x="152" y="3558"/>
                  </a:cubicBezTo>
                  <a:cubicBezTo>
                    <a:pt x="146" y="3520"/>
                    <a:pt x="140" y="3472"/>
                    <a:pt x="135" y="3424"/>
                  </a:cubicBezTo>
                  <a:cubicBezTo>
                    <a:pt x="-331" y="2063"/>
                    <a:pt x="333" y="567"/>
                    <a:pt x="1659" y="-5"/>
                  </a:cubicBezTo>
                  <a:cubicBezTo>
                    <a:pt x="3109" y="-128"/>
                    <a:pt x="4421" y="853"/>
                    <a:pt x="4707" y="2281"/>
                  </a:cubicBezTo>
                  <a:close/>
                </a:path>
              </a:pathLst>
            </a:custGeom>
            <a:solidFill>
              <a:srgbClr val="D58B94"/>
            </a:solidFill>
            <a:ln w="9525" cap="flat">
              <a:noFill/>
              <a:prstDash val="solid"/>
              <a:miter/>
            </a:ln>
          </p:spPr>
          <p:txBody>
            <a:bodyPr rtlCol="0" anchor="ctr"/>
            <a:lstStyle/>
            <a:p>
              <a:endParaRPr lang="en-IN"/>
            </a:p>
          </p:txBody>
        </p:sp>
        <p:sp>
          <p:nvSpPr>
            <p:cNvPr id="5181" name="Freeform: Shape 5180">
              <a:extLst>
                <a:ext uri="{FF2B5EF4-FFF2-40B4-BE49-F238E27FC236}">
                  <a16:creationId xmlns:a16="http://schemas.microsoft.com/office/drawing/2014/main" xmlns="" id="{9AEEE177-3349-840D-ACB6-C00306420FBE}"/>
                </a:ext>
              </a:extLst>
            </p:cNvPr>
            <p:cNvSpPr/>
            <p:nvPr/>
          </p:nvSpPr>
          <p:spPr>
            <a:xfrm>
              <a:off x="348491" y="3369055"/>
              <a:ext cx="5246" cy="6143"/>
            </a:xfrm>
            <a:custGeom>
              <a:avLst/>
              <a:gdLst>
                <a:gd name="connsiteX0" fmla="*/ 4968 w 5246"/>
                <a:gd name="connsiteY0" fmla="*/ 2303 h 6143"/>
                <a:gd name="connsiteX1" fmla="*/ 3576 w 5246"/>
                <a:gd name="connsiteY1" fmla="*/ 6094 h 6143"/>
                <a:gd name="connsiteX2" fmla="*/ 3540 w 5246"/>
                <a:gd name="connsiteY2" fmla="*/ 6113 h 6143"/>
                <a:gd name="connsiteX3" fmla="*/ 2 w 5246"/>
                <a:gd name="connsiteY3" fmla="*/ 3208 h 6143"/>
                <a:gd name="connsiteX4" fmla="*/ 1730 w 5246"/>
                <a:gd name="connsiteY4" fmla="*/ 17 h 6143"/>
                <a:gd name="connsiteX5" fmla="*/ 4968 w 5246"/>
                <a:gd name="connsiteY5" fmla="*/ 2303 h 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 h="6143">
                  <a:moveTo>
                    <a:pt x="4968" y="2303"/>
                  </a:moveTo>
                  <a:cubicBezTo>
                    <a:pt x="5631" y="3732"/>
                    <a:pt x="5008" y="5437"/>
                    <a:pt x="3576" y="6094"/>
                  </a:cubicBezTo>
                  <a:cubicBezTo>
                    <a:pt x="3563" y="6104"/>
                    <a:pt x="3552" y="6104"/>
                    <a:pt x="3540" y="6113"/>
                  </a:cubicBezTo>
                  <a:cubicBezTo>
                    <a:pt x="1759" y="6285"/>
                    <a:pt x="175" y="4989"/>
                    <a:pt x="2" y="3208"/>
                  </a:cubicBezTo>
                  <a:cubicBezTo>
                    <a:pt x="-127" y="1894"/>
                    <a:pt x="557" y="627"/>
                    <a:pt x="1730" y="17"/>
                  </a:cubicBezTo>
                  <a:cubicBezTo>
                    <a:pt x="3248" y="-212"/>
                    <a:pt x="4679" y="798"/>
                    <a:pt x="4968" y="2303"/>
                  </a:cubicBezTo>
                  <a:close/>
                </a:path>
              </a:pathLst>
            </a:custGeom>
            <a:solidFill>
              <a:srgbClr val="D58B94"/>
            </a:solidFill>
            <a:ln w="9525" cap="flat">
              <a:noFill/>
              <a:prstDash val="solid"/>
              <a:miter/>
            </a:ln>
          </p:spPr>
          <p:txBody>
            <a:bodyPr rtlCol="0" anchor="ctr"/>
            <a:lstStyle/>
            <a:p>
              <a:endParaRPr lang="en-IN"/>
            </a:p>
          </p:txBody>
        </p:sp>
        <p:sp>
          <p:nvSpPr>
            <p:cNvPr id="5182" name="Freeform: Shape 5181">
              <a:extLst>
                <a:ext uri="{FF2B5EF4-FFF2-40B4-BE49-F238E27FC236}">
                  <a16:creationId xmlns:a16="http://schemas.microsoft.com/office/drawing/2014/main" xmlns="" id="{69B41329-CA80-1C33-D0CB-9146C38D445F}"/>
                </a:ext>
              </a:extLst>
            </p:cNvPr>
            <p:cNvSpPr/>
            <p:nvPr/>
          </p:nvSpPr>
          <p:spPr>
            <a:xfrm>
              <a:off x="305859" y="3308576"/>
              <a:ext cx="6482" cy="10260"/>
            </a:xfrm>
            <a:custGeom>
              <a:avLst/>
              <a:gdLst>
                <a:gd name="connsiteX0" fmla="*/ 6261 w 6482"/>
                <a:gd name="connsiteY0" fmla="*/ 4489 h 10260"/>
                <a:gd name="connsiteX1" fmla="*/ 4071 w 6482"/>
                <a:gd name="connsiteY1" fmla="*/ 10204 h 10260"/>
                <a:gd name="connsiteX2" fmla="*/ 70 w 6482"/>
                <a:gd name="connsiteY2" fmla="*/ 5536 h 10260"/>
                <a:gd name="connsiteX3" fmla="*/ 2356 w 6482"/>
                <a:gd name="connsiteY3" fmla="*/ 12 h 10260"/>
                <a:gd name="connsiteX4" fmla="*/ 6261 w 6482"/>
                <a:gd name="connsiteY4" fmla="*/ 4489 h 10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2" h="10260">
                  <a:moveTo>
                    <a:pt x="6261" y="4489"/>
                  </a:moveTo>
                  <a:cubicBezTo>
                    <a:pt x="6833" y="7251"/>
                    <a:pt x="6261" y="9823"/>
                    <a:pt x="4071" y="10204"/>
                  </a:cubicBezTo>
                  <a:cubicBezTo>
                    <a:pt x="1880" y="10585"/>
                    <a:pt x="451" y="8299"/>
                    <a:pt x="70" y="5536"/>
                  </a:cubicBezTo>
                  <a:cubicBezTo>
                    <a:pt x="-311" y="2774"/>
                    <a:pt x="642" y="298"/>
                    <a:pt x="2356" y="12"/>
                  </a:cubicBezTo>
                  <a:cubicBezTo>
                    <a:pt x="4071" y="-274"/>
                    <a:pt x="5785" y="1727"/>
                    <a:pt x="6261" y="4489"/>
                  </a:cubicBezTo>
                  <a:close/>
                </a:path>
              </a:pathLst>
            </a:custGeom>
            <a:solidFill>
              <a:srgbClr val="D58B94"/>
            </a:solidFill>
            <a:ln w="9525" cap="flat">
              <a:noFill/>
              <a:prstDash val="solid"/>
              <a:miter/>
            </a:ln>
          </p:spPr>
          <p:txBody>
            <a:bodyPr rtlCol="0" anchor="ctr"/>
            <a:lstStyle/>
            <a:p>
              <a:endParaRPr lang="en-IN"/>
            </a:p>
          </p:txBody>
        </p:sp>
        <p:sp>
          <p:nvSpPr>
            <p:cNvPr id="5183" name="Freeform: Shape 5182">
              <a:extLst>
                <a:ext uri="{FF2B5EF4-FFF2-40B4-BE49-F238E27FC236}">
                  <a16:creationId xmlns:a16="http://schemas.microsoft.com/office/drawing/2014/main" xmlns="" id="{AF2057A9-5C3C-E4F5-A27B-49A111916F51}"/>
                </a:ext>
              </a:extLst>
            </p:cNvPr>
            <p:cNvSpPr/>
            <p:nvPr/>
          </p:nvSpPr>
          <p:spPr>
            <a:xfrm>
              <a:off x="298374" y="3312779"/>
              <a:ext cx="6235" cy="9851"/>
            </a:xfrm>
            <a:custGeom>
              <a:avLst/>
              <a:gdLst>
                <a:gd name="connsiteX0" fmla="*/ 6222 w 6235"/>
                <a:gd name="connsiteY0" fmla="*/ 4382 h 9851"/>
                <a:gd name="connsiteX1" fmla="*/ 3745 w 6235"/>
                <a:gd name="connsiteY1" fmla="*/ 9811 h 9851"/>
                <a:gd name="connsiteX2" fmla="*/ 30 w 6235"/>
                <a:gd name="connsiteY2" fmla="*/ 5334 h 9851"/>
                <a:gd name="connsiteX3" fmla="*/ 2507 w 6235"/>
                <a:gd name="connsiteY3" fmla="*/ 0 h 9851"/>
                <a:gd name="connsiteX4" fmla="*/ 6222 w 6235"/>
                <a:gd name="connsiteY4" fmla="*/ 4382 h 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5" h="9851">
                  <a:moveTo>
                    <a:pt x="6222" y="4382"/>
                  </a:moveTo>
                  <a:cubicBezTo>
                    <a:pt x="6222" y="7144"/>
                    <a:pt x="5555" y="9525"/>
                    <a:pt x="3745" y="9811"/>
                  </a:cubicBezTo>
                  <a:cubicBezTo>
                    <a:pt x="1936" y="10097"/>
                    <a:pt x="316" y="8001"/>
                    <a:pt x="30" y="5334"/>
                  </a:cubicBezTo>
                  <a:cubicBezTo>
                    <a:pt x="-255" y="2667"/>
                    <a:pt x="888" y="190"/>
                    <a:pt x="2507" y="0"/>
                  </a:cubicBezTo>
                  <a:cubicBezTo>
                    <a:pt x="4126" y="-191"/>
                    <a:pt x="5841" y="1429"/>
                    <a:pt x="6222" y="4382"/>
                  </a:cubicBezTo>
                  <a:close/>
                </a:path>
              </a:pathLst>
            </a:custGeom>
            <a:solidFill>
              <a:srgbClr val="D58B94"/>
            </a:solidFill>
            <a:ln w="9525" cap="flat">
              <a:noFill/>
              <a:prstDash val="solid"/>
              <a:miter/>
            </a:ln>
          </p:spPr>
          <p:txBody>
            <a:bodyPr rtlCol="0" anchor="ctr"/>
            <a:lstStyle/>
            <a:p>
              <a:endParaRPr lang="en-IN"/>
            </a:p>
          </p:txBody>
        </p:sp>
        <p:sp>
          <p:nvSpPr>
            <p:cNvPr id="5184" name="Freeform: Shape 5183">
              <a:extLst>
                <a:ext uri="{FF2B5EF4-FFF2-40B4-BE49-F238E27FC236}">
                  <a16:creationId xmlns:a16="http://schemas.microsoft.com/office/drawing/2014/main" xmlns="" id="{EC7C4183-11F3-F2DC-4264-A754967FDF4C}"/>
                </a:ext>
              </a:extLst>
            </p:cNvPr>
            <p:cNvSpPr/>
            <p:nvPr/>
          </p:nvSpPr>
          <p:spPr>
            <a:xfrm>
              <a:off x="341658" y="3307449"/>
              <a:ext cx="4187" cy="4893"/>
            </a:xfrm>
            <a:custGeom>
              <a:avLst/>
              <a:gdLst>
                <a:gd name="connsiteX0" fmla="*/ 3800 w 4187"/>
                <a:gd name="connsiteY0" fmla="*/ 1711 h 4893"/>
                <a:gd name="connsiteX1" fmla="*/ 3338 w 4187"/>
                <a:gd name="connsiteY1" fmla="*/ 4501 h 4893"/>
                <a:gd name="connsiteX2" fmla="*/ 547 w 4187"/>
                <a:gd name="connsiteY2" fmla="*/ 4044 h 4893"/>
                <a:gd name="connsiteX3" fmla="*/ 181 w 4187"/>
                <a:gd name="connsiteY3" fmla="*/ 3044 h 4893"/>
                <a:gd name="connsiteX4" fmla="*/ 1228 w 4187"/>
                <a:gd name="connsiteY4" fmla="*/ 91 h 4893"/>
                <a:gd name="connsiteX5" fmla="*/ 3800 w 4187"/>
                <a:gd name="connsiteY5" fmla="*/ 1711 h 4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7" h="4893">
                  <a:moveTo>
                    <a:pt x="3800" y="1711"/>
                  </a:moveTo>
                  <a:cubicBezTo>
                    <a:pt x="4443" y="2606"/>
                    <a:pt x="4236" y="3854"/>
                    <a:pt x="3338" y="4501"/>
                  </a:cubicBezTo>
                  <a:cubicBezTo>
                    <a:pt x="2440" y="5149"/>
                    <a:pt x="1190" y="4939"/>
                    <a:pt x="547" y="4044"/>
                  </a:cubicBezTo>
                  <a:cubicBezTo>
                    <a:pt x="338" y="3749"/>
                    <a:pt x="211" y="3406"/>
                    <a:pt x="181" y="3044"/>
                  </a:cubicBezTo>
                  <a:cubicBezTo>
                    <a:pt x="-306" y="1939"/>
                    <a:pt x="153" y="644"/>
                    <a:pt x="1228" y="91"/>
                  </a:cubicBezTo>
                  <a:cubicBezTo>
                    <a:pt x="2181" y="-290"/>
                    <a:pt x="3324" y="377"/>
                    <a:pt x="3800" y="1711"/>
                  </a:cubicBezTo>
                  <a:close/>
                </a:path>
              </a:pathLst>
            </a:custGeom>
            <a:solidFill>
              <a:srgbClr val="D58B94"/>
            </a:solidFill>
            <a:ln w="9525" cap="flat">
              <a:noFill/>
              <a:prstDash val="solid"/>
              <a:miter/>
            </a:ln>
          </p:spPr>
          <p:txBody>
            <a:bodyPr rtlCol="0" anchor="ctr"/>
            <a:lstStyle/>
            <a:p>
              <a:endParaRPr lang="en-IN"/>
            </a:p>
          </p:txBody>
        </p:sp>
        <p:sp>
          <p:nvSpPr>
            <p:cNvPr id="5185" name="Freeform: Shape 5184">
              <a:extLst>
                <a:ext uri="{FF2B5EF4-FFF2-40B4-BE49-F238E27FC236}">
                  <a16:creationId xmlns:a16="http://schemas.microsoft.com/office/drawing/2014/main" xmlns="" id="{4843B62D-F066-5397-34C5-97321F323613}"/>
                </a:ext>
              </a:extLst>
            </p:cNvPr>
            <p:cNvSpPr/>
            <p:nvPr/>
          </p:nvSpPr>
          <p:spPr>
            <a:xfrm>
              <a:off x="338348" y="3318990"/>
              <a:ext cx="10489" cy="13567"/>
            </a:xfrm>
            <a:custGeom>
              <a:avLst/>
              <a:gdLst>
                <a:gd name="connsiteX0" fmla="*/ 9872 w 10489"/>
                <a:gd name="connsiteY0" fmla="*/ 4743 h 13567"/>
                <a:gd name="connsiteX1" fmla="*/ 6920 w 10489"/>
                <a:gd name="connsiteY1" fmla="*/ 13411 h 13567"/>
                <a:gd name="connsiteX2" fmla="*/ 443 w 10489"/>
                <a:gd name="connsiteY2" fmla="*/ 8077 h 13567"/>
                <a:gd name="connsiteX3" fmla="*/ 2348 w 10489"/>
                <a:gd name="connsiteY3" fmla="*/ 171 h 13567"/>
                <a:gd name="connsiteX4" fmla="*/ 9856 w 10489"/>
                <a:gd name="connsiteY4" fmla="*/ 4676 h 13567"/>
                <a:gd name="connsiteX5" fmla="*/ 9872 w 10489"/>
                <a:gd name="connsiteY5" fmla="*/ 4743 h 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89" h="13567">
                  <a:moveTo>
                    <a:pt x="9872" y="4743"/>
                  </a:moveTo>
                  <a:cubicBezTo>
                    <a:pt x="11341" y="7962"/>
                    <a:pt x="10046" y="11763"/>
                    <a:pt x="6920" y="13411"/>
                  </a:cubicBezTo>
                  <a:cubicBezTo>
                    <a:pt x="4443" y="14173"/>
                    <a:pt x="1586" y="11791"/>
                    <a:pt x="443" y="8077"/>
                  </a:cubicBezTo>
                  <a:cubicBezTo>
                    <a:pt x="-700" y="4362"/>
                    <a:pt x="443" y="838"/>
                    <a:pt x="2348" y="171"/>
                  </a:cubicBezTo>
                  <a:cubicBezTo>
                    <a:pt x="5665" y="-658"/>
                    <a:pt x="9027" y="1361"/>
                    <a:pt x="9856" y="4676"/>
                  </a:cubicBezTo>
                  <a:cubicBezTo>
                    <a:pt x="9862" y="4695"/>
                    <a:pt x="9867" y="4724"/>
                    <a:pt x="9872" y="4743"/>
                  </a:cubicBezTo>
                  <a:close/>
                </a:path>
              </a:pathLst>
            </a:custGeom>
            <a:solidFill>
              <a:srgbClr val="D58B94"/>
            </a:solidFill>
            <a:ln w="9525" cap="flat">
              <a:noFill/>
              <a:prstDash val="solid"/>
              <a:miter/>
            </a:ln>
          </p:spPr>
          <p:txBody>
            <a:bodyPr rtlCol="0" anchor="ctr"/>
            <a:lstStyle/>
            <a:p>
              <a:endParaRPr lang="en-IN"/>
            </a:p>
          </p:txBody>
        </p:sp>
        <p:sp>
          <p:nvSpPr>
            <p:cNvPr id="5186" name="Freeform: Shape 5185">
              <a:extLst>
                <a:ext uri="{FF2B5EF4-FFF2-40B4-BE49-F238E27FC236}">
                  <a16:creationId xmlns:a16="http://schemas.microsoft.com/office/drawing/2014/main" xmlns="" id="{CF6B5728-012A-B090-6C71-C5798FC3A007}"/>
                </a:ext>
              </a:extLst>
            </p:cNvPr>
            <p:cNvSpPr/>
            <p:nvPr/>
          </p:nvSpPr>
          <p:spPr>
            <a:xfrm>
              <a:off x="322239" y="3312786"/>
              <a:ext cx="13197" cy="20111"/>
            </a:xfrm>
            <a:custGeom>
              <a:avLst/>
              <a:gdLst>
                <a:gd name="connsiteX0" fmla="*/ 12551 w 13197"/>
                <a:gd name="connsiteY0" fmla="*/ 8375 h 20111"/>
                <a:gd name="connsiteX1" fmla="*/ 9217 w 13197"/>
                <a:gd name="connsiteY1" fmla="*/ 19996 h 20111"/>
                <a:gd name="connsiteX2" fmla="*/ 454 w 13197"/>
                <a:gd name="connsiteY2" fmla="*/ 11614 h 20111"/>
                <a:gd name="connsiteX3" fmla="*/ 3978 w 13197"/>
                <a:gd name="connsiteY3" fmla="*/ 88 h 20111"/>
                <a:gd name="connsiteX4" fmla="*/ 12551 w 13197"/>
                <a:gd name="connsiteY4" fmla="*/ 8375 h 20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97" h="20111">
                  <a:moveTo>
                    <a:pt x="12551" y="8375"/>
                  </a:moveTo>
                  <a:cubicBezTo>
                    <a:pt x="14170" y="13709"/>
                    <a:pt x="12551" y="19234"/>
                    <a:pt x="9217" y="19996"/>
                  </a:cubicBezTo>
                  <a:cubicBezTo>
                    <a:pt x="5883" y="20758"/>
                    <a:pt x="1692" y="17138"/>
                    <a:pt x="454" y="11614"/>
                  </a:cubicBezTo>
                  <a:cubicBezTo>
                    <a:pt x="-784" y="6089"/>
                    <a:pt x="454" y="850"/>
                    <a:pt x="3978" y="88"/>
                  </a:cubicBezTo>
                  <a:cubicBezTo>
                    <a:pt x="7502" y="-674"/>
                    <a:pt x="10836" y="2851"/>
                    <a:pt x="12551" y="8375"/>
                  </a:cubicBezTo>
                  <a:close/>
                </a:path>
              </a:pathLst>
            </a:custGeom>
            <a:solidFill>
              <a:srgbClr val="D58B94"/>
            </a:solidFill>
            <a:ln w="9525" cap="flat">
              <a:noFill/>
              <a:prstDash val="solid"/>
              <a:miter/>
            </a:ln>
          </p:spPr>
          <p:txBody>
            <a:bodyPr rtlCol="0" anchor="ctr"/>
            <a:lstStyle/>
            <a:p>
              <a:endParaRPr lang="en-IN"/>
            </a:p>
          </p:txBody>
        </p:sp>
        <p:sp>
          <p:nvSpPr>
            <p:cNvPr id="5187" name="Freeform: Shape 5186">
              <a:extLst>
                <a:ext uri="{FF2B5EF4-FFF2-40B4-BE49-F238E27FC236}">
                  <a16:creationId xmlns:a16="http://schemas.microsoft.com/office/drawing/2014/main" xmlns="" id="{0E0A9B88-FD10-063D-5556-BF28DB646A51}"/>
                </a:ext>
              </a:extLst>
            </p:cNvPr>
            <p:cNvSpPr/>
            <p:nvPr/>
          </p:nvSpPr>
          <p:spPr>
            <a:xfrm>
              <a:off x="313510" y="3319419"/>
              <a:ext cx="7534" cy="11230"/>
            </a:xfrm>
            <a:custGeom>
              <a:avLst/>
              <a:gdLst>
                <a:gd name="connsiteX0" fmla="*/ 7278 w 7534"/>
                <a:gd name="connsiteY0" fmla="*/ 4886 h 11230"/>
                <a:gd name="connsiteX1" fmla="*/ 4802 w 7534"/>
                <a:gd name="connsiteY1" fmla="*/ 11172 h 11230"/>
                <a:gd name="connsiteX2" fmla="*/ 134 w 7534"/>
                <a:gd name="connsiteY2" fmla="*/ 6315 h 11230"/>
                <a:gd name="connsiteX3" fmla="*/ 2611 w 7534"/>
                <a:gd name="connsiteY3" fmla="*/ 28 h 11230"/>
                <a:gd name="connsiteX4" fmla="*/ 7278 w 7534"/>
                <a:gd name="connsiteY4" fmla="*/ 4886 h 11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4" h="11230">
                  <a:moveTo>
                    <a:pt x="7278" y="4886"/>
                  </a:moveTo>
                  <a:cubicBezTo>
                    <a:pt x="7945" y="7934"/>
                    <a:pt x="7278" y="10791"/>
                    <a:pt x="4802" y="11172"/>
                  </a:cubicBezTo>
                  <a:cubicBezTo>
                    <a:pt x="2325" y="11553"/>
                    <a:pt x="706" y="9363"/>
                    <a:pt x="134" y="6315"/>
                  </a:cubicBezTo>
                  <a:cubicBezTo>
                    <a:pt x="-437" y="3267"/>
                    <a:pt x="706" y="409"/>
                    <a:pt x="2611" y="28"/>
                  </a:cubicBezTo>
                  <a:cubicBezTo>
                    <a:pt x="4516" y="-353"/>
                    <a:pt x="6802" y="1838"/>
                    <a:pt x="7278" y="4886"/>
                  </a:cubicBezTo>
                  <a:close/>
                </a:path>
              </a:pathLst>
            </a:custGeom>
            <a:solidFill>
              <a:srgbClr val="D58B94"/>
            </a:solidFill>
            <a:ln w="9525" cap="flat">
              <a:noFill/>
              <a:prstDash val="solid"/>
              <a:miter/>
            </a:ln>
          </p:spPr>
          <p:txBody>
            <a:bodyPr rtlCol="0" anchor="ctr"/>
            <a:lstStyle/>
            <a:p>
              <a:endParaRPr lang="en-IN"/>
            </a:p>
          </p:txBody>
        </p:sp>
        <p:sp>
          <p:nvSpPr>
            <p:cNvPr id="5188" name="Freeform: Shape 5187">
              <a:extLst>
                <a:ext uri="{FF2B5EF4-FFF2-40B4-BE49-F238E27FC236}">
                  <a16:creationId xmlns:a16="http://schemas.microsoft.com/office/drawing/2014/main" xmlns="" id="{94ED60CF-5793-9F90-F5DA-3F14F38E9C5D}"/>
                </a:ext>
              </a:extLst>
            </p:cNvPr>
            <p:cNvSpPr/>
            <p:nvPr/>
          </p:nvSpPr>
          <p:spPr>
            <a:xfrm>
              <a:off x="305392" y="3327163"/>
              <a:ext cx="6074" cy="8807"/>
            </a:xfrm>
            <a:custGeom>
              <a:avLst/>
              <a:gdLst>
                <a:gd name="connsiteX0" fmla="*/ 6061 w 6074"/>
                <a:gd name="connsiteY0" fmla="*/ 4000 h 8807"/>
                <a:gd name="connsiteX1" fmla="*/ 3680 w 6074"/>
                <a:gd name="connsiteY1" fmla="*/ 8762 h 8807"/>
                <a:gd name="connsiteX2" fmla="*/ 60 w 6074"/>
                <a:gd name="connsiteY2" fmla="*/ 4762 h 8807"/>
                <a:gd name="connsiteX3" fmla="*/ 2346 w 6074"/>
                <a:gd name="connsiteY3" fmla="*/ -1 h 8807"/>
                <a:gd name="connsiteX4" fmla="*/ 6061 w 6074"/>
                <a:gd name="connsiteY4" fmla="*/ 4000 h 8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4" h="8807">
                  <a:moveTo>
                    <a:pt x="6061" y="4000"/>
                  </a:moveTo>
                  <a:cubicBezTo>
                    <a:pt x="6061" y="6381"/>
                    <a:pt x="5394" y="8477"/>
                    <a:pt x="3680" y="8762"/>
                  </a:cubicBezTo>
                  <a:cubicBezTo>
                    <a:pt x="1965" y="9048"/>
                    <a:pt x="441" y="7238"/>
                    <a:pt x="60" y="4762"/>
                  </a:cubicBezTo>
                  <a:cubicBezTo>
                    <a:pt x="-321" y="2286"/>
                    <a:pt x="822" y="190"/>
                    <a:pt x="2346" y="-1"/>
                  </a:cubicBezTo>
                  <a:cubicBezTo>
                    <a:pt x="3870" y="-191"/>
                    <a:pt x="5394" y="1523"/>
                    <a:pt x="6061" y="4000"/>
                  </a:cubicBezTo>
                  <a:close/>
                </a:path>
              </a:pathLst>
            </a:custGeom>
            <a:solidFill>
              <a:srgbClr val="D58B94"/>
            </a:solidFill>
            <a:ln w="9525" cap="flat">
              <a:noFill/>
              <a:prstDash val="solid"/>
              <a:miter/>
            </a:ln>
          </p:spPr>
          <p:txBody>
            <a:bodyPr rtlCol="0" anchor="ctr"/>
            <a:lstStyle/>
            <a:p>
              <a:endParaRPr lang="en-IN"/>
            </a:p>
          </p:txBody>
        </p:sp>
        <p:sp>
          <p:nvSpPr>
            <p:cNvPr id="5189" name="Freeform: Shape 5188">
              <a:extLst>
                <a:ext uri="{FF2B5EF4-FFF2-40B4-BE49-F238E27FC236}">
                  <a16:creationId xmlns:a16="http://schemas.microsoft.com/office/drawing/2014/main" xmlns="" id="{59FA07CD-D3B7-4A86-B2C4-250CB89D40D0}"/>
                </a:ext>
              </a:extLst>
            </p:cNvPr>
            <p:cNvSpPr/>
            <p:nvPr/>
          </p:nvSpPr>
          <p:spPr>
            <a:xfrm>
              <a:off x="301346" y="3340305"/>
              <a:ext cx="5072" cy="7082"/>
            </a:xfrm>
            <a:custGeom>
              <a:avLst/>
              <a:gdLst>
                <a:gd name="connsiteX0" fmla="*/ 5059 w 5072"/>
                <a:gd name="connsiteY0" fmla="*/ 3145 h 7082"/>
                <a:gd name="connsiteX1" fmla="*/ 2964 w 5072"/>
                <a:gd name="connsiteY1" fmla="*/ 7051 h 7082"/>
                <a:gd name="connsiteX2" fmla="*/ 11 w 5072"/>
                <a:gd name="connsiteY2" fmla="*/ 3812 h 7082"/>
                <a:gd name="connsiteX3" fmla="*/ 2106 w 5072"/>
                <a:gd name="connsiteY3" fmla="*/ 2 h 7082"/>
                <a:gd name="connsiteX4" fmla="*/ 5059 w 5072"/>
                <a:gd name="connsiteY4" fmla="*/ 3145 h 7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2" h="7082">
                  <a:moveTo>
                    <a:pt x="5059" y="3145"/>
                  </a:moveTo>
                  <a:cubicBezTo>
                    <a:pt x="5059" y="5050"/>
                    <a:pt x="4392" y="6860"/>
                    <a:pt x="2964" y="7051"/>
                  </a:cubicBezTo>
                  <a:cubicBezTo>
                    <a:pt x="1535" y="7241"/>
                    <a:pt x="201" y="5812"/>
                    <a:pt x="11" y="3812"/>
                  </a:cubicBezTo>
                  <a:cubicBezTo>
                    <a:pt x="-180" y="1812"/>
                    <a:pt x="773" y="193"/>
                    <a:pt x="2106" y="2"/>
                  </a:cubicBezTo>
                  <a:cubicBezTo>
                    <a:pt x="3440" y="-188"/>
                    <a:pt x="4773" y="1240"/>
                    <a:pt x="5059" y="3145"/>
                  </a:cubicBezTo>
                  <a:close/>
                </a:path>
              </a:pathLst>
            </a:custGeom>
            <a:solidFill>
              <a:srgbClr val="D58B94"/>
            </a:solidFill>
            <a:ln w="9525" cap="flat">
              <a:noFill/>
              <a:prstDash val="solid"/>
              <a:miter/>
            </a:ln>
          </p:spPr>
          <p:txBody>
            <a:bodyPr rtlCol="0" anchor="ctr"/>
            <a:lstStyle/>
            <a:p>
              <a:endParaRPr lang="en-IN"/>
            </a:p>
          </p:txBody>
        </p:sp>
        <p:sp>
          <p:nvSpPr>
            <p:cNvPr id="5190" name="Freeform: Shape 5189">
              <a:extLst>
                <a:ext uri="{FF2B5EF4-FFF2-40B4-BE49-F238E27FC236}">
                  <a16:creationId xmlns:a16="http://schemas.microsoft.com/office/drawing/2014/main" xmlns="" id="{AEE5A44B-0C79-633B-53BE-08BB406FF4C1}"/>
                </a:ext>
              </a:extLst>
            </p:cNvPr>
            <p:cNvSpPr/>
            <p:nvPr/>
          </p:nvSpPr>
          <p:spPr>
            <a:xfrm>
              <a:off x="309417" y="3338325"/>
              <a:ext cx="6466" cy="8919"/>
            </a:xfrm>
            <a:custGeom>
              <a:avLst/>
              <a:gdLst>
                <a:gd name="connsiteX0" fmla="*/ 6037 w 6466"/>
                <a:gd name="connsiteY0" fmla="*/ 7221 h 8919"/>
                <a:gd name="connsiteX1" fmla="*/ 2574 w 6466"/>
                <a:gd name="connsiteY1" fmla="*/ 8716 h 8919"/>
                <a:gd name="connsiteX2" fmla="*/ 1465 w 6466"/>
                <a:gd name="connsiteY2" fmla="*/ 7887 h 8919"/>
                <a:gd name="connsiteX3" fmla="*/ 512 w 6466"/>
                <a:gd name="connsiteY3" fmla="*/ 1601 h 8919"/>
                <a:gd name="connsiteX4" fmla="*/ 3856 w 6466"/>
                <a:gd name="connsiteY4" fmla="*/ 172 h 8919"/>
                <a:gd name="connsiteX5" fmla="*/ 4894 w 6466"/>
                <a:gd name="connsiteY5" fmla="*/ 934 h 8919"/>
                <a:gd name="connsiteX6" fmla="*/ 6037 w 6466"/>
                <a:gd name="connsiteY6" fmla="*/ 7221 h 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6" h="8919">
                  <a:moveTo>
                    <a:pt x="6037" y="7221"/>
                  </a:moveTo>
                  <a:cubicBezTo>
                    <a:pt x="5493" y="8592"/>
                    <a:pt x="3942" y="9259"/>
                    <a:pt x="2574" y="8716"/>
                  </a:cubicBezTo>
                  <a:cubicBezTo>
                    <a:pt x="2137" y="8544"/>
                    <a:pt x="1755" y="8259"/>
                    <a:pt x="1465" y="7887"/>
                  </a:cubicBezTo>
                  <a:cubicBezTo>
                    <a:pt x="-73" y="6163"/>
                    <a:pt x="-447" y="3696"/>
                    <a:pt x="512" y="1601"/>
                  </a:cubicBezTo>
                  <a:cubicBezTo>
                    <a:pt x="1041" y="287"/>
                    <a:pt x="2538" y="-361"/>
                    <a:pt x="3856" y="172"/>
                  </a:cubicBezTo>
                  <a:cubicBezTo>
                    <a:pt x="4261" y="334"/>
                    <a:pt x="4619" y="591"/>
                    <a:pt x="4894" y="934"/>
                  </a:cubicBezTo>
                  <a:cubicBezTo>
                    <a:pt x="6430" y="2649"/>
                    <a:pt x="6872" y="5078"/>
                    <a:pt x="6037" y="7221"/>
                  </a:cubicBezTo>
                  <a:close/>
                </a:path>
              </a:pathLst>
            </a:custGeom>
            <a:solidFill>
              <a:srgbClr val="D58B94"/>
            </a:solidFill>
            <a:ln w="9525" cap="flat">
              <a:noFill/>
              <a:prstDash val="solid"/>
              <a:miter/>
            </a:ln>
          </p:spPr>
          <p:txBody>
            <a:bodyPr rtlCol="0" anchor="ctr"/>
            <a:lstStyle/>
            <a:p>
              <a:endParaRPr lang="en-IN"/>
            </a:p>
          </p:txBody>
        </p:sp>
        <p:sp>
          <p:nvSpPr>
            <p:cNvPr id="5191" name="Freeform: Shape 5190">
              <a:extLst>
                <a:ext uri="{FF2B5EF4-FFF2-40B4-BE49-F238E27FC236}">
                  <a16:creationId xmlns:a16="http://schemas.microsoft.com/office/drawing/2014/main" xmlns="" id="{07DD119F-9E67-B17A-BF55-3EEC74D28D29}"/>
                </a:ext>
              </a:extLst>
            </p:cNvPr>
            <p:cNvSpPr/>
            <p:nvPr/>
          </p:nvSpPr>
          <p:spPr>
            <a:xfrm>
              <a:off x="331090" y="3339296"/>
              <a:ext cx="8039" cy="10813"/>
            </a:xfrm>
            <a:custGeom>
              <a:avLst/>
              <a:gdLst>
                <a:gd name="connsiteX0" fmla="*/ 7700 w 8039"/>
                <a:gd name="connsiteY0" fmla="*/ 4344 h 10813"/>
                <a:gd name="connsiteX1" fmla="*/ 5414 w 8039"/>
                <a:gd name="connsiteY1" fmla="*/ 10726 h 10813"/>
                <a:gd name="connsiteX2" fmla="*/ 271 w 8039"/>
                <a:gd name="connsiteY2" fmla="*/ 6249 h 10813"/>
                <a:gd name="connsiteX3" fmla="*/ 2652 w 8039"/>
                <a:gd name="connsiteY3" fmla="*/ 58 h 10813"/>
                <a:gd name="connsiteX4" fmla="*/ 7700 w 8039"/>
                <a:gd name="connsiteY4" fmla="*/ 4344 h 10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9" h="10813">
                  <a:moveTo>
                    <a:pt x="7700" y="4344"/>
                  </a:moveTo>
                  <a:cubicBezTo>
                    <a:pt x="8558" y="7392"/>
                    <a:pt x="7700" y="10249"/>
                    <a:pt x="5414" y="10726"/>
                  </a:cubicBezTo>
                  <a:cubicBezTo>
                    <a:pt x="3128" y="11202"/>
                    <a:pt x="1033" y="9297"/>
                    <a:pt x="271" y="6249"/>
                  </a:cubicBezTo>
                  <a:cubicBezTo>
                    <a:pt x="-491" y="3201"/>
                    <a:pt x="271" y="534"/>
                    <a:pt x="2652" y="58"/>
                  </a:cubicBezTo>
                  <a:cubicBezTo>
                    <a:pt x="5033" y="-418"/>
                    <a:pt x="6843" y="1487"/>
                    <a:pt x="7700" y="4344"/>
                  </a:cubicBezTo>
                  <a:close/>
                </a:path>
              </a:pathLst>
            </a:custGeom>
            <a:solidFill>
              <a:srgbClr val="D58B94"/>
            </a:solidFill>
            <a:ln w="9525" cap="flat">
              <a:noFill/>
              <a:prstDash val="solid"/>
              <a:miter/>
            </a:ln>
          </p:spPr>
          <p:txBody>
            <a:bodyPr rtlCol="0" anchor="ctr"/>
            <a:lstStyle/>
            <a:p>
              <a:endParaRPr lang="en-IN"/>
            </a:p>
          </p:txBody>
        </p:sp>
        <p:sp>
          <p:nvSpPr>
            <p:cNvPr id="5192" name="Freeform: Shape 5191">
              <a:extLst>
                <a:ext uri="{FF2B5EF4-FFF2-40B4-BE49-F238E27FC236}">
                  <a16:creationId xmlns:a16="http://schemas.microsoft.com/office/drawing/2014/main" xmlns="" id="{5264424C-31AF-1A5F-250D-109515EA561D}"/>
                </a:ext>
              </a:extLst>
            </p:cNvPr>
            <p:cNvSpPr/>
            <p:nvPr/>
          </p:nvSpPr>
          <p:spPr>
            <a:xfrm>
              <a:off x="317294" y="3337615"/>
              <a:ext cx="11919" cy="16724"/>
            </a:xfrm>
            <a:custGeom>
              <a:avLst/>
              <a:gdLst>
                <a:gd name="connsiteX0" fmla="*/ 11591 w 11919"/>
                <a:gd name="connsiteY0" fmla="*/ 7073 h 16724"/>
                <a:gd name="connsiteX1" fmla="*/ 7590 w 11919"/>
                <a:gd name="connsiteY1" fmla="*/ 16598 h 16724"/>
                <a:gd name="connsiteX2" fmla="*/ 161 w 11919"/>
                <a:gd name="connsiteY2" fmla="*/ 9645 h 16724"/>
                <a:gd name="connsiteX3" fmla="*/ 4256 w 11919"/>
                <a:gd name="connsiteY3" fmla="*/ 120 h 16724"/>
                <a:gd name="connsiteX4" fmla="*/ 11591 w 11919"/>
                <a:gd name="connsiteY4" fmla="*/ 7073 h 16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9" h="16724">
                  <a:moveTo>
                    <a:pt x="11591" y="7073"/>
                  </a:moveTo>
                  <a:cubicBezTo>
                    <a:pt x="12638" y="11455"/>
                    <a:pt x="11019" y="15836"/>
                    <a:pt x="7590" y="16598"/>
                  </a:cubicBezTo>
                  <a:cubicBezTo>
                    <a:pt x="4161" y="17360"/>
                    <a:pt x="923" y="14122"/>
                    <a:pt x="161" y="9645"/>
                  </a:cubicBezTo>
                  <a:cubicBezTo>
                    <a:pt x="-601" y="5168"/>
                    <a:pt x="1208" y="977"/>
                    <a:pt x="4256" y="120"/>
                  </a:cubicBezTo>
                  <a:cubicBezTo>
                    <a:pt x="7304" y="-737"/>
                    <a:pt x="10543" y="2596"/>
                    <a:pt x="11591" y="7073"/>
                  </a:cubicBezTo>
                  <a:close/>
                </a:path>
              </a:pathLst>
            </a:custGeom>
            <a:solidFill>
              <a:srgbClr val="D58B94"/>
            </a:solidFill>
            <a:ln w="9525" cap="flat">
              <a:noFill/>
              <a:prstDash val="solid"/>
              <a:miter/>
            </a:ln>
          </p:spPr>
          <p:txBody>
            <a:bodyPr rtlCol="0" anchor="ctr"/>
            <a:lstStyle/>
            <a:p>
              <a:endParaRPr lang="en-IN"/>
            </a:p>
          </p:txBody>
        </p:sp>
        <p:sp>
          <p:nvSpPr>
            <p:cNvPr id="5193" name="Freeform: Shape 5192">
              <a:extLst>
                <a:ext uri="{FF2B5EF4-FFF2-40B4-BE49-F238E27FC236}">
                  <a16:creationId xmlns:a16="http://schemas.microsoft.com/office/drawing/2014/main" xmlns="" id="{C8C762A1-8972-2D0B-CCCB-1F777C06D0AD}"/>
                </a:ext>
              </a:extLst>
            </p:cNvPr>
            <p:cNvSpPr/>
            <p:nvPr/>
          </p:nvSpPr>
          <p:spPr>
            <a:xfrm>
              <a:off x="340486" y="3336824"/>
              <a:ext cx="5059" cy="7090"/>
            </a:xfrm>
            <a:custGeom>
              <a:avLst/>
              <a:gdLst>
                <a:gd name="connsiteX0" fmla="*/ 4781 w 5059"/>
                <a:gd name="connsiteY0" fmla="*/ 2816 h 7090"/>
                <a:gd name="connsiteX1" fmla="*/ 3638 w 5059"/>
                <a:gd name="connsiteY1" fmla="*/ 7007 h 7090"/>
                <a:gd name="connsiteX2" fmla="*/ 209 w 5059"/>
                <a:gd name="connsiteY2" fmla="*/ 4245 h 7090"/>
                <a:gd name="connsiteX3" fmla="*/ 1447 w 5059"/>
                <a:gd name="connsiteY3" fmla="*/ 54 h 7090"/>
                <a:gd name="connsiteX4" fmla="*/ 4781 w 5059"/>
                <a:gd name="connsiteY4" fmla="*/ 2816 h 7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9" h="7090">
                  <a:moveTo>
                    <a:pt x="4781" y="2816"/>
                  </a:moveTo>
                  <a:cubicBezTo>
                    <a:pt x="5448" y="4721"/>
                    <a:pt x="4781" y="6626"/>
                    <a:pt x="3638" y="7007"/>
                  </a:cubicBezTo>
                  <a:cubicBezTo>
                    <a:pt x="2495" y="7388"/>
                    <a:pt x="781" y="6150"/>
                    <a:pt x="209" y="4245"/>
                  </a:cubicBezTo>
                  <a:cubicBezTo>
                    <a:pt x="-362" y="2340"/>
                    <a:pt x="209" y="435"/>
                    <a:pt x="1447" y="54"/>
                  </a:cubicBezTo>
                  <a:cubicBezTo>
                    <a:pt x="2686" y="-327"/>
                    <a:pt x="4210" y="911"/>
                    <a:pt x="4781" y="2816"/>
                  </a:cubicBezTo>
                  <a:close/>
                </a:path>
              </a:pathLst>
            </a:custGeom>
            <a:solidFill>
              <a:srgbClr val="D58B94"/>
            </a:solidFill>
            <a:ln w="9525" cap="flat">
              <a:noFill/>
              <a:prstDash val="solid"/>
              <a:miter/>
            </a:ln>
          </p:spPr>
          <p:txBody>
            <a:bodyPr rtlCol="0" anchor="ctr"/>
            <a:lstStyle/>
            <a:p>
              <a:endParaRPr lang="en-IN"/>
            </a:p>
          </p:txBody>
        </p:sp>
        <p:sp>
          <p:nvSpPr>
            <p:cNvPr id="5194" name="Freeform: Shape 5193">
              <a:extLst>
                <a:ext uri="{FF2B5EF4-FFF2-40B4-BE49-F238E27FC236}">
                  <a16:creationId xmlns:a16="http://schemas.microsoft.com/office/drawing/2014/main" xmlns="" id="{26E2618B-CD3E-351A-7A8B-B0EFE629F03C}"/>
                </a:ext>
              </a:extLst>
            </p:cNvPr>
            <p:cNvSpPr/>
            <p:nvPr/>
          </p:nvSpPr>
          <p:spPr>
            <a:xfrm>
              <a:off x="343099" y="3350749"/>
              <a:ext cx="4690" cy="6129"/>
            </a:xfrm>
            <a:custGeom>
              <a:avLst/>
              <a:gdLst>
                <a:gd name="connsiteX0" fmla="*/ 4455 w 4690"/>
                <a:gd name="connsiteY0" fmla="*/ 2321 h 6129"/>
                <a:gd name="connsiteX1" fmla="*/ 3216 w 4690"/>
                <a:gd name="connsiteY1" fmla="*/ 6036 h 6129"/>
                <a:gd name="connsiteX2" fmla="*/ 168 w 4690"/>
                <a:gd name="connsiteY2" fmla="*/ 3750 h 6129"/>
                <a:gd name="connsiteX3" fmla="*/ 1407 w 4690"/>
                <a:gd name="connsiteY3" fmla="*/ 35 h 6129"/>
                <a:gd name="connsiteX4" fmla="*/ 4455 w 4690"/>
                <a:gd name="connsiteY4" fmla="*/ 2321 h 6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0" h="6129">
                  <a:moveTo>
                    <a:pt x="4455" y="2321"/>
                  </a:moveTo>
                  <a:cubicBezTo>
                    <a:pt x="5026" y="4036"/>
                    <a:pt x="4455" y="5655"/>
                    <a:pt x="3216" y="6036"/>
                  </a:cubicBezTo>
                  <a:cubicBezTo>
                    <a:pt x="1978" y="6417"/>
                    <a:pt x="645" y="5369"/>
                    <a:pt x="168" y="3750"/>
                  </a:cubicBezTo>
                  <a:cubicBezTo>
                    <a:pt x="-308" y="2131"/>
                    <a:pt x="168" y="321"/>
                    <a:pt x="1407" y="35"/>
                  </a:cubicBezTo>
                  <a:cubicBezTo>
                    <a:pt x="2645" y="-250"/>
                    <a:pt x="3883" y="702"/>
                    <a:pt x="4455" y="2321"/>
                  </a:cubicBezTo>
                  <a:close/>
                </a:path>
              </a:pathLst>
            </a:custGeom>
            <a:solidFill>
              <a:srgbClr val="D58B94"/>
            </a:solidFill>
            <a:ln w="9525" cap="flat">
              <a:noFill/>
              <a:prstDash val="solid"/>
              <a:miter/>
            </a:ln>
          </p:spPr>
          <p:txBody>
            <a:bodyPr rtlCol="0" anchor="ctr"/>
            <a:lstStyle/>
            <a:p>
              <a:endParaRPr lang="en-IN"/>
            </a:p>
          </p:txBody>
        </p:sp>
        <p:sp>
          <p:nvSpPr>
            <p:cNvPr id="5195" name="Freeform: Shape 5194">
              <a:extLst>
                <a:ext uri="{FF2B5EF4-FFF2-40B4-BE49-F238E27FC236}">
                  <a16:creationId xmlns:a16="http://schemas.microsoft.com/office/drawing/2014/main" xmlns="" id="{C9080AD8-C39B-9EFA-7B46-96F34775AB73}"/>
                </a:ext>
              </a:extLst>
            </p:cNvPr>
            <p:cNvSpPr/>
            <p:nvPr/>
          </p:nvSpPr>
          <p:spPr>
            <a:xfrm>
              <a:off x="338507" y="3360025"/>
              <a:ext cx="7728" cy="9464"/>
            </a:xfrm>
            <a:custGeom>
              <a:avLst/>
              <a:gdLst>
                <a:gd name="connsiteX0" fmla="*/ 7428 w 7728"/>
                <a:gd name="connsiteY0" fmla="*/ 3714 h 9464"/>
                <a:gd name="connsiteX1" fmla="*/ 5237 w 7728"/>
                <a:gd name="connsiteY1" fmla="*/ 9428 h 9464"/>
                <a:gd name="connsiteX2" fmla="*/ 284 w 7728"/>
                <a:gd name="connsiteY2" fmla="*/ 5619 h 9464"/>
                <a:gd name="connsiteX3" fmla="*/ 2665 w 7728"/>
                <a:gd name="connsiteY3" fmla="*/ -1 h 9464"/>
                <a:gd name="connsiteX4" fmla="*/ 7428 w 7728"/>
                <a:gd name="connsiteY4" fmla="*/ 3714 h 9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8" h="9464">
                  <a:moveTo>
                    <a:pt x="7428" y="3714"/>
                  </a:moveTo>
                  <a:cubicBezTo>
                    <a:pt x="8190" y="6190"/>
                    <a:pt x="7428" y="8952"/>
                    <a:pt x="5237" y="9428"/>
                  </a:cubicBezTo>
                  <a:cubicBezTo>
                    <a:pt x="2840" y="9657"/>
                    <a:pt x="673" y="7990"/>
                    <a:pt x="284" y="5619"/>
                  </a:cubicBezTo>
                  <a:cubicBezTo>
                    <a:pt x="-573" y="3409"/>
                    <a:pt x="483" y="923"/>
                    <a:pt x="2665" y="-1"/>
                  </a:cubicBezTo>
                  <a:cubicBezTo>
                    <a:pt x="4975" y="-182"/>
                    <a:pt x="7040" y="1428"/>
                    <a:pt x="7428" y="3714"/>
                  </a:cubicBezTo>
                  <a:close/>
                </a:path>
              </a:pathLst>
            </a:custGeom>
            <a:solidFill>
              <a:srgbClr val="D58B94"/>
            </a:solidFill>
            <a:ln w="9525" cap="flat">
              <a:noFill/>
              <a:prstDash val="solid"/>
              <a:miter/>
            </a:ln>
          </p:spPr>
          <p:txBody>
            <a:bodyPr rtlCol="0" anchor="ctr"/>
            <a:lstStyle/>
            <a:p>
              <a:endParaRPr lang="en-IN"/>
            </a:p>
          </p:txBody>
        </p:sp>
        <p:sp>
          <p:nvSpPr>
            <p:cNvPr id="5196" name="Freeform: Shape 5195">
              <a:extLst>
                <a:ext uri="{FF2B5EF4-FFF2-40B4-BE49-F238E27FC236}">
                  <a16:creationId xmlns:a16="http://schemas.microsoft.com/office/drawing/2014/main" xmlns="" id="{393826BB-6A86-B9CA-15AE-C79C8DCCA42F}"/>
                </a:ext>
              </a:extLst>
            </p:cNvPr>
            <p:cNvSpPr/>
            <p:nvPr/>
          </p:nvSpPr>
          <p:spPr>
            <a:xfrm>
              <a:off x="325409" y="3360921"/>
              <a:ext cx="9733" cy="11895"/>
            </a:xfrm>
            <a:custGeom>
              <a:avLst/>
              <a:gdLst>
                <a:gd name="connsiteX0" fmla="*/ 9380 w 9733"/>
                <a:gd name="connsiteY0" fmla="*/ 4913 h 11895"/>
                <a:gd name="connsiteX1" fmla="*/ 6237 w 9733"/>
                <a:gd name="connsiteY1" fmla="*/ 11866 h 11895"/>
                <a:gd name="connsiteX2" fmla="*/ 236 w 9733"/>
                <a:gd name="connsiteY2" fmla="*/ 6817 h 11895"/>
                <a:gd name="connsiteX3" fmla="*/ 3665 w 9733"/>
                <a:gd name="connsiteY3" fmla="*/ 55 h 11895"/>
                <a:gd name="connsiteX4" fmla="*/ 9380 w 9733"/>
                <a:gd name="connsiteY4" fmla="*/ 4913 h 11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3" h="11895">
                  <a:moveTo>
                    <a:pt x="9380" y="4913"/>
                  </a:moveTo>
                  <a:cubicBezTo>
                    <a:pt x="10413" y="7703"/>
                    <a:pt x="9012" y="10799"/>
                    <a:pt x="6237" y="11866"/>
                  </a:cubicBezTo>
                  <a:cubicBezTo>
                    <a:pt x="3200" y="12085"/>
                    <a:pt x="538" y="9846"/>
                    <a:pt x="236" y="6817"/>
                  </a:cubicBezTo>
                  <a:cubicBezTo>
                    <a:pt x="-645" y="4008"/>
                    <a:pt x="877" y="1007"/>
                    <a:pt x="3665" y="55"/>
                  </a:cubicBezTo>
                  <a:cubicBezTo>
                    <a:pt x="6047" y="-422"/>
                    <a:pt x="8619" y="1579"/>
                    <a:pt x="9380" y="4913"/>
                  </a:cubicBezTo>
                  <a:close/>
                </a:path>
              </a:pathLst>
            </a:custGeom>
            <a:solidFill>
              <a:srgbClr val="D58B94"/>
            </a:solidFill>
            <a:ln w="9525" cap="flat">
              <a:noFill/>
              <a:prstDash val="solid"/>
              <a:miter/>
            </a:ln>
          </p:spPr>
          <p:txBody>
            <a:bodyPr rtlCol="0" anchor="ctr"/>
            <a:lstStyle/>
            <a:p>
              <a:endParaRPr lang="en-IN"/>
            </a:p>
          </p:txBody>
        </p:sp>
        <p:sp>
          <p:nvSpPr>
            <p:cNvPr id="5197" name="Freeform: Shape 5196">
              <a:extLst>
                <a:ext uri="{FF2B5EF4-FFF2-40B4-BE49-F238E27FC236}">
                  <a16:creationId xmlns:a16="http://schemas.microsoft.com/office/drawing/2014/main" xmlns="" id="{5AE8508C-5E2E-CBEA-6812-09E51DA7EAE5}"/>
                </a:ext>
              </a:extLst>
            </p:cNvPr>
            <p:cNvSpPr/>
            <p:nvPr/>
          </p:nvSpPr>
          <p:spPr>
            <a:xfrm>
              <a:off x="308324" y="3351251"/>
              <a:ext cx="8973" cy="11647"/>
            </a:xfrm>
            <a:custGeom>
              <a:avLst/>
              <a:gdLst>
                <a:gd name="connsiteX0" fmla="*/ 8845 w 8973"/>
                <a:gd name="connsiteY0" fmla="*/ 5152 h 11647"/>
                <a:gd name="connsiteX1" fmla="*/ 5321 w 8973"/>
                <a:gd name="connsiteY1" fmla="*/ 11629 h 11647"/>
                <a:gd name="connsiteX2" fmla="*/ -10 w 8973"/>
                <a:gd name="connsiteY2" fmla="*/ 6676 h 11647"/>
                <a:gd name="connsiteX3" fmla="*/ -13 w 8973"/>
                <a:gd name="connsiteY3" fmla="*/ 6486 h 11647"/>
                <a:gd name="connsiteX4" fmla="*/ 3511 w 8973"/>
                <a:gd name="connsiteY4" fmla="*/ 9 h 11647"/>
                <a:gd name="connsiteX5" fmla="*/ 8845 w 8973"/>
                <a:gd name="connsiteY5" fmla="*/ 5152 h 1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3" h="11647">
                  <a:moveTo>
                    <a:pt x="8845" y="5152"/>
                  </a:moveTo>
                  <a:cubicBezTo>
                    <a:pt x="9416" y="8486"/>
                    <a:pt x="7797" y="11344"/>
                    <a:pt x="5321" y="11629"/>
                  </a:cubicBezTo>
                  <a:cubicBezTo>
                    <a:pt x="2482" y="11734"/>
                    <a:pt x="95" y="9515"/>
                    <a:pt x="-10" y="6676"/>
                  </a:cubicBezTo>
                  <a:cubicBezTo>
                    <a:pt x="-12" y="6619"/>
                    <a:pt x="-13" y="6553"/>
                    <a:pt x="-13" y="6486"/>
                  </a:cubicBezTo>
                  <a:cubicBezTo>
                    <a:pt x="-13" y="3248"/>
                    <a:pt x="1130" y="295"/>
                    <a:pt x="3511" y="9"/>
                  </a:cubicBezTo>
                  <a:cubicBezTo>
                    <a:pt x="5892" y="-277"/>
                    <a:pt x="8273" y="2009"/>
                    <a:pt x="8845" y="5152"/>
                  </a:cubicBezTo>
                  <a:close/>
                </a:path>
              </a:pathLst>
            </a:custGeom>
            <a:solidFill>
              <a:srgbClr val="D58B94"/>
            </a:solidFill>
            <a:ln w="9525" cap="flat">
              <a:noFill/>
              <a:prstDash val="solid"/>
              <a:miter/>
            </a:ln>
          </p:spPr>
          <p:txBody>
            <a:bodyPr rtlCol="0" anchor="ctr"/>
            <a:lstStyle/>
            <a:p>
              <a:endParaRPr lang="en-IN"/>
            </a:p>
          </p:txBody>
        </p:sp>
        <p:sp>
          <p:nvSpPr>
            <p:cNvPr id="5198" name="Freeform: Shape 5197">
              <a:extLst>
                <a:ext uri="{FF2B5EF4-FFF2-40B4-BE49-F238E27FC236}">
                  <a16:creationId xmlns:a16="http://schemas.microsoft.com/office/drawing/2014/main" xmlns="" id="{93BDAD59-F700-6DB3-D649-3E37F03BCE66}"/>
                </a:ext>
              </a:extLst>
            </p:cNvPr>
            <p:cNvSpPr/>
            <p:nvPr/>
          </p:nvSpPr>
          <p:spPr>
            <a:xfrm>
              <a:off x="314155" y="3366896"/>
              <a:ext cx="3598" cy="4483"/>
            </a:xfrm>
            <a:custGeom>
              <a:avLst/>
              <a:gdLst>
                <a:gd name="connsiteX0" fmla="*/ 3586 w 3598"/>
                <a:gd name="connsiteY0" fmla="*/ 1985 h 4483"/>
                <a:gd name="connsiteX1" fmla="*/ 2157 w 3598"/>
                <a:gd name="connsiteY1" fmla="*/ 4462 h 4483"/>
                <a:gd name="connsiteX2" fmla="*/ 61 w 3598"/>
                <a:gd name="connsiteY2" fmla="*/ 2462 h 4483"/>
                <a:gd name="connsiteX3" fmla="*/ 1448 w 3598"/>
                <a:gd name="connsiteY3" fmla="*/ -5 h 4483"/>
                <a:gd name="connsiteX4" fmla="*/ 1490 w 3598"/>
                <a:gd name="connsiteY4" fmla="*/ -15 h 4483"/>
                <a:gd name="connsiteX5" fmla="*/ 3586 w 3598"/>
                <a:gd name="connsiteY5" fmla="*/ 1985 h 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 h="4483">
                  <a:moveTo>
                    <a:pt x="3586" y="1985"/>
                  </a:moveTo>
                  <a:cubicBezTo>
                    <a:pt x="3586" y="3223"/>
                    <a:pt x="3586" y="4366"/>
                    <a:pt x="2157" y="4462"/>
                  </a:cubicBezTo>
                  <a:cubicBezTo>
                    <a:pt x="728" y="4557"/>
                    <a:pt x="252" y="3700"/>
                    <a:pt x="61" y="2462"/>
                  </a:cubicBezTo>
                  <a:cubicBezTo>
                    <a:pt x="-237" y="1395"/>
                    <a:pt x="384" y="290"/>
                    <a:pt x="1448" y="-5"/>
                  </a:cubicBezTo>
                  <a:cubicBezTo>
                    <a:pt x="1462" y="-5"/>
                    <a:pt x="1476" y="-15"/>
                    <a:pt x="1490" y="-15"/>
                  </a:cubicBezTo>
                  <a:cubicBezTo>
                    <a:pt x="2593" y="33"/>
                    <a:pt x="3490" y="890"/>
                    <a:pt x="3586" y="1985"/>
                  </a:cubicBezTo>
                  <a:close/>
                </a:path>
              </a:pathLst>
            </a:custGeom>
            <a:solidFill>
              <a:srgbClr val="D58B94"/>
            </a:solidFill>
            <a:ln w="9525" cap="flat">
              <a:noFill/>
              <a:prstDash val="solid"/>
              <a:miter/>
            </a:ln>
          </p:spPr>
          <p:txBody>
            <a:bodyPr rtlCol="0" anchor="ctr"/>
            <a:lstStyle/>
            <a:p>
              <a:endParaRPr lang="en-IN"/>
            </a:p>
          </p:txBody>
        </p:sp>
        <p:sp>
          <p:nvSpPr>
            <p:cNvPr id="5199" name="Freeform: Shape 5198">
              <a:extLst>
                <a:ext uri="{FF2B5EF4-FFF2-40B4-BE49-F238E27FC236}">
                  <a16:creationId xmlns:a16="http://schemas.microsoft.com/office/drawing/2014/main" xmlns="" id="{21C6A2D3-E198-81AA-0027-34AFBCED558C}"/>
                </a:ext>
              </a:extLst>
            </p:cNvPr>
            <p:cNvSpPr/>
            <p:nvPr/>
          </p:nvSpPr>
          <p:spPr>
            <a:xfrm>
              <a:off x="312716" y="3286933"/>
              <a:ext cx="5069" cy="9241"/>
            </a:xfrm>
            <a:custGeom>
              <a:avLst/>
              <a:gdLst>
                <a:gd name="connsiteX0" fmla="*/ 4834 w 5069"/>
                <a:gd name="connsiteY0" fmla="*/ 4034 h 9241"/>
                <a:gd name="connsiteX1" fmla="*/ 3596 w 5069"/>
                <a:gd name="connsiteY1" fmla="*/ 9178 h 9241"/>
                <a:gd name="connsiteX2" fmla="*/ 167 w 5069"/>
                <a:gd name="connsiteY2" fmla="*/ 5082 h 9241"/>
                <a:gd name="connsiteX3" fmla="*/ 1500 w 5069"/>
                <a:gd name="connsiteY3" fmla="*/ 34 h 9241"/>
                <a:gd name="connsiteX4" fmla="*/ 4834 w 5069"/>
                <a:gd name="connsiteY4" fmla="*/ 4034 h 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9" h="9241">
                  <a:moveTo>
                    <a:pt x="4834" y="4034"/>
                  </a:moveTo>
                  <a:cubicBezTo>
                    <a:pt x="5405" y="6511"/>
                    <a:pt x="4834" y="8796"/>
                    <a:pt x="3596" y="9178"/>
                  </a:cubicBezTo>
                  <a:cubicBezTo>
                    <a:pt x="2357" y="9559"/>
                    <a:pt x="643" y="7654"/>
                    <a:pt x="167" y="5082"/>
                  </a:cubicBezTo>
                  <a:cubicBezTo>
                    <a:pt x="-310" y="2510"/>
                    <a:pt x="167" y="414"/>
                    <a:pt x="1500" y="34"/>
                  </a:cubicBezTo>
                  <a:cubicBezTo>
                    <a:pt x="2834" y="-347"/>
                    <a:pt x="4167" y="1557"/>
                    <a:pt x="4834" y="4034"/>
                  </a:cubicBezTo>
                  <a:close/>
                </a:path>
              </a:pathLst>
            </a:custGeom>
            <a:solidFill>
              <a:srgbClr val="D58B94"/>
            </a:solidFill>
            <a:ln w="9525" cap="flat">
              <a:noFill/>
              <a:prstDash val="solid"/>
              <a:miter/>
            </a:ln>
          </p:spPr>
          <p:txBody>
            <a:bodyPr rtlCol="0" anchor="ctr"/>
            <a:lstStyle/>
            <a:p>
              <a:endParaRPr lang="en-IN"/>
            </a:p>
          </p:txBody>
        </p:sp>
        <p:sp>
          <p:nvSpPr>
            <p:cNvPr id="5200" name="Freeform: Shape 5199">
              <a:extLst>
                <a:ext uri="{FF2B5EF4-FFF2-40B4-BE49-F238E27FC236}">
                  <a16:creationId xmlns:a16="http://schemas.microsoft.com/office/drawing/2014/main" xmlns="" id="{FB7D0AC9-D690-1003-A4EC-AC97EB2078AD}"/>
                </a:ext>
              </a:extLst>
            </p:cNvPr>
            <p:cNvSpPr/>
            <p:nvPr/>
          </p:nvSpPr>
          <p:spPr>
            <a:xfrm>
              <a:off x="302589" y="3292494"/>
              <a:ext cx="6591" cy="11370"/>
            </a:xfrm>
            <a:custGeom>
              <a:avLst/>
              <a:gdLst>
                <a:gd name="connsiteX0" fmla="*/ 6578 w 6591"/>
                <a:gd name="connsiteY0" fmla="*/ 5045 h 11370"/>
                <a:gd name="connsiteX1" fmla="*/ 4292 w 6591"/>
                <a:gd name="connsiteY1" fmla="*/ 11332 h 11370"/>
                <a:gd name="connsiteX2" fmla="*/ 101 w 6591"/>
                <a:gd name="connsiteY2" fmla="*/ 6093 h 11370"/>
                <a:gd name="connsiteX3" fmla="*/ 2483 w 6591"/>
                <a:gd name="connsiteY3" fmla="*/ -3 h 11370"/>
                <a:gd name="connsiteX4" fmla="*/ 6578 w 6591"/>
                <a:gd name="connsiteY4" fmla="*/ 5045 h 11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11370">
                  <a:moveTo>
                    <a:pt x="6578" y="5045"/>
                  </a:moveTo>
                  <a:cubicBezTo>
                    <a:pt x="6578" y="8093"/>
                    <a:pt x="6578" y="11046"/>
                    <a:pt x="4292" y="11332"/>
                  </a:cubicBezTo>
                  <a:cubicBezTo>
                    <a:pt x="2006" y="11617"/>
                    <a:pt x="578" y="9236"/>
                    <a:pt x="101" y="6093"/>
                  </a:cubicBezTo>
                  <a:cubicBezTo>
                    <a:pt x="-375" y="2950"/>
                    <a:pt x="673" y="187"/>
                    <a:pt x="2483" y="-3"/>
                  </a:cubicBezTo>
                  <a:cubicBezTo>
                    <a:pt x="4292" y="-193"/>
                    <a:pt x="5912" y="1902"/>
                    <a:pt x="6578" y="5045"/>
                  </a:cubicBezTo>
                  <a:close/>
                </a:path>
              </a:pathLst>
            </a:custGeom>
            <a:solidFill>
              <a:srgbClr val="D58B94"/>
            </a:solidFill>
            <a:ln w="9525" cap="flat">
              <a:noFill/>
              <a:prstDash val="solid"/>
              <a:miter/>
            </a:ln>
          </p:spPr>
          <p:txBody>
            <a:bodyPr rtlCol="0" anchor="ctr"/>
            <a:lstStyle/>
            <a:p>
              <a:endParaRPr lang="en-IN"/>
            </a:p>
          </p:txBody>
        </p:sp>
        <p:sp>
          <p:nvSpPr>
            <p:cNvPr id="5201" name="Freeform: Shape 5200">
              <a:extLst>
                <a:ext uri="{FF2B5EF4-FFF2-40B4-BE49-F238E27FC236}">
                  <a16:creationId xmlns:a16="http://schemas.microsoft.com/office/drawing/2014/main" xmlns="" id="{8DFCE463-C6C8-D8F5-EE57-8E388C50EBD9}"/>
                </a:ext>
              </a:extLst>
            </p:cNvPr>
            <p:cNvSpPr/>
            <p:nvPr/>
          </p:nvSpPr>
          <p:spPr>
            <a:xfrm>
              <a:off x="326047" y="3385220"/>
              <a:ext cx="6967" cy="7798"/>
            </a:xfrm>
            <a:custGeom>
              <a:avLst/>
              <a:gdLst>
                <a:gd name="connsiteX0" fmla="*/ 6838 w 6967"/>
                <a:gd name="connsiteY0" fmla="*/ 3188 h 7798"/>
                <a:gd name="connsiteX1" fmla="*/ 4266 w 6967"/>
                <a:gd name="connsiteY1" fmla="*/ 7759 h 7798"/>
                <a:gd name="connsiteX2" fmla="*/ 171 w 6967"/>
                <a:gd name="connsiteY2" fmla="*/ 4521 h 7798"/>
                <a:gd name="connsiteX3" fmla="*/ 2312 w 6967"/>
                <a:gd name="connsiteY3" fmla="*/ 168 h 7798"/>
                <a:gd name="connsiteX4" fmla="*/ 6663 w 6967"/>
                <a:gd name="connsiteY4" fmla="*/ 2311 h 7798"/>
                <a:gd name="connsiteX5" fmla="*/ 6838 w 6967"/>
                <a:gd name="connsiteY5" fmla="*/ 3188 h 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7798">
                  <a:moveTo>
                    <a:pt x="6838" y="3188"/>
                  </a:moveTo>
                  <a:cubicBezTo>
                    <a:pt x="7333" y="5150"/>
                    <a:pt x="6203" y="7160"/>
                    <a:pt x="4266" y="7759"/>
                  </a:cubicBezTo>
                  <a:cubicBezTo>
                    <a:pt x="2245" y="7988"/>
                    <a:pt x="419" y="6540"/>
                    <a:pt x="171" y="4521"/>
                  </a:cubicBezTo>
                  <a:cubicBezTo>
                    <a:pt x="-440" y="2730"/>
                    <a:pt x="519" y="778"/>
                    <a:pt x="2312" y="168"/>
                  </a:cubicBezTo>
                  <a:cubicBezTo>
                    <a:pt x="4104" y="-441"/>
                    <a:pt x="6052" y="521"/>
                    <a:pt x="6663" y="2311"/>
                  </a:cubicBezTo>
                  <a:cubicBezTo>
                    <a:pt x="6759" y="2597"/>
                    <a:pt x="6818" y="2892"/>
                    <a:pt x="6838" y="3188"/>
                  </a:cubicBezTo>
                  <a:close/>
                </a:path>
              </a:pathLst>
            </a:custGeom>
            <a:solidFill>
              <a:srgbClr val="D58B94"/>
            </a:solidFill>
            <a:ln w="9525" cap="flat">
              <a:noFill/>
              <a:prstDash val="solid"/>
              <a:miter/>
            </a:ln>
          </p:spPr>
          <p:txBody>
            <a:bodyPr rtlCol="0" anchor="ctr"/>
            <a:lstStyle/>
            <a:p>
              <a:endParaRPr lang="en-IN"/>
            </a:p>
          </p:txBody>
        </p:sp>
        <p:sp>
          <p:nvSpPr>
            <p:cNvPr id="5202" name="Freeform: Shape 5201">
              <a:extLst>
                <a:ext uri="{FF2B5EF4-FFF2-40B4-BE49-F238E27FC236}">
                  <a16:creationId xmlns:a16="http://schemas.microsoft.com/office/drawing/2014/main" xmlns="" id="{F738C830-1017-BF6B-17FF-522BEDD1274F}"/>
                </a:ext>
              </a:extLst>
            </p:cNvPr>
            <p:cNvSpPr/>
            <p:nvPr/>
          </p:nvSpPr>
          <p:spPr>
            <a:xfrm>
              <a:off x="319773" y="3371935"/>
              <a:ext cx="9592" cy="11454"/>
            </a:xfrm>
            <a:custGeom>
              <a:avLst/>
              <a:gdLst>
                <a:gd name="connsiteX0" fmla="*/ 9397 w 9592"/>
                <a:gd name="connsiteY0" fmla="*/ 4852 h 11454"/>
                <a:gd name="connsiteX1" fmla="*/ 5777 w 9592"/>
                <a:gd name="connsiteY1" fmla="*/ 11425 h 11454"/>
                <a:gd name="connsiteX2" fmla="*/ 159 w 9592"/>
                <a:gd name="connsiteY2" fmla="*/ 6595 h 11454"/>
                <a:gd name="connsiteX3" fmla="*/ 157 w 9592"/>
                <a:gd name="connsiteY3" fmla="*/ 6567 h 11454"/>
                <a:gd name="connsiteX4" fmla="*/ 3682 w 9592"/>
                <a:gd name="connsiteY4" fmla="*/ -5 h 11454"/>
                <a:gd name="connsiteX5" fmla="*/ 9397 w 9592"/>
                <a:gd name="connsiteY5" fmla="*/ 4852 h 11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92" h="11454">
                  <a:moveTo>
                    <a:pt x="9397" y="4852"/>
                  </a:moveTo>
                  <a:cubicBezTo>
                    <a:pt x="10142" y="7662"/>
                    <a:pt x="8547" y="10558"/>
                    <a:pt x="5777" y="11425"/>
                  </a:cubicBezTo>
                  <a:cubicBezTo>
                    <a:pt x="2892" y="11644"/>
                    <a:pt x="377" y="9481"/>
                    <a:pt x="159" y="6595"/>
                  </a:cubicBezTo>
                  <a:cubicBezTo>
                    <a:pt x="158" y="6586"/>
                    <a:pt x="158" y="6576"/>
                    <a:pt x="157" y="6567"/>
                  </a:cubicBezTo>
                  <a:cubicBezTo>
                    <a:pt x="-546" y="3795"/>
                    <a:pt x="982" y="947"/>
                    <a:pt x="3682" y="-5"/>
                  </a:cubicBezTo>
                  <a:cubicBezTo>
                    <a:pt x="6579" y="-177"/>
                    <a:pt x="9096" y="1966"/>
                    <a:pt x="9397" y="4852"/>
                  </a:cubicBezTo>
                  <a:close/>
                </a:path>
              </a:pathLst>
            </a:custGeom>
            <a:solidFill>
              <a:srgbClr val="D58B94"/>
            </a:solidFill>
            <a:ln w="9525" cap="flat">
              <a:noFill/>
              <a:prstDash val="solid"/>
              <a:miter/>
            </a:ln>
          </p:spPr>
          <p:txBody>
            <a:bodyPr rtlCol="0" anchor="ctr"/>
            <a:lstStyle/>
            <a:p>
              <a:endParaRPr lang="en-IN"/>
            </a:p>
          </p:txBody>
        </p:sp>
        <p:sp>
          <p:nvSpPr>
            <p:cNvPr id="5203" name="Freeform: Shape 5202">
              <a:extLst>
                <a:ext uri="{FF2B5EF4-FFF2-40B4-BE49-F238E27FC236}">
                  <a16:creationId xmlns:a16="http://schemas.microsoft.com/office/drawing/2014/main" xmlns="" id="{676EB2AD-F39F-1774-321B-1BCB52C6F584}"/>
                </a:ext>
              </a:extLst>
            </p:cNvPr>
            <p:cNvSpPr/>
            <p:nvPr/>
          </p:nvSpPr>
          <p:spPr>
            <a:xfrm>
              <a:off x="312524" y="3379179"/>
              <a:ext cx="6950" cy="8106"/>
            </a:xfrm>
            <a:custGeom>
              <a:avLst/>
              <a:gdLst>
                <a:gd name="connsiteX0" fmla="*/ 6836 w 6950"/>
                <a:gd name="connsiteY0" fmla="*/ 3609 h 8106"/>
                <a:gd name="connsiteX1" fmla="*/ 4083 w 6950"/>
                <a:gd name="connsiteY1" fmla="*/ 8086 h 8106"/>
                <a:gd name="connsiteX2" fmla="*/ 4073 w 6950"/>
                <a:gd name="connsiteY2" fmla="*/ 8086 h 8106"/>
                <a:gd name="connsiteX3" fmla="*/ 73 w 6950"/>
                <a:gd name="connsiteY3" fmla="*/ 4562 h 8106"/>
                <a:gd name="connsiteX4" fmla="*/ 2835 w 6950"/>
                <a:gd name="connsiteY4" fmla="*/ -10 h 8106"/>
                <a:gd name="connsiteX5" fmla="*/ 6836 w 6950"/>
                <a:gd name="connsiteY5" fmla="*/ 3600 h 8106"/>
                <a:gd name="connsiteX6" fmla="*/ 6836 w 6950"/>
                <a:gd name="connsiteY6" fmla="*/ 3609 h 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0" h="8106">
                  <a:moveTo>
                    <a:pt x="6836" y="3609"/>
                  </a:moveTo>
                  <a:cubicBezTo>
                    <a:pt x="7311" y="5610"/>
                    <a:pt x="6078" y="7610"/>
                    <a:pt x="4083" y="8086"/>
                  </a:cubicBezTo>
                  <a:cubicBezTo>
                    <a:pt x="4080" y="8086"/>
                    <a:pt x="4076" y="8086"/>
                    <a:pt x="4073" y="8086"/>
                  </a:cubicBezTo>
                  <a:cubicBezTo>
                    <a:pt x="2004" y="8191"/>
                    <a:pt x="225" y="6629"/>
                    <a:pt x="73" y="4562"/>
                  </a:cubicBezTo>
                  <a:cubicBezTo>
                    <a:pt x="-356" y="2552"/>
                    <a:pt x="853" y="552"/>
                    <a:pt x="2835" y="-10"/>
                  </a:cubicBezTo>
                  <a:cubicBezTo>
                    <a:pt x="4936" y="-115"/>
                    <a:pt x="6727" y="1495"/>
                    <a:pt x="6836" y="3600"/>
                  </a:cubicBezTo>
                  <a:cubicBezTo>
                    <a:pt x="6836" y="3600"/>
                    <a:pt x="6836" y="3609"/>
                    <a:pt x="6836" y="3609"/>
                  </a:cubicBezTo>
                  <a:close/>
                </a:path>
              </a:pathLst>
            </a:custGeom>
            <a:solidFill>
              <a:srgbClr val="D58B94"/>
            </a:solidFill>
            <a:ln w="9525" cap="flat">
              <a:noFill/>
              <a:prstDash val="solid"/>
              <a:miter/>
            </a:ln>
          </p:spPr>
          <p:txBody>
            <a:bodyPr rtlCol="0" anchor="ctr"/>
            <a:lstStyle/>
            <a:p>
              <a:endParaRPr lang="en-IN"/>
            </a:p>
          </p:txBody>
        </p:sp>
        <p:sp>
          <p:nvSpPr>
            <p:cNvPr id="5204" name="Freeform: Shape 5203">
              <a:extLst>
                <a:ext uri="{FF2B5EF4-FFF2-40B4-BE49-F238E27FC236}">
                  <a16:creationId xmlns:a16="http://schemas.microsoft.com/office/drawing/2014/main" xmlns="" id="{21769E29-98D7-8685-D4E0-5A355BCBCB2B}"/>
                </a:ext>
              </a:extLst>
            </p:cNvPr>
            <p:cNvSpPr/>
            <p:nvPr/>
          </p:nvSpPr>
          <p:spPr>
            <a:xfrm>
              <a:off x="167925" y="3283372"/>
              <a:ext cx="136493" cy="318552"/>
            </a:xfrm>
            <a:custGeom>
              <a:avLst/>
              <a:gdLst>
                <a:gd name="connsiteX0" fmla="*/ -13 w 136493"/>
                <a:gd name="connsiteY0" fmla="*/ 298203 h 318552"/>
                <a:gd name="connsiteX1" fmla="*/ 54184 w 136493"/>
                <a:gd name="connsiteY1" fmla="*/ 12453 h 318552"/>
                <a:gd name="connsiteX2" fmla="*/ 76568 w 136493"/>
                <a:gd name="connsiteY2" fmla="*/ 1594 h 318552"/>
                <a:gd name="connsiteX3" fmla="*/ 117430 w 136493"/>
                <a:gd name="connsiteY3" fmla="*/ 16549 h 318552"/>
                <a:gd name="connsiteX4" fmla="*/ 136480 w 136493"/>
                <a:gd name="connsiteY4" fmla="*/ 310299 h 318552"/>
                <a:gd name="connsiteX5" fmla="*/ 123240 w 136493"/>
                <a:gd name="connsiteY5" fmla="*/ 313538 h 318552"/>
                <a:gd name="connsiteX6" fmla="*/ 89331 w 136493"/>
                <a:gd name="connsiteY6" fmla="*/ 318110 h 318552"/>
                <a:gd name="connsiteX7" fmla="*/ -13 w 136493"/>
                <a:gd name="connsiteY7" fmla="*/ 298203 h 31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493" h="318552">
                  <a:moveTo>
                    <a:pt x="-13" y="298203"/>
                  </a:moveTo>
                  <a:lnTo>
                    <a:pt x="54184" y="12453"/>
                  </a:lnTo>
                  <a:cubicBezTo>
                    <a:pt x="61020" y="7662"/>
                    <a:pt x="68576" y="4004"/>
                    <a:pt x="76568" y="1594"/>
                  </a:cubicBezTo>
                  <a:cubicBezTo>
                    <a:pt x="88950" y="-1740"/>
                    <a:pt x="102380" y="-1263"/>
                    <a:pt x="117430" y="16549"/>
                  </a:cubicBezTo>
                  <a:lnTo>
                    <a:pt x="136480" y="310299"/>
                  </a:lnTo>
                  <a:cubicBezTo>
                    <a:pt x="136480" y="310299"/>
                    <a:pt x="131622" y="311728"/>
                    <a:pt x="123240" y="313538"/>
                  </a:cubicBezTo>
                  <a:cubicBezTo>
                    <a:pt x="112073" y="315938"/>
                    <a:pt x="100735" y="317472"/>
                    <a:pt x="89331" y="318110"/>
                  </a:cubicBezTo>
                  <a:cubicBezTo>
                    <a:pt x="58241" y="320396"/>
                    <a:pt x="27164" y="313471"/>
                    <a:pt x="-13" y="298203"/>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5205" name="Freeform: Shape 5204">
              <a:extLst>
                <a:ext uri="{FF2B5EF4-FFF2-40B4-BE49-F238E27FC236}">
                  <a16:creationId xmlns:a16="http://schemas.microsoft.com/office/drawing/2014/main" xmlns="" id="{B31A293A-5627-38D5-3689-86AAE0451C61}"/>
                </a:ext>
              </a:extLst>
            </p:cNvPr>
            <p:cNvSpPr/>
            <p:nvPr/>
          </p:nvSpPr>
          <p:spPr>
            <a:xfrm>
              <a:off x="210831" y="3368704"/>
              <a:ext cx="56249" cy="175536"/>
            </a:xfrm>
            <a:custGeom>
              <a:avLst/>
              <a:gdLst>
                <a:gd name="connsiteX0" fmla="*/ 36043 w 56249"/>
                <a:gd name="connsiteY0" fmla="*/ -13 h 175536"/>
                <a:gd name="connsiteX1" fmla="*/ 56236 w 56249"/>
                <a:gd name="connsiteY1" fmla="*/ 131623 h 175536"/>
                <a:gd name="connsiteX2" fmla="*/ 25375 w 56249"/>
                <a:gd name="connsiteY2" fmla="*/ 175438 h 175536"/>
                <a:gd name="connsiteX3" fmla="*/ 991 w 56249"/>
                <a:gd name="connsiteY3" fmla="*/ 127813 h 175536"/>
                <a:gd name="connsiteX4" fmla="*/ 36043 w 56249"/>
                <a:gd name="connsiteY4" fmla="*/ -13 h 175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9" h="175536">
                  <a:moveTo>
                    <a:pt x="36043" y="-13"/>
                  </a:moveTo>
                  <a:cubicBezTo>
                    <a:pt x="42901" y="-13"/>
                    <a:pt x="56331" y="119240"/>
                    <a:pt x="56236" y="131623"/>
                  </a:cubicBezTo>
                  <a:cubicBezTo>
                    <a:pt x="56236" y="169723"/>
                    <a:pt x="42234" y="176390"/>
                    <a:pt x="25375" y="175438"/>
                  </a:cubicBezTo>
                  <a:cubicBezTo>
                    <a:pt x="8515" y="174485"/>
                    <a:pt x="-3677" y="161722"/>
                    <a:pt x="991" y="127813"/>
                  </a:cubicBezTo>
                  <a:cubicBezTo>
                    <a:pt x="2610" y="115525"/>
                    <a:pt x="29185" y="-584"/>
                    <a:pt x="36043" y="-13"/>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5206" name="Freeform: Shape 5205">
              <a:extLst>
                <a:ext uri="{FF2B5EF4-FFF2-40B4-BE49-F238E27FC236}">
                  <a16:creationId xmlns:a16="http://schemas.microsoft.com/office/drawing/2014/main" xmlns="" id="{EAB9037F-9EF5-041D-5036-9BECE7660EA0}"/>
                </a:ext>
              </a:extLst>
            </p:cNvPr>
            <p:cNvSpPr/>
            <p:nvPr/>
          </p:nvSpPr>
          <p:spPr>
            <a:xfrm>
              <a:off x="34575" y="3270885"/>
              <a:ext cx="185928" cy="313858"/>
            </a:xfrm>
            <a:custGeom>
              <a:avLst/>
              <a:gdLst>
                <a:gd name="connsiteX0" fmla="*/ -13 w 185928"/>
                <a:gd name="connsiteY0" fmla="*/ 266685 h 313858"/>
                <a:gd name="connsiteX1" fmla="*/ 126383 w 185928"/>
                <a:gd name="connsiteY1" fmla="*/ 5224 h 313858"/>
                <a:gd name="connsiteX2" fmla="*/ 149720 w 185928"/>
                <a:gd name="connsiteY2" fmla="*/ -15 h 313858"/>
                <a:gd name="connsiteX3" fmla="*/ 185915 w 185928"/>
                <a:gd name="connsiteY3" fmla="*/ 24845 h 313858"/>
                <a:gd name="connsiteX4" fmla="*/ 128765 w 185928"/>
                <a:gd name="connsiteY4" fmla="*/ 313643 h 313858"/>
                <a:gd name="connsiteX5" fmla="*/ 115334 w 185928"/>
                <a:gd name="connsiteY5" fmla="*/ 313643 h 313858"/>
                <a:gd name="connsiteX6" fmla="*/ 81806 w 185928"/>
                <a:gd name="connsiteY6" fmla="*/ 309452 h 313858"/>
                <a:gd name="connsiteX7" fmla="*/ -13 w 185928"/>
                <a:gd name="connsiteY7" fmla="*/ 266685 h 3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928" h="313858">
                  <a:moveTo>
                    <a:pt x="-13" y="266685"/>
                  </a:moveTo>
                  <a:lnTo>
                    <a:pt x="126383" y="5224"/>
                  </a:lnTo>
                  <a:cubicBezTo>
                    <a:pt x="133835" y="2252"/>
                    <a:pt x="141712" y="480"/>
                    <a:pt x="149720" y="-15"/>
                  </a:cubicBezTo>
                  <a:cubicBezTo>
                    <a:pt x="162007" y="-15"/>
                    <a:pt x="174961" y="3604"/>
                    <a:pt x="185915" y="24845"/>
                  </a:cubicBezTo>
                  <a:lnTo>
                    <a:pt x="128765" y="313643"/>
                  </a:lnTo>
                  <a:cubicBezTo>
                    <a:pt x="124292" y="313910"/>
                    <a:pt x="119807" y="313910"/>
                    <a:pt x="115334" y="313643"/>
                  </a:cubicBezTo>
                  <a:cubicBezTo>
                    <a:pt x="104063" y="313167"/>
                    <a:pt x="92848" y="311767"/>
                    <a:pt x="81806" y="309452"/>
                  </a:cubicBezTo>
                  <a:cubicBezTo>
                    <a:pt x="50929" y="303527"/>
                    <a:pt x="22476" y="288659"/>
                    <a:pt x="-13" y="26668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5207" name="Freeform: Shape 5206">
              <a:extLst>
                <a:ext uri="{FF2B5EF4-FFF2-40B4-BE49-F238E27FC236}">
                  <a16:creationId xmlns:a16="http://schemas.microsoft.com/office/drawing/2014/main" xmlns="" id="{EC3F242F-81A1-42CA-0172-DD414AFA089D}"/>
                </a:ext>
              </a:extLst>
            </p:cNvPr>
            <p:cNvSpPr/>
            <p:nvPr/>
          </p:nvSpPr>
          <p:spPr>
            <a:xfrm>
              <a:off x="92674" y="3433339"/>
              <a:ext cx="61471" cy="87970"/>
            </a:xfrm>
            <a:custGeom>
              <a:avLst/>
              <a:gdLst>
                <a:gd name="connsiteX0" fmla="*/ 46663 w 61471"/>
                <a:gd name="connsiteY0" fmla="*/ 694 h 87970"/>
                <a:gd name="connsiteX1" fmla="*/ 58950 w 61471"/>
                <a:gd name="connsiteY1" fmla="*/ 51272 h 87970"/>
                <a:gd name="connsiteX2" fmla="*/ 18183 w 61471"/>
                <a:gd name="connsiteY2" fmla="*/ 85847 h 87970"/>
                <a:gd name="connsiteX3" fmla="*/ 6277 w 61471"/>
                <a:gd name="connsiteY3" fmla="*/ 33651 h 87970"/>
                <a:gd name="connsiteX4" fmla="*/ 46663 w 61471"/>
                <a:gd name="connsiteY4" fmla="*/ 694 h 87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1" h="87970">
                  <a:moveTo>
                    <a:pt x="46663" y="694"/>
                  </a:moveTo>
                  <a:cubicBezTo>
                    <a:pt x="59426" y="5171"/>
                    <a:pt x="65141" y="27078"/>
                    <a:pt x="58950" y="51272"/>
                  </a:cubicBezTo>
                  <a:cubicBezTo>
                    <a:pt x="49425" y="88038"/>
                    <a:pt x="34280" y="91372"/>
                    <a:pt x="18183" y="85847"/>
                  </a:cubicBezTo>
                  <a:cubicBezTo>
                    <a:pt x="2086" y="80323"/>
                    <a:pt x="-6772" y="64988"/>
                    <a:pt x="6277" y="33651"/>
                  </a:cubicBezTo>
                  <a:cubicBezTo>
                    <a:pt x="15802" y="10600"/>
                    <a:pt x="33614" y="-3402"/>
                    <a:pt x="46663" y="694"/>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5208" name="Freeform: Shape 5207">
              <a:extLst>
                <a:ext uri="{FF2B5EF4-FFF2-40B4-BE49-F238E27FC236}">
                  <a16:creationId xmlns:a16="http://schemas.microsoft.com/office/drawing/2014/main" xmlns="" id="{B2D1A93D-734C-C77C-7B4C-540E40ACD250}"/>
                </a:ext>
              </a:extLst>
            </p:cNvPr>
            <p:cNvSpPr/>
            <p:nvPr/>
          </p:nvSpPr>
          <p:spPr>
            <a:xfrm>
              <a:off x="199709" y="3281483"/>
              <a:ext cx="7736" cy="11498"/>
            </a:xfrm>
            <a:custGeom>
              <a:avLst/>
              <a:gdLst>
                <a:gd name="connsiteX0" fmla="*/ 7446 w 7736"/>
                <a:gd name="connsiteY0" fmla="*/ 6722 h 11498"/>
                <a:gd name="connsiteX1" fmla="*/ 2398 w 7736"/>
                <a:gd name="connsiteY1" fmla="*/ 11390 h 11498"/>
                <a:gd name="connsiteX2" fmla="*/ 302 w 7736"/>
                <a:gd name="connsiteY2" fmla="*/ 4722 h 11498"/>
                <a:gd name="connsiteX3" fmla="*/ 5446 w 7736"/>
                <a:gd name="connsiteY3" fmla="*/ 55 h 11498"/>
                <a:gd name="connsiteX4" fmla="*/ 7446 w 7736"/>
                <a:gd name="connsiteY4" fmla="*/ 6722 h 11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6" h="11498">
                  <a:moveTo>
                    <a:pt x="7446" y="6722"/>
                  </a:moveTo>
                  <a:cubicBezTo>
                    <a:pt x="6589" y="9866"/>
                    <a:pt x="4398" y="11961"/>
                    <a:pt x="2398" y="11390"/>
                  </a:cubicBezTo>
                  <a:cubicBezTo>
                    <a:pt x="397" y="10818"/>
                    <a:pt x="-555" y="7865"/>
                    <a:pt x="302" y="4722"/>
                  </a:cubicBezTo>
                  <a:cubicBezTo>
                    <a:pt x="1159" y="1579"/>
                    <a:pt x="3541" y="-422"/>
                    <a:pt x="5446" y="55"/>
                  </a:cubicBezTo>
                  <a:cubicBezTo>
                    <a:pt x="7351" y="531"/>
                    <a:pt x="8208" y="3579"/>
                    <a:pt x="7446" y="6722"/>
                  </a:cubicBezTo>
                  <a:close/>
                </a:path>
              </a:pathLst>
            </a:custGeom>
            <a:solidFill>
              <a:srgbClr val="FFD54C"/>
            </a:solidFill>
            <a:ln w="9525" cap="flat">
              <a:noFill/>
              <a:prstDash val="solid"/>
              <a:miter/>
            </a:ln>
          </p:spPr>
          <p:txBody>
            <a:bodyPr rtlCol="0" anchor="ctr"/>
            <a:lstStyle/>
            <a:p>
              <a:endParaRPr lang="en-IN"/>
            </a:p>
          </p:txBody>
        </p:sp>
        <p:sp>
          <p:nvSpPr>
            <p:cNvPr id="5209" name="Freeform: Shape 5208">
              <a:extLst>
                <a:ext uri="{FF2B5EF4-FFF2-40B4-BE49-F238E27FC236}">
                  <a16:creationId xmlns:a16="http://schemas.microsoft.com/office/drawing/2014/main" xmlns="" id="{8545ADE0-A8B5-523D-8886-B74D3515C41B}"/>
                </a:ext>
              </a:extLst>
            </p:cNvPr>
            <p:cNvSpPr/>
            <p:nvPr/>
          </p:nvSpPr>
          <p:spPr>
            <a:xfrm>
              <a:off x="205631" y="3291967"/>
              <a:ext cx="8118" cy="11678"/>
            </a:xfrm>
            <a:custGeom>
              <a:avLst/>
              <a:gdLst>
                <a:gd name="connsiteX0" fmla="*/ 7905 w 8118"/>
                <a:gd name="connsiteY0" fmla="*/ 6715 h 11678"/>
                <a:gd name="connsiteX1" fmla="*/ 2667 w 8118"/>
                <a:gd name="connsiteY1" fmla="*/ 11573 h 11678"/>
                <a:gd name="connsiteX2" fmla="*/ 285 w 8118"/>
                <a:gd name="connsiteY2" fmla="*/ 5001 h 11678"/>
                <a:gd name="connsiteX3" fmla="*/ 5429 w 8118"/>
                <a:gd name="connsiteY3" fmla="*/ 48 h 11678"/>
                <a:gd name="connsiteX4" fmla="*/ 7905 w 8118"/>
                <a:gd name="connsiteY4" fmla="*/ 6715 h 11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8" h="11678">
                  <a:moveTo>
                    <a:pt x="7905" y="6715"/>
                  </a:moveTo>
                  <a:cubicBezTo>
                    <a:pt x="7143" y="9954"/>
                    <a:pt x="4857" y="12145"/>
                    <a:pt x="2667" y="11573"/>
                  </a:cubicBezTo>
                  <a:cubicBezTo>
                    <a:pt x="476" y="11002"/>
                    <a:pt x="-572" y="8144"/>
                    <a:pt x="285" y="5001"/>
                  </a:cubicBezTo>
                  <a:cubicBezTo>
                    <a:pt x="1143" y="1857"/>
                    <a:pt x="3333" y="-429"/>
                    <a:pt x="5429" y="48"/>
                  </a:cubicBezTo>
                  <a:cubicBezTo>
                    <a:pt x="7524" y="524"/>
                    <a:pt x="8572" y="3191"/>
                    <a:pt x="7905" y="6715"/>
                  </a:cubicBezTo>
                  <a:close/>
                </a:path>
              </a:pathLst>
            </a:custGeom>
            <a:solidFill>
              <a:srgbClr val="FFD54C"/>
            </a:solidFill>
            <a:ln w="9525" cap="flat">
              <a:noFill/>
              <a:prstDash val="solid"/>
              <a:miter/>
            </a:ln>
          </p:spPr>
          <p:txBody>
            <a:bodyPr rtlCol="0" anchor="ctr"/>
            <a:lstStyle/>
            <a:p>
              <a:endParaRPr lang="en-IN"/>
            </a:p>
          </p:txBody>
        </p:sp>
        <p:sp>
          <p:nvSpPr>
            <p:cNvPr id="5210" name="Freeform: Shape 5209">
              <a:extLst>
                <a:ext uri="{FF2B5EF4-FFF2-40B4-BE49-F238E27FC236}">
                  <a16:creationId xmlns:a16="http://schemas.microsoft.com/office/drawing/2014/main" xmlns="" id="{AA791DA6-B576-45D9-ED85-498F9118E28F}"/>
                </a:ext>
              </a:extLst>
            </p:cNvPr>
            <p:cNvSpPr/>
            <p:nvPr/>
          </p:nvSpPr>
          <p:spPr>
            <a:xfrm>
              <a:off x="195710" y="3299171"/>
              <a:ext cx="7803" cy="10961"/>
            </a:xfrm>
            <a:custGeom>
              <a:avLst/>
              <a:gdLst>
                <a:gd name="connsiteX0" fmla="*/ 7540 w 7803"/>
                <a:gd name="connsiteY0" fmla="*/ 6464 h 10961"/>
                <a:gd name="connsiteX1" fmla="*/ 2491 w 7803"/>
                <a:gd name="connsiteY1" fmla="*/ 10846 h 10961"/>
                <a:gd name="connsiteX2" fmla="*/ 301 w 7803"/>
                <a:gd name="connsiteY2" fmla="*/ 4464 h 10961"/>
                <a:gd name="connsiteX3" fmla="*/ 5349 w 7803"/>
                <a:gd name="connsiteY3" fmla="*/ 83 h 10961"/>
                <a:gd name="connsiteX4" fmla="*/ 7540 w 7803"/>
                <a:gd name="connsiteY4" fmla="*/ 6464 h 10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3" h="10961">
                  <a:moveTo>
                    <a:pt x="7540" y="6464"/>
                  </a:moveTo>
                  <a:cubicBezTo>
                    <a:pt x="6778" y="9512"/>
                    <a:pt x="4587" y="11417"/>
                    <a:pt x="2491" y="10846"/>
                  </a:cubicBezTo>
                  <a:cubicBezTo>
                    <a:pt x="396" y="10274"/>
                    <a:pt x="-557" y="7417"/>
                    <a:pt x="301" y="4464"/>
                  </a:cubicBezTo>
                  <a:cubicBezTo>
                    <a:pt x="1158" y="1511"/>
                    <a:pt x="3444" y="-489"/>
                    <a:pt x="5349" y="83"/>
                  </a:cubicBezTo>
                  <a:cubicBezTo>
                    <a:pt x="7254" y="654"/>
                    <a:pt x="8302" y="3512"/>
                    <a:pt x="7540" y="6464"/>
                  </a:cubicBezTo>
                  <a:close/>
                </a:path>
              </a:pathLst>
            </a:custGeom>
            <a:solidFill>
              <a:srgbClr val="FFD54C"/>
            </a:solidFill>
            <a:ln w="9525" cap="flat">
              <a:noFill/>
              <a:prstDash val="solid"/>
              <a:miter/>
            </a:ln>
          </p:spPr>
          <p:txBody>
            <a:bodyPr rtlCol="0" anchor="ctr"/>
            <a:lstStyle/>
            <a:p>
              <a:endParaRPr lang="en-IN"/>
            </a:p>
          </p:txBody>
        </p:sp>
        <p:sp>
          <p:nvSpPr>
            <p:cNvPr id="5211" name="Freeform: Shape 5210">
              <a:extLst>
                <a:ext uri="{FF2B5EF4-FFF2-40B4-BE49-F238E27FC236}">
                  <a16:creationId xmlns:a16="http://schemas.microsoft.com/office/drawing/2014/main" xmlns="" id="{3A826797-01AE-18FB-0229-54CCF4717576}"/>
                </a:ext>
              </a:extLst>
            </p:cNvPr>
            <p:cNvSpPr/>
            <p:nvPr/>
          </p:nvSpPr>
          <p:spPr>
            <a:xfrm>
              <a:off x="163299" y="3277650"/>
              <a:ext cx="7756" cy="10609"/>
            </a:xfrm>
            <a:custGeom>
              <a:avLst/>
              <a:gdLst>
                <a:gd name="connsiteX0" fmla="*/ 7090 w 7756"/>
                <a:gd name="connsiteY0" fmla="*/ 6745 h 10609"/>
                <a:gd name="connsiteX1" fmla="*/ 1660 w 7756"/>
                <a:gd name="connsiteY1" fmla="*/ 10365 h 10609"/>
                <a:gd name="connsiteX2" fmla="*/ 708 w 7756"/>
                <a:gd name="connsiteY2" fmla="*/ 3888 h 10609"/>
                <a:gd name="connsiteX3" fmla="*/ 6137 w 7756"/>
                <a:gd name="connsiteY3" fmla="*/ 173 h 10609"/>
                <a:gd name="connsiteX4" fmla="*/ 7090 w 7756"/>
                <a:gd name="connsiteY4" fmla="*/ 6745 h 1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6" h="10609">
                  <a:moveTo>
                    <a:pt x="7090" y="6745"/>
                  </a:moveTo>
                  <a:cubicBezTo>
                    <a:pt x="5851" y="9603"/>
                    <a:pt x="3470" y="11222"/>
                    <a:pt x="1660" y="10365"/>
                  </a:cubicBezTo>
                  <a:cubicBezTo>
                    <a:pt x="-149" y="9507"/>
                    <a:pt x="-530" y="6745"/>
                    <a:pt x="708" y="3888"/>
                  </a:cubicBezTo>
                  <a:cubicBezTo>
                    <a:pt x="1946" y="1030"/>
                    <a:pt x="4423" y="-589"/>
                    <a:pt x="6137" y="173"/>
                  </a:cubicBezTo>
                  <a:cubicBezTo>
                    <a:pt x="7852" y="935"/>
                    <a:pt x="8233" y="3888"/>
                    <a:pt x="7090" y="6745"/>
                  </a:cubicBezTo>
                  <a:close/>
                </a:path>
              </a:pathLst>
            </a:custGeom>
            <a:solidFill>
              <a:srgbClr val="FFD54C"/>
            </a:solidFill>
            <a:ln w="9525" cap="flat">
              <a:noFill/>
              <a:prstDash val="solid"/>
              <a:miter/>
            </a:ln>
          </p:spPr>
          <p:txBody>
            <a:bodyPr rtlCol="0" anchor="ctr"/>
            <a:lstStyle/>
            <a:p>
              <a:endParaRPr lang="en-IN"/>
            </a:p>
          </p:txBody>
        </p:sp>
        <p:sp>
          <p:nvSpPr>
            <p:cNvPr id="5212" name="Freeform: Shape 5211">
              <a:extLst>
                <a:ext uri="{FF2B5EF4-FFF2-40B4-BE49-F238E27FC236}">
                  <a16:creationId xmlns:a16="http://schemas.microsoft.com/office/drawing/2014/main" xmlns="" id="{832955C9-7D5A-A942-FBC6-DE18489B5D67}"/>
                </a:ext>
              </a:extLst>
            </p:cNvPr>
            <p:cNvSpPr/>
            <p:nvPr/>
          </p:nvSpPr>
          <p:spPr>
            <a:xfrm>
              <a:off x="182820" y="3291479"/>
              <a:ext cx="10237" cy="14280"/>
            </a:xfrm>
            <a:custGeom>
              <a:avLst/>
              <a:gdLst>
                <a:gd name="connsiteX0" fmla="*/ 9762 w 10237"/>
                <a:gd name="connsiteY0" fmla="*/ 8632 h 14280"/>
                <a:gd name="connsiteX1" fmla="*/ 2904 w 10237"/>
                <a:gd name="connsiteY1" fmla="*/ 14061 h 14280"/>
                <a:gd name="connsiteX2" fmla="*/ 523 w 10237"/>
                <a:gd name="connsiteY2" fmla="*/ 5584 h 14280"/>
                <a:gd name="connsiteX3" fmla="*/ 7381 w 10237"/>
                <a:gd name="connsiteY3" fmla="*/ 155 h 14280"/>
                <a:gd name="connsiteX4" fmla="*/ 9762 w 10237"/>
                <a:gd name="connsiteY4" fmla="*/ 8632 h 14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7" h="14280">
                  <a:moveTo>
                    <a:pt x="9762" y="8632"/>
                  </a:moveTo>
                  <a:cubicBezTo>
                    <a:pt x="8619" y="12537"/>
                    <a:pt x="5571" y="15014"/>
                    <a:pt x="2904" y="14061"/>
                  </a:cubicBezTo>
                  <a:cubicBezTo>
                    <a:pt x="237" y="13109"/>
                    <a:pt x="-715" y="9394"/>
                    <a:pt x="523" y="5584"/>
                  </a:cubicBezTo>
                  <a:cubicBezTo>
                    <a:pt x="1761" y="1774"/>
                    <a:pt x="4904" y="-702"/>
                    <a:pt x="7381" y="155"/>
                  </a:cubicBezTo>
                  <a:cubicBezTo>
                    <a:pt x="9857" y="1012"/>
                    <a:pt x="10905" y="4822"/>
                    <a:pt x="9762" y="8632"/>
                  </a:cubicBezTo>
                  <a:close/>
                </a:path>
              </a:pathLst>
            </a:custGeom>
            <a:solidFill>
              <a:srgbClr val="FFD54C"/>
            </a:solidFill>
            <a:ln w="9525" cap="flat">
              <a:noFill/>
              <a:prstDash val="solid"/>
              <a:miter/>
            </a:ln>
          </p:spPr>
          <p:txBody>
            <a:bodyPr rtlCol="0" anchor="ctr"/>
            <a:lstStyle/>
            <a:p>
              <a:endParaRPr lang="en-IN"/>
            </a:p>
          </p:txBody>
        </p:sp>
        <p:sp>
          <p:nvSpPr>
            <p:cNvPr id="5213" name="Freeform: Shape 5212">
              <a:extLst>
                <a:ext uri="{FF2B5EF4-FFF2-40B4-BE49-F238E27FC236}">
                  <a16:creationId xmlns:a16="http://schemas.microsoft.com/office/drawing/2014/main" xmlns="" id="{8574A7DD-2269-E883-9D8B-E242A64CB506}"/>
                </a:ext>
              </a:extLst>
            </p:cNvPr>
            <p:cNvSpPr/>
            <p:nvPr/>
          </p:nvSpPr>
          <p:spPr>
            <a:xfrm>
              <a:off x="170838" y="3382269"/>
              <a:ext cx="5366" cy="5847"/>
            </a:xfrm>
            <a:custGeom>
              <a:avLst/>
              <a:gdLst>
                <a:gd name="connsiteX0" fmla="*/ 5170 w 5366"/>
                <a:gd name="connsiteY0" fmla="*/ 3567 h 5847"/>
                <a:gd name="connsiteX1" fmla="*/ 1952 w 5366"/>
                <a:gd name="connsiteY1" fmla="*/ 5787 h 5847"/>
                <a:gd name="connsiteX2" fmla="*/ 1836 w 5366"/>
                <a:gd name="connsiteY2" fmla="*/ 5758 h 5847"/>
                <a:gd name="connsiteX3" fmla="*/ 122 w 5366"/>
                <a:gd name="connsiteY3" fmla="*/ 2138 h 5847"/>
                <a:gd name="connsiteX4" fmla="*/ 3455 w 5366"/>
                <a:gd name="connsiteY4" fmla="*/ 43 h 5847"/>
                <a:gd name="connsiteX5" fmla="*/ 5239 w 5366"/>
                <a:gd name="connsiteY5" fmla="*/ 3367 h 5847"/>
                <a:gd name="connsiteX6" fmla="*/ 5170 w 5366"/>
                <a:gd name="connsiteY6" fmla="*/ 3567 h 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6" h="5847">
                  <a:moveTo>
                    <a:pt x="5170" y="3567"/>
                  </a:moveTo>
                  <a:cubicBezTo>
                    <a:pt x="4893" y="5063"/>
                    <a:pt x="3453" y="6063"/>
                    <a:pt x="1952" y="5787"/>
                  </a:cubicBezTo>
                  <a:cubicBezTo>
                    <a:pt x="1913" y="5777"/>
                    <a:pt x="1874" y="5768"/>
                    <a:pt x="1836" y="5758"/>
                  </a:cubicBezTo>
                  <a:cubicBezTo>
                    <a:pt x="408" y="5187"/>
                    <a:pt x="-337" y="3605"/>
                    <a:pt x="122" y="2138"/>
                  </a:cubicBezTo>
                  <a:cubicBezTo>
                    <a:pt x="498" y="662"/>
                    <a:pt x="1964" y="-262"/>
                    <a:pt x="3455" y="43"/>
                  </a:cubicBezTo>
                  <a:cubicBezTo>
                    <a:pt x="4866" y="472"/>
                    <a:pt x="5664" y="1958"/>
                    <a:pt x="5239" y="3367"/>
                  </a:cubicBezTo>
                  <a:cubicBezTo>
                    <a:pt x="5219" y="3434"/>
                    <a:pt x="5196" y="3501"/>
                    <a:pt x="5170" y="3567"/>
                  </a:cubicBezTo>
                  <a:close/>
                </a:path>
              </a:pathLst>
            </a:custGeom>
            <a:solidFill>
              <a:srgbClr val="FFD54C"/>
            </a:solidFill>
            <a:ln w="9525" cap="flat">
              <a:noFill/>
              <a:prstDash val="solid"/>
              <a:miter/>
            </a:ln>
          </p:spPr>
          <p:txBody>
            <a:bodyPr rtlCol="0" anchor="ctr"/>
            <a:lstStyle/>
            <a:p>
              <a:endParaRPr lang="en-IN"/>
            </a:p>
          </p:txBody>
        </p:sp>
        <p:sp>
          <p:nvSpPr>
            <p:cNvPr id="5214" name="Freeform: Shape 5213">
              <a:extLst>
                <a:ext uri="{FF2B5EF4-FFF2-40B4-BE49-F238E27FC236}">
                  <a16:creationId xmlns:a16="http://schemas.microsoft.com/office/drawing/2014/main" xmlns="" id="{5A3A242C-09F0-7277-4804-C087A614C60D}"/>
                </a:ext>
              </a:extLst>
            </p:cNvPr>
            <p:cNvSpPr/>
            <p:nvPr/>
          </p:nvSpPr>
          <p:spPr>
            <a:xfrm>
              <a:off x="163552" y="3367694"/>
              <a:ext cx="5128" cy="5739"/>
            </a:xfrm>
            <a:custGeom>
              <a:avLst/>
              <a:gdLst>
                <a:gd name="connsiteX0" fmla="*/ 4932 w 5128"/>
                <a:gd name="connsiteY0" fmla="*/ 3664 h 5739"/>
                <a:gd name="connsiteX1" fmla="*/ 1693 w 5128"/>
                <a:gd name="connsiteY1" fmla="*/ 5665 h 5739"/>
                <a:gd name="connsiteX2" fmla="*/ 169 w 5128"/>
                <a:gd name="connsiteY2" fmla="*/ 2045 h 5739"/>
                <a:gd name="connsiteX3" fmla="*/ 3408 w 5128"/>
                <a:gd name="connsiteY3" fmla="*/ 45 h 5739"/>
                <a:gd name="connsiteX4" fmla="*/ 4932 w 5128"/>
                <a:gd name="connsiteY4" fmla="*/ 3664 h 5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8" h="5739">
                  <a:moveTo>
                    <a:pt x="4932" y="3664"/>
                  </a:moveTo>
                  <a:cubicBezTo>
                    <a:pt x="4557" y="5084"/>
                    <a:pt x="3133" y="5970"/>
                    <a:pt x="1693" y="5665"/>
                  </a:cubicBezTo>
                  <a:cubicBezTo>
                    <a:pt x="305" y="5055"/>
                    <a:pt x="-363" y="3464"/>
                    <a:pt x="169" y="2045"/>
                  </a:cubicBezTo>
                  <a:cubicBezTo>
                    <a:pt x="544" y="626"/>
                    <a:pt x="1968" y="-260"/>
                    <a:pt x="3408" y="45"/>
                  </a:cubicBezTo>
                  <a:cubicBezTo>
                    <a:pt x="4796" y="654"/>
                    <a:pt x="5465" y="2245"/>
                    <a:pt x="4932" y="3664"/>
                  </a:cubicBezTo>
                  <a:close/>
                </a:path>
              </a:pathLst>
            </a:custGeom>
            <a:solidFill>
              <a:srgbClr val="FFD54C"/>
            </a:solidFill>
            <a:ln w="9525" cap="flat">
              <a:noFill/>
              <a:prstDash val="solid"/>
              <a:miter/>
            </a:ln>
          </p:spPr>
          <p:txBody>
            <a:bodyPr rtlCol="0" anchor="ctr"/>
            <a:lstStyle/>
            <a:p>
              <a:endParaRPr lang="en-IN"/>
            </a:p>
          </p:txBody>
        </p:sp>
        <p:sp>
          <p:nvSpPr>
            <p:cNvPr id="5215" name="Freeform: Shape 5214">
              <a:extLst>
                <a:ext uri="{FF2B5EF4-FFF2-40B4-BE49-F238E27FC236}">
                  <a16:creationId xmlns:a16="http://schemas.microsoft.com/office/drawing/2014/main" xmlns="" id="{246931BE-5126-CB7F-75AA-3AF5DE4DB8AC}"/>
                </a:ext>
              </a:extLst>
            </p:cNvPr>
            <p:cNvSpPr/>
            <p:nvPr/>
          </p:nvSpPr>
          <p:spPr>
            <a:xfrm>
              <a:off x="178914" y="3368755"/>
              <a:ext cx="5550" cy="6283"/>
            </a:xfrm>
            <a:custGeom>
              <a:avLst/>
              <a:gdLst>
                <a:gd name="connsiteX0" fmla="*/ 5381 w 5550"/>
                <a:gd name="connsiteY0" fmla="*/ 3841 h 6283"/>
                <a:gd name="connsiteX1" fmla="*/ 1952 w 5550"/>
                <a:gd name="connsiteY1" fmla="*/ 6222 h 6283"/>
                <a:gd name="connsiteX2" fmla="*/ 143 w 5550"/>
                <a:gd name="connsiteY2" fmla="*/ 2412 h 6283"/>
                <a:gd name="connsiteX3" fmla="*/ 3572 w 5550"/>
                <a:gd name="connsiteY3" fmla="*/ 31 h 6283"/>
                <a:gd name="connsiteX4" fmla="*/ 5381 w 5550"/>
                <a:gd name="connsiteY4" fmla="*/ 3841 h 6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0" h="6283">
                  <a:moveTo>
                    <a:pt x="5381" y="3841"/>
                  </a:moveTo>
                  <a:cubicBezTo>
                    <a:pt x="5092" y="5441"/>
                    <a:pt x="3556" y="6508"/>
                    <a:pt x="1952" y="6222"/>
                  </a:cubicBezTo>
                  <a:cubicBezTo>
                    <a:pt x="426" y="5641"/>
                    <a:pt x="-372" y="3965"/>
                    <a:pt x="143" y="2412"/>
                  </a:cubicBezTo>
                  <a:cubicBezTo>
                    <a:pt x="432" y="812"/>
                    <a:pt x="1968" y="-254"/>
                    <a:pt x="3572" y="31"/>
                  </a:cubicBezTo>
                  <a:cubicBezTo>
                    <a:pt x="5098" y="612"/>
                    <a:pt x="5896" y="2289"/>
                    <a:pt x="5381" y="3841"/>
                  </a:cubicBezTo>
                  <a:close/>
                </a:path>
              </a:pathLst>
            </a:custGeom>
            <a:solidFill>
              <a:srgbClr val="FFD54C"/>
            </a:solidFill>
            <a:ln w="9525" cap="flat">
              <a:noFill/>
              <a:prstDash val="solid"/>
              <a:miter/>
            </a:ln>
          </p:spPr>
          <p:txBody>
            <a:bodyPr rtlCol="0" anchor="ctr"/>
            <a:lstStyle/>
            <a:p>
              <a:endParaRPr lang="en-IN"/>
            </a:p>
          </p:txBody>
        </p:sp>
        <p:sp>
          <p:nvSpPr>
            <p:cNvPr id="5216" name="Freeform: Shape 5215">
              <a:extLst>
                <a:ext uri="{FF2B5EF4-FFF2-40B4-BE49-F238E27FC236}">
                  <a16:creationId xmlns:a16="http://schemas.microsoft.com/office/drawing/2014/main" xmlns="" id="{3851E12A-9F26-47C4-FE18-1FE9E3742AA7}"/>
                </a:ext>
              </a:extLst>
            </p:cNvPr>
            <p:cNvSpPr/>
            <p:nvPr/>
          </p:nvSpPr>
          <p:spPr>
            <a:xfrm>
              <a:off x="169784" y="3293976"/>
              <a:ext cx="7299" cy="9958"/>
            </a:xfrm>
            <a:custGeom>
              <a:avLst/>
              <a:gdLst>
                <a:gd name="connsiteX0" fmla="*/ 6891 w 7299"/>
                <a:gd name="connsiteY0" fmla="*/ 6231 h 9958"/>
                <a:gd name="connsiteX1" fmla="*/ 1842 w 7299"/>
                <a:gd name="connsiteY1" fmla="*/ 9755 h 9958"/>
                <a:gd name="connsiteX2" fmla="*/ 509 w 7299"/>
                <a:gd name="connsiteY2" fmla="*/ 3754 h 9958"/>
                <a:gd name="connsiteX3" fmla="*/ 5557 w 7299"/>
                <a:gd name="connsiteY3" fmla="*/ 135 h 9958"/>
                <a:gd name="connsiteX4" fmla="*/ 6891 w 7299"/>
                <a:gd name="connsiteY4" fmla="*/ 6231 h 9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9" h="9958">
                  <a:moveTo>
                    <a:pt x="6891" y="6231"/>
                  </a:moveTo>
                  <a:cubicBezTo>
                    <a:pt x="5938" y="8898"/>
                    <a:pt x="3652" y="10517"/>
                    <a:pt x="1842" y="9755"/>
                  </a:cubicBezTo>
                  <a:cubicBezTo>
                    <a:pt x="33" y="8993"/>
                    <a:pt x="-539" y="6421"/>
                    <a:pt x="509" y="3754"/>
                  </a:cubicBezTo>
                  <a:cubicBezTo>
                    <a:pt x="1557" y="1087"/>
                    <a:pt x="3747" y="-532"/>
                    <a:pt x="5557" y="135"/>
                  </a:cubicBezTo>
                  <a:cubicBezTo>
                    <a:pt x="7367" y="801"/>
                    <a:pt x="7653" y="3564"/>
                    <a:pt x="6891" y="6231"/>
                  </a:cubicBezTo>
                  <a:close/>
                </a:path>
              </a:pathLst>
            </a:custGeom>
            <a:solidFill>
              <a:srgbClr val="FFD54C"/>
            </a:solidFill>
            <a:ln w="9525" cap="flat">
              <a:noFill/>
              <a:prstDash val="solid"/>
              <a:miter/>
            </a:ln>
          </p:spPr>
          <p:txBody>
            <a:bodyPr rtlCol="0" anchor="ctr"/>
            <a:lstStyle/>
            <a:p>
              <a:endParaRPr lang="en-IN"/>
            </a:p>
          </p:txBody>
        </p:sp>
        <p:sp>
          <p:nvSpPr>
            <p:cNvPr id="5217" name="Freeform: Shape 5216">
              <a:extLst>
                <a:ext uri="{FF2B5EF4-FFF2-40B4-BE49-F238E27FC236}">
                  <a16:creationId xmlns:a16="http://schemas.microsoft.com/office/drawing/2014/main" xmlns="" id="{2A4CA07F-5822-B372-2184-76103C146BA5}"/>
                </a:ext>
              </a:extLst>
            </p:cNvPr>
            <p:cNvSpPr/>
            <p:nvPr/>
          </p:nvSpPr>
          <p:spPr>
            <a:xfrm>
              <a:off x="161206" y="3293771"/>
              <a:ext cx="7301" cy="9538"/>
            </a:xfrm>
            <a:custGeom>
              <a:avLst/>
              <a:gdLst>
                <a:gd name="connsiteX0" fmla="*/ 6706 w 7301"/>
                <a:gd name="connsiteY0" fmla="*/ 5959 h 9538"/>
                <a:gd name="connsiteX1" fmla="*/ 1657 w 7301"/>
                <a:gd name="connsiteY1" fmla="*/ 9292 h 9538"/>
                <a:gd name="connsiteX2" fmla="*/ 610 w 7301"/>
                <a:gd name="connsiteY2" fmla="*/ 3387 h 9538"/>
                <a:gd name="connsiteX3" fmla="*/ 5467 w 7301"/>
                <a:gd name="connsiteY3" fmla="*/ 149 h 9538"/>
                <a:gd name="connsiteX4" fmla="*/ 6706 w 7301"/>
                <a:gd name="connsiteY4" fmla="*/ 5959 h 9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1" h="9538">
                  <a:moveTo>
                    <a:pt x="6706" y="5959"/>
                  </a:moveTo>
                  <a:cubicBezTo>
                    <a:pt x="5658" y="8531"/>
                    <a:pt x="3372" y="10150"/>
                    <a:pt x="1657" y="9292"/>
                  </a:cubicBezTo>
                  <a:cubicBezTo>
                    <a:pt x="-57" y="8435"/>
                    <a:pt x="-533" y="5864"/>
                    <a:pt x="610" y="3387"/>
                  </a:cubicBezTo>
                  <a:cubicBezTo>
                    <a:pt x="1753" y="911"/>
                    <a:pt x="3943" y="-518"/>
                    <a:pt x="5467" y="149"/>
                  </a:cubicBezTo>
                  <a:cubicBezTo>
                    <a:pt x="7290" y="1492"/>
                    <a:pt x="7823" y="3987"/>
                    <a:pt x="6706" y="5959"/>
                  </a:cubicBezTo>
                  <a:close/>
                </a:path>
              </a:pathLst>
            </a:custGeom>
            <a:solidFill>
              <a:srgbClr val="FFD54C"/>
            </a:solidFill>
            <a:ln w="9525" cap="flat">
              <a:noFill/>
              <a:prstDash val="solid"/>
              <a:miter/>
            </a:ln>
          </p:spPr>
          <p:txBody>
            <a:bodyPr rtlCol="0" anchor="ctr"/>
            <a:lstStyle/>
            <a:p>
              <a:endParaRPr lang="en-IN"/>
            </a:p>
          </p:txBody>
        </p:sp>
        <p:sp>
          <p:nvSpPr>
            <p:cNvPr id="5218" name="Freeform: Shape 5217">
              <a:extLst>
                <a:ext uri="{FF2B5EF4-FFF2-40B4-BE49-F238E27FC236}">
                  <a16:creationId xmlns:a16="http://schemas.microsoft.com/office/drawing/2014/main" xmlns="" id="{9415D095-D7AA-9543-2C0C-DBAE0354097A}"/>
                </a:ext>
              </a:extLst>
            </p:cNvPr>
            <p:cNvSpPr/>
            <p:nvPr/>
          </p:nvSpPr>
          <p:spPr>
            <a:xfrm>
              <a:off x="207467" y="3312770"/>
              <a:ext cx="3561" cy="4908"/>
            </a:xfrm>
            <a:custGeom>
              <a:avLst/>
              <a:gdLst>
                <a:gd name="connsiteX0" fmla="*/ 3403 w 3561"/>
                <a:gd name="connsiteY0" fmla="*/ 2867 h 4908"/>
                <a:gd name="connsiteX1" fmla="*/ 1212 w 3561"/>
                <a:gd name="connsiteY1" fmla="*/ 4867 h 4908"/>
                <a:gd name="connsiteX2" fmla="*/ 69 w 3561"/>
                <a:gd name="connsiteY2" fmla="*/ 2105 h 4908"/>
                <a:gd name="connsiteX3" fmla="*/ 2260 w 3561"/>
                <a:gd name="connsiteY3" fmla="*/ 9 h 4908"/>
                <a:gd name="connsiteX4" fmla="*/ 3403 w 3561"/>
                <a:gd name="connsiteY4" fmla="*/ 2867 h 4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1" h="4908">
                  <a:moveTo>
                    <a:pt x="3403" y="2867"/>
                  </a:moveTo>
                  <a:cubicBezTo>
                    <a:pt x="3403" y="4200"/>
                    <a:pt x="2164" y="5058"/>
                    <a:pt x="1212" y="4867"/>
                  </a:cubicBezTo>
                  <a:cubicBezTo>
                    <a:pt x="259" y="4676"/>
                    <a:pt x="-217" y="3438"/>
                    <a:pt x="69" y="2105"/>
                  </a:cubicBezTo>
                  <a:cubicBezTo>
                    <a:pt x="355" y="771"/>
                    <a:pt x="1402" y="-181"/>
                    <a:pt x="2260" y="9"/>
                  </a:cubicBezTo>
                  <a:cubicBezTo>
                    <a:pt x="3321" y="523"/>
                    <a:pt x="3816" y="1762"/>
                    <a:pt x="3403" y="2867"/>
                  </a:cubicBezTo>
                  <a:close/>
                </a:path>
              </a:pathLst>
            </a:custGeom>
            <a:solidFill>
              <a:srgbClr val="FFD54C"/>
            </a:solidFill>
            <a:ln w="9525" cap="flat">
              <a:noFill/>
              <a:prstDash val="solid"/>
              <a:miter/>
            </a:ln>
          </p:spPr>
          <p:txBody>
            <a:bodyPr rtlCol="0" anchor="ctr"/>
            <a:lstStyle/>
            <a:p>
              <a:endParaRPr lang="en-IN"/>
            </a:p>
          </p:txBody>
        </p:sp>
        <p:sp>
          <p:nvSpPr>
            <p:cNvPr id="5219" name="Freeform: Shape 5218">
              <a:extLst>
                <a:ext uri="{FF2B5EF4-FFF2-40B4-BE49-F238E27FC236}">
                  <a16:creationId xmlns:a16="http://schemas.microsoft.com/office/drawing/2014/main" xmlns="" id="{D4FB8C1B-B523-CE4C-A9C8-9438E45C71EC}"/>
                </a:ext>
              </a:extLst>
            </p:cNvPr>
            <p:cNvSpPr/>
            <p:nvPr/>
          </p:nvSpPr>
          <p:spPr>
            <a:xfrm>
              <a:off x="195479" y="3321283"/>
              <a:ext cx="10676" cy="13813"/>
            </a:xfrm>
            <a:custGeom>
              <a:avLst/>
              <a:gdLst>
                <a:gd name="connsiteX0" fmla="*/ 10533 w 10676"/>
                <a:gd name="connsiteY0" fmla="*/ 8070 h 13813"/>
                <a:gd name="connsiteX1" fmla="*/ 3770 w 10676"/>
                <a:gd name="connsiteY1" fmla="*/ 13785 h 13813"/>
                <a:gd name="connsiteX2" fmla="*/ 436 w 10676"/>
                <a:gd name="connsiteY2" fmla="*/ 5689 h 13813"/>
                <a:gd name="connsiteX3" fmla="*/ 7104 w 10676"/>
                <a:gd name="connsiteY3" fmla="*/ 69 h 13813"/>
                <a:gd name="connsiteX4" fmla="*/ 10533 w 10676"/>
                <a:gd name="connsiteY4" fmla="*/ 8070 h 13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 h="13813">
                  <a:moveTo>
                    <a:pt x="10533" y="8070"/>
                  </a:moveTo>
                  <a:cubicBezTo>
                    <a:pt x="10181" y="11480"/>
                    <a:pt x="7194" y="14005"/>
                    <a:pt x="3770" y="13785"/>
                  </a:cubicBezTo>
                  <a:cubicBezTo>
                    <a:pt x="653" y="12433"/>
                    <a:pt x="-824" y="8842"/>
                    <a:pt x="436" y="5689"/>
                  </a:cubicBezTo>
                  <a:cubicBezTo>
                    <a:pt x="1484" y="1879"/>
                    <a:pt x="4437" y="-502"/>
                    <a:pt x="7104" y="69"/>
                  </a:cubicBezTo>
                  <a:cubicBezTo>
                    <a:pt x="9771" y="641"/>
                    <a:pt x="11104" y="4260"/>
                    <a:pt x="10533" y="8070"/>
                  </a:cubicBezTo>
                  <a:close/>
                </a:path>
              </a:pathLst>
            </a:custGeom>
            <a:solidFill>
              <a:srgbClr val="FFD54C"/>
            </a:solidFill>
            <a:ln w="9525" cap="flat">
              <a:noFill/>
              <a:prstDash val="solid"/>
              <a:miter/>
            </a:ln>
          </p:spPr>
          <p:txBody>
            <a:bodyPr rtlCol="0" anchor="ctr"/>
            <a:lstStyle/>
            <a:p>
              <a:endParaRPr lang="en-IN"/>
            </a:p>
          </p:txBody>
        </p:sp>
        <p:sp>
          <p:nvSpPr>
            <p:cNvPr id="5220" name="Freeform: Shape 5219">
              <a:extLst>
                <a:ext uri="{FF2B5EF4-FFF2-40B4-BE49-F238E27FC236}">
                  <a16:creationId xmlns:a16="http://schemas.microsoft.com/office/drawing/2014/main" xmlns="" id="{90B3C6F4-85E8-2272-260B-A66C2A50C7FD}"/>
                </a:ext>
              </a:extLst>
            </p:cNvPr>
            <p:cNvSpPr/>
            <p:nvPr/>
          </p:nvSpPr>
          <p:spPr>
            <a:xfrm>
              <a:off x="180203" y="3307745"/>
              <a:ext cx="15203" cy="20124"/>
            </a:xfrm>
            <a:custGeom>
              <a:avLst/>
              <a:gdLst>
                <a:gd name="connsiteX0" fmla="*/ 14760 w 15203"/>
                <a:gd name="connsiteY0" fmla="*/ 11988 h 20124"/>
                <a:gd name="connsiteX1" fmla="*/ 4664 w 15203"/>
                <a:gd name="connsiteY1" fmla="*/ 19894 h 20124"/>
                <a:gd name="connsiteX2" fmla="*/ 663 w 15203"/>
                <a:gd name="connsiteY2" fmla="*/ 7797 h 20124"/>
                <a:gd name="connsiteX3" fmla="*/ 10188 w 15203"/>
                <a:gd name="connsiteY3" fmla="*/ 177 h 20124"/>
                <a:gd name="connsiteX4" fmla="*/ 14760 w 15203"/>
                <a:gd name="connsiteY4" fmla="*/ 11988 h 20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03" h="20124">
                  <a:moveTo>
                    <a:pt x="14760" y="11988"/>
                  </a:moveTo>
                  <a:cubicBezTo>
                    <a:pt x="13236" y="17513"/>
                    <a:pt x="8760" y="21037"/>
                    <a:pt x="4664" y="19894"/>
                  </a:cubicBezTo>
                  <a:cubicBezTo>
                    <a:pt x="568" y="18751"/>
                    <a:pt x="-1051" y="13131"/>
                    <a:pt x="663" y="7797"/>
                  </a:cubicBezTo>
                  <a:cubicBezTo>
                    <a:pt x="2378" y="2463"/>
                    <a:pt x="6855" y="-871"/>
                    <a:pt x="10188" y="177"/>
                  </a:cubicBezTo>
                  <a:cubicBezTo>
                    <a:pt x="13522" y="1225"/>
                    <a:pt x="16284" y="6464"/>
                    <a:pt x="14760" y="11988"/>
                  </a:cubicBezTo>
                  <a:close/>
                </a:path>
              </a:pathLst>
            </a:custGeom>
            <a:solidFill>
              <a:srgbClr val="FFD54C"/>
            </a:solidFill>
            <a:ln w="9525" cap="flat">
              <a:noFill/>
              <a:prstDash val="solid"/>
              <a:miter/>
            </a:ln>
          </p:spPr>
          <p:txBody>
            <a:bodyPr rtlCol="0" anchor="ctr"/>
            <a:lstStyle/>
            <a:p>
              <a:endParaRPr lang="en-IN"/>
            </a:p>
          </p:txBody>
        </p:sp>
        <p:sp>
          <p:nvSpPr>
            <p:cNvPr id="5221" name="Freeform: Shape 5220">
              <a:extLst>
                <a:ext uri="{FF2B5EF4-FFF2-40B4-BE49-F238E27FC236}">
                  <a16:creationId xmlns:a16="http://schemas.microsoft.com/office/drawing/2014/main" xmlns="" id="{1EED4EB5-6E7E-E208-80AC-7556D627D1AB}"/>
                </a:ext>
              </a:extLst>
            </p:cNvPr>
            <p:cNvSpPr/>
            <p:nvPr/>
          </p:nvSpPr>
          <p:spPr>
            <a:xfrm>
              <a:off x="170985" y="3307513"/>
              <a:ext cx="8456" cy="11039"/>
            </a:xfrm>
            <a:custGeom>
              <a:avLst/>
              <a:gdLst>
                <a:gd name="connsiteX0" fmla="*/ 8071 w 8456"/>
                <a:gd name="connsiteY0" fmla="*/ 6696 h 11039"/>
                <a:gd name="connsiteX1" fmla="*/ 2356 w 8456"/>
                <a:gd name="connsiteY1" fmla="*/ 10887 h 11039"/>
                <a:gd name="connsiteX2" fmla="*/ 451 w 8456"/>
                <a:gd name="connsiteY2" fmla="*/ 4124 h 11039"/>
                <a:gd name="connsiteX3" fmla="*/ 6071 w 8456"/>
                <a:gd name="connsiteY3" fmla="*/ 123 h 11039"/>
                <a:gd name="connsiteX4" fmla="*/ 8071 w 8456"/>
                <a:gd name="connsiteY4" fmla="*/ 6696 h 11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6" h="11039">
                  <a:moveTo>
                    <a:pt x="8071" y="6696"/>
                  </a:moveTo>
                  <a:cubicBezTo>
                    <a:pt x="7024" y="9744"/>
                    <a:pt x="4547" y="11553"/>
                    <a:pt x="2356" y="10887"/>
                  </a:cubicBezTo>
                  <a:cubicBezTo>
                    <a:pt x="166" y="10220"/>
                    <a:pt x="-596" y="6981"/>
                    <a:pt x="451" y="4124"/>
                  </a:cubicBezTo>
                  <a:cubicBezTo>
                    <a:pt x="1499" y="1266"/>
                    <a:pt x="4071" y="-544"/>
                    <a:pt x="6071" y="123"/>
                  </a:cubicBezTo>
                  <a:cubicBezTo>
                    <a:pt x="8071" y="790"/>
                    <a:pt x="9024" y="3933"/>
                    <a:pt x="8071" y="6696"/>
                  </a:cubicBezTo>
                  <a:close/>
                </a:path>
              </a:pathLst>
            </a:custGeom>
            <a:solidFill>
              <a:srgbClr val="FFD54C"/>
            </a:solidFill>
            <a:ln w="9525" cap="flat">
              <a:noFill/>
              <a:prstDash val="solid"/>
              <a:miter/>
            </a:ln>
          </p:spPr>
          <p:txBody>
            <a:bodyPr rtlCol="0" anchor="ctr"/>
            <a:lstStyle/>
            <a:p>
              <a:endParaRPr lang="en-IN"/>
            </a:p>
          </p:txBody>
        </p:sp>
        <p:sp>
          <p:nvSpPr>
            <p:cNvPr id="5222" name="Freeform: Shape 5221">
              <a:extLst>
                <a:ext uri="{FF2B5EF4-FFF2-40B4-BE49-F238E27FC236}">
                  <a16:creationId xmlns:a16="http://schemas.microsoft.com/office/drawing/2014/main" xmlns="" id="{9347638B-F415-3C21-3522-DF5A68F494E1}"/>
                </a:ext>
              </a:extLst>
            </p:cNvPr>
            <p:cNvSpPr/>
            <p:nvPr/>
          </p:nvSpPr>
          <p:spPr>
            <a:xfrm>
              <a:off x="160240" y="3309805"/>
              <a:ext cx="6923" cy="8550"/>
            </a:xfrm>
            <a:custGeom>
              <a:avLst/>
              <a:gdLst>
                <a:gd name="connsiteX0" fmla="*/ 6434 w 6923"/>
                <a:gd name="connsiteY0" fmla="*/ 5356 h 8550"/>
                <a:gd name="connsiteX1" fmla="*/ 1862 w 6923"/>
                <a:gd name="connsiteY1" fmla="*/ 8404 h 8550"/>
                <a:gd name="connsiteX2" fmla="*/ 516 w 6923"/>
                <a:gd name="connsiteY2" fmla="*/ 3184 h 8550"/>
                <a:gd name="connsiteX3" fmla="*/ 528 w 6923"/>
                <a:gd name="connsiteY3" fmla="*/ 3165 h 8550"/>
                <a:gd name="connsiteX4" fmla="*/ 5100 w 6923"/>
                <a:gd name="connsiteY4" fmla="*/ 117 h 8550"/>
                <a:gd name="connsiteX5" fmla="*/ 6434 w 6923"/>
                <a:gd name="connsiteY5" fmla="*/ 5356 h 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3" h="8550">
                  <a:moveTo>
                    <a:pt x="6434" y="5356"/>
                  </a:moveTo>
                  <a:cubicBezTo>
                    <a:pt x="5577" y="7642"/>
                    <a:pt x="3481" y="8975"/>
                    <a:pt x="1862" y="8404"/>
                  </a:cubicBezTo>
                  <a:cubicBezTo>
                    <a:pt x="49" y="7337"/>
                    <a:pt x="-554" y="5003"/>
                    <a:pt x="516" y="3184"/>
                  </a:cubicBezTo>
                  <a:cubicBezTo>
                    <a:pt x="520" y="3184"/>
                    <a:pt x="524" y="3175"/>
                    <a:pt x="528" y="3165"/>
                  </a:cubicBezTo>
                  <a:cubicBezTo>
                    <a:pt x="1481" y="879"/>
                    <a:pt x="3481" y="-455"/>
                    <a:pt x="5100" y="117"/>
                  </a:cubicBezTo>
                  <a:cubicBezTo>
                    <a:pt x="6836" y="1251"/>
                    <a:pt x="7415" y="3527"/>
                    <a:pt x="6434" y="5356"/>
                  </a:cubicBezTo>
                  <a:close/>
                </a:path>
              </a:pathLst>
            </a:custGeom>
            <a:solidFill>
              <a:srgbClr val="FFD54C"/>
            </a:solidFill>
            <a:ln w="9525" cap="flat">
              <a:noFill/>
              <a:prstDash val="solid"/>
              <a:miter/>
            </a:ln>
          </p:spPr>
          <p:txBody>
            <a:bodyPr rtlCol="0" anchor="ctr"/>
            <a:lstStyle/>
            <a:p>
              <a:endParaRPr lang="en-IN"/>
            </a:p>
          </p:txBody>
        </p:sp>
        <p:sp>
          <p:nvSpPr>
            <p:cNvPr id="5223" name="Freeform: Shape 5222">
              <a:extLst>
                <a:ext uri="{FF2B5EF4-FFF2-40B4-BE49-F238E27FC236}">
                  <a16:creationId xmlns:a16="http://schemas.microsoft.com/office/drawing/2014/main" xmlns="" id="{B5DC1686-3C68-9FF9-0B66-15FD969A39CB}"/>
                </a:ext>
              </a:extLst>
            </p:cNvPr>
            <p:cNvSpPr/>
            <p:nvPr/>
          </p:nvSpPr>
          <p:spPr>
            <a:xfrm>
              <a:off x="150532" y="3319260"/>
              <a:ext cx="5640" cy="6780"/>
            </a:xfrm>
            <a:custGeom>
              <a:avLst/>
              <a:gdLst>
                <a:gd name="connsiteX0" fmla="*/ 5188 w 5640"/>
                <a:gd name="connsiteY0" fmla="*/ 4473 h 6780"/>
                <a:gd name="connsiteX1" fmla="*/ 1378 w 5640"/>
                <a:gd name="connsiteY1" fmla="*/ 6664 h 6780"/>
                <a:gd name="connsiteX2" fmla="*/ 425 w 5640"/>
                <a:gd name="connsiteY2" fmla="*/ 2378 h 6780"/>
                <a:gd name="connsiteX3" fmla="*/ 4235 w 5640"/>
                <a:gd name="connsiteY3" fmla="*/ 187 h 6780"/>
                <a:gd name="connsiteX4" fmla="*/ 5188 w 5640"/>
                <a:gd name="connsiteY4" fmla="*/ 4473 h 6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0" h="6780">
                  <a:moveTo>
                    <a:pt x="5188" y="4473"/>
                  </a:moveTo>
                  <a:cubicBezTo>
                    <a:pt x="4724" y="6121"/>
                    <a:pt x="3032" y="7093"/>
                    <a:pt x="1378" y="6664"/>
                  </a:cubicBezTo>
                  <a:cubicBezTo>
                    <a:pt x="-8" y="5702"/>
                    <a:pt x="-422" y="3835"/>
                    <a:pt x="425" y="2378"/>
                  </a:cubicBezTo>
                  <a:cubicBezTo>
                    <a:pt x="1187" y="568"/>
                    <a:pt x="2902" y="-480"/>
                    <a:pt x="4235" y="187"/>
                  </a:cubicBezTo>
                  <a:cubicBezTo>
                    <a:pt x="5621" y="1149"/>
                    <a:pt x="6036" y="3016"/>
                    <a:pt x="5188" y="4473"/>
                  </a:cubicBezTo>
                  <a:close/>
                </a:path>
              </a:pathLst>
            </a:custGeom>
            <a:solidFill>
              <a:srgbClr val="FFD54C"/>
            </a:solidFill>
            <a:ln w="9525" cap="flat">
              <a:noFill/>
              <a:prstDash val="solid"/>
              <a:miter/>
            </a:ln>
          </p:spPr>
          <p:txBody>
            <a:bodyPr rtlCol="0" anchor="ctr"/>
            <a:lstStyle/>
            <a:p>
              <a:endParaRPr lang="en-IN"/>
            </a:p>
          </p:txBody>
        </p:sp>
        <p:sp>
          <p:nvSpPr>
            <p:cNvPr id="5224" name="Freeform: Shape 5223">
              <a:extLst>
                <a:ext uri="{FF2B5EF4-FFF2-40B4-BE49-F238E27FC236}">
                  <a16:creationId xmlns:a16="http://schemas.microsoft.com/office/drawing/2014/main" xmlns="" id="{12A90BAF-566D-6FCB-722F-A94BED3EFEEB}"/>
                </a:ext>
              </a:extLst>
            </p:cNvPr>
            <p:cNvSpPr/>
            <p:nvPr/>
          </p:nvSpPr>
          <p:spPr>
            <a:xfrm>
              <a:off x="158266" y="3321481"/>
              <a:ext cx="7064" cy="8817"/>
            </a:xfrm>
            <a:custGeom>
              <a:avLst/>
              <a:gdLst>
                <a:gd name="connsiteX0" fmla="*/ 4598 w 7064"/>
                <a:gd name="connsiteY0" fmla="*/ 8253 h 8817"/>
                <a:gd name="connsiteX1" fmla="*/ 606 w 7064"/>
                <a:gd name="connsiteY1" fmla="*/ 7624 h 8817"/>
                <a:gd name="connsiteX2" fmla="*/ 121 w 7064"/>
                <a:gd name="connsiteY2" fmla="*/ 6538 h 8817"/>
                <a:gd name="connsiteX3" fmla="*/ 2502 w 7064"/>
                <a:gd name="connsiteY3" fmla="*/ 633 h 8817"/>
                <a:gd name="connsiteX4" fmla="*/ 6264 w 7064"/>
                <a:gd name="connsiteY4" fmla="*/ 909 h 8817"/>
                <a:gd name="connsiteX5" fmla="*/ 6884 w 7064"/>
                <a:gd name="connsiteY5" fmla="*/ 2252 h 8817"/>
                <a:gd name="connsiteX6" fmla="*/ 4598 w 7064"/>
                <a:gd name="connsiteY6" fmla="*/ 8253 h 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4" h="8817">
                  <a:moveTo>
                    <a:pt x="4598" y="8253"/>
                  </a:moveTo>
                  <a:cubicBezTo>
                    <a:pt x="3323" y="9186"/>
                    <a:pt x="1535" y="8900"/>
                    <a:pt x="606" y="7624"/>
                  </a:cubicBezTo>
                  <a:cubicBezTo>
                    <a:pt x="370" y="7300"/>
                    <a:pt x="205" y="6929"/>
                    <a:pt x="121" y="6538"/>
                  </a:cubicBezTo>
                  <a:cubicBezTo>
                    <a:pt x="-385" y="4262"/>
                    <a:pt x="562" y="1919"/>
                    <a:pt x="2502" y="633"/>
                  </a:cubicBezTo>
                  <a:cubicBezTo>
                    <a:pt x="3617" y="-329"/>
                    <a:pt x="5301" y="-205"/>
                    <a:pt x="6264" y="909"/>
                  </a:cubicBezTo>
                  <a:cubicBezTo>
                    <a:pt x="6593" y="1290"/>
                    <a:pt x="6809" y="1757"/>
                    <a:pt x="6884" y="2252"/>
                  </a:cubicBezTo>
                  <a:cubicBezTo>
                    <a:pt x="7453" y="4538"/>
                    <a:pt x="6540" y="6929"/>
                    <a:pt x="4598" y="8253"/>
                  </a:cubicBezTo>
                  <a:close/>
                </a:path>
              </a:pathLst>
            </a:custGeom>
            <a:solidFill>
              <a:srgbClr val="FFD54C"/>
            </a:solidFill>
            <a:ln w="9525" cap="flat">
              <a:noFill/>
              <a:prstDash val="solid"/>
              <a:miter/>
            </a:ln>
          </p:spPr>
          <p:txBody>
            <a:bodyPr rtlCol="0" anchor="ctr"/>
            <a:lstStyle/>
            <a:p>
              <a:endParaRPr lang="en-IN"/>
            </a:p>
          </p:txBody>
        </p:sp>
        <p:sp>
          <p:nvSpPr>
            <p:cNvPr id="5225" name="Freeform: Shape 5224">
              <a:extLst>
                <a:ext uri="{FF2B5EF4-FFF2-40B4-BE49-F238E27FC236}">
                  <a16:creationId xmlns:a16="http://schemas.microsoft.com/office/drawing/2014/main" xmlns="" id="{06ED9433-78F0-C2D4-69FB-C26B63D6B678}"/>
                </a:ext>
              </a:extLst>
            </p:cNvPr>
            <p:cNvSpPr/>
            <p:nvPr/>
          </p:nvSpPr>
          <p:spPr>
            <a:xfrm>
              <a:off x="177384" y="3334371"/>
              <a:ext cx="9001" cy="10660"/>
            </a:xfrm>
            <a:custGeom>
              <a:avLst/>
              <a:gdLst>
                <a:gd name="connsiteX0" fmla="*/ 8625 w 9001"/>
                <a:gd name="connsiteY0" fmla="*/ 6412 h 10660"/>
                <a:gd name="connsiteX1" fmla="*/ 2910 w 9001"/>
                <a:gd name="connsiteY1" fmla="*/ 10603 h 10660"/>
                <a:gd name="connsiteX2" fmla="*/ 423 w 9001"/>
                <a:gd name="connsiteY2" fmla="*/ 4059 h 10660"/>
                <a:gd name="connsiteX3" fmla="*/ 434 w 9001"/>
                <a:gd name="connsiteY3" fmla="*/ 4031 h 10660"/>
                <a:gd name="connsiteX4" fmla="*/ 6054 w 9001"/>
                <a:gd name="connsiteY4" fmla="*/ 30 h 10660"/>
                <a:gd name="connsiteX5" fmla="*/ 8625 w 9001"/>
                <a:gd name="connsiteY5" fmla="*/ 6412 h 1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01" h="10660">
                  <a:moveTo>
                    <a:pt x="8625" y="6412"/>
                  </a:moveTo>
                  <a:cubicBezTo>
                    <a:pt x="8141" y="9107"/>
                    <a:pt x="5628" y="10955"/>
                    <a:pt x="2910" y="10603"/>
                  </a:cubicBezTo>
                  <a:cubicBezTo>
                    <a:pt x="416" y="9479"/>
                    <a:pt x="-699" y="6555"/>
                    <a:pt x="423" y="4059"/>
                  </a:cubicBezTo>
                  <a:cubicBezTo>
                    <a:pt x="426" y="4049"/>
                    <a:pt x="430" y="4040"/>
                    <a:pt x="434" y="4031"/>
                  </a:cubicBezTo>
                  <a:cubicBezTo>
                    <a:pt x="962" y="1430"/>
                    <a:pt x="3419" y="-322"/>
                    <a:pt x="6054" y="30"/>
                  </a:cubicBezTo>
                  <a:cubicBezTo>
                    <a:pt x="8489" y="1116"/>
                    <a:pt x="9626" y="3935"/>
                    <a:pt x="8625" y="6412"/>
                  </a:cubicBezTo>
                  <a:close/>
                </a:path>
              </a:pathLst>
            </a:custGeom>
            <a:solidFill>
              <a:srgbClr val="FFD54C"/>
            </a:solidFill>
            <a:ln w="9525" cap="flat">
              <a:noFill/>
              <a:prstDash val="solid"/>
              <a:miter/>
            </a:ln>
          </p:spPr>
          <p:txBody>
            <a:bodyPr rtlCol="0" anchor="ctr"/>
            <a:lstStyle/>
            <a:p>
              <a:endParaRPr lang="en-IN"/>
            </a:p>
          </p:txBody>
        </p:sp>
        <p:sp>
          <p:nvSpPr>
            <p:cNvPr id="5226" name="Freeform: Shape 5225">
              <a:extLst>
                <a:ext uri="{FF2B5EF4-FFF2-40B4-BE49-F238E27FC236}">
                  <a16:creationId xmlns:a16="http://schemas.microsoft.com/office/drawing/2014/main" xmlns="" id="{652F078F-8839-08D6-D30D-C13AF969DBE1}"/>
                </a:ext>
              </a:extLst>
            </p:cNvPr>
            <p:cNvSpPr/>
            <p:nvPr/>
          </p:nvSpPr>
          <p:spPr>
            <a:xfrm>
              <a:off x="163327" y="3326705"/>
              <a:ext cx="13157" cy="15482"/>
            </a:xfrm>
            <a:custGeom>
              <a:avLst/>
              <a:gdLst>
                <a:gd name="connsiteX0" fmla="*/ 12586 w 13157"/>
                <a:gd name="connsiteY0" fmla="*/ 9506 h 15482"/>
                <a:gd name="connsiteX1" fmla="*/ 4006 w 13157"/>
                <a:gd name="connsiteY1" fmla="*/ 15336 h 15482"/>
                <a:gd name="connsiteX2" fmla="*/ 3918 w 13157"/>
                <a:gd name="connsiteY2" fmla="*/ 15317 h 15482"/>
                <a:gd name="connsiteX3" fmla="*/ 679 w 13157"/>
                <a:gd name="connsiteY3" fmla="*/ 5792 h 15482"/>
                <a:gd name="connsiteX4" fmla="*/ 9252 w 13157"/>
                <a:gd name="connsiteY4" fmla="*/ 77 h 15482"/>
                <a:gd name="connsiteX5" fmla="*/ 12586 w 13157"/>
                <a:gd name="connsiteY5" fmla="*/ 9506 h 1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7" h="15482">
                  <a:moveTo>
                    <a:pt x="12586" y="9506"/>
                  </a:moveTo>
                  <a:cubicBezTo>
                    <a:pt x="11826" y="13488"/>
                    <a:pt x="7984" y="16098"/>
                    <a:pt x="4006" y="15336"/>
                  </a:cubicBezTo>
                  <a:cubicBezTo>
                    <a:pt x="3976" y="15326"/>
                    <a:pt x="3947" y="15326"/>
                    <a:pt x="3918" y="15317"/>
                  </a:cubicBezTo>
                  <a:cubicBezTo>
                    <a:pt x="448" y="13535"/>
                    <a:pt x="-985" y="9316"/>
                    <a:pt x="679" y="5792"/>
                  </a:cubicBezTo>
                  <a:cubicBezTo>
                    <a:pt x="1621" y="1953"/>
                    <a:pt x="5345" y="-533"/>
                    <a:pt x="9252" y="77"/>
                  </a:cubicBezTo>
                  <a:cubicBezTo>
                    <a:pt x="12593" y="1925"/>
                    <a:pt x="14027" y="5973"/>
                    <a:pt x="12586" y="9506"/>
                  </a:cubicBezTo>
                  <a:close/>
                </a:path>
              </a:pathLst>
            </a:custGeom>
            <a:solidFill>
              <a:srgbClr val="FFD54C"/>
            </a:solidFill>
            <a:ln w="9525" cap="flat">
              <a:noFill/>
              <a:prstDash val="solid"/>
              <a:miter/>
            </a:ln>
          </p:spPr>
          <p:txBody>
            <a:bodyPr rtlCol="0" anchor="ctr"/>
            <a:lstStyle/>
            <a:p>
              <a:endParaRPr lang="en-IN"/>
            </a:p>
          </p:txBody>
        </p:sp>
        <p:sp>
          <p:nvSpPr>
            <p:cNvPr id="5227" name="Freeform: Shape 5226">
              <a:extLst>
                <a:ext uri="{FF2B5EF4-FFF2-40B4-BE49-F238E27FC236}">
                  <a16:creationId xmlns:a16="http://schemas.microsoft.com/office/drawing/2014/main" xmlns="" id="{8DD1F747-6ECB-8109-464E-3693DD3ECC83}"/>
                </a:ext>
              </a:extLst>
            </p:cNvPr>
            <p:cNvSpPr/>
            <p:nvPr/>
          </p:nvSpPr>
          <p:spPr>
            <a:xfrm>
              <a:off x="189127" y="3336919"/>
              <a:ext cx="5839" cy="7219"/>
            </a:xfrm>
            <a:custGeom>
              <a:avLst/>
              <a:gdLst>
                <a:gd name="connsiteX0" fmla="*/ 5646 w 5839"/>
                <a:gd name="connsiteY0" fmla="*/ 4340 h 7219"/>
                <a:gd name="connsiteX1" fmla="*/ 2026 w 5839"/>
                <a:gd name="connsiteY1" fmla="*/ 7102 h 7219"/>
                <a:gd name="connsiteX2" fmla="*/ 216 w 5839"/>
                <a:gd name="connsiteY2" fmla="*/ 2816 h 7219"/>
                <a:gd name="connsiteX3" fmla="*/ 3836 w 5839"/>
                <a:gd name="connsiteY3" fmla="*/ 54 h 7219"/>
                <a:gd name="connsiteX4" fmla="*/ 5646 w 5839"/>
                <a:gd name="connsiteY4" fmla="*/ 4340 h 7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9" h="7219">
                  <a:moveTo>
                    <a:pt x="5646" y="4340"/>
                  </a:moveTo>
                  <a:cubicBezTo>
                    <a:pt x="5074" y="6340"/>
                    <a:pt x="3455" y="7578"/>
                    <a:pt x="2026" y="7102"/>
                  </a:cubicBezTo>
                  <a:cubicBezTo>
                    <a:pt x="361" y="6397"/>
                    <a:pt x="-442" y="4502"/>
                    <a:pt x="216" y="2816"/>
                  </a:cubicBezTo>
                  <a:cubicBezTo>
                    <a:pt x="788" y="911"/>
                    <a:pt x="2407" y="-327"/>
                    <a:pt x="3836" y="54"/>
                  </a:cubicBezTo>
                  <a:cubicBezTo>
                    <a:pt x="5430" y="825"/>
                    <a:pt x="6205" y="2664"/>
                    <a:pt x="5646" y="4340"/>
                  </a:cubicBezTo>
                  <a:close/>
                </a:path>
              </a:pathLst>
            </a:custGeom>
            <a:solidFill>
              <a:srgbClr val="FFD54C"/>
            </a:solidFill>
            <a:ln w="9525" cap="flat">
              <a:noFill/>
              <a:prstDash val="solid"/>
              <a:miter/>
            </a:ln>
          </p:spPr>
          <p:txBody>
            <a:bodyPr rtlCol="0" anchor="ctr"/>
            <a:lstStyle/>
            <a:p>
              <a:endParaRPr lang="en-IN"/>
            </a:p>
          </p:txBody>
        </p:sp>
        <p:sp>
          <p:nvSpPr>
            <p:cNvPr id="5228" name="Freeform: Shape 5227">
              <a:extLst>
                <a:ext uri="{FF2B5EF4-FFF2-40B4-BE49-F238E27FC236}">
                  <a16:creationId xmlns:a16="http://schemas.microsoft.com/office/drawing/2014/main" xmlns="" id="{BCD3A65A-7837-B804-5529-19DF8F8AD476}"/>
                </a:ext>
              </a:extLst>
            </p:cNvPr>
            <p:cNvSpPr/>
            <p:nvPr/>
          </p:nvSpPr>
          <p:spPr>
            <a:xfrm>
              <a:off x="184028" y="3350006"/>
              <a:ext cx="5313" cy="6151"/>
            </a:xfrm>
            <a:custGeom>
              <a:avLst/>
              <a:gdLst>
                <a:gd name="connsiteX0" fmla="*/ 5125 w 5313"/>
                <a:gd name="connsiteY0" fmla="*/ 3730 h 6151"/>
                <a:gd name="connsiteX1" fmla="*/ 2393 w 5313"/>
                <a:gd name="connsiteY1" fmla="*/ 6131 h 6151"/>
                <a:gd name="connsiteX2" fmla="*/ -8 w 5313"/>
                <a:gd name="connsiteY2" fmla="*/ 3397 h 6151"/>
                <a:gd name="connsiteX3" fmla="*/ 267 w 5313"/>
                <a:gd name="connsiteY3" fmla="*/ 2397 h 6151"/>
                <a:gd name="connsiteX4" fmla="*/ 3506 w 5313"/>
                <a:gd name="connsiteY4" fmla="*/ 16 h 6151"/>
                <a:gd name="connsiteX5" fmla="*/ 5125 w 5313"/>
                <a:gd name="connsiteY5" fmla="*/ 3730 h 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3" h="6151">
                  <a:moveTo>
                    <a:pt x="5125" y="3730"/>
                  </a:moveTo>
                  <a:cubicBezTo>
                    <a:pt x="5034" y="5150"/>
                    <a:pt x="3811" y="6226"/>
                    <a:pt x="2393" y="6131"/>
                  </a:cubicBezTo>
                  <a:cubicBezTo>
                    <a:pt x="975" y="6036"/>
                    <a:pt x="-99" y="4816"/>
                    <a:pt x="-8" y="3397"/>
                  </a:cubicBezTo>
                  <a:cubicBezTo>
                    <a:pt x="15" y="3054"/>
                    <a:pt x="108" y="2711"/>
                    <a:pt x="267" y="2397"/>
                  </a:cubicBezTo>
                  <a:cubicBezTo>
                    <a:pt x="512" y="854"/>
                    <a:pt x="1956" y="-213"/>
                    <a:pt x="3506" y="16"/>
                  </a:cubicBezTo>
                  <a:cubicBezTo>
                    <a:pt x="4944" y="625"/>
                    <a:pt x="5655" y="2264"/>
                    <a:pt x="5125" y="3730"/>
                  </a:cubicBezTo>
                  <a:close/>
                </a:path>
              </a:pathLst>
            </a:custGeom>
            <a:solidFill>
              <a:srgbClr val="FFD54C"/>
            </a:solidFill>
            <a:ln w="9525" cap="flat">
              <a:noFill/>
              <a:prstDash val="solid"/>
              <a:miter/>
            </a:ln>
          </p:spPr>
          <p:txBody>
            <a:bodyPr rtlCol="0" anchor="ctr"/>
            <a:lstStyle/>
            <a:p>
              <a:endParaRPr lang="en-IN"/>
            </a:p>
          </p:txBody>
        </p:sp>
        <p:sp>
          <p:nvSpPr>
            <p:cNvPr id="5229" name="Freeform: Shape 5228">
              <a:extLst>
                <a:ext uri="{FF2B5EF4-FFF2-40B4-BE49-F238E27FC236}">
                  <a16:creationId xmlns:a16="http://schemas.microsoft.com/office/drawing/2014/main" xmlns="" id="{01DA264D-9EAC-05C0-069A-DA09D0B9198E}"/>
                </a:ext>
              </a:extLst>
            </p:cNvPr>
            <p:cNvSpPr/>
            <p:nvPr/>
          </p:nvSpPr>
          <p:spPr>
            <a:xfrm>
              <a:off x="173622" y="3356084"/>
              <a:ext cx="8365" cy="9461"/>
            </a:xfrm>
            <a:custGeom>
              <a:avLst/>
              <a:gdLst>
                <a:gd name="connsiteX0" fmla="*/ 8101 w 8365"/>
                <a:gd name="connsiteY0" fmla="*/ 5749 h 9461"/>
                <a:gd name="connsiteX1" fmla="*/ 2913 w 8365"/>
                <a:gd name="connsiteY1" fmla="*/ 9378 h 9461"/>
                <a:gd name="connsiteX2" fmla="*/ 2862 w 8365"/>
                <a:gd name="connsiteY2" fmla="*/ 9369 h 9461"/>
                <a:gd name="connsiteX3" fmla="*/ 255 w 8365"/>
                <a:gd name="connsiteY3" fmla="*/ 3749 h 9461"/>
                <a:gd name="connsiteX4" fmla="*/ 291 w 8365"/>
                <a:gd name="connsiteY4" fmla="*/ 3654 h 9461"/>
                <a:gd name="connsiteX5" fmla="*/ 5529 w 8365"/>
                <a:gd name="connsiteY5" fmla="*/ 34 h 9461"/>
                <a:gd name="connsiteX6" fmla="*/ 8101 w 8365"/>
                <a:gd name="connsiteY6" fmla="*/ 5749 h 9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5" h="9461">
                  <a:moveTo>
                    <a:pt x="8101" y="5749"/>
                  </a:moveTo>
                  <a:cubicBezTo>
                    <a:pt x="7671" y="8188"/>
                    <a:pt x="5347" y="9807"/>
                    <a:pt x="2913" y="9378"/>
                  </a:cubicBezTo>
                  <a:cubicBezTo>
                    <a:pt x="2897" y="9378"/>
                    <a:pt x="2879" y="9369"/>
                    <a:pt x="2862" y="9369"/>
                  </a:cubicBezTo>
                  <a:cubicBezTo>
                    <a:pt x="590" y="8540"/>
                    <a:pt x="-577" y="6016"/>
                    <a:pt x="255" y="3749"/>
                  </a:cubicBezTo>
                  <a:cubicBezTo>
                    <a:pt x="267" y="3720"/>
                    <a:pt x="278" y="3682"/>
                    <a:pt x="291" y="3654"/>
                  </a:cubicBezTo>
                  <a:cubicBezTo>
                    <a:pt x="815" y="1263"/>
                    <a:pt x="3103" y="-318"/>
                    <a:pt x="5529" y="34"/>
                  </a:cubicBezTo>
                  <a:cubicBezTo>
                    <a:pt x="7763" y="958"/>
                    <a:pt x="8890" y="3463"/>
                    <a:pt x="8101" y="5749"/>
                  </a:cubicBezTo>
                  <a:close/>
                </a:path>
              </a:pathLst>
            </a:custGeom>
            <a:solidFill>
              <a:srgbClr val="FFD54C"/>
            </a:solidFill>
            <a:ln w="9525" cap="flat">
              <a:noFill/>
              <a:prstDash val="solid"/>
              <a:miter/>
            </a:ln>
          </p:spPr>
          <p:txBody>
            <a:bodyPr rtlCol="0" anchor="ctr"/>
            <a:lstStyle/>
            <a:p>
              <a:endParaRPr lang="en-IN"/>
            </a:p>
          </p:txBody>
        </p:sp>
        <p:sp>
          <p:nvSpPr>
            <p:cNvPr id="5230" name="Freeform: Shape 5229">
              <a:extLst>
                <a:ext uri="{FF2B5EF4-FFF2-40B4-BE49-F238E27FC236}">
                  <a16:creationId xmlns:a16="http://schemas.microsoft.com/office/drawing/2014/main" xmlns="" id="{5E3F22C5-2BF3-16CD-E7DE-A6075168B106}"/>
                </a:ext>
              </a:extLst>
            </p:cNvPr>
            <p:cNvSpPr/>
            <p:nvPr/>
          </p:nvSpPr>
          <p:spPr>
            <a:xfrm>
              <a:off x="160281" y="3350294"/>
              <a:ext cx="10493" cy="11495"/>
            </a:xfrm>
            <a:custGeom>
              <a:avLst/>
              <a:gdLst>
                <a:gd name="connsiteX0" fmla="*/ 9917 w 10493"/>
                <a:gd name="connsiteY0" fmla="*/ 7157 h 11495"/>
                <a:gd name="connsiteX1" fmla="*/ 3249 w 10493"/>
                <a:gd name="connsiteY1" fmla="*/ 11348 h 11495"/>
                <a:gd name="connsiteX2" fmla="*/ 473 w 10493"/>
                <a:gd name="connsiteY2" fmla="*/ 4043 h 11495"/>
                <a:gd name="connsiteX3" fmla="*/ 487 w 10493"/>
                <a:gd name="connsiteY3" fmla="*/ 4014 h 11495"/>
                <a:gd name="connsiteX4" fmla="*/ 6453 w 10493"/>
                <a:gd name="connsiteY4" fmla="*/ 90 h 11495"/>
                <a:gd name="connsiteX5" fmla="*/ 10374 w 10493"/>
                <a:gd name="connsiteY5" fmla="*/ 6062 h 11495"/>
                <a:gd name="connsiteX6" fmla="*/ 10012 w 10493"/>
                <a:gd name="connsiteY6" fmla="*/ 7157 h 1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93" h="11495">
                  <a:moveTo>
                    <a:pt x="9917" y="7157"/>
                  </a:moveTo>
                  <a:cubicBezTo>
                    <a:pt x="9208" y="10139"/>
                    <a:pt x="6243" y="12006"/>
                    <a:pt x="3249" y="11348"/>
                  </a:cubicBezTo>
                  <a:cubicBezTo>
                    <a:pt x="466" y="10101"/>
                    <a:pt x="-777" y="6834"/>
                    <a:pt x="473" y="4043"/>
                  </a:cubicBezTo>
                  <a:cubicBezTo>
                    <a:pt x="477" y="4033"/>
                    <a:pt x="482" y="4024"/>
                    <a:pt x="487" y="4014"/>
                  </a:cubicBezTo>
                  <a:cubicBezTo>
                    <a:pt x="1052" y="1280"/>
                    <a:pt x="3724" y="-472"/>
                    <a:pt x="6453" y="90"/>
                  </a:cubicBezTo>
                  <a:cubicBezTo>
                    <a:pt x="9184" y="661"/>
                    <a:pt x="10939" y="3328"/>
                    <a:pt x="10374" y="6062"/>
                  </a:cubicBezTo>
                  <a:cubicBezTo>
                    <a:pt x="10296" y="6443"/>
                    <a:pt x="10174" y="6805"/>
                    <a:pt x="10012" y="7157"/>
                  </a:cubicBezTo>
                  <a:close/>
                </a:path>
              </a:pathLst>
            </a:custGeom>
            <a:solidFill>
              <a:srgbClr val="FFD54C"/>
            </a:solidFill>
            <a:ln w="9525" cap="flat">
              <a:noFill/>
              <a:prstDash val="solid"/>
              <a:miter/>
            </a:ln>
          </p:spPr>
          <p:txBody>
            <a:bodyPr rtlCol="0" anchor="ctr"/>
            <a:lstStyle/>
            <a:p>
              <a:endParaRPr lang="en-IN"/>
            </a:p>
          </p:txBody>
        </p:sp>
        <p:sp>
          <p:nvSpPr>
            <p:cNvPr id="5231" name="Freeform: Shape 5230">
              <a:extLst>
                <a:ext uri="{FF2B5EF4-FFF2-40B4-BE49-F238E27FC236}">
                  <a16:creationId xmlns:a16="http://schemas.microsoft.com/office/drawing/2014/main" xmlns="" id="{D8B2860A-6212-48B1-2614-1B8D44A09102}"/>
                </a:ext>
              </a:extLst>
            </p:cNvPr>
            <p:cNvSpPr/>
            <p:nvPr/>
          </p:nvSpPr>
          <p:spPr>
            <a:xfrm>
              <a:off x="149384" y="3332686"/>
              <a:ext cx="10081" cy="11459"/>
            </a:xfrm>
            <a:custGeom>
              <a:avLst/>
              <a:gdLst>
                <a:gd name="connsiteX0" fmla="*/ 9479 w 10081"/>
                <a:gd name="connsiteY0" fmla="*/ 7240 h 11459"/>
                <a:gd name="connsiteX1" fmla="*/ 4189 w 10081"/>
                <a:gd name="connsiteY1" fmla="*/ 11412 h 11459"/>
                <a:gd name="connsiteX2" fmla="*/ 20 w 10081"/>
                <a:gd name="connsiteY2" fmla="*/ 6116 h 11459"/>
                <a:gd name="connsiteX3" fmla="*/ 811 w 10081"/>
                <a:gd name="connsiteY3" fmla="*/ 4001 h 11459"/>
                <a:gd name="connsiteX4" fmla="*/ 7383 w 10081"/>
                <a:gd name="connsiteY4" fmla="*/ 96 h 11459"/>
                <a:gd name="connsiteX5" fmla="*/ 9479 w 10081"/>
                <a:gd name="connsiteY5" fmla="*/ 7240 h 11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81" h="11459">
                  <a:moveTo>
                    <a:pt x="9479" y="7240"/>
                  </a:moveTo>
                  <a:cubicBezTo>
                    <a:pt x="9169" y="9849"/>
                    <a:pt x="6800" y="11716"/>
                    <a:pt x="4189" y="11412"/>
                  </a:cubicBezTo>
                  <a:cubicBezTo>
                    <a:pt x="1577" y="11097"/>
                    <a:pt x="-290" y="8735"/>
                    <a:pt x="20" y="6116"/>
                  </a:cubicBezTo>
                  <a:cubicBezTo>
                    <a:pt x="110" y="5363"/>
                    <a:pt x="381" y="4630"/>
                    <a:pt x="811" y="4001"/>
                  </a:cubicBezTo>
                  <a:cubicBezTo>
                    <a:pt x="1681" y="1210"/>
                    <a:pt x="4516" y="-476"/>
                    <a:pt x="7383" y="96"/>
                  </a:cubicBezTo>
                  <a:cubicBezTo>
                    <a:pt x="9862" y="1544"/>
                    <a:pt x="10780" y="4677"/>
                    <a:pt x="9479" y="7240"/>
                  </a:cubicBezTo>
                  <a:close/>
                </a:path>
              </a:pathLst>
            </a:custGeom>
            <a:solidFill>
              <a:srgbClr val="FFD54C"/>
            </a:solidFill>
            <a:ln w="9525" cap="flat">
              <a:noFill/>
              <a:prstDash val="solid"/>
              <a:miter/>
            </a:ln>
          </p:spPr>
          <p:txBody>
            <a:bodyPr rtlCol="0" anchor="ctr"/>
            <a:lstStyle/>
            <a:p>
              <a:endParaRPr lang="en-IN"/>
            </a:p>
          </p:txBody>
        </p:sp>
        <p:sp>
          <p:nvSpPr>
            <p:cNvPr id="5232" name="Freeform: Shape 5231">
              <a:extLst>
                <a:ext uri="{FF2B5EF4-FFF2-40B4-BE49-F238E27FC236}">
                  <a16:creationId xmlns:a16="http://schemas.microsoft.com/office/drawing/2014/main" xmlns="" id="{477EB368-3A6C-EC9A-80C2-4081925E6FFC}"/>
                </a:ext>
              </a:extLst>
            </p:cNvPr>
            <p:cNvSpPr/>
            <p:nvPr/>
          </p:nvSpPr>
          <p:spPr>
            <a:xfrm>
              <a:off x="149548" y="3348072"/>
              <a:ext cx="3770" cy="3811"/>
            </a:xfrm>
            <a:custGeom>
              <a:avLst/>
              <a:gdLst>
                <a:gd name="connsiteX0" fmla="*/ 3505 w 3770"/>
                <a:gd name="connsiteY0" fmla="*/ 2902 h 3811"/>
                <a:gd name="connsiteX1" fmla="*/ 878 w 3770"/>
                <a:gd name="connsiteY1" fmla="*/ 3503 h 3811"/>
                <a:gd name="connsiteX2" fmla="*/ 279 w 3770"/>
                <a:gd name="connsiteY2" fmla="*/ 874 h 3811"/>
                <a:gd name="connsiteX3" fmla="*/ 2648 w 3770"/>
                <a:gd name="connsiteY3" fmla="*/ 140 h 3811"/>
                <a:gd name="connsiteX4" fmla="*/ 3547 w 3770"/>
                <a:gd name="connsiteY4" fmla="*/ 2826 h 3811"/>
                <a:gd name="connsiteX5" fmla="*/ 3505 w 3770"/>
                <a:gd name="connsiteY5" fmla="*/ 2902 h 3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0" h="3811">
                  <a:moveTo>
                    <a:pt x="3505" y="2902"/>
                  </a:moveTo>
                  <a:cubicBezTo>
                    <a:pt x="2945" y="3798"/>
                    <a:pt x="1770" y="4065"/>
                    <a:pt x="878" y="3503"/>
                  </a:cubicBezTo>
                  <a:cubicBezTo>
                    <a:pt x="-12" y="2941"/>
                    <a:pt x="-281" y="1769"/>
                    <a:pt x="279" y="874"/>
                  </a:cubicBezTo>
                  <a:cubicBezTo>
                    <a:pt x="779" y="83"/>
                    <a:pt x="1785" y="-231"/>
                    <a:pt x="2648" y="140"/>
                  </a:cubicBezTo>
                  <a:cubicBezTo>
                    <a:pt x="3637" y="636"/>
                    <a:pt x="4040" y="1836"/>
                    <a:pt x="3547" y="2826"/>
                  </a:cubicBezTo>
                  <a:cubicBezTo>
                    <a:pt x="3534" y="2845"/>
                    <a:pt x="3519" y="2874"/>
                    <a:pt x="3505" y="2902"/>
                  </a:cubicBezTo>
                  <a:close/>
                </a:path>
              </a:pathLst>
            </a:custGeom>
            <a:solidFill>
              <a:srgbClr val="FFD54C"/>
            </a:solidFill>
            <a:ln w="9525" cap="flat">
              <a:noFill/>
              <a:prstDash val="solid"/>
              <a:miter/>
            </a:ln>
          </p:spPr>
          <p:txBody>
            <a:bodyPr rtlCol="0" anchor="ctr"/>
            <a:lstStyle/>
            <a:p>
              <a:endParaRPr lang="en-IN"/>
            </a:p>
          </p:txBody>
        </p:sp>
        <p:sp>
          <p:nvSpPr>
            <p:cNvPr id="5233" name="Freeform: Shape 5232">
              <a:extLst>
                <a:ext uri="{FF2B5EF4-FFF2-40B4-BE49-F238E27FC236}">
                  <a16:creationId xmlns:a16="http://schemas.microsoft.com/office/drawing/2014/main" xmlns="" id="{3F01416C-DF5B-7C68-42DF-60DDA25AC850}"/>
                </a:ext>
              </a:extLst>
            </p:cNvPr>
            <p:cNvSpPr/>
            <p:nvPr/>
          </p:nvSpPr>
          <p:spPr>
            <a:xfrm>
              <a:off x="188216" y="3278989"/>
              <a:ext cx="6221" cy="9127"/>
            </a:xfrm>
            <a:custGeom>
              <a:avLst/>
              <a:gdLst>
                <a:gd name="connsiteX0" fmla="*/ 5889 w 6221"/>
                <a:gd name="connsiteY0" fmla="*/ 5501 h 9127"/>
                <a:gd name="connsiteX1" fmla="*/ 1698 w 6221"/>
                <a:gd name="connsiteY1" fmla="*/ 9025 h 9127"/>
                <a:gd name="connsiteX2" fmla="*/ 365 w 6221"/>
                <a:gd name="connsiteY2" fmla="*/ 3596 h 9127"/>
                <a:gd name="connsiteX3" fmla="*/ 4556 w 6221"/>
                <a:gd name="connsiteY3" fmla="*/ 72 h 9127"/>
                <a:gd name="connsiteX4" fmla="*/ 5889 w 6221"/>
                <a:gd name="connsiteY4" fmla="*/ 5501 h 9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 h="9127">
                  <a:moveTo>
                    <a:pt x="5889" y="5501"/>
                  </a:moveTo>
                  <a:cubicBezTo>
                    <a:pt x="5127" y="7978"/>
                    <a:pt x="3222" y="9501"/>
                    <a:pt x="1698" y="9025"/>
                  </a:cubicBezTo>
                  <a:cubicBezTo>
                    <a:pt x="174" y="8549"/>
                    <a:pt x="-493" y="6073"/>
                    <a:pt x="365" y="3596"/>
                  </a:cubicBezTo>
                  <a:cubicBezTo>
                    <a:pt x="1222" y="1120"/>
                    <a:pt x="3127" y="-404"/>
                    <a:pt x="4556" y="72"/>
                  </a:cubicBezTo>
                  <a:cubicBezTo>
                    <a:pt x="5984" y="548"/>
                    <a:pt x="6651" y="3025"/>
                    <a:pt x="5889" y="5501"/>
                  </a:cubicBezTo>
                  <a:close/>
                </a:path>
              </a:pathLst>
            </a:custGeom>
            <a:solidFill>
              <a:srgbClr val="FFD54C"/>
            </a:solidFill>
            <a:ln w="9525" cap="flat">
              <a:noFill/>
              <a:prstDash val="solid"/>
              <a:miter/>
            </a:ln>
          </p:spPr>
          <p:txBody>
            <a:bodyPr rtlCol="0" anchor="ctr"/>
            <a:lstStyle/>
            <a:p>
              <a:endParaRPr lang="en-IN"/>
            </a:p>
          </p:txBody>
        </p:sp>
        <p:sp>
          <p:nvSpPr>
            <p:cNvPr id="5234" name="Freeform: Shape 5233">
              <a:extLst>
                <a:ext uri="{FF2B5EF4-FFF2-40B4-BE49-F238E27FC236}">
                  <a16:creationId xmlns:a16="http://schemas.microsoft.com/office/drawing/2014/main" xmlns="" id="{273A133B-6730-DA25-194F-8A355D01EA1D}"/>
                </a:ext>
              </a:extLst>
            </p:cNvPr>
            <p:cNvSpPr/>
            <p:nvPr/>
          </p:nvSpPr>
          <p:spPr>
            <a:xfrm>
              <a:off x="174673" y="3278902"/>
              <a:ext cx="7802" cy="10980"/>
            </a:xfrm>
            <a:custGeom>
              <a:avLst/>
              <a:gdLst>
                <a:gd name="connsiteX0" fmla="*/ 7241 w 7802"/>
                <a:gd name="connsiteY0" fmla="*/ 6731 h 10980"/>
                <a:gd name="connsiteX1" fmla="*/ 1907 w 7802"/>
                <a:gd name="connsiteY1" fmla="*/ 10827 h 10980"/>
                <a:gd name="connsiteX2" fmla="*/ 573 w 7802"/>
                <a:gd name="connsiteY2" fmla="*/ 4160 h 10980"/>
                <a:gd name="connsiteX3" fmla="*/ 6002 w 7802"/>
                <a:gd name="connsiteY3" fmla="*/ 159 h 10980"/>
                <a:gd name="connsiteX4" fmla="*/ 7241 w 7802"/>
                <a:gd name="connsiteY4" fmla="*/ 6731 h 1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2" h="10980">
                  <a:moveTo>
                    <a:pt x="7241" y="6731"/>
                  </a:moveTo>
                  <a:cubicBezTo>
                    <a:pt x="6193" y="9684"/>
                    <a:pt x="3812" y="11494"/>
                    <a:pt x="1907" y="10827"/>
                  </a:cubicBezTo>
                  <a:cubicBezTo>
                    <a:pt x="2" y="10160"/>
                    <a:pt x="-570" y="7113"/>
                    <a:pt x="573" y="4160"/>
                  </a:cubicBezTo>
                  <a:cubicBezTo>
                    <a:pt x="1716" y="1207"/>
                    <a:pt x="4193" y="-603"/>
                    <a:pt x="6002" y="159"/>
                  </a:cubicBezTo>
                  <a:cubicBezTo>
                    <a:pt x="7812" y="921"/>
                    <a:pt x="8288" y="3398"/>
                    <a:pt x="7241" y="6731"/>
                  </a:cubicBezTo>
                  <a:close/>
                </a:path>
              </a:pathLst>
            </a:custGeom>
            <a:solidFill>
              <a:srgbClr val="FFD54C"/>
            </a:solidFill>
            <a:ln w="9525" cap="flat">
              <a:noFill/>
              <a:prstDash val="solid"/>
              <a:miter/>
            </a:ln>
          </p:spPr>
          <p:txBody>
            <a:bodyPr rtlCol="0" anchor="ctr"/>
            <a:lstStyle/>
            <a:p>
              <a:endParaRPr lang="en-IN"/>
            </a:p>
          </p:txBody>
        </p:sp>
        <p:sp>
          <p:nvSpPr>
            <p:cNvPr id="5235" name="Freeform: Shape 5234">
              <a:extLst>
                <a:ext uri="{FF2B5EF4-FFF2-40B4-BE49-F238E27FC236}">
                  <a16:creationId xmlns:a16="http://schemas.microsoft.com/office/drawing/2014/main" xmlns="" id="{D8677B1A-24D8-7EC6-14FF-933CF01428EF}"/>
                </a:ext>
              </a:extLst>
            </p:cNvPr>
            <p:cNvSpPr/>
            <p:nvPr/>
          </p:nvSpPr>
          <p:spPr>
            <a:xfrm>
              <a:off x="149682" y="3370759"/>
              <a:ext cx="7114" cy="7755"/>
            </a:xfrm>
            <a:custGeom>
              <a:avLst/>
              <a:gdLst>
                <a:gd name="connsiteX0" fmla="*/ 6800 w 7114"/>
                <a:gd name="connsiteY0" fmla="*/ 4981 h 7755"/>
                <a:gd name="connsiteX1" fmla="*/ 2228 w 7114"/>
                <a:gd name="connsiteY1" fmla="*/ 7648 h 7755"/>
                <a:gd name="connsiteX2" fmla="*/ 293 w 7114"/>
                <a:gd name="connsiteY2" fmla="*/ 2761 h 7755"/>
                <a:gd name="connsiteX3" fmla="*/ 323 w 7114"/>
                <a:gd name="connsiteY3" fmla="*/ 2695 h 7755"/>
                <a:gd name="connsiteX4" fmla="*/ 4895 w 7114"/>
                <a:gd name="connsiteY4" fmla="*/ 123 h 7755"/>
                <a:gd name="connsiteX5" fmla="*/ 6800 w 7114"/>
                <a:gd name="connsiteY5" fmla="*/ 4981 h 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14" h="7755">
                  <a:moveTo>
                    <a:pt x="6800" y="4981"/>
                  </a:moveTo>
                  <a:cubicBezTo>
                    <a:pt x="6203" y="6924"/>
                    <a:pt x="4214" y="8086"/>
                    <a:pt x="2228" y="7648"/>
                  </a:cubicBezTo>
                  <a:cubicBezTo>
                    <a:pt x="345" y="6838"/>
                    <a:pt x="-522" y="4647"/>
                    <a:pt x="293" y="2761"/>
                  </a:cubicBezTo>
                  <a:cubicBezTo>
                    <a:pt x="302" y="2743"/>
                    <a:pt x="313" y="2714"/>
                    <a:pt x="323" y="2695"/>
                  </a:cubicBezTo>
                  <a:cubicBezTo>
                    <a:pt x="878" y="723"/>
                    <a:pt x="2923" y="-429"/>
                    <a:pt x="4895" y="123"/>
                  </a:cubicBezTo>
                  <a:cubicBezTo>
                    <a:pt x="6752" y="952"/>
                    <a:pt x="7600" y="3114"/>
                    <a:pt x="6800" y="4981"/>
                  </a:cubicBezTo>
                  <a:close/>
                </a:path>
              </a:pathLst>
            </a:custGeom>
            <a:solidFill>
              <a:srgbClr val="FFD54C"/>
            </a:solidFill>
            <a:ln w="9525" cap="flat">
              <a:noFill/>
              <a:prstDash val="solid"/>
              <a:miter/>
            </a:ln>
          </p:spPr>
          <p:txBody>
            <a:bodyPr rtlCol="0" anchor="ctr"/>
            <a:lstStyle/>
            <a:p>
              <a:endParaRPr lang="en-IN"/>
            </a:p>
          </p:txBody>
        </p:sp>
        <p:sp>
          <p:nvSpPr>
            <p:cNvPr id="5236" name="Freeform: Shape 5235">
              <a:extLst>
                <a:ext uri="{FF2B5EF4-FFF2-40B4-BE49-F238E27FC236}">
                  <a16:creationId xmlns:a16="http://schemas.microsoft.com/office/drawing/2014/main" xmlns="" id="{495A0E60-64E6-87FB-7F0E-88AD4EF748A4}"/>
                </a:ext>
              </a:extLst>
            </p:cNvPr>
            <p:cNvSpPr/>
            <p:nvPr/>
          </p:nvSpPr>
          <p:spPr>
            <a:xfrm>
              <a:off x="149615" y="3357038"/>
              <a:ext cx="10308" cy="10784"/>
            </a:xfrm>
            <a:custGeom>
              <a:avLst/>
              <a:gdLst>
                <a:gd name="connsiteX0" fmla="*/ 9629 w 10308"/>
                <a:gd name="connsiteY0" fmla="*/ 6700 h 10784"/>
                <a:gd name="connsiteX1" fmla="*/ 3057 w 10308"/>
                <a:gd name="connsiteY1" fmla="*/ 10605 h 10784"/>
                <a:gd name="connsiteX2" fmla="*/ 485 w 10308"/>
                <a:gd name="connsiteY2" fmla="*/ 3366 h 10784"/>
                <a:gd name="connsiteX3" fmla="*/ 6914 w 10308"/>
                <a:gd name="connsiteY3" fmla="*/ 271 h 10784"/>
                <a:gd name="connsiteX4" fmla="*/ 10010 w 10308"/>
                <a:gd name="connsiteY4" fmla="*/ 6700 h 10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8" h="10784">
                  <a:moveTo>
                    <a:pt x="9629" y="6700"/>
                  </a:moveTo>
                  <a:cubicBezTo>
                    <a:pt x="8881" y="9586"/>
                    <a:pt x="5947" y="11329"/>
                    <a:pt x="3057" y="10605"/>
                  </a:cubicBezTo>
                  <a:cubicBezTo>
                    <a:pt x="388" y="9281"/>
                    <a:pt x="-751" y="6081"/>
                    <a:pt x="485" y="3366"/>
                  </a:cubicBezTo>
                  <a:cubicBezTo>
                    <a:pt x="1406" y="738"/>
                    <a:pt x="4284" y="-653"/>
                    <a:pt x="6914" y="271"/>
                  </a:cubicBezTo>
                  <a:cubicBezTo>
                    <a:pt x="9544" y="1195"/>
                    <a:pt x="10931" y="4071"/>
                    <a:pt x="10010" y="6700"/>
                  </a:cubicBezTo>
                  <a:close/>
                </a:path>
              </a:pathLst>
            </a:custGeom>
            <a:solidFill>
              <a:srgbClr val="FFD54C"/>
            </a:solidFill>
            <a:ln w="9525" cap="flat">
              <a:noFill/>
              <a:prstDash val="solid"/>
              <a:miter/>
            </a:ln>
          </p:spPr>
          <p:txBody>
            <a:bodyPr rtlCol="0" anchor="ctr"/>
            <a:lstStyle/>
            <a:p>
              <a:endParaRPr lang="en-IN"/>
            </a:p>
          </p:txBody>
        </p:sp>
        <p:sp>
          <p:nvSpPr>
            <p:cNvPr id="5237" name="Freeform: Shape 5236">
              <a:extLst>
                <a:ext uri="{FF2B5EF4-FFF2-40B4-BE49-F238E27FC236}">
                  <a16:creationId xmlns:a16="http://schemas.microsoft.com/office/drawing/2014/main" xmlns="" id="{292368A7-3692-6DE6-8FD6-35BF40724B32}"/>
                </a:ext>
              </a:extLst>
            </p:cNvPr>
            <p:cNvSpPr/>
            <p:nvPr/>
          </p:nvSpPr>
          <p:spPr>
            <a:xfrm>
              <a:off x="140561" y="3358636"/>
              <a:ext cx="7294" cy="7927"/>
            </a:xfrm>
            <a:custGeom>
              <a:avLst/>
              <a:gdLst>
                <a:gd name="connsiteX0" fmla="*/ 6872 w 7294"/>
                <a:gd name="connsiteY0" fmla="*/ 5197 h 7927"/>
                <a:gd name="connsiteX1" fmla="*/ 2110 w 7294"/>
                <a:gd name="connsiteY1" fmla="*/ 7769 h 7927"/>
                <a:gd name="connsiteX2" fmla="*/ 346 w 7294"/>
                <a:gd name="connsiteY2" fmla="*/ 2816 h 7927"/>
                <a:gd name="connsiteX3" fmla="*/ 395 w 7294"/>
                <a:gd name="connsiteY3" fmla="*/ 2721 h 7927"/>
                <a:gd name="connsiteX4" fmla="*/ 5125 w 7294"/>
                <a:gd name="connsiteY4" fmla="*/ 139 h 7927"/>
                <a:gd name="connsiteX5" fmla="*/ 5158 w 7294"/>
                <a:gd name="connsiteY5" fmla="*/ 149 h 7927"/>
                <a:gd name="connsiteX6" fmla="*/ 6922 w 7294"/>
                <a:gd name="connsiteY6" fmla="*/ 5102 h 7927"/>
                <a:gd name="connsiteX7" fmla="*/ 6872 w 7294"/>
                <a:gd name="connsiteY7" fmla="*/ 5197 h 7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4" h="7927">
                  <a:moveTo>
                    <a:pt x="6872" y="5197"/>
                  </a:moveTo>
                  <a:cubicBezTo>
                    <a:pt x="6232" y="7198"/>
                    <a:pt x="4130" y="8331"/>
                    <a:pt x="2110" y="7769"/>
                  </a:cubicBezTo>
                  <a:cubicBezTo>
                    <a:pt x="256" y="6893"/>
                    <a:pt x="-533" y="4674"/>
                    <a:pt x="346" y="2816"/>
                  </a:cubicBezTo>
                  <a:cubicBezTo>
                    <a:pt x="362" y="2788"/>
                    <a:pt x="378" y="2749"/>
                    <a:pt x="395" y="2721"/>
                  </a:cubicBezTo>
                  <a:cubicBezTo>
                    <a:pt x="989" y="702"/>
                    <a:pt x="3106" y="-451"/>
                    <a:pt x="5125" y="139"/>
                  </a:cubicBezTo>
                  <a:cubicBezTo>
                    <a:pt x="5136" y="139"/>
                    <a:pt x="5147" y="149"/>
                    <a:pt x="5158" y="149"/>
                  </a:cubicBezTo>
                  <a:cubicBezTo>
                    <a:pt x="7012" y="1025"/>
                    <a:pt x="7801" y="3245"/>
                    <a:pt x="6922" y="5102"/>
                  </a:cubicBezTo>
                  <a:cubicBezTo>
                    <a:pt x="6906" y="5131"/>
                    <a:pt x="6890" y="5169"/>
                    <a:pt x="6872" y="5197"/>
                  </a:cubicBezTo>
                  <a:close/>
                </a:path>
              </a:pathLst>
            </a:custGeom>
            <a:solidFill>
              <a:srgbClr val="FFD54C"/>
            </a:solidFill>
            <a:ln w="9525" cap="flat">
              <a:noFill/>
              <a:prstDash val="solid"/>
              <a:miter/>
            </a:ln>
          </p:spPr>
          <p:txBody>
            <a:bodyPr rtlCol="0" anchor="ctr"/>
            <a:lstStyle/>
            <a:p>
              <a:endParaRPr lang="en-IN"/>
            </a:p>
          </p:txBody>
        </p:sp>
        <p:sp>
          <p:nvSpPr>
            <p:cNvPr id="5238" name="Freeform: Shape 5237">
              <a:extLst>
                <a:ext uri="{FF2B5EF4-FFF2-40B4-BE49-F238E27FC236}">
                  <a16:creationId xmlns:a16="http://schemas.microsoft.com/office/drawing/2014/main" xmlns="" id="{4361BA21-E81B-0B12-2DF7-04A4B35D382B}"/>
                </a:ext>
              </a:extLst>
            </p:cNvPr>
            <p:cNvSpPr/>
            <p:nvPr/>
          </p:nvSpPr>
          <p:spPr>
            <a:xfrm>
              <a:off x="-88201" y="3242405"/>
              <a:ext cx="247650" cy="295941"/>
            </a:xfrm>
            <a:custGeom>
              <a:avLst/>
              <a:gdLst>
                <a:gd name="connsiteX0" fmla="*/ -13 w 247650"/>
                <a:gd name="connsiteY0" fmla="*/ 210392 h 295941"/>
                <a:gd name="connsiteX1" fmla="*/ 202298 w 247650"/>
                <a:gd name="connsiteY1" fmla="*/ 842 h 295941"/>
                <a:gd name="connsiteX2" fmla="*/ 223729 w 247650"/>
                <a:gd name="connsiteY2" fmla="*/ 842 h 295941"/>
                <a:gd name="connsiteX3" fmla="*/ 247637 w 247650"/>
                <a:gd name="connsiteY3" fmla="*/ 32084 h 295941"/>
                <a:gd name="connsiteX4" fmla="*/ 117239 w 247650"/>
                <a:gd name="connsiteY4" fmla="*/ 295927 h 295941"/>
                <a:gd name="connsiteX5" fmla="*/ 71234 w 247650"/>
                <a:gd name="connsiteY5" fmla="*/ 278210 h 295941"/>
                <a:gd name="connsiteX6" fmla="*/ -13 w 247650"/>
                <a:gd name="connsiteY6" fmla="*/ 210392 h 29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295941">
                  <a:moveTo>
                    <a:pt x="-13" y="210392"/>
                  </a:moveTo>
                  <a:lnTo>
                    <a:pt x="202298" y="842"/>
                  </a:lnTo>
                  <a:cubicBezTo>
                    <a:pt x="209396" y="-301"/>
                    <a:pt x="216631" y="-301"/>
                    <a:pt x="223729" y="842"/>
                  </a:cubicBezTo>
                  <a:cubicBezTo>
                    <a:pt x="234206" y="3033"/>
                    <a:pt x="243636" y="9224"/>
                    <a:pt x="247637" y="32084"/>
                  </a:cubicBezTo>
                  <a:lnTo>
                    <a:pt x="117239" y="295927"/>
                  </a:lnTo>
                  <a:cubicBezTo>
                    <a:pt x="101226" y="291965"/>
                    <a:pt x="85771" y="286011"/>
                    <a:pt x="71234" y="278210"/>
                  </a:cubicBezTo>
                  <a:cubicBezTo>
                    <a:pt x="41169" y="263332"/>
                    <a:pt x="16326" y="239691"/>
                    <a:pt x="-13" y="210392"/>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5239" name="Freeform: Shape 5238">
              <a:extLst>
                <a:ext uri="{FF2B5EF4-FFF2-40B4-BE49-F238E27FC236}">
                  <a16:creationId xmlns:a16="http://schemas.microsoft.com/office/drawing/2014/main" xmlns="" id="{00FC657E-1C84-7922-8B6E-053B24597160}"/>
                </a:ext>
              </a:extLst>
            </p:cNvPr>
            <p:cNvSpPr/>
            <p:nvPr/>
          </p:nvSpPr>
          <p:spPr>
            <a:xfrm>
              <a:off x="-18764" y="3315129"/>
              <a:ext cx="121474" cy="151637"/>
            </a:xfrm>
            <a:custGeom>
              <a:avLst/>
              <a:gdLst>
                <a:gd name="connsiteX0" fmla="*/ 120002 w 121474"/>
                <a:gd name="connsiteY0" fmla="*/ 127 h 151637"/>
                <a:gd name="connsiteX1" fmla="*/ 61899 w 121474"/>
                <a:gd name="connsiteY1" fmla="*/ 123952 h 151637"/>
                <a:gd name="connsiteX2" fmla="*/ 12274 w 121474"/>
                <a:gd name="connsiteY2" fmla="*/ 145288 h 151637"/>
                <a:gd name="connsiteX3" fmla="*/ -13 w 121474"/>
                <a:gd name="connsiteY3" fmla="*/ 124143 h 151637"/>
                <a:gd name="connsiteX4" fmla="*/ 15227 w 121474"/>
                <a:gd name="connsiteY4" fmla="*/ 91091 h 151637"/>
                <a:gd name="connsiteX5" fmla="*/ 120002 w 121474"/>
                <a:gd name="connsiteY5" fmla="*/ 127 h 151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474" h="151637">
                  <a:moveTo>
                    <a:pt x="120002" y="127"/>
                  </a:moveTo>
                  <a:cubicBezTo>
                    <a:pt x="131241" y="7747"/>
                    <a:pt x="74282" y="102712"/>
                    <a:pt x="61899" y="123952"/>
                  </a:cubicBezTo>
                  <a:cubicBezTo>
                    <a:pt x="42849" y="156909"/>
                    <a:pt x="26847" y="155290"/>
                    <a:pt x="12274" y="145288"/>
                  </a:cubicBezTo>
                  <a:cubicBezTo>
                    <a:pt x="5009" y="140631"/>
                    <a:pt x="434" y="132763"/>
                    <a:pt x="-13" y="124143"/>
                  </a:cubicBezTo>
                  <a:cubicBezTo>
                    <a:pt x="1066" y="111684"/>
                    <a:pt x="6456" y="99997"/>
                    <a:pt x="15227" y="91091"/>
                  </a:cubicBezTo>
                  <a:cubicBezTo>
                    <a:pt x="22751" y="81661"/>
                    <a:pt x="114096" y="-3968"/>
                    <a:pt x="120002" y="127"/>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5240" name="Freeform: Shape 5239">
              <a:extLst>
                <a:ext uri="{FF2B5EF4-FFF2-40B4-BE49-F238E27FC236}">
                  <a16:creationId xmlns:a16="http://schemas.microsoft.com/office/drawing/2014/main" xmlns="" id="{EB0D8ABA-7D42-0B33-1E10-E32F7EA0FFD8}"/>
                </a:ext>
              </a:extLst>
            </p:cNvPr>
            <p:cNvSpPr/>
            <p:nvPr/>
          </p:nvSpPr>
          <p:spPr>
            <a:xfrm>
              <a:off x="-179070" y="3204019"/>
              <a:ext cx="294184" cy="247745"/>
            </a:xfrm>
            <a:custGeom>
              <a:avLst/>
              <a:gdLst>
                <a:gd name="connsiteX0" fmla="*/ -13 w 294184"/>
                <a:gd name="connsiteY0" fmla="*/ 120857 h 247745"/>
                <a:gd name="connsiteX1" fmla="*/ 264782 w 294184"/>
                <a:gd name="connsiteY1" fmla="*/ -15 h 247745"/>
                <a:gd name="connsiteX2" fmla="*/ 266591 w 294184"/>
                <a:gd name="connsiteY2" fmla="*/ -15 h 247745"/>
                <a:gd name="connsiteX3" fmla="*/ 271449 w 294184"/>
                <a:gd name="connsiteY3" fmla="*/ 1033 h 247745"/>
                <a:gd name="connsiteX4" fmla="*/ 284022 w 294184"/>
                <a:gd name="connsiteY4" fmla="*/ 5605 h 247745"/>
                <a:gd name="connsiteX5" fmla="*/ 292118 w 294184"/>
                <a:gd name="connsiteY5" fmla="*/ 38180 h 247745"/>
                <a:gd name="connsiteX6" fmla="*/ 85426 w 294184"/>
                <a:gd name="connsiteY6" fmla="*/ 247730 h 247745"/>
                <a:gd name="connsiteX7" fmla="*/ 73329 w 294184"/>
                <a:gd name="connsiteY7" fmla="*/ 239158 h 247745"/>
                <a:gd name="connsiteX8" fmla="*/ 45421 w 294184"/>
                <a:gd name="connsiteY8" fmla="*/ 213440 h 247745"/>
                <a:gd name="connsiteX9" fmla="*/ -13 w 294184"/>
                <a:gd name="connsiteY9" fmla="*/ 120857 h 24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4184" h="247745">
                  <a:moveTo>
                    <a:pt x="-13" y="120857"/>
                  </a:moveTo>
                  <a:lnTo>
                    <a:pt x="264782" y="-15"/>
                  </a:lnTo>
                  <a:lnTo>
                    <a:pt x="266591" y="-15"/>
                  </a:lnTo>
                  <a:lnTo>
                    <a:pt x="271449" y="1033"/>
                  </a:lnTo>
                  <a:cubicBezTo>
                    <a:pt x="275780" y="2138"/>
                    <a:pt x="279992" y="3671"/>
                    <a:pt x="284022" y="5605"/>
                  </a:cubicBezTo>
                  <a:cubicBezTo>
                    <a:pt x="292309" y="10081"/>
                    <a:pt x="297167" y="16749"/>
                    <a:pt x="292118" y="38180"/>
                  </a:cubicBezTo>
                  <a:lnTo>
                    <a:pt x="85426" y="247730"/>
                  </a:lnTo>
                  <a:cubicBezTo>
                    <a:pt x="81212" y="245139"/>
                    <a:pt x="77172" y="242272"/>
                    <a:pt x="73329" y="239158"/>
                  </a:cubicBezTo>
                  <a:cubicBezTo>
                    <a:pt x="63265" y="231452"/>
                    <a:pt x="53923" y="222841"/>
                    <a:pt x="45421" y="213440"/>
                  </a:cubicBezTo>
                  <a:cubicBezTo>
                    <a:pt x="21164" y="187951"/>
                    <a:pt x="5306" y="155643"/>
                    <a:pt x="-13" y="120857"/>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5241" name="Freeform: Shape 5240">
              <a:extLst>
                <a:ext uri="{FF2B5EF4-FFF2-40B4-BE49-F238E27FC236}">
                  <a16:creationId xmlns:a16="http://schemas.microsoft.com/office/drawing/2014/main" xmlns="" id="{A6276B9E-678B-0B94-6429-944E857F85E2}"/>
                </a:ext>
              </a:extLst>
            </p:cNvPr>
            <p:cNvSpPr/>
            <p:nvPr/>
          </p:nvSpPr>
          <p:spPr>
            <a:xfrm>
              <a:off x="-110050" y="3303201"/>
              <a:ext cx="82355" cy="73931"/>
            </a:xfrm>
            <a:custGeom>
              <a:avLst/>
              <a:gdLst>
                <a:gd name="connsiteX0" fmla="*/ 79462 w 82355"/>
                <a:gd name="connsiteY0" fmla="*/ 8816 h 73931"/>
                <a:gd name="connsiteX1" fmla="*/ 60412 w 82355"/>
                <a:gd name="connsiteY1" fmla="*/ 57680 h 73931"/>
                <a:gd name="connsiteX2" fmla="*/ 5834 w 82355"/>
                <a:gd name="connsiteY2" fmla="*/ 60061 h 73931"/>
                <a:gd name="connsiteX3" fmla="*/ 1262 w 82355"/>
                <a:gd name="connsiteY3" fmla="*/ 35201 h 73931"/>
                <a:gd name="connsiteX4" fmla="*/ 26980 w 82355"/>
                <a:gd name="connsiteY4" fmla="*/ 9579 h 73931"/>
                <a:gd name="connsiteX5" fmla="*/ 58507 w 82355"/>
                <a:gd name="connsiteY5" fmla="*/ 54 h 73931"/>
                <a:gd name="connsiteX6" fmla="*/ 79462 w 82355"/>
                <a:gd name="connsiteY6" fmla="*/ 8816 h 7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55" h="73931">
                  <a:moveTo>
                    <a:pt x="79462" y="8816"/>
                  </a:moveTo>
                  <a:cubicBezTo>
                    <a:pt x="86987" y="20151"/>
                    <a:pt x="79462" y="41392"/>
                    <a:pt x="60412" y="57680"/>
                  </a:cubicBezTo>
                  <a:cubicBezTo>
                    <a:pt x="31837" y="82254"/>
                    <a:pt x="16216" y="75491"/>
                    <a:pt x="5834" y="60061"/>
                  </a:cubicBezTo>
                  <a:cubicBezTo>
                    <a:pt x="247" y="53060"/>
                    <a:pt x="-1470" y="43735"/>
                    <a:pt x="1262" y="35201"/>
                  </a:cubicBezTo>
                  <a:cubicBezTo>
                    <a:pt x="6391" y="23790"/>
                    <a:pt x="15548" y="14665"/>
                    <a:pt x="26980" y="9579"/>
                  </a:cubicBezTo>
                  <a:cubicBezTo>
                    <a:pt x="36554" y="3883"/>
                    <a:pt x="47378" y="606"/>
                    <a:pt x="58507" y="54"/>
                  </a:cubicBezTo>
                  <a:cubicBezTo>
                    <a:pt x="66491" y="-537"/>
                    <a:pt x="74279" y="2711"/>
                    <a:pt x="79462" y="8816"/>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5242" name="Freeform: Shape 5241">
              <a:extLst>
                <a:ext uri="{FF2B5EF4-FFF2-40B4-BE49-F238E27FC236}">
                  <a16:creationId xmlns:a16="http://schemas.microsoft.com/office/drawing/2014/main" xmlns="" id="{896F214F-5736-E269-7AF8-2E0EBF9C4DB9}"/>
                </a:ext>
              </a:extLst>
            </p:cNvPr>
            <p:cNvSpPr/>
            <p:nvPr/>
          </p:nvSpPr>
          <p:spPr>
            <a:xfrm>
              <a:off x="101843" y="3225393"/>
              <a:ext cx="9622" cy="8584"/>
            </a:xfrm>
            <a:custGeom>
              <a:avLst/>
              <a:gdLst>
                <a:gd name="connsiteX0" fmla="*/ 6443 w 9622"/>
                <a:gd name="connsiteY0" fmla="*/ 6424 h 8584"/>
                <a:gd name="connsiteX1" fmla="*/ 347 w 9622"/>
                <a:gd name="connsiteY1" fmla="*/ 7949 h 8584"/>
                <a:gd name="connsiteX2" fmla="*/ 3014 w 9622"/>
                <a:gd name="connsiteY2" fmla="*/ 2138 h 8584"/>
                <a:gd name="connsiteX3" fmla="*/ 9300 w 9622"/>
                <a:gd name="connsiteY3" fmla="*/ 519 h 8584"/>
                <a:gd name="connsiteX4" fmla="*/ 6443 w 9622"/>
                <a:gd name="connsiteY4" fmla="*/ 6424 h 8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8584">
                  <a:moveTo>
                    <a:pt x="6443" y="6424"/>
                  </a:moveTo>
                  <a:cubicBezTo>
                    <a:pt x="4062" y="8520"/>
                    <a:pt x="1299" y="9187"/>
                    <a:pt x="347" y="7949"/>
                  </a:cubicBezTo>
                  <a:cubicBezTo>
                    <a:pt x="-606" y="6710"/>
                    <a:pt x="347" y="4138"/>
                    <a:pt x="3014" y="2138"/>
                  </a:cubicBezTo>
                  <a:cubicBezTo>
                    <a:pt x="5681" y="138"/>
                    <a:pt x="8348" y="-624"/>
                    <a:pt x="9300" y="519"/>
                  </a:cubicBezTo>
                  <a:cubicBezTo>
                    <a:pt x="10253" y="1662"/>
                    <a:pt x="8919" y="4329"/>
                    <a:pt x="6443" y="6424"/>
                  </a:cubicBezTo>
                  <a:close/>
                </a:path>
              </a:pathLst>
            </a:custGeom>
            <a:solidFill>
              <a:srgbClr val="FFD54C"/>
            </a:solidFill>
            <a:ln w="9525" cap="flat">
              <a:noFill/>
              <a:prstDash val="solid"/>
              <a:miter/>
            </a:ln>
          </p:spPr>
          <p:txBody>
            <a:bodyPr rtlCol="0" anchor="ctr"/>
            <a:lstStyle/>
            <a:p>
              <a:endParaRPr lang="en-IN"/>
            </a:p>
          </p:txBody>
        </p:sp>
        <p:sp>
          <p:nvSpPr>
            <p:cNvPr id="5243" name="Freeform: Shape 5242">
              <a:extLst>
                <a:ext uri="{FF2B5EF4-FFF2-40B4-BE49-F238E27FC236}">
                  <a16:creationId xmlns:a16="http://schemas.microsoft.com/office/drawing/2014/main" xmlns="" id="{135D8C42-8448-E8F3-418A-0A40DF2A7186}"/>
                </a:ext>
              </a:extLst>
            </p:cNvPr>
            <p:cNvSpPr/>
            <p:nvPr/>
          </p:nvSpPr>
          <p:spPr>
            <a:xfrm>
              <a:off x="99332" y="3235781"/>
              <a:ext cx="9675" cy="9118"/>
            </a:xfrm>
            <a:custGeom>
              <a:avLst/>
              <a:gdLst>
                <a:gd name="connsiteX0" fmla="*/ 6953 w 9675"/>
                <a:gd name="connsiteY0" fmla="*/ 6704 h 9118"/>
                <a:gd name="connsiteX1" fmla="*/ 476 w 9675"/>
                <a:gd name="connsiteY1" fmla="*/ 8514 h 9118"/>
                <a:gd name="connsiteX2" fmla="*/ 2762 w 9675"/>
                <a:gd name="connsiteY2" fmla="*/ 2323 h 9118"/>
                <a:gd name="connsiteX3" fmla="*/ 9239 w 9675"/>
                <a:gd name="connsiteY3" fmla="*/ 513 h 9118"/>
                <a:gd name="connsiteX4" fmla="*/ 6953 w 9675"/>
                <a:gd name="connsiteY4" fmla="*/ 6704 h 9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5" h="9118">
                  <a:moveTo>
                    <a:pt x="6953" y="6704"/>
                  </a:moveTo>
                  <a:cubicBezTo>
                    <a:pt x="4572" y="8990"/>
                    <a:pt x="1714" y="9752"/>
                    <a:pt x="476" y="8514"/>
                  </a:cubicBezTo>
                  <a:cubicBezTo>
                    <a:pt x="-762" y="7276"/>
                    <a:pt x="476" y="4513"/>
                    <a:pt x="2762" y="2323"/>
                  </a:cubicBezTo>
                  <a:cubicBezTo>
                    <a:pt x="5048" y="132"/>
                    <a:pt x="8191" y="-630"/>
                    <a:pt x="9239" y="513"/>
                  </a:cubicBezTo>
                  <a:cubicBezTo>
                    <a:pt x="10287" y="1656"/>
                    <a:pt x="9334" y="4513"/>
                    <a:pt x="6953" y="6704"/>
                  </a:cubicBezTo>
                  <a:close/>
                </a:path>
              </a:pathLst>
            </a:custGeom>
            <a:solidFill>
              <a:srgbClr val="FFD54C"/>
            </a:solidFill>
            <a:ln w="9525" cap="flat">
              <a:noFill/>
              <a:prstDash val="solid"/>
              <a:miter/>
            </a:ln>
          </p:spPr>
          <p:txBody>
            <a:bodyPr rtlCol="0" anchor="ctr"/>
            <a:lstStyle/>
            <a:p>
              <a:endParaRPr lang="en-IN"/>
            </a:p>
          </p:txBody>
        </p:sp>
        <p:sp>
          <p:nvSpPr>
            <p:cNvPr id="5244" name="Freeform: Shape 5243">
              <a:extLst>
                <a:ext uri="{FF2B5EF4-FFF2-40B4-BE49-F238E27FC236}">
                  <a16:creationId xmlns:a16="http://schemas.microsoft.com/office/drawing/2014/main" xmlns="" id="{F09F1617-423A-7BCD-1AD7-D92C5B36164E}"/>
                </a:ext>
              </a:extLst>
            </p:cNvPr>
            <p:cNvSpPr/>
            <p:nvPr/>
          </p:nvSpPr>
          <p:spPr>
            <a:xfrm>
              <a:off x="88518" y="3237272"/>
              <a:ext cx="9367" cy="8521"/>
            </a:xfrm>
            <a:custGeom>
              <a:avLst/>
              <a:gdLst>
                <a:gd name="connsiteX0" fmla="*/ 6527 w 9367"/>
                <a:gd name="connsiteY0" fmla="*/ 6546 h 8521"/>
                <a:gd name="connsiteX1" fmla="*/ 431 w 9367"/>
                <a:gd name="connsiteY1" fmla="*/ 7785 h 8521"/>
                <a:gd name="connsiteX2" fmla="*/ 2908 w 9367"/>
                <a:gd name="connsiteY2" fmla="*/ 1879 h 8521"/>
                <a:gd name="connsiteX3" fmla="*/ 9004 w 9367"/>
                <a:gd name="connsiteY3" fmla="*/ 641 h 8521"/>
                <a:gd name="connsiteX4" fmla="*/ 6527 w 9367"/>
                <a:gd name="connsiteY4" fmla="*/ 6546 h 8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7" h="8521">
                  <a:moveTo>
                    <a:pt x="6527" y="6546"/>
                  </a:moveTo>
                  <a:cubicBezTo>
                    <a:pt x="4241" y="8547"/>
                    <a:pt x="1574" y="9118"/>
                    <a:pt x="431" y="7785"/>
                  </a:cubicBezTo>
                  <a:cubicBezTo>
                    <a:pt x="-712" y="6451"/>
                    <a:pt x="431" y="3784"/>
                    <a:pt x="2908" y="1879"/>
                  </a:cubicBezTo>
                  <a:cubicBezTo>
                    <a:pt x="5384" y="-26"/>
                    <a:pt x="8051" y="-597"/>
                    <a:pt x="9004" y="641"/>
                  </a:cubicBezTo>
                  <a:cubicBezTo>
                    <a:pt x="9956" y="1879"/>
                    <a:pt x="8909" y="4546"/>
                    <a:pt x="6527" y="6546"/>
                  </a:cubicBezTo>
                  <a:close/>
                </a:path>
              </a:pathLst>
            </a:custGeom>
            <a:solidFill>
              <a:srgbClr val="FFD54C"/>
            </a:solidFill>
            <a:ln w="9525" cap="flat">
              <a:noFill/>
              <a:prstDash val="solid"/>
              <a:miter/>
            </a:ln>
          </p:spPr>
          <p:txBody>
            <a:bodyPr rtlCol="0" anchor="ctr"/>
            <a:lstStyle/>
            <a:p>
              <a:endParaRPr lang="en-IN"/>
            </a:p>
          </p:txBody>
        </p:sp>
        <p:sp>
          <p:nvSpPr>
            <p:cNvPr id="5245" name="Freeform: Shape 5244">
              <a:extLst>
                <a:ext uri="{FF2B5EF4-FFF2-40B4-BE49-F238E27FC236}">
                  <a16:creationId xmlns:a16="http://schemas.microsoft.com/office/drawing/2014/main" xmlns="" id="{040518D0-EED3-9FD4-E848-1CE6CF730716}"/>
                </a:ext>
              </a:extLst>
            </p:cNvPr>
            <p:cNvSpPr/>
            <p:nvPr/>
          </p:nvSpPr>
          <p:spPr>
            <a:xfrm>
              <a:off x="80050" y="3208186"/>
              <a:ext cx="10074" cy="7132"/>
            </a:xfrm>
            <a:custGeom>
              <a:avLst/>
              <a:gdLst>
                <a:gd name="connsiteX0" fmla="*/ 6232 w 10074"/>
                <a:gd name="connsiteY0" fmla="*/ 6010 h 7132"/>
                <a:gd name="connsiteX1" fmla="*/ 136 w 10074"/>
                <a:gd name="connsiteY1" fmla="*/ 6010 h 7132"/>
                <a:gd name="connsiteX2" fmla="*/ 3851 w 10074"/>
                <a:gd name="connsiteY2" fmla="*/ 1057 h 7132"/>
                <a:gd name="connsiteX3" fmla="*/ 9947 w 10074"/>
                <a:gd name="connsiteY3" fmla="*/ 1057 h 7132"/>
                <a:gd name="connsiteX4" fmla="*/ 6232 w 10074"/>
                <a:gd name="connsiteY4" fmla="*/ 6010 h 7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74" h="7132">
                  <a:moveTo>
                    <a:pt x="6232" y="6010"/>
                  </a:moveTo>
                  <a:cubicBezTo>
                    <a:pt x="3565" y="7438"/>
                    <a:pt x="803" y="7534"/>
                    <a:pt x="136" y="6010"/>
                  </a:cubicBezTo>
                  <a:cubicBezTo>
                    <a:pt x="-531" y="4486"/>
                    <a:pt x="1089" y="2485"/>
                    <a:pt x="3851" y="1057"/>
                  </a:cubicBezTo>
                  <a:cubicBezTo>
                    <a:pt x="6613" y="-372"/>
                    <a:pt x="9375" y="-372"/>
                    <a:pt x="9947" y="1057"/>
                  </a:cubicBezTo>
                  <a:cubicBezTo>
                    <a:pt x="10518" y="2485"/>
                    <a:pt x="8899" y="4486"/>
                    <a:pt x="6232" y="6010"/>
                  </a:cubicBezTo>
                  <a:close/>
                </a:path>
              </a:pathLst>
            </a:custGeom>
            <a:solidFill>
              <a:srgbClr val="FFD54C"/>
            </a:solidFill>
            <a:ln w="9525" cap="flat">
              <a:noFill/>
              <a:prstDash val="solid"/>
              <a:miter/>
            </a:ln>
          </p:spPr>
          <p:txBody>
            <a:bodyPr rtlCol="0" anchor="ctr"/>
            <a:lstStyle/>
            <a:p>
              <a:endParaRPr lang="en-IN"/>
            </a:p>
          </p:txBody>
        </p:sp>
        <p:sp>
          <p:nvSpPr>
            <p:cNvPr id="5246" name="Freeform: Shape 5245">
              <a:extLst>
                <a:ext uri="{FF2B5EF4-FFF2-40B4-BE49-F238E27FC236}">
                  <a16:creationId xmlns:a16="http://schemas.microsoft.com/office/drawing/2014/main" xmlns="" id="{4C1291CA-4C77-EE51-9B7D-04CF1571E845}"/>
                </a:ext>
              </a:extLst>
            </p:cNvPr>
            <p:cNvSpPr/>
            <p:nvPr/>
          </p:nvSpPr>
          <p:spPr>
            <a:xfrm>
              <a:off x="82688" y="3226781"/>
              <a:ext cx="12619" cy="10587"/>
            </a:xfrm>
            <a:custGeom>
              <a:avLst/>
              <a:gdLst>
                <a:gd name="connsiteX0" fmla="*/ 8452 w 12619"/>
                <a:gd name="connsiteY0" fmla="*/ 8275 h 10587"/>
                <a:gd name="connsiteX1" fmla="*/ 451 w 12619"/>
                <a:gd name="connsiteY1" fmla="*/ 9513 h 10587"/>
                <a:gd name="connsiteX2" fmla="*/ 4166 w 12619"/>
                <a:gd name="connsiteY2" fmla="*/ 2084 h 10587"/>
                <a:gd name="connsiteX3" fmla="*/ 12262 w 12619"/>
                <a:gd name="connsiteY3" fmla="*/ 941 h 10587"/>
                <a:gd name="connsiteX4" fmla="*/ 8452 w 12619"/>
                <a:gd name="connsiteY4" fmla="*/ 8275 h 1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9" h="10587">
                  <a:moveTo>
                    <a:pt x="8452" y="8275"/>
                  </a:moveTo>
                  <a:cubicBezTo>
                    <a:pt x="5213" y="10751"/>
                    <a:pt x="1689" y="11323"/>
                    <a:pt x="451" y="9513"/>
                  </a:cubicBezTo>
                  <a:cubicBezTo>
                    <a:pt x="-787" y="7703"/>
                    <a:pt x="451" y="4370"/>
                    <a:pt x="4166" y="2084"/>
                  </a:cubicBezTo>
                  <a:cubicBezTo>
                    <a:pt x="7880" y="-203"/>
                    <a:pt x="11119" y="-679"/>
                    <a:pt x="12262" y="941"/>
                  </a:cubicBezTo>
                  <a:cubicBezTo>
                    <a:pt x="13405" y="2560"/>
                    <a:pt x="11595" y="5894"/>
                    <a:pt x="8452" y="8275"/>
                  </a:cubicBezTo>
                  <a:close/>
                </a:path>
              </a:pathLst>
            </a:custGeom>
            <a:solidFill>
              <a:srgbClr val="FFD54C"/>
            </a:solidFill>
            <a:ln w="9525" cap="flat">
              <a:noFill/>
              <a:prstDash val="solid"/>
              <a:miter/>
            </a:ln>
          </p:spPr>
          <p:txBody>
            <a:bodyPr rtlCol="0" anchor="ctr"/>
            <a:lstStyle/>
            <a:p>
              <a:endParaRPr lang="en-IN"/>
            </a:p>
          </p:txBody>
        </p:sp>
        <p:sp>
          <p:nvSpPr>
            <p:cNvPr id="5247" name="Freeform: Shape 5246">
              <a:extLst>
                <a:ext uri="{FF2B5EF4-FFF2-40B4-BE49-F238E27FC236}">
                  <a16:creationId xmlns:a16="http://schemas.microsoft.com/office/drawing/2014/main" xmlns="" id="{90A7C0AF-5012-AF16-FC39-BCE21BAADAB5}"/>
                </a:ext>
              </a:extLst>
            </p:cNvPr>
            <p:cNvSpPr/>
            <p:nvPr/>
          </p:nvSpPr>
          <p:spPr>
            <a:xfrm>
              <a:off x="22975" y="3289622"/>
              <a:ext cx="5809" cy="5595"/>
            </a:xfrm>
            <a:custGeom>
              <a:avLst/>
              <a:gdLst>
                <a:gd name="connsiteX0" fmla="*/ 4348 w 5809"/>
                <a:gd name="connsiteY0" fmla="*/ 4774 h 5595"/>
                <a:gd name="connsiteX1" fmla="*/ 443 w 5809"/>
                <a:gd name="connsiteY1" fmla="*/ 4774 h 5595"/>
                <a:gd name="connsiteX2" fmla="*/ 1205 w 5809"/>
                <a:gd name="connsiteY2" fmla="*/ 964 h 5595"/>
                <a:gd name="connsiteX3" fmla="*/ 4817 w 5809"/>
                <a:gd name="connsiteY3" fmla="*/ 535 h 5595"/>
                <a:gd name="connsiteX4" fmla="*/ 5244 w 5809"/>
                <a:gd name="connsiteY4" fmla="*/ 4145 h 5595"/>
                <a:gd name="connsiteX5" fmla="*/ 4348 w 5809"/>
                <a:gd name="connsiteY5" fmla="*/ 4869 h 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9" h="5595">
                  <a:moveTo>
                    <a:pt x="4348" y="4774"/>
                  </a:moveTo>
                  <a:cubicBezTo>
                    <a:pt x="3270" y="5850"/>
                    <a:pt x="1521" y="5850"/>
                    <a:pt x="443" y="4774"/>
                  </a:cubicBezTo>
                  <a:cubicBezTo>
                    <a:pt x="-391" y="3507"/>
                    <a:pt x="-51" y="1812"/>
                    <a:pt x="1205" y="964"/>
                  </a:cubicBezTo>
                  <a:cubicBezTo>
                    <a:pt x="2084" y="-151"/>
                    <a:pt x="3701" y="-341"/>
                    <a:pt x="4817" y="535"/>
                  </a:cubicBezTo>
                  <a:cubicBezTo>
                    <a:pt x="5932" y="1411"/>
                    <a:pt x="6124" y="3031"/>
                    <a:pt x="5244" y="4145"/>
                  </a:cubicBezTo>
                  <a:cubicBezTo>
                    <a:pt x="5004" y="4450"/>
                    <a:pt x="4698" y="4697"/>
                    <a:pt x="4348" y="4869"/>
                  </a:cubicBezTo>
                  <a:close/>
                </a:path>
              </a:pathLst>
            </a:custGeom>
            <a:solidFill>
              <a:srgbClr val="FFD54C"/>
            </a:solidFill>
            <a:ln w="9525" cap="flat">
              <a:noFill/>
              <a:prstDash val="solid"/>
              <a:miter/>
            </a:ln>
          </p:spPr>
          <p:txBody>
            <a:bodyPr rtlCol="0" anchor="ctr"/>
            <a:lstStyle/>
            <a:p>
              <a:endParaRPr lang="en-IN"/>
            </a:p>
          </p:txBody>
        </p:sp>
        <p:sp>
          <p:nvSpPr>
            <p:cNvPr id="5248" name="Freeform: Shape 5247">
              <a:extLst>
                <a:ext uri="{FF2B5EF4-FFF2-40B4-BE49-F238E27FC236}">
                  <a16:creationId xmlns:a16="http://schemas.microsoft.com/office/drawing/2014/main" xmlns="" id="{6BA84599-D4F2-C44B-CF76-1E03F7C0DF2E}"/>
                </a:ext>
              </a:extLst>
            </p:cNvPr>
            <p:cNvSpPr/>
            <p:nvPr/>
          </p:nvSpPr>
          <p:spPr>
            <a:xfrm>
              <a:off x="26201" y="3274397"/>
              <a:ext cx="5200" cy="4945"/>
            </a:xfrm>
            <a:custGeom>
              <a:avLst/>
              <a:gdLst>
                <a:gd name="connsiteX0" fmla="*/ 3884 w 5200"/>
                <a:gd name="connsiteY0" fmla="*/ 4188 h 4945"/>
                <a:gd name="connsiteX1" fmla="*/ 265 w 5200"/>
                <a:gd name="connsiteY1" fmla="*/ 4188 h 4945"/>
                <a:gd name="connsiteX2" fmla="*/ 1690 w 5200"/>
                <a:gd name="connsiteY2" fmla="*/ 263 h 4945"/>
                <a:gd name="connsiteX3" fmla="*/ 4932 w 5200"/>
                <a:gd name="connsiteY3" fmla="*/ 759 h 4945"/>
                <a:gd name="connsiteX4" fmla="*/ 3884 w 5200"/>
                <a:gd name="connsiteY4" fmla="*/ 4188 h 4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0" h="4945">
                  <a:moveTo>
                    <a:pt x="3884" y="4188"/>
                  </a:moveTo>
                  <a:cubicBezTo>
                    <a:pt x="2882" y="5179"/>
                    <a:pt x="1267" y="5179"/>
                    <a:pt x="265" y="4188"/>
                  </a:cubicBezTo>
                  <a:cubicBezTo>
                    <a:pt x="-425" y="2712"/>
                    <a:pt x="213" y="949"/>
                    <a:pt x="1690" y="263"/>
                  </a:cubicBezTo>
                  <a:cubicBezTo>
                    <a:pt x="2772" y="-241"/>
                    <a:pt x="4051" y="-51"/>
                    <a:pt x="4932" y="759"/>
                  </a:cubicBezTo>
                  <a:cubicBezTo>
                    <a:pt x="5518" y="1997"/>
                    <a:pt x="5064" y="3483"/>
                    <a:pt x="3884" y="4188"/>
                  </a:cubicBezTo>
                  <a:close/>
                </a:path>
              </a:pathLst>
            </a:custGeom>
            <a:solidFill>
              <a:srgbClr val="FFD54C"/>
            </a:solidFill>
            <a:ln w="9525" cap="flat">
              <a:noFill/>
              <a:prstDash val="solid"/>
              <a:miter/>
            </a:ln>
          </p:spPr>
          <p:txBody>
            <a:bodyPr rtlCol="0" anchor="ctr"/>
            <a:lstStyle/>
            <a:p>
              <a:endParaRPr lang="en-IN"/>
            </a:p>
          </p:txBody>
        </p:sp>
        <p:sp>
          <p:nvSpPr>
            <p:cNvPr id="5249" name="Freeform: Shape 5248">
              <a:extLst>
                <a:ext uri="{FF2B5EF4-FFF2-40B4-BE49-F238E27FC236}">
                  <a16:creationId xmlns:a16="http://schemas.microsoft.com/office/drawing/2014/main" xmlns="" id="{6CA1CA3C-C9CF-A235-9101-7C68C62936D3}"/>
                </a:ext>
              </a:extLst>
            </p:cNvPr>
            <p:cNvSpPr/>
            <p:nvPr/>
          </p:nvSpPr>
          <p:spPr>
            <a:xfrm>
              <a:off x="36998" y="3283310"/>
              <a:ext cx="5727" cy="5575"/>
            </a:xfrm>
            <a:custGeom>
              <a:avLst/>
              <a:gdLst>
                <a:gd name="connsiteX0" fmla="*/ 4422 w 5727"/>
                <a:gd name="connsiteY0" fmla="*/ 4705 h 5575"/>
                <a:gd name="connsiteX1" fmla="*/ 517 w 5727"/>
                <a:gd name="connsiteY1" fmla="*/ 4800 h 5575"/>
                <a:gd name="connsiteX2" fmla="*/ 421 w 5727"/>
                <a:gd name="connsiteY2" fmla="*/ 4705 h 5575"/>
                <a:gd name="connsiteX3" fmla="*/ 1279 w 5727"/>
                <a:gd name="connsiteY3" fmla="*/ 799 h 5575"/>
                <a:gd name="connsiteX4" fmla="*/ 5279 w 5727"/>
                <a:gd name="connsiteY4" fmla="*/ 799 h 5575"/>
                <a:gd name="connsiteX5" fmla="*/ 4422 w 5727"/>
                <a:gd name="connsiteY5" fmla="*/ 4705 h 5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27" h="5575">
                  <a:moveTo>
                    <a:pt x="4422" y="4705"/>
                  </a:moveTo>
                  <a:cubicBezTo>
                    <a:pt x="3369" y="5809"/>
                    <a:pt x="1621" y="5847"/>
                    <a:pt x="517" y="4800"/>
                  </a:cubicBezTo>
                  <a:cubicBezTo>
                    <a:pt x="484" y="4771"/>
                    <a:pt x="453" y="4733"/>
                    <a:pt x="421" y="4705"/>
                  </a:cubicBezTo>
                  <a:cubicBezTo>
                    <a:pt x="-403" y="3390"/>
                    <a:pt x="-22" y="1647"/>
                    <a:pt x="1279" y="799"/>
                  </a:cubicBezTo>
                  <a:cubicBezTo>
                    <a:pt x="2390" y="-286"/>
                    <a:pt x="4168" y="-286"/>
                    <a:pt x="5279" y="799"/>
                  </a:cubicBezTo>
                  <a:cubicBezTo>
                    <a:pt x="6103" y="2114"/>
                    <a:pt x="5722" y="3857"/>
                    <a:pt x="4422" y="4705"/>
                  </a:cubicBezTo>
                  <a:close/>
                </a:path>
              </a:pathLst>
            </a:custGeom>
            <a:solidFill>
              <a:srgbClr val="FFD54C"/>
            </a:solidFill>
            <a:ln w="9525" cap="flat">
              <a:noFill/>
              <a:prstDash val="solid"/>
              <a:miter/>
            </a:ln>
          </p:spPr>
          <p:txBody>
            <a:bodyPr rtlCol="0" anchor="ctr"/>
            <a:lstStyle/>
            <a:p>
              <a:endParaRPr lang="en-IN"/>
            </a:p>
          </p:txBody>
        </p:sp>
        <p:sp>
          <p:nvSpPr>
            <p:cNvPr id="5250" name="Freeform: Shape 5249">
              <a:extLst>
                <a:ext uri="{FF2B5EF4-FFF2-40B4-BE49-F238E27FC236}">
                  <a16:creationId xmlns:a16="http://schemas.microsoft.com/office/drawing/2014/main" xmlns="" id="{5A3604ED-A11D-2BCA-06BD-8FAA9CA9FAAD}"/>
                </a:ext>
              </a:extLst>
            </p:cNvPr>
            <p:cNvSpPr/>
            <p:nvPr/>
          </p:nvSpPr>
          <p:spPr>
            <a:xfrm>
              <a:off x="74234" y="3222306"/>
              <a:ext cx="9228" cy="7407"/>
            </a:xfrm>
            <a:custGeom>
              <a:avLst/>
              <a:gdLst>
                <a:gd name="connsiteX0" fmla="*/ 6048 w 9228"/>
                <a:gd name="connsiteY0" fmla="*/ 6177 h 7407"/>
                <a:gd name="connsiteX1" fmla="*/ 237 w 9228"/>
                <a:gd name="connsiteY1" fmla="*/ 6177 h 7407"/>
                <a:gd name="connsiteX2" fmla="*/ 3190 w 9228"/>
                <a:gd name="connsiteY2" fmla="*/ 1129 h 7407"/>
                <a:gd name="connsiteX3" fmla="*/ 9000 w 9228"/>
                <a:gd name="connsiteY3" fmla="*/ 1129 h 7407"/>
                <a:gd name="connsiteX4" fmla="*/ 6048 w 9228"/>
                <a:gd name="connsiteY4" fmla="*/ 6177 h 7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8" h="7407">
                  <a:moveTo>
                    <a:pt x="6048" y="6177"/>
                  </a:moveTo>
                  <a:cubicBezTo>
                    <a:pt x="3571" y="7701"/>
                    <a:pt x="1095" y="7892"/>
                    <a:pt x="237" y="6177"/>
                  </a:cubicBezTo>
                  <a:cubicBezTo>
                    <a:pt x="-620" y="4463"/>
                    <a:pt x="809" y="2558"/>
                    <a:pt x="3190" y="1129"/>
                  </a:cubicBezTo>
                  <a:cubicBezTo>
                    <a:pt x="5571" y="-300"/>
                    <a:pt x="8238" y="-490"/>
                    <a:pt x="9000" y="1129"/>
                  </a:cubicBezTo>
                  <a:cubicBezTo>
                    <a:pt x="9762" y="2748"/>
                    <a:pt x="8429" y="4463"/>
                    <a:pt x="6048" y="6177"/>
                  </a:cubicBezTo>
                  <a:close/>
                </a:path>
              </a:pathLst>
            </a:custGeom>
            <a:solidFill>
              <a:srgbClr val="FFD54C"/>
            </a:solidFill>
            <a:ln w="9525" cap="flat">
              <a:noFill/>
              <a:prstDash val="solid"/>
              <a:miter/>
            </a:ln>
          </p:spPr>
          <p:txBody>
            <a:bodyPr rtlCol="0" anchor="ctr"/>
            <a:lstStyle/>
            <a:p>
              <a:endParaRPr lang="en-IN"/>
            </a:p>
          </p:txBody>
        </p:sp>
        <p:sp>
          <p:nvSpPr>
            <p:cNvPr id="5251" name="Freeform: Shape 5250">
              <a:extLst>
                <a:ext uri="{FF2B5EF4-FFF2-40B4-BE49-F238E27FC236}">
                  <a16:creationId xmlns:a16="http://schemas.microsoft.com/office/drawing/2014/main" xmlns="" id="{16C1E9B9-DC5C-79BB-8B0C-E0D9906D2726}"/>
                </a:ext>
              </a:extLst>
            </p:cNvPr>
            <p:cNvSpPr/>
            <p:nvPr/>
          </p:nvSpPr>
          <p:spPr>
            <a:xfrm>
              <a:off x="68321" y="3218140"/>
              <a:ext cx="8976" cy="6798"/>
            </a:xfrm>
            <a:custGeom>
              <a:avLst/>
              <a:gdLst>
                <a:gd name="connsiteX0" fmla="*/ 5865 w 8976"/>
                <a:gd name="connsiteY0" fmla="*/ 5676 h 6798"/>
                <a:gd name="connsiteX1" fmla="*/ 150 w 8976"/>
                <a:gd name="connsiteY1" fmla="*/ 5676 h 6798"/>
                <a:gd name="connsiteX2" fmla="*/ 3389 w 8976"/>
                <a:gd name="connsiteY2" fmla="*/ 914 h 6798"/>
                <a:gd name="connsiteX3" fmla="*/ 8818 w 8976"/>
                <a:gd name="connsiteY3" fmla="*/ 914 h 6798"/>
                <a:gd name="connsiteX4" fmla="*/ 5865 w 8976"/>
                <a:gd name="connsiteY4" fmla="*/ 5676 h 6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76" h="6798">
                  <a:moveTo>
                    <a:pt x="5865" y="5676"/>
                  </a:moveTo>
                  <a:cubicBezTo>
                    <a:pt x="3579" y="7105"/>
                    <a:pt x="817" y="7200"/>
                    <a:pt x="150" y="5676"/>
                  </a:cubicBezTo>
                  <a:cubicBezTo>
                    <a:pt x="-517" y="4152"/>
                    <a:pt x="912" y="2152"/>
                    <a:pt x="3389" y="914"/>
                  </a:cubicBezTo>
                  <a:cubicBezTo>
                    <a:pt x="5865" y="-325"/>
                    <a:pt x="8246" y="-325"/>
                    <a:pt x="8818" y="914"/>
                  </a:cubicBezTo>
                  <a:cubicBezTo>
                    <a:pt x="9389" y="2152"/>
                    <a:pt x="8246" y="4343"/>
                    <a:pt x="5865" y="5676"/>
                  </a:cubicBezTo>
                  <a:close/>
                </a:path>
              </a:pathLst>
            </a:custGeom>
            <a:solidFill>
              <a:srgbClr val="FFD54C"/>
            </a:solidFill>
            <a:ln w="9525" cap="flat">
              <a:noFill/>
              <a:prstDash val="solid"/>
              <a:miter/>
            </a:ln>
          </p:spPr>
          <p:txBody>
            <a:bodyPr rtlCol="0" anchor="ctr"/>
            <a:lstStyle/>
            <a:p>
              <a:endParaRPr lang="en-IN"/>
            </a:p>
          </p:txBody>
        </p:sp>
        <p:sp>
          <p:nvSpPr>
            <p:cNvPr id="5252" name="Freeform: Shape 5251">
              <a:extLst>
                <a:ext uri="{FF2B5EF4-FFF2-40B4-BE49-F238E27FC236}">
                  <a16:creationId xmlns:a16="http://schemas.microsoft.com/office/drawing/2014/main" xmlns="" id="{3087B0A6-187B-2777-1E6B-FE04D0959973}"/>
                </a:ext>
              </a:extLst>
            </p:cNvPr>
            <p:cNvSpPr/>
            <p:nvPr/>
          </p:nvSpPr>
          <p:spPr>
            <a:xfrm>
              <a:off x="91632" y="3251922"/>
              <a:ext cx="3939" cy="4015"/>
            </a:xfrm>
            <a:custGeom>
              <a:avLst/>
              <a:gdLst>
                <a:gd name="connsiteX0" fmla="*/ 2938 w 3939"/>
                <a:gd name="connsiteY0" fmla="*/ 3040 h 4015"/>
                <a:gd name="connsiteX1" fmla="*/ 175 w 3939"/>
                <a:gd name="connsiteY1" fmla="*/ 3707 h 4015"/>
                <a:gd name="connsiteX2" fmla="*/ 1033 w 3939"/>
                <a:gd name="connsiteY2" fmla="*/ 945 h 4015"/>
                <a:gd name="connsiteX3" fmla="*/ 3700 w 3939"/>
                <a:gd name="connsiteY3" fmla="*/ 278 h 4015"/>
                <a:gd name="connsiteX4" fmla="*/ 2938 w 3939"/>
                <a:gd name="connsiteY4" fmla="*/ 3040 h 4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4015">
                  <a:moveTo>
                    <a:pt x="2938" y="3040"/>
                  </a:moveTo>
                  <a:cubicBezTo>
                    <a:pt x="1890" y="3993"/>
                    <a:pt x="652" y="4279"/>
                    <a:pt x="175" y="3707"/>
                  </a:cubicBezTo>
                  <a:cubicBezTo>
                    <a:pt x="-301" y="3136"/>
                    <a:pt x="175" y="1898"/>
                    <a:pt x="1033" y="945"/>
                  </a:cubicBezTo>
                  <a:cubicBezTo>
                    <a:pt x="1890" y="-8"/>
                    <a:pt x="3223" y="-293"/>
                    <a:pt x="3700" y="278"/>
                  </a:cubicBezTo>
                  <a:cubicBezTo>
                    <a:pt x="4176" y="850"/>
                    <a:pt x="3890" y="2088"/>
                    <a:pt x="2938" y="3040"/>
                  </a:cubicBezTo>
                  <a:close/>
                </a:path>
              </a:pathLst>
            </a:custGeom>
            <a:solidFill>
              <a:srgbClr val="FFD54C"/>
            </a:solidFill>
            <a:ln w="9525" cap="flat">
              <a:noFill/>
              <a:prstDash val="solid"/>
              <a:miter/>
            </a:ln>
          </p:spPr>
          <p:txBody>
            <a:bodyPr rtlCol="0" anchor="ctr"/>
            <a:lstStyle/>
            <a:p>
              <a:endParaRPr lang="en-IN"/>
            </a:p>
          </p:txBody>
        </p:sp>
        <p:sp>
          <p:nvSpPr>
            <p:cNvPr id="5253" name="Freeform: Shape 5252">
              <a:extLst>
                <a:ext uri="{FF2B5EF4-FFF2-40B4-BE49-F238E27FC236}">
                  <a16:creationId xmlns:a16="http://schemas.microsoft.com/office/drawing/2014/main" xmlns="" id="{C737544E-304E-3A31-3FED-0D693EBFE99B}"/>
                </a:ext>
              </a:extLst>
            </p:cNvPr>
            <p:cNvSpPr/>
            <p:nvPr/>
          </p:nvSpPr>
          <p:spPr>
            <a:xfrm>
              <a:off x="73778" y="3254823"/>
              <a:ext cx="12088" cy="11388"/>
            </a:xfrm>
            <a:custGeom>
              <a:avLst/>
              <a:gdLst>
                <a:gd name="connsiteX0" fmla="*/ 9076 w 12088"/>
                <a:gd name="connsiteY0" fmla="*/ 8808 h 11388"/>
                <a:gd name="connsiteX1" fmla="*/ 789 w 12088"/>
                <a:gd name="connsiteY1" fmla="*/ 10332 h 11388"/>
                <a:gd name="connsiteX2" fmla="*/ 3170 w 12088"/>
                <a:gd name="connsiteY2" fmla="*/ 2331 h 11388"/>
                <a:gd name="connsiteX3" fmla="*/ 11267 w 12088"/>
                <a:gd name="connsiteY3" fmla="*/ 997 h 11388"/>
                <a:gd name="connsiteX4" fmla="*/ 9076 w 12088"/>
                <a:gd name="connsiteY4" fmla="*/ 8808 h 11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88" h="11388">
                  <a:moveTo>
                    <a:pt x="9076" y="8808"/>
                  </a:moveTo>
                  <a:cubicBezTo>
                    <a:pt x="6218" y="11570"/>
                    <a:pt x="2504" y="12141"/>
                    <a:pt x="789" y="10332"/>
                  </a:cubicBezTo>
                  <a:cubicBezTo>
                    <a:pt x="-925" y="8522"/>
                    <a:pt x="218" y="4902"/>
                    <a:pt x="3170" y="2331"/>
                  </a:cubicBezTo>
                  <a:cubicBezTo>
                    <a:pt x="6123" y="-241"/>
                    <a:pt x="9552" y="-717"/>
                    <a:pt x="11267" y="997"/>
                  </a:cubicBezTo>
                  <a:cubicBezTo>
                    <a:pt x="12981" y="2711"/>
                    <a:pt x="11838" y="6141"/>
                    <a:pt x="9076" y="8808"/>
                  </a:cubicBezTo>
                  <a:close/>
                </a:path>
              </a:pathLst>
            </a:custGeom>
            <a:solidFill>
              <a:srgbClr val="FFD54C"/>
            </a:solidFill>
            <a:ln w="9525" cap="flat">
              <a:noFill/>
              <a:prstDash val="solid"/>
              <a:miter/>
            </a:ln>
          </p:spPr>
          <p:txBody>
            <a:bodyPr rtlCol="0" anchor="ctr"/>
            <a:lstStyle/>
            <a:p>
              <a:endParaRPr lang="en-IN"/>
            </a:p>
          </p:txBody>
        </p:sp>
        <p:sp>
          <p:nvSpPr>
            <p:cNvPr id="5254" name="Freeform: Shape 5253">
              <a:extLst>
                <a:ext uri="{FF2B5EF4-FFF2-40B4-BE49-F238E27FC236}">
                  <a16:creationId xmlns:a16="http://schemas.microsoft.com/office/drawing/2014/main" xmlns="" id="{3B07B679-0B76-CC55-CD33-BFB325300803}"/>
                </a:ext>
              </a:extLst>
            </p:cNvPr>
            <p:cNvSpPr/>
            <p:nvPr/>
          </p:nvSpPr>
          <p:spPr>
            <a:xfrm>
              <a:off x="67793" y="3238774"/>
              <a:ext cx="18100" cy="15714"/>
            </a:xfrm>
            <a:custGeom>
              <a:avLst/>
              <a:gdLst>
                <a:gd name="connsiteX0" fmla="*/ 12965 w 18100"/>
                <a:gd name="connsiteY0" fmla="*/ 12474 h 15714"/>
                <a:gd name="connsiteX1" fmla="*/ 964 w 18100"/>
                <a:gd name="connsiteY1" fmla="*/ 13998 h 15714"/>
                <a:gd name="connsiteX2" fmla="*/ 5631 w 18100"/>
                <a:gd name="connsiteY2" fmla="*/ 2854 h 15714"/>
                <a:gd name="connsiteX3" fmla="*/ 17251 w 18100"/>
                <a:gd name="connsiteY3" fmla="*/ 1520 h 15714"/>
                <a:gd name="connsiteX4" fmla="*/ 12965 w 18100"/>
                <a:gd name="connsiteY4" fmla="*/ 12474 h 1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00" h="15714">
                  <a:moveTo>
                    <a:pt x="12965" y="12474"/>
                  </a:moveTo>
                  <a:cubicBezTo>
                    <a:pt x="8584" y="16094"/>
                    <a:pt x="3440" y="16761"/>
                    <a:pt x="964" y="13998"/>
                  </a:cubicBezTo>
                  <a:cubicBezTo>
                    <a:pt x="-1513" y="11236"/>
                    <a:pt x="964" y="6093"/>
                    <a:pt x="5631" y="2854"/>
                  </a:cubicBezTo>
                  <a:cubicBezTo>
                    <a:pt x="10298" y="-384"/>
                    <a:pt x="15156" y="-956"/>
                    <a:pt x="17251" y="1520"/>
                  </a:cubicBezTo>
                  <a:cubicBezTo>
                    <a:pt x="19347" y="3997"/>
                    <a:pt x="17347" y="8760"/>
                    <a:pt x="12965" y="12474"/>
                  </a:cubicBezTo>
                  <a:close/>
                </a:path>
              </a:pathLst>
            </a:custGeom>
            <a:solidFill>
              <a:srgbClr val="FFD54C"/>
            </a:solidFill>
            <a:ln w="9525" cap="flat">
              <a:noFill/>
              <a:prstDash val="solid"/>
              <a:miter/>
            </a:ln>
          </p:spPr>
          <p:txBody>
            <a:bodyPr rtlCol="0" anchor="ctr"/>
            <a:lstStyle/>
            <a:p>
              <a:endParaRPr lang="en-IN"/>
            </a:p>
          </p:txBody>
        </p:sp>
        <p:sp>
          <p:nvSpPr>
            <p:cNvPr id="5255" name="Freeform: Shape 5254">
              <a:extLst>
                <a:ext uri="{FF2B5EF4-FFF2-40B4-BE49-F238E27FC236}">
                  <a16:creationId xmlns:a16="http://schemas.microsoft.com/office/drawing/2014/main" xmlns="" id="{CC99CBCE-04DF-A22A-573B-71DF375CA0A5}"/>
                </a:ext>
              </a:extLst>
            </p:cNvPr>
            <p:cNvSpPr/>
            <p:nvPr/>
          </p:nvSpPr>
          <p:spPr>
            <a:xfrm>
              <a:off x="65571" y="3233213"/>
              <a:ext cx="10265" cy="8215"/>
            </a:xfrm>
            <a:custGeom>
              <a:avLst/>
              <a:gdLst>
                <a:gd name="connsiteX0" fmla="*/ 7091 w 10265"/>
                <a:gd name="connsiteY0" fmla="*/ 6700 h 8215"/>
                <a:gd name="connsiteX1" fmla="*/ 423 w 10265"/>
                <a:gd name="connsiteY1" fmla="*/ 7176 h 8215"/>
                <a:gd name="connsiteX2" fmla="*/ 3376 w 10265"/>
                <a:gd name="connsiteY2" fmla="*/ 1271 h 8215"/>
                <a:gd name="connsiteX3" fmla="*/ 9853 w 10265"/>
                <a:gd name="connsiteY3" fmla="*/ 1271 h 8215"/>
                <a:gd name="connsiteX4" fmla="*/ 7091 w 10265"/>
                <a:gd name="connsiteY4" fmla="*/ 6700 h 8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5" h="8215">
                  <a:moveTo>
                    <a:pt x="7091" y="6700"/>
                  </a:moveTo>
                  <a:cubicBezTo>
                    <a:pt x="4519" y="8510"/>
                    <a:pt x="1566" y="8700"/>
                    <a:pt x="423" y="7176"/>
                  </a:cubicBezTo>
                  <a:cubicBezTo>
                    <a:pt x="-720" y="5652"/>
                    <a:pt x="423" y="2985"/>
                    <a:pt x="3376" y="1271"/>
                  </a:cubicBezTo>
                  <a:cubicBezTo>
                    <a:pt x="6328" y="-444"/>
                    <a:pt x="8805" y="-444"/>
                    <a:pt x="9853" y="1271"/>
                  </a:cubicBezTo>
                  <a:cubicBezTo>
                    <a:pt x="10901" y="2985"/>
                    <a:pt x="9853" y="4795"/>
                    <a:pt x="7091" y="6700"/>
                  </a:cubicBezTo>
                  <a:close/>
                </a:path>
              </a:pathLst>
            </a:custGeom>
            <a:solidFill>
              <a:srgbClr val="FFD54C"/>
            </a:solidFill>
            <a:ln w="9525" cap="flat">
              <a:noFill/>
              <a:prstDash val="solid"/>
              <a:miter/>
            </a:ln>
          </p:spPr>
          <p:txBody>
            <a:bodyPr rtlCol="0" anchor="ctr"/>
            <a:lstStyle/>
            <a:p>
              <a:endParaRPr lang="en-IN"/>
            </a:p>
          </p:txBody>
        </p:sp>
        <p:sp>
          <p:nvSpPr>
            <p:cNvPr id="5256" name="Freeform: Shape 5255">
              <a:extLst>
                <a:ext uri="{FF2B5EF4-FFF2-40B4-BE49-F238E27FC236}">
                  <a16:creationId xmlns:a16="http://schemas.microsoft.com/office/drawing/2014/main" xmlns="" id="{30C9B60E-FD10-9C2C-AF45-3A6B6D04FEC2}"/>
                </a:ext>
              </a:extLst>
            </p:cNvPr>
            <p:cNvSpPr/>
            <p:nvPr/>
          </p:nvSpPr>
          <p:spPr>
            <a:xfrm>
              <a:off x="58065" y="3229510"/>
              <a:ext cx="8275" cy="6203"/>
            </a:xfrm>
            <a:custGeom>
              <a:avLst/>
              <a:gdLst>
                <a:gd name="connsiteX0" fmla="*/ 5548 w 8275"/>
                <a:gd name="connsiteY0" fmla="*/ 5260 h 6203"/>
                <a:gd name="connsiteX1" fmla="*/ 310 w 8275"/>
                <a:gd name="connsiteY1" fmla="*/ 5260 h 6203"/>
                <a:gd name="connsiteX2" fmla="*/ 2786 w 8275"/>
                <a:gd name="connsiteY2" fmla="*/ 878 h 6203"/>
                <a:gd name="connsiteX3" fmla="*/ 8025 w 8275"/>
                <a:gd name="connsiteY3" fmla="*/ 878 h 6203"/>
                <a:gd name="connsiteX4" fmla="*/ 5548 w 8275"/>
                <a:gd name="connsiteY4" fmla="*/ 5260 h 6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5" h="6203">
                  <a:moveTo>
                    <a:pt x="5548" y="5260"/>
                  </a:moveTo>
                  <a:cubicBezTo>
                    <a:pt x="3453" y="6498"/>
                    <a:pt x="1167" y="6498"/>
                    <a:pt x="310" y="5260"/>
                  </a:cubicBezTo>
                  <a:cubicBezTo>
                    <a:pt x="-548" y="4022"/>
                    <a:pt x="310" y="2021"/>
                    <a:pt x="2786" y="878"/>
                  </a:cubicBezTo>
                  <a:cubicBezTo>
                    <a:pt x="5263" y="-265"/>
                    <a:pt x="7263" y="-360"/>
                    <a:pt x="8025" y="878"/>
                  </a:cubicBezTo>
                  <a:cubicBezTo>
                    <a:pt x="8787" y="2116"/>
                    <a:pt x="7644" y="3926"/>
                    <a:pt x="5548" y="5260"/>
                  </a:cubicBezTo>
                  <a:close/>
                </a:path>
              </a:pathLst>
            </a:custGeom>
            <a:solidFill>
              <a:srgbClr val="FFD54C"/>
            </a:solidFill>
            <a:ln w="9525" cap="flat">
              <a:noFill/>
              <a:prstDash val="solid"/>
              <a:miter/>
            </a:ln>
          </p:spPr>
          <p:txBody>
            <a:bodyPr rtlCol="0" anchor="ctr"/>
            <a:lstStyle/>
            <a:p>
              <a:endParaRPr lang="en-IN"/>
            </a:p>
          </p:txBody>
        </p:sp>
        <p:sp>
          <p:nvSpPr>
            <p:cNvPr id="5257" name="Freeform: Shape 5256">
              <a:extLst>
                <a:ext uri="{FF2B5EF4-FFF2-40B4-BE49-F238E27FC236}">
                  <a16:creationId xmlns:a16="http://schemas.microsoft.com/office/drawing/2014/main" xmlns="" id="{A05FDF92-090E-2696-C2BB-6B70697D41A9}"/>
                </a:ext>
              </a:extLst>
            </p:cNvPr>
            <p:cNvSpPr/>
            <p:nvPr/>
          </p:nvSpPr>
          <p:spPr>
            <a:xfrm>
              <a:off x="46217" y="3231092"/>
              <a:ext cx="6526" cy="5004"/>
            </a:xfrm>
            <a:custGeom>
              <a:avLst/>
              <a:gdLst>
                <a:gd name="connsiteX0" fmla="*/ 4252 w 6526"/>
                <a:gd name="connsiteY0" fmla="*/ 4345 h 5004"/>
                <a:gd name="connsiteX1" fmla="*/ 156 w 6526"/>
                <a:gd name="connsiteY1" fmla="*/ 4345 h 5004"/>
                <a:gd name="connsiteX2" fmla="*/ 2251 w 6526"/>
                <a:gd name="connsiteY2" fmla="*/ 630 h 5004"/>
                <a:gd name="connsiteX3" fmla="*/ 6347 w 6526"/>
                <a:gd name="connsiteY3" fmla="*/ 630 h 5004"/>
                <a:gd name="connsiteX4" fmla="*/ 4252 w 6526"/>
                <a:gd name="connsiteY4" fmla="*/ 4345 h 5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6" h="5004">
                  <a:moveTo>
                    <a:pt x="4252" y="4345"/>
                  </a:moveTo>
                  <a:cubicBezTo>
                    <a:pt x="2537" y="5297"/>
                    <a:pt x="632" y="5107"/>
                    <a:pt x="156" y="4345"/>
                  </a:cubicBezTo>
                  <a:cubicBezTo>
                    <a:pt x="-320" y="3583"/>
                    <a:pt x="156" y="1582"/>
                    <a:pt x="2251" y="630"/>
                  </a:cubicBezTo>
                  <a:cubicBezTo>
                    <a:pt x="4347" y="-323"/>
                    <a:pt x="5776" y="-132"/>
                    <a:pt x="6347" y="630"/>
                  </a:cubicBezTo>
                  <a:cubicBezTo>
                    <a:pt x="6919" y="1392"/>
                    <a:pt x="5966" y="3392"/>
                    <a:pt x="4252" y="4345"/>
                  </a:cubicBezTo>
                  <a:close/>
                </a:path>
              </a:pathLst>
            </a:custGeom>
            <a:solidFill>
              <a:srgbClr val="FFD54C"/>
            </a:solidFill>
            <a:ln w="9525" cap="flat">
              <a:noFill/>
              <a:prstDash val="solid"/>
              <a:miter/>
            </a:ln>
          </p:spPr>
          <p:txBody>
            <a:bodyPr rtlCol="0" anchor="ctr"/>
            <a:lstStyle/>
            <a:p>
              <a:endParaRPr lang="en-IN"/>
            </a:p>
          </p:txBody>
        </p:sp>
        <p:sp>
          <p:nvSpPr>
            <p:cNvPr id="5258" name="Freeform: Shape 5257">
              <a:extLst>
                <a:ext uri="{FF2B5EF4-FFF2-40B4-BE49-F238E27FC236}">
                  <a16:creationId xmlns:a16="http://schemas.microsoft.com/office/drawing/2014/main" xmlns="" id="{958036A2-5A89-0385-7461-4E20CFCDC5F4}"/>
                </a:ext>
              </a:extLst>
            </p:cNvPr>
            <p:cNvSpPr/>
            <p:nvPr/>
          </p:nvSpPr>
          <p:spPr>
            <a:xfrm>
              <a:off x="49059" y="3236976"/>
              <a:ext cx="8324" cy="6779"/>
            </a:xfrm>
            <a:custGeom>
              <a:avLst/>
              <a:gdLst>
                <a:gd name="connsiteX0" fmla="*/ 2553 w 8324"/>
                <a:gd name="connsiteY0" fmla="*/ 6748 h 6779"/>
                <a:gd name="connsiteX1" fmla="*/ 4 w 8324"/>
                <a:gd name="connsiteY1" fmla="*/ 4757 h 6779"/>
                <a:gd name="connsiteX2" fmla="*/ 362 w 8324"/>
                <a:gd name="connsiteY2" fmla="*/ 3223 h 6779"/>
                <a:gd name="connsiteX3" fmla="*/ 5887 w 8324"/>
                <a:gd name="connsiteY3" fmla="*/ -15 h 6779"/>
                <a:gd name="connsiteX4" fmla="*/ 7982 w 8324"/>
                <a:gd name="connsiteY4" fmla="*/ 3414 h 6779"/>
                <a:gd name="connsiteX5" fmla="*/ 2553 w 8324"/>
                <a:gd name="connsiteY5" fmla="*/ 6748 h 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24" h="6779">
                  <a:moveTo>
                    <a:pt x="2553" y="6748"/>
                  </a:moveTo>
                  <a:cubicBezTo>
                    <a:pt x="1300" y="6900"/>
                    <a:pt x="158" y="6014"/>
                    <a:pt x="4" y="4757"/>
                  </a:cubicBezTo>
                  <a:cubicBezTo>
                    <a:pt x="-63" y="4223"/>
                    <a:pt x="64" y="3681"/>
                    <a:pt x="362" y="3223"/>
                  </a:cubicBezTo>
                  <a:cubicBezTo>
                    <a:pt x="1490" y="1233"/>
                    <a:pt x="3598" y="-6"/>
                    <a:pt x="5887" y="-15"/>
                  </a:cubicBezTo>
                  <a:cubicBezTo>
                    <a:pt x="7982" y="-15"/>
                    <a:pt x="8839" y="1509"/>
                    <a:pt x="7982" y="3414"/>
                  </a:cubicBezTo>
                  <a:cubicBezTo>
                    <a:pt x="6882" y="5395"/>
                    <a:pt x="4822" y="6662"/>
                    <a:pt x="2553" y="6748"/>
                  </a:cubicBezTo>
                  <a:close/>
                </a:path>
              </a:pathLst>
            </a:custGeom>
            <a:solidFill>
              <a:srgbClr val="FFD54C"/>
            </a:solidFill>
            <a:ln w="9525" cap="flat">
              <a:noFill/>
              <a:prstDash val="solid"/>
              <a:miter/>
            </a:ln>
          </p:spPr>
          <p:txBody>
            <a:bodyPr rtlCol="0" anchor="ctr"/>
            <a:lstStyle/>
            <a:p>
              <a:endParaRPr lang="en-IN"/>
            </a:p>
          </p:txBody>
        </p:sp>
        <p:sp>
          <p:nvSpPr>
            <p:cNvPr id="5259" name="Freeform: Shape 5258">
              <a:extLst>
                <a:ext uri="{FF2B5EF4-FFF2-40B4-BE49-F238E27FC236}">
                  <a16:creationId xmlns:a16="http://schemas.microsoft.com/office/drawing/2014/main" xmlns="" id="{202747D4-0083-8381-56E1-9B960EF0A0E3}"/>
                </a:ext>
              </a:extLst>
            </p:cNvPr>
            <p:cNvSpPr/>
            <p:nvPr/>
          </p:nvSpPr>
          <p:spPr>
            <a:xfrm>
              <a:off x="54289" y="3256347"/>
              <a:ext cx="9943" cy="8846"/>
            </a:xfrm>
            <a:custGeom>
              <a:avLst/>
              <a:gdLst>
                <a:gd name="connsiteX0" fmla="*/ 7323 w 9943"/>
                <a:gd name="connsiteY0" fmla="*/ 7188 h 8846"/>
                <a:gd name="connsiteX1" fmla="*/ 561 w 9943"/>
                <a:gd name="connsiteY1" fmla="*/ 7760 h 8846"/>
                <a:gd name="connsiteX2" fmla="*/ 2751 w 9943"/>
                <a:gd name="connsiteY2" fmla="*/ 1378 h 8846"/>
                <a:gd name="connsiteX3" fmla="*/ 9324 w 9943"/>
                <a:gd name="connsiteY3" fmla="*/ 1378 h 8846"/>
                <a:gd name="connsiteX4" fmla="*/ 7323 w 9943"/>
                <a:gd name="connsiteY4" fmla="*/ 7188 h 8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3" h="8846">
                  <a:moveTo>
                    <a:pt x="7323" y="7188"/>
                  </a:moveTo>
                  <a:cubicBezTo>
                    <a:pt x="5575" y="9132"/>
                    <a:pt x="2611" y="9389"/>
                    <a:pt x="561" y="7760"/>
                  </a:cubicBezTo>
                  <a:cubicBezTo>
                    <a:pt x="-868" y="6141"/>
                    <a:pt x="561" y="3188"/>
                    <a:pt x="2751" y="1378"/>
                  </a:cubicBezTo>
                  <a:cubicBezTo>
                    <a:pt x="4942" y="-432"/>
                    <a:pt x="7990" y="-527"/>
                    <a:pt x="9324" y="1378"/>
                  </a:cubicBezTo>
                  <a:cubicBezTo>
                    <a:pt x="10657" y="3283"/>
                    <a:pt x="9705" y="5284"/>
                    <a:pt x="7323" y="7188"/>
                  </a:cubicBezTo>
                  <a:close/>
                </a:path>
              </a:pathLst>
            </a:custGeom>
            <a:solidFill>
              <a:srgbClr val="FFD54C"/>
            </a:solidFill>
            <a:ln w="9525" cap="flat">
              <a:noFill/>
              <a:prstDash val="solid"/>
              <a:miter/>
            </a:ln>
          </p:spPr>
          <p:txBody>
            <a:bodyPr rtlCol="0" anchor="ctr"/>
            <a:lstStyle/>
            <a:p>
              <a:endParaRPr lang="en-IN"/>
            </a:p>
          </p:txBody>
        </p:sp>
        <p:sp>
          <p:nvSpPr>
            <p:cNvPr id="5260" name="Freeform: Shape 5259">
              <a:extLst>
                <a:ext uri="{FF2B5EF4-FFF2-40B4-BE49-F238E27FC236}">
                  <a16:creationId xmlns:a16="http://schemas.microsoft.com/office/drawing/2014/main" xmlns="" id="{AE954A69-52B0-A709-18EB-1767AB5D91D7}"/>
                </a:ext>
              </a:extLst>
            </p:cNvPr>
            <p:cNvSpPr/>
            <p:nvPr/>
          </p:nvSpPr>
          <p:spPr>
            <a:xfrm>
              <a:off x="47026" y="3243712"/>
              <a:ext cx="14354" cy="13456"/>
            </a:xfrm>
            <a:custGeom>
              <a:avLst/>
              <a:gdLst>
                <a:gd name="connsiteX0" fmla="*/ 10015 w 14354"/>
                <a:gd name="connsiteY0" fmla="*/ 11441 h 13456"/>
                <a:gd name="connsiteX1" fmla="*/ 490 w 14354"/>
                <a:gd name="connsiteY1" fmla="*/ 11441 h 13456"/>
                <a:gd name="connsiteX2" fmla="*/ 4300 w 14354"/>
                <a:gd name="connsiteY2" fmla="*/ 1916 h 13456"/>
                <a:gd name="connsiteX3" fmla="*/ 13825 w 14354"/>
                <a:gd name="connsiteY3" fmla="*/ 1916 h 13456"/>
                <a:gd name="connsiteX4" fmla="*/ 10015 w 14354"/>
                <a:gd name="connsiteY4" fmla="*/ 11441 h 1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4" h="13456">
                  <a:moveTo>
                    <a:pt x="10015" y="11441"/>
                  </a:moveTo>
                  <a:cubicBezTo>
                    <a:pt x="6300" y="14108"/>
                    <a:pt x="1823" y="14108"/>
                    <a:pt x="490" y="11441"/>
                  </a:cubicBezTo>
                  <a:cubicBezTo>
                    <a:pt x="-844" y="8774"/>
                    <a:pt x="490" y="4679"/>
                    <a:pt x="4300" y="1916"/>
                  </a:cubicBezTo>
                  <a:cubicBezTo>
                    <a:pt x="8110" y="-846"/>
                    <a:pt x="12396" y="-465"/>
                    <a:pt x="13825" y="1916"/>
                  </a:cubicBezTo>
                  <a:cubicBezTo>
                    <a:pt x="15253" y="4298"/>
                    <a:pt x="13634" y="8679"/>
                    <a:pt x="10015" y="11441"/>
                  </a:cubicBezTo>
                  <a:close/>
                </a:path>
              </a:pathLst>
            </a:custGeom>
            <a:solidFill>
              <a:srgbClr val="FFD54C"/>
            </a:solidFill>
            <a:ln w="9525" cap="flat">
              <a:noFill/>
              <a:prstDash val="solid"/>
              <a:miter/>
            </a:ln>
          </p:spPr>
          <p:txBody>
            <a:bodyPr rtlCol="0" anchor="ctr"/>
            <a:lstStyle/>
            <a:p>
              <a:endParaRPr lang="en-IN"/>
            </a:p>
          </p:txBody>
        </p:sp>
        <p:sp>
          <p:nvSpPr>
            <p:cNvPr id="5261" name="Freeform: Shape 5260">
              <a:extLst>
                <a:ext uri="{FF2B5EF4-FFF2-40B4-BE49-F238E27FC236}">
                  <a16:creationId xmlns:a16="http://schemas.microsoft.com/office/drawing/2014/main" xmlns="" id="{B34467E3-E53E-5B24-540C-4F66AED518EB}"/>
                </a:ext>
              </a:extLst>
            </p:cNvPr>
            <p:cNvSpPr/>
            <p:nvPr/>
          </p:nvSpPr>
          <p:spPr>
            <a:xfrm>
              <a:off x="63090" y="3262893"/>
              <a:ext cx="6209" cy="6302"/>
            </a:xfrm>
            <a:custGeom>
              <a:avLst/>
              <a:gdLst>
                <a:gd name="connsiteX0" fmla="*/ 4619 w 6209"/>
                <a:gd name="connsiteY0" fmla="*/ 5215 h 6302"/>
                <a:gd name="connsiteX1" fmla="*/ 333 w 6209"/>
                <a:gd name="connsiteY1" fmla="*/ 5215 h 6302"/>
                <a:gd name="connsiteX2" fmla="*/ 1571 w 6209"/>
                <a:gd name="connsiteY2" fmla="*/ 1024 h 6302"/>
                <a:gd name="connsiteX3" fmla="*/ 5857 w 6209"/>
                <a:gd name="connsiteY3" fmla="*/ 1024 h 6302"/>
                <a:gd name="connsiteX4" fmla="*/ 4619 w 6209"/>
                <a:gd name="connsiteY4" fmla="*/ 5215 h 6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9" h="6302">
                  <a:moveTo>
                    <a:pt x="4619" y="5215"/>
                  </a:moveTo>
                  <a:cubicBezTo>
                    <a:pt x="3095" y="6548"/>
                    <a:pt x="1190" y="6739"/>
                    <a:pt x="333" y="5215"/>
                  </a:cubicBezTo>
                  <a:cubicBezTo>
                    <a:pt x="-525" y="3691"/>
                    <a:pt x="333" y="2262"/>
                    <a:pt x="1571" y="1024"/>
                  </a:cubicBezTo>
                  <a:cubicBezTo>
                    <a:pt x="2809" y="-215"/>
                    <a:pt x="5095" y="-500"/>
                    <a:pt x="5857" y="1024"/>
                  </a:cubicBezTo>
                  <a:cubicBezTo>
                    <a:pt x="6619" y="2548"/>
                    <a:pt x="6048" y="3691"/>
                    <a:pt x="4619" y="5215"/>
                  </a:cubicBezTo>
                  <a:close/>
                </a:path>
              </a:pathLst>
            </a:custGeom>
            <a:solidFill>
              <a:srgbClr val="FFD54C"/>
            </a:solidFill>
            <a:ln w="9525" cap="flat">
              <a:noFill/>
              <a:prstDash val="solid"/>
              <a:miter/>
            </a:ln>
          </p:spPr>
          <p:txBody>
            <a:bodyPr rtlCol="0" anchor="ctr"/>
            <a:lstStyle/>
            <a:p>
              <a:endParaRPr lang="en-IN"/>
            </a:p>
          </p:txBody>
        </p:sp>
        <p:sp>
          <p:nvSpPr>
            <p:cNvPr id="5262" name="Freeform: Shape 5261">
              <a:extLst>
                <a:ext uri="{FF2B5EF4-FFF2-40B4-BE49-F238E27FC236}">
                  <a16:creationId xmlns:a16="http://schemas.microsoft.com/office/drawing/2014/main" xmlns="" id="{23843BDC-418F-134A-2EE0-7332FB403EED}"/>
                </a:ext>
              </a:extLst>
            </p:cNvPr>
            <p:cNvSpPr/>
            <p:nvPr/>
          </p:nvSpPr>
          <p:spPr>
            <a:xfrm>
              <a:off x="51985" y="3270753"/>
              <a:ext cx="5623" cy="5467"/>
            </a:xfrm>
            <a:custGeom>
              <a:avLst/>
              <a:gdLst>
                <a:gd name="connsiteX0" fmla="*/ 4198 w 5623"/>
                <a:gd name="connsiteY0" fmla="*/ 4688 h 5467"/>
                <a:gd name="connsiteX1" fmla="*/ 388 w 5623"/>
                <a:gd name="connsiteY1" fmla="*/ 4688 h 5467"/>
                <a:gd name="connsiteX2" fmla="*/ 1315 w 5623"/>
                <a:gd name="connsiteY2" fmla="*/ 897 h 5467"/>
                <a:gd name="connsiteX3" fmla="*/ 1341 w 5623"/>
                <a:gd name="connsiteY3" fmla="*/ 878 h 5467"/>
                <a:gd name="connsiteX4" fmla="*/ 5246 w 5623"/>
                <a:gd name="connsiteY4" fmla="*/ 878 h 5467"/>
                <a:gd name="connsiteX5" fmla="*/ 4198 w 5623"/>
                <a:gd name="connsiteY5" fmla="*/ 4688 h 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3" h="5467">
                  <a:moveTo>
                    <a:pt x="4198" y="4688"/>
                  </a:moveTo>
                  <a:cubicBezTo>
                    <a:pt x="3131" y="5707"/>
                    <a:pt x="1455" y="5707"/>
                    <a:pt x="388" y="4688"/>
                  </a:cubicBezTo>
                  <a:cubicBezTo>
                    <a:pt x="-403" y="3383"/>
                    <a:pt x="11" y="1688"/>
                    <a:pt x="1315" y="897"/>
                  </a:cubicBezTo>
                  <a:cubicBezTo>
                    <a:pt x="1324" y="888"/>
                    <a:pt x="1332" y="888"/>
                    <a:pt x="1341" y="878"/>
                  </a:cubicBezTo>
                  <a:cubicBezTo>
                    <a:pt x="2770" y="-265"/>
                    <a:pt x="4484" y="-360"/>
                    <a:pt x="5246" y="878"/>
                  </a:cubicBezTo>
                  <a:cubicBezTo>
                    <a:pt x="6008" y="2117"/>
                    <a:pt x="5532" y="3545"/>
                    <a:pt x="4198" y="4688"/>
                  </a:cubicBezTo>
                  <a:close/>
                </a:path>
              </a:pathLst>
            </a:custGeom>
            <a:solidFill>
              <a:srgbClr val="FFD54C"/>
            </a:solidFill>
            <a:ln w="9525" cap="flat">
              <a:noFill/>
              <a:prstDash val="solid"/>
              <a:miter/>
            </a:ln>
          </p:spPr>
          <p:txBody>
            <a:bodyPr rtlCol="0" anchor="ctr"/>
            <a:lstStyle/>
            <a:p>
              <a:endParaRPr lang="en-IN"/>
            </a:p>
          </p:txBody>
        </p:sp>
        <p:sp>
          <p:nvSpPr>
            <p:cNvPr id="5263" name="Freeform: Shape 5262">
              <a:extLst>
                <a:ext uri="{FF2B5EF4-FFF2-40B4-BE49-F238E27FC236}">
                  <a16:creationId xmlns:a16="http://schemas.microsoft.com/office/drawing/2014/main" xmlns="" id="{256F4A0B-1CD5-D7CC-01DA-4F5BDD0277F2}"/>
                </a:ext>
              </a:extLst>
            </p:cNvPr>
            <p:cNvSpPr/>
            <p:nvPr/>
          </p:nvSpPr>
          <p:spPr>
            <a:xfrm>
              <a:off x="39152" y="3271046"/>
              <a:ext cx="8786" cy="8189"/>
            </a:xfrm>
            <a:custGeom>
              <a:avLst/>
              <a:gdLst>
                <a:gd name="connsiteX0" fmla="*/ 6745 w 8786"/>
                <a:gd name="connsiteY0" fmla="*/ 6967 h 8189"/>
                <a:gd name="connsiteX1" fmla="*/ 554 w 8786"/>
                <a:gd name="connsiteY1" fmla="*/ 6967 h 8189"/>
                <a:gd name="connsiteX2" fmla="*/ 2078 w 8786"/>
                <a:gd name="connsiteY2" fmla="*/ 1157 h 8189"/>
                <a:gd name="connsiteX3" fmla="*/ 8269 w 8786"/>
                <a:gd name="connsiteY3" fmla="*/ 1157 h 8189"/>
                <a:gd name="connsiteX4" fmla="*/ 6745 w 8786"/>
                <a:gd name="connsiteY4" fmla="*/ 6967 h 8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6" h="8189">
                  <a:moveTo>
                    <a:pt x="6745" y="6967"/>
                  </a:moveTo>
                  <a:cubicBezTo>
                    <a:pt x="4995" y="8576"/>
                    <a:pt x="2303" y="8576"/>
                    <a:pt x="554" y="6967"/>
                  </a:cubicBezTo>
                  <a:cubicBezTo>
                    <a:pt x="-608" y="4938"/>
                    <a:pt x="71" y="2357"/>
                    <a:pt x="2078" y="1157"/>
                  </a:cubicBezTo>
                  <a:cubicBezTo>
                    <a:pt x="3844" y="-406"/>
                    <a:pt x="6502" y="-406"/>
                    <a:pt x="8269" y="1157"/>
                  </a:cubicBezTo>
                  <a:cubicBezTo>
                    <a:pt x="9328" y="3195"/>
                    <a:pt x="8670" y="5709"/>
                    <a:pt x="6745" y="6967"/>
                  </a:cubicBezTo>
                  <a:close/>
                </a:path>
              </a:pathLst>
            </a:custGeom>
            <a:solidFill>
              <a:srgbClr val="FFD54C"/>
            </a:solidFill>
            <a:ln w="9525" cap="flat">
              <a:noFill/>
              <a:prstDash val="solid"/>
              <a:miter/>
            </a:ln>
          </p:spPr>
          <p:txBody>
            <a:bodyPr rtlCol="0" anchor="ctr"/>
            <a:lstStyle/>
            <a:p>
              <a:endParaRPr lang="en-IN"/>
            </a:p>
          </p:txBody>
        </p:sp>
        <p:sp>
          <p:nvSpPr>
            <p:cNvPr id="5264" name="Freeform: Shape 5263">
              <a:extLst>
                <a:ext uri="{FF2B5EF4-FFF2-40B4-BE49-F238E27FC236}">
                  <a16:creationId xmlns:a16="http://schemas.microsoft.com/office/drawing/2014/main" xmlns="" id="{34BB9F4B-8AC3-03FA-537E-08EACFA4697E}"/>
                </a:ext>
              </a:extLst>
            </p:cNvPr>
            <p:cNvSpPr/>
            <p:nvPr/>
          </p:nvSpPr>
          <p:spPr>
            <a:xfrm>
              <a:off x="31665" y="3260128"/>
              <a:ext cx="10983" cy="10115"/>
            </a:xfrm>
            <a:custGeom>
              <a:avLst/>
              <a:gdLst>
                <a:gd name="connsiteX0" fmla="*/ 8040 w 10983"/>
                <a:gd name="connsiteY0" fmla="*/ 8550 h 10115"/>
                <a:gd name="connsiteX1" fmla="*/ 515 w 10983"/>
                <a:gd name="connsiteY1" fmla="*/ 8550 h 10115"/>
                <a:gd name="connsiteX2" fmla="*/ 2896 w 10983"/>
                <a:gd name="connsiteY2" fmla="*/ 1407 h 10115"/>
                <a:gd name="connsiteX3" fmla="*/ 10516 w 10983"/>
                <a:gd name="connsiteY3" fmla="*/ 1407 h 10115"/>
                <a:gd name="connsiteX4" fmla="*/ 8040 w 10983"/>
                <a:gd name="connsiteY4" fmla="*/ 8550 h 10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3" h="10115">
                  <a:moveTo>
                    <a:pt x="8040" y="8550"/>
                  </a:moveTo>
                  <a:cubicBezTo>
                    <a:pt x="5959" y="10617"/>
                    <a:pt x="2596" y="10617"/>
                    <a:pt x="515" y="8550"/>
                  </a:cubicBezTo>
                  <a:cubicBezTo>
                    <a:pt x="-739" y="5912"/>
                    <a:pt x="312" y="2759"/>
                    <a:pt x="2896" y="1407"/>
                  </a:cubicBezTo>
                  <a:cubicBezTo>
                    <a:pt x="5081" y="-489"/>
                    <a:pt x="8331" y="-489"/>
                    <a:pt x="10516" y="1407"/>
                  </a:cubicBezTo>
                  <a:cubicBezTo>
                    <a:pt x="11656" y="4074"/>
                    <a:pt x="10583" y="7160"/>
                    <a:pt x="8040" y="8550"/>
                  </a:cubicBezTo>
                  <a:close/>
                </a:path>
              </a:pathLst>
            </a:custGeom>
            <a:solidFill>
              <a:srgbClr val="FFD54C"/>
            </a:solidFill>
            <a:ln w="9525" cap="flat">
              <a:noFill/>
              <a:prstDash val="solid"/>
              <a:miter/>
            </a:ln>
          </p:spPr>
          <p:txBody>
            <a:bodyPr rtlCol="0" anchor="ctr"/>
            <a:lstStyle/>
            <a:p>
              <a:endParaRPr lang="en-IN"/>
            </a:p>
          </p:txBody>
        </p:sp>
        <p:sp>
          <p:nvSpPr>
            <p:cNvPr id="5265" name="Freeform: Shape 5264">
              <a:extLst>
                <a:ext uri="{FF2B5EF4-FFF2-40B4-BE49-F238E27FC236}">
                  <a16:creationId xmlns:a16="http://schemas.microsoft.com/office/drawing/2014/main" xmlns="" id="{F1569063-1234-D776-A62A-EF0D15B3DB9B}"/>
                </a:ext>
              </a:extLst>
            </p:cNvPr>
            <p:cNvSpPr/>
            <p:nvPr/>
          </p:nvSpPr>
          <p:spPr>
            <a:xfrm>
              <a:off x="34520" y="3241341"/>
              <a:ext cx="10998" cy="9299"/>
            </a:xfrm>
            <a:custGeom>
              <a:avLst/>
              <a:gdLst>
                <a:gd name="connsiteX0" fmla="*/ 7662 w 10998"/>
                <a:gd name="connsiteY0" fmla="*/ 8097 h 9299"/>
                <a:gd name="connsiteX1" fmla="*/ 423 w 10998"/>
                <a:gd name="connsiteY1" fmla="*/ 7526 h 9299"/>
                <a:gd name="connsiteX2" fmla="*/ 3376 w 10998"/>
                <a:gd name="connsiteY2" fmla="*/ 1048 h 9299"/>
                <a:gd name="connsiteX3" fmla="*/ 10615 w 10998"/>
                <a:gd name="connsiteY3" fmla="*/ 1525 h 9299"/>
                <a:gd name="connsiteX4" fmla="*/ 7662 w 10998"/>
                <a:gd name="connsiteY4" fmla="*/ 8097 h 9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9299">
                  <a:moveTo>
                    <a:pt x="7662" y="8097"/>
                  </a:moveTo>
                  <a:cubicBezTo>
                    <a:pt x="5487" y="9878"/>
                    <a:pt x="2291" y="9630"/>
                    <a:pt x="423" y="7526"/>
                  </a:cubicBezTo>
                  <a:cubicBezTo>
                    <a:pt x="-720" y="5525"/>
                    <a:pt x="423" y="2668"/>
                    <a:pt x="3376" y="1048"/>
                  </a:cubicBezTo>
                  <a:cubicBezTo>
                    <a:pt x="6329" y="-571"/>
                    <a:pt x="9567" y="-285"/>
                    <a:pt x="10615" y="1525"/>
                  </a:cubicBezTo>
                  <a:cubicBezTo>
                    <a:pt x="11663" y="3335"/>
                    <a:pt x="10424" y="6192"/>
                    <a:pt x="7662" y="8097"/>
                  </a:cubicBezTo>
                  <a:close/>
                </a:path>
              </a:pathLst>
            </a:custGeom>
            <a:solidFill>
              <a:srgbClr val="FFD54C"/>
            </a:solidFill>
            <a:ln w="9525" cap="flat">
              <a:noFill/>
              <a:prstDash val="solid"/>
              <a:miter/>
            </a:ln>
          </p:spPr>
          <p:txBody>
            <a:bodyPr rtlCol="0" anchor="ctr"/>
            <a:lstStyle/>
            <a:p>
              <a:endParaRPr lang="en-IN"/>
            </a:p>
          </p:txBody>
        </p:sp>
        <p:sp>
          <p:nvSpPr>
            <p:cNvPr id="5266" name="Freeform: Shape 5265">
              <a:extLst>
                <a:ext uri="{FF2B5EF4-FFF2-40B4-BE49-F238E27FC236}">
                  <a16:creationId xmlns:a16="http://schemas.microsoft.com/office/drawing/2014/main" xmlns="" id="{708399D5-7E07-28F2-2B49-6FC9C82440D8}"/>
                </a:ext>
              </a:extLst>
            </p:cNvPr>
            <p:cNvSpPr/>
            <p:nvPr/>
          </p:nvSpPr>
          <p:spPr>
            <a:xfrm>
              <a:off x="27950" y="3251592"/>
              <a:ext cx="4202" cy="3724"/>
            </a:xfrm>
            <a:custGeom>
              <a:avLst/>
              <a:gdLst>
                <a:gd name="connsiteX0" fmla="*/ 2993 w 4202"/>
                <a:gd name="connsiteY0" fmla="*/ 3181 h 3724"/>
                <a:gd name="connsiteX1" fmla="*/ 135 w 4202"/>
                <a:gd name="connsiteY1" fmla="*/ 3181 h 3724"/>
                <a:gd name="connsiteX2" fmla="*/ 1183 w 4202"/>
                <a:gd name="connsiteY2" fmla="*/ 514 h 3724"/>
                <a:gd name="connsiteX3" fmla="*/ 4040 w 4202"/>
                <a:gd name="connsiteY3" fmla="*/ 514 h 3724"/>
                <a:gd name="connsiteX4" fmla="*/ 2993 w 4202"/>
                <a:gd name="connsiteY4" fmla="*/ 3181 h 3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2" h="3724">
                  <a:moveTo>
                    <a:pt x="2993" y="3181"/>
                  </a:moveTo>
                  <a:cubicBezTo>
                    <a:pt x="2172" y="3886"/>
                    <a:pt x="956" y="3886"/>
                    <a:pt x="135" y="3181"/>
                  </a:cubicBezTo>
                  <a:cubicBezTo>
                    <a:pt x="-273" y="2152"/>
                    <a:pt x="186" y="990"/>
                    <a:pt x="1183" y="514"/>
                  </a:cubicBezTo>
                  <a:cubicBezTo>
                    <a:pt x="2004" y="-191"/>
                    <a:pt x="3219" y="-191"/>
                    <a:pt x="4040" y="514"/>
                  </a:cubicBezTo>
                  <a:cubicBezTo>
                    <a:pt x="4448" y="1542"/>
                    <a:pt x="3990" y="2704"/>
                    <a:pt x="2993" y="3181"/>
                  </a:cubicBezTo>
                  <a:close/>
                </a:path>
              </a:pathLst>
            </a:custGeom>
            <a:solidFill>
              <a:srgbClr val="FFD54C"/>
            </a:solidFill>
            <a:ln w="9525" cap="flat">
              <a:noFill/>
              <a:prstDash val="solid"/>
              <a:miter/>
            </a:ln>
          </p:spPr>
          <p:txBody>
            <a:bodyPr rtlCol="0" anchor="ctr"/>
            <a:lstStyle/>
            <a:p>
              <a:endParaRPr lang="en-IN"/>
            </a:p>
          </p:txBody>
        </p:sp>
        <p:sp>
          <p:nvSpPr>
            <p:cNvPr id="5267" name="Freeform: Shape 5266">
              <a:extLst>
                <a:ext uri="{FF2B5EF4-FFF2-40B4-BE49-F238E27FC236}">
                  <a16:creationId xmlns:a16="http://schemas.microsoft.com/office/drawing/2014/main" xmlns="" id="{CB5679A0-F2A9-5F77-F22D-7E1A05D4BF77}"/>
                </a:ext>
              </a:extLst>
            </p:cNvPr>
            <p:cNvSpPr/>
            <p:nvPr/>
          </p:nvSpPr>
          <p:spPr>
            <a:xfrm>
              <a:off x="96778" y="3218954"/>
              <a:ext cx="8056" cy="6486"/>
            </a:xfrm>
            <a:custGeom>
              <a:avLst/>
              <a:gdLst>
                <a:gd name="connsiteX0" fmla="*/ 5316 w 8056"/>
                <a:gd name="connsiteY0" fmla="*/ 4957 h 6486"/>
                <a:gd name="connsiteX1" fmla="*/ 268 w 8056"/>
                <a:gd name="connsiteY1" fmla="*/ 5910 h 6486"/>
                <a:gd name="connsiteX2" fmla="*/ 2840 w 8056"/>
                <a:gd name="connsiteY2" fmla="*/ 1433 h 6486"/>
                <a:gd name="connsiteX3" fmla="*/ 7888 w 8056"/>
                <a:gd name="connsiteY3" fmla="*/ 480 h 6486"/>
                <a:gd name="connsiteX4" fmla="*/ 5316 w 8056"/>
                <a:gd name="connsiteY4" fmla="*/ 4957 h 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6" h="6486">
                  <a:moveTo>
                    <a:pt x="5316" y="4957"/>
                  </a:moveTo>
                  <a:cubicBezTo>
                    <a:pt x="3221" y="6481"/>
                    <a:pt x="1030" y="6958"/>
                    <a:pt x="268" y="5910"/>
                  </a:cubicBezTo>
                  <a:cubicBezTo>
                    <a:pt x="-494" y="4862"/>
                    <a:pt x="268" y="2862"/>
                    <a:pt x="2840" y="1433"/>
                  </a:cubicBezTo>
                  <a:cubicBezTo>
                    <a:pt x="5412" y="4"/>
                    <a:pt x="7317" y="-472"/>
                    <a:pt x="7888" y="480"/>
                  </a:cubicBezTo>
                  <a:cubicBezTo>
                    <a:pt x="8460" y="1433"/>
                    <a:pt x="7412" y="3433"/>
                    <a:pt x="5316" y="4957"/>
                  </a:cubicBezTo>
                  <a:close/>
                </a:path>
              </a:pathLst>
            </a:custGeom>
            <a:solidFill>
              <a:srgbClr val="FFD54C"/>
            </a:solidFill>
            <a:ln w="9525" cap="flat">
              <a:noFill/>
              <a:prstDash val="solid"/>
              <a:miter/>
            </a:ln>
          </p:spPr>
          <p:txBody>
            <a:bodyPr rtlCol="0" anchor="ctr"/>
            <a:lstStyle/>
            <a:p>
              <a:endParaRPr lang="en-IN"/>
            </a:p>
          </p:txBody>
        </p:sp>
        <p:sp>
          <p:nvSpPr>
            <p:cNvPr id="5268" name="Freeform: Shape 5267">
              <a:extLst>
                <a:ext uri="{FF2B5EF4-FFF2-40B4-BE49-F238E27FC236}">
                  <a16:creationId xmlns:a16="http://schemas.microsoft.com/office/drawing/2014/main" xmlns="" id="{EFDA2204-5AA5-85BF-071B-D442F0D232E6}"/>
                </a:ext>
              </a:extLst>
            </p:cNvPr>
            <p:cNvSpPr/>
            <p:nvPr/>
          </p:nvSpPr>
          <p:spPr>
            <a:xfrm>
              <a:off x="87018" y="3213633"/>
              <a:ext cx="10229" cy="7518"/>
            </a:xfrm>
            <a:custGeom>
              <a:avLst/>
              <a:gdLst>
                <a:gd name="connsiteX0" fmla="*/ 6503 w 10229"/>
                <a:gd name="connsiteY0" fmla="*/ 6087 h 7518"/>
                <a:gd name="connsiteX1" fmla="*/ 217 w 10229"/>
                <a:gd name="connsiteY1" fmla="*/ 6658 h 7518"/>
                <a:gd name="connsiteX2" fmla="*/ 3741 w 10229"/>
                <a:gd name="connsiteY2" fmla="*/ 1419 h 7518"/>
                <a:gd name="connsiteX3" fmla="*/ 10027 w 10229"/>
                <a:gd name="connsiteY3" fmla="*/ 753 h 7518"/>
                <a:gd name="connsiteX4" fmla="*/ 6503 w 10229"/>
                <a:gd name="connsiteY4" fmla="*/ 6087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9" h="7518">
                  <a:moveTo>
                    <a:pt x="6503" y="6087"/>
                  </a:moveTo>
                  <a:cubicBezTo>
                    <a:pt x="3836" y="7706"/>
                    <a:pt x="1074" y="7992"/>
                    <a:pt x="217" y="6658"/>
                  </a:cubicBezTo>
                  <a:cubicBezTo>
                    <a:pt x="-641" y="5325"/>
                    <a:pt x="979" y="3039"/>
                    <a:pt x="3741" y="1419"/>
                  </a:cubicBezTo>
                  <a:cubicBezTo>
                    <a:pt x="6503" y="-200"/>
                    <a:pt x="9265" y="-485"/>
                    <a:pt x="10027" y="753"/>
                  </a:cubicBezTo>
                  <a:cubicBezTo>
                    <a:pt x="10789" y="1991"/>
                    <a:pt x="9170" y="4372"/>
                    <a:pt x="6503" y="6087"/>
                  </a:cubicBezTo>
                  <a:close/>
                </a:path>
              </a:pathLst>
            </a:custGeom>
            <a:solidFill>
              <a:srgbClr val="FFD54C"/>
            </a:solidFill>
            <a:ln w="9525" cap="flat">
              <a:noFill/>
              <a:prstDash val="solid"/>
              <a:miter/>
            </a:ln>
          </p:spPr>
          <p:txBody>
            <a:bodyPr rtlCol="0" anchor="ctr"/>
            <a:lstStyle/>
            <a:p>
              <a:endParaRPr lang="en-IN"/>
            </a:p>
          </p:txBody>
        </p:sp>
        <p:sp>
          <p:nvSpPr>
            <p:cNvPr id="5269" name="Freeform: Shape 5268">
              <a:extLst>
                <a:ext uri="{FF2B5EF4-FFF2-40B4-BE49-F238E27FC236}">
                  <a16:creationId xmlns:a16="http://schemas.microsoft.com/office/drawing/2014/main" xmlns="" id="{FF0DAC35-A0F1-B290-DD33-40C743BF0EAF}"/>
                </a:ext>
              </a:extLst>
            </p:cNvPr>
            <p:cNvSpPr/>
            <p:nvPr/>
          </p:nvSpPr>
          <p:spPr>
            <a:xfrm>
              <a:off x="12606" y="3270400"/>
              <a:ext cx="7290" cy="6758"/>
            </a:xfrm>
            <a:custGeom>
              <a:avLst/>
              <a:gdLst>
                <a:gd name="connsiteX0" fmla="*/ 5573 w 7290"/>
                <a:gd name="connsiteY0" fmla="*/ 5708 h 6758"/>
                <a:gd name="connsiteX1" fmla="*/ 429 w 7290"/>
                <a:gd name="connsiteY1" fmla="*/ 5708 h 6758"/>
                <a:gd name="connsiteX2" fmla="*/ 1873 w 7290"/>
                <a:gd name="connsiteY2" fmla="*/ 793 h 6758"/>
                <a:gd name="connsiteX3" fmla="*/ 1953 w 7290"/>
                <a:gd name="connsiteY3" fmla="*/ 755 h 6758"/>
                <a:gd name="connsiteX4" fmla="*/ 7002 w 7290"/>
                <a:gd name="connsiteY4" fmla="*/ 1326 h 6758"/>
                <a:gd name="connsiteX5" fmla="*/ 5573 w 7290"/>
                <a:gd name="connsiteY5" fmla="*/ 5708 h 6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90" h="6758">
                  <a:moveTo>
                    <a:pt x="5573" y="5708"/>
                  </a:moveTo>
                  <a:cubicBezTo>
                    <a:pt x="4135" y="7089"/>
                    <a:pt x="1867" y="7089"/>
                    <a:pt x="429" y="5708"/>
                  </a:cubicBezTo>
                  <a:cubicBezTo>
                    <a:pt x="-528" y="3955"/>
                    <a:pt x="119" y="1755"/>
                    <a:pt x="1873" y="793"/>
                  </a:cubicBezTo>
                  <a:cubicBezTo>
                    <a:pt x="1900" y="783"/>
                    <a:pt x="1927" y="764"/>
                    <a:pt x="1953" y="755"/>
                  </a:cubicBezTo>
                  <a:cubicBezTo>
                    <a:pt x="3510" y="-465"/>
                    <a:pt x="5758" y="-207"/>
                    <a:pt x="7002" y="1326"/>
                  </a:cubicBezTo>
                  <a:cubicBezTo>
                    <a:pt x="7679" y="2936"/>
                    <a:pt x="7070" y="4803"/>
                    <a:pt x="5573" y="5708"/>
                  </a:cubicBezTo>
                  <a:close/>
                </a:path>
              </a:pathLst>
            </a:custGeom>
            <a:solidFill>
              <a:srgbClr val="FFD54C"/>
            </a:solidFill>
            <a:ln w="9525" cap="flat">
              <a:noFill/>
              <a:prstDash val="solid"/>
              <a:miter/>
            </a:ln>
          </p:spPr>
          <p:txBody>
            <a:bodyPr rtlCol="0" anchor="ctr"/>
            <a:lstStyle/>
            <a:p>
              <a:endParaRPr lang="en-IN"/>
            </a:p>
          </p:txBody>
        </p:sp>
        <p:sp>
          <p:nvSpPr>
            <p:cNvPr id="5270" name="Freeform: Shape 5269">
              <a:extLst>
                <a:ext uri="{FF2B5EF4-FFF2-40B4-BE49-F238E27FC236}">
                  <a16:creationId xmlns:a16="http://schemas.microsoft.com/office/drawing/2014/main" xmlns="" id="{1A6F7B9F-F5E3-83D9-4E62-F49E6844593F}"/>
                </a:ext>
              </a:extLst>
            </p:cNvPr>
            <p:cNvSpPr/>
            <p:nvPr/>
          </p:nvSpPr>
          <p:spPr>
            <a:xfrm>
              <a:off x="19819" y="3259210"/>
              <a:ext cx="10559" cy="9955"/>
            </a:xfrm>
            <a:custGeom>
              <a:avLst/>
              <a:gdLst>
                <a:gd name="connsiteX0" fmla="*/ 7790 w 10559"/>
                <a:gd name="connsiteY0" fmla="*/ 8707 h 9955"/>
                <a:gd name="connsiteX1" fmla="*/ 539 w 10559"/>
                <a:gd name="connsiteY1" fmla="*/ 8135 h 9955"/>
                <a:gd name="connsiteX2" fmla="*/ 456 w 10559"/>
                <a:gd name="connsiteY2" fmla="*/ 8040 h 9955"/>
                <a:gd name="connsiteX3" fmla="*/ 2932 w 10559"/>
                <a:gd name="connsiteY3" fmla="*/ 1087 h 9955"/>
                <a:gd name="connsiteX4" fmla="*/ 10076 w 10559"/>
                <a:gd name="connsiteY4" fmla="*/ 1849 h 9955"/>
                <a:gd name="connsiteX5" fmla="*/ 7790 w 10559"/>
                <a:gd name="connsiteY5" fmla="*/ 8707 h 9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59" h="9955">
                  <a:moveTo>
                    <a:pt x="7790" y="8707"/>
                  </a:moveTo>
                  <a:cubicBezTo>
                    <a:pt x="5631" y="10555"/>
                    <a:pt x="2384" y="10297"/>
                    <a:pt x="539" y="8135"/>
                  </a:cubicBezTo>
                  <a:cubicBezTo>
                    <a:pt x="510" y="8107"/>
                    <a:pt x="482" y="8078"/>
                    <a:pt x="456" y="8040"/>
                  </a:cubicBezTo>
                  <a:cubicBezTo>
                    <a:pt x="-715" y="5430"/>
                    <a:pt x="378" y="2363"/>
                    <a:pt x="2932" y="1087"/>
                  </a:cubicBezTo>
                  <a:cubicBezTo>
                    <a:pt x="5126" y="-637"/>
                    <a:pt x="8296" y="-304"/>
                    <a:pt x="10076" y="1849"/>
                  </a:cubicBezTo>
                  <a:cubicBezTo>
                    <a:pt x="11215" y="4382"/>
                    <a:pt x="10221" y="7364"/>
                    <a:pt x="7790" y="8707"/>
                  </a:cubicBezTo>
                  <a:close/>
                </a:path>
              </a:pathLst>
            </a:custGeom>
            <a:solidFill>
              <a:srgbClr val="FFD54C"/>
            </a:solidFill>
            <a:ln w="9525" cap="flat">
              <a:noFill/>
              <a:prstDash val="solid"/>
              <a:miter/>
            </a:ln>
          </p:spPr>
          <p:txBody>
            <a:bodyPr rtlCol="0" anchor="ctr"/>
            <a:lstStyle/>
            <a:p>
              <a:endParaRPr lang="en-IN"/>
            </a:p>
          </p:txBody>
        </p:sp>
        <p:sp>
          <p:nvSpPr>
            <p:cNvPr id="5271" name="Freeform: Shape 5270">
              <a:extLst>
                <a:ext uri="{FF2B5EF4-FFF2-40B4-BE49-F238E27FC236}">
                  <a16:creationId xmlns:a16="http://schemas.microsoft.com/office/drawing/2014/main" xmlns="" id="{442253C5-E853-9BA8-9386-E260F2955660}"/>
                </a:ext>
              </a:extLst>
            </p:cNvPr>
            <p:cNvSpPr/>
            <p:nvPr/>
          </p:nvSpPr>
          <p:spPr>
            <a:xfrm>
              <a:off x="13177" y="3255246"/>
              <a:ext cx="7697" cy="6991"/>
            </a:xfrm>
            <a:custGeom>
              <a:avLst/>
              <a:gdLst>
                <a:gd name="connsiteX0" fmla="*/ 5478 w 7697"/>
                <a:gd name="connsiteY0" fmla="*/ 6194 h 6991"/>
                <a:gd name="connsiteX1" fmla="*/ 394 w 7697"/>
                <a:gd name="connsiteY1" fmla="*/ 5604 h 6991"/>
                <a:gd name="connsiteX2" fmla="*/ 335 w 7697"/>
                <a:gd name="connsiteY2" fmla="*/ 5528 h 6991"/>
                <a:gd name="connsiteX3" fmla="*/ 2060 w 7697"/>
                <a:gd name="connsiteY3" fmla="*/ 708 h 6991"/>
                <a:gd name="connsiteX4" fmla="*/ 2144 w 7697"/>
                <a:gd name="connsiteY4" fmla="*/ 670 h 6991"/>
                <a:gd name="connsiteX5" fmla="*/ 7383 w 7697"/>
                <a:gd name="connsiteY5" fmla="*/ 1337 h 6991"/>
                <a:gd name="connsiteX6" fmla="*/ 5478 w 7697"/>
                <a:gd name="connsiteY6" fmla="*/ 6194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7" h="6991">
                  <a:moveTo>
                    <a:pt x="5478" y="6194"/>
                  </a:moveTo>
                  <a:cubicBezTo>
                    <a:pt x="3911" y="7432"/>
                    <a:pt x="1635" y="7175"/>
                    <a:pt x="394" y="5604"/>
                  </a:cubicBezTo>
                  <a:cubicBezTo>
                    <a:pt x="374" y="5575"/>
                    <a:pt x="354" y="5556"/>
                    <a:pt x="335" y="5528"/>
                  </a:cubicBezTo>
                  <a:cubicBezTo>
                    <a:pt x="-520" y="3718"/>
                    <a:pt x="253" y="1565"/>
                    <a:pt x="2060" y="708"/>
                  </a:cubicBezTo>
                  <a:cubicBezTo>
                    <a:pt x="2088" y="698"/>
                    <a:pt x="2116" y="679"/>
                    <a:pt x="2144" y="670"/>
                  </a:cubicBezTo>
                  <a:cubicBezTo>
                    <a:pt x="3810" y="-454"/>
                    <a:pt x="6053" y="-169"/>
                    <a:pt x="7383" y="1337"/>
                  </a:cubicBezTo>
                  <a:cubicBezTo>
                    <a:pt x="8183" y="3203"/>
                    <a:pt x="7335" y="5365"/>
                    <a:pt x="5478" y="6194"/>
                  </a:cubicBezTo>
                  <a:close/>
                </a:path>
              </a:pathLst>
            </a:custGeom>
            <a:solidFill>
              <a:srgbClr val="FFD54C"/>
            </a:solidFill>
            <a:ln w="9525" cap="flat">
              <a:noFill/>
              <a:prstDash val="solid"/>
              <a:miter/>
            </a:ln>
          </p:spPr>
          <p:txBody>
            <a:bodyPr rtlCol="0" anchor="ctr"/>
            <a:lstStyle/>
            <a:p>
              <a:endParaRPr lang="en-IN"/>
            </a:p>
          </p:txBody>
        </p:sp>
        <p:sp>
          <p:nvSpPr>
            <p:cNvPr id="5272" name="Freeform: Shape 5271">
              <a:extLst>
                <a:ext uri="{FF2B5EF4-FFF2-40B4-BE49-F238E27FC236}">
                  <a16:creationId xmlns:a16="http://schemas.microsoft.com/office/drawing/2014/main" xmlns="" id="{278ED0CE-EA2F-6933-F48F-9A2621A992FC}"/>
                </a:ext>
              </a:extLst>
            </p:cNvPr>
            <p:cNvSpPr/>
            <p:nvPr/>
          </p:nvSpPr>
          <p:spPr>
            <a:xfrm>
              <a:off x="-221128" y="3153822"/>
              <a:ext cx="315626" cy="168306"/>
            </a:xfrm>
            <a:custGeom>
              <a:avLst/>
              <a:gdLst>
                <a:gd name="connsiteX0" fmla="*/ 4231 w 315626"/>
                <a:gd name="connsiteY0" fmla="*/ 21797 h 168306"/>
                <a:gd name="connsiteX1" fmla="*/ 294458 w 315626"/>
                <a:gd name="connsiteY1" fmla="*/ -15 h 168306"/>
                <a:gd name="connsiteX2" fmla="*/ 300363 w 315626"/>
                <a:gd name="connsiteY2" fmla="*/ 4366 h 168306"/>
                <a:gd name="connsiteX3" fmla="*/ 310650 w 315626"/>
                <a:gd name="connsiteY3" fmla="*/ 14844 h 168306"/>
                <a:gd name="connsiteX4" fmla="*/ 313317 w 315626"/>
                <a:gd name="connsiteY4" fmla="*/ 37513 h 168306"/>
                <a:gd name="connsiteX5" fmla="*/ 306364 w 315626"/>
                <a:gd name="connsiteY5" fmla="*/ 48848 h 168306"/>
                <a:gd name="connsiteX6" fmla="*/ 37378 w 315626"/>
                <a:gd name="connsiteY6" fmla="*/ 168292 h 168306"/>
                <a:gd name="connsiteX7" fmla="*/ 29091 w 315626"/>
                <a:gd name="connsiteY7" fmla="*/ 155623 h 168306"/>
                <a:gd name="connsiteX8" fmla="*/ 12518 w 315626"/>
                <a:gd name="connsiteY8" fmla="*/ 121333 h 168306"/>
                <a:gd name="connsiteX9" fmla="*/ 4231 w 315626"/>
                <a:gd name="connsiteY9" fmla="*/ 21797 h 1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626" h="168306">
                  <a:moveTo>
                    <a:pt x="4231" y="21797"/>
                  </a:moveTo>
                  <a:lnTo>
                    <a:pt x="294458" y="-15"/>
                  </a:lnTo>
                  <a:cubicBezTo>
                    <a:pt x="296510" y="1328"/>
                    <a:pt x="298482" y="2795"/>
                    <a:pt x="300363" y="4366"/>
                  </a:cubicBezTo>
                  <a:cubicBezTo>
                    <a:pt x="304072" y="7576"/>
                    <a:pt x="307513" y="11072"/>
                    <a:pt x="310650" y="14844"/>
                  </a:cubicBezTo>
                  <a:cubicBezTo>
                    <a:pt x="316109" y="21140"/>
                    <a:pt x="317166" y="30122"/>
                    <a:pt x="313317" y="37513"/>
                  </a:cubicBezTo>
                  <a:cubicBezTo>
                    <a:pt x="311377" y="41514"/>
                    <a:pt x="309048" y="45305"/>
                    <a:pt x="306364" y="48848"/>
                  </a:cubicBezTo>
                  <a:lnTo>
                    <a:pt x="37378" y="168292"/>
                  </a:lnTo>
                  <a:cubicBezTo>
                    <a:pt x="37378" y="168292"/>
                    <a:pt x="34044" y="163720"/>
                    <a:pt x="29091" y="155623"/>
                  </a:cubicBezTo>
                  <a:cubicBezTo>
                    <a:pt x="22582" y="144698"/>
                    <a:pt x="17036" y="133221"/>
                    <a:pt x="12518" y="121333"/>
                  </a:cubicBezTo>
                  <a:cubicBezTo>
                    <a:pt x="1659" y="92758"/>
                    <a:pt x="-4723" y="53896"/>
                    <a:pt x="4231" y="21797"/>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5273" name="Freeform: Shape 5272">
              <a:extLst>
                <a:ext uri="{FF2B5EF4-FFF2-40B4-BE49-F238E27FC236}">
                  <a16:creationId xmlns:a16="http://schemas.microsoft.com/office/drawing/2014/main" xmlns="" id="{B61D32DB-5767-A364-28CE-A492A49B4E10}"/>
                </a:ext>
              </a:extLst>
            </p:cNvPr>
            <p:cNvSpPr/>
            <p:nvPr/>
          </p:nvSpPr>
          <p:spPr>
            <a:xfrm>
              <a:off x="-162521" y="3189537"/>
              <a:ext cx="167116" cy="68621"/>
            </a:xfrm>
            <a:custGeom>
              <a:avLst/>
              <a:gdLst>
                <a:gd name="connsiteX0" fmla="*/ 167080 w 167116"/>
                <a:gd name="connsiteY0" fmla="*/ 6466 h 68621"/>
                <a:gd name="connsiteX1" fmla="*/ 52780 w 167116"/>
                <a:gd name="connsiteY1" fmla="*/ 63616 h 68621"/>
                <a:gd name="connsiteX2" fmla="*/ 14680 w 167116"/>
                <a:gd name="connsiteY2" fmla="*/ 66092 h 68621"/>
                <a:gd name="connsiteX3" fmla="*/ 964 w 167116"/>
                <a:gd name="connsiteY3" fmla="*/ 45995 h 68621"/>
                <a:gd name="connsiteX4" fmla="*/ 39064 w 167116"/>
                <a:gd name="connsiteY4" fmla="*/ 7323 h 68621"/>
                <a:gd name="connsiteX5" fmla="*/ 167080 w 167116"/>
                <a:gd name="connsiteY5" fmla="*/ 6466 h 68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116" h="68621">
                  <a:moveTo>
                    <a:pt x="167080" y="6466"/>
                  </a:moveTo>
                  <a:cubicBezTo>
                    <a:pt x="168890" y="13134"/>
                    <a:pt x="64781" y="59711"/>
                    <a:pt x="52780" y="63616"/>
                  </a:cubicBezTo>
                  <a:cubicBezTo>
                    <a:pt x="34682" y="69617"/>
                    <a:pt x="22871" y="69902"/>
                    <a:pt x="14680" y="66092"/>
                  </a:cubicBezTo>
                  <a:cubicBezTo>
                    <a:pt x="7285" y="61835"/>
                    <a:pt x="2235" y="54434"/>
                    <a:pt x="964" y="45995"/>
                  </a:cubicBezTo>
                  <a:cubicBezTo>
                    <a:pt x="-3227" y="28183"/>
                    <a:pt x="5441" y="12086"/>
                    <a:pt x="39064" y="7323"/>
                  </a:cubicBezTo>
                  <a:cubicBezTo>
                    <a:pt x="64210" y="3799"/>
                    <a:pt x="164032" y="-6774"/>
                    <a:pt x="167080" y="6466"/>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5274" name="Freeform: Shape 5273">
              <a:extLst>
                <a:ext uri="{FF2B5EF4-FFF2-40B4-BE49-F238E27FC236}">
                  <a16:creationId xmlns:a16="http://schemas.microsoft.com/office/drawing/2014/main" xmlns="" id="{A205120E-C417-96CB-289C-56D022755AAB}"/>
                </a:ext>
              </a:extLst>
            </p:cNvPr>
            <p:cNvSpPr/>
            <p:nvPr/>
          </p:nvSpPr>
          <p:spPr>
            <a:xfrm>
              <a:off x="-227457" y="3017234"/>
              <a:ext cx="317750" cy="154209"/>
            </a:xfrm>
            <a:custGeom>
              <a:avLst/>
              <a:gdLst>
                <a:gd name="connsiteX0" fmla="*/ 29800 w 317750"/>
                <a:gd name="connsiteY0" fmla="*/ -15 h 154209"/>
                <a:gd name="connsiteX1" fmla="*/ 306025 w 317750"/>
                <a:gd name="connsiteY1" fmla="*/ 90853 h 154209"/>
                <a:gd name="connsiteX2" fmla="*/ 309930 w 317750"/>
                <a:gd name="connsiteY2" fmla="*/ 96283 h 154209"/>
                <a:gd name="connsiteX3" fmla="*/ 316217 w 317750"/>
                <a:gd name="connsiteY3" fmla="*/ 107522 h 154209"/>
                <a:gd name="connsiteX4" fmla="*/ 300500 w 317750"/>
                <a:gd name="connsiteY4" fmla="*/ 135145 h 154209"/>
                <a:gd name="connsiteX5" fmla="*/ 6845 w 317750"/>
                <a:gd name="connsiteY5" fmla="*/ 154195 h 154209"/>
                <a:gd name="connsiteX6" fmla="*/ 3511 w 317750"/>
                <a:gd name="connsiteY6" fmla="*/ 139431 h 154209"/>
                <a:gd name="connsiteX7" fmla="*/ 939 w 317750"/>
                <a:gd name="connsiteY7" fmla="*/ 122667 h 154209"/>
                <a:gd name="connsiteX8" fmla="*/ -13 w 317750"/>
                <a:gd name="connsiteY8" fmla="*/ 100950 h 154209"/>
                <a:gd name="connsiteX9" fmla="*/ 29800 w 317750"/>
                <a:gd name="connsiteY9" fmla="*/ -15 h 154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750" h="154209">
                  <a:moveTo>
                    <a:pt x="29800" y="-15"/>
                  </a:moveTo>
                  <a:lnTo>
                    <a:pt x="306025" y="90853"/>
                  </a:lnTo>
                  <a:cubicBezTo>
                    <a:pt x="307420" y="92596"/>
                    <a:pt x="308724" y="94406"/>
                    <a:pt x="309930" y="96283"/>
                  </a:cubicBezTo>
                  <a:cubicBezTo>
                    <a:pt x="312314" y="99864"/>
                    <a:pt x="314416" y="103617"/>
                    <a:pt x="316217" y="107522"/>
                  </a:cubicBezTo>
                  <a:cubicBezTo>
                    <a:pt x="319646" y="116095"/>
                    <a:pt x="318407" y="123143"/>
                    <a:pt x="300500" y="135145"/>
                  </a:cubicBezTo>
                  <a:lnTo>
                    <a:pt x="6845" y="154195"/>
                  </a:lnTo>
                  <a:cubicBezTo>
                    <a:pt x="6845" y="154195"/>
                    <a:pt x="5321" y="148765"/>
                    <a:pt x="3511" y="139431"/>
                  </a:cubicBezTo>
                  <a:cubicBezTo>
                    <a:pt x="2749" y="134764"/>
                    <a:pt x="1606" y="129144"/>
                    <a:pt x="939" y="122667"/>
                  </a:cubicBezTo>
                  <a:cubicBezTo>
                    <a:pt x="272" y="116190"/>
                    <a:pt x="82" y="108856"/>
                    <a:pt x="-13" y="100950"/>
                  </a:cubicBezTo>
                  <a:cubicBezTo>
                    <a:pt x="-13" y="69708"/>
                    <a:pt x="7892" y="28274"/>
                    <a:pt x="29800" y="-15"/>
                  </a:cubicBezTo>
                  <a:close/>
                </a:path>
              </a:pathLst>
            </a:custGeom>
            <a:solidFill>
              <a:srgbClr val="FFE9A6"/>
            </a:solidFill>
            <a:ln w="2858" cap="flat">
              <a:solidFill>
                <a:srgbClr val="926F00"/>
              </a:solidFill>
              <a:prstDash val="solid"/>
              <a:miter/>
            </a:ln>
          </p:spPr>
          <p:txBody>
            <a:bodyPr rtlCol="0" anchor="ctr"/>
            <a:lstStyle/>
            <a:p>
              <a:endParaRPr lang="en-IN"/>
            </a:p>
          </p:txBody>
        </p:sp>
        <p:sp>
          <p:nvSpPr>
            <p:cNvPr id="5275" name="Freeform: Shape 5274">
              <a:extLst>
                <a:ext uri="{FF2B5EF4-FFF2-40B4-BE49-F238E27FC236}">
                  <a16:creationId xmlns:a16="http://schemas.microsoft.com/office/drawing/2014/main" xmlns="" id="{08409B2B-36D9-ABD9-3E9C-C9479813D6D9}"/>
                </a:ext>
              </a:extLst>
            </p:cNvPr>
            <p:cNvSpPr/>
            <p:nvPr/>
          </p:nvSpPr>
          <p:spPr>
            <a:xfrm>
              <a:off x="-169361" y="3070978"/>
              <a:ext cx="89640" cy="61301"/>
            </a:xfrm>
            <a:custGeom>
              <a:avLst/>
              <a:gdLst>
                <a:gd name="connsiteX0" fmla="*/ 89624 w 89640"/>
                <a:gd name="connsiteY0" fmla="*/ 37586 h 61301"/>
                <a:gd name="connsiteX1" fmla="*/ 74670 w 89640"/>
                <a:gd name="connsiteY1" fmla="*/ 54635 h 61301"/>
                <a:gd name="connsiteX2" fmla="*/ 42571 w 89640"/>
                <a:gd name="connsiteY2" fmla="*/ 61208 h 61301"/>
                <a:gd name="connsiteX3" fmla="*/ 566 w 89640"/>
                <a:gd name="connsiteY3" fmla="*/ 25870 h 61301"/>
                <a:gd name="connsiteX4" fmla="*/ 13901 w 89640"/>
                <a:gd name="connsiteY4" fmla="*/ 4153 h 61301"/>
                <a:gd name="connsiteX5" fmla="*/ 50286 w 89640"/>
                <a:gd name="connsiteY5" fmla="*/ 2629 h 61301"/>
                <a:gd name="connsiteX6" fmla="*/ 80099 w 89640"/>
                <a:gd name="connsiteY6" fmla="*/ 17297 h 61301"/>
                <a:gd name="connsiteX7" fmla="*/ 89624 w 89640"/>
                <a:gd name="connsiteY7" fmla="*/ 37586 h 6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40" h="61301">
                  <a:moveTo>
                    <a:pt x="89624" y="37586"/>
                  </a:moveTo>
                  <a:cubicBezTo>
                    <a:pt x="87617" y="45310"/>
                    <a:pt x="82071" y="51635"/>
                    <a:pt x="74670" y="54635"/>
                  </a:cubicBezTo>
                  <a:cubicBezTo>
                    <a:pt x="64695" y="59493"/>
                    <a:pt x="53653" y="61750"/>
                    <a:pt x="42571" y="61208"/>
                  </a:cubicBezTo>
                  <a:cubicBezTo>
                    <a:pt x="4471" y="60160"/>
                    <a:pt x="-2292" y="44634"/>
                    <a:pt x="566" y="25870"/>
                  </a:cubicBezTo>
                  <a:cubicBezTo>
                    <a:pt x="1109" y="16859"/>
                    <a:pt x="6110" y="8715"/>
                    <a:pt x="13901" y="4153"/>
                  </a:cubicBezTo>
                  <a:cubicBezTo>
                    <a:pt x="25428" y="-819"/>
                    <a:pt x="38384" y="-1362"/>
                    <a:pt x="50286" y="2629"/>
                  </a:cubicBezTo>
                  <a:cubicBezTo>
                    <a:pt x="61303" y="4924"/>
                    <a:pt x="71558" y="9972"/>
                    <a:pt x="80099" y="17297"/>
                  </a:cubicBezTo>
                  <a:cubicBezTo>
                    <a:pt x="86233" y="22231"/>
                    <a:pt x="89746" y="29718"/>
                    <a:pt x="89624" y="37586"/>
                  </a:cubicBezTo>
                  <a:close/>
                </a:path>
              </a:pathLst>
            </a:custGeom>
            <a:solidFill>
              <a:srgbClr val="FFD54C"/>
            </a:solidFill>
            <a:ln w="2858" cap="flat">
              <a:solidFill>
                <a:srgbClr val="DBA510"/>
              </a:solidFill>
              <a:prstDash val="solid"/>
              <a:miter/>
            </a:ln>
          </p:spPr>
          <p:txBody>
            <a:bodyPr rtlCol="0" anchor="ctr"/>
            <a:lstStyle/>
            <a:p>
              <a:endParaRPr lang="en-IN"/>
            </a:p>
          </p:txBody>
        </p:sp>
        <p:sp>
          <p:nvSpPr>
            <p:cNvPr id="5276" name="Freeform: Shape 5275">
              <a:extLst>
                <a:ext uri="{FF2B5EF4-FFF2-40B4-BE49-F238E27FC236}">
                  <a16:creationId xmlns:a16="http://schemas.microsoft.com/office/drawing/2014/main" xmlns="" id="{708F2C13-2DCD-90F2-7C35-40A7BAFDC495}"/>
                </a:ext>
              </a:extLst>
            </p:cNvPr>
            <p:cNvSpPr/>
            <p:nvPr/>
          </p:nvSpPr>
          <p:spPr>
            <a:xfrm>
              <a:off x="71434" y="3136752"/>
              <a:ext cx="11625" cy="5164"/>
            </a:xfrm>
            <a:custGeom>
              <a:avLst/>
              <a:gdLst>
                <a:gd name="connsiteX0" fmla="*/ 5704 w 11625"/>
                <a:gd name="connsiteY0" fmla="*/ 5149 h 5164"/>
                <a:gd name="connsiteX1" fmla="*/ -11 w 11625"/>
                <a:gd name="connsiteY1" fmla="*/ 2387 h 5164"/>
                <a:gd name="connsiteX2" fmla="*/ 5895 w 11625"/>
                <a:gd name="connsiteY2" fmla="*/ 6 h 5164"/>
                <a:gd name="connsiteX3" fmla="*/ 11610 w 11625"/>
                <a:gd name="connsiteY3" fmla="*/ 2863 h 5164"/>
                <a:gd name="connsiteX4" fmla="*/ 5704 w 11625"/>
                <a:gd name="connsiteY4" fmla="*/ 5149 h 5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5" h="5164">
                  <a:moveTo>
                    <a:pt x="5704" y="5149"/>
                  </a:moveTo>
                  <a:cubicBezTo>
                    <a:pt x="2466" y="5149"/>
                    <a:pt x="-106" y="3816"/>
                    <a:pt x="-11" y="2387"/>
                  </a:cubicBezTo>
                  <a:cubicBezTo>
                    <a:pt x="84" y="958"/>
                    <a:pt x="2751" y="-185"/>
                    <a:pt x="5895" y="6"/>
                  </a:cubicBezTo>
                  <a:cubicBezTo>
                    <a:pt x="9038" y="196"/>
                    <a:pt x="11705" y="1530"/>
                    <a:pt x="11610" y="2863"/>
                  </a:cubicBezTo>
                  <a:cubicBezTo>
                    <a:pt x="11514" y="4197"/>
                    <a:pt x="8847" y="5149"/>
                    <a:pt x="5704" y="5149"/>
                  </a:cubicBezTo>
                  <a:close/>
                </a:path>
              </a:pathLst>
            </a:custGeom>
            <a:solidFill>
              <a:srgbClr val="FFD54C"/>
            </a:solidFill>
            <a:ln w="9525" cap="flat">
              <a:noFill/>
              <a:prstDash val="solid"/>
              <a:miter/>
            </a:ln>
          </p:spPr>
          <p:txBody>
            <a:bodyPr rtlCol="0" anchor="ctr"/>
            <a:lstStyle/>
            <a:p>
              <a:endParaRPr lang="en-IN"/>
            </a:p>
          </p:txBody>
        </p:sp>
        <p:sp>
          <p:nvSpPr>
            <p:cNvPr id="5277" name="Freeform: Shape 5276">
              <a:extLst>
                <a:ext uri="{FF2B5EF4-FFF2-40B4-BE49-F238E27FC236}">
                  <a16:creationId xmlns:a16="http://schemas.microsoft.com/office/drawing/2014/main" xmlns="" id="{923A2AD6-9DCD-C928-C185-B68AC9C1F4C8}"/>
                </a:ext>
              </a:extLst>
            </p:cNvPr>
            <p:cNvSpPr/>
            <p:nvPr/>
          </p:nvSpPr>
          <p:spPr>
            <a:xfrm>
              <a:off x="62386" y="3142388"/>
              <a:ext cx="11823" cy="5814"/>
            </a:xfrm>
            <a:custGeom>
              <a:avLst/>
              <a:gdLst>
                <a:gd name="connsiteX0" fmla="*/ 6085 w 11823"/>
                <a:gd name="connsiteY0" fmla="*/ 5800 h 5814"/>
                <a:gd name="connsiteX1" fmla="*/ -11 w 11823"/>
                <a:gd name="connsiteY1" fmla="*/ 2942 h 5814"/>
                <a:gd name="connsiteX2" fmla="*/ 5895 w 11823"/>
                <a:gd name="connsiteY2" fmla="*/ -11 h 5814"/>
                <a:gd name="connsiteX3" fmla="*/ 11800 w 11823"/>
                <a:gd name="connsiteY3" fmla="*/ 2847 h 5814"/>
                <a:gd name="connsiteX4" fmla="*/ 6085 w 11823"/>
                <a:gd name="connsiteY4" fmla="*/ 5800 h 5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3" h="5814">
                  <a:moveTo>
                    <a:pt x="6085" y="5800"/>
                  </a:moveTo>
                  <a:cubicBezTo>
                    <a:pt x="2751" y="5800"/>
                    <a:pt x="84" y="4562"/>
                    <a:pt x="-11" y="2942"/>
                  </a:cubicBezTo>
                  <a:cubicBezTo>
                    <a:pt x="-106" y="1323"/>
                    <a:pt x="2561" y="-106"/>
                    <a:pt x="5895" y="-11"/>
                  </a:cubicBezTo>
                  <a:cubicBezTo>
                    <a:pt x="9228" y="85"/>
                    <a:pt x="11610" y="1323"/>
                    <a:pt x="11800" y="2847"/>
                  </a:cubicBezTo>
                  <a:cubicBezTo>
                    <a:pt x="11991" y="4371"/>
                    <a:pt x="9324" y="5609"/>
                    <a:pt x="6085" y="5800"/>
                  </a:cubicBezTo>
                  <a:close/>
                </a:path>
              </a:pathLst>
            </a:custGeom>
            <a:solidFill>
              <a:srgbClr val="FFD54C"/>
            </a:solidFill>
            <a:ln w="9525" cap="flat">
              <a:noFill/>
              <a:prstDash val="solid"/>
              <a:miter/>
            </a:ln>
          </p:spPr>
          <p:txBody>
            <a:bodyPr rtlCol="0" anchor="ctr"/>
            <a:lstStyle/>
            <a:p>
              <a:endParaRPr lang="en-IN"/>
            </a:p>
          </p:txBody>
        </p:sp>
        <p:sp>
          <p:nvSpPr>
            <p:cNvPr id="5278" name="Freeform: Shape 5277">
              <a:extLst>
                <a:ext uri="{FF2B5EF4-FFF2-40B4-BE49-F238E27FC236}">
                  <a16:creationId xmlns:a16="http://schemas.microsoft.com/office/drawing/2014/main" xmlns="" id="{BCDD4F28-FCD7-F6CA-1C1D-11AD018C29F9}"/>
                </a:ext>
              </a:extLst>
            </p:cNvPr>
            <p:cNvSpPr/>
            <p:nvPr/>
          </p:nvSpPr>
          <p:spPr>
            <a:xfrm>
              <a:off x="53908" y="3136371"/>
              <a:ext cx="11054" cy="5640"/>
            </a:xfrm>
            <a:custGeom>
              <a:avLst/>
              <a:gdLst>
                <a:gd name="connsiteX0" fmla="*/ 5323 w 11054"/>
                <a:gd name="connsiteY0" fmla="*/ 5626 h 5640"/>
                <a:gd name="connsiteX1" fmla="*/ -11 w 11054"/>
                <a:gd name="connsiteY1" fmla="*/ 2578 h 5640"/>
                <a:gd name="connsiteX2" fmla="*/ 5609 w 11054"/>
                <a:gd name="connsiteY2" fmla="*/ 6 h 5640"/>
                <a:gd name="connsiteX3" fmla="*/ 11038 w 11054"/>
                <a:gd name="connsiteY3" fmla="*/ 2959 h 5640"/>
                <a:gd name="connsiteX4" fmla="*/ 5323 w 11054"/>
                <a:gd name="connsiteY4" fmla="*/ 5626 h 5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4" h="5640">
                  <a:moveTo>
                    <a:pt x="5323" y="5626"/>
                  </a:moveTo>
                  <a:cubicBezTo>
                    <a:pt x="2275" y="5626"/>
                    <a:pt x="-106" y="4197"/>
                    <a:pt x="-11" y="2578"/>
                  </a:cubicBezTo>
                  <a:cubicBezTo>
                    <a:pt x="85" y="958"/>
                    <a:pt x="2561" y="-185"/>
                    <a:pt x="5609" y="6"/>
                  </a:cubicBezTo>
                  <a:cubicBezTo>
                    <a:pt x="8657" y="196"/>
                    <a:pt x="11134" y="1530"/>
                    <a:pt x="11038" y="2959"/>
                  </a:cubicBezTo>
                  <a:cubicBezTo>
                    <a:pt x="10943" y="4387"/>
                    <a:pt x="8371" y="5626"/>
                    <a:pt x="5323" y="5626"/>
                  </a:cubicBezTo>
                  <a:close/>
                </a:path>
              </a:pathLst>
            </a:custGeom>
            <a:solidFill>
              <a:srgbClr val="FFD54C"/>
            </a:solidFill>
            <a:ln w="9525" cap="flat">
              <a:noFill/>
              <a:prstDash val="solid"/>
              <a:miter/>
            </a:ln>
          </p:spPr>
          <p:txBody>
            <a:bodyPr rtlCol="0" anchor="ctr"/>
            <a:lstStyle/>
            <a:p>
              <a:endParaRPr lang="en-IN"/>
            </a:p>
          </p:txBody>
        </p:sp>
        <p:sp>
          <p:nvSpPr>
            <p:cNvPr id="5279" name="Freeform: Shape 5278">
              <a:extLst>
                <a:ext uri="{FF2B5EF4-FFF2-40B4-BE49-F238E27FC236}">
                  <a16:creationId xmlns:a16="http://schemas.microsoft.com/office/drawing/2014/main" xmlns="" id="{0849759D-62DF-7089-88D9-CFB4FED155E1}"/>
                </a:ext>
              </a:extLst>
            </p:cNvPr>
            <p:cNvSpPr/>
            <p:nvPr/>
          </p:nvSpPr>
          <p:spPr>
            <a:xfrm>
              <a:off x="67923" y="3110247"/>
              <a:ext cx="10823" cy="5724"/>
            </a:xfrm>
            <a:custGeom>
              <a:avLst/>
              <a:gdLst>
                <a:gd name="connsiteX0" fmla="*/ 4739 w 10823"/>
                <a:gd name="connsiteY0" fmla="*/ 5365 h 5724"/>
                <a:gd name="connsiteX1" fmla="*/ 72 w 10823"/>
                <a:gd name="connsiteY1" fmla="*/ 1459 h 5724"/>
                <a:gd name="connsiteX2" fmla="*/ 6263 w 10823"/>
                <a:gd name="connsiteY2" fmla="*/ 412 h 5724"/>
                <a:gd name="connsiteX3" fmla="*/ 10740 w 10823"/>
                <a:gd name="connsiteY3" fmla="*/ 4317 h 5724"/>
                <a:gd name="connsiteX4" fmla="*/ 4739 w 10823"/>
                <a:gd name="connsiteY4" fmla="*/ 5365 h 5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3" h="5724">
                  <a:moveTo>
                    <a:pt x="4739" y="5365"/>
                  </a:moveTo>
                  <a:cubicBezTo>
                    <a:pt x="1882" y="4698"/>
                    <a:pt x="-500" y="2888"/>
                    <a:pt x="72" y="1459"/>
                  </a:cubicBezTo>
                  <a:cubicBezTo>
                    <a:pt x="643" y="31"/>
                    <a:pt x="3310" y="-445"/>
                    <a:pt x="6263" y="412"/>
                  </a:cubicBezTo>
                  <a:cubicBezTo>
                    <a:pt x="9216" y="1269"/>
                    <a:pt x="11216" y="3079"/>
                    <a:pt x="10740" y="4317"/>
                  </a:cubicBezTo>
                  <a:cubicBezTo>
                    <a:pt x="10264" y="5555"/>
                    <a:pt x="7502" y="6127"/>
                    <a:pt x="4739" y="5365"/>
                  </a:cubicBezTo>
                  <a:close/>
                </a:path>
              </a:pathLst>
            </a:custGeom>
            <a:solidFill>
              <a:srgbClr val="FFD54C"/>
            </a:solidFill>
            <a:ln w="9525" cap="flat">
              <a:noFill/>
              <a:prstDash val="solid"/>
              <a:miter/>
            </a:ln>
          </p:spPr>
          <p:txBody>
            <a:bodyPr rtlCol="0" anchor="ctr"/>
            <a:lstStyle/>
            <a:p>
              <a:endParaRPr lang="en-IN"/>
            </a:p>
          </p:txBody>
        </p:sp>
        <p:sp>
          <p:nvSpPr>
            <p:cNvPr id="5280" name="Freeform: Shape 5279">
              <a:extLst>
                <a:ext uri="{FF2B5EF4-FFF2-40B4-BE49-F238E27FC236}">
                  <a16:creationId xmlns:a16="http://schemas.microsoft.com/office/drawing/2014/main" xmlns="" id="{F8EC8585-845A-51AA-5FB2-FD7F142E7F15}"/>
                </a:ext>
              </a:extLst>
            </p:cNvPr>
            <p:cNvSpPr/>
            <p:nvPr/>
          </p:nvSpPr>
          <p:spPr>
            <a:xfrm>
              <a:off x="55308" y="3126053"/>
              <a:ext cx="14528" cy="7195"/>
            </a:xfrm>
            <a:custGeom>
              <a:avLst/>
              <a:gdLst>
                <a:gd name="connsiteX0" fmla="*/ 6782 w 14528"/>
                <a:gd name="connsiteY0" fmla="*/ 7180 h 7195"/>
                <a:gd name="connsiteX1" fmla="*/ 19 w 14528"/>
                <a:gd name="connsiteY1" fmla="*/ 2799 h 7195"/>
                <a:gd name="connsiteX2" fmla="*/ 7734 w 14528"/>
                <a:gd name="connsiteY2" fmla="*/ 132 h 7195"/>
                <a:gd name="connsiteX3" fmla="*/ 14497 w 14528"/>
                <a:gd name="connsiteY3" fmla="*/ 4418 h 7195"/>
                <a:gd name="connsiteX4" fmla="*/ 6782 w 14528"/>
                <a:gd name="connsiteY4" fmla="*/ 7180 h 7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8" h="7195">
                  <a:moveTo>
                    <a:pt x="6782" y="7180"/>
                  </a:moveTo>
                  <a:cubicBezTo>
                    <a:pt x="2686" y="7180"/>
                    <a:pt x="-362" y="4894"/>
                    <a:pt x="19" y="2799"/>
                  </a:cubicBezTo>
                  <a:cubicBezTo>
                    <a:pt x="400" y="703"/>
                    <a:pt x="3734" y="-440"/>
                    <a:pt x="7734" y="132"/>
                  </a:cubicBezTo>
                  <a:cubicBezTo>
                    <a:pt x="11735" y="703"/>
                    <a:pt x="14783" y="2608"/>
                    <a:pt x="14497" y="4418"/>
                  </a:cubicBezTo>
                  <a:cubicBezTo>
                    <a:pt x="14211" y="6227"/>
                    <a:pt x="10687" y="7180"/>
                    <a:pt x="6782" y="7180"/>
                  </a:cubicBezTo>
                  <a:close/>
                </a:path>
              </a:pathLst>
            </a:custGeom>
            <a:solidFill>
              <a:srgbClr val="FFD54C"/>
            </a:solidFill>
            <a:ln w="9525" cap="flat">
              <a:noFill/>
              <a:prstDash val="solid"/>
              <a:miter/>
            </a:ln>
          </p:spPr>
          <p:txBody>
            <a:bodyPr rtlCol="0" anchor="ctr"/>
            <a:lstStyle/>
            <a:p>
              <a:endParaRPr lang="en-IN"/>
            </a:p>
          </p:txBody>
        </p:sp>
        <p:sp>
          <p:nvSpPr>
            <p:cNvPr id="5281" name="Freeform: Shape 5280">
              <a:extLst>
                <a:ext uri="{FF2B5EF4-FFF2-40B4-BE49-F238E27FC236}">
                  <a16:creationId xmlns:a16="http://schemas.microsoft.com/office/drawing/2014/main" xmlns="" id="{CC4C2BF6-4F3A-F1E9-9BEC-153FA4923803}"/>
                </a:ext>
              </a:extLst>
            </p:cNvPr>
            <p:cNvSpPr/>
            <p:nvPr/>
          </p:nvSpPr>
          <p:spPr>
            <a:xfrm>
              <a:off x="-27812" y="3129389"/>
              <a:ext cx="5905" cy="4926"/>
            </a:xfrm>
            <a:custGeom>
              <a:avLst/>
              <a:gdLst>
                <a:gd name="connsiteX0" fmla="*/ 2844 w 5905"/>
                <a:gd name="connsiteY0" fmla="*/ 4892 h 4926"/>
                <a:gd name="connsiteX1" fmla="*/ -8 w 5905"/>
                <a:gd name="connsiteY1" fmla="*/ 2425 h 4926"/>
                <a:gd name="connsiteX2" fmla="*/ -13 w 5905"/>
                <a:gd name="connsiteY2" fmla="*/ 2320 h 4926"/>
                <a:gd name="connsiteX3" fmla="*/ 2786 w 5905"/>
                <a:gd name="connsiteY3" fmla="*/ -4 h 4926"/>
                <a:gd name="connsiteX4" fmla="*/ 3035 w 5905"/>
                <a:gd name="connsiteY4" fmla="*/ 35 h 4926"/>
                <a:gd name="connsiteX5" fmla="*/ 5892 w 5905"/>
                <a:gd name="connsiteY5" fmla="*/ 2606 h 4926"/>
                <a:gd name="connsiteX6" fmla="*/ 2844 w 5905"/>
                <a:gd name="connsiteY6" fmla="*/ 4892 h 4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 h="4926">
                  <a:moveTo>
                    <a:pt x="2844" y="4892"/>
                  </a:moveTo>
                  <a:cubicBezTo>
                    <a:pt x="1375" y="4997"/>
                    <a:pt x="98" y="3892"/>
                    <a:pt x="-8" y="2425"/>
                  </a:cubicBezTo>
                  <a:cubicBezTo>
                    <a:pt x="-11" y="2387"/>
                    <a:pt x="-12" y="2359"/>
                    <a:pt x="-13" y="2320"/>
                  </a:cubicBezTo>
                  <a:cubicBezTo>
                    <a:pt x="119" y="901"/>
                    <a:pt x="1373" y="-137"/>
                    <a:pt x="2786" y="-4"/>
                  </a:cubicBezTo>
                  <a:cubicBezTo>
                    <a:pt x="2870" y="6"/>
                    <a:pt x="2953" y="15"/>
                    <a:pt x="3035" y="35"/>
                  </a:cubicBezTo>
                  <a:cubicBezTo>
                    <a:pt x="4507" y="25"/>
                    <a:pt x="5744" y="1139"/>
                    <a:pt x="5892" y="2606"/>
                  </a:cubicBezTo>
                  <a:cubicBezTo>
                    <a:pt x="5648" y="4054"/>
                    <a:pt x="4307" y="5064"/>
                    <a:pt x="2844" y="4892"/>
                  </a:cubicBezTo>
                  <a:close/>
                </a:path>
              </a:pathLst>
            </a:custGeom>
            <a:solidFill>
              <a:srgbClr val="FFD54C"/>
            </a:solidFill>
            <a:ln w="9525" cap="flat">
              <a:noFill/>
              <a:prstDash val="solid"/>
              <a:miter/>
            </a:ln>
          </p:spPr>
          <p:txBody>
            <a:bodyPr rtlCol="0" anchor="ctr"/>
            <a:lstStyle/>
            <a:p>
              <a:endParaRPr lang="en-IN"/>
            </a:p>
          </p:txBody>
        </p:sp>
        <p:sp>
          <p:nvSpPr>
            <p:cNvPr id="5282" name="Freeform: Shape 5281">
              <a:extLst>
                <a:ext uri="{FF2B5EF4-FFF2-40B4-BE49-F238E27FC236}">
                  <a16:creationId xmlns:a16="http://schemas.microsoft.com/office/drawing/2014/main" xmlns="" id="{CA596F3D-6187-09B5-28C1-EEF10973FFC1}"/>
                </a:ext>
              </a:extLst>
            </p:cNvPr>
            <p:cNvSpPr/>
            <p:nvPr/>
          </p:nvSpPr>
          <p:spPr>
            <a:xfrm>
              <a:off x="-14974" y="3120173"/>
              <a:ext cx="5755" cy="4509"/>
            </a:xfrm>
            <a:custGeom>
              <a:avLst/>
              <a:gdLst>
                <a:gd name="connsiteX0" fmla="*/ 2579 w 5755"/>
                <a:gd name="connsiteY0" fmla="*/ 4488 h 4509"/>
                <a:gd name="connsiteX1" fmla="*/ 7 w 5755"/>
                <a:gd name="connsiteY1" fmla="*/ 1916 h 4509"/>
                <a:gd name="connsiteX2" fmla="*/ 3151 w 5755"/>
                <a:gd name="connsiteY2" fmla="*/ 11 h 4509"/>
                <a:gd name="connsiteX3" fmla="*/ 5722 w 5755"/>
                <a:gd name="connsiteY3" fmla="*/ 2488 h 4509"/>
                <a:gd name="connsiteX4" fmla="*/ 2579 w 5755"/>
                <a:gd name="connsiteY4" fmla="*/ 4488 h 4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 h="4509">
                  <a:moveTo>
                    <a:pt x="2579" y="4488"/>
                  </a:moveTo>
                  <a:cubicBezTo>
                    <a:pt x="960" y="4488"/>
                    <a:pt x="-183" y="3155"/>
                    <a:pt x="7" y="1916"/>
                  </a:cubicBezTo>
                  <a:cubicBezTo>
                    <a:pt x="198" y="678"/>
                    <a:pt x="1627" y="-179"/>
                    <a:pt x="3151" y="11"/>
                  </a:cubicBezTo>
                  <a:cubicBezTo>
                    <a:pt x="4675" y="202"/>
                    <a:pt x="5913" y="1345"/>
                    <a:pt x="5722" y="2488"/>
                  </a:cubicBezTo>
                  <a:cubicBezTo>
                    <a:pt x="5532" y="3631"/>
                    <a:pt x="4198" y="4583"/>
                    <a:pt x="2579" y="4488"/>
                  </a:cubicBezTo>
                  <a:close/>
                </a:path>
              </a:pathLst>
            </a:custGeom>
            <a:solidFill>
              <a:srgbClr val="FFD54C"/>
            </a:solidFill>
            <a:ln w="9525" cap="flat">
              <a:noFill/>
              <a:prstDash val="solid"/>
              <a:miter/>
            </a:ln>
          </p:spPr>
          <p:txBody>
            <a:bodyPr rtlCol="0" anchor="ctr"/>
            <a:lstStyle/>
            <a:p>
              <a:endParaRPr lang="en-IN"/>
            </a:p>
          </p:txBody>
        </p:sp>
        <p:sp>
          <p:nvSpPr>
            <p:cNvPr id="5283" name="Freeform: Shape 5282">
              <a:extLst>
                <a:ext uri="{FF2B5EF4-FFF2-40B4-BE49-F238E27FC236}">
                  <a16:creationId xmlns:a16="http://schemas.microsoft.com/office/drawing/2014/main" xmlns="" id="{9F87A2CF-B05F-08DB-84A6-4B8F15E9D2BE}"/>
                </a:ext>
              </a:extLst>
            </p:cNvPr>
            <p:cNvSpPr/>
            <p:nvPr/>
          </p:nvSpPr>
          <p:spPr>
            <a:xfrm>
              <a:off x="-13334" y="3134074"/>
              <a:ext cx="6386" cy="5004"/>
            </a:xfrm>
            <a:custGeom>
              <a:avLst/>
              <a:gdLst>
                <a:gd name="connsiteX0" fmla="*/ 3035 w 6386"/>
                <a:gd name="connsiteY0" fmla="*/ 4969 h 5004"/>
                <a:gd name="connsiteX1" fmla="*/ -13 w 6386"/>
                <a:gd name="connsiteY1" fmla="*/ 2397 h 5004"/>
                <a:gd name="connsiteX2" fmla="*/ 3320 w 6386"/>
                <a:gd name="connsiteY2" fmla="*/ 16 h 5004"/>
                <a:gd name="connsiteX3" fmla="*/ 6368 w 6386"/>
                <a:gd name="connsiteY3" fmla="*/ 2588 h 5004"/>
                <a:gd name="connsiteX4" fmla="*/ 3035 w 6386"/>
                <a:gd name="connsiteY4" fmla="*/ 4969 h 5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6" h="5004">
                  <a:moveTo>
                    <a:pt x="3035" y="4969"/>
                  </a:moveTo>
                  <a:cubicBezTo>
                    <a:pt x="1506" y="5026"/>
                    <a:pt x="183" y="3912"/>
                    <a:pt x="-13" y="2397"/>
                  </a:cubicBezTo>
                  <a:cubicBezTo>
                    <a:pt x="277" y="835"/>
                    <a:pt x="1750" y="-212"/>
                    <a:pt x="3320" y="16"/>
                  </a:cubicBezTo>
                  <a:cubicBezTo>
                    <a:pt x="5035" y="16"/>
                    <a:pt x="6464" y="1254"/>
                    <a:pt x="6368" y="2588"/>
                  </a:cubicBezTo>
                  <a:cubicBezTo>
                    <a:pt x="6036" y="4121"/>
                    <a:pt x="4593" y="5150"/>
                    <a:pt x="3035" y="4969"/>
                  </a:cubicBezTo>
                  <a:close/>
                </a:path>
              </a:pathLst>
            </a:custGeom>
            <a:solidFill>
              <a:srgbClr val="FFD54C"/>
            </a:solidFill>
            <a:ln w="9525" cap="flat">
              <a:noFill/>
              <a:prstDash val="solid"/>
              <a:miter/>
            </a:ln>
          </p:spPr>
          <p:txBody>
            <a:bodyPr rtlCol="0" anchor="ctr"/>
            <a:lstStyle/>
            <a:p>
              <a:endParaRPr lang="en-IN"/>
            </a:p>
          </p:txBody>
        </p:sp>
        <p:sp>
          <p:nvSpPr>
            <p:cNvPr id="5284" name="Freeform: Shape 5283">
              <a:extLst>
                <a:ext uri="{FF2B5EF4-FFF2-40B4-BE49-F238E27FC236}">
                  <a16:creationId xmlns:a16="http://schemas.microsoft.com/office/drawing/2014/main" xmlns="" id="{24B9041B-C225-5444-3C23-0B72716D3A7D}"/>
                </a:ext>
              </a:extLst>
            </p:cNvPr>
            <p:cNvSpPr/>
            <p:nvPr/>
          </p:nvSpPr>
          <p:spPr>
            <a:xfrm>
              <a:off x="53960" y="3116267"/>
              <a:ext cx="10170" cy="5419"/>
            </a:xfrm>
            <a:custGeom>
              <a:avLst/>
              <a:gdLst>
                <a:gd name="connsiteX0" fmla="*/ 4415 w 10170"/>
                <a:gd name="connsiteY0" fmla="*/ 5251 h 5419"/>
                <a:gd name="connsiteX1" fmla="*/ 33 w 10170"/>
                <a:gd name="connsiteY1" fmla="*/ 1726 h 5419"/>
                <a:gd name="connsiteX2" fmla="*/ 5653 w 10170"/>
                <a:gd name="connsiteY2" fmla="*/ 202 h 5419"/>
                <a:gd name="connsiteX3" fmla="*/ 10130 w 10170"/>
                <a:gd name="connsiteY3" fmla="*/ 3727 h 5419"/>
                <a:gd name="connsiteX4" fmla="*/ 4415 w 10170"/>
                <a:gd name="connsiteY4" fmla="*/ 5251 h 5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0" h="5419">
                  <a:moveTo>
                    <a:pt x="4415" y="5251"/>
                  </a:moveTo>
                  <a:cubicBezTo>
                    <a:pt x="1652" y="5251"/>
                    <a:pt x="-348" y="3250"/>
                    <a:pt x="33" y="1726"/>
                  </a:cubicBezTo>
                  <a:cubicBezTo>
                    <a:pt x="414" y="202"/>
                    <a:pt x="2891" y="-369"/>
                    <a:pt x="5653" y="202"/>
                  </a:cubicBezTo>
                  <a:cubicBezTo>
                    <a:pt x="8415" y="774"/>
                    <a:pt x="10415" y="2393"/>
                    <a:pt x="10130" y="3727"/>
                  </a:cubicBezTo>
                  <a:cubicBezTo>
                    <a:pt x="9844" y="5060"/>
                    <a:pt x="7177" y="5727"/>
                    <a:pt x="4415" y="5251"/>
                  </a:cubicBezTo>
                  <a:close/>
                </a:path>
              </a:pathLst>
            </a:custGeom>
            <a:solidFill>
              <a:srgbClr val="FFD54C"/>
            </a:solidFill>
            <a:ln w="9525" cap="flat">
              <a:noFill/>
              <a:prstDash val="solid"/>
              <a:miter/>
            </a:ln>
          </p:spPr>
          <p:txBody>
            <a:bodyPr rtlCol="0" anchor="ctr"/>
            <a:lstStyle/>
            <a:p>
              <a:endParaRPr lang="en-IN"/>
            </a:p>
          </p:txBody>
        </p:sp>
        <p:sp>
          <p:nvSpPr>
            <p:cNvPr id="5285" name="Freeform: Shape 5284">
              <a:extLst>
                <a:ext uri="{FF2B5EF4-FFF2-40B4-BE49-F238E27FC236}">
                  <a16:creationId xmlns:a16="http://schemas.microsoft.com/office/drawing/2014/main" xmlns="" id="{578642C6-18DF-6037-C345-AE1441A02C48}"/>
                </a:ext>
              </a:extLst>
            </p:cNvPr>
            <p:cNvSpPr/>
            <p:nvPr/>
          </p:nvSpPr>
          <p:spPr>
            <a:xfrm>
              <a:off x="52740" y="3108888"/>
              <a:ext cx="9652" cy="5654"/>
            </a:xfrm>
            <a:custGeom>
              <a:avLst/>
              <a:gdLst>
                <a:gd name="connsiteX0" fmla="*/ 4301 w 9652"/>
                <a:gd name="connsiteY0" fmla="*/ 5295 h 5654"/>
                <a:gd name="connsiteX1" fmla="*/ 15 w 9652"/>
                <a:gd name="connsiteY1" fmla="*/ 1580 h 5654"/>
                <a:gd name="connsiteX2" fmla="*/ 5444 w 9652"/>
                <a:gd name="connsiteY2" fmla="*/ 342 h 5654"/>
                <a:gd name="connsiteX3" fmla="*/ 9635 w 9652"/>
                <a:gd name="connsiteY3" fmla="*/ 3962 h 5654"/>
                <a:gd name="connsiteX4" fmla="*/ 4301 w 9652"/>
                <a:gd name="connsiteY4" fmla="*/ 5295 h 5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52" h="5654">
                  <a:moveTo>
                    <a:pt x="4301" y="5295"/>
                  </a:moveTo>
                  <a:cubicBezTo>
                    <a:pt x="1634" y="4724"/>
                    <a:pt x="-271" y="3105"/>
                    <a:pt x="15" y="1580"/>
                  </a:cubicBezTo>
                  <a:cubicBezTo>
                    <a:pt x="301" y="57"/>
                    <a:pt x="2777" y="-420"/>
                    <a:pt x="5444" y="342"/>
                  </a:cubicBezTo>
                  <a:cubicBezTo>
                    <a:pt x="8111" y="1104"/>
                    <a:pt x="9730" y="2628"/>
                    <a:pt x="9635" y="3962"/>
                  </a:cubicBezTo>
                  <a:cubicBezTo>
                    <a:pt x="9540" y="5295"/>
                    <a:pt x="6968" y="6153"/>
                    <a:pt x="4301" y="5295"/>
                  </a:cubicBezTo>
                  <a:close/>
                </a:path>
              </a:pathLst>
            </a:custGeom>
            <a:solidFill>
              <a:srgbClr val="FFD54C"/>
            </a:solidFill>
            <a:ln w="9525" cap="flat">
              <a:noFill/>
              <a:prstDash val="solid"/>
              <a:miter/>
            </a:ln>
          </p:spPr>
          <p:txBody>
            <a:bodyPr rtlCol="0" anchor="ctr"/>
            <a:lstStyle/>
            <a:p>
              <a:endParaRPr lang="en-IN"/>
            </a:p>
          </p:txBody>
        </p:sp>
        <p:sp>
          <p:nvSpPr>
            <p:cNvPr id="5286" name="Freeform: Shape 5285">
              <a:extLst>
                <a:ext uri="{FF2B5EF4-FFF2-40B4-BE49-F238E27FC236}">
                  <a16:creationId xmlns:a16="http://schemas.microsoft.com/office/drawing/2014/main" xmlns="" id="{429B676A-CC6A-9C17-6B4A-9BCEF85501F3}"/>
                </a:ext>
              </a:extLst>
            </p:cNvPr>
            <p:cNvSpPr/>
            <p:nvPr/>
          </p:nvSpPr>
          <p:spPr>
            <a:xfrm>
              <a:off x="48857" y="3146869"/>
              <a:ext cx="4958" cy="2666"/>
            </a:xfrm>
            <a:custGeom>
              <a:avLst/>
              <a:gdLst>
                <a:gd name="connsiteX0" fmla="*/ 2564 w 4958"/>
                <a:gd name="connsiteY0" fmla="*/ 2652 h 2666"/>
                <a:gd name="connsiteX1" fmla="*/ -8 w 4958"/>
                <a:gd name="connsiteY1" fmla="*/ 1414 h 2666"/>
                <a:gd name="connsiteX2" fmla="*/ 2469 w 4958"/>
                <a:gd name="connsiteY2" fmla="*/ -15 h 2666"/>
                <a:gd name="connsiteX3" fmla="*/ 4945 w 4958"/>
                <a:gd name="connsiteY3" fmla="*/ 1223 h 2666"/>
                <a:gd name="connsiteX4" fmla="*/ 2564 w 4958"/>
                <a:gd name="connsiteY4" fmla="*/ 2652 h 2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 h="2666">
                  <a:moveTo>
                    <a:pt x="2564" y="2652"/>
                  </a:moveTo>
                  <a:cubicBezTo>
                    <a:pt x="1230" y="2652"/>
                    <a:pt x="87" y="2652"/>
                    <a:pt x="-8" y="1414"/>
                  </a:cubicBezTo>
                  <a:cubicBezTo>
                    <a:pt x="-103" y="176"/>
                    <a:pt x="1040" y="-15"/>
                    <a:pt x="2469" y="-15"/>
                  </a:cubicBezTo>
                  <a:cubicBezTo>
                    <a:pt x="3897" y="-15"/>
                    <a:pt x="4945" y="461"/>
                    <a:pt x="4945" y="1223"/>
                  </a:cubicBezTo>
                  <a:cubicBezTo>
                    <a:pt x="4945" y="1985"/>
                    <a:pt x="3897" y="2652"/>
                    <a:pt x="2564" y="2652"/>
                  </a:cubicBezTo>
                  <a:close/>
                </a:path>
              </a:pathLst>
            </a:custGeom>
            <a:solidFill>
              <a:srgbClr val="FFD54C"/>
            </a:solidFill>
            <a:ln w="9525" cap="flat">
              <a:noFill/>
              <a:prstDash val="solid"/>
              <a:miter/>
            </a:ln>
          </p:spPr>
          <p:txBody>
            <a:bodyPr rtlCol="0" anchor="ctr"/>
            <a:lstStyle/>
            <a:p>
              <a:endParaRPr lang="en-IN"/>
            </a:p>
          </p:txBody>
        </p:sp>
        <p:sp>
          <p:nvSpPr>
            <p:cNvPr id="5287" name="Freeform: Shape 5286">
              <a:extLst>
                <a:ext uri="{FF2B5EF4-FFF2-40B4-BE49-F238E27FC236}">
                  <a16:creationId xmlns:a16="http://schemas.microsoft.com/office/drawing/2014/main" xmlns="" id="{62400C5A-3890-756F-DFF0-DED6702FBC2C}"/>
                </a:ext>
              </a:extLst>
            </p:cNvPr>
            <p:cNvSpPr/>
            <p:nvPr/>
          </p:nvSpPr>
          <p:spPr>
            <a:xfrm>
              <a:off x="29520" y="3139817"/>
              <a:ext cx="14104" cy="8480"/>
            </a:xfrm>
            <a:custGeom>
              <a:avLst/>
              <a:gdLst>
                <a:gd name="connsiteX0" fmla="*/ 7328 w 14104"/>
                <a:gd name="connsiteY0" fmla="*/ 8466 h 8480"/>
                <a:gd name="connsiteX1" fmla="*/ -6 w 14104"/>
                <a:gd name="connsiteY1" fmla="*/ 4180 h 8480"/>
                <a:gd name="connsiteX2" fmla="*/ 7233 w 14104"/>
                <a:gd name="connsiteY2" fmla="*/ -11 h 8480"/>
                <a:gd name="connsiteX3" fmla="*/ 14091 w 14104"/>
                <a:gd name="connsiteY3" fmla="*/ 4180 h 8480"/>
                <a:gd name="connsiteX4" fmla="*/ 7328 w 14104"/>
                <a:gd name="connsiteY4" fmla="*/ 8466 h 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04" h="8480">
                  <a:moveTo>
                    <a:pt x="7328" y="8466"/>
                  </a:moveTo>
                  <a:cubicBezTo>
                    <a:pt x="3423" y="8466"/>
                    <a:pt x="184" y="6656"/>
                    <a:pt x="-6" y="4180"/>
                  </a:cubicBezTo>
                  <a:cubicBezTo>
                    <a:pt x="-197" y="1703"/>
                    <a:pt x="3423" y="-107"/>
                    <a:pt x="7233" y="-11"/>
                  </a:cubicBezTo>
                  <a:cubicBezTo>
                    <a:pt x="11043" y="84"/>
                    <a:pt x="14091" y="1989"/>
                    <a:pt x="14091" y="4180"/>
                  </a:cubicBezTo>
                  <a:cubicBezTo>
                    <a:pt x="14091" y="6370"/>
                    <a:pt x="11138" y="8371"/>
                    <a:pt x="7328" y="8466"/>
                  </a:cubicBezTo>
                  <a:close/>
                </a:path>
              </a:pathLst>
            </a:custGeom>
            <a:solidFill>
              <a:srgbClr val="FFD54C"/>
            </a:solidFill>
            <a:ln w="9525" cap="flat">
              <a:noFill/>
              <a:prstDash val="solid"/>
              <a:miter/>
            </a:ln>
          </p:spPr>
          <p:txBody>
            <a:bodyPr rtlCol="0" anchor="ctr"/>
            <a:lstStyle/>
            <a:p>
              <a:endParaRPr lang="en-IN"/>
            </a:p>
          </p:txBody>
        </p:sp>
        <p:sp>
          <p:nvSpPr>
            <p:cNvPr id="5288" name="Freeform: Shape 5287">
              <a:extLst>
                <a:ext uri="{FF2B5EF4-FFF2-40B4-BE49-F238E27FC236}">
                  <a16:creationId xmlns:a16="http://schemas.microsoft.com/office/drawing/2014/main" xmlns="" id="{A895BDC1-6374-98A7-7439-690E7CDBE351}"/>
                </a:ext>
              </a:extLst>
            </p:cNvPr>
            <p:cNvSpPr/>
            <p:nvPr/>
          </p:nvSpPr>
          <p:spPr>
            <a:xfrm>
              <a:off x="34098" y="3126429"/>
              <a:ext cx="20480" cy="11687"/>
            </a:xfrm>
            <a:custGeom>
              <a:avLst/>
              <a:gdLst>
                <a:gd name="connsiteX0" fmla="*/ 9989 w 20480"/>
                <a:gd name="connsiteY0" fmla="*/ 11662 h 11687"/>
                <a:gd name="connsiteX1" fmla="*/ -12 w 20480"/>
                <a:gd name="connsiteY1" fmla="*/ 4994 h 11687"/>
                <a:gd name="connsiteX2" fmla="*/ 10942 w 20480"/>
                <a:gd name="connsiteY2" fmla="*/ 136 h 11687"/>
                <a:gd name="connsiteX3" fmla="*/ 20467 w 20480"/>
                <a:gd name="connsiteY3" fmla="*/ 6614 h 11687"/>
                <a:gd name="connsiteX4" fmla="*/ 9989 w 20480"/>
                <a:gd name="connsiteY4" fmla="*/ 11662 h 11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0" h="11687">
                  <a:moveTo>
                    <a:pt x="9989" y="11662"/>
                  </a:moveTo>
                  <a:cubicBezTo>
                    <a:pt x="4370" y="11662"/>
                    <a:pt x="-107" y="8423"/>
                    <a:pt x="-12" y="4994"/>
                  </a:cubicBezTo>
                  <a:cubicBezTo>
                    <a:pt x="83" y="1565"/>
                    <a:pt x="5322" y="-626"/>
                    <a:pt x="10942" y="136"/>
                  </a:cubicBezTo>
                  <a:cubicBezTo>
                    <a:pt x="16562" y="898"/>
                    <a:pt x="20467" y="3661"/>
                    <a:pt x="20467" y="6614"/>
                  </a:cubicBezTo>
                  <a:cubicBezTo>
                    <a:pt x="20467" y="9566"/>
                    <a:pt x="15228" y="11852"/>
                    <a:pt x="9989" y="11662"/>
                  </a:cubicBezTo>
                  <a:close/>
                </a:path>
              </a:pathLst>
            </a:custGeom>
            <a:solidFill>
              <a:srgbClr val="FFD54C"/>
            </a:solidFill>
            <a:ln w="9525" cap="flat">
              <a:noFill/>
              <a:prstDash val="solid"/>
              <a:miter/>
            </a:ln>
          </p:spPr>
          <p:txBody>
            <a:bodyPr rtlCol="0" anchor="ctr"/>
            <a:lstStyle/>
            <a:p>
              <a:endParaRPr lang="en-IN"/>
            </a:p>
          </p:txBody>
        </p:sp>
        <p:sp>
          <p:nvSpPr>
            <p:cNvPr id="5289" name="Freeform: Shape 5288">
              <a:extLst>
                <a:ext uri="{FF2B5EF4-FFF2-40B4-BE49-F238E27FC236}">
                  <a16:creationId xmlns:a16="http://schemas.microsoft.com/office/drawing/2014/main" xmlns="" id="{7D25647A-428B-F42B-C89F-47574E73BEB9}"/>
                </a:ext>
              </a:extLst>
            </p:cNvPr>
            <p:cNvSpPr/>
            <p:nvPr/>
          </p:nvSpPr>
          <p:spPr>
            <a:xfrm>
              <a:off x="39993" y="3118519"/>
              <a:ext cx="11253" cy="6521"/>
            </a:xfrm>
            <a:custGeom>
              <a:avLst/>
              <a:gdLst>
                <a:gd name="connsiteX0" fmla="*/ 5236 w 11253"/>
                <a:gd name="connsiteY0" fmla="*/ 6428 h 6521"/>
                <a:gd name="connsiteX1" fmla="*/ -2 w 11253"/>
                <a:gd name="connsiteY1" fmla="*/ 2427 h 6521"/>
                <a:gd name="connsiteX2" fmla="*/ 5998 w 11253"/>
                <a:gd name="connsiteY2" fmla="*/ 141 h 6521"/>
                <a:gd name="connsiteX3" fmla="*/ 11237 w 11253"/>
                <a:gd name="connsiteY3" fmla="*/ 4142 h 6521"/>
                <a:gd name="connsiteX4" fmla="*/ 5236 w 11253"/>
                <a:gd name="connsiteY4" fmla="*/ 6428 h 6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53" h="6521">
                  <a:moveTo>
                    <a:pt x="5236" y="6428"/>
                  </a:moveTo>
                  <a:cubicBezTo>
                    <a:pt x="2093" y="6428"/>
                    <a:pt x="-193" y="4237"/>
                    <a:pt x="-2" y="2427"/>
                  </a:cubicBezTo>
                  <a:cubicBezTo>
                    <a:pt x="188" y="617"/>
                    <a:pt x="2855" y="-430"/>
                    <a:pt x="5998" y="141"/>
                  </a:cubicBezTo>
                  <a:cubicBezTo>
                    <a:pt x="9142" y="713"/>
                    <a:pt x="11332" y="2523"/>
                    <a:pt x="11237" y="4142"/>
                  </a:cubicBezTo>
                  <a:cubicBezTo>
                    <a:pt x="11142" y="5761"/>
                    <a:pt x="8380" y="6809"/>
                    <a:pt x="5236" y="6428"/>
                  </a:cubicBezTo>
                  <a:close/>
                </a:path>
              </a:pathLst>
            </a:custGeom>
            <a:solidFill>
              <a:srgbClr val="FFD54C"/>
            </a:solidFill>
            <a:ln w="9525" cap="flat">
              <a:noFill/>
              <a:prstDash val="solid"/>
              <a:miter/>
            </a:ln>
          </p:spPr>
          <p:txBody>
            <a:bodyPr rtlCol="0" anchor="ctr"/>
            <a:lstStyle/>
            <a:p>
              <a:endParaRPr lang="en-IN"/>
            </a:p>
          </p:txBody>
        </p:sp>
        <p:sp>
          <p:nvSpPr>
            <p:cNvPr id="5290" name="Freeform: Shape 5289">
              <a:extLst>
                <a:ext uri="{FF2B5EF4-FFF2-40B4-BE49-F238E27FC236}">
                  <a16:creationId xmlns:a16="http://schemas.microsoft.com/office/drawing/2014/main" xmlns="" id="{2AE12FFE-CA5D-DCC9-C5C3-5336AF7A3714}"/>
                </a:ext>
              </a:extLst>
            </p:cNvPr>
            <p:cNvSpPr/>
            <p:nvPr/>
          </p:nvSpPr>
          <p:spPr>
            <a:xfrm>
              <a:off x="38046" y="3110007"/>
              <a:ext cx="8655" cy="5297"/>
            </a:xfrm>
            <a:custGeom>
              <a:avLst/>
              <a:gdLst>
                <a:gd name="connsiteX0" fmla="*/ 3754 w 8655"/>
                <a:gd name="connsiteY0" fmla="*/ 5129 h 5297"/>
                <a:gd name="connsiteX1" fmla="*/ 40 w 8655"/>
                <a:gd name="connsiteY1" fmla="*/ 1795 h 5297"/>
                <a:gd name="connsiteX2" fmla="*/ 4802 w 8655"/>
                <a:gd name="connsiteY2" fmla="*/ 176 h 5297"/>
                <a:gd name="connsiteX3" fmla="*/ 8612 w 8655"/>
                <a:gd name="connsiteY3" fmla="*/ 3605 h 5297"/>
                <a:gd name="connsiteX4" fmla="*/ 3754 w 8655"/>
                <a:gd name="connsiteY4" fmla="*/ 5129 h 5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5" h="5297">
                  <a:moveTo>
                    <a:pt x="3754" y="5129"/>
                  </a:moveTo>
                  <a:cubicBezTo>
                    <a:pt x="1373" y="5129"/>
                    <a:pt x="-341" y="3224"/>
                    <a:pt x="40" y="1795"/>
                  </a:cubicBezTo>
                  <a:cubicBezTo>
                    <a:pt x="421" y="366"/>
                    <a:pt x="2516" y="-396"/>
                    <a:pt x="4802" y="176"/>
                  </a:cubicBezTo>
                  <a:cubicBezTo>
                    <a:pt x="7088" y="748"/>
                    <a:pt x="8898" y="2271"/>
                    <a:pt x="8612" y="3605"/>
                  </a:cubicBezTo>
                  <a:cubicBezTo>
                    <a:pt x="8326" y="4938"/>
                    <a:pt x="6040" y="5605"/>
                    <a:pt x="3754" y="5129"/>
                  </a:cubicBezTo>
                  <a:close/>
                </a:path>
              </a:pathLst>
            </a:custGeom>
            <a:solidFill>
              <a:srgbClr val="FFD54C"/>
            </a:solidFill>
            <a:ln w="9525" cap="flat">
              <a:noFill/>
              <a:prstDash val="solid"/>
              <a:miter/>
            </a:ln>
          </p:spPr>
          <p:txBody>
            <a:bodyPr rtlCol="0" anchor="ctr"/>
            <a:lstStyle/>
            <a:p>
              <a:endParaRPr lang="en-IN"/>
            </a:p>
          </p:txBody>
        </p:sp>
        <p:sp>
          <p:nvSpPr>
            <p:cNvPr id="5291" name="Freeform: Shape 5290">
              <a:extLst>
                <a:ext uri="{FF2B5EF4-FFF2-40B4-BE49-F238E27FC236}">
                  <a16:creationId xmlns:a16="http://schemas.microsoft.com/office/drawing/2014/main" xmlns="" id="{713D7B13-BC3D-B7DA-216D-1D177777E8B3}"/>
                </a:ext>
              </a:extLst>
            </p:cNvPr>
            <p:cNvSpPr/>
            <p:nvPr/>
          </p:nvSpPr>
          <p:spPr>
            <a:xfrm>
              <a:off x="28747" y="3102546"/>
              <a:ext cx="6976" cy="4626"/>
            </a:xfrm>
            <a:custGeom>
              <a:avLst/>
              <a:gdLst>
                <a:gd name="connsiteX0" fmla="*/ 3053 w 6976"/>
                <a:gd name="connsiteY0" fmla="*/ 4494 h 4626"/>
                <a:gd name="connsiteX1" fmla="*/ 5 w 6976"/>
                <a:gd name="connsiteY1" fmla="*/ 1446 h 4626"/>
                <a:gd name="connsiteX2" fmla="*/ 4005 w 6976"/>
                <a:gd name="connsiteY2" fmla="*/ 207 h 4626"/>
                <a:gd name="connsiteX3" fmla="*/ 6958 w 6976"/>
                <a:gd name="connsiteY3" fmla="*/ 3160 h 4626"/>
                <a:gd name="connsiteX4" fmla="*/ 3053 w 6976"/>
                <a:gd name="connsiteY4" fmla="*/ 4494 h 4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76" h="4626">
                  <a:moveTo>
                    <a:pt x="3053" y="4494"/>
                  </a:moveTo>
                  <a:cubicBezTo>
                    <a:pt x="1148" y="4018"/>
                    <a:pt x="-186" y="2684"/>
                    <a:pt x="5" y="1446"/>
                  </a:cubicBezTo>
                  <a:cubicBezTo>
                    <a:pt x="195" y="207"/>
                    <a:pt x="2195" y="-364"/>
                    <a:pt x="4005" y="207"/>
                  </a:cubicBezTo>
                  <a:cubicBezTo>
                    <a:pt x="5815" y="779"/>
                    <a:pt x="7053" y="2017"/>
                    <a:pt x="6958" y="3160"/>
                  </a:cubicBezTo>
                  <a:cubicBezTo>
                    <a:pt x="6863" y="4303"/>
                    <a:pt x="4958" y="4875"/>
                    <a:pt x="3053" y="4494"/>
                  </a:cubicBezTo>
                  <a:close/>
                </a:path>
              </a:pathLst>
            </a:custGeom>
            <a:solidFill>
              <a:srgbClr val="FFD54C"/>
            </a:solidFill>
            <a:ln w="9525" cap="flat">
              <a:noFill/>
              <a:prstDash val="solid"/>
              <a:miter/>
            </a:ln>
          </p:spPr>
          <p:txBody>
            <a:bodyPr rtlCol="0" anchor="ctr"/>
            <a:lstStyle/>
            <a:p>
              <a:endParaRPr lang="en-IN"/>
            </a:p>
          </p:txBody>
        </p:sp>
        <p:sp>
          <p:nvSpPr>
            <p:cNvPr id="5292" name="Freeform: Shape 5291">
              <a:extLst>
                <a:ext uri="{FF2B5EF4-FFF2-40B4-BE49-F238E27FC236}">
                  <a16:creationId xmlns:a16="http://schemas.microsoft.com/office/drawing/2014/main" xmlns="" id="{61E14E3C-D8C0-F50F-1812-A50A1A95087D}"/>
                </a:ext>
              </a:extLst>
            </p:cNvPr>
            <p:cNvSpPr/>
            <p:nvPr/>
          </p:nvSpPr>
          <p:spPr>
            <a:xfrm>
              <a:off x="26022" y="3109932"/>
              <a:ext cx="8915" cy="5735"/>
            </a:xfrm>
            <a:custGeom>
              <a:avLst/>
              <a:gdLst>
                <a:gd name="connsiteX0" fmla="*/ 825 w 8915"/>
                <a:gd name="connsiteY0" fmla="*/ 4251 h 5735"/>
                <a:gd name="connsiteX1" fmla="*/ 504 w 8915"/>
                <a:gd name="connsiteY1" fmla="*/ 1031 h 5735"/>
                <a:gd name="connsiteX2" fmla="*/ 1777 w 8915"/>
                <a:gd name="connsiteY2" fmla="*/ 250 h 5735"/>
                <a:gd name="connsiteX3" fmla="*/ 7968 w 8915"/>
                <a:gd name="connsiteY3" fmla="*/ 1584 h 5735"/>
                <a:gd name="connsiteX4" fmla="*/ 7111 w 8915"/>
                <a:gd name="connsiteY4" fmla="*/ 5394 h 5735"/>
                <a:gd name="connsiteX5" fmla="*/ 825 w 8915"/>
                <a:gd name="connsiteY5" fmla="*/ 4251 h 5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15" h="5735">
                  <a:moveTo>
                    <a:pt x="825" y="4251"/>
                  </a:moveTo>
                  <a:cubicBezTo>
                    <a:pt x="-153" y="3451"/>
                    <a:pt x="-296" y="2013"/>
                    <a:pt x="504" y="1031"/>
                  </a:cubicBezTo>
                  <a:cubicBezTo>
                    <a:pt x="828" y="641"/>
                    <a:pt x="1277" y="365"/>
                    <a:pt x="1777" y="250"/>
                  </a:cubicBezTo>
                  <a:cubicBezTo>
                    <a:pt x="3934" y="-378"/>
                    <a:pt x="6261" y="127"/>
                    <a:pt x="7968" y="1584"/>
                  </a:cubicBezTo>
                  <a:cubicBezTo>
                    <a:pt x="9492" y="3013"/>
                    <a:pt x="9111" y="4632"/>
                    <a:pt x="7111" y="5394"/>
                  </a:cubicBezTo>
                  <a:cubicBezTo>
                    <a:pt x="4957" y="6089"/>
                    <a:pt x="2596" y="5661"/>
                    <a:pt x="825" y="4251"/>
                  </a:cubicBezTo>
                  <a:close/>
                </a:path>
              </a:pathLst>
            </a:custGeom>
            <a:solidFill>
              <a:srgbClr val="FFD54C"/>
            </a:solidFill>
            <a:ln w="9525" cap="flat">
              <a:noFill/>
              <a:prstDash val="solid"/>
              <a:miter/>
            </a:ln>
          </p:spPr>
          <p:txBody>
            <a:bodyPr rtlCol="0" anchor="ctr"/>
            <a:lstStyle/>
            <a:p>
              <a:endParaRPr lang="en-IN"/>
            </a:p>
          </p:txBody>
        </p:sp>
        <p:sp>
          <p:nvSpPr>
            <p:cNvPr id="5293" name="Freeform: Shape 5292">
              <a:extLst>
                <a:ext uri="{FF2B5EF4-FFF2-40B4-BE49-F238E27FC236}">
                  <a16:creationId xmlns:a16="http://schemas.microsoft.com/office/drawing/2014/main" xmlns="" id="{F43EE99A-C55F-8307-7D65-0F067C0A08D1}"/>
                </a:ext>
              </a:extLst>
            </p:cNvPr>
            <p:cNvSpPr/>
            <p:nvPr/>
          </p:nvSpPr>
          <p:spPr>
            <a:xfrm>
              <a:off x="15713" y="3127284"/>
              <a:ext cx="11054" cy="7220"/>
            </a:xfrm>
            <a:custGeom>
              <a:avLst/>
              <a:gdLst>
                <a:gd name="connsiteX0" fmla="*/ 5323 w 11054"/>
                <a:gd name="connsiteY0" fmla="*/ 7187 h 7220"/>
                <a:gd name="connsiteX1" fmla="*/ -11 w 11054"/>
                <a:gd name="connsiteY1" fmla="*/ 3187 h 7220"/>
                <a:gd name="connsiteX2" fmla="*/ 5800 w 11054"/>
                <a:gd name="connsiteY2" fmla="*/ 44 h 7220"/>
                <a:gd name="connsiteX3" fmla="*/ 11038 w 11054"/>
                <a:gd name="connsiteY3" fmla="*/ 4044 h 7220"/>
                <a:gd name="connsiteX4" fmla="*/ 5323 w 11054"/>
                <a:gd name="connsiteY4" fmla="*/ 7187 h 7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4" h="7220">
                  <a:moveTo>
                    <a:pt x="5323" y="7187"/>
                  </a:moveTo>
                  <a:cubicBezTo>
                    <a:pt x="2275" y="7187"/>
                    <a:pt x="-106" y="5187"/>
                    <a:pt x="-11" y="3187"/>
                  </a:cubicBezTo>
                  <a:cubicBezTo>
                    <a:pt x="85" y="1187"/>
                    <a:pt x="2847" y="-337"/>
                    <a:pt x="5800" y="44"/>
                  </a:cubicBezTo>
                  <a:cubicBezTo>
                    <a:pt x="8752" y="425"/>
                    <a:pt x="10943" y="2044"/>
                    <a:pt x="11038" y="4044"/>
                  </a:cubicBezTo>
                  <a:cubicBezTo>
                    <a:pt x="11134" y="6044"/>
                    <a:pt x="8371" y="7378"/>
                    <a:pt x="5323" y="7187"/>
                  </a:cubicBezTo>
                  <a:close/>
                </a:path>
              </a:pathLst>
            </a:custGeom>
            <a:solidFill>
              <a:srgbClr val="FFD54C"/>
            </a:solidFill>
            <a:ln w="9525" cap="flat">
              <a:noFill/>
              <a:prstDash val="solid"/>
              <a:miter/>
            </a:ln>
          </p:spPr>
          <p:txBody>
            <a:bodyPr rtlCol="0" anchor="ctr"/>
            <a:lstStyle/>
            <a:p>
              <a:endParaRPr lang="en-IN"/>
            </a:p>
          </p:txBody>
        </p:sp>
        <p:sp>
          <p:nvSpPr>
            <p:cNvPr id="5294" name="Freeform: Shape 5293">
              <a:extLst>
                <a:ext uri="{FF2B5EF4-FFF2-40B4-BE49-F238E27FC236}">
                  <a16:creationId xmlns:a16="http://schemas.microsoft.com/office/drawing/2014/main" xmlns="" id="{E24E9C6B-47B0-24D5-BAC1-573FB049560D}"/>
                </a:ext>
              </a:extLst>
            </p:cNvPr>
            <p:cNvSpPr/>
            <p:nvPr/>
          </p:nvSpPr>
          <p:spPr>
            <a:xfrm>
              <a:off x="15781" y="3114691"/>
              <a:ext cx="16431" cy="10822"/>
            </a:xfrm>
            <a:custGeom>
              <a:avLst/>
              <a:gdLst>
                <a:gd name="connsiteX0" fmla="*/ 7541 w 16431"/>
                <a:gd name="connsiteY0" fmla="*/ 10732 h 10822"/>
                <a:gd name="connsiteX1" fmla="*/ 16 w 16431"/>
                <a:gd name="connsiteY1" fmla="*/ 4255 h 10822"/>
                <a:gd name="connsiteX2" fmla="*/ 8970 w 16431"/>
                <a:gd name="connsiteY2" fmla="*/ 159 h 10822"/>
                <a:gd name="connsiteX3" fmla="*/ 16399 w 16431"/>
                <a:gd name="connsiteY3" fmla="*/ 6636 h 10822"/>
                <a:gd name="connsiteX4" fmla="*/ 7541 w 16431"/>
                <a:gd name="connsiteY4" fmla="*/ 10732 h 1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31" h="10822">
                  <a:moveTo>
                    <a:pt x="7541" y="10732"/>
                  </a:moveTo>
                  <a:cubicBezTo>
                    <a:pt x="2969" y="10255"/>
                    <a:pt x="-365" y="7303"/>
                    <a:pt x="16" y="4255"/>
                  </a:cubicBezTo>
                  <a:cubicBezTo>
                    <a:pt x="397" y="1207"/>
                    <a:pt x="4303" y="-603"/>
                    <a:pt x="8970" y="159"/>
                  </a:cubicBezTo>
                  <a:cubicBezTo>
                    <a:pt x="13637" y="921"/>
                    <a:pt x="16685" y="3874"/>
                    <a:pt x="16399" y="6636"/>
                  </a:cubicBezTo>
                  <a:cubicBezTo>
                    <a:pt x="16114" y="9398"/>
                    <a:pt x="12018" y="11208"/>
                    <a:pt x="7541" y="10732"/>
                  </a:cubicBezTo>
                  <a:close/>
                </a:path>
              </a:pathLst>
            </a:custGeom>
            <a:solidFill>
              <a:srgbClr val="FFD54C"/>
            </a:solidFill>
            <a:ln w="9525" cap="flat">
              <a:noFill/>
              <a:prstDash val="solid"/>
              <a:miter/>
            </a:ln>
          </p:spPr>
          <p:txBody>
            <a:bodyPr rtlCol="0" anchor="ctr"/>
            <a:lstStyle/>
            <a:p>
              <a:endParaRPr lang="en-IN"/>
            </a:p>
          </p:txBody>
        </p:sp>
        <p:sp>
          <p:nvSpPr>
            <p:cNvPr id="5295" name="Freeform: Shape 5294">
              <a:extLst>
                <a:ext uri="{FF2B5EF4-FFF2-40B4-BE49-F238E27FC236}">
                  <a16:creationId xmlns:a16="http://schemas.microsoft.com/office/drawing/2014/main" xmlns="" id="{B5554E21-855D-63BB-0143-BCD5CD213F3B}"/>
                </a:ext>
              </a:extLst>
            </p:cNvPr>
            <p:cNvSpPr/>
            <p:nvPr/>
          </p:nvSpPr>
          <p:spPr>
            <a:xfrm>
              <a:off x="19141" y="3137052"/>
              <a:ext cx="7247" cy="4679"/>
            </a:xfrm>
            <a:custGeom>
              <a:avLst/>
              <a:gdLst>
                <a:gd name="connsiteX0" fmla="*/ 3420 w 7247"/>
                <a:gd name="connsiteY0" fmla="*/ 4658 h 4679"/>
                <a:gd name="connsiteX1" fmla="*/ -9 w 7247"/>
                <a:gd name="connsiteY1" fmla="*/ 2277 h 4679"/>
                <a:gd name="connsiteX2" fmla="*/ 3706 w 7247"/>
                <a:gd name="connsiteY2" fmla="*/ -9 h 4679"/>
                <a:gd name="connsiteX3" fmla="*/ 7230 w 7247"/>
                <a:gd name="connsiteY3" fmla="*/ 2468 h 4679"/>
                <a:gd name="connsiteX4" fmla="*/ 3420 w 7247"/>
                <a:gd name="connsiteY4" fmla="*/ 4658 h 4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 h="4679">
                  <a:moveTo>
                    <a:pt x="3420" y="4658"/>
                  </a:moveTo>
                  <a:cubicBezTo>
                    <a:pt x="1420" y="4658"/>
                    <a:pt x="-104" y="3610"/>
                    <a:pt x="-9" y="2277"/>
                  </a:cubicBezTo>
                  <a:cubicBezTo>
                    <a:pt x="86" y="944"/>
                    <a:pt x="1705" y="-104"/>
                    <a:pt x="3706" y="-9"/>
                  </a:cubicBezTo>
                  <a:cubicBezTo>
                    <a:pt x="5706" y="86"/>
                    <a:pt x="7325" y="1229"/>
                    <a:pt x="7230" y="2468"/>
                  </a:cubicBezTo>
                  <a:cubicBezTo>
                    <a:pt x="7135" y="3706"/>
                    <a:pt x="5896" y="4753"/>
                    <a:pt x="3420" y="4658"/>
                  </a:cubicBezTo>
                  <a:close/>
                </a:path>
              </a:pathLst>
            </a:custGeom>
            <a:solidFill>
              <a:srgbClr val="FFD54C"/>
            </a:solidFill>
            <a:ln w="9525" cap="flat">
              <a:noFill/>
              <a:prstDash val="solid"/>
              <a:miter/>
            </a:ln>
          </p:spPr>
          <p:txBody>
            <a:bodyPr rtlCol="0" anchor="ctr"/>
            <a:lstStyle/>
            <a:p>
              <a:endParaRPr lang="en-IN"/>
            </a:p>
          </p:txBody>
        </p:sp>
        <p:sp>
          <p:nvSpPr>
            <p:cNvPr id="5296" name="Freeform: Shape 5295">
              <a:extLst>
                <a:ext uri="{FF2B5EF4-FFF2-40B4-BE49-F238E27FC236}">
                  <a16:creationId xmlns:a16="http://schemas.microsoft.com/office/drawing/2014/main" xmlns="" id="{0734BACF-3C4F-4937-3E2A-AA5019BFF0FC}"/>
                </a:ext>
              </a:extLst>
            </p:cNvPr>
            <p:cNvSpPr/>
            <p:nvPr/>
          </p:nvSpPr>
          <p:spPr>
            <a:xfrm>
              <a:off x="6095" y="3135147"/>
              <a:ext cx="6386" cy="4387"/>
            </a:xfrm>
            <a:custGeom>
              <a:avLst/>
              <a:gdLst>
                <a:gd name="connsiteX0" fmla="*/ 3130 w 6386"/>
                <a:gd name="connsiteY0" fmla="*/ 4373 h 4387"/>
                <a:gd name="connsiteX1" fmla="*/ -13 w 6386"/>
                <a:gd name="connsiteY1" fmla="*/ 2087 h 4387"/>
                <a:gd name="connsiteX2" fmla="*/ 3320 w 6386"/>
                <a:gd name="connsiteY2" fmla="*/ -8 h 4387"/>
                <a:gd name="connsiteX3" fmla="*/ 6368 w 6386"/>
                <a:gd name="connsiteY3" fmla="*/ 2277 h 4387"/>
                <a:gd name="connsiteX4" fmla="*/ 3130 w 6386"/>
                <a:gd name="connsiteY4" fmla="*/ 4373 h 4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6" h="4387">
                  <a:moveTo>
                    <a:pt x="3130" y="4373"/>
                  </a:moveTo>
                  <a:cubicBezTo>
                    <a:pt x="1320" y="4373"/>
                    <a:pt x="-13" y="3325"/>
                    <a:pt x="-13" y="2087"/>
                  </a:cubicBezTo>
                  <a:cubicBezTo>
                    <a:pt x="-13" y="849"/>
                    <a:pt x="1606" y="-104"/>
                    <a:pt x="3320" y="-8"/>
                  </a:cubicBezTo>
                  <a:cubicBezTo>
                    <a:pt x="5035" y="87"/>
                    <a:pt x="6464" y="1039"/>
                    <a:pt x="6368" y="2277"/>
                  </a:cubicBezTo>
                  <a:cubicBezTo>
                    <a:pt x="6273" y="3516"/>
                    <a:pt x="4844" y="4373"/>
                    <a:pt x="3130" y="4373"/>
                  </a:cubicBezTo>
                  <a:close/>
                </a:path>
              </a:pathLst>
            </a:custGeom>
            <a:solidFill>
              <a:srgbClr val="FFD54C"/>
            </a:solidFill>
            <a:ln w="9525" cap="flat">
              <a:noFill/>
              <a:prstDash val="solid"/>
              <a:miter/>
            </a:ln>
          </p:spPr>
          <p:txBody>
            <a:bodyPr rtlCol="0" anchor="ctr"/>
            <a:lstStyle/>
            <a:p>
              <a:endParaRPr lang="en-IN"/>
            </a:p>
          </p:txBody>
        </p:sp>
        <p:sp>
          <p:nvSpPr>
            <p:cNvPr id="5297" name="Freeform: Shape 5296">
              <a:extLst>
                <a:ext uri="{FF2B5EF4-FFF2-40B4-BE49-F238E27FC236}">
                  <a16:creationId xmlns:a16="http://schemas.microsoft.com/office/drawing/2014/main" xmlns="" id="{F0EAEC42-73C4-E0E0-B909-626EC7DFEDF6}"/>
                </a:ext>
              </a:extLst>
            </p:cNvPr>
            <p:cNvSpPr/>
            <p:nvPr/>
          </p:nvSpPr>
          <p:spPr>
            <a:xfrm>
              <a:off x="-4953" y="3127421"/>
              <a:ext cx="9718" cy="7176"/>
            </a:xfrm>
            <a:custGeom>
              <a:avLst/>
              <a:gdLst>
                <a:gd name="connsiteX0" fmla="*/ 4749 w 9718"/>
                <a:gd name="connsiteY0" fmla="*/ 7146 h 7176"/>
                <a:gd name="connsiteX1" fmla="*/ -13 w 9718"/>
                <a:gd name="connsiteY1" fmla="*/ 3240 h 7176"/>
                <a:gd name="connsiteX2" fmla="*/ 5035 w 9718"/>
                <a:gd name="connsiteY2" fmla="*/ 2 h 7176"/>
                <a:gd name="connsiteX3" fmla="*/ 9702 w 9718"/>
                <a:gd name="connsiteY3" fmla="*/ 3907 h 7176"/>
                <a:gd name="connsiteX4" fmla="*/ 4749 w 9718"/>
                <a:gd name="connsiteY4" fmla="*/ 7146 h 7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8" h="7176">
                  <a:moveTo>
                    <a:pt x="4749" y="7146"/>
                  </a:moveTo>
                  <a:cubicBezTo>
                    <a:pt x="2376" y="7317"/>
                    <a:pt x="284" y="5603"/>
                    <a:pt x="-13" y="3240"/>
                  </a:cubicBezTo>
                  <a:cubicBezTo>
                    <a:pt x="-13" y="1240"/>
                    <a:pt x="2368" y="-189"/>
                    <a:pt x="5035" y="2"/>
                  </a:cubicBezTo>
                  <a:cubicBezTo>
                    <a:pt x="7702" y="192"/>
                    <a:pt x="9797" y="2002"/>
                    <a:pt x="9702" y="3907"/>
                  </a:cubicBezTo>
                  <a:cubicBezTo>
                    <a:pt x="9607" y="5812"/>
                    <a:pt x="7416" y="7336"/>
                    <a:pt x="4749" y="7146"/>
                  </a:cubicBezTo>
                  <a:close/>
                </a:path>
              </a:pathLst>
            </a:custGeom>
            <a:solidFill>
              <a:srgbClr val="FFD54C"/>
            </a:solidFill>
            <a:ln w="9525" cap="flat">
              <a:noFill/>
              <a:prstDash val="solid"/>
              <a:miter/>
            </a:ln>
          </p:spPr>
          <p:txBody>
            <a:bodyPr rtlCol="0" anchor="ctr"/>
            <a:lstStyle/>
            <a:p>
              <a:endParaRPr lang="en-IN"/>
            </a:p>
          </p:txBody>
        </p:sp>
        <p:sp>
          <p:nvSpPr>
            <p:cNvPr id="5298" name="Freeform: Shape 5297">
              <a:extLst>
                <a:ext uri="{FF2B5EF4-FFF2-40B4-BE49-F238E27FC236}">
                  <a16:creationId xmlns:a16="http://schemas.microsoft.com/office/drawing/2014/main" xmlns="" id="{8533C6F1-61D9-4311-B7D4-42798E7E0B79}"/>
                </a:ext>
              </a:extLst>
            </p:cNvPr>
            <p:cNvSpPr/>
            <p:nvPr/>
          </p:nvSpPr>
          <p:spPr>
            <a:xfrm>
              <a:off x="-4039" y="3114936"/>
              <a:ext cx="12063" cy="8867"/>
            </a:xfrm>
            <a:custGeom>
              <a:avLst/>
              <a:gdLst>
                <a:gd name="connsiteX0" fmla="*/ 5455 w 12063"/>
                <a:gd name="connsiteY0" fmla="*/ 8772 h 8867"/>
                <a:gd name="connsiteX1" fmla="*/ 25 w 12063"/>
                <a:gd name="connsiteY1" fmla="*/ 3629 h 8867"/>
                <a:gd name="connsiteX2" fmla="*/ 6598 w 12063"/>
                <a:gd name="connsiteY2" fmla="*/ 105 h 8867"/>
                <a:gd name="connsiteX3" fmla="*/ 12027 w 12063"/>
                <a:gd name="connsiteY3" fmla="*/ 5248 h 8867"/>
                <a:gd name="connsiteX4" fmla="*/ 5455 w 12063"/>
                <a:gd name="connsiteY4" fmla="*/ 8772 h 8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 h="8867">
                  <a:moveTo>
                    <a:pt x="5455" y="8772"/>
                  </a:moveTo>
                  <a:cubicBezTo>
                    <a:pt x="2121" y="8772"/>
                    <a:pt x="-356" y="6201"/>
                    <a:pt x="25" y="3629"/>
                  </a:cubicBezTo>
                  <a:cubicBezTo>
                    <a:pt x="406" y="1057"/>
                    <a:pt x="3264" y="-467"/>
                    <a:pt x="6598" y="105"/>
                  </a:cubicBezTo>
                  <a:cubicBezTo>
                    <a:pt x="9931" y="676"/>
                    <a:pt x="12313" y="2962"/>
                    <a:pt x="12027" y="5248"/>
                  </a:cubicBezTo>
                  <a:cubicBezTo>
                    <a:pt x="11741" y="7534"/>
                    <a:pt x="8788" y="9249"/>
                    <a:pt x="5455" y="8772"/>
                  </a:cubicBezTo>
                  <a:close/>
                </a:path>
              </a:pathLst>
            </a:custGeom>
            <a:solidFill>
              <a:srgbClr val="FFD54C"/>
            </a:solidFill>
            <a:ln w="9525" cap="flat">
              <a:noFill/>
              <a:prstDash val="solid"/>
              <a:miter/>
            </a:ln>
          </p:spPr>
          <p:txBody>
            <a:bodyPr rtlCol="0" anchor="ctr"/>
            <a:lstStyle/>
            <a:p>
              <a:endParaRPr lang="en-IN"/>
            </a:p>
          </p:txBody>
        </p:sp>
        <p:sp>
          <p:nvSpPr>
            <p:cNvPr id="5299" name="Freeform: Shape 5298">
              <a:extLst>
                <a:ext uri="{FF2B5EF4-FFF2-40B4-BE49-F238E27FC236}">
                  <a16:creationId xmlns:a16="http://schemas.microsoft.com/office/drawing/2014/main" xmlns="" id="{327EBC5E-FF76-FBCA-A22B-CB7C8109D7D3}"/>
                </a:ext>
              </a:extLst>
            </p:cNvPr>
            <p:cNvSpPr/>
            <p:nvPr/>
          </p:nvSpPr>
          <p:spPr>
            <a:xfrm>
              <a:off x="11148" y="3103486"/>
              <a:ext cx="11678" cy="8192"/>
            </a:xfrm>
            <a:custGeom>
              <a:avLst/>
              <a:gdLst>
                <a:gd name="connsiteX0" fmla="*/ 4935 w 11678"/>
                <a:gd name="connsiteY0" fmla="*/ 8031 h 8192"/>
                <a:gd name="connsiteX1" fmla="*/ 77 w 11678"/>
                <a:gd name="connsiteY1" fmla="*/ 2887 h 8192"/>
                <a:gd name="connsiteX2" fmla="*/ 6650 w 11678"/>
                <a:gd name="connsiteY2" fmla="*/ 220 h 8192"/>
                <a:gd name="connsiteX3" fmla="*/ 11603 w 11678"/>
                <a:gd name="connsiteY3" fmla="*/ 5364 h 8192"/>
                <a:gd name="connsiteX4" fmla="*/ 4935 w 11678"/>
                <a:gd name="connsiteY4" fmla="*/ 8031 h 8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8192">
                  <a:moveTo>
                    <a:pt x="4935" y="8031"/>
                  </a:moveTo>
                  <a:cubicBezTo>
                    <a:pt x="1697" y="7459"/>
                    <a:pt x="-494" y="5173"/>
                    <a:pt x="77" y="2887"/>
                  </a:cubicBezTo>
                  <a:cubicBezTo>
                    <a:pt x="649" y="601"/>
                    <a:pt x="3506" y="-542"/>
                    <a:pt x="6650" y="220"/>
                  </a:cubicBezTo>
                  <a:cubicBezTo>
                    <a:pt x="9793" y="982"/>
                    <a:pt x="12079" y="3268"/>
                    <a:pt x="11603" y="5364"/>
                  </a:cubicBezTo>
                  <a:cubicBezTo>
                    <a:pt x="11126" y="7459"/>
                    <a:pt x="8174" y="8602"/>
                    <a:pt x="4935" y="8031"/>
                  </a:cubicBezTo>
                  <a:close/>
                </a:path>
              </a:pathLst>
            </a:custGeom>
            <a:solidFill>
              <a:srgbClr val="FFD54C"/>
            </a:solidFill>
            <a:ln w="9525" cap="flat">
              <a:noFill/>
              <a:prstDash val="solid"/>
              <a:miter/>
            </a:ln>
          </p:spPr>
          <p:txBody>
            <a:bodyPr rtlCol="0" anchor="ctr"/>
            <a:lstStyle/>
            <a:p>
              <a:endParaRPr lang="en-IN"/>
            </a:p>
          </p:txBody>
        </p:sp>
        <p:sp>
          <p:nvSpPr>
            <p:cNvPr id="5300" name="Freeform: Shape 5299">
              <a:extLst>
                <a:ext uri="{FF2B5EF4-FFF2-40B4-BE49-F238E27FC236}">
                  <a16:creationId xmlns:a16="http://schemas.microsoft.com/office/drawing/2014/main" xmlns="" id="{4E25DCBD-7343-080B-ECCE-ACA3FABAA834}"/>
                </a:ext>
              </a:extLst>
            </p:cNvPr>
            <p:cNvSpPr/>
            <p:nvPr/>
          </p:nvSpPr>
          <p:spPr>
            <a:xfrm>
              <a:off x="2352" y="3104599"/>
              <a:ext cx="4532" cy="3360"/>
            </a:xfrm>
            <a:custGeom>
              <a:avLst/>
              <a:gdLst>
                <a:gd name="connsiteX0" fmla="*/ 1825 w 4532"/>
                <a:gd name="connsiteY0" fmla="*/ 3298 h 3360"/>
                <a:gd name="connsiteX1" fmla="*/ 16 w 4532"/>
                <a:gd name="connsiteY1" fmla="*/ 1202 h 3360"/>
                <a:gd name="connsiteX2" fmla="*/ 2587 w 4532"/>
                <a:gd name="connsiteY2" fmla="*/ 59 h 3360"/>
                <a:gd name="connsiteX3" fmla="*/ 4492 w 4532"/>
                <a:gd name="connsiteY3" fmla="*/ 2155 h 3360"/>
                <a:gd name="connsiteX4" fmla="*/ 1825 w 4532"/>
                <a:gd name="connsiteY4" fmla="*/ 3298 h 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2" h="3360">
                  <a:moveTo>
                    <a:pt x="1825" y="3298"/>
                  </a:moveTo>
                  <a:cubicBezTo>
                    <a:pt x="587" y="3298"/>
                    <a:pt x="-175" y="2059"/>
                    <a:pt x="16" y="1202"/>
                  </a:cubicBezTo>
                  <a:cubicBezTo>
                    <a:pt x="206" y="345"/>
                    <a:pt x="1349" y="-226"/>
                    <a:pt x="2587" y="59"/>
                  </a:cubicBezTo>
                  <a:cubicBezTo>
                    <a:pt x="3826" y="345"/>
                    <a:pt x="4683" y="1202"/>
                    <a:pt x="4492" y="2155"/>
                  </a:cubicBezTo>
                  <a:cubicBezTo>
                    <a:pt x="4302" y="3107"/>
                    <a:pt x="3064" y="3488"/>
                    <a:pt x="1825" y="3298"/>
                  </a:cubicBezTo>
                  <a:close/>
                </a:path>
              </a:pathLst>
            </a:custGeom>
            <a:solidFill>
              <a:srgbClr val="FFD54C"/>
            </a:solidFill>
            <a:ln w="9525" cap="flat">
              <a:noFill/>
              <a:prstDash val="solid"/>
              <a:miter/>
            </a:ln>
          </p:spPr>
          <p:txBody>
            <a:bodyPr rtlCol="0" anchor="ctr"/>
            <a:lstStyle/>
            <a:p>
              <a:endParaRPr lang="en-IN"/>
            </a:p>
          </p:txBody>
        </p:sp>
        <p:sp>
          <p:nvSpPr>
            <p:cNvPr id="5301" name="Freeform: Shape 5300">
              <a:extLst>
                <a:ext uri="{FF2B5EF4-FFF2-40B4-BE49-F238E27FC236}">
                  <a16:creationId xmlns:a16="http://schemas.microsoft.com/office/drawing/2014/main" xmlns="" id="{E2E08715-FC53-70EA-97E8-23D68299DC09}"/>
                </a:ext>
              </a:extLst>
            </p:cNvPr>
            <p:cNvSpPr/>
            <p:nvPr/>
          </p:nvSpPr>
          <p:spPr>
            <a:xfrm>
              <a:off x="73329" y="3128473"/>
              <a:ext cx="9264" cy="4317"/>
            </a:xfrm>
            <a:custGeom>
              <a:avLst/>
              <a:gdLst>
                <a:gd name="connsiteX0" fmla="*/ 4286 w 9264"/>
                <a:gd name="connsiteY0" fmla="*/ 4093 h 4317"/>
                <a:gd name="connsiteX1" fmla="*/ 0 w 9264"/>
                <a:gd name="connsiteY1" fmla="*/ 1521 h 4317"/>
                <a:gd name="connsiteX2" fmla="*/ 4858 w 9264"/>
                <a:gd name="connsiteY2" fmla="*/ 93 h 4317"/>
                <a:gd name="connsiteX3" fmla="*/ 9239 w 9264"/>
                <a:gd name="connsiteY3" fmla="*/ 2664 h 4317"/>
                <a:gd name="connsiteX4" fmla="*/ 4286 w 9264"/>
                <a:gd name="connsiteY4" fmla="*/ 4093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4" h="4317">
                  <a:moveTo>
                    <a:pt x="4286" y="4093"/>
                  </a:moveTo>
                  <a:cubicBezTo>
                    <a:pt x="1714" y="4093"/>
                    <a:pt x="-191" y="2664"/>
                    <a:pt x="0" y="1521"/>
                  </a:cubicBezTo>
                  <a:cubicBezTo>
                    <a:pt x="190" y="378"/>
                    <a:pt x="2381" y="-288"/>
                    <a:pt x="4858" y="93"/>
                  </a:cubicBezTo>
                  <a:cubicBezTo>
                    <a:pt x="7334" y="473"/>
                    <a:pt x="9430" y="1617"/>
                    <a:pt x="9239" y="2664"/>
                  </a:cubicBezTo>
                  <a:cubicBezTo>
                    <a:pt x="9049" y="3712"/>
                    <a:pt x="6858" y="4760"/>
                    <a:pt x="4286" y="4093"/>
                  </a:cubicBezTo>
                  <a:close/>
                </a:path>
              </a:pathLst>
            </a:custGeom>
            <a:solidFill>
              <a:srgbClr val="FFD54C"/>
            </a:solidFill>
            <a:ln w="9525" cap="flat">
              <a:noFill/>
              <a:prstDash val="solid"/>
              <a:miter/>
            </a:ln>
          </p:spPr>
          <p:txBody>
            <a:bodyPr rtlCol="0" anchor="ctr"/>
            <a:lstStyle/>
            <a:p>
              <a:endParaRPr lang="en-IN"/>
            </a:p>
          </p:txBody>
        </p:sp>
        <p:sp>
          <p:nvSpPr>
            <p:cNvPr id="5302" name="Freeform: Shape 5301">
              <a:extLst>
                <a:ext uri="{FF2B5EF4-FFF2-40B4-BE49-F238E27FC236}">
                  <a16:creationId xmlns:a16="http://schemas.microsoft.com/office/drawing/2014/main" xmlns="" id="{4DD86590-D1CA-66BC-13E0-DE18EA08EF22}"/>
                </a:ext>
              </a:extLst>
            </p:cNvPr>
            <p:cNvSpPr/>
            <p:nvPr/>
          </p:nvSpPr>
          <p:spPr>
            <a:xfrm>
              <a:off x="69013" y="3118511"/>
              <a:ext cx="11227" cy="5598"/>
            </a:xfrm>
            <a:custGeom>
              <a:avLst/>
              <a:gdLst>
                <a:gd name="connsiteX0" fmla="*/ 4983 w 11227"/>
                <a:gd name="connsiteY0" fmla="*/ 5198 h 5598"/>
                <a:gd name="connsiteX1" fmla="*/ 30 w 11227"/>
                <a:gd name="connsiteY1" fmla="*/ 1673 h 5598"/>
                <a:gd name="connsiteX2" fmla="*/ 6126 w 11227"/>
                <a:gd name="connsiteY2" fmla="*/ 245 h 5598"/>
                <a:gd name="connsiteX3" fmla="*/ 11174 w 11227"/>
                <a:gd name="connsiteY3" fmla="*/ 3864 h 5598"/>
                <a:gd name="connsiteX4" fmla="*/ 4983 w 11227"/>
                <a:gd name="connsiteY4" fmla="*/ 5198 h 5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7" h="5598">
                  <a:moveTo>
                    <a:pt x="4983" y="5198"/>
                  </a:moveTo>
                  <a:cubicBezTo>
                    <a:pt x="1839" y="4722"/>
                    <a:pt x="-351" y="3102"/>
                    <a:pt x="30" y="1673"/>
                  </a:cubicBezTo>
                  <a:cubicBezTo>
                    <a:pt x="411" y="245"/>
                    <a:pt x="3078" y="-422"/>
                    <a:pt x="6126" y="245"/>
                  </a:cubicBezTo>
                  <a:cubicBezTo>
                    <a:pt x="9174" y="911"/>
                    <a:pt x="11555" y="2531"/>
                    <a:pt x="11174" y="3864"/>
                  </a:cubicBezTo>
                  <a:cubicBezTo>
                    <a:pt x="10793" y="5198"/>
                    <a:pt x="8126" y="6150"/>
                    <a:pt x="4983" y="5198"/>
                  </a:cubicBezTo>
                  <a:close/>
                </a:path>
              </a:pathLst>
            </a:custGeom>
            <a:solidFill>
              <a:srgbClr val="FFD54C"/>
            </a:solidFill>
            <a:ln w="9525" cap="flat">
              <a:noFill/>
              <a:prstDash val="solid"/>
              <a:miter/>
            </a:ln>
          </p:spPr>
          <p:txBody>
            <a:bodyPr rtlCol="0" anchor="ctr"/>
            <a:lstStyle/>
            <a:p>
              <a:endParaRPr lang="en-IN"/>
            </a:p>
          </p:txBody>
        </p:sp>
        <p:sp>
          <p:nvSpPr>
            <p:cNvPr id="5303" name="Freeform: Shape 5302">
              <a:extLst>
                <a:ext uri="{FF2B5EF4-FFF2-40B4-BE49-F238E27FC236}">
                  <a16:creationId xmlns:a16="http://schemas.microsoft.com/office/drawing/2014/main" xmlns="" id="{9ACB0194-B498-9D58-7052-10815D29C5A2}"/>
                </a:ext>
              </a:extLst>
            </p:cNvPr>
            <p:cNvSpPr/>
            <p:nvPr/>
          </p:nvSpPr>
          <p:spPr>
            <a:xfrm>
              <a:off x="-22766" y="3108159"/>
              <a:ext cx="7907" cy="6606"/>
            </a:xfrm>
            <a:custGeom>
              <a:avLst/>
              <a:gdLst>
                <a:gd name="connsiteX0" fmla="*/ 3512 w 7907"/>
                <a:gd name="connsiteY0" fmla="*/ 6500 h 6606"/>
                <a:gd name="connsiteX1" fmla="*/ -12 w 7907"/>
                <a:gd name="connsiteY1" fmla="*/ 2691 h 6606"/>
                <a:gd name="connsiteX2" fmla="*/ 4236 w 7907"/>
                <a:gd name="connsiteY2" fmla="*/ 81 h 6606"/>
                <a:gd name="connsiteX3" fmla="*/ 4369 w 7907"/>
                <a:gd name="connsiteY3" fmla="*/ 119 h 6606"/>
                <a:gd name="connsiteX4" fmla="*/ 7894 w 7907"/>
                <a:gd name="connsiteY4" fmla="*/ 3929 h 6606"/>
                <a:gd name="connsiteX5" fmla="*/ 3512 w 7907"/>
                <a:gd name="connsiteY5" fmla="*/ 6500 h 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7" h="6606">
                  <a:moveTo>
                    <a:pt x="3512" y="6500"/>
                  </a:moveTo>
                  <a:cubicBezTo>
                    <a:pt x="1498" y="6396"/>
                    <a:pt x="-66" y="4710"/>
                    <a:pt x="-12" y="2691"/>
                  </a:cubicBezTo>
                  <a:cubicBezTo>
                    <a:pt x="441" y="795"/>
                    <a:pt x="2344" y="-367"/>
                    <a:pt x="4236" y="81"/>
                  </a:cubicBezTo>
                  <a:cubicBezTo>
                    <a:pt x="4281" y="90"/>
                    <a:pt x="4326" y="109"/>
                    <a:pt x="4369" y="119"/>
                  </a:cubicBezTo>
                  <a:cubicBezTo>
                    <a:pt x="6340" y="309"/>
                    <a:pt x="7855" y="1948"/>
                    <a:pt x="7894" y="3929"/>
                  </a:cubicBezTo>
                  <a:cubicBezTo>
                    <a:pt x="7339" y="5805"/>
                    <a:pt x="5422" y="6929"/>
                    <a:pt x="3512" y="6500"/>
                  </a:cubicBezTo>
                  <a:close/>
                </a:path>
              </a:pathLst>
            </a:custGeom>
            <a:solidFill>
              <a:srgbClr val="FFD54C"/>
            </a:solidFill>
            <a:ln w="9525" cap="flat">
              <a:noFill/>
              <a:prstDash val="solid"/>
              <a:miter/>
            </a:ln>
          </p:spPr>
          <p:txBody>
            <a:bodyPr rtlCol="0" anchor="ctr"/>
            <a:lstStyle/>
            <a:p>
              <a:endParaRPr lang="en-IN"/>
            </a:p>
          </p:txBody>
        </p:sp>
        <p:sp>
          <p:nvSpPr>
            <p:cNvPr id="5304" name="Freeform: Shape 5303">
              <a:extLst>
                <a:ext uri="{FF2B5EF4-FFF2-40B4-BE49-F238E27FC236}">
                  <a16:creationId xmlns:a16="http://schemas.microsoft.com/office/drawing/2014/main" xmlns="" id="{B746E399-768C-DCC6-CC90-ADF7C1A41D1D}"/>
                </a:ext>
              </a:extLst>
            </p:cNvPr>
            <p:cNvSpPr/>
            <p:nvPr/>
          </p:nvSpPr>
          <p:spPr>
            <a:xfrm>
              <a:off x="-12349" y="3105953"/>
              <a:ext cx="11633" cy="9351"/>
            </a:xfrm>
            <a:custGeom>
              <a:avLst/>
              <a:gdLst>
                <a:gd name="connsiteX0" fmla="*/ 5287 w 11633"/>
                <a:gd name="connsiteY0" fmla="*/ 9278 h 9351"/>
                <a:gd name="connsiteX1" fmla="*/ 30 w 11633"/>
                <a:gd name="connsiteY1" fmla="*/ 5287 h 9351"/>
                <a:gd name="connsiteX2" fmla="*/ 4021 w 11633"/>
                <a:gd name="connsiteY2" fmla="*/ 29 h 9351"/>
                <a:gd name="connsiteX3" fmla="*/ 6811 w 11633"/>
                <a:gd name="connsiteY3" fmla="*/ 515 h 9351"/>
                <a:gd name="connsiteX4" fmla="*/ 11574 w 11633"/>
                <a:gd name="connsiteY4" fmla="*/ 5849 h 9351"/>
                <a:gd name="connsiteX5" fmla="*/ 5287 w 11633"/>
                <a:gd name="connsiteY5" fmla="*/ 9278 h 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33" h="9351">
                  <a:moveTo>
                    <a:pt x="5287" y="9278"/>
                  </a:moveTo>
                  <a:cubicBezTo>
                    <a:pt x="2734" y="9630"/>
                    <a:pt x="380" y="7840"/>
                    <a:pt x="30" y="5287"/>
                  </a:cubicBezTo>
                  <a:cubicBezTo>
                    <a:pt x="-319" y="2734"/>
                    <a:pt x="1468" y="381"/>
                    <a:pt x="4021" y="29"/>
                  </a:cubicBezTo>
                  <a:cubicBezTo>
                    <a:pt x="4979" y="-104"/>
                    <a:pt x="5954" y="67"/>
                    <a:pt x="6811" y="515"/>
                  </a:cubicBezTo>
                  <a:cubicBezTo>
                    <a:pt x="9954" y="1182"/>
                    <a:pt x="11955" y="3563"/>
                    <a:pt x="11574" y="5849"/>
                  </a:cubicBezTo>
                  <a:cubicBezTo>
                    <a:pt x="11193" y="8135"/>
                    <a:pt x="8811" y="9659"/>
                    <a:pt x="5287" y="9278"/>
                  </a:cubicBezTo>
                  <a:close/>
                </a:path>
              </a:pathLst>
            </a:custGeom>
            <a:solidFill>
              <a:srgbClr val="FFD54C"/>
            </a:solidFill>
            <a:ln w="9525" cap="flat">
              <a:noFill/>
              <a:prstDash val="solid"/>
              <a:miter/>
            </a:ln>
          </p:spPr>
          <p:txBody>
            <a:bodyPr rtlCol="0" anchor="ctr"/>
            <a:lstStyle/>
            <a:p>
              <a:endParaRPr lang="en-IN"/>
            </a:p>
          </p:txBody>
        </p:sp>
        <p:sp>
          <p:nvSpPr>
            <p:cNvPr id="5305" name="Freeform: Shape 5304">
              <a:extLst>
                <a:ext uri="{FF2B5EF4-FFF2-40B4-BE49-F238E27FC236}">
                  <a16:creationId xmlns:a16="http://schemas.microsoft.com/office/drawing/2014/main" xmlns="" id="{05CD2539-BF57-B5A2-A97B-3E0C9EF2C701}"/>
                </a:ext>
              </a:extLst>
            </p:cNvPr>
            <p:cNvSpPr/>
            <p:nvPr/>
          </p:nvSpPr>
          <p:spPr>
            <a:xfrm>
              <a:off x="-12569" y="3098196"/>
              <a:ext cx="7802" cy="6762"/>
            </a:xfrm>
            <a:custGeom>
              <a:avLst/>
              <a:gdLst>
                <a:gd name="connsiteX0" fmla="*/ 3221 w 7802"/>
                <a:gd name="connsiteY0" fmla="*/ 6462 h 6762"/>
                <a:gd name="connsiteX1" fmla="*/ -13 w 7802"/>
                <a:gd name="connsiteY1" fmla="*/ 3223 h 6762"/>
                <a:gd name="connsiteX2" fmla="*/ 3228 w 7802"/>
                <a:gd name="connsiteY2" fmla="*/ -15 h 6762"/>
                <a:gd name="connsiteX3" fmla="*/ 4555 w 7802"/>
                <a:gd name="connsiteY3" fmla="*/ 271 h 6762"/>
                <a:gd name="connsiteX4" fmla="*/ 7789 w 7802"/>
                <a:gd name="connsiteY4" fmla="*/ 3509 h 6762"/>
                <a:gd name="connsiteX5" fmla="*/ 4548 w 7802"/>
                <a:gd name="connsiteY5" fmla="*/ 6748 h 6762"/>
                <a:gd name="connsiteX6" fmla="*/ 3221 w 7802"/>
                <a:gd name="connsiteY6" fmla="*/ 6462 h 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02" h="6762">
                  <a:moveTo>
                    <a:pt x="3221" y="6462"/>
                  </a:moveTo>
                  <a:cubicBezTo>
                    <a:pt x="1433" y="6462"/>
                    <a:pt x="-15" y="5004"/>
                    <a:pt x="-13" y="3223"/>
                  </a:cubicBezTo>
                  <a:cubicBezTo>
                    <a:pt x="-11" y="1433"/>
                    <a:pt x="1439" y="-15"/>
                    <a:pt x="3228" y="-15"/>
                  </a:cubicBezTo>
                  <a:cubicBezTo>
                    <a:pt x="3685" y="-15"/>
                    <a:pt x="4138" y="80"/>
                    <a:pt x="4555" y="271"/>
                  </a:cubicBezTo>
                  <a:cubicBezTo>
                    <a:pt x="6344" y="271"/>
                    <a:pt x="7791" y="1728"/>
                    <a:pt x="7789" y="3509"/>
                  </a:cubicBezTo>
                  <a:cubicBezTo>
                    <a:pt x="7788" y="5300"/>
                    <a:pt x="6337" y="6748"/>
                    <a:pt x="4548" y="6748"/>
                  </a:cubicBezTo>
                  <a:cubicBezTo>
                    <a:pt x="4091" y="6748"/>
                    <a:pt x="3639" y="6652"/>
                    <a:pt x="3221" y="6462"/>
                  </a:cubicBezTo>
                  <a:close/>
                </a:path>
              </a:pathLst>
            </a:custGeom>
            <a:solidFill>
              <a:srgbClr val="FFD54C"/>
            </a:solidFill>
            <a:ln w="9525" cap="flat">
              <a:noFill/>
              <a:prstDash val="solid"/>
              <a:miter/>
            </a:ln>
          </p:spPr>
          <p:txBody>
            <a:bodyPr rtlCol="0" anchor="ctr"/>
            <a:lstStyle/>
            <a:p>
              <a:endParaRPr lang="en-IN"/>
            </a:p>
          </p:txBody>
        </p:sp>
        <p:sp>
          <p:nvSpPr>
            <p:cNvPr id="5306" name="Freeform: Shape 5305">
              <a:extLst>
                <a:ext uri="{FF2B5EF4-FFF2-40B4-BE49-F238E27FC236}">
                  <a16:creationId xmlns:a16="http://schemas.microsoft.com/office/drawing/2014/main" xmlns="" id="{4A4985D7-F4BB-D54C-5698-30D893D9724B}"/>
                </a:ext>
              </a:extLst>
            </p:cNvPr>
            <p:cNvSpPr/>
            <p:nvPr/>
          </p:nvSpPr>
          <p:spPr>
            <a:xfrm>
              <a:off x="-199644" y="2882074"/>
              <a:ext cx="305162" cy="224885"/>
            </a:xfrm>
            <a:custGeom>
              <a:avLst/>
              <a:gdLst>
                <a:gd name="connsiteX0" fmla="*/ 75615 w 305162"/>
                <a:gd name="connsiteY0" fmla="*/ -15 h 224885"/>
                <a:gd name="connsiteX1" fmla="*/ 303644 w 305162"/>
                <a:gd name="connsiteY1" fmla="*/ 180960 h 224885"/>
                <a:gd name="connsiteX2" fmla="*/ 304787 w 305162"/>
                <a:gd name="connsiteY2" fmla="*/ 188199 h 224885"/>
                <a:gd name="connsiteX3" fmla="*/ 304787 w 305162"/>
                <a:gd name="connsiteY3" fmla="*/ 203058 h 224885"/>
                <a:gd name="connsiteX4" fmla="*/ 278498 w 305162"/>
                <a:gd name="connsiteY4" fmla="*/ 224870 h 224885"/>
                <a:gd name="connsiteX5" fmla="*/ -13 w 305162"/>
                <a:gd name="connsiteY5" fmla="*/ 129620 h 224885"/>
                <a:gd name="connsiteX6" fmla="*/ 2654 w 305162"/>
                <a:gd name="connsiteY6" fmla="*/ 114666 h 224885"/>
                <a:gd name="connsiteX7" fmla="*/ 6749 w 305162"/>
                <a:gd name="connsiteY7" fmla="*/ 98092 h 224885"/>
                <a:gd name="connsiteX8" fmla="*/ 13988 w 305162"/>
                <a:gd name="connsiteY8" fmla="*/ 78090 h 224885"/>
                <a:gd name="connsiteX9" fmla="*/ 75615 w 305162"/>
                <a:gd name="connsiteY9" fmla="*/ -15 h 22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162" h="224885">
                  <a:moveTo>
                    <a:pt x="75615" y="-15"/>
                  </a:moveTo>
                  <a:lnTo>
                    <a:pt x="303644" y="180960"/>
                  </a:lnTo>
                  <a:cubicBezTo>
                    <a:pt x="303644" y="180960"/>
                    <a:pt x="304310" y="184008"/>
                    <a:pt x="304787" y="188199"/>
                  </a:cubicBezTo>
                  <a:cubicBezTo>
                    <a:pt x="305271" y="193142"/>
                    <a:pt x="305271" y="198114"/>
                    <a:pt x="304787" y="203058"/>
                  </a:cubicBezTo>
                  <a:cubicBezTo>
                    <a:pt x="303834" y="213726"/>
                    <a:pt x="299643" y="221346"/>
                    <a:pt x="278498" y="224870"/>
                  </a:cubicBezTo>
                  <a:lnTo>
                    <a:pt x="-13" y="129620"/>
                  </a:lnTo>
                  <a:cubicBezTo>
                    <a:pt x="-13" y="129620"/>
                    <a:pt x="653" y="124000"/>
                    <a:pt x="2654" y="114666"/>
                  </a:cubicBezTo>
                  <a:cubicBezTo>
                    <a:pt x="3701" y="109999"/>
                    <a:pt x="5035" y="104379"/>
                    <a:pt x="6749" y="98092"/>
                  </a:cubicBezTo>
                  <a:cubicBezTo>
                    <a:pt x="8464" y="91806"/>
                    <a:pt x="11131" y="85234"/>
                    <a:pt x="13988" y="78090"/>
                  </a:cubicBezTo>
                  <a:cubicBezTo>
                    <a:pt x="25609" y="49896"/>
                    <a:pt x="47135" y="16749"/>
                    <a:pt x="75615" y="-15"/>
                  </a:cubicBezTo>
                  <a:close/>
                </a:path>
              </a:pathLst>
            </a:custGeom>
            <a:solidFill>
              <a:srgbClr val="E8B86B"/>
            </a:solidFill>
            <a:ln w="2858" cap="flat">
              <a:solidFill>
                <a:srgbClr val="8E681A"/>
              </a:solidFill>
              <a:prstDash val="solid"/>
              <a:miter/>
            </a:ln>
          </p:spPr>
          <p:txBody>
            <a:bodyPr rtlCol="0" anchor="ctr"/>
            <a:lstStyle/>
            <a:p>
              <a:endParaRPr lang="en-IN"/>
            </a:p>
          </p:txBody>
        </p:sp>
        <p:sp>
          <p:nvSpPr>
            <p:cNvPr id="5307" name="Freeform: Shape 5306">
              <a:extLst>
                <a:ext uri="{FF2B5EF4-FFF2-40B4-BE49-F238E27FC236}">
                  <a16:creationId xmlns:a16="http://schemas.microsoft.com/office/drawing/2014/main" xmlns="" id="{5B7275C7-C5C3-8F66-1DC0-B60E2CF88446}"/>
                </a:ext>
              </a:extLst>
            </p:cNvPr>
            <p:cNvSpPr/>
            <p:nvPr/>
          </p:nvSpPr>
          <p:spPr>
            <a:xfrm>
              <a:off x="-128748" y="2948907"/>
              <a:ext cx="159566" cy="107629"/>
            </a:xfrm>
            <a:custGeom>
              <a:avLst/>
              <a:gdLst>
                <a:gd name="connsiteX0" fmla="*/ 159215 w 159566"/>
                <a:gd name="connsiteY0" fmla="*/ 107459 h 107629"/>
                <a:gd name="connsiteX1" fmla="*/ 30818 w 159566"/>
                <a:gd name="connsiteY1" fmla="*/ 62597 h 107629"/>
                <a:gd name="connsiteX2" fmla="*/ 1576 w 159566"/>
                <a:gd name="connsiteY2" fmla="*/ 38689 h 107629"/>
                <a:gd name="connsiteX3" fmla="*/ 338 w 159566"/>
                <a:gd name="connsiteY3" fmla="*/ 26402 h 107629"/>
                <a:gd name="connsiteX4" fmla="*/ 5100 w 159566"/>
                <a:gd name="connsiteY4" fmla="*/ 14591 h 107629"/>
                <a:gd name="connsiteX5" fmla="*/ 59393 w 159566"/>
                <a:gd name="connsiteY5" fmla="*/ 12209 h 107629"/>
                <a:gd name="connsiteX6" fmla="*/ 159215 w 159566"/>
                <a:gd name="connsiteY6" fmla="*/ 107459 h 10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66" h="107629">
                  <a:moveTo>
                    <a:pt x="159215" y="107459"/>
                  </a:moveTo>
                  <a:cubicBezTo>
                    <a:pt x="157500" y="110507"/>
                    <a:pt x="42153" y="67740"/>
                    <a:pt x="30818" y="62597"/>
                  </a:cubicBezTo>
                  <a:cubicBezTo>
                    <a:pt x="13482" y="54691"/>
                    <a:pt x="4815" y="46880"/>
                    <a:pt x="1576" y="38689"/>
                  </a:cubicBezTo>
                  <a:cubicBezTo>
                    <a:pt x="29" y="34784"/>
                    <a:pt x="-399" y="30536"/>
                    <a:pt x="338" y="26402"/>
                  </a:cubicBezTo>
                  <a:cubicBezTo>
                    <a:pt x="1302" y="22239"/>
                    <a:pt x="2908" y="18258"/>
                    <a:pt x="5100" y="14591"/>
                  </a:cubicBezTo>
                  <a:cubicBezTo>
                    <a:pt x="13959" y="-1507"/>
                    <a:pt x="31485" y="-7031"/>
                    <a:pt x="59393" y="12209"/>
                  </a:cubicBezTo>
                  <a:cubicBezTo>
                    <a:pt x="79872" y="26592"/>
                    <a:pt x="165597" y="95458"/>
                    <a:pt x="159215" y="107459"/>
                  </a:cubicBezTo>
                  <a:close/>
                </a:path>
              </a:pathLst>
            </a:custGeom>
            <a:solidFill>
              <a:srgbClr val="A0683D"/>
            </a:solidFill>
            <a:ln w="2858" cap="flat">
              <a:solidFill>
                <a:srgbClr val="A05620"/>
              </a:solidFill>
              <a:prstDash val="solid"/>
              <a:miter/>
            </a:ln>
          </p:spPr>
          <p:txBody>
            <a:bodyPr rtlCol="0" anchor="ctr"/>
            <a:lstStyle/>
            <a:p>
              <a:endParaRPr lang="en-IN"/>
            </a:p>
          </p:txBody>
        </p:sp>
        <p:sp>
          <p:nvSpPr>
            <p:cNvPr id="5308" name="Freeform: Shape 5307">
              <a:extLst>
                <a:ext uri="{FF2B5EF4-FFF2-40B4-BE49-F238E27FC236}">
                  <a16:creationId xmlns:a16="http://schemas.microsoft.com/office/drawing/2014/main" xmlns="" id="{97BCD389-EC7A-7EAE-40B4-47524C6439CF}"/>
                </a:ext>
              </a:extLst>
            </p:cNvPr>
            <p:cNvSpPr/>
            <p:nvPr/>
          </p:nvSpPr>
          <p:spPr>
            <a:xfrm>
              <a:off x="-123729" y="2784633"/>
              <a:ext cx="274701" cy="277708"/>
            </a:xfrm>
            <a:custGeom>
              <a:avLst/>
              <a:gdLst>
                <a:gd name="connsiteX0" fmla="*/ 101618 w 274701"/>
                <a:gd name="connsiteY0" fmla="*/ -15 h 277708"/>
                <a:gd name="connsiteX1" fmla="*/ 274688 w 274701"/>
                <a:gd name="connsiteY1" fmla="*/ 234300 h 277708"/>
                <a:gd name="connsiteX2" fmla="*/ 272878 w 274701"/>
                <a:gd name="connsiteY2" fmla="*/ 242111 h 277708"/>
                <a:gd name="connsiteX3" fmla="*/ 266687 w 274701"/>
                <a:gd name="connsiteY3" fmla="*/ 258494 h 277708"/>
                <a:gd name="connsiteX4" fmla="*/ 228587 w 274701"/>
                <a:gd name="connsiteY4" fmla="*/ 277544 h 277708"/>
                <a:gd name="connsiteX5" fmla="*/ -13 w 274701"/>
                <a:gd name="connsiteY5" fmla="*/ 92663 h 277708"/>
                <a:gd name="connsiteX6" fmla="*/ 6845 w 274701"/>
                <a:gd name="connsiteY6" fmla="*/ 80471 h 277708"/>
                <a:gd name="connsiteX7" fmla="*/ 59994 w 274701"/>
                <a:gd name="connsiteY7" fmla="*/ 21035 h 277708"/>
                <a:gd name="connsiteX8" fmla="*/ 101618 w 274701"/>
                <a:gd name="connsiteY8" fmla="*/ -15 h 27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701" h="277708">
                  <a:moveTo>
                    <a:pt x="101618" y="-15"/>
                  </a:moveTo>
                  <a:lnTo>
                    <a:pt x="274688" y="234300"/>
                  </a:lnTo>
                  <a:cubicBezTo>
                    <a:pt x="274248" y="236939"/>
                    <a:pt x="273643" y="239548"/>
                    <a:pt x="272878" y="242111"/>
                  </a:cubicBezTo>
                  <a:cubicBezTo>
                    <a:pt x="271517" y="247816"/>
                    <a:pt x="269437" y="253322"/>
                    <a:pt x="266687" y="258494"/>
                  </a:cubicBezTo>
                  <a:cubicBezTo>
                    <a:pt x="260781" y="270019"/>
                    <a:pt x="251542" y="278972"/>
                    <a:pt x="228587" y="277544"/>
                  </a:cubicBezTo>
                  <a:lnTo>
                    <a:pt x="-13" y="92663"/>
                  </a:lnTo>
                  <a:cubicBezTo>
                    <a:pt x="-13" y="92663"/>
                    <a:pt x="2273" y="87901"/>
                    <a:pt x="6845" y="80471"/>
                  </a:cubicBezTo>
                  <a:cubicBezTo>
                    <a:pt x="20557" y="57411"/>
                    <a:pt x="38606" y="37228"/>
                    <a:pt x="59994" y="21035"/>
                  </a:cubicBezTo>
                  <a:cubicBezTo>
                    <a:pt x="72474" y="11548"/>
                    <a:pt x="86579" y="4414"/>
                    <a:pt x="101618"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309" name="Freeform: Shape 5308">
              <a:extLst>
                <a:ext uri="{FF2B5EF4-FFF2-40B4-BE49-F238E27FC236}">
                  <a16:creationId xmlns:a16="http://schemas.microsoft.com/office/drawing/2014/main" xmlns="" id="{EAAFCFFD-A3F9-B7B7-F561-96123DE8C481}"/>
                </a:ext>
              </a:extLst>
            </p:cNvPr>
            <p:cNvSpPr/>
            <p:nvPr/>
          </p:nvSpPr>
          <p:spPr>
            <a:xfrm>
              <a:off x="-50394" y="2852194"/>
              <a:ext cx="76339" cy="77462"/>
            </a:xfrm>
            <a:custGeom>
              <a:avLst/>
              <a:gdLst>
                <a:gd name="connsiteX0" fmla="*/ 70955 w 76339"/>
                <a:gd name="connsiteY0" fmla="*/ 73108 h 77462"/>
                <a:gd name="connsiteX1" fmla="*/ 20568 w 76339"/>
                <a:gd name="connsiteY1" fmla="*/ 59868 h 77462"/>
                <a:gd name="connsiteX2" fmla="*/ 9805 w 76339"/>
                <a:gd name="connsiteY2" fmla="*/ 7386 h 77462"/>
                <a:gd name="connsiteX3" fmla="*/ 61144 w 76339"/>
                <a:gd name="connsiteY3" fmla="*/ 22054 h 77462"/>
                <a:gd name="connsiteX4" fmla="*/ 70955 w 76339"/>
                <a:gd name="connsiteY4" fmla="*/ 73108 h 77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39" h="77462">
                  <a:moveTo>
                    <a:pt x="70955" y="73108"/>
                  </a:moveTo>
                  <a:cubicBezTo>
                    <a:pt x="60954" y="82157"/>
                    <a:pt x="38951" y="76728"/>
                    <a:pt x="20568" y="59868"/>
                  </a:cubicBezTo>
                  <a:cubicBezTo>
                    <a:pt x="-7245" y="33960"/>
                    <a:pt x="-2673" y="18816"/>
                    <a:pt x="9805" y="7386"/>
                  </a:cubicBezTo>
                  <a:cubicBezTo>
                    <a:pt x="22282" y="-4044"/>
                    <a:pt x="39618" y="-4425"/>
                    <a:pt x="61144" y="22054"/>
                  </a:cubicBezTo>
                  <a:cubicBezTo>
                    <a:pt x="76765" y="41295"/>
                    <a:pt x="80861" y="63774"/>
                    <a:pt x="70955" y="73108"/>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310" name="Freeform: Shape 5309">
              <a:extLst>
                <a:ext uri="{FF2B5EF4-FFF2-40B4-BE49-F238E27FC236}">
                  <a16:creationId xmlns:a16="http://schemas.microsoft.com/office/drawing/2014/main" xmlns="" id="{AEA58BC4-18F7-F158-A45A-4189858E02C9}"/>
                </a:ext>
              </a:extLst>
            </p:cNvPr>
            <p:cNvSpPr/>
            <p:nvPr/>
          </p:nvSpPr>
          <p:spPr>
            <a:xfrm>
              <a:off x="114151" y="3046963"/>
              <a:ext cx="9829" cy="9441"/>
            </a:xfrm>
            <a:custGeom>
              <a:avLst/>
              <a:gdLst>
                <a:gd name="connsiteX0" fmla="*/ 2421 w 9829"/>
                <a:gd name="connsiteY0" fmla="*/ 7308 h 9441"/>
                <a:gd name="connsiteX1" fmla="*/ 707 w 9829"/>
                <a:gd name="connsiteY1" fmla="*/ 736 h 9441"/>
                <a:gd name="connsiteX2" fmla="*/ 7374 w 9829"/>
                <a:gd name="connsiteY2" fmla="*/ 2260 h 9441"/>
                <a:gd name="connsiteX3" fmla="*/ 9184 w 9829"/>
                <a:gd name="connsiteY3" fmla="*/ 8737 h 9441"/>
                <a:gd name="connsiteX4" fmla="*/ 2421 w 9829"/>
                <a:gd name="connsiteY4" fmla="*/ 7308 h 9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9" h="9441">
                  <a:moveTo>
                    <a:pt x="2421" y="7308"/>
                  </a:moveTo>
                  <a:cubicBezTo>
                    <a:pt x="40" y="5117"/>
                    <a:pt x="-722" y="2165"/>
                    <a:pt x="707" y="736"/>
                  </a:cubicBezTo>
                  <a:cubicBezTo>
                    <a:pt x="2135" y="-693"/>
                    <a:pt x="5088" y="-26"/>
                    <a:pt x="7374" y="2260"/>
                  </a:cubicBezTo>
                  <a:cubicBezTo>
                    <a:pt x="9660" y="4546"/>
                    <a:pt x="10517" y="7403"/>
                    <a:pt x="9184" y="8737"/>
                  </a:cubicBezTo>
                  <a:cubicBezTo>
                    <a:pt x="7850" y="10070"/>
                    <a:pt x="4802" y="9403"/>
                    <a:pt x="2421" y="7308"/>
                  </a:cubicBezTo>
                  <a:close/>
                </a:path>
              </a:pathLst>
            </a:custGeom>
            <a:solidFill>
              <a:srgbClr val="D58B94"/>
            </a:solidFill>
            <a:ln w="9525" cap="flat">
              <a:noFill/>
              <a:prstDash val="solid"/>
              <a:miter/>
            </a:ln>
          </p:spPr>
          <p:txBody>
            <a:bodyPr rtlCol="0" anchor="ctr"/>
            <a:lstStyle/>
            <a:p>
              <a:endParaRPr lang="en-IN"/>
            </a:p>
          </p:txBody>
        </p:sp>
        <p:sp>
          <p:nvSpPr>
            <p:cNvPr id="5311" name="Freeform: Shape 5310">
              <a:extLst>
                <a:ext uri="{FF2B5EF4-FFF2-40B4-BE49-F238E27FC236}">
                  <a16:creationId xmlns:a16="http://schemas.microsoft.com/office/drawing/2014/main" xmlns="" id="{8D2D1990-98A8-142E-E4DA-F6D8B7E164FF}"/>
                </a:ext>
              </a:extLst>
            </p:cNvPr>
            <p:cNvSpPr/>
            <p:nvPr/>
          </p:nvSpPr>
          <p:spPr>
            <a:xfrm>
              <a:off x="102170" y="3046922"/>
              <a:ext cx="10119" cy="9486"/>
            </a:xfrm>
            <a:custGeom>
              <a:avLst/>
              <a:gdLst>
                <a:gd name="connsiteX0" fmla="*/ 2686 w 10119"/>
                <a:gd name="connsiteY0" fmla="*/ 7445 h 9486"/>
                <a:gd name="connsiteX1" fmla="*/ 590 w 10119"/>
                <a:gd name="connsiteY1" fmla="*/ 872 h 9486"/>
                <a:gd name="connsiteX2" fmla="*/ 7448 w 10119"/>
                <a:gd name="connsiteY2" fmla="*/ 2015 h 9486"/>
                <a:gd name="connsiteX3" fmla="*/ 9544 w 10119"/>
                <a:gd name="connsiteY3" fmla="*/ 8683 h 9486"/>
                <a:gd name="connsiteX4" fmla="*/ 2686 w 10119"/>
                <a:gd name="connsiteY4" fmla="*/ 7445 h 9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9486">
                  <a:moveTo>
                    <a:pt x="2686" y="7445"/>
                  </a:moveTo>
                  <a:cubicBezTo>
                    <a:pt x="209" y="5349"/>
                    <a:pt x="-743" y="2396"/>
                    <a:pt x="590" y="872"/>
                  </a:cubicBezTo>
                  <a:cubicBezTo>
                    <a:pt x="1924" y="-652"/>
                    <a:pt x="4972" y="-175"/>
                    <a:pt x="7448" y="2015"/>
                  </a:cubicBezTo>
                  <a:cubicBezTo>
                    <a:pt x="9925" y="4206"/>
                    <a:pt x="10782" y="7254"/>
                    <a:pt x="9544" y="8683"/>
                  </a:cubicBezTo>
                  <a:cubicBezTo>
                    <a:pt x="8306" y="10112"/>
                    <a:pt x="5258" y="9540"/>
                    <a:pt x="2686" y="7445"/>
                  </a:cubicBezTo>
                  <a:close/>
                </a:path>
              </a:pathLst>
            </a:custGeom>
            <a:solidFill>
              <a:srgbClr val="D58B94"/>
            </a:solidFill>
            <a:ln w="9525" cap="flat">
              <a:noFill/>
              <a:prstDash val="solid"/>
              <a:miter/>
            </a:ln>
          </p:spPr>
          <p:txBody>
            <a:bodyPr rtlCol="0" anchor="ctr"/>
            <a:lstStyle/>
            <a:p>
              <a:endParaRPr lang="en-IN"/>
            </a:p>
          </p:txBody>
        </p:sp>
        <p:sp>
          <p:nvSpPr>
            <p:cNvPr id="5312" name="Freeform: Shape 5311">
              <a:extLst>
                <a:ext uri="{FF2B5EF4-FFF2-40B4-BE49-F238E27FC236}">
                  <a16:creationId xmlns:a16="http://schemas.microsoft.com/office/drawing/2014/main" xmlns="" id="{09EECC95-8A41-B5F1-C427-FA0D1B7AAD62}"/>
                </a:ext>
              </a:extLst>
            </p:cNvPr>
            <p:cNvSpPr/>
            <p:nvPr/>
          </p:nvSpPr>
          <p:spPr>
            <a:xfrm>
              <a:off x="100838" y="3035369"/>
              <a:ext cx="9574" cy="9120"/>
            </a:xfrm>
            <a:custGeom>
              <a:avLst/>
              <a:gdLst>
                <a:gd name="connsiteX0" fmla="*/ 2304 w 9574"/>
                <a:gd name="connsiteY0" fmla="*/ 7186 h 9120"/>
                <a:gd name="connsiteX1" fmla="*/ 780 w 9574"/>
                <a:gd name="connsiteY1" fmla="*/ 804 h 9120"/>
                <a:gd name="connsiteX2" fmla="*/ 7352 w 9574"/>
                <a:gd name="connsiteY2" fmla="*/ 1947 h 9120"/>
                <a:gd name="connsiteX3" fmla="*/ 8876 w 9574"/>
                <a:gd name="connsiteY3" fmla="*/ 8424 h 9120"/>
                <a:gd name="connsiteX4" fmla="*/ 2304 w 9574"/>
                <a:gd name="connsiteY4" fmla="*/ 7186 h 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4" h="9120">
                  <a:moveTo>
                    <a:pt x="2304" y="7186"/>
                  </a:moveTo>
                  <a:cubicBezTo>
                    <a:pt x="17" y="5091"/>
                    <a:pt x="-744" y="2233"/>
                    <a:pt x="780" y="804"/>
                  </a:cubicBezTo>
                  <a:cubicBezTo>
                    <a:pt x="2304" y="-624"/>
                    <a:pt x="5161" y="-148"/>
                    <a:pt x="7352" y="1947"/>
                  </a:cubicBezTo>
                  <a:cubicBezTo>
                    <a:pt x="9542" y="4043"/>
                    <a:pt x="10209" y="6996"/>
                    <a:pt x="8876" y="8424"/>
                  </a:cubicBezTo>
                  <a:cubicBezTo>
                    <a:pt x="6679" y="9682"/>
                    <a:pt x="3890" y="9158"/>
                    <a:pt x="2304" y="7186"/>
                  </a:cubicBezTo>
                  <a:close/>
                </a:path>
              </a:pathLst>
            </a:custGeom>
            <a:solidFill>
              <a:srgbClr val="D58B94"/>
            </a:solidFill>
            <a:ln w="9525" cap="flat">
              <a:noFill/>
              <a:prstDash val="solid"/>
              <a:miter/>
            </a:ln>
          </p:spPr>
          <p:txBody>
            <a:bodyPr rtlCol="0" anchor="ctr"/>
            <a:lstStyle/>
            <a:p>
              <a:endParaRPr lang="en-IN"/>
            </a:p>
          </p:txBody>
        </p:sp>
        <p:sp>
          <p:nvSpPr>
            <p:cNvPr id="5313" name="Freeform: Shape 5312">
              <a:extLst>
                <a:ext uri="{FF2B5EF4-FFF2-40B4-BE49-F238E27FC236}">
                  <a16:creationId xmlns:a16="http://schemas.microsoft.com/office/drawing/2014/main" xmlns="" id="{5841E080-7AA9-25D9-10BE-0A1849818988}"/>
                </a:ext>
              </a:extLst>
            </p:cNvPr>
            <p:cNvSpPr/>
            <p:nvPr/>
          </p:nvSpPr>
          <p:spPr>
            <a:xfrm>
              <a:off x="136199" y="3016411"/>
              <a:ext cx="8822" cy="9833"/>
            </a:xfrm>
            <a:custGeom>
              <a:avLst/>
              <a:gdLst>
                <a:gd name="connsiteX0" fmla="*/ 1613 w 8822"/>
                <a:gd name="connsiteY0" fmla="*/ 7284 h 9833"/>
                <a:gd name="connsiteX1" fmla="*/ 1042 w 8822"/>
                <a:gd name="connsiteY1" fmla="*/ 522 h 9833"/>
                <a:gd name="connsiteX2" fmla="*/ 7519 w 8822"/>
                <a:gd name="connsiteY2" fmla="*/ 2522 h 9833"/>
                <a:gd name="connsiteX3" fmla="*/ 7519 w 8822"/>
                <a:gd name="connsiteY3" fmla="*/ 9190 h 9833"/>
                <a:gd name="connsiteX4" fmla="*/ 1613 w 8822"/>
                <a:gd name="connsiteY4" fmla="*/ 7284 h 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2" h="9833">
                  <a:moveTo>
                    <a:pt x="1613" y="7284"/>
                  </a:moveTo>
                  <a:cubicBezTo>
                    <a:pt x="-292" y="4903"/>
                    <a:pt x="-577" y="1855"/>
                    <a:pt x="1042" y="522"/>
                  </a:cubicBezTo>
                  <a:cubicBezTo>
                    <a:pt x="2661" y="-812"/>
                    <a:pt x="5614" y="522"/>
                    <a:pt x="7519" y="2522"/>
                  </a:cubicBezTo>
                  <a:cubicBezTo>
                    <a:pt x="9239" y="4408"/>
                    <a:pt x="9239" y="7304"/>
                    <a:pt x="7519" y="9190"/>
                  </a:cubicBezTo>
                  <a:cubicBezTo>
                    <a:pt x="6376" y="10523"/>
                    <a:pt x="3137" y="9666"/>
                    <a:pt x="1613" y="7284"/>
                  </a:cubicBezTo>
                  <a:close/>
                </a:path>
              </a:pathLst>
            </a:custGeom>
            <a:solidFill>
              <a:srgbClr val="D58B94"/>
            </a:solidFill>
            <a:ln w="9525" cap="flat">
              <a:noFill/>
              <a:prstDash val="solid"/>
              <a:miter/>
            </a:ln>
          </p:spPr>
          <p:txBody>
            <a:bodyPr rtlCol="0" anchor="ctr"/>
            <a:lstStyle/>
            <a:p>
              <a:endParaRPr lang="en-IN"/>
            </a:p>
          </p:txBody>
        </p:sp>
        <p:sp>
          <p:nvSpPr>
            <p:cNvPr id="5314" name="Freeform: Shape 5313">
              <a:extLst>
                <a:ext uri="{FF2B5EF4-FFF2-40B4-BE49-F238E27FC236}">
                  <a16:creationId xmlns:a16="http://schemas.microsoft.com/office/drawing/2014/main" xmlns="" id="{8516860B-93A9-F463-B541-B5FC2E558201}"/>
                </a:ext>
              </a:extLst>
            </p:cNvPr>
            <p:cNvSpPr/>
            <p:nvPr/>
          </p:nvSpPr>
          <p:spPr>
            <a:xfrm>
              <a:off x="110024" y="3026576"/>
              <a:ext cx="12418" cy="12466"/>
            </a:xfrm>
            <a:custGeom>
              <a:avLst/>
              <a:gdLst>
                <a:gd name="connsiteX0" fmla="*/ 2833 w 12418"/>
                <a:gd name="connsiteY0" fmla="*/ 9597 h 12466"/>
                <a:gd name="connsiteX1" fmla="*/ 1119 w 12418"/>
                <a:gd name="connsiteY1" fmla="*/ 930 h 12466"/>
                <a:gd name="connsiteX2" fmla="*/ 9882 w 12418"/>
                <a:gd name="connsiteY2" fmla="*/ 2930 h 12466"/>
                <a:gd name="connsiteX3" fmla="*/ 11215 w 12418"/>
                <a:gd name="connsiteY3" fmla="*/ 11503 h 12466"/>
                <a:gd name="connsiteX4" fmla="*/ 2833 w 12418"/>
                <a:gd name="connsiteY4" fmla="*/ 9597 h 1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8" h="12466">
                  <a:moveTo>
                    <a:pt x="2833" y="9597"/>
                  </a:moveTo>
                  <a:cubicBezTo>
                    <a:pt x="-24" y="6740"/>
                    <a:pt x="-977" y="2739"/>
                    <a:pt x="1119" y="930"/>
                  </a:cubicBezTo>
                  <a:cubicBezTo>
                    <a:pt x="3214" y="-880"/>
                    <a:pt x="7119" y="-23"/>
                    <a:pt x="9882" y="2930"/>
                  </a:cubicBezTo>
                  <a:cubicBezTo>
                    <a:pt x="12644" y="5883"/>
                    <a:pt x="13215" y="9693"/>
                    <a:pt x="11215" y="11503"/>
                  </a:cubicBezTo>
                  <a:cubicBezTo>
                    <a:pt x="9215" y="13312"/>
                    <a:pt x="5691" y="12455"/>
                    <a:pt x="2833" y="9597"/>
                  </a:cubicBezTo>
                  <a:close/>
                </a:path>
              </a:pathLst>
            </a:custGeom>
            <a:solidFill>
              <a:srgbClr val="D58B94"/>
            </a:solidFill>
            <a:ln w="9525" cap="flat">
              <a:noFill/>
              <a:prstDash val="solid"/>
              <a:miter/>
            </a:ln>
          </p:spPr>
          <p:txBody>
            <a:bodyPr rtlCol="0" anchor="ctr"/>
            <a:lstStyle/>
            <a:p>
              <a:endParaRPr lang="en-IN"/>
            </a:p>
          </p:txBody>
        </p:sp>
        <p:sp>
          <p:nvSpPr>
            <p:cNvPr id="5315" name="Freeform: Shape 5314">
              <a:extLst>
                <a:ext uri="{FF2B5EF4-FFF2-40B4-BE49-F238E27FC236}">
                  <a16:creationId xmlns:a16="http://schemas.microsoft.com/office/drawing/2014/main" xmlns="" id="{B74FE568-7F10-A659-6847-F5648FB51204}"/>
                </a:ext>
              </a:extLst>
            </p:cNvPr>
            <p:cNvSpPr/>
            <p:nvPr/>
          </p:nvSpPr>
          <p:spPr>
            <a:xfrm>
              <a:off x="44576" y="2975997"/>
              <a:ext cx="5571" cy="5575"/>
            </a:xfrm>
            <a:custGeom>
              <a:avLst/>
              <a:gdLst>
                <a:gd name="connsiteX0" fmla="*/ 844 w 5571"/>
                <a:gd name="connsiteY0" fmla="*/ 4836 h 5575"/>
                <a:gd name="connsiteX1" fmla="*/ 749 w 5571"/>
                <a:gd name="connsiteY1" fmla="*/ 931 h 5575"/>
                <a:gd name="connsiteX2" fmla="*/ 844 w 5571"/>
                <a:gd name="connsiteY2" fmla="*/ 836 h 5575"/>
                <a:gd name="connsiteX3" fmla="*/ 4613 w 5571"/>
                <a:gd name="connsiteY3" fmla="*/ 702 h 5575"/>
                <a:gd name="connsiteX4" fmla="*/ 4749 w 5571"/>
                <a:gd name="connsiteY4" fmla="*/ 836 h 5575"/>
                <a:gd name="connsiteX5" fmla="*/ 4749 w 5571"/>
                <a:gd name="connsiteY5" fmla="*/ 4741 h 5575"/>
                <a:gd name="connsiteX6" fmla="*/ 844 w 5571"/>
                <a:gd name="connsiteY6" fmla="*/ 4836 h 5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1" h="5575">
                  <a:moveTo>
                    <a:pt x="844" y="4836"/>
                  </a:moveTo>
                  <a:cubicBezTo>
                    <a:pt x="-261" y="3789"/>
                    <a:pt x="-304" y="2036"/>
                    <a:pt x="749" y="931"/>
                  </a:cubicBezTo>
                  <a:cubicBezTo>
                    <a:pt x="780" y="902"/>
                    <a:pt x="812" y="864"/>
                    <a:pt x="844" y="836"/>
                  </a:cubicBezTo>
                  <a:cubicBezTo>
                    <a:pt x="1847" y="-241"/>
                    <a:pt x="3535" y="-307"/>
                    <a:pt x="4613" y="702"/>
                  </a:cubicBezTo>
                  <a:cubicBezTo>
                    <a:pt x="4660" y="740"/>
                    <a:pt x="4706" y="788"/>
                    <a:pt x="4749" y="836"/>
                  </a:cubicBezTo>
                  <a:cubicBezTo>
                    <a:pt x="5828" y="1912"/>
                    <a:pt x="5828" y="3665"/>
                    <a:pt x="4749" y="4741"/>
                  </a:cubicBezTo>
                  <a:cubicBezTo>
                    <a:pt x="3676" y="5798"/>
                    <a:pt x="1968" y="5836"/>
                    <a:pt x="844" y="4836"/>
                  </a:cubicBezTo>
                  <a:close/>
                </a:path>
              </a:pathLst>
            </a:custGeom>
            <a:solidFill>
              <a:srgbClr val="D58B94"/>
            </a:solidFill>
            <a:ln w="9525" cap="flat">
              <a:noFill/>
              <a:prstDash val="solid"/>
              <a:miter/>
            </a:ln>
          </p:spPr>
          <p:txBody>
            <a:bodyPr rtlCol="0" anchor="ctr"/>
            <a:lstStyle/>
            <a:p>
              <a:endParaRPr lang="en-IN"/>
            </a:p>
          </p:txBody>
        </p:sp>
        <p:sp>
          <p:nvSpPr>
            <p:cNvPr id="5316" name="Freeform: Shape 5315">
              <a:extLst>
                <a:ext uri="{FF2B5EF4-FFF2-40B4-BE49-F238E27FC236}">
                  <a16:creationId xmlns:a16="http://schemas.microsoft.com/office/drawing/2014/main" xmlns="" id="{002D2654-D02F-3608-BEB3-6DF5231B65AA}"/>
                </a:ext>
              </a:extLst>
            </p:cNvPr>
            <p:cNvSpPr/>
            <p:nvPr/>
          </p:nvSpPr>
          <p:spPr>
            <a:xfrm>
              <a:off x="61103" y="2976341"/>
              <a:ext cx="5396" cy="5284"/>
            </a:xfrm>
            <a:custGeom>
              <a:avLst/>
              <a:gdLst>
                <a:gd name="connsiteX0" fmla="*/ 795 w 5396"/>
                <a:gd name="connsiteY0" fmla="*/ 4492 h 5284"/>
                <a:gd name="connsiteX1" fmla="*/ 795 w 5396"/>
                <a:gd name="connsiteY1" fmla="*/ 587 h 5284"/>
                <a:gd name="connsiteX2" fmla="*/ 4676 w 5396"/>
                <a:gd name="connsiteY2" fmla="*/ 1034 h 5284"/>
                <a:gd name="connsiteX3" fmla="*/ 4701 w 5396"/>
                <a:gd name="connsiteY3" fmla="*/ 1063 h 5284"/>
                <a:gd name="connsiteX4" fmla="*/ 4605 w 5396"/>
                <a:gd name="connsiteY4" fmla="*/ 4587 h 5284"/>
                <a:gd name="connsiteX5" fmla="*/ 1081 w 5396"/>
                <a:gd name="connsiteY5" fmla="*/ 4492 h 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6" h="5284">
                  <a:moveTo>
                    <a:pt x="795" y="4492"/>
                  </a:moveTo>
                  <a:cubicBezTo>
                    <a:pt x="-283" y="3416"/>
                    <a:pt x="-283" y="1663"/>
                    <a:pt x="795" y="587"/>
                  </a:cubicBezTo>
                  <a:cubicBezTo>
                    <a:pt x="1990" y="-366"/>
                    <a:pt x="3727" y="-166"/>
                    <a:pt x="4676" y="1034"/>
                  </a:cubicBezTo>
                  <a:cubicBezTo>
                    <a:pt x="4684" y="1044"/>
                    <a:pt x="4693" y="1053"/>
                    <a:pt x="4701" y="1063"/>
                  </a:cubicBezTo>
                  <a:cubicBezTo>
                    <a:pt x="5647" y="2063"/>
                    <a:pt x="5604" y="3644"/>
                    <a:pt x="4605" y="4587"/>
                  </a:cubicBezTo>
                  <a:cubicBezTo>
                    <a:pt x="3606" y="5530"/>
                    <a:pt x="2028" y="5492"/>
                    <a:pt x="1081" y="4492"/>
                  </a:cubicBezTo>
                  <a:close/>
                </a:path>
              </a:pathLst>
            </a:custGeom>
            <a:solidFill>
              <a:srgbClr val="D58B94"/>
            </a:solidFill>
            <a:ln w="9525" cap="flat">
              <a:noFill/>
              <a:prstDash val="solid"/>
              <a:miter/>
            </a:ln>
          </p:spPr>
          <p:txBody>
            <a:bodyPr rtlCol="0" anchor="ctr"/>
            <a:lstStyle/>
            <a:p>
              <a:endParaRPr lang="en-IN"/>
            </a:p>
          </p:txBody>
        </p:sp>
        <p:sp>
          <p:nvSpPr>
            <p:cNvPr id="5317" name="Freeform: Shape 5316">
              <a:extLst>
                <a:ext uri="{FF2B5EF4-FFF2-40B4-BE49-F238E27FC236}">
                  <a16:creationId xmlns:a16="http://schemas.microsoft.com/office/drawing/2014/main" xmlns="" id="{156E4771-BF0F-2F5E-B63D-19A8F3E5ED49}"/>
                </a:ext>
              </a:extLst>
            </p:cNvPr>
            <p:cNvSpPr/>
            <p:nvPr/>
          </p:nvSpPr>
          <p:spPr>
            <a:xfrm>
              <a:off x="52684" y="2989386"/>
              <a:ext cx="5520" cy="5489"/>
            </a:xfrm>
            <a:custGeom>
              <a:avLst/>
              <a:gdLst>
                <a:gd name="connsiteX0" fmla="*/ 928 w 5520"/>
                <a:gd name="connsiteY0" fmla="*/ 4687 h 5489"/>
                <a:gd name="connsiteX1" fmla="*/ 620 w 5520"/>
                <a:gd name="connsiteY1" fmla="*/ 925 h 5489"/>
                <a:gd name="connsiteX2" fmla="*/ 4379 w 5520"/>
                <a:gd name="connsiteY2" fmla="*/ 620 h 5489"/>
                <a:gd name="connsiteX3" fmla="*/ 4643 w 5520"/>
                <a:gd name="connsiteY3" fmla="*/ 877 h 5489"/>
                <a:gd name="connsiteX4" fmla="*/ 4698 w 5520"/>
                <a:gd name="connsiteY4" fmla="*/ 4916 h 5489"/>
                <a:gd name="connsiteX5" fmla="*/ 4643 w 5520"/>
                <a:gd name="connsiteY5" fmla="*/ 4973 h 5489"/>
                <a:gd name="connsiteX6" fmla="*/ 928 w 5520"/>
                <a:gd name="connsiteY6" fmla="*/ 4687 h 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0" h="5489">
                  <a:moveTo>
                    <a:pt x="928" y="4687"/>
                  </a:moveTo>
                  <a:cubicBezTo>
                    <a:pt x="-195" y="3735"/>
                    <a:pt x="-333" y="2049"/>
                    <a:pt x="620" y="925"/>
                  </a:cubicBezTo>
                  <a:cubicBezTo>
                    <a:pt x="1573" y="-199"/>
                    <a:pt x="3255" y="-333"/>
                    <a:pt x="4379" y="620"/>
                  </a:cubicBezTo>
                  <a:cubicBezTo>
                    <a:pt x="4473" y="696"/>
                    <a:pt x="4561" y="782"/>
                    <a:pt x="4643" y="877"/>
                  </a:cubicBezTo>
                  <a:cubicBezTo>
                    <a:pt x="5774" y="1982"/>
                    <a:pt x="5798" y="3792"/>
                    <a:pt x="4698" y="4916"/>
                  </a:cubicBezTo>
                  <a:cubicBezTo>
                    <a:pt x="4680" y="4934"/>
                    <a:pt x="4662" y="4954"/>
                    <a:pt x="4643" y="4973"/>
                  </a:cubicBezTo>
                  <a:cubicBezTo>
                    <a:pt x="3484" y="5735"/>
                    <a:pt x="1957" y="5620"/>
                    <a:pt x="928" y="4687"/>
                  </a:cubicBezTo>
                  <a:close/>
                </a:path>
              </a:pathLst>
            </a:custGeom>
            <a:solidFill>
              <a:srgbClr val="D58B94"/>
            </a:solidFill>
            <a:ln w="9525" cap="flat">
              <a:noFill/>
              <a:prstDash val="solid"/>
              <a:miter/>
            </a:ln>
          </p:spPr>
          <p:txBody>
            <a:bodyPr rtlCol="0" anchor="ctr"/>
            <a:lstStyle/>
            <a:p>
              <a:endParaRPr lang="en-IN"/>
            </a:p>
          </p:txBody>
        </p:sp>
        <p:sp>
          <p:nvSpPr>
            <p:cNvPr id="5318" name="Freeform: Shape 5317">
              <a:extLst>
                <a:ext uri="{FF2B5EF4-FFF2-40B4-BE49-F238E27FC236}">
                  <a16:creationId xmlns:a16="http://schemas.microsoft.com/office/drawing/2014/main" xmlns="" id="{E88CF346-8170-3DDC-B619-7399711A4818}"/>
                </a:ext>
              </a:extLst>
            </p:cNvPr>
            <p:cNvSpPr/>
            <p:nvPr/>
          </p:nvSpPr>
          <p:spPr>
            <a:xfrm>
              <a:off x="118626" y="3015234"/>
              <a:ext cx="8659" cy="9002"/>
            </a:xfrm>
            <a:custGeom>
              <a:avLst/>
              <a:gdLst>
                <a:gd name="connsiteX0" fmla="*/ 1660 w 8659"/>
                <a:gd name="connsiteY0" fmla="*/ 6842 h 9002"/>
                <a:gd name="connsiteX1" fmla="*/ 898 w 8659"/>
                <a:gd name="connsiteY1" fmla="*/ 556 h 9002"/>
                <a:gd name="connsiteX2" fmla="*/ 7090 w 8659"/>
                <a:gd name="connsiteY2" fmla="*/ 2175 h 9002"/>
                <a:gd name="connsiteX3" fmla="*/ 7661 w 8659"/>
                <a:gd name="connsiteY3" fmla="*/ 8366 h 9002"/>
                <a:gd name="connsiteX4" fmla="*/ 1660 w 8659"/>
                <a:gd name="connsiteY4" fmla="*/ 6842 h 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9" h="9002">
                  <a:moveTo>
                    <a:pt x="1660" y="6842"/>
                  </a:moveTo>
                  <a:cubicBezTo>
                    <a:pt x="-149" y="4652"/>
                    <a:pt x="-626" y="1889"/>
                    <a:pt x="898" y="556"/>
                  </a:cubicBezTo>
                  <a:cubicBezTo>
                    <a:pt x="3065" y="-625"/>
                    <a:pt x="5779" y="80"/>
                    <a:pt x="7090" y="2175"/>
                  </a:cubicBezTo>
                  <a:cubicBezTo>
                    <a:pt x="8899" y="4366"/>
                    <a:pt x="9185" y="7128"/>
                    <a:pt x="7661" y="8366"/>
                  </a:cubicBezTo>
                  <a:cubicBezTo>
                    <a:pt x="6137" y="9605"/>
                    <a:pt x="3661" y="8938"/>
                    <a:pt x="1660" y="6842"/>
                  </a:cubicBezTo>
                  <a:close/>
                </a:path>
              </a:pathLst>
            </a:custGeom>
            <a:solidFill>
              <a:srgbClr val="D58B94"/>
            </a:solidFill>
            <a:ln w="9525" cap="flat">
              <a:noFill/>
              <a:prstDash val="solid"/>
              <a:miter/>
            </a:ln>
          </p:spPr>
          <p:txBody>
            <a:bodyPr rtlCol="0" anchor="ctr"/>
            <a:lstStyle/>
            <a:p>
              <a:endParaRPr lang="en-IN"/>
            </a:p>
          </p:txBody>
        </p:sp>
        <p:sp>
          <p:nvSpPr>
            <p:cNvPr id="5319" name="Freeform: Shape 5318">
              <a:extLst>
                <a:ext uri="{FF2B5EF4-FFF2-40B4-BE49-F238E27FC236}">
                  <a16:creationId xmlns:a16="http://schemas.microsoft.com/office/drawing/2014/main" xmlns="" id="{BA19501A-F0BF-E4E2-C1BB-90CC54B49CB1}"/>
                </a:ext>
              </a:extLst>
            </p:cNvPr>
            <p:cNvSpPr/>
            <p:nvPr/>
          </p:nvSpPr>
          <p:spPr>
            <a:xfrm>
              <a:off x="124246" y="3007282"/>
              <a:ext cx="8206" cy="8929"/>
            </a:xfrm>
            <a:custGeom>
              <a:avLst/>
              <a:gdLst>
                <a:gd name="connsiteX0" fmla="*/ 1185 w 8206"/>
                <a:gd name="connsiteY0" fmla="*/ 6699 h 8929"/>
                <a:gd name="connsiteX1" fmla="*/ 1185 w 8206"/>
                <a:gd name="connsiteY1" fmla="*/ 602 h 8929"/>
                <a:gd name="connsiteX2" fmla="*/ 6995 w 8206"/>
                <a:gd name="connsiteY2" fmla="*/ 2222 h 8929"/>
                <a:gd name="connsiteX3" fmla="*/ 6995 w 8206"/>
                <a:gd name="connsiteY3" fmla="*/ 8318 h 8929"/>
                <a:gd name="connsiteX4" fmla="*/ 1185 w 8206"/>
                <a:gd name="connsiteY4" fmla="*/ 6699 h 89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6" h="8929">
                  <a:moveTo>
                    <a:pt x="1185" y="6699"/>
                  </a:moveTo>
                  <a:cubicBezTo>
                    <a:pt x="-413" y="4984"/>
                    <a:pt x="-413" y="2317"/>
                    <a:pt x="1185" y="602"/>
                  </a:cubicBezTo>
                  <a:cubicBezTo>
                    <a:pt x="2709" y="-636"/>
                    <a:pt x="5280" y="31"/>
                    <a:pt x="6995" y="2222"/>
                  </a:cubicBezTo>
                  <a:cubicBezTo>
                    <a:pt x="8592" y="3936"/>
                    <a:pt x="8592" y="6603"/>
                    <a:pt x="6995" y="8318"/>
                  </a:cubicBezTo>
                  <a:cubicBezTo>
                    <a:pt x="5566" y="9556"/>
                    <a:pt x="2899" y="8794"/>
                    <a:pt x="1185" y="6699"/>
                  </a:cubicBezTo>
                  <a:close/>
                </a:path>
              </a:pathLst>
            </a:custGeom>
            <a:solidFill>
              <a:srgbClr val="D58B94"/>
            </a:solidFill>
            <a:ln w="9525" cap="flat">
              <a:noFill/>
              <a:prstDash val="solid"/>
              <a:miter/>
            </a:ln>
          </p:spPr>
          <p:txBody>
            <a:bodyPr rtlCol="0" anchor="ctr"/>
            <a:lstStyle/>
            <a:p>
              <a:endParaRPr lang="en-IN"/>
            </a:p>
          </p:txBody>
        </p:sp>
        <p:sp>
          <p:nvSpPr>
            <p:cNvPr id="5320" name="Freeform: Shape 5319">
              <a:extLst>
                <a:ext uri="{FF2B5EF4-FFF2-40B4-BE49-F238E27FC236}">
                  <a16:creationId xmlns:a16="http://schemas.microsoft.com/office/drawing/2014/main" xmlns="" id="{FB451CB8-D120-E88E-0565-73EED1AD997C}"/>
                </a:ext>
              </a:extLst>
            </p:cNvPr>
            <p:cNvSpPr/>
            <p:nvPr/>
          </p:nvSpPr>
          <p:spPr>
            <a:xfrm>
              <a:off x="90603" y="3040914"/>
              <a:ext cx="4340" cy="3962"/>
            </a:xfrm>
            <a:custGeom>
              <a:avLst/>
              <a:gdLst>
                <a:gd name="connsiteX0" fmla="*/ 1109 w 4340"/>
                <a:gd name="connsiteY0" fmla="*/ 3166 h 3962"/>
                <a:gd name="connsiteX1" fmla="*/ 252 w 4340"/>
                <a:gd name="connsiteY1" fmla="*/ 308 h 3962"/>
                <a:gd name="connsiteX2" fmla="*/ 3205 w 4340"/>
                <a:gd name="connsiteY2" fmla="*/ 785 h 3962"/>
                <a:gd name="connsiteX3" fmla="*/ 4062 w 4340"/>
                <a:gd name="connsiteY3" fmla="*/ 3547 h 3962"/>
                <a:gd name="connsiteX4" fmla="*/ 1109 w 4340"/>
                <a:gd name="connsiteY4" fmla="*/ 3166 h 3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0" h="3962">
                  <a:moveTo>
                    <a:pt x="1109" y="3166"/>
                  </a:moveTo>
                  <a:cubicBezTo>
                    <a:pt x="62" y="2308"/>
                    <a:pt x="-319" y="1070"/>
                    <a:pt x="252" y="308"/>
                  </a:cubicBezTo>
                  <a:cubicBezTo>
                    <a:pt x="824" y="-454"/>
                    <a:pt x="2157" y="308"/>
                    <a:pt x="3205" y="785"/>
                  </a:cubicBezTo>
                  <a:cubicBezTo>
                    <a:pt x="4253" y="1261"/>
                    <a:pt x="4634" y="2880"/>
                    <a:pt x="4062" y="3547"/>
                  </a:cubicBezTo>
                  <a:cubicBezTo>
                    <a:pt x="3491" y="4213"/>
                    <a:pt x="1681" y="4023"/>
                    <a:pt x="1109" y="3166"/>
                  </a:cubicBezTo>
                  <a:close/>
                </a:path>
              </a:pathLst>
            </a:custGeom>
            <a:solidFill>
              <a:srgbClr val="D58B94"/>
            </a:solidFill>
            <a:ln w="9525" cap="flat">
              <a:noFill/>
              <a:prstDash val="solid"/>
              <a:miter/>
            </a:ln>
          </p:spPr>
          <p:txBody>
            <a:bodyPr rtlCol="0" anchor="ctr"/>
            <a:lstStyle/>
            <a:p>
              <a:endParaRPr lang="en-IN"/>
            </a:p>
          </p:txBody>
        </p:sp>
        <p:sp>
          <p:nvSpPr>
            <p:cNvPr id="5321" name="Freeform: Shape 5320">
              <a:extLst>
                <a:ext uri="{FF2B5EF4-FFF2-40B4-BE49-F238E27FC236}">
                  <a16:creationId xmlns:a16="http://schemas.microsoft.com/office/drawing/2014/main" xmlns="" id="{ACBA4E07-8DC5-75B0-3F23-647EACF61562}"/>
                </a:ext>
              </a:extLst>
            </p:cNvPr>
            <p:cNvSpPr/>
            <p:nvPr/>
          </p:nvSpPr>
          <p:spPr>
            <a:xfrm>
              <a:off x="78571" y="3023451"/>
              <a:ext cx="12090" cy="11975"/>
            </a:xfrm>
            <a:custGeom>
              <a:avLst/>
              <a:gdLst>
                <a:gd name="connsiteX0" fmla="*/ 2854 w 12090"/>
                <a:gd name="connsiteY0" fmla="*/ 9674 h 11975"/>
                <a:gd name="connsiteX1" fmla="*/ 854 w 12090"/>
                <a:gd name="connsiteY1" fmla="*/ 1292 h 11975"/>
                <a:gd name="connsiteX2" fmla="*/ 9331 w 12090"/>
                <a:gd name="connsiteY2" fmla="*/ 2340 h 11975"/>
                <a:gd name="connsiteX3" fmla="*/ 11331 w 12090"/>
                <a:gd name="connsiteY3" fmla="*/ 10722 h 11975"/>
                <a:gd name="connsiteX4" fmla="*/ 2854 w 12090"/>
                <a:gd name="connsiteY4" fmla="*/ 9674 h 1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0" h="11975">
                  <a:moveTo>
                    <a:pt x="2854" y="9674"/>
                  </a:moveTo>
                  <a:cubicBezTo>
                    <a:pt x="34" y="7874"/>
                    <a:pt x="-852" y="4169"/>
                    <a:pt x="854" y="1292"/>
                  </a:cubicBezTo>
                  <a:cubicBezTo>
                    <a:pt x="2664" y="-803"/>
                    <a:pt x="6474" y="-327"/>
                    <a:pt x="9331" y="2340"/>
                  </a:cubicBezTo>
                  <a:cubicBezTo>
                    <a:pt x="11992" y="4245"/>
                    <a:pt x="12845" y="7817"/>
                    <a:pt x="11331" y="10722"/>
                  </a:cubicBezTo>
                  <a:cubicBezTo>
                    <a:pt x="9617" y="12722"/>
                    <a:pt x="5807" y="12246"/>
                    <a:pt x="2854" y="9674"/>
                  </a:cubicBezTo>
                  <a:close/>
                </a:path>
              </a:pathLst>
            </a:custGeom>
            <a:solidFill>
              <a:srgbClr val="D58B94"/>
            </a:solidFill>
            <a:ln w="9525" cap="flat">
              <a:noFill/>
              <a:prstDash val="solid"/>
              <a:miter/>
            </a:ln>
          </p:spPr>
          <p:txBody>
            <a:bodyPr rtlCol="0" anchor="ctr"/>
            <a:lstStyle/>
            <a:p>
              <a:endParaRPr lang="en-IN"/>
            </a:p>
          </p:txBody>
        </p:sp>
        <p:sp>
          <p:nvSpPr>
            <p:cNvPr id="5322" name="Freeform: Shape 5321">
              <a:extLst>
                <a:ext uri="{FF2B5EF4-FFF2-40B4-BE49-F238E27FC236}">
                  <a16:creationId xmlns:a16="http://schemas.microsoft.com/office/drawing/2014/main" xmlns="" id="{52F33C0A-B31F-40DC-066C-9F80A14A34C8}"/>
                </a:ext>
              </a:extLst>
            </p:cNvPr>
            <p:cNvSpPr/>
            <p:nvPr/>
          </p:nvSpPr>
          <p:spPr>
            <a:xfrm>
              <a:off x="90810" y="3014363"/>
              <a:ext cx="17476" cy="17945"/>
            </a:xfrm>
            <a:custGeom>
              <a:avLst/>
              <a:gdLst>
                <a:gd name="connsiteX0" fmla="*/ 3759 w 17476"/>
                <a:gd name="connsiteY0" fmla="*/ 14095 h 17945"/>
                <a:gd name="connsiteX1" fmla="*/ 1568 w 17476"/>
                <a:gd name="connsiteY1" fmla="*/ 1712 h 17945"/>
                <a:gd name="connsiteX2" fmla="*/ 13951 w 17476"/>
                <a:gd name="connsiteY2" fmla="*/ 3903 h 17945"/>
                <a:gd name="connsiteX3" fmla="*/ 16046 w 17476"/>
                <a:gd name="connsiteY3" fmla="*/ 16286 h 17945"/>
                <a:gd name="connsiteX4" fmla="*/ 3759 w 17476"/>
                <a:gd name="connsiteY4" fmla="*/ 14095 h 17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76" h="17945">
                  <a:moveTo>
                    <a:pt x="3759" y="14095"/>
                  </a:moveTo>
                  <a:cubicBezTo>
                    <a:pt x="-235" y="11256"/>
                    <a:pt x="-1210" y="5741"/>
                    <a:pt x="1568" y="1712"/>
                  </a:cubicBezTo>
                  <a:cubicBezTo>
                    <a:pt x="4331" y="-1336"/>
                    <a:pt x="10046" y="-193"/>
                    <a:pt x="13951" y="3903"/>
                  </a:cubicBezTo>
                  <a:cubicBezTo>
                    <a:pt x="17657" y="6923"/>
                    <a:pt x="18553" y="12219"/>
                    <a:pt x="16046" y="16286"/>
                  </a:cubicBezTo>
                  <a:cubicBezTo>
                    <a:pt x="13379" y="19143"/>
                    <a:pt x="7855" y="18191"/>
                    <a:pt x="3759" y="14095"/>
                  </a:cubicBezTo>
                  <a:close/>
                </a:path>
              </a:pathLst>
            </a:custGeom>
            <a:solidFill>
              <a:srgbClr val="D58B94"/>
            </a:solidFill>
            <a:ln w="9525" cap="flat">
              <a:noFill/>
              <a:prstDash val="solid"/>
              <a:miter/>
            </a:ln>
          </p:spPr>
          <p:txBody>
            <a:bodyPr rtlCol="0" anchor="ctr"/>
            <a:lstStyle/>
            <a:p>
              <a:endParaRPr lang="en-IN"/>
            </a:p>
          </p:txBody>
        </p:sp>
        <p:sp>
          <p:nvSpPr>
            <p:cNvPr id="5323" name="Freeform: Shape 5322">
              <a:extLst>
                <a:ext uri="{FF2B5EF4-FFF2-40B4-BE49-F238E27FC236}">
                  <a16:creationId xmlns:a16="http://schemas.microsoft.com/office/drawing/2014/main" xmlns="" id="{4B72E862-21E0-200C-8C61-305AF0DE0526}"/>
                </a:ext>
              </a:extLst>
            </p:cNvPr>
            <p:cNvSpPr/>
            <p:nvPr/>
          </p:nvSpPr>
          <p:spPr>
            <a:xfrm>
              <a:off x="104869" y="3009702"/>
              <a:ext cx="9583" cy="9884"/>
            </a:xfrm>
            <a:custGeom>
              <a:avLst/>
              <a:gdLst>
                <a:gd name="connsiteX0" fmla="*/ 1797 w 9583"/>
                <a:gd name="connsiteY0" fmla="*/ 7707 h 9884"/>
                <a:gd name="connsiteX1" fmla="*/ 1035 w 9583"/>
                <a:gd name="connsiteY1" fmla="*/ 753 h 9884"/>
                <a:gd name="connsiteX2" fmla="*/ 7798 w 9583"/>
                <a:gd name="connsiteY2" fmla="*/ 2182 h 9884"/>
                <a:gd name="connsiteX3" fmla="*/ 8560 w 9583"/>
                <a:gd name="connsiteY3" fmla="*/ 9136 h 9884"/>
                <a:gd name="connsiteX4" fmla="*/ 1797 w 9583"/>
                <a:gd name="connsiteY4" fmla="*/ 7707 h 9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3" h="9884">
                  <a:moveTo>
                    <a:pt x="1797" y="7707"/>
                  </a:moveTo>
                  <a:cubicBezTo>
                    <a:pt x="-281" y="5973"/>
                    <a:pt x="-618" y="2897"/>
                    <a:pt x="1035" y="753"/>
                  </a:cubicBezTo>
                  <a:cubicBezTo>
                    <a:pt x="3304" y="-685"/>
                    <a:pt x="6304" y="-46"/>
                    <a:pt x="7798" y="2182"/>
                  </a:cubicBezTo>
                  <a:cubicBezTo>
                    <a:pt x="9798" y="4564"/>
                    <a:pt x="10179" y="7707"/>
                    <a:pt x="8560" y="9136"/>
                  </a:cubicBezTo>
                  <a:cubicBezTo>
                    <a:pt x="6282" y="10517"/>
                    <a:pt x="3321" y="9898"/>
                    <a:pt x="1797" y="7707"/>
                  </a:cubicBezTo>
                  <a:close/>
                </a:path>
              </a:pathLst>
            </a:custGeom>
            <a:solidFill>
              <a:srgbClr val="D58B94"/>
            </a:solidFill>
            <a:ln w="9525" cap="flat">
              <a:noFill/>
              <a:prstDash val="solid"/>
              <a:miter/>
            </a:ln>
          </p:spPr>
          <p:txBody>
            <a:bodyPr rtlCol="0" anchor="ctr"/>
            <a:lstStyle/>
            <a:p>
              <a:endParaRPr lang="en-IN"/>
            </a:p>
          </p:txBody>
        </p:sp>
        <p:sp>
          <p:nvSpPr>
            <p:cNvPr id="5324" name="Freeform: Shape 5323">
              <a:extLst>
                <a:ext uri="{FF2B5EF4-FFF2-40B4-BE49-F238E27FC236}">
                  <a16:creationId xmlns:a16="http://schemas.microsoft.com/office/drawing/2014/main" xmlns="" id="{8F5A7B5D-7095-C6F4-C7E4-C7C2D50ECD42}"/>
                </a:ext>
              </a:extLst>
            </p:cNvPr>
            <p:cNvSpPr/>
            <p:nvPr/>
          </p:nvSpPr>
          <p:spPr>
            <a:xfrm>
              <a:off x="110869" y="2999950"/>
              <a:ext cx="7636" cy="7830"/>
            </a:xfrm>
            <a:custGeom>
              <a:avLst/>
              <a:gdLst>
                <a:gd name="connsiteX0" fmla="*/ 1131 w 7636"/>
                <a:gd name="connsiteY0" fmla="*/ 6030 h 7830"/>
                <a:gd name="connsiteX1" fmla="*/ 1129 w 7636"/>
                <a:gd name="connsiteY1" fmla="*/ 505 h 7830"/>
                <a:gd name="connsiteX2" fmla="*/ 1131 w 7636"/>
                <a:gd name="connsiteY2" fmla="*/ 505 h 7830"/>
                <a:gd name="connsiteX3" fmla="*/ 6561 w 7636"/>
                <a:gd name="connsiteY3" fmla="*/ 1839 h 7830"/>
                <a:gd name="connsiteX4" fmla="*/ 6561 w 7636"/>
                <a:gd name="connsiteY4" fmla="*/ 7268 h 7830"/>
                <a:gd name="connsiteX5" fmla="*/ 1131 w 7636"/>
                <a:gd name="connsiteY5" fmla="*/ 6030 h 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7830">
                  <a:moveTo>
                    <a:pt x="1131" y="6030"/>
                  </a:moveTo>
                  <a:cubicBezTo>
                    <a:pt x="-395" y="4506"/>
                    <a:pt x="-395" y="2029"/>
                    <a:pt x="1129" y="505"/>
                  </a:cubicBezTo>
                  <a:cubicBezTo>
                    <a:pt x="1130" y="505"/>
                    <a:pt x="1130" y="505"/>
                    <a:pt x="1131" y="505"/>
                  </a:cubicBezTo>
                  <a:cubicBezTo>
                    <a:pt x="3011" y="-543"/>
                    <a:pt x="5382" y="38"/>
                    <a:pt x="6561" y="1839"/>
                  </a:cubicBezTo>
                  <a:cubicBezTo>
                    <a:pt x="7977" y="3372"/>
                    <a:pt x="7977" y="5734"/>
                    <a:pt x="6561" y="7268"/>
                  </a:cubicBezTo>
                  <a:cubicBezTo>
                    <a:pt x="4705" y="8334"/>
                    <a:pt x="2339" y="7801"/>
                    <a:pt x="1131" y="6030"/>
                  </a:cubicBezTo>
                  <a:close/>
                </a:path>
              </a:pathLst>
            </a:custGeom>
            <a:solidFill>
              <a:srgbClr val="D58B94"/>
            </a:solidFill>
            <a:ln w="9525" cap="flat">
              <a:noFill/>
              <a:prstDash val="solid"/>
              <a:miter/>
            </a:ln>
          </p:spPr>
          <p:txBody>
            <a:bodyPr rtlCol="0" anchor="ctr"/>
            <a:lstStyle/>
            <a:p>
              <a:endParaRPr lang="en-IN"/>
            </a:p>
          </p:txBody>
        </p:sp>
        <p:sp>
          <p:nvSpPr>
            <p:cNvPr id="5325" name="Freeform: Shape 5324">
              <a:extLst>
                <a:ext uri="{FF2B5EF4-FFF2-40B4-BE49-F238E27FC236}">
                  <a16:creationId xmlns:a16="http://schemas.microsoft.com/office/drawing/2014/main" xmlns="" id="{3E50DF98-9DDF-785D-A2F6-DB2691F124B2}"/>
                </a:ext>
              </a:extLst>
            </p:cNvPr>
            <p:cNvSpPr/>
            <p:nvPr/>
          </p:nvSpPr>
          <p:spPr>
            <a:xfrm>
              <a:off x="109868" y="2987622"/>
              <a:ext cx="6024" cy="6359"/>
            </a:xfrm>
            <a:custGeom>
              <a:avLst/>
              <a:gdLst>
                <a:gd name="connsiteX0" fmla="*/ 894 w 6024"/>
                <a:gd name="connsiteY0" fmla="*/ 4832 h 6359"/>
                <a:gd name="connsiteX1" fmla="*/ 894 w 6024"/>
                <a:gd name="connsiteY1" fmla="*/ 260 h 6359"/>
                <a:gd name="connsiteX2" fmla="*/ 5735 w 6024"/>
                <a:gd name="connsiteY2" fmla="*/ 2299 h 6359"/>
                <a:gd name="connsiteX3" fmla="*/ 5371 w 6024"/>
                <a:gd name="connsiteY3" fmla="*/ 5785 h 6359"/>
                <a:gd name="connsiteX4" fmla="*/ 997 w 6024"/>
                <a:gd name="connsiteY4" fmla="*/ 4994 h 6359"/>
                <a:gd name="connsiteX5" fmla="*/ 894 w 6024"/>
                <a:gd name="connsiteY5" fmla="*/ 4832 h 6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4" h="6359">
                  <a:moveTo>
                    <a:pt x="894" y="4832"/>
                  </a:moveTo>
                  <a:cubicBezTo>
                    <a:pt x="-316" y="3546"/>
                    <a:pt x="-316" y="1546"/>
                    <a:pt x="894" y="260"/>
                  </a:cubicBezTo>
                  <a:cubicBezTo>
                    <a:pt x="2794" y="-511"/>
                    <a:pt x="4962" y="394"/>
                    <a:pt x="5735" y="2299"/>
                  </a:cubicBezTo>
                  <a:cubicBezTo>
                    <a:pt x="6205" y="3451"/>
                    <a:pt x="6068" y="4756"/>
                    <a:pt x="5371" y="5785"/>
                  </a:cubicBezTo>
                  <a:cubicBezTo>
                    <a:pt x="3944" y="6775"/>
                    <a:pt x="1985" y="6413"/>
                    <a:pt x="997" y="4994"/>
                  </a:cubicBezTo>
                  <a:cubicBezTo>
                    <a:pt x="961" y="4937"/>
                    <a:pt x="926" y="4889"/>
                    <a:pt x="894" y="4832"/>
                  </a:cubicBezTo>
                  <a:close/>
                </a:path>
              </a:pathLst>
            </a:custGeom>
            <a:solidFill>
              <a:srgbClr val="D58B94"/>
            </a:solidFill>
            <a:ln w="9525" cap="flat">
              <a:noFill/>
              <a:prstDash val="solid"/>
              <a:miter/>
            </a:ln>
          </p:spPr>
          <p:txBody>
            <a:bodyPr rtlCol="0" anchor="ctr"/>
            <a:lstStyle/>
            <a:p>
              <a:endParaRPr lang="en-IN"/>
            </a:p>
          </p:txBody>
        </p:sp>
        <p:sp>
          <p:nvSpPr>
            <p:cNvPr id="5326" name="Freeform: Shape 5325">
              <a:extLst>
                <a:ext uri="{FF2B5EF4-FFF2-40B4-BE49-F238E27FC236}">
                  <a16:creationId xmlns:a16="http://schemas.microsoft.com/office/drawing/2014/main" xmlns="" id="{1DF0C3DC-5DFB-CE8F-4AE4-CCE874F57406}"/>
                </a:ext>
              </a:extLst>
            </p:cNvPr>
            <p:cNvSpPr/>
            <p:nvPr/>
          </p:nvSpPr>
          <p:spPr>
            <a:xfrm>
              <a:off x="101232" y="2992430"/>
              <a:ext cx="7942" cy="8269"/>
            </a:xfrm>
            <a:custGeom>
              <a:avLst/>
              <a:gdLst>
                <a:gd name="connsiteX0" fmla="*/ 5 w 7942"/>
                <a:gd name="connsiteY0" fmla="*/ 3262 h 8269"/>
                <a:gd name="connsiteX1" fmla="*/ 2616 w 7942"/>
                <a:gd name="connsiteY1" fmla="*/ 5 h 8269"/>
                <a:gd name="connsiteX2" fmla="*/ 3815 w 7942"/>
                <a:gd name="connsiteY2" fmla="*/ 119 h 8269"/>
                <a:gd name="connsiteX3" fmla="*/ 7910 w 7942"/>
                <a:gd name="connsiteY3" fmla="*/ 5072 h 8269"/>
                <a:gd name="connsiteX4" fmla="*/ 5400 w 7942"/>
                <a:gd name="connsiteY4" fmla="*/ 8234 h 8269"/>
                <a:gd name="connsiteX5" fmla="*/ 4196 w 7942"/>
                <a:gd name="connsiteY5" fmla="*/ 8120 h 8269"/>
                <a:gd name="connsiteX6" fmla="*/ 5 w 7942"/>
                <a:gd name="connsiteY6" fmla="*/ 3262 h 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2" h="8269">
                  <a:moveTo>
                    <a:pt x="5" y="3262"/>
                  </a:moveTo>
                  <a:cubicBezTo>
                    <a:pt x="-174" y="1643"/>
                    <a:pt x="995" y="186"/>
                    <a:pt x="2616" y="5"/>
                  </a:cubicBezTo>
                  <a:cubicBezTo>
                    <a:pt x="3019" y="-43"/>
                    <a:pt x="3427" y="-5"/>
                    <a:pt x="3815" y="119"/>
                  </a:cubicBezTo>
                  <a:cubicBezTo>
                    <a:pt x="6099" y="729"/>
                    <a:pt x="7745" y="2719"/>
                    <a:pt x="7910" y="5072"/>
                  </a:cubicBezTo>
                  <a:cubicBezTo>
                    <a:pt x="8091" y="6644"/>
                    <a:pt x="6967" y="8053"/>
                    <a:pt x="5400" y="8234"/>
                  </a:cubicBezTo>
                  <a:cubicBezTo>
                    <a:pt x="4995" y="8282"/>
                    <a:pt x="4584" y="8244"/>
                    <a:pt x="4196" y="8120"/>
                  </a:cubicBezTo>
                  <a:cubicBezTo>
                    <a:pt x="1935" y="7511"/>
                    <a:pt x="275" y="5586"/>
                    <a:pt x="5" y="3262"/>
                  </a:cubicBezTo>
                  <a:close/>
                </a:path>
              </a:pathLst>
            </a:custGeom>
            <a:solidFill>
              <a:srgbClr val="D58B94"/>
            </a:solidFill>
            <a:ln w="9525" cap="flat">
              <a:noFill/>
              <a:prstDash val="solid"/>
              <a:miter/>
            </a:ln>
          </p:spPr>
          <p:txBody>
            <a:bodyPr rtlCol="0" anchor="ctr"/>
            <a:lstStyle/>
            <a:p>
              <a:endParaRPr lang="en-IN"/>
            </a:p>
          </p:txBody>
        </p:sp>
        <p:sp>
          <p:nvSpPr>
            <p:cNvPr id="5327" name="Freeform: Shape 5326">
              <a:extLst>
                <a:ext uri="{FF2B5EF4-FFF2-40B4-BE49-F238E27FC236}">
                  <a16:creationId xmlns:a16="http://schemas.microsoft.com/office/drawing/2014/main" xmlns="" id="{121E38C5-57A8-4040-37B2-E5C4B5AE406F}"/>
                </a:ext>
              </a:extLst>
            </p:cNvPr>
            <p:cNvSpPr/>
            <p:nvPr/>
          </p:nvSpPr>
          <p:spPr>
            <a:xfrm>
              <a:off x="78329" y="3002938"/>
              <a:ext cx="9690" cy="9739"/>
            </a:xfrm>
            <a:custGeom>
              <a:avLst/>
              <a:gdLst>
                <a:gd name="connsiteX0" fmla="*/ 1953 w 9690"/>
                <a:gd name="connsiteY0" fmla="*/ 7899 h 9739"/>
                <a:gd name="connsiteX1" fmla="*/ 989 w 9690"/>
                <a:gd name="connsiteY1" fmla="*/ 965 h 9739"/>
                <a:gd name="connsiteX2" fmla="*/ 1000 w 9690"/>
                <a:gd name="connsiteY2" fmla="*/ 946 h 9739"/>
                <a:gd name="connsiteX3" fmla="*/ 7763 w 9690"/>
                <a:gd name="connsiteY3" fmla="*/ 1899 h 9739"/>
                <a:gd name="connsiteX4" fmla="*/ 8811 w 9690"/>
                <a:gd name="connsiteY4" fmla="*/ 8757 h 9739"/>
                <a:gd name="connsiteX5" fmla="*/ 1953 w 9690"/>
                <a:gd name="connsiteY5" fmla="*/ 7899 h 9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90" h="9739">
                  <a:moveTo>
                    <a:pt x="1953" y="7899"/>
                  </a:moveTo>
                  <a:cubicBezTo>
                    <a:pt x="-229" y="6251"/>
                    <a:pt x="-661" y="3146"/>
                    <a:pt x="989" y="965"/>
                  </a:cubicBezTo>
                  <a:cubicBezTo>
                    <a:pt x="993" y="956"/>
                    <a:pt x="997" y="956"/>
                    <a:pt x="1000" y="946"/>
                  </a:cubicBezTo>
                  <a:cubicBezTo>
                    <a:pt x="3135" y="-645"/>
                    <a:pt x="6151" y="-216"/>
                    <a:pt x="7763" y="1899"/>
                  </a:cubicBezTo>
                  <a:cubicBezTo>
                    <a:pt x="9834" y="3566"/>
                    <a:pt x="10288" y="6547"/>
                    <a:pt x="8811" y="8757"/>
                  </a:cubicBezTo>
                  <a:cubicBezTo>
                    <a:pt x="6657" y="10328"/>
                    <a:pt x="3654" y="9947"/>
                    <a:pt x="1953" y="7899"/>
                  </a:cubicBezTo>
                  <a:close/>
                </a:path>
              </a:pathLst>
            </a:custGeom>
            <a:solidFill>
              <a:srgbClr val="D58B94"/>
            </a:solidFill>
            <a:ln w="9525" cap="flat">
              <a:noFill/>
              <a:prstDash val="solid"/>
              <a:miter/>
            </a:ln>
          </p:spPr>
          <p:txBody>
            <a:bodyPr rtlCol="0" anchor="ctr"/>
            <a:lstStyle/>
            <a:p>
              <a:endParaRPr lang="en-IN"/>
            </a:p>
          </p:txBody>
        </p:sp>
        <p:sp>
          <p:nvSpPr>
            <p:cNvPr id="5328" name="Freeform: Shape 5327">
              <a:extLst>
                <a:ext uri="{FF2B5EF4-FFF2-40B4-BE49-F238E27FC236}">
                  <a16:creationId xmlns:a16="http://schemas.microsoft.com/office/drawing/2014/main" xmlns="" id="{327D5C73-1421-EB08-5EB9-33140E8E5962}"/>
                </a:ext>
              </a:extLst>
            </p:cNvPr>
            <p:cNvSpPr/>
            <p:nvPr/>
          </p:nvSpPr>
          <p:spPr>
            <a:xfrm>
              <a:off x="86354" y="2992506"/>
              <a:ext cx="14510" cy="14776"/>
            </a:xfrm>
            <a:custGeom>
              <a:avLst/>
              <a:gdLst>
                <a:gd name="connsiteX0" fmla="*/ 2596 w 14510"/>
                <a:gd name="connsiteY0" fmla="*/ 11663 h 14776"/>
                <a:gd name="connsiteX1" fmla="*/ 1661 w 14510"/>
                <a:gd name="connsiteY1" fmla="*/ 1471 h 14776"/>
                <a:gd name="connsiteX2" fmla="*/ 1739 w 14510"/>
                <a:gd name="connsiteY2" fmla="*/ 1376 h 14776"/>
                <a:gd name="connsiteX3" fmla="*/ 11979 w 14510"/>
                <a:gd name="connsiteY3" fmla="*/ 3024 h 14776"/>
                <a:gd name="connsiteX4" fmla="*/ 12026 w 14510"/>
                <a:gd name="connsiteY4" fmla="*/ 3090 h 14776"/>
                <a:gd name="connsiteX5" fmla="*/ 12883 w 14510"/>
                <a:gd name="connsiteY5" fmla="*/ 13473 h 14776"/>
                <a:gd name="connsiteX6" fmla="*/ 2596 w 14510"/>
                <a:gd name="connsiteY6" fmla="*/ 11663 h 1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10" h="14776">
                  <a:moveTo>
                    <a:pt x="2596" y="11663"/>
                  </a:moveTo>
                  <a:cubicBezTo>
                    <a:pt x="-478" y="9110"/>
                    <a:pt x="-896" y="4538"/>
                    <a:pt x="1661" y="1471"/>
                  </a:cubicBezTo>
                  <a:cubicBezTo>
                    <a:pt x="1686" y="1433"/>
                    <a:pt x="1712" y="1405"/>
                    <a:pt x="1739" y="1376"/>
                  </a:cubicBezTo>
                  <a:cubicBezTo>
                    <a:pt x="5022" y="-996"/>
                    <a:pt x="9606" y="-262"/>
                    <a:pt x="11979" y="3024"/>
                  </a:cubicBezTo>
                  <a:cubicBezTo>
                    <a:pt x="11994" y="3043"/>
                    <a:pt x="12011" y="3072"/>
                    <a:pt x="12026" y="3090"/>
                  </a:cubicBezTo>
                  <a:cubicBezTo>
                    <a:pt x="14958" y="5805"/>
                    <a:pt x="15329" y="10311"/>
                    <a:pt x="12883" y="13473"/>
                  </a:cubicBezTo>
                  <a:cubicBezTo>
                    <a:pt x="9526" y="15740"/>
                    <a:pt x="4980" y="14940"/>
                    <a:pt x="2596" y="11663"/>
                  </a:cubicBezTo>
                  <a:close/>
                </a:path>
              </a:pathLst>
            </a:custGeom>
            <a:solidFill>
              <a:srgbClr val="D58B94"/>
            </a:solidFill>
            <a:ln w="9525" cap="flat">
              <a:noFill/>
              <a:prstDash val="solid"/>
              <a:miter/>
            </a:ln>
          </p:spPr>
          <p:txBody>
            <a:bodyPr rtlCol="0" anchor="ctr"/>
            <a:lstStyle/>
            <a:p>
              <a:endParaRPr lang="en-IN"/>
            </a:p>
          </p:txBody>
        </p:sp>
        <p:sp>
          <p:nvSpPr>
            <p:cNvPr id="5329" name="Freeform: Shape 5328">
              <a:extLst>
                <a:ext uri="{FF2B5EF4-FFF2-40B4-BE49-F238E27FC236}">
                  <a16:creationId xmlns:a16="http://schemas.microsoft.com/office/drawing/2014/main" xmlns="" id="{A060ECA1-459A-20D1-2B0B-FD4916E1FADD}"/>
                </a:ext>
              </a:extLst>
            </p:cNvPr>
            <p:cNvSpPr/>
            <p:nvPr/>
          </p:nvSpPr>
          <p:spPr>
            <a:xfrm>
              <a:off x="74424" y="3013015"/>
              <a:ext cx="6825" cy="6607"/>
            </a:xfrm>
            <a:custGeom>
              <a:avLst/>
              <a:gdLst>
                <a:gd name="connsiteX0" fmla="*/ 1477 w 6825"/>
                <a:gd name="connsiteY0" fmla="*/ 5156 h 6607"/>
                <a:gd name="connsiteX1" fmla="*/ 620 w 6825"/>
                <a:gd name="connsiteY1" fmla="*/ 679 h 6607"/>
                <a:gd name="connsiteX2" fmla="*/ 5192 w 6825"/>
                <a:gd name="connsiteY2" fmla="*/ 1155 h 6607"/>
                <a:gd name="connsiteX3" fmla="*/ 6529 w 6825"/>
                <a:gd name="connsiteY3" fmla="*/ 4965 h 6607"/>
                <a:gd name="connsiteX4" fmla="*/ 2716 w 6825"/>
                <a:gd name="connsiteY4" fmla="*/ 6308 h 6607"/>
                <a:gd name="connsiteX5" fmla="*/ 1477 w 6825"/>
                <a:gd name="connsiteY5" fmla="*/ 5156 h 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25" h="6607">
                  <a:moveTo>
                    <a:pt x="1477" y="5156"/>
                  </a:moveTo>
                  <a:cubicBezTo>
                    <a:pt x="-47" y="3822"/>
                    <a:pt x="-523" y="1727"/>
                    <a:pt x="620" y="679"/>
                  </a:cubicBezTo>
                  <a:cubicBezTo>
                    <a:pt x="2027" y="-407"/>
                    <a:pt x="4038" y="-197"/>
                    <a:pt x="5192" y="1155"/>
                  </a:cubicBezTo>
                  <a:cubicBezTo>
                    <a:pt x="6614" y="1841"/>
                    <a:pt x="7213" y="3546"/>
                    <a:pt x="6529" y="4965"/>
                  </a:cubicBezTo>
                  <a:cubicBezTo>
                    <a:pt x="5845" y="6394"/>
                    <a:pt x="4138" y="6994"/>
                    <a:pt x="2716" y="6308"/>
                  </a:cubicBezTo>
                  <a:cubicBezTo>
                    <a:pt x="2196" y="6061"/>
                    <a:pt x="1764" y="5651"/>
                    <a:pt x="1477" y="5156"/>
                  </a:cubicBezTo>
                  <a:close/>
                </a:path>
              </a:pathLst>
            </a:custGeom>
            <a:solidFill>
              <a:srgbClr val="D58B94"/>
            </a:solidFill>
            <a:ln w="9525" cap="flat">
              <a:noFill/>
              <a:prstDash val="solid"/>
              <a:miter/>
            </a:ln>
          </p:spPr>
          <p:txBody>
            <a:bodyPr rtlCol="0" anchor="ctr"/>
            <a:lstStyle/>
            <a:p>
              <a:endParaRPr lang="en-IN"/>
            </a:p>
          </p:txBody>
        </p:sp>
        <p:sp>
          <p:nvSpPr>
            <p:cNvPr id="5330" name="Freeform: Shape 5329">
              <a:extLst>
                <a:ext uri="{FF2B5EF4-FFF2-40B4-BE49-F238E27FC236}">
                  <a16:creationId xmlns:a16="http://schemas.microsoft.com/office/drawing/2014/main" xmlns="" id="{02B6EDC7-4DA4-7FAF-F845-85998DCF633B}"/>
                </a:ext>
              </a:extLst>
            </p:cNvPr>
            <p:cNvSpPr/>
            <p:nvPr/>
          </p:nvSpPr>
          <p:spPr>
            <a:xfrm>
              <a:off x="66294" y="3002745"/>
              <a:ext cx="5517" cy="5401"/>
            </a:xfrm>
            <a:custGeom>
              <a:avLst/>
              <a:gdLst>
                <a:gd name="connsiteX0" fmla="*/ 1130 w 5517"/>
                <a:gd name="connsiteY0" fmla="*/ 4568 h 5401"/>
                <a:gd name="connsiteX1" fmla="*/ 558 w 5517"/>
                <a:gd name="connsiteY1" fmla="*/ 567 h 5401"/>
                <a:gd name="connsiteX2" fmla="*/ 4654 w 5517"/>
                <a:gd name="connsiteY2" fmla="*/ 1044 h 5401"/>
                <a:gd name="connsiteX3" fmla="*/ 4790 w 5517"/>
                <a:gd name="connsiteY3" fmla="*/ 4816 h 5401"/>
                <a:gd name="connsiteX4" fmla="*/ 4654 w 5517"/>
                <a:gd name="connsiteY4" fmla="*/ 4949 h 5401"/>
                <a:gd name="connsiteX5" fmla="*/ 1130 w 5517"/>
                <a:gd name="connsiteY5" fmla="*/ 4568 h 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17" h="5401">
                  <a:moveTo>
                    <a:pt x="1130" y="4568"/>
                  </a:moveTo>
                  <a:cubicBezTo>
                    <a:pt x="-132" y="3625"/>
                    <a:pt x="-389" y="1835"/>
                    <a:pt x="558" y="567"/>
                  </a:cubicBezTo>
                  <a:cubicBezTo>
                    <a:pt x="1840" y="-366"/>
                    <a:pt x="3619" y="-156"/>
                    <a:pt x="4654" y="1044"/>
                  </a:cubicBezTo>
                  <a:cubicBezTo>
                    <a:pt x="5732" y="2044"/>
                    <a:pt x="5793" y="3730"/>
                    <a:pt x="4790" y="4816"/>
                  </a:cubicBezTo>
                  <a:cubicBezTo>
                    <a:pt x="4746" y="4863"/>
                    <a:pt x="4701" y="4901"/>
                    <a:pt x="4654" y="4949"/>
                  </a:cubicBezTo>
                  <a:cubicBezTo>
                    <a:pt x="3533" y="5654"/>
                    <a:pt x="2074" y="5492"/>
                    <a:pt x="1130" y="4568"/>
                  </a:cubicBezTo>
                  <a:close/>
                </a:path>
              </a:pathLst>
            </a:custGeom>
            <a:solidFill>
              <a:srgbClr val="D58B94"/>
            </a:solidFill>
            <a:ln w="9525" cap="flat">
              <a:noFill/>
              <a:prstDash val="solid"/>
              <a:miter/>
            </a:ln>
          </p:spPr>
          <p:txBody>
            <a:bodyPr rtlCol="0" anchor="ctr"/>
            <a:lstStyle/>
            <a:p>
              <a:endParaRPr lang="en-IN"/>
            </a:p>
          </p:txBody>
        </p:sp>
        <p:sp>
          <p:nvSpPr>
            <p:cNvPr id="5331" name="Freeform: Shape 5330">
              <a:extLst>
                <a:ext uri="{FF2B5EF4-FFF2-40B4-BE49-F238E27FC236}">
                  <a16:creationId xmlns:a16="http://schemas.microsoft.com/office/drawing/2014/main" xmlns="" id="{162568DA-D6A6-212A-3BB7-81D9ADBAD7EB}"/>
                </a:ext>
              </a:extLst>
            </p:cNvPr>
            <p:cNvSpPr/>
            <p:nvPr/>
          </p:nvSpPr>
          <p:spPr>
            <a:xfrm>
              <a:off x="62310" y="2989829"/>
              <a:ext cx="9267" cy="9230"/>
            </a:xfrm>
            <a:custGeom>
              <a:avLst/>
              <a:gdLst>
                <a:gd name="connsiteX0" fmla="*/ 1684 w 9267"/>
                <a:gd name="connsiteY0" fmla="*/ 7291 h 9230"/>
                <a:gd name="connsiteX1" fmla="*/ 905 w 9267"/>
                <a:gd name="connsiteY1" fmla="*/ 1148 h 9230"/>
                <a:gd name="connsiteX2" fmla="*/ 1017 w 9267"/>
                <a:gd name="connsiteY2" fmla="*/ 1005 h 9230"/>
                <a:gd name="connsiteX3" fmla="*/ 7190 w 9267"/>
                <a:gd name="connsiteY3" fmla="*/ 1558 h 9230"/>
                <a:gd name="connsiteX4" fmla="*/ 7209 w 9267"/>
                <a:gd name="connsiteY4" fmla="*/ 1576 h 9230"/>
                <a:gd name="connsiteX5" fmla="*/ 8703 w 9267"/>
                <a:gd name="connsiteY5" fmla="*/ 7177 h 9230"/>
                <a:gd name="connsiteX6" fmla="*/ 3107 w 9267"/>
                <a:gd name="connsiteY6" fmla="*/ 8663 h 9230"/>
                <a:gd name="connsiteX7" fmla="*/ 1684 w 9267"/>
                <a:gd name="connsiteY7" fmla="*/ 7291 h 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67" h="9230">
                  <a:moveTo>
                    <a:pt x="1684" y="7291"/>
                  </a:moveTo>
                  <a:cubicBezTo>
                    <a:pt x="-228" y="5806"/>
                    <a:pt x="-577" y="3053"/>
                    <a:pt x="905" y="1148"/>
                  </a:cubicBezTo>
                  <a:cubicBezTo>
                    <a:pt x="941" y="1100"/>
                    <a:pt x="979" y="1053"/>
                    <a:pt x="1017" y="1005"/>
                  </a:cubicBezTo>
                  <a:cubicBezTo>
                    <a:pt x="2873" y="-548"/>
                    <a:pt x="5636" y="-300"/>
                    <a:pt x="7190" y="1558"/>
                  </a:cubicBezTo>
                  <a:cubicBezTo>
                    <a:pt x="7196" y="1558"/>
                    <a:pt x="7202" y="1567"/>
                    <a:pt x="7209" y="1576"/>
                  </a:cubicBezTo>
                  <a:cubicBezTo>
                    <a:pt x="9167" y="2710"/>
                    <a:pt x="9836" y="5215"/>
                    <a:pt x="8703" y="7177"/>
                  </a:cubicBezTo>
                  <a:cubicBezTo>
                    <a:pt x="7571" y="9130"/>
                    <a:pt x="5066" y="9797"/>
                    <a:pt x="3107" y="8663"/>
                  </a:cubicBezTo>
                  <a:cubicBezTo>
                    <a:pt x="2528" y="8330"/>
                    <a:pt x="2039" y="7863"/>
                    <a:pt x="1684" y="7291"/>
                  </a:cubicBezTo>
                  <a:close/>
                </a:path>
              </a:pathLst>
            </a:custGeom>
            <a:solidFill>
              <a:srgbClr val="D58B94"/>
            </a:solidFill>
            <a:ln w="9525" cap="flat">
              <a:noFill/>
              <a:prstDash val="solid"/>
              <a:miter/>
            </a:ln>
          </p:spPr>
          <p:txBody>
            <a:bodyPr rtlCol="0" anchor="ctr"/>
            <a:lstStyle/>
            <a:p>
              <a:endParaRPr lang="en-IN"/>
            </a:p>
          </p:txBody>
        </p:sp>
        <p:sp>
          <p:nvSpPr>
            <p:cNvPr id="5332" name="Freeform: Shape 5331">
              <a:extLst>
                <a:ext uri="{FF2B5EF4-FFF2-40B4-BE49-F238E27FC236}">
                  <a16:creationId xmlns:a16="http://schemas.microsoft.com/office/drawing/2014/main" xmlns="" id="{06EDC036-3942-6F75-54D5-8F203402DCBC}"/>
                </a:ext>
              </a:extLst>
            </p:cNvPr>
            <p:cNvSpPr/>
            <p:nvPr/>
          </p:nvSpPr>
          <p:spPr>
            <a:xfrm>
              <a:off x="70648" y="2979950"/>
              <a:ext cx="10970" cy="10994"/>
            </a:xfrm>
            <a:custGeom>
              <a:avLst/>
              <a:gdLst>
                <a:gd name="connsiteX0" fmla="*/ 2014 w 10970"/>
                <a:gd name="connsiteY0" fmla="*/ 9075 h 10994"/>
                <a:gd name="connsiteX1" fmla="*/ 990 w 10970"/>
                <a:gd name="connsiteY1" fmla="*/ 2008 h 10994"/>
                <a:gd name="connsiteX2" fmla="*/ 8056 w 10970"/>
                <a:gd name="connsiteY2" fmla="*/ 988 h 10994"/>
                <a:gd name="connsiteX3" fmla="*/ 9348 w 10970"/>
                <a:gd name="connsiteY3" fmla="*/ 2408 h 10994"/>
                <a:gd name="connsiteX4" fmla="*/ 9386 w 10970"/>
                <a:gd name="connsiteY4" fmla="*/ 10085 h 10994"/>
                <a:gd name="connsiteX5" fmla="*/ 9348 w 10970"/>
                <a:gd name="connsiteY5" fmla="*/ 10123 h 10994"/>
                <a:gd name="connsiteX6" fmla="*/ 2014 w 10970"/>
                <a:gd name="connsiteY6" fmla="*/ 9075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0" h="10994">
                  <a:moveTo>
                    <a:pt x="2014" y="9075"/>
                  </a:moveTo>
                  <a:cubicBezTo>
                    <a:pt x="-219" y="7408"/>
                    <a:pt x="-678" y="4246"/>
                    <a:pt x="990" y="2008"/>
                  </a:cubicBezTo>
                  <a:cubicBezTo>
                    <a:pt x="2659" y="-221"/>
                    <a:pt x="5822" y="-678"/>
                    <a:pt x="8056" y="988"/>
                  </a:cubicBezTo>
                  <a:cubicBezTo>
                    <a:pt x="8574" y="1369"/>
                    <a:pt x="9012" y="1855"/>
                    <a:pt x="9348" y="2408"/>
                  </a:cubicBezTo>
                  <a:cubicBezTo>
                    <a:pt x="11479" y="4522"/>
                    <a:pt x="11495" y="7951"/>
                    <a:pt x="9386" y="10085"/>
                  </a:cubicBezTo>
                  <a:cubicBezTo>
                    <a:pt x="9373" y="10094"/>
                    <a:pt x="9361" y="10113"/>
                    <a:pt x="9348" y="10123"/>
                  </a:cubicBezTo>
                  <a:cubicBezTo>
                    <a:pt x="6969" y="11580"/>
                    <a:pt x="3891" y="11142"/>
                    <a:pt x="2014" y="9075"/>
                  </a:cubicBezTo>
                  <a:close/>
                </a:path>
              </a:pathLst>
            </a:custGeom>
            <a:solidFill>
              <a:srgbClr val="D58B94"/>
            </a:solidFill>
            <a:ln w="9525" cap="flat">
              <a:noFill/>
              <a:prstDash val="solid"/>
              <a:miter/>
            </a:ln>
          </p:spPr>
          <p:txBody>
            <a:bodyPr rtlCol="0" anchor="ctr"/>
            <a:lstStyle/>
            <a:p>
              <a:endParaRPr lang="en-IN"/>
            </a:p>
          </p:txBody>
        </p:sp>
        <p:sp>
          <p:nvSpPr>
            <p:cNvPr id="5333" name="Freeform: Shape 5332">
              <a:extLst>
                <a:ext uri="{FF2B5EF4-FFF2-40B4-BE49-F238E27FC236}">
                  <a16:creationId xmlns:a16="http://schemas.microsoft.com/office/drawing/2014/main" xmlns="" id="{6791D6EA-9FEA-7292-3D33-FA8230801CF4}"/>
                </a:ext>
              </a:extLst>
            </p:cNvPr>
            <p:cNvSpPr/>
            <p:nvPr/>
          </p:nvSpPr>
          <p:spPr>
            <a:xfrm>
              <a:off x="92322" y="2978896"/>
              <a:ext cx="10671" cy="10822"/>
            </a:xfrm>
            <a:custGeom>
              <a:avLst/>
              <a:gdLst>
                <a:gd name="connsiteX0" fmla="*/ 1580 w 10671"/>
                <a:gd name="connsiteY0" fmla="*/ 8414 h 10822"/>
                <a:gd name="connsiteX1" fmla="*/ 1463 w 10671"/>
                <a:gd name="connsiteY1" fmla="*/ 1004 h 10822"/>
                <a:gd name="connsiteX2" fmla="*/ 1580 w 10671"/>
                <a:gd name="connsiteY2" fmla="*/ 889 h 10822"/>
                <a:gd name="connsiteX3" fmla="*/ 9105 w 10671"/>
                <a:gd name="connsiteY3" fmla="*/ 2413 h 10822"/>
                <a:gd name="connsiteX4" fmla="*/ 9105 w 10671"/>
                <a:gd name="connsiteY4" fmla="*/ 9938 h 10822"/>
                <a:gd name="connsiteX5" fmla="*/ 1580 w 10671"/>
                <a:gd name="connsiteY5" fmla="*/ 8414 h 1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71" h="10822">
                  <a:moveTo>
                    <a:pt x="1580" y="8414"/>
                  </a:moveTo>
                  <a:cubicBezTo>
                    <a:pt x="-498" y="6404"/>
                    <a:pt x="-550" y="3080"/>
                    <a:pt x="1463" y="1004"/>
                  </a:cubicBezTo>
                  <a:cubicBezTo>
                    <a:pt x="1501" y="966"/>
                    <a:pt x="1540" y="927"/>
                    <a:pt x="1580" y="889"/>
                  </a:cubicBezTo>
                  <a:cubicBezTo>
                    <a:pt x="4079" y="-768"/>
                    <a:pt x="7448" y="-82"/>
                    <a:pt x="9105" y="2413"/>
                  </a:cubicBezTo>
                  <a:cubicBezTo>
                    <a:pt x="11176" y="4490"/>
                    <a:pt x="11176" y="7862"/>
                    <a:pt x="9105" y="9938"/>
                  </a:cubicBezTo>
                  <a:cubicBezTo>
                    <a:pt x="6596" y="11538"/>
                    <a:pt x="3268" y="10871"/>
                    <a:pt x="1580" y="8414"/>
                  </a:cubicBezTo>
                  <a:close/>
                </a:path>
              </a:pathLst>
            </a:custGeom>
            <a:solidFill>
              <a:srgbClr val="D58B94"/>
            </a:solidFill>
            <a:ln w="9525" cap="flat">
              <a:noFill/>
              <a:prstDash val="solid"/>
              <a:miter/>
            </a:ln>
          </p:spPr>
          <p:txBody>
            <a:bodyPr rtlCol="0" anchor="ctr"/>
            <a:lstStyle/>
            <a:p>
              <a:endParaRPr lang="en-IN"/>
            </a:p>
          </p:txBody>
        </p:sp>
        <p:sp>
          <p:nvSpPr>
            <p:cNvPr id="5334" name="Freeform: Shape 5333">
              <a:extLst>
                <a:ext uri="{FF2B5EF4-FFF2-40B4-BE49-F238E27FC236}">
                  <a16:creationId xmlns:a16="http://schemas.microsoft.com/office/drawing/2014/main" xmlns="" id="{4BC0E5BB-5032-08B5-1445-10923F326941}"/>
                </a:ext>
              </a:extLst>
            </p:cNvPr>
            <p:cNvSpPr/>
            <p:nvPr/>
          </p:nvSpPr>
          <p:spPr>
            <a:xfrm>
              <a:off x="86312" y="2973086"/>
              <a:ext cx="4900" cy="4762"/>
            </a:xfrm>
            <a:custGeom>
              <a:avLst/>
              <a:gdLst>
                <a:gd name="connsiteX0" fmla="*/ 637 w 4900"/>
                <a:gd name="connsiteY0" fmla="*/ 3842 h 4762"/>
                <a:gd name="connsiteX1" fmla="*/ 511 w 4900"/>
                <a:gd name="connsiteY1" fmla="*/ 1013 h 4762"/>
                <a:gd name="connsiteX2" fmla="*/ 637 w 4900"/>
                <a:gd name="connsiteY2" fmla="*/ 890 h 4762"/>
                <a:gd name="connsiteX3" fmla="*/ 3983 w 4900"/>
                <a:gd name="connsiteY3" fmla="*/ 499 h 4762"/>
                <a:gd name="connsiteX4" fmla="*/ 4374 w 4900"/>
                <a:gd name="connsiteY4" fmla="*/ 3842 h 4762"/>
                <a:gd name="connsiteX5" fmla="*/ 1029 w 4900"/>
                <a:gd name="connsiteY5" fmla="*/ 4233 h 4762"/>
                <a:gd name="connsiteX6" fmla="*/ 637 w 4900"/>
                <a:gd name="connsiteY6" fmla="*/ 3842 h 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0" h="4762">
                  <a:moveTo>
                    <a:pt x="637" y="3842"/>
                  </a:moveTo>
                  <a:cubicBezTo>
                    <a:pt x="-178" y="3099"/>
                    <a:pt x="-235" y="1833"/>
                    <a:pt x="511" y="1013"/>
                  </a:cubicBezTo>
                  <a:cubicBezTo>
                    <a:pt x="551" y="975"/>
                    <a:pt x="594" y="928"/>
                    <a:pt x="637" y="890"/>
                  </a:cubicBezTo>
                  <a:cubicBezTo>
                    <a:pt x="1453" y="-139"/>
                    <a:pt x="2950" y="-320"/>
                    <a:pt x="3983" y="499"/>
                  </a:cubicBezTo>
                  <a:cubicBezTo>
                    <a:pt x="5014" y="1309"/>
                    <a:pt x="5189" y="2814"/>
                    <a:pt x="4374" y="3842"/>
                  </a:cubicBezTo>
                  <a:cubicBezTo>
                    <a:pt x="3559" y="4871"/>
                    <a:pt x="2061" y="5052"/>
                    <a:pt x="1029" y="4233"/>
                  </a:cubicBezTo>
                  <a:cubicBezTo>
                    <a:pt x="884" y="4118"/>
                    <a:pt x="753" y="3985"/>
                    <a:pt x="637" y="3842"/>
                  </a:cubicBezTo>
                  <a:close/>
                </a:path>
              </a:pathLst>
            </a:custGeom>
            <a:solidFill>
              <a:srgbClr val="D58B94"/>
            </a:solidFill>
            <a:ln w="9525" cap="flat">
              <a:noFill/>
              <a:prstDash val="solid"/>
              <a:miter/>
            </a:ln>
          </p:spPr>
          <p:txBody>
            <a:bodyPr rtlCol="0" anchor="ctr"/>
            <a:lstStyle/>
            <a:p>
              <a:endParaRPr lang="en-IN"/>
            </a:p>
          </p:txBody>
        </p:sp>
        <p:sp>
          <p:nvSpPr>
            <p:cNvPr id="5335" name="Freeform: Shape 5334">
              <a:extLst>
                <a:ext uri="{FF2B5EF4-FFF2-40B4-BE49-F238E27FC236}">
                  <a16:creationId xmlns:a16="http://schemas.microsoft.com/office/drawing/2014/main" xmlns="" id="{CAB4FDFB-F730-8B86-0E3F-A5BF0B67FB02}"/>
                </a:ext>
              </a:extLst>
            </p:cNvPr>
            <p:cNvSpPr/>
            <p:nvPr/>
          </p:nvSpPr>
          <p:spPr>
            <a:xfrm>
              <a:off x="123992" y="3038961"/>
              <a:ext cx="7789" cy="7916"/>
            </a:xfrm>
            <a:custGeom>
              <a:avLst/>
              <a:gdLst>
                <a:gd name="connsiteX0" fmla="*/ 1724 w 7789"/>
                <a:gd name="connsiteY0" fmla="*/ 5975 h 7916"/>
                <a:gd name="connsiteX1" fmla="*/ 676 w 7789"/>
                <a:gd name="connsiteY1" fmla="*/ 546 h 7916"/>
                <a:gd name="connsiteX2" fmla="*/ 6106 w 7789"/>
                <a:gd name="connsiteY2" fmla="*/ 1975 h 7916"/>
                <a:gd name="connsiteX3" fmla="*/ 7153 w 7789"/>
                <a:gd name="connsiteY3" fmla="*/ 7404 h 7916"/>
                <a:gd name="connsiteX4" fmla="*/ 1724 w 7789"/>
                <a:gd name="connsiteY4" fmla="*/ 5975 h 7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9" h="7916">
                  <a:moveTo>
                    <a:pt x="1724" y="5975"/>
                  </a:moveTo>
                  <a:cubicBezTo>
                    <a:pt x="-86" y="4070"/>
                    <a:pt x="-562" y="1689"/>
                    <a:pt x="676" y="546"/>
                  </a:cubicBezTo>
                  <a:cubicBezTo>
                    <a:pt x="1915" y="-597"/>
                    <a:pt x="4391" y="69"/>
                    <a:pt x="6106" y="1975"/>
                  </a:cubicBezTo>
                  <a:cubicBezTo>
                    <a:pt x="7820" y="3880"/>
                    <a:pt x="8296" y="6356"/>
                    <a:pt x="7153" y="7404"/>
                  </a:cubicBezTo>
                  <a:cubicBezTo>
                    <a:pt x="6010" y="8452"/>
                    <a:pt x="3439" y="7785"/>
                    <a:pt x="1724" y="5975"/>
                  </a:cubicBezTo>
                  <a:close/>
                </a:path>
              </a:pathLst>
            </a:custGeom>
            <a:solidFill>
              <a:srgbClr val="D58B94"/>
            </a:solidFill>
            <a:ln w="9525" cap="flat">
              <a:noFill/>
              <a:prstDash val="solid"/>
              <a:miter/>
            </a:ln>
          </p:spPr>
          <p:txBody>
            <a:bodyPr rtlCol="0" anchor="ctr"/>
            <a:lstStyle/>
            <a:p>
              <a:endParaRPr lang="en-IN"/>
            </a:p>
          </p:txBody>
        </p:sp>
        <p:sp>
          <p:nvSpPr>
            <p:cNvPr id="5336" name="Freeform: Shape 5335">
              <a:extLst>
                <a:ext uri="{FF2B5EF4-FFF2-40B4-BE49-F238E27FC236}">
                  <a16:creationId xmlns:a16="http://schemas.microsoft.com/office/drawing/2014/main" xmlns="" id="{9A27298E-9BC4-BFEF-AE9F-BDBF6D17160D}"/>
                </a:ext>
              </a:extLst>
            </p:cNvPr>
            <p:cNvSpPr/>
            <p:nvPr/>
          </p:nvSpPr>
          <p:spPr>
            <a:xfrm>
              <a:off x="129075" y="3026413"/>
              <a:ext cx="9464" cy="9814"/>
            </a:xfrm>
            <a:custGeom>
              <a:avLst/>
              <a:gdLst>
                <a:gd name="connsiteX0" fmla="*/ 1879 w 9464"/>
                <a:gd name="connsiteY0" fmla="*/ 7380 h 9814"/>
                <a:gd name="connsiteX1" fmla="*/ 927 w 9464"/>
                <a:gd name="connsiteY1" fmla="*/ 522 h 9814"/>
                <a:gd name="connsiteX2" fmla="*/ 7690 w 9464"/>
                <a:gd name="connsiteY2" fmla="*/ 2522 h 9814"/>
                <a:gd name="connsiteX3" fmla="*/ 8452 w 9464"/>
                <a:gd name="connsiteY3" fmla="*/ 9189 h 9814"/>
                <a:gd name="connsiteX4" fmla="*/ 1879 w 9464"/>
                <a:gd name="connsiteY4" fmla="*/ 7380 h 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4" h="9814">
                  <a:moveTo>
                    <a:pt x="1879" y="7380"/>
                  </a:moveTo>
                  <a:cubicBezTo>
                    <a:pt x="-121" y="4998"/>
                    <a:pt x="-692" y="1855"/>
                    <a:pt x="927" y="522"/>
                  </a:cubicBezTo>
                  <a:cubicBezTo>
                    <a:pt x="2546" y="-812"/>
                    <a:pt x="5594" y="522"/>
                    <a:pt x="7690" y="2522"/>
                  </a:cubicBezTo>
                  <a:cubicBezTo>
                    <a:pt x="9785" y="4522"/>
                    <a:pt x="9976" y="7951"/>
                    <a:pt x="8452" y="9189"/>
                  </a:cubicBezTo>
                  <a:cubicBezTo>
                    <a:pt x="6928" y="10428"/>
                    <a:pt x="4070" y="9761"/>
                    <a:pt x="1879" y="7380"/>
                  </a:cubicBezTo>
                  <a:close/>
                </a:path>
              </a:pathLst>
            </a:custGeom>
            <a:solidFill>
              <a:srgbClr val="D58B94"/>
            </a:solidFill>
            <a:ln w="9525" cap="flat">
              <a:noFill/>
              <a:prstDash val="solid"/>
              <a:miter/>
            </a:ln>
          </p:spPr>
          <p:txBody>
            <a:bodyPr rtlCol="0" anchor="ctr"/>
            <a:lstStyle/>
            <a:p>
              <a:endParaRPr lang="en-IN"/>
            </a:p>
          </p:txBody>
        </p:sp>
        <p:sp>
          <p:nvSpPr>
            <p:cNvPr id="5337" name="Freeform: Shape 5336">
              <a:extLst>
                <a:ext uri="{FF2B5EF4-FFF2-40B4-BE49-F238E27FC236}">
                  <a16:creationId xmlns:a16="http://schemas.microsoft.com/office/drawing/2014/main" xmlns="" id="{1C007C8B-024F-61D7-8662-0909CE44A8DD}"/>
                </a:ext>
              </a:extLst>
            </p:cNvPr>
            <p:cNvSpPr/>
            <p:nvPr/>
          </p:nvSpPr>
          <p:spPr>
            <a:xfrm>
              <a:off x="62537" y="2961701"/>
              <a:ext cx="8071" cy="8004"/>
            </a:xfrm>
            <a:custGeom>
              <a:avLst/>
              <a:gdLst>
                <a:gd name="connsiteX0" fmla="*/ 1076 w 8071"/>
                <a:gd name="connsiteY0" fmla="*/ 6654 h 8004"/>
                <a:gd name="connsiteX1" fmla="*/ 1076 w 8071"/>
                <a:gd name="connsiteY1" fmla="*/ 1320 h 8004"/>
                <a:gd name="connsiteX2" fmla="*/ 6724 w 8071"/>
                <a:gd name="connsiteY2" fmla="*/ 1006 h 8004"/>
                <a:gd name="connsiteX3" fmla="*/ 7040 w 8071"/>
                <a:gd name="connsiteY3" fmla="*/ 6654 h 8004"/>
                <a:gd name="connsiteX4" fmla="*/ 1390 w 8071"/>
                <a:gd name="connsiteY4" fmla="*/ 6968 h 8004"/>
                <a:gd name="connsiteX5" fmla="*/ 1076 w 8071"/>
                <a:gd name="connsiteY5" fmla="*/ 6654 h 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71" h="8004">
                  <a:moveTo>
                    <a:pt x="1076" y="6654"/>
                  </a:moveTo>
                  <a:cubicBezTo>
                    <a:pt x="-377" y="5168"/>
                    <a:pt x="-377" y="2806"/>
                    <a:pt x="1076" y="1320"/>
                  </a:cubicBezTo>
                  <a:cubicBezTo>
                    <a:pt x="2549" y="-328"/>
                    <a:pt x="5078" y="-471"/>
                    <a:pt x="6724" y="1006"/>
                  </a:cubicBezTo>
                  <a:cubicBezTo>
                    <a:pt x="8371" y="2482"/>
                    <a:pt x="8512" y="5006"/>
                    <a:pt x="7040" y="6654"/>
                  </a:cubicBezTo>
                  <a:cubicBezTo>
                    <a:pt x="5567" y="8302"/>
                    <a:pt x="3037" y="8445"/>
                    <a:pt x="1390" y="6968"/>
                  </a:cubicBezTo>
                  <a:cubicBezTo>
                    <a:pt x="1280" y="6873"/>
                    <a:pt x="1175" y="6768"/>
                    <a:pt x="1076" y="6654"/>
                  </a:cubicBezTo>
                  <a:close/>
                </a:path>
              </a:pathLst>
            </a:custGeom>
            <a:solidFill>
              <a:srgbClr val="D58B94"/>
            </a:solidFill>
            <a:ln w="9525" cap="flat">
              <a:noFill/>
              <a:prstDash val="solid"/>
              <a:miter/>
            </a:ln>
          </p:spPr>
          <p:txBody>
            <a:bodyPr rtlCol="0" anchor="ctr"/>
            <a:lstStyle/>
            <a:p>
              <a:endParaRPr lang="en-IN"/>
            </a:p>
          </p:txBody>
        </p:sp>
        <p:sp>
          <p:nvSpPr>
            <p:cNvPr id="5338" name="Freeform: Shape 5337">
              <a:extLst>
                <a:ext uri="{FF2B5EF4-FFF2-40B4-BE49-F238E27FC236}">
                  <a16:creationId xmlns:a16="http://schemas.microsoft.com/office/drawing/2014/main" xmlns="" id="{FD704FE7-9B02-614D-A1EE-AEDDB8DB6FE3}"/>
                </a:ext>
              </a:extLst>
            </p:cNvPr>
            <p:cNvSpPr/>
            <p:nvPr/>
          </p:nvSpPr>
          <p:spPr>
            <a:xfrm>
              <a:off x="71114" y="2967706"/>
              <a:ext cx="10541" cy="10871"/>
            </a:xfrm>
            <a:custGeom>
              <a:avLst/>
              <a:gdLst>
                <a:gd name="connsiteX0" fmla="*/ 1548 w 10541"/>
                <a:gd name="connsiteY0" fmla="*/ 8746 h 10871"/>
                <a:gd name="connsiteX1" fmla="*/ 1548 w 10541"/>
                <a:gd name="connsiteY1" fmla="*/ 1125 h 10871"/>
                <a:gd name="connsiteX2" fmla="*/ 8910 w 10541"/>
                <a:gd name="connsiteY2" fmla="*/ 1954 h 10871"/>
                <a:gd name="connsiteX3" fmla="*/ 9073 w 10541"/>
                <a:gd name="connsiteY3" fmla="*/ 2173 h 10871"/>
                <a:gd name="connsiteX4" fmla="*/ 9073 w 10541"/>
                <a:gd name="connsiteY4" fmla="*/ 9793 h 10871"/>
                <a:gd name="connsiteX5" fmla="*/ 1548 w 10541"/>
                <a:gd name="connsiteY5" fmla="*/ 8746 h 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41" h="10871">
                  <a:moveTo>
                    <a:pt x="1548" y="8746"/>
                  </a:moveTo>
                  <a:cubicBezTo>
                    <a:pt x="-534" y="6631"/>
                    <a:pt x="-534" y="3240"/>
                    <a:pt x="1548" y="1125"/>
                  </a:cubicBezTo>
                  <a:cubicBezTo>
                    <a:pt x="3811" y="-675"/>
                    <a:pt x="7107" y="-303"/>
                    <a:pt x="8910" y="1954"/>
                  </a:cubicBezTo>
                  <a:cubicBezTo>
                    <a:pt x="8966" y="2030"/>
                    <a:pt x="9021" y="2097"/>
                    <a:pt x="9073" y="2173"/>
                  </a:cubicBezTo>
                  <a:cubicBezTo>
                    <a:pt x="11013" y="4345"/>
                    <a:pt x="11013" y="7621"/>
                    <a:pt x="9073" y="9793"/>
                  </a:cubicBezTo>
                  <a:cubicBezTo>
                    <a:pt x="6697" y="11546"/>
                    <a:pt x="3354" y="11089"/>
                    <a:pt x="1548" y="8746"/>
                  </a:cubicBezTo>
                  <a:close/>
                </a:path>
              </a:pathLst>
            </a:custGeom>
            <a:solidFill>
              <a:srgbClr val="D58B94"/>
            </a:solidFill>
            <a:ln w="9525" cap="flat">
              <a:noFill/>
              <a:prstDash val="solid"/>
              <a:miter/>
            </a:ln>
          </p:spPr>
          <p:txBody>
            <a:bodyPr rtlCol="0" anchor="ctr"/>
            <a:lstStyle/>
            <a:p>
              <a:endParaRPr lang="en-IN"/>
            </a:p>
          </p:txBody>
        </p:sp>
        <p:sp>
          <p:nvSpPr>
            <p:cNvPr id="5339" name="Freeform: Shape 5338">
              <a:extLst>
                <a:ext uri="{FF2B5EF4-FFF2-40B4-BE49-F238E27FC236}">
                  <a16:creationId xmlns:a16="http://schemas.microsoft.com/office/drawing/2014/main" xmlns="" id="{6BD7C8DE-B7C2-0843-32D5-BFFD279ABF17}"/>
                </a:ext>
              </a:extLst>
            </p:cNvPr>
            <p:cNvSpPr/>
            <p:nvPr/>
          </p:nvSpPr>
          <p:spPr>
            <a:xfrm>
              <a:off x="77292" y="2959083"/>
              <a:ext cx="8481" cy="8383"/>
            </a:xfrm>
            <a:custGeom>
              <a:avLst/>
              <a:gdLst>
                <a:gd name="connsiteX0" fmla="*/ 1085 w 8481"/>
                <a:gd name="connsiteY0" fmla="*/ 6891 h 8383"/>
                <a:gd name="connsiteX1" fmla="*/ 1085 w 8481"/>
                <a:gd name="connsiteY1" fmla="*/ 1462 h 8383"/>
                <a:gd name="connsiteX2" fmla="*/ 6992 w 8481"/>
                <a:gd name="connsiteY2" fmla="*/ 986 h 8383"/>
                <a:gd name="connsiteX3" fmla="*/ 7470 w 8481"/>
                <a:gd name="connsiteY3" fmla="*/ 6891 h 8383"/>
                <a:gd name="connsiteX4" fmla="*/ 1563 w 8481"/>
                <a:gd name="connsiteY4" fmla="*/ 7368 h 8383"/>
                <a:gd name="connsiteX5" fmla="*/ 1085 w 8481"/>
                <a:gd name="connsiteY5" fmla="*/ 6891 h 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81" h="8383">
                  <a:moveTo>
                    <a:pt x="1085" y="6891"/>
                  </a:moveTo>
                  <a:cubicBezTo>
                    <a:pt x="-379" y="5377"/>
                    <a:pt x="-379" y="2977"/>
                    <a:pt x="1085" y="1462"/>
                  </a:cubicBezTo>
                  <a:cubicBezTo>
                    <a:pt x="2584" y="-300"/>
                    <a:pt x="5229" y="-519"/>
                    <a:pt x="6992" y="986"/>
                  </a:cubicBezTo>
                  <a:cubicBezTo>
                    <a:pt x="8756" y="2481"/>
                    <a:pt x="8969" y="5129"/>
                    <a:pt x="7470" y="6891"/>
                  </a:cubicBezTo>
                  <a:cubicBezTo>
                    <a:pt x="5971" y="8653"/>
                    <a:pt x="3327" y="8873"/>
                    <a:pt x="1563" y="7368"/>
                  </a:cubicBezTo>
                  <a:cubicBezTo>
                    <a:pt x="1391" y="7225"/>
                    <a:pt x="1231" y="7063"/>
                    <a:pt x="1085" y="6891"/>
                  </a:cubicBezTo>
                  <a:close/>
                </a:path>
              </a:pathLst>
            </a:custGeom>
            <a:solidFill>
              <a:srgbClr val="D58B94"/>
            </a:solidFill>
            <a:ln w="9525" cap="flat">
              <a:noFill/>
              <a:prstDash val="solid"/>
              <a:miter/>
            </a:ln>
          </p:spPr>
          <p:txBody>
            <a:bodyPr rtlCol="0" anchor="ctr"/>
            <a:lstStyle/>
            <a:p>
              <a:endParaRPr lang="en-IN"/>
            </a:p>
          </p:txBody>
        </p:sp>
        <p:sp>
          <p:nvSpPr>
            <p:cNvPr id="5340" name="Freeform: Shape 5339">
              <a:extLst>
                <a:ext uri="{FF2B5EF4-FFF2-40B4-BE49-F238E27FC236}">
                  <a16:creationId xmlns:a16="http://schemas.microsoft.com/office/drawing/2014/main" xmlns="" id="{BE1275B3-A9DF-30C5-58C5-A39A32C3AE77}"/>
                </a:ext>
              </a:extLst>
            </p:cNvPr>
            <p:cNvSpPr/>
            <p:nvPr/>
          </p:nvSpPr>
          <p:spPr>
            <a:xfrm>
              <a:off x="-20955" y="2717482"/>
              <a:ext cx="235172" cy="302317"/>
            </a:xfrm>
            <a:custGeom>
              <a:avLst/>
              <a:gdLst>
                <a:gd name="connsiteX0" fmla="*/ 112667 w 235172"/>
                <a:gd name="connsiteY0" fmla="*/ -15 h 302317"/>
                <a:gd name="connsiteX1" fmla="*/ 235159 w 235172"/>
                <a:gd name="connsiteY1" fmla="*/ 264018 h 302317"/>
                <a:gd name="connsiteX2" fmla="*/ 231349 w 235172"/>
                <a:gd name="connsiteY2" fmla="*/ 271638 h 302317"/>
                <a:gd name="connsiteX3" fmla="*/ 220395 w 235172"/>
                <a:gd name="connsiteY3" fmla="*/ 287164 h 302317"/>
                <a:gd name="connsiteX4" fmla="*/ 173437 w 235172"/>
                <a:gd name="connsiteY4" fmla="*/ 300022 h 302317"/>
                <a:gd name="connsiteX5" fmla="*/ -13 w 235172"/>
                <a:gd name="connsiteY5" fmla="*/ 61897 h 302317"/>
                <a:gd name="connsiteX6" fmla="*/ 8750 w 235172"/>
                <a:gd name="connsiteY6" fmla="*/ 52372 h 302317"/>
                <a:gd name="connsiteX7" fmla="*/ 33134 w 235172"/>
                <a:gd name="connsiteY7" fmla="*/ 31322 h 302317"/>
                <a:gd name="connsiteX8" fmla="*/ 112667 w 235172"/>
                <a:gd name="connsiteY8" fmla="*/ -15 h 302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72" h="302317">
                  <a:moveTo>
                    <a:pt x="112667" y="-15"/>
                  </a:moveTo>
                  <a:lnTo>
                    <a:pt x="235159" y="264018"/>
                  </a:lnTo>
                  <a:cubicBezTo>
                    <a:pt x="235159" y="264018"/>
                    <a:pt x="233825" y="267066"/>
                    <a:pt x="231349" y="271638"/>
                  </a:cubicBezTo>
                  <a:cubicBezTo>
                    <a:pt x="228250" y="277181"/>
                    <a:pt x="224579" y="282382"/>
                    <a:pt x="220395" y="287164"/>
                  </a:cubicBezTo>
                  <a:cubicBezTo>
                    <a:pt x="208813" y="300594"/>
                    <a:pt x="190249" y="305680"/>
                    <a:pt x="173437" y="300022"/>
                  </a:cubicBezTo>
                  <a:lnTo>
                    <a:pt x="-13" y="61897"/>
                  </a:lnTo>
                  <a:cubicBezTo>
                    <a:pt x="2731" y="58564"/>
                    <a:pt x="5656" y="55382"/>
                    <a:pt x="8750" y="52372"/>
                  </a:cubicBezTo>
                  <a:cubicBezTo>
                    <a:pt x="16383" y="44800"/>
                    <a:pt x="24531" y="37770"/>
                    <a:pt x="33134" y="31322"/>
                  </a:cubicBezTo>
                  <a:cubicBezTo>
                    <a:pt x="56045" y="13386"/>
                    <a:pt x="83678" y="2500"/>
                    <a:pt x="112667" y="-15"/>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341" name="Freeform: Shape 5340">
              <a:extLst>
                <a:ext uri="{FF2B5EF4-FFF2-40B4-BE49-F238E27FC236}">
                  <a16:creationId xmlns:a16="http://schemas.microsoft.com/office/drawing/2014/main" xmlns="" id="{FA3C9A8A-6CCD-74D4-6A30-3B14E2912050}"/>
                </a:ext>
              </a:extLst>
            </p:cNvPr>
            <p:cNvSpPr/>
            <p:nvPr/>
          </p:nvSpPr>
          <p:spPr>
            <a:xfrm>
              <a:off x="46853" y="2781571"/>
              <a:ext cx="67588" cy="83703"/>
            </a:xfrm>
            <a:custGeom>
              <a:avLst/>
              <a:gdLst>
                <a:gd name="connsiteX0" fmla="*/ 58384 w 67588"/>
                <a:gd name="connsiteY0" fmla="*/ 81629 h 83703"/>
                <a:gd name="connsiteX1" fmla="*/ 12950 w 67588"/>
                <a:gd name="connsiteY1" fmla="*/ 56768 h 83703"/>
                <a:gd name="connsiteX2" fmla="*/ 13522 w 67588"/>
                <a:gd name="connsiteY2" fmla="*/ 3809 h 83703"/>
                <a:gd name="connsiteX3" fmla="*/ 59527 w 67588"/>
                <a:gd name="connsiteY3" fmla="*/ 29908 h 83703"/>
                <a:gd name="connsiteX4" fmla="*/ 58384 w 67588"/>
                <a:gd name="connsiteY4" fmla="*/ 81629 h 83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88" h="83703">
                  <a:moveTo>
                    <a:pt x="58384" y="81629"/>
                  </a:moveTo>
                  <a:cubicBezTo>
                    <a:pt x="46859" y="88582"/>
                    <a:pt x="26476" y="77342"/>
                    <a:pt x="12950" y="56768"/>
                  </a:cubicBezTo>
                  <a:cubicBezTo>
                    <a:pt x="-8005" y="24669"/>
                    <a:pt x="-385" y="12191"/>
                    <a:pt x="13522" y="3809"/>
                  </a:cubicBezTo>
                  <a:cubicBezTo>
                    <a:pt x="27428" y="-4573"/>
                    <a:pt x="44002" y="-572"/>
                    <a:pt x="59527" y="29908"/>
                  </a:cubicBezTo>
                  <a:cubicBezTo>
                    <a:pt x="70672" y="51815"/>
                    <a:pt x="70195" y="75437"/>
                    <a:pt x="58384" y="8162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342" name="Freeform: Shape 5341">
              <a:extLst>
                <a:ext uri="{FF2B5EF4-FFF2-40B4-BE49-F238E27FC236}">
                  <a16:creationId xmlns:a16="http://schemas.microsoft.com/office/drawing/2014/main" xmlns="" id="{5C79A5C7-B403-5931-927B-EB67083496B0}"/>
                </a:ext>
              </a:extLst>
            </p:cNvPr>
            <p:cNvSpPr/>
            <p:nvPr/>
          </p:nvSpPr>
          <p:spPr>
            <a:xfrm>
              <a:off x="166509" y="3004180"/>
              <a:ext cx="9445" cy="10790"/>
            </a:xfrm>
            <a:custGeom>
              <a:avLst/>
              <a:gdLst>
                <a:gd name="connsiteX0" fmla="*/ 1403 w 9445"/>
                <a:gd name="connsiteY0" fmla="*/ 7704 h 10790"/>
                <a:gd name="connsiteX1" fmla="*/ 1403 w 9445"/>
                <a:gd name="connsiteY1" fmla="*/ 465 h 10790"/>
                <a:gd name="connsiteX2" fmla="*/ 8070 w 9445"/>
                <a:gd name="connsiteY2" fmla="*/ 3228 h 10790"/>
                <a:gd name="connsiteX3" fmla="*/ 8070 w 9445"/>
                <a:gd name="connsiteY3" fmla="*/ 10276 h 10790"/>
                <a:gd name="connsiteX4" fmla="*/ 1403 w 9445"/>
                <a:gd name="connsiteY4" fmla="*/ 7704 h 1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5" h="10790">
                  <a:moveTo>
                    <a:pt x="1403" y="7704"/>
                  </a:moveTo>
                  <a:cubicBezTo>
                    <a:pt x="-485" y="5657"/>
                    <a:pt x="-485" y="2513"/>
                    <a:pt x="1403" y="465"/>
                  </a:cubicBezTo>
                  <a:cubicBezTo>
                    <a:pt x="3308" y="-773"/>
                    <a:pt x="6356" y="465"/>
                    <a:pt x="8070" y="3228"/>
                  </a:cubicBezTo>
                  <a:cubicBezTo>
                    <a:pt x="9886" y="5228"/>
                    <a:pt x="9886" y="8276"/>
                    <a:pt x="8070" y="10276"/>
                  </a:cubicBezTo>
                  <a:cubicBezTo>
                    <a:pt x="5784" y="11514"/>
                    <a:pt x="2927" y="10371"/>
                    <a:pt x="1403" y="7704"/>
                  </a:cubicBezTo>
                  <a:close/>
                </a:path>
              </a:pathLst>
            </a:custGeom>
            <a:solidFill>
              <a:srgbClr val="D58B94"/>
            </a:solidFill>
            <a:ln w="9525" cap="flat">
              <a:noFill/>
              <a:prstDash val="solid"/>
              <a:miter/>
            </a:ln>
          </p:spPr>
          <p:txBody>
            <a:bodyPr rtlCol="0" anchor="ctr"/>
            <a:lstStyle/>
            <a:p>
              <a:endParaRPr lang="en-IN"/>
            </a:p>
          </p:txBody>
        </p:sp>
        <p:sp>
          <p:nvSpPr>
            <p:cNvPr id="5343" name="Freeform: Shape 5342">
              <a:extLst>
                <a:ext uri="{FF2B5EF4-FFF2-40B4-BE49-F238E27FC236}">
                  <a16:creationId xmlns:a16="http://schemas.microsoft.com/office/drawing/2014/main" xmlns="" id="{F8AEDA6F-0267-550B-8B6D-6C0695FF6F1B}"/>
                </a:ext>
              </a:extLst>
            </p:cNvPr>
            <p:cNvSpPr/>
            <p:nvPr/>
          </p:nvSpPr>
          <p:spPr>
            <a:xfrm>
              <a:off x="153578" y="3001698"/>
              <a:ext cx="9513" cy="10658"/>
            </a:xfrm>
            <a:custGeom>
              <a:avLst/>
              <a:gdLst>
                <a:gd name="connsiteX0" fmla="*/ 1380 w 9513"/>
                <a:gd name="connsiteY0" fmla="*/ 7710 h 10658"/>
                <a:gd name="connsiteX1" fmla="*/ 1380 w 9513"/>
                <a:gd name="connsiteY1" fmla="*/ 471 h 10658"/>
                <a:gd name="connsiteX2" fmla="*/ 8143 w 9513"/>
                <a:gd name="connsiteY2" fmla="*/ 2947 h 10658"/>
                <a:gd name="connsiteX3" fmla="*/ 8143 w 9513"/>
                <a:gd name="connsiteY3" fmla="*/ 10281 h 10658"/>
                <a:gd name="connsiteX4" fmla="*/ 1380 w 9513"/>
                <a:gd name="connsiteY4" fmla="*/ 7710 h 10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3" h="10658">
                  <a:moveTo>
                    <a:pt x="1380" y="7710"/>
                  </a:moveTo>
                  <a:cubicBezTo>
                    <a:pt x="-525" y="4948"/>
                    <a:pt x="-430" y="1709"/>
                    <a:pt x="1380" y="471"/>
                  </a:cubicBezTo>
                  <a:cubicBezTo>
                    <a:pt x="3190" y="-768"/>
                    <a:pt x="6333" y="471"/>
                    <a:pt x="8143" y="2947"/>
                  </a:cubicBezTo>
                  <a:cubicBezTo>
                    <a:pt x="9952" y="5424"/>
                    <a:pt x="9952" y="8948"/>
                    <a:pt x="8143" y="10281"/>
                  </a:cubicBezTo>
                  <a:cubicBezTo>
                    <a:pt x="5562" y="11272"/>
                    <a:pt x="2651" y="10167"/>
                    <a:pt x="1380" y="7710"/>
                  </a:cubicBezTo>
                  <a:close/>
                </a:path>
              </a:pathLst>
            </a:custGeom>
            <a:solidFill>
              <a:srgbClr val="D58B94"/>
            </a:solidFill>
            <a:ln w="9525" cap="flat">
              <a:noFill/>
              <a:prstDash val="solid"/>
              <a:miter/>
            </a:ln>
          </p:spPr>
          <p:txBody>
            <a:bodyPr rtlCol="0" anchor="ctr"/>
            <a:lstStyle/>
            <a:p>
              <a:endParaRPr lang="en-IN"/>
            </a:p>
          </p:txBody>
        </p:sp>
        <p:sp>
          <p:nvSpPr>
            <p:cNvPr id="5344" name="Freeform: Shape 5343">
              <a:extLst>
                <a:ext uri="{FF2B5EF4-FFF2-40B4-BE49-F238E27FC236}">
                  <a16:creationId xmlns:a16="http://schemas.microsoft.com/office/drawing/2014/main" xmlns="" id="{C5B3D9DA-9F86-D79C-1A4F-81ABC9136534}"/>
                </a:ext>
              </a:extLst>
            </p:cNvPr>
            <p:cNvSpPr/>
            <p:nvPr/>
          </p:nvSpPr>
          <p:spPr>
            <a:xfrm>
              <a:off x="155964" y="2989846"/>
              <a:ext cx="9174" cy="10318"/>
            </a:xfrm>
            <a:custGeom>
              <a:avLst/>
              <a:gdLst>
                <a:gd name="connsiteX0" fmla="*/ 1375 w 9174"/>
                <a:gd name="connsiteY0" fmla="*/ 7465 h 10318"/>
                <a:gd name="connsiteX1" fmla="*/ 1375 w 9174"/>
                <a:gd name="connsiteY1" fmla="*/ 512 h 10318"/>
                <a:gd name="connsiteX2" fmla="*/ 7852 w 9174"/>
                <a:gd name="connsiteY2" fmla="*/ 2988 h 10318"/>
                <a:gd name="connsiteX3" fmla="*/ 7852 w 9174"/>
                <a:gd name="connsiteY3" fmla="*/ 9846 h 10318"/>
                <a:gd name="connsiteX4" fmla="*/ 1393 w 9174"/>
                <a:gd name="connsiteY4" fmla="*/ 7503 h 10318"/>
                <a:gd name="connsiteX5" fmla="*/ 1375 w 9174"/>
                <a:gd name="connsiteY5" fmla="*/ 7465 h 1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 h="10318">
                  <a:moveTo>
                    <a:pt x="1375" y="7465"/>
                  </a:moveTo>
                  <a:cubicBezTo>
                    <a:pt x="-476" y="5512"/>
                    <a:pt x="-476" y="2464"/>
                    <a:pt x="1375" y="512"/>
                  </a:cubicBezTo>
                  <a:cubicBezTo>
                    <a:pt x="3280" y="-822"/>
                    <a:pt x="6328" y="512"/>
                    <a:pt x="7852" y="2988"/>
                  </a:cubicBezTo>
                  <a:cubicBezTo>
                    <a:pt x="9598" y="4941"/>
                    <a:pt x="9598" y="7894"/>
                    <a:pt x="7852" y="9846"/>
                  </a:cubicBezTo>
                  <a:cubicBezTo>
                    <a:pt x="5422" y="10980"/>
                    <a:pt x="2530" y="9932"/>
                    <a:pt x="1393" y="7503"/>
                  </a:cubicBezTo>
                  <a:cubicBezTo>
                    <a:pt x="1387" y="7494"/>
                    <a:pt x="1380" y="7475"/>
                    <a:pt x="1375" y="7465"/>
                  </a:cubicBezTo>
                  <a:close/>
                </a:path>
              </a:pathLst>
            </a:custGeom>
            <a:solidFill>
              <a:srgbClr val="D58B94"/>
            </a:solidFill>
            <a:ln w="9525" cap="flat">
              <a:noFill/>
              <a:prstDash val="solid"/>
              <a:miter/>
            </a:ln>
          </p:spPr>
          <p:txBody>
            <a:bodyPr rtlCol="0" anchor="ctr"/>
            <a:lstStyle/>
            <a:p>
              <a:endParaRPr lang="en-IN"/>
            </a:p>
          </p:txBody>
        </p:sp>
        <p:sp>
          <p:nvSpPr>
            <p:cNvPr id="5345" name="Freeform: Shape 5344">
              <a:extLst>
                <a:ext uri="{FF2B5EF4-FFF2-40B4-BE49-F238E27FC236}">
                  <a16:creationId xmlns:a16="http://schemas.microsoft.com/office/drawing/2014/main" xmlns="" id="{6B4840E6-761E-FCEA-0D89-A43936123641}"/>
                </a:ext>
              </a:extLst>
            </p:cNvPr>
            <p:cNvSpPr/>
            <p:nvPr/>
          </p:nvSpPr>
          <p:spPr>
            <a:xfrm>
              <a:off x="198392" y="2977210"/>
              <a:ext cx="9101" cy="10444"/>
            </a:xfrm>
            <a:custGeom>
              <a:avLst/>
              <a:gdLst>
                <a:gd name="connsiteX0" fmla="*/ 857 w 9101"/>
                <a:gd name="connsiteY0" fmla="*/ 7052 h 10444"/>
                <a:gd name="connsiteX1" fmla="*/ 2095 w 9101"/>
                <a:gd name="connsiteY1" fmla="*/ 194 h 10444"/>
                <a:gd name="connsiteX2" fmla="*/ 8286 w 9101"/>
                <a:gd name="connsiteY2" fmla="*/ 3337 h 10444"/>
                <a:gd name="connsiteX3" fmla="*/ 7048 w 9101"/>
                <a:gd name="connsiteY3" fmla="*/ 10195 h 10444"/>
                <a:gd name="connsiteX4" fmla="*/ 857 w 9101"/>
                <a:gd name="connsiteY4" fmla="*/ 7052 h 10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 h="10444">
                  <a:moveTo>
                    <a:pt x="857" y="7052"/>
                  </a:moveTo>
                  <a:cubicBezTo>
                    <a:pt x="-680" y="4814"/>
                    <a:pt x="-128" y="1756"/>
                    <a:pt x="2095" y="194"/>
                  </a:cubicBezTo>
                  <a:cubicBezTo>
                    <a:pt x="4666" y="-568"/>
                    <a:pt x="7385" y="813"/>
                    <a:pt x="8286" y="3337"/>
                  </a:cubicBezTo>
                  <a:cubicBezTo>
                    <a:pt x="9721" y="5595"/>
                    <a:pt x="9183" y="8576"/>
                    <a:pt x="7048" y="10195"/>
                  </a:cubicBezTo>
                  <a:cubicBezTo>
                    <a:pt x="4473" y="11015"/>
                    <a:pt x="1718" y="9614"/>
                    <a:pt x="857" y="7052"/>
                  </a:cubicBezTo>
                  <a:close/>
                </a:path>
              </a:pathLst>
            </a:custGeom>
            <a:solidFill>
              <a:srgbClr val="D58B94"/>
            </a:solidFill>
            <a:ln w="9525" cap="flat">
              <a:noFill/>
              <a:prstDash val="solid"/>
              <a:miter/>
            </a:ln>
          </p:spPr>
          <p:txBody>
            <a:bodyPr rtlCol="0" anchor="ctr"/>
            <a:lstStyle/>
            <a:p>
              <a:endParaRPr lang="en-IN"/>
            </a:p>
          </p:txBody>
        </p:sp>
        <p:sp>
          <p:nvSpPr>
            <p:cNvPr id="5346" name="Freeform: Shape 5345">
              <a:extLst>
                <a:ext uri="{FF2B5EF4-FFF2-40B4-BE49-F238E27FC236}">
                  <a16:creationId xmlns:a16="http://schemas.microsoft.com/office/drawing/2014/main" xmlns="" id="{EDAED99F-09AA-A4FC-BD71-E94E3581DCEA}"/>
                </a:ext>
              </a:extLst>
            </p:cNvPr>
            <p:cNvSpPr/>
            <p:nvPr/>
          </p:nvSpPr>
          <p:spPr>
            <a:xfrm>
              <a:off x="167892" y="2982548"/>
              <a:ext cx="12202" cy="13569"/>
            </a:xfrm>
            <a:custGeom>
              <a:avLst/>
              <a:gdLst>
                <a:gd name="connsiteX0" fmla="*/ 1639 w 12202"/>
                <a:gd name="connsiteY0" fmla="*/ 10001 h 13569"/>
                <a:gd name="connsiteX1" fmla="*/ 2201 w 12202"/>
                <a:gd name="connsiteY1" fmla="*/ 724 h 13569"/>
                <a:gd name="connsiteX2" fmla="*/ 2497 w 12202"/>
                <a:gd name="connsiteY2" fmla="*/ 476 h 13569"/>
                <a:gd name="connsiteX3" fmla="*/ 10843 w 12202"/>
                <a:gd name="connsiteY3" fmla="*/ 3915 h 13569"/>
                <a:gd name="connsiteX4" fmla="*/ 10879 w 12202"/>
                <a:gd name="connsiteY4" fmla="*/ 4001 h 13569"/>
                <a:gd name="connsiteX5" fmla="*/ 9926 w 12202"/>
                <a:gd name="connsiteY5" fmla="*/ 13049 h 13569"/>
                <a:gd name="connsiteX6" fmla="*/ 1639 w 12202"/>
                <a:gd name="connsiteY6" fmla="*/ 10001 h 13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02" h="13569">
                  <a:moveTo>
                    <a:pt x="1639" y="10001"/>
                  </a:moveTo>
                  <a:cubicBezTo>
                    <a:pt x="-767" y="7287"/>
                    <a:pt x="-516" y="3134"/>
                    <a:pt x="2201" y="724"/>
                  </a:cubicBezTo>
                  <a:cubicBezTo>
                    <a:pt x="2297" y="638"/>
                    <a:pt x="2396" y="553"/>
                    <a:pt x="2497" y="476"/>
                  </a:cubicBezTo>
                  <a:cubicBezTo>
                    <a:pt x="5750" y="-876"/>
                    <a:pt x="9486" y="657"/>
                    <a:pt x="10843" y="3915"/>
                  </a:cubicBezTo>
                  <a:cubicBezTo>
                    <a:pt x="10855" y="3943"/>
                    <a:pt x="10867" y="3972"/>
                    <a:pt x="10879" y="4001"/>
                  </a:cubicBezTo>
                  <a:cubicBezTo>
                    <a:pt x="12941" y="6810"/>
                    <a:pt x="12528" y="10725"/>
                    <a:pt x="9926" y="13049"/>
                  </a:cubicBezTo>
                  <a:cubicBezTo>
                    <a:pt x="6793" y="14364"/>
                    <a:pt x="3174" y="13030"/>
                    <a:pt x="1639" y="10001"/>
                  </a:cubicBezTo>
                  <a:close/>
                </a:path>
              </a:pathLst>
            </a:custGeom>
            <a:solidFill>
              <a:srgbClr val="D58B94"/>
            </a:solidFill>
            <a:ln w="9525" cap="flat">
              <a:noFill/>
              <a:prstDash val="solid"/>
              <a:miter/>
            </a:ln>
          </p:spPr>
          <p:txBody>
            <a:bodyPr rtlCol="0" anchor="ctr"/>
            <a:lstStyle/>
            <a:p>
              <a:endParaRPr lang="en-IN"/>
            </a:p>
          </p:txBody>
        </p:sp>
        <p:sp>
          <p:nvSpPr>
            <p:cNvPr id="5347" name="Freeform: Shape 5346">
              <a:extLst>
                <a:ext uri="{FF2B5EF4-FFF2-40B4-BE49-F238E27FC236}">
                  <a16:creationId xmlns:a16="http://schemas.microsoft.com/office/drawing/2014/main" xmlns="" id="{F7A83F8C-63CA-1E27-AC33-17F8D9D72E73}"/>
                </a:ext>
              </a:extLst>
            </p:cNvPr>
            <p:cNvSpPr/>
            <p:nvPr/>
          </p:nvSpPr>
          <p:spPr>
            <a:xfrm>
              <a:off x="115894" y="2918646"/>
              <a:ext cx="5513" cy="5482"/>
            </a:xfrm>
            <a:custGeom>
              <a:avLst/>
              <a:gdLst>
                <a:gd name="connsiteX0" fmla="*/ 487 w 5513"/>
                <a:gd name="connsiteY0" fmla="*/ 4275 h 5482"/>
                <a:gd name="connsiteX1" fmla="*/ 1164 w 5513"/>
                <a:gd name="connsiteY1" fmla="*/ 427 h 5482"/>
                <a:gd name="connsiteX2" fmla="*/ 1249 w 5513"/>
                <a:gd name="connsiteY2" fmla="*/ 370 h 5482"/>
                <a:gd name="connsiteX3" fmla="*/ 5153 w 5513"/>
                <a:gd name="connsiteY3" fmla="*/ 1417 h 5482"/>
                <a:gd name="connsiteX4" fmla="*/ 5155 w 5513"/>
                <a:gd name="connsiteY4" fmla="*/ 1417 h 5482"/>
                <a:gd name="connsiteX5" fmla="*/ 4392 w 5513"/>
                <a:gd name="connsiteY5" fmla="*/ 5037 h 5482"/>
                <a:gd name="connsiteX6" fmla="*/ 487 w 5513"/>
                <a:gd name="connsiteY6" fmla="*/ 4275 h 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3" h="5482">
                  <a:moveTo>
                    <a:pt x="487" y="4275"/>
                  </a:moveTo>
                  <a:cubicBezTo>
                    <a:pt x="-388" y="3027"/>
                    <a:pt x="-86" y="1303"/>
                    <a:pt x="1164" y="427"/>
                  </a:cubicBezTo>
                  <a:cubicBezTo>
                    <a:pt x="1192" y="408"/>
                    <a:pt x="1221" y="388"/>
                    <a:pt x="1249" y="370"/>
                  </a:cubicBezTo>
                  <a:cubicBezTo>
                    <a:pt x="2616" y="-421"/>
                    <a:pt x="4364" y="46"/>
                    <a:pt x="5153" y="1417"/>
                  </a:cubicBezTo>
                  <a:cubicBezTo>
                    <a:pt x="5154" y="1417"/>
                    <a:pt x="5154" y="1417"/>
                    <a:pt x="5155" y="1417"/>
                  </a:cubicBezTo>
                  <a:cubicBezTo>
                    <a:pt x="5821" y="2646"/>
                    <a:pt x="5498" y="4179"/>
                    <a:pt x="4392" y="5037"/>
                  </a:cubicBezTo>
                  <a:cubicBezTo>
                    <a:pt x="3089" y="5827"/>
                    <a:pt x="1397" y="5504"/>
                    <a:pt x="487" y="4275"/>
                  </a:cubicBezTo>
                  <a:close/>
                </a:path>
              </a:pathLst>
            </a:custGeom>
            <a:solidFill>
              <a:srgbClr val="D58B94"/>
            </a:solidFill>
            <a:ln w="9525" cap="flat">
              <a:noFill/>
              <a:prstDash val="solid"/>
              <a:miter/>
            </a:ln>
          </p:spPr>
          <p:txBody>
            <a:bodyPr rtlCol="0" anchor="ctr"/>
            <a:lstStyle/>
            <a:p>
              <a:endParaRPr lang="en-IN"/>
            </a:p>
          </p:txBody>
        </p:sp>
        <p:sp>
          <p:nvSpPr>
            <p:cNvPr id="5348" name="Freeform: Shape 5347">
              <a:extLst>
                <a:ext uri="{FF2B5EF4-FFF2-40B4-BE49-F238E27FC236}">
                  <a16:creationId xmlns:a16="http://schemas.microsoft.com/office/drawing/2014/main" xmlns="" id="{D2997B04-030F-A9AB-CA28-0C79492D0B13}"/>
                </a:ext>
              </a:extLst>
            </p:cNvPr>
            <p:cNvSpPr/>
            <p:nvPr/>
          </p:nvSpPr>
          <p:spPr>
            <a:xfrm>
              <a:off x="132356" y="2922869"/>
              <a:ext cx="5354" cy="5658"/>
            </a:xfrm>
            <a:custGeom>
              <a:avLst/>
              <a:gdLst>
                <a:gd name="connsiteX0" fmla="*/ 409 w 5354"/>
                <a:gd name="connsiteY0" fmla="*/ 4148 h 5658"/>
                <a:gd name="connsiteX1" fmla="*/ 1171 w 5354"/>
                <a:gd name="connsiteY1" fmla="*/ 338 h 5658"/>
                <a:gd name="connsiteX2" fmla="*/ 4808 w 5354"/>
                <a:gd name="connsiteY2" fmla="*/ 1338 h 5658"/>
                <a:gd name="connsiteX3" fmla="*/ 4885 w 5354"/>
                <a:gd name="connsiteY3" fmla="*/ 1481 h 5658"/>
                <a:gd name="connsiteX4" fmla="*/ 4123 w 5354"/>
                <a:gd name="connsiteY4" fmla="*/ 5291 h 5658"/>
                <a:gd name="connsiteX5" fmla="*/ 486 w 5354"/>
                <a:gd name="connsiteY5" fmla="*/ 4290 h 5658"/>
                <a:gd name="connsiteX6" fmla="*/ 409 w 5354"/>
                <a:gd name="connsiteY6" fmla="*/ 4148 h 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4" h="5658">
                  <a:moveTo>
                    <a:pt x="409" y="4148"/>
                  </a:moveTo>
                  <a:cubicBezTo>
                    <a:pt x="-373" y="2871"/>
                    <a:pt x="-41" y="1214"/>
                    <a:pt x="1171" y="338"/>
                  </a:cubicBezTo>
                  <a:cubicBezTo>
                    <a:pt x="2451" y="-396"/>
                    <a:pt x="4079" y="52"/>
                    <a:pt x="4808" y="1338"/>
                  </a:cubicBezTo>
                  <a:cubicBezTo>
                    <a:pt x="4836" y="1385"/>
                    <a:pt x="4861" y="1433"/>
                    <a:pt x="4885" y="1481"/>
                  </a:cubicBezTo>
                  <a:cubicBezTo>
                    <a:pt x="5719" y="2747"/>
                    <a:pt x="5379" y="4443"/>
                    <a:pt x="4123" y="5291"/>
                  </a:cubicBezTo>
                  <a:cubicBezTo>
                    <a:pt x="2843" y="6024"/>
                    <a:pt x="1215" y="5576"/>
                    <a:pt x="486" y="4290"/>
                  </a:cubicBezTo>
                  <a:cubicBezTo>
                    <a:pt x="459" y="4243"/>
                    <a:pt x="432" y="4195"/>
                    <a:pt x="409" y="4148"/>
                  </a:cubicBezTo>
                  <a:close/>
                </a:path>
              </a:pathLst>
            </a:custGeom>
            <a:solidFill>
              <a:srgbClr val="D58B94"/>
            </a:solidFill>
            <a:ln w="9525" cap="flat">
              <a:noFill/>
              <a:prstDash val="solid"/>
              <a:miter/>
            </a:ln>
          </p:spPr>
          <p:txBody>
            <a:bodyPr rtlCol="0" anchor="ctr"/>
            <a:lstStyle/>
            <a:p>
              <a:endParaRPr lang="en-IN"/>
            </a:p>
          </p:txBody>
        </p:sp>
        <p:sp>
          <p:nvSpPr>
            <p:cNvPr id="5349" name="Freeform: Shape 5348">
              <a:extLst>
                <a:ext uri="{FF2B5EF4-FFF2-40B4-BE49-F238E27FC236}">
                  <a16:creationId xmlns:a16="http://schemas.microsoft.com/office/drawing/2014/main" xmlns="" id="{DF42C065-298E-C315-3FE2-0B251DCC8D82}"/>
                </a:ext>
              </a:extLst>
            </p:cNvPr>
            <p:cNvSpPr/>
            <p:nvPr/>
          </p:nvSpPr>
          <p:spPr>
            <a:xfrm>
              <a:off x="119675" y="2933442"/>
              <a:ext cx="5812" cy="6148"/>
            </a:xfrm>
            <a:custGeom>
              <a:avLst/>
              <a:gdLst>
                <a:gd name="connsiteX0" fmla="*/ 612 w 5812"/>
                <a:gd name="connsiteY0" fmla="*/ 4624 h 6148"/>
                <a:gd name="connsiteX1" fmla="*/ 1123 w 5812"/>
                <a:gd name="connsiteY1" fmla="*/ 481 h 6148"/>
                <a:gd name="connsiteX2" fmla="*/ 1184 w 5812"/>
                <a:gd name="connsiteY2" fmla="*/ 433 h 6148"/>
                <a:gd name="connsiteX3" fmla="*/ 5129 w 5812"/>
                <a:gd name="connsiteY3" fmla="*/ 1309 h 6148"/>
                <a:gd name="connsiteX4" fmla="*/ 5280 w 5812"/>
                <a:gd name="connsiteY4" fmla="*/ 1576 h 6148"/>
                <a:gd name="connsiteX5" fmla="*/ 4613 w 5812"/>
                <a:gd name="connsiteY5" fmla="*/ 5767 h 6148"/>
                <a:gd name="connsiteX6" fmla="*/ 612 w 5812"/>
                <a:gd name="connsiteY6" fmla="*/ 4624 h 6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 h="6148">
                  <a:moveTo>
                    <a:pt x="612" y="4624"/>
                  </a:moveTo>
                  <a:cubicBezTo>
                    <a:pt x="-392" y="3338"/>
                    <a:pt x="-163" y="1481"/>
                    <a:pt x="1123" y="481"/>
                  </a:cubicBezTo>
                  <a:cubicBezTo>
                    <a:pt x="1143" y="461"/>
                    <a:pt x="1163" y="452"/>
                    <a:pt x="1184" y="433"/>
                  </a:cubicBezTo>
                  <a:cubicBezTo>
                    <a:pt x="2515" y="-415"/>
                    <a:pt x="4281" y="-24"/>
                    <a:pt x="5129" y="1309"/>
                  </a:cubicBezTo>
                  <a:cubicBezTo>
                    <a:pt x="5184" y="1395"/>
                    <a:pt x="5234" y="1481"/>
                    <a:pt x="5280" y="1576"/>
                  </a:cubicBezTo>
                  <a:cubicBezTo>
                    <a:pt x="6176" y="2938"/>
                    <a:pt x="5887" y="4757"/>
                    <a:pt x="4613" y="5767"/>
                  </a:cubicBezTo>
                  <a:cubicBezTo>
                    <a:pt x="3192" y="6548"/>
                    <a:pt x="1406" y="6043"/>
                    <a:pt x="612" y="4624"/>
                  </a:cubicBezTo>
                  <a:close/>
                </a:path>
              </a:pathLst>
            </a:custGeom>
            <a:solidFill>
              <a:srgbClr val="D58B94"/>
            </a:solidFill>
            <a:ln w="9525" cap="flat">
              <a:noFill/>
              <a:prstDash val="solid"/>
              <a:miter/>
            </a:ln>
          </p:spPr>
          <p:txBody>
            <a:bodyPr rtlCol="0" anchor="ctr"/>
            <a:lstStyle/>
            <a:p>
              <a:endParaRPr lang="en-IN"/>
            </a:p>
          </p:txBody>
        </p:sp>
        <p:sp>
          <p:nvSpPr>
            <p:cNvPr id="5350" name="Freeform: Shape 5349">
              <a:extLst>
                <a:ext uri="{FF2B5EF4-FFF2-40B4-BE49-F238E27FC236}">
                  <a16:creationId xmlns:a16="http://schemas.microsoft.com/office/drawing/2014/main" xmlns="" id="{34E2C412-5935-1843-27FB-065B0B32B331}"/>
                </a:ext>
              </a:extLst>
            </p:cNvPr>
            <p:cNvSpPr/>
            <p:nvPr/>
          </p:nvSpPr>
          <p:spPr>
            <a:xfrm>
              <a:off x="180307" y="2972580"/>
              <a:ext cx="8894" cy="9939"/>
            </a:xfrm>
            <a:custGeom>
              <a:avLst/>
              <a:gdLst>
                <a:gd name="connsiteX0" fmla="*/ 1225 w 8894"/>
                <a:gd name="connsiteY0" fmla="*/ 7015 h 9939"/>
                <a:gd name="connsiteX1" fmla="*/ 1147 w 8894"/>
                <a:gd name="connsiteY1" fmla="*/ 1223 h 9939"/>
                <a:gd name="connsiteX2" fmla="*/ 6940 w 8894"/>
                <a:gd name="connsiteY2" fmla="*/ 1147 h 9939"/>
                <a:gd name="connsiteX3" fmla="*/ 8084 w 8894"/>
                <a:gd name="connsiteY3" fmla="*/ 3205 h 9939"/>
                <a:gd name="connsiteX4" fmla="*/ 7036 w 8894"/>
                <a:gd name="connsiteY4" fmla="*/ 9682 h 9939"/>
                <a:gd name="connsiteX5" fmla="*/ 1225 w 8894"/>
                <a:gd name="connsiteY5" fmla="*/ 7015 h 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4" h="9939">
                  <a:moveTo>
                    <a:pt x="1225" y="7015"/>
                  </a:moveTo>
                  <a:cubicBezTo>
                    <a:pt x="-396" y="5434"/>
                    <a:pt x="-430" y="2843"/>
                    <a:pt x="1147" y="1223"/>
                  </a:cubicBezTo>
                  <a:cubicBezTo>
                    <a:pt x="2725" y="-396"/>
                    <a:pt x="5318" y="-434"/>
                    <a:pt x="6940" y="1147"/>
                  </a:cubicBezTo>
                  <a:cubicBezTo>
                    <a:pt x="7514" y="1700"/>
                    <a:pt x="7912" y="2424"/>
                    <a:pt x="8084" y="3205"/>
                  </a:cubicBezTo>
                  <a:cubicBezTo>
                    <a:pt x="9466" y="5310"/>
                    <a:pt x="9010" y="8120"/>
                    <a:pt x="7036" y="9682"/>
                  </a:cubicBezTo>
                  <a:cubicBezTo>
                    <a:pt x="4698" y="10463"/>
                    <a:pt x="2154" y="9301"/>
                    <a:pt x="1225" y="7015"/>
                  </a:cubicBezTo>
                  <a:close/>
                </a:path>
              </a:pathLst>
            </a:custGeom>
            <a:solidFill>
              <a:srgbClr val="D58B94"/>
            </a:solidFill>
            <a:ln w="9525" cap="flat">
              <a:noFill/>
              <a:prstDash val="solid"/>
              <a:miter/>
            </a:ln>
          </p:spPr>
          <p:txBody>
            <a:bodyPr rtlCol="0" anchor="ctr"/>
            <a:lstStyle/>
            <a:p>
              <a:endParaRPr lang="en-IN"/>
            </a:p>
          </p:txBody>
        </p:sp>
        <p:sp>
          <p:nvSpPr>
            <p:cNvPr id="5351" name="Freeform: Shape 5350">
              <a:extLst>
                <a:ext uri="{FF2B5EF4-FFF2-40B4-BE49-F238E27FC236}">
                  <a16:creationId xmlns:a16="http://schemas.microsoft.com/office/drawing/2014/main" xmlns="" id="{F86F3702-4102-30C0-38A6-8B203D5BA177}"/>
                </a:ext>
              </a:extLst>
            </p:cNvPr>
            <p:cNvSpPr/>
            <p:nvPr/>
          </p:nvSpPr>
          <p:spPr>
            <a:xfrm>
              <a:off x="188112" y="2965949"/>
              <a:ext cx="8329" cy="9314"/>
            </a:xfrm>
            <a:custGeom>
              <a:avLst/>
              <a:gdLst>
                <a:gd name="connsiteX0" fmla="*/ 755 w 8329"/>
                <a:gd name="connsiteY0" fmla="*/ 6311 h 9314"/>
                <a:gd name="connsiteX1" fmla="*/ 1891 w 8329"/>
                <a:gd name="connsiteY1" fmla="*/ 225 h 9314"/>
                <a:gd name="connsiteX2" fmla="*/ 1898 w 8329"/>
                <a:gd name="connsiteY2" fmla="*/ 215 h 9314"/>
                <a:gd name="connsiteX3" fmla="*/ 7613 w 8329"/>
                <a:gd name="connsiteY3" fmla="*/ 2978 h 9314"/>
                <a:gd name="connsiteX4" fmla="*/ 6375 w 8329"/>
                <a:gd name="connsiteY4" fmla="*/ 9074 h 9314"/>
                <a:gd name="connsiteX5" fmla="*/ 755 w 8329"/>
                <a:gd name="connsiteY5" fmla="*/ 6311 h 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29" h="9314">
                  <a:moveTo>
                    <a:pt x="755" y="6311"/>
                  </a:moveTo>
                  <a:cubicBezTo>
                    <a:pt x="-614" y="4311"/>
                    <a:pt x="-105" y="1587"/>
                    <a:pt x="1891" y="225"/>
                  </a:cubicBezTo>
                  <a:cubicBezTo>
                    <a:pt x="1893" y="215"/>
                    <a:pt x="1896" y="215"/>
                    <a:pt x="1898" y="215"/>
                  </a:cubicBezTo>
                  <a:cubicBezTo>
                    <a:pt x="4236" y="-556"/>
                    <a:pt x="6762" y="672"/>
                    <a:pt x="7613" y="2978"/>
                  </a:cubicBezTo>
                  <a:cubicBezTo>
                    <a:pt x="8910" y="5016"/>
                    <a:pt x="8363" y="7712"/>
                    <a:pt x="6375" y="9074"/>
                  </a:cubicBezTo>
                  <a:cubicBezTo>
                    <a:pt x="4062" y="9836"/>
                    <a:pt x="1566" y="8607"/>
                    <a:pt x="755" y="6311"/>
                  </a:cubicBezTo>
                  <a:close/>
                </a:path>
              </a:pathLst>
            </a:custGeom>
            <a:solidFill>
              <a:srgbClr val="D58B94"/>
            </a:solidFill>
            <a:ln w="9525" cap="flat">
              <a:noFill/>
              <a:prstDash val="solid"/>
              <a:miter/>
            </a:ln>
          </p:spPr>
          <p:txBody>
            <a:bodyPr rtlCol="0" anchor="ctr"/>
            <a:lstStyle/>
            <a:p>
              <a:endParaRPr lang="en-IN"/>
            </a:p>
          </p:txBody>
        </p:sp>
        <p:sp>
          <p:nvSpPr>
            <p:cNvPr id="5352" name="Freeform: Shape 5351">
              <a:extLst>
                <a:ext uri="{FF2B5EF4-FFF2-40B4-BE49-F238E27FC236}">
                  <a16:creationId xmlns:a16="http://schemas.microsoft.com/office/drawing/2014/main" xmlns="" id="{11C7A8FE-8AFF-9B2F-DF03-E0DCB19D0921}"/>
                </a:ext>
              </a:extLst>
            </p:cNvPr>
            <p:cNvSpPr/>
            <p:nvPr/>
          </p:nvSpPr>
          <p:spPr>
            <a:xfrm>
              <a:off x="143557" y="2993178"/>
              <a:ext cx="4288" cy="4565"/>
            </a:xfrm>
            <a:custGeom>
              <a:avLst/>
              <a:gdLst>
                <a:gd name="connsiteX0" fmla="*/ 637 w 4288"/>
                <a:gd name="connsiteY0" fmla="*/ 3181 h 4565"/>
                <a:gd name="connsiteX1" fmla="*/ 511 w 4288"/>
                <a:gd name="connsiteY1" fmla="*/ 352 h 4565"/>
                <a:gd name="connsiteX2" fmla="*/ 637 w 4288"/>
                <a:gd name="connsiteY2" fmla="*/ 228 h 4565"/>
                <a:gd name="connsiteX3" fmla="*/ 3587 w 4288"/>
                <a:gd name="connsiteY3" fmla="*/ 1171 h 4565"/>
                <a:gd name="connsiteX4" fmla="*/ 3590 w 4288"/>
                <a:gd name="connsiteY4" fmla="*/ 1181 h 4565"/>
                <a:gd name="connsiteX5" fmla="*/ 3832 w 4288"/>
                <a:gd name="connsiteY5" fmla="*/ 3867 h 4565"/>
                <a:gd name="connsiteX6" fmla="*/ 1149 w 4288"/>
                <a:gd name="connsiteY6" fmla="*/ 4105 h 4565"/>
                <a:gd name="connsiteX7" fmla="*/ 542 w 4288"/>
                <a:gd name="connsiteY7" fmla="*/ 3181 h 4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8" h="4565">
                  <a:moveTo>
                    <a:pt x="637" y="3181"/>
                  </a:moveTo>
                  <a:cubicBezTo>
                    <a:pt x="-178" y="2438"/>
                    <a:pt x="-235" y="1171"/>
                    <a:pt x="511" y="352"/>
                  </a:cubicBezTo>
                  <a:cubicBezTo>
                    <a:pt x="551" y="314"/>
                    <a:pt x="594" y="266"/>
                    <a:pt x="637" y="228"/>
                  </a:cubicBezTo>
                  <a:cubicBezTo>
                    <a:pt x="1714" y="-324"/>
                    <a:pt x="3034" y="95"/>
                    <a:pt x="3587" y="1171"/>
                  </a:cubicBezTo>
                  <a:cubicBezTo>
                    <a:pt x="3588" y="1181"/>
                    <a:pt x="3589" y="1181"/>
                    <a:pt x="3590" y="1181"/>
                  </a:cubicBezTo>
                  <a:cubicBezTo>
                    <a:pt x="4398" y="1857"/>
                    <a:pt x="4506" y="3057"/>
                    <a:pt x="3832" y="3867"/>
                  </a:cubicBezTo>
                  <a:cubicBezTo>
                    <a:pt x="3159" y="4676"/>
                    <a:pt x="1958" y="4781"/>
                    <a:pt x="1149" y="4105"/>
                  </a:cubicBezTo>
                  <a:cubicBezTo>
                    <a:pt x="860" y="3867"/>
                    <a:pt x="649" y="3543"/>
                    <a:pt x="542" y="3181"/>
                  </a:cubicBezTo>
                  <a:close/>
                </a:path>
              </a:pathLst>
            </a:custGeom>
            <a:solidFill>
              <a:srgbClr val="D58B94"/>
            </a:solidFill>
            <a:ln w="9525" cap="flat">
              <a:noFill/>
              <a:prstDash val="solid"/>
              <a:miter/>
            </a:ln>
          </p:spPr>
          <p:txBody>
            <a:bodyPr rtlCol="0" anchor="ctr"/>
            <a:lstStyle/>
            <a:p>
              <a:endParaRPr lang="en-IN"/>
            </a:p>
          </p:txBody>
        </p:sp>
        <p:sp>
          <p:nvSpPr>
            <p:cNvPr id="5353" name="Freeform: Shape 5352">
              <a:extLst>
                <a:ext uri="{FF2B5EF4-FFF2-40B4-BE49-F238E27FC236}">
                  <a16:creationId xmlns:a16="http://schemas.microsoft.com/office/drawing/2014/main" xmlns="" id="{C7BDC074-CD09-ECFA-C339-BD452991BD5B}"/>
                </a:ext>
              </a:extLst>
            </p:cNvPr>
            <p:cNvSpPr/>
            <p:nvPr/>
          </p:nvSpPr>
          <p:spPr>
            <a:xfrm>
              <a:off x="136839" y="2974621"/>
              <a:ext cx="11901" cy="12254"/>
            </a:xfrm>
            <a:custGeom>
              <a:avLst/>
              <a:gdLst>
                <a:gd name="connsiteX0" fmla="*/ 879 w 11901"/>
                <a:gd name="connsiteY0" fmla="*/ 8689 h 12254"/>
                <a:gd name="connsiteX1" fmla="*/ 2593 w 11901"/>
                <a:gd name="connsiteY1" fmla="*/ 878 h 12254"/>
                <a:gd name="connsiteX2" fmla="*/ 10404 w 11901"/>
                <a:gd name="connsiteY2" fmla="*/ 2593 h 12254"/>
                <a:gd name="connsiteX3" fmla="*/ 9832 w 11901"/>
                <a:gd name="connsiteY3" fmla="*/ 11451 h 12254"/>
                <a:gd name="connsiteX4" fmla="*/ 928 w 11901"/>
                <a:gd name="connsiteY4" fmla="*/ 8784 h 12254"/>
                <a:gd name="connsiteX5" fmla="*/ 879 w 11901"/>
                <a:gd name="connsiteY5" fmla="*/ 8689 h 1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1" h="12254">
                  <a:moveTo>
                    <a:pt x="879" y="8689"/>
                  </a:moveTo>
                  <a:cubicBezTo>
                    <a:pt x="-804" y="6060"/>
                    <a:pt x="-36" y="2564"/>
                    <a:pt x="2593" y="878"/>
                  </a:cubicBezTo>
                  <a:cubicBezTo>
                    <a:pt x="5223" y="-808"/>
                    <a:pt x="8721" y="-36"/>
                    <a:pt x="10404" y="2593"/>
                  </a:cubicBezTo>
                  <a:cubicBezTo>
                    <a:pt x="12585" y="5231"/>
                    <a:pt x="12335" y="9117"/>
                    <a:pt x="9832" y="11451"/>
                  </a:cubicBezTo>
                  <a:cubicBezTo>
                    <a:pt x="6637" y="13175"/>
                    <a:pt x="2651" y="11975"/>
                    <a:pt x="928" y="8784"/>
                  </a:cubicBezTo>
                  <a:cubicBezTo>
                    <a:pt x="912" y="8755"/>
                    <a:pt x="895" y="8717"/>
                    <a:pt x="879" y="8689"/>
                  </a:cubicBezTo>
                  <a:close/>
                </a:path>
              </a:pathLst>
            </a:custGeom>
            <a:solidFill>
              <a:srgbClr val="D58B94"/>
            </a:solidFill>
            <a:ln w="9525" cap="flat">
              <a:noFill/>
              <a:prstDash val="solid"/>
              <a:miter/>
            </a:ln>
          </p:spPr>
          <p:txBody>
            <a:bodyPr rtlCol="0" anchor="ctr"/>
            <a:lstStyle/>
            <a:p>
              <a:endParaRPr lang="en-IN"/>
            </a:p>
          </p:txBody>
        </p:sp>
        <p:sp>
          <p:nvSpPr>
            <p:cNvPr id="5354" name="Freeform: Shape 5353">
              <a:extLst>
                <a:ext uri="{FF2B5EF4-FFF2-40B4-BE49-F238E27FC236}">
                  <a16:creationId xmlns:a16="http://schemas.microsoft.com/office/drawing/2014/main" xmlns="" id="{14246360-9E4F-5815-9474-D45354BD3F19}"/>
                </a:ext>
              </a:extLst>
            </p:cNvPr>
            <p:cNvSpPr/>
            <p:nvPr/>
          </p:nvSpPr>
          <p:spPr>
            <a:xfrm>
              <a:off x="150598" y="2967736"/>
              <a:ext cx="18068" cy="19246"/>
            </a:xfrm>
            <a:custGeom>
              <a:avLst/>
              <a:gdLst>
                <a:gd name="connsiteX0" fmla="*/ 2074 w 18068"/>
                <a:gd name="connsiteY0" fmla="*/ 13574 h 19246"/>
                <a:gd name="connsiteX1" fmla="*/ 3195 w 18068"/>
                <a:gd name="connsiteY1" fmla="*/ 963 h 19246"/>
                <a:gd name="connsiteX2" fmla="*/ 3503 w 18068"/>
                <a:gd name="connsiteY2" fmla="*/ 715 h 19246"/>
                <a:gd name="connsiteX3" fmla="*/ 15695 w 18068"/>
                <a:gd name="connsiteY3" fmla="*/ 5287 h 19246"/>
                <a:gd name="connsiteX4" fmla="*/ 15618 w 18068"/>
                <a:gd name="connsiteY4" fmla="*/ 16869 h 19246"/>
                <a:gd name="connsiteX5" fmla="*/ 4033 w 18068"/>
                <a:gd name="connsiteY5" fmla="*/ 16793 h 19246"/>
                <a:gd name="connsiteX6" fmla="*/ 2074 w 18068"/>
                <a:gd name="connsiteY6" fmla="*/ 13574 h 1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8" h="19246">
                  <a:moveTo>
                    <a:pt x="2074" y="13574"/>
                  </a:moveTo>
                  <a:cubicBezTo>
                    <a:pt x="-1100" y="9783"/>
                    <a:pt x="-598" y="4134"/>
                    <a:pt x="3195" y="963"/>
                  </a:cubicBezTo>
                  <a:cubicBezTo>
                    <a:pt x="3296" y="877"/>
                    <a:pt x="3398" y="791"/>
                    <a:pt x="3503" y="715"/>
                  </a:cubicBezTo>
                  <a:cubicBezTo>
                    <a:pt x="8137" y="-1209"/>
                    <a:pt x="13470" y="791"/>
                    <a:pt x="15695" y="5287"/>
                  </a:cubicBezTo>
                  <a:cubicBezTo>
                    <a:pt x="18872" y="8507"/>
                    <a:pt x="18838" y="13698"/>
                    <a:pt x="15618" y="16869"/>
                  </a:cubicBezTo>
                  <a:cubicBezTo>
                    <a:pt x="12397" y="20051"/>
                    <a:pt x="7211" y="20013"/>
                    <a:pt x="4033" y="16793"/>
                  </a:cubicBezTo>
                  <a:cubicBezTo>
                    <a:pt x="3139" y="15888"/>
                    <a:pt x="2467" y="14784"/>
                    <a:pt x="2074" y="13574"/>
                  </a:cubicBezTo>
                  <a:close/>
                </a:path>
              </a:pathLst>
            </a:custGeom>
            <a:solidFill>
              <a:srgbClr val="D58B94"/>
            </a:solidFill>
            <a:ln w="9525" cap="flat">
              <a:noFill/>
              <a:prstDash val="solid"/>
              <a:miter/>
            </a:ln>
          </p:spPr>
          <p:txBody>
            <a:bodyPr rtlCol="0" anchor="ctr"/>
            <a:lstStyle/>
            <a:p>
              <a:endParaRPr lang="en-IN"/>
            </a:p>
          </p:txBody>
        </p:sp>
        <p:sp>
          <p:nvSpPr>
            <p:cNvPr id="5355" name="Freeform: Shape 5354">
              <a:extLst>
                <a:ext uri="{FF2B5EF4-FFF2-40B4-BE49-F238E27FC236}">
                  <a16:creationId xmlns:a16="http://schemas.microsoft.com/office/drawing/2014/main" xmlns="" id="{B287A167-CA08-5236-DF68-74C261DB92EE}"/>
                </a:ext>
              </a:extLst>
            </p:cNvPr>
            <p:cNvSpPr/>
            <p:nvPr/>
          </p:nvSpPr>
          <p:spPr>
            <a:xfrm>
              <a:off x="167471" y="2965084"/>
              <a:ext cx="9158" cy="10036"/>
            </a:xfrm>
            <a:custGeom>
              <a:avLst/>
              <a:gdLst>
                <a:gd name="connsiteX0" fmla="*/ 1013 w 9158"/>
                <a:gd name="connsiteY0" fmla="*/ 7176 h 10036"/>
                <a:gd name="connsiteX1" fmla="*/ 1921 w 9158"/>
                <a:gd name="connsiteY1" fmla="*/ 233 h 10036"/>
                <a:gd name="connsiteX2" fmla="*/ 2061 w 9158"/>
                <a:gd name="connsiteY2" fmla="*/ 128 h 10036"/>
                <a:gd name="connsiteX3" fmla="*/ 9003 w 9158"/>
                <a:gd name="connsiteY3" fmla="*/ 4519 h 10036"/>
                <a:gd name="connsiteX4" fmla="*/ 7680 w 9158"/>
                <a:gd name="connsiteY4" fmla="*/ 9653 h 10036"/>
                <a:gd name="connsiteX5" fmla="*/ 1013 w 9158"/>
                <a:gd name="connsiteY5" fmla="*/ 7176 h 1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8" h="10036">
                  <a:moveTo>
                    <a:pt x="1013" y="7176"/>
                  </a:moveTo>
                  <a:cubicBezTo>
                    <a:pt x="-654" y="5005"/>
                    <a:pt x="-247" y="1899"/>
                    <a:pt x="1921" y="233"/>
                  </a:cubicBezTo>
                  <a:cubicBezTo>
                    <a:pt x="1967" y="195"/>
                    <a:pt x="2014" y="166"/>
                    <a:pt x="2061" y="128"/>
                  </a:cubicBezTo>
                  <a:cubicBezTo>
                    <a:pt x="5191" y="-577"/>
                    <a:pt x="8299" y="1395"/>
                    <a:pt x="9003" y="4519"/>
                  </a:cubicBezTo>
                  <a:cubicBezTo>
                    <a:pt x="9413" y="6348"/>
                    <a:pt x="8920" y="8253"/>
                    <a:pt x="7680" y="9653"/>
                  </a:cubicBezTo>
                  <a:cubicBezTo>
                    <a:pt x="5151" y="10643"/>
                    <a:pt x="2281" y="9577"/>
                    <a:pt x="1013" y="7176"/>
                  </a:cubicBezTo>
                  <a:close/>
                </a:path>
              </a:pathLst>
            </a:custGeom>
            <a:solidFill>
              <a:srgbClr val="D58B94"/>
            </a:solidFill>
            <a:ln w="9525" cap="flat">
              <a:noFill/>
              <a:prstDash val="solid"/>
              <a:miter/>
            </a:ln>
          </p:spPr>
          <p:txBody>
            <a:bodyPr rtlCol="0" anchor="ctr"/>
            <a:lstStyle/>
            <a:p>
              <a:endParaRPr lang="en-IN"/>
            </a:p>
          </p:txBody>
        </p:sp>
        <p:sp>
          <p:nvSpPr>
            <p:cNvPr id="5356" name="Freeform: Shape 5355">
              <a:extLst>
                <a:ext uri="{FF2B5EF4-FFF2-40B4-BE49-F238E27FC236}">
                  <a16:creationId xmlns:a16="http://schemas.microsoft.com/office/drawing/2014/main" xmlns="" id="{78797102-7E44-CFA7-6CB6-563C6AD25582}"/>
                </a:ext>
              </a:extLst>
            </p:cNvPr>
            <p:cNvSpPr/>
            <p:nvPr/>
          </p:nvSpPr>
          <p:spPr>
            <a:xfrm>
              <a:off x="176796" y="2955916"/>
              <a:ext cx="7491" cy="8373"/>
            </a:xfrm>
            <a:custGeom>
              <a:avLst/>
              <a:gdLst>
                <a:gd name="connsiteX0" fmla="*/ 641 w 7491"/>
                <a:gd name="connsiteY0" fmla="*/ 5867 h 8373"/>
                <a:gd name="connsiteX1" fmla="*/ 1689 w 7491"/>
                <a:gd name="connsiteY1" fmla="*/ 248 h 8373"/>
                <a:gd name="connsiteX2" fmla="*/ 6832 w 7491"/>
                <a:gd name="connsiteY2" fmla="*/ 2534 h 8373"/>
                <a:gd name="connsiteX3" fmla="*/ 5785 w 7491"/>
                <a:gd name="connsiteY3" fmla="*/ 8058 h 8373"/>
                <a:gd name="connsiteX4" fmla="*/ 677 w 7491"/>
                <a:gd name="connsiteY4" fmla="*/ 5953 h 8373"/>
                <a:gd name="connsiteX5" fmla="*/ 641 w 7491"/>
                <a:gd name="connsiteY5" fmla="*/ 5867 h 8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1" h="8373">
                  <a:moveTo>
                    <a:pt x="641" y="5867"/>
                  </a:moveTo>
                  <a:cubicBezTo>
                    <a:pt x="-540" y="4010"/>
                    <a:pt x="-82" y="1552"/>
                    <a:pt x="1689" y="248"/>
                  </a:cubicBezTo>
                  <a:cubicBezTo>
                    <a:pt x="3740" y="-533"/>
                    <a:pt x="6034" y="486"/>
                    <a:pt x="6832" y="2534"/>
                  </a:cubicBezTo>
                  <a:cubicBezTo>
                    <a:pt x="8002" y="4362"/>
                    <a:pt x="7543" y="6782"/>
                    <a:pt x="5785" y="8058"/>
                  </a:cubicBezTo>
                  <a:cubicBezTo>
                    <a:pt x="3794" y="8887"/>
                    <a:pt x="1507" y="7944"/>
                    <a:pt x="677" y="5953"/>
                  </a:cubicBezTo>
                  <a:cubicBezTo>
                    <a:pt x="665" y="5925"/>
                    <a:pt x="652" y="5896"/>
                    <a:pt x="641" y="5867"/>
                  </a:cubicBezTo>
                  <a:close/>
                </a:path>
              </a:pathLst>
            </a:custGeom>
            <a:solidFill>
              <a:srgbClr val="D58B94"/>
            </a:solidFill>
            <a:ln w="9525" cap="flat">
              <a:noFill/>
              <a:prstDash val="solid"/>
              <a:miter/>
            </a:ln>
          </p:spPr>
          <p:txBody>
            <a:bodyPr rtlCol="0" anchor="ctr"/>
            <a:lstStyle/>
            <a:p>
              <a:endParaRPr lang="en-IN"/>
            </a:p>
          </p:txBody>
        </p:sp>
        <p:sp>
          <p:nvSpPr>
            <p:cNvPr id="5357" name="Freeform: Shape 5356">
              <a:extLst>
                <a:ext uri="{FF2B5EF4-FFF2-40B4-BE49-F238E27FC236}">
                  <a16:creationId xmlns:a16="http://schemas.microsoft.com/office/drawing/2014/main" xmlns="" id="{19531345-E78B-FDC0-09C5-FF589DBF7002}"/>
                </a:ext>
              </a:extLst>
            </p:cNvPr>
            <p:cNvSpPr/>
            <p:nvPr/>
          </p:nvSpPr>
          <p:spPr>
            <a:xfrm>
              <a:off x="178324" y="2943322"/>
              <a:ext cx="6184" cy="6736"/>
            </a:xfrm>
            <a:custGeom>
              <a:avLst/>
              <a:gdLst>
                <a:gd name="connsiteX0" fmla="*/ 446 w 6184"/>
                <a:gd name="connsiteY0" fmla="*/ 4649 h 6736"/>
                <a:gd name="connsiteX1" fmla="*/ 1494 w 6184"/>
                <a:gd name="connsiteY1" fmla="*/ 173 h 6736"/>
                <a:gd name="connsiteX2" fmla="*/ 5685 w 6184"/>
                <a:gd name="connsiteY2" fmla="*/ 2078 h 6736"/>
                <a:gd name="connsiteX3" fmla="*/ 4732 w 6184"/>
                <a:gd name="connsiteY3" fmla="*/ 6555 h 6736"/>
                <a:gd name="connsiteX4" fmla="*/ 446 w 6184"/>
                <a:gd name="connsiteY4" fmla="*/ 4649 h 6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4" h="6736">
                  <a:moveTo>
                    <a:pt x="446" y="4649"/>
                  </a:moveTo>
                  <a:cubicBezTo>
                    <a:pt x="-454" y="3116"/>
                    <a:pt x="7" y="1144"/>
                    <a:pt x="1494" y="173"/>
                  </a:cubicBezTo>
                  <a:cubicBezTo>
                    <a:pt x="3175" y="-418"/>
                    <a:pt x="5021" y="430"/>
                    <a:pt x="5685" y="2078"/>
                  </a:cubicBezTo>
                  <a:cubicBezTo>
                    <a:pt x="6604" y="3583"/>
                    <a:pt x="6186" y="5554"/>
                    <a:pt x="4732" y="6555"/>
                  </a:cubicBezTo>
                  <a:cubicBezTo>
                    <a:pt x="3027" y="7098"/>
                    <a:pt x="1183" y="6278"/>
                    <a:pt x="446" y="4649"/>
                  </a:cubicBezTo>
                  <a:close/>
                </a:path>
              </a:pathLst>
            </a:custGeom>
            <a:solidFill>
              <a:srgbClr val="D58B94"/>
            </a:solidFill>
            <a:ln w="9525" cap="flat">
              <a:noFill/>
              <a:prstDash val="solid"/>
              <a:miter/>
            </a:ln>
          </p:spPr>
          <p:txBody>
            <a:bodyPr rtlCol="0" anchor="ctr"/>
            <a:lstStyle/>
            <a:p>
              <a:endParaRPr lang="en-IN"/>
            </a:p>
          </p:txBody>
        </p:sp>
        <p:sp>
          <p:nvSpPr>
            <p:cNvPr id="5358" name="Freeform: Shape 5357">
              <a:extLst>
                <a:ext uri="{FF2B5EF4-FFF2-40B4-BE49-F238E27FC236}">
                  <a16:creationId xmlns:a16="http://schemas.microsoft.com/office/drawing/2014/main" xmlns="" id="{4833AAD6-5B08-AEFB-6F8F-99BBAA0CA4DC}"/>
                </a:ext>
              </a:extLst>
            </p:cNvPr>
            <p:cNvSpPr/>
            <p:nvPr/>
          </p:nvSpPr>
          <p:spPr>
            <a:xfrm>
              <a:off x="168440" y="2946829"/>
              <a:ext cx="7733" cy="8697"/>
            </a:xfrm>
            <a:custGeom>
              <a:avLst/>
              <a:gdLst>
                <a:gd name="connsiteX0" fmla="*/ 43 w 7733"/>
                <a:gd name="connsiteY0" fmla="*/ 2762 h 8697"/>
                <a:gd name="connsiteX1" fmla="*/ 3709 w 7733"/>
                <a:gd name="connsiteY1" fmla="*/ 19 h 8697"/>
                <a:gd name="connsiteX2" fmla="*/ 4615 w 7733"/>
                <a:gd name="connsiteY2" fmla="*/ 286 h 8697"/>
                <a:gd name="connsiteX3" fmla="*/ 7663 w 7733"/>
                <a:gd name="connsiteY3" fmla="*/ 5905 h 8697"/>
                <a:gd name="connsiteX4" fmla="*/ 3998 w 7733"/>
                <a:gd name="connsiteY4" fmla="*/ 8649 h 8697"/>
                <a:gd name="connsiteX5" fmla="*/ 3091 w 7733"/>
                <a:gd name="connsiteY5" fmla="*/ 8382 h 8697"/>
                <a:gd name="connsiteX6" fmla="*/ 43 w 7733"/>
                <a:gd name="connsiteY6" fmla="*/ 2762 h 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3" h="8697">
                  <a:moveTo>
                    <a:pt x="43" y="2762"/>
                  </a:moveTo>
                  <a:cubicBezTo>
                    <a:pt x="298" y="990"/>
                    <a:pt x="1938" y="-238"/>
                    <a:pt x="3709" y="19"/>
                  </a:cubicBezTo>
                  <a:cubicBezTo>
                    <a:pt x="4023" y="57"/>
                    <a:pt x="4328" y="152"/>
                    <a:pt x="4615" y="286"/>
                  </a:cubicBezTo>
                  <a:cubicBezTo>
                    <a:pt x="6766" y="1276"/>
                    <a:pt x="8007" y="3562"/>
                    <a:pt x="7663" y="5905"/>
                  </a:cubicBezTo>
                  <a:cubicBezTo>
                    <a:pt x="7410" y="7677"/>
                    <a:pt x="5769" y="8906"/>
                    <a:pt x="3998" y="8649"/>
                  </a:cubicBezTo>
                  <a:cubicBezTo>
                    <a:pt x="3684" y="8611"/>
                    <a:pt x="3379" y="8515"/>
                    <a:pt x="3091" y="8382"/>
                  </a:cubicBezTo>
                  <a:cubicBezTo>
                    <a:pt x="941" y="7391"/>
                    <a:pt x="-300" y="5105"/>
                    <a:pt x="43" y="2762"/>
                  </a:cubicBezTo>
                  <a:close/>
                </a:path>
              </a:pathLst>
            </a:custGeom>
            <a:solidFill>
              <a:srgbClr val="D58B94"/>
            </a:solidFill>
            <a:ln w="9525" cap="flat">
              <a:noFill/>
              <a:prstDash val="solid"/>
              <a:miter/>
            </a:ln>
          </p:spPr>
          <p:txBody>
            <a:bodyPr rtlCol="0" anchor="ctr"/>
            <a:lstStyle/>
            <a:p>
              <a:endParaRPr lang="en-IN"/>
            </a:p>
          </p:txBody>
        </p:sp>
        <p:sp>
          <p:nvSpPr>
            <p:cNvPr id="5359" name="Freeform: Shape 5358">
              <a:extLst>
                <a:ext uri="{FF2B5EF4-FFF2-40B4-BE49-F238E27FC236}">
                  <a16:creationId xmlns:a16="http://schemas.microsoft.com/office/drawing/2014/main" xmlns="" id="{F15292CC-7577-F887-17E6-5CB5D4968335}"/>
                </a:ext>
              </a:extLst>
            </p:cNvPr>
            <p:cNvSpPr/>
            <p:nvPr/>
          </p:nvSpPr>
          <p:spPr>
            <a:xfrm>
              <a:off x="142234" y="2952910"/>
              <a:ext cx="9920" cy="10461"/>
            </a:xfrm>
            <a:custGeom>
              <a:avLst/>
              <a:gdLst>
                <a:gd name="connsiteX0" fmla="*/ 1008 w 9920"/>
                <a:gd name="connsiteY0" fmla="*/ 7540 h 10461"/>
                <a:gd name="connsiteX1" fmla="*/ 1961 w 9920"/>
                <a:gd name="connsiteY1" fmla="*/ 491 h 10461"/>
                <a:gd name="connsiteX2" fmla="*/ 9403 w 9920"/>
                <a:gd name="connsiteY2" fmla="*/ 3282 h 10461"/>
                <a:gd name="connsiteX3" fmla="*/ 7771 w 9920"/>
                <a:gd name="connsiteY3" fmla="*/ 10016 h 10461"/>
                <a:gd name="connsiteX4" fmla="*/ 1008 w 9920"/>
                <a:gd name="connsiteY4" fmla="*/ 7540 h 10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 h="10461">
                  <a:moveTo>
                    <a:pt x="1008" y="7540"/>
                  </a:moveTo>
                  <a:cubicBezTo>
                    <a:pt x="-664" y="5330"/>
                    <a:pt x="-239" y="2177"/>
                    <a:pt x="1961" y="491"/>
                  </a:cubicBezTo>
                  <a:cubicBezTo>
                    <a:pt x="4786" y="-795"/>
                    <a:pt x="8118" y="453"/>
                    <a:pt x="9403" y="3282"/>
                  </a:cubicBezTo>
                  <a:cubicBezTo>
                    <a:pt x="10472" y="5635"/>
                    <a:pt x="9799" y="8416"/>
                    <a:pt x="7771" y="10016"/>
                  </a:cubicBezTo>
                  <a:cubicBezTo>
                    <a:pt x="5216" y="11121"/>
                    <a:pt x="2247" y="10026"/>
                    <a:pt x="1008" y="7540"/>
                  </a:cubicBezTo>
                  <a:close/>
                </a:path>
              </a:pathLst>
            </a:custGeom>
            <a:solidFill>
              <a:srgbClr val="D58B94"/>
            </a:solidFill>
            <a:ln w="9525" cap="flat">
              <a:noFill/>
              <a:prstDash val="solid"/>
              <a:miter/>
            </a:ln>
          </p:spPr>
          <p:txBody>
            <a:bodyPr rtlCol="0" anchor="ctr"/>
            <a:lstStyle/>
            <a:p>
              <a:endParaRPr lang="en-IN"/>
            </a:p>
          </p:txBody>
        </p:sp>
        <p:sp>
          <p:nvSpPr>
            <p:cNvPr id="5360" name="Freeform: Shape 5359">
              <a:extLst>
                <a:ext uri="{FF2B5EF4-FFF2-40B4-BE49-F238E27FC236}">
                  <a16:creationId xmlns:a16="http://schemas.microsoft.com/office/drawing/2014/main" xmlns="" id="{C32BFBDB-4E4E-5213-29C3-E435CBB34F5E}"/>
                </a:ext>
              </a:extLst>
            </p:cNvPr>
            <p:cNvSpPr/>
            <p:nvPr/>
          </p:nvSpPr>
          <p:spPr>
            <a:xfrm>
              <a:off x="152601" y="2944498"/>
              <a:ext cx="14526" cy="15548"/>
            </a:xfrm>
            <a:custGeom>
              <a:avLst/>
              <a:gdLst>
                <a:gd name="connsiteX0" fmla="*/ 1405 w 14526"/>
                <a:gd name="connsiteY0" fmla="*/ 11189 h 15548"/>
                <a:gd name="connsiteX1" fmla="*/ 3116 w 14526"/>
                <a:gd name="connsiteY1" fmla="*/ 683 h 15548"/>
                <a:gd name="connsiteX2" fmla="*/ 3214 w 14526"/>
                <a:gd name="connsiteY2" fmla="*/ 617 h 15548"/>
                <a:gd name="connsiteX3" fmla="*/ 13216 w 14526"/>
                <a:gd name="connsiteY3" fmla="*/ 4522 h 15548"/>
                <a:gd name="connsiteX4" fmla="*/ 11311 w 14526"/>
                <a:gd name="connsiteY4" fmla="*/ 14904 h 15548"/>
                <a:gd name="connsiteX5" fmla="*/ 1405 w 14526"/>
                <a:gd name="connsiteY5" fmla="*/ 11189 h 1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26" h="15548">
                  <a:moveTo>
                    <a:pt x="1405" y="11189"/>
                  </a:moveTo>
                  <a:cubicBezTo>
                    <a:pt x="-1023" y="7818"/>
                    <a:pt x="-257" y="3112"/>
                    <a:pt x="3116" y="683"/>
                  </a:cubicBezTo>
                  <a:cubicBezTo>
                    <a:pt x="3149" y="665"/>
                    <a:pt x="3181" y="636"/>
                    <a:pt x="3214" y="617"/>
                  </a:cubicBezTo>
                  <a:cubicBezTo>
                    <a:pt x="7055" y="-1050"/>
                    <a:pt x="11521" y="693"/>
                    <a:pt x="13216" y="4522"/>
                  </a:cubicBezTo>
                  <a:cubicBezTo>
                    <a:pt x="15522" y="7923"/>
                    <a:pt x="14674" y="12542"/>
                    <a:pt x="11311" y="14904"/>
                  </a:cubicBezTo>
                  <a:cubicBezTo>
                    <a:pt x="7547" y="16533"/>
                    <a:pt x="3169" y="14895"/>
                    <a:pt x="1405" y="11189"/>
                  </a:cubicBezTo>
                  <a:close/>
                </a:path>
              </a:pathLst>
            </a:custGeom>
            <a:solidFill>
              <a:srgbClr val="D58B94"/>
            </a:solidFill>
            <a:ln w="9525" cap="flat">
              <a:noFill/>
              <a:prstDash val="solid"/>
              <a:miter/>
            </a:ln>
          </p:spPr>
          <p:txBody>
            <a:bodyPr rtlCol="0" anchor="ctr"/>
            <a:lstStyle/>
            <a:p>
              <a:endParaRPr lang="en-IN"/>
            </a:p>
          </p:txBody>
        </p:sp>
        <p:sp>
          <p:nvSpPr>
            <p:cNvPr id="5361" name="Freeform: Shape 5360">
              <a:extLst>
                <a:ext uri="{FF2B5EF4-FFF2-40B4-BE49-F238E27FC236}">
                  <a16:creationId xmlns:a16="http://schemas.microsoft.com/office/drawing/2014/main" xmlns="" id="{CB544EA5-108A-C60A-8850-BAE3FBE8FA3B}"/>
                </a:ext>
              </a:extLst>
            </p:cNvPr>
            <p:cNvSpPr/>
            <p:nvPr/>
          </p:nvSpPr>
          <p:spPr>
            <a:xfrm>
              <a:off x="135716" y="2961676"/>
              <a:ext cx="6622" cy="7075"/>
            </a:xfrm>
            <a:custGeom>
              <a:avLst/>
              <a:gdLst>
                <a:gd name="connsiteX0" fmla="*/ 1049 w 6622"/>
                <a:gd name="connsiteY0" fmla="*/ 5346 h 7075"/>
                <a:gd name="connsiteX1" fmla="*/ 723 w 6622"/>
                <a:gd name="connsiteY1" fmla="*/ 1050 h 7075"/>
                <a:gd name="connsiteX2" fmla="*/ 5021 w 6622"/>
                <a:gd name="connsiteY2" fmla="*/ 717 h 7075"/>
                <a:gd name="connsiteX3" fmla="*/ 5906 w 6622"/>
                <a:gd name="connsiteY3" fmla="*/ 2012 h 7075"/>
                <a:gd name="connsiteX4" fmla="*/ 5430 w 6622"/>
                <a:gd name="connsiteY4" fmla="*/ 6680 h 7075"/>
                <a:gd name="connsiteX5" fmla="*/ 1049 w 6622"/>
                <a:gd name="connsiteY5" fmla="*/ 5346 h 7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2" h="7075">
                  <a:moveTo>
                    <a:pt x="1049" y="5346"/>
                  </a:moveTo>
                  <a:cubicBezTo>
                    <a:pt x="-229" y="4251"/>
                    <a:pt x="-374" y="2327"/>
                    <a:pt x="723" y="1050"/>
                  </a:cubicBezTo>
                  <a:cubicBezTo>
                    <a:pt x="1819" y="-226"/>
                    <a:pt x="3744" y="-378"/>
                    <a:pt x="5021" y="717"/>
                  </a:cubicBezTo>
                  <a:cubicBezTo>
                    <a:pt x="5424" y="1070"/>
                    <a:pt x="5728" y="1508"/>
                    <a:pt x="5906" y="2012"/>
                  </a:cubicBezTo>
                  <a:cubicBezTo>
                    <a:pt x="7004" y="3451"/>
                    <a:pt x="6795" y="5489"/>
                    <a:pt x="5430" y="6680"/>
                  </a:cubicBezTo>
                  <a:cubicBezTo>
                    <a:pt x="3852" y="7518"/>
                    <a:pt x="1891" y="6927"/>
                    <a:pt x="1049" y="5346"/>
                  </a:cubicBezTo>
                  <a:close/>
                </a:path>
              </a:pathLst>
            </a:custGeom>
            <a:solidFill>
              <a:srgbClr val="D58B94"/>
            </a:solidFill>
            <a:ln w="9525" cap="flat">
              <a:noFill/>
              <a:prstDash val="solid"/>
              <a:miter/>
            </a:ln>
          </p:spPr>
          <p:txBody>
            <a:bodyPr rtlCol="0" anchor="ctr"/>
            <a:lstStyle/>
            <a:p>
              <a:endParaRPr lang="en-IN"/>
            </a:p>
          </p:txBody>
        </p:sp>
        <p:sp>
          <p:nvSpPr>
            <p:cNvPr id="5362" name="Freeform: Shape 5361">
              <a:extLst>
                <a:ext uri="{FF2B5EF4-FFF2-40B4-BE49-F238E27FC236}">
                  <a16:creationId xmlns:a16="http://schemas.microsoft.com/office/drawing/2014/main" xmlns="" id="{CA55461E-1B38-628C-0F1E-CCF5DDAB43BE}"/>
                </a:ext>
              </a:extLst>
            </p:cNvPr>
            <p:cNvSpPr/>
            <p:nvPr/>
          </p:nvSpPr>
          <p:spPr>
            <a:xfrm>
              <a:off x="130666" y="2949870"/>
              <a:ext cx="5953" cy="6340"/>
            </a:xfrm>
            <a:custGeom>
              <a:avLst/>
              <a:gdLst>
                <a:gd name="connsiteX0" fmla="*/ 574 w 5953"/>
                <a:gd name="connsiteY0" fmla="*/ 4484 h 6340"/>
                <a:gd name="connsiteX1" fmla="*/ 1146 w 5953"/>
                <a:gd name="connsiteY1" fmla="*/ 293 h 6340"/>
                <a:gd name="connsiteX2" fmla="*/ 5051 w 5953"/>
                <a:gd name="connsiteY2" fmla="*/ 1531 h 6340"/>
                <a:gd name="connsiteX3" fmla="*/ 5208 w 5953"/>
                <a:gd name="connsiteY3" fmla="*/ 5437 h 6340"/>
                <a:gd name="connsiteX4" fmla="*/ 1305 w 5953"/>
                <a:gd name="connsiteY4" fmla="*/ 5589 h 6340"/>
                <a:gd name="connsiteX5" fmla="*/ 574 w 5953"/>
                <a:gd name="connsiteY5" fmla="*/ 4484 h 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3" h="6340">
                  <a:moveTo>
                    <a:pt x="574" y="4484"/>
                  </a:moveTo>
                  <a:cubicBezTo>
                    <a:pt x="-393" y="3160"/>
                    <a:pt x="-141" y="1312"/>
                    <a:pt x="1146" y="293"/>
                  </a:cubicBezTo>
                  <a:cubicBezTo>
                    <a:pt x="2569" y="-412"/>
                    <a:pt x="4294" y="131"/>
                    <a:pt x="5051" y="1531"/>
                  </a:cubicBezTo>
                  <a:cubicBezTo>
                    <a:pt x="6172" y="2570"/>
                    <a:pt x="6243" y="4313"/>
                    <a:pt x="5208" y="5437"/>
                  </a:cubicBezTo>
                  <a:cubicBezTo>
                    <a:pt x="4174" y="6560"/>
                    <a:pt x="2426" y="6627"/>
                    <a:pt x="1305" y="5589"/>
                  </a:cubicBezTo>
                  <a:cubicBezTo>
                    <a:pt x="975" y="5284"/>
                    <a:pt x="724" y="4903"/>
                    <a:pt x="574" y="4484"/>
                  </a:cubicBezTo>
                  <a:close/>
                </a:path>
              </a:pathLst>
            </a:custGeom>
            <a:solidFill>
              <a:srgbClr val="D58B94"/>
            </a:solidFill>
            <a:ln w="9525" cap="flat">
              <a:noFill/>
              <a:prstDash val="solid"/>
              <a:miter/>
            </a:ln>
          </p:spPr>
          <p:txBody>
            <a:bodyPr rtlCol="0" anchor="ctr"/>
            <a:lstStyle/>
            <a:p>
              <a:endParaRPr lang="en-IN"/>
            </a:p>
          </p:txBody>
        </p:sp>
        <p:sp>
          <p:nvSpPr>
            <p:cNvPr id="5363" name="Freeform: Shape 5362">
              <a:extLst>
                <a:ext uri="{FF2B5EF4-FFF2-40B4-BE49-F238E27FC236}">
                  <a16:creationId xmlns:a16="http://schemas.microsoft.com/office/drawing/2014/main" xmlns="" id="{B0E2C8B2-FFAA-C941-245A-CAE5AEF1CDB2}"/>
                </a:ext>
              </a:extLst>
            </p:cNvPr>
            <p:cNvSpPr/>
            <p:nvPr/>
          </p:nvSpPr>
          <p:spPr>
            <a:xfrm>
              <a:off x="129689" y="2936459"/>
              <a:ext cx="8926" cy="9300"/>
            </a:xfrm>
            <a:custGeom>
              <a:avLst/>
              <a:gdLst>
                <a:gd name="connsiteX0" fmla="*/ 885 w 8926"/>
                <a:gd name="connsiteY0" fmla="*/ 6846 h 9300"/>
                <a:gd name="connsiteX1" fmla="*/ 1774 w 8926"/>
                <a:gd name="connsiteY1" fmla="*/ 578 h 9300"/>
                <a:gd name="connsiteX2" fmla="*/ 1932 w 8926"/>
                <a:gd name="connsiteY2" fmla="*/ 464 h 9300"/>
                <a:gd name="connsiteX3" fmla="*/ 8028 w 8926"/>
                <a:gd name="connsiteY3" fmla="*/ 2464 h 9300"/>
                <a:gd name="connsiteX4" fmla="*/ 7107 w 8926"/>
                <a:gd name="connsiteY4" fmla="*/ 8732 h 9300"/>
                <a:gd name="connsiteX5" fmla="*/ 7076 w 8926"/>
                <a:gd name="connsiteY5" fmla="*/ 8751 h 9300"/>
                <a:gd name="connsiteX6" fmla="*/ 892 w 8926"/>
                <a:gd name="connsiteY6" fmla="*/ 6865 h 9300"/>
                <a:gd name="connsiteX7" fmla="*/ 885 w 8926"/>
                <a:gd name="connsiteY7" fmla="*/ 6846 h 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26" h="9300">
                  <a:moveTo>
                    <a:pt x="885" y="6846"/>
                  </a:moveTo>
                  <a:cubicBezTo>
                    <a:pt x="-600" y="4865"/>
                    <a:pt x="-202" y="2064"/>
                    <a:pt x="1774" y="578"/>
                  </a:cubicBezTo>
                  <a:cubicBezTo>
                    <a:pt x="1826" y="540"/>
                    <a:pt x="1879" y="502"/>
                    <a:pt x="1932" y="464"/>
                  </a:cubicBezTo>
                  <a:cubicBezTo>
                    <a:pt x="4170" y="-650"/>
                    <a:pt x="6883" y="245"/>
                    <a:pt x="8028" y="2464"/>
                  </a:cubicBezTo>
                  <a:cubicBezTo>
                    <a:pt x="9504" y="4446"/>
                    <a:pt x="9091" y="7255"/>
                    <a:pt x="7107" y="8732"/>
                  </a:cubicBezTo>
                  <a:cubicBezTo>
                    <a:pt x="7097" y="8732"/>
                    <a:pt x="7086" y="8741"/>
                    <a:pt x="7076" y="8751"/>
                  </a:cubicBezTo>
                  <a:cubicBezTo>
                    <a:pt x="4846" y="9932"/>
                    <a:pt x="2078" y="9094"/>
                    <a:pt x="892" y="6865"/>
                  </a:cubicBezTo>
                  <a:cubicBezTo>
                    <a:pt x="890" y="6855"/>
                    <a:pt x="887" y="6855"/>
                    <a:pt x="885" y="6846"/>
                  </a:cubicBezTo>
                  <a:close/>
                </a:path>
              </a:pathLst>
            </a:custGeom>
            <a:solidFill>
              <a:srgbClr val="D58B94"/>
            </a:solidFill>
            <a:ln w="9525" cap="flat">
              <a:noFill/>
              <a:prstDash val="solid"/>
              <a:miter/>
            </a:ln>
          </p:spPr>
          <p:txBody>
            <a:bodyPr rtlCol="0" anchor="ctr"/>
            <a:lstStyle/>
            <a:p>
              <a:endParaRPr lang="en-IN"/>
            </a:p>
          </p:txBody>
        </p:sp>
        <p:sp>
          <p:nvSpPr>
            <p:cNvPr id="5364" name="Freeform: Shape 5363">
              <a:extLst>
                <a:ext uri="{FF2B5EF4-FFF2-40B4-BE49-F238E27FC236}">
                  <a16:creationId xmlns:a16="http://schemas.microsoft.com/office/drawing/2014/main" xmlns="" id="{0A8D5AD3-DDA9-0D84-8C8D-78BEA949E4BC}"/>
                </a:ext>
              </a:extLst>
            </p:cNvPr>
            <p:cNvSpPr/>
            <p:nvPr/>
          </p:nvSpPr>
          <p:spPr>
            <a:xfrm>
              <a:off x="140914" y="2928867"/>
              <a:ext cx="10940" cy="11460"/>
            </a:xfrm>
            <a:custGeom>
              <a:avLst/>
              <a:gdLst>
                <a:gd name="connsiteX0" fmla="*/ 995 w 10940"/>
                <a:gd name="connsiteY0" fmla="*/ 8532 h 11460"/>
                <a:gd name="connsiteX1" fmla="*/ 2424 w 10940"/>
                <a:gd name="connsiteY1" fmla="*/ 531 h 11460"/>
                <a:gd name="connsiteX2" fmla="*/ 10030 w 10940"/>
                <a:gd name="connsiteY2" fmla="*/ 3264 h 11460"/>
                <a:gd name="connsiteX3" fmla="*/ 10044 w 10940"/>
                <a:gd name="connsiteY3" fmla="*/ 3293 h 11460"/>
                <a:gd name="connsiteX4" fmla="*/ 8599 w 10940"/>
                <a:gd name="connsiteY4" fmla="*/ 10561 h 11460"/>
                <a:gd name="connsiteX5" fmla="*/ 1332 w 10940"/>
                <a:gd name="connsiteY5" fmla="*/ 9113 h 11460"/>
                <a:gd name="connsiteX6" fmla="*/ 995 w 10940"/>
                <a:gd name="connsiteY6" fmla="*/ 8532 h 1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40" h="11460">
                  <a:moveTo>
                    <a:pt x="995" y="8532"/>
                  </a:moveTo>
                  <a:cubicBezTo>
                    <a:pt x="-783" y="5922"/>
                    <a:pt x="-149" y="2369"/>
                    <a:pt x="2424" y="531"/>
                  </a:cubicBezTo>
                  <a:cubicBezTo>
                    <a:pt x="5278" y="-812"/>
                    <a:pt x="8684" y="407"/>
                    <a:pt x="10030" y="3264"/>
                  </a:cubicBezTo>
                  <a:cubicBezTo>
                    <a:pt x="10034" y="3274"/>
                    <a:pt x="10039" y="3284"/>
                    <a:pt x="10044" y="3293"/>
                  </a:cubicBezTo>
                  <a:cubicBezTo>
                    <a:pt x="11651" y="5703"/>
                    <a:pt x="11005" y="8951"/>
                    <a:pt x="8599" y="10561"/>
                  </a:cubicBezTo>
                  <a:cubicBezTo>
                    <a:pt x="6194" y="12170"/>
                    <a:pt x="2940" y="11523"/>
                    <a:pt x="1332" y="9113"/>
                  </a:cubicBezTo>
                  <a:cubicBezTo>
                    <a:pt x="1207" y="8932"/>
                    <a:pt x="1095" y="8732"/>
                    <a:pt x="995" y="8532"/>
                  </a:cubicBezTo>
                  <a:close/>
                </a:path>
              </a:pathLst>
            </a:custGeom>
            <a:solidFill>
              <a:srgbClr val="D58B94"/>
            </a:solidFill>
            <a:ln w="9525" cap="flat">
              <a:noFill/>
              <a:prstDash val="solid"/>
              <a:miter/>
            </a:ln>
          </p:spPr>
          <p:txBody>
            <a:bodyPr rtlCol="0" anchor="ctr"/>
            <a:lstStyle/>
            <a:p>
              <a:endParaRPr lang="en-IN"/>
            </a:p>
          </p:txBody>
        </p:sp>
        <p:sp>
          <p:nvSpPr>
            <p:cNvPr id="5365" name="Freeform: Shape 5364">
              <a:extLst>
                <a:ext uri="{FF2B5EF4-FFF2-40B4-BE49-F238E27FC236}">
                  <a16:creationId xmlns:a16="http://schemas.microsoft.com/office/drawing/2014/main" xmlns="" id="{F0139292-A84A-0AE2-6A15-1D4076C59958}"/>
                </a:ext>
              </a:extLst>
            </p:cNvPr>
            <p:cNvSpPr/>
            <p:nvPr/>
          </p:nvSpPr>
          <p:spPr>
            <a:xfrm>
              <a:off x="162565" y="2931839"/>
              <a:ext cx="10453" cy="11355"/>
            </a:xfrm>
            <a:custGeom>
              <a:avLst/>
              <a:gdLst>
                <a:gd name="connsiteX0" fmla="*/ 870 w 10453"/>
                <a:gd name="connsiteY0" fmla="*/ 8037 h 11355"/>
                <a:gd name="connsiteX1" fmla="*/ 2489 w 10453"/>
                <a:gd name="connsiteY1" fmla="*/ 417 h 11355"/>
                <a:gd name="connsiteX2" fmla="*/ 9604 w 10453"/>
                <a:gd name="connsiteY2" fmla="*/ 3303 h 11355"/>
                <a:gd name="connsiteX3" fmla="*/ 9633 w 10453"/>
                <a:gd name="connsiteY3" fmla="*/ 3369 h 11355"/>
                <a:gd name="connsiteX4" fmla="*/ 8014 w 10453"/>
                <a:gd name="connsiteY4" fmla="*/ 10894 h 11355"/>
                <a:gd name="connsiteX5" fmla="*/ 879 w 10453"/>
                <a:gd name="connsiteY5" fmla="*/ 8056 h 11355"/>
                <a:gd name="connsiteX6" fmla="*/ 870 w 10453"/>
                <a:gd name="connsiteY6" fmla="*/ 8037 h 1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53" h="11355">
                  <a:moveTo>
                    <a:pt x="870" y="8037"/>
                  </a:moveTo>
                  <a:cubicBezTo>
                    <a:pt x="-778" y="5484"/>
                    <a:pt x="-54" y="2084"/>
                    <a:pt x="2489" y="417"/>
                  </a:cubicBezTo>
                  <a:cubicBezTo>
                    <a:pt x="5251" y="-755"/>
                    <a:pt x="8437" y="540"/>
                    <a:pt x="9604" y="3303"/>
                  </a:cubicBezTo>
                  <a:cubicBezTo>
                    <a:pt x="9614" y="3322"/>
                    <a:pt x="9623" y="3350"/>
                    <a:pt x="9633" y="3369"/>
                  </a:cubicBezTo>
                  <a:cubicBezTo>
                    <a:pt x="11166" y="5913"/>
                    <a:pt x="10456" y="9208"/>
                    <a:pt x="8014" y="10894"/>
                  </a:cubicBezTo>
                  <a:cubicBezTo>
                    <a:pt x="5260" y="12085"/>
                    <a:pt x="2065" y="10808"/>
                    <a:pt x="879" y="8056"/>
                  </a:cubicBezTo>
                  <a:cubicBezTo>
                    <a:pt x="876" y="8046"/>
                    <a:pt x="873" y="8046"/>
                    <a:pt x="870" y="8037"/>
                  </a:cubicBezTo>
                  <a:close/>
                </a:path>
              </a:pathLst>
            </a:custGeom>
            <a:solidFill>
              <a:srgbClr val="D58B94"/>
            </a:solidFill>
            <a:ln w="9525" cap="flat">
              <a:noFill/>
              <a:prstDash val="solid"/>
              <a:miter/>
            </a:ln>
          </p:spPr>
          <p:txBody>
            <a:bodyPr rtlCol="0" anchor="ctr"/>
            <a:lstStyle/>
            <a:p>
              <a:endParaRPr lang="en-IN"/>
            </a:p>
          </p:txBody>
        </p:sp>
        <p:sp>
          <p:nvSpPr>
            <p:cNvPr id="5366" name="Freeform: Shape 5365">
              <a:extLst>
                <a:ext uri="{FF2B5EF4-FFF2-40B4-BE49-F238E27FC236}">
                  <a16:creationId xmlns:a16="http://schemas.microsoft.com/office/drawing/2014/main" xmlns="" id="{80E8F596-B0A5-7EF5-2090-96D79ABFBD0E}"/>
                </a:ext>
              </a:extLst>
            </p:cNvPr>
            <p:cNvSpPr/>
            <p:nvPr/>
          </p:nvSpPr>
          <p:spPr>
            <a:xfrm>
              <a:off x="158659" y="2925103"/>
              <a:ext cx="3997" cy="4334"/>
            </a:xfrm>
            <a:custGeom>
              <a:avLst/>
              <a:gdLst>
                <a:gd name="connsiteX0" fmla="*/ 299 w 3997"/>
                <a:gd name="connsiteY0" fmla="*/ 3057 h 4334"/>
                <a:gd name="connsiteX1" fmla="*/ 966 w 3997"/>
                <a:gd name="connsiteY1" fmla="*/ 104 h 4334"/>
                <a:gd name="connsiteX2" fmla="*/ 3864 w 3997"/>
                <a:gd name="connsiteY2" fmla="*/ 1542 h 4334"/>
                <a:gd name="connsiteX3" fmla="*/ 3062 w 3997"/>
                <a:gd name="connsiteY3" fmla="*/ 4105 h 4334"/>
                <a:gd name="connsiteX4" fmla="*/ 374 w 3997"/>
                <a:gd name="connsiteY4" fmla="*/ 3219 h 4334"/>
                <a:gd name="connsiteX5" fmla="*/ 299 w 3997"/>
                <a:gd name="connsiteY5" fmla="*/ 3057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7" h="4334">
                  <a:moveTo>
                    <a:pt x="299" y="3057"/>
                  </a:moveTo>
                  <a:cubicBezTo>
                    <a:pt x="-303" y="2057"/>
                    <a:pt x="-10" y="752"/>
                    <a:pt x="966" y="104"/>
                  </a:cubicBezTo>
                  <a:cubicBezTo>
                    <a:pt x="2163" y="-296"/>
                    <a:pt x="3460" y="342"/>
                    <a:pt x="3864" y="1542"/>
                  </a:cubicBezTo>
                  <a:cubicBezTo>
                    <a:pt x="4181" y="2476"/>
                    <a:pt x="3857" y="3514"/>
                    <a:pt x="3062" y="4105"/>
                  </a:cubicBezTo>
                  <a:cubicBezTo>
                    <a:pt x="2076" y="4600"/>
                    <a:pt x="873" y="4209"/>
                    <a:pt x="374" y="3219"/>
                  </a:cubicBezTo>
                  <a:cubicBezTo>
                    <a:pt x="347" y="3171"/>
                    <a:pt x="321" y="3114"/>
                    <a:pt x="299" y="3057"/>
                  </a:cubicBezTo>
                  <a:close/>
                </a:path>
              </a:pathLst>
            </a:custGeom>
            <a:solidFill>
              <a:srgbClr val="D58B94"/>
            </a:solidFill>
            <a:ln w="9525" cap="flat">
              <a:noFill/>
              <a:prstDash val="solid"/>
              <a:miter/>
            </a:ln>
          </p:spPr>
          <p:txBody>
            <a:bodyPr rtlCol="0" anchor="ctr"/>
            <a:lstStyle/>
            <a:p>
              <a:endParaRPr lang="en-IN"/>
            </a:p>
          </p:txBody>
        </p:sp>
        <p:sp>
          <p:nvSpPr>
            <p:cNvPr id="5367" name="Freeform: Shape 5366">
              <a:extLst>
                <a:ext uri="{FF2B5EF4-FFF2-40B4-BE49-F238E27FC236}">
                  <a16:creationId xmlns:a16="http://schemas.microsoft.com/office/drawing/2014/main" xmlns="" id="{121F2E8B-AF47-0A39-3AEA-1E263743F57F}"/>
                </a:ext>
              </a:extLst>
            </p:cNvPr>
            <p:cNvSpPr/>
            <p:nvPr/>
          </p:nvSpPr>
          <p:spPr>
            <a:xfrm>
              <a:off x="179278" y="2997683"/>
              <a:ext cx="7455" cy="8853"/>
            </a:xfrm>
            <a:custGeom>
              <a:avLst/>
              <a:gdLst>
                <a:gd name="connsiteX0" fmla="*/ 1112 w 7455"/>
                <a:gd name="connsiteY0" fmla="*/ 6106 h 8853"/>
                <a:gd name="connsiteX1" fmla="*/ 1112 w 7455"/>
                <a:gd name="connsiteY1" fmla="*/ 391 h 8853"/>
                <a:gd name="connsiteX2" fmla="*/ 6351 w 7455"/>
                <a:gd name="connsiteY2" fmla="*/ 2772 h 8853"/>
                <a:gd name="connsiteX3" fmla="*/ 6351 w 7455"/>
                <a:gd name="connsiteY3" fmla="*/ 8487 h 8853"/>
                <a:gd name="connsiteX4" fmla="*/ 1112 w 7455"/>
                <a:gd name="connsiteY4" fmla="*/ 6106 h 8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8853">
                  <a:moveTo>
                    <a:pt x="1112" y="6106"/>
                  </a:moveTo>
                  <a:cubicBezTo>
                    <a:pt x="-388" y="4496"/>
                    <a:pt x="-388" y="2000"/>
                    <a:pt x="1112" y="391"/>
                  </a:cubicBezTo>
                  <a:cubicBezTo>
                    <a:pt x="2731" y="-657"/>
                    <a:pt x="5112" y="391"/>
                    <a:pt x="6351" y="2772"/>
                  </a:cubicBezTo>
                  <a:cubicBezTo>
                    <a:pt x="7806" y="4401"/>
                    <a:pt x="7806" y="6858"/>
                    <a:pt x="6351" y="8487"/>
                  </a:cubicBezTo>
                  <a:cubicBezTo>
                    <a:pt x="4827" y="9439"/>
                    <a:pt x="2445" y="8392"/>
                    <a:pt x="1112" y="6106"/>
                  </a:cubicBezTo>
                  <a:close/>
                </a:path>
              </a:pathLst>
            </a:custGeom>
            <a:solidFill>
              <a:srgbClr val="D58B94"/>
            </a:solidFill>
            <a:ln w="9525" cap="flat">
              <a:noFill/>
              <a:prstDash val="solid"/>
              <a:miter/>
            </a:ln>
          </p:spPr>
          <p:txBody>
            <a:bodyPr rtlCol="0" anchor="ctr"/>
            <a:lstStyle/>
            <a:p>
              <a:endParaRPr lang="en-IN"/>
            </a:p>
          </p:txBody>
        </p:sp>
        <p:sp>
          <p:nvSpPr>
            <p:cNvPr id="5368" name="Freeform: Shape 5367">
              <a:extLst>
                <a:ext uri="{FF2B5EF4-FFF2-40B4-BE49-F238E27FC236}">
                  <a16:creationId xmlns:a16="http://schemas.microsoft.com/office/drawing/2014/main" xmlns="" id="{2721EA3F-207E-B952-5A4F-6399497F4133}"/>
                </a:ext>
              </a:extLst>
            </p:cNvPr>
            <p:cNvSpPr/>
            <p:nvPr/>
          </p:nvSpPr>
          <p:spPr>
            <a:xfrm>
              <a:off x="188371" y="2985843"/>
              <a:ext cx="9210" cy="10927"/>
            </a:xfrm>
            <a:custGeom>
              <a:avLst/>
              <a:gdLst>
                <a:gd name="connsiteX0" fmla="*/ 972 w 9210"/>
                <a:gd name="connsiteY0" fmla="*/ 7468 h 10927"/>
                <a:gd name="connsiteX1" fmla="*/ 1924 w 9210"/>
                <a:gd name="connsiteY1" fmla="*/ 420 h 10927"/>
                <a:gd name="connsiteX2" fmla="*/ 8211 w 9210"/>
                <a:gd name="connsiteY2" fmla="*/ 3468 h 10927"/>
                <a:gd name="connsiteX3" fmla="*/ 7354 w 9210"/>
                <a:gd name="connsiteY3" fmla="*/ 10516 h 10927"/>
                <a:gd name="connsiteX4" fmla="*/ 972 w 9210"/>
                <a:gd name="connsiteY4" fmla="*/ 746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0" h="10927">
                  <a:moveTo>
                    <a:pt x="972" y="7468"/>
                  </a:moveTo>
                  <a:cubicBezTo>
                    <a:pt x="-648" y="5239"/>
                    <a:pt x="-228" y="2134"/>
                    <a:pt x="1924" y="420"/>
                  </a:cubicBezTo>
                  <a:cubicBezTo>
                    <a:pt x="3925" y="-723"/>
                    <a:pt x="6782" y="420"/>
                    <a:pt x="8211" y="3468"/>
                  </a:cubicBezTo>
                  <a:cubicBezTo>
                    <a:pt x="9803" y="5678"/>
                    <a:pt x="9431" y="8744"/>
                    <a:pt x="7354" y="10516"/>
                  </a:cubicBezTo>
                  <a:cubicBezTo>
                    <a:pt x="5353" y="11659"/>
                    <a:pt x="2496" y="10230"/>
                    <a:pt x="972" y="7468"/>
                  </a:cubicBezTo>
                  <a:close/>
                </a:path>
              </a:pathLst>
            </a:custGeom>
            <a:solidFill>
              <a:srgbClr val="D58B94"/>
            </a:solidFill>
            <a:ln w="9525" cap="flat">
              <a:noFill/>
              <a:prstDash val="solid"/>
              <a:miter/>
            </a:ln>
          </p:spPr>
          <p:txBody>
            <a:bodyPr rtlCol="0" anchor="ctr"/>
            <a:lstStyle/>
            <a:p>
              <a:endParaRPr lang="en-IN"/>
            </a:p>
          </p:txBody>
        </p:sp>
        <p:sp>
          <p:nvSpPr>
            <p:cNvPr id="5369" name="Freeform: Shape 5368">
              <a:extLst>
                <a:ext uri="{FF2B5EF4-FFF2-40B4-BE49-F238E27FC236}">
                  <a16:creationId xmlns:a16="http://schemas.microsoft.com/office/drawing/2014/main" xmlns="" id="{D9230EF5-A073-9A34-0B4A-D2FC1CB9CD00}"/>
                </a:ext>
              </a:extLst>
            </p:cNvPr>
            <p:cNvSpPr/>
            <p:nvPr/>
          </p:nvSpPr>
          <p:spPr>
            <a:xfrm>
              <a:off x="136973" y="2909219"/>
              <a:ext cx="7516" cy="7718"/>
            </a:xfrm>
            <a:custGeom>
              <a:avLst/>
              <a:gdLst>
                <a:gd name="connsiteX0" fmla="*/ 554 w 7516"/>
                <a:gd name="connsiteY0" fmla="*/ 5606 h 7718"/>
                <a:gd name="connsiteX1" fmla="*/ 1792 w 7516"/>
                <a:gd name="connsiteY1" fmla="*/ 367 h 7718"/>
                <a:gd name="connsiteX2" fmla="*/ 6936 w 7516"/>
                <a:gd name="connsiteY2" fmla="*/ 2082 h 7718"/>
                <a:gd name="connsiteX3" fmla="*/ 5697 w 7516"/>
                <a:gd name="connsiteY3" fmla="*/ 7321 h 7718"/>
                <a:gd name="connsiteX4" fmla="*/ 554 w 7516"/>
                <a:gd name="connsiteY4" fmla="*/ 5606 h 7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6" h="7718">
                  <a:moveTo>
                    <a:pt x="554" y="5606"/>
                  </a:moveTo>
                  <a:cubicBezTo>
                    <a:pt x="-549" y="3815"/>
                    <a:pt x="5" y="1472"/>
                    <a:pt x="1792" y="367"/>
                  </a:cubicBezTo>
                  <a:cubicBezTo>
                    <a:pt x="3689" y="-538"/>
                    <a:pt x="5962" y="215"/>
                    <a:pt x="6936" y="2082"/>
                  </a:cubicBezTo>
                  <a:cubicBezTo>
                    <a:pt x="8039" y="3873"/>
                    <a:pt x="7484" y="6216"/>
                    <a:pt x="5697" y="7321"/>
                  </a:cubicBezTo>
                  <a:cubicBezTo>
                    <a:pt x="3801" y="8226"/>
                    <a:pt x="1527" y="7473"/>
                    <a:pt x="554" y="5606"/>
                  </a:cubicBezTo>
                  <a:close/>
                </a:path>
              </a:pathLst>
            </a:custGeom>
            <a:solidFill>
              <a:srgbClr val="D58B94"/>
            </a:solidFill>
            <a:ln w="9525" cap="flat">
              <a:noFill/>
              <a:prstDash val="solid"/>
              <a:miter/>
            </a:ln>
          </p:spPr>
          <p:txBody>
            <a:bodyPr rtlCol="0" anchor="ctr"/>
            <a:lstStyle/>
            <a:p>
              <a:endParaRPr lang="en-IN"/>
            </a:p>
          </p:txBody>
        </p:sp>
        <p:sp>
          <p:nvSpPr>
            <p:cNvPr id="5370" name="Freeform: Shape 5369">
              <a:extLst>
                <a:ext uri="{FF2B5EF4-FFF2-40B4-BE49-F238E27FC236}">
                  <a16:creationId xmlns:a16="http://schemas.microsoft.com/office/drawing/2014/main" xmlns="" id="{DBA2B2F6-14EB-634A-B57C-35A37E7C5D80}"/>
                </a:ext>
              </a:extLst>
            </p:cNvPr>
            <p:cNvSpPr/>
            <p:nvPr/>
          </p:nvSpPr>
          <p:spPr>
            <a:xfrm>
              <a:off x="143930" y="2916139"/>
              <a:ext cx="11752" cy="11619"/>
            </a:xfrm>
            <a:custGeom>
              <a:avLst/>
              <a:gdLst>
                <a:gd name="connsiteX0" fmla="*/ 836 w 11752"/>
                <a:gd name="connsiteY0" fmla="*/ 8592 h 11619"/>
                <a:gd name="connsiteX1" fmla="*/ 2503 w 11752"/>
                <a:gd name="connsiteY1" fmla="*/ 1096 h 11619"/>
                <a:gd name="connsiteX2" fmla="*/ 2550 w 11752"/>
                <a:gd name="connsiteY2" fmla="*/ 1068 h 11619"/>
                <a:gd name="connsiteX3" fmla="*/ 10656 w 11752"/>
                <a:gd name="connsiteY3" fmla="*/ 2420 h 11619"/>
                <a:gd name="connsiteX4" fmla="*/ 9306 w 11752"/>
                <a:gd name="connsiteY4" fmla="*/ 10526 h 11619"/>
                <a:gd name="connsiteX5" fmla="*/ 1201 w 11752"/>
                <a:gd name="connsiteY5" fmla="*/ 9173 h 11619"/>
                <a:gd name="connsiteX6" fmla="*/ 836 w 11752"/>
                <a:gd name="connsiteY6" fmla="*/ 8592 h 1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52" h="11619">
                  <a:moveTo>
                    <a:pt x="836" y="8592"/>
                  </a:moveTo>
                  <a:cubicBezTo>
                    <a:pt x="-774" y="6059"/>
                    <a:pt x="-27" y="2706"/>
                    <a:pt x="2503" y="1096"/>
                  </a:cubicBezTo>
                  <a:cubicBezTo>
                    <a:pt x="2519" y="1086"/>
                    <a:pt x="2534" y="1077"/>
                    <a:pt x="2550" y="1068"/>
                  </a:cubicBezTo>
                  <a:cubicBezTo>
                    <a:pt x="5161" y="-799"/>
                    <a:pt x="8790" y="-190"/>
                    <a:pt x="10656" y="2420"/>
                  </a:cubicBezTo>
                  <a:cubicBezTo>
                    <a:pt x="12521" y="5030"/>
                    <a:pt x="11917" y="8659"/>
                    <a:pt x="9306" y="10526"/>
                  </a:cubicBezTo>
                  <a:cubicBezTo>
                    <a:pt x="6696" y="12383"/>
                    <a:pt x="3066" y="11783"/>
                    <a:pt x="1201" y="9173"/>
                  </a:cubicBezTo>
                  <a:cubicBezTo>
                    <a:pt x="1068" y="8983"/>
                    <a:pt x="946" y="8792"/>
                    <a:pt x="836" y="8592"/>
                  </a:cubicBezTo>
                  <a:close/>
                </a:path>
              </a:pathLst>
            </a:custGeom>
            <a:solidFill>
              <a:srgbClr val="D58B94"/>
            </a:solidFill>
            <a:ln w="9525" cap="flat">
              <a:noFill/>
              <a:prstDash val="solid"/>
              <a:miter/>
            </a:ln>
          </p:spPr>
          <p:txBody>
            <a:bodyPr rtlCol="0" anchor="ctr"/>
            <a:lstStyle/>
            <a:p>
              <a:endParaRPr lang="en-IN"/>
            </a:p>
          </p:txBody>
        </p:sp>
        <p:sp>
          <p:nvSpPr>
            <p:cNvPr id="5371" name="Freeform: Shape 5370">
              <a:extLst>
                <a:ext uri="{FF2B5EF4-FFF2-40B4-BE49-F238E27FC236}">
                  <a16:creationId xmlns:a16="http://schemas.microsoft.com/office/drawing/2014/main" xmlns="" id="{310B0B71-828E-345E-8C2B-4B8AEF02EDCF}"/>
                </a:ext>
              </a:extLst>
            </p:cNvPr>
            <p:cNvSpPr/>
            <p:nvPr/>
          </p:nvSpPr>
          <p:spPr>
            <a:xfrm>
              <a:off x="152416" y="2909793"/>
              <a:ext cx="7701" cy="8051"/>
            </a:xfrm>
            <a:custGeom>
              <a:avLst/>
              <a:gdLst>
                <a:gd name="connsiteX0" fmla="*/ 542 w 7701"/>
                <a:gd name="connsiteY0" fmla="*/ 5794 h 8051"/>
                <a:gd name="connsiteX1" fmla="*/ 1875 w 7701"/>
                <a:gd name="connsiteY1" fmla="*/ 364 h 8051"/>
                <a:gd name="connsiteX2" fmla="*/ 7310 w 7701"/>
                <a:gd name="connsiteY2" fmla="*/ 2365 h 8051"/>
                <a:gd name="connsiteX3" fmla="*/ 5685 w 7701"/>
                <a:gd name="connsiteY3" fmla="*/ 7603 h 8051"/>
                <a:gd name="connsiteX4" fmla="*/ 666 w 7701"/>
                <a:gd name="connsiteY4" fmla="*/ 6051 h 8051"/>
                <a:gd name="connsiteX5" fmla="*/ 542 w 7701"/>
                <a:gd name="connsiteY5" fmla="*/ 5794 h 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01" h="8051">
                  <a:moveTo>
                    <a:pt x="542" y="5794"/>
                  </a:moveTo>
                  <a:cubicBezTo>
                    <a:pt x="-562" y="3917"/>
                    <a:pt x="30" y="1507"/>
                    <a:pt x="1875" y="364"/>
                  </a:cubicBezTo>
                  <a:cubicBezTo>
                    <a:pt x="3929" y="-588"/>
                    <a:pt x="6363" y="317"/>
                    <a:pt x="7310" y="2365"/>
                  </a:cubicBezTo>
                  <a:cubicBezTo>
                    <a:pt x="8189" y="4269"/>
                    <a:pt x="7488" y="6527"/>
                    <a:pt x="5685" y="7603"/>
                  </a:cubicBezTo>
                  <a:cubicBezTo>
                    <a:pt x="3871" y="8565"/>
                    <a:pt x="1624" y="7870"/>
                    <a:pt x="666" y="6051"/>
                  </a:cubicBezTo>
                  <a:cubicBezTo>
                    <a:pt x="621" y="5965"/>
                    <a:pt x="580" y="5879"/>
                    <a:pt x="542" y="5794"/>
                  </a:cubicBezTo>
                  <a:close/>
                </a:path>
              </a:pathLst>
            </a:custGeom>
            <a:solidFill>
              <a:srgbClr val="D58B94"/>
            </a:solidFill>
            <a:ln w="9525" cap="flat">
              <a:noFill/>
              <a:prstDash val="solid"/>
              <a:miter/>
            </a:ln>
          </p:spPr>
          <p:txBody>
            <a:bodyPr rtlCol="0" anchor="ctr"/>
            <a:lstStyle/>
            <a:p>
              <a:endParaRPr lang="en-IN"/>
            </a:p>
          </p:txBody>
        </p:sp>
        <p:sp>
          <p:nvSpPr>
            <p:cNvPr id="5372" name="Freeform: Shape 5371">
              <a:extLst>
                <a:ext uri="{FF2B5EF4-FFF2-40B4-BE49-F238E27FC236}">
                  <a16:creationId xmlns:a16="http://schemas.microsoft.com/office/drawing/2014/main" xmlns="" id="{B2082F73-5554-2E25-150E-759B619DC232}"/>
                </a:ext>
              </a:extLst>
            </p:cNvPr>
            <p:cNvSpPr/>
            <p:nvPr/>
          </p:nvSpPr>
          <p:spPr>
            <a:xfrm>
              <a:off x="93630" y="2673325"/>
              <a:ext cx="193167" cy="312599"/>
            </a:xfrm>
            <a:custGeom>
              <a:avLst/>
              <a:gdLst>
                <a:gd name="connsiteX0" fmla="*/ 118763 w 193167"/>
                <a:gd name="connsiteY0" fmla="*/ 708 h 312599"/>
                <a:gd name="connsiteX1" fmla="*/ 193154 w 193167"/>
                <a:gd name="connsiteY1" fmla="*/ 282076 h 312599"/>
                <a:gd name="connsiteX2" fmla="*/ 174104 w 193167"/>
                <a:gd name="connsiteY2" fmla="*/ 302364 h 312599"/>
                <a:gd name="connsiteX3" fmla="*/ 122669 w 193167"/>
                <a:gd name="connsiteY3" fmla="*/ 307222 h 312599"/>
                <a:gd name="connsiteX4" fmla="*/ -13 w 193167"/>
                <a:gd name="connsiteY4" fmla="*/ 39665 h 312599"/>
                <a:gd name="connsiteX5" fmla="*/ 9512 w 193167"/>
                <a:gd name="connsiteY5" fmla="*/ 32330 h 312599"/>
                <a:gd name="connsiteX6" fmla="*/ 36277 w 193167"/>
                <a:gd name="connsiteY6" fmla="*/ 16710 h 312599"/>
                <a:gd name="connsiteX7" fmla="*/ 118763 w 193167"/>
                <a:gd name="connsiteY7" fmla="*/ 708 h 31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167" h="312599">
                  <a:moveTo>
                    <a:pt x="118763" y="708"/>
                  </a:moveTo>
                  <a:lnTo>
                    <a:pt x="193154" y="282076"/>
                  </a:lnTo>
                  <a:cubicBezTo>
                    <a:pt x="187923" y="289810"/>
                    <a:pt x="181493" y="296659"/>
                    <a:pt x="174104" y="302364"/>
                  </a:cubicBezTo>
                  <a:cubicBezTo>
                    <a:pt x="159403" y="313947"/>
                    <a:pt x="139278" y="315852"/>
                    <a:pt x="122669" y="307222"/>
                  </a:cubicBezTo>
                  <a:lnTo>
                    <a:pt x="-13" y="39665"/>
                  </a:lnTo>
                  <a:cubicBezTo>
                    <a:pt x="-13" y="39665"/>
                    <a:pt x="3606" y="36712"/>
                    <a:pt x="9512" y="32330"/>
                  </a:cubicBezTo>
                  <a:cubicBezTo>
                    <a:pt x="18004" y="26425"/>
                    <a:pt x="26954" y="21196"/>
                    <a:pt x="36277" y="16710"/>
                  </a:cubicBezTo>
                  <a:cubicBezTo>
                    <a:pt x="61618" y="3432"/>
                    <a:pt x="90295" y="-2131"/>
                    <a:pt x="118763" y="70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373" name="Freeform: Shape 5372">
              <a:extLst>
                <a:ext uri="{FF2B5EF4-FFF2-40B4-BE49-F238E27FC236}">
                  <a16:creationId xmlns:a16="http://schemas.microsoft.com/office/drawing/2014/main" xmlns="" id="{C18BDC4F-89D2-FADA-EA7E-8B231115A757}"/>
                </a:ext>
              </a:extLst>
            </p:cNvPr>
            <p:cNvSpPr/>
            <p:nvPr/>
          </p:nvSpPr>
          <p:spPr>
            <a:xfrm>
              <a:off x="153318" y="2733573"/>
              <a:ext cx="60492" cy="86915"/>
            </a:xfrm>
            <a:custGeom>
              <a:avLst/>
              <a:gdLst>
                <a:gd name="connsiteX0" fmla="*/ 46979 w 60492"/>
                <a:gd name="connsiteY0" fmla="*/ 86097 h 86915"/>
                <a:gd name="connsiteX1" fmla="*/ 7165 w 60492"/>
                <a:gd name="connsiteY1" fmla="*/ 53236 h 86915"/>
                <a:gd name="connsiteX2" fmla="*/ 16690 w 60492"/>
                <a:gd name="connsiteY2" fmla="*/ 1515 h 86915"/>
                <a:gd name="connsiteX3" fmla="*/ 56885 w 60492"/>
                <a:gd name="connsiteY3" fmla="*/ 35519 h 86915"/>
                <a:gd name="connsiteX4" fmla="*/ 46979 w 60492"/>
                <a:gd name="connsiteY4" fmla="*/ 86097 h 86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92" h="86915">
                  <a:moveTo>
                    <a:pt x="46979" y="86097"/>
                  </a:moveTo>
                  <a:cubicBezTo>
                    <a:pt x="34216" y="90479"/>
                    <a:pt x="16595" y="76572"/>
                    <a:pt x="7165" y="53236"/>
                  </a:cubicBezTo>
                  <a:cubicBezTo>
                    <a:pt x="-7218" y="17993"/>
                    <a:pt x="2117" y="6564"/>
                    <a:pt x="16690" y="1515"/>
                  </a:cubicBezTo>
                  <a:cubicBezTo>
                    <a:pt x="31263" y="-3533"/>
                    <a:pt x="47075" y="2944"/>
                    <a:pt x="56885" y="35519"/>
                  </a:cubicBezTo>
                  <a:cubicBezTo>
                    <a:pt x="64410" y="59332"/>
                    <a:pt x="59648" y="81430"/>
                    <a:pt x="46979" y="86097"/>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374" name="Freeform: Shape 5373">
              <a:extLst>
                <a:ext uri="{FF2B5EF4-FFF2-40B4-BE49-F238E27FC236}">
                  <a16:creationId xmlns:a16="http://schemas.microsoft.com/office/drawing/2014/main" xmlns="" id="{EA791840-26A4-96BD-8140-F8EA3FA1D9AC}"/>
                </a:ext>
              </a:extLst>
            </p:cNvPr>
            <p:cNvSpPr/>
            <p:nvPr/>
          </p:nvSpPr>
          <p:spPr>
            <a:xfrm>
              <a:off x="232590" y="2970298"/>
              <a:ext cx="9322" cy="11316"/>
            </a:xfrm>
            <a:custGeom>
              <a:avLst/>
              <a:gdLst>
                <a:gd name="connsiteX0" fmla="*/ 664 w 9322"/>
                <a:gd name="connsiteY0" fmla="*/ 7201 h 11316"/>
                <a:gd name="connsiteX1" fmla="*/ 2474 w 9322"/>
                <a:gd name="connsiteY1" fmla="*/ 248 h 11316"/>
                <a:gd name="connsiteX2" fmla="*/ 8665 w 9322"/>
                <a:gd name="connsiteY2" fmla="*/ 4058 h 11316"/>
                <a:gd name="connsiteX3" fmla="*/ 6855 w 9322"/>
                <a:gd name="connsiteY3" fmla="*/ 11011 h 11316"/>
                <a:gd name="connsiteX4" fmla="*/ 664 w 9322"/>
                <a:gd name="connsiteY4" fmla="*/ 7201 h 11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22" h="11316">
                  <a:moveTo>
                    <a:pt x="664" y="7201"/>
                  </a:moveTo>
                  <a:cubicBezTo>
                    <a:pt x="-720" y="4772"/>
                    <a:pt x="83" y="1687"/>
                    <a:pt x="2474" y="248"/>
                  </a:cubicBezTo>
                  <a:cubicBezTo>
                    <a:pt x="4760" y="-704"/>
                    <a:pt x="7522" y="1010"/>
                    <a:pt x="8665" y="4058"/>
                  </a:cubicBezTo>
                  <a:cubicBezTo>
                    <a:pt x="9996" y="6487"/>
                    <a:pt x="9203" y="9535"/>
                    <a:pt x="6855" y="11011"/>
                  </a:cubicBezTo>
                  <a:cubicBezTo>
                    <a:pt x="4664" y="11964"/>
                    <a:pt x="1997" y="10535"/>
                    <a:pt x="664" y="7201"/>
                  </a:cubicBezTo>
                  <a:close/>
                </a:path>
              </a:pathLst>
            </a:custGeom>
            <a:solidFill>
              <a:srgbClr val="D58B94"/>
            </a:solidFill>
            <a:ln w="9525" cap="flat">
              <a:noFill/>
              <a:prstDash val="solid"/>
              <a:miter/>
            </a:ln>
          </p:spPr>
          <p:txBody>
            <a:bodyPr rtlCol="0" anchor="ctr"/>
            <a:lstStyle/>
            <a:p>
              <a:endParaRPr lang="en-IN"/>
            </a:p>
          </p:txBody>
        </p:sp>
        <p:sp>
          <p:nvSpPr>
            <p:cNvPr id="5375" name="Freeform: Shape 5374">
              <a:extLst>
                <a:ext uri="{FF2B5EF4-FFF2-40B4-BE49-F238E27FC236}">
                  <a16:creationId xmlns:a16="http://schemas.microsoft.com/office/drawing/2014/main" xmlns="" id="{EC0AA7A4-E52C-8DF2-3261-AEA949B8BB25}"/>
                </a:ext>
              </a:extLst>
            </p:cNvPr>
            <p:cNvSpPr/>
            <p:nvPr/>
          </p:nvSpPr>
          <p:spPr>
            <a:xfrm>
              <a:off x="219860" y="2965785"/>
              <a:ext cx="9699" cy="11409"/>
            </a:xfrm>
            <a:custGeom>
              <a:avLst/>
              <a:gdLst>
                <a:gd name="connsiteX0" fmla="*/ 725 w 9699"/>
                <a:gd name="connsiteY0" fmla="*/ 7619 h 11409"/>
                <a:gd name="connsiteX1" fmla="*/ 2535 w 9699"/>
                <a:gd name="connsiteY1" fmla="*/ 285 h 11409"/>
                <a:gd name="connsiteX2" fmla="*/ 9012 w 9699"/>
                <a:gd name="connsiteY2" fmla="*/ 3999 h 11409"/>
                <a:gd name="connsiteX3" fmla="*/ 7107 w 9699"/>
                <a:gd name="connsiteY3" fmla="*/ 11238 h 11409"/>
                <a:gd name="connsiteX4" fmla="*/ 725 w 9699"/>
                <a:gd name="connsiteY4" fmla="*/ 7619 h 11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99" h="11409">
                  <a:moveTo>
                    <a:pt x="725" y="7619"/>
                  </a:moveTo>
                  <a:cubicBezTo>
                    <a:pt x="-750" y="5085"/>
                    <a:pt x="51" y="1837"/>
                    <a:pt x="2535" y="285"/>
                  </a:cubicBezTo>
                  <a:cubicBezTo>
                    <a:pt x="4821" y="-763"/>
                    <a:pt x="7774" y="1047"/>
                    <a:pt x="9012" y="3999"/>
                  </a:cubicBezTo>
                  <a:cubicBezTo>
                    <a:pt x="10408" y="6533"/>
                    <a:pt x="9570" y="9714"/>
                    <a:pt x="7107" y="11238"/>
                  </a:cubicBezTo>
                  <a:cubicBezTo>
                    <a:pt x="4356" y="11915"/>
                    <a:pt x="1553" y="10334"/>
                    <a:pt x="725" y="7619"/>
                  </a:cubicBezTo>
                  <a:close/>
                </a:path>
              </a:pathLst>
            </a:custGeom>
            <a:solidFill>
              <a:srgbClr val="D58B94"/>
            </a:solidFill>
            <a:ln w="9525" cap="flat">
              <a:noFill/>
              <a:prstDash val="solid"/>
              <a:miter/>
            </a:ln>
          </p:spPr>
          <p:txBody>
            <a:bodyPr rtlCol="0" anchor="ctr"/>
            <a:lstStyle/>
            <a:p>
              <a:endParaRPr lang="en-IN"/>
            </a:p>
          </p:txBody>
        </p:sp>
        <p:sp>
          <p:nvSpPr>
            <p:cNvPr id="5376" name="Freeform: Shape 5375">
              <a:extLst>
                <a:ext uri="{FF2B5EF4-FFF2-40B4-BE49-F238E27FC236}">
                  <a16:creationId xmlns:a16="http://schemas.microsoft.com/office/drawing/2014/main" xmlns="" id="{6CF28C09-B321-1669-C349-6D771E5D35C5}"/>
                </a:ext>
              </a:extLst>
            </p:cNvPr>
            <p:cNvSpPr/>
            <p:nvPr/>
          </p:nvSpPr>
          <p:spPr>
            <a:xfrm>
              <a:off x="225230" y="2954858"/>
              <a:ext cx="9214" cy="10600"/>
            </a:xfrm>
            <a:custGeom>
              <a:avLst/>
              <a:gdLst>
                <a:gd name="connsiteX0" fmla="*/ 594 w 9214"/>
                <a:gd name="connsiteY0" fmla="*/ 6925 h 10600"/>
                <a:gd name="connsiteX1" fmla="*/ 2499 w 9214"/>
                <a:gd name="connsiteY1" fmla="*/ 162 h 10600"/>
                <a:gd name="connsiteX2" fmla="*/ 8581 w 9214"/>
                <a:gd name="connsiteY2" fmla="*/ 3639 h 10600"/>
                <a:gd name="connsiteX3" fmla="*/ 8595 w 9214"/>
                <a:gd name="connsiteY3" fmla="*/ 3686 h 10600"/>
                <a:gd name="connsiteX4" fmla="*/ 6690 w 9214"/>
                <a:gd name="connsiteY4" fmla="*/ 10449 h 10600"/>
                <a:gd name="connsiteX5" fmla="*/ 594 w 9214"/>
                <a:gd name="connsiteY5" fmla="*/ 6925 h 1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4" h="10600">
                  <a:moveTo>
                    <a:pt x="594" y="6925"/>
                  </a:moveTo>
                  <a:cubicBezTo>
                    <a:pt x="-702" y="4524"/>
                    <a:pt x="142" y="1534"/>
                    <a:pt x="2499" y="162"/>
                  </a:cubicBezTo>
                  <a:cubicBezTo>
                    <a:pt x="5138" y="-562"/>
                    <a:pt x="7861" y="1000"/>
                    <a:pt x="8581" y="3639"/>
                  </a:cubicBezTo>
                  <a:cubicBezTo>
                    <a:pt x="8586" y="3648"/>
                    <a:pt x="8590" y="3667"/>
                    <a:pt x="8595" y="3686"/>
                  </a:cubicBezTo>
                  <a:cubicBezTo>
                    <a:pt x="9890" y="6086"/>
                    <a:pt x="9046" y="9078"/>
                    <a:pt x="6690" y="10449"/>
                  </a:cubicBezTo>
                  <a:cubicBezTo>
                    <a:pt x="4046" y="11068"/>
                    <a:pt x="1377" y="9525"/>
                    <a:pt x="594" y="6925"/>
                  </a:cubicBezTo>
                  <a:close/>
                </a:path>
              </a:pathLst>
            </a:custGeom>
            <a:solidFill>
              <a:srgbClr val="D58B94"/>
            </a:solidFill>
            <a:ln w="9525" cap="flat">
              <a:noFill/>
              <a:prstDash val="solid"/>
              <a:miter/>
            </a:ln>
          </p:spPr>
          <p:txBody>
            <a:bodyPr rtlCol="0" anchor="ctr"/>
            <a:lstStyle/>
            <a:p>
              <a:endParaRPr lang="en-IN"/>
            </a:p>
          </p:txBody>
        </p:sp>
        <p:sp>
          <p:nvSpPr>
            <p:cNvPr id="5377" name="Freeform: Shape 5376">
              <a:extLst>
                <a:ext uri="{FF2B5EF4-FFF2-40B4-BE49-F238E27FC236}">
                  <a16:creationId xmlns:a16="http://schemas.microsoft.com/office/drawing/2014/main" xmlns="" id="{C4246C15-5C44-013A-320F-2719CB264104}"/>
                </a:ext>
              </a:extLst>
            </p:cNvPr>
            <p:cNvSpPr/>
            <p:nvPr/>
          </p:nvSpPr>
          <p:spPr>
            <a:xfrm>
              <a:off x="270819" y="2948911"/>
              <a:ext cx="8955" cy="10753"/>
            </a:xfrm>
            <a:custGeom>
              <a:avLst/>
              <a:gdLst>
                <a:gd name="connsiteX0" fmla="*/ 439 w 8955"/>
                <a:gd name="connsiteY0" fmla="*/ 6681 h 10753"/>
                <a:gd name="connsiteX1" fmla="*/ 2915 w 8955"/>
                <a:gd name="connsiteY1" fmla="*/ 14 h 10753"/>
                <a:gd name="connsiteX2" fmla="*/ 8535 w 8955"/>
                <a:gd name="connsiteY2" fmla="*/ 4300 h 10753"/>
                <a:gd name="connsiteX3" fmla="*/ 6059 w 8955"/>
                <a:gd name="connsiteY3" fmla="*/ 10682 h 10753"/>
                <a:gd name="connsiteX4" fmla="*/ 439 w 8955"/>
                <a:gd name="connsiteY4" fmla="*/ 6681 h 1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5" h="10753">
                  <a:moveTo>
                    <a:pt x="439" y="6681"/>
                  </a:moveTo>
                  <a:cubicBezTo>
                    <a:pt x="-707" y="4157"/>
                    <a:pt x="399" y="1176"/>
                    <a:pt x="2915" y="14"/>
                  </a:cubicBezTo>
                  <a:cubicBezTo>
                    <a:pt x="5629" y="-272"/>
                    <a:pt x="8096" y="1604"/>
                    <a:pt x="8535" y="4300"/>
                  </a:cubicBezTo>
                  <a:cubicBezTo>
                    <a:pt x="9603" y="6748"/>
                    <a:pt x="8497" y="9596"/>
                    <a:pt x="6059" y="10682"/>
                  </a:cubicBezTo>
                  <a:cubicBezTo>
                    <a:pt x="3412" y="11082"/>
                    <a:pt x="923" y="9310"/>
                    <a:pt x="439" y="6681"/>
                  </a:cubicBezTo>
                  <a:close/>
                </a:path>
              </a:pathLst>
            </a:custGeom>
            <a:solidFill>
              <a:srgbClr val="D58B94"/>
            </a:solidFill>
            <a:ln w="9525" cap="flat">
              <a:noFill/>
              <a:prstDash val="solid"/>
              <a:miter/>
            </a:ln>
          </p:spPr>
          <p:txBody>
            <a:bodyPr rtlCol="0" anchor="ctr"/>
            <a:lstStyle/>
            <a:p>
              <a:endParaRPr lang="en-IN"/>
            </a:p>
          </p:txBody>
        </p:sp>
        <p:sp>
          <p:nvSpPr>
            <p:cNvPr id="5378" name="Freeform: Shape 5377">
              <a:extLst>
                <a:ext uri="{FF2B5EF4-FFF2-40B4-BE49-F238E27FC236}">
                  <a16:creationId xmlns:a16="http://schemas.microsoft.com/office/drawing/2014/main" xmlns="" id="{668D1F0E-37C7-50AF-45F6-EDD733DDDE8D}"/>
                </a:ext>
              </a:extLst>
            </p:cNvPr>
            <p:cNvSpPr/>
            <p:nvPr/>
          </p:nvSpPr>
          <p:spPr>
            <a:xfrm>
              <a:off x="238605" y="2948497"/>
              <a:ext cx="15366" cy="15047"/>
            </a:xfrm>
            <a:custGeom>
              <a:avLst/>
              <a:gdLst>
                <a:gd name="connsiteX0" fmla="*/ 744 w 15366"/>
                <a:gd name="connsiteY0" fmla="*/ 10047 h 15047"/>
                <a:gd name="connsiteX1" fmla="*/ 3357 w 15366"/>
                <a:gd name="connsiteY1" fmla="*/ 1408 h 15047"/>
                <a:gd name="connsiteX2" fmla="*/ 3601 w 15366"/>
                <a:gd name="connsiteY2" fmla="*/ 1284 h 15047"/>
                <a:gd name="connsiteX3" fmla="*/ 14053 w 15366"/>
                <a:gd name="connsiteY3" fmla="*/ 3285 h 15047"/>
                <a:gd name="connsiteX4" fmla="*/ 12055 w 15366"/>
                <a:gd name="connsiteY4" fmla="*/ 13733 h 15047"/>
                <a:gd name="connsiteX5" fmla="*/ 1602 w 15366"/>
                <a:gd name="connsiteY5" fmla="*/ 11733 h 15047"/>
                <a:gd name="connsiteX6" fmla="*/ 744 w 15366"/>
                <a:gd name="connsiteY6" fmla="*/ 10047 h 15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66" h="15047">
                  <a:moveTo>
                    <a:pt x="744" y="10047"/>
                  </a:moveTo>
                  <a:cubicBezTo>
                    <a:pt x="-920" y="6942"/>
                    <a:pt x="250" y="3075"/>
                    <a:pt x="3357" y="1408"/>
                  </a:cubicBezTo>
                  <a:cubicBezTo>
                    <a:pt x="3438" y="1370"/>
                    <a:pt x="3519" y="1322"/>
                    <a:pt x="3601" y="1284"/>
                  </a:cubicBezTo>
                  <a:cubicBezTo>
                    <a:pt x="7040" y="-1049"/>
                    <a:pt x="11720" y="-154"/>
                    <a:pt x="14053" y="3285"/>
                  </a:cubicBezTo>
                  <a:cubicBezTo>
                    <a:pt x="16388" y="6723"/>
                    <a:pt x="15492" y="11400"/>
                    <a:pt x="12055" y="13733"/>
                  </a:cubicBezTo>
                  <a:cubicBezTo>
                    <a:pt x="8616" y="16067"/>
                    <a:pt x="3937" y="15172"/>
                    <a:pt x="1602" y="11733"/>
                  </a:cubicBezTo>
                  <a:cubicBezTo>
                    <a:pt x="1246" y="11209"/>
                    <a:pt x="957" y="10647"/>
                    <a:pt x="744" y="10047"/>
                  </a:cubicBezTo>
                  <a:close/>
                </a:path>
              </a:pathLst>
            </a:custGeom>
            <a:solidFill>
              <a:srgbClr val="D58B94"/>
            </a:solidFill>
            <a:ln w="9525" cap="flat">
              <a:noFill/>
              <a:prstDash val="solid"/>
              <a:miter/>
            </a:ln>
          </p:spPr>
          <p:txBody>
            <a:bodyPr rtlCol="0" anchor="ctr"/>
            <a:lstStyle/>
            <a:p>
              <a:endParaRPr lang="en-IN"/>
            </a:p>
          </p:txBody>
        </p:sp>
        <p:sp>
          <p:nvSpPr>
            <p:cNvPr id="5379" name="Freeform: Shape 5378">
              <a:extLst>
                <a:ext uri="{FF2B5EF4-FFF2-40B4-BE49-F238E27FC236}">
                  <a16:creationId xmlns:a16="http://schemas.microsoft.com/office/drawing/2014/main" xmlns="" id="{B02056B6-A09B-04B3-97B0-A72A83BDBEDD}"/>
                </a:ext>
              </a:extLst>
            </p:cNvPr>
            <p:cNvSpPr/>
            <p:nvPr/>
          </p:nvSpPr>
          <p:spPr>
            <a:xfrm>
              <a:off x="199855" y="2876553"/>
              <a:ext cx="5548" cy="5898"/>
            </a:xfrm>
            <a:custGeom>
              <a:avLst/>
              <a:gdLst>
                <a:gd name="connsiteX0" fmla="*/ 252 w 5548"/>
                <a:gd name="connsiteY0" fmla="*/ 3982 h 5898"/>
                <a:gd name="connsiteX1" fmla="*/ 1644 w 5548"/>
                <a:gd name="connsiteY1" fmla="*/ 191 h 5898"/>
                <a:gd name="connsiteX2" fmla="*/ 1680 w 5548"/>
                <a:gd name="connsiteY2" fmla="*/ 172 h 5898"/>
                <a:gd name="connsiteX3" fmla="*/ 5252 w 5548"/>
                <a:gd name="connsiteY3" fmla="*/ 1753 h 5898"/>
                <a:gd name="connsiteX4" fmla="*/ 5300 w 5548"/>
                <a:gd name="connsiteY4" fmla="*/ 1886 h 5898"/>
                <a:gd name="connsiteX5" fmla="*/ 3871 w 5548"/>
                <a:gd name="connsiteY5" fmla="*/ 5696 h 5898"/>
                <a:gd name="connsiteX6" fmla="*/ 299 w 5548"/>
                <a:gd name="connsiteY6" fmla="*/ 4115 h 5898"/>
                <a:gd name="connsiteX7" fmla="*/ 252 w 5548"/>
                <a:gd name="connsiteY7" fmla="*/ 3982 h 5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48" h="5898">
                  <a:moveTo>
                    <a:pt x="252" y="3982"/>
                  </a:moveTo>
                  <a:cubicBezTo>
                    <a:pt x="-411" y="2553"/>
                    <a:pt x="213" y="848"/>
                    <a:pt x="1644" y="191"/>
                  </a:cubicBezTo>
                  <a:cubicBezTo>
                    <a:pt x="1657" y="182"/>
                    <a:pt x="1668" y="182"/>
                    <a:pt x="1680" y="172"/>
                  </a:cubicBezTo>
                  <a:cubicBezTo>
                    <a:pt x="3103" y="-381"/>
                    <a:pt x="4703" y="334"/>
                    <a:pt x="5252" y="1753"/>
                  </a:cubicBezTo>
                  <a:cubicBezTo>
                    <a:pt x="5269" y="1801"/>
                    <a:pt x="5286" y="1839"/>
                    <a:pt x="5300" y="1886"/>
                  </a:cubicBezTo>
                  <a:cubicBezTo>
                    <a:pt x="5914" y="3334"/>
                    <a:pt x="5287" y="5011"/>
                    <a:pt x="3871" y="5696"/>
                  </a:cubicBezTo>
                  <a:cubicBezTo>
                    <a:pt x="2448" y="6249"/>
                    <a:pt x="849" y="5534"/>
                    <a:pt x="299" y="4115"/>
                  </a:cubicBezTo>
                  <a:cubicBezTo>
                    <a:pt x="282" y="4068"/>
                    <a:pt x="266" y="4030"/>
                    <a:pt x="252" y="3982"/>
                  </a:cubicBezTo>
                  <a:close/>
                </a:path>
              </a:pathLst>
            </a:custGeom>
            <a:solidFill>
              <a:srgbClr val="D58B94"/>
            </a:solidFill>
            <a:ln w="9525" cap="flat">
              <a:noFill/>
              <a:prstDash val="solid"/>
              <a:miter/>
            </a:ln>
          </p:spPr>
          <p:txBody>
            <a:bodyPr rtlCol="0" anchor="ctr"/>
            <a:lstStyle/>
            <a:p>
              <a:endParaRPr lang="en-IN"/>
            </a:p>
          </p:txBody>
        </p:sp>
        <p:sp>
          <p:nvSpPr>
            <p:cNvPr id="5380" name="Freeform: Shape 5379">
              <a:extLst>
                <a:ext uri="{FF2B5EF4-FFF2-40B4-BE49-F238E27FC236}">
                  <a16:creationId xmlns:a16="http://schemas.microsoft.com/office/drawing/2014/main" xmlns="" id="{6D5EF351-52FB-E8A5-D5CB-B77C04602094}"/>
                </a:ext>
              </a:extLst>
            </p:cNvPr>
            <p:cNvSpPr/>
            <p:nvPr/>
          </p:nvSpPr>
          <p:spPr>
            <a:xfrm>
              <a:off x="215326" y="2883677"/>
              <a:ext cx="5419" cy="5724"/>
            </a:xfrm>
            <a:custGeom>
              <a:avLst/>
              <a:gdLst>
                <a:gd name="connsiteX0" fmla="*/ 211 w 5419"/>
                <a:gd name="connsiteY0" fmla="*/ 3716 h 5724"/>
                <a:gd name="connsiteX1" fmla="*/ 1640 w 5419"/>
                <a:gd name="connsiteY1" fmla="*/ 96 h 5724"/>
                <a:gd name="connsiteX2" fmla="*/ 5164 w 5419"/>
                <a:gd name="connsiteY2" fmla="*/ 2001 h 5724"/>
                <a:gd name="connsiteX3" fmla="*/ 3848 w 5419"/>
                <a:gd name="connsiteY3" fmla="*/ 5535 h 5724"/>
                <a:gd name="connsiteX4" fmla="*/ 3640 w 5419"/>
                <a:gd name="connsiteY4" fmla="*/ 5621 h 5724"/>
                <a:gd name="connsiteX5" fmla="*/ 211 w 5419"/>
                <a:gd name="connsiteY5" fmla="*/ 3716 h 5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19" h="5724">
                  <a:moveTo>
                    <a:pt x="211" y="3716"/>
                  </a:moveTo>
                  <a:cubicBezTo>
                    <a:pt x="-387" y="2325"/>
                    <a:pt x="250" y="706"/>
                    <a:pt x="1640" y="96"/>
                  </a:cubicBezTo>
                  <a:cubicBezTo>
                    <a:pt x="3137" y="-332"/>
                    <a:pt x="4706" y="515"/>
                    <a:pt x="5164" y="2001"/>
                  </a:cubicBezTo>
                  <a:cubicBezTo>
                    <a:pt x="5777" y="3344"/>
                    <a:pt x="5188" y="4925"/>
                    <a:pt x="3848" y="5535"/>
                  </a:cubicBezTo>
                  <a:cubicBezTo>
                    <a:pt x="3780" y="5563"/>
                    <a:pt x="3711" y="5592"/>
                    <a:pt x="3640" y="5621"/>
                  </a:cubicBezTo>
                  <a:cubicBezTo>
                    <a:pt x="2173" y="5992"/>
                    <a:pt x="669" y="5163"/>
                    <a:pt x="211" y="3716"/>
                  </a:cubicBezTo>
                  <a:close/>
                </a:path>
              </a:pathLst>
            </a:custGeom>
            <a:solidFill>
              <a:srgbClr val="D58B94"/>
            </a:solidFill>
            <a:ln w="9525" cap="flat">
              <a:noFill/>
              <a:prstDash val="solid"/>
              <a:miter/>
            </a:ln>
          </p:spPr>
          <p:txBody>
            <a:bodyPr rtlCol="0" anchor="ctr"/>
            <a:lstStyle/>
            <a:p>
              <a:endParaRPr lang="en-IN"/>
            </a:p>
          </p:txBody>
        </p:sp>
        <p:sp>
          <p:nvSpPr>
            <p:cNvPr id="5381" name="Freeform: Shape 5380">
              <a:extLst>
                <a:ext uri="{FF2B5EF4-FFF2-40B4-BE49-F238E27FC236}">
                  <a16:creationId xmlns:a16="http://schemas.microsoft.com/office/drawing/2014/main" xmlns="" id="{0FEA837C-FF23-74EF-1A19-DAACDC88ADA1}"/>
                </a:ext>
              </a:extLst>
            </p:cNvPr>
            <p:cNvSpPr/>
            <p:nvPr/>
          </p:nvSpPr>
          <p:spPr>
            <a:xfrm>
              <a:off x="200987" y="2892106"/>
              <a:ext cx="5583" cy="6115"/>
            </a:xfrm>
            <a:custGeom>
              <a:avLst/>
              <a:gdLst>
                <a:gd name="connsiteX0" fmla="*/ 262 w 5583"/>
                <a:gd name="connsiteY0" fmla="*/ 4049 h 6115"/>
                <a:gd name="connsiteX1" fmla="*/ 1691 w 5583"/>
                <a:gd name="connsiteY1" fmla="*/ 49 h 6115"/>
                <a:gd name="connsiteX2" fmla="*/ 5506 w 5583"/>
                <a:gd name="connsiteY2" fmla="*/ 2583 h 6115"/>
                <a:gd name="connsiteX3" fmla="*/ 4072 w 5583"/>
                <a:gd name="connsiteY3" fmla="*/ 5955 h 6115"/>
                <a:gd name="connsiteX4" fmla="*/ 262 w 5583"/>
                <a:gd name="connsiteY4" fmla="*/ 4049 h 6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3" h="6115">
                  <a:moveTo>
                    <a:pt x="262" y="4049"/>
                  </a:moveTo>
                  <a:cubicBezTo>
                    <a:pt x="-422" y="2545"/>
                    <a:pt x="211" y="773"/>
                    <a:pt x="1691" y="49"/>
                  </a:cubicBezTo>
                  <a:cubicBezTo>
                    <a:pt x="3445" y="-303"/>
                    <a:pt x="5153" y="830"/>
                    <a:pt x="5506" y="2583"/>
                  </a:cubicBezTo>
                  <a:cubicBezTo>
                    <a:pt x="5772" y="3897"/>
                    <a:pt x="5201" y="5231"/>
                    <a:pt x="4072" y="5955"/>
                  </a:cubicBezTo>
                  <a:cubicBezTo>
                    <a:pt x="2496" y="6459"/>
                    <a:pt x="804" y="5612"/>
                    <a:pt x="262" y="4049"/>
                  </a:cubicBezTo>
                  <a:close/>
                </a:path>
              </a:pathLst>
            </a:custGeom>
            <a:solidFill>
              <a:srgbClr val="D58B94"/>
            </a:solidFill>
            <a:ln w="9525" cap="flat">
              <a:noFill/>
              <a:prstDash val="solid"/>
              <a:miter/>
            </a:ln>
          </p:spPr>
          <p:txBody>
            <a:bodyPr rtlCol="0" anchor="ctr"/>
            <a:lstStyle/>
            <a:p>
              <a:endParaRPr lang="en-IN"/>
            </a:p>
          </p:txBody>
        </p:sp>
        <p:sp>
          <p:nvSpPr>
            <p:cNvPr id="5382" name="Freeform: Shape 5381">
              <a:extLst>
                <a:ext uri="{FF2B5EF4-FFF2-40B4-BE49-F238E27FC236}">
                  <a16:creationId xmlns:a16="http://schemas.microsoft.com/office/drawing/2014/main" xmlns="" id="{0E50C3C7-D8A9-8385-2E27-5DE81F66E917}"/>
                </a:ext>
              </a:extLst>
            </p:cNvPr>
            <p:cNvSpPr/>
            <p:nvPr/>
          </p:nvSpPr>
          <p:spPr>
            <a:xfrm>
              <a:off x="253764" y="2941729"/>
              <a:ext cx="8566" cy="9849"/>
            </a:xfrm>
            <a:custGeom>
              <a:avLst/>
              <a:gdLst>
                <a:gd name="connsiteX0" fmla="*/ 444 w 8566"/>
                <a:gd name="connsiteY0" fmla="*/ 6148 h 9849"/>
                <a:gd name="connsiteX1" fmla="*/ 2496 w 8566"/>
                <a:gd name="connsiteY1" fmla="*/ 157 h 9849"/>
                <a:gd name="connsiteX2" fmla="*/ 2730 w 8566"/>
                <a:gd name="connsiteY2" fmla="*/ 52 h 9849"/>
                <a:gd name="connsiteX3" fmla="*/ 8159 w 8566"/>
                <a:gd name="connsiteY3" fmla="*/ 3671 h 9849"/>
                <a:gd name="connsiteX4" fmla="*/ 5873 w 8566"/>
                <a:gd name="connsiteY4" fmla="*/ 9768 h 9849"/>
                <a:gd name="connsiteX5" fmla="*/ 444 w 8566"/>
                <a:gd name="connsiteY5" fmla="*/ 6148 h 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66" h="9849">
                  <a:moveTo>
                    <a:pt x="444" y="6148"/>
                  </a:moveTo>
                  <a:cubicBezTo>
                    <a:pt x="-644" y="3929"/>
                    <a:pt x="275" y="1243"/>
                    <a:pt x="2496" y="157"/>
                  </a:cubicBezTo>
                  <a:cubicBezTo>
                    <a:pt x="2573" y="119"/>
                    <a:pt x="2651" y="90"/>
                    <a:pt x="2730" y="52"/>
                  </a:cubicBezTo>
                  <a:cubicBezTo>
                    <a:pt x="5212" y="-367"/>
                    <a:pt x="7590" y="1224"/>
                    <a:pt x="8159" y="3671"/>
                  </a:cubicBezTo>
                  <a:cubicBezTo>
                    <a:pt x="9175" y="5986"/>
                    <a:pt x="8161" y="8691"/>
                    <a:pt x="5873" y="9768"/>
                  </a:cubicBezTo>
                  <a:cubicBezTo>
                    <a:pt x="3391" y="10186"/>
                    <a:pt x="1014" y="8596"/>
                    <a:pt x="444" y="6148"/>
                  </a:cubicBezTo>
                  <a:close/>
                </a:path>
              </a:pathLst>
            </a:custGeom>
            <a:solidFill>
              <a:srgbClr val="D58B94"/>
            </a:solidFill>
            <a:ln w="9525" cap="flat">
              <a:noFill/>
              <a:prstDash val="solid"/>
              <a:miter/>
            </a:ln>
          </p:spPr>
          <p:txBody>
            <a:bodyPr rtlCol="0" anchor="ctr"/>
            <a:lstStyle/>
            <a:p>
              <a:endParaRPr lang="en-IN"/>
            </a:p>
          </p:txBody>
        </p:sp>
        <p:sp>
          <p:nvSpPr>
            <p:cNvPr id="5383" name="Freeform: Shape 5382">
              <a:extLst>
                <a:ext uri="{FF2B5EF4-FFF2-40B4-BE49-F238E27FC236}">
                  <a16:creationId xmlns:a16="http://schemas.microsoft.com/office/drawing/2014/main" xmlns="" id="{B6243930-0B42-3625-C72A-A35A0FFD5C06}"/>
                </a:ext>
              </a:extLst>
            </p:cNvPr>
            <p:cNvSpPr/>
            <p:nvPr/>
          </p:nvSpPr>
          <p:spPr>
            <a:xfrm>
              <a:off x="262792" y="2936075"/>
              <a:ext cx="8220" cy="9595"/>
            </a:xfrm>
            <a:custGeom>
              <a:avLst/>
              <a:gdLst>
                <a:gd name="connsiteX0" fmla="*/ 370 w 8220"/>
                <a:gd name="connsiteY0" fmla="*/ 5991 h 9595"/>
                <a:gd name="connsiteX1" fmla="*/ 2654 w 8220"/>
                <a:gd name="connsiteY1" fmla="*/ 86 h 9595"/>
                <a:gd name="connsiteX2" fmla="*/ 2656 w 8220"/>
                <a:gd name="connsiteY2" fmla="*/ 86 h 9595"/>
                <a:gd name="connsiteX3" fmla="*/ 7863 w 8220"/>
                <a:gd name="connsiteY3" fmla="*/ 3448 h 9595"/>
                <a:gd name="connsiteX4" fmla="*/ 7895 w 8220"/>
                <a:gd name="connsiteY4" fmla="*/ 3610 h 9595"/>
                <a:gd name="connsiteX5" fmla="*/ 5514 w 8220"/>
                <a:gd name="connsiteY5" fmla="*/ 9515 h 9595"/>
                <a:gd name="connsiteX6" fmla="*/ 370 w 8220"/>
                <a:gd name="connsiteY6" fmla="*/ 5991 h 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20" h="9595">
                  <a:moveTo>
                    <a:pt x="370" y="5991"/>
                  </a:moveTo>
                  <a:cubicBezTo>
                    <a:pt x="-630" y="3734"/>
                    <a:pt x="393" y="1086"/>
                    <a:pt x="2654" y="86"/>
                  </a:cubicBezTo>
                  <a:cubicBezTo>
                    <a:pt x="2655" y="86"/>
                    <a:pt x="2655" y="86"/>
                    <a:pt x="2656" y="86"/>
                  </a:cubicBezTo>
                  <a:cubicBezTo>
                    <a:pt x="5021" y="-429"/>
                    <a:pt x="7353" y="1076"/>
                    <a:pt x="7863" y="3448"/>
                  </a:cubicBezTo>
                  <a:cubicBezTo>
                    <a:pt x="7875" y="3496"/>
                    <a:pt x="7885" y="3553"/>
                    <a:pt x="7895" y="3610"/>
                  </a:cubicBezTo>
                  <a:cubicBezTo>
                    <a:pt x="8776" y="5896"/>
                    <a:pt x="7736" y="8477"/>
                    <a:pt x="5514" y="9515"/>
                  </a:cubicBezTo>
                  <a:cubicBezTo>
                    <a:pt x="3129" y="9925"/>
                    <a:pt x="850" y="8363"/>
                    <a:pt x="370" y="5991"/>
                  </a:cubicBezTo>
                  <a:close/>
                </a:path>
              </a:pathLst>
            </a:custGeom>
            <a:solidFill>
              <a:srgbClr val="D58B94"/>
            </a:solidFill>
            <a:ln w="9525" cap="flat">
              <a:noFill/>
              <a:prstDash val="solid"/>
              <a:miter/>
            </a:ln>
          </p:spPr>
          <p:txBody>
            <a:bodyPr rtlCol="0" anchor="ctr"/>
            <a:lstStyle/>
            <a:p>
              <a:endParaRPr lang="en-IN"/>
            </a:p>
          </p:txBody>
        </p:sp>
        <p:sp>
          <p:nvSpPr>
            <p:cNvPr id="5384" name="Freeform: Shape 5383">
              <a:extLst>
                <a:ext uri="{FF2B5EF4-FFF2-40B4-BE49-F238E27FC236}">
                  <a16:creationId xmlns:a16="http://schemas.microsoft.com/office/drawing/2014/main" xmlns="" id="{9CDDEF0B-EAEF-A4A1-B1A7-DE417B949098}"/>
                </a:ext>
              </a:extLst>
            </p:cNvPr>
            <p:cNvSpPr/>
            <p:nvPr/>
          </p:nvSpPr>
          <p:spPr>
            <a:xfrm>
              <a:off x="212327" y="2955121"/>
              <a:ext cx="4089" cy="4688"/>
            </a:xfrm>
            <a:custGeom>
              <a:avLst/>
              <a:gdLst>
                <a:gd name="connsiteX0" fmla="*/ 257 w 4089"/>
                <a:gd name="connsiteY0" fmla="*/ 3138 h 4688"/>
                <a:gd name="connsiteX1" fmla="*/ 1114 w 4089"/>
                <a:gd name="connsiteY1" fmla="*/ 89 h 4688"/>
                <a:gd name="connsiteX2" fmla="*/ 3756 w 4089"/>
                <a:gd name="connsiteY2" fmla="*/ 1432 h 4688"/>
                <a:gd name="connsiteX3" fmla="*/ 3781 w 4089"/>
                <a:gd name="connsiteY3" fmla="*/ 1518 h 4688"/>
                <a:gd name="connsiteX4" fmla="*/ 3019 w 4089"/>
                <a:gd name="connsiteY4" fmla="*/ 4566 h 4688"/>
                <a:gd name="connsiteX5" fmla="*/ 262 w 4089"/>
                <a:gd name="connsiteY5" fmla="*/ 3156 h 4688"/>
                <a:gd name="connsiteX6" fmla="*/ 257 w 4089"/>
                <a:gd name="connsiteY6" fmla="*/ 3138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9" h="4688">
                  <a:moveTo>
                    <a:pt x="257" y="3138"/>
                  </a:moveTo>
                  <a:cubicBezTo>
                    <a:pt x="-321" y="2052"/>
                    <a:pt x="57" y="709"/>
                    <a:pt x="1114" y="89"/>
                  </a:cubicBezTo>
                  <a:cubicBezTo>
                    <a:pt x="2214" y="-272"/>
                    <a:pt x="3397" y="337"/>
                    <a:pt x="3756" y="1432"/>
                  </a:cubicBezTo>
                  <a:cubicBezTo>
                    <a:pt x="3765" y="1461"/>
                    <a:pt x="3774" y="1490"/>
                    <a:pt x="3781" y="1518"/>
                  </a:cubicBezTo>
                  <a:cubicBezTo>
                    <a:pt x="4377" y="2576"/>
                    <a:pt x="4042" y="3909"/>
                    <a:pt x="3019" y="4566"/>
                  </a:cubicBezTo>
                  <a:cubicBezTo>
                    <a:pt x="1868" y="4938"/>
                    <a:pt x="633" y="4309"/>
                    <a:pt x="262" y="3156"/>
                  </a:cubicBezTo>
                  <a:cubicBezTo>
                    <a:pt x="260" y="3147"/>
                    <a:pt x="259" y="3147"/>
                    <a:pt x="257" y="3138"/>
                  </a:cubicBezTo>
                  <a:close/>
                </a:path>
              </a:pathLst>
            </a:custGeom>
            <a:solidFill>
              <a:srgbClr val="D58B94"/>
            </a:solidFill>
            <a:ln w="9525" cap="flat">
              <a:noFill/>
              <a:prstDash val="solid"/>
              <a:miter/>
            </a:ln>
          </p:spPr>
          <p:txBody>
            <a:bodyPr rtlCol="0" anchor="ctr"/>
            <a:lstStyle/>
            <a:p>
              <a:endParaRPr lang="en-IN"/>
            </a:p>
          </p:txBody>
        </p:sp>
        <p:sp>
          <p:nvSpPr>
            <p:cNvPr id="5385" name="Freeform: Shape 5384">
              <a:extLst>
                <a:ext uri="{FF2B5EF4-FFF2-40B4-BE49-F238E27FC236}">
                  <a16:creationId xmlns:a16="http://schemas.microsoft.com/office/drawing/2014/main" xmlns="" id="{E429ADD0-8BDD-3A12-5C0E-5F35CFD5D891}"/>
                </a:ext>
              </a:extLst>
            </p:cNvPr>
            <p:cNvSpPr/>
            <p:nvPr/>
          </p:nvSpPr>
          <p:spPr>
            <a:xfrm>
              <a:off x="207723" y="2934567"/>
              <a:ext cx="12477" cy="13857"/>
            </a:xfrm>
            <a:custGeom>
              <a:avLst/>
              <a:gdLst>
                <a:gd name="connsiteX0" fmla="*/ 1146 w 12477"/>
                <a:gd name="connsiteY0" fmla="*/ 9405 h 13857"/>
                <a:gd name="connsiteX1" fmla="*/ 2379 w 12477"/>
                <a:gd name="connsiteY1" fmla="*/ 1146 h 13857"/>
                <a:gd name="connsiteX2" fmla="*/ 10639 w 12477"/>
                <a:gd name="connsiteY2" fmla="*/ 2375 h 13857"/>
                <a:gd name="connsiteX3" fmla="*/ 11719 w 12477"/>
                <a:gd name="connsiteY3" fmla="*/ 4928 h 13857"/>
                <a:gd name="connsiteX4" fmla="*/ 9147 w 12477"/>
                <a:gd name="connsiteY4" fmla="*/ 13596 h 13857"/>
                <a:gd name="connsiteX5" fmla="*/ 1146 w 12477"/>
                <a:gd name="connsiteY5" fmla="*/ 9405 h 1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77" h="13857">
                  <a:moveTo>
                    <a:pt x="1146" y="9405"/>
                  </a:moveTo>
                  <a:cubicBezTo>
                    <a:pt x="-795" y="6785"/>
                    <a:pt x="-242" y="3090"/>
                    <a:pt x="2379" y="1146"/>
                  </a:cubicBezTo>
                  <a:cubicBezTo>
                    <a:pt x="5000" y="-797"/>
                    <a:pt x="8698" y="-244"/>
                    <a:pt x="10639" y="2375"/>
                  </a:cubicBezTo>
                  <a:cubicBezTo>
                    <a:pt x="11196" y="3128"/>
                    <a:pt x="11567" y="4004"/>
                    <a:pt x="11719" y="4928"/>
                  </a:cubicBezTo>
                  <a:cubicBezTo>
                    <a:pt x="13354" y="8033"/>
                    <a:pt x="12213" y="11881"/>
                    <a:pt x="9147" y="13596"/>
                  </a:cubicBezTo>
                  <a:cubicBezTo>
                    <a:pt x="5791" y="14539"/>
                    <a:pt x="2279" y="12700"/>
                    <a:pt x="1146" y="9405"/>
                  </a:cubicBezTo>
                  <a:close/>
                </a:path>
              </a:pathLst>
            </a:custGeom>
            <a:solidFill>
              <a:srgbClr val="D58B94"/>
            </a:solidFill>
            <a:ln w="9525" cap="flat">
              <a:noFill/>
              <a:prstDash val="solid"/>
              <a:miter/>
            </a:ln>
          </p:spPr>
          <p:txBody>
            <a:bodyPr rtlCol="0" anchor="ctr"/>
            <a:lstStyle/>
            <a:p>
              <a:endParaRPr lang="en-IN"/>
            </a:p>
          </p:txBody>
        </p:sp>
        <p:sp>
          <p:nvSpPr>
            <p:cNvPr id="5386" name="Freeform: Shape 5385">
              <a:extLst>
                <a:ext uri="{FF2B5EF4-FFF2-40B4-BE49-F238E27FC236}">
                  <a16:creationId xmlns:a16="http://schemas.microsoft.com/office/drawing/2014/main" xmlns="" id="{C6DF6968-A270-920D-C704-027FEEA69DED}"/>
                </a:ext>
              </a:extLst>
            </p:cNvPr>
            <p:cNvSpPr/>
            <p:nvPr/>
          </p:nvSpPr>
          <p:spPr>
            <a:xfrm>
              <a:off x="223756" y="2931734"/>
              <a:ext cx="18163" cy="20123"/>
            </a:xfrm>
            <a:custGeom>
              <a:avLst/>
              <a:gdLst>
                <a:gd name="connsiteX0" fmla="*/ 1306 w 18163"/>
                <a:gd name="connsiteY0" fmla="*/ 13000 h 20123"/>
                <a:gd name="connsiteX1" fmla="*/ 3925 w 18163"/>
                <a:gd name="connsiteY1" fmla="*/ 1303 h 20123"/>
                <a:gd name="connsiteX2" fmla="*/ 15625 w 18163"/>
                <a:gd name="connsiteY2" fmla="*/ 3922 h 20123"/>
                <a:gd name="connsiteX3" fmla="*/ 16831 w 18163"/>
                <a:gd name="connsiteY3" fmla="*/ 7094 h 20123"/>
                <a:gd name="connsiteX4" fmla="*/ 14212 w 18163"/>
                <a:gd name="connsiteY4" fmla="*/ 18791 h 20123"/>
                <a:gd name="connsiteX5" fmla="*/ 2512 w 18163"/>
                <a:gd name="connsiteY5" fmla="*/ 16171 h 20123"/>
                <a:gd name="connsiteX6" fmla="*/ 1306 w 18163"/>
                <a:gd name="connsiteY6" fmla="*/ 13000 h 20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63" h="20123">
                  <a:moveTo>
                    <a:pt x="1306" y="13000"/>
                  </a:moveTo>
                  <a:cubicBezTo>
                    <a:pt x="-1201" y="9047"/>
                    <a:pt x="-29" y="3808"/>
                    <a:pt x="3925" y="1303"/>
                  </a:cubicBezTo>
                  <a:cubicBezTo>
                    <a:pt x="7879" y="-1202"/>
                    <a:pt x="13117" y="-31"/>
                    <a:pt x="15625" y="3922"/>
                  </a:cubicBezTo>
                  <a:cubicBezTo>
                    <a:pt x="16236" y="4884"/>
                    <a:pt x="16648" y="5961"/>
                    <a:pt x="16831" y="7094"/>
                  </a:cubicBezTo>
                  <a:cubicBezTo>
                    <a:pt x="19338" y="11047"/>
                    <a:pt x="18166" y="16286"/>
                    <a:pt x="14212" y="18791"/>
                  </a:cubicBezTo>
                  <a:cubicBezTo>
                    <a:pt x="10258" y="21296"/>
                    <a:pt x="5020" y="20124"/>
                    <a:pt x="2512" y="16171"/>
                  </a:cubicBezTo>
                  <a:cubicBezTo>
                    <a:pt x="1901" y="15209"/>
                    <a:pt x="1489" y="14124"/>
                    <a:pt x="1306" y="13000"/>
                  </a:cubicBezTo>
                  <a:close/>
                </a:path>
              </a:pathLst>
            </a:custGeom>
            <a:solidFill>
              <a:srgbClr val="D58B94"/>
            </a:solidFill>
            <a:ln w="9525" cap="flat">
              <a:noFill/>
              <a:prstDash val="solid"/>
              <a:miter/>
            </a:ln>
          </p:spPr>
          <p:txBody>
            <a:bodyPr rtlCol="0" anchor="ctr"/>
            <a:lstStyle/>
            <a:p>
              <a:endParaRPr lang="en-IN"/>
            </a:p>
          </p:txBody>
        </p:sp>
        <p:sp>
          <p:nvSpPr>
            <p:cNvPr id="5387" name="Freeform: Shape 5386">
              <a:extLst>
                <a:ext uri="{FF2B5EF4-FFF2-40B4-BE49-F238E27FC236}">
                  <a16:creationId xmlns:a16="http://schemas.microsoft.com/office/drawing/2014/main" xmlns="" id="{732D4EC2-1B9B-B373-B354-6F4AF98A4E15}"/>
                </a:ext>
              </a:extLst>
            </p:cNvPr>
            <p:cNvSpPr/>
            <p:nvPr/>
          </p:nvSpPr>
          <p:spPr>
            <a:xfrm>
              <a:off x="242037" y="2931468"/>
              <a:ext cx="9544" cy="11040"/>
            </a:xfrm>
            <a:custGeom>
              <a:avLst/>
              <a:gdLst>
                <a:gd name="connsiteX0" fmla="*/ 456 w 9544"/>
                <a:gd name="connsiteY0" fmla="*/ 7075 h 11040"/>
                <a:gd name="connsiteX1" fmla="*/ 2932 w 9544"/>
                <a:gd name="connsiteY1" fmla="*/ 121 h 11040"/>
                <a:gd name="connsiteX2" fmla="*/ 9109 w 9544"/>
                <a:gd name="connsiteY2" fmla="*/ 3960 h 11040"/>
                <a:gd name="connsiteX3" fmla="*/ 9123 w 9544"/>
                <a:gd name="connsiteY3" fmla="*/ 4026 h 11040"/>
                <a:gd name="connsiteX4" fmla="*/ 6647 w 9544"/>
                <a:gd name="connsiteY4" fmla="*/ 10884 h 11040"/>
                <a:gd name="connsiteX5" fmla="*/ 456 w 9544"/>
                <a:gd name="connsiteY5" fmla="*/ 7075 h 1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44" h="11040">
                  <a:moveTo>
                    <a:pt x="456" y="7075"/>
                  </a:moveTo>
                  <a:cubicBezTo>
                    <a:pt x="-715" y="4465"/>
                    <a:pt x="378" y="1398"/>
                    <a:pt x="2932" y="121"/>
                  </a:cubicBezTo>
                  <a:cubicBezTo>
                    <a:pt x="5698" y="-526"/>
                    <a:pt x="8464" y="1198"/>
                    <a:pt x="9109" y="3960"/>
                  </a:cubicBezTo>
                  <a:cubicBezTo>
                    <a:pt x="9114" y="3988"/>
                    <a:pt x="9119" y="4008"/>
                    <a:pt x="9123" y="4026"/>
                  </a:cubicBezTo>
                  <a:cubicBezTo>
                    <a:pt x="10184" y="6608"/>
                    <a:pt x="9113" y="9580"/>
                    <a:pt x="6647" y="10884"/>
                  </a:cubicBezTo>
                  <a:cubicBezTo>
                    <a:pt x="3886" y="11542"/>
                    <a:pt x="1115" y="9837"/>
                    <a:pt x="456" y="7075"/>
                  </a:cubicBezTo>
                  <a:close/>
                </a:path>
              </a:pathLst>
            </a:custGeom>
            <a:solidFill>
              <a:srgbClr val="D58B94"/>
            </a:solidFill>
            <a:ln w="9525" cap="flat">
              <a:noFill/>
              <a:prstDash val="solid"/>
              <a:miter/>
            </a:ln>
          </p:spPr>
          <p:txBody>
            <a:bodyPr rtlCol="0" anchor="ctr"/>
            <a:lstStyle/>
            <a:p>
              <a:endParaRPr lang="en-IN"/>
            </a:p>
          </p:txBody>
        </p:sp>
        <p:sp>
          <p:nvSpPr>
            <p:cNvPr id="5388" name="Freeform: Shape 5387">
              <a:extLst>
                <a:ext uri="{FF2B5EF4-FFF2-40B4-BE49-F238E27FC236}">
                  <a16:creationId xmlns:a16="http://schemas.microsoft.com/office/drawing/2014/main" xmlns="" id="{32647E74-C706-10E6-8488-C19438BA0DF8}"/>
                </a:ext>
              </a:extLst>
            </p:cNvPr>
            <p:cNvSpPr/>
            <p:nvPr/>
          </p:nvSpPr>
          <p:spPr>
            <a:xfrm>
              <a:off x="253325" y="2924354"/>
              <a:ext cx="7299" cy="8545"/>
            </a:xfrm>
            <a:custGeom>
              <a:avLst/>
              <a:gdLst>
                <a:gd name="connsiteX0" fmla="*/ 312 w 7299"/>
                <a:gd name="connsiteY0" fmla="*/ 5330 h 8545"/>
                <a:gd name="connsiteX1" fmla="*/ 2407 w 7299"/>
                <a:gd name="connsiteY1" fmla="*/ -4 h 8545"/>
                <a:gd name="connsiteX2" fmla="*/ 7275 w 7299"/>
                <a:gd name="connsiteY2" fmla="*/ 4253 h 8545"/>
                <a:gd name="connsiteX3" fmla="*/ 5074 w 7299"/>
                <a:gd name="connsiteY3" fmla="*/ 8473 h 8545"/>
                <a:gd name="connsiteX4" fmla="*/ 312 w 7299"/>
                <a:gd name="connsiteY4" fmla="*/ 5330 h 8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9" h="8545">
                  <a:moveTo>
                    <a:pt x="312" y="5330"/>
                  </a:moveTo>
                  <a:cubicBezTo>
                    <a:pt x="-557" y="3282"/>
                    <a:pt x="374" y="910"/>
                    <a:pt x="2407" y="-4"/>
                  </a:cubicBezTo>
                  <a:cubicBezTo>
                    <a:pt x="4927" y="-176"/>
                    <a:pt x="7106" y="1729"/>
                    <a:pt x="7275" y="4253"/>
                  </a:cubicBezTo>
                  <a:cubicBezTo>
                    <a:pt x="7391" y="5958"/>
                    <a:pt x="6541" y="7587"/>
                    <a:pt x="5074" y="8473"/>
                  </a:cubicBezTo>
                  <a:cubicBezTo>
                    <a:pt x="2908" y="8835"/>
                    <a:pt x="831" y="7463"/>
                    <a:pt x="312" y="5330"/>
                  </a:cubicBezTo>
                  <a:close/>
                </a:path>
              </a:pathLst>
            </a:custGeom>
            <a:solidFill>
              <a:srgbClr val="D58B94"/>
            </a:solidFill>
            <a:ln w="9525" cap="flat">
              <a:noFill/>
              <a:prstDash val="solid"/>
              <a:miter/>
            </a:ln>
          </p:spPr>
          <p:txBody>
            <a:bodyPr rtlCol="0" anchor="ctr"/>
            <a:lstStyle/>
            <a:p>
              <a:endParaRPr lang="en-IN"/>
            </a:p>
          </p:txBody>
        </p:sp>
        <p:sp>
          <p:nvSpPr>
            <p:cNvPr id="5389" name="Freeform: Shape 5388">
              <a:extLst>
                <a:ext uri="{FF2B5EF4-FFF2-40B4-BE49-F238E27FC236}">
                  <a16:creationId xmlns:a16="http://schemas.microsoft.com/office/drawing/2014/main" xmlns="" id="{E7DB7CF8-7E95-4CDB-7F95-59A71C566CF1}"/>
                </a:ext>
              </a:extLst>
            </p:cNvPr>
            <p:cNvSpPr/>
            <p:nvPr/>
          </p:nvSpPr>
          <p:spPr>
            <a:xfrm>
              <a:off x="257351" y="2911901"/>
              <a:ext cx="6053" cy="7000"/>
            </a:xfrm>
            <a:custGeom>
              <a:avLst/>
              <a:gdLst>
                <a:gd name="connsiteX0" fmla="*/ 191 w 6053"/>
                <a:gd name="connsiteY0" fmla="*/ 4352 h 7000"/>
                <a:gd name="connsiteX1" fmla="*/ 2000 w 6053"/>
                <a:gd name="connsiteY1" fmla="*/ 66 h 7000"/>
                <a:gd name="connsiteX2" fmla="*/ 5769 w 6053"/>
                <a:gd name="connsiteY2" fmla="*/ 2428 h 7000"/>
                <a:gd name="connsiteX3" fmla="*/ 5810 w 6053"/>
                <a:gd name="connsiteY3" fmla="*/ 2638 h 7000"/>
                <a:gd name="connsiteX4" fmla="*/ 4001 w 6053"/>
                <a:gd name="connsiteY4" fmla="*/ 6924 h 7000"/>
                <a:gd name="connsiteX5" fmla="*/ 195 w 6053"/>
                <a:gd name="connsiteY5" fmla="*/ 4371 h 7000"/>
                <a:gd name="connsiteX6" fmla="*/ 191 w 6053"/>
                <a:gd name="connsiteY6" fmla="*/ 4352 h 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53" h="7000">
                  <a:moveTo>
                    <a:pt x="191" y="4352"/>
                  </a:moveTo>
                  <a:cubicBezTo>
                    <a:pt x="-416" y="2666"/>
                    <a:pt x="372" y="809"/>
                    <a:pt x="2000" y="66"/>
                  </a:cubicBezTo>
                  <a:cubicBezTo>
                    <a:pt x="3692" y="-324"/>
                    <a:pt x="5379" y="733"/>
                    <a:pt x="5769" y="2428"/>
                  </a:cubicBezTo>
                  <a:cubicBezTo>
                    <a:pt x="5786" y="2495"/>
                    <a:pt x="5799" y="2562"/>
                    <a:pt x="5810" y="2638"/>
                  </a:cubicBezTo>
                  <a:cubicBezTo>
                    <a:pt x="6469" y="4324"/>
                    <a:pt x="5666" y="6219"/>
                    <a:pt x="4001" y="6924"/>
                  </a:cubicBezTo>
                  <a:cubicBezTo>
                    <a:pt x="2246" y="7267"/>
                    <a:pt x="542" y="6134"/>
                    <a:pt x="195" y="4371"/>
                  </a:cubicBezTo>
                  <a:cubicBezTo>
                    <a:pt x="194" y="4371"/>
                    <a:pt x="193" y="4362"/>
                    <a:pt x="191" y="4352"/>
                  </a:cubicBezTo>
                  <a:close/>
                </a:path>
              </a:pathLst>
            </a:custGeom>
            <a:solidFill>
              <a:srgbClr val="D58B94"/>
            </a:solidFill>
            <a:ln w="9525" cap="flat">
              <a:noFill/>
              <a:prstDash val="solid"/>
              <a:miter/>
            </a:ln>
          </p:spPr>
          <p:txBody>
            <a:bodyPr rtlCol="0" anchor="ctr"/>
            <a:lstStyle/>
            <a:p>
              <a:endParaRPr lang="en-IN"/>
            </a:p>
          </p:txBody>
        </p:sp>
        <p:sp>
          <p:nvSpPr>
            <p:cNvPr id="5390" name="Freeform: Shape 5389">
              <a:extLst>
                <a:ext uri="{FF2B5EF4-FFF2-40B4-BE49-F238E27FC236}">
                  <a16:creationId xmlns:a16="http://schemas.microsoft.com/office/drawing/2014/main" xmlns="" id="{35022FFB-F97A-311E-F307-81B1FB74B67B}"/>
                </a:ext>
              </a:extLst>
            </p:cNvPr>
            <p:cNvSpPr/>
            <p:nvPr/>
          </p:nvSpPr>
          <p:spPr>
            <a:xfrm>
              <a:off x="246592" y="2913857"/>
              <a:ext cx="7667" cy="8842"/>
            </a:xfrm>
            <a:custGeom>
              <a:avLst/>
              <a:gdLst>
                <a:gd name="connsiteX0" fmla="*/ 283 w 7667"/>
                <a:gd name="connsiteY0" fmla="*/ 2206 h 8842"/>
                <a:gd name="connsiteX1" fmla="*/ 4702 w 7667"/>
                <a:gd name="connsiteY1" fmla="*/ 205 h 8842"/>
                <a:gd name="connsiteX2" fmla="*/ 5426 w 7667"/>
                <a:gd name="connsiteY2" fmla="*/ 587 h 8842"/>
                <a:gd name="connsiteX3" fmla="*/ 7331 w 7667"/>
                <a:gd name="connsiteY3" fmla="*/ 6683 h 8842"/>
                <a:gd name="connsiteX4" fmla="*/ 3027 w 7667"/>
                <a:gd name="connsiteY4" fmla="*/ 8607 h 8842"/>
                <a:gd name="connsiteX5" fmla="*/ 2283 w 7667"/>
                <a:gd name="connsiteY5" fmla="*/ 8206 h 8842"/>
                <a:gd name="connsiteX6" fmla="*/ 283 w 7667"/>
                <a:gd name="connsiteY6" fmla="*/ 2206 h 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7" h="8842">
                  <a:moveTo>
                    <a:pt x="283" y="2206"/>
                  </a:moveTo>
                  <a:cubicBezTo>
                    <a:pt x="951" y="434"/>
                    <a:pt x="2930" y="-461"/>
                    <a:pt x="4702" y="205"/>
                  </a:cubicBezTo>
                  <a:cubicBezTo>
                    <a:pt x="4957" y="310"/>
                    <a:pt x="5200" y="434"/>
                    <a:pt x="5426" y="587"/>
                  </a:cubicBezTo>
                  <a:cubicBezTo>
                    <a:pt x="7369" y="1949"/>
                    <a:pt x="8151" y="4454"/>
                    <a:pt x="7331" y="6683"/>
                  </a:cubicBezTo>
                  <a:cubicBezTo>
                    <a:pt x="6673" y="8407"/>
                    <a:pt x="4746" y="9264"/>
                    <a:pt x="3027" y="8607"/>
                  </a:cubicBezTo>
                  <a:cubicBezTo>
                    <a:pt x="2763" y="8502"/>
                    <a:pt x="2512" y="8368"/>
                    <a:pt x="2283" y="8206"/>
                  </a:cubicBezTo>
                  <a:cubicBezTo>
                    <a:pt x="320" y="6902"/>
                    <a:pt x="-505" y="4425"/>
                    <a:pt x="283" y="2206"/>
                  </a:cubicBezTo>
                  <a:close/>
                </a:path>
              </a:pathLst>
            </a:custGeom>
            <a:solidFill>
              <a:srgbClr val="D58B94"/>
            </a:solidFill>
            <a:ln w="9525" cap="flat">
              <a:noFill/>
              <a:prstDash val="solid"/>
              <a:miter/>
            </a:ln>
          </p:spPr>
          <p:txBody>
            <a:bodyPr rtlCol="0" anchor="ctr"/>
            <a:lstStyle/>
            <a:p>
              <a:endParaRPr lang="en-IN"/>
            </a:p>
          </p:txBody>
        </p:sp>
        <p:sp>
          <p:nvSpPr>
            <p:cNvPr id="5391" name="Freeform: Shape 5390">
              <a:extLst>
                <a:ext uri="{FF2B5EF4-FFF2-40B4-BE49-F238E27FC236}">
                  <a16:creationId xmlns:a16="http://schemas.microsoft.com/office/drawing/2014/main" xmlns="" id="{E866D68A-743D-EB9B-ABE2-78B1B4DAA692}"/>
                </a:ext>
              </a:extLst>
            </p:cNvPr>
            <p:cNvSpPr/>
            <p:nvPr/>
          </p:nvSpPr>
          <p:spPr>
            <a:xfrm>
              <a:off x="218908" y="2915322"/>
              <a:ext cx="9895" cy="10923"/>
            </a:xfrm>
            <a:custGeom>
              <a:avLst/>
              <a:gdLst>
                <a:gd name="connsiteX0" fmla="*/ 439 w 9895"/>
                <a:gd name="connsiteY0" fmla="*/ 7027 h 10923"/>
                <a:gd name="connsiteX1" fmla="*/ 2820 w 9895"/>
                <a:gd name="connsiteY1" fmla="*/ 170 h 10923"/>
                <a:gd name="connsiteX2" fmla="*/ 9202 w 9895"/>
                <a:gd name="connsiteY2" fmla="*/ 3694 h 10923"/>
                <a:gd name="connsiteX3" fmla="*/ 7571 w 9895"/>
                <a:gd name="connsiteY3" fmla="*/ 10228 h 10923"/>
                <a:gd name="connsiteX4" fmla="*/ 1036 w 9895"/>
                <a:gd name="connsiteY4" fmla="*/ 8599 h 10923"/>
                <a:gd name="connsiteX5" fmla="*/ 439 w 9895"/>
                <a:gd name="connsiteY5" fmla="*/ 7027 h 10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95" h="10923">
                  <a:moveTo>
                    <a:pt x="439" y="7027"/>
                  </a:moveTo>
                  <a:cubicBezTo>
                    <a:pt x="-685" y="4475"/>
                    <a:pt x="353" y="1484"/>
                    <a:pt x="2820" y="170"/>
                  </a:cubicBezTo>
                  <a:cubicBezTo>
                    <a:pt x="5550" y="-573"/>
                    <a:pt x="8375" y="989"/>
                    <a:pt x="9202" y="3694"/>
                  </a:cubicBezTo>
                  <a:cubicBezTo>
                    <a:pt x="10556" y="5951"/>
                    <a:pt x="9826" y="8875"/>
                    <a:pt x="7571" y="10228"/>
                  </a:cubicBezTo>
                  <a:cubicBezTo>
                    <a:pt x="5315" y="11581"/>
                    <a:pt x="2390" y="10857"/>
                    <a:pt x="1036" y="8599"/>
                  </a:cubicBezTo>
                  <a:cubicBezTo>
                    <a:pt x="745" y="8113"/>
                    <a:pt x="543" y="7580"/>
                    <a:pt x="439" y="7027"/>
                  </a:cubicBezTo>
                  <a:close/>
                </a:path>
              </a:pathLst>
            </a:custGeom>
            <a:solidFill>
              <a:srgbClr val="D58B94"/>
            </a:solidFill>
            <a:ln w="9525" cap="flat">
              <a:noFill/>
              <a:prstDash val="solid"/>
              <a:miter/>
            </a:ln>
          </p:spPr>
          <p:txBody>
            <a:bodyPr rtlCol="0" anchor="ctr"/>
            <a:lstStyle/>
            <a:p>
              <a:endParaRPr lang="en-IN"/>
            </a:p>
          </p:txBody>
        </p:sp>
        <p:sp>
          <p:nvSpPr>
            <p:cNvPr id="5392" name="Freeform: Shape 5391">
              <a:extLst>
                <a:ext uri="{FF2B5EF4-FFF2-40B4-BE49-F238E27FC236}">
                  <a16:creationId xmlns:a16="http://schemas.microsoft.com/office/drawing/2014/main" xmlns="" id="{1C10EEF1-4756-5F82-BBDE-F451B54978A2}"/>
                </a:ext>
              </a:extLst>
            </p:cNvPr>
            <p:cNvSpPr/>
            <p:nvPr/>
          </p:nvSpPr>
          <p:spPr>
            <a:xfrm>
              <a:off x="230530" y="2909056"/>
              <a:ext cx="14891" cy="16222"/>
            </a:xfrm>
            <a:custGeom>
              <a:avLst/>
              <a:gdLst>
                <a:gd name="connsiteX0" fmla="*/ 628 w 14891"/>
                <a:gd name="connsiteY0" fmla="*/ 10531 h 16222"/>
                <a:gd name="connsiteX1" fmla="*/ 4533 w 14891"/>
                <a:gd name="connsiteY1" fmla="*/ 339 h 16222"/>
                <a:gd name="connsiteX2" fmla="*/ 13871 w 14891"/>
                <a:gd name="connsiteY2" fmla="*/ 5159 h 16222"/>
                <a:gd name="connsiteX3" fmla="*/ 14058 w 14891"/>
                <a:gd name="connsiteY3" fmla="*/ 5864 h 16222"/>
                <a:gd name="connsiteX4" fmla="*/ 11123 w 14891"/>
                <a:gd name="connsiteY4" fmla="*/ 15389 h 16222"/>
                <a:gd name="connsiteX5" fmla="*/ 1597 w 14891"/>
                <a:gd name="connsiteY5" fmla="*/ 12455 h 16222"/>
                <a:gd name="connsiteX6" fmla="*/ 914 w 14891"/>
                <a:gd name="connsiteY6" fmla="*/ 10531 h 1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91" h="16222">
                  <a:moveTo>
                    <a:pt x="628" y="10531"/>
                  </a:moveTo>
                  <a:cubicBezTo>
                    <a:pt x="-1053" y="6635"/>
                    <a:pt x="681" y="2111"/>
                    <a:pt x="4533" y="339"/>
                  </a:cubicBezTo>
                  <a:cubicBezTo>
                    <a:pt x="8443" y="-909"/>
                    <a:pt x="12623" y="1244"/>
                    <a:pt x="13871" y="5159"/>
                  </a:cubicBezTo>
                  <a:cubicBezTo>
                    <a:pt x="13945" y="5387"/>
                    <a:pt x="14007" y="5626"/>
                    <a:pt x="14058" y="5864"/>
                  </a:cubicBezTo>
                  <a:cubicBezTo>
                    <a:pt x="15879" y="9302"/>
                    <a:pt x="14564" y="13570"/>
                    <a:pt x="11123" y="15389"/>
                  </a:cubicBezTo>
                  <a:cubicBezTo>
                    <a:pt x="7681" y="17208"/>
                    <a:pt x="3416" y="15894"/>
                    <a:pt x="1597" y="12455"/>
                  </a:cubicBezTo>
                  <a:cubicBezTo>
                    <a:pt x="1277" y="11846"/>
                    <a:pt x="1047" y="11198"/>
                    <a:pt x="914" y="10531"/>
                  </a:cubicBezTo>
                  <a:close/>
                </a:path>
              </a:pathLst>
            </a:custGeom>
            <a:solidFill>
              <a:srgbClr val="D58B94"/>
            </a:solidFill>
            <a:ln w="9525" cap="flat">
              <a:noFill/>
              <a:prstDash val="solid"/>
              <a:miter/>
            </a:ln>
          </p:spPr>
          <p:txBody>
            <a:bodyPr rtlCol="0" anchor="ctr"/>
            <a:lstStyle/>
            <a:p>
              <a:endParaRPr lang="en-IN"/>
            </a:p>
          </p:txBody>
        </p:sp>
        <p:sp>
          <p:nvSpPr>
            <p:cNvPr id="5393" name="Freeform: Shape 5392">
              <a:extLst>
                <a:ext uri="{FF2B5EF4-FFF2-40B4-BE49-F238E27FC236}">
                  <a16:creationId xmlns:a16="http://schemas.microsoft.com/office/drawing/2014/main" xmlns="" id="{B2CE7A94-8183-EE1F-5B56-9E7465BC3CC9}"/>
                </a:ext>
              </a:extLst>
            </p:cNvPr>
            <p:cNvSpPr/>
            <p:nvPr/>
          </p:nvSpPr>
          <p:spPr>
            <a:xfrm>
              <a:off x="211087" y="2923001"/>
              <a:ext cx="6353" cy="7014"/>
            </a:xfrm>
            <a:custGeom>
              <a:avLst/>
              <a:gdLst>
                <a:gd name="connsiteX0" fmla="*/ 354 w 6353"/>
                <a:gd name="connsiteY0" fmla="*/ 4588 h 7014"/>
                <a:gd name="connsiteX1" fmla="*/ 1782 w 6353"/>
                <a:gd name="connsiteY1" fmla="*/ 111 h 7014"/>
                <a:gd name="connsiteX2" fmla="*/ 5973 w 6353"/>
                <a:gd name="connsiteY2" fmla="*/ 2397 h 7014"/>
                <a:gd name="connsiteX3" fmla="*/ 4545 w 6353"/>
                <a:gd name="connsiteY3" fmla="*/ 6873 h 7014"/>
                <a:gd name="connsiteX4" fmla="*/ 354 w 6353"/>
                <a:gd name="connsiteY4" fmla="*/ 4588 h 7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3" h="7014">
                  <a:moveTo>
                    <a:pt x="354" y="4588"/>
                  </a:moveTo>
                  <a:cubicBezTo>
                    <a:pt x="-482" y="2959"/>
                    <a:pt x="157" y="958"/>
                    <a:pt x="1782" y="111"/>
                  </a:cubicBezTo>
                  <a:cubicBezTo>
                    <a:pt x="3567" y="-385"/>
                    <a:pt x="5423" y="625"/>
                    <a:pt x="5973" y="2397"/>
                  </a:cubicBezTo>
                  <a:cubicBezTo>
                    <a:pt x="6809" y="4026"/>
                    <a:pt x="6171" y="6026"/>
                    <a:pt x="4545" y="6873"/>
                  </a:cubicBezTo>
                  <a:cubicBezTo>
                    <a:pt x="2760" y="7369"/>
                    <a:pt x="904" y="6359"/>
                    <a:pt x="354" y="4588"/>
                  </a:cubicBezTo>
                  <a:close/>
                </a:path>
              </a:pathLst>
            </a:custGeom>
            <a:solidFill>
              <a:srgbClr val="D58B94"/>
            </a:solidFill>
            <a:ln w="9525" cap="flat">
              <a:noFill/>
              <a:prstDash val="solid"/>
              <a:miter/>
            </a:ln>
          </p:spPr>
          <p:txBody>
            <a:bodyPr rtlCol="0" anchor="ctr"/>
            <a:lstStyle/>
            <a:p>
              <a:endParaRPr lang="en-IN"/>
            </a:p>
          </p:txBody>
        </p:sp>
        <p:sp>
          <p:nvSpPr>
            <p:cNvPr id="5394" name="Freeform: Shape 5393">
              <a:extLst>
                <a:ext uri="{FF2B5EF4-FFF2-40B4-BE49-F238E27FC236}">
                  <a16:creationId xmlns:a16="http://schemas.microsoft.com/office/drawing/2014/main" xmlns="" id="{1AFFAF6C-2C39-75F9-FB24-021EE4543AB9}"/>
                </a:ext>
              </a:extLst>
            </p:cNvPr>
            <p:cNvSpPr/>
            <p:nvPr/>
          </p:nvSpPr>
          <p:spPr>
            <a:xfrm>
              <a:off x="208276" y="2910122"/>
              <a:ext cx="5734" cy="6097"/>
            </a:xfrm>
            <a:custGeom>
              <a:avLst/>
              <a:gdLst>
                <a:gd name="connsiteX0" fmla="*/ 307 w 5734"/>
                <a:gd name="connsiteY0" fmla="*/ 4036 h 6097"/>
                <a:gd name="connsiteX1" fmla="*/ 1531 w 5734"/>
                <a:gd name="connsiteY1" fmla="*/ 188 h 6097"/>
                <a:gd name="connsiteX2" fmla="*/ 1641 w 5734"/>
                <a:gd name="connsiteY2" fmla="*/ 131 h 6097"/>
                <a:gd name="connsiteX3" fmla="*/ 5451 w 5734"/>
                <a:gd name="connsiteY3" fmla="*/ 2036 h 6097"/>
                <a:gd name="connsiteX4" fmla="*/ 4022 w 5734"/>
                <a:gd name="connsiteY4" fmla="*/ 5941 h 6097"/>
                <a:gd name="connsiteX5" fmla="*/ 307 w 5734"/>
                <a:gd name="connsiteY5" fmla="*/ 4036 h 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4" h="6097">
                  <a:moveTo>
                    <a:pt x="307" y="4036"/>
                  </a:moveTo>
                  <a:cubicBezTo>
                    <a:pt x="-418" y="2636"/>
                    <a:pt x="129" y="912"/>
                    <a:pt x="1531" y="188"/>
                  </a:cubicBezTo>
                  <a:cubicBezTo>
                    <a:pt x="1567" y="169"/>
                    <a:pt x="1604" y="150"/>
                    <a:pt x="1641" y="131"/>
                  </a:cubicBezTo>
                  <a:cubicBezTo>
                    <a:pt x="3217" y="-374"/>
                    <a:pt x="4909" y="474"/>
                    <a:pt x="5451" y="2036"/>
                  </a:cubicBezTo>
                  <a:cubicBezTo>
                    <a:pt x="6127" y="3512"/>
                    <a:pt x="5490" y="5255"/>
                    <a:pt x="4022" y="5941"/>
                  </a:cubicBezTo>
                  <a:cubicBezTo>
                    <a:pt x="2470" y="6436"/>
                    <a:pt x="807" y="5589"/>
                    <a:pt x="307" y="4036"/>
                  </a:cubicBezTo>
                  <a:close/>
                </a:path>
              </a:pathLst>
            </a:custGeom>
            <a:solidFill>
              <a:srgbClr val="D58B94"/>
            </a:solidFill>
            <a:ln w="9525" cap="flat">
              <a:noFill/>
              <a:prstDash val="solid"/>
              <a:miter/>
            </a:ln>
          </p:spPr>
          <p:txBody>
            <a:bodyPr rtlCol="0" anchor="ctr"/>
            <a:lstStyle/>
            <a:p>
              <a:endParaRPr lang="en-IN"/>
            </a:p>
          </p:txBody>
        </p:sp>
        <p:sp>
          <p:nvSpPr>
            <p:cNvPr id="5395" name="Freeform: Shape 5394">
              <a:extLst>
                <a:ext uri="{FF2B5EF4-FFF2-40B4-BE49-F238E27FC236}">
                  <a16:creationId xmlns:a16="http://schemas.microsoft.com/office/drawing/2014/main" xmlns="" id="{681420E6-C54B-2675-3DA0-1E7A2175C7F8}"/>
                </a:ext>
              </a:extLst>
            </p:cNvPr>
            <p:cNvSpPr/>
            <p:nvPr/>
          </p:nvSpPr>
          <p:spPr>
            <a:xfrm>
              <a:off x="209692" y="2896817"/>
              <a:ext cx="8846" cy="9567"/>
            </a:xfrm>
            <a:custGeom>
              <a:avLst/>
              <a:gdLst>
                <a:gd name="connsiteX0" fmla="*/ 416 w 8846"/>
                <a:gd name="connsiteY0" fmla="*/ 6387 h 9567"/>
                <a:gd name="connsiteX1" fmla="*/ 2702 w 8846"/>
                <a:gd name="connsiteY1" fmla="*/ 196 h 9567"/>
                <a:gd name="connsiteX2" fmla="*/ 8417 w 8846"/>
                <a:gd name="connsiteY2" fmla="*/ 3149 h 9567"/>
                <a:gd name="connsiteX3" fmla="*/ 6226 w 8846"/>
                <a:gd name="connsiteY3" fmla="*/ 9340 h 9567"/>
                <a:gd name="connsiteX4" fmla="*/ 416 w 8846"/>
                <a:gd name="connsiteY4" fmla="*/ 6387 h 9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6" h="9567">
                  <a:moveTo>
                    <a:pt x="416" y="6387"/>
                  </a:moveTo>
                  <a:cubicBezTo>
                    <a:pt x="-663" y="4044"/>
                    <a:pt x="361" y="1272"/>
                    <a:pt x="2702" y="196"/>
                  </a:cubicBezTo>
                  <a:cubicBezTo>
                    <a:pt x="5094" y="-557"/>
                    <a:pt x="7643" y="767"/>
                    <a:pt x="8417" y="3149"/>
                  </a:cubicBezTo>
                  <a:cubicBezTo>
                    <a:pt x="9454" y="5463"/>
                    <a:pt x="8490" y="8187"/>
                    <a:pt x="6226" y="9340"/>
                  </a:cubicBezTo>
                  <a:cubicBezTo>
                    <a:pt x="3809" y="10092"/>
                    <a:pt x="1231" y="8787"/>
                    <a:pt x="416" y="6387"/>
                  </a:cubicBezTo>
                  <a:close/>
                </a:path>
              </a:pathLst>
            </a:custGeom>
            <a:solidFill>
              <a:srgbClr val="D58B94"/>
            </a:solidFill>
            <a:ln w="9525" cap="flat">
              <a:noFill/>
              <a:prstDash val="solid"/>
              <a:miter/>
            </a:ln>
          </p:spPr>
          <p:txBody>
            <a:bodyPr rtlCol="0" anchor="ctr"/>
            <a:lstStyle/>
            <a:p>
              <a:endParaRPr lang="en-IN"/>
            </a:p>
          </p:txBody>
        </p:sp>
        <p:sp>
          <p:nvSpPr>
            <p:cNvPr id="5396" name="Freeform: Shape 5395">
              <a:extLst>
                <a:ext uri="{FF2B5EF4-FFF2-40B4-BE49-F238E27FC236}">
                  <a16:creationId xmlns:a16="http://schemas.microsoft.com/office/drawing/2014/main" xmlns="" id="{6B65C1FE-F619-652D-8E48-D669FE9C39FD}"/>
                </a:ext>
              </a:extLst>
            </p:cNvPr>
            <p:cNvSpPr/>
            <p:nvPr/>
          </p:nvSpPr>
          <p:spPr>
            <a:xfrm>
              <a:off x="222244" y="2891578"/>
              <a:ext cx="11588" cy="12838"/>
            </a:xfrm>
            <a:custGeom>
              <a:avLst/>
              <a:gdLst>
                <a:gd name="connsiteX0" fmla="*/ 436 w 11588"/>
                <a:gd name="connsiteY0" fmla="*/ 7721 h 12838"/>
                <a:gd name="connsiteX1" fmla="*/ 3389 w 11588"/>
                <a:gd name="connsiteY1" fmla="*/ 196 h 12838"/>
                <a:gd name="connsiteX2" fmla="*/ 10429 w 11588"/>
                <a:gd name="connsiteY2" fmla="*/ 4168 h 12838"/>
                <a:gd name="connsiteX3" fmla="*/ 10437 w 11588"/>
                <a:gd name="connsiteY3" fmla="*/ 4197 h 12838"/>
                <a:gd name="connsiteX4" fmla="*/ 9534 w 11588"/>
                <a:gd name="connsiteY4" fmla="*/ 11683 h 12838"/>
                <a:gd name="connsiteX5" fmla="*/ 2045 w 11588"/>
                <a:gd name="connsiteY5" fmla="*/ 10778 h 12838"/>
                <a:gd name="connsiteX6" fmla="*/ 912 w 11588"/>
                <a:gd name="connsiteY6" fmla="*/ 7721 h 1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8" h="12838">
                  <a:moveTo>
                    <a:pt x="436" y="7721"/>
                  </a:moveTo>
                  <a:cubicBezTo>
                    <a:pt x="-772" y="4825"/>
                    <a:pt x="535" y="1501"/>
                    <a:pt x="3389" y="196"/>
                  </a:cubicBezTo>
                  <a:cubicBezTo>
                    <a:pt x="6429" y="-652"/>
                    <a:pt x="9581" y="1129"/>
                    <a:pt x="10429" y="4168"/>
                  </a:cubicBezTo>
                  <a:cubicBezTo>
                    <a:pt x="10432" y="4178"/>
                    <a:pt x="10435" y="4187"/>
                    <a:pt x="10437" y="4197"/>
                  </a:cubicBezTo>
                  <a:cubicBezTo>
                    <a:pt x="12256" y="6511"/>
                    <a:pt x="11852" y="9864"/>
                    <a:pt x="9534" y="11683"/>
                  </a:cubicBezTo>
                  <a:cubicBezTo>
                    <a:pt x="7217" y="13503"/>
                    <a:pt x="3864" y="13103"/>
                    <a:pt x="2045" y="10778"/>
                  </a:cubicBezTo>
                  <a:cubicBezTo>
                    <a:pt x="1357" y="9902"/>
                    <a:pt x="961" y="8835"/>
                    <a:pt x="912" y="7721"/>
                  </a:cubicBezTo>
                  <a:close/>
                </a:path>
              </a:pathLst>
            </a:custGeom>
            <a:solidFill>
              <a:srgbClr val="D58B94"/>
            </a:solidFill>
            <a:ln w="9525" cap="flat">
              <a:noFill/>
              <a:prstDash val="solid"/>
              <a:miter/>
            </a:ln>
          </p:spPr>
          <p:txBody>
            <a:bodyPr rtlCol="0" anchor="ctr"/>
            <a:lstStyle/>
            <a:p>
              <a:endParaRPr lang="en-IN"/>
            </a:p>
          </p:txBody>
        </p:sp>
        <p:sp>
          <p:nvSpPr>
            <p:cNvPr id="5397" name="Freeform: Shape 5396">
              <a:extLst>
                <a:ext uri="{FF2B5EF4-FFF2-40B4-BE49-F238E27FC236}">
                  <a16:creationId xmlns:a16="http://schemas.microsoft.com/office/drawing/2014/main" xmlns="" id="{A81D3360-EB88-105A-8578-20C00DB25E87}"/>
                </a:ext>
              </a:extLst>
            </p:cNvPr>
            <p:cNvSpPr/>
            <p:nvPr/>
          </p:nvSpPr>
          <p:spPr>
            <a:xfrm>
              <a:off x="243705" y="2897740"/>
              <a:ext cx="12128" cy="12005"/>
            </a:xfrm>
            <a:custGeom>
              <a:avLst/>
              <a:gdLst>
                <a:gd name="connsiteX0" fmla="*/ 407 w 12128"/>
                <a:gd name="connsiteY0" fmla="*/ 7845 h 12005"/>
                <a:gd name="connsiteX1" fmla="*/ 3401 w 12128"/>
                <a:gd name="connsiteY1" fmla="*/ 625 h 12005"/>
                <a:gd name="connsiteX2" fmla="*/ 3455 w 12128"/>
                <a:gd name="connsiteY2" fmla="*/ 606 h 12005"/>
                <a:gd name="connsiteX3" fmla="*/ 11494 w 12128"/>
                <a:gd name="connsiteY3" fmla="*/ 3330 h 12005"/>
                <a:gd name="connsiteX4" fmla="*/ 8770 w 12128"/>
                <a:gd name="connsiteY4" fmla="*/ 11369 h 12005"/>
                <a:gd name="connsiteX5" fmla="*/ 733 w 12128"/>
                <a:gd name="connsiteY5" fmla="*/ 8645 h 12005"/>
                <a:gd name="connsiteX6" fmla="*/ 407 w 12128"/>
                <a:gd name="connsiteY6" fmla="*/ 7845 h 1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28" h="12005">
                  <a:moveTo>
                    <a:pt x="407" y="7845"/>
                  </a:moveTo>
                  <a:cubicBezTo>
                    <a:pt x="-758" y="5026"/>
                    <a:pt x="582" y="1797"/>
                    <a:pt x="3401" y="625"/>
                  </a:cubicBezTo>
                  <a:cubicBezTo>
                    <a:pt x="3419" y="625"/>
                    <a:pt x="3437" y="616"/>
                    <a:pt x="3455" y="606"/>
                  </a:cubicBezTo>
                  <a:cubicBezTo>
                    <a:pt x="6427" y="-861"/>
                    <a:pt x="10026" y="359"/>
                    <a:pt x="11494" y="3330"/>
                  </a:cubicBezTo>
                  <a:cubicBezTo>
                    <a:pt x="12960" y="6302"/>
                    <a:pt x="11742" y="9903"/>
                    <a:pt x="8770" y="11369"/>
                  </a:cubicBezTo>
                  <a:cubicBezTo>
                    <a:pt x="5799" y="12836"/>
                    <a:pt x="2201" y="11617"/>
                    <a:pt x="733" y="8645"/>
                  </a:cubicBezTo>
                  <a:cubicBezTo>
                    <a:pt x="605" y="8388"/>
                    <a:pt x="497" y="8121"/>
                    <a:pt x="407" y="7845"/>
                  </a:cubicBezTo>
                  <a:close/>
                </a:path>
              </a:pathLst>
            </a:custGeom>
            <a:solidFill>
              <a:srgbClr val="D58B94"/>
            </a:solidFill>
            <a:ln w="9525" cap="flat">
              <a:noFill/>
              <a:prstDash val="solid"/>
              <a:miter/>
            </a:ln>
          </p:spPr>
          <p:txBody>
            <a:bodyPr rtlCol="0" anchor="ctr"/>
            <a:lstStyle/>
            <a:p>
              <a:endParaRPr lang="en-IN"/>
            </a:p>
          </p:txBody>
        </p:sp>
        <p:sp>
          <p:nvSpPr>
            <p:cNvPr id="5398" name="Freeform: Shape 5397">
              <a:extLst>
                <a:ext uri="{FF2B5EF4-FFF2-40B4-BE49-F238E27FC236}">
                  <a16:creationId xmlns:a16="http://schemas.microsoft.com/office/drawing/2014/main" xmlns="" id="{CD9C70AE-DBBB-EAFB-0017-38EE74D518D1}"/>
                </a:ext>
              </a:extLst>
            </p:cNvPr>
            <p:cNvSpPr/>
            <p:nvPr/>
          </p:nvSpPr>
          <p:spPr>
            <a:xfrm>
              <a:off x="241236" y="2890407"/>
              <a:ext cx="4320" cy="4772"/>
            </a:xfrm>
            <a:custGeom>
              <a:avLst/>
              <a:gdLst>
                <a:gd name="connsiteX0" fmla="*/ 114 w 4320"/>
                <a:gd name="connsiteY0" fmla="*/ 2796 h 4772"/>
                <a:gd name="connsiteX1" fmla="*/ 1352 w 4320"/>
                <a:gd name="connsiteY1" fmla="*/ 34 h 4772"/>
                <a:gd name="connsiteX2" fmla="*/ 4019 w 4320"/>
                <a:gd name="connsiteY2" fmla="*/ 1653 h 4772"/>
                <a:gd name="connsiteX3" fmla="*/ 3272 w 4320"/>
                <a:gd name="connsiteY3" fmla="*/ 4520 h 4772"/>
                <a:gd name="connsiteX4" fmla="*/ 2876 w 4320"/>
                <a:gd name="connsiteY4" fmla="*/ 4701 h 4772"/>
                <a:gd name="connsiteX5" fmla="*/ 145 w 4320"/>
                <a:gd name="connsiteY5" fmla="*/ 2967 h 4772"/>
                <a:gd name="connsiteX6" fmla="*/ 114 w 4320"/>
                <a:gd name="connsiteY6" fmla="*/ 2796 h 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 h="4772">
                  <a:moveTo>
                    <a:pt x="114" y="2796"/>
                  </a:moveTo>
                  <a:cubicBezTo>
                    <a:pt x="-279" y="1691"/>
                    <a:pt x="267" y="472"/>
                    <a:pt x="1352" y="34"/>
                  </a:cubicBezTo>
                  <a:cubicBezTo>
                    <a:pt x="2528" y="-214"/>
                    <a:pt x="3694" y="500"/>
                    <a:pt x="4019" y="1653"/>
                  </a:cubicBezTo>
                  <a:cubicBezTo>
                    <a:pt x="4605" y="2653"/>
                    <a:pt x="4270" y="3939"/>
                    <a:pt x="3272" y="4520"/>
                  </a:cubicBezTo>
                  <a:cubicBezTo>
                    <a:pt x="3146" y="4596"/>
                    <a:pt x="3014" y="4653"/>
                    <a:pt x="2876" y="4701"/>
                  </a:cubicBezTo>
                  <a:cubicBezTo>
                    <a:pt x="1644" y="4977"/>
                    <a:pt x="421" y="4206"/>
                    <a:pt x="145" y="2967"/>
                  </a:cubicBezTo>
                  <a:cubicBezTo>
                    <a:pt x="133" y="2911"/>
                    <a:pt x="122" y="2853"/>
                    <a:pt x="114" y="2796"/>
                  </a:cubicBezTo>
                  <a:close/>
                </a:path>
              </a:pathLst>
            </a:custGeom>
            <a:solidFill>
              <a:srgbClr val="D58B94"/>
            </a:solidFill>
            <a:ln w="9525" cap="flat">
              <a:noFill/>
              <a:prstDash val="solid"/>
              <a:miter/>
            </a:ln>
          </p:spPr>
          <p:txBody>
            <a:bodyPr rtlCol="0" anchor="ctr"/>
            <a:lstStyle/>
            <a:p>
              <a:endParaRPr lang="en-IN"/>
            </a:p>
          </p:txBody>
        </p:sp>
        <p:sp>
          <p:nvSpPr>
            <p:cNvPr id="5399" name="Freeform: Shape 5398">
              <a:extLst>
                <a:ext uri="{FF2B5EF4-FFF2-40B4-BE49-F238E27FC236}">
                  <a16:creationId xmlns:a16="http://schemas.microsoft.com/office/drawing/2014/main" xmlns="" id="{E6B0E710-2ACF-7D53-8094-7A29412FAD7D}"/>
                </a:ext>
              </a:extLst>
            </p:cNvPr>
            <p:cNvSpPr/>
            <p:nvPr/>
          </p:nvSpPr>
          <p:spPr>
            <a:xfrm>
              <a:off x="247676" y="2965635"/>
              <a:ext cx="7554" cy="9269"/>
            </a:xfrm>
            <a:custGeom>
              <a:avLst/>
              <a:gdLst>
                <a:gd name="connsiteX0" fmla="*/ 436 w 7554"/>
                <a:gd name="connsiteY0" fmla="*/ 5673 h 9269"/>
                <a:gd name="connsiteX1" fmla="*/ 2219 w 7554"/>
                <a:gd name="connsiteY1" fmla="*/ 158 h 9269"/>
                <a:gd name="connsiteX2" fmla="*/ 2246 w 7554"/>
                <a:gd name="connsiteY2" fmla="*/ 149 h 9269"/>
                <a:gd name="connsiteX3" fmla="*/ 7104 w 7554"/>
                <a:gd name="connsiteY3" fmla="*/ 3387 h 9269"/>
                <a:gd name="connsiteX4" fmla="*/ 5389 w 7554"/>
                <a:gd name="connsiteY4" fmla="*/ 8911 h 9269"/>
                <a:gd name="connsiteX5" fmla="*/ 436 w 7554"/>
                <a:gd name="connsiteY5" fmla="*/ 5673 h 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54" h="9269">
                  <a:moveTo>
                    <a:pt x="436" y="5673"/>
                  </a:moveTo>
                  <a:cubicBezTo>
                    <a:pt x="-593" y="3663"/>
                    <a:pt x="205" y="1196"/>
                    <a:pt x="2219" y="158"/>
                  </a:cubicBezTo>
                  <a:cubicBezTo>
                    <a:pt x="2228" y="158"/>
                    <a:pt x="2238" y="149"/>
                    <a:pt x="2246" y="149"/>
                  </a:cubicBezTo>
                  <a:cubicBezTo>
                    <a:pt x="4056" y="-518"/>
                    <a:pt x="6247" y="910"/>
                    <a:pt x="7104" y="3387"/>
                  </a:cubicBezTo>
                  <a:cubicBezTo>
                    <a:pt x="8098" y="5387"/>
                    <a:pt x="7344" y="7826"/>
                    <a:pt x="5389" y="8911"/>
                  </a:cubicBezTo>
                  <a:cubicBezTo>
                    <a:pt x="3580" y="9959"/>
                    <a:pt x="1389" y="8530"/>
                    <a:pt x="436" y="5673"/>
                  </a:cubicBezTo>
                  <a:close/>
                </a:path>
              </a:pathLst>
            </a:custGeom>
            <a:solidFill>
              <a:srgbClr val="D58B94"/>
            </a:solidFill>
            <a:ln w="9525" cap="flat">
              <a:noFill/>
              <a:prstDash val="solid"/>
              <a:miter/>
            </a:ln>
          </p:spPr>
          <p:txBody>
            <a:bodyPr rtlCol="0" anchor="ctr"/>
            <a:lstStyle/>
            <a:p>
              <a:endParaRPr lang="en-IN"/>
            </a:p>
          </p:txBody>
        </p:sp>
        <p:sp>
          <p:nvSpPr>
            <p:cNvPr id="5400" name="Freeform: Shape 5399">
              <a:extLst>
                <a:ext uri="{FF2B5EF4-FFF2-40B4-BE49-F238E27FC236}">
                  <a16:creationId xmlns:a16="http://schemas.microsoft.com/office/drawing/2014/main" xmlns="" id="{1B503BC2-AE3F-FEB9-83DC-7C7E97A26B78}"/>
                </a:ext>
              </a:extLst>
            </p:cNvPr>
            <p:cNvSpPr/>
            <p:nvPr/>
          </p:nvSpPr>
          <p:spPr>
            <a:xfrm>
              <a:off x="258704" y="2955933"/>
              <a:ext cx="9422" cy="11054"/>
            </a:xfrm>
            <a:custGeom>
              <a:avLst/>
              <a:gdLst>
                <a:gd name="connsiteX0" fmla="*/ 648 w 9422"/>
                <a:gd name="connsiteY0" fmla="*/ 6802 h 11054"/>
                <a:gd name="connsiteX1" fmla="*/ 2123 w 9422"/>
                <a:gd name="connsiteY1" fmla="*/ 649 h 11054"/>
                <a:gd name="connsiteX2" fmla="*/ 8279 w 9422"/>
                <a:gd name="connsiteY2" fmla="*/ 2116 h 11054"/>
                <a:gd name="connsiteX3" fmla="*/ 8935 w 9422"/>
                <a:gd name="connsiteY3" fmla="*/ 4231 h 11054"/>
                <a:gd name="connsiteX4" fmla="*/ 6553 w 9422"/>
                <a:gd name="connsiteY4" fmla="*/ 10993 h 11054"/>
                <a:gd name="connsiteX5" fmla="*/ 648 w 9422"/>
                <a:gd name="connsiteY5" fmla="*/ 6802 h 1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2" h="11054">
                  <a:moveTo>
                    <a:pt x="648" y="6802"/>
                  </a:moveTo>
                  <a:cubicBezTo>
                    <a:pt x="-645" y="4697"/>
                    <a:pt x="15" y="1935"/>
                    <a:pt x="2123" y="649"/>
                  </a:cubicBezTo>
                  <a:cubicBezTo>
                    <a:pt x="4230" y="-646"/>
                    <a:pt x="6987" y="11"/>
                    <a:pt x="8279" y="2116"/>
                  </a:cubicBezTo>
                  <a:cubicBezTo>
                    <a:pt x="8671" y="2754"/>
                    <a:pt x="8896" y="3488"/>
                    <a:pt x="8935" y="4231"/>
                  </a:cubicBezTo>
                  <a:cubicBezTo>
                    <a:pt x="10101" y="6755"/>
                    <a:pt x="9046" y="9755"/>
                    <a:pt x="6553" y="10993"/>
                  </a:cubicBezTo>
                  <a:cubicBezTo>
                    <a:pt x="3793" y="11355"/>
                    <a:pt x="1221" y="9526"/>
                    <a:pt x="648" y="6802"/>
                  </a:cubicBezTo>
                  <a:close/>
                </a:path>
              </a:pathLst>
            </a:custGeom>
            <a:solidFill>
              <a:srgbClr val="D58B94"/>
            </a:solidFill>
            <a:ln w="9525" cap="flat">
              <a:noFill/>
              <a:prstDash val="solid"/>
              <a:miter/>
            </a:ln>
          </p:spPr>
          <p:txBody>
            <a:bodyPr rtlCol="0" anchor="ctr"/>
            <a:lstStyle/>
            <a:p>
              <a:endParaRPr lang="en-IN"/>
            </a:p>
          </p:txBody>
        </p:sp>
        <p:sp>
          <p:nvSpPr>
            <p:cNvPr id="5401" name="Freeform: Shape 5400">
              <a:extLst>
                <a:ext uri="{FF2B5EF4-FFF2-40B4-BE49-F238E27FC236}">
                  <a16:creationId xmlns:a16="http://schemas.microsoft.com/office/drawing/2014/main" xmlns="" id="{D82F9091-EC3A-D01C-6601-B23394071E2F}"/>
                </a:ext>
              </a:extLst>
            </p:cNvPr>
            <p:cNvSpPr/>
            <p:nvPr/>
          </p:nvSpPr>
          <p:spPr>
            <a:xfrm>
              <a:off x="222361" y="2870948"/>
              <a:ext cx="7432" cy="7861"/>
            </a:xfrm>
            <a:custGeom>
              <a:avLst/>
              <a:gdLst>
                <a:gd name="connsiteX0" fmla="*/ 224 w 7432"/>
                <a:gd name="connsiteY0" fmla="*/ 5110 h 7861"/>
                <a:gd name="connsiteX1" fmla="*/ 2415 w 7432"/>
                <a:gd name="connsiteY1" fmla="*/ 157 h 7861"/>
                <a:gd name="connsiteX2" fmla="*/ 7177 w 7432"/>
                <a:gd name="connsiteY2" fmla="*/ 2633 h 7861"/>
                <a:gd name="connsiteX3" fmla="*/ 4986 w 7432"/>
                <a:gd name="connsiteY3" fmla="*/ 7681 h 7861"/>
                <a:gd name="connsiteX4" fmla="*/ 233 w 7432"/>
                <a:gd name="connsiteY4" fmla="*/ 5138 h 7861"/>
                <a:gd name="connsiteX5" fmla="*/ 224 w 7432"/>
                <a:gd name="connsiteY5" fmla="*/ 5110 h 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32" h="7861">
                  <a:moveTo>
                    <a:pt x="224" y="5110"/>
                  </a:moveTo>
                  <a:cubicBezTo>
                    <a:pt x="-495" y="3138"/>
                    <a:pt x="473" y="947"/>
                    <a:pt x="2415" y="157"/>
                  </a:cubicBezTo>
                  <a:cubicBezTo>
                    <a:pt x="4413" y="-462"/>
                    <a:pt x="6539" y="643"/>
                    <a:pt x="7177" y="2633"/>
                  </a:cubicBezTo>
                  <a:cubicBezTo>
                    <a:pt x="7904" y="4634"/>
                    <a:pt x="6942" y="6853"/>
                    <a:pt x="4986" y="7681"/>
                  </a:cubicBezTo>
                  <a:cubicBezTo>
                    <a:pt x="2973" y="8291"/>
                    <a:pt x="845" y="7158"/>
                    <a:pt x="233" y="5138"/>
                  </a:cubicBezTo>
                  <a:cubicBezTo>
                    <a:pt x="231" y="5129"/>
                    <a:pt x="227" y="5119"/>
                    <a:pt x="224" y="5110"/>
                  </a:cubicBezTo>
                  <a:close/>
                </a:path>
              </a:pathLst>
            </a:custGeom>
            <a:solidFill>
              <a:srgbClr val="D58B94"/>
            </a:solidFill>
            <a:ln w="9525" cap="flat">
              <a:noFill/>
              <a:prstDash val="solid"/>
              <a:miter/>
            </a:ln>
          </p:spPr>
          <p:txBody>
            <a:bodyPr rtlCol="0" anchor="ctr"/>
            <a:lstStyle/>
            <a:p>
              <a:endParaRPr lang="en-IN"/>
            </a:p>
          </p:txBody>
        </p:sp>
        <p:sp>
          <p:nvSpPr>
            <p:cNvPr id="5402" name="Freeform: Shape 5401">
              <a:extLst>
                <a:ext uri="{FF2B5EF4-FFF2-40B4-BE49-F238E27FC236}">
                  <a16:creationId xmlns:a16="http://schemas.microsoft.com/office/drawing/2014/main" xmlns="" id="{24A536A8-23FB-1FB3-23D6-C99BC322FE1D}"/>
                </a:ext>
              </a:extLst>
            </p:cNvPr>
            <p:cNvSpPr/>
            <p:nvPr/>
          </p:nvSpPr>
          <p:spPr>
            <a:xfrm>
              <a:off x="227512" y="2879641"/>
              <a:ext cx="11702" cy="11620"/>
            </a:xfrm>
            <a:custGeom>
              <a:avLst/>
              <a:gdLst>
                <a:gd name="connsiteX0" fmla="*/ 407 w 11702"/>
                <a:gd name="connsiteY0" fmla="*/ 7752 h 11620"/>
                <a:gd name="connsiteX1" fmla="*/ 3401 w 11702"/>
                <a:gd name="connsiteY1" fmla="*/ 533 h 11620"/>
                <a:gd name="connsiteX2" fmla="*/ 3455 w 11702"/>
                <a:gd name="connsiteY2" fmla="*/ 513 h 11620"/>
                <a:gd name="connsiteX3" fmla="*/ 11159 w 11702"/>
                <a:gd name="connsiteY3" fmla="*/ 3371 h 11620"/>
                <a:gd name="connsiteX4" fmla="*/ 8301 w 11702"/>
                <a:gd name="connsiteY4" fmla="*/ 11077 h 11620"/>
                <a:gd name="connsiteX5" fmla="*/ 597 w 11702"/>
                <a:gd name="connsiteY5" fmla="*/ 8219 h 11620"/>
                <a:gd name="connsiteX6" fmla="*/ 407 w 11702"/>
                <a:gd name="connsiteY6" fmla="*/ 7752 h 1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02" h="11620">
                  <a:moveTo>
                    <a:pt x="407" y="7752"/>
                  </a:moveTo>
                  <a:cubicBezTo>
                    <a:pt x="-758" y="4933"/>
                    <a:pt x="582" y="1704"/>
                    <a:pt x="3401" y="533"/>
                  </a:cubicBezTo>
                  <a:cubicBezTo>
                    <a:pt x="3419" y="533"/>
                    <a:pt x="3437" y="523"/>
                    <a:pt x="3455" y="513"/>
                  </a:cubicBezTo>
                  <a:cubicBezTo>
                    <a:pt x="6372" y="-820"/>
                    <a:pt x="9821" y="456"/>
                    <a:pt x="11159" y="3371"/>
                  </a:cubicBezTo>
                  <a:cubicBezTo>
                    <a:pt x="12496" y="6286"/>
                    <a:pt x="11217" y="9734"/>
                    <a:pt x="8301" y="11077"/>
                  </a:cubicBezTo>
                  <a:cubicBezTo>
                    <a:pt x="5383" y="12410"/>
                    <a:pt x="1934" y="11134"/>
                    <a:pt x="597" y="8219"/>
                  </a:cubicBezTo>
                  <a:cubicBezTo>
                    <a:pt x="526" y="8067"/>
                    <a:pt x="464" y="7914"/>
                    <a:pt x="407" y="7752"/>
                  </a:cubicBezTo>
                  <a:close/>
                </a:path>
              </a:pathLst>
            </a:custGeom>
            <a:solidFill>
              <a:srgbClr val="D58B94"/>
            </a:solidFill>
            <a:ln w="9525" cap="flat">
              <a:noFill/>
              <a:prstDash val="solid"/>
              <a:miter/>
            </a:ln>
          </p:spPr>
          <p:txBody>
            <a:bodyPr rtlCol="0" anchor="ctr"/>
            <a:lstStyle/>
            <a:p>
              <a:endParaRPr lang="en-IN"/>
            </a:p>
          </p:txBody>
        </p:sp>
        <p:sp>
          <p:nvSpPr>
            <p:cNvPr id="5403" name="Freeform: Shape 5402">
              <a:extLst>
                <a:ext uri="{FF2B5EF4-FFF2-40B4-BE49-F238E27FC236}">
                  <a16:creationId xmlns:a16="http://schemas.microsoft.com/office/drawing/2014/main" xmlns="" id="{DED1C6EC-C47B-8E56-A436-3D946FD858A4}"/>
                </a:ext>
              </a:extLst>
            </p:cNvPr>
            <p:cNvSpPr/>
            <p:nvPr/>
          </p:nvSpPr>
          <p:spPr>
            <a:xfrm>
              <a:off x="237578" y="2874957"/>
              <a:ext cx="7474" cy="7473"/>
            </a:xfrm>
            <a:custGeom>
              <a:avLst/>
              <a:gdLst>
                <a:gd name="connsiteX0" fmla="*/ 152 w 7474"/>
                <a:gd name="connsiteY0" fmla="*/ 4816 h 7473"/>
                <a:gd name="connsiteX1" fmla="*/ 2628 w 7474"/>
                <a:gd name="connsiteY1" fmla="*/ 148 h 7473"/>
                <a:gd name="connsiteX2" fmla="*/ 7296 w 7474"/>
                <a:gd name="connsiteY2" fmla="*/ 2625 h 7473"/>
                <a:gd name="connsiteX3" fmla="*/ 4819 w 7474"/>
                <a:gd name="connsiteY3" fmla="*/ 7292 h 7473"/>
                <a:gd name="connsiteX4" fmla="*/ 152 w 7474"/>
                <a:gd name="connsiteY4" fmla="*/ 4816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4" h="7473">
                  <a:moveTo>
                    <a:pt x="152" y="4816"/>
                  </a:moveTo>
                  <a:cubicBezTo>
                    <a:pt x="-453" y="2844"/>
                    <a:pt x="656" y="758"/>
                    <a:pt x="2628" y="148"/>
                  </a:cubicBezTo>
                  <a:cubicBezTo>
                    <a:pt x="4601" y="-452"/>
                    <a:pt x="6691" y="653"/>
                    <a:pt x="7296" y="2625"/>
                  </a:cubicBezTo>
                  <a:cubicBezTo>
                    <a:pt x="7900" y="4596"/>
                    <a:pt x="6792" y="6692"/>
                    <a:pt x="4819" y="7292"/>
                  </a:cubicBezTo>
                  <a:cubicBezTo>
                    <a:pt x="2846" y="7901"/>
                    <a:pt x="757" y="6787"/>
                    <a:pt x="152" y="4816"/>
                  </a:cubicBezTo>
                  <a:close/>
                </a:path>
              </a:pathLst>
            </a:custGeom>
            <a:solidFill>
              <a:srgbClr val="D58B94"/>
            </a:solidFill>
            <a:ln w="9525" cap="flat">
              <a:noFill/>
              <a:prstDash val="solid"/>
              <a:miter/>
            </a:ln>
          </p:spPr>
          <p:txBody>
            <a:bodyPr rtlCol="0" anchor="ctr"/>
            <a:lstStyle/>
            <a:p>
              <a:endParaRPr lang="en-IN"/>
            </a:p>
          </p:txBody>
        </p:sp>
        <p:sp>
          <p:nvSpPr>
            <p:cNvPr id="5404" name="Freeform: Shape 5403">
              <a:extLst>
                <a:ext uri="{FF2B5EF4-FFF2-40B4-BE49-F238E27FC236}">
                  <a16:creationId xmlns:a16="http://schemas.microsoft.com/office/drawing/2014/main" xmlns="" id="{EE5CFAA2-E3A0-C5FE-0A4D-78D9439F1D10}"/>
                </a:ext>
              </a:extLst>
            </p:cNvPr>
            <p:cNvSpPr/>
            <p:nvPr/>
          </p:nvSpPr>
          <p:spPr>
            <a:xfrm>
              <a:off x="215550" y="2646955"/>
              <a:ext cx="146399" cy="317911"/>
            </a:xfrm>
            <a:custGeom>
              <a:avLst/>
              <a:gdLst>
                <a:gd name="connsiteX0" fmla="*/ 123812 w 146399"/>
                <a:gd name="connsiteY0" fmla="*/ 5266 h 317911"/>
                <a:gd name="connsiteX1" fmla="*/ 146386 w 146399"/>
                <a:gd name="connsiteY1" fmla="*/ 295779 h 317911"/>
                <a:gd name="connsiteX2" fmla="*/ 124669 w 146399"/>
                <a:gd name="connsiteY2" fmla="*/ 312257 h 317911"/>
                <a:gd name="connsiteX3" fmla="*/ 73329 w 146399"/>
                <a:gd name="connsiteY3" fmla="*/ 308161 h 317911"/>
                <a:gd name="connsiteX4" fmla="*/ -13 w 146399"/>
                <a:gd name="connsiteY4" fmla="*/ 22982 h 317911"/>
                <a:gd name="connsiteX5" fmla="*/ 39992 w 146399"/>
                <a:gd name="connsiteY5" fmla="*/ 6790 h 317911"/>
                <a:gd name="connsiteX6" fmla="*/ 123812 w 146399"/>
                <a:gd name="connsiteY6" fmla="*/ 5266 h 31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399" h="317911">
                  <a:moveTo>
                    <a:pt x="123812" y="5266"/>
                  </a:moveTo>
                  <a:lnTo>
                    <a:pt x="146386" y="295779"/>
                  </a:lnTo>
                  <a:cubicBezTo>
                    <a:pt x="140133" y="302465"/>
                    <a:pt x="132789" y="308037"/>
                    <a:pt x="124669" y="312257"/>
                  </a:cubicBezTo>
                  <a:cubicBezTo>
                    <a:pt x="108230" y="321058"/>
                    <a:pt x="88164" y="319458"/>
                    <a:pt x="73329" y="308161"/>
                  </a:cubicBezTo>
                  <a:lnTo>
                    <a:pt x="-13" y="22982"/>
                  </a:lnTo>
                  <a:cubicBezTo>
                    <a:pt x="12669" y="16096"/>
                    <a:pt x="26089" y="10667"/>
                    <a:pt x="39992" y="6790"/>
                  </a:cubicBezTo>
                  <a:cubicBezTo>
                    <a:pt x="67209" y="-1735"/>
                    <a:pt x="96302" y="-2259"/>
                    <a:pt x="123812" y="526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405" name="Freeform: Shape 5404">
              <a:extLst>
                <a:ext uri="{FF2B5EF4-FFF2-40B4-BE49-F238E27FC236}">
                  <a16:creationId xmlns:a16="http://schemas.microsoft.com/office/drawing/2014/main" xmlns="" id="{7E766DAC-F3F5-BB69-3157-7A915F767014}"/>
                </a:ext>
              </a:extLst>
            </p:cNvPr>
            <p:cNvSpPr/>
            <p:nvPr/>
          </p:nvSpPr>
          <p:spPr>
            <a:xfrm>
              <a:off x="265101" y="2704545"/>
              <a:ext cx="55995" cy="89162"/>
            </a:xfrm>
            <a:custGeom>
              <a:avLst/>
              <a:gdLst>
                <a:gd name="connsiteX0" fmla="*/ 36161 w 55995"/>
                <a:gd name="connsiteY0" fmla="*/ 88931 h 89162"/>
                <a:gd name="connsiteX1" fmla="*/ 2633 w 55995"/>
                <a:gd name="connsiteY1" fmla="*/ 49593 h 89162"/>
                <a:gd name="connsiteX2" fmla="*/ 21683 w 55995"/>
                <a:gd name="connsiteY2" fmla="*/ 444 h 89162"/>
                <a:gd name="connsiteX3" fmla="*/ 55496 w 55995"/>
                <a:gd name="connsiteY3" fmla="*/ 40925 h 89162"/>
                <a:gd name="connsiteX4" fmla="*/ 36161 w 55995"/>
                <a:gd name="connsiteY4" fmla="*/ 88931 h 89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95" h="89162">
                  <a:moveTo>
                    <a:pt x="36161" y="88931"/>
                  </a:moveTo>
                  <a:cubicBezTo>
                    <a:pt x="22921" y="91312"/>
                    <a:pt x="7586" y="73786"/>
                    <a:pt x="2633" y="49593"/>
                  </a:cubicBezTo>
                  <a:cubicBezTo>
                    <a:pt x="-5368" y="12350"/>
                    <a:pt x="5871" y="3206"/>
                    <a:pt x="21683" y="444"/>
                  </a:cubicBezTo>
                  <a:cubicBezTo>
                    <a:pt x="37494" y="-2318"/>
                    <a:pt x="51496" y="6921"/>
                    <a:pt x="55496" y="40925"/>
                  </a:cubicBezTo>
                  <a:cubicBezTo>
                    <a:pt x="58163" y="65404"/>
                    <a:pt x="49591" y="86931"/>
                    <a:pt x="36161" y="88931"/>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406" name="Freeform: Shape 5405">
              <a:extLst>
                <a:ext uri="{FF2B5EF4-FFF2-40B4-BE49-F238E27FC236}">
                  <a16:creationId xmlns:a16="http://schemas.microsoft.com/office/drawing/2014/main" xmlns="" id="{DA438318-75BD-E0D2-6C4B-DA1D57892C8D}"/>
                </a:ext>
              </a:extLst>
            </p:cNvPr>
            <p:cNvSpPr/>
            <p:nvPr/>
          </p:nvSpPr>
          <p:spPr>
            <a:xfrm>
              <a:off x="306132" y="2948017"/>
              <a:ext cx="9042" cy="11562"/>
            </a:xfrm>
            <a:custGeom>
              <a:avLst/>
              <a:gdLst>
                <a:gd name="connsiteX0" fmla="*/ 274 w 9042"/>
                <a:gd name="connsiteY0" fmla="*/ 6718 h 11562"/>
                <a:gd name="connsiteX1" fmla="*/ 3322 w 9042"/>
                <a:gd name="connsiteY1" fmla="*/ 50 h 11562"/>
                <a:gd name="connsiteX2" fmla="*/ 8751 w 9042"/>
                <a:gd name="connsiteY2" fmla="*/ 5003 h 11562"/>
                <a:gd name="connsiteX3" fmla="*/ 5703 w 9042"/>
                <a:gd name="connsiteY3" fmla="*/ 11480 h 11562"/>
                <a:gd name="connsiteX4" fmla="*/ 274 w 9042"/>
                <a:gd name="connsiteY4" fmla="*/ 6718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2" h="11562">
                  <a:moveTo>
                    <a:pt x="274" y="6718"/>
                  </a:moveTo>
                  <a:cubicBezTo>
                    <a:pt x="-641" y="4041"/>
                    <a:pt x="698" y="1107"/>
                    <a:pt x="3322" y="50"/>
                  </a:cubicBezTo>
                  <a:cubicBezTo>
                    <a:pt x="5703" y="-426"/>
                    <a:pt x="8179" y="1764"/>
                    <a:pt x="8751" y="5003"/>
                  </a:cubicBezTo>
                  <a:cubicBezTo>
                    <a:pt x="9650" y="7632"/>
                    <a:pt x="8301" y="10499"/>
                    <a:pt x="5703" y="11480"/>
                  </a:cubicBezTo>
                  <a:cubicBezTo>
                    <a:pt x="3417" y="11956"/>
                    <a:pt x="940" y="9861"/>
                    <a:pt x="274" y="6718"/>
                  </a:cubicBezTo>
                  <a:close/>
                </a:path>
              </a:pathLst>
            </a:custGeom>
            <a:solidFill>
              <a:srgbClr val="D58B94"/>
            </a:solidFill>
            <a:ln w="9525" cap="flat">
              <a:noFill/>
              <a:prstDash val="solid"/>
              <a:miter/>
            </a:ln>
          </p:spPr>
          <p:txBody>
            <a:bodyPr rtlCol="0" anchor="ctr"/>
            <a:lstStyle/>
            <a:p>
              <a:endParaRPr lang="en-IN"/>
            </a:p>
          </p:txBody>
        </p:sp>
        <p:sp>
          <p:nvSpPr>
            <p:cNvPr id="5407" name="Freeform: Shape 5406">
              <a:extLst>
                <a:ext uri="{FF2B5EF4-FFF2-40B4-BE49-F238E27FC236}">
                  <a16:creationId xmlns:a16="http://schemas.microsoft.com/office/drawing/2014/main" xmlns="" id="{601AD312-F63B-AAD8-020F-C418102A62DA}"/>
                </a:ext>
              </a:extLst>
            </p:cNvPr>
            <p:cNvSpPr/>
            <p:nvPr/>
          </p:nvSpPr>
          <p:spPr>
            <a:xfrm>
              <a:off x="294299" y="2941590"/>
              <a:ext cx="9488" cy="11726"/>
            </a:xfrm>
            <a:custGeom>
              <a:avLst/>
              <a:gdLst>
                <a:gd name="connsiteX0" fmla="*/ 296 w 9488"/>
                <a:gd name="connsiteY0" fmla="*/ 6859 h 11726"/>
                <a:gd name="connsiteX1" fmla="*/ 3439 w 9488"/>
                <a:gd name="connsiteY1" fmla="*/ 1 h 11726"/>
                <a:gd name="connsiteX2" fmla="*/ 9154 w 9488"/>
                <a:gd name="connsiteY2" fmla="*/ 4763 h 11726"/>
                <a:gd name="connsiteX3" fmla="*/ 6106 w 9488"/>
                <a:gd name="connsiteY3" fmla="*/ 11621 h 11726"/>
                <a:gd name="connsiteX4" fmla="*/ 296 w 9488"/>
                <a:gd name="connsiteY4" fmla="*/ 6859 h 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8" h="11726">
                  <a:moveTo>
                    <a:pt x="296" y="6859"/>
                  </a:moveTo>
                  <a:cubicBezTo>
                    <a:pt x="-675" y="4096"/>
                    <a:pt x="715" y="1067"/>
                    <a:pt x="3439" y="1"/>
                  </a:cubicBezTo>
                  <a:cubicBezTo>
                    <a:pt x="6319" y="-219"/>
                    <a:pt x="8853" y="1887"/>
                    <a:pt x="9154" y="4763"/>
                  </a:cubicBezTo>
                  <a:cubicBezTo>
                    <a:pt x="10136" y="7497"/>
                    <a:pt x="8793" y="10516"/>
                    <a:pt x="6106" y="11621"/>
                  </a:cubicBezTo>
                  <a:cubicBezTo>
                    <a:pt x="3725" y="12193"/>
                    <a:pt x="1153" y="10002"/>
                    <a:pt x="296" y="6859"/>
                  </a:cubicBezTo>
                  <a:close/>
                </a:path>
              </a:pathLst>
            </a:custGeom>
            <a:solidFill>
              <a:srgbClr val="D58B94"/>
            </a:solidFill>
            <a:ln w="9525" cap="flat">
              <a:noFill/>
              <a:prstDash val="solid"/>
              <a:miter/>
            </a:ln>
          </p:spPr>
          <p:txBody>
            <a:bodyPr rtlCol="0" anchor="ctr"/>
            <a:lstStyle/>
            <a:p>
              <a:endParaRPr lang="en-IN"/>
            </a:p>
          </p:txBody>
        </p:sp>
        <p:sp>
          <p:nvSpPr>
            <p:cNvPr id="5408" name="Freeform: Shape 5407">
              <a:extLst>
                <a:ext uri="{FF2B5EF4-FFF2-40B4-BE49-F238E27FC236}">
                  <a16:creationId xmlns:a16="http://schemas.microsoft.com/office/drawing/2014/main" xmlns="" id="{BD6707A8-E09A-ED60-01A6-EAE9AFA5B52F}"/>
                </a:ext>
              </a:extLst>
            </p:cNvPr>
            <p:cNvSpPr/>
            <p:nvPr/>
          </p:nvSpPr>
          <p:spPr>
            <a:xfrm>
              <a:off x="301698" y="2931024"/>
              <a:ext cx="9194" cy="11157"/>
            </a:xfrm>
            <a:custGeom>
              <a:avLst/>
              <a:gdLst>
                <a:gd name="connsiteX0" fmla="*/ 231 w 9194"/>
                <a:gd name="connsiteY0" fmla="*/ 6471 h 11157"/>
                <a:gd name="connsiteX1" fmla="*/ 3374 w 9194"/>
                <a:gd name="connsiteY1" fmla="*/ -6 h 11157"/>
                <a:gd name="connsiteX2" fmla="*/ 8708 w 9194"/>
                <a:gd name="connsiteY2" fmla="*/ 4661 h 11157"/>
                <a:gd name="connsiteX3" fmla="*/ 6705 w 9194"/>
                <a:gd name="connsiteY3" fmla="*/ 10671 h 11157"/>
                <a:gd name="connsiteX4" fmla="*/ 698 w 9194"/>
                <a:gd name="connsiteY4" fmla="*/ 8662 h 11157"/>
                <a:gd name="connsiteX5" fmla="*/ 231 w 9194"/>
                <a:gd name="connsiteY5" fmla="*/ 6471 h 1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94" h="11157">
                  <a:moveTo>
                    <a:pt x="231" y="6471"/>
                  </a:moveTo>
                  <a:cubicBezTo>
                    <a:pt x="-606" y="3823"/>
                    <a:pt x="773" y="975"/>
                    <a:pt x="3374" y="-6"/>
                  </a:cubicBezTo>
                  <a:cubicBezTo>
                    <a:pt x="6128" y="-168"/>
                    <a:pt x="8504" y="1909"/>
                    <a:pt x="8708" y="4661"/>
                  </a:cubicBezTo>
                  <a:cubicBezTo>
                    <a:pt x="9813" y="6871"/>
                    <a:pt x="8916" y="9566"/>
                    <a:pt x="6705" y="10671"/>
                  </a:cubicBezTo>
                  <a:cubicBezTo>
                    <a:pt x="4493" y="11776"/>
                    <a:pt x="1804" y="10871"/>
                    <a:pt x="698" y="8662"/>
                  </a:cubicBezTo>
                  <a:cubicBezTo>
                    <a:pt x="359" y="7985"/>
                    <a:pt x="198" y="7233"/>
                    <a:pt x="231" y="6471"/>
                  </a:cubicBezTo>
                  <a:close/>
                </a:path>
              </a:pathLst>
            </a:custGeom>
            <a:solidFill>
              <a:srgbClr val="D58B94"/>
            </a:solidFill>
            <a:ln w="9525" cap="flat">
              <a:noFill/>
              <a:prstDash val="solid"/>
              <a:miter/>
            </a:ln>
          </p:spPr>
          <p:txBody>
            <a:bodyPr rtlCol="0" anchor="ctr"/>
            <a:lstStyle/>
            <a:p>
              <a:endParaRPr lang="en-IN"/>
            </a:p>
          </p:txBody>
        </p:sp>
        <p:sp>
          <p:nvSpPr>
            <p:cNvPr id="5409" name="Freeform: Shape 5408">
              <a:extLst>
                <a:ext uri="{FF2B5EF4-FFF2-40B4-BE49-F238E27FC236}">
                  <a16:creationId xmlns:a16="http://schemas.microsoft.com/office/drawing/2014/main" xmlns="" id="{33616623-B6F6-E74D-B741-91B28D5639C3}"/>
                </a:ext>
              </a:extLst>
            </p:cNvPr>
            <p:cNvSpPr/>
            <p:nvPr/>
          </p:nvSpPr>
          <p:spPr>
            <a:xfrm>
              <a:off x="347090" y="2933879"/>
              <a:ext cx="8307" cy="11071"/>
            </a:xfrm>
            <a:custGeom>
              <a:avLst/>
              <a:gdLst>
                <a:gd name="connsiteX0" fmla="*/ -13 w 8307"/>
                <a:gd name="connsiteY0" fmla="*/ 5902 h 11071"/>
                <a:gd name="connsiteX1" fmla="*/ 3511 w 8307"/>
                <a:gd name="connsiteY1" fmla="*/ -3 h 11071"/>
                <a:gd name="connsiteX2" fmla="*/ 8178 w 8307"/>
                <a:gd name="connsiteY2" fmla="*/ 5045 h 11071"/>
                <a:gd name="connsiteX3" fmla="*/ 4654 w 8307"/>
                <a:gd name="connsiteY3" fmla="*/ 11046 h 11071"/>
                <a:gd name="connsiteX4" fmla="*/ -13 w 8307"/>
                <a:gd name="connsiteY4" fmla="*/ 5902 h 11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7" h="11071">
                  <a:moveTo>
                    <a:pt x="-13" y="5902"/>
                  </a:moveTo>
                  <a:cubicBezTo>
                    <a:pt x="-13" y="2854"/>
                    <a:pt x="1225" y="187"/>
                    <a:pt x="3511" y="-3"/>
                  </a:cubicBezTo>
                  <a:cubicBezTo>
                    <a:pt x="5797" y="-194"/>
                    <a:pt x="7988" y="1997"/>
                    <a:pt x="8178" y="5045"/>
                  </a:cubicBezTo>
                  <a:cubicBezTo>
                    <a:pt x="8740" y="7654"/>
                    <a:pt x="7209" y="10264"/>
                    <a:pt x="4654" y="11046"/>
                  </a:cubicBezTo>
                  <a:cubicBezTo>
                    <a:pt x="2463" y="11236"/>
                    <a:pt x="368" y="8855"/>
                    <a:pt x="-13" y="5902"/>
                  </a:cubicBezTo>
                  <a:close/>
                </a:path>
              </a:pathLst>
            </a:custGeom>
            <a:solidFill>
              <a:srgbClr val="D58B94"/>
            </a:solidFill>
            <a:ln w="9525" cap="flat">
              <a:noFill/>
              <a:prstDash val="solid"/>
              <a:miter/>
            </a:ln>
          </p:spPr>
          <p:txBody>
            <a:bodyPr rtlCol="0" anchor="ctr"/>
            <a:lstStyle/>
            <a:p>
              <a:endParaRPr lang="en-IN"/>
            </a:p>
          </p:txBody>
        </p:sp>
        <p:sp>
          <p:nvSpPr>
            <p:cNvPr id="5410" name="Freeform: Shape 5409">
              <a:extLst>
                <a:ext uri="{FF2B5EF4-FFF2-40B4-BE49-F238E27FC236}">
                  <a16:creationId xmlns:a16="http://schemas.microsoft.com/office/drawing/2014/main" xmlns="" id="{06EE1B2F-8DCC-55F3-D248-1DF52330BA30}"/>
                </a:ext>
              </a:extLst>
            </p:cNvPr>
            <p:cNvSpPr/>
            <p:nvPr/>
          </p:nvSpPr>
          <p:spPr>
            <a:xfrm>
              <a:off x="315458" y="2928845"/>
              <a:ext cx="11608" cy="14551"/>
            </a:xfrm>
            <a:custGeom>
              <a:avLst/>
              <a:gdLst>
                <a:gd name="connsiteX0" fmla="*/ 281 w 11608"/>
                <a:gd name="connsiteY0" fmla="*/ 8364 h 14551"/>
                <a:gd name="connsiteX1" fmla="*/ 4568 w 11608"/>
                <a:gd name="connsiteY1" fmla="*/ 77 h 14551"/>
                <a:gd name="connsiteX2" fmla="*/ 11330 w 11608"/>
                <a:gd name="connsiteY2" fmla="*/ 6363 h 14551"/>
                <a:gd name="connsiteX3" fmla="*/ 7044 w 11608"/>
                <a:gd name="connsiteY3" fmla="*/ 14460 h 14551"/>
                <a:gd name="connsiteX4" fmla="*/ 281 w 11608"/>
                <a:gd name="connsiteY4" fmla="*/ 8364 h 14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8" h="14551">
                  <a:moveTo>
                    <a:pt x="281" y="8364"/>
                  </a:moveTo>
                  <a:cubicBezTo>
                    <a:pt x="-783" y="4897"/>
                    <a:pt x="1122" y="1210"/>
                    <a:pt x="4568" y="77"/>
                  </a:cubicBezTo>
                  <a:cubicBezTo>
                    <a:pt x="7616" y="-590"/>
                    <a:pt x="10664" y="2458"/>
                    <a:pt x="11330" y="6363"/>
                  </a:cubicBezTo>
                  <a:cubicBezTo>
                    <a:pt x="12328" y="9773"/>
                    <a:pt x="10428" y="13364"/>
                    <a:pt x="7044" y="14460"/>
                  </a:cubicBezTo>
                  <a:cubicBezTo>
                    <a:pt x="4091" y="15031"/>
                    <a:pt x="1043" y="12364"/>
                    <a:pt x="281" y="8364"/>
                  </a:cubicBezTo>
                  <a:close/>
                </a:path>
              </a:pathLst>
            </a:custGeom>
            <a:solidFill>
              <a:srgbClr val="D58B94"/>
            </a:solidFill>
            <a:ln w="9525" cap="flat">
              <a:noFill/>
              <a:prstDash val="solid"/>
              <a:miter/>
            </a:ln>
          </p:spPr>
          <p:txBody>
            <a:bodyPr rtlCol="0" anchor="ctr"/>
            <a:lstStyle/>
            <a:p>
              <a:endParaRPr lang="en-IN"/>
            </a:p>
          </p:txBody>
        </p:sp>
        <p:sp>
          <p:nvSpPr>
            <p:cNvPr id="5411" name="Freeform: Shape 5410">
              <a:extLst>
                <a:ext uri="{FF2B5EF4-FFF2-40B4-BE49-F238E27FC236}">
                  <a16:creationId xmlns:a16="http://schemas.microsoft.com/office/drawing/2014/main" xmlns="" id="{B01C4D16-1500-B881-9405-6905E3D69672}"/>
                </a:ext>
              </a:extLst>
            </p:cNvPr>
            <p:cNvSpPr/>
            <p:nvPr/>
          </p:nvSpPr>
          <p:spPr>
            <a:xfrm>
              <a:off x="290530" y="2849944"/>
              <a:ext cx="5577" cy="5861"/>
            </a:xfrm>
            <a:custGeom>
              <a:avLst/>
              <a:gdLst>
                <a:gd name="connsiteX0" fmla="*/ 63 w 5577"/>
                <a:gd name="connsiteY0" fmla="*/ 3445 h 5861"/>
                <a:gd name="connsiteX1" fmla="*/ 2159 w 5577"/>
                <a:gd name="connsiteY1" fmla="*/ 16 h 5861"/>
                <a:gd name="connsiteX2" fmla="*/ 5493 w 5577"/>
                <a:gd name="connsiteY2" fmla="*/ 2398 h 5861"/>
                <a:gd name="connsiteX3" fmla="*/ 3341 w 5577"/>
                <a:gd name="connsiteY3" fmla="*/ 5817 h 5861"/>
                <a:gd name="connsiteX4" fmla="*/ 3302 w 5577"/>
                <a:gd name="connsiteY4" fmla="*/ 5826 h 5861"/>
                <a:gd name="connsiteX5" fmla="*/ 63 w 5577"/>
                <a:gd name="connsiteY5" fmla="*/ 3445 h 5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7" h="5861">
                  <a:moveTo>
                    <a:pt x="63" y="3445"/>
                  </a:moveTo>
                  <a:cubicBezTo>
                    <a:pt x="-296" y="1921"/>
                    <a:pt x="639" y="388"/>
                    <a:pt x="2159" y="16"/>
                  </a:cubicBezTo>
                  <a:cubicBezTo>
                    <a:pt x="3730" y="-212"/>
                    <a:pt x="5202" y="835"/>
                    <a:pt x="5493" y="2398"/>
                  </a:cubicBezTo>
                  <a:cubicBezTo>
                    <a:pt x="5843" y="3940"/>
                    <a:pt x="4879" y="5464"/>
                    <a:pt x="3341" y="5817"/>
                  </a:cubicBezTo>
                  <a:cubicBezTo>
                    <a:pt x="3328" y="5817"/>
                    <a:pt x="3315" y="5826"/>
                    <a:pt x="3302" y="5826"/>
                  </a:cubicBezTo>
                  <a:cubicBezTo>
                    <a:pt x="1766" y="6007"/>
                    <a:pt x="353" y="4969"/>
                    <a:pt x="63" y="3445"/>
                  </a:cubicBezTo>
                  <a:close/>
                </a:path>
              </a:pathLst>
            </a:custGeom>
            <a:solidFill>
              <a:srgbClr val="D58B94"/>
            </a:solidFill>
            <a:ln w="9525" cap="flat">
              <a:noFill/>
              <a:prstDash val="solid"/>
              <a:miter/>
            </a:ln>
          </p:spPr>
          <p:txBody>
            <a:bodyPr rtlCol="0" anchor="ctr"/>
            <a:lstStyle/>
            <a:p>
              <a:endParaRPr lang="en-IN"/>
            </a:p>
          </p:txBody>
        </p:sp>
        <p:sp>
          <p:nvSpPr>
            <p:cNvPr id="5412" name="Freeform: Shape 5411">
              <a:extLst>
                <a:ext uri="{FF2B5EF4-FFF2-40B4-BE49-F238E27FC236}">
                  <a16:creationId xmlns:a16="http://schemas.microsoft.com/office/drawing/2014/main" xmlns="" id="{1AFC0D7F-B136-291E-C8BC-E3DEE894AE2E}"/>
                </a:ext>
              </a:extLst>
            </p:cNvPr>
            <p:cNvSpPr/>
            <p:nvPr/>
          </p:nvSpPr>
          <p:spPr>
            <a:xfrm>
              <a:off x="304532" y="2859595"/>
              <a:ext cx="5129" cy="5747"/>
            </a:xfrm>
            <a:custGeom>
              <a:avLst/>
              <a:gdLst>
                <a:gd name="connsiteX0" fmla="*/ 63 w 5129"/>
                <a:gd name="connsiteY0" fmla="*/ 3414 h 5747"/>
                <a:gd name="connsiteX1" fmla="*/ 2159 w 5129"/>
                <a:gd name="connsiteY1" fmla="*/ -15 h 5747"/>
                <a:gd name="connsiteX2" fmla="*/ 5116 w 5129"/>
                <a:gd name="connsiteY2" fmla="*/ 2938 h 5747"/>
                <a:gd name="connsiteX3" fmla="*/ 3207 w 5129"/>
                <a:gd name="connsiteY3" fmla="*/ 5700 h 5747"/>
                <a:gd name="connsiteX4" fmla="*/ 63 w 5129"/>
                <a:gd name="connsiteY4" fmla="*/ 3414 h 5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9" h="5747">
                  <a:moveTo>
                    <a:pt x="63" y="3414"/>
                  </a:moveTo>
                  <a:cubicBezTo>
                    <a:pt x="-296" y="1890"/>
                    <a:pt x="639" y="356"/>
                    <a:pt x="2159" y="-15"/>
                  </a:cubicBezTo>
                  <a:cubicBezTo>
                    <a:pt x="3790" y="-15"/>
                    <a:pt x="5114" y="1299"/>
                    <a:pt x="5116" y="2938"/>
                  </a:cubicBezTo>
                  <a:cubicBezTo>
                    <a:pt x="5117" y="4167"/>
                    <a:pt x="4357" y="5262"/>
                    <a:pt x="3207" y="5700"/>
                  </a:cubicBezTo>
                  <a:cubicBezTo>
                    <a:pt x="1709" y="5929"/>
                    <a:pt x="307" y="4909"/>
                    <a:pt x="63" y="3414"/>
                  </a:cubicBezTo>
                  <a:close/>
                </a:path>
              </a:pathLst>
            </a:custGeom>
            <a:solidFill>
              <a:srgbClr val="D58B94"/>
            </a:solidFill>
            <a:ln w="9525" cap="flat">
              <a:noFill/>
              <a:prstDash val="solid"/>
              <a:miter/>
            </a:ln>
          </p:spPr>
          <p:txBody>
            <a:bodyPr rtlCol="0" anchor="ctr"/>
            <a:lstStyle/>
            <a:p>
              <a:endParaRPr lang="en-IN"/>
            </a:p>
          </p:txBody>
        </p:sp>
        <p:sp>
          <p:nvSpPr>
            <p:cNvPr id="5413" name="Freeform: Shape 5412">
              <a:extLst>
                <a:ext uri="{FF2B5EF4-FFF2-40B4-BE49-F238E27FC236}">
                  <a16:creationId xmlns:a16="http://schemas.microsoft.com/office/drawing/2014/main" xmlns="" id="{DF29FD44-A497-09F7-3FF1-792BBCE853A8}"/>
                </a:ext>
              </a:extLst>
            </p:cNvPr>
            <p:cNvSpPr/>
            <p:nvPr/>
          </p:nvSpPr>
          <p:spPr>
            <a:xfrm>
              <a:off x="288976" y="2865186"/>
              <a:ext cx="5758" cy="6345"/>
            </a:xfrm>
            <a:custGeom>
              <a:avLst/>
              <a:gdLst>
                <a:gd name="connsiteX0" fmla="*/ 94 w 5758"/>
                <a:gd name="connsiteY0" fmla="*/ 3824 h 6345"/>
                <a:gd name="connsiteX1" fmla="*/ 2189 w 5758"/>
                <a:gd name="connsiteY1" fmla="*/ 14 h 6345"/>
                <a:gd name="connsiteX2" fmla="*/ 5618 w 5758"/>
                <a:gd name="connsiteY2" fmla="*/ 2586 h 6345"/>
                <a:gd name="connsiteX3" fmla="*/ 3646 w 5758"/>
                <a:gd name="connsiteY3" fmla="*/ 6262 h 6345"/>
                <a:gd name="connsiteX4" fmla="*/ 3523 w 5758"/>
                <a:gd name="connsiteY4" fmla="*/ 6300 h 6345"/>
                <a:gd name="connsiteX5" fmla="*/ 94 w 5758"/>
                <a:gd name="connsiteY5" fmla="*/ 3824 h 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58" h="6345">
                  <a:moveTo>
                    <a:pt x="94" y="3824"/>
                  </a:moveTo>
                  <a:cubicBezTo>
                    <a:pt x="-341" y="2195"/>
                    <a:pt x="583" y="519"/>
                    <a:pt x="2189" y="14"/>
                  </a:cubicBezTo>
                  <a:cubicBezTo>
                    <a:pt x="3844" y="-215"/>
                    <a:pt x="5372" y="938"/>
                    <a:pt x="5618" y="2586"/>
                  </a:cubicBezTo>
                  <a:cubicBezTo>
                    <a:pt x="6090" y="4148"/>
                    <a:pt x="5207" y="5796"/>
                    <a:pt x="3646" y="6262"/>
                  </a:cubicBezTo>
                  <a:cubicBezTo>
                    <a:pt x="3605" y="6281"/>
                    <a:pt x="3564" y="6291"/>
                    <a:pt x="3523" y="6300"/>
                  </a:cubicBezTo>
                  <a:cubicBezTo>
                    <a:pt x="1900" y="6529"/>
                    <a:pt x="385" y="5434"/>
                    <a:pt x="94" y="3824"/>
                  </a:cubicBezTo>
                  <a:close/>
                </a:path>
              </a:pathLst>
            </a:custGeom>
            <a:solidFill>
              <a:srgbClr val="D58B94"/>
            </a:solidFill>
            <a:ln w="9525" cap="flat">
              <a:noFill/>
              <a:prstDash val="solid"/>
              <a:miter/>
            </a:ln>
          </p:spPr>
          <p:txBody>
            <a:bodyPr rtlCol="0" anchor="ctr"/>
            <a:lstStyle/>
            <a:p>
              <a:endParaRPr lang="en-IN"/>
            </a:p>
          </p:txBody>
        </p:sp>
        <p:sp>
          <p:nvSpPr>
            <p:cNvPr id="5414" name="Freeform: Shape 5413">
              <a:extLst>
                <a:ext uri="{FF2B5EF4-FFF2-40B4-BE49-F238E27FC236}">
                  <a16:creationId xmlns:a16="http://schemas.microsoft.com/office/drawing/2014/main" xmlns="" id="{D1686374-D0F5-77DC-7E77-1F9B2CA2BFD9}"/>
                </a:ext>
              </a:extLst>
            </p:cNvPr>
            <p:cNvSpPr/>
            <p:nvPr/>
          </p:nvSpPr>
          <p:spPr>
            <a:xfrm>
              <a:off x="331900" y="2923603"/>
              <a:ext cx="8140" cy="10191"/>
            </a:xfrm>
            <a:custGeom>
              <a:avLst/>
              <a:gdLst>
                <a:gd name="connsiteX0" fmla="*/ 128 w 8140"/>
                <a:gd name="connsiteY0" fmla="*/ 5605 h 10191"/>
                <a:gd name="connsiteX1" fmla="*/ 3366 w 8140"/>
                <a:gd name="connsiteY1" fmla="*/ -15 h 10191"/>
                <a:gd name="connsiteX2" fmla="*/ 8033 w 8140"/>
                <a:gd name="connsiteY2" fmla="*/ 4462 h 10191"/>
                <a:gd name="connsiteX3" fmla="*/ 4795 w 8140"/>
                <a:gd name="connsiteY3" fmla="*/ 10177 h 10191"/>
                <a:gd name="connsiteX4" fmla="*/ 128 w 8140"/>
                <a:gd name="connsiteY4" fmla="*/ 5605 h 10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 h="10191">
                  <a:moveTo>
                    <a:pt x="128" y="5605"/>
                  </a:moveTo>
                  <a:cubicBezTo>
                    <a:pt x="-484" y="3166"/>
                    <a:pt x="949" y="680"/>
                    <a:pt x="3366" y="-15"/>
                  </a:cubicBezTo>
                  <a:cubicBezTo>
                    <a:pt x="5557" y="-15"/>
                    <a:pt x="7652" y="1604"/>
                    <a:pt x="8033" y="4462"/>
                  </a:cubicBezTo>
                  <a:cubicBezTo>
                    <a:pt x="8511" y="6900"/>
                    <a:pt x="7135" y="9329"/>
                    <a:pt x="4795" y="10177"/>
                  </a:cubicBezTo>
                  <a:cubicBezTo>
                    <a:pt x="2254" y="10177"/>
                    <a:pt x="179" y="8148"/>
                    <a:pt x="128" y="5605"/>
                  </a:cubicBezTo>
                  <a:close/>
                </a:path>
              </a:pathLst>
            </a:custGeom>
            <a:solidFill>
              <a:srgbClr val="D58B94"/>
            </a:solidFill>
            <a:ln w="9525" cap="flat">
              <a:noFill/>
              <a:prstDash val="solid"/>
              <a:miter/>
            </a:ln>
          </p:spPr>
          <p:txBody>
            <a:bodyPr rtlCol="0" anchor="ctr"/>
            <a:lstStyle/>
            <a:p>
              <a:endParaRPr lang="en-IN"/>
            </a:p>
          </p:txBody>
        </p:sp>
        <p:sp>
          <p:nvSpPr>
            <p:cNvPr id="5415" name="Freeform: Shape 5414">
              <a:extLst>
                <a:ext uri="{FF2B5EF4-FFF2-40B4-BE49-F238E27FC236}">
                  <a16:creationId xmlns:a16="http://schemas.microsoft.com/office/drawing/2014/main" xmlns="" id="{9D1344AD-F6B1-6E5C-0AFA-C2C39F5B1CC4}"/>
                </a:ext>
              </a:extLst>
            </p:cNvPr>
            <p:cNvSpPr/>
            <p:nvPr/>
          </p:nvSpPr>
          <p:spPr>
            <a:xfrm>
              <a:off x="341566" y="2919685"/>
              <a:ext cx="7656" cy="9835"/>
            </a:xfrm>
            <a:custGeom>
              <a:avLst/>
              <a:gdLst>
                <a:gd name="connsiteX0" fmla="*/ -13 w 7656"/>
                <a:gd name="connsiteY0" fmla="*/ 5332 h 9835"/>
                <a:gd name="connsiteX1" fmla="*/ 3225 w 7656"/>
                <a:gd name="connsiteY1" fmla="*/ -3 h 9835"/>
                <a:gd name="connsiteX2" fmla="*/ 7607 w 7656"/>
                <a:gd name="connsiteY2" fmla="*/ 4474 h 9835"/>
                <a:gd name="connsiteX3" fmla="*/ 4368 w 7656"/>
                <a:gd name="connsiteY3" fmla="*/ 9808 h 9835"/>
                <a:gd name="connsiteX4" fmla="*/ -13 w 7656"/>
                <a:gd name="connsiteY4" fmla="*/ 5332 h 9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 h="9835">
                  <a:moveTo>
                    <a:pt x="-13" y="5332"/>
                  </a:moveTo>
                  <a:cubicBezTo>
                    <a:pt x="-13" y="2569"/>
                    <a:pt x="1130" y="188"/>
                    <a:pt x="3225" y="-3"/>
                  </a:cubicBezTo>
                  <a:cubicBezTo>
                    <a:pt x="5321" y="-193"/>
                    <a:pt x="7321" y="1807"/>
                    <a:pt x="7607" y="4474"/>
                  </a:cubicBezTo>
                  <a:cubicBezTo>
                    <a:pt x="7892" y="7141"/>
                    <a:pt x="6464" y="9618"/>
                    <a:pt x="4368" y="9808"/>
                  </a:cubicBezTo>
                  <a:cubicBezTo>
                    <a:pt x="2273" y="9999"/>
                    <a:pt x="368" y="7999"/>
                    <a:pt x="-13" y="5332"/>
                  </a:cubicBezTo>
                  <a:close/>
                </a:path>
              </a:pathLst>
            </a:custGeom>
            <a:solidFill>
              <a:srgbClr val="D58B94"/>
            </a:solidFill>
            <a:ln w="9525" cap="flat">
              <a:noFill/>
              <a:prstDash val="solid"/>
              <a:miter/>
            </a:ln>
          </p:spPr>
          <p:txBody>
            <a:bodyPr rtlCol="0" anchor="ctr"/>
            <a:lstStyle/>
            <a:p>
              <a:endParaRPr lang="en-IN"/>
            </a:p>
          </p:txBody>
        </p:sp>
        <p:sp>
          <p:nvSpPr>
            <p:cNvPr id="5416" name="Freeform: Shape 5415">
              <a:extLst>
                <a:ext uri="{FF2B5EF4-FFF2-40B4-BE49-F238E27FC236}">
                  <a16:creationId xmlns:a16="http://schemas.microsoft.com/office/drawing/2014/main" xmlns="" id="{7613DBF5-6785-5D09-FCC3-22C4F49D34A2}"/>
                </a:ext>
              </a:extLst>
            </p:cNvPr>
            <p:cNvSpPr/>
            <p:nvPr/>
          </p:nvSpPr>
          <p:spPr>
            <a:xfrm>
              <a:off x="289253" y="2929298"/>
              <a:ext cx="4071" cy="4786"/>
            </a:xfrm>
            <a:custGeom>
              <a:avLst/>
              <a:gdLst>
                <a:gd name="connsiteX0" fmla="*/ 102 w 4071"/>
                <a:gd name="connsiteY0" fmla="*/ 2767 h 4786"/>
                <a:gd name="connsiteX1" fmla="*/ 1436 w 4071"/>
                <a:gd name="connsiteY1" fmla="*/ 5 h 4786"/>
                <a:gd name="connsiteX2" fmla="*/ 3908 w 4071"/>
                <a:gd name="connsiteY2" fmla="*/ 1872 h 4786"/>
                <a:gd name="connsiteX3" fmla="*/ 3912 w 4071"/>
                <a:gd name="connsiteY3" fmla="*/ 1910 h 4786"/>
                <a:gd name="connsiteX4" fmla="*/ 2653 w 4071"/>
                <a:gd name="connsiteY4" fmla="*/ 4739 h 4786"/>
                <a:gd name="connsiteX5" fmla="*/ 2579 w 4071"/>
                <a:gd name="connsiteY5" fmla="*/ 4768 h 4786"/>
                <a:gd name="connsiteX6" fmla="*/ 102 w 4071"/>
                <a:gd name="connsiteY6" fmla="*/ 2767 h 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1" h="4786">
                  <a:moveTo>
                    <a:pt x="102" y="2767"/>
                  </a:moveTo>
                  <a:cubicBezTo>
                    <a:pt x="-280" y="1634"/>
                    <a:pt x="314" y="405"/>
                    <a:pt x="1436" y="5"/>
                  </a:cubicBezTo>
                  <a:cubicBezTo>
                    <a:pt x="2634" y="-157"/>
                    <a:pt x="3741" y="672"/>
                    <a:pt x="3908" y="1872"/>
                  </a:cubicBezTo>
                  <a:cubicBezTo>
                    <a:pt x="3910" y="1881"/>
                    <a:pt x="3911" y="1901"/>
                    <a:pt x="3912" y="1910"/>
                  </a:cubicBezTo>
                  <a:cubicBezTo>
                    <a:pt x="4346" y="3044"/>
                    <a:pt x="3782" y="4310"/>
                    <a:pt x="2653" y="4739"/>
                  </a:cubicBezTo>
                  <a:cubicBezTo>
                    <a:pt x="2628" y="4749"/>
                    <a:pt x="2604" y="4758"/>
                    <a:pt x="2579" y="4768"/>
                  </a:cubicBezTo>
                  <a:cubicBezTo>
                    <a:pt x="1364" y="4834"/>
                    <a:pt x="296" y="3968"/>
                    <a:pt x="102" y="2767"/>
                  </a:cubicBezTo>
                  <a:close/>
                </a:path>
              </a:pathLst>
            </a:custGeom>
            <a:solidFill>
              <a:srgbClr val="D58B94"/>
            </a:solidFill>
            <a:ln w="9525" cap="flat">
              <a:noFill/>
              <a:prstDash val="solid"/>
              <a:miter/>
            </a:ln>
          </p:spPr>
          <p:txBody>
            <a:bodyPr rtlCol="0" anchor="ctr"/>
            <a:lstStyle/>
            <a:p>
              <a:endParaRPr lang="en-IN"/>
            </a:p>
          </p:txBody>
        </p:sp>
        <p:sp>
          <p:nvSpPr>
            <p:cNvPr id="5417" name="Freeform: Shape 5416">
              <a:extLst>
                <a:ext uri="{FF2B5EF4-FFF2-40B4-BE49-F238E27FC236}">
                  <a16:creationId xmlns:a16="http://schemas.microsoft.com/office/drawing/2014/main" xmlns="" id="{57614895-0098-6B53-F13D-70DF44D96C9B}"/>
                </a:ext>
              </a:extLst>
            </p:cNvPr>
            <p:cNvSpPr/>
            <p:nvPr/>
          </p:nvSpPr>
          <p:spPr>
            <a:xfrm>
              <a:off x="287917" y="2909263"/>
              <a:ext cx="12120" cy="14017"/>
            </a:xfrm>
            <a:custGeom>
              <a:avLst/>
              <a:gdLst>
                <a:gd name="connsiteX0" fmla="*/ 296 w 12120"/>
                <a:gd name="connsiteY0" fmla="*/ 8229 h 14017"/>
                <a:gd name="connsiteX1" fmla="*/ 4392 w 12120"/>
                <a:gd name="connsiteY1" fmla="*/ 37 h 14017"/>
                <a:gd name="connsiteX2" fmla="*/ 11535 w 12120"/>
                <a:gd name="connsiteY2" fmla="*/ 5552 h 14017"/>
                <a:gd name="connsiteX3" fmla="*/ 11536 w 12120"/>
                <a:gd name="connsiteY3" fmla="*/ 5562 h 14017"/>
                <a:gd name="connsiteX4" fmla="*/ 8731 w 12120"/>
                <a:gd name="connsiteY4" fmla="*/ 13430 h 14017"/>
                <a:gd name="connsiteX5" fmla="*/ 865 w 12120"/>
                <a:gd name="connsiteY5" fmla="*/ 10629 h 14017"/>
                <a:gd name="connsiteX6" fmla="*/ 296 w 12120"/>
                <a:gd name="connsiteY6" fmla="*/ 8229 h 14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20" h="14017">
                  <a:moveTo>
                    <a:pt x="296" y="8229"/>
                  </a:moveTo>
                  <a:cubicBezTo>
                    <a:pt x="-779" y="4838"/>
                    <a:pt x="1035" y="1209"/>
                    <a:pt x="4392" y="37"/>
                  </a:cubicBezTo>
                  <a:cubicBezTo>
                    <a:pt x="7888" y="-410"/>
                    <a:pt x="11086" y="2057"/>
                    <a:pt x="11535" y="5552"/>
                  </a:cubicBezTo>
                  <a:cubicBezTo>
                    <a:pt x="11535" y="5552"/>
                    <a:pt x="11536" y="5562"/>
                    <a:pt x="11536" y="5562"/>
                  </a:cubicBezTo>
                  <a:cubicBezTo>
                    <a:pt x="12934" y="8505"/>
                    <a:pt x="11677" y="12029"/>
                    <a:pt x="8731" y="13430"/>
                  </a:cubicBezTo>
                  <a:cubicBezTo>
                    <a:pt x="5784" y="14830"/>
                    <a:pt x="2262" y="13573"/>
                    <a:pt x="865" y="10629"/>
                  </a:cubicBezTo>
                  <a:cubicBezTo>
                    <a:pt x="508" y="9877"/>
                    <a:pt x="315" y="9058"/>
                    <a:pt x="296" y="8229"/>
                  </a:cubicBezTo>
                  <a:close/>
                </a:path>
              </a:pathLst>
            </a:custGeom>
            <a:solidFill>
              <a:srgbClr val="D58B94"/>
            </a:solidFill>
            <a:ln w="9525" cap="flat">
              <a:noFill/>
              <a:prstDash val="solid"/>
              <a:miter/>
            </a:ln>
          </p:spPr>
          <p:txBody>
            <a:bodyPr rtlCol="0" anchor="ctr"/>
            <a:lstStyle/>
            <a:p>
              <a:endParaRPr lang="en-IN"/>
            </a:p>
          </p:txBody>
        </p:sp>
        <p:sp>
          <p:nvSpPr>
            <p:cNvPr id="5418" name="Freeform: Shape 5417">
              <a:extLst>
                <a:ext uri="{FF2B5EF4-FFF2-40B4-BE49-F238E27FC236}">
                  <a16:creationId xmlns:a16="http://schemas.microsoft.com/office/drawing/2014/main" xmlns="" id="{D0D11FAE-3020-7B5F-FEA5-55917358DFB2}"/>
                </a:ext>
              </a:extLst>
            </p:cNvPr>
            <p:cNvSpPr/>
            <p:nvPr/>
          </p:nvSpPr>
          <p:spPr>
            <a:xfrm>
              <a:off x="302904" y="2908874"/>
              <a:ext cx="17697" cy="20885"/>
            </a:xfrm>
            <a:custGeom>
              <a:avLst/>
              <a:gdLst>
                <a:gd name="connsiteX0" fmla="*/ 739 w 17697"/>
                <a:gd name="connsiteY0" fmla="*/ 11952 h 20885"/>
                <a:gd name="connsiteX1" fmla="*/ 4979 w 17697"/>
                <a:gd name="connsiteY1" fmla="*/ 741 h 20885"/>
                <a:gd name="connsiteX2" fmla="*/ 16193 w 17697"/>
                <a:gd name="connsiteY2" fmla="*/ 4979 h 20885"/>
                <a:gd name="connsiteX3" fmla="*/ 16932 w 17697"/>
                <a:gd name="connsiteY3" fmla="*/ 8904 h 20885"/>
                <a:gd name="connsiteX4" fmla="*/ 12692 w 17697"/>
                <a:gd name="connsiteY4" fmla="*/ 20115 h 20885"/>
                <a:gd name="connsiteX5" fmla="*/ 1478 w 17697"/>
                <a:gd name="connsiteY5" fmla="*/ 15876 h 20885"/>
                <a:gd name="connsiteX6" fmla="*/ 739 w 17697"/>
                <a:gd name="connsiteY6" fmla="*/ 11952 h 2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97" h="20885">
                  <a:moveTo>
                    <a:pt x="739" y="11952"/>
                  </a:moveTo>
                  <a:cubicBezTo>
                    <a:pt x="-1187" y="7685"/>
                    <a:pt x="711" y="2665"/>
                    <a:pt x="4979" y="741"/>
                  </a:cubicBezTo>
                  <a:cubicBezTo>
                    <a:pt x="9246" y="-1193"/>
                    <a:pt x="14267" y="712"/>
                    <a:pt x="16193" y="4979"/>
                  </a:cubicBezTo>
                  <a:cubicBezTo>
                    <a:pt x="16748" y="6208"/>
                    <a:pt x="17002" y="7551"/>
                    <a:pt x="16932" y="8904"/>
                  </a:cubicBezTo>
                  <a:cubicBezTo>
                    <a:pt x="18858" y="13171"/>
                    <a:pt x="16959" y="18191"/>
                    <a:pt x="12692" y="20115"/>
                  </a:cubicBezTo>
                  <a:cubicBezTo>
                    <a:pt x="8425" y="22048"/>
                    <a:pt x="3404" y="20143"/>
                    <a:pt x="1478" y="15876"/>
                  </a:cubicBezTo>
                  <a:cubicBezTo>
                    <a:pt x="923" y="14647"/>
                    <a:pt x="669" y="13304"/>
                    <a:pt x="739" y="11952"/>
                  </a:cubicBezTo>
                  <a:close/>
                </a:path>
              </a:pathLst>
            </a:custGeom>
            <a:solidFill>
              <a:srgbClr val="D58B94"/>
            </a:solidFill>
            <a:ln w="9525" cap="flat">
              <a:noFill/>
              <a:prstDash val="solid"/>
              <a:miter/>
            </a:ln>
          </p:spPr>
          <p:txBody>
            <a:bodyPr rtlCol="0" anchor="ctr"/>
            <a:lstStyle/>
            <a:p>
              <a:endParaRPr lang="en-IN"/>
            </a:p>
          </p:txBody>
        </p:sp>
        <p:sp>
          <p:nvSpPr>
            <p:cNvPr id="5419" name="Freeform: Shape 5418">
              <a:extLst>
                <a:ext uri="{FF2B5EF4-FFF2-40B4-BE49-F238E27FC236}">
                  <a16:creationId xmlns:a16="http://schemas.microsoft.com/office/drawing/2014/main" xmlns="" id="{3D486355-025F-E14C-E946-B553283F06B9}"/>
                </a:ext>
              </a:extLst>
            </p:cNvPr>
            <p:cNvSpPr/>
            <p:nvPr/>
          </p:nvSpPr>
          <p:spPr>
            <a:xfrm>
              <a:off x="322230" y="2913552"/>
              <a:ext cx="9322" cy="9289"/>
            </a:xfrm>
            <a:custGeom>
              <a:avLst/>
              <a:gdLst>
                <a:gd name="connsiteX0" fmla="*/ -13 w 9322"/>
                <a:gd name="connsiteY0" fmla="*/ 4321 h 9289"/>
                <a:gd name="connsiteX1" fmla="*/ 4977 w 9322"/>
                <a:gd name="connsiteY1" fmla="*/ -3 h 9289"/>
                <a:gd name="connsiteX2" fmla="*/ 9297 w 9322"/>
                <a:gd name="connsiteY2" fmla="*/ 4988 h 9289"/>
                <a:gd name="connsiteX3" fmla="*/ 5321 w 9322"/>
                <a:gd name="connsiteY3" fmla="*/ 9274 h 9289"/>
                <a:gd name="connsiteX4" fmla="*/ -13 w 9322"/>
                <a:gd name="connsiteY4" fmla="*/ 4321 h 9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22" h="9289">
                  <a:moveTo>
                    <a:pt x="-13" y="4321"/>
                  </a:moveTo>
                  <a:cubicBezTo>
                    <a:pt x="171" y="1749"/>
                    <a:pt x="2406" y="-184"/>
                    <a:pt x="4977" y="-3"/>
                  </a:cubicBezTo>
                  <a:cubicBezTo>
                    <a:pt x="7549" y="187"/>
                    <a:pt x="9482" y="2426"/>
                    <a:pt x="9297" y="4988"/>
                  </a:cubicBezTo>
                  <a:cubicBezTo>
                    <a:pt x="9139" y="7179"/>
                    <a:pt x="7487" y="8960"/>
                    <a:pt x="5321" y="9274"/>
                  </a:cubicBezTo>
                  <a:cubicBezTo>
                    <a:pt x="2536" y="9236"/>
                    <a:pt x="231" y="7093"/>
                    <a:pt x="-13" y="4321"/>
                  </a:cubicBezTo>
                  <a:close/>
                </a:path>
              </a:pathLst>
            </a:custGeom>
            <a:solidFill>
              <a:srgbClr val="D58B94"/>
            </a:solidFill>
            <a:ln w="9525" cap="flat">
              <a:noFill/>
              <a:prstDash val="solid"/>
              <a:miter/>
            </a:ln>
          </p:spPr>
          <p:txBody>
            <a:bodyPr rtlCol="0" anchor="ctr"/>
            <a:lstStyle/>
            <a:p>
              <a:endParaRPr lang="en-IN"/>
            </a:p>
          </p:txBody>
        </p:sp>
        <p:sp>
          <p:nvSpPr>
            <p:cNvPr id="5420" name="Freeform: Shape 5419">
              <a:extLst>
                <a:ext uri="{FF2B5EF4-FFF2-40B4-BE49-F238E27FC236}">
                  <a16:creationId xmlns:a16="http://schemas.microsoft.com/office/drawing/2014/main" xmlns="" id="{6C67BE0B-B77F-96F8-08D3-3671CFD9DF58}"/>
                </a:ext>
              </a:extLst>
            </p:cNvPr>
            <p:cNvSpPr/>
            <p:nvPr/>
          </p:nvSpPr>
          <p:spPr>
            <a:xfrm>
              <a:off x="334131" y="2906268"/>
              <a:ext cx="7246" cy="8762"/>
            </a:xfrm>
            <a:custGeom>
              <a:avLst/>
              <a:gdLst>
                <a:gd name="connsiteX0" fmla="*/ 87 w 7246"/>
                <a:gd name="connsiteY0" fmla="*/ 4843 h 8762"/>
                <a:gd name="connsiteX1" fmla="*/ 3040 w 7246"/>
                <a:gd name="connsiteY1" fmla="*/ -15 h 8762"/>
                <a:gd name="connsiteX2" fmla="*/ 7135 w 7246"/>
                <a:gd name="connsiteY2" fmla="*/ 3985 h 8762"/>
                <a:gd name="connsiteX3" fmla="*/ 4183 w 7246"/>
                <a:gd name="connsiteY3" fmla="*/ 8748 h 8762"/>
                <a:gd name="connsiteX4" fmla="*/ 87 w 7246"/>
                <a:gd name="connsiteY4" fmla="*/ 4843 h 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 h="8762">
                  <a:moveTo>
                    <a:pt x="87" y="4843"/>
                  </a:moveTo>
                  <a:cubicBezTo>
                    <a:pt x="-396" y="2690"/>
                    <a:pt x="909" y="547"/>
                    <a:pt x="3040" y="-15"/>
                  </a:cubicBezTo>
                  <a:cubicBezTo>
                    <a:pt x="5040" y="-15"/>
                    <a:pt x="6850" y="1509"/>
                    <a:pt x="7135" y="3985"/>
                  </a:cubicBezTo>
                  <a:cubicBezTo>
                    <a:pt x="7613" y="6109"/>
                    <a:pt x="6300" y="8234"/>
                    <a:pt x="4183" y="8748"/>
                  </a:cubicBezTo>
                  <a:cubicBezTo>
                    <a:pt x="1993" y="8748"/>
                    <a:pt x="189" y="7033"/>
                    <a:pt x="87" y="4843"/>
                  </a:cubicBezTo>
                  <a:close/>
                </a:path>
              </a:pathLst>
            </a:custGeom>
            <a:solidFill>
              <a:srgbClr val="D58B94"/>
            </a:solidFill>
            <a:ln w="9525" cap="flat">
              <a:noFill/>
              <a:prstDash val="solid"/>
              <a:miter/>
            </a:ln>
          </p:spPr>
          <p:txBody>
            <a:bodyPr rtlCol="0" anchor="ctr"/>
            <a:lstStyle/>
            <a:p>
              <a:endParaRPr lang="en-IN"/>
            </a:p>
          </p:txBody>
        </p:sp>
        <p:sp>
          <p:nvSpPr>
            <p:cNvPr id="5421" name="Freeform: Shape 5420">
              <a:extLst>
                <a:ext uri="{FF2B5EF4-FFF2-40B4-BE49-F238E27FC236}">
                  <a16:creationId xmlns:a16="http://schemas.microsoft.com/office/drawing/2014/main" xmlns="" id="{A801F9F3-261F-711C-21B2-EE2A92D2D9FC}"/>
                </a:ext>
              </a:extLst>
            </p:cNvPr>
            <p:cNvSpPr/>
            <p:nvPr/>
          </p:nvSpPr>
          <p:spPr>
            <a:xfrm>
              <a:off x="340602" y="2894931"/>
              <a:ext cx="5890" cy="7050"/>
            </a:xfrm>
            <a:custGeom>
              <a:avLst/>
              <a:gdLst>
                <a:gd name="connsiteX0" fmla="*/ 94 w 5890"/>
                <a:gd name="connsiteY0" fmla="*/ 3797 h 7050"/>
                <a:gd name="connsiteX1" fmla="*/ 2238 w 5890"/>
                <a:gd name="connsiteY1" fmla="*/ 53 h 7050"/>
                <a:gd name="connsiteX2" fmla="*/ 2570 w 5890"/>
                <a:gd name="connsiteY2" fmla="*/ -13 h 7050"/>
                <a:gd name="connsiteX3" fmla="*/ 5808 w 5890"/>
                <a:gd name="connsiteY3" fmla="*/ 3034 h 7050"/>
                <a:gd name="connsiteX4" fmla="*/ 5809 w 5890"/>
                <a:gd name="connsiteY4" fmla="*/ 3130 h 7050"/>
                <a:gd name="connsiteX5" fmla="*/ 3332 w 5890"/>
                <a:gd name="connsiteY5" fmla="*/ 7035 h 7050"/>
                <a:gd name="connsiteX6" fmla="*/ 94 w 5890"/>
                <a:gd name="connsiteY6" fmla="*/ 3797 h 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90" h="7050">
                  <a:moveTo>
                    <a:pt x="94" y="3797"/>
                  </a:moveTo>
                  <a:cubicBezTo>
                    <a:pt x="-347" y="2168"/>
                    <a:pt x="613" y="501"/>
                    <a:pt x="2238" y="53"/>
                  </a:cubicBezTo>
                  <a:cubicBezTo>
                    <a:pt x="2347" y="25"/>
                    <a:pt x="2458" y="6"/>
                    <a:pt x="2570" y="-13"/>
                  </a:cubicBezTo>
                  <a:cubicBezTo>
                    <a:pt x="4306" y="-71"/>
                    <a:pt x="5755" y="1301"/>
                    <a:pt x="5808" y="3034"/>
                  </a:cubicBezTo>
                  <a:cubicBezTo>
                    <a:pt x="5809" y="3063"/>
                    <a:pt x="5809" y="3101"/>
                    <a:pt x="5809" y="3130"/>
                  </a:cubicBezTo>
                  <a:cubicBezTo>
                    <a:pt x="6167" y="4882"/>
                    <a:pt x="5074" y="6606"/>
                    <a:pt x="3332" y="7035"/>
                  </a:cubicBezTo>
                  <a:cubicBezTo>
                    <a:pt x="1584" y="6940"/>
                    <a:pt x="188" y="5549"/>
                    <a:pt x="94" y="3797"/>
                  </a:cubicBezTo>
                  <a:close/>
                </a:path>
              </a:pathLst>
            </a:custGeom>
            <a:solidFill>
              <a:srgbClr val="D58B94"/>
            </a:solidFill>
            <a:ln w="9525" cap="flat">
              <a:noFill/>
              <a:prstDash val="solid"/>
              <a:miter/>
            </a:ln>
          </p:spPr>
          <p:txBody>
            <a:bodyPr rtlCol="0" anchor="ctr"/>
            <a:lstStyle/>
            <a:p>
              <a:endParaRPr lang="en-IN"/>
            </a:p>
          </p:txBody>
        </p:sp>
        <p:sp>
          <p:nvSpPr>
            <p:cNvPr id="5422" name="Freeform: Shape 5421">
              <a:extLst>
                <a:ext uri="{FF2B5EF4-FFF2-40B4-BE49-F238E27FC236}">
                  <a16:creationId xmlns:a16="http://schemas.microsoft.com/office/drawing/2014/main" xmlns="" id="{4EC99801-AFC2-2AFE-AD47-CF575EE72562}"/>
                </a:ext>
              </a:extLst>
            </p:cNvPr>
            <p:cNvSpPr/>
            <p:nvPr/>
          </p:nvSpPr>
          <p:spPr>
            <a:xfrm>
              <a:off x="329693" y="2894877"/>
              <a:ext cx="7468" cy="9006"/>
            </a:xfrm>
            <a:custGeom>
              <a:avLst/>
              <a:gdLst>
                <a:gd name="connsiteX0" fmla="*/ 716 w 7468"/>
                <a:gd name="connsiteY0" fmla="*/ 1756 h 9006"/>
                <a:gd name="connsiteX1" fmla="*/ 5069 w 7468"/>
                <a:gd name="connsiteY1" fmla="*/ 336 h 9006"/>
                <a:gd name="connsiteX2" fmla="*/ 5954 w 7468"/>
                <a:gd name="connsiteY2" fmla="*/ 993 h 9006"/>
                <a:gd name="connsiteX3" fmla="*/ 6716 w 7468"/>
                <a:gd name="connsiteY3" fmla="*/ 7280 h 9006"/>
                <a:gd name="connsiteX4" fmla="*/ 2333 w 7468"/>
                <a:gd name="connsiteY4" fmla="*/ 8604 h 9006"/>
                <a:gd name="connsiteX5" fmla="*/ 1573 w 7468"/>
                <a:gd name="connsiteY5" fmla="*/ 8042 h 9006"/>
                <a:gd name="connsiteX6" fmla="*/ 716 w 7468"/>
                <a:gd name="connsiteY6" fmla="*/ 1756 h 9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68" h="9006">
                  <a:moveTo>
                    <a:pt x="716" y="1756"/>
                  </a:moveTo>
                  <a:cubicBezTo>
                    <a:pt x="1525" y="165"/>
                    <a:pt x="3474" y="-473"/>
                    <a:pt x="5069" y="336"/>
                  </a:cubicBezTo>
                  <a:cubicBezTo>
                    <a:pt x="5400" y="498"/>
                    <a:pt x="5699" y="727"/>
                    <a:pt x="5954" y="993"/>
                  </a:cubicBezTo>
                  <a:cubicBezTo>
                    <a:pt x="7621" y="2670"/>
                    <a:pt x="7936" y="5261"/>
                    <a:pt x="6716" y="7280"/>
                  </a:cubicBezTo>
                  <a:cubicBezTo>
                    <a:pt x="5872" y="8861"/>
                    <a:pt x="3909" y="9452"/>
                    <a:pt x="2333" y="8604"/>
                  </a:cubicBezTo>
                  <a:cubicBezTo>
                    <a:pt x="2053" y="8452"/>
                    <a:pt x="1797" y="8271"/>
                    <a:pt x="1573" y="8042"/>
                  </a:cubicBezTo>
                  <a:cubicBezTo>
                    <a:pt x="-159" y="6413"/>
                    <a:pt x="-516" y="3794"/>
                    <a:pt x="716" y="1756"/>
                  </a:cubicBezTo>
                  <a:close/>
                </a:path>
              </a:pathLst>
            </a:custGeom>
            <a:solidFill>
              <a:srgbClr val="D58B94"/>
            </a:solidFill>
            <a:ln w="9525" cap="flat">
              <a:noFill/>
              <a:prstDash val="solid"/>
              <a:miter/>
            </a:ln>
          </p:spPr>
          <p:txBody>
            <a:bodyPr rtlCol="0" anchor="ctr"/>
            <a:lstStyle/>
            <a:p>
              <a:endParaRPr lang="en-IN"/>
            </a:p>
          </p:txBody>
        </p:sp>
        <p:sp>
          <p:nvSpPr>
            <p:cNvPr id="5423" name="Freeform: Shape 5422">
              <a:extLst>
                <a:ext uri="{FF2B5EF4-FFF2-40B4-BE49-F238E27FC236}">
                  <a16:creationId xmlns:a16="http://schemas.microsoft.com/office/drawing/2014/main" xmlns="" id="{7EB27050-2BC9-B8B2-B92A-1D3273C06A5C}"/>
                </a:ext>
              </a:extLst>
            </p:cNvPr>
            <p:cNvSpPr/>
            <p:nvPr/>
          </p:nvSpPr>
          <p:spPr>
            <a:xfrm>
              <a:off x="302215" y="2891694"/>
              <a:ext cx="9314" cy="10883"/>
            </a:xfrm>
            <a:custGeom>
              <a:avLst/>
              <a:gdLst>
                <a:gd name="connsiteX0" fmla="*/ 190 w 9314"/>
                <a:gd name="connsiteY0" fmla="*/ 6271 h 10883"/>
                <a:gd name="connsiteX1" fmla="*/ 3622 w 9314"/>
                <a:gd name="connsiteY1" fmla="*/ 13 h 10883"/>
                <a:gd name="connsiteX2" fmla="*/ 3714 w 9314"/>
                <a:gd name="connsiteY2" fmla="*/ -15 h 10883"/>
                <a:gd name="connsiteX3" fmla="*/ 9301 w 9314"/>
                <a:gd name="connsiteY3" fmla="*/ 5633 h 10883"/>
                <a:gd name="connsiteX4" fmla="*/ 5715 w 9314"/>
                <a:gd name="connsiteY4" fmla="*/ 10843 h 10883"/>
                <a:gd name="connsiteX5" fmla="*/ 194 w 9314"/>
                <a:gd name="connsiteY5" fmla="*/ 6319 h 10883"/>
                <a:gd name="connsiteX6" fmla="*/ 190 w 9314"/>
                <a:gd name="connsiteY6" fmla="*/ 6271 h 10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4" h="10883">
                  <a:moveTo>
                    <a:pt x="190" y="6271"/>
                  </a:moveTo>
                  <a:cubicBezTo>
                    <a:pt x="-591" y="3595"/>
                    <a:pt x="945" y="794"/>
                    <a:pt x="3622" y="13"/>
                  </a:cubicBezTo>
                  <a:cubicBezTo>
                    <a:pt x="3652" y="4"/>
                    <a:pt x="3684" y="-6"/>
                    <a:pt x="3714" y="-15"/>
                  </a:cubicBezTo>
                  <a:cubicBezTo>
                    <a:pt x="6818" y="4"/>
                    <a:pt x="9319" y="2537"/>
                    <a:pt x="9301" y="5633"/>
                  </a:cubicBezTo>
                  <a:cubicBezTo>
                    <a:pt x="9286" y="7948"/>
                    <a:pt x="7865" y="10005"/>
                    <a:pt x="5715" y="10843"/>
                  </a:cubicBezTo>
                  <a:cubicBezTo>
                    <a:pt x="2940" y="11119"/>
                    <a:pt x="468" y="9091"/>
                    <a:pt x="194" y="6319"/>
                  </a:cubicBezTo>
                  <a:cubicBezTo>
                    <a:pt x="193" y="6300"/>
                    <a:pt x="191" y="6290"/>
                    <a:pt x="190" y="6271"/>
                  </a:cubicBezTo>
                  <a:close/>
                </a:path>
              </a:pathLst>
            </a:custGeom>
            <a:solidFill>
              <a:srgbClr val="D58B94"/>
            </a:solidFill>
            <a:ln w="9525" cap="flat">
              <a:noFill/>
              <a:prstDash val="solid"/>
              <a:miter/>
            </a:ln>
          </p:spPr>
          <p:txBody>
            <a:bodyPr rtlCol="0" anchor="ctr"/>
            <a:lstStyle/>
            <a:p>
              <a:endParaRPr lang="en-IN"/>
            </a:p>
          </p:txBody>
        </p:sp>
        <p:sp>
          <p:nvSpPr>
            <p:cNvPr id="5424" name="Freeform: Shape 5423">
              <a:extLst>
                <a:ext uri="{FF2B5EF4-FFF2-40B4-BE49-F238E27FC236}">
                  <a16:creationId xmlns:a16="http://schemas.microsoft.com/office/drawing/2014/main" xmlns="" id="{035C7C11-AF16-42AD-CA4D-98EBDBF2352E}"/>
                </a:ext>
              </a:extLst>
            </p:cNvPr>
            <p:cNvSpPr/>
            <p:nvPr/>
          </p:nvSpPr>
          <p:spPr>
            <a:xfrm>
              <a:off x="314092" y="2887671"/>
              <a:ext cx="14301" cy="16695"/>
            </a:xfrm>
            <a:custGeom>
              <a:avLst/>
              <a:gdLst>
                <a:gd name="connsiteX0" fmla="*/ 314 w 14301"/>
                <a:gd name="connsiteY0" fmla="*/ 9533 h 16695"/>
                <a:gd name="connsiteX1" fmla="*/ 5324 w 14301"/>
                <a:gd name="connsiteY1" fmla="*/ 141 h 16695"/>
                <a:gd name="connsiteX2" fmla="*/ 5838 w 14301"/>
                <a:gd name="connsiteY2" fmla="*/ 8 h 16695"/>
                <a:gd name="connsiteX3" fmla="*/ 14021 w 14301"/>
                <a:gd name="connsiteY3" fmla="*/ 7018 h 16695"/>
                <a:gd name="connsiteX4" fmla="*/ 14030 w 14301"/>
                <a:gd name="connsiteY4" fmla="*/ 7152 h 16695"/>
                <a:gd name="connsiteX5" fmla="*/ 8505 w 14301"/>
                <a:gd name="connsiteY5" fmla="*/ 16677 h 16695"/>
                <a:gd name="connsiteX6" fmla="*/ 314 w 14301"/>
                <a:gd name="connsiteY6" fmla="*/ 9533 h 1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01" h="16695">
                  <a:moveTo>
                    <a:pt x="314" y="9533"/>
                  </a:moveTo>
                  <a:cubicBezTo>
                    <a:pt x="-895" y="5561"/>
                    <a:pt x="1348" y="1351"/>
                    <a:pt x="5324" y="141"/>
                  </a:cubicBezTo>
                  <a:cubicBezTo>
                    <a:pt x="5494" y="94"/>
                    <a:pt x="5665" y="46"/>
                    <a:pt x="5838" y="8"/>
                  </a:cubicBezTo>
                  <a:cubicBezTo>
                    <a:pt x="10034" y="-316"/>
                    <a:pt x="13698" y="2827"/>
                    <a:pt x="14021" y="7018"/>
                  </a:cubicBezTo>
                  <a:cubicBezTo>
                    <a:pt x="14024" y="7066"/>
                    <a:pt x="14027" y="7104"/>
                    <a:pt x="14030" y="7152"/>
                  </a:cubicBezTo>
                  <a:cubicBezTo>
                    <a:pt x="15121" y="11305"/>
                    <a:pt x="12653" y="15562"/>
                    <a:pt x="8505" y="16677"/>
                  </a:cubicBezTo>
                  <a:cubicBezTo>
                    <a:pt x="4329" y="16800"/>
                    <a:pt x="760" y="13686"/>
                    <a:pt x="314" y="9533"/>
                  </a:cubicBezTo>
                  <a:close/>
                </a:path>
              </a:pathLst>
            </a:custGeom>
            <a:solidFill>
              <a:srgbClr val="D58B94"/>
            </a:solidFill>
            <a:ln w="9525" cap="flat">
              <a:noFill/>
              <a:prstDash val="solid"/>
              <a:miter/>
            </a:ln>
          </p:spPr>
          <p:txBody>
            <a:bodyPr rtlCol="0" anchor="ctr"/>
            <a:lstStyle/>
            <a:p>
              <a:endParaRPr lang="en-IN"/>
            </a:p>
          </p:txBody>
        </p:sp>
        <p:sp>
          <p:nvSpPr>
            <p:cNvPr id="5425" name="Freeform: Shape 5424">
              <a:extLst>
                <a:ext uri="{FF2B5EF4-FFF2-40B4-BE49-F238E27FC236}">
                  <a16:creationId xmlns:a16="http://schemas.microsoft.com/office/drawing/2014/main" xmlns="" id="{B37146B4-A063-AF07-6108-93D8F4C07906}"/>
                </a:ext>
              </a:extLst>
            </p:cNvPr>
            <p:cNvSpPr/>
            <p:nvPr/>
          </p:nvSpPr>
          <p:spPr>
            <a:xfrm>
              <a:off x="293522" y="2897561"/>
              <a:ext cx="6172" cy="7126"/>
            </a:xfrm>
            <a:custGeom>
              <a:avLst/>
              <a:gdLst>
                <a:gd name="connsiteX0" fmla="*/ 120 w 6172"/>
                <a:gd name="connsiteY0" fmla="*/ 4215 h 7126"/>
                <a:gd name="connsiteX1" fmla="*/ 2311 w 6172"/>
                <a:gd name="connsiteY1" fmla="*/ 24 h 7126"/>
                <a:gd name="connsiteX2" fmla="*/ 6006 w 6172"/>
                <a:gd name="connsiteY2" fmla="*/ 2729 h 7126"/>
                <a:gd name="connsiteX3" fmla="*/ 6026 w 6172"/>
                <a:gd name="connsiteY3" fmla="*/ 2881 h 7126"/>
                <a:gd name="connsiteX4" fmla="*/ 3835 w 6172"/>
                <a:gd name="connsiteY4" fmla="*/ 7072 h 7126"/>
                <a:gd name="connsiteX5" fmla="*/ 140 w 6172"/>
                <a:gd name="connsiteY5" fmla="*/ 4367 h 7126"/>
                <a:gd name="connsiteX6" fmla="*/ 120 w 6172"/>
                <a:gd name="connsiteY6" fmla="*/ 4215 h 7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 h="7126">
                  <a:moveTo>
                    <a:pt x="120" y="4215"/>
                  </a:moveTo>
                  <a:cubicBezTo>
                    <a:pt x="-384" y="2453"/>
                    <a:pt x="580" y="614"/>
                    <a:pt x="2311" y="24"/>
                  </a:cubicBezTo>
                  <a:cubicBezTo>
                    <a:pt x="4079" y="-252"/>
                    <a:pt x="5733" y="967"/>
                    <a:pt x="6006" y="2729"/>
                  </a:cubicBezTo>
                  <a:cubicBezTo>
                    <a:pt x="6013" y="2777"/>
                    <a:pt x="6020" y="2834"/>
                    <a:pt x="6026" y="2881"/>
                  </a:cubicBezTo>
                  <a:cubicBezTo>
                    <a:pt x="6530" y="4644"/>
                    <a:pt x="5566" y="6482"/>
                    <a:pt x="3835" y="7072"/>
                  </a:cubicBezTo>
                  <a:cubicBezTo>
                    <a:pt x="2067" y="7349"/>
                    <a:pt x="413" y="6129"/>
                    <a:pt x="140" y="4367"/>
                  </a:cubicBezTo>
                  <a:cubicBezTo>
                    <a:pt x="133" y="4320"/>
                    <a:pt x="126" y="4262"/>
                    <a:pt x="120" y="4215"/>
                  </a:cubicBezTo>
                  <a:close/>
                </a:path>
              </a:pathLst>
            </a:custGeom>
            <a:solidFill>
              <a:srgbClr val="D58B94"/>
            </a:solidFill>
            <a:ln w="9525" cap="flat">
              <a:noFill/>
              <a:prstDash val="solid"/>
              <a:miter/>
            </a:ln>
          </p:spPr>
          <p:txBody>
            <a:bodyPr rtlCol="0" anchor="ctr"/>
            <a:lstStyle/>
            <a:p>
              <a:endParaRPr lang="en-IN"/>
            </a:p>
          </p:txBody>
        </p:sp>
        <p:sp>
          <p:nvSpPr>
            <p:cNvPr id="5426" name="Freeform: Shape 5425">
              <a:extLst>
                <a:ext uri="{FF2B5EF4-FFF2-40B4-BE49-F238E27FC236}">
                  <a16:creationId xmlns:a16="http://schemas.microsoft.com/office/drawing/2014/main" xmlns="" id="{BA3D6DE4-CE23-7737-102B-14AB987F371F}"/>
                </a:ext>
              </a:extLst>
            </p:cNvPr>
            <p:cNvSpPr/>
            <p:nvPr/>
          </p:nvSpPr>
          <p:spPr>
            <a:xfrm>
              <a:off x="293064" y="2884248"/>
              <a:ext cx="5636" cy="6443"/>
            </a:xfrm>
            <a:custGeom>
              <a:avLst/>
              <a:gdLst>
                <a:gd name="connsiteX0" fmla="*/ 101 w 5636"/>
                <a:gd name="connsiteY0" fmla="*/ 3812 h 6443"/>
                <a:gd name="connsiteX1" fmla="*/ 2102 w 5636"/>
                <a:gd name="connsiteY1" fmla="*/ 1 h 6443"/>
                <a:gd name="connsiteX2" fmla="*/ 5435 w 5636"/>
                <a:gd name="connsiteY2" fmla="*/ 2669 h 6443"/>
                <a:gd name="connsiteX3" fmla="*/ 3858 w 5636"/>
                <a:gd name="connsiteY3" fmla="*/ 6240 h 6443"/>
                <a:gd name="connsiteX4" fmla="*/ 284 w 5636"/>
                <a:gd name="connsiteY4" fmla="*/ 4669 h 6443"/>
                <a:gd name="connsiteX5" fmla="*/ 101 w 5636"/>
                <a:gd name="connsiteY5" fmla="*/ 3812 h 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36" h="6443">
                  <a:moveTo>
                    <a:pt x="101" y="3812"/>
                  </a:moveTo>
                  <a:cubicBezTo>
                    <a:pt x="-342" y="2211"/>
                    <a:pt x="534" y="544"/>
                    <a:pt x="2102" y="1"/>
                  </a:cubicBezTo>
                  <a:cubicBezTo>
                    <a:pt x="3754" y="-170"/>
                    <a:pt x="5236" y="1021"/>
                    <a:pt x="5435" y="2669"/>
                  </a:cubicBezTo>
                  <a:cubicBezTo>
                    <a:pt x="5987" y="4088"/>
                    <a:pt x="5280" y="5688"/>
                    <a:pt x="3858" y="6240"/>
                  </a:cubicBezTo>
                  <a:cubicBezTo>
                    <a:pt x="2436" y="6793"/>
                    <a:pt x="836" y="6088"/>
                    <a:pt x="284" y="4669"/>
                  </a:cubicBezTo>
                  <a:cubicBezTo>
                    <a:pt x="179" y="4393"/>
                    <a:pt x="117" y="4107"/>
                    <a:pt x="101" y="3812"/>
                  </a:cubicBezTo>
                  <a:close/>
                </a:path>
              </a:pathLst>
            </a:custGeom>
            <a:solidFill>
              <a:srgbClr val="D58B94"/>
            </a:solidFill>
            <a:ln w="9525" cap="flat">
              <a:noFill/>
              <a:prstDash val="solid"/>
              <a:miter/>
            </a:ln>
          </p:spPr>
          <p:txBody>
            <a:bodyPr rtlCol="0" anchor="ctr"/>
            <a:lstStyle/>
            <a:p>
              <a:endParaRPr lang="en-IN"/>
            </a:p>
          </p:txBody>
        </p:sp>
        <p:sp>
          <p:nvSpPr>
            <p:cNvPr id="5427" name="Freeform: Shape 5426">
              <a:extLst>
                <a:ext uri="{FF2B5EF4-FFF2-40B4-BE49-F238E27FC236}">
                  <a16:creationId xmlns:a16="http://schemas.microsoft.com/office/drawing/2014/main" xmlns="" id="{4652028B-E5CF-4EAF-1950-C3A46DF81E5A}"/>
                </a:ext>
              </a:extLst>
            </p:cNvPr>
            <p:cNvSpPr/>
            <p:nvPr/>
          </p:nvSpPr>
          <p:spPr>
            <a:xfrm>
              <a:off x="296438" y="2872023"/>
              <a:ext cx="8711" cy="9415"/>
            </a:xfrm>
            <a:custGeom>
              <a:avLst/>
              <a:gdLst>
                <a:gd name="connsiteX0" fmla="*/ 157 w 8711"/>
                <a:gd name="connsiteY0" fmla="*/ 5464 h 9415"/>
                <a:gd name="connsiteX1" fmla="*/ 3082 w 8711"/>
                <a:gd name="connsiteY1" fmla="*/ 158 h 9415"/>
                <a:gd name="connsiteX2" fmla="*/ 8391 w 8711"/>
                <a:gd name="connsiteY2" fmla="*/ 3083 h 9415"/>
                <a:gd name="connsiteX3" fmla="*/ 8539 w 8711"/>
                <a:gd name="connsiteY3" fmla="*/ 3845 h 9415"/>
                <a:gd name="connsiteX4" fmla="*/ 5400 w 8711"/>
                <a:gd name="connsiteY4" fmla="*/ 9341 h 9415"/>
                <a:gd name="connsiteX5" fmla="*/ 5300 w 8711"/>
                <a:gd name="connsiteY5" fmla="*/ 9369 h 9415"/>
                <a:gd name="connsiteX6" fmla="*/ 157 w 8711"/>
                <a:gd name="connsiteY6" fmla="*/ 5464 h 9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 h="9415">
                  <a:moveTo>
                    <a:pt x="157" y="5464"/>
                  </a:moveTo>
                  <a:cubicBezTo>
                    <a:pt x="-501" y="3188"/>
                    <a:pt x="807" y="816"/>
                    <a:pt x="3082" y="158"/>
                  </a:cubicBezTo>
                  <a:cubicBezTo>
                    <a:pt x="5356" y="-508"/>
                    <a:pt x="7732" y="806"/>
                    <a:pt x="8391" y="3083"/>
                  </a:cubicBezTo>
                  <a:cubicBezTo>
                    <a:pt x="8464" y="3330"/>
                    <a:pt x="8513" y="3587"/>
                    <a:pt x="8539" y="3845"/>
                  </a:cubicBezTo>
                  <a:cubicBezTo>
                    <a:pt x="9190" y="6226"/>
                    <a:pt x="7785" y="8693"/>
                    <a:pt x="5400" y="9341"/>
                  </a:cubicBezTo>
                  <a:cubicBezTo>
                    <a:pt x="5367" y="9350"/>
                    <a:pt x="5334" y="9360"/>
                    <a:pt x="5300" y="9369"/>
                  </a:cubicBezTo>
                  <a:cubicBezTo>
                    <a:pt x="2816" y="9655"/>
                    <a:pt x="548" y="7931"/>
                    <a:pt x="157" y="5464"/>
                  </a:cubicBezTo>
                  <a:close/>
                </a:path>
              </a:pathLst>
            </a:custGeom>
            <a:solidFill>
              <a:srgbClr val="D58B94"/>
            </a:solidFill>
            <a:ln w="9525" cap="flat">
              <a:noFill/>
              <a:prstDash val="solid"/>
              <a:miter/>
            </a:ln>
          </p:spPr>
          <p:txBody>
            <a:bodyPr rtlCol="0" anchor="ctr"/>
            <a:lstStyle/>
            <a:p>
              <a:endParaRPr lang="en-IN"/>
            </a:p>
          </p:txBody>
        </p:sp>
        <p:sp>
          <p:nvSpPr>
            <p:cNvPr id="5428" name="Freeform: Shape 5427">
              <a:extLst>
                <a:ext uri="{FF2B5EF4-FFF2-40B4-BE49-F238E27FC236}">
                  <a16:creationId xmlns:a16="http://schemas.microsoft.com/office/drawing/2014/main" xmlns="" id="{86501B49-B135-3DFD-F9A2-9E0344B1AB43}"/>
                </a:ext>
              </a:extLst>
            </p:cNvPr>
            <p:cNvSpPr/>
            <p:nvPr/>
          </p:nvSpPr>
          <p:spPr>
            <a:xfrm>
              <a:off x="309381" y="2869366"/>
              <a:ext cx="10784" cy="11685"/>
            </a:xfrm>
            <a:custGeom>
              <a:avLst/>
              <a:gdLst>
                <a:gd name="connsiteX0" fmla="*/ 168 w 10784"/>
                <a:gd name="connsiteY0" fmla="*/ 6692 h 11685"/>
                <a:gd name="connsiteX1" fmla="*/ 3950 w 10784"/>
                <a:gd name="connsiteY1" fmla="*/ 167 h 11685"/>
                <a:gd name="connsiteX2" fmla="*/ 10477 w 10784"/>
                <a:gd name="connsiteY2" fmla="*/ 3949 h 11685"/>
                <a:gd name="connsiteX3" fmla="*/ 10645 w 10784"/>
                <a:gd name="connsiteY3" fmla="*/ 4978 h 11685"/>
                <a:gd name="connsiteX4" fmla="*/ 6359 w 10784"/>
                <a:gd name="connsiteY4" fmla="*/ 11645 h 11685"/>
                <a:gd name="connsiteX5" fmla="*/ 168 w 10784"/>
                <a:gd name="connsiteY5" fmla="*/ 6692 h 1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4" h="11685">
                  <a:moveTo>
                    <a:pt x="168" y="6692"/>
                  </a:moveTo>
                  <a:cubicBezTo>
                    <a:pt x="-591" y="3844"/>
                    <a:pt x="1103" y="920"/>
                    <a:pt x="3950" y="167"/>
                  </a:cubicBezTo>
                  <a:cubicBezTo>
                    <a:pt x="6797" y="-595"/>
                    <a:pt x="9719" y="1101"/>
                    <a:pt x="10477" y="3949"/>
                  </a:cubicBezTo>
                  <a:cubicBezTo>
                    <a:pt x="10566" y="4282"/>
                    <a:pt x="10623" y="4625"/>
                    <a:pt x="10645" y="4978"/>
                  </a:cubicBezTo>
                  <a:cubicBezTo>
                    <a:pt x="11294" y="7997"/>
                    <a:pt x="9378" y="10978"/>
                    <a:pt x="6359" y="11645"/>
                  </a:cubicBezTo>
                  <a:cubicBezTo>
                    <a:pt x="3299" y="11931"/>
                    <a:pt x="565" y="9740"/>
                    <a:pt x="168" y="6692"/>
                  </a:cubicBezTo>
                  <a:close/>
                </a:path>
              </a:pathLst>
            </a:custGeom>
            <a:solidFill>
              <a:srgbClr val="D58B94"/>
            </a:solidFill>
            <a:ln w="9525" cap="flat">
              <a:noFill/>
              <a:prstDash val="solid"/>
              <a:miter/>
            </a:ln>
          </p:spPr>
          <p:txBody>
            <a:bodyPr rtlCol="0" anchor="ctr"/>
            <a:lstStyle/>
            <a:p>
              <a:endParaRPr lang="en-IN"/>
            </a:p>
          </p:txBody>
        </p:sp>
        <p:sp>
          <p:nvSpPr>
            <p:cNvPr id="5429" name="Freeform: Shape 5428">
              <a:extLst>
                <a:ext uri="{FF2B5EF4-FFF2-40B4-BE49-F238E27FC236}">
                  <a16:creationId xmlns:a16="http://schemas.microsoft.com/office/drawing/2014/main" xmlns="" id="{0C1450DC-96C5-F86C-6A24-2EDF1F3B3A59}"/>
                </a:ext>
              </a:extLst>
            </p:cNvPr>
            <p:cNvSpPr/>
            <p:nvPr/>
          </p:nvSpPr>
          <p:spPr>
            <a:xfrm>
              <a:off x="328374" y="2878006"/>
              <a:ext cx="10288" cy="12735"/>
            </a:xfrm>
            <a:custGeom>
              <a:avLst/>
              <a:gdLst>
                <a:gd name="connsiteX0" fmla="*/ 606 w 10288"/>
                <a:gd name="connsiteY0" fmla="*/ 7577 h 12735"/>
                <a:gd name="connsiteX1" fmla="*/ 2686 w 10288"/>
                <a:gd name="connsiteY1" fmla="*/ 605 h 12735"/>
                <a:gd name="connsiteX2" fmla="*/ 9657 w 10288"/>
                <a:gd name="connsiteY2" fmla="*/ 2691 h 12735"/>
                <a:gd name="connsiteX3" fmla="*/ 10131 w 10288"/>
                <a:gd name="connsiteY3" fmla="*/ 6339 h 12735"/>
                <a:gd name="connsiteX4" fmla="*/ 5940 w 10288"/>
                <a:gd name="connsiteY4" fmla="*/ 12721 h 12735"/>
                <a:gd name="connsiteX5" fmla="*/ 606 w 10288"/>
                <a:gd name="connsiteY5" fmla="*/ 7577 h 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8" h="12735">
                  <a:moveTo>
                    <a:pt x="606" y="7577"/>
                  </a:moveTo>
                  <a:cubicBezTo>
                    <a:pt x="-745" y="5082"/>
                    <a:pt x="187" y="1958"/>
                    <a:pt x="2686" y="605"/>
                  </a:cubicBezTo>
                  <a:cubicBezTo>
                    <a:pt x="5185" y="-747"/>
                    <a:pt x="8306" y="186"/>
                    <a:pt x="9657" y="2691"/>
                  </a:cubicBezTo>
                  <a:cubicBezTo>
                    <a:pt x="10260" y="3805"/>
                    <a:pt x="10429" y="5101"/>
                    <a:pt x="10131" y="6339"/>
                  </a:cubicBezTo>
                  <a:cubicBezTo>
                    <a:pt x="10718" y="9254"/>
                    <a:pt x="8849" y="12102"/>
                    <a:pt x="5940" y="12721"/>
                  </a:cubicBezTo>
                  <a:cubicBezTo>
                    <a:pt x="3105" y="12626"/>
                    <a:pt x="800" y="10406"/>
                    <a:pt x="606" y="7577"/>
                  </a:cubicBezTo>
                  <a:close/>
                </a:path>
              </a:pathLst>
            </a:custGeom>
            <a:solidFill>
              <a:srgbClr val="D58B94"/>
            </a:solidFill>
            <a:ln w="9525" cap="flat">
              <a:noFill/>
              <a:prstDash val="solid"/>
              <a:miter/>
            </a:ln>
          </p:spPr>
          <p:txBody>
            <a:bodyPr rtlCol="0" anchor="ctr"/>
            <a:lstStyle/>
            <a:p>
              <a:endParaRPr lang="en-IN"/>
            </a:p>
          </p:txBody>
        </p:sp>
        <p:sp>
          <p:nvSpPr>
            <p:cNvPr id="5430" name="Freeform: Shape 5429">
              <a:extLst>
                <a:ext uri="{FF2B5EF4-FFF2-40B4-BE49-F238E27FC236}">
                  <a16:creationId xmlns:a16="http://schemas.microsoft.com/office/drawing/2014/main" xmlns="" id="{103475F0-DF6B-CAF8-8E9A-0893E98D91EC}"/>
                </a:ext>
              </a:extLst>
            </p:cNvPr>
            <p:cNvSpPr/>
            <p:nvPr/>
          </p:nvSpPr>
          <p:spPr>
            <a:xfrm>
              <a:off x="328947" y="2870644"/>
              <a:ext cx="3874" cy="4486"/>
            </a:xfrm>
            <a:custGeom>
              <a:avLst/>
              <a:gdLst>
                <a:gd name="connsiteX0" fmla="*/ 33 w 3874"/>
                <a:gd name="connsiteY0" fmla="*/ 2557 h 4486"/>
                <a:gd name="connsiteX1" fmla="*/ 1652 w 3874"/>
                <a:gd name="connsiteY1" fmla="*/ -15 h 4486"/>
                <a:gd name="connsiteX2" fmla="*/ 3860 w 3874"/>
                <a:gd name="connsiteY2" fmla="*/ 2347 h 4486"/>
                <a:gd name="connsiteX3" fmla="*/ 2223 w 3874"/>
                <a:gd name="connsiteY3" fmla="*/ 4462 h 4486"/>
                <a:gd name="connsiteX4" fmla="*/ 40 w 3874"/>
                <a:gd name="connsiteY4" fmla="*/ 2662 h 4486"/>
                <a:gd name="connsiteX5" fmla="*/ 33 w 3874"/>
                <a:gd name="connsiteY5" fmla="*/ 2557 h 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 h="4486">
                  <a:moveTo>
                    <a:pt x="33" y="2557"/>
                  </a:moveTo>
                  <a:cubicBezTo>
                    <a:pt x="-206" y="1404"/>
                    <a:pt x="509" y="271"/>
                    <a:pt x="1652" y="-15"/>
                  </a:cubicBezTo>
                  <a:cubicBezTo>
                    <a:pt x="2914" y="33"/>
                    <a:pt x="3902" y="1090"/>
                    <a:pt x="3860" y="2347"/>
                  </a:cubicBezTo>
                  <a:cubicBezTo>
                    <a:pt x="3826" y="3328"/>
                    <a:pt x="3167" y="4186"/>
                    <a:pt x="2223" y="4462"/>
                  </a:cubicBezTo>
                  <a:cubicBezTo>
                    <a:pt x="1124" y="4567"/>
                    <a:pt x="146" y="3766"/>
                    <a:pt x="40" y="2662"/>
                  </a:cubicBezTo>
                  <a:cubicBezTo>
                    <a:pt x="36" y="2623"/>
                    <a:pt x="35" y="2595"/>
                    <a:pt x="33" y="2557"/>
                  </a:cubicBezTo>
                  <a:close/>
                </a:path>
              </a:pathLst>
            </a:custGeom>
            <a:solidFill>
              <a:srgbClr val="D58B94"/>
            </a:solidFill>
            <a:ln w="9525" cap="flat">
              <a:noFill/>
              <a:prstDash val="solid"/>
              <a:miter/>
            </a:ln>
          </p:spPr>
          <p:txBody>
            <a:bodyPr rtlCol="0" anchor="ctr"/>
            <a:lstStyle/>
            <a:p>
              <a:endParaRPr lang="en-IN"/>
            </a:p>
          </p:txBody>
        </p:sp>
        <p:sp>
          <p:nvSpPr>
            <p:cNvPr id="5431" name="Freeform: Shape 5430">
              <a:extLst>
                <a:ext uri="{FF2B5EF4-FFF2-40B4-BE49-F238E27FC236}">
                  <a16:creationId xmlns:a16="http://schemas.microsoft.com/office/drawing/2014/main" xmlns="" id="{2CB3AECD-76D9-2158-EEAE-3C1E946E14F1}"/>
                </a:ext>
              </a:extLst>
            </p:cNvPr>
            <p:cNvSpPr/>
            <p:nvPr/>
          </p:nvSpPr>
          <p:spPr>
            <a:xfrm>
              <a:off x="321952" y="2946368"/>
              <a:ext cx="7210" cy="9270"/>
            </a:xfrm>
            <a:custGeom>
              <a:avLst/>
              <a:gdLst>
                <a:gd name="connsiteX0" fmla="*/ 170 w 7210"/>
                <a:gd name="connsiteY0" fmla="*/ 5224 h 9270"/>
                <a:gd name="connsiteX1" fmla="*/ 2741 w 7210"/>
                <a:gd name="connsiteY1" fmla="*/ -15 h 9270"/>
                <a:gd name="connsiteX2" fmla="*/ 7028 w 7210"/>
                <a:gd name="connsiteY2" fmla="*/ 4081 h 9270"/>
                <a:gd name="connsiteX3" fmla="*/ 4361 w 7210"/>
                <a:gd name="connsiteY3" fmla="*/ 9224 h 9270"/>
                <a:gd name="connsiteX4" fmla="*/ 170 w 7210"/>
                <a:gd name="connsiteY4" fmla="*/ 5224 h 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9270">
                  <a:moveTo>
                    <a:pt x="170" y="5224"/>
                  </a:moveTo>
                  <a:cubicBezTo>
                    <a:pt x="-478" y="3071"/>
                    <a:pt x="644" y="785"/>
                    <a:pt x="2741" y="-15"/>
                  </a:cubicBezTo>
                  <a:cubicBezTo>
                    <a:pt x="4646" y="-15"/>
                    <a:pt x="6551" y="1509"/>
                    <a:pt x="7028" y="4081"/>
                  </a:cubicBezTo>
                  <a:cubicBezTo>
                    <a:pt x="7658" y="6233"/>
                    <a:pt x="6483" y="8500"/>
                    <a:pt x="4361" y="9224"/>
                  </a:cubicBezTo>
                  <a:cubicBezTo>
                    <a:pt x="2456" y="9510"/>
                    <a:pt x="646" y="7796"/>
                    <a:pt x="170" y="5224"/>
                  </a:cubicBezTo>
                  <a:close/>
                </a:path>
              </a:pathLst>
            </a:custGeom>
            <a:solidFill>
              <a:srgbClr val="D58B94"/>
            </a:solidFill>
            <a:ln w="9525" cap="flat">
              <a:noFill/>
              <a:prstDash val="solid"/>
              <a:miter/>
            </a:ln>
          </p:spPr>
          <p:txBody>
            <a:bodyPr rtlCol="0" anchor="ctr"/>
            <a:lstStyle/>
            <a:p>
              <a:endParaRPr lang="en-IN"/>
            </a:p>
          </p:txBody>
        </p:sp>
        <p:sp>
          <p:nvSpPr>
            <p:cNvPr id="5432" name="Freeform: Shape 5431">
              <a:extLst>
                <a:ext uri="{FF2B5EF4-FFF2-40B4-BE49-F238E27FC236}">
                  <a16:creationId xmlns:a16="http://schemas.microsoft.com/office/drawing/2014/main" xmlns="" id="{9D3E81DE-7815-7C42-9E80-B54A59B54DBB}"/>
                </a:ext>
              </a:extLst>
            </p:cNvPr>
            <p:cNvSpPr/>
            <p:nvPr/>
          </p:nvSpPr>
          <p:spPr>
            <a:xfrm>
              <a:off x="334349" y="2938557"/>
              <a:ext cx="8791" cy="11376"/>
            </a:xfrm>
            <a:custGeom>
              <a:avLst/>
              <a:gdLst>
                <a:gd name="connsiteX0" fmla="*/ 155 w 8791"/>
                <a:gd name="connsiteY0" fmla="*/ 6271 h 11376"/>
                <a:gd name="connsiteX1" fmla="*/ 3584 w 8791"/>
                <a:gd name="connsiteY1" fmla="*/ -15 h 11376"/>
                <a:gd name="connsiteX2" fmla="*/ 8632 w 8791"/>
                <a:gd name="connsiteY2" fmla="*/ 5129 h 11376"/>
                <a:gd name="connsiteX3" fmla="*/ 5203 w 8791"/>
                <a:gd name="connsiteY3" fmla="*/ 11320 h 11376"/>
                <a:gd name="connsiteX4" fmla="*/ 155 w 8791"/>
                <a:gd name="connsiteY4" fmla="*/ 6271 h 11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91" h="11376">
                  <a:moveTo>
                    <a:pt x="155" y="6271"/>
                  </a:moveTo>
                  <a:cubicBezTo>
                    <a:pt x="-537" y="3604"/>
                    <a:pt x="963" y="852"/>
                    <a:pt x="3584" y="-15"/>
                  </a:cubicBezTo>
                  <a:cubicBezTo>
                    <a:pt x="5965" y="-15"/>
                    <a:pt x="8251" y="1890"/>
                    <a:pt x="8632" y="5129"/>
                  </a:cubicBezTo>
                  <a:cubicBezTo>
                    <a:pt x="9266" y="7767"/>
                    <a:pt x="7778" y="10453"/>
                    <a:pt x="5203" y="11320"/>
                  </a:cubicBezTo>
                  <a:cubicBezTo>
                    <a:pt x="2917" y="11701"/>
                    <a:pt x="631" y="9415"/>
                    <a:pt x="155" y="6271"/>
                  </a:cubicBezTo>
                  <a:close/>
                </a:path>
              </a:pathLst>
            </a:custGeom>
            <a:solidFill>
              <a:srgbClr val="D58B94"/>
            </a:solidFill>
            <a:ln w="9525" cap="flat">
              <a:noFill/>
              <a:prstDash val="solid"/>
              <a:miter/>
            </a:ln>
          </p:spPr>
          <p:txBody>
            <a:bodyPr rtlCol="0" anchor="ctr"/>
            <a:lstStyle/>
            <a:p>
              <a:endParaRPr lang="en-IN"/>
            </a:p>
          </p:txBody>
        </p:sp>
        <p:sp>
          <p:nvSpPr>
            <p:cNvPr id="5433" name="Freeform: Shape 5432">
              <a:extLst>
                <a:ext uri="{FF2B5EF4-FFF2-40B4-BE49-F238E27FC236}">
                  <a16:creationId xmlns:a16="http://schemas.microsoft.com/office/drawing/2014/main" xmlns="" id="{E42DCF13-3B5A-1D3C-6DC0-E72406C761CC}"/>
                </a:ext>
              </a:extLst>
            </p:cNvPr>
            <p:cNvSpPr/>
            <p:nvPr/>
          </p:nvSpPr>
          <p:spPr>
            <a:xfrm>
              <a:off x="313459" y="2849262"/>
              <a:ext cx="7430" cy="7393"/>
            </a:xfrm>
            <a:custGeom>
              <a:avLst/>
              <a:gdLst>
                <a:gd name="connsiteX0" fmla="*/ -5 w 7430"/>
                <a:gd name="connsiteY0" fmla="*/ 3936 h 7393"/>
                <a:gd name="connsiteX1" fmla="*/ 3462 w 7430"/>
                <a:gd name="connsiteY1" fmla="*/ -7 h 7393"/>
                <a:gd name="connsiteX2" fmla="*/ 7409 w 7430"/>
                <a:gd name="connsiteY2" fmla="*/ 3460 h 7393"/>
                <a:gd name="connsiteX3" fmla="*/ 4281 w 7430"/>
                <a:gd name="connsiteY3" fmla="*/ 7365 h 7393"/>
                <a:gd name="connsiteX4" fmla="*/ -5 w 7430"/>
                <a:gd name="connsiteY4" fmla="*/ 3936 h 7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0" h="7393">
                  <a:moveTo>
                    <a:pt x="-5" y="3936"/>
                  </a:moveTo>
                  <a:cubicBezTo>
                    <a:pt x="-138" y="1888"/>
                    <a:pt x="1414" y="126"/>
                    <a:pt x="3462" y="-7"/>
                  </a:cubicBezTo>
                  <a:cubicBezTo>
                    <a:pt x="5509" y="-140"/>
                    <a:pt x="7275" y="1412"/>
                    <a:pt x="7409" y="3460"/>
                  </a:cubicBezTo>
                  <a:cubicBezTo>
                    <a:pt x="7533" y="5375"/>
                    <a:pt x="6177" y="7070"/>
                    <a:pt x="4281" y="7365"/>
                  </a:cubicBezTo>
                  <a:cubicBezTo>
                    <a:pt x="2169" y="7537"/>
                    <a:pt x="290" y="6032"/>
                    <a:pt x="-5" y="3936"/>
                  </a:cubicBezTo>
                  <a:close/>
                </a:path>
              </a:pathLst>
            </a:custGeom>
            <a:solidFill>
              <a:srgbClr val="D58B94"/>
            </a:solidFill>
            <a:ln w="9525" cap="flat">
              <a:noFill/>
              <a:prstDash val="solid"/>
              <a:miter/>
            </a:ln>
          </p:spPr>
          <p:txBody>
            <a:bodyPr rtlCol="0" anchor="ctr"/>
            <a:lstStyle/>
            <a:p>
              <a:endParaRPr lang="en-IN"/>
            </a:p>
          </p:txBody>
        </p:sp>
        <p:sp>
          <p:nvSpPr>
            <p:cNvPr id="5434" name="Freeform: Shape 5433">
              <a:extLst>
                <a:ext uri="{FF2B5EF4-FFF2-40B4-BE49-F238E27FC236}">
                  <a16:creationId xmlns:a16="http://schemas.microsoft.com/office/drawing/2014/main" xmlns="" id="{A31BD7C1-0952-9661-7315-822C1A6E4987}"/>
                </a:ext>
              </a:extLst>
            </p:cNvPr>
            <p:cNvSpPr/>
            <p:nvPr/>
          </p:nvSpPr>
          <p:spPr>
            <a:xfrm>
              <a:off x="316799" y="2859746"/>
              <a:ext cx="10286" cy="10254"/>
            </a:xfrm>
            <a:custGeom>
              <a:avLst/>
              <a:gdLst>
                <a:gd name="connsiteX0" fmla="*/ -12 w 10286"/>
                <a:gd name="connsiteY0" fmla="*/ 5264 h 10254"/>
                <a:gd name="connsiteX1" fmla="*/ 4997 w 10286"/>
                <a:gd name="connsiteY1" fmla="*/ -13 h 10254"/>
                <a:gd name="connsiteX2" fmla="*/ 10272 w 10286"/>
                <a:gd name="connsiteY2" fmla="*/ 4997 h 10254"/>
                <a:gd name="connsiteX3" fmla="*/ 5894 w 10286"/>
                <a:gd name="connsiteY3" fmla="*/ 10216 h 10254"/>
                <a:gd name="connsiteX4" fmla="*/ -8 w 10286"/>
                <a:gd name="connsiteY4" fmla="*/ 5302 h 10254"/>
                <a:gd name="connsiteX5" fmla="*/ -12 w 10286"/>
                <a:gd name="connsiteY5" fmla="*/ 5264 h 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86" h="10254">
                  <a:moveTo>
                    <a:pt x="-12" y="5264"/>
                  </a:moveTo>
                  <a:cubicBezTo>
                    <a:pt x="-85" y="2425"/>
                    <a:pt x="2157" y="63"/>
                    <a:pt x="4997" y="-13"/>
                  </a:cubicBezTo>
                  <a:cubicBezTo>
                    <a:pt x="7836" y="-89"/>
                    <a:pt x="10198" y="2158"/>
                    <a:pt x="10272" y="4997"/>
                  </a:cubicBezTo>
                  <a:cubicBezTo>
                    <a:pt x="10339" y="7588"/>
                    <a:pt x="8462" y="9836"/>
                    <a:pt x="5894" y="10216"/>
                  </a:cubicBezTo>
                  <a:cubicBezTo>
                    <a:pt x="2908" y="10493"/>
                    <a:pt x="266" y="8292"/>
                    <a:pt x="-8" y="5302"/>
                  </a:cubicBezTo>
                  <a:cubicBezTo>
                    <a:pt x="-9" y="5292"/>
                    <a:pt x="-11" y="5273"/>
                    <a:pt x="-12" y="5264"/>
                  </a:cubicBezTo>
                  <a:close/>
                </a:path>
              </a:pathLst>
            </a:custGeom>
            <a:solidFill>
              <a:srgbClr val="D58B94"/>
            </a:solidFill>
            <a:ln w="9525" cap="flat">
              <a:noFill/>
              <a:prstDash val="solid"/>
              <a:miter/>
            </a:ln>
          </p:spPr>
          <p:txBody>
            <a:bodyPr rtlCol="0" anchor="ctr"/>
            <a:lstStyle/>
            <a:p>
              <a:endParaRPr lang="en-IN"/>
            </a:p>
          </p:txBody>
        </p:sp>
        <p:sp>
          <p:nvSpPr>
            <p:cNvPr id="5435" name="Freeform: Shape 5434">
              <a:extLst>
                <a:ext uri="{FF2B5EF4-FFF2-40B4-BE49-F238E27FC236}">
                  <a16:creationId xmlns:a16="http://schemas.microsoft.com/office/drawing/2014/main" xmlns="" id="{1067C845-816C-9CDC-9138-07D00535E1E2}"/>
                </a:ext>
              </a:extLst>
            </p:cNvPr>
            <p:cNvSpPr/>
            <p:nvPr/>
          </p:nvSpPr>
          <p:spPr>
            <a:xfrm>
              <a:off x="327684" y="2854641"/>
              <a:ext cx="7457" cy="8198"/>
            </a:xfrm>
            <a:custGeom>
              <a:avLst/>
              <a:gdLst>
                <a:gd name="connsiteX0" fmla="*/ 57 w 7457"/>
                <a:gd name="connsiteY0" fmla="*/ 4654 h 8198"/>
                <a:gd name="connsiteX1" fmla="*/ 3201 w 7457"/>
                <a:gd name="connsiteY1" fmla="*/ -14 h 8198"/>
                <a:gd name="connsiteX2" fmla="*/ 7392 w 7457"/>
                <a:gd name="connsiteY2" fmla="*/ 3701 h 8198"/>
                <a:gd name="connsiteX3" fmla="*/ 4248 w 7457"/>
                <a:gd name="connsiteY3" fmla="*/ 8178 h 8198"/>
                <a:gd name="connsiteX4" fmla="*/ 57 w 7457"/>
                <a:gd name="connsiteY4" fmla="*/ 4654 h 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 h="8198">
                  <a:moveTo>
                    <a:pt x="57" y="4654"/>
                  </a:moveTo>
                  <a:cubicBezTo>
                    <a:pt x="-351" y="2501"/>
                    <a:pt x="1051" y="415"/>
                    <a:pt x="3201" y="-14"/>
                  </a:cubicBezTo>
                  <a:cubicBezTo>
                    <a:pt x="5358" y="-71"/>
                    <a:pt x="7192" y="1549"/>
                    <a:pt x="7392" y="3701"/>
                  </a:cubicBezTo>
                  <a:cubicBezTo>
                    <a:pt x="7738" y="5797"/>
                    <a:pt x="6341" y="7787"/>
                    <a:pt x="4248" y="8178"/>
                  </a:cubicBezTo>
                  <a:cubicBezTo>
                    <a:pt x="2141" y="8292"/>
                    <a:pt x="306" y="6749"/>
                    <a:pt x="57" y="4654"/>
                  </a:cubicBezTo>
                  <a:close/>
                </a:path>
              </a:pathLst>
            </a:custGeom>
            <a:solidFill>
              <a:srgbClr val="D58B94"/>
            </a:solidFill>
            <a:ln w="9525" cap="flat">
              <a:noFill/>
              <a:prstDash val="solid"/>
              <a:miter/>
            </a:ln>
          </p:spPr>
          <p:txBody>
            <a:bodyPr rtlCol="0" anchor="ctr"/>
            <a:lstStyle/>
            <a:p>
              <a:endParaRPr lang="en-IN"/>
            </a:p>
          </p:txBody>
        </p:sp>
        <p:sp>
          <p:nvSpPr>
            <p:cNvPr id="5436" name="Freeform: Shape 5435">
              <a:extLst>
                <a:ext uri="{FF2B5EF4-FFF2-40B4-BE49-F238E27FC236}">
                  <a16:creationId xmlns:a16="http://schemas.microsoft.com/office/drawing/2014/main" xmlns="" id="{6AC05666-9846-EE58-2FC0-87A1E75D8217}"/>
                </a:ext>
              </a:extLst>
            </p:cNvPr>
            <p:cNvSpPr/>
            <p:nvPr/>
          </p:nvSpPr>
          <p:spPr>
            <a:xfrm>
              <a:off x="343471" y="2639563"/>
              <a:ext cx="125825" cy="318600"/>
            </a:xfrm>
            <a:custGeom>
              <a:avLst/>
              <a:gdLst>
                <a:gd name="connsiteX0" fmla="*/ 125812 w 125825"/>
                <a:gd name="connsiteY0" fmla="*/ 15896 h 318600"/>
                <a:gd name="connsiteX1" fmla="*/ 94284 w 125825"/>
                <a:gd name="connsiteY1" fmla="*/ 305170 h 318600"/>
                <a:gd name="connsiteX2" fmla="*/ 85521 w 125825"/>
                <a:gd name="connsiteY2" fmla="*/ 309552 h 318600"/>
                <a:gd name="connsiteX3" fmla="*/ 75996 w 125825"/>
                <a:gd name="connsiteY3" fmla="*/ 313267 h 318600"/>
                <a:gd name="connsiteX4" fmla="*/ 70567 w 125825"/>
                <a:gd name="connsiteY4" fmla="*/ 314981 h 318600"/>
                <a:gd name="connsiteX5" fmla="*/ 66090 w 125825"/>
                <a:gd name="connsiteY5" fmla="*/ 316696 h 318600"/>
                <a:gd name="connsiteX6" fmla="*/ 20751 w 125825"/>
                <a:gd name="connsiteY6" fmla="*/ 302789 h 318600"/>
                <a:gd name="connsiteX7" fmla="*/ -13 w 125825"/>
                <a:gd name="connsiteY7" fmla="*/ 9229 h 318600"/>
                <a:gd name="connsiteX8" fmla="*/ 87617 w 125825"/>
                <a:gd name="connsiteY8" fmla="*/ 2180 h 318600"/>
                <a:gd name="connsiteX9" fmla="*/ 99237 w 125825"/>
                <a:gd name="connsiteY9" fmla="*/ 4371 h 318600"/>
                <a:gd name="connsiteX10" fmla="*/ 108762 w 125825"/>
                <a:gd name="connsiteY10" fmla="*/ 7419 h 318600"/>
                <a:gd name="connsiteX11" fmla="*/ 125812 w 125825"/>
                <a:gd name="connsiteY11" fmla="*/ 15896 h 31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25" h="318600">
                  <a:moveTo>
                    <a:pt x="125812" y="15896"/>
                  </a:moveTo>
                  <a:lnTo>
                    <a:pt x="94284" y="305170"/>
                  </a:lnTo>
                  <a:cubicBezTo>
                    <a:pt x="91450" y="306799"/>
                    <a:pt x="88523" y="308257"/>
                    <a:pt x="85521" y="309552"/>
                  </a:cubicBezTo>
                  <a:cubicBezTo>
                    <a:pt x="82425" y="310981"/>
                    <a:pt x="79244" y="312219"/>
                    <a:pt x="75996" y="313267"/>
                  </a:cubicBezTo>
                  <a:cubicBezTo>
                    <a:pt x="74377" y="313934"/>
                    <a:pt x="71900" y="314315"/>
                    <a:pt x="70567" y="314981"/>
                  </a:cubicBezTo>
                  <a:cubicBezTo>
                    <a:pt x="69114" y="315648"/>
                    <a:pt x="67619" y="316219"/>
                    <a:pt x="66090" y="316696"/>
                  </a:cubicBezTo>
                  <a:cubicBezTo>
                    <a:pt x="53898" y="320315"/>
                    <a:pt x="38563" y="320220"/>
                    <a:pt x="20751" y="302789"/>
                  </a:cubicBezTo>
                  <a:lnTo>
                    <a:pt x="-13" y="9229"/>
                  </a:lnTo>
                  <a:cubicBezTo>
                    <a:pt x="28253" y="104"/>
                    <a:pt x="58256" y="-2306"/>
                    <a:pt x="87617" y="2180"/>
                  </a:cubicBezTo>
                  <a:lnTo>
                    <a:pt x="99237" y="4371"/>
                  </a:lnTo>
                  <a:cubicBezTo>
                    <a:pt x="102761" y="5324"/>
                    <a:pt x="105428" y="6276"/>
                    <a:pt x="108762" y="7419"/>
                  </a:cubicBezTo>
                  <a:cubicBezTo>
                    <a:pt x="114731" y="9629"/>
                    <a:pt x="120446" y="12467"/>
                    <a:pt x="125812" y="15896"/>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437" name="Freeform: Shape 5436">
              <a:extLst>
                <a:ext uri="{FF2B5EF4-FFF2-40B4-BE49-F238E27FC236}">
                  <a16:creationId xmlns:a16="http://schemas.microsoft.com/office/drawing/2014/main" xmlns="" id="{3B701CD2-8B11-A75C-5B66-A7CAD16D30D0}"/>
                </a:ext>
              </a:extLst>
            </p:cNvPr>
            <p:cNvSpPr/>
            <p:nvPr/>
          </p:nvSpPr>
          <p:spPr>
            <a:xfrm>
              <a:off x="380523" y="2696538"/>
              <a:ext cx="55170" cy="89917"/>
            </a:xfrm>
            <a:custGeom>
              <a:avLst/>
              <a:gdLst>
                <a:gd name="connsiteX0" fmla="*/ 25514 w 55170"/>
                <a:gd name="connsiteY0" fmla="*/ 89890 h 89917"/>
                <a:gd name="connsiteX1" fmla="*/ 7892 w 55170"/>
                <a:gd name="connsiteY1" fmla="*/ 76364 h 89917"/>
                <a:gd name="connsiteX2" fmla="*/ -13 w 55170"/>
                <a:gd name="connsiteY2" fmla="*/ 44836 h 89917"/>
                <a:gd name="connsiteX3" fmla="*/ 7892 w 55170"/>
                <a:gd name="connsiteY3" fmla="*/ 7880 h 89917"/>
                <a:gd name="connsiteX4" fmla="*/ 28847 w 55170"/>
                <a:gd name="connsiteY4" fmla="*/ 164 h 89917"/>
                <a:gd name="connsiteX5" fmla="*/ 54565 w 55170"/>
                <a:gd name="connsiteY5" fmla="*/ 46742 h 89917"/>
                <a:gd name="connsiteX6" fmla="*/ 25514 w 55170"/>
                <a:gd name="connsiteY6" fmla="*/ 89890 h 8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70" h="89917">
                  <a:moveTo>
                    <a:pt x="25514" y="89890"/>
                  </a:moveTo>
                  <a:cubicBezTo>
                    <a:pt x="17667" y="88804"/>
                    <a:pt x="10973" y="83661"/>
                    <a:pt x="7892" y="76364"/>
                  </a:cubicBezTo>
                  <a:cubicBezTo>
                    <a:pt x="2697" y="66668"/>
                    <a:pt x="-19" y="55838"/>
                    <a:pt x="-13" y="44836"/>
                  </a:cubicBezTo>
                  <a:cubicBezTo>
                    <a:pt x="-13" y="25786"/>
                    <a:pt x="2654" y="14452"/>
                    <a:pt x="7892" y="7880"/>
                  </a:cubicBezTo>
                  <a:cubicBezTo>
                    <a:pt x="13229" y="2088"/>
                    <a:pt x="21028" y="-788"/>
                    <a:pt x="28847" y="164"/>
                  </a:cubicBezTo>
                  <a:cubicBezTo>
                    <a:pt x="45421" y="926"/>
                    <a:pt x="58089" y="12928"/>
                    <a:pt x="54565" y="46742"/>
                  </a:cubicBezTo>
                  <a:cubicBezTo>
                    <a:pt x="51898" y="71507"/>
                    <a:pt x="38849" y="90461"/>
                    <a:pt x="25514" y="89890"/>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438" name="Freeform: Shape 5437">
              <a:extLst>
                <a:ext uri="{FF2B5EF4-FFF2-40B4-BE49-F238E27FC236}">
                  <a16:creationId xmlns:a16="http://schemas.microsoft.com/office/drawing/2014/main" xmlns="" id="{5DFA68B7-6A8C-221C-C90A-885EE1F3F745}"/>
                </a:ext>
              </a:extLst>
            </p:cNvPr>
            <p:cNvSpPr/>
            <p:nvPr/>
          </p:nvSpPr>
          <p:spPr>
            <a:xfrm>
              <a:off x="380238" y="2939603"/>
              <a:ext cx="8096" cy="11720"/>
            </a:xfrm>
            <a:custGeom>
              <a:avLst/>
              <a:gdLst>
                <a:gd name="connsiteX0" fmla="*/ -13 w 8096"/>
                <a:gd name="connsiteY0" fmla="*/ 5988 h 11720"/>
                <a:gd name="connsiteX1" fmla="*/ 3987 w 8096"/>
                <a:gd name="connsiteY1" fmla="*/ -12 h 11720"/>
                <a:gd name="connsiteX2" fmla="*/ 8083 w 8096"/>
                <a:gd name="connsiteY2" fmla="*/ 5702 h 11720"/>
                <a:gd name="connsiteX3" fmla="*/ 4082 w 8096"/>
                <a:gd name="connsiteY3" fmla="*/ 11703 h 11720"/>
                <a:gd name="connsiteX4" fmla="*/ -13 w 8096"/>
                <a:gd name="connsiteY4" fmla="*/ 5988 h 11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6" h="11720">
                  <a:moveTo>
                    <a:pt x="-13" y="5988"/>
                  </a:moveTo>
                  <a:cubicBezTo>
                    <a:pt x="-13" y="2750"/>
                    <a:pt x="1701" y="83"/>
                    <a:pt x="3987" y="-12"/>
                  </a:cubicBezTo>
                  <a:cubicBezTo>
                    <a:pt x="6273" y="-108"/>
                    <a:pt x="8083" y="2464"/>
                    <a:pt x="8083" y="5702"/>
                  </a:cubicBezTo>
                  <a:cubicBezTo>
                    <a:pt x="8083" y="8941"/>
                    <a:pt x="6273" y="11608"/>
                    <a:pt x="4082" y="11703"/>
                  </a:cubicBezTo>
                  <a:cubicBezTo>
                    <a:pt x="1892" y="11798"/>
                    <a:pt x="82" y="9131"/>
                    <a:pt x="-13" y="5988"/>
                  </a:cubicBezTo>
                  <a:close/>
                </a:path>
              </a:pathLst>
            </a:custGeom>
            <a:solidFill>
              <a:srgbClr val="D58B94"/>
            </a:solidFill>
            <a:ln w="9525" cap="flat">
              <a:noFill/>
              <a:prstDash val="solid"/>
              <a:miter/>
            </a:ln>
          </p:spPr>
          <p:txBody>
            <a:bodyPr rtlCol="0" anchor="ctr"/>
            <a:lstStyle/>
            <a:p>
              <a:endParaRPr lang="en-IN"/>
            </a:p>
          </p:txBody>
        </p:sp>
        <p:sp>
          <p:nvSpPr>
            <p:cNvPr id="5439" name="Freeform: Shape 5438">
              <a:extLst>
                <a:ext uri="{FF2B5EF4-FFF2-40B4-BE49-F238E27FC236}">
                  <a16:creationId xmlns:a16="http://schemas.microsoft.com/office/drawing/2014/main" xmlns="" id="{4F2F91A6-B590-A796-5ACC-69C0F9EB69EF}"/>
                </a:ext>
              </a:extLst>
            </p:cNvPr>
            <p:cNvSpPr/>
            <p:nvPr/>
          </p:nvSpPr>
          <p:spPr>
            <a:xfrm>
              <a:off x="370423" y="2930937"/>
              <a:ext cx="8579" cy="11906"/>
            </a:xfrm>
            <a:custGeom>
              <a:avLst/>
              <a:gdLst>
                <a:gd name="connsiteX0" fmla="*/ -10 w 8579"/>
                <a:gd name="connsiteY0" fmla="*/ 6176 h 11906"/>
                <a:gd name="connsiteX1" fmla="*/ 4086 w 8579"/>
                <a:gd name="connsiteY1" fmla="*/ -15 h 11906"/>
                <a:gd name="connsiteX2" fmla="*/ 8563 w 8579"/>
                <a:gd name="connsiteY2" fmla="*/ 5890 h 11906"/>
                <a:gd name="connsiteX3" fmla="*/ 4562 w 8579"/>
                <a:gd name="connsiteY3" fmla="*/ 11891 h 11906"/>
                <a:gd name="connsiteX4" fmla="*/ -10 w 8579"/>
                <a:gd name="connsiteY4" fmla="*/ 6176 h 1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9" h="11906">
                  <a:moveTo>
                    <a:pt x="-10" y="6176"/>
                  </a:moveTo>
                  <a:cubicBezTo>
                    <a:pt x="-10" y="2938"/>
                    <a:pt x="1704" y="-15"/>
                    <a:pt x="4086" y="-15"/>
                  </a:cubicBezTo>
                  <a:cubicBezTo>
                    <a:pt x="6467" y="-15"/>
                    <a:pt x="8467" y="2557"/>
                    <a:pt x="8563" y="5890"/>
                  </a:cubicBezTo>
                  <a:cubicBezTo>
                    <a:pt x="8658" y="9224"/>
                    <a:pt x="6848" y="11796"/>
                    <a:pt x="4562" y="11891"/>
                  </a:cubicBezTo>
                  <a:cubicBezTo>
                    <a:pt x="1836" y="11377"/>
                    <a:pt x="-105" y="8948"/>
                    <a:pt x="-10" y="6176"/>
                  </a:cubicBezTo>
                  <a:close/>
                </a:path>
              </a:pathLst>
            </a:custGeom>
            <a:solidFill>
              <a:srgbClr val="D58B94"/>
            </a:solidFill>
            <a:ln w="9525" cap="flat">
              <a:noFill/>
              <a:prstDash val="solid"/>
              <a:miter/>
            </a:ln>
          </p:spPr>
          <p:txBody>
            <a:bodyPr rtlCol="0" anchor="ctr"/>
            <a:lstStyle/>
            <a:p>
              <a:endParaRPr lang="en-IN"/>
            </a:p>
          </p:txBody>
        </p:sp>
        <p:sp>
          <p:nvSpPr>
            <p:cNvPr id="5440" name="Freeform: Shape 5439">
              <a:extLst>
                <a:ext uri="{FF2B5EF4-FFF2-40B4-BE49-F238E27FC236}">
                  <a16:creationId xmlns:a16="http://schemas.microsoft.com/office/drawing/2014/main" xmlns="" id="{42E062AE-82AC-7BFF-FE7C-A1C9322D0939}"/>
                </a:ext>
              </a:extLst>
            </p:cNvPr>
            <p:cNvSpPr/>
            <p:nvPr/>
          </p:nvSpPr>
          <p:spPr>
            <a:xfrm>
              <a:off x="379132" y="2922079"/>
              <a:ext cx="8153" cy="11147"/>
            </a:xfrm>
            <a:custGeom>
              <a:avLst/>
              <a:gdLst>
                <a:gd name="connsiteX0" fmla="*/ 44 w 8153"/>
                <a:gd name="connsiteY0" fmla="*/ 5605 h 11147"/>
                <a:gd name="connsiteX1" fmla="*/ 4045 w 8153"/>
                <a:gd name="connsiteY1" fmla="*/ -15 h 11147"/>
                <a:gd name="connsiteX2" fmla="*/ 8140 w 8153"/>
                <a:gd name="connsiteY2" fmla="*/ 5414 h 11147"/>
                <a:gd name="connsiteX3" fmla="*/ 4140 w 8153"/>
                <a:gd name="connsiteY3" fmla="*/ 11129 h 11147"/>
                <a:gd name="connsiteX4" fmla="*/ 44 w 8153"/>
                <a:gd name="connsiteY4" fmla="*/ 5605 h 11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3" h="11147">
                  <a:moveTo>
                    <a:pt x="44" y="5605"/>
                  </a:moveTo>
                  <a:cubicBezTo>
                    <a:pt x="-361" y="2957"/>
                    <a:pt x="1411" y="471"/>
                    <a:pt x="4045" y="-15"/>
                  </a:cubicBezTo>
                  <a:cubicBezTo>
                    <a:pt x="6331" y="-15"/>
                    <a:pt x="8140" y="2366"/>
                    <a:pt x="8140" y="5414"/>
                  </a:cubicBezTo>
                  <a:cubicBezTo>
                    <a:pt x="8140" y="8462"/>
                    <a:pt x="6426" y="11034"/>
                    <a:pt x="4140" y="11129"/>
                  </a:cubicBezTo>
                  <a:cubicBezTo>
                    <a:pt x="1854" y="11225"/>
                    <a:pt x="139" y="8748"/>
                    <a:pt x="44" y="5605"/>
                  </a:cubicBezTo>
                  <a:close/>
                </a:path>
              </a:pathLst>
            </a:custGeom>
            <a:solidFill>
              <a:srgbClr val="D58B94"/>
            </a:solidFill>
            <a:ln w="9525" cap="flat">
              <a:noFill/>
              <a:prstDash val="solid"/>
              <a:miter/>
            </a:ln>
          </p:spPr>
          <p:txBody>
            <a:bodyPr rtlCol="0" anchor="ctr"/>
            <a:lstStyle/>
            <a:p>
              <a:endParaRPr lang="en-IN"/>
            </a:p>
          </p:txBody>
        </p:sp>
        <p:sp>
          <p:nvSpPr>
            <p:cNvPr id="5441" name="Freeform: Shape 5440">
              <a:extLst>
                <a:ext uri="{FF2B5EF4-FFF2-40B4-BE49-F238E27FC236}">
                  <a16:creationId xmlns:a16="http://schemas.microsoft.com/office/drawing/2014/main" xmlns="" id="{7E97B22D-5E7A-AD37-C205-B9C0BBBD4BCC}"/>
                </a:ext>
              </a:extLst>
            </p:cNvPr>
            <p:cNvSpPr/>
            <p:nvPr/>
          </p:nvSpPr>
          <p:spPr>
            <a:xfrm>
              <a:off x="419892" y="2932772"/>
              <a:ext cx="10415" cy="13285"/>
            </a:xfrm>
            <a:custGeom>
              <a:avLst/>
              <a:gdLst>
                <a:gd name="connsiteX0" fmla="*/ 432 w 10415"/>
                <a:gd name="connsiteY0" fmla="*/ 6151 h 13285"/>
                <a:gd name="connsiteX1" fmla="*/ 4234 w 10415"/>
                <a:gd name="connsiteY1" fmla="*/ 112 h 13285"/>
                <a:gd name="connsiteX2" fmla="*/ 10276 w 10415"/>
                <a:gd name="connsiteY2" fmla="*/ 3913 h 13285"/>
                <a:gd name="connsiteX3" fmla="*/ 9957 w 10415"/>
                <a:gd name="connsiteY3" fmla="*/ 7104 h 13285"/>
                <a:gd name="connsiteX4" fmla="*/ 6156 w 10415"/>
                <a:gd name="connsiteY4" fmla="*/ 13143 h 13285"/>
                <a:gd name="connsiteX5" fmla="*/ 113 w 10415"/>
                <a:gd name="connsiteY5" fmla="*/ 9342 h 13285"/>
                <a:gd name="connsiteX6" fmla="*/ 432 w 10415"/>
                <a:gd name="connsiteY6" fmla="*/ 6151 h 1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5" h="13285">
                  <a:moveTo>
                    <a:pt x="432" y="6151"/>
                  </a:moveTo>
                  <a:cubicBezTo>
                    <a:pt x="-187" y="3437"/>
                    <a:pt x="1515" y="732"/>
                    <a:pt x="4234" y="112"/>
                  </a:cubicBezTo>
                  <a:cubicBezTo>
                    <a:pt x="6952" y="-507"/>
                    <a:pt x="9657" y="1189"/>
                    <a:pt x="10276" y="3913"/>
                  </a:cubicBezTo>
                  <a:cubicBezTo>
                    <a:pt x="10520" y="4980"/>
                    <a:pt x="10409" y="6104"/>
                    <a:pt x="9957" y="7104"/>
                  </a:cubicBezTo>
                  <a:cubicBezTo>
                    <a:pt x="10576" y="9818"/>
                    <a:pt x="8874" y="12524"/>
                    <a:pt x="6156" y="13143"/>
                  </a:cubicBezTo>
                  <a:cubicBezTo>
                    <a:pt x="3437" y="13762"/>
                    <a:pt x="732" y="12066"/>
                    <a:pt x="113" y="9342"/>
                  </a:cubicBezTo>
                  <a:cubicBezTo>
                    <a:pt x="-132" y="8275"/>
                    <a:pt x="-19" y="7151"/>
                    <a:pt x="432" y="6151"/>
                  </a:cubicBezTo>
                  <a:close/>
                </a:path>
              </a:pathLst>
            </a:custGeom>
            <a:solidFill>
              <a:srgbClr val="D58B94"/>
            </a:solidFill>
            <a:ln w="9525" cap="flat">
              <a:noFill/>
              <a:prstDash val="solid"/>
              <a:miter/>
            </a:ln>
          </p:spPr>
          <p:txBody>
            <a:bodyPr rtlCol="0" anchor="ctr"/>
            <a:lstStyle/>
            <a:p>
              <a:endParaRPr lang="en-IN"/>
            </a:p>
          </p:txBody>
        </p:sp>
        <p:sp>
          <p:nvSpPr>
            <p:cNvPr id="5442" name="Freeform: Shape 5441">
              <a:extLst>
                <a:ext uri="{FF2B5EF4-FFF2-40B4-BE49-F238E27FC236}">
                  <a16:creationId xmlns:a16="http://schemas.microsoft.com/office/drawing/2014/main" xmlns="" id="{C235BAAA-AB27-459B-416E-F6F2C5500573}"/>
                </a:ext>
              </a:extLst>
            </p:cNvPr>
            <p:cNvSpPr/>
            <p:nvPr/>
          </p:nvSpPr>
          <p:spPr>
            <a:xfrm>
              <a:off x="391858" y="2922934"/>
              <a:ext cx="10393" cy="14577"/>
            </a:xfrm>
            <a:custGeom>
              <a:avLst/>
              <a:gdLst>
                <a:gd name="connsiteX0" fmla="*/ -13 w 10393"/>
                <a:gd name="connsiteY0" fmla="*/ 7131 h 14577"/>
                <a:gd name="connsiteX1" fmla="*/ 5416 w 10393"/>
                <a:gd name="connsiteY1" fmla="*/ -13 h 14577"/>
                <a:gd name="connsiteX2" fmla="*/ 10369 w 10393"/>
                <a:gd name="connsiteY2" fmla="*/ 7321 h 14577"/>
                <a:gd name="connsiteX3" fmla="*/ 5035 w 10393"/>
                <a:gd name="connsiteY3" fmla="*/ 14560 h 14577"/>
                <a:gd name="connsiteX4" fmla="*/ -13 w 10393"/>
                <a:gd name="connsiteY4" fmla="*/ 7131 h 1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93" h="14577">
                  <a:moveTo>
                    <a:pt x="-13" y="7131"/>
                  </a:moveTo>
                  <a:cubicBezTo>
                    <a:pt x="-13" y="3130"/>
                    <a:pt x="2463" y="-108"/>
                    <a:pt x="5416" y="-13"/>
                  </a:cubicBezTo>
                  <a:cubicBezTo>
                    <a:pt x="8369" y="82"/>
                    <a:pt x="10559" y="3321"/>
                    <a:pt x="10369" y="7321"/>
                  </a:cubicBezTo>
                  <a:cubicBezTo>
                    <a:pt x="10178" y="11321"/>
                    <a:pt x="7797" y="14655"/>
                    <a:pt x="5035" y="14560"/>
                  </a:cubicBezTo>
                  <a:cubicBezTo>
                    <a:pt x="2273" y="14465"/>
                    <a:pt x="-13" y="11131"/>
                    <a:pt x="-13" y="7131"/>
                  </a:cubicBezTo>
                  <a:close/>
                </a:path>
              </a:pathLst>
            </a:custGeom>
            <a:solidFill>
              <a:srgbClr val="D58B94"/>
            </a:solidFill>
            <a:ln w="9525" cap="flat">
              <a:noFill/>
              <a:prstDash val="solid"/>
              <a:miter/>
            </a:ln>
          </p:spPr>
          <p:txBody>
            <a:bodyPr rtlCol="0" anchor="ctr"/>
            <a:lstStyle/>
            <a:p>
              <a:endParaRPr lang="en-IN"/>
            </a:p>
          </p:txBody>
        </p:sp>
        <p:sp>
          <p:nvSpPr>
            <p:cNvPr id="5443" name="Freeform: Shape 5442">
              <a:extLst>
                <a:ext uri="{FF2B5EF4-FFF2-40B4-BE49-F238E27FC236}">
                  <a16:creationId xmlns:a16="http://schemas.microsoft.com/office/drawing/2014/main" xmlns="" id="{42AB3DF4-2D34-D021-2D43-5BC80786E512}"/>
                </a:ext>
              </a:extLst>
            </p:cNvPr>
            <p:cNvSpPr/>
            <p:nvPr/>
          </p:nvSpPr>
          <p:spPr>
            <a:xfrm>
              <a:off x="383760" y="2839973"/>
              <a:ext cx="5343" cy="6000"/>
            </a:xfrm>
            <a:custGeom>
              <a:avLst/>
              <a:gdLst>
                <a:gd name="connsiteX0" fmla="*/ -11 w 5343"/>
                <a:gd name="connsiteY0" fmla="*/ 3033 h 6000"/>
                <a:gd name="connsiteX1" fmla="*/ 2656 w 5343"/>
                <a:gd name="connsiteY1" fmla="*/ -15 h 6000"/>
                <a:gd name="connsiteX2" fmla="*/ 5328 w 5343"/>
                <a:gd name="connsiteY2" fmla="*/ 2833 h 6000"/>
                <a:gd name="connsiteX3" fmla="*/ 5323 w 5343"/>
                <a:gd name="connsiteY3" fmla="*/ 2938 h 6000"/>
                <a:gd name="connsiteX4" fmla="*/ 2656 w 5343"/>
                <a:gd name="connsiteY4" fmla="*/ 5986 h 6000"/>
                <a:gd name="connsiteX5" fmla="*/ -11 w 5343"/>
                <a:gd name="connsiteY5" fmla="*/ 3033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43" h="6000">
                  <a:moveTo>
                    <a:pt x="-11" y="3033"/>
                  </a:moveTo>
                  <a:cubicBezTo>
                    <a:pt x="-69" y="1471"/>
                    <a:pt x="1100" y="138"/>
                    <a:pt x="2656" y="-15"/>
                  </a:cubicBezTo>
                  <a:cubicBezTo>
                    <a:pt x="4181" y="33"/>
                    <a:pt x="5377" y="1309"/>
                    <a:pt x="5328" y="2833"/>
                  </a:cubicBezTo>
                  <a:cubicBezTo>
                    <a:pt x="5326" y="2871"/>
                    <a:pt x="5325" y="2900"/>
                    <a:pt x="5323" y="2938"/>
                  </a:cubicBezTo>
                  <a:cubicBezTo>
                    <a:pt x="5381" y="4500"/>
                    <a:pt x="4211" y="5833"/>
                    <a:pt x="2656" y="5986"/>
                  </a:cubicBezTo>
                  <a:cubicBezTo>
                    <a:pt x="1114" y="5881"/>
                    <a:pt x="-67" y="4576"/>
                    <a:pt x="-11" y="3033"/>
                  </a:cubicBezTo>
                  <a:close/>
                </a:path>
              </a:pathLst>
            </a:custGeom>
            <a:solidFill>
              <a:srgbClr val="D58B94"/>
            </a:solidFill>
            <a:ln w="9525" cap="flat">
              <a:noFill/>
              <a:prstDash val="solid"/>
              <a:miter/>
            </a:ln>
          </p:spPr>
          <p:txBody>
            <a:bodyPr rtlCol="0" anchor="ctr"/>
            <a:lstStyle/>
            <a:p>
              <a:endParaRPr lang="en-IN"/>
            </a:p>
          </p:txBody>
        </p:sp>
        <p:sp>
          <p:nvSpPr>
            <p:cNvPr id="5444" name="Freeform: Shape 5443">
              <a:extLst>
                <a:ext uri="{FF2B5EF4-FFF2-40B4-BE49-F238E27FC236}">
                  <a16:creationId xmlns:a16="http://schemas.microsoft.com/office/drawing/2014/main" xmlns="" id="{99ABEE82-3D36-43DF-542B-AD3DCDF2EA89}"/>
                </a:ext>
              </a:extLst>
            </p:cNvPr>
            <p:cNvSpPr/>
            <p:nvPr/>
          </p:nvSpPr>
          <p:spPr>
            <a:xfrm>
              <a:off x="395334" y="2852052"/>
              <a:ext cx="5144" cy="5923"/>
            </a:xfrm>
            <a:custGeom>
              <a:avLst/>
              <a:gdLst>
                <a:gd name="connsiteX0" fmla="*/ 35 w 5144"/>
                <a:gd name="connsiteY0" fmla="*/ 3051 h 5923"/>
                <a:gd name="connsiteX1" fmla="*/ 2067 w 5144"/>
                <a:gd name="connsiteY1" fmla="*/ 32 h 5923"/>
                <a:gd name="connsiteX2" fmla="*/ 5083 w 5144"/>
                <a:gd name="connsiteY2" fmla="*/ 2070 h 5923"/>
                <a:gd name="connsiteX3" fmla="*/ 5083 w 5144"/>
                <a:gd name="connsiteY3" fmla="*/ 3051 h 5923"/>
                <a:gd name="connsiteX4" fmla="*/ 2615 w 5144"/>
                <a:gd name="connsiteY4" fmla="*/ 5899 h 5923"/>
                <a:gd name="connsiteX5" fmla="*/ 2511 w 5144"/>
                <a:gd name="connsiteY5" fmla="*/ 5909 h 5923"/>
                <a:gd name="connsiteX6" fmla="*/ 34 w 5144"/>
                <a:gd name="connsiteY6" fmla="*/ 3060 h 5923"/>
                <a:gd name="connsiteX7" fmla="*/ 35 w 5144"/>
                <a:gd name="connsiteY7" fmla="*/ 3051 h 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4" h="5923">
                  <a:moveTo>
                    <a:pt x="35" y="3051"/>
                  </a:moveTo>
                  <a:cubicBezTo>
                    <a:pt x="-238" y="1660"/>
                    <a:pt x="672" y="308"/>
                    <a:pt x="2067" y="32"/>
                  </a:cubicBezTo>
                  <a:cubicBezTo>
                    <a:pt x="3460" y="-235"/>
                    <a:pt x="4811" y="670"/>
                    <a:pt x="5083" y="2070"/>
                  </a:cubicBezTo>
                  <a:cubicBezTo>
                    <a:pt x="5147" y="2394"/>
                    <a:pt x="5147" y="2727"/>
                    <a:pt x="5083" y="3051"/>
                  </a:cubicBezTo>
                  <a:cubicBezTo>
                    <a:pt x="5189" y="4518"/>
                    <a:pt x="4084" y="5794"/>
                    <a:pt x="2615" y="5899"/>
                  </a:cubicBezTo>
                  <a:cubicBezTo>
                    <a:pt x="2581" y="5909"/>
                    <a:pt x="2546" y="5909"/>
                    <a:pt x="2511" y="5909"/>
                  </a:cubicBezTo>
                  <a:cubicBezTo>
                    <a:pt x="1042" y="5804"/>
                    <a:pt x="-67" y="4537"/>
                    <a:pt x="34" y="3060"/>
                  </a:cubicBezTo>
                  <a:cubicBezTo>
                    <a:pt x="34" y="3060"/>
                    <a:pt x="35" y="3060"/>
                    <a:pt x="35" y="3051"/>
                  </a:cubicBezTo>
                  <a:close/>
                </a:path>
              </a:pathLst>
            </a:custGeom>
            <a:solidFill>
              <a:srgbClr val="D58B94"/>
            </a:solidFill>
            <a:ln w="9525" cap="flat">
              <a:noFill/>
              <a:prstDash val="solid"/>
              <a:miter/>
            </a:ln>
          </p:spPr>
          <p:txBody>
            <a:bodyPr rtlCol="0" anchor="ctr"/>
            <a:lstStyle/>
            <a:p>
              <a:endParaRPr lang="en-IN"/>
            </a:p>
          </p:txBody>
        </p:sp>
        <p:sp>
          <p:nvSpPr>
            <p:cNvPr id="5445" name="Freeform: Shape 5444">
              <a:extLst>
                <a:ext uri="{FF2B5EF4-FFF2-40B4-BE49-F238E27FC236}">
                  <a16:creationId xmlns:a16="http://schemas.microsoft.com/office/drawing/2014/main" xmlns="" id="{19A848E4-C681-CCB0-68D9-7465FE871E79}"/>
                </a:ext>
              </a:extLst>
            </p:cNvPr>
            <p:cNvSpPr/>
            <p:nvPr/>
          </p:nvSpPr>
          <p:spPr>
            <a:xfrm>
              <a:off x="379365" y="2855309"/>
              <a:ext cx="5546" cy="6000"/>
            </a:xfrm>
            <a:custGeom>
              <a:avLst/>
              <a:gdLst>
                <a:gd name="connsiteX0" fmla="*/ 1 w 5546"/>
                <a:gd name="connsiteY0" fmla="*/ 2747 h 6000"/>
                <a:gd name="connsiteX1" fmla="*/ 2764 w 5546"/>
                <a:gd name="connsiteY1" fmla="*/ -15 h 6000"/>
                <a:gd name="connsiteX2" fmla="*/ 5526 w 5546"/>
                <a:gd name="connsiteY2" fmla="*/ 2747 h 6000"/>
                <a:gd name="connsiteX3" fmla="*/ 2764 w 5546"/>
                <a:gd name="connsiteY3" fmla="*/ 5986 h 6000"/>
                <a:gd name="connsiteX4" fmla="*/ -8 w 5546"/>
                <a:gd name="connsiteY4" fmla="*/ 2862 h 6000"/>
                <a:gd name="connsiteX5" fmla="*/ 1 w 5546"/>
                <a:gd name="connsiteY5" fmla="*/ 2747 h 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6" h="6000">
                  <a:moveTo>
                    <a:pt x="1" y="2747"/>
                  </a:moveTo>
                  <a:cubicBezTo>
                    <a:pt x="1" y="1223"/>
                    <a:pt x="1238" y="-15"/>
                    <a:pt x="2764" y="-15"/>
                  </a:cubicBezTo>
                  <a:cubicBezTo>
                    <a:pt x="4290" y="-15"/>
                    <a:pt x="5526" y="1223"/>
                    <a:pt x="5526" y="2747"/>
                  </a:cubicBezTo>
                  <a:cubicBezTo>
                    <a:pt x="5637" y="4395"/>
                    <a:pt x="4411" y="5833"/>
                    <a:pt x="2764" y="5986"/>
                  </a:cubicBezTo>
                  <a:cubicBezTo>
                    <a:pt x="1136" y="5890"/>
                    <a:pt x="-105" y="4490"/>
                    <a:pt x="-8" y="2862"/>
                  </a:cubicBezTo>
                  <a:cubicBezTo>
                    <a:pt x="-5" y="2823"/>
                    <a:pt x="-2" y="2785"/>
                    <a:pt x="1" y="2747"/>
                  </a:cubicBezTo>
                  <a:close/>
                </a:path>
              </a:pathLst>
            </a:custGeom>
            <a:solidFill>
              <a:srgbClr val="D58B94"/>
            </a:solidFill>
            <a:ln w="9525" cap="flat">
              <a:noFill/>
              <a:prstDash val="solid"/>
              <a:miter/>
            </a:ln>
          </p:spPr>
          <p:txBody>
            <a:bodyPr rtlCol="0" anchor="ctr"/>
            <a:lstStyle/>
            <a:p>
              <a:endParaRPr lang="en-IN"/>
            </a:p>
          </p:txBody>
        </p:sp>
        <p:sp>
          <p:nvSpPr>
            <p:cNvPr id="5446" name="Freeform: Shape 5445">
              <a:extLst>
                <a:ext uri="{FF2B5EF4-FFF2-40B4-BE49-F238E27FC236}">
                  <a16:creationId xmlns:a16="http://schemas.microsoft.com/office/drawing/2014/main" xmlns="" id="{8B86A179-BFE5-1E07-D808-0C2352ED77B8}"/>
                </a:ext>
              </a:extLst>
            </p:cNvPr>
            <p:cNvSpPr/>
            <p:nvPr/>
          </p:nvSpPr>
          <p:spPr>
            <a:xfrm>
              <a:off x="408032" y="2920647"/>
              <a:ext cx="7196" cy="10293"/>
            </a:xfrm>
            <a:custGeom>
              <a:avLst/>
              <a:gdLst>
                <a:gd name="connsiteX0" fmla="*/ 5 w 7196"/>
                <a:gd name="connsiteY0" fmla="*/ 4846 h 10293"/>
                <a:gd name="connsiteX1" fmla="*/ 3910 w 7196"/>
                <a:gd name="connsiteY1" fmla="*/ -12 h 10293"/>
                <a:gd name="connsiteX2" fmla="*/ 7148 w 7196"/>
                <a:gd name="connsiteY2" fmla="*/ 5322 h 10293"/>
                <a:gd name="connsiteX3" fmla="*/ 3148 w 7196"/>
                <a:gd name="connsiteY3" fmla="*/ 10275 h 10293"/>
                <a:gd name="connsiteX4" fmla="*/ 5 w 7196"/>
                <a:gd name="connsiteY4" fmla="*/ 4846 h 10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6" h="10293">
                  <a:moveTo>
                    <a:pt x="5" y="4846"/>
                  </a:moveTo>
                  <a:cubicBezTo>
                    <a:pt x="5" y="1989"/>
                    <a:pt x="1910" y="-107"/>
                    <a:pt x="3910" y="-12"/>
                  </a:cubicBezTo>
                  <a:cubicBezTo>
                    <a:pt x="5910" y="83"/>
                    <a:pt x="7434" y="2560"/>
                    <a:pt x="7148" y="5322"/>
                  </a:cubicBezTo>
                  <a:cubicBezTo>
                    <a:pt x="6863" y="8084"/>
                    <a:pt x="5148" y="10370"/>
                    <a:pt x="3148" y="10275"/>
                  </a:cubicBezTo>
                  <a:cubicBezTo>
                    <a:pt x="1148" y="10180"/>
                    <a:pt x="-186" y="7703"/>
                    <a:pt x="5" y="4846"/>
                  </a:cubicBezTo>
                  <a:close/>
                </a:path>
              </a:pathLst>
            </a:custGeom>
            <a:solidFill>
              <a:srgbClr val="D58B94"/>
            </a:solidFill>
            <a:ln w="9525" cap="flat">
              <a:noFill/>
              <a:prstDash val="solid"/>
              <a:miter/>
            </a:ln>
          </p:spPr>
          <p:txBody>
            <a:bodyPr rtlCol="0" anchor="ctr"/>
            <a:lstStyle/>
            <a:p>
              <a:endParaRPr lang="en-IN"/>
            </a:p>
          </p:txBody>
        </p:sp>
        <p:sp>
          <p:nvSpPr>
            <p:cNvPr id="5447" name="Freeform: Shape 5446">
              <a:extLst>
                <a:ext uri="{FF2B5EF4-FFF2-40B4-BE49-F238E27FC236}">
                  <a16:creationId xmlns:a16="http://schemas.microsoft.com/office/drawing/2014/main" xmlns="" id="{492235DA-F758-AE11-A3E2-1202550FBD0B}"/>
                </a:ext>
              </a:extLst>
            </p:cNvPr>
            <p:cNvSpPr/>
            <p:nvPr/>
          </p:nvSpPr>
          <p:spPr>
            <a:xfrm>
              <a:off x="417297" y="2919203"/>
              <a:ext cx="8988" cy="9842"/>
            </a:xfrm>
            <a:custGeom>
              <a:avLst/>
              <a:gdLst>
                <a:gd name="connsiteX0" fmla="*/ 75 w 8988"/>
                <a:gd name="connsiteY0" fmla="*/ 4481 h 9842"/>
                <a:gd name="connsiteX1" fmla="*/ 4536 w 8988"/>
                <a:gd name="connsiteY1" fmla="*/ -15 h 9842"/>
                <a:gd name="connsiteX2" fmla="*/ 4933 w 8988"/>
                <a:gd name="connsiteY2" fmla="*/ 4 h 9842"/>
                <a:gd name="connsiteX3" fmla="*/ 8933 w 8988"/>
                <a:gd name="connsiteY3" fmla="*/ 5338 h 9842"/>
                <a:gd name="connsiteX4" fmla="*/ 4088 w 8988"/>
                <a:gd name="connsiteY4" fmla="*/ 9824 h 9842"/>
                <a:gd name="connsiteX5" fmla="*/ 3980 w 8988"/>
                <a:gd name="connsiteY5" fmla="*/ 9815 h 9842"/>
                <a:gd name="connsiteX6" fmla="*/ 13 w 8988"/>
                <a:gd name="connsiteY6" fmla="*/ 4881 h 9842"/>
                <a:gd name="connsiteX7" fmla="*/ 75 w 8988"/>
                <a:gd name="connsiteY7" fmla="*/ 4481 h 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88" h="9842">
                  <a:moveTo>
                    <a:pt x="75" y="4481"/>
                  </a:moveTo>
                  <a:cubicBezTo>
                    <a:pt x="66" y="2004"/>
                    <a:pt x="2063" y="-6"/>
                    <a:pt x="4536" y="-15"/>
                  </a:cubicBezTo>
                  <a:cubicBezTo>
                    <a:pt x="4668" y="-15"/>
                    <a:pt x="4800" y="-6"/>
                    <a:pt x="4933" y="4"/>
                  </a:cubicBezTo>
                  <a:cubicBezTo>
                    <a:pt x="7496" y="395"/>
                    <a:pt x="9274" y="2766"/>
                    <a:pt x="8933" y="5338"/>
                  </a:cubicBezTo>
                  <a:cubicBezTo>
                    <a:pt x="8833" y="7909"/>
                    <a:pt x="6663" y="9920"/>
                    <a:pt x="4088" y="9824"/>
                  </a:cubicBezTo>
                  <a:cubicBezTo>
                    <a:pt x="4052" y="9815"/>
                    <a:pt x="4016" y="9815"/>
                    <a:pt x="3980" y="9815"/>
                  </a:cubicBezTo>
                  <a:cubicBezTo>
                    <a:pt x="1522" y="9548"/>
                    <a:pt x="-254" y="7338"/>
                    <a:pt x="13" y="4881"/>
                  </a:cubicBezTo>
                  <a:cubicBezTo>
                    <a:pt x="27" y="4747"/>
                    <a:pt x="48" y="4614"/>
                    <a:pt x="75" y="4481"/>
                  </a:cubicBezTo>
                  <a:close/>
                </a:path>
              </a:pathLst>
            </a:custGeom>
            <a:solidFill>
              <a:srgbClr val="D58B94"/>
            </a:solidFill>
            <a:ln w="9525" cap="flat">
              <a:noFill/>
              <a:prstDash val="solid"/>
              <a:miter/>
            </a:ln>
          </p:spPr>
          <p:txBody>
            <a:bodyPr rtlCol="0" anchor="ctr"/>
            <a:lstStyle/>
            <a:p>
              <a:endParaRPr lang="en-IN"/>
            </a:p>
          </p:txBody>
        </p:sp>
        <p:sp>
          <p:nvSpPr>
            <p:cNvPr id="5448" name="Freeform: Shape 5447">
              <a:extLst>
                <a:ext uri="{FF2B5EF4-FFF2-40B4-BE49-F238E27FC236}">
                  <a16:creationId xmlns:a16="http://schemas.microsoft.com/office/drawing/2014/main" xmlns="" id="{27239533-C260-8063-4440-9A4DFD8BFF5D}"/>
                </a:ext>
              </a:extLst>
            </p:cNvPr>
            <p:cNvSpPr/>
            <p:nvPr/>
          </p:nvSpPr>
          <p:spPr>
            <a:xfrm>
              <a:off x="367936" y="2917507"/>
              <a:ext cx="3838" cy="4958"/>
            </a:xfrm>
            <a:custGeom>
              <a:avLst/>
              <a:gdLst>
                <a:gd name="connsiteX0" fmla="*/ 1 w 3838"/>
                <a:gd name="connsiteY0" fmla="*/ 2557 h 4958"/>
                <a:gd name="connsiteX1" fmla="*/ 1810 w 3838"/>
                <a:gd name="connsiteY1" fmla="*/ -15 h 4958"/>
                <a:gd name="connsiteX2" fmla="*/ 3811 w 3838"/>
                <a:gd name="connsiteY2" fmla="*/ 2366 h 4958"/>
                <a:gd name="connsiteX3" fmla="*/ 2001 w 3838"/>
                <a:gd name="connsiteY3" fmla="*/ 4938 h 4958"/>
                <a:gd name="connsiteX4" fmla="*/ 1 w 3838"/>
                <a:gd name="connsiteY4" fmla="*/ 2557 h 4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8" h="4958">
                  <a:moveTo>
                    <a:pt x="1" y="2557"/>
                  </a:moveTo>
                  <a:cubicBezTo>
                    <a:pt x="-128" y="1366"/>
                    <a:pt x="646" y="261"/>
                    <a:pt x="1810" y="-15"/>
                  </a:cubicBezTo>
                  <a:cubicBezTo>
                    <a:pt x="2858" y="-15"/>
                    <a:pt x="3715" y="938"/>
                    <a:pt x="3811" y="2366"/>
                  </a:cubicBezTo>
                  <a:cubicBezTo>
                    <a:pt x="3940" y="3557"/>
                    <a:pt x="3165" y="4662"/>
                    <a:pt x="2001" y="4938"/>
                  </a:cubicBezTo>
                  <a:cubicBezTo>
                    <a:pt x="1429" y="5033"/>
                    <a:pt x="477" y="3985"/>
                    <a:pt x="1" y="2557"/>
                  </a:cubicBezTo>
                  <a:close/>
                </a:path>
              </a:pathLst>
            </a:custGeom>
            <a:solidFill>
              <a:srgbClr val="D58B94"/>
            </a:solidFill>
            <a:ln w="9525" cap="flat">
              <a:noFill/>
              <a:prstDash val="solid"/>
              <a:miter/>
            </a:ln>
          </p:spPr>
          <p:txBody>
            <a:bodyPr rtlCol="0" anchor="ctr"/>
            <a:lstStyle/>
            <a:p>
              <a:endParaRPr lang="en-IN"/>
            </a:p>
          </p:txBody>
        </p:sp>
        <p:sp>
          <p:nvSpPr>
            <p:cNvPr id="5449" name="Freeform: Shape 5448">
              <a:extLst>
                <a:ext uri="{FF2B5EF4-FFF2-40B4-BE49-F238E27FC236}">
                  <a16:creationId xmlns:a16="http://schemas.microsoft.com/office/drawing/2014/main" xmlns="" id="{06C8B835-987F-8341-E838-BBB8461D167F}"/>
                </a:ext>
              </a:extLst>
            </p:cNvPr>
            <p:cNvSpPr/>
            <p:nvPr/>
          </p:nvSpPr>
          <p:spPr>
            <a:xfrm>
              <a:off x="369784" y="2898171"/>
              <a:ext cx="11134" cy="14096"/>
            </a:xfrm>
            <a:custGeom>
              <a:avLst/>
              <a:gdLst>
                <a:gd name="connsiteX0" fmla="*/ 58 w 11134"/>
                <a:gd name="connsiteY0" fmla="*/ 7224 h 14096"/>
                <a:gd name="connsiteX1" fmla="*/ 5297 w 11134"/>
                <a:gd name="connsiteY1" fmla="*/ -15 h 14096"/>
                <a:gd name="connsiteX2" fmla="*/ 11107 w 11134"/>
                <a:gd name="connsiteY2" fmla="*/ 6938 h 14096"/>
                <a:gd name="connsiteX3" fmla="*/ 5869 w 11134"/>
                <a:gd name="connsiteY3" fmla="*/ 14082 h 14096"/>
                <a:gd name="connsiteX4" fmla="*/ 58 w 11134"/>
                <a:gd name="connsiteY4" fmla="*/ 7224 h 14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34" h="14096">
                  <a:moveTo>
                    <a:pt x="58" y="7224"/>
                  </a:moveTo>
                  <a:cubicBezTo>
                    <a:pt x="-458" y="3785"/>
                    <a:pt x="1871" y="566"/>
                    <a:pt x="5297" y="-15"/>
                  </a:cubicBezTo>
                  <a:cubicBezTo>
                    <a:pt x="8777" y="385"/>
                    <a:pt x="11333" y="3443"/>
                    <a:pt x="11107" y="6938"/>
                  </a:cubicBezTo>
                  <a:cubicBezTo>
                    <a:pt x="11107" y="10843"/>
                    <a:pt x="8821" y="14082"/>
                    <a:pt x="5869" y="14082"/>
                  </a:cubicBezTo>
                  <a:cubicBezTo>
                    <a:pt x="2450" y="13644"/>
                    <a:pt x="-68" y="10672"/>
                    <a:pt x="58" y="7224"/>
                  </a:cubicBezTo>
                  <a:close/>
                </a:path>
              </a:pathLst>
            </a:custGeom>
            <a:solidFill>
              <a:srgbClr val="D58B94"/>
            </a:solidFill>
            <a:ln w="9525" cap="flat">
              <a:noFill/>
              <a:prstDash val="solid"/>
              <a:miter/>
            </a:ln>
          </p:spPr>
          <p:txBody>
            <a:bodyPr rtlCol="0" anchor="ctr"/>
            <a:lstStyle/>
            <a:p>
              <a:endParaRPr lang="en-IN"/>
            </a:p>
          </p:txBody>
        </p:sp>
        <p:sp>
          <p:nvSpPr>
            <p:cNvPr id="5450" name="Freeform: Shape 5449">
              <a:extLst>
                <a:ext uri="{FF2B5EF4-FFF2-40B4-BE49-F238E27FC236}">
                  <a16:creationId xmlns:a16="http://schemas.microsoft.com/office/drawing/2014/main" xmlns="" id="{04E67233-B8C3-F756-CB51-36890F41CF30}"/>
                </a:ext>
              </a:extLst>
            </p:cNvPr>
            <p:cNvSpPr/>
            <p:nvPr/>
          </p:nvSpPr>
          <p:spPr>
            <a:xfrm>
              <a:off x="383630" y="2901500"/>
              <a:ext cx="15620" cy="20489"/>
            </a:xfrm>
            <a:custGeom>
              <a:avLst/>
              <a:gdLst>
                <a:gd name="connsiteX0" fmla="*/ 24 w 15620"/>
                <a:gd name="connsiteY0" fmla="*/ 10277 h 20489"/>
                <a:gd name="connsiteX1" fmla="*/ 7929 w 15620"/>
                <a:gd name="connsiteY1" fmla="*/ -10 h 20489"/>
                <a:gd name="connsiteX2" fmla="*/ 15549 w 15620"/>
                <a:gd name="connsiteY2" fmla="*/ 10373 h 20489"/>
                <a:gd name="connsiteX3" fmla="*/ 7739 w 15620"/>
                <a:gd name="connsiteY3" fmla="*/ 20469 h 20489"/>
                <a:gd name="connsiteX4" fmla="*/ 24 w 15620"/>
                <a:gd name="connsiteY4" fmla="*/ 10277 h 20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0" h="20489">
                  <a:moveTo>
                    <a:pt x="24" y="10277"/>
                  </a:moveTo>
                  <a:cubicBezTo>
                    <a:pt x="24" y="4658"/>
                    <a:pt x="3548" y="-200"/>
                    <a:pt x="7929" y="-10"/>
                  </a:cubicBezTo>
                  <a:cubicBezTo>
                    <a:pt x="12778" y="952"/>
                    <a:pt x="16088" y="5457"/>
                    <a:pt x="15549" y="10373"/>
                  </a:cubicBezTo>
                  <a:cubicBezTo>
                    <a:pt x="15549" y="16087"/>
                    <a:pt x="11835" y="20659"/>
                    <a:pt x="7739" y="20469"/>
                  </a:cubicBezTo>
                  <a:cubicBezTo>
                    <a:pt x="2931" y="19555"/>
                    <a:pt x="-404" y="15154"/>
                    <a:pt x="24" y="10277"/>
                  </a:cubicBezTo>
                  <a:close/>
                </a:path>
              </a:pathLst>
            </a:custGeom>
            <a:solidFill>
              <a:srgbClr val="D58B94"/>
            </a:solidFill>
            <a:ln w="9525" cap="flat">
              <a:noFill/>
              <a:prstDash val="solid"/>
              <a:miter/>
            </a:ln>
          </p:spPr>
          <p:txBody>
            <a:bodyPr rtlCol="0" anchor="ctr"/>
            <a:lstStyle/>
            <a:p>
              <a:endParaRPr lang="en-IN"/>
            </a:p>
          </p:txBody>
        </p:sp>
        <p:sp>
          <p:nvSpPr>
            <p:cNvPr id="5451" name="Freeform: Shape 5450">
              <a:extLst>
                <a:ext uri="{FF2B5EF4-FFF2-40B4-BE49-F238E27FC236}">
                  <a16:creationId xmlns:a16="http://schemas.microsoft.com/office/drawing/2014/main" xmlns="" id="{EA85CDA4-F019-135A-C850-84423C9665FA}"/>
                </a:ext>
              </a:extLst>
            </p:cNvPr>
            <p:cNvSpPr/>
            <p:nvPr/>
          </p:nvSpPr>
          <p:spPr>
            <a:xfrm>
              <a:off x="401331" y="2906924"/>
              <a:ext cx="8514" cy="11355"/>
            </a:xfrm>
            <a:custGeom>
              <a:avLst/>
              <a:gdLst>
                <a:gd name="connsiteX0" fmla="*/ 38 w 8514"/>
                <a:gd name="connsiteY0" fmla="*/ 5520 h 11355"/>
                <a:gd name="connsiteX1" fmla="*/ 4515 w 8514"/>
                <a:gd name="connsiteY1" fmla="*/ -5 h 11355"/>
                <a:gd name="connsiteX2" fmla="*/ 8420 w 8514"/>
                <a:gd name="connsiteY2" fmla="*/ 5996 h 11355"/>
                <a:gd name="connsiteX3" fmla="*/ 3944 w 8514"/>
                <a:gd name="connsiteY3" fmla="*/ 11330 h 11355"/>
                <a:gd name="connsiteX4" fmla="*/ 38 w 8514"/>
                <a:gd name="connsiteY4" fmla="*/ 5520 h 1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4" h="11355">
                  <a:moveTo>
                    <a:pt x="38" y="5520"/>
                  </a:moveTo>
                  <a:cubicBezTo>
                    <a:pt x="38" y="2376"/>
                    <a:pt x="2229" y="-196"/>
                    <a:pt x="4515" y="-5"/>
                  </a:cubicBezTo>
                  <a:cubicBezTo>
                    <a:pt x="7194" y="652"/>
                    <a:pt x="8901" y="3281"/>
                    <a:pt x="8420" y="5996"/>
                  </a:cubicBezTo>
                  <a:cubicBezTo>
                    <a:pt x="8420" y="9044"/>
                    <a:pt x="6230" y="11520"/>
                    <a:pt x="3944" y="11330"/>
                  </a:cubicBezTo>
                  <a:cubicBezTo>
                    <a:pt x="1349" y="10672"/>
                    <a:pt x="-335" y="8167"/>
                    <a:pt x="38" y="5520"/>
                  </a:cubicBezTo>
                  <a:close/>
                </a:path>
              </a:pathLst>
            </a:custGeom>
            <a:solidFill>
              <a:srgbClr val="D58B94"/>
            </a:solidFill>
            <a:ln w="9525" cap="flat">
              <a:noFill/>
              <a:prstDash val="solid"/>
              <a:miter/>
            </a:ln>
          </p:spPr>
          <p:txBody>
            <a:bodyPr rtlCol="0" anchor="ctr"/>
            <a:lstStyle/>
            <a:p>
              <a:endParaRPr lang="en-IN"/>
            </a:p>
          </p:txBody>
        </p:sp>
        <p:sp>
          <p:nvSpPr>
            <p:cNvPr id="5452" name="Freeform: Shape 5451">
              <a:extLst>
                <a:ext uri="{FF2B5EF4-FFF2-40B4-BE49-F238E27FC236}">
                  <a16:creationId xmlns:a16="http://schemas.microsoft.com/office/drawing/2014/main" xmlns="" id="{B9B9AE24-BD60-ED47-29EB-BC7C149A8B4E}"/>
                </a:ext>
              </a:extLst>
            </p:cNvPr>
            <p:cNvSpPr/>
            <p:nvPr/>
          </p:nvSpPr>
          <p:spPr>
            <a:xfrm>
              <a:off x="413558" y="2904077"/>
              <a:ext cx="6823" cy="8766"/>
            </a:xfrm>
            <a:custGeom>
              <a:avLst/>
              <a:gdLst>
                <a:gd name="connsiteX0" fmla="*/ 4 w 6823"/>
                <a:gd name="connsiteY0" fmla="*/ 4176 h 8766"/>
                <a:gd name="connsiteX1" fmla="*/ 3623 w 6823"/>
                <a:gd name="connsiteY1" fmla="*/ -15 h 8766"/>
                <a:gd name="connsiteX2" fmla="*/ 6766 w 6823"/>
                <a:gd name="connsiteY2" fmla="*/ 4652 h 8766"/>
                <a:gd name="connsiteX3" fmla="*/ 2861 w 6823"/>
                <a:gd name="connsiteY3" fmla="*/ 8748 h 8766"/>
                <a:gd name="connsiteX4" fmla="*/ 4 w 6823"/>
                <a:gd name="connsiteY4" fmla="*/ 4176 h 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23" h="8766">
                  <a:moveTo>
                    <a:pt x="4" y="4176"/>
                  </a:moveTo>
                  <a:cubicBezTo>
                    <a:pt x="-108" y="2033"/>
                    <a:pt x="1489" y="185"/>
                    <a:pt x="3623" y="-15"/>
                  </a:cubicBezTo>
                  <a:cubicBezTo>
                    <a:pt x="5715" y="499"/>
                    <a:pt x="7074" y="2519"/>
                    <a:pt x="6766" y="4652"/>
                  </a:cubicBezTo>
                  <a:cubicBezTo>
                    <a:pt x="6766" y="7033"/>
                    <a:pt x="4481" y="8843"/>
                    <a:pt x="2861" y="8748"/>
                  </a:cubicBezTo>
                  <a:cubicBezTo>
                    <a:pt x="1242" y="8653"/>
                    <a:pt x="-187" y="6557"/>
                    <a:pt x="4" y="4176"/>
                  </a:cubicBezTo>
                  <a:close/>
                </a:path>
              </a:pathLst>
            </a:custGeom>
            <a:solidFill>
              <a:srgbClr val="D58B94"/>
            </a:solidFill>
            <a:ln w="9525" cap="flat">
              <a:noFill/>
              <a:prstDash val="solid"/>
              <a:miter/>
            </a:ln>
          </p:spPr>
          <p:txBody>
            <a:bodyPr rtlCol="0" anchor="ctr"/>
            <a:lstStyle/>
            <a:p>
              <a:endParaRPr lang="en-IN"/>
            </a:p>
          </p:txBody>
        </p:sp>
        <p:sp>
          <p:nvSpPr>
            <p:cNvPr id="5453" name="Freeform: Shape 5452">
              <a:extLst>
                <a:ext uri="{FF2B5EF4-FFF2-40B4-BE49-F238E27FC236}">
                  <a16:creationId xmlns:a16="http://schemas.microsoft.com/office/drawing/2014/main" xmlns="" id="{032F19ED-C3AE-A266-715C-777EE509BF65}"/>
                </a:ext>
              </a:extLst>
            </p:cNvPr>
            <p:cNvSpPr/>
            <p:nvPr/>
          </p:nvSpPr>
          <p:spPr>
            <a:xfrm>
              <a:off x="422205" y="2894566"/>
              <a:ext cx="6653" cy="6669"/>
            </a:xfrm>
            <a:custGeom>
              <a:avLst/>
              <a:gdLst>
                <a:gd name="connsiteX0" fmla="*/ 25 w 6653"/>
                <a:gd name="connsiteY0" fmla="*/ 2733 h 6669"/>
                <a:gd name="connsiteX1" fmla="*/ 3894 w 6653"/>
                <a:gd name="connsiteY1" fmla="*/ 37 h 6669"/>
                <a:gd name="connsiteX2" fmla="*/ 6587 w 6653"/>
                <a:gd name="connsiteY2" fmla="*/ 3905 h 6669"/>
                <a:gd name="connsiteX3" fmla="*/ 2977 w 6653"/>
                <a:gd name="connsiteY3" fmla="*/ 6638 h 6669"/>
                <a:gd name="connsiteX4" fmla="*/ 15 w 6653"/>
                <a:gd name="connsiteY4" fmla="*/ 2800 h 6669"/>
                <a:gd name="connsiteX5" fmla="*/ 25 w 6653"/>
                <a:gd name="connsiteY5" fmla="*/ 2733 h 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53" h="6669">
                  <a:moveTo>
                    <a:pt x="25" y="2733"/>
                  </a:moveTo>
                  <a:cubicBezTo>
                    <a:pt x="349" y="923"/>
                    <a:pt x="2081" y="-286"/>
                    <a:pt x="3894" y="37"/>
                  </a:cubicBezTo>
                  <a:cubicBezTo>
                    <a:pt x="5706" y="361"/>
                    <a:pt x="6912" y="2095"/>
                    <a:pt x="6587" y="3905"/>
                  </a:cubicBezTo>
                  <a:cubicBezTo>
                    <a:pt x="6281" y="5619"/>
                    <a:pt x="4709" y="6810"/>
                    <a:pt x="2977" y="6638"/>
                  </a:cubicBezTo>
                  <a:cubicBezTo>
                    <a:pt x="1099" y="6400"/>
                    <a:pt x="-227" y="4676"/>
                    <a:pt x="15" y="2800"/>
                  </a:cubicBezTo>
                  <a:cubicBezTo>
                    <a:pt x="18" y="2781"/>
                    <a:pt x="22" y="2752"/>
                    <a:pt x="25" y="2733"/>
                  </a:cubicBezTo>
                  <a:close/>
                </a:path>
              </a:pathLst>
            </a:custGeom>
            <a:solidFill>
              <a:srgbClr val="D58B94"/>
            </a:solidFill>
            <a:ln w="9525" cap="flat">
              <a:noFill/>
              <a:prstDash val="solid"/>
              <a:miter/>
            </a:ln>
          </p:spPr>
          <p:txBody>
            <a:bodyPr rtlCol="0" anchor="ctr"/>
            <a:lstStyle/>
            <a:p>
              <a:endParaRPr lang="en-IN"/>
            </a:p>
          </p:txBody>
        </p:sp>
        <p:sp>
          <p:nvSpPr>
            <p:cNvPr id="5454" name="Freeform: Shape 5453">
              <a:extLst>
                <a:ext uri="{FF2B5EF4-FFF2-40B4-BE49-F238E27FC236}">
                  <a16:creationId xmlns:a16="http://schemas.microsoft.com/office/drawing/2014/main" xmlns="" id="{0947FFC1-4CD5-0C9B-20A2-6CE5AE429EA2}"/>
                </a:ext>
              </a:extLst>
            </p:cNvPr>
            <p:cNvSpPr/>
            <p:nvPr/>
          </p:nvSpPr>
          <p:spPr>
            <a:xfrm>
              <a:off x="411615" y="2891970"/>
              <a:ext cx="7024" cy="9077"/>
            </a:xfrm>
            <a:custGeom>
              <a:avLst/>
              <a:gdLst>
                <a:gd name="connsiteX0" fmla="*/ 1280 w 7024"/>
                <a:gd name="connsiteY0" fmla="*/ 1329 h 9077"/>
                <a:gd name="connsiteX1" fmla="*/ 5364 w 7024"/>
                <a:gd name="connsiteY1" fmla="*/ 462 h 9077"/>
                <a:gd name="connsiteX2" fmla="*/ 6233 w 7024"/>
                <a:gd name="connsiteY2" fmla="*/ 1329 h 9077"/>
                <a:gd name="connsiteX3" fmla="*/ 5661 w 7024"/>
                <a:gd name="connsiteY3" fmla="*/ 7711 h 9077"/>
                <a:gd name="connsiteX4" fmla="*/ 1728 w 7024"/>
                <a:gd name="connsiteY4" fmla="*/ 8634 h 9077"/>
                <a:gd name="connsiteX5" fmla="*/ 804 w 7024"/>
                <a:gd name="connsiteY5" fmla="*/ 7711 h 9077"/>
                <a:gd name="connsiteX6" fmla="*/ 1280 w 7024"/>
                <a:gd name="connsiteY6" fmla="*/ 1329 h 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24" h="9077">
                  <a:moveTo>
                    <a:pt x="1280" y="1329"/>
                  </a:moveTo>
                  <a:cubicBezTo>
                    <a:pt x="2168" y="-43"/>
                    <a:pt x="3997" y="-424"/>
                    <a:pt x="5364" y="462"/>
                  </a:cubicBezTo>
                  <a:cubicBezTo>
                    <a:pt x="5712" y="681"/>
                    <a:pt x="6007" y="986"/>
                    <a:pt x="6233" y="1329"/>
                  </a:cubicBezTo>
                  <a:cubicBezTo>
                    <a:pt x="7452" y="3358"/>
                    <a:pt x="7221" y="5939"/>
                    <a:pt x="5661" y="7711"/>
                  </a:cubicBezTo>
                  <a:cubicBezTo>
                    <a:pt x="4830" y="9054"/>
                    <a:pt x="3069" y="9463"/>
                    <a:pt x="1728" y="8634"/>
                  </a:cubicBezTo>
                  <a:cubicBezTo>
                    <a:pt x="1352" y="8406"/>
                    <a:pt x="1036" y="8082"/>
                    <a:pt x="804" y="7711"/>
                  </a:cubicBezTo>
                  <a:cubicBezTo>
                    <a:pt x="-441" y="5710"/>
                    <a:pt x="-249" y="3129"/>
                    <a:pt x="1280" y="1329"/>
                  </a:cubicBezTo>
                  <a:close/>
                </a:path>
              </a:pathLst>
            </a:custGeom>
            <a:solidFill>
              <a:srgbClr val="D58B94"/>
            </a:solidFill>
            <a:ln w="9525" cap="flat">
              <a:noFill/>
              <a:prstDash val="solid"/>
              <a:miter/>
            </a:ln>
          </p:spPr>
          <p:txBody>
            <a:bodyPr rtlCol="0" anchor="ctr"/>
            <a:lstStyle/>
            <a:p>
              <a:endParaRPr lang="en-IN"/>
            </a:p>
          </p:txBody>
        </p:sp>
        <p:sp>
          <p:nvSpPr>
            <p:cNvPr id="5455" name="Freeform: Shape 5454">
              <a:extLst>
                <a:ext uri="{FF2B5EF4-FFF2-40B4-BE49-F238E27FC236}">
                  <a16:creationId xmlns:a16="http://schemas.microsoft.com/office/drawing/2014/main" xmlns="" id="{371E0CEE-3275-ED1E-5C45-0568685FE4EC}"/>
                </a:ext>
              </a:extLst>
            </p:cNvPr>
            <p:cNvSpPr/>
            <p:nvPr/>
          </p:nvSpPr>
          <p:spPr>
            <a:xfrm>
              <a:off x="386964" y="2883503"/>
              <a:ext cx="8921" cy="11051"/>
            </a:xfrm>
            <a:custGeom>
              <a:avLst/>
              <a:gdLst>
                <a:gd name="connsiteX0" fmla="*/ 23 w 8921"/>
                <a:gd name="connsiteY0" fmla="*/ 5509 h 11051"/>
                <a:gd name="connsiteX1" fmla="*/ 4349 w 8921"/>
                <a:gd name="connsiteY1" fmla="*/ 4 h 11051"/>
                <a:gd name="connsiteX2" fmla="*/ 4499 w 8921"/>
                <a:gd name="connsiteY2" fmla="*/ -15 h 11051"/>
                <a:gd name="connsiteX3" fmla="*/ 8881 w 8921"/>
                <a:gd name="connsiteY3" fmla="*/ 5605 h 11051"/>
                <a:gd name="connsiteX4" fmla="*/ 4404 w 8921"/>
                <a:gd name="connsiteY4" fmla="*/ 11034 h 11051"/>
                <a:gd name="connsiteX5" fmla="*/ 23 w 8921"/>
                <a:gd name="connsiteY5" fmla="*/ 5509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21" h="11051">
                  <a:moveTo>
                    <a:pt x="23" y="5509"/>
                  </a:moveTo>
                  <a:cubicBezTo>
                    <a:pt x="-304" y="2795"/>
                    <a:pt x="1633" y="328"/>
                    <a:pt x="4349" y="4"/>
                  </a:cubicBezTo>
                  <a:cubicBezTo>
                    <a:pt x="4399" y="-5"/>
                    <a:pt x="4449" y="-15"/>
                    <a:pt x="4499" y="-15"/>
                  </a:cubicBezTo>
                  <a:cubicBezTo>
                    <a:pt x="7231" y="376"/>
                    <a:pt x="9165" y="2862"/>
                    <a:pt x="8881" y="5605"/>
                  </a:cubicBezTo>
                  <a:cubicBezTo>
                    <a:pt x="8881" y="8653"/>
                    <a:pt x="6785" y="11129"/>
                    <a:pt x="4404" y="11034"/>
                  </a:cubicBezTo>
                  <a:cubicBezTo>
                    <a:pt x="1712" y="10643"/>
                    <a:pt x="-208" y="8224"/>
                    <a:pt x="23" y="5509"/>
                  </a:cubicBezTo>
                  <a:close/>
                </a:path>
              </a:pathLst>
            </a:custGeom>
            <a:solidFill>
              <a:srgbClr val="D58B94"/>
            </a:solidFill>
            <a:ln w="9525" cap="flat">
              <a:noFill/>
              <a:prstDash val="solid"/>
              <a:miter/>
            </a:ln>
          </p:spPr>
          <p:txBody>
            <a:bodyPr rtlCol="0" anchor="ctr"/>
            <a:lstStyle/>
            <a:p>
              <a:endParaRPr lang="en-IN"/>
            </a:p>
          </p:txBody>
        </p:sp>
        <p:sp>
          <p:nvSpPr>
            <p:cNvPr id="5456" name="Freeform: Shape 5455">
              <a:extLst>
                <a:ext uri="{FF2B5EF4-FFF2-40B4-BE49-F238E27FC236}">
                  <a16:creationId xmlns:a16="http://schemas.microsoft.com/office/drawing/2014/main" xmlns="" id="{ED9ED40D-6BF1-F212-6F70-1606A9A30C3B}"/>
                </a:ext>
              </a:extLst>
            </p:cNvPr>
            <p:cNvSpPr/>
            <p:nvPr/>
          </p:nvSpPr>
          <p:spPr>
            <a:xfrm>
              <a:off x="397988" y="2882550"/>
              <a:ext cx="13218" cy="16581"/>
            </a:xfrm>
            <a:custGeom>
              <a:avLst/>
              <a:gdLst>
                <a:gd name="connsiteX0" fmla="*/ 48 w 13218"/>
                <a:gd name="connsiteY0" fmla="*/ 8177 h 16581"/>
                <a:gd name="connsiteX1" fmla="*/ 7001 w 13218"/>
                <a:gd name="connsiteY1" fmla="*/ -15 h 16581"/>
                <a:gd name="connsiteX2" fmla="*/ 13097 w 13218"/>
                <a:gd name="connsiteY2" fmla="*/ 8748 h 16581"/>
                <a:gd name="connsiteX3" fmla="*/ 6334 w 13218"/>
                <a:gd name="connsiteY3" fmla="*/ 16559 h 16581"/>
                <a:gd name="connsiteX4" fmla="*/ 48 w 13218"/>
                <a:gd name="connsiteY4" fmla="*/ 8177 h 16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8" h="16581">
                  <a:moveTo>
                    <a:pt x="48" y="8177"/>
                  </a:moveTo>
                  <a:cubicBezTo>
                    <a:pt x="-179" y="4033"/>
                    <a:pt x="2875" y="433"/>
                    <a:pt x="7001" y="-15"/>
                  </a:cubicBezTo>
                  <a:cubicBezTo>
                    <a:pt x="11081" y="756"/>
                    <a:pt x="13792" y="4652"/>
                    <a:pt x="13097" y="8748"/>
                  </a:cubicBezTo>
                  <a:cubicBezTo>
                    <a:pt x="13097" y="13320"/>
                    <a:pt x="9763" y="16749"/>
                    <a:pt x="6334" y="16559"/>
                  </a:cubicBezTo>
                  <a:cubicBezTo>
                    <a:pt x="2318" y="15920"/>
                    <a:pt x="-466" y="12215"/>
                    <a:pt x="48" y="8177"/>
                  </a:cubicBezTo>
                  <a:close/>
                </a:path>
              </a:pathLst>
            </a:custGeom>
            <a:solidFill>
              <a:srgbClr val="D58B94"/>
            </a:solidFill>
            <a:ln w="9525" cap="flat">
              <a:noFill/>
              <a:prstDash val="solid"/>
              <a:miter/>
            </a:ln>
          </p:spPr>
          <p:txBody>
            <a:bodyPr rtlCol="0" anchor="ctr"/>
            <a:lstStyle/>
            <a:p>
              <a:endParaRPr lang="en-IN"/>
            </a:p>
          </p:txBody>
        </p:sp>
        <p:sp>
          <p:nvSpPr>
            <p:cNvPr id="5457" name="Freeform: Shape 5456">
              <a:extLst>
                <a:ext uri="{FF2B5EF4-FFF2-40B4-BE49-F238E27FC236}">
                  <a16:creationId xmlns:a16="http://schemas.microsoft.com/office/drawing/2014/main" xmlns="" id="{ACA49C4C-A1DB-57F8-1F7A-FB1EA0CCD06B}"/>
                </a:ext>
              </a:extLst>
            </p:cNvPr>
            <p:cNvSpPr/>
            <p:nvPr/>
          </p:nvSpPr>
          <p:spPr>
            <a:xfrm>
              <a:off x="377460" y="2887408"/>
              <a:ext cx="5936" cy="7334"/>
            </a:xfrm>
            <a:custGeom>
              <a:avLst/>
              <a:gdLst>
                <a:gd name="connsiteX0" fmla="*/ 1 w 5936"/>
                <a:gd name="connsiteY0" fmla="*/ 3700 h 7334"/>
                <a:gd name="connsiteX1" fmla="*/ 2954 w 5936"/>
                <a:gd name="connsiteY1" fmla="*/ -15 h 7334"/>
                <a:gd name="connsiteX2" fmla="*/ 5907 w 5936"/>
                <a:gd name="connsiteY2" fmla="*/ 3604 h 7334"/>
                <a:gd name="connsiteX3" fmla="*/ 3049 w 5936"/>
                <a:gd name="connsiteY3" fmla="*/ 7319 h 7334"/>
                <a:gd name="connsiteX4" fmla="*/ 1 w 5936"/>
                <a:gd name="connsiteY4" fmla="*/ 370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6" h="7334">
                  <a:moveTo>
                    <a:pt x="1" y="3700"/>
                  </a:moveTo>
                  <a:cubicBezTo>
                    <a:pt x="-168" y="1871"/>
                    <a:pt x="1134" y="233"/>
                    <a:pt x="2954" y="-15"/>
                  </a:cubicBezTo>
                  <a:cubicBezTo>
                    <a:pt x="4760" y="185"/>
                    <a:pt x="6074" y="1795"/>
                    <a:pt x="5907" y="3604"/>
                  </a:cubicBezTo>
                  <a:cubicBezTo>
                    <a:pt x="6081" y="5405"/>
                    <a:pt x="4832" y="7024"/>
                    <a:pt x="3049" y="7319"/>
                  </a:cubicBezTo>
                  <a:cubicBezTo>
                    <a:pt x="1254" y="7071"/>
                    <a:pt x="-64" y="5509"/>
                    <a:pt x="1" y="3700"/>
                  </a:cubicBezTo>
                  <a:close/>
                </a:path>
              </a:pathLst>
            </a:custGeom>
            <a:solidFill>
              <a:srgbClr val="D58B94"/>
            </a:solidFill>
            <a:ln w="9525" cap="flat">
              <a:noFill/>
              <a:prstDash val="solid"/>
              <a:miter/>
            </a:ln>
          </p:spPr>
          <p:txBody>
            <a:bodyPr rtlCol="0" anchor="ctr"/>
            <a:lstStyle/>
            <a:p>
              <a:endParaRPr lang="en-IN"/>
            </a:p>
          </p:txBody>
        </p:sp>
        <p:sp>
          <p:nvSpPr>
            <p:cNvPr id="5458" name="Freeform: Shape 5457">
              <a:extLst>
                <a:ext uri="{FF2B5EF4-FFF2-40B4-BE49-F238E27FC236}">
                  <a16:creationId xmlns:a16="http://schemas.microsoft.com/office/drawing/2014/main" xmlns="" id="{2AE11D0C-F450-111A-99FE-B950518B9B69}"/>
                </a:ext>
              </a:extLst>
            </p:cNvPr>
            <p:cNvSpPr/>
            <p:nvPr/>
          </p:nvSpPr>
          <p:spPr>
            <a:xfrm>
              <a:off x="379745" y="2874359"/>
              <a:ext cx="5366" cy="6286"/>
            </a:xfrm>
            <a:custGeom>
              <a:avLst/>
              <a:gdLst>
                <a:gd name="connsiteX0" fmla="*/ 3 w 5366"/>
                <a:gd name="connsiteY0" fmla="*/ 3223 h 6286"/>
                <a:gd name="connsiteX1" fmla="*/ 2575 w 5366"/>
                <a:gd name="connsiteY1" fmla="*/ -15 h 6286"/>
                <a:gd name="connsiteX2" fmla="*/ 5342 w 5366"/>
                <a:gd name="connsiteY2" fmla="*/ 2928 h 6286"/>
                <a:gd name="connsiteX3" fmla="*/ 5337 w 5366"/>
                <a:gd name="connsiteY3" fmla="*/ 3033 h 6286"/>
                <a:gd name="connsiteX4" fmla="*/ 2765 w 5366"/>
                <a:gd name="connsiteY4" fmla="*/ 6271 h 6286"/>
                <a:gd name="connsiteX5" fmla="*/ -2 w 5366"/>
                <a:gd name="connsiteY5" fmla="*/ 3328 h 6286"/>
                <a:gd name="connsiteX6" fmla="*/ 3 w 5366"/>
                <a:gd name="connsiteY6" fmla="*/ 3223 h 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6" h="6286">
                  <a:moveTo>
                    <a:pt x="3" y="3223"/>
                  </a:moveTo>
                  <a:cubicBezTo>
                    <a:pt x="-165" y="1623"/>
                    <a:pt x="978" y="185"/>
                    <a:pt x="2575" y="-15"/>
                  </a:cubicBezTo>
                  <a:cubicBezTo>
                    <a:pt x="4152" y="33"/>
                    <a:pt x="5391" y="1356"/>
                    <a:pt x="5342" y="2928"/>
                  </a:cubicBezTo>
                  <a:cubicBezTo>
                    <a:pt x="5341" y="2966"/>
                    <a:pt x="5339" y="2995"/>
                    <a:pt x="5337" y="3033"/>
                  </a:cubicBezTo>
                  <a:cubicBezTo>
                    <a:pt x="5505" y="4633"/>
                    <a:pt x="4362" y="6071"/>
                    <a:pt x="2765" y="6271"/>
                  </a:cubicBezTo>
                  <a:cubicBezTo>
                    <a:pt x="1188" y="6224"/>
                    <a:pt x="-51" y="4900"/>
                    <a:pt x="-2" y="3328"/>
                  </a:cubicBezTo>
                  <a:cubicBezTo>
                    <a:pt x="-1" y="3290"/>
                    <a:pt x="1" y="3261"/>
                    <a:pt x="3" y="3223"/>
                  </a:cubicBezTo>
                  <a:close/>
                </a:path>
              </a:pathLst>
            </a:custGeom>
            <a:solidFill>
              <a:srgbClr val="D58B94"/>
            </a:solidFill>
            <a:ln w="9525" cap="flat">
              <a:noFill/>
              <a:prstDash val="solid"/>
              <a:miter/>
            </a:ln>
          </p:spPr>
          <p:txBody>
            <a:bodyPr rtlCol="0" anchor="ctr"/>
            <a:lstStyle/>
            <a:p>
              <a:endParaRPr lang="en-IN"/>
            </a:p>
          </p:txBody>
        </p:sp>
        <p:sp>
          <p:nvSpPr>
            <p:cNvPr id="5459" name="Freeform: Shape 5458">
              <a:extLst>
                <a:ext uri="{FF2B5EF4-FFF2-40B4-BE49-F238E27FC236}">
                  <a16:creationId xmlns:a16="http://schemas.microsoft.com/office/drawing/2014/main" xmlns="" id="{CC87D9CF-517A-675F-F35A-AF74626B6F8B}"/>
                </a:ext>
              </a:extLst>
            </p:cNvPr>
            <p:cNvSpPr/>
            <p:nvPr/>
          </p:nvSpPr>
          <p:spPr>
            <a:xfrm>
              <a:off x="384983" y="2862833"/>
              <a:ext cx="8322" cy="9811"/>
            </a:xfrm>
            <a:custGeom>
              <a:avLst/>
              <a:gdLst>
                <a:gd name="connsiteX0" fmla="*/ 4 w 8322"/>
                <a:gd name="connsiteY0" fmla="*/ 4938 h 9811"/>
                <a:gd name="connsiteX1" fmla="*/ 4164 w 8322"/>
                <a:gd name="connsiteY1" fmla="*/ -15 h 9811"/>
                <a:gd name="connsiteX2" fmla="*/ 4195 w 8322"/>
                <a:gd name="connsiteY2" fmla="*/ -15 h 9811"/>
                <a:gd name="connsiteX3" fmla="*/ 8291 w 8322"/>
                <a:gd name="connsiteY3" fmla="*/ 5033 h 9811"/>
                <a:gd name="connsiteX4" fmla="*/ 4195 w 8322"/>
                <a:gd name="connsiteY4" fmla="*/ 9796 h 9811"/>
                <a:gd name="connsiteX5" fmla="*/ 4 w 8322"/>
                <a:gd name="connsiteY5" fmla="*/ 4938 h 9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22" h="9811">
                  <a:moveTo>
                    <a:pt x="4" y="4938"/>
                  </a:moveTo>
                  <a:cubicBezTo>
                    <a:pt x="-214" y="2423"/>
                    <a:pt x="1648" y="204"/>
                    <a:pt x="4164" y="-15"/>
                  </a:cubicBezTo>
                  <a:cubicBezTo>
                    <a:pt x="4174" y="-15"/>
                    <a:pt x="4184" y="-15"/>
                    <a:pt x="4195" y="-15"/>
                  </a:cubicBezTo>
                  <a:cubicBezTo>
                    <a:pt x="6700" y="280"/>
                    <a:pt x="8515" y="2519"/>
                    <a:pt x="8291" y="5033"/>
                  </a:cubicBezTo>
                  <a:cubicBezTo>
                    <a:pt x="8456" y="7472"/>
                    <a:pt x="6632" y="9596"/>
                    <a:pt x="4195" y="9796"/>
                  </a:cubicBezTo>
                  <a:cubicBezTo>
                    <a:pt x="1706" y="9596"/>
                    <a:pt x="-161" y="7434"/>
                    <a:pt x="4" y="4938"/>
                  </a:cubicBezTo>
                  <a:close/>
                </a:path>
              </a:pathLst>
            </a:custGeom>
            <a:solidFill>
              <a:srgbClr val="D58B94"/>
            </a:solidFill>
            <a:ln w="9525" cap="flat">
              <a:noFill/>
              <a:prstDash val="solid"/>
              <a:miter/>
            </a:ln>
          </p:spPr>
          <p:txBody>
            <a:bodyPr rtlCol="0" anchor="ctr"/>
            <a:lstStyle/>
            <a:p>
              <a:endParaRPr lang="en-IN"/>
            </a:p>
          </p:txBody>
        </p:sp>
        <p:sp>
          <p:nvSpPr>
            <p:cNvPr id="5460" name="Freeform: Shape 5459">
              <a:extLst>
                <a:ext uri="{FF2B5EF4-FFF2-40B4-BE49-F238E27FC236}">
                  <a16:creationId xmlns:a16="http://schemas.microsoft.com/office/drawing/2014/main" xmlns="" id="{270E8217-B05F-7AAB-C5AA-4BA5B55D6E1B}"/>
                </a:ext>
              </a:extLst>
            </p:cNvPr>
            <p:cNvSpPr/>
            <p:nvPr/>
          </p:nvSpPr>
          <p:spPr>
            <a:xfrm>
              <a:off x="397525" y="2862833"/>
              <a:ext cx="10297" cy="12031"/>
            </a:xfrm>
            <a:custGeom>
              <a:avLst/>
              <a:gdLst>
                <a:gd name="connsiteX0" fmla="*/ 34 w 10297"/>
                <a:gd name="connsiteY0" fmla="*/ 5891 h 12031"/>
                <a:gd name="connsiteX1" fmla="*/ 5354 w 10297"/>
                <a:gd name="connsiteY1" fmla="*/ -15 h 12031"/>
                <a:gd name="connsiteX2" fmla="*/ 5368 w 10297"/>
                <a:gd name="connsiteY2" fmla="*/ -15 h 12031"/>
                <a:gd name="connsiteX3" fmla="*/ 10260 w 10297"/>
                <a:gd name="connsiteY3" fmla="*/ 5900 h 12031"/>
                <a:gd name="connsiteX4" fmla="*/ 10226 w 10297"/>
                <a:gd name="connsiteY4" fmla="*/ 6176 h 12031"/>
                <a:gd name="connsiteX5" fmla="*/ 5829 w 10297"/>
                <a:gd name="connsiteY5" fmla="*/ 11968 h 12031"/>
                <a:gd name="connsiteX6" fmla="*/ 34 w 10297"/>
                <a:gd name="connsiteY6" fmla="*/ 7577 h 12031"/>
                <a:gd name="connsiteX7" fmla="*/ 34 w 10297"/>
                <a:gd name="connsiteY7" fmla="*/ 6176 h 1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 h="12031">
                  <a:moveTo>
                    <a:pt x="34" y="5891"/>
                  </a:moveTo>
                  <a:cubicBezTo>
                    <a:pt x="-127" y="2795"/>
                    <a:pt x="2255" y="147"/>
                    <a:pt x="5354" y="-15"/>
                  </a:cubicBezTo>
                  <a:cubicBezTo>
                    <a:pt x="5359" y="-15"/>
                    <a:pt x="5364" y="-15"/>
                    <a:pt x="5368" y="-15"/>
                  </a:cubicBezTo>
                  <a:cubicBezTo>
                    <a:pt x="8354" y="271"/>
                    <a:pt x="10543" y="2919"/>
                    <a:pt x="10260" y="5900"/>
                  </a:cubicBezTo>
                  <a:cubicBezTo>
                    <a:pt x="10250" y="5995"/>
                    <a:pt x="10240" y="6081"/>
                    <a:pt x="10226" y="6176"/>
                  </a:cubicBezTo>
                  <a:cubicBezTo>
                    <a:pt x="10612" y="8986"/>
                    <a:pt x="8643" y="11587"/>
                    <a:pt x="5829" y="11968"/>
                  </a:cubicBezTo>
                  <a:cubicBezTo>
                    <a:pt x="3015" y="12358"/>
                    <a:pt x="420" y="10386"/>
                    <a:pt x="34" y="7577"/>
                  </a:cubicBezTo>
                  <a:cubicBezTo>
                    <a:pt x="-29" y="7110"/>
                    <a:pt x="-29" y="6643"/>
                    <a:pt x="34" y="6176"/>
                  </a:cubicBezTo>
                  <a:close/>
                </a:path>
              </a:pathLst>
            </a:custGeom>
            <a:solidFill>
              <a:srgbClr val="D58B94"/>
            </a:solidFill>
            <a:ln w="9525" cap="flat">
              <a:noFill/>
              <a:prstDash val="solid"/>
              <a:miter/>
            </a:ln>
          </p:spPr>
          <p:txBody>
            <a:bodyPr rtlCol="0" anchor="ctr"/>
            <a:lstStyle/>
            <a:p>
              <a:endParaRPr lang="en-IN"/>
            </a:p>
          </p:txBody>
        </p:sp>
        <p:sp>
          <p:nvSpPr>
            <p:cNvPr id="5461" name="Freeform: Shape 5460">
              <a:extLst>
                <a:ext uri="{FF2B5EF4-FFF2-40B4-BE49-F238E27FC236}">
                  <a16:creationId xmlns:a16="http://schemas.microsoft.com/office/drawing/2014/main" xmlns="" id="{FE6FEB8A-8A3C-7194-0C5B-C1AD0E74EBEA}"/>
                </a:ext>
              </a:extLst>
            </p:cNvPr>
            <p:cNvSpPr/>
            <p:nvPr/>
          </p:nvSpPr>
          <p:spPr>
            <a:xfrm>
              <a:off x="413755" y="2876740"/>
              <a:ext cx="9957" cy="11810"/>
            </a:xfrm>
            <a:custGeom>
              <a:avLst/>
              <a:gdLst>
                <a:gd name="connsiteX0" fmla="*/ 93 w 9957"/>
                <a:gd name="connsiteY0" fmla="*/ 5509 h 11810"/>
                <a:gd name="connsiteX1" fmla="*/ 5331 w 9957"/>
                <a:gd name="connsiteY1" fmla="*/ -15 h 11810"/>
                <a:gd name="connsiteX2" fmla="*/ 9903 w 9957"/>
                <a:gd name="connsiteY2" fmla="*/ 6271 h 11810"/>
                <a:gd name="connsiteX3" fmla="*/ 4284 w 9957"/>
                <a:gd name="connsiteY3" fmla="*/ 11796 h 11810"/>
                <a:gd name="connsiteX4" fmla="*/ 90 w 9957"/>
                <a:gd name="connsiteY4" fmla="*/ 5529 h 11810"/>
                <a:gd name="connsiteX5" fmla="*/ 93 w 9957"/>
                <a:gd name="connsiteY5" fmla="*/ 5509 h 1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7" h="11810">
                  <a:moveTo>
                    <a:pt x="93" y="5509"/>
                  </a:moveTo>
                  <a:cubicBezTo>
                    <a:pt x="39" y="2547"/>
                    <a:pt x="2370" y="90"/>
                    <a:pt x="5331" y="-15"/>
                  </a:cubicBezTo>
                  <a:cubicBezTo>
                    <a:pt x="8265" y="566"/>
                    <a:pt x="10259" y="3300"/>
                    <a:pt x="9903" y="6271"/>
                  </a:cubicBezTo>
                  <a:cubicBezTo>
                    <a:pt x="9632" y="9243"/>
                    <a:pt x="7255" y="11577"/>
                    <a:pt x="4284" y="11796"/>
                  </a:cubicBezTo>
                  <a:cubicBezTo>
                    <a:pt x="1394" y="11224"/>
                    <a:pt x="-484" y="8414"/>
                    <a:pt x="90" y="5529"/>
                  </a:cubicBezTo>
                  <a:cubicBezTo>
                    <a:pt x="91" y="5519"/>
                    <a:pt x="92" y="5519"/>
                    <a:pt x="93" y="5509"/>
                  </a:cubicBezTo>
                  <a:close/>
                </a:path>
              </a:pathLst>
            </a:custGeom>
            <a:solidFill>
              <a:srgbClr val="D58B94"/>
            </a:solidFill>
            <a:ln w="9525" cap="flat">
              <a:noFill/>
              <a:prstDash val="solid"/>
              <a:miter/>
            </a:ln>
          </p:spPr>
          <p:txBody>
            <a:bodyPr rtlCol="0" anchor="ctr"/>
            <a:lstStyle/>
            <a:p>
              <a:endParaRPr lang="en-IN"/>
            </a:p>
          </p:txBody>
        </p:sp>
        <p:sp>
          <p:nvSpPr>
            <p:cNvPr id="5462" name="Freeform: Shape 5461">
              <a:extLst>
                <a:ext uri="{FF2B5EF4-FFF2-40B4-BE49-F238E27FC236}">
                  <a16:creationId xmlns:a16="http://schemas.microsoft.com/office/drawing/2014/main" xmlns="" id="{39B20253-8F61-6215-793D-A6FEAB8E340B}"/>
                </a:ext>
              </a:extLst>
            </p:cNvPr>
            <p:cNvSpPr/>
            <p:nvPr/>
          </p:nvSpPr>
          <p:spPr>
            <a:xfrm>
              <a:off x="416310" y="2867882"/>
              <a:ext cx="3766" cy="4571"/>
            </a:xfrm>
            <a:custGeom>
              <a:avLst/>
              <a:gdLst>
                <a:gd name="connsiteX0" fmla="*/ 14 w 3766"/>
                <a:gd name="connsiteY0" fmla="*/ 2176 h 4571"/>
                <a:gd name="connsiteX1" fmla="*/ 2010 w 3766"/>
                <a:gd name="connsiteY1" fmla="*/ -15 h 4571"/>
                <a:gd name="connsiteX2" fmla="*/ 2014 w 3766"/>
                <a:gd name="connsiteY2" fmla="*/ -15 h 4571"/>
                <a:gd name="connsiteX3" fmla="*/ 3728 w 3766"/>
                <a:gd name="connsiteY3" fmla="*/ 2366 h 4571"/>
                <a:gd name="connsiteX4" fmla="*/ 1633 w 3766"/>
                <a:gd name="connsiteY4" fmla="*/ 4557 h 4571"/>
                <a:gd name="connsiteX5" fmla="*/ 14 w 3766"/>
                <a:gd name="connsiteY5" fmla="*/ 2176 h 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6" h="4571">
                  <a:moveTo>
                    <a:pt x="14" y="2176"/>
                  </a:moveTo>
                  <a:cubicBezTo>
                    <a:pt x="-40" y="1023"/>
                    <a:pt x="854" y="42"/>
                    <a:pt x="2010" y="-15"/>
                  </a:cubicBezTo>
                  <a:cubicBezTo>
                    <a:pt x="2011" y="-15"/>
                    <a:pt x="2013" y="-15"/>
                    <a:pt x="2014" y="-15"/>
                  </a:cubicBezTo>
                  <a:cubicBezTo>
                    <a:pt x="3139" y="175"/>
                    <a:pt x="3901" y="1242"/>
                    <a:pt x="3728" y="2366"/>
                  </a:cubicBezTo>
                  <a:cubicBezTo>
                    <a:pt x="3729" y="3538"/>
                    <a:pt x="2805" y="4509"/>
                    <a:pt x="1633" y="4557"/>
                  </a:cubicBezTo>
                  <a:cubicBezTo>
                    <a:pt x="547" y="4319"/>
                    <a:pt x="-163" y="3271"/>
                    <a:pt x="14" y="2176"/>
                  </a:cubicBezTo>
                  <a:close/>
                </a:path>
              </a:pathLst>
            </a:custGeom>
            <a:solidFill>
              <a:srgbClr val="D58B94"/>
            </a:solidFill>
            <a:ln w="9525" cap="flat">
              <a:noFill/>
              <a:prstDash val="solid"/>
              <a:miter/>
            </a:ln>
          </p:spPr>
          <p:txBody>
            <a:bodyPr rtlCol="0" anchor="ctr"/>
            <a:lstStyle/>
            <a:p>
              <a:endParaRPr lang="en-IN"/>
            </a:p>
          </p:txBody>
        </p:sp>
        <p:sp>
          <p:nvSpPr>
            <p:cNvPr id="5463" name="Freeform: Shape 5462">
              <a:extLst>
                <a:ext uri="{FF2B5EF4-FFF2-40B4-BE49-F238E27FC236}">
                  <a16:creationId xmlns:a16="http://schemas.microsoft.com/office/drawing/2014/main" xmlns="" id="{8B43F310-0E1B-0F88-393E-09EEC037B97F}"/>
                </a:ext>
              </a:extLst>
            </p:cNvPr>
            <p:cNvSpPr/>
            <p:nvPr/>
          </p:nvSpPr>
          <p:spPr>
            <a:xfrm>
              <a:off x="394997" y="2940935"/>
              <a:ext cx="6296" cy="9337"/>
            </a:xfrm>
            <a:custGeom>
              <a:avLst/>
              <a:gdLst>
                <a:gd name="connsiteX0" fmla="*/ -9 w 6296"/>
                <a:gd name="connsiteY0" fmla="*/ 4560 h 9337"/>
                <a:gd name="connsiteX1" fmla="*/ 3325 w 6296"/>
                <a:gd name="connsiteY1" fmla="*/ -12 h 9337"/>
                <a:gd name="connsiteX2" fmla="*/ 6278 w 6296"/>
                <a:gd name="connsiteY2" fmla="*/ 4655 h 9337"/>
                <a:gd name="connsiteX3" fmla="*/ 3039 w 6296"/>
                <a:gd name="connsiteY3" fmla="*/ 9323 h 9337"/>
                <a:gd name="connsiteX4" fmla="*/ -9 w 6296"/>
                <a:gd name="connsiteY4" fmla="*/ 456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6" h="9337">
                  <a:moveTo>
                    <a:pt x="-9" y="4560"/>
                  </a:moveTo>
                  <a:cubicBezTo>
                    <a:pt x="-9" y="1988"/>
                    <a:pt x="1515" y="-107"/>
                    <a:pt x="3325" y="-12"/>
                  </a:cubicBezTo>
                  <a:cubicBezTo>
                    <a:pt x="5135" y="83"/>
                    <a:pt x="6373" y="2084"/>
                    <a:pt x="6278" y="4655"/>
                  </a:cubicBezTo>
                  <a:cubicBezTo>
                    <a:pt x="6182" y="7227"/>
                    <a:pt x="4754" y="9323"/>
                    <a:pt x="3039" y="9323"/>
                  </a:cubicBezTo>
                  <a:cubicBezTo>
                    <a:pt x="1325" y="9323"/>
                    <a:pt x="-104" y="7132"/>
                    <a:pt x="-9" y="4560"/>
                  </a:cubicBezTo>
                  <a:close/>
                </a:path>
              </a:pathLst>
            </a:custGeom>
            <a:solidFill>
              <a:srgbClr val="D58B94"/>
            </a:solidFill>
            <a:ln w="9525" cap="flat">
              <a:noFill/>
              <a:prstDash val="solid"/>
              <a:miter/>
            </a:ln>
          </p:spPr>
          <p:txBody>
            <a:bodyPr rtlCol="0" anchor="ctr"/>
            <a:lstStyle/>
            <a:p>
              <a:endParaRPr lang="en-IN"/>
            </a:p>
          </p:txBody>
        </p:sp>
        <p:sp>
          <p:nvSpPr>
            <p:cNvPr id="5464" name="Freeform: Shape 5463">
              <a:extLst>
                <a:ext uri="{FF2B5EF4-FFF2-40B4-BE49-F238E27FC236}">
                  <a16:creationId xmlns:a16="http://schemas.microsoft.com/office/drawing/2014/main" xmlns="" id="{3AD35F7E-5E4B-04ED-BD92-BBAF96E5E2A1}"/>
                </a:ext>
              </a:extLst>
            </p:cNvPr>
            <p:cNvSpPr/>
            <p:nvPr/>
          </p:nvSpPr>
          <p:spPr>
            <a:xfrm>
              <a:off x="407189" y="2935880"/>
              <a:ext cx="7660" cy="11443"/>
            </a:xfrm>
            <a:custGeom>
              <a:avLst/>
              <a:gdLst>
                <a:gd name="connsiteX0" fmla="*/ -9 w 7660"/>
                <a:gd name="connsiteY0" fmla="*/ 5425 h 11443"/>
                <a:gd name="connsiteX1" fmla="*/ 4277 w 7660"/>
                <a:gd name="connsiteY1" fmla="*/ -5 h 11443"/>
                <a:gd name="connsiteX2" fmla="*/ 7611 w 7660"/>
                <a:gd name="connsiteY2" fmla="*/ 5901 h 11443"/>
                <a:gd name="connsiteX3" fmla="*/ 3420 w 7660"/>
                <a:gd name="connsiteY3" fmla="*/ 11425 h 11443"/>
                <a:gd name="connsiteX4" fmla="*/ -9 w 7660"/>
                <a:gd name="connsiteY4" fmla="*/ 5425 h 1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0" h="11443">
                  <a:moveTo>
                    <a:pt x="-9" y="5425"/>
                  </a:moveTo>
                  <a:cubicBezTo>
                    <a:pt x="-9" y="2281"/>
                    <a:pt x="2086" y="-195"/>
                    <a:pt x="4277" y="-5"/>
                  </a:cubicBezTo>
                  <a:cubicBezTo>
                    <a:pt x="6468" y="186"/>
                    <a:pt x="7897" y="2758"/>
                    <a:pt x="7611" y="5901"/>
                  </a:cubicBezTo>
                  <a:cubicBezTo>
                    <a:pt x="7325" y="9044"/>
                    <a:pt x="5420" y="11520"/>
                    <a:pt x="3420" y="11425"/>
                  </a:cubicBezTo>
                  <a:cubicBezTo>
                    <a:pt x="1420" y="11330"/>
                    <a:pt x="-104" y="8568"/>
                    <a:pt x="-9" y="5425"/>
                  </a:cubicBezTo>
                  <a:close/>
                </a:path>
              </a:pathLst>
            </a:custGeom>
            <a:solidFill>
              <a:srgbClr val="D58B94"/>
            </a:solidFill>
            <a:ln w="9525" cap="flat">
              <a:noFill/>
              <a:prstDash val="solid"/>
              <a:miter/>
            </a:ln>
          </p:spPr>
          <p:txBody>
            <a:bodyPr rtlCol="0" anchor="ctr"/>
            <a:lstStyle/>
            <a:p>
              <a:endParaRPr lang="en-IN"/>
            </a:p>
          </p:txBody>
        </p:sp>
        <p:sp>
          <p:nvSpPr>
            <p:cNvPr id="5465" name="Freeform: Shape 5464">
              <a:extLst>
                <a:ext uri="{FF2B5EF4-FFF2-40B4-BE49-F238E27FC236}">
                  <a16:creationId xmlns:a16="http://schemas.microsoft.com/office/drawing/2014/main" xmlns="" id="{0FA3407A-CBEF-085D-9464-5CCEB6DC20A2}"/>
                </a:ext>
              </a:extLst>
            </p:cNvPr>
            <p:cNvSpPr/>
            <p:nvPr/>
          </p:nvSpPr>
          <p:spPr>
            <a:xfrm>
              <a:off x="406037" y="2843688"/>
              <a:ext cx="7075" cy="7905"/>
            </a:xfrm>
            <a:custGeom>
              <a:avLst/>
              <a:gdLst>
                <a:gd name="connsiteX0" fmla="*/ 0 w 7075"/>
                <a:gd name="connsiteY0" fmla="*/ 3795 h 7905"/>
                <a:gd name="connsiteX1" fmla="*/ 3422 w 7075"/>
                <a:gd name="connsiteY1" fmla="*/ -15 h 7905"/>
                <a:gd name="connsiteX2" fmla="*/ 3715 w 7075"/>
                <a:gd name="connsiteY2" fmla="*/ -15 h 7905"/>
                <a:gd name="connsiteX3" fmla="*/ 7048 w 7075"/>
                <a:gd name="connsiteY3" fmla="*/ 4176 h 7905"/>
                <a:gd name="connsiteX4" fmla="*/ 3334 w 7075"/>
                <a:gd name="connsiteY4" fmla="*/ 7891 h 7905"/>
                <a:gd name="connsiteX5" fmla="*/ 0 w 7075"/>
                <a:gd name="connsiteY5" fmla="*/ 3795 h 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75" h="7905">
                  <a:moveTo>
                    <a:pt x="0" y="3795"/>
                  </a:moveTo>
                  <a:cubicBezTo>
                    <a:pt x="-106" y="1795"/>
                    <a:pt x="1426" y="99"/>
                    <a:pt x="3422" y="-15"/>
                  </a:cubicBezTo>
                  <a:cubicBezTo>
                    <a:pt x="3519" y="-15"/>
                    <a:pt x="3617" y="-15"/>
                    <a:pt x="3715" y="-15"/>
                  </a:cubicBezTo>
                  <a:cubicBezTo>
                    <a:pt x="5760" y="280"/>
                    <a:pt x="7221" y="2119"/>
                    <a:pt x="7048" y="4176"/>
                  </a:cubicBezTo>
                  <a:cubicBezTo>
                    <a:pt x="7048" y="6224"/>
                    <a:pt x="5385" y="7891"/>
                    <a:pt x="3334" y="7891"/>
                  </a:cubicBezTo>
                  <a:cubicBezTo>
                    <a:pt x="1303" y="7643"/>
                    <a:pt x="-169" y="5833"/>
                    <a:pt x="0" y="3795"/>
                  </a:cubicBezTo>
                  <a:close/>
                </a:path>
              </a:pathLst>
            </a:custGeom>
            <a:solidFill>
              <a:srgbClr val="D58B94"/>
            </a:solidFill>
            <a:ln w="9525" cap="flat">
              <a:noFill/>
              <a:prstDash val="solid"/>
              <a:miter/>
            </a:ln>
          </p:spPr>
          <p:txBody>
            <a:bodyPr rtlCol="0" anchor="ctr"/>
            <a:lstStyle/>
            <a:p>
              <a:endParaRPr lang="en-IN"/>
            </a:p>
          </p:txBody>
        </p:sp>
        <p:sp>
          <p:nvSpPr>
            <p:cNvPr id="5466" name="Freeform: Shape 5465">
              <a:extLst>
                <a:ext uri="{FF2B5EF4-FFF2-40B4-BE49-F238E27FC236}">
                  <a16:creationId xmlns:a16="http://schemas.microsoft.com/office/drawing/2014/main" xmlns="" id="{64054FD0-08DD-8926-778C-7037030B5DC7}"/>
                </a:ext>
              </a:extLst>
            </p:cNvPr>
            <p:cNvSpPr/>
            <p:nvPr/>
          </p:nvSpPr>
          <p:spPr>
            <a:xfrm>
              <a:off x="406497" y="2854071"/>
              <a:ext cx="10157" cy="11525"/>
            </a:xfrm>
            <a:custGeom>
              <a:avLst/>
              <a:gdLst>
                <a:gd name="connsiteX0" fmla="*/ 16 w 10157"/>
                <a:gd name="connsiteY0" fmla="*/ 5414 h 11525"/>
                <a:gd name="connsiteX1" fmla="*/ 5254 w 10157"/>
                <a:gd name="connsiteY1" fmla="*/ -15 h 11525"/>
                <a:gd name="connsiteX2" fmla="*/ 5350 w 10157"/>
                <a:gd name="connsiteY2" fmla="*/ -15 h 11525"/>
                <a:gd name="connsiteX3" fmla="*/ 10053 w 10157"/>
                <a:gd name="connsiteY3" fmla="*/ 6719 h 11525"/>
                <a:gd name="connsiteX4" fmla="*/ 4588 w 10157"/>
                <a:gd name="connsiteY4" fmla="*/ 11510 h 11525"/>
                <a:gd name="connsiteX5" fmla="*/ 16 w 10157"/>
                <a:gd name="connsiteY5" fmla="*/ 5414 h 1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11525">
                  <a:moveTo>
                    <a:pt x="16" y="5414"/>
                  </a:moveTo>
                  <a:cubicBezTo>
                    <a:pt x="-37" y="2471"/>
                    <a:pt x="2308" y="42"/>
                    <a:pt x="5254" y="-15"/>
                  </a:cubicBezTo>
                  <a:cubicBezTo>
                    <a:pt x="5286" y="-15"/>
                    <a:pt x="5317" y="-15"/>
                    <a:pt x="5350" y="-15"/>
                  </a:cubicBezTo>
                  <a:cubicBezTo>
                    <a:pt x="8509" y="547"/>
                    <a:pt x="10615" y="3566"/>
                    <a:pt x="10053" y="6719"/>
                  </a:cubicBezTo>
                  <a:cubicBezTo>
                    <a:pt x="9577" y="9405"/>
                    <a:pt x="7306" y="11386"/>
                    <a:pt x="4588" y="11510"/>
                  </a:cubicBezTo>
                  <a:cubicBezTo>
                    <a:pt x="1708" y="10977"/>
                    <a:pt x="-280" y="8329"/>
                    <a:pt x="16" y="5414"/>
                  </a:cubicBezTo>
                  <a:close/>
                </a:path>
              </a:pathLst>
            </a:custGeom>
            <a:solidFill>
              <a:srgbClr val="D58B94"/>
            </a:solidFill>
            <a:ln w="9525" cap="flat">
              <a:noFill/>
              <a:prstDash val="solid"/>
              <a:miter/>
            </a:ln>
          </p:spPr>
          <p:txBody>
            <a:bodyPr rtlCol="0" anchor="ctr"/>
            <a:lstStyle/>
            <a:p>
              <a:endParaRPr lang="en-IN"/>
            </a:p>
          </p:txBody>
        </p:sp>
        <p:sp>
          <p:nvSpPr>
            <p:cNvPr id="5467" name="Freeform: Shape 5466">
              <a:extLst>
                <a:ext uri="{FF2B5EF4-FFF2-40B4-BE49-F238E27FC236}">
                  <a16:creationId xmlns:a16="http://schemas.microsoft.com/office/drawing/2014/main" xmlns="" id="{EFB8F340-1D36-418E-BBCF-8CAE77FA6882}"/>
                </a:ext>
              </a:extLst>
            </p:cNvPr>
            <p:cNvSpPr/>
            <p:nvPr/>
          </p:nvSpPr>
          <p:spPr>
            <a:xfrm>
              <a:off x="417869" y="2852575"/>
              <a:ext cx="7326" cy="8164"/>
            </a:xfrm>
            <a:custGeom>
              <a:avLst/>
              <a:gdLst>
                <a:gd name="connsiteX0" fmla="*/ 74 w 7326"/>
                <a:gd name="connsiteY0" fmla="*/ 3576 h 8164"/>
                <a:gd name="connsiteX1" fmla="*/ 3726 w 7326"/>
                <a:gd name="connsiteY1" fmla="*/ -15 h 8164"/>
                <a:gd name="connsiteX2" fmla="*/ 7313 w 7326"/>
                <a:gd name="connsiteY2" fmla="*/ 3643 h 8164"/>
                <a:gd name="connsiteX3" fmla="*/ 7217 w 7326"/>
                <a:gd name="connsiteY3" fmla="*/ 4433 h 8164"/>
                <a:gd name="connsiteX4" fmla="*/ 3217 w 7326"/>
                <a:gd name="connsiteY4" fmla="*/ 8148 h 8164"/>
                <a:gd name="connsiteX5" fmla="*/ 32 w 7326"/>
                <a:gd name="connsiteY5" fmla="*/ 3805 h 8164"/>
                <a:gd name="connsiteX6" fmla="*/ 74 w 7326"/>
                <a:gd name="connsiteY6" fmla="*/ 3576 h 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6" h="8164">
                  <a:moveTo>
                    <a:pt x="74" y="3576"/>
                  </a:moveTo>
                  <a:cubicBezTo>
                    <a:pt x="92" y="1576"/>
                    <a:pt x="1727" y="-24"/>
                    <a:pt x="3726" y="-15"/>
                  </a:cubicBezTo>
                  <a:cubicBezTo>
                    <a:pt x="5725" y="4"/>
                    <a:pt x="7331" y="1642"/>
                    <a:pt x="7313" y="3643"/>
                  </a:cubicBezTo>
                  <a:cubicBezTo>
                    <a:pt x="7310" y="3909"/>
                    <a:pt x="7278" y="4176"/>
                    <a:pt x="7217" y="4433"/>
                  </a:cubicBezTo>
                  <a:cubicBezTo>
                    <a:pt x="7115" y="6557"/>
                    <a:pt x="5338" y="8205"/>
                    <a:pt x="3217" y="8148"/>
                  </a:cubicBezTo>
                  <a:cubicBezTo>
                    <a:pt x="1138" y="7824"/>
                    <a:pt x="-289" y="5881"/>
                    <a:pt x="32" y="3805"/>
                  </a:cubicBezTo>
                  <a:cubicBezTo>
                    <a:pt x="43" y="3728"/>
                    <a:pt x="57" y="3652"/>
                    <a:pt x="74" y="3576"/>
                  </a:cubicBezTo>
                  <a:close/>
                </a:path>
              </a:pathLst>
            </a:custGeom>
            <a:solidFill>
              <a:srgbClr val="D58B94"/>
            </a:solidFill>
            <a:ln w="9525" cap="flat">
              <a:noFill/>
              <a:prstDash val="solid"/>
              <a:miter/>
            </a:ln>
          </p:spPr>
          <p:txBody>
            <a:bodyPr rtlCol="0" anchor="ctr"/>
            <a:lstStyle/>
            <a:p>
              <a:endParaRPr lang="en-IN"/>
            </a:p>
          </p:txBody>
        </p:sp>
        <p:sp>
          <p:nvSpPr>
            <p:cNvPr id="5468" name="Freeform: Shape 5467">
              <a:extLst>
                <a:ext uri="{FF2B5EF4-FFF2-40B4-BE49-F238E27FC236}">
                  <a16:creationId xmlns:a16="http://schemas.microsoft.com/office/drawing/2014/main" xmlns="" id="{4C60C8CD-5F25-562A-5D3C-570FC027A927}"/>
                </a:ext>
              </a:extLst>
            </p:cNvPr>
            <p:cNvSpPr/>
            <p:nvPr/>
          </p:nvSpPr>
          <p:spPr>
            <a:xfrm>
              <a:off x="440340" y="2649958"/>
              <a:ext cx="136493" cy="317944"/>
            </a:xfrm>
            <a:custGeom>
              <a:avLst/>
              <a:gdLst>
                <a:gd name="connsiteX0" fmla="*/ 136480 w 136493"/>
                <a:gd name="connsiteY0" fmla="*/ 19884 h 317944"/>
                <a:gd name="connsiteX1" fmla="*/ 93046 w 136493"/>
                <a:gd name="connsiteY1" fmla="*/ 307635 h 317944"/>
                <a:gd name="connsiteX2" fmla="*/ 60089 w 136493"/>
                <a:gd name="connsiteY2" fmla="*/ 317160 h 317944"/>
                <a:gd name="connsiteX3" fmla="*/ -13 w 136493"/>
                <a:gd name="connsiteY3" fmla="*/ 295347 h 317944"/>
                <a:gd name="connsiteX4" fmla="*/ 32372 w 136493"/>
                <a:gd name="connsiteY4" fmla="*/ 2644 h 317944"/>
                <a:gd name="connsiteX5" fmla="*/ 69424 w 136493"/>
                <a:gd name="connsiteY5" fmla="*/ 72 h 317944"/>
                <a:gd name="connsiteX6" fmla="*/ 136480 w 136493"/>
                <a:gd name="connsiteY6" fmla="*/ 19884 h 31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493" h="317944">
                  <a:moveTo>
                    <a:pt x="136480" y="19884"/>
                  </a:moveTo>
                  <a:lnTo>
                    <a:pt x="93046" y="307635"/>
                  </a:lnTo>
                  <a:cubicBezTo>
                    <a:pt x="82658" y="312597"/>
                    <a:pt x="71523" y="315817"/>
                    <a:pt x="60089" y="317160"/>
                  </a:cubicBezTo>
                  <a:cubicBezTo>
                    <a:pt x="37649" y="320598"/>
                    <a:pt x="15001" y="312378"/>
                    <a:pt x="-13" y="295347"/>
                  </a:cubicBezTo>
                  <a:lnTo>
                    <a:pt x="32372" y="2644"/>
                  </a:lnTo>
                  <a:cubicBezTo>
                    <a:pt x="44607" y="558"/>
                    <a:pt x="57019" y="-309"/>
                    <a:pt x="69424" y="72"/>
                  </a:cubicBezTo>
                  <a:cubicBezTo>
                    <a:pt x="93222" y="53"/>
                    <a:pt x="116515" y="6930"/>
                    <a:pt x="136480" y="19884"/>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469" name="Freeform: Shape 5468">
              <a:extLst>
                <a:ext uri="{FF2B5EF4-FFF2-40B4-BE49-F238E27FC236}">
                  <a16:creationId xmlns:a16="http://schemas.microsoft.com/office/drawing/2014/main" xmlns="" id="{C5670D3D-F1F3-B1F3-2414-4485A4AE3554}"/>
                </a:ext>
              </a:extLst>
            </p:cNvPr>
            <p:cNvSpPr/>
            <p:nvPr/>
          </p:nvSpPr>
          <p:spPr>
            <a:xfrm>
              <a:off x="489403" y="2707996"/>
              <a:ext cx="50847" cy="89334"/>
            </a:xfrm>
            <a:custGeom>
              <a:avLst/>
              <a:gdLst>
                <a:gd name="connsiteX0" fmla="*/ 19504 w 50847"/>
                <a:gd name="connsiteY0" fmla="*/ 89195 h 89334"/>
                <a:gd name="connsiteX1" fmla="*/ 454 w 50847"/>
                <a:gd name="connsiteY1" fmla="*/ 41570 h 89334"/>
                <a:gd name="connsiteX2" fmla="*/ 31124 w 50847"/>
                <a:gd name="connsiteY2" fmla="*/ 327 h 89334"/>
                <a:gd name="connsiteX3" fmla="*/ 49507 w 50847"/>
                <a:gd name="connsiteY3" fmla="*/ 47952 h 89334"/>
                <a:gd name="connsiteX4" fmla="*/ 19504 w 50847"/>
                <a:gd name="connsiteY4" fmla="*/ 89195 h 8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7" h="89334">
                  <a:moveTo>
                    <a:pt x="19504" y="89195"/>
                  </a:moveTo>
                  <a:cubicBezTo>
                    <a:pt x="6169" y="87385"/>
                    <a:pt x="-2118" y="66049"/>
                    <a:pt x="454" y="41570"/>
                  </a:cubicBezTo>
                  <a:cubicBezTo>
                    <a:pt x="5216" y="3470"/>
                    <a:pt x="17313" y="-1578"/>
                    <a:pt x="31124" y="327"/>
                  </a:cubicBezTo>
                  <a:cubicBezTo>
                    <a:pt x="44935" y="2232"/>
                    <a:pt x="54460" y="14519"/>
                    <a:pt x="49507" y="47952"/>
                  </a:cubicBezTo>
                  <a:cubicBezTo>
                    <a:pt x="46459" y="72812"/>
                    <a:pt x="32743" y="91005"/>
                    <a:pt x="19504" y="8919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470" name="Freeform: Shape 5469">
              <a:extLst>
                <a:ext uri="{FF2B5EF4-FFF2-40B4-BE49-F238E27FC236}">
                  <a16:creationId xmlns:a16="http://schemas.microsoft.com/office/drawing/2014/main" xmlns="" id="{98BD1ECB-2BAC-BF4E-51D5-1DC555E625B5}"/>
                </a:ext>
              </a:extLst>
            </p:cNvPr>
            <p:cNvSpPr/>
            <p:nvPr/>
          </p:nvSpPr>
          <p:spPr>
            <a:xfrm>
              <a:off x="460471" y="2947074"/>
              <a:ext cx="10830" cy="10860"/>
            </a:xfrm>
            <a:custGeom>
              <a:avLst/>
              <a:gdLst>
                <a:gd name="connsiteX0" fmla="*/ 49 w 10830"/>
                <a:gd name="connsiteY0" fmla="*/ 4422 h 10860"/>
                <a:gd name="connsiteX1" fmla="*/ 6381 w 10830"/>
                <a:gd name="connsiteY1" fmla="*/ 78 h 10860"/>
                <a:gd name="connsiteX2" fmla="*/ 10724 w 10830"/>
                <a:gd name="connsiteY2" fmla="*/ 6413 h 10860"/>
                <a:gd name="connsiteX3" fmla="*/ 4717 w 10830"/>
                <a:gd name="connsiteY3" fmla="*/ 10804 h 10860"/>
                <a:gd name="connsiteX4" fmla="*/ 49 w 10830"/>
                <a:gd name="connsiteY4" fmla="*/ 4422 h 1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0" h="10860">
                  <a:moveTo>
                    <a:pt x="49" y="4422"/>
                  </a:moveTo>
                  <a:cubicBezTo>
                    <a:pt x="598" y="1479"/>
                    <a:pt x="3433" y="-474"/>
                    <a:pt x="6381" y="78"/>
                  </a:cubicBezTo>
                  <a:cubicBezTo>
                    <a:pt x="9329" y="631"/>
                    <a:pt x="11274" y="3460"/>
                    <a:pt x="10724" y="6413"/>
                  </a:cubicBezTo>
                  <a:cubicBezTo>
                    <a:pt x="10198" y="9232"/>
                    <a:pt x="7566" y="11156"/>
                    <a:pt x="4717" y="10804"/>
                  </a:cubicBezTo>
                  <a:cubicBezTo>
                    <a:pt x="1674" y="10318"/>
                    <a:pt x="-407" y="7470"/>
                    <a:pt x="49" y="4422"/>
                  </a:cubicBezTo>
                  <a:close/>
                </a:path>
              </a:pathLst>
            </a:custGeom>
            <a:solidFill>
              <a:srgbClr val="D58B94"/>
            </a:solidFill>
            <a:ln w="9525" cap="flat">
              <a:noFill/>
              <a:prstDash val="solid"/>
              <a:miter/>
            </a:ln>
          </p:spPr>
          <p:txBody>
            <a:bodyPr rtlCol="0" anchor="ctr"/>
            <a:lstStyle/>
            <a:p>
              <a:endParaRPr lang="en-IN"/>
            </a:p>
          </p:txBody>
        </p:sp>
        <p:sp>
          <p:nvSpPr>
            <p:cNvPr id="5471" name="Freeform: Shape 5470">
              <a:extLst>
                <a:ext uri="{FF2B5EF4-FFF2-40B4-BE49-F238E27FC236}">
                  <a16:creationId xmlns:a16="http://schemas.microsoft.com/office/drawing/2014/main" xmlns="" id="{907F8911-E6DD-B04A-7C61-667F5C2F5E1B}"/>
                </a:ext>
              </a:extLst>
            </p:cNvPr>
            <p:cNvSpPr/>
            <p:nvPr/>
          </p:nvSpPr>
          <p:spPr>
            <a:xfrm>
              <a:off x="449300" y="2936037"/>
              <a:ext cx="11132" cy="11802"/>
            </a:xfrm>
            <a:custGeom>
              <a:avLst/>
              <a:gdLst>
                <a:gd name="connsiteX0" fmla="*/ 76 w 11132"/>
                <a:gd name="connsiteY0" fmla="*/ 5267 h 11802"/>
                <a:gd name="connsiteX1" fmla="*/ 5842 w 11132"/>
                <a:gd name="connsiteY1" fmla="*/ -10 h 11802"/>
                <a:gd name="connsiteX2" fmla="*/ 11114 w 11132"/>
                <a:gd name="connsiteY2" fmla="*/ 5763 h 11802"/>
                <a:gd name="connsiteX3" fmla="*/ 11030 w 11132"/>
                <a:gd name="connsiteY3" fmla="*/ 6506 h 11802"/>
                <a:gd name="connsiteX4" fmla="*/ 5264 w 11132"/>
                <a:gd name="connsiteY4" fmla="*/ 11782 h 11802"/>
                <a:gd name="connsiteX5" fmla="*/ -8 w 11132"/>
                <a:gd name="connsiteY5" fmla="*/ 6010 h 11802"/>
                <a:gd name="connsiteX6" fmla="*/ 76 w 11132"/>
                <a:gd name="connsiteY6" fmla="*/ 5267 h 1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2" h="11802">
                  <a:moveTo>
                    <a:pt x="76" y="5267"/>
                  </a:moveTo>
                  <a:cubicBezTo>
                    <a:pt x="212" y="2219"/>
                    <a:pt x="2794" y="-143"/>
                    <a:pt x="5842" y="-10"/>
                  </a:cubicBezTo>
                  <a:cubicBezTo>
                    <a:pt x="8890" y="133"/>
                    <a:pt x="11250" y="2715"/>
                    <a:pt x="11114" y="5763"/>
                  </a:cubicBezTo>
                  <a:cubicBezTo>
                    <a:pt x="11103" y="6010"/>
                    <a:pt x="11075" y="6258"/>
                    <a:pt x="11030" y="6506"/>
                  </a:cubicBezTo>
                  <a:cubicBezTo>
                    <a:pt x="10894" y="9553"/>
                    <a:pt x="8312" y="11916"/>
                    <a:pt x="5264" y="11782"/>
                  </a:cubicBezTo>
                  <a:cubicBezTo>
                    <a:pt x="2216" y="11640"/>
                    <a:pt x="-144" y="9058"/>
                    <a:pt x="-8" y="6010"/>
                  </a:cubicBezTo>
                  <a:cubicBezTo>
                    <a:pt x="3" y="5763"/>
                    <a:pt x="31" y="5515"/>
                    <a:pt x="76" y="5267"/>
                  </a:cubicBezTo>
                  <a:close/>
                </a:path>
              </a:pathLst>
            </a:custGeom>
            <a:solidFill>
              <a:srgbClr val="D58B94"/>
            </a:solidFill>
            <a:ln w="9525" cap="flat">
              <a:noFill/>
              <a:prstDash val="solid"/>
              <a:miter/>
            </a:ln>
          </p:spPr>
          <p:txBody>
            <a:bodyPr rtlCol="0" anchor="ctr"/>
            <a:lstStyle/>
            <a:p>
              <a:endParaRPr lang="en-IN"/>
            </a:p>
          </p:txBody>
        </p:sp>
        <p:sp>
          <p:nvSpPr>
            <p:cNvPr id="5472" name="Freeform: Shape 5471">
              <a:extLst>
                <a:ext uri="{FF2B5EF4-FFF2-40B4-BE49-F238E27FC236}">
                  <a16:creationId xmlns:a16="http://schemas.microsoft.com/office/drawing/2014/main" xmlns="" id="{B92B7E6D-341E-3C78-E4B9-8C07A10F5DD8}"/>
                </a:ext>
              </a:extLst>
            </p:cNvPr>
            <p:cNvSpPr/>
            <p:nvPr/>
          </p:nvSpPr>
          <p:spPr>
            <a:xfrm>
              <a:off x="461924" y="2928805"/>
              <a:ext cx="10406" cy="10695"/>
            </a:xfrm>
            <a:custGeom>
              <a:avLst/>
              <a:gdLst>
                <a:gd name="connsiteX0" fmla="*/ 24 w 10406"/>
                <a:gd name="connsiteY0" fmla="*/ 4879 h 10695"/>
                <a:gd name="connsiteX1" fmla="*/ 5783 w 10406"/>
                <a:gd name="connsiteY1" fmla="*/ 3 h 10695"/>
                <a:gd name="connsiteX2" fmla="*/ 5930 w 10406"/>
                <a:gd name="connsiteY2" fmla="*/ 22 h 10695"/>
                <a:gd name="connsiteX3" fmla="*/ 10334 w 10406"/>
                <a:gd name="connsiteY3" fmla="*/ 5975 h 10695"/>
                <a:gd name="connsiteX4" fmla="*/ 10311 w 10406"/>
                <a:gd name="connsiteY4" fmla="*/ 6118 h 10695"/>
                <a:gd name="connsiteX5" fmla="*/ 4549 w 10406"/>
                <a:gd name="connsiteY5" fmla="*/ 10642 h 10695"/>
                <a:gd name="connsiteX6" fmla="*/ 24 w 10406"/>
                <a:gd name="connsiteY6" fmla="*/ 4879 h 1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06" h="10695">
                  <a:moveTo>
                    <a:pt x="24" y="4879"/>
                  </a:moveTo>
                  <a:cubicBezTo>
                    <a:pt x="269" y="1946"/>
                    <a:pt x="2847" y="-235"/>
                    <a:pt x="5783" y="3"/>
                  </a:cubicBezTo>
                  <a:cubicBezTo>
                    <a:pt x="5833" y="12"/>
                    <a:pt x="5881" y="12"/>
                    <a:pt x="5930" y="22"/>
                  </a:cubicBezTo>
                  <a:cubicBezTo>
                    <a:pt x="8791" y="450"/>
                    <a:pt x="10763" y="3117"/>
                    <a:pt x="10334" y="5975"/>
                  </a:cubicBezTo>
                  <a:cubicBezTo>
                    <a:pt x="10327" y="6023"/>
                    <a:pt x="10320" y="6070"/>
                    <a:pt x="10311" y="6118"/>
                  </a:cubicBezTo>
                  <a:cubicBezTo>
                    <a:pt x="9969" y="8956"/>
                    <a:pt x="7389" y="10985"/>
                    <a:pt x="4549" y="10642"/>
                  </a:cubicBezTo>
                  <a:cubicBezTo>
                    <a:pt x="1708" y="10299"/>
                    <a:pt x="-318" y="7718"/>
                    <a:pt x="24" y="4879"/>
                  </a:cubicBezTo>
                  <a:close/>
                </a:path>
              </a:pathLst>
            </a:custGeom>
            <a:solidFill>
              <a:srgbClr val="D58B94"/>
            </a:solidFill>
            <a:ln w="9525" cap="flat">
              <a:noFill/>
              <a:prstDash val="solid"/>
              <a:miter/>
            </a:ln>
          </p:spPr>
          <p:txBody>
            <a:bodyPr rtlCol="0" anchor="ctr"/>
            <a:lstStyle/>
            <a:p>
              <a:endParaRPr lang="en-IN"/>
            </a:p>
          </p:txBody>
        </p:sp>
        <p:sp>
          <p:nvSpPr>
            <p:cNvPr id="5473" name="Freeform: Shape 5472">
              <a:extLst>
                <a:ext uri="{FF2B5EF4-FFF2-40B4-BE49-F238E27FC236}">
                  <a16:creationId xmlns:a16="http://schemas.microsoft.com/office/drawing/2014/main" xmlns="" id="{95165335-3C7E-C160-9D01-D8B28347C556}"/>
                </a:ext>
              </a:extLst>
            </p:cNvPr>
            <p:cNvSpPr/>
            <p:nvPr/>
          </p:nvSpPr>
          <p:spPr>
            <a:xfrm>
              <a:off x="514950" y="2946018"/>
              <a:ext cx="10800" cy="11081"/>
            </a:xfrm>
            <a:custGeom>
              <a:avLst/>
              <a:gdLst>
                <a:gd name="connsiteX0" fmla="*/ 53 w 10800"/>
                <a:gd name="connsiteY0" fmla="*/ 4716 h 11081"/>
                <a:gd name="connsiteX1" fmla="*/ 6139 w 10800"/>
                <a:gd name="connsiteY1" fmla="*/ 30 h 11081"/>
                <a:gd name="connsiteX2" fmla="*/ 6244 w 10800"/>
                <a:gd name="connsiteY2" fmla="*/ 49 h 11081"/>
                <a:gd name="connsiteX3" fmla="*/ 10721 w 10800"/>
                <a:gd name="connsiteY3" fmla="*/ 6335 h 11081"/>
                <a:gd name="connsiteX4" fmla="*/ 4635 w 10800"/>
                <a:gd name="connsiteY4" fmla="*/ 11022 h 11081"/>
                <a:gd name="connsiteX5" fmla="*/ 4530 w 10800"/>
                <a:gd name="connsiteY5" fmla="*/ 11002 h 11081"/>
                <a:gd name="connsiteX6" fmla="*/ 53 w 10800"/>
                <a:gd name="connsiteY6" fmla="*/ 4716 h 1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00" h="11081">
                  <a:moveTo>
                    <a:pt x="53" y="4716"/>
                  </a:moveTo>
                  <a:cubicBezTo>
                    <a:pt x="441" y="1744"/>
                    <a:pt x="3165" y="-351"/>
                    <a:pt x="6139" y="30"/>
                  </a:cubicBezTo>
                  <a:cubicBezTo>
                    <a:pt x="6174" y="39"/>
                    <a:pt x="6209" y="39"/>
                    <a:pt x="6244" y="49"/>
                  </a:cubicBezTo>
                  <a:cubicBezTo>
                    <a:pt x="9195" y="582"/>
                    <a:pt x="11182" y="3373"/>
                    <a:pt x="10721" y="6335"/>
                  </a:cubicBezTo>
                  <a:cubicBezTo>
                    <a:pt x="10333" y="9307"/>
                    <a:pt x="7609" y="11402"/>
                    <a:pt x="4635" y="11022"/>
                  </a:cubicBezTo>
                  <a:cubicBezTo>
                    <a:pt x="4600" y="11012"/>
                    <a:pt x="4565" y="11012"/>
                    <a:pt x="4530" y="11002"/>
                  </a:cubicBezTo>
                  <a:cubicBezTo>
                    <a:pt x="1579" y="10469"/>
                    <a:pt x="-408" y="7678"/>
                    <a:pt x="53" y="4716"/>
                  </a:cubicBezTo>
                  <a:close/>
                </a:path>
              </a:pathLst>
            </a:custGeom>
            <a:solidFill>
              <a:srgbClr val="D58B94"/>
            </a:solidFill>
            <a:ln w="9525" cap="flat">
              <a:noFill/>
              <a:prstDash val="solid"/>
              <a:miter/>
            </a:ln>
          </p:spPr>
          <p:txBody>
            <a:bodyPr rtlCol="0" anchor="ctr"/>
            <a:lstStyle/>
            <a:p>
              <a:endParaRPr lang="en-IN"/>
            </a:p>
          </p:txBody>
        </p:sp>
        <p:sp>
          <p:nvSpPr>
            <p:cNvPr id="5474" name="Freeform: Shape 5473">
              <a:extLst>
                <a:ext uri="{FF2B5EF4-FFF2-40B4-BE49-F238E27FC236}">
                  <a16:creationId xmlns:a16="http://schemas.microsoft.com/office/drawing/2014/main" xmlns="" id="{77B09D4F-92CB-94EB-425A-0EF5A64EC37D}"/>
                </a:ext>
              </a:extLst>
            </p:cNvPr>
            <p:cNvSpPr/>
            <p:nvPr/>
          </p:nvSpPr>
          <p:spPr>
            <a:xfrm>
              <a:off x="477776" y="2932519"/>
              <a:ext cx="13878" cy="13911"/>
            </a:xfrm>
            <a:custGeom>
              <a:avLst/>
              <a:gdLst>
                <a:gd name="connsiteX0" fmla="*/ 79 w 13878"/>
                <a:gd name="connsiteY0" fmla="*/ 5642 h 13911"/>
                <a:gd name="connsiteX1" fmla="*/ 8210 w 13878"/>
                <a:gd name="connsiteY1" fmla="*/ 108 h 13911"/>
                <a:gd name="connsiteX2" fmla="*/ 13741 w 13878"/>
                <a:gd name="connsiteY2" fmla="*/ 8242 h 13911"/>
                <a:gd name="connsiteX3" fmla="*/ 5985 w 13878"/>
                <a:gd name="connsiteY3" fmla="*/ 13833 h 13911"/>
                <a:gd name="connsiteX4" fmla="*/ 79 w 13878"/>
                <a:gd name="connsiteY4" fmla="*/ 5642 h 13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78" h="13911">
                  <a:moveTo>
                    <a:pt x="79" y="5642"/>
                  </a:moveTo>
                  <a:cubicBezTo>
                    <a:pt x="798" y="1870"/>
                    <a:pt x="4438" y="-607"/>
                    <a:pt x="8210" y="108"/>
                  </a:cubicBezTo>
                  <a:cubicBezTo>
                    <a:pt x="11983" y="832"/>
                    <a:pt x="14458" y="4470"/>
                    <a:pt x="13741" y="8242"/>
                  </a:cubicBezTo>
                  <a:cubicBezTo>
                    <a:pt x="13051" y="11871"/>
                    <a:pt x="9644" y="14329"/>
                    <a:pt x="5985" y="13833"/>
                  </a:cubicBezTo>
                  <a:cubicBezTo>
                    <a:pt x="2093" y="13205"/>
                    <a:pt x="-550" y="9537"/>
                    <a:pt x="79" y="5642"/>
                  </a:cubicBezTo>
                  <a:close/>
                </a:path>
              </a:pathLst>
            </a:custGeom>
            <a:solidFill>
              <a:srgbClr val="D58B94"/>
            </a:solidFill>
            <a:ln w="9525" cap="flat">
              <a:noFill/>
              <a:prstDash val="solid"/>
              <a:miter/>
            </a:ln>
          </p:spPr>
          <p:txBody>
            <a:bodyPr rtlCol="0" anchor="ctr"/>
            <a:lstStyle/>
            <a:p>
              <a:endParaRPr lang="en-IN"/>
            </a:p>
          </p:txBody>
        </p:sp>
        <p:sp>
          <p:nvSpPr>
            <p:cNvPr id="5475" name="Freeform: Shape 5474">
              <a:extLst>
                <a:ext uri="{FF2B5EF4-FFF2-40B4-BE49-F238E27FC236}">
                  <a16:creationId xmlns:a16="http://schemas.microsoft.com/office/drawing/2014/main" xmlns="" id="{92622A47-34EA-C7A5-86E2-00867F06CB16}"/>
                </a:ext>
              </a:extLst>
            </p:cNvPr>
            <p:cNvSpPr/>
            <p:nvPr/>
          </p:nvSpPr>
          <p:spPr>
            <a:xfrm>
              <a:off x="479555" y="2848053"/>
              <a:ext cx="5867" cy="5939"/>
            </a:xfrm>
            <a:custGeom>
              <a:avLst/>
              <a:gdLst>
                <a:gd name="connsiteX0" fmla="*/ 15 w 5867"/>
                <a:gd name="connsiteY0" fmla="*/ 2574 h 5939"/>
                <a:gd name="connsiteX1" fmla="*/ 3348 w 5867"/>
                <a:gd name="connsiteY1" fmla="*/ 2 h 5939"/>
                <a:gd name="connsiteX2" fmla="*/ 5825 w 5867"/>
                <a:gd name="connsiteY2" fmla="*/ 3336 h 5939"/>
                <a:gd name="connsiteX3" fmla="*/ 2586 w 5867"/>
                <a:gd name="connsiteY3" fmla="*/ 5908 h 5939"/>
                <a:gd name="connsiteX4" fmla="*/ 8 w 5867"/>
                <a:gd name="connsiteY4" fmla="*/ 2621 h 5939"/>
                <a:gd name="connsiteX5" fmla="*/ 15 w 5867"/>
                <a:gd name="connsiteY5" fmla="*/ 2574 h 5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67" h="5939">
                  <a:moveTo>
                    <a:pt x="15" y="2574"/>
                  </a:moveTo>
                  <a:cubicBezTo>
                    <a:pt x="260" y="964"/>
                    <a:pt x="1728" y="-169"/>
                    <a:pt x="3348" y="2"/>
                  </a:cubicBezTo>
                  <a:cubicBezTo>
                    <a:pt x="4948" y="250"/>
                    <a:pt x="6053" y="1736"/>
                    <a:pt x="5825" y="3336"/>
                  </a:cubicBezTo>
                  <a:cubicBezTo>
                    <a:pt x="5626" y="4936"/>
                    <a:pt x="4187" y="6079"/>
                    <a:pt x="2586" y="5908"/>
                  </a:cubicBezTo>
                  <a:cubicBezTo>
                    <a:pt x="967" y="5708"/>
                    <a:pt x="-186" y="4241"/>
                    <a:pt x="8" y="2621"/>
                  </a:cubicBezTo>
                  <a:cubicBezTo>
                    <a:pt x="11" y="2603"/>
                    <a:pt x="13" y="2593"/>
                    <a:pt x="15" y="2574"/>
                  </a:cubicBezTo>
                  <a:close/>
                </a:path>
              </a:pathLst>
            </a:custGeom>
            <a:solidFill>
              <a:srgbClr val="D58B94"/>
            </a:solidFill>
            <a:ln w="9525" cap="flat">
              <a:noFill/>
              <a:prstDash val="solid"/>
              <a:miter/>
            </a:ln>
          </p:spPr>
          <p:txBody>
            <a:bodyPr rtlCol="0" anchor="ctr"/>
            <a:lstStyle/>
            <a:p>
              <a:endParaRPr lang="en-IN"/>
            </a:p>
          </p:txBody>
        </p:sp>
        <p:sp>
          <p:nvSpPr>
            <p:cNvPr id="5476" name="Freeform: Shape 5475">
              <a:extLst>
                <a:ext uri="{FF2B5EF4-FFF2-40B4-BE49-F238E27FC236}">
                  <a16:creationId xmlns:a16="http://schemas.microsoft.com/office/drawing/2014/main" xmlns="" id="{37B7CBF2-7074-7E7A-C96E-CA92C38519F7}"/>
                </a:ext>
              </a:extLst>
            </p:cNvPr>
            <p:cNvSpPr/>
            <p:nvPr/>
          </p:nvSpPr>
          <p:spPr>
            <a:xfrm>
              <a:off x="490699" y="2861805"/>
              <a:ext cx="5715" cy="5717"/>
            </a:xfrm>
            <a:custGeom>
              <a:avLst/>
              <a:gdLst>
                <a:gd name="connsiteX0" fmla="*/ 15 w 5715"/>
                <a:gd name="connsiteY0" fmla="*/ 2442 h 5717"/>
                <a:gd name="connsiteX1" fmla="*/ 3247 w 5715"/>
                <a:gd name="connsiteY1" fmla="*/ 13 h 5717"/>
                <a:gd name="connsiteX2" fmla="*/ 5673 w 5715"/>
                <a:gd name="connsiteY2" fmla="*/ 3252 h 5717"/>
                <a:gd name="connsiteX3" fmla="*/ 2492 w 5715"/>
                <a:gd name="connsiteY3" fmla="*/ 5680 h 5717"/>
                <a:gd name="connsiteX4" fmla="*/ 9 w 5715"/>
                <a:gd name="connsiteY4" fmla="*/ 2490 h 5717"/>
                <a:gd name="connsiteX5" fmla="*/ 15 w 5715"/>
                <a:gd name="connsiteY5" fmla="*/ 2442 h 5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 h="5717">
                  <a:moveTo>
                    <a:pt x="15" y="2442"/>
                  </a:moveTo>
                  <a:cubicBezTo>
                    <a:pt x="238" y="880"/>
                    <a:pt x="1685" y="-206"/>
                    <a:pt x="3247" y="13"/>
                  </a:cubicBezTo>
                  <a:cubicBezTo>
                    <a:pt x="4809" y="242"/>
                    <a:pt x="5896" y="1689"/>
                    <a:pt x="5673" y="3252"/>
                  </a:cubicBezTo>
                  <a:cubicBezTo>
                    <a:pt x="5453" y="4794"/>
                    <a:pt x="4039" y="5871"/>
                    <a:pt x="2492" y="5680"/>
                  </a:cubicBezTo>
                  <a:cubicBezTo>
                    <a:pt x="926" y="5490"/>
                    <a:pt x="-186" y="4061"/>
                    <a:pt x="9" y="2490"/>
                  </a:cubicBezTo>
                  <a:cubicBezTo>
                    <a:pt x="11" y="2480"/>
                    <a:pt x="13" y="2461"/>
                    <a:pt x="15" y="2442"/>
                  </a:cubicBezTo>
                  <a:close/>
                </a:path>
              </a:pathLst>
            </a:custGeom>
            <a:solidFill>
              <a:srgbClr val="D58B94"/>
            </a:solidFill>
            <a:ln w="9525" cap="flat">
              <a:noFill/>
              <a:prstDash val="solid"/>
              <a:miter/>
            </a:ln>
          </p:spPr>
          <p:txBody>
            <a:bodyPr rtlCol="0" anchor="ctr"/>
            <a:lstStyle/>
            <a:p>
              <a:endParaRPr lang="en-IN"/>
            </a:p>
          </p:txBody>
        </p:sp>
        <p:sp>
          <p:nvSpPr>
            <p:cNvPr id="5477" name="Freeform: Shape 5476">
              <a:extLst>
                <a:ext uri="{FF2B5EF4-FFF2-40B4-BE49-F238E27FC236}">
                  <a16:creationId xmlns:a16="http://schemas.microsoft.com/office/drawing/2014/main" xmlns="" id="{8B255A50-9FFF-6066-E9D2-B9E574EA1991}"/>
                </a:ext>
              </a:extLst>
            </p:cNvPr>
            <p:cNvSpPr/>
            <p:nvPr/>
          </p:nvSpPr>
          <p:spPr>
            <a:xfrm>
              <a:off x="472684" y="2862056"/>
              <a:ext cx="6164" cy="6343"/>
            </a:xfrm>
            <a:custGeom>
              <a:avLst/>
              <a:gdLst>
                <a:gd name="connsiteX0" fmla="*/ 28 w 6164"/>
                <a:gd name="connsiteY0" fmla="*/ 2763 h 6343"/>
                <a:gd name="connsiteX1" fmla="*/ 3457 w 6164"/>
                <a:gd name="connsiteY1" fmla="*/ 1 h 6343"/>
                <a:gd name="connsiteX2" fmla="*/ 6124 w 6164"/>
                <a:gd name="connsiteY2" fmla="*/ 3525 h 6343"/>
                <a:gd name="connsiteX3" fmla="*/ 3023 w 6164"/>
                <a:gd name="connsiteY3" fmla="*/ 6326 h 6343"/>
                <a:gd name="connsiteX4" fmla="*/ 2695 w 6164"/>
                <a:gd name="connsiteY4" fmla="*/ 6287 h 6343"/>
                <a:gd name="connsiteX5" fmla="*/ 6 w 6164"/>
                <a:gd name="connsiteY5" fmla="*/ 2916 h 6343"/>
                <a:gd name="connsiteX6" fmla="*/ 28 w 6164"/>
                <a:gd name="connsiteY6" fmla="*/ 2763 h 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64" h="6343">
                  <a:moveTo>
                    <a:pt x="28" y="2763"/>
                  </a:moveTo>
                  <a:cubicBezTo>
                    <a:pt x="227" y="1058"/>
                    <a:pt x="1752" y="-171"/>
                    <a:pt x="3457" y="1"/>
                  </a:cubicBezTo>
                  <a:cubicBezTo>
                    <a:pt x="5161" y="249"/>
                    <a:pt x="6351" y="1820"/>
                    <a:pt x="6124" y="3525"/>
                  </a:cubicBezTo>
                  <a:cubicBezTo>
                    <a:pt x="6040" y="5154"/>
                    <a:pt x="4652" y="6402"/>
                    <a:pt x="3023" y="6326"/>
                  </a:cubicBezTo>
                  <a:cubicBezTo>
                    <a:pt x="2914" y="6316"/>
                    <a:pt x="2803" y="6306"/>
                    <a:pt x="2695" y="6287"/>
                  </a:cubicBezTo>
                  <a:cubicBezTo>
                    <a:pt x="1022" y="6097"/>
                    <a:pt x="-182" y="4592"/>
                    <a:pt x="6" y="2916"/>
                  </a:cubicBezTo>
                  <a:cubicBezTo>
                    <a:pt x="13" y="2868"/>
                    <a:pt x="19" y="2811"/>
                    <a:pt x="28" y="2763"/>
                  </a:cubicBezTo>
                  <a:close/>
                </a:path>
              </a:pathLst>
            </a:custGeom>
            <a:solidFill>
              <a:srgbClr val="D58B94"/>
            </a:solidFill>
            <a:ln w="9525" cap="flat">
              <a:noFill/>
              <a:prstDash val="solid"/>
              <a:miter/>
            </a:ln>
          </p:spPr>
          <p:txBody>
            <a:bodyPr rtlCol="0" anchor="ctr"/>
            <a:lstStyle/>
            <a:p>
              <a:endParaRPr lang="en-IN"/>
            </a:p>
          </p:txBody>
        </p:sp>
        <p:sp>
          <p:nvSpPr>
            <p:cNvPr id="5478" name="Freeform: Shape 5477">
              <a:extLst>
                <a:ext uri="{FF2B5EF4-FFF2-40B4-BE49-F238E27FC236}">
                  <a16:creationId xmlns:a16="http://schemas.microsoft.com/office/drawing/2014/main" xmlns="" id="{EEB0DFCD-C64B-E70F-2540-151E76E5B767}"/>
                </a:ext>
              </a:extLst>
            </p:cNvPr>
            <p:cNvSpPr/>
            <p:nvPr/>
          </p:nvSpPr>
          <p:spPr>
            <a:xfrm>
              <a:off x="499721" y="2931938"/>
              <a:ext cx="9878" cy="9905"/>
            </a:xfrm>
            <a:custGeom>
              <a:avLst/>
              <a:gdLst>
                <a:gd name="connsiteX0" fmla="*/ 42 w 9878"/>
                <a:gd name="connsiteY0" fmla="*/ 4033 h 9905"/>
                <a:gd name="connsiteX1" fmla="*/ 5816 w 9878"/>
                <a:gd name="connsiteY1" fmla="*/ 70 h 9905"/>
                <a:gd name="connsiteX2" fmla="*/ 9781 w 9878"/>
                <a:gd name="connsiteY2" fmla="*/ 5843 h 9905"/>
                <a:gd name="connsiteX3" fmla="*/ 4233 w 9878"/>
                <a:gd name="connsiteY3" fmla="*/ 9843 h 9905"/>
                <a:gd name="connsiteX4" fmla="*/ 42 w 9878"/>
                <a:gd name="connsiteY4" fmla="*/ 4033 h 9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8" h="9905">
                  <a:moveTo>
                    <a:pt x="42" y="4033"/>
                  </a:moveTo>
                  <a:cubicBezTo>
                    <a:pt x="541" y="1347"/>
                    <a:pt x="3126" y="-434"/>
                    <a:pt x="5816" y="70"/>
                  </a:cubicBezTo>
                  <a:cubicBezTo>
                    <a:pt x="8505" y="566"/>
                    <a:pt x="10280" y="3147"/>
                    <a:pt x="9781" y="5843"/>
                  </a:cubicBezTo>
                  <a:cubicBezTo>
                    <a:pt x="9298" y="8443"/>
                    <a:pt x="6855" y="10205"/>
                    <a:pt x="4233" y="9843"/>
                  </a:cubicBezTo>
                  <a:cubicBezTo>
                    <a:pt x="1495" y="9357"/>
                    <a:pt x="-361" y="6786"/>
                    <a:pt x="42" y="4033"/>
                  </a:cubicBezTo>
                  <a:close/>
                </a:path>
              </a:pathLst>
            </a:custGeom>
            <a:solidFill>
              <a:srgbClr val="D58B94"/>
            </a:solidFill>
            <a:ln w="9525" cap="flat">
              <a:noFill/>
              <a:prstDash val="solid"/>
              <a:miter/>
            </a:ln>
          </p:spPr>
          <p:txBody>
            <a:bodyPr rtlCol="0" anchor="ctr"/>
            <a:lstStyle/>
            <a:p>
              <a:endParaRPr lang="en-IN"/>
            </a:p>
          </p:txBody>
        </p:sp>
        <p:sp>
          <p:nvSpPr>
            <p:cNvPr id="5479" name="Freeform: Shape 5478">
              <a:extLst>
                <a:ext uri="{FF2B5EF4-FFF2-40B4-BE49-F238E27FC236}">
                  <a16:creationId xmlns:a16="http://schemas.microsoft.com/office/drawing/2014/main" xmlns="" id="{5E7CA4A0-AE29-9FBD-174D-85D36EA7E06B}"/>
                </a:ext>
              </a:extLst>
            </p:cNvPr>
            <p:cNvSpPr/>
            <p:nvPr/>
          </p:nvSpPr>
          <p:spPr>
            <a:xfrm>
              <a:off x="512509" y="2930708"/>
              <a:ext cx="8555" cy="9563"/>
            </a:xfrm>
            <a:custGeom>
              <a:avLst/>
              <a:gdLst>
                <a:gd name="connsiteX0" fmla="*/ 18 w 8555"/>
                <a:gd name="connsiteY0" fmla="*/ 4214 h 9563"/>
                <a:gd name="connsiteX1" fmla="*/ 5447 w 8555"/>
                <a:gd name="connsiteY1" fmla="*/ 23 h 9563"/>
                <a:gd name="connsiteX2" fmla="*/ 8179 w 8555"/>
                <a:gd name="connsiteY2" fmla="*/ 6472 h 9563"/>
                <a:gd name="connsiteX3" fmla="*/ 4018 w 8555"/>
                <a:gd name="connsiteY3" fmla="*/ 9548 h 9563"/>
                <a:gd name="connsiteX4" fmla="*/ 18 w 8555"/>
                <a:gd name="connsiteY4" fmla="*/ 4214 h 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5" h="9563">
                  <a:moveTo>
                    <a:pt x="18" y="4214"/>
                  </a:moveTo>
                  <a:cubicBezTo>
                    <a:pt x="364" y="1557"/>
                    <a:pt x="2792" y="-310"/>
                    <a:pt x="5447" y="23"/>
                  </a:cubicBezTo>
                  <a:cubicBezTo>
                    <a:pt x="7983" y="1052"/>
                    <a:pt x="9206" y="3938"/>
                    <a:pt x="8179" y="6472"/>
                  </a:cubicBezTo>
                  <a:cubicBezTo>
                    <a:pt x="7480" y="8196"/>
                    <a:pt x="5873" y="9387"/>
                    <a:pt x="4018" y="9548"/>
                  </a:cubicBezTo>
                  <a:cubicBezTo>
                    <a:pt x="1483" y="9110"/>
                    <a:pt x="-272" y="6767"/>
                    <a:pt x="18" y="4214"/>
                  </a:cubicBezTo>
                  <a:close/>
                </a:path>
              </a:pathLst>
            </a:custGeom>
            <a:solidFill>
              <a:srgbClr val="D58B94"/>
            </a:solidFill>
            <a:ln w="9525" cap="flat">
              <a:noFill/>
              <a:prstDash val="solid"/>
              <a:miter/>
            </a:ln>
          </p:spPr>
          <p:txBody>
            <a:bodyPr rtlCol="0" anchor="ctr"/>
            <a:lstStyle/>
            <a:p>
              <a:endParaRPr lang="en-IN"/>
            </a:p>
          </p:txBody>
        </p:sp>
        <p:sp>
          <p:nvSpPr>
            <p:cNvPr id="5480" name="Freeform: Shape 5479">
              <a:extLst>
                <a:ext uri="{FF2B5EF4-FFF2-40B4-BE49-F238E27FC236}">
                  <a16:creationId xmlns:a16="http://schemas.microsoft.com/office/drawing/2014/main" xmlns="" id="{26B176A0-5717-9D13-1950-EAF46D669DC8}"/>
                </a:ext>
              </a:extLst>
            </p:cNvPr>
            <p:cNvSpPr/>
            <p:nvPr/>
          </p:nvSpPr>
          <p:spPr>
            <a:xfrm>
              <a:off x="449924" y="2921731"/>
              <a:ext cx="4603" cy="5130"/>
            </a:xfrm>
            <a:custGeom>
              <a:avLst/>
              <a:gdLst>
                <a:gd name="connsiteX0" fmla="*/ 24 w 4603"/>
                <a:gd name="connsiteY0" fmla="*/ 2429 h 5130"/>
                <a:gd name="connsiteX1" fmla="*/ 2146 w 4603"/>
                <a:gd name="connsiteY1" fmla="*/ -10 h 5130"/>
                <a:gd name="connsiteX2" fmla="*/ 4585 w 4603"/>
                <a:gd name="connsiteY2" fmla="*/ 2114 h 5130"/>
                <a:gd name="connsiteX3" fmla="*/ 4500 w 4603"/>
                <a:gd name="connsiteY3" fmla="*/ 2905 h 5130"/>
                <a:gd name="connsiteX4" fmla="*/ 2138 w 4603"/>
                <a:gd name="connsiteY4" fmla="*/ 5115 h 5130"/>
                <a:gd name="connsiteX5" fmla="*/ 1929 w 4603"/>
                <a:gd name="connsiteY5" fmla="*/ 5096 h 5130"/>
                <a:gd name="connsiteX6" fmla="*/ 13 w 4603"/>
                <a:gd name="connsiteY6" fmla="*/ 2495 h 5130"/>
                <a:gd name="connsiteX7" fmla="*/ 24 w 4603"/>
                <a:gd name="connsiteY7" fmla="*/ 2429 h 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03" h="5130">
                  <a:moveTo>
                    <a:pt x="24" y="2429"/>
                  </a:moveTo>
                  <a:cubicBezTo>
                    <a:pt x="-64" y="1171"/>
                    <a:pt x="887" y="76"/>
                    <a:pt x="2146" y="-10"/>
                  </a:cubicBezTo>
                  <a:cubicBezTo>
                    <a:pt x="3406" y="-95"/>
                    <a:pt x="4497" y="857"/>
                    <a:pt x="4585" y="2114"/>
                  </a:cubicBezTo>
                  <a:cubicBezTo>
                    <a:pt x="4603" y="2381"/>
                    <a:pt x="4575" y="2648"/>
                    <a:pt x="4500" y="2905"/>
                  </a:cubicBezTo>
                  <a:cubicBezTo>
                    <a:pt x="4457" y="4162"/>
                    <a:pt x="3400" y="5153"/>
                    <a:pt x="2138" y="5115"/>
                  </a:cubicBezTo>
                  <a:cubicBezTo>
                    <a:pt x="2069" y="5115"/>
                    <a:pt x="1998" y="5105"/>
                    <a:pt x="1929" y="5096"/>
                  </a:cubicBezTo>
                  <a:cubicBezTo>
                    <a:pt x="681" y="4905"/>
                    <a:pt x="-177" y="3743"/>
                    <a:pt x="13" y="2495"/>
                  </a:cubicBezTo>
                  <a:cubicBezTo>
                    <a:pt x="16" y="2467"/>
                    <a:pt x="20" y="2448"/>
                    <a:pt x="24" y="2429"/>
                  </a:cubicBezTo>
                  <a:close/>
                </a:path>
              </a:pathLst>
            </a:custGeom>
            <a:solidFill>
              <a:srgbClr val="D58B94"/>
            </a:solidFill>
            <a:ln w="9525" cap="flat">
              <a:noFill/>
              <a:prstDash val="solid"/>
              <a:miter/>
            </a:ln>
          </p:spPr>
          <p:txBody>
            <a:bodyPr rtlCol="0" anchor="ctr"/>
            <a:lstStyle/>
            <a:p>
              <a:endParaRPr lang="en-IN"/>
            </a:p>
          </p:txBody>
        </p:sp>
        <p:sp>
          <p:nvSpPr>
            <p:cNvPr id="5481" name="Freeform: Shape 5480">
              <a:extLst>
                <a:ext uri="{FF2B5EF4-FFF2-40B4-BE49-F238E27FC236}">
                  <a16:creationId xmlns:a16="http://schemas.microsoft.com/office/drawing/2014/main" xmlns="" id="{D2AED299-777D-B062-0EAC-426BD4FF8790}"/>
                </a:ext>
              </a:extLst>
            </p:cNvPr>
            <p:cNvSpPr/>
            <p:nvPr/>
          </p:nvSpPr>
          <p:spPr>
            <a:xfrm>
              <a:off x="454151" y="2903759"/>
              <a:ext cx="13401" cy="14472"/>
            </a:xfrm>
            <a:custGeom>
              <a:avLst/>
              <a:gdLst>
                <a:gd name="connsiteX0" fmla="*/ 177 w 13401"/>
                <a:gd name="connsiteY0" fmla="*/ 6209 h 14472"/>
                <a:gd name="connsiteX1" fmla="*/ 7455 w 13401"/>
                <a:gd name="connsiteY1" fmla="*/ 8 h 14472"/>
                <a:gd name="connsiteX2" fmla="*/ 7607 w 13401"/>
                <a:gd name="connsiteY2" fmla="*/ 17 h 14472"/>
                <a:gd name="connsiteX3" fmla="*/ 13322 w 13401"/>
                <a:gd name="connsiteY3" fmla="*/ 7828 h 14472"/>
                <a:gd name="connsiteX4" fmla="*/ 6617 w 13401"/>
                <a:gd name="connsiteY4" fmla="*/ 14457 h 14472"/>
                <a:gd name="connsiteX5" fmla="*/ -13 w 13401"/>
                <a:gd name="connsiteY5" fmla="*/ 7751 h 14472"/>
                <a:gd name="connsiteX6" fmla="*/ 177 w 13401"/>
                <a:gd name="connsiteY6" fmla="*/ 6209 h 14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01" h="14472">
                  <a:moveTo>
                    <a:pt x="177" y="6209"/>
                  </a:moveTo>
                  <a:cubicBezTo>
                    <a:pt x="473" y="2484"/>
                    <a:pt x="3732" y="-297"/>
                    <a:pt x="7455" y="8"/>
                  </a:cubicBezTo>
                  <a:cubicBezTo>
                    <a:pt x="7506" y="8"/>
                    <a:pt x="7556" y="8"/>
                    <a:pt x="7607" y="17"/>
                  </a:cubicBezTo>
                  <a:cubicBezTo>
                    <a:pt x="11308" y="646"/>
                    <a:pt x="13838" y="4103"/>
                    <a:pt x="13322" y="7828"/>
                  </a:cubicBezTo>
                  <a:cubicBezTo>
                    <a:pt x="13301" y="11514"/>
                    <a:pt x="10299" y="14476"/>
                    <a:pt x="6617" y="14457"/>
                  </a:cubicBezTo>
                  <a:cubicBezTo>
                    <a:pt x="2935" y="14438"/>
                    <a:pt x="-33" y="11438"/>
                    <a:pt x="-13" y="7751"/>
                  </a:cubicBezTo>
                  <a:cubicBezTo>
                    <a:pt x="-10" y="7237"/>
                    <a:pt x="53" y="6713"/>
                    <a:pt x="177" y="6209"/>
                  </a:cubicBezTo>
                  <a:close/>
                </a:path>
              </a:pathLst>
            </a:custGeom>
            <a:solidFill>
              <a:srgbClr val="D58B94"/>
            </a:solidFill>
            <a:ln w="9525" cap="flat">
              <a:noFill/>
              <a:prstDash val="solid"/>
              <a:miter/>
            </a:ln>
          </p:spPr>
          <p:txBody>
            <a:bodyPr rtlCol="0" anchor="ctr"/>
            <a:lstStyle/>
            <a:p>
              <a:endParaRPr lang="en-IN"/>
            </a:p>
          </p:txBody>
        </p:sp>
        <p:sp>
          <p:nvSpPr>
            <p:cNvPr id="5482" name="Freeform: Shape 5481">
              <a:extLst>
                <a:ext uri="{FF2B5EF4-FFF2-40B4-BE49-F238E27FC236}">
                  <a16:creationId xmlns:a16="http://schemas.microsoft.com/office/drawing/2014/main" xmlns="" id="{28F4286D-AD57-F3D0-A3BB-A60EE7943712}"/>
                </a:ext>
              </a:extLst>
            </p:cNvPr>
            <p:cNvSpPr/>
            <p:nvPr/>
          </p:nvSpPr>
          <p:spPr>
            <a:xfrm>
              <a:off x="469750" y="2910377"/>
              <a:ext cx="19344" cy="19849"/>
            </a:xfrm>
            <a:custGeom>
              <a:avLst/>
              <a:gdLst>
                <a:gd name="connsiteX0" fmla="*/ 200 w 19344"/>
                <a:gd name="connsiteY0" fmla="*/ 8353 h 19849"/>
                <a:gd name="connsiteX1" fmla="*/ 10963 w 19344"/>
                <a:gd name="connsiteY1" fmla="*/ 66 h 19849"/>
                <a:gd name="connsiteX2" fmla="*/ 19250 w 19344"/>
                <a:gd name="connsiteY2" fmla="*/ 10830 h 19849"/>
                <a:gd name="connsiteX3" fmla="*/ 8201 w 19344"/>
                <a:gd name="connsiteY3" fmla="*/ 19783 h 19849"/>
                <a:gd name="connsiteX4" fmla="*/ 79 w 19344"/>
                <a:gd name="connsiteY4" fmla="*/ 9039 h 19849"/>
                <a:gd name="connsiteX5" fmla="*/ 200 w 19344"/>
                <a:gd name="connsiteY5" fmla="*/ 8353 h 19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44" h="19849">
                  <a:moveTo>
                    <a:pt x="200" y="8353"/>
                  </a:moveTo>
                  <a:cubicBezTo>
                    <a:pt x="883" y="3096"/>
                    <a:pt x="5702" y="-619"/>
                    <a:pt x="10963" y="66"/>
                  </a:cubicBezTo>
                  <a:cubicBezTo>
                    <a:pt x="16224" y="752"/>
                    <a:pt x="19933" y="5572"/>
                    <a:pt x="19250" y="10830"/>
                  </a:cubicBezTo>
                  <a:cubicBezTo>
                    <a:pt x="18650" y="16345"/>
                    <a:pt x="13718" y="20336"/>
                    <a:pt x="8201" y="19783"/>
                  </a:cubicBezTo>
                  <a:cubicBezTo>
                    <a:pt x="2990" y="19060"/>
                    <a:pt x="-646" y="14249"/>
                    <a:pt x="79" y="9039"/>
                  </a:cubicBezTo>
                  <a:cubicBezTo>
                    <a:pt x="111" y="8811"/>
                    <a:pt x="151" y="8582"/>
                    <a:pt x="200" y="8353"/>
                  </a:cubicBezTo>
                  <a:close/>
                </a:path>
              </a:pathLst>
            </a:custGeom>
            <a:solidFill>
              <a:srgbClr val="D58B94"/>
            </a:solidFill>
            <a:ln w="9525" cap="flat">
              <a:noFill/>
              <a:prstDash val="solid"/>
              <a:miter/>
            </a:ln>
          </p:spPr>
          <p:txBody>
            <a:bodyPr rtlCol="0" anchor="ctr"/>
            <a:lstStyle/>
            <a:p>
              <a:endParaRPr lang="en-IN"/>
            </a:p>
          </p:txBody>
        </p:sp>
        <p:sp>
          <p:nvSpPr>
            <p:cNvPr id="5483" name="Freeform: Shape 5482">
              <a:extLst>
                <a:ext uri="{FF2B5EF4-FFF2-40B4-BE49-F238E27FC236}">
                  <a16:creationId xmlns:a16="http://schemas.microsoft.com/office/drawing/2014/main" xmlns="" id="{F91AD7DD-2672-0627-6896-191701AC609F}"/>
                </a:ext>
              </a:extLst>
            </p:cNvPr>
            <p:cNvSpPr/>
            <p:nvPr/>
          </p:nvSpPr>
          <p:spPr>
            <a:xfrm>
              <a:off x="491696" y="2917188"/>
              <a:ext cx="10904" cy="11307"/>
            </a:xfrm>
            <a:custGeom>
              <a:avLst/>
              <a:gdLst>
                <a:gd name="connsiteX0" fmla="*/ 66 w 10904"/>
                <a:gd name="connsiteY0" fmla="*/ 4876 h 11307"/>
                <a:gd name="connsiteX1" fmla="*/ 6162 w 10904"/>
                <a:gd name="connsiteY1" fmla="*/ 19 h 11307"/>
                <a:gd name="connsiteX2" fmla="*/ 10829 w 10904"/>
                <a:gd name="connsiteY2" fmla="*/ 6400 h 11307"/>
                <a:gd name="connsiteX3" fmla="*/ 4638 w 10904"/>
                <a:gd name="connsiteY3" fmla="*/ 11258 h 11307"/>
                <a:gd name="connsiteX4" fmla="*/ 57 w 10904"/>
                <a:gd name="connsiteY4" fmla="*/ 4934 h 11307"/>
                <a:gd name="connsiteX5" fmla="*/ 66 w 10904"/>
                <a:gd name="connsiteY5" fmla="*/ 4876 h 11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4" h="11307">
                  <a:moveTo>
                    <a:pt x="66" y="4876"/>
                  </a:moveTo>
                  <a:cubicBezTo>
                    <a:pt x="414" y="1857"/>
                    <a:pt x="3139" y="-315"/>
                    <a:pt x="6162" y="19"/>
                  </a:cubicBezTo>
                  <a:cubicBezTo>
                    <a:pt x="9204" y="504"/>
                    <a:pt x="11285" y="3353"/>
                    <a:pt x="10829" y="6400"/>
                  </a:cubicBezTo>
                  <a:cubicBezTo>
                    <a:pt x="10433" y="9439"/>
                    <a:pt x="7680" y="11592"/>
                    <a:pt x="4638" y="11258"/>
                  </a:cubicBezTo>
                  <a:cubicBezTo>
                    <a:pt x="1625" y="10772"/>
                    <a:pt x="-426" y="7944"/>
                    <a:pt x="57" y="4934"/>
                  </a:cubicBezTo>
                  <a:cubicBezTo>
                    <a:pt x="60" y="4915"/>
                    <a:pt x="63" y="4895"/>
                    <a:pt x="66" y="4876"/>
                  </a:cubicBezTo>
                  <a:close/>
                </a:path>
              </a:pathLst>
            </a:custGeom>
            <a:solidFill>
              <a:srgbClr val="D58B94"/>
            </a:solidFill>
            <a:ln w="9525" cap="flat">
              <a:noFill/>
              <a:prstDash val="solid"/>
              <a:miter/>
            </a:ln>
          </p:spPr>
          <p:txBody>
            <a:bodyPr rtlCol="0" anchor="ctr"/>
            <a:lstStyle/>
            <a:p>
              <a:endParaRPr lang="en-IN"/>
            </a:p>
          </p:txBody>
        </p:sp>
        <p:sp>
          <p:nvSpPr>
            <p:cNvPr id="5484" name="Freeform: Shape 5483">
              <a:extLst>
                <a:ext uri="{FF2B5EF4-FFF2-40B4-BE49-F238E27FC236}">
                  <a16:creationId xmlns:a16="http://schemas.microsoft.com/office/drawing/2014/main" xmlns="" id="{6DFE5C84-B777-2497-C3AC-033933270752}"/>
                </a:ext>
              </a:extLst>
            </p:cNvPr>
            <p:cNvSpPr/>
            <p:nvPr/>
          </p:nvSpPr>
          <p:spPr>
            <a:xfrm>
              <a:off x="507908" y="2915572"/>
              <a:ext cx="8724" cy="8836"/>
            </a:xfrm>
            <a:custGeom>
              <a:avLst/>
              <a:gdLst>
                <a:gd name="connsiteX0" fmla="*/ 47 w 8724"/>
                <a:gd name="connsiteY0" fmla="*/ 3824 h 8836"/>
                <a:gd name="connsiteX1" fmla="*/ 4904 w 8724"/>
                <a:gd name="connsiteY1" fmla="*/ 14 h 8836"/>
                <a:gd name="connsiteX2" fmla="*/ 8667 w 8724"/>
                <a:gd name="connsiteY2" fmla="*/ 5015 h 8836"/>
                <a:gd name="connsiteX3" fmla="*/ 3666 w 8724"/>
                <a:gd name="connsiteY3" fmla="*/ 8778 h 8836"/>
                <a:gd name="connsiteX4" fmla="*/ 30 w 8724"/>
                <a:gd name="connsiteY4" fmla="*/ 3929 h 8836"/>
                <a:gd name="connsiteX5" fmla="*/ 47 w 8724"/>
                <a:gd name="connsiteY5" fmla="*/ 3824 h 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4" h="8836">
                  <a:moveTo>
                    <a:pt x="47" y="3824"/>
                  </a:moveTo>
                  <a:cubicBezTo>
                    <a:pt x="344" y="1434"/>
                    <a:pt x="2514" y="-262"/>
                    <a:pt x="4904" y="14"/>
                  </a:cubicBezTo>
                  <a:cubicBezTo>
                    <a:pt x="7325" y="357"/>
                    <a:pt x="9009" y="2596"/>
                    <a:pt x="8667" y="5015"/>
                  </a:cubicBezTo>
                  <a:cubicBezTo>
                    <a:pt x="8325" y="7434"/>
                    <a:pt x="6085" y="9120"/>
                    <a:pt x="3666" y="8778"/>
                  </a:cubicBezTo>
                  <a:cubicBezTo>
                    <a:pt x="1323" y="8444"/>
                    <a:pt x="-305" y="6272"/>
                    <a:pt x="30" y="3929"/>
                  </a:cubicBezTo>
                  <a:cubicBezTo>
                    <a:pt x="35" y="3891"/>
                    <a:pt x="41" y="3862"/>
                    <a:pt x="47" y="3824"/>
                  </a:cubicBezTo>
                  <a:close/>
                </a:path>
              </a:pathLst>
            </a:custGeom>
            <a:solidFill>
              <a:srgbClr val="D58B94"/>
            </a:solidFill>
            <a:ln w="9525" cap="flat">
              <a:noFill/>
              <a:prstDash val="solid"/>
              <a:miter/>
            </a:ln>
          </p:spPr>
          <p:txBody>
            <a:bodyPr rtlCol="0" anchor="ctr"/>
            <a:lstStyle/>
            <a:p>
              <a:endParaRPr lang="en-IN"/>
            </a:p>
          </p:txBody>
        </p:sp>
        <p:sp>
          <p:nvSpPr>
            <p:cNvPr id="5485" name="Freeform: Shape 5484">
              <a:extLst>
                <a:ext uri="{FF2B5EF4-FFF2-40B4-BE49-F238E27FC236}">
                  <a16:creationId xmlns:a16="http://schemas.microsoft.com/office/drawing/2014/main" xmlns="" id="{938F3060-606A-4248-7E98-6E4F4BD3E54E}"/>
                </a:ext>
              </a:extLst>
            </p:cNvPr>
            <p:cNvSpPr/>
            <p:nvPr/>
          </p:nvSpPr>
          <p:spPr>
            <a:xfrm>
              <a:off x="518962" y="2906325"/>
              <a:ext cx="6721" cy="7002"/>
            </a:xfrm>
            <a:custGeom>
              <a:avLst/>
              <a:gdLst>
                <a:gd name="connsiteX0" fmla="*/ 42 w 6721"/>
                <a:gd name="connsiteY0" fmla="*/ 2975 h 7002"/>
                <a:gd name="connsiteX1" fmla="*/ 3881 w 6721"/>
                <a:gd name="connsiteY1" fmla="*/ 13 h 7002"/>
                <a:gd name="connsiteX2" fmla="*/ 3947 w 6721"/>
                <a:gd name="connsiteY2" fmla="*/ 22 h 7002"/>
                <a:gd name="connsiteX3" fmla="*/ 6623 w 6721"/>
                <a:gd name="connsiteY3" fmla="*/ 4223 h 7002"/>
                <a:gd name="connsiteX4" fmla="*/ 2899 w 6721"/>
                <a:gd name="connsiteY4" fmla="*/ 6976 h 7002"/>
                <a:gd name="connsiteX5" fmla="*/ 26 w 6721"/>
                <a:gd name="connsiteY5" fmla="*/ 3070 h 7002"/>
                <a:gd name="connsiteX6" fmla="*/ 42 w 6721"/>
                <a:gd name="connsiteY6" fmla="*/ 2975 h 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1" h="7002">
                  <a:moveTo>
                    <a:pt x="42" y="2975"/>
                  </a:moveTo>
                  <a:cubicBezTo>
                    <a:pt x="284" y="1099"/>
                    <a:pt x="2003" y="-225"/>
                    <a:pt x="3881" y="13"/>
                  </a:cubicBezTo>
                  <a:cubicBezTo>
                    <a:pt x="3903" y="13"/>
                    <a:pt x="3925" y="22"/>
                    <a:pt x="3947" y="22"/>
                  </a:cubicBezTo>
                  <a:cubicBezTo>
                    <a:pt x="5847" y="441"/>
                    <a:pt x="7045" y="2327"/>
                    <a:pt x="6623" y="4223"/>
                  </a:cubicBezTo>
                  <a:cubicBezTo>
                    <a:pt x="6242" y="5947"/>
                    <a:pt x="4653" y="7118"/>
                    <a:pt x="2899" y="6976"/>
                  </a:cubicBezTo>
                  <a:cubicBezTo>
                    <a:pt x="1027" y="6690"/>
                    <a:pt x="-259" y="4937"/>
                    <a:pt x="26" y="3070"/>
                  </a:cubicBezTo>
                  <a:cubicBezTo>
                    <a:pt x="31" y="3042"/>
                    <a:pt x="36" y="3004"/>
                    <a:pt x="42" y="2975"/>
                  </a:cubicBezTo>
                  <a:close/>
                </a:path>
              </a:pathLst>
            </a:custGeom>
            <a:solidFill>
              <a:srgbClr val="D58B94"/>
            </a:solidFill>
            <a:ln w="9525" cap="flat">
              <a:noFill/>
              <a:prstDash val="solid"/>
              <a:miter/>
            </a:ln>
          </p:spPr>
          <p:txBody>
            <a:bodyPr rtlCol="0" anchor="ctr"/>
            <a:lstStyle/>
            <a:p>
              <a:endParaRPr lang="en-IN"/>
            </a:p>
          </p:txBody>
        </p:sp>
        <p:sp>
          <p:nvSpPr>
            <p:cNvPr id="5486" name="Freeform: Shape 5485">
              <a:extLst>
                <a:ext uri="{FF2B5EF4-FFF2-40B4-BE49-F238E27FC236}">
                  <a16:creationId xmlns:a16="http://schemas.microsoft.com/office/drawing/2014/main" xmlns="" id="{394E308A-9737-AE2D-40B6-22092E8E0E79}"/>
                </a:ext>
              </a:extLst>
            </p:cNvPr>
            <p:cNvSpPr/>
            <p:nvPr/>
          </p:nvSpPr>
          <p:spPr>
            <a:xfrm>
              <a:off x="506168" y="2903701"/>
              <a:ext cx="8708" cy="9038"/>
            </a:xfrm>
            <a:custGeom>
              <a:avLst/>
              <a:gdLst>
                <a:gd name="connsiteX0" fmla="*/ 1786 w 8708"/>
                <a:gd name="connsiteY0" fmla="*/ 932 h 9038"/>
                <a:gd name="connsiteX1" fmla="*/ 7683 w 8708"/>
                <a:gd name="connsiteY1" fmla="*/ 1523 h 9038"/>
                <a:gd name="connsiteX2" fmla="*/ 7882 w 8708"/>
                <a:gd name="connsiteY2" fmla="*/ 1790 h 9038"/>
                <a:gd name="connsiteX3" fmla="*/ 6930 w 8708"/>
                <a:gd name="connsiteY3" fmla="*/ 8076 h 9038"/>
                <a:gd name="connsiteX4" fmla="*/ 1033 w 8708"/>
                <a:gd name="connsiteY4" fmla="*/ 7485 h 9038"/>
                <a:gd name="connsiteX5" fmla="*/ 834 w 8708"/>
                <a:gd name="connsiteY5" fmla="*/ 7219 h 9038"/>
                <a:gd name="connsiteX6" fmla="*/ 1786 w 8708"/>
                <a:gd name="connsiteY6" fmla="*/ 932 h 9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9038">
                  <a:moveTo>
                    <a:pt x="1786" y="932"/>
                  </a:moveTo>
                  <a:cubicBezTo>
                    <a:pt x="3579" y="-534"/>
                    <a:pt x="6219" y="-268"/>
                    <a:pt x="7683" y="1523"/>
                  </a:cubicBezTo>
                  <a:cubicBezTo>
                    <a:pt x="7753" y="1609"/>
                    <a:pt x="7819" y="1694"/>
                    <a:pt x="7882" y="1790"/>
                  </a:cubicBezTo>
                  <a:cubicBezTo>
                    <a:pt x="9262" y="3809"/>
                    <a:pt x="8846" y="6552"/>
                    <a:pt x="6930" y="8076"/>
                  </a:cubicBezTo>
                  <a:cubicBezTo>
                    <a:pt x="5137" y="9543"/>
                    <a:pt x="2497" y="9276"/>
                    <a:pt x="1033" y="7485"/>
                  </a:cubicBezTo>
                  <a:cubicBezTo>
                    <a:pt x="963" y="7400"/>
                    <a:pt x="897" y="7314"/>
                    <a:pt x="834" y="7219"/>
                  </a:cubicBezTo>
                  <a:cubicBezTo>
                    <a:pt x="-596" y="5209"/>
                    <a:pt x="-175" y="2428"/>
                    <a:pt x="1786" y="932"/>
                  </a:cubicBezTo>
                  <a:close/>
                </a:path>
              </a:pathLst>
            </a:custGeom>
            <a:solidFill>
              <a:srgbClr val="D58B94"/>
            </a:solidFill>
            <a:ln w="9525" cap="flat">
              <a:noFill/>
              <a:prstDash val="solid"/>
              <a:miter/>
            </a:ln>
          </p:spPr>
          <p:txBody>
            <a:bodyPr rtlCol="0" anchor="ctr"/>
            <a:lstStyle/>
            <a:p>
              <a:endParaRPr lang="en-IN"/>
            </a:p>
          </p:txBody>
        </p:sp>
        <p:sp>
          <p:nvSpPr>
            <p:cNvPr id="5487" name="Freeform: Shape 5486">
              <a:extLst>
                <a:ext uri="{FF2B5EF4-FFF2-40B4-BE49-F238E27FC236}">
                  <a16:creationId xmlns:a16="http://schemas.microsoft.com/office/drawing/2014/main" xmlns="" id="{E315FBFB-FEDC-751F-A796-9DAFF35F4AC5}"/>
                </a:ext>
              </a:extLst>
            </p:cNvPr>
            <p:cNvSpPr/>
            <p:nvPr/>
          </p:nvSpPr>
          <p:spPr>
            <a:xfrm>
              <a:off x="476567" y="2891850"/>
              <a:ext cx="10759" cy="11021"/>
            </a:xfrm>
            <a:custGeom>
              <a:avLst/>
              <a:gdLst>
                <a:gd name="connsiteX0" fmla="*/ 50 w 10759"/>
                <a:gd name="connsiteY0" fmla="*/ 4782 h 11021"/>
                <a:gd name="connsiteX1" fmla="*/ 6050 w 10759"/>
                <a:gd name="connsiteY1" fmla="*/ 19 h 11021"/>
                <a:gd name="connsiteX2" fmla="*/ 10682 w 10759"/>
                <a:gd name="connsiteY2" fmla="*/ 6316 h 11021"/>
                <a:gd name="connsiteX3" fmla="*/ 4622 w 10759"/>
                <a:gd name="connsiteY3" fmla="*/ 10973 h 11021"/>
                <a:gd name="connsiteX4" fmla="*/ 46 w 10759"/>
                <a:gd name="connsiteY4" fmla="*/ 4810 h 11021"/>
                <a:gd name="connsiteX5" fmla="*/ 50 w 10759"/>
                <a:gd name="connsiteY5" fmla="*/ 4782 h 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9" h="11021">
                  <a:moveTo>
                    <a:pt x="50" y="4782"/>
                  </a:moveTo>
                  <a:cubicBezTo>
                    <a:pt x="398" y="1810"/>
                    <a:pt x="3081" y="-314"/>
                    <a:pt x="6050" y="19"/>
                  </a:cubicBezTo>
                  <a:cubicBezTo>
                    <a:pt x="9067" y="477"/>
                    <a:pt x="11141" y="3296"/>
                    <a:pt x="10682" y="6316"/>
                  </a:cubicBezTo>
                  <a:cubicBezTo>
                    <a:pt x="10238" y="9239"/>
                    <a:pt x="7565" y="11297"/>
                    <a:pt x="4622" y="10973"/>
                  </a:cubicBezTo>
                  <a:cubicBezTo>
                    <a:pt x="1656" y="10535"/>
                    <a:pt x="-393" y="7773"/>
                    <a:pt x="46" y="4810"/>
                  </a:cubicBezTo>
                  <a:cubicBezTo>
                    <a:pt x="47" y="4801"/>
                    <a:pt x="49" y="4791"/>
                    <a:pt x="50" y="4782"/>
                  </a:cubicBezTo>
                  <a:close/>
                </a:path>
              </a:pathLst>
            </a:custGeom>
            <a:solidFill>
              <a:srgbClr val="D58B94"/>
            </a:solidFill>
            <a:ln w="9525" cap="flat">
              <a:noFill/>
              <a:prstDash val="solid"/>
              <a:miter/>
            </a:ln>
          </p:spPr>
          <p:txBody>
            <a:bodyPr rtlCol="0" anchor="ctr"/>
            <a:lstStyle/>
            <a:p>
              <a:endParaRPr lang="en-IN"/>
            </a:p>
          </p:txBody>
        </p:sp>
        <p:sp>
          <p:nvSpPr>
            <p:cNvPr id="5488" name="Freeform: Shape 5487">
              <a:extLst>
                <a:ext uri="{FF2B5EF4-FFF2-40B4-BE49-F238E27FC236}">
                  <a16:creationId xmlns:a16="http://schemas.microsoft.com/office/drawing/2014/main" xmlns="" id="{B0761357-8005-72F8-6D9B-A7933C9758E5}"/>
                </a:ext>
              </a:extLst>
            </p:cNvPr>
            <p:cNvSpPr/>
            <p:nvPr/>
          </p:nvSpPr>
          <p:spPr>
            <a:xfrm>
              <a:off x="489896" y="2893767"/>
              <a:ext cx="15794" cy="15811"/>
            </a:xfrm>
            <a:custGeom>
              <a:avLst/>
              <a:gdLst>
                <a:gd name="connsiteX0" fmla="*/ 151 w 15794"/>
                <a:gd name="connsiteY0" fmla="*/ 6199 h 15811"/>
                <a:gd name="connsiteX1" fmla="*/ 9564 w 15794"/>
                <a:gd name="connsiteY1" fmla="*/ 170 h 15811"/>
                <a:gd name="connsiteX2" fmla="*/ 15597 w 15794"/>
                <a:gd name="connsiteY2" fmla="*/ 9580 h 15811"/>
                <a:gd name="connsiteX3" fmla="*/ 6818 w 15794"/>
                <a:gd name="connsiteY3" fmla="*/ 15724 h 15811"/>
                <a:gd name="connsiteX4" fmla="*/ 74 w 15794"/>
                <a:gd name="connsiteY4" fmla="*/ 6637 h 15811"/>
                <a:gd name="connsiteX5" fmla="*/ 151 w 15794"/>
                <a:gd name="connsiteY5" fmla="*/ 6199 h 1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94" h="15811">
                  <a:moveTo>
                    <a:pt x="151" y="6199"/>
                  </a:moveTo>
                  <a:cubicBezTo>
                    <a:pt x="1084" y="1932"/>
                    <a:pt x="5298" y="-764"/>
                    <a:pt x="9564" y="170"/>
                  </a:cubicBezTo>
                  <a:cubicBezTo>
                    <a:pt x="13829" y="1103"/>
                    <a:pt x="16530" y="5313"/>
                    <a:pt x="15597" y="9580"/>
                  </a:cubicBezTo>
                  <a:cubicBezTo>
                    <a:pt x="14717" y="13600"/>
                    <a:pt x="10898" y="16276"/>
                    <a:pt x="6818" y="15724"/>
                  </a:cubicBezTo>
                  <a:cubicBezTo>
                    <a:pt x="2447" y="15076"/>
                    <a:pt x="-573" y="11009"/>
                    <a:pt x="74" y="6637"/>
                  </a:cubicBezTo>
                  <a:cubicBezTo>
                    <a:pt x="95" y="6494"/>
                    <a:pt x="121" y="6342"/>
                    <a:pt x="151" y="6199"/>
                  </a:cubicBezTo>
                  <a:close/>
                </a:path>
              </a:pathLst>
            </a:custGeom>
            <a:solidFill>
              <a:srgbClr val="D58B94"/>
            </a:solidFill>
            <a:ln w="9525" cap="flat">
              <a:noFill/>
              <a:prstDash val="solid"/>
              <a:miter/>
            </a:ln>
          </p:spPr>
          <p:txBody>
            <a:bodyPr rtlCol="0" anchor="ctr"/>
            <a:lstStyle/>
            <a:p>
              <a:endParaRPr lang="en-IN"/>
            </a:p>
          </p:txBody>
        </p:sp>
        <p:sp>
          <p:nvSpPr>
            <p:cNvPr id="5489" name="Freeform: Shape 5488">
              <a:extLst>
                <a:ext uri="{FF2B5EF4-FFF2-40B4-BE49-F238E27FC236}">
                  <a16:creationId xmlns:a16="http://schemas.microsoft.com/office/drawing/2014/main" xmlns="" id="{107682E9-DC00-8872-5FFC-071EE05672A8}"/>
                </a:ext>
              </a:extLst>
            </p:cNvPr>
            <p:cNvSpPr/>
            <p:nvPr/>
          </p:nvSpPr>
          <p:spPr>
            <a:xfrm>
              <a:off x="465851" y="2894063"/>
              <a:ext cx="6912" cy="7257"/>
            </a:xfrm>
            <a:custGeom>
              <a:avLst/>
              <a:gdLst>
                <a:gd name="connsiteX0" fmla="*/ 3 w 6912"/>
                <a:gd name="connsiteY0" fmla="*/ 3236 h 7257"/>
                <a:gd name="connsiteX1" fmla="*/ 3908 w 6912"/>
                <a:gd name="connsiteY1" fmla="*/ -3 h 7257"/>
                <a:gd name="connsiteX2" fmla="*/ 6861 w 6912"/>
                <a:gd name="connsiteY2" fmla="*/ 3998 h 7257"/>
                <a:gd name="connsiteX3" fmla="*/ 3051 w 6912"/>
                <a:gd name="connsiteY3" fmla="*/ 7236 h 7257"/>
                <a:gd name="connsiteX4" fmla="*/ 3 w 6912"/>
                <a:gd name="connsiteY4" fmla="*/ 3236 h 7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2" h="7257">
                  <a:moveTo>
                    <a:pt x="3" y="3236"/>
                  </a:moveTo>
                  <a:cubicBezTo>
                    <a:pt x="204" y="1274"/>
                    <a:pt x="1941" y="-165"/>
                    <a:pt x="3908" y="-3"/>
                  </a:cubicBezTo>
                  <a:cubicBezTo>
                    <a:pt x="5825" y="292"/>
                    <a:pt x="7145" y="2083"/>
                    <a:pt x="6861" y="3998"/>
                  </a:cubicBezTo>
                  <a:cubicBezTo>
                    <a:pt x="6661" y="5922"/>
                    <a:pt x="4982" y="7350"/>
                    <a:pt x="3051" y="7236"/>
                  </a:cubicBezTo>
                  <a:cubicBezTo>
                    <a:pt x="1149" y="6903"/>
                    <a:pt x="-175" y="5160"/>
                    <a:pt x="3" y="3236"/>
                  </a:cubicBezTo>
                  <a:close/>
                </a:path>
              </a:pathLst>
            </a:custGeom>
            <a:solidFill>
              <a:srgbClr val="D58B94"/>
            </a:solidFill>
            <a:ln w="9525" cap="flat">
              <a:noFill/>
              <a:prstDash val="solid"/>
              <a:miter/>
            </a:ln>
          </p:spPr>
          <p:txBody>
            <a:bodyPr rtlCol="0" anchor="ctr"/>
            <a:lstStyle/>
            <a:p>
              <a:endParaRPr lang="en-IN"/>
            </a:p>
          </p:txBody>
        </p:sp>
        <p:sp>
          <p:nvSpPr>
            <p:cNvPr id="5490" name="Freeform: Shape 5489">
              <a:extLst>
                <a:ext uri="{FF2B5EF4-FFF2-40B4-BE49-F238E27FC236}">
                  <a16:creationId xmlns:a16="http://schemas.microsoft.com/office/drawing/2014/main" xmlns="" id="{851702D3-7514-C284-D5C3-FE2C06CF1F64}"/>
                </a:ext>
              </a:extLst>
            </p:cNvPr>
            <p:cNvSpPr/>
            <p:nvPr/>
          </p:nvSpPr>
          <p:spPr>
            <a:xfrm>
              <a:off x="470301" y="2881391"/>
              <a:ext cx="6086" cy="6318"/>
            </a:xfrm>
            <a:custGeom>
              <a:avLst/>
              <a:gdLst>
                <a:gd name="connsiteX0" fmla="*/ 30 w 6086"/>
                <a:gd name="connsiteY0" fmla="*/ 2763 h 6318"/>
                <a:gd name="connsiteX1" fmla="*/ 3459 w 6086"/>
                <a:gd name="connsiteY1" fmla="*/ 1 h 6318"/>
                <a:gd name="connsiteX2" fmla="*/ 6042 w 6086"/>
                <a:gd name="connsiteY2" fmla="*/ 3449 h 6318"/>
                <a:gd name="connsiteX3" fmla="*/ 6030 w 6086"/>
                <a:gd name="connsiteY3" fmla="*/ 3525 h 6318"/>
                <a:gd name="connsiteX4" fmla="*/ 2601 w 6086"/>
                <a:gd name="connsiteY4" fmla="*/ 6287 h 6318"/>
                <a:gd name="connsiteX5" fmla="*/ 18 w 6086"/>
                <a:gd name="connsiteY5" fmla="*/ 2839 h 6318"/>
                <a:gd name="connsiteX6" fmla="*/ 30 w 6086"/>
                <a:gd name="connsiteY6" fmla="*/ 2763 h 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6" h="6318">
                  <a:moveTo>
                    <a:pt x="30" y="2763"/>
                  </a:moveTo>
                  <a:cubicBezTo>
                    <a:pt x="229" y="1058"/>
                    <a:pt x="1754" y="-171"/>
                    <a:pt x="3459" y="1"/>
                  </a:cubicBezTo>
                  <a:cubicBezTo>
                    <a:pt x="5124" y="239"/>
                    <a:pt x="6282" y="1782"/>
                    <a:pt x="6042" y="3449"/>
                  </a:cubicBezTo>
                  <a:cubicBezTo>
                    <a:pt x="6038" y="3477"/>
                    <a:pt x="6034" y="3497"/>
                    <a:pt x="6030" y="3525"/>
                  </a:cubicBezTo>
                  <a:cubicBezTo>
                    <a:pt x="5831" y="5230"/>
                    <a:pt x="4306" y="6459"/>
                    <a:pt x="2601" y="6287"/>
                  </a:cubicBezTo>
                  <a:cubicBezTo>
                    <a:pt x="935" y="6049"/>
                    <a:pt x="-222" y="4506"/>
                    <a:pt x="18" y="2839"/>
                  </a:cubicBezTo>
                  <a:cubicBezTo>
                    <a:pt x="22" y="2811"/>
                    <a:pt x="26" y="2792"/>
                    <a:pt x="30" y="2763"/>
                  </a:cubicBezTo>
                  <a:close/>
                </a:path>
              </a:pathLst>
            </a:custGeom>
            <a:solidFill>
              <a:srgbClr val="D58B94"/>
            </a:solidFill>
            <a:ln w="9525" cap="flat">
              <a:noFill/>
              <a:prstDash val="solid"/>
              <a:miter/>
            </a:ln>
          </p:spPr>
          <p:txBody>
            <a:bodyPr rtlCol="0" anchor="ctr"/>
            <a:lstStyle/>
            <a:p>
              <a:endParaRPr lang="en-IN"/>
            </a:p>
          </p:txBody>
        </p:sp>
        <p:sp>
          <p:nvSpPr>
            <p:cNvPr id="5491" name="Freeform: Shape 5490">
              <a:extLst>
                <a:ext uri="{FF2B5EF4-FFF2-40B4-BE49-F238E27FC236}">
                  <a16:creationId xmlns:a16="http://schemas.microsoft.com/office/drawing/2014/main" xmlns="" id="{0BBF8B76-FEBA-7F82-71BC-C99F8E9CECE0}"/>
                </a:ext>
              </a:extLst>
            </p:cNvPr>
            <p:cNvSpPr/>
            <p:nvPr/>
          </p:nvSpPr>
          <p:spPr>
            <a:xfrm>
              <a:off x="477545" y="2871222"/>
              <a:ext cx="9603" cy="9640"/>
            </a:xfrm>
            <a:custGeom>
              <a:avLst/>
              <a:gdLst>
                <a:gd name="connsiteX0" fmla="*/ 24 w 9603"/>
                <a:gd name="connsiteY0" fmla="*/ 4169 h 9640"/>
                <a:gd name="connsiteX1" fmla="*/ 5406 w 9603"/>
                <a:gd name="connsiteY1" fmla="*/ 26 h 9640"/>
                <a:gd name="connsiteX2" fmla="*/ 9549 w 9603"/>
                <a:gd name="connsiteY2" fmla="*/ 5407 h 9640"/>
                <a:gd name="connsiteX3" fmla="*/ 4310 w 9603"/>
                <a:gd name="connsiteY3" fmla="*/ 9598 h 9640"/>
                <a:gd name="connsiteX4" fmla="*/ 17 w 9603"/>
                <a:gd name="connsiteY4" fmla="*/ 4236 h 9640"/>
                <a:gd name="connsiteX5" fmla="*/ 24 w 9603"/>
                <a:gd name="connsiteY5" fmla="*/ 4169 h 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03" h="9640">
                  <a:moveTo>
                    <a:pt x="24" y="4169"/>
                  </a:moveTo>
                  <a:cubicBezTo>
                    <a:pt x="366" y="1540"/>
                    <a:pt x="2776" y="-317"/>
                    <a:pt x="5406" y="26"/>
                  </a:cubicBezTo>
                  <a:cubicBezTo>
                    <a:pt x="8037" y="369"/>
                    <a:pt x="9891" y="2778"/>
                    <a:pt x="9549" y="5407"/>
                  </a:cubicBezTo>
                  <a:cubicBezTo>
                    <a:pt x="9250" y="8008"/>
                    <a:pt x="6912" y="9875"/>
                    <a:pt x="4310" y="9598"/>
                  </a:cubicBezTo>
                  <a:cubicBezTo>
                    <a:pt x="1643" y="9303"/>
                    <a:pt x="-279" y="6903"/>
                    <a:pt x="17" y="4236"/>
                  </a:cubicBezTo>
                  <a:cubicBezTo>
                    <a:pt x="18" y="4217"/>
                    <a:pt x="21" y="4188"/>
                    <a:pt x="24" y="4169"/>
                  </a:cubicBezTo>
                  <a:close/>
                </a:path>
              </a:pathLst>
            </a:custGeom>
            <a:solidFill>
              <a:srgbClr val="D58B94"/>
            </a:solidFill>
            <a:ln w="9525" cap="flat">
              <a:noFill/>
              <a:prstDash val="solid"/>
              <a:miter/>
            </a:ln>
          </p:spPr>
          <p:txBody>
            <a:bodyPr rtlCol="0" anchor="ctr"/>
            <a:lstStyle/>
            <a:p>
              <a:endParaRPr lang="en-IN"/>
            </a:p>
          </p:txBody>
        </p:sp>
        <p:sp>
          <p:nvSpPr>
            <p:cNvPr id="5492" name="Freeform: Shape 5491">
              <a:extLst>
                <a:ext uri="{FF2B5EF4-FFF2-40B4-BE49-F238E27FC236}">
                  <a16:creationId xmlns:a16="http://schemas.microsoft.com/office/drawing/2014/main" xmlns="" id="{A8914DBF-AF9C-77A8-0BDA-C9BADC6DF35B}"/>
                </a:ext>
              </a:extLst>
            </p:cNvPr>
            <p:cNvSpPr/>
            <p:nvPr/>
          </p:nvSpPr>
          <p:spPr>
            <a:xfrm>
              <a:off x="491586" y="2872803"/>
              <a:ext cx="11882" cy="12653"/>
            </a:xfrm>
            <a:custGeom>
              <a:avLst/>
              <a:gdLst>
                <a:gd name="connsiteX0" fmla="*/ 176 w 11882"/>
                <a:gd name="connsiteY0" fmla="*/ 5255 h 12653"/>
                <a:gd name="connsiteX1" fmla="*/ 6748 w 11882"/>
                <a:gd name="connsiteY1" fmla="*/ 17 h 12653"/>
                <a:gd name="connsiteX2" fmla="*/ 11803 w 11882"/>
                <a:gd name="connsiteY2" fmla="*/ 6837 h 12653"/>
                <a:gd name="connsiteX3" fmla="*/ 11796 w 11882"/>
                <a:gd name="connsiteY3" fmla="*/ 6875 h 12653"/>
                <a:gd name="connsiteX4" fmla="*/ 5755 w 11882"/>
                <a:gd name="connsiteY4" fmla="*/ 12637 h 12653"/>
                <a:gd name="connsiteX5" fmla="*/ -12 w 11882"/>
                <a:gd name="connsiteY5" fmla="*/ 6599 h 12653"/>
                <a:gd name="connsiteX6" fmla="*/ 176 w 11882"/>
                <a:gd name="connsiteY6" fmla="*/ 5255 h 12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2" h="12653">
                  <a:moveTo>
                    <a:pt x="176" y="5255"/>
                  </a:moveTo>
                  <a:cubicBezTo>
                    <a:pt x="574" y="2007"/>
                    <a:pt x="3496" y="-317"/>
                    <a:pt x="6748" y="17"/>
                  </a:cubicBezTo>
                  <a:cubicBezTo>
                    <a:pt x="10027" y="502"/>
                    <a:pt x="12290" y="3560"/>
                    <a:pt x="11803" y="6837"/>
                  </a:cubicBezTo>
                  <a:cubicBezTo>
                    <a:pt x="11800" y="6846"/>
                    <a:pt x="11798" y="6865"/>
                    <a:pt x="11796" y="6875"/>
                  </a:cubicBezTo>
                  <a:cubicBezTo>
                    <a:pt x="11720" y="10132"/>
                    <a:pt x="9015" y="12714"/>
                    <a:pt x="5755" y="12637"/>
                  </a:cubicBezTo>
                  <a:cubicBezTo>
                    <a:pt x="2494" y="12561"/>
                    <a:pt x="-87" y="9856"/>
                    <a:pt x="-12" y="6599"/>
                  </a:cubicBezTo>
                  <a:cubicBezTo>
                    <a:pt x="-1" y="6141"/>
                    <a:pt x="62" y="5694"/>
                    <a:pt x="176" y="5255"/>
                  </a:cubicBezTo>
                  <a:close/>
                </a:path>
              </a:pathLst>
            </a:custGeom>
            <a:solidFill>
              <a:srgbClr val="D58B94"/>
            </a:solidFill>
            <a:ln w="9525" cap="flat">
              <a:noFill/>
              <a:prstDash val="solid"/>
              <a:miter/>
            </a:ln>
          </p:spPr>
          <p:txBody>
            <a:bodyPr rtlCol="0" anchor="ctr"/>
            <a:lstStyle/>
            <a:p>
              <a:endParaRPr lang="en-IN"/>
            </a:p>
          </p:txBody>
        </p:sp>
        <p:sp>
          <p:nvSpPr>
            <p:cNvPr id="5493" name="Freeform: Shape 5492">
              <a:extLst>
                <a:ext uri="{FF2B5EF4-FFF2-40B4-BE49-F238E27FC236}">
                  <a16:creationId xmlns:a16="http://schemas.microsoft.com/office/drawing/2014/main" xmlns="" id="{07BAC414-5944-B56A-A770-40E9EEFF9BB4}"/>
                </a:ext>
              </a:extLst>
            </p:cNvPr>
            <p:cNvSpPr/>
            <p:nvPr/>
          </p:nvSpPr>
          <p:spPr>
            <a:xfrm>
              <a:off x="509607" y="2887844"/>
              <a:ext cx="11693" cy="12371"/>
            </a:xfrm>
            <a:custGeom>
              <a:avLst/>
              <a:gdLst>
                <a:gd name="connsiteX0" fmla="*/ 62 w 11693"/>
                <a:gd name="connsiteY0" fmla="*/ 5645 h 12371"/>
                <a:gd name="connsiteX1" fmla="*/ 6022 w 11693"/>
                <a:gd name="connsiteY1" fmla="*/ -13 h 12371"/>
                <a:gd name="connsiteX2" fmla="*/ 11678 w 11693"/>
                <a:gd name="connsiteY2" fmla="*/ 5950 h 12371"/>
                <a:gd name="connsiteX3" fmla="*/ 11492 w 11693"/>
                <a:gd name="connsiteY3" fmla="*/ 7264 h 12371"/>
                <a:gd name="connsiteX4" fmla="*/ 4919 w 11693"/>
                <a:gd name="connsiteY4" fmla="*/ 12312 h 12371"/>
                <a:gd name="connsiteX5" fmla="*/ 54 w 11693"/>
                <a:gd name="connsiteY5" fmla="*/ 5693 h 12371"/>
                <a:gd name="connsiteX6" fmla="*/ 62 w 11693"/>
                <a:gd name="connsiteY6" fmla="*/ 5645 h 1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3" h="12371">
                  <a:moveTo>
                    <a:pt x="62" y="5645"/>
                  </a:moveTo>
                  <a:cubicBezTo>
                    <a:pt x="146" y="2435"/>
                    <a:pt x="2814" y="-99"/>
                    <a:pt x="6022" y="-13"/>
                  </a:cubicBezTo>
                  <a:cubicBezTo>
                    <a:pt x="9229" y="73"/>
                    <a:pt x="11762" y="2740"/>
                    <a:pt x="11678" y="5950"/>
                  </a:cubicBezTo>
                  <a:cubicBezTo>
                    <a:pt x="11667" y="6388"/>
                    <a:pt x="11604" y="6835"/>
                    <a:pt x="11492" y="7264"/>
                  </a:cubicBezTo>
                  <a:cubicBezTo>
                    <a:pt x="11048" y="10455"/>
                    <a:pt x="8122" y="12703"/>
                    <a:pt x="4919" y="12312"/>
                  </a:cubicBezTo>
                  <a:cubicBezTo>
                    <a:pt x="1748" y="11827"/>
                    <a:pt x="-431" y="8864"/>
                    <a:pt x="54" y="5693"/>
                  </a:cubicBezTo>
                  <a:cubicBezTo>
                    <a:pt x="57" y="5674"/>
                    <a:pt x="59" y="5664"/>
                    <a:pt x="62" y="5645"/>
                  </a:cubicBezTo>
                  <a:close/>
                </a:path>
              </a:pathLst>
            </a:custGeom>
            <a:solidFill>
              <a:srgbClr val="D58B94"/>
            </a:solidFill>
            <a:ln w="9525" cap="flat">
              <a:noFill/>
              <a:prstDash val="solid"/>
              <a:miter/>
            </a:ln>
          </p:spPr>
          <p:txBody>
            <a:bodyPr rtlCol="0" anchor="ctr"/>
            <a:lstStyle/>
            <a:p>
              <a:endParaRPr lang="en-IN"/>
            </a:p>
          </p:txBody>
        </p:sp>
        <p:sp>
          <p:nvSpPr>
            <p:cNvPr id="5494" name="Freeform: Shape 5493">
              <a:extLst>
                <a:ext uri="{FF2B5EF4-FFF2-40B4-BE49-F238E27FC236}">
                  <a16:creationId xmlns:a16="http://schemas.microsoft.com/office/drawing/2014/main" xmlns="" id="{64C9ECF5-4C4D-86A8-D30D-4B51ACFC9F3E}"/>
                </a:ext>
              </a:extLst>
            </p:cNvPr>
            <p:cNvSpPr/>
            <p:nvPr/>
          </p:nvSpPr>
          <p:spPr>
            <a:xfrm>
              <a:off x="513263" y="2879468"/>
              <a:ext cx="4149" cy="4511"/>
            </a:xfrm>
            <a:custGeom>
              <a:avLst/>
              <a:gdLst>
                <a:gd name="connsiteX0" fmla="*/ 25 w 4149"/>
                <a:gd name="connsiteY0" fmla="*/ 1924 h 4511"/>
                <a:gd name="connsiteX1" fmla="*/ 2270 w 4149"/>
                <a:gd name="connsiteY1" fmla="*/ -9 h 4511"/>
                <a:gd name="connsiteX2" fmla="*/ 2502 w 4149"/>
                <a:gd name="connsiteY2" fmla="*/ 19 h 4511"/>
                <a:gd name="connsiteX3" fmla="*/ 4040 w 4149"/>
                <a:gd name="connsiteY3" fmla="*/ 2867 h 4511"/>
                <a:gd name="connsiteX4" fmla="*/ 1835 w 4149"/>
                <a:gd name="connsiteY4" fmla="*/ 4496 h 4511"/>
                <a:gd name="connsiteX5" fmla="*/ 14 w 4149"/>
                <a:gd name="connsiteY5" fmla="*/ 1991 h 4511"/>
                <a:gd name="connsiteX6" fmla="*/ 25 w 4149"/>
                <a:gd name="connsiteY6" fmla="*/ 1924 h 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9" h="4511">
                  <a:moveTo>
                    <a:pt x="25" y="1924"/>
                  </a:moveTo>
                  <a:cubicBezTo>
                    <a:pt x="111" y="772"/>
                    <a:pt x="1116" y="-95"/>
                    <a:pt x="2270" y="-9"/>
                  </a:cubicBezTo>
                  <a:cubicBezTo>
                    <a:pt x="2348" y="-9"/>
                    <a:pt x="2425" y="0"/>
                    <a:pt x="2502" y="19"/>
                  </a:cubicBezTo>
                  <a:cubicBezTo>
                    <a:pt x="3712" y="381"/>
                    <a:pt x="4400" y="1648"/>
                    <a:pt x="4040" y="2867"/>
                  </a:cubicBezTo>
                  <a:cubicBezTo>
                    <a:pt x="3750" y="3839"/>
                    <a:pt x="2852" y="4506"/>
                    <a:pt x="1835" y="4496"/>
                  </a:cubicBezTo>
                  <a:cubicBezTo>
                    <a:pt x="640" y="4306"/>
                    <a:pt x="-176" y="3182"/>
                    <a:pt x="14" y="1991"/>
                  </a:cubicBezTo>
                  <a:cubicBezTo>
                    <a:pt x="18" y="1972"/>
                    <a:pt x="22" y="1944"/>
                    <a:pt x="25" y="1924"/>
                  </a:cubicBezTo>
                  <a:close/>
                </a:path>
              </a:pathLst>
            </a:custGeom>
            <a:solidFill>
              <a:srgbClr val="D58B94"/>
            </a:solidFill>
            <a:ln w="9525" cap="flat">
              <a:noFill/>
              <a:prstDash val="solid"/>
              <a:miter/>
            </a:ln>
          </p:spPr>
          <p:txBody>
            <a:bodyPr rtlCol="0" anchor="ctr"/>
            <a:lstStyle/>
            <a:p>
              <a:endParaRPr lang="en-IN"/>
            </a:p>
          </p:txBody>
        </p:sp>
        <p:sp>
          <p:nvSpPr>
            <p:cNvPr id="5495" name="Freeform: Shape 5494">
              <a:extLst>
                <a:ext uri="{FF2B5EF4-FFF2-40B4-BE49-F238E27FC236}">
                  <a16:creationId xmlns:a16="http://schemas.microsoft.com/office/drawing/2014/main" xmlns="" id="{71B59D35-EDC8-17D1-E54E-A10050E71F60}"/>
                </a:ext>
              </a:extLst>
            </p:cNvPr>
            <p:cNvSpPr/>
            <p:nvPr/>
          </p:nvSpPr>
          <p:spPr>
            <a:xfrm>
              <a:off x="480354" y="2949978"/>
              <a:ext cx="8841" cy="9352"/>
            </a:xfrm>
            <a:custGeom>
              <a:avLst/>
              <a:gdLst>
                <a:gd name="connsiteX0" fmla="*/ 74 w 8841"/>
                <a:gd name="connsiteY0" fmla="*/ 4090 h 9352"/>
                <a:gd name="connsiteX1" fmla="*/ 4723 w 8841"/>
                <a:gd name="connsiteY1" fmla="*/ -6 h 9352"/>
                <a:gd name="connsiteX2" fmla="*/ 8819 w 8841"/>
                <a:gd name="connsiteY2" fmla="*/ 4642 h 9352"/>
                <a:gd name="connsiteX3" fmla="*/ 8741 w 8841"/>
                <a:gd name="connsiteY3" fmla="*/ 5232 h 9352"/>
                <a:gd name="connsiteX4" fmla="*/ 4092 w 8841"/>
                <a:gd name="connsiteY4" fmla="*/ 9328 h 9352"/>
                <a:gd name="connsiteX5" fmla="*/ -5 w 8841"/>
                <a:gd name="connsiteY5" fmla="*/ 4680 h 9352"/>
                <a:gd name="connsiteX6" fmla="*/ 74 w 8841"/>
                <a:gd name="connsiteY6" fmla="*/ 4090 h 9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1" h="9352">
                  <a:moveTo>
                    <a:pt x="74" y="4090"/>
                  </a:moveTo>
                  <a:cubicBezTo>
                    <a:pt x="226" y="1670"/>
                    <a:pt x="2308" y="-159"/>
                    <a:pt x="4723" y="-6"/>
                  </a:cubicBezTo>
                  <a:cubicBezTo>
                    <a:pt x="7138" y="146"/>
                    <a:pt x="8972" y="2232"/>
                    <a:pt x="8819" y="4642"/>
                  </a:cubicBezTo>
                  <a:cubicBezTo>
                    <a:pt x="8807" y="4842"/>
                    <a:pt x="8780" y="5042"/>
                    <a:pt x="8741" y="5232"/>
                  </a:cubicBezTo>
                  <a:cubicBezTo>
                    <a:pt x="8589" y="7652"/>
                    <a:pt x="6507" y="9481"/>
                    <a:pt x="4092" y="9328"/>
                  </a:cubicBezTo>
                  <a:cubicBezTo>
                    <a:pt x="1677" y="9176"/>
                    <a:pt x="-157" y="7090"/>
                    <a:pt x="-5" y="4680"/>
                  </a:cubicBezTo>
                  <a:cubicBezTo>
                    <a:pt x="8" y="4480"/>
                    <a:pt x="35" y="4280"/>
                    <a:pt x="74" y="4090"/>
                  </a:cubicBezTo>
                  <a:close/>
                </a:path>
              </a:pathLst>
            </a:custGeom>
            <a:solidFill>
              <a:srgbClr val="D58B94"/>
            </a:solidFill>
            <a:ln w="9525" cap="flat">
              <a:noFill/>
              <a:prstDash val="solid"/>
              <a:miter/>
            </a:ln>
          </p:spPr>
          <p:txBody>
            <a:bodyPr rtlCol="0" anchor="ctr"/>
            <a:lstStyle/>
            <a:p>
              <a:endParaRPr lang="en-IN"/>
            </a:p>
          </p:txBody>
        </p:sp>
        <p:sp>
          <p:nvSpPr>
            <p:cNvPr id="5496" name="Freeform: Shape 5495">
              <a:extLst>
                <a:ext uri="{FF2B5EF4-FFF2-40B4-BE49-F238E27FC236}">
                  <a16:creationId xmlns:a16="http://schemas.microsoft.com/office/drawing/2014/main" xmlns="" id="{5864D03E-48E0-C5D3-4A4F-4F45B393017D}"/>
                </a:ext>
              </a:extLst>
            </p:cNvPr>
            <p:cNvSpPr/>
            <p:nvPr/>
          </p:nvSpPr>
          <p:spPr>
            <a:xfrm>
              <a:off x="497817" y="2947028"/>
              <a:ext cx="10872" cy="10871"/>
            </a:xfrm>
            <a:custGeom>
              <a:avLst/>
              <a:gdLst>
                <a:gd name="connsiteX0" fmla="*/ 41 w 10872"/>
                <a:gd name="connsiteY0" fmla="*/ 4659 h 10871"/>
                <a:gd name="connsiteX1" fmla="*/ 6185 w 10872"/>
                <a:gd name="connsiteY1" fmla="*/ 39 h 10871"/>
                <a:gd name="connsiteX2" fmla="*/ 10804 w 10872"/>
                <a:gd name="connsiteY2" fmla="*/ 6183 h 10871"/>
                <a:gd name="connsiteX3" fmla="*/ 4661 w 10872"/>
                <a:gd name="connsiteY3" fmla="*/ 10802 h 10871"/>
                <a:gd name="connsiteX4" fmla="*/ 41 w 10872"/>
                <a:gd name="connsiteY4" fmla="*/ 4659 h 1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72" h="10871">
                  <a:moveTo>
                    <a:pt x="41" y="4659"/>
                  </a:moveTo>
                  <a:cubicBezTo>
                    <a:pt x="462" y="1687"/>
                    <a:pt x="3213" y="-380"/>
                    <a:pt x="6185" y="39"/>
                  </a:cubicBezTo>
                  <a:cubicBezTo>
                    <a:pt x="9156" y="458"/>
                    <a:pt x="11225" y="3211"/>
                    <a:pt x="10804" y="6183"/>
                  </a:cubicBezTo>
                  <a:cubicBezTo>
                    <a:pt x="10383" y="9154"/>
                    <a:pt x="7632" y="11221"/>
                    <a:pt x="4661" y="10802"/>
                  </a:cubicBezTo>
                  <a:cubicBezTo>
                    <a:pt x="1689" y="10383"/>
                    <a:pt x="-380" y="7631"/>
                    <a:pt x="41" y="4659"/>
                  </a:cubicBezTo>
                  <a:close/>
                </a:path>
              </a:pathLst>
            </a:custGeom>
            <a:solidFill>
              <a:srgbClr val="D58B94"/>
            </a:solidFill>
            <a:ln w="9525" cap="flat">
              <a:noFill/>
              <a:prstDash val="solid"/>
              <a:miter/>
            </a:ln>
          </p:spPr>
          <p:txBody>
            <a:bodyPr rtlCol="0" anchor="ctr"/>
            <a:lstStyle/>
            <a:p>
              <a:endParaRPr lang="en-IN"/>
            </a:p>
          </p:txBody>
        </p:sp>
        <p:sp>
          <p:nvSpPr>
            <p:cNvPr id="5497" name="Freeform: Shape 5496">
              <a:extLst>
                <a:ext uri="{FF2B5EF4-FFF2-40B4-BE49-F238E27FC236}">
                  <a16:creationId xmlns:a16="http://schemas.microsoft.com/office/drawing/2014/main" xmlns="" id="{230867B7-ACCF-BA7A-5EBB-A95191F04A9A}"/>
                </a:ext>
              </a:extLst>
            </p:cNvPr>
            <p:cNvSpPr/>
            <p:nvPr/>
          </p:nvSpPr>
          <p:spPr>
            <a:xfrm>
              <a:off x="502895" y="2854322"/>
              <a:ext cx="7805" cy="7973"/>
            </a:xfrm>
            <a:custGeom>
              <a:avLst/>
              <a:gdLst>
                <a:gd name="connsiteX0" fmla="*/ 12 w 7805"/>
                <a:gd name="connsiteY0" fmla="*/ 3448 h 7973"/>
                <a:gd name="connsiteX1" fmla="*/ 4488 w 7805"/>
                <a:gd name="connsiteY1" fmla="*/ 19 h 7973"/>
                <a:gd name="connsiteX2" fmla="*/ 7758 w 7805"/>
                <a:gd name="connsiteY2" fmla="*/ 4306 h 7973"/>
                <a:gd name="connsiteX3" fmla="*/ 7727 w 7805"/>
                <a:gd name="connsiteY3" fmla="*/ 4496 h 7973"/>
                <a:gd name="connsiteX4" fmla="*/ 3402 w 7805"/>
                <a:gd name="connsiteY4" fmla="*/ 7934 h 7973"/>
                <a:gd name="connsiteX5" fmla="*/ 3345 w 7805"/>
                <a:gd name="connsiteY5" fmla="*/ 7925 h 7973"/>
                <a:gd name="connsiteX6" fmla="*/ 12 w 7805"/>
                <a:gd name="connsiteY6" fmla="*/ 3448 h 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05" h="7973">
                  <a:moveTo>
                    <a:pt x="12" y="3448"/>
                  </a:moveTo>
                  <a:cubicBezTo>
                    <a:pt x="308" y="1267"/>
                    <a:pt x="2307" y="-267"/>
                    <a:pt x="4488" y="19"/>
                  </a:cubicBezTo>
                  <a:cubicBezTo>
                    <a:pt x="6574" y="295"/>
                    <a:pt x="8037" y="2219"/>
                    <a:pt x="7758" y="4306"/>
                  </a:cubicBezTo>
                  <a:cubicBezTo>
                    <a:pt x="7750" y="4363"/>
                    <a:pt x="7739" y="4429"/>
                    <a:pt x="7727" y="4496"/>
                  </a:cubicBezTo>
                  <a:cubicBezTo>
                    <a:pt x="7482" y="6639"/>
                    <a:pt x="5546" y="8172"/>
                    <a:pt x="3402" y="7934"/>
                  </a:cubicBezTo>
                  <a:cubicBezTo>
                    <a:pt x="3383" y="7934"/>
                    <a:pt x="3364" y="7925"/>
                    <a:pt x="3345" y="7925"/>
                  </a:cubicBezTo>
                  <a:cubicBezTo>
                    <a:pt x="1232" y="7534"/>
                    <a:pt x="-224" y="5582"/>
                    <a:pt x="12" y="3448"/>
                  </a:cubicBezTo>
                  <a:close/>
                </a:path>
              </a:pathLst>
            </a:custGeom>
            <a:solidFill>
              <a:srgbClr val="D58B94"/>
            </a:solidFill>
            <a:ln w="9525" cap="flat">
              <a:noFill/>
              <a:prstDash val="solid"/>
              <a:miter/>
            </a:ln>
          </p:spPr>
          <p:txBody>
            <a:bodyPr rtlCol="0" anchor="ctr"/>
            <a:lstStyle/>
            <a:p>
              <a:endParaRPr lang="en-IN"/>
            </a:p>
          </p:txBody>
        </p:sp>
        <p:sp>
          <p:nvSpPr>
            <p:cNvPr id="5498" name="Freeform: Shape 5497">
              <a:extLst>
                <a:ext uri="{FF2B5EF4-FFF2-40B4-BE49-F238E27FC236}">
                  <a16:creationId xmlns:a16="http://schemas.microsoft.com/office/drawing/2014/main" xmlns="" id="{EA0F9C04-8A6F-0D7D-7C01-635979D5257E}"/>
                </a:ext>
              </a:extLst>
            </p:cNvPr>
            <p:cNvSpPr/>
            <p:nvPr/>
          </p:nvSpPr>
          <p:spPr>
            <a:xfrm>
              <a:off x="502541" y="2864431"/>
              <a:ext cx="11615" cy="12711"/>
            </a:xfrm>
            <a:custGeom>
              <a:avLst/>
              <a:gdLst>
                <a:gd name="connsiteX0" fmla="*/ 175 w 11615"/>
                <a:gd name="connsiteY0" fmla="*/ 5531 h 12711"/>
                <a:gd name="connsiteX1" fmla="*/ 6053 w 11615"/>
                <a:gd name="connsiteY1" fmla="*/ -12 h 12711"/>
                <a:gd name="connsiteX2" fmla="*/ 11600 w 11615"/>
                <a:gd name="connsiteY2" fmla="*/ 5864 h 12711"/>
                <a:gd name="connsiteX3" fmla="*/ 11414 w 11615"/>
                <a:gd name="connsiteY3" fmla="*/ 7150 h 12711"/>
                <a:gd name="connsiteX4" fmla="*/ 5536 w 11615"/>
                <a:gd name="connsiteY4" fmla="*/ 12694 h 12711"/>
                <a:gd name="connsiteX5" fmla="*/ -11 w 11615"/>
                <a:gd name="connsiteY5" fmla="*/ 6817 h 12711"/>
                <a:gd name="connsiteX6" fmla="*/ 175 w 11615"/>
                <a:gd name="connsiteY6" fmla="*/ 5531 h 1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15" h="12711">
                  <a:moveTo>
                    <a:pt x="175" y="5531"/>
                  </a:moveTo>
                  <a:cubicBezTo>
                    <a:pt x="266" y="2378"/>
                    <a:pt x="2897" y="-108"/>
                    <a:pt x="6053" y="-12"/>
                  </a:cubicBezTo>
                  <a:cubicBezTo>
                    <a:pt x="9207" y="73"/>
                    <a:pt x="11691" y="2702"/>
                    <a:pt x="11600" y="5864"/>
                  </a:cubicBezTo>
                  <a:cubicBezTo>
                    <a:pt x="11588" y="6293"/>
                    <a:pt x="11525" y="6731"/>
                    <a:pt x="11414" y="7150"/>
                  </a:cubicBezTo>
                  <a:cubicBezTo>
                    <a:pt x="11323" y="10303"/>
                    <a:pt x="8692" y="12789"/>
                    <a:pt x="5536" y="12694"/>
                  </a:cubicBezTo>
                  <a:cubicBezTo>
                    <a:pt x="2382" y="12608"/>
                    <a:pt x="-102" y="9979"/>
                    <a:pt x="-11" y="6817"/>
                  </a:cubicBezTo>
                  <a:cubicBezTo>
                    <a:pt x="1" y="6388"/>
                    <a:pt x="64" y="5950"/>
                    <a:pt x="175" y="5531"/>
                  </a:cubicBezTo>
                  <a:close/>
                </a:path>
              </a:pathLst>
            </a:custGeom>
            <a:solidFill>
              <a:srgbClr val="D58B94"/>
            </a:solidFill>
            <a:ln w="9525" cap="flat">
              <a:noFill/>
              <a:prstDash val="solid"/>
              <a:miter/>
            </a:ln>
          </p:spPr>
          <p:txBody>
            <a:bodyPr rtlCol="0" anchor="ctr"/>
            <a:lstStyle/>
            <a:p>
              <a:endParaRPr lang="en-IN"/>
            </a:p>
          </p:txBody>
        </p:sp>
        <p:sp>
          <p:nvSpPr>
            <p:cNvPr id="5499" name="Freeform: Shape 5498">
              <a:extLst>
                <a:ext uri="{FF2B5EF4-FFF2-40B4-BE49-F238E27FC236}">
                  <a16:creationId xmlns:a16="http://schemas.microsoft.com/office/drawing/2014/main" xmlns="" id="{C11019E6-09F9-4A8F-6407-57535994FAA8}"/>
                </a:ext>
              </a:extLst>
            </p:cNvPr>
            <p:cNvSpPr/>
            <p:nvPr/>
          </p:nvSpPr>
          <p:spPr>
            <a:xfrm>
              <a:off x="515934" y="2864317"/>
              <a:ext cx="8076" cy="8076"/>
            </a:xfrm>
            <a:custGeom>
              <a:avLst/>
              <a:gdLst>
                <a:gd name="connsiteX0" fmla="*/ 21 w 8076"/>
                <a:gd name="connsiteY0" fmla="*/ 3455 h 8076"/>
                <a:gd name="connsiteX1" fmla="*/ 4593 w 8076"/>
                <a:gd name="connsiteY1" fmla="*/ 26 h 8076"/>
                <a:gd name="connsiteX2" fmla="*/ 8022 w 8076"/>
                <a:gd name="connsiteY2" fmla="*/ 4598 h 8076"/>
                <a:gd name="connsiteX3" fmla="*/ 3450 w 8076"/>
                <a:gd name="connsiteY3" fmla="*/ 8027 h 8076"/>
                <a:gd name="connsiteX4" fmla="*/ 21 w 8076"/>
                <a:gd name="connsiteY4" fmla="*/ 3455 h 8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6" h="8076">
                  <a:moveTo>
                    <a:pt x="21" y="3455"/>
                  </a:moveTo>
                  <a:cubicBezTo>
                    <a:pt x="336" y="1245"/>
                    <a:pt x="2383" y="-288"/>
                    <a:pt x="4593" y="26"/>
                  </a:cubicBezTo>
                  <a:cubicBezTo>
                    <a:pt x="6803" y="340"/>
                    <a:pt x="8337" y="2388"/>
                    <a:pt x="8022" y="4598"/>
                  </a:cubicBezTo>
                  <a:cubicBezTo>
                    <a:pt x="7679" y="6789"/>
                    <a:pt x="5651" y="8313"/>
                    <a:pt x="3450" y="8027"/>
                  </a:cubicBezTo>
                  <a:cubicBezTo>
                    <a:pt x="1257" y="7684"/>
                    <a:pt x="-264" y="5655"/>
                    <a:pt x="21" y="3455"/>
                  </a:cubicBezTo>
                  <a:close/>
                </a:path>
              </a:pathLst>
            </a:custGeom>
            <a:solidFill>
              <a:srgbClr val="D58B94"/>
            </a:solidFill>
            <a:ln w="9525" cap="flat">
              <a:noFill/>
              <a:prstDash val="solid"/>
              <a:miter/>
            </a:ln>
          </p:spPr>
          <p:txBody>
            <a:bodyPr rtlCol="0" anchor="ctr"/>
            <a:lstStyle/>
            <a:p>
              <a:endParaRPr lang="en-IN"/>
            </a:p>
          </p:txBody>
        </p:sp>
        <p:sp>
          <p:nvSpPr>
            <p:cNvPr id="5500" name="Freeform: Shape 5499">
              <a:extLst>
                <a:ext uri="{FF2B5EF4-FFF2-40B4-BE49-F238E27FC236}">
                  <a16:creationId xmlns:a16="http://schemas.microsoft.com/office/drawing/2014/main" xmlns="" id="{F7A01CF9-6C2F-8B6F-AC60-BF7CFC57D002}"/>
                </a:ext>
              </a:extLst>
            </p:cNvPr>
            <p:cNvSpPr/>
            <p:nvPr/>
          </p:nvSpPr>
          <p:spPr>
            <a:xfrm>
              <a:off x="536162" y="2665681"/>
              <a:ext cx="140874" cy="317456"/>
            </a:xfrm>
            <a:custGeom>
              <a:avLst/>
              <a:gdLst>
                <a:gd name="connsiteX0" fmla="*/ 140861 w 140874"/>
                <a:gd name="connsiteY0" fmla="*/ 19878 h 317456"/>
                <a:gd name="connsiteX1" fmla="*/ 99332 w 140874"/>
                <a:gd name="connsiteY1" fmla="*/ 307914 h 317456"/>
                <a:gd name="connsiteX2" fmla="*/ 63899 w 140874"/>
                <a:gd name="connsiteY2" fmla="*/ 316867 h 317456"/>
                <a:gd name="connsiteX3" fmla="*/ -13 w 140874"/>
                <a:gd name="connsiteY3" fmla="*/ 292769 h 317456"/>
                <a:gd name="connsiteX4" fmla="*/ 43992 w 140874"/>
                <a:gd name="connsiteY4" fmla="*/ 1780 h 317456"/>
                <a:gd name="connsiteX5" fmla="*/ 78854 w 140874"/>
                <a:gd name="connsiteY5" fmla="*/ 256 h 317456"/>
                <a:gd name="connsiteX6" fmla="*/ 140861 w 140874"/>
                <a:gd name="connsiteY6" fmla="*/ 19878 h 31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874" h="317456">
                  <a:moveTo>
                    <a:pt x="140861" y="19878"/>
                  </a:moveTo>
                  <a:lnTo>
                    <a:pt x="99332" y="307914"/>
                  </a:lnTo>
                  <a:cubicBezTo>
                    <a:pt x="88093" y="312829"/>
                    <a:pt x="76120" y="315848"/>
                    <a:pt x="63899" y="316867"/>
                  </a:cubicBezTo>
                  <a:cubicBezTo>
                    <a:pt x="39922" y="319887"/>
                    <a:pt x="16003" y="310866"/>
                    <a:pt x="-13" y="292769"/>
                  </a:cubicBezTo>
                  <a:lnTo>
                    <a:pt x="43992" y="1780"/>
                  </a:lnTo>
                  <a:cubicBezTo>
                    <a:pt x="55534" y="123"/>
                    <a:pt x="67214" y="-392"/>
                    <a:pt x="78854" y="256"/>
                  </a:cubicBezTo>
                  <a:cubicBezTo>
                    <a:pt x="101018" y="485"/>
                    <a:pt x="122602" y="7314"/>
                    <a:pt x="140861" y="1987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501" name="Freeform: Shape 5500">
              <a:extLst>
                <a:ext uri="{FF2B5EF4-FFF2-40B4-BE49-F238E27FC236}">
                  <a16:creationId xmlns:a16="http://schemas.microsoft.com/office/drawing/2014/main" xmlns="" id="{48241576-F165-F1A8-ECDB-6A8FD9A07088}"/>
                </a:ext>
              </a:extLst>
            </p:cNvPr>
            <p:cNvSpPr/>
            <p:nvPr/>
          </p:nvSpPr>
          <p:spPr>
            <a:xfrm>
              <a:off x="592331" y="2723271"/>
              <a:ext cx="50053" cy="89243"/>
            </a:xfrm>
            <a:custGeom>
              <a:avLst/>
              <a:gdLst>
                <a:gd name="connsiteX0" fmla="*/ 18018 w 50053"/>
                <a:gd name="connsiteY0" fmla="*/ 89065 h 89243"/>
                <a:gd name="connsiteX1" fmla="*/ 968 w 50053"/>
                <a:gd name="connsiteY1" fmla="*/ 40963 h 89243"/>
                <a:gd name="connsiteX2" fmla="*/ 31734 w 50053"/>
                <a:gd name="connsiteY2" fmla="*/ 387 h 89243"/>
                <a:gd name="connsiteX3" fmla="*/ 48593 w 50053"/>
                <a:gd name="connsiteY3" fmla="*/ 48012 h 89243"/>
                <a:gd name="connsiteX4" fmla="*/ 18018 w 50053"/>
                <a:gd name="connsiteY4" fmla="*/ 89065 h 89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53" h="89243">
                  <a:moveTo>
                    <a:pt x="18018" y="89065"/>
                  </a:moveTo>
                  <a:cubicBezTo>
                    <a:pt x="4778" y="87064"/>
                    <a:pt x="-2842" y="65538"/>
                    <a:pt x="968" y="40963"/>
                  </a:cubicBezTo>
                  <a:cubicBezTo>
                    <a:pt x="6778" y="3340"/>
                    <a:pt x="18589" y="-1709"/>
                    <a:pt x="31734" y="387"/>
                  </a:cubicBezTo>
                  <a:cubicBezTo>
                    <a:pt x="44878" y="2482"/>
                    <a:pt x="53641" y="14674"/>
                    <a:pt x="48593" y="48012"/>
                  </a:cubicBezTo>
                  <a:cubicBezTo>
                    <a:pt x="44878" y="72872"/>
                    <a:pt x="31162" y="91160"/>
                    <a:pt x="18018" y="89065"/>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502" name="Freeform: Shape 5501">
              <a:extLst>
                <a:ext uri="{FF2B5EF4-FFF2-40B4-BE49-F238E27FC236}">
                  <a16:creationId xmlns:a16="http://schemas.microsoft.com/office/drawing/2014/main" xmlns="" id="{94D8ED8E-7F18-AF50-9B12-A0F12DC2593F}"/>
                </a:ext>
              </a:extLst>
            </p:cNvPr>
            <p:cNvSpPr/>
            <p:nvPr/>
          </p:nvSpPr>
          <p:spPr>
            <a:xfrm>
              <a:off x="557421" y="2959899"/>
              <a:ext cx="11684" cy="12152"/>
            </a:xfrm>
            <a:custGeom>
              <a:avLst/>
              <a:gdLst>
                <a:gd name="connsiteX0" fmla="*/ 64 w 11684"/>
                <a:gd name="connsiteY0" fmla="*/ 5409 h 12152"/>
                <a:gd name="connsiteX1" fmla="*/ 6245 w 11684"/>
                <a:gd name="connsiteY1" fmla="*/ -1 h 12152"/>
                <a:gd name="connsiteX2" fmla="*/ 11659 w 11684"/>
                <a:gd name="connsiteY2" fmla="*/ 6171 h 12152"/>
                <a:gd name="connsiteX3" fmla="*/ 11494 w 11684"/>
                <a:gd name="connsiteY3" fmla="*/ 7219 h 12152"/>
                <a:gd name="connsiteX4" fmla="*/ 4826 w 11684"/>
                <a:gd name="connsiteY4" fmla="*/ 12076 h 12152"/>
                <a:gd name="connsiteX5" fmla="*/ 64 w 11684"/>
                <a:gd name="connsiteY5" fmla="*/ 5409 h 1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4" h="12152">
                  <a:moveTo>
                    <a:pt x="64" y="5409"/>
                  </a:moveTo>
                  <a:cubicBezTo>
                    <a:pt x="275" y="2208"/>
                    <a:pt x="3042" y="-220"/>
                    <a:pt x="6245" y="-1"/>
                  </a:cubicBezTo>
                  <a:cubicBezTo>
                    <a:pt x="9447" y="208"/>
                    <a:pt x="11871" y="2971"/>
                    <a:pt x="11659" y="6171"/>
                  </a:cubicBezTo>
                  <a:cubicBezTo>
                    <a:pt x="11636" y="6523"/>
                    <a:pt x="11580" y="6876"/>
                    <a:pt x="11494" y="7219"/>
                  </a:cubicBezTo>
                  <a:cubicBezTo>
                    <a:pt x="10958" y="10381"/>
                    <a:pt x="7999" y="12534"/>
                    <a:pt x="4826" y="12076"/>
                  </a:cubicBezTo>
                  <a:cubicBezTo>
                    <a:pt x="1675" y="11543"/>
                    <a:pt x="-452" y="8562"/>
                    <a:pt x="64" y="5409"/>
                  </a:cubicBezTo>
                  <a:close/>
                </a:path>
              </a:pathLst>
            </a:custGeom>
            <a:solidFill>
              <a:srgbClr val="D58B94"/>
            </a:solidFill>
            <a:ln w="9525" cap="flat">
              <a:noFill/>
              <a:prstDash val="solid"/>
              <a:miter/>
            </a:ln>
          </p:spPr>
          <p:txBody>
            <a:bodyPr rtlCol="0" anchor="ctr"/>
            <a:lstStyle/>
            <a:p>
              <a:endParaRPr lang="en-IN"/>
            </a:p>
          </p:txBody>
        </p:sp>
        <p:sp>
          <p:nvSpPr>
            <p:cNvPr id="5503" name="Freeform: Shape 5502">
              <a:extLst>
                <a:ext uri="{FF2B5EF4-FFF2-40B4-BE49-F238E27FC236}">
                  <a16:creationId xmlns:a16="http://schemas.microsoft.com/office/drawing/2014/main" xmlns="" id="{E7F744EA-0432-7B54-28FB-5FD31925AC40}"/>
                </a:ext>
              </a:extLst>
            </p:cNvPr>
            <p:cNvSpPr/>
            <p:nvPr/>
          </p:nvSpPr>
          <p:spPr>
            <a:xfrm>
              <a:off x="545786" y="2949858"/>
              <a:ext cx="11622" cy="11623"/>
            </a:xfrm>
            <a:custGeom>
              <a:avLst/>
              <a:gdLst>
                <a:gd name="connsiteX0" fmla="*/ 78 w 11622"/>
                <a:gd name="connsiteY0" fmla="*/ 4781 h 11623"/>
                <a:gd name="connsiteX1" fmla="*/ 6815 w 11622"/>
                <a:gd name="connsiteY1" fmla="*/ 76 h 11623"/>
                <a:gd name="connsiteX2" fmla="*/ 11519 w 11622"/>
                <a:gd name="connsiteY2" fmla="*/ 6819 h 11623"/>
                <a:gd name="connsiteX3" fmla="*/ 4935 w 11622"/>
                <a:gd name="connsiteY3" fmla="*/ 11544 h 11623"/>
                <a:gd name="connsiteX4" fmla="*/ 52 w 11622"/>
                <a:gd name="connsiteY4" fmla="*/ 4933 h 11623"/>
                <a:gd name="connsiteX5" fmla="*/ 78 w 11622"/>
                <a:gd name="connsiteY5" fmla="*/ 4781 h 1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2" h="11623">
                  <a:moveTo>
                    <a:pt x="78" y="4781"/>
                  </a:moveTo>
                  <a:cubicBezTo>
                    <a:pt x="639" y="1619"/>
                    <a:pt x="3656" y="-486"/>
                    <a:pt x="6815" y="76"/>
                  </a:cubicBezTo>
                  <a:cubicBezTo>
                    <a:pt x="9974" y="638"/>
                    <a:pt x="12080" y="3657"/>
                    <a:pt x="11519" y="6819"/>
                  </a:cubicBezTo>
                  <a:cubicBezTo>
                    <a:pt x="10967" y="9915"/>
                    <a:pt x="8048" y="12011"/>
                    <a:pt x="4935" y="11544"/>
                  </a:cubicBezTo>
                  <a:cubicBezTo>
                    <a:pt x="1761" y="11068"/>
                    <a:pt x="-424" y="8105"/>
                    <a:pt x="52" y="4933"/>
                  </a:cubicBezTo>
                  <a:cubicBezTo>
                    <a:pt x="60" y="4886"/>
                    <a:pt x="68" y="4829"/>
                    <a:pt x="78" y="4781"/>
                  </a:cubicBezTo>
                  <a:close/>
                </a:path>
              </a:pathLst>
            </a:custGeom>
            <a:solidFill>
              <a:srgbClr val="D58B94"/>
            </a:solidFill>
            <a:ln w="9525" cap="flat">
              <a:noFill/>
              <a:prstDash val="solid"/>
              <a:miter/>
            </a:ln>
          </p:spPr>
          <p:txBody>
            <a:bodyPr rtlCol="0" anchor="ctr"/>
            <a:lstStyle/>
            <a:p>
              <a:endParaRPr lang="en-IN"/>
            </a:p>
          </p:txBody>
        </p:sp>
        <p:sp>
          <p:nvSpPr>
            <p:cNvPr id="5504" name="Freeform: Shape 5503">
              <a:extLst>
                <a:ext uri="{FF2B5EF4-FFF2-40B4-BE49-F238E27FC236}">
                  <a16:creationId xmlns:a16="http://schemas.microsoft.com/office/drawing/2014/main" xmlns="" id="{8D17E568-2419-4146-69B0-EDBBE93780A4}"/>
                </a:ext>
              </a:extLst>
            </p:cNvPr>
            <p:cNvSpPr/>
            <p:nvPr/>
          </p:nvSpPr>
          <p:spPr>
            <a:xfrm>
              <a:off x="559339" y="2942913"/>
              <a:ext cx="11050" cy="11051"/>
            </a:xfrm>
            <a:custGeom>
              <a:avLst/>
              <a:gdLst>
                <a:gd name="connsiteX0" fmla="*/ 51 w 11050"/>
                <a:gd name="connsiteY0" fmla="*/ 4678 h 11051"/>
                <a:gd name="connsiteX1" fmla="*/ 6346 w 11050"/>
                <a:gd name="connsiteY1" fmla="*/ 48 h 11051"/>
                <a:gd name="connsiteX2" fmla="*/ 10973 w 11050"/>
                <a:gd name="connsiteY2" fmla="*/ 6344 h 11051"/>
                <a:gd name="connsiteX3" fmla="*/ 4678 w 11050"/>
                <a:gd name="connsiteY3" fmla="*/ 10973 h 11051"/>
                <a:gd name="connsiteX4" fmla="*/ 4623 w 11050"/>
                <a:gd name="connsiteY4" fmla="*/ 10964 h 11051"/>
                <a:gd name="connsiteX5" fmla="*/ 51 w 11050"/>
                <a:gd name="connsiteY5" fmla="*/ 4678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50" h="11051">
                  <a:moveTo>
                    <a:pt x="51" y="4678"/>
                  </a:moveTo>
                  <a:cubicBezTo>
                    <a:pt x="512" y="1658"/>
                    <a:pt x="3330" y="-409"/>
                    <a:pt x="6346" y="48"/>
                  </a:cubicBezTo>
                  <a:cubicBezTo>
                    <a:pt x="9362" y="515"/>
                    <a:pt x="11434" y="3325"/>
                    <a:pt x="10973" y="6344"/>
                  </a:cubicBezTo>
                  <a:cubicBezTo>
                    <a:pt x="10512" y="9364"/>
                    <a:pt x="7694" y="11431"/>
                    <a:pt x="4678" y="10973"/>
                  </a:cubicBezTo>
                  <a:cubicBezTo>
                    <a:pt x="4660" y="10973"/>
                    <a:pt x="4641" y="10964"/>
                    <a:pt x="4623" y="10964"/>
                  </a:cubicBezTo>
                  <a:cubicBezTo>
                    <a:pt x="1633" y="10478"/>
                    <a:pt x="-407" y="7668"/>
                    <a:pt x="51" y="4678"/>
                  </a:cubicBezTo>
                  <a:close/>
                </a:path>
              </a:pathLst>
            </a:custGeom>
            <a:solidFill>
              <a:srgbClr val="D58B94"/>
            </a:solidFill>
            <a:ln w="9525" cap="flat">
              <a:noFill/>
              <a:prstDash val="solid"/>
              <a:miter/>
            </a:ln>
          </p:spPr>
          <p:txBody>
            <a:bodyPr rtlCol="0" anchor="ctr"/>
            <a:lstStyle/>
            <a:p>
              <a:endParaRPr lang="en-IN"/>
            </a:p>
          </p:txBody>
        </p:sp>
        <p:sp>
          <p:nvSpPr>
            <p:cNvPr id="5505" name="Freeform: Shape 5504">
              <a:extLst>
                <a:ext uri="{FF2B5EF4-FFF2-40B4-BE49-F238E27FC236}">
                  <a16:creationId xmlns:a16="http://schemas.microsoft.com/office/drawing/2014/main" xmlns="" id="{056DCF65-11F3-A933-19D3-CA02CB2A0EFB}"/>
                </a:ext>
              </a:extLst>
            </p:cNvPr>
            <p:cNvSpPr/>
            <p:nvPr/>
          </p:nvSpPr>
          <p:spPr>
            <a:xfrm>
              <a:off x="615555" y="2961449"/>
              <a:ext cx="11519" cy="11094"/>
            </a:xfrm>
            <a:custGeom>
              <a:avLst/>
              <a:gdLst>
                <a:gd name="connsiteX0" fmla="*/ 32 w 11519"/>
                <a:gd name="connsiteY0" fmla="*/ 4715 h 11094"/>
                <a:gd name="connsiteX1" fmla="*/ 6509 w 11519"/>
                <a:gd name="connsiteY1" fmla="*/ 48 h 11094"/>
                <a:gd name="connsiteX2" fmla="*/ 11472 w 11519"/>
                <a:gd name="connsiteY2" fmla="*/ 6259 h 11094"/>
                <a:gd name="connsiteX3" fmla="*/ 11462 w 11519"/>
                <a:gd name="connsiteY3" fmla="*/ 6335 h 11094"/>
                <a:gd name="connsiteX4" fmla="*/ 4890 w 11519"/>
                <a:gd name="connsiteY4" fmla="*/ 11002 h 11094"/>
                <a:gd name="connsiteX5" fmla="*/ 32 w 11519"/>
                <a:gd name="connsiteY5" fmla="*/ 4715 h 1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 h="11094">
                  <a:moveTo>
                    <a:pt x="32" y="4715"/>
                  </a:moveTo>
                  <a:cubicBezTo>
                    <a:pt x="565" y="1658"/>
                    <a:pt x="3442" y="-409"/>
                    <a:pt x="6509" y="48"/>
                  </a:cubicBezTo>
                  <a:cubicBezTo>
                    <a:pt x="9595" y="391"/>
                    <a:pt x="11814" y="3172"/>
                    <a:pt x="11472" y="6259"/>
                  </a:cubicBezTo>
                  <a:cubicBezTo>
                    <a:pt x="11472" y="6287"/>
                    <a:pt x="11462" y="6306"/>
                    <a:pt x="11462" y="6335"/>
                  </a:cubicBezTo>
                  <a:cubicBezTo>
                    <a:pt x="10929" y="9430"/>
                    <a:pt x="7995" y="11516"/>
                    <a:pt x="4890" y="11002"/>
                  </a:cubicBezTo>
                  <a:cubicBezTo>
                    <a:pt x="1813" y="10602"/>
                    <a:pt x="-358" y="7792"/>
                    <a:pt x="32" y="4715"/>
                  </a:cubicBezTo>
                  <a:close/>
                </a:path>
              </a:pathLst>
            </a:custGeom>
            <a:solidFill>
              <a:srgbClr val="D58B94"/>
            </a:solidFill>
            <a:ln w="9525" cap="flat">
              <a:noFill/>
              <a:prstDash val="solid"/>
              <a:miter/>
            </a:ln>
          </p:spPr>
          <p:txBody>
            <a:bodyPr rtlCol="0" anchor="ctr"/>
            <a:lstStyle/>
            <a:p>
              <a:endParaRPr lang="en-IN"/>
            </a:p>
          </p:txBody>
        </p:sp>
        <p:sp>
          <p:nvSpPr>
            <p:cNvPr id="5506" name="Freeform: Shape 5505">
              <a:extLst>
                <a:ext uri="{FF2B5EF4-FFF2-40B4-BE49-F238E27FC236}">
                  <a16:creationId xmlns:a16="http://schemas.microsoft.com/office/drawing/2014/main" xmlns="" id="{E205C058-A581-D895-334D-16833326DAE9}"/>
                </a:ext>
              </a:extLst>
            </p:cNvPr>
            <p:cNvSpPr/>
            <p:nvPr/>
          </p:nvSpPr>
          <p:spPr>
            <a:xfrm>
              <a:off x="576090" y="2946078"/>
              <a:ext cx="14657" cy="14667"/>
            </a:xfrm>
            <a:custGeom>
              <a:avLst/>
              <a:gdLst>
                <a:gd name="connsiteX0" fmla="*/ 64 w 14657"/>
                <a:gd name="connsiteY0" fmla="*/ 6180 h 14667"/>
                <a:gd name="connsiteX1" fmla="*/ 8447 w 14657"/>
                <a:gd name="connsiteY1" fmla="*/ 75 h 14667"/>
                <a:gd name="connsiteX2" fmla="*/ 14554 w 14657"/>
                <a:gd name="connsiteY2" fmla="*/ 8457 h 14667"/>
                <a:gd name="connsiteX3" fmla="*/ 6171 w 14657"/>
                <a:gd name="connsiteY3" fmla="*/ 14562 h 14667"/>
                <a:gd name="connsiteX4" fmla="*/ 6160 w 14657"/>
                <a:gd name="connsiteY4" fmla="*/ 14562 h 14667"/>
                <a:gd name="connsiteX5" fmla="*/ 64 w 14657"/>
                <a:gd name="connsiteY5" fmla="*/ 6180 h 14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57" h="14667">
                  <a:moveTo>
                    <a:pt x="64" y="6180"/>
                  </a:moveTo>
                  <a:cubicBezTo>
                    <a:pt x="692" y="2180"/>
                    <a:pt x="4446" y="-554"/>
                    <a:pt x="8447" y="75"/>
                  </a:cubicBezTo>
                  <a:cubicBezTo>
                    <a:pt x="12449" y="703"/>
                    <a:pt x="15183" y="4456"/>
                    <a:pt x="14554" y="8457"/>
                  </a:cubicBezTo>
                  <a:cubicBezTo>
                    <a:pt x="13925" y="12457"/>
                    <a:pt x="10172" y="15191"/>
                    <a:pt x="6171" y="14562"/>
                  </a:cubicBezTo>
                  <a:cubicBezTo>
                    <a:pt x="6167" y="14562"/>
                    <a:pt x="6163" y="14562"/>
                    <a:pt x="6160" y="14562"/>
                  </a:cubicBezTo>
                  <a:cubicBezTo>
                    <a:pt x="2192" y="13877"/>
                    <a:pt x="-511" y="10162"/>
                    <a:pt x="64" y="6180"/>
                  </a:cubicBezTo>
                  <a:close/>
                </a:path>
              </a:pathLst>
            </a:custGeom>
            <a:solidFill>
              <a:srgbClr val="D58B94"/>
            </a:solidFill>
            <a:ln w="9525" cap="flat">
              <a:noFill/>
              <a:prstDash val="solid"/>
              <a:miter/>
            </a:ln>
          </p:spPr>
          <p:txBody>
            <a:bodyPr rtlCol="0" anchor="ctr"/>
            <a:lstStyle/>
            <a:p>
              <a:endParaRPr lang="en-IN"/>
            </a:p>
          </p:txBody>
        </p:sp>
        <p:sp>
          <p:nvSpPr>
            <p:cNvPr id="5507" name="Freeform: Shape 5506">
              <a:extLst>
                <a:ext uri="{FF2B5EF4-FFF2-40B4-BE49-F238E27FC236}">
                  <a16:creationId xmlns:a16="http://schemas.microsoft.com/office/drawing/2014/main" xmlns="" id="{85CF9A9C-CAF2-CAE8-515C-EF69AE5748CE}"/>
                </a:ext>
              </a:extLst>
            </p:cNvPr>
            <p:cNvSpPr/>
            <p:nvPr/>
          </p:nvSpPr>
          <p:spPr>
            <a:xfrm>
              <a:off x="579660" y="2862676"/>
              <a:ext cx="5892" cy="5905"/>
            </a:xfrm>
            <a:custGeom>
              <a:avLst/>
              <a:gdLst>
                <a:gd name="connsiteX0" fmla="*/ 17 w 5892"/>
                <a:gd name="connsiteY0" fmla="*/ 2429 h 5905"/>
                <a:gd name="connsiteX1" fmla="*/ 3434 w 5892"/>
                <a:gd name="connsiteY1" fmla="*/ 28 h 5905"/>
                <a:gd name="connsiteX2" fmla="*/ 5835 w 5892"/>
                <a:gd name="connsiteY2" fmla="*/ 3448 h 5905"/>
                <a:gd name="connsiteX3" fmla="*/ 2494 w 5892"/>
                <a:gd name="connsiteY3" fmla="*/ 5858 h 5905"/>
                <a:gd name="connsiteX4" fmla="*/ 17 w 5892"/>
                <a:gd name="connsiteY4" fmla="*/ 2429 h 5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2" h="5905">
                  <a:moveTo>
                    <a:pt x="17" y="2429"/>
                  </a:moveTo>
                  <a:cubicBezTo>
                    <a:pt x="298" y="819"/>
                    <a:pt x="1828" y="-248"/>
                    <a:pt x="3434" y="28"/>
                  </a:cubicBezTo>
                  <a:cubicBezTo>
                    <a:pt x="5041" y="305"/>
                    <a:pt x="6115" y="1838"/>
                    <a:pt x="5835" y="3448"/>
                  </a:cubicBezTo>
                  <a:cubicBezTo>
                    <a:pt x="5559" y="5020"/>
                    <a:pt x="4078" y="6096"/>
                    <a:pt x="2494" y="5858"/>
                  </a:cubicBezTo>
                  <a:cubicBezTo>
                    <a:pt x="880" y="5562"/>
                    <a:pt x="-213" y="4048"/>
                    <a:pt x="17" y="2429"/>
                  </a:cubicBezTo>
                  <a:close/>
                </a:path>
              </a:pathLst>
            </a:custGeom>
            <a:solidFill>
              <a:srgbClr val="D58B94"/>
            </a:solidFill>
            <a:ln w="9525" cap="flat">
              <a:noFill/>
              <a:prstDash val="solid"/>
              <a:miter/>
            </a:ln>
          </p:spPr>
          <p:txBody>
            <a:bodyPr rtlCol="0" anchor="ctr"/>
            <a:lstStyle/>
            <a:p>
              <a:endParaRPr lang="en-IN"/>
            </a:p>
          </p:txBody>
        </p:sp>
        <p:sp>
          <p:nvSpPr>
            <p:cNvPr id="5508" name="Freeform: Shape 5507">
              <a:extLst>
                <a:ext uri="{FF2B5EF4-FFF2-40B4-BE49-F238E27FC236}">
                  <a16:creationId xmlns:a16="http://schemas.microsoft.com/office/drawing/2014/main" xmlns="" id="{9287184A-1F2A-E694-1F72-9C20BA8DCAFF}"/>
                </a:ext>
              </a:extLst>
            </p:cNvPr>
            <p:cNvSpPr/>
            <p:nvPr/>
          </p:nvSpPr>
          <p:spPr>
            <a:xfrm>
              <a:off x="590771" y="2876614"/>
              <a:ext cx="5819" cy="5777"/>
            </a:xfrm>
            <a:custGeom>
              <a:avLst/>
              <a:gdLst>
                <a:gd name="connsiteX0" fmla="*/ 51 w 5819"/>
                <a:gd name="connsiteY0" fmla="*/ 2397 h 5777"/>
                <a:gd name="connsiteX1" fmla="*/ 3289 w 5819"/>
                <a:gd name="connsiteY1" fmla="*/ 16 h 5777"/>
                <a:gd name="connsiteX2" fmla="*/ 5785 w 5819"/>
                <a:gd name="connsiteY2" fmla="*/ 3188 h 5777"/>
                <a:gd name="connsiteX3" fmla="*/ 5766 w 5819"/>
                <a:gd name="connsiteY3" fmla="*/ 3350 h 5777"/>
                <a:gd name="connsiteX4" fmla="*/ 2432 w 5819"/>
                <a:gd name="connsiteY4" fmla="*/ 5731 h 5777"/>
                <a:gd name="connsiteX5" fmla="*/ 5 w 5819"/>
                <a:gd name="connsiteY5" fmla="*/ 2673 h 5777"/>
                <a:gd name="connsiteX6" fmla="*/ 51 w 5819"/>
                <a:gd name="connsiteY6" fmla="*/ 2397 h 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9" h="5777">
                  <a:moveTo>
                    <a:pt x="51" y="2397"/>
                  </a:moveTo>
                  <a:cubicBezTo>
                    <a:pt x="296" y="854"/>
                    <a:pt x="1740" y="-213"/>
                    <a:pt x="3289" y="16"/>
                  </a:cubicBezTo>
                  <a:cubicBezTo>
                    <a:pt x="4856" y="206"/>
                    <a:pt x="5975" y="1626"/>
                    <a:pt x="5785" y="3188"/>
                  </a:cubicBezTo>
                  <a:cubicBezTo>
                    <a:pt x="5785" y="3245"/>
                    <a:pt x="5775" y="3292"/>
                    <a:pt x="5766" y="3350"/>
                  </a:cubicBezTo>
                  <a:cubicBezTo>
                    <a:pt x="5475" y="4912"/>
                    <a:pt x="4003" y="5959"/>
                    <a:pt x="2432" y="5731"/>
                  </a:cubicBezTo>
                  <a:cubicBezTo>
                    <a:pt x="917" y="5559"/>
                    <a:pt x="-170" y="4188"/>
                    <a:pt x="5" y="2673"/>
                  </a:cubicBezTo>
                  <a:cubicBezTo>
                    <a:pt x="16" y="2578"/>
                    <a:pt x="31" y="2483"/>
                    <a:pt x="51" y="2397"/>
                  </a:cubicBezTo>
                  <a:close/>
                </a:path>
              </a:pathLst>
            </a:custGeom>
            <a:solidFill>
              <a:srgbClr val="D58B94"/>
            </a:solidFill>
            <a:ln w="9525" cap="flat">
              <a:noFill/>
              <a:prstDash val="solid"/>
              <a:miter/>
            </a:ln>
          </p:spPr>
          <p:txBody>
            <a:bodyPr rtlCol="0" anchor="ctr"/>
            <a:lstStyle/>
            <a:p>
              <a:endParaRPr lang="en-IN"/>
            </a:p>
          </p:txBody>
        </p:sp>
        <p:sp>
          <p:nvSpPr>
            <p:cNvPr id="5509" name="Freeform: Shape 5508">
              <a:extLst>
                <a:ext uri="{FF2B5EF4-FFF2-40B4-BE49-F238E27FC236}">
                  <a16:creationId xmlns:a16="http://schemas.microsoft.com/office/drawing/2014/main" xmlns="" id="{1CD3BD17-67FC-63FF-372B-CCDFE4C25D4A}"/>
                </a:ext>
              </a:extLst>
            </p:cNvPr>
            <p:cNvSpPr/>
            <p:nvPr/>
          </p:nvSpPr>
          <p:spPr>
            <a:xfrm>
              <a:off x="572233" y="2876480"/>
              <a:ext cx="6274" cy="6291"/>
            </a:xfrm>
            <a:custGeom>
              <a:avLst/>
              <a:gdLst>
                <a:gd name="connsiteX0" fmla="*/ 15 w 6274"/>
                <a:gd name="connsiteY0" fmla="*/ 2626 h 6291"/>
                <a:gd name="connsiteX1" fmla="*/ 3624 w 6274"/>
                <a:gd name="connsiteY1" fmla="*/ 26 h 6291"/>
                <a:gd name="connsiteX2" fmla="*/ 6220 w 6274"/>
                <a:gd name="connsiteY2" fmla="*/ 3635 h 6291"/>
                <a:gd name="connsiteX3" fmla="*/ 2682 w 6274"/>
                <a:gd name="connsiteY3" fmla="*/ 6246 h 6291"/>
                <a:gd name="connsiteX4" fmla="*/ 15 w 6274"/>
                <a:gd name="connsiteY4" fmla="*/ 2626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4" h="6291">
                  <a:moveTo>
                    <a:pt x="15" y="2626"/>
                  </a:moveTo>
                  <a:cubicBezTo>
                    <a:pt x="295" y="912"/>
                    <a:pt x="1911" y="-251"/>
                    <a:pt x="3624" y="26"/>
                  </a:cubicBezTo>
                  <a:cubicBezTo>
                    <a:pt x="5337" y="311"/>
                    <a:pt x="6499" y="1921"/>
                    <a:pt x="6220" y="3635"/>
                  </a:cubicBezTo>
                  <a:cubicBezTo>
                    <a:pt x="5945" y="5321"/>
                    <a:pt x="4374" y="6484"/>
                    <a:pt x="2682" y="6246"/>
                  </a:cubicBezTo>
                  <a:cubicBezTo>
                    <a:pt x="964" y="5950"/>
                    <a:pt x="-214" y="4350"/>
                    <a:pt x="15" y="2626"/>
                  </a:cubicBezTo>
                  <a:close/>
                </a:path>
              </a:pathLst>
            </a:custGeom>
            <a:solidFill>
              <a:srgbClr val="D58B94"/>
            </a:solidFill>
            <a:ln w="9525" cap="flat">
              <a:noFill/>
              <a:prstDash val="solid"/>
              <a:miter/>
            </a:ln>
          </p:spPr>
          <p:txBody>
            <a:bodyPr rtlCol="0" anchor="ctr"/>
            <a:lstStyle/>
            <a:p>
              <a:endParaRPr lang="en-IN"/>
            </a:p>
          </p:txBody>
        </p:sp>
        <p:sp>
          <p:nvSpPr>
            <p:cNvPr id="5510" name="Freeform: Shape 5509">
              <a:extLst>
                <a:ext uri="{FF2B5EF4-FFF2-40B4-BE49-F238E27FC236}">
                  <a16:creationId xmlns:a16="http://schemas.microsoft.com/office/drawing/2014/main" xmlns="" id="{C8A70A5F-F542-E42A-D96A-CE6108C2B64F}"/>
                </a:ext>
              </a:extLst>
            </p:cNvPr>
            <p:cNvSpPr/>
            <p:nvPr/>
          </p:nvSpPr>
          <p:spPr>
            <a:xfrm>
              <a:off x="599436" y="2946545"/>
              <a:ext cx="10500" cy="10474"/>
            </a:xfrm>
            <a:custGeom>
              <a:avLst/>
              <a:gdLst>
                <a:gd name="connsiteX0" fmla="*/ 54 w 10500"/>
                <a:gd name="connsiteY0" fmla="*/ 4570 h 10474"/>
                <a:gd name="connsiteX1" fmla="*/ 5902 w 10500"/>
                <a:gd name="connsiteY1" fmla="*/ 27 h 10474"/>
                <a:gd name="connsiteX2" fmla="*/ 10446 w 10500"/>
                <a:gd name="connsiteY2" fmla="*/ 5875 h 10474"/>
                <a:gd name="connsiteX3" fmla="*/ 4597 w 10500"/>
                <a:gd name="connsiteY3" fmla="*/ 10418 h 10474"/>
                <a:gd name="connsiteX4" fmla="*/ 4340 w 10500"/>
                <a:gd name="connsiteY4" fmla="*/ 10380 h 10474"/>
                <a:gd name="connsiteX5" fmla="*/ 35 w 10500"/>
                <a:gd name="connsiteY5" fmla="*/ 4684 h 10474"/>
                <a:gd name="connsiteX6" fmla="*/ 54 w 10500"/>
                <a:gd name="connsiteY6" fmla="*/ 4570 h 1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0" h="10474">
                  <a:moveTo>
                    <a:pt x="54" y="4570"/>
                  </a:moveTo>
                  <a:cubicBezTo>
                    <a:pt x="416" y="1703"/>
                    <a:pt x="3035" y="-336"/>
                    <a:pt x="5902" y="27"/>
                  </a:cubicBezTo>
                  <a:cubicBezTo>
                    <a:pt x="8779" y="379"/>
                    <a:pt x="10808" y="2998"/>
                    <a:pt x="10446" y="5875"/>
                  </a:cubicBezTo>
                  <a:cubicBezTo>
                    <a:pt x="10093" y="8742"/>
                    <a:pt x="7474" y="10780"/>
                    <a:pt x="4597" y="10418"/>
                  </a:cubicBezTo>
                  <a:cubicBezTo>
                    <a:pt x="4511" y="10409"/>
                    <a:pt x="4426" y="10399"/>
                    <a:pt x="4340" y="10380"/>
                  </a:cubicBezTo>
                  <a:cubicBezTo>
                    <a:pt x="1578" y="9999"/>
                    <a:pt x="-346" y="7447"/>
                    <a:pt x="35" y="4684"/>
                  </a:cubicBezTo>
                  <a:cubicBezTo>
                    <a:pt x="44" y="4646"/>
                    <a:pt x="44" y="4608"/>
                    <a:pt x="54" y="4570"/>
                  </a:cubicBezTo>
                  <a:close/>
                </a:path>
              </a:pathLst>
            </a:custGeom>
            <a:solidFill>
              <a:srgbClr val="D58B94"/>
            </a:solidFill>
            <a:ln w="9525" cap="flat">
              <a:noFill/>
              <a:prstDash val="solid"/>
              <a:miter/>
            </a:ln>
          </p:spPr>
          <p:txBody>
            <a:bodyPr rtlCol="0" anchor="ctr"/>
            <a:lstStyle/>
            <a:p>
              <a:endParaRPr lang="en-IN"/>
            </a:p>
          </p:txBody>
        </p:sp>
        <p:sp>
          <p:nvSpPr>
            <p:cNvPr id="5511" name="Freeform: Shape 5510">
              <a:extLst>
                <a:ext uri="{FF2B5EF4-FFF2-40B4-BE49-F238E27FC236}">
                  <a16:creationId xmlns:a16="http://schemas.microsoft.com/office/drawing/2014/main" xmlns="" id="{DBD17BC3-F561-D511-B295-D1E1658D5DDD}"/>
                </a:ext>
              </a:extLst>
            </p:cNvPr>
            <p:cNvSpPr/>
            <p:nvPr/>
          </p:nvSpPr>
          <p:spPr>
            <a:xfrm>
              <a:off x="612979" y="2945851"/>
              <a:ext cx="10108" cy="10092"/>
            </a:xfrm>
            <a:custGeom>
              <a:avLst/>
              <a:gdLst>
                <a:gd name="connsiteX0" fmla="*/ 36 w 10108"/>
                <a:gd name="connsiteY0" fmla="*/ 4407 h 10092"/>
                <a:gd name="connsiteX1" fmla="*/ 5665 w 10108"/>
                <a:gd name="connsiteY1" fmla="*/ 26 h 10092"/>
                <a:gd name="connsiteX2" fmla="*/ 10056 w 10108"/>
                <a:gd name="connsiteY2" fmla="*/ 5655 h 10092"/>
                <a:gd name="connsiteX3" fmla="*/ 4417 w 10108"/>
                <a:gd name="connsiteY3" fmla="*/ 10037 h 10092"/>
                <a:gd name="connsiteX4" fmla="*/ 4322 w 10108"/>
                <a:gd name="connsiteY4" fmla="*/ 10027 h 10092"/>
                <a:gd name="connsiteX5" fmla="*/ 26 w 10108"/>
                <a:gd name="connsiteY5" fmla="*/ 4493 h 10092"/>
                <a:gd name="connsiteX6" fmla="*/ 36 w 10108"/>
                <a:gd name="connsiteY6" fmla="*/ 4407 h 1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8" h="10092">
                  <a:moveTo>
                    <a:pt x="36" y="4407"/>
                  </a:moveTo>
                  <a:cubicBezTo>
                    <a:pt x="379" y="1645"/>
                    <a:pt x="2903" y="-327"/>
                    <a:pt x="5665" y="26"/>
                  </a:cubicBezTo>
                  <a:cubicBezTo>
                    <a:pt x="8437" y="369"/>
                    <a:pt x="10399" y="2883"/>
                    <a:pt x="10056" y="5655"/>
                  </a:cubicBezTo>
                  <a:cubicBezTo>
                    <a:pt x="9713" y="8417"/>
                    <a:pt x="7189" y="10389"/>
                    <a:pt x="4417" y="10037"/>
                  </a:cubicBezTo>
                  <a:cubicBezTo>
                    <a:pt x="4389" y="10037"/>
                    <a:pt x="4351" y="10027"/>
                    <a:pt x="4322" y="10027"/>
                  </a:cubicBezTo>
                  <a:cubicBezTo>
                    <a:pt x="1607" y="9684"/>
                    <a:pt x="-317" y="7208"/>
                    <a:pt x="26" y="4493"/>
                  </a:cubicBezTo>
                  <a:cubicBezTo>
                    <a:pt x="26" y="4464"/>
                    <a:pt x="36" y="4436"/>
                    <a:pt x="36" y="4407"/>
                  </a:cubicBezTo>
                  <a:close/>
                </a:path>
              </a:pathLst>
            </a:custGeom>
            <a:solidFill>
              <a:srgbClr val="D58B94"/>
            </a:solidFill>
            <a:ln w="9525" cap="flat">
              <a:noFill/>
              <a:prstDash val="solid"/>
              <a:miter/>
            </a:ln>
          </p:spPr>
          <p:txBody>
            <a:bodyPr rtlCol="0" anchor="ctr"/>
            <a:lstStyle/>
            <a:p>
              <a:endParaRPr lang="en-IN"/>
            </a:p>
          </p:txBody>
        </p:sp>
        <p:sp>
          <p:nvSpPr>
            <p:cNvPr id="5512" name="Freeform: Shape 5511">
              <a:extLst>
                <a:ext uri="{FF2B5EF4-FFF2-40B4-BE49-F238E27FC236}">
                  <a16:creationId xmlns:a16="http://schemas.microsoft.com/office/drawing/2014/main" xmlns="" id="{AFD0395F-C2FF-BC7C-F4E5-9822BDA82C6D}"/>
                </a:ext>
              </a:extLst>
            </p:cNvPr>
            <p:cNvSpPr/>
            <p:nvPr/>
          </p:nvSpPr>
          <p:spPr>
            <a:xfrm>
              <a:off x="546901" y="2935458"/>
              <a:ext cx="4821" cy="4929"/>
            </a:xfrm>
            <a:custGeom>
              <a:avLst/>
              <a:gdLst>
                <a:gd name="connsiteX0" fmla="*/ 10 w 4821"/>
                <a:gd name="connsiteY0" fmla="*/ 2036 h 4929"/>
                <a:gd name="connsiteX1" fmla="*/ 2517 w 4821"/>
                <a:gd name="connsiteY1" fmla="*/ -2 h 4929"/>
                <a:gd name="connsiteX2" fmla="*/ 2772 w 4821"/>
                <a:gd name="connsiteY2" fmla="*/ 36 h 4929"/>
                <a:gd name="connsiteX3" fmla="*/ 4782 w 4821"/>
                <a:gd name="connsiteY3" fmla="*/ 2741 h 4929"/>
                <a:gd name="connsiteX4" fmla="*/ 4773 w 4821"/>
                <a:gd name="connsiteY4" fmla="*/ 2798 h 4929"/>
                <a:gd name="connsiteX5" fmla="*/ 2010 w 4821"/>
                <a:gd name="connsiteY5" fmla="*/ 4894 h 4929"/>
                <a:gd name="connsiteX6" fmla="*/ 10 w 4821"/>
                <a:gd name="connsiteY6" fmla="*/ 2036 h 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1" h="4929">
                  <a:moveTo>
                    <a:pt x="10" y="2036"/>
                  </a:moveTo>
                  <a:cubicBezTo>
                    <a:pt x="139" y="779"/>
                    <a:pt x="1262" y="-136"/>
                    <a:pt x="2517" y="-2"/>
                  </a:cubicBezTo>
                  <a:cubicBezTo>
                    <a:pt x="2603" y="7"/>
                    <a:pt x="2689" y="17"/>
                    <a:pt x="2772" y="36"/>
                  </a:cubicBezTo>
                  <a:cubicBezTo>
                    <a:pt x="4074" y="227"/>
                    <a:pt x="4974" y="1436"/>
                    <a:pt x="4782" y="2741"/>
                  </a:cubicBezTo>
                  <a:cubicBezTo>
                    <a:pt x="4779" y="2760"/>
                    <a:pt x="4776" y="2779"/>
                    <a:pt x="4773" y="2798"/>
                  </a:cubicBezTo>
                  <a:cubicBezTo>
                    <a:pt x="4576" y="4132"/>
                    <a:pt x="3348" y="5065"/>
                    <a:pt x="2010" y="4894"/>
                  </a:cubicBezTo>
                  <a:cubicBezTo>
                    <a:pt x="701" y="4608"/>
                    <a:pt x="-170" y="3360"/>
                    <a:pt x="10" y="2036"/>
                  </a:cubicBezTo>
                  <a:close/>
                </a:path>
              </a:pathLst>
            </a:custGeom>
            <a:solidFill>
              <a:srgbClr val="D58B94"/>
            </a:solidFill>
            <a:ln w="9525" cap="flat">
              <a:noFill/>
              <a:prstDash val="solid"/>
              <a:miter/>
            </a:ln>
          </p:spPr>
          <p:txBody>
            <a:bodyPr rtlCol="0" anchor="ctr"/>
            <a:lstStyle/>
            <a:p>
              <a:endParaRPr lang="en-IN"/>
            </a:p>
          </p:txBody>
        </p:sp>
        <p:sp>
          <p:nvSpPr>
            <p:cNvPr id="5513" name="Freeform: Shape 5512">
              <a:extLst>
                <a:ext uri="{FF2B5EF4-FFF2-40B4-BE49-F238E27FC236}">
                  <a16:creationId xmlns:a16="http://schemas.microsoft.com/office/drawing/2014/main" xmlns="" id="{FB9BF6EA-DE5B-E9DC-1490-F07AA9D60E64}"/>
                </a:ext>
              </a:extLst>
            </p:cNvPr>
            <p:cNvSpPr/>
            <p:nvPr/>
          </p:nvSpPr>
          <p:spPr>
            <a:xfrm>
              <a:off x="551880" y="2917872"/>
              <a:ext cx="13908" cy="13906"/>
            </a:xfrm>
            <a:custGeom>
              <a:avLst/>
              <a:gdLst>
                <a:gd name="connsiteX0" fmla="*/ 80 w 13908"/>
                <a:gd name="connsiteY0" fmla="*/ 5811 h 13906"/>
                <a:gd name="connsiteX1" fmla="*/ 8068 w 13908"/>
                <a:gd name="connsiteY1" fmla="*/ 77 h 13906"/>
                <a:gd name="connsiteX2" fmla="*/ 13802 w 13908"/>
                <a:gd name="connsiteY2" fmla="*/ 8069 h 13906"/>
                <a:gd name="connsiteX3" fmla="*/ 5890 w 13908"/>
                <a:gd name="connsiteY3" fmla="*/ 13812 h 13906"/>
                <a:gd name="connsiteX4" fmla="*/ 67 w 13908"/>
                <a:gd name="connsiteY4" fmla="*/ 5887 h 13906"/>
                <a:gd name="connsiteX5" fmla="*/ 80 w 13908"/>
                <a:gd name="connsiteY5" fmla="*/ 5811 h 1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08" h="13906">
                  <a:moveTo>
                    <a:pt x="80" y="5811"/>
                  </a:moveTo>
                  <a:cubicBezTo>
                    <a:pt x="703" y="2020"/>
                    <a:pt x="4279" y="-542"/>
                    <a:pt x="8068" y="77"/>
                  </a:cubicBezTo>
                  <a:cubicBezTo>
                    <a:pt x="11857" y="696"/>
                    <a:pt x="14425" y="4278"/>
                    <a:pt x="13802" y="8069"/>
                  </a:cubicBezTo>
                  <a:cubicBezTo>
                    <a:pt x="13184" y="11822"/>
                    <a:pt x="9656" y="14384"/>
                    <a:pt x="5890" y="13812"/>
                  </a:cubicBezTo>
                  <a:cubicBezTo>
                    <a:pt x="2094" y="13231"/>
                    <a:pt x="-513" y="9688"/>
                    <a:pt x="67" y="5887"/>
                  </a:cubicBezTo>
                  <a:cubicBezTo>
                    <a:pt x="71" y="5859"/>
                    <a:pt x="76" y="5840"/>
                    <a:pt x="80" y="5811"/>
                  </a:cubicBezTo>
                  <a:close/>
                </a:path>
              </a:pathLst>
            </a:custGeom>
            <a:solidFill>
              <a:srgbClr val="D58B94"/>
            </a:solidFill>
            <a:ln w="9525" cap="flat">
              <a:noFill/>
              <a:prstDash val="solid"/>
              <a:miter/>
            </a:ln>
          </p:spPr>
          <p:txBody>
            <a:bodyPr rtlCol="0" anchor="ctr"/>
            <a:lstStyle/>
            <a:p>
              <a:endParaRPr lang="en-IN"/>
            </a:p>
          </p:txBody>
        </p:sp>
        <p:sp>
          <p:nvSpPr>
            <p:cNvPr id="5514" name="Freeform: Shape 5513">
              <a:extLst>
                <a:ext uri="{FF2B5EF4-FFF2-40B4-BE49-F238E27FC236}">
                  <a16:creationId xmlns:a16="http://schemas.microsoft.com/office/drawing/2014/main" xmlns="" id="{57A461E0-1AC9-B4EF-6F7B-7C844D20AE3E}"/>
                </a:ext>
              </a:extLst>
            </p:cNvPr>
            <p:cNvSpPr/>
            <p:nvPr/>
          </p:nvSpPr>
          <p:spPr>
            <a:xfrm>
              <a:off x="567849" y="2924507"/>
              <a:ext cx="20576" cy="20598"/>
            </a:xfrm>
            <a:custGeom>
              <a:avLst/>
              <a:gdLst>
                <a:gd name="connsiteX0" fmla="*/ 113 w 20576"/>
                <a:gd name="connsiteY0" fmla="*/ 8701 h 20598"/>
                <a:gd name="connsiteX1" fmla="*/ 11492 w 20576"/>
                <a:gd name="connsiteY1" fmla="*/ 81 h 20598"/>
                <a:gd name="connsiteX2" fmla="*/ 11829 w 20576"/>
                <a:gd name="connsiteY2" fmla="*/ 129 h 20598"/>
                <a:gd name="connsiteX3" fmla="*/ 20444 w 20576"/>
                <a:gd name="connsiteY3" fmla="*/ 11854 h 20598"/>
                <a:gd name="connsiteX4" fmla="*/ 8721 w 20576"/>
                <a:gd name="connsiteY4" fmla="*/ 20464 h 20598"/>
                <a:gd name="connsiteX5" fmla="*/ 106 w 20576"/>
                <a:gd name="connsiteY5" fmla="*/ 8749 h 20598"/>
                <a:gd name="connsiteX6" fmla="*/ 113 w 20576"/>
                <a:gd name="connsiteY6" fmla="*/ 8701 h 20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76" h="20598">
                  <a:moveTo>
                    <a:pt x="113" y="8701"/>
                  </a:moveTo>
                  <a:cubicBezTo>
                    <a:pt x="874" y="3177"/>
                    <a:pt x="5969" y="-681"/>
                    <a:pt x="11492" y="81"/>
                  </a:cubicBezTo>
                  <a:cubicBezTo>
                    <a:pt x="11605" y="91"/>
                    <a:pt x="11717" y="109"/>
                    <a:pt x="11829" y="129"/>
                  </a:cubicBezTo>
                  <a:cubicBezTo>
                    <a:pt x="17444" y="986"/>
                    <a:pt x="21302" y="6234"/>
                    <a:pt x="20444" y="11854"/>
                  </a:cubicBezTo>
                  <a:cubicBezTo>
                    <a:pt x="19587" y="17464"/>
                    <a:pt x="14338" y="21322"/>
                    <a:pt x="8721" y="20464"/>
                  </a:cubicBezTo>
                  <a:cubicBezTo>
                    <a:pt x="3106" y="19607"/>
                    <a:pt x="-752" y="14359"/>
                    <a:pt x="106" y="8749"/>
                  </a:cubicBezTo>
                  <a:cubicBezTo>
                    <a:pt x="108" y="8730"/>
                    <a:pt x="111" y="8720"/>
                    <a:pt x="113" y="8701"/>
                  </a:cubicBezTo>
                  <a:close/>
                </a:path>
              </a:pathLst>
            </a:custGeom>
            <a:solidFill>
              <a:srgbClr val="D58B94"/>
            </a:solidFill>
            <a:ln w="9525" cap="flat">
              <a:noFill/>
              <a:prstDash val="solid"/>
              <a:miter/>
            </a:ln>
          </p:spPr>
          <p:txBody>
            <a:bodyPr rtlCol="0" anchor="ctr"/>
            <a:lstStyle/>
            <a:p>
              <a:endParaRPr lang="en-IN"/>
            </a:p>
          </p:txBody>
        </p:sp>
        <p:sp>
          <p:nvSpPr>
            <p:cNvPr id="5515" name="Freeform: Shape 5514">
              <a:extLst>
                <a:ext uri="{FF2B5EF4-FFF2-40B4-BE49-F238E27FC236}">
                  <a16:creationId xmlns:a16="http://schemas.microsoft.com/office/drawing/2014/main" xmlns="" id="{F8C71E69-BD50-A4EF-57F0-1C294F4CBE4C}"/>
                </a:ext>
              </a:extLst>
            </p:cNvPr>
            <p:cNvSpPr/>
            <p:nvPr/>
          </p:nvSpPr>
          <p:spPr>
            <a:xfrm>
              <a:off x="591252" y="2932193"/>
              <a:ext cx="11413" cy="11289"/>
            </a:xfrm>
            <a:custGeom>
              <a:avLst/>
              <a:gdLst>
                <a:gd name="connsiteX0" fmla="*/ 46 w 11413"/>
                <a:gd name="connsiteY0" fmla="*/ 4730 h 11289"/>
                <a:gd name="connsiteX1" fmla="*/ 6619 w 11413"/>
                <a:gd name="connsiteY1" fmla="*/ 63 h 11289"/>
                <a:gd name="connsiteX2" fmla="*/ 11333 w 11413"/>
                <a:gd name="connsiteY2" fmla="*/ 6492 h 11289"/>
                <a:gd name="connsiteX3" fmla="*/ 4904 w 11413"/>
                <a:gd name="connsiteY3" fmla="*/ 11207 h 11289"/>
                <a:gd name="connsiteX4" fmla="*/ 43 w 11413"/>
                <a:gd name="connsiteY4" fmla="*/ 4749 h 11289"/>
                <a:gd name="connsiteX5" fmla="*/ 46 w 11413"/>
                <a:gd name="connsiteY5" fmla="*/ 4730 h 1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13" h="11289">
                  <a:moveTo>
                    <a:pt x="46" y="4730"/>
                  </a:moveTo>
                  <a:cubicBezTo>
                    <a:pt x="580" y="1635"/>
                    <a:pt x="3517" y="-451"/>
                    <a:pt x="6619" y="63"/>
                  </a:cubicBezTo>
                  <a:cubicBezTo>
                    <a:pt x="9695" y="539"/>
                    <a:pt x="11810" y="3416"/>
                    <a:pt x="11333" y="6492"/>
                  </a:cubicBezTo>
                  <a:cubicBezTo>
                    <a:pt x="10857" y="9569"/>
                    <a:pt x="7981" y="11683"/>
                    <a:pt x="4904" y="11207"/>
                  </a:cubicBezTo>
                  <a:cubicBezTo>
                    <a:pt x="1779" y="10769"/>
                    <a:pt x="-398" y="7873"/>
                    <a:pt x="43" y="4749"/>
                  </a:cubicBezTo>
                  <a:cubicBezTo>
                    <a:pt x="44" y="4740"/>
                    <a:pt x="45" y="4740"/>
                    <a:pt x="46" y="4730"/>
                  </a:cubicBezTo>
                  <a:close/>
                </a:path>
              </a:pathLst>
            </a:custGeom>
            <a:solidFill>
              <a:srgbClr val="D58B94"/>
            </a:solidFill>
            <a:ln w="9525" cap="flat">
              <a:noFill/>
              <a:prstDash val="solid"/>
              <a:miter/>
            </a:ln>
          </p:spPr>
          <p:txBody>
            <a:bodyPr rtlCol="0" anchor="ctr"/>
            <a:lstStyle/>
            <a:p>
              <a:endParaRPr lang="en-IN"/>
            </a:p>
          </p:txBody>
        </p:sp>
        <p:sp>
          <p:nvSpPr>
            <p:cNvPr id="5516" name="Freeform: Shape 5515">
              <a:extLst>
                <a:ext uri="{FF2B5EF4-FFF2-40B4-BE49-F238E27FC236}">
                  <a16:creationId xmlns:a16="http://schemas.microsoft.com/office/drawing/2014/main" xmlns="" id="{435B4B4F-C60F-1A69-03DB-56CE6193B5A0}"/>
                </a:ext>
              </a:extLst>
            </p:cNvPr>
            <p:cNvSpPr/>
            <p:nvPr/>
          </p:nvSpPr>
          <p:spPr>
            <a:xfrm>
              <a:off x="608032" y="2931282"/>
              <a:ext cx="8999" cy="8396"/>
            </a:xfrm>
            <a:custGeom>
              <a:avLst/>
              <a:gdLst>
                <a:gd name="connsiteX0" fmla="*/ 30 w 8999"/>
                <a:gd name="connsiteY0" fmla="*/ 3259 h 8396"/>
                <a:gd name="connsiteX1" fmla="*/ 5717 w 8999"/>
                <a:gd name="connsiteY1" fmla="*/ 173 h 8396"/>
                <a:gd name="connsiteX2" fmla="*/ 8984 w 8999"/>
                <a:gd name="connsiteY2" fmla="*/ 4688 h 8396"/>
                <a:gd name="connsiteX3" fmla="*/ 3974 w 8999"/>
                <a:gd name="connsiteY3" fmla="*/ 8327 h 8396"/>
                <a:gd name="connsiteX4" fmla="*/ 3840 w 8999"/>
                <a:gd name="connsiteY4" fmla="*/ 8308 h 8396"/>
                <a:gd name="connsiteX5" fmla="*/ 30 w 8999"/>
                <a:gd name="connsiteY5" fmla="*/ 3259 h 8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99" h="8396">
                  <a:moveTo>
                    <a:pt x="30" y="3259"/>
                  </a:moveTo>
                  <a:cubicBezTo>
                    <a:pt x="745" y="840"/>
                    <a:pt x="3298" y="-541"/>
                    <a:pt x="5717" y="173"/>
                  </a:cubicBezTo>
                  <a:cubicBezTo>
                    <a:pt x="7698" y="764"/>
                    <a:pt x="9041" y="2621"/>
                    <a:pt x="8984" y="4688"/>
                  </a:cubicBezTo>
                  <a:cubicBezTo>
                    <a:pt x="8603" y="7079"/>
                    <a:pt x="6365" y="8708"/>
                    <a:pt x="3974" y="8327"/>
                  </a:cubicBezTo>
                  <a:cubicBezTo>
                    <a:pt x="3926" y="8327"/>
                    <a:pt x="3888" y="8317"/>
                    <a:pt x="3840" y="8308"/>
                  </a:cubicBezTo>
                  <a:cubicBezTo>
                    <a:pt x="1393" y="7965"/>
                    <a:pt x="-312" y="5707"/>
                    <a:pt x="30" y="3259"/>
                  </a:cubicBezTo>
                  <a:close/>
                </a:path>
              </a:pathLst>
            </a:custGeom>
            <a:solidFill>
              <a:srgbClr val="D58B94"/>
            </a:solidFill>
            <a:ln w="9525" cap="flat">
              <a:noFill/>
              <a:prstDash val="solid"/>
              <a:miter/>
            </a:ln>
          </p:spPr>
          <p:txBody>
            <a:bodyPr rtlCol="0" anchor="ctr"/>
            <a:lstStyle/>
            <a:p>
              <a:endParaRPr lang="en-IN"/>
            </a:p>
          </p:txBody>
        </p:sp>
        <p:sp>
          <p:nvSpPr>
            <p:cNvPr id="5517" name="Freeform: Shape 5516">
              <a:extLst>
                <a:ext uri="{FF2B5EF4-FFF2-40B4-BE49-F238E27FC236}">
                  <a16:creationId xmlns:a16="http://schemas.microsoft.com/office/drawing/2014/main" xmlns="" id="{B4C8A653-89D7-32A9-C26F-88514878705A}"/>
                </a:ext>
              </a:extLst>
            </p:cNvPr>
            <p:cNvSpPr/>
            <p:nvPr/>
          </p:nvSpPr>
          <p:spPr>
            <a:xfrm>
              <a:off x="619659" y="2921613"/>
              <a:ext cx="7313" cy="7313"/>
            </a:xfrm>
            <a:custGeom>
              <a:avLst/>
              <a:gdLst>
                <a:gd name="connsiteX0" fmla="*/ 24 w 7313"/>
                <a:gd name="connsiteY0" fmla="*/ 3118 h 7313"/>
                <a:gd name="connsiteX1" fmla="*/ 4167 w 7313"/>
                <a:gd name="connsiteY1" fmla="*/ 22 h 7313"/>
                <a:gd name="connsiteX2" fmla="*/ 7263 w 7313"/>
                <a:gd name="connsiteY2" fmla="*/ 4166 h 7313"/>
                <a:gd name="connsiteX3" fmla="*/ 3120 w 7313"/>
                <a:gd name="connsiteY3" fmla="*/ 7261 h 7313"/>
                <a:gd name="connsiteX4" fmla="*/ 24 w 7313"/>
                <a:gd name="connsiteY4" fmla="*/ 3118 h 7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3" h="7313">
                  <a:moveTo>
                    <a:pt x="24" y="3118"/>
                  </a:moveTo>
                  <a:cubicBezTo>
                    <a:pt x="310" y="1118"/>
                    <a:pt x="2167" y="-263"/>
                    <a:pt x="4167" y="22"/>
                  </a:cubicBezTo>
                  <a:cubicBezTo>
                    <a:pt x="6168" y="308"/>
                    <a:pt x="7549" y="2166"/>
                    <a:pt x="7263" y="4166"/>
                  </a:cubicBezTo>
                  <a:cubicBezTo>
                    <a:pt x="6977" y="6166"/>
                    <a:pt x="5120" y="7547"/>
                    <a:pt x="3120" y="7261"/>
                  </a:cubicBezTo>
                  <a:cubicBezTo>
                    <a:pt x="1119" y="6976"/>
                    <a:pt x="-262" y="5118"/>
                    <a:pt x="24" y="3118"/>
                  </a:cubicBezTo>
                  <a:close/>
                </a:path>
              </a:pathLst>
            </a:custGeom>
            <a:solidFill>
              <a:srgbClr val="D58B94"/>
            </a:solidFill>
            <a:ln w="9525" cap="flat">
              <a:noFill/>
              <a:prstDash val="solid"/>
              <a:miter/>
            </a:ln>
          </p:spPr>
          <p:txBody>
            <a:bodyPr rtlCol="0" anchor="ctr"/>
            <a:lstStyle/>
            <a:p>
              <a:endParaRPr lang="en-IN"/>
            </a:p>
          </p:txBody>
        </p:sp>
        <p:sp>
          <p:nvSpPr>
            <p:cNvPr id="5518" name="Freeform: Shape 5517">
              <a:extLst>
                <a:ext uri="{FF2B5EF4-FFF2-40B4-BE49-F238E27FC236}">
                  <a16:creationId xmlns:a16="http://schemas.microsoft.com/office/drawing/2014/main" xmlns="" id="{74747389-F239-792B-A0C9-8CAFC2866937}"/>
                </a:ext>
              </a:extLst>
            </p:cNvPr>
            <p:cNvSpPr/>
            <p:nvPr/>
          </p:nvSpPr>
          <p:spPr>
            <a:xfrm>
              <a:off x="606294" y="2918653"/>
              <a:ext cx="9144" cy="8985"/>
            </a:xfrm>
            <a:custGeom>
              <a:avLst/>
              <a:gdLst>
                <a:gd name="connsiteX0" fmla="*/ 1863 w 9144"/>
                <a:gd name="connsiteY0" fmla="*/ 839 h 8985"/>
                <a:gd name="connsiteX1" fmla="*/ 8245 w 9144"/>
                <a:gd name="connsiteY1" fmla="*/ 1791 h 8985"/>
                <a:gd name="connsiteX2" fmla="*/ 7321 w 9144"/>
                <a:gd name="connsiteY2" fmla="*/ 8059 h 8985"/>
                <a:gd name="connsiteX3" fmla="*/ 7293 w 9144"/>
                <a:gd name="connsiteY3" fmla="*/ 8078 h 8985"/>
                <a:gd name="connsiteX4" fmla="*/ 911 w 9144"/>
                <a:gd name="connsiteY4" fmla="*/ 7125 h 8985"/>
                <a:gd name="connsiteX5" fmla="*/ 1673 w 9144"/>
                <a:gd name="connsiteY5" fmla="*/ 972 h 8985"/>
                <a:gd name="connsiteX6" fmla="*/ 1863 w 9144"/>
                <a:gd name="connsiteY6" fmla="*/ 839 h 8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 h="8985">
                  <a:moveTo>
                    <a:pt x="1863" y="839"/>
                  </a:moveTo>
                  <a:cubicBezTo>
                    <a:pt x="3902" y="-599"/>
                    <a:pt x="6712" y="-180"/>
                    <a:pt x="8245" y="1791"/>
                  </a:cubicBezTo>
                  <a:cubicBezTo>
                    <a:pt x="9721" y="3773"/>
                    <a:pt x="9312" y="6582"/>
                    <a:pt x="7321" y="8059"/>
                  </a:cubicBezTo>
                  <a:cubicBezTo>
                    <a:pt x="7312" y="8059"/>
                    <a:pt x="7302" y="8068"/>
                    <a:pt x="7293" y="8078"/>
                  </a:cubicBezTo>
                  <a:cubicBezTo>
                    <a:pt x="5264" y="9573"/>
                    <a:pt x="2416" y="9145"/>
                    <a:pt x="911" y="7125"/>
                  </a:cubicBezTo>
                  <a:cubicBezTo>
                    <a:pt x="-575" y="5220"/>
                    <a:pt x="-232" y="2458"/>
                    <a:pt x="1673" y="972"/>
                  </a:cubicBezTo>
                  <a:cubicBezTo>
                    <a:pt x="1740" y="925"/>
                    <a:pt x="1797" y="887"/>
                    <a:pt x="1863" y="839"/>
                  </a:cubicBezTo>
                  <a:close/>
                </a:path>
              </a:pathLst>
            </a:custGeom>
            <a:solidFill>
              <a:srgbClr val="D58B94"/>
            </a:solidFill>
            <a:ln w="9525" cap="flat">
              <a:noFill/>
              <a:prstDash val="solid"/>
              <a:miter/>
            </a:ln>
          </p:spPr>
          <p:txBody>
            <a:bodyPr rtlCol="0" anchor="ctr"/>
            <a:lstStyle/>
            <a:p>
              <a:endParaRPr lang="en-IN"/>
            </a:p>
          </p:txBody>
        </p:sp>
        <p:sp>
          <p:nvSpPr>
            <p:cNvPr id="5519" name="Freeform: Shape 5518">
              <a:extLst>
                <a:ext uri="{FF2B5EF4-FFF2-40B4-BE49-F238E27FC236}">
                  <a16:creationId xmlns:a16="http://schemas.microsoft.com/office/drawing/2014/main" xmlns="" id="{657C432F-6B92-DB9F-C1AF-F3FC4F917CE5}"/>
                </a:ext>
              </a:extLst>
            </p:cNvPr>
            <p:cNvSpPr/>
            <p:nvPr/>
          </p:nvSpPr>
          <p:spPr>
            <a:xfrm>
              <a:off x="575531" y="2906433"/>
              <a:ext cx="11050" cy="11051"/>
            </a:xfrm>
            <a:custGeom>
              <a:avLst/>
              <a:gdLst>
                <a:gd name="connsiteX0" fmla="*/ 51 w 11050"/>
                <a:gd name="connsiteY0" fmla="*/ 4677 h 11051"/>
                <a:gd name="connsiteX1" fmla="*/ 6346 w 11050"/>
                <a:gd name="connsiteY1" fmla="*/ 48 h 11051"/>
                <a:gd name="connsiteX2" fmla="*/ 10973 w 11050"/>
                <a:gd name="connsiteY2" fmla="*/ 6344 h 11051"/>
                <a:gd name="connsiteX3" fmla="*/ 4678 w 11050"/>
                <a:gd name="connsiteY3" fmla="*/ 10973 h 11051"/>
                <a:gd name="connsiteX4" fmla="*/ 4623 w 11050"/>
                <a:gd name="connsiteY4" fmla="*/ 10964 h 11051"/>
                <a:gd name="connsiteX5" fmla="*/ 51 w 11050"/>
                <a:gd name="connsiteY5" fmla="*/ 4677 h 1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50" h="11051">
                  <a:moveTo>
                    <a:pt x="51" y="4677"/>
                  </a:moveTo>
                  <a:cubicBezTo>
                    <a:pt x="512" y="1658"/>
                    <a:pt x="3330" y="-409"/>
                    <a:pt x="6346" y="48"/>
                  </a:cubicBezTo>
                  <a:cubicBezTo>
                    <a:pt x="9362" y="515"/>
                    <a:pt x="11434" y="3325"/>
                    <a:pt x="10973" y="6344"/>
                  </a:cubicBezTo>
                  <a:cubicBezTo>
                    <a:pt x="10512" y="9364"/>
                    <a:pt x="7694" y="11431"/>
                    <a:pt x="4678" y="10973"/>
                  </a:cubicBezTo>
                  <a:cubicBezTo>
                    <a:pt x="4660" y="10973"/>
                    <a:pt x="4641" y="10964"/>
                    <a:pt x="4623" y="10964"/>
                  </a:cubicBezTo>
                  <a:cubicBezTo>
                    <a:pt x="1633" y="10478"/>
                    <a:pt x="-407" y="7668"/>
                    <a:pt x="51" y="4677"/>
                  </a:cubicBezTo>
                  <a:close/>
                </a:path>
              </a:pathLst>
            </a:custGeom>
            <a:solidFill>
              <a:srgbClr val="D58B94"/>
            </a:solidFill>
            <a:ln w="9525" cap="flat">
              <a:noFill/>
              <a:prstDash val="solid"/>
              <a:miter/>
            </a:ln>
          </p:spPr>
          <p:txBody>
            <a:bodyPr rtlCol="0" anchor="ctr"/>
            <a:lstStyle/>
            <a:p>
              <a:endParaRPr lang="en-IN"/>
            </a:p>
          </p:txBody>
        </p:sp>
        <p:sp>
          <p:nvSpPr>
            <p:cNvPr id="5520" name="Freeform: Shape 5519">
              <a:extLst>
                <a:ext uri="{FF2B5EF4-FFF2-40B4-BE49-F238E27FC236}">
                  <a16:creationId xmlns:a16="http://schemas.microsoft.com/office/drawing/2014/main" xmlns="" id="{F914EDC6-D829-C948-0B58-2A653635EE91}"/>
                </a:ext>
              </a:extLst>
            </p:cNvPr>
            <p:cNvSpPr/>
            <p:nvPr/>
          </p:nvSpPr>
          <p:spPr>
            <a:xfrm>
              <a:off x="589397" y="2907758"/>
              <a:ext cx="16630" cy="16511"/>
            </a:xfrm>
            <a:custGeom>
              <a:avLst/>
              <a:gdLst>
                <a:gd name="connsiteX0" fmla="*/ 92 w 16630"/>
                <a:gd name="connsiteY0" fmla="*/ 6972 h 16511"/>
                <a:gd name="connsiteX1" fmla="*/ 9407 w 16630"/>
                <a:gd name="connsiteY1" fmla="*/ 76 h 16511"/>
                <a:gd name="connsiteX2" fmla="*/ 9617 w 16630"/>
                <a:gd name="connsiteY2" fmla="*/ 114 h 16511"/>
                <a:gd name="connsiteX3" fmla="*/ 16522 w 16630"/>
                <a:gd name="connsiteY3" fmla="*/ 9496 h 16511"/>
                <a:gd name="connsiteX4" fmla="*/ 7140 w 16630"/>
                <a:gd name="connsiteY4" fmla="*/ 16401 h 16511"/>
                <a:gd name="connsiteX5" fmla="*/ 54 w 16630"/>
                <a:gd name="connsiteY5" fmla="*/ 7238 h 16511"/>
                <a:gd name="connsiteX6" fmla="*/ 92 w 16630"/>
                <a:gd name="connsiteY6" fmla="*/ 6972 h 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0" h="16511">
                  <a:moveTo>
                    <a:pt x="92" y="6972"/>
                  </a:moveTo>
                  <a:cubicBezTo>
                    <a:pt x="759" y="2495"/>
                    <a:pt x="4928" y="-591"/>
                    <a:pt x="9407" y="76"/>
                  </a:cubicBezTo>
                  <a:cubicBezTo>
                    <a:pt x="9474" y="85"/>
                    <a:pt x="9550" y="104"/>
                    <a:pt x="9617" y="114"/>
                  </a:cubicBezTo>
                  <a:cubicBezTo>
                    <a:pt x="14113" y="799"/>
                    <a:pt x="17208" y="5000"/>
                    <a:pt x="16522" y="9496"/>
                  </a:cubicBezTo>
                  <a:cubicBezTo>
                    <a:pt x="15837" y="13992"/>
                    <a:pt x="11636" y="17087"/>
                    <a:pt x="7140" y="16401"/>
                  </a:cubicBezTo>
                  <a:cubicBezTo>
                    <a:pt x="2653" y="15830"/>
                    <a:pt x="-520" y="11725"/>
                    <a:pt x="54" y="7238"/>
                  </a:cubicBezTo>
                  <a:cubicBezTo>
                    <a:pt x="65" y="7153"/>
                    <a:pt x="77" y="7057"/>
                    <a:pt x="92" y="6972"/>
                  </a:cubicBezTo>
                  <a:close/>
                </a:path>
              </a:pathLst>
            </a:custGeom>
            <a:solidFill>
              <a:srgbClr val="D58B94"/>
            </a:solidFill>
            <a:ln w="9525" cap="flat">
              <a:noFill/>
              <a:prstDash val="solid"/>
              <a:miter/>
            </a:ln>
          </p:spPr>
          <p:txBody>
            <a:bodyPr rtlCol="0" anchor="ctr"/>
            <a:lstStyle/>
            <a:p>
              <a:endParaRPr lang="en-IN"/>
            </a:p>
          </p:txBody>
        </p:sp>
        <p:sp>
          <p:nvSpPr>
            <p:cNvPr id="5521" name="Freeform: Shape 5520">
              <a:extLst>
                <a:ext uri="{FF2B5EF4-FFF2-40B4-BE49-F238E27FC236}">
                  <a16:creationId xmlns:a16="http://schemas.microsoft.com/office/drawing/2014/main" xmlns="" id="{01C18788-22DA-891F-1764-E1E6E17B4C49}"/>
                </a:ext>
              </a:extLst>
            </p:cNvPr>
            <p:cNvSpPr/>
            <p:nvPr/>
          </p:nvSpPr>
          <p:spPr>
            <a:xfrm>
              <a:off x="564270" y="2908230"/>
              <a:ext cx="7268" cy="7486"/>
            </a:xfrm>
            <a:custGeom>
              <a:avLst/>
              <a:gdLst>
                <a:gd name="connsiteX0" fmla="*/ 72 w 7268"/>
                <a:gd name="connsiteY0" fmla="*/ 3071 h 7486"/>
                <a:gd name="connsiteX1" fmla="*/ 4263 w 7268"/>
                <a:gd name="connsiteY1" fmla="*/ 23 h 7486"/>
                <a:gd name="connsiteX2" fmla="*/ 7216 w 7268"/>
                <a:gd name="connsiteY2" fmla="*/ 4119 h 7486"/>
                <a:gd name="connsiteX3" fmla="*/ 3340 w 7268"/>
                <a:gd name="connsiteY3" fmla="*/ 7462 h 7486"/>
                <a:gd name="connsiteX4" fmla="*/ -3 w 7268"/>
                <a:gd name="connsiteY4" fmla="*/ 3585 h 7486"/>
                <a:gd name="connsiteX5" fmla="*/ 72 w 7268"/>
                <a:gd name="connsiteY5" fmla="*/ 3071 h 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8" h="7486">
                  <a:moveTo>
                    <a:pt x="72" y="3071"/>
                  </a:moveTo>
                  <a:cubicBezTo>
                    <a:pt x="413" y="1090"/>
                    <a:pt x="2271" y="-263"/>
                    <a:pt x="4263" y="23"/>
                  </a:cubicBezTo>
                  <a:cubicBezTo>
                    <a:pt x="6195" y="366"/>
                    <a:pt x="7503" y="2176"/>
                    <a:pt x="7216" y="4119"/>
                  </a:cubicBezTo>
                  <a:cubicBezTo>
                    <a:pt x="7069" y="6110"/>
                    <a:pt x="5334" y="7605"/>
                    <a:pt x="3340" y="7462"/>
                  </a:cubicBezTo>
                  <a:cubicBezTo>
                    <a:pt x="1346" y="7319"/>
                    <a:pt x="-151" y="5585"/>
                    <a:pt x="-3" y="3585"/>
                  </a:cubicBezTo>
                  <a:cubicBezTo>
                    <a:pt x="9" y="3414"/>
                    <a:pt x="35" y="3242"/>
                    <a:pt x="72" y="3071"/>
                  </a:cubicBezTo>
                  <a:close/>
                </a:path>
              </a:pathLst>
            </a:custGeom>
            <a:solidFill>
              <a:srgbClr val="D58B94"/>
            </a:solidFill>
            <a:ln w="9525" cap="flat">
              <a:noFill/>
              <a:prstDash val="solid"/>
              <a:miter/>
            </a:ln>
          </p:spPr>
          <p:txBody>
            <a:bodyPr rtlCol="0" anchor="ctr"/>
            <a:lstStyle/>
            <a:p>
              <a:endParaRPr lang="en-IN"/>
            </a:p>
          </p:txBody>
        </p:sp>
        <p:sp>
          <p:nvSpPr>
            <p:cNvPr id="5522" name="Freeform: Shape 5521">
              <a:extLst>
                <a:ext uri="{FF2B5EF4-FFF2-40B4-BE49-F238E27FC236}">
                  <a16:creationId xmlns:a16="http://schemas.microsoft.com/office/drawing/2014/main" xmlns="" id="{DB9D4C2B-FECA-D753-AB95-0890596BCBEB}"/>
                </a:ext>
              </a:extLst>
            </p:cNvPr>
            <p:cNvSpPr/>
            <p:nvPr/>
          </p:nvSpPr>
          <p:spPr>
            <a:xfrm>
              <a:off x="569280" y="2895721"/>
              <a:ext cx="6274" cy="6291"/>
            </a:xfrm>
            <a:custGeom>
              <a:avLst/>
              <a:gdLst>
                <a:gd name="connsiteX0" fmla="*/ 15 w 6274"/>
                <a:gd name="connsiteY0" fmla="*/ 2626 h 6291"/>
                <a:gd name="connsiteX1" fmla="*/ 3624 w 6274"/>
                <a:gd name="connsiteY1" fmla="*/ 26 h 6291"/>
                <a:gd name="connsiteX2" fmla="*/ 6220 w 6274"/>
                <a:gd name="connsiteY2" fmla="*/ 3636 h 6291"/>
                <a:gd name="connsiteX3" fmla="*/ 2682 w 6274"/>
                <a:gd name="connsiteY3" fmla="*/ 6246 h 6291"/>
                <a:gd name="connsiteX4" fmla="*/ 15 w 6274"/>
                <a:gd name="connsiteY4" fmla="*/ 2626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4" h="6291">
                  <a:moveTo>
                    <a:pt x="15" y="2626"/>
                  </a:moveTo>
                  <a:cubicBezTo>
                    <a:pt x="295" y="912"/>
                    <a:pt x="1911" y="-251"/>
                    <a:pt x="3624" y="26"/>
                  </a:cubicBezTo>
                  <a:cubicBezTo>
                    <a:pt x="5337" y="311"/>
                    <a:pt x="6499" y="1921"/>
                    <a:pt x="6220" y="3636"/>
                  </a:cubicBezTo>
                  <a:cubicBezTo>
                    <a:pt x="5944" y="5321"/>
                    <a:pt x="4374" y="6484"/>
                    <a:pt x="2682" y="6246"/>
                  </a:cubicBezTo>
                  <a:cubicBezTo>
                    <a:pt x="964" y="5950"/>
                    <a:pt x="-214" y="4350"/>
                    <a:pt x="15" y="2626"/>
                  </a:cubicBezTo>
                  <a:close/>
                </a:path>
              </a:pathLst>
            </a:custGeom>
            <a:solidFill>
              <a:srgbClr val="D58B94"/>
            </a:solidFill>
            <a:ln w="9525" cap="flat">
              <a:noFill/>
              <a:prstDash val="solid"/>
              <a:miter/>
            </a:ln>
          </p:spPr>
          <p:txBody>
            <a:bodyPr rtlCol="0" anchor="ctr"/>
            <a:lstStyle/>
            <a:p>
              <a:endParaRPr lang="en-IN"/>
            </a:p>
          </p:txBody>
        </p:sp>
        <p:sp>
          <p:nvSpPr>
            <p:cNvPr id="5523" name="Freeform: Shape 5522">
              <a:extLst>
                <a:ext uri="{FF2B5EF4-FFF2-40B4-BE49-F238E27FC236}">
                  <a16:creationId xmlns:a16="http://schemas.microsoft.com/office/drawing/2014/main" xmlns="" id="{1ED53B0A-9FBD-4283-8EF7-A7AD580F79E2}"/>
                </a:ext>
              </a:extLst>
            </p:cNvPr>
            <p:cNvSpPr/>
            <p:nvPr/>
          </p:nvSpPr>
          <p:spPr>
            <a:xfrm>
              <a:off x="577470" y="2885638"/>
              <a:ext cx="8729" cy="9580"/>
            </a:xfrm>
            <a:custGeom>
              <a:avLst/>
              <a:gdLst>
                <a:gd name="connsiteX0" fmla="*/ 17 w 8729"/>
                <a:gd name="connsiteY0" fmla="*/ 4136 h 9580"/>
                <a:gd name="connsiteX1" fmla="*/ 5637 w 8729"/>
                <a:gd name="connsiteY1" fmla="*/ 40 h 9580"/>
                <a:gd name="connsiteX2" fmla="*/ 8347 w 8729"/>
                <a:gd name="connsiteY2" fmla="*/ 6498 h 9580"/>
                <a:gd name="connsiteX3" fmla="*/ 4113 w 8729"/>
                <a:gd name="connsiteY3" fmla="*/ 9565 h 9580"/>
                <a:gd name="connsiteX4" fmla="*/ 17 w 8729"/>
                <a:gd name="connsiteY4" fmla="*/ 4136 h 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9" h="9580">
                  <a:moveTo>
                    <a:pt x="17" y="4136"/>
                  </a:moveTo>
                  <a:cubicBezTo>
                    <a:pt x="456" y="1459"/>
                    <a:pt x="2959" y="-360"/>
                    <a:pt x="5637" y="40"/>
                  </a:cubicBezTo>
                  <a:cubicBezTo>
                    <a:pt x="8169" y="1078"/>
                    <a:pt x="9382" y="3964"/>
                    <a:pt x="8347" y="6498"/>
                  </a:cubicBezTo>
                  <a:cubicBezTo>
                    <a:pt x="7633" y="8241"/>
                    <a:pt x="5992" y="9432"/>
                    <a:pt x="4113" y="9565"/>
                  </a:cubicBezTo>
                  <a:cubicBezTo>
                    <a:pt x="1525" y="9127"/>
                    <a:pt x="-272" y="6746"/>
                    <a:pt x="17" y="4136"/>
                  </a:cubicBezTo>
                  <a:close/>
                </a:path>
              </a:pathLst>
            </a:custGeom>
            <a:solidFill>
              <a:srgbClr val="D58B94"/>
            </a:solidFill>
            <a:ln w="9525" cap="flat">
              <a:noFill/>
              <a:prstDash val="solid"/>
              <a:miter/>
            </a:ln>
          </p:spPr>
          <p:txBody>
            <a:bodyPr rtlCol="0" anchor="ctr"/>
            <a:lstStyle/>
            <a:p>
              <a:endParaRPr lang="en-IN"/>
            </a:p>
          </p:txBody>
        </p:sp>
        <p:sp>
          <p:nvSpPr>
            <p:cNvPr id="5524" name="Freeform: Shape 5523">
              <a:extLst>
                <a:ext uri="{FF2B5EF4-FFF2-40B4-BE49-F238E27FC236}">
                  <a16:creationId xmlns:a16="http://schemas.microsoft.com/office/drawing/2014/main" xmlns="" id="{AD4960F2-CE12-60DE-722E-424C85E38DAB}"/>
                </a:ext>
              </a:extLst>
            </p:cNvPr>
            <p:cNvSpPr/>
            <p:nvPr/>
          </p:nvSpPr>
          <p:spPr>
            <a:xfrm>
              <a:off x="591525" y="2887682"/>
              <a:ext cx="12209" cy="12187"/>
            </a:xfrm>
            <a:custGeom>
              <a:avLst/>
              <a:gdLst>
                <a:gd name="connsiteX0" fmla="*/ 59 w 12209"/>
                <a:gd name="connsiteY0" fmla="*/ 5236 h 12187"/>
                <a:gd name="connsiteX1" fmla="*/ 6936 w 12209"/>
                <a:gd name="connsiteY1" fmla="*/ 45 h 12187"/>
                <a:gd name="connsiteX2" fmla="*/ 12137 w 12209"/>
                <a:gd name="connsiteY2" fmla="*/ 6922 h 12187"/>
                <a:gd name="connsiteX3" fmla="*/ 5250 w 12209"/>
                <a:gd name="connsiteY3" fmla="*/ 12113 h 12187"/>
                <a:gd name="connsiteX4" fmla="*/ 5107 w 12209"/>
                <a:gd name="connsiteY4" fmla="*/ 12094 h 12187"/>
                <a:gd name="connsiteX5" fmla="*/ 52 w 12209"/>
                <a:gd name="connsiteY5" fmla="*/ 5274 h 12187"/>
                <a:gd name="connsiteX6" fmla="*/ 59 w 12209"/>
                <a:gd name="connsiteY6" fmla="*/ 5236 h 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09" h="12187">
                  <a:moveTo>
                    <a:pt x="59" y="5236"/>
                  </a:moveTo>
                  <a:cubicBezTo>
                    <a:pt x="525" y="1902"/>
                    <a:pt x="3605" y="-422"/>
                    <a:pt x="6936" y="45"/>
                  </a:cubicBezTo>
                  <a:cubicBezTo>
                    <a:pt x="10270" y="502"/>
                    <a:pt x="12603" y="3588"/>
                    <a:pt x="12137" y="6922"/>
                  </a:cubicBezTo>
                  <a:cubicBezTo>
                    <a:pt x="11670" y="10255"/>
                    <a:pt x="8584" y="12579"/>
                    <a:pt x="5250" y="12113"/>
                  </a:cubicBezTo>
                  <a:cubicBezTo>
                    <a:pt x="5202" y="12113"/>
                    <a:pt x="5155" y="12103"/>
                    <a:pt x="5107" y="12094"/>
                  </a:cubicBezTo>
                  <a:cubicBezTo>
                    <a:pt x="1829" y="11608"/>
                    <a:pt x="-434" y="8550"/>
                    <a:pt x="52" y="5274"/>
                  </a:cubicBezTo>
                  <a:cubicBezTo>
                    <a:pt x="55" y="5264"/>
                    <a:pt x="57" y="5245"/>
                    <a:pt x="59" y="5236"/>
                  </a:cubicBezTo>
                  <a:close/>
                </a:path>
              </a:pathLst>
            </a:custGeom>
            <a:solidFill>
              <a:srgbClr val="D58B94"/>
            </a:solidFill>
            <a:ln w="9525" cap="flat">
              <a:noFill/>
              <a:prstDash val="solid"/>
              <a:miter/>
            </a:ln>
          </p:spPr>
          <p:txBody>
            <a:bodyPr rtlCol="0" anchor="ctr"/>
            <a:lstStyle/>
            <a:p>
              <a:endParaRPr lang="en-IN"/>
            </a:p>
          </p:txBody>
        </p:sp>
        <p:sp>
          <p:nvSpPr>
            <p:cNvPr id="5525" name="Freeform: Shape 5524">
              <a:extLst>
                <a:ext uri="{FF2B5EF4-FFF2-40B4-BE49-F238E27FC236}">
                  <a16:creationId xmlns:a16="http://schemas.microsoft.com/office/drawing/2014/main" xmlns="" id="{7F7A31E2-F698-0F1A-2A94-6C40D16183A4}"/>
                </a:ext>
              </a:extLst>
            </p:cNvPr>
            <p:cNvSpPr/>
            <p:nvPr/>
          </p:nvSpPr>
          <p:spPr>
            <a:xfrm>
              <a:off x="609912" y="2903621"/>
              <a:ext cx="12020" cy="11953"/>
            </a:xfrm>
            <a:custGeom>
              <a:avLst/>
              <a:gdLst>
                <a:gd name="connsiteX0" fmla="*/ 55 w 12020"/>
                <a:gd name="connsiteY0" fmla="*/ 5012 h 11953"/>
                <a:gd name="connsiteX1" fmla="*/ 6913 w 12020"/>
                <a:gd name="connsiteY1" fmla="*/ 59 h 11953"/>
                <a:gd name="connsiteX2" fmla="*/ 11961 w 12020"/>
                <a:gd name="connsiteY2" fmla="*/ 6822 h 11953"/>
                <a:gd name="connsiteX3" fmla="*/ 5103 w 12020"/>
                <a:gd name="connsiteY3" fmla="*/ 11870 h 11953"/>
                <a:gd name="connsiteX4" fmla="*/ 55 w 12020"/>
                <a:gd name="connsiteY4" fmla="*/ 5012 h 11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20" h="11953">
                  <a:moveTo>
                    <a:pt x="55" y="5012"/>
                  </a:moveTo>
                  <a:cubicBezTo>
                    <a:pt x="588" y="1755"/>
                    <a:pt x="3655" y="-455"/>
                    <a:pt x="6913" y="59"/>
                  </a:cubicBezTo>
                  <a:cubicBezTo>
                    <a:pt x="10132" y="593"/>
                    <a:pt x="12361" y="3583"/>
                    <a:pt x="11961" y="6822"/>
                  </a:cubicBezTo>
                  <a:cubicBezTo>
                    <a:pt x="11466" y="10108"/>
                    <a:pt x="8389" y="12365"/>
                    <a:pt x="5103" y="11870"/>
                  </a:cubicBezTo>
                  <a:cubicBezTo>
                    <a:pt x="1817" y="11375"/>
                    <a:pt x="-441" y="8299"/>
                    <a:pt x="55" y="5012"/>
                  </a:cubicBezTo>
                  <a:close/>
                </a:path>
              </a:pathLst>
            </a:custGeom>
            <a:solidFill>
              <a:srgbClr val="D58B94"/>
            </a:solidFill>
            <a:ln w="9525" cap="flat">
              <a:noFill/>
              <a:prstDash val="solid"/>
              <a:miter/>
            </a:ln>
          </p:spPr>
          <p:txBody>
            <a:bodyPr rtlCol="0" anchor="ctr"/>
            <a:lstStyle/>
            <a:p>
              <a:endParaRPr lang="en-IN"/>
            </a:p>
          </p:txBody>
        </p:sp>
        <p:sp>
          <p:nvSpPr>
            <p:cNvPr id="5526" name="Freeform: Shape 5525">
              <a:extLst>
                <a:ext uri="{FF2B5EF4-FFF2-40B4-BE49-F238E27FC236}">
                  <a16:creationId xmlns:a16="http://schemas.microsoft.com/office/drawing/2014/main" xmlns="" id="{918667D9-30A4-D3AC-4C70-DDC351CBA96E}"/>
                </a:ext>
              </a:extLst>
            </p:cNvPr>
            <p:cNvSpPr/>
            <p:nvPr/>
          </p:nvSpPr>
          <p:spPr>
            <a:xfrm>
              <a:off x="613768" y="2894766"/>
              <a:ext cx="4617" cy="4570"/>
            </a:xfrm>
            <a:custGeom>
              <a:avLst/>
              <a:gdLst>
                <a:gd name="connsiteX0" fmla="*/ 9 w 4617"/>
                <a:gd name="connsiteY0" fmla="*/ 1962 h 4570"/>
                <a:gd name="connsiteX1" fmla="*/ 2628 w 4617"/>
                <a:gd name="connsiteY1" fmla="*/ 9 h 4570"/>
                <a:gd name="connsiteX2" fmla="*/ 4581 w 4617"/>
                <a:gd name="connsiteY2" fmla="*/ 2628 h 4570"/>
                <a:gd name="connsiteX3" fmla="*/ 1914 w 4617"/>
                <a:gd name="connsiteY3" fmla="*/ 4533 h 4570"/>
                <a:gd name="connsiteX4" fmla="*/ 9 w 4617"/>
                <a:gd name="connsiteY4" fmla="*/ 1962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7" h="4570">
                  <a:moveTo>
                    <a:pt x="9" y="1962"/>
                  </a:moveTo>
                  <a:cubicBezTo>
                    <a:pt x="190" y="695"/>
                    <a:pt x="1361" y="-172"/>
                    <a:pt x="2628" y="9"/>
                  </a:cubicBezTo>
                  <a:cubicBezTo>
                    <a:pt x="3895" y="190"/>
                    <a:pt x="4762" y="1361"/>
                    <a:pt x="4581" y="2628"/>
                  </a:cubicBezTo>
                  <a:cubicBezTo>
                    <a:pt x="4343" y="3876"/>
                    <a:pt x="3171" y="4705"/>
                    <a:pt x="1914" y="4533"/>
                  </a:cubicBezTo>
                  <a:cubicBezTo>
                    <a:pt x="685" y="4333"/>
                    <a:pt x="-163" y="3190"/>
                    <a:pt x="9" y="1962"/>
                  </a:cubicBezTo>
                  <a:close/>
                </a:path>
              </a:pathLst>
            </a:custGeom>
            <a:solidFill>
              <a:srgbClr val="D58B94"/>
            </a:solidFill>
            <a:ln w="9525" cap="flat">
              <a:noFill/>
              <a:prstDash val="solid"/>
              <a:miter/>
            </a:ln>
          </p:spPr>
          <p:txBody>
            <a:bodyPr rtlCol="0" anchor="ctr"/>
            <a:lstStyle/>
            <a:p>
              <a:endParaRPr lang="en-IN"/>
            </a:p>
          </p:txBody>
        </p:sp>
        <p:sp>
          <p:nvSpPr>
            <p:cNvPr id="5527" name="Freeform: Shape 5526">
              <a:extLst>
                <a:ext uri="{FF2B5EF4-FFF2-40B4-BE49-F238E27FC236}">
                  <a16:creationId xmlns:a16="http://schemas.microsoft.com/office/drawing/2014/main" xmlns="" id="{DEB2BC13-FB02-B03A-178B-F55C432DB6C4}"/>
                </a:ext>
              </a:extLst>
            </p:cNvPr>
            <p:cNvSpPr/>
            <p:nvPr/>
          </p:nvSpPr>
          <p:spPr>
            <a:xfrm>
              <a:off x="578599" y="2964682"/>
              <a:ext cx="9420" cy="9354"/>
            </a:xfrm>
            <a:custGeom>
              <a:avLst/>
              <a:gdLst>
                <a:gd name="connsiteX0" fmla="*/ 30 w 9420"/>
                <a:gd name="connsiteY0" fmla="*/ 3959 h 9354"/>
                <a:gd name="connsiteX1" fmla="*/ 5160 w 9420"/>
                <a:gd name="connsiteY1" fmla="*/ 25 h 9354"/>
                <a:gd name="connsiteX2" fmla="*/ 5364 w 9420"/>
                <a:gd name="connsiteY2" fmla="*/ 54 h 9354"/>
                <a:gd name="connsiteX3" fmla="*/ 9365 w 9420"/>
                <a:gd name="connsiteY3" fmla="*/ 5388 h 9354"/>
                <a:gd name="connsiteX4" fmla="*/ 3936 w 9420"/>
                <a:gd name="connsiteY4" fmla="*/ 9293 h 9354"/>
                <a:gd name="connsiteX5" fmla="*/ 30 w 9420"/>
                <a:gd name="connsiteY5" fmla="*/ 3959 h 9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0" h="9354">
                  <a:moveTo>
                    <a:pt x="30" y="3959"/>
                  </a:moveTo>
                  <a:cubicBezTo>
                    <a:pt x="360" y="1454"/>
                    <a:pt x="2656" y="-308"/>
                    <a:pt x="5160" y="25"/>
                  </a:cubicBezTo>
                  <a:cubicBezTo>
                    <a:pt x="5228" y="35"/>
                    <a:pt x="5297" y="44"/>
                    <a:pt x="5364" y="54"/>
                  </a:cubicBezTo>
                  <a:cubicBezTo>
                    <a:pt x="7928" y="445"/>
                    <a:pt x="9706" y="2816"/>
                    <a:pt x="9365" y="5388"/>
                  </a:cubicBezTo>
                  <a:cubicBezTo>
                    <a:pt x="8882" y="7931"/>
                    <a:pt x="6496" y="9645"/>
                    <a:pt x="3936" y="9293"/>
                  </a:cubicBezTo>
                  <a:cubicBezTo>
                    <a:pt x="1411" y="8855"/>
                    <a:pt x="-314" y="6502"/>
                    <a:pt x="30" y="3959"/>
                  </a:cubicBezTo>
                  <a:close/>
                </a:path>
              </a:pathLst>
            </a:custGeom>
            <a:solidFill>
              <a:srgbClr val="D58B94"/>
            </a:solidFill>
            <a:ln w="9525" cap="flat">
              <a:noFill/>
              <a:prstDash val="solid"/>
              <a:miter/>
            </a:ln>
          </p:spPr>
          <p:txBody>
            <a:bodyPr rtlCol="0" anchor="ctr"/>
            <a:lstStyle/>
            <a:p>
              <a:endParaRPr lang="en-IN"/>
            </a:p>
          </p:txBody>
        </p:sp>
        <p:sp>
          <p:nvSpPr>
            <p:cNvPr id="5528" name="Freeform: Shape 5527">
              <a:extLst>
                <a:ext uri="{FF2B5EF4-FFF2-40B4-BE49-F238E27FC236}">
                  <a16:creationId xmlns:a16="http://schemas.microsoft.com/office/drawing/2014/main" xmlns="" id="{3ECC2556-0643-E9A8-DB1C-9B2582C2B7BB}"/>
                </a:ext>
              </a:extLst>
            </p:cNvPr>
            <p:cNvSpPr/>
            <p:nvPr/>
          </p:nvSpPr>
          <p:spPr>
            <a:xfrm>
              <a:off x="597251" y="2961912"/>
              <a:ext cx="11728" cy="11490"/>
            </a:xfrm>
            <a:custGeom>
              <a:avLst/>
              <a:gdLst>
                <a:gd name="connsiteX0" fmla="*/ 47 w 11728"/>
                <a:gd name="connsiteY0" fmla="*/ 4824 h 11490"/>
                <a:gd name="connsiteX1" fmla="*/ 6715 w 11728"/>
                <a:gd name="connsiteY1" fmla="*/ 62 h 11490"/>
                <a:gd name="connsiteX2" fmla="*/ 11668 w 11728"/>
                <a:gd name="connsiteY2" fmla="*/ 6634 h 11490"/>
                <a:gd name="connsiteX3" fmla="*/ 4905 w 11728"/>
                <a:gd name="connsiteY3" fmla="*/ 11396 h 11490"/>
                <a:gd name="connsiteX4" fmla="*/ 47 w 11728"/>
                <a:gd name="connsiteY4" fmla="*/ 4824 h 11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8" h="11490">
                  <a:moveTo>
                    <a:pt x="47" y="4824"/>
                  </a:moveTo>
                  <a:cubicBezTo>
                    <a:pt x="581" y="1671"/>
                    <a:pt x="3562" y="-453"/>
                    <a:pt x="6715" y="62"/>
                  </a:cubicBezTo>
                  <a:cubicBezTo>
                    <a:pt x="9868" y="548"/>
                    <a:pt x="12068" y="3462"/>
                    <a:pt x="11668" y="6634"/>
                  </a:cubicBezTo>
                  <a:cubicBezTo>
                    <a:pt x="11087" y="9796"/>
                    <a:pt x="8077" y="11921"/>
                    <a:pt x="4905" y="11396"/>
                  </a:cubicBezTo>
                  <a:cubicBezTo>
                    <a:pt x="1762" y="10911"/>
                    <a:pt x="-410" y="7977"/>
                    <a:pt x="47" y="4824"/>
                  </a:cubicBezTo>
                  <a:close/>
                </a:path>
              </a:pathLst>
            </a:custGeom>
            <a:solidFill>
              <a:srgbClr val="D58B94"/>
            </a:solidFill>
            <a:ln w="9525" cap="flat">
              <a:noFill/>
              <a:prstDash val="solid"/>
              <a:miter/>
            </a:ln>
          </p:spPr>
          <p:txBody>
            <a:bodyPr rtlCol="0" anchor="ctr"/>
            <a:lstStyle/>
            <a:p>
              <a:endParaRPr lang="en-IN"/>
            </a:p>
          </p:txBody>
        </p:sp>
        <p:sp>
          <p:nvSpPr>
            <p:cNvPr id="5529" name="Freeform: Shape 5528">
              <a:extLst>
                <a:ext uri="{FF2B5EF4-FFF2-40B4-BE49-F238E27FC236}">
                  <a16:creationId xmlns:a16="http://schemas.microsoft.com/office/drawing/2014/main" xmlns="" id="{382EB838-A61A-7154-3C1C-F3E44B9C3820}"/>
                </a:ext>
              </a:extLst>
            </p:cNvPr>
            <p:cNvSpPr/>
            <p:nvPr/>
          </p:nvSpPr>
          <p:spPr>
            <a:xfrm>
              <a:off x="603359" y="2869452"/>
              <a:ext cx="8003" cy="8003"/>
            </a:xfrm>
            <a:custGeom>
              <a:avLst/>
              <a:gdLst>
                <a:gd name="connsiteX0" fmla="*/ 36 w 8003"/>
                <a:gd name="connsiteY0" fmla="*/ 3368 h 8003"/>
                <a:gd name="connsiteX1" fmla="*/ 4608 w 8003"/>
                <a:gd name="connsiteY1" fmla="*/ 34 h 8003"/>
                <a:gd name="connsiteX2" fmla="*/ 4608 w 8003"/>
                <a:gd name="connsiteY2" fmla="*/ 34 h 8003"/>
                <a:gd name="connsiteX3" fmla="*/ 7941 w 8003"/>
                <a:gd name="connsiteY3" fmla="*/ 4606 h 8003"/>
                <a:gd name="connsiteX4" fmla="*/ 3369 w 8003"/>
                <a:gd name="connsiteY4" fmla="*/ 7940 h 8003"/>
                <a:gd name="connsiteX5" fmla="*/ 36 w 8003"/>
                <a:gd name="connsiteY5" fmla="*/ 3368 h 8003"/>
                <a:gd name="connsiteX6" fmla="*/ 36 w 8003"/>
                <a:gd name="connsiteY6" fmla="*/ 3368 h 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 h="8003">
                  <a:moveTo>
                    <a:pt x="36" y="3368"/>
                  </a:moveTo>
                  <a:cubicBezTo>
                    <a:pt x="378" y="1186"/>
                    <a:pt x="2426" y="-309"/>
                    <a:pt x="4608" y="34"/>
                  </a:cubicBezTo>
                  <a:cubicBezTo>
                    <a:pt x="4608" y="34"/>
                    <a:pt x="4608" y="34"/>
                    <a:pt x="4608" y="34"/>
                  </a:cubicBezTo>
                  <a:cubicBezTo>
                    <a:pt x="6789" y="377"/>
                    <a:pt x="8284" y="2425"/>
                    <a:pt x="7941" y="4606"/>
                  </a:cubicBezTo>
                  <a:cubicBezTo>
                    <a:pt x="7598" y="6787"/>
                    <a:pt x="5551" y="8283"/>
                    <a:pt x="3369" y="7940"/>
                  </a:cubicBezTo>
                  <a:cubicBezTo>
                    <a:pt x="1188" y="7597"/>
                    <a:pt x="-307" y="5549"/>
                    <a:pt x="36" y="3368"/>
                  </a:cubicBezTo>
                  <a:cubicBezTo>
                    <a:pt x="36" y="3368"/>
                    <a:pt x="36" y="3368"/>
                    <a:pt x="36" y="3368"/>
                  </a:cubicBezTo>
                  <a:close/>
                </a:path>
              </a:pathLst>
            </a:custGeom>
            <a:solidFill>
              <a:srgbClr val="D58B94"/>
            </a:solidFill>
            <a:ln w="9525" cap="flat">
              <a:noFill/>
              <a:prstDash val="solid"/>
              <a:miter/>
            </a:ln>
          </p:spPr>
          <p:txBody>
            <a:bodyPr rtlCol="0" anchor="ctr"/>
            <a:lstStyle/>
            <a:p>
              <a:endParaRPr lang="en-IN"/>
            </a:p>
          </p:txBody>
        </p:sp>
        <p:sp>
          <p:nvSpPr>
            <p:cNvPr id="5530" name="Freeform: Shape 5529">
              <a:extLst>
                <a:ext uri="{FF2B5EF4-FFF2-40B4-BE49-F238E27FC236}">
                  <a16:creationId xmlns:a16="http://schemas.microsoft.com/office/drawing/2014/main" xmlns="" id="{0E3DDD7E-C6FA-479A-8B55-045967508E04}"/>
                </a:ext>
              </a:extLst>
            </p:cNvPr>
            <p:cNvSpPr/>
            <p:nvPr/>
          </p:nvSpPr>
          <p:spPr>
            <a:xfrm>
              <a:off x="602959" y="2880679"/>
              <a:ext cx="11622" cy="11605"/>
            </a:xfrm>
            <a:custGeom>
              <a:avLst/>
              <a:gdLst>
                <a:gd name="connsiteX0" fmla="*/ 55 w 11622"/>
                <a:gd name="connsiteY0" fmla="*/ 4904 h 11605"/>
                <a:gd name="connsiteX1" fmla="*/ 6723 w 11622"/>
                <a:gd name="connsiteY1" fmla="*/ 46 h 11605"/>
                <a:gd name="connsiteX2" fmla="*/ 11533 w 11622"/>
                <a:gd name="connsiteY2" fmla="*/ 6704 h 11605"/>
                <a:gd name="connsiteX3" fmla="*/ 4875 w 11622"/>
                <a:gd name="connsiteY3" fmla="*/ 11514 h 11605"/>
                <a:gd name="connsiteX4" fmla="*/ 55 w 11622"/>
                <a:gd name="connsiteY4" fmla="*/ 4904 h 11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2" h="11605">
                  <a:moveTo>
                    <a:pt x="55" y="4904"/>
                  </a:moveTo>
                  <a:cubicBezTo>
                    <a:pt x="588" y="1742"/>
                    <a:pt x="3551" y="-411"/>
                    <a:pt x="6723" y="46"/>
                  </a:cubicBezTo>
                  <a:cubicBezTo>
                    <a:pt x="9894" y="561"/>
                    <a:pt x="12047" y="3542"/>
                    <a:pt x="11533" y="6704"/>
                  </a:cubicBezTo>
                  <a:cubicBezTo>
                    <a:pt x="11028" y="9876"/>
                    <a:pt x="8046" y="12029"/>
                    <a:pt x="4875" y="11514"/>
                  </a:cubicBezTo>
                  <a:cubicBezTo>
                    <a:pt x="1722" y="11009"/>
                    <a:pt x="-431" y="8057"/>
                    <a:pt x="55" y="4904"/>
                  </a:cubicBezTo>
                  <a:close/>
                </a:path>
              </a:pathLst>
            </a:custGeom>
            <a:solidFill>
              <a:srgbClr val="D58B94"/>
            </a:solidFill>
            <a:ln w="9525" cap="flat">
              <a:noFill/>
              <a:prstDash val="solid"/>
              <a:miter/>
            </a:ln>
          </p:spPr>
          <p:txBody>
            <a:bodyPr rtlCol="0" anchor="ctr"/>
            <a:lstStyle/>
            <a:p>
              <a:endParaRPr lang="en-IN"/>
            </a:p>
          </p:txBody>
        </p:sp>
        <p:sp>
          <p:nvSpPr>
            <p:cNvPr id="5531" name="Freeform: Shape 5530">
              <a:extLst>
                <a:ext uri="{FF2B5EF4-FFF2-40B4-BE49-F238E27FC236}">
                  <a16:creationId xmlns:a16="http://schemas.microsoft.com/office/drawing/2014/main" xmlns="" id="{022BA47A-45DE-0543-E2B3-C9ADD3403575}"/>
                </a:ext>
              </a:extLst>
            </p:cNvPr>
            <p:cNvSpPr/>
            <p:nvPr/>
          </p:nvSpPr>
          <p:spPr>
            <a:xfrm>
              <a:off x="616601" y="2879549"/>
              <a:ext cx="8273" cy="8239"/>
            </a:xfrm>
            <a:custGeom>
              <a:avLst/>
              <a:gdLst>
                <a:gd name="connsiteX0" fmla="*/ 34 w 8273"/>
                <a:gd name="connsiteY0" fmla="*/ 3462 h 8239"/>
                <a:gd name="connsiteX1" fmla="*/ 4796 w 8273"/>
                <a:gd name="connsiteY1" fmla="*/ 33 h 8239"/>
                <a:gd name="connsiteX2" fmla="*/ 8225 w 8273"/>
                <a:gd name="connsiteY2" fmla="*/ 4700 h 8239"/>
                <a:gd name="connsiteX3" fmla="*/ 3510 w 8273"/>
                <a:gd name="connsiteY3" fmla="*/ 8177 h 8239"/>
                <a:gd name="connsiteX4" fmla="*/ 34 w 8273"/>
                <a:gd name="connsiteY4" fmla="*/ 3462 h 8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3" h="8239">
                  <a:moveTo>
                    <a:pt x="34" y="3462"/>
                  </a:moveTo>
                  <a:cubicBezTo>
                    <a:pt x="424" y="1214"/>
                    <a:pt x="2539" y="-310"/>
                    <a:pt x="4796" y="33"/>
                  </a:cubicBezTo>
                  <a:cubicBezTo>
                    <a:pt x="7006" y="424"/>
                    <a:pt x="8511" y="2481"/>
                    <a:pt x="8225" y="4700"/>
                  </a:cubicBezTo>
                  <a:cubicBezTo>
                    <a:pt x="7882" y="6967"/>
                    <a:pt x="5768" y="8520"/>
                    <a:pt x="3510" y="8177"/>
                  </a:cubicBezTo>
                  <a:cubicBezTo>
                    <a:pt x="1253" y="7834"/>
                    <a:pt x="-309" y="5720"/>
                    <a:pt x="34" y="3462"/>
                  </a:cubicBezTo>
                  <a:close/>
                </a:path>
              </a:pathLst>
            </a:custGeom>
            <a:solidFill>
              <a:srgbClr val="D58B94"/>
            </a:solidFill>
            <a:ln w="9525" cap="flat">
              <a:noFill/>
              <a:prstDash val="solid"/>
              <a:miter/>
            </a:ln>
          </p:spPr>
          <p:txBody>
            <a:bodyPr rtlCol="0" anchor="ctr"/>
            <a:lstStyle/>
            <a:p>
              <a:endParaRPr lang="en-IN"/>
            </a:p>
          </p:txBody>
        </p:sp>
        <p:sp>
          <p:nvSpPr>
            <p:cNvPr id="5532" name="Freeform: Shape 5531">
              <a:extLst>
                <a:ext uri="{FF2B5EF4-FFF2-40B4-BE49-F238E27FC236}">
                  <a16:creationId xmlns:a16="http://schemas.microsoft.com/office/drawing/2014/main" xmlns="" id="{59279F89-116E-2A6F-00C7-F689610793CA}"/>
                </a:ext>
              </a:extLst>
            </p:cNvPr>
            <p:cNvSpPr/>
            <p:nvPr/>
          </p:nvSpPr>
          <p:spPr>
            <a:xfrm>
              <a:off x="638365" y="2679415"/>
              <a:ext cx="128873" cy="318029"/>
            </a:xfrm>
            <a:custGeom>
              <a:avLst/>
              <a:gdLst>
                <a:gd name="connsiteX0" fmla="*/ 128860 w 128873"/>
                <a:gd name="connsiteY0" fmla="*/ 15668 h 318029"/>
                <a:gd name="connsiteX1" fmla="*/ 109810 w 128873"/>
                <a:gd name="connsiteY1" fmla="*/ 306085 h 318029"/>
                <a:gd name="connsiteX2" fmla="*/ 70948 w 128873"/>
                <a:gd name="connsiteY2" fmla="*/ 317039 h 318029"/>
                <a:gd name="connsiteX3" fmla="*/ -13 w 128873"/>
                <a:gd name="connsiteY3" fmla="*/ 293989 h 318029"/>
                <a:gd name="connsiteX4" fmla="*/ 41706 w 128873"/>
                <a:gd name="connsiteY4" fmla="*/ 2619 h 318029"/>
                <a:gd name="connsiteX5" fmla="*/ 51231 w 128873"/>
                <a:gd name="connsiteY5" fmla="*/ 1190 h 318029"/>
                <a:gd name="connsiteX6" fmla="*/ 73710 w 128873"/>
                <a:gd name="connsiteY6" fmla="*/ 47 h 318029"/>
                <a:gd name="connsiteX7" fmla="*/ 128860 w 128873"/>
                <a:gd name="connsiteY7" fmla="*/ 15668 h 31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873" h="318029">
                  <a:moveTo>
                    <a:pt x="128860" y="15668"/>
                  </a:moveTo>
                  <a:lnTo>
                    <a:pt x="109810" y="306085"/>
                  </a:lnTo>
                  <a:cubicBezTo>
                    <a:pt x="97542" y="311839"/>
                    <a:pt x="84416" y="315534"/>
                    <a:pt x="70948" y="317039"/>
                  </a:cubicBezTo>
                  <a:cubicBezTo>
                    <a:pt x="44973" y="321059"/>
                    <a:pt x="18637" y="312505"/>
                    <a:pt x="-13" y="293989"/>
                  </a:cubicBezTo>
                  <a:lnTo>
                    <a:pt x="41706" y="2619"/>
                  </a:lnTo>
                  <a:cubicBezTo>
                    <a:pt x="41706" y="2619"/>
                    <a:pt x="45230" y="1952"/>
                    <a:pt x="51231" y="1190"/>
                  </a:cubicBezTo>
                  <a:cubicBezTo>
                    <a:pt x="58689" y="295"/>
                    <a:pt x="66204" y="-86"/>
                    <a:pt x="73710" y="47"/>
                  </a:cubicBezTo>
                  <a:cubicBezTo>
                    <a:pt x="93274" y="-667"/>
                    <a:pt x="112572" y="4791"/>
                    <a:pt x="128860" y="15668"/>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533" name="Freeform: Shape 5532">
              <a:extLst>
                <a:ext uri="{FF2B5EF4-FFF2-40B4-BE49-F238E27FC236}">
                  <a16:creationId xmlns:a16="http://schemas.microsoft.com/office/drawing/2014/main" xmlns="" id="{979B40A3-2448-3D95-139D-3F33DD82CA15}"/>
                </a:ext>
              </a:extLst>
            </p:cNvPr>
            <p:cNvSpPr/>
            <p:nvPr/>
          </p:nvSpPr>
          <p:spPr>
            <a:xfrm>
              <a:off x="692040" y="2736894"/>
              <a:ext cx="47732" cy="89697"/>
            </a:xfrm>
            <a:custGeom>
              <a:avLst/>
              <a:gdLst>
                <a:gd name="connsiteX0" fmla="*/ 18797 w 47732"/>
                <a:gd name="connsiteY0" fmla="*/ 89539 h 89697"/>
                <a:gd name="connsiteX1" fmla="*/ 700 w 47732"/>
                <a:gd name="connsiteY1" fmla="*/ 41914 h 89697"/>
                <a:gd name="connsiteX2" fmla="*/ 29275 w 47732"/>
                <a:gd name="connsiteY2" fmla="*/ 194 h 89697"/>
                <a:gd name="connsiteX3" fmla="*/ 47087 w 47732"/>
                <a:gd name="connsiteY3" fmla="*/ 47152 h 89697"/>
                <a:gd name="connsiteX4" fmla="*/ 18797 w 47732"/>
                <a:gd name="connsiteY4" fmla="*/ 89539 h 89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32" h="89697">
                  <a:moveTo>
                    <a:pt x="18797" y="89539"/>
                  </a:moveTo>
                  <a:cubicBezTo>
                    <a:pt x="5558" y="88110"/>
                    <a:pt x="-2539" y="66679"/>
                    <a:pt x="700" y="41914"/>
                  </a:cubicBezTo>
                  <a:cubicBezTo>
                    <a:pt x="5653" y="3814"/>
                    <a:pt x="16702" y="-1235"/>
                    <a:pt x="29275" y="194"/>
                  </a:cubicBezTo>
                  <a:cubicBezTo>
                    <a:pt x="41848" y="1623"/>
                    <a:pt x="50135" y="13243"/>
                    <a:pt x="47087" y="47152"/>
                  </a:cubicBezTo>
                  <a:cubicBezTo>
                    <a:pt x="44896" y="72489"/>
                    <a:pt x="32418" y="91539"/>
                    <a:pt x="18797" y="8953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534" name="Freeform: Shape 5533">
              <a:extLst>
                <a:ext uri="{FF2B5EF4-FFF2-40B4-BE49-F238E27FC236}">
                  <a16:creationId xmlns:a16="http://schemas.microsoft.com/office/drawing/2014/main" xmlns="" id="{DC7FC492-5143-817C-EA01-E928B9A3650A}"/>
                </a:ext>
              </a:extLst>
            </p:cNvPr>
            <p:cNvSpPr/>
            <p:nvPr/>
          </p:nvSpPr>
          <p:spPr>
            <a:xfrm>
              <a:off x="661770" y="2974895"/>
              <a:ext cx="12589" cy="12572"/>
            </a:xfrm>
            <a:custGeom>
              <a:avLst/>
              <a:gdLst>
                <a:gd name="connsiteX0" fmla="*/ 13 w 12589"/>
                <a:gd name="connsiteY0" fmla="*/ 5938 h 12572"/>
                <a:gd name="connsiteX1" fmla="*/ 6624 w 12589"/>
                <a:gd name="connsiteY1" fmla="*/ -5 h 12572"/>
                <a:gd name="connsiteX2" fmla="*/ 12567 w 12589"/>
                <a:gd name="connsiteY2" fmla="*/ 6605 h 12572"/>
                <a:gd name="connsiteX3" fmla="*/ 5957 w 12589"/>
                <a:gd name="connsiteY3" fmla="*/ 12548 h 12572"/>
                <a:gd name="connsiteX4" fmla="*/ 5538 w 12589"/>
                <a:gd name="connsiteY4" fmla="*/ 12510 h 12572"/>
                <a:gd name="connsiteX5" fmla="*/ 4 w 12589"/>
                <a:gd name="connsiteY5" fmla="*/ 6081 h 12572"/>
                <a:gd name="connsiteX6" fmla="*/ 13 w 12589"/>
                <a:gd name="connsiteY6" fmla="*/ 5938 h 1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89" h="12572">
                  <a:moveTo>
                    <a:pt x="13" y="5938"/>
                  </a:moveTo>
                  <a:cubicBezTo>
                    <a:pt x="194" y="2471"/>
                    <a:pt x="3156" y="-196"/>
                    <a:pt x="6624" y="-5"/>
                  </a:cubicBezTo>
                  <a:cubicBezTo>
                    <a:pt x="10091" y="175"/>
                    <a:pt x="12748" y="3138"/>
                    <a:pt x="12567" y="6605"/>
                  </a:cubicBezTo>
                  <a:cubicBezTo>
                    <a:pt x="12386" y="10072"/>
                    <a:pt x="9424" y="12730"/>
                    <a:pt x="5957" y="12548"/>
                  </a:cubicBezTo>
                  <a:cubicBezTo>
                    <a:pt x="5823" y="12539"/>
                    <a:pt x="5681" y="12529"/>
                    <a:pt x="5538" y="12510"/>
                  </a:cubicBezTo>
                  <a:cubicBezTo>
                    <a:pt x="2233" y="12263"/>
                    <a:pt x="-244" y="9386"/>
                    <a:pt x="4" y="6081"/>
                  </a:cubicBezTo>
                  <a:cubicBezTo>
                    <a:pt x="4" y="6033"/>
                    <a:pt x="13" y="5986"/>
                    <a:pt x="13" y="5938"/>
                  </a:cubicBezTo>
                  <a:close/>
                </a:path>
              </a:pathLst>
            </a:custGeom>
            <a:solidFill>
              <a:srgbClr val="D58B94"/>
            </a:solidFill>
            <a:ln w="9525" cap="flat">
              <a:noFill/>
              <a:prstDash val="solid"/>
              <a:miter/>
            </a:ln>
          </p:spPr>
          <p:txBody>
            <a:bodyPr rtlCol="0" anchor="ctr"/>
            <a:lstStyle/>
            <a:p>
              <a:endParaRPr lang="en-IN"/>
            </a:p>
          </p:txBody>
        </p:sp>
        <p:sp>
          <p:nvSpPr>
            <p:cNvPr id="5535" name="Freeform: Shape 5534">
              <a:extLst>
                <a:ext uri="{FF2B5EF4-FFF2-40B4-BE49-F238E27FC236}">
                  <a16:creationId xmlns:a16="http://schemas.microsoft.com/office/drawing/2014/main" xmlns="" id="{08954227-033A-D34F-1520-C656F3EDD98D}"/>
                </a:ext>
              </a:extLst>
            </p:cNvPr>
            <p:cNvSpPr/>
            <p:nvPr/>
          </p:nvSpPr>
          <p:spPr>
            <a:xfrm>
              <a:off x="648896" y="2964423"/>
              <a:ext cx="12590" cy="12571"/>
            </a:xfrm>
            <a:custGeom>
              <a:avLst/>
              <a:gdLst>
                <a:gd name="connsiteX0" fmla="*/ 28 w 12590"/>
                <a:gd name="connsiteY0" fmla="*/ 5742 h 12571"/>
                <a:gd name="connsiteX1" fmla="*/ 6820 w 12590"/>
                <a:gd name="connsiteY1" fmla="*/ 8 h 12571"/>
                <a:gd name="connsiteX2" fmla="*/ 12554 w 12590"/>
                <a:gd name="connsiteY2" fmla="*/ 6809 h 12571"/>
                <a:gd name="connsiteX3" fmla="*/ 5762 w 12590"/>
                <a:gd name="connsiteY3" fmla="*/ 12533 h 12571"/>
                <a:gd name="connsiteX4" fmla="*/ 5458 w 12590"/>
                <a:gd name="connsiteY4" fmla="*/ 12505 h 12571"/>
                <a:gd name="connsiteX5" fmla="*/ 19 w 12590"/>
                <a:gd name="connsiteY5" fmla="*/ 5818 h 12571"/>
                <a:gd name="connsiteX6" fmla="*/ 28 w 12590"/>
                <a:gd name="connsiteY6" fmla="*/ 5742 h 1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90" h="12571">
                  <a:moveTo>
                    <a:pt x="28" y="5742"/>
                  </a:moveTo>
                  <a:cubicBezTo>
                    <a:pt x="324" y="2284"/>
                    <a:pt x="3362" y="-287"/>
                    <a:pt x="6820" y="8"/>
                  </a:cubicBezTo>
                  <a:cubicBezTo>
                    <a:pt x="10287" y="303"/>
                    <a:pt x="12849" y="3351"/>
                    <a:pt x="12554" y="6809"/>
                  </a:cubicBezTo>
                  <a:cubicBezTo>
                    <a:pt x="12258" y="10266"/>
                    <a:pt x="9220" y="12828"/>
                    <a:pt x="5762" y="12533"/>
                  </a:cubicBezTo>
                  <a:cubicBezTo>
                    <a:pt x="5658" y="12533"/>
                    <a:pt x="5562" y="12514"/>
                    <a:pt x="5458" y="12505"/>
                  </a:cubicBezTo>
                  <a:cubicBezTo>
                    <a:pt x="2105" y="12162"/>
                    <a:pt x="-324" y="9162"/>
                    <a:pt x="19" y="5818"/>
                  </a:cubicBezTo>
                  <a:cubicBezTo>
                    <a:pt x="19" y="5790"/>
                    <a:pt x="28" y="5770"/>
                    <a:pt x="28" y="5742"/>
                  </a:cubicBezTo>
                  <a:close/>
                </a:path>
              </a:pathLst>
            </a:custGeom>
            <a:solidFill>
              <a:srgbClr val="D58B94"/>
            </a:solidFill>
            <a:ln w="9525" cap="flat">
              <a:noFill/>
              <a:prstDash val="solid"/>
              <a:miter/>
            </a:ln>
          </p:spPr>
          <p:txBody>
            <a:bodyPr rtlCol="0" anchor="ctr"/>
            <a:lstStyle/>
            <a:p>
              <a:endParaRPr lang="en-IN"/>
            </a:p>
          </p:txBody>
        </p:sp>
        <p:sp>
          <p:nvSpPr>
            <p:cNvPr id="5536" name="Freeform: Shape 5535">
              <a:extLst>
                <a:ext uri="{FF2B5EF4-FFF2-40B4-BE49-F238E27FC236}">
                  <a16:creationId xmlns:a16="http://schemas.microsoft.com/office/drawing/2014/main" xmlns="" id="{244172BC-93E3-1802-440D-01BF77CDA916}"/>
                </a:ext>
              </a:extLst>
            </p:cNvPr>
            <p:cNvSpPr/>
            <p:nvPr/>
          </p:nvSpPr>
          <p:spPr>
            <a:xfrm>
              <a:off x="663174" y="2958209"/>
              <a:ext cx="11239" cy="11195"/>
            </a:xfrm>
            <a:custGeom>
              <a:avLst/>
              <a:gdLst>
                <a:gd name="connsiteX0" fmla="*/ 38 w 11239"/>
                <a:gd name="connsiteY0" fmla="*/ 4812 h 11195"/>
                <a:gd name="connsiteX1" fmla="*/ 6706 w 11239"/>
                <a:gd name="connsiteY1" fmla="*/ 50 h 11195"/>
                <a:gd name="connsiteX2" fmla="*/ 11116 w 11239"/>
                <a:gd name="connsiteY2" fmla="*/ 6660 h 11195"/>
                <a:gd name="connsiteX3" fmla="*/ 4506 w 11239"/>
                <a:gd name="connsiteY3" fmla="*/ 11070 h 11195"/>
                <a:gd name="connsiteX4" fmla="*/ 38 w 11239"/>
                <a:gd name="connsiteY4" fmla="*/ 4812 h 11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9" h="11195">
                  <a:moveTo>
                    <a:pt x="38" y="4812"/>
                  </a:moveTo>
                  <a:cubicBezTo>
                    <a:pt x="619" y="1688"/>
                    <a:pt x="3563" y="-417"/>
                    <a:pt x="6706" y="50"/>
                  </a:cubicBezTo>
                  <a:cubicBezTo>
                    <a:pt x="9754" y="659"/>
                    <a:pt x="11725" y="3612"/>
                    <a:pt x="11116" y="6660"/>
                  </a:cubicBezTo>
                  <a:cubicBezTo>
                    <a:pt x="10516" y="9699"/>
                    <a:pt x="7554" y="11680"/>
                    <a:pt x="4506" y="11070"/>
                  </a:cubicBezTo>
                  <a:cubicBezTo>
                    <a:pt x="1600" y="10489"/>
                    <a:pt x="-362" y="7755"/>
                    <a:pt x="38" y="4812"/>
                  </a:cubicBezTo>
                  <a:close/>
                </a:path>
              </a:pathLst>
            </a:custGeom>
            <a:solidFill>
              <a:srgbClr val="D58B94"/>
            </a:solidFill>
            <a:ln w="9525" cap="flat">
              <a:noFill/>
              <a:prstDash val="solid"/>
              <a:miter/>
            </a:ln>
          </p:spPr>
          <p:txBody>
            <a:bodyPr rtlCol="0" anchor="ctr"/>
            <a:lstStyle/>
            <a:p>
              <a:endParaRPr lang="en-IN"/>
            </a:p>
          </p:txBody>
        </p:sp>
        <p:sp>
          <p:nvSpPr>
            <p:cNvPr id="5537" name="Freeform: Shape 5536">
              <a:extLst>
                <a:ext uri="{FF2B5EF4-FFF2-40B4-BE49-F238E27FC236}">
                  <a16:creationId xmlns:a16="http://schemas.microsoft.com/office/drawing/2014/main" xmlns="" id="{A1A61933-B81B-3EE8-0D53-7B582C970AD6}"/>
                </a:ext>
              </a:extLst>
            </p:cNvPr>
            <p:cNvSpPr/>
            <p:nvPr/>
          </p:nvSpPr>
          <p:spPr>
            <a:xfrm>
              <a:off x="725613" y="2974868"/>
              <a:ext cx="12764" cy="11215"/>
            </a:xfrm>
            <a:custGeom>
              <a:avLst/>
              <a:gdLst>
                <a:gd name="connsiteX0" fmla="*/ -13 w 12764"/>
                <a:gd name="connsiteY0" fmla="*/ 5012 h 11215"/>
                <a:gd name="connsiteX1" fmla="*/ 6845 w 12764"/>
                <a:gd name="connsiteY1" fmla="*/ 59 h 11215"/>
                <a:gd name="connsiteX2" fmla="*/ 12751 w 12764"/>
                <a:gd name="connsiteY2" fmla="*/ 6155 h 11215"/>
                <a:gd name="connsiteX3" fmla="*/ 6045 w 12764"/>
                <a:gd name="connsiteY3" fmla="*/ 11137 h 11215"/>
                <a:gd name="connsiteX4" fmla="*/ 5893 w 12764"/>
                <a:gd name="connsiteY4" fmla="*/ 11108 h 11215"/>
                <a:gd name="connsiteX5" fmla="*/ -13 w 12764"/>
                <a:gd name="connsiteY5" fmla="*/ 5012 h 11215"/>
                <a:gd name="connsiteX6" fmla="*/ -13 w 12764"/>
                <a:gd name="connsiteY6" fmla="*/ 5012 h 11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4" h="11215">
                  <a:moveTo>
                    <a:pt x="-13" y="5012"/>
                  </a:moveTo>
                  <a:cubicBezTo>
                    <a:pt x="521" y="1755"/>
                    <a:pt x="3588" y="-455"/>
                    <a:pt x="6845" y="59"/>
                  </a:cubicBezTo>
                  <a:cubicBezTo>
                    <a:pt x="10112" y="212"/>
                    <a:pt x="12703" y="2879"/>
                    <a:pt x="12751" y="6155"/>
                  </a:cubicBezTo>
                  <a:cubicBezTo>
                    <a:pt x="12274" y="9384"/>
                    <a:pt x="9274" y="11613"/>
                    <a:pt x="6045" y="11137"/>
                  </a:cubicBezTo>
                  <a:cubicBezTo>
                    <a:pt x="5998" y="11127"/>
                    <a:pt x="5940" y="11118"/>
                    <a:pt x="5893" y="11108"/>
                  </a:cubicBezTo>
                  <a:cubicBezTo>
                    <a:pt x="2578" y="11061"/>
                    <a:pt x="-60" y="8327"/>
                    <a:pt x="-13" y="5012"/>
                  </a:cubicBezTo>
                  <a:cubicBezTo>
                    <a:pt x="-13" y="5012"/>
                    <a:pt x="-13" y="5012"/>
                    <a:pt x="-13" y="5012"/>
                  </a:cubicBezTo>
                  <a:close/>
                </a:path>
              </a:pathLst>
            </a:custGeom>
            <a:solidFill>
              <a:srgbClr val="D58B94"/>
            </a:solidFill>
            <a:ln w="9525" cap="flat">
              <a:noFill/>
              <a:prstDash val="solid"/>
              <a:miter/>
            </a:ln>
          </p:spPr>
          <p:txBody>
            <a:bodyPr rtlCol="0" anchor="ctr"/>
            <a:lstStyle/>
            <a:p>
              <a:endParaRPr lang="en-IN"/>
            </a:p>
          </p:txBody>
        </p:sp>
        <p:sp>
          <p:nvSpPr>
            <p:cNvPr id="5538" name="Freeform: Shape 5537">
              <a:extLst>
                <a:ext uri="{FF2B5EF4-FFF2-40B4-BE49-F238E27FC236}">
                  <a16:creationId xmlns:a16="http://schemas.microsoft.com/office/drawing/2014/main" xmlns="" id="{CC207292-4B81-0C10-D131-4AFD1D2C29E2}"/>
                </a:ext>
              </a:extLst>
            </p:cNvPr>
            <p:cNvSpPr/>
            <p:nvPr/>
          </p:nvSpPr>
          <p:spPr>
            <a:xfrm>
              <a:off x="681588" y="2960137"/>
              <a:ext cx="16017" cy="16009"/>
            </a:xfrm>
            <a:custGeom>
              <a:avLst/>
              <a:gdLst>
                <a:gd name="connsiteX0" fmla="*/ 7 w 16017"/>
                <a:gd name="connsiteY0" fmla="*/ 7742 h 16009"/>
                <a:gd name="connsiteX1" fmla="*/ 8256 w 16017"/>
                <a:gd name="connsiteY1" fmla="*/ -11 h 16009"/>
                <a:gd name="connsiteX2" fmla="*/ 15999 w 16017"/>
                <a:gd name="connsiteY2" fmla="*/ 8237 h 16009"/>
                <a:gd name="connsiteX3" fmla="*/ 7760 w 16017"/>
                <a:gd name="connsiteY3" fmla="*/ 15991 h 16009"/>
                <a:gd name="connsiteX4" fmla="*/ 7055 w 16017"/>
                <a:gd name="connsiteY4" fmla="*/ 15934 h 16009"/>
                <a:gd name="connsiteX5" fmla="*/ 7 w 16017"/>
                <a:gd name="connsiteY5" fmla="*/ 7790 h 16009"/>
                <a:gd name="connsiteX6" fmla="*/ 7 w 16017"/>
                <a:gd name="connsiteY6" fmla="*/ 7742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17" h="16009">
                  <a:moveTo>
                    <a:pt x="7" y="7742"/>
                  </a:moveTo>
                  <a:cubicBezTo>
                    <a:pt x="140" y="3322"/>
                    <a:pt x="3836" y="-144"/>
                    <a:pt x="8256" y="-11"/>
                  </a:cubicBezTo>
                  <a:cubicBezTo>
                    <a:pt x="12666" y="132"/>
                    <a:pt x="16142" y="3818"/>
                    <a:pt x="15999" y="8237"/>
                  </a:cubicBezTo>
                  <a:cubicBezTo>
                    <a:pt x="15866" y="12657"/>
                    <a:pt x="12170" y="16124"/>
                    <a:pt x="7760" y="15991"/>
                  </a:cubicBezTo>
                  <a:cubicBezTo>
                    <a:pt x="7522" y="15981"/>
                    <a:pt x="7284" y="15962"/>
                    <a:pt x="7055" y="15934"/>
                  </a:cubicBezTo>
                  <a:cubicBezTo>
                    <a:pt x="2855" y="15629"/>
                    <a:pt x="-298" y="11981"/>
                    <a:pt x="7" y="7790"/>
                  </a:cubicBezTo>
                  <a:cubicBezTo>
                    <a:pt x="7" y="7771"/>
                    <a:pt x="7" y="7761"/>
                    <a:pt x="7" y="7742"/>
                  </a:cubicBezTo>
                  <a:close/>
                </a:path>
              </a:pathLst>
            </a:custGeom>
            <a:solidFill>
              <a:srgbClr val="D58B94"/>
            </a:solidFill>
            <a:ln w="9525" cap="flat">
              <a:noFill/>
              <a:prstDash val="solid"/>
              <a:miter/>
            </a:ln>
          </p:spPr>
          <p:txBody>
            <a:bodyPr rtlCol="0" anchor="ctr"/>
            <a:lstStyle/>
            <a:p>
              <a:endParaRPr lang="en-IN"/>
            </a:p>
          </p:txBody>
        </p:sp>
        <p:sp>
          <p:nvSpPr>
            <p:cNvPr id="5539" name="Freeform: Shape 5538">
              <a:extLst>
                <a:ext uri="{FF2B5EF4-FFF2-40B4-BE49-F238E27FC236}">
                  <a16:creationId xmlns:a16="http://schemas.microsoft.com/office/drawing/2014/main" xmlns="" id="{41F1F7FF-2643-B606-A2B4-37A6E7D27CC2}"/>
                </a:ext>
              </a:extLst>
            </p:cNvPr>
            <p:cNvSpPr/>
            <p:nvPr/>
          </p:nvSpPr>
          <p:spPr>
            <a:xfrm>
              <a:off x="682245" y="2877867"/>
              <a:ext cx="6033" cy="5676"/>
            </a:xfrm>
            <a:custGeom>
              <a:avLst/>
              <a:gdLst>
                <a:gd name="connsiteX0" fmla="*/ 17 w 6033"/>
                <a:gd name="connsiteY0" fmla="*/ 2287 h 5676"/>
                <a:gd name="connsiteX1" fmla="*/ 3722 w 6033"/>
                <a:gd name="connsiteY1" fmla="*/ 77 h 5676"/>
                <a:gd name="connsiteX2" fmla="*/ 6018 w 6033"/>
                <a:gd name="connsiteY2" fmla="*/ 3144 h 5676"/>
                <a:gd name="connsiteX3" fmla="*/ 2846 w 6033"/>
                <a:gd name="connsiteY3" fmla="*/ 5640 h 5676"/>
                <a:gd name="connsiteX4" fmla="*/ 2684 w 6033"/>
                <a:gd name="connsiteY4" fmla="*/ 5621 h 5676"/>
                <a:gd name="connsiteX5" fmla="*/ -2 w 6033"/>
                <a:gd name="connsiteY5" fmla="*/ 2421 h 5676"/>
                <a:gd name="connsiteX6" fmla="*/ 17 w 6033"/>
                <a:gd name="connsiteY6" fmla="*/ 2287 h 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33" h="5676">
                  <a:moveTo>
                    <a:pt x="17" y="2287"/>
                  </a:moveTo>
                  <a:cubicBezTo>
                    <a:pt x="427" y="658"/>
                    <a:pt x="2084" y="-332"/>
                    <a:pt x="3722" y="77"/>
                  </a:cubicBezTo>
                  <a:cubicBezTo>
                    <a:pt x="5113" y="430"/>
                    <a:pt x="6066" y="1706"/>
                    <a:pt x="6018" y="3144"/>
                  </a:cubicBezTo>
                  <a:cubicBezTo>
                    <a:pt x="5827" y="4716"/>
                    <a:pt x="4408" y="5830"/>
                    <a:pt x="2846" y="5640"/>
                  </a:cubicBezTo>
                  <a:cubicBezTo>
                    <a:pt x="2789" y="5640"/>
                    <a:pt x="2741" y="5630"/>
                    <a:pt x="2684" y="5621"/>
                  </a:cubicBezTo>
                  <a:cubicBezTo>
                    <a:pt x="1055" y="5478"/>
                    <a:pt x="-145" y="4040"/>
                    <a:pt x="-2" y="2421"/>
                  </a:cubicBezTo>
                  <a:cubicBezTo>
                    <a:pt x="8" y="2373"/>
                    <a:pt x="8" y="2335"/>
                    <a:pt x="17" y="2287"/>
                  </a:cubicBezTo>
                  <a:close/>
                </a:path>
              </a:pathLst>
            </a:custGeom>
            <a:solidFill>
              <a:srgbClr val="D58B94"/>
            </a:solidFill>
            <a:ln w="9525" cap="flat">
              <a:noFill/>
              <a:prstDash val="solid"/>
              <a:miter/>
            </a:ln>
          </p:spPr>
          <p:txBody>
            <a:bodyPr rtlCol="0" anchor="ctr"/>
            <a:lstStyle/>
            <a:p>
              <a:endParaRPr lang="en-IN"/>
            </a:p>
          </p:txBody>
        </p:sp>
        <p:sp>
          <p:nvSpPr>
            <p:cNvPr id="5540" name="Freeform: Shape 5539">
              <a:extLst>
                <a:ext uri="{FF2B5EF4-FFF2-40B4-BE49-F238E27FC236}">
                  <a16:creationId xmlns:a16="http://schemas.microsoft.com/office/drawing/2014/main" xmlns="" id="{92AE9FA4-6627-BCA2-E939-4CCFE7BD22BC}"/>
                </a:ext>
              </a:extLst>
            </p:cNvPr>
            <p:cNvSpPr/>
            <p:nvPr/>
          </p:nvSpPr>
          <p:spPr>
            <a:xfrm>
              <a:off x="693978" y="2891283"/>
              <a:ext cx="6026" cy="5870"/>
            </a:xfrm>
            <a:custGeom>
              <a:avLst/>
              <a:gdLst>
                <a:gd name="connsiteX0" fmla="*/ 0 w 6026"/>
                <a:gd name="connsiteY0" fmla="*/ 2587 h 5870"/>
                <a:gd name="connsiteX1" fmla="*/ 3286 w 6026"/>
                <a:gd name="connsiteY1" fmla="*/ 6 h 5870"/>
                <a:gd name="connsiteX2" fmla="*/ 3333 w 6026"/>
                <a:gd name="connsiteY2" fmla="*/ 15 h 5870"/>
                <a:gd name="connsiteX3" fmla="*/ 6000 w 6026"/>
                <a:gd name="connsiteY3" fmla="*/ 3225 h 5870"/>
                <a:gd name="connsiteX4" fmla="*/ 6000 w 6026"/>
                <a:gd name="connsiteY4" fmla="*/ 3254 h 5870"/>
                <a:gd name="connsiteX5" fmla="*/ 2714 w 6026"/>
                <a:gd name="connsiteY5" fmla="*/ 5835 h 5870"/>
                <a:gd name="connsiteX6" fmla="*/ 2667 w 6026"/>
                <a:gd name="connsiteY6" fmla="*/ 5825 h 5870"/>
                <a:gd name="connsiteX7" fmla="*/ 0 w 6026"/>
                <a:gd name="connsiteY7" fmla="*/ 2615 h 5870"/>
                <a:gd name="connsiteX8" fmla="*/ 0 w 6026"/>
                <a:gd name="connsiteY8" fmla="*/ 2587 h 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6" h="5870">
                  <a:moveTo>
                    <a:pt x="0" y="2587"/>
                  </a:moveTo>
                  <a:cubicBezTo>
                    <a:pt x="190" y="968"/>
                    <a:pt x="1667" y="-185"/>
                    <a:pt x="3286" y="6"/>
                  </a:cubicBezTo>
                  <a:cubicBezTo>
                    <a:pt x="3305" y="15"/>
                    <a:pt x="3314" y="15"/>
                    <a:pt x="3333" y="15"/>
                  </a:cubicBezTo>
                  <a:cubicBezTo>
                    <a:pt x="4953" y="167"/>
                    <a:pt x="6153" y="1606"/>
                    <a:pt x="6000" y="3225"/>
                  </a:cubicBezTo>
                  <a:cubicBezTo>
                    <a:pt x="6000" y="3234"/>
                    <a:pt x="6000" y="3244"/>
                    <a:pt x="6000" y="3254"/>
                  </a:cubicBezTo>
                  <a:cubicBezTo>
                    <a:pt x="5810" y="4873"/>
                    <a:pt x="4334" y="6025"/>
                    <a:pt x="2714" y="5835"/>
                  </a:cubicBezTo>
                  <a:cubicBezTo>
                    <a:pt x="2695" y="5825"/>
                    <a:pt x="2686" y="5825"/>
                    <a:pt x="2667" y="5825"/>
                  </a:cubicBezTo>
                  <a:cubicBezTo>
                    <a:pt x="1047" y="5673"/>
                    <a:pt x="-153" y="4235"/>
                    <a:pt x="0" y="2615"/>
                  </a:cubicBezTo>
                  <a:cubicBezTo>
                    <a:pt x="0" y="2606"/>
                    <a:pt x="0" y="2596"/>
                    <a:pt x="0" y="2587"/>
                  </a:cubicBezTo>
                  <a:close/>
                </a:path>
              </a:pathLst>
            </a:custGeom>
            <a:solidFill>
              <a:srgbClr val="D58B94"/>
            </a:solidFill>
            <a:ln w="9525" cap="flat">
              <a:noFill/>
              <a:prstDash val="solid"/>
              <a:miter/>
            </a:ln>
          </p:spPr>
          <p:txBody>
            <a:bodyPr rtlCol="0" anchor="ctr"/>
            <a:lstStyle/>
            <a:p>
              <a:endParaRPr lang="en-IN"/>
            </a:p>
          </p:txBody>
        </p:sp>
        <p:sp>
          <p:nvSpPr>
            <p:cNvPr id="5541" name="Freeform: Shape 5540">
              <a:extLst>
                <a:ext uri="{FF2B5EF4-FFF2-40B4-BE49-F238E27FC236}">
                  <a16:creationId xmlns:a16="http://schemas.microsoft.com/office/drawing/2014/main" xmlns="" id="{6B43AA00-3393-FFB4-8460-87FC1FF24A92}"/>
                </a:ext>
              </a:extLst>
            </p:cNvPr>
            <p:cNvSpPr/>
            <p:nvPr/>
          </p:nvSpPr>
          <p:spPr>
            <a:xfrm>
              <a:off x="674824" y="2891572"/>
              <a:ext cx="6527" cy="6353"/>
            </a:xfrm>
            <a:custGeom>
              <a:avLst/>
              <a:gdLst>
                <a:gd name="connsiteX0" fmla="*/ 8 w 6527"/>
                <a:gd name="connsiteY0" fmla="*/ 2775 h 6353"/>
                <a:gd name="connsiteX1" fmla="*/ 3628 w 6527"/>
                <a:gd name="connsiteY1" fmla="*/ 12 h 6353"/>
                <a:gd name="connsiteX2" fmla="*/ 6495 w 6527"/>
                <a:gd name="connsiteY2" fmla="*/ 3584 h 6353"/>
                <a:gd name="connsiteX3" fmla="*/ 6485 w 6527"/>
                <a:gd name="connsiteY3" fmla="*/ 3632 h 6353"/>
                <a:gd name="connsiteX4" fmla="*/ 2933 w 6527"/>
                <a:gd name="connsiteY4" fmla="*/ 6308 h 6353"/>
                <a:gd name="connsiteX5" fmla="*/ 2866 w 6527"/>
                <a:gd name="connsiteY5" fmla="*/ 6299 h 6353"/>
                <a:gd name="connsiteX6" fmla="*/ -1 w 6527"/>
                <a:gd name="connsiteY6" fmla="*/ 2908 h 6353"/>
                <a:gd name="connsiteX7" fmla="*/ 8 w 6527"/>
                <a:gd name="connsiteY7" fmla="*/ 2775 h 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27" h="6353">
                  <a:moveTo>
                    <a:pt x="8" y="2775"/>
                  </a:moveTo>
                  <a:cubicBezTo>
                    <a:pt x="256" y="1022"/>
                    <a:pt x="1866" y="-217"/>
                    <a:pt x="3628" y="12"/>
                  </a:cubicBezTo>
                  <a:cubicBezTo>
                    <a:pt x="5409" y="212"/>
                    <a:pt x="6685" y="1812"/>
                    <a:pt x="6495" y="3584"/>
                  </a:cubicBezTo>
                  <a:cubicBezTo>
                    <a:pt x="6485" y="3603"/>
                    <a:pt x="6485" y="3613"/>
                    <a:pt x="6485" y="3632"/>
                  </a:cubicBezTo>
                  <a:cubicBezTo>
                    <a:pt x="6247" y="5356"/>
                    <a:pt x="4657" y="6546"/>
                    <a:pt x="2933" y="6308"/>
                  </a:cubicBezTo>
                  <a:cubicBezTo>
                    <a:pt x="2914" y="6308"/>
                    <a:pt x="2885" y="6299"/>
                    <a:pt x="2866" y="6299"/>
                  </a:cubicBezTo>
                  <a:cubicBezTo>
                    <a:pt x="1132" y="6156"/>
                    <a:pt x="-153" y="4632"/>
                    <a:pt x="-1" y="2908"/>
                  </a:cubicBezTo>
                  <a:cubicBezTo>
                    <a:pt x="-1" y="2860"/>
                    <a:pt x="-1" y="2822"/>
                    <a:pt x="8" y="2775"/>
                  </a:cubicBezTo>
                  <a:close/>
                </a:path>
              </a:pathLst>
            </a:custGeom>
            <a:solidFill>
              <a:srgbClr val="D58B94"/>
            </a:solidFill>
            <a:ln w="9525" cap="flat">
              <a:noFill/>
              <a:prstDash val="solid"/>
              <a:miter/>
            </a:ln>
          </p:spPr>
          <p:txBody>
            <a:bodyPr rtlCol="0" anchor="ctr"/>
            <a:lstStyle/>
            <a:p>
              <a:endParaRPr lang="en-IN"/>
            </a:p>
          </p:txBody>
        </p:sp>
        <p:sp>
          <p:nvSpPr>
            <p:cNvPr id="5542" name="Freeform: Shape 5541">
              <a:extLst>
                <a:ext uri="{FF2B5EF4-FFF2-40B4-BE49-F238E27FC236}">
                  <a16:creationId xmlns:a16="http://schemas.microsoft.com/office/drawing/2014/main" xmlns="" id="{94E7A387-AB69-1389-491B-C956D26DD128}"/>
                </a:ext>
              </a:extLst>
            </p:cNvPr>
            <p:cNvSpPr/>
            <p:nvPr/>
          </p:nvSpPr>
          <p:spPr>
            <a:xfrm>
              <a:off x="706747" y="2960977"/>
              <a:ext cx="11346" cy="10404"/>
            </a:xfrm>
            <a:custGeom>
              <a:avLst/>
              <a:gdLst>
                <a:gd name="connsiteX0" fmla="*/ -6 w 11346"/>
                <a:gd name="connsiteY0" fmla="*/ 4616 h 10404"/>
                <a:gd name="connsiteX1" fmla="*/ 6156 w 11346"/>
                <a:gd name="connsiteY1" fmla="*/ 44 h 10404"/>
                <a:gd name="connsiteX2" fmla="*/ 6185 w 11346"/>
                <a:gd name="connsiteY2" fmla="*/ 44 h 10404"/>
                <a:gd name="connsiteX3" fmla="*/ 11329 w 11346"/>
                <a:gd name="connsiteY3" fmla="*/ 5759 h 10404"/>
                <a:gd name="connsiteX4" fmla="*/ 5166 w 11346"/>
                <a:gd name="connsiteY4" fmla="*/ 10331 h 10404"/>
                <a:gd name="connsiteX5" fmla="*/ 5137 w 11346"/>
                <a:gd name="connsiteY5" fmla="*/ 10331 h 10404"/>
                <a:gd name="connsiteX6" fmla="*/ -6 w 11346"/>
                <a:gd name="connsiteY6" fmla="*/ 4635 h 10404"/>
                <a:gd name="connsiteX7" fmla="*/ -6 w 11346"/>
                <a:gd name="connsiteY7" fmla="*/ 4616 h 10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46" h="10404">
                  <a:moveTo>
                    <a:pt x="-6" y="4616"/>
                  </a:moveTo>
                  <a:cubicBezTo>
                    <a:pt x="432" y="1654"/>
                    <a:pt x="3194" y="-394"/>
                    <a:pt x="6156" y="44"/>
                  </a:cubicBezTo>
                  <a:cubicBezTo>
                    <a:pt x="6166" y="44"/>
                    <a:pt x="6176" y="44"/>
                    <a:pt x="6185" y="44"/>
                  </a:cubicBezTo>
                  <a:cubicBezTo>
                    <a:pt x="9157" y="244"/>
                    <a:pt x="11443" y="2778"/>
                    <a:pt x="11329" y="5759"/>
                  </a:cubicBezTo>
                  <a:cubicBezTo>
                    <a:pt x="10890" y="8721"/>
                    <a:pt x="8128" y="10769"/>
                    <a:pt x="5166" y="10331"/>
                  </a:cubicBezTo>
                  <a:cubicBezTo>
                    <a:pt x="5156" y="10331"/>
                    <a:pt x="5147" y="10331"/>
                    <a:pt x="5137" y="10331"/>
                  </a:cubicBezTo>
                  <a:cubicBezTo>
                    <a:pt x="2146" y="10179"/>
                    <a:pt x="-159" y="7626"/>
                    <a:pt x="-6" y="4635"/>
                  </a:cubicBezTo>
                  <a:cubicBezTo>
                    <a:pt x="-6" y="4625"/>
                    <a:pt x="-6" y="4625"/>
                    <a:pt x="-6" y="4616"/>
                  </a:cubicBezTo>
                  <a:close/>
                </a:path>
              </a:pathLst>
            </a:custGeom>
            <a:solidFill>
              <a:srgbClr val="D58B94"/>
            </a:solidFill>
            <a:ln w="9525" cap="flat">
              <a:noFill/>
              <a:prstDash val="solid"/>
              <a:miter/>
            </a:ln>
          </p:spPr>
          <p:txBody>
            <a:bodyPr rtlCol="0" anchor="ctr"/>
            <a:lstStyle/>
            <a:p>
              <a:endParaRPr lang="en-IN"/>
            </a:p>
          </p:txBody>
        </p:sp>
        <p:sp>
          <p:nvSpPr>
            <p:cNvPr id="5543" name="Freeform: Shape 5542">
              <a:extLst>
                <a:ext uri="{FF2B5EF4-FFF2-40B4-BE49-F238E27FC236}">
                  <a16:creationId xmlns:a16="http://schemas.microsoft.com/office/drawing/2014/main" xmlns="" id="{0B0B5807-C601-C0C7-37BA-6DBA75CC439B}"/>
                </a:ext>
              </a:extLst>
            </p:cNvPr>
            <p:cNvSpPr/>
            <p:nvPr/>
          </p:nvSpPr>
          <p:spPr>
            <a:xfrm>
              <a:off x="721422" y="2959587"/>
              <a:ext cx="11145" cy="10087"/>
            </a:xfrm>
            <a:custGeom>
              <a:avLst/>
              <a:gdLst>
                <a:gd name="connsiteX0" fmla="*/ -12 w 11145"/>
                <a:gd name="connsiteY0" fmla="*/ 4577 h 10087"/>
                <a:gd name="connsiteX1" fmla="*/ 6541 w 11145"/>
                <a:gd name="connsiteY1" fmla="*/ 82 h 10087"/>
                <a:gd name="connsiteX2" fmla="*/ 11132 w 11145"/>
                <a:gd name="connsiteY2" fmla="*/ 5530 h 10087"/>
                <a:gd name="connsiteX3" fmla="*/ 5245 w 11145"/>
                <a:gd name="connsiteY3" fmla="*/ 10026 h 10087"/>
                <a:gd name="connsiteX4" fmla="*/ 5131 w 11145"/>
                <a:gd name="connsiteY4" fmla="*/ 10007 h 10087"/>
                <a:gd name="connsiteX5" fmla="*/ -12 w 11145"/>
                <a:gd name="connsiteY5" fmla="*/ 4577 h 1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45" h="10087">
                  <a:moveTo>
                    <a:pt x="-12" y="4577"/>
                  </a:moveTo>
                  <a:cubicBezTo>
                    <a:pt x="559" y="1529"/>
                    <a:pt x="3493" y="-490"/>
                    <a:pt x="6541" y="82"/>
                  </a:cubicBezTo>
                  <a:cubicBezTo>
                    <a:pt x="9170" y="568"/>
                    <a:pt x="11094" y="2853"/>
                    <a:pt x="11132" y="5530"/>
                  </a:cubicBezTo>
                  <a:cubicBezTo>
                    <a:pt x="10741" y="8397"/>
                    <a:pt x="8112" y="10407"/>
                    <a:pt x="5245" y="10026"/>
                  </a:cubicBezTo>
                  <a:cubicBezTo>
                    <a:pt x="5207" y="10016"/>
                    <a:pt x="5169" y="10016"/>
                    <a:pt x="5131" y="10007"/>
                  </a:cubicBezTo>
                  <a:cubicBezTo>
                    <a:pt x="2226" y="9902"/>
                    <a:pt x="-70" y="7492"/>
                    <a:pt x="-12" y="4577"/>
                  </a:cubicBezTo>
                  <a:close/>
                </a:path>
              </a:pathLst>
            </a:custGeom>
            <a:solidFill>
              <a:srgbClr val="D58B94"/>
            </a:solidFill>
            <a:ln w="9525" cap="flat">
              <a:noFill/>
              <a:prstDash val="solid"/>
              <a:miter/>
            </a:ln>
          </p:spPr>
          <p:txBody>
            <a:bodyPr rtlCol="0" anchor="ctr"/>
            <a:lstStyle/>
            <a:p>
              <a:endParaRPr lang="en-IN"/>
            </a:p>
          </p:txBody>
        </p:sp>
        <p:sp>
          <p:nvSpPr>
            <p:cNvPr id="5544" name="Freeform: Shape 5543">
              <a:extLst>
                <a:ext uri="{FF2B5EF4-FFF2-40B4-BE49-F238E27FC236}">
                  <a16:creationId xmlns:a16="http://schemas.microsoft.com/office/drawing/2014/main" xmlns="" id="{C711F1C1-1AD0-21B0-D79B-37DC86BB7DA4}"/>
                </a:ext>
              </a:extLst>
            </p:cNvPr>
            <p:cNvSpPr/>
            <p:nvPr/>
          </p:nvSpPr>
          <p:spPr>
            <a:xfrm>
              <a:off x="649596" y="2950816"/>
              <a:ext cx="5180" cy="5096"/>
            </a:xfrm>
            <a:custGeom>
              <a:avLst/>
              <a:gdLst>
                <a:gd name="connsiteX0" fmla="*/ -4 w 5180"/>
                <a:gd name="connsiteY0" fmla="*/ 2204 h 5096"/>
                <a:gd name="connsiteX1" fmla="*/ 2948 w 5180"/>
                <a:gd name="connsiteY1" fmla="*/ 13 h 5096"/>
                <a:gd name="connsiteX2" fmla="*/ 5139 w 5180"/>
                <a:gd name="connsiteY2" fmla="*/ 2966 h 5096"/>
                <a:gd name="connsiteX3" fmla="*/ 2282 w 5180"/>
                <a:gd name="connsiteY3" fmla="*/ 5061 h 5096"/>
                <a:gd name="connsiteX4" fmla="*/ -4 w 5180"/>
                <a:gd name="connsiteY4" fmla="*/ 2204 h 5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0" h="5096">
                  <a:moveTo>
                    <a:pt x="-4" y="2204"/>
                  </a:moveTo>
                  <a:cubicBezTo>
                    <a:pt x="205" y="785"/>
                    <a:pt x="1529" y="-196"/>
                    <a:pt x="2948" y="13"/>
                  </a:cubicBezTo>
                  <a:cubicBezTo>
                    <a:pt x="4367" y="223"/>
                    <a:pt x="5349" y="1546"/>
                    <a:pt x="5139" y="2966"/>
                  </a:cubicBezTo>
                  <a:cubicBezTo>
                    <a:pt x="4901" y="4309"/>
                    <a:pt x="3644" y="5233"/>
                    <a:pt x="2282" y="5061"/>
                  </a:cubicBezTo>
                  <a:cubicBezTo>
                    <a:pt x="881" y="4861"/>
                    <a:pt x="-119" y="3614"/>
                    <a:pt x="-4" y="2204"/>
                  </a:cubicBezTo>
                  <a:close/>
                </a:path>
              </a:pathLst>
            </a:custGeom>
            <a:solidFill>
              <a:srgbClr val="D58B94"/>
            </a:solidFill>
            <a:ln w="9525" cap="flat">
              <a:noFill/>
              <a:prstDash val="solid"/>
              <a:miter/>
            </a:ln>
          </p:spPr>
          <p:txBody>
            <a:bodyPr rtlCol="0" anchor="ctr"/>
            <a:lstStyle/>
            <a:p>
              <a:endParaRPr lang="en-IN"/>
            </a:p>
          </p:txBody>
        </p:sp>
        <p:sp>
          <p:nvSpPr>
            <p:cNvPr id="5545" name="Freeform: Shape 5544">
              <a:extLst>
                <a:ext uri="{FF2B5EF4-FFF2-40B4-BE49-F238E27FC236}">
                  <a16:creationId xmlns:a16="http://schemas.microsoft.com/office/drawing/2014/main" xmlns="" id="{DCB770C9-39AB-CC0D-4506-CDCD23CF2E2C}"/>
                </a:ext>
              </a:extLst>
            </p:cNvPr>
            <p:cNvSpPr/>
            <p:nvPr/>
          </p:nvSpPr>
          <p:spPr>
            <a:xfrm>
              <a:off x="654607" y="2933328"/>
              <a:ext cx="14724" cy="13878"/>
            </a:xfrm>
            <a:custGeom>
              <a:avLst/>
              <a:gdLst>
                <a:gd name="connsiteX0" fmla="*/ 33 w 14724"/>
                <a:gd name="connsiteY0" fmla="*/ 5786 h 13878"/>
                <a:gd name="connsiteX1" fmla="*/ 8910 w 14724"/>
                <a:gd name="connsiteY1" fmla="*/ 166 h 13878"/>
                <a:gd name="connsiteX2" fmla="*/ 14701 w 14724"/>
                <a:gd name="connsiteY2" fmla="*/ 7786 h 13878"/>
                <a:gd name="connsiteX3" fmla="*/ 6415 w 14724"/>
                <a:gd name="connsiteY3" fmla="*/ 13787 h 13878"/>
                <a:gd name="connsiteX4" fmla="*/ 33 w 14724"/>
                <a:gd name="connsiteY4" fmla="*/ 5786 h 13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4" h="13878">
                  <a:moveTo>
                    <a:pt x="33" y="5786"/>
                  </a:moveTo>
                  <a:cubicBezTo>
                    <a:pt x="938" y="1785"/>
                    <a:pt x="4910" y="-729"/>
                    <a:pt x="8910" y="166"/>
                  </a:cubicBezTo>
                  <a:cubicBezTo>
                    <a:pt x="12434" y="966"/>
                    <a:pt x="14882" y="4176"/>
                    <a:pt x="14701" y="7786"/>
                  </a:cubicBezTo>
                  <a:cubicBezTo>
                    <a:pt x="14025" y="11701"/>
                    <a:pt x="10348" y="14358"/>
                    <a:pt x="6415" y="13787"/>
                  </a:cubicBezTo>
                  <a:cubicBezTo>
                    <a:pt x="2443" y="13339"/>
                    <a:pt x="-415" y="9757"/>
                    <a:pt x="33" y="5786"/>
                  </a:cubicBezTo>
                  <a:close/>
                </a:path>
              </a:pathLst>
            </a:custGeom>
            <a:solidFill>
              <a:srgbClr val="D58B94"/>
            </a:solidFill>
            <a:ln w="9525" cap="flat">
              <a:noFill/>
              <a:prstDash val="solid"/>
              <a:miter/>
            </a:ln>
          </p:spPr>
          <p:txBody>
            <a:bodyPr rtlCol="0" anchor="ctr"/>
            <a:lstStyle/>
            <a:p>
              <a:endParaRPr lang="en-IN"/>
            </a:p>
          </p:txBody>
        </p:sp>
        <p:sp>
          <p:nvSpPr>
            <p:cNvPr id="5546" name="Freeform: Shape 5545">
              <a:extLst>
                <a:ext uri="{FF2B5EF4-FFF2-40B4-BE49-F238E27FC236}">
                  <a16:creationId xmlns:a16="http://schemas.microsoft.com/office/drawing/2014/main" xmlns="" id="{216E4FED-C7CF-1937-0DA5-DD0B28AE6A77}"/>
                </a:ext>
              </a:extLst>
            </p:cNvPr>
            <p:cNvSpPr/>
            <p:nvPr/>
          </p:nvSpPr>
          <p:spPr>
            <a:xfrm>
              <a:off x="672119" y="2939270"/>
              <a:ext cx="21707" cy="20674"/>
            </a:xfrm>
            <a:custGeom>
              <a:avLst/>
              <a:gdLst>
                <a:gd name="connsiteX0" fmla="*/ 46 w 21707"/>
                <a:gd name="connsiteY0" fmla="*/ 8988 h 20674"/>
                <a:gd name="connsiteX1" fmla="*/ 11895 w 21707"/>
                <a:gd name="connsiteY1" fmla="*/ 92 h 20674"/>
                <a:gd name="connsiteX2" fmla="*/ 12143 w 21707"/>
                <a:gd name="connsiteY2" fmla="*/ 130 h 20674"/>
                <a:gd name="connsiteX3" fmla="*/ 21668 w 21707"/>
                <a:gd name="connsiteY3" fmla="*/ 11655 h 20674"/>
                <a:gd name="connsiteX4" fmla="*/ 9286 w 21707"/>
                <a:gd name="connsiteY4" fmla="*/ 20513 h 20674"/>
                <a:gd name="connsiteX5" fmla="*/ 9286 w 21707"/>
                <a:gd name="connsiteY5" fmla="*/ 20513 h 20674"/>
                <a:gd name="connsiteX6" fmla="*/ 46 w 21707"/>
                <a:gd name="connsiteY6" fmla="*/ 8988 h 2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07" h="20674">
                  <a:moveTo>
                    <a:pt x="46" y="8988"/>
                  </a:moveTo>
                  <a:cubicBezTo>
                    <a:pt x="866" y="3263"/>
                    <a:pt x="6171" y="-728"/>
                    <a:pt x="11895" y="92"/>
                  </a:cubicBezTo>
                  <a:cubicBezTo>
                    <a:pt x="11981" y="101"/>
                    <a:pt x="12057" y="120"/>
                    <a:pt x="12143" y="130"/>
                  </a:cubicBezTo>
                  <a:cubicBezTo>
                    <a:pt x="17877" y="825"/>
                    <a:pt x="22068" y="5892"/>
                    <a:pt x="21668" y="11655"/>
                  </a:cubicBezTo>
                  <a:cubicBezTo>
                    <a:pt x="20697" y="17522"/>
                    <a:pt x="15153" y="21485"/>
                    <a:pt x="9286" y="20513"/>
                  </a:cubicBezTo>
                  <a:cubicBezTo>
                    <a:pt x="9286" y="20513"/>
                    <a:pt x="9286" y="20513"/>
                    <a:pt x="9286" y="20513"/>
                  </a:cubicBezTo>
                  <a:cubicBezTo>
                    <a:pt x="3561" y="19865"/>
                    <a:pt x="-563" y="14712"/>
                    <a:pt x="46" y="8988"/>
                  </a:cubicBezTo>
                  <a:close/>
                </a:path>
              </a:pathLst>
            </a:custGeom>
            <a:solidFill>
              <a:srgbClr val="D58B94"/>
            </a:solidFill>
            <a:ln w="9525" cap="flat">
              <a:noFill/>
              <a:prstDash val="solid"/>
              <a:miter/>
            </a:ln>
          </p:spPr>
          <p:txBody>
            <a:bodyPr rtlCol="0" anchor="ctr"/>
            <a:lstStyle/>
            <a:p>
              <a:endParaRPr lang="en-IN"/>
            </a:p>
          </p:txBody>
        </p:sp>
        <p:sp>
          <p:nvSpPr>
            <p:cNvPr id="5547" name="Freeform: Shape 5546">
              <a:extLst>
                <a:ext uri="{FF2B5EF4-FFF2-40B4-BE49-F238E27FC236}">
                  <a16:creationId xmlns:a16="http://schemas.microsoft.com/office/drawing/2014/main" xmlns="" id="{3AC2C86F-246B-687F-3862-C79B7CB3C58A}"/>
                </a:ext>
              </a:extLst>
            </p:cNvPr>
            <p:cNvSpPr/>
            <p:nvPr/>
          </p:nvSpPr>
          <p:spPr>
            <a:xfrm>
              <a:off x="697127" y="2947244"/>
              <a:ext cx="12397" cy="11376"/>
            </a:xfrm>
            <a:custGeom>
              <a:avLst/>
              <a:gdLst>
                <a:gd name="connsiteX0" fmla="*/ -6 w 12397"/>
                <a:gd name="connsiteY0" fmla="*/ 5014 h 11376"/>
                <a:gd name="connsiteX1" fmla="*/ 6709 w 12397"/>
                <a:gd name="connsiteY1" fmla="*/ 52 h 11376"/>
                <a:gd name="connsiteX2" fmla="*/ 6757 w 12397"/>
                <a:gd name="connsiteY2" fmla="*/ 61 h 11376"/>
                <a:gd name="connsiteX3" fmla="*/ 12377 w 12397"/>
                <a:gd name="connsiteY3" fmla="*/ 6348 h 11376"/>
                <a:gd name="connsiteX4" fmla="*/ 5519 w 12397"/>
                <a:gd name="connsiteY4" fmla="*/ 11301 h 11376"/>
                <a:gd name="connsiteX5" fmla="*/ -6 w 12397"/>
                <a:gd name="connsiteY5" fmla="*/ 5014 h 1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97" h="11376">
                  <a:moveTo>
                    <a:pt x="-6" y="5014"/>
                  </a:moveTo>
                  <a:cubicBezTo>
                    <a:pt x="480" y="1785"/>
                    <a:pt x="3490" y="-434"/>
                    <a:pt x="6709" y="52"/>
                  </a:cubicBezTo>
                  <a:cubicBezTo>
                    <a:pt x="6728" y="61"/>
                    <a:pt x="6738" y="61"/>
                    <a:pt x="6757" y="61"/>
                  </a:cubicBezTo>
                  <a:cubicBezTo>
                    <a:pt x="10034" y="261"/>
                    <a:pt x="12539" y="3071"/>
                    <a:pt x="12377" y="6348"/>
                  </a:cubicBezTo>
                  <a:cubicBezTo>
                    <a:pt x="11796" y="9577"/>
                    <a:pt x="8767" y="11758"/>
                    <a:pt x="5519" y="11301"/>
                  </a:cubicBezTo>
                  <a:cubicBezTo>
                    <a:pt x="2280" y="11043"/>
                    <a:pt x="-168" y="8262"/>
                    <a:pt x="-6" y="5014"/>
                  </a:cubicBezTo>
                  <a:close/>
                </a:path>
              </a:pathLst>
            </a:custGeom>
            <a:solidFill>
              <a:srgbClr val="D58B94"/>
            </a:solidFill>
            <a:ln w="9525" cap="flat">
              <a:noFill/>
              <a:prstDash val="solid"/>
              <a:miter/>
            </a:ln>
          </p:spPr>
          <p:txBody>
            <a:bodyPr rtlCol="0" anchor="ctr"/>
            <a:lstStyle/>
            <a:p>
              <a:endParaRPr lang="en-IN"/>
            </a:p>
          </p:txBody>
        </p:sp>
        <p:sp>
          <p:nvSpPr>
            <p:cNvPr id="5548" name="Freeform: Shape 5547">
              <a:extLst>
                <a:ext uri="{FF2B5EF4-FFF2-40B4-BE49-F238E27FC236}">
                  <a16:creationId xmlns:a16="http://schemas.microsoft.com/office/drawing/2014/main" xmlns="" id="{F5800BF3-AE02-6D89-CF9E-0C240DC0D14B}"/>
                </a:ext>
              </a:extLst>
            </p:cNvPr>
            <p:cNvSpPr/>
            <p:nvPr/>
          </p:nvSpPr>
          <p:spPr>
            <a:xfrm>
              <a:off x="715128" y="2944801"/>
              <a:ext cx="9781" cy="8996"/>
            </a:xfrm>
            <a:custGeom>
              <a:avLst/>
              <a:gdLst>
                <a:gd name="connsiteX0" fmla="*/ -5 w 9781"/>
                <a:gd name="connsiteY0" fmla="*/ 3933 h 8996"/>
                <a:gd name="connsiteX1" fmla="*/ 5234 w 9781"/>
                <a:gd name="connsiteY1" fmla="*/ 28 h 8996"/>
                <a:gd name="connsiteX2" fmla="*/ 9768 w 9781"/>
                <a:gd name="connsiteY2" fmla="*/ 4448 h 8996"/>
                <a:gd name="connsiteX3" fmla="*/ 5348 w 9781"/>
                <a:gd name="connsiteY3" fmla="*/ 8982 h 8996"/>
                <a:gd name="connsiteX4" fmla="*/ 4377 w 9781"/>
                <a:gd name="connsiteY4" fmla="*/ 8886 h 8996"/>
                <a:gd name="connsiteX5" fmla="*/ -5 w 9781"/>
                <a:gd name="connsiteY5" fmla="*/ 3952 h 8996"/>
                <a:gd name="connsiteX6" fmla="*/ -5 w 9781"/>
                <a:gd name="connsiteY6" fmla="*/ 3933 h 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81" h="8996">
                  <a:moveTo>
                    <a:pt x="-5" y="3933"/>
                  </a:moveTo>
                  <a:cubicBezTo>
                    <a:pt x="385" y="1419"/>
                    <a:pt x="2719" y="-315"/>
                    <a:pt x="5234" y="28"/>
                  </a:cubicBezTo>
                  <a:cubicBezTo>
                    <a:pt x="7710" y="0"/>
                    <a:pt x="9739" y="1971"/>
                    <a:pt x="9768" y="4448"/>
                  </a:cubicBezTo>
                  <a:cubicBezTo>
                    <a:pt x="9806" y="6915"/>
                    <a:pt x="7825" y="8944"/>
                    <a:pt x="5348" y="8982"/>
                  </a:cubicBezTo>
                  <a:cubicBezTo>
                    <a:pt x="5024" y="8982"/>
                    <a:pt x="4700" y="8953"/>
                    <a:pt x="4377" y="8886"/>
                  </a:cubicBezTo>
                  <a:cubicBezTo>
                    <a:pt x="1805" y="8734"/>
                    <a:pt x="-157" y="6524"/>
                    <a:pt x="-5" y="3952"/>
                  </a:cubicBezTo>
                  <a:cubicBezTo>
                    <a:pt x="-5" y="3943"/>
                    <a:pt x="-5" y="3943"/>
                    <a:pt x="-5" y="3933"/>
                  </a:cubicBezTo>
                  <a:close/>
                </a:path>
              </a:pathLst>
            </a:custGeom>
            <a:solidFill>
              <a:srgbClr val="D58B94"/>
            </a:solidFill>
            <a:ln w="9525" cap="flat">
              <a:noFill/>
              <a:prstDash val="solid"/>
              <a:miter/>
            </a:ln>
          </p:spPr>
          <p:txBody>
            <a:bodyPr rtlCol="0" anchor="ctr"/>
            <a:lstStyle/>
            <a:p>
              <a:endParaRPr lang="en-IN"/>
            </a:p>
          </p:txBody>
        </p:sp>
        <p:sp>
          <p:nvSpPr>
            <p:cNvPr id="5549" name="Freeform: Shape 5548">
              <a:extLst>
                <a:ext uri="{FF2B5EF4-FFF2-40B4-BE49-F238E27FC236}">
                  <a16:creationId xmlns:a16="http://schemas.microsoft.com/office/drawing/2014/main" xmlns="" id="{6C1FD4C5-6DEC-4BBF-CA60-80921D3D0E01}"/>
                </a:ext>
              </a:extLst>
            </p:cNvPr>
            <p:cNvSpPr/>
            <p:nvPr/>
          </p:nvSpPr>
          <p:spPr>
            <a:xfrm>
              <a:off x="726940" y="2935104"/>
              <a:ext cx="7048" cy="7004"/>
            </a:xfrm>
            <a:custGeom>
              <a:avLst/>
              <a:gdLst>
                <a:gd name="connsiteX0" fmla="*/ -6 w 7048"/>
                <a:gd name="connsiteY0" fmla="*/ 3247 h 7004"/>
                <a:gd name="connsiteX1" fmla="*/ 4185 w 7048"/>
                <a:gd name="connsiteY1" fmla="*/ 9 h 7004"/>
                <a:gd name="connsiteX2" fmla="*/ 6966 w 7048"/>
                <a:gd name="connsiteY2" fmla="*/ 4143 h 7004"/>
                <a:gd name="connsiteX3" fmla="*/ 2842 w 7048"/>
                <a:gd name="connsiteY3" fmla="*/ 6924 h 7004"/>
                <a:gd name="connsiteX4" fmla="*/ -6 w 7048"/>
                <a:gd name="connsiteY4" fmla="*/ 3247 h 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 h="7004">
                  <a:moveTo>
                    <a:pt x="-6" y="3247"/>
                  </a:moveTo>
                  <a:cubicBezTo>
                    <a:pt x="289" y="1218"/>
                    <a:pt x="2147" y="-220"/>
                    <a:pt x="4185" y="9"/>
                  </a:cubicBezTo>
                  <a:cubicBezTo>
                    <a:pt x="6100" y="380"/>
                    <a:pt x="7347" y="2228"/>
                    <a:pt x="6966" y="4143"/>
                  </a:cubicBezTo>
                  <a:cubicBezTo>
                    <a:pt x="6595" y="6057"/>
                    <a:pt x="4747" y="7295"/>
                    <a:pt x="2842" y="6924"/>
                  </a:cubicBezTo>
                  <a:cubicBezTo>
                    <a:pt x="1099" y="6590"/>
                    <a:pt x="-120" y="5009"/>
                    <a:pt x="-6" y="3247"/>
                  </a:cubicBezTo>
                  <a:close/>
                </a:path>
              </a:pathLst>
            </a:custGeom>
            <a:solidFill>
              <a:srgbClr val="D58B94"/>
            </a:solidFill>
            <a:ln w="9525" cap="flat">
              <a:noFill/>
              <a:prstDash val="solid"/>
              <a:miter/>
            </a:ln>
          </p:spPr>
          <p:txBody>
            <a:bodyPr rtlCol="0" anchor="ctr"/>
            <a:lstStyle/>
            <a:p>
              <a:endParaRPr lang="en-IN"/>
            </a:p>
          </p:txBody>
        </p:sp>
        <p:sp>
          <p:nvSpPr>
            <p:cNvPr id="5550" name="Freeform: Shape 5549">
              <a:extLst>
                <a:ext uri="{FF2B5EF4-FFF2-40B4-BE49-F238E27FC236}">
                  <a16:creationId xmlns:a16="http://schemas.microsoft.com/office/drawing/2014/main" xmlns="" id="{CF68B37C-4A89-C558-F362-9676E1B709DC}"/>
                </a:ext>
              </a:extLst>
            </p:cNvPr>
            <p:cNvSpPr/>
            <p:nvPr/>
          </p:nvSpPr>
          <p:spPr>
            <a:xfrm>
              <a:off x="712501" y="2932722"/>
              <a:ext cx="9755" cy="8997"/>
            </a:xfrm>
            <a:custGeom>
              <a:avLst/>
              <a:gdLst>
                <a:gd name="connsiteX0" fmla="*/ 1669 w 9755"/>
                <a:gd name="connsiteY0" fmla="*/ 962 h 8997"/>
                <a:gd name="connsiteX1" fmla="*/ 8527 w 9755"/>
                <a:gd name="connsiteY1" fmla="*/ 1629 h 8997"/>
                <a:gd name="connsiteX2" fmla="*/ 8499 w 9755"/>
                <a:gd name="connsiteY2" fmla="*/ 7553 h 8997"/>
                <a:gd name="connsiteX3" fmla="*/ 7956 w 9755"/>
                <a:gd name="connsiteY3" fmla="*/ 8011 h 8997"/>
                <a:gd name="connsiteX4" fmla="*/ 1098 w 9755"/>
                <a:gd name="connsiteY4" fmla="*/ 7249 h 8997"/>
                <a:gd name="connsiteX5" fmla="*/ 1393 w 9755"/>
                <a:gd name="connsiteY5" fmla="*/ 1191 h 8997"/>
                <a:gd name="connsiteX6" fmla="*/ 1669 w 9755"/>
                <a:gd name="connsiteY6" fmla="*/ 962 h 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55" h="8997">
                  <a:moveTo>
                    <a:pt x="1669" y="962"/>
                  </a:moveTo>
                  <a:cubicBezTo>
                    <a:pt x="3803" y="-562"/>
                    <a:pt x="6727" y="-276"/>
                    <a:pt x="8527" y="1629"/>
                  </a:cubicBezTo>
                  <a:cubicBezTo>
                    <a:pt x="10156" y="3277"/>
                    <a:pt x="10147" y="5925"/>
                    <a:pt x="8499" y="7553"/>
                  </a:cubicBezTo>
                  <a:cubicBezTo>
                    <a:pt x="8327" y="7725"/>
                    <a:pt x="8146" y="7877"/>
                    <a:pt x="7956" y="8011"/>
                  </a:cubicBezTo>
                  <a:cubicBezTo>
                    <a:pt x="5813" y="9554"/>
                    <a:pt x="2850" y="9230"/>
                    <a:pt x="1098" y="7249"/>
                  </a:cubicBezTo>
                  <a:cubicBezTo>
                    <a:pt x="-493" y="5496"/>
                    <a:pt x="-359" y="2781"/>
                    <a:pt x="1393" y="1191"/>
                  </a:cubicBezTo>
                  <a:cubicBezTo>
                    <a:pt x="1479" y="1115"/>
                    <a:pt x="1574" y="1038"/>
                    <a:pt x="1669" y="962"/>
                  </a:cubicBezTo>
                  <a:close/>
                </a:path>
              </a:pathLst>
            </a:custGeom>
            <a:solidFill>
              <a:srgbClr val="D58B94"/>
            </a:solidFill>
            <a:ln w="9525" cap="flat">
              <a:noFill/>
              <a:prstDash val="solid"/>
              <a:miter/>
            </a:ln>
          </p:spPr>
          <p:txBody>
            <a:bodyPr rtlCol="0" anchor="ctr"/>
            <a:lstStyle/>
            <a:p>
              <a:endParaRPr lang="en-IN"/>
            </a:p>
          </p:txBody>
        </p:sp>
        <p:sp>
          <p:nvSpPr>
            <p:cNvPr id="5551" name="Freeform: Shape 5550">
              <a:extLst>
                <a:ext uri="{FF2B5EF4-FFF2-40B4-BE49-F238E27FC236}">
                  <a16:creationId xmlns:a16="http://schemas.microsoft.com/office/drawing/2014/main" xmlns="" id="{C6938EB6-2616-D38D-E22D-7D49792101EF}"/>
                </a:ext>
              </a:extLst>
            </p:cNvPr>
            <p:cNvSpPr/>
            <p:nvPr/>
          </p:nvSpPr>
          <p:spPr>
            <a:xfrm>
              <a:off x="679279" y="2921448"/>
              <a:ext cx="11052" cy="11032"/>
            </a:xfrm>
            <a:custGeom>
              <a:avLst/>
              <a:gdLst>
                <a:gd name="connsiteX0" fmla="*/ 30 w 11052"/>
                <a:gd name="connsiteY0" fmla="*/ 4807 h 11032"/>
                <a:gd name="connsiteX1" fmla="*/ 6393 w 11052"/>
                <a:gd name="connsiteY1" fmla="*/ 44 h 11032"/>
                <a:gd name="connsiteX2" fmla="*/ 6412 w 11052"/>
                <a:gd name="connsiteY2" fmla="*/ 44 h 11032"/>
                <a:gd name="connsiteX3" fmla="*/ 10965 w 11052"/>
                <a:gd name="connsiteY3" fmla="*/ 6398 h 11032"/>
                <a:gd name="connsiteX4" fmla="*/ 4612 w 11052"/>
                <a:gd name="connsiteY4" fmla="*/ 10941 h 11032"/>
                <a:gd name="connsiteX5" fmla="*/ 30 w 11052"/>
                <a:gd name="connsiteY5" fmla="*/ 4807 h 1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52" h="11032">
                  <a:moveTo>
                    <a:pt x="30" y="4807"/>
                  </a:moveTo>
                  <a:cubicBezTo>
                    <a:pt x="469" y="1730"/>
                    <a:pt x="3317" y="-403"/>
                    <a:pt x="6393" y="44"/>
                  </a:cubicBezTo>
                  <a:cubicBezTo>
                    <a:pt x="6393" y="44"/>
                    <a:pt x="6403" y="44"/>
                    <a:pt x="6412" y="44"/>
                  </a:cubicBezTo>
                  <a:cubicBezTo>
                    <a:pt x="9422" y="540"/>
                    <a:pt x="11460" y="3388"/>
                    <a:pt x="10965" y="6398"/>
                  </a:cubicBezTo>
                  <a:cubicBezTo>
                    <a:pt x="10470" y="9407"/>
                    <a:pt x="7622" y="11446"/>
                    <a:pt x="4612" y="10941"/>
                  </a:cubicBezTo>
                  <a:cubicBezTo>
                    <a:pt x="1688" y="10465"/>
                    <a:pt x="-341" y="7750"/>
                    <a:pt x="30" y="4807"/>
                  </a:cubicBezTo>
                  <a:close/>
                </a:path>
              </a:pathLst>
            </a:custGeom>
            <a:solidFill>
              <a:srgbClr val="D58B94"/>
            </a:solidFill>
            <a:ln w="9525" cap="flat">
              <a:noFill/>
              <a:prstDash val="solid"/>
              <a:miter/>
            </a:ln>
          </p:spPr>
          <p:txBody>
            <a:bodyPr rtlCol="0" anchor="ctr"/>
            <a:lstStyle/>
            <a:p>
              <a:endParaRPr lang="en-IN"/>
            </a:p>
          </p:txBody>
        </p:sp>
        <p:sp>
          <p:nvSpPr>
            <p:cNvPr id="5552" name="Freeform: Shape 5551">
              <a:extLst>
                <a:ext uri="{FF2B5EF4-FFF2-40B4-BE49-F238E27FC236}">
                  <a16:creationId xmlns:a16="http://schemas.microsoft.com/office/drawing/2014/main" xmlns="" id="{44A1D119-139E-0088-C789-5890E5AD9B15}"/>
                </a:ext>
              </a:extLst>
            </p:cNvPr>
            <p:cNvSpPr/>
            <p:nvPr/>
          </p:nvSpPr>
          <p:spPr>
            <a:xfrm>
              <a:off x="694064" y="2922403"/>
              <a:ext cx="17786" cy="16630"/>
            </a:xfrm>
            <a:custGeom>
              <a:avLst/>
              <a:gdLst>
                <a:gd name="connsiteX0" fmla="*/ 9 w 17786"/>
                <a:gd name="connsiteY0" fmla="*/ 7186 h 16630"/>
                <a:gd name="connsiteX1" fmla="*/ 9534 w 17786"/>
                <a:gd name="connsiteY1" fmla="*/ 42 h 16630"/>
                <a:gd name="connsiteX2" fmla="*/ 17773 w 17786"/>
                <a:gd name="connsiteY2" fmla="*/ 8376 h 16630"/>
                <a:gd name="connsiteX3" fmla="*/ 9448 w 17786"/>
                <a:gd name="connsiteY3" fmla="*/ 16615 h 16630"/>
                <a:gd name="connsiteX4" fmla="*/ 7724 w 17786"/>
                <a:gd name="connsiteY4" fmla="*/ 16425 h 16630"/>
                <a:gd name="connsiteX5" fmla="*/ 9 w 17786"/>
                <a:gd name="connsiteY5" fmla="*/ 7186 h 1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86" h="16630">
                  <a:moveTo>
                    <a:pt x="9" y="7186"/>
                  </a:moveTo>
                  <a:cubicBezTo>
                    <a:pt x="790" y="2652"/>
                    <a:pt x="4972" y="-482"/>
                    <a:pt x="9534" y="42"/>
                  </a:cubicBezTo>
                  <a:cubicBezTo>
                    <a:pt x="14106" y="71"/>
                    <a:pt x="17802" y="3795"/>
                    <a:pt x="17773" y="8376"/>
                  </a:cubicBezTo>
                  <a:cubicBezTo>
                    <a:pt x="17754" y="12949"/>
                    <a:pt x="14020" y="16644"/>
                    <a:pt x="9448" y="16615"/>
                  </a:cubicBezTo>
                  <a:cubicBezTo>
                    <a:pt x="8867" y="16615"/>
                    <a:pt x="8286" y="16549"/>
                    <a:pt x="7724" y="16425"/>
                  </a:cubicBezTo>
                  <a:cubicBezTo>
                    <a:pt x="3086" y="15920"/>
                    <a:pt x="-324" y="11844"/>
                    <a:pt x="9" y="7186"/>
                  </a:cubicBezTo>
                  <a:close/>
                </a:path>
              </a:pathLst>
            </a:custGeom>
            <a:solidFill>
              <a:srgbClr val="D58B94"/>
            </a:solidFill>
            <a:ln w="9525" cap="flat">
              <a:noFill/>
              <a:prstDash val="solid"/>
              <a:miter/>
            </a:ln>
          </p:spPr>
          <p:txBody>
            <a:bodyPr rtlCol="0" anchor="ctr"/>
            <a:lstStyle/>
            <a:p>
              <a:endParaRPr lang="en-IN"/>
            </a:p>
          </p:txBody>
        </p:sp>
        <p:sp>
          <p:nvSpPr>
            <p:cNvPr id="5553" name="Freeform: Shape 5552">
              <a:extLst>
                <a:ext uri="{FF2B5EF4-FFF2-40B4-BE49-F238E27FC236}">
                  <a16:creationId xmlns:a16="http://schemas.microsoft.com/office/drawing/2014/main" xmlns="" id="{C8367809-C958-4ACC-C679-9937F61AAFCB}"/>
                </a:ext>
              </a:extLst>
            </p:cNvPr>
            <p:cNvSpPr/>
            <p:nvPr/>
          </p:nvSpPr>
          <p:spPr>
            <a:xfrm>
              <a:off x="667476" y="2923532"/>
              <a:ext cx="7580" cy="7251"/>
            </a:xfrm>
            <a:custGeom>
              <a:avLst/>
              <a:gdLst>
                <a:gd name="connsiteX0" fmla="*/ 22 w 7580"/>
                <a:gd name="connsiteY0" fmla="*/ 3103 h 7251"/>
                <a:gd name="connsiteX1" fmla="*/ 3928 w 7580"/>
                <a:gd name="connsiteY1" fmla="*/ 8 h 7251"/>
                <a:gd name="connsiteX2" fmla="*/ 4213 w 7580"/>
                <a:gd name="connsiteY2" fmla="*/ 55 h 7251"/>
                <a:gd name="connsiteX3" fmla="*/ 7557 w 7580"/>
                <a:gd name="connsiteY3" fmla="*/ 3932 h 7251"/>
                <a:gd name="connsiteX4" fmla="*/ 7547 w 7580"/>
                <a:gd name="connsiteY4" fmla="*/ 4056 h 7251"/>
                <a:gd name="connsiteX5" fmla="*/ 3261 w 7580"/>
                <a:gd name="connsiteY5" fmla="*/ 7199 h 7251"/>
                <a:gd name="connsiteX6" fmla="*/ 3 w 7580"/>
                <a:gd name="connsiteY6" fmla="*/ 3247 h 7251"/>
                <a:gd name="connsiteX7" fmla="*/ 22 w 7580"/>
                <a:gd name="connsiteY7" fmla="*/ 3103 h 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80" h="7251">
                  <a:moveTo>
                    <a:pt x="22" y="3103"/>
                  </a:moveTo>
                  <a:cubicBezTo>
                    <a:pt x="251" y="1170"/>
                    <a:pt x="1994" y="-211"/>
                    <a:pt x="3928" y="8"/>
                  </a:cubicBezTo>
                  <a:cubicBezTo>
                    <a:pt x="4023" y="17"/>
                    <a:pt x="4118" y="37"/>
                    <a:pt x="4213" y="55"/>
                  </a:cubicBezTo>
                  <a:cubicBezTo>
                    <a:pt x="6204" y="198"/>
                    <a:pt x="7709" y="1932"/>
                    <a:pt x="7557" y="3932"/>
                  </a:cubicBezTo>
                  <a:cubicBezTo>
                    <a:pt x="7557" y="3970"/>
                    <a:pt x="7547" y="4018"/>
                    <a:pt x="7547" y="4056"/>
                  </a:cubicBezTo>
                  <a:cubicBezTo>
                    <a:pt x="7204" y="6094"/>
                    <a:pt x="5309" y="7485"/>
                    <a:pt x="3261" y="7199"/>
                  </a:cubicBezTo>
                  <a:cubicBezTo>
                    <a:pt x="1270" y="7009"/>
                    <a:pt x="-187" y="5237"/>
                    <a:pt x="3" y="3247"/>
                  </a:cubicBezTo>
                  <a:cubicBezTo>
                    <a:pt x="13" y="3199"/>
                    <a:pt x="13" y="3151"/>
                    <a:pt x="22" y="3103"/>
                  </a:cubicBezTo>
                  <a:close/>
                </a:path>
              </a:pathLst>
            </a:custGeom>
            <a:solidFill>
              <a:srgbClr val="D58B94"/>
            </a:solidFill>
            <a:ln w="9525" cap="flat">
              <a:noFill/>
              <a:prstDash val="solid"/>
              <a:miter/>
            </a:ln>
          </p:spPr>
          <p:txBody>
            <a:bodyPr rtlCol="0" anchor="ctr"/>
            <a:lstStyle/>
            <a:p>
              <a:endParaRPr lang="en-IN"/>
            </a:p>
          </p:txBody>
        </p:sp>
        <p:sp>
          <p:nvSpPr>
            <p:cNvPr id="5554" name="Freeform: Shape 5553">
              <a:extLst>
                <a:ext uri="{FF2B5EF4-FFF2-40B4-BE49-F238E27FC236}">
                  <a16:creationId xmlns:a16="http://schemas.microsoft.com/office/drawing/2014/main" xmlns="" id="{4830AB0F-0C78-86DF-EAEC-30D0C47CAFA1}"/>
                </a:ext>
              </a:extLst>
            </p:cNvPr>
            <p:cNvSpPr/>
            <p:nvPr/>
          </p:nvSpPr>
          <p:spPr>
            <a:xfrm>
              <a:off x="672722" y="2910892"/>
              <a:ext cx="6622" cy="6367"/>
            </a:xfrm>
            <a:custGeom>
              <a:avLst/>
              <a:gdLst>
                <a:gd name="connsiteX0" fmla="*/ 15 w 6622"/>
                <a:gd name="connsiteY0" fmla="*/ 2694 h 6367"/>
                <a:gd name="connsiteX1" fmla="*/ 3730 w 6622"/>
                <a:gd name="connsiteY1" fmla="*/ 27 h 6367"/>
                <a:gd name="connsiteX2" fmla="*/ 6597 w 6622"/>
                <a:gd name="connsiteY2" fmla="*/ 3418 h 6367"/>
                <a:gd name="connsiteX3" fmla="*/ 6587 w 6622"/>
                <a:gd name="connsiteY3" fmla="*/ 3551 h 6367"/>
                <a:gd name="connsiteX4" fmla="*/ 2939 w 6622"/>
                <a:gd name="connsiteY4" fmla="*/ 6323 h 6367"/>
                <a:gd name="connsiteX5" fmla="*/ 2873 w 6622"/>
                <a:gd name="connsiteY5" fmla="*/ 6314 h 6367"/>
                <a:gd name="connsiteX6" fmla="*/ 5 w 6622"/>
                <a:gd name="connsiteY6" fmla="*/ 2742 h 6367"/>
                <a:gd name="connsiteX7" fmla="*/ 15 w 6622"/>
                <a:gd name="connsiteY7" fmla="*/ 2694 h 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2" h="6367">
                  <a:moveTo>
                    <a:pt x="15" y="2694"/>
                  </a:moveTo>
                  <a:cubicBezTo>
                    <a:pt x="310" y="932"/>
                    <a:pt x="1968" y="-258"/>
                    <a:pt x="3730" y="27"/>
                  </a:cubicBezTo>
                  <a:cubicBezTo>
                    <a:pt x="5463" y="170"/>
                    <a:pt x="6749" y="1694"/>
                    <a:pt x="6597" y="3418"/>
                  </a:cubicBezTo>
                  <a:cubicBezTo>
                    <a:pt x="6597" y="3466"/>
                    <a:pt x="6597" y="3504"/>
                    <a:pt x="6587" y="3551"/>
                  </a:cubicBezTo>
                  <a:cubicBezTo>
                    <a:pt x="6349" y="5323"/>
                    <a:pt x="4711" y="6561"/>
                    <a:pt x="2939" y="6323"/>
                  </a:cubicBezTo>
                  <a:cubicBezTo>
                    <a:pt x="2920" y="6323"/>
                    <a:pt x="2892" y="6314"/>
                    <a:pt x="2873" y="6314"/>
                  </a:cubicBezTo>
                  <a:cubicBezTo>
                    <a:pt x="1091" y="6114"/>
                    <a:pt x="-185" y="4514"/>
                    <a:pt x="5" y="2742"/>
                  </a:cubicBezTo>
                  <a:cubicBezTo>
                    <a:pt x="15" y="2723"/>
                    <a:pt x="15" y="2713"/>
                    <a:pt x="15" y="2694"/>
                  </a:cubicBezTo>
                  <a:close/>
                </a:path>
              </a:pathLst>
            </a:custGeom>
            <a:solidFill>
              <a:srgbClr val="D58B94"/>
            </a:solidFill>
            <a:ln w="9525" cap="flat">
              <a:noFill/>
              <a:prstDash val="solid"/>
              <a:miter/>
            </a:ln>
          </p:spPr>
          <p:txBody>
            <a:bodyPr rtlCol="0" anchor="ctr"/>
            <a:lstStyle/>
            <a:p>
              <a:endParaRPr lang="en-IN"/>
            </a:p>
          </p:txBody>
        </p:sp>
        <p:sp>
          <p:nvSpPr>
            <p:cNvPr id="5555" name="Freeform: Shape 5554">
              <a:extLst>
                <a:ext uri="{FF2B5EF4-FFF2-40B4-BE49-F238E27FC236}">
                  <a16:creationId xmlns:a16="http://schemas.microsoft.com/office/drawing/2014/main" xmlns="" id="{E1B6B3BA-D388-9808-7037-2DD3FFAD0710}"/>
                </a:ext>
              </a:extLst>
            </p:cNvPr>
            <p:cNvSpPr/>
            <p:nvPr/>
          </p:nvSpPr>
          <p:spPr>
            <a:xfrm>
              <a:off x="680068" y="2900406"/>
              <a:ext cx="10600" cy="9767"/>
            </a:xfrm>
            <a:custGeom>
              <a:avLst/>
              <a:gdLst>
                <a:gd name="connsiteX0" fmla="*/ 4 w 10600"/>
                <a:gd name="connsiteY0" fmla="*/ 4227 h 9767"/>
                <a:gd name="connsiteX1" fmla="*/ 5614 w 10600"/>
                <a:gd name="connsiteY1" fmla="*/ 36 h 9767"/>
                <a:gd name="connsiteX2" fmla="*/ 5623 w 10600"/>
                <a:gd name="connsiteY2" fmla="*/ 36 h 9767"/>
                <a:gd name="connsiteX3" fmla="*/ 10586 w 10600"/>
                <a:gd name="connsiteY3" fmla="*/ 4789 h 9767"/>
                <a:gd name="connsiteX4" fmla="*/ 5833 w 10600"/>
                <a:gd name="connsiteY4" fmla="*/ 9752 h 9767"/>
                <a:gd name="connsiteX5" fmla="*/ 4385 w 10600"/>
                <a:gd name="connsiteY5" fmla="*/ 9561 h 9767"/>
                <a:gd name="connsiteX6" fmla="*/ 4 w 10600"/>
                <a:gd name="connsiteY6" fmla="*/ 4227 h 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0" h="9767">
                  <a:moveTo>
                    <a:pt x="4" y="4227"/>
                  </a:moveTo>
                  <a:cubicBezTo>
                    <a:pt x="394" y="1522"/>
                    <a:pt x="2909" y="-354"/>
                    <a:pt x="5614" y="36"/>
                  </a:cubicBezTo>
                  <a:cubicBezTo>
                    <a:pt x="5614" y="36"/>
                    <a:pt x="5623" y="36"/>
                    <a:pt x="5623" y="36"/>
                  </a:cubicBezTo>
                  <a:cubicBezTo>
                    <a:pt x="8309" y="-21"/>
                    <a:pt x="10529" y="2103"/>
                    <a:pt x="10586" y="4789"/>
                  </a:cubicBezTo>
                  <a:cubicBezTo>
                    <a:pt x="10643" y="7466"/>
                    <a:pt x="8519" y="9695"/>
                    <a:pt x="5833" y="9752"/>
                  </a:cubicBezTo>
                  <a:cubicBezTo>
                    <a:pt x="5347" y="9761"/>
                    <a:pt x="4852" y="9695"/>
                    <a:pt x="4385" y="9561"/>
                  </a:cubicBezTo>
                  <a:cubicBezTo>
                    <a:pt x="1718" y="9266"/>
                    <a:pt x="-215" y="6894"/>
                    <a:pt x="4" y="4227"/>
                  </a:cubicBezTo>
                  <a:close/>
                </a:path>
              </a:pathLst>
            </a:custGeom>
            <a:solidFill>
              <a:srgbClr val="D58B94"/>
            </a:solidFill>
            <a:ln w="9525" cap="flat">
              <a:noFill/>
              <a:prstDash val="solid"/>
              <a:miter/>
            </a:ln>
          </p:spPr>
          <p:txBody>
            <a:bodyPr rtlCol="0" anchor="ctr"/>
            <a:lstStyle/>
            <a:p>
              <a:endParaRPr lang="en-IN"/>
            </a:p>
          </p:txBody>
        </p:sp>
        <p:sp>
          <p:nvSpPr>
            <p:cNvPr id="5556" name="Freeform: Shape 5555">
              <a:extLst>
                <a:ext uri="{FF2B5EF4-FFF2-40B4-BE49-F238E27FC236}">
                  <a16:creationId xmlns:a16="http://schemas.microsoft.com/office/drawing/2014/main" xmlns="" id="{687880B8-5356-2875-11D7-B9E00253214B}"/>
                </a:ext>
              </a:extLst>
            </p:cNvPr>
            <p:cNvSpPr/>
            <p:nvPr/>
          </p:nvSpPr>
          <p:spPr>
            <a:xfrm>
              <a:off x="695399" y="2902308"/>
              <a:ext cx="12614" cy="12204"/>
            </a:xfrm>
            <a:custGeom>
              <a:avLst/>
              <a:gdLst>
                <a:gd name="connsiteX0" fmla="*/ 8 w 12614"/>
                <a:gd name="connsiteY0" fmla="*/ 5373 h 12204"/>
                <a:gd name="connsiteX1" fmla="*/ 6951 w 12614"/>
                <a:gd name="connsiteY1" fmla="*/ 39 h 12204"/>
                <a:gd name="connsiteX2" fmla="*/ 6961 w 12614"/>
                <a:gd name="connsiteY2" fmla="*/ 39 h 12204"/>
                <a:gd name="connsiteX3" fmla="*/ 12581 w 12614"/>
                <a:gd name="connsiteY3" fmla="*/ 6802 h 12204"/>
                <a:gd name="connsiteX4" fmla="*/ 5637 w 12614"/>
                <a:gd name="connsiteY4" fmla="*/ 12135 h 12204"/>
                <a:gd name="connsiteX5" fmla="*/ 5627 w 12614"/>
                <a:gd name="connsiteY5" fmla="*/ 12135 h 12204"/>
                <a:gd name="connsiteX6" fmla="*/ 8 w 12614"/>
                <a:gd name="connsiteY6" fmla="*/ 5373 h 12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14" h="12204">
                  <a:moveTo>
                    <a:pt x="8" y="5373"/>
                  </a:moveTo>
                  <a:cubicBezTo>
                    <a:pt x="455" y="1982"/>
                    <a:pt x="3560" y="-409"/>
                    <a:pt x="6951" y="39"/>
                  </a:cubicBezTo>
                  <a:cubicBezTo>
                    <a:pt x="6951" y="39"/>
                    <a:pt x="6961" y="39"/>
                    <a:pt x="6961" y="39"/>
                  </a:cubicBezTo>
                  <a:cubicBezTo>
                    <a:pt x="10361" y="391"/>
                    <a:pt x="12857" y="3392"/>
                    <a:pt x="12581" y="6802"/>
                  </a:cubicBezTo>
                  <a:cubicBezTo>
                    <a:pt x="12133" y="10192"/>
                    <a:pt x="9028" y="12583"/>
                    <a:pt x="5637" y="12135"/>
                  </a:cubicBezTo>
                  <a:cubicBezTo>
                    <a:pt x="5637" y="12135"/>
                    <a:pt x="5627" y="12135"/>
                    <a:pt x="5627" y="12135"/>
                  </a:cubicBezTo>
                  <a:cubicBezTo>
                    <a:pt x="2227" y="11783"/>
                    <a:pt x="-269" y="8783"/>
                    <a:pt x="8" y="5373"/>
                  </a:cubicBezTo>
                  <a:close/>
                </a:path>
              </a:pathLst>
            </a:custGeom>
            <a:solidFill>
              <a:srgbClr val="D58B94"/>
            </a:solidFill>
            <a:ln w="9525" cap="flat">
              <a:noFill/>
              <a:prstDash val="solid"/>
              <a:miter/>
            </a:ln>
          </p:spPr>
          <p:txBody>
            <a:bodyPr rtlCol="0" anchor="ctr"/>
            <a:lstStyle/>
            <a:p>
              <a:endParaRPr lang="en-IN"/>
            </a:p>
          </p:txBody>
        </p:sp>
        <p:sp>
          <p:nvSpPr>
            <p:cNvPr id="5557" name="Freeform: Shape 5556">
              <a:extLst>
                <a:ext uri="{FF2B5EF4-FFF2-40B4-BE49-F238E27FC236}">
                  <a16:creationId xmlns:a16="http://schemas.microsoft.com/office/drawing/2014/main" xmlns="" id="{99D8A1E1-A607-C152-59B1-B39616150A3E}"/>
                </a:ext>
              </a:extLst>
            </p:cNvPr>
            <p:cNvSpPr/>
            <p:nvPr/>
          </p:nvSpPr>
          <p:spPr>
            <a:xfrm>
              <a:off x="715510" y="2916580"/>
              <a:ext cx="12765" cy="12761"/>
            </a:xfrm>
            <a:custGeom>
              <a:avLst/>
              <a:gdLst>
                <a:gd name="connsiteX0" fmla="*/ -6 w 12765"/>
                <a:gd name="connsiteY0" fmla="*/ 6151 h 12761"/>
                <a:gd name="connsiteX1" fmla="*/ 6585 w 12765"/>
                <a:gd name="connsiteY1" fmla="*/ -12 h 12761"/>
                <a:gd name="connsiteX2" fmla="*/ 12748 w 12765"/>
                <a:gd name="connsiteY2" fmla="*/ 6580 h 12761"/>
                <a:gd name="connsiteX3" fmla="*/ 6157 w 12765"/>
                <a:gd name="connsiteY3" fmla="*/ 12743 h 12761"/>
                <a:gd name="connsiteX4" fmla="*/ 5804 w 12765"/>
                <a:gd name="connsiteY4" fmla="*/ 12723 h 12761"/>
                <a:gd name="connsiteX5" fmla="*/ -6 w 12765"/>
                <a:gd name="connsiteY5" fmla="*/ 6151 h 1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65" h="12761">
                  <a:moveTo>
                    <a:pt x="-6" y="6151"/>
                  </a:moveTo>
                  <a:cubicBezTo>
                    <a:pt x="118" y="2627"/>
                    <a:pt x="3061" y="-126"/>
                    <a:pt x="6585" y="-12"/>
                  </a:cubicBezTo>
                  <a:cubicBezTo>
                    <a:pt x="10109" y="112"/>
                    <a:pt x="12872" y="3056"/>
                    <a:pt x="12748" y="6580"/>
                  </a:cubicBezTo>
                  <a:cubicBezTo>
                    <a:pt x="12634" y="10104"/>
                    <a:pt x="9681" y="12866"/>
                    <a:pt x="6157" y="12743"/>
                  </a:cubicBezTo>
                  <a:cubicBezTo>
                    <a:pt x="6042" y="12743"/>
                    <a:pt x="5918" y="12733"/>
                    <a:pt x="5804" y="12723"/>
                  </a:cubicBezTo>
                  <a:cubicBezTo>
                    <a:pt x="2404" y="12466"/>
                    <a:pt x="-168" y="9551"/>
                    <a:pt x="-6" y="6151"/>
                  </a:cubicBezTo>
                  <a:close/>
                </a:path>
              </a:pathLst>
            </a:custGeom>
            <a:solidFill>
              <a:srgbClr val="D58B94"/>
            </a:solidFill>
            <a:ln w="9525" cap="flat">
              <a:noFill/>
              <a:prstDash val="solid"/>
              <a:miter/>
            </a:ln>
          </p:spPr>
          <p:txBody>
            <a:bodyPr rtlCol="0" anchor="ctr"/>
            <a:lstStyle/>
            <a:p>
              <a:endParaRPr lang="en-IN"/>
            </a:p>
          </p:txBody>
        </p:sp>
        <p:sp>
          <p:nvSpPr>
            <p:cNvPr id="5558" name="Freeform: Shape 5557">
              <a:extLst>
                <a:ext uri="{FF2B5EF4-FFF2-40B4-BE49-F238E27FC236}">
                  <a16:creationId xmlns:a16="http://schemas.microsoft.com/office/drawing/2014/main" xmlns="" id="{A8711AAE-86F0-31E9-A310-9B1A90225B49}"/>
                </a:ext>
              </a:extLst>
            </p:cNvPr>
            <p:cNvSpPr/>
            <p:nvPr/>
          </p:nvSpPr>
          <p:spPr>
            <a:xfrm>
              <a:off x="718840" y="2908614"/>
              <a:ext cx="4776" cy="4545"/>
            </a:xfrm>
            <a:custGeom>
              <a:avLst/>
              <a:gdLst>
                <a:gd name="connsiteX0" fmla="*/ -2 w 4776"/>
                <a:gd name="connsiteY0" fmla="*/ 2020 h 4545"/>
                <a:gd name="connsiteX1" fmla="*/ 2341 w 4776"/>
                <a:gd name="connsiteY1" fmla="*/ -9 h 4545"/>
                <a:gd name="connsiteX2" fmla="*/ 2570 w 4776"/>
                <a:gd name="connsiteY2" fmla="*/ 19 h 4545"/>
                <a:gd name="connsiteX3" fmla="*/ 4760 w 4776"/>
                <a:gd name="connsiteY3" fmla="*/ 2496 h 4545"/>
                <a:gd name="connsiteX4" fmla="*/ 2417 w 4776"/>
                <a:gd name="connsiteY4" fmla="*/ 4525 h 4545"/>
                <a:gd name="connsiteX5" fmla="*/ 2189 w 4776"/>
                <a:gd name="connsiteY5" fmla="*/ 4496 h 4545"/>
                <a:gd name="connsiteX6" fmla="*/ -12 w 4776"/>
                <a:gd name="connsiteY6" fmla="*/ 2124 h 4545"/>
                <a:gd name="connsiteX7" fmla="*/ -2 w 4776"/>
                <a:gd name="connsiteY7" fmla="*/ 2020 h 4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6" h="4545">
                  <a:moveTo>
                    <a:pt x="-2" y="2020"/>
                  </a:moveTo>
                  <a:cubicBezTo>
                    <a:pt x="84" y="810"/>
                    <a:pt x="1131" y="-95"/>
                    <a:pt x="2341" y="-9"/>
                  </a:cubicBezTo>
                  <a:cubicBezTo>
                    <a:pt x="2417" y="0"/>
                    <a:pt x="2493" y="10"/>
                    <a:pt x="2570" y="19"/>
                  </a:cubicBezTo>
                  <a:cubicBezTo>
                    <a:pt x="3846" y="124"/>
                    <a:pt x="4817" y="1219"/>
                    <a:pt x="4760" y="2496"/>
                  </a:cubicBezTo>
                  <a:cubicBezTo>
                    <a:pt x="4675" y="3705"/>
                    <a:pt x="3627" y="4610"/>
                    <a:pt x="2417" y="4525"/>
                  </a:cubicBezTo>
                  <a:cubicBezTo>
                    <a:pt x="2341" y="4515"/>
                    <a:pt x="2265" y="4505"/>
                    <a:pt x="2189" y="4496"/>
                  </a:cubicBezTo>
                  <a:cubicBezTo>
                    <a:pt x="931" y="4448"/>
                    <a:pt x="-59" y="3382"/>
                    <a:pt x="-12" y="2124"/>
                  </a:cubicBezTo>
                  <a:cubicBezTo>
                    <a:pt x="-12" y="2086"/>
                    <a:pt x="-2" y="2058"/>
                    <a:pt x="-2" y="2020"/>
                  </a:cubicBezTo>
                  <a:close/>
                </a:path>
              </a:pathLst>
            </a:custGeom>
            <a:solidFill>
              <a:srgbClr val="D58B94"/>
            </a:solidFill>
            <a:ln w="9525" cap="flat">
              <a:noFill/>
              <a:prstDash val="solid"/>
              <a:miter/>
            </a:ln>
          </p:spPr>
          <p:txBody>
            <a:bodyPr rtlCol="0" anchor="ctr"/>
            <a:lstStyle/>
            <a:p>
              <a:endParaRPr lang="en-IN"/>
            </a:p>
          </p:txBody>
        </p:sp>
        <p:sp>
          <p:nvSpPr>
            <p:cNvPr id="5559" name="Freeform: Shape 5558">
              <a:extLst>
                <a:ext uri="{FF2B5EF4-FFF2-40B4-BE49-F238E27FC236}">
                  <a16:creationId xmlns:a16="http://schemas.microsoft.com/office/drawing/2014/main" xmlns="" id="{F76FACB2-9340-D95D-D0E8-55370A8ADF20}"/>
                </a:ext>
              </a:extLst>
            </p:cNvPr>
            <p:cNvSpPr/>
            <p:nvPr/>
          </p:nvSpPr>
          <p:spPr>
            <a:xfrm>
              <a:off x="685028" y="2978600"/>
              <a:ext cx="10486" cy="10477"/>
            </a:xfrm>
            <a:custGeom>
              <a:avLst/>
              <a:gdLst>
                <a:gd name="connsiteX0" fmla="*/ -4 w 10486"/>
                <a:gd name="connsiteY0" fmla="*/ 5186 h 10477"/>
                <a:gd name="connsiteX1" fmla="*/ 5273 w 10486"/>
                <a:gd name="connsiteY1" fmla="*/ -15 h 10477"/>
                <a:gd name="connsiteX2" fmla="*/ 10473 w 10486"/>
                <a:gd name="connsiteY2" fmla="*/ 5271 h 10477"/>
                <a:gd name="connsiteX3" fmla="*/ 5196 w 10486"/>
                <a:gd name="connsiteY3" fmla="*/ 10463 h 10477"/>
                <a:gd name="connsiteX4" fmla="*/ 4568 w 10486"/>
                <a:gd name="connsiteY4" fmla="*/ 10424 h 10477"/>
                <a:gd name="connsiteX5" fmla="*/ -4 w 10486"/>
                <a:gd name="connsiteY5" fmla="*/ 5186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86" h="10477">
                  <a:moveTo>
                    <a:pt x="-4" y="5186"/>
                  </a:moveTo>
                  <a:cubicBezTo>
                    <a:pt x="15" y="2290"/>
                    <a:pt x="2386" y="-34"/>
                    <a:pt x="5273" y="-15"/>
                  </a:cubicBezTo>
                  <a:cubicBezTo>
                    <a:pt x="8168" y="14"/>
                    <a:pt x="10492" y="2376"/>
                    <a:pt x="10473" y="5271"/>
                  </a:cubicBezTo>
                  <a:cubicBezTo>
                    <a:pt x="10445" y="8167"/>
                    <a:pt x="8082" y="10491"/>
                    <a:pt x="5196" y="10463"/>
                  </a:cubicBezTo>
                  <a:cubicBezTo>
                    <a:pt x="4987" y="10463"/>
                    <a:pt x="4777" y="10453"/>
                    <a:pt x="4568" y="10424"/>
                  </a:cubicBezTo>
                  <a:cubicBezTo>
                    <a:pt x="1872" y="10224"/>
                    <a:pt x="-166" y="7891"/>
                    <a:pt x="-4" y="5186"/>
                  </a:cubicBezTo>
                  <a:close/>
                </a:path>
              </a:pathLst>
            </a:custGeom>
            <a:solidFill>
              <a:srgbClr val="D58B94"/>
            </a:solidFill>
            <a:ln w="9525" cap="flat">
              <a:noFill/>
              <a:prstDash val="solid"/>
              <a:miter/>
            </a:ln>
          </p:spPr>
          <p:txBody>
            <a:bodyPr rtlCol="0" anchor="ctr"/>
            <a:lstStyle/>
            <a:p>
              <a:endParaRPr lang="en-IN"/>
            </a:p>
          </p:txBody>
        </p:sp>
        <p:sp>
          <p:nvSpPr>
            <p:cNvPr id="5560" name="Freeform: Shape 5559">
              <a:extLst>
                <a:ext uri="{FF2B5EF4-FFF2-40B4-BE49-F238E27FC236}">
                  <a16:creationId xmlns:a16="http://schemas.microsoft.com/office/drawing/2014/main" xmlns="" id="{2B7F38D1-BBED-232B-3F7A-AF70F1934997}"/>
                </a:ext>
              </a:extLst>
            </p:cNvPr>
            <p:cNvSpPr/>
            <p:nvPr/>
          </p:nvSpPr>
          <p:spPr>
            <a:xfrm>
              <a:off x="705415" y="2976283"/>
              <a:ext cx="12561" cy="11519"/>
            </a:xfrm>
            <a:custGeom>
              <a:avLst/>
              <a:gdLst>
                <a:gd name="connsiteX0" fmla="*/ -7 w 12561"/>
                <a:gd name="connsiteY0" fmla="*/ 5026 h 11519"/>
                <a:gd name="connsiteX1" fmla="*/ 6880 w 12561"/>
                <a:gd name="connsiteY1" fmla="*/ 64 h 11519"/>
                <a:gd name="connsiteX2" fmla="*/ 6946 w 12561"/>
                <a:gd name="connsiteY2" fmla="*/ 73 h 11519"/>
                <a:gd name="connsiteX3" fmla="*/ 12547 w 12561"/>
                <a:gd name="connsiteY3" fmla="*/ 5893 h 11519"/>
                <a:gd name="connsiteX4" fmla="*/ 6727 w 12561"/>
                <a:gd name="connsiteY4" fmla="*/ 11504 h 11519"/>
                <a:gd name="connsiteX5" fmla="*/ 5803 w 12561"/>
                <a:gd name="connsiteY5" fmla="*/ 11408 h 11519"/>
                <a:gd name="connsiteX6" fmla="*/ -7 w 12561"/>
                <a:gd name="connsiteY6" fmla="*/ 5036 h 11519"/>
                <a:gd name="connsiteX7" fmla="*/ -7 w 12561"/>
                <a:gd name="connsiteY7" fmla="*/ 5026 h 1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61" h="11519">
                  <a:moveTo>
                    <a:pt x="-7" y="5026"/>
                  </a:moveTo>
                  <a:cubicBezTo>
                    <a:pt x="526" y="1759"/>
                    <a:pt x="3603" y="-470"/>
                    <a:pt x="6880" y="64"/>
                  </a:cubicBezTo>
                  <a:cubicBezTo>
                    <a:pt x="6899" y="64"/>
                    <a:pt x="6927" y="73"/>
                    <a:pt x="6946" y="73"/>
                  </a:cubicBezTo>
                  <a:cubicBezTo>
                    <a:pt x="10099" y="131"/>
                    <a:pt x="12614" y="2740"/>
                    <a:pt x="12547" y="5893"/>
                  </a:cubicBezTo>
                  <a:cubicBezTo>
                    <a:pt x="12490" y="9055"/>
                    <a:pt x="9880" y="11561"/>
                    <a:pt x="6727" y="11504"/>
                  </a:cubicBezTo>
                  <a:cubicBezTo>
                    <a:pt x="6413" y="11494"/>
                    <a:pt x="6108" y="11465"/>
                    <a:pt x="5803" y="11408"/>
                  </a:cubicBezTo>
                  <a:cubicBezTo>
                    <a:pt x="2441" y="11256"/>
                    <a:pt x="-159" y="8408"/>
                    <a:pt x="-7" y="5036"/>
                  </a:cubicBezTo>
                  <a:cubicBezTo>
                    <a:pt x="-7" y="5036"/>
                    <a:pt x="-7" y="5026"/>
                    <a:pt x="-7" y="5026"/>
                  </a:cubicBezTo>
                  <a:close/>
                </a:path>
              </a:pathLst>
            </a:custGeom>
            <a:solidFill>
              <a:srgbClr val="D58B94"/>
            </a:solidFill>
            <a:ln w="9525" cap="flat">
              <a:noFill/>
              <a:prstDash val="solid"/>
              <a:miter/>
            </a:ln>
          </p:spPr>
          <p:txBody>
            <a:bodyPr rtlCol="0" anchor="ctr"/>
            <a:lstStyle/>
            <a:p>
              <a:endParaRPr lang="en-IN"/>
            </a:p>
          </p:txBody>
        </p:sp>
        <p:sp>
          <p:nvSpPr>
            <p:cNvPr id="5561" name="Freeform: Shape 5560">
              <a:extLst>
                <a:ext uri="{FF2B5EF4-FFF2-40B4-BE49-F238E27FC236}">
                  <a16:creationId xmlns:a16="http://schemas.microsoft.com/office/drawing/2014/main" xmlns="" id="{7F7890A2-1D27-7932-A0AB-4BCC673B2202}"/>
                </a:ext>
              </a:extLst>
            </p:cNvPr>
            <p:cNvSpPr/>
            <p:nvPr/>
          </p:nvSpPr>
          <p:spPr>
            <a:xfrm>
              <a:off x="706727" y="2883660"/>
              <a:ext cx="8230" cy="7981"/>
            </a:xfrm>
            <a:custGeom>
              <a:avLst/>
              <a:gdLst>
                <a:gd name="connsiteX0" fmla="*/ 14 w 8230"/>
                <a:gd name="connsiteY0" fmla="*/ 3543 h 7981"/>
                <a:gd name="connsiteX1" fmla="*/ 4434 w 8230"/>
                <a:gd name="connsiteY1" fmla="*/ 9 h 7981"/>
                <a:gd name="connsiteX2" fmla="*/ 4491 w 8230"/>
                <a:gd name="connsiteY2" fmla="*/ 18 h 7981"/>
                <a:gd name="connsiteX3" fmla="*/ 8206 w 8230"/>
                <a:gd name="connsiteY3" fmla="*/ 4400 h 7981"/>
                <a:gd name="connsiteX4" fmla="*/ 3796 w 8230"/>
                <a:gd name="connsiteY4" fmla="*/ 7943 h 7981"/>
                <a:gd name="connsiteX5" fmla="*/ 3634 w 8230"/>
                <a:gd name="connsiteY5" fmla="*/ 7924 h 7981"/>
                <a:gd name="connsiteX6" fmla="*/ -5 w 8230"/>
                <a:gd name="connsiteY6" fmla="*/ 3771 h 7981"/>
                <a:gd name="connsiteX7" fmla="*/ 14 w 8230"/>
                <a:gd name="connsiteY7" fmla="*/ 3543 h 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30" h="7981">
                  <a:moveTo>
                    <a:pt x="14" y="3543"/>
                  </a:moveTo>
                  <a:cubicBezTo>
                    <a:pt x="262" y="1342"/>
                    <a:pt x="2243" y="-230"/>
                    <a:pt x="4434" y="9"/>
                  </a:cubicBezTo>
                  <a:cubicBezTo>
                    <a:pt x="4453" y="18"/>
                    <a:pt x="4472" y="18"/>
                    <a:pt x="4491" y="18"/>
                  </a:cubicBezTo>
                  <a:cubicBezTo>
                    <a:pt x="6720" y="218"/>
                    <a:pt x="8368" y="2171"/>
                    <a:pt x="8206" y="4400"/>
                  </a:cubicBezTo>
                  <a:cubicBezTo>
                    <a:pt x="7968" y="6600"/>
                    <a:pt x="5996" y="8181"/>
                    <a:pt x="3796" y="7943"/>
                  </a:cubicBezTo>
                  <a:cubicBezTo>
                    <a:pt x="3739" y="7943"/>
                    <a:pt x="3691" y="7934"/>
                    <a:pt x="3634" y="7924"/>
                  </a:cubicBezTo>
                  <a:cubicBezTo>
                    <a:pt x="1481" y="7781"/>
                    <a:pt x="-148" y="5924"/>
                    <a:pt x="-5" y="3771"/>
                  </a:cubicBezTo>
                  <a:cubicBezTo>
                    <a:pt x="-5" y="3695"/>
                    <a:pt x="5" y="3619"/>
                    <a:pt x="14" y="3543"/>
                  </a:cubicBezTo>
                  <a:close/>
                </a:path>
              </a:pathLst>
            </a:custGeom>
            <a:solidFill>
              <a:srgbClr val="D58B94"/>
            </a:solidFill>
            <a:ln w="9525" cap="flat">
              <a:noFill/>
              <a:prstDash val="solid"/>
              <a:miter/>
            </a:ln>
          </p:spPr>
          <p:txBody>
            <a:bodyPr rtlCol="0" anchor="ctr"/>
            <a:lstStyle/>
            <a:p>
              <a:endParaRPr lang="en-IN"/>
            </a:p>
          </p:txBody>
        </p:sp>
        <p:sp>
          <p:nvSpPr>
            <p:cNvPr id="5562" name="Freeform: Shape 5561">
              <a:extLst>
                <a:ext uri="{FF2B5EF4-FFF2-40B4-BE49-F238E27FC236}">
                  <a16:creationId xmlns:a16="http://schemas.microsoft.com/office/drawing/2014/main" xmlns="" id="{80DFA5CC-FCEB-3404-1ED9-4C759CF293B6}"/>
                </a:ext>
              </a:extLst>
            </p:cNvPr>
            <p:cNvSpPr/>
            <p:nvPr/>
          </p:nvSpPr>
          <p:spPr>
            <a:xfrm>
              <a:off x="706942" y="2894327"/>
              <a:ext cx="12113" cy="11454"/>
            </a:xfrm>
            <a:custGeom>
              <a:avLst/>
              <a:gdLst>
                <a:gd name="connsiteX0" fmla="*/ -11 w 12113"/>
                <a:gd name="connsiteY0" fmla="*/ 5163 h 11454"/>
                <a:gd name="connsiteX1" fmla="*/ 6657 w 12113"/>
                <a:gd name="connsiteY1" fmla="*/ 19 h 11454"/>
                <a:gd name="connsiteX2" fmla="*/ 12086 w 12113"/>
                <a:gd name="connsiteY2" fmla="*/ 6401 h 11454"/>
                <a:gd name="connsiteX3" fmla="*/ 5028 w 12113"/>
                <a:gd name="connsiteY3" fmla="*/ 11344 h 11454"/>
                <a:gd name="connsiteX4" fmla="*/ -11 w 12113"/>
                <a:gd name="connsiteY4" fmla="*/ 5163 h 11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3" h="11454">
                  <a:moveTo>
                    <a:pt x="-11" y="5163"/>
                  </a:moveTo>
                  <a:cubicBezTo>
                    <a:pt x="484" y="1943"/>
                    <a:pt x="3418" y="-324"/>
                    <a:pt x="6657" y="19"/>
                  </a:cubicBezTo>
                  <a:cubicBezTo>
                    <a:pt x="9895" y="324"/>
                    <a:pt x="12305" y="3153"/>
                    <a:pt x="12086" y="6401"/>
                  </a:cubicBezTo>
                  <a:cubicBezTo>
                    <a:pt x="11505" y="9715"/>
                    <a:pt x="8343" y="11935"/>
                    <a:pt x="5028" y="11344"/>
                  </a:cubicBezTo>
                  <a:cubicBezTo>
                    <a:pt x="2047" y="10820"/>
                    <a:pt x="-97" y="8192"/>
                    <a:pt x="-11" y="5163"/>
                  </a:cubicBezTo>
                  <a:close/>
                </a:path>
              </a:pathLst>
            </a:custGeom>
            <a:solidFill>
              <a:srgbClr val="D58B94"/>
            </a:solidFill>
            <a:ln w="9525" cap="flat">
              <a:noFill/>
              <a:prstDash val="solid"/>
              <a:miter/>
            </a:ln>
          </p:spPr>
          <p:txBody>
            <a:bodyPr rtlCol="0" anchor="ctr"/>
            <a:lstStyle/>
            <a:p>
              <a:endParaRPr lang="en-IN"/>
            </a:p>
          </p:txBody>
        </p:sp>
        <p:sp>
          <p:nvSpPr>
            <p:cNvPr id="5563" name="Freeform: Shape 5562">
              <a:extLst>
                <a:ext uri="{FF2B5EF4-FFF2-40B4-BE49-F238E27FC236}">
                  <a16:creationId xmlns:a16="http://schemas.microsoft.com/office/drawing/2014/main" xmlns="" id="{5DB3835C-A832-CEE7-E382-FB523EFCF33E}"/>
                </a:ext>
              </a:extLst>
            </p:cNvPr>
            <p:cNvSpPr/>
            <p:nvPr/>
          </p:nvSpPr>
          <p:spPr>
            <a:xfrm>
              <a:off x="721020" y="2893176"/>
              <a:ext cx="8603" cy="8398"/>
            </a:xfrm>
            <a:custGeom>
              <a:avLst/>
              <a:gdLst>
                <a:gd name="connsiteX0" fmla="*/ 9 w 8603"/>
                <a:gd name="connsiteY0" fmla="*/ 3646 h 8398"/>
                <a:gd name="connsiteX1" fmla="*/ 4514 w 8603"/>
                <a:gd name="connsiteY1" fmla="*/ 8 h 8398"/>
                <a:gd name="connsiteX2" fmla="*/ 4676 w 8603"/>
                <a:gd name="connsiteY2" fmla="*/ 27 h 8398"/>
                <a:gd name="connsiteX3" fmla="*/ 8581 w 8603"/>
                <a:gd name="connsiteY3" fmla="*/ 4485 h 8398"/>
                <a:gd name="connsiteX4" fmla="*/ 8581 w 8603"/>
                <a:gd name="connsiteY4" fmla="*/ 4504 h 8398"/>
                <a:gd name="connsiteX5" fmla="*/ 3866 w 8603"/>
                <a:gd name="connsiteY5" fmla="*/ 8361 h 8398"/>
                <a:gd name="connsiteX6" fmla="*/ 9 w 8603"/>
                <a:gd name="connsiteY6" fmla="*/ 3646 h 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03" h="8398">
                  <a:moveTo>
                    <a:pt x="9" y="3646"/>
                  </a:moveTo>
                  <a:cubicBezTo>
                    <a:pt x="247" y="1399"/>
                    <a:pt x="2266" y="-230"/>
                    <a:pt x="4514" y="8"/>
                  </a:cubicBezTo>
                  <a:cubicBezTo>
                    <a:pt x="4571" y="8"/>
                    <a:pt x="4619" y="18"/>
                    <a:pt x="4676" y="27"/>
                  </a:cubicBezTo>
                  <a:cubicBezTo>
                    <a:pt x="6981" y="180"/>
                    <a:pt x="8734" y="2170"/>
                    <a:pt x="8581" y="4485"/>
                  </a:cubicBezTo>
                  <a:cubicBezTo>
                    <a:pt x="8581" y="4494"/>
                    <a:pt x="8581" y="4494"/>
                    <a:pt x="8581" y="4504"/>
                  </a:cubicBezTo>
                  <a:cubicBezTo>
                    <a:pt x="8343" y="6876"/>
                    <a:pt x="6238" y="8600"/>
                    <a:pt x="3866" y="8361"/>
                  </a:cubicBezTo>
                  <a:cubicBezTo>
                    <a:pt x="1494" y="8123"/>
                    <a:pt x="-230" y="6018"/>
                    <a:pt x="9" y="3646"/>
                  </a:cubicBezTo>
                  <a:close/>
                </a:path>
              </a:pathLst>
            </a:custGeom>
            <a:solidFill>
              <a:srgbClr val="D58B94"/>
            </a:solidFill>
            <a:ln w="9525" cap="flat">
              <a:noFill/>
              <a:prstDash val="solid"/>
              <a:miter/>
            </a:ln>
          </p:spPr>
          <p:txBody>
            <a:bodyPr rtlCol="0" anchor="ctr"/>
            <a:lstStyle/>
            <a:p>
              <a:endParaRPr lang="en-IN"/>
            </a:p>
          </p:txBody>
        </p:sp>
        <p:sp>
          <p:nvSpPr>
            <p:cNvPr id="5564" name="Freeform: Shape 5563">
              <a:extLst>
                <a:ext uri="{FF2B5EF4-FFF2-40B4-BE49-F238E27FC236}">
                  <a16:creationId xmlns:a16="http://schemas.microsoft.com/office/drawing/2014/main" xmlns="" id="{402143B9-3D6C-8197-F9F3-AE98A0ED0C34}"/>
                </a:ext>
              </a:extLst>
            </p:cNvPr>
            <p:cNvSpPr/>
            <p:nvPr/>
          </p:nvSpPr>
          <p:spPr>
            <a:xfrm>
              <a:off x="751141" y="2684941"/>
              <a:ext cx="130302" cy="319665"/>
            </a:xfrm>
            <a:custGeom>
              <a:avLst/>
              <a:gdLst>
                <a:gd name="connsiteX0" fmla="*/ 85807 w 130302"/>
                <a:gd name="connsiteY0" fmla="*/ 8999 h 319665"/>
                <a:gd name="connsiteX1" fmla="*/ 130289 w 130302"/>
                <a:gd name="connsiteY1" fmla="*/ 296654 h 319665"/>
                <a:gd name="connsiteX2" fmla="*/ 118001 w 130302"/>
                <a:gd name="connsiteY2" fmla="*/ 303703 h 319665"/>
                <a:gd name="connsiteX3" fmla="*/ 85712 w 130302"/>
                <a:gd name="connsiteY3" fmla="*/ 315609 h 319665"/>
                <a:gd name="connsiteX4" fmla="*/ -13 w 130302"/>
                <a:gd name="connsiteY4" fmla="*/ 301036 h 319665"/>
                <a:gd name="connsiteX5" fmla="*/ 18084 w 130302"/>
                <a:gd name="connsiteY5" fmla="*/ 7285 h 319665"/>
                <a:gd name="connsiteX6" fmla="*/ 25704 w 130302"/>
                <a:gd name="connsiteY6" fmla="*/ 4999 h 319665"/>
                <a:gd name="connsiteX7" fmla="*/ 43897 w 130302"/>
                <a:gd name="connsiteY7" fmla="*/ 1379 h 319665"/>
                <a:gd name="connsiteX8" fmla="*/ 85807 w 130302"/>
                <a:gd name="connsiteY8" fmla="*/ 8999 h 31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302" h="319665">
                  <a:moveTo>
                    <a:pt x="85807" y="8999"/>
                  </a:moveTo>
                  <a:lnTo>
                    <a:pt x="130289" y="296654"/>
                  </a:lnTo>
                  <a:cubicBezTo>
                    <a:pt x="126364" y="299293"/>
                    <a:pt x="122259" y="301646"/>
                    <a:pt x="118001" y="303703"/>
                  </a:cubicBezTo>
                  <a:cubicBezTo>
                    <a:pt x="107695" y="308818"/>
                    <a:pt x="96865" y="312809"/>
                    <a:pt x="85712" y="315609"/>
                  </a:cubicBezTo>
                  <a:cubicBezTo>
                    <a:pt x="56422" y="324248"/>
                    <a:pt x="24780" y="318876"/>
                    <a:pt x="-13" y="301036"/>
                  </a:cubicBezTo>
                  <a:lnTo>
                    <a:pt x="18084" y="7285"/>
                  </a:lnTo>
                  <a:lnTo>
                    <a:pt x="25704" y="4999"/>
                  </a:lnTo>
                  <a:cubicBezTo>
                    <a:pt x="30562" y="3856"/>
                    <a:pt x="36944" y="2332"/>
                    <a:pt x="43897" y="1379"/>
                  </a:cubicBezTo>
                  <a:cubicBezTo>
                    <a:pt x="58318" y="-1973"/>
                    <a:pt x="73491" y="779"/>
                    <a:pt x="85807" y="8999"/>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565" name="Freeform: Shape 5564">
              <a:extLst>
                <a:ext uri="{FF2B5EF4-FFF2-40B4-BE49-F238E27FC236}">
                  <a16:creationId xmlns:a16="http://schemas.microsoft.com/office/drawing/2014/main" xmlns="" id="{BC0E381A-13C0-9A76-EDC8-1C0090A82E86}"/>
                </a:ext>
              </a:extLst>
            </p:cNvPr>
            <p:cNvSpPr/>
            <p:nvPr/>
          </p:nvSpPr>
          <p:spPr>
            <a:xfrm>
              <a:off x="788829" y="2742339"/>
              <a:ext cx="42816" cy="89823"/>
            </a:xfrm>
            <a:custGeom>
              <a:avLst/>
              <a:gdLst>
                <a:gd name="connsiteX0" fmla="*/ 22687 w 42816"/>
                <a:gd name="connsiteY0" fmla="*/ 89809 h 89823"/>
                <a:gd name="connsiteX1" fmla="*/ 18 w 42816"/>
                <a:gd name="connsiteY1" fmla="*/ 44851 h 89823"/>
                <a:gd name="connsiteX2" fmla="*/ 20401 w 42816"/>
                <a:gd name="connsiteY2" fmla="*/ -12 h 89823"/>
                <a:gd name="connsiteX3" fmla="*/ 42404 w 42816"/>
                <a:gd name="connsiteY3" fmla="*/ 43707 h 89823"/>
                <a:gd name="connsiteX4" fmla="*/ 22687 w 42816"/>
                <a:gd name="connsiteY4" fmla="*/ 89809 h 89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16" h="89823">
                  <a:moveTo>
                    <a:pt x="22687" y="89809"/>
                  </a:moveTo>
                  <a:cubicBezTo>
                    <a:pt x="9448" y="89809"/>
                    <a:pt x="-649" y="69711"/>
                    <a:pt x="18" y="44851"/>
                  </a:cubicBezTo>
                  <a:cubicBezTo>
                    <a:pt x="970" y="6751"/>
                    <a:pt x="9543" y="178"/>
                    <a:pt x="20401" y="-12"/>
                  </a:cubicBezTo>
                  <a:cubicBezTo>
                    <a:pt x="31260" y="-203"/>
                    <a:pt x="39451" y="9513"/>
                    <a:pt x="42404" y="43707"/>
                  </a:cubicBezTo>
                  <a:cubicBezTo>
                    <a:pt x="44785" y="68472"/>
                    <a:pt x="36308" y="89332"/>
                    <a:pt x="22687" y="89809"/>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566" name="Freeform: Shape 5565">
              <a:extLst>
                <a:ext uri="{FF2B5EF4-FFF2-40B4-BE49-F238E27FC236}">
                  <a16:creationId xmlns:a16="http://schemas.microsoft.com/office/drawing/2014/main" xmlns="" id="{6DB2298C-AE84-9C31-3D7F-C944F661AEB1}"/>
                </a:ext>
              </a:extLst>
            </p:cNvPr>
            <p:cNvSpPr/>
            <p:nvPr/>
          </p:nvSpPr>
          <p:spPr>
            <a:xfrm>
              <a:off x="778859" y="2985248"/>
              <a:ext cx="14573" cy="11965"/>
            </a:xfrm>
            <a:custGeom>
              <a:avLst/>
              <a:gdLst>
                <a:gd name="connsiteX0" fmla="*/ -13 w 14573"/>
                <a:gd name="connsiteY0" fmla="*/ 5968 h 11965"/>
                <a:gd name="connsiteX1" fmla="*/ 8721 w 14573"/>
                <a:gd name="connsiteY1" fmla="*/ 129 h 11965"/>
                <a:gd name="connsiteX2" fmla="*/ 14560 w 14573"/>
                <a:gd name="connsiteY2" fmla="*/ 5968 h 11965"/>
                <a:gd name="connsiteX3" fmla="*/ 5825 w 14573"/>
                <a:gd name="connsiteY3" fmla="*/ 11807 h 11965"/>
                <a:gd name="connsiteX4" fmla="*/ -13 w 14573"/>
                <a:gd name="connsiteY4" fmla="*/ 5968 h 11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73" h="11965">
                  <a:moveTo>
                    <a:pt x="-13" y="5968"/>
                  </a:moveTo>
                  <a:cubicBezTo>
                    <a:pt x="787" y="1948"/>
                    <a:pt x="4702" y="-671"/>
                    <a:pt x="8721" y="129"/>
                  </a:cubicBezTo>
                  <a:cubicBezTo>
                    <a:pt x="11674" y="719"/>
                    <a:pt x="13969" y="3024"/>
                    <a:pt x="14560" y="5968"/>
                  </a:cubicBezTo>
                  <a:cubicBezTo>
                    <a:pt x="13760" y="9987"/>
                    <a:pt x="9845" y="12606"/>
                    <a:pt x="5825" y="11807"/>
                  </a:cubicBezTo>
                  <a:cubicBezTo>
                    <a:pt x="2873" y="11216"/>
                    <a:pt x="577" y="8911"/>
                    <a:pt x="-13" y="5968"/>
                  </a:cubicBezTo>
                  <a:close/>
                </a:path>
              </a:pathLst>
            </a:custGeom>
            <a:solidFill>
              <a:srgbClr val="D58B94"/>
            </a:solidFill>
            <a:ln w="9525" cap="flat">
              <a:noFill/>
              <a:prstDash val="solid"/>
              <a:miter/>
            </a:ln>
          </p:spPr>
          <p:txBody>
            <a:bodyPr rtlCol="0" anchor="ctr"/>
            <a:lstStyle/>
            <a:p>
              <a:endParaRPr lang="en-IN"/>
            </a:p>
          </p:txBody>
        </p:sp>
        <p:sp>
          <p:nvSpPr>
            <p:cNvPr id="5567" name="Freeform: Shape 5566">
              <a:extLst>
                <a:ext uri="{FF2B5EF4-FFF2-40B4-BE49-F238E27FC236}">
                  <a16:creationId xmlns:a16="http://schemas.microsoft.com/office/drawing/2014/main" xmlns="" id="{1E3DDFDD-7447-1273-EF42-96593867E03B}"/>
                </a:ext>
              </a:extLst>
            </p:cNvPr>
            <p:cNvSpPr/>
            <p:nvPr/>
          </p:nvSpPr>
          <p:spPr>
            <a:xfrm>
              <a:off x="763047" y="2976129"/>
              <a:ext cx="14287" cy="12009"/>
            </a:xfrm>
            <a:custGeom>
              <a:avLst/>
              <a:gdLst>
                <a:gd name="connsiteX0" fmla="*/ -13 w 14287"/>
                <a:gd name="connsiteY0" fmla="*/ 5656 h 12009"/>
                <a:gd name="connsiteX1" fmla="*/ 7321 w 14287"/>
                <a:gd name="connsiteY1" fmla="*/ 37 h 12009"/>
                <a:gd name="connsiteX2" fmla="*/ 14274 w 14287"/>
                <a:gd name="connsiteY2" fmla="*/ 6228 h 12009"/>
                <a:gd name="connsiteX3" fmla="*/ 6845 w 14287"/>
                <a:gd name="connsiteY3" fmla="*/ 11943 h 12009"/>
                <a:gd name="connsiteX4" fmla="*/ -13 w 14287"/>
                <a:gd name="connsiteY4" fmla="*/ 5666 h 12009"/>
                <a:gd name="connsiteX5" fmla="*/ -13 w 14287"/>
                <a:gd name="connsiteY5" fmla="*/ 5656 h 1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 h="12009">
                  <a:moveTo>
                    <a:pt x="-13" y="5656"/>
                  </a:moveTo>
                  <a:cubicBezTo>
                    <a:pt x="482" y="2094"/>
                    <a:pt x="3749" y="-411"/>
                    <a:pt x="7321" y="37"/>
                  </a:cubicBezTo>
                  <a:cubicBezTo>
                    <a:pt x="10912" y="-78"/>
                    <a:pt x="13969" y="2646"/>
                    <a:pt x="14274" y="6228"/>
                  </a:cubicBezTo>
                  <a:cubicBezTo>
                    <a:pt x="13779" y="9847"/>
                    <a:pt x="10464" y="12391"/>
                    <a:pt x="6845" y="11943"/>
                  </a:cubicBezTo>
                  <a:cubicBezTo>
                    <a:pt x="3216" y="12105"/>
                    <a:pt x="149" y="9295"/>
                    <a:pt x="-13" y="5666"/>
                  </a:cubicBezTo>
                  <a:cubicBezTo>
                    <a:pt x="-13" y="5666"/>
                    <a:pt x="-13" y="5656"/>
                    <a:pt x="-13" y="5656"/>
                  </a:cubicBezTo>
                  <a:close/>
                </a:path>
              </a:pathLst>
            </a:custGeom>
            <a:solidFill>
              <a:srgbClr val="D58B94"/>
            </a:solidFill>
            <a:ln w="9525" cap="flat">
              <a:noFill/>
              <a:prstDash val="solid"/>
              <a:miter/>
            </a:ln>
          </p:spPr>
          <p:txBody>
            <a:bodyPr rtlCol="0" anchor="ctr"/>
            <a:lstStyle/>
            <a:p>
              <a:endParaRPr lang="en-IN"/>
            </a:p>
          </p:txBody>
        </p:sp>
        <p:sp>
          <p:nvSpPr>
            <p:cNvPr id="5568" name="Freeform: Shape 5567">
              <a:extLst>
                <a:ext uri="{FF2B5EF4-FFF2-40B4-BE49-F238E27FC236}">
                  <a16:creationId xmlns:a16="http://schemas.microsoft.com/office/drawing/2014/main" xmlns="" id="{44A1F347-B284-CCB3-8D29-EA4F0D30AA20}"/>
                </a:ext>
              </a:extLst>
            </p:cNvPr>
            <p:cNvSpPr/>
            <p:nvPr/>
          </p:nvSpPr>
          <p:spPr>
            <a:xfrm>
              <a:off x="778287" y="2967945"/>
              <a:ext cx="13620" cy="11134"/>
            </a:xfrm>
            <a:custGeom>
              <a:avLst/>
              <a:gdLst>
                <a:gd name="connsiteX0" fmla="*/ -13 w 13620"/>
                <a:gd name="connsiteY0" fmla="*/ 5363 h 11134"/>
                <a:gd name="connsiteX1" fmla="*/ 6940 w 13620"/>
                <a:gd name="connsiteY1" fmla="*/ 29 h 11134"/>
                <a:gd name="connsiteX2" fmla="*/ 13607 w 13620"/>
                <a:gd name="connsiteY2" fmla="*/ 5649 h 11134"/>
                <a:gd name="connsiteX3" fmla="*/ 6654 w 13620"/>
                <a:gd name="connsiteY3" fmla="*/ 11078 h 11134"/>
                <a:gd name="connsiteX4" fmla="*/ -13 w 13620"/>
                <a:gd name="connsiteY4" fmla="*/ 5401 h 11134"/>
                <a:gd name="connsiteX5" fmla="*/ -13 w 13620"/>
                <a:gd name="connsiteY5" fmla="*/ 5363 h 1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20" h="11134">
                  <a:moveTo>
                    <a:pt x="-13" y="5363"/>
                  </a:moveTo>
                  <a:cubicBezTo>
                    <a:pt x="482" y="2001"/>
                    <a:pt x="3559" y="-371"/>
                    <a:pt x="6940" y="29"/>
                  </a:cubicBezTo>
                  <a:cubicBezTo>
                    <a:pt x="10331" y="-247"/>
                    <a:pt x="13303" y="2258"/>
                    <a:pt x="13607" y="5649"/>
                  </a:cubicBezTo>
                  <a:cubicBezTo>
                    <a:pt x="13160" y="9059"/>
                    <a:pt x="10064" y="11469"/>
                    <a:pt x="6654" y="11078"/>
                  </a:cubicBezTo>
                  <a:cubicBezTo>
                    <a:pt x="3244" y="11354"/>
                    <a:pt x="263" y="8811"/>
                    <a:pt x="-13" y="5401"/>
                  </a:cubicBezTo>
                  <a:cubicBezTo>
                    <a:pt x="-13" y="5392"/>
                    <a:pt x="-13" y="5373"/>
                    <a:pt x="-13" y="5363"/>
                  </a:cubicBezTo>
                  <a:close/>
                </a:path>
              </a:pathLst>
            </a:custGeom>
            <a:solidFill>
              <a:srgbClr val="D58B94"/>
            </a:solidFill>
            <a:ln w="9525" cap="flat">
              <a:noFill/>
              <a:prstDash val="solid"/>
              <a:miter/>
            </a:ln>
          </p:spPr>
          <p:txBody>
            <a:bodyPr rtlCol="0" anchor="ctr"/>
            <a:lstStyle/>
            <a:p>
              <a:endParaRPr lang="en-IN"/>
            </a:p>
          </p:txBody>
        </p:sp>
        <p:sp>
          <p:nvSpPr>
            <p:cNvPr id="5569" name="Freeform: Shape 5568">
              <a:extLst>
                <a:ext uri="{FF2B5EF4-FFF2-40B4-BE49-F238E27FC236}">
                  <a16:creationId xmlns:a16="http://schemas.microsoft.com/office/drawing/2014/main" xmlns="" id="{2E18D647-A646-0C03-1A49-4E00A5CC7551}"/>
                </a:ext>
              </a:extLst>
            </p:cNvPr>
            <p:cNvSpPr/>
            <p:nvPr/>
          </p:nvSpPr>
          <p:spPr>
            <a:xfrm>
              <a:off x="853059" y="2974492"/>
              <a:ext cx="15556" cy="11212"/>
            </a:xfrm>
            <a:custGeom>
              <a:avLst/>
              <a:gdLst>
                <a:gd name="connsiteX0" fmla="*/ -13 w 15556"/>
                <a:gd name="connsiteY0" fmla="*/ 6341 h 11212"/>
                <a:gd name="connsiteX1" fmla="*/ 7130 w 15556"/>
                <a:gd name="connsiteY1" fmla="*/ 55 h 11212"/>
                <a:gd name="connsiteX2" fmla="*/ 15512 w 15556"/>
                <a:gd name="connsiteY2" fmla="*/ 4627 h 11212"/>
                <a:gd name="connsiteX3" fmla="*/ 8369 w 15556"/>
                <a:gd name="connsiteY3" fmla="*/ 11104 h 11212"/>
                <a:gd name="connsiteX4" fmla="*/ -13 w 15556"/>
                <a:gd name="connsiteY4" fmla="*/ 6341 h 1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1212">
                  <a:moveTo>
                    <a:pt x="-13" y="6341"/>
                  </a:moveTo>
                  <a:cubicBezTo>
                    <a:pt x="-13" y="3293"/>
                    <a:pt x="2844" y="531"/>
                    <a:pt x="7130" y="55"/>
                  </a:cubicBezTo>
                  <a:cubicBezTo>
                    <a:pt x="11417" y="-421"/>
                    <a:pt x="15131" y="1579"/>
                    <a:pt x="15512" y="4627"/>
                  </a:cubicBezTo>
                  <a:cubicBezTo>
                    <a:pt x="15893" y="7675"/>
                    <a:pt x="12655" y="10532"/>
                    <a:pt x="8369" y="11104"/>
                  </a:cubicBezTo>
                  <a:cubicBezTo>
                    <a:pt x="4082" y="11675"/>
                    <a:pt x="653" y="9580"/>
                    <a:pt x="-13" y="6341"/>
                  </a:cubicBezTo>
                  <a:close/>
                </a:path>
              </a:pathLst>
            </a:custGeom>
            <a:solidFill>
              <a:srgbClr val="D58B94"/>
            </a:solidFill>
            <a:ln w="9525" cap="flat">
              <a:noFill/>
              <a:prstDash val="solid"/>
              <a:miter/>
            </a:ln>
          </p:spPr>
          <p:txBody>
            <a:bodyPr rtlCol="0" anchor="ctr"/>
            <a:lstStyle/>
            <a:p>
              <a:endParaRPr lang="en-IN"/>
            </a:p>
          </p:txBody>
        </p:sp>
        <p:sp>
          <p:nvSpPr>
            <p:cNvPr id="5570" name="Freeform: Shape 5569">
              <a:extLst>
                <a:ext uri="{FF2B5EF4-FFF2-40B4-BE49-F238E27FC236}">
                  <a16:creationId xmlns:a16="http://schemas.microsoft.com/office/drawing/2014/main" xmlns="" id="{13BD395B-BEB3-2F88-5D9E-93094DEB89F6}"/>
                </a:ext>
              </a:extLst>
            </p:cNvPr>
            <p:cNvSpPr/>
            <p:nvPr/>
          </p:nvSpPr>
          <p:spPr>
            <a:xfrm>
              <a:off x="799719" y="2968689"/>
              <a:ext cx="19050" cy="14806"/>
            </a:xfrm>
            <a:custGeom>
              <a:avLst/>
              <a:gdLst>
                <a:gd name="connsiteX0" fmla="*/ -13 w 19050"/>
                <a:gd name="connsiteY0" fmla="*/ 7477 h 14806"/>
                <a:gd name="connsiteX1" fmla="*/ 9512 w 19050"/>
                <a:gd name="connsiteY1" fmla="*/ 47 h 14806"/>
                <a:gd name="connsiteX2" fmla="*/ 19037 w 19050"/>
                <a:gd name="connsiteY2" fmla="*/ 7191 h 14806"/>
                <a:gd name="connsiteX3" fmla="*/ 9531 w 19050"/>
                <a:gd name="connsiteY3" fmla="*/ 14715 h 14806"/>
                <a:gd name="connsiteX4" fmla="*/ 9512 w 19050"/>
                <a:gd name="connsiteY4" fmla="*/ 14715 h 14806"/>
                <a:gd name="connsiteX5" fmla="*/ -13 w 19050"/>
                <a:gd name="connsiteY5" fmla="*/ 7477 h 1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 h="14806">
                  <a:moveTo>
                    <a:pt x="-13" y="7477"/>
                  </a:moveTo>
                  <a:cubicBezTo>
                    <a:pt x="577" y="2800"/>
                    <a:pt x="4835" y="-515"/>
                    <a:pt x="9512" y="47"/>
                  </a:cubicBezTo>
                  <a:cubicBezTo>
                    <a:pt x="14065" y="-429"/>
                    <a:pt x="18217" y="2685"/>
                    <a:pt x="19037" y="7191"/>
                  </a:cubicBezTo>
                  <a:cubicBezTo>
                    <a:pt x="18494" y="11896"/>
                    <a:pt x="14236" y="15268"/>
                    <a:pt x="9531" y="14715"/>
                  </a:cubicBezTo>
                  <a:cubicBezTo>
                    <a:pt x="9531" y="14715"/>
                    <a:pt x="9521" y="14715"/>
                    <a:pt x="9512" y="14715"/>
                  </a:cubicBezTo>
                  <a:cubicBezTo>
                    <a:pt x="4882" y="15335"/>
                    <a:pt x="625" y="12096"/>
                    <a:pt x="-13" y="7477"/>
                  </a:cubicBezTo>
                  <a:close/>
                </a:path>
              </a:pathLst>
            </a:custGeom>
            <a:solidFill>
              <a:srgbClr val="D58B94"/>
            </a:solidFill>
            <a:ln w="9525" cap="flat">
              <a:noFill/>
              <a:prstDash val="solid"/>
              <a:miter/>
            </a:ln>
          </p:spPr>
          <p:txBody>
            <a:bodyPr rtlCol="0" anchor="ctr"/>
            <a:lstStyle/>
            <a:p>
              <a:endParaRPr lang="en-IN"/>
            </a:p>
          </p:txBody>
        </p:sp>
        <p:sp>
          <p:nvSpPr>
            <p:cNvPr id="5571" name="Freeform: Shape 5570">
              <a:extLst>
                <a:ext uri="{FF2B5EF4-FFF2-40B4-BE49-F238E27FC236}">
                  <a16:creationId xmlns:a16="http://schemas.microsoft.com/office/drawing/2014/main" xmlns="" id="{29A539AC-E545-FE9F-AF4F-8356413B5E8F}"/>
                </a:ext>
              </a:extLst>
            </p:cNvPr>
            <p:cNvSpPr/>
            <p:nvPr/>
          </p:nvSpPr>
          <p:spPr>
            <a:xfrm>
              <a:off x="788955" y="2886073"/>
              <a:ext cx="6381" cy="5918"/>
            </a:xfrm>
            <a:custGeom>
              <a:avLst/>
              <a:gdLst>
                <a:gd name="connsiteX0" fmla="*/ -13 w 6381"/>
                <a:gd name="connsiteY0" fmla="*/ 2939 h 5918"/>
                <a:gd name="connsiteX1" fmla="*/ 3225 w 6381"/>
                <a:gd name="connsiteY1" fmla="*/ -13 h 5918"/>
                <a:gd name="connsiteX2" fmla="*/ 6368 w 6381"/>
                <a:gd name="connsiteY2" fmla="*/ 3035 h 5918"/>
                <a:gd name="connsiteX3" fmla="*/ 3339 w 6381"/>
                <a:gd name="connsiteY3" fmla="*/ 5902 h 5918"/>
                <a:gd name="connsiteX4" fmla="*/ 3130 w 6381"/>
                <a:gd name="connsiteY4" fmla="*/ 5892 h 5918"/>
                <a:gd name="connsiteX5" fmla="*/ -13 w 6381"/>
                <a:gd name="connsiteY5" fmla="*/ 2939 h 5918"/>
                <a:gd name="connsiteX6" fmla="*/ -13 w 6381"/>
                <a:gd name="connsiteY6" fmla="*/ 2939 h 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5918">
                  <a:moveTo>
                    <a:pt x="-13" y="2939"/>
                  </a:moveTo>
                  <a:cubicBezTo>
                    <a:pt x="91" y="1244"/>
                    <a:pt x="1520" y="-70"/>
                    <a:pt x="3225" y="-13"/>
                  </a:cubicBezTo>
                  <a:cubicBezTo>
                    <a:pt x="4902" y="34"/>
                    <a:pt x="6273" y="1358"/>
                    <a:pt x="6368" y="3035"/>
                  </a:cubicBezTo>
                  <a:cubicBezTo>
                    <a:pt x="6321" y="4663"/>
                    <a:pt x="4968" y="5949"/>
                    <a:pt x="3339" y="5902"/>
                  </a:cubicBezTo>
                  <a:cubicBezTo>
                    <a:pt x="3263" y="5902"/>
                    <a:pt x="3197" y="5902"/>
                    <a:pt x="3130" y="5892"/>
                  </a:cubicBezTo>
                  <a:cubicBezTo>
                    <a:pt x="1444" y="5949"/>
                    <a:pt x="44" y="4625"/>
                    <a:pt x="-13" y="2939"/>
                  </a:cubicBezTo>
                  <a:cubicBezTo>
                    <a:pt x="-13" y="2939"/>
                    <a:pt x="-13" y="2939"/>
                    <a:pt x="-13" y="2939"/>
                  </a:cubicBezTo>
                  <a:close/>
                </a:path>
              </a:pathLst>
            </a:custGeom>
            <a:solidFill>
              <a:srgbClr val="D58B94"/>
            </a:solidFill>
            <a:ln w="9525" cap="flat">
              <a:noFill/>
              <a:prstDash val="solid"/>
              <a:miter/>
            </a:ln>
          </p:spPr>
          <p:txBody>
            <a:bodyPr rtlCol="0" anchor="ctr"/>
            <a:lstStyle/>
            <a:p>
              <a:endParaRPr lang="en-IN"/>
            </a:p>
          </p:txBody>
        </p:sp>
        <p:sp>
          <p:nvSpPr>
            <p:cNvPr id="5572" name="Freeform: Shape 5571">
              <a:extLst>
                <a:ext uri="{FF2B5EF4-FFF2-40B4-BE49-F238E27FC236}">
                  <a16:creationId xmlns:a16="http://schemas.microsoft.com/office/drawing/2014/main" xmlns="" id="{6A10735A-BBE7-E451-0FF1-D0203655CF55}"/>
                </a:ext>
              </a:extLst>
            </p:cNvPr>
            <p:cNvSpPr/>
            <p:nvPr/>
          </p:nvSpPr>
          <p:spPr>
            <a:xfrm>
              <a:off x="803148" y="2898165"/>
              <a:ext cx="6477" cy="5825"/>
            </a:xfrm>
            <a:custGeom>
              <a:avLst/>
              <a:gdLst>
                <a:gd name="connsiteX0" fmla="*/ -13 w 6477"/>
                <a:gd name="connsiteY0" fmla="*/ 2944 h 5825"/>
                <a:gd name="connsiteX1" fmla="*/ 3225 w 6477"/>
                <a:gd name="connsiteY1" fmla="*/ -9 h 5825"/>
                <a:gd name="connsiteX2" fmla="*/ 6464 w 6477"/>
                <a:gd name="connsiteY2" fmla="*/ 2839 h 5825"/>
                <a:gd name="connsiteX3" fmla="*/ 6464 w 6477"/>
                <a:gd name="connsiteY3" fmla="*/ 2848 h 5825"/>
                <a:gd name="connsiteX4" fmla="*/ 3520 w 6477"/>
                <a:gd name="connsiteY4" fmla="*/ 5811 h 5825"/>
                <a:gd name="connsiteX5" fmla="*/ 3320 w 6477"/>
                <a:gd name="connsiteY5" fmla="*/ 5801 h 5825"/>
                <a:gd name="connsiteX6" fmla="*/ -13 w 6477"/>
                <a:gd name="connsiteY6" fmla="*/ 2944 h 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 h="5825">
                  <a:moveTo>
                    <a:pt x="-13" y="2944"/>
                  </a:moveTo>
                  <a:cubicBezTo>
                    <a:pt x="91" y="1248"/>
                    <a:pt x="1520" y="-66"/>
                    <a:pt x="3225" y="-9"/>
                  </a:cubicBezTo>
                  <a:cubicBezTo>
                    <a:pt x="4902" y="-114"/>
                    <a:pt x="6359" y="1153"/>
                    <a:pt x="6464" y="2839"/>
                  </a:cubicBezTo>
                  <a:cubicBezTo>
                    <a:pt x="6464" y="2839"/>
                    <a:pt x="6464" y="2848"/>
                    <a:pt x="6464" y="2848"/>
                  </a:cubicBezTo>
                  <a:cubicBezTo>
                    <a:pt x="6464" y="4477"/>
                    <a:pt x="5149" y="5801"/>
                    <a:pt x="3520" y="5811"/>
                  </a:cubicBezTo>
                  <a:cubicBezTo>
                    <a:pt x="3454" y="5811"/>
                    <a:pt x="3387" y="5801"/>
                    <a:pt x="3320" y="5801"/>
                  </a:cubicBezTo>
                  <a:cubicBezTo>
                    <a:pt x="1615" y="5915"/>
                    <a:pt x="139" y="4639"/>
                    <a:pt x="-13" y="2944"/>
                  </a:cubicBezTo>
                  <a:close/>
                </a:path>
              </a:pathLst>
            </a:custGeom>
            <a:solidFill>
              <a:srgbClr val="D58B94"/>
            </a:solidFill>
            <a:ln w="9525" cap="flat">
              <a:noFill/>
              <a:prstDash val="solid"/>
              <a:miter/>
            </a:ln>
          </p:spPr>
          <p:txBody>
            <a:bodyPr rtlCol="0" anchor="ctr"/>
            <a:lstStyle/>
            <a:p>
              <a:endParaRPr lang="en-IN"/>
            </a:p>
          </p:txBody>
        </p:sp>
        <p:sp>
          <p:nvSpPr>
            <p:cNvPr id="5573" name="Freeform: Shape 5572">
              <a:extLst>
                <a:ext uri="{FF2B5EF4-FFF2-40B4-BE49-F238E27FC236}">
                  <a16:creationId xmlns:a16="http://schemas.microsoft.com/office/drawing/2014/main" xmlns="" id="{C9881BC2-BEEF-FADD-CD49-19C620194907}"/>
                </a:ext>
              </a:extLst>
            </p:cNvPr>
            <p:cNvSpPr/>
            <p:nvPr/>
          </p:nvSpPr>
          <p:spPr>
            <a:xfrm>
              <a:off x="782954" y="2900362"/>
              <a:ext cx="7048" cy="6669"/>
            </a:xfrm>
            <a:custGeom>
              <a:avLst/>
              <a:gdLst>
                <a:gd name="connsiteX0" fmla="*/ -13 w 7048"/>
                <a:gd name="connsiteY0" fmla="*/ 3509 h 6669"/>
                <a:gd name="connsiteX1" fmla="*/ 3511 w 7048"/>
                <a:gd name="connsiteY1" fmla="*/ -15 h 6669"/>
                <a:gd name="connsiteX2" fmla="*/ 7035 w 7048"/>
                <a:gd name="connsiteY2" fmla="*/ 3509 h 6669"/>
                <a:gd name="connsiteX3" fmla="*/ 3416 w 7048"/>
                <a:gd name="connsiteY3" fmla="*/ 6653 h 6669"/>
                <a:gd name="connsiteX4" fmla="*/ -13 w 7048"/>
                <a:gd name="connsiteY4" fmla="*/ 3509 h 6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 h="6669">
                  <a:moveTo>
                    <a:pt x="-13" y="3509"/>
                  </a:moveTo>
                  <a:cubicBezTo>
                    <a:pt x="-13" y="1566"/>
                    <a:pt x="1568" y="-15"/>
                    <a:pt x="3511" y="-15"/>
                  </a:cubicBezTo>
                  <a:cubicBezTo>
                    <a:pt x="5454" y="-15"/>
                    <a:pt x="7035" y="1566"/>
                    <a:pt x="7035" y="3509"/>
                  </a:cubicBezTo>
                  <a:cubicBezTo>
                    <a:pt x="6835" y="5338"/>
                    <a:pt x="5254" y="6710"/>
                    <a:pt x="3416" y="6653"/>
                  </a:cubicBezTo>
                  <a:cubicBezTo>
                    <a:pt x="1625" y="6662"/>
                    <a:pt x="139" y="5290"/>
                    <a:pt x="-13" y="3509"/>
                  </a:cubicBezTo>
                  <a:close/>
                </a:path>
              </a:pathLst>
            </a:custGeom>
            <a:solidFill>
              <a:srgbClr val="D58B94"/>
            </a:solidFill>
            <a:ln w="9525" cap="flat">
              <a:noFill/>
              <a:prstDash val="solid"/>
              <a:miter/>
            </a:ln>
          </p:spPr>
          <p:txBody>
            <a:bodyPr rtlCol="0" anchor="ctr"/>
            <a:lstStyle/>
            <a:p>
              <a:endParaRPr lang="en-IN"/>
            </a:p>
          </p:txBody>
        </p:sp>
        <p:sp>
          <p:nvSpPr>
            <p:cNvPr id="5574" name="Freeform: Shape 5573">
              <a:extLst>
                <a:ext uri="{FF2B5EF4-FFF2-40B4-BE49-F238E27FC236}">
                  <a16:creationId xmlns:a16="http://schemas.microsoft.com/office/drawing/2014/main" xmlns="" id="{4FBD12A4-09C0-F7B5-0C53-6C597EBE2026}"/>
                </a:ext>
              </a:extLst>
            </p:cNvPr>
            <p:cNvSpPr/>
            <p:nvPr/>
          </p:nvSpPr>
          <p:spPr>
            <a:xfrm>
              <a:off x="828389" y="2964742"/>
              <a:ext cx="13430" cy="10466"/>
            </a:xfrm>
            <a:custGeom>
              <a:avLst/>
              <a:gdLst>
                <a:gd name="connsiteX0" fmla="*/ -13 w 13430"/>
                <a:gd name="connsiteY0" fmla="*/ 5518 h 10466"/>
                <a:gd name="connsiteX1" fmla="*/ 6273 w 13430"/>
                <a:gd name="connsiteY1" fmla="*/ 89 h 10466"/>
                <a:gd name="connsiteX2" fmla="*/ 13417 w 13430"/>
                <a:gd name="connsiteY2" fmla="*/ 4756 h 10466"/>
                <a:gd name="connsiteX3" fmla="*/ 6845 w 13430"/>
                <a:gd name="connsiteY3" fmla="*/ 10376 h 10466"/>
                <a:gd name="connsiteX4" fmla="*/ -13 w 13430"/>
                <a:gd name="connsiteY4" fmla="*/ 5518 h 10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0" h="10466">
                  <a:moveTo>
                    <a:pt x="-13" y="5518"/>
                  </a:moveTo>
                  <a:cubicBezTo>
                    <a:pt x="-13" y="2756"/>
                    <a:pt x="2654" y="279"/>
                    <a:pt x="6273" y="89"/>
                  </a:cubicBezTo>
                  <a:cubicBezTo>
                    <a:pt x="9521" y="-511"/>
                    <a:pt x="12655" y="1546"/>
                    <a:pt x="13417" y="4756"/>
                  </a:cubicBezTo>
                  <a:cubicBezTo>
                    <a:pt x="13417" y="7518"/>
                    <a:pt x="10655" y="10090"/>
                    <a:pt x="6845" y="10376"/>
                  </a:cubicBezTo>
                  <a:cubicBezTo>
                    <a:pt x="3616" y="10890"/>
                    <a:pt x="568" y="8738"/>
                    <a:pt x="-13" y="5518"/>
                  </a:cubicBezTo>
                  <a:close/>
                </a:path>
              </a:pathLst>
            </a:custGeom>
            <a:solidFill>
              <a:srgbClr val="D58B94"/>
            </a:solidFill>
            <a:ln w="9525" cap="flat">
              <a:noFill/>
              <a:prstDash val="solid"/>
              <a:miter/>
            </a:ln>
          </p:spPr>
          <p:txBody>
            <a:bodyPr rtlCol="0" anchor="ctr"/>
            <a:lstStyle/>
            <a:p>
              <a:endParaRPr lang="en-IN"/>
            </a:p>
          </p:txBody>
        </p:sp>
        <p:sp>
          <p:nvSpPr>
            <p:cNvPr id="5575" name="Freeform: Shape 5574">
              <a:extLst>
                <a:ext uri="{FF2B5EF4-FFF2-40B4-BE49-F238E27FC236}">
                  <a16:creationId xmlns:a16="http://schemas.microsoft.com/office/drawing/2014/main" xmlns="" id="{14398CEA-4006-1B32-9809-0975FFE815FF}"/>
                </a:ext>
              </a:extLst>
            </p:cNvPr>
            <p:cNvSpPr/>
            <p:nvPr/>
          </p:nvSpPr>
          <p:spPr>
            <a:xfrm>
              <a:off x="845153" y="2960816"/>
              <a:ext cx="13164" cy="9962"/>
            </a:xfrm>
            <a:custGeom>
              <a:avLst/>
              <a:gdLst>
                <a:gd name="connsiteX0" fmla="*/ -13 w 13164"/>
                <a:gd name="connsiteY0" fmla="*/ 5539 h 9962"/>
                <a:gd name="connsiteX1" fmla="*/ 5987 w 13164"/>
                <a:gd name="connsiteY1" fmla="*/ 15 h 9962"/>
                <a:gd name="connsiteX2" fmla="*/ 13131 w 13164"/>
                <a:gd name="connsiteY2" fmla="*/ 4301 h 9962"/>
                <a:gd name="connsiteX3" fmla="*/ 6940 w 13164"/>
                <a:gd name="connsiteY3" fmla="*/ 9921 h 9962"/>
                <a:gd name="connsiteX4" fmla="*/ -13 w 13164"/>
                <a:gd name="connsiteY4" fmla="*/ 5539 h 9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 h="9962">
                  <a:moveTo>
                    <a:pt x="-13" y="5539"/>
                  </a:moveTo>
                  <a:cubicBezTo>
                    <a:pt x="-13" y="2777"/>
                    <a:pt x="2463" y="300"/>
                    <a:pt x="5987" y="15"/>
                  </a:cubicBezTo>
                  <a:cubicBezTo>
                    <a:pt x="9512" y="-271"/>
                    <a:pt x="12845" y="1539"/>
                    <a:pt x="13131" y="4301"/>
                  </a:cubicBezTo>
                  <a:cubicBezTo>
                    <a:pt x="13417" y="7063"/>
                    <a:pt x="10559" y="9635"/>
                    <a:pt x="6940" y="9921"/>
                  </a:cubicBezTo>
                  <a:cubicBezTo>
                    <a:pt x="3320" y="10206"/>
                    <a:pt x="177" y="8206"/>
                    <a:pt x="-13" y="5539"/>
                  </a:cubicBezTo>
                  <a:close/>
                </a:path>
              </a:pathLst>
            </a:custGeom>
            <a:solidFill>
              <a:srgbClr val="D58B94"/>
            </a:solidFill>
            <a:ln w="9525" cap="flat">
              <a:noFill/>
              <a:prstDash val="solid"/>
              <a:miter/>
            </a:ln>
          </p:spPr>
          <p:txBody>
            <a:bodyPr rtlCol="0" anchor="ctr"/>
            <a:lstStyle/>
            <a:p>
              <a:endParaRPr lang="en-IN"/>
            </a:p>
          </p:txBody>
        </p:sp>
        <p:sp>
          <p:nvSpPr>
            <p:cNvPr id="5576" name="Freeform: Shape 5575">
              <a:extLst>
                <a:ext uri="{FF2B5EF4-FFF2-40B4-BE49-F238E27FC236}">
                  <a16:creationId xmlns:a16="http://schemas.microsoft.com/office/drawing/2014/main" xmlns="" id="{C2430279-D7E2-BB77-1175-80A361322425}"/>
                </a:ext>
              </a:extLst>
            </p:cNvPr>
            <p:cNvSpPr/>
            <p:nvPr/>
          </p:nvSpPr>
          <p:spPr>
            <a:xfrm>
              <a:off x="762000" y="2962228"/>
              <a:ext cx="5810" cy="4732"/>
            </a:xfrm>
            <a:custGeom>
              <a:avLst/>
              <a:gdLst>
                <a:gd name="connsiteX0" fmla="*/ -13 w 5810"/>
                <a:gd name="connsiteY0" fmla="*/ 2412 h 4732"/>
                <a:gd name="connsiteX1" fmla="*/ 3416 w 5810"/>
                <a:gd name="connsiteY1" fmla="*/ 31 h 4732"/>
                <a:gd name="connsiteX2" fmla="*/ 5797 w 5810"/>
                <a:gd name="connsiteY2" fmla="*/ 2412 h 4732"/>
                <a:gd name="connsiteX3" fmla="*/ 2749 w 5810"/>
                <a:gd name="connsiteY3" fmla="*/ 4699 h 4732"/>
                <a:gd name="connsiteX4" fmla="*/ -13 w 5810"/>
                <a:gd name="connsiteY4" fmla="*/ 2412 h 4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 h="4732">
                  <a:moveTo>
                    <a:pt x="-13" y="2412"/>
                  </a:moveTo>
                  <a:cubicBezTo>
                    <a:pt x="282" y="812"/>
                    <a:pt x="1815" y="-254"/>
                    <a:pt x="3416" y="31"/>
                  </a:cubicBezTo>
                  <a:cubicBezTo>
                    <a:pt x="4625" y="260"/>
                    <a:pt x="5578" y="1203"/>
                    <a:pt x="5797" y="2412"/>
                  </a:cubicBezTo>
                  <a:cubicBezTo>
                    <a:pt x="5549" y="3870"/>
                    <a:pt x="4216" y="4870"/>
                    <a:pt x="2749" y="4699"/>
                  </a:cubicBezTo>
                  <a:cubicBezTo>
                    <a:pt x="1377" y="4765"/>
                    <a:pt x="177" y="3775"/>
                    <a:pt x="-13" y="2412"/>
                  </a:cubicBezTo>
                  <a:close/>
                </a:path>
              </a:pathLst>
            </a:custGeom>
            <a:solidFill>
              <a:srgbClr val="D58B94"/>
            </a:solidFill>
            <a:ln w="9525" cap="flat">
              <a:noFill/>
              <a:prstDash val="solid"/>
              <a:miter/>
            </a:ln>
          </p:spPr>
          <p:txBody>
            <a:bodyPr rtlCol="0" anchor="ctr"/>
            <a:lstStyle/>
            <a:p>
              <a:endParaRPr lang="en-IN"/>
            </a:p>
          </p:txBody>
        </p:sp>
        <p:sp>
          <p:nvSpPr>
            <p:cNvPr id="5577" name="Freeform: Shape 5576">
              <a:extLst>
                <a:ext uri="{FF2B5EF4-FFF2-40B4-BE49-F238E27FC236}">
                  <a16:creationId xmlns:a16="http://schemas.microsoft.com/office/drawing/2014/main" xmlns="" id="{9198AA93-3633-56C1-F0B7-75AB118FC061}"/>
                </a:ext>
              </a:extLst>
            </p:cNvPr>
            <p:cNvSpPr/>
            <p:nvPr/>
          </p:nvSpPr>
          <p:spPr>
            <a:xfrm>
              <a:off x="766095" y="2943561"/>
              <a:ext cx="16382" cy="14070"/>
            </a:xfrm>
            <a:custGeom>
              <a:avLst/>
              <a:gdLst>
                <a:gd name="connsiteX0" fmla="*/ -13 w 16382"/>
                <a:gd name="connsiteY0" fmla="*/ 6697 h 14070"/>
                <a:gd name="connsiteX1" fmla="*/ 8369 w 16382"/>
                <a:gd name="connsiteY1" fmla="*/ 30 h 14070"/>
                <a:gd name="connsiteX2" fmla="*/ 16370 w 16382"/>
                <a:gd name="connsiteY2" fmla="*/ 7269 h 14070"/>
                <a:gd name="connsiteX3" fmla="*/ 6711 w 16382"/>
                <a:gd name="connsiteY3" fmla="*/ 13917 h 14070"/>
                <a:gd name="connsiteX4" fmla="*/ -13 w 16382"/>
                <a:gd name="connsiteY4" fmla="*/ 6697 h 14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2" h="14070">
                  <a:moveTo>
                    <a:pt x="-13" y="6697"/>
                  </a:moveTo>
                  <a:cubicBezTo>
                    <a:pt x="482" y="2554"/>
                    <a:pt x="4216" y="-418"/>
                    <a:pt x="8369" y="30"/>
                  </a:cubicBezTo>
                  <a:cubicBezTo>
                    <a:pt x="12541" y="-85"/>
                    <a:pt x="16065" y="3106"/>
                    <a:pt x="16370" y="7269"/>
                  </a:cubicBezTo>
                  <a:cubicBezTo>
                    <a:pt x="15541" y="11774"/>
                    <a:pt x="11217" y="14746"/>
                    <a:pt x="6711" y="13917"/>
                  </a:cubicBezTo>
                  <a:cubicBezTo>
                    <a:pt x="3130" y="13250"/>
                    <a:pt x="396" y="10317"/>
                    <a:pt x="-13" y="6697"/>
                  </a:cubicBezTo>
                  <a:close/>
                </a:path>
              </a:pathLst>
            </a:custGeom>
            <a:solidFill>
              <a:srgbClr val="D58B94"/>
            </a:solidFill>
            <a:ln w="9525" cap="flat">
              <a:noFill/>
              <a:prstDash val="solid"/>
              <a:miter/>
            </a:ln>
          </p:spPr>
          <p:txBody>
            <a:bodyPr rtlCol="0" anchor="ctr"/>
            <a:lstStyle/>
            <a:p>
              <a:endParaRPr lang="en-IN"/>
            </a:p>
          </p:txBody>
        </p:sp>
        <p:sp>
          <p:nvSpPr>
            <p:cNvPr id="5578" name="Freeform: Shape 5577">
              <a:extLst>
                <a:ext uri="{FF2B5EF4-FFF2-40B4-BE49-F238E27FC236}">
                  <a16:creationId xmlns:a16="http://schemas.microsoft.com/office/drawing/2014/main" xmlns="" id="{F5F9CB29-BDA3-E0A1-E6C3-9E76CA533444}"/>
                </a:ext>
              </a:extLst>
            </p:cNvPr>
            <p:cNvSpPr/>
            <p:nvPr/>
          </p:nvSpPr>
          <p:spPr>
            <a:xfrm>
              <a:off x="786479" y="2947560"/>
              <a:ext cx="24955" cy="20577"/>
            </a:xfrm>
            <a:custGeom>
              <a:avLst/>
              <a:gdLst>
                <a:gd name="connsiteX0" fmla="*/ -13 w 24955"/>
                <a:gd name="connsiteY0" fmla="*/ 10128 h 20577"/>
                <a:gd name="connsiteX1" fmla="*/ 12369 w 24955"/>
                <a:gd name="connsiteY1" fmla="*/ 31 h 20577"/>
                <a:gd name="connsiteX2" fmla="*/ 24942 w 24955"/>
                <a:gd name="connsiteY2" fmla="*/ 10128 h 20577"/>
                <a:gd name="connsiteX3" fmla="*/ 12379 w 24955"/>
                <a:gd name="connsiteY3" fmla="*/ 20510 h 20577"/>
                <a:gd name="connsiteX4" fmla="*/ 12369 w 24955"/>
                <a:gd name="connsiteY4" fmla="*/ 20510 h 20577"/>
                <a:gd name="connsiteX5" fmla="*/ 6 w 24955"/>
                <a:gd name="connsiteY5" fmla="*/ 10308 h 20577"/>
                <a:gd name="connsiteX6" fmla="*/ -13 w 24955"/>
                <a:gd name="connsiteY6" fmla="*/ 10128 h 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55" h="20577">
                  <a:moveTo>
                    <a:pt x="-13" y="10128"/>
                  </a:moveTo>
                  <a:cubicBezTo>
                    <a:pt x="682" y="3955"/>
                    <a:pt x="6187" y="-522"/>
                    <a:pt x="12369" y="31"/>
                  </a:cubicBezTo>
                  <a:cubicBezTo>
                    <a:pt x="18579" y="-483"/>
                    <a:pt x="24104" y="3955"/>
                    <a:pt x="24942" y="10128"/>
                  </a:cubicBezTo>
                  <a:cubicBezTo>
                    <a:pt x="24342" y="16461"/>
                    <a:pt x="18713" y="21110"/>
                    <a:pt x="12379" y="20510"/>
                  </a:cubicBezTo>
                  <a:cubicBezTo>
                    <a:pt x="12379" y="20510"/>
                    <a:pt x="12369" y="20510"/>
                    <a:pt x="12369" y="20510"/>
                  </a:cubicBezTo>
                  <a:cubicBezTo>
                    <a:pt x="6140" y="21110"/>
                    <a:pt x="606" y="16538"/>
                    <a:pt x="6" y="10308"/>
                  </a:cubicBezTo>
                  <a:cubicBezTo>
                    <a:pt x="-4" y="10251"/>
                    <a:pt x="-4" y="10185"/>
                    <a:pt x="-13" y="10128"/>
                  </a:cubicBezTo>
                  <a:close/>
                </a:path>
              </a:pathLst>
            </a:custGeom>
            <a:solidFill>
              <a:srgbClr val="D58B94"/>
            </a:solidFill>
            <a:ln w="9525" cap="flat">
              <a:noFill/>
              <a:prstDash val="solid"/>
              <a:miter/>
            </a:ln>
          </p:spPr>
          <p:txBody>
            <a:bodyPr rtlCol="0" anchor="ctr"/>
            <a:lstStyle/>
            <a:p>
              <a:endParaRPr lang="en-IN"/>
            </a:p>
          </p:txBody>
        </p:sp>
        <p:sp>
          <p:nvSpPr>
            <p:cNvPr id="5579" name="Freeform: Shape 5578">
              <a:extLst>
                <a:ext uri="{FF2B5EF4-FFF2-40B4-BE49-F238E27FC236}">
                  <a16:creationId xmlns:a16="http://schemas.microsoft.com/office/drawing/2014/main" xmlns="" id="{771CCDF7-14DE-A58C-352E-3F07CF8763EE}"/>
                </a:ext>
              </a:extLst>
            </p:cNvPr>
            <p:cNvSpPr/>
            <p:nvPr/>
          </p:nvSpPr>
          <p:spPr>
            <a:xfrm>
              <a:off x="815054" y="2952138"/>
              <a:ext cx="14287" cy="11457"/>
            </a:xfrm>
            <a:custGeom>
              <a:avLst/>
              <a:gdLst>
                <a:gd name="connsiteX0" fmla="*/ -13 w 14287"/>
                <a:gd name="connsiteY0" fmla="*/ 6026 h 11457"/>
                <a:gd name="connsiteX1" fmla="*/ 8502 w 14287"/>
                <a:gd name="connsiteY1" fmla="*/ 101 h 11457"/>
                <a:gd name="connsiteX2" fmla="*/ 14274 w 14287"/>
                <a:gd name="connsiteY2" fmla="*/ 5359 h 11457"/>
                <a:gd name="connsiteX3" fmla="*/ 7321 w 14287"/>
                <a:gd name="connsiteY3" fmla="*/ 11360 h 11457"/>
                <a:gd name="connsiteX4" fmla="*/ -4 w 14287"/>
                <a:gd name="connsiteY4" fmla="*/ 6083 h 11457"/>
                <a:gd name="connsiteX5" fmla="*/ -13 w 14287"/>
                <a:gd name="connsiteY5" fmla="*/ 6026 h 1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 h="11457">
                  <a:moveTo>
                    <a:pt x="-13" y="6026"/>
                  </a:moveTo>
                  <a:cubicBezTo>
                    <a:pt x="701" y="2035"/>
                    <a:pt x="4511" y="-613"/>
                    <a:pt x="8502" y="101"/>
                  </a:cubicBezTo>
                  <a:cubicBezTo>
                    <a:pt x="11274" y="597"/>
                    <a:pt x="13522" y="2645"/>
                    <a:pt x="14274" y="5359"/>
                  </a:cubicBezTo>
                  <a:cubicBezTo>
                    <a:pt x="13969" y="8912"/>
                    <a:pt x="10883" y="11579"/>
                    <a:pt x="7321" y="11360"/>
                  </a:cubicBezTo>
                  <a:cubicBezTo>
                    <a:pt x="3844" y="11922"/>
                    <a:pt x="558" y="9569"/>
                    <a:pt x="-4" y="6083"/>
                  </a:cubicBezTo>
                  <a:cubicBezTo>
                    <a:pt x="-4" y="6064"/>
                    <a:pt x="-13" y="6045"/>
                    <a:pt x="-13" y="6026"/>
                  </a:cubicBezTo>
                  <a:close/>
                </a:path>
              </a:pathLst>
            </a:custGeom>
            <a:solidFill>
              <a:srgbClr val="D58B94"/>
            </a:solidFill>
            <a:ln w="9525" cap="flat">
              <a:noFill/>
              <a:prstDash val="solid"/>
              <a:miter/>
            </a:ln>
          </p:spPr>
          <p:txBody>
            <a:bodyPr rtlCol="0" anchor="ctr"/>
            <a:lstStyle/>
            <a:p>
              <a:endParaRPr lang="en-IN"/>
            </a:p>
          </p:txBody>
        </p:sp>
        <p:sp>
          <p:nvSpPr>
            <p:cNvPr id="5580" name="Freeform: Shape 5579">
              <a:extLst>
                <a:ext uri="{FF2B5EF4-FFF2-40B4-BE49-F238E27FC236}">
                  <a16:creationId xmlns:a16="http://schemas.microsoft.com/office/drawing/2014/main" xmlns="" id="{CA00D80D-2FC6-5BDB-ACAC-FBA3C024ACF4}"/>
                </a:ext>
              </a:extLst>
            </p:cNvPr>
            <p:cNvSpPr/>
            <p:nvPr/>
          </p:nvSpPr>
          <p:spPr>
            <a:xfrm>
              <a:off x="834675" y="2947324"/>
              <a:ext cx="11334" cy="9027"/>
            </a:xfrm>
            <a:custGeom>
              <a:avLst/>
              <a:gdLst>
                <a:gd name="connsiteX0" fmla="*/ -13 w 11334"/>
                <a:gd name="connsiteY0" fmla="*/ 4934 h 9027"/>
                <a:gd name="connsiteX1" fmla="*/ 5321 w 11334"/>
                <a:gd name="connsiteY1" fmla="*/ 76 h 9027"/>
                <a:gd name="connsiteX2" fmla="*/ 11321 w 11334"/>
                <a:gd name="connsiteY2" fmla="*/ 4077 h 9027"/>
                <a:gd name="connsiteX3" fmla="*/ 5987 w 11334"/>
                <a:gd name="connsiteY3" fmla="*/ 8935 h 9027"/>
                <a:gd name="connsiteX4" fmla="*/ -13 w 11334"/>
                <a:gd name="connsiteY4" fmla="*/ 4934 h 9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 h="9027">
                  <a:moveTo>
                    <a:pt x="-13" y="4934"/>
                  </a:moveTo>
                  <a:cubicBezTo>
                    <a:pt x="234" y="2172"/>
                    <a:pt x="2549" y="67"/>
                    <a:pt x="5321" y="76"/>
                  </a:cubicBezTo>
                  <a:cubicBezTo>
                    <a:pt x="8073" y="-448"/>
                    <a:pt x="10750" y="1334"/>
                    <a:pt x="11321" y="4077"/>
                  </a:cubicBezTo>
                  <a:cubicBezTo>
                    <a:pt x="11321" y="6458"/>
                    <a:pt x="9131" y="8649"/>
                    <a:pt x="5987" y="8935"/>
                  </a:cubicBezTo>
                  <a:cubicBezTo>
                    <a:pt x="3244" y="9411"/>
                    <a:pt x="606" y="7649"/>
                    <a:pt x="-13" y="4934"/>
                  </a:cubicBezTo>
                  <a:close/>
                </a:path>
              </a:pathLst>
            </a:custGeom>
            <a:solidFill>
              <a:srgbClr val="D58B94"/>
            </a:solidFill>
            <a:ln w="9525" cap="flat">
              <a:noFill/>
              <a:prstDash val="solid"/>
              <a:miter/>
            </a:ln>
          </p:spPr>
          <p:txBody>
            <a:bodyPr rtlCol="0" anchor="ctr"/>
            <a:lstStyle/>
            <a:p>
              <a:endParaRPr lang="en-IN"/>
            </a:p>
          </p:txBody>
        </p:sp>
        <p:sp>
          <p:nvSpPr>
            <p:cNvPr id="5581" name="Freeform: Shape 5580">
              <a:extLst>
                <a:ext uri="{FF2B5EF4-FFF2-40B4-BE49-F238E27FC236}">
                  <a16:creationId xmlns:a16="http://schemas.microsoft.com/office/drawing/2014/main" xmlns="" id="{7E236C23-D612-A014-DD3E-1882B008F63A}"/>
                </a:ext>
              </a:extLst>
            </p:cNvPr>
            <p:cNvSpPr/>
            <p:nvPr/>
          </p:nvSpPr>
          <p:spPr>
            <a:xfrm>
              <a:off x="846486" y="2935986"/>
              <a:ext cx="8953" cy="7119"/>
            </a:xfrm>
            <a:custGeom>
              <a:avLst/>
              <a:gdLst>
                <a:gd name="connsiteX0" fmla="*/ -13 w 8953"/>
                <a:gd name="connsiteY0" fmla="*/ 3890 h 7119"/>
                <a:gd name="connsiteX1" fmla="*/ 4082 w 8953"/>
                <a:gd name="connsiteY1" fmla="*/ -15 h 7119"/>
                <a:gd name="connsiteX2" fmla="*/ 8940 w 8953"/>
                <a:gd name="connsiteY2" fmla="*/ 3033 h 7119"/>
                <a:gd name="connsiteX3" fmla="*/ 4749 w 8953"/>
                <a:gd name="connsiteY3" fmla="*/ 7033 h 7119"/>
                <a:gd name="connsiteX4" fmla="*/ -13 w 8953"/>
                <a:gd name="connsiteY4" fmla="*/ 3890 h 7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 h="7119">
                  <a:moveTo>
                    <a:pt x="-13" y="3890"/>
                  </a:moveTo>
                  <a:cubicBezTo>
                    <a:pt x="91" y="1699"/>
                    <a:pt x="1892" y="-15"/>
                    <a:pt x="4082" y="-15"/>
                  </a:cubicBezTo>
                  <a:cubicBezTo>
                    <a:pt x="6559" y="-15"/>
                    <a:pt x="8750" y="1033"/>
                    <a:pt x="8940" y="3033"/>
                  </a:cubicBezTo>
                  <a:cubicBezTo>
                    <a:pt x="8835" y="5271"/>
                    <a:pt x="6988" y="7033"/>
                    <a:pt x="4749" y="7033"/>
                  </a:cubicBezTo>
                  <a:cubicBezTo>
                    <a:pt x="2577" y="7443"/>
                    <a:pt x="463" y="6052"/>
                    <a:pt x="-13" y="3890"/>
                  </a:cubicBezTo>
                  <a:close/>
                </a:path>
              </a:pathLst>
            </a:custGeom>
            <a:solidFill>
              <a:srgbClr val="D58B94"/>
            </a:solidFill>
            <a:ln w="9525" cap="flat">
              <a:noFill/>
              <a:prstDash val="solid"/>
              <a:miter/>
            </a:ln>
          </p:spPr>
          <p:txBody>
            <a:bodyPr rtlCol="0" anchor="ctr"/>
            <a:lstStyle/>
            <a:p>
              <a:endParaRPr lang="en-IN"/>
            </a:p>
          </p:txBody>
        </p:sp>
        <p:sp>
          <p:nvSpPr>
            <p:cNvPr id="5582" name="Freeform: Shape 5581">
              <a:extLst>
                <a:ext uri="{FF2B5EF4-FFF2-40B4-BE49-F238E27FC236}">
                  <a16:creationId xmlns:a16="http://schemas.microsoft.com/office/drawing/2014/main" xmlns="" id="{D8D96C04-8240-2F79-EBAF-5D8E5A2A8B81}"/>
                </a:ext>
              </a:extLst>
            </p:cNvPr>
            <p:cNvSpPr/>
            <p:nvPr/>
          </p:nvSpPr>
          <p:spPr>
            <a:xfrm>
              <a:off x="829655" y="2936058"/>
              <a:ext cx="11151" cy="9020"/>
            </a:xfrm>
            <a:custGeom>
              <a:avLst/>
              <a:gdLst>
                <a:gd name="connsiteX0" fmla="*/ 1674 w 11151"/>
                <a:gd name="connsiteY0" fmla="*/ 1532 h 9020"/>
                <a:gd name="connsiteX1" fmla="*/ 9484 w 11151"/>
                <a:gd name="connsiteY1" fmla="*/ 960 h 9020"/>
                <a:gd name="connsiteX2" fmla="*/ 10427 w 11151"/>
                <a:gd name="connsiteY2" fmla="*/ 6399 h 9020"/>
                <a:gd name="connsiteX3" fmla="*/ 9484 w 11151"/>
                <a:gd name="connsiteY3" fmla="*/ 7342 h 9020"/>
                <a:gd name="connsiteX4" fmla="*/ 1483 w 11151"/>
                <a:gd name="connsiteY4" fmla="*/ 7914 h 9020"/>
                <a:gd name="connsiteX5" fmla="*/ 873 w 11151"/>
                <a:gd name="connsiteY5" fmla="*/ 2294 h 9020"/>
                <a:gd name="connsiteX6" fmla="*/ 1674 w 11151"/>
                <a:gd name="connsiteY6" fmla="*/ 1532 h 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51" h="9020">
                  <a:moveTo>
                    <a:pt x="1674" y="1532"/>
                  </a:moveTo>
                  <a:cubicBezTo>
                    <a:pt x="3893" y="-297"/>
                    <a:pt x="7027" y="-526"/>
                    <a:pt x="9484" y="960"/>
                  </a:cubicBezTo>
                  <a:cubicBezTo>
                    <a:pt x="11246" y="2208"/>
                    <a:pt x="11665" y="4637"/>
                    <a:pt x="10427" y="6399"/>
                  </a:cubicBezTo>
                  <a:cubicBezTo>
                    <a:pt x="10170" y="6771"/>
                    <a:pt x="9846" y="7085"/>
                    <a:pt x="9484" y="7342"/>
                  </a:cubicBezTo>
                  <a:cubicBezTo>
                    <a:pt x="7255" y="9323"/>
                    <a:pt x="3969" y="9562"/>
                    <a:pt x="1483" y="7914"/>
                  </a:cubicBezTo>
                  <a:cubicBezTo>
                    <a:pt x="-241" y="6532"/>
                    <a:pt x="-517" y="4008"/>
                    <a:pt x="873" y="2294"/>
                  </a:cubicBezTo>
                  <a:cubicBezTo>
                    <a:pt x="1102" y="1999"/>
                    <a:pt x="1369" y="1741"/>
                    <a:pt x="1674" y="1532"/>
                  </a:cubicBezTo>
                  <a:close/>
                </a:path>
              </a:pathLst>
            </a:custGeom>
            <a:solidFill>
              <a:srgbClr val="D58B94"/>
            </a:solidFill>
            <a:ln w="9525" cap="flat">
              <a:noFill/>
              <a:prstDash val="solid"/>
              <a:miter/>
            </a:ln>
          </p:spPr>
          <p:txBody>
            <a:bodyPr rtlCol="0" anchor="ctr"/>
            <a:lstStyle/>
            <a:p>
              <a:endParaRPr lang="en-IN"/>
            </a:p>
          </p:txBody>
        </p:sp>
        <p:sp>
          <p:nvSpPr>
            <p:cNvPr id="5583" name="Freeform: Shape 5582">
              <a:extLst>
                <a:ext uri="{FF2B5EF4-FFF2-40B4-BE49-F238E27FC236}">
                  <a16:creationId xmlns:a16="http://schemas.microsoft.com/office/drawing/2014/main" xmlns="" id="{1FF0DBEA-85CA-E802-0448-954302098BE2}"/>
                </a:ext>
              </a:extLst>
            </p:cNvPr>
            <p:cNvSpPr/>
            <p:nvPr/>
          </p:nvSpPr>
          <p:spPr>
            <a:xfrm>
              <a:off x="791622" y="2929590"/>
              <a:ext cx="12953" cy="11083"/>
            </a:xfrm>
            <a:custGeom>
              <a:avLst/>
              <a:gdLst>
                <a:gd name="connsiteX0" fmla="*/ -13 w 12953"/>
                <a:gd name="connsiteY0" fmla="*/ 5523 h 11083"/>
                <a:gd name="connsiteX1" fmla="*/ 6368 w 12953"/>
                <a:gd name="connsiteY1" fmla="*/ -1 h 11083"/>
                <a:gd name="connsiteX2" fmla="*/ 12941 w 12953"/>
                <a:gd name="connsiteY2" fmla="*/ 5523 h 11083"/>
                <a:gd name="connsiteX3" fmla="*/ 6368 w 12953"/>
                <a:gd name="connsiteY3" fmla="*/ 11048 h 11083"/>
                <a:gd name="connsiteX4" fmla="*/ -4 w 12953"/>
                <a:gd name="connsiteY4" fmla="*/ 5647 h 11083"/>
                <a:gd name="connsiteX5" fmla="*/ -13 w 12953"/>
                <a:gd name="connsiteY5" fmla="*/ 5523 h 1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3" h="11083">
                  <a:moveTo>
                    <a:pt x="-13" y="5523"/>
                  </a:moveTo>
                  <a:cubicBezTo>
                    <a:pt x="291" y="2266"/>
                    <a:pt x="3101" y="-173"/>
                    <a:pt x="6368" y="-1"/>
                  </a:cubicBezTo>
                  <a:cubicBezTo>
                    <a:pt x="9683" y="-221"/>
                    <a:pt x="12588" y="2218"/>
                    <a:pt x="12941" y="5523"/>
                  </a:cubicBezTo>
                  <a:cubicBezTo>
                    <a:pt x="12636" y="8857"/>
                    <a:pt x="9702" y="11324"/>
                    <a:pt x="6368" y="11048"/>
                  </a:cubicBezTo>
                  <a:cubicBezTo>
                    <a:pt x="3120" y="11315"/>
                    <a:pt x="263" y="8904"/>
                    <a:pt x="-4" y="5647"/>
                  </a:cubicBezTo>
                  <a:cubicBezTo>
                    <a:pt x="-4" y="5609"/>
                    <a:pt x="-13" y="5561"/>
                    <a:pt x="-13" y="5523"/>
                  </a:cubicBezTo>
                  <a:close/>
                </a:path>
              </a:pathLst>
            </a:custGeom>
            <a:solidFill>
              <a:srgbClr val="D58B94"/>
            </a:solidFill>
            <a:ln w="9525" cap="flat">
              <a:noFill/>
              <a:prstDash val="solid"/>
              <a:miter/>
            </a:ln>
          </p:spPr>
          <p:txBody>
            <a:bodyPr rtlCol="0" anchor="ctr"/>
            <a:lstStyle/>
            <a:p>
              <a:endParaRPr lang="en-IN"/>
            </a:p>
          </p:txBody>
        </p:sp>
        <p:sp>
          <p:nvSpPr>
            <p:cNvPr id="5584" name="Freeform: Shape 5583">
              <a:extLst>
                <a:ext uri="{FF2B5EF4-FFF2-40B4-BE49-F238E27FC236}">
                  <a16:creationId xmlns:a16="http://schemas.microsoft.com/office/drawing/2014/main" xmlns="" id="{F83EE7C2-DA52-BEB0-B8FF-C941E637C6F7}"/>
                </a:ext>
              </a:extLst>
            </p:cNvPr>
            <p:cNvSpPr/>
            <p:nvPr/>
          </p:nvSpPr>
          <p:spPr>
            <a:xfrm>
              <a:off x="808386" y="2928035"/>
              <a:ext cx="19812" cy="16630"/>
            </a:xfrm>
            <a:custGeom>
              <a:avLst/>
              <a:gdLst>
                <a:gd name="connsiteX0" fmla="*/ -13 w 19812"/>
                <a:gd name="connsiteY0" fmla="*/ 8507 h 16630"/>
                <a:gd name="connsiteX1" fmla="*/ 9512 w 19812"/>
                <a:gd name="connsiteY1" fmla="*/ 29 h 16630"/>
                <a:gd name="connsiteX2" fmla="*/ 19799 w 19812"/>
                <a:gd name="connsiteY2" fmla="*/ 7840 h 16630"/>
                <a:gd name="connsiteX3" fmla="*/ 10274 w 19812"/>
                <a:gd name="connsiteY3" fmla="*/ 16508 h 16630"/>
                <a:gd name="connsiteX4" fmla="*/ 53 w 19812"/>
                <a:gd name="connsiteY4" fmla="*/ 9031 h 16630"/>
                <a:gd name="connsiteX5" fmla="*/ -13 w 19812"/>
                <a:gd name="connsiteY5" fmla="*/ 8507 h 1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12" h="16630">
                  <a:moveTo>
                    <a:pt x="-13" y="8507"/>
                  </a:moveTo>
                  <a:cubicBezTo>
                    <a:pt x="520" y="3659"/>
                    <a:pt x="4635" y="1"/>
                    <a:pt x="9512" y="29"/>
                  </a:cubicBezTo>
                  <a:cubicBezTo>
                    <a:pt x="14455" y="-447"/>
                    <a:pt x="18932" y="2954"/>
                    <a:pt x="19799" y="7840"/>
                  </a:cubicBezTo>
                  <a:cubicBezTo>
                    <a:pt x="19351" y="12764"/>
                    <a:pt x="15217" y="16527"/>
                    <a:pt x="10274" y="16508"/>
                  </a:cubicBezTo>
                  <a:cubicBezTo>
                    <a:pt x="5387" y="17270"/>
                    <a:pt x="815" y="13917"/>
                    <a:pt x="53" y="9031"/>
                  </a:cubicBezTo>
                  <a:cubicBezTo>
                    <a:pt x="25" y="8859"/>
                    <a:pt x="6" y="8678"/>
                    <a:pt x="-13" y="8507"/>
                  </a:cubicBezTo>
                  <a:close/>
                </a:path>
              </a:pathLst>
            </a:custGeom>
            <a:solidFill>
              <a:srgbClr val="D58B94"/>
            </a:solidFill>
            <a:ln w="9525" cap="flat">
              <a:noFill/>
              <a:prstDash val="solid"/>
              <a:miter/>
            </a:ln>
          </p:spPr>
          <p:txBody>
            <a:bodyPr rtlCol="0" anchor="ctr"/>
            <a:lstStyle/>
            <a:p>
              <a:endParaRPr lang="en-IN"/>
            </a:p>
          </p:txBody>
        </p:sp>
        <p:sp>
          <p:nvSpPr>
            <p:cNvPr id="5585" name="Freeform: Shape 5584">
              <a:extLst>
                <a:ext uri="{FF2B5EF4-FFF2-40B4-BE49-F238E27FC236}">
                  <a16:creationId xmlns:a16="http://schemas.microsoft.com/office/drawing/2014/main" xmlns="" id="{430C61B8-2531-58E8-9934-AF0EE852017F}"/>
                </a:ext>
              </a:extLst>
            </p:cNvPr>
            <p:cNvSpPr/>
            <p:nvPr/>
          </p:nvSpPr>
          <p:spPr>
            <a:xfrm>
              <a:off x="778763" y="2933195"/>
              <a:ext cx="7905" cy="7298"/>
            </a:xfrm>
            <a:custGeom>
              <a:avLst/>
              <a:gdLst>
                <a:gd name="connsiteX0" fmla="*/ -13 w 7905"/>
                <a:gd name="connsiteY0" fmla="*/ 3537 h 7298"/>
                <a:gd name="connsiteX1" fmla="*/ 4044 w 7905"/>
                <a:gd name="connsiteY1" fmla="*/ -6 h 7298"/>
                <a:gd name="connsiteX2" fmla="*/ 4273 w 7905"/>
                <a:gd name="connsiteY2" fmla="*/ 13 h 7298"/>
                <a:gd name="connsiteX3" fmla="*/ 7892 w 7905"/>
                <a:gd name="connsiteY3" fmla="*/ 3633 h 7298"/>
                <a:gd name="connsiteX4" fmla="*/ 4273 w 7905"/>
                <a:gd name="connsiteY4" fmla="*/ 7252 h 7298"/>
                <a:gd name="connsiteX5" fmla="*/ 15 w 7905"/>
                <a:gd name="connsiteY5" fmla="*/ 3947 h 7298"/>
                <a:gd name="connsiteX6" fmla="*/ -13 w 7905"/>
                <a:gd name="connsiteY6" fmla="*/ 3537 h 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 h="7298">
                  <a:moveTo>
                    <a:pt x="-13" y="3537"/>
                  </a:moveTo>
                  <a:cubicBezTo>
                    <a:pt x="129" y="1442"/>
                    <a:pt x="1939" y="-149"/>
                    <a:pt x="4044" y="-6"/>
                  </a:cubicBezTo>
                  <a:cubicBezTo>
                    <a:pt x="4121" y="-6"/>
                    <a:pt x="4197" y="3"/>
                    <a:pt x="4273" y="13"/>
                  </a:cubicBezTo>
                  <a:cubicBezTo>
                    <a:pt x="6273" y="13"/>
                    <a:pt x="7892" y="1632"/>
                    <a:pt x="7892" y="3633"/>
                  </a:cubicBezTo>
                  <a:cubicBezTo>
                    <a:pt x="7892" y="5633"/>
                    <a:pt x="6273" y="7252"/>
                    <a:pt x="4273" y="7252"/>
                  </a:cubicBezTo>
                  <a:cubicBezTo>
                    <a:pt x="2187" y="7519"/>
                    <a:pt x="282" y="6033"/>
                    <a:pt x="15" y="3947"/>
                  </a:cubicBezTo>
                  <a:cubicBezTo>
                    <a:pt x="-4" y="3813"/>
                    <a:pt x="-13" y="3671"/>
                    <a:pt x="-13" y="3537"/>
                  </a:cubicBezTo>
                  <a:close/>
                </a:path>
              </a:pathLst>
            </a:custGeom>
            <a:solidFill>
              <a:srgbClr val="D58B94"/>
            </a:solidFill>
            <a:ln w="9525" cap="flat">
              <a:noFill/>
              <a:prstDash val="solid"/>
              <a:miter/>
            </a:ln>
          </p:spPr>
          <p:txBody>
            <a:bodyPr rtlCol="0" anchor="ctr"/>
            <a:lstStyle/>
            <a:p>
              <a:endParaRPr lang="en-IN"/>
            </a:p>
          </p:txBody>
        </p:sp>
        <p:sp>
          <p:nvSpPr>
            <p:cNvPr id="5586" name="Freeform: Shape 5585">
              <a:extLst>
                <a:ext uri="{FF2B5EF4-FFF2-40B4-BE49-F238E27FC236}">
                  <a16:creationId xmlns:a16="http://schemas.microsoft.com/office/drawing/2014/main" xmlns="" id="{E9D4869D-DEF3-D4BD-7959-A71A7A09CA8B}"/>
                </a:ext>
              </a:extLst>
            </p:cNvPr>
            <p:cNvSpPr/>
            <p:nvPr/>
          </p:nvSpPr>
          <p:spPr>
            <a:xfrm>
              <a:off x="782478" y="2920541"/>
              <a:ext cx="7143" cy="6409"/>
            </a:xfrm>
            <a:custGeom>
              <a:avLst/>
              <a:gdLst>
                <a:gd name="connsiteX0" fmla="*/ -13 w 7143"/>
                <a:gd name="connsiteY0" fmla="*/ 3142 h 6409"/>
                <a:gd name="connsiteX1" fmla="*/ 3492 w 7143"/>
                <a:gd name="connsiteY1" fmla="*/ -10 h 6409"/>
                <a:gd name="connsiteX2" fmla="*/ 3606 w 7143"/>
                <a:gd name="connsiteY2" fmla="*/ -1 h 6409"/>
                <a:gd name="connsiteX3" fmla="*/ 7130 w 7143"/>
                <a:gd name="connsiteY3" fmla="*/ 3238 h 6409"/>
                <a:gd name="connsiteX4" fmla="*/ 3625 w 7143"/>
                <a:gd name="connsiteY4" fmla="*/ 6390 h 6409"/>
                <a:gd name="connsiteX5" fmla="*/ 3511 w 7143"/>
                <a:gd name="connsiteY5" fmla="*/ 6381 h 6409"/>
                <a:gd name="connsiteX6" fmla="*/ -13 w 7143"/>
                <a:gd name="connsiteY6" fmla="*/ 3142 h 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3" h="6409">
                  <a:moveTo>
                    <a:pt x="-13" y="3142"/>
                  </a:moveTo>
                  <a:cubicBezTo>
                    <a:pt x="82" y="1304"/>
                    <a:pt x="1654" y="-106"/>
                    <a:pt x="3492" y="-10"/>
                  </a:cubicBezTo>
                  <a:cubicBezTo>
                    <a:pt x="3530" y="-10"/>
                    <a:pt x="3568" y="-1"/>
                    <a:pt x="3606" y="-1"/>
                  </a:cubicBezTo>
                  <a:cubicBezTo>
                    <a:pt x="5464" y="-58"/>
                    <a:pt x="7026" y="1380"/>
                    <a:pt x="7130" y="3238"/>
                  </a:cubicBezTo>
                  <a:cubicBezTo>
                    <a:pt x="7035" y="5076"/>
                    <a:pt x="5464" y="6486"/>
                    <a:pt x="3625" y="6390"/>
                  </a:cubicBezTo>
                  <a:cubicBezTo>
                    <a:pt x="3587" y="6390"/>
                    <a:pt x="3549" y="6381"/>
                    <a:pt x="3511" y="6381"/>
                  </a:cubicBezTo>
                  <a:cubicBezTo>
                    <a:pt x="1654" y="6438"/>
                    <a:pt x="91" y="5000"/>
                    <a:pt x="-13" y="3142"/>
                  </a:cubicBezTo>
                  <a:close/>
                </a:path>
              </a:pathLst>
            </a:custGeom>
            <a:solidFill>
              <a:srgbClr val="D58B94"/>
            </a:solidFill>
            <a:ln w="9525" cap="flat">
              <a:noFill/>
              <a:prstDash val="solid"/>
              <a:miter/>
            </a:ln>
          </p:spPr>
          <p:txBody>
            <a:bodyPr rtlCol="0" anchor="ctr"/>
            <a:lstStyle/>
            <a:p>
              <a:endParaRPr lang="en-IN"/>
            </a:p>
          </p:txBody>
        </p:sp>
        <p:sp>
          <p:nvSpPr>
            <p:cNvPr id="5587" name="Freeform: Shape 5586">
              <a:extLst>
                <a:ext uri="{FF2B5EF4-FFF2-40B4-BE49-F238E27FC236}">
                  <a16:creationId xmlns:a16="http://schemas.microsoft.com/office/drawing/2014/main" xmlns="" id="{EFCFE2F9-AB31-15D8-9CD9-CB8B891964EB}"/>
                </a:ext>
              </a:extLst>
            </p:cNvPr>
            <p:cNvSpPr/>
            <p:nvPr/>
          </p:nvSpPr>
          <p:spPr>
            <a:xfrm>
              <a:off x="789812" y="2909398"/>
              <a:ext cx="9715" cy="9680"/>
            </a:xfrm>
            <a:custGeom>
              <a:avLst/>
              <a:gdLst>
                <a:gd name="connsiteX0" fmla="*/ -13 w 9715"/>
                <a:gd name="connsiteY0" fmla="*/ 4760 h 9680"/>
                <a:gd name="connsiteX1" fmla="*/ 5483 w 9715"/>
                <a:gd name="connsiteY1" fmla="*/ -2 h 9680"/>
                <a:gd name="connsiteX2" fmla="*/ 5511 w 9715"/>
                <a:gd name="connsiteY2" fmla="*/ -2 h 9680"/>
                <a:gd name="connsiteX3" fmla="*/ 9655 w 9715"/>
                <a:gd name="connsiteY3" fmla="*/ 5475 h 9680"/>
                <a:gd name="connsiteX4" fmla="*/ 4178 w 9715"/>
                <a:gd name="connsiteY4" fmla="*/ 9618 h 9680"/>
                <a:gd name="connsiteX5" fmla="*/ -13 w 9715"/>
                <a:gd name="connsiteY5" fmla="*/ 4760 h 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5" h="9680">
                  <a:moveTo>
                    <a:pt x="-13" y="4760"/>
                  </a:moveTo>
                  <a:cubicBezTo>
                    <a:pt x="187" y="1932"/>
                    <a:pt x="2654" y="-202"/>
                    <a:pt x="5483" y="-2"/>
                  </a:cubicBezTo>
                  <a:cubicBezTo>
                    <a:pt x="5492" y="-2"/>
                    <a:pt x="5502" y="-2"/>
                    <a:pt x="5511" y="-2"/>
                  </a:cubicBezTo>
                  <a:cubicBezTo>
                    <a:pt x="8169" y="369"/>
                    <a:pt x="10026" y="2817"/>
                    <a:pt x="9655" y="5475"/>
                  </a:cubicBezTo>
                  <a:cubicBezTo>
                    <a:pt x="9283" y="8132"/>
                    <a:pt x="6835" y="9990"/>
                    <a:pt x="4178" y="9618"/>
                  </a:cubicBezTo>
                  <a:cubicBezTo>
                    <a:pt x="1759" y="9285"/>
                    <a:pt x="-42" y="7208"/>
                    <a:pt x="-13" y="4760"/>
                  </a:cubicBezTo>
                  <a:close/>
                </a:path>
              </a:pathLst>
            </a:custGeom>
            <a:solidFill>
              <a:srgbClr val="D58B94"/>
            </a:solidFill>
            <a:ln w="9525" cap="flat">
              <a:noFill/>
              <a:prstDash val="solid"/>
              <a:miter/>
            </a:ln>
          </p:spPr>
          <p:txBody>
            <a:bodyPr rtlCol="0" anchor="ctr"/>
            <a:lstStyle/>
            <a:p>
              <a:endParaRPr lang="en-IN"/>
            </a:p>
          </p:txBody>
        </p:sp>
        <p:sp>
          <p:nvSpPr>
            <p:cNvPr id="5588" name="Freeform: Shape 5587">
              <a:extLst>
                <a:ext uri="{FF2B5EF4-FFF2-40B4-BE49-F238E27FC236}">
                  <a16:creationId xmlns:a16="http://schemas.microsoft.com/office/drawing/2014/main" xmlns="" id="{668C532A-95ED-44FA-1935-0C9E95C5E2D4}"/>
                </a:ext>
              </a:extLst>
            </p:cNvPr>
            <p:cNvSpPr/>
            <p:nvPr/>
          </p:nvSpPr>
          <p:spPr>
            <a:xfrm>
              <a:off x="806577" y="2908752"/>
              <a:ext cx="13906" cy="11794"/>
            </a:xfrm>
            <a:custGeom>
              <a:avLst/>
              <a:gdLst>
                <a:gd name="connsiteX0" fmla="*/ -13 w 13906"/>
                <a:gd name="connsiteY0" fmla="*/ 5882 h 11794"/>
                <a:gd name="connsiteX1" fmla="*/ 8092 w 13906"/>
                <a:gd name="connsiteY1" fmla="*/ 81 h 11794"/>
                <a:gd name="connsiteX2" fmla="*/ 13893 w 13906"/>
                <a:gd name="connsiteY2" fmla="*/ 5882 h 11794"/>
                <a:gd name="connsiteX3" fmla="*/ 5787 w 13906"/>
                <a:gd name="connsiteY3" fmla="*/ 11683 h 11794"/>
                <a:gd name="connsiteX4" fmla="*/ -13 w 13906"/>
                <a:gd name="connsiteY4" fmla="*/ 5882 h 11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6" h="11794">
                  <a:moveTo>
                    <a:pt x="-13" y="5882"/>
                  </a:moveTo>
                  <a:cubicBezTo>
                    <a:pt x="625" y="2043"/>
                    <a:pt x="4254" y="-557"/>
                    <a:pt x="8092" y="81"/>
                  </a:cubicBezTo>
                  <a:cubicBezTo>
                    <a:pt x="11064" y="577"/>
                    <a:pt x="13398" y="2910"/>
                    <a:pt x="13893" y="5882"/>
                  </a:cubicBezTo>
                  <a:cubicBezTo>
                    <a:pt x="13255" y="9721"/>
                    <a:pt x="9626" y="12321"/>
                    <a:pt x="5787" y="11683"/>
                  </a:cubicBezTo>
                  <a:cubicBezTo>
                    <a:pt x="2816" y="11187"/>
                    <a:pt x="482" y="8854"/>
                    <a:pt x="-13" y="5882"/>
                  </a:cubicBezTo>
                  <a:close/>
                </a:path>
              </a:pathLst>
            </a:custGeom>
            <a:solidFill>
              <a:srgbClr val="D58B94"/>
            </a:solidFill>
            <a:ln w="9525" cap="flat">
              <a:noFill/>
              <a:prstDash val="solid"/>
              <a:miter/>
            </a:ln>
          </p:spPr>
          <p:txBody>
            <a:bodyPr rtlCol="0" anchor="ctr"/>
            <a:lstStyle/>
            <a:p>
              <a:endParaRPr lang="en-IN"/>
            </a:p>
          </p:txBody>
        </p:sp>
        <p:sp>
          <p:nvSpPr>
            <p:cNvPr id="5589" name="Freeform: Shape 5588">
              <a:extLst>
                <a:ext uri="{FF2B5EF4-FFF2-40B4-BE49-F238E27FC236}">
                  <a16:creationId xmlns:a16="http://schemas.microsoft.com/office/drawing/2014/main" xmlns="" id="{30B63DBA-9FD0-EBD0-F79E-92A8DC5DD6C7}"/>
                </a:ext>
              </a:extLst>
            </p:cNvPr>
            <p:cNvSpPr/>
            <p:nvPr/>
          </p:nvSpPr>
          <p:spPr>
            <a:xfrm>
              <a:off x="830865" y="2920166"/>
              <a:ext cx="14382" cy="12014"/>
            </a:xfrm>
            <a:custGeom>
              <a:avLst/>
              <a:gdLst>
                <a:gd name="connsiteX0" fmla="*/ -13 w 14382"/>
                <a:gd name="connsiteY0" fmla="*/ 6470 h 12014"/>
                <a:gd name="connsiteX1" fmla="*/ 6749 w 14382"/>
                <a:gd name="connsiteY1" fmla="*/ 88 h 12014"/>
                <a:gd name="connsiteX2" fmla="*/ 14369 w 14382"/>
                <a:gd name="connsiteY2" fmla="*/ 5412 h 12014"/>
                <a:gd name="connsiteX3" fmla="*/ 14369 w 14382"/>
                <a:gd name="connsiteY3" fmla="*/ 5422 h 12014"/>
                <a:gd name="connsiteX4" fmla="*/ 7607 w 14382"/>
                <a:gd name="connsiteY4" fmla="*/ 11899 h 12014"/>
                <a:gd name="connsiteX5" fmla="*/ 6 w 14382"/>
                <a:gd name="connsiteY5" fmla="*/ 6555 h 12014"/>
                <a:gd name="connsiteX6" fmla="*/ -13 w 14382"/>
                <a:gd name="connsiteY6" fmla="*/ 6470 h 1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82" h="12014">
                  <a:moveTo>
                    <a:pt x="-13" y="6470"/>
                  </a:moveTo>
                  <a:cubicBezTo>
                    <a:pt x="187" y="2888"/>
                    <a:pt x="3158" y="79"/>
                    <a:pt x="6749" y="88"/>
                  </a:cubicBezTo>
                  <a:cubicBezTo>
                    <a:pt x="10321" y="-550"/>
                    <a:pt x="13731" y="1841"/>
                    <a:pt x="14369" y="5412"/>
                  </a:cubicBezTo>
                  <a:cubicBezTo>
                    <a:pt x="14369" y="5412"/>
                    <a:pt x="14369" y="5422"/>
                    <a:pt x="14369" y="5422"/>
                  </a:cubicBezTo>
                  <a:cubicBezTo>
                    <a:pt x="14217" y="9041"/>
                    <a:pt x="11236" y="11899"/>
                    <a:pt x="7607" y="11899"/>
                  </a:cubicBezTo>
                  <a:cubicBezTo>
                    <a:pt x="4035" y="12528"/>
                    <a:pt x="625" y="10127"/>
                    <a:pt x="6" y="6555"/>
                  </a:cubicBezTo>
                  <a:cubicBezTo>
                    <a:pt x="-4" y="6527"/>
                    <a:pt x="-13" y="6498"/>
                    <a:pt x="-13" y="6470"/>
                  </a:cubicBezTo>
                  <a:close/>
                </a:path>
              </a:pathLst>
            </a:custGeom>
            <a:solidFill>
              <a:srgbClr val="D58B94"/>
            </a:solidFill>
            <a:ln w="9525" cap="flat">
              <a:noFill/>
              <a:prstDash val="solid"/>
              <a:miter/>
            </a:ln>
          </p:spPr>
          <p:txBody>
            <a:bodyPr rtlCol="0" anchor="ctr"/>
            <a:lstStyle/>
            <a:p>
              <a:endParaRPr lang="en-IN"/>
            </a:p>
          </p:txBody>
        </p:sp>
        <p:sp>
          <p:nvSpPr>
            <p:cNvPr id="5590" name="Freeform: Shape 5589">
              <a:extLst>
                <a:ext uri="{FF2B5EF4-FFF2-40B4-BE49-F238E27FC236}">
                  <a16:creationId xmlns:a16="http://schemas.microsoft.com/office/drawing/2014/main" xmlns="" id="{6BC8A711-B639-C3F5-62E6-BB44F097C2F8}"/>
                </a:ext>
              </a:extLst>
            </p:cNvPr>
            <p:cNvSpPr/>
            <p:nvPr/>
          </p:nvSpPr>
          <p:spPr>
            <a:xfrm>
              <a:off x="832389" y="2911661"/>
              <a:ext cx="5429" cy="4548"/>
            </a:xfrm>
            <a:custGeom>
              <a:avLst/>
              <a:gdLst>
                <a:gd name="connsiteX0" fmla="*/ -13 w 5429"/>
                <a:gd name="connsiteY0" fmla="*/ 2497 h 4548"/>
                <a:gd name="connsiteX1" fmla="*/ 2463 w 5429"/>
                <a:gd name="connsiteY1" fmla="*/ 21 h 4548"/>
                <a:gd name="connsiteX2" fmla="*/ 2558 w 5429"/>
                <a:gd name="connsiteY2" fmla="*/ 21 h 4548"/>
                <a:gd name="connsiteX3" fmla="*/ 5416 w 5429"/>
                <a:gd name="connsiteY3" fmla="*/ 2021 h 4548"/>
                <a:gd name="connsiteX4" fmla="*/ 2844 w 5429"/>
                <a:gd name="connsiteY4" fmla="*/ 4497 h 4548"/>
                <a:gd name="connsiteX5" fmla="*/ -13 w 5429"/>
                <a:gd name="connsiteY5" fmla="*/ 2497 h 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 h="4548">
                  <a:moveTo>
                    <a:pt x="-13" y="2497"/>
                  </a:moveTo>
                  <a:cubicBezTo>
                    <a:pt x="-13" y="1125"/>
                    <a:pt x="1092" y="21"/>
                    <a:pt x="2463" y="21"/>
                  </a:cubicBezTo>
                  <a:cubicBezTo>
                    <a:pt x="2492" y="21"/>
                    <a:pt x="2530" y="21"/>
                    <a:pt x="2558" y="21"/>
                  </a:cubicBezTo>
                  <a:cubicBezTo>
                    <a:pt x="3901" y="-208"/>
                    <a:pt x="5178" y="687"/>
                    <a:pt x="5416" y="2021"/>
                  </a:cubicBezTo>
                  <a:cubicBezTo>
                    <a:pt x="5368" y="3402"/>
                    <a:pt x="4225" y="4497"/>
                    <a:pt x="2844" y="4497"/>
                  </a:cubicBezTo>
                  <a:cubicBezTo>
                    <a:pt x="1501" y="4726"/>
                    <a:pt x="225" y="3831"/>
                    <a:pt x="-13" y="2497"/>
                  </a:cubicBezTo>
                  <a:close/>
                </a:path>
              </a:pathLst>
            </a:custGeom>
            <a:solidFill>
              <a:srgbClr val="D58B94"/>
            </a:solidFill>
            <a:ln w="9525" cap="flat">
              <a:noFill/>
              <a:prstDash val="solid"/>
              <a:miter/>
            </a:ln>
          </p:spPr>
          <p:txBody>
            <a:bodyPr rtlCol="0" anchor="ctr"/>
            <a:lstStyle/>
            <a:p>
              <a:endParaRPr lang="en-IN"/>
            </a:p>
          </p:txBody>
        </p:sp>
        <p:sp>
          <p:nvSpPr>
            <p:cNvPr id="5591" name="Freeform: Shape 5590">
              <a:extLst>
                <a:ext uri="{FF2B5EF4-FFF2-40B4-BE49-F238E27FC236}">
                  <a16:creationId xmlns:a16="http://schemas.microsoft.com/office/drawing/2014/main" xmlns="" id="{A94C0FB1-3A52-F064-49E1-DE1EEB058C07}"/>
                </a:ext>
              </a:extLst>
            </p:cNvPr>
            <p:cNvSpPr/>
            <p:nvPr/>
          </p:nvSpPr>
          <p:spPr>
            <a:xfrm>
              <a:off x="806100" y="2986656"/>
              <a:ext cx="11813" cy="9715"/>
            </a:xfrm>
            <a:custGeom>
              <a:avLst/>
              <a:gdLst>
                <a:gd name="connsiteX0" fmla="*/ -13 w 11813"/>
                <a:gd name="connsiteY0" fmla="*/ 4750 h 9715"/>
                <a:gd name="connsiteX1" fmla="*/ 5987 w 11813"/>
                <a:gd name="connsiteY1" fmla="*/ 83 h 9715"/>
                <a:gd name="connsiteX2" fmla="*/ 11702 w 11813"/>
                <a:gd name="connsiteY2" fmla="*/ 3893 h 9715"/>
                <a:gd name="connsiteX3" fmla="*/ 7902 w 11813"/>
                <a:gd name="connsiteY3" fmla="*/ 9608 h 9715"/>
                <a:gd name="connsiteX4" fmla="*/ 5987 w 11813"/>
                <a:gd name="connsiteY4" fmla="*/ 9608 h 9715"/>
                <a:gd name="connsiteX5" fmla="*/ -13 w 11813"/>
                <a:gd name="connsiteY5" fmla="*/ 4750 h 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13" h="9715">
                  <a:moveTo>
                    <a:pt x="-13" y="4750"/>
                  </a:moveTo>
                  <a:cubicBezTo>
                    <a:pt x="387" y="1816"/>
                    <a:pt x="3054" y="-251"/>
                    <a:pt x="5987" y="83"/>
                  </a:cubicBezTo>
                  <a:cubicBezTo>
                    <a:pt x="8616" y="-451"/>
                    <a:pt x="11179" y="1254"/>
                    <a:pt x="11702" y="3893"/>
                  </a:cubicBezTo>
                  <a:cubicBezTo>
                    <a:pt x="12236" y="6521"/>
                    <a:pt x="10531" y="9074"/>
                    <a:pt x="7902" y="9608"/>
                  </a:cubicBezTo>
                  <a:cubicBezTo>
                    <a:pt x="7273" y="9731"/>
                    <a:pt x="6616" y="9731"/>
                    <a:pt x="5987" y="9608"/>
                  </a:cubicBezTo>
                  <a:cubicBezTo>
                    <a:pt x="3035" y="9789"/>
                    <a:pt x="425" y="7684"/>
                    <a:pt x="-13" y="4750"/>
                  </a:cubicBezTo>
                  <a:close/>
                </a:path>
              </a:pathLst>
            </a:custGeom>
            <a:solidFill>
              <a:srgbClr val="D58B94"/>
            </a:solidFill>
            <a:ln w="9525" cap="flat">
              <a:noFill/>
              <a:prstDash val="solid"/>
              <a:miter/>
            </a:ln>
          </p:spPr>
          <p:txBody>
            <a:bodyPr rtlCol="0" anchor="ctr"/>
            <a:lstStyle/>
            <a:p>
              <a:endParaRPr lang="en-IN"/>
            </a:p>
          </p:txBody>
        </p:sp>
        <p:sp>
          <p:nvSpPr>
            <p:cNvPr id="5592" name="Freeform: Shape 5591">
              <a:extLst>
                <a:ext uri="{FF2B5EF4-FFF2-40B4-BE49-F238E27FC236}">
                  <a16:creationId xmlns:a16="http://schemas.microsoft.com/office/drawing/2014/main" xmlns="" id="{0F0A9920-E2BB-D48E-7630-0F6CEDDBE29C}"/>
                </a:ext>
              </a:extLst>
            </p:cNvPr>
            <p:cNvSpPr/>
            <p:nvPr/>
          </p:nvSpPr>
          <p:spPr>
            <a:xfrm>
              <a:off x="829436" y="2979967"/>
              <a:ext cx="15438" cy="11561"/>
            </a:xfrm>
            <a:custGeom>
              <a:avLst/>
              <a:gdLst>
                <a:gd name="connsiteX0" fmla="*/ -13 w 15438"/>
                <a:gd name="connsiteY0" fmla="*/ 6105 h 11561"/>
                <a:gd name="connsiteX1" fmla="*/ 7226 w 15438"/>
                <a:gd name="connsiteY1" fmla="*/ 9 h 11561"/>
                <a:gd name="connsiteX2" fmla="*/ 15417 w 15438"/>
                <a:gd name="connsiteY2" fmla="*/ 5153 h 11561"/>
                <a:gd name="connsiteX3" fmla="*/ 7988 w 15438"/>
                <a:gd name="connsiteY3" fmla="*/ 11439 h 11561"/>
                <a:gd name="connsiteX4" fmla="*/ -13 w 15438"/>
                <a:gd name="connsiteY4" fmla="*/ 6105 h 1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8" h="11561">
                  <a:moveTo>
                    <a:pt x="-13" y="6105"/>
                  </a:moveTo>
                  <a:cubicBezTo>
                    <a:pt x="-13" y="2962"/>
                    <a:pt x="3035" y="295"/>
                    <a:pt x="7226" y="9"/>
                  </a:cubicBezTo>
                  <a:cubicBezTo>
                    <a:pt x="11417" y="-277"/>
                    <a:pt x="15227" y="2009"/>
                    <a:pt x="15417" y="5153"/>
                  </a:cubicBezTo>
                  <a:cubicBezTo>
                    <a:pt x="15608" y="8296"/>
                    <a:pt x="12369" y="11153"/>
                    <a:pt x="7988" y="11439"/>
                  </a:cubicBezTo>
                  <a:cubicBezTo>
                    <a:pt x="4321" y="12087"/>
                    <a:pt x="796" y="9734"/>
                    <a:pt x="-13" y="6105"/>
                  </a:cubicBezTo>
                  <a:close/>
                </a:path>
              </a:pathLst>
            </a:custGeom>
            <a:solidFill>
              <a:srgbClr val="D58B94"/>
            </a:solidFill>
            <a:ln w="9525" cap="flat">
              <a:noFill/>
              <a:prstDash val="solid"/>
              <a:miter/>
            </a:ln>
          </p:spPr>
          <p:txBody>
            <a:bodyPr rtlCol="0" anchor="ctr"/>
            <a:lstStyle/>
            <a:p>
              <a:endParaRPr lang="en-IN"/>
            </a:p>
          </p:txBody>
        </p:sp>
        <p:sp>
          <p:nvSpPr>
            <p:cNvPr id="5593" name="Freeform: Shape 5592">
              <a:extLst>
                <a:ext uri="{FF2B5EF4-FFF2-40B4-BE49-F238E27FC236}">
                  <a16:creationId xmlns:a16="http://schemas.microsoft.com/office/drawing/2014/main" xmlns="" id="{EC28E064-E141-FDAF-7538-48EE37EE4145}"/>
                </a:ext>
              </a:extLst>
            </p:cNvPr>
            <p:cNvSpPr/>
            <p:nvPr/>
          </p:nvSpPr>
          <p:spPr>
            <a:xfrm>
              <a:off x="815625" y="2888634"/>
              <a:ext cx="8858" cy="7649"/>
            </a:xfrm>
            <a:custGeom>
              <a:avLst/>
              <a:gdLst>
                <a:gd name="connsiteX0" fmla="*/ -13 w 8858"/>
                <a:gd name="connsiteY0" fmla="*/ 4188 h 7649"/>
                <a:gd name="connsiteX1" fmla="*/ 4273 w 8858"/>
                <a:gd name="connsiteY1" fmla="*/ -3 h 7649"/>
                <a:gd name="connsiteX2" fmla="*/ 8845 w 8858"/>
                <a:gd name="connsiteY2" fmla="*/ 3807 h 7649"/>
                <a:gd name="connsiteX3" fmla="*/ 3768 w 8858"/>
                <a:gd name="connsiteY3" fmla="*/ 7588 h 7649"/>
                <a:gd name="connsiteX4" fmla="*/ -13 w 8858"/>
                <a:gd name="connsiteY4" fmla="*/ 3807 h 7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8" h="7649">
                  <a:moveTo>
                    <a:pt x="-13" y="4188"/>
                  </a:moveTo>
                  <a:cubicBezTo>
                    <a:pt x="34" y="1854"/>
                    <a:pt x="1939" y="-3"/>
                    <a:pt x="4273" y="-3"/>
                  </a:cubicBezTo>
                  <a:cubicBezTo>
                    <a:pt x="6578" y="-175"/>
                    <a:pt x="8597" y="1511"/>
                    <a:pt x="8845" y="3807"/>
                  </a:cubicBezTo>
                  <a:cubicBezTo>
                    <a:pt x="8483" y="6255"/>
                    <a:pt x="6206" y="7941"/>
                    <a:pt x="3768" y="7588"/>
                  </a:cubicBezTo>
                  <a:cubicBezTo>
                    <a:pt x="1806" y="7293"/>
                    <a:pt x="272" y="5759"/>
                    <a:pt x="-13" y="3807"/>
                  </a:cubicBezTo>
                  <a:close/>
                </a:path>
              </a:pathLst>
            </a:custGeom>
            <a:solidFill>
              <a:srgbClr val="D58B94"/>
            </a:solidFill>
            <a:ln w="9525" cap="flat">
              <a:noFill/>
              <a:prstDash val="solid"/>
              <a:miter/>
            </a:ln>
          </p:spPr>
          <p:txBody>
            <a:bodyPr rtlCol="0" anchor="ctr"/>
            <a:lstStyle/>
            <a:p>
              <a:endParaRPr lang="en-IN"/>
            </a:p>
          </p:txBody>
        </p:sp>
        <p:sp>
          <p:nvSpPr>
            <p:cNvPr id="5594" name="Freeform: Shape 5593">
              <a:extLst>
                <a:ext uri="{FF2B5EF4-FFF2-40B4-BE49-F238E27FC236}">
                  <a16:creationId xmlns:a16="http://schemas.microsoft.com/office/drawing/2014/main" xmlns="" id="{7C559336-24F7-5857-11E7-0D50A544093C}"/>
                </a:ext>
              </a:extLst>
            </p:cNvPr>
            <p:cNvSpPr/>
            <p:nvPr/>
          </p:nvSpPr>
          <p:spPr>
            <a:xfrm>
              <a:off x="817717" y="2896844"/>
              <a:ext cx="13339" cy="13351"/>
            </a:xfrm>
            <a:custGeom>
              <a:avLst/>
              <a:gdLst>
                <a:gd name="connsiteX0" fmla="*/ 86 w 13339"/>
                <a:gd name="connsiteY0" fmla="*/ 7790 h 13351"/>
                <a:gd name="connsiteX1" fmla="*/ 5515 w 13339"/>
                <a:gd name="connsiteY1" fmla="*/ 84 h 13351"/>
                <a:gd name="connsiteX2" fmla="*/ 13230 w 13339"/>
                <a:gd name="connsiteY2" fmla="*/ 5513 h 13351"/>
                <a:gd name="connsiteX3" fmla="*/ 7791 w 13339"/>
                <a:gd name="connsiteY3" fmla="*/ 13219 h 13351"/>
                <a:gd name="connsiteX4" fmla="*/ 6944 w 13339"/>
                <a:gd name="connsiteY4" fmla="*/ 13314 h 13351"/>
                <a:gd name="connsiteX5" fmla="*/ 86 w 13339"/>
                <a:gd name="connsiteY5" fmla="*/ 7790 h 1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9" h="13351">
                  <a:moveTo>
                    <a:pt x="86" y="7790"/>
                  </a:moveTo>
                  <a:cubicBezTo>
                    <a:pt x="-543" y="4161"/>
                    <a:pt x="1886" y="712"/>
                    <a:pt x="5515" y="84"/>
                  </a:cubicBezTo>
                  <a:cubicBezTo>
                    <a:pt x="9144" y="-545"/>
                    <a:pt x="12602" y="1884"/>
                    <a:pt x="13230" y="5513"/>
                  </a:cubicBezTo>
                  <a:cubicBezTo>
                    <a:pt x="13849" y="9142"/>
                    <a:pt x="11420" y="12600"/>
                    <a:pt x="7791" y="13219"/>
                  </a:cubicBezTo>
                  <a:cubicBezTo>
                    <a:pt x="7515" y="13276"/>
                    <a:pt x="7229" y="13305"/>
                    <a:pt x="6944" y="13314"/>
                  </a:cubicBezTo>
                  <a:cubicBezTo>
                    <a:pt x="3553" y="13600"/>
                    <a:pt x="533" y="11162"/>
                    <a:pt x="86" y="7790"/>
                  </a:cubicBezTo>
                  <a:close/>
                </a:path>
              </a:pathLst>
            </a:custGeom>
            <a:solidFill>
              <a:srgbClr val="D58B94"/>
            </a:solidFill>
            <a:ln w="9525" cap="flat">
              <a:noFill/>
              <a:prstDash val="solid"/>
              <a:miter/>
            </a:ln>
          </p:spPr>
          <p:txBody>
            <a:bodyPr rtlCol="0" anchor="ctr"/>
            <a:lstStyle/>
            <a:p>
              <a:endParaRPr lang="en-IN"/>
            </a:p>
          </p:txBody>
        </p:sp>
        <p:sp>
          <p:nvSpPr>
            <p:cNvPr id="5595" name="Freeform: Shape 5594">
              <a:extLst>
                <a:ext uri="{FF2B5EF4-FFF2-40B4-BE49-F238E27FC236}">
                  <a16:creationId xmlns:a16="http://schemas.microsoft.com/office/drawing/2014/main" xmlns="" id="{DD9FBE44-9291-E0F8-9EC3-12F6576C0CB2}"/>
                </a:ext>
              </a:extLst>
            </p:cNvPr>
            <p:cNvSpPr/>
            <p:nvPr/>
          </p:nvSpPr>
          <p:spPr>
            <a:xfrm>
              <a:off x="832374" y="2895013"/>
              <a:ext cx="9540" cy="8933"/>
            </a:xfrm>
            <a:custGeom>
              <a:avLst/>
              <a:gdLst>
                <a:gd name="connsiteX0" fmla="*/ 2 w 9540"/>
                <a:gd name="connsiteY0" fmla="*/ 5144 h 8933"/>
                <a:gd name="connsiteX1" fmla="*/ 4383 w 9540"/>
                <a:gd name="connsiteY1" fmla="*/ 0 h 8933"/>
                <a:gd name="connsiteX2" fmla="*/ 9527 w 9540"/>
                <a:gd name="connsiteY2" fmla="*/ 4382 h 8933"/>
                <a:gd name="connsiteX3" fmla="*/ 5145 w 9540"/>
                <a:gd name="connsiteY3" fmla="*/ 8859 h 8933"/>
                <a:gd name="connsiteX4" fmla="*/ 2 w 9540"/>
                <a:gd name="connsiteY4" fmla="*/ 5163 h 8933"/>
                <a:gd name="connsiteX5" fmla="*/ 2 w 9540"/>
                <a:gd name="connsiteY5" fmla="*/ 5144 h 8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40" h="8933">
                  <a:moveTo>
                    <a:pt x="2" y="5144"/>
                  </a:moveTo>
                  <a:cubicBezTo>
                    <a:pt x="-208" y="2515"/>
                    <a:pt x="1755" y="210"/>
                    <a:pt x="4383" y="0"/>
                  </a:cubicBezTo>
                  <a:cubicBezTo>
                    <a:pt x="7012" y="-209"/>
                    <a:pt x="9317" y="1753"/>
                    <a:pt x="9527" y="4382"/>
                  </a:cubicBezTo>
                  <a:cubicBezTo>
                    <a:pt x="9527" y="6820"/>
                    <a:pt x="7584" y="8811"/>
                    <a:pt x="5145" y="8859"/>
                  </a:cubicBezTo>
                  <a:cubicBezTo>
                    <a:pt x="2707" y="9259"/>
                    <a:pt x="402" y="7601"/>
                    <a:pt x="2" y="5163"/>
                  </a:cubicBezTo>
                  <a:cubicBezTo>
                    <a:pt x="2" y="5153"/>
                    <a:pt x="2" y="5153"/>
                    <a:pt x="2" y="5144"/>
                  </a:cubicBezTo>
                  <a:close/>
                </a:path>
              </a:pathLst>
            </a:custGeom>
            <a:solidFill>
              <a:srgbClr val="D58B94"/>
            </a:solidFill>
            <a:ln w="9525" cap="flat">
              <a:noFill/>
              <a:prstDash val="solid"/>
              <a:miter/>
            </a:ln>
          </p:spPr>
          <p:txBody>
            <a:bodyPr rtlCol="0" anchor="ctr"/>
            <a:lstStyle/>
            <a:p>
              <a:endParaRPr lang="en-IN"/>
            </a:p>
          </p:txBody>
        </p:sp>
        <p:sp>
          <p:nvSpPr>
            <p:cNvPr id="5596" name="Freeform: Shape 5595">
              <a:extLst>
                <a:ext uri="{FF2B5EF4-FFF2-40B4-BE49-F238E27FC236}">
                  <a16:creationId xmlns:a16="http://schemas.microsoft.com/office/drawing/2014/main" xmlns="" id="{7DBE7172-1876-72B8-12D4-976740188610}"/>
                </a:ext>
              </a:extLst>
            </p:cNvPr>
            <p:cNvSpPr/>
            <p:nvPr/>
          </p:nvSpPr>
          <p:spPr>
            <a:xfrm>
              <a:off x="838009" y="2678238"/>
              <a:ext cx="199834" cy="308502"/>
            </a:xfrm>
            <a:custGeom>
              <a:avLst/>
              <a:gdLst>
                <a:gd name="connsiteX0" fmla="*/ 29228 w 199834"/>
                <a:gd name="connsiteY0" fmla="*/ 5701 h 308502"/>
                <a:gd name="connsiteX1" fmla="*/ 199821 w 199834"/>
                <a:gd name="connsiteY1" fmla="*/ 241540 h 308502"/>
                <a:gd name="connsiteX2" fmla="*/ 189153 w 199834"/>
                <a:gd name="connsiteY2" fmla="*/ 255256 h 308502"/>
                <a:gd name="connsiteX3" fmla="*/ 156387 w 199834"/>
                <a:gd name="connsiteY3" fmla="*/ 283831 h 308502"/>
                <a:gd name="connsiteX4" fmla="*/ 104762 w 199834"/>
                <a:gd name="connsiteY4" fmla="*/ 305929 h 308502"/>
                <a:gd name="connsiteX5" fmla="*/ 47612 w 199834"/>
                <a:gd name="connsiteY5" fmla="*/ 302881 h 308502"/>
                <a:gd name="connsiteX6" fmla="*/ -13 w 199834"/>
                <a:gd name="connsiteY6" fmla="*/ 12463 h 308502"/>
                <a:gd name="connsiteX7" fmla="*/ 11893 w 199834"/>
                <a:gd name="connsiteY7" fmla="*/ 2938 h 308502"/>
                <a:gd name="connsiteX8" fmla="*/ 29228 w 199834"/>
                <a:gd name="connsiteY8" fmla="*/ 5701 h 30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834" h="308502">
                  <a:moveTo>
                    <a:pt x="29228" y="5701"/>
                  </a:moveTo>
                  <a:lnTo>
                    <a:pt x="199821" y="241540"/>
                  </a:lnTo>
                  <a:cubicBezTo>
                    <a:pt x="196544" y="246321"/>
                    <a:pt x="192982" y="250903"/>
                    <a:pt x="189153" y="255256"/>
                  </a:cubicBezTo>
                  <a:cubicBezTo>
                    <a:pt x="179523" y="266162"/>
                    <a:pt x="168503" y="275772"/>
                    <a:pt x="156387" y="283831"/>
                  </a:cubicBezTo>
                  <a:cubicBezTo>
                    <a:pt x="140719" y="294375"/>
                    <a:pt x="123202" y="301871"/>
                    <a:pt x="104762" y="305929"/>
                  </a:cubicBezTo>
                  <a:cubicBezTo>
                    <a:pt x="85797" y="310177"/>
                    <a:pt x="66024" y="309120"/>
                    <a:pt x="47612" y="302881"/>
                  </a:cubicBezTo>
                  <a:lnTo>
                    <a:pt x="-13" y="12463"/>
                  </a:lnTo>
                  <a:cubicBezTo>
                    <a:pt x="-13" y="12463"/>
                    <a:pt x="6654" y="6558"/>
                    <a:pt x="11893" y="2938"/>
                  </a:cubicBezTo>
                  <a:cubicBezTo>
                    <a:pt x="17132" y="-681"/>
                    <a:pt x="20084" y="-2205"/>
                    <a:pt x="29228" y="5701"/>
                  </a:cubicBezTo>
                  <a:close/>
                </a:path>
              </a:pathLst>
            </a:custGeom>
            <a:solidFill>
              <a:srgbClr val="FBC7BA"/>
            </a:solidFill>
            <a:ln w="3810" cap="flat">
              <a:solidFill>
                <a:srgbClr val="81525E"/>
              </a:solidFill>
              <a:prstDash val="solid"/>
              <a:miter/>
            </a:ln>
          </p:spPr>
          <p:txBody>
            <a:bodyPr rtlCol="0" anchor="ctr"/>
            <a:lstStyle/>
            <a:p>
              <a:endParaRPr lang="en-IN"/>
            </a:p>
          </p:txBody>
        </p:sp>
        <p:sp>
          <p:nvSpPr>
            <p:cNvPr id="5597" name="Freeform: Shape 5596">
              <a:extLst>
                <a:ext uri="{FF2B5EF4-FFF2-40B4-BE49-F238E27FC236}">
                  <a16:creationId xmlns:a16="http://schemas.microsoft.com/office/drawing/2014/main" xmlns="" id="{8E6AF854-0418-805C-33E9-BAC6760A12D1}"/>
                </a:ext>
              </a:extLst>
            </p:cNvPr>
            <p:cNvSpPr/>
            <p:nvPr/>
          </p:nvSpPr>
          <p:spPr>
            <a:xfrm>
              <a:off x="868666" y="2731517"/>
              <a:ext cx="47907" cy="84151"/>
            </a:xfrm>
            <a:custGeom>
              <a:avLst/>
              <a:gdLst>
                <a:gd name="connsiteX0" fmla="*/ 38862 w 47907"/>
                <a:gd name="connsiteY0" fmla="*/ 83676 h 84151"/>
                <a:gd name="connsiteX1" fmla="*/ 19812 w 47907"/>
                <a:gd name="connsiteY1" fmla="*/ 76342 h 84151"/>
                <a:gd name="connsiteX2" fmla="*/ 5429 w 47907"/>
                <a:gd name="connsiteY2" fmla="*/ 47767 h 84151"/>
                <a:gd name="connsiteX3" fmla="*/ 0 w 47907"/>
                <a:gd name="connsiteY3" fmla="*/ 11191 h 84151"/>
                <a:gd name="connsiteX4" fmla="*/ 6286 w 47907"/>
                <a:gd name="connsiteY4" fmla="*/ 428 h 84151"/>
                <a:gd name="connsiteX5" fmla="*/ 18193 w 47907"/>
                <a:gd name="connsiteY5" fmla="*/ 5667 h 84151"/>
                <a:gd name="connsiteX6" fmla="*/ 38195 w 47907"/>
                <a:gd name="connsiteY6" fmla="*/ 35099 h 84151"/>
                <a:gd name="connsiteX7" fmla="*/ 47720 w 47907"/>
                <a:gd name="connsiteY7" fmla="*/ 65770 h 84151"/>
                <a:gd name="connsiteX8" fmla="*/ 38862 w 47907"/>
                <a:gd name="connsiteY8" fmla="*/ 83676 h 8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907" h="84151">
                  <a:moveTo>
                    <a:pt x="38862" y="83676"/>
                  </a:moveTo>
                  <a:cubicBezTo>
                    <a:pt x="31614" y="85334"/>
                    <a:pt x="24079" y="82429"/>
                    <a:pt x="19812" y="76342"/>
                  </a:cubicBezTo>
                  <a:cubicBezTo>
                    <a:pt x="12925" y="68017"/>
                    <a:pt x="8010" y="58254"/>
                    <a:pt x="5429" y="47767"/>
                  </a:cubicBezTo>
                  <a:cubicBezTo>
                    <a:pt x="1648" y="35947"/>
                    <a:pt x="-190" y="23593"/>
                    <a:pt x="0" y="11191"/>
                  </a:cubicBezTo>
                  <a:cubicBezTo>
                    <a:pt x="667" y="4238"/>
                    <a:pt x="3048" y="1666"/>
                    <a:pt x="6286" y="428"/>
                  </a:cubicBezTo>
                  <a:cubicBezTo>
                    <a:pt x="9525" y="-810"/>
                    <a:pt x="13240" y="428"/>
                    <a:pt x="18193" y="5667"/>
                  </a:cubicBezTo>
                  <a:cubicBezTo>
                    <a:pt x="26098" y="14573"/>
                    <a:pt x="32823" y="24469"/>
                    <a:pt x="38195" y="35099"/>
                  </a:cubicBezTo>
                  <a:cubicBezTo>
                    <a:pt x="43739" y="44433"/>
                    <a:pt x="46996" y="54939"/>
                    <a:pt x="47720" y="65770"/>
                  </a:cubicBezTo>
                  <a:cubicBezTo>
                    <a:pt x="48739" y="72989"/>
                    <a:pt x="45215" y="80104"/>
                    <a:pt x="38862" y="83676"/>
                  </a:cubicBezTo>
                  <a:close/>
                </a:path>
              </a:pathLst>
            </a:custGeom>
            <a:solidFill>
              <a:srgbClr val="D58B94"/>
            </a:solidFill>
            <a:ln w="3810" cap="flat">
              <a:solidFill>
                <a:srgbClr val="81525E"/>
              </a:solidFill>
              <a:prstDash val="solid"/>
              <a:miter/>
            </a:ln>
          </p:spPr>
          <p:txBody>
            <a:bodyPr rtlCol="0" anchor="ctr"/>
            <a:lstStyle/>
            <a:p>
              <a:endParaRPr lang="en-IN"/>
            </a:p>
          </p:txBody>
        </p:sp>
        <p:sp>
          <p:nvSpPr>
            <p:cNvPr id="5598" name="Freeform: Shape 5597">
              <a:extLst>
                <a:ext uri="{FF2B5EF4-FFF2-40B4-BE49-F238E27FC236}">
                  <a16:creationId xmlns:a16="http://schemas.microsoft.com/office/drawing/2014/main" xmlns="" id="{E24FE299-20D6-E1F5-2B57-2288A40CA78B}"/>
                </a:ext>
              </a:extLst>
            </p:cNvPr>
            <p:cNvSpPr/>
            <p:nvPr/>
          </p:nvSpPr>
          <p:spPr>
            <a:xfrm>
              <a:off x="920292" y="2969378"/>
              <a:ext cx="18394" cy="12269"/>
            </a:xfrm>
            <a:custGeom>
              <a:avLst/>
              <a:gdLst>
                <a:gd name="connsiteX0" fmla="*/ 95 w 18394"/>
                <a:gd name="connsiteY0" fmla="*/ 8597 h 12269"/>
                <a:gd name="connsiteX1" fmla="*/ 7620 w 18394"/>
                <a:gd name="connsiteY1" fmla="*/ 501 h 12269"/>
                <a:gd name="connsiteX2" fmla="*/ 18192 w 18394"/>
                <a:gd name="connsiteY2" fmla="*/ 3549 h 12269"/>
                <a:gd name="connsiteX3" fmla="*/ 10668 w 18394"/>
                <a:gd name="connsiteY3" fmla="*/ 11740 h 12269"/>
                <a:gd name="connsiteX4" fmla="*/ 95 w 18394"/>
                <a:gd name="connsiteY4" fmla="*/ 8597 h 12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94" h="12269">
                  <a:moveTo>
                    <a:pt x="95" y="8597"/>
                  </a:moveTo>
                  <a:cubicBezTo>
                    <a:pt x="-667" y="5454"/>
                    <a:pt x="2667" y="1834"/>
                    <a:pt x="7620" y="501"/>
                  </a:cubicBezTo>
                  <a:cubicBezTo>
                    <a:pt x="12573" y="-833"/>
                    <a:pt x="17145" y="501"/>
                    <a:pt x="18192" y="3549"/>
                  </a:cubicBezTo>
                  <a:cubicBezTo>
                    <a:pt x="19240" y="6597"/>
                    <a:pt x="15811" y="10312"/>
                    <a:pt x="10668" y="11740"/>
                  </a:cubicBezTo>
                  <a:cubicBezTo>
                    <a:pt x="5524" y="13169"/>
                    <a:pt x="667" y="11455"/>
                    <a:pt x="95" y="8597"/>
                  </a:cubicBezTo>
                  <a:close/>
                </a:path>
              </a:pathLst>
            </a:custGeom>
            <a:solidFill>
              <a:srgbClr val="D58B94"/>
            </a:solidFill>
            <a:ln w="9525" cap="flat">
              <a:noFill/>
              <a:prstDash val="solid"/>
              <a:miter/>
            </a:ln>
          </p:spPr>
          <p:txBody>
            <a:bodyPr rtlCol="0" anchor="ctr"/>
            <a:lstStyle/>
            <a:p>
              <a:endParaRPr lang="en-IN"/>
            </a:p>
          </p:txBody>
        </p:sp>
        <p:sp>
          <p:nvSpPr>
            <p:cNvPr id="5599" name="Freeform: Shape 5598">
              <a:extLst>
                <a:ext uri="{FF2B5EF4-FFF2-40B4-BE49-F238E27FC236}">
                  <a16:creationId xmlns:a16="http://schemas.microsoft.com/office/drawing/2014/main" xmlns="" id="{7A50D54B-6CE6-9C35-0D77-51ECD3E029E6}"/>
                </a:ext>
              </a:extLst>
            </p:cNvPr>
            <p:cNvSpPr/>
            <p:nvPr/>
          </p:nvSpPr>
          <p:spPr>
            <a:xfrm>
              <a:off x="898315" y="2965777"/>
              <a:ext cx="17657" cy="12235"/>
            </a:xfrm>
            <a:custGeom>
              <a:avLst/>
              <a:gdLst>
                <a:gd name="connsiteX0" fmla="*/ 70 w 17657"/>
                <a:gd name="connsiteY0" fmla="*/ 8008 h 12235"/>
                <a:gd name="connsiteX1" fmla="*/ 7594 w 17657"/>
                <a:gd name="connsiteY1" fmla="*/ 293 h 12235"/>
                <a:gd name="connsiteX2" fmla="*/ 17596 w 17657"/>
                <a:gd name="connsiteY2" fmla="*/ 4103 h 12235"/>
                <a:gd name="connsiteX3" fmla="*/ 10071 w 17657"/>
                <a:gd name="connsiteY3" fmla="*/ 11913 h 12235"/>
                <a:gd name="connsiteX4" fmla="*/ 70 w 17657"/>
                <a:gd name="connsiteY4" fmla="*/ 8008 h 12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7" h="12235">
                  <a:moveTo>
                    <a:pt x="70" y="8008"/>
                  </a:moveTo>
                  <a:cubicBezTo>
                    <a:pt x="-597" y="4770"/>
                    <a:pt x="2832" y="1340"/>
                    <a:pt x="7594" y="293"/>
                  </a:cubicBezTo>
                  <a:cubicBezTo>
                    <a:pt x="12357" y="-755"/>
                    <a:pt x="17119" y="959"/>
                    <a:pt x="17596" y="4103"/>
                  </a:cubicBezTo>
                  <a:cubicBezTo>
                    <a:pt x="18072" y="7246"/>
                    <a:pt x="15024" y="10865"/>
                    <a:pt x="10071" y="11913"/>
                  </a:cubicBezTo>
                  <a:cubicBezTo>
                    <a:pt x="5118" y="12961"/>
                    <a:pt x="641" y="11247"/>
                    <a:pt x="70" y="8008"/>
                  </a:cubicBezTo>
                  <a:close/>
                </a:path>
              </a:pathLst>
            </a:custGeom>
            <a:solidFill>
              <a:srgbClr val="D58B94"/>
            </a:solidFill>
            <a:ln w="9525" cap="flat">
              <a:noFill/>
              <a:prstDash val="solid"/>
              <a:miter/>
            </a:ln>
          </p:spPr>
          <p:txBody>
            <a:bodyPr rtlCol="0" anchor="ctr"/>
            <a:lstStyle/>
            <a:p>
              <a:endParaRPr lang="en-IN"/>
            </a:p>
          </p:txBody>
        </p:sp>
        <p:sp>
          <p:nvSpPr>
            <p:cNvPr id="5600" name="Freeform: Shape 5599">
              <a:extLst>
                <a:ext uri="{FF2B5EF4-FFF2-40B4-BE49-F238E27FC236}">
                  <a16:creationId xmlns:a16="http://schemas.microsoft.com/office/drawing/2014/main" xmlns="" id="{64FE2FF9-A748-999C-0A98-5B70F2F591B4}"/>
                </a:ext>
              </a:extLst>
            </p:cNvPr>
            <p:cNvSpPr/>
            <p:nvPr/>
          </p:nvSpPr>
          <p:spPr>
            <a:xfrm>
              <a:off x="914568" y="2952941"/>
              <a:ext cx="16527" cy="11603"/>
            </a:xfrm>
            <a:custGeom>
              <a:avLst/>
              <a:gdLst>
                <a:gd name="connsiteX0" fmla="*/ 103 w 16527"/>
                <a:gd name="connsiteY0" fmla="*/ 7985 h 11603"/>
                <a:gd name="connsiteX1" fmla="*/ 6866 w 16527"/>
                <a:gd name="connsiteY1" fmla="*/ 460 h 11603"/>
                <a:gd name="connsiteX2" fmla="*/ 16391 w 16527"/>
                <a:gd name="connsiteY2" fmla="*/ 3508 h 11603"/>
                <a:gd name="connsiteX3" fmla="*/ 9628 w 16527"/>
                <a:gd name="connsiteY3" fmla="*/ 11128 h 11603"/>
                <a:gd name="connsiteX4" fmla="*/ 103 w 16527"/>
                <a:gd name="connsiteY4" fmla="*/ 7985 h 1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7" h="11603">
                  <a:moveTo>
                    <a:pt x="103" y="7985"/>
                  </a:moveTo>
                  <a:cubicBezTo>
                    <a:pt x="-658" y="5032"/>
                    <a:pt x="2389" y="1699"/>
                    <a:pt x="6866" y="460"/>
                  </a:cubicBezTo>
                  <a:cubicBezTo>
                    <a:pt x="11343" y="-778"/>
                    <a:pt x="15629" y="460"/>
                    <a:pt x="16391" y="3508"/>
                  </a:cubicBezTo>
                  <a:cubicBezTo>
                    <a:pt x="17153" y="6556"/>
                    <a:pt x="14296" y="9890"/>
                    <a:pt x="9628" y="11128"/>
                  </a:cubicBezTo>
                  <a:cubicBezTo>
                    <a:pt x="4961" y="12367"/>
                    <a:pt x="770" y="11033"/>
                    <a:pt x="103" y="7985"/>
                  </a:cubicBezTo>
                  <a:close/>
                </a:path>
              </a:pathLst>
            </a:custGeom>
            <a:solidFill>
              <a:srgbClr val="D58B94"/>
            </a:solidFill>
            <a:ln w="9525" cap="flat">
              <a:noFill/>
              <a:prstDash val="solid"/>
              <a:miter/>
            </a:ln>
          </p:spPr>
          <p:txBody>
            <a:bodyPr rtlCol="0" anchor="ctr"/>
            <a:lstStyle/>
            <a:p>
              <a:endParaRPr lang="en-IN"/>
            </a:p>
          </p:txBody>
        </p:sp>
        <p:sp>
          <p:nvSpPr>
            <p:cNvPr id="5601" name="Freeform: Shape 5600">
              <a:extLst>
                <a:ext uri="{FF2B5EF4-FFF2-40B4-BE49-F238E27FC236}">
                  <a16:creationId xmlns:a16="http://schemas.microsoft.com/office/drawing/2014/main" xmlns="" id="{138BE8BA-7E0F-6EF8-9603-6ED35788B30F}"/>
                </a:ext>
              </a:extLst>
            </p:cNvPr>
            <p:cNvSpPr/>
            <p:nvPr/>
          </p:nvSpPr>
          <p:spPr>
            <a:xfrm>
              <a:off x="1005721" y="2923849"/>
              <a:ext cx="17713" cy="13459"/>
            </a:xfrm>
            <a:custGeom>
              <a:avLst/>
              <a:gdLst>
                <a:gd name="connsiteX0" fmla="*/ 391 w 17713"/>
                <a:gd name="connsiteY0" fmla="*/ 11550 h 13459"/>
                <a:gd name="connsiteX1" fmla="*/ 5916 w 17713"/>
                <a:gd name="connsiteY1" fmla="*/ 2025 h 13459"/>
                <a:gd name="connsiteX2" fmla="*/ 17155 w 17713"/>
                <a:gd name="connsiteY2" fmla="*/ 2025 h 13459"/>
                <a:gd name="connsiteX3" fmla="*/ 11726 w 17713"/>
                <a:gd name="connsiteY3" fmla="*/ 11550 h 13459"/>
                <a:gd name="connsiteX4" fmla="*/ 391 w 17713"/>
                <a:gd name="connsiteY4" fmla="*/ 11550 h 13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3" h="13459">
                  <a:moveTo>
                    <a:pt x="391" y="11550"/>
                  </a:moveTo>
                  <a:cubicBezTo>
                    <a:pt x="-1038" y="8883"/>
                    <a:pt x="1439" y="4501"/>
                    <a:pt x="5916" y="2025"/>
                  </a:cubicBezTo>
                  <a:cubicBezTo>
                    <a:pt x="10392" y="-452"/>
                    <a:pt x="15441" y="-928"/>
                    <a:pt x="17155" y="2025"/>
                  </a:cubicBezTo>
                  <a:cubicBezTo>
                    <a:pt x="18870" y="4978"/>
                    <a:pt x="16393" y="9169"/>
                    <a:pt x="11726" y="11550"/>
                  </a:cubicBezTo>
                  <a:cubicBezTo>
                    <a:pt x="7059" y="13931"/>
                    <a:pt x="1820" y="14217"/>
                    <a:pt x="391" y="11550"/>
                  </a:cubicBezTo>
                  <a:close/>
                </a:path>
              </a:pathLst>
            </a:custGeom>
            <a:solidFill>
              <a:srgbClr val="D58B94"/>
            </a:solidFill>
            <a:ln w="9525" cap="flat">
              <a:noFill/>
              <a:prstDash val="solid"/>
              <a:miter/>
            </a:ln>
          </p:spPr>
          <p:txBody>
            <a:bodyPr rtlCol="0" anchor="ctr"/>
            <a:lstStyle/>
            <a:p>
              <a:endParaRPr lang="en-IN"/>
            </a:p>
          </p:txBody>
        </p:sp>
        <p:sp>
          <p:nvSpPr>
            <p:cNvPr id="5602" name="Freeform: Shape 5601">
              <a:extLst>
                <a:ext uri="{FF2B5EF4-FFF2-40B4-BE49-F238E27FC236}">
                  <a16:creationId xmlns:a16="http://schemas.microsoft.com/office/drawing/2014/main" xmlns="" id="{44841010-54E1-4A0B-5D7D-1705D551E6C7}"/>
                </a:ext>
              </a:extLst>
            </p:cNvPr>
            <p:cNvSpPr/>
            <p:nvPr/>
          </p:nvSpPr>
          <p:spPr>
            <a:xfrm>
              <a:off x="941122" y="2944109"/>
              <a:ext cx="22661" cy="15609"/>
            </a:xfrm>
            <a:custGeom>
              <a:avLst/>
              <a:gdLst>
                <a:gd name="connsiteX0" fmla="*/ 220 w 22661"/>
                <a:gd name="connsiteY0" fmla="*/ 11768 h 15609"/>
                <a:gd name="connsiteX1" fmla="*/ 8697 w 22661"/>
                <a:gd name="connsiteY1" fmla="*/ 1100 h 15609"/>
                <a:gd name="connsiteX2" fmla="*/ 22318 w 22661"/>
                <a:gd name="connsiteY2" fmla="*/ 3672 h 15609"/>
                <a:gd name="connsiteX3" fmla="*/ 13746 w 22661"/>
                <a:gd name="connsiteY3" fmla="*/ 14816 h 15609"/>
                <a:gd name="connsiteX4" fmla="*/ 220 w 22661"/>
                <a:gd name="connsiteY4" fmla="*/ 11768 h 15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61" h="15609">
                  <a:moveTo>
                    <a:pt x="220" y="11768"/>
                  </a:moveTo>
                  <a:cubicBezTo>
                    <a:pt x="-1018" y="7863"/>
                    <a:pt x="2792" y="3196"/>
                    <a:pt x="8697" y="1100"/>
                  </a:cubicBezTo>
                  <a:cubicBezTo>
                    <a:pt x="14603" y="-995"/>
                    <a:pt x="20794" y="-138"/>
                    <a:pt x="22318" y="3672"/>
                  </a:cubicBezTo>
                  <a:cubicBezTo>
                    <a:pt x="23842" y="7482"/>
                    <a:pt x="19937" y="13197"/>
                    <a:pt x="13746" y="14816"/>
                  </a:cubicBezTo>
                  <a:cubicBezTo>
                    <a:pt x="7554" y="16435"/>
                    <a:pt x="1458" y="15578"/>
                    <a:pt x="220" y="11768"/>
                  </a:cubicBezTo>
                  <a:close/>
                </a:path>
              </a:pathLst>
            </a:custGeom>
            <a:solidFill>
              <a:srgbClr val="D58B94"/>
            </a:solidFill>
            <a:ln w="9525" cap="flat">
              <a:noFill/>
              <a:prstDash val="solid"/>
              <a:miter/>
            </a:ln>
          </p:spPr>
          <p:txBody>
            <a:bodyPr rtlCol="0" anchor="ctr"/>
            <a:lstStyle/>
            <a:p>
              <a:endParaRPr lang="en-IN"/>
            </a:p>
          </p:txBody>
        </p:sp>
        <p:sp>
          <p:nvSpPr>
            <p:cNvPr id="5603" name="Freeform: Shape 5602">
              <a:extLst>
                <a:ext uri="{FF2B5EF4-FFF2-40B4-BE49-F238E27FC236}">
                  <a16:creationId xmlns:a16="http://schemas.microsoft.com/office/drawing/2014/main" xmlns="" id="{D11CB3A2-6F0F-56A3-6896-6687FE757850}"/>
                </a:ext>
              </a:extLst>
            </p:cNvPr>
            <p:cNvSpPr/>
            <p:nvPr/>
          </p:nvSpPr>
          <p:spPr>
            <a:xfrm>
              <a:off x="902999" y="2872129"/>
              <a:ext cx="6894" cy="6248"/>
            </a:xfrm>
            <a:custGeom>
              <a:avLst/>
              <a:gdLst>
                <a:gd name="connsiteX0" fmla="*/ 52 w 6894"/>
                <a:gd name="connsiteY0" fmla="*/ 3929 h 6248"/>
                <a:gd name="connsiteX1" fmla="*/ 2500 w 6894"/>
                <a:gd name="connsiteY1" fmla="*/ 224 h 6248"/>
                <a:gd name="connsiteX2" fmla="*/ 2529 w 6894"/>
                <a:gd name="connsiteY2" fmla="*/ 215 h 6248"/>
                <a:gd name="connsiteX3" fmla="*/ 6815 w 6894"/>
                <a:gd name="connsiteY3" fmla="*/ 2024 h 6248"/>
                <a:gd name="connsiteX4" fmla="*/ 4034 w 6894"/>
                <a:gd name="connsiteY4" fmla="*/ 6168 h 6248"/>
                <a:gd name="connsiteX5" fmla="*/ 52 w 6894"/>
                <a:gd name="connsiteY5" fmla="*/ 3929 h 6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4" h="6248">
                  <a:moveTo>
                    <a:pt x="52" y="3929"/>
                  </a:moveTo>
                  <a:cubicBezTo>
                    <a:pt x="-300" y="2225"/>
                    <a:pt x="805" y="567"/>
                    <a:pt x="2500" y="224"/>
                  </a:cubicBezTo>
                  <a:cubicBezTo>
                    <a:pt x="2510" y="215"/>
                    <a:pt x="2519" y="215"/>
                    <a:pt x="2529" y="215"/>
                  </a:cubicBezTo>
                  <a:cubicBezTo>
                    <a:pt x="4215" y="-443"/>
                    <a:pt x="6110" y="358"/>
                    <a:pt x="6815" y="2024"/>
                  </a:cubicBezTo>
                  <a:cubicBezTo>
                    <a:pt x="7186" y="3929"/>
                    <a:pt x="5948" y="5787"/>
                    <a:pt x="4034" y="6168"/>
                  </a:cubicBezTo>
                  <a:cubicBezTo>
                    <a:pt x="2338" y="6501"/>
                    <a:pt x="652" y="5549"/>
                    <a:pt x="52" y="3929"/>
                  </a:cubicBezTo>
                  <a:close/>
                </a:path>
              </a:pathLst>
            </a:custGeom>
            <a:solidFill>
              <a:srgbClr val="D58B94"/>
            </a:solidFill>
            <a:ln w="9525" cap="flat">
              <a:noFill/>
              <a:prstDash val="solid"/>
              <a:miter/>
            </a:ln>
          </p:spPr>
          <p:txBody>
            <a:bodyPr rtlCol="0" anchor="ctr"/>
            <a:lstStyle/>
            <a:p>
              <a:endParaRPr lang="en-IN"/>
            </a:p>
          </p:txBody>
        </p:sp>
        <p:sp>
          <p:nvSpPr>
            <p:cNvPr id="5604" name="Freeform: Shape 5603">
              <a:extLst>
                <a:ext uri="{FF2B5EF4-FFF2-40B4-BE49-F238E27FC236}">
                  <a16:creationId xmlns:a16="http://schemas.microsoft.com/office/drawing/2014/main" xmlns="" id="{A5A14668-B9E4-FAB1-B69B-C500FA46BC4C}"/>
                </a:ext>
              </a:extLst>
            </p:cNvPr>
            <p:cNvSpPr/>
            <p:nvPr/>
          </p:nvSpPr>
          <p:spPr>
            <a:xfrm>
              <a:off x="921785" y="2879031"/>
              <a:ext cx="6946" cy="6086"/>
            </a:xfrm>
            <a:custGeom>
              <a:avLst/>
              <a:gdLst>
                <a:gd name="connsiteX0" fmla="*/ 31 w 6946"/>
                <a:gd name="connsiteY0" fmla="*/ 4267 h 6086"/>
                <a:gd name="connsiteX1" fmla="*/ 3136 w 6946"/>
                <a:gd name="connsiteY1" fmla="*/ 28 h 6086"/>
                <a:gd name="connsiteX2" fmla="*/ 6889 w 6946"/>
                <a:gd name="connsiteY2" fmla="*/ 1790 h 6086"/>
                <a:gd name="connsiteX3" fmla="*/ 3784 w 6946"/>
                <a:gd name="connsiteY3" fmla="*/ 6029 h 6086"/>
                <a:gd name="connsiteX4" fmla="*/ 31 w 6946"/>
                <a:gd name="connsiteY4" fmla="*/ 4267 h 6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6" h="6086">
                  <a:moveTo>
                    <a:pt x="31" y="4267"/>
                  </a:moveTo>
                  <a:cubicBezTo>
                    <a:pt x="-283" y="2238"/>
                    <a:pt x="1107" y="342"/>
                    <a:pt x="3136" y="28"/>
                  </a:cubicBezTo>
                  <a:cubicBezTo>
                    <a:pt x="4632" y="-201"/>
                    <a:pt x="6108" y="495"/>
                    <a:pt x="6889" y="1790"/>
                  </a:cubicBezTo>
                  <a:cubicBezTo>
                    <a:pt x="7203" y="3819"/>
                    <a:pt x="5813" y="5714"/>
                    <a:pt x="3784" y="6029"/>
                  </a:cubicBezTo>
                  <a:cubicBezTo>
                    <a:pt x="2288" y="6257"/>
                    <a:pt x="812" y="5562"/>
                    <a:pt x="31" y="4267"/>
                  </a:cubicBezTo>
                  <a:close/>
                </a:path>
              </a:pathLst>
            </a:custGeom>
            <a:solidFill>
              <a:srgbClr val="D58B94"/>
            </a:solidFill>
            <a:ln w="9525" cap="flat">
              <a:noFill/>
              <a:prstDash val="solid"/>
              <a:miter/>
            </a:ln>
          </p:spPr>
          <p:txBody>
            <a:bodyPr rtlCol="0" anchor="ctr"/>
            <a:lstStyle/>
            <a:p>
              <a:endParaRPr lang="en-IN"/>
            </a:p>
          </p:txBody>
        </p:sp>
        <p:sp>
          <p:nvSpPr>
            <p:cNvPr id="5605" name="Freeform: Shape 5604">
              <a:extLst>
                <a:ext uri="{FF2B5EF4-FFF2-40B4-BE49-F238E27FC236}">
                  <a16:creationId xmlns:a16="http://schemas.microsoft.com/office/drawing/2014/main" xmlns="" id="{2B8BFBE7-3A35-3E7E-74A0-178311BFD85A}"/>
                </a:ext>
              </a:extLst>
            </p:cNvPr>
            <p:cNvSpPr/>
            <p:nvPr/>
          </p:nvSpPr>
          <p:spPr>
            <a:xfrm>
              <a:off x="900753" y="2888305"/>
              <a:ext cx="7645" cy="6351"/>
            </a:xfrm>
            <a:custGeom>
              <a:avLst/>
              <a:gdLst>
                <a:gd name="connsiteX0" fmla="*/ 12 w 7645"/>
                <a:gd name="connsiteY0" fmla="*/ 4327 h 6351"/>
                <a:gd name="connsiteX1" fmla="*/ 3060 w 7645"/>
                <a:gd name="connsiteY1" fmla="*/ 231 h 6351"/>
                <a:gd name="connsiteX2" fmla="*/ 7632 w 7645"/>
                <a:gd name="connsiteY2" fmla="*/ 2222 h 6351"/>
                <a:gd name="connsiteX3" fmla="*/ 7632 w 7645"/>
                <a:gd name="connsiteY3" fmla="*/ 2231 h 6351"/>
                <a:gd name="connsiteX4" fmla="*/ 3546 w 7645"/>
                <a:gd name="connsiteY4" fmla="*/ 6336 h 6351"/>
                <a:gd name="connsiteX5" fmla="*/ 12 w 7645"/>
                <a:gd name="connsiteY5" fmla="*/ 4327 h 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5" h="6351">
                  <a:moveTo>
                    <a:pt x="12" y="4327"/>
                  </a:moveTo>
                  <a:cubicBezTo>
                    <a:pt x="-217" y="2365"/>
                    <a:pt x="1117" y="574"/>
                    <a:pt x="3060" y="231"/>
                  </a:cubicBezTo>
                  <a:cubicBezTo>
                    <a:pt x="4870" y="-484"/>
                    <a:pt x="6918" y="412"/>
                    <a:pt x="7632" y="2222"/>
                  </a:cubicBezTo>
                  <a:cubicBezTo>
                    <a:pt x="7632" y="2222"/>
                    <a:pt x="7632" y="2231"/>
                    <a:pt x="7632" y="2231"/>
                  </a:cubicBezTo>
                  <a:cubicBezTo>
                    <a:pt x="7642" y="4489"/>
                    <a:pt x="5803" y="6327"/>
                    <a:pt x="3546" y="6336"/>
                  </a:cubicBezTo>
                  <a:cubicBezTo>
                    <a:pt x="2098" y="6336"/>
                    <a:pt x="755" y="5575"/>
                    <a:pt x="12" y="4327"/>
                  </a:cubicBezTo>
                  <a:close/>
                </a:path>
              </a:pathLst>
            </a:custGeom>
            <a:solidFill>
              <a:srgbClr val="D58B94"/>
            </a:solidFill>
            <a:ln w="9525" cap="flat">
              <a:noFill/>
              <a:prstDash val="solid"/>
              <a:miter/>
            </a:ln>
          </p:spPr>
          <p:txBody>
            <a:bodyPr rtlCol="0" anchor="ctr"/>
            <a:lstStyle/>
            <a:p>
              <a:endParaRPr lang="en-IN"/>
            </a:p>
          </p:txBody>
        </p:sp>
        <p:sp>
          <p:nvSpPr>
            <p:cNvPr id="5606" name="Freeform: Shape 5605">
              <a:extLst>
                <a:ext uri="{FF2B5EF4-FFF2-40B4-BE49-F238E27FC236}">
                  <a16:creationId xmlns:a16="http://schemas.microsoft.com/office/drawing/2014/main" xmlns="" id="{E391A2A2-0877-4186-8B9B-9A61DC33F4BE}"/>
                </a:ext>
              </a:extLst>
            </p:cNvPr>
            <p:cNvSpPr/>
            <p:nvPr/>
          </p:nvSpPr>
          <p:spPr>
            <a:xfrm>
              <a:off x="973080" y="2928442"/>
              <a:ext cx="15460" cy="11906"/>
            </a:xfrm>
            <a:custGeom>
              <a:avLst/>
              <a:gdLst>
                <a:gd name="connsiteX0" fmla="*/ 266 w 15460"/>
                <a:gd name="connsiteY0" fmla="*/ 9624 h 11906"/>
                <a:gd name="connsiteX1" fmla="*/ 5695 w 15460"/>
                <a:gd name="connsiteY1" fmla="*/ 1337 h 11906"/>
                <a:gd name="connsiteX2" fmla="*/ 15220 w 15460"/>
                <a:gd name="connsiteY2" fmla="*/ 2195 h 11906"/>
                <a:gd name="connsiteX3" fmla="*/ 9791 w 15460"/>
                <a:gd name="connsiteY3" fmla="*/ 10576 h 11906"/>
                <a:gd name="connsiteX4" fmla="*/ 266 w 15460"/>
                <a:gd name="connsiteY4" fmla="*/ 9624 h 1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60" h="11906">
                  <a:moveTo>
                    <a:pt x="266" y="9624"/>
                  </a:moveTo>
                  <a:cubicBezTo>
                    <a:pt x="-877" y="7052"/>
                    <a:pt x="1599" y="3433"/>
                    <a:pt x="5695" y="1337"/>
                  </a:cubicBezTo>
                  <a:cubicBezTo>
                    <a:pt x="9791" y="-758"/>
                    <a:pt x="14268" y="-377"/>
                    <a:pt x="15220" y="2195"/>
                  </a:cubicBezTo>
                  <a:cubicBezTo>
                    <a:pt x="16172" y="4766"/>
                    <a:pt x="14077" y="8481"/>
                    <a:pt x="9791" y="10576"/>
                  </a:cubicBezTo>
                  <a:cubicBezTo>
                    <a:pt x="5505" y="12672"/>
                    <a:pt x="1409" y="12196"/>
                    <a:pt x="266" y="9624"/>
                  </a:cubicBezTo>
                  <a:close/>
                </a:path>
              </a:pathLst>
            </a:custGeom>
            <a:solidFill>
              <a:srgbClr val="D58B94"/>
            </a:solidFill>
            <a:ln w="9525" cap="flat">
              <a:noFill/>
              <a:prstDash val="solid"/>
              <a:miter/>
            </a:ln>
          </p:spPr>
          <p:txBody>
            <a:bodyPr rtlCol="0" anchor="ctr"/>
            <a:lstStyle/>
            <a:p>
              <a:endParaRPr lang="en-IN"/>
            </a:p>
          </p:txBody>
        </p:sp>
        <p:sp>
          <p:nvSpPr>
            <p:cNvPr id="5607" name="Freeform: Shape 5606">
              <a:extLst>
                <a:ext uri="{FF2B5EF4-FFF2-40B4-BE49-F238E27FC236}">
                  <a16:creationId xmlns:a16="http://schemas.microsoft.com/office/drawing/2014/main" xmlns="" id="{BBBA340C-32AE-B77D-74FB-D1D1E0BC378F}"/>
                </a:ext>
              </a:extLst>
            </p:cNvPr>
            <p:cNvSpPr/>
            <p:nvPr/>
          </p:nvSpPr>
          <p:spPr>
            <a:xfrm>
              <a:off x="990919" y="2915982"/>
              <a:ext cx="15045" cy="11931"/>
            </a:xfrm>
            <a:custGeom>
              <a:avLst/>
              <a:gdLst>
                <a:gd name="connsiteX0" fmla="*/ 334 w 15045"/>
                <a:gd name="connsiteY0" fmla="*/ 10082 h 11931"/>
                <a:gd name="connsiteX1" fmla="*/ 5096 w 15045"/>
                <a:gd name="connsiteY1" fmla="*/ 1700 h 11931"/>
                <a:gd name="connsiteX2" fmla="*/ 14621 w 15045"/>
                <a:gd name="connsiteY2" fmla="*/ 1700 h 11931"/>
                <a:gd name="connsiteX3" fmla="*/ 9954 w 15045"/>
                <a:gd name="connsiteY3" fmla="*/ 10178 h 11931"/>
                <a:gd name="connsiteX4" fmla="*/ 334 w 15045"/>
                <a:gd name="connsiteY4" fmla="*/ 10082 h 1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5" h="11931">
                  <a:moveTo>
                    <a:pt x="334" y="10082"/>
                  </a:moveTo>
                  <a:cubicBezTo>
                    <a:pt x="-905" y="7606"/>
                    <a:pt x="1286" y="4081"/>
                    <a:pt x="5096" y="1700"/>
                  </a:cubicBezTo>
                  <a:cubicBezTo>
                    <a:pt x="8906" y="-681"/>
                    <a:pt x="13288" y="-490"/>
                    <a:pt x="14621" y="1700"/>
                  </a:cubicBezTo>
                  <a:cubicBezTo>
                    <a:pt x="15955" y="3891"/>
                    <a:pt x="13954" y="7796"/>
                    <a:pt x="9954" y="10178"/>
                  </a:cubicBezTo>
                  <a:cubicBezTo>
                    <a:pt x="5953" y="12559"/>
                    <a:pt x="1667" y="12463"/>
                    <a:pt x="334" y="10082"/>
                  </a:cubicBezTo>
                  <a:close/>
                </a:path>
              </a:pathLst>
            </a:custGeom>
            <a:solidFill>
              <a:srgbClr val="D58B94"/>
            </a:solidFill>
            <a:ln w="9525" cap="flat">
              <a:noFill/>
              <a:prstDash val="solid"/>
              <a:miter/>
            </a:ln>
          </p:spPr>
          <p:txBody>
            <a:bodyPr rtlCol="0" anchor="ctr"/>
            <a:lstStyle/>
            <a:p>
              <a:endParaRPr lang="en-IN"/>
            </a:p>
          </p:txBody>
        </p:sp>
        <p:sp>
          <p:nvSpPr>
            <p:cNvPr id="5608" name="Freeform: Shape 5607">
              <a:extLst>
                <a:ext uri="{FF2B5EF4-FFF2-40B4-BE49-F238E27FC236}">
                  <a16:creationId xmlns:a16="http://schemas.microsoft.com/office/drawing/2014/main" xmlns="" id="{3FE39598-E1C1-7D61-2A31-103B7E50DE7F}"/>
                </a:ext>
              </a:extLst>
            </p:cNvPr>
            <p:cNvSpPr/>
            <p:nvPr/>
          </p:nvSpPr>
          <p:spPr>
            <a:xfrm>
              <a:off x="892778" y="2954194"/>
              <a:ext cx="7086" cy="5165"/>
            </a:xfrm>
            <a:custGeom>
              <a:avLst/>
              <a:gdLst>
                <a:gd name="connsiteX0" fmla="*/ -13 w 7086"/>
                <a:gd name="connsiteY0" fmla="*/ 3302 h 5165"/>
                <a:gd name="connsiteX1" fmla="*/ 3035 w 7086"/>
                <a:gd name="connsiteY1" fmla="*/ 159 h 5165"/>
                <a:gd name="connsiteX2" fmla="*/ 7035 w 7086"/>
                <a:gd name="connsiteY2" fmla="*/ 1874 h 5165"/>
                <a:gd name="connsiteX3" fmla="*/ 3987 w 7086"/>
                <a:gd name="connsiteY3" fmla="*/ 5017 h 5165"/>
                <a:gd name="connsiteX4" fmla="*/ -13 w 7086"/>
                <a:gd name="connsiteY4" fmla="*/ 3302 h 5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6" h="5165">
                  <a:moveTo>
                    <a:pt x="-13" y="3302"/>
                  </a:moveTo>
                  <a:cubicBezTo>
                    <a:pt x="-13" y="1969"/>
                    <a:pt x="1130" y="635"/>
                    <a:pt x="3035" y="159"/>
                  </a:cubicBezTo>
                  <a:cubicBezTo>
                    <a:pt x="4940" y="-317"/>
                    <a:pt x="6749" y="159"/>
                    <a:pt x="7035" y="1874"/>
                  </a:cubicBezTo>
                  <a:cubicBezTo>
                    <a:pt x="7321" y="3588"/>
                    <a:pt x="5987" y="4541"/>
                    <a:pt x="3987" y="5017"/>
                  </a:cubicBezTo>
                  <a:cubicBezTo>
                    <a:pt x="1987" y="5493"/>
                    <a:pt x="272" y="4636"/>
                    <a:pt x="-13" y="3302"/>
                  </a:cubicBezTo>
                  <a:close/>
                </a:path>
              </a:pathLst>
            </a:custGeom>
            <a:solidFill>
              <a:srgbClr val="D58B94"/>
            </a:solidFill>
            <a:ln w="9525" cap="flat">
              <a:noFill/>
              <a:prstDash val="solid"/>
              <a:miter/>
            </a:ln>
          </p:spPr>
          <p:txBody>
            <a:bodyPr rtlCol="0" anchor="ctr"/>
            <a:lstStyle/>
            <a:p>
              <a:endParaRPr lang="en-IN"/>
            </a:p>
          </p:txBody>
        </p:sp>
        <p:sp>
          <p:nvSpPr>
            <p:cNvPr id="5609" name="Freeform: Shape 5608">
              <a:extLst>
                <a:ext uri="{FF2B5EF4-FFF2-40B4-BE49-F238E27FC236}">
                  <a16:creationId xmlns:a16="http://schemas.microsoft.com/office/drawing/2014/main" xmlns="" id="{D5773884-F151-6C0F-415C-ED076C2D8623}"/>
                </a:ext>
              </a:extLst>
            </p:cNvPr>
            <p:cNvSpPr/>
            <p:nvPr/>
          </p:nvSpPr>
          <p:spPr>
            <a:xfrm>
              <a:off x="893935" y="2933474"/>
              <a:ext cx="19568" cy="14812"/>
            </a:xfrm>
            <a:custGeom>
              <a:avLst/>
              <a:gdLst>
                <a:gd name="connsiteX0" fmla="*/ 67 w 19568"/>
                <a:gd name="connsiteY0" fmla="*/ 9259 h 14812"/>
                <a:gd name="connsiteX1" fmla="*/ 8164 w 19568"/>
                <a:gd name="connsiteY1" fmla="*/ 306 h 14812"/>
                <a:gd name="connsiteX2" fmla="*/ 19403 w 19568"/>
                <a:gd name="connsiteY2" fmla="*/ 4878 h 14812"/>
                <a:gd name="connsiteX3" fmla="*/ 11307 w 19568"/>
                <a:gd name="connsiteY3" fmla="*/ 14403 h 14812"/>
                <a:gd name="connsiteX4" fmla="*/ 67 w 19568"/>
                <a:gd name="connsiteY4" fmla="*/ 9259 h 14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68" h="14812">
                  <a:moveTo>
                    <a:pt x="67" y="9259"/>
                  </a:moveTo>
                  <a:cubicBezTo>
                    <a:pt x="-599" y="5449"/>
                    <a:pt x="2925" y="1449"/>
                    <a:pt x="8164" y="306"/>
                  </a:cubicBezTo>
                  <a:cubicBezTo>
                    <a:pt x="13403" y="-837"/>
                    <a:pt x="18451" y="1163"/>
                    <a:pt x="19403" y="4878"/>
                  </a:cubicBezTo>
                  <a:cubicBezTo>
                    <a:pt x="20356" y="8593"/>
                    <a:pt x="16736" y="12879"/>
                    <a:pt x="11307" y="14403"/>
                  </a:cubicBezTo>
                  <a:cubicBezTo>
                    <a:pt x="5878" y="15927"/>
                    <a:pt x="829" y="12784"/>
                    <a:pt x="67" y="9259"/>
                  </a:cubicBezTo>
                  <a:close/>
                </a:path>
              </a:pathLst>
            </a:custGeom>
            <a:solidFill>
              <a:srgbClr val="D58B94"/>
            </a:solidFill>
            <a:ln w="9525" cap="flat">
              <a:noFill/>
              <a:prstDash val="solid"/>
              <a:miter/>
            </a:ln>
          </p:spPr>
          <p:txBody>
            <a:bodyPr rtlCol="0" anchor="ctr"/>
            <a:lstStyle/>
            <a:p>
              <a:endParaRPr lang="en-IN"/>
            </a:p>
          </p:txBody>
        </p:sp>
        <p:sp>
          <p:nvSpPr>
            <p:cNvPr id="5610" name="Freeform: Shape 5609">
              <a:extLst>
                <a:ext uri="{FF2B5EF4-FFF2-40B4-BE49-F238E27FC236}">
                  <a16:creationId xmlns:a16="http://schemas.microsoft.com/office/drawing/2014/main" xmlns="" id="{A9F7A32C-CCD1-4FAD-7E02-80A74A296951}"/>
                </a:ext>
              </a:extLst>
            </p:cNvPr>
            <p:cNvSpPr/>
            <p:nvPr/>
          </p:nvSpPr>
          <p:spPr>
            <a:xfrm>
              <a:off x="920159" y="2927535"/>
              <a:ext cx="29920" cy="21791"/>
            </a:xfrm>
            <a:custGeom>
              <a:avLst/>
              <a:gdLst>
                <a:gd name="connsiteX0" fmla="*/ 228 w 29920"/>
                <a:gd name="connsiteY0" fmla="*/ 15199 h 21791"/>
                <a:gd name="connsiteX1" fmla="*/ 11658 w 29920"/>
                <a:gd name="connsiteY1" fmla="*/ 1102 h 21791"/>
                <a:gd name="connsiteX2" fmla="*/ 29470 w 29920"/>
                <a:gd name="connsiteY2" fmla="*/ 5769 h 21791"/>
                <a:gd name="connsiteX3" fmla="*/ 17945 w 29920"/>
                <a:gd name="connsiteY3" fmla="*/ 20628 h 21791"/>
                <a:gd name="connsiteX4" fmla="*/ 228 w 29920"/>
                <a:gd name="connsiteY4" fmla="*/ 15199 h 2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0" h="21791">
                  <a:moveTo>
                    <a:pt x="228" y="15199"/>
                  </a:moveTo>
                  <a:cubicBezTo>
                    <a:pt x="-1200" y="9579"/>
                    <a:pt x="3848" y="3673"/>
                    <a:pt x="11658" y="1102"/>
                  </a:cubicBezTo>
                  <a:cubicBezTo>
                    <a:pt x="19469" y="-1470"/>
                    <a:pt x="27470" y="530"/>
                    <a:pt x="29470" y="5769"/>
                  </a:cubicBezTo>
                  <a:cubicBezTo>
                    <a:pt x="31470" y="11008"/>
                    <a:pt x="26422" y="17866"/>
                    <a:pt x="17945" y="20628"/>
                  </a:cubicBezTo>
                  <a:cubicBezTo>
                    <a:pt x="9467" y="23390"/>
                    <a:pt x="1276" y="21009"/>
                    <a:pt x="228" y="15199"/>
                  </a:cubicBezTo>
                  <a:close/>
                </a:path>
              </a:pathLst>
            </a:custGeom>
            <a:solidFill>
              <a:srgbClr val="D58B94"/>
            </a:solidFill>
            <a:ln w="9525" cap="flat">
              <a:noFill/>
              <a:prstDash val="solid"/>
              <a:miter/>
            </a:ln>
          </p:spPr>
          <p:txBody>
            <a:bodyPr rtlCol="0" anchor="ctr"/>
            <a:lstStyle/>
            <a:p>
              <a:endParaRPr lang="en-IN"/>
            </a:p>
          </p:txBody>
        </p:sp>
        <p:sp>
          <p:nvSpPr>
            <p:cNvPr id="5611" name="Freeform: Shape 5610">
              <a:extLst>
                <a:ext uri="{FF2B5EF4-FFF2-40B4-BE49-F238E27FC236}">
                  <a16:creationId xmlns:a16="http://schemas.microsoft.com/office/drawing/2014/main" xmlns="" id="{1EB18A6C-BD81-35C2-42F5-9C09C9138BD4}"/>
                </a:ext>
              </a:extLst>
            </p:cNvPr>
            <p:cNvSpPr/>
            <p:nvPr/>
          </p:nvSpPr>
          <p:spPr>
            <a:xfrm>
              <a:off x="953473" y="2922870"/>
              <a:ext cx="16896" cy="12511"/>
            </a:xfrm>
            <a:custGeom>
              <a:avLst/>
              <a:gdLst>
                <a:gd name="connsiteX0" fmla="*/ 251 w 16896"/>
                <a:gd name="connsiteY0" fmla="*/ 9577 h 12511"/>
                <a:gd name="connsiteX1" fmla="*/ 6157 w 16896"/>
                <a:gd name="connsiteY1" fmla="*/ 1004 h 12511"/>
                <a:gd name="connsiteX2" fmla="*/ 16539 w 16896"/>
                <a:gd name="connsiteY2" fmla="*/ 2814 h 12511"/>
                <a:gd name="connsiteX3" fmla="*/ 10634 w 16896"/>
                <a:gd name="connsiteY3" fmla="*/ 11481 h 12511"/>
                <a:gd name="connsiteX4" fmla="*/ 251 w 16896"/>
                <a:gd name="connsiteY4" fmla="*/ 9577 h 12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96" h="12511">
                  <a:moveTo>
                    <a:pt x="251" y="9577"/>
                  </a:moveTo>
                  <a:cubicBezTo>
                    <a:pt x="-892" y="6719"/>
                    <a:pt x="1775" y="2909"/>
                    <a:pt x="6157" y="1004"/>
                  </a:cubicBezTo>
                  <a:cubicBezTo>
                    <a:pt x="10538" y="-901"/>
                    <a:pt x="15206" y="-44"/>
                    <a:pt x="16539" y="2814"/>
                  </a:cubicBezTo>
                  <a:cubicBezTo>
                    <a:pt x="17873" y="5671"/>
                    <a:pt x="15206" y="9577"/>
                    <a:pt x="10634" y="11481"/>
                  </a:cubicBezTo>
                  <a:cubicBezTo>
                    <a:pt x="6062" y="13387"/>
                    <a:pt x="1394" y="12529"/>
                    <a:pt x="251" y="9577"/>
                  </a:cubicBezTo>
                  <a:close/>
                </a:path>
              </a:pathLst>
            </a:custGeom>
            <a:solidFill>
              <a:srgbClr val="D58B94"/>
            </a:solidFill>
            <a:ln w="9525" cap="flat">
              <a:noFill/>
              <a:prstDash val="solid"/>
              <a:miter/>
            </a:ln>
          </p:spPr>
          <p:txBody>
            <a:bodyPr rtlCol="0" anchor="ctr"/>
            <a:lstStyle/>
            <a:p>
              <a:endParaRPr lang="en-IN"/>
            </a:p>
          </p:txBody>
        </p:sp>
        <p:sp>
          <p:nvSpPr>
            <p:cNvPr id="5612" name="Freeform: Shape 5611">
              <a:extLst>
                <a:ext uri="{FF2B5EF4-FFF2-40B4-BE49-F238E27FC236}">
                  <a16:creationId xmlns:a16="http://schemas.microsoft.com/office/drawing/2014/main" xmlns="" id="{C560D53E-9E9B-85DB-C7A4-3E911A005A86}"/>
                </a:ext>
              </a:extLst>
            </p:cNvPr>
            <p:cNvSpPr/>
            <p:nvPr/>
          </p:nvSpPr>
          <p:spPr>
            <a:xfrm>
              <a:off x="974310" y="2909855"/>
              <a:ext cx="13048" cy="10098"/>
            </a:xfrm>
            <a:custGeom>
              <a:avLst/>
              <a:gdLst>
                <a:gd name="connsiteX0" fmla="*/ 275 w 13048"/>
                <a:gd name="connsiteY0" fmla="*/ 8113 h 10098"/>
                <a:gd name="connsiteX1" fmla="*/ 4466 w 13048"/>
                <a:gd name="connsiteY1" fmla="*/ 1065 h 10098"/>
                <a:gd name="connsiteX2" fmla="*/ 12657 w 13048"/>
                <a:gd name="connsiteY2" fmla="*/ 1827 h 10098"/>
                <a:gd name="connsiteX3" fmla="*/ 8466 w 13048"/>
                <a:gd name="connsiteY3" fmla="*/ 8970 h 10098"/>
                <a:gd name="connsiteX4" fmla="*/ 275 w 13048"/>
                <a:gd name="connsiteY4" fmla="*/ 8113 h 10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 h="10098">
                  <a:moveTo>
                    <a:pt x="275" y="8113"/>
                  </a:moveTo>
                  <a:cubicBezTo>
                    <a:pt x="-773" y="5923"/>
                    <a:pt x="1132" y="2779"/>
                    <a:pt x="4466" y="1065"/>
                  </a:cubicBezTo>
                  <a:cubicBezTo>
                    <a:pt x="7799" y="-650"/>
                    <a:pt x="11419" y="-269"/>
                    <a:pt x="12657" y="1827"/>
                  </a:cubicBezTo>
                  <a:cubicBezTo>
                    <a:pt x="13895" y="3922"/>
                    <a:pt x="11990" y="7161"/>
                    <a:pt x="8466" y="8970"/>
                  </a:cubicBezTo>
                  <a:cubicBezTo>
                    <a:pt x="4942" y="10780"/>
                    <a:pt x="1322" y="10304"/>
                    <a:pt x="275" y="8113"/>
                  </a:cubicBezTo>
                  <a:close/>
                </a:path>
              </a:pathLst>
            </a:custGeom>
            <a:solidFill>
              <a:srgbClr val="D58B94"/>
            </a:solidFill>
            <a:ln w="9525" cap="flat">
              <a:noFill/>
              <a:prstDash val="solid"/>
              <a:miter/>
            </a:ln>
          </p:spPr>
          <p:txBody>
            <a:bodyPr rtlCol="0" anchor="ctr"/>
            <a:lstStyle/>
            <a:p>
              <a:endParaRPr lang="en-IN"/>
            </a:p>
          </p:txBody>
        </p:sp>
        <p:sp>
          <p:nvSpPr>
            <p:cNvPr id="5613" name="Freeform: Shape 5612">
              <a:extLst>
                <a:ext uri="{FF2B5EF4-FFF2-40B4-BE49-F238E27FC236}">
                  <a16:creationId xmlns:a16="http://schemas.microsoft.com/office/drawing/2014/main" xmlns="" id="{1AF457CF-AB0A-C37D-6544-D5F14509733A}"/>
                </a:ext>
              </a:extLst>
            </p:cNvPr>
            <p:cNvSpPr/>
            <p:nvPr/>
          </p:nvSpPr>
          <p:spPr>
            <a:xfrm>
              <a:off x="982338" y="2893955"/>
              <a:ext cx="10047" cy="8098"/>
            </a:xfrm>
            <a:custGeom>
              <a:avLst/>
              <a:gdLst>
                <a:gd name="connsiteX0" fmla="*/ 342 w 10047"/>
                <a:gd name="connsiteY0" fmla="*/ 6868 h 8098"/>
                <a:gd name="connsiteX1" fmla="*/ 3295 w 10047"/>
                <a:gd name="connsiteY1" fmla="*/ 1058 h 8098"/>
                <a:gd name="connsiteX2" fmla="*/ 9677 w 10047"/>
                <a:gd name="connsiteY2" fmla="*/ 1058 h 8098"/>
                <a:gd name="connsiteX3" fmla="*/ 6819 w 10047"/>
                <a:gd name="connsiteY3" fmla="*/ 6868 h 8098"/>
                <a:gd name="connsiteX4" fmla="*/ 342 w 10047"/>
                <a:gd name="connsiteY4" fmla="*/ 6868 h 8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47" h="8098">
                  <a:moveTo>
                    <a:pt x="342" y="6868"/>
                  </a:moveTo>
                  <a:cubicBezTo>
                    <a:pt x="-610" y="5154"/>
                    <a:pt x="342" y="2582"/>
                    <a:pt x="3295" y="1058"/>
                  </a:cubicBezTo>
                  <a:cubicBezTo>
                    <a:pt x="6248" y="-466"/>
                    <a:pt x="8724" y="-276"/>
                    <a:pt x="9677" y="1058"/>
                  </a:cubicBezTo>
                  <a:cubicBezTo>
                    <a:pt x="10629" y="2391"/>
                    <a:pt x="9677" y="5344"/>
                    <a:pt x="6819" y="6868"/>
                  </a:cubicBezTo>
                  <a:cubicBezTo>
                    <a:pt x="3962" y="8392"/>
                    <a:pt x="1295" y="8582"/>
                    <a:pt x="342" y="6868"/>
                  </a:cubicBezTo>
                  <a:close/>
                </a:path>
              </a:pathLst>
            </a:custGeom>
            <a:solidFill>
              <a:srgbClr val="D58B94"/>
            </a:solidFill>
            <a:ln w="9525" cap="flat">
              <a:noFill/>
              <a:prstDash val="solid"/>
              <a:miter/>
            </a:ln>
          </p:spPr>
          <p:txBody>
            <a:bodyPr rtlCol="0" anchor="ctr"/>
            <a:lstStyle/>
            <a:p>
              <a:endParaRPr lang="en-IN"/>
            </a:p>
          </p:txBody>
        </p:sp>
        <p:sp>
          <p:nvSpPr>
            <p:cNvPr id="5614" name="Freeform: Shape 5613">
              <a:extLst>
                <a:ext uri="{FF2B5EF4-FFF2-40B4-BE49-F238E27FC236}">
                  <a16:creationId xmlns:a16="http://schemas.microsoft.com/office/drawing/2014/main" xmlns="" id="{058F544C-21E6-B228-28B9-D68F05275F11}"/>
                </a:ext>
              </a:extLst>
            </p:cNvPr>
            <p:cNvSpPr/>
            <p:nvPr/>
          </p:nvSpPr>
          <p:spPr>
            <a:xfrm>
              <a:off x="964311" y="2901777"/>
              <a:ext cx="12858" cy="10041"/>
            </a:xfrm>
            <a:custGeom>
              <a:avLst/>
              <a:gdLst>
                <a:gd name="connsiteX0" fmla="*/ 749 w 12858"/>
                <a:gd name="connsiteY0" fmla="*/ 4285 h 10041"/>
                <a:gd name="connsiteX1" fmla="*/ 9226 w 12858"/>
                <a:gd name="connsiteY1" fmla="*/ -1 h 10041"/>
                <a:gd name="connsiteX2" fmla="*/ 12845 w 12858"/>
                <a:gd name="connsiteY2" fmla="*/ 3618 h 10041"/>
                <a:gd name="connsiteX3" fmla="*/ 12179 w 12858"/>
                <a:gd name="connsiteY3" fmla="*/ 5713 h 10041"/>
                <a:gd name="connsiteX4" fmla="*/ 3511 w 12858"/>
                <a:gd name="connsiteY4" fmla="*/ 10000 h 10041"/>
                <a:gd name="connsiteX5" fmla="*/ -13 w 12858"/>
                <a:gd name="connsiteY5" fmla="*/ 6476 h 10041"/>
                <a:gd name="connsiteX6" fmla="*/ 749 w 12858"/>
                <a:gd name="connsiteY6" fmla="*/ 4285 h 1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58" h="10041">
                  <a:moveTo>
                    <a:pt x="749" y="4285"/>
                  </a:moveTo>
                  <a:cubicBezTo>
                    <a:pt x="2606" y="1446"/>
                    <a:pt x="5835" y="-182"/>
                    <a:pt x="9226" y="-1"/>
                  </a:cubicBezTo>
                  <a:cubicBezTo>
                    <a:pt x="11226" y="-1"/>
                    <a:pt x="12845" y="1618"/>
                    <a:pt x="12845" y="3618"/>
                  </a:cubicBezTo>
                  <a:cubicBezTo>
                    <a:pt x="12845" y="4370"/>
                    <a:pt x="12617" y="5104"/>
                    <a:pt x="12179" y="5713"/>
                  </a:cubicBezTo>
                  <a:cubicBezTo>
                    <a:pt x="10283" y="8609"/>
                    <a:pt x="6968" y="10257"/>
                    <a:pt x="3511" y="10000"/>
                  </a:cubicBezTo>
                  <a:cubicBezTo>
                    <a:pt x="1568" y="10000"/>
                    <a:pt x="-13" y="8428"/>
                    <a:pt x="-13" y="6476"/>
                  </a:cubicBezTo>
                  <a:cubicBezTo>
                    <a:pt x="-13" y="5685"/>
                    <a:pt x="253" y="4904"/>
                    <a:pt x="749" y="4285"/>
                  </a:cubicBezTo>
                  <a:close/>
                </a:path>
              </a:pathLst>
            </a:custGeom>
            <a:solidFill>
              <a:srgbClr val="D58B94"/>
            </a:solidFill>
            <a:ln w="9525" cap="flat">
              <a:noFill/>
              <a:prstDash val="solid"/>
              <a:miter/>
            </a:ln>
          </p:spPr>
          <p:txBody>
            <a:bodyPr rtlCol="0" anchor="ctr"/>
            <a:lstStyle/>
            <a:p>
              <a:endParaRPr lang="en-IN"/>
            </a:p>
          </p:txBody>
        </p:sp>
        <p:sp>
          <p:nvSpPr>
            <p:cNvPr id="5615" name="Freeform: Shape 5614">
              <a:extLst>
                <a:ext uri="{FF2B5EF4-FFF2-40B4-BE49-F238E27FC236}">
                  <a16:creationId xmlns:a16="http://schemas.microsoft.com/office/drawing/2014/main" xmlns="" id="{55121E4C-0B9A-57D9-ECDB-4CECFAC07BC6}"/>
                </a:ext>
              </a:extLst>
            </p:cNvPr>
            <p:cNvSpPr/>
            <p:nvPr/>
          </p:nvSpPr>
          <p:spPr>
            <a:xfrm>
              <a:off x="919188" y="2911597"/>
              <a:ext cx="15126" cy="11928"/>
            </a:xfrm>
            <a:custGeom>
              <a:avLst/>
              <a:gdLst>
                <a:gd name="connsiteX0" fmla="*/ 151 w 15126"/>
                <a:gd name="connsiteY0" fmla="*/ 8085 h 11928"/>
                <a:gd name="connsiteX1" fmla="*/ 5867 w 15126"/>
                <a:gd name="connsiteY1" fmla="*/ 656 h 11928"/>
                <a:gd name="connsiteX2" fmla="*/ 14915 w 15126"/>
                <a:gd name="connsiteY2" fmla="*/ 3418 h 11928"/>
                <a:gd name="connsiteX3" fmla="*/ 9200 w 15126"/>
                <a:gd name="connsiteY3" fmla="*/ 11229 h 11928"/>
                <a:gd name="connsiteX4" fmla="*/ 161 w 15126"/>
                <a:gd name="connsiteY4" fmla="*/ 8104 h 11928"/>
                <a:gd name="connsiteX5" fmla="*/ 151 w 15126"/>
                <a:gd name="connsiteY5" fmla="*/ 8085 h 1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6" h="11928">
                  <a:moveTo>
                    <a:pt x="151" y="8085"/>
                  </a:moveTo>
                  <a:cubicBezTo>
                    <a:pt x="-706" y="5133"/>
                    <a:pt x="1866" y="1989"/>
                    <a:pt x="5867" y="656"/>
                  </a:cubicBezTo>
                  <a:cubicBezTo>
                    <a:pt x="9143" y="-887"/>
                    <a:pt x="13058" y="313"/>
                    <a:pt x="14915" y="3418"/>
                  </a:cubicBezTo>
                  <a:cubicBezTo>
                    <a:pt x="15868" y="6276"/>
                    <a:pt x="13296" y="9800"/>
                    <a:pt x="9200" y="11229"/>
                  </a:cubicBezTo>
                  <a:cubicBezTo>
                    <a:pt x="5838" y="12867"/>
                    <a:pt x="1790" y="11467"/>
                    <a:pt x="161" y="8104"/>
                  </a:cubicBezTo>
                  <a:cubicBezTo>
                    <a:pt x="161" y="8095"/>
                    <a:pt x="151" y="8095"/>
                    <a:pt x="151" y="8085"/>
                  </a:cubicBezTo>
                  <a:close/>
                </a:path>
              </a:pathLst>
            </a:custGeom>
            <a:solidFill>
              <a:srgbClr val="D58B94"/>
            </a:solidFill>
            <a:ln w="9525" cap="flat">
              <a:noFill/>
              <a:prstDash val="solid"/>
              <a:miter/>
            </a:ln>
          </p:spPr>
          <p:txBody>
            <a:bodyPr rtlCol="0" anchor="ctr"/>
            <a:lstStyle/>
            <a:p>
              <a:endParaRPr lang="en-IN"/>
            </a:p>
          </p:txBody>
        </p:sp>
        <p:sp>
          <p:nvSpPr>
            <p:cNvPr id="5616" name="Freeform: Shape 5615">
              <a:extLst>
                <a:ext uri="{FF2B5EF4-FFF2-40B4-BE49-F238E27FC236}">
                  <a16:creationId xmlns:a16="http://schemas.microsoft.com/office/drawing/2014/main" xmlns="" id="{547FC476-9B82-7AFC-7D0E-025BAAD307B7}"/>
                </a:ext>
              </a:extLst>
            </p:cNvPr>
            <p:cNvSpPr/>
            <p:nvPr/>
          </p:nvSpPr>
          <p:spPr>
            <a:xfrm>
              <a:off x="938524" y="2901562"/>
              <a:ext cx="22969" cy="18023"/>
            </a:xfrm>
            <a:custGeom>
              <a:avLst/>
              <a:gdLst>
                <a:gd name="connsiteX0" fmla="*/ 341 w 22969"/>
                <a:gd name="connsiteY0" fmla="*/ 13358 h 18023"/>
                <a:gd name="connsiteX1" fmla="*/ 8247 w 22969"/>
                <a:gd name="connsiteY1" fmla="*/ 1452 h 18023"/>
                <a:gd name="connsiteX2" fmla="*/ 22439 w 22969"/>
                <a:gd name="connsiteY2" fmla="*/ 4405 h 18023"/>
                <a:gd name="connsiteX3" fmla="*/ 14534 w 22969"/>
                <a:gd name="connsiteY3" fmla="*/ 16692 h 18023"/>
                <a:gd name="connsiteX4" fmla="*/ 341 w 22969"/>
                <a:gd name="connsiteY4" fmla="*/ 13358 h 18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69" h="18023">
                  <a:moveTo>
                    <a:pt x="341" y="13358"/>
                  </a:moveTo>
                  <a:cubicBezTo>
                    <a:pt x="-1183" y="9072"/>
                    <a:pt x="2342" y="3833"/>
                    <a:pt x="8247" y="1452"/>
                  </a:cubicBezTo>
                  <a:cubicBezTo>
                    <a:pt x="13038" y="-1329"/>
                    <a:pt x="19153" y="-53"/>
                    <a:pt x="22439" y="4405"/>
                  </a:cubicBezTo>
                  <a:cubicBezTo>
                    <a:pt x="24345" y="8501"/>
                    <a:pt x="20820" y="13930"/>
                    <a:pt x="14534" y="16692"/>
                  </a:cubicBezTo>
                  <a:cubicBezTo>
                    <a:pt x="8247" y="19454"/>
                    <a:pt x="1866" y="17645"/>
                    <a:pt x="341" y="13358"/>
                  </a:cubicBezTo>
                  <a:close/>
                </a:path>
              </a:pathLst>
            </a:custGeom>
            <a:solidFill>
              <a:srgbClr val="D58B94"/>
            </a:solidFill>
            <a:ln w="9525" cap="flat">
              <a:noFill/>
              <a:prstDash val="solid"/>
              <a:miter/>
            </a:ln>
          </p:spPr>
          <p:txBody>
            <a:bodyPr rtlCol="0" anchor="ctr"/>
            <a:lstStyle/>
            <a:p>
              <a:endParaRPr lang="en-IN"/>
            </a:p>
          </p:txBody>
        </p:sp>
        <p:sp>
          <p:nvSpPr>
            <p:cNvPr id="5617" name="Freeform: Shape 5616">
              <a:extLst>
                <a:ext uri="{FF2B5EF4-FFF2-40B4-BE49-F238E27FC236}">
                  <a16:creationId xmlns:a16="http://schemas.microsoft.com/office/drawing/2014/main" xmlns="" id="{13927A98-982E-9B73-A54E-F4030317E520}"/>
                </a:ext>
              </a:extLst>
            </p:cNvPr>
            <p:cNvSpPr/>
            <p:nvPr/>
          </p:nvSpPr>
          <p:spPr>
            <a:xfrm>
              <a:off x="905081" y="2920481"/>
              <a:ext cx="9805" cy="7525"/>
            </a:xfrm>
            <a:custGeom>
              <a:avLst/>
              <a:gdLst>
                <a:gd name="connsiteX0" fmla="*/ 66 w 9805"/>
                <a:gd name="connsiteY0" fmla="*/ 5107 h 7525"/>
                <a:gd name="connsiteX1" fmla="*/ 3971 w 9805"/>
                <a:gd name="connsiteY1" fmla="*/ 345 h 7525"/>
                <a:gd name="connsiteX2" fmla="*/ 9686 w 9805"/>
                <a:gd name="connsiteY2" fmla="*/ 2536 h 7525"/>
                <a:gd name="connsiteX3" fmla="*/ 5781 w 9805"/>
                <a:gd name="connsiteY3" fmla="*/ 7298 h 7525"/>
                <a:gd name="connsiteX4" fmla="*/ 66 w 9805"/>
                <a:gd name="connsiteY4" fmla="*/ 5107 h 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5" h="7525">
                  <a:moveTo>
                    <a:pt x="66" y="5107"/>
                  </a:moveTo>
                  <a:cubicBezTo>
                    <a:pt x="-410" y="3107"/>
                    <a:pt x="1304" y="1107"/>
                    <a:pt x="3971" y="345"/>
                  </a:cubicBezTo>
                  <a:cubicBezTo>
                    <a:pt x="6152" y="-598"/>
                    <a:pt x="8696" y="373"/>
                    <a:pt x="9686" y="2536"/>
                  </a:cubicBezTo>
                  <a:cubicBezTo>
                    <a:pt x="10258" y="4441"/>
                    <a:pt x="8448" y="6631"/>
                    <a:pt x="5781" y="7298"/>
                  </a:cubicBezTo>
                  <a:cubicBezTo>
                    <a:pt x="3114" y="7965"/>
                    <a:pt x="447" y="7012"/>
                    <a:pt x="66" y="5107"/>
                  </a:cubicBezTo>
                  <a:close/>
                </a:path>
              </a:pathLst>
            </a:custGeom>
            <a:solidFill>
              <a:srgbClr val="D58B94"/>
            </a:solidFill>
            <a:ln w="9525" cap="flat">
              <a:noFill/>
              <a:prstDash val="solid"/>
              <a:miter/>
            </a:ln>
          </p:spPr>
          <p:txBody>
            <a:bodyPr rtlCol="0" anchor="ctr"/>
            <a:lstStyle/>
            <a:p>
              <a:endParaRPr lang="en-IN"/>
            </a:p>
          </p:txBody>
        </p:sp>
        <p:sp>
          <p:nvSpPr>
            <p:cNvPr id="5618" name="Freeform: Shape 5617">
              <a:extLst>
                <a:ext uri="{FF2B5EF4-FFF2-40B4-BE49-F238E27FC236}">
                  <a16:creationId xmlns:a16="http://schemas.microsoft.com/office/drawing/2014/main" xmlns="" id="{7D167342-76DD-C1BF-1189-FBB8D2AD7E7A}"/>
                </a:ext>
              </a:extLst>
            </p:cNvPr>
            <p:cNvSpPr/>
            <p:nvPr/>
          </p:nvSpPr>
          <p:spPr>
            <a:xfrm>
              <a:off x="905636" y="2907014"/>
              <a:ext cx="8130" cy="6662"/>
            </a:xfrm>
            <a:custGeom>
              <a:avLst/>
              <a:gdLst>
                <a:gd name="connsiteX0" fmla="*/ -13 w 8130"/>
                <a:gd name="connsiteY0" fmla="*/ 4477 h 6662"/>
                <a:gd name="connsiteX1" fmla="*/ 3225 w 8130"/>
                <a:gd name="connsiteY1" fmla="*/ 286 h 6662"/>
                <a:gd name="connsiteX2" fmla="*/ 8083 w 8130"/>
                <a:gd name="connsiteY2" fmla="*/ 2191 h 6662"/>
                <a:gd name="connsiteX3" fmla="*/ 4902 w 8130"/>
                <a:gd name="connsiteY3" fmla="*/ 6373 h 6662"/>
                <a:gd name="connsiteX4" fmla="*/ 4844 w 8130"/>
                <a:gd name="connsiteY4" fmla="*/ 6382 h 6662"/>
                <a:gd name="connsiteX5" fmla="*/ -13 w 8130"/>
                <a:gd name="connsiteY5" fmla="*/ 4477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0" h="6662">
                  <a:moveTo>
                    <a:pt x="-13" y="4477"/>
                  </a:moveTo>
                  <a:cubicBezTo>
                    <a:pt x="-13" y="2763"/>
                    <a:pt x="1034" y="858"/>
                    <a:pt x="3225" y="286"/>
                  </a:cubicBezTo>
                  <a:cubicBezTo>
                    <a:pt x="5092" y="-514"/>
                    <a:pt x="7254" y="334"/>
                    <a:pt x="8083" y="2191"/>
                  </a:cubicBezTo>
                  <a:cubicBezTo>
                    <a:pt x="8359" y="4220"/>
                    <a:pt x="6940" y="6096"/>
                    <a:pt x="4902" y="6373"/>
                  </a:cubicBezTo>
                  <a:cubicBezTo>
                    <a:pt x="4883" y="6373"/>
                    <a:pt x="4864" y="6382"/>
                    <a:pt x="4844" y="6382"/>
                  </a:cubicBezTo>
                  <a:cubicBezTo>
                    <a:pt x="2558" y="7144"/>
                    <a:pt x="368" y="6192"/>
                    <a:pt x="-13" y="4477"/>
                  </a:cubicBezTo>
                  <a:close/>
                </a:path>
              </a:pathLst>
            </a:custGeom>
            <a:solidFill>
              <a:srgbClr val="D58B94"/>
            </a:solidFill>
            <a:ln w="9525" cap="flat">
              <a:noFill/>
              <a:prstDash val="solid"/>
              <a:miter/>
            </a:ln>
          </p:spPr>
          <p:txBody>
            <a:bodyPr rtlCol="0" anchor="ctr"/>
            <a:lstStyle/>
            <a:p>
              <a:endParaRPr lang="en-IN"/>
            </a:p>
          </p:txBody>
        </p:sp>
        <p:sp>
          <p:nvSpPr>
            <p:cNvPr id="5619" name="Freeform: Shape 5618">
              <a:extLst>
                <a:ext uri="{FF2B5EF4-FFF2-40B4-BE49-F238E27FC236}">
                  <a16:creationId xmlns:a16="http://schemas.microsoft.com/office/drawing/2014/main" xmlns="" id="{7B879502-C74D-32DA-2132-4C22658AE2EB}"/>
                </a:ext>
              </a:extLst>
            </p:cNvPr>
            <p:cNvSpPr/>
            <p:nvPr/>
          </p:nvSpPr>
          <p:spPr>
            <a:xfrm>
              <a:off x="910811" y="2893591"/>
              <a:ext cx="9978" cy="10095"/>
            </a:xfrm>
            <a:custGeom>
              <a:avLst/>
              <a:gdLst>
                <a:gd name="connsiteX0" fmla="*/ 51 w 9978"/>
                <a:gd name="connsiteY0" fmla="*/ 6376 h 10095"/>
                <a:gd name="connsiteX1" fmla="*/ 4623 w 9978"/>
                <a:gd name="connsiteY1" fmla="*/ -6 h 10095"/>
                <a:gd name="connsiteX2" fmla="*/ 9957 w 9978"/>
                <a:gd name="connsiteY2" fmla="*/ 4737 h 10095"/>
                <a:gd name="connsiteX3" fmla="*/ 5214 w 9978"/>
                <a:gd name="connsiteY3" fmla="*/ 10071 h 10095"/>
                <a:gd name="connsiteX4" fmla="*/ 51 w 9978"/>
                <a:gd name="connsiteY4" fmla="*/ 6376 h 10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8" h="10095">
                  <a:moveTo>
                    <a:pt x="51" y="6376"/>
                  </a:moveTo>
                  <a:cubicBezTo>
                    <a:pt x="-406" y="3356"/>
                    <a:pt x="1622" y="527"/>
                    <a:pt x="4623" y="-6"/>
                  </a:cubicBezTo>
                  <a:cubicBezTo>
                    <a:pt x="7404" y="-168"/>
                    <a:pt x="9795" y="1956"/>
                    <a:pt x="9957" y="4737"/>
                  </a:cubicBezTo>
                  <a:cubicBezTo>
                    <a:pt x="10119" y="7518"/>
                    <a:pt x="7995" y="9909"/>
                    <a:pt x="5214" y="10071"/>
                  </a:cubicBezTo>
                  <a:cubicBezTo>
                    <a:pt x="2832" y="10214"/>
                    <a:pt x="680" y="8671"/>
                    <a:pt x="51" y="6376"/>
                  </a:cubicBezTo>
                  <a:close/>
                </a:path>
              </a:pathLst>
            </a:custGeom>
            <a:solidFill>
              <a:srgbClr val="D58B94"/>
            </a:solidFill>
            <a:ln w="9525" cap="flat">
              <a:noFill/>
              <a:prstDash val="solid"/>
              <a:miter/>
            </a:ln>
          </p:spPr>
          <p:txBody>
            <a:bodyPr rtlCol="0" anchor="ctr"/>
            <a:lstStyle/>
            <a:p>
              <a:endParaRPr lang="en-IN"/>
            </a:p>
          </p:txBody>
        </p:sp>
        <p:sp>
          <p:nvSpPr>
            <p:cNvPr id="5620" name="Freeform: Shape 5619">
              <a:extLst>
                <a:ext uri="{FF2B5EF4-FFF2-40B4-BE49-F238E27FC236}">
                  <a16:creationId xmlns:a16="http://schemas.microsoft.com/office/drawing/2014/main" xmlns="" id="{59B06A23-9CDD-6E04-BFA6-ECA45905FCCD}"/>
                </a:ext>
              </a:extLst>
            </p:cNvPr>
            <p:cNvSpPr/>
            <p:nvPr/>
          </p:nvSpPr>
          <p:spPr>
            <a:xfrm>
              <a:off x="929646" y="2885904"/>
              <a:ext cx="15508" cy="12954"/>
            </a:xfrm>
            <a:custGeom>
              <a:avLst/>
              <a:gdLst>
                <a:gd name="connsiteX0" fmla="*/ 266 w 15508"/>
                <a:gd name="connsiteY0" fmla="*/ 9204 h 12954"/>
                <a:gd name="connsiteX1" fmla="*/ 5600 w 15508"/>
                <a:gd name="connsiteY1" fmla="*/ 822 h 12954"/>
                <a:gd name="connsiteX2" fmla="*/ 15125 w 15508"/>
                <a:gd name="connsiteY2" fmla="*/ 3394 h 12954"/>
                <a:gd name="connsiteX3" fmla="*/ 9791 w 15508"/>
                <a:gd name="connsiteY3" fmla="*/ 12157 h 12954"/>
                <a:gd name="connsiteX4" fmla="*/ 266 w 15508"/>
                <a:gd name="connsiteY4" fmla="*/ 9204 h 1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8" h="12954">
                  <a:moveTo>
                    <a:pt x="266" y="9204"/>
                  </a:moveTo>
                  <a:cubicBezTo>
                    <a:pt x="-877" y="6061"/>
                    <a:pt x="1600" y="2537"/>
                    <a:pt x="5600" y="822"/>
                  </a:cubicBezTo>
                  <a:cubicBezTo>
                    <a:pt x="8962" y="-949"/>
                    <a:pt x="13115" y="175"/>
                    <a:pt x="15125" y="3394"/>
                  </a:cubicBezTo>
                  <a:cubicBezTo>
                    <a:pt x="16459" y="6442"/>
                    <a:pt x="14077" y="10347"/>
                    <a:pt x="9791" y="12157"/>
                  </a:cubicBezTo>
                  <a:cubicBezTo>
                    <a:pt x="6343" y="13919"/>
                    <a:pt x="2114" y="12605"/>
                    <a:pt x="266" y="9204"/>
                  </a:cubicBezTo>
                  <a:close/>
                </a:path>
              </a:pathLst>
            </a:custGeom>
            <a:solidFill>
              <a:srgbClr val="D58B94"/>
            </a:solidFill>
            <a:ln w="9525" cap="flat">
              <a:noFill/>
              <a:prstDash val="solid"/>
              <a:miter/>
            </a:ln>
          </p:spPr>
          <p:txBody>
            <a:bodyPr rtlCol="0" anchor="ctr"/>
            <a:lstStyle/>
            <a:p>
              <a:endParaRPr lang="en-IN"/>
            </a:p>
          </p:txBody>
        </p:sp>
        <p:sp>
          <p:nvSpPr>
            <p:cNvPr id="5621" name="Freeform: Shape 5620">
              <a:extLst>
                <a:ext uri="{FF2B5EF4-FFF2-40B4-BE49-F238E27FC236}">
                  <a16:creationId xmlns:a16="http://schemas.microsoft.com/office/drawing/2014/main" xmlns="" id="{9B05E108-4495-1376-B6AA-CE25A8E9DCA9}"/>
                </a:ext>
              </a:extLst>
            </p:cNvPr>
            <p:cNvSpPr/>
            <p:nvPr/>
          </p:nvSpPr>
          <p:spPr>
            <a:xfrm>
              <a:off x="960206" y="2885618"/>
              <a:ext cx="16068" cy="13468"/>
            </a:xfrm>
            <a:custGeom>
              <a:avLst/>
              <a:gdLst>
                <a:gd name="connsiteX0" fmla="*/ 377 w 16068"/>
                <a:gd name="connsiteY0" fmla="*/ 10348 h 13468"/>
                <a:gd name="connsiteX1" fmla="*/ 5330 w 16068"/>
                <a:gd name="connsiteY1" fmla="*/ 1299 h 13468"/>
                <a:gd name="connsiteX2" fmla="*/ 15522 w 16068"/>
                <a:gd name="connsiteY2" fmla="*/ 2633 h 13468"/>
                <a:gd name="connsiteX3" fmla="*/ 10664 w 16068"/>
                <a:gd name="connsiteY3" fmla="*/ 12158 h 13468"/>
                <a:gd name="connsiteX4" fmla="*/ 377 w 16068"/>
                <a:gd name="connsiteY4" fmla="*/ 10348 h 13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68" h="13468">
                  <a:moveTo>
                    <a:pt x="377" y="10348"/>
                  </a:moveTo>
                  <a:cubicBezTo>
                    <a:pt x="-957" y="7395"/>
                    <a:pt x="1234" y="3394"/>
                    <a:pt x="5330" y="1299"/>
                  </a:cubicBezTo>
                  <a:cubicBezTo>
                    <a:pt x="8578" y="-873"/>
                    <a:pt x="12940" y="-301"/>
                    <a:pt x="15522" y="2633"/>
                  </a:cubicBezTo>
                  <a:cubicBezTo>
                    <a:pt x="17141" y="5585"/>
                    <a:pt x="14950" y="9681"/>
                    <a:pt x="10664" y="12158"/>
                  </a:cubicBezTo>
                  <a:cubicBezTo>
                    <a:pt x="6378" y="14634"/>
                    <a:pt x="1805" y="13301"/>
                    <a:pt x="377" y="10348"/>
                  </a:cubicBezTo>
                  <a:close/>
                </a:path>
              </a:pathLst>
            </a:custGeom>
            <a:solidFill>
              <a:srgbClr val="D58B94"/>
            </a:solidFill>
            <a:ln w="9525" cap="flat">
              <a:noFill/>
              <a:prstDash val="solid"/>
              <a:miter/>
            </a:ln>
          </p:spPr>
          <p:txBody>
            <a:bodyPr rtlCol="0" anchor="ctr"/>
            <a:lstStyle/>
            <a:p>
              <a:endParaRPr lang="en-IN"/>
            </a:p>
          </p:txBody>
        </p:sp>
        <p:sp>
          <p:nvSpPr>
            <p:cNvPr id="5622" name="Freeform: Shape 5621">
              <a:extLst>
                <a:ext uri="{FF2B5EF4-FFF2-40B4-BE49-F238E27FC236}">
                  <a16:creationId xmlns:a16="http://schemas.microsoft.com/office/drawing/2014/main" xmlns="" id="{4F47CBB0-E312-43CA-4AC7-6F27E3A0CC66}"/>
                </a:ext>
              </a:extLst>
            </p:cNvPr>
            <p:cNvSpPr/>
            <p:nvPr/>
          </p:nvSpPr>
          <p:spPr>
            <a:xfrm>
              <a:off x="957430" y="2879686"/>
              <a:ext cx="6045" cy="5062"/>
            </a:xfrm>
            <a:custGeom>
              <a:avLst/>
              <a:gdLst>
                <a:gd name="connsiteX0" fmla="*/ 199 w 6045"/>
                <a:gd name="connsiteY0" fmla="*/ 3897 h 5062"/>
                <a:gd name="connsiteX1" fmla="*/ 2009 w 6045"/>
                <a:gd name="connsiteY1" fmla="*/ 468 h 5062"/>
                <a:gd name="connsiteX2" fmla="*/ 5819 w 6045"/>
                <a:gd name="connsiteY2" fmla="*/ 1135 h 5062"/>
                <a:gd name="connsiteX3" fmla="*/ 4009 w 6045"/>
                <a:gd name="connsiteY3" fmla="*/ 4564 h 5062"/>
                <a:gd name="connsiteX4" fmla="*/ 199 w 6045"/>
                <a:gd name="connsiteY4" fmla="*/ 3897 h 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5" h="5062">
                  <a:moveTo>
                    <a:pt x="199" y="3897"/>
                  </a:moveTo>
                  <a:cubicBezTo>
                    <a:pt x="-372" y="2754"/>
                    <a:pt x="199" y="1230"/>
                    <a:pt x="2009" y="468"/>
                  </a:cubicBezTo>
                  <a:cubicBezTo>
                    <a:pt x="3247" y="-379"/>
                    <a:pt x="4943" y="-84"/>
                    <a:pt x="5819" y="1135"/>
                  </a:cubicBezTo>
                  <a:cubicBezTo>
                    <a:pt x="6391" y="2278"/>
                    <a:pt x="5819" y="3802"/>
                    <a:pt x="4009" y="4564"/>
                  </a:cubicBezTo>
                  <a:cubicBezTo>
                    <a:pt x="2771" y="5412"/>
                    <a:pt x="1076" y="5116"/>
                    <a:pt x="199" y="3897"/>
                  </a:cubicBezTo>
                  <a:close/>
                </a:path>
              </a:pathLst>
            </a:custGeom>
            <a:solidFill>
              <a:srgbClr val="D58B94"/>
            </a:solidFill>
            <a:ln w="9525" cap="flat">
              <a:noFill/>
              <a:prstDash val="solid"/>
              <a:miter/>
            </a:ln>
          </p:spPr>
          <p:txBody>
            <a:bodyPr rtlCol="0" anchor="ctr"/>
            <a:lstStyle/>
            <a:p>
              <a:endParaRPr lang="en-IN"/>
            </a:p>
          </p:txBody>
        </p:sp>
        <p:sp>
          <p:nvSpPr>
            <p:cNvPr id="5623" name="Freeform: Shape 5622">
              <a:extLst>
                <a:ext uri="{FF2B5EF4-FFF2-40B4-BE49-F238E27FC236}">
                  <a16:creationId xmlns:a16="http://schemas.microsoft.com/office/drawing/2014/main" xmlns="" id="{844C15F3-4715-4523-CF53-A3983581592F}"/>
                </a:ext>
              </a:extLst>
            </p:cNvPr>
            <p:cNvSpPr/>
            <p:nvPr/>
          </p:nvSpPr>
          <p:spPr>
            <a:xfrm>
              <a:off x="953573" y="2960042"/>
              <a:ext cx="15762" cy="10329"/>
            </a:xfrm>
            <a:custGeom>
              <a:avLst/>
              <a:gdLst>
                <a:gd name="connsiteX0" fmla="*/ 151 w 15762"/>
                <a:gd name="connsiteY0" fmla="*/ 7837 h 10329"/>
                <a:gd name="connsiteX1" fmla="*/ 5867 w 15762"/>
                <a:gd name="connsiteY1" fmla="*/ 789 h 10329"/>
                <a:gd name="connsiteX2" fmla="*/ 15392 w 15762"/>
                <a:gd name="connsiteY2" fmla="*/ 2217 h 10329"/>
                <a:gd name="connsiteX3" fmla="*/ 9676 w 15762"/>
                <a:gd name="connsiteY3" fmla="*/ 9552 h 10329"/>
                <a:gd name="connsiteX4" fmla="*/ 151 w 15762"/>
                <a:gd name="connsiteY4" fmla="*/ 7837 h 10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2" h="10329">
                  <a:moveTo>
                    <a:pt x="151" y="7837"/>
                  </a:moveTo>
                  <a:cubicBezTo>
                    <a:pt x="-706" y="5361"/>
                    <a:pt x="1866" y="2217"/>
                    <a:pt x="5867" y="789"/>
                  </a:cubicBezTo>
                  <a:cubicBezTo>
                    <a:pt x="9867" y="-640"/>
                    <a:pt x="13963" y="-164"/>
                    <a:pt x="15392" y="2217"/>
                  </a:cubicBezTo>
                  <a:cubicBezTo>
                    <a:pt x="16820" y="4599"/>
                    <a:pt x="13772" y="8028"/>
                    <a:pt x="9676" y="9552"/>
                  </a:cubicBezTo>
                  <a:cubicBezTo>
                    <a:pt x="5581" y="11076"/>
                    <a:pt x="1009" y="10219"/>
                    <a:pt x="151" y="7837"/>
                  </a:cubicBezTo>
                  <a:close/>
                </a:path>
              </a:pathLst>
            </a:custGeom>
            <a:solidFill>
              <a:srgbClr val="D58B94"/>
            </a:solidFill>
            <a:ln w="9525" cap="flat">
              <a:noFill/>
              <a:prstDash val="solid"/>
              <a:miter/>
            </a:ln>
          </p:spPr>
          <p:txBody>
            <a:bodyPr rtlCol="0" anchor="ctr"/>
            <a:lstStyle/>
            <a:p>
              <a:endParaRPr lang="en-IN"/>
            </a:p>
          </p:txBody>
        </p:sp>
        <p:sp>
          <p:nvSpPr>
            <p:cNvPr id="5624" name="Freeform: Shape 5623">
              <a:extLst>
                <a:ext uri="{FF2B5EF4-FFF2-40B4-BE49-F238E27FC236}">
                  <a16:creationId xmlns:a16="http://schemas.microsoft.com/office/drawing/2014/main" xmlns="" id="{B354DA66-71D1-49C4-0DAA-37F00509FDA0}"/>
                </a:ext>
              </a:extLst>
            </p:cNvPr>
            <p:cNvSpPr/>
            <p:nvPr/>
          </p:nvSpPr>
          <p:spPr>
            <a:xfrm>
              <a:off x="979991" y="2941067"/>
              <a:ext cx="18685" cy="13642"/>
            </a:xfrm>
            <a:custGeom>
              <a:avLst/>
              <a:gdLst>
                <a:gd name="connsiteX0" fmla="*/ 308 w 18685"/>
                <a:gd name="connsiteY0" fmla="*/ 11191 h 13642"/>
                <a:gd name="connsiteX1" fmla="*/ 6690 w 18685"/>
                <a:gd name="connsiteY1" fmla="*/ 1666 h 13642"/>
                <a:gd name="connsiteX2" fmla="*/ 18120 w 18685"/>
                <a:gd name="connsiteY2" fmla="*/ 2428 h 13642"/>
                <a:gd name="connsiteX3" fmla="*/ 11738 w 18685"/>
                <a:gd name="connsiteY3" fmla="*/ 11953 h 13642"/>
                <a:gd name="connsiteX4" fmla="*/ 308 w 18685"/>
                <a:gd name="connsiteY4" fmla="*/ 11191 h 13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85" h="13642">
                  <a:moveTo>
                    <a:pt x="308" y="11191"/>
                  </a:moveTo>
                  <a:cubicBezTo>
                    <a:pt x="-1026" y="8429"/>
                    <a:pt x="1927" y="4238"/>
                    <a:pt x="6690" y="1666"/>
                  </a:cubicBezTo>
                  <a:cubicBezTo>
                    <a:pt x="11452" y="-905"/>
                    <a:pt x="16215" y="-429"/>
                    <a:pt x="18120" y="2428"/>
                  </a:cubicBezTo>
                  <a:cubicBezTo>
                    <a:pt x="20025" y="5286"/>
                    <a:pt x="16786" y="9477"/>
                    <a:pt x="11738" y="11953"/>
                  </a:cubicBezTo>
                  <a:cubicBezTo>
                    <a:pt x="6690" y="14430"/>
                    <a:pt x="1546" y="14144"/>
                    <a:pt x="308" y="11191"/>
                  </a:cubicBezTo>
                  <a:close/>
                </a:path>
              </a:pathLst>
            </a:custGeom>
            <a:solidFill>
              <a:srgbClr val="D58B94"/>
            </a:solidFill>
            <a:ln w="9525" cap="flat">
              <a:noFill/>
              <a:prstDash val="solid"/>
              <a:miter/>
            </a:ln>
          </p:spPr>
          <p:txBody>
            <a:bodyPr rtlCol="0" anchor="ctr"/>
            <a:lstStyle/>
            <a:p>
              <a:endParaRPr lang="en-IN"/>
            </a:p>
          </p:txBody>
        </p:sp>
        <p:sp>
          <p:nvSpPr>
            <p:cNvPr id="5625" name="Freeform: Shape 5624">
              <a:extLst>
                <a:ext uri="{FF2B5EF4-FFF2-40B4-BE49-F238E27FC236}">
                  <a16:creationId xmlns:a16="http://schemas.microsoft.com/office/drawing/2014/main" xmlns="" id="{F490542A-A629-9203-3CF3-7651CF3489B1}"/>
                </a:ext>
              </a:extLst>
            </p:cNvPr>
            <p:cNvSpPr/>
            <p:nvPr/>
          </p:nvSpPr>
          <p:spPr>
            <a:xfrm>
              <a:off x="932220" y="2864423"/>
              <a:ext cx="9654" cy="8678"/>
            </a:xfrm>
            <a:custGeom>
              <a:avLst/>
              <a:gdLst>
                <a:gd name="connsiteX0" fmla="*/ 168 w 9654"/>
                <a:gd name="connsiteY0" fmla="*/ 6301 h 8678"/>
                <a:gd name="connsiteX1" fmla="*/ 3121 w 9654"/>
                <a:gd name="connsiteY1" fmla="*/ 776 h 8678"/>
                <a:gd name="connsiteX2" fmla="*/ 8846 w 9654"/>
                <a:gd name="connsiteY2" fmla="*/ 1653 h 8678"/>
                <a:gd name="connsiteX3" fmla="*/ 7969 w 9654"/>
                <a:gd name="connsiteY3" fmla="*/ 7377 h 8678"/>
                <a:gd name="connsiteX4" fmla="*/ 6264 w 9654"/>
                <a:gd name="connsiteY4" fmla="*/ 8111 h 8678"/>
                <a:gd name="connsiteX5" fmla="*/ 187 w 9654"/>
                <a:gd name="connsiteY5" fmla="*/ 6339 h 8678"/>
                <a:gd name="connsiteX6" fmla="*/ 168 w 9654"/>
                <a:gd name="connsiteY6" fmla="*/ 6301 h 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54" h="8678">
                  <a:moveTo>
                    <a:pt x="168" y="6301"/>
                  </a:moveTo>
                  <a:cubicBezTo>
                    <a:pt x="-517" y="3968"/>
                    <a:pt x="797" y="1510"/>
                    <a:pt x="3121" y="776"/>
                  </a:cubicBezTo>
                  <a:cubicBezTo>
                    <a:pt x="4940" y="-557"/>
                    <a:pt x="7512" y="-167"/>
                    <a:pt x="8846" y="1653"/>
                  </a:cubicBezTo>
                  <a:cubicBezTo>
                    <a:pt x="10189" y="3482"/>
                    <a:pt x="9789" y="6044"/>
                    <a:pt x="7969" y="7377"/>
                  </a:cubicBezTo>
                  <a:cubicBezTo>
                    <a:pt x="7464" y="7749"/>
                    <a:pt x="6883" y="7997"/>
                    <a:pt x="6264" y="8111"/>
                  </a:cubicBezTo>
                  <a:cubicBezTo>
                    <a:pt x="4093" y="9302"/>
                    <a:pt x="1378" y="8501"/>
                    <a:pt x="187" y="6339"/>
                  </a:cubicBezTo>
                  <a:cubicBezTo>
                    <a:pt x="178" y="6320"/>
                    <a:pt x="178" y="6311"/>
                    <a:pt x="168" y="6301"/>
                  </a:cubicBezTo>
                  <a:close/>
                </a:path>
              </a:pathLst>
            </a:custGeom>
            <a:solidFill>
              <a:srgbClr val="D58B94"/>
            </a:solidFill>
            <a:ln w="9525" cap="flat">
              <a:noFill/>
              <a:prstDash val="solid"/>
              <a:miter/>
            </a:ln>
          </p:spPr>
          <p:txBody>
            <a:bodyPr rtlCol="0" anchor="ctr"/>
            <a:lstStyle/>
            <a:p>
              <a:endParaRPr lang="en-IN"/>
            </a:p>
          </p:txBody>
        </p:sp>
        <p:sp>
          <p:nvSpPr>
            <p:cNvPr id="5626" name="Freeform: Shape 5625">
              <a:extLst>
                <a:ext uri="{FF2B5EF4-FFF2-40B4-BE49-F238E27FC236}">
                  <a16:creationId xmlns:a16="http://schemas.microsoft.com/office/drawing/2014/main" xmlns="" id="{A02B1E82-54AC-2215-3040-5098CBA84E51}"/>
                </a:ext>
              </a:extLst>
            </p:cNvPr>
            <p:cNvSpPr/>
            <p:nvPr/>
          </p:nvSpPr>
          <p:spPr>
            <a:xfrm>
              <a:off x="938560" y="2872018"/>
              <a:ext cx="14452" cy="12329"/>
            </a:xfrm>
            <a:custGeom>
              <a:avLst/>
              <a:gdLst>
                <a:gd name="connsiteX0" fmla="*/ 210 w 14452"/>
                <a:gd name="connsiteY0" fmla="*/ 9279 h 12329"/>
                <a:gd name="connsiteX1" fmla="*/ 4782 w 14452"/>
                <a:gd name="connsiteY1" fmla="*/ 1087 h 12329"/>
                <a:gd name="connsiteX2" fmla="*/ 14269 w 14452"/>
                <a:gd name="connsiteY2" fmla="*/ 3116 h 12329"/>
                <a:gd name="connsiteX3" fmla="*/ 14307 w 14452"/>
                <a:gd name="connsiteY3" fmla="*/ 3183 h 12329"/>
                <a:gd name="connsiteX4" fmla="*/ 8135 w 14452"/>
                <a:gd name="connsiteY4" fmla="*/ 12184 h 12329"/>
                <a:gd name="connsiteX5" fmla="*/ 591 w 14452"/>
                <a:gd name="connsiteY5" fmla="*/ 9279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52" h="12329">
                  <a:moveTo>
                    <a:pt x="210" y="9279"/>
                  </a:moveTo>
                  <a:cubicBezTo>
                    <a:pt x="-714" y="5764"/>
                    <a:pt x="1306" y="2144"/>
                    <a:pt x="4782" y="1087"/>
                  </a:cubicBezTo>
                  <a:cubicBezTo>
                    <a:pt x="7964" y="-970"/>
                    <a:pt x="12212" y="-65"/>
                    <a:pt x="14269" y="3116"/>
                  </a:cubicBezTo>
                  <a:cubicBezTo>
                    <a:pt x="14279" y="3135"/>
                    <a:pt x="14298" y="3164"/>
                    <a:pt x="14307" y="3183"/>
                  </a:cubicBezTo>
                  <a:cubicBezTo>
                    <a:pt x="15088" y="7374"/>
                    <a:pt x="12326" y="11403"/>
                    <a:pt x="8135" y="12184"/>
                  </a:cubicBezTo>
                  <a:cubicBezTo>
                    <a:pt x="5278" y="12717"/>
                    <a:pt x="2353" y="11593"/>
                    <a:pt x="591" y="9279"/>
                  </a:cubicBezTo>
                  <a:close/>
                </a:path>
              </a:pathLst>
            </a:custGeom>
            <a:solidFill>
              <a:srgbClr val="D58B94"/>
            </a:solidFill>
            <a:ln w="9525" cap="flat">
              <a:noFill/>
              <a:prstDash val="solid"/>
              <a:miter/>
            </a:ln>
          </p:spPr>
          <p:txBody>
            <a:bodyPr rtlCol="0" anchor="ctr"/>
            <a:lstStyle/>
            <a:p>
              <a:endParaRPr lang="en-IN"/>
            </a:p>
          </p:txBody>
        </p:sp>
        <p:sp>
          <p:nvSpPr>
            <p:cNvPr id="5627" name="Freeform: Shape 5626">
              <a:extLst>
                <a:ext uri="{FF2B5EF4-FFF2-40B4-BE49-F238E27FC236}">
                  <a16:creationId xmlns:a16="http://schemas.microsoft.com/office/drawing/2014/main" xmlns="" id="{61A274FE-FCA4-9A74-0CF5-5AEFAC95D29B}"/>
                </a:ext>
              </a:extLst>
            </p:cNvPr>
            <p:cNvSpPr/>
            <p:nvPr/>
          </p:nvSpPr>
          <p:spPr>
            <a:xfrm>
              <a:off x="952299" y="2864055"/>
              <a:ext cx="10068" cy="8609"/>
            </a:xfrm>
            <a:custGeom>
              <a:avLst/>
              <a:gdLst>
                <a:gd name="connsiteX0" fmla="*/ 92 w 10068"/>
                <a:gd name="connsiteY0" fmla="*/ 6574 h 8609"/>
                <a:gd name="connsiteX1" fmla="*/ 4445 w 10068"/>
                <a:gd name="connsiteY1" fmla="*/ 87 h 8609"/>
                <a:gd name="connsiteX2" fmla="*/ 9617 w 10068"/>
                <a:gd name="connsiteY2" fmla="*/ 1811 h 8609"/>
                <a:gd name="connsiteX3" fmla="*/ 6759 w 10068"/>
                <a:gd name="connsiteY3" fmla="*/ 7812 h 8609"/>
                <a:gd name="connsiteX4" fmla="*/ 92 w 10068"/>
                <a:gd name="connsiteY4" fmla="*/ 6574 h 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8" h="8609">
                  <a:moveTo>
                    <a:pt x="92" y="6574"/>
                  </a:moveTo>
                  <a:cubicBezTo>
                    <a:pt x="-499" y="3583"/>
                    <a:pt x="1454" y="678"/>
                    <a:pt x="4445" y="87"/>
                  </a:cubicBezTo>
                  <a:cubicBezTo>
                    <a:pt x="6350" y="-284"/>
                    <a:pt x="8312" y="373"/>
                    <a:pt x="9617" y="1811"/>
                  </a:cubicBezTo>
                  <a:cubicBezTo>
                    <a:pt x="10760" y="3812"/>
                    <a:pt x="9617" y="6479"/>
                    <a:pt x="6759" y="7812"/>
                  </a:cubicBezTo>
                  <a:cubicBezTo>
                    <a:pt x="4559" y="9222"/>
                    <a:pt x="1635" y="8679"/>
                    <a:pt x="92" y="6574"/>
                  </a:cubicBezTo>
                  <a:close/>
                </a:path>
              </a:pathLst>
            </a:custGeom>
            <a:solidFill>
              <a:srgbClr val="D58B94"/>
            </a:solidFill>
            <a:ln w="9525" cap="flat">
              <a:noFill/>
              <a:prstDash val="solid"/>
              <a:miter/>
            </a:ln>
          </p:spPr>
          <p:txBody>
            <a:bodyPr rtlCol="0" anchor="ctr"/>
            <a:lstStyle/>
            <a:p>
              <a:endParaRPr lang="en-IN"/>
            </a:p>
          </p:txBody>
        </p:sp>
        <p:sp>
          <p:nvSpPr>
            <p:cNvPr id="5628" name="Freeform: Shape 5627">
              <a:extLst>
                <a:ext uri="{FF2B5EF4-FFF2-40B4-BE49-F238E27FC236}">
                  <a16:creationId xmlns:a16="http://schemas.microsoft.com/office/drawing/2014/main" xmlns="" id="{65DFDA62-5D48-E16F-3DCC-05BB2EDCBD36}"/>
                </a:ext>
              </a:extLst>
            </p:cNvPr>
            <p:cNvSpPr/>
            <p:nvPr/>
          </p:nvSpPr>
          <p:spPr>
            <a:xfrm>
              <a:off x="861821" y="2674620"/>
              <a:ext cx="288268" cy="242125"/>
            </a:xfrm>
            <a:custGeom>
              <a:avLst/>
              <a:gdLst>
                <a:gd name="connsiteX0" fmla="*/ 10178 w 288268"/>
                <a:gd name="connsiteY0" fmla="*/ 2842 h 242125"/>
                <a:gd name="connsiteX1" fmla="*/ 288023 w 288268"/>
                <a:gd name="connsiteY1" fmla="*/ 92568 h 242125"/>
                <a:gd name="connsiteX2" fmla="*/ 287261 w 288268"/>
                <a:gd name="connsiteY2" fmla="*/ 110570 h 242125"/>
                <a:gd name="connsiteX3" fmla="*/ 283736 w 288268"/>
                <a:gd name="connsiteY3" fmla="*/ 130573 h 242125"/>
                <a:gd name="connsiteX4" fmla="*/ 280688 w 288268"/>
                <a:gd name="connsiteY4" fmla="*/ 142669 h 242125"/>
                <a:gd name="connsiteX5" fmla="*/ 275735 w 288268"/>
                <a:gd name="connsiteY5" fmla="*/ 155242 h 242125"/>
                <a:gd name="connsiteX6" fmla="*/ 180485 w 288268"/>
                <a:gd name="connsiteY6" fmla="*/ 242110 h 242125"/>
                <a:gd name="connsiteX7" fmla="*/ 4178 w 288268"/>
                <a:gd name="connsiteY7" fmla="*/ 6462 h 242125"/>
                <a:gd name="connsiteX8" fmla="*/ 2654 w 288268"/>
                <a:gd name="connsiteY8" fmla="*/ 3700 h 242125"/>
                <a:gd name="connsiteX9" fmla="*/ 1415 w 288268"/>
                <a:gd name="connsiteY9" fmla="*/ 1890 h 242125"/>
                <a:gd name="connsiteX10" fmla="*/ 558 w 288268"/>
                <a:gd name="connsiteY10" fmla="*/ 652 h 242125"/>
                <a:gd name="connsiteX11" fmla="*/ -13 w 288268"/>
                <a:gd name="connsiteY11" fmla="*/ -15 h 242125"/>
                <a:gd name="connsiteX12" fmla="*/ 558 w 288268"/>
                <a:gd name="connsiteY12" fmla="*/ -15 h 242125"/>
                <a:gd name="connsiteX13" fmla="*/ 2082 w 288268"/>
                <a:gd name="connsiteY13" fmla="*/ 652 h 242125"/>
                <a:gd name="connsiteX14" fmla="*/ 3797 w 288268"/>
                <a:gd name="connsiteY14" fmla="*/ 1223 h 242125"/>
                <a:gd name="connsiteX15" fmla="*/ 10178 w 288268"/>
                <a:gd name="connsiteY15" fmla="*/ 2842 h 2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8268" h="242125">
                  <a:moveTo>
                    <a:pt x="10178" y="2842"/>
                  </a:moveTo>
                  <a:lnTo>
                    <a:pt x="288023" y="92568"/>
                  </a:lnTo>
                  <a:cubicBezTo>
                    <a:pt x="288499" y="98578"/>
                    <a:pt x="288242" y="104627"/>
                    <a:pt x="287261" y="110570"/>
                  </a:cubicBezTo>
                  <a:cubicBezTo>
                    <a:pt x="286594" y="116095"/>
                    <a:pt x="285451" y="122953"/>
                    <a:pt x="283736" y="130573"/>
                  </a:cubicBezTo>
                  <a:cubicBezTo>
                    <a:pt x="282879" y="134383"/>
                    <a:pt x="281927" y="138479"/>
                    <a:pt x="280688" y="142669"/>
                  </a:cubicBezTo>
                  <a:cubicBezTo>
                    <a:pt x="279450" y="146860"/>
                    <a:pt x="277545" y="150956"/>
                    <a:pt x="275735" y="155242"/>
                  </a:cubicBezTo>
                  <a:cubicBezTo>
                    <a:pt x="259048" y="197314"/>
                    <a:pt x="223910" y="229356"/>
                    <a:pt x="180485" y="242110"/>
                  </a:cubicBezTo>
                  <a:lnTo>
                    <a:pt x="4178" y="6462"/>
                  </a:lnTo>
                  <a:cubicBezTo>
                    <a:pt x="3768" y="5490"/>
                    <a:pt x="3254" y="4566"/>
                    <a:pt x="2654" y="3700"/>
                  </a:cubicBezTo>
                  <a:lnTo>
                    <a:pt x="1415" y="1890"/>
                  </a:lnTo>
                  <a:cubicBezTo>
                    <a:pt x="1196" y="1433"/>
                    <a:pt x="911" y="1014"/>
                    <a:pt x="558" y="652"/>
                  </a:cubicBezTo>
                  <a:lnTo>
                    <a:pt x="-13" y="-15"/>
                  </a:lnTo>
                  <a:cubicBezTo>
                    <a:pt x="-13" y="-15"/>
                    <a:pt x="-13" y="-15"/>
                    <a:pt x="558" y="-15"/>
                  </a:cubicBezTo>
                  <a:lnTo>
                    <a:pt x="2082" y="652"/>
                  </a:lnTo>
                  <a:lnTo>
                    <a:pt x="3797" y="1223"/>
                  </a:lnTo>
                  <a:cubicBezTo>
                    <a:pt x="5883" y="1909"/>
                    <a:pt x="8016" y="2452"/>
                    <a:pt x="10178" y="2842"/>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29" name="Freeform: Shape 5628">
              <a:extLst>
                <a:ext uri="{FF2B5EF4-FFF2-40B4-BE49-F238E27FC236}">
                  <a16:creationId xmlns:a16="http://schemas.microsoft.com/office/drawing/2014/main" xmlns="" id="{15C84370-58E9-A2C4-A00A-751EFB93B8A3}"/>
                </a:ext>
              </a:extLst>
            </p:cNvPr>
            <p:cNvSpPr/>
            <p:nvPr/>
          </p:nvSpPr>
          <p:spPr>
            <a:xfrm>
              <a:off x="907539" y="2705055"/>
              <a:ext cx="76734" cy="58881"/>
            </a:xfrm>
            <a:custGeom>
              <a:avLst/>
              <a:gdLst>
                <a:gd name="connsiteX0" fmla="*/ 74855 w 76734"/>
                <a:gd name="connsiteY0" fmla="*/ 53846 h 58881"/>
                <a:gd name="connsiteX1" fmla="*/ 54758 w 76734"/>
                <a:gd name="connsiteY1" fmla="*/ 57275 h 58881"/>
                <a:gd name="connsiteX2" fmla="*/ 27897 w 76734"/>
                <a:gd name="connsiteY2" fmla="*/ 39940 h 58881"/>
                <a:gd name="connsiteX3" fmla="*/ 941 w 76734"/>
                <a:gd name="connsiteY3" fmla="*/ 1840 h 58881"/>
                <a:gd name="connsiteX4" fmla="*/ 12562 w 76734"/>
                <a:gd name="connsiteY4" fmla="*/ 1173 h 58881"/>
                <a:gd name="connsiteX5" fmla="*/ 45899 w 76734"/>
                <a:gd name="connsiteY5" fmla="*/ 14317 h 58881"/>
                <a:gd name="connsiteX6" fmla="*/ 71617 w 76734"/>
                <a:gd name="connsiteY6" fmla="*/ 33367 h 58881"/>
                <a:gd name="connsiteX7" fmla="*/ 74855 w 76734"/>
                <a:gd name="connsiteY7" fmla="*/ 53846 h 58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34" h="58881">
                  <a:moveTo>
                    <a:pt x="74855" y="53846"/>
                  </a:moveTo>
                  <a:cubicBezTo>
                    <a:pt x="69464" y="58942"/>
                    <a:pt x="61540" y="60295"/>
                    <a:pt x="54758" y="57275"/>
                  </a:cubicBezTo>
                  <a:cubicBezTo>
                    <a:pt x="44594" y="53627"/>
                    <a:pt x="35403" y="47702"/>
                    <a:pt x="27897" y="39940"/>
                  </a:cubicBezTo>
                  <a:cubicBezTo>
                    <a:pt x="561" y="13174"/>
                    <a:pt x="-2011" y="5840"/>
                    <a:pt x="941" y="1840"/>
                  </a:cubicBezTo>
                  <a:cubicBezTo>
                    <a:pt x="1989" y="-351"/>
                    <a:pt x="5323" y="-637"/>
                    <a:pt x="12562" y="1173"/>
                  </a:cubicBezTo>
                  <a:cubicBezTo>
                    <a:pt x="24068" y="4478"/>
                    <a:pt x="35232" y="8879"/>
                    <a:pt x="45899" y="14317"/>
                  </a:cubicBezTo>
                  <a:cubicBezTo>
                    <a:pt x="55805" y="18632"/>
                    <a:pt x="64597" y="25147"/>
                    <a:pt x="71617" y="33367"/>
                  </a:cubicBezTo>
                  <a:cubicBezTo>
                    <a:pt x="76941" y="38816"/>
                    <a:pt x="78237" y="47026"/>
                    <a:pt x="74855" y="53846"/>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30" name="Freeform: Shape 5629">
              <a:extLst>
                <a:ext uri="{FF2B5EF4-FFF2-40B4-BE49-F238E27FC236}">
                  <a16:creationId xmlns:a16="http://schemas.microsoft.com/office/drawing/2014/main" xmlns="" id="{35BB35B5-9A8E-DFAA-CBC4-F1B9C95C7EC3}"/>
                </a:ext>
              </a:extLst>
            </p:cNvPr>
            <p:cNvSpPr/>
            <p:nvPr/>
          </p:nvSpPr>
          <p:spPr>
            <a:xfrm>
              <a:off x="861361" y="2581465"/>
              <a:ext cx="319073" cy="180593"/>
            </a:xfrm>
            <a:custGeom>
              <a:avLst/>
              <a:gdLst>
                <a:gd name="connsiteX0" fmla="*/ 9686 w 319073"/>
                <a:gd name="connsiteY0" fmla="*/ 83805 h 180593"/>
                <a:gd name="connsiteX1" fmla="*/ 288388 w 319073"/>
                <a:gd name="connsiteY1" fmla="*/ -15 h 180593"/>
                <a:gd name="connsiteX2" fmla="*/ 291150 w 319073"/>
                <a:gd name="connsiteY2" fmla="*/ 3414 h 180593"/>
                <a:gd name="connsiteX3" fmla="*/ 297532 w 319073"/>
                <a:gd name="connsiteY3" fmla="*/ 13796 h 180593"/>
                <a:gd name="connsiteX4" fmla="*/ 314010 w 319073"/>
                <a:gd name="connsiteY4" fmla="*/ 54373 h 180593"/>
                <a:gd name="connsiteX5" fmla="*/ 317629 w 319073"/>
                <a:gd name="connsiteY5" fmla="*/ 117142 h 180593"/>
                <a:gd name="connsiteX6" fmla="*/ 308104 w 319073"/>
                <a:gd name="connsiteY6" fmla="*/ 150575 h 180593"/>
                <a:gd name="connsiteX7" fmla="*/ 289721 w 319073"/>
                <a:gd name="connsiteY7" fmla="*/ 180579 h 180593"/>
                <a:gd name="connsiteX8" fmla="*/ 7305 w 319073"/>
                <a:gd name="connsiteY8" fmla="*/ 94854 h 180593"/>
                <a:gd name="connsiteX9" fmla="*/ 1019 w 319073"/>
                <a:gd name="connsiteY9" fmla="*/ 92473 h 180593"/>
                <a:gd name="connsiteX10" fmla="*/ 9686 w 319073"/>
                <a:gd name="connsiteY10" fmla="*/ 83805 h 18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9073" h="180593">
                  <a:moveTo>
                    <a:pt x="9686" y="83805"/>
                  </a:moveTo>
                  <a:lnTo>
                    <a:pt x="288388" y="-15"/>
                  </a:lnTo>
                  <a:cubicBezTo>
                    <a:pt x="288388" y="-15"/>
                    <a:pt x="289436" y="1128"/>
                    <a:pt x="291150" y="3414"/>
                  </a:cubicBezTo>
                  <a:cubicBezTo>
                    <a:pt x="292865" y="5700"/>
                    <a:pt x="294960" y="9319"/>
                    <a:pt x="297532" y="13796"/>
                  </a:cubicBezTo>
                  <a:cubicBezTo>
                    <a:pt x="305047" y="26407"/>
                    <a:pt x="310600" y="40095"/>
                    <a:pt x="314010" y="54373"/>
                  </a:cubicBezTo>
                  <a:cubicBezTo>
                    <a:pt x="319154" y="74880"/>
                    <a:pt x="320382" y="96178"/>
                    <a:pt x="317629" y="117142"/>
                  </a:cubicBezTo>
                  <a:cubicBezTo>
                    <a:pt x="315572" y="128572"/>
                    <a:pt x="312381" y="139774"/>
                    <a:pt x="308104" y="150575"/>
                  </a:cubicBezTo>
                  <a:cubicBezTo>
                    <a:pt x="303475" y="161424"/>
                    <a:pt x="297284" y="171530"/>
                    <a:pt x="289721" y="180579"/>
                  </a:cubicBezTo>
                  <a:lnTo>
                    <a:pt x="7305" y="94854"/>
                  </a:lnTo>
                  <a:cubicBezTo>
                    <a:pt x="5286" y="93863"/>
                    <a:pt x="3181" y="93063"/>
                    <a:pt x="1019" y="92473"/>
                  </a:cubicBezTo>
                  <a:cubicBezTo>
                    <a:pt x="-1553" y="91996"/>
                    <a:pt x="447" y="93425"/>
                    <a:pt x="9686" y="8380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31" name="Freeform: Shape 5630">
              <a:extLst>
                <a:ext uri="{FF2B5EF4-FFF2-40B4-BE49-F238E27FC236}">
                  <a16:creationId xmlns:a16="http://schemas.microsoft.com/office/drawing/2014/main" xmlns="" id="{84E41094-77BA-D0AF-78E5-EA45CCE1F671}"/>
                </a:ext>
              </a:extLst>
            </p:cNvPr>
            <p:cNvSpPr/>
            <p:nvPr/>
          </p:nvSpPr>
          <p:spPr>
            <a:xfrm>
              <a:off x="918578" y="2653447"/>
              <a:ext cx="89842" cy="34216"/>
            </a:xfrm>
            <a:custGeom>
              <a:avLst/>
              <a:gdLst>
                <a:gd name="connsiteX0" fmla="*/ 89820 w 89842"/>
                <a:gd name="connsiteY0" fmla="*/ 16585 h 34216"/>
                <a:gd name="connsiteX1" fmla="*/ 76675 w 89842"/>
                <a:gd name="connsiteY1" fmla="*/ 31254 h 34216"/>
                <a:gd name="connsiteX2" fmla="*/ 44385 w 89842"/>
                <a:gd name="connsiteY2" fmla="*/ 33254 h 34216"/>
                <a:gd name="connsiteX3" fmla="*/ 8286 w 89842"/>
                <a:gd name="connsiteY3" fmla="*/ 25729 h 34216"/>
                <a:gd name="connsiteX4" fmla="*/ -1 w 89842"/>
                <a:gd name="connsiteY4" fmla="*/ 18871 h 34216"/>
                <a:gd name="connsiteX5" fmla="*/ 1999 w 89842"/>
                <a:gd name="connsiteY5" fmla="*/ 15061 h 34216"/>
                <a:gd name="connsiteX6" fmla="*/ 8952 w 89842"/>
                <a:gd name="connsiteY6" fmla="*/ 11061 h 34216"/>
                <a:gd name="connsiteX7" fmla="*/ 43433 w 89842"/>
                <a:gd name="connsiteY7" fmla="*/ 1536 h 34216"/>
                <a:gd name="connsiteX8" fmla="*/ 75342 w 89842"/>
                <a:gd name="connsiteY8" fmla="*/ 2107 h 34216"/>
                <a:gd name="connsiteX9" fmla="*/ 89820 w 89842"/>
                <a:gd name="connsiteY9" fmla="*/ 16585 h 34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842" h="34216">
                  <a:moveTo>
                    <a:pt x="89820" y="16585"/>
                  </a:moveTo>
                  <a:cubicBezTo>
                    <a:pt x="89820" y="22777"/>
                    <a:pt x="84962" y="28301"/>
                    <a:pt x="76675" y="31254"/>
                  </a:cubicBezTo>
                  <a:cubicBezTo>
                    <a:pt x="66198" y="34321"/>
                    <a:pt x="55168" y="35007"/>
                    <a:pt x="44385" y="33254"/>
                  </a:cubicBezTo>
                  <a:cubicBezTo>
                    <a:pt x="32117" y="32016"/>
                    <a:pt x="20020" y="29492"/>
                    <a:pt x="8286" y="25729"/>
                  </a:cubicBezTo>
                  <a:cubicBezTo>
                    <a:pt x="1809" y="23348"/>
                    <a:pt x="-192" y="21252"/>
                    <a:pt x="-1" y="18871"/>
                  </a:cubicBezTo>
                  <a:cubicBezTo>
                    <a:pt x="256" y="17424"/>
                    <a:pt x="951" y="16090"/>
                    <a:pt x="1999" y="15061"/>
                  </a:cubicBezTo>
                  <a:cubicBezTo>
                    <a:pt x="4085" y="13366"/>
                    <a:pt x="6438" y="12014"/>
                    <a:pt x="8952" y="11061"/>
                  </a:cubicBezTo>
                  <a:cubicBezTo>
                    <a:pt x="20078" y="6660"/>
                    <a:pt x="31631" y="3470"/>
                    <a:pt x="43433" y="1536"/>
                  </a:cubicBezTo>
                  <a:cubicBezTo>
                    <a:pt x="53977" y="-712"/>
                    <a:pt x="64893" y="-512"/>
                    <a:pt x="75342" y="2107"/>
                  </a:cubicBezTo>
                  <a:cubicBezTo>
                    <a:pt x="83628" y="5156"/>
                    <a:pt x="90105" y="10394"/>
                    <a:pt x="89820" y="1658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32" name="Freeform: Shape 5631">
              <a:extLst>
                <a:ext uri="{FF2B5EF4-FFF2-40B4-BE49-F238E27FC236}">
                  <a16:creationId xmlns:a16="http://schemas.microsoft.com/office/drawing/2014/main" xmlns="" id="{C4C88246-96B9-782E-BC5A-E74E1861B93A}"/>
                </a:ext>
              </a:extLst>
            </p:cNvPr>
            <p:cNvSpPr/>
            <p:nvPr/>
          </p:nvSpPr>
          <p:spPr>
            <a:xfrm>
              <a:off x="855778" y="2428398"/>
              <a:ext cx="293186" cy="237077"/>
            </a:xfrm>
            <a:custGeom>
              <a:avLst/>
              <a:gdLst>
                <a:gd name="connsiteX0" fmla="*/ 7458 w 293186"/>
                <a:gd name="connsiteY0" fmla="*/ 221441 h 237077"/>
                <a:gd name="connsiteX1" fmla="*/ 196911 w 293186"/>
                <a:gd name="connsiteY1" fmla="*/ -15 h 237077"/>
                <a:gd name="connsiteX2" fmla="*/ 213294 w 293186"/>
                <a:gd name="connsiteY2" fmla="*/ 7510 h 237077"/>
                <a:gd name="connsiteX3" fmla="*/ 230153 w 293186"/>
                <a:gd name="connsiteY3" fmla="*/ 18749 h 237077"/>
                <a:gd name="connsiteX4" fmla="*/ 249774 w 293186"/>
                <a:gd name="connsiteY4" fmla="*/ 35894 h 237077"/>
                <a:gd name="connsiteX5" fmla="*/ 268824 w 293186"/>
                <a:gd name="connsiteY5" fmla="*/ 59040 h 237077"/>
                <a:gd name="connsiteX6" fmla="*/ 283683 w 293186"/>
                <a:gd name="connsiteY6" fmla="*/ 86091 h 237077"/>
                <a:gd name="connsiteX7" fmla="*/ 292066 w 293186"/>
                <a:gd name="connsiteY7" fmla="*/ 116190 h 237077"/>
                <a:gd name="connsiteX8" fmla="*/ 292066 w 293186"/>
                <a:gd name="connsiteY8" fmla="*/ 148384 h 237077"/>
                <a:gd name="connsiteX9" fmla="*/ 11459 w 293186"/>
                <a:gd name="connsiteY9" fmla="*/ 237062 h 237077"/>
                <a:gd name="connsiteX10" fmla="*/ 8125 w 293186"/>
                <a:gd name="connsiteY10" fmla="*/ 235729 h 237077"/>
                <a:gd name="connsiteX11" fmla="*/ 2220 w 293186"/>
                <a:gd name="connsiteY11" fmla="*/ 232205 h 237077"/>
                <a:gd name="connsiteX12" fmla="*/ 29 w 293186"/>
                <a:gd name="connsiteY12" fmla="*/ 230395 h 237077"/>
                <a:gd name="connsiteX13" fmla="*/ 29 w 293186"/>
                <a:gd name="connsiteY13" fmla="*/ 229347 h 237077"/>
                <a:gd name="connsiteX14" fmla="*/ 2410 w 293186"/>
                <a:gd name="connsiteY14" fmla="*/ 226871 h 237077"/>
                <a:gd name="connsiteX15" fmla="*/ 4315 w 293186"/>
                <a:gd name="connsiteY15" fmla="*/ 224394 h 23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3186" h="237077">
                  <a:moveTo>
                    <a:pt x="7458" y="221441"/>
                  </a:moveTo>
                  <a:lnTo>
                    <a:pt x="196911" y="-15"/>
                  </a:lnTo>
                  <a:cubicBezTo>
                    <a:pt x="202540" y="2119"/>
                    <a:pt x="208007" y="4633"/>
                    <a:pt x="213294" y="7510"/>
                  </a:cubicBezTo>
                  <a:cubicBezTo>
                    <a:pt x="218151" y="10367"/>
                    <a:pt x="223866" y="14177"/>
                    <a:pt x="230153" y="18749"/>
                  </a:cubicBezTo>
                  <a:cubicBezTo>
                    <a:pt x="237249" y="23797"/>
                    <a:pt x="243821" y="29541"/>
                    <a:pt x="249774" y="35894"/>
                  </a:cubicBezTo>
                  <a:cubicBezTo>
                    <a:pt x="256756" y="43066"/>
                    <a:pt x="263128" y="50810"/>
                    <a:pt x="268824" y="59040"/>
                  </a:cubicBezTo>
                  <a:cubicBezTo>
                    <a:pt x="274511" y="67632"/>
                    <a:pt x="279483" y="76680"/>
                    <a:pt x="283683" y="86091"/>
                  </a:cubicBezTo>
                  <a:cubicBezTo>
                    <a:pt x="287465" y="95826"/>
                    <a:pt x="290275" y="105903"/>
                    <a:pt x="292066" y="116190"/>
                  </a:cubicBezTo>
                  <a:cubicBezTo>
                    <a:pt x="293542" y="126868"/>
                    <a:pt x="293542" y="137707"/>
                    <a:pt x="292066" y="148384"/>
                  </a:cubicBezTo>
                  <a:lnTo>
                    <a:pt x="11459" y="237062"/>
                  </a:lnTo>
                  <a:cubicBezTo>
                    <a:pt x="10325" y="236691"/>
                    <a:pt x="9211" y="236243"/>
                    <a:pt x="8125" y="235729"/>
                  </a:cubicBezTo>
                  <a:cubicBezTo>
                    <a:pt x="6792" y="234681"/>
                    <a:pt x="3648" y="233919"/>
                    <a:pt x="2220" y="232205"/>
                  </a:cubicBezTo>
                  <a:cubicBezTo>
                    <a:pt x="791" y="230490"/>
                    <a:pt x="124" y="230776"/>
                    <a:pt x="29" y="230395"/>
                  </a:cubicBezTo>
                  <a:cubicBezTo>
                    <a:pt x="-66" y="230014"/>
                    <a:pt x="29" y="230395"/>
                    <a:pt x="29" y="229347"/>
                  </a:cubicBezTo>
                  <a:cubicBezTo>
                    <a:pt x="896" y="228595"/>
                    <a:pt x="1686" y="227766"/>
                    <a:pt x="2410" y="226871"/>
                  </a:cubicBezTo>
                  <a:lnTo>
                    <a:pt x="4315" y="224394"/>
                  </a:lnTo>
                  <a:close/>
                </a:path>
              </a:pathLst>
            </a:custGeom>
            <a:solidFill>
              <a:srgbClr val="81CBEB"/>
            </a:solidFill>
            <a:ln w="2858" cap="flat">
              <a:solidFill>
                <a:srgbClr val="004E74"/>
              </a:solidFill>
              <a:prstDash val="solid"/>
              <a:miter/>
            </a:ln>
          </p:spPr>
          <p:txBody>
            <a:bodyPr rtlCol="0" anchor="ctr"/>
            <a:lstStyle/>
            <a:p>
              <a:endParaRPr lang="en-IN"/>
            </a:p>
          </p:txBody>
        </p:sp>
        <p:sp>
          <p:nvSpPr>
            <p:cNvPr id="5633" name="Freeform: Shape 5632">
              <a:extLst>
                <a:ext uri="{FF2B5EF4-FFF2-40B4-BE49-F238E27FC236}">
                  <a16:creationId xmlns:a16="http://schemas.microsoft.com/office/drawing/2014/main" xmlns="" id="{102D627E-9E5C-FE49-3833-A7629DF7F0E8}"/>
                </a:ext>
              </a:extLst>
            </p:cNvPr>
            <p:cNvSpPr/>
            <p:nvPr/>
          </p:nvSpPr>
          <p:spPr>
            <a:xfrm>
              <a:off x="903736" y="2573903"/>
              <a:ext cx="77847" cy="57464"/>
            </a:xfrm>
            <a:custGeom>
              <a:avLst/>
              <a:gdLst>
                <a:gd name="connsiteX0" fmla="*/ 76373 w 77847"/>
                <a:gd name="connsiteY0" fmla="*/ 6023 h 57464"/>
                <a:gd name="connsiteX1" fmla="*/ 72658 w 77847"/>
                <a:gd name="connsiteY1" fmla="*/ 25930 h 57464"/>
                <a:gd name="connsiteX2" fmla="*/ 46464 w 77847"/>
                <a:gd name="connsiteY2" fmla="*/ 44980 h 57464"/>
                <a:gd name="connsiteX3" fmla="*/ 11793 w 77847"/>
                <a:gd name="connsiteY3" fmla="*/ 57172 h 57464"/>
                <a:gd name="connsiteX4" fmla="*/ 554 w 77847"/>
                <a:gd name="connsiteY4" fmla="*/ 54124 h 57464"/>
                <a:gd name="connsiteX5" fmla="*/ 4459 w 77847"/>
                <a:gd name="connsiteY5" fmla="*/ 42885 h 57464"/>
                <a:gd name="connsiteX6" fmla="*/ 29224 w 77847"/>
                <a:gd name="connsiteY6" fmla="*/ 17358 h 57464"/>
                <a:gd name="connsiteX7" fmla="*/ 56942 w 77847"/>
                <a:gd name="connsiteY7" fmla="*/ 1165 h 57464"/>
                <a:gd name="connsiteX8" fmla="*/ 76373 w 77847"/>
                <a:gd name="connsiteY8" fmla="*/ 6023 h 5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847" h="57464">
                  <a:moveTo>
                    <a:pt x="76373" y="6023"/>
                  </a:moveTo>
                  <a:cubicBezTo>
                    <a:pt x="79259" y="12805"/>
                    <a:pt x="77792" y="20644"/>
                    <a:pt x="72658" y="25930"/>
                  </a:cubicBezTo>
                  <a:cubicBezTo>
                    <a:pt x="65495" y="34198"/>
                    <a:pt x="56532" y="40713"/>
                    <a:pt x="46464" y="44980"/>
                  </a:cubicBezTo>
                  <a:cubicBezTo>
                    <a:pt x="35549" y="50685"/>
                    <a:pt x="23871" y="54791"/>
                    <a:pt x="11793" y="57172"/>
                  </a:cubicBezTo>
                  <a:cubicBezTo>
                    <a:pt x="4935" y="58125"/>
                    <a:pt x="1792" y="56505"/>
                    <a:pt x="554" y="54124"/>
                  </a:cubicBezTo>
                  <a:cubicBezTo>
                    <a:pt x="-684" y="51743"/>
                    <a:pt x="-113" y="48885"/>
                    <a:pt x="4459" y="42885"/>
                  </a:cubicBezTo>
                  <a:cubicBezTo>
                    <a:pt x="11860" y="33588"/>
                    <a:pt x="20156" y="25035"/>
                    <a:pt x="29224" y="17358"/>
                  </a:cubicBezTo>
                  <a:cubicBezTo>
                    <a:pt x="37139" y="9966"/>
                    <a:pt x="46617" y="4432"/>
                    <a:pt x="56942" y="1165"/>
                  </a:cubicBezTo>
                  <a:cubicBezTo>
                    <a:pt x="63790" y="-1502"/>
                    <a:pt x="71582" y="451"/>
                    <a:pt x="76373" y="6023"/>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34" name="Freeform: Shape 5633">
              <a:extLst>
                <a:ext uri="{FF2B5EF4-FFF2-40B4-BE49-F238E27FC236}">
                  <a16:creationId xmlns:a16="http://schemas.microsoft.com/office/drawing/2014/main" xmlns="" id="{0B83083E-16D9-A062-27E9-79828474C728}"/>
                </a:ext>
              </a:extLst>
            </p:cNvPr>
            <p:cNvSpPr/>
            <p:nvPr/>
          </p:nvSpPr>
          <p:spPr>
            <a:xfrm>
              <a:off x="780192" y="2369167"/>
              <a:ext cx="268414" cy="286402"/>
            </a:xfrm>
            <a:custGeom>
              <a:avLst/>
              <a:gdLst>
                <a:gd name="connsiteX0" fmla="*/ -13 w 268414"/>
                <a:gd name="connsiteY0" fmla="*/ 221141 h 286402"/>
                <a:gd name="connsiteX1" fmla="*/ 189248 w 268414"/>
                <a:gd name="connsiteY1" fmla="*/ 66 h 286402"/>
                <a:gd name="connsiteX2" fmla="*/ 215347 w 268414"/>
                <a:gd name="connsiteY2" fmla="*/ 2924 h 286402"/>
                <a:gd name="connsiteX3" fmla="*/ 231920 w 268414"/>
                <a:gd name="connsiteY3" fmla="*/ 12449 h 286402"/>
                <a:gd name="connsiteX4" fmla="*/ 233254 w 268414"/>
                <a:gd name="connsiteY4" fmla="*/ 14258 h 286402"/>
                <a:gd name="connsiteX5" fmla="*/ 234016 w 268414"/>
                <a:gd name="connsiteY5" fmla="*/ 15306 h 286402"/>
                <a:gd name="connsiteX6" fmla="*/ 236588 w 268414"/>
                <a:gd name="connsiteY6" fmla="*/ 17497 h 286402"/>
                <a:gd name="connsiteX7" fmla="*/ 241731 w 268414"/>
                <a:gd name="connsiteY7" fmla="*/ 22259 h 286402"/>
                <a:gd name="connsiteX8" fmla="*/ 242969 w 268414"/>
                <a:gd name="connsiteY8" fmla="*/ 23402 h 286402"/>
                <a:gd name="connsiteX9" fmla="*/ 244303 w 268414"/>
                <a:gd name="connsiteY9" fmla="*/ 25212 h 286402"/>
                <a:gd name="connsiteX10" fmla="*/ 247446 w 268414"/>
                <a:gd name="connsiteY10" fmla="*/ 28355 h 286402"/>
                <a:gd name="connsiteX11" fmla="*/ 268401 w 268414"/>
                <a:gd name="connsiteY11" fmla="*/ 56264 h 286402"/>
                <a:gd name="connsiteX12" fmla="*/ 80473 w 268414"/>
                <a:gd name="connsiteY12" fmla="*/ 283054 h 286402"/>
                <a:gd name="connsiteX13" fmla="*/ 78568 w 268414"/>
                <a:gd name="connsiteY13" fmla="*/ 284768 h 286402"/>
                <a:gd name="connsiteX14" fmla="*/ 76949 w 268414"/>
                <a:gd name="connsiteY14" fmla="*/ 286388 h 286402"/>
                <a:gd name="connsiteX15" fmla="*/ 74091 w 268414"/>
                <a:gd name="connsiteY15" fmla="*/ 286388 h 286402"/>
                <a:gd name="connsiteX16" fmla="*/ 73329 w 268414"/>
                <a:gd name="connsiteY16" fmla="*/ 286388 h 286402"/>
                <a:gd name="connsiteX17" fmla="*/ 71138 w 268414"/>
                <a:gd name="connsiteY17" fmla="*/ 285340 h 286402"/>
                <a:gd name="connsiteX18" fmla="*/ 66281 w 268414"/>
                <a:gd name="connsiteY18" fmla="*/ 282864 h 286402"/>
                <a:gd name="connsiteX19" fmla="*/ -13 w 268414"/>
                <a:gd name="connsiteY19" fmla="*/ 221141 h 28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8414" h="286402">
                  <a:moveTo>
                    <a:pt x="-13" y="221141"/>
                  </a:moveTo>
                  <a:lnTo>
                    <a:pt x="189248" y="66"/>
                  </a:lnTo>
                  <a:cubicBezTo>
                    <a:pt x="198040" y="-315"/>
                    <a:pt x="206841" y="647"/>
                    <a:pt x="215347" y="2924"/>
                  </a:cubicBezTo>
                  <a:cubicBezTo>
                    <a:pt x="221681" y="4419"/>
                    <a:pt x="227444" y="7724"/>
                    <a:pt x="231920" y="12449"/>
                  </a:cubicBezTo>
                  <a:cubicBezTo>
                    <a:pt x="232416" y="13011"/>
                    <a:pt x="232863" y="13620"/>
                    <a:pt x="233254" y="14258"/>
                  </a:cubicBezTo>
                  <a:cubicBezTo>
                    <a:pt x="233254" y="14258"/>
                    <a:pt x="233254" y="14830"/>
                    <a:pt x="234016" y="15306"/>
                  </a:cubicBezTo>
                  <a:lnTo>
                    <a:pt x="236588" y="17497"/>
                  </a:lnTo>
                  <a:cubicBezTo>
                    <a:pt x="238397" y="19021"/>
                    <a:pt x="240112" y="20640"/>
                    <a:pt x="241731" y="22259"/>
                  </a:cubicBezTo>
                  <a:lnTo>
                    <a:pt x="242969" y="23402"/>
                  </a:lnTo>
                  <a:cubicBezTo>
                    <a:pt x="242969" y="24355"/>
                    <a:pt x="243922" y="24545"/>
                    <a:pt x="244303" y="25212"/>
                  </a:cubicBezTo>
                  <a:lnTo>
                    <a:pt x="247446" y="28355"/>
                  </a:lnTo>
                  <a:cubicBezTo>
                    <a:pt x="255904" y="36461"/>
                    <a:pt x="262981" y="45881"/>
                    <a:pt x="268401" y="56264"/>
                  </a:cubicBezTo>
                  <a:lnTo>
                    <a:pt x="80473" y="283054"/>
                  </a:lnTo>
                  <a:cubicBezTo>
                    <a:pt x="79778" y="283559"/>
                    <a:pt x="79139" y="284130"/>
                    <a:pt x="78568" y="284768"/>
                  </a:cubicBezTo>
                  <a:lnTo>
                    <a:pt x="76949" y="286388"/>
                  </a:lnTo>
                  <a:lnTo>
                    <a:pt x="74091" y="286388"/>
                  </a:lnTo>
                  <a:lnTo>
                    <a:pt x="73329" y="286388"/>
                  </a:lnTo>
                  <a:lnTo>
                    <a:pt x="71138" y="285340"/>
                  </a:lnTo>
                  <a:lnTo>
                    <a:pt x="66281" y="282864"/>
                  </a:lnTo>
                  <a:cubicBezTo>
                    <a:pt x="38496" y="269404"/>
                    <a:pt x="15398" y="247897"/>
                    <a:pt x="-13" y="221141"/>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35" name="Freeform: Shape 5634">
              <a:extLst>
                <a:ext uri="{FF2B5EF4-FFF2-40B4-BE49-F238E27FC236}">
                  <a16:creationId xmlns:a16="http://schemas.microsoft.com/office/drawing/2014/main" xmlns="" id="{532D9603-07BD-C006-1B5D-9D47B8C5626F}"/>
                </a:ext>
              </a:extLst>
            </p:cNvPr>
            <p:cNvSpPr/>
            <p:nvPr/>
          </p:nvSpPr>
          <p:spPr>
            <a:xfrm>
              <a:off x="845664" y="2514369"/>
              <a:ext cx="69975" cy="82698"/>
            </a:xfrm>
            <a:custGeom>
              <a:avLst/>
              <a:gdLst>
                <a:gd name="connsiteX0" fmla="*/ 61865 w 69975"/>
                <a:gd name="connsiteY0" fmla="*/ 2692 h 82698"/>
                <a:gd name="connsiteX1" fmla="*/ 69770 w 69975"/>
                <a:gd name="connsiteY1" fmla="*/ 23552 h 82698"/>
                <a:gd name="connsiteX2" fmla="*/ 60245 w 69975"/>
                <a:gd name="connsiteY2" fmla="*/ 54698 h 82698"/>
                <a:gd name="connsiteX3" fmla="*/ 11287 w 69975"/>
                <a:gd name="connsiteY3" fmla="*/ 76606 h 82698"/>
                <a:gd name="connsiteX4" fmla="*/ 14621 w 69975"/>
                <a:gd name="connsiteY4" fmla="*/ 23456 h 82698"/>
                <a:gd name="connsiteX5" fmla="*/ 61865 w 69975"/>
                <a:gd name="connsiteY5" fmla="*/ 2692 h 8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975" h="82698">
                  <a:moveTo>
                    <a:pt x="61865" y="2692"/>
                  </a:moveTo>
                  <a:cubicBezTo>
                    <a:pt x="67808" y="7892"/>
                    <a:pt x="70771" y="15712"/>
                    <a:pt x="69770" y="23552"/>
                  </a:cubicBezTo>
                  <a:cubicBezTo>
                    <a:pt x="69418" y="34591"/>
                    <a:pt x="66122" y="45345"/>
                    <a:pt x="60245" y="54698"/>
                  </a:cubicBezTo>
                  <a:cubicBezTo>
                    <a:pt x="42148" y="88321"/>
                    <a:pt x="24908" y="86036"/>
                    <a:pt x="11287" y="76606"/>
                  </a:cubicBezTo>
                  <a:cubicBezTo>
                    <a:pt x="-2334" y="67176"/>
                    <a:pt x="-6334" y="50317"/>
                    <a:pt x="14621" y="23456"/>
                  </a:cubicBezTo>
                  <a:cubicBezTo>
                    <a:pt x="29575" y="4025"/>
                    <a:pt x="50625" y="-4928"/>
                    <a:pt x="61865" y="269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36" name="Freeform: Shape 5635">
              <a:extLst>
                <a:ext uri="{FF2B5EF4-FFF2-40B4-BE49-F238E27FC236}">
                  <a16:creationId xmlns:a16="http://schemas.microsoft.com/office/drawing/2014/main" xmlns="" id="{7C53ABF8-0B4C-E500-C181-E1CA697BDB61}"/>
                </a:ext>
              </a:extLst>
            </p:cNvPr>
            <p:cNvSpPr/>
            <p:nvPr/>
          </p:nvSpPr>
          <p:spPr>
            <a:xfrm>
              <a:off x="686466" y="2319718"/>
              <a:ext cx="281464" cy="270605"/>
            </a:xfrm>
            <a:custGeom>
              <a:avLst/>
              <a:gdLst>
                <a:gd name="connsiteX0" fmla="*/ -13 w 281464"/>
                <a:gd name="connsiteY0" fmla="*/ 169054 h 270605"/>
                <a:gd name="connsiteX1" fmla="*/ 236778 w 281464"/>
                <a:gd name="connsiteY1" fmla="*/ -15 h 270605"/>
                <a:gd name="connsiteX2" fmla="*/ 244303 w 281464"/>
                <a:gd name="connsiteY2" fmla="*/ 1128 h 270605"/>
                <a:gd name="connsiteX3" fmla="*/ 259924 w 281464"/>
                <a:gd name="connsiteY3" fmla="*/ 6557 h 270605"/>
                <a:gd name="connsiteX4" fmla="*/ 281450 w 281464"/>
                <a:gd name="connsiteY4" fmla="*/ 47991 h 270605"/>
                <a:gd name="connsiteX5" fmla="*/ 88760 w 281464"/>
                <a:gd name="connsiteY5" fmla="*/ 270590 h 270605"/>
                <a:gd name="connsiteX6" fmla="*/ 51231 w 281464"/>
                <a:gd name="connsiteY6" fmla="*/ 245063 h 270605"/>
                <a:gd name="connsiteX7" fmla="*/ -13 w 281464"/>
                <a:gd name="connsiteY7" fmla="*/ 169054 h 27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464" h="270605">
                  <a:moveTo>
                    <a:pt x="-13" y="169054"/>
                  </a:moveTo>
                  <a:lnTo>
                    <a:pt x="236778" y="-15"/>
                  </a:lnTo>
                  <a:cubicBezTo>
                    <a:pt x="239312" y="195"/>
                    <a:pt x="241826" y="575"/>
                    <a:pt x="244303" y="1128"/>
                  </a:cubicBezTo>
                  <a:cubicBezTo>
                    <a:pt x="249723" y="2252"/>
                    <a:pt x="254971" y="4081"/>
                    <a:pt x="259924" y="6557"/>
                  </a:cubicBezTo>
                  <a:cubicBezTo>
                    <a:pt x="271068" y="12463"/>
                    <a:pt x="281546" y="23226"/>
                    <a:pt x="281450" y="47991"/>
                  </a:cubicBezTo>
                  <a:lnTo>
                    <a:pt x="88760" y="270590"/>
                  </a:lnTo>
                  <a:cubicBezTo>
                    <a:pt x="75272" y="263618"/>
                    <a:pt x="62671" y="255046"/>
                    <a:pt x="51231" y="245063"/>
                  </a:cubicBezTo>
                  <a:cubicBezTo>
                    <a:pt x="27095" y="225270"/>
                    <a:pt x="9283" y="198848"/>
                    <a:pt x="-13" y="169054"/>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37" name="Freeform: Shape 5636">
              <a:extLst>
                <a:ext uri="{FF2B5EF4-FFF2-40B4-BE49-F238E27FC236}">
                  <a16:creationId xmlns:a16="http://schemas.microsoft.com/office/drawing/2014/main" xmlns="" id="{B059D7BD-CB77-61F0-985C-C417849F3337}"/>
                </a:ext>
              </a:extLst>
            </p:cNvPr>
            <p:cNvSpPr/>
            <p:nvPr/>
          </p:nvSpPr>
          <p:spPr>
            <a:xfrm>
              <a:off x="754904" y="2442686"/>
              <a:ext cx="77743" cy="75967"/>
            </a:xfrm>
            <a:custGeom>
              <a:avLst/>
              <a:gdLst>
                <a:gd name="connsiteX0" fmla="*/ 73281 w 77743"/>
                <a:gd name="connsiteY0" fmla="*/ 5605 h 75967"/>
                <a:gd name="connsiteX1" fmla="*/ 59375 w 77743"/>
                <a:gd name="connsiteY1" fmla="*/ 55516 h 75967"/>
                <a:gd name="connsiteX2" fmla="*/ 7273 w 77743"/>
                <a:gd name="connsiteY2" fmla="*/ 66470 h 75967"/>
                <a:gd name="connsiteX3" fmla="*/ 22227 w 77743"/>
                <a:gd name="connsiteY3" fmla="*/ 15130 h 75967"/>
                <a:gd name="connsiteX4" fmla="*/ 73281 w 77743"/>
                <a:gd name="connsiteY4" fmla="*/ 5605 h 7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43" h="75967">
                  <a:moveTo>
                    <a:pt x="73281" y="5605"/>
                  </a:moveTo>
                  <a:cubicBezTo>
                    <a:pt x="82806" y="15130"/>
                    <a:pt x="76520" y="37609"/>
                    <a:pt x="59375" y="55516"/>
                  </a:cubicBezTo>
                  <a:cubicBezTo>
                    <a:pt x="32895" y="83043"/>
                    <a:pt x="18608" y="78566"/>
                    <a:pt x="7273" y="66470"/>
                  </a:cubicBezTo>
                  <a:cubicBezTo>
                    <a:pt x="-4062" y="54373"/>
                    <a:pt x="-4348" y="36466"/>
                    <a:pt x="22227" y="15130"/>
                  </a:cubicBezTo>
                  <a:cubicBezTo>
                    <a:pt x="41658" y="-301"/>
                    <a:pt x="64232" y="-4777"/>
                    <a:pt x="73281" y="5605"/>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38" name="Freeform: Shape 5637">
              <a:extLst>
                <a:ext uri="{FF2B5EF4-FFF2-40B4-BE49-F238E27FC236}">
                  <a16:creationId xmlns:a16="http://schemas.microsoft.com/office/drawing/2014/main" xmlns="" id="{1714F7A5-BCE1-5991-0542-6468C15350B4}"/>
                </a:ext>
              </a:extLst>
            </p:cNvPr>
            <p:cNvSpPr/>
            <p:nvPr/>
          </p:nvSpPr>
          <p:spPr>
            <a:xfrm>
              <a:off x="618883" y="2278284"/>
              <a:ext cx="307730" cy="208978"/>
            </a:xfrm>
            <a:custGeom>
              <a:avLst/>
              <a:gdLst>
                <a:gd name="connsiteX0" fmla="*/ 324 w 307730"/>
                <a:gd name="connsiteY0" fmla="*/ 65898 h 208978"/>
                <a:gd name="connsiteX1" fmla="*/ 283883 w 307730"/>
                <a:gd name="connsiteY1" fmla="*/ -15 h 208978"/>
                <a:gd name="connsiteX2" fmla="*/ 289598 w 307730"/>
                <a:gd name="connsiteY2" fmla="*/ 1414 h 208978"/>
                <a:gd name="connsiteX3" fmla="*/ 295027 w 307730"/>
                <a:gd name="connsiteY3" fmla="*/ 3128 h 208978"/>
                <a:gd name="connsiteX4" fmla="*/ 300456 w 307730"/>
                <a:gd name="connsiteY4" fmla="*/ 5795 h 208978"/>
                <a:gd name="connsiteX5" fmla="*/ 303504 w 307730"/>
                <a:gd name="connsiteY5" fmla="*/ 39990 h 208978"/>
                <a:gd name="connsiteX6" fmla="*/ 62522 w 307730"/>
                <a:gd name="connsiteY6" fmla="*/ 208963 h 208978"/>
                <a:gd name="connsiteX7" fmla="*/ 52425 w 307730"/>
                <a:gd name="connsiteY7" fmla="*/ 199438 h 208978"/>
                <a:gd name="connsiteX8" fmla="*/ 30042 w 307730"/>
                <a:gd name="connsiteY8" fmla="*/ 170292 h 208978"/>
                <a:gd name="connsiteX9" fmla="*/ 18040 w 307730"/>
                <a:gd name="connsiteY9" fmla="*/ 148861 h 208978"/>
                <a:gd name="connsiteX10" fmla="*/ 12516 w 307730"/>
                <a:gd name="connsiteY10" fmla="*/ 136764 h 208978"/>
                <a:gd name="connsiteX11" fmla="*/ 7944 w 307730"/>
                <a:gd name="connsiteY11" fmla="*/ 123524 h 208978"/>
                <a:gd name="connsiteX12" fmla="*/ 1467 w 307730"/>
                <a:gd name="connsiteY12" fmla="*/ 95425 h 208978"/>
                <a:gd name="connsiteX13" fmla="*/ 324 w 307730"/>
                <a:gd name="connsiteY13" fmla="*/ 65898 h 20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7730" h="208978">
                  <a:moveTo>
                    <a:pt x="324" y="65898"/>
                  </a:moveTo>
                  <a:lnTo>
                    <a:pt x="283883" y="-15"/>
                  </a:lnTo>
                  <a:lnTo>
                    <a:pt x="289598" y="1414"/>
                  </a:lnTo>
                  <a:cubicBezTo>
                    <a:pt x="291122" y="1414"/>
                    <a:pt x="293217" y="2461"/>
                    <a:pt x="295027" y="3128"/>
                  </a:cubicBezTo>
                  <a:cubicBezTo>
                    <a:pt x="296913" y="3862"/>
                    <a:pt x="298723" y="4757"/>
                    <a:pt x="300456" y="5795"/>
                  </a:cubicBezTo>
                  <a:cubicBezTo>
                    <a:pt x="307219" y="10177"/>
                    <a:pt x="311220" y="18273"/>
                    <a:pt x="303504" y="39990"/>
                  </a:cubicBezTo>
                  <a:lnTo>
                    <a:pt x="62522" y="208963"/>
                  </a:lnTo>
                  <a:cubicBezTo>
                    <a:pt x="62522" y="208963"/>
                    <a:pt x="58617" y="205534"/>
                    <a:pt x="52425" y="199438"/>
                  </a:cubicBezTo>
                  <a:cubicBezTo>
                    <a:pt x="44139" y="190390"/>
                    <a:pt x="36642" y="180636"/>
                    <a:pt x="30042" y="170292"/>
                  </a:cubicBezTo>
                  <a:cubicBezTo>
                    <a:pt x="25517" y="163453"/>
                    <a:pt x="21507" y="156290"/>
                    <a:pt x="18040" y="148861"/>
                  </a:cubicBezTo>
                  <a:cubicBezTo>
                    <a:pt x="16135" y="144955"/>
                    <a:pt x="14325" y="140955"/>
                    <a:pt x="12516" y="136764"/>
                  </a:cubicBezTo>
                  <a:cubicBezTo>
                    <a:pt x="10706" y="132573"/>
                    <a:pt x="9372" y="128001"/>
                    <a:pt x="7944" y="123524"/>
                  </a:cubicBezTo>
                  <a:cubicBezTo>
                    <a:pt x="4867" y="114390"/>
                    <a:pt x="2705" y="104979"/>
                    <a:pt x="1467" y="95425"/>
                  </a:cubicBezTo>
                  <a:cubicBezTo>
                    <a:pt x="9" y="85653"/>
                    <a:pt x="-372" y="75756"/>
                    <a:pt x="324" y="65898"/>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39" name="Freeform: Shape 5638">
              <a:extLst>
                <a:ext uri="{FF2B5EF4-FFF2-40B4-BE49-F238E27FC236}">
                  <a16:creationId xmlns:a16="http://schemas.microsoft.com/office/drawing/2014/main" xmlns="" id="{85C9D208-5EAA-C0DA-C4C4-970F5CA2D8C4}"/>
                </a:ext>
              </a:extLst>
            </p:cNvPr>
            <p:cNvSpPr/>
            <p:nvPr/>
          </p:nvSpPr>
          <p:spPr>
            <a:xfrm>
              <a:off x="683320" y="2348648"/>
              <a:ext cx="86002" cy="68242"/>
            </a:xfrm>
            <a:custGeom>
              <a:avLst/>
              <a:gdLst>
                <a:gd name="connsiteX0" fmla="*/ 84667 w 86002"/>
                <a:gd name="connsiteY0" fmla="*/ 12488 h 68242"/>
                <a:gd name="connsiteX1" fmla="*/ 81238 w 86002"/>
                <a:gd name="connsiteY1" fmla="*/ 34777 h 68242"/>
                <a:gd name="connsiteX2" fmla="*/ 57521 w 86002"/>
                <a:gd name="connsiteY2" fmla="*/ 57446 h 68242"/>
                <a:gd name="connsiteX3" fmla="*/ 3419 w 86002"/>
                <a:gd name="connsiteY3" fmla="*/ 50588 h 68242"/>
                <a:gd name="connsiteX4" fmla="*/ 2848 w 86002"/>
                <a:gd name="connsiteY4" fmla="*/ 24871 h 68242"/>
                <a:gd name="connsiteX5" fmla="*/ 32661 w 86002"/>
                <a:gd name="connsiteY5" fmla="*/ 3916 h 68242"/>
                <a:gd name="connsiteX6" fmla="*/ 65332 w 86002"/>
                <a:gd name="connsiteY6" fmla="*/ 677 h 68242"/>
                <a:gd name="connsiteX7" fmla="*/ 84667 w 86002"/>
                <a:gd name="connsiteY7" fmla="*/ 12488 h 68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002" h="68242">
                  <a:moveTo>
                    <a:pt x="84667" y="12488"/>
                  </a:moveTo>
                  <a:cubicBezTo>
                    <a:pt x="87268" y="20032"/>
                    <a:pt x="85982" y="28366"/>
                    <a:pt x="81238" y="34777"/>
                  </a:cubicBezTo>
                  <a:cubicBezTo>
                    <a:pt x="75380" y="44216"/>
                    <a:pt x="67217" y="52017"/>
                    <a:pt x="57521" y="57446"/>
                  </a:cubicBezTo>
                  <a:cubicBezTo>
                    <a:pt x="24946" y="76496"/>
                    <a:pt x="11230" y="67829"/>
                    <a:pt x="3419" y="50588"/>
                  </a:cubicBezTo>
                  <a:cubicBezTo>
                    <a:pt x="-943" y="42616"/>
                    <a:pt x="-1162" y="33024"/>
                    <a:pt x="2848" y="24871"/>
                  </a:cubicBezTo>
                  <a:cubicBezTo>
                    <a:pt x="9810" y="14393"/>
                    <a:pt x="20450" y="6916"/>
                    <a:pt x="32661" y="3916"/>
                  </a:cubicBezTo>
                  <a:cubicBezTo>
                    <a:pt x="43129" y="220"/>
                    <a:pt x="54340" y="-894"/>
                    <a:pt x="65332" y="677"/>
                  </a:cubicBezTo>
                  <a:cubicBezTo>
                    <a:pt x="73294" y="1296"/>
                    <a:pt x="80486" y="5687"/>
                    <a:pt x="84667" y="1248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40" name="Freeform: Shape 5639">
              <a:extLst>
                <a:ext uri="{FF2B5EF4-FFF2-40B4-BE49-F238E27FC236}">
                  <a16:creationId xmlns:a16="http://schemas.microsoft.com/office/drawing/2014/main" xmlns="" id="{7CCBC2B5-38E7-CD94-A50C-A4062C8329DC}"/>
                </a:ext>
              </a:extLst>
            </p:cNvPr>
            <p:cNvSpPr/>
            <p:nvPr/>
          </p:nvSpPr>
          <p:spPr>
            <a:xfrm>
              <a:off x="599417" y="2163222"/>
              <a:ext cx="318490" cy="176974"/>
            </a:xfrm>
            <a:custGeom>
              <a:avLst/>
              <a:gdLst>
                <a:gd name="connsiteX0" fmla="*/ 27695 w 318490"/>
                <a:gd name="connsiteY0" fmla="*/ -15 h 176974"/>
                <a:gd name="connsiteX1" fmla="*/ 303920 w 318490"/>
                <a:gd name="connsiteY1" fmla="*/ 91139 h 176974"/>
                <a:gd name="connsiteX2" fmla="*/ 308492 w 318490"/>
                <a:gd name="connsiteY2" fmla="*/ 94759 h 176974"/>
                <a:gd name="connsiteX3" fmla="*/ 316017 w 318490"/>
                <a:gd name="connsiteY3" fmla="*/ 100664 h 176974"/>
                <a:gd name="connsiteX4" fmla="*/ 302968 w 318490"/>
                <a:gd name="connsiteY4" fmla="*/ 114190 h 176974"/>
                <a:gd name="connsiteX5" fmla="*/ 15408 w 318490"/>
                <a:gd name="connsiteY5" fmla="*/ 176959 h 176974"/>
                <a:gd name="connsiteX6" fmla="*/ 13693 w 318490"/>
                <a:gd name="connsiteY6" fmla="*/ 172864 h 176974"/>
                <a:gd name="connsiteX7" fmla="*/ 9693 w 318490"/>
                <a:gd name="connsiteY7" fmla="*/ 160862 h 176974"/>
                <a:gd name="connsiteX8" fmla="*/ 835 w 318490"/>
                <a:gd name="connsiteY8" fmla="*/ 117523 h 176974"/>
                <a:gd name="connsiteX9" fmla="*/ 73 w 318490"/>
                <a:gd name="connsiteY9" fmla="*/ 88472 h 176974"/>
                <a:gd name="connsiteX10" fmla="*/ 3883 w 318490"/>
                <a:gd name="connsiteY10" fmla="*/ 57325 h 176974"/>
                <a:gd name="connsiteX11" fmla="*/ 13408 w 318490"/>
                <a:gd name="connsiteY11" fmla="*/ 26845 h 176974"/>
                <a:gd name="connsiteX12" fmla="*/ 27695 w 318490"/>
                <a:gd name="connsiteY12" fmla="*/ -15 h 176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8490" h="176974">
                  <a:moveTo>
                    <a:pt x="27695" y="-15"/>
                  </a:moveTo>
                  <a:lnTo>
                    <a:pt x="303920" y="91139"/>
                  </a:lnTo>
                  <a:lnTo>
                    <a:pt x="308492" y="94759"/>
                  </a:lnTo>
                  <a:cubicBezTo>
                    <a:pt x="310588" y="96854"/>
                    <a:pt x="314398" y="99045"/>
                    <a:pt x="316017" y="100664"/>
                  </a:cubicBezTo>
                  <a:cubicBezTo>
                    <a:pt x="320684" y="104284"/>
                    <a:pt x="319922" y="103712"/>
                    <a:pt x="302968" y="114190"/>
                  </a:cubicBezTo>
                  <a:lnTo>
                    <a:pt x="15408" y="176959"/>
                  </a:lnTo>
                  <a:lnTo>
                    <a:pt x="13693" y="172864"/>
                  </a:lnTo>
                  <a:cubicBezTo>
                    <a:pt x="12646" y="170101"/>
                    <a:pt x="11312" y="166006"/>
                    <a:pt x="9693" y="160862"/>
                  </a:cubicBezTo>
                  <a:cubicBezTo>
                    <a:pt x="5273" y="146756"/>
                    <a:pt x="2301" y="132230"/>
                    <a:pt x="835" y="117523"/>
                  </a:cubicBezTo>
                  <a:cubicBezTo>
                    <a:pt x="92" y="107856"/>
                    <a:pt x="-165" y="98159"/>
                    <a:pt x="73" y="88472"/>
                  </a:cubicBezTo>
                  <a:cubicBezTo>
                    <a:pt x="654" y="78014"/>
                    <a:pt x="1930" y="67612"/>
                    <a:pt x="3883" y="57325"/>
                  </a:cubicBezTo>
                  <a:cubicBezTo>
                    <a:pt x="6321" y="46953"/>
                    <a:pt x="9502" y="36761"/>
                    <a:pt x="13408" y="26845"/>
                  </a:cubicBezTo>
                  <a:cubicBezTo>
                    <a:pt x="17332" y="17473"/>
                    <a:pt x="22113" y="8481"/>
                    <a:pt x="27695"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41" name="Freeform: Shape 5640">
              <a:extLst>
                <a:ext uri="{FF2B5EF4-FFF2-40B4-BE49-F238E27FC236}">
                  <a16:creationId xmlns:a16="http://schemas.microsoft.com/office/drawing/2014/main" xmlns="" id="{5EEAD166-868C-1DCF-363E-A3BCCD997EA1}"/>
                </a:ext>
              </a:extLst>
            </p:cNvPr>
            <p:cNvSpPr/>
            <p:nvPr/>
          </p:nvSpPr>
          <p:spPr>
            <a:xfrm>
              <a:off x="656430" y="2219873"/>
              <a:ext cx="89948" cy="65806"/>
            </a:xfrm>
            <a:custGeom>
              <a:avLst/>
              <a:gdLst>
                <a:gd name="connsiteX0" fmla="*/ 89935 w 89948"/>
                <a:gd name="connsiteY0" fmla="*/ 36012 h 65806"/>
                <a:gd name="connsiteX1" fmla="*/ 76505 w 89948"/>
                <a:gd name="connsiteY1" fmla="*/ 55062 h 65806"/>
                <a:gd name="connsiteX2" fmla="*/ 45453 w 89948"/>
                <a:gd name="connsiteY2" fmla="*/ 65445 h 65806"/>
                <a:gd name="connsiteX3" fmla="*/ 8115 w 89948"/>
                <a:gd name="connsiteY3" fmla="*/ 57444 h 65806"/>
                <a:gd name="connsiteX4" fmla="*/ 305 w 89948"/>
                <a:gd name="connsiteY4" fmla="*/ 30964 h 65806"/>
                <a:gd name="connsiteX5" fmla="*/ 12687 w 89948"/>
                <a:gd name="connsiteY5" fmla="*/ 5818 h 65806"/>
                <a:gd name="connsiteX6" fmla="*/ 49263 w 89948"/>
                <a:gd name="connsiteY6" fmla="*/ 2008 h 65806"/>
                <a:gd name="connsiteX7" fmla="*/ 78886 w 89948"/>
                <a:gd name="connsiteY7" fmla="*/ 16010 h 65806"/>
                <a:gd name="connsiteX8" fmla="*/ 89935 w 89948"/>
                <a:gd name="connsiteY8" fmla="*/ 36012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48" h="65806">
                  <a:moveTo>
                    <a:pt x="89935" y="36012"/>
                  </a:moveTo>
                  <a:cubicBezTo>
                    <a:pt x="88830" y="44175"/>
                    <a:pt x="83820" y="51281"/>
                    <a:pt x="76505" y="55062"/>
                  </a:cubicBezTo>
                  <a:cubicBezTo>
                    <a:pt x="67180" y="61054"/>
                    <a:pt x="56502" y="64616"/>
                    <a:pt x="45453" y="65445"/>
                  </a:cubicBezTo>
                  <a:cubicBezTo>
                    <a:pt x="26403" y="66873"/>
                    <a:pt x="14878" y="63825"/>
                    <a:pt x="8115" y="57444"/>
                  </a:cubicBezTo>
                  <a:cubicBezTo>
                    <a:pt x="1829" y="50147"/>
                    <a:pt x="-1019" y="40499"/>
                    <a:pt x="305" y="30964"/>
                  </a:cubicBezTo>
                  <a:cubicBezTo>
                    <a:pt x="390" y="21134"/>
                    <a:pt x="4943" y="11876"/>
                    <a:pt x="12687" y="5818"/>
                  </a:cubicBezTo>
                  <a:cubicBezTo>
                    <a:pt x="23879" y="-297"/>
                    <a:pt x="37052" y="-1668"/>
                    <a:pt x="49263" y="2008"/>
                  </a:cubicBezTo>
                  <a:cubicBezTo>
                    <a:pt x="60160" y="4113"/>
                    <a:pt x="70342" y="8933"/>
                    <a:pt x="78886" y="16010"/>
                  </a:cubicBezTo>
                  <a:cubicBezTo>
                    <a:pt x="85553" y="20534"/>
                    <a:pt x="89649" y="27964"/>
                    <a:pt x="89935" y="36012"/>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42" name="Freeform: Shape 5641">
              <a:extLst>
                <a:ext uri="{FF2B5EF4-FFF2-40B4-BE49-F238E27FC236}">
                  <a16:creationId xmlns:a16="http://schemas.microsoft.com/office/drawing/2014/main" xmlns="" id="{67585732-D760-5FE7-B272-B979D9FD9A95}"/>
                </a:ext>
              </a:extLst>
            </p:cNvPr>
            <p:cNvSpPr/>
            <p:nvPr/>
          </p:nvSpPr>
          <p:spPr>
            <a:xfrm>
              <a:off x="625602" y="2014442"/>
              <a:ext cx="301942" cy="239195"/>
            </a:xfrm>
            <a:custGeom>
              <a:avLst/>
              <a:gdLst>
                <a:gd name="connsiteX0" fmla="*/ 92379 w 301942"/>
                <a:gd name="connsiteY0" fmla="*/ -15 h 239195"/>
                <a:gd name="connsiteX1" fmla="*/ 293833 w 301942"/>
                <a:gd name="connsiteY1" fmla="*/ 212583 h 239195"/>
                <a:gd name="connsiteX2" fmla="*/ 296976 w 301942"/>
                <a:gd name="connsiteY2" fmla="*/ 216965 h 239195"/>
                <a:gd name="connsiteX3" fmla="*/ 301929 w 301942"/>
                <a:gd name="connsiteY3" fmla="*/ 225251 h 239195"/>
                <a:gd name="connsiteX4" fmla="*/ 296690 w 301942"/>
                <a:gd name="connsiteY4" fmla="*/ 236300 h 239195"/>
                <a:gd name="connsiteX5" fmla="*/ 289832 w 301942"/>
                <a:gd name="connsiteY5" fmla="*/ 238682 h 239195"/>
                <a:gd name="connsiteX6" fmla="*/ 278117 w 301942"/>
                <a:gd name="connsiteY6" fmla="*/ 239158 h 239195"/>
                <a:gd name="connsiteX7" fmla="*/ -13 w 301942"/>
                <a:gd name="connsiteY7" fmla="*/ 142955 h 239195"/>
                <a:gd name="connsiteX8" fmla="*/ 3416 w 301942"/>
                <a:gd name="connsiteY8" fmla="*/ 126477 h 239195"/>
                <a:gd name="connsiteX9" fmla="*/ 17227 w 301942"/>
                <a:gd name="connsiteY9" fmla="*/ 86853 h 239195"/>
                <a:gd name="connsiteX10" fmla="*/ 29419 w 301942"/>
                <a:gd name="connsiteY10" fmla="*/ 64279 h 239195"/>
                <a:gd name="connsiteX11" fmla="*/ 36753 w 301942"/>
                <a:gd name="connsiteY11" fmla="*/ 52944 h 239195"/>
                <a:gd name="connsiteX12" fmla="*/ 45040 w 301942"/>
                <a:gd name="connsiteY12" fmla="*/ 42562 h 239195"/>
                <a:gd name="connsiteX13" fmla="*/ 54565 w 301942"/>
                <a:gd name="connsiteY13" fmla="*/ 31417 h 239195"/>
                <a:gd name="connsiteX14" fmla="*/ 66566 w 301942"/>
                <a:gd name="connsiteY14" fmla="*/ 19988 h 239195"/>
                <a:gd name="connsiteX15" fmla="*/ 92379 w 301942"/>
                <a:gd name="connsiteY15" fmla="*/ -15 h 23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1942" h="239195">
                  <a:moveTo>
                    <a:pt x="92379" y="-15"/>
                  </a:moveTo>
                  <a:lnTo>
                    <a:pt x="293833" y="212583"/>
                  </a:lnTo>
                  <a:cubicBezTo>
                    <a:pt x="293833" y="212583"/>
                    <a:pt x="295166" y="214583"/>
                    <a:pt x="296976" y="216965"/>
                  </a:cubicBezTo>
                  <a:cubicBezTo>
                    <a:pt x="298786" y="219346"/>
                    <a:pt x="301929" y="221060"/>
                    <a:pt x="301929" y="225251"/>
                  </a:cubicBezTo>
                  <a:cubicBezTo>
                    <a:pt x="301929" y="229442"/>
                    <a:pt x="300500" y="233919"/>
                    <a:pt x="296690" y="236300"/>
                  </a:cubicBezTo>
                  <a:cubicBezTo>
                    <a:pt x="294662" y="237700"/>
                    <a:pt x="292290" y="238529"/>
                    <a:pt x="289832" y="238682"/>
                  </a:cubicBezTo>
                  <a:cubicBezTo>
                    <a:pt x="285937" y="239091"/>
                    <a:pt x="282031" y="239243"/>
                    <a:pt x="278117" y="239158"/>
                  </a:cubicBezTo>
                  <a:lnTo>
                    <a:pt x="-13" y="142955"/>
                  </a:lnTo>
                  <a:cubicBezTo>
                    <a:pt x="-13" y="142955"/>
                    <a:pt x="939" y="136764"/>
                    <a:pt x="3416" y="126477"/>
                  </a:cubicBezTo>
                  <a:cubicBezTo>
                    <a:pt x="6778" y="112866"/>
                    <a:pt x="11407" y="99607"/>
                    <a:pt x="17227" y="86853"/>
                  </a:cubicBezTo>
                  <a:cubicBezTo>
                    <a:pt x="20808" y="79081"/>
                    <a:pt x="24875" y="71537"/>
                    <a:pt x="29419" y="64279"/>
                  </a:cubicBezTo>
                  <a:cubicBezTo>
                    <a:pt x="31705" y="60469"/>
                    <a:pt x="34181" y="56563"/>
                    <a:pt x="36753" y="52944"/>
                  </a:cubicBezTo>
                  <a:cubicBezTo>
                    <a:pt x="39325" y="49325"/>
                    <a:pt x="42182" y="45896"/>
                    <a:pt x="45040" y="42562"/>
                  </a:cubicBezTo>
                  <a:cubicBezTo>
                    <a:pt x="47897" y="39228"/>
                    <a:pt x="51231" y="35323"/>
                    <a:pt x="54565" y="31417"/>
                  </a:cubicBezTo>
                  <a:cubicBezTo>
                    <a:pt x="57899" y="27512"/>
                    <a:pt x="62471" y="23702"/>
                    <a:pt x="66566" y="19988"/>
                  </a:cubicBezTo>
                  <a:cubicBezTo>
                    <a:pt x="74739" y="12777"/>
                    <a:pt x="83359" y="6100"/>
                    <a:pt x="92379" y="-15"/>
                  </a:cubicBezTo>
                  <a:close/>
                </a:path>
              </a:pathLst>
            </a:custGeom>
            <a:solidFill>
              <a:srgbClr val="81CBEB"/>
            </a:solidFill>
            <a:ln w="2858" cap="flat">
              <a:solidFill>
                <a:srgbClr val="004E74"/>
              </a:solidFill>
              <a:prstDash val="solid"/>
              <a:miter/>
            </a:ln>
          </p:spPr>
          <p:txBody>
            <a:bodyPr rtlCol="0" anchor="ctr"/>
            <a:lstStyle/>
            <a:p>
              <a:endParaRPr lang="en-IN"/>
            </a:p>
          </p:txBody>
        </p:sp>
        <p:sp>
          <p:nvSpPr>
            <p:cNvPr id="5643" name="Freeform: Shape 5642">
              <a:extLst>
                <a:ext uri="{FF2B5EF4-FFF2-40B4-BE49-F238E27FC236}">
                  <a16:creationId xmlns:a16="http://schemas.microsoft.com/office/drawing/2014/main" xmlns="" id="{E507486D-DB80-5531-A71B-E144E6E63DFA}"/>
                </a:ext>
              </a:extLst>
            </p:cNvPr>
            <p:cNvSpPr/>
            <p:nvPr/>
          </p:nvSpPr>
          <p:spPr>
            <a:xfrm>
              <a:off x="698905" y="2092445"/>
              <a:ext cx="84363" cy="71201"/>
            </a:xfrm>
            <a:custGeom>
              <a:avLst/>
              <a:gdLst>
                <a:gd name="connsiteX0" fmla="*/ 82036 w 84363"/>
                <a:gd name="connsiteY0" fmla="*/ 61618 h 71201"/>
                <a:gd name="connsiteX1" fmla="*/ 61272 w 84363"/>
                <a:gd name="connsiteY1" fmla="*/ 71143 h 71201"/>
                <a:gd name="connsiteX2" fmla="*/ 29363 w 84363"/>
                <a:gd name="connsiteY2" fmla="*/ 64094 h 71201"/>
                <a:gd name="connsiteX3" fmla="*/ 788 w 84363"/>
                <a:gd name="connsiteY3" fmla="*/ 38662 h 71201"/>
                <a:gd name="connsiteX4" fmla="*/ 6027 w 84363"/>
                <a:gd name="connsiteY4" fmla="*/ 13802 h 71201"/>
                <a:gd name="connsiteX5" fmla="*/ 27267 w 84363"/>
                <a:gd name="connsiteY5" fmla="*/ -9 h 71201"/>
                <a:gd name="connsiteX6" fmla="*/ 61081 w 84363"/>
                <a:gd name="connsiteY6" fmla="*/ 13326 h 71201"/>
                <a:gd name="connsiteX7" fmla="*/ 81369 w 84363"/>
                <a:gd name="connsiteY7" fmla="*/ 39424 h 71201"/>
                <a:gd name="connsiteX8" fmla="*/ 82036 w 84363"/>
                <a:gd name="connsiteY8" fmla="*/ 61618 h 71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63" h="71201">
                  <a:moveTo>
                    <a:pt x="82036" y="61618"/>
                  </a:moveTo>
                  <a:cubicBezTo>
                    <a:pt x="77131" y="68057"/>
                    <a:pt x="69349" y="71629"/>
                    <a:pt x="61272" y="71143"/>
                  </a:cubicBezTo>
                  <a:cubicBezTo>
                    <a:pt x="50213" y="71524"/>
                    <a:pt x="39231" y="69104"/>
                    <a:pt x="29363" y="64094"/>
                  </a:cubicBezTo>
                  <a:cubicBezTo>
                    <a:pt x="12218" y="55617"/>
                    <a:pt x="3836" y="47330"/>
                    <a:pt x="788" y="38662"/>
                  </a:cubicBezTo>
                  <a:cubicBezTo>
                    <a:pt x="-1260" y="30014"/>
                    <a:pt x="664" y="20889"/>
                    <a:pt x="6027" y="13802"/>
                  </a:cubicBezTo>
                  <a:cubicBezTo>
                    <a:pt x="10303" y="5887"/>
                    <a:pt x="18304" y="686"/>
                    <a:pt x="27267" y="-9"/>
                  </a:cubicBezTo>
                  <a:cubicBezTo>
                    <a:pt x="39859" y="-209"/>
                    <a:pt x="52013" y="4582"/>
                    <a:pt x="61081" y="13326"/>
                  </a:cubicBezTo>
                  <a:cubicBezTo>
                    <a:pt x="69854" y="20260"/>
                    <a:pt x="76816" y="29214"/>
                    <a:pt x="81369" y="39424"/>
                  </a:cubicBezTo>
                  <a:cubicBezTo>
                    <a:pt x="85094" y="46302"/>
                    <a:pt x="85341" y="54531"/>
                    <a:pt x="82036" y="61618"/>
                  </a:cubicBezTo>
                  <a:close/>
                </a:path>
              </a:pathLst>
            </a:custGeom>
            <a:solidFill>
              <a:srgbClr val="0079A9"/>
            </a:solidFill>
            <a:ln w="2858" cap="flat">
              <a:solidFill>
                <a:srgbClr val="004E74"/>
              </a:solidFill>
              <a:prstDash val="solid"/>
              <a:miter/>
            </a:ln>
          </p:spPr>
          <p:txBody>
            <a:bodyPr rtlCol="0" anchor="ctr"/>
            <a:lstStyle/>
            <a:p>
              <a:endParaRPr lang="en-IN"/>
            </a:p>
          </p:txBody>
        </p:sp>
        <p:sp>
          <p:nvSpPr>
            <p:cNvPr id="5644" name="Freeform: Shape 5643">
              <a:extLst>
                <a:ext uri="{FF2B5EF4-FFF2-40B4-BE49-F238E27FC236}">
                  <a16:creationId xmlns:a16="http://schemas.microsoft.com/office/drawing/2014/main" xmlns="" id="{E3C314CA-AA2A-31F4-1A9D-8CE94767D8A0}"/>
                </a:ext>
              </a:extLst>
            </p:cNvPr>
            <p:cNvSpPr/>
            <p:nvPr/>
          </p:nvSpPr>
          <p:spPr>
            <a:xfrm>
              <a:off x="3029901" y="3360680"/>
              <a:ext cx="169640" cy="307696"/>
            </a:xfrm>
            <a:custGeom>
              <a:avLst/>
              <a:gdLst>
                <a:gd name="connsiteX0" fmla="*/ 47041 w 169640"/>
                <a:gd name="connsiteY0" fmla="*/ 303667 h 307696"/>
                <a:gd name="connsiteX1" fmla="*/ 59899 w 169640"/>
                <a:gd name="connsiteY1" fmla="*/ 275092 h 307696"/>
                <a:gd name="connsiteX2" fmla="*/ 73996 w 169640"/>
                <a:gd name="connsiteY2" fmla="*/ 255280 h 307696"/>
                <a:gd name="connsiteX3" fmla="*/ 88379 w 169640"/>
                <a:gd name="connsiteY3" fmla="*/ 234706 h 307696"/>
                <a:gd name="connsiteX4" fmla="*/ 118383 w 169640"/>
                <a:gd name="connsiteY4" fmla="*/ 207845 h 307696"/>
                <a:gd name="connsiteX5" fmla="*/ 140576 w 169640"/>
                <a:gd name="connsiteY5" fmla="*/ 185080 h 307696"/>
                <a:gd name="connsiteX6" fmla="*/ 153054 w 169640"/>
                <a:gd name="connsiteY6" fmla="*/ 156505 h 307696"/>
                <a:gd name="connsiteX7" fmla="*/ 167532 w 169640"/>
                <a:gd name="connsiteY7" fmla="*/ 98498 h 307696"/>
                <a:gd name="connsiteX8" fmla="*/ 169627 w 169640"/>
                <a:gd name="connsiteY8" fmla="*/ 74019 h 307696"/>
                <a:gd name="connsiteX9" fmla="*/ 165246 w 169640"/>
                <a:gd name="connsiteY9" fmla="*/ 54969 h 307696"/>
                <a:gd name="connsiteX10" fmla="*/ 150958 w 169640"/>
                <a:gd name="connsiteY10" fmla="*/ 27347 h 307696"/>
                <a:gd name="connsiteX11" fmla="*/ 135337 w 169640"/>
                <a:gd name="connsiteY11" fmla="*/ 12202 h 307696"/>
                <a:gd name="connsiteX12" fmla="*/ 62185 w 169640"/>
                <a:gd name="connsiteY12" fmla="*/ 9154 h 307696"/>
                <a:gd name="connsiteX13" fmla="*/ 23324 w 169640"/>
                <a:gd name="connsiteY13" fmla="*/ 48492 h 307696"/>
                <a:gd name="connsiteX14" fmla="*/ -13 w 169640"/>
                <a:gd name="connsiteY14" fmla="*/ 102404 h 307696"/>
                <a:gd name="connsiteX15" fmla="*/ 3321 w 169640"/>
                <a:gd name="connsiteY15" fmla="*/ 133074 h 307696"/>
                <a:gd name="connsiteX16" fmla="*/ 17323 w 169640"/>
                <a:gd name="connsiteY16" fmla="*/ 172889 h 307696"/>
                <a:gd name="connsiteX17" fmla="*/ 23514 w 169640"/>
                <a:gd name="connsiteY17" fmla="*/ 194034 h 307696"/>
                <a:gd name="connsiteX18" fmla="*/ 12179 w 169640"/>
                <a:gd name="connsiteY18" fmla="*/ 270234 h 307696"/>
                <a:gd name="connsiteX19" fmla="*/ 11322 w 169640"/>
                <a:gd name="connsiteY19" fmla="*/ 298809 h 307696"/>
                <a:gd name="connsiteX20" fmla="*/ 25324 w 169640"/>
                <a:gd name="connsiteY20" fmla="*/ 304238 h 307696"/>
                <a:gd name="connsiteX21" fmla="*/ 47041 w 169640"/>
                <a:gd name="connsiteY21" fmla="*/ 303667 h 307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9640" h="307696">
                  <a:moveTo>
                    <a:pt x="47041" y="303667"/>
                  </a:moveTo>
                  <a:cubicBezTo>
                    <a:pt x="49555" y="293437"/>
                    <a:pt x="53918" y="283760"/>
                    <a:pt x="59899" y="275092"/>
                  </a:cubicBezTo>
                  <a:cubicBezTo>
                    <a:pt x="64471" y="268234"/>
                    <a:pt x="69424" y="262138"/>
                    <a:pt x="73996" y="255280"/>
                  </a:cubicBezTo>
                  <a:cubicBezTo>
                    <a:pt x="78568" y="248422"/>
                    <a:pt x="82759" y="242135"/>
                    <a:pt x="88379" y="234706"/>
                  </a:cubicBezTo>
                  <a:cubicBezTo>
                    <a:pt x="96857" y="224181"/>
                    <a:pt x="106991" y="215113"/>
                    <a:pt x="118383" y="207845"/>
                  </a:cubicBezTo>
                  <a:cubicBezTo>
                    <a:pt x="127098" y="201663"/>
                    <a:pt x="134614" y="193948"/>
                    <a:pt x="140576" y="185080"/>
                  </a:cubicBezTo>
                  <a:cubicBezTo>
                    <a:pt x="145939" y="176127"/>
                    <a:pt x="150130" y="166526"/>
                    <a:pt x="153054" y="156505"/>
                  </a:cubicBezTo>
                  <a:cubicBezTo>
                    <a:pt x="159588" y="137637"/>
                    <a:pt x="164427" y="118224"/>
                    <a:pt x="167532" y="98498"/>
                  </a:cubicBezTo>
                  <a:cubicBezTo>
                    <a:pt x="168656" y="90383"/>
                    <a:pt x="169361" y="82211"/>
                    <a:pt x="169627" y="74019"/>
                  </a:cubicBezTo>
                  <a:cubicBezTo>
                    <a:pt x="168951" y="67514"/>
                    <a:pt x="167484" y="61113"/>
                    <a:pt x="165246" y="54969"/>
                  </a:cubicBezTo>
                  <a:cubicBezTo>
                    <a:pt x="161350" y="45339"/>
                    <a:pt x="156569" y="36090"/>
                    <a:pt x="150958" y="27347"/>
                  </a:cubicBezTo>
                  <a:cubicBezTo>
                    <a:pt x="146710" y="21393"/>
                    <a:pt x="141414" y="16269"/>
                    <a:pt x="135337" y="12202"/>
                  </a:cubicBezTo>
                  <a:cubicBezTo>
                    <a:pt x="113601" y="-2905"/>
                    <a:pt x="85103" y="-4095"/>
                    <a:pt x="62185" y="9154"/>
                  </a:cubicBezTo>
                  <a:cubicBezTo>
                    <a:pt x="46574" y="19346"/>
                    <a:pt x="33325" y="32757"/>
                    <a:pt x="23324" y="48492"/>
                  </a:cubicBezTo>
                  <a:cubicBezTo>
                    <a:pt x="10646" y="63922"/>
                    <a:pt x="2559" y="82601"/>
                    <a:pt x="-13" y="102404"/>
                  </a:cubicBezTo>
                  <a:cubicBezTo>
                    <a:pt x="-41" y="112719"/>
                    <a:pt x="1073" y="123006"/>
                    <a:pt x="3321" y="133074"/>
                  </a:cubicBezTo>
                  <a:cubicBezTo>
                    <a:pt x="6855" y="146714"/>
                    <a:pt x="11541" y="160039"/>
                    <a:pt x="17323" y="172889"/>
                  </a:cubicBezTo>
                  <a:cubicBezTo>
                    <a:pt x="19761" y="179823"/>
                    <a:pt x="21828" y="186881"/>
                    <a:pt x="23514" y="194034"/>
                  </a:cubicBezTo>
                  <a:cubicBezTo>
                    <a:pt x="28667" y="219980"/>
                    <a:pt x="24657" y="246907"/>
                    <a:pt x="12179" y="270234"/>
                  </a:cubicBezTo>
                  <a:cubicBezTo>
                    <a:pt x="8274" y="278616"/>
                    <a:pt x="-394" y="292713"/>
                    <a:pt x="11322" y="298809"/>
                  </a:cubicBezTo>
                  <a:cubicBezTo>
                    <a:pt x="15884" y="300876"/>
                    <a:pt x="20561" y="302686"/>
                    <a:pt x="25324" y="304238"/>
                  </a:cubicBezTo>
                  <a:cubicBezTo>
                    <a:pt x="32372" y="305286"/>
                    <a:pt x="44659" y="311763"/>
                    <a:pt x="47041" y="303667"/>
                  </a:cubicBezTo>
                  <a:close/>
                </a:path>
              </a:pathLst>
            </a:custGeom>
            <a:solidFill>
              <a:srgbClr val="FFE18B"/>
            </a:solidFill>
            <a:ln w="2858" cap="flat">
              <a:solidFill>
                <a:srgbClr val="A97C50"/>
              </a:solidFill>
              <a:prstDash val="solid"/>
              <a:miter/>
            </a:ln>
          </p:spPr>
          <p:txBody>
            <a:bodyPr rtlCol="0" anchor="ctr"/>
            <a:lstStyle/>
            <a:p>
              <a:endParaRPr lang="en-IN"/>
            </a:p>
          </p:txBody>
        </p:sp>
        <p:sp>
          <p:nvSpPr>
            <p:cNvPr id="5645" name="Freeform: Shape 5644">
              <a:extLst>
                <a:ext uri="{FF2B5EF4-FFF2-40B4-BE49-F238E27FC236}">
                  <a16:creationId xmlns:a16="http://schemas.microsoft.com/office/drawing/2014/main" xmlns="" id="{A4EA33B1-2D0C-88BD-7797-1E5AC447E63E}"/>
                </a:ext>
              </a:extLst>
            </p:cNvPr>
            <p:cNvSpPr/>
            <p:nvPr/>
          </p:nvSpPr>
          <p:spPr>
            <a:xfrm>
              <a:off x="3065049" y="3532046"/>
              <a:ext cx="55442" cy="91127"/>
            </a:xfrm>
            <a:custGeom>
              <a:avLst/>
              <a:gdLst>
                <a:gd name="connsiteX0" fmla="*/ 19989 w 55442"/>
                <a:gd name="connsiteY0" fmla="*/ 87534 h 91127"/>
                <a:gd name="connsiteX1" fmla="*/ 28943 w 55442"/>
                <a:gd name="connsiteY1" fmla="*/ 74675 h 91127"/>
                <a:gd name="connsiteX2" fmla="*/ 35039 w 55442"/>
                <a:gd name="connsiteY2" fmla="*/ 60102 h 91127"/>
                <a:gd name="connsiteX3" fmla="*/ 43516 w 55442"/>
                <a:gd name="connsiteY3" fmla="*/ 48101 h 91127"/>
                <a:gd name="connsiteX4" fmla="*/ 53041 w 55442"/>
                <a:gd name="connsiteY4" fmla="*/ 34670 h 91127"/>
                <a:gd name="connsiteX5" fmla="*/ 54279 w 55442"/>
                <a:gd name="connsiteY5" fmla="*/ 18668 h 91127"/>
                <a:gd name="connsiteX6" fmla="*/ 50850 w 55442"/>
                <a:gd name="connsiteY6" fmla="*/ 13429 h 91127"/>
                <a:gd name="connsiteX7" fmla="*/ 31229 w 55442"/>
                <a:gd name="connsiteY7" fmla="*/ 1999 h 91127"/>
                <a:gd name="connsiteX8" fmla="*/ 21704 w 55442"/>
                <a:gd name="connsiteY8" fmla="*/ -1 h 91127"/>
                <a:gd name="connsiteX9" fmla="*/ 12179 w 55442"/>
                <a:gd name="connsiteY9" fmla="*/ 3047 h 91127"/>
                <a:gd name="connsiteX10" fmla="*/ 6464 w 55442"/>
                <a:gd name="connsiteY10" fmla="*/ 14001 h 91127"/>
                <a:gd name="connsiteX11" fmla="*/ 5130 w 55442"/>
                <a:gd name="connsiteY11" fmla="*/ 23526 h 91127"/>
                <a:gd name="connsiteX12" fmla="*/ 5130 w 55442"/>
                <a:gd name="connsiteY12" fmla="*/ 30384 h 91127"/>
                <a:gd name="connsiteX13" fmla="*/ 1891 w 55442"/>
                <a:gd name="connsiteY13" fmla="*/ 62483 h 91127"/>
                <a:gd name="connsiteX14" fmla="*/ -13 w 55442"/>
                <a:gd name="connsiteY14" fmla="*/ 77152 h 91127"/>
                <a:gd name="connsiteX15" fmla="*/ 5511 w 55442"/>
                <a:gd name="connsiteY15" fmla="*/ 90296 h 91127"/>
                <a:gd name="connsiteX16" fmla="*/ 19989 w 55442"/>
                <a:gd name="connsiteY16" fmla="*/ 87534 h 9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442" h="91127">
                  <a:moveTo>
                    <a:pt x="19989" y="87534"/>
                  </a:moveTo>
                  <a:cubicBezTo>
                    <a:pt x="24009" y="84076"/>
                    <a:pt x="27095" y="79647"/>
                    <a:pt x="28943" y="74675"/>
                  </a:cubicBezTo>
                  <a:cubicBezTo>
                    <a:pt x="31038" y="69818"/>
                    <a:pt x="32657" y="65150"/>
                    <a:pt x="35039" y="60102"/>
                  </a:cubicBezTo>
                  <a:cubicBezTo>
                    <a:pt x="37439" y="55816"/>
                    <a:pt x="40277" y="51796"/>
                    <a:pt x="43516" y="48101"/>
                  </a:cubicBezTo>
                  <a:cubicBezTo>
                    <a:pt x="47174" y="43986"/>
                    <a:pt x="50374" y="39480"/>
                    <a:pt x="53041" y="34670"/>
                  </a:cubicBezTo>
                  <a:cubicBezTo>
                    <a:pt x="55717" y="29755"/>
                    <a:pt x="56165" y="23935"/>
                    <a:pt x="54279" y="18668"/>
                  </a:cubicBezTo>
                  <a:cubicBezTo>
                    <a:pt x="53489" y="16716"/>
                    <a:pt x="52326" y="14934"/>
                    <a:pt x="50850" y="13429"/>
                  </a:cubicBezTo>
                  <a:cubicBezTo>
                    <a:pt x="45421" y="7962"/>
                    <a:pt x="38658" y="4019"/>
                    <a:pt x="31229" y="1999"/>
                  </a:cubicBezTo>
                  <a:cubicBezTo>
                    <a:pt x="28162" y="904"/>
                    <a:pt x="24952" y="228"/>
                    <a:pt x="21704" y="-1"/>
                  </a:cubicBezTo>
                  <a:cubicBezTo>
                    <a:pt x="18265" y="-153"/>
                    <a:pt x="14884" y="923"/>
                    <a:pt x="12179" y="3047"/>
                  </a:cubicBezTo>
                  <a:cubicBezTo>
                    <a:pt x="9112" y="5962"/>
                    <a:pt x="7102" y="9819"/>
                    <a:pt x="6464" y="14001"/>
                  </a:cubicBezTo>
                  <a:cubicBezTo>
                    <a:pt x="5664" y="17116"/>
                    <a:pt x="5216" y="20307"/>
                    <a:pt x="5130" y="23526"/>
                  </a:cubicBezTo>
                  <a:cubicBezTo>
                    <a:pt x="5130" y="25812"/>
                    <a:pt x="5130" y="28098"/>
                    <a:pt x="5130" y="30384"/>
                  </a:cubicBezTo>
                  <a:cubicBezTo>
                    <a:pt x="5530" y="41185"/>
                    <a:pt x="4435" y="51987"/>
                    <a:pt x="1891" y="62483"/>
                  </a:cubicBezTo>
                  <a:cubicBezTo>
                    <a:pt x="692" y="67284"/>
                    <a:pt x="53" y="72208"/>
                    <a:pt x="-13" y="77152"/>
                  </a:cubicBezTo>
                  <a:cubicBezTo>
                    <a:pt x="-13" y="81152"/>
                    <a:pt x="1415" y="88296"/>
                    <a:pt x="5511" y="90296"/>
                  </a:cubicBezTo>
                  <a:cubicBezTo>
                    <a:pt x="10483" y="92020"/>
                    <a:pt x="15998" y="90972"/>
                    <a:pt x="19989" y="87534"/>
                  </a:cubicBezTo>
                  <a:close/>
                </a:path>
              </a:pathLst>
            </a:custGeom>
            <a:solidFill>
              <a:srgbClr val="FFCF01"/>
            </a:solidFill>
            <a:ln w="2858" cap="flat">
              <a:solidFill>
                <a:srgbClr val="F7941D"/>
              </a:solidFill>
              <a:prstDash val="solid"/>
              <a:miter/>
            </a:ln>
          </p:spPr>
          <p:txBody>
            <a:bodyPr rtlCol="0" anchor="ctr"/>
            <a:lstStyle/>
            <a:p>
              <a:endParaRPr lang="en-IN"/>
            </a:p>
          </p:txBody>
        </p:sp>
        <p:sp>
          <p:nvSpPr>
            <p:cNvPr id="5646" name="Freeform: Shape 5645">
              <a:extLst>
                <a:ext uri="{FF2B5EF4-FFF2-40B4-BE49-F238E27FC236}">
                  <a16:creationId xmlns:a16="http://schemas.microsoft.com/office/drawing/2014/main" xmlns="" id="{5C7DB485-88E1-E43D-2CC8-47DFCA038D45}"/>
                </a:ext>
              </a:extLst>
            </p:cNvPr>
            <p:cNvSpPr/>
            <p:nvPr/>
          </p:nvSpPr>
          <p:spPr>
            <a:xfrm>
              <a:off x="3055761" y="3362386"/>
              <a:ext cx="135017" cy="168738"/>
            </a:xfrm>
            <a:custGeom>
              <a:avLst/>
              <a:gdLst>
                <a:gd name="connsiteX0" fmla="*/ 56328 w 135017"/>
                <a:gd name="connsiteY0" fmla="*/ 167944 h 168738"/>
                <a:gd name="connsiteX1" fmla="*/ 95190 w 135017"/>
                <a:gd name="connsiteY1" fmla="*/ 160134 h 168738"/>
                <a:gd name="connsiteX2" fmla="*/ 118145 w 135017"/>
                <a:gd name="connsiteY2" fmla="*/ 130797 h 168738"/>
                <a:gd name="connsiteX3" fmla="*/ 135004 w 135017"/>
                <a:gd name="connsiteY3" fmla="*/ 61645 h 168738"/>
                <a:gd name="connsiteX4" fmla="*/ 133766 w 135017"/>
                <a:gd name="connsiteY4" fmla="*/ 50691 h 168738"/>
                <a:gd name="connsiteX5" fmla="*/ 129480 w 135017"/>
                <a:gd name="connsiteY5" fmla="*/ 39547 h 168738"/>
                <a:gd name="connsiteX6" fmla="*/ 108620 w 135017"/>
                <a:gd name="connsiteY6" fmla="*/ 12877 h 168738"/>
                <a:gd name="connsiteX7" fmla="*/ 77188 w 135017"/>
                <a:gd name="connsiteY7" fmla="*/ 18 h 168738"/>
                <a:gd name="connsiteX8" fmla="*/ 33182 w 135017"/>
                <a:gd name="connsiteY8" fmla="*/ 17449 h 168738"/>
                <a:gd name="connsiteX9" fmla="*/ 8417 w 135017"/>
                <a:gd name="connsiteY9" fmla="*/ 58026 h 168738"/>
                <a:gd name="connsiteX10" fmla="*/ 131 w 135017"/>
                <a:gd name="connsiteY10" fmla="*/ 107365 h 168738"/>
                <a:gd name="connsiteX11" fmla="*/ 10227 w 135017"/>
                <a:gd name="connsiteY11" fmla="*/ 139560 h 168738"/>
                <a:gd name="connsiteX12" fmla="*/ 20419 w 135017"/>
                <a:gd name="connsiteY12" fmla="*/ 152609 h 168738"/>
                <a:gd name="connsiteX13" fmla="*/ 32897 w 135017"/>
                <a:gd name="connsiteY13" fmla="*/ 161086 h 168738"/>
                <a:gd name="connsiteX14" fmla="*/ 56328 w 135017"/>
                <a:gd name="connsiteY14" fmla="*/ 167944 h 16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017" h="168738">
                  <a:moveTo>
                    <a:pt x="56328" y="167944"/>
                  </a:moveTo>
                  <a:cubicBezTo>
                    <a:pt x="69806" y="170230"/>
                    <a:pt x="83646" y="167449"/>
                    <a:pt x="95190" y="160134"/>
                  </a:cubicBezTo>
                  <a:cubicBezTo>
                    <a:pt x="105534" y="152799"/>
                    <a:pt x="113516" y="142608"/>
                    <a:pt x="118145" y="130797"/>
                  </a:cubicBezTo>
                  <a:cubicBezTo>
                    <a:pt x="128566" y="109184"/>
                    <a:pt x="134309" y="85629"/>
                    <a:pt x="135004" y="61645"/>
                  </a:cubicBezTo>
                  <a:cubicBezTo>
                    <a:pt x="134976" y="57959"/>
                    <a:pt x="134557" y="54292"/>
                    <a:pt x="133766" y="50691"/>
                  </a:cubicBezTo>
                  <a:cubicBezTo>
                    <a:pt x="132823" y="46805"/>
                    <a:pt x="131385" y="43062"/>
                    <a:pt x="129480" y="39547"/>
                  </a:cubicBezTo>
                  <a:cubicBezTo>
                    <a:pt x="124556" y="29241"/>
                    <a:pt x="117440" y="20135"/>
                    <a:pt x="108620" y="12877"/>
                  </a:cubicBezTo>
                  <a:cubicBezTo>
                    <a:pt x="99686" y="5505"/>
                    <a:pt x="88723" y="1019"/>
                    <a:pt x="77188" y="18"/>
                  </a:cubicBezTo>
                  <a:cubicBezTo>
                    <a:pt x="60738" y="-534"/>
                    <a:pt x="44793" y="5781"/>
                    <a:pt x="33182" y="17449"/>
                  </a:cubicBezTo>
                  <a:cubicBezTo>
                    <a:pt x="21943" y="28917"/>
                    <a:pt x="13475" y="42795"/>
                    <a:pt x="8417" y="58026"/>
                  </a:cubicBezTo>
                  <a:cubicBezTo>
                    <a:pt x="2121" y="73675"/>
                    <a:pt x="-708" y="90515"/>
                    <a:pt x="131" y="107365"/>
                  </a:cubicBezTo>
                  <a:cubicBezTo>
                    <a:pt x="950" y="118738"/>
                    <a:pt x="4407" y="129758"/>
                    <a:pt x="10227" y="139560"/>
                  </a:cubicBezTo>
                  <a:cubicBezTo>
                    <a:pt x="13180" y="144236"/>
                    <a:pt x="16599" y="148608"/>
                    <a:pt x="20419" y="152609"/>
                  </a:cubicBezTo>
                  <a:cubicBezTo>
                    <a:pt x="23895" y="156324"/>
                    <a:pt x="28163" y="159229"/>
                    <a:pt x="32897" y="161086"/>
                  </a:cubicBezTo>
                  <a:cubicBezTo>
                    <a:pt x="40421" y="164258"/>
                    <a:pt x="48279" y="166563"/>
                    <a:pt x="56328" y="167944"/>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5647" name="Freeform: Shape 5646">
              <a:extLst>
                <a:ext uri="{FF2B5EF4-FFF2-40B4-BE49-F238E27FC236}">
                  <a16:creationId xmlns:a16="http://schemas.microsoft.com/office/drawing/2014/main" xmlns="" id="{F23ED5DE-5142-58ED-04C1-ABA46D8373C3}"/>
                </a:ext>
              </a:extLst>
            </p:cNvPr>
            <p:cNvSpPr/>
            <p:nvPr/>
          </p:nvSpPr>
          <p:spPr>
            <a:xfrm>
              <a:off x="3098863" y="3431095"/>
              <a:ext cx="9525" cy="571"/>
            </a:xfrm>
            <a:custGeom>
              <a:avLst/>
              <a:gdLst>
                <a:gd name="connsiteX0" fmla="*/ -13 w 9525"/>
                <a:gd name="connsiteY0" fmla="*/ 556 h 571"/>
                <a:gd name="connsiteX1" fmla="*/ -13 w 9525"/>
                <a:gd name="connsiteY1" fmla="*/ -15 h 571"/>
                <a:gd name="connsiteX2" fmla="*/ -13 w 9525"/>
                <a:gd name="connsiteY2" fmla="*/ 556 h 571"/>
              </a:gdLst>
              <a:ahLst/>
              <a:cxnLst>
                <a:cxn ang="0">
                  <a:pos x="connsiteX0" y="connsiteY0"/>
                </a:cxn>
                <a:cxn ang="0">
                  <a:pos x="connsiteX1" y="connsiteY1"/>
                </a:cxn>
                <a:cxn ang="0">
                  <a:pos x="connsiteX2" y="connsiteY2"/>
                </a:cxn>
              </a:cxnLst>
              <a:rect l="l" t="t" r="r" b="b"/>
              <a:pathLst>
                <a:path w="9525" h="571">
                  <a:moveTo>
                    <a:pt x="-13" y="556"/>
                  </a:moveTo>
                  <a:lnTo>
                    <a:pt x="-13" y="-15"/>
                  </a:lnTo>
                  <a:lnTo>
                    <a:pt x="-13" y="556"/>
                  </a:lnTo>
                  <a:close/>
                </a:path>
              </a:pathLst>
            </a:custGeom>
            <a:solidFill>
              <a:srgbClr val="F89A46"/>
            </a:solidFill>
            <a:ln w="9525" cap="flat">
              <a:noFill/>
              <a:prstDash val="solid"/>
              <a:miter/>
            </a:ln>
          </p:spPr>
          <p:txBody>
            <a:bodyPr rtlCol="0" anchor="ctr"/>
            <a:lstStyle/>
            <a:p>
              <a:endParaRPr lang="en-IN"/>
            </a:p>
          </p:txBody>
        </p:sp>
        <p:sp>
          <p:nvSpPr>
            <p:cNvPr id="5648" name="Freeform: Shape 5647">
              <a:extLst>
                <a:ext uri="{FF2B5EF4-FFF2-40B4-BE49-F238E27FC236}">
                  <a16:creationId xmlns:a16="http://schemas.microsoft.com/office/drawing/2014/main" xmlns="" id="{129EFCE2-4B5D-AAD3-ACB0-BD2D0ACB41BA}"/>
                </a:ext>
              </a:extLst>
            </p:cNvPr>
            <p:cNvSpPr/>
            <p:nvPr/>
          </p:nvSpPr>
          <p:spPr>
            <a:xfrm>
              <a:off x="3126009" y="3385280"/>
              <a:ext cx="571" cy="666"/>
            </a:xfrm>
            <a:custGeom>
              <a:avLst/>
              <a:gdLst>
                <a:gd name="connsiteX0" fmla="*/ -13 w 571"/>
                <a:gd name="connsiteY0" fmla="*/ -15 h 666"/>
                <a:gd name="connsiteX1" fmla="*/ -13 w 571"/>
                <a:gd name="connsiteY1" fmla="*/ -15 h 666"/>
                <a:gd name="connsiteX2" fmla="*/ 558 w 571"/>
                <a:gd name="connsiteY2" fmla="*/ 652 h 666"/>
              </a:gdLst>
              <a:ahLst/>
              <a:cxnLst>
                <a:cxn ang="0">
                  <a:pos x="connsiteX0" y="connsiteY0"/>
                </a:cxn>
                <a:cxn ang="0">
                  <a:pos x="connsiteX1" y="connsiteY1"/>
                </a:cxn>
                <a:cxn ang="0">
                  <a:pos x="connsiteX2" y="connsiteY2"/>
                </a:cxn>
              </a:cxnLst>
              <a:rect l="l" t="t" r="r" b="b"/>
              <a:pathLst>
                <a:path w="571" h="666">
                  <a:moveTo>
                    <a:pt x="-13" y="-15"/>
                  </a:moveTo>
                  <a:lnTo>
                    <a:pt x="-13" y="-15"/>
                  </a:lnTo>
                  <a:lnTo>
                    <a:pt x="558" y="652"/>
                  </a:lnTo>
                  <a:close/>
                </a:path>
              </a:pathLst>
            </a:custGeom>
            <a:solidFill>
              <a:srgbClr val="F89A46"/>
            </a:solidFill>
            <a:ln w="9525" cap="flat">
              <a:noFill/>
              <a:prstDash val="solid"/>
              <a:miter/>
            </a:ln>
          </p:spPr>
          <p:txBody>
            <a:bodyPr rtlCol="0" anchor="ctr"/>
            <a:lstStyle/>
            <a:p>
              <a:endParaRPr lang="en-IN"/>
            </a:p>
          </p:txBody>
        </p:sp>
        <p:sp>
          <p:nvSpPr>
            <p:cNvPr id="5649" name="Freeform: Shape 5648">
              <a:extLst>
                <a:ext uri="{FF2B5EF4-FFF2-40B4-BE49-F238E27FC236}">
                  <a16:creationId xmlns:a16="http://schemas.microsoft.com/office/drawing/2014/main" xmlns="" id="{9B92F58A-A53E-1CA3-F52E-D80A54406128}"/>
                </a:ext>
              </a:extLst>
            </p:cNvPr>
            <p:cNvSpPr/>
            <p:nvPr/>
          </p:nvSpPr>
          <p:spPr>
            <a:xfrm>
              <a:off x="3042102" y="3347731"/>
              <a:ext cx="161800" cy="207426"/>
            </a:xfrm>
            <a:custGeom>
              <a:avLst/>
              <a:gdLst>
                <a:gd name="connsiteX0" fmla="*/ 117803 w 161800"/>
                <a:gd name="connsiteY0" fmla="*/ 5720 h 207426"/>
                <a:gd name="connsiteX1" fmla="*/ 116755 w 161800"/>
                <a:gd name="connsiteY1" fmla="*/ 4767 h 207426"/>
                <a:gd name="connsiteX2" fmla="*/ 117422 w 161800"/>
                <a:gd name="connsiteY2" fmla="*/ 4767 h 207426"/>
                <a:gd name="connsiteX3" fmla="*/ 116279 w 161800"/>
                <a:gd name="connsiteY3" fmla="*/ 4767 h 207426"/>
                <a:gd name="connsiteX4" fmla="*/ 115707 w 161800"/>
                <a:gd name="connsiteY4" fmla="*/ 4767 h 207426"/>
                <a:gd name="connsiteX5" fmla="*/ 114374 w 161800"/>
                <a:gd name="connsiteY5" fmla="*/ 4196 h 207426"/>
                <a:gd name="connsiteX6" fmla="*/ 113517 w 161800"/>
                <a:gd name="connsiteY6" fmla="*/ 4196 h 207426"/>
                <a:gd name="connsiteX7" fmla="*/ 113517 w 161800"/>
                <a:gd name="connsiteY7" fmla="*/ 4196 h 207426"/>
                <a:gd name="connsiteX8" fmla="*/ 111421 w 161800"/>
                <a:gd name="connsiteY8" fmla="*/ 3624 h 207426"/>
                <a:gd name="connsiteX9" fmla="*/ 108659 w 161800"/>
                <a:gd name="connsiteY9" fmla="*/ 11721 h 207426"/>
                <a:gd name="connsiteX10" fmla="*/ 103420 w 161800"/>
                <a:gd name="connsiteY10" fmla="*/ 9911 h 207426"/>
                <a:gd name="connsiteX11" fmla="*/ 103420 w 161800"/>
                <a:gd name="connsiteY11" fmla="*/ 9911 h 207426"/>
                <a:gd name="connsiteX12" fmla="*/ 102753 w 161800"/>
                <a:gd name="connsiteY12" fmla="*/ 3339 h 207426"/>
                <a:gd name="connsiteX13" fmla="*/ 102753 w 161800"/>
                <a:gd name="connsiteY13" fmla="*/ 1720 h 207426"/>
                <a:gd name="connsiteX14" fmla="*/ 101991 w 161800"/>
                <a:gd name="connsiteY14" fmla="*/ 1720 h 207426"/>
                <a:gd name="connsiteX15" fmla="*/ 102468 w 161800"/>
                <a:gd name="connsiteY15" fmla="*/ 3339 h 207426"/>
                <a:gd name="connsiteX16" fmla="*/ 103230 w 161800"/>
                <a:gd name="connsiteY16" fmla="*/ 9911 h 207426"/>
                <a:gd name="connsiteX17" fmla="*/ 101229 w 161800"/>
                <a:gd name="connsiteY17" fmla="*/ 17055 h 207426"/>
                <a:gd name="connsiteX18" fmla="*/ 96467 w 161800"/>
                <a:gd name="connsiteY18" fmla="*/ 17817 h 207426"/>
                <a:gd name="connsiteX19" fmla="*/ 95038 w 161800"/>
                <a:gd name="connsiteY19" fmla="*/ 17055 h 207426"/>
                <a:gd name="connsiteX20" fmla="*/ 95038 w 161800"/>
                <a:gd name="connsiteY20" fmla="*/ 17055 h 207426"/>
                <a:gd name="connsiteX21" fmla="*/ 95038 w 161800"/>
                <a:gd name="connsiteY21" fmla="*/ 17055 h 207426"/>
                <a:gd name="connsiteX22" fmla="*/ 95038 w 161800"/>
                <a:gd name="connsiteY22" fmla="*/ 17055 h 207426"/>
                <a:gd name="connsiteX23" fmla="*/ 95038 w 161800"/>
                <a:gd name="connsiteY23" fmla="*/ 16007 h 207426"/>
                <a:gd name="connsiteX24" fmla="*/ 94181 w 161800"/>
                <a:gd name="connsiteY24" fmla="*/ 11054 h 207426"/>
                <a:gd name="connsiteX25" fmla="*/ 92943 w 161800"/>
                <a:gd name="connsiteY25" fmla="*/ 8387 h 207426"/>
                <a:gd name="connsiteX26" fmla="*/ 91895 w 161800"/>
                <a:gd name="connsiteY26" fmla="*/ 7149 h 207426"/>
                <a:gd name="connsiteX27" fmla="*/ 92847 w 161800"/>
                <a:gd name="connsiteY27" fmla="*/ 5434 h 207426"/>
                <a:gd name="connsiteX28" fmla="*/ 94181 w 161800"/>
                <a:gd name="connsiteY28" fmla="*/ 576 h 207426"/>
                <a:gd name="connsiteX29" fmla="*/ 93514 w 161800"/>
                <a:gd name="connsiteY29" fmla="*/ 576 h 207426"/>
                <a:gd name="connsiteX30" fmla="*/ 92562 w 161800"/>
                <a:gd name="connsiteY30" fmla="*/ 4482 h 207426"/>
                <a:gd name="connsiteX31" fmla="*/ 91228 w 161800"/>
                <a:gd name="connsiteY31" fmla="*/ 6958 h 207426"/>
                <a:gd name="connsiteX32" fmla="*/ 91228 w 161800"/>
                <a:gd name="connsiteY32" fmla="*/ 6958 h 207426"/>
                <a:gd name="connsiteX33" fmla="*/ 90371 w 161800"/>
                <a:gd name="connsiteY33" fmla="*/ 6958 h 207426"/>
                <a:gd name="connsiteX34" fmla="*/ 88275 w 161800"/>
                <a:gd name="connsiteY34" fmla="*/ 5815 h 207426"/>
                <a:gd name="connsiteX35" fmla="*/ 86180 w 161800"/>
                <a:gd name="connsiteY35" fmla="*/ 3053 h 207426"/>
                <a:gd name="connsiteX36" fmla="*/ 84275 w 161800"/>
                <a:gd name="connsiteY36" fmla="*/ 672 h 207426"/>
                <a:gd name="connsiteX37" fmla="*/ 83703 w 161800"/>
                <a:gd name="connsiteY37" fmla="*/ 672 h 207426"/>
                <a:gd name="connsiteX38" fmla="*/ 84275 w 161800"/>
                <a:gd name="connsiteY38" fmla="*/ 5 h 207426"/>
                <a:gd name="connsiteX39" fmla="*/ 83227 w 161800"/>
                <a:gd name="connsiteY39" fmla="*/ 5 h 207426"/>
                <a:gd name="connsiteX40" fmla="*/ 83227 w 161800"/>
                <a:gd name="connsiteY40" fmla="*/ 5 h 207426"/>
                <a:gd name="connsiteX41" fmla="*/ 78560 w 161800"/>
                <a:gd name="connsiteY41" fmla="*/ 2196 h 207426"/>
                <a:gd name="connsiteX42" fmla="*/ 78560 w 161800"/>
                <a:gd name="connsiteY42" fmla="*/ 100 h 207426"/>
                <a:gd name="connsiteX43" fmla="*/ 77988 w 161800"/>
                <a:gd name="connsiteY43" fmla="*/ 100 h 207426"/>
                <a:gd name="connsiteX44" fmla="*/ 77988 w 161800"/>
                <a:gd name="connsiteY44" fmla="*/ 3243 h 207426"/>
                <a:gd name="connsiteX45" fmla="*/ 76655 w 161800"/>
                <a:gd name="connsiteY45" fmla="*/ 8958 h 207426"/>
                <a:gd name="connsiteX46" fmla="*/ 72750 w 161800"/>
                <a:gd name="connsiteY46" fmla="*/ 13149 h 207426"/>
                <a:gd name="connsiteX47" fmla="*/ 67416 w 161800"/>
                <a:gd name="connsiteY47" fmla="*/ 9149 h 207426"/>
                <a:gd name="connsiteX48" fmla="*/ 66558 w 161800"/>
                <a:gd name="connsiteY48" fmla="*/ 7053 h 207426"/>
                <a:gd name="connsiteX49" fmla="*/ 65892 w 161800"/>
                <a:gd name="connsiteY49" fmla="*/ 6482 h 207426"/>
                <a:gd name="connsiteX50" fmla="*/ 65892 w 161800"/>
                <a:gd name="connsiteY50" fmla="*/ 6482 h 207426"/>
                <a:gd name="connsiteX51" fmla="*/ 67130 w 161800"/>
                <a:gd name="connsiteY51" fmla="*/ 5244 h 207426"/>
                <a:gd name="connsiteX52" fmla="*/ 67130 w 161800"/>
                <a:gd name="connsiteY52" fmla="*/ 2481 h 207426"/>
                <a:gd name="connsiteX53" fmla="*/ 66463 w 161800"/>
                <a:gd name="connsiteY53" fmla="*/ 2481 h 207426"/>
                <a:gd name="connsiteX54" fmla="*/ 66463 w 161800"/>
                <a:gd name="connsiteY54" fmla="*/ 3910 h 207426"/>
                <a:gd name="connsiteX55" fmla="*/ 65511 w 161800"/>
                <a:gd name="connsiteY55" fmla="*/ 5529 h 207426"/>
                <a:gd name="connsiteX56" fmla="*/ 64463 w 161800"/>
                <a:gd name="connsiteY56" fmla="*/ 6006 h 207426"/>
                <a:gd name="connsiteX57" fmla="*/ 62748 w 161800"/>
                <a:gd name="connsiteY57" fmla="*/ 6006 h 207426"/>
                <a:gd name="connsiteX58" fmla="*/ 59796 w 161800"/>
                <a:gd name="connsiteY58" fmla="*/ 6863 h 207426"/>
                <a:gd name="connsiteX59" fmla="*/ 59796 w 161800"/>
                <a:gd name="connsiteY59" fmla="*/ 4291 h 207426"/>
                <a:gd name="connsiteX60" fmla="*/ 59129 w 161800"/>
                <a:gd name="connsiteY60" fmla="*/ 4291 h 207426"/>
                <a:gd name="connsiteX61" fmla="*/ 59129 w 161800"/>
                <a:gd name="connsiteY61" fmla="*/ 6196 h 207426"/>
                <a:gd name="connsiteX62" fmla="*/ 56843 w 161800"/>
                <a:gd name="connsiteY62" fmla="*/ 12197 h 207426"/>
                <a:gd name="connsiteX63" fmla="*/ 55319 w 161800"/>
                <a:gd name="connsiteY63" fmla="*/ 12959 h 207426"/>
                <a:gd name="connsiteX64" fmla="*/ 55319 w 161800"/>
                <a:gd name="connsiteY64" fmla="*/ 12483 h 207426"/>
                <a:gd name="connsiteX65" fmla="*/ 52747 w 161800"/>
                <a:gd name="connsiteY65" fmla="*/ 10673 h 207426"/>
                <a:gd name="connsiteX66" fmla="*/ 49699 w 161800"/>
                <a:gd name="connsiteY66" fmla="*/ 11625 h 207426"/>
                <a:gd name="connsiteX67" fmla="*/ 49699 w 161800"/>
                <a:gd name="connsiteY67" fmla="*/ 12102 h 207426"/>
                <a:gd name="connsiteX68" fmla="*/ 52176 w 161800"/>
                <a:gd name="connsiteY68" fmla="*/ 11435 h 207426"/>
                <a:gd name="connsiteX69" fmla="*/ 54557 w 161800"/>
                <a:gd name="connsiteY69" fmla="*/ 12864 h 207426"/>
                <a:gd name="connsiteX70" fmla="*/ 55128 w 161800"/>
                <a:gd name="connsiteY70" fmla="*/ 18198 h 207426"/>
                <a:gd name="connsiteX71" fmla="*/ 52938 w 161800"/>
                <a:gd name="connsiteY71" fmla="*/ 23055 h 207426"/>
                <a:gd name="connsiteX72" fmla="*/ 49128 w 161800"/>
                <a:gd name="connsiteY72" fmla="*/ 27056 h 207426"/>
                <a:gd name="connsiteX73" fmla="*/ 45984 w 161800"/>
                <a:gd name="connsiteY73" fmla="*/ 27628 h 207426"/>
                <a:gd name="connsiteX74" fmla="*/ 42651 w 161800"/>
                <a:gd name="connsiteY74" fmla="*/ 26770 h 207426"/>
                <a:gd name="connsiteX75" fmla="*/ 41794 w 161800"/>
                <a:gd name="connsiteY75" fmla="*/ 26103 h 207426"/>
                <a:gd name="connsiteX76" fmla="*/ 38241 w 161800"/>
                <a:gd name="connsiteY76" fmla="*/ 26856 h 207426"/>
                <a:gd name="connsiteX77" fmla="*/ 38174 w 161800"/>
                <a:gd name="connsiteY77" fmla="*/ 26961 h 207426"/>
                <a:gd name="connsiteX78" fmla="*/ 38174 w 161800"/>
                <a:gd name="connsiteY78" fmla="*/ 26961 h 207426"/>
                <a:gd name="connsiteX79" fmla="*/ 40079 w 161800"/>
                <a:gd name="connsiteY79" fmla="*/ 25818 h 207426"/>
                <a:gd name="connsiteX80" fmla="*/ 42460 w 161800"/>
                <a:gd name="connsiteY80" fmla="*/ 27342 h 207426"/>
                <a:gd name="connsiteX81" fmla="*/ 43603 w 161800"/>
                <a:gd name="connsiteY81" fmla="*/ 33247 h 207426"/>
                <a:gd name="connsiteX82" fmla="*/ 41984 w 161800"/>
                <a:gd name="connsiteY82" fmla="*/ 39343 h 207426"/>
                <a:gd name="connsiteX83" fmla="*/ 38555 w 161800"/>
                <a:gd name="connsiteY83" fmla="*/ 42677 h 207426"/>
                <a:gd name="connsiteX84" fmla="*/ 36364 w 161800"/>
                <a:gd name="connsiteY84" fmla="*/ 44011 h 207426"/>
                <a:gd name="connsiteX85" fmla="*/ 31316 w 161800"/>
                <a:gd name="connsiteY85" fmla="*/ 48297 h 207426"/>
                <a:gd name="connsiteX86" fmla="*/ 31316 w 161800"/>
                <a:gd name="connsiteY86" fmla="*/ 48297 h 207426"/>
                <a:gd name="connsiteX87" fmla="*/ 30649 w 161800"/>
                <a:gd name="connsiteY87" fmla="*/ 47439 h 207426"/>
                <a:gd name="connsiteX88" fmla="*/ 23925 w 161800"/>
                <a:gd name="connsiteY88" fmla="*/ 47116 h 207426"/>
                <a:gd name="connsiteX89" fmla="*/ 23601 w 161800"/>
                <a:gd name="connsiteY89" fmla="*/ 47439 h 207426"/>
                <a:gd name="connsiteX90" fmla="*/ 23601 w 161800"/>
                <a:gd name="connsiteY90" fmla="*/ 47439 h 207426"/>
                <a:gd name="connsiteX91" fmla="*/ 29792 w 161800"/>
                <a:gd name="connsiteY91" fmla="*/ 47344 h 207426"/>
                <a:gd name="connsiteX92" fmla="*/ 29887 w 161800"/>
                <a:gd name="connsiteY92" fmla="*/ 47439 h 207426"/>
                <a:gd name="connsiteX93" fmla="*/ 31602 w 161800"/>
                <a:gd name="connsiteY93" fmla="*/ 53631 h 207426"/>
                <a:gd name="connsiteX94" fmla="*/ 26077 w 161800"/>
                <a:gd name="connsiteY94" fmla="*/ 65156 h 207426"/>
                <a:gd name="connsiteX95" fmla="*/ 19695 w 161800"/>
                <a:gd name="connsiteY95" fmla="*/ 67156 h 207426"/>
                <a:gd name="connsiteX96" fmla="*/ 17124 w 161800"/>
                <a:gd name="connsiteY96" fmla="*/ 67156 h 207426"/>
                <a:gd name="connsiteX97" fmla="*/ 15123 w 161800"/>
                <a:gd name="connsiteY97" fmla="*/ 69633 h 207426"/>
                <a:gd name="connsiteX98" fmla="*/ 13314 w 161800"/>
                <a:gd name="connsiteY98" fmla="*/ 68395 h 207426"/>
                <a:gd name="connsiteX99" fmla="*/ 11028 w 161800"/>
                <a:gd name="connsiteY99" fmla="*/ 68395 h 207426"/>
                <a:gd name="connsiteX100" fmla="*/ 11028 w 161800"/>
                <a:gd name="connsiteY100" fmla="*/ 68395 h 207426"/>
                <a:gd name="connsiteX101" fmla="*/ 13885 w 161800"/>
                <a:gd name="connsiteY101" fmla="*/ 69347 h 207426"/>
                <a:gd name="connsiteX102" fmla="*/ 16171 w 161800"/>
                <a:gd name="connsiteY102" fmla="*/ 74300 h 207426"/>
                <a:gd name="connsiteX103" fmla="*/ 15600 w 161800"/>
                <a:gd name="connsiteY103" fmla="*/ 79348 h 207426"/>
                <a:gd name="connsiteX104" fmla="*/ 13409 w 161800"/>
                <a:gd name="connsiteY104" fmla="*/ 83634 h 207426"/>
                <a:gd name="connsiteX105" fmla="*/ 11885 w 161800"/>
                <a:gd name="connsiteY105" fmla="*/ 85920 h 207426"/>
                <a:gd name="connsiteX106" fmla="*/ 10742 w 161800"/>
                <a:gd name="connsiteY106" fmla="*/ 93731 h 207426"/>
                <a:gd name="connsiteX107" fmla="*/ 10742 w 161800"/>
                <a:gd name="connsiteY107" fmla="*/ 99065 h 207426"/>
                <a:gd name="connsiteX108" fmla="*/ 5789 w 161800"/>
                <a:gd name="connsiteY108" fmla="*/ 96398 h 207426"/>
                <a:gd name="connsiteX109" fmla="*/ 2170 w 161800"/>
                <a:gd name="connsiteY109" fmla="*/ 100208 h 207426"/>
                <a:gd name="connsiteX110" fmla="*/ 2170 w 161800"/>
                <a:gd name="connsiteY110" fmla="*/ 100208 h 207426"/>
                <a:gd name="connsiteX111" fmla="*/ 5408 w 161800"/>
                <a:gd name="connsiteY111" fmla="*/ 97065 h 207426"/>
                <a:gd name="connsiteX112" fmla="*/ 9504 w 161800"/>
                <a:gd name="connsiteY112" fmla="*/ 99160 h 207426"/>
                <a:gd name="connsiteX113" fmla="*/ 13599 w 161800"/>
                <a:gd name="connsiteY113" fmla="*/ 104018 h 207426"/>
                <a:gd name="connsiteX114" fmla="*/ 16266 w 161800"/>
                <a:gd name="connsiteY114" fmla="*/ 109733 h 207426"/>
                <a:gd name="connsiteX115" fmla="*/ 16266 w 161800"/>
                <a:gd name="connsiteY115" fmla="*/ 113543 h 207426"/>
                <a:gd name="connsiteX116" fmla="*/ 15314 w 161800"/>
                <a:gd name="connsiteY116" fmla="*/ 118115 h 207426"/>
                <a:gd name="connsiteX117" fmla="*/ 13028 w 161800"/>
                <a:gd name="connsiteY117" fmla="*/ 122020 h 207426"/>
                <a:gd name="connsiteX118" fmla="*/ 5408 w 161800"/>
                <a:gd name="connsiteY118" fmla="*/ 122020 h 207426"/>
                <a:gd name="connsiteX119" fmla="*/ 74 w 161800"/>
                <a:gd name="connsiteY119" fmla="*/ 115067 h 207426"/>
                <a:gd name="connsiteX120" fmla="*/ 74 w 161800"/>
                <a:gd name="connsiteY120" fmla="*/ 115067 h 207426"/>
                <a:gd name="connsiteX121" fmla="*/ 4551 w 161800"/>
                <a:gd name="connsiteY121" fmla="*/ 122401 h 207426"/>
                <a:gd name="connsiteX122" fmla="*/ 7027 w 161800"/>
                <a:gd name="connsiteY122" fmla="*/ 123544 h 207426"/>
                <a:gd name="connsiteX123" fmla="*/ 2265 w 161800"/>
                <a:gd name="connsiteY123" fmla="*/ 126306 h 207426"/>
                <a:gd name="connsiteX124" fmla="*/ 74 w 161800"/>
                <a:gd name="connsiteY124" fmla="*/ 132307 h 207426"/>
                <a:gd name="connsiteX125" fmla="*/ 74 w 161800"/>
                <a:gd name="connsiteY125" fmla="*/ 132307 h 207426"/>
                <a:gd name="connsiteX126" fmla="*/ 6932 w 161800"/>
                <a:gd name="connsiteY126" fmla="*/ 124592 h 207426"/>
                <a:gd name="connsiteX127" fmla="*/ 16457 w 161800"/>
                <a:gd name="connsiteY127" fmla="*/ 130878 h 207426"/>
                <a:gd name="connsiteX128" fmla="*/ 13123 w 161800"/>
                <a:gd name="connsiteY128" fmla="*/ 141261 h 207426"/>
                <a:gd name="connsiteX129" fmla="*/ 10075 w 161800"/>
                <a:gd name="connsiteY129" fmla="*/ 144975 h 207426"/>
                <a:gd name="connsiteX130" fmla="*/ 6265 w 161800"/>
                <a:gd name="connsiteY130" fmla="*/ 147261 h 207426"/>
                <a:gd name="connsiteX131" fmla="*/ 2360 w 161800"/>
                <a:gd name="connsiteY131" fmla="*/ 144404 h 207426"/>
                <a:gd name="connsiteX132" fmla="*/ 550 w 161800"/>
                <a:gd name="connsiteY132" fmla="*/ 138879 h 207426"/>
                <a:gd name="connsiteX133" fmla="*/ 550 w 161800"/>
                <a:gd name="connsiteY133" fmla="*/ 138879 h 207426"/>
                <a:gd name="connsiteX134" fmla="*/ 1788 w 161800"/>
                <a:gd name="connsiteY134" fmla="*/ 144309 h 207426"/>
                <a:gd name="connsiteX135" fmla="*/ 5217 w 161800"/>
                <a:gd name="connsiteY135" fmla="*/ 148214 h 207426"/>
                <a:gd name="connsiteX136" fmla="*/ 9599 w 161800"/>
                <a:gd name="connsiteY136" fmla="*/ 146785 h 207426"/>
                <a:gd name="connsiteX137" fmla="*/ 13409 w 161800"/>
                <a:gd name="connsiteY137" fmla="*/ 142689 h 207426"/>
                <a:gd name="connsiteX138" fmla="*/ 13409 w 161800"/>
                <a:gd name="connsiteY138" fmla="*/ 142689 h 207426"/>
                <a:gd name="connsiteX139" fmla="*/ 12361 w 161800"/>
                <a:gd name="connsiteY139" fmla="*/ 153453 h 207426"/>
                <a:gd name="connsiteX140" fmla="*/ 13219 w 161800"/>
                <a:gd name="connsiteY140" fmla="*/ 156310 h 207426"/>
                <a:gd name="connsiteX141" fmla="*/ 13219 w 161800"/>
                <a:gd name="connsiteY141" fmla="*/ 162787 h 207426"/>
                <a:gd name="connsiteX142" fmla="*/ 11504 w 161800"/>
                <a:gd name="connsiteY142" fmla="*/ 165073 h 207426"/>
                <a:gd name="connsiteX143" fmla="*/ 9123 w 161800"/>
                <a:gd name="connsiteY143" fmla="*/ 163740 h 207426"/>
                <a:gd name="connsiteX144" fmla="*/ 9123 w 161800"/>
                <a:gd name="connsiteY144" fmla="*/ 164311 h 207426"/>
                <a:gd name="connsiteX145" fmla="*/ 11695 w 161800"/>
                <a:gd name="connsiteY145" fmla="*/ 166026 h 207426"/>
                <a:gd name="connsiteX146" fmla="*/ 13980 w 161800"/>
                <a:gd name="connsiteY146" fmla="*/ 163835 h 207426"/>
                <a:gd name="connsiteX147" fmla="*/ 14552 w 161800"/>
                <a:gd name="connsiteY147" fmla="*/ 159453 h 207426"/>
                <a:gd name="connsiteX148" fmla="*/ 14552 w 161800"/>
                <a:gd name="connsiteY148" fmla="*/ 158120 h 207426"/>
                <a:gd name="connsiteX149" fmla="*/ 20934 w 161800"/>
                <a:gd name="connsiteY149" fmla="*/ 163835 h 207426"/>
                <a:gd name="connsiteX150" fmla="*/ 21410 w 161800"/>
                <a:gd name="connsiteY150" fmla="*/ 163835 h 207426"/>
                <a:gd name="connsiteX151" fmla="*/ 32935 w 161800"/>
                <a:gd name="connsiteY151" fmla="*/ 172312 h 207426"/>
                <a:gd name="connsiteX152" fmla="*/ 36840 w 161800"/>
                <a:gd name="connsiteY152" fmla="*/ 178503 h 207426"/>
                <a:gd name="connsiteX153" fmla="*/ 34269 w 161800"/>
                <a:gd name="connsiteY153" fmla="*/ 183742 h 207426"/>
                <a:gd name="connsiteX154" fmla="*/ 30649 w 161800"/>
                <a:gd name="connsiteY154" fmla="*/ 185076 h 207426"/>
                <a:gd name="connsiteX155" fmla="*/ 26934 w 161800"/>
                <a:gd name="connsiteY155" fmla="*/ 185076 h 207426"/>
                <a:gd name="connsiteX156" fmla="*/ 26934 w 161800"/>
                <a:gd name="connsiteY156" fmla="*/ 185076 h 207426"/>
                <a:gd name="connsiteX157" fmla="*/ 30363 w 161800"/>
                <a:gd name="connsiteY157" fmla="*/ 185076 h 207426"/>
                <a:gd name="connsiteX158" fmla="*/ 33792 w 161800"/>
                <a:gd name="connsiteY158" fmla="*/ 184409 h 207426"/>
                <a:gd name="connsiteX159" fmla="*/ 37126 w 161800"/>
                <a:gd name="connsiteY159" fmla="*/ 181837 h 207426"/>
                <a:gd name="connsiteX160" fmla="*/ 44079 w 161800"/>
                <a:gd name="connsiteY160" fmla="*/ 181837 h 207426"/>
                <a:gd name="connsiteX161" fmla="*/ 51223 w 161800"/>
                <a:gd name="connsiteY161" fmla="*/ 184599 h 207426"/>
                <a:gd name="connsiteX162" fmla="*/ 57319 w 161800"/>
                <a:gd name="connsiteY162" fmla="*/ 188981 h 207426"/>
                <a:gd name="connsiteX163" fmla="*/ 59891 w 161800"/>
                <a:gd name="connsiteY163" fmla="*/ 191553 h 207426"/>
                <a:gd name="connsiteX164" fmla="*/ 61605 w 161800"/>
                <a:gd name="connsiteY164" fmla="*/ 194220 h 207426"/>
                <a:gd name="connsiteX165" fmla="*/ 60939 w 161800"/>
                <a:gd name="connsiteY165" fmla="*/ 197649 h 207426"/>
                <a:gd name="connsiteX166" fmla="*/ 56653 w 161800"/>
                <a:gd name="connsiteY166" fmla="*/ 201649 h 207426"/>
                <a:gd name="connsiteX167" fmla="*/ 56653 w 161800"/>
                <a:gd name="connsiteY167" fmla="*/ 202316 h 207426"/>
                <a:gd name="connsiteX168" fmla="*/ 60748 w 161800"/>
                <a:gd name="connsiteY168" fmla="*/ 198982 h 207426"/>
                <a:gd name="connsiteX169" fmla="*/ 60653 w 161800"/>
                <a:gd name="connsiteY169" fmla="*/ 190905 h 207426"/>
                <a:gd name="connsiteX170" fmla="*/ 59320 w 161800"/>
                <a:gd name="connsiteY170" fmla="*/ 189933 h 207426"/>
                <a:gd name="connsiteX171" fmla="*/ 59320 w 161800"/>
                <a:gd name="connsiteY171" fmla="*/ 189933 h 207426"/>
                <a:gd name="connsiteX172" fmla="*/ 62939 w 161800"/>
                <a:gd name="connsiteY172" fmla="*/ 190410 h 207426"/>
                <a:gd name="connsiteX173" fmla="*/ 64463 w 161800"/>
                <a:gd name="connsiteY173" fmla="*/ 190410 h 207426"/>
                <a:gd name="connsiteX174" fmla="*/ 72273 w 161800"/>
                <a:gd name="connsiteY174" fmla="*/ 191838 h 207426"/>
                <a:gd name="connsiteX175" fmla="*/ 78179 w 161800"/>
                <a:gd name="connsiteY175" fmla="*/ 196220 h 207426"/>
                <a:gd name="connsiteX176" fmla="*/ 80560 w 161800"/>
                <a:gd name="connsiteY176" fmla="*/ 201268 h 207426"/>
                <a:gd name="connsiteX177" fmla="*/ 74559 w 161800"/>
                <a:gd name="connsiteY177" fmla="*/ 206507 h 207426"/>
                <a:gd name="connsiteX178" fmla="*/ 74559 w 161800"/>
                <a:gd name="connsiteY178" fmla="*/ 206983 h 207426"/>
                <a:gd name="connsiteX179" fmla="*/ 80560 w 161800"/>
                <a:gd name="connsiteY179" fmla="*/ 202602 h 207426"/>
                <a:gd name="connsiteX180" fmla="*/ 80560 w 161800"/>
                <a:gd name="connsiteY180" fmla="*/ 198887 h 207426"/>
                <a:gd name="connsiteX181" fmla="*/ 85037 w 161800"/>
                <a:gd name="connsiteY181" fmla="*/ 198887 h 207426"/>
                <a:gd name="connsiteX182" fmla="*/ 89419 w 161800"/>
                <a:gd name="connsiteY182" fmla="*/ 200506 h 207426"/>
                <a:gd name="connsiteX183" fmla="*/ 92371 w 161800"/>
                <a:gd name="connsiteY183" fmla="*/ 203459 h 207426"/>
                <a:gd name="connsiteX184" fmla="*/ 92371 w 161800"/>
                <a:gd name="connsiteY184" fmla="*/ 205269 h 207426"/>
                <a:gd name="connsiteX185" fmla="*/ 91038 w 161800"/>
                <a:gd name="connsiteY185" fmla="*/ 206888 h 207426"/>
                <a:gd name="connsiteX186" fmla="*/ 91038 w 161800"/>
                <a:gd name="connsiteY186" fmla="*/ 207364 h 207426"/>
                <a:gd name="connsiteX187" fmla="*/ 92752 w 161800"/>
                <a:gd name="connsiteY187" fmla="*/ 204030 h 207426"/>
                <a:gd name="connsiteX188" fmla="*/ 90180 w 161800"/>
                <a:gd name="connsiteY188" fmla="*/ 200316 h 207426"/>
                <a:gd name="connsiteX189" fmla="*/ 87990 w 161800"/>
                <a:gd name="connsiteY189" fmla="*/ 199078 h 207426"/>
                <a:gd name="connsiteX190" fmla="*/ 95133 w 161800"/>
                <a:gd name="connsiteY190" fmla="*/ 199078 h 207426"/>
                <a:gd name="connsiteX191" fmla="*/ 98753 w 161800"/>
                <a:gd name="connsiteY191" fmla="*/ 200316 h 207426"/>
                <a:gd name="connsiteX192" fmla="*/ 98753 w 161800"/>
                <a:gd name="connsiteY192" fmla="*/ 204411 h 207426"/>
                <a:gd name="connsiteX193" fmla="*/ 99229 w 161800"/>
                <a:gd name="connsiteY193" fmla="*/ 204411 h 207426"/>
                <a:gd name="connsiteX194" fmla="*/ 99229 w 161800"/>
                <a:gd name="connsiteY194" fmla="*/ 199173 h 207426"/>
                <a:gd name="connsiteX195" fmla="*/ 95705 w 161800"/>
                <a:gd name="connsiteY195" fmla="*/ 197839 h 207426"/>
                <a:gd name="connsiteX196" fmla="*/ 95705 w 161800"/>
                <a:gd name="connsiteY196" fmla="*/ 190981 h 207426"/>
                <a:gd name="connsiteX197" fmla="*/ 94562 w 161800"/>
                <a:gd name="connsiteY197" fmla="*/ 188600 h 207426"/>
                <a:gd name="connsiteX198" fmla="*/ 104087 w 161800"/>
                <a:gd name="connsiteY198" fmla="*/ 189933 h 207426"/>
                <a:gd name="connsiteX199" fmla="*/ 106659 w 161800"/>
                <a:gd name="connsiteY199" fmla="*/ 194505 h 207426"/>
                <a:gd name="connsiteX200" fmla="*/ 109040 w 161800"/>
                <a:gd name="connsiteY200" fmla="*/ 198982 h 207426"/>
                <a:gd name="connsiteX201" fmla="*/ 109040 w 161800"/>
                <a:gd name="connsiteY201" fmla="*/ 198982 h 207426"/>
                <a:gd name="connsiteX202" fmla="*/ 107802 w 161800"/>
                <a:gd name="connsiteY202" fmla="*/ 196315 h 207426"/>
                <a:gd name="connsiteX203" fmla="*/ 106754 w 161800"/>
                <a:gd name="connsiteY203" fmla="*/ 193553 h 207426"/>
                <a:gd name="connsiteX204" fmla="*/ 105230 w 161800"/>
                <a:gd name="connsiteY204" fmla="*/ 190695 h 207426"/>
                <a:gd name="connsiteX205" fmla="*/ 109040 w 161800"/>
                <a:gd name="connsiteY205" fmla="*/ 189171 h 207426"/>
                <a:gd name="connsiteX206" fmla="*/ 113517 w 161800"/>
                <a:gd name="connsiteY206" fmla="*/ 189171 h 207426"/>
                <a:gd name="connsiteX207" fmla="*/ 117041 w 161800"/>
                <a:gd name="connsiteY207" fmla="*/ 190314 h 207426"/>
                <a:gd name="connsiteX208" fmla="*/ 120184 w 161800"/>
                <a:gd name="connsiteY208" fmla="*/ 192696 h 207426"/>
                <a:gd name="connsiteX209" fmla="*/ 120184 w 161800"/>
                <a:gd name="connsiteY209" fmla="*/ 192696 h 207426"/>
                <a:gd name="connsiteX210" fmla="*/ 117803 w 161800"/>
                <a:gd name="connsiteY210" fmla="*/ 190029 h 207426"/>
                <a:gd name="connsiteX211" fmla="*/ 119327 w 161800"/>
                <a:gd name="connsiteY211" fmla="*/ 189267 h 207426"/>
                <a:gd name="connsiteX212" fmla="*/ 120851 w 161800"/>
                <a:gd name="connsiteY212" fmla="*/ 185933 h 207426"/>
                <a:gd name="connsiteX213" fmla="*/ 120851 w 161800"/>
                <a:gd name="connsiteY213" fmla="*/ 180789 h 207426"/>
                <a:gd name="connsiteX214" fmla="*/ 120089 w 161800"/>
                <a:gd name="connsiteY214" fmla="*/ 178503 h 207426"/>
                <a:gd name="connsiteX215" fmla="*/ 120661 w 161800"/>
                <a:gd name="connsiteY215" fmla="*/ 176884 h 207426"/>
                <a:gd name="connsiteX216" fmla="*/ 121899 w 161800"/>
                <a:gd name="connsiteY216" fmla="*/ 174693 h 207426"/>
                <a:gd name="connsiteX217" fmla="*/ 125423 w 161800"/>
                <a:gd name="connsiteY217" fmla="*/ 170693 h 207426"/>
                <a:gd name="connsiteX218" fmla="*/ 129900 w 161800"/>
                <a:gd name="connsiteY218" fmla="*/ 168407 h 207426"/>
                <a:gd name="connsiteX219" fmla="*/ 135615 w 161800"/>
                <a:gd name="connsiteY219" fmla="*/ 168978 h 207426"/>
                <a:gd name="connsiteX220" fmla="*/ 138758 w 161800"/>
                <a:gd name="connsiteY220" fmla="*/ 171264 h 207426"/>
                <a:gd name="connsiteX221" fmla="*/ 139996 w 161800"/>
                <a:gd name="connsiteY221" fmla="*/ 174503 h 207426"/>
                <a:gd name="connsiteX222" fmla="*/ 140472 w 161800"/>
                <a:gd name="connsiteY222" fmla="*/ 174503 h 207426"/>
                <a:gd name="connsiteX223" fmla="*/ 139425 w 161800"/>
                <a:gd name="connsiteY223" fmla="*/ 171360 h 207426"/>
                <a:gd name="connsiteX224" fmla="*/ 137139 w 161800"/>
                <a:gd name="connsiteY224" fmla="*/ 168978 h 207426"/>
                <a:gd name="connsiteX225" fmla="*/ 136567 w 161800"/>
                <a:gd name="connsiteY225" fmla="*/ 168978 h 207426"/>
                <a:gd name="connsiteX226" fmla="*/ 137329 w 161800"/>
                <a:gd name="connsiteY226" fmla="*/ 168312 h 207426"/>
                <a:gd name="connsiteX227" fmla="*/ 138091 w 161800"/>
                <a:gd name="connsiteY227" fmla="*/ 167073 h 207426"/>
                <a:gd name="connsiteX228" fmla="*/ 138663 w 161800"/>
                <a:gd name="connsiteY228" fmla="*/ 164121 h 207426"/>
                <a:gd name="connsiteX229" fmla="*/ 138663 w 161800"/>
                <a:gd name="connsiteY229" fmla="*/ 164121 h 207426"/>
                <a:gd name="connsiteX230" fmla="*/ 143806 w 161800"/>
                <a:gd name="connsiteY230" fmla="*/ 155548 h 207426"/>
                <a:gd name="connsiteX231" fmla="*/ 148569 w 161800"/>
                <a:gd name="connsiteY231" fmla="*/ 153262 h 207426"/>
                <a:gd name="connsiteX232" fmla="*/ 151140 w 161800"/>
                <a:gd name="connsiteY232" fmla="*/ 153262 h 207426"/>
                <a:gd name="connsiteX233" fmla="*/ 153045 w 161800"/>
                <a:gd name="connsiteY233" fmla="*/ 154120 h 207426"/>
                <a:gd name="connsiteX234" fmla="*/ 153617 w 161800"/>
                <a:gd name="connsiteY234" fmla="*/ 154120 h 207426"/>
                <a:gd name="connsiteX235" fmla="*/ 150664 w 161800"/>
                <a:gd name="connsiteY235" fmla="*/ 152405 h 207426"/>
                <a:gd name="connsiteX236" fmla="*/ 145997 w 161800"/>
                <a:gd name="connsiteY236" fmla="*/ 153072 h 207426"/>
                <a:gd name="connsiteX237" fmla="*/ 144282 w 161800"/>
                <a:gd name="connsiteY237" fmla="*/ 154120 h 207426"/>
                <a:gd name="connsiteX238" fmla="*/ 143520 w 161800"/>
                <a:gd name="connsiteY238" fmla="*/ 153167 h 207426"/>
                <a:gd name="connsiteX239" fmla="*/ 142854 w 161800"/>
                <a:gd name="connsiteY239" fmla="*/ 152024 h 207426"/>
                <a:gd name="connsiteX240" fmla="*/ 142187 w 161800"/>
                <a:gd name="connsiteY240" fmla="*/ 149452 h 207426"/>
                <a:gd name="connsiteX241" fmla="*/ 142187 w 161800"/>
                <a:gd name="connsiteY241" fmla="*/ 149452 h 207426"/>
                <a:gd name="connsiteX242" fmla="*/ 143044 w 161800"/>
                <a:gd name="connsiteY242" fmla="*/ 143547 h 207426"/>
                <a:gd name="connsiteX243" fmla="*/ 148188 w 161800"/>
                <a:gd name="connsiteY243" fmla="*/ 139070 h 207426"/>
                <a:gd name="connsiteX244" fmla="*/ 151807 w 161800"/>
                <a:gd name="connsiteY244" fmla="*/ 138213 h 207426"/>
                <a:gd name="connsiteX245" fmla="*/ 154570 w 161800"/>
                <a:gd name="connsiteY245" fmla="*/ 139070 h 207426"/>
                <a:gd name="connsiteX246" fmla="*/ 155141 w 161800"/>
                <a:gd name="connsiteY246" fmla="*/ 140975 h 207426"/>
                <a:gd name="connsiteX247" fmla="*/ 155141 w 161800"/>
                <a:gd name="connsiteY247" fmla="*/ 142880 h 207426"/>
                <a:gd name="connsiteX248" fmla="*/ 155141 w 161800"/>
                <a:gd name="connsiteY248" fmla="*/ 144690 h 207426"/>
                <a:gd name="connsiteX249" fmla="*/ 155141 w 161800"/>
                <a:gd name="connsiteY249" fmla="*/ 146404 h 207426"/>
                <a:gd name="connsiteX250" fmla="*/ 155141 w 161800"/>
                <a:gd name="connsiteY250" fmla="*/ 146404 h 207426"/>
                <a:gd name="connsiteX251" fmla="*/ 155141 w 161800"/>
                <a:gd name="connsiteY251" fmla="*/ 146404 h 207426"/>
                <a:gd name="connsiteX252" fmla="*/ 155141 w 161800"/>
                <a:gd name="connsiteY252" fmla="*/ 146404 h 207426"/>
                <a:gd name="connsiteX253" fmla="*/ 155141 w 161800"/>
                <a:gd name="connsiteY253" fmla="*/ 146404 h 207426"/>
                <a:gd name="connsiteX254" fmla="*/ 155617 w 161800"/>
                <a:gd name="connsiteY254" fmla="*/ 146404 h 207426"/>
                <a:gd name="connsiteX255" fmla="*/ 155617 w 161800"/>
                <a:gd name="connsiteY255" fmla="*/ 145166 h 207426"/>
                <a:gd name="connsiteX256" fmla="*/ 155617 w 161800"/>
                <a:gd name="connsiteY256" fmla="*/ 143451 h 207426"/>
                <a:gd name="connsiteX257" fmla="*/ 155046 w 161800"/>
                <a:gd name="connsiteY257" fmla="*/ 139927 h 207426"/>
                <a:gd name="connsiteX258" fmla="*/ 154379 w 161800"/>
                <a:gd name="connsiteY258" fmla="*/ 137832 h 207426"/>
                <a:gd name="connsiteX259" fmla="*/ 154379 w 161800"/>
                <a:gd name="connsiteY259" fmla="*/ 136593 h 207426"/>
                <a:gd name="connsiteX260" fmla="*/ 155046 w 161800"/>
                <a:gd name="connsiteY260" fmla="*/ 134784 h 207426"/>
                <a:gd name="connsiteX261" fmla="*/ 156189 w 161800"/>
                <a:gd name="connsiteY261" fmla="*/ 132879 h 207426"/>
                <a:gd name="connsiteX262" fmla="*/ 157237 w 161800"/>
                <a:gd name="connsiteY262" fmla="*/ 131736 h 207426"/>
                <a:gd name="connsiteX263" fmla="*/ 158284 w 161800"/>
                <a:gd name="connsiteY263" fmla="*/ 130878 h 207426"/>
                <a:gd name="connsiteX264" fmla="*/ 158284 w 161800"/>
                <a:gd name="connsiteY264" fmla="*/ 130212 h 207426"/>
                <a:gd name="connsiteX265" fmla="*/ 156951 w 161800"/>
                <a:gd name="connsiteY265" fmla="*/ 131069 h 207426"/>
                <a:gd name="connsiteX266" fmla="*/ 155808 w 161800"/>
                <a:gd name="connsiteY266" fmla="*/ 132403 h 207426"/>
                <a:gd name="connsiteX267" fmla="*/ 153998 w 161800"/>
                <a:gd name="connsiteY267" fmla="*/ 136879 h 207426"/>
                <a:gd name="connsiteX268" fmla="*/ 153998 w 161800"/>
                <a:gd name="connsiteY268" fmla="*/ 136879 h 207426"/>
                <a:gd name="connsiteX269" fmla="*/ 153998 w 161800"/>
                <a:gd name="connsiteY269" fmla="*/ 136879 h 207426"/>
                <a:gd name="connsiteX270" fmla="*/ 151617 w 161800"/>
                <a:gd name="connsiteY270" fmla="*/ 136212 h 207426"/>
                <a:gd name="connsiteX271" fmla="*/ 145235 w 161800"/>
                <a:gd name="connsiteY271" fmla="*/ 138022 h 207426"/>
                <a:gd name="connsiteX272" fmla="*/ 141615 w 161800"/>
                <a:gd name="connsiteY272" fmla="*/ 142594 h 207426"/>
                <a:gd name="connsiteX273" fmla="*/ 140949 w 161800"/>
                <a:gd name="connsiteY273" fmla="*/ 145833 h 207426"/>
                <a:gd name="connsiteX274" fmla="*/ 140949 w 161800"/>
                <a:gd name="connsiteY274" fmla="*/ 146880 h 207426"/>
                <a:gd name="connsiteX275" fmla="*/ 137329 w 161800"/>
                <a:gd name="connsiteY275" fmla="*/ 142213 h 207426"/>
                <a:gd name="connsiteX276" fmla="*/ 135520 w 161800"/>
                <a:gd name="connsiteY276" fmla="*/ 141261 h 207426"/>
                <a:gd name="connsiteX277" fmla="*/ 135520 w 161800"/>
                <a:gd name="connsiteY277" fmla="*/ 141261 h 207426"/>
                <a:gd name="connsiteX278" fmla="*/ 133233 w 161800"/>
                <a:gd name="connsiteY278" fmla="*/ 138213 h 207426"/>
                <a:gd name="connsiteX279" fmla="*/ 133805 w 161800"/>
                <a:gd name="connsiteY279" fmla="*/ 134212 h 207426"/>
                <a:gd name="connsiteX280" fmla="*/ 140091 w 161800"/>
                <a:gd name="connsiteY280" fmla="*/ 125354 h 207426"/>
                <a:gd name="connsiteX281" fmla="*/ 140091 w 161800"/>
                <a:gd name="connsiteY281" fmla="*/ 126497 h 207426"/>
                <a:gd name="connsiteX282" fmla="*/ 142092 w 161800"/>
                <a:gd name="connsiteY282" fmla="*/ 130878 h 207426"/>
                <a:gd name="connsiteX283" fmla="*/ 145902 w 161800"/>
                <a:gd name="connsiteY283" fmla="*/ 134879 h 207426"/>
                <a:gd name="connsiteX284" fmla="*/ 149902 w 161800"/>
                <a:gd name="connsiteY284" fmla="*/ 136593 h 207426"/>
                <a:gd name="connsiteX285" fmla="*/ 149902 w 161800"/>
                <a:gd name="connsiteY285" fmla="*/ 136593 h 207426"/>
                <a:gd name="connsiteX286" fmla="*/ 146569 w 161800"/>
                <a:gd name="connsiteY286" fmla="*/ 134498 h 207426"/>
                <a:gd name="connsiteX287" fmla="*/ 141139 w 161800"/>
                <a:gd name="connsiteY287" fmla="*/ 126973 h 207426"/>
                <a:gd name="connsiteX288" fmla="*/ 141139 w 161800"/>
                <a:gd name="connsiteY288" fmla="*/ 123830 h 207426"/>
                <a:gd name="connsiteX289" fmla="*/ 145235 w 161800"/>
                <a:gd name="connsiteY289" fmla="*/ 118496 h 207426"/>
                <a:gd name="connsiteX290" fmla="*/ 151426 w 161800"/>
                <a:gd name="connsiteY290" fmla="*/ 114972 h 207426"/>
                <a:gd name="connsiteX291" fmla="*/ 155808 w 161800"/>
                <a:gd name="connsiteY291" fmla="*/ 115638 h 207426"/>
                <a:gd name="connsiteX292" fmla="*/ 158094 w 161800"/>
                <a:gd name="connsiteY292" fmla="*/ 117448 h 207426"/>
                <a:gd name="connsiteX293" fmla="*/ 159903 w 161800"/>
                <a:gd name="connsiteY293" fmla="*/ 119448 h 207426"/>
                <a:gd name="connsiteX294" fmla="*/ 159903 w 161800"/>
                <a:gd name="connsiteY294" fmla="*/ 119448 h 207426"/>
                <a:gd name="connsiteX295" fmla="*/ 158094 w 161800"/>
                <a:gd name="connsiteY295" fmla="*/ 117067 h 207426"/>
                <a:gd name="connsiteX296" fmla="*/ 156189 w 161800"/>
                <a:gd name="connsiteY296" fmla="*/ 115448 h 207426"/>
                <a:gd name="connsiteX297" fmla="*/ 152093 w 161800"/>
                <a:gd name="connsiteY297" fmla="*/ 114400 h 207426"/>
                <a:gd name="connsiteX298" fmla="*/ 144949 w 161800"/>
                <a:gd name="connsiteY298" fmla="*/ 117829 h 207426"/>
                <a:gd name="connsiteX299" fmla="*/ 144282 w 161800"/>
                <a:gd name="connsiteY299" fmla="*/ 118401 h 207426"/>
                <a:gd name="connsiteX300" fmla="*/ 145045 w 161800"/>
                <a:gd name="connsiteY300" fmla="*/ 113162 h 207426"/>
                <a:gd name="connsiteX301" fmla="*/ 145045 w 161800"/>
                <a:gd name="connsiteY301" fmla="*/ 113162 h 207426"/>
                <a:gd name="connsiteX302" fmla="*/ 147045 w 161800"/>
                <a:gd name="connsiteY302" fmla="*/ 101256 h 207426"/>
                <a:gd name="connsiteX303" fmla="*/ 150474 w 161800"/>
                <a:gd name="connsiteY303" fmla="*/ 97350 h 207426"/>
                <a:gd name="connsiteX304" fmla="*/ 152664 w 161800"/>
                <a:gd name="connsiteY304" fmla="*/ 96588 h 207426"/>
                <a:gd name="connsiteX305" fmla="*/ 155522 w 161800"/>
                <a:gd name="connsiteY305" fmla="*/ 98303 h 207426"/>
                <a:gd name="connsiteX306" fmla="*/ 155522 w 161800"/>
                <a:gd name="connsiteY306" fmla="*/ 98303 h 207426"/>
                <a:gd name="connsiteX307" fmla="*/ 153712 w 161800"/>
                <a:gd name="connsiteY307" fmla="*/ 96112 h 207426"/>
                <a:gd name="connsiteX308" fmla="*/ 151712 w 161800"/>
                <a:gd name="connsiteY308" fmla="*/ 96112 h 207426"/>
                <a:gd name="connsiteX309" fmla="*/ 148283 w 161800"/>
                <a:gd name="connsiteY309" fmla="*/ 98398 h 207426"/>
                <a:gd name="connsiteX310" fmla="*/ 145235 w 161800"/>
                <a:gd name="connsiteY310" fmla="*/ 103351 h 207426"/>
                <a:gd name="connsiteX311" fmla="*/ 142854 w 161800"/>
                <a:gd name="connsiteY311" fmla="*/ 102113 h 207426"/>
                <a:gd name="connsiteX312" fmla="*/ 140377 w 161800"/>
                <a:gd name="connsiteY312" fmla="*/ 99827 h 207426"/>
                <a:gd name="connsiteX313" fmla="*/ 140377 w 161800"/>
                <a:gd name="connsiteY313" fmla="*/ 99255 h 207426"/>
                <a:gd name="connsiteX314" fmla="*/ 140377 w 161800"/>
                <a:gd name="connsiteY314" fmla="*/ 99255 h 207426"/>
                <a:gd name="connsiteX315" fmla="*/ 140377 w 161800"/>
                <a:gd name="connsiteY315" fmla="*/ 99255 h 207426"/>
                <a:gd name="connsiteX316" fmla="*/ 139329 w 161800"/>
                <a:gd name="connsiteY316" fmla="*/ 98684 h 207426"/>
                <a:gd name="connsiteX317" fmla="*/ 138377 w 161800"/>
                <a:gd name="connsiteY317" fmla="*/ 91636 h 207426"/>
                <a:gd name="connsiteX318" fmla="*/ 139996 w 161800"/>
                <a:gd name="connsiteY318" fmla="*/ 85158 h 207426"/>
                <a:gd name="connsiteX319" fmla="*/ 144282 w 161800"/>
                <a:gd name="connsiteY319" fmla="*/ 80110 h 207426"/>
                <a:gd name="connsiteX320" fmla="*/ 151521 w 161800"/>
                <a:gd name="connsiteY320" fmla="*/ 85158 h 207426"/>
                <a:gd name="connsiteX321" fmla="*/ 151521 w 161800"/>
                <a:gd name="connsiteY321" fmla="*/ 85158 h 207426"/>
                <a:gd name="connsiteX322" fmla="*/ 144854 w 161800"/>
                <a:gd name="connsiteY322" fmla="*/ 78967 h 207426"/>
                <a:gd name="connsiteX323" fmla="*/ 143139 w 161800"/>
                <a:gd name="connsiteY323" fmla="*/ 79443 h 207426"/>
                <a:gd name="connsiteX324" fmla="*/ 143806 w 161800"/>
                <a:gd name="connsiteY324" fmla="*/ 76491 h 207426"/>
                <a:gd name="connsiteX325" fmla="*/ 144282 w 161800"/>
                <a:gd name="connsiteY325" fmla="*/ 72776 h 207426"/>
                <a:gd name="connsiteX326" fmla="*/ 144282 w 161800"/>
                <a:gd name="connsiteY326" fmla="*/ 72776 h 207426"/>
                <a:gd name="connsiteX327" fmla="*/ 146759 w 161800"/>
                <a:gd name="connsiteY327" fmla="*/ 64584 h 207426"/>
                <a:gd name="connsiteX328" fmla="*/ 150855 w 161800"/>
                <a:gd name="connsiteY328" fmla="*/ 62584 h 207426"/>
                <a:gd name="connsiteX329" fmla="*/ 153617 w 161800"/>
                <a:gd name="connsiteY329" fmla="*/ 65918 h 207426"/>
                <a:gd name="connsiteX330" fmla="*/ 153617 w 161800"/>
                <a:gd name="connsiteY330" fmla="*/ 65918 h 207426"/>
                <a:gd name="connsiteX331" fmla="*/ 151236 w 161800"/>
                <a:gd name="connsiteY331" fmla="*/ 62013 h 207426"/>
                <a:gd name="connsiteX332" fmla="*/ 150378 w 161800"/>
                <a:gd name="connsiteY332" fmla="*/ 62013 h 207426"/>
                <a:gd name="connsiteX333" fmla="*/ 148759 w 161800"/>
                <a:gd name="connsiteY333" fmla="*/ 59250 h 207426"/>
                <a:gd name="connsiteX334" fmla="*/ 148759 w 161800"/>
                <a:gd name="connsiteY334" fmla="*/ 55536 h 207426"/>
                <a:gd name="connsiteX335" fmla="*/ 150093 w 161800"/>
                <a:gd name="connsiteY335" fmla="*/ 47439 h 207426"/>
                <a:gd name="connsiteX336" fmla="*/ 152379 w 161800"/>
                <a:gd name="connsiteY336" fmla="*/ 42105 h 207426"/>
                <a:gd name="connsiteX337" fmla="*/ 154855 w 161800"/>
                <a:gd name="connsiteY337" fmla="*/ 40867 h 207426"/>
                <a:gd name="connsiteX338" fmla="*/ 157713 w 161800"/>
                <a:gd name="connsiteY338" fmla="*/ 42296 h 207426"/>
                <a:gd name="connsiteX339" fmla="*/ 160094 w 161800"/>
                <a:gd name="connsiteY339" fmla="*/ 44963 h 207426"/>
                <a:gd name="connsiteX340" fmla="*/ 160856 w 161800"/>
                <a:gd name="connsiteY340" fmla="*/ 48678 h 207426"/>
                <a:gd name="connsiteX341" fmla="*/ 161428 w 161800"/>
                <a:gd name="connsiteY341" fmla="*/ 49154 h 207426"/>
                <a:gd name="connsiteX342" fmla="*/ 159237 w 161800"/>
                <a:gd name="connsiteY342" fmla="*/ 42867 h 207426"/>
                <a:gd name="connsiteX343" fmla="*/ 155427 w 161800"/>
                <a:gd name="connsiteY343" fmla="*/ 40296 h 207426"/>
                <a:gd name="connsiteX344" fmla="*/ 156189 w 161800"/>
                <a:gd name="connsiteY344" fmla="*/ 39724 h 207426"/>
                <a:gd name="connsiteX345" fmla="*/ 158189 w 161800"/>
                <a:gd name="connsiteY345" fmla="*/ 37629 h 207426"/>
                <a:gd name="connsiteX346" fmla="*/ 158189 w 161800"/>
                <a:gd name="connsiteY346" fmla="*/ 37629 h 207426"/>
                <a:gd name="connsiteX347" fmla="*/ 157617 w 161800"/>
                <a:gd name="connsiteY347" fmla="*/ 37057 h 207426"/>
                <a:gd name="connsiteX348" fmla="*/ 153807 w 161800"/>
                <a:gd name="connsiteY348" fmla="*/ 40105 h 207426"/>
                <a:gd name="connsiteX349" fmla="*/ 153807 w 161800"/>
                <a:gd name="connsiteY349" fmla="*/ 40105 h 207426"/>
                <a:gd name="connsiteX350" fmla="*/ 153331 w 161800"/>
                <a:gd name="connsiteY350" fmla="*/ 40105 h 207426"/>
                <a:gd name="connsiteX351" fmla="*/ 150569 w 161800"/>
                <a:gd name="connsiteY351" fmla="*/ 43724 h 207426"/>
                <a:gd name="connsiteX352" fmla="*/ 148950 w 161800"/>
                <a:gd name="connsiteY352" fmla="*/ 40581 h 207426"/>
                <a:gd name="connsiteX353" fmla="*/ 146569 w 161800"/>
                <a:gd name="connsiteY353" fmla="*/ 39724 h 207426"/>
                <a:gd name="connsiteX354" fmla="*/ 147140 w 161800"/>
                <a:gd name="connsiteY354" fmla="*/ 38486 h 207426"/>
                <a:gd name="connsiteX355" fmla="*/ 147616 w 161800"/>
                <a:gd name="connsiteY355" fmla="*/ 36200 h 207426"/>
                <a:gd name="connsiteX356" fmla="*/ 147616 w 161800"/>
                <a:gd name="connsiteY356" fmla="*/ 35438 h 207426"/>
                <a:gd name="connsiteX357" fmla="*/ 149331 w 161800"/>
                <a:gd name="connsiteY357" fmla="*/ 32104 h 207426"/>
                <a:gd name="connsiteX358" fmla="*/ 151331 w 161800"/>
                <a:gd name="connsiteY358" fmla="*/ 30295 h 207426"/>
                <a:gd name="connsiteX359" fmla="*/ 152283 w 161800"/>
                <a:gd name="connsiteY359" fmla="*/ 30295 h 207426"/>
                <a:gd name="connsiteX360" fmla="*/ 151521 w 161800"/>
                <a:gd name="connsiteY360" fmla="*/ 29532 h 207426"/>
                <a:gd name="connsiteX361" fmla="*/ 149426 w 161800"/>
                <a:gd name="connsiteY361" fmla="*/ 30866 h 207426"/>
                <a:gd name="connsiteX362" fmla="*/ 147235 w 161800"/>
                <a:gd name="connsiteY362" fmla="*/ 34962 h 207426"/>
                <a:gd name="connsiteX363" fmla="*/ 147235 w 161800"/>
                <a:gd name="connsiteY363" fmla="*/ 34962 h 207426"/>
                <a:gd name="connsiteX364" fmla="*/ 147235 w 161800"/>
                <a:gd name="connsiteY364" fmla="*/ 34962 h 207426"/>
                <a:gd name="connsiteX365" fmla="*/ 146759 w 161800"/>
                <a:gd name="connsiteY365" fmla="*/ 34962 h 207426"/>
                <a:gd name="connsiteX366" fmla="*/ 145425 w 161800"/>
                <a:gd name="connsiteY366" fmla="*/ 34390 h 207426"/>
                <a:gd name="connsiteX367" fmla="*/ 143520 w 161800"/>
                <a:gd name="connsiteY367" fmla="*/ 32961 h 207426"/>
                <a:gd name="connsiteX368" fmla="*/ 140663 w 161800"/>
                <a:gd name="connsiteY368" fmla="*/ 30199 h 207426"/>
                <a:gd name="connsiteX369" fmla="*/ 139329 w 161800"/>
                <a:gd name="connsiteY369" fmla="*/ 26675 h 207426"/>
                <a:gd name="connsiteX370" fmla="*/ 141330 w 161800"/>
                <a:gd name="connsiteY370" fmla="*/ 20293 h 207426"/>
                <a:gd name="connsiteX371" fmla="*/ 140758 w 161800"/>
                <a:gd name="connsiteY371" fmla="*/ 20293 h 207426"/>
                <a:gd name="connsiteX372" fmla="*/ 139425 w 161800"/>
                <a:gd name="connsiteY372" fmla="*/ 22770 h 207426"/>
                <a:gd name="connsiteX373" fmla="*/ 138567 w 161800"/>
                <a:gd name="connsiteY373" fmla="*/ 27628 h 207426"/>
                <a:gd name="connsiteX374" fmla="*/ 136472 w 161800"/>
                <a:gd name="connsiteY374" fmla="*/ 25341 h 207426"/>
                <a:gd name="connsiteX375" fmla="*/ 134757 w 161800"/>
                <a:gd name="connsiteY375" fmla="*/ 24579 h 207426"/>
                <a:gd name="connsiteX376" fmla="*/ 136091 w 161800"/>
                <a:gd name="connsiteY376" fmla="*/ 20865 h 207426"/>
                <a:gd name="connsiteX377" fmla="*/ 137996 w 161800"/>
                <a:gd name="connsiteY377" fmla="*/ 18103 h 207426"/>
                <a:gd name="connsiteX378" fmla="*/ 137424 w 161800"/>
                <a:gd name="connsiteY378" fmla="*/ 18103 h 207426"/>
                <a:gd name="connsiteX379" fmla="*/ 136091 w 161800"/>
                <a:gd name="connsiteY379" fmla="*/ 19722 h 207426"/>
                <a:gd name="connsiteX380" fmla="*/ 136091 w 161800"/>
                <a:gd name="connsiteY380" fmla="*/ 19722 h 207426"/>
                <a:gd name="connsiteX381" fmla="*/ 136091 w 161800"/>
                <a:gd name="connsiteY381" fmla="*/ 19150 h 207426"/>
                <a:gd name="connsiteX382" fmla="*/ 130852 w 161800"/>
                <a:gd name="connsiteY382" fmla="*/ 16483 h 207426"/>
                <a:gd name="connsiteX383" fmla="*/ 128471 w 161800"/>
                <a:gd name="connsiteY383" fmla="*/ 16483 h 207426"/>
                <a:gd name="connsiteX384" fmla="*/ 128471 w 161800"/>
                <a:gd name="connsiteY384" fmla="*/ 16483 h 207426"/>
                <a:gd name="connsiteX385" fmla="*/ 129519 w 161800"/>
                <a:gd name="connsiteY385" fmla="*/ 14388 h 207426"/>
                <a:gd name="connsiteX386" fmla="*/ 129519 w 161800"/>
                <a:gd name="connsiteY386" fmla="*/ 13530 h 207426"/>
                <a:gd name="connsiteX387" fmla="*/ 130090 w 161800"/>
                <a:gd name="connsiteY387" fmla="*/ 12578 h 207426"/>
                <a:gd name="connsiteX388" fmla="*/ 129519 w 161800"/>
                <a:gd name="connsiteY388" fmla="*/ 12578 h 207426"/>
                <a:gd name="connsiteX389" fmla="*/ 129519 w 161800"/>
                <a:gd name="connsiteY389" fmla="*/ 12578 h 207426"/>
                <a:gd name="connsiteX390" fmla="*/ 129519 w 161800"/>
                <a:gd name="connsiteY390" fmla="*/ 12006 h 207426"/>
                <a:gd name="connsiteX391" fmla="*/ 128661 w 161800"/>
                <a:gd name="connsiteY391" fmla="*/ 11530 h 207426"/>
                <a:gd name="connsiteX392" fmla="*/ 128661 w 161800"/>
                <a:gd name="connsiteY392" fmla="*/ 12292 h 207426"/>
                <a:gd name="connsiteX393" fmla="*/ 128661 w 161800"/>
                <a:gd name="connsiteY393" fmla="*/ 13340 h 207426"/>
                <a:gd name="connsiteX394" fmla="*/ 128661 w 161800"/>
                <a:gd name="connsiteY394" fmla="*/ 14769 h 207426"/>
                <a:gd name="connsiteX395" fmla="*/ 128661 w 161800"/>
                <a:gd name="connsiteY395" fmla="*/ 14769 h 207426"/>
                <a:gd name="connsiteX396" fmla="*/ 127899 w 161800"/>
                <a:gd name="connsiteY396" fmla="*/ 15816 h 207426"/>
                <a:gd name="connsiteX397" fmla="*/ 127899 w 161800"/>
                <a:gd name="connsiteY397" fmla="*/ 15816 h 207426"/>
                <a:gd name="connsiteX398" fmla="*/ 124185 w 161800"/>
                <a:gd name="connsiteY398" fmla="*/ 16388 h 207426"/>
                <a:gd name="connsiteX399" fmla="*/ 121708 w 161800"/>
                <a:gd name="connsiteY399" fmla="*/ 17245 h 207426"/>
                <a:gd name="connsiteX400" fmla="*/ 121708 w 161800"/>
                <a:gd name="connsiteY400" fmla="*/ 16578 h 207426"/>
                <a:gd name="connsiteX401" fmla="*/ 120851 w 161800"/>
                <a:gd name="connsiteY401" fmla="*/ 15816 h 207426"/>
                <a:gd name="connsiteX402" fmla="*/ 120851 w 161800"/>
                <a:gd name="connsiteY402" fmla="*/ 15816 h 207426"/>
                <a:gd name="connsiteX403" fmla="*/ 121994 w 161800"/>
                <a:gd name="connsiteY403" fmla="*/ 15149 h 207426"/>
                <a:gd name="connsiteX404" fmla="*/ 123518 w 161800"/>
                <a:gd name="connsiteY404" fmla="*/ 12864 h 207426"/>
                <a:gd name="connsiteX405" fmla="*/ 124185 w 161800"/>
                <a:gd name="connsiteY405" fmla="*/ 8292 h 207426"/>
                <a:gd name="connsiteX406" fmla="*/ 123518 w 161800"/>
                <a:gd name="connsiteY406" fmla="*/ 8292 h 207426"/>
                <a:gd name="connsiteX407" fmla="*/ 123518 w 161800"/>
                <a:gd name="connsiteY407" fmla="*/ 11340 h 207426"/>
                <a:gd name="connsiteX408" fmla="*/ 121327 w 161800"/>
                <a:gd name="connsiteY408" fmla="*/ 15245 h 207426"/>
                <a:gd name="connsiteX409" fmla="*/ 119898 w 161800"/>
                <a:gd name="connsiteY409" fmla="*/ 15245 h 207426"/>
                <a:gd name="connsiteX410" fmla="*/ 118755 w 161800"/>
                <a:gd name="connsiteY410" fmla="*/ 15245 h 207426"/>
                <a:gd name="connsiteX411" fmla="*/ 117803 w 161800"/>
                <a:gd name="connsiteY411" fmla="*/ 5720 h 207426"/>
                <a:gd name="connsiteX412" fmla="*/ 103134 w 161800"/>
                <a:gd name="connsiteY412" fmla="*/ 10197 h 207426"/>
                <a:gd name="connsiteX413" fmla="*/ 103134 w 161800"/>
                <a:gd name="connsiteY413" fmla="*/ 10197 h 207426"/>
                <a:gd name="connsiteX414" fmla="*/ 105897 w 161800"/>
                <a:gd name="connsiteY414" fmla="*/ 13245 h 207426"/>
                <a:gd name="connsiteX415" fmla="*/ 105897 w 161800"/>
                <a:gd name="connsiteY415" fmla="*/ 14578 h 207426"/>
                <a:gd name="connsiteX416" fmla="*/ 105420 w 161800"/>
                <a:gd name="connsiteY416" fmla="*/ 15436 h 207426"/>
                <a:gd name="connsiteX417" fmla="*/ 105420 w 161800"/>
                <a:gd name="connsiteY417" fmla="*/ 15436 h 207426"/>
                <a:gd name="connsiteX418" fmla="*/ 102087 w 161800"/>
                <a:gd name="connsiteY418" fmla="*/ 15436 h 207426"/>
                <a:gd name="connsiteX419" fmla="*/ 103134 w 161800"/>
                <a:gd name="connsiteY419" fmla="*/ 10197 h 207426"/>
                <a:gd name="connsiteX420" fmla="*/ 99991 w 161800"/>
                <a:gd name="connsiteY420" fmla="*/ 16959 h 207426"/>
                <a:gd name="connsiteX421" fmla="*/ 101325 w 161800"/>
                <a:gd name="connsiteY421" fmla="*/ 15816 h 207426"/>
                <a:gd name="connsiteX422" fmla="*/ 104658 w 161800"/>
                <a:gd name="connsiteY422" fmla="*/ 15816 h 207426"/>
                <a:gd name="connsiteX423" fmla="*/ 107992 w 161800"/>
                <a:gd name="connsiteY423" fmla="*/ 18579 h 207426"/>
                <a:gd name="connsiteX424" fmla="*/ 110469 w 161800"/>
                <a:gd name="connsiteY424" fmla="*/ 22198 h 207426"/>
                <a:gd name="connsiteX425" fmla="*/ 111516 w 161800"/>
                <a:gd name="connsiteY425" fmla="*/ 27342 h 207426"/>
                <a:gd name="connsiteX426" fmla="*/ 108278 w 161800"/>
                <a:gd name="connsiteY426" fmla="*/ 30771 h 207426"/>
                <a:gd name="connsiteX427" fmla="*/ 108278 w 161800"/>
                <a:gd name="connsiteY427" fmla="*/ 30771 h 207426"/>
                <a:gd name="connsiteX428" fmla="*/ 106563 w 161800"/>
                <a:gd name="connsiteY428" fmla="*/ 32295 h 207426"/>
                <a:gd name="connsiteX429" fmla="*/ 105897 w 161800"/>
                <a:gd name="connsiteY429" fmla="*/ 34866 h 207426"/>
                <a:gd name="connsiteX430" fmla="*/ 104849 w 161800"/>
                <a:gd name="connsiteY430" fmla="*/ 33438 h 207426"/>
                <a:gd name="connsiteX431" fmla="*/ 101801 w 161800"/>
                <a:gd name="connsiteY431" fmla="*/ 31152 h 207426"/>
                <a:gd name="connsiteX432" fmla="*/ 99420 w 161800"/>
                <a:gd name="connsiteY432" fmla="*/ 31152 h 207426"/>
                <a:gd name="connsiteX433" fmla="*/ 99420 w 161800"/>
                <a:gd name="connsiteY433" fmla="*/ 27342 h 207426"/>
                <a:gd name="connsiteX434" fmla="*/ 98848 w 161800"/>
                <a:gd name="connsiteY434" fmla="*/ 23055 h 207426"/>
                <a:gd name="connsiteX435" fmla="*/ 97134 w 161800"/>
                <a:gd name="connsiteY435" fmla="*/ 17531 h 207426"/>
                <a:gd name="connsiteX436" fmla="*/ 96467 w 161800"/>
                <a:gd name="connsiteY436" fmla="*/ 16578 h 207426"/>
                <a:gd name="connsiteX437" fmla="*/ 99991 w 161800"/>
                <a:gd name="connsiteY437" fmla="*/ 16959 h 207426"/>
                <a:gd name="connsiteX438" fmla="*/ 125709 w 161800"/>
                <a:gd name="connsiteY438" fmla="*/ 38867 h 207426"/>
                <a:gd name="connsiteX439" fmla="*/ 125709 w 161800"/>
                <a:gd name="connsiteY439" fmla="*/ 38867 h 207426"/>
                <a:gd name="connsiteX440" fmla="*/ 125232 w 161800"/>
                <a:gd name="connsiteY440" fmla="*/ 38867 h 207426"/>
                <a:gd name="connsiteX441" fmla="*/ 125232 w 161800"/>
                <a:gd name="connsiteY441" fmla="*/ 38867 h 207426"/>
                <a:gd name="connsiteX442" fmla="*/ 120851 w 161800"/>
                <a:gd name="connsiteY442" fmla="*/ 37914 h 207426"/>
                <a:gd name="connsiteX443" fmla="*/ 117994 w 161800"/>
                <a:gd name="connsiteY443" fmla="*/ 38486 h 207426"/>
                <a:gd name="connsiteX444" fmla="*/ 117994 w 161800"/>
                <a:gd name="connsiteY444" fmla="*/ 37438 h 207426"/>
                <a:gd name="connsiteX445" fmla="*/ 117994 w 161800"/>
                <a:gd name="connsiteY445" fmla="*/ 34866 h 207426"/>
                <a:gd name="connsiteX446" fmla="*/ 114850 w 161800"/>
                <a:gd name="connsiteY446" fmla="*/ 32009 h 207426"/>
                <a:gd name="connsiteX447" fmla="*/ 114850 w 161800"/>
                <a:gd name="connsiteY447" fmla="*/ 32009 h 207426"/>
                <a:gd name="connsiteX448" fmla="*/ 116279 w 161800"/>
                <a:gd name="connsiteY448" fmla="*/ 29913 h 207426"/>
                <a:gd name="connsiteX449" fmla="*/ 118279 w 161800"/>
                <a:gd name="connsiteY449" fmla="*/ 28770 h 207426"/>
                <a:gd name="connsiteX450" fmla="*/ 119041 w 161800"/>
                <a:gd name="connsiteY450" fmla="*/ 28770 h 207426"/>
                <a:gd name="connsiteX451" fmla="*/ 119041 w 161800"/>
                <a:gd name="connsiteY451" fmla="*/ 28770 h 207426"/>
                <a:gd name="connsiteX452" fmla="*/ 123518 w 161800"/>
                <a:gd name="connsiteY452" fmla="*/ 29723 h 207426"/>
                <a:gd name="connsiteX453" fmla="*/ 125423 w 161800"/>
                <a:gd name="connsiteY453" fmla="*/ 32104 h 207426"/>
                <a:gd name="connsiteX454" fmla="*/ 125423 w 161800"/>
                <a:gd name="connsiteY454" fmla="*/ 34486 h 207426"/>
                <a:gd name="connsiteX455" fmla="*/ 125423 w 161800"/>
                <a:gd name="connsiteY455" fmla="*/ 34962 h 207426"/>
                <a:gd name="connsiteX456" fmla="*/ 125423 w 161800"/>
                <a:gd name="connsiteY456" fmla="*/ 38105 h 207426"/>
                <a:gd name="connsiteX457" fmla="*/ 124947 w 161800"/>
                <a:gd name="connsiteY457" fmla="*/ 38867 h 207426"/>
                <a:gd name="connsiteX458" fmla="*/ 124947 w 161800"/>
                <a:gd name="connsiteY458" fmla="*/ 38867 h 207426"/>
                <a:gd name="connsiteX459" fmla="*/ 114945 w 161800"/>
                <a:gd name="connsiteY459" fmla="*/ 140022 h 207426"/>
                <a:gd name="connsiteX460" fmla="*/ 109135 w 161800"/>
                <a:gd name="connsiteY460" fmla="*/ 140689 h 207426"/>
                <a:gd name="connsiteX461" fmla="*/ 107611 w 161800"/>
                <a:gd name="connsiteY461" fmla="*/ 142689 h 207426"/>
                <a:gd name="connsiteX462" fmla="*/ 107611 w 161800"/>
                <a:gd name="connsiteY462" fmla="*/ 142689 h 207426"/>
                <a:gd name="connsiteX463" fmla="*/ 106754 w 161800"/>
                <a:gd name="connsiteY463" fmla="*/ 140689 h 207426"/>
                <a:gd name="connsiteX464" fmla="*/ 103992 w 161800"/>
                <a:gd name="connsiteY464" fmla="*/ 136593 h 207426"/>
                <a:gd name="connsiteX465" fmla="*/ 107135 w 161800"/>
                <a:gd name="connsiteY465" fmla="*/ 131259 h 207426"/>
                <a:gd name="connsiteX466" fmla="*/ 107135 w 161800"/>
                <a:gd name="connsiteY466" fmla="*/ 128211 h 207426"/>
                <a:gd name="connsiteX467" fmla="*/ 108659 w 161800"/>
                <a:gd name="connsiteY467" fmla="*/ 126592 h 207426"/>
                <a:gd name="connsiteX468" fmla="*/ 111612 w 161800"/>
                <a:gd name="connsiteY468" fmla="*/ 125449 h 207426"/>
                <a:gd name="connsiteX469" fmla="*/ 117994 w 161800"/>
                <a:gd name="connsiteY469" fmla="*/ 126021 h 207426"/>
                <a:gd name="connsiteX470" fmla="*/ 123328 w 161800"/>
                <a:gd name="connsiteY470" fmla="*/ 128497 h 207426"/>
                <a:gd name="connsiteX471" fmla="*/ 125232 w 161800"/>
                <a:gd name="connsiteY471" fmla="*/ 130974 h 207426"/>
                <a:gd name="connsiteX472" fmla="*/ 125232 w 161800"/>
                <a:gd name="connsiteY472" fmla="*/ 134022 h 207426"/>
                <a:gd name="connsiteX473" fmla="*/ 122280 w 161800"/>
                <a:gd name="connsiteY473" fmla="*/ 137641 h 207426"/>
                <a:gd name="connsiteX474" fmla="*/ 122280 w 161800"/>
                <a:gd name="connsiteY474" fmla="*/ 140784 h 207426"/>
                <a:gd name="connsiteX475" fmla="*/ 122280 w 161800"/>
                <a:gd name="connsiteY475" fmla="*/ 141642 h 207426"/>
                <a:gd name="connsiteX476" fmla="*/ 119898 w 161800"/>
                <a:gd name="connsiteY476" fmla="*/ 140784 h 207426"/>
                <a:gd name="connsiteX477" fmla="*/ 114945 w 161800"/>
                <a:gd name="connsiteY477" fmla="*/ 140022 h 207426"/>
                <a:gd name="connsiteX478" fmla="*/ 120946 w 161800"/>
                <a:gd name="connsiteY478" fmla="*/ 152976 h 207426"/>
                <a:gd name="connsiteX479" fmla="*/ 117612 w 161800"/>
                <a:gd name="connsiteY479" fmla="*/ 154691 h 207426"/>
                <a:gd name="connsiteX480" fmla="*/ 117612 w 161800"/>
                <a:gd name="connsiteY480" fmla="*/ 154691 h 207426"/>
                <a:gd name="connsiteX481" fmla="*/ 117612 w 161800"/>
                <a:gd name="connsiteY481" fmla="*/ 154691 h 207426"/>
                <a:gd name="connsiteX482" fmla="*/ 117612 w 161800"/>
                <a:gd name="connsiteY482" fmla="*/ 154691 h 207426"/>
                <a:gd name="connsiteX483" fmla="*/ 117612 w 161800"/>
                <a:gd name="connsiteY483" fmla="*/ 155262 h 207426"/>
                <a:gd name="connsiteX484" fmla="*/ 117612 w 161800"/>
                <a:gd name="connsiteY484" fmla="*/ 155262 h 207426"/>
                <a:gd name="connsiteX485" fmla="*/ 116755 w 161800"/>
                <a:gd name="connsiteY485" fmla="*/ 152595 h 207426"/>
                <a:gd name="connsiteX486" fmla="*/ 114183 w 161800"/>
                <a:gd name="connsiteY486" fmla="*/ 148786 h 207426"/>
                <a:gd name="connsiteX487" fmla="*/ 109230 w 161800"/>
                <a:gd name="connsiteY487" fmla="*/ 147071 h 207426"/>
                <a:gd name="connsiteX488" fmla="*/ 109230 w 161800"/>
                <a:gd name="connsiteY488" fmla="*/ 147071 h 207426"/>
                <a:gd name="connsiteX489" fmla="*/ 109230 w 161800"/>
                <a:gd name="connsiteY489" fmla="*/ 143642 h 207426"/>
                <a:gd name="connsiteX490" fmla="*/ 110088 w 161800"/>
                <a:gd name="connsiteY490" fmla="*/ 142023 h 207426"/>
                <a:gd name="connsiteX491" fmla="*/ 113040 w 161800"/>
                <a:gd name="connsiteY491" fmla="*/ 140880 h 207426"/>
                <a:gd name="connsiteX492" fmla="*/ 119708 w 161800"/>
                <a:gd name="connsiteY492" fmla="*/ 141356 h 207426"/>
                <a:gd name="connsiteX493" fmla="*/ 124185 w 161800"/>
                <a:gd name="connsiteY493" fmla="*/ 142689 h 207426"/>
                <a:gd name="connsiteX494" fmla="*/ 127423 w 161800"/>
                <a:gd name="connsiteY494" fmla="*/ 145737 h 207426"/>
                <a:gd name="connsiteX495" fmla="*/ 127423 w 161800"/>
                <a:gd name="connsiteY495" fmla="*/ 145737 h 207426"/>
                <a:gd name="connsiteX496" fmla="*/ 127423 w 161800"/>
                <a:gd name="connsiteY496" fmla="*/ 146309 h 207426"/>
                <a:gd name="connsiteX497" fmla="*/ 126756 w 161800"/>
                <a:gd name="connsiteY497" fmla="*/ 150881 h 207426"/>
                <a:gd name="connsiteX498" fmla="*/ 127423 w 161800"/>
                <a:gd name="connsiteY498" fmla="*/ 152976 h 207426"/>
                <a:gd name="connsiteX499" fmla="*/ 128757 w 161800"/>
                <a:gd name="connsiteY499" fmla="*/ 154881 h 207426"/>
                <a:gd name="connsiteX500" fmla="*/ 128757 w 161800"/>
                <a:gd name="connsiteY500" fmla="*/ 154881 h 207426"/>
                <a:gd name="connsiteX501" fmla="*/ 120946 w 161800"/>
                <a:gd name="connsiteY501" fmla="*/ 152976 h 207426"/>
                <a:gd name="connsiteX502" fmla="*/ 112278 w 161800"/>
                <a:gd name="connsiteY502" fmla="*/ 159930 h 207426"/>
                <a:gd name="connsiteX503" fmla="*/ 112278 w 161800"/>
                <a:gd name="connsiteY503" fmla="*/ 159930 h 207426"/>
                <a:gd name="connsiteX504" fmla="*/ 105706 w 161800"/>
                <a:gd name="connsiteY504" fmla="*/ 159930 h 207426"/>
                <a:gd name="connsiteX505" fmla="*/ 104944 w 161800"/>
                <a:gd name="connsiteY505" fmla="*/ 156596 h 207426"/>
                <a:gd name="connsiteX506" fmla="*/ 101801 w 161800"/>
                <a:gd name="connsiteY506" fmla="*/ 151453 h 207426"/>
                <a:gd name="connsiteX507" fmla="*/ 105516 w 161800"/>
                <a:gd name="connsiteY507" fmla="*/ 151453 h 207426"/>
                <a:gd name="connsiteX508" fmla="*/ 107706 w 161800"/>
                <a:gd name="connsiteY508" fmla="*/ 148119 h 207426"/>
                <a:gd name="connsiteX509" fmla="*/ 110373 w 161800"/>
                <a:gd name="connsiteY509" fmla="*/ 148690 h 207426"/>
                <a:gd name="connsiteX510" fmla="*/ 112564 w 161800"/>
                <a:gd name="connsiteY510" fmla="*/ 149928 h 207426"/>
                <a:gd name="connsiteX511" fmla="*/ 115041 w 161800"/>
                <a:gd name="connsiteY511" fmla="*/ 154024 h 207426"/>
                <a:gd name="connsiteX512" fmla="*/ 115041 w 161800"/>
                <a:gd name="connsiteY512" fmla="*/ 158215 h 207426"/>
                <a:gd name="connsiteX513" fmla="*/ 111897 w 161800"/>
                <a:gd name="connsiteY513" fmla="*/ 159453 h 207426"/>
                <a:gd name="connsiteX514" fmla="*/ 79417 w 161800"/>
                <a:gd name="connsiteY514" fmla="*/ 182409 h 207426"/>
                <a:gd name="connsiteX515" fmla="*/ 74464 w 161800"/>
                <a:gd name="connsiteY515" fmla="*/ 182409 h 207426"/>
                <a:gd name="connsiteX516" fmla="*/ 70464 w 161800"/>
                <a:gd name="connsiteY516" fmla="*/ 183742 h 207426"/>
                <a:gd name="connsiteX517" fmla="*/ 70464 w 161800"/>
                <a:gd name="connsiteY517" fmla="*/ 179551 h 207426"/>
                <a:gd name="connsiteX518" fmla="*/ 67797 w 161800"/>
                <a:gd name="connsiteY518" fmla="*/ 172884 h 207426"/>
                <a:gd name="connsiteX519" fmla="*/ 66749 w 161800"/>
                <a:gd name="connsiteY519" fmla="*/ 171169 h 207426"/>
                <a:gd name="connsiteX520" fmla="*/ 66749 w 161800"/>
                <a:gd name="connsiteY520" fmla="*/ 171169 h 207426"/>
                <a:gd name="connsiteX521" fmla="*/ 66749 w 161800"/>
                <a:gd name="connsiteY521" fmla="*/ 167740 h 207426"/>
                <a:gd name="connsiteX522" fmla="*/ 68940 w 161800"/>
                <a:gd name="connsiteY522" fmla="*/ 165264 h 207426"/>
                <a:gd name="connsiteX523" fmla="*/ 76083 w 161800"/>
                <a:gd name="connsiteY523" fmla="*/ 165264 h 207426"/>
                <a:gd name="connsiteX524" fmla="*/ 89990 w 161800"/>
                <a:gd name="connsiteY524" fmla="*/ 178408 h 207426"/>
                <a:gd name="connsiteX525" fmla="*/ 91323 w 161800"/>
                <a:gd name="connsiteY525" fmla="*/ 182313 h 207426"/>
                <a:gd name="connsiteX526" fmla="*/ 91323 w 161800"/>
                <a:gd name="connsiteY526" fmla="*/ 184028 h 207426"/>
                <a:gd name="connsiteX527" fmla="*/ 89228 w 161800"/>
                <a:gd name="connsiteY527" fmla="*/ 184790 h 207426"/>
                <a:gd name="connsiteX528" fmla="*/ 89228 w 161800"/>
                <a:gd name="connsiteY528" fmla="*/ 184790 h 207426"/>
                <a:gd name="connsiteX529" fmla="*/ 79417 w 161800"/>
                <a:gd name="connsiteY529" fmla="*/ 182409 h 207426"/>
                <a:gd name="connsiteX530" fmla="*/ 40460 w 161800"/>
                <a:gd name="connsiteY530" fmla="*/ 132783 h 207426"/>
                <a:gd name="connsiteX531" fmla="*/ 45603 w 161800"/>
                <a:gd name="connsiteY531" fmla="*/ 137165 h 207426"/>
                <a:gd name="connsiteX532" fmla="*/ 46651 w 161800"/>
                <a:gd name="connsiteY532" fmla="*/ 140308 h 207426"/>
                <a:gd name="connsiteX533" fmla="*/ 46651 w 161800"/>
                <a:gd name="connsiteY533" fmla="*/ 144690 h 207426"/>
                <a:gd name="connsiteX534" fmla="*/ 44270 w 161800"/>
                <a:gd name="connsiteY534" fmla="*/ 152595 h 207426"/>
                <a:gd name="connsiteX535" fmla="*/ 41222 w 161800"/>
                <a:gd name="connsiteY535" fmla="*/ 154881 h 207426"/>
                <a:gd name="connsiteX536" fmla="*/ 37507 w 161800"/>
                <a:gd name="connsiteY536" fmla="*/ 155929 h 207426"/>
                <a:gd name="connsiteX537" fmla="*/ 37507 w 161800"/>
                <a:gd name="connsiteY537" fmla="*/ 155929 h 207426"/>
                <a:gd name="connsiteX538" fmla="*/ 33411 w 161800"/>
                <a:gd name="connsiteY538" fmla="*/ 155929 h 207426"/>
                <a:gd name="connsiteX539" fmla="*/ 31125 w 161800"/>
                <a:gd name="connsiteY539" fmla="*/ 157739 h 207426"/>
                <a:gd name="connsiteX540" fmla="*/ 32459 w 161800"/>
                <a:gd name="connsiteY540" fmla="*/ 153357 h 207426"/>
                <a:gd name="connsiteX541" fmla="*/ 32459 w 161800"/>
                <a:gd name="connsiteY541" fmla="*/ 146118 h 207426"/>
                <a:gd name="connsiteX542" fmla="*/ 29125 w 161800"/>
                <a:gd name="connsiteY542" fmla="*/ 140118 h 207426"/>
                <a:gd name="connsiteX543" fmla="*/ 31316 w 161800"/>
                <a:gd name="connsiteY543" fmla="*/ 138308 h 207426"/>
                <a:gd name="connsiteX544" fmla="*/ 33602 w 161800"/>
                <a:gd name="connsiteY544" fmla="*/ 132021 h 207426"/>
                <a:gd name="connsiteX545" fmla="*/ 33602 w 161800"/>
                <a:gd name="connsiteY545" fmla="*/ 132021 h 207426"/>
                <a:gd name="connsiteX546" fmla="*/ 40460 w 161800"/>
                <a:gd name="connsiteY546" fmla="*/ 132783 h 207426"/>
                <a:gd name="connsiteX547" fmla="*/ 32935 w 161800"/>
                <a:gd name="connsiteY547" fmla="*/ 119639 h 207426"/>
                <a:gd name="connsiteX548" fmla="*/ 35126 w 161800"/>
                <a:gd name="connsiteY548" fmla="*/ 112876 h 207426"/>
                <a:gd name="connsiteX549" fmla="*/ 41889 w 161800"/>
                <a:gd name="connsiteY549" fmla="*/ 111543 h 207426"/>
                <a:gd name="connsiteX550" fmla="*/ 47508 w 161800"/>
                <a:gd name="connsiteY550" fmla="*/ 116972 h 207426"/>
                <a:gd name="connsiteX551" fmla="*/ 47508 w 161800"/>
                <a:gd name="connsiteY551" fmla="*/ 125830 h 207426"/>
                <a:gd name="connsiteX552" fmla="*/ 47508 w 161800"/>
                <a:gd name="connsiteY552" fmla="*/ 126973 h 207426"/>
                <a:gd name="connsiteX553" fmla="*/ 47508 w 161800"/>
                <a:gd name="connsiteY553" fmla="*/ 127545 h 207426"/>
                <a:gd name="connsiteX554" fmla="*/ 47508 w 161800"/>
                <a:gd name="connsiteY554" fmla="*/ 127545 h 207426"/>
                <a:gd name="connsiteX555" fmla="*/ 45508 w 161800"/>
                <a:gd name="connsiteY555" fmla="*/ 129640 h 207426"/>
                <a:gd name="connsiteX556" fmla="*/ 41222 w 161800"/>
                <a:gd name="connsiteY556" fmla="*/ 131355 h 207426"/>
                <a:gd name="connsiteX557" fmla="*/ 41222 w 161800"/>
                <a:gd name="connsiteY557" fmla="*/ 131355 h 207426"/>
                <a:gd name="connsiteX558" fmla="*/ 34650 w 161800"/>
                <a:gd name="connsiteY558" fmla="*/ 131355 h 207426"/>
                <a:gd name="connsiteX559" fmla="*/ 34650 w 161800"/>
                <a:gd name="connsiteY559" fmla="*/ 131355 h 207426"/>
                <a:gd name="connsiteX560" fmla="*/ 34650 w 161800"/>
                <a:gd name="connsiteY560" fmla="*/ 130116 h 207426"/>
                <a:gd name="connsiteX561" fmla="*/ 33697 w 161800"/>
                <a:gd name="connsiteY561" fmla="*/ 120591 h 207426"/>
                <a:gd name="connsiteX562" fmla="*/ 33126 w 161800"/>
                <a:gd name="connsiteY562" fmla="*/ 119258 h 207426"/>
                <a:gd name="connsiteX563" fmla="*/ 33126 w 161800"/>
                <a:gd name="connsiteY563" fmla="*/ 118782 h 207426"/>
                <a:gd name="connsiteX564" fmla="*/ 33126 w 161800"/>
                <a:gd name="connsiteY564" fmla="*/ 119448 h 207426"/>
                <a:gd name="connsiteX565" fmla="*/ 32649 w 161800"/>
                <a:gd name="connsiteY565" fmla="*/ 119639 h 207426"/>
                <a:gd name="connsiteX566" fmla="*/ 46270 w 161800"/>
                <a:gd name="connsiteY566" fmla="*/ 75253 h 207426"/>
                <a:gd name="connsiteX567" fmla="*/ 46270 w 161800"/>
                <a:gd name="connsiteY567" fmla="*/ 75253 h 207426"/>
                <a:gd name="connsiteX568" fmla="*/ 46270 w 161800"/>
                <a:gd name="connsiteY568" fmla="*/ 74205 h 207426"/>
                <a:gd name="connsiteX569" fmla="*/ 46270 w 161800"/>
                <a:gd name="connsiteY569" fmla="*/ 72871 h 207426"/>
                <a:gd name="connsiteX570" fmla="*/ 46746 w 161800"/>
                <a:gd name="connsiteY570" fmla="*/ 72871 h 207426"/>
                <a:gd name="connsiteX571" fmla="*/ 48556 w 161800"/>
                <a:gd name="connsiteY571" fmla="*/ 72204 h 207426"/>
                <a:gd name="connsiteX572" fmla="*/ 48556 w 161800"/>
                <a:gd name="connsiteY572" fmla="*/ 72204 h 207426"/>
                <a:gd name="connsiteX573" fmla="*/ 51319 w 161800"/>
                <a:gd name="connsiteY573" fmla="*/ 73347 h 207426"/>
                <a:gd name="connsiteX574" fmla="*/ 53223 w 161800"/>
                <a:gd name="connsiteY574" fmla="*/ 75538 h 207426"/>
                <a:gd name="connsiteX575" fmla="*/ 53223 w 161800"/>
                <a:gd name="connsiteY575" fmla="*/ 76776 h 207426"/>
                <a:gd name="connsiteX576" fmla="*/ 52461 w 161800"/>
                <a:gd name="connsiteY576" fmla="*/ 77824 h 207426"/>
                <a:gd name="connsiteX577" fmla="*/ 51699 w 161800"/>
                <a:gd name="connsiteY577" fmla="*/ 77824 h 207426"/>
                <a:gd name="connsiteX578" fmla="*/ 48175 w 161800"/>
                <a:gd name="connsiteY578" fmla="*/ 78681 h 207426"/>
                <a:gd name="connsiteX579" fmla="*/ 46651 w 161800"/>
                <a:gd name="connsiteY579" fmla="*/ 80015 h 207426"/>
                <a:gd name="connsiteX580" fmla="*/ 45889 w 161800"/>
                <a:gd name="connsiteY580" fmla="*/ 80967 h 207426"/>
                <a:gd name="connsiteX581" fmla="*/ 45889 w 161800"/>
                <a:gd name="connsiteY581" fmla="*/ 76205 h 207426"/>
                <a:gd name="connsiteX582" fmla="*/ 44270 w 161800"/>
                <a:gd name="connsiteY582" fmla="*/ 51916 h 207426"/>
                <a:gd name="connsiteX583" fmla="*/ 44270 w 161800"/>
                <a:gd name="connsiteY583" fmla="*/ 51440 h 207426"/>
                <a:gd name="connsiteX584" fmla="*/ 45032 w 161800"/>
                <a:gd name="connsiteY584" fmla="*/ 44011 h 207426"/>
                <a:gd name="connsiteX585" fmla="*/ 44365 w 161800"/>
                <a:gd name="connsiteY585" fmla="*/ 42296 h 207426"/>
                <a:gd name="connsiteX586" fmla="*/ 48080 w 161800"/>
                <a:gd name="connsiteY586" fmla="*/ 42296 h 207426"/>
                <a:gd name="connsiteX587" fmla="*/ 52271 w 161800"/>
                <a:gd name="connsiteY587" fmla="*/ 39629 h 207426"/>
                <a:gd name="connsiteX588" fmla="*/ 53033 w 161800"/>
                <a:gd name="connsiteY588" fmla="*/ 38581 h 207426"/>
                <a:gd name="connsiteX589" fmla="*/ 55033 w 161800"/>
                <a:gd name="connsiteY589" fmla="*/ 42677 h 207426"/>
                <a:gd name="connsiteX590" fmla="*/ 53795 w 161800"/>
                <a:gd name="connsiteY590" fmla="*/ 47344 h 207426"/>
                <a:gd name="connsiteX591" fmla="*/ 48937 w 161800"/>
                <a:gd name="connsiteY591" fmla="*/ 53345 h 207426"/>
                <a:gd name="connsiteX592" fmla="*/ 46937 w 161800"/>
                <a:gd name="connsiteY592" fmla="*/ 53345 h 207426"/>
                <a:gd name="connsiteX593" fmla="*/ 43984 w 161800"/>
                <a:gd name="connsiteY593" fmla="*/ 52202 h 207426"/>
                <a:gd name="connsiteX594" fmla="*/ 69702 w 161800"/>
                <a:gd name="connsiteY594" fmla="*/ 20198 h 207426"/>
                <a:gd name="connsiteX595" fmla="*/ 70273 w 161800"/>
                <a:gd name="connsiteY595" fmla="*/ 19722 h 207426"/>
                <a:gd name="connsiteX596" fmla="*/ 70273 w 161800"/>
                <a:gd name="connsiteY596" fmla="*/ 19722 h 207426"/>
                <a:gd name="connsiteX597" fmla="*/ 73036 w 161800"/>
                <a:gd name="connsiteY597" fmla="*/ 21912 h 207426"/>
                <a:gd name="connsiteX598" fmla="*/ 73512 w 161800"/>
                <a:gd name="connsiteY598" fmla="*/ 25246 h 207426"/>
                <a:gd name="connsiteX599" fmla="*/ 72654 w 161800"/>
                <a:gd name="connsiteY599" fmla="*/ 31437 h 207426"/>
                <a:gd name="connsiteX600" fmla="*/ 70369 w 161800"/>
                <a:gd name="connsiteY600" fmla="*/ 34295 h 207426"/>
                <a:gd name="connsiteX601" fmla="*/ 67225 w 161800"/>
                <a:gd name="connsiteY601" fmla="*/ 32961 h 207426"/>
                <a:gd name="connsiteX602" fmla="*/ 65796 w 161800"/>
                <a:gd name="connsiteY602" fmla="*/ 27913 h 207426"/>
                <a:gd name="connsiteX603" fmla="*/ 65796 w 161800"/>
                <a:gd name="connsiteY603" fmla="*/ 21055 h 207426"/>
                <a:gd name="connsiteX604" fmla="*/ 65796 w 161800"/>
                <a:gd name="connsiteY604" fmla="*/ 21055 h 207426"/>
                <a:gd name="connsiteX605" fmla="*/ 66939 w 161800"/>
                <a:gd name="connsiteY605" fmla="*/ 21055 h 207426"/>
                <a:gd name="connsiteX606" fmla="*/ 69035 w 161800"/>
                <a:gd name="connsiteY606" fmla="*/ 20198 h 207426"/>
                <a:gd name="connsiteX607" fmla="*/ 116374 w 161800"/>
                <a:gd name="connsiteY607" fmla="*/ 63156 h 207426"/>
                <a:gd name="connsiteX608" fmla="*/ 113517 w 161800"/>
                <a:gd name="connsiteY608" fmla="*/ 64203 h 207426"/>
                <a:gd name="connsiteX609" fmla="*/ 113517 w 161800"/>
                <a:gd name="connsiteY609" fmla="*/ 64203 h 207426"/>
                <a:gd name="connsiteX610" fmla="*/ 112850 w 161800"/>
                <a:gd name="connsiteY610" fmla="*/ 62679 h 207426"/>
                <a:gd name="connsiteX611" fmla="*/ 111421 w 161800"/>
                <a:gd name="connsiteY611" fmla="*/ 61155 h 207426"/>
                <a:gd name="connsiteX612" fmla="*/ 109421 w 161800"/>
                <a:gd name="connsiteY612" fmla="*/ 60012 h 207426"/>
                <a:gd name="connsiteX613" fmla="*/ 110373 w 161800"/>
                <a:gd name="connsiteY613" fmla="*/ 55821 h 207426"/>
                <a:gd name="connsiteX614" fmla="*/ 110373 w 161800"/>
                <a:gd name="connsiteY614" fmla="*/ 53249 h 207426"/>
                <a:gd name="connsiteX615" fmla="*/ 110373 w 161800"/>
                <a:gd name="connsiteY615" fmla="*/ 51821 h 207426"/>
                <a:gd name="connsiteX616" fmla="*/ 111802 w 161800"/>
                <a:gd name="connsiteY616" fmla="*/ 50106 h 207426"/>
                <a:gd name="connsiteX617" fmla="*/ 113612 w 161800"/>
                <a:gd name="connsiteY617" fmla="*/ 50106 h 207426"/>
                <a:gd name="connsiteX618" fmla="*/ 116946 w 161800"/>
                <a:gd name="connsiteY618" fmla="*/ 52488 h 207426"/>
                <a:gd name="connsiteX619" fmla="*/ 120661 w 161800"/>
                <a:gd name="connsiteY619" fmla="*/ 57155 h 207426"/>
                <a:gd name="connsiteX620" fmla="*/ 120661 w 161800"/>
                <a:gd name="connsiteY620" fmla="*/ 61632 h 207426"/>
                <a:gd name="connsiteX621" fmla="*/ 119517 w 161800"/>
                <a:gd name="connsiteY621" fmla="*/ 63822 h 207426"/>
                <a:gd name="connsiteX622" fmla="*/ 116088 w 161800"/>
                <a:gd name="connsiteY622" fmla="*/ 63156 h 207426"/>
                <a:gd name="connsiteX623" fmla="*/ 114755 w 161800"/>
                <a:gd name="connsiteY623" fmla="*/ 107637 h 207426"/>
                <a:gd name="connsiteX624" fmla="*/ 112564 w 161800"/>
                <a:gd name="connsiteY624" fmla="*/ 111257 h 207426"/>
                <a:gd name="connsiteX625" fmla="*/ 111897 w 161800"/>
                <a:gd name="connsiteY625" fmla="*/ 113638 h 207426"/>
                <a:gd name="connsiteX626" fmla="*/ 109326 w 161800"/>
                <a:gd name="connsiteY626" fmla="*/ 109066 h 207426"/>
                <a:gd name="connsiteX627" fmla="*/ 105135 w 161800"/>
                <a:gd name="connsiteY627" fmla="*/ 105732 h 207426"/>
                <a:gd name="connsiteX628" fmla="*/ 106945 w 161800"/>
                <a:gd name="connsiteY628" fmla="*/ 101065 h 207426"/>
                <a:gd name="connsiteX629" fmla="*/ 109421 w 161800"/>
                <a:gd name="connsiteY629" fmla="*/ 95255 h 207426"/>
                <a:gd name="connsiteX630" fmla="*/ 113040 w 161800"/>
                <a:gd name="connsiteY630" fmla="*/ 91826 h 207426"/>
                <a:gd name="connsiteX631" fmla="*/ 119041 w 161800"/>
                <a:gd name="connsiteY631" fmla="*/ 93445 h 207426"/>
                <a:gd name="connsiteX632" fmla="*/ 121803 w 161800"/>
                <a:gd name="connsiteY632" fmla="*/ 96970 h 207426"/>
                <a:gd name="connsiteX633" fmla="*/ 122375 w 161800"/>
                <a:gd name="connsiteY633" fmla="*/ 100970 h 207426"/>
                <a:gd name="connsiteX634" fmla="*/ 122375 w 161800"/>
                <a:gd name="connsiteY634" fmla="*/ 100970 h 207426"/>
                <a:gd name="connsiteX635" fmla="*/ 121803 w 161800"/>
                <a:gd name="connsiteY635" fmla="*/ 102303 h 207426"/>
                <a:gd name="connsiteX636" fmla="*/ 120851 w 161800"/>
                <a:gd name="connsiteY636" fmla="*/ 107637 h 207426"/>
                <a:gd name="connsiteX637" fmla="*/ 120375 w 161800"/>
                <a:gd name="connsiteY637" fmla="*/ 107161 h 207426"/>
                <a:gd name="connsiteX638" fmla="*/ 114469 w 161800"/>
                <a:gd name="connsiteY638" fmla="*/ 107637 h 207426"/>
                <a:gd name="connsiteX639" fmla="*/ 111326 w 161800"/>
                <a:gd name="connsiteY639" fmla="*/ 125163 h 207426"/>
                <a:gd name="connsiteX640" fmla="*/ 109992 w 161800"/>
                <a:gd name="connsiteY640" fmla="*/ 125163 h 207426"/>
                <a:gd name="connsiteX641" fmla="*/ 111612 w 161800"/>
                <a:gd name="connsiteY641" fmla="*/ 122878 h 207426"/>
                <a:gd name="connsiteX642" fmla="*/ 112469 w 161800"/>
                <a:gd name="connsiteY642" fmla="*/ 115448 h 207426"/>
                <a:gd name="connsiteX643" fmla="*/ 112469 w 161800"/>
                <a:gd name="connsiteY643" fmla="*/ 114210 h 207426"/>
                <a:gd name="connsiteX644" fmla="*/ 115041 w 161800"/>
                <a:gd name="connsiteY644" fmla="*/ 108495 h 207426"/>
                <a:gd name="connsiteX645" fmla="*/ 120060 w 161800"/>
                <a:gd name="connsiteY645" fmla="*/ 107494 h 207426"/>
                <a:gd name="connsiteX646" fmla="*/ 120375 w 161800"/>
                <a:gd name="connsiteY646" fmla="*/ 107733 h 207426"/>
                <a:gd name="connsiteX647" fmla="*/ 124089 w 161800"/>
                <a:gd name="connsiteY647" fmla="*/ 112590 h 207426"/>
                <a:gd name="connsiteX648" fmla="*/ 126185 w 161800"/>
                <a:gd name="connsiteY648" fmla="*/ 119925 h 207426"/>
                <a:gd name="connsiteX649" fmla="*/ 125042 w 161800"/>
                <a:gd name="connsiteY649" fmla="*/ 124306 h 207426"/>
                <a:gd name="connsiteX650" fmla="*/ 123708 w 161800"/>
                <a:gd name="connsiteY650" fmla="*/ 126973 h 207426"/>
                <a:gd name="connsiteX651" fmla="*/ 121613 w 161800"/>
                <a:gd name="connsiteY651" fmla="*/ 125925 h 207426"/>
                <a:gd name="connsiteX652" fmla="*/ 111040 w 161800"/>
                <a:gd name="connsiteY652" fmla="*/ 125163 h 207426"/>
                <a:gd name="connsiteX653" fmla="*/ 87799 w 161800"/>
                <a:gd name="connsiteY653" fmla="*/ 150119 h 207426"/>
                <a:gd name="connsiteX654" fmla="*/ 88085 w 161800"/>
                <a:gd name="connsiteY654" fmla="*/ 150119 h 207426"/>
                <a:gd name="connsiteX655" fmla="*/ 89037 w 161800"/>
                <a:gd name="connsiteY655" fmla="*/ 150595 h 207426"/>
                <a:gd name="connsiteX656" fmla="*/ 91133 w 161800"/>
                <a:gd name="connsiteY656" fmla="*/ 151833 h 207426"/>
                <a:gd name="connsiteX657" fmla="*/ 93895 w 161800"/>
                <a:gd name="connsiteY657" fmla="*/ 154786 h 207426"/>
                <a:gd name="connsiteX658" fmla="*/ 93895 w 161800"/>
                <a:gd name="connsiteY658" fmla="*/ 156882 h 207426"/>
                <a:gd name="connsiteX659" fmla="*/ 86561 w 161800"/>
                <a:gd name="connsiteY659" fmla="*/ 158501 h 207426"/>
                <a:gd name="connsiteX660" fmla="*/ 86561 w 161800"/>
                <a:gd name="connsiteY660" fmla="*/ 158501 h 207426"/>
                <a:gd name="connsiteX661" fmla="*/ 86561 w 161800"/>
                <a:gd name="connsiteY661" fmla="*/ 157739 h 207426"/>
                <a:gd name="connsiteX662" fmla="*/ 87132 w 161800"/>
                <a:gd name="connsiteY662" fmla="*/ 150976 h 207426"/>
                <a:gd name="connsiteX663" fmla="*/ 87132 w 161800"/>
                <a:gd name="connsiteY663" fmla="*/ 149262 h 207426"/>
                <a:gd name="connsiteX664" fmla="*/ 87132 w 161800"/>
                <a:gd name="connsiteY664" fmla="*/ 149262 h 207426"/>
                <a:gd name="connsiteX665" fmla="*/ 87132 w 161800"/>
                <a:gd name="connsiteY665" fmla="*/ 149262 h 207426"/>
                <a:gd name="connsiteX666" fmla="*/ 87132 w 161800"/>
                <a:gd name="connsiteY666" fmla="*/ 149262 h 207426"/>
                <a:gd name="connsiteX667" fmla="*/ 72845 w 161800"/>
                <a:gd name="connsiteY667" fmla="*/ 163549 h 207426"/>
                <a:gd name="connsiteX668" fmla="*/ 72845 w 161800"/>
                <a:gd name="connsiteY668" fmla="*/ 161644 h 207426"/>
                <a:gd name="connsiteX669" fmla="*/ 72083 w 161800"/>
                <a:gd name="connsiteY669" fmla="*/ 159834 h 207426"/>
                <a:gd name="connsiteX670" fmla="*/ 77417 w 161800"/>
                <a:gd name="connsiteY670" fmla="*/ 156882 h 207426"/>
                <a:gd name="connsiteX671" fmla="*/ 77417 w 161800"/>
                <a:gd name="connsiteY671" fmla="*/ 149071 h 207426"/>
                <a:gd name="connsiteX672" fmla="*/ 74559 w 161800"/>
                <a:gd name="connsiteY672" fmla="*/ 143261 h 207426"/>
                <a:gd name="connsiteX673" fmla="*/ 74559 w 161800"/>
                <a:gd name="connsiteY673" fmla="*/ 143261 h 207426"/>
                <a:gd name="connsiteX674" fmla="*/ 82465 w 161800"/>
                <a:gd name="connsiteY674" fmla="*/ 143261 h 207426"/>
                <a:gd name="connsiteX675" fmla="*/ 86180 w 161800"/>
                <a:gd name="connsiteY675" fmla="*/ 150405 h 207426"/>
                <a:gd name="connsiteX676" fmla="*/ 83799 w 161800"/>
                <a:gd name="connsiteY676" fmla="*/ 162501 h 207426"/>
                <a:gd name="connsiteX677" fmla="*/ 78655 w 161800"/>
                <a:gd name="connsiteY677" fmla="*/ 165359 h 207426"/>
                <a:gd name="connsiteX678" fmla="*/ 78655 w 161800"/>
                <a:gd name="connsiteY678" fmla="*/ 165359 h 207426"/>
                <a:gd name="connsiteX679" fmla="*/ 78179 w 161800"/>
                <a:gd name="connsiteY679" fmla="*/ 165359 h 207426"/>
                <a:gd name="connsiteX680" fmla="*/ 78179 w 161800"/>
                <a:gd name="connsiteY680" fmla="*/ 165359 h 207426"/>
                <a:gd name="connsiteX681" fmla="*/ 77226 w 161800"/>
                <a:gd name="connsiteY681" fmla="*/ 165359 h 207426"/>
                <a:gd name="connsiteX682" fmla="*/ 72559 w 161800"/>
                <a:gd name="connsiteY682" fmla="*/ 163549 h 207426"/>
                <a:gd name="connsiteX683" fmla="*/ 64749 w 161800"/>
                <a:gd name="connsiteY683" fmla="*/ 154024 h 207426"/>
                <a:gd name="connsiteX684" fmla="*/ 62463 w 161800"/>
                <a:gd name="connsiteY684" fmla="*/ 155929 h 207426"/>
                <a:gd name="connsiteX685" fmla="*/ 61701 w 161800"/>
                <a:gd name="connsiteY685" fmla="*/ 151929 h 207426"/>
                <a:gd name="connsiteX686" fmla="*/ 56653 w 161800"/>
                <a:gd name="connsiteY686" fmla="*/ 142880 h 207426"/>
                <a:gd name="connsiteX687" fmla="*/ 57795 w 161800"/>
                <a:gd name="connsiteY687" fmla="*/ 141356 h 207426"/>
                <a:gd name="connsiteX688" fmla="*/ 58557 w 161800"/>
                <a:gd name="connsiteY688" fmla="*/ 139641 h 207426"/>
                <a:gd name="connsiteX689" fmla="*/ 58557 w 161800"/>
                <a:gd name="connsiteY689" fmla="*/ 139641 h 207426"/>
                <a:gd name="connsiteX690" fmla="*/ 60558 w 161800"/>
                <a:gd name="connsiteY690" fmla="*/ 136879 h 207426"/>
                <a:gd name="connsiteX691" fmla="*/ 63796 w 161800"/>
                <a:gd name="connsiteY691" fmla="*/ 136403 h 207426"/>
                <a:gd name="connsiteX692" fmla="*/ 71988 w 161800"/>
                <a:gd name="connsiteY692" fmla="*/ 141451 h 207426"/>
                <a:gd name="connsiteX693" fmla="*/ 76179 w 161800"/>
                <a:gd name="connsiteY693" fmla="*/ 148023 h 207426"/>
                <a:gd name="connsiteX694" fmla="*/ 77417 w 161800"/>
                <a:gd name="connsiteY694" fmla="*/ 155453 h 207426"/>
                <a:gd name="connsiteX695" fmla="*/ 75607 w 161800"/>
                <a:gd name="connsiteY695" fmla="*/ 158501 h 207426"/>
                <a:gd name="connsiteX696" fmla="*/ 72083 w 161800"/>
                <a:gd name="connsiteY696" fmla="*/ 159453 h 207426"/>
                <a:gd name="connsiteX697" fmla="*/ 72083 w 161800"/>
                <a:gd name="connsiteY697" fmla="*/ 159453 h 207426"/>
                <a:gd name="connsiteX698" fmla="*/ 71321 w 161800"/>
                <a:gd name="connsiteY698" fmla="*/ 158311 h 207426"/>
                <a:gd name="connsiteX699" fmla="*/ 68082 w 161800"/>
                <a:gd name="connsiteY699" fmla="*/ 155262 h 207426"/>
                <a:gd name="connsiteX700" fmla="*/ 64463 w 161800"/>
                <a:gd name="connsiteY700" fmla="*/ 153929 h 207426"/>
                <a:gd name="connsiteX701" fmla="*/ 37031 w 161800"/>
                <a:gd name="connsiteY701" fmla="*/ 103828 h 207426"/>
                <a:gd name="connsiteX702" fmla="*/ 37603 w 161800"/>
                <a:gd name="connsiteY702" fmla="*/ 102780 h 207426"/>
                <a:gd name="connsiteX703" fmla="*/ 39888 w 161800"/>
                <a:gd name="connsiteY703" fmla="*/ 102018 h 207426"/>
                <a:gd name="connsiteX704" fmla="*/ 45508 w 161800"/>
                <a:gd name="connsiteY704" fmla="*/ 102018 h 207426"/>
                <a:gd name="connsiteX705" fmla="*/ 52176 w 161800"/>
                <a:gd name="connsiteY705" fmla="*/ 105161 h 207426"/>
                <a:gd name="connsiteX706" fmla="*/ 58081 w 161800"/>
                <a:gd name="connsiteY706" fmla="*/ 110590 h 207426"/>
                <a:gd name="connsiteX707" fmla="*/ 58653 w 161800"/>
                <a:gd name="connsiteY707" fmla="*/ 113924 h 207426"/>
                <a:gd name="connsiteX708" fmla="*/ 57891 w 161800"/>
                <a:gd name="connsiteY708" fmla="*/ 113924 h 207426"/>
                <a:gd name="connsiteX709" fmla="*/ 56748 w 161800"/>
                <a:gd name="connsiteY709" fmla="*/ 114591 h 207426"/>
                <a:gd name="connsiteX710" fmla="*/ 55986 w 161800"/>
                <a:gd name="connsiteY710" fmla="*/ 114591 h 207426"/>
                <a:gd name="connsiteX711" fmla="*/ 55986 w 161800"/>
                <a:gd name="connsiteY711" fmla="*/ 114591 h 207426"/>
                <a:gd name="connsiteX712" fmla="*/ 55986 w 161800"/>
                <a:gd name="connsiteY712" fmla="*/ 114591 h 207426"/>
                <a:gd name="connsiteX713" fmla="*/ 55319 w 161800"/>
                <a:gd name="connsiteY713" fmla="*/ 113543 h 207426"/>
                <a:gd name="connsiteX714" fmla="*/ 52652 w 161800"/>
                <a:gd name="connsiteY714" fmla="*/ 112686 h 207426"/>
                <a:gd name="connsiteX715" fmla="*/ 48461 w 161800"/>
                <a:gd name="connsiteY715" fmla="*/ 115257 h 207426"/>
                <a:gd name="connsiteX716" fmla="*/ 43603 w 161800"/>
                <a:gd name="connsiteY716" fmla="*/ 110590 h 207426"/>
                <a:gd name="connsiteX717" fmla="*/ 37126 w 161800"/>
                <a:gd name="connsiteY717" fmla="*/ 110590 h 207426"/>
                <a:gd name="connsiteX718" fmla="*/ 37698 w 161800"/>
                <a:gd name="connsiteY718" fmla="*/ 109066 h 207426"/>
                <a:gd name="connsiteX719" fmla="*/ 37698 w 161800"/>
                <a:gd name="connsiteY719" fmla="*/ 106971 h 207426"/>
                <a:gd name="connsiteX720" fmla="*/ 37698 w 161800"/>
                <a:gd name="connsiteY720" fmla="*/ 103828 h 207426"/>
                <a:gd name="connsiteX721" fmla="*/ 37698 w 161800"/>
                <a:gd name="connsiteY721" fmla="*/ 103828 h 207426"/>
                <a:gd name="connsiteX722" fmla="*/ 36745 w 161800"/>
                <a:gd name="connsiteY722" fmla="*/ 103732 h 207426"/>
                <a:gd name="connsiteX723" fmla="*/ 56081 w 161800"/>
                <a:gd name="connsiteY723" fmla="*/ 97350 h 207426"/>
                <a:gd name="connsiteX724" fmla="*/ 57700 w 161800"/>
                <a:gd name="connsiteY724" fmla="*/ 95350 h 207426"/>
                <a:gd name="connsiteX725" fmla="*/ 58176 w 161800"/>
                <a:gd name="connsiteY725" fmla="*/ 89349 h 207426"/>
                <a:gd name="connsiteX726" fmla="*/ 56748 w 161800"/>
                <a:gd name="connsiteY726" fmla="*/ 84492 h 207426"/>
                <a:gd name="connsiteX727" fmla="*/ 56748 w 161800"/>
                <a:gd name="connsiteY727" fmla="*/ 84492 h 207426"/>
                <a:gd name="connsiteX728" fmla="*/ 60367 w 161800"/>
                <a:gd name="connsiteY728" fmla="*/ 84492 h 207426"/>
                <a:gd name="connsiteX729" fmla="*/ 62653 w 161800"/>
                <a:gd name="connsiteY729" fmla="*/ 85444 h 207426"/>
                <a:gd name="connsiteX730" fmla="*/ 64939 w 161800"/>
                <a:gd name="connsiteY730" fmla="*/ 87635 h 207426"/>
                <a:gd name="connsiteX731" fmla="*/ 67035 w 161800"/>
                <a:gd name="connsiteY731" fmla="*/ 92493 h 207426"/>
                <a:gd name="connsiteX732" fmla="*/ 67035 w 161800"/>
                <a:gd name="connsiteY732" fmla="*/ 97731 h 207426"/>
                <a:gd name="connsiteX733" fmla="*/ 65606 w 161800"/>
                <a:gd name="connsiteY733" fmla="*/ 99922 h 207426"/>
                <a:gd name="connsiteX734" fmla="*/ 62844 w 161800"/>
                <a:gd name="connsiteY734" fmla="*/ 100494 h 207426"/>
                <a:gd name="connsiteX735" fmla="*/ 61986 w 161800"/>
                <a:gd name="connsiteY735" fmla="*/ 100494 h 207426"/>
                <a:gd name="connsiteX736" fmla="*/ 60367 w 161800"/>
                <a:gd name="connsiteY736" fmla="*/ 99351 h 207426"/>
                <a:gd name="connsiteX737" fmla="*/ 56176 w 161800"/>
                <a:gd name="connsiteY737" fmla="*/ 97255 h 207426"/>
                <a:gd name="connsiteX738" fmla="*/ 56081 w 161800"/>
                <a:gd name="connsiteY738" fmla="*/ 82491 h 207426"/>
                <a:gd name="connsiteX739" fmla="*/ 56081 w 161800"/>
                <a:gd name="connsiteY739" fmla="*/ 81634 h 207426"/>
                <a:gd name="connsiteX740" fmla="*/ 53319 w 161800"/>
                <a:gd name="connsiteY740" fmla="*/ 77538 h 207426"/>
                <a:gd name="connsiteX741" fmla="*/ 54081 w 161800"/>
                <a:gd name="connsiteY741" fmla="*/ 75062 h 207426"/>
                <a:gd name="connsiteX742" fmla="*/ 53414 w 161800"/>
                <a:gd name="connsiteY742" fmla="*/ 73824 h 207426"/>
                <a:gd name="connsiteX743" fmla="*/ 56176 w 161800"/>
                <a:gd name="connsiteY743" fmla="*/ 72109 h 207426"/>
                <a:gd name="connsiteX744" fmla="*/ 59034 w 161800"/>
                <a:gd name="connsiteY744" fmla="*/ 62584 h 207426"/>
                <a:gd name="connsiteX745" fmla="*/ 59034 w 161800"/>
                <a:gd name="connsiteY745" fmla="*/ 62584 h 207426"/>
                <a:gd name="connsiteX746" fmla="*/ 59034 w 161800"/>
                <a:gd name="connsiteY746" fmla="*/ 62584 h 207426"/>
                <a:gd name="connsiteX747" fmla="*/ 59034 w 161800"/>
                <a:gd name="connsiteY747" fmla="*/ 62584 h 207426"/>
                <a:gd name="connsiteX748" fmla="*/ 61891 w 161800"/>
                <a:gd name="connsiteY748" fmla="*/ 62584 h 207426"/>
                <a:gd name="connsiteX749" fmla="*/ 65511 w 161800"/>
                <a:gd name="connsiteY749" fmla="*/ 65537 h 207426"/>
                <a:gd name="connsiteX750" fmla="*/ 66178 w 161800"/>
                <a:gd name="connsiteY750" fmla="*/ 70395 h 207426"/>
                <a:gd name="connsiteX751" fmla="*/ 61034 w 161800"/>
                <a:gd name="connsiteY751" fmla="*/ 80967 h 207426"/>
                <a:gd name="connsiteX752" fmla="*/ 58367 w 161800"/>
                <a:gd name="connsiteY752" fmla="*/ 82777 h 207426"/>
                <a:gd name="connsiteX753" fmla="*/ 55605 w 161800"/>
                <a:gd name="connsiteY753" fmla="*/ 82206 h 207426"/>
                <a:gd name="connsiteX754" fmla="*/ 70749 w 161800"/>
                <a:gd name="connsiteY754" fmla="*/ 40486 h 207426"/>
                <a:gd name="connsiteX755" fmla="*/ 72750 w 161800"/>
                <a:gd name="connsiteY755" fmla="*/ 40486 h 207426"/>
                <a:gd name="connsiteX756" fmla="*/ 76274 w 161800"/>
                <a:gd name="connsiteY756" fmla="*/ 42201 h 207426"/>
                <a:gd name="connsiteX757" fmla="*/ 78846 w 161800"/>
                <a:gd name="connsiteY757" fmla="*/ 48678 h 207426"/>
                <a:gd name="connsiteX758" fmla="*/ 73321 w 161800"/>
                <a:gd name="connsiteY758" fmla="*/ 58870 h 207426"/>
                <a:gd name="connsiteX759" fmla="*/ 69225 w 161800"/>
                <a:gd name="connsiteY759" fmla="*/ 57060 h 207426"/>
                <a:gd name="connsiteX760" fmla="*/ 66939 w 161800"/>
                <a:gd name="connsiteY760" fmla="*/ 54297 h 207426"/>
                <a:gd name="connsiteX761" fmla="*/ 66939 w 161800"/>
                <a:gd name="connsiteY761" fmla="*/ 54297 h 207426"/>
                <a:gd name="connsiteX762" fmla="*/ 65701 w 161800"/>
                <a:gd name="connsiteY762" fmla="*/ 49345 h 207426"/>
                <a:gd name="connsiteX763" fmla="*/ 64368 w 161800"/>
                <a:gd name="connsiteY763" fmla="*/ 47439 h 207426"/>
                <a:gd name="connsiteX764" fmla="*/ 64844 w 161800"/>
                <a:gd name="connsiteY764" fmla="*/ 47439 h 207426"/>
                <a:gd name="connsiteX765" fmla="*/ 67701 w 161800"/>
                <a:gd name="connsiteY765" fmla="*/ 44772 h 207426"/>
                <a:gd name="connsiteX766" fmla="*/ 69321 w 161800"/>
                <a:gd name="connsiteY766" fmla="*/ 40581 h 207426"/>
                <a:gd name="connsiteX767" fmla="*/ 69321 w 161800"/>
                <a:gd name="connsiteY767" fmla="*/ 40581 h 207426"/>
                <a:gd name="connsiteX768" fmla="*/ 70845 w 161800"/>
                <a:gd name="connsiteY768" fmla="*/ 40391 h 207426"/>
                <a:gd name="connsiteX769" fmla="*/ 104944 w 161800"/>
                <a:gd name="connsiteY769" fmla="*/ 46582 h 207426"/>
                <a:gd name="connsiteX770" fmla="*/ 107897 w 161800"/>
                <a:gd name="connsiteY770" fmla="*/ 50106 h 207426"/>
                <a:gd name="connsiteX771" fmla="*/ 109230 w 161800"/>
                <a:gd name="connsiteY771" fmla="*/ 53059 h 207426"/>
                <a:gd name="connsiteX772" fmla="*/ 109230 w 161800"/>
                <a:gd name="connsiteY772" fmla="*/ 55345 h 207426"/>
                <a:gd name="connsiteX773" fmla="*/ 109230 w 161800"/>
                <a:gd name="connsiteY773" fmla="*/ 57060 h 207426"/>
                <a:gd name="connsiteX774" fmla="*/ 108373 w 161800"/>
                <a:gd name="connsiteY774" fmla="*/ 59250 h 207426"/>
                <a:gd name="connsiteX775" fmla="*/ 108373 w 161800"/>
                <a:gd name="connsiteY775" fmla="*/ 59250 h 207426"/>
                <a:gd name="connsiteX776" fmla="*/ 107135 w 161800"/>
                <a:gd name="connsiteY776" fmla="*/ 59250 h 207426"/>
                <a:gd name="connsiteX777" fmla="*/ 101706 w 161800"/>
                <a:gd name="connsiteY777" fmla="*/ 61632 h 207426"/>
                <a:gd name="connsiteX778" fmla="*/ 98181 w 161800"/>
                <a:gd name="connsiteY778" fmla="*/ 55440 h 207426"/>
                <a:gd name="connsiteX779" fmla="*/ 94276 w 161800"/>
                <a:gd name="connsiteY779" fmla="*/ 54202 h 207426"/>
                <a:gd name="connsiteX780" fmla="*/ 93514 w 161800"/>
                <a:gd name="connsiteY780" fmla="*/ 54202 h 207426"/>
                <a:gd name="connsiteX781" fmla="*/ 94181 w 161800"/>
                <a:gd name="connsiteY781" fmla="*/ 53440 h 207426"/>
                <a:gd name="connsiteX782" fmla="*/ 96562 w 161800"/>
                <a:gd name="connsiteY782" fmla="*/ 50202 h 207426"/>
                <a:gd name="connsiteX783" fmla="*/ 97800 w 161800"/>
                <a:gd name="connsiteY783" fmla="*/ 47058 h 207426"/>
                <a:gd name="connsiteX784" fmla="*/ 101134 w 161800"/>
                <a:gd name="connsiteY784" fmla="*/ 44201 h 207426"/>
                <a:gd name="connsiteX785" fmla="*/ 105039 w 161800"/>
                <a:gd name="connsiteY785" fmla="*/ 46487 h 207426"/>
                <a:gd name="connsiteX786" fmla="*/ 103611 w 161800"/>
                <a:gd name="connsiteY786" fmla="*/ 44391 h 207426"/>
                <a:gd name="connsiteX787" fmla="*/ 104468 w 161800"/>
                <a:gd name="connsiteY787" fmla="*/ 44391 h 207426"/>
                <a:gd name="connsiteX788" fmla="*/ 106087 w 161800"/>
                <a:gd name="connsiteY788" fmla="*/ 43058 h 207426"/>
                <a:gd name="connsiteX789" fmla="*/ 107135 w 161800"/>
                <a:gd name="connsiteY789" fmla="*/ 43058 h 207426"/>
                <a:gd name="connsiteX790" fmla="*/ 109802 w 161800"/>
                <a:gd name="connsiteY790" fmla="*/ 43915 h 207426"/>
                <a:gd name="connsiteX791" fmla="*/ 111707 w 161800"/>
                <a:gd name="connsiteY791" fmla="*/ 46392 h 207426"/>
                <a:gd name="connsiteX792" fmla="*/ 111707 w 161800"/>
                <a:gd name="connsiteY792" fmla="*/ 48297 h 207426"/>
                <a:gd name="connsiteX793" fmla="*/ 111707 w 161800"/>
                <a:gd name="connsiteY793" fmla="*/ 49345 h 207426"/>
                <a:gd name="connsiteX794" fmla="*/ 109992 w 161800"/>
                <a:gd name="connsiteY794" fmla="*/ 50583 h 207426"/>
                <a:gd name="connsiteX795" fmla="*/ 109516 w 161800"/>
                <a:gd name="connsiteY795" fmla="*/ 51821 h 207426"/>
                <a:gd name="connsiteX796" fmla="*/ 109040 w 161800"/>
                <a:gd name="connsiteY796" fmla="*/ 50773 h 207426"/>
                <a:gd name="connsiteX797" fmla="*/ 105706 w 161800"/>
                <a:gd name="connsiteY797" fmla="*/ 46582 h 207426"/>
                <a:gd name="connsiteX798" fmla="*/ 103706 w 161800"/>
                <a:gd name="connsiteY798" fmla="*/ 44296 h 207426"/>
                <a:gd name="connsiteX799" fmla="*/ 78846 w 161800"/>
                <a:gd name="connsiteY799" fmla="*/ 106018 h 207426"/>
                <a:gd name="connsiteX800" fmla="*/ 80274 w 161800"/>
                <a:gd name="connsiteY800" fmla="*/ 108304 h 207426"/>
                <a:gd name="connsiteX801" fmla="*/ 79798 w 161800"/>
                <a:gd name="connsiteY801" fmla="*/ 111257 h 207426"/>
                <a:gd name="connsiteX802" fmla="*/ 78750 w 161800"/>
                <a:gd name="connsiteY802" fmla="*/ 112019 h 207426"/>
                <a:gd name="connsiteX803" fmla="*/ 74655 w 161800"/>
                <a:gd name="connsiteY803" fmla="*/ 110019 h 207426"/>
                <a:gd name="connsiteX804" fmla="*/ 72559 w 161800"/>
                <a:gd name="connsiteY804" fmla="*/ 110019 h 207426"/>
                <a:gd name="connsiteX805" fmla="*/ 74369 w 161800"/>
                <a:gd name="connsiteY805" fmla="*/ 108018 h 207426"/>
                <a:gd name="connsiteX806" fmla="*/ 75036 w 161800"/>
                <a:gd name="connsiteY806" fmla="*/ 104685 h 207426"/>
                <a:gd name="connsiteX807" fmla="*/ 78560 w 161800"/>
                <a:gd name="connsiteY807" fmla="*/ 105923 h 207426"/>
                <a:gd name="connsiteX808" fmla="*/ 75036 w 161800"/>
                <a:gd name="connsiteY808" fmla="*/ 136879 h 207426"/>
                <a:gd name="connsiteX809" fmla="*/ 75703 w 161800"/>
                <a:gd name="connsiteY809" fmla="*/ 138879 h 207426"/>
                <a:gd name="connsiteX810" fmla="*/ 74845 w 161800"/>
                <a:gd name="connsiteY810" fmla="*/ 141737 h 207426"/>
                <a:gd name="connsiteX811" fmla="*/ 74845 w 161800"/>
                <a:gd name="connsiteY811" fmla="*/ 142308 h 207426"/>
                <a:gd name="connsiteX812" fmla="*/ 74845 w 161800"/>
                <a:gd name="connsiteY812" fmla="*/ 142785 h 207426"/>
                <a:gd name="connsiteX813" fmla="*/ 74845 w 161800"/>
                <a:gd name="connsiteY813" fmla="*/ 142785 h 207426"/>
                <a:gd name="connsiteX814" fmla="*/ 73702 w 161800"/>
                <a:gd name="connsiteY814" fmla="*/ 141261 h 207426"/>
                <a:gd name="connsiteX815" fmla="*/ 69035 w 161800"/>
                <a:gd name="connsiteY815" fmla="*/ 137927 h 207426"/>
                <a:gd name="connsiteX816" fmla="*/ 71988 w 161800"/>
                <a:gd name="connsiteY816" fmla="*/ 135641 h 207426"/>
                <a:gd name="connsiteX817" fmla="*/ 71988 w 161800"/>
                <a:gd name="connsiteY817" fmla="*/ 135641 h 207426"/>
                <a:gd name="connsiteX818" fmla="*/ 75131 w 161800"/>
                <a:gd name="connsiteY818" fmla="*/ 136784 h 207426"/>
                <a:gd name="connsiteX819" fmla="*/ 68368 w 161800"/>
                <a:gd name="connsiteY819" fmla="*/ 136879 h 207426"/>
                <a:gd name="connsiteX820" fmla="*/ 64368 w 161800"/>
                <a:gd name="connsiteY820" fmla="*/ 135165 h 207426"/>
                <a:gd name="connsiteX821" fmla="*/ 60081 w 161800"/>
                <a:gd name="connsiteY821" fmla="*/ 135165 h 207426"/>
                <a:gd name="connsiteX822" fmla="*/ 58367 w 161800"/>
                <a:gd name="connsiteY822" fmla="*/ 137260 h 207426"/>
                <a:gd name="connsiteX823" fmla="*/ 57795 w 161800"/>
                <a:gd name="connsiteY823" fmla="*/ 131926 h 207426"/>
                <a:gd name="connsiteX824" fmla="*/ 56176 w 161800"/>
                <a:gd name="connsiteY824" fmla="*/ 127545 h 207426"/>
                <a:gd name="connsiteX825" fmla="*/ 55128 w 161800"/>
                <a:gd name="connsiteY825" fmla="*/ 125925 h 207426"/>
                <a:gd name="connsiteX826" fmla="*/ 55128 w 161800"/>
                <a:gd name="connsiteY826" fmla="*/ 125449 h 207426"/>
                <a:gd name="connsiteX827" fmla="*/ 55128 w 161800"/>
                <a:gd name="connsiteY827" fmla="*/ 125449 h 207426"/>
                <a:gd name="connsiteX828" fmla="*/ 55128 w 161800"/>
                <a:gd name="connsiteY828" fmla="*/ 124782 h 207426"/>
                <a:gd name="connsiteX829" fmla="*/ 54081 w 161800"/>
                <a:gd name="connsiteY829" fmla="*/ 121544 h 207426"/>
                <a:gd name="connsiteX830" fmla="*/ 54843 w 161800"/>
                <a:gd name="connsiteY830" fmla="*/ 117829 h 207426"/>
                <a:gd name="connsiteX831" fmla="*/ 57510 w 161800"/>
                <a:gd name="connsiteY831" fmla="*/ 114781 h 207426"/>
                <a:gd name="connsiteX832" fmla="*/ 58272 w 161800"/>
                <a:gd name="connsiteY832" fmla="*/ 114781 h 207426"/>
                <a:gd name="connsiteX833" fmla="*/ 61701 w 161800"/>
                <a:gd name="connsiteY833" fmla="*/ 114781 h 207426"/>
                <a:gd name="connsiteX834" fmla="*/ 68749 w 161800"/>
                <a:gd name="connsiteY834" fmla="*/ 119544 h 207426"/>
                <a:gd name="connsiteX835" fmla="*/ 73131 w 161800"/>
                <a:gd name="connsiteY835" fmla="*/ 127259 h 207426"/>
                <a:gd name="connsiteX836" fmla="*/ 73131 w 161800"/>
                <a:gd name="connsiteY836" fmla="*/ 132783 h 207426"/>
                <a:gd name="connsiteX837" fmla="*/ 68463 w 161800"/>
                <a:gd name="connsiteY837" fmla="*/ 137070 h 207426"/>
                <a:gd name="connsiteX838" fmla="*/ 72654 w 161800"/>
                <a:gd name="connsiteY838" fmla="*/ 134688 h 207426"/>
                <a:gd name="connsiteX839" fmla="*/ 72654 w 161800"/>
                <a:gd name="connsiteY839" fmla="*/ 134688 h 207426"/>
                <a:gd name="connsiteX840" fmla="*/ 73607 w 161800"/>
                <a:gd name="connsiteY840" fmla="*/ 129640 h 207426"/>
                <a:gd name="connsiteX841" fmla="*/ 69416 w 161800"/>
                <a:gd name="connsiteY841" fmla="*/ 120115 h 207426"/>
                <a:gd name="connsiteX842" fmla="*/ 66939 w 161800"/>
                <a:gd name="connsiteY842" fmla="*/ 117734 h 207426"/>
                <a:gd name="connsiteX843" fmla="*/ 69130 w 161800"/>
                <a:gd name="connsiteY843" fmla="*/ 115543 h 207426"/>
                <a:gd name="connsiteX844" fmla="*/ 69130 w 161800"/>
                <a:gd name="connsiteY844" fmla="*/ 110876 h 207426"/>
                <a:gd name="connsiteX845" fmla="*/ 69130 w 161800"/>
                <a:gd name="connsiteY845" fmla="*/ 110876 h 207426"/>
                <a:gd name="connsiteX846" fmla="*/ 70273 w 161800"/>
                <a:gd name="connsiteY846" fmla="*/ 110876 h 207426"/>
                <a:gd name="connsiteX847" fmla="*/ 73036 w 161800"/>
                <a:gd name="connsiteY847" fmla="*/ 110304 h 207426"/>
                <a:gd name="connsiteX848" fmla="*/ 77131 w 161800"/>
                <a:gd name="connsiteY848" fmla="*/ 111543 h 207426"/>
                <a:gd name="connsiteX849" fmla="*/ 81798 w 161800"/>
                <a:gd name="connsiteY849" fmla="*/ 118877 h 207426"/>
                <a:gd name="connsiteX850" fmla="*/ 79989 w 161800"/>
                <a:gd name="connsiteY850" fmla="*/ 133926 h 207426"/>
                <a:gd name="connsiteX851" fmla="*/ 76274 w 161800"/>
                <a:gd name="connsiteY851" fmla="*/ 135736 h 207426"/>
                <a:gd name="connsiteX852" fmla="*/ 72750 w 161800"/>
                <a:gd name="connsiteY852" fmla="*/ 134879 h 207426"/>
                <a:gd name="connsiteX853" fmla="*/ 74750 w 161800"/>
                <a:gd name="connsiteY853" fmla="*/ 105637 h 207426"/>
                <a:gd name="connsiteX854" fmla="*/ 74178 w 161800"/>
                <a:gd name="connsiteY854" fmla="*/ 107161 h 207426"/>
                <a:gd name="connsiteX855" fmla="*/ 72178 w 161800"/>
                <a:gd name="connsiteY855" fmla="*/ 109352 h 207426"/>
                <a:gd name="connsiteX856" fmla="*/ 70749 w 161800"/>
                <a:gd name="connsiteY856" fmla="*/ 110209 h 207426"/>
                <a:gd name="connsiteX857" fmla="*/ 69987 w 161800"/>
                <a:gd name="connsiteY857" fmla="*/ 110209 h 207426"/>
                <a:gd name="connsiteX858" fmla="*/ 69321 w 161800"/>
                <a:gd name="connsiteY858" fmla="*/ 110209 h 207426"/>
                <a:gd name="connsiteX859" fmla="*/ 69321 w 161800"/>
                <a:gd name="connsiteY859" fmla="*/ 110209 h 207426"/>
                <a:gd name="connsiteX860" fmla="*/ 65987 w 161800"/>
                <a:gd name="connsiteY860" fmla="*/ 103446 h 207426"/>
                <a:gd name="connsiteX861" fmla="*/ 63701 w 161800"/>
                <a:gd name="connsiteY861" fmla="*/ 101065 h 207426"/>
                <a:gd name="connsiteX862" fmla="*/ 64844 w 161800"/>
                <a:gd name="connsiteY862" fmla="*/ 101065 h 207426"/>
                <a:gd name="connsiteX863" fmla="*/ 66178 w 161800"/>
                <a:gd name="connsiteY863" fmla="*/ 101065 h 207426"/>
                <a:gd name="connsiteX864" fmla="*/ 66939 w 161800"/>
                <a:gd name="connsiteY864" fmla="*/ 100589 h 207426"/>
                <a:gd name="connsiteX865" fmla="*/ 73988 w 161800"/>
                <a:gd name="connsiteY865" fmla="*/ 104304 h 207426"/>
                <a:gd name="connsiteX866" fmla="*/ 74845 w 161800"/>
                <a:gd name="connsiteY866" fmla="*/ 105828 h 207426"/>
                <a:gd name="connsiteX867" fmla="*/ 74750 w 161800"/>
                <a:gd name="connsiteY867" fmla="*/ 103732 h 207426"/>
                <a:gd name="connsiteX868" fmla="*/ 71892 w 161800"/>
                <a:gd name="connsiteY868" fmla="*/ 100970 h 207426"/>
                <a:gd name="connsiteX869" fmla="*/ 67416 w 161800"/>
                <a:gd name="connsiteY869" fmla="*/ 99922 h 207426"/>
                <a:gd name="connsiteX870" fmla="*/ 68082 w 161800"/>
                <a:gd name="connsiteY870" fmla="*/ 98874 h 207426"/>
                <a:gd name="connsiteX871" fmla="*/ 68082 w 161800"/>
                <a:gd name="connsiteY871" fmla="*/ 93064 h 207426"/>
                <a:gd name="connsiteX872" fmla="*/ 68082 w 161800"/>
                <a:gd name="connsiteY872" fmla="*/ 93064 h 207426"/>
                <a:gd name="connsiteX873" fmla="*/ 70940 w 161800"/>
                <a:gd name="connsiteY873" fmla="*/ 94112 h 207426"/>
                <a:gd name="connsiteX874" fmla="*/ 73416 w 161800"/>
                <a:gd name="connsiteY874" fmla="*/ 92588 h 207426"/>
                <a:gd name="connsiteX875" fmla="*/ 75988 w 161800"/>
                <a:gd name="connsiteY875" fmla="*/ 85349 h 207426"/>
                <a:gd name="connsiteX876" fmla="*/ 75988 w 161800"/>
                <a:gd name="connsiteY876" fmla="*/ 80777 h 207426"/>
                <a:gd name="connsiteX877" fmla="*/ 75988 w 161800"/>
                <a:gd name="connsiteY877" fmla="*/ 81253 h 207426"/>
                <a:gd name="connsiteX878" fmla="*/ 77988 w 161800"/>
                <a:gd name="connsiteY878" fmla="*/ 83920 h 207426"/>
                <a:gd name="connsiteX879" fmla="*/ 81513 w 161800"/>
                <a:gd name="connsiteY879" fmla="*/ 85825 h 207426"/>
                <a:gd name="connsiteX880" fmla="*/ 81513 w 161800"/>
                <a:gd name="connsiteY880" fmla="*/ 85825 h 207426"/>
                <a:gd name="connsiteX881" fmla="*/ 83608 w 161800"/>
                <a:gd name="connsiteY881" fmla="*/ 95350 h 207426"/>
                <a:gd name="connsiteX882" fmla="*/ 79322 w 161800"/>
                <a:gd name="connsiteY882" fmla="*/ 103732 h 207426"/>
                <a:gd name="connsiteX883" fmla="*/ 74655 w 161800"/>
                <a:gd name="connsiteY883" fmla="*/ 103923 h 207426"/>
                <a:gd name="connsiteX884" fmla="*/ 67416 w 161800"/>
                <a:gd name="connsiteY884" fmla="*/ 68204 h 207426"/>
                <a:gd name="connsiteX885" fmla="*/ 66844 w 161800"/>
                <a:gd name="connsiteY885" fmla="*/ 65537 h 207426"/>
                <a:gd name="connsiteX886" fmla="*/ 63129 w 161800"/>
                <a:gd name="connsiteY886" fmla="*/ 62394 h 207426"/>
                <a:gd name="connsiteX887" fmla="*/ 66082 w 161800"/>
                <a:gd name="connsiteY887" fmla="*/ 58965 h 207426"/>
                <a:gd name="connsiteX888" fmla="*/ 67130 w 161800"/>
                <a:gd name="connsiteY888" fmla="*/ 54869 h 207426"/>
                <a:gd name="connsiteX889" fmla="*/ 68463 w 161800"/>
                <a:gd name="connsiteY889" fmla="*/ 56583 h 207426"/>
                <a:gd name="connsiteX890" fmla="*/ 71797 w 161800"/>
                <a:gd name="connsiteY890" fmla="*/ 58870 h 207426"/>
                <a:gd name="connsiteX891" fmla="*/ 76464 w 161800"/>
                <a:gd name="connsiteY891" fmla="*/ 58870 h 207426"/>
                <a:gd name="connsiteX892" fmla="*/ 76464 w 161800"/>
                <a:gd name="connsiteY892" fmla="*/ 58870 h 207426"/>
                <a:gd name="connsiteX893" fmla="*/ 78750 w 161800"/>
                <a:gd name="connsiteY893" fmla="*/ 62774 h 207426"/>
                <a:gd name="connsiteX894" fmla="*/ 78750 w 161800"/>
                <a:gd name="connsiteY894" fmla="*/ 66966 h 207426"/>
                <a:gd name="connsiteX895" fmla="*/ 76369 w 161800"/>
                <a:gd name="connsiteY895" fmla="*/ 70014 h 207426"/>
                <a:gd name="connsiteX896" fmla="*/ 72654 w 161800"/>
                <a:gd name="connsiteY896" fmla="*/ 70014 h 207426"/>
                <a:gd name="connsiteX897" fmla="*/ 67320 w 161800"/>
                <a:gd name="connsiteY897" fmla="*/ 68395 h 207426"/>
                <a:gd name="connsiteX898" fmla="*/ 90657 w 161800"/>
                <a:gd name="connsiteY898" fmla="*/ 55440 h 207426"/>
                <a:gd name="connsiteX899" fmla="*/ 89990 w 161800"/>
                <a:gd name="connsiteY899" fmla="*/ 55440 h 207426"/>
                <a:gd name="connsiteX900" fmla="*/ 88656 w 161800"/>
                <a:gd name="connsiteY900" fmla="*/ 54869 h 207426"/>
                <a:gd name="connsiteX901" fmla="*/ 88656 w 161800"/>
                <a:gd name="connsiteY901" fmla="*/ 54869 h 207426"/>
                <a:gd name="connsiteX902" fmla="*/ 85513 w 161800"/>
                <a:gd name="connsiteY902" fmla="*/ 51821 h 207426"/>
                <a:gd name="connsiteX903" fmla="*/ 84846 w 161800"/>
                <a:gd name="connsiteY903" fmla="*/ 51821 h 207426"/>
                <a:gd name="connsiteX904" fmla="*/ 88275 w 161800"/>
                <a:gd name="connsiteY904" fmla="*/ 49535 h 207426"/>
                <a:gd name="connsiteX905" fmla="*/ 88275 w 161800"/>
                <a:gd name="connsiteY905" fmla="*/ 48868 h 207426"/>
                <a:gd name="connsiteX906" fmla="*/ 89133 w 161800"/>
                <a:gd name="connsiteY906" fmla="*/ 48868 h 207426"/>
                <a:gd name="connsiteX907" fmla="*/ 90180 w 161800"/>
                <a:gd name="connsiteY907" fmla="*/ 48868 h 207426"/>
                <a:gd name="connsiteX908" fmla="*/ 91419 w 161800"/>
                <a:gd name="connsiteY908" fmla="*/ 52011 h 207426"/>
                <a:gd name="connsiteX909" fmla="*/ 91419 w 161800"/>
                <a:gd name="connsiteY909" fmla="*/ 52011 h 207426"/>
                <a:gd name="connsiteX910" fmla="*/ 91419 w 161800"/>
                <a:gd name="connsiteY910" fmla="*/ 52011 h 207426"/>
                <a:gd name="connsiteX911" fmla="*/ 91419 w 161800"/>
                <a:gd name="connsiteY911" fmla="*/ 52011 h 207426"/>
                <a:gd name="connsiteX912" fmla="*/ 91419 w 161800"/>
                <a:gd name="connsiteY912" fmla="*/ 52583 h 207426"/>
                <a:gd name="connsiteX913" fmla="*/ 90561 w 161800"/>
                <a:gd name="connsiteY913" fmla="*/ 55631 h 207426"/>
                <a:gd name="connsiteX914" fmla="*/ 94657 w 161800"/>
                <a:gd name="connsiteY914" fmla="*/ 54488 h 207426"/>
                <a:gd name="connsiteX915" fmla="*/ 97991 w 161800"/>
                <a:gd name="connsiteY915" fmla="*/ 55631 h 207426"/>
                <a:gd name="connsiteX916" fmla="*/ 101325 w 161800"/>
                <a:gd name="connsiteY916" fmla="*/ 61632 h 207426"/>
                <a:gd name="connsiteX917" fmla="*/ 100563 w 161800"/>
                <a:gd name="connsiteY917" fmla="*/ 68966 h 207426"/>
                <a:gd name="connsiteX918" fmla="*/ 99515 w 161800"/>
                <a:gd name="connsiteY918" fmla="*/ 71728 h 207426"/>
                <a:gd name="connsiteX919" fmla="*/ 97800 w 161800"/>
                <a:gd name="connsiteY919" fmla="*/ 74109 h 207426"/>
                <a:gd name="connsiteX920" fmla="*/ 95991 w 161800"/>
                <a:gd name="connsiteY920" fmla="*/ 74109 h 207426"/>
                <a:gd name="connsiteX921" fmla="*/ 95991 w 161800"/>
                <a:gd name="connsiteY921" fmla="*/ 74109 h 207426"/>
                <a:gd name="connsiteX922" fmla="*/ 91228 w 161800"/>
                <a:gd name="connsiteY922" fmla="*/ 70395 h 207426"/>
                <a:gd name="connsiteX923" fmla="*/ 91228 w 161800"/>
                <a:gd name="connsiteY923" fmla="*/ 64870 h 207426"/>
                <a:gd name="connsiteX924" fmla="*/ 89037 w 161800"/>
                <a:gd name="connsiteY924" fmla="*/ 56107 h 207426"/>
                <a:gd name="connsiteX925" fmla="*/ 90561 w 161800"/>
                <a:gd name="connsiteY925" fmla="*/ 56107 h 207426"/>
                <a:gd name="connsiteX926" fmla="*/ 91133 w 161800"/>
                <a:gd name="connsiteY926" fmla="*/ 55440 h 207426"/>
                <a:gd name="connsiteX927" fmla="*/ 94562 w 161800"/>
                <a:gd name="connsiteY927" fmla="*/ 54678 h 207426"/>
                <a:gd name="connsiteX928" fmla="*/ 89133 w 161800"/>
                <a:gd name="connsiteY928" fmla="*/ 57726 h 207426"/>
                <a:gd name="connsiteX929" fmla="*/ 90466 w 161800"/>
                <a:gd name="connsiteY929" fmla="*/ 71442 h 207426"/>
                <a:gd name="connsiteX930" fmla="*/ 89514 w 161800"/>
                <a:gd name="connsiteY930" fmla="*/ 75157 h 207426"/>
                <a:gd name="connsiteX931" fmla="*/ 88752 w 161800"/>
                <a:gd name="connsiteY931" fmla="*/ 76872 h 207426"/>
                <a:gd name="connsiteX932" fmla="*/ 87037 w 161800"/>
                <a:gd name="connsiteY932" fmla="*/ 78015 h 207426"/>
                <a:gd name="connsiteX933" fmla="*/ 87037 w 161800"/>
                <a:gd name="connsiteY933" fmla="*/ 78015 h 207426"/>
                <a:gd name="connsiteX934" fmla="*/ 86180 w 161800"/>
                <a:gd name="connsiteY934" fmla="*/ 72776 h 207426"/>
                <a:gd name="connsiteX935" fmla="*/ 83703 w 161800"/>
                <a:gd name="connsiteY935" fmla="*/ 69156 h 207426"/>
                <a:gd name="connsiteX936" fmla="*/ 79608 w 161800"/>
                <a:gd name="connsiteY936" fmla="*/ 67251 h 207426"/>
                <a:gd name="connsiteX937" fmla="*/ 79608 w 161800"/>
                <a:gd name="connsiteY937" fmla="*/ 67251 h 207426"/>
                <a:gd name="connsiteX938" fmla="*/ 79608 w 161800"/>
                <a:gd name="connsiteY938" fmla="*/ 62108 h 207426"/>
                <a:gd name="connsiteX939" fmla="*/ 77131 w 161800"/>
                <a:gd name="connsiteY939" fmla="*/ 58012 h 207426"/>
                <a:gd name="connsiteX940" fmla="*/ 78179 w 161800"/>
                <a:gd name="connsiteY940" fmla="*/ 56774 h 207426"/>
                <a:gd name="connsiteX941" fmla="*/ 79512 w 161800"/>
                <a:gd name="connsiteY941" fmla="*/ 53059 h 207426"/>
                <a:gd name="connsiteX942" fmla="*/ 84561 w 161800"/>
                <a:gd name="connsiteY942" fmla="*/ 52583 h 207426"/>
                <a:gd name="connsiteX943" fmla="*/ 89037 w 161800"/>
                <a:gd name="connsiteY943" fmla="*/ 57917 h 207426"/>
                <a:gd name="connsiteX944" fmla="*/ 76464 w 161800"/>
                <a:gd name="connsiteY944" fmla="*/ 71252 h 207426"/>
                <a:gd name="connsiteX945" fmla="*/ 79131 w 161800"/>
                <a:gd name="connsiteY945" fmla="*/ 68585 h 207426"/>
                <a:gd name="connsiteX946" fmla="*/ 82465 w 161800"/>
                <a:gd name="connsiteY946" fmla="*/ 70204 h 207426"/>
                <a:gd name="connsiteX947" fmla="*/ 84751 w 161800"/>
                <a:gd name="connsiteY947" fmla="*/ 72871 h 207426"/>
                <a:gd name="connsiteX948" fmla="*/ 86085 w 161800"/>
                <a:gd name="connsiteY948" fmla="*/ 79920 h 207426"/>
                <a:gd name="connsiteX949" fmla="*/ 84180 w 161800"/>
                <a:gd name="connsiteY949" fmla="*/ 84778 h 207426"/>
                <a:gd name="connsiteX950" fmla="*/ 81894 w 161800"/>
                <a:gd name="connsiteY950" fmla="*/ 85635 h 207426"/>
                <a:gd name="connsiteX951" fmla="*/ 79798 w 161800"/>
                <a:gd name="connsiteY951" fmla="*/ 84587 h 207426"/>
                <a:gd name="connsiteX952" fmla="*/ 77512 w 161800"/>
                <a:gd name="connsiteY952" fmla="*/ 82301 h 207426"/>
                <a:gd name="connsiteX953" fmla="*/ 76369 w 161800"/>
                <a:gd name="connsiteY953" fmla="*/ 80396 h 207426"/>
                <a:gd name="connsiteX954" fmla="*/ 76369 w 161800"/>
                <a:gd name="connsiteY954" fmla="*/ 78967 h 207426"/>
                <a:gd name="connsiteX955" fmla="*/ 73988 w 161800"/>
                <a:gd name="connsiteY955" fmla="*/ 71538 h 207426"/>
                <a:gd name="connsiteX956" fmla="*/ 73988 w 161800"/>
                <a:gd name="connsiteY956" fmla="*/ 71061 h 207426"/>
                <a:gd name="connsiteX957" fmla="*/ 76464 w 161800"/>
                <a:gd name="connsiteY957" fmla="*/ 71252 h 207426"/>
                <a:gd name="connsiteX958" fmla="*/ 84846 w 161800"/>
                <a:gd name="connsiteY958" fmla="*/ 92778 h 207426"/>
                <a:gd name="connsiteX959" fmla="*/ 82941 w 161800"/>
                <a:gd name="connsiteY959" fmla="*/ 86397 h 207426"/>
                <a:gd name="connsiteX960" fmla="*/ 83703 w 161800"/>
                <a:gd name="connsiteY960" fmla="*/ 86397 h 207426"/>
                <a:gd name="connsiteX961" fmla="*/ 86561 w 161800"/>
                <a:gd name="connsiteY961" fmla="*/ 81253 h 207426"/>
                <a:gd name="connsiteX962" fmla="*/ 86561 w 161800"/>
                <a:gd name="connsiteY962" fmla="*/ 79824 h 207426"/>
                <a:gd name="connsiteX963" fmla="*/ 86561 w 161800"/>
                <a:gd name="connsiteY963" fmla="*/ 79824 h 207426"/>
                <a:gd name="connsiteX964" fmla="*/ 88561 w 161800"/>
                <a:gd name="connsiteY964" fmla="*/ 79824 h 207426"/>
                <a:gd name="connsiteX965" fmla="*/ 90466 w 161800"/>
                <a:gd name="connsiteY965" fmla="*/ 80967 h 207426"/>
                <a:gd name="connsiteX966" fmla="*/ 93228 w 161800"/>
                <a:gd name="connsiteY966" fmla="*/ 86111 h 207426"/>
                <a:gd name="connsiteX967" fmla="*/ 94276 w 161800"/>
                <a:gd name="connsiteY967" fmla="*/ 90969 h 207426"/>
                <a:gd name="connsiteX968" fmla="*/ 93800 w 161800"/>
                <a:gd name="connsiteY968" fmla="*/ 96017 h 207426"/>
                <a:gd name="connsiteX969" fmla="*/ 89495 w 161800"/>
                <a:gd name="connsiteY969" fmla="*/ 97579 h 207426"/>
                <a:gd name="connsiteX970" fmla="*/ 89419 w 161800"/>
                <a:gd name="connsiteY970" fmla="*/ 97541 h 207426"/>
                <a:gd name="connsiteX971" fmla="*/ 89419 w 161800"/>
                <a:gd name="connsiteY971" fmla="*/ 97541 h 207426"/>
                <a:gd name="connsiteX972" fmla="*/ 88752 w 161800"/>
                <a:gd name="connsiteY972" fmla="*/ 97541 h 207426"/>
                <a:gd name="connsiteX973" fmla="*/ 84656 w 161800"/>
                <a:gd name="connsiteY973" fmla="*/ 98398 h 207426"/>
                <a:gd name="connsiteX974" fmla="*/ 84846 w 161800"/>
                <a:gd name="connsiteY974" fmla="*/ 92397 h 207426"/>
                <a:gd name="connsiteX975" fmla="*/ 90847 w 161800"/>
                <a:gd name="connsiteY975" fmla="*/ 98112 h 207426"/>
                <a:gd name="connsiteX976" fmla="*/ 93895 w 161800"/>
                <a:gd name="connsiteY976" fmla="*/ 97350 h 207426"/>
                <a:gd name="connsiteX977" fmla="*/ 95133 w 161800"/>
                <a:gd name="connsiteY977" fmla="*/ 95160 h 207426"/>
                <a:gd name="connsiteX978" fmla="*/ 96848 w 161800"/>
                <a:gd name="connsiteY978" fmla="*/ 91540 h 207426"/>
                <a:gd name="connsiteX979" fmla="*/ 101325 w 161800"/>
                <a:gd name="connsiteY979" fmla="*/ 92016 h 207426"/>
                <a:gd name="connsiteX980" fmla="*/ 106087 w 161800"/>
                <a:gd name="connsiteY980" fmla="*/ 100303 h 207426"/>
                <a:gd name="connsiteX981" fmla="*/ 106087 w 161800"/>
                <a:gd name="connsiteY981" fmla="*/ 101256 h 207426"/>
                <a:gd name="connsiteX982" fmla="*/ 105516 w 161800"/>
                <a:gd name="connsiteY982" fmla="*/ 103923 h 207426"/>
                <a:gd name="connsiteX983" fmla="*/ 104278 w 161800"/>
                <a:gd name="connsiteY983" fmla="*/ 105828 h 207426"/>
                <a:gd name="connsiteX984" fmla="*/ 102563 w 161800"/>
                <a:gd name="connsiteY984" fmla="*/ 105828 h 207426"/>
                <a:gd name="connsiteX985" fmla="*/ 98944 w 161800"/>
                <a:gd name="connsiteY985" fmla="*/ 106780 h 207426"/>
                <a:gd name="connsiteX986" fmla="*/ 97610 w 161800"/>
                <a:gd name="connsiteY986" fmla="*/ 109257 h 207426"/>
                <a:gd name="connsiteX987" fmla="*/ 97610 w 161800"/>
                <a:gd name="connsiteY987" fmla="*/ 107542 h 207426"/>
                <a:gd name="connsiteX988" fmla="*/ 90847 w 161800"/>
                <a:gd name="connsiteY988" fmla="*/ 97731 h 207426"/>
                <a:gd name="connsiteX989" fmla="*/ 95800 w 161800"/>
                <a:gd name="connsiteY989" fmla="*/ 92302 h 207426"/>
                <a:gd name="connsiteX990" fmla="*/ 95800 w 161800"/>
                <a:gd name="connsiteY990" fmla="*/ 93255 h 207426"/>
                <a:gd name="connsiteX991" fmla="*/ 95800 w 161800"/>
                <a:gd name="connsiteY991" fmla="*/ 92302 h 207426"/>
                <a:gd name="connsiteX992" fmla="*/ 94753 w 161800"/>
                <a:gd name="connsiteY992" fmla="*/ 86301 h 207426"/>
                <a:gd name="connsiteX993" fmla="*/ 91895 w 161800"/>
                <a:gd name="connsiteY993" fmla="*/ 80586 h 207426"/>
                <a:gd name="connsiteX994" fmla="*/ 89323 w 161800"/>
                <a:gd name="connsiteY994" fmla="*/ 78872 h 207426"/>
                <a:gd name="connsiteX995" fmla="*/ 89323 w 161800"/>
                <a:gd name="connsiteY995" fmla="*/ 78872 h 207426"/>
                <a:gd name="connsiteX996" fmla="*/ 91323 w 161800"/>
                <a:gd name="connsiteY996" fmla="*/ 74109 h 207426"/>
                <a:gd name="connsiteX997" fmla="*/ 91800 w 161800"/>
                <a:gd name="connsiteY997" fmla="*/ 72014 h 207426"/>
                <a:gd name="connsiteX998" fmla="*/ 97705 w 161800"/>
                <a:gd name="connsiteY998" fmla="*/ 76110 h 207426"/>
                <a:gd name="connsiteX999" fmla="*/ 99991 w 161800"/>
                <a:gd name="connsiteY999" fmla="*/ 78015 h 207426"/>
                <a:gd name="connsiteX1000" fmla="*/ 102277 w 161800"/>
                <a:gd name="connsiteY1000" fmla="*/ 83158 h 207426"/>
                <a:gd name="connsiteX1001" fmla="*/ 102277 w 161800"/>
                <a:gd name="connsiteY1001" fmla="*/ 88206 h 207426"/>
                <a:gd name="connsiteX1002" fmla="*/ 100848 w 161800"/>
                <a:gd name="connsiteY1002" fmla="*/ 90397 h 207426"/>
                <a:gd name="connsiteX1003" fmla="*/ 100848 w 161800"/>
                <a:gd name="connsiteY1003" fmla="*/ 90397 h 207426"/>
                <a:gd name="connsiteX1004" fmla="*/ 98753 w 161800"/>
                <a:gd name="connsiteY1004" fmla="*/ 90397 h 207426"/>
                <a:gd name="connsiteX1005" fmla="*/ 95800 w 161800"/>
                <a:gd name="connsiteY1005" fmla="*/ 91921 h 207426"/>
                <a:gd name="connsiteX1006" fmla="*/ 102182 w 161800"/>
                <a:gd name="connsiteY1006" fmla="*/ 83730 h 207426"/>
                <a:gd name="connsiteX1007" fmla="*/ 99801 w 161800"/>
                <a:gd name="connsiteY1007" fmla="*/ 77634 h 207426"/>
                <a:gd name="connsiteX1008" fmla="*/ 97515 w 161800"/>
                <a:gd name="connsiteY1008" fmla="*/ 75729 h 207426"/>
                <a:gd name="connsiteX1009" fmla="*/ 99515 w 161800"/>
                <a:gd name="connsiteY1009" fmla="*/ 73633 h 207426"/>
                <a:gd name="connsiteX1010" fmla="*/ 100848 w 161800"/>
                <a:gd name="connsiteY1010" fmla="*/ 70395 h 207426"/>
                <a:gd name="connsiteX1011" fmla="*/ 101896 w 161800"/>
                <a:gd name="connsiteY1011" fmla="*/ 62298 h 207426"/>
                <a:gd name="connsiteX1012" fmla="*/ 101896 w 161800"/>
                <a:gd name="connsiteY1012" fmla="*/ 62298 h 207426"/>
                <a:gd name="connsiteX1013" fmla="*/ 107230 w 161800"/>
                <a:gd name="connsiteY1013" fmla="*/ 60393 h 207426"/>
                <a:gd name="connsiteX1014" fmla="*/ 110850 w 161800"/>
                <a:gd name="connsiteY1014" fmla="*/ 62203 h 207426"/>
                <a:gd name="connsiteX1015" fmla="*/ 112183 w 161800"/>
                <a:gd name="connsiteY1015" fmla="*/ 63632 h 207426"/>
                <a:gd name="connsiteX1016" fmla="*/ 112850 w 161800"/>
                <a:gd name="connsiteY1016" fmla="*/ 64965 h 207426"/>
                <a:gd name="connsiteX1017" fmla="*/ 112850 w 161800"/>
                <a:gd name="connsiteY1017" fmla="*/ 64965 h 207426"/>
                <a:gd name="connsiteX1018" fmla="*/ 111421 w 161800"/>
                <a:gd name="connsiteY1018" fmla="*/ 66013 h 207426"/>
                <a:gd name="connsiteX1019" fmla="*/ 109040 w 161800"/>
                <a:gd name="connsiteY1019" fmla="*/ 70204 h 207426"/>
                <a:gd name="connsiteX1020" fmla="*/ 109040 w 161800"/>
                <a:gd name="connsiteY1020" fmla="*/ 74490 h 207426"/>
                <a:gd name="connsiteX1021" fmla="*/ 109897 w 161800"/>
                <a:gd name="connsiteY1021" fmla="*/ 76586 h 207426"/>
                <a:gd name="connsiteX1022" fmla="*/ 109135 w 161800"/>
                <a:gd name="connsiteY1022" fmla="*/ 76586 h 207426"/>
                <a:gd name="connsiteX1023" fmla="*/ 104754 w 161800"/>
                <a:gd name="connsiteY1023" fmla="*/ 80396 h 207426"/>
                <a:gd name="connsiteX1024" fmla="*/ 102753 w 161800"/>
                <a:gd name="connsiteY1024" fmla="*/ 84301 h 207426"/>
                <a:gd name="connsiteX1025" fmla="*/ 101991 w 161800"/>
                <a:gd name="connsiteY1025" fmla="*/ 86206 h 207426"/>
                <a:gd name="connsiteX1026" fmla="*/ 102182 w 161800"/>
                <a:gd name="connsiteY1026" fmla="*/ 83349 h 207426"/>
                <a:gd name="connsiteX1027" fmla="*/ 96657 w 161800"/>
                <a:gd name="connsiteY1027" fmla="*/ 49059 h 207426"/>
                <a:gd name="connsiteX1028" fmla="*/ 94276 w 161800"/>
                <a:gd name="connsiteY1028" fmla="*/ 52583 h 207426"/>
                <a:gd name="connsiteX1029" fmla="*/ 91990 w 161800"/>
                <a:gd name="connsiteY1029" fmla="*/ 54583 h 207426"/>
                <a:gd name="connsiteX1030" fmla="*/ 91990 w 161800"/>
                <a:gd name="connsiteY1030" fmla="*/ 54583 h 207426"/>
                <a:gd name="connsiteX1031" fmla="*/ 91990 w 161800"/>
                <a:gd name="connsiteY1031" fmla="*/ 52107 h 207426"/>
                <a:gd name="connsiteX1032" fmla="*/ 90561 w 161800"/>
                <a:gd name="connsiteY1032" fmla="*/ 49345 h 207426"/>
                <a:gd name="connsiteX1033" fmla="*/ 89133 w 161800"/>
                <a:gd name="connsiteY1033" fmla="*/ 48773 h 207426"/>
                <a:gd name="connsiteX1034" fmla="*/ 88466 w 161800"/>
                <a:gd name="connsiteY1034" fmla="*/ 48773 h 207426"/>
                <a:gd name="connsiteX1035" fmla="*/ 88466 w 161800"/>
                <a:gd name="connsiteY1035" fmla="*/ 44772 h 207426"/>
                <a:gd name="connsiteX1036" fmla="*/ 85228 w 161800"/>
                <a:gd name="connsiteY1036" fmla="*/ 38676 h 207426"/>
                <a:gd name="connsiteX1037" fmla="*/ 87704 w 161800"/>
                <a:gd name="connsiteY1037" fmla="*/ 38676 h 207426"/>
                <a:gd name="connsiteX1038" fmla="*/ 89514 w 161800"/>
                <a:gd name="connsiteY1038" fmla="*/ 36295 h 207426"/>
                <a:gd name="connsiteX1039" fmla="*/ 90561 w 161800"/>
                <a:gd name="connsiteY1039" fmla="*/ 32676 h 207426"/>
                <a:gd name="connsiteX1040" fmla="*/ 90561 w 161800"/>
                <a:gd name="connsiteY1040" fmla="*/ 32676 h 207426"/>
                <a:gd name="connsiteX1041" fmla="*/ 90561 w 161800"/>
                <a:gd name="connsiteY1041" fmla="*/ 32676 h 207426"/>
                <a:gd name="connsiteX1042" fmla="*/ 93705 w 161800"/>
                <a:gd name="connsiteY1042" fmla="*/ 32676 h 207426"/>
                <a:gd name="connsiteX1043" fmla="*/ 96467 w 161800"/>
                <a:gd name="connsiteY1043" fmla="*/ 35152 h 207426"/>
                <a:gd name="connsiteX1044" fmla="*/ 97324 w 161800"/>
                <a:gd name="connsiteY1044" fmla="*/ 41724 h 207426"/>
                <a:gd name="connsiteX1045" fmla="*/ 96657 w 161800"/>
                <a:gd name="connsiteY1045" fmla="*/ 48678 h 207426"/>
                <a:gd name="connsiteX1046" fmla="*/ 85418 w 161800"/>
                <a:gd name="connsiteY1046" fmla="*/ 40010 h 207426"/>
                <a:gd name="connsiteX1047" fmla="*/ 87895 w 161800"/>
                <a:gd name="connsiteY1047" fmla="*/ 49535 h 207426"/>
                <a:gd name="connsiteX1048" fmla="*/ 83989 w 161800"/>
                <a:gd name="connsiteY1048" fmla="*/ 52488 h 207426"/>
                <a:gd name="connsiteX1049" fmla="*/ 82084 w 161800"/>
                <a:gd name="connsiteY1049" fmla="*/ 52488 h 207426"/>
                <a:gd name="connsiteX1050" fmla="*/ 79322 w 161800"/>
                <a:gd name="connsiteY1050" fmla="*/ 53821 h 207426"/>
                <a:gd name="connsiteX1051" fmla="*/ 79322 w 161800"/>
                <a:gd name="connsiteY1051" fmla="*/ 51059 h 207426"/>
                <a:gd name="connsiteX1052" fmla="*/ 77417 w 161800"/>
                <a:gd name="connsiteY1052" fmla="*/ 43439 h 207426"/>
                <a:gd name="connsiteX1053" fmla="*/ 76750 w 161800"/>
                <a:gd name="connsiteY1053" fmla="*/ 42677 h 207426"/>
                <a:gd name="connsiteX1054" fmla="*/ 80465 w 161800"/>
                <a:gd name="connsiteY1054" fmla="*/ 39343 h 207426"/>
                <a:gd name="connsiteX1055" fmla="*/ 85418 w 161800"/>
                <a:gd name="connsiteY1055" fmla="*/ 39629 h 207426"/>
                <a:gd name="connsiteX1056" fmla="*/ 60367 w 161800"/>
                <a:gd name="connsiteY1056" fmla="*/ 46773 h 207426"/>
                <a:gd name="connsiteX1057" fmla="*/ 58462 w 161800"/>
                <a:gd name="connsiteY1057" fmla="*/ 50106 h 207426"/>
                <a:gd name="connsiteX1058" fmla="*/ 56081 w 161800"/>
                <a:gd name="connsiteY1058" fmla="*/ 51440 h 207426"/>
                <a:gd name="connsiteX1059" fmla="*/ 54843 w 161800"/>
                <a:gd name="connsiteY1059" fmla="*/ 51440 h 207426"/>
                <a:gd name="connsiteX1060" fmla="*/ 52271 w 161800"/>
                <a:gd name="connsiteY1060" fmla="*/ 51440 h 207426"/>
                <a:gd name="connsiteX1061" fmla="*/ 54176 w 161800"/>
                <a:gd name="connsiteY1061" fmla="*/ 47916 h 207426"/>
                <a:gd name="connsiteX1062" fmla="*/ 55605 w 161800"/>
                <a:gd name="connsiteY1062" fmla="*/ 42772 h 207426"/>
                <a:gd name="connsiteX1063" fmla="*/ 55605 w 161800"/>
                <a:gd name="connsiteY1063" fmla="*/ 41343 h 207426"/>
                <a:gd name="connsiteX1064" fmla="*/ 55605 w 161800"/>
                <a:gd name="connsiteY1064" fmla="*/ 41343 h 207426"/>
                <a:gd name="connsiteX1065" fmla="*/ 59510 w 161800"/>
                <a:gd name="connsiteY1065" fmla="*/ 40581 h 207426"/>
                <a:gd name="connsiteX1066" fmla="*/ 60939 w 161800"/>
                <a:gd name="connsiteY1066" fmla="*/ 42963 h 207426"/>
                <a:gd name="connsiteX1067" fmla="*/ 60367 w 161800"/>
                <a:gd name="connsiteY1067" fmla="*/ 46392 h 207426"/>
                <a:gd name="connsiteX1068" fmla="*/ 56843 w 161800"/>
                <a:gd name="connsiteY1068" fmla="*/ 52583 h 207426"/>
                <a:gd name="connsiteX1069" fmla="*/ 56843 w 161800"/>
                <a:gd name="connsiteY1069" fmla="*/ 52583 h 207426"/>
                <a:gd name="connsiteX1070" fmla="*/ 56843 w 161800"/>
                <a:gd name="connsiteY1070" fmla="*/ 52583 h 207426"/>
                <a:gd name="connsiteX1071" fmla="*/ 56843 w 161800"/>
                <a:gd name="connsiteY1071" fmla="*/ 52583 h 207426"/>
                <a:gd name="connsiteX1072" fmla="*/ 56843 w 161800"/>
                <a:gd name="connsiteY1072" fmla="*/ 52583 h 207426"/>
                <a:gd name="connsiteX1073" fmla="*/ 60462 w 161800"/>
                <a:gd name="connsiteY1073" fmla="*/ 48392 h 207426"/>
                <a:gd name="connsiteX1074" fmla="*/ 60462 w 161800"/>
                <a:gd name="connsiteY1074" fmla="*/ 47630 h 207426"/>
                <a:gd name="connsiteX1075" fmla="*/ 60462 w 161800"/>
                <a:gd name="connsiteY1075" fmla="*/ 47630 h 207426"/>
                <a:gd name="connsiteX1076" fmla="*/ 65320 w 161800"/>
                <a:gd name="connsiteY1076" fmla="*/ 56488 h 207426"/>
                <a:gd name="connsiteX1077" fmla="*/ 63225 w 161800"/>
                <a:gd name="connsiteY1077" fmla="*/ 61917 h 207426"/>
                <a:gd name="connsiteX1078" fmla="*/ 58653 w 161800"/>
                <a:gd name="connsiteY1078" fmla="*/ 62965 h 207426"/>
                <a:gd name="connsiteX1079" fmla="*/ 58653 w 161800"/>
                <a:gd name="connsiteY1079" fmla="*/ 62965 h 207426"/>
                <a:gd name="connsiteX1080" fmla="*/ 58653 w 161800"/>
                <a:gd name="connsiteY1080" fmla="*/ 62965 h 207426"/>
                <a:gd name="connsiteX1081" fmla="*/ 58653 w 161800"/>
                <a:gd name="connsiteY1081" fmla="*/ 62965 h 207426"/>
                <a:gd name="connsiteX1082" fmla="*/ 58653 w 161800"/>
                <a:gd name="connsiteY1082" fmla="*/ 62965 h 207426"/>
                <a:gd name="connsiteX1083" fmla="*/ 58653 w 161800"/>
                <a:gd name="connsiteY1083" fmla="*/ 62965 h 207426"/>
                <a:gd name="connsiteX1084" fmla="*/ 58653 w 161800"/>
                <a:gd name="connsiteY1084" fmla="*/ 62965 h 207426"/>
                <a:gd name="connsiteX1085" fmla="*/ 58653 w 161800"/>
                <a:gd name="connsiteY1085" fmla="*/ 62965 h 207426"/>
                <a:gd name="connsiteX1086" fmla="*/ 58653 w 161800"/>
                <a:gd name="connsiteY1086" fmla="*/ 62965 h 207426"/>
                <a:gd name="connsiteX1087" fmla="*/ 58653 w 161800"/>
                <a:gd name="connsiteY1087" fmla="*/ 62965 h 207426"/>
                <a:gd name="connsiteX1088" fmla="*/ 58653 w 161800"/>
                <a:gd name="connsiteY1088" fmla="*/ 62965 h 207426"/>
                <a:gd name="connsiteX1089" fmla="*/ 57510 w 161800"/>
                <a:gd name="connsiteY1089" fmla="*/ 54774 h 207426"/>
                <a:gd name="connsiteX1090" fmla="*/ 56462 w 161800"/>
                <a:gd name="connsiteY1090" fmla="*/ 53154 h 207426"/>
                <a:gd name="connsiteX1091" fmla="*/ 60081 w 161800"/>
                <a:gd name="connsiteY1091" fmla="*/ 83730 h 207426"/>
                <a:gd name="connsiteX1092" fmla="*/ 60939 w 161800"/>
                <a:gd name="connsiteY1092" fmla="*/ 83063 h 207426"/>
                <a:gd name="connsiteX1093" fmla="*/ 65606 w 161800"/>
                <a:gd name="connsiteY1093" fmla="*/ 77062 h 207426"/>
                <a:gd name="connsiteX1094" fmla="*/ 67225 w 161800"/>
                <a:gd name="connsiteY1094" fmla="*/ 71633 h 207426"/>
                <a:gd name="connsiteX1095" fmla="*/ 67225 w 161800"/>
                <a:gd name="connsiteY1095" fmla="*/ 69156 h 207426"/>
                <a:gd name="connsiteX1096" fmla="*/ 73131 w 161800"/>
                <a:gd name="connsiteY1096" fmla="*/ 71728 h 207426"/>
                <a:gd name="connsiteX1097" fmla="*/ 75512 w 161800"/>
                <a:gd name="connsiteY1097" fmla="*/ 78396 h 207426"/>
                <a:gd name="connsiteX1098" fmla="*/ 75512 w 161800"/>
                <a:gd name="connsiteY1098" fmla="*/ 84778 h 207426"/>
                <a:gd name="connsiteX1099" fmla="*/ 73702 w 161800"/>
                <a:gd name="connsiteY1099" fmla="*/ 91350 h 207426"/>
                <a:gd name="connsiteX1100" fmla="*/ 71321 w 161800"/>
                <a:gd name="connsiteY1100" fmla="*/ 93826 h 207426"/>
                <a:gd name="connsiteX1101" fmla="*/ 68273 w 161800"/>
                <a:gd name="connsiteY1101" fmla="*/ 92874 h 207426"/>
                <a:gd name="connsiteX1102" fmla="*/ 68273 w 161800"/>
                <a:gd name="connsiteY1102" fmla="*/ 92874 h 207426"/>
                <a:gd name="connsiteX1103" fmla="*/ 66368 w 161800"/>
                <a:gd name="connsiteY1103" fmla="*/ 87825 h 207426"/>
                <a:gd name="connsiteX1104" fmla="*/ 61415 w 161800"/>
                <a:gd name="connsiteY1104" fmla="*/ 83825 h 207426"/>
                <a:gd name="connsiteX1105" fmla="*/ 60081 w 161800"/>
                <a:gd name="connsiteY1105" fmla="*/ 99636 h 207426"/>
                <a:gd name="connsiteX1106" fmla="*/ 68463 w 161800"/>
                <a:gd name="connsiteY1106" fmla="*/ 109161 h 207426"/>
                <a:gd name="connsiteX1107" fmla="*/ 69321 w 161800"/>
                <a:gd name="connsiteY1107" fmla="*/ 114114 h 207426"/>
                <a:gd name="connsiteX1108" fmla="*/ 68654 w 161800"/>
                <a:gd name="connsiteY1108" fmla="*/ 116496 h 207426"/>
                <a:gd name="connsiteX1109" fmla="*/ 66844 w 161800"/>
                <a:gd name="connsiteY1109" fmla="*/ 117924 h 207426"/>
                <a:gd name="connsiteX1110" fmla="*/ 66844 w 161800"/>
                <a:gd name="connsiteY1110" fmla="*/ 117924 h 207426"/>
                <a:gd name="connsiteX1111" fmla="*/ 62082 w 161800"/>
                <a:gd name="connsiteY1111" fmla="*/ 115162 h 207426"/>
                <a:gd name="connsiteX1112" fmla="*/ 59415 w 161800"/>
                <a:gd name="connsiteY1112" fmla="*/ 114686 h 207426"/>
                <a:gd name="connsiteX1113" fmla="*/ 59415 w 161800"/>
                <a:gd name="connsiteY1113" fmla="*/ 112590 h 207426"/>
                <a:gd name="connsiteX1114" fmla="*/ 57224 w 161800"/>
                <a:gd name="connsiteY1114" fmla="*/ 108876 h 207426"/>
                <a:gd name="connsiteX1115" fmla="*/ 53700 w 161800"/>
                <a:gd name="connsiteY1115" fmla="*/ 105732 h 207426"/>
                <a:gd name="connsiteX1116" fmla="*/ 48556 w 161800"/>
                <a:gd name="connsiteY1116" fmla="*/ 102589 h 207426"/>
                <a:gd name="connsiteX1117" fmla="*/ 50556 w 161800"/>
                <a:gd name="connsiteY1117" fmla="*/ 100684 h 207426"/>
                <a:gd name="connsiteX1118" fmla="*/ 54557 w 161800"/>
                <a:gd name="connsiteY1118" fmla="*/ 98398 h 207426"/>
                <a:gd name="connsiteX1119" fmla="*/ 59510 w 161800"/>
                <a:gd name="connsiteY1119" fmla="*/ 99255 h 207426"/>
                <a:gd name="connsiteX1120" fmla="*/ 52080 w 161800"/>
                <a:gd name="connsiteY1120" fmla="*/ 114305 h 207426"/>
                <a:gd name="connsiteX1121" fmla="*/ 54271 w 161800"/>
                <a:gd name="connsiteY1121" fmla="*/ 115162 h 207426"/>
                <a:gd name="connsiteX1122" fmla="*/ 54747 w 161800"/>
                <a:gd name="connsiteY1122" fmla="*/ 116020 h 207426"/>
                <a:gd name="connsiteX1123" fmla="*/ 54747 w 161800"/>
                <a:gd name="connsiteY1123" fmla="*/ 116686 h 207426"/>
                <a:gd name="connsiteX1124" fmla="*/ 53890 w 161800"/>
                <a:gd name="connsiteY1124" fmla="*/ 118210 h 207426"/>
                <a:gd name="connsiteX1125" fmla="*/ 52938 w 161800"/>
                <a:gd name="connsiteY1125" fmla="*/ 123068 h 207426"/>
                <a:gd name="connsiteX1126" fmla="*/ 53414 w 161800"/>
                <a:gd name="connsiteY1126" fmla="*/ 125163 h 207426"/>
                <a:gd name="connsiteX1127" fmla="*/ 53414 w 161800"/>
                <a:gd name="connsiteY1127" fmla="*/ 125163 h 207426"/>
                <a:gd name="connsiteX1128" fmla="*/ 48651 w 161800"/>
                <a:gd name="connsiteY1128" fmla="*/ 126021 h 207426"/>
                <a:gd name="connsiteX1129" fmla="*/ 48651 w 161800"/>
                <a:gd name="connsiteY1129" fmla="*/ 118115 h 207426"/>
                <a:gd name="connsiteX1130" fmla="*/ 47985 w 161800"/>
                <a:gd name="connsiteY1130" fmla="*/ 116591 h 207426"/>
                <a:gd name="connsiteX1131" fmla="*/ 51795 w 161800"/>
                <a:gd name="connsiteY1131" fmla="*/ 113924 h 207426"/>
                <a:gd name="connsiteX1132" fmla="*/ 52080 w 161800"/>
                <a:gd name="connsiteY1132" fmla="*/ 125354 h 207426"/>
                <a:gd name="connsiteX1133" fmla="*/ 55033 w 161800"/>
                <a:gd name="connsiteY1133" fmla="*/ 128021 h 207426"/>
                <a:gd name="connsiteX1134" fmla="*/ 56938 w 161800"/>
                <a:gd name="connsiteY1134" fmla="*/ 132021 h 207426"/>
                <a:gd name="connsiteX1135" fmla="*/ 56938 w 161800"/>
                <a:gd name="connsiteY1135" fmla="*/ 140022 h 207426"/>
                <a:gd name="connsiteX1136" fmla="*/ 50937 w 161800"/>
                <a:gd name="connsiteY1136" fmla="*/ 143547 h 207426"/>
                <a:gd name="connsiteX1137" fmla="*/ 46556 w 161800"/>
                <a:gd name="connsiteY1137" fmla="*/ 139451 h 207426"/>
                <a:gd name="connsiteX1138" fmla="*/ 45984 w 161800"/>
                <a:gd name="connsiteY1138" fmla="*/ 137736 h 207426"/>
                <a:gd name="connsiteX1139" fmla="*/ 40841 w 161800"/>
                <a:gd name="connsiteY1139" fmla="*/ 132498 h 207426"/>
                <a:gd name="connsiteX1140" fmla="*/ 40841 w 161800"/>
                <a:gd name="connsiteY1140" fmla="*/ 132498 h 207426"/>
                <a:gd name="connsiteX1141" fmla="*/ 44746 w 161800"/>
                <a:gd name="connsiteY1141" fmla="*/ 131259 h 207426"/>
                <a:gd name="connsiteX1142" fmla="*/ 47699 w 161800"/>
                <a:gd name="connsiteY1142" fmla="*/ 127830 h 207426"/>
                <a:gd name="connsiteX1143" fmla="*/ 47699 w 161800"/>
                <a:gd name="connsiteY1143" fmla="*/ 127259 h 207426"/>
                <a:gd name="connsiteX1144" fmla="*/ 52080 w 161800"/>
                <a:gd name="connsiteY1144" fmla="*/ 124973 h 207426"/>
                <a:gd name="connsiteX1145" fmla="*/ 88847 w 161800"/>
                <a:gd name="connsiteY1145" fmla="*/ 149928 h 207426"/>
                <a:gd name="connsiteX1146" fmla="*/ 87990 w 161800"/>
                <a:gd name="connsiteY1146" fmla="*/ 149928 h 207426"/>
                <a:gd name="connsiteX1147" fmla="*/ 87990 w 161800"/>
                <a:gd name="connsiteY1147" fmla="*/ 149928 h 207426"/>
                <a:gd name="connsiteX1148" fmla="*/ 87990 w 161800"/>
                <a:gd name="connsiteY1148" fmla="*/ 149928 h 207426"/>
                <a:gd name="connsiteX1149" fmla="*/ 87990 w 161800"/>
                <a:gd name="connsiteY1149" fmla="*/ 149928 h 207426"/>
                <a:gd name="connsiteX1150" fmla="*/ 87990 w 161800"/>
                <a:gd name="connsiteY1150" fmla="*/ 149928 h 207426"/>
                <a:gd name="connsiteX1151" fmla="*/ 87990 w 161800"/>
                <a:gd name="connsiteY1151" fmla="*/ 149928 h 207426"/>
                <a:gd name="connsiteX1152" fmla="*/ 87990 w 161800"/>
                <a:gd name="connsiteY1152" fmla="*/ 149928 h 207426"/>
                <a:gd name="connsiteX1153" fmla="*/ 84751 w 161800"/>
                <a:gd name="connsiteY1153" fmla="*/ 144309 h 207426"/>
                <a:gd name="connsiteX1154" fmla="*/ 76655 w 161800"/>
                <a:gd name="connsiteY1154" fmla="*/ 143737 h 207426"/>
                <a:gd name="connsiteX1155" fmla="*/ 76655 w 161800"/>
                <a:gd name="connsiteY1155" fmla="*/ 143737 h 207426"/>
                <a:gd name="connsiteX1156" fmla="*/ 77322 w 161800"/>
                <a:gd name="connsiteY1156" fmla="*/ 142118 h 207426"/>
                <a:gd name="connsiteX1157" fmla="*/ 77322 w 161800"/>
                <a:gd name="connsiteY1157" fmla="*/ 138689 h 207426"/>
                <a:gd name="connsiteX1158" fmla="*/ 77322 w 161800"/>
                <a:gd name="connsiteY1158" fmla="*/ 138689 h 207426"/>
                <a:gd name="connsiteX1159" fmla="*/ 80655 w 161800"/>
                <a:gd name="connsiteY1159" fmla="*/ 137832 h 207426"/>
                <a:gd name="connsiteX1160" fmla="*/ 85037 w 161800"/>
                <a:gd name="connsiteY1160" fmla="*/ 131069 h 207426"/>
                <a:gd name="connsiteX1161" fmla="*/ 85037 w 161800"/>
                <a:gd name="connsiteY1161" fmla="*/ 130307 h 207426"/>
                <a:gd name="connsiteX1162" fmla="*/ 89133 w 161800"/>
                <a:gd name="connsiteY1162" fmla="*/ 133069 h 207426"/>
                <a:gd name="connsiteX1163" fmla="*/ 90942 w 161800"/>
                <a:gd name="connsiteY1163" fmla="*/ 133831 h 207426"/>
                <a:gd name="connsiteX1164" fmla="*/ 96181 w 161800"/>
                <a:gd name="connsiteY1164" fmla="*/ 141451 h 207426"/>
                <a:gd name="connsiteX1165" fmla="*/ 96181 w 161800"/>
                <a:gd name="connsiteY1165" fmla="*/ 147452 h 207426"/>
                <a:gd name="connsiteX1166" fmla="*/ 95038 w 161800"/>
                <a:gd name="connsiteY1166" fmla="*/ 150119 h 207426"/>
                <a:gd name="connsiteX1167" fmla="*/ 93324 w 161800"/>
                <a:gd name="connsiteY1167" fmla="*/ 152786 h 207426"/>
                <a:gd name="connsiteX1168" fmla="*/ 88847 w 161800"/>
                <a:gd name="connsiteY1168" fmla="*/ 149547 h 207426"/>
                <a:gd name="connsiteX1169" fmla="*/ 88085 w 161800"/>
                <a:gd name="connsiteY1169" fmla="*/ 130878 h 207426"/>
                <a:gd name="connsiteX1170" fmla="*/ 83608 w 161800"/>
                <a:gd name="connsiteY1170" fmla="*/ 128021 h 207426"/>
                <a:gd name="connsiteX1171" fmla="*/ 83037 w 161800"/>
                <a:gd name="connsiteY1171" fmla="*/ 120687 h 207426"/>
                <a:gd name="connsiteX1172" fmla="*/ 79512 w 161800"/>
                <a:gd name="connsiteY1172" fmla="*/ 112781 h 207426"/>
                <a:gd name="connsiteX1173" fmla="*/ 86751 w 161800"/>
                <a:gd name="connsiteY1173" fmla="*/ 112781 h 207426"/>
                <a:gd name="connsiteX1174" fmla="*/ 92562 w 161800"/>
                <a:gd name="connsiteY1174" fmla="*/ 118115 h 207426"/>
                <a:gd name="connsiteX1175" fmla="*/ 95229 w 161800"/>
                <a:gd name="connsiteY1175" fmla="*/ 124592 h 207426"/>
                <a:gd name="connsiteX1176" fmla="*/ 92752 w 161800"/>
                <a:gd name="connsiteY1176" fmla="*/ 131259 h 207426"/>
                <a:gd name="connsiteX1177" fmla="*/ 88085 w 161800"/>
                <a:gd name="connsiteY1177" fmla="*/ 130688 h 207426"/>
                <a:gd name="connsiteX1178" fmla="*/ 88085 w 161800"/>
                <a:gd name="connsiteY1178" fmla="*/ 113067 h 207426"/>
                <a:gd name="connsiteX1179" fmla="*/ 80179 w 161800"/>
                <a:gd name="connsiteY1179" fmla="*/ 112209 h 207426"/>
                <a:gd name="connsiteX1180" fmla="*/ 81132 w 161800"/>
                <a:gd name="connsiteY1180" fmla="*/ 110400 h 207426"/>
                <a:gd name="connsiteX1181" fmla="*/ 80560 w 161800"/>
                <a:gd name="connsiteY1181" fmla="*/ 106685 h 207426"/>
                <a:gd name="connsiteX1182" fmla="*/ 79798 w 161800"/>
                <a:gd name="connsiteY1182" fmla="*/ 106018 h 207426"/>
                <a:gd name="connsiteX1183" fmla="*/ 83322 w 161800"/>
                <a:gd name="connsiteY1183" fmla="*/ 103351 h 207426"/>
                <a:gd name="connsiteX1184" fmla="*/ 84942 w 161800"/>
                <a:gd name="connsiteY1184" fmla="*/ 98970 h 207426"/>
                <a:gd name="connsiteX1185" fmla="*/ 94467 w 161800"/>
                <a:gd name="connsiteY1185" fmla="*/ 101541 h 207426"/>
                <a:gd name="connsiteX1186" fmla="*/ 97515 w 161800"/>
                <a:gd name="connsiteY1186" fmla="*/ 112495 h 207426"/>
                <a:gd name="connsiteX1187" fmla="*/ 96657 w 161800"/>
                <a:gd name="connsiteY1187" fmla="*/ 115734 h 207426"/>
                <a:gd name="connsiteX1188" fmla="*/ 95610 w 161800"/>
                <a:gd name="connsiteY1188" fmla="*/ 117067 h 207426"/>
                <a:gd name="connsiteX1189" fmla="*/ 94467 w 161800"/>
                <a:gd name="connsiteY1189" fmla="*/ 117924 h 207426"/>
                <a:gd name="connsiteX1190" fmla="*/ 94467 w 161800"/>
                <a:gd name="connsiteY1190" fmla="*/ 117924 h 207426"/>
                <a:gd name="connsiteX1191" fmla="*/ 88085 w 161800"/>
                <a:gd name="connsiteY1191" fmla="*/ 112876 h 207426"/>
                <a:gd name="connsiteX1192" fmla="*/ 96562 w 161800"/>
                <a:gd name="connsiteY1192" fmla="*/ 116496 h 207426"/>
                <a:gd name="connsiteX1193" fmla="*/ 97134 w 161800"/>
                <a:gd name="connsiteY1193" fmla="*/ 114972 h 207426"/>
                <a:gd name="connsiteX1194" fmla="*/ 97896 w 161800"/>
                <a:gd name="connsiteY1194" fmla="*/ 114972 h 207426"/>
                <a:gd name="connsiteX1195" fmla="*/ 98658 w 161800"/>
                <a:gd name="connsiteY1195" fmla="*/ 114972 h 207426"/>
                <a:gd name="connsiteX1196" fmla="*/ 99705 w 161800"/>
                <a:gd name="connsiteY1196" fmla="*/ 117258 h 207426"/>
                <a:gd name="connsiteX1197" fmla="*/ 99705 w 161800"/>
                <a:gd name="connsiteY1197" fmla="*/ 118020 h 207426"/>
                <a:gd name="connsiteX1198" fmla="*/ 99705 w 161800"/>
                <a:gd name="connsiteY1198" fmla="*/ 118496 h 207426"/>
                <a:gd name="connsiteX1199" fmla="*/ 97420 w 161800"/>
                <a:gd name="connsiteY1199" fmla="*/ 117924 h 207426"/>
                <a:gd name="connsiteX1200" fmla="*/ 95229 w 161800"/>
                <a:gd name="connsiteY1200" fmla="*/ 117924 h 207426"/>
                <a:gd name="connsiteX1201" fmla="*/ 96372 w 161800"/>
                <a:gd name="connsiteY1201" fmla="*/ 116305 h 207426"/>
                <a:gd name="connsiteX1202" fmla="*/ 102087 w 161800"/>
                <a:gd name="connsiteY1202" fmla="*/ 119734 h 207426"/>
                <a:gd name="connsiteX1203" fmla="*/ 99801 w 161800"/>
                <a:gd name="connsiteY1203" fmla="*/ 118686 h 207426"/>
                <a:gd name="connsiteX1204" fmla="*/ 99801 w 161800"/>
                <a:gd name="connsiteY1204" fmla="*/ 117543 h 207426"/>
                <a:gd name="connsiteX1205" fmla="*/ 99801 w 161800"/>
                <a:gd name="connsiteY1205" fmla="*/ 116020 h 207426"/>
                <a:gd name="connsiteX1206" fmla="*/ 99039 w 161800"/>
                <a:gd name="connsiteY1206" fmla="*/ 114686 h 207426"/>
                <a:gd name="connsiteX1207" fmla="*/ 98086 w 161800"/>
                <a:gd name="connsiteY1207" fmla="*/ 114114 h 207426"/>
                <a:gd name="connsiteX1208" fmla="*/ 97420 w 161800"/>
                <a:gd name="connsiteY1208" fmla="*/ 114114 h 207426"/>
                <a:gd name="connsiteX1209" fmla="*/ 97420 w 161800"/>
                <a:gd name="connsiteY1209" fmla="*/ 113162 h 207426"/>
                <a:gd name="connsiteX1210" fmla="*/ 97420 w 161800"/>
                <a:gd name="connsiteY1210" fmla="*/ 109161 h 207426"/>
                <a:gd name="connsiteX1211" fmla="*/ 98848 w 161800"/>
                <a:gd name="connsiteY1211" fmla="*/ 106685 h 207426"/>
                <a:gd name="connsiteX1212" fmla="*/ 101991 w 161800"/>
                <a:gd name="connsiteY1212" fmla="*/ 105732 h 207426"/>
                <a:gd name="connsiteX1213" fmla="*/ 107992 w 161800"/>
                <a:gd name="connsiteY1213" fmla="*/ 109257 h 207426"/>
                <a:gd name="connsiteX1214" fmla="*/ 110754 w 161800"/>
                <a:gd name="connsiteY1214" fmla="*/ 122020 h 207426"/>
                <a:gd name="connsiteX1215" fmla="*/ 109040 w 161800"/>
                <a:gd name="connsiteY1215" fmla="*/ 124782 h 207426"/>
                <a:gd name="connsiteX1216" fmla="*/ 106754 w 161800"/>
                <a:gd name="connsiteY1216" fmla="*/ 126687 h 207426"/>
                <a:gd name="connsiteX1217" fmla="*/ 106278 w 161800"/>
                <a:gd name="connsiteY1217" fmla="*/ 125163 h 207426"/>
                <a:gd name="connsiteX1218" fmla="*/ 101896 w 161800"/>
                <a:gd name="connsiteY1218" fmla="*/ 119544 h 207426"/>
                <a:gd name="connsiteX1219" fmla="*/ 107040 w 161800"/>
                <a:gd name="connsiteY1219" fmla="*/ 98970 h 207426"/>
                <a:gd name="connsiteX1220" fmla="*/ 107040 w 161800"/>
                <a:gd name="connsiteY1220" fmla="*/ 99636 h 207426"/>
                <a:gd name="connsiteX1221" fmla="*/ 105897 w 161800"/>
                <a:gd name="connsiteY1221" fmla="*/ 95731 h 207426"/>
                <a:gd name="connsiteX1222" fmla="*/ 102658 w 161800"/>
                <a:gd name="connsiteY1222" fmla="*/ 91540 h 207426"/>
                <a:gd name="connsiteX1223" fmla="*/ 101325 w 161800"/>
                <a:gd name="connsiteY1223" fmla="*/ 90588 h 207426"/>
                <a:gd name="connsiteX1224" fmla="*/ 102277 w 161800"/>
                <a:gd name="connsiteY1224" fmla="*/ 88778 h 207426"/>
                <a:gd name="connsiteX1225" fmla="*/ 102277 w 161800"/>
                <a:gd name="connsiteY1225" fmla="*/ 87445 h 207426"/>
                <a:gd name="connsiteX1226" fmla="*/ 103039 w 161800"/>
                <a:gd name="connsiteY1226" fmla="*/ 85730 h 207426"/>
                <a:gd name="connsiteX1227" fmla="*/ 104468 w 161800"/>
                <a:gd name="connsiteY1227" fmla="*/ 82682 h 207426"/>
                <a:gd name="connsiteX1228" fmla="*/ 108087 w 161800"/>
                <a:gd name="connsiteY1228" fmla="*/ 77920 h 207426"/>
                <a:gd name="connsiteX1229" fmla="*/ 110659 w 161800"/>
                <a:gd name="connsiteY1229" fmla="*/ 77157 h 207426"/>
                <a:gd name="connsiteX1230" fmla="*/ 112945 w 161800"/>
                <a:gd name="connsiteY1230" fmla="*/ 78681 h 207426"/>
                <a:gd name="connsiteX1231" fmla="*/ 115422 w 161800"/>
                <a:gd name="connsiteY1231" fmla="*/ 84587 h 207426"/>
                <a:gd name="connsiteX1232" fmla="*/ 116088 w 161800"/>
                <a:gd name="connsiteY1232" fmla="*/ 87921 h 207426"/>
                <a:gd name="connsiteX1233" fmla="*/ 114374 w 161800"/>
                <a:gd name="connsiteY1233" fmla="*/ 90969 h 207426"/>
                <a:gd name="connsiteX1234" fmla="*/ 113803 w 161800"/>
                <a:gd name="connsiteY1234" fmla="*/ 90969 h 207426"/>
                <a:gd name="connsiteX1235" fmla="*/ 107135 w 161800"/>
                <a:gd name="connsiteY1235" fmla="*/ 98779 h 207426"/>
                <a:gd name="connsiteX1236" fmla="*/ 116565 w 161800"/>
                <a:gd name="connsiteY1236" fmla="*/ 85920 h 207426"/>
                <a:gd name="connsiteX1237" fmla="*/ 114183 w 161800"/>
                <a:gd name="connsiteY1237" fmla="*/ 79062 h 207426"/>
                <a:gd name="connsiteX1238" fmla="*/ 111326 w 161800"/>
                <a:gd name="connsiteY1238" fmla="*/ 76395 h 207426"/>
                <a:gd name="connsiteX1239" fmla="*/ 110754 w 161800"/>
                <a:gd name="connsiteY1239" fmla="*/ 75253 h 207426"/>
                <a:gd name="connsiteX1240" fmla="*/ 110088 w 161800"/>
                <a:gd name="connsiteY1240" fmla="*/ 73252 h 207426"/>
                <a:gd name="connsiteX1241" fmla="*/ 110088 w 161800"/>
                <a:gd name="connsiteY1241" fmla="*/ 68490 h 207426"/>
                <a:gd name="connsiteX1242" fmla="*/ 114183 w 161800"/>
                <a:gd name="connsiteY1242" fmla="*/ 64775 h 207426"/>
                <a:gd name="connsiteX1243" fmla="*/ 116850 w 161800"/>
                <a:gd name="connsiteY1243" fmla="*/ 64108 h 207426"/>
                <a:gd name="connsiteX1244" fmla="*/ 119517 w 161800"/>
                <a:gd name="connsiteY1244" fmla="*/ 64775 h 207426"/>
                <a:gd name="connsiteX1245" fmla="*/ 119517 w 161800"/>
                <a:gd name="connsiteY1245" fmla="*/ 64775 h 207426"/>
                <a:gd name="connsiteX1246" fmla="*/ 119517 w 161800"/>
                <a:gd name="connsiteY1246" fmla="*/ 70871 h 207426"/>
                <a:gd name="connsiteX1247" fmla="*/ 123518 w 161800"/>
                <a:gd name="connsiteY1247" fmla="*/ 76110 h 207426"/>
                <a:gd name="connsiteX1248" fmla="*/ 119803 w 161800"/>
                <a:gd name="connsiteY1248" fmla="*/ 78015 h 207426"/>
                <a:gd name="connsiteX1249" fmla="*/ 115898 w 161800"/>
                <a:gd name="connsiteY1249" fmla="*/ 86778 h 207426"/>
                <a:gd name="connsiteX1250" fmla="*/ 116660 w 161800"/>
                <a:gd name="connsiteY1250" fmla="*/ 85730 h 207426"/>
                <a:gd name="connsiteX1251" fmla="*/ 121803 w 161800"/>
                <a:gd name="connsiteY1251" fmla="*/ 58393 h 207426"/>
                <a:gd name="connsiteX1252" fmla="*/ 120661 w 161800"/>
                <a:gd name="connsiteY1252" fmla="*/ 55631 h 207426"/>
                <a:gd name="connsiteX1253" fmla="*/ 123137 w 161800"/>
                <a:gd name="connsiteY1253" fmla="*/ 56107 h 207426"/>
                <a:gd name="connsiteX1254" fmla="*/ 124089 w 161800"/>
                <a:gd name="connsiteY1254" fmla="*/ 56107 h 207426"/>
                <a:gd name="connsiteX1255" fmla="*/ 124661 w 161800"/>
                <a:gd name="connsiteY1255" fmla="*/ 56107 h 207426"/>
                <a:gd name="connsiteX1256" fmla="*/ 125709 w 161800"/>
                <a:gd name="connsiteY1256" fmla="*/ 56964 h 207426"/>
                <a:gd name="connsiteX1257" fmla="*/ 125709 w 161800"/>
                <a:gd name="connsiteY1257" fmla="*/ 57822 h 207426"/>
                <a:gd name="connsiteX1258" fmla="*/ 125709 w 161800"/>
                <a:gd name="connsiteY1258" fmla="*/ 58965 h 207426"/>
                <a:gd name="connsiteX1259" fmla="*/ 122851 w 161800"/>
                <a:gd name="connsiteY1259" fmla="*/ 59822 h 207426"/>
                <a:gd name="connsiteX1260" fmla="*/ 121232 w 161800"/>
                <a:gd name="connsiteY1260" fmla="*/ 60965 h 207426"/>
                <a:gd name="connsiteX1261" fmla="*/ 121613 w 161800"/>
                <a:gd name="connsiteY1261" fmla="*/ 58203 h 207426"/>
                <a:gd name="connsiteX1262" fmla="*/ 121803 w 161800"/>
                <a:gd name="connsiteY1262" fmla="*/ 55250 h 207426"/>
                <a:gd name="connsiteX1263" fmla="*/ 120470 w 161800"/>
                <a:gd name="connsiteY1263" fmla="*/ 55250 h 207426"/>
                <a:gd name="connsiteX1264" fmla="*/ 120470 w 161800"/>
                <a:gd name="connsiteY1264" fmla="*/ 55250 h 207426"/>
                <a:gd name="connsiteX1265" fmla="*/ 118565 w 161800"/>
                <a:gd name="connsiteY1265" fmla="*/ 52964 h 207426"/>
                <a:gd name="connsiteX1266" fmla="*/ 113040 w 161800"/>
                <a:gd name="connsiteY1266" fmla="*/ 49345 h 207426"/>
                <a:gd name="connsiteX1267" fmla="*/ 113040 w 161800"/>
                <a:gd name="connsiteY1267" fmla="*/ 48106 h 207426"/>
                <a:gd name="connsiteX1268" fmla="*/ 113040 w 161800"/>
                <a:gd name="connsiteY1268" fmla="*/ 47439 h 207426"/>
                <a:gd name="connsiteX1269" fmla="*/ 113040 w 161800"/>
                <a:gd name="connsiteY1269" fmla="*/ 46296 h 207426"/>
                <a:gd name="connsiteX1270" fmla="*/ 114660 w 161800"/>
                <a:gd name="connsiteY1270" fmla="*/ 44677 h 207426"/>
                <a:gd name="connsiteX1271" fmla="*/ 120375 w 161800"/>
                <a:gd name="connsiteY1271" fmla="*/ 45820 h 207426"/>
                <a:gd name="connsiteX1272" fmla="*/ 125137 w 161800"/>
                <a:gd name="connsiteY1272" fmla="*/ 49440 h 207426"/>
                <a:gd name="connsiteX1273" fmla="*/ 125899 w 161800"/>
                <a:gd name="connsiteY1273" fmla="*/ 53916 h 207426"/>
                <a:gd name="connsiteX1274" fmla="*/ 123423 w 161800"/>
                <a:gd name="connsiteY1274" fmla="*/ 55536 h 207426"/>
                <a:gd name="connsiteX1275" fmla="*/ 112278 w 161800"/>
                <a:gd name="connsiteY1275" fmla="*/ 45153 h 207426"/>
                <a:gd name="connsiteX1276" fmla="*/ 111707 w 161800"/>
                <a:gd name="connsiteY1276" fmla="*/ 44106 h 207426"/>
                <a:gd name="connsiteX1277" fmla="*/ 107040 w 161800"/>
                <a:gd name="connsiteY1277" fmla="*/ 42201 h 207426"/>
                <a:gd name="connsiteX1278" fmla="*/ 107040 w 161800"/>
                <a:gd name="connsiteY1278" fmla="*/ 42201 h 207426"/>
                <a:gd name="connsiteX1279" fmla="*/ 107040 w 161800"/>
                <a:gd name="connsiteY1279" fmla="*/ 37153 h 207426"/>
                <a:gd name="connsiteX1280" fmla="*/ 107040 w 161800"/>
                <a:gd name="connsiteY1280" fmla="*/ 36390 h 207426"/>
                <a:gd name="connsiteX1281" fmla="*/ 107135 w 161800"/>
                <a:gd name="connsiteY1281" fmla="*/ 33152 h 207426"/>
                <a:gd name="connsiteX1282" fmla="*/ 110373 w 161800"/>
                <a:gd name="connsiteY1282" fmla="*/ 31437 h 207426"/>
                <a:gd name="connsiteX1283" fmla="*/ 114564 w 161800"/>
                <a:gd name="connsiteY1283" fmla="*/ 32485 h 207426"/>
                <a:gd name="connsiteX1284" fmla="*/ 117898 w 161800"/>
                <a:gd name="connsiteY1284" fmla="*/ 34581 h 207426"/>
                <a:gd name="connsiteX1285" fmla="*/ 117327 w 161800"/>
                <a:gd name="connsiteY1285" fmla="*/ 39248 h 207426"/>
                <a:gd name="connsiteX1286" fmla="*/ 116660 w 161800"/>
                <a:gd name="connsiteY1286" fmla="*/ 41915 h 207426"/>
                <a:gd name="connsiteX1287" fmla="*/ 117231 w 161800"/>
                <a:gd name="connsiteY1287" fmla="*/ 43153 h 207426"/>
                <a:gd name="connsiteX1288" fmla="*/ 114088 w 161800"/>
                <a:gd name="connsiteY1288" fmla="*/ 43153 h 207426"/>
                <a:gd name="connsiteX1289" fmla="*/ 112012 w 161800"/>
                <a:gd name="connsiteY1289" fmla="*/ 44658 h 207426"/>
                <a:gd name="connsiteX1290" fmla="*/ 111993 w 161800"/>
                <a:gd name="connsiteY1290" fmla="*/ 44963 h 207426"/>
                <a:gd name="connsiteX1291" fmla="*/ 106563 w 161800"/>
                <a:gd name="connsiteY1291" fmla="*/ 40677 h 207426"/>
                <a:gd name="connsiteX1292" fmla="*/ 105230 w 161800"/>
                <a:gd name="connsiteY1292" fmla="*/ 43058 h 207426"/>
                <a:gd name="connsiteX1293" fmla="*/ 104182 w 161800"/>
                <a:gd name="connsiteY1293" fmla="*/ 43629 h 207426"/>
                <a:gd name="connsiteX1294" fmla="*/ 102849 w 161800"/>
                <a:gd name="connsiteY1294" fmla="*/ 43629 h 207426"/>
                <a:gd name="connsiteX1295" fmla="*/ 102849 w 161800"/>
                <a:gd name="connsiteY1295" fmla="*/ 43629 h 207426"/>
                <a:gd name="connsiteX1296" fmla="*/ 101991 w 161800"/>
                <a:gd name="connsiteY1296" fmla="*/ 43629 h 207426"/>
                <a:gd name="connsiteX1297" fmla="*/ 98658 w 161800"/>
                <a:gd name="connsiteY1297" fmla="*/ 45534 h 207426"/>
                <a:gd name="connsiteX1298" fmla="*/ 98658 w 161800"/>
                <a:gd name="connsiteY1298" fmla="*/ 42296 h 207426"/>
                <a:gd name="connsiteX1299" fmla="*/ 98658 w 161800"/>
                <a:gd name="connsiteY1299" fmla="*/ 38391 h 207426"/>
                <a:gd name="connsiteX1300" fmla="*/ 97896 w 161800"/>
                <a:gd name="connsiteY1300" fmla="*/ 34676 h 207426"/>
                <a:gd name="connsiteX1301" fmla="*/ 97229 w 161800"/>
                <a:gd name="connsiteY1301" fmla="*/ 33533 h 207426"/>
                <a:gd name="connsiteX1302" fmla="*/ 98372 w 161800"/>
                <a:gd name="connsiteY1302" fmla="*/ 33533 h 207426"/>
                <a:gd name="connsiteX1303" fmla="*/ 99134 w 161800"/>
                <a:gd name="connsiteY1303" fmla="*/ 33533 h 207426"/>
                <a:gd name="connsiteX1304" fmla="*/ 100277 w 161800"/>
                <a:gd name="connsiteY1304" fmla="*/ 32866 h 207426"/>
                <a:gd name="connsiteX1305" fmla="*/ 101611 w 161800"/>
                <a:gd name="connsiteY1305" fmla="*/ 32866 h 207426"/>
                <a:gd name="connsiteX1306" fmla="*/ 104182 w 161800"/>
                <a:gd name="connsiteY1306" fmla="*/ 34581 h 207426"/>
                <a:gd name="connsiteX1307" fmla="*/ 106278 w 161800"/>
                <a:gd name="connsiteY1307" fmla="*/ 40486 h 207426"/>
                <a:gd name="connsiteX1308" fmla="*/ 98372 w 161800"/>
                <a:gd name="connsiteY1308" fmla="*/ 32485 h 207426"/>
                <a:gd name="connsiteX1309" fmla="*/ 96181 w 161800"/>
                <a:gd name="connsiteY1309" fmla="*/ 32485 h 207426"/>
                <a:gd name="connsiteX1310" fmla="*/ 94371 w 161800"/>
                <a:gd name="connsiteY1310" fmla="*/ 31533 h 207426"/>
                <a:gd name="connsiteX1311" fmla="*/ 91133 w 161800"/>
                <a:gd name="connsiteY1311" fmla="*/ 31533 h 207426"/>
                <a:gd name="connsiteX1312" fmla="*/ 90180 w 161800"/>
                <a:gd name="connsiteY1312" fmla="*/ 25437 h 207426"/>
                <a:gd name="connsiteX1313" fmla="*/ 88752 w 161800"/>
                <a:gd name="connsiteY1313" fmla="*/ 22674 h 207426"/>
                <a:gd name="connsiteX1314" fmla="*/ 91514 w 161800"/>
                <a:gd name="connsiteY1314" fmla="*/ 22674 h 207426"/>
                <a:gd name="connsiteX1315" fmla="*/ 93609 w 161800"/>
                <a:gd name="connsiteY1315" fmla="*/ 19531 h 207426"/>
                <a:gd name="connsiteX1316" fmla="*/ 93609 w 161800"/>
                <a:gd name="connsiteY1316" fmla="*/ 17436 h 207426"/>
                <a:gd name="connsiteX1317" fmla="*/ 93609 w 161800"/>
                <a:gd name="connsiteY1317" fmla="*/ 17436 h 207426"/>
                <a:gd name="connsiteX1318" fmla="*/ 95610 w 161800"/>
                <a:gd name="connsiteY1318" fmla="*/ 18198 h 207426"/>
                <a:gd name="connsiteX1319" fmla="*/ 97229 w 161800"/>
                <a:gd name="connsiteY1319" fmla="*/ 20770 h 207426"/>
                <a:gd name="connsiteX1320" fmla="*/ 98372 w 161800"/>
                <a:gd name="connsiteY1320" fmla="*/ 26580 h 207426"/>
                <a:gd name="connsiteX1321" fmla="*/ 98372 w 161800"/>
                <a:gd name="connsiteY1321" fmla="*/ 30961 h 207426"/>
                <a:gd name="connsiteX1322" fmla="*/ 98086 w 161800"/>
                <a:gd name="connsiteY1322" fmla="*/ 32295 h 207426"/>
                <a:gd name="connsiteX1323" fmla="*/ 89514 w 161800"/>
                <a:gd name="connsiteY1323" fmla="*/ 25627 h 207426"/>
                <a:gd name="connsiteX1324" fmla="*/ 88466 w 161800"/>
                <a:gd name="connsiteY1324" fmla="*/ 37343 h 207426"/>
                <a:gd name="connsiteX1325" fmla="*/ 86561 w 161800"/>
                <a:gd name="connsiteY1325" fmla="*/ 38200 h 207426"/>
                <a:gd name="connsiteX1326" fmla="*/ 84370 w 161800"/>
                <a:gd name="connsiteY1326" fmla="*/ 36962 h 207426"/>
                <a:gd name="connsiteX1327" fmla="*/ 84370 w 161800"/>
                <a:gd name="connsiteY1327" fmla="*/ 36200 h 207426"/>
                <a:gd name="connsiteX1328" fmla="*/ 84370 w 161800"/>
                <a:gd name="connsiteY1328" fmla="*/ 34866 h 207426"/>
                <a:gd name="connsiteX1329" fmla="*/ 84370 w 161800"/>
                <a:gd name="connsiteY1329" fmla="*/ 32104 h 207426"/>
                <a:gd name="connsiteX1330" fmla="*/ 82846 w 161800"/>
                <a:gd name="connsiteY1330" fmla="*/ 27342 h 207426"/>
                <a:gd name="connsiteX1331" fmla="*/ 82846 w 161800"/>
                <a:gd name="connsiteY1331" fmla="*/ 27342 h 207426"/>
                <a:gd name="connsiteX1332" fmla="*/ 85989 w 161800"/>
                <a:gd name="connsiteY1332" fmla="*/ 23151 h 207426"/>
                <a:gd name="connsiteX1333" fmla="*/ 89228 w 161800"/>
                <a:gd name="connsiteY1333" fmla="*/ 25437 h 207426"/>
                <a:gd name="connsiteX1334" fmla="*/ 84465 w 161800"/>
                <a:gd name="connsiteY1334" fmla="*/ 23246 h 207426"/>
                <a:gd name="connsiteX1335" fmla="*/ 84465 w 161800"/>
                <a:gd name="connsiteY1335" fmla="*/ 23817 h 207426"/>
                <a:gd name="connsiteX1336" fmla="*/ 83037 w 161800"/>
                <a:gd name="connsiteY1336" fmla="*/ 26865 h 207426"/>
                <a:gd name="connsiteX1337" fmla="*/ 83037 w 161800"/>
                <a:gd name="connsiteY1337" fmla="*/ 26865 h 207426"/>
                <a:gd name="connsiteX1338" fmla="*/ 78560 w 161800"/>
                <a:gd name="connsiteY1338" fmla="*/ 23627 h 207426"/>
                <a:gd name="connsiteX1339" fmla="*/ 79894 w 161800"/>
                <a:gd name="connsiteY1339" fmla="*/ 22960 h 207426"/>
                <a:gd name="connsiteX1340" fmla="*/ 82465 w 161800"/>
                <a:gd name="connsiteY1340" fmla="*/ 20484 h 207426"/>
                <a:gd name="connsiteX1341" fmla="*/ 83322 w 161800"/>
                <a:gd name="connsiteY1341" fmla="*/ 19150 h 207426"/>
                <a:gd name="connsiteX1342" fmla="*/ 83322 w 161800"/>
                <a:gd name="connsiteY1342" fmla="*/ 19722 h 207426"/>
                <a:gd name="connsiteX1343" fmla="*/ 83322 w 161800"/>
                <a:gd name="connsiteY1343" fmla="*/ 20198 h 207426"/>
                <a:gd name="connsiteX1344" fmla="*/ 83322 w 161800"/>
                <a:gd name="connsiteY1344" fmla="*/ 21531 h 207426"/>
                <a:gd name="connsiteX1345" fmla="*/ 84180 w 161800"/>
                <a:gd name="connsiteY1345" fmla="*/ 23055 h 207426"/>
                <a:gd name="connsiteX1346" fmla="*/ 82370 w 161800"/>
                <a:gd name="connsiteY1346" fmla="*/ 27437 h 207426"/>
                <a:gd name="connsiteX1347" fmla="*/ 84180 w 161800"/>
                <a:gd name="connsiteY1347" fmla="*/ 32485 h 207426"/>
                <a:gd name="connsiteX1348" fmla="*/ 84180 w 161800"/>
                <a:gd name="connsiteY1348" fmla="*/ 35343 h 207426"/>
                <a:gd name="connsiteX1349" fmla="*/ 84180 w 161800"/>
                <a:gd name="connsiteY1349" fmla="*/ 37533 h 207426"/>
                <a:gd name="connsiteX1350" fmla="*/ 81798 w 161800"/>
                <a:gd name="connsiteY1350" fmla="*/ 37533 h 207426"/>
                <a:gd name="connsiteX1351" fmla="*/ 79131 w 161800"/>
                <a:gd name="connsiteY1351" fmla="*/ 39248 h 207426"/>
                <a:gd name="connsiteX1352" fmla="*/ 77512 w 161800"/>
                <a:gd name="connsiteY1352" fmla="*/ 41439 h 207426"/>
                <a:gd name="connsiteX1353" fmla="*/ 74940 w 161800"/>
                <a:gd name="connsiteY1353" fmla="*/ 39915 h 207426"/>
                <a:gd name="connsiteX1354" fmla="*/ 72845 w 161800"/>
                <a:gd name="connsiteY1354" fmla="*/ 39915 h 207426"/>
                <a:gd name="connsiteX1355" fmla="*/ 70178 w 161800"/>
                <a:gd name="connsiteY1355" fmla="*/ 39915 h 207426"/>
                <a:gd name="connsiteX1356" fmla="*/ 70178 w 161800"/>
                <a:gd name="connsiteY1356" fmla="*/ 39915 h 207426"/>
                <a:gd name="connsiteX1357" fmla="*/ 70178 w 161800"/>
                <a:gd name="connsiteY1357" fmla="*/ 35343 h 207426"/>
                <a:gd name="connsiteX1358" fmla="*/ 70178 w 161800"/>
                <a:gd name="connsiteY1358" fmla="*/ 35343 h 207426"/>
                <a:gd name="connsiteX1359" fmla="*/ 73131 w 161800"/>
                <a:gd name="connsiteY1359" fmla="*/ 32295 h 207426"/>
                <a:gd name="connsiteX1360" fmla="*/ 74369 w 161800"/>
                <a:gd name="connsiteY1360" fmla="*/ 25437 h 207426"/>
                <a:gd name="connsiteX1361" fmla="*/ 74369 w 161800"/>
                <a:gd name="connsiteY1361" fmla="*/ 24674 h 207426"/>
                <a:gd name="connsiteX1362" fmla="*/ 74369 w 161800"/>
                <a:gd name="connsiteY1362" fmla="*/ 24674 h 207426"/>
                <a:gd name="connsiteX1363" fmla="*/ 74369 w 161800"/>
                <a:gd name="connsiteY1363" fmla="*/ 24674 h 207426"/>
                <a:gd name="connsiteX1364" fmla="*/ 76274 w 161800"/>
                <a:gd name="connsiteY1364" fmla="*/ 24674 h 207426"/>
                <a:gd name="connsiteX1365" fmla="*/ 78274 w 161800"/>
                <a:gd name="connsiteY1365" fmla="*/ 24674 h 207426"/>
                <a:gd name="connsiteX1366" fmla="*/ 82084 w 161800"/>
                <a:gd name="connsiteY1366" fmla="*/ 27246 h 207426"/>
                <a:gd name="connsiteX1367" fmla="*/ 66558 w 161800"/>
                <a:gd name="connsiteY1367" fmla="*/ 33247 h 207426"/>
                <a:gd name="connsiteX1368" fmla="*/ 69035 w 161800"/>
                <a:gd name="connsiteY1368" fmla="*/ 35724 h 207426"/>
                <a:gd name="connsiteX1369" fmla="*/ 69035 w 161800"/>
                <a:gd name="connsiteY1369" fmla="*/ 39915 h 207426"/>
                <a:gd name="connsiteX1370" fmla="*/ 67701 w 161800"/>
                <a:gd name="connsiteY1370" fmla="*/ 43820 h 207426"/>
                <a:gd name="connsiteX1371" fmla="*/ 65511 w 161800"/>
                <a:gd name="connsiteY1371" fmla="*/ 46487 h 207426"/>
                <a:gd name="connsiteX1372" fmla="*/ 63701 w 161800"/>
                <a:gd name="connsiteY1372" fmla="*/ 46487 h 207426"/>
                <a:gd name="connsiteX1373" fmla="*/ 62082 w 161800"/>
                <a:gd name="connsiteY1373" fmla="*/ 45725 h 207426"/>
                <a:gd name="connsiteX1374" fmla="*/ 62082 w 161800"/>
                <a:gd name="connsiteY1374" fmla="*/ 45725 h 207426"/>
                <a:gd name="connsiteX1375" fmla="*/ 62082 w 161800"/>
                <a:gd name="connsiteY1375" fmla="*/ 45725 h 207426"/>
                <a:gd name="connsiteX1376" fmla="*/ 62082 w 161800"/>
                <a:gd name="connsiteY1376" fmla="*/ 45725 h 207426"/>
                <a:gd name="connsiteX1377" fmla="*/ 62082 w 161800"/>
                <a:gd name="connsiteY1377" fmla="*/ 45725 h 207426"/>
                <a:gd name="connsiteX1378" fmla="*/ 62082 w 161800"/>
                <a:gd name="connsiteY1378" fmla="*/ 42677 h 207426"/>
                <a:gd name="connsiteX1379" fmla="*/ 60558 w 161800"/>
                <a:gd name="connsiteY1379" fmla="*/ 39534 h 207426"/>
                <a:gd name="connsiteX1380" fmla="*/ 59986 w 161800"/>
                <a:gd name="connsiteY1380" fmla="*/ 39534 h 207426"/>
                <a:gd name="connsiteX1381" fmla="*/ 61415 w 161800"/>
                <a:gd name="connsiteY1381" fmla="*/ 38581 h 207426"/>
                <a:gd name="connsiteX1382" fmla="*/ 62082 w 161800"/>
                <a:gd name="connsiteY1382" fmla="*/ 36486 h 207426"/>
                <a:gd name="connsiteX1383" fmla="*/ 61320 w 161800"/>
                <a:gd name="connsiteY1383" fmla="*/ 32390 h 207426"/>
                <a:gd name="connsiteX1384" fmla="*/ 63987 w 161800"/>
                <a:gd name="connsiteY1384" fmla="*/ 31914 h 207426"/>
                <a:gd name="connsiteX1385" fmla="*/ 65796 w 161800"/>
                <a:gd name="connsiteY1385" fmla="*/ 29056 h 207426"/>
                <a:gd name="connsiteX1386" fmla="*/ 66273 w 161800"/>
                <a:gd name="connsiteY1386" fmla="*/ 33152 h 207426"/>
                <a:gd name="connsiteX1387" fmla="*/ 59891 w 161800"/>
                <a:gd name="connsiteY1387" fmla="*/ 32295 h 207426"/>
                <a:gd name="connsiteX1388" fmla="*/ 60939 w 161800"/>
                <a:gd name="connsiteY1388" fmla="*/ 34866 h 207426"/>
                <a:gd name="connsiteX1389" fmla="*/ 60939 w 161800"/>
                <a:gd name="connsiteY1389" fmla="*/ 37533 h 207426"/>
                <a:gd name="connsiteX1390" fmla="*/ 59224 w 161800"/>
                <a:gd name="connsiteY1390" fmla="*/ 39629 h 207426"/>
                <a:gd name="connsiteX1391" fmla="*/ 55509 w 161800"/>
                <a:gd name="connsiteY1391" fmla="*/ 40581 h 207426"/>
                <a:gd name="connsiteX1392" fmla="*/ 53414 w 161800"/>
                <a:gd name="connsiteY1392" fmla="*/ 37629 h 207426"/>
                <a:gd name="connsiteX1393" fmla="*/ 53414 w 161800"/>
                <a:gd name="connsiteY1393" fmla="*/ 31914 h 207426"/>
                <a:gd name="connsiteX1394" fmla="*/ 54747 w 161800"/>
                <a:gd name="connsiteY1394" fmla="*/ 31914 h 207426"/>
                <a:gd name="connsiteX1395" fmla="*/ 56653 w 161800"/>
                <a:gd name="connsiteY1395" fmla="*/ 31914 h 207426"/>
                <a:gd name="connsiteX1396" fmla="*/ 57795 w 161800"/>
                <a:gd name="connsiteY1396" fmla="*/ 30390 h 207426"/>
                <a:gd name="connsiteX1397" fmla="*/ 58272 w 161800"/>
                <a:gd name="connsiteY1397" fmla="*/ 31152 h 207426"/>
                <a:gd name="connsiteX1398" fmla="*/ 59129 w 161800"/>
                <a:gd name="connsiteY1398" fmla="*/ 31723 h 207426"/>
                <a:gd name="connsiteX1399" fmla="*/ 59510 w 161800"/>
                <a:gd name="connsiteY1399" fmla="*/ 32104 h 207426"/>
                <a:gd name="connsiteX1400" fmla="*/ 51795 w 161800"/>
                <a:gd name="connsiteY1400" fmla="*/ 52202 h 207426"/>
                <a:gd name="connsiteX1401" fmla="*/ 55033 w 161800"/>
                <a:gd name="connsiteY1401" fmla="*/ 52202 h 207426"/>
                <a:gd name="connsiteX1402" fmla="*/ 57605 w 161800"/>
                <a:gd name="connsiteY1402" fmla="*/ 54869 h 207426"/>
                <a:gd name="connsiteX1403" fmla="*/ 58748 w 161800"/>
                <a:gd name="connsiteY1403" fmla="*/ 62489 h 207426"/>
                <a:gd name="connsiteX1404" fmla="*/ 58081 w 161800"/>
                <a:gd name="connsiteY1404" fmla="*/ 66108 h 207426"/>
                <a:gd name="connsiteX1405" fmla="*/ 56367 w 161800"/>
                <a:gd name="connsiteY1405" fmla="*/ 71061 h 207426"/>
                <a:gd name="connsiteX1406" fmla="*/ 53414 w 161800"/>
                <a:gd name="connsiteY1406" fmla="*/ 73347 h 207426"/>
                <a:gd name="connsiteX1407" fmla="*/ 53414 w 161800"/>
                <a:gd name="connsiteY1407" fmla="*/ 73347 h 207426"/>
                <a:gd name="connsiteX1408" fmla="*/ 52461 w 161800"/>
                <a:gd name="connsiteY1408" fmla="*/ 72490 h 207426"/>
                <a:gd name="connsiteX1409" fmla="*/ 49699 w 161800"/>
                <a:gd name="connsiteY1409" fmla="*/ 70966 h 207426"/>
                <a:gd name="connsiteX1410" fmla="*/ 51033 w 161800"/>
                <a:gd name="connsiteY1410" fmla="*/ 65442 h 207426"/>
                <a:gd name="connsiteX1411" fmla="*/ 48651 w 161800"/>
                <a:gd name="connsiteY1411" fmla="*/ 55155 h 207426"/>
                <a:gd name="connsiteX1412" fmla="*/ 47985 w 161800"/>
                <a:gd name="connsiteY1412" fmla="*/ 54202 h 207426"/>
                <a:gd name="connsiteX1413" fmla="*/ 49128 w 161800"/>
                <a:gd name="connsiteY1413" fmla="*/ 54202 h 207426"/>
                <a:gd name="connsiteX1414" fmla="*/ 51509 w 161800"/>
                <a:gd name="connsiteY1414" fmla="*/ 52202 h 207426"/>
                <a:gd name="connsiteX1415" fmla="*/ 45984 w 161800"/>
                <a:gd name="connsiteY1415" fmla="*/ 53631 h 207426"/>
                <a:gd name="connsiteX1416" fmla="*/ 47508 w 161800"/>
                <a:gd name="connsiteY1416" fmla="*/ 55155 h 207426"/>
                <a:gd name="connsiteX1417" fmla="*/ 49413 w 161800"/>
                <a:gd name="connsiteY1417" fmla="*/ 59441 h 207426"/>
                <a:gd name="connsiteX1418" fmla="*/ 50080 w 161800"/>
                <a:gd name="connsiteY1418" fmla="*/ 63537 h 207426"/>
                <a:gd name="connsiteX1419" fmla="*/ 50080 w 161800"/>
                <a:gd name="connsiteY1419" fmla="*/ 68966 h 207426"/>
                <a:gd name="connsiteX1420" fmla="*/ 48842 w 161800"/>
                <a:gd name="connsiteY1420" fmla="*/ 70871 h 207426"/>
                <a:gd name="connsiteX1421" fmla="*/ 46651 w 161800"/>
                <a:gd name="connsiteY1421" fmla="*/ 71633 h 207426"/>
                <a:gd name="connsiteX1422" fmla="*/ 45318 w 161800"/>
                <a:gd name="connsiteY1422" fmla="*/ 71633 h 207426"/>
                <a:gd name="connsiteX1423" fmla="*/ 45318 w 161800"/>
                <a:gd name="connsiteY1423" fmla="*/ 71633 h 207426"/>
                <a:gd name="connsiteX1424" fmla="*/ 41508 w 161800"/>
                <a:gd name="connsiteY1424" fmla="*/ 66108 h 207426"/>
                <a:gd name="connsiteX1425" fmla="*/ 38269 w 161800"/>
                <a:gd name="connsiteY1425" fmla="*/ 63251 h 207426"/>
                <a:gd name="connsiteX1426" fmla="*/ 38269 w 161800"/>
                <a:gd name="connsiteY1426" fmla="*/ 63251 h 207426"/>
                <a:gd name="connsiteX1427" fmla="*/ 38269 w 161800"/>
                <a:gd name="connsiteY1427" fmla="*/ 63251 h 207426"/>
                <a:gd name="connsiteX1428" fmla="*/ 38269 w 161800"/>
                <a:gd name="connsiteY1428" fmla="*/ 62774 h 207426"/>
                <a:gd name="connsiteX1429" fmla="*/ 38269 w 161800"/>
                <a:gd name="connsiteY1429" fmla="*/ 62203 h 207426"/>
                <a:gd name="connsiteX1430" fmla="*/ 38269 w 161800"/>
                <a:gd name="connsiteY1430" fmla="*/ 61632 h 207426"/>
                <a:gd name="connsiteX1431" fmla="*/ 39888 w 161800"/>
                <a:gd name="connsiteY1431" fmla="*/ 60584 h 207426"/>
                <a:gd name="connsiteX1432" fmla="*/ 43889 w 161800"/>
                <a:gd name="connsiteY1432" fmla="*/ 53726 h 207426"/>
                <a:gd name="connsiteX1433" fmla="*/ 45699 w 161800"/>
                <a:gd name="connsiteY1433" fmla="*/ 53440 h 207426"/>
                <a:gd name="connsiteX1434" fmla="*/ 46842 w 161800"/>
                <a:gd name="connsiteY1434" fmla="*/ 80396 h 207426"/>
                <a:gd name="connsiteX1435" fmla="*/ 48080 w 161800"/>
                <a:gd name="connsiteY1435" fmla="*/ 79158 h 207426"/>
                <a:gd name="connsiteX1436" fmla="*/ 51128 w 161800"/>
                <a:gd name="connsiteY1436" fmla="*/ 77920 h 207426"/>
                <a:gd name="connsiteX1437" fmla="*/ 55319 w 161800"/>
                <a:gd name="connsiteY1437" fmla="*/ 81539 h 207426"/>
                <a:gd name="connsiteX1438" fmla="*/ 56462 w 161800"/>
                <a:gd name="connsiteY1438" fmla="*/ 84873 h 207426"/>
                <a:gd name="connsiteX1439" fmla="*/ 57510 w 161800"/>
                <a:gd name="connsiteY1439" fmla="*/ 88016 h 207426"/>
                <a:gd name="connsiteX1440" fmla="*/ 57986 w 161800"/>
                <a:gd name="connsiteY1440" fmla="*/ 94017 h 207426"/>
                <a:gd name="connsiteX1441" fmla="*/ 56748 w 161800"/>
                <a:gd name="connsiteY1441" fmla="*/ 96398 h 207426"/>
                <a:gd name="connsiteX1442" fmla="*/ 55128 w 161800"/>
                <a:gd name="connsiteY1442" fmla="*/ 97350 h 207426"/>
                <a:gd name="connsiteX1443" fmla="*/ 51033 w 161800"/>
                <a:gd name="connsiteY1443" fmla="*/ 99351 h 207426"/>
                <a:gd name="connsiteX1444" fmla="*/ 51033 w 161800"/>
                <a:gd name="connsiteY1444" fmla="*/ 99351 h 207426"/>
                <a:gd name="connsiteX1445" fmla="*/ 48747 w 161800"/>
                <a:gd name="connsiteY1445" fmla="*/ 94207 h 207426"/>
                <a:gd name="connsiteX1446" fmla="*/ 45032 w 161800"/>
                <a:gd name="connsiteY1446" fmla="*/ 90302 h 207426"/>
                <a:gd name="connsiteX1447" fmla="*/ 40365 w 161800"/>
                <a:gd name="connsiteY1447" fmla="*/ 87254 h 207426"/>
                <a:gd name="connsiteX1448" fmla="*/ 43413 w 161800"/>
                <a:gd name="connsiteY1448" fmla="*/ 86111 h 207426"/>
                <a:gd name="connsiteX1449" fmla="*/ 45508 w 161800"/>
                <a:gd name="connsiteY1449" fmla="*/ 82777 h 207426"/>
                <a:gd name="connsiteX1450" fmla="*/ 45508 w 161800"/>
                <a:gd name="connsiteY1450" fmla="*/ 81729 h 207426"/>
                <a:gd name="connsiteX1451" fmla="*/ 45508 w 161800"/>
                <a:gd name="connsiteY1451" fmla="*/ 81729 h 207426"/>
                <a:gd name="connsiteX1452" fmla="*/ 46556 w 161800"/>
                <a:gd name="connsiteY1452" fmla="*/ 80205 h 207426"/>
                <a:gd name="connsiteX1453" fmla="*/ 43889 w 161800"/>
                <a:gd name="connsiteY1453" fmla="*/ 89921 h 207426"/>
                <a:gd name="connsiteX1454" fmla="*/ 50175 w 161800"/>
                <a:gd name="connsiteY1454" fmla="*/ 97636 h 207426"/>
                <a:gd name="connsiteX1455" fmla="*/ 50175 w 161800"/>
                <a:gd name="connsiteY1455" fmla="*/ 100017 h 207426"/>
                <a:gd name="connsiteX1456" fmla="*/ 47985 w 161800"/>
                <a:gd name="connsiteY1456" fmla="*/ 101637 h 207426"/>
                <a:gd name="connsiteX1457" fmla="*/ 47985 w 161800"/>
                <a:gd name="connsiteY1457" fmla="*/ 101637 h 207426"/>
                <a:gd name="connsiteX1458" fmla="*/ 45984 w 161800"/>
                <a:gd name="connsiteY1458" fmla="*/ 100970 h 207426"/>
                <a:gd name="connsiteX1459" fmla="*/ 39412 w 161800"/>
                <a:gd name="connsiteY1459" fmla="*/ 100970 h 207426"/>
                <a:gd name="connsiteX1460" fmla="*/ 36650 w 161800"/>
                <a:gd name="connsiteY1460" fmla="*/ 102303 h 207426"/>
                <a:gd name="connsiteX1461" fmla="*/ 36650 w 161800"/>
                <a:gd name="connsiteY1461" fmla="*/ 102303 h 207426"/>
                <a:gd name="connsiteX1462" fmla="*/ 36650 w 161800"/>
                <a:gd name="connsiteY1462" fmla="*/ 101541 h 207426"/>
                <a:gd name="connsiteX1463" fmla="*/ 34554 w 161800"/>
                <a:gd name="connsiteY1463" fmla="*/ 97160 h 207426"/>
                <a:gd name="connsiteX1464" fmla="*/ 31335 w 161800"/>
                <a:gd name="connsiteY1464" fmla="*/ 96855 h 207426"/>
                <a:gd name="connsiteX1465" fmla="*/ 31030 w 161800"/>
                <a:gd name="connsiteY1465" fmla="*/ 97160 h 207426"/>
                <a:gd name="connsiteX1466" fmla="*/ 30078 w 161800"/>
                <a:gd name="connsiteY1466" fmla="*/ 91159 h 207426"/>
                <a:gd name="connsiteX1467" fmla="*/ 32935 w 161800"/>
                <a:gd name="connsiteY1467" fmla="*/ 87635 h 207426"/>
                <a:gd name="connsiteX1468" fmla="*/ 34364 w 161800"/>
                <a:gd name="connsiteY1468" fmla="*/ 86397 h 207426"/>
                <a:gd name="connsiteX1469" fmla="*/ 37983 w 161800"/>
                <a:gd name="connsiteY1469" fmla="*/ 85920 h 207426"/>
                <a:gd name="connsiteX1470" fmla="*/ 43603 w 161800"/>
                <a:gd name="connsiteY1470" fmla="*/ 90302 h 207426"/>
                <a:gd name="connsiteX1471" fmla="*/ 32459 w 161800"/>
                <a:gd name="connsiteY1471" fmla="*/ 97731 h 207426"/>
                <a:gd name="connsiteX1472" fmla="*/ 33792 w 161800"/>
                <a:gd name="connsiteY1472" fmla="*/ 98398 h 207426"/>
                <a:gd name="connsiteX1473" fmla="*/ 35602 w 161800"/>
                <a:gd name="connsiteY1473" fmla="*/ 102684 h 207426"/>
                <a:gd name="connsiteX1474" fmla="*/ 36364 w 161800"/>
                <a:gd name="connsiteY1474" fmla="*/ 107637 h 207426"/>
                <a:gd name="connsiteX1475" fmla="*/ 36364 w 161800"/>
                <a:gd name="connsiteY1475" fmla="*/ 109447 h 207426"/>
                <a:gd name="connsiteX1476" fmla="*/ 34078 w 161800"/>
                <a:gd name="connsiteY1476" fmla="*/ 112590 h 207426"/>
                <a:gd name="connsiteX1477" fmla="*/ 32364 w 161800"/>
                <a:gd name="connsiteY1477" fmla="*/ 116877 h 207426"/>
                <a:gd name="connsiteX1478" fmla="*/ 32364 w 161800"/>
                <a:gd name="connsiteY1478" fmla="*/ 118305 h 207426"/>
                <a:gd name="connsiteX1479" fmla="*/ 29792 w 161800"/>
                <a:gd name="connsiteY1479" fmla="*/ 114400 h 207426"/>
                <a:gd name="connsiteX1480" fmla="*/ 24744 w 161800"/>
                <a:gd name="connsiteY1480" fmla="*/ 110590 h 207426"/>
                <a:gd name="connsiteX1481" fmla="*/ 28839 w 161800"/>
                <a:gd name="connsiteY1481" fmla="*/ 104970 h 207426"/>
                <a:gd name="connsiteX1482" fmla="*/ 30649 w 161800"/>
                <a:gd name="connsiteY1482" fmla="*/ 99351 h 207426"/>
                <a:gd name="connsiteX1483" fmla="*/ 30649 w 161800"/>
                <a:gd name="connsiteY1483" fmla="*/ 98589 h 207426"/>
                <a:gd name="connsiteX1484" fmla="*/ 30649 w 161800"/>
                <a:gd name="connsiteY1484" fmla="*/ 98589 h 207426"/>
                <a:gd name="connsiteX1485" fmla="*/ 32173 w 161800"/>
                <a:gd name="connsiteY1485" fmla="*/ 97731 h 207426"/>
                <a:gd name="connsiteX1486" fmla="*/ 44365 w 161800"/>
                <a:gd name="connsiteY1486" fmla="*/ 154024 h 207426"/>
                <a:gd name="connsiteX1487" fmla="*/ 47699 w 161800"/>
                <a:gd name="connsiteY1487" fmla="*/ 146404 h 207426"/>
                <a:gd name="connsiteX1488" fmla="*/ 47699 w 161800"/>
                <a:gd name="connsiteY1488" fmla="*/ 141356 h 207426"/>
                <a:gd name="connsiteX1489" fmla="*/ 47699 w 161800"/>
                <a:gd name="connsiteY1489" fmla="*/ 140784 h 207426"/>
                <a:gd name="connsiteX1490" fmla="*/ 47699 w 161800"/>
                <a:gd name="connsiteY1490" fmla="*/ 140784 h 207426"/>
                <a:gd name="connsiteX1491" fmla="*/ 50747 w 161800"/>
                <a:gd name="connsiteY1491" fmla="*/ 143642 h 207426"/>
                <a:gd name="connsiteX1492" fmla="*/ 55986 w 161800"/>
                <a:gd name="connsiteY1492" fmla="*/ 143642 h 207426"/>
                <a:gd name="connsiteX1493" fmla="*/ 60558 w 161800"/>
                <a:gd name="connsiteY1493" fmla="*/ 150976 h 207426"/>
                <a:gd name="connsiteX1494" fmla="*/ 58272 w 161800"/>
                <a:gd name="connsiteY1494" fmla="*/ 165835 h 207426"/>
                <a:gd name="connsiteX1495" fmla="*/ 52271 w 161800"/>
                <a:gd name="connsiteY1495" fmla="*/ 169169 h 207426"/>
                <a:gd name="connsiteX1496" fmla="*/ 48747 w 161800"/>
                <a:gd name="connsiteY1496" fmla="*/ 166788 h 207426"/>
                <a:gd name="connsiteX1497" fmla="*/ 46842 w 161800"/>
                <a:gd name="connsiteY1497" fmla="*/ 164311 h 207426"/>
                <a:gd name="connsiteX1498" fmla="*/ 45699 w 161800"/>
                <a:gd name="connsiteY1498" fmla="*/ 162501 h 207426"/>
                <a:gd name="connsiteX1499" fmla="*/ 39317 w 161800"/>
                <a:gd name="connsiteY1499" fmla="*/ 156786 h 207426"/>
                <a:gd name="connsiteX1500" fmla="*/ 44079 w 161800"/>
                <a:gd name="connsiteY1500" fmla="*/ 154024 h 207426"/>
                <a:gd name="connsiteX1501" fmla="*/ 60081 w 161800"/>
                <a:gd name="connsiteY1501" fmla="*/ 165073 h 207426"/>
                <a:gd name="connsiteX1502" fmla="*/ 59510 w 161800"/>
                <a:gd name="connsiteY1502" fmla="*/ 165073 h 207426"/>
                <a:gd name="connsiteX1503" fmla="*/ 61891 w 161800"/>
                <a:gd name="connsiteY1503" fmla="*/ 160501 h 207426"/>
                <a:gd name="connsiteX1504" fmla="*/ 62558 w 161800"/>
                <a:gd name="connsiteY1504" fmla="*/ 156596 h 207426"/>
                <a:gd name="connsiteX1505" fmla="*/ 64653 w 161800"/>
                <a:gd name="connsiteY1505" fmla="*/ 154786 h 207426"/>
                <a:gd name="connsiteX1506" fmla="*/ 67606 w 161800"/>
                <a:gd name="connsiteY1506" fmla="*/ 155643 h 207426"/>
                <a:gd name="connsiteX1507" fmla="*/ 70464 w 161800"/>
                <a:gd name="connsiteY1507" fmla="*/ 158215 h 207426"/>
                <a:gd name="connsiteX1508" fmla="*/ 72464 w 161800"/>
                <a:gd name="connsiteY1508" fmla="*/ 161168 h 207426"/>
                <a:gd name="connsiteX1509" fmla="*/ 72464 w 161800"/>
                <a:gd name="connsiteY1509" fmla="*/ 163073 h 207426"/>
                <a:gd name="connsiteX1510" fmla="*/ 72464 w 161800"/>
                <a:gd name="connsiteY1510" fmla="*/ 163073 h 207426"/>
                <a:gd name="connsiteX1511" fmla="*/ 69416 w 161800"/>
                <a:gd name="connsiteY1511" fmla="*/ 163930 h 207426"/>
                <a:gd name="connsiteX1512" fmla="*/ 66939 w 161800"/>
                <a:gd name="connsiteY1512" fmla="*/ 167169 h 207426"/>
                <a:gd name="connsiteX1513" fmla="*/ 66939 w 161800"/>
                <a:gd name="connsiteY1513" fmla="*/ 169836 h 207426"/>
                <a:gd name="connsiteX1514" fmla="*/ 63701 w 161800"/>
                <a:gd name="connsiteY1514" fmla="*/ 166121 h 207426"/>
                <a:gd name="connsiteX1515" fmla="*/ 59510 w 161800"/>
                <a:gd name="connsiteY1515" fmla="*/ 165073 h 207426"/>
                <a:gd name="connsiteX1516" fmla="*/ 89609 w 161800"/>
                <a:gd name="connsiteY1516" fmla="*/ 176122 h 207426"/>
                <a:gd name="connsiteX1517" fmla="*/ 85894 w 161800"/>
                <a:gd name="connsiteY1517" fmla="*/ 171455 h 207426"/>
                <a:gd name="connsiteX1518" fmla="*/ 80084 w 161800"/>
                <a:gd name="connsiteY1518" fmla="*/ 166597 h 207426"/>
                <a:gd name="connsiteX1519" fmla="*/ 86370 w 161800"/>
                <a:gd name="connsiteY1519" fmla="*/ 158882 h 207426"/>
                <a:gd name="connsiteX1520" fmla="*/ 86370 w 161800"/>
                <a:gd name="connsiteY1520" fmla="*/ 158882 h 207426"/>
                <a:gd name="connsiteX1521" fmla="*/ 90752 w 161800"/>
                <a:gd name="connsiteY1521" fmla="*/ 157644 h 207426"/>
                <a:gd name="connsiteX1522" fmla="*/ 94467 w 161800"/>
                <a:gd name="connsiteY1522" fmla="*/ 157644 h 207426"/>
                <a:gd name="connsiteX1523" fmla="*/ 98181 w 161800"/>
                <a:gd name="connsiteY1523" fmla="*/ 162120 h 207426"/>
                <a:gd name="connsiteX1524" fmla="*/ 99420 w 161800"/>
                <a:gd name="connsiteY1524" fmla="*/ 168597 h 207426"/>
                <a:gd name="connsiteX1525" fmla="*/ 98944 w 161800"/>
                <a:gd name="connsiteY1525" fmla="*/ 175455 h 207426"/>
                <a:gd name="connsiteX1526" fmla="*/ 95705 w 161800"/>
                <a:gd name="connsiteY1526" fmla="*/ 179075 h 207426"/>
                <a:gd name="connsiteX1527" fmla="*/ 94753 w 161800"/>
                <a:gd name="connsiteY1527" fmla="*/ 179075 h 207426"/>
                <a:gd name="connsiteX1528" fmla="*/ 93324 w 161800"/>
                <a:gd name="connsiteY1528" fmla="*/ 179075 h 207426"/>
                <a:gd name="connsiteX1529" fmla="*/ 91514 w 161800"/>
                <a:gd name="connsiteY1529" fmla="*/ 179075 h 207426"/>
                <a:gd name="connsiteX1530" fmla="*/ 89323 w 161800"/>
                <a:gd name="connsiteY1530" fmla="*/ 176027 h 207426"/>
                <a:gd name="connsiteX1531" fmla="*/ 100563 w 161800"/>
                <a:gd name="connsiteY1531" fmla="*/ 169645 h 207426"/>
                <a:gd name="connsiteX1532" fmla="*/ 99515 w 161800"/>
                <a:gd name="connsiteY1532" fmla="*/ 162692 h 207426"/>
                <a:gd name="connsiteX1533" fmla="*/ 95895 w 161800"/>
                <a:gd name="connsiteY1533" fmla="*/ 157453 h 207426"/>
                <a:gd name="connsiteX1534" fmla="*/ 94467 w 161800"/>
                <a:gd name="connsiteY1534" fmla="*/ 156977 h 207426"/>
                <a:gd name="connsiteX1535" fmla="*/ 94943 w 161800"/>
                <a:gd name="connsiteY1535" fmla="*/ 155167 h 207426"/>
                <a:gd name="connsiteX1536" fmla="*/ 93419 w 161800"/>
                <a:gd name="connsiteY1536" fmla="*/ 152405 h 207426"/>
                <a:gd name="connsiteX1537" fmla="*/ 92371 w 161800"/>
                <a:gd name="connsiteY1537" fmla="*/ 151453 h 207426"/>
                <a:gd name="connsiteX1538" fmla="*/ 94467 w 161800"/>
                <a:gd name="connsiteY1538" fmla="*/ 147642 h 207426"/>
                <a:gd name="connsiteX1539" fmla="*/ 95800 w 161800"/>
                <a:gd name="connsiteY1539" fmla="*/ 142689 h 207426"/>
                <a:gd name="connsiteX1540" fmla="*/ 92276 w 161800"/>
                <a:gd name="connsiteY1540" fmla="*/ 133164 h 207426"/>
                <a:gd name="connsiteX1541" fmla="*/ 90942 w 161800"/>
                <a:gd name="connsiteY1541" fmla="*/ 131926 h 207426"/>
                <a:gd name="connsiteX1542" fmla="*/ 92466 w 161800"/>
                <a:gd name="connsiteY1542" fmla="*/ 131926 h 207426"/>
                <a:gd name="connsiteX1543" fmla="*/ 96086 w 161800"/>
                <a:gd name="connsiteY1543" fmla="*/ 125830 h 207426"/>
                <a:gd name="connsiteX1544" fmla="*/ 93990 w 161800"/>
                <a:gd name="connsiteY1544" fmla="*/ 118591 h 207426"/>
                <a:gd name="connsiteX1545" fmla="*/ 93990 w 161800"/>
                <a:gd name="connsiteY1545" fmla="*/ 118591 h 207426"/>
                <a:gd name="connsiteX1546" fmla="*/ 97324 w 161800"/>
                <a:gd name="connsiteY1546" fmla="*/ 118591 h 207426"/>
                <a:gd name="connsiteX1547" fmla="*/ 101325 w 161800"/>
                <a:gd name="connsiteY1547" fmla="*/ 119925 h 207426"/>
                <a:gd name="connsiteX1548" fmla="*/ 106945 w 161800"/>
                <a:gd name="connsiteY1548" fmla="*/ 128688 h 207426"/>
                <a:gd name="connsiteX1549" fmla="*/ 106945 w 161800"/>
                <a:gd name="connsiteY1549" fmla="*/ 128688 h 207426"/>
                <a:gd name="connsiteX1550" fmla="*/ 106945 w 161800"/>
                <a:gd name="connsiteY1550" fmla="*/ 128688 h 207426"/>
                <a:gd name="connsiteX1551" fmla="*/ 106945 w 161800"/>
                <a:gd name="connsiteY1551" fmla="*/ 130212 h 207426"/>
                <a:gd name="connsiteX1552" fmla="*/ 105897 w 161800"/>
                <a:gd name="connsiteY1552" fmla="*/ 133260 h 207426"/>
                <a:gd name="connsiteX1553" fmla="*/ 103706 w 161800"/>
                <a:gd name="connsiteY1553" fmla="*/ 135927 h 207426"/>
                <a:gd name="connsiteX1554" fmla="*/ 103706 w 161800"/>
                <a:gd name="connsiteY1554" fmla="*/ 135927 h 207426"/>
                <a:gd name="connsiteX1555" fmla="*/ 101611 w 161800"/>
                <a:gd name="connsiteY1555" fmla="*/ 133926 h 207426"/>
                <a:gd name="connsiteX1556" fmla="*/ 98562 w 161800"/>
                <a:gd name="connsiteY1556" fmla="*/ 131450 h 207426"/>
                <a:gd name="connsiteX1557" fmla="*/ 95419 w 161800"/>
                <a:gd name="connsiteY1557" fmla="*/ 129926 h 207426"/>
                <a:gd name="connsiteX1558" fmla="*/ 95419 w 161800"/>
                <a:gd name="connsiteY1558" fmla="*/ 130497 h 207426"/>
                <a:gd name="connsiteX1559" fmla="*/ 97991 w 161800"/>
                <a:gd name="connsiteY1559" fmla="*/ 131926 h 207426"/>
                <a:gd name="connsiteX1560" fmla="*/ 100182 w 161800"/>
                <a:gd name="connsiteY1560" fmla="*/ 133926 h 207426"/>
                <a:gd name="connsiteX1561" fmla="*/ 105420 w 161800"/>
                <a:gd name="connsiteY1561" fmla="*/ 139451 h 207426"/>
                <a:gd name="connsiteX1562" fmla="*/ 107421 w 161800"/>
                <a:gd name="connsiteY1562" fmla="*/ 145166 h 207426"/>
                <a:gd name="connsiteX1563" fmla="*/ 106182 w 161800"/>
                <a:gd name="connsiteY1563" fmla="*/ 150214 h 207426"/>
                <a:gd name="connsiteX1564" fmla="*/ 101134 w 161800"/>
                <a:gd name="connsiteY1564" fmla="*/ 150690 h 207426"/>
                <a:gd name="connsiteX1565" fmla="*/ 100563 w 161800"/>
                <a:gd name="connsiteY1565" fmla="*/ 150690 h 207426"/>
                <a:gd name="connsiteX1566" fmla="*/ 93228 w 161800"/>
                <a:gd name="connsiteY1566" fmla="*/ 151929 h 207426"/>
                <a:gd name="connsiteX1567" fmla="*/ 93228 w 161800"/>
                <a:gd name="connsiteY1567" fmla="*/ 151929 h 207426"/>
                <a:gd name="connsiteX1568" fmla="*/ 99420 w 161800"/>
                <a:gd name="connsiteY1568" fmla="*/ 151071 h 207426"/>
                <a:gd name="connsiteX1569" fmla="*/ 104468 w 161800"/>
                <a:gd name="connsiteY1569" fmla="*/ 156596 h 207426"/>
                <a:gd name="connsiteX1570" fmla="*/ 104468 w 161800"/>
                <a:gd name="connsiteY1570" fmla="*/ 167931 h 207426"/>
                <a:gd name="connsiteX1571" fmla="*/ 100277 w 161800"/>
                <a:gd name="connsiteY1571" fmla="*/ 171836 h 207426"/>
                <a:gd name="connsiteX1572" fmla="*/ 125423 w 161800"/>
                <a:gd name="connsiteY1572" fmla="*/ 129450 h 207426"/>
                <a:gd name="connsiteX1573" fmla="*/ 123899 w 161800"/>
                <a:gd name="connsiteY1573" fmla="*/ 127830 h 207426"/>
                <a:gd name="connsiteX1574" fmla="*/ 123899 w 161800"/>
                <a:gd name="connsiteY1574" fmla="*/ 127830 h 207426"/>
                <a:gd name="connsiteX1575" fmla="*/ 124756 w 161800"/>
                <a:gd name="connsiteY1575" fmla="*/ 126306 h 207426"/>
                <a:gd name="connsiteX1576" fmla="*/ 125518 w 161800"/>
                <a:gd name="connsiteY1576" fmla="*/ 125068 h 207426"/>
                <a:gd name="connsiteX1577" fmla="*/ 125518 w 161800"/>
                <a:gd name="connsiteY1577" fmla="*/ 125068 h 207426"/>
                <a:gd name="connsiteX1578" fmla="*/ 128661 w 161800"/>
                <a:gd name="connsiteY1578" fmla="*/ 122496 h 207426"/>
                <a:gd name="connsiteX1579" fmla="*/ 129519 w 161800"/>
                <a:gd name="connsiteY1579" fmla="*/ 122496 h 207426"/>
                <a:gd name="connsiteX1580" fmla="*/ 130471 w 161800"/>
                <a:gd name="connsiteY1580" fmla="*/ 122973 h 207426"/>
                <a:gd name="connsiteX1581" fmla="*/ 130471 w 161800"/>
                <a:gd name="connsiteY1581" fmla="*/ 122973 h 207426"/>
                <a:gd name="connsiteX1582" fmla="*/ 132757 w 161800"/>
                <a:gd name="connsiteY1582" fmla="*/ 128116 h 207426"/>
                <a:gd name="connsiteX1583" fmla="*/ 134948 w 161800"/>
                <a:gd name="connsiteY1583" fmla="*/ 130307 h 207426"/>
                <a:gd name="connsiteX1584" fmla="*/ 129995 w 161800"/>
                <a:gd name="connsiteY1584" fmla="*/ 131926 h 207426"/>
                <a:gd name="connsiteX1585" fmla="*/ 126852 w 161800"/>
                <a:gd name="connsiteY1585" fmla="*/ 133736 h 207426"/>
                <a:gd name="connsiteX1586" fmla="*/ 125804 w 161800"/>
                <a:gd name="connsiteY1586" fmla="*/ 134593 h 207426"/>
                <a:gd name="connsiteX1587" fmla="*/ 125137 w 161800"/>
                <a:gd name="connsiteY1587" fmla="*/ 129450 h 207426"/>
                <a:gd name="connsiteX1588" fmla="*/ 127328 w 161800"/>
                <a:gd name="connsiteY1588" fmla="*/ 122020 h 207426"/>
                <a:gd name="connsiteX1589" fmla="*/ 126185 w 161800"/>
                <a:gd name="connsiteY1589" fmla="*/ 123163 h 207426"/>
                <a:gd name="connsiteX1590" fmla="*/ 126185 w 161800"/>
                <a:gd name="connsiteY1590" fmla="*/ 120591 h 207426"/>
                <a:gd name="connsiteX1591" fmla="*/ 123994 w 161800"/>
                <a:gd name="connsiteY1591" fmla="*/ 112590 h 207426"/>
                <a:gd name="connsiteX1592" fmla="*/ 120946 w 161800"/>
                <a:gd name="connsiteY1592" fmla="*/ 108114 h 207426"/>
                <a:gd name="connsiteX1593" fmla="*/ 120946 w 161800"/>
                <a:gd name="connsiteY1593" fmla="*/ 108114 h 207426"/>
                <a:gd name="connsiteX1594" fmla="*/ 121899 w 161800"/>
                <a:gd name="connsiteY1594" fmla="*/ 103256 h 207426"/>
                <a:gd name="connsiteX1595" fmla="*/ 124280 w 161800"/>
                <a:gd name="connsiteY1595" fmla="*/ 98970 h 207426"/>
                <a:gd name="connsiteX1596" fmla="*/ 128757 w 161800"/>
                <a:gd name="connsiteY1596" fmla="*/ 95445 h 207426"/>
                <a:gd name="connsiteX1597" fmla="*/ 135043 w 161800"/>
                <a:gd name="connsiteY1597" fmla="*/ 97446 h 207426"/>
                <a:gd name="connsiteX1598" fmla="*/ 137044 w 161800"/>
                <a:gd name="connsiteY1598" fmla="*/ 100875 h 207426"/>
                <a:gd name="connsiteX1599" fmla="*/ 137520 w 161800"/>
                <a:gd name="connsiteY1599" fmla="*/ 104494 h 207426"/>
                <a:gd name="connsiteX1600" fmla="*/ 137520 w 161800"/>
                <a:gd name="connsiteY1600" fmla="*/ 104494 h 207426"/>
                <a:gd name="connsiteX1601" fmla="*/ 137520 w 161800"/>
                <a:gd name="connsiteY1601" fmla="*/ 104494 h 207426"/>
                <a:gd name="connsiteX1602" fmla="*/ 135805 w 161800"/>
                <a:gd name="connsiteY1602" fmla="*/ 104494 h 207426"/>
                <a:gd name="connsiteX1603" fmla="*/ 132090 w 161800"/>
                <a:gd name="connsiteY1603" fmla="*/ 108209 h 207426"/>
                <a:gd name="connsiteX1604" fmla="*/ 129804 w 161800"/>
                <a:gd name="connsiteY1604" fmla="*/ 120972 h 207426"/>
                <a:gd name="connsiteX1605" fmla="*/ 129804 w 161800"/>
                <a:gd name="connsiteY1605" fmla="*/ 120972 h 207426"/>
                <a:gd name="connsiteX1606" fmla="*/ 128471 w 161800"/>
                <a:gd name="connsiteY1606" fmla="*/ 120972 h 207426"/>
                <a:gd name="connsiteX1607" fmla="*/ 127042 w 161800"/>
                <a:gd name="connsiteY1607" fmla="*/ 122020 h 207426"/>
                <a:gd name="connsiteX1608" fmla="*/ 129900 w 161800"/>
                <a:gd name="connsiteY1608" fmla="*/ 94207 h 207426"/>
                <a:gd name="connsiteX1609" fmla="*/ 122946 w 161800"/>
                <a:gd name="connsiteY1609" fmla="*/ 100113 h 207426"/>
                <a:gd name="connsiteX1610" fmla="*/ 122946 w 161800"/>
                <a:gd name="connsiteY1610" fmla="*/ 97255 h 207426"/>
                <a:gd name="connsiteX1611" fmla="*/ 120851 w 161800"/>
                <a:gd name="connsiteY1611" fmla="*/ 93826 h 207426"/>
                <a:gd name="connsiteX1612" fmla="*/ 115993 w 161800"/>
                <a:gd name="connsiteY1612" fmla="*/ 90873 h 207426"/>
                <a:gd name="connsiteX1613" fmla="*/ 117136 w 161800"/>
                <a:gd name="connsiteY1613" fmla="*/ 88968 h 207426"/>
                <a:gd name="connsiteX1614" fmla="*/ 117136 w 161800"/>
                <a:gd name="connsiteY1614" fmla="*/ 87254 h 207426"/>
                <a:gd name="connsiteX1615" fmla="*/ 120375 w 161800"/>
                <a:gd name="connsiteY1615" fmla="*/ 79539 h 207426"/>
                <a:gd name="connsiteX1616" fmla="*/ 127137 w 161800"/>
                <a:gd name="connsiteY1616" fmla="*/ 76872 h 207426"/>
                <a:gd name="connsiteX1617" fmla="*/ 133043 w 161800"/>
                <a:gd name="connsiteY1617" fmla="*/ 80491 h 207426"/>
                <a:gd name="connsiteX1618" fmla="*/ 137424 w 161800"/>
                <a:gd name="connsiteY1618" fmla="*/ 87825 h 207426"/>
                <a:gd name="connsiteX1619" fmla="*/ 136853 w 161800"/>
                <a:gd name="connsiteY1619" fmla="*/ 92207 h 207426"/>
                <a:gd name="connsiteX1620" fmla="*/ 136091 w 161800"/>
                <a:gd name="connsiteY1620" fmla="*/ 96588 h 207426"/>
                <a:gd name="connsiteX1621" fmla="*/ 129614 w 161800"/>
                <a:gd name="connsiteY1621" fmla="*/ 94207 h 207426"/>
                <a:gd name="connsiteX1622" fmla="*/ 127519 w 161800"/>
                <a:gd name="connsiteY1622" fmla="*/ 76014 h 207426"/>
                <a:gd name="connsiteX1623" fmla="*/ 124851 w 161800"/>
                <a:gd name="connsiteY1623" fmla="*/ 76014 h 207426"/>
                <a:gd name="connsiteX1624" fmla="*/ 121422 w 161800"/>
                <a:gd name="connsiteY1624" fmla="*/ 71347 h 207426"/>
                <a:gd name="connsiteX1625" fmla="*/ 120565 w 161800"/>
                <a:gd name="connsiteY1625" fmla="*/ 65728 h 207426"/>
                <a:gd name="connsiteX1626" fmla="*/ 121327 w 161800"/>
                <a:gd name="connsiteY1626" fmla="*/ 63156 h 207426"/>
                <a:gd name="connsiteX1627" fmla="*/ 121327 w 161800"/>
                <a:gd name="connsiteY1627" fmla="*/ 63156 h 207426"/>
                <a:gd name="connsiteX1628" fmla="*/ 123137 w 161800"/>
                <a:gd name="connsiteY1628" fmla="*/ 61346 h 207426"/>
                <a:gd name="connsiteX1629" fmla="*/ 128947 w 161800"/>
                <a:gd name="connsiteY1629" fmla="*/ 59917 h 207426"/>
                <a:gd name="connsiteX1630" fmla="*/ 132186 w 161800"/>
                <a:gd name="connsiteY1630" fmla="*/ 60393 h 207426"/>
                <a:gd name="connsiteX1631" fmla="*/ 134757 w 161800"/>
                <a:gd name="connsiteY1631" fmla="*/ 63156 h 207426"/>
                <a:gd name="connsiteX1632" fmla="*/ 134757 w 161800"/>
                <a:gd name="connsiteY1632" fmla="*/ 63156 h 207426"/>
                <a:gd name="connsiteX1633" fmla="*/ 134757 w 161800"/>
                <a:gd name="connsiteY1633" fmla="*/ 66680 h 207426"/>
                <a:gd name="connsiteX1634" fmla="*/ 137615 w 161800"/>
                <a:gd name="connsiteY1634" fmla="*/ 69061 h 207426"/>
                <a:gd name="connsiteX1635" fmla="*/ 136948 w 161800"/>
                <a:gd name="connsiteY1635" fmla="*/ 69061 h 207426"/>
                <a:gd name="connsiteX1636" fmla="*/ 132757 w 161800"/>
                <a:gd name="connsiteY1636" fmla="*/ 74014 h 207426"/>
                <a:gd name="connsiteX1637" fmla="*/ 132757 w 161800"/>
                <a:gd name="connsiteY1637" fmla="*/ 78205 h 207426"/>
                <a:gd name="connsiteX1638" fmla="*/ 133329 w 161800"/>
                <a:gd name="connsiteY1638" fmla="*/ 80396 h 207426"/>
                <a:gd name="connsiteX1639" fmla="*/ 127233 w 161800"/>
                <a:gd name="connsiteY1639" fmla="*/ 76014 h 207426"/>
                <a:gd name="connsiteX1640" fmla="*/ 133519 w 161800"/>
                <a:gd name="connsiteY1640" fmla="*/ 59441 h 207426"/>
                <a:gd name="connsiteX1641" fmla="*/ 130471 w 161800"/>
                <a:gd name="connsiteY1641" fmla="*/ 58488 h 207426"/>
                <a:gd name="connsiteX1642" fmla="*/ 126947 w 161800"/>
                <a:gd name="connsiteY1642" fmla="*/ 58488 h 207426"/>
                <a:gd name="connsiteX1643" fmla="*/ 126947 w 161800"/>
                <a:gd name="connsiteY1643" fmla="*/ 58488 h 207426"/>
                <a:gd name="connsiteX1644" fmla="*/ 126947 w 161800"/>
                <a:gd name="connsiteY1644" fmla="*/ 57822 h 207426"/>
                <a:gd name="connsiteX1645" fmla="*/ 126947 w 161800"/>
                <a:gd name="connsiteY1645" fmla="*/ 57345 h 207426"/>
                <a:gd name="connsiteX1646" fmla="*/ 126375 w 161800"/>
                <a:gd name="connsiteY1646" fmla="*/ 56203 h 207426"/>
                <a:gd name="connsiteX1647" fmla="*/ 125137 w 161800"/>
                <a:gd name="connsiteY1647" fmla="*/ 55440 h 207426"/>
                <a:gd name="connsiteX1648" fmla="*/ 125804 w 161800"/>
                <a:gd name="connsiteY1648" fmla="*/ 54774 h 207426"/>
                <a:gd name="connsiteX1649" fmla="*/ 126756 w 161800"/>
                <a:gd name="connsiteY1649" fmla="*/ 51440 h 207426"/>
                <a:gd name="connsiteX1650" fmla="*/ 126756 w 161800"/>
                <a:gd name="connsiteY1650" fmla="*/ 50773 h 207426"/>
                <a:gd name="connsiteX1651" fmla="*/ 127233 w 161800"/>
                <a:gd name="connsiteY1651" fmla="*/ 47916 h 207426"/>
                <a:gd name="connsiteX1652" fmla="*/ 129042 w 161800"/>
                <a:gd name="connsiteY1652" fmla="*/ 43344 h 207426"/>
                <a:gd name="connsiteX1653" fmla="*/ 133138 w 161800"/>
                <a:gd name="connsiteY1653" fmla="*/ 42867 h 207426"/>
                <a:gd name="connsiteX1654" fmla="*/ 138091 w 161800"/>
                <a:gd name="connsiteY1654" fmla="*/ 44868 h 207426"/>
                <a:gd name="connsiteX1655" fmla="*/ 139234 w 161800"/>
                <a:gd name="connsiteY1655" fmla="*/ 50773 h 207426"/>
                <a:gd name="connsiteX1656" fmla="*/ 135329 w 161800"/>
                <a:gd name="connsiteY1656" fmla="*/ 61822 h 207426"/>
                <a:gd name="connsiteX1657" fmla="*/ 135329 w 161800"/>
                <a:gd name="connsiteY1657" fmla="*/ 61822 h 207426"/>
                <a:gd name="connsiteX1658" fmla="*/ 133233 w 161800"/>
                <a:gd name="connsiteY1658" fmla="*/ 59441 h 207426"/>
                <a:gd name="connsiteX1659" fmla="*/ 128757 w 161800"/>
                <a:gd name="connsiteY1659" fmla="*/ 42010 h 207426"/>
                <a:gd name="connsiteX1660" fmla="*/ 128757 w 161800"/>
                <a:gd name="connsiteY1660" fmla="*/ 42010 h 207426"/>
                <a:gd name="connsiteX1661" fmla="*/ 128757 w 161800"/>
                <a:gd name="connsiteY1661" fmla="*/ 42010 h 207426"/>
                <a:gd name="connsiteX1662" fmla="*/ 128757 w 161800"/>
                <a:gd name="connsiteY1662" fmla="*/ 42010 h 207426"/>
                <a:gd name="connsiteX1663" fmla="*/ 126566 w 161800"/>
                <a:gd name="connsiteY1663" fmla="*/ 46011 h 207426"/>
                <a:gd name="connsiteX1664" fmla="*/ 125995 w 161800"/>
                <a:gd name="connsiteY1664" fmla="*/ 49916 h 207426"/>
                <a:gd name="connsiteX1665" fmla="*/ 125995 w 161800"/>
                <a:gd name="connsiteY1665" fmla="*/ 49916 h 207426"/>
                <a:gd name="connsiteX1666" fmla="*/ 125995 w 161800"/>
                <a:gd name="connsiteY1666" fmla="*/ 49154 h 207426"/>
                <a:gd name="connsiteX1667" fmla="*/ 120946 w 161800"/>
                <a:gd name="connsiteY1667" fmla="*/ 44582 h 207426"/>
                <a:gd name="connsiteX1668" fmla="*/ 118374 w 161800"/>
                <a:gd name="connsiteY1668" fmla="*/ 43534 h 207426"/>
                <a:gd name="connsiteX1669" fmla="*/ 117136 w 161800"/>
                <a:gd name="connsiteY1669" fmla="*/ 41058 h 207426"/>
                <a:gd name="connsiteX1670" fmla="*/ 120184 w 161800"/>
                <a:gd name="connsiteY1670" fmla="*/ 38772 h 207426"/>
                <a:gd name="connsiteX1671" fmla="*/ 124756 w 161800"/>
                <a:gd name="connsiteY1671" fmla="*/ 38772 h 207426"/>
                <a:gd name="connsiteX1672" fmla="*/ 126947 w 161800"/>
                <a:gd name="connsiteY1672" fmla="*/ 39915 h 207426"/>
                <a:gd name="connsiteX1673" fmla="*/ 118184 w 161800"/>
                <a:gd name="connsiteY1673" fmla="*/ 28580 h 207426"/>
                <a:gd name="connsiteX1674" fmla="*/ 115041 w 161800"/>
                <a:gd name="connsiteY1674" fmla="*/ 32009 h 207426"/>
                <a:gd name="connsiteX1675" fmla="*/ 115041 w 161800"/>
                <a:gd name="connsiteY1675" fmla="*/ 32009 h 207426"/>
                <a:gd name="connsiteX1676" fmla="*/ 110469 w 161800"/>
                <a:gd name="connsiteY1676" fmla="*/ 30675 h 207426"/>
                <a:gd name="connsiteX1677" fmla="*/ 112088 w 161800"/>
                <a:gd name="connsiteY1677" fmla="*/ 28389 h 207426"/>
                <a:gd name="connsiteX1678" fmla="*/ 112088 w 161800"/>
                <a:gd name="connsiteY1678" fmla="*/ 22579 h 207426"/>
                <a:gd name="connsiteX1679" fmla="*/ 111516 w 161800"/>
                <a:gd name="connsiteY1679" fmla="*/ 21436 h 207426"/>
                <a:gd name="connsiteX1680" fmla="*/ 115517 w 161800"/>
                <a:gd name="connsiteY1680" fmla="*/ 21436 h 207426"/>
                <a:gd name="connsiteX1681" fmla="*/ 119327 w 161800"/>
                <a:gd name="connsiteY1681" fmla="*/ 23627 h 207426"/>
                <a:gd name="connsiteX1682" fmla="*/ 119327 w 161800"/>
                <a:gd name="connsiteY1682" fmla="*/ 25151 h 207426"/>
                <a:gd name="connsiteX1683" fmla="*/ 119327 w 161800"/>
                <a:gd name="connsiteY1683" fmla="*/ 26865 h 207426"/>
                <a:gd name="connsiteX1684" fmla="*/ 119327 w 161800"/>
                <a:gd name="connsiteY1684" fmla="*/ 27723 h 207426"/>
                <a:gd name="connsiteX1685" fmla="*/ 117898 w 161800"/>
                <a:gd name="connsiteY1685" fmla="*/ 28580 h 207426"/>
                <a:gd name="connsiteX1686" fmla="*/ 86466 w 161800"/>
                <a:gd name="connsiteY1686" fmla="*/ 5434 h 207426"/>
                <a:gd name="connsiteX1687" fmla="*/ 88656 w 161800"/>
                <a:gd name="connsiteY1687" fmla="*/ 7053 h 207426"/>
                <a:gd name="connsiteX1688" fmla="*/ 90276 w 161800"/>
                <a:gd name="connsiteY1688" fmla="*/ 6482 h 207426"/>
                <a:gd name="connsiteX1689" fmla="*/ 91228 w 161800"/>
                <a:gd name="connsiteY1689" fmla="*/ 7530 h 207426"/>
                <a:gd name="connsiteX1690" fmla="*/ 92181 w 161800"/>
                <a:gd name="connsiteY1690" fmla="*/ 9625 h 207426"/>
                <a:gd name="connsiteX1691" fmla="*/ 93038 w 161800"/>
                <a:gd name="connsiteY1691" fmla="*/ 14102 h 207426"/>
                <a:gd name="connsiteX1692" fmla="*/ 91704 w 161800"/>
                <a:gd name="connsiteY1692" fmla="*/ 20960 h 207426"/>
                <a:gd name="connsiteX1693" fmla="*/ 87609 w 161800"/>
                <a:gd name="connsiteY1693" fmla="*/ 21722 h 207426"/>
                <a:gd name="connsiteX1694" fmla="*/ 86656 w 161800"/>
                <a:gd name="connsiteY1694" fmla="*/ 21722 h 207426"/>
                <a:gd name="connsiteX1695" fmla="*/ 85132 w 161800"/>
                <a:gd name="connsiteY1695" fmla="*/ 22579 h 207426"/>
                <a:gd name="connsiteX1696" fmla="*/ 85132 w 161800"/>
                <a:gd name="connsiteY1696" fmla="*/ 21912 h 207426"/>
                <a:gd name="connsiteX1697" fmla="*/ 85132 w 161800"/>
                <a:gd name="connsiteY1697" fmla="*/ 20293 h 207426"/>
                <a:gd name="connsiteX1698" fmla="*/ 85132 w 161800"/>
                <a:gd name="connsiteY1698" fmla="*/ 19531 h 207426"/>
                <a:gd name="connsiteX1699" fmla="*/ 85132 w 161800"/>
                <a:gd name="connsiteY1699" fmla="*/ 18960 h 207426"/>
                <a:gd name="connsiteX1700" fmla="*/ 86656 w 161800"/>
                <a:gd name="connsiteY1700" fmla="*/ 13911 h 207426"/>
                <a:gd name="connsiteX1701" fmla="*/ 86656 w 161800"/>
                <a:gd name="connsiteY1701" fmla="*/ 6672 h 207426"/>
                <a:gd name="connsiteX1702" fmla="*/ 86180 w 161800"/>
                <a:gd name="connsiteY1702" fmla="*/ 3910 h 207426"/>
                <a:gd name="connsiteX1703" fmla="*/ 86180 w 161800"/>
                <a:gd name="connsiteY1703" fmla="*/ 5434 h 207426"/>
                <a:gd name="connsiteX1704" fmla="*/ 72559 w 161800"/>
                <a:gd name="connsiteY1704" fmla="*/ 12768 h 207426"/>
                <a:gd name="connsiteX1705" fmla="*/ 74940 w 161800"/>
                <a:gd name="connsiteY1705" fmla="*/ 9720 h 207426"/>
                <a:gd name="connsiteX1706" fmla="*/ 76750 w 161800"/>
                <a:gd name="connsiteY1706" fmla="*/ 2958 h 207426"/>
                <a:gd name="connsiteX1707" fmla="*/ 76750 w 161800"/>
                <a:gd name="connsiteY1707" fmla="*/ 2196 h 207426"/>
                <a:gd name="connsiteX1708" fmla="*/ 76750 w 161800"/>
                <a:gd name="connsiteY1708" fmla="*/ 2196 h 207426"/>
                <a:gd name="connsiteX1709" fmla="*/ 80465 w 161800"/>
                <a:gd name="connsiteY1709" fmla="*/ 195 h 207426"/>
                <a:gd name="connsiteX1710" fmla="*/ 80465 w 161800"/>
                <a:gd name="connsiteY1710" fmla="*/ 195 h 207426"/>
                <a:gd name="connsiteX1711" fmla="*/ 82179 w 161800"/>
                <a:gd name="connsiteY1711" fmla="*/ 672 h 207426"/>
                <a:gd name="connsiteX1712" fmla="*/ 84656 w 161800"/>
                <a:gd name="connsiteY1712" fmla="*/ 6768 h 207426"/>
                <a:gd name="connsiteX1713" fmla="*/ 82465 w 161800"/>
                <a:gd name="connsiteY1713" fmla="*/ 19531 h 207426"/>
                <a:gd name="connsiteX1714" fmla="*/ 79989 w 161800"/>
                <a:gd name="connsiteY1714" fmla="*/ 22198 h 207426"/>
                <a:gd name="connsiteX1715" fmla="*/ 78370 w 161800"/>
                <a:gd name="connsiteY1715" fmla="*/ 23055 h 207426"/>
                <a:gd name="connsiteX1716" fmla="*/ 76464 w 161800"/>
                <a:gd name="connsiteY1716" fmla="*/ 23627 h 207426"/>
                <a:gd name="connsiteX1717" fmla="*/ 76464 w 161800"/>
                <a:gd name="connsiteY1717" fmla="*/ 23627 h 207426"/>
                <a:gd name="connsiteX1718" fmla="*/ 73988 w 161800"/>
                <a:gd name="connsiteY1718" fmla="*/ 24389 h 207426"/>
                <a:gd name="connsiteX1719" fmla="*/ 73988 w 161800"/>
                <a:gd name="connsiteY1719" fmla="*/ 24389 h 207426"/>
                <a:gd name="connsiteX1720" fmla="*/ 70654 w 161800"/>
                <a:gd name="connsiteY1720" fmla="*/ 18769 h 207426"/>
                <a:gd name="connsiteX1721" fmla="*/ 72273 w 161800"/>
                <a:gd name="connsiteY1721" fmla="*/ 12768 h 207426"/>
                <a:gd name="connsiteX1722" fmla="*/ 69892 w 161800"/>
                <a:gd name="connsiteY1722" fmla="*/ 13435 h 207426"/>
                <a:gd name="connsiteX1723" fmla="*/ 71892 w 161800"/>
                <a:gd name="connsiteY1723" fmla="*/ 13435 h 207426"/>
                <a:gd name="connsiteX1724" fmla="*/ 69416 w 161800"/>
                <a:gd name="connsiteY1724" fmla="*/ 19722 h 207426"/>
                <a:gd name="connsiteX1725" fmla="*/ 66654 w 161800"/>
                <a:gd name="connsiteY1725" fmla="*/ 20865 h 207426"/>
                <a:gd name="connsiteX1726" fmla="*/ 64844 w 161800"/>
                <a:gd name="connsiteY1726" fmla="*/ 20388 h 207426"/>
                <a:gd name="connsiteX1727" fmla="*/ 63034 w 161800"/>
                <a:gd name="connsiteY1727" fmla="*/ 18579 h 207426"/>
                <a:gd name="connsiteX1728" fmla="*/ 63701 w 161800"/>
                <a:gd name="connsiteY1728" fmla="*/ 17817 h 207426"/>
                <a:gd name="connsiteX1729" fmla="*/ 65511 w 161800"/>
                <a:gd name="connsiteY1729" fmla="*/ 12673 h 207426"/>
                <a:gd name="connsiteX1730" fmla="*/ 65511 w 161800"/>
                <a:gd name="connsiteY1730" fmla="*/ 10197 h 207426"/>
                <a:gd name="connsiteX1731" fmla="*/ 69606 w 161800"/>
                <a:gd name="connsiteY1731" fmla="*/ 13435 h 207426"/>
                <a:gd name="connsiteX1732" fmla="*/ 53795 w 161800"/>
                <a:gd name="connsiteY1732" fmla="*/ 19722 h 207426"/>
                <a:gd name="connsiteX1733" fmla="*/ 54557 w 161800"/>
                <a:gd name="connsiteY1733" fmla="*/ 17531 h 207426"/>
                <a:gd name="connsiteX1734" fmla="*/ 54557 w 161800"/>
                <a:gd name="connsiteY1734" fmla="*/ 12768 h 207426"/>
                <a:gd name="connsiteX1735" fmla="*/ 57510 w 161800"/>
                <a:gd name="connsiteY1735" fmla="*/ 9530 h 207426"/>
                <a:gd name="connsiteX1736" fmla="*/ 58653 w 161800"/>
                <a:gd name="connsiteY1736" fmla="*/ 6196 h 207426"/>
                <a:gd name="connsiteX1737" fmla="*/ 61034 w 161800"/>
                <a:gd name="connsiteY1737" fmla="*/ 5529 h 207426"/>
                <a:gd name="connsiteX1738" fmla="*/ 63796 w 161800"/>
                <a:gd name="connsiteY1738" fmla="*/ 6482 h 207426"/>
                <a:gd name="connsiteX1739" fmla="*/ 64844 w 161800"/>
                <a:gd name="connsiteY1739" fmla="*/ 12102 h 207426"/>
                <a:gd name="connsiteX1740" fmla="*/ 60177 w 161800"/>
                <a:gd name="connsiteY1740" fmla="*/ 19722 h 207426"/>
                <a:gd name="connsiteX1741" fmla="*/ 55795 w 161800"/>
                <a:gd name="connsiteY1741" fmla="*/ 20388 h 207426"/>
                <a:gd name="connsiteX1742" fmla="*/ 53509 w 161800"/>
                <a:gd name="connsiteY1742" fmla="*/ 19722 h 207426"/>
                <a:gd name="connsiteX1743" fmla="*/ 59986 w 161800"/>
                <a:gd name="connsiteY1743" fmla="*/ 20674 h 207426"/>
                <a:gd name="connsiteX1744" fmla="*/ 62272 w 161800"/>
                <a:gd name="connsiteY1744" fmla="*/ 19150 h 207426"/>
                <a:gd name="connsiteX1745" fmla="*/ 62272 w 161800"/>
                <a:gd name="connsiteY1745" fmla="*/ 19150 h 207426"/>
                <a:gd name="connsiteX1746" fmla="*/ 64463 w 161800"/>
                <a:gd name="connsiteY1746" fmla="*/ 21341 h 207426"/>
                <a:gd name="connsiteX1747" fmla="*/ 65225 w 161800"/>
                <a:gd name="connsiteY1747" fmla="*/ 24389 h 207426"/>
                <a:gd name="connsiteX1748" fmla="*/ 65225 w 161800"/>
                <a:gd name="connsiteY1748" fmla="*/ 27532 h 207426"/>
                <a:gd name="connsiteX1749" fmla="*/ 63891 w 161800"/>
                <a:gd name="connsiteY1749" fmla="*/ 30675 h 207426"/>
                <a:gd name="connsiteX1750" fmla="*/ 62463 w 161800"/>
                <a:gd name="connsiteY1750" fmla="*/ 31628 h 207426"/>
                <a:gd name="connsiteX1751" fmla="*/ 60844 w 161800"/>
                <a:gd name="connsiteY1751" fmla="*/ 31628 h 207426"/>
                <a:gd name="connsiteX1752" fmla="*/ 60844 w 161800"/>
                <a:gd name="connsiteY1752" fmla="*/ 31152 h 207426"/>
                <a:gd name="connsiteX1753" fmla="*/ 59986 w 161800"/>
                <a:gd name="connsiteY1753" fmla="*/ 30009 h 207426"/>
                <a:gd name="connsiteX1754" fmla="*/ 59034 w 161800"/>
                <a:gd name="connsiteY1754" fmla="*/ 29342 h 207426"/>
                <a:gd name="connsiteX1755" fmla="*/ 58272 w 161800"/>
                <a:gd name="connsiteY1755" fmla="*/ 29342 h 207426"/>
                <a:gd name="connsiteX1756" fmla="*/ 58272 w 161800"/>
                <a:gd name="connsiteY1756" fmla="*/ 29342 h 207426"/>
                <a:gd name="connsiteX1757" fmla="*/ 58272 w 161800"/>
                <a:gd name="connsiteY1757" fmla="*/ 25151 h 207426"/>
                <a:gd name="connsiteX1758" fmla="*/ 57224 w 161800"/>
                <a:gd name="connsiteY1758" fmla="*/ 21531 h 207426"/>
                <a:gd name="connsiteX1759" fmla="*/ 56748 w 161800"/>
                <a:gd name="connsiteY1759" fmla="*/ 20770 h 207426"/>
                <a:gd name="connsiteX1760" fmla="*/ 57986 w 161800"/>
                <a:gd name="connsiteY1760" fmla="*/ 20770 h 207426"/>
                <a:gd name="connsiteX1761" fmla="*/ 59510 w 161800"/>
                <a:gd name="connsiteY1761" fmla="*/ 20674 h 207426"/>
                <a:gd name="connsiteX1762" fmla="*/ 51985 w 161800"/>
                <a:gd name="connsiteY1762" fmla="*/ 23055 h 207426"/>
                <a:gd name="connsiteX1763" fmla="*/ 53604 w 161800"/>
                <a:gd name="connsiteY1763" fmla="*/ 20198 h 207426"/>
                <a:gd name="connsiteX1764" fmla="*/ 55224 w 161800"/>
                <a:gd name="connsiteY1764" fmla="*/ 20198 h 207426"/>
                <a:gd name="connsiteX1765" fmla="*/ 56176 w 161800"/>
                <a:gd name="connsiteY1765" fmla="*/ 21246 h 207426"/>
                <a:gd name="connsiteX1766" fmla="*/ 57224 w 161800"/>
                <a:gd name="connsiteY1766" fmla="*/ 24389 h 207426"/>
                <a:gd name="connsiteX1767" fmla="*/ 57224 w 161800"/>
                <a:gd name="connsiteY1767" fmla="*/ 27437 h 207426"/>
                <a:gd name="connsiteX1768" fmla="*/ 56462 w 161800"/>
                <a:gd name="connsiteY1768" fmla="*/ 29723 h 207426"/>
                <a:gd name="connsiteX1769" fmla="*/ 55319 w 161800"/>
                <a:gd name="connsiteY1769" fmla="*/ 30390 h 207426"/>
                <a:gd name="connsiteX1770" fmla="*/ 53604 w 161800"/>
                <a:gd name="connsiteY1770" fmla="*/ 30390 h 207426"/>
                <a:gd name="connsiteX1771" fmla="*/ 52747 w 161800"/>
                <a:gd name="connsiteY1771" fmla="*/ 30390 h 207426"/>
                <a:gd name="connsiteX1772" fmla="*/ 52176 w 161800"/>
                <a:gd name="connsiteY1772" fmla="*/ 29151 h 207426"/>
                <a:gd name="connsiteX1773" fmla="*/ 48270 w 161800"/>
                <a:gd name="connsiteY1773" fmla="*/ 26103 h 207426"/>
                <a:gd name="connsiteX1774" fmla="*/ 51699 w 161800"/>
                <a:gd name="connsiteY1774" fmla="*/ 23055 h 207426"/>
                <a:gd name="connsiteX1775" fmla="*/ 40460 w 161800"/>
                <a:gd name="connsiteY1775" fmla="*/ 40105 h 207426"/>
                <a:gd name="connsiteX1776" fmla="*/ 42746 w 161800"/>
                <a:gd name="connsiteY1776" fmla="*/ 35057 h 207426"/>
                <a:gd name="connsiteX1777" fmla="*/ 41698 w 161800"/>
                <a:gd name="connsiteY1777" fmla="*/ 26770 h 207426"/>
                <a:gd name="connsiteX1778" fmla="*/ 47032 w 161800"/>
                <a:gd name="connsiteY1778" fmla="*/ 27246 h 207426"/>
                <a:gd name="connsiteX1779" fmla="*/ 47032 w 161800"/>
                <a:gd name="connsiteY1779" fmla="*/ 27246 h 207426"/>
                <a:gd name="connsiteX1780" fmla="*/ 49413 w 161800"/>
                <a:gd name="connsiteY1780" fmla="*/ 28675 h 207426"/>
                <a:gd name="connsiteX1781" fmla="*/ 51319 w 161800"/>
                <a:gd name="connsiteY1781" fmla="*/ 31247 h 207426"/>
                <a:gd name="connsiteX1782" fmla="*/ 52080 w 161800"/>
                <a:gd name="connsiteY1782" fmla="*/ 36962 h 207426"/>
                <a:gd name="connsiteX1783" fmla="*/ 48461 w 161800"/>
                <a:gd name="connsiteY1783" fmla="*/ 40772 h 207426"/>
                <a:gd name="connsiteX1784" fmla="*/ 42841 w 161800"/>
                <a:gd name="connsiteY1784" fmla="*/ 41534 h 207426"/>
                <a:gd name="connsiteX1785" fmla="*/ 42841 w 161800"/>
                <a:gd name="connsiteY1785" fmla="*/ 41534 h 207426"/>
                <a:gd name="connsiteX1786" fmla="*/ 39126 w 161800"/>
                <a:gd name="connsiteY1786" fmla="*/ 41534 h 207426"/>
                <a:gd name="connsiteX1787" fmla="*/ 39126 w 161800"/>
                <a:gd name="connsiteY1787" fmla="*/ 41534 h 207426"/>
                <a:gd name="connsiteX1788" fmla="*/ 31411 w 161800"/>
                <a:gd name="connsiteY1788" fmla="*/ 54297 h 207426"/>
                <a:gd name="connsiteX1789" fmla="*/ 30078 w 161800"/>
                <a:gd name="connsiteY1789" fmla="*/ 48392 h 207426"/>
                <a:gd name="connsiteX1790" fmla="*/ 30078 w 161800"/>
                <a:gd name="connsiteY1790" fmla="*/ 48392 h 207426"/>
                <a:gd name="connsiteX1791" fmla="*/ 37698 w 161800"/>
                <a:gd name="connsiteY1791" fmla="*/ 42772 h 207426"/>
                <a:gd name="connsiteX1792" fmla="*/ 41412 w 161800"/>
                <a:gd name="connsiteY1792" fmla="*/ 41820 h 207426"/>
                <a:gd name="connsiteX1793" fmla="*/ 43603 w 161800"/>
                <a:gd name="connsiteY1793" fmla="*/ 43724 h 207426"/>
                <a:gd name="connsiteX1794" fmla="*/ 43603 w 161800"/>
                <a:gd name="connsiteY1794" fmla="*/ 50487 h 207426"/>
                <a:gd name="connsiteX1795" fmla="*/ 40270 w 161800"/>
                <a:gd name="connsiteY1795" fmla="*/ 57726 h 207426"/>
                <a:gd name="connsiteX1796" fmla="*/ 36269 w 161800"/>
                <a:gd name="connsiteY1796" fmla="*/ 60584 h 207426"/>
                <a:gd name="connsiteX1797" fmla="*/ 33888 w 161800"/>
                <a:gd name="connsiteY1797" fmla="*/ 60584 h 207426"/>
                <a:gd name="connsiteX1798" fmla="*/ 30840 w 161800"/>
                <a:gd name="connsiteY1798" fmla="*/ 60584 h 207426"/>
                <a:gd name="connsiteX1799" fmla="*/ 30268 w 161800"/>
                <a:gd name="connsiteY1799" fmla="*/ 60584 h 207426"/>
                <a:gd name="connsiteX1800" fmla="*/ 30268 w 161800"/>
                <a:gd name="connsiteY1800" fmla="*/ 60584 h 207426"/>
                <a:gd name="connsiteX1801" fmla="*/ 30268 w 161800"/>
                <a:gd name="connsiteY1801" fmla="*/ 60584 h 207426"/>
                <a:gd name="connsiteX1802" fmla="*/ 30268 w 161800"/>
                <a:gd name="connsiteY1802" fmla="*/ 60584 h 207426"/>
                <a:gd name="connsiteX1803" fmla="*/ 31602 w 161800"/>
                <a:gd name="connsiteY1803" fmla="*/ 54297 h 207426"/>
                <a:gd name="connsiteX1804" fmla="*/ 20934 w 161800"/>
                <a:gd name="connsiteY1804" fmla="*/ 68299 h 207426"/>
                <a:gd name="connsiteX1805" fmla="*/ 24934 w 161800"/>
                <a:gd name="connsiteY1805" fmla="*/ 67156 h 207426"/>
                <a:gd name="connsiteX1806" fmla="*/ 29411 w 161800"/>
                <a:gd name="connsiteY1806" fmla="*/ 61917 h 207426"/>
                <a:gd name="connsiteX1807" fmla="*/ 32269 w 161800"/>
                <a:gd name="connsiteY1807" fmla="*/ 61917 h 207426"/>
                <a:gd name="connsiteX1808" fmla="*/ 32269 w 161800"/>
                <a:gd name="connsiteY1808" fmla="*/ 61917 h 207426"/>
                <a:gd name="connsiteX1809" fmla="*/ 33316 w 161800"/>
                <a:gd name="connsiteY1809" fmla="*/ 61917 h 207426"/>
                <a:gd name="connsiteX1810" fmla="*/ 39031 w 161800"/>
                <a:gd name="connsiteY1810" fmla="*/ 65442 h 207426"/>
                <a:gd name="connsiteX1811" fmla="*/ 44461 w 161800"/>
                <a:gd name="connsiteY1811" fmla="*/ 80586 h 207426"/>
                <a:gd name="connsiteX1812" fmla="*/ 42651 w 161800"/>
                <a:gd name="connsiteY1812" fmla="*/ 84301 h 207426"/>
                <a:gd name="connsiteX1813" fmla="*/ 39412 w 161800"/>
                <a:gd name="connsiteY1813" fmla="*/ 86301 h 207426"/>
                <a:gd name="connsiteX1814" fmla="*/ 39412 w 161800"/>
                <a:gd name="connsiteY1814" fmla="*/ 86301 h 207426"/>
                <a:gd name="connsiteX1815" fmla="*/ 37317 w 161800"/>
                <a:gd name="connsiteY1815" fmla="*/ 85444 h 207426"/>
                <a:gd name="connsiteX1816" fmla="*/ 33221 w 161800"/>
                <a:gd name="connsiteY1816" fmla="*/ 85444 h 207426"/>
                <a:gd name="connsiteX1817" fmla="*/ 32078 w 161800"/>
                <a:gd name="connsiteY1817" fmla="*/ 86301 h 207426"/>
                <a:gd name="connsiteX1818" fmla="*/ 32078 w 161800"/>
                <a:gd name="connsiteY1818" fmla="*/ 84682 h 207426"/>
                <a:gd name="connsiteX1819" fmla="*/ 30649 w 161800"/>
                <a:gd name="connsiteY1819" fmla="*/ 78396 h 207426"/>
                <a:gd name="connsiteX1820" fmla="*/ 21410 w 161800"/>
                <a:gd name="connsiteY1820" fmla="*/ 68299 h 207426"/>
                <a:gd name="connsiteX1821" fmla="*/ 15123 w 161800"/>
                <a:gd name="connsiteY1821" fmla="*/ 81825 h 207426"/>
                <a:gd name="connsiteX1822" fmla="*/ 16171 w 161800"/>
                <a:gd name="connsiteY1822" fmla="*/ 77157 h 207426"/>
                <a:gd name="connsiteX1823" fmla="*/ 14266 w 161800"/>
                <a:gd name="connsiteY1823" fmla="*/ 71157 h 207426"/>
                <a:gd name="connsiteX1824" fmla="*/ 16076 w 161800"/>
                <a:gd name="connsiteY1824" fmla="*/ 69537 h 207426"/>
                <a:gd name="connsiteX1825" fmla="*/ 18838 w 161800"/>
                <a:gd name="connsiteY1825" fmla="*/ 68871 h 207426"/>
                <a:gd name="connsiteX1826" fmla="*/ 25791 w 161800"/>
                <a:gd name="connsiteY1826" fmla="*/ 72300 h 207426"/>
                <a:gd name="connsiteX1827" fmla="*/ 30459 w 161800"/>
                <a:gd name="connsiteY1827" fmla="*/ 78396 h 207426"/>
                <a:gd name="connsiteX1828" fmla="*/ 32459 w 161800"/>
                <a:gd name="connsiteY1828" fmla="*/ 84206 h 207426"/>
                <a:gd name="connsiteX1829" fmla="*/ 28839 w 161800"/>
                <a:gd name="connsiteY1829" fmla="*/ 91254 h 207426"/>
                <a:gd name="connsiteX1830" fmla="*/ 27982 w 161800"/>
                <a:gd name="connsiteY1830" fmla="*/ 89730 h 207426"/>
                <a:gd name="connsiteX1831" fmla="*/ 19314 w 161800"/>
                <a:gd name="connsiteY1831" fmla="*/ 83158 h 207426"/>
                <a:gd name="connsiteX1832" fmla="*/ 14742 w 161800"/>
                <a:gd name="connsiteY1832" fmla="*/ 83158 h 207426"/>
                <a:gd name="connsiteX1833" fmla="*/ 14076 w 161800"/>
                <a:gd name="connsiteY1833" fmla="*/ 83634 h 207426"/>
                <a:gd name="connsiteX1834" fmla="*/ 15314 w 161800"/>
                <a:gd name="connsiteY1834" fmla="*/ 81825 h 207426"/>
                <a:gd name="connsiteX1835" fmla="*/ 16933 w 161800"/>
                <a:gd name="connsiteY1835" fmla="*/ 112781 h 207426"/>
                <a:gd name="connsiteX1836" fmla="*/ 10837 w 161800"/>
                <a:gd name="connsiteY1836" fmla="*/ 101256 h 207426"/>
                <a:gd name="connsiteX1837" fmla="*/ 10837 w 161800"/>
                <a:gd name="connsiteY1837" fmla="*/ 95922 h 207426"/>
                <a:gd name="connsiteX1838" fmla="*/ 11504 w 161800"/>
                <a:gd name="connsiteY1838" fmla="*/ 89445 h 207426"/>
                <a:gd name="connsiteX1839" fmla="*/ 18743 w 161800"/>
                <a:gd name="connsiteY1839" fmla="*/ 83920 h 207426"/>
                <a:gd name="connsiteX1840" fmla="*/ 26839 w 161800"/>
                <a:gd name="connsiteY1840" fmla="*/ 89254 h 207426"/>
                <a:gd name="connsiteX1841" fmla="*/ 29601 w 161800"/>
                <a:gd name="connsiteY1841" fmla="*/ 98112 h 207426"/>
                <a:gd name="connsiteX1842" fmla="*/ 28078 w 161800"/>
                <a:gd name="connsiteY1842" fmla="*/ 103637 h 207426"/>
                <a:gd name="connsiteX1843" fmla="*/ 26268 w 161800"/>
                <a:gd name="connsiteY1843" fmla="*/ 107161 h 207426"/>
                <a:gd name="connsiteX1844" fmla="*/ 23410 w 161800"/>
                <a:gd name="connsiteY1844" fmla="*/ 110400 h 207426"/>
                <a:gd name="connsiteX1845" fmla="*/ 23410 w 161800"/>
                <a:gd name="connsiteY1845" fmla="*/ 110400 h 207426"/>
                <a:gd name="connsiteX1846" fmla="*/ 17124 w 161800"/>
                <a:gd name="connsiteY1846" fmla="*/ 113829 h 207426"/>
                <a:gd name="connsiteX1847" fmla="*/ 15981 w 161800"/>
                <a:gd name="connsiteY1847" fmla="*/ 119925 h 207426"/>
                <a:gd name="connsiteX1848" fmla="*/ 16838 w 161800"/>
                <a:gd name="connsiteY1848" fmla="*/ 115924 h 207426"/>
                <a:gd name="connsiteX1849" fmla="*/ 21981 w 161800"/>
                <a:gd name="connsiteY1849" fmla="*/ 111447 h 207426"/>
                <a:gd name="connsiteX1850" fmla="*/ 27696 w 161800"/>
                <a:gd name="connsiteY1850" fmla="*/ 114210 h 207426"/>
                <a:gd name="connsiteX1851" fmla="*/ 31411 w 161800"/>
                <a:gd name="connsiteY1851" fmla="*/ 119829 h 207426"/>
                <a:gd name="connsiteX1852" fmla="*/ 31411 w 161800"/>
                <a:gd name="connsiteY1852" fmla="*/ 120687 h 207426"/>
                <a:gd name="connsiteX1853" fmla="*/ 31411 w 161800"/>
                <a:gd name="connsiteY1853" fmla="*/ 121258 h 207426"/>
                <a:gd name="connsiteX1854" fmla="*/ 31411 w 161800"/>
                <a:gd name="connsiteY1854" fmla="*/ 121258 h 207426"/>
                <a:gd name="connsiteX1855" fmla="*/ 32554 w 161800"/>
                <a:gd name="connsiteY1855" fmla="*/ 128973 h 207426"/>
                <a:gd name="connsiteX1856" fmla="*/ 30554 w 161800"/>
                <a:gd name="connsiteY1856" fmla="*/ 136498 h 207426"/>
                <a:gd name="connsiteX1857" fmla="*/ 27220 w 161800"/>
                <a:gd name="connsiteY1857" fmla="*/ 139737 h 207426"/>
                <a:gd name="connsiteX1858" fmla="*/ 27220 w 161800"/>
                <a:gd name="connsiteY1858" fmla="*/ 139737 h 207426"/>
                <a:gd name="connsiteX1859" fmla="*/ 26172 w 161800"/>
                <a:gd name="connsiteY1859" fmla="*/ 139737 h 207426"/>
                <a:gd name="connsiteX1860" fmla="*/ 20648 w 161800"/>
                <a:gd name="connsiteY1860" fmla="*/ 136784 h 207426"/>
                <a:gd name="connsiteX1861" fmla="*/ 16552 w 161800"/>
                <a:gd name="connsiteY1861" fmla="*/ 129450 h 207426"/>
                <a:gd name="connsiteX1862" fmla="*/ 15886 w 161800"/>
                <a:gd name="connsiteY1862" fmla="*/ 124401 h 207426"/>
                <a:gd name="connsiteX1863" fmla="*/ 15886 w 161800"/>
                <a:gd name="connsiteY1863" fmla="*/ 120306 h 207426"/>
                <a:gd name="connsiteX1864" fmla="*/ 10932 w 161800"/>
                <a:gd name="connsiteY1864" fmla="*/ 125830 h 207426"/>
                <a:gd name="connsiteX1865" fmla="*/ 12742 w 161800"/>
                <a:gd name="connsiteY1865" fmla="*/ 125068 h 207426"/>
                <a:gd name="connsiteX1866" fmla="*/ 15219 w 161800"/>
                <a:gd name="connsiteY1866" fmla="*/ 121925 h 207426"/>
                <a:gd name="connsiteX1867" fmla="*/ 15219 w 161800"/>
                <a:gd name="connsiteY1867" fmla="*/ 123735 h 207426"/>
                <a:gd name="connsiteX1868" fmla="*/ 15219 w 161800"/>
                <a:gd name="connsiteY1868" fmla="*/ 126021 h 207426"/>
                <a:gd name="connsiteX1869" fmla="*/ 15219 w 161800"/>
                <a:gd name="connsiteY1869" fmla="*/ 126021 h 207426"/>
                <a:gd name="connsiteX1870" fmla="*/ 15219 w 161800"/>
                <a:gd name="connsiteY1870" fmla="*/ 129069 h 207426"/>
                <a:gd name="connsiteX1871" fmla="*/ 15219 w 161800"/>
                <a:gd name="connsiteY1871" fmla="*/ 130497 h 207426"/>
                <a:gd name="connsiteX1872" fmla="*/ 11123 w 161800"/>
                <a:gd name="connsiteY1872" fmla="*/ 125830 h 207426"/>
                <a:gd name="connsiteX1873" fmla="*/ 16362 w 161800"/>
                <a:gd name="connsiteY1873" fmla="*/ 162025 h 207426"/>
                <a:gd name="connsiteX1874" fmla="*/ 13028 w 161800"/>
                <a:gd name="connsiteY1874" fmla="*/ 156405 h 207426"/>
                <a:gd name="connsiteX1875" fmla="*/ 14838 w 161800"/>
                <a:gd name="connsiteY1875" fmla="*/ 141928 h 207426"/>
                <a:gd name="connsiteX1876" fmla="*/ 14838 w 161800"/>
                <a:gd name="connsiteY1876" fmla="*/ 141928 h 207426"/>
                <a:gd name="connsiteX1877" fmla="*/ 17219 w 161800"/>
                <a:gd name="connsiteY1877" fmla="*/ 133545 h 207426"/>
                <a:gd name="connsiteX1878" fmla="*/ 17219 w 161800"/>
                <a:gd name="connsiteY1878" fmla="*/ 132879 h 207426"/>
                <a:gd name="connsiteX1879" fmla="*/ 19791 w 161800"/>
                <a:gd name="connsiteY1879" fmla="*/ 137070 h 207426"/>
                <a:gd name="connsiteX1880" fmla="*/ 28173 w 161800"/>
                <a:gd name="connsiteY1880" fmla="*/ 141070 h 207426"/>
                <a:gd name="connsiteX1881" fmla="*/ 31602 w 161800"/>
                <a:gd name="connsiteY1881" fmla="*/ 146499 h 207426"/>
                <a:gd name="connsiteX1882" fmla="*/ 31602 w 161800"/>
                <a:gd name="connsiteY1882" fmla="*/ 152881 h 207426"/>
                <a:gd name="connsiteX1883" fmla="*/ 28363 w 161800"/>
                <a:gd name="connsiteY1883" fmla="*/ 161739 h 207426"/>
                <a:gd name="connsiteX1884" fmla="*/ 21410 w 161800"/>
                <a:gd name="connsiteY1884" fmla="*/ 165359 h 207426"/>
                <a:gd name="connsiteX1885" fmla="*/ 16552 w 161800"/>
                <a:gd name="connsiteY1885" fmla="*/ 162025 h 207426"/>
                <a:gd name="connsiteX1886" fmla="*/ 36364 w 161800"/>
                <a:gd name="connsiteY1886" fmla="*/ 184218 h 207426"/>
                <a:gd name="connsiteX1887" fmla="*/ 37126 w 161800"/>
                <a:gd name="connsiteY1887" fmla="*/ 182028 h 207426"/>
                <a:gd name="connsiteX1888" fmla="*/ 34364 w 161800"/>
                <a:gd name="connsiteY1888" fmla="*/ 175074 h 207426"/>
                <a:gd name="connsiteX1889" fmla="*/ 28173 w 161800"/>
                <a:gd name="connsiteY1889" fmla="*/ 169931 h 207426"/>
                <a:gd name="connsiteX1890" fmla="*/ 21696 w 161800"/>
                <a:gd name="connsiteY1890" fmla="*/ 165930 h 207426"/>
                <a:gd name="connsiteX1891" fmla="*/ 30173 w 161800"/>
                <a:gd name="connsiteY1891" fmla="*/ 159739 h 207426"/>
                <a:gd name="connsiteX1892" fmla="*/ 36745 w 161800"/>
                <a:gd name="connsiteY1892" fmla="*/ 156882 h 207426"/>
                <a:gd name="connsiteX1893" fmla="*/ 44079 w 161800"/>
                <a:gd name="connsiteY1893" fmla="*/ 162025 h 207426"/>
                <a:gd name="connsiteX1894" fmla="*/ 48175 w 161800"/>
                <a:gd name="connsiteY1894" fmla="*/ 169740 h 207426"/>
                <a:gd name="connsiteX1895" fmla="*/ 50461 w 161800"/>
                <a:gd name="connsiteY1895" fmla="*/ 177551 h 207426"/>
                <a:gd name="connsiteX1896" fmla="*/ 49032 w 161800"/>
                <a:gd name="connsiteY1896" fmla="*/ 181837 h 207426"/>
                <a:gd name="connsiteX1897" fmla="*/ 44651 w 161800"/>
                <a:gd name="connsiteY1897" fmla="*/ 183742 h 207426"/>
                <a:gd name="connsiteX1898" fmla="*/ 44651 w 161800"/>
                <a:gd name="connsiteY1898" fmla="*/ 183742 h 207426"/>
                <a:gd name="connsiteX1899" fmla="*/ 36555 w 161800"/>
                <a:gd name="connsiteY1899" fmla="*/ 184218 h 207426"/>
                <a:gd name="connsiteX1900" fmla="*/ 62844 w 161800"/>
                <a:gd name="connsiteY1900" fmla="*/ 192220 h 207426"/>
                <a:gd name="connsiteX1901" fmla="*/ 62082 w 161800"/>
                <a:gd name="connsiteY1901" fmla="*/ 192220 h 207426"/>
                <a:gd name="connsiteX1902" fmla="*/ 59700 w 161800"/>
                <a:gd name="connsiteY1902" fmla="*/ 192220 h 207426"/>
                <a:gd name="connsiteX1903" fmla="*/ 57510 w 161800"/>
                <a:gd name="connsiteY1903" fmla="*/ 191362 h 207426"/>
                <a:gd name="connsiteX1904" fmla="*/ 57510 w 161800"/>
                <a:gd name="connsiteY1904" fmla="*/ 191362 h 207426"/>
                <a:gd name="connsiteX1905" fmla="*/ 46270 w 161800"/>
                <a:gd name="connsiteY1905" fmla="*/ 184599 h 207426"/>
                <a:gd name="connsiteX1906" fmla="*/ 51223 w 161800"/>
                <a:gd name="connsiteY1906" fmla="*/ 179456 h 207426"/>
                <a:gd name="connsiteX1907" fmla="*/ 49604 w 161800"/>
                <a:gd name="connsiteY1907" fmla="*/ 170979 h 207426"/>
                <a:gd name="connsiteX1908" fmla="*/ 48080 w 161800"/>
                <a:gd name="connsiteY1908" fmla="*/ 167359 h 207426"/>
                <a:gd name="connsiteX1909" fmla="*/ 50747 w 161800"/>
                <a:gd name="connsiteY1909" fmla="*/ 169550 h 207426"/>
                <a:gd name="connsiteX1910" fmla="*/ 57414 w 161800"/>
                <a:gd name="connsiteY1910" fmla="*/ 167454 h 207426"/>
                <a:gd name="connsiteX1911" fmla="*/ 58462 w 161800"/>
                <a:gd name="connsiteY1911" fmla="*/ 166311 h 207426"/>
                <a:gd name="connsiteX1912" fmla="*/ 66368 w 161800"/>
                <a:gd name="connsiteY1912" fmla="*/ 172503 h 207426"/>
                <a:gd name="connsiteX1913" fmla="*/ 69321 w 161800"/>
                <a:gd name="connsiteY1913" fmla="*/ 178980 h 207426"/>
                <a:gd name="connsiteX1914" fmla="*/ 69321 w 161800"/>
                <a:gd name="connsiteY1914" fmla="*/ 187457 h 207426"/>
                <a:gd name="connsiteX1915" fmla="*/ 64939 w 161800"/>
                <a:gd name="connsiteY1915" fmla="*/ 191934 h 207426"/>
                <a:gd name="connsiteX1916" fmla="*/ 94562 w 161800"/>
                <a:gd name="connsiteY1916" fmla="*/ 192220 h 207426"/>
                <a:gd name="connsiteX1917" fmla="*/ 95610 w 161800"/>
                <a:gd name="connsiteY1917" fmla="*/ 199458 h 207426"/>
                <a:gd name="connsiteX1918" fmla="*/ 87323 w 161800"/>
                <a:gd name="connsiteY1918" fmla="*/ 200982 h 207426"/>
                <a:gd name="connsiteX1919" fmla="*/ 87323 w 161800"/>
                <a:gd name="connsiteY1919" fmla="*/ 200982 h 207426"/>
                <a:gd name="connsiteX1920" fmla="*/ 85323 w 161800"/>
                <a:gd name="connsiteY1920" fmla="*/ 200506 h 207426"/>
                <a:gd name="connsiteX1921" fmla="*/ 82465 w 161800"/>
                <a:gd name="connsiteY1921" fmla="*/ 200506 h 207426"/>
                <a:gd name="connsiteX1922" fmla="*/ 81322 w 161800"/>
                <a:gd name="connsiteY1922" fmla="*/ 200506 h 207426"/>
                <a:gd name="connsiteX1923" fmla="*/ 80179 w 161800"/>
                <a:gd name="connsiteY1923" fmla="*/ 200506 h 207426"/>
                <a:gd name="connsiteX1924" fmla="*/ 79703 w 161800"/>
                <a:gd name="connsiteY1924" fmla="*/ 199649 h 207426"/>
                <a:gd name="connsiteX1925" fmla="*/ 74559 w 161800"/>
                <a:gd name="connsiteY1925" fmla="*/ 194886 h 207426"/>
                <a:gd name="connsiteX1926" fmla="*/ 66654 w 161800"/>
                <a:gd name="connsiteY1926" fmla="*/ 191838 h 207426"/>
                <a:gd name="connsiteX1927" fmla="*/ 65130 w 161800"/>
                <a:gd name="connsiteY1927" fmla="*/ 191838 h 207426"/>
                <a:gd name="connsiteX1928" fmla="*/ 68082 w 161800"/>
                <a:gd name="connsiteY1928" fmla="*/ 189362 h 207426"/>
                <a:gd name="connsiteX1929" fmla="*/ 70083 w 161800"/>
                <a:gd name="connsiteY1929" fmla="*/ 184409 h 207426"/>
                <a:gd name="connsiteX1930" fmla="*/ 70083 w 161800"/>
                <a:gd name="connsiteY1930" fmla="*/ 184409 h 207426"/>
                <a:gd name="connsiteX1931" fmla="*/ 73797 w 161800"/>
                <a:gd name="connsiteY1931" fmla="*/ 182980 h 207426"/>
                <a:gd name="connsiteX1932" fmla="*/ 78084 w 161800"/>
                <a:gd name="connsiteY1932" fmla="*/ 182980 h 207426"/>
                <a:gd name="connsiteX1933" fmla="*/ 87609 w 161800"/>
                <a:gd name="connsiteY1933" fmla="*/ 185647 h 207426"/>
                <a:gd name="connsiteX1934" fmla="*/ 91895 w 161800"/>
                <a:gd name="connsiteY1934" fmla="*/ 188981 h 207426"/>
                <a:gd name="connsiteX1935" fmla="*/ 94753 w 161800"/>
                <a:gd name="connsiteY1935" fmla="*/ 192600 h 207426"/>
                <a:gd name="connsiteX1936" fmla="*/ 94562 w 161800"/>
                <a:gd name="connsiteY1936" fmla="*/ 190314 h 207426"/>
                <a:gd name="connsiteX1937" fmla="*/ 90466 w 161800"/>
                <a:gd name="connsiteY1937" fmla="*/ 185838 h 207426"/>
                <a:gd name="connsiteX1938" fmla="*/ 89228 w 161800"/>
                <a:gd name="connsiteY1938" fmla="*/ 185076 h 207426"/>
                <a:gd name="connsiteX1939" fmla="*/ 91609 w 161800"/>
                <a:gd name="connsiteY1939" fmla="*/ 183742 h 207426"/>
                <a:gd name="connsiteX1940" fmla="*/ 91609 w 161800"/>
                <a:gd name="connsiteY1940" fmla="*/ 180980 h 207426"/>
                <a:gd name="connsiteX1941" fmla="*/ 91609 w 161800"/>
                <a:gd name="connsiteY1941" fmla="*/ 180980 h 207426"/>
                <a:gd name="connsiteX1942" fmla="*/ 93609 w 161800"/>
                <a:gd name="connsiteY1942" fmla="*/ 180123 h 207426"/>
                <a:gd name="connsiteX1943" fmla="*/ 95514 w 161800"/>
                <a:gd name="connsiteY1943" fmla="*/ 180123 h 207426"/>
                <a:gd name="connsiteX1944" fmla="*/ 99134 w 161800"/>
                <a:gd name="connsiteY1944" fmla="*/ 182409 h 207426"/>
                <a:gd name="connsiteX1945" fmla="*/ 101420 w 161800"/>
                <a:gd name="connsiteY1945" fmla="*/ 185838 h 207426"/>
                <a:gd name="connsiteX1946" fmla="*/ 101420 w 161800"/>
                <a:gd name="connsiteY1946" fmla="*/ 187838 h 207426"/>
                <a:gd name="connsiteX1947" fmla="*/ 100372 w 161800"/>
                <a:gd name="connsiteY1947" fmla="*/ 188790 h 207426"/>
                <a:gd name="connsiteX1948" fmla="*/ 94657 w 161800"/>
                <a:gd name="connsiteY1948" fmla="*/ 190695 h 207426"/>
                <a:gd name="connsiteX1949" fmla="*/ 110183 w 161800"/>
                <a:gd name="connsiteY1949" fmla="*/ 190314 h 207426"/>
                <a:gd name="connsiteX1950" fmla="*/ 110183 w 161800"/>
                <a:gd name="connsiteY1950" fmla="*/ 190314 h 207426"/>
                <a:gd name="connsiteX1951" fmla="*/ 105801 w 161800"/>
                <a:gd name="connsiteY1951" fmla="*/ 192600 h 207426"/>
                <a:gd name="connsiteX1952" fmla="*/ 104563 w 161800"/>
                <a:gd name="connsiteY1952" fmla="*/ 190981 h 207426"/>
                <a:gd name="connsiteX1953" fmla="*/ 101229 w 161800"/>
                <a:gd name="connsiteY1953" fmla="*/ 188981 h 207426"/>
                <a:gd name="connsiteX1954" fmla="*/ 102372 w 161800"/>
                <a:gd name="connsiteY1954" fmla="*/ 187647 h 207426"/>
                <a:gd name="connsiteX1955" fmla="*/ 101706 w 161800"/>
                <a:gd name="connsiteY1955" fmla="*/ 184123 h 207426"/>
                <a:gd name="connsiteX1956" fmla="*/ 96372 w 161800"/>
                <a:gd name="connsiteY1956" fmla="*/ 179456 h 207426"/>
                <a:gd name="connsiteX1957" fmla="*/ 98944 w 161800"/>
                <a:gd name="connsiteY1957" fmla="*/ 176979 h 207426"/>
                <a:gd name="connsiteX1958" fmla="*/ 100086 w 161800"/>
                <a:gd name="connsiteY1958" fmla="*/ 172598 h 207426"/>
                <a:gd name="connsiteX1959" fmla="*/ 100086 w 161800"/>
                <a:gd name="connsiteY1959" fmla="*/ 172598 h 207426"/>
                <a:gd name="connsiteX1960" fmla="*/ 103896 w 161800"/>
                <a:gd name="connsiteY1960" fmla="*/ 169931 h 207426"/>
                <a:gd name="connsiteX1961" fmla="*/ 103896 w 161800"/>
                <a:gd name="connsiteY1961" fmla="*/ 169931 h 207426"/>
                <a:gd name="connsiteX1962" fmla="*/ 104563 w 161800"/>
                <a:gd name="connsiteY1962" fmla="*/ 170407 h 207426"/>
                <a:gd name="connsiteX1963" fmla="*/ 105801 w 161800"/>
                <a:gd name="connsiteY1963" fmla="*/ 171741 h 207426"/>
                <a:gd name="connsiteX1964" fmla="*/ 107516 w 161800"/>
                <a:gd name="connsiteY1964" fmla="*/ 174598 h 207426"/>
                <a:gd name="connsiteX1965" fmla="*/ 109992 w 161800"/>
                <a:gd name="connsiteY1965" fmla="*/ 179456 h 207426"/>
                <a:gd name="connsiteX1966" fmla="*/ 112374 w 161800"/>
                <a:gd name="connsiteY1966" fmla="*/ 186886 h 207426"/>
                <a:gd name="connsiteX1967" fmla="*/ 110278 w 161800"/>
                <a:gd name="connsiteY1967" fmla="*/ 190695 h 207426"/>
                <a:gd name="connsiteX1968" fmla="*/ 119708 w 161800"/>
                <a:gd name="connsiteY1968" fmla="*/ 179837 h 207426"/>
                <a:gd name="connsiteX1969" fmla="*/ 120851 w 161800"/>
                <a:gd name="connsiteY1969" fmla="*/ 182123 h 207426"/>
                <a:gd name="connsiteX1970" fmla="*/ 121518 w 161800"/>
                <a:gd name="connsiteY1970" fmla="*/ 187076 h 207426"/>
                <a:gd name="connsiteX1971" fmla="*/ 120565 w 161800"/>
                <a:gd name="connsiteY1971" fmla="*/ 190219 h 207426"/>
                <a:gd name="connsiteX1972" fmla="*/ 117994 w 161800"/>
                <a:gd name="connsiteY1972" fmla="*/ 191362 h 207426"/>
                <a:gd name="connsiteX1973" fmla="*/ 114755 w 161800"/>
                <a:gd name="connsiteY1973" fmla="*/ 190410 h 207426"/>
                <a:gd name="connsiteX1974" fmla="*/ 111326 w 161800"/>
                <a:gd name="connsiteY1974" fmla="*/ 190410 h 207426"/>
                <a:gd name="connsiteX1975" fmla="*/ 112278 w 161800"/>
                <a:gd name="connsiteY1975" fmla="*/ 189743 h 207426"/>
                <a:gd name="connsiteX1976" fmla="*/ 113231 w 161800"/>
                <a:gd name="connsiteY1976" fmla="*/ 188219 h 207426"/>
                <a:gd name="connsiteX1977" fmla="*/ 113231 w 161800"/>
                <a:gd name="connsiteY1977" fmla="*/ 184123 h 207426"/>
                <a:gd name="connsiteX1978" fmla="*/ 115422 w 161800"/>
                <a:gd name="connsiteY1978" fmla="*/ 184599 h 207426"/>
                <a:gd name="connsiteX1979" fmla="*/ 117422 w 161800"/>
                <a:gd name="connsiteY1979" fmla="*/ 183266 h 207426"/>
                <a:gd name="connsiteX1980" fmla="*/ 119327 w 161800"/>
                <a:gd name="connsiteY1980" fmla="*/ 179170 h 207426"/>
                <a:gd name="connsiteX1981" fmla="*/ 119613 w 161800"/>
                <a:gd name="connsiteY1981" fmla="*/ 180218 h 207426"/>
                <a:gd name="connsiteX1982" fmla="*/ 119708 w 161800"/>
                <a:gd name="connsiteY1982" fmla="*/ 175265 h 207426"/>
                <a:gd name="connsiteX1983" fmla="*/ 117803 w 161800"/>
                <a:gd name="connsiteY1983" fmla="*/ 181647 h 207426"/>
                <a:gd name="connsiteX1984" fmla="*/ 115803 w 161800"/>
                <a:gd name="connsiteY1984" fmla="*/ 183552 h 207426"/>
                <a:gd name="connsiteX1985" fmla="*/ 113040 w 161800"/>
                <a:gd name="connsiteY1985" fmla="*/ 183075 h 207426"/>
                <a:gd name="connsiteX1986" fmla="*/ 111516 w 161800"/>
                <a:gd name="connsiteY1986" fmla="*/ 179456 h 207426"/>
                <a:gd name="connsiteX1987" fmla="*/ 108945 w 161800"/>
                <a:gd name="connsiteY1987" fmla="*/ 174027 h 207426"/>
                <a:gd name="connsiteX1988" fmla="*/ 106563 w 161800"/>
                <a:gd name="connsiteY1988" fmla="*/ 170503 h 207426"/>
                <a:gd name="connsiteX1989" fmla="*/ 104944 w 161800"/>
                <a:gd name="connsiteY1989" fmla="*/ 169169 h 207426"/>
                <a:gd name="connsiteX1990" fmla="*/ 106278 w 161800"/>
                <a:gd name="connsiteY1990" fmla="*/ 162882 h 207426"/>
                <a:gd name="connsiteX1991" fmla="*/ 106278 w 161800"/>
                <a:gd name="connsiteY1991" fmla="*/ 160311 h 207426"/>
                <a:gd name="connsiteX1992" fmla="*/ 115803 w 161800"/>
                <a:gd name="connsiteY1992" fmla="*/ 161930 h 207426"/>
                <a:gd name="connsiteX1993" fmla="*/ 120184 w 161800"/>
                <a:gd name="connsiteY1993" fmla="*/ 169264 h 207426"/>
                <a:gd name="connsiteX1994" fmla="*/ 119327 w 161800"/>
                <a:gd name="connsiteY1994" fmla="*/ 176027 h 207426"/>
                <a:gd name="connsiteX1995" fmla="*/ 134091 w 161800"/>
                <a:gd name="connsiteY1995" fmla="*/ 169074 h 207426"/>
                <a:gd name="connsiteX1996" fmla="*/ 132090 w 161800"/>
                <a:gd name="connsiteY1996" fmla="*/ 169074 h 207426"/>
                <a:gd name="connsiteX1997" fmla="*/ 126090 w 161800"/>
                <a:gd name="connsiteY1997" fmla="*/ 171931 h 207426"/>
                <a:gd name="connsiteX1998" fmla="*/ 125232 w 161800"/>
                <a:gd name="connsiteY1998" fmla="*/ 170693 h 207426"/>
                <a:gd name="connsiteX1999" fmla="*/ 123899 w 161800"/>
                <a:gd name="connsiteY1999" fmla="*/ 169359 h 207426"/>
                <a:gd name="connsiteX2000" fmla="*/ 122184 w 161800"/>
                <a:gd name="connsiteY2000" fmla="*/ 168407 h 207426"/>
                <a:gd name="connsiteX2001" fmla="*/ 120375 w 161800"/>
                <a:gd name="connsiteY2001" fmla="*/ 167931 h 207426"/>
                <a:gd name="connsiteX2002" fmla="*/ 120375 w 161800"/>
                <a:gd name="connsiteY2002" fmla="*/ 167931 h 207426"/>
                <a:gd name="connsiteX2003" fmla="*/ 117231 w 161800"/>
                <a:gd name="connsiteY2003" fmla="*/ 162025 h 207426"/>
                <a:gd name="connsiteX2004" fmla="*/ 114279 w 161800"/>
                <a:gd name="connsiteY2004" fmla="*/ 160215 h 207426"/>
                <a:gd name="connsiteX2005" fmla="*/ 115326 w 161800"/>
                <a:gd name="connsiteY2005" fmla="*/ 159739 h 207426"/>
                <a:gd name="connsiteX2006" fmla="*/ 116850 w 161800"/>
                <a:gd name="connsiteY2006" fmla="*/ 156882 h 207426"/>
                <a:gd name="connsiteX2007" fmla="*/ 116850 w 161800"/>
                <a:gd name="connsiteY2007" fmla="*/ 156882 h 207426"/>
                <a:gd name="connsiteX2008" fmla="*/ 116850 w 161800"/>
                <a:gd name="connsiteY2008" fmla="*/ 156882 h 207426"/>
                <a:gd name="connsiteX2009" fmla="*/ 116850 w 161800"/>
                <a:gd name="connsiteY2009" fmla="*/ 156882 h 207426"/>
                <a:gd name="connsiteX2010" fmla="*/ 116850 w 161800"/>
                <a:gd name="connsiteY2010" fmla="*/ 156215 h 207426"/>
                <a:gd name="connsiteX2011" fmla="*/ 116850 w 161800"/>
                <a:gd name="connsiteY2011" fmla="*/ 155643 h 207426"/>
                <a:gd name="connsiteX2012" fmla="*/ 116850 w 161800"/>
                <a:gd name="connsiteY2012" fmla="*/ 155643 h 207426"/>
                <a:gd name="connsiteX2013" fmla="*/ 119708 w 161800"/>
                <a:gd name="connsiteY2013" fmla="*/ 154310 h 207426"/>
                <a:gd name="connsiteX2014" fmla="*/ 123994 w 161800"/>
                <a:gd name="connsiteY2014" fmla="*/ 155548 h 207426"/>
                <a:gd name="connsiteX2015" fmla="*/ 130186 w 161800"/>
                <a:gd name="connsiteY2015" fmla="*/ 159644 h 207426"/>
                <a:gd name="connsiteX2016" fmla="*/ 133329 w 161800"/>
                <a:gd name="connsiteY2016" fmla="*/ 165264 h 207426"/>
                <a:gd name="connsiteX2017" fmla="*/ 133329 w 161800"/>
                <a:gd name="connsiteY2017" fmla="*/ 167931 h 207426"/>
                <a:gd name="connsiteX2018" fmla="*/ 133329 w 161800"/>
                <a:gd name="connsiteY2018" fmla="*/ 169169 h 207426"/>
                <a:gd name="connsiteX2019" fmla="*/ 133710 w 161800"/>
                <a:gd name="connsiteY2019" fmla="*/ 169455 h 207426"/>
                <a:gd name="connsiteX2020" fmla="*/ 139425 w 161800"/>
                <a:gd name="connsiteY2020" fmla="*/ 165359 h 207426"/>
                <a:gd name="connsiteX2021" fmla="*/ 139425 w 161800"/>
                <a:gd name="connsiteY2021" fmla="*/ 167836 h 207426"/>
                <a:gd name="connsiteX2022" fmla="*/ 138758 w 161800"/>
                <a:gd name="connsiteY2022" fmla="*/ 169074 h 207426"/>
                <a:gd name="connsiteX2023" fmla="*/ 137805 w 161800"/>
                <a:gd name="connsiteY2023" fmla="*/ 170026 h 207426"/>
                <a:gd name="connsiteX2024" fmla="*/ 135329 w 161800"/>
                <a:gd name="connsiteY2024" fmla="*/ 169264 h 207426"/>
                <a:gd name="connsiteX2025" fmla="*/ 135329 w 161800"/>
                <a:gd name="connsiteY2025" fmla="*/ 168693 h 207426"/>
                <a:gd name="connsiteX2026" fmla="*/ 135329 w 161800"/>
                <a:gd name="connsiteY2026" fmla="*/ 166502 h 207426"/>
                <a:gd name="connsiteX2027" fmla="*/ 134853 w 161800"/>
                <a:gd name="connsiteY2027" fmla="*/ 163740 h 207426"/>
                <a:gd name="connsiteX2028" fmla="*/ 136186 w 161800"/>
                <a:gd name="connsiteY2028" fmla="*/ 162216 h 207426"/>
                <a:gd name="connsiteX2029" fmla="*/ 138282 w 161800"/>
                <a:gd name="connsiteY2029" fmla="*/ 163359 h 207426"/>
                <a:gd name="connsiteX2030" fmla="*/ 139044 w 161800"/>
                <a:gd name="connsiteY2030" fmla="*/ 165740 h 207426"/>
                <a:gd name="connsiteX2031" fmla="*/ 137996 w 161800"/>
                <a:gd name="connsiteY2031" fmla="*/ 144690 h 207426"/>
                <a:gd name="connsiteX2032" fmla="*/ 142473 w 161800"/>
                <a:gd name="connsiteY2032" fmla="*/ 150786 h 207426"/>
                <a:gd name="connsiteX2033" fmla="*/ 142473 w 161800"/>
                <a:gd name="connsiteY2033" fmla="*/ 155072 h 207426"/>
                <a:gd name="connsiteX2034" fmla="*/ 142473 w 161800"/>
                <a:gd name="connsiteY2034" fmla="*/ 157263 h 207426"/>
                <a:gd name="connsiteX2035" fmla="*/ 141330 w 161800"/>
                <a:gd name="connsiteY2035" fmla="*/ 159453 h 207426"/>
                <a:gd name="connsiteX2036" fmla="*/ 141330 w 161800"/>
                <a:gd name="connsiteY2036" fmla="*/ 159453 h 207426"/>
                <a:gd name="connsiteX2037" fmla="*/ 140758 w 161800"/>
                <a:gd name="connsiteY2037" fmla="*/ 160406 h 207426"/>
                <a:gd name="connsiteX2038" fmla="*/ 139806 w 161800"/>
                <a:gd name="connsiteY2038" fmla="*/ 163549 h 207426"/>
                <a:gd name="connsiteX2039" fmla="*/ 139139 w 161800"/>
                <a:gd name="connsiteY2039" fmla="*/ 162501 h 207426"/>
                <a:gd name="connsiteX2040" fmla="*/ 136662 w 161800"/>
                <a:gd name="connsiteY2040" fmla="*/ 161168 h 207426"/>
                <a:gd name="connsiteX2041" fmla="*/ 134948 w 161800"/>
                <a:gd name="connsiteY2041" fmla="*/ 162692 h 207426"/>
                <a:gd name="connsiteX2042" fmla="*/ 133519 w 161800"/>
                <a:gd name="connsiteY2042" fmla="*/ 159739 h 207426"/>
                <a:gd name="connsiteX2043" fmla="*/ 127804 w 161800"/>
                <a:gd name="connsiteY2043" fmla="*/ 154691 h 207426"/>
                <a:gd name="connsiteX2044" fmla="*/ 126375 w 161800"/>
                <a:gd name="connsiteY2044" fmla="*/ 151071 h 207426"/>
                <a:gd name="connsiteX2045" fmla="*/ 126375 w 161800"/>
                <a:gd name="connsiteY2045" fmla="*/ 147261 h 207426"/>
                <a:gd name="connsiteX2046" fmla="*/ 131424 w 161800"/>
                <a:gd name="connsiteY2046" fmla="*/ 143451 h 207426"/>
                <a:gd name="connsiteX2047" fmla="*/ 137615 w 161800"/>
                <a:gd name="connsiteY2047" fmla="*/ 145071 h 207426"/>
                <a:gd name="connsiteX2048" fmla="*/ 136853 w 161800"/>
                <a:gd name="connsiteY2048" fmla="*/ 131164 h 207426"/>
                <a:gd name="connsiteX2049" fmla="*/ 135424 w 161800"/>
                <a:gd name="connsiteY2049" fmla="*/ 133831 h 207426"/>
                <a:gd name="connsiteX2050" fmla="*/ 134472 w 161800"/>
                <a:gd name="connsiteY2050" fmla="*/ 141642 h 207426"/>
                <a:gd name="connsiteX2051" fmla="*/ 134948 w 161800"/>
                <a:gd name="connsiteY2051" fmla="*/ 142689 h 207426"/>
                <a:gd name="connsiteX2052" fmla="*/ 126756 w 161800"/>
                <a:gd name="connsiteY2052" fmla="*/ 145071 h 207426"/>
                <a:gd name="connsiteX2053" fmla="*/ 124756 w 161800"/>
                <a:gd name="connsiteY2053" fmla="*/ 142404 h 207426"/>
                <a:gd name="connsiteX2054" fmla="*/ 123423 w 161800"/>
                <a:gd name="connsiteY2054" fmla="*/ 140308 h 207426"/>
                <a:gd name="connsiteX2055" fmla="*/ 123423 w 161800"/>
                <a:gd name="connsiteY2055" fmla="*/ 137736 h 207426"/>
                <a:gd name="connsiteX2056" fmla="*/ 127137 w 161800"/>
                <a:gd name="connsiteY2056" fmla="*/ 133831 h 207426"/>
                <a:gd name="connsiteX2057" fmla="*/ 133424 w 161800"/>
                <a:gd name="connsiteY2057" fmla="*/ 130688 h 207426"/>
                <a:gd name="connsiteX2058" fmla="*/ 136472 w 161800"/>
                <a:gd name="connsiteY2058" fmla="*/ 131545 h 207426"/>
                <a:gd name="connsiteX2059" fmla="*/ 146378 w 161800"/>
                <a:gd name="connsiteY2059" fmla="*/ 114210 h 207426"/>
                <a:gd name="connsiteX2060" fmla="*/ 145616 w 161800"/>
                <a:gd name="connsiteY2060" fmla="*/ 120020 h 207426"/>
                <a:gd name="connsiteX2061" fmla="*/ 145616 w 161800"/>
                <a:gd name="connsiteY2061" fmla="*/ 120020 h 207426"/>
                <a:gd name="connsiteX2062" fmla="*/ 142187 w 161800"/>
                <a:gd name="connsiteY2062" fmla="*/ 124592 h 207426"/>
                <a:gd name="connsiteX2063" fmla="*/ 142187 w 161800"/>
                <a:gd name="connsiteY2063" fmla="*/ 126116 h 207426"/>
                <a:gd name="connsiteX2064" fmla="*/ 142187 w 161800"/>
                <a:gd name="connsiteY2064" fmla="*/ 126116 h 207426"/>
                <a:gd name="connsiteX2065" fmla="*/ 138567 w 161800"/>
                <a:gd name="connsiteY2065" fmla="*/ 129164 h 207426"/>
                <a:gd name="connsiteX2066" fmla="*/ 137710 w 161800"/>
                <a:gd name="connsiteY2066" fmla="*/ 130402 h 207426"/>
                <a:gd name="connsiteX2067" fmla="*/ 136567 w 161800"/>
                <a:gd name="connsiteY2067" fmla="*/ 129450 h 207426"/>
                <a:gd name="connsiteX2068" fmla="*/ 136567 w 161800"/>
                <a:gd name="connsiteY2068" fmla="*/ 129450 h 207426"/>
                <a:gd name="connsiteX2069" fmla="*/ 135043 w 161800"/>
                <a:gd name="connsiteY2069" fmla="*/ 128307 h 207426"/>
                <a:gd name="connsiteX2070" fmla="*/ 133900 w 161800"/>
                <a:gd name="connsiteY2070" fmla="*/ 126687 h 207426"/>
                <a:gd name="connsiteX2071" fmla="*/ 131805 w 161800"/>
                <a:gd name="connsiteY2071" fmla="*/ 121258 h 207426"/>
                <a:gd name="connsiteX2072" fmla="*/ 131805 w 161800"/>
                <a:gd name="connsiteY2072" fmla="*/ 115448 h 207426"/>
                <a:gd name="connsiteX2073" fmla="*/ 133424 w 161800"/>
                <a:gd name="connsiteY2073" fmla="*/ 109638 h 207426"/>
                <a:gd name="connsiteX2074" fmla="*/ 136758 w 161800"/>
                <a:gd name="connsiteY2074" fmla="*/ 105447 h 207426"/>
                <a:gd name="connsiteX2075" fmla="*/ 139711 w 161800"/>
                <a:gd name="connsiteY2075" fmla="*/ 105447 h 207426"/>
                <a:gd name="connsiteX2076" fmla="*/ 145235 w 161800"/>
                <a:gd name="connsiteY2076" fmla="*/ 110590 h 207426"/>
                <a:gd name="connsiteX2077" fmla="*/ 146092 w 161800"/>
                <a:gd name="connsiteY2077" fmla="*/ 114591 h 207426"/>
                <a:gd name="connsiteX2078" fmla="*/ 141711 w 161800"/>
                <a:gd name="connsiteY2078" fmla="*/ 100684 h 207426"/>
                <a:gd name="connsiteX2079" fmla="*/ 144949 w 161800"/>
                <a:gd name="connsiteY2079" fmla="*/ 103446 h 207426"/>
                <a:gd name="connsiteX2080" fmla="*/ 147045 w 161800"/>
                <a:gd name="connsiteY2080" fmla="*/ 104399 h 207426"/>
                <a:gd name="connsiteX2081" fmla="*/ 146283 w 161800"/>
                <a:gd name="connsiteY2081" fmla="*/ 108780 h 207426"/>
                <a:gd name="connsiteX2082" fmla="*/ 146283 w 161800"/>
                <a:gd name="connsiteY2082" fmla="*/ 109542 h 207426"/>
                <a:gd name="connsiteX2083" fmla="*/ 145616 w 161800"/>
                <a:gd name="connsiteY2083" fmla="*/ 109542 h 207426"/>
                <a:gd name="connsiteX2084" fmla="*/ 145045 w 161800"/>
                <a:gd name="connsiteY2084" fmla="*/ 109542 h 207426"/>
                <a:gd name="connsiteX2085" fmla="*/ 144378 w 161800"/>
                <a:gd name="connsiteY2085" fmla="*/ 109542 h 207426"/>
                <a:gd name="connsiteX2086" fmla="*/ 139806 w 161800"/>
                <a:gd name="connsiteY2086" fmla="*/ 105542 h 207426"/>
                <a:gd name="connsiteX2087" fmla="*/ 139234 w 161800"/>
                <a:gd name="connsiteY2087" fmla="*/ 105542 h 207426"/>
                <a:gd name="connsiteX2088" fmla="*/ 139234 w 161800"/>
                <a:gd name="connsiteY2088" fmla="*/ 105542 h 207426"/>
                <a:gd name="connsiteX2089" fmla="*/ 139234 w 161800"/>
                <a:gd name="connsiteY2089" fmla="*/ 105542 h 207426"/>
                <a:gd name="connsiteX2090" fmla="*/ 139234 w 161800"/>
                <a:gd name="connsiteY2090" fmla="*/ 105542 h 207426"/>
                <a:gd name="connsiteX2091" fmla="*/ 139234 w 161800"/>
                <a:gd name="connsiteY2091" fmla="*/ 105542 h 207426"/>
                <a:gd name="connsiteX2092" fmla="*/ 139234 w 161800"/>
                <a:gd name="connsiteY2092" fmla="*/ 105542 h 207426"/>
                <a:gd name="connsiteX2093" fmla="*/ 139234 w 161800"/>
                <a:gd name="connsiteY2093" fmla="*/ 105542 h 207426"/>
                <a:gd name="connsiteX2094" fmla="*/ 139234 w 161800"/>
                <a:gd name="connsiteY2094" fmla="*/ 104970 h 207426"/>
                <a:gd name="connsiteX2095" fmla="*/ 139234 w 161800"/>
                <a:gd name="connsiteY2095" fmla="*/ 104970 h 207426"/>
                <a:gd name="connsiteX2096" fmla="*/ 139234 w 161800"/>
                <a:gd name="connsiteY2096" fmla="*/ 104970 h 207426"/>
                <a:gd name="connsiteX2097" fmla="*/ 139234 w 161800"/>
                <a:gd name="connsiteY2097" fmla="*/ 104970 h 207426"/>
                <a:gd name="connsiteX2098" fmla="*/ 139234 w 161800"/>
                <a:gd name="connsiteY2098" fmla="*/ 104399 h 207426"/>
                <a:gd name="connsiteX2099" fmla="*/ 139234 w 161800"/>
                <a:gd name="connsiteY2099" fmla="*/ 104399 h 207426"/>
                <a:gd name="connsiteX2100" fmla="*/ 139234 w 161800"/>
                <a:gd name="connsiteY2100" fmla="*/ 104399 h 207426"/>
                <a:gd name="connsiteX2101" fmla="*/ 140472 w 161800"/>
                <a:gd name="connsiteY2101" fmla="*/ 103446 h 207426"/>
                <a:gd name="connsiteX2102" fmla="*/ 141139 w 161800"/>
                <a:gd name="connsiteY2102" fmla="*/ 103446 h 207426"/>
                <a:gd name="connsiteX2103" fmla="*/ 141425 w 161800"/>
                <a:gd name="connsiteY2103" fmla="*/ 101065 h 207426"/>
                <a:gd name="connsiteX2104" fmla="*/ 140663 w 161800"/>
                <a:gd name="connsiteY2104" fmla="*/ 98970 h 207426"/>
                <a:gd name="connsiteX2105" fmla="*/ 140663 w 161800"/>
                <a:gd name="connsiteY2105" fmla="*/ 98970 h 207426"/>
                <a:gd name="connsiteX2106" fmla="*/ 138853 w 161800"/>
                <a:gd name="connsiteY2106" fmla="*/ 100208 h 207426"/>
                <a:gd name="connsiteX2107" fmla="*/ 138282 w 161800"/>
                <a:gd name="connsiteY2107" fmla="*/ 101256 h 207426"/>
                <a:gd name="connsiteX2108" fmla="*/ 138282 w 161800"/>
                <a:gd name="connsiteY2108" fmla="*/ 100017 h 207426"/>
                <a:gd name="connsiteX2109" fmla="*/ 137044 w 161800"/>
                <a:gd name="connsiteY2109" fmla="*/ 97160 h 207426"/>
                <a:gd name="connsiteX2110" fmla="*/ 137044 w 161800"/>
                <a:gd name="connsiteY2110" fmla="*/ 95922 h 207426"/>
                <a:gd name="connsiteX2111" fmla="*/ 137044 w 161800"/>
                <a:gd name="connsiteY2111" fmla="*/ 94112 h 207426"/>
                <a:gd name="connsiteX2112" fmla="*/ 138187 w 161800"/>
                <a:gd name="connsiteY2112" fmla="*/ 92778 h 207426"/>
                <a:gd name="connsiteX2113" fmla="*/ 139234 w 161800"/>
                <a:gd name="connsiteY2113" fmla="*/ 92778 h 207426"/>
                <a:gd name="connsiteX2114" fmla="*/ 139901 w 161800"/>
                <a:gd name="connsiteY2114" fmla="*/ 92778 h 207426"/>
                <a:gd name="connsiteX2115" fmla="*/ 140377 w 161800"/>
                <a:gd name="connsiteY2115" fmla="*/ 99827 h 207426"/>
                <a:gd name="connsiteX2116" fmla="*/ 146092 w 161800"/>
                <a:gd name="connsiteY2116" fmla="*/ 72395 h 207426"/>
                <a:gd name="connsiteX2117" fmla="*/ 145616 w 161800"/>
                <a:gd name="connsiteY2117" fmla="*/ 76205 h 207426"/>
                <a:gd name="connsiteX2118" fmla="*/ 144568 w 161800"/>
                <a:gd name="connsiteY2118" fmla="*/ 80110 h 207426"/>
                <a:gd name="connsiteX2119" fmla="*/ 144568 w 161800"/>
                <a:gd name="connsiteY2119" fmla="*/ 80110 h 207426"/>
                <a:gd name="connsiteX2120" fmla="*/ 141996 w 161800"/>
                <a:gd name="connsiteY2120" fmla="*/ 83825 h 207426"/>
                <a:gd name="connsiteX2121" fmla="*/ 139901 w 161800"/>
                <a:gd name="connsiteY2121" fmla="*/ 91254 h 207426"/>
                <a:gd name="connsiteX2122" fmla="*/ 139901 w 161800"/>
                <a:gd name="connsiteY2122" fmla="*/ 91254 h 207426"/>
                <a:gd name="connsiteX2123" fmla="*/ 139044 w 161800"/>
                <a:gd name="connsiteY2123" fmla="*/ 91254 h 207426"/>
                <a:gd name="connsiteX2124" fmla="*/ 137805 w 161800"/>
                <a:gd name="connsiteY2124" fmla="*/ 91254 h 207426"/>
                <a:gd name="connsiteX2125" fmla="*/ 137329 w 161800"/>
                <a:gd name="connsiteY2125" fmla="*/ 91254 h 207426"/>
                <a:gd name="connsiteX2126" fmla="*/ 137329 w 161800"/>
                <a:gd name="connsiteY2126" fmla="*/ 90683 h 207426"/>
                <a:gd name="connsiteX2127" fmla="*/ 137901 w 161800"/>
                <a:gd name="connsiteY2127" fmla="*/ 86492 h 207426"/>
                <a:gd name="connsiteX2128" fmla="*/ 134853 w 161800"/>
                <a:gd name="connsiteY2128" fmla="*/ 79824 h 207426"/>
                <a:gd name="connsiteX2129" fmla="*/ 133710 w 161800"/>
                <a:gd name="connsiteY2129" fmla="*/ 73633 h 207426"/>
                <a:gd name="connsiteX2130" fmla="*/ 136758 w 161800"/>
                <a:gd name="connsiteY2130" fmla="*/ 68871 h 207426"/>
                <a:gd name="connsiteX2131" fmla="*/ 142282 w 161800"/>
                <a:gd name="connsiteY2131" fmla="*/ 66775 h 207426"/>
                <a:gd name="connsiteX2132" fmla="*/ 145425 w 161800"/>
                <a:gd name="connsiteY2132" fmla="*/ 68204 h 207426"/>
                <a:gd name="connsiteX2133" fmla="*/ 145806 w 161800"/>
                <a:gd name="connsiteY2133" fmla="*/ 72776 h 207426"/>
                <a:gd name="connsiteX2134" fmla="*/ 152950 w 161800"/>
                <a:gd name="connsiteY2134" fmla="*/ 43820 h 207426"/>
                <a:gd name="connsiteX2135" fmla="*/ 152950 w 161800"/>
                <a:gd name="connsiteY2135" fmla="*/ 45153 h 207426"/>
                <a:gd name="connsiteX2136" fmla="*/ 151236 w 161800"/>
                <a:gd name="connsiteY2136" fmla="*/ 54678 h 207426"/>
                <a:gd name="connsiteX2137" fmla="*/ 152569 w 161800"/>
                <a:gd name="connsiteY2137" fmla="*/ 61632 h 207426"/>
                <a:gd name="connsiteX2138" fmla="*/ 149807 w 161800"/>
                <a:gd name="connsiteY2138" fmla="*/ 63156 h 207426"/>
                <a:gd name="connsiteX2139" fmla="*/ 147140 w 161800"/>
                <a:gd name="connsiteY2139" fmla="*/ 67537 h 207426"/>
                <a:gd name="connsiteX2140" fmla="*/ 147140 w 161800"/>
                <a:gd name="connsiteY2140" fmla="*/ 70299 h 207426"/>
                <a:gd name="connsiteX2141" fmla="*/ 144568 w 161800"/>
                <a:gd name="connsiteY2141" fmla="*/ 67347 h 207426"/>
                <a:gd name="connsiteX2142" fmla="*/ 139615 w 161800"/>
                <a:gd name="connsiteY2142" fmla="*/ 67823 h 207426"/>
                <a:gd name="connsiteX2143" fmla="*/ 139615 w 161800"/>
                <a:gd name="connsiteY2143" fmla="*/ 67823 h 207426"/>
                <a:gd name="connsiteX2144" fmla="*/ 136472 w 161800"/>
                <a:gd name="connsiteY2144" fmla="*/ 65346 h 207426"/>
                <a:gd name="connsiteX2145" fmla="*/ 136472 w 161800"/>
                <a:gd name="connsiteY2145" fmla="*/ 61441 h 207426"/>
                <a:gd name="connsiteX2146" fmla="*/ 139520 w 161800"/>
                <a:gd name="connsiteY2146" fmla="*/ 52583 h 207426"/>
                <a:gd name="connsiteX2147" fmla="*/ 143711 w 161800"/>
                <a:gd name="connsiteY2147" fmla="*/ 45534 h 207426"/>
                <a:gd name="connsiteX2148" fmla="*/ 147997 w 161800"/>
                <a:gd name="connsiteY2148" fmla="*/ 41153 h 207426"/>
                <a:gd name="connsiteX2149" fmla="*/ 151140 w 161800"/>
                <a:gd name="connsiteY2149" fmla="*/ 41153 h 207426"/>
                <a:gd name="connsiteX2150" fmla="*/ 152664 w 161800"/>
                <a:gd name="connsiteY2150" fmla="*/ 44487 h 207426"/>
                <a:gd name="connsiteX2151" fmla="*/ 149521 w 161800"/>
                <a:gd name="connsiteY2151" fmla="*/ 35724 h 207426"/>
                <a:gd name="connsiteX2152" fmla="*/ 149521 w 161800"/>
                <a:gd name="connsiteY2152" fmla="*/ 35724 h 207426"/>
                <a:gd name="connsiteX2153" fmla="*/ 149521 w 161800"/>
                <a:gd name="connsiteY2153" fmla="*/ 36390 h 207426"/>
                <a:gd name="connsiteX2154" fmla="*/ 148378 w 161800"/>
                <a:gd name="connsiteY2154" fmla="*/ 39248 h 207426"/>
                <a:gd name="connsiteX2155" fmla="*/ 143330 w 161800"/>
                <a:gd name="connsiteY2155" fmla="*/ 43439 h 207426"/>
                <a:gd name="connsiteX2156" fmla="*/ 141711 w 161800"/>
                <a:gd name="connsiteY2156" fmla="*/ 45630 h 207426"/>
                <a:gd name="connsiteX2157" fmla="*/ 141711 w 161800"/>
                <a:gd name="connsiteY2157" fmla="*/ 45630 h 207426"/>
                <a:gd name="connsiteX2158" fmla="*/ 140853 w 161800"/>
                <a:gd name="connsiteY2158" fmla="*/ 45058 h 207426"/>
                <a:gd name="connsiteX2159" fmla="*/ 140091 w 161800"/>
                <a:gd name="connsiteY2159" fmla="*/ 44391 h 207426"/>
                <a:gd name="connsiteX2160" fmla="*/ 139425 w 161800"/>
                <a:gd name="connsiteY2160" fmla="*/ 40486 h 207426"/>
                <a:gd name="connsiteX2161" fmla="*/ 141044 w 161800"/>
                <a:gd name="connsiteY2161" fmla="*/ 35819 h 207426"/>
                <a:gd name="connsiteX2162" fmla="*/ 146092 w 161800"/>
                <a:gd name="connsiteY2162" fmla="*/ 33914 h 207426"/>
                <a:gd name="connsiteX2163" fmla="*/ 149236 w 161800"/>
                <a:gd name="connsiteY2163" fmla="*/ 36390 h 207426"/>
                <a:gd name="connsiteX2164" fmla="*/ 145235 w 161800"/>
                <a:gd name="connsiteY2164" fmla="*/ 33152 h 207426"/>
                <a:gd name="connsiteX2165" fmla="*/ 146187 w 161800"/>
                <a:gd name="connsiteY2165" fmla="*/ 33723 h 207426"/>
                <a:gd name="connsiteX2166" fmla="*/ 142378 w 161800"/>
                <a:gd name="connsiteY2166" fmla="*/ 34295 h 207426"/>
                <a:gd name="connsiteX2167" fmla="*/ 142378 w 161800"/>
                <a:gd name="connsiteY2167" fmla="*/ 31533 h 207426"/>
                <a:gd name="connsiteX2168" fmla="*/ 142378 w 161800"/>
                <a:gd name="connsiteY2168" fmla="*/ 30866 h 207426"/>
                <a:gd name="connsiteX2169" fmla="*/ 145235 w 161800"/>
                <a:gd name="connsiteY2169" fmla="*/ 33152 h 207426"/>
                <a:gd name="connsiteX2170" fmla="*/ 141996 w 161800"/>
                <a:gd name="connsiteY2170" fmla="*/ 30485 h 207426"/>
                <a:gd name="connsiteX2171" fmla="*/ 141996 w 161800"/>
                <a:gd name="connsiteY2171" fmla="*/ 33152 h 207426"/>
                <a:gd name="connsiteX2172" fmla="*/ 141996 w 161800"/>
                <a:gd name="connsiteY2172" fmla="*/ 34581 h 207426"/>
                <a:gd name="connsiteX2173" fmla="*/ 140758 w 161800"/>
                <a:gd name="connsiteY2173" fmla="*/ 35343 h 207426"/>
                <a:gd name="connsiteX2174" fmla="*/ 138377 w 161800"/>
                <a:gd name="connsiteY2174" fmla="*/ 40867 h 207426"/>
                <a:gd name="connsiteX2175" fmla="*/ 138377 w 161800"/>
                <a:gd name="connsiteY2175" fmla="*/ 43915 h 207426"/>
                <a:gd name="connsiteX2176" fmla="*/ 134186 w 161800"/>
                <a:gd name="connsiteY2176" fmla="*/ 42010 h 207426"/>
                <a:gd name="connsiteX2177" fmla="*/ 130757 w 161800"/>
                <a:gd name="connsiteY2177" fmla="*/ 42010 h 207426"/>
                <a:gd name="connsiteX2178" fmla="*/ 130757 w 161800"/>
                <a:gd name="connsiteY2178" fmla="*/ 42010 h 207426"/>
                <a:gd name="connsiteX2179" fmla="*/ 129709 w 161800"/>
                <a:gd name="connsiteY2179" fmla="*/ 42010 h 207426"/>
                <a:gd name="connsiteX2180" fmla="*/ 128280 w 161800"/>
                <a:gd name="connsiteY2180" fmla="*/ 41343 h 207426"/>
                <a:gd name="connsiteX2181" fmla="*/ 127614 w 161800"/>
                <a:gd name="connsiteY2181" fmla="*/ 41343 h 207426"/>
                <a:gd name="connsiteX2182" fmla="*/ 127137 w 161800"/>
                <a:gd name="connsiteY2182" fmla="*/ 40296 h 207426"/>
                <a:gd name="connsiteX2183" fmla="*/ 127137 w 161800"/>
                <a:gd name="connsiteY2183" fmla="*/ 39343 h 207426"/>
                <a:gd name="connsiteX2184" fmla="*/ 127137 w 161800"/>
                <a:gd name="connsiteY2184" fmla="*/ 37153 h 207426"/>
                <a:gd name="connsiteX2185" fmla="*/ 127137 w 161800"/>
                <a:gd name="connsiteY2185" fmla="*/ 36295 h 207426"/>
                <a:gd name="connsiteX2186" fmla="*/ 131519 w 161800"/>
                <a:gd name="connsiteY2186" fmla="*/ 28961 h 207426"/>
                <a:gd name="connsiteX2187" fmla="*/ 134853 w 161800"/>
                <a:gd name="connsiteY2187" fmla="*/ 26294 h 207426"/>
                <a:gd name="connsiteX2188" fmla="*/ 137710 w 161800"/>
                <a:gd name="connsiteY2188" fmla="*/ 26294 h 207426"/>
                <a:gd name="connsiteX2189" fmla="*/ 141806 w 161800"/>
                <a:gd name="connsiteY2189" fmla="*/ 30485 h 207426"/>
                <a:gd name="connsiteX2190" fmla="*/ 125709 w 161800"/>
                <a:gd name="connsiteY2190" fmla="*/ 17245 h 207426"/>
                <a:gd name="connsiteX2191" fmla="*/ 129233 w 161800"/>
                <a:gd name="connsiteY2191" fmla="*/ 16578 h 207426"/>
                <a:gd name="connsiteX2192" fmla="*/ 131519 w 161800"/>
                <a:gd name="connsiteY2192" fmla="*/ 16578 h 207426"/>
                <a:gd name="connsiteX2193" fmla="*/ 136948 w 161800"/>
                <a:gd name="connsiteY2193" fmla="*/ 17912 h 207426"/>
                <a:gd name="connsiteX2194" fmla="*/ 136472 w 161800"/>
                <a:gd name="connsiteY2194" fmla="*/ 23817 h 207426"/>
                <a:gd name="connsiteX2195" fmla="*/ 135710 w 161800"/>
                <a:gd name="connsiteY2195" fmla="*/ 23817 h 207426"/>
                <a:gd name="connsiteX2196" fmla="*/ 131805 w 161800"/>
                <a:gd name="connsiteY2196" fmla="*/ 26199 h 207426"/>
                <a:gd name="connsiteX2197" fmla="*/ 126661 w 161800"/>
                <a:gd name="connsiteY2197" fmla="*/ 33628 h 207426"/>
                <a:gd name="connsiteX2198" fmla="*/ 126661 w 161800"/>
                <a:gd name="connsiteY2198" fmla="*/ 31533 h 207426"/>
                <a:gd name="connsiteX2199" fmla="*/ 122946 w 161800"/>
                <a:gd name="connsiteY2199" fmla="*/ 28485 h 207426"/>
                <a:gd name="connsiteX2200" fmla="*/ 120565 w 161800"/>
                <a:gd name="connsiteY2200" fmla="*/ 28485 h 207426"/>
                <a:gd name="connsiteX2201" fmla="*/ 120565 w 161800"/>
                <a:gd name="connsiteY2201" fmla="*/ 28485 h 207426"/>
                <a:gd name="connsiteX2202" fmla="*/ 120565 w 161800"/>
                <a:gd name="connsiteY2202" fmla="*/ 27628 h 207426"/>
                <a:gd name="connsiteX2203" fmla="*/ 120565 w 161800"/>
                <a:gd name="connsiteY2203" fmla="*/ 25532 h 207426"/>
                <a:gd name="connsiteX2204" fmla="*/ 120565 w 161800"/>
                <a:gd name="connsiteY2204" fmla="*/ 25532 h 207426"/>
                <a:gd name="connsiteX2205" fmla="*/ 120565 w 161800"/>
                <a:gd name="connsiteY2205" fmla="*/ 22293 h 207426"/>
                <a:gd name="connsiteX2206" fmla="*/ 125518 w 161800"/>
                <a:gd name="connsiteY2206" fmla="*/ 17245 h 207426"/>
                <a:gd name="connsiteX2207" fmla="*/ 122280 w 161800"/>
                <a:gd name="connsiteY2207" fmla="*/ 16388 h 207426"/>
                <a:gd name="connsiteX2208" fmla="*/ 122280 w 161800"/>
                <a:gd name="connsiteY2208" fmla="*/ 16388 h 207426"/>
                <a:gd name="connsiteX2209" fmla="*/ 122280 w 161800"/>
                <a:gd name="connsiteY2209" fmla="*/ 16388 h 207426"/>
                <a:gd name="connsiteX2210" fmla="*/ 122280 w 161800"/>
                <a:gd name="connsiteY2210" fmla="*/ 16388 h 207426"/>
                <a:gd name="connsiteX2211" fmla="*/ 122280 w 161800"/>
                <a:gd name="connsiteY2211" fmla="*/ 16388 h 207426"/>
                <a:gd name="connsiteX2212" fmla="*/ 122280 w 161800"/>
                <a:gd name="connsiteY2212" fmla="*/ 16388 h 207426"/>
                <a:gd name="connsiteX2213" fmla="*/ 122280 w 161800"/>
                <a:gd name="connsiteY2213" fmla="*/ 16388 h 207426"/>
                <a:gd name="connsiteX2214" fmla="*/ 118565 w 161800"/>
                <a:gd name="connsiteY2214" fmla="*/ 22389 h 207426"/>
                <a:gd name="connsiteX2215" fmla="*/ 116374 w 161800"/>
                <a:gd name="connsiteY2215" fmla="*/ 20579 h 207426"/>
                <a:gd name="connsiteX2216" fmla="*/ 115326 w 161800"/>
                <a:gd name="connsiteY2216" fmla="*/ 20579 h 207426"/>
                <a:gd name="connsiteX2217" fmla="*/ 115326 w 161800"/>
                <a:gd name="connsiteY2217" fmla="*/ 20579 h 207426"/>
                <a:gd name="connsiteX2218" fmla="*/ 118755 w 161800"/>
                <a:gd name="connsiteY2218" fmla="*/ 16007 h 207426"/>
                <a:gd name="connsiteX2219" fmla="*/ 118755 w 161800"/>
                <a:gd name="connsiteY2219" fmla="*/ 16007 h 207426"/>
                <a:gd name="connsiteX2220" fmla="*/ 118755 w 161800"/>
                <a:gd name="connsiteY2220" fmla="*/ 16007 h 207426"/>
                <a:gd name="connsiteX2221" fmla="*/ 119327 w 161800"/>
                <a:gd name="connsiteY2221" fmla="*/ 16007 h 207426"/>
                <a:gd name="connsiteX2222" fmla="*/ 120470 w 161800"/>
                <a:gd name="connsiteY2222" fmla="*/ 16007 h 207426"/>
                <a:gd name="connsiteX2223" fmla="*/ 116660 w 161800"/>
                <a:gd name="connsiteY2223" fmla="*/ 19531 h 207426"/>
                <a:gd name="connsiteX2224" fmla="*/ 113803 w 161800"/>
                <a:gd name="connsiteY2224" fmla="*/ 21055 h 207426"/>
                <a:gd name="connsiteX2225" fmla="*/ 110659 w 161800"/>
                <a:gd name="connsiteY2225" fmla="*/ 21055 h 207426"/>
                <a:gd name="connsiteX2226" fmla="*/ 106087 w 161800"/>
                <a:gd name="connsiteY2226" fmla="*/ 15912 h 207426"/>
                <a:gd name="connsiteX2227" fmla="*/ 106754 w 161800"/>
                <a:gd name="connsiteY2227" fmla="*/ 15054 h 207426"/>
                <a:gd name="connsiteX2228" fmla="*/ 105801 w 161800"/>
                <a:gd name="connsiteY2228" fmla="*/ 11054 h 207426"/>
                <a:gd name="connsiteX2229" fmla="*/ 105801 w 161800"/>
                <a:gd name="connsiteY2229" fmla="*/ 11054 h 207426"/>
                <a:gd name="connsiteX2230" fmla="*/ 108469 w 161800"/>
                <a:gd name="connsiteY2230" fmla="*/ 11911 h 207426"/>
                <a:gd name="connsiteX2231" fmla="*/ 112469 w 161800"/>
                <a:gd name="connsiteY2231" fmla="*/ 8006 h 207426"/>
                <a:gd name="connsiteX2232" fmla="*/ 112469 w 161800"/>
                <a:gd name="connsiteY2232" fmla="*/ 4101 h 207426"/>
                <a:gd name="connsiteX2233" fmla="*/ 112469 w 161800"/>
                <a:gd name="connsiteY2233" fmla="*/ 4101 h 207426"/>
                <a:gd name="connsiteX2234" fmla="*/ 113136 w 161800"/>
                <a:gd name="connsiteY2234" fmla="*/ 4101 h 207426"/>
                <a:gd name="connsiteX2235" fmla="*/ 113136 w 161800"/>
                <a:gd name="connsiteY2235" fmla="*/ 4101 h 207426"/>
                <a:gd name="connsiteX2236" fmla="*/ 115517 w 161800"/>
                <a:gd name="connsiteY2236" fmla="*/ 5244 h 207426"/>
                <a:gd name="connsiteX2237" fmla="*/ 116088 w 161800"/>
                <a:gd name="connsiteY2237" fmla="*/ 5244 h 207426"/>
                <a:gd name="connsiteX2238" fmla="*/ 117708 w 161800"/>
                <a:gd name="connsiteY2238" fmla="*/ 6577 h 207426"/>
                <a:gd name="connsiteX2239" fmla="*/ 118946 w 161800"/>
                <a:gd name="connsiteY2239" fmla="*/ 9054 h 207426"/>
                <a:gd name="connsiteX2240" fmla="*/ 116660 w 161800"/>
                <a:gd name="connsiteY2240" fmla="*/ 19531 h 20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Lst>
              <a:rect l="l" t="t" r="r" b="b"/>
              <a:pathLst>
                <a:path w="161800" h="207426">
                  <a:moveTo>
                    <a:pt x="117803" y="5720"/>
                  </a:moveTo>
                  <a:cubicBezTo>
                    <a:pt x="117498" y="5358"/>
                    <a:pt x="117146" y="5034"/>
                    <a:pt x="116755" y="4767"/>
                  </a:cubicBezTo>
                  <a:cubicBezTo>
                    <a:pt x="116974" y="4815"/>
                    <a:pt x="117203" y="4815"/>
                    <a:pt x="117422" y="4767"/>
                  </a:cubicBezTo>
                  <a:lnTo>
                    <a:pt x="116279" y="4767"/>
                  </a:lnTo>
                  <a:lnTo>
                    <a:pt x="115707" y="4767"/>
                  </a:lnTo>
                  <a:lnTo>
                    <a:pt x="114374" y="4196"/>
                  </a:lnTo>
                  <a:lnTo>
                    <a:pt x="113517" y="4196"/>
                  </a:lnTo>
                  <a:lnTo>
                    <a:pt x="113517" y="4196"/>
                  </a:lnTo>
                  <a:lnTo>
                    <a:pt x="111421" y="3624"/>
                  </a:lnTo>
                  <a:cubicBezTo>
                    <a:pt x="112088" y="6768"/>
                    <a:pt x="112278" y="11054"/>
                    <a:pt x="108659" y="11721"/>
                  </a:cubicBezTo>
                  <a:cubicBezTo>
                    <a:pt x="106659" y="11721"/>
                    <a:pt x="105135" y="10578"/>
                    <a:pt x="103420" y="9911"/>
                  </a:cubicBezTo>
                  <a:lnTo>
                    <a:pt x="103420" y="9911"/>
                  </a:lnTo>
                  <a:cubicBezTo>
                    <a:pt x="103392" y="7701"/>
                    <a:pt x="103163" y="5510"/>
                    <a:pt x="102753" y="3339"/>
                  </a:cubicBezTo>
                  <a:lnTo>
                    <a:pt x="102753" y="1720"/>
                  </a:lnTo>
                  <a:lnTo>
                    <a:pt x="101991" y="1720"/>
                  </a:lnTo>
                  <a:cubicBezTo>
                    <a:pt x="101991" y="2196"/>
                    <a:pt x="101991" y="2767"/>
                    <a:pt x="102468" y="3339"/>
                  </a:cubicBezTo>
                  <a:cubicBezTo>
                    <a:pt x="102953" y="5491"/>
                    <a:pt x="103211" y="7701"/>
                    <a:pt x="103230" y="9911"/>
                  </a:cubicBezTo>
                  <a:cubicBezTo>
                    <a:pt x="103401" y="12454"/>
                    <a:pt x="102696" y="14969"/>
                    <a:pt x="101229" y="17055"/>
                  </a:cubicBezTo>
                  <a:cubicBezTo>
                    <a:pt x="99963" y="18293"/>
                    <a:pt x="98058" y="18598"/>
                    <a:pt x="96467" y="17817"/>
                  </a:cubicBezTo>
                  <a:cubicBezTo>
                    <a:pt x="96057" y="17455"/>
                    <a:pt x="95572" y="17198"/>
                    <a:pt x="95038" y="17055"/>
                  </a:cubicBezTo>
                  <a:lnTo>
                    <a:pt x="95038" y="17055"/>
                  </a:lnTo>
                  <a:cubicBezTo>
                    <a:pt x="95038" y="17055"/>
                    <a:pt x="95038" y="17055"/>
                    <a:pt x="95038" y="17055"/>
                  </a:cubicBezTo>
                  <a:lnTo>
                    <a:pt x="95038" y="17055"/>
                  </a:lnTo>
                  <a:lnTo>
                    <a:pt x="95038" y="16007"/>
                  </a:lnTo>
                  <a:cubicBezTo>
                    <a:pt x="94895" y="14330"/>
                    <a:pt x="94610" y="12683"/>
                    <a:pt x="94181" y="11054"/>
                  </a:cubicBezTo>
                  <a:cubicBezTo>
                    <a:pt x="93905" y="10111"/>
                    <a:pt x="93495" y="9206"/>
                    <a:pt x="92943" y="8387"/>
                  </a:cubicBezTo>
                  <a:cubicBezTo>
                    <a:pt x="92704" y="7892"/>
                    <a:pt x="92342" y="7463"/>
                    <a:pt x="91895" y="7149"/>
                  </a:cubicBezTo>
                  <a:cubicBezTo>
                    <a:pt x="92304" y="6634"/>
                    <a:pt x="92619" y="6053"/>
                    <a:pt x="92847" y="5434"/>
                  </a:cubicBezTo>
                  <a:cubicBezTo>
                    <a:pt x="93571" y="3900"/>
                    <a:pt x="94019" y="2262"/>
                    <a:pt x="94181" y="576"/>
                  </a:cubicBezTo>
                  <a:lnTo>
                    <a:pt x="93514" y="576"/>
                  </a:lnTo>
                  <a:cubicBezTo>
                    <a:pt x="93390" y="1919"/>
                    <a:pt x="93067" y="3234"/>
                    <a:pt x="92562" y="4482"/>
                  </a:cubicBezTo>
                  <a:cubicBezTo>
                    <a:pt x="92238" y="5368"/>
                    <a:pt x="91790" y="6206"/>
                    <a:pt x="91228" y="6958"/>
                  </a:cubicBezTo>
                  <a:lnTo>
                    <a:pt x="91228" y="6958"/>
                  </a:lnTo>
                  <a:cubicBezTo>
                    <a:pt x="90942" y="7034"/>
                    <a:pt x="90657" y="7034"/>
                    <a:pt x="90371" y="6958"/>
                  </a:cubicBezTo>
                  <a:cubicBezTo>
                    <a:pt x="89514" y="6958"/>
                    <a:pt x="88752" y="6387"/>
                    <a:pt x="88275" y="5815"/>
                  </a:cubicBezTo>
                  <a:cubicBezTo>
                    <a:pt x="87523" y="4939"/>
                    <a:pt x="86828" y="4015"/>
                    <a:pt x="86180" y="3053"/>
                  </a:cubicBezTo>
                  <a:cubicBezTo>
                    <a:pt x="85761" y="2110"/>
                    <a:pt x="85104" y="1281"/>
                    <a:pt x="84275" y="672"/>
                  </a:cubicBezTo>
                  <a:lnTo>
                    <a:pt x="83703" y="672"/>
                  </a:lnTo>
                  <a:lnTo>
                    <a:pt x="84275" y="5"/>
                  </a:lnTo>
                  <a:lnTo>
                    <a:pt x="83227" y="5"/>
                  </a:lnTo>
                  <a:lnTo>
                    <a:pt x="83227" y="5"/>
                  </a:lnTo>
                  <a:cubicBezTo>
                    <a:pt x="81389" y="-157"/>
                    <a:pt x="79608" y="681"/>
                    <a:pt x="78560" y="2196"/>
                  </a:cubicBezTo>
                  <a:lnTo>
                    <a:pt x="78560" y="100"/>
                  </a:lnTo>
                  <a:lnTo>
                    <a:pt x="77988" y="100"/>
                  </a:lnTo>
                  <a:cubicBezTo>
                    <a:pt x="78084" y="1148"/>
                    <a:pt x="78084" y="2196"/>
                    <a:pt x="77988" y="3243"/>
                  </a:cubicBezTo>
                  <a:cubicBezTo>
                    <a:pt x="77779" y="5196"/>
                    <a:pt x="77331" y="7120"/>
                    <a:pt x="76655" y="8958"/>
                  </a:cubicBezTo>
                  <a:cubicBezTo>
                    <a:pt x="75988" y="10673"/>
                    <a:pt x="74845" y="12864"/>
                    <a:pt x="72750" y="13149"/>
                  </a:cubicBezTo>
                  <a:cubicBezTo>
                    <a:pt x="70654" y="13435"/>
                    <a:pt x="68559" y="11245"/>
                    <a:pt x="67416" y="9149"/>
                  </a:cubicBezTo>
                  <a:cubicBezTo>
                    <a:pt x="67311" y="8387"/>
                    <a:pt x="67016" y="7663"/>
                    <a:pt x="66558" y="7053"/>
                  </a:cubicBezTo>
                  <a:lnTo>
                    <a:pt x="65892" y="6482"/>
                  </a:lnTo>
                  <a:lnTo>
                    <a:pt x="65892" y="6482"/>
                  </a:lnTo>
                  <a:cubicBezTo>
                    <a:pt x="66434" y="6225"/>
                    <a:pt x="66873" y="5787"/>
                    <a:pt x="67130" y="5244"/>
                  </a:cubicBezTo>
                  <a:cubicBezTo>
                    <a:pt x="67463" y="4358"/>
                    <a:pt x="67463" y="3367"/>
                    <a:pt x="67130" y="2481"/>
                  </a:cubicBezTo>
                  <a:lnTo>
                    <a:pt x="66463" y="2481"/>
                  </a:lnTo>
                  <a:cubicBezTo>
                    <a:pt x="66558" y="2958"/>
                    <a:pt x="66558" y="3434"/>
                    <a:pt x="66463" y="3910"/>
                  </a:cubicBezTo>
                  <a:cubicBezTo>
                    <a:pt x="66282" y="4520"/>
                    <a:pt x="65949" y="5072"/>
                    <a:pt x="65511" y="5529"/>
                  </a:cubicBezTo>
                  <a:lnTo>
                    <a:pt x="64463" y="6006"/>
                  </a:lnTo>
                  <a:cubicBezTo>
                    <a:pt x="63901" y="5872"/>
                    <a:pt x="63310" y="5872"/>
                    <a:pt x="62748" y="6006"/>
                  </a:cubicBezTo>
                  <a:cubicBezTo>
                    <a:pt x="61739" y="6187"/>
                    <a:pt x="60748" y="6472"/>
                    <a:pt x="59796" y="6863"/>
                  </a:cubicBezTo>
                  <a:cubicBezTo>
                    <a:pt x="59843" y="6006"/>
                    <a:pt x="59843" y="5148"/>
                    <a:pt x="59796" y="4291"/>
                  </a:cubicBezTo>
                  <a:lnTo>
                    <a:pt x="59129" y="4291"/>
                  </a:lnTo>
                  <a:cubicBezTo>
                    <a:pt x="59167" y="4929"/>
                    <a:pt x="59167" y="5558"/>
                    <a:pt x="59129" y="6196"/>
                  </a:cubicBezTo>
                  <a:cubicBezTo>
                    <a:pt x="58757" y="8320"/>
                    <a:pt x="57976" y="10359"/>
                    <a:pt x="56843" y="12197"/>
                  </a:cubicBezTo>
                  <a:cubicBezTo>
                    <a:pt x="56843" y="12768"/>
                    <a:pt x="55890" y="13245"/>
                    <a:pt x="55319" y="12959"/>
                  </a:cubicBezTo>
                  <a:lnTo>
                    <a:pt x="55319" y="12483"/>
                  </a:lnTo>
                  <a:cubicBezTo>
                    <a:pt x="54728" y="11568"/>
                    <a:pt x="53804" y="10920"/>
                    <a:pt x="52747" y="10673"/>
                  </a:cubicBezTo>
                  <a:cubicBezTo>
                    <a:pt x="51642" y="10540"/>
                    <a:pt x="50537" y="10892"/>
                    <a:pt x="49699" y="11625"/>
                  </a:cubicBezTo>
                  <a:cubicBezTo>
                    <a:pt x="49699" y="11625"/>
                    <a:pt x="49699" y="12197"/>
                    <a:pt x="49699" y="12102"/>
                  </a:cubicBezTo>
                  <a:cubicBezTo>
                    <a:pt x="50461" y="11692"/>
                    <a:pt x="51309" y="11463"/>
                    <a:pt x="52176" y="11435"/>
                  </a:cubicBezTo>
                  <a:cubicBezTo>
                    <a:pt x="53138" y="11540"/>
                    <a:pt x="54004" y="12064"/>
                    <a:pt x="54557" y="12864"/>
                  </a:cubicBezTo>
                  <a:cubicBezTo>
                    <a:pt x="55643" y="14426"/>
                    <a:pt x="55852" y="16435"/>
                    <a:pt x="55128" y="18198"/>
                  </a:cubicBezTo>
                  <a:cubicBezTo>
                    <a:pt x="54633" y="19912"/>
                    <a:pt x="53890" y="21551"/>
                    <a:pt x="52938" y="23055"/>
                  </a:cubicBezTo>
                  <a:cubicBezTo>
                    <a:pt x="52090" y="24732"/>
                    <a:pt x="50766" y="26132"/>
                    <a:pt x="49128" y="27056"/>
                  </a:cubicBezTo>
                  <a:cubicBezTo>
                    <a:pt x="48166" y="27580"/>
                    <a:pt x="47070" y="27780"/>
                    <a:pt x="45984" y="27628"/>
                  </a:cubicBezTo>
                  <a:cubicBezTo>
                    <a:pt x="44832" y="27523"/>
                    <a:pt x="43708" y="27237"/>
                    <a:pt x="42651" y="26770"/>
                  </a:cubicBezTo>
                  <a:lnTo>
                    <a:pt x="41794" y="26103"/>
                  </a:lnTo>
                  <a:cubicBezTo>
                    <a:pt x="40603" y="25332"/>
                    <a:pt x="39012" y="25665"/>
                    <a:pt x="38241" y="26856"/>
                  </a:cubicBezTo>
                  <a:cubicBezTo>
                    <a:pt x="38212" y="26894"/>
                    <a:pt x="38193" y="26923"/>
                    <a:pt x="38174" y="26961"/>
                  </a:cubicBezTo>
                  <a:cubicBezTo>
                    <a:pt x="38174" y="26961"/>
                    <a:pt x="38174" y="27628"/>
                    <a:pt x="38174" y="26961"/>
                  </a:cubicBezTo>
                  <a:cubicBezTo>
                    <a:pt x="38602" y="26313"/>
                    <a:pt x="39307" y="25894"/>
                    <a:pt x="40079" y="25818"/>
                  </a:cubicBezTo>
                  <a:cubicBezTo>
                    <a:pt x="41051" y="25980"/>
                    <a:pt x="41908" y="26532"/>
                    <a:pt x="42460" y="27342"/>
                  </a:cubicBezTo>
                  <a:cubicBezTo>
                    <a:pt x="43413" y="29161"/>
                    <a:pt x="43803" y="31209"/>
                    <a:pt x="43603" y="33247"/>
                  </a:cubicBezTo>
                  <a:cubicBezTo>
                    <a:pt x="43660" y="35390"/>
                    <a:pt x="43098" y="37505"/>
                    <a:pt x="41984" y="39343"/>
                  </a:cubicBezTo>
                  <a:cubicBezTo>
                    <a:pt x="41012" y="40619"/>
                    <a:pt x="39860" y="41744"/>
                    <a:pt x="38555" y="42677"/>
                  </a:cubicBezTo>
                  <a:lnTo>
                    <a:pt x="36364" y="44011"/>
                  </a:lnTo>
                  <a:cubicBezTo>
                    <a:pt x="34469" y="45172"/>
                    <a:pt x="32764" y="46620"/>
                    <a:pt x="31316" y="48297"/>
                  </a:cubicBezTo>
                  <a:cubicBezTo>
                    <a:pt x="31316" y="48297"/>
                    <a:pt x="31316" y="48297"/>
                    <a:pt x="31316" y="48297"/>
                  </a:cubicBezTo>
                  <a:lnTo>
                    <a:pt x="30649" y="47439"/>
                  </a:lnTo>
                  <a:cubicBezTo>
                    <a:pt x="28877" y="45496"/>
                    <a:pt x="25867" y="45353"/>
                    <a:pt x="23925" y="47116"/>
                  </a:cubicBezTo>
                  <a:cubicBezTo>
                    <a:pt x="23810" y="47220"/>
                    <a:pt x="23705" y="47325"/>
                    <a:pt x="23601" y="47439"/>
                  </a:cubicBezTo>
                  <a:cubicBezTo>
                    <a:pt x="23601" y="47439"/>
                    <a:pt x="23601" y="48106"/>
                    <a:pt x="23601" y="47439"/>
                  </a:cubicBezTo>
                  <a:cubicBezTo>
                    <a:pt x="25287" y="45706"/>
                    <a:pt x="28058" y="45658"/>
                    <a:pt x="29792" y="47344"/>
                  </a:cubicBezTo>
                  <a:cubicBezTo>
                    <a:pt x="29830" y="47382"/>
                    <a:pt x="29859" y="47411"/>
                    <a:pt x="29887" y="47439"/>
                  </a:cubicBezTo>
                  <a:cubicBezTo>
                    <a:pt x="31240" y="49201"/>
                    <a:pt x="31859" y="51421"/>
                    <a:pt x="31602" y="53631"/>
                  </a:cubicBezTo>
                  <a:cubicBezTo>
                    <a:pt x="31535" y="58098"/>
                    <a:pt x="29516" y="62308"/>
                    <a:pt x="26077" y="65156"/>
                  </a:cubicBezTo>
                  <a:cubicBezTo>
                    <a:pt x="24153" y="66346"/>
                    <a:pt x="21953" y="67032"/>
                    <a:pt x="19695" y="67156"/>
                  </a:cubicBezTo>
                  <a:cubicBezTo>
                    <a:pt x="18867" y="66861"/>
                    <a:pt x="17952" y="66861"/>
                    <a:pt x="17124" y="67156"/>
                  </a:cubicBezTo>
                  <a:cubicBezTo>
                    <a:pt x="16228" y="67775"/>
                    <a:pt x="15533" y="68633"/>
                    <a:pt x="15123" y="69633"/>
                  </a:cubicBezTo>
                  <a:cubicBezTo>
                    <a:pt x="14618" y="69090"/>
                    <a:pt x="13999" y="68671"/>
                    <a:pt x="13314" y="68395"/>
                  </a:cubicBezTo>
                  <a:cubicBezTo>
                    <a:pt x="13314" y="68395"/>
                    <a:pt x="11028" y="67442"/>
                    <a:pt x="11028" y="68395"/>
                  </a:cubicBezTo>
                  <a:cubicBezTo>
                    <a:pt x="11028" y="69347"/>
                    <a:pt x="11028" y="68395"/>
                    <a:pt x="11028" y="68395"/>
                  </a:cubicBezTo>
                  <a:cubicBezTo>
                    <a:pt x="11028" y="68395"/>
                    <a:pt x="13504" y="69156"/>
                    <a:pt x="13885" y="69347"/>
                  </a:cubicBezTo>
                  <a:cubicBezTo>
                    <a:pt x="15276" y="70633"/>
                    <a:pt x="16095" y="72414"/>
                    <a:pt x="16171" y="74300"/>
                  </a:cubicBezTo>
                  <a:cubicBezTo>
                    <a:pt x="16409" y="76005"/>
                    <a:pt x="16219" y="77738"/>
                    <a:pt x="15600" y="79348"/>
                  </a:cubicBezTo>
                  <a:cubicBezTo>
                    <a:pt x="15038" y="80863"/>
                    <a:pt x="14304" y="82301"/>
                    <a:pt x="13409" y="83634"/>
                  </a:cubicBezTo>
                  <a:cubicBezTo>
                    <a:pt x="12761" y="84292"/>
                    <a:pt x="12247" y="85073"/>
                    <a:pt x="11885" y="85920"/>
                  </a:cubicBezTo>
                  <a:cubicBezTo>
                    <a:pt x="11075" y="88444"/>
                    <a:pt x="10685" y="91083"/>
                    <a:pt x="10742" y="93731"/>
                  </a:cubicBezTo>
                  <a:cubicBezTo>
                    <a:pt x="10456" y="95493"/>
                    <a:pt x="10456" y="97303"/>
                    <a:pt x="10742" y="99065"/>
                  </a:cubicBezTo>
                  <a:cubicBezTo>
                    <a:pt x="9542" y="97522"/>
                    <a:pt x="7742" y="96550"/>
                    <a:pt x="5789" y="96398"/>
                  </a:cubicBezTo>
                  <a:cubicBezTo>
                    <a:pt x="3855" y="96693"/>
                    <a:pt x="2360" y="98265"/>
                    <a:pt x="2170" y="100208"/>
                  </a:cubicBezTo>
                  <a:cubicBezTo>
                    <a:pt x="2170" y="100208"/>
                    <a:pt x="2170" y="100875"/>
                    <a:pt x="2170" y="100208"/>
                  </a:cubicBezTo>
                  <a:cubicBezTo>
                    <a:pt x="2170" y="99541"/>
                    <a:pt x="3598" y="97065"/>
                    <a:pt x="5408" y="97065"/>
                  </a:cubicBezTo>
                  <a:cubicBezTo>
                    <a:pt x="6970" y="97274"/>
                    <a:pt x="8418" y="98008"/>
                    <a:pt x="9504" y="99160"/>
                  </a:cubicBezTo>
                  <a:cubicBezTo>
                    <a:pt x="11075" y="100598"/>
                    <a:pt x="12447" y="102227"/>
                    <a:pt x="13599" y="104018"/>
                  </a:cubicBezTo>
                  <a:cubicBezTo>
                    <a:pt x="14904" y="105704"/>
                    <a:pt x="15819" y="107656"/>
                    <a:pt x="16266" y="109733"/>
                  </a:cubicBezTo>
                  <a:cubicBezTo>
                    <a:pt x="16457" y="111000"/>
                    <a:pt x="16457" y="112276"/>
                    <a:pt x="16266" y="113543"/>
                  </a:cubicBezTo>
                  <a:cubicBezTo>
                    <a:pt x="15714" y="115010"/>
                    <a:pt x="15390" y="116553"/>
                    <a:pt x="15314" y="118115"/>
                  </a:cubicBezTo>
                  <a:cubicBezTo>
                    <a:pt x="14952" y="119610"/>
                    <a:pt x="14162" y="120972"/>
                    <a:pt x="13028" y="122020"/>
                  </a:cubicBezTo>
                  <a:cubicBezTo>
                    <a:pt x="10713" y="123535"/>
                    <a:pt x="7722" y="123535"/>
                    <a:pt x="5408" y="122020"/>
                  </a:cubicBezTo>
                  <a:cubicBezTo>
                    <a:pt x="2493" y="120858"/>
                    <a:pt x="445" y="118191"/>
                    <a:pt x="74" y="115067"/>
                  </a:cubicBezTo>
                  <a:cubicBezTo>
                    <a:pt x="74" y="114591"/>
                    <a:pt x="74" y="114591"/>
                    <a:pt x="74" y="115067"/>
                  </a:cubicBezTo>
                  <a:cubicBezTo>
                    <a:pt x="122" y="118144"/>
                    <a:pt x="1836" y="120953"/>
                    <a:pt x="4551" y="122401"/>
                  </a:cubicBezTo>
                  <a:cubicBezTo>
                    <a:pt x="5332" y="122878"/>
                    <a:pt x="6160" y="123258"/>
                    <a:pt x="7027" y="123544"/>
                  </a:cubicBezTo>
                  <a:cubicBezTo>
                    <a:pt x="5198" y="123973"/>
                    <a:pt x="3551" y="124935"/>
                    <a:pt x="2265" y="126306"/>
                  </a:cubicBezTo>
                  <a:cubicBezTo>
                    <a:pt x="531" y="127783"/>
                    <a:pt x="-297" y="130059"/>
                    <a:pt x="74" y="132307"/>
                  </a:cubicBezTo>
                  <a:cubicBezTo>
                    <a:pt x="74" y="132783"/>
                    <a:pt x="74" y="132307"/>
                    <a:pt x="74" y="132307"/>
                  </a:cubicBezTo>
                  <a:cubicBezTo>
                    <a:pt x="322" y="128468"/>
                    <a:pt x="3141" y="125287"/>
                    <a:pt x="6932" y="124592"/>
                  </a:cubicBezTo>
                  <a:cubicBezTo>
                    <a:pt x="11237" y="124011"/>
                    <a:pt x="15304" y="126697"/>
                    <a:pt x="16457" y="130878"/>
                  </a:cubicBezTo>
                  <a:cubicBezTo>
                    <a:pt x="16838" y="134650"/>
                    <a:pt x="15628" y="138413"/>
                    <a:pt x="13123" y="141261"/>
                  </a:cubicBezTo>
                  <a:cubicBezTo>
                    <a:pt x="12247" y="142604"/>
                    <a:pt x="11218" y="143852"/>
                    <a:pt x="10075" y="144975"/>
                  </a:cubicBezTo>
                  <a:cubicBezTo>
                    <a:pt x="9037" y="146071"/>
                    <a:pt x="7722" y="146861"/>
                    <a:pt x="6265" y="147261"/>
                  </a:cubicBezTo>
                  <a:cubicBezTo>
                    <a:pt x="4360" y="147261"/>
                    <a:pt x="3122" y="145928"/>
                    <a:pt x="2360" y="144404"/>
                  </a:cubicBezTo>
                  <a:cubicBezTo>
                    <a:pt x="1474" y="142670"/>
                    <a:pt x="864" y="140803"/>
                    <a:pt x="550" y="138879"/>
                  </a:cubicBezTo>
                  <a:cubicBezTo>
                    <a:pt x="550" y="138879"/>
                    <a:pt x="550" y="138879"/>
                    <a:pt x="550" y="138879"/>
                  </a:cubicBezTo>
                  <a:cubicBezTo>
                    <a:pt x="579" y="140756"/>
                    <a:pt x="998" y="142604"/>
                    <a:pt x="1788" y="144309"/>
                  </a:cubicBezTo>
                  <a:cubicBezTo>
                    <a:pt x="2455" y="145833"/>
                    <a:pt x="3408" y="147833"/>
                    <a:pt x="5217" y="148214"/>
                  </a:cubicBezTo>
                  <a:cubicBezTo>
                    <a:pt x="6817" y="148443"/>
                    <a:pt x="8437" y="147909"/>
                    <a:pt x="9599" y="146785"/>
                  </a:cubicBezTo>
                  <a:cubicBezTo>
                    <a:pt x="11066" y="145614"/>
                    <a:pt x="12352" y="144232"/>
                    <a:pt x="13409" y="142689"/>
                  </a:cubicBezTo>
                  <a:lnTo>
                    <a:pt x="13409" y="142689"/>
                  </a:lnTo>
                  <a:cubicBezTo>
                    <a:pt x="12066" y="146109"/>
                    <a:pt x="11704" y="149833"/>
                    <a:pt x="12361" y="153453"/>
                  </a:cubicBezTo>
                  <a:cubicBezTo>
                    <a:pt x="12542" y="154434"/>
                    <a:pt x="12837" y="155386"/>
                    <a:pt x="13219" y="156310"/>
                  </a:cubicBezTo>
                  <a:cubicBezTo>
                    <a:pt x="13742" y="158434"/>
                    <a:pt x="13742" y="160663"/>
                    <a:pt x="13219" y="162787"/>
                  </a:cubicBezTo>
                  <a:cubicBezTo>
                    <a:pt x="13219" y="163645"/>
                    <a:pt x="12552" y="164978"/>
                    <a:pt x="11504" y="165073"/>
                  </a:cubicBezTo>
                  <a:cubicBezTo>
                    <a:pt x="10456" y="165168"/>
                    <a:pt x="9694" y="164311"/>
                    <a:pt x="9123" y="163740"/>
                  </a:cubicBezTo>
                  <a:cubicBezTo>
                    <a:pt x="8551" y="163168"/>
                    <a:pt x="8646" y="163740"/>
                    <a:pt x="9123" y="164311"/>
                  </a:cubicBezTo>
                  <a:cubicBezTo>
                    <a:pt x="9637" y="165283"/>
                    <a:pt x="10599" y="165930"/>
                    <a:pt x="11695" y="166026"/>
                  </a:cubicBezTo>
                  <a:cubicBezTo>
                    <a:pt x="12933" y="166026"/>
                    <a:pt x="13599" y="164883"/>
                    <a:pt x="13980" y="163835"/>
                  </a:cubicBezTo>
                  <a:cubicBezTo>
                    <a:pt x="14514" y="162435"/>
                    <a:pt x="14704" y="160939"/>
                    <a:pt x="14552" y="159453"/>
                  </a:cubicBezTo>
                  <a:lnTo>
                    <a:pt x="14552" y="158120"/>
                  </a:lnTo>
                  <a:cubicBezTo>
                    <a:pt x="15990" y="160673"/>
                    <a:pt x="18238" y="162682"/>
                    <a:pt x="20934" y="163835"/>
                  </a:cubicBezTo>
                  <a:lnTo>
                    <a:pt x="21410" y="163835"/>
                  </a:lnTo>
                  <a:cubicBezTo>
                    <a:pt x="24744" y="167264"/>
                    <a:pt x="29411" y="169074"/>
                    <a:pt x="32935" y="172312"/>
                  </a:cubicBezTo>
                  <a:cubicBezTo>
                    <a:pt x="34802" y="173960"/>
                    <a:pt x="36164" y="176103"/>
                    <a:pt x="36840" y="178503"/>
                  </a:cubicBezTo>
                  <a:cubicBezTo>
                    <a:pt x="37393" y="180646"/>
                    <a:pt x="36307" y="182875"/>
                    <a:pt x="34269" y="183742"/>
                  </a:cubicBezTo>
                  <a:cubicBezTo>
                    <a:pt x="33145" y="184380"/>
                    <a:pt x="31916" y="184828"/>
                    <a:pt x="30649" y="185076"/>
                  </a:cubicBezTo>
                  <a:cubicBezTo>
                    <a:pt x="29411" y="185218"/>
                    <a:pt x="28173" y="185218"/>
                    <a:pt x="26934" y="185076"/>
                  </a:cubicBezTo>
                  <a:cubicBezTo>
                    <a:pt x="26934" y="185076"/>
                    <a:pt x="26934" y="185076"/>
                    <a:pt x="26934" y="185076"/>
                  </a:cubicBezTo>
                  <a:cubicBezTo>
                    <a:pt x="28068" y="185266"/>
                    <a:pt x="29230" y="185266"/>
                    <a:pt x="30363" y="185076"/>
                  </a:cubicBezTo>
                  <a:cubicBezTo>
                    <a:pt x="31544" y="185104"/>
                    <a:pt x="32707" y="184875"/>
                    <a:pt x="33792" y="184409"/>
                  </a:cubicBezTo>
                  <a:cubicBezTo>
                    <a:pt x="35136" y="183914"/>
                    <a:pt x="36307" y="183018"/>
                    <a:pt x="37126" y="181837"/>
                  </a:cubicBezTo>
                  <a:cubicBezTo>
                    <a:pt x="39422" y="181361"/>
                    <a:pt x="41784" y="181361"/>
                    <a:pt x="44079" y="181837"/>
                  </a:cubicBezTo>
                  <a:cubicBezTo>
                    <a:pt x="46585" y="182390"/>
                    <a:pt x="48994" y="183323"/>
                    <a:pt x="51223" y="184599"/>
                  </a:cubicBezTo>
                  <a:cubicBezTo>
                    <a:pt x="53414" y="185828"/>
                    <a:pt x="55452" y="187304"/>
                    <a:pt x="57319" y="188981"/>
                  </a:cubicBezTo>
                  <a:lnTo>
                    <a:pt x="59891" y="191553"/>
                  </a:lnTo>
                  <a:cubicBezTo>
                    <a:pt x="60634" y="192315"/>
                    <a:pt x="61215" y="193229"/>
                    <a:pt x="61605" y="194220"/>
                  </a:cubicBezTo>
                  <a:cubicBezTo>
                    <a:pt x="61920" y="195401"/>
                    <a:pt x="61672" y="196667"/>
                    <a:pt x="60939" y="197649"/>
                  </a:cubicBezTo>
                  <a:cubicBezTo>
                    <a:pt x="59796" y="199258"/>
                    <a:pt x="58338" y="200620"/>
                    <a:pt x="56653" y="201649"/>
                  </a:cubicBezTo>
                  <a:cubicBezTo>
                    <a:pt x="56653" y="201649"/>
                    <a:pt x="56653" y="202411"/>
                    <a:pt x="56653" y="202316"/>
                  </a:cubicBezTo>
                  <a:cubicBezTo>
                    <a:pt x="58291" y="201592"/>
                    <a:pt x="59700" y="200439"/>
                    <a:pt x="60748" y="198982"/>
                  </a:cubicBezTo>
                  <a:cubicBezTo>
                    <a:pt x="62948" y="196725"/>
                    <a:pt x="62910" y="193105"/>
                    <a:pt x="60653" y="190905"/>
                  </a:cubicBezTo>
                  <a:cubicBezTo>
                    <a:pt x="60253" y="190514"/>
                    <a:pt x="59805" y="190191"/>
                    <a:pt x="59320" y="189933"/>
                  </a:cubicBezTo>
                  <a:lnTo>
                    <a:pt x="59320" y="189933"/>
                  </a:lnTo>
                  <a:cubicBezTo>
                    <a:pt x="60443" y="190467"/>
                    <a:pt x="61710" y="190638"/>
                    <a:pt x="62939" y="190410"/>
                  </a:cubicBezTo>
                  <a:lnTo>
                    <a:pt x="64463" y="190410"/>
                  </a:lnTo>
                  <a:cubicBezTo>
                    <a:pt x="67139" y="190314"/>
                    <a:pt x="69806" y="190800"/>
                    <a:pt x="72273" y="191838"/>
                  </a:cubicBezTo>
                  <a:cubicBezTo>
                    <a:pt x="74493" y="192924"/>
                    <a:pt x="76493" y="194410"/>
                    <a:pt x="78179" y="196220"/>
                  </a:cubicBezTo>
                  <a:cubicBezTo>
                    <a:pt x="79741" y="197420"/>
                    <a:pt x="80627" y="199296"/>
                    <a:pt x="80560" y="201268"/>
                  </a:cubicBezTo>
                  <a:cubicBezTo>
                    <a:pt x="79989" y="204221"/>
                    <a:pt x="76750" y="204983"/>
                    <a:pt x="74559" y="206507"/>
                  </a:cubicBezTo>
                  <a:cubicBezTo>
                    <a:pt x="74559" y="206507"/>
                    <a:pt x="74559" y="207078"/>
                    <a:pt x="74559" y="206983"/>
                  </a:cubicBezTo>
                  <a:cubicBezTo>
                    <a:pt x="77074" y="206392"/>
                    <a:pt x="79236" y="204811"/>
                    <a:pt x="80560" y="202602"/>
                  </a:cubicBezTo>
                  <a:cubicBezTo>
                    <a:pt x="81084" y="201420"/>
                    <a:pt x="81084" y="200068"/>
                    <a:pt x="80560" y="198887"/>
                  </a:cubicBezTo>
                  <a:cubicBezTo>
                    <a:pt x="82046" y="198744"/>
                    <a:pt x="83551" y="198744"/>
                    <a:pt x="85037" y="198887"/>
                  </a:cubicBezTo>
                  <a:cubicBezTo>
                    <a:pt x="86580" y="199182"/>
                    <a:pt x="88056" y="199725"/>
                    <a:pt x="89419" y="200506"/>
                  </a:cubicBezTo>
                  <a:cubicBezTo>
                    <a:pt x="90647" y="201211"/>
                    <a:pt x="91666" y="202230"/>
                    <a:pt x="92371" y="203459"/>
                  </a:cubicBezTo>
                  <a:cubicBezTo>
                    <a:pt x="92562" y="204049"/>
                    <a:pt x="92562" y="204678"/>
                    <a:pt x="92371" y="205269"/>
                  </a:cubicBezTo>
                  <a:cubicBezTo>
                    <a:pt x="92371" y="205936"/>
                    <a:pt x="91609" y="206316"/>
                    <a:pt x="91038" y="206888"/>
                  </a:cubicBezTo>
                  <a:cubicBezTo>
                    <a:pt x="90466" y="207459"/>
                    <a:pt x="91038" y="207459"/>
                    <a:pt x="91038" y="207364"/>
                  </a:cubicBezTo>
                  <a:cubicBezTo>
                    <a:pt x="92333" y="206802"/>
                    <a:pt x="93047" y="205411"/>
                    <a:pt x="92752" y="204030"/>
                  </a:cubicBezTo>
                  <a:cubicBezTo>
                    <a:pt x="92457" y="202487"/>
                    <a:pt x="91523" y="201144"/>
                    <a:pt x="90180" y="200316"/>
                  </a:cubicBezTo>
                  <a:cubicBezTo>
                    <a:pt x="89485" y="199849"/>
                    <a:pt x="88752" y="199430"/>
                    <a:pt x="87990" y="199078"/>
                  </a:cubicBezTo>
                  <a:cubicBezTo>
                    <a:pt x="90180" y="200411"/>
                    <a:pt x="92943" y="200411"/>
                    <a:pt x="95133" y="199078"/>
                  </a:cubicBezTo>
                  <a:cubicBezTo>
                    <a:pt x="96467" y="198944"/>
                    <a:pt x="97781" y="199392"/>
                    <a:pt x="98753" y="200316"/>
                  </a:cubicBezTo>
                  <a:cubicBezTo>
                    <a:pt x="99724" y="201506"/>
                    <a:pt x="99724" y="203221"/>
                    <a:pt x="98753" y="204411"/>
                  </a:cubicBezTo>
                  <a:cubicBezTo>
                    <a:pt x="98753" y="204411"/>
                    <a:pt x="98753" y="205269"/>
                    <a:pt x="99229" y="204411"/>
                  </a:cubicBezTo>
                  <a:cubicBezTo>
                    <a:pt x="100391" y="202859"/>
                    <a:pt x="100391" y="200725"/>
                    <a:pt x="99229" y="199173"/>
                  </a:cubicBezTo>
                  <a:cubicBezTo>
                    <a:pt x="98286" y="198258"/>
                    <a:pt x="97010" y="197782"/>
                    <a:pt x="95705" y="197839"/>
                  </a:cubicBezTo>
                  <a:cubicBezTo>
                    <a:pt x="96753" y="195668"/>
                    <a:pt x="96753" y="193153"/>
                    <a:pt x="95705" y="190981"/>
                  </a:cubicBezTo>
                  <a:lnTo>
                    <a:pt x="94562" y="188600"/>
                  </a:lnTo>
                  <a:cubicBezTo>
                    <a:pt x="97591" y="186476"/>
                    <a:pt x="101753" y="187057"/>
                    <a:pt x="104087" y="189933"/>
                  </a:cubicBezTo>
                  <a:cubicBezTo>
                    <a:pt x="105173" y="191315"/>
                    <a:pt x="106040" y="192858"/>
                    <a:pt x="106659" y="194505"/>
                  </a:cubicBezTo>
                  <a:cubicBezTo>
                    <a:pt x="107240" y="196106"/>
                    <a:pt x="108040" y="197610"/>
                    <a:pt x="109040" y="198982"/>
                  </a:cubicBezTo>
                  <a:cubicBezTo>
                    <a:pt x="109040" y="198982"/>
                    <a:pt x="109040" y="198982"/>
                    <a:pt x="109040" y="198982"/>
                  </a:cubicBezTo>
                  <a:cubicBezTo>
                    <a:pt x="109040" y="198982"/>
                    <a:pt x="108183" y="197172"/>
                    <a:pt x="107802" y="196315"/>
                  </a:cubicBezTo>
                  <a:lnTo>
                    <a:pt x="106754" y="193553"/>
                  </a:lnTo>
                  <a:cubicBezTo>
                    <a:pt x="106306" y="192572"/>
                    <a:pt x="105792" y="191619"/>
                    <a:pt x="105230" y="190695"/>
                  </a:cubicBezTo>
                  <a:cubicBezTo>
                    <a:pt x="106440" y="190048"/>
                    <a:pt x="107716" y="189543"/>
                    <a:pt x="109040" y="189171"/>
                  </a:cubicBezTo>
                  <a:cubicBezTo>
                    <a:pt x="110516" y="188838"/>
                    <a:pt x="112040" y="188838"/>
                    <a:pt x="113517" y="189171"/>
                  </a:cubicBezTo>
                  <a:cubicBezTo>
                    <a:pt x="114726" y="189448"/>
                    <a:pt x="115898" y="189838"/>
                    <a:pt x="117041" y="190314"/>
                  </a:cubicBezTo>
                  <a:cubicBezTo>
                    <a:pt x="118184" y="190791"/>
                    <a:pt x="119803" y="191457"/>
                    <a:pt x="120184" y="192696"/>
                  </a:cubicBezTo>
                  <a:cubicBezTo>
                    <a:pt x="120565" y="193934"/>
                    <a:pt x="120661" y="192696"/>
                    <a:pt x="120184" y="192696"/>
                  </a:cubicBezTo>
                  <a:cubicBezTo>
                    <a:pt x="119803" y="191505"/>
                    <a:pt x="118937" y="190543"/>
                    <a:pt x="117803" y="190029"/>
                  </a:cubicBezTo>
                  <a:cubicBezTo>
                    <a:pt x="118384" y="189952"/>
                    <a:pt x="118917" y="189686"/>
                    <a:pt x="119327" y="189267"/>
                  </a:cubicBezTo>
                  <a:cubicBezTo>
                    <a:pt x="120175" y="188343"/>
                    <a:pt x="120699" y="187181"/>
                    <a:pt x="120851" y="185933"/>
                  </a:cubicBezTo>
                  <a:cubicBezTo>
                    <a:pt x="121184" y="184237"/>
                    <a:pt x="121184" y="182485"/>
                    <a:pt x="120851" y="180789"/>
                  </a:cubicBezTo>
                  <a:cubicBezTo>
                    <a:pt x="120641" y="180018"/>
                    <a:pt x="120384" y="179246"/>
                    <a:pt x="120089" y="178503"/>
                  </a:cubicBezTo>
                  <a:lnTo>
                    <a:pt x="120661" y="176884"/>
                  </a:lnTo>
                  <a:cubicBezTo>
                    <a:pt x="121013" y="176122"/>
                    <a:pt x="121432" y="175389"/>
                    <a:pt x="121899" y="174693"/>
                  </a:cubicBezTo>
                  <a:cubicBezTo>
                    <a:pt x="122861" y="173188"/>
                    <a:pt x="124051" y="171845"/>
                    <a:pt x="125423" y="170693"/>
                  </a:cubicBezTo>
                  <a:cubicBezTo>
                    <a:pt x="126737" y="169617"/>
                    <a:pt x="128261" y="168835"/>
                    <a:pt x="129900" y="168407"/>
                  </a:cubicBezTo>
                  <a:cubicBezTo>
                    <a:pt x="131814" y="168007"/>
                    <a:pt x="133814" y="168207"/>
                    <a:pt x="135615" y="168978"/>
                  </a:cubicBezTo>
                  <a:cubicBezTo>
                    <a:pt x="136910" y="169331"/>
                    <a:pt x="138025" y="170140"/>
                    <a:pt x="138758" y="171264"/>
                  </a:cubicBezTo>
                  <a:cubicBezTo>
                    <a:pt x="139329" y="172312"/>
                    <a:pt x="139520" y="173455"/>
                    <a:pt x="139996" y="174503"/>
                  </a:cubicBezTo>
                  <a:cubicBezTo>
                    <a:pt x="140472" y="175551"/>
                    <a:pt x="140663" y="174503"/>
                    <a:pt x="140472" y="174503"/>
                  </a:cubicBezTo>
                  <a:cubicBezTo>
                    <a:pt x="140282" y="174503"/>
                    <a:pt x="139901" y="172407"/>
                    <a:pt x="139425" y="171360"/>
                  </a:cubicBezTo>
                  <a:cubicBezTo>
                    <a:pt x="138920" y="170350"/>
                    <a:pt x="138129" y="169521"/>
                    <a:pt x="137139" y="168978"/>
                  </a:cubicBezTo>
                  <a:lnTo>
                    <a:pt x="136567" y="168978"/>
                  </a:lnTo>
                  <a:cubicBezTo>
                    <a:pt x="136881" y="168835"/>
                    <a:pt x="137148" y="168607"/>
                    <a:pt x="137329" y="168312"/>
                  </a:cubicBezTo>
                  <a:cubicBezTo>
                    <a:pt x="137634" y="167931"/>
                    <a:pt x="137891" y="167521"/>
                    <a:pt x="138091" y="167073"/>
                  </a:cubicBezTo>
                  <a:cubicBezTo>
                    <a:pt x="138520" y="166150"/>
                    <a:pt x="138710" y="165140"/>
                    <a:pt x="138663" y="164121"/>
                  </a:cubicBezTo>
                  <a:lnTo>
                    <a:pt x="138663" y="164121"/>
                  </a:lnTo>
                  <a:cubicBezTo>
                    <a:pt x="138882" y="160596"/>
                    <a:pt x="140796" y="157396"/>
                    <a:pt x="143806" y="155548"/>
                  </a:cubicBezTo>
                  <a:cubicBezTo>
                    <a:pt x="145159" y="154376"/>
                    <a:pt x="146807" y="153586"/>
                    <a:pt x="148569" y="153262"/>
                  </a:cubicBezTo>
                  <a:cubicBezTo>
                    <a:pt x="149416" y="153081"/>
                    <a:pt x="150293" y="153081"/>
                    <a:pt x="151140" y="153262"/>
                  </a:cubicBezTo>
                  <a:cubicBezTo>
                    <a:pt x="151140" y="153262"/>
                    <a:pt x="152855" y="153262"/>
                    <a:pt x="153045" y="154120"/>
                  </a:cubicBezTo>
                  <a:cubicBezTo>
                    <a:pt x="153236" y="154977"/>
                    <a:pt x="153712" y="154120"/>
                    <a:pt x="153617" y="154120"/>
                  </a:cubicBezTo>
                  <a:cubicBezTo>
                    <a:pt x="153522" y="154120"/>
                    <a:pt x="151617" y="152691"/>
                    <a:pt x="150664" y="152405"/>
                  </a:cubicBezTo>
                  <a:cubicBezTo>
                    <a:pt x="149074" y="152091"/>
                    <a:pt x="147435" y="152329"/>
                    <a:pt x="145997" y="153072"/>
                  </a:cubicBezTo>
                  <a:lnTo>
                    <a:pt x="144282" y="154120"/>
                  </a:lnTo>
                  <a:lnTo>
                    <a:pt x="143520" y="153167"/>
                  </a:lnTo>
                  <a:cubicBezTo>
                    <a:pt x="143263" y="152805"/>
                    <a:pt x="143044" y="152424"/>
                    <a:pt x="142854" y="152024"/>
                  </a:cubicBezTo>
                  <a:cubicBezTo>
                    <a:pt x="142539" y="151195"/>
                    <a:pt x="142320" y="150328"/>
                    <a:pt x="142187" y="149452"/>
                  </a:cubicBezTo>
                  <a:cubicBezTo>
                    <a:pt x="142187" y="149452"/>
                    <a:pt x="142187" y="149452"/>
                    <a:pt x="142187" y="149452"/>
                  </a:cubicBezTo>
                  <a:cubicBezTo>
                    <a:pt x="141996" y="147442"/>
                    <a:pt x="142292" y="145414"/>
                    <a:pt x="143044" y="143547"/>
                  </a:cubicBezTo>
                  <a:cubicBezTo>
                    <a:pt x="143959" y="141327"/>
                    <a:pt x="145864" y="139670"/>
                    <a:pt x="148188" y="139070"/>
                  </a:cubicBezTo>
                  <a:cubicBezTo>
                    <a:pt x="149340" y="138594"/>
                    <a:pt x="150559" y="138308"/>
                    <a:pt x="151807" y="138213"/>
                  </a:cubicBezTo>
                  <a:cubicBezTo>
                    <a:pt x="152760" y="138213"/>
                    <a:pt x="153998" y="138213"/>
                    <a:pt x="154570" y="139070"/>
                  </a:cubicBezTo>
                  <a:cubicBezTo>
                    <a:pt x="154893" y="139661"/>
                    <a:pt x="155084" y="140308"/>
                    <a:pt x="155141" y="140975"/>
                  </a:cubicBezTo>
                  <a:cubicBezTo>
                    <a:pt x="155189" y="141613"/>
                    <a:pt x="155189" y="142242"/>
                    <a:pt x="155141" y="142880"/>
                  </a:cubicBezTo>
                  <a:cubicBezTo>
                    <a:pt x="155141" y="143451"/>
                    <a:pt x="155141" y="144118"/>
                    <a:pt x="155141" y="144690"/>
                  </a:cubicBezTo>
                  <a:cubicBezTo>
                    <a:pt x="155189" y="145261"/>
                    <a:pt x="155189" y="145833"/>
                    <a:pt x="155141" y="146404"/>
                  </a:cubicBezTo>
                  <a:lnTo>
                    <a:pt x="155141" y="146404"/>
                  </a:lnTo>
                  <a:lnTo>
                    <a:pt x="155141" y="146404"/>
                  </a:lnTo>
                  <a:lnTo>
                    <a:pt x="155141" y="146404"/>
                  </a:lnTo>
                  <a:cubicBezTo>
                    <a:pt x="155141" y="146404"/>
                    <a:pt x="155141" y="146404"/>
                    <a:pt x="155141" y="146404"/>
                  </a:cubicBezTo>
                  <a:cubicBezTo>
                    <a:pt x="155141" y="146404"/>
                    <a:pt x="155141" y="146880"/>
                    <a:pt x="155617" y="146404"/>
                  </a:cubicBezTo>
                  <a:cubicBezTo>
                    <a:pt x="155751" y="146004"/>
                    <a:pt x="155751" y="145566"/>
                    <a:pt x="155617" y="145166"/>
                  </a:cubicBezTo>
                  <a:cubicBezTo>
                    <a:pt x="155617" y="144595"/>
                    <a:pt x="155617" y="144023"/>
                    <a:pt x="155617" y="143451"/>
                  </a:cubicBezTo>
                  <a:cubicBezTo>
                    <a:pt x="155617" y="142880"/>
                    <a:pt x="155617" y="141070"/>
                    <a:pt x="155046" y="139927"/>
                  </a:cubicBezTo>
                  <a:cubicBezTo>
                    <a:pt x="154912" y="139203"/>
                    <a:pt x="154684" y="138498"/>
                    <a:pt x="154379" y="137832"/>
                  </a:cubicBezTo>
                  <a:cubicBezTo>
                    <a:pt x="154274" y="137422"/>
                    <a:pt x="154274" y="137003"/>
                    <a:pt x="154379" y="136593"/>
                  </a:cubicBezTo>
                  <a:cubicBezTo>
                    <a:pt x="154503" y="135955"/>
                    <a:pt x="154722" y="135346"/>
                    <a:pt x="155046" y="134784"/>
                  </a:cubicBezTo>
                  <a:lnTo>
                    <a:pt x="156189" y="132879"/>
                  </a:lnTo>
                  <a:lnTo>
                    <a:pt x="157237" y="131736"/>
                  </a:lnTo>
                  <a:lnTo>
                    <a:pt x="158284" y="130878"/>
                  </a:lnTo>
                  <a:cubicBezTo>
                    <a:pt x="158284" y="130878"/>
                    <a:pt x="158284" y="130116"/>
                    <a:pt x="158284" y="130212"/>
                  </a:cubicBezTo>
                  <a:cubicBezTo>
                    <a:pt x="157779" y="130383"/>
                    <a:pt x="157313" y="130678"/>
                    <a:pt x="156951" y="131069"/>
                  </a:cubicBezTo>
                  <a:lnTo>
                    <a:pt x="155808" y="132403"/>
                  </a:lnTo>
                  <a:cubicBezTo>
                    <a:pt x="154826" y="133717"/>
                    <a:pt x="154207" y="135260"/>
                    <a:pt x="153998" y="136879"/>
                  </a:cubicBezTo>
                  <a:lnTo>
                    <a:pt x="153998" y="136879"/>
                  </a:lnTo>
                  <a:lnTo>
                    <a:pt x="153998" y="136879"/>
                  </a:lnTo>
                  <a:cubicBezTo>
                    <a:pt x="153331" y="136327"/>
                    <a:pt x="152464" y="136089"/>
                    <a:pt x="151617" y="136212"/>
                  </a:cubicBezTo>
                  <a:cubicBezTo>
                    <a:pt x="149378" y="136327"/>
                    <a:pt x="147197" y="136946"/>
                    <a:pt x="145235" y="138022"/>
                  </a:cubicBezTo>
                  <a:cubicBezTo>
                    <a:pt x="143482" y="139022"/>
                    <a:pt x="142187" y="140660"/>
                    <a:pt x="141615" y="142594"/>
                  </a:cubicBezTo>
                  <a:cubicBezTo>
                    <a:pt x="141253" y="143642"/>
                    <a:pt x="141034" y="144728"/>
                    <a:pt x="140949" y="145833"/>
                  </a:cubicBezTo>
                  <a:lnTo>
                    <a:pt x="140949" y="146880"/>
                  </a:lnTo>
                  <a:cubicBezTo>
                    <a:pt x="140215" y="145004"/>
                    <a:pt x="138958" y="143385"/>
                    <a:pt x="137329" y="142213"/>
                  </a:cubicBezTo>
                  <a:cubicBezTo>
                    <a:pt x="136777" y="141804"/>
                    <a:pt x="136167" y="141480"/>
                    <a:pt x="135520" y="141261"/>
                  </a:cubicBezTo>
                  <a:cubicBezTo>
                    <a:pt x="135520" y="141261"/>
                    <a:pt x="135520" y="141261"/>
                    <a:pt x="135520" y="141261"/>
                  </a:cubicBezTo>
                  <a:cubicBezTo>
                    <a:pt x="133805" y="141261"/>
                    <a:pt x="133329" y="139641"/>
                    <a:pt x="133233" y="138213"/>
                  </a:cubicBezTo>
                  <a:cubicBezTo>
                    <a:pt x="133138" y="136851"/>
                    <a:pt x="133329" y="135488"/>
                    <a:pt x="133805" y="134212"/>
                  </a:cubicBezTo>
                  <a:cubicBezTo>
                    <a:pt x="134843" y="130631"/>
                    <a:pt x="137053" y="127507"/>
                    <a:pt x="140091" y="125354"/>
                  </a:cubicBezTo>
                  <a:cubicBezTo>
                    <a:pt x="140044" y="125735"/>
                    <a:pt x="140044" y="126116"/>
                    <a:pt x="140091" y="126497"/>
                  </a:cubicBezTo>
                  <a:cubicBezTo>
                    <a:pt x="140520" y="128059"/>
                    <a:pt x="141196" y="129535"/>
                    <a:pt x="142092" y="130878"/>
                  </a:cubicBezTo>
                  <a:cubicBezTo>
                    <a:pt x="143082" y="132450"/>
                    <a:pt x="144378" y="133812"/>
                    <a:pt x="145902" y="134879"/>
                  </a:cubicBezTo>
                  <a:cubicBezTo>
                    <a:pt x="146949" y="135641"/>
                    <a:pt x="148569" y="136879"/>
                    <a:pt x="149902" y="136593"/>
                  </a:cubicBezTo>
                  <a:cubicBezTo>
                    <a:pt x="151236" y="136308"/>
                    <a:pt x="149902" y="136593"/>
                    <a:pt x="149902" y="136593"/>
                  </a:cubicBezTo>
                  <a:cubicBezTo>
                    <a:pt x="148683" y="136079"/>
                    <a:pt x="147559" y="135374"/>
                    <a:pt x="146569" y="134498"/>
                  </a:cubicBezTo>
                  <a:cubicBezTo>
                    <a:pt x="144054" y="132583"/>
                    <a:pt x="142158" y="129964"/>
                    <a:pt x="141139" y="126973"/>
                  </a:cubicBezTo>
                  <a:cubicBezTo>
                    <a:pt x="140758" y="125963"/>
                    <a:pt x="140758" y="124840"/>
                    <a:pt x="141139" y="123830"/>
                  </a:cubicBezTo>
                  <a:cubicBezTo>
                    <a:pt x="141996" y="121715"/>
                    <a:pt x="143406" y="119868"/>
                    <a:pt x="145235" y="118496"/>
                  </a:cubicBezTo>
                  <a:cubicBezTo>
                    <a:pt x="146902" y="116734"/>
                    <a:pt x="149064" y="115505"/>
                    <a:pt x="151426" y="114972"/>
                  </a:cubicBezTo>
                  <a:cubicBezTo>
                    <a:pt x="152922" y="114762"/>
                    <a:pt x="154446" y="114991"/>
                    <a:pt x="155808" y="115638"/>
                  </a:cubicBezTo>
                  <a:cubicBezTo>
                    <a:pt x="156694" y="116067"/>
                    <a:pt x="157465" y="116686"/>
                    <a:pt x="158094" y="117448"/>
                  </a:cubicBezTo>
                  <a:cubicBezTo>
                    <a:pt x="158599" y="118200"/>
                    <a:pt x="159208" y="118867"/>
                    <a:pt x="159903" y="119448"/>
                  </a:cubicBezTo>
                  <a:cubicBezTo>
                    <a:pt x="159903" y="119448"/>
                    <a:pt x="159903" y="119448"/>
                    <a:pt x="159903" y="119448"/>
                  </a:cubicBezTo>
                  <a:cubicBezTo>
                    <a:pt x="159389" y="118591"/>
                    <a:pt x="158779" y="117791"/>
                    <a:pt x="158094" y="117067"/>
                  </a:cubicBezTo>
                  <a:cubicBezTo>
                    <a:pt x="157522" y="116458"/>
                    <a:pt x="156884" y="115915"/>
                    <a:pt x="156189" y="115448"/>
                  </a:cubicBezTo>
                  <a:cubicBezTo>
                    <a:pt x="154931" y="114772"/>
                    <a:pt x="153522" y="114410"/>
                    <a:pt x="152093" y="114400"/>
                  </a:cubicBezTo>
                  <a:cubicBezTo>
                    <a:pt x="149378" y="114667"/>
                    <a:pt x="146854" y="115876"/>
                    <a:pt x="144949" y="117829"/>
                  </a:cubicBezTo>
                  <a:lnTo>
                    <a:pt x="144282" y="118401"/>
                  </a:lnTo>
                  <a:cubicBezTo>
                    <a:pt x="144863" y="116715"/>
                    <a:pt x="145121" y="114943"/>
                    <a:pt x="145045" y="113162"/>
                  </a:cubicBezTo>
                  <a:lnTo>
                    <a:pt x="145045" y="113162"/>
                  </a:lnTo>
                  <a:cubicBezTo>
                    <a:pt x="144644" y="109085"/>
                    <a:pt x="145330" y="104980"/>
                    <a:pt x="147045" y="101256"/>
                  </a:cubicBezTo>
                  <a:cubicBezTo>
                    <a:pt x="147835" y="99684"/>
                    <a:pt x="149016" y="98341"/>
                    <a:pt x="150474" y="97350"/>
                  </a:cubicBezTo>
                  <a:cubicBezTo>
                    <a:pt x="151131" y="96912"/>
                    <a:pt x="151883" y="96655"/>
                    <a:pt x="152664" y="96588"/>
                  </a:cubicBezTo>
                  <a:cubicBezTo>
                    <a:pt x="153760" y="96874"/>
                    <a:pt x="154750" y="97465"/>
                    <a:pt x="155522" y="98303"/>
                  </a:cubicBezTo>
                  <a:cubicBezTo>
                    <a:pt x="155522" y="98303"/>
                    <a:pt x="155522" y="98303"/>
                    <a:pt x="155522" y="98303"/>
                  </a:cubicBezTo>
                  <a:cubicBezTo>
                    <a:pt x="155112" y="97436"/>
                    <a:pt x="154493" y="96674"/>
                    <a:pt x="153712" y="96112"/>
                  </a:cubicBezTo>
                  <a:cubicBezTo>
                    <a:pt x="153055" y="95922"/>
                    <a:pt x="152369" y="95922"/>
                    <a:pt x="151712" y="96112"/>
                  </a:cubicBezTo>
                  <a:cubicBezTo>
                    <a:pt x="150378" y="96541"/>
                    <a:pt x="149188" y="97331"/>
                    <a:pt x="148283" y="98398"/>
                  </a:cubicBezTo>
                  <a:cubicBezTo>
                    <a:pt x="146921" y="99808"/>
                    <a:pt x="145873" y="101494"/>
                    <a:pt x="145235" y="103351"/>
                  </a:cubicBezTo>
                  <a:cubicBezTo>
                    <a:pt x="144473" y="103351"/>
                    <a:pt x="143235" y="102494"/>
                    <a:pt x="142854" y="102113"/>
                  </a:cubicBezTo>
                  <a:cubicBezTo>
                    <a:pt x="141920" y="101475"/>
                    <a:pt x="141082" y="100703"/>
                    <a:pt x="140377" y="99827"/>
                  </a:cubicBezTo>
                  <a:lnTo>
                    <a:pt x="140377" y="99255"/>
                  </a:lnTo>
                  <a:lnTo>
                    <a:pt x="140377" y="99255"/>
                  </a:lnTo>
                  <a:cubicBezTo>
                    <a:pt x="140377" y="99255"/>
                    <a:pt x="140377" y="99255"/>
                    <a:pt x="140377" y="99255"/>
                  </a:cubicBezTo>
                  <a:cubicBezTo>
                    <a:pt x="140177" y="98865"/>
                    <a:pt x="139768" y="98636"/>
                    <a:pt x="139329" y="98684"/>
                  </a:cubicBezTo>
                  <a:cubicBezTo>
                    <a:pt x="138396" y="96455"/>
                    <a:pt x="138072" y="94026"/>
                    <a:pt x="138377" y="91636"/>
                  </a:cubicBezTo>
                  <a:cubicBezTo>
                    <a:pt x="138586" y="89407"/>
                    <a:pt x="139139" y="87225"/>
                    <a:pt x="139996" y="85158"/>
                  </a:cubicBezTo>
                  <a:cubicBezTo>
                    <a:pt x="140853" y="83253"/>
                    <a:pt x="142092" y="80682"/>
                    <a:pt x="144282" y="80110"/>
                  </a:cubicBezTo>
                  <a:cubicBezTo>
                    <a:pt x="146473" y="79539"/>
                    <a:pt x="149902" y="83063"/>
                    <a:pt x="151521" y="85158"/>
                  </a:cubicBezTo>
                  <a:cubicBezTo>
                    <a:pt x="151521" y="85158"/>
                    <a:pt x="151521" y="85158"/>
                    <a:pt x="151521" y="85158"/>
                  </a:cubicBezTo>
                  <a:cubicBezTo>
                    <a:pt x="150474" y="82587"/>
                    <a:pt x="148188" y="78872"/>
                    <a:pt x="144854" y="78967"/>
                  </a:cubicBezTo>
                  <a:lnTo>
                    <a:pt x="143139" y="79443"/>
                  </a:lnTo>
                  <a:cubicBezTo>
                    <a:pt x="143501" y="78500"/>
                    <a:pt x="143730" y="77500"/>
                    <a:pt x="143806" y="76491"/>
                  </a:cubicBezTo>
                  <a:cubicBezTo>
                    <a:pt x="143806" y="75253"/>
                    <a:pt x="143806" y="74014"/>
                    <a:pt x="144282" y="72776"/>
                  </a:cubicBezTo>
                  <a:lnTo>
                    <a:pt x="144282" y="72776"/>
                  </a:lnTo>
                  <a:cubicBezTo>
                    <a:pt x="144311" y="69861"/>
                    <a:pt x="145168" y="67023"/>
                    <a:pt x="146759" y="64584"/>
                  </a:cubicBezTo>
                  <a:cubicBezTo>
                    <a:pt x="147730" y="63308"/>
                    <a:pt x="149245" y="62565"/>
                    <a:pt x="150855" y="62584"/>
                  </a:cubicBezTo>
                  <a:cubicBezTo>
                    <a:pt x="152379" y="62584"/>
                    <a:pt x="153331" y="64584"/>
                    <a:pt x="153617" y="65918"/>
                  </a:cubicBezTo>
                  <a:cubicBezTo>
                    <a:pt x="153903" y="67251"/>
                    <a:pt x="153617" y="65918"/>
                    <a:pt x="153617" y="65918"/>
                  </a:cubicBezTo>
                  <a:cubicBezTo>
                    <a:pt x="153512" y="64308"/>
                    <a:pt x="152617" y="62851"/>
                    <a:pt x="151236" y="62013"/>
                  </a:cubicBezTo>
                  <a:lnTo>
                    <a:pt x="150378" y="62013"/>
                  </a:lnTo>
                  <a:cubicBezTo>
                    <a:pt x="149512" y="61327"/>
                    <a:pt x="148931" y="60346"/>
                    <a:pt x="148759" y="59250"/>
                  </a:cubicBezTo>
                  <a:cubicBezTo>
                    <a:pt x="148616" y="58012"/>
                    <a:pt x="148616" y="56774"/>
                    <a:pt x="148759" y="55536"/>
                  </a:cubicBezTo>
                  <a:cubicBezTo>
                    <a:pt x="149007" y="52811"/>
                    <a:pt x="149445" y="50097"/>
                    <a:pt x="150093" y="47439"/>
                  </a:cubicBezTo>
                  <a:cubicBezTo>
                    <a:pt x="150474" y="45525"/>
                    <a:pt x="151255" y="43706"/>
                    <a:pt x="152379" y="42105"/>
                  </a:cubicBezTo>
                  <a:cubicBezTo>
                    <a:pt x="152988" y="41353"/>
                    <a:pt x="153893" y="40905"/>
                    <a:pt x="154855" y="40867"/>
                  </a:cubicBezTo>
                  <a:cubicBezTo>
                    <a:pt x="155951" y="40981"/>
                    <a:pt x="156960" y="41496"/>
                    <a:pt x="157713" y="42296"/>
                  </a:cubicBezTo>
                  <a:cubicBezTo>
                    <a:pt x="158627" y="43067"/>
                    <a:pt x="159427" y="43963"/>
                    <a:pt x="160094" y="44963"/>
                  </a:cubicBezTo>
                  <a:cubicBezTo>
                    <a:pt x="161027" y="45953"/>
                    <a:pt x="161323" y="47392"/>
                    <a:pt x="160856" y="48678"/>
                  </a:cubicBezTo>
                  <a:cubicBezTo>
                    <a:pt x="160856" y="48678"/>
                    <a:pt x="160856" y="49630"/>
                    <a:pt x="161428" y="49154"/>
                  </a:cubicBezTo>
                  <a:cubicBezTo>
                    <a:pt x="162570" y="46868"/>
                    <a:pt x="160761" y="44487"/>
                    <a:pt x="159237" y="42867"/>
                  </a:cubicBezTo>
                  <a:cubicBezTo>
                    <a:pt x="158246" y="41658"/>
                    <a:pt x="156922" y="40762"/>
                    <a:pt x="155427" y="40296"/>
                  </a:cubicBezTo>
                  <a:lnTo>
                    <a:pt x="156189" y="39724"/>
                  </a:lnTo>
                  <a:cubicBezTo>
                    <a:pt x="156932" y="39095"/>
                    <a:pt x="157598" y="38400"/>
                    <a:pt x="158189" y="37629"/>
                  </a:cubicBezTo>
                  <a:lnTo>
                    <a:pt x="158189" y="37629"/>
                  </a:lnTo>
                  <a:lnTo>
                    <a:pt x="157617" y="37057"/>
                  </a:lnTo>
                  <a:cubicBezTo>
                    <a:pt x="156674" y="38429"/>
                    <a:pt x="155351" y="39486"/>
                    <a:pt x="153807" y="40105"/>
                  </a:cubicBezTo>
                  <a:lnTo>
                    <a:pt x="153807" y="40105"/>
                  </a:lnTo>
                  <a:lnTo>
                    <a:pt x="153331" y="40105"/>
                  </a:lnTo>
                  <a:cubicBezTo>
                    <a:pt x="152036" y="40972"/>
                    <a:pt x="151064" y="42248"/>
                    <a:pt x="150569" y="43724"/>
                  </a:cubicBezTo>
                  <a:cubicBezTo>
                    <a:pt x="150283" y="42563"/>
                    <a:pt x="149731" y="41486"/>
                    <a:pt x="148950" y="40581"/>
                  </a:cubicBezTo>
                  <a:cubicBezTo>
                    <a:pt x="148283" y="40019"/>
                    <a:pt x="147435" y="39715"/>
                    <a:pt x="146569" y="39724"/>
                  </a:cubicBezTo>
                  <a:lnTo>
                    <a:pt x="147140" y="38486"/>
                  </a:lnTo>
                  <a:cubicBezTo>
                    <a:pt x="147435" y="37762"/>
                    <a:pt x="147597" y="36981"/>
                    <a:pt x="147616" y="36200"/>
                  </a:cubicBezTo>
                  <a:cubicBezTo>
                    <a:pt x="147616" y="36200"/>
                    <a:pt x="147616" y="35724"/>
                    <a:pt x="147616" y="35438"/>
                  </a:cubicBezTo>
                  <a:cubicBezTo>
                    <a:pt x="148054" y="34266"/>
                    <a:pt x="148626" y="33142"/>
                    <a:pt x="149331" y="32104"/>
                  </a:cubicBezTo>
                  <a:cubicBezTo>
                    <a:pt x="149854" y="31361"/>
                    <a:pt x="150540" y="30742"/>
                    <a:pt x="151331" y="30295"/>
                  </a:cubicBezTo>
                  <a:lnTo>
                    <a:pt x="152283" y="30295"/>
                  </a:lnTo>
                  <a:lnTo>
                    <a:pt x="151521" y="29532"/>
                  </a:lnTo>
                  <a:cubicBezTo>
                    <a:pt x="150721" y="29790"/>
                    <a:pt x="149997" y="30247"/>
                    <a:pt x="149426" y="30866"/>
                  </a:cubicBezTo>
                  <a:cubicBezTo>
                    <a:pt x="148454" y="32085"/>
                    <a:pt x="147712" y="33476"/>
                    <a:pt x="147235" y="34962"/>
                  </a:cubicBezTo>
                  <a:lnTo>
                    <a:pt x="147235" y="34962"/>
                  </a:lnTo>
                  <a:lnTo>
                    <a:pt x="147235" y="34962"/>
                  </a:lnTo>
                  <a:lnTo>
                    <a:pt x="146759" y="34962"/>
                  </a:lnTo>
                  <a:cubicBezTo>
                    <a:pt x="146359" y="34676"/>
                    <a:pt x="145902" y="34476"/>
                    <a:pt x="145425" y="34390"/>
                  </a:cubicBezTo>
                  <a:lnTo>
                    <a:pt x="143520" y="32961"/>
                  </a:lnTo>
                  <a:cubicBezTo>
                    <a:pt x="142454" y="32161"/>
                    <a:pt x="141492" y="31237"/>
                    <a:pt x="140663" y="30199"/>
                  </a:cubicBezTo>
                  <a:cubicBezTo>
                    <a:pt x="139815" y="29218"/>
                    <a:pt x="139339" y="27970"/>
                    <a:pt x="139329" y="26675"/>
                  </a:cubicBezTo>
                  <a:cubicBezTo>
                    <a:pt x="139406" y="24408"/>
                    <a:pt x="140101" y="22198"/>
                    <a:pt x="141330" y="20293"/>
                  </a:cubicBezTo>
                  <a:lnTo>
                    <a:pt x="140758" y="20293"/>
                  </a:lnTo>
                  <a:cubicBezTo>
                    <a:pt x="140187" y="21046"/>
                    <a:pt x="139739" y="21874"/>
                    <a:pt x="139425" y="22770"/>
                  </a:cubicBezTo>
                  <a:cubicBezTo>
                    <a:pt x="138815" y="24313"/>
                    <a:pt x="138520" y="25970"/>
                    <a:pt x="138567" y="27628"/>
                  </a:cubicBezTo>
                  <a:cubicBezTo>
                    <a:pt x="138025" y="26732"/>
                    <a:pt x="137310" y="25960"/>
                    <a:pt x="136472" y="25341"/>
                  </a:cubicBezTo>
                  <a:cubicBezTo>
                    <a:pt x="135967" y="24951"/>
                    <a:pt x="135377" y="24694"/>
                    <a:pt x="134757" y="24579"/>
                  </a:cubicBezTo>
                  <a:cubicBezTo>
                    <a:pt x="135558" y="23503"/>
                    <a:pt x="136024" y="22208"/>
                    <a:pt x="136091" y="20865"/>
                  </a:cubicBezTo>
                  <a:cubicBezTo>
                    <a:pt x="136462" y="19788"/>
                    <a:pt x="137120" y="18836"/>
                    <a:pt x="137996" y="18103"/>
                  </a:cubicBezTo>
                  <a:lnTo>
                    <a:pt x="137424" y="18103"/>
                  </a:lnTo>
                  <a:cubicBezTo>
                    <a:pt x="136853" y="18531"/>
                    <a:pt x="136396" y="19084"/>
                    <a:pt x="136091" y="19722"/>
                  </a:cubicBezTo>
                  <a:lnTo>
                    <a:pt x="136091" y="19722"/>
                  </a:lnTo>
                  <a:cubicBezTo>
                    <a:pt x="136091" y="19722"/>
                    <a:pt x="136091" y="19722"/>
                    <a:pt x="136091" y="19150"/>
                  </a:cubicBezTo>
                  <a:cubicBezTo>
                    <a:pt x="135234" y="17150"/>
                    <a:pt x="132757" y="16674"/>
                    <a:pt x="130852" y="16483"/>
                  </a:cubicBezTo>
                  <a:cubicBezTo>
                    <a:pt x="130062" y="16435"/>
                    <a:pt x="129261" y="16435"/>
                    <a:pt x="128471" y="16483"/>
                  </a:cubicBezTo>
                  <a:lnTo>
                    <a:pt x="128471" y="16483"/>
                  </a:lnTo>
                  <a:cubicBezTo>
                    <a:pt x="128985" y="15883"/>
                    <a:pt x="129347" y="15159"/>
                    <a:pt x="129519" y="14388"/>
                  </a:cubicBezTo>
                  <a:cubicBezTo>
                    <a:pt x="129566" y="14102"/>
                    <a:pt x="129566" y="13816"/>
                    <a:pt x="129519" y="13530"/>
                  </a:cubicBezTo>
                  <a:cubicBezTo>
                    <a:pt x="129652" y="13178"/>
                    <a:pt x="129843" y="12864"/>
                    <a:pt x="130090" y="12578"/>
                  </a:cubicBezTo>
                  <a:lnTo>
                    <a:pt x="129519" y="12578"/>
                  </a:lnTo>
                  <a:lnTo>
                    <a:pt x="129519" y="12578"/>
                  </a:lnTo>
                  <a:cubicBezTo>
                    <a:pt x="129557" y="12387"/>
                    <a:pt x="129557" y="12197"/>
                    <a:pt x="129519" y="12006"/>
                  </a:cubicBezTo>
                  <a:lnTo>
                    <a:pt x="128661" y="11530"/>
                  </a:lnTo>
                  <a:lnTo>
                    <a:pt x="128661" y="12292"/>
                  </a:lnTo>
                  <a:lnTo>
                    <a:pt x="128661" y="13340"/>
                  </a:lnTo>
                  <a:cubicBezTo>
                    <a:pt x="128518" y="13807"/>
                    <a:pt x="128518" y="14302"/>
                    <a:pt x="128661" y="14769"/>
                  </a:cubicBezTo>
                  <a:cubicBezTo>
                    <a:pt x="128661" y="14769"/>
                    <a:pt x="128661" y="14769"/>
                    <a:pt x="128661" y="14769"/>
                  </a:cubicBezTo>
                  <a:cubicBezTo>
                    <a:pt x="128442" y="15140"/>
                    <a:pt x="128185" y="15492"/>
                    <a:pt x="127899" y="15816"/>
                  </a:cubicBezTo>
                  <a:lnTo>
                    <a:pt x="127899" y="15816"/>
                  </a:lnTo>
                  <a:cubicBezTo>
                    <a:pt x="126652" y="15902"/>
                    <a:pt x="125404" y="16102"/>
                    <a:pt x="124185" y="16388"/>
                  </a:cubicBezTo>
                  <a:cubicBezTo>
                    <a:pt x="123328" y="16588"/>
                    <a:pt x="122499" y="16874"/>
                    <a:pt x="121708" y="17245"/>
                  </a:cubicBezTo>
                  <a:cubicBezTo>
                    <a:pt x="121746" y="17026"/>
                    <a:pt x="121746" y="16797"/>
                    <a:pt x="121708" y="16578"/>
                  </a:cubicBezTo>
                  <a:cubicBezTo>
                    <a:pt x="121489" y="16255"/>
                    <a:pt x="121194" y="15997"/>
                    <a:pt x="120851" y="15816"/>
                  </a:cubicBezTo>
                  <a:lnTo>
                    <a:pt x="120851" y="15816"/>
                  </a:lnTo>
                  <a:cubicBezTo>
                    <a:pt x="121299" y="15731"/>
                    <a:pt x="121699" y="15492"/>
                    <a:pt x="121994" y="15149"/>
                  </a:cubicBezTo>
                  <a:cubicBezTo>
                    <a:pt x="122642" y="14492"/>
                    <a:pt x="123156" y="13712"/>
                    <a:pt x="123518" y="12864"/>
                  </a:cubicBezTo>
                  <a:cubicBezTo>
                    <a:pt x="124109" y="11416"/>
                    <a:pt x="124337" y="9844"/>
                    <a:pt x="124185" y="8292"/>
                  </a:cubicBezTo>
                  <a:lnTo>
                    <a:pt x="123518" y="8292"/>
                  </a:lnTo>
                  <a:cubicBezTo>
                    <a:pt x="123756" y="9292"/>
                    <a:pt x="123756" y="10340"/>
                    <a:pt x="123518" y="11340"/>
                  </a:cubicBezTo>
                  <a:cubicBezTo>
                    <a:pt x="123280" y="12864"/>
                    <a:pt x="122499" y="14245"/>
                    <a:pt x="121327" y="15245"/>
                  </a:cubicBezTo>
                  <a:cubicBezTo>
                    <a:pt x="120851" y="15340"/>
                    <a:pt x="120365" y="15340"/>
                    <a:pt x="119898" y="15245"/>
                  </a:cubicBezTo>
                  <a:lnTo>
                    <a:pt x="118755" y="15245"/>
                  </a:lnTo>
                  <a:cubicBezTo>
                    <a:pt x="119898" y="12092"/>
                    <a:pt x="119546" y="8587"/>
                    <a:pt x="117803" y="5720"/>
                  </a:cubicBezTo>
                  <a:close/>
                  <a:moveTo>
                    <a:pt x="103134" y="10197"/>
                  </a:moveTo>
                  <a:lnTo>
                    <a:pt x="103134" y="10197"/>
                  </a:lnTo>
                  <a:cubicBezTo>
                    <a:pt x="104478" y="10730"/>
                    <a:pt x="105497" y="11854"/>
                    <a:pt x="105897" y="13245"/>
                  </a:cubicBezTo>
                  <a:cubicBezTo>
                    <a:pt x="105992" y="13683"/>
                    <a:pt x="105992" y="14140"/>
                    <a:pt x="105897" y="14578"/>
                  </a:cubicBezTo>
                  <a:cubicBezTo>
                    <a:pt x="105840" y="14911"/>
                    <a:pt x="105668" y="15207"/>
                    <a:pt x="105420" y="15436"/>
                  </a:cubicBezTo>
                  <a:lnTo>
                    <a:pt x="105420" y="15436"/>
                  </a:lnTo>
                  <a:cubicBezTo>
                    <a:pt x="104344" y="15016"/>
                    <a:pt x="103163" y="15016"/>
                    <a:pt x="102087" y="15436"/>
                  </a:cubicBezTo>
                  <a:cubicBezTo>
                    <a:pt x="102868" y="13807"/>
                    <a:pt x="103230" y="12006"/>
                    <a:pt x="103134" y="10197"/>
                  </a:cubicBezTo>
                  <a:close/>
                  <a:moveTo>
                    <a:pt x="99991" y="16959"/>
                  </a:moveTo>
                  <a:cubicBezTo>
                    <a:pt x="100477" y="16626"/>
                    <a:pt x="100925" y="16245"/>
                    <a:pt x="101325" y="15816"/>
                  </a:cubicBezTo>
                  <a:cubicBezTo>
                    <a:pt x="102401" y="15436"/>
                    <a:pt x="103582" y="15436"/>
                    <a:pt x="104658" y="15816"/>
                  </a:cubicBezTo>
                  <a:cubicBezTo>
                    <a:pt x="105992" y="16435"/>
                    <a:pt x="107135" y="17388"/>
                    <a:pt x="107992" y="18579"/>
                  </a:cubicBezTo>
                  <a:cubicBezTo>
                    <a:pt x="108935" y="19703"/>
                    <a:pt x="109764" y="20912"/>
                    <a:pt x="110469" y="22198"/>
                  </a:cubicBezTo>
                  <a:cubicBezTo>
                    <a:pt x="111412" y="23741"/>
                    <a:pt x="111783" y="25560"/>
                    <a:pt x="111516" y="27342"/>
                  </a:cubicBezTo>
                  <a:cubicBezTo>
                    <a:pt x="111097" y="28970"/>
                    <a:pt x="109878" y="30266"/>
                    <a:pt x="108278" y="30771"/>
                  </a:cubicBezTo>
                  <a:cubicBezTo>
                    <a:pt x="108278" y="30771"/>
                    <a:pt x="108278" y="30771"/>
                    <a:pt x="108278" y="30771"/>
                  </a:cubicBezTo>
                  <a:cubicBezTo>
                    <a:pt x="107544" y="31056"/>
                    <a:pt x="106935" y="31599"/>
                    <a:pt x="106563" y="32295"/>
                  </a:cubicBezTo>
                  <a:cubicBezTo>
                    <a:pt x="106182" y="33104"/>
                    <a:pt x="105963" y="33971"/>
                    <a:pt x="105897" y="34866"/>
                  </a:cubicBezTo>
                  <a:lnTo>
                    <a:pt x="104849" y="33438"/>
                  </a:lnTo>
                  <a:cubicBezTo>
                    <a:pt x="104077" y="32399"/>
                    <a:pt x="103020" y="31599"/>
                    <a:pt x="101801" y="31152"/>
                  </a:cubicBezTo>
                  <a:cubicBezTo>
                    <a:pt x="101048" y="30780"/>
                    <a:pt x="100172" y="30780"/>
                    <a:pt x="99420" y="31152"/>
                  </a:cubicBezTo>
                  <a:cubicBezTo>
                    <a:pt x="99658" y="29894"/>
                    <a:pt x="99658" y="28599"/>
                    <a:pt x="99420" y="27342"/>
                  </a:cubicBezTo>
                  <a:cubicBezTo>
                    <a:pt x="99420" y="25913"/>
                    <a:pt x="99420" y="24484"/>
                    <a:pt x="98848" y="23055"/>
                  </a:cubicBezTo>
                  <a:cubicBezTo>
                    <a:pt x="98658" y="21112"/>
                    <a:pt x="98077" y="19236"/>
                    <a:pt x="97134" y="17531"/>
                  </a:cubicBezTo>
                  <a:cubicBezTo>
                    <a:pt x="96953" y="17188"/>
                    <a:pt x="96734" y="16864"/>
                    <a:pt x="96467" y="16578"/>
                  </a:cubicBezTo>
                  <a:cubicBezTo>
                    <a:pt x="97524" y="17217"/>
                    <a:pt x="98820" y="17360"/>
                    <a:pt x="99991" y="16959"/>
                  </a:cubicBezTo>
                  <a:close/>
                  <a:moveTo>
                    <a:pt x="125709" y="38867"/>
                  </a:moveTo>
                  <a:lnTo>
                    <a:pt x="125709" y="38867"/>
                  </a:lnTo>
                  <a:cubicBezTo>
                    <a:pt x="125709" y="38867"/>
                    <a:pt x="125709" y="38867"/>
                    <a:pt x="125232" y="38867"/>
                  </a:cubicBezTo>
                  <a:lnTo>
                    <a:pt x="125232" y="38867"/>
                  </a:lnTo>
                  <a:cubicBezTo>
                    <a:pt x="123899" y="38124"/>
                    <a:pt x="122375" y="37800"/>
                    <a:pt x="120851" y="37914"/>
                  </a:cubicBezTo>
                  <a:cubicBezTo>
                    <a:pt x="119870" y="37914"/>
                    <a:pt x="118898" y="38105"/>
                    <a:pt x="117994" y="38486"/>
                  </a:cubicBezTo>
                  <a:lnTo>
                    <a:pt x="117994" y="37438"/>
                  </a:lnTo>
                  <a:cubicBezTo>
                    <a:pt x="118289" y="36610"/>
                    <a:pt x="118289" y="35695"/>
                    <a:pt x="117994" y="34866"/>
                  </a:cubicBezTo>
                  <a:cubicBezTo>
                    <a:pt x="117994" y="33438"/>
                    <a:pt x="116184" y="32676"/>
                    <a:pt x="114850" y="32009"/>
                  </a:cubicBezTo>
                  <a:lnTo>
                    <a:pt x="114850" y="32009"/>
                  </a:lnTo>
                  <a:cubicBezTo>
                    <a:pt x="115088" y="31171"/>
                    <a:pt x="115584" y="30437"/>
                    <a:pt x="116279" y="29913"/>
                  </a:cubicBezTo>
                  <a:cubicBezTo>
                    <a:pt x="116850" y="29390"/>
                    <a:pt x="117536" y="28999"/>
                    <a:pt x="118279" y="28770"/>
                  </a:cubicBezTo>
                  <a:lnTo>
                    <a:pt x="119041" y="28770"/>
                  </a:lnTo>
                  <a:lnTo>
                    <a:pt x="119041" y="28770"/>
                  </a:lnTo>
                  <a:cubicBezTo>
                    <a:pt x="120594" y="28637"/>
                    <a:pt x="122156" y="28970"/>
                    <a:pt x="123518" y="29723"/>
                  </a:cubicBezTo>
                  <a:cubicBezTo>
                    <a:pt x="124432" y="30247"/>
                    <a:pt x="125109" y="31104"/>
                    <a:pt x="125423" y="32104"/>
                  </a:cubicBezTo>
                  <a:cubicBezTo>
                    <a:pt x="125470" y="32895"/>
                    <a:pt x="125470" y="33695"/>
                    <a:pt x="125423" y="34486"/>
                  </a:cubicBezTo>
                  <a:lnTo>
                    <a:pt x="125423" y="34962"/>
                  </a:lnTo>
                  <a:cubicBezTo>
                    <a:pt x="125232" y="36000"/>
                    <a:pt x="125232" y="37067"/>
                    <a:pt x="125423" y="38105"/>
                  </a:cubicBezTo>
                  <a:cubicBezTo>
                    <a:pt x="125318" y="38391"/>
                    <a:pt x="125156" y="38648"/>
                    <a:pt x="124947" y="38867"/>
                  </a:cubicBezTo>
                  <a:lnTo>
                    <a:pt x="124947" y="38867"/>
                  </a:lnTo>
                  <a:close/>
                  <a:moveTo>
                    <a:pt x="114945" y="140022"/>
                  </a:moveTo>
                  <a:cubicBezTo>
                    <a:pt x="112983" y="139632"/>
                    <a:pt x="110954" y="139860"/>
                    <a:pt x="109135" y="140689"/>
                  </a:cubicBezTo>
                  <a:cubicBezTo>
                    <a:pt x="108402" y="141146"/>
                    <a:pt x="107859" y="141861"/>
                    <a:pt x="107611" y="142689"/>
                  </a:cubicBezTo>
                  <a:lnTo>
                    <a:pt x="107611" y="142689"/>
                  </a:lnTo>
                  <a:cubicBezTo>
                    <a:pt x="107363" y="142004"/>
                    <a:pt x="107078" y="141337"/>
                    <a:pt x="106754" y="140689"/>
                  </a:cubicBezTo>
                  <a:cubicBezTo>
                    <a:pt x="106011" y="139213"/>
                    <a:pt x="105087" y="137832"/>
                    <a:pt x="103992" y="136593"/>
                  </a:cubicBezTo>
                  <a:cubicBezTo>
                    <a:pt x="105677" y="135279"/>
                    <a:pt x="106801" y="133374"/>
                    <a:pt x="107135" y="131259"/>
                  </a:cubicBezTo>
                  <a:cubicBezTo>
                    <a:pt x="107278" y="130250"/>
                    <a:pt x="107278" y="129221"/>
                    <a:pt x="107135" y="128211"/>
                  </a:cubicBezTo>
                  <a:cubicBezTo>
                    <a:pt x="107592" y="127630"/>
                    <a:pt x="108106" y="127087"/>
                    <a:pt x="108659" y="126592"/>
                  </a:cubicBezTo>
                  <a:cubicBezTo>
                    <a:pt x="109516" y="125935"/>
                    <a:pt x="110535" y="125535"/>
                    <a:pt x="111612" y="125449"/>
                  </a:cubicBezTo>
                  <a:cubicBezTo>
                    <a:pt x="113755" y="125211"/>
                    <a:pt x="115927" y="125411"/>
                    <a:pt x="117994" y="126021"/>
                  </a:cubicBezTo>
                  <a:cubicBezTo>
                    <a:pt x="119927" y="126449"/>
                    <a:pt x="121746" y="127297"/>
                    <a:pt x="123328" y="128497"/>
                  </a:cubicBezTo>
                  <a:cubicBezTo>
                    <a:pt x="124194" y="129116"/>
                    <a:pt x="124861" y="129974"/>
                    <a:pt x="125232" y="130974"/>
                  </a:cubicBezTo>
                  <a:cubicBezTo>
                    <a:pt x="125232" y="132021"/>
                    <a:pt x="125232" y="132974"/>
                    <a:pt x="125232" y="134022"/>
                  </a:cubicBezTo>
                  <a:cubicBezTo>
                    <a:pt x="123966" y="134965"/>
                    <a:pt x="122946" y="136212"/>
                    <a:pt x="122280" y="137641"/>
                  </a:cubicBezTo>
                  <a:cubicBezTo>
                    <a:pt x="121946" y="138660"/>
                    <a:pt x="121946" y="139765"/>
                    <a:pt x="122280" y="140784"/>
                  </a:cubicBezTo>
                  <a:cubicBezTo>
                    <a:pt x="122242" y="141070"/>
                    <a:pt x="122242" y="141356"/>
                    <a:pt x="122280" y="141642"/>
                  </a:cubicBezTo>
                  <a:lnTo>
                    <a:pt x="119898" y="140784"/>
                  </a:lnTo>
                  <a:cubicBezTo>
                    <a:pt x="118279" y="140346"/>
                    <a:pt x="116622" y="140089"/>
                    <a:pt x="114945" y="140022"/>
                  </a:cubicBezTo>
                  <a:close/>
                  <a:moveTo>
                    <a:pt x="120946" y="152976"/>
                  </a:moveTo>
                  <a:cubicBezTo>
                    <a:pt x="119622" y="152976"/>
                    <a:pt x="118384" y="153615"/>
                    <a:pt x="117612" y="154691"/>
                  </a:cubicBezTo>
                  <a:lnTo>
                    <a:pt x="117612" y="154691"/>
                  </a:lnTo>
                  <a:cubicBezTo>
                    <a:pt x="117612" y="154691"/>
                    <a:pt x="117612" y="154691"/>
                    <a:pt x="117612" y="154691"/>
                  </a:cubicBezTo>
                  <a:lnTo>
                    <a:pt x="117612" y="154691"/>
                  </a:lnTo>
                  <a:cubicBezTo>
                    <a:pt x="117584" y="154881"/>
                    <a:pt x="117584" y="155072"/>
                    <a:pt x="117612" y="155262"/>
                  </a:cubicBezTo>
                  <a:lnTo>
                    <a:pt x="117612" y="155262"/>
                  </a:lnTo>
                  <a:cubicBezTo>
                    <a:pt x="117431" y="154348"/>
                    <a:pt x="117136" y="153453"/>
                    <a:pt x="116755" y="152595"/>
                  </a:cubicBezTo>
                  <a:cubicBezTo>
                    <a:pt x="116222" y="151138"/>
                    <a:pt x="115336" y="149824"/>
                    <a:pt x="114183" y="148786"/>
                  </a:cubicBezTo>
                  <a:cubicBezTo>
                    <a:pt x="112812" y="147604"/>
                    <a:pt x="111040" y="146995"/>
                    <a:pt x="109230" y="147071"/>
                  </a:cubicBezTo>
                  <a:lnTo>
                    <a:pt x="109230" y="147071"/>
                  </a:lnTo>
                  <a:cubicBezTo>
                    <a:pt x="109335" y="145928"/>
                    <a:pt x="109335" y="144785"/>
                    <a:pt x="109230" y="143642"/>
                  </a:cubicBezTo>
                  <a:cubicBezTo>
                    <a:pt x="109402" y="143051"/>
                    <a:pt x="109688" y="142499"/>
                    <a:pt x="110088" y="142023"/>
                  </a:cubicBezTo>
                  <a:cubicBezTo>
                    <a:pt x="110878" y="141261"/>
                    <a:pt x="111945" y="140851"/>
                    <a:pt x="113040" y="140880"/>
                  </a:cubicBezTo>
                  <a:cubicBezTo>
                    <a:pt x="115269" y="140660"/>
                    <a:pt x="117527" y="140822"/>
                    <a:pt x="119708" y="141356"/>
                  </a:cubicBezTo>
                  <a:cubicBezTo>
                    <a:pt x="121251" y="141613"/>
                    <a:pt x="122756" y="142061"/>
                    <a:pt x="124185" y="142689"/>
                  </a:cubicBezTo>
                  <a:cubicBezTo>
                    <a:pt x="125423" y="143261"/>
                    <a:pt x="127423" y="144213"/>
                    <a:pt x="127423" y="145737"/>
                  </a:cubicBezTo>
                  <a:cubicBezTo>
                    <a:pt x="127423" y="147261"/>
                    <a:pt x="127423" y="145737"/>
                    <a:pt x="127423" y="145737"/>
                  </a:cubicBezTo>
                  <a:lnTo>
                    <a:pt x="127423" y="146309"/>
                  </a:lnTo>
                  <a:cubicBezTo>
                    <a:pt x="126833" y="147757"/>
                    <a:pt x="126604" y="149328"/>
                    <a:pt x="126756" y="150881"/>
                  </a:cubicBezTo>
                  <a:cubicBezTo>
                    <a:pt x="126823" y="151624"/>
                    <a:pt x="127042" y="152338"/>
                    <a:pt x="127423" y="152976"/>
                  </a:cubicBezTo>
                  <a:cubicBezTo>
                    <a:pt x="127423" y="153738"/>
                    <a:pt x="128376" y="154215"/>
                    <a:pt x="128757" y="154881"/>
                  </a:cubicBezTo>
                  <a:lnTo>
                    <a:pt x="128757" y="154881"/>
                  </a:lnTo>
                  <a:cubicBezTo>
                    <a:pt x="126404" y="153481"/>
                    <a:pt x="123680" y="152824"/>
                    <a:pt x="120946" y="152976"/>
                  </a:cubicBezTo>
                  <a:close/>
                  <a:moveTo>
                    <a:pt x="112278" y="159930"/>
                  </a:moveTo>
                  <a:lnTo>
                    <a:pt x="112278" y="159930"/>
                  </a:lnTo>
                  <a:cubicBezTo>
                    <a:pt x="110145" y="159215"/>
                    <a:pt x="107840" y="159215"/>
                    <a:pt x="105706" y="159930"/>
                  </a:cubicBezTo>
                  <a:cubicBezTo>
                    <a:pt x="105544" y="158796"/>
                    <a:pt x="105287" y="157682"/>
                    <a:pt x="104944" y="156596"/>
                  </a:cubicBezTo>
                  <a:cubicBezTo>
                    <a:pt x="104411" y="154615"/>
                    <a:pt x="103325" y="152834"/>
                    <a:pt x="101801" y="151453"/>
                  </a:cubicBezTo>
                  <a:cubicBezTo>
                    <a:pt x="103010" y="151833"/>
                    <a:pt x="104306" y="151833"/>
                    <a:pt x="105516" y="151453"/>
                  </a:cubicBezTo>
                  <a:cubicBezTo>
                    <a:pt x="106821" y="150843"/>
                    <a:pt x="107659" y="149557"/>
                    <a:pt x="107706" y="148119"/>
                  </a:cubicBezTo>
                  <a:cubicBezTo>
                    <a:pt x="108611" y="148204"/>
                    <a:pt x="109507" y="148395"/>
                    <a:pt x="110373" y="148690"/>
                  </a:cubicBezTo>
                  <a:cubicBezTo>
                    <a:pt x="111183" y="148947"/>
                    <a:pt x="111926" y="149366"/>
                    <a:pt x="112564" y="149928"/>
                  </a:cubicBezTo>
                  <a:cubicBezTo>
                    <a:pt x="113688" y="151090"/>
                    <a:pt x="114536" y="152491"/>
                    <a:pt x="115041" y="154024"/>
                  </a:cubicBezTo>
                  <a:cubicBezTo>
                    <a:pt x="115612" y="155367"/>
                    <a:pt x="115612" y="156872"/>
                    <a:pt x="115041" y="158215"/>
                  </a:cubicBezTo>
                  <a:cubicBezTo>
                    <a:pt x="115041" y="159168"/>
                    <a:pt x="112945" y="160311"/>
                    <a:pt x="111897" y="159453"/>
                  </a:cubicBezTo>
                  <a:close/>
                  <a:moveTo>
                    <a:pt x="79417" y="182409"/>
                  </a:moveTo>
                  <a:cubicBezTo>
                    <a:pt x="77769" y="182218"/>
                    <a:pt x="76112" y="182218"/>
                    <a:pt x="74464" y="182409"/>
                  </a:cubicBezTo>
                  <a:cubicBezTo>
                    <a:pt x="73036" y="182485"/>
                    <a:pt x="71654" y="182951"/>
                    <a:pt x="70464" y="183742"/>
                  </a:cubicBezTo>
                  <a:cubicBezTo>
                    <a:pt x="70702" y="182352"/>
                    <a:pt x="70702" y="180942"/>
                    <a:pt x="70464" y="179551"/>
                  </a:cubicBezTo>
                  <a:cubicBezTo>
                    <a:pt x="69902" y="177208"/>
                    <a:pt x="68997" y="174970"/>
                    <a:pt x="67797" y="172884"/>
                  </a:cubicBezTo>
                  <a:cubicBezTo>
                    <a:pt x="67482" y="172293"/>
                    <a:pt x="67130" y="171722"/>
                    <a:pt x="66749" y="171169"/>
                  </a:cubicBezTo>
                  <a:lnTo>
                    <a:pt x="66749" y="171169"/>
                  </a:lnTo>
                  <a:cubicBezTo>
                    <a:pt x="66368" y="170055"/>
                    <a:pt x="66368" y="168855"/>
                    <a:pt x="66749" y="167740"/>
                  </a:cubicBezTo>
                  <a:cubicBezTo>
                    <a:pt x="67235" y="166730"/>
                    <a:pt x="67997" y="165873"/>
                    <a:pt x="68940" y="165264"/>
                  </a:cubicBezTo>
                  <a:cubicBezTo>
                    <a:pt x="71159" y="164025"/>
                    <a:pt x="73864" y="164025"/>
                    <a:pt x="76083" y="165264"/>
                  </a:cubicBezTo>
                  <a:cubicBezTo>
                    <a:pt x="81894" y="168207"/>
                    <a:pt x="86723" y="172769"/>
                    <a:pt x="89990" y="178408"/>
                  </a:cubicBezTo>
                  <a:cubicBezTo>
                    <a:pt x="90771" y="179570"/>
                    <a:pt x="91228" y="180913"/>
                    <a:pt x="91323" y="182313"/>
                  </a:cubicBezTo>
                  <a:cubicBezTo>
                    <a:pt x="91504" y="182866"/>
                    <a:pt x="91504" y="183476"/>
                    <a:pt x="91323" y="184028"/>
                  </a:cubicBezTo>
                  <a:cubicBezTo>
                    <a:pt x="90733" y="184514"/>
                    <a:pt x="89990" y="184780"/>
                    <a:pt x="89228" y="184790"/>
                  </a:cubicBezTo>
                  <a:lnTo>
                    <a:pt x="89228" y="184790"/>
                  </a:lnTo>
                  <a:cubicBezTo>
                    <a:pt x="86132" y="183390"/>
                    <a:pt x="82808" y="182580"/>
                    <a:pt x="79417" y="182409"/>
                  </a:cubicBezTo>
                  <a:close/>
                  <a:moveTo>
                    <a:pt x="40460" y="132783"/>
                  </a:moveTo>
                  <a:cubicBezTo>
                    <a:pt x="42536" y="133755"/>
                    <a:pt x="44318" y="135269"/>
                    <a:pt x="45603" y="137165"/>
                  </a:cubicBezTo>
                  <a:cubicBezTo>
                    <a:pt x="46146" y="138136"/>
                    <a:pt x="46508" y="139203"/>
                    <a:pt x="46651" y="140308"/>
                  </a:cubicBezTo>
                  <a:cubicBezTo>
                    <a:pt x="46746" y="141766"/>
                    <a:pt x="46746" y="143232"/>
                    <a:pt x="46651" y="144690"/>
                  </a:cubicBezTo>
                  <a:cubicBezTo>
                    <a:pt x="46794" y="147518"/>
                    <a:pt x="45956" y="150309"/>
                    <a:pt x="44270" y="152595"/>
                  </a:cubicBezTo>
                  <a:cubicBezTo>
                    <a:pt x="43336" y="153462"/>
                    <a:pt x="42317" y="154224"/>
                    <a:pt x="41222" y="154881"/>
                  </a:cubicBezTo>
                  <a:cubicBezTo>
                    <a:pt x="40136" y="155643"/>
                    <a:pt x="38831" y="156015"/>
                    <a:pt x="37507" y="155929"/>
                  </a:cubicBezTo>
                  <a:cubicBezTo>
                    <a:pt x="37507" y="155929"/>
                    <a:pt x="37507" y="155929"/>
                    <a:pt x="37507" y="155929"/>
                  </a:cubicBezTo>
                  <a:cubicBezTo>
                    <a:pt x="36183" y="155453"/>
                    <a:pt x="34735" y="155453"/>
                    <a:pt x="33411" y="155929"/>
                  </a:cubicBezTo>
                  <a:cubicBezTo>
                    <a:pt x="32554" y="156396"/>
                    <a:pt x="31773" y="157005"/>
                    <a:pt x="31125" y="157739"/>
                  </a:cubicBezTo>
                  <a:cubicBezTo>
                    <a:pt x="31649" y="156300"/>
                    <a:pt x="32097" y="154843"/>
                    <a:pt x="32459" y="153357"/>
                  </a:cubicBezTo>
                  <a:cubicBezTo>
                    <a:pt x="32983" y="150976"/>
                    <a:pt x="32983" y="148500"/>
                    <a:pt x="32459" y="146118"/>
                  </a:cubicBezTo>
                  <a:cubicBezTo>
                    <a:pt x="31906" y="143852"/>
                    <a:pt x="30754" y="141785"/>
                    <a:pt x="29125" y="140118"/>
                  </a:cubicBezTo>
                  <a:cubicBezTo>
                    <a:pt x="30049" y="139803"/>
                    <a:pt x="30830" y="139156"/>
                    <a:pt x="31316" y="138308"/>
                  </a:cubicBezTo>
                  <a:cubicBezTo>
                    <a:pt x="32411" y="136346"/>
                    <a:pt x="33183" y="134231"/>
                    <a:pt x="33602" y="132021"/>
                  </a:cubicBezTo>
                  <a:cubicBezTo>
                    <a:pt x="33602" y="132021"/>
                    <a:pt x="33602" y="132021"/>
                    <a:pt x="33602" y="132021"/>
                  </a:cubicBezTo>
                  <a:cubicBezTo>
                    <a:pt x="35840" y="130907"/>
                    <a:pt x="38517" y="131212"/>
                    <a:pt x="40460" y="132783"/>
                  </a:cubicBezTo>
                  <a:close/>
                  <a:moveTo>
                    <a:pt x="32935" y="119639"/>
                  </a:moveTo>
                  <a:cubicBezTo>
                    <a:pt x="32554" y="117162"/>
                    <a:pt x="33364" y="114657"/>
                    <a:pt x="35126" y="112876"/>
                  </a:cubicBezTo>
                  <a:cubicBezTo>
                    <a:pt x="36888" y="111076"/>
                    <a:pt x="39574" y="110552"/>
                    <a:pt x="41889" y="111543"/>
                  </a:cubicBezTo>
                  <a:cubicBezTo>
                    <a:pt x="44499" y="112381"/>
                    <a:pt x="46575" y="114391"/>
                    <a:pt x="47508" y="116972"/>
                  </a:cubicBezTo>
                  <a:cubicBezTo>
                    <a:pt x="48509" y="119839"/>
                    <a:pt x="48509" y="122963"/>
                    <a:pt x="47508" y="125830"/>
                  </a:cubicBezTo>
                  <a:cubicBezTo>
                    <a:pt x="47546" y="126211"/>
                    <a:pt x="47546" y="126592"/>
                    <a:pt x="47508" y="126973"/>
                  </a:cubicBezTo>
                  <a:lnTo>
                    <a:pt x="47508" y="127545"/>
                  </a:lnTo>
                  <a:lnTo>
                    <a:pt x="47508" y="127545"/>
                  </a:lnTo>
                  <a:cubicBezTo>
                    <a:pt x="47051" y="128411"/>
                    <a:pt x="46356" y="129135"/>
                    <a:pt x="45508" y="129640"/>
                  </a:cubicBezTo>
                  <a:cubicBezTo>
                    <a:pt x="44146" y="130364"/>
                    <a:pt x="42708" y="130945"/>
                    <a:pt x="41222" y="131355"/>
                  </a:cubicBezTo>
                  <a:lnTo>
                    <a:pt x="41222" y="131355"/>
                  </a:lnTo>
                  <a:cubicBezTo>
                    <a:pt x="39174" y="130250"/>
                    <a:pt x="36698" y="130250"/>
                    <a:pt x="34650" y="131355"/>
                  </a:cubicBezTo>
                  <a:lnTo>
                    <a:pt x="34650" y="131355"/>
                  </a:lnTo>
                  <a:cubicBezTo>
                    <a:pt x="34602" y="130945"/>
                    <a:pt x="34602" y="130526"/>
                    <a:pt x="34650" y="130116"/>
                  </a:cubicBezTo>
                  <a:cubicBezTo>
                    <a:pt x="35097" y="126906"/>
                    <a:pt x="34774" y="123649"/>
                    <a:pt x="33697" y="120591"/>
                  </a:cubicBezTo>
                  <a:lnTo>
                    <a:pt x="33126" y="119258"/>
                  </a:lnTo>
                  <a:cubicBezTo>
                    <a:pt x="33078" y="119105"/>
                    <a:pt x="33078" y="118934"/>
                    <a:pt x="33126" y="118782"/>
                  </a:cubicBezTo>
                  <a:cubicBezTo>
                    <a:pt x="33088" y="119001"/>
                    <a:pt x="33088" y="119229"/>
                    <a:pt x="33126" y="119448"/>
                  </a:cubicBezTo>
                  <a:cubicBezTo>
                    <a:pt x="33126" y="119448"/>
                    <a:pt x="32649" y="119734"/>
                    <a:pt x="32649" y="119639"/>
                  </a:cubicBezTo>
                  <a:close/>
                  <a:moveTo>
                    <a:pt x="46270" y="75253"/>
                  </a:moveTo>
                  <a:lnTo>
                    <a:pt x="46270" y="75253"/>
                  </a:lnTo>
                  <a:lnTo>
                    <a:pt x="46270" y="74205"/>
                  </a:lnTo>
                  <a:cubicBezTo>
                    <a:pt x="46127" y="73767"/>
                    <a:pt x="46127" y="73309"/>
                    <a:pt x="46270" y="72871"/>
                  </a:cubicBezTo>
                  <a:cubicBezTo>
                    <a:pt x="46423" y="72833"/>
                    <a:pt x="46594" y="72833"/>
                    <a:pt x="46746" y="72871"/>
                  </a:cubicBezTo>
                  <a:cubicBezTo>
                    <a:pt x="47404" y="72824"/>
                    <a:pt x="48023" y="72595"/>
                    <a:pt x="48556" y="72204"/>
                  </a:cubicBezTo>
                  <a:lnTo>
                    <a:pt x="48556" y="72204"/>
                  </a:lnTo>
                  <a:cubicBezTo>
                    <a:pt x="49585" y="72261"/>
                    <a:pt x="50556" y="72662"/>
                    <a:pt x="51319" y="73347"/>
                  </a:cubicBezTo>
                  <a:cubicBezTo>
                    <a:pt x="52118" y="73909"/>
                    <a:pt x="52776" y="74662"/>
                    <a:pt x="53223" y="75538"/>
                  </a:cubicBezTo>
                  <a:cubicBezTo>
                    <a:pt x="53366" y="75938"/>
                    <a:pt x="53366" y="76376"/>
                    <a:pt x="53223" y="76776"/>
                  </a:cubicBezTo>
                  <a:cubicBezTo>
                    <a:pt x="53090" y="77205"/>
                    <a:pt x="52823" y="77567"/>
                    <a:pt x="52461" y="77824"/>
                  </a:cubicBezTo>
                  <a:lnTo>
                    <a:pt x="51699" y="77824"/>
                  </a:lnTo>
                  <a:cubicBezTo>
                    <a:pt x="50461" y="77719"/>
                    <a:pt x="49223" y="78024"/>
                    <a:pt x="48175" y="78681"/>
                  </a:cubicBezTo>
                  <a:cubicBezTo>
                    <a:pt x="47623" y="79072"/>
                    <a:pt x="47118" y="79520"/>
                    <a:pt x="46651" y="80015"/>
                  </a:cubicBezTo>
                  <a:lnTo>
                    <a:pt x="45889" y="80967"/>
                  </a:lnTo>
                  <a:cubicBezTo>
                    <a:pt x="46175" y="79396"/>
                    <a:pt x="46175" y="77776"/>
                    <a:pt x="45889" y="76205"/>
                  </a:cubicBezTo>
                  <a:close/>
                  <a:moveTo>
                    <a:pt x="44270" y="51916"/>
                  </a:moveTo>
                  <a:lnTo>
                    <a:pt x="44270" y="51440"/>
                  </a:lnTo>
                  <a:cubicBezTo>
                    <a:pt x="45184" y="49078"/>
                    <a:pt x="45442" y="46506"/>
                    <a:pt x="45032" y="44011"/>
                  </a:cubicBezTo>
                  <a:cubicBezTo>
                    <a:pt x="44965" y="43391"/>
                    <a:pt x="44737" y="42801"/>
                    <a:pt x="44365" y="42296"/>
                  </a:cubicBezTo>
                  <a:cubicBezTo>
                    <a:pt x="45575" y="42686"/>
                    <a:pt x="46870" y="42686"/>
                    <a:pt x="48080" y="42296"/>
                  </a:cubicBezTo>
                  <a:cubicBezTo>
                    <a:pt x="49661" y="41744"/>
                    <a:pt x="51099" y="40829"/>
                    <a:pt x="52271" y="39629"/>
                  </a:cubicBezTo>
                  <a:cubicBezTo>
                    <a:pt x="52576" y="39324"/>
                    <a:pt x="52833" y="38972"/>
                    <a:pt x="53033" y="38581"/>
                  </a:cubicBezTo>
                  <a:cubicBezTo>
                    <a:pt x="54262" y="39591"/>
                    <a:pt x="54985" y="41086"/>
                    <a:pt x="55033" y="42677"/>
                  </a:cubicBezTo>
                  <a:cubicBezTo>
                    <a:pt x="54909" y="44296"/>
                    <a:pt x="54490" y="45877"/>
                    <a:pt x="53795" y="47344"/>
                  </a:cubicBezTo>
                  <a:cubicBezTo>
                    <a:pt x="53023" y="49906"/>
                    <a:pt x="51280" y="52059"/>
                    <a:pt x="48937" y="53345"/>
                  </a:cubicBezTo>
                  <a:cubicBezTo>
                    <a:pt x="48280" y="53526"/>
                    <a:pt x="47594" y="53526"/>
                    <a:pt x="46937" y="53345"/>
                  </a:cubicBezTo>
                  <a:cubicBezTo>
                    <a:pt x="46146" y="52583"/>
                    <a:pt x="45079" y="52173"/>
                    <a:pt x="43984" y="52202"/>
                  </a:cubicBezTo>
                  <a:close/>
                  <a:moveTo>
                    <a:pt x="69702" y="20198"/>
                  </a:moveTo>
                  <a:lnTo>
                    <a:pt x="70273" y="19722"/>
                  </a:lnTo>
                  <a:lnTo>
                    <a:pt x="70273" y="19722"/>
                  </a:lnTo>
                  <a:cubicBezTo>
                    <a:pt x="71511" y="19922"/>
                    <a:pt x="72559" y="20750"/>
                    <a:pt x="73036" y="21912"/>
                  </a:cubicBezTo>
                  <a:cubicBezTo>
                    <a:pt x="73388" y="22989"/>
                    <a:pt x="73550" y="24113"/>
                    <a:pt x="73512" y="25246"/>
                  </a:cubicBezTo>
                  <a:cubicBezTo>
                    <a:pt x="73712" y="27351"/>
                    <a:pt x="73416" y="29466"/>
                    <a:pt x="72654" y="31437"/>
                  </a:cubicBezTo>
                  <a:cubicBezTo>
                    <a:pt x="72111" y="32542"/>
                    <a:pt x="71330" y="33523"/>
                    <a:pt x="70369" y="34295"/>
                  </a:cubicBezTo>
                  <a:cubicBezTo>
                    <a:pt x="68940" y="35152"/>
                    <a:pt x="67892" y="34295"/>
                    <a:pt x="67225" y="32961"/>
                  </a:cubicBezTo>
                  <a:cubicBezTo>
                    <a:pt x="66416" y="31390"/>
                    <a:pt x="65930" y="29675"/>
                    <a:pt x="65796" y="27913"/>
                  </a:cubicBezTo>
                  <a:cubicBezTo>
                    <a:pt x="66558" y="25694"/>
                    <a:pt x="66558" y="23275"/>
                    <a:pt x="65796" y="21055"/>
                  </a:cubicBezTo>
                  <a:lnTo>
                    <a:pt x="65796" y="21055"/>
                  </a:lnTo>
                  <a:cubicBezTo>
                    <a:pt x="66178" y="21141"/>
                    <a:pt x="66558" y="21141"/>
                    <a:pt x="66939" y="21055"/>
                  </a:cubicBezTo>
                  <a:cubicBezTo>
                    <a:pt x="67701" y="20960"/>
                    <a:pt x="68425" y="20665"/>
                    <a:pt x="69035" y="20198"/>
                  </a:cubicBezTo>
                  <a:close/>
                  <a:moveTo>
                    <a:pt x="116374" y="63156"/>
                  </a:moveTo>
                  <a:cubicBezTo>
                    <a:pt x="115355" y="63299"/>
                    <a:pt x="114383" y="63660"/>
                    <a:pt x="113517" y="64203"/>
                  </a:cubicBezTo>
                  <a:lnTo>
                    <a:pt x="113517" y="64203"/>
                  </a:lnTo>
                  <a:cubicBezTo>
                    <a:pt x="113517" y="63727"/>
                    <a:pt x="113517" y="63156"/>
                    <a:pt x="112850" y="62679"/>
                  </a:cubicBezTo>
                  <a:cubicBezTo>
                    <a:pt x="112421" y="62127"/>
                    <a:pt x="111945" y="61613"/>
                    <a:pt x="111421" y="61155"/>
                  </a:cubicBezTo>
                  <a:cubicBezTo>
                    <a:pt x="110802" y="60708"/>
                    <a:pt x="110126" y="60317"/>
                    <a:pt x="109421" y="60012"/>
                  </a:cubicBezTo>
                  <a:cubicBezTo>
                    <a:pt x="110469" y="59060"/>
                    <a:pt x="110373" y="57060"/>
                    <a:pt x="110373" y="55821"/>
                  </a:cubicBezTo>
                  <a:cubicBezTo>
                    <a:pt x="110421" y="54964"/>
                    <a:pt x="110421" y="54107"/>
                    <a:pt x="110373" y="53249"/>
                  </a:cubicBezTo>
                  <a:cubicBezTo>
                    <a:pt x="110288" y="52773"/>
                    <a:pt x="110288" y="52297"/>
                    <a:pt x="110373" y="51821"/>
                  </a:cubicBezTo>
                  <a:cubicBezTo>
                    <a:pt x="110535" y="51049"/>
                    <a:pt x="111069" y="50402"/>
                    <a:pt x="111802" y="50106"/>
                  </a:cubicBezTo>
                  <a:cubicBezTo>
                    <a:pt x="112393" y="49925"/>
                    <a:pt x="113021" y="49925"/>
                    <a:pt x="113612" y="50106"/>
                  </a:cubicBezTo>
                  <a:cubicBezTo>
                    <a:pt x="114831" y="50735"/>
                    <a:pt x="115955" y="51535"/>
                    <a:pt x="116946" y="52488"/>
                  </a:cubicBezTo>
                  <a:cubicBezTo>
                    <a:pt x="118508" y="53754"/>
                    <a:pt x="119784" y="55345"/>
                    <a:pt x="120661" y="57155"/>
                  </a:cubicBezTo>
                  <a:cubicBezTo>
                    <a:pt x="121089" y="58612"/>
                    <a:pt x="121089" y="60174"/>
                    <a:pt x="120661" y="61632"/>
                  </a:cubicBezTo>
                  <a:cubicBezTo>
                    <a:pt x="120184" y="62308"/>
                    <a:pt x="119803" y="63041"/>
                    <a:pt x="119517" y="63822"/>
                  </a:cubicBezTo>
                  <a:cubicBezTo>
                    <a:pt x="119041" y="62774"/>
                    <a:pt x="117327" y="62965"/>
                    <a:pt x="116088" y="63156"/>
                  </a:cubicBezTo>
                  <a:close/>
                  <a:moveTo>
                    <a:pt x="114755" y="107637"/>
                  </a:moveTo>
                  <a:cubicBezTo>
                    <a:pt x="113764" y="108666"/>
                    <a:pt x="113012" y="109904"/>
                    <a:pt x="112564" y="111257"/>
                  </a:cubicBezTo>
                  <a:cubicBezTo>
                    <a:pt x="112297" y="112038"/>
                    <a:pt x="112078" y="112828"/>
                    <a:pt x="111897" y="113638"/>
                  </a:cubicBezTo>
                  <a:cubicBezTo>
                    <a:pt x="111326" y="111971"/>
                    <a:pt x="110450" y="110419"/>
                    <a:pt x="109326" y="109066"/>
                  </a:cubicBezTo>
                  <a:cubicBezTo>
                    <a:pt x="108173" y="107676"/>
                    <a:pt x="106745" y="106542"/>
                    <a:pt x="105135" y="105732"/>
                  </a:cubicBezTo>
                  <a:cubicBezTo>
                    <a:pt x="106297" y="104456"/>
                    <a:pt x="106945" y="102789"/>
                    <a:pt x="106945" y="101065"/>
                  </a:cubicBezTo>
                  <a:cubicBezTo>
                    <a:pt x="107487" y="99017"/>
                    <a:pt x="108326" y="97065"/>
                    <a:pt x="109421" y="95255"/>
                  </a:cubicBezTo>
                  <a:cubicBezTo>
                    <a:pt x="110193" y="93731"/>
                    <a:pt x="111478" y="92521"/>
                    <a:pt x="113040" y="91826"/>
                  </a:cubicBezTo>
                  <a:cubicBezTo>
                    <a:pt x="115184" y="91293"/>
                    <a:pt x="117460" y="91902"/>
                    <a:pt x="119041" y="93445"/>
                  </a:cubicBezTo>
                  <a:cubicBezTo>
                    <a:pt x="120232" y="94388"/>
                    <a:pt x="121175" y="95588"/>
                    <a:pt x="121803" y="96970"/>
                  </a:cubicBezTo>
                  <a:cubicBezTo>
                    <a:pt x="122184" y="98274"/>
                    <a:pt x="122375" y="99617"/>
                    <a:pt x="122375" y="100970"/>
                  </a:cubicBezTo>
                  <a:lnTo>
                    <a:pt x="122375" y="100970"/>
                  </a:lnTo>
                  <a:lnTo>
                    <a:pt x="121803" y="102303"/>
                  </a:lnTo>
                  <a:cubicBezTo>
                    <a:pt x="120832" y="103904"/>
                    <a:pt x="120499" y="105799"/>
                    <a:pt x="120851" y="107637"/>
                  </a:cubicBezTo>
                  <a:lnTo>
                    <a:pt x="120375" y="107161"/>
                  </a:lnTo>
                  <a:cubicBezTo>
                    <a:pt x="118612" y="105666"/>
                    <a:pt x="115965" y="105875"/>
                    <a:pt x="114469" y="107637"/>
                  </a:cubicBezTo>
                  <a:close/>
                  <a:moveTo>
                    <a:pt x="111326" y="125163"/>
                  </a:moveTo>
                  <a:lnTo>
                    <a:pt x="109992" y="125163"/>
                  </a:lnTo>
                  <a:cubicBezTo>
                    <a:pt x="110611" y="124459"/>
                    <a:pt x="111154" y="123697"/>
                    <a:pt x="111612" y="122878"/>
                  </a:cubicBezTo>
                  <a:cubicBezTo>
                    <a:pt x="112698" y="120563"/>
                    <a:pt x="113002" y="117953"/>
                    <a:pt x="112469" y="115448"/>
                  </a:cubicBezTo>
                  <a:cubicBezTo>
                    <a:pt x="112564" y="115038"/>
                    <a:pt x="112564" y="114619"/>
                    <a:pt x="112469" y="114210"/>
                  </a:cubicBezTo>
                  <a:cubicBezTo>
                    <a:pt x="112850" y="112124"/>
                    <a:pt x="113726" y="110161"/>
                    <a:pt x="115041" y="108495"/>
                  </a:cubicBezTo>
                  <a:cubicBezTo>
                    <a:pt x="116155" y="106837"/>
                    <a:pt x="118403" y="106390"/>
                    <a:pt x="120060" y="107494"/>
                  </a:cubicBezTo>
                  <a:cubicBezTo>
                    <a:pt x="120165" y="107571"/>
                    <a:pt x="120270" y="107647"/>
                    <a:pt x="120375" y="107733"/>
                  </a:cubicBezTo>
                  <a:cubicBezTo>
                    <a:pt x="121956" y="109057"/>
                    <a:pt x="123223" y="110714"/>
                    <a:pt x="124089" y="112590"/>
                  </a:cubicBezTo>
                  <a:cubicBezTo>
                    <a:pt x="125375" y="114829"/>
                    <a:pt x="126099" y="117343"/>
                    <a:pt x="126185" y="119925"/>
                  </a:cubicBezTo>
                  <a:cubicBezTo>
                    <a:pt x="126194" y="121458"/>
                    <a:pt x="125795" y="122973"/>
                    <a:pt x="125042" y="124306"/>
                  </a:cubicBezTo>
                  <a:cubicBezTo>
                    <a:pt x="125042" y="125163"/>
                    <a:pt x="123804" y="125925"/>
                    <a:pt x="123708" y="126973"/>
                  </a:cubicBezTo>
                  <a:cubicBezTo>
                    <a:pt x="123061" y="126535"/>
                    <a:pt x="122356" y="126183"/>
                    <a:pt x="121613" y="125925"/>
                  </a:cubicBezTo>
                  <a:cubicBezTo>
                    <a:pt x="118279" y="124459"/>
                    <a:pt x="114546" y="124182"/>
                    <a:pt x="111040" y="125163"/>
                  </a:cubicBezTo>
                  <a:close/>
                  <a:moveTo>
                    <a:pt x="87799" y="150119"/>
                  </a:moveTo>
                  <a:lnTo>
                    <a:pt x="88085" y="150119"/>
                  </a:lnTo>
                  <a:lnTo>
                    <a:pt x="89037" y="150595"/>
                  </a:lnTo>
                  <a:lnTo>
                    <a:pt x="91133" y="151833"/>
                  </a:lnTo>
                  <a:cubicBezTo>
                    <a:pt x="92257" y="152605"/>
                    <a:pt x="93200" y="153615"/>
                    <a:pt x="93895" y="154786"/>
                  </a:cubicBezTo>
                  <a:cubicBezTo>
                    <a:pt x="94371" y="155405"/>
                    <a:pt x="94371" y="156262"/>
                    <a:pt x="93895" y="156882"/>
                  </a:cubicBezTo>
                  <a:cubicBezTo>
                    <a:pt x="91371" y="156929"/>
                    <a:pt x="88876" y="157482"/>
                    <a:pt x="86561" y="158501"/>
                  </a:cubicBezTo>
                  <a:lnTo>
                    <a:pt x="86561" y="158501"/>
                  </a:lnTo>
                  <a:cubicBezTo>
                    <a:pt x="86589" y="158244"/>
                    <a:pt x="86589" y="157996"/>
                    <a:pt x="86561" y="157739"/>
                  </a:cubicBezTo>
                  <a:cubicBezTo>
                    <a:pt x="87132" y="155529"/>
                    <a:pt x="87323" y="153243"/>
                    <a:pt x="87132" y="150976"/>
                  </a:cubicBezTo>
                  <a:cubicBezTo>
                    <a:pt x="87180" y="150405"/>
                    <a:pt x="87180" y="149833"/>
                    <a:pt x="87132" y="149262"/>
                  </a:cubicBezTo>
                  <a:lnTo>
                    <a:pt x="87132" y="149262"/>
                  </a:lnTo>
                  <a:lnTo>
                    <a:pt x="87132" y="149262"/>
                  </a:lnTo>
                  <a:lnTo>
                    <a:pt x="87132" y="149262"/>
                  </a:lnTo>
                  <a:close/>
                  <a:moveTo>
                    <a:pt x="72845" y="163549"/>
                  </a:moveTo>
                  <a:cubicBezTo>
                    <a:pt x="73140" y="162949"/>
                    <a:pt x="73140" y="162244"/>
                    <a:pt x="72845" y="161644"/>
                  </a:cubicBezTo>
                  <a:cubicBezTo>
                    <a:pt x="72635" y="161025"/>
                    <a:pt x="72378" y="160415"/>
                    <a:pt x="72083" y="159834"/>
                  </a:cubicBezTo>
                  <a:cubicBezTo>
                    <a:pt x="74274" y="160978"/>
                    <a:pt x="76560" y="158691"/>
                    <a:pt x="77417" y="156882"/>
                  </a:cubicBezTo>
                  <a:cubicBezTo>
                    <a:pt x="78465" y="154386"/>
                    <a:pt x="78465" y="151567"/>
                    <a:pt x="77417" y="149071"/>
                  </a:cubicBezTo>
                  <a:cubicBezTo>
                    <a:pt x="76741" y="147014"/>
                    <a:pt x="75779" y="145061"/>
                    <a:pt x="74559" y="143261"/>
                  </a:cubicBezTo>
                  <a:lnTo>
                    <a:pt x="74559" y="143261"/>
                  </a:lnTo>
                  <a:cubicBezTo>
                    <a:pt x="77045" y="142023"/>
                    <a:pt x="79979" y="142023"/>
                    <a:pt x="82465" y="143261"/>
                  </a:cubicBezTo>
                  <a:cubicBezTo>
                    <a:pt x="84694" y="144975"/>
                    <a:pt x="86056" y="147595"/>
                    <a:pt x="86180" y="150405"/>
                  </a:cubicBezTo>
                  <a:cubicBezTo>
                    <a:pt x="86704" y="154586"/>
                    <a:pt x="85866" y="158825"/>
                    <a:pt x="83799" y="162501"/>
                  </a:cubicBezTo>
                  <a:cubicBezTo>
                    <a:pt x="82951" y="164530"/>
                    <a:pt x="80827" y="165702"/>
                    <a:pt x="78655" y="165359"/>
                  </a:cubicBezTo>
                  <a:cubicBezTo>
                    <a:pt x="78655" y="165359"/>
                    <a:pt x="78655" y="165359"/>
                    <a:pt x="78655" y="165359"/>
                  </a:cubicBezTo>
                  <a:lnTo>
                    <a:pt x="78179" y="165359"/>
                  </a:lnTo>
                  <a:lnTo>
                    <a:pt x="78179" y="165359"/>
                  </a:lnTo>
                  <a:lnTo>
                    <a:pt x="77226" y="165359"/>
                  </a:lnTo>
                  <a:cubicBezTo>
                    <a:pt x="75817" y="164426"/>
                    <a:pt x="74226" y="163816"/>
                    <a:pt x="72559" y="163549"/>
                  </a:cubicBezTo>
                  <a:close/>
                  <a:moveTo>
                    <a:pt x="64749" y="154024"/>
                  </a:moveTo>
                  <a:cubicBezTo>
                    <a:pt x="63672" y="154138"/>
                    <a:pt x="62768" y="154891"/>
                    <a:pt x="62463" y="155929"/>
                  </a:cubicBezTo>
                  <a:cubicBezTo>
                    <a:pt x="62348" y="154576"/>
                    <a:pt x="62101" y="153234"/>
                    <a:pt x="61701" y="151929"/>
                  </a:cubicBezTo>
                  <a:cubicBezTo>
                    <a:pt x="60653" y="148604"/>
                    <a:pt x="58929" y="145518"/>
                    <a:pt x="56653" y="142880"/>
                  </a:cubicBezTo>
                  <a:cubicBezTo>
                    <a:pt x="57138" y="142461"/>
                    <a:pt x="57529" y="141937"/>
                    <a:pt x="57795" y="141356"/>
                  </a:cubicBezTo>
                  <a:cubicBezTo>
                    <a:pt x="58167" y="140842"/>
                    <a:pt x="58424" y="140260"/>
                    <a:pt x="58557" y="139641"/>
                  </a:cubicBezTo>
                  <a:cubicBezTo>
                    <a:pt x="58557" y="139641"/>
                    <a:pt x="58557" y="139641"/>
                    <a:pt x="58557" y="139641"/>
                  </a:cubicBezTo>
                  <a:cubicBezTo>
                    <a:pt x="58557" y="139641"/>
                    <a:pt x="59510" y="137546"/>
                    <a:pt x="60558" y="136879"/>
                  </a:cubicBezTo>
                  <a:cubicBezTo>
                    <a:pt x="61529" y="136298"/>
                    <a:pt x="62701" y="136127"/>
                    <a:pt x="63796" y="136403"/>
                  </a:cubicBezTo>
                  <a:cubicBezTo>
                    <a:pt x="67035" y="137070"/>
                    <a:pt x="69940" y="138851"/>
                    <a:pt x="71988" y="141451"/>
                  </a:cubicBezTo>
                  <a:cubicBezTo>
                    <a:pt x="73788" y="143356"/>
                    <a:pt x="75207" y="145585"/>
                    <a:pt x="76179" y="148023"/>
                  </a:cubicBezTo>
                  <a:cubicBezTo>
                    <a:pt x="77417" y="150290"/>
                    <a:pt x="77855" y="152910"/>
                    <a:pt x="77417" y="155453"/>
                  </a:cubicBezTo>
                  <a:cubicBezTo>
                    <a:pt x="77122" y="156625"/>
                    <a:pt x="76493" y="157682"/>
                    <a:pt x="75607" y="158501"/>
                  </a:cubicBezTo>
                  <a:cubicBezTo>
                    <a:pt x="74683" y="159415"/>
                    <a:pt x="73340" y="159777"/>
                    <a:pt x="72083" y="159453"/>
                  </a:cubicBezTo>
                  <a:lnTo>
                    <a:pt x="72083" y="159453"/>
                  </a:lnTo>
                  <a:lnTo>
                    <a:pt x="71321" y="158311"/>
                  </a:lnTo>
                  <a:cubicBezTo>
                    <a:pt x="70387" y="157148"/>
                    <a:pt x="69292" y="156129"/>
                    <a:pt x="68082" y="155262"/>
                  </a:cubicBezTo>
                  <a:cubicBezTo>
                    <a:pt x="67063" y="154415"/>
                    <a:pt x="65787" y="153948"/>
                    <a:pt x="64463" y="153929"/>
                  </a:cubicBezTo>
                  <a:close/>
                  <a:moveTo>
                    <a:pt x="37031" y="103828"/>
                  </a:moveTo>
                  <a:cubicBezTo>
                    <a:pt x="36555" y="103256"/>
                    <a:pt x="37031" y="102970"/>
                    <a:pt x="37603" y="102780"/>
                  </a:cubicBezTo>
                  <a:cubicBezTo>
                    <a:pt x="38336" y="102437"/>
                    <a:pt x="39098" y="102189"/>
                    <a:pt x="39888" y="102018"/>
                  </a:cubicBezTo>
                  <a:cubicBezTo>
                    <a:pt x="41727" y="101541"/>
                    <a:pt x="43670" y="101541"/>
                    <a:pt x="45508" y="102018"/>
                  </a:cubicBezTo>
                  <a:cubicBezTo>
                    <a:pt x="47880" y="102713"/>
                    <a:pt x="50128" y="103770"/>
                    <a:pt x="52176" y="105161"/>
                  </a:cubicBezTo>
                  <a:cubicBezTo>
                    <a:pt x="54471" y="106580"/>
                    <a:pt x="56471" y="108428"/>
                    <a:pt x="58081" y="110590"/>
                  </a:cubicBezTo>
                  <a:cubicBezTo>
                    <a:pt x="58929" y="111485"/>
                    <a:pt x="59158" y="112800"/>
                    <a:pt x="58653" y="113924"/>
                  </a:cubicBezTo>
                  <a:lnTo>
                    <a:pt x="57891" y="113924"/>
                  </a:lnTo>
                  <a:lnTo>
                    <a:pt x="56748" y="114591"/>
                  </a:lnTo>
                  <a:lnTo>
                    <a:pt x="55986" y="114591"/>
                  </a:lnTo>
                  <a:cubicBezTo>
                    <a:pt x="55986" y="114591"/>
                    <a:pt x="55986" y="114591"/>
                    <a:pt x="55986" y="114591"/>
                  </a:cubicBezTo>
                  <a:lnTo>
                    <a:pt x="55986" y="114591"/>
                  </a:lnTo>
                  <a:cubicBezTo>
                    <a:pt x="55824" y="114210"/>
                    <a:pt x="55595" y="113857"/>
                    <a:pt x="55319" y="113543"/>
                  </a:cubicBezTo>
                  <a:cubicBezTo>
                    <a:pt x="54576" y="112924"/>
                    <a:pt x="53623" y="112610"/>
                    <a:pt x="52652" y="112686"/>
                  </a:cubicBezTo>
                  <a:cubicBezTo>
                    <a:pt x="50814" y="112410"/>
                    <a:pt x="49042" y="113495"/>
                    <a:pt x="48461" y="115257"/>
                  </a:cubicBezTo>
                  <a:cubicBezTo>
                    <a:pt x="47461" y="113162"/>
                    <a:pt x="45737" y="111505"/>
                    <a:pt x="43603" y="110590"/>
                  </a:cubicBezTo>
                  <a:cubicBezTo>
                    <a:pt x="41546" y="109638"/>
                    <a:pt x="39184" y="109638"/>
                    <a:pt x="37126" y="110590"/>
                  </a:cubicBezTo>
                  <a:cubicBezTo>
                    <a:pt x="37412" y="110123"/>
                    <a:pt x="37612" y="109609"/>
                    <a:pt x="37698" y="109066"/>
                  </a:cubicBezTo>
                  <a:cubicBezTo>
                    <a:pt x="37745" y="108371"/>
                    <a:pt x="37745" y="107666"/>
                    <a:pt x="37698" y="106971"/>
                  </a:cubicBezTo>
                  <a:cubicBezTo>
                    <a:pt x="37793" y="105923"/>
                    <a:pt x="37793" y="104875"/>
                    <a:pt x="37698" y="103828"/>
                  </a:cubicBezTo>
                  <a:lnTo>
                    <a:pt x="37698" y="103828"/>
                  </a:lnTo>
                  <a:cubicBezTo>
                    <a:pt x="37698" y="103828"/>
                    <a:pt x="36936" y="103923"/>
                    <a:pt x="36745" y="103732"/>
                  </a:cubicBezTo>
                  <a:close/>
                  <a:moveTo>
                    <a:pt x="56081" y="97350"/>
                  </a:moveTo>
                  <a:cubicBezTo>
                    <a:pt x="56795" y="96846"/>
                    <a:pt x="57357" y="96150"/>
                    <a:pt x="57700" y="95350"/>
                  </a:cubicBezTo>
                  <a:cubicBezTo>
                    <a:pt x="58500" y="93455"/>
                    <a:pt x="58672" y="91350"/>
                    <a:pt x="58176" y="89349"/>
                  </a:cubicBezTo>
                  <a:cubicBezTo>
                    <a:pt x="57786" y="87701"/>
                    <a:pt x="57310" y="86082"/>
                    <a:pt x="56748" y="84492"/>
                  </a:cubicBezTo>
                  <a:lnTo>
                    <a:pt x="56748" y="84492"/>
                  </a:lnTo>
                  <a:cubicBezTo>
                    <a:pt x="57319" y="83539"/>
                    <a:pt x="59605" y="84492"/>
                    <a:pt x="60367" y="84492"/>
                  </a:cubicBezTo>
                  <a:cubicBezTo>
                    <a:pt x="61148" y="84749"/>
                    <a:pt x="61920" y="85073"/>
                    <a:pt x="62653" y="85444"/>
                  </a:cubicBezTo>
                  <a:cubicBezTo>
                    <a:pt x="63549" y="86025"/>
                    <a:pt x="64320" y="86768"/>
                    <a:pt x="64939" y="87635"/>
                  </a:cubicBezTo>
                  <a:cubicBezTo>
                    <a:pt x="65968" y="89092"/>
                    <a:pt x="66682" y="90750"/>
                    <a:pt x="67035" y="92493"/>
                  </a:cubicBezTo>
                  <a:cubicBezTo>
                    <a:pt x="67416" y="94217"/>
                    <a:pt x="67416" y="96007"/>
                    <a:pt x="67035" y="97731"/>
                  </a:cubicBezTo>
                  <a:cubicBezTo>
                    <a:pt x="66997" y="98665"/>
                    <a:pt x="66444" y="99503"/>
                    <a:pt x="65606" y="99922"/>
                  </a:cubicBezTo>
                  <a:cubicBezTo>
                    <a:pt x="64701" y="100198"/>
                    <a:pt x="63777" y="100389"/>
                    <a:pt x="62844" y="100494"/>
                  </a:cubicBezTo>
                  <a:lnTo>
                    <a:pt x="61986" y="100494"/>
                  </a:lnTo>
                  <a:lnTo>
                    <a:pt x="60367" y="99351"/>
                  </a:lnTo>
                  <a:cubicBezTo>
                    <a:pt x="59129" y="98369"/>
                    <a:pt x="57700" y="97655"/>
                    <a:pt x="56176" y="97255"/>
                  </a:cubicBezTo>
                  <a:close/>
                  <a:moveTo>
                    <a:pt x="56081" y="82491"/>
                  </a:moveTo>
                  <a:lnTo>
                    <a:pt x="56081" y="81634"/>
                  </a:lnTo>
                  <a:cubicBezTo>
                    <a:pt x="55633" y="80005"/>
                    <a:pt x="54662" y="78567"/>
                    <a:pt x="53319" y="77538"/>
                  </a:cubicBezTo>
                  <a:cubicBezTo>
                    <a:pt x="53986" y="76900"/>
                    <a:pt x="54271" y="75967"/>
                    <a:pt x="54081" y="75062"/>
                  </a:cubicBezTo>
                  <a:cubicBezTo>
                    <a:pt x="53919" y="74624"/>
                    <a:pt x="53690" y="74205"/>
                    <a:pt x="53414" y="73824"/>
                  </a:cubicBezTo>
                  <a:cubicBezTo>
                    <a:pt x="54557" y="74300"/>
                    <a:pt x="55605" y="72966"/>
                    <a:pt x="56176" y="72109"/>
                  </a:cubicBezTo>
                  <a:cubicBezTo>
                    <a:pt x="57681" y="69128"/>
                    <a:pt x="58643" y="65899"/>
                    <a:pt x="59034" y="62584"/>
                  </a:cubicBezTo>
                  <a:lnTo>
                    <a:pt x="59034" y="62584"/>
                  </a:lnTo>
                  <a:cubicBezTo>
                    <a:pt x="59034" y="62584"/>
                    <a:pt x="59034" y="62584"/>
                    <a:pt x="59034" y="62584"/>
                  </a:cubicBezTo>
                  <a:lnTo>
                    <a:pt x="59034" y="62584"/>
                  </a:lnTo>
                  <a:cubicBezTo>
                    <a:pt x="59929" y="63061"/>
                    <a:pt x="60996" y="63061"/>
                    <a:pt x="61891" y="62584"/>
                  </a:cubicBezTo>
                  <a:cubicBezTo>
                    <a:pt x="63472" y="62994"/>
                    <a:pt x="64787" y="64070"/>
                    <a:pt x="65511" y="65537"/>
                  </a:cubicBezTo>
                  <a:cubicBezTo>
                    <a:pt x="66111" y="67080"/>
                    <a:pt x="66339" y="68747"/>
                    <a:pt x="66178" y="70395"/>
                  </a:cubicBezTo>
                  <a:cubicBezTo>
                    <a:pt x="65739" y="74405"/>
                    <a:pt x="63920" y="78148"/>
                    <a:pt x="61034" y="80967"/>
                  </a:cubicBezTo>
                  <a:cubicBezTo>
                    <a:pt x="60310" y="81777"/>
                    <a:pt x="59386" y="82406"/>
                    <a:pt x="58367" y="82777"/>
                  </a:cubicBezTo>
                  <a:cubicBezTo>
                    <a:pt x="57414" y="82863"/>
                    <a:pt x="56452" y="82663"/>
                    <a:pt x="55605" y="82206"/>
                  </a:cubicBezTo>
                  <a:close/>
                  <a:moveTo>
                    <a:pt x="70749" y="40486"/>
                  </a:moveTo>
                  <a:cubicBezTo>
                    <a:pt x="71407" y="40343"/>
                    <a:pt x="72093" y="40343"/>
                    <a:pt x="72750" y="40486"/>
                  </a:cubicBezTo>
                  <a:cubicBezTo>
                    <a:pt x="74064" y="40705"/>
                    <a:pt x="75293" y="41296"/>
                    <a:pt x="76274" y="42201"/>
                  </a:cubicBezTo>
                  <a:cubicBezTo>
                    <a:pt x="77922" y="43953"/>
                    <a:pt x="78836" y="46268"/>
                    <a:pt x="78846" y="48678"/>
                  </a:cubicBezTo>
                  <a:cubicBezTo>
                    <a:pt x="78846" y="52392"/>
                    <a:pt x="78846" y="59060"/>
                    <a:pt x="73321" y="58870"/>
                  </a:cubicBezTo>
                  <a:cubicBezTo>
                    <a:pt x="71797" y="58708"/>
                    <a:pt x="70369" y="58079"/>
                    <a:pt x="69225" y="57060"/>
                  </a:cubicBezTo>
                  <a:cubicBezTo>
                    <a:pt x="68368" y="56298"/>
                    <a:pt x="67035" y="55345"/>
                    <a:pt x="66939" y="54297"/>
                  </a:cubicBezTo>
                  <a:lnTo>
                    <a:pt x="66939" y="54297"/>
                  </a:lnTo>
                  <a:cubicBezTo>
                    <a:pt x="66959" y="52564"/>
                    <a:pt x="66530" y="50859"/>
                    <a:pt x="65701" y="49345"/>
                  </a:cubicBezTo>
                  <a:cubicBezTo>
                    <a:pt x="65349" y="48649"/>
                    <a:pt x="64901" y="48011"/>
                    <a:pt x="64368" y="47439"/>
                  </a:cubicBezTo>
                  <a:lnTo>
                    <a:pt x="64844" y="47439"/>
                  </a:lnTo>
                  <a:cubicBezTo>
                    <a:pt x="66092" y="46925"/>
                    <a:pt x="67101" y="45982"/>
                    <a:pt x="67701" y="44772"/>
                  </a:cubicBezTo>
                  <a:cubicBezTo>
                    <a:pt x="68492" y="43486"/>
                    <a:pt x="69044" y="42067"/>
                    <a:pt x="69321" y="40581"/>
                  </a:cubicBezTo>
                  <a:lnTo>
                    <a:pt x="69321" y="40581"/>
                  </a:lnTo>
                  <a:cubicBezTo>
                    <a:pt x="69835" y="40677"/>
                    <a:pt x="70369" y="40610"/>
                    <a:pt x="70845" y="40391"/>
                  </a:cubicBezTo>
                  <a:close/>
                  <a:moveTo>
                    <a:pt x="104944" y="46582"/>
                  </a:moveTo>
                  <a:cubicBezTo>
                    <a:pt x="106011" y="47687"/>
                    <a:pt x="106992" y="48868"/>
                    <a:pt x="107897" y="50106"/>
                  </a:cubicBezTo>
                  <a:cubicBezTo>
                    <a:pt x="108592" y="50964"/>
                    <a:pt x="109049" y="51973"/>
                    <a:pt x="109230" y="53059"/>
                  </a:cubicBezTo>
                  <a:cubicBezTo>
                    <a:pt x="109135" y="53821"/>
                    <a:pt x="109135" y="54583"/>
                    <a:pt x="109230" y="55345"/>
                  </a:cubicBezTo>
                  <a:cubicBezTo>
                    <a:pt x="109278" y="55917"/>
                    <a:pt x="109278" y="56488"/>
                    <a:pt x="109230" y="57060"/>
                  </a:cubicBezTo>
                  <a:cubicBezTo>
                    <a:pt x="109230" y="57822"/>
                    <a:pt x="109230" y="58870"/>
                    <a:pt x="108373" y="59250"/>
                  </a:cubicBezTo>
                  <a:lnTo>
                    <a:pt x="108373" y="59250"/>
                  </a:lnTo>
                  <a:lnTo>
                    <a:pt x="107135" y="59250"/>
                  </a:lnTo>
                  <a:cubicBezTo>
                    <a:pt x="105011" y="58898"/>
                    <a:pt x="102887" y="59831"/>
                    <a:pt x="101706" y="61632"/>
                  </a:cubicBezTo>
                  <a:cubicBezTo>
                    <a:pt x="101229" y="59241"/>
                    <a:pt x="99991" y="57069"/>
                    <a:pt x="98181" y="55440"/>
                  </a:cubicBezTo>
                  <a:cubicBezTo>
                    <a:pt x="97105" y="54517"/>
                    <a:pt x="95695" y="54069"/>
                    <a:pt x="94276" y="54202"/>
                  </a:cubicBezTo>
                  <a:lnTo>
                    <a:pt x="93514" y="54202"/>
                  </a:lnTo>
                  <a:lnTo>
                    <a:pt x="94181" y="53440"/>
                  </a:lnTo>
                  <a:cubicBezTo>
                    <a:pt x="95057" y="52421"/>
                    <a:pt x="95857" y="51345"/>
                    <a:pt x="96562" y="50202"/>
                  </a:cubicBezTo>
                  <a:cubicBezTo>
                    <a:pt x="97115" y="49211"/>
                    <a:pt x="97534" y="48154"/>
                    <a:pt x="97800" y="47058"/>
                  </a:cubicBezTo>
                  <a:cubicBezTo>
                    <a:pt x="98562" y="45630"/>
                    <a:pt x="99134" y="43915"/>
                    <a:pt x="101134" y="44201"/>
                  </a:cubicBezTo>
                  <a:cubicBezTo>
                    <a:pt x="102668" y="44477"/>
                    <a:pt x="104049" y="45287"/>
                    <a:pt x="105039" y="46487"/>
                  </a:cubicBezTo>
                  <a:close/>
                  <a:moveTo>
                    <a:pt x="103611" y="44391"/>
                  </a:moveTo>
                  <a:lnTo>
                    <a:pt x="104468" y="44391"/>
                  </a:lnTo>
                  <a:cubicBezTo>
                    <a:pt x="105125" y="44115"/>
                    <a:pt x="105687" y="43648"/>
                    <a:pt x="106087" y="43058"/>
                  </a:cubicBezTo>
                  <a:lnTo>
                    <a:pt x="107135" y="43058"/>
                  </a:lnTo>
                  <a:cubicBezTo>
                    <a:pt x="108078" y="43144"/>
                    <a:pt x="108992" y="43429"/>
                    <a:pt x="109802" y="43915"/>
                  </a:cubicBezTo>
                  <a:cubicBezTo>
                    <a:pt x="110783" y="44411"/>
                    <a:pt x="111478" y="45325"/>
                    <a:pt x="111707" y="46392"/>
                  </a:cubicBezTo>
                  <a:cubicBezTo>
                    <a:pt x="111564" y="47020"/>
                    <a:pt x="111564" y="47668"/>
                    <a:pt x="111707" y="48297"/>
                  </a:cubicBezTo>
                  <a:cubicBezTo>
                    <a:pt x="111793" y="48640"/>
                    <a:pt x="111793" y="49002"/>
                    <a:pt x="111707" y="49345"/>
                  </a:cubicBezTo>
                  <a:cubicBezTo>
                    <a:pt x="110964" y="49440"/>
                    <a:pt x="110316" y="49906"/>
                    <a:pt x="109992" y="50583"/>
                  </a:cubicBezTo>
                  <a:cubicBezTo>
                    <a:pt x="109735" y="50954"/>
                    <a:pt x="109573" y="51373"/>
                    <a:pt x="109516" y="51821"/>
                  </a:cubicBezTo>
                  <a:lnTo>
                    <a:pt x="109040" y="50773"/>
                  </a:lnTo>
                  <a:cubicBezTo>
                    <a:pt x="108097" y="49249"/>
                    <a:pt x="106973" y="47849"/>
                    <a:pt x="105706" y="46582"/>
                  </a:cubicBezTo>
                  <a:cubicBezTo>
                    <a:pt x="105125" y="45744"/>
                    <a:pt x="104458" y="44982"/>
                    <a:pt x="103706" y="44296"/>
                  </a:cubicBezTo>
                  <a:close/>
                  <a:moveTo>
                    <a:pt x="78846" y="106018"/>
                  </a:moveTo>
                  <a:cubicBezTo>
                    <a:pt x="79674" y="106495"/>
                    <a:pt x="80208" y="107352"/>
                    <a:pt x="80274" y="108304"/>
                  </a:cubicBezTo>
                  <a:cubicBezTo>
                    <a:pt x="80503" y="109314"/>
                    <a:pt x="80332" y="110371"/>
                    <a:pt x="79798" y="111257"/>
                  </a:cubicBezTo>
                  <a:cubicBezTo>
                    <a:pt x="79541" y="111619"/>
                    <a:pt x="79179" y="111885"/>
                    <a:pt x="78750" y="112019"/>
                  </a:cubicBezTo>
                  <a:cubicBezTo>
                    <a:pt x="77627" y="110942"/>
                    <a:pt x="76198" y="110247"/>
                    <a:pt x="74655" y="110019"/>
                  </a:cubicBezTo>
                  <a:cubicBezTo>
                    <a:pt x="73959" y="109876"/>
                    <a:pt x="73254" y="109876"/>
                    <a:pt x="72559" y="110019"/>
                  </a:cubicBezTo>
                  <a:lnTo>
                    <a:pt x="74369" y="108018"/>
                  </a:lnTo>
                  <a:cubicBezTo>
                    <a:pt x="75274" y="107161"/>
                    <a:pt x="75541" y="105828"/>
                    <a:pt x="75036" y="104685"/>
                  </a:cubicBezTo>
                  <a:cubicBezTo>
                    <a:pt x="76026" y="105504"/>
                    <a:pt x="77274" y="105942"/>
                    <a:pt x="78560" y="105923"/>
                  </a:cubicBezTo>
                  <a:close/>
                  <a:moveTo>
                    <a:pt x="75036" y="136879"/>
                  </a:moveTo>
                  <a:cubicBezTo>
                    <a:pt x="75617" y="137365"/>
                    <a:pt x="75874" y="138136"/>
                    <a:pt x="75703" y="138879"/>
                  </a:cubicBezTo>
                  <a:cubicBezTo>
                    <a:pt x="75664" y="139889"/>
                    <a:pt x="75369" y="140870"/>
                    <a:pt x="74845" y="141737"/>
                  </a:cubicBezTo>
                  <a:lnTo>
                    <a:pt x="74845" y="142308"/>
                  </a:lnTo>
                  <a:cubicBezTo>
                    <a:pt x="74845" y="142308"/>
                    <a:pt x="74845" y="142308"/>
                    <a:pt x="74845" y="142785"/>
                  </a:cubicBezTo>
                  <a:lnTo>
                    <a:pt x="74845" y="142785"/>
                  </a:lnTo>
                  <a:lnTo>
                    <a:pt x="73702" y="141261"/>
                  </a:lnTo>
                  <a:cubicBezTo>
                    <a:pt x="72321" y="139918"/>
                    <a:pt x="70749" y="138794"/>
                    <a:pt x="69035" y="137927"/>
                  </a:cubicBezTo>
                  <a:cubicBezTo>
                    <a:pt x="70187" y="137422"/>
                    <a:pt x="71207" y="136632"/>
                    <a:pt x="71988" y="135641"/>
                  </a:cubicBezTo>
                  <a:lnTo>
                    <a:pt x="71988" y="135641"/>
                  </a:lnTo>
                  <a:cubicBezTo>
                    <a:pt x="72807" y="136469"/>
                    <a:pt x="73969" y="136898"/>
                    <a:pt x="75131" y="136784"/>
                  </a:cubicBezTo>
                  <a:close/>
                  <a:moveTo>
                    <a:pt x="68368" y="136879"/>
                  </a:moveTo>
                  <a:cubicBezTo>
                    <a:pt x="67168" y="136041"/>
                    <a:pt x="65806" y="135460"/>
                    <a:pt x="64368" y="135165"/>
                  </a:cubicBezTo>
                  <a:cubicBezTo>
                    <a:pt x="62986" y="134641"/>
                    <a:pt x="61462" y="134641"/>
                    <a:pt x="60081" y="135165"/>
                  </a:cubicBezTo>
                  <a:cubicBezTo>
                    <a:pt x="59338" y="135698"/>
                    <a:pt x="58748" y="136422"/>
                    <a:pt x="58367" y="137260"/>
                  </a:cubicBezTo>
                  <a:cubicBezTo>
                    <a:pt x="58519" y="135460"/>
                    <a:pt x="58319" y="133650"/>
                    <a:pt x="57795" y="131926"/>
                  </a:cubicBezTo>
                  <a:cubicBezTo>
                    <a:pt x="57472" y="130393"/>
                    <a:pt x="56919" y="128916"/>
                    <a:pt x="56176" y="127545"/>
                  </a:cubicBezTo>
                  <a:cubicBezTo>
                    <a:pt x="56176" y="127068"/>
                    <a:pt x="55509" y="126497"/>
                    <a:pt x="55128" y="125925"/>
                  </a:cubicBezTo>
                  <a:lnTo>
                    <a:pt x="55128" y="125449"/>
                  </a:lnTo>
                  <a:lnTo>
                    <a:pt x="55128" y="125449"/>
                  </a:lnTo>
                  <a:lnTo>
                    <a:pt x="55128" y="124782"/>
                  </a:lnTo>
                  <a:cubicBezTo>
                    <a:pt x="54500" y="123811"/>
                    <a:pt x="54138" y="122696"/>
                    <a:pt x="54081" y="121544"/>
                  </a:cubicBezTo>
                  <a:cubicBezTo>
                    <a:pt x="54052" y="120268"/>
                    <a:pt x="54309" y="118991"/>
                    <a:pt x="54843" y="117829"/>
                  </a:cubicBezTo>
                  <a:cubicBezTo>
                    <a:pt x="55347" y="116534"/>
                    <a:pt x="56290" y="115448"/>
                    <a:pt x="57510" y="114781"/>
                  </a:cubicBezTo>
                  <a:lnTo>
                    <a:pt x="58272" y="114781"/>
                  </a:lnTo>
                  <a:cubicBezTo>
                    <a:pt x="59386" y="114448"/>
                    <a:pt x="60586" y="114448"/>
                    <a:pt x="61701" y="114781"/>
                  </a:cubicBezTo>
                  <a:cubicBezTo>
                    <a:pt x="64396" y="115772"/>
                    <a:pt x="66816" y="117410"/>
                    <a:pt x="68749" y="119544"/>
                  </a:cubicBezTo>
                  <a:cubicBezTo>
                    <a:pt x="70883" y="121668"/>
                    <a:pt x="72407" y="124335"/>
                    <a:pt x="73131" y="127259"/>
                  </a:cubicBezTo>
                  <a:cubicBezTo>
                    <a:pt x="73674" y="129059"/>
                    <a:pt x="73674" y="130983"/>
                    <a:pt x="73131" y="132783"/>
                  </a:cubicBezTo>
                  <a:cubicBezTo>
                    <a:pt x="72340" y="134869"/>
                    <a:pt x="70607" y="136460"/>
                    <a:pt x="68463" y="137070"/>
                  </a:cubicBezTo>
                  <a:close/>
                  <a:moveTo>
                    <a:pt x="72654" y="134688"/>
                  </a:moveTo>
                  <a:lnTo>
                    <a:pt x="72654" y="134688"/>
                  </a:lnTo>
                  <a:cubicBezTo>
                    <a:pt x="73531" y="133164"/>
                    <a:pt x="73864" y="131383"/>
                    <a:pt x="73607" y="129640"/>
                  </a:cubicBezTo>
                  <a:cubicBezTo>
                    <a:pt x="73226" y="126106"/>
                    <a:pt x="71759" y="122782"/>
                    <a:pt x="69416" y="120115"/>
                  </a:cubicBezTo>
                  <a:lnTo>
                    <a:pt x="66939" y="117734"/>
                  </a:lnTo>
                  <a:cubicBezTo>
                    <a:pt x="68082" y="117734"/>
                    <a:pt x="68749" y="116496"/>
                    <a:pt x="69130" y="115543"/>
                  </a:cubicBezTo>
                  <a:cubicBezTo>
                    <a:pt x="69521" y="114010"/>
                    <a:pt x="69521" y="112410"/>
                    <a:pt x="69130" y="110876"/>
                  </a:cubicBezTo>
                  <a:lnTo>
                    <a:pt x="69130" y="110876"/>
                  </a:lnTo>
                  <a:cubicBezTo>
                    <a:pt x="69483" y="111076"/>
                    <a:pt x="69921" y="111076"/>
                    <a:pt x="70273" y="110876"/>
                  </a:cubicBezTo>
                  <a:cubicBezTo>
                    <a:pt x="71226" y="110876"/>
                    <a:pt x="72083" y="110400"/>
                    <a:pt x="73036" y="110304"/>
                  </a:cubicBezTo>
                  <a:cubicBezTo>
                    <a:pt x="74502" y="110266"/>
                    <a:pt x="75941" y="110695"/>
                    <a:pt x="77131" y="111543"/>
                  </a:cubicBezTo>
                  <a:cubicBezTo>
                    <a:pt x="79551" y="113314"/>
                    <a:pt x="81217" y="115934"/>
                    <a:pt x="81798" y="118877"/>
                  </a:cubicBezTo>
                  <a:cubicBezTo>
                    <a:pt x="83780" y="123877"/>
                    <a:pt x="83094" y="129535"/>
                    <a:pt x="79989" y="133926"/>
                  </a:cubicBezTo>
                  <a:cubicBezTo>
                    <a:pt x="79027" y="134984"/>
                    <a:pt x="77703" y="135631"/>
                    <a:pt x="76274" y="135736"/>
                  </a:cubicBezTo>
                  <a:cubicBezTo>
                    <a:pt x="75026" y="135984"/>
                    <a:pt x="73740" y="135669"/>
                    <a:pt x="72750" y="134879"/>
                  </a:cubicBezTo>
                  <a:close/>
                  <a:moveTo>
                    <a:pt x="74750" y="105637"/>
                  </a:moveTo>
                  <a:cubicBezTo>
                    <a:pt x="74702" y="106190"/>
                    <a:pt x="74512" y="106713"/>
                    <a:pt x="74178" y="107161"/>
                  </a:cubicBezTo>
                  <a:cubicBezTo>
                    <a:pt x="73588" y="107961"/>
                    <a:pt x="72921" y="108695"/>
                    <a:pt x="72178" y="109352"/>
                  </a:cubicBezTo>
                  <a:cubicBezTo>
                    <a:pt x="71778" y="109742"/>
                    <a:pt x="71283" y="110038"/>
                    <a:pt x="70749" y="110209"/>
                  </a:cubicBezTo>
                  <a:lnTo>
                    <a:pt x="69987" y="110209"/>
                  </a:lnTo>
                  <a:lnTo>
                    <a:pt x="69321" y="110209"/>
                  </a:lnTo>
                  <a:cubicBezTo>
                    <a:pt x="69321" y="110209"/>
                    <a:pt x="69321" y="110209"/>
                    <a:pt x="69321" y="110209"/>
                  </a:cubicBezTo>
                  <a:cubicBezTo>
                    <a:pt x="68759" y="107723"/>
                    <a:pt x="67616" y="105409"/>
                    <a:pt x="65987" y="103446"/>
                  </a:cubicBezTo>
                  <a:cubicBezTo>
                    <a:pt x="65301" y="102589"/>
                    <a:pt x="64530" y="101789"/>
                    <a:pt x="63701" y="101065"/>
                  </a:cubicBezTo>
                  <a:lnTo>
                    <a:pt x="64844" y="101065"/>
                  </a:lnTo>
                  <a:lnTo>
                    <a:pt x="66178" y="101065"/>
                  </a:lnTo>
                  <a:lnTo>
                    <a:pt x="66939" y="100589"/>
                  </a:lnTo>
                  <a:cubicBezTo>
                    <a:pt x="69721" y="100741"/>
                    <a:pt x="72293" y="102094"/>
                    <a:pt x="73988" y="104304"/>
                  </a:cubicBezTo>
                  <a:cubicBezTo>
                    <a:pt x="74397" y="104732"/>
                    <a:pt x="74693" y="105256"/>
                    <a:pt x="74845" y="105828"/>
                  </a:cubicBezTo>
                  <a:close/>
                  <a:moveTo>
                    <a:pt x="74750" y="103732"/>
                  </a:moveTo>
                  <a:cubicBezTo>
                    <a:pt x="74045" y="102580"/>
                    <a:pt x="73064" y="101637"/>
                    <a:pt x="71892" y="100970"/>
                  </a:cubicBezTo>
                  <a:cubicBezTo>
                    <a:pt x="70587" y="100065"/>
                    <a:pt x="68987" y="99693"/>
                    <a:pt x="67416" y="99922"/>
                  </a:cubicBezTo>
                  <a:cubicBezTo>
                    <a:pt x="67692" y="99608"/>
                    <a:pt x="67920" y="99255"/>
                    <a:pt x="68082" y="98874"/>
                  </a:cubicBezTo>
                  <a:cubicBezTo>
                    <a:pt x="68654" y="96979"/>
                    <a:pt x="68654" y="94960"/>
                    <a:pt x="68082" y="93064"/>
                  </a:cubicBezTo>
                  <a:lnTo>
                    <a:pt x="68082" y="93064"/>
                  </a:lnTo>
                  <a:cubicBezTo>
                    <a:pt x="68949" y="93607"/>
                    <a:pt x="69921" y="93969"/>
                    <a:pt x="70940" y="94112"/>
                  </a:cubicBezTo>
                  <a:cubicBezTo>
                    <a:pt x="71978" y="94074"/>
                    <a:pt x="72912" y="93493"/>
                    <a:pt x="73416" y="92588"/>
                  </a:cubicBezTo>
                  <a:cubicBezTo>
                    <a:pt x="74826" y="90407"/>
                    <a:pt x="75712" y="87930"/>
                    <a:pt x="75988" y="85349"/>
                  </a:cubicBezTo>
                  <a:cubicBezTo>
                    <a:pt x="76131" y="83825"/>
                    <a:pt x="76131" y="82301"/>
                    <a:pt x="75988" y="80777"/>
                  </a:cubicBezTo>
                  <a:cubicBezTo>
                    <a:pt x="75950" y="80929"/>
                    <a:pt x="75950" y="81101"/>
                    <a:pt x="75988" y="81253"/>
                  </a:cubicBezTo>
                  <a:cubicBezTo>
                    <a:pt x="76541" y="82225"/>
                    <a:pt x="77207" y="83120"/>
                    <a:pt x="77988" y="83920"/>
                  </a:cubicBezTo>
                  <a:cubicBezTo>
                    <a:pt x="78903" y="84949"/>
                    <a:pt x="80151" y="85616"/>
                    <a:pt x="81513" y="85825"/>
                  </a:cubicBezTo>
                  <a:lnTo>
                    <a:pt x="81513" y="85825"/>
                  </a:lnTo>
                  <a:cubicBezTo>
                    <a:pt x="82846" y="88826"/>
                    <a:pt x="83551" y="92064"/>
                    <a:pt x="83608" y="95350"/>
                  </a:cubicBezTo>
                  <a:cubicBezTo>
                    <a:pt x="83608" y="98303"/>
                    <a:pt x="82465" y="102589"/>
                    <a:pt x="79322" y="103732"/>
                  </a:cubicBezTo>
                  <a:cubicBezTo>
                    <a:pt x="77865" y="104466"/>
                    <a:pt x="76159" y="104542"/>
                    <a:pt x="74655" y="103923"/>
                  </a:cubicBezTo>
                  <a:close/>
                  <a:moveTo>
                    <a:pt x="67416" y="68204"/>
                  </a:moveTo>
                  <a:cubicBezTo>
                    <a:pt x="67320" y="67299"/>
                    <a:pt x="67120" y="66404"/>
                    <a:pt x="66844" y="65537"/>
                  </a:cubicBezTo>
                  <a:cubicBezTo>
                    <a:pt x="66244" y="63908"/>
                    <a:pt x="64834" y="62718"/>
                    <a:pt x="63129" y="62394"/>
                  </a:cubicBezTo>
                  <a:cubicBezTo>
                    <a:pt x="64510" y="61660"/>
                    <a:pt x="65568" y="60441"/>
                    <a:pt x="66082" y="58965"/>
                  </a:cubicBezTo>
                  <a:cubicBezTo>
                    <a:pt x="66673" y="57669"/>
                    <a:pt x="67025" y="56288"/>
                    <a:pt x="67130" y="54869"/>
                  </a:cubicBezTo>
                  <a:cubicBezTo>
                    <a:pt x="67463" y="55517"/>
                    <a:pt x="67920" y="56098"/>
                    <a:pt x="68463" y="56583"/>
                  </a:cubicBezTo>
                  <a:cubicBezTo>
                    <a:pt x="69397" y="57574"/>
                    <a:pt x="70530" y="58355"/>
                    <a:pt x="71797" y="58870"/>
                  </a:cubicBezTo>
                  <a:cubicBezTo>
                    <a:pt x="73264" y="59631"/>
                    <a:pt x="74998" y="59631"/>
                    <a:pt x="76464" y="58870"/>
                  </a:cubicBezTo>
                  <a:lnTo>
                    <a:pt x="76464" y="58870"/>
                  </a:lnTo>
                  <a:cubicBezTo>
                    <a:pt x="77531" y="59965"/>
                    <a:pt x="78312" y="61308"/>
                    <a:pt x="78750" y="62774"/>
                  </a:cubicBezTo>
                  <a:cubicBezTo>
                    <a:pt x="79131" y="64146"/>
                    <a:pt x="79131" y="65594"/>
                    <a:pt x="78750" y="66966"/>
                  </a:cubicBezTo>
                  <a:cubicBezTo>
                    <a:pt x="78512" y="68318"/>
                    <a:pt x="77627" y="69461"/>
                    <a:pt x="76369" y="70014"/>
                  </a:cubicBezTo>
                  <a:cubicBezTo>
                    <a:pt x="75169" y="70433"/>
                    <a:pt x="73855" y="70433"/>
                    <a:pt x="72654" y="70014"/>
                  </a:cubicBezTo>
                  <a:cubicBezTo>
                    <a:pt x="71350" y="68471"/>
                    <a:pt x="69263" y="67842"/>
                    <a:pt x="67320" y="68395"/>
                  </a:cubicBezTo>
                  <a:close/>
                  <a:moveTo>
                    <a:pt x="90657" y="55440"/>
                  </a:moveTo>
                  <a:cubicBezTo>
                    <a:pt x="90447" y="55545"/>
                    <a:pt x="90199" y="55545"/>
                    <a:pt x="89990" y="55440"/>
                  </a:cubicBezTo>
                  <a:cubicBezTo>
                    <a:pt x="89504" y="55374"/>
                    <a:pt x="89037" y="55183"/>
                    <a:pt x="88656" y="54869"/>
                  </a:cubicBezTo>
                  <a:lnTo>
                    <a:pt x="88656" y="54869"/>
                  </a:lnTo>
                  <a:cubicBezTo>
                    <a:pt x="87780" y="53688"/>
                    <a:pt x="86713" y="52659"/>
                    <a:pt x="85513" y="51821"/>
                  </a:cubicBezTo>
                  <a:lnTo>
                    <a:pt x="84846" y="51821"/>
                  </a:lnTo>
                  <a:cubicBezTo>
                    <a:pt x="86285" y="51649"/>
                    <a:pt x="87561" y="50802"/>
                    <a:pt x="88275" y="49535"/>
                  </a:cubicBezTo>
                  <a:lnTo>
                    <a:pt x="88275" y="48868"/>
                  </a:lnTo>
                  <a:lnTo>
                    <a:pt x="89133" y="48868"/>
                  </a:lnTo>
                  <a:cubicBezTo>
                    <a:pt x="89466" y="48735"/>
                    <a:pt x="89847" y="48735"/>
                    <a:pt x="90180" y="48868"/>
                  </a:cubicBezTo>
                  <a:cubicBezTo>
                    <a:pt x="91114" y="49630"/>
                    <a:pt x="91590" y="50821"/>
                    <a:pt x="91419" y="52011"/>
                  </a:cubicBezTo>
                  <a:lnTo>
                    <a:pt x="91419" y="52011"/>
                  </a:lnTo>
                  <a:lnTo>
                    <a:pt x="91419" y="52011"/>
                  </a:lnTo>
                  <a:lnTo>
                    <a:pt x="91419" y="52011"/>
                  </a:lnTo>
                  <a:cubicBezTo>
                    <a:pt x="91466" y="52202"/>
                    <a:pt x="91466" y="52392"/>
                    <a:pt x="91419" y="52583"/>
                  </a:cubicBezTo>
                  <a:cubicBezTo>
                    <a:pt x="91552" y="53669"/>
                    <a:pt x="91247" y="54774"/>
                    <a:pt x="90561" y="55631"/>
                  </a:cubicBezTo>
                  <a:close/>
                  <a:moveTo>
                    <a:pt x="94657" y="54488"/>
                  </a:moveTo>
                  <a:cubicBezTo>
                    <a:pt x="95876" y="54383"/>
                    <a:pt x="97086" y="54802"/>
                    <a:pt x="97991" y="55631"/>
                  </a:cubicBezTo>
                  <a:cubicBezTo>
                    <a:pt x="99743" y="57202"/>
                    <a:pt x="100915" y="59317"/>
                    <a:pt x="101325" y="61632"/>
                  </a:cubicBezTo>
                  <a:cubicBezTo>
                    <a:pt x="101744" y="64099"/>
                    <a:pt x="101477" y="66632"/>
                    <a:pt x="100563" y="68966"/>
                  </a:cubicBezTo>
                  <a:cubicBezTo>
                    <a:pt x="100563" y="69918"/>
                    <a:pt x="99896" y="70776"/>
                    <a:pt x="99515" y="71728"/>
                  </a:cubicBezTo>
                  <a:cubicBezTo>
                    <a:pt x="99182" y="72662"/>
                    <a:pt x="98581" y="73490"/>
                    <a:pt x="97800" y="74109"/>
                  </a:cubicBezTo>
                  <a:cubicBezTo>
                    <a:pt x="97238" y="74414"/>
                    <a:pt x="96553" y="74414"/>
                    <a:pt x="95991" y="74109"/>
                  </a:cubicBezTo>
                  <a:lnTo>
                    <a:pt x="95991" y="74109"/>
                  </a:lnTo>
                  <a:cubicBezTo>
                    <a:pt x="94181" y="74109"/>
                    <a:pt x="92562" y="71252"/>
                    <a:pt x="91228" y="70395"/>
                  </a:cubicBezTo>
                  <a:cubicBezTo>
                    <a:pt x="91419" y="68556"/>
                    <a:pt x="91419" y="66709"/>
                    <a:pt x="91228" y="64870"/>
                  </a:cubicBezTo>
                  <a:cubicBezTo>
                    <a:pt x="91152" y="61822"/>
                    <a:pt x="90409" y="58831"/>
                    <a:pt x="89037" y="56107"/>
                  </a:cubicBezTo>
                  <a:cubicBezTo>
                    <a:pt x="89504" y="56383"/>
                    <a:pt x="90085" y="56383"/>
                    <a:pt x="90561" y="56107"/>
                  </a:cubicBezTo>
                  <a:lnTo>
                    <a:pt x="91133" y="55440"/>
                  </a:lnTo>
                  <a:cubicBezTo>
                    <a:pt x="92133" y="54755"/>
                    <a:pt x="93362" y="54488"/>
                    <a:pt x="94562" y="54678"/>
                  </a:cubicBezTo>
                  <a:close/>
                  <a:moveTo>
                    <a:pt x="89133" y="57726"/>
                  </a:moveTo>
                  <a:cubicBezTo>
                    <a:pt x="91000" y="62051"/>
                    <a:pt x="91466" y="66842"/>
                    <a:pt x="90466" y="71442"/>
                  </a:cubicBezTo>
                  <a:cubicBezTo>
                    <a:pt x="90466" y="72681"/>
                    <a:pt x="89799" y="73919"/>
                    <a:pt x="89514" y="75157"/>
                  </a:cubicBezTo>
                  <a:cubicBezTo>
                    <a:pt x="89361" y="75767"/>
                    <a:pt x="89104" y="76348"/>
                    <a:pt x="88752" y="76872"/>
                  </a:cubicBezTo>
                  <a:cubicBezTo>
                    <a:pt x="88285" y="77386"/>
                    <a:pt x="87695" y="77786"/>
                    <a:pt x="87037" y="78015"/>
                  </a:cubicBezTo>
                  <a:lnTo>
                    <a:pt x="87037" y="78015"/>
                  </a:lnTo>
                  <a:cubicBezTo>
                    <a:pt x="87132" y="76224"/>
                    <a:pt x="86837" y="74443"/>
                    <a:pt x="86180" y="72776"/>
                  </a:cubicBezTo>
                  <a:cubicBezTo>
                    <a:pt x="85684" y="71376"/>
                    <a:pt x="84837" y="70128"/>
                    <a:pt x="83703" y="69156"/>
                  </a:cubicBezTo>
                  <a:cubicBezTo>
                    <a:pt x="82608" y="68061"/>
                    <a:pt x="81151" y="67385"/>
                    <a:pt x="79608" y="67251"/>
                  </a:cubicBezTo>
                  <a:lnTo>
                    <a:pt x="79608" y="67251"/>
                  </a:lnTo>
                  <a:cubicBezTo>
                    <a:pt x="80132" y="65575"/>
                    <a:pt x="80132" y="63784"/>
                    <a:pt x="79608" y="62108"/>
                  </a:cubicBezTo>
                  <a:cubicBezTo>
                    <a:pt x="79284" y="60498"/>
                    <a:pt x="78408" y="59050"/>
                    <a:pt x="77131" y="58012"/>
                  </a:cubicBezTo>
                  <a:lnTo>
                    <a:pt x="78179" y="56774"/>
                  </a:lnTo>
                  <a:cubicBezTo>
                    <a:pt x="78836" y="55621"/>
                    <a:pt x="79284" y="54364"/>
                    <a:pt x="79512" y="53059"/>
                  </a:cubicBezTo>
                  <a:cubicBezTo>
                    <a:pt x="81008" y="52059"/>
                    <a:pt x="82903" y="51878"/>
                    <a:pt x="84561" y="52583"/>
                  </a:cubicBezTo>
                  <a:cubicBezTo>
                    <a:pt x="86675" y="53736"/>
                    <a:pt x="88275" y="55640"/>
                    <a:pt x="89037" y="57917"/>
                  </a:cubicBezTo>
                  <a:close/>
                  <a:moveTo>
                    <a:pt x="76464" y="71252"/>
                  </a:moveTo>
                  <a:cubicBezTo>
                    <a:pt x="77693" y="70785"/>
                    <a:pt x="78665" y="69814"/>
                    <a:pt x="79131" y="68585"/>
                  </a:cubicBezTo>
                  <a:cubicBezTo>
                    <a:pt x="80303" y="68985"/>
                    <a:pt x="81427" y="69528"/>
                    <a:pt x="82465" y="70204"/>
                  </a:cubicBezTo>
                  <a:cubicBezTo>
                    <a:pt x="83418" y="70909"/>
                    <a:pt x="84208" y="71814"/>
                    <a:pt x="84751" y="72871"/>
                  </a:cubicBezTo>
                  <a:cubicBezTo>
                    <a:pt x="85904" y="75033"/>
                    <a:pt x="86370" y="77491"/>
                    <a:pt x="86085" y="79920"/>
                  </a:cubicBezTo>
                  <a:cubicBezTo>
                    <a:pt x="85980" y="81701"/>
                    <a:pt x="85313" y="83406"/>
                    <a:pt x="84180" y="84778"/>
                  </a:cubicBezTo>
                  <a:cubicBezTo>
                    <a:pt x="83618" y="85444"/>
                    <a:pt x="82751" y="85768"/>
                    <a:pt x="81894" y="85635"/>
                  </a:cubicBezTo>
                  <a:cubicBezTo>
                    <a:pt x="81122" y="85463"/>
                    <a:pt x="80398" y="85101"/>
                    <a:pt x="79798" y="84587"/>
                  </a:cubicBezTo>
                  <a:cubicBezTo>
                    <a:pt x="78941" y="83920"/>
                    <a:pt x="78179" y="83158"/>
                    <a:pt x="77512" y="82301"/>
                  </a:cubicBezTo>
                  <a:cubicBezTo>
                    <a:pt x="77045" y="81720"/>
                    <a:pt x="76655" y="81082"/>
                    <a:pt x="76369" y="80396"/>
                  </a:cubicBezTo>
                  <a:lnTo>
                    <a:pt x="76369" y="78967"/>
                  </a:lnTo>
                  <a:cubicBezTo>
                    <a:pt x="76188" y="76338"/>
                    <a:pt x="75369" y="73785"/>
                    <a:pt x="73988" y="71538"/>
                  </a:cubicBezTo>
                  <a:lnTo>
                    <a:pt x="73988" y="71061"/>
                  </a:lnTo>
                  <a:cubicBezTo>
                    <a:pt x="74778" y="71376"/>
                    <a:pt x="75636" y="71442"/>
                    <a:pt x="76464" y="71252"/>
                  </a:cubicBezTo>
                  <a:close/>
                  <a:moveTo>
                    <a:pt x="84846" y="92778"/>
                  </a:moveTo>
                  <a:cubicBezTo>
                    <a:pt x="84399" y="90597"/>
                    <a:pt x="83760" y="88464"/>
                    <a:pt x="82941" y="86397"/>
                  </a:cubicBezTo>
                  <a:lnTo>
                    <a:pt x="83703" y="86397"/>
                  </a:lnTo>
                  <a:cubicBezTo>
                    <a:pt x="85342" y="85168"/>
                    <a:pt x="86380" y="83292"/>
                    <a:pt x="86561" y="81253"/>
                  </a:cubicBezTo>
                  <a:cubicBezTo>
                    <a:pt x="86561" y="80777"/>
                    <a:pt x="86561" y="80301"/>
                    <a:pt x="86561" y="79824"/>
                  </a:cubicBezTo>
                  <a:lnTo>
                    <a:pt x="86561" y="79824"/>
                  </a:lnTo>
                  <a:cubicBezTo>
                    <a:pt x="87190" y="79501"/>
                    <a:pt x="87933" y="79501"/>
                    <a:pt x="88561" y="79824"/>
                  </a:cubicBezTo>
                  <a:cubicBezTo>
                    <a:pt x="89247" y="80110"/>
                    <a:pt x="89885" y="80501"/>
                    <a:pt x="90466" y="80967"/>
                  </a:cubicBezTo>
                  <a:cubicBezTo>
                    <a:pt x="91857" y="82387"/>
                    <a:pt x="92809" y="84168"/>
                    <a:pt x="93228" y="86111"/>
                  </a:cubicBezTo>
                  <a:cubicBezTo>
                    <a:pt x="93667" y="87711"/>
                    <a:pt x="94019" y="89330"/>
                    <a:pt x="94276" y="90969"/>
                  </a:cubicBezTo>
                  <a:cubicBezTo>
                    <a:pt x="94581" y="92664"/>
                    <a:pt x="94410" y="94407"/>
                    <a:pt x="93800" y="96017"/>
                  </a:cubicBezTo>
                  <a:cubicBezTo>
                    <a:pt x="93038" y="97636"/>
                    <a:pt x="91114" y="98331"/>
                    <a:pt x="89495" y="97579"/>
                  </a:cubicBezTo>
                  <a:cubicBezTo>
                    <a:pt x="89466" y="97569"/>
                    <a:pt x="89447" y="97550"/>
                    <a:pt x="89419" y="97541"/>
                  </a:cubicBezTo>
                  <a:cubicBezTo>
                    <a:pt x="89419" y="97541"/>
                    <a:pt x="89419" y="97541"/>
                    <a:pt x="89419" y="97541"/>
                  </a:cubicBezTo>
                  <a:lnTo>
                    <a:pt x="88752" y="97541"/>
                  </a:lnTo>
                  <a:cubicBezTo>
                    <a:pt x="87332" y="97008"/>
                    <a:pt x="85742" y="97341"/>
                    <a:pt x="84656" y="98398"/>
                  </a:cubicBezTo>
                  <a:cubicBezTo>
                    <a:pt x="85066" y="96427"/>
                    <a:pt x="85132" y="94398"/>
                    <a:pt x="84846" y="92397"/>
                  </a:cubicBezTo>
                  <a:close/>
                  <a:moveTo>
                    <a:pt x="90847" y="98112"/>
                  </a:moveTo>
                  <a:cubicBezTo>
                    <a:pt x="91924" y="98493"/>
                    <a:pt x="93124" y="98189"/>
                    <a:pt x="93895" y="97350"/>
                  </a:cubicBezTo>
                  <a:cubicBezTo>
                    <a:pt x="94467" y="96722"/>
                    <a:pt x="94895" y="95979"/>
                    <a:pt x="95133" y="95160"/>
                  </a:cubicBezTo>
                  <a:cubicBezTo>
                    <a:pt x="95800" y="94112"/>
                    <a:pt x="95895" y="92493"/>
                    <a:pt x="96848" y="91540"/>
                  </a:cubicBezTo>
                  <a:cubicBezTo>
                    <a:pt x="97800" y="90588"/>
                    <a:pt x="100086" y="91540"/>
                    <a:pt x="101325" y="92016"/>
                  </a:cubicBezTo>
                  <a:cubicBezTo>
                    <a:pt x="103925" y="94055"/>
                    <a:pt x="105630" y="97026"/>
                    <a:pt x="106087" y="100303"/>
                  </a:cubicBezTo>
                  <a:lnTo>
                    <a:pt x="106087" y="101256"/>
                  </a:lnTo>
                  <a:cubicBezTo>
                    <a:pt x="105849" y="102132"/>
                    <a:pt x="105659" y="103027"/>
                    <a:pt x="105516" y="103923"/>
                  </a:cubicBezTo>
                  <a:cubicBezTo>
                    <a:pt x="105163" y="104589"/>
                    <a:pt x="104744" y="105227"/>
                    <a:pt x="104278" y="105828"/>
                  </a:cubicBezTo>
                  <a:lnTo>
                    <a:pt x="102563" y="105828"/>
                  </a:lnTo>
                  <a:cubicBezTo>
                    <a:pt x="101277" y="105542"/>
                    <a:pt x="99925" y="105894"/>
                    <a:pt x="98944" y="106780"/>
                  </a:cubicBezTo>
                  <a:cubicBezTo>
                    <a:pt x="98229" y="107428"/>
                    <a:pt x="97762" y="108304"/>
                    <a:pt x="97610" y="109257"/>
                  </a:cubicBezTo>
                  <a:lnTo>
                    <a:pt x="97610" y="107542"/>
                  </a:lnTo>
                  <a:cubicBezTo>
                    <a:pt x="96933" y="103427"/>
                    <a:pt x="94448" y="99827"/>
                    <a:pt x="90847" y="97731"/>
                  </a:cubicBezTo>
                  <a:close/>
                  <a:moveTo>
                    <a:pt x="95800" y="92302"/>
                  </a:moveTo>
                  <a:lnTo>
                    <a:pt x="95800" y="93255"/>
                  </a:lnTo>
                  <a:lnTo>
                    <a:pt x="95800" y="92302"/>
                  </a:lnTo>
                  <a:cubicBezTo>
                    <a:pt x="95638" y="90273"/>
                    <a:pt x="95286" y="88264"/>
                    <a:pt x="94753" y="86301"/>
                  </a:cubicBezTo>
                  <a:cubicBezTo>
                    <a:pt x="94314" y="84177"/>
                    <a:pt x="93324" y="82215"/>
                    <a:pt x="91895" y="80586"/>
                  </a:cubicBezTo>
                  <a:cubicBezTo>
                    <a:pt x="91161" y="79844"/>
                    <a:pt x="90285" y="79262"/>
                    <a:pt x="89323" y="78872"/>
                  </a:cubicBezTo>
                  <a:lnTo>
                    <a:pt x="89323" y="78872"/>
                  </a:lnTo>
                  <a:cubicBezTo>
                    <a:pt x="90466" y="77529"/>
                    <a:pt x="91171" y="75862"/>
                    <a:pt x="91323" y="74109"/>
                  </a:cubicBezTo>
                  <a:cubicBezTo>
                    <a:pt x="91523" y="73424"/>
                    <a:pt x="91685" y="72719"/>
                    <a:pt x="91800" y="72014"/>
                  </a:cubicBezTo>
                  <a:cubicBezTo>
                    <a:pt x="93514" y="73443"/>
                    <a:pt x="95229" y="76586"/>
                    <a:pt x="97705" y="76110"/>
                  </a:cubicBezTo>
                  <a:cubicBezTo>
                    <a:pt x="98562" y="76624"/>
                    <a:pt x="99334" y="77262"/>
                    <a:pt x="99991" y="78015"/>
                  </a:cubicBezTo>
                  <a:cubicBezTo>
                    <a:pt x="101172" y="79510"/>
                    <a:pt x="101953" y="81282"/>
                    <a:pt x="102277" y="83158"/>
                  </a:cubicBezTo>
                  <a:cubicBezTo>
                    <a:pt x="102734" y="84806"/>
                    <a:pt x="102734" y="86559"/>
                    <a:pt x="102277" y="88206"/>
                  </a:cubicBezTo>
                  <a:cubicBezTo>
                    <a:pt x="102277" y="88206"/>
                    <a:pt x="101515" y="90588"/>
                    <a:pt x="100848" y="90397"/>
                  </a:cubicBezTo>
                  <a:lnTo>
                    <a:pt x="100848" y="90397"/>
                  </a:lnTo>
                  <a:cubicBezTo>
                    <a:pt x="100163" y="90207"/>
                    <a:pt x="99439" y="90207"/>
                    <a:pt x="98753" y="90397"/>
                  </a:cubicBezTo>
                  <a:cubicBezTo>
                    <a:pt x="97562" y="90321"/>
                    <a:pt x="96429" y="90911"/>
                    <a:pt x="95800" y="91921"/>
                  </a:cubicBezTo>
                  <a:close/>
                  <a:moveTo>
                    <a:pt x="102182" y="83730"/>
                  </a:moveTo>
                  <a:cubicBezTo>
                    <a:pt x="101915" y="81529"/>
                    <a:pt x="101096" y="79434"/>
                    <a:pt x="99801" y="77634"/>
                  </a:cubicBezTo>
                  <a:cubicBezTo>
                    <a:pt x="99124" y="76900"/>
                    <a:pt x="98353" y="76262"/>
                    <a:pt x="97515" y="75729"/>
                  </a:cubicBezTo>
                  <a:cubicBezTo>
                    <a:pt x="98401" y="75281"/>
                    <a:pt x="99115" y="74538"/>
                    <a:pt x="99515" y="73633"/>
                  </a:cubicBezTo>
                  <a:cubicBezTo>
                    <a:pt x="99991" y="72586"/>
                    <a:pt x="100372" y="71442"/>
                    <a:pt x="100848" y="70395"/>
                  </a:cubicBezTo>
                  <a:cubicBezTo>
                    <a:pt x="101906" y="67832"/>
                    <a:pt x="102268" y="65042"/>
                    <a:pt x="101896" y="62298"/>
                  </a:cubicBezTo>
                  <a:lnTo>
                    <a:pt x="101896" y="62298"/>
                  </a:lnTo>
                  <a:cubicBezTo>
                    <a:pt x="103249" y="60822"/>
                    <a:pt x="105249" y="60117"/>
                    <a:pt x="107230" y="60393"/>
                  </a:cubicBezTo>
                  <a:cubicBezTo>
                    <a:pt x="108573" y="60660"/>
                    <a:pt x="109830" y="61289"/>
                    <a:pt x="110850" y="62203"/>
                  </a:cubicBezTo>
                  <a:cubicBezTo>
                    <a:pt x="111412" y="62556"/>
                    <a:pt x="111869" y="63051"/>
                    <a:pt x="112183" y="63632"/>
                  </a:cubicBezTo>
                  <a:cubicBezTo>
                    <a:pt x="112307" y="64118"/>
                    <a:pt x="112535" y="64575"/>
                    <a:pt x="112850" y="64965"/>
                  </a:cubicBezTo>
                  <a:lnTo>
                    <a:pt x="112850" y="64965"/>
                  </a:lnTo>
                  <a:lnTo>
                    <a:pt x="111421" y="66013"/>
                  </a:lnTo>
                  <a:cubicBezTo>
                    <a:pt x="110221" y="67137"/>
                    <a:pt x="109392" y="68594"/>
                    <a:pt x="109040" y="70204"/>
                  </a:cubicBezTo>
                  <a:cubicBezTo>
                    <a:pt x="108621" y="71604"/>
                    <a:pt x="108621" y="73090"/>
                    <a:pt x="109040" y="74490"/>
                  </a:cubicBezTo>
                  <a:cubicBezTo>
                    <a:pt x="109173" y="75243"/>
                    <a:pt x="109468" y="75957"/>
                    <a:pt x="109897" y="76586"/>
                  </a:cubicBezTo>
                  <a:lnTo>
                    <a:pt x="109135" y="76586"/>
                  </a:lnTo>
                  <a:cubicBezTo>
                    <a:pt x="107135" y="76586"/>
                    <a:pt x="105706" y="78872"/>
                    <a:pt x="104754" y="80396"/>
                  </a:cubicBezTo>
                  <a:cubicBezTo>
                    <a:pt x="103953" y="81625"/>
                    <a:pt x="103287" y="82939"/>
                    <a:pt x="102753" y="84301"/>
                  </a:cubicBezTo>
                  <a:cubicBezTo>
                    <a:pt x="102458" y="84920"/>
                    <a:pt x="102201" y="85559"/>
                    <a:pt x="101991" y="86206"/>
                  </a:cubicBezTo>
                  <a:cubicBezTo>
                    <a:pt x="102258" y="85282"/>
                    <a:pt x="102325" y="84301"/>
                    <a:pt x="102182" y="83349"/>
                  </a:cubicBezTo>
                  <a:close/>
                  <a:moveTo>
                    <a:pt x="96657" y="49059"/>
                  </a:moveTo>
                  <a:cubicBezTo>
                    <a:pt x="96029" y="50335"/>
                    <a:pt x="95229" y="51525"/>
                    <a:pt x="94276" y="52583"/>
                  </a:cubicBezTo>
                  <a:cubicBezTo>
                    <a:pt x="93705" y="53249"/>
                    <a:pt x="93038" y="54393"/>
                    <a:pt x="91990" y="54583"/>
                  </a:cubicBezTo>
                  <a:lnTo>
                    <a:pt x="91990" y="54583"/>
                  </a:lnTo>
                  <a:cubicBezTo>
                    <a:pt x="92133" y="53764"/>
                    <a:pt x="92133" y="52926"/>
                    <a:pt x="91990" y="52107"/>
                  </a:cubicBezTo>
                  <a:cubicBezTo>
                    <a:pt x="91828" y="51049"/>
                    <a:pt x="91323" y="50087"/>
                    <a:pt x="90561" y="49345"/>
                  </a:cubicBezTo>
                  <a:cubicBezTo>
                    <a:pt x="90190" y="48963"/>
                    <a:pt x="89666" y="48754"/>
                    <a:pt x="89133" y="48773"/>
                  </a:cubicBezTo>
                  <a:lnTo>
                    <a:pt x="88466" y="48773"/>
                  </a:lnTo>
                  <a:cubicBezTo>
                    <a:pt x="88752" y="47459"/>
                    <a:pt x="88752" y="46087"/>
                    <a:pt x="88466" y="44772"/>
                  </a:cubicBezTo>
                  <a:cubicBezTo>
                    <a:pt x="88009" y="42467"/>
                    <a:pt x="86885" y="40343"/>
                    <a:pt x="85228" y="38676"/>
                  </a:cubicBezTo>
                  <a:cubicBezTo>
                    <a:pt x="85980" y="39162"/>
                    <a:pt x="86952" y="39162"/>
                    <a:pt x="87704" y="38676"/>
                  </a:cubicBezTo>
                  <a:cubicBezTo>
                    <a:pt x="88514" y="38067"/>
                    <a:pt x="89142" y="37238"/>
                    <a:pt x="89514" y="36295"/>
                  </a:cubicBezTo>
                  <a:cubicBezTo>
                    <a:pt x="90104" y="35171"/>
                    <a:pt x="90457" y="33943"/>
                    <a:pt x="90561" y="32676"/>
                  </a:cubicBezTo>
                  <a:lnTo>
                    <a:pt x="90561" y="32676"/>
                  </a:lnTo>
                  <a:lnTo>
                    <a:pt x="90561" y="32676"/>
                  </a:lnTo>
                  <a:cubicBezTo>
                    <a:pt x="90561" y="31628"/>
                    <a:pt x="92943" y="32676"/>
                    <a:pt x="93705" y="32676"/>
                  </a:cubicBezTo>
                  <a:cubicBezTo>
                    <a:pt x="94886" y="33152"/>
                    <a:pt x="95867" y="34028"/>
                    <a:pt x="96467" y="35152"/>
                  </a:cubicBezTo>
                  <a:cubicBezTo>
                    <a:pt x="97134" y="37276"/>
                    <a:pt x="97429" y="39505"/>
                    <a:pt x="97324" y="41724"/>
                  </a:cubicBezTo>
                  <a:cubicBezTo>
                    <a:pt x="97619" y="44068"/>
                    <a:pt x="97391" y="46439"/>
                    <a:pt x="96657" y="48678"/>
                  </a:cubicBezTo>
                  <a:close/>
                  <a:moveTo>
                    <a:pt x="85418" y="40010"/>
                  </a:moveTo>
                  <a:cubicBezTo>
                    <a:pt x="87951" y="42477"/>
                    <a:pt x="88904" y="46144"/>
                    <a:pt x="87895" y="49535"/>
                  </a:cubicBezTo>
                  <a:cubicBezTo>
                    <a:pt x="87218" y="51154"/>
                    <a:pt x="85732" y="52278"/>
                    <a:pt x="83989" y="52488"/>
                  </a:cubicBezTo>
                  <a:cubicBezTo>
                    <a:pt x="83360" y="52392"/>
                    <a:pt x="82713" y="52392"/>
                    <a:pt x="82084" y="52488"/>
                  </a:cubicBezTo>
                  <a:cubicBezTo>
                    <a:pt x="81065" y="52678"/>
                    <a:pt x="80103" y="53135"/>
                    <a:pt x="79322" y="53821"/>
                  </a:cubicBezTo>
                  <a:cubicBezTo>
                    <a:pt x="79369" y="52897"/>
                    <a:pt x="79369" y="51983"/>
                    <a:pt x="79322" y="51059"/>
                  </a:cubicBezTo>
                  <a:cubicBezTo>
                    <a:pt x="79560" y="48373"/>
                    <a:pt x="78884" y="45696"/>
                    <a:pt x="77417" y="43439"/>
                  </a:cubicBezTo>
                  <a:cubicBezTo>
                    <a:pt x="77245" y="43144"/>
                    <a:pt x="77017" y="42886"/>
                    <a:pt x="76750" y="42677"/>
                  </a:cubicBezTo>
                  <a:cubicBezTo>
                    <a:pt x="77484" y="41105"/>
                    <a:pt x="78827" y="39905"/>
                    <a:pt x="80465" y="39343"/>
                  </a:cubicBezTo>
                  <a:cubicBezTo>
                    <a:pt x="81989" y="38314"/>
                    <a:pt x="84018" y="38429"/>
                    <a:pt x="85418" y="39629"/>
                  </a:cubicBezTo>
                  <a:close/>
                  <a:moveTo>
                    <a:pt x="60367" y="46773"/>
                  </a:moveTo>
                  <a:cubicBezTo>
                    <a:pt x="60043" y="48030"/>
                    <a:pt x="59386" y="49183"/>
                    <a:pt x="58462" y="50106"/>
                  </a:cubicBezTo>
                  <a:cubicBezTo>
                    <a:pt x="57824" y="50783"/>
                    <a:pt x="56995" y="51249"/>
                    <a:pt x="56081" y="51440"/>
                  </a:cubicBezTo>
                  <a:lnTo>
                    <a:pt x="54843" y="51440"/>
                  </a:lnTo>
                  <a:cubicBezTo>
                    <a:pt x="54014" y="51107"/>
                    <a:pt x="53100" y="51107"/>
                    <a:pt x="52271" y="51440"/>
                  </a:cubicBezTo>
                  <a:cubicBezTo>
                    <a:pt x="53052" y="50354"/>
                    <a:pt x="53690" y="49163"/>
                    <a:pt x="54176" y="47916"/>
                  </a:cubicBezTo>
                  <a:cubicBezTo>
                    <a:pt x="54985" y="46315"/>
                    <a:pt x="55471" y="44563"/>
                    <a:pt x="55605" y="42772"/>
                  </a:cubicBezTo>
                  <a:cubicBezTo>
                    <a:pt x="55605" y="42296"/>
                    <a:pt x="55605" y="41820"/>
                    <a:pt x="55605" y="41343"/>
                  </a:cubicBezTo>
                  <a:lnTo>
                    <a:pt x="55605" y="41343"/>
                  </a:lnTo>
                  <a:cubicBezTo>
                    <a:pt x="56748" y="40867"/>
                    <a:pt x="58176" y="40010"/>
                    <a:pt x="59510" y="40581"/>
                  </a:cubicBezTo>
                  <a:cubicBezTo>
                    <a:pt x="60377" y="41058"/>
                    <a:pt x="60929" y="41972"/>
                    <a:pt x="60939" y="42963"/>
                  </a:cubicBezTo>
                  <a:cubicBezTo>
                    <a:pt x="60958" y="44134"/>
                    <a:pt x="60767" y="45296"/>
                    <a:pt x="60367" y="46392"/>
                  </a:cubicBezTo>
                  <a:close/>
                  <a:moveTo>
                    <a:pt x="56843" y="52583"/>
                  </a:moveTo>
                  <a:lnTo>
                    <a:pt x="56843" y="52583"/>
                  </a:lnTo>
                  <a:lnTo>
                    <a:pt x="56843" y="52583"/>
                  </a:lnTo>
                  <a:lnTo>
                    <a:pt x="56843" y="52583"/>
                  </a:lnTo>
                  <a:lnTo>
                    <a:pt x="56843" y="52583"/>
                  </a:lnTo>
                  <a:cubicBezTo>
                    <a:pt x="58557" y="51716"/>
                    <a:pt x="59862" y="50211"/>
                    <a:pt x="60462" y="48392"/>
                  </a:cubicBezTo>
                  <a:cubicBezTo>
                    <a:pt x="60519" y="48144"/>
                    <a:pt x="60519" y="47877"/>
                    <a:pt x="60462" y="47630"/>
                  </a:cubicBezTo>
                  <a:cubicBezTo>
                    <a:pt x="60462" y="47630"/>
                    <a:pt x="60462" y="47630"/>
                    <a:pt x="60462" y="47630"/>
                  </a:cubicBezTo>
                  <a:cubicBezTo>
                    <a:pt x="64558" y="48392"/>
                    <a:pt x="65701" y="52964"/>
                    <a:pt x="65320" y="56488"/>
                  </a:cubicBezTo>
                  <a:cubicBezTo>
                    <a:pt x="65206" y="58469"/>
                    <a:pt x="64472" y="60374"/>
                    <a:pt x="63225" y="61917"/>
                  </a:cubicBezTo>
                  <a:cubicBezTo>
                    <a:pt x="62177" y="62965"/>
                    <a:pt x="59986" y="63918"/>
                    <a:pt x="58653" y="62965"/>
                  </a:cubicBezTo>
                  <a:lnTo>
                    <a:pt x="58653" y="62965"/>
                  </a:lnTo>
                  <a:lnTo>
                    <a:pt x="58653" y="62965"/>
                  </a:lnTo>
                  <a:lnTo>
                    <a:pt x="58653" y="62965"/>
                  </a:lnTo>
                  <a:lnTo>
                    <a:pt x="58653" y="62965"/>
                  </a:lnTo>
                  <a:cubicBezTo>
                    <a:pt x="58653" y="62965"/>
                    <a:pt x="58653" y="62965"/>
                    <a:pt x="58653" y="62965"/>
                  </a:cubicBezTo>
                  <a:lnTo>
                    <a:pt x="58653" y="62965"/>
                  </a:lnTo>
                  <a:lnTo>
                    <a:pt x="58653" y="62965"/>
                  </a:lnTo>
                  <a:lnTo>
                    <a:pt x="58653" y="62965"/>
                  </a:lnTo>
                  <a:lnTo>
                    <a:pt x="58653" y="62965"/>
                  </a:lnTo>
                  <a:lnTo>
                    <a:pt x="58653" y="62965"/>
                  </a:lnTo>
                  <a:cubicBezTo>
                    <a:pt x="58853" y="60184"/>
                    <a:pt x="58462" y="57393"/>
                    <a:pt x="57510" y="54774"/>
                  </a:cubicBezTo>
                  <a:cubicBezTo>
                    <a:pt x="57252" y="54183"/>
                    <a:pt x="56900" y="53631"/>
                    <a:pt x="56462" y="53154"/>
                  </a:cubicBezTo>
                  <a:close/>
                  <a:moveTo>
                    <a:pt x="60081" y="83730"/>
                  </a:moveTo>
                  <a:lnTo>
                    <a:pt x="60939" y="83063"/>
                  </a:lnTo>
                  <a:cubicBezTo>
                    <a:pt x="62882" y="81396"/>
                    <a:pt x="64472" y="79358"/>
                    <a:pt x="65606" y="77062"/>
                  </a:cubicBezTo>
                  <a:cubicBezTo>
                    <a:pt x="66511" y="75386"/>
                    <a:pt x="67063" y="73538"/>
                    <a:pt x="67225" y="71633"/>
                  </a:cubicBezTo>
                  <a:cubicBezTo>
                    <a:pt x="67320" y="70814"/>
                    <a:pt x="67320" y="69976"/>
                    <a:pt x="67225" y="69156"/>
                  </a:cubicBezTo>
                  <a:cubicBezTo>
                    <a:pt x="69511" y="68909"/>
                    <a:pt x="71759" y="69880"/>
                    <a:pt x="73131" y="71728"/>
                  </a:cubicBezTo>
                  <a:cubicBezTo>
                    <a:pt x="74521" y="73690"/>
                    <a:pt x="75340" y="75995"/>
                    <a:pt x="75512" y="78396"/>
                  </a:cubicBezTo>
                  <a:cubicBezTo>
                    <a:pt x="75798" y="80510"/>
                    <a:pt x="75798" y="82663"/>
                    <a:pt x="75512" y="84778"/>
                  </a:cubicBezTo>
                  <a:cubicBezTo>
                    <a:pt x="75293" y="87054"/>
                    <a:pt x="74683" y="89283"/>
                    <a:pt x="73702" y="91350"/>
                  </a:cubicBezTo>
                  <a:cubicBezTo>
                    <a:pt x="73226" y="92302"/>
                    <a:pt x="72464" y="93636"/>
                    <a:pt x="71321" y="93826"/>
                  </a:cubicBezTo>
                  <a:cubicBezTo>
                    <a:pt x="70178" y="94017"/>
                    <a:pt x="69225" y="93255"/>
                    <a:pt x="68273" y="92874"/>
                  </a:cubicBezTo>
                  <a:cubicBezTo>
                    <a:pt x="67320" y="92493"/>
                    <a:pt x="68273" y="92874"/>
                    <a:pt x="68273" y="92874"/>
                  </a:cubicBezTo>
                  <a:cubicBezTo>
                    <a:pt x="67920" y="91093"/>
                    <a:pt x="67282" y="89387"/>
                    <a:pt x="66368" y="87825"/>
                  </a:cubicBezTo>
                  <a:cubicBezTo>
                    <a:pt x="65187" y="85997"/>
                    <a:pt x="63453" y="84596"/>
                    <a:pt x="61415" y="83825"/>
                  </a:cubicBezTo>
                  <a:close/>
                  <a:moveTo>
                    <a:pt x="60081" y="99636"/>
                  </a:moveTo>
                  <a:cubicBezTo>
                    <a:pt x="63920" y="101713"/>
                    <a:pt x="66892" y="105094"/>
                    <a:pt x="68463" y="109161"/>
                  </a:cubicBezTo>
                  <a:cubicBezTo>
                    <a:pt x="69130" y="110724"/>
                    <a:pt x="69425" y="112419"/>
                    <a:pt x="69321" y="114114"/>
                  </a:cubicBezTo>
                  <a:cubicBezTo>
                    <a:pt x="69235" y="114943"/>
                    <a:pt x="69006" y="115743"/>
                    <a:pt x="68654" y="116496"/>
                  </a:cubicBezTo>
                  <a:cubicBezTo>
                    <a:pt x="68320" y="117239"/>
                    <a:pt x="67644" y="117772"/>
                    <a:pt x="66844" y="117924"/>
                  </a:cubicBezTo>
                  <a:lnTo>
                    <a:pt x="66844" y="117924"/>
                  </a:lnTo>
                  <a:cubicBezTo>
                    <a:pt x="65425" y="116734"/>
                    <a:pt x="63815" y="115800"/>
                    <a:pt x="62082" y="115162"/>
                  </a:cubicBezTo>
                  <a:cubicBezTo>
                    <a:pt x="61224" y="114867"/>
                    <a:pt x="60319" y="114705"/>
                    <a:pt x="59415" y="114686"/>
                  </a:cubicBezTo>
                  <a:cubicBezTo>
                    <a:pt x="59615" y="114000"/>
                    <a:pt x="59615" y="113276"/>
                    <a:pt x="59415" y="112590"/>
                  </a:cubicBezTo>
                  <a:cubicBezTo>
                    <a:pt x="59005" y="111190"/>
                    <a:pt x="58253" y="109914"/>
                    <a:pt x="57224" y="108876"/>
                  </a:cubicBezTo>
                  <a:cubicBezTo>
                    <a:pt x="56186" y="107685"/>
                    <a:pt x="55005" y="106628"/>
                    <a:pt x="53700" y="105732"/>
                  </a:cubicBezTo>
                  <a:cubicBezTo>
                    <a:pt x="52128" y="104475"/>
                    <a:pt x="50394" y="103418"/>
                    <a:pt x="48556" y="102589"/>
                  </a:cubicBezTo>
                  <a:cubicBezTo>
                    <a:pt x="49490" y="102313"/>
                    <a:pt x="50233" y="101599"/>
                    <a:pt x="50556" y="100684"/>
                  </a:cubicBezTo>
                  <a:cubicBezTo>
                    <a:pt x="51557" y="99446"/>
                    <a:pt x="52985" y="98627"/>
                    <a:pt x="54557" y="98398"/>
                  </a:cubicBezTo>
                  <a:cubicBezTo>
                    <a:pt x="56252" y="98236"/>
                    <a:pt x="57967" y="98532"/>
                    <a:pt x="59510" y="99255"/>
                  </a:cubicBezTo>
                  <a:close/>
                  <a:moveTo>
                    <a:pt x="52080" y="114305"/>
                  </a:moveTo>
                  <a:cubicBezTo>
                    <a:pt x="52890" y="114295"/>
                    <a:pt x="53681" y="114600"/>
                    <a:pt x="54271" y="115162"/>
                  </a:cubicBezTo>
                  <a:lnTo>
                    <a:pt x="54747" y="116020"/>
                  </a:lnTo>
                  <a:cubicBezTo>
                    <a:pt x="54728" y="116238"/>
                    <a:pt x="54728" y="116467"/>
                    <a:pt x="54747" y="116686"/>
                  </a:cubicBezTo>
                  <a:cubicBezTo>
                    <a:pt x="54404" y="117162"/>
                    <a:pt x="54119" y="117677"/>
                    <a:pt x="53890" y="118210"/>
                  </a:cubicBezTo>
                  <a:cubicBezTo>
                    <a:pt x="53100" y="119696"/>
                    <a:pt x="52766" y="121392"/>
                    <a:pt x="52938" y="123068"/>
                  </a:cubicBezTo>
                  <a:cubicBezTo>
                    <a:pt x="53014" y="123782"/>
                    <a:pt x="53176" y="124487"/>
                    <a:pt x="53414" y="125163"/>
                  </a:cubicBezTo>
                  <a:lnTo>
                    <a:pt x="53414" y="125163"/>
                  </a:lnTo>
                  <a:cubicBezTo>
                    <a:pt x="51842" y="124192"/>
                    <a:pt x="49785" y="124563"/>
                    <a:pt x="48651" y="126021"/>
                  </a:cubicBezTo>
                  <a:cubicBezTo>
                    <a:pt x="49318" y="123430"/>
                    <a:pt x="49318" y="120706"/>
                    <a:pt x="48651" y="118115"/>
                  </a:cubicBezTo>
                  <a:cubicBezTo>
                    <a:pt x="48470" y="117591"/>
                    <a:pt x="48242" y="117077"/>
                    <a:pt x="47985" y="116591"/>
                  </a:cubicBezTo>
                  <a:cubicBezTo>
                    <a:pt x="48080" y="114210"/>
                    <a:pt x="49985" y="113829"/>
                    <a:pt x="51795" y="113924"/>
                  </a:cubicBezTo>
                  <a:close/>
                  <a:moveTo>
                    <a:pt x="52080" y="125354"/>
                  </a:moveTo>
                  <a:cubicBezTo>
                    <a:pt x="53309" y="125925"/>
                    <a:pt x="54347" y="126849"/>
                    <a:pt x="55033" y="128021"/>
                  </a:cubicBezTo>
                  <a:cubicBezTo>
                    <a:pt x="55862" y="129259"/>
                    <a:pt x="56500" y="130602"/>
                    <a:pt x="56938" y="132021"/>
                  </a:cubicBezTo>
                  <a:cubicBezTo>
                    <a:pt x="57748" y="134631"/>
                    <a:pt x="57748" y="137413"/>
                    <a:pt x="56938" y="140022"/>
                  </a:cubicBezTo>
                  <a:cubicBezTo>
                    <a:pt x="56195" y="142604"/>
                    <a:pt x="53557" y="144156"/>
                    <a:pt x="50937" y="143547"/>
                  </a:cubicBezTo>
                  <a:cubicBezTo>
                    <a:pt x="48947" y="142889"/>
                    <a:pt x="47346" y="141394"/>
                    <a:pt x="46556" y="139451"/>
                  </a:cubicBezTo>
                  <a:lnTo>
                    <a:pt x="45984" y="137736"/>
                  </a:lnTo>
                  <a:cubicBezTo>
                    <a:pt x="44813" y="135526"/>
                    <a:pt x="43022" y="133707"/>
                    <a:pt x="40841" y="132498"/>
                  </a:cubicBezTo>
                  <a:lnTo>
                    <a:pt x="40841" y="132498"/>
                  </a:lnTo>
                  <a:cubicBezTo>
                    <a:pt x="42194" y="132269"/>
                    <a:pt x="43508" y="131860"/>
                    <a:pt x="44746" y="131259"/>
                  </a:cubicBezTo>
                  <a:cubicBezTo>
                    <a:pt x="46127" y="130526"/>
                    <a:pt x="47184" y="129307"/>
                    <a:pt x="47699" y="127830"/>
                  </a:cubicBezTo>
                  <a:lnTo>
                    <a:pt x="47699" y="127259"/>
                  </a:lnTo>
                  <a:cubicBezTo>
                    <a:pt x="49032" y="125545"/>
                    <a:pt x="50461" y="124306"/>
                    <a:pt x="52080" y="124973"/>
                  </a:cubicBezTo>
                  <a:close/>
                  <a:moveTo>
                    <a:pt x="88847" y="149928"/>
                  </a:moveTo>
                  <a:lnTo>
                    <a:pt x="87990" y="149928"/>
                  </a:lnTo>
                  <a:lnTo>
                    <a:pt x="87990" y="149928"/>
                  </a:lnTo>
                  <a:cubicBezTo>
                    <a:pt x="87990" y="149928"/>
                    <a:pt x="87990" y="149928"/>
                    <a:pt x="87990" y="149928"/>
                  </a:cubicBezTo>
                  <a:lnTo>
                    <a:pt x="87990" y="149928"/>
                  </a:lnTo>
                  <a:lnTo>
                    <a:pt x="87990" y="149928"/>
                  </a:lnTo>
                  <a:lnTo>
                    <a:pt x="87990" y="149928"/>
                  </a:lnTo>
                  <a:lnTo>
                    <a:pt x="87990" y="149928"/>
                  </a:lnTo>
                  <a:cubicBezTo>
                    <a:pt x="87647" y="147719"/>
                    <a:pt x="86494" y="145709"/>
                    <a:pt x="84751" y="144309"/>
                  </a:cubicBezTo>
                  <a:cubicBezTo>
                    <a:pt x="82418" y="142508"/>
                    <a:pt x="79227" y="142280"/>
                    <a:pt x="76655" y="143737"/>
                  </a:cubicBezTo>
                  <a:lnTo>
                    <a:pt x="76655" y="143737"/>
                  </a:lnTo>
                  <a:cubicBezTo>
                    <a:pt x="77017" y="143261"/>
                    <a:pt x="77245" y="142709"/>
                    <a:pt x="77322" y="142118"/>
                  </a:cubicBezTo>
                  <a:cubicBezTo>
                    <a:pt x="77798" y="141023"/>
                    <a:pt x="77798" y="139784"/>
                    <a:pt x="77322" y="138689"/>
                  </a:cubicBezTo>
                  <a:cubicBezTo>
                    <a:pt x="77322" y="138689"/>
                    <a:pt x="77322" y="138689"/>
                    <a:pt x="77322" y="138689"/>
                  </a:cubicBezTo>
                  <a:cubicBezTo>
                    <a:pt x="78493" y="138727"/>
                    <a:pt x="79646" y="138422"/>
                    <a:pt x="80655" y="137832"/>
                  </a:cubicBezTo>
                  <a:cubicBezTo>
                    <a:pt x="83046" y="136336"/>
                    <a:pt x="84646" y="133860"/>
                    <a:pt x="85037" y="131069"/>
                  </a:cubicBezTo>
                  <a:cubicBezTo>
                    <a:pt x="85037" y="131069"/>
                    <a:pt x="85037" y="131069"/>
                    <a:pt x="85037" y="130307"/>
                  </a:cubicBezTo>
                  <a:cubicBezTo>
                    <a:pt x="86275" y="131402"/>
                    <a:pt x="87656" y="132326"/>
                    <a:pt x="89133" y="133069"/>
                  </a:cubicBezTo>
                  <a:lnTo>
                    <a:pt x="90942" y="133831"/>
                  </a:lnTo>
                  <a:cubicBezTo>
                    <a:pt x="93495" y="135717"/>
                    <a:pt x="95333" y="138394"/>
                    <a:pt x="96181" y="141451"/>
                  </a:cubicBezTo>
                  <a:cubicBezTo>
                    <a:pt x="96657" y="143423"/>
                    <a:pt x="96657" y="145480"/>
                    <a:pt x="96181" y="147452"/>
                  </a:cubicBezTo>
                  <a:lnTo>
                    <a:pt x="95038" y="150119"/>
                  </a:lnTo>
                  <a:cubicBezTo>
                    <a:pt x="94714" y="151148"/>
                    <a:pt x="94124" y="152062"/>
                    <a:pt x="93324" y="152786"/>
                  </a:cubicBezTo>
                  <a:cubicBezTo>
                    <a:pt x="92066" y="151414"/>
                    <a:pt x="90542" y="150309"/>
                    <a:pt x="88847" y="149547"/>
                  </a:cubicBezTo>
                  <a:close/>
                  <a:moveTo>
                    <a:pt x="88085" y="130878"/>
                  </a:moveTo>
                  <a:cubicBezTo>
                    <a:pt x="86466" y="130021"/>
                    <a:pt x="85132" y="128878"/>
                    <a:pt x="83608" y="128021"/>
                  </a:cubicBezTo>
                  <a:cubicBezTo>
                    <a:pt x="83751" y="125563"/>
                    <a:pt x="83560" y="123096"/>
                    <a:pt x="83037" y="120687"/>
                  </a:cubicBezTo>
                  <a:cubicBezTo>
                    <a:pt x="82627" y="117772"/>
                    <a:pt x="81408" y="115038"/>
                    <a:pt x="79512" y="112781"/>
                  </a:cubicBezTo>
                  <a:cubicBezTo>
                    <a:pt x="81827" y="111828"/>
                    <a:pt x="84437" y="111828"/>
                    <a:pt x="86751" y="112781"/>
                  </a:cubicBezTo>
                  <a:cubicBezTo>
                    <a:pt x="89076" y="114086"/>
                    <a:pt x="91057" y="115915"/>
                    <a:pt x="92562" y="118115"/>
                  </a:cubicBezTo>
                  <a:cubicBezTo>
                    <a:pt x="94048" y="119982"/>
                    <a:pt x="94971" y="122220"/>
                    <a:pt x="95229" y="124592"/>
                  </a:cubicBezTo>
                  <a:cubicBezTo>
                    <a:pt x="95229" y="126783"/>
                    <a:pt x="95229" y="130307"/>
                    <a:pt x="92752" y="131259"/>
                  </a:cubicBezTo>
                  <a:cubicBezTo>
                    <a:pt x="91181" y="131678"/>
                    <a:pt x="89504" y="131478"/>
                    <a:pt x="88085" y="130688"/>
                  </a:cubicBezTo>
                  <a:close/>
                  <a:moveTo>
                    <a:pt x="88085" y="113067"/>
                  </a:moveTo>
                  <a:cubicBezTo>
                    <a:pt x="85761" y="111466"/>
                    <a:pt x="82789" y="111152"/>
                    <a:pt x="80179" y="112209"/>
                  </a:cubicBezTo>
                  <a:cubicBezTo>
                    <a:pt x="80674" y="111724"/>
                    <a:pt x="81008" y="111086"/>
                    <a:pt x="81132" y="110400"/>
                  </a:cubicBezTo>
                  <a:cubicBezTo>
                    <a:pt x="81427" y="109133"/>
                    <a:pt x="81217" y="107799"/>
                    <a:pt x="80560" y="106685"/>
                  </a:cubicBezTo>
                  <a:cubicBezTo>
                    <a:pt x="80350" y="106418"/>
                    <a:pt x="80094" y="106190"/>
                    <a:pt x="79798" y="106018"/>
                  </a:cubicBezTo>
                  <a:cubicBezTo>
                    <a:pt x="81275" y="105628"/>
                    <a:pt x="82541" y="104666"/>
                    <a:pt x="83322" y="103351"/>
                  </a:cubicBezTo>
                  <a:cubicBezTo>
                    <a:pt x="84113" y="101999"/>
                    <a:pt x="84665" y="100513"/>
                    <a:pt x="84942" y="98970"/>
                  </a:cubicBezTo>
                  <a:cubicBezTo>
                    <a:pt x="87323" y="95922"/>
                    <a:pt x="92181" y="98970"/>
                    <a:pt x="94467" y="101541"/>
                  </a:cubicBezTo>
                  <a:cubicBezTo>
                    <a:pt x="97096" y="104542"/>
                    <a:pt x="98210" y="108571"/>
                    <a:pt x="97515" y="112495"/>
                  </a:cubicBezTo>
                  <a:cubicBezTo>
                    <a:pt x="97410" y="113619"/>
                    <a:pt x="97124" y="114705"/>
                    <a:pt x="96657" y="115734"/>
                  </a:cubicBezTo>
                  <a:cubicBezTo>
                    <a:pt x="96429" y="116258"/>
                    <a:pt x="96067" y="116715"/>
                    <a:pt x="95610" y="117067"/>
                  </a:cubicBezTo>
                  <a:cubicBezTo>
                    <a:pt x="95171" y="117267"/>
                    <a:pt x="94781" y="117553"/>
                    <a:pt x="94467" y="117924"/>
                  </a:cubicBezTo>
                  <a:cubicBezTo>
                    <a:pt x="94467" y="117924"/>
                    <a:pt x="94467" y="117924"/>
                    <a:pt x="94467" y="117924"/>
                  </a:cubicBezTo>
                  <a:cubicBezTo>
                    <a:pt x="92771" y="115762"/>
                    <a:pt x="90580" y="114029"/>
                    <a:pt x="88085" y="112876"/>
                  </a:cubicBezTo>
                  <a:close/>
                  <a:moveTo>
                    <a:pt x="96562" y="116496"/>
                  </a:moveTo>
                  <a:cubicBezTo>
                    <a:pt x="96838" y="116020"/>
                    <a:pt x="97029" y="115505"/>
                    <a:pt x="97134" y="114972"/>
                  </a:cubicBezTo>
                  <a:cubicBezTo>
                    <a:pt x="97134" y="114972"/>
                    <a:pt x="97610" y="114972"/>
                    <a:pt x="97896" y="114972"/>
                  </a:cubicBezTo>
                  <a:cubicBezTo>
                    <a:pt x="98143" y="114886"/>
                    <a:pt x="98410" y="114886"/>
                    <a:pt x="98658" y="114972"/>
                  </a:cubicBezTo>
                  <a:cubicBezTo>
                    <a:pt x="99182" y="115638"/>
                    <a:pt x="99534" y="116429"/>
                    <a:pt x="99705" y="117258"/>
                  </a:cubicBezTo>
                  <a:lnTo>
                    <a:pt x="99705" y="118020"/>
                  </a:lnTo>
                  <a:cubicBezTo>
                    <a:pt x="99724" y="118182"/>
                    <a:pt x="99724" y="118334"/>
                    <a:pt x="99705" y="118496"/>
                  </a:cubicBezTo>
                  <a:cubicBezTo>
                    <a:pt x="98962" y="118248"/>
                    <a:pt x="98191" y="118058"/>
                    <a:pt x="97420" y="117924"/>
                  </a:cubicBezTo>
                  <a:cubicBezTo>
                    <a:pt x="96695" y="117829"/>
                    <a:pt x="95952" y="117829"/>
                    <a:pt x="95229" y="117924"/>
                  </a:cubicBezTo>
                  <a:cubicBezTo>
                    <a:pt x="95724" y="117477"/>
                    <a:pt x="96124" y="116924"/>
                    <a:pt x="96372" y="116305"/>
                  </a:cubicBezTo>
                  <a:close/>
                  <a:moveTo>
                    <a:pt x="102087" y="119734"/>
                  </a:moveTo>
                  <a:cubicBezTo>
                    <a:pt x="101382" y="119267"/>
                    <a:pt x="100610" y="118915"/>
                    <a:pt x="99801" y="118686"/>
                  </a:cubicBezTo>
                  <a:cubicBezTo>
                    <a:pt x="99905" y="118315"/>
                    <a:pt x="99905" y="117915"/>
                    <a:pt x="99801" y="117543"/>
                  </a:cubicBezTo>
                  <a:cubicBezTo>
                    <a:pt x="99896" y="117039"/>
                    <a:pt x="99896" y="116524"/>
                    <a:pt x="99801" y="116020"/>
                  </a:cubicBezTo>
                  <a:cubicBezTo>
                    <a:pt x="99677" y="115515"/>
                    <a:pt x="99410" y="115048"/>
                    <a:pt x="99039" y="114686"/>
                  </a:cubicBezTo>
                  <a:cubicBezTo>
                    <a:pt x="98829" y="114352"/>
                    <a:pt x="98477" y="114143"/>
                    <a:pt x="98086" y="114114"/>
                  </a:cubicBezTo>
                  <a:cubicBezTo>
                    <a:pt x="97877" y="114029"/>
                    <a:pt x="97629" y="114029"/>
                    <a:pt x="97420" y="114114"/>
                  </a:cubicBezTo>
                  <a:cubicBezTo>
                    <a:pt x="97467" y="113800"/>
                    <a:pt x="97467" y="113476"/>
                    <a:pt x="97420" y="113162"/>
                  </a:cubicBezTo>
                  <a:cubicBezTo>
                    <a:pt x="97562" y="111828"/>
                    <a:pt x="97562" y="110495"/>
                    <a:pt x="97420" y="109161"/>
                  </a:cubicBezTo>
                  <a:cubicBezTo>
                    <a:pt x="97705" y="108237"/>
                    <a:pt x="98191" y="107390"/>
                    <a:pt x="98848" y="106685"/>
                  </a:cubicBezTo>
                  <a:cubicBezTo>
                    <a:pt x="99658" y="105837"/>
                    <a:pt x="100848" y="105475"/>
                    <a:pt x="101991" y="105732"/>
                  </a:cubicBezTo>
                  <a:cubicBezTo>
                    <a:pt x="104334" y="106199"/>
                    <a:pt x="106449" y="107437"/>
                    <a:pt x="107992" y="109257"/>
                  </a:cubicBezTo>
                  <a:cubicBezTo>
                    <a:pt x="111145" y="112705"/>
                    <a:pt x="112202" y="117582"/>
                    <a:pt x="110754" y="122020"/>
                  </a:cubicBezTo>
                  <a:cubicBezTo>
                    <a:pt x="110393" y="123058"/>
                    <a:pt x="109802" y="124001"/>
                    <a:pt x="109040" y="124782"/>
                  </a:cubicBezTo>
                  <a:cubicBezTo>
                    <a:pt x="108516" y="125659"/>
                    <a:pt x="107706" y="126335"/>
                    <a:pt x="106754" y="126687"/>
                  </a:cubicBezTo>
                  <a:cubicBezTo>
                    <a:pt x="106754" y="126211"/>
                    <a:pt x="106754" y="125640"/>
                    <a:pt x="106278" y="125163"/>
                  </a:cubicBezTo>
                  <a:cubicBezTo>
                    <a:pt x="105373" y="122916"/>
                    <a:pt x="103849" y="120972"/>
                    <a:pt x="101896" y="119544"/>
                  </a:cubicBezTo>
                  <a:close/>
                  <a:moveTo>
                    <a:pt x="107040" y="98970"/>
                  </a:moveTo>
                  <a:lnTo>
                    <a:pt x="107040" y="99636"/>
                  </a:lnTo>
                  <a:cubicBezTo>
                    <a:pt x="106916" y="98274"/>
                    <a:pt x="106535" y="96941"/>
                    <a:pt x="105897" y="95731"/>
                  </a:cubicBezTo>
                  <a:cubicBezTo>
                    <a:pt x="105039" y="94179"/>
                    <a:pt x="103953" y="92759"/>
                    <a:pt x="102658" y="91540"/>
                  </a:cubicBezTo>
                  <a:lnTo>
                    <a:pt x="101325" y="90588"/>
                  </a:lnTo>
                  <a:cubicBezTo>
                    <a:pt x="101753" y="90045"/>
                    <a:pt x="102077" y="89435"/>
                    <a:pt x="102277" y="88778"/>
                  </a:cubicBezTo>
                  <a:cubicBezTo>
                    <a:pt x="102334" y="88340"/>
                    <a:pt x="102334" y="87883"/>
                    <a:pt x="102277" y="87445"/>
                  </a:cubicBezTo>
                  <a:lnTo>
                    <a:pt x="103039" y="85730"/>
                  </a:lnTo>
                  <a:lnTo>
                    <a:pt x="104468" y="82682"/>
                  </a:lnTo>
                  <a:cubicBezTo>
                    <a:pt x="105277" y="80825"/>
                    <a:pt x="106516" y="79196"/>
                    <a:pt x="108087" y="77920"/>
                  </a:cubicBezTo>
                  <a:cubicBezTo>
                    <a:pt x="108792" y="77291"/>
                    <a:pt x="109735" y="77015"/>
                    <a:pt x="110659" y="77157"/>
                  </a:cubicBezTo>
                  <a:cubicBezTo>
                    <a:pt x="111564" y="77405"/>
                    <a:pt x="112374" y="77938"/>
                    <a:pt x="112945" y="78681"/>
                  </a:cubicBezTo>
                  <a:cubicBezTo>
                    <a:pt x="114212" y="80434"/>
                    <a:pt x="115060" y="82453"/>
                    <a:pt x="115422" y="84587"/>
                  </a:cubicBezTo>
                  <a:cubicBezTo>
                    <a:pt x="115774" y="85673"/>
                    <a:pt x="115993" y="86787"/>
                    <a:pt x="116088" y="87921"/>
                  </a:cubicBezTo>
                  <a:cubicBezTo>
                    <a:pt x="115965" y="89130"/>
                    <a:pt x="115345" y="90235"/>
                    <a:pt x="114374" y="90969"/>
                  </a:cubicBezTo>
                  <a:lnTo>
                    <a:pt x="113803" y="90969"/>
                  </a:lnTo>
                  <a:cubicBezTo>
                    <a:pt x="109897" y="91254"/>
                    <a:pt x="107897" y="95731"/>
                    <a:pt x="107135" y="98779"/>
                  </a:cubicBezTo>
                  <a:close/>
                  <a:moveTo>
                    <a:pt x="116565" y="85920"/>
                  </a:moveTo>
                  <a:cubicBezTo>
                    <a:pt x="116146" y="83520"/>
                    <a:pt x="115345" y="81206"/>
                    <a:pt x="114183" y="79062"/>
                  </a:cubicBezTo>
                  <a:cubicBezTo>
                    <a:pt x="113583" y="77862"/>
                    <a:pt x="112564" y="76910"/>
                    <a:pt x="111326" y="76395"/>
                  </a:cubicBezTo>
                  <a:cubicBezTo>
                    <a:pt x="111040" y="76072"/>
                    <a:pt x="110850" y="75671"/>
                    <a:pt x="110754" y="75253"/>
                  </a:cubicBezTo>
                  <a:cubicBezTo>
                    <a:pt x="110488" y="74605"/>
                    <a:pt x="110269" y="73928"/>
                    <a:pt x="110088" y="73252"/>
                  </a:cubicBezTo>
                  <a:cubicBezTo>
                    <a:pt x="109468" y="71728"/>
                    <a:pt x="109468" y="70014"/>
                    <a:pt x="110088" y="68490"/>
                  </a:cubicBezTo>
                  <a:cubicBezTo>
                    <a:pt x="111012" y="66842"/>
                    <a:pt x="112450" y="65537"/>
                    <a:pt x="114183" y="64775"/>
                  </a:cubicBezTo>
                  <a:cubicBezTo>
                    <a:pt x="115031" y="64413"/>
                    <a:pt x="115927" y="64184"/>
                    <a:pt x="116850" y="64108"/>
                  </a:cubicBezTo>
                  <a:cubicBezTo>
                    <a:pt x="117708" y="64108"/>
                    <a:pt x="118946" y="64108"/>
                    <a:pt x="119517" y="64775"/>
                  </a:cubicBezTo>
                  <a:lnTo>
                    <a:pt x="119517" y="64775"/>
                  </a:lnTo>
                  <a:cubicBezTo>
                    <a:pt x="119041" y="66775"/>
                    <a:pt x="119041" y="68871"/>
                    <a:pt x="119517" y="70871"/>
                  </a:cubicBezTo>
                  <a:cubicBezTo>
                    <a:pt x="120070" y="73100"/>
                    <a:pt x="121518" y="74995"/>
                    <a:pt x="123518" y="76110"/>
                  </a:cubicBezTo>
                  <a:cubicBezTo>
                    <a:pt x="122099" y="76310"/>
                    <a:pt x="120794" y="76986"/>
                    <a:pt x="119803" y="78015"/>
                  </a:cubicBezTo>
                  <a:cubicBezTo>
                    <a:pt x="117698" y="80501"/>
                    <a:pt x="116336" y="83549"/>
                    <a:pt x="115898" y="86778"/>
                  </a:cubicBezTo>
                  <a:cubicBezTo>
                    <a:pt x="116231" y="86492"/>
                    <a:pt x="116488" y="86139"/>
                    <a:pt x="116660" y="85730"/>
                  </a:cubicBezTo>
                  <a:close/>
                  <a:moveTo>
                    <a:pt x="121803" y="58393"/>
                  </a:moveTo>
                  <a:cubicBezTo>
                    <a:pt x="121575" y="57422"/>
                    <a:pt x="121184" y="56488"/>
                    <a:pt x="120661" y="55631"/>
                  </a:cubicBezTo>
                  <a:cubicBezTo>
                    <a:pt x="121413" y="56069"/>
                    <a:pt x="122280" y="56231"/>
                    <a:pt x="123137" y="56107"/>
                  </a:cubicBezTo>
                  <a:lnTo>
                    <a:pt x="124089" y="56107"/>
                  </a:lnTo>
                  <a:lnTo>
                    <a:pt x="124661" y="56107"/>
                  </a:lnTo>
                  <a:cubicBezTo>
                    <a:pt x="125052" y="56336"/>
                    <a:pt x="125404" y="56631"/>
                    <a:pt x="125709" y="56964"/>
                  </a:cubicBezTo>
                  <a:cubicBezTo>
                    <a:pt x="125804" y="57241"/>
                    <a:pt x="125804" y="57545"/>
                    <a:pt x="125709" y="57822"/>
                  </a:cubicBezTo>
                  <a:cubicBezTo>
                    <a:pt x="125623" y="58203"/>
                    <a:pt x="125623" y="58584"/>
                    <a:pt x="125709" y="58965"/>
                  </a:cubicBezTo>
                  <a:cubicBezTo>
                    <a:pt x="124727" y="59136"/>
                    <a:pt x="123766" y="59422"/>
                    <a:pt x="122851" y="59822"/>
                  </a:cubicBezTo>
                  <a:lnTo>
                    <a:pt x="121232" y="60965"/>
                  </a:lnTo>
                  <a:cubicBezTo>
                    <a:pt x="121527" y="60079"/>
                    <a:pt x="121651" y="59136"/>
                    <a:pt x="121613" y="58203"/>
                  </a:cubicBezTo>
                  <a:close/>
                  <a:moveTo>
                    <a:pt x="121803" y="55250"/>
                  </a:moveTo>
                  <a:cubicBezTo>
                    <a:pt x="121356" y="55212"/>
                    <a:pt x="120917" y="55212"/>
                    <a:pt x="120470" y="55250"/>
                  </a:cubicBezTo>
                  <a:lnTo>
                    <a:pt x="120470" y="55250"/>
                  </a:lnTo>
                  <a:cubicBezTo>
                    <a:pt x="119908" y="54431"/>
                    <a:pt x="119270" y="53659"/>
                    <a:pt x="118565" y="52964"/>
                  </a:cubicBezTo>
                  <a:cubicBezTo>
                    <a:pt x="117089" y="51269"/>
                    <a:pt x="115184" y="50021"/>
                    <a:pt x="113040" y="49345"/>
                  </a:cubicBezTo>
                  <a:cubicBezTo>
                    <a:pt x="112955" y="48935"/>
                    <a:pt x="112955" y="48516"/>
                    <a:pt x="113040" y="48106"/>
                  </a:cubicBezTo>
                  <a:lnTo>
                    <a:pt x="113040" y="47439"/>
                  </a:lnTo>
                  <a:cubicBezTo>
                    <a:pt x="112993" y="47058"/>
                    <a:pt x="112993" y="46678"/>
                    <a:pt x="113040" y="46296"/>
                  </a:cubicBezTo>
                  <a:cubicBezTo>
                    <a:pt x="113040" y="45344"/>
                    <a:pt x="113612" y="44677"/>
                    <a:pt x="114660" y="44677"/>
                  </a:cubicBezTo>
                  <a:cubicBezTo>
                    <a:pt x="116631" y="44591"/>
                    <a:pt x="118594" y="44982"/>
                    <a:pt x="120375" y="45820"/>
                  </a:cubicBezTo>
                  <a:cubicBezTo>
                    <a:pt x="122251" y="46601"/>
                    <a:pt x="123889" y="47849"/>
                    <a:pt x="125137" y="49440"/>
                  </a:cubicBezTo>
                  <a:cubicBezTo>
                    <a:pt x="126271" y="50640"/>
                    <a:pt x="126575" y="52411"/>
                    <a:pt x="125899" y="53916"/>
                  </a:cubicBezTo>
                  <a:cubicBezTo>
                    <a:pt x="125442" y="54878"/>
                    <a:pt x="124489" y="55498"/>
                    <a:pt x="123423" y="55536"/>
                  </a:cubicBezTo>
                  <a:close/>
                  <a:moveTo>
                    <a:pt x="112278" y="45153"/>
                  </a:moveTo>
                  <a:cubicBezTo>
                    <a:pt x="112126" y="44782"/>
                    <a:pt x="111935" y="44429"/>
                    <a:pt x="111707" y="44106"/>
                  </a:cubicBezTo>
                  <a:cubicBezTo>
                    <a:pt x="110602" y="42686"/>
                    <a:pt x="108821" y="41962"/>
                    <a:pt x="107040" y="42201"/>
                  </a:cubicBezTo>
                  <a:lnTo>
                    <a:pt x="107040" y="42201"/>
                  </a:lnTo>
                  <a:cubicBezTo>
                    <a:pt x="107611" y="40562"/>
                    <a:pt x="107611" y="38791"/>
                    <a:pt x="107040" y="37153"/>
                  </a:cubicBezTo>
                  <a:cubicBezTo>
                    <a:pt x="107040" y="37153"/>
                    <a:pt x="107040" y="37153"/>
                    <a:pt x="107040" y="36390"/>
                  </a:cubicBezTo>
                  <a:cubicBezTo>
                    <a:pt x="106783" y="35324"/>
                    <a:pt x="106811" y="34199"/>
                    <a:pt x="107135" y="33152"/>
                  </a:cubicBezTo>
                  <a:cubicBezTo>
                    <a:pt x="107735" y="31942"/>
                    <a:pt x="109040" y="31256"/>
                    <a:pt x="110373" y="31437"/>
                  </a:cubicBezTo>
                  <a:cubicBezTo>
                    <a:pt x="111821" y="31552"/>
                    <a:pt x="113240" y="31904"/>
                    <a:pt x="114564" y="32485"/>
                  </a:cubicBezTo>
                  <a:cubicBezTo>
                    <a:pt x="115860" y="32847"/>
                    <a:pt x="117012" y="33571"/>
                    <a:pt x="117898" y="34581"/>
                  </a:cubicBezTo>
                  <a:cubicBezTo>
                    <a:pt x="118851" y="36105"/>
                    <a:pt x="117898" y="37724"/>
                    <a:pt x="117327" y="39248"/>
                  </a:cubicBezTo>
                  <a:cubicBezTo>
                    <a:pt x="116584" y="39924"/>
                    <a:pt x="116326" y="40972"/>
                    <a:pt x="116660" y="41915"/>
                  </a:cubicBezTo>
                  <a:cubicBezTo>
                    <a:pt x="116774" y="42363"/>
                    <a:pt x="116965" y="42782"/>
                    <a:pt x="117231" y="43153"/>
                  </a:cubicBezTo>
                  <a:cubicBezTo>
                    <a:pt x="116193" y="42963"/>
                    <a:pt x="115126" y="42963"/>
                    <a:pt x="114088" y="43153"/>
                  </a:cubicBezTo>
                  <a:cubicBezTo>
                    <a:pt x="113098" y="42991"/>
                    <a:pt x="112174" y="43668"/>
                    <a:pt x="112012" y="44658"/>
                  </a:cubicBezTo>
                  <a:cubicBezTo>
                    <a:pt x="112002" y="44753"/>
                    <a:pt x="111993" y="44858"/>
                    <a:pt x="111993" y="44963"/>
                  </a:cubicBezTo>
                  <a:close/>
                  <a:moveTo>
                    <a:pt x="106563" y="40677"/>
                  </a:moveTo>
                  <a:cubicBezTo>
                    <a:pt x="106516" y="41639"/>
                    <a:pt x="106020" y="42515"/>
                    <a:pt x="105230" y="43058"/>
                  </a:cubicBezTo>
                  <a:cubicBezTo>
                    <a:pt x="104935" y="43334"/>
                    <a:pt x="104573" y="43534"/>
                    <a:pt x="104182" y="43629"/>
                  </a:cubicBezTo>
                  <a:cubicBezTo>
                    <a:pt x="103735" y="43677"/>
                    <a:pt x="103296" y="43677"/>
                    <a:pt x="102849" y="43629"/>
                  </a:cubicBezTo>
                  <a:cubicBezTo>
                    <a:pt x="102849" y="43629"/>
                    <a:pt x="102849" y="43629"/>
                    <a:pt x="102849" y="43629"/>
                  </a:cubicBezTo>
                  <a:cubicBezTo>
                    <a:pt x="102572" y="43544"/>
                    <a:pt x="102268" y="43544"/>
                    <a:pt x="101991" y="43629"/>
                  </a:cubicBezTo>
                  <a:cubicBezTo>
                    <a:pt x="100572" y="43401"/>
                    <a:pt x="99182" y="44191"/>
                    <a:pt x="98658" y="45534"/>
                  </a:cubicBezTo>
                  <a:cubicBezTo>
                    <a:pt x="98753" y="44458"/>
                    <a:pt x="98753" y="43372"/>
                    <a:pt x="98658" y="42296"/>
                  </a:cubicBezTo>
                  <a:lnTo>
                    <a:pt x="98658" y="38391"/>
                  </a:lnTo>
                  <a:cubicBezTo>
                    <a:pt x="98601" y="37124"/>
                    <a:pt x="98343" y="35867"/>
                    <a:pt x="97896" y="34676"/>
                  </a:cubicBezTo>
                  <a:cubicBezTo>
                    <a:pt x="97753" y="34257"/>
                    <a:pt x="97524" y="33866"/>
                    <a:pt x="97229" y="33533"/>
                  </a:cubicBezTo>
                  <a:cubicBezTo>
                    <a:pt x="97600" y="33628"/>
                    <a:pt x="98000" y="33628"/>
                    <a:pt x="98372" y="33533"/>
                  </a:cubicBezTo>
                  <a:lnTo>
                    <a:pt x="99134" y="33533"/>
                  </a:lnTo>
                  <a:cubicBezTo>
                    <a:pt x="99458" y="33218"/>
                    <a:pt x="99848" y="32990"/>
                    <a:pt x="100277" y="32866"/>
                  </a:cubicBezTo>
                  <a:lnTo>
                    <a:pt x="101611" y="32866"/>
                  </a:lnTo>
                  <a:cubicBezTo>
                    <a:pt x="102639" y="33133"/>
                    <a:pt x="103544" y="33743"/>
                    <a:pt x="104182" y="34581"/>
                  </a:cubicBezTo>
                  <a:cubicBezTo>
                    <a:pt x="105668" y="36181"/>
                    <a:pt x="106420" y="38314"/>
                    <a:pt x="106278" y="40486"/>
                  </a:cubicBezTo>
                  <a:close/>
                  <a:moveTo>
                    <a:pt x="98372" y="32485"/>
                  </a:moveTo>
                  <a:cubicBezTo>
                    <a:pt x="97800" y="33152"/>
                    <a:pt x="96943" y="32485"/>
                    <a:pt x="96181" y="32485"/>
                  </a:cubicBezTo>
                  <a:lnTo>
                    <a:pt x="94371" y="31533"/>
                  </a:lnTo>
                  <a:cubicBezTo>
                    <a:pt x="93609" y="31533"/>
                    <a:pt x="91800" y="30485"/>
                    <a:pt x="91133" y="31533"/>
                  </a:cubicBezTo>
                  <a:cubicBezTo>
                    <a:pt x="91200" y="29456"/>
                    <a:pt x="90876" y="27389"/>
                    <a:pt x="90180" y="25437"/>
                  </a:cubicBezTo>
                  <a:cubicBezTo>
                    <a:pt x="89857" y="24446"/>
                    <a:pt x="89380" y="23513"/>
                    <a:pt x="88752" y="22674"/>
                  </a:cubicBezTo>
                  <a:cubicBezTo>
                    <a:pt x="89619" y="23103"/>
                    <a:pt x="90647" y="23103"/>
                    <a:pt x="91514" y="22674"/>
                  </a:cubicBezTo>
                  <a:cubicBezTo>
                    <a:pt x="92590" y="21931"/>
                    <a:pt x="93333" y="20808"/>
                    <a:pt x="93609" y="19531"/>
                  </a:cubicBezTo>
                  <a:cubicBezTo>
                    <a:pt x="93705" y="18836"/>
                    <a:pt x="93705" y="18131"/>
                    <a:pt x="93609" y="17436"/>
                  </a:cubicBezTo>
                  <a:lnTo>
                    <a:pt x="93609" y="17436"/>
                  </a:lnTo>
                  <a:cubicBezTo>
                    <a:pt x="94181" y="17436"/>
                    <a:pt x="95133" y="17436"/>
                    <a:pt x="95610" y="18198"/>
                  </a:cubicBezTo>
                  <a:cubicBezTo>
                    <a:pt x="96343" y="18912"/>
                    <a:pt x="96895" y="19798"/>
                    <a:pt x="97229" y="20770"/>
                  </a:cubicBezTo>
                  <a:cubicBezTo>
                    <a:pt x="97791" y="22665"/>
                    <a:pt x="98172" y="24608"/>
                    <a:pt x="98372" y="26580"/>
                  </a:cubicBezTo>
                  <a:cubicBezTo>
                    <a:pt x="98610" y="28027"/>
                    <a:pt x="98610" y="29513"/>
                    <a:pt x="98372" y="30961"/>
                  </a:cubicBezTo>
                  <a:cubicBezTo>
                    <a:pt x="98372" y="31418"/>
                    <a:pt x="98277" y="31876"/>
                    <a:pt x="98086" y="32295"/>
                  </a:cubicBezTo>
                  <a:close/>
                  <a:moveTo>
                    <a:pt x="89514" y="25627"/>
                  </a:moveTo>
                  <a:cubicBezTo>
                    <a:pt x="91257" y="29447"/>
                    <a:pt x="90857" y="33895"/>
                    <a:pt x="88466" y="37343"/>
                  </a:cubicBezTo>
                  <a:cubicBezTo>
                    <a:pt x="87980" y="37886"/>
                    <a:pt x="87285" y="38200"/>
                    <a:pt x="86561" y="38200"/>
                  </a:cubicBezTo>
                  <a:cubicBezTo>
                    <a:pt x="85742" y="37981"/>
                    <a:pt x="84980" y="37552"/>
                    <a:pt x="84370" y="36962"/>
                  </a:cubicBezTo>
                  <a:cubicBezTo>
                    <a:pt x="84313" y="36714"/>
                    <a:pt x="84313" y="36448"/>
                    <a:pt x="84370" y="36200"/>
                  </a:cubicBezTo>
                  <a:cubicBezTo>
                    <a:pt x="84418" y="35752"/>
                    <a:pt x="84418" y="35314"/>
                    <a:pt x="84370" y="34866"/>
                  </a:cubicBezTo>
                  <a:cubicBezTo>
                    <a:pt x="84513" y="33952"/>
                    <a:pt x="84513" y="33018"/>
                    <a:pt x="84370" y="32104"/>
                  </a:cubicBezTo>
                  <a:cubicBezTo>
                    <a:pt x="84151" y="30437"/>
                    <a:pt x="83637" y="28827"/>
                    <a:pt x="82846" y="27342"/>
                  </a:cubicBezTo>
                  <a:lnTo>
                    <a:pt x="82846" y="27342"/>
                  </a:lnTo>
                  <a:cubicBezTo>
                    <a:pt x="83265" y="25570"/>
                    <a:pt x="84408" y="24056"/>
                    <a:pt x="85989" y="23151"/>
                  </a:cubicBezTo>
                  <a:cubicBezTo>
                    <a:pt x="88085" y="22008"/>
                    <a:pt x="88656" y="24103"/>
                    <a:pt x="89228" y="25437"/>
                  </a:cubicBezTo>
                  <a:close/>
                  <a:moveTo>
                    <a:pt x="84465" y="23246"/>
                  </a:moveTo>
                  <a:lnTo>
                    <a:pt x="84465" y="23817"/>
                  </a:lnTo>
                  <a:cubicBezTo>
                    <a:pt x="83703" y="24674"/>
                    <a:pt x="83208" y="25732"/>
                    <a:pt x="83037" y="26865"/>
                  </a:cubicBezTo>
                  <a:lnTo>
                    <a:pt x="83037" y="26865"/>
                  </a:lnTo>
                  <a:cubicBezTo>
                    <a:pt x="82027" y="25237"/>
                    <a:pt x="80417" y="24075"/>
                    <a:pt x="78560" y="23627"/>
                  </a:cubicBezTo>
                  <a:lnTo>
                    <a:pt x="79894" y="22960"/>
                  </a:lnTo>
                  <a:cubicBezTo>
                    <a:pt x="80903" y="22303"/>
                    <a:pt x="81770" y="21465"/>
                    <a:pt x="82465" y="20484"/>
                  </a:cubicBezTo>
                  <a:lnTo>
                    <a:pt x="83322" y="19150"/>
                  </a:lnTo>
                  <a:cubicBezTo>
                    <a:pt x="83284" y="19341"/>
                    <a:pt x="83284" y="19531"/>
                    <a:pt x="83322" y="19722"/>
                  </a:cubicBezTo>
                  <a:lnTo>
                    <a:pt x="83322" y="20198"/>
                  </a:lnTo>
                  <a:cubicBezTo>
                    <a:pt x="83360" y="20646"/>
                    <a:pt x="83360" y="21084"/>
                    <a:pt x="83322" y="21531"/>
                  </a:cubicBezTo>
                  <a:cubicBezTo>
                    <a:pt x="83770" y="21931"/>
                    <a:pt x="84065" y="22465"/>
                    <a:pt x="84180" y="23055"/>
                  </a:cubicBezTo>
                  <a:close/>
                  <a:moveTo>
                    <a:pt x="82370" y="27437"/>
                  </a:moveTo>
                  <a:cubicBezTo>
                    <a:pt x="83484" y="28885"/>
                    <a:pt x="84123" y="30656"/>
                    <a:pt x="84180" y="32485"/>
                  </a:cubicBezTo>
                  <a:cubicBezTo>
                    <a:pt x="84418" y="33419"/>
                    <a:pt x="84418" y="34409"/>
                    <a:pt x="84180" y="35343"/>
                  </a:cubicBezTo>
                  <a:cubicBezTo>
                    <a:pt x="84046" y="36067"/>
                    <a:pt x="84046" y="36810"/>
                    <a:pt x="84180" y="37533"/>
                  </a:cubicBezTo>
                  <a:cubicBezTo>
                    <a:pt x="83399" y="37305"/>
                    <a:pt x="82579" y="37305"/>
                    <a:pt x="81798" y="37533"/>
                  </a:cubicBezTo>
                  <a:cubicBezTo>
                    <a:pt x="80817" y="37952"/>
                    <a:pt x="79922" y="38534"/>
                    <a:pt x="79131" y="39248"/>
                  </a:cubicBezTo>
                  <a:cubicBezTo>
                    <a:pt x="78379" y="39800"/>
                    <a:pt x="77817" y="40562"/>
                    <a:pt x="77512" y="41439"/>
                  </a:cubicBezTo>
                  <a:cubicBezTo>
                    <a:pt x="76750" y="40791"/>
                    <a:pt x="75874" y="40267"/>
                    <a:pt x="74940" y="39915"/>
                  </a:cubicBezTo>
                  <a:cubicBezTo>
                    <a:pt x="74245" y="39772"/>
                    <a:pt x="73540" y="39772"/>
                    <a:pt x="72845" y="39915"/>
                  </a:cubicBezTo>
                  <a:cubicBezTo>
                    <a:pt x="71969" y="40105"/>
                    <a:pt x="71054" y="40105"/>
                    <a:pt x="70178" y="39915"/>
                  </a:cubicBezTo>
                  <a:lnTo>
                    <a:pt x="70178" y="39915"/>
                  </a:lnTo>
                  <a:cubicBezTo>
                    <a:pt x="70464" y="38400"/>
                    <a:pt x="70464" y="36857"/>
                    <a:pt x="70178" y="35343"/>
                  </a:cubicBezTo>
                  <a:lnTo>
                    <a:pt x="70178" y="35343"/>
                  </a:lnTo>
                  <a:cubicBezTo>
                    <a:pt x="71473" y="34686"/>
                    <a:pt x="72511" y="33609"/>
                    <a:pt x="73131" y="32295"/>
                  </a:cubicBezTo>
                  <a:cubicBezTo>
                    <a:pt x="74112" y="30151"/>
                    <a:pt x="74540" y="27789"/>
                    <a:pt x="74369" y="25437"/>
                  </a:cubicBezTo>
                  <a:lnTo>
                    <a:pt x="74369" y="24674"/>
                  </a:lnTo>
                  <a:cubicBezTo>
                    <a:pt x="74369" y="24674"/>
                    <a:pt x="74369" y="24674"/>
                    <a:pt x="74369" y="24674"/>
                  </a:cubicBezTo>
                  <a:lnTo>
                    <a:pt x="74369" y="24674"/>
                  </a:lnTo>
                  <a:lnTo>
                    <a:pt x="76274" y="24674"/>
                  </a:lnTo>
                  <a:cubicBezTo>
                    <a:pt x="76941" y="24579"/>
                    <a:pt x="77607" y="24579"/>
                    <a:pt x="78274" y="24674"/>
                  </a:cubicBezTo>
                  <a:cubicBezTo>
                    <a:pt x="79760" y="25161"/>
                    <a:pt x="81075" y="26056"/>
                    <a:pt x="82084" y="27246"/>
                  </a:cubicBezTo>
                  <a:close/>
                  <a:moveTo>
                    <a:pt x="66558" y="33247"/>
                  </a:moveTo>
                  <a:cubicBezTo>
                    <a:pt x="67035" y="34295"/>
                    <a:pt x="67892" y="35533"/>
                    <a:pt x="69035" y="35724"/>
                  </a:cubicBezTo>
                  <a:cubicBezTo>
                    <a:pt x="69368" y="37105"/>
                    <a:pt x="69368" y="38534"/>
                    <a:pt x="69035" y="39915"/>
                  </a:cubicBezTo>
                  <a:cubicBezTo>
                    <a:pt x="68778" y="41277"/>
                    <a:pt x="68330" y="42591"/>
                    <a:pt x="67701" y="43820"/>
                  </a:cubicBezTo>
                  <a:cubicBezTo>
                    <a:pt x="67197" y="44868"/>
                    <a:pt x="66444" y="45782"/>
                    <a:pt x="65511" y="46487"/>
                  </a:cubicBezTo>
                  <a:cubicBezTo>
                    <a:pt x="64920" y="46639"/>
                    <a:pt x="64292" y="46639"/>
                    <a:pt x="63701" y="46487"/>
                  </a:cubicBezTo>
                  <a:cubicBezTo>
                    <a:pt x="63215" y="46135"/>
                    <a:pt x="62663" y="45877"/>
                    <a:pt x="62082" y="45725"/>
                  </a:cubicBezTo>
                  <a:lnTo>
                    <a:pt x="62082" y="45725"/>
                  </a:lnTo>
                  <a:cubicBezTo>
                    <a:pt x="62082" y="45725"/>
                    <a:pt x="62082" y="45725"/>
                    <a:pt x="62082" y="45725"/>
                  </a:cubicBezTo>
                  <a:cubicBezTo>
                    <a:pt x="62082" y="45725"/>
                    <a:pt x="62082" y="45725"/>
                    <a:pt x="62082" y="45725"/>
                  </a:cubicBezTo>
                  <a:lnTo>
                    <a:pt x="62082" y="45725"/>
                  </a:lnTo>
                  <a:cubicBezTo>
                    <a:pt x="62215" y="44715"/>
                    <a:pt x="62215" y="43686"/>
                    <a:pt x="62082" y="42677"/>
                  </a:cubicBezTo>
                  <a:cubicBezTo>
                    <a:pt x="62082" y="41448"/>
                    <a:pt x="61520" y="40296"/>
                    <a:pt x="60558" y="39534"/>
                  </a:cubicBezTo>
                  <a:lnTo>
                    <a:pt x="59986" y="39534"/>
                  </a:lnTo>
                  <a:cubicBezTo>
                    <a:pt x="60510" y="39295"/>
                    <a:pt x="60996" y="38972"/>
                    <a:pt x="61415" y="38581"/>
                  </a:cubicBezTo>
                  <a:cubicBezTo>
                    <a:pt x="61872" y="37981"/>
                    <a:pt x="62110" y="37238"/>
                    <a:pt x="62082" y="36486"/>
                  </a:cubicBezTo>
                  <a:cubicBezTo>
                    <a:pt x="62148" y="35076"/>
                    <a:pt x="61891" y="33676"/>
                    <a:pt x="61320" y="32390"/>
                  </a:cubicBezTo>
                  <a:cubicBezTo>
                    <a:pt x="62234" y="32704"/>
                    <a:pt x="63244" y="32523"/>
                    <a:pt x="63987" y="31914"/>
                  </a:cubicBezTo>
                  <a:cubicBezTo>
                    <a:pt x="64815" y="31123"/>
                    <a:pt x="65435" y="30142"/>
                    <a:pt x="65796" y="29056"/>
                  </a:cubicBezTo>
                  <a:cubicBezTo>
                    <a:pt x="65701" y="30437"/>
                    <a:pt x="65863" y="31828"/>
                    <a:pt x="66273" y="33152"/>
                  </a:cubicBezTo>
                  <a:close/>
                  <a:moveTo>
                    <a:pt x="59891" y="32295"/>
                  </a:moveTo>
                  <a:cubicBezTo>
                    <a:pt x="60377" y="33085"/>
                    <a:pt x="60729" y="33961"/>
                    <a:pt x="60939" y="34866"/>
                  </a:cubicBezTo>
                  <a:cubicBezTo>
                    <a:pt x="61129" y="35743"/>
                    <a:pt x="61129" y="36657"/>
                    <a:pt x="60939" y="37533"/>
                  </a:cubicBezTo>
                  <a:cubicBezTo>
                    <a:pt x="60710" y="38457"/>
                    <a:pt x="60081" y="39229"/>
                    <a:pt x="59224" y="39629"/>
                  </a:cubicBezTo>
                  <a:cubicBezTo>
                    <a:pt x="57910" y="39457"/>
                    <a:pt x="56576" y="39800"/>
                    <a:pt x="55509" y="40581"/>
                  </a:cubicBezTo>
                  <a:cubicBezTo>
                    <a:pt x="55138" y="39400"/>
                    <a:pt x="54404" y="38372"/>
                    <a:pt x="53414" y="37629"/>
                  </a:cubicBezTo>
                  <a:cubicBezTo>
                    <a:pt x="53995" y="35771"/>
                    <a:pt x="53995" y="33771"/>
                    <a:pt x="53414" y="31914"/>
                  </a:cubicBezTo>
                  <a:cubicBezTo>
                    <a:pt x="53852" y="32009"/>
                    <a:pt x="54309" y="32009"/>
                    <a:pt x="54747" y="31914"/>
                  </a:cubicBezTo>
                  <a:cubicBezTo>
                    <a:pt x="55376" y="32057"/>
                    <a:pt x="56024" y="32057"/>
                    <a:pt x="56653" y="31914"/>
                  </a:cubicBezTo>
                  <a:cubicBezTo>
                    <a:pt x="57205" y="31561"/>
                    <a:pt x="57614" y="31018"/>
                    <a:pt x="57795" y="30390"/>
                  </a:cubicBezTo>
                  <a:cubicBezTo>
                    <a:pt x="57814" y="30704"/>
                    <a:pt x="57995" y="30990"/>
                    <a:pt x="58272" y="31152"/>
                  </a:cubicBezTo>
                  <a:lnTo>
                    <a:pt x="59129" y="31723"/>
                  </a:lnTo>
                  <a:cubicBezTo>
                    <a:pt x="59262" y="31847"/>
                    <a:pt x="59386" y="31971"/>
                    <a:pt x="59510" y="32104"/>
                  </a:cubicBezTo>
                  <a:close/>
                  <a:moveTo>
                    <a:pt x="51795" y="52202"/>
                  </a:moveTo>
                  <a:cubicBezTo>
                    <a:pt x="52833" y="51764"/>
                    <a:pt x="53995" y="51764"/>
                    <a:pt x="55033" y="52202"/>
                  </a:cubicBezTo>
                  <a:cubicBezTo>
                    <a:pt x="56195" y="52735"/>
                    <a:pt x="57119" y="53688"/>
                    <a:pt x="57605" y="54869"/>
                  </a:cubicBezTo>
                  <a:cubicBezTo>
                    <a:pt x="58548" y="57288"/>
                    <a:pt x="58938" y="59898"/>
                    <a:pt x="58748" y="62489"/>
                  </a:cubicBezTo>
                  <a:cubicBezTo>
                    <a:pt x="58719" y="63727"/>
                    <a:pt x="58491" y="64946"/>
                    <a:pt x="58081" y="66108"/>
                  </a:cubicBezTo>
                  <a:cubicBezTo>
                    <a:pt x="57652" y="67804"/>
                    <a:pt x="57081" y="69461"/>
                    <a:pt x="56367" y="71061"/>
                  </a:cubicBezTo>
                  <a:cubicBezTo>
                    <a:pt x="55795" y="72109"/>
                    <a:pt x="54938" y="73919"/>
                    <a:pt x="53414" y="73347"/>
                  </a:cubicBezTo>
                  <a:cubicBezTo>
                    <a:pt x="51890" y="72776"/>
                    <a:pt x="53414" y="73347"/>
                    <a:pt x="53414" y="73347"/>
                  </a:cubicBezTo>
                  <a:lnTo>
                    <a:pt x="52461" y="72490"/>
                  </a:lnTo>
                  <a:cubicBezTo>
                    <a:pt x="51699" y="71738"/>
                    <a:pt x="50747" y="71204"/>
                    <a:pt x="49699" y="70966"/>
                  </a:cubicBezTo>
                  <a:cubicBezTo>
                    <a:pt x="50852" y="69366"/>
                    <a:pt x="51328" y="67385"/>
                    <a:pt x="51033" y="65442"/>
                  </a:cubicBezTo>
                  <a:cubicBezTo>
                    <a:pt x="51061" y="61870"/>
                    <a:pt x="50242" y="58345"/>
                    <a:pt x="48651" y="55155"/>
                  </a:cubicBezTo>
                  <a:cubicBezTo>
                    <a:pt x="48461" y="54812"/>
                    <a:pt x="48242" y="54497"/>
                    <a:pt x="47985" y="54202"/>
                  </a:cubicBezTo>
                  <a:lnTo>
                    <a:pt x="49128" y="54202"/>
                  </a:lnTo>
                  <a:cubicBezTo>
                    <a:pt x="50099" y="53783"/>
                    <a:pt x="50928" y="53088"/>
                    <a:pt x="51509" y="52202"/>
                  </a:cubicBezTo>
                  <a:close/>
                  <a:moveTo>
                    <a:pt x="45984" y="53631"/>
                  </a:moveTo>
                  <a:cubicBezTo>
                    <a:pt x="46603" y="54012"/>
                    <a:pt x="47128" y="54535"/>
                    <a:pt x="47508" y="55155"/>
                  </a:cubicBezTo>
                  <a:cubicBezTo>
                    <a:pt x="48394" y="56459"/>
                    <a:pt x="49042" y="57907"/>
                    <a:pt x="49413" y="59441"/>
                  </a:cubicBezTo>
                  <a:cubicBezTo>
                    <a:pt x="49728" y="60794"/>
                    <a:pt x="49947" y="62156"/>
                    <a:pt x="50080" y="63537"/>
                  </a:cubicBezTo>
                  <a:cubicBezTo>
                    <a:pt x="50509" y="65318"/>
                    <a:pt x="50509" y="67185"/>
                    <a:pt x="50080" y="68966"/>
                  </a:cubicBezTo>
                  <a:cubicBezTo>
                    <a:pt x="49795" y="69671"/>
                    <a:pt x="49375" y="70319"/>
                    <a:pt x="48842" y="70871"/>
                  </a:cubicBezTo>
                  <a:cubicBezTo>
                    <a:pt x="48042" y="70862"/>
                    <a:pt x="47270" y="71128"/>
                    <a:pt x="46651" y="71633"/>
                  </a:cubicBezTo>
                  <a:cubicBezTo>
                    <a:pt x="46213" y="71747"/>
                    <a:pt x="45756" y="71747"/>
                    <a:pt x="45318" y="71633"/>
                  </a:cubicBezTo>
                  <a:lnTo>
                    <a:pt x="45318" y="71633"/>
                  </a:lnTo>
                  <a:cubicBezTo>
                    <a:pt x="44337" y="69604"/>
                    <a:pt x="43051" y="67747"/>
                    <a:pt x="41508" y="66108"/>
                  </a:cubicBezTo>
                  <a:cubicBezTo>
                    <a:pt x="40574" y="65003"/>
                    <a:pt x="39479" y="64042"/>
                    <a:pt x="38269" y="63251"/>
                  </a:cubicBezTo>
                  <a:lnTo>
                    <a:pt x="38269" y="63251"/>
                  </a:lnTo>
                  <a:lnTo>
                    <a:pt x="38269" y="63251"/>
                  </a:lnTo>
                  <a:cubicBezTo>
                    <a:pt x="38269" y="63251"/>
                    <a:pt x="38269" y="63251"/>
                    <a:pt x="38269" y="62774"/>
                  </a:cubicBezTo>
                  <a:lnTo>
                    <a:pt x="38269" y="62203"/>
                  </a:lnTo>
                  <a:lnTo>
                    <a:pt x="38269" y="61632"/>
                  </a:lnTo>
                  <a:lnTo>
                    <a:pt x="39888" y="60584"/>
                  </a:lnTo>
                  <a:cubicBezTo>
                    <a:pt x="41736" y="58641"/>
                    <a:pt x="43108" y="56298"/>
                    <a:pt x="43889" y="53726"/>
                  </a:cubicBezTo>
                  <a:cubicBezTo>
                    <a:pt x="44479" y="53545"/>
                    <a:pt x="45089" y="53450"/>
                    <a:pt x="45699" y="53440"/>
                  </a:cubicBezTo>
                  <a:close/>
                  <a:moveTo>
                    <a:pt x="46842" y="80396"/>
                  </a:moveTo>
                  <a:lnTo>
                    <a:pt x="48080" y="79158"/>
                  </a:lnTo>
                  <a:cubicBezTo>
                    <a:pt x="48956" y="78462"/>
                    <a:pt x="50013" y="78034"/>
                    <a:pt x="51128" y="77920"/>
                  </a:cubicBezTo>
                  <a:cubicBezTo>
                    <a:pt x="53414" y="77920"/>
                    <a:pt x="54557" y="79729"/>
                    <a:pt x="55319" y="81539"/>
                  </a:cubicBezTo>
                  <a:lnTo>
                    <a:pt x="56462" y="84873"/>
                  </a:lnTo>
                  <a:cubicBezTo>
                    <a:pt x="56462" y="85920"/>
                    <a:pt x="57224" y="86968"/>
                    <a:pt x="57510" y="88016"/>
                  </a:cubicBezTo>
                  <a:cubicBezTo>
                    <a:pt x="58186" y="89940"/>
                    <a:pt x="58357" y="92007"/>
                    <a:pt x="57986" y="94017"/>
                  </a:cubicBezTo>
                  <a:cubicBezTo>
                    <a:pt x="57814" y="94912"/>
                    <a:pt x="57376" y="95741"/>
                    <a:pt x="56748" y="96398"/>
                  </a:cubicBezTo>
                  <a:cubicBezTo>
                    <a:pt x="56319" y="96874"/>
                    <a:pt x="55757" y="97208"/>
                    <a:pt x="55128" y="97350"/>
                  </a:cubicBezTo>
                  <a:cubicBezTo>
                    <a:pt x="53547" y="97436"/>
                    <a:pt x="52071" y="98151"/>
                    <a:pt x="51033" y="99351"/>
                  </a:cubicBezTo>
                  <a:lnTo>
                    <a:pt x="51033" y="99351"/>
                  </a:lnTo>
                  <a:cubicBezTo>
                    <a:pt x="50737" y="97465"/>
                    <a:pt x="49947" y="95693"/>
                    <a:pt x="48747" y="94207"/>
                  </a:cubicBezTo>
                  <a:cubicBezTo>
                    <a:pt x="47689" y="92750"/>
                    <a:pt x="46432" y="91435"/>
                    <a:pt x="45032" y="90302"/>
                  </a:cubicBezTo>
                  <a:cubicBezTo>
                    <a:pt x="43584" y="89121"/>
                    <a:pt x="42022" y="88102"/>
                    <a:pt x="40365" y="87254"/>
                  </a:cubicBezTo>
                  <a:cubicBezTo>
                    <a:pt x="41517" y="87492"/>
                    <a:pt x="42698" y="87044"/>
                    <a:pt x="43413" y="86111"/>
                  </a:cubicBezTo>
                  <a:cubicBezTo>
                    <a:pt x="44337" y="85158"/>
                    <a:pt x="45051" y="84025"/>
                    <a:pt x="45508" y="82777"/>
                  </a:cubicBezTo>
                  <a:cubicBezTo>
                    <a:pt x="45565" y="82434"/>
                    <a:pt x="45565" y="82072"/>
                    <a:pt x="45508" y="81729"/>
                  </a:cubicBezTo>
                  <a:lnTo>
                    <a:pt x="45508" y="81729"/>
                  </a:lnTo>
                  <a:cubicBezTo>
                    <a:pt x="45918" y="81263"/>
                    <a:pt x="46270" y="80758"/>
                    <a:pt x="46556" y="80205"/>
                  </a:cubicBezTo>
                  <a:close/>
                  <a:moveTo>
                    <a:pt x="43889" y="89921"/>
                  </a:moveTo>
                  <a:cubicBezTo>
                    <a:pt x="46680" y="91836"/>
                    <a:pt x="48861" y="94512"/>
                    <a:pt x="50175" y="97636"/>
                  </a:cubicBezTo>
                  <a:cubicBezTo>
                    <a:pt x="50461" y="98408"/>
                    <a:pt x="50461" y="99246"/>
                    <a:pt x="50175" y="100017"/>
                  </a:cubicBezTo>
                  <a:cubicBezTo>
                    <a:pt x="49699" y="100875"/>
                    <a:pt x="48747" y="101161"/>
                    <a:pt x="47985" y="101637"/>
                  </a:cubicBezTo>
                  <a:lnTo>
                    <a:pt x="47985" y="101637"/>
                  </a:lnTo>
                  <a:lnTo>
                    <a:pt x="45984" y="100970"/>
                  </a:lnTo>
                  <a:cubicBezTo>
                    <a:pt x="43841" y="100351"/>
                    <a:pt x="41555" y="100351"/>
                    <a:pt x="39412" y="100970"/>
                  </a:cubicBezTo>
                  <a:cubicBezTo>
                    <a:pt x="38402" y="101199"/>
                    <a:pt x="37460" y="101656"/>
                    <a:pt x="36650" y="102303"/>
                  </a:cubicBezTo>
                  <a:lnTo>
                    <a:pt x="36650" y="102303"/>
                  </a:lnTo>
                  <a:cubicBezTo>
                    <a:pt x="36650" y="102303"/>
                    <a:pt x="36650" y="101827"/>
                    <a:pt x="36650" y="101541"/>
                  </a:cubicBezTo>
                  <a:cubicBezTo>
                    <a:pt x="36345" y="99922"/>
                    <a:pt x="35621" y="98417"/>
                    <a:pt x="34554" y="97160"/>
                  </a:cubicBezTo>
                  <a:cubicBezTo>
                    <a:pt x="33754" y="96188"/>
                    <a:pt x="32307" y="96045"/>
                    <a:pt x="31335" y="96855"/>
                  </a:cubicBezTo>
                  <a:cubicBezTo>
                    <a:pt x="31221" y="96950"/>
                    <a:pt x="31125" y="97046"/>
                    <a:pt x="31030" y="97160"/>
                  </a:cubicBezTo>
                  <a:cubicBezTo>
                    <a:pt x="31249" y="95112"/>
                    <a:pt x="30916" y="93045"/>
                    <a:pt x="30078" y="91159"/>
                  </a:cubicBezTo>
                  <a:cubicBezTo>
                    <a:pt x="31325" y="90254"/>
                    <a:pt x="32316" y="89045"/>
                    <a:pt x="32935" y="87635"/>
                  </a:cubicBezTo>
                  <a:cubicBezTo>
                    <a:pt x="33364" y="87168"/>
                    <a:pt x="33850" y="86759"/>
                    <a:pt x="34364" y="86397"/>
                  </a:cubicBezTo>
                  <a:cubicBezTo>
                    <a:pt x="35459" y="85768"/>
                    <a:pt x="36764" y="85597"/>
                    <a:pt x="37983" y="85920"/>
                  </a:cubicBezTo>
                  <a:cubicBezTo>
                    <a:pt x="40184" y="86902"/>
                    <a:pt x="42117" y="88406"/>
                    <a:pt x="43603" y="90302"/>
                  </a:cubicBezTo>
                  <a:close/>
                  <a:moveTo>
                    <a:pt x="32459" y="97731"/>
                  </a:moveTo>
                  <a:cubicBezTo>
                    <a:pt x="32973" y="97769"/>
                    <a:pt x="33450" y="98017"/>
                    <a:pt x="33792" y="98398"/>
                  </a:cubicBezTo>
                  <a:cubicBezTo>
                    <a:pt x="34688" y="99684"/>
                    <a:pt x="35297" y="101151"/>
                    <a:pt x="35602" y="102684"/>
                  </a:cubicBezTo>
                  <a:cubicBezTo>
                    <a:pt x="36097" y="104294"/>
                    <a:pt x="36355" y="105961"/>
                    <a:pt x="36364" y="107637"/>
                  </a:cubicBezTo>
                  <a:cubicBezTo>
                    <a:pt x="36412" y="108237"/>
                    <a:pt x="36412" y="108847"/>
                    <a:pt x="36364" y="109447"/>
                  </a:cubicBezTo>
                  <a:cubicBezTo>
                    <a:pt x="36364" y="110686"/>
                    <a:pt x="34840" y="111543"/>
                    <a:pt x="34078" y="112590"/>
                  </a:cubicBezTo>
                  <a:cubicBezTo>
                    <a:pt x="33164" y="113857"/>
                    <a:pt x="32573" y="115334"/>
                    <a:pt x="32364" y="116877"/>
                  </a:cubicBezTo>
                  <a:cubicBezTo>
                    <a:pt x="32316" y="117353"/>
                    <a:pt x="32316" y="117829"/>
                    <a:pt x="32364" y="118305"/>
                  </a:cubicBezTo>
                  <a:cubicBezTo>
                    <a:pt x="31592" y="116943"/>
                    <a:pt x="30735" y="115638"/>
                    <a:pt x="29792" y="114400"/>
                  </a:cubicBezTo>
                  <a:cubicBezTo>
                    <a:pt x="28487" y="112695"/>
                    <a:pt x="26744" y="111381"/>
                    <a:pt x="24744" y="110590"/>
                  </a:cubicBezTo>
                  <a:cubicBezTo>
                    <a:pt x="26582" y="109104"/>
                    <a:pt x="27992" y="107171"/>
                    <a:pt x="28839" y="104970"/>
                  </a:cubicBezTo>
                  <a:cubicBezTo>
                    <a:pt x="29659" y="103170"/>
                    <a:pt x="30258" y="101284"/>
                    <a:pt x="30649" y="99351"/>
                  </a:cubicBezTo>
                  <a:cubicBezTo>
                    <a:pt x="30649" y="99351"/>
                    <a:pt x="30649" y="98874"/>
                    <a:pt x="30649" y="98589"/>
                  </a:cubicBezTo>
                  <a:cubicBezTo>
                    <a:pt x="30649" y="98303"/>
                    <a:pt x="30649" y="98589"/>
                    <a:pt x="30649" y="98589"/>
                  </a:cubicBezTo>
                  <a:cubicBezTo>
                    <a:pt x="30649" y="98589"/>
                    <a:pt x="31506" y="97731"/>
                    <a:pt x="32173" y="97731"/>
                  </a:cubicBezTo>
                  <a:close/>
                  <a:moveTo>
                    <a:pt x="44365" y="154024"/>
                  </a:moveTo>
                  <a:cubicBezTo>
                    <a:pt x="46394" y="151995"/>
                    <a:pt x="47584" y="149271"/>
                    <a:pt x="47699" y="146404"/>
                  </a:cubicBezTo>
                  <a:cubicBezTo>
                    <a:pt x="47889" y="144728"/>
                    <a:pt x="47889" y="143032"/>
                    <a:pt x="47699" y="141356"/>
                  </a:cubicBezTo>
                  <a:lnTo>
                    <a:pt x="47699" y="140784"/>
                  </a:lnTo>
                  <a:lnTo>
                    <a:pt x="47699" y="140784"/>
                  </a:lnTo>
                  <a:cubicBezTo>
                    <a:pt x="48470" y="141966"/>
                    <a:pt x="49518" y="142947"/>
                    <a:pt x="50747" y="143642"/>
                  </a:cubicBezTo>
                  <a:cubicBezTo>
                    <a:pt x="52366" y="144595"/>
                    <a:pt x="54366" y="144595"/>
                    <a:pt x="55986" y="143642"/>
                  </a:cubicBezTo>
                  <a:cubicBezTo>
                    <a:pt x="57862" y="145852"/>
                    <a:pt x="59405" y="148319"/>
                    <a:pt x="60558" y="150976"/>
                  </a:cubicBezTo>
                  <a:cubicBezTo>
                    <a:pt x="62825" y="155939"/>
                    <a:pt x="61920" y="161777"/>
                    <a:pt x="58272" y="165835"/>
                  </a:cubicBezTo>
                  <a:cubicBezTo>
                    <a:pt x="56957" y="167883"/>
                    <a:pt x="54709" y="169140"/>
                    <a:pt x="52271" y="169169"/>
                  </a:cubicBezTo>
                  <a:cubicBezTo>
                    <a:pt x="50842" y="168835"/>
                    <a:pt x="49595" y="167988"/>
                    <a:pt x="48747" y="166788"/>
                  </a:cubicBezTo>
                  <a:cubicBezTo>
                    <a:pt x="48032" y="166026"/>
                    <a:pt x="47394" y="165197"/>
                    <a:pt x="46842" y="164311"/>
                  </a:cubicBezTo>
                  <a:lnTo>
                    <a:pt x="45699" y="162501"/>
                  </a:lnTo>
                  <a:cubicBezTo>
                    <a:pt x="44156" y="160035"/>
                    <a:pt x="41936" y="158053"/>
                    <a:pt x="39317" y="156786"/>
                  </a:cubicBezTo>
                  <a:cubicBezTo>
                    <a:pt x="41146" y="156358"/>
                    <a:pt x="42793" y="155396"/>
                    <a:pt x="44079" y="154024"/>
                  </a:cubicBezTo>
                  <a:close/>
                  <a:moveTo>
                    <a:pt x="60081" y="165073"/>
                  </a:moveTo>
                  <a:lnTo>
                    <a:pt x="59510" y="165073"/>
                  </a:lnTo>
                  <a:cubicBezTo>
                    <a:pt x="60567" y="163701"/>
                    <a:pt x="61367" y="162149"/>
                    <a:pt x="61891" y="160501"/>
                  </a:cubicBezTo>
                  <a:cubicBezTo>
                    <a:pt x="62348" y="159253"/>
                    <a:pt x="62577" y="157929"/>
                    <a:pt x="62558" y="156596"/>
                  </a:cubicBezTo>
                  <a:cubicBezTo>
                    <a:pt x="62863" y="155653"/>
                    <a:pt x="63672" y="154948"/>
                    <a:pt x="64653" y="154786"/>
                  </a:cubicBezTo>
                  <a:cubicBezTo>
                    <a:pt x="65711" y="154729"/>
                    <a:pt x="66749" y="155034"/>
                    <a:pt x="67606" y="155643"/>
                  </a:cubicBezTo>
                  <a:cubicBezTo>
                    <a:pt x="68645" y="156396"/>
                    <a:pt x="69606" y="157263"/>
                    <a:pt x="70464" y="158215"/>
                  </a:cubicBezTo>
                  <a:cubicBezTo>
                    <a:pt x="71245" y="159110"/>
                    <a:pt x="71921" y="160101"/>
                    <a:pt x="72464" y="161168"/>
                  </a:cubicBezTo>
                  <a:cubicBezTo>
                    <a:pt x="72464" y="161835"/>
                    <a:pt x="73131" y="162692"/>
                    <a:pt x="72464" y="163073"/>
                  </a:cubicBezTo>
                  <a:lnTo>
                    <a:pt x="72464" y="163073"/>
                  </a:lnTo>
                  <a:cubicBezTo>
                    <a:pt x="71388" y="163073"/>
                    <a:pt x="70330" y="163368"/>
                    <a:pt x="69416" y="163930"/>
                  </a:cubicBezTo>
                  <a:cubicBezTo>
                    <a:pt x="68244" y="164692"/>
                    <a:pt x="67368" y="165835"/>
                    <a:pt x="66939" y="167169"/>
                  </a:cubicBezTo>
                  <a:cubicBezTo>
                    <a:pt x="66654" y="168036"/>
                    <a:pt x="66654" y="168969"/>
                    <a:pt x="66939" y="169836"/>
                  </a:cubicBezTo>
                  <a:cubicBezTo>
                    <a:pt x="66016" y="168474"/>
                    <a:pt x="64930" y="167226"/>
                    <a:pt x="63701" y="166121"/>
                  </a:cubicBezTo>
                  <a:cubicBezTo>
                    <a:pt x="62482" y="165273"/>
                    <a:pt x="60986" y="164902"/>
                    <a:pt x="59510" y="165073"/>
                  </a:cubicBezTo>
                  <a:close/>
                  <a:moveTo>
                    <a:pt x="89609" y="176122"/>
                  </a:moveTo>
                  <a:cubicBezTo>
                    <a:pt x="88533" y="174446"/>
                    <a:pt x="87294" y="172874"/>
                    <a:pt x="85894" y="171455"/>
                  </a:cubicBezTo>
                  <a:cubicBezTo>
                    <a:pt x="84161" y="169607"/>
                    <a:pt x="82208" y="167978"/>
                    <a:pt x="80084" y="166597"/>
                  </a:cubicBezTo>
                  <a:cubicBezTo>
                    <a:pt x="83608" y="166597"/>
                    <a:pt x="85513" y="162120"/>
                    <a:pt x="86370" y="158882"/>
                  </a:cubicBezTo>
                  <a:cubicBezTo>
                    <a:pt x="86370" y="158882"/>
                    <a:pt x="86370" y="159358"/>
                    <a:pt x="86370" y="158882"/>
                  </a:cubicBezTo>
                  <a:cubicBezTo>
                    <a:pt x="86370" y="158406"/>
                    <a:pt x="89228" y="158025"/>
                    <a:pt x="90752" y="157644"/>
                  </a:cubicBezTo>
                  <a:cubicBezTo>
                    <a:pt x="91971" y="157310"/>
                    <a:pt x="93247" y="157310"/>
                    <a:pt x="94467" y="157644"/>
                  </a:cubicBezTo>
                  <a:cubicBezTo>
                    <a:pt x="96324" y="158491"/>
                    <a:pt x="97696" y="160139"/>
                    <a:pt x="98181" y="162120"/>
                  </a:cubicBezTo>
                  <a:cubicBezTo>
                    <a:pt x="98877" y="164216"/>
                    <a:pt x="99296" y="166397"/>
                    <a:pt x="99420" y="168597"/>
                  </a:cubicBezTo>
                  <a:cubicBezTo>
                    <a:pt x="99601" y="170893"/>
                    <a:pt x="99439" y="173208"/>
                    <a:pt x="98944" y="175455"/>
                  </a:cubicBezTo>
                  <a:cubicBezTo>
                    <a:pt x="98534" y="177132"/>
                    <a:pt x="97324" y="178484"/>
                    <a:pt x="95705" y="179075"/>
                  </a:cubicBezTo>
                  <a:cubicBezTo>
                    <a:pt x="95391" y="179132"/>
                    <a:pt x="95067" y="179132"/>
                    <a:pt x="94753" y="179075"/>
                  </a:cubicBezTo>
                  <a:lnTo>
                    <a:pt x="93324" y="179075"/>
                  </a:lnTo>
                  <a:lnTo>
                    <a:pt x="91514" y="179075"/>
                  </a:lnTo>
                  <a:cubicBezTo>
                    <a:pt x="90933" y="177960"/>
                    <a:pt x="90190" y="176932"/>
                    <a:pt x="89323" y="176027"/>
                  </a:cubicBezTo>
                  <a:close/>
                  <a:moveTo>
                    <a:pt x="100563" y="169645"/>
                  </a:moveTo>
                  <a:cubicBezTo>
                    <a:pt x="100505" y="167293"/>
                    <a:pt x="100153" y="164959"/>
                    <a:pt x="99515" y="162692"/>
                  </a:cubicBezTo>
                  <a:cubicBezTo>
                    <a:pt x="99086" y="160520"/>
                    <a:pt x="97772" y="158625"/>
                    <a:pt x="95895" y="157453"/>
                  </a:cubicBezTo>
                  <a:cubicBezTo>
                    <a:pt x="95448" y="157205"/>
                    <a:pt x="94971" y="157043"/>
                    <a:pt x="94467" y="156977"/>
                  </a:cubicBezTo>
                  <a:cubicBezTo>
                    <a:pt x="94991" y="156539"/>
                    <a:pt x="95181" y="155815"/>
                    <a:pt x="94943" y="155167"/>
                  </a:cubicBezTo>
                  <a:cubicBezTo>
                    <a:pt x="94629" y="154158"/>
                    <a:pt x="94105" y="153215"/>
                    <a:pt x="93419" y="152405"/>
                  </a:cubicBezTo>
                  <a:lnTo>
                    <a:pt x="92371" y="151453"/>
                  </a:lnTo>
                  <a:cubicBezTo>
                    <a:pt x="93390" y="150386"/>
                    <a:pt x="94114" y="149071"/>
                    <a:pt x="94467" y="147642"/>
                  </a:cubicBezTo>
                  <a:cubicBezTo>
                    <a:pt x="95238" y="146099"/>
                    <a:pt x="95695" y="144413"/>
                    <a:pt x="95800" y="142689"/>
                  </a:cubicBezTo>
                  <a:cubicBezTo>
                    <a:pt x="96095" y="139146"/>
                    <a:pt x="94800" y="135660"/>
                    <a:pt x="92276" y="133164"/>
                  </a:cubicBezTo>
                  <a:cubicBezTo>
                    <a:pt x="91876" y="132707"/>
                    <a:pt x="91428" y="132288"/>
                    <a:pt x="90942" y="131926"/>
                  </a:cubicBezTo>
                  <a:lnTo>
                    <a:pt x="92466" y="131926"/>
                  </a:lnTo>
                  <a:cubicBezTo>
                    <a:pt x="95229" y="131450"/>
                    <a:pt x="95991" y="128211"/>
                    <a:pt x="96086" y="125830"/>
                  </a:cubicBezTo>
                  <a:cubicBezTo>
                    <a:pt x="96095" y="123268"/>
                    <a:pt x="95372" y="120753"/>
                    <a:pt x="93990" y="118591"/>
                  </a:cubicBezTo>
                  <a:lnTo>
                    <a:pt x="93990" y="118591"/>
                  </a:lnTo>
                  <a:cubicBezTo>
                    <a:pt x="94562" y="117829"/>
                    <a:pt x="96467" y="118591"/>
                    <a:pt x="97324" y="118591"/>
                  </a:cubicBezTo>
                  <a:cubicBezTo>
                    <a:pt x="98715" y="118848"/>
                    <a:pt x="100058" y="119296"/>
                    <a:pt x="101325" y="119925"/>
                  </a:cubicBezTo>
                  <a:cubicBezTo>
                    <a:pt x="104496" y="121772"/>
                    <a:pt x="106592" y="125030"/>
                    <a:pt x="106945" y="128688"/>
                  </a:cubicBezTo>
                  <a:lnTo>
                    <a:pt x="106945" y="128688"/>
                  </a:lnTo>
                  <a:cubicBezTo>
                    <a:pt x="106945" y="128688"/>
                    <a:pt x="106945" y="128688"/>
                    <a:pt x="106945" y="128688"/>
                  </a:cubicBezTo>
                  <a:cubicBezTo>
                    <a:pt x="106992" y="129193"/>
                    <a:pt x="106992" y="129707"/>
                    <a:pt x="106945" y="130212"/>
                  </a:cubicBezTo>
                  <a:cubicBezTo>
                    <a:pt x="106830" y="131297"/>
                    <a:pt x="106468" y="132336"/>
                    <a:pt x="105897" y="133260"/>
                  </a:cubicBezTo>
                  <a:cubicBezTo>
                    <a:pt x="105306" y="134250"/>
                    <a:pt x="104563" y="135155"/>
                    <a:pt x="103706" y="135927"/>
                  </a:cubicBezTo>
                  <a:lnTo>
                    <a:pt x="103706" y="135927"/>
                  </a:lnTo>
                  <a:lnTo>
                    <a:pt x="101611" y="133926"/>
                  </a:lnTo>
                  <a:lnTo>
                    <a:pt x="98562" y="131450"/>
                  </a:lnTo>
                  <a:cubicBezTo>
                    <a:pt x="97734" y="130574"/>
                    <a:pt x="96619" y="130031"/>
                    <a:pt x="95419" y="129926"/>
                  </a:cubicBezTo>
                  <a:cubicBezTo>
                    <a:pt x="95419" y="129926"/>
                    <a:pt x="95419" y="130497"/>
                    <a:pt x="95419" y="130497"/>
                  </a:cubicBezTo>
                  <a:cubicBezTo>
                    <a:pt x="96391" y="130726"/>
                    <a:pt x="97286" y="131221"/>
                    <a:pt x="97991" y="131926"/>
                  </a:cubicBezTo>
                  <a:lnTo>
                    <a:pt x="100182" y="133926"/>
                  </a:lnTo>
                  <a:cubicBezTo>
                    <a:pt x="102239" y="135450"/>
                    <a:pt x="104011" y="137317"/>
                    <a:pt x="105420" y="139451"/>
                  </a:cubicBezTo>
                  <a:cubicBezTo>
                    <a:pt x="106582" y="141146"/>
                    <a:pt x="107278" y="143118"/>
                    <a:pt x="107421" y="145166"/>
                  </a:cubicBezTo>
                  <a:cubicBezTo>
                    <a:pt x="107421" y="146785"/>
                    <a:pt x="107421" y="149166"/>
                    <a:pt x="106182" y="150214"/>
                  </a:cubicBezTo>
                  <a:cubicBezTo>
                    <a:pt x="104630" y="151043"/>
                    <a:pt x="102810" y="151214"/>
                    <a:pt x="101134" y="150690"/>
                  </a:cubicBezTo>
                  <a:lnTo>
                    <a:pt x="100563" y="150690"/>
                  </a:lnTo>
                  <a:cubicBezTo>
                    <a:pt x="98096" y="149576"/>
                    <a:pt x="95191" y="150062"/>
                    <a:pt x="93228" y="151929"/>
                  </a:cubicBezTo>
                  <a:lnTo>
                    <a:pt x="93228" y="151929"/>
                  </a:lnTo>
                  <a:cubicBezTo>
                    <a:pt x="95114" y="150890"/>
                    <a:pt x="97324" y="150586"/>
                    <a:pt x="99420" y="151071"/>
                  </a:cubicBezTo>
                  <a:cubicBezTo>
                    <a:pt x="101906" y="151976"/>
                    <a:pt x="103792" y="154043"/>
                    <a:pt x="104468" y="156596"/>
                  </a:cubicBezTo>
                  <a:cubicBezTo>
                    <a:pt x="105754" y="160263"/>
                    <a:pt x="105754" y="164264"/>
                    <a:pt x="104468" y="167931"/>
                  </a:cubicBezTo>
                  <a:cubicBezTo>
                    <a:pt x="103858" y="169874"/>
                    <a:pt x="102268" y="171360"/>
                    <a:pt x="100277" y="171836"/>
                  </a:cubicBezTo>
                  <a:close/>
                  <a:moveTo>
                    <a:pt x="125423" y="129450"/>
                  </a:moveTo>
                  <a:cubicBezTo>
                    <a:pt x="125070" y="128783"/>
                    <a:pt x="124547" y="128221"/>
                    <a:pt x="123899" y="127830"/>
                  </a:cubicBezTo>
                  <a:lnTo>
                    <a:pt x="123899" y="127830"/>
                  </a:lnTo>
                  <a:cubicBezTo>
                    <a:pt x="124109" y="127287"/>
                    <a:pt x="124404" y="126773"/>
                    <a:pt x="124756" y="126306"/>
                  </a:cubicBezTo>
                  <a:cubicBezTo>
                    <a:pt x="125061" y="125925"/>
                    <a:pt x="125318" y="125516"/>
                    <a:pt x="125518" y="125068"/>
                  </a:cubicBezTo>
                  <a:lnTo>
                    <a:pt x="125518" y="125068"/>
                  </a:lnTo>
                  <a:cubicBezTo>
                    <a:pt x="126261" y="123887"/>
                    <a:pt x="127366" y="122992"/>
                    <a:pt x="128661" y="122496"/>
                  </a:cubicBezTo>
                  <a:lnTo>
                    <a:pt x="129519" y="122496"/>
                  </a:lnTo>
                  <a:lnTo>
                    <a:pt x="130471" y="122973"/>
                  </a:lnTo>
                  <a:lnTo>
                    <a:pt x="130471" y="122973"/>
                  </a:lnTo>
                  <a:cubicBezTo>
                    <a:pt x="130852" y="124830"/>
                    <a:pt x="131633" y="126583"/>
                    <a:pt x="132757" y="128116"/>
                  </a:cubicBezTo>
                  <a:cubicBezTo>
                    <a:pt x="133367" y="128964"/>
                    <a:pt x="134100" y="129697"/>
                    <a:pt x="134948" y="130307"/>
                  </a:cubicBezTo>
                  <a:cubicBezTo>
                    <a:pt x="133214" y="130545"/>
                    <a:pt x="131538" y="131088"/>
                    <a:pt x="129995" y="131926"/>
                  </a:cubicBezTo>
                  <a:cubicBezTo>
                    <a:pt x="128918" y="132469"/>
                    <a:pt x="127871" y="133079"/>
                    <a:pt x="126852" y="133736"/>
                  </a:cubicBezTo>
                  <a:lnTo>
                    <a:pt x="125804" y="134593"/>
                  </a:lnTo>
                  <a:cubicBezTo>
                    <a:pt x="125518" y="132688"/>
                    <a:pt x="126185" y="130878"/>
                    <a:pt x="125137" y="129450"/>
                  </a:cubicBezTo>
                  <a:close/>
                  <a:moveTo>
                    <a:pt x="127328" y="122020"/>
                  </a:moveTo>
                  <a:lnTo>
                    <a:pt x="126185" y="123163"/>
                  </a:lnTo>
                  <a:cubicBezTo>
                    <a:pt x="126328" y="122315"/>
                    <a:pt x="126328" y="121439"/>
                    <a:pt x="126185" y="120591"/>
                  </a:cubicBezTo>
                  <a:cubicBezTo>
                    <a:pt x="126118" y="117782"/>
                    <a:pt x="125366" y="115038"/>
                    <a:pt x="123994" y="112590"/>
                  </a:cubicBezTo>
                  <a:cubicBezTo>
                    <a:pt x="123213" y="110952"/>
                    <a:pt x="122184" y="109438"/>
                    <a:pt x="120946" y="108114"/>
                  </a:cubicBezTo>
                  <a:lnTo>
                    <a:pt x="120946" y="108114"/>
                  </a:lnTo>
                  <a:cubicBezTo>
                    <a:pt x="120737" y="106437"/>
                    <a:pt x="121070" y="104732"/>
                    <a:pt x="121899" y="103256"/>
                  </a:cubicBezTo>
                  <a:cubicBezTo>
                    <a:pt x="122565" y="101760"/>
                    <a:pt x="123356" y="100322"/>
                    <a:pt x="124280" y="98970"/>
                  </a:cubicBezTo>
                  <a:cubicBezTo>
                    <a:pt x="125337" y="97322"/>
                    <a:pt x="126909" y="96084"/>
                    <a:pt x="128757" y="95445"/>
                  </a:cubicBezTo>
                  <a:cubicBezTo>
                    <a:pt x="131062" y="94960"/>
                    <a:pt x="133443" y="95712"/>
                    <a:pt x="135043" y="97446"/>
                  </a:cubicBezTo>
                  <a:cubicBezTo>
                    <a:pt x="136091" y="98322"/>
                    <a:pt x="136796" y="99532"/>
                    <a:pt x="137044" y="100875"/>
                  </a:cubicBezTo>
                  <a:cubicBezTo>
                    <a:pt x="137101" y="102094"/>
                    <a:pt x="137262" y="103303"/>
                    <a:pt x="137520" y="104494"/>
                  </a:cubicBezTo>
                  <a:lnTo>
                    <a:pt x="137520" y="104494"/>
                  </a:lnTo>
                  <a:lnTo>
                    <a:pt x="137520" y="104494"/>
                  </a:lnTo>
                  <a:cubicBezTo>
                    <a:pt x="136958" y="104351"/>
                    <a:pt x="136367" y="104351"/>
                    <a:pt x="135805" y="104494"/>
                  </a:cubicBezTo>
                  <a:cubicBezTo>
                    <a:pt x="134195" y="105294"/>
                    <a:pt x="132891" y="106599"/>
                    <a:pt x="132090" y="108209"/>
                  </a:cubicBezTo>
                  <a:cubicBezTo>
                    <a:pt x="130004" y="112114"/>
                    <a:pt x="129204" y="116581"/>
                    <a:pt x="129804" y="120972"/>
                  </a:cubicBezTo>
                  <a:lnTo>
                    <a:pt x="129804" y="120972"/>
                  </a:lnTo>
                  <a:cubicBezTo>
                    <a:pt x="129366" y="120839"/>
                    <a:pt x="128909" y="120839"/>
                    <a:pt x="128471" y="120972"/>
                  </a:cubicBezTo>
                  <a:cubicBezTo>
                    <a:pt x="127909" y="121192"/>
                    <a:pt x="127414" y="121553"/>
                    <a:pt x="127042" y="122020"/>
                  </a:cubicBezTo>
                  <a:close/>
                  <a:moveTo>
                    <a:pt x="129900" y="94207"/>
                  </a:moveTo>
                  <a:cubicBezTo>
                    <a:pt x="126728" y="94864"/>
                    <a:pt x="124109" y="97093"/>
                    <a:pt x="122946" y="100113"/>
                  </a:cubicBezTo>
                  <a:cubicBezTo>
                    <a:pt x="123089" y="99170"/>
                    <a:pt x="123089" y="98198"/>
                    <a:pt x="122946" y="97255"/>
                  </a:cubicBezTo>
                  <a:cubicBezTo>
                    <a:pt x="122499" y="95979"/>
                    <a:pt x="121784" y="94807"/>
                    <a:pt x="120851" y="93826"/>
                  </a:cubicBezTo>
                  <a:cubicBezTo>
                    <a:pt x="119575" y="92369"/>
                    <a:pt x="117879" y="91340"/>
                    <a:pt x="115993" y="90873"/>
                  </a:cubicBezTo>
                  <a:cubicBezTo>
                    <a:pt x="116555" y="90359"/>
                    <a:pt x="116946" y="89702"/>
                    <a:pt x="117136" y="88968"/>
                  </a:cubicBezTo>
                  <a:cubicBezTo>
                    <a:pt x="117231" y="88397"/>
                    <a:pt x="117231" y="87825"/>
                    <a:pt x="117136" y="87254"/>
                  </a:cubicBezTo>
                  <a:cubicBezTo>
                    <a:pt x="117879" y="84549"/>
                    <a:pt x="118965" y="81958"/>
                    <a:pt x="120375" y="79539"/>
                  </a:cubicBezTo>
                  <a:cubicBezTo>
                    <a:pt x="121889" y="77367"/>
                    <a:pt x="124556" y="76319"/>
                    <a:pt x="127137" y="76872"/>
                  </a:cubicBezTo>
                  <a:cubicBezTo>
                    <a:pt x="129404" y="77510"/>
                    <a:pt x="131443" y="78767"/>
                    <a:pt x="133043" y="80491"/>
                  </a:cubicBezTo>
                  <a:cubicBezTo>
                    <a:pt x="135500" y="82187"/>
                    <a:pt x="137101" y="84863"/>
                    <a:pt x="137424" y="87825"/>
                  </a:cubicBezTo>
                  <a:cubicBezTo>
                    <a:pt x="137377" y="89302"/>
                    <a:pt x="137186" y="90769"/>
                    <a:pt x="136853" y="92207"/>
                  </a:cubicBezTo>
                  <a:cubicBezTo>
                    <a:pt x="136367" y="93617"/>
                    <a:pt x="136110" y="95093"/>
                    <a:pt x="136091" y="96588"/>
                  </a:cubicBezTo>
                  <a:cubicBezTo>
                    <a:pt x="134481" y="94731"/>
                    <a:pt x="132043" y="93836"/>
                    <a:pt x="129614" y="94207"/>
                  </a:cubicBezTo>
                  <a:close/>
                  <a:moveTo>
                    <a:pt x="127519" y="76014"/>
                  </a:moveTo>
                  <a:cubicBezTo>
                    <a:pt x="126633" y="75871"/>
                    <a:pt x="125737" y="75871"/>
                    <a:pt x="124851" y="76014"/>
                  </a:cubicBezTo>
                  <a:cubicBezTo>
                    <a:pt x="123194" y="74910"/>
                    <a:pt x="121984" y="73262"/>
                    <a:pt x="121422" y="71347"/>
                  </a:cubicBezTo>
                  <a:cubicBezTo>
                    <a:pt x="120718" y="69566"/>
                    <a:pt x="120422" y="67642"/>
                    <a:pt x="120565" y="65728"/>
                  </a:cubicBezTo>
                  <a:cubicBezTo>
                    <a:pt x="120670" y="64832"/>
                    <a:pt x="120927" y="63965"/>
                    <a:pt x="121327" y="63156"/>
                  </a:cubicBezTo>
                  <a:lnTo>
                    <a:pt x="121327" y="63156"/>
                  </a:lnTo>
                  <a:cubicBezTo>
                    <a:pt x="121727" y="62375"/>
                    <a:pt x="122356" y="61746"/>
                    <a:pt x="123137" y="61346"/>
                  </a:cubicBezTo>
                  <a:cubicBezTo>
                    <a:pt x="124909" y="60355"/>
                    <a:pt x="126918" y="59860"/>
                    <a:pt x="128947" y="59917"/>
                  </a:cubicBezTo>
                  <a:cubicBezTo>
                    <a:pt x="130052" y="59831"/>
                    <a:pt x="131157" y="59993"/>
                    <a:pt x="132186" y="60393"/>
                  </a:cubicBezTo>
                  <a:cubicBezTo>
                    <a:pt x="133357" y="60965"/>
                    <a:pt x="134272" y="61946"/>
                    <a:pt x="134757" y="63156"/>
                  </a:cubicBezTo>
                  <a:lnTo>
                    <a:pt x="134757" y="63156"/>
                  </a:lnTo>
                  <a:cubicBezTo>
                    <a:pt x="134424" y="64308"/>
                    <a:pt x="134424" y="65527"/>
                    <a:pt x="134757" y="66680"/>
                  </a:cubicBezTo>
                  <a:cubicBezTo>
                    <a:pt x="135243" y="67908"/>
                    <a:pt x="136319" y="68804"/>
                    <a:pt x="137615" y="69061"/>
                  </a:cubicBezTo>
                  <a:lnTo>
                    <a:pt x="136948" y="69061"/>
                  </a:lnTo>
                  <a:cubicBezTo>
                    <a:pt x="134910" y="70042"/>
                    <a:pt x="133395" y="71843"/>
                    <a:pt x="132757" y="74014"/>
                  </a:cubicBezTo>
                  <a:cubicBezTo>
                    <a:pt x="132471" y="75395"/>
                    <a:pt x="132471" y="76824"/>
                    <a:pt x="132757" y="78205"/>
                  </a:cubicBezTo>
                  <a:cubicBezTo>
                    <a:pt x="132862" y="78958"/>
                    <a:pt x="133053" y="79691"/>
                    <a:pt x="133329" y="80396"/>
                  </a:cubicBezTo>
                  <a:cubicBezTo>
                    <a:pt x="131662" y="78491"/>
                    <a:pt x="129576" y="76986"/>
                    <a:pt x="127233" y="76014"/>
                  </a:cubicBezTo>
                  <a:close/>
                  <a:moveTo>
                    <a:pt x="133519" y="59441"/>
                  </a:moveTo>
                  <a:cubicBezTo>
                    <a:pt x="132595" y="58888"/>
                    <a:pt x="131547" y="58555"/>
                    <a:pt x="130471" y="58488"/>
                  </a:cubicBezTo>
                  <a:cubicBezTo>
                    <a:pt x="129300" y="58345"/>
                    <a:pt x="128119" y="58345"/>
                    <a:pt x="126947" y="58488"/>
                  </a:cubicBezTo>
                  <a:lnTo>
                    <a:pt x="126947" y="58488"/>
                  </a:lnTo>
                  <a:cubicBezTo>
                    <a:pt x="126947" y="58488"/>
                    <a:pt x="126947" y="58488"/>
                    <a:pt x="126947" y="57822"/>
                  </a:cubicBezTo>
                  <a:cubicBezTo>
                    <a:pt x="126899" y="57669"/>
                    <a:pt x="126899" y="57498"/>
                    <a:pt x="126947" y="57345"/>
                  </a:cubicBezTo>
                  <a:cubicBezTo>
                    <a:pt x="126871" y="56917"/>
                    <a:pt x="126671" y="56517"/>
                    <a:pt x="126375" y="56203"/>
                  </a:cubicBezTo>
                  <a:cubicBezTo>
                    <a:pt x="126051" y="55831"/>
                    <a:pt x="125613" y="55564"/>
                    <a:pt x="125137" y="55440"/>
                  </a:cubicBezTo>
                  <a:cubicBezTo>
                    <a:pt x="125404" y="55269"/>
                    <a:pt x="125632" y="55040"/>
                    <a:pt x="125804" y="54774"/>
                  </a:cubicBezTo>
                  <a:cubicBezTo>
                    <a:pt x="126623" y="53869"/>
                    <a:pt x="126976" y="52640"/>
                    <a:pt x="126756" y="51440"/>
                  </a:cubicBezTo>
                  <a:cubicBezTo>
                    <a:pt x="126756" y="51440"/>
                    <a:pt x="126756" y="50964"/>
                    <a:pt x="126756" y="50773"/>
                  </a:cubicBezTo>
                  <a:cubicBezTo>
                    <a:pt x="126756" y="50583"/>
                    <a:pt x="126756" y="48868"/>
                    <a:pt x="127233" y="47916"/>
                  </a:cubicBezTo>
                  <a:cubicBezTo>
                    <a:pt x="127280" y="46230"/>
                    <a:pt x="127928" y="44610"/>
                    <a:pt x="129042" y="43344"/>
                  </a:cubicBezTo>
                  <a:cubicBezTo>
                    <a:pt x="130281" y="42620"/>
                    <a:pt x="131767" y="42448"/>
                    <a:pt x="133138" y="42867"/>
                  </a:cubicBezTo>
                  <a:cubicBezTo>
                    <a:pt x="134929" y="43134"/>
                    <a:pt x="136624" y="43820"/>
                    <a:pt x="138091" y="44868"/>
                  </a:cubicBezTo>
                  <a:cubicBezTo>
                    <a:pt x="139806" y="46487"/>
                    <a:pt x="139234" y="48773"/>
                    <a:pt x="139234" y="50773"/>
                  </a:cubicBezTo>
                  <a:cubicBezTo>
                    <a:pt x="137396" y="54250"/>
                    <a:pt x="136081" y="57965"/>
                    <a:pt x="135329" y="61822"/>
                  </a:cubicBezTo>
                  <a:lnTo>
                    <a:pt x="135329" y="61822"/>
                  </a:lnTo>
                  <a:cubicBezTo>
                    <a:pt x="134919" y="60812"/>
                    <a:pt x="134176" y="59974"/>
                    <a:pt x="133233" y="59441"/>
                  </a:cubicBezTo>
                  <a:close/>
                  <a:moveTo>
                    <a:pt x="128757" y="42010"/>
                  </a:moveTo>
                  <a:cubicBezTo>
                    <a:pt x="128757" y="42010"/>
                    <a:pt x="128757" y="42010"/>
                    <a:pt x="128757" y="42010"/>
                  </a:cubicBezTo>
                  <a:lnTo>
                    <a:pt x="128757" y="42010"/>
                  </a:lnTo>
                  <a:cubicBezTo>
                    <a:pt x="128757" y="42010"/>
                    <a:pt x="128757" y="42010"/>
                    <a:pt x="128757" y="42010"/>
                  </a:cubicBezTo>
                  <a:cubicBezTo>
                    <a:pt x="127480" y="42963"/>
                    <a:pt x="126690" y="44420"/>
                    <a:pt x="126566" y="46011"/>
                  </a:cubicBezTo>
                  <a:cubicBezTo>
                    <a:pt x="126290" y="47296"/>
                    <a:pt x="126099" y="48602"/>
                    <a:pt x="125995" y="49916"/>
                  </a:cubicBezTo>
                  <a:lnTo>
                    <a:pt x="125995" y="49916"/>
                  </a:lnTo>
                  <a:cubicBezTo>
                    <a:pt x="126042" y="49668"/>
                    <a:pt x="126042" y="49401"/>
                    <a:pt x="125995" y="49154"/>
                  </a:cubicBezTo>
                  <a:cubicBezTo>
                    <a:pt x="124823" y="47144"/>
                    <a:pt x="123061" y="45544"/>
                    <a:pt x="120946" y="44582"/>
                  </a:cubicBezTo>
                  <a:cubicBezTo>
                    <a:pt x="120127" y="44153"/>
                    <a:pt x="119260" y="43801"/>
                    <a:pt x="118374" y="43534"/>
                  </a:cubicBezTo>
                  <a:cubicBezTo>
                    <a:pt x="117622" y="42925"/>
                    <a:pt x="117174" y="42020"/>
                    <a:pt x="117136" y="41058"/>
                  </a:cubicBezTo>
                  <a:cubicBezTo>
                    <a:pt x="117136" y="39724"/>
                    <a:pt x="119041" y="39057"/>
                    <a:pt x="120184" y="38772"/>
                  </a:cubicBezTo>
                  <a:cubicBezTo>
                    <a:pt x="121670" y="38295"/>
                    <a:pt x="123270" y="38295"/>
                    <a:pt x="124756" y="38772"/>
                  </a:cubicBezTo>
                  <a:cubicBezTo>
                    <a:pt x="125537" y="39038"/>
                    <a:pt x="126280" y="39419"/>
                    <a:pt x="126947" y="39915"/>
                  </a:cubicBezTo>
                  <a:close/>
                  <a:moveTo>
                    <a:pt x="118184" y="28580"/>
                  </a:moveTo>
                  <a:cubicBezTo>
                    <a:pt x="116726" y="29275"/>
                    <a:pt x="115603" y="30504"/>
                    <a:pt x="115041" y="32009"/>
                  </a:cubicBezTo>
                  <a:lnTo>
                    <a:pt x="115041" y="32009"/>
                  </a:lnTo>
                  <a:cubicBezTo>
                    <a:pt x="113612" y="31294"/>
                    <a:pt x="112059" y="30847"/>
                    <a:pt x="110469" y="30675"/>
                  </a:cubicBezTo>
                  <a:cubicBezTo>
                    <a:pt x="111097" y="29980"/>
                    <a:pt x="111650" y="29218"/>
                    <a:pt x="112088" y="28389"/>
                  </a:cubicBezTo>
                  <a:cubicBezTo>
                    <a:pt x="112888" y="26532"/>
                    <a:pt x="112888" y="24436"/>
                    <a:pt x="112088" y="22579"/>
                  </a:cubicBezTo>
                  <a:lnTo>
                    <a:pt x="111516" y="21436"/>
                  </a:lnTo>
                  <a:cubicBezTo>
                    <a:pt x="112812" y="21912"/>
                    <a:pt x="114221" y="21912"/>
                    <a:pt x="115517" y="21436"/>
                  </a:cubicBezTo>
                  <a:cubicBezTo>
                    <a:pt x="117136" y="21436"/>
                    <a:pt x="118660" y="22008"/>
                    <a:pt x="119327" y="23627"/>
                  </a:cubicBezTo>
                  <a:cubicBezTo>
                    <a:pt x="119355" y="24132"/>
                    <a:pt x="119355" y="24646"/>
                    <a:pt x="119327" y="25151"/>
                  </a:cubicBezTo>
                  <a:cubicBezTo>
                    <a:pt x="119232" y="25722"/>
                    <a:pt x="119232" y="26294"/>
                    <a:pt x="119327" y="26865"/>
                  </a:cubicBezTo>
                  <a:cubicBezTo>
                    <a:pt x="119375" y="27151"/>
                    <a:pt x="119375" y="27437"/>
                    <a:pt x="119327" y="27723"/>
                  </a:cubicBezTo>
                  <a:cubicBezTo>
                    <a:pt x="118803" y="27923"/>
                    <a:pt x="118317" y="28208"/>
                    <a:pt x="117898" y="28580"/>
                  </a:cubicBezTo>
                  <a:close/>
                  <a:moveTo>
                    <a:pt x="86466" y="5434"/>
                  </a:moveTo>
                  <a:cubicBezTo>
                    <a:pt x="86942" y="6101"/>
                    <a:pt x="87704" y="7053"/>
                    <a:pt x="88656" y="7053"/>
                  </a:cubicBezTo>
                  <a:cubicBezTo>
                    <a:pt x="89256" y="7120"/>
                    <a:pt x="89847" y="6910"/>
                    <a:pt x="90276" y="6482"/>
                  </a:cubicBezTo>
                  <a:lnTo>
                    <a:pt x="91228" y="7530"/>
                  </a:lnTo>
                  <a:cubicBezTo>
                    <a:pt x="91676" y="8158"/>
                    <a:pt x="92000" y="8873"/>
                    <a:pt x="92181" y="9625"/>
                  </a:cubicBezTo>
                  <a:cubicBezTo>
                    <a:pt x="92609" y="11083"/>
                    <a:pt x="92895" y="12587"/>
                    <a:pt x="93038" y="14102"/>
                  </a:cubicBezTo>
                  <a:cubicBezTo>
                    <a:pt x="93571" y="16474"/>
                    <a:pt x="93095" y="18960"/>
                    <a:pt x="91704" y="20960"/>
                  </a:cubicBezTo>
                  <a:cubicBezTo>
                    <a:pt x="90618" y="22027"/>
                    <a:pt x="88999" y="22332"/>
                    <a:pt x="87609" y="21722"/>
                  </a:cubicBezTo>
                  <a:lnTo>
                    <a:pt x="86656" y="21722"/>
                  </a:lnTo>
                  <a:cubicBezTo>
                    <a:pt x="86066" y="21836"/>
                    <a:pt x="85532" y="22131"/>
                    <a:pt x="85132" y="22579"/>
                  </a:cubicBezTo>
                  <a:lnTo>
                    <a:pt x="85132" y="21912"/>
                  </a:lnTo>
                  <a:cubicBezTo>
                    <a:pt x="85228" y="21379"/>
                    <a:pt x="85228" y="20826"/>
                    <a:pt x="85132" y="20293"/>
                  </a:cubicBezTo>
                  <a:cubicBezTo>
                    <a:pt x="85180" y="20045"/>
                    <a:pt x="85180" y="19779"/>
                    <a:pt x="85132" y="19531"/>
                  </a:cubicBezTo>
                  <a:cubicBezTo>
                    <a:pt x="85132" y="19531"/>
                    <a:pt x="85132" y="18960"/>
                    <a:pt x="85132" y="18960"/>
                  </a:cubicBezTo>
                  <a:cubicBezTo>
                    <a:pt x="85875" y="17360"/>
                    <a:pt x="86389" y="15654"/>
                    <a:pt x="86656" y="13911"/>
                  </a:cubicBezTo>
                  <a:cubicBezTo>
                    <a:pt x="86894" y="11501"/>
                    <a:pt x="86894" y="9082"/>
                    <a:pt x="86656" y="6672"/>
                  </a:cubicBezTo>
                  <a:cubicBezTo>
                    <a:pt x="86580" y="5739"/>
                    <a:pt x="86427" y="4815"/>
                    <a:pt x="86180" y="3910"/>
                  </a:cubicBezTo>
                  <a:cubicBezTo>
                    <a:pt x="86142" y="4415"/>
                    <a:pt x="86142" y="4929"/>
                    <a:pt x="86180" y="5434"/>
                  </a:cubicBezTo>
                  <a:close/>
                  <a:moveTo>
                    <a:pt x="72559" y="12768"/>
                  </a:moveTo>
                  <a:cubicBezTo>
                    <a:pt x="73597" y="11978"/>
                    <a:pt x="74426" y="10920"/>
                    <a:pt x="74940" y="9720"/>
                  </a:cubicBezTo>
                  <a:cubicBezTo>
                    <a:pt x="75845" y="7558"/>
                    <a:pt x="76455" y="5282"/>
                    <a:pt x="76750" y="2958"/>
                  </a:cubicBezTo>
                  <a:cubicBezTo>
                    <a:pt x="76750" y="2958"/>
                    <a:pt x="76750" y="2481"/>
                    <a:pt x="76750" y="2196"/>
                  </a:cubicBezTo>
                  <a:lnTo>
                    <a:pt x="76750" y="2196"/>
                  </a:lnTo>
                  <a:cubicBezTo>
                    <a:pt x="77750" y="1167"/>
                    <a:pt x="79055" y="472"/>
                    <a:pt x="80465" y="195"/>
                  </a:cubicBezTo>
                  <a:lnTo>
                    <a:pt x="80465" y="195"/>
                  </a:lnTo>
                  <a:cubicBezTo>
                    <a:pt x="81075" y="176"/>
                    <a:pt x="81675" y="338"/>
                    <a:pt x="82179" y="672"/>
                  </a:cubicBezTo>
                  <a:cubicBezTo>
                    <a:pt x="83875" y="2234"/>
                    <a:pt x="84780" y="4472"/>
                    <a:pt x="84656" y="6768"/>
                  </a:cubicBezTo>
                  <a:cubicBezTo>
                    <a:pt x="85237" y="11149"/>
                    <a:pt x="84475" y="15597"/>
                    <a:pt x="82465" y="19531"/>
                  </a:cubicBezTo>
                  <a:cubicBezTo>
                    <a:pt x="81846" y="20588"/>
                    <a:pt x="80998" y="21503"/>
                    <a:pt x="79989" y="22198"/>
                  </a:cubicBezTo>
                  <a:cubicBezTo>
                    <a:pt x="79503" y="22579"/>
                    <a:pt x="78950" y="22865"/>
                    <a:pt x="78370" y="23055"/>
                  </a:cubicBezTo>
                  <a:cubicBezTo>
                    <a:pt x="77722" y="23189"/>
                    <a:pt x="77084" y="23379"/>
                    <a:pt x="76464" y="23627"/>
                  </a:cubicBezTo>
                  <a:lnTo>
                    <a:pt x="76464" y="23627"/>
                  </a:lnTo>
                  <a:cubicBezTo>
                    <a:pt x="75579" y="23617"/>
                    <a:pt x="74712" y="23884"/>
                    <a:pt x="73988" y="24389"/>
                  </a:cubicBezTo>
                  <a:lnTo>
                    <a:pt x="73988" y="24389"/>
                  </a:lnTo>
                  <a:cubicBezTo>
                    <a:pt x="73988" y="22103"/>
                    <a:pt x="73321" y="19150"/>
                    <a:pt x="70654" y="18769"/>
                  </a:cubicBezTo>
                  <a:cubicBezTo>
                    <a:pt x="71997" y="17083"/>
                    <a:pt x="72588" y="14902"/>
                    <a:pt x="72273" y="12768"/>
                  </a:cubicBezTo>
                  <a:close/>
                  <a:moveTo>
                    <a:pt x="69892" y="13435"/>
                  </a:moveTo>
                  <a:cubicBezTo>
                    <a:pt x="70540" y="13635"/>
                    <a:pt x="71245" y="13635"/>
                    <a:pt x="71892" y="13435"/>
                  </a:cubicBezTo>
                  <a:cubicBezTo>
                    <a:pt x="72159" y="15807"/>
                    <a:pt x="71226" y="18159"/>
                    <a:pt x="69416" y="19722"/>
                  </a:cubicBezTo>
                  <a:cubicBezTo>
                    <a:pt x="68663" y="20427"/>
                    <a:pt x="67682" y="20826"/>
                    <a:pt x="66654" y="20865"/>
                  </a:cubicBezTo>
                  <a:cubicBezTo>
                    <a:pt x="66025" y="20855"/>
                    <a:pt x="65396" y="20693"/>
                    <a:pt x="64844" y="20388"/>
                  </a:cubicBezTo>
                  <a:cubicBezTo>
                    <a:pt x="64501" y="19569"/>
                    <a:pt x="63853" y="18922"/>
                    <a:pt x="63034" y="18579"/>
                  </a:cubicBezTo>
                  <a:cubicBezTo>
                    <a:pt x="63301" y="18369"/>
                    <a:pt x="63529" y="18112"/>
                    <a:pt x="63701" y="17817"/>
                  </a:cubicBezTo>
                  <a:cubicBezTo>
                    <a:pt x="64644" y="16235"/>
                    <a:pt x="65253" y="14492"/>
                    <a:pt x="65511" y="12673"/>
                  </a:cubicBezTo>
                  <a:cubicBezTo>
                    <a:pt x="65558" y="11844"/>
                    <a:pt x="65558" y="11025"/>
                    <a:pt x="65511" y="10197"/>
                  </a:cubicBezTo>
                  <a:cubicBezTo>
                    <a:pt x="66282" y="11864"/>
                    <a:pt x="67806" y="13064"/>
                    <a:pt x="69606" y="13435"/>
                  </a:cubicBezTo>
                  <a:close/>
                  <a:moveTo>
                    <a:pt x="53795" y="19722"/>
                  </a:moveTo>
                  <a:cubicBezTo>
                    <a:pt x="53795" y="18960"/>
                    <a:pt x="54366" y="18198"/>
                    <a:pt x="54557" y="17531"/>
                  </a:cubicBezTo>
                  <a:cubicBezTo>
                    <a:pt x="55081" y="15988"/>
                    <a:pt x="55081" y="14311"/>
                    <a:pt x="54557" y="12768"/>
                  </a:cubicBezTo>
                  <a:cubicBezTo>
                    <a:pt x="55795" y="12768"/>
                    <a:pt x="57033" y="10482"/>
                    <a:pt x="57510" y="9530"/>
                  </a:cubicBezTo>
                  <a:cubicBezTo>
                    <a:pt x="57948" y="8435"/>
                    <a:pt x="58329" y="7330"/>
                    <a:pt x="58653" y="6196"/>
                  </a:cubicBezTo>
                  <a:cubicBezTo>
                    <a:pt x="59434" y="5920"/>
                    <a:pt x="60224" y="5691"/>
                    <a:pt x="61034" y="5529"/>
                  </a:cubicBezTo>
                  <a:cubicBezTo>
                    <a:pt x="62053" y="5434"/>
                    <a:pt x="63053" y="5777"/>
                    <a:pt x="63796" y="6482"/>
                  </a:cubicBezTo>
                  <a:cubicBezTo>
                    <a:pt x="64987" y="8101"/>
                    <a:pt x="65368" y="10168"/>
                    <a:pt x="64844" y="12102"/>
                  </a:cubicBezTo>
                  <a:cubicBezTo>
                    <a:pt x="64653" y="15254"/>
                    <a:pt x="62901" y="18112"/>
                    <a:pt x="60177" y="19722"/>
                  </a:cubicBezTo>
                  <a:cubicBezTo>
                    <a:pt x="58805" y="20331"/>
                    <a:pt x="57291" y="20560"/>
                    <a:pt x="55795" y="20388"/>
                  </a:cubicBezTo>
                  <a:cubicBezTo>
                    <a:pt x="55309" y="19626"/>
                    <a:pt x="54328" y="19341"/>
                    <a:pt x="53509" y="19722"/>
                  </a:cubicBezTo>
                  <a:close/>
                  <a:moveTo>
                    <a:pt x="59986" y="20674"/>
                  </a:moveTo>
                  <a:cubicBezTo>
                    <a:pt x="60834" y="20312"/>
                    <a:pt x="61615" y="19798"/>
                    <a:pt x="62272" y="19150"/>
                  </a:cubicBezTo>
                  <a:cubicBezTo>
                    <a:pt x="62272" y="19150"/>
                    <a:pt x="62272" y="19150"/>
                    <a:pt x="62272" y="19150"/>
                  </a:cubicBezTo>
                  <a:cubicBezTo>
                    <a:pt x="62272" y="19150"/>
                    <a:pt x="64082" y="20484"/>
                    <a:pt x="64463" y="21341"/>
                  </a:cubicBezTo>
                  <a:cubicBezTo>
                    <a:pt x="64901" y="22303"/>
                    <a:pt x="65168" y="23332"/>
                    <a:pt x="65225" y="24389"/>
                  </a:cubicBezTo>
                  <a:cubicBezTo>
                    <a:pt x="65368" y="25437"/>
                    <a:pt x="65368" y="26494"/>
                    <a:pt x="65225" y="27532"/>
                  </a:cubicBezTo>
                  <a:cubicBezTo>
                    <a:pt x="64958" y="28647"/>
                    <a:pt x="64510" y="29713"/>
                    <a:pt x="63891" y="30675"/>
                  </a:cubicBezTo>
                  <a:cubicBezTo>
                    <a:pt x="63491" y="31094"/>
                    <a:pt x="63006" y="31428"/>
                    <a:pt x="62463" y="31628"/>
                  </a:cubicBezTo>
                  <a:cubicBezTo>
                    <a:pt x="61929" y="31771"/>
                    <a:pt x="61377" y="31771"/>
                    <a:pt x="60844" y="31628"/>
                  </a:cubicBezTo>
                  <a:lnTo>
                    <a:pt x="60844" y="31152"/>
                  </a:lnTo>
                  <a:lnTo>
                    <a:pt x="59986" y="30009"/>
                  </a:lnTo>
                  <a:lnTo>
                    <a:pt x="59034" y="29342"/>
                  </a:lnTo>
                  <a:cubicBezTo>
                    <a:pt x="59034" y="29342"/>
                    <a:pt x="58557" y="28770"/>
                    <a:pt x="58272" y="29342"/>
                  </a:cubicBezTo>
                  <a:lnTo>
                    <a:pt x="58272" y="29342"/>
                  </a:lnTo>
                  <a:cubicBezTo>
                    <a:pt x="58557" y="27961"/>
                    <a:pt x="58557" y="26532"/>
                    <a:pt x="58272" y="25151"/>
                  </a:cubicBezTo>
                  <a:cubicBezTo>
                    <a:pt x="58110" y="23894"/>
                    <a:pt x="57757" y="22674"/>
                    <a:pt x="57224" y="21531"/>
                  </a:cubicBezTo>
                  <a:cubicBezTo>
                    <a:pt x="57100" y="21255"/>
                    <a:pt x="56938" y="20998"/>
                    <a:pt x="56748" y="20770"/>
                  </a:cubicBezTo>
                  <a:lnTo>
                    <a:pt x="57986" y="20770"/>
                  </a:lnTo>
                  <a:cubicBezTo>
                    <a:pt x="58500" y="20788"/>
                    <a:pt x="59005" y="20750"/>
                    <a:pt x="59510" y="20674"/>
                  </a:cubicBezTo>
                  <a:close/>
                  <a:moveTo>
                    <a:pt x="51985" y="23055"/>
                  </a:moveTo>
                  <a:cubicBezTo>
                    <a:pt x="52614" y="22160"/>
                    <a:pt x="53157" y="21198"/>
                    <a:pt x="53604" y="20198"/>
                  </a:cubicBezTo>
                  <a:lnTo>
                    <a:pt x="55224" y="20198"/>
                  </a:lnTo>
                  <a:cubicBezTo>
                    <a:pt x="55586" y="20503"/>
                    <a:pt x="55910" y="20855"/>
                    <a:pt x="56176" y="21246"/>
                  </a:cubicBezTo>
                  <a:cubicBezTo>
                    <a:pt x="56719" y="22217"/>
                    <a:pt x="57081" y="23284"/>
                    <a:pt x="57224" y="24389"/>
                  </a:cubicBezTo>
                  <a:cubicBezTo>
                    <a:pt x="57367" y="25399"/>
                    <a:pt x="57367" y="26427"/>
                    <a:pt x="57224" y="27437"/>
                  </a:cubicBezTo>
                  <a:cubicBezTo>
                    <a:pt x="57176" y="28256"/>
                    <a:pt x="56909" y="29037"/>
                    <a:pt x="56462" y="29723"/>
                  </a:cubicBezTo>
                  <a:cubicBezTo>
                    <a:pt x="56176" y="30085"/>
                    <a:pt x="55767" y="30323"/>
                    <a:pt x="55319" y="30390"/>
                  </a:cubicBezTo>
                  <a:lnTo>
                    <a:pt x="53604" y="30390"/>
                  </a:lnTo>
                  <a:lnTo>
                    <a:pt x="52747" y="30390"/>
                  </a:lnTo>
                  <a:lnTo>
                    <a:pt x="52176" y="29151"/>
                  </a:lnTo>
                  <a:cubicBezTo>
                    <a:pt x="51319" y="27666"/>
                    <a:pt x="49918" y="26570"/>
                    <a:pt x="48270" y="26103"/>
                  </a:cubicBezTo>
                  <a:cubicBezTo>
                    <a:pt x="49633" y="25361"/>
                    <a:pt x="50804" y="24322"/>
                    <a:pt x="51699" y="23055"/>
                  </a:cubicBezTo>
                  <a:close/>
                  <a:moveTo>
                    <a:pt x="40460" y="40105"/>
                  </a:moveTo>
                  <a:cubicBezTo>
                    <a:pt x="41708" y="38686"/>
                    <a:pt x="42498" y="36933"/>
                    <a:pt x="42746" y="35057"/>
                  </a:cubicBezTo>
                  <a:cubicBezTo>
                    <a:pt x="43298" y="32257"/>
                    <a:pt x="42936" y="29352"/>
                    <a:pt x="41698" y="26770"/>
                  </a:cubicBezTo>
                  <a:cubicBezTo>
                    <a:pt x="43308" y="27732"/>
                    <a:pt x="45270" y="27904"/>
                    <a:pt x="47032" y="27246"/>
                  </a:cubicBezTo>
                  <a:lnTo>
                    <a:pt x="47032" y="27246"/>
                  </a:lnTo>
                  <a:cubicBezTo>
                    <a:pt x="47870" y="27646"/>
                    <a:pt x="48670" y="28123"/>
                    <a:pt x="49413" y="28675"/>
                  </a:cubicBezTo>
                  <a:cubicBezTo>
                    <a:pt x="50233" y="29380"/>
                    <a:pt x="50880" y="30256"/>
                    <a:pt x="51319" y="31247"/>
                  </a:cubicBezTo>
                  <a:cubicBezTo>
                    <a:pt x="52233" y="33000"/>
                    <a:pt x="52500" y="35028"/>
                    <a:pt x="52080" y="36962"/>
                  </a:cubicBezTo>
                  <a:cubicBezTo>
                    <a:pt x="51499" y="38705"/>
                    <a:pt x="50175" y="40105"/>
                    <a:pt x="48461" y="40772"/>
                  </a:cubicBezTo>
                  <a:cubicBezTo>
                    <a:pt x="46785" y="41829"/>
                    <a:pt x="44737" y="42105"/>
                    <a:pt x="42841" y="41534"/>
                  </a:cubicBezTo>
                  <a:lnTo>
                    <a:pt x="42841" y="41534"/>
                  </a:lnTo>
                  <a:cubicBezTo>
                    <a:pt x="41660" y="41010"/>
                    <a:pt x="40308" y="41010"/>
                    <a:pt x="39126" y="41534"/>
                  </a:cubicBezTo>
                  <a:lnTo>
                    <a:pt x="39126" y="41534"/>
                  </a:lnTo>
                  <a:close/>
                  <a:moveTo>
                    <a:pt x="31411" y="54297"/>
                  </a:moveTo>
                  <a:cubicBezTo>
                    <a:pt x="31487" y="52250"/>
                    <a:pt x="31030" y="50211"/>
                    <a:pt x="30078" y="48392"/>
                  </a:cubicBezTo>
                  <a:lnTo>
                    <a:pt x="30078" y="48392"/>
                  </a:lnTo>
                  <a:cubicBezTo>
                    <a:pt x="32240" y="46049"/>
                    <a:pt x="34821" y="44144"/>
                    <a:pt x="37698" y="42772"/>
                  </a:cubicBezTo>
                  <a:cubicBezTo>
                    <a:pt x="38841" y="42163"/>
                    <a:pt x="40117" y="41829"/>
                    <a:pt x="41412" y="41820"/>
                  </a:cubicBezTo>
                  <a:cubicBezTo>
                    <a:pt x="42479" y="41915"/>
                    <a:pt x="43365" y="42686"/>
                    <a:pt x="43603" y="43724"/>
                  </a:cubicBezTo>
                  <a:cubicBezTo>
                    <a:pt x="44270" y="45935"/>
                    <a:pt x="44270" y="48287"/>
                    <a:pt x="43603" y="50487"/>
                  </a:cubicBezTo>
                  <a:cubicBezTo>
                    <a:pt x="42927" y="53078"/>
                    <a:pt x="41794" y="55526"/>
                    <a:pt x="40270" y="57726"/>
                  </a:cubicBezTo>
                  <a:cubicBezTo>
                    <a:pt x="39288" y="59098"/>
                    <a:pt x="37879" y="60098"/>
                    <a:pt x="36269" y="60584"/>
                  </a:cubicBezTo>
                  <a:cubicBezTo>
                    <a:pt x="35478" y="60679"/>
                    <a:pt x="34678" y="60679"/>
                    <a:pt x="33888" y="60584"/>
                  </a:cubicBezTo>
                  <a:cubicBezTo>
                    <a:pt x="32878" y="60441"/>
                    <a:pt x="31849" y="60441"/>
                    <a:pt x="30840" y="60584"/>
                  </a:cubicBezTo>
                  <a:lnTo>
                    <a:pt x="30268" y="60584"/>
                  </a:lnTo>
                  <a:cubicBezTo>
                    <a:pt x="30268" y="60584"/>
                    <a:pt x="30268" y="60584"/>
                    <a:pt x="30268" y="60584"/>
                  </a:cubicBezTo>
                  <a:lnTo>
                    <a:pt x="30268" y="60584"/>
                  </a:lnTo>
                  <a:lnTo>
                    <a:pt x="30268" y="60584"/>
                  </a:lnTo>
                  <a:cubicBezTo>
                    <a:pt x="31087" y="58584"/>
                    <a:pt x="31544" y="56459"/>
                    <a:pt x="31602" y="54297"/>
                  </a:cubicBezTo>
                  <a:close/>
                  <a:moveTo>
                    <a:pt x="20934" y="68299"/>
                  </a:moveTo>
                  <a:cubicBezTo>
                    <a:pt x="22343" y="68261"/>
                    <a:pt x="23715" y="67861"/>
                    <a:pt x="24934" y="67156"/>
                  </a:cubicBezTo>
                  <a:cubicBezTo>
                    <a:pt x="26906" y="65889"/>
                    <a:pt x="28468" y="64070"/>
                    <a:pt x="29411" y="61917"/>
                  </a:cubicBezTo>
                  <a:cubicBezTo>
                    <a:pt x="30325" y="61527"/>
                    <a:pt x="31354" y="61527"/>
                    <a:pt x="32269" y="61917"/>
                  </a:cubicBezTo>
                  <a:lnTo>
                    <a:pt x="32269" y="61917"/>
                  </a:lnTo>
                  <a:lnTo>
                    <a:pt x="33316" y="61917"/>
                  </a:lnTo>
                  <a:cubicBezTo>
                    <a:pt x="35488" y="62603"/>
                    <a:pt x="37450" y="63813"/>
                    <a:pt x="39031" y="65442"/>
                  </a:cubicBezTo>
                  <a:cubicBezTo>
                    <a:pt x="43413" y="69156"/>
                    <a:pt x="45480" y="74928"/>
                    <a:pt x="44461" y="80586"/>
                  </a:cubicBezTo>
                  <a:cubicBezTo>
                    <a:pt x="44136" y="81939"/>
                    <a:pt x="43518" y="83206"/>
                    <a:pt x="42651" y="84301"/>
                  </a:cubicBezTo>
                  <a:cubicBezTo>
                    <a:pt x="41841" y="85330"/>
                    <a:pt x="40698" y="86035"/>
                    <a:pt x="39412" y="86301"/>
                  </a:cubicBezTo>
                  <a:cubicBezTo>
                    <a:pt x="39412" y="86301"/>
                    <a:pt x="39412" y="86301"/>
                    <a:pt x="39412" y="86301"/>
                  </a:cubicBezTo>
                  <a:cubicBezTo>
                    <a:pt x="38755" y="85920"/>
                    <a:pt x="38050" y="85635"/>
                    <a:pt x="37317" y="85444"/>
                  </a:cubicBezTo>
                  <a:cubicBezTo>
                    <a:pt x="36002" y="84920"/>
                    <a:pt x="34535" y="84920"/>
                    <a:pt x="33221" y="85444"/>
                  </a:cubicBezTo>
                  <a:cubicBezTo>
                    <a:pt x="32783" y="85654"/>
                    <a:pt x="32402" y="85939"/>
                    <a:pt x="32078" y="86301"/>
                  </a:cubicBezTo>
                  <a:cubicBezTo>
                    <a:pt x="32078" y="85730"/>
                    <a:pt x="32078" y="85158"/>
                    <a:pt x="32078" y="84682"/>
                  </a:cubicBezTo>
                  <a:cubicBezTo>
                    <a:pt x="32269" y="82491"/>
                    <a:pt x="31764" y="80291"/>
                    <a:pt x="30649" y="78396"/>
                  </a:cubicBezTo>
                  <a:cubicBezTo>
                    <a:pt x="28887" y="74024"/>
                    <a:pt x="25611" y="70442"/>
                    <a:pt x="21410" y="68299"/>
                  </a:cubicBezTo>
                  <a:close/>
                  <a:moveTo>
                    <a:pt x="15123" y="81825"/>
                  </a:moveTo>
                  <a:cubicBezTo>
                    <a:pt x="15762" y="80348"/>
                    <a:pt x="16114" y="78767"/>
                    <a:pt x="16171" y="77157"/>
                  </a:cubicBezTo>
                  <a:cubicBezTo>
                    <a:pt x="16238" y="74995"/>
                    <a:pt x="15561" y="72881"/>
                    <a:pt x="14266" y="71157"/>
                  </a:cubicBezTo>
                  <a:cubicBezTo>
                    <a:pt x="14828" y="70566"/>
                    <a:pt x="15428" y="70023"/>
                    <a:pt x="16076" y="69537"/>
                  </a:cubicBezTo>
                  <a:cubicBezTo>
                    <a:pt x="16895" y="69023"/>
                    <a:pt x="17867" y="68785"/>
                    <a:pt x="18838" y="68871"/>
                  </a:cubicBezTo>
                  <a:cubicBezTo>
                    <a:pt x="21476" y="69194"/>
                    <a:pt x="23925" y="70404"/>
                    <a:pt x="25791" y="72300"/>
                  </a:cubicBezTo>
                  <a:cubicBezTo>
                    <a:pt x="27582" y="74138"/>
                    <a:pt x="29154" y="76186"/>
                    <a:pt x="30459" y="78396"/>
                  </a:cubicBezTo>
                  <a:cubicBezTo>
                    <a:pt x="31630" y="80120"/>
                    <a:pt x="32316" y="82129"/>
                    <a:pt x="32459" y="84206"/>
                  </a:cubicBezTo>
                  <a:cubicBezTo>
                    <a:pt x="32335" y="86968"/>
                    <a:pt x="31011" y="89540"/>
                    <a:pt x="28839" y="91254"/>
                  </a:cubicBezTo>
                  <a:lnTo>
                    <a:pt x="27982" y="89730"/>
                  </a:lnTo>
                  <a:cubicBezTo>
                    <a:pt x="25982" y="86559"/>
                    <a:pt x="22905" y="84225"/>
                    <a:pt x="19314" y="83158"/>
                  </a:cubicBezTo>
                  <a:cubicBezTo>
                    <a:pt x="17828" y="82682"/>
                    <a:pt x="16228" y="82682"/>
                    <a:pt x="14742" y="83158"/>
                  </a:cubicBezTo>
                  <a:lnTo>
                    <a:pt x="14076" y="83634"/>
                  </a:lnTo>
                  <a:cubicBezTo>
                    <a:pt x="14523" y="83053"/>
                    <a:pt x="14933" y="82444"/>
                    <a:pt x="15314" y="81825"/>
                  </a:cubicBezTo>
                  <a:close/>
                  <a:moveTo>
                    <a:pt x="16933" y="112781"/>
                  </a:moveTo>
                  <a:cubicBezTo>
                    <a:pt x="16324" y="108342"/>
                    <a:pt x="14162" y="104256"/>
                    <a:pt x="10837" y="101256"/>
                  </a:cubicBezTo>
                  <a:cubicBezTo>
                    <a:pt x="10456" y="99493"/>
                    <a:pt x="10456" y="97684"/>
                    <a:pt x="10837" y="95922"/>
                  </a:cubicBezTo>
                  <a:cubicBezTo>
                    <a:pt x="10818" y="93740"/>
                    <a:pt x="11047" y="91569"/>
                    <a:pt x="11504" y="89445"/>
                  </a:cubicBezTo>
                  <a:cubicBezTo>
                    <a:pt x="12047" y="85959"/>
                    <a:pt x="15238" y="83520"/>
                    <a:pt x="18743" y="83920"/>
                  </a:cubicBezTo>
                  <a:cubicBezTo>
                    <a:pt x="22001" y="84663"/>
                    <a:pt x="24877" y="86559"/>
                    <a:pt x="26839" y="89254"/>
                  </a:cubicBezTo>
                  <a:cubicBezTo>
                    <a:pt x="28944" y="91702"/>
                    <a:pt x="29935" y="94902"/>
                    <a:pt x="29601" y="98112"/>
                  </a:cubicBezTo>
                  <a:cubicBezTo>
                    <a:pt x="29325" y="100008"/>
                    <a:pt x="28820" y="101865"/>
                    <a:pt x="28078" y="103637"/>
                  </a:cubicBezTo>
                  <a:cubicBezTo>
                    <a:pt x="27506" y="104875"/>
                    <a:pt x="26934" y="106018"/>
                    <a:pt x="26268" y="107161"/>
                  </a:cubicBezTo>
                  <a:cubicBezTo>
                    <a:pt x="25468" y="108371"/>
                    <a:pt x="24506" y="109457"/>
                    <a:pt x="23410" y="110400"/>
                  </a:cubicBezTo>
                  <a:lnTo>
                    <a:pt x="23410" y="110400"/>
                  </a:lnTo>
                  <a:cubicBezTo>
                    <a:pt x="20829" y="110247"/>
                    <a:pt x="18391" y="111581"/>
                    <a:pt x="17124" y="113829"/>
                  </a:cubicBezTo>
                  <a:close/>
                  <a:moveTo>
                    <a:pt x="15981" y="119925"/>
                  </a:moveTo>
                  <a:cubicBezTo>
                    <a:pt x="16362" y="118610"/>
                    <a:pt x="16647" y="117277"/>
                    <a:pt x="16838" y="115924"/>
                  </a:cubicBezTo>
                  <a:cubicBezTo>
                    <a:pt x="17600" y="113600"/>
                    <a:pt x="19572" y="111885"/>
                    <a:pt x="21981" y="111447"/>
                  </a:cubicBezTo>
                  <a:cubicBezTo>
                    <a:pt x="24210" y="111438"/>
                    <a:pt x="26315" y="112457"/>
                    <a:pt x="27696" y="114210"/>
                  </a:cubicBezTo>
                  <a:cubicBezTo>
                    <a:pt x="29297" y="115819"/>
                    <a:pt x="30563" y="117724"/>
                    <a:pt x="31411" y="119829"/>
                  </a:cubicBezTo>
                  <a:cubicBezTo>
                    <a:pt x="31449" y="120115"/>
                    <a:pt x="31449" y="120401"/>
                    <a:pt x="31411" y="120687"/>
                  </a:cubicBezTo>
                  <a:cubicBezTo>
                    <a:pt x="31411" y="120687"/>
                    <a:pt x="31411" y="120687"/>
                    <a:pt x="31411" y="121258"/>
                  </a:cubicBezTo>
                  <a:lnTo>
                    <a:pt x="31411" y="121258"/>
                  </a:lnTo>
                  <a:cubicBezTo>
                    <a:pt x="32354" y="123716"/>
                    <a:pt x="32745" y="126344"/>
                    <a:pt x="32554" y="128973"/>
                  </a:cubicBezTo>
                  <a:cubicBezTo>
                    <a:pt x="32221" y="131564"/>
                    <a:pt x="31554" y="134088"/>
                    <a:pt x="30554" y="136498"/>
                  </a:cubicBezTo>
                  <a:cubicBezTo>
                    <a:pt x="30020" y="138051"/>
                    <a:pt x="28782" y="139251"/>
                    <a:pt x="27220" y="139737"/>
                  </a:cubicBezTo>
                  <a:cubicBezTo>
                    <a:pt x="27220" y="139737"/>
                    <a:pt x="27220" y="139737"/>
                    <a:pt x="27220" y="139737"/>
                  </a:cubicBezTo>
                  <a:lnTo>
                    <a:pt x="26172" y="139737"/>
                  </a:lnTo>
                  <a:cubicBezTo>
                    <a:pt x="24086" y="139299"/>
                    <a:pt x="22172" y="138279"/>
                    <a:pt x="20648" y="136784"/>
                  </a:cubicBezTo>
                  <a:cubicBezTo>
                    <a:pt x="18609" y="134784"/>
                    <a:pt x="17181" y="132241"/>
                    <a:pt x="16552" y="129450"/>
                  </a:cubicBezTo>
                  <a:cubicBezTo>
                    <a:pt x="16181" y="127792"/>
                    <a:pt x="15962" y="126097"/>
                    <a:pt x="15886" y="124401"/>
                  </a:cubicBezTo>
                  <a:cubicBezTo>
                    <a:pt x="15886" y="123068"/>
                    <a:pt x="15886" y="121734"/>
                    <a:pt x="15886" y="120306"/>
                  </a:cubicBezTo>
                  <a:close/>
                  <a:moveTo>
                    <a:pt x="10932" y="125830"/>
                  </a:moveTo>
                  <a:cubicBezTo>
                    <a:pt x="11571" y="125678"/>
                    <a:pt x="12180" y="125421"/>
                    <a:pt x="12742" y="125068"/>
                  </a:cubicBezTo>
                  <a:cubicBezTo>
                    <a:pt x="13847" y="124268"/>
                    <a:pt x="14704" y="123182"/>
                    <a:pt x="15219" y="121925"/>
                  </a:cubicBezTo>
                  <a:cubicBezTo>
                    <a:pt x="15219" y="122496"/>
                    <a:pt x="15219" y="123163"/>
                    <a:pt x="15219" y="123735"/>
                  </a:cubicBezTo>
                  <a:cubicBezTo>
                    <a:pt x="15219" y="124306"/>
                    <a:pt x="15219" y="125259"/>
                    <a:pt x="15219" y="126021"/>
                  </a:cubicBezTo>
                  <a:cubicBezTo>
                    <a:pt x="15219" y="126783"/>
                    <a:pt x="15219" y="126021"/>
                    <a:pt x="15219" y="126021"/>
                  </a:cubicBezTo>
                  <a:cubicBezTo>
                    <a:pt x="15219" y="126021"/>
                    <a:pt x="15219" y="128021"/>
                    <a:pt x="15219" y="129069"/>
                  </a:cubicBezTo>
                  <a:cubicBezTo>
                    <a:pt x="15171" y="129545"/>
                    <a:pt x="15171" y="130021"/>
                    <a:pt x="15219" y="130497"/>
                  </a:cubicBezTo>
                  <a:cubicBezTo>
                    <a:pt x="14409" y="128526"/>
                    <a:pt x="12971" y="126887"/>
                    <a:pt x="11123" y="125830"/>
                  </a:cubicBezTo>
                  <a:close/>
                  <a:moveTo>
                    <a:pt x="16362" y="162025"/>
                  </a:moveTo>
                  <a:cubicBezTo>
                    <a:pt x="14780" y="160473"/>
                    <a:pt x="13628" y="158539"/>
                    <a:pt x="13028" y="156405"/>
                  </a:cubicBezTo>
                  <a:cubicBezTo>
                    <a:pt x="11799" y="151519"/>
                    <a:pt x="12447" y="146357"/>
                    <a:pt x="14838" y="141928"/>
                  </a:cubicBezTo>
                  <a:lnTo>
                    <a:pt x="14838" y="141928"/>
                  </a:lnTo>
                  <a:cubicBezTo>
                    <a:pt x="16504" y="139461"/>
                    <a:pt x="17343" y="136527"/>
                    <a:pt x="17219" y="133545"/>
                  </a:cubicBezTo>
                  <a:cubicBezTo>
                    <a:pt x="17162" y="133326"/>
                    <a:pt x="17162" y="133098"/>
                    <a:pt x="17219" y="132879"/>
                  </a:cubicBezTo>
                  <a:cubicBezTo>
                    <a:pt x="17800" y="134431"/>
                    <a:pt x="18667" y="135851"/>
                    <a:pt x="19791" y="137070"/>
                  </a:cubicBezTo>
                  <a:cubicBezTo>
                    <a:pt x="21839" y="139603"/>
                    <a:pt x="24915" y="141070"/>
                    <a:pt x="28173" y="141070"/>
                  </a:cubicBezTo>
                  <a:cubicBezTo>
                    <a:pt x="29802" y="142527"/>
                    <a:pt x="30983" y="144404"/>
                    <a:pt x="31602" y="146499"/>
                  </a:cubicBezTo>
                  <a:cubicBezTo>
                    <a:pt x="32126" y="148595"/>
                    <a:pt x="32126" y="150786"/>
                    <a:pt x="31602" y="152881"/>
                  </a:cubicBezTo>
                  <a:cubicBezTo>
                    <a:pt x="31116" y="156015"/>
                    <a:pt x="30011" y="159025"/>
                    <a:pt x="28363" y="161739"/>
                  </a:cubicBezTo>
                  <a:cubicBezTo>
                    <a:pt x="27077" y="164321"/>
                    <a:pt x="24267" y="165787"/>
                    <a:pt x="21410" y="165359"/>
                  </a:cubicBezTo>
                  <a:cubicBezTo>
                    <a:pt x="19505" y="164730"/>
                    <a:pt x="17828" y="163568"/>
                    <a:pt x="16552" y="162025"/>
                  </a:cubicBezTo>
                  <a:close/>
                  <a:moveTo>
                    <a:pt x="36364" y="184218"/>
                  </a:moveTo>
                  <a:cubicBezTo>
                    <a:pt x="36774" y="183552"/>
                    <a:pt x="37031" y="182809"/>
                    <a:pt x="37126" y="182028"/>
                  </a:cubicBezTo>
                  <a:cubicBezTo>
                    <a:pt x="37117" y="179446"/>
                    <a:pt x="36135" y="176960"/>
                    <a:pt x="34364" y="175074"/>
                  </a:cubicBezTo>
                  <a:cubicBezTo>
                    <a:pt x="32573" y="173055"/>
                    <a:pt x="30478" y="171322"/>
                    <a:pt x="28173" y="169931"/>
                  </a:cubicBezTo>
                  <a:lnTo>
                    <a:pt x="21696" y="165930"/>
                  </a:lnTo>
                  <a:cubicBezTo>
                    <a:pt x="25696" y="166692"/>
                    <a:pt x="28458" y="163454"/>
                    <a:pt x="30173" y="159739"/>
                  </a:cubicBezTo>
                  <a:cubicBezTo>
                    <a:pt x="31697" y="157682"/>
                    <a:pt x="34202" y="156587"/>
                    <a:pt x="36745" y="156882"/>
                  </a:cubicBezTo>
                  <a:cubicBezTo>
                    <a:pt x="39717" y="157682"/>
                    <a:pt x="42317" y="159501"/>
                    <a:pt x="44079" y="162025"/>
                  </a:cubicBezTo>
                  <a:cubicBezTo>
                    <a:pt x="45756" y="164416"/>
                    <a:pt x="47137" y="167007"/>
                    <a:pt x="48175" y="169740"/>
                  </a:cubicBezTo>
                  <a:cubicBezTo>
                    <a:pt x="49452" y="172169"/>
                    <a:pt x="50223" y="174817"/>
                    <a:pt x="50461" y="177551"/>
                  </a:cubicBezTo>
                  <a:cubicBezTo>
                    <a:pt x="50566" y="179113"/>
                    <a:pt x="50051" y="180646"/>
                    <a:pt x="49032" y="181837"/>
                  </a:cubicBezTo>
                  <a:cubicBezTo>
                    <a:pt x="47832" y="182961"/>
                    <a:pt x="46289" y="183628"/>
                    <a:pt x="44651" y="183742"/>
                  </a:cubicBezTo>
                  <a:lnTo>
                    <a:pt x="44651" y="183742"/>
                  </a:lnTo>
                  <a:cubicBezTo>
                    <a:pt x="41965" y="183056"/>
                    <a:pt x="39136" y="183218"/>
                    <a:pt x="36555" y="184218"/>
                  </a:cubicBezTo>
                  <a:close/>
                  <a:moveTo>
                    <a:pt x="62844" y="192220"/>
                  </a:moveTo>
                  <a:lnTo>
                    <a:pt x="62082" y="192220"/>
                  </a:lnTo>
                  <a:lnTo>
                    <a:pt x="59700" y="192220"/>
                  </a:lnTo>
                  <a:cubicBezTo>
                    <a:pt x="58957" y="191972"/>
                    <a:pt x="58224" y="191686"/>
                    <a:pt x="57510" y="191362"/>
                  </a:cubicBezTo>
                  <a:lnTo>
                    <a:pt x="57510" y="191362"/>
                  </a:lnTo>
                  <a:cubicBezTo>
                    <a:pt x="54290" y="188333"/>
                    <a:pt x="50461" y="186019"/>
                    <a:pt x="46270" y="184599"/>
                  </a:cubicBezTo>
                  <a:cubicBezTo>
                    <a:pt x="48794" y="184009"/>
                    <a:pt x="50728" y="181999"/>
                    <a:pt x="51223" y="179456"/>
                  </a:cubicBezTo>
                  <a:cubicBezTo>
                    <a:pt x="51442" y="176532"/>
                    <a:pt x="50890" y="173608"/>
                    <a:pt x="49604" y="170979"/>
                  </a:cubicBezTo>
                  <a:cubicBezTo>
                    <a:pt x="49604" y="169740"/>
                    <a:pt x="48556" y="168597"/>
                    <a:pt x="48080" y="167359"/>
                  </a:cubicBezTo>
                  <a:cubicBezTo>
                    <a:pt x="48785" y="168292"/>
                    <a:pt x="49699" y="169045"/>
                    <a:pt x="50747" y="169550"/>
                  </a:cubicBezTo>
                  <a:cubicBezTo>
                    <a:pt x="53185" y="170293"/>
                    <a:pt x="55833" y="169464"/>
                    <a:pt x="57414" y="167454"/>
                  </a:cubicBezTo>
                  <a:lnTo>
                    <a:pt x="58462" y="166311"/>
                  </a:lnTo>
                  <a:cubicBezTo>
                    <a:pt x="61796" y="165073"/>
                    <a:pt x="64939" y="170121"/>
                    <a:pt x="66368" y="172503"/>
                  </a:cubicBezTo>
                  <a:cubicBezTo>
                    <a:pt x="67530" y="174579"/>
                    <a:pt x="68511" y="176741"/>
                    <a:pt x="69321" y="178980"/>
                  </a:cubicBezTo>
                  <a:cubicBezTo>
                    <a:pt x="70321" y="181713"/>
                    <a:pt x="70321" y="184723"/>
                    <a:pt x="69321" y="187457"/>
                  </a:cubicBezTo>
                  <a:cubicBezTo>
                    <a:pt x="68492" y="189457"/>
                    <a:pt x="66921" y="191067"/>
                    <a:pt x="64939" y="191934"/>
                  </a:cubicBezTo>
                  <a:close/>
                  <a:moveTo>
                    <a:pt x="94562" y="192220"/>
                  </a:moveTo>
                  <a:cubicBezTo>
                    <a:pt x="95972" y="194353"/>
                    <a:pt x="96362" y="197010"/>
                    <a:pt x="95610" y="199458"/>
                  </a:cubicBezTo>
                  <a:cubicBezTo>
                    <a:pt x="93990" y="202316"/>
                    <a:pt x="90085" y="201459"/>
                    <a:pt x="87323" y="200982"/>
                  </a:cubicBezTo>
                  <a:lnTo>
                    <a:pt x="87323" y="200982"/>
                  </a:lnTo>
                  <a:lnTo>
                    <a:pt x="85323" y="200506"/>
                  </a:lnTo>
                  <a:cubicBezTo>
                    <a:pt x="84370" y="200411"/>
                    <a:pt x="83418" y="200411"/>
                    <a:pt x="82465" y="200506"/>
                  </a:cubicBezTo>
                  <a:lnTo>
                    <a:pt x="81322" y="200506"/>
                  </a:lnTo>
                  <a:cubicBezTo>
                    <a:pt x="80951" y="200649"/>
                    <a:pt x="80551" y="200649"/>
                    <a:pt x="80179" y="200506"/>
                  </a:cubicBezTo>
                  <a:cubicBezTo>
                    <a:pt x="80055" y="200201"/>
                    <a:pt x="79894" y="199916"/>
                    <a:pt x="79703" y="199649"/>
                  </a:cubicBezTo>
                  <a:cubicBezTo>
                    <a:pt x="78331" y="197734"/>
                    <a:pt x="76579" y="196115"/>
                    <a:pt x="74559" y="194886"/>
                  </a:cubicBezTo>
                  <a:cubicBezTo>
                    <a:pt x="72207" y="193248"/>
                    <a:pt x="69492" y="192200"/>
                    <a:pt x="66654" y="191838"/>
                  </a:cubicBezTo>
                  <a:lnTo>
                    <a:pt x="65130" y="191838"/>
                  </a:lnTo>
                  <a:cubicBezTo>
                    <a:pt x="66273" y="191219"/>
                    <a:pt x="67273" y="190381"/>
                    <a:pt x="68082" y="189362"/>
                  </a:cubicBezTo>
                  <a:cubicBezTo>
                    <a:pt x="69140" y="187895"/>
                    <a:pt x="69826" y="186200"/>
                    <a:pt x="70083" y="184409"/>
                  </a:cubicBezTo>
                  <a:lnTo>
                    <a:pt x="70083" y="184409"/>
                  </a:lnTo>
                  <a:cubicBezTo>
                    <a:pt x="71130" y="183533"/>
                    <a:pt x="72435" y="183037"/>
                    <a:pt x="73797" y="182980"/>
                  </a:cubicBezTo>
                  <a:cubicBezTo>
                    <a:pt x="75226" y="182837"/>
                    <a:pt x="76655" y="182837"/>
                    <a:pt x="78084" y="182980"/>
                  </a:cubicBezTo>
                  <a:cubicBezTo>
                    <a:pt x="81389" y="183294"/>
                    <a:pt x="84618" y="184199"/>
                    <a:pt x="87609" y="185647"/>
                  </a:cubicBezTo>
                  <a:cubicBezTo>
                    <a:pt x="89247" y="186457"/>
                    <a:pt x="90714" y="187590"/>
                    <a:pt x="91895" y="188981"/>
                  </a:cubicBezTo>
                  <a:cubicBezTo>
                    <a:pt x="93000" y="190057"/>
                    <a:pt x="93962" y="191277"/>
                    <a:pt x="94753" y="192600"/>
                  </a:cubicBezTo>
                  <a:close/>
                  <a:moveTo>
                    <a:pt x="94562" y="190314"/>
                  </a:moveTo>
                  <a:cubicBezTo>
                    <a:pt x="93533" y="188543"/>
                    <a:pt x="92143" y="187019"/>
                    <a:pt x="90466" y="185838"/>
                  </a:cubicBezTo>
                  <a:lnTo>
                    <a:pt x="89228" y="185076"/>
                  </a:lnTo>
                  <a:cubicBezTo>
                    <a:pt x="90228" y="185209"/>
                    <a:pt x="91200" y="184666"/>
                    <a:pt x="91609" y="183742"/>
                  </a:cubicBezTo>
                  <a:cubicBezTo>
                    <a:pt x="91895" y="182847"/>
                    <a:pt x="91895" y="181875"/>
                    <a:pt x="91609" y="180980"/>
                  </a:cubicBezTo>
                  <a:lnTo>
                    <a:pt x="91609" y="180980"/>
                  </a:lnTo>
                  <a:cubicBezTo>
                    <a:pt x="92228" y="180599"/>
                    <a:pt x="92905" y="180313"/>
                    <a:pt x="93609" y="180123"/>
                  </a:cubicBezTo>
                  <a:cubicBezTo>
                    <a:pt x="94228" y="179932"/>
                    <a:pt x="94895" y="179932"/>
                    <a:pt x="95514" y="180123"/>
                  </a:cubicBezTo>
                  <a:cubicBezTo>
                    <a:pt x="96933" y="180484"/>
                    <a:pt x="98201" y="181285"/>
                    <a:pt x="99134" y="182409"/>
                  </a:cubicBezTo>
                  <a:cubicBezTo>
                    <a:pt x="100134" y="183371"/>
                    <a:pt x="100915" y="184542"/>
                    <a:pt x="101420" y="185838"/>
                  </a:cubicBezTo>
                  <a:cubicBezTo>
                    <a:pt x="101763" y="186457"/>
                    <a:pt x="101763" y="187209"/>
                    <a:pt x="101420" y="187838"/>
                  </a:cubicBezTo>
                  <a:cubicBezTo>
                    <a:pt x="101144" y="188228"/>
                    <a:pt x="100782" y="188552"/>
                    <a:pt x="100372" y="188790"/>
                  </a:cubicBezTo>
                  <a:cubicBezTo>
                    <a:pt x="98267" y="188467"/>
                    <a:pt x="96143" y="189171"/>
                    <a:pt x="94657" y="190695"/>
                  </a:cubicBezTo>
                  <a:close/>
                  <a:moveTo>
                    <a:pt x="110183" y="190314"/>
                  </a:moveTo>
                  <a:lnTo>
                    <a:pt x="110183" y="190314"/>
                  </a:lnTo>
                  <a:cubicBezTo>
                    <a:pt x="108526" y="190610"/>
                    <a:pt x="106992" y="191410"/>
                    <a:pt x="105801" y="192600"/>
                  </a:cubicBezTo>
                  <a:cubicBezTo>
                    <a:pt x="105439" y="192019"/>
                    <a:pt x="105030" y="191477"/>
                    <a:pt x="104563" y="190981"/>
                  </a:cubicBezTo>
                  <a:cubicBezTo>
                    <a:pt x="103630" y="190048"/>
                    <a:pt x="102487" y="189362"/>
                    <a:pt x="101229" y="188981"/>
                  </a:cubicBezTo>
                  <a:cubicBezTo>
                    <a:pt x="101734" y="188657"/>
                    <a:pt x="102134" y="188190"/>
                    <a:pt x="102372" y="187647"/>
                  </a:cubicBezTo>
                  <a:cubicBezTo>
                    <a:pt x="102630" y="186428"/>
                    <a:pt x="102392" y="185162"/>
                    <a:pt x="101706" y="184123"/>
                  </a:cubicBezTo>
                  <a:cubicBezTo>
                    <a:pt x="100534" y="181980"/>
                    <a:pt x="98648" y="180332"/>
                    <a:pt x="96372" y="179456"/>
                  </a:cubicBezTo>
                  <a:cubicBezTo>
                    <a:pt x="97486" y="178942"/>
                    <a:pt x="98391" y="178075"/>
                    <a:pt x="98944" y="176979"/>
                  </a:cubicBezTo>
                  <a:cubicBezTo>
                    <a:pt x="99667" y="175637"/>
                    <a:pt x="100067" y="174131"/>
                    <a:pt x="100086" y="172598"/>
                  </a:cubicBezTo>
                  <a:lnTo>
                    <a:pt x="100086" y="172598"/>
                  </a:lnTo>
                  <a:cubicBezTo>
                    <a:pt x="101677" y="172293"/>
                    <a:pt x="103058" y="171322"/>
                    <a:pt x="103896" y="169931"/>
                  </a:cubicBezTo>
                  <a:lnTo>
                    <a:pt x="103896" y="169931"/>
                  </a:lnTo>
                  <a:lnTo>
                    <a:pt x="104563" y="170407"/>
                  </a:lnTo>
                  <a:cubicBezTo>
                    <a:pt x="105021" y="170807"/>
                    <a:pt x="105439" y="171255"/>
                    <a:pt x="105801" y="171741"/>
                  </a:cubicBezTo>
                  <a:cubicBezTo>
                    <a:pt x="106458" y="172636"/>
                    <a:pt x="107040" y="173598"/>
                    <a:pt x="107516" y="174598"/>
                  </a:cubicBezTo>
                  <a:cubicBezTo>
                    <a:pt x="108373" y="176122"/>
                    <a:pt x="109135" y="177837"/>
                    <a:pt x="109992" y="179456"/>
                  </a:cubicBezTo>
                  <a:cubicBezTo>
                    <a:pt x="111336" y="181723"/>
                    <a:pt x="112155" y="184257"/>
                    <a:pt x="112374" y="186886"/>
                  </a:cubicBezTo>
                  <a:cubicBezTo>
                    <a:pt x="112488" y="188457"/>
                    <a:pt x="111669" y="189952"/>
                    <a:pt x="110278" y="190695"/>
                  </a:cubicBezTo>
                  <a:close/>
                  <a:moveTo>
                    <a:pt x="119708" y="179837"/>
                  </a:moveTo>
                  <a:cubicBezTo>
                    <a:pt x="120270" y="180494"/>
                    <a:pt x="120661" y="181275"/>
                    <a:pt x="120851" y="182123"/>
                  </a:cubicBezTo>
                  <a:cubicBezTo>
                    <a:pt x="121356" y="183723"/>
                    <a:pt x="121575" y="185400"/>
                    <a:pt x="121518" y="187076"/>
                  </a:cubicBezTo>
                  <a:cubicBezTo>
                    <a:pt x="121451" y="188181"/>
                    <a:pt x="121127" y="189257"/>
                    <a:pt x="120565" y="190219"/>
                  </a:cubicBezTo>
                  <a:cubicBezTo>
                    <a:pt x="119984" y="191038"/>
                    <a:pt x="118993" y="191477"/>
                    <a:pt x="117994" y="191362"/>
                  </a:cubicBezTo>
                  <a:cubicBezTo>
                    <a:pt x="116955" y="190914"/>
                    <a:pt x="115869" y="190591"/>
                    <a:pt x="114755" y="190410"/>
                  </a:cubicBezTo>
                  <a:cubicBezTo>
                    <a:pt x="113621" y="190171"/>
                    <a:pt x="112459" y="190171"/>
                    <a:pt x="111326" y="190410"/>
                  </a:cubicBezTo>
                  <a:lnTo>
                    <a:pt x="112278" y="189743"/>
                  </a:lnTo>
                  <a:cubicBezTo>
                    <a:pt x="112736" y="189333"/>
                    <a:pt x="113060" y="188810"/>
                    <a:pt x="113231" y="188219"/>
                  </a:cubicBezTo>
                  <a:cubicBezTo>
                    <a:pt x="113612" y="186876"/>
                    <a:pt x="113612" y="185466"/>
                    <a:pt x="113231" y="184123"/>
                  </a:cubicBezTo>
                  <a:cubicBezTo>
                    <a:pt x="113869" y="184561"/>
                    <a:pt x="114660" y="184733"/>
                    <a:pt x="115422" y="184599"/>
                  </a:cubicBezTo>
                  <a:cubicBezTo>
                    <a:pt x="116222" y="184390"/>
                    <a:pt x="116917" y="183923"/>
                    <a:pt x="117422" y="183266"/>
                  </a:cubicBezTo>
                  <a:cubicBezTo>
                    <a:pt x="118336" y="182047"/>
                    <a:pt x="118993" y="180656"/>
                    <a:pt x="119327" y="179170"/>
                  </a:cubicBezTo>
                  <a:cubicBezTo>
                    <a:pt x="119393" y="179523"/>
                    <a:pt x="119489" y="179875"/>
                    <a:pt x="119613" y="180218"/>
                  </a:cubicBezTo>
                  <a:close/>
                  <a:moveTo>
                    <a:pt x="119708" y="175265"/>
                  </a:moveTo>
                  <a:cubicBezTo>
                    <a:pt x="119508" y="177503"/>
                    <a:pt x="118860" y="179675"/>
                    <a:pt x="117803" y="181647"/>
                  </a:cubicBezTo>
                  <a:cubicBezTo>
                    <a:pt x="117336" y="182466"/>
                    <a:pt x="116641" y="183123"/>
                    <a:pt x="115803" y="183552"/>
                  </a:cubicBezTo>
                  <a:cubicBezTo>
                    <a:pt x="114850" y="183742"/>
                    <a:pt x="113869" y="183571"/>
                    <a:pt x="113040" y="183075"/>
                  </a:cubicBezTo>
                  <a:cubicBezTo>
                    <a:pt x="112564" y="181837"/>
                    <a:pt x="112088" y="180599"/>
                    <a:pt x="111516" y="179456"/>
                  </a:cubicBezTo>
                  <a:cubicBezTo>
                    <a:pt x="110945" y="178313"/>
                    <a:pt x="109897" y="175836"/>
                    <a:pt x="108945" y="174027"/>
                  </a:cubicBezTo>
                  <a:cubicBezTo>
                    <a:pt x="108240" y="172798"/>
                    <a:pt x="107440" y="171617"/>
                    <a:pt x="106563" y="170503"/>
                  </a:cubicBezTo>
                  <a:cubicBezTo>
                    <a:pt x="106154" y="169921"/>
                    <a:pt x="105592" y="169455"/>
                    <a:pt x="104944" y="169169"/>
                  </a:cubicBezTo>
                  <a:cubicBezTo>
                    <a:pt x="105830" y="167188"/>
                    <a:pt x="106287" y="165044"/>
                    <a:pt x="106278" y="162882"/>
                  </a:cubicBezTo>
                  <a:cubicBezTo>
                    <a:pt x="106325" y="162025"/>
                    <a:pt x="106325" y="161168"/>
                    <a:pt x="106278" y="160311"/>
                  </a:cubicBezTo>
                  <a:cubicBezTo>
                    <a:pt x="109545" y="159692"/>
                    <a:pt x="112926" y="160273"/>
                    <a:pt x="115803" y="161930"/>
                  </a:cubicBezTo>
                  <a:cubicBezTo>
                    <a:pt x="118260" y="163625"/>
                    <a:pt x="119860" y="166302"/>
                    <a:pt x="120184" y="169264"/>
                  </a:cubicBezTo>
                  <a:cubicBezTo>
                    <a:pt x="120203" y="171550"/>
                    <a:pt x="119918" y="173827"/>
                    <a:pt x="119327" y="176027"/>
                  </a:cubicBezTo>
                  <a:close/>
                  <a:moveTo>
                    <a:pt x="134091" y="169074"/>
                  </a:moveTo>
                  <a:lnTo>
                    <a:pt x="132090" y="169074"/>
                  </a:lnTo>
                  <a:cubicBezTo>
                    <a:pt x="129843" y="169388"/>
                    <a:pt x="127747" y="170388"/>
                    <a:pt x="126090" y="171931"/>
                  </a:cubicBezTo>
                  <a:lnTo>
                    <a:pt x="125232" y="170693"/>
                  </a:lnTo>
                  <a:cubicBezTo>
                    <a:pt x="124861" y="170178"/>
                    <a:pt x="124413" y="169731"/>
                    <a:pt x="123899" y="169359"/>
                  </a:cubicBezTo>
                  <a:cubicBezTo>
                    <a:pt x="123366" y="168988"/>
                    <a:pt x="122785" y="168664"/>
                    <a:pt x="122184" y="168407"/>
                  </a:cubicBezTo>
                  <a:cubicBezTo>
                    <a:pt x="121632" y="168102"/>
                    <a:pt x="121003" y="167940"/>
                    <a:pt x="120375" y="167931"/>
                  </a:cubicBezTo>
                  <a:lnTo>
                    <a:pt x="120375" y="167931"/>
                  </a:lnTo>
                  <a:cubicBezTo>
                    <a:pt x="119994" y="165673"/>
                    <a:pt x="118889" y="163597"/>
                    <a:pt x="117231" y="162025"/>
                  </a:cubicBezTo>
                  <a:cubicBezTo>
                    <a:pt x="116346" y="161282"/>
                    <a:pt x="115345" y="160673"/>
                    <a:pt x="114279" y="160215"/>
                  </a:cubicBezTo>
                  <a:cubicBezTo>
                    <a:pt x="114669" y="160158"/>
                    <a:pt x="115031" y="159996"/>
                    <a:pt x="115326" y="159739"/>
                  </a:cubicBezTo>
                  <a:cubicBezTo>
                    <a:pt x="116326" y="159139"/>
                    <a:pt x="116908" y="158044"/>
                    <a:pt x="116850" y="156882"/>
                  </a:cubicBezTo>
                  <a:lnTo>
                    <a:pt x="116850" y="156882"/>
                  </a:lnTo>
                  <a:lnTo>
                    <a:pt x="116850" y="156882"/>
                  </a:lnTo>
                  <a:lnTo>
                    <a:pt x="116850" y="156882"/>
                  </a:lnTo>
                  <a:cubicBezTo>
                    <a:pt x="116898" y="156663"/>
                    <a:pt x="116898" y="156434"/>
                    <a:pt x="116850" y="156215"/>
                  </a:cubicBezTo>
                  <a:lnTo>
                    <a:pt x="116850" y="155643"/>
                  </a:lnTo>
                  <a:cubicBezTo>
                    <a:pt x="116850" y="155643"/>
                    <a:pt x="116850" y="155643"/>
                    <a:pt x="116850" y="155643"/>
                  </a:cubicBezTo>
                  <a:cubicBezTo>
                    <a:pt x="117584" y="154834"/>
                    <a:pt x="118612" y="154358"/>
                    <a:pt x="119708" y="154310"/>
                  </a:cubicBezTo>
                  <a:cubicBezTo>
                    <a:pt x="121203" y="154434"/>
                    <a:pt x="122661" y="154853"/>
                    <a:pt x="123994" y="155548"/>
                  </a:cubicBezTo>
                  <a:cubicBezTo>
                    <a:pt x="126309" y="156491"/>
                    <a:pt x="128414" y="157882"/>
                    <a:pt x="130186" y="159644"/>
                  </a:cubicBezTo>
                  <a:cubicBezTo>
                    <a:pt x="131700" y="161216"/>
                    <a:pt x="132786" y="163149"/>
                    <a:pt x="133329" y="165264"/>
                  </a:cubicBezTo>
                  <a:cubicBezTo>
                    <a:pt x="133472" y="166150"/>
                    <a:pt x="133472" y="167045"/>
                    <a:pt x="133329" y="167931"/>
                  </a:cubicBezTo>
                  <a:lnTo>
                    <a:pt x="133329" y="169169"/>
                  </a:lnTo>
                  <a:cubicBezTo>
                    <a:pt x="133329" y="169169"/>
                    <a:pt x="133900" y="169455"/>
                    <a:pt x="133710" y="169455"/>
                  </a:cubicBezTo>
                  <a:close/>
                  <a:moveTo>
                    <a:pt x="139425" y="165359"/>
                  </a:moveTo>
                  <a:cubicBezTo>
                    <a:pt x="139663" y="166168"/>
                    <a:pt x="139663" y="167026"/>
                    <a:pt x="139425" y="167836"/>
                  </a:cubicBezTo>
                  <a:cubicBezTo>
                    <a:pt x="139244" y="168264"/>
                    <a:pt x="139015" y="168683"/>
                    <a:pt x="138758" y="169074"/>
                  </a:cubicBezTo>
                  <a:lnTo>
                    <a:pt x="137805" y="170026"/>
                  </a:lnTo>
                  <a:cubicBezTo>
                    <a:pt x="137034" y="169626"/>
                    <a:pt x="136196" y="169369"/>
                    <a:pt x="135329" y="169264"/>
                  </a:cubicBezTo>
                  <a:lnTo>
                    <a:pt x="135329" y="168693"/>
                  </a:lnTo>
                  <a:cubicBezTo>
                    <a:pt x="135415" y="167969"/>
                    <a:pt x="135415" y="167226"/>
                    <a:pt x="135329" y="166502"/>
                  </a:cubicBezTo>
                  <a:cubicBezTo>
                    <a:pt x="135320" y="165559"/>
                    <a:pt x="135157" y="164626"/>
                    <a:pt x="134853" y="163740"/>
                  </a:cubicBezTo>
                  <a:cubicBezTo>
                    <a:pt x="134853" y="163073"/>
                    <a:pt x="135329" y="162311"/>
                    <a:pt x="136186" y="162216"/>
                  </a:cubicBezTo>
                  <a:cubicBezTo>
                    <a:pt x="137044" y="162197"/>
                    <a:pt x="137834" y="162625"/>
                    <a:pt x="138282" y="163359"/>
                  </a:cubicBezTo>
                  <a:cubicBezTo>
                    <a:pt x="138786" y="164044"/>
                    <a:pt x="139053" y="164883"/>
                    <a:pt x="139044" y="165740"/>
                  </a:cubicBezTo>
                  <a:close/>
                  <a:moveTo>
                    <a:pt x="137996" y="144690"/>
                  </a:moveTo>
                  <a:cubicBezTo>
                    <a:pt x="140263" y="146014"/>
                    <a:pt x="141882" y="148223"/>
                    <a:pt x="142473" y="150786"/>
                  </a:cubicBezTo>
                  <a:cubicBezTo>
                    <a:pt x="142711" y="152205"/>
                    <a:pt x="142711" y="153653"/>
                    <a:pt x="142473" y="155072"/>
                  </a:cubicBezTo>
                  <a:cubicBezTo>
                    <a:pt x="142568" y="155796"/>
                    <a:pt x="142568" y="156539"/>
                    <a:pt x="142473" y="157263"/>
                  </a:cubicBezTo>
                  <a:cubicBezTo>
                    <a:pt x="142473" y="158120"/>
                    <a:pt x="141520" y="158691"/>
                    <a:pt x="141330" y="159453"/>
                  </a:cubicBezTo>
                  <a:lnTo>
                    <a:pt x="141330" y="159453"/>
                  </a:lnTo>
                  <a:lnTo>
                    <a:pt x="140758" y="160406"/>
                  </a:lnTo>
                  <a:cubicBezTo>
                    <a:pt x="140215" y="161368"/>
                    <a:pt x="139891" y="162444"/>
                    <a:pt x="139806" y="163549"/>
                  </a:cubicBezTo>
                  <a:lnTo>
                    <a:pt x="139139" y="162501"/>
                  </a:lnTo>
                  <a:cubicBezTo>
                    <a:pt x="138567" y="161692"/>
                    <a:pt x="137653" y="161196"/>
                    <a:pt x="136662" y="161168"/>
                  </a:cubicBezTo>
                  <a:cubicBezTo>
                    <a:pt x="135824" y="161263"/>
                    <a:pt x="135138" y="161873"/>
                    <a:pt x="134948" y="162692"/>
                  </a:cubicBezTo>
                  <a:cubicBezTo>
                    <a:pt x="134586" y="161654"/>
                    <a:pt x="134110" y="160663"/>
                    <a:pt x="133519" y="159739"/>
                  </a:cubicBezTo>
                  <a:cubicBezTo>
                    <a:pt x="132071" y="157606"/>
                    <a:pt x="130100" y="155862"/>
                    <a:pt x="127804" y="154691"/>
                  </a:cubicBezTo>
                  <a:cubicBezTo>
                    <a:pt x="127185" y="153548"/>
                    <a:pt x="126709" y="152329"/>
                    <a:pt x="126375" y="151071"/>
                  </a:cubicBezTo>
                  <a:cubicBezTo>
                    <a:pt x="125995" y="149833"/>
                    <a:pt x="125995" y="148500"/>
                    <a:pt x="126375" y="147261"/>
                  </a:cubicBezTo>
                  <a:cubicBezTo>
                    <a:pt x="127194" y="145137"/>
                    <a:pt x="129157" y="143661"/>
                    <a:pt x="131424" y="143451"/>
                  </a:cubicBezTo>
                  <a:cubicBezTo>
                    <a:pt x="133605" y="143309"/>
                    <a:pt x="135776" y="143880"/>
                    <a:pt x="137615" y="145071"/>
                  </a:cubicBezTo>
                  <a:close/>
                  <a:moveTo>
                    <a:pt x="136853" y="131164"/>
                  </a:moveTo>
                  <a:cubicBezTo>
                    <a:pt x="136301" y="132012"/>
                    <a:pt x="135824" y="132907"/>
                    <a:pt x="135424" y="133831"/>
                  </a:cubicBezTo>
                  <a:cubicBezTo>
                    <a:pt x="134157" y="136231"/>
                    <a:pt x="133824" y="139013"/>
                    <a:pt x="134472" y="141642"/>
                  </a:cubicBezTo>
                  <a:cubicBezTo>
                    <a:pt x="134577" y="142013"/>
                    <a:pt x="134729" y="142366"/>
                    <a:pt x="134948" y="142689"/>
                  </a:cubicBezTo>
                  <a:cubicBezTo>
                    <a:pt x="131986" y="141956"/>
                    <a:pt x="128861" y="142861"/>
                    <a:pt x="126756" y="145071"/>
                  </a:cubicBezTo>
                  <a:cubicBezTo>
                    <a:pt x="126509" y="143937"/>
                    <a:pt x="125775" y="142956"/>
                    <a:pt x="124756" y="142404"/>
                  </a:cubicBezTo>
                  <a:cubicBezTo>
                    <a:pt x="124166" y="141813"/>
                    <a:pt x="123708" y="141099"/>
                    <a:pt x="123423" y="140308"/>
                  </a:cubicBezTo>
                  <a:cubicBezTo>
                    <a:pt x="123175" y="139470"/>
                    <a:pt x="123175" y="138575"/>
                    <a:pt x="123423" y="137736"/>
                  </a:cubicBezTo>
                  <a:cubicBezTo>
                    <a:pt x="124347" y="136174"/>
                    <a:pt x="125623" y="134841"/>
                    <a:pt x="127137" y="133831"/>
                  </a:cubicBezTo>
                  <a:cubicBezTo>
                    <a:pt x="129052" y="132450"/>
                    <a:pt x="131167" y="131383"/>
                    <a:pt x="133424" y="130688"/>
                  </a:cubicBezTo>
                  <a:cubicBezTo>
                    <a:pt x="134472" y="130783"/>
                    <a:pt x="135710" y="130593"/>
                    <a:pt x="136472" y="131545"/>
                  </a:cubicBezTo>
                  <a:close/>
                  <a:moveTo>
                    <a:pt x="146378" y="114210"/>
                  </a:moveTo>
                  <a:cubicBezTo>
                    <a:pt x="146597" y="116181"/>
                    <a:pt x="146330" y="118172"/>
                    <a:pt x="145616" y="120020"/>
                  </a:cubicBezTo>
                  <a:lnTo>
                    <a:pt x="145616" y="120020"/>
                  </a:lnTo>
                  <a:cubicBezTo>
                    <a:pt x="144111" y="121239"/>
                    <a:pt x="142930" y="122811"/>
                    <a:pt x="142187" y="124592"/>
                  </a:cubicBezTo>
                  <a:cubicBezTo>
                    <a:pt x="142139" y="125097"/>
                    <a:pt x="142139" y="125611"/>
                    <a:pt x="142187" y="126116"/>
                  </a:cubicBezTo>
                  <a:lnTo>
                    <a:pt x="142187" y="126116"/>
                  </a:lnTo>
                  <a:cubicBezTo>
                    <a:pt x="140739" y="126811"/>
                    <a:pt x="139501" y="127859"/>
                    <a:pt x="138567" y="129164"/>
                  </a:cubicBezTo>
                  <a:cubicBezTo>
                    <a:pt x="138215" y="129526"/>
                    <a:pt x="137929" y="129945"/>
                    <a:pt x="137710" y="130402"/>
                  </a:cubicBezTo>
                  <a:cubicBezTo>
                    <a:pt x="137453" y="129964"/>
                    <a:pt x="137044" y="129621"/>
                    <a:pt x="136567" y="129450"/>
                  </a:cubicBezTo>
                  <a:lnTo>
                    <a:pt x="136567" y="129450"/>
                  </a:lnTo>
                  <a:cubicBezTo>
                    <a:pt x="135996" y="129450"/>
                    <a:pt x="135329" y="128688"/>
                    <a:pt x="135043" y="128307"/>
                  </a:cubicBezTo>
                  <a:lnTo>
                    <a:pt x="133900" y="126687"/>
                  </a:lnTo>
                  <a:cubicBezTo>
                    <a:pt x="132786" y="125068"/>
                    <a:pt x="132071" y="123201"/>
                    <a:pt x="131805" y="121258"/>
                  </a:cubicBezTo>
                  <a:cubicBezTo>
                    <a:pt x="131567" y="119325"/>
                    <a:pt x="131567" y="117381"/>
                    <a:pt x="131805" y="115448"/>
                  </a:cubicBezTo>
                  <a:cubicBezTo>
                    <a:pt x="132005" y="113429"/>
                    <a:pt x="132557" y="111466"/>
                    <a:pt x="133424" y="109638"/>
                  </a:cubicBezTo>
                  <a:cubicBezTo>
                    <a:pt x="134110" y="107952"/>
                    <a:pt x="135272" y="106495"/>
                    <a:pt x="136758" y="105447"/>
                  </a:cubicBezTo>
                  <a:cubicBezTo>
                    <a:pt x="137691" y="105018"/>
                    <a:pt x="138777" y="105018"/>
                    <a:pt x="139711" y="105447"/>
                  </a:cubicBezTo>
                  <a:cubicBezTo>
                    <a:pt x="142015" y="106580"/>
                    <a:pt x="143940" y="108371"/>
                    <a:pt x="145235" y="110590"/>
                  </a:cubicBezTo>
                  <a:cubicBezTo>
                    <a:pt x="145721" y="111876"/>
                    <a:pt x="146006" y="113219"/>
                    <a:pt x="146092" y="114591"/>
                  </a:cubicBezTo>
                  <a:close/>
                  <a:moveTo>
                    <a:pt x="141711" y="100684"/>
                  </a:moveTo>
                  <a:cubicBezTo>
                    <a:pt x="142625" y="101779"/>
                    <a:pt x="143720" y="102713"/>
                    <a:pt x="144949" y="103446"/>
                  </a:cubicBezTo>
                  <a:cubicBezTo>
                    <a:pt x="145559" y="103932"/>
                    <a:pt x="146273" y="104266"/>
                    <a:pt x="147045" y="104399"/>
                  </a:cubicBezTo>
                  <a:cubicBezTo>
                    <a:pt x="146654" y="105828"/>
                    <a:pt x="146397" y="107294"/>
                    <a:pt x="146283" y="108780"/>
                  </a:cubicBezTo>
                  <a:lnTo>
                    <a:pt x="146283" y="109542"/>
                  </a:lnTo>
                  <a:lnTo>
                    <a:pt x="145616" y="109542"/>
                  </a:lnTo>
                  <a:lnTo>
                    <a:pt x="145045" y="109542"/>
                  </a:lnTo>
                  <a:lnTo>
                    <a:pt x="144378" y="109542"/>
                  </a:lnTo>
                  <a:cubicBezTo>
                    <a:pt x="143187" y="107866"/>
                    <a:pt x="141625" y="106504"/>
                    <a:pt x="139806" y="105542"/>
                  </a:cubicBezTo>
                  <a:lnTo>
                    <a:pt x="139234" y="105542"/>
                  </a:lnTo>
                  <a:lnTo>
                    <a:pt x="139234" y="105542"/>
                  </a:lnTo>
                  <a:lnTo>
                    <a:pt x="139234" y="105542"/>
                  </a:lnTo>
                  <a:lnTo>
                    <a:pt x="139234" y="105542"/>
                  </a:lnTo>
                  <a:lnTo>
                    <a:pt x="139234" y="105542"/>
                  </a:lnTo>
                  <a:lnTo>
                    <a:pt x="139234" y="105542"/>
                  </a:lnTo>
                  <a:lnTo>
                    <a:pt x="139234" y="105542"/>
                  </a:lnTo>
                  <a:lnTo>
                    <a:pt x="139234" y="104970"/>
                  </a:lnTo>
                  <a:lnTo>
                    <a:pt x="139234" y="104970"/>
                  </a:lnTo>
                  <a:lnTo>
                    <a:pt x="139234" y="104970"/>
                  </a:lnTo>
                  <a:cubicBezTo>
                    <a:pt x="139234" y="104970"/>
                    <a:pt x="139234" y="104970"/>
                    <a:pt x="139234" y="104970"/>
                  </a:cubicBezTo>
                  <a:lnTo>
                    <a:pt x="139234" y="104399"/>
                  </a:lnTo>
                  <a:lnTo>
                    <a:pt x="139234" y="104399"/>
                  </a:lnTo>
                  <a:lnTo>
                    <a:pt x="139234" y="104399"/>
                  </a:lnTo>
                  <a:cubicBezTo>
                    <a:pt x="139558" y="103980"/>
                    <a:pt x="139987" y="103646"/>
                    <a:pt x="140472" y="103446"/>
                  </a:cubicBezTo>
                  <a:lnTo>
                    <a:pt x="141139" y="103446"/>
                  </a:lnTo>
                  <a:cubicBezTo>
                    <a:pt x="141720" y="102789"/>
                    <a:pt x="141835" y="101837"/>
                    <a:pt x="141425" y="101065"/>
                  </a:cubicBezTo>
                  <a:close/>
                  <a:moveTo>
                    <a:pt x="140663" y="98970"/>
                  </a:moveTo>
                  <a:lnTo>
                    <a:pt x="140663" y="98970"/>
                  </a:lnTo>
                  <a:cubicBezTo>
                    <a:pt x="139967" y="99236"/>
                    <a:pt x="139348" y="99655"/>
                    <a:pt x="138853" y="100208"/>
                  </a:cubicBezTo>
                  <a:cubicBezTo>
                    <a:pt x="138577" y="100503"/>
                    <a:pt x="138377" y="100865"/>
                    <a:pt x="138282" y="101256"/>
                  </a:cubicBezTo>
                  <a:cubicBezTo>
                    <a:pt x="138282" y="100779"/>
                    <a:pt x="138282" y="100398"/>
                    <a:pt x="138282" y="100017"/>
                  </a:cubicBezTo>
                  <a:cubicBezTo>
                    <a:pt x="138148" y="98970"/>
                    <a:pt x="137720" y="97969"/>
                    <a:pt x="137044" y="97160"/>
                  </a:cubicBezTo>
                  <a:cubicBezTo>
                    <a:pt x="136996" y="96750"/>
                    <a:pt x="136996" y="96331"/>
                    <a:pt x="137044" y="95922"/>
                  </a:cubicBezTo>
                  <a:cubicBezTo>
                    <a:pt x="136948" y="95322"/>
                    <a:pt x="136948" y="94712"/>
                    <a:pt x="137044" y="94112"/>
                  </a:cubicBezTo>
                  <a:cubicBezTo>
                    <a:pt x="137167" y="93502"/>
                    <a:pt x="137605" y="92997"/>
                    <a:pt x="138187" y="92778"/>
                  </a:cubicBezTo>
                  <a:cubicBezTo>
                    <a:pt x="138529" y="92693"/>
                    <a:pt x="138891" y="92693"/>
                    <a:pt x="139234" y="92778"/>
                  </a:cubicBezTo>
                  <a:lnTo>
                    <a:pt x="139901" y="92778"/>
                  </a:lnTo>
                  <a:cubicBezTo>
                    <a:pt x="139491" y="95131"/>
                    <a:pt x="139653" y="97550"/>
                    <a:pt x="140377" y="99827"/>
                  </a:cubicBezTo>
                  <a:close/>
                  <a:moveTo>
                    <a:pt x="146092" y="72395"/>
                  </a:moveTo>
                  <a:cubicBezTo>
                    <a:pt x="146092" y="73633"/>
                    <a:pt x="146092" y="74967"/>
                    <a:pt x="145616" y="76205"/>
                  </a:cubicBezTo>
                  <a:cubicBezTo>
                    <a:pt x="145454" y="77548"/>
                    <a:pt x="145101" y="78862"/>
                    <a:pt x="144568" y="80110"/>
                  </a:cubicBezTo>
                  <a:lnTo>
                    <a:pt x="144568" y="80110"/>
                  </a:lnTo>
                  <a:cubicBezTo>
                    <a:pt x="143435" y="81139"/>
                    <a:pt x="142558" y="82406"/>
                    <a:pt x="141996" y="83825"/>
                  </a:cubicBezTo>
                  <a:cubicBezTo>
                    <a:pt x="140872" y="86159"/>
                    <a:pt x="140158" y="88673"/>
                    <a:pt x="139901" y="91254"/>
                  </a:cubicBezTo>
                  <a:lnTo>
                    <a:pt x="139901" y="91254"/>
                  </a:lnTo>
                  <a:lnTo>
                    <a:pt x="139044" y="91254"/>
                  </a:lnTo>
                  <a:lnTo>
                    <a:pt x="137805" y="91254"/>
                  </a:lnTo>
                  <a:lnTo>
                    <a:pt x="137329" y="91254"/>
                  </a:lnTo>
                  <a:cubicBezTo>
                    <a:pt x="137329" y="91254"/>
                    <a:pt x="137329" y="91254"/>
                    <a:pt x="137329" y="90683"/>
                  </a:cubicBezTo>
                  <a:cubicBezTo>
                    <a:pt x="137710" y="89321"/>
                    <a:pt x="137901" y="87911"/>
                    <a:pt x="137901" y="86492"/>
                  </a:cubicBezTo>
                  <a:cubicBezTo>
                    <a:pt x="137758" y="83968"/>
                    <a:pt x="136672" y="81586"/>
                    <a:pt x="134853" y="79824"/>
                  </a:cubicBezTo>
                  <a:cubicBezTo>
                    <a:pt x="134043" y="77862"/>
                    <a:pt x="133652" y="75757"/>
                    <a:pt x="133710" y="73633"/>
                  </a:cubicBezTo>
                  <a:cubicBezTo>
                    <a:pt x="133957" y="71671"/>
                    <a:pt x="135072" y="69918"/>
                    <a:pt x="136758" y="68871"/>
                  </a:cubicBezTo>
                  <a:cubicBezTo>
                    <a:pt x="138329" y="67604"/>
                    <a:pt x="140263" y="66870"/>
                    <a:pt x="142282" y="66775"/>
                  </a:cubicBezTo>
                  <a:cubicBezTo>
                    <a:pt x="143511" y="66670"/>
                    <a:pt x="144702" y="67213"/>
                    <a:pt x="145425" y="68204"/>
                  </a:cubicBezTo>
                  <a:cubicBezTo>
                    <a:pt x="146111" y="69623"/>
                    <a:pt x="146254" y="71261"/>
                    <a:pt x="145806" y="72776"/>
                  </a:cubicBezTo>
                  <a:close/>
                  <a:moveTo>
                    <a:pt x="152950" y="43820"/>
                  </a:moveTo>
                  <a:cubicBezTo>
                    <a:pt x="152950" y="44296"/>
                    <a:pt x="152950" y="44772"/>
                    <a:pt x="152950" y="45153"/>
                  </a:cubicBezTo>
                  <a:cubicBezTo>
                    <a:pt x="152121" y="48278"/>
                    <a:pt x="151550" y="51459"/>
                    <a:pt x="151236" y="54678"/>
                  </a:cubicBezTo>
                  <a:cubicBezTo>
                    <a:pt x="151236" y="56869"/>
                    <a:pt x="150759" y="60203"/>
                    <a:pt x="152569" y="61632"/>
                  </a:cubicBezTo>
                  <a:cubicBezTo>
                    <a:pt x="151550" y="61946"/>
                    <a:pt x="150617" y="62460"/>
                    <a:pt x="149807" y="63156"/>
                  </a:cubicBezTo>
                  <a:cubicBezTo>
                    <a:pt x="148435" y="64260"/>
                    <a:pt x="147492" y="65813"/>
                    <a:pt x="147140" y="67537"/>
                  </a:cubicBezTo>
                  <a:cubicBezTo>
                    <a:pt x="147045" y="68451"/>
                    <a:pt x="147045" y="69385"/>
                    <a:pt x="147140" y="70299"/>
                  </a:cubicBezTo>
                  <a:cubicBezTo>
                    <a:pt x="146911" y="68909"/>
                    <a:pt x="145921" y="67766"/>
                    <a:pt x="144568" y="67347"/>
                  </a:cubicBezTo>
                  <a:cubicBezTo>
                    <a:pt x="142920" y="66880"/>
                    <a:pt x="141149" y="67051"/>
                    <a:pt x="139615" y="67823"/>
                  </a:cubicBezTo>
                  <a:lnTo>
                    <a:pt x="139615" y="67823"/>
                  </a:lnTo>
                  <a:cubicBezTo>
                    <a:pt x="138282" y="67823"/>
                    <a:pt x="136758" y="66870"/>
                    <a:pt x="136472" y="65346"/>
                  </a:cubicBezTo>
                  <a:cubicBezTo>
                    <a:pt x="136205" y="64060"/>
                    <a:pt x="136205" y="62727"/>
                    <a:pt x="136472" y="61441"/>
                  </a:cubicBezTo>
                  <a:cubicBezTo>
                    <a:pt x="137196" y="58393"/>
                    <a:pt x="138225" y="55431"/>
                    <a:pt x="139520" y="52583"/>
                  </a:cubicBezTo>
                  <a:cubicBezTo>
                    <a:pt x="140672" y="50097"/>
                    <a:pt x="142082" y="47735"/>
                    <a:pt x="143711" y="45534"/>
                  </a:cubicBezTo>
                  <a:cubicBezTo>
                    <a:pt x="144787" y="43763"/>
                    <a:pt x="146254" y="42267"/>
                    <a:pt x="147997" y="41153"/>
                  </a:cubicBezTo>
                  <a:cubicBezTo>
                    <a:pt x="148997" y="40724"/>
                    <a:pt x="150140" y="40724"/>
                    <a:pt x="151140" y="41153"/>
                  </a:cubicBezTo>
                  <a:cubicBezTo>
                    <a:pt x="151617" y="41820"/>
                    <a:pt x="151998" y="43344"/>
                    <a:pt x="152664" y="44487"/>
                  </a:cubicBezTo>
                  <a:close/>
                  <a:moveTo>
                    <a:pt x="149521" y="35724"/>
                  </a:moveTo>
                  <a:lnTo>
                    <a:pt x="149521" y="35724"/>
                  </a:lnTo>
                  <a:cubicBezTo>
                    <a:pt x="149483" y="35943"/>
                    <a:pt x="149483" y="36171"/>
                    <a:pt x="149521" y="36390"/>
                  </a:cubicBezTo>
                  <a:cubicBezTo>
                    <a:pt x="149236" y="37381"/>
                    <a:pt x="148854" y="38334"/>
                    <a:pt x="148378" y="39248"/>
                  </a:cubicBezTo>
                  <a:cubicBezTo>
                    <a:pt x="146283" y="40058"/>
                    <a:pt x="144511" y="41524"/>
                    <a:pt x="143330" y="43439"/>
                  </a:cubicBezTo>
                  <a:lnTo>
                    <a:pt x="141711" y="45630"/>
                  </a:lnTo>
                  <a:lnTo>
                    <a:pt x="141711" y="45630"/>
                  </a:lnTo>
                  <a:cubicBezTo>
                    <a:pt x="141406" y="45477"/>
                    <a:pt x="141120" y="45277"/>
                    <a:pt x="140853" y="45058"/>
                  </a:cubicBezTo>
                  <a:lnTo>
                    <a:pt x="140091" y="44391"/>
                  </a:lnTo>
                  <a:cubicBezTo>
                    <a:pt x="139549" y="43163"/>
                    <a:pt x="139320" y="41820"/>
                    <a:pt x="139425" y="40486"/>
                  </a:cubicBezTo>
                  <a:cubicBezTo>
                    <a:pt x="139368" y="38781"/>
                    <a:pt x="139939" y="37124"/>
                    <a:pt x="141044" y="35819"/>
                  </a:cubicBezTo>
                  <a:cubicBezTo>
                    <a:pt x="142425" y="34571"/>
                    <a:pt x="144235" y="33895"/>
                    <a:pt x="146092" y="33914"/>
                  </a:cubicBezTo>
                  <a:cubicBezTo>
                    <a:pt x="146473" y="34676"/>
                    <a:pt x="149045" y="34771"/>
                    <a:pt x="149236" y="36390"/>
                  </a:cubicBezTo>
                  <a:close/>
                  <a:moveTo>
                    <a:pt x="145235" y="33152"/>
                  </a:moveTo>
                  <a:lnTo>
                    <a:pt x="146187" y="33723"/>
                  </a:lnTo>
                  <a:cubicBezTo>
                    <a:pt x="144892" y="33676"/>
                    <a:pt x="143597" y="33866"/>
                    <a:pt x="142378" y="34295"/>
                  </a:cubicBezTo>
                  <a:cubicBezTo>
                    <a:pt x="142530" y="33380"/>
                    <a:pt x="142530" y="32447"/>
                    <a:pt x="142378" y="31533"/>
                  </a:cubicBezTo>
                  <a:lnTo>
                    <a:pt x="142378" y="30866"/>
                  </a:lnTo>
                  <a:cubicBezTo>
                    <a:pt x="143282" y="31685"/>
                    <a:pt x="144235" y="32457"/>
                    <a:pt x="145235" y="33152"/>
                  </a:cubicBezTo>
                  <a:close/>
                  <a:moveTo>
                    <a:pt x="141996" y="30485"/>
                  </a:moveTo>
                  <a:cubicBezTo>
                    <a:pt x="142235" y="31361"/>
                    <a:pt x="142235" y="32275"/>
                    <a:pt x="141996" y="33152"/>
                  </a:cubicBezTo>
                  <a:cubicBezTo>
                    <a:pt x="142025" y="33628"/>
                    <a:pt x="142025" y="34104"/>
                    <a:pt x="141996" y="34581"/>
                  </a:cubicBezTo>
                  <a:cubicBezTo>
                    <a:pt x="141549" y="34781"/>
                    <a:pt x="141139" y="35038"/>
                    <a:pt x="140758" y="35343"/>
                  </a:cubicBezTo>
                  <a:cubicBezTo>
                    <a:pt x="139225" y="36762"/>
                    <a:pt x="138358" y="38772"/>
                    <a:pt x="138377" y="40867"/>
                  </a:cubicBezTo>
                  <a:cubicBezTo>
                    <a:pt x="138243" y="41877"/>
                    <a:pt x="138243" y="42905"/>
                    <a:pt x="138377" y="43915"/>
                  </a:cubicBezTo>
                  <a:cubicBezTo>
                    <a:pt x="137158" y="42944"/>
                    <a:pt x="135720" y="42296"/>
                    <a:pt x="134186" y="42010"/>
                  </a:cubicBezTo>
                  <a:cubicBezTo>
                    <a:pt x="133053" y="41772"/>
                    <a:pt x="131890" y="41772"/>
                    <a:pt x="130757" y="42010"/>
                  </a:cubicBezTo>
                  <a:lnTo>
                    <a:pt x="130757" y="42010"/>
                  </a:lnTo>
                  <a:lnTo>
                    <a:pt x="129709" y="42010"/>
                  </a:lnTo>
                  <a:lnTo>
                    <a:pt x="128280" y="41343"/>
                  </a:lnTo>
                  <a:lnTo>
                    <a:pt x="127614" y="41343"/>
                  </a:lnTo>
                  <a:cubicBezTo>
                    <a:pt x="127395" y="41019"/>
                    <a:pt x="127242" y="40667"/>
                    <a:pt x="127137" y="40296"/>
                  </a:cubicBezTo>
                  <a:cubicBezTo>
                    <a:pt x="127052" y="39981"/>
                    <a:pt x="127052" y="39658"/>
                    <a:pt x="127137" y="39343"/>
                  </a:cubicBezTo>
                  <a:cubicBezTo>
                    <a:pt x="127271" y="38619"/>
                    <a:pt x="127271" y="37876"/>
                    <a:pt x="127137" y="37153"/>
                  </a:cubicBezTo>
                  <a:cubicBezTo>
                    <a:pt x="127185" y="36867"/>
                    <a:pt x="127185" y="36581"/>
                    <a:pt x="127137" y="36295"/>
                  </a:cubicBezTo>
                  <a:cubicBezTo>
                    <a:pt x="128023" y="33552"/>
                    <a:pt x="129519" y="31047"/>
                    <a:pt x="131519" y="28961"/>
                  </a:cubicBezTo>
                  <a:cubicBezTo>
                    <a:pt x="132528" y="27951"/>
                    <a:pt x="133643" y="27056"/>
                    <a:pt x="134853" y="26294"/>
                  </a:cubicBezTo>
                  <a:cubicBezTo>
                    <a:pt x="135758" y="25865"/>
                    <a:pt x="136805" y="25865"/>
                    <a:pt x="137710" y="26294"/>
                  </a:cubicBezTo>
                  <a:cubicBezTo>
                    <a:pt x="139482" y="27227"/>
                    <a:pt x="140910" y="28694"/>
                    <a:pt x="141806" y="30485"/>
                  </a:cubicBezTo>
                  <a:close/>
                  <a:moveTo>
                    <a:pt x="125709" y="17245"/>
                  </a:moveTo>
                  <a:cubicBezTo>
                    <a:pt x="126852" y="16874"/>
                    <a:pt x="128033" y="16655"/>
                    <a:pt x="129233" y="16578"/>
                  </a:cubicBezTo>
                  <a:lnTo>
                    <a:pt x="131519" y="16578"/>
                  </a:lnTo>
                  <a:cubicBezTo>
                    <a:pt x="133433" y="16369"/>
                    <a:pt x="135348" y="16845"/>
                    <a:pt x="136948" y="17912"/>
                  </a:cubicBezTo>
                  <a:cubicBezTo>
                    <a:pt x="138853" y="19722"/>
                    <a:pt x="136948" y="22103"/>
                    <a:pt x="136472" y="23817"/>
                  </a:cubicBezTo>
                  <a:lnTo>
                    <a:pt x="135710" y="23817"/>
                  </a:lnTo>
                  <a:cubicBezTo>
                    <a:pt x="134205" y="24208"/>
                    <a:pt x="132843" y="25037"/>
                    <a:pt x="131805" y="26199"/>
                  </a:cubicBezTo>
                  <a:cubicBezTo>
                    <a:pt x="129519" y="28227"/>
                    <a:pt x="127757" y="30771"/>
                    <a:pt x="126661" y="33628"/>
                  </a:cubicBezTo>
                  <a:cubicBezTo>
                    <a:pt x="126709" y="32933"/>
                    <a:pt x="126709" y="32228"/>
                    <a:pt x="126661" y="31533"/>
                  </a:cubicBezTo>
                  <a:cubicBezTo>
                    <a:pt x="126013" y="29952"/>
                    <a:pt x="124623" y="28809"/>
                    <a:pt x="122946" y="28485"/>
                  </a:cubicBezTo>
                  <a:cubicBezTo>
                    <a:pt x="122156" y="28342"/>
                    <a:pt x="121356" y="28342"/>
                    <a:pt x="120565" y="28485"/>
                  </a:cubicBezTo>
                  <a:lnTo>
                    <a:pt x="120565" y="28485"/>
                  </a:lnTo>
                  <a:cubicBezTo>
                    <a:pt x="120479" y="28208"/>
                    <a:pt x="120479" y="27904"/>
                    <a:pt x="120565" y="27628"/>
                  </a:cubicBezTo>
                  <a:cubicBezTo>
                    <a:pt x="120661" y="26932"/>
                    <a:pt x="120661" y="26227"/>
                    <a:pt x="120565" y="25532"/>
                  </a:cubicBezTo>
                  <a:lnTo>
                    <a:pt x="120565" y="25532"/>
                  </a:lnTo>
                  <a:cubicBezTo>
                    <a:pt x="120422" y="24456"/>
                    <a:pt x="120422" y="23370"/>
                    <a:pt x="120565" y="22293"/>
                  </a:cubicBezTo>
                  <a:cubicBezTo>
                    <a:pt x="121260" y="19884"/>
                    <a:pt x="123118" y="17988"/>
                    <a:pt x="125518" y="17245"/>
                  </a:cubicBezTo>
                  <a:close/>
                  <a:moveTo>
                    <a:pt x="122280" y="16388"/>
                  </a:moveTo>
                  <a:lnTo>
                    <a:pt x="122280" y="16388"/>
                  </a:lnTo>
                  <a:lnTo>
                    <a:pt x="122280" y="16388"/>
                  </a:lnTo>
                  <a:lnTo>
                    <a:pt x="122280" y="16388"/>
                  </a:lnTo>
                  <a:lnTo>
                    <a:pt x="122280" y="16388"/>
                  </a:lnTo>
                  <a:lnTo>
                    <a:pt x="122280" y="16388"/>
                  </a:lnTo>
                  <a:lnTo>
                    <a:pt x="122280" y="16388"/>
                  </a:lnTo>
                  <a:cubicBezTo>
                    <a:pt x="119946" y="17455"/>
                    <a:pt x="118479" y="19827"/>
                    <a:pt x="118565" y="22389"/>
                  </a:cubicBezTo>
                  <a:cubicBezTo>
                    <a:pt x="118155" y="21484"/>
                    <a:pt x="117346" y="20817"/>
                    <a:pt x="116374" y="20579"/>
                  </a:cubicBezTo>
                  <a:lnTo>
                    <a:pt x="115326" y="20579"/>
                  </a:lnTo>
                  <a:lnTo>
                    <a:pt x="115326" y="20579"/>
                  </a:lnTo>
                  <a:cubicBezTo>
                    <a:pt x="116955" y="19484"/>
                    <a:pt x="118165" y="17874"/>
                    <a:pt x="118755" y="16007"/>
                  </a:cubicBezTo>
                  <a:lnTo>
                    <a:pt x="118755" y="16007"/>
                  </a:lnTo>
                  <a:lnTo>
                    <a:pt x="118755" y="16007"/>
                  </a:lnTo>
                  <a:lnTo>
                    <a:pt x="119327" y="16007"/>
                  </a:lnTo>
                  <a:cubicBezTo>
                    <a:pt x="119698" y="15864"/>
                    <a:pt x="120098" y="15864"/>
                    <a:pt x="120470" y="16007"/>
                  </a:cubicBezTo>
                  <a:close/>
                  <a:moveTo>
                    <a:pt x="116660" y="19531"/>
                  </a:moveTo>
                  <a:cubicBezTo>
                    <a:pt x="115907" y="20341"/>
                    <a:pt x="114898" y="20884"/>
                    <a:pt x="113803" y="21055"/>
                  </a:cubicBezTo>
                  <a:cubicBezTo>
                    <a:pt x="112764" y="21198"/>
                    <a:pt x="111707" y="21198"/>
                    <a:pt x="110659" y="21055"/>
                  </a:cubicBezTo>
                  <a:cubicBezTo>
                    <a:pt x="109611" y="18969"/>
                    <a:pt x="108040" y="17198"/>
                    <a:pt x="106087" y="15912"/>
                  </a:cubicBezTo>
                  <a:cubicBezTo>
                    <a:pt x="106392" y="15692"/>
                    <a:pt x="106621" y="15397"/>
                    <a:pt x="106754" y="15054"/>
                  </a:cubicBezTo>
                  <a:cubicBezTo>
                    <a:pt x="107059" y="13645"/>
                    <a:pt x="106706" y="12178"/>
                    <a:pt x="105801" y="11054"/>
                  </a:cubicBezTo>
                  <a:lnTo>
                    <a:pt x="105801" y="11054"/>
                  </a:lnTo>
                  <a:cubicBezTo>
                    <a:pt x="106602" y="11568"/>
                    <a:pt x="107516" y="11864"/>
                    <a:pt x="108469" y="11911"/>
                  </a:cubicBezTo>
                  <a:cubicBezTo>
                    <a:pt x="110564" y="11740"/>
                    <a:pt x="112250" y="10101"/>
                    <a:pt x="112469" y="8006"/>
                  </a:cubicBezTo>
                  <a:cubicBezTo>
                    <a:pt x="112612" y="6710"/>
                    <a:pt x="112612" y="5396"/>
                    <a:pt x="112469" y="4101"/>
                  </a:cubicBezTo>
                  <a:lnTo>
                    <a:pt x="112469" y="4101"/>
                  </a:lnTo>
                  <a:lnTo>
                    <a:pt x="113136" y="4101"/>
                  </a:lnTo>
                  <a:lnTo>
                    <a:pt x="113136" y="4101"/>
                  </a:lnTo>
                  <a:cubicBezTo>
                    <a:pt x="113736" y="4796"/>
                    <a:pt x="114602" y="5206"/>
                    <a:pt x="115517" y="5244"/>
                  </a:cubicBezTo>
                  <a:lnTo>
                    <a:pt x="116088" y="5244"/>
                  </a:lnTo>
                  <a:cubicBezTo>
                    <a:pt x="116708" y="5577"/>
                    <a:pt x="117260" y="6034"/>
                    <a:pt x="117708" y="6577"/>
                  </a:cubicBezTo>
                  <a:cubicBezTo>
                    <a:pt x="118251" y="7330"/>
                    <a:pt x="118670" y="8168"/>
                    <a:pt x="118946" y="9054"/>
                  </a:cubicBezTo>
                  <a:cubicBezTo>
                    <a:pt x="120127" y="12702"/>
                    <a:pt x="119251" y="16702"/>
                    <a:pt x="116660" y="19531"/>
                  </a:cubicBezTo>
                  <a:close/>
                </a:path>
              </a:pathLst>
            </a:custGeom>
            <a:solidFill>
              <a:srgbClr val="F89A46"/>
            </a:solidFill>
            <a:ln w="9525" cap="flat">
              <a:noFill/>
              <a:prstDash val="solid"/>
              <a:miter/>
            </a:ln>
          </p:spPr>
          <p:txBody>
            <a:bodyPr rtlCol="0" anchor="ctr"/>
            <a:lstStyle/>
            <a:p>
              <a:endParaRPr lang="en-IN"/>
            </a:p>
          </p:txBody>
        </p:sp>
        <p:sp>
          <p:nvSpPr>
            <p:cNvPr id="5650" name="Freeform: Shape 5649">
              <a:extLst>
                <a:ext uri="{FF2B5EF4-FFF2-40B4-BE49-F238E27FC236}">
                  <a16:creationId xmlns:a16="http://schemas.microsoft.com/office/drawing/2014/main" xmlns="" id="{2C80CDC9-63F9-D948-D31F-1F14578BE591}"/>
                </a:ext>
              </a:extLst>
            </p:cNvPr>
            <p:cNvSpPr/>
            <p:nvPr/>
          </p:nvSpPr>
          <p:spPr>
            <a:xfrm>
              <a:off x="3055761" y="3362386"/>
              <a:ext cx="135017" cy="168738"/>
            </a:xfrm>
            <a:custGeom>
              <a:avLst/>
              <a:gdLst>
                <a:gd name="connsiteX0" fmla="*/ 56328 w 135017"/>
                <a:gd name="connsiteY0" fmla="*/ 167944 h 168738"/>
                <a:gd name="connsiteX1" fmla="*/ 95190 w 135017"/>
                <a:gd name="connsiteY1" fmla="*/ 160134 h 168738"/>
                <a:gd name="connsiteX2" fmla="*/ 118145 w 135017"/>
                <a:gd name="connsiteY2" fmla="*/ 130797 h 168738"/>
                <a:gd name="connsiteX3" fmla="*/ 135004 w 135017"/>
                <a:gd name="connsiteY3" fmla="*/ 61645 h 168738"/>
                <a:gd name="connsiteX4" fmla="*/ 133766 w 135017"/>
                <a:gd name="connsiteY4" fmla="*/ 50691 h 168738"/>
                <a:gd name="connsiteX5" fmla="*/ 129480 w 135017"/>
                <a:gd name="connsiteY5" fmla="*/ 39547 h 168738"/>
                <a:gd name="connsiteX6" fmla="*/ 108620 w 135017"/>
                <a:gd name="connsiteY6" fmla="*/ 12877 h 168738"/>
                <a:gd name="connsiteX7" fmla="*/ 77188 w 135017"/>
                <a:gd name="connsiteY7" fmla="*/ 18 h 168738"/>
                <a:gd name="connsiteX8" fmla="*/ 33182 w 135017"/>
                <a:gd name="connsiteY8" fmla="*/ 17449 h 168738"/>
                <a:gd name="connsiteX9" fmla="*/ 8417 w 135017"/>
                <a:gd name="connsiteY9" fmla="*/ 58026 h 168738"/>
                <a:gd name="connsiteX10" fmla="*/ 131 w 135017"/>
                <a:gd name="connsiteY10" fmla="*/ 107365 h 168738"/>
                <a:gd name="connsiteX11" fmla="*/ 10227 w 135017"/>
                <a:gd name="connsiteY11" fmla="*/ 139560 h 168738"/>
                <a:gd name="connsiteX12" fmla="*/ 20419 w 135017"/>
                <a:gd name="connsiteY12" fmla="*/ 152609 h 168738"/>
                <a:gd name="connsiteX13" fmla="*/ 32897 w 135017"/>
                <a:gd name="connsiteY13" fmla="*/ 161086 h 168738"/>
                <a:gd name="connsiteX14" fmla="*/ 56328 w 135017"/>
                <a:gd name="connsiteY14" fmla="*/ 167944 h 16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017" h="168738">
                  <a:moveTo>
                    <a:pt x="56328" y="167944"/>
                  </a:moveTo>
                  <a:cubicBezTo>
                    <a:pt x="69806" y="170230"/>
                    <a:pt x="83646" y="167449"/>
                    <a:pt x="95190" y="160134"/>
                  </a:cubicBezTo>
                  <a:cubicBezTo>
                    <a:pt x="105534" y="152799"/>
                    <a:pt x="113516" y="142608"/>
                    <a:pt x="118145" y="130797"/>
                  </a:cubicBezTo>
                  <a:cubicBezTo>
                    <a:pt x="128566" y="109184"/>
                    <a:pt x="134309" y="85629"/>
                    <a:pt x="135004" y="61645"/>
                  </a:cubicBezTo>
                  <a:cubicBezTo>
                    <a:pt x="134976" y="57959"/>
                    <a:pt x="134557" y="54292"/>
                    <a:pt x="133766" y="50691"/>
                  </a:cubicBezTo>
                  <a:cubicBezTo>
                    <a:pt x="132823" y="46805"/>
                    <a:pt x="131385" y="43062"/>
                    <a:pt x="129480" y="39547"/>
                  </a:cubicBezTo>
                  <a:cubicBezTo>
                    <a:pt x="124556" y="29241"/>
                    <a:pt x="117440" y="20135"/>
                    <a:pt x="108620" y="12877"/>
                  </a:cubicBezTo>
                  <a:cubicBezTo>
                    <a:pt x="99686" y="5505"/>
                    <a:pt x="88723" y="1019"/>
                    <a:pt x="77188" y="18"/>
                  </a:cubicBezTo>
                  <a:cubicBezTo>
                    <a:pt x="60738" y="-534"/>
                    <a:pt x="44793" y="5781"/>
                    <a:pt x="33182" y="17449"/>
                  </a:cubicBezTo>
                  <a:cubicBezTo>
                    <a:pt x="21943" y="28917"/>
                    <a:pt x="13475" y="42795"/>
                    <a:pt x="8417" y="58026"/>
                  </a:cubicBezTo>
                  <a:cubicBezTo>
                    <a:pt x="2121" y="73675"/>
                    <a:pt x="-708" y="90515"/>
                    <a:pt x="131" y="107365"/>
                  </a:cubicBezTo>
                  <a:cubicBezTo>
                    <a:pt x="950" y="118738"/>
                    <a:pt x="4407" y="129758"/>
                    <a:pt x="10227" y="139560"/>
                  </a:cubicBezTo>
                  <a:cubicBezTo>
                    <a:pt x="13180" y="144236"/>
                    <a:pt x="16599" y="148608"/>
                    <a:pt x="20419" y="152609"/>
                  </a:cubicBezTo>
                  <a:cubicBezTo>
                    <a:pt x="23895" y="156324"/>
                    <a:pt x="28163" y="159229"/>
                    <a:pt x="32897" y="161086"/>
                  </a:cubicBezTo>
                  <a:cubicBezTo>
                    <a:pt x="40421" y="164258"/>
                    <a:pt x="48279" y="166563"/>
                    <a:pt x="56328" y="167944"/>
                  </a:cubicBezTo>
                  <a:close/>
                </a:path>
              </a:pathLst>
            </a:custGeom>
            <a:noFill/>
            <a:ln w="2858" cap="flat">
              <a:solidFill>
                <a:srgbClr val="F7941D"/>
              </a:solidFill>
              <a:prstDash val="solid"/>
              <a:miter/>
            </a:ln>
          </p:spPr>
          <p:txBody>
            <a:bodyPr rtlCol="0" anchor="ctr"/>
            <a:lstStyle/>
            <a:p>
              <a:endParaRPr lang="en-IN"/>
            </a:p>
          </p:txBody>
        </p:sp>
        <p:sp>
          <p:nvSpPr>
            <p:cNvPr id="5651" name="Freeform: Shape 5650">
              <a:extLst>
                <a:ext uri="{FF2B5EF4-FFF2-40B4-BE49-F238E27FC236}">
                  <a16:creationId xmlns:a16="http://schemas.microsoft.com/office/drawing/2014/main" xmlns="" id="{782235EA-7C37-377D-9E82-2AC51CE98467}"/>
                </a:ext>
              </a:extLst>
            </p:cNvPr>
            <p:cNvSpPr/>
            <p:nvPr/>
          </p:nvSpPr>
          <p:spPr>
            <a:xfrm>
              <a:off x="4120867" y="2695894"/>
              <a:ext cx="310319" cy="168558"/>
            </a:xfrm>
            <a:custGeom>
              <a:avLst/>
              <a:gdLst>
                <a:gd name="connsiteX0" fmla="*/ 306149 w 310319"/>
                <a:gd name="connsiteY0" fmla="*/ 113489 h 168558"/>
                <a:gd name="connsiteX1" fmla="*/ 276717 w 310319"/>
                <a:gd name="connsiteY1" fmla="*/ 101773 h 168558"/>
                <a:gd name="connsiteX2" fmla="*/ 256428 w 310319"/>
                <a:gd name="connsiteY2" fmla="*/ 88438 h 168558"/>
                <a:gd name="connsiteX3" fmla="*/ 235283 w 310319"/>
                <a:gd name="connsiteY3" fmla="*/ 74817 h 168558"/>
                <a:gd name="connsiteX4" fmla="*/ 207279 w 310319"/>
                <a:gd name="connsiteY4" fmla="*/ 46242 h 168558"/>
                <a:gd name="connsiteX5" fmla="*/ 183657 w 310319"/>
                <a:gd name="connsiteY5" fmla="*/ 24907 h 168558"/>
                <a:gd name="connsiteX6" fmla="*/ 154320 w 310319"/>
                <a:gd name="connsiteY6" fmla="*/ 13476 h 168558"/>
                <a:gd name="connsiteX7" fmla="*/ 95837 w 310319"/>
                <a:gd name="connsiteY7" fmla="*/ 1189 h 168558"/>
                <a:gd name="connsiteX8" fmla="*/ 71262 w 310319"/>
                <a:gd name="connsiteY8" fmla="*/ 46 h 168558"/>
                <a:gd name="connsiteX9" fmla="*/ 52212 w 310319"/>
                <a:gd name="connsiteY9" fmla="*/ 5190 h 168558"/>
                <a:gd name="connsiteX10" fmla="*/ 25161 w 310319"/>
                <a:gd name="connsiteY10" fmla="*/ 20430 h 168558"/>
                <a:gd name="connsiteX11" fmla="*/ 10588 w 310319"/>
                <a:gd name="connsiteY11" fmla="*/ 36717 h 168558"/>
                <a:gd name="connsiteX12" fmla="*/ 10588 w 310319"/>
                <a:gd name="connsiteY12" fmla="*/ 109869 h 168558"/>
                <a:gd name="connsiteX13" fmla="*/ 51355 w 310319"/>
                <a:gd name="connsiteY13" fmla="*/ 147207 h 168558"/>
                <a:gd name="connsiteX14" fmla="*/ 106124 w 310319"/>
                <a:gd name="connsiteY14" fmla="*/ 168543 h 168558"/>
                <a:gd name="connsiteX15" fmla="*/ 136604 w 310319"/>
                <a:gd name="connsiteY15" fmla="*/ 163971 h 168558"/>
                <a:gd name="connsiteX16" fmla="*/ 175847 w 310319"/>
                <a:gd name="connsiteY16" fmla="*/ 148541 h 168558"/>
                <a:gd name="connsiteX17" fmla="*/ 196802 w 310319"/>
                <a:gd name="connsiteY17" fmla="*/ 141588 h 168558"/>
                <a:gd name="connsiteX18" fmla="*/ 273002 w 310319"/>
                <a:gd name="connsiteY18" fmla="*/ 149970 h 168558"/>
                <a:gd name="connsiteX19" fmla="*/ 301577 w 310319"/>
                <a:gd name="connsiteY19" fmla="*/ 149970 h 168558"/>
                <a:gd name="connsiteX20" fmla="*/ 306530 w 310319"/>
                <a:gd name="connsiteY20" fmla="*/ 135777 h 168558"/>
                <a:gd name="connsiteX21" fmla="*/ 306149 w 310319"/>
                <a:gd name="connsiteY21" fmla="*/ 113489 h 16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0319" h="168558">
                  <a:moveTo>
                    <a:pt x="306149" y="113489"/>
                  </a:moveTo>
                  <a:cubicBezTo>
                    <a:pt x="295700" y="111451"/>
                    <a:pt x="285718" y="107469"/>
                    <a:pt x="276717" y="101773"/>
                  </a:cubicBezTo>
                  <a:cubicBezTo>
                    <a:pt x="269668" y="97487"/>
                    <a:pt x="263382" y="92248"/>
                    <a:pt x="256428" y="88438"/>
                  </a:cubicBezTo>
                  <a:cubicBezTo>
                    <a:pt x="249475" y="84628"/>
                    <a:pt x="242903" y="80151"/>
                    <a:pt x="235283" y="74817"/>
                  </a:cubicBezTo>
                  <a:cubicBezTo>
                    <a:pt x="224443" y="66893"/>
                    <a:pt x="214985" y="57234"/>
                    <a:pt x="207279" y="46242"/>
                  </a:cubicBezTo>
                  <a:cubicBezTo>
                    <a:pt x="200802" y="37718"/>
                    <a:pt x="192792" y="30479"/>
                    <a:pt x="183657" y="24907"/>
                  </a:cubicBezTo>
                  <a:cubicBezTo>
                    <a:pt x="174409" y="19868"/>
                    <a:pt x="164550" y="16020"/>
                    <a:pt x="154320" y="13476"/>
                  </a:cubicBezTo>
                  <a:cubicBezTo>
                    <a:pt x="135213" y="7723"/>
                    <a:pt x="115649" y="3618"/>
                    <a:pt x="95837" y="1189"/>
                  </a:cubicBezTo>
                  <a:cubicBezTo>
                    <a:pt x="92693" y="1189"/>
                    <a:pt x="74406" y="-335"/>
                    <a:pt x="71262" y="46"/>
                  </a:cubicBezTo>
                  <a:cubicBezTo>
                    <a:pt x="64738" y="1018"/>
                    <a:pt x="58337" y="2742"/>
                    <a:pt x="52212" y="5190"/>
                  </a:cubicBezTo>
                  <a:cubicBezTo>
                    <a:pt x="42754" y="9447"/>
                    <a:pt x="33705" y="14553"/>
                    <a:pt x="25161" y="20430"/>
                  </a:cubicBezTo>
                  <a:cubicBezTo>
                    <a:pt x="19389" y="24963"/>
                    <a:pt x="14455" y="30479"/>
                    <a:pt x="10588" y="36717"/>
                  </a:cubicBezTo>
                  <a:cubicBezTo>
                    <a:pt x="-3547" y="59054"/>
                    <a:pt x="-3547" y="87533"/>
                    <a:pt x="10588" y="109869"/>
                  </a:cubicBezTo>
                  <a:cubicBezTo>
                    <a:pt x="21361" y="125071"/>
                    <a:pt x="35267" y="137806"/>
                    <a:pt x="51355" y="147207"/>
                  </a:cubicBezTo>
                  <a:cubicBezTo>
                    <a:pt x="67233" y="159352"/>
                    <a:pt x="86217" y="166743"/>
                    <a:pt x="106124" y="168543"/>
                  </a:cubicBezTo>
                  <a:cubicBezTo>
                    <a:pt x="116430" y="168210"/>
                    <a:pt x="126660" y="166677"/>
                    <a:pt x="136604" y="163971"/>
                  </a:cubicBezTo>
                  <a:cubicBezTo>
                    <a:pt x="150120" y="160019"/>
                    <a:pt x="163255" y="154847"/>
                    <a:pt x="175847" y="148541"/>
                  </a:cubicBezTo>
                  <a:cubicBezTo>
                    <a:pt x="182695" y="145836"/>
                    <a:pt x="189696" y="143521"/>
                    <a:pt x="196802" y="141588"/>
                  </a:cubicBezTo>
                  <a:cubicBezTo>
                    <a:pt x="222405" y="135530"/>
                    <a:pt x="249323" y="138482"/>
                    <a:pt x="273002" y="149970"/>
                  </a:cubicBezTo>
                  <a:cubicBezTo>
                    <a:pt x="281479" y="153589"/>
                    <a:pt x="295862" y="161781"/>
                    <a:pt x="301577" y="149970"/>
                  </a:cubicBezTo>
                  <a:cubicBezTo>
                    <a:pt x="303644" y="145398"/>
                    <a:pt x="305301" y="140645"/>
                    <a:pt x="306530" y="135777"/>
                  </a:cubicBezTo>
                  <a:cubicBezTo>
                    <a:pt x="308340" y="127681"/>
                    <a:pt x="314245" y="115108"/>
                    <a:pt x="306149" y="113489"/>
                  </a:cubicBezTo>
                  <a:close/>
                </a:path>
              </a:pathLst>
            </a:custGeom>
            <a:solidFill>
              <a:srgbClr val="FFE18B"/>
            </a:solidFill>
            <a:ln w="2858" cap="flat">
              <a:solidFill>
                <a:srgbClr val="A97C50"/>
              </a:solidFill>
              <a:prstDash val="solid"/>
              <a:miter/>
            </a:ln>
          </p:spPr>
          <p:txBody>
            <a:bodyPr rtlCol="0" anchor="ctr"/>
            <a:lstStyle/>
            <a:p>
              <a:endParaRPr lang="en-IN"/>
            </a:p>
          </p:txBody>
        </p:sp>
        <p:sp>
          <p:nvSpPr>
            <p:cNvPr id="5652" name="Freeform: Shape 5651">
              <a:extLst>
                <a:ext uri="{FF2B5EF4-FFF2-40B4-BE49-F238E27FC236}">
                  <a16:creationId xmlns:a16="http://schemas.microsoft.com/office/drawing/2014/main" xmlns="" id="{45D853EA-01D2-1267-DB21-6A926F0C3A61}"/>
                </a:ext>
              </a:extLst>
            </p:cNvPr>
            <p:cNvSpPr/>
            <p:nvPr/>
          </p:nvSpPr>
          <p:spPr>
            <a:xfrm>
              <a:off x="4294441" y="2768824"/>
              <a:ext cx="91467" cy="53155"/>
            </a:xfrm>
            <a:custGeom>
              <a:avLst/>
              <a:gdLst>
                <a:gd name="connsiteX0" fmla="*/ 87522 w 91467"/>
                <a:gd name="connsiteY0" fmla="*/ 33701 h 53155"/>
                <a:gd name="connsiteX1" fmla="*/ 74282 w 91467"/>
                <a:gd name="connsiteY1" fmla="*/ 25224 h 53155"/>
                <a:gd name="connsiteX2" fmla="*/ 59518 w 91467"/>
                <a:gd name="connsiteY2" fmla="*/ 19699 h 53155"/>
                <a:gd name="connsiteX3" fmla="*/ 47135 w 91467"/>
                <a:gd name="connsiteY3" fmla="*/ 11698 h 53155"/>
                <a:gd name="connsiteX4" fmla="*/ 33419 w 91467"/>
                <a:gd name="connsiteY4" fmla="*/ 2173 h 53155"/>
                <a:gd name="connsiteX5" fmla="*/ 17322 w 91467"/>
                <a:gd name="connsiteY5" fmla="*/ 1412 h 53155"/>
                <a:gd name="connsiteX6" fmla="*/ 12274 w 91467"/>
                <a:gd name="connsiteY6" fmla="*/ 5031 h 53155"/>
                <a:gd name="connsiteX7" fmla="*/ 1606 w 91467"/>
                <a:gd name="connsiteY7" fmla="*/ 25129 h 53155"/>
                <a:gd name="connsiteX8" fmla="*/ -13 w 91467"/>
                <a:gd name="connsiteY8" fmla="*/ 34654 h 53155"/>
                <a:gd name="connsiteX9" fmla="*/ 3416 w 91467"/>
                <a:gd name="connsiteY9" fmla="*/ 44179 h 53155"/>
                <a:gd name="connsiteX10" fmla="*/ 14465 w 91467"/>
                <a:gd name="connsiteY10" fmla="*/ 49417 h 53155"/>
                <a:gd name="connsiteX11" fmla="*/ 24466 w 91467"/>
                <a:gd name="connsiteY11" fmla="*/ 50370 h 53155"/>
                <a:gd name="connsiteX12" fmla="*/ 31229 w 91467"/>
                <a:gd name="connsiteY12" fmla="*/ 49703 h 53155"/>
                <a:gd name="connsiteX13" fmla="*/ 63423 w 91467"/>
                <a:gd name="connsiteY13" fmla="*/ 51799 h 53155"/>
                <a:gd name="connsiteX14" fmla="*/ 78092 w 91467"/>
                <a:gd name="connsiteY14" fmla="*/ 53132 h 53155"/>
                <a:gd name="connsiteX15" fmla="*/ 91046 w 91467"/>
                <a:gd name="connsiteY15" fmla="*/ 47131 h 53155"/>
                <a:gd name="connsiteX16" fmla="*/ 87522 w 91467"/>
                <a:gd name="connsiteY16" fmla="*/ 33701 h 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1467" h="53155">
                  <a:moveTo>
                    <a:pt x="87522" y="33701"/>
                  </a:moveTo>
                  <a:cubicBezTo>
                    <a:pt x="83873" y="29824"/>
                    <a:pt x="79330" y="26919"/>
                    <a:pt x="74282" y="25224"/>
                  </a:cubicBezTo>
                  <a:cubicBezTo>
                    <a:pt x="69424" y="23319"/>
                    <a:pt x="64757" y="21985"/>
                    <a:pt x="59518" y="19699"/>
                  </a:cubicBezTo>
                  <a:cubicBezTo>
                    <a:pt x="55156" y="17413"/>
                    <a:pt x="51012" y="14737"/>
                    <a:pt x="47135" y="11698"/>
                  </a:cubicBezTo>
                  <a:cubicBezTo>
                    <a:pt x="42964" y="7984"/>
                    <a:pt x="38363" y="4783"/>
                    <a:pt x="33419" y="2173"/>
                  </a:cubicBezTo>
                  <a:cubicBezTo>
                    <a:pt x="28428" y="-446"/>
                    <a:pt x="22532" y="-732"/>
                    <a:pt x="17322" y="1412"/>
                  </a:cubicBezTo>
                  <a:cubicBezTo>
                    <a:pt x="15455" y="2335"/>
                    <a:pt x="13750" y="3554"/>
                    <a:pt x="12274" y="5031"/>
                  </a:cubicBezTo>
                  <a:cubicBezTo>
                    <a:pt x="7007" y="10670"/>
                    <a:pt x="3330" y="17604"/>
                    <a:pt x="1606" y="25129"/>
                  </a:cubicBezTo>
                  <a:cubicBezTo>
                    <a:pt x="596" y="28205"/>
                    <a:pt x="44" y="31415"/>
                    <a:pt x="-13" y="34654"/>
                  </a:cubicBezTo>
                  <a:cubicBezTo>
                    <a:pt x="-32" y="38130"/>
                    <a:pt x="1177" y="41512"/>
                    <a:pt x="3416" y="44179"/>
                  </a:cubicBezTo>
                  <a:cubicBezTo>
                    <a:pt x="6426" y="47093"/>
                    <a:pt x="10302" y="48932"/>
                    <a:pt x="14465" y="49417"/>
                  </a:cubicBezTo>
                  <a:cubicBezTo>
                    <a:pt x="17741" y="50160"/>
                    <a:pt x="21104" y="50475"/>
                    <a:pt x="24466" y="50370"/>
                  </a:cubicBezTo>
                  <a:cubicBezTo>
                    <a:pt x="26733" y="50284"/>
                    <a:pt x="28990" y="50065"/>
                    <a:pt x="31229" y="49703"/>
                  </a:cubicBezTo>
                  <a:cubicBezTo>
                    <a:pt x="42001" y="48932"/>
                    <a:pt x="52841" y="49637"/>
                    <a:pt x="63423" y="51799"/>
                  </a:cubicBezTo>
                  <a:cubicBezTo>
                    <a:pt x="68252" y="52761"/>
                    <a:pt x="73167" y="53208"/>
                    <a:pt x="78092" y="53132"/>
                  </a:cubicBezTo>
                  <a:cubicBezTo>
                    <a:pt x="82092" y="53132"/>
                    <a:pt x="89236" y="51227"/>
                    <a:pt x="91046" y="47131"/>
                  </a:cubicBezTo>
                  <a:cubicBezTo>
                    <a:pt x="92198" y="42350"/>
                    <a:pt x="90874" y="37302"/>
                    <a:pt x="87522" y="33701"/>
                  </a:cubicBezTo>
                  <a:close/>
                </a:path>
              </a:pathLst>
            </a:custGeom>
            <a:solidFill>
              <a:srgbClr val="FFCF01"/>
            </a:solidFill>
            <a:ln w="2858" cap="flat">
              <a:solidFill>
                <a:srgbClr val="F7941D"/>
              </a:solidFill>
              <a:prstDash val="solid"/>
              <a:miter/>
            </a:ln>
          </p:spPr>
          <p:txBody>
            <a:bodyPr rtlCol="0" anchor="ctr"/>
            <a:lstStyle/>
            <a:p>
              <a:endParaRPr lang="en-IN"/>
            </a:p>
          </p:txBody>
        </p:sp>
        <p:sp>
          <p:nvSpPr>
            <p:cNvPr id="5653" name="Freeform: Shape 5652">
              <a:extLst>
                <a:ext uri="{FF2B5EF4-FFF2-40B4-BE49-F238E27FC236}">
                  <a16:creationId xmlns:a16="http://schemas.microsoft.com/office/drawing/2014/main" xmlns="" id="{3D22D6B0-3B54-29B0-1FA2-70D80BEF80A7}"/>
                </a:ext>
              </a:extLst>
            </p:cNvPr>
            <p:cNvSpPr/>
            <p:nvPr/>
          </p:nvSpPr>
          <p:spPr>
            <a:xfrm>
              <a:off x="4123467" y="2704710"/>
              <a:ext cx="169166" cy="133440"/>
            </a:xfrm>
            <a:custGeom>
              <a:avLst/>
              <a:gdLst>
                <a:gd name="connsiteX0" fmla="*/ 168770 w 169166"/>
                <a:gd name="connsiteY0" fmla="*/ 74098 h 133440"/>
                <a:gd name="connsiteX1" fmla="*/ 159245 w 169166"/>
                <a:gd name="connsiteY1" fmla="*/ 35998 h 133440"/>
                <a:gd name="connsiteX2" fmla="*/ 129050 w 169166"/>
                <a:gd name="connsiteY2" fmla="*/ 14186 h 133440"/>
                <a:gd name="connsiteX3" fmla="*/ 59327 w 169166"/>
                <a:gd name="connsiteY3" fmla="*/ -7 h 133440"/>
                <a:gd name="connsiteX4" fmla="*/ 48469 w 169166"/>
                <a:gd name="connsiteY4" fmla="*/ 1517 h 133440"/>
                <a:gd name="connsiteX5" fmla="*/ 37420 w 169166"/>
                <a:gd name="connsiteY5" fmla="*/ 6280 h 133440"/>
                <a:gd name="connsiteX6" fmla="*/ 11607 w 169166"/>
                <a:gd name="connsiteY6" fmla="*/ 28187 h 133440"/>
                <a:gd name="connsiteX7" fmla="*/ -13 w 169166"/>
                <a:gd name="connsiteY7" fmla="*/ 60096 h 133440"/>
                <a:gd name="connsiteX8" fmla="*/ 19037 w 169166"/>
                <a:gd name="connsiteY8" fmla="*/ 103435 h 133440"/>
                <a:gd name="connsiteX9" fmla="*/ 60470 w 169166"/>
                <a:gd name="connsiteY9" fmla="*/ 126580 h 133440"/>
                <a:gd name="connsiteX10" fmla="*/ 110096 w 169166"/>
                <a:gd name="connsiteY10" fmla="*/ 132962 h 133440"/>
                <a:gd name="connsiteX11" fmla="*/ 141909 w 169166"/>
                <a:gd name="connsiteY11" fmla="*/ 121627 h 133440"/>
                <a:gd name="connsiteX12" fmla="*/ 154577 w 169166"/>
                <a:gd name="connsiteY12" fmla="*/ 111055 h 133440"/>
                <a:gd name="connsiteX13" fmla="*/ 162578 w 169166"/>
                <a:gd name="connsiteY13" fmla="*/ 98196 h 133440"/>
                <a:gd name="connsiteX14" fmla="*/ 168770 w 169166"/>
                <a:gd name="connsiteY14" fmla="*/ 74098 h 13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9166" h="133440">
                  <a:moveTo>
                    <a:pt x="168770" y="74098"/>
                  </a:moveTo>
                  <a:cubicBezTo>
                    <a:pt x="170360" y="60658"/>
                    <a:pt x="166969" y="47104"/>
                    <a:pt x="159245" y="35998"/>
                  </a:cubicBezTo>
                  <a:cubicBezTo>
                    <a:pt x="151548" y="25911"/>
                    <a:pt x="141042" y="18319"/>
                    <a:pt x="129050" y="14186"/>
                  </a:cubicBezTo>
                  <a:cubicBezTo>
                    <a:pt x="107067" y="4594"/>
                    <a:pt x="83311" y="-245"/>
                    <a:pt x="59327" y="-7"/>
                  </a:cubicBezTo>
                  <a:cubicBezTo>
                    <a:pt x="55660" y="117"/>
                    <a:pt x="52022" y="631"/>
                    <a:pt x="48469" y="1517"/>
                  </a:cubicBezTo>
                  <a:cubicBezTo>
                    <a:pt x="44602" y="2641"/>
                    <a:pt x="40897" y="4241"/>
                    <a:pt x="37420" y="6280"/>
                  </a:cubicBezTo>
                  <a:cubicBezTo>
                    <a:pt x="27323" y="11614"/>
                    <a:pt x="18513" y="19091"/>
                    <a:pt x="11607" y="28187"/>
                  </a:cubicBezTo>
                  <a:cubicBezTo>
                    <a:pt x="4540" y="37369"/>
                    <a:pt x="482" y="48514"/>
                    <a:pt x="-13" y="60096"/>
                  </a:cubicBezTo>
                  <a:cubicBezTo>
                    <a:pt x="82" y="76555"/>
                    <a:pt x="6978" y="92233"/>
                    <a:pt x="19037" y="103435"/>
                  </a:cubicBezTo>
                  <a:cubicBezTo>
                    <a:pt x="30943" y="114150"/>
                    <a:pt x="45107" y="122056"/>
                    <a:pt x="60470" y="126580"/>
                  </a:cubicBezTo>
                  <a:cubicBezTo>
                    <a:pt x="76349" y="132295"/>
                    <a:pt x="93284" y="134467"/>
                    <a:pt x="110096" y="132962"/>
                  </a:cubicBezTo>
                  <a:cubicBezTo>
                    <a:pt x="121440" y="131705"/>
                    <a:pt x="132327" y="127819"/>
                    <a:pt x="141909" y="121627"/>
                  </a:cubicBezTo>
                  <a:cubicBezTo>
                    <a:pt x="146453" y="118503"/>
                    <a:pt x="150691" y="114960"/>
                    <a:pt x="154577" y="111055"/>
                  </a:cubicBezTo>
                  <a:cubicBezTo>
                    <a:pt x="158178" y="107426"/>
                    <a:pt x="160911" y="103025"/>
                    <a:pt x="162578" y="98196"/>
                  </a:cubicBezTo>
                  <a:cubicBezTo>
                    <a:pt x="165569" y="90433"/>
                    <a:pt x="167646" y="82346"/>
                    <a:pt x="168770" y="74098"/>
                  </a:cubicBezTo>
                  <a:close/>
                </a:path>
              </a:pathLst>
            </a:custGeom>
            <a:solidFill>
              <a:srgbClr val="FFCF01"/>
            </a:solidFill>
            <a:ln w="3810" cap="flat">
              <a:solidFill>
                <a:srgbClr val="F7941D"/>
              </a:solidFill>
              <a:prstDash val="solid"/>
              <a:miter/>
            </a:ln>
          </p:spPr>
          <p:txBody>
            <a:bodyPr rtlCol="0" anchor="ctr"/>
            <a:lstStyle/>
            <a:p>
              <a:endParaRPr lang="en-IN"/>
            </a:p>
          </p:txBody>
        </p:sp>
        <p:sp>
          <p:nvSpPr>
            <p:cNvPr id="5654" name="Freeform: Shape 5653">
              <a:extLst>
                <a:ext uri="{FF2B5EF4-FFF2-40B4-BE49-F238E27FC236}">
                  <a16:creationId xmlns:a16="http://schemas.microsoft.com/office/drawing/2014/main" xmlns="" id="{E26CF137-B495-2079-345E-4AEE8B6D08DD}"/>
                </a:ext>
              </a:extLst>
            </p:cNvPr>
            <p:cNvSpPr/>
            <p:nvPr/>
          </p:nvSpPr>
          <p:spPr>
            <a:xfrm>
              <a:off x="4193095" y="2795873"/>
              <a:ext cx="571" cy="9525"/>
            </a:xfrm>
            <a:custGeom>
              <a:avLst/>
              <a:gdLst>
                <a:gd name="connsiteX0" fmla="*/ 558 w 571"/>
                <a:gd name="connsiteY0" fmla="*/ -15 h 9525"/>
                <a:gd name="connsiteX1" fmla="*/ -13 w 571"/>
                <a:gd name="connsiteY1" fmla="*/ -15 h 9525"/>
                <a:gd name="connsiteX2" fmla="*/ -13 w 571"/>
                <a:gd name="connsiteY2" fmla="*/ -15 h 9525"/>
                <a:gd name="connsiteX3" fmla="*/ -13 w 571"/>
                <a:gd name="connsiteY3" fmla="*/ -15 h 9525"/>
              </a:gdLst>
              <a:ahLst/>
              <a:cxnLst>
                <a:cxn ang="0">
                  <a:pos x="connsiteX0" y="connsiteY0"/>
                </a:cxn>
                <a:cxn ang="0">
                  <a:pos x="connsiteX1" y="connsiteY1"/>
                </a:cxn>
                <a:cxn ang="0">
                  <a:pos x="connsiteX2" y="connsiteY2"/>
                </a:cxn>
                <a:cxn ang="0">
                  <a:pos x="connsiteX3" y="connsiteY3"/>
                </a:cxn>
              </a:cxnLst>
              <a:rect l="l" t="t" r="r" b="b"/>
              <a:pathLst>
                <a:path w="571" h="9525">
                  <a:moveTo>
                    <a:pt x="558" y="-15"/>
                  </a:moveTo>
                  <a:lnTo>
                    <a:pt x="-13" y="-15"/>
                  </a:lnTo>
                  <a:cubicBezTo>
                    <a:pt x="-13" y="-15"/>
                    <a:pt x="-13" y="-15"/>
                    <a:pt x="-13" y="-15"/>
                  </a:cubicBezTo>
                  <a:lnTo>
                    <a:pt x="-13" y="-15"/>
                  </a:lnTo>
                  <a:close/>
                </a:path>
              </a:pathLst>
            </a:custGeom>
            <a:solidFill>
              <a:srgbClr val="F89A46"/>
            </a:solidFill>
            <a:ln w="9525" cap="flat">
              <a:noFill/>
              <a:prstDash val="solid"/>
              <a:miter/>
            </a:ln>
          </p:spPr>
          <p:txBody>
            <a:bodyPr rtlCol="0" anchor="ctr"/>
            <a:lstStyle/>
            <a:p>
              <a:endParaRPr lang="en-IN"/>
            </a:p>
          </p:txBody>
        </p:sp>
        <p:sp>
          <p:nvSpPr>
            <p:cNvPr id="5655" name="Freeform: Shape 5654">
              <a:extLst>
                <a:ext uri="{FF2B5EF4-FFF2-40B4-BE49-F238E27FC236}">
                  <a16:creationId xmlns:a16="http://schemas.microsoft.com/office/drawing/2014/main" xmlns="" id="{F8FF701C-9DA6-A164-C20E-6BBBAFAED7FC}"/>
                </a:ext>
              </a:extLst>
            </p:cNvPr>
            <p:cNvSpPr/>
            <p:nvPr/>
          </p:nvSpPr>
          <p:spPr>
            <a:xfrm>
              <a:off x="4146232" y="2769870"/>
              <a:ext cx="666" cy="571"/>
            </a:xfrm>
            <a:custGeom>
              <a:avLst/>
              <a:gdLst>
                <a:gd name="connsiteX0" fmla="*/ -13 w 666"/>
                <a:gd name="connsiteY0" fmla="*/ 556 h 571"/>
                <a:gd name="connsiteX1" fmla="*/ -13 w 666"/>
                <a:gd name="connsiteY1" fmla="*/ 556 h 571"/>
                <a:gd name="connsiteX2" fmla="*/ 653 w 666"/>
                <a:gd name="connsiteY2" fmla="*/ -15 h 571"/>
              </a:gdLst>
              <a:ahLst/>
              <a:cxnLst>
                <a:cxn ang="0">
                  <a:pos x="connsiteX0" y="connsiteY0"/>
                </a:cxn>
                <a:cxn ang="0">
                  <a:pos x="connsiteX1" y="connsiteY1"/>
                </a:cxn>
                <a:cxn ang="0">
                  <a:pos x="connsiteX2" y="connsiteY2"/>
                </a:cxn>
              </a:cxnLst>
              <a:rect l="l" t="t" r="r" b="b"/>
              <a:pathLst>
                <a:path w="666" h="571">
                  <a:moveTo>
                    <a:pt x="-13" y="556"/>
                  </a:moveTo>
                  <a:lnTo>
                    <a:pt x="-13" y="556"/>
                  </a:lnTo>
                  <a:lnTo>
                    <a:pt x="653" y="-15"/>
                  </a:lnTo>
                  <a:close/>
                </a:path>
              </a:pathLst>
            </a:custGeom>
            <a:solidFill>
              <a:srgbClr val="F89A46"/>
            </a:solidFill>
            <a:ln w="9525" cap="flat">
              <a:noFill/>
              <a:prstDash val="solid"/>
              <a:miter/>
            </a:ln>
          </p:spPr>
          <p:txBody>
            <a:bodyPr rtlCol="0" anchor="ctr"/>
            <a:lstStyle/>
            <a:p>
              <a:endParaRPr lang="en-IN"/>
            </a:p>
          </p:txBody>
        </p:sp>
        <p:sp>
          <p:nvSpPr>
            <p:cNvPr id="5656" name="Freeform: Shape 5655">
              <a:extLst>
                <a:ext uri="{FF2B5EF4-FFF2-40B4-BE49-F238E27FC236}">
                  <a16:creationId xmlns:a16="http://schemas.microsoft.com/office/drawing/2014/main" xmlns="" id="{DEA1E145-17A7-5E1C-0A86-9422AC466BF1}"/>
                </a:ext>
              </a:extLst>
            </p:cNvPr>
            <p:cNvSpPr/>
            <p:nvPr/>
          </p:nvSpPr>
          <p:spPr>
            <a:xfrm>
              <a:off x="4108894" y="2691140"/>
              <a:ext cx="206739" cy="159596"/>
            </a:xfrm>
            <a:custGeom>
              <a:avLst/>
              <a:gdLst>
                <a:gd name="connsiteX0" fmla="*/ 4273 w 206739"/>
                <a:gd name="connsiteY0" fmla="*/ 46615 h 159596"/>
                <a:gd name="connsiteX1" fmla="*/ 3320 w 206739"/>
                <a:gd name="connsiteY1" fmla="*/ 47663 h 159596"/>
                <a:gd name="connsiteX2" fmla="*/ 3320 w 206739"/>
                <a:gd name="connsiteY2" fmla="*/ 46996 h 159596"/>
                <a:gd name="connsiteX3" fmla="*/ 3320 w 206739"/>
                <a:gd name="connsiteY3" fmla="*/ 48234 h 159596"/>
                <a:gd name="connsiteX4" fmla="*/ 3320 w 206739"/>
                <a:gd name="connsiteY4" fmla="*/ 48806 h 159596"/>
                <a:gd name="connsiteX5" fmla="*/ 2844 w 206739"/>
                <a:gd name="connsiteY5" fmla="*/ 50139 h 159596"/>
                <a:gd name="connsiteX6" fmla="*/ 2844 w 206739"/>
                <a:gd name="connsiteY6" fmla="*/ 50901 h 159596"/>
                <a:gd name="connsiteX7" fmla="*/ 2844 w 206739"/>
                <a:gd name="connsiteY7" fmla="*/ 50901 h 159596"/>
                <a:gd name="connsiteX8" fmla="*/ 2273 w 206739"/>
                <a:gd name="connsiteY8" fmla="*/ 52902 h 159596"/>
                <a:gd name="connsiteX9" fmla="*/ 10464 w 206739"/>
                <a:gd name="connsiteY9" fmla="*/ 55378 h 159596"/>
                <a:gd name="connsiteX10" fmla="*/ 8940 w 206739"/>
                <a:gd name="connsiteY10" fmla="*/ 60712 h 159596"/>
                <a:gd name="connsiteX11" fmla="*/ 8940 w 206739"/>
                <a:gd name="connsiteY11" fmla="*/ 60712 h 159596"/>
                <a:gd name="connsiteX12" fmla="*/ 2368 w 206739"/>
                <a:gd name="connsiteY12" fmla="*/ 61665 h 159596"/>
                <a:gd name="connsiteX13" fmla="*/ 749 w 206739"/>
                <a:gd name="connsiteY13" fmla="*/ 61665 h 159596"/>
                <a:gd name="connsiteX14" fmla="*/ 749 w 206739"/>
                <a:gd name="connsiteY14" fmla="*/ 62427 h 159596"/>
                <a:gd name="connsiteX15" fmla="*/ 2368 w 206739"/>
                <a:gd name="connsiteY15" fmla="*/ 61950 h 159596"/>
                <a:gd name="connsiteX16" fmla="*/ 8940 w 206739"/>
                <a:gd name="connsiteY16" fmla="*/ 60807 h 159596"/>
                <a:gd name="connsiteX17" fmla="*/ 16084 w 206739"/>
                <a:gd name="connsiteY17" fmla="*/ 62617 h 159596"/>
                <a:gd name="connsiteX18" fmla="*/ 17132 w 206739"/>
                <a:gd name="connsiteY18" fmla="*/ 67284 h 159596"/>
                <a:gd name="connsiteX19" fmla="*/ 16465 w 206739"/>
                <a:gd name="connsiteY19" fmla="*/ 68808 h 159596"/>
                <a:gd name="connsiteX20" fmla="*/ 16465 w 206739"/>
                <a:gd name="connsiteY20" fmla="*/ 68808 h 159596"/>
                <a:gd name="connsiteX21" fmla="*/ 16465 w 206739"/>
                <a:gd name="connsiteY21" fmla="*/ 68808 h 159596"/>
                <a:gd name="connsiteX22" fmla="*/ 16465 w 206739"/>
                <a:gd name="connsiteY22" fmla="*/ 68808 h 159596"/>
                <a:gd name="connsiteX23" fmla="*/ 16465 w 206739"/>
                <a:gd name="connsiteY23" fmla="*/ 68808 h 159596"/>
                <a:gd name="connsiteX24" fmla="*/ 15417 w 206739"/>
                <a:gd name="connsiteY24" fmla="*/ 68808 h 159596"/>
                <a:gd name="connsiteX25" fmla="*/ 10464 w 206739"/>
                <a:gd name="connsiteY25" fmla="*/ 69761 h 159596"/>
                <a:gd name="connsiteX26" fmla="*/ 7797 w 206739"/>
                <a:gd name="connsiteY26" fmla="*/ 71094 h 159596"/>
                <a:gd name="connsiteX27" fmla="*/ 6654 w 206739"/>
                <a:gd name="connsiteY27" fmla="*/ 72237 h 159596"/>
                <a:gd name="connsiteX28" fmla="*/ 4844 w 206739"/>
                <a:gd name="connsiteY28" fmla="*/ 71285 h 159596"/>
                <a:gd name="connsiteX29" fmla="*/ -13 w 206739"/>
                <a:gd name="connsiteY29" fmla="*/ 70142 h 159596"/>
                <a:gd name="connsiteX30" fmla="*/ -13 w 206739"/>
                <a:gd name="connsiteY30" fmla="*/ 70904 h 159596"/>
                <a:gd name="connsiteX31" fmla="*/ 3797 w 206739"/>
                <a:gd name="connsiteY31" fmla="*/ 71666 h 159596"/>
                <a:gd name="connsiteX32" fmla="*/ 6369 w 206739"/>
                <a:gd name="connsiteY32" fmla="*/ 72904 h 159596"/>
                <a:gd name="connsiteX33" fmla="*/ 6369 w 206739"/>
                <a:gd name="connsiteY33" fmla="*/ 72904 h 159596"/>
                <a:gd name="connsiteX34" fmla="*/ 6845 w 206739"/>
                <a:gd name="connsiteY34" fmla="*/ 73666 h 159596"/>
                <a:gd name="connsiteX35" fmla="*/ 5797 w 206739"/>
                <a:gd name="connsiteY35" fmla="*/ 75857 h 159596"/>
                <a:gd name="connsiteX36" fmla="*/ 3035 w 206739"/>
                <a:gd name="connsiteY36" fmla="*/ 78048 h 159596"/>
                <a:gd name="connsiteX37" fmla="*/ 749 w 206739"/>
                <a:gd name="connsiteY37" fmla="*/ 80048 h 159596"/>
                <a:gd name="connsiteX38" fmla="*/ 749 w 206739"/>
                <a:gd name="connsiteY38" fmla="*/ 80619 h 159596"/>
                <a:gd name="connsiteX39" fmla="*/ 82 w 206739"/>
                <a:gd name="connsiteY39" fmla="*/ 80048 h 159596"/>
                <a:gd name="connsiteX40" fmla="*/ 82 w 206739"/>
                <a:gd name="connsiteY40" fmla="*/ 81096 h 159596"/>
                <a:gd name="connsiteX41" fmla="*/ 82 w 206739"/>
                <a:gd name="connsiteY41" fmla="*/ 81096 h 159596"/>
                <a:gd name="connsiteX42" fmla="*/ 2463 w 206739"/>
                <a:gd name="connsiteY42" fmla="*/ 85667 h 159596"/>
                <a:gd name="connsiteX43" fmla="*/ 272 w 206739"/>
                <a:gd name="connsiteY43" fmla="*/ 85667 h 159596"/>
                <a:gd name="connsiteX44" fmla="*/ 272 w 206739"/>
                <a:gd name="connsiteY44" fmla="*/ 86144 h 159596"/>
                <a:gd name="connsiteX45" fmla="*/ 2368 w 206739"/>
                <a:gd name="connsiteY45" fmla="*/ 86144 h 159596"/>
                <a:gd name="connsiteX46" fmla="*/ 8083 w 206739"/>
                <a:gd name="connsiteY46" fmla="*/ 87382 h 159596"/>
                <a:gd name="connsiteX47" fmla="*/ 12369 w 206739"/>
                <a:gd name="connsiteY47" fmla="*/ 91097 h 159596"/>
                <a:gd name="connsiteX48" fmla="*/ 8654 w 206739"/>
                <a:gd name="connsiteY48" fmla="*/ 96526 h 159596"/>
                <a:gd name="connsiteX49" fmla="*/ 6559 w 206739"/>
                <a:gd name="connsiteY49" fmla="*/ 97574 h 159596"/>
                <a:gd name="connsiteX50" fmla="*/ 5987 w 206739"/>
                <a:gd name="connsiteY50" fmla="*/ 98145 h 159596"/>
                <a:gd name="connsiteX51" fmla="*/ 5987 w 206739"/>
                <a:gd name="connsiteY51" fmla="*/ 98145 h 159596"/>
                <a:gd name="connsiteX52" fmla="*/ 4749 w 206739"/>
                <a:gd name="connsiteY52" fmla="*/ 96907 h 159596"/>
                <a:gd name="connsiteX53" fmla="*/ 1892 w 206739"/>
                <a:gd name="connsiteY53" fmla="*/ 96907 h 159596"/>
                <a:gd name="connsiteX54" fmla="*/ 1892 w 206739"/>
                <a:gd name="connsiteY54" fmla="*/ 97574 h 159596"/>
                <a:gd name="connsiteX55" fmla="*/ 3320 w 206739"/>
                <a:gd name="connsiteY55" fmla="*/ 97574 h 159596"/>
                <a:gd name="connsiteX56" fmla="*/ 4940 w 206739"/>
                <a:gd name="connsiteY56" fmla="*/ 98431 h 159596"/>
                <a:gd name="connsiteX57" fmla="*/ 5511 w 206739"/>
                <a:gd name="connsiteY57" fmla="*/ 99479 h 159596"/>
                <a:gd name="connsiteX58" fmla="*/ 5511 w 206739"/>
                <a:gd name="connsiteY58" fmla="*/ 101193 h 159596"/>
                <a:gd name="connsiteX59" fmla="*/ 6559 w 206739"/>
                <a:gd name="connsiteY59" fmla="*/ 104146 h 159596"/>
                <a:gd name="connsiteX60" fmla="*/ 3987 w 206739"/>
                <a:gd name="connsiteY60" fmla="*/ 104146 h 159596"/>
                <a:gd name="connsiteX61" fmla="*/ 3987 w 206739"/>
                <a:gd name="connsiteY61" fmla="*/ 104717 h 159596"/>
                <a:gd name="connsiteX62" fmla="*/ 5987 w 206739"/>
                <a:gd name="connsiteY62" fmla="*/ 104717 h 159596"/>
                <a:gd name="connsiteX63" fmla="*/ 12083 w 206739"/>
                <a:gd name="connsiteY63" fmla="*/ 106813 h 159596"/>
                <a:gd name="connsiteX64" fmla="*/ 12940 w 206739"/>
                <a:gd name="connsiteY64" fmla="*/ 108337 h 159596"/>
                <a:gd name="connsiteX65" fmla="*/ 12369 w 206739"/>
                <a:gd name="connsiteY65" fmla="*/ 108337 h 159596"/>
                <a:gd name="connsiteX66" fmla="*/ 10655 w 206739"/>
                <a:gd name="connsiteY66" fmla="*/ 111004 h 159596"/>
                <a:gd name="connsiteX67" fmla="*/ 11798 w 206739"/>
                <a:gd name="connsiteY67" fmla="*/ 113957 h 159596"/>
                <a:gd name="connsiteX68" fmla="*/ 12274 w 206739"/>
                <a:gd name="connsiteY68" fmla="*/ 113957 h 159596"/>
                <a:gd name="connsiteX69" fmla="*/ 11417 w 206739"/>
                <a:gd name="connsiteY69" fmla="*/ 111480 h 159596"/>
                <a:gd name="connsiteX70" fmla="*/ 12845 w 206739"/>
                <a:gd name="connsiteY70" fmla="*/ 109099 h 159596"/>
                <a:gd name="connsiteX71" fmla="*/ 18179 w 206739"/>
                <a:gd name="connsiteY71" fmla="*/ 108337 h 159596"/>
                <a:gd name="connsiteX72" fmla="*/ 23037 w 206739"/>
                <a:gd name="connsiteY72" fmla="*/ 110337 h 159596"/>
                <a:gd name="connsiteX73" fmla="*/ 27228 w 206739"/>
                <a:gd name="connsiteY73" fmla="*/ 113957 h 159596"/>
                <a:gd name="connsiteX74" fmla="*/ 27895 w 206739"/>
                <a:gd name="connsiteY74" fmla="*/ 117100 h 159596"/>
                <a:gd name="connsiteX75" fmla="*/ 27228 w 206739"/>
                <a:gd name="connsiteY75" fmla="*/ 120434 h 159596"/>
                <a:gd name="connsiteX76" fmla="*/ 26466 w 206739"/>
                <a:gd name="connsiteY76" fmla="*/ 121386 h 159596"/>
                <a:gd name="connsiteX77" fmla="*/ 27466 w 206739"/>
                <a:gd name="connsiteY77" fmla="*/ 124882 h 159596"/>
                <a:gd name="connsiteX78" fmla="*/ 27514 w 206739"/>
                <a:gd name="connsiteY78" fmla="*/ 124911 h 159596"/>
                <a:gd name="connsiteX79" fmla="*/ 27514 w 206739"/>
                <a:gd name="connsiteY79" fmla="*/ 124911 h 159596"/>
                <a:gd name="connsiteX80" fmla="*/ 26276 w 206739"/>
                <a:gd name="connsiteY80" fmla="*/ 123006 h 159596"/>
                <a:gd name="connsiteX81" fmla="*/ 27704 w 206739"/>
                <a:gd name="connsiteY81" fmla="*/ 120624 h 159596"/>
                <a:gd name="connsiteX82" fmla="*/ 33610 w 206739"/>
                <a:gd name="connsiteY82" fmla="*/ 119291 h 159596"/>
                <a:gd name="connsiteX83" fmla="*/ 39801 w 206739"/>
                <a:gd name="connsiteY83" fmla="*/ 120720 h 159596"/>
                <a:gd name="connsiteX84" fmla="*/ 43230 w 206739"/>
                <a:gd name="connsiteY84" fmla="*/ 123958 h 159596"/>
                <a:gd name="connsiteX85" fmla="*/ 44564 w 206739"/>
                <a:gd name="connsiteY85" fmla="*/ 126054 h 159596"/>
                <a:gd name="connsiteX86" fmla="*/ 49136 w 206739"/>
                <a:gd name="connsiteY86" fmla="*/ 130911 h 159596"/>
                <a:gd name="connsiteX87" fmla="*/ 49136 w 206739"/>
                <a:gd name="connsiteY87" fmla="*/ 130911 h 159596"/>
                <a:gd name="connsiteX88" fmla="*/ 48374 w 206739"/>
                <a:gd name="connsiteY88" fmla="*/ 131578 h 159596"/>
                <a:gd name="connsiteX89" fmla="*/ 48440 w 206739"/>
                <a:gd name="connsiteY89" fmla="*/ 138179 h 159596"/>
                <a:gd name="connsiteX90" fmla="*/ 48850 w 206739"/>
                <a:gd name="connsiteY90" fmla="*/ 138531 h 159596"/>
                <a:gd name="connsiteX91" fmla="*/ 48850 w 206739"/>
                <a:gd name="connsiteY91" fmla="*/ 138531 h 159596"/>
                <a:gd name="connsiteX92" fmla="*/ 48755 w 206739"/>
                <a:gd name="connsiteY92" fmla="*/ 132340 h 159596"/>
                <a:gd name="connsiteX93" fmla="*/ 48850 w 206739"/>
                <a:gd name="connsiteY93" fmla="*/ 132245 h 159596"/>
                <a:gd name="connsiteX94" fmla="*/ 55041 w 206739"/>
                <a:gd name="connsiteY94" fmla="*/ 130340 h 159596"/>
                <a:gd name="connsiteX95" fmla="*/ 66852 w 206739"/>
                <a:gd name="connsiteY95" fmla="*/ 135483 h 159596"/>
                <a:gd name="connsiteX96" fmla="*/ 68948 w 206739"/>
                <a:gd name="connsiteY96" fmla="*/ 141770 h 159596"/>
                <a:gd name="connsiteX97" fmla="*/ 69614 w 206739"/>
                <a:gd name="connsiteY97" fmla="*/ 144342 h 159596"/>
                <a:gd name="connsiteX98" fmla="*/ 72186 w 206739"/>
                <a:gd name="connsiteY98" fmla="*/ 146247 h 159596"/>
                <a:gd name="connsiteX99" fmla="*/ 70948 w 206739"/>
                <a:gd name="connsiteY99" fmla="*/ 147961 h 159596"/>
                <a:gd name="connsiteX100" fmla="*/ 70948 w 206739"/>
                <a:gd name="connsiteY100" fmla="*/ 150342 h 159596"/>
                <a:gd name="connsiteX101" fmla="*/ 70948 w 206739"/>
                <a:gd name="connsiteY101" fmla="*/ 150342 h 159596"/>
                <a:gd name="connsiteX102" fmla="*/ 71805 w 206739"/>
                <a:gd name="connsiteY102" fmla="*/ 147485 h 159596"/>
                <a:gd name="connsiteX103" fmla="*/ 76663 w 206739"/>
                <a:gd name="connsiteY103" fmla="*/ 144913 h 159596"/>
                <a:gd name="connsiteX104" fmla="*/ 81711 w 206739"/>
                <a:gd name="connsiteY104" fmla="*/ 144913 h 159596"/>
                <a:gd name="connsiteX105" fmla="*/ 86093 w 206739"/>
                <a:gd name="connsiteY105" fmla="*/ 147009 h 159596"/>
                <a:gd name="connsiteX106" fmla="*/ 88474 w 206739"/>
                <a:gd name="connsiteY106" fmla="*/ 148342 h 159596"/>
                <a:gd name="connsiteX107" fmla="*/ 96284 w 206739"/>
                <a:gd name="connsiteY107" fmla="*/ 149295 h 159596"/>
                <a:gd name="connsiteX108" fmla="*/ 101619 w 206739"/>
                <a:gd name="connsiteY108" fmla="*/ 148818 h 159596"/>
                <a:gd name="connsiteX109" fmla="*/ 99142 w 206739"/>
                <a:gd name="connsiteY109" fmla="*/ 153962 h 159596"/>
                <a:gd name="connsiteX110" fmla="*/ 103047 w 206739"/>
                <a:gd name="connsiteY110" fmla="*/ 157486 h 159596"/>
                <a:gd name="connsiteX111" fmla="*/ 103047 w 206739"/>
                <a:gd name="connsiteY111" fmla="*/ 157486 h 159596"/>
                <a:gd name="connsiteX112" fmla="*/ 99809 w 206739"/>
                <a:gd name="connsiteY112" fmla="*/ 154438 h 159596"/>
                <a:gd name="connsiteX113" fmla="*/ 101714 w 206739"/>
                <a:gd name="connsiteY113" fmla="*/ 150152 h 159596"/>
                <a:gd name="connsiteX114" fmla="*/ 106381 w 206739"/>
                <a:gd name="connsiteY114" fmla="*/ 145866 h 159596"/>
                <a:gd name="connsiteX115" fmla="*/ 112096 w 206739"/>
                <a:gd name="connsiteY115" fmla="*/ 143008 h 159596"/>
                <a:gd name="connsiteX116" fmla="*/ 115811 w 206739"/>
                <a:gd name="connsiteY116" fmla="*/ 143008 h 159596"/>
                <a:gd name="connsiteX117" fmla="*/ 120478 w 206739"/>
                <a:gd name="connsiteY117" fmla="*/ 143770 h 159596"/>
                <a:gd name="connsiteX118" fmla="*/ 124478 w 206739"/>
                <a:gd name="connsiteY118" fmla="*/ 145866 h 159596"/>
                <a:gd name="connsiteX119" fmla="*/ 124955 w 206739"/>
                <a:gd name="connsiteY119" fmla="*/ 153486 h 159596"/>
                <a:gd name="connsiteX120" fmla="*/ 118192 w 206739"/>
                <a:gd name="connsiteY120" fmla="*/ 159105 h 159596"/>
                <a:gd name="connsiteX121" fmla="*/ 118192 w 206739"/>
                <a:gd name="connsiteY121" fmla="*/ 159582 h 159596"/>
                <a:gd name="connsiteX122" fmla="*/ 125336 w 206739"/>
                <a:gd name="connsiteY122" fmla="*/ 154819 h 159596"/>
                <a:gd name="connsiteX123" fmla="*/ 126383 w 206739"/>
                <a:gd name="connsiteY123" fmla="*/ 152342 h 159596"/>
                <a:gd name="connsiteX124" fmla="*/ 129336 w 206739"/>
                <a:gd name="connsiteY124" fmla="*/ 156915 h 159596"/>
                <a:gd name="connsiteX125" fmla="*/ 135432 w 206739"/>
                <a:gd name="connsiteY125" fmla="*/ 159010 h 159596"/>
                <a:gd name="connsiteX126" fmla="*/ 135432 w 206739"/>
                <a:gd name="connsiteY126" fmla="*/ 158534 h 159596"/>
                <a:gd name="connsiteX127" fmla="*/ 127431 w 206739"/>
                <a:gd name="connsiteY127" fmla="*/ 151962 h 159596"/>
                <a:gd name="connsiteX128" fmla="*/ 133337 w 206739"/>
                <a:gd name="connsiteY128" fmla="*/ 142437 h 159596"/>
                <a:gd name="connsiteX129" fmla="*/ 143814 w 206739"/>
                <a:gd name="connsiteY129" fmla="*/ 145389 h 159596"/>
                <a:gd name="connsiteX130" fmla="*/ 147624 w 206739"/>
                <a:gd name="connsiteY130" fmla="*/ 148342 h 159596"/>
                <a:gd name="connsiteX131" fmla="*/ 150101 w 206739"/>
                <a:gd name="connsiteY131" fmla="*/ 152152 h 159596"/>
                <a:gd name="connsiteX132" fmla="*/ 147434 w 206739"/>
                <a:gd name="connsiteY132" fmla="*/ 156057 h 159596"/>
                <a:gd name="connsiteX133" fmla="*/ 141909 w 206739"/>
                <a:gd name="connsiteY133" fmla="*/ 158153 h 159596"/>
                <a:gd name="connsiteX134" fmla="*/ 141909 w 206739"/>
                <a:gd name="connsiteY134" fmla="*/ 158153 h 159596"/>
                <a:gd name="connsiteX135" fmla="*/ 147243 w 206739"/>
                <a:gd name="connsiteY135" fmla="*/ 156819 h 159596"/>
                <a:gd name="connsiteX136" fmla="*/ 151053 w 206739"/>
                <a:gd name="connsiteY136" fmla="*/ 153200 h 159596"/>
                <a:gd name="connsiteX137" fmla="*/ 149434 w 206739"/>
                <a:gd name="connsiteY137" fmla="*/ 148818 h 159596"/>
                <a:gd name="connsiteX138" fmla="*/ 145243 w 206739"/>
                <a:gd name="connsiteY138" fmla="*/ 145199 h 159596"/>
                <a:gd name="connsiteX139" fmla="*/ 145243 w 206739"/>
                <a:gd name="connsiteY139" fmla="*/ 145199 h 159596"/>
                <a:gd name="connsiteX140" fmla="*/ 156102 w 206739"/>
                <a:gd name="connsiteY140" fmla="*/ 145771 h 159596"/>
                <a:gd name="connsiteX141" fmla="*/ 158959 w 206739"/>
                <a:gd name="connsiteY141" fmla="*/ 144818 h 159596"/>
                <a:gd name="connsiteX142" fmla="*/ 165436 w 206739"/>
                <a:gd name="connsiteY142" fmla="*/ 144818 h 159596"/>
                <a:gd name="connsiteX143" fmla="*/ 167722 w 206739"/>
                <a:gd name="connsiteY143" fmla="*/ 146532 h 159596"/>
                <a:gd name="connsiteX144" fmla="*/ 166484 w 206739"/>
                <a:gd name="connsiteY144" fmla="*/ 148914 h 159596"/>
                <a:gd name="connsiteX145" fmla="*/ 167055 w 206739"/>
                <a:gd name="connsiteY145" fmla="*/ 148914 h 159596"/>
                <a:gd name="connsiteX146" fmla="*/ 168674 w 206739"/>
                <a:gd name="connsiteY146" fmla="*/ 146247 h 159596"/>
                <a:gd name="connsiteX147" fmla="*/ 166484 w 206739"/>
                <a:gd name="connsiteY147" fmla="*/ 144056 h 159596"/>
                <a:gd name="connsiteX148" fmla="*/ 162007 w 206739"/>
                <a:gd name="connsiteY148" fmla="*/ 144056 h 159596"/>
                <a:gd name="connsiteX149" fmla="*/ 160673 w 206739"/>
                <a:gd name="connsiteY149" fmla="*/ 144056 h 159596"/>
                <a:gd name="connsiteX150" fmla="*/ 166198 w 206739"/>
                <a:gd name="connsiteY150" fmla="*/ 137484 h 159596"/>
                <a:gd name="connsiteX151" fmla="*/ 166198 w 206739"/>
                <a:gd name="connsiteY151" fmla="*/ 137007 h 159596"/>
                <a:gd name="connsiteX152" fmla="*/ 174294 w 206739"/>
                <a:gd name="connsiteY152" fmla="*/ 125196 h 159596"/>
                <a:gd name="connsiteX153" fmla="*/ 180295 w 206739"/>
                <a:gd name="connsiteY153" fmla="*/ 121005 h 159596"/>
                <a:gd name="connsiteX154" fmla="*/ 185629 w 206739"/>
                <a:gd name="connsiteY154" fmla="*/ 123387 h 159596"/>
                <a:gd name="connsiteX155" fmla="*/ 187058 w 206739"/>
                <a:gd name="connsiteY155" fmla="*/ 126911 h 159596"/>
                <a:gd name="connsiteX156" fmla="*/ 187058 w 206739"/>
                <a:gd name="connsiteY156" fmla="*/ 130625 h 159596"/>
                <a:gd name="connsiteX157" fmla="*/ 187058 w 206739"/>
                <a:gd name="connsiteY157" fmla="*/ 130625 h 159596"/>
                <a:gd name="connsiteX158" fmla="*/ 187058 w 206739"/>
                <a:gd name="connsiteY158" fmla="*/ 127101 h 159596"/>
                <a:gd name="connsiteX159" fmla="*/ 186200 w 206739"/>
                <a:gd name="connsiteY159" fmla="*/ 123672 h 159596"/>
                <a:gd name="connsiteX160" fmla="*/ 183438 w 206739"/>
                <a:gd name="connsiteY160" fmla="*/ 120529 h 159596"/>
                <a:gd name="connsiteX161" fmla="*/ 183438 w 206739"/>
                <a:gd name="connsiteY161" fmla="*/ 113576 h 159596"/>
                <a:gd name="connsiteX162" fmla="*/ 185915 w 206739"/>
                <a:gd name="connsiteY162" fmla="*/ 106337 h 159596"/>
                <a:gd name="connsiteX163" fmla="*/ 190106 w 206739"/>
                <a:gd name="connsiteY163" fmla="*/ 100050 h 159596"/>
                <a:gd name="connsiteX164" fmla="*/ 192582 w 206739"/>
                <a:gd name="connsiteY164" fmla="*/ 97383 h 159596"/>
                <a:gd name="connsiteX165" fmla="*/ 195154 w 206739"/>
                <a:gd name="connsiteY165" fmla="*/ 95574 h 159596"/>
                <a:gd name="connsiteX166" fmla="*/ 198583 w 206739"/>
                <a:gd name="connsiteY166" fmla="*/ 96145 h 159596"/>
                <a:gd name="connsiteX167" fmla="*/ 202774 w 206739"/>
                <a:gd name="connsiteY167" fmla="*/ 100146 h 159596"/>
                <a:gd name="connsiteX168" fmla="*/ 203440 w 206739"/>
                <a:gd name="connsiteY168" fmla="*/ 100146 h 159596"/>
                <a:gd name="connsiteX169" fmla="*/ 199916 w 206739"/>
                <a:gd name="connsiteY169" fmla="*/ 96145 h 159596"/>
                <a:gd name="connsiteX170" fmla="*/ 196392 w 206739"/>
                <a:gd name="connsiteY170" fmla="*/ 94812 h 159596"/>
                <a:gd name="connsiteX171" fmla="*/ 190963 w 206739"/>
                <a:gd name="connsiteY171" fmla="*/ 97955 h 159596"/>
                <a:gd name="connsiteX172" fmla="*/ 190963 w 206739"/>
                <a:gd name="connsiteY172" fmla="*/ 97955 h 159596"/>
                <a:gd name="connsiteX173" fmla="*/ 190963 w 206739"/>
                <a:gd name="connsiteY173" fmla="*/ 94431 h 159596"/>
                <a:gd name="connsiteX174" fmla="*/ 190963 w 206739"/>
                <a:gd name="connsiteY174" fmla="*/ 92811 h 159596"/>
                <a:gd name="connsiteX175" fmla="*/ 192106 w 206739"/>
                <a:gd name="connsiteY175" fmla="*/ 85001 h 159596"/>
                <a:gd name="connsiteX176" fmla="*/ 196202 w 206739"/>
                <a:gd name="connsiteY176" fmla="*/ 78905 h 159596"/>
                <a:gd name="connsiteX177" fmla="*/ 201155 w 206739"/>
                <a:gd name="connsiteY177" fmla="*/ 76333 h 159596"/>
                <a:gd name="connsiteX178" fmla="*/ 206679 w 206739"/>
                <a:gd name="connsiteY178" fmla="*/ 82143 h 159596"/>
                <a:gd name="connsiteX179" fmla="*/ 206679 w 206739"/>
                <a:gd name="connsiteY179" fmla="*/ 82143 h 159596"/>
                <a:gd name="connsiteX180" fmla="*/ 202107 w 206739"/>
                <a:gd name="connsiteY180" fmla="*/ 76238 h 159596"/>
                <a:gd name="connsiteX181" fmla="*/ 198488 w 206739"/>
                <a:gd name="connsiteY181" fmla="*/ 76238 h 159596"/>
                <a:gd name="connsiteX182" fmla="*/ 198488 w 206739"/>
                <a:gd name="connsiteY182" fmla="*/ 71761 h 159596"/>
                <a:gd name="connsiteX183" fmla="*/ 199916 w 206739"/>
                <a:gd name="connsiteY183" fmla="*/ 67380 h 159596"/>
                <a:gd name="connsiteX184" fmla="*/ 202774 w 206739"/>
                <a:gd name="connsiteY184" fmla="*/ 64332 h 159596"/>
                <a:gd name="connsiteX185" fmla="*/ 204488 w 206739"/>
                <a:gd name="connsiteY185" fmla="*/ 64332 h 159596"/>
                <a:gd name="connsiteX186" fmla="*/ 206203 w 206739"/>
                <a:gd name="connsiteY186" fmla="*/ 65570 h 159596"/>
                <a:gd name="connsiteX187" fmla="*/ 206679 w 206739"/>
                <a:gd name="connsiteY187" fmla="*/ 65570 h 159596"/>
                <a:gd name="connsiteX188" fmla="*/ 203250 w 206739"/>
                <a:gd name="connsiteY188" fmla="*/ 64046 h 159596"/>
                <a:gd name="connsiteX189" fmla="*/ 199726 w 206739"/>
                <a:gd name="connsiteY189" fmla="*/ 66713 h 159596"/>
                <a:gd name="connsiteX190" fmla="*/ 198488 w 206739"/>
                <a:gd name="connsiteY190" fmla="*/ 69094 h 159596"/>
                <a:gd name="connsiteX191" fmla="*/ 197821 w 206739"/>
                <a:gd name="connsiteY191" fmla="*/ 61855 h 159596"/>
                <a:gd name="connsiteX192" fmla="*/ 198869 w 206739"/>
                <a:gd name="connsiteY192" fmla="*/ 58236 h 159596"/>
                <a:gd name="connsiteX193" fmla="*/ 202964 w 206739"/>
                <a:gd name="connsiteY193" fmla="*/ 57569 h 159596"/>
                <a:gd name="connsiteX194" fmla="*/ 202964 w 206739"/>
                <a:gd name="connsiteY194" fmla="*/ 57569 h 159596"/>
                <a:gd name="connsiteX195" fmla="*/ 197821 w 206739"/>
                <a:gd name="connsiteY195" fmla="*/ 58140 h 159596"/>
                <a:gd name="connsiteX196" fmla="*/ 196583 w 206739"/>
                <a:gd name="connsiteY196" fmla="*/ 61665 h 159596"/>
                <a:gd name="connsiteX197" fmla="*/ 189725 w 206739"/>
                <a:gd name="connsiteY197" fmla="*/ 61665 h 159596"/>
                <a:gd name="connsiteX198" fmla="*/ 187439 w 206739"/>
                <a:gd name="connsiteY198" fmla="*/ 62808 h 159596"/>
                <a:gd name="connsiteX199" fmla="*/ 188391 w 206739"/>
                <a:gd name="connsiteY199" fmla="*/ 53283 h 159596"/>
                <a:gd name="connsiteX200" fmla="*/ 192868 w 206739"/>
                <a:gd name="connsiteY200" fmla="*/ 50616 h 159596"/>
                <a:gd name="connsiteX201" fmla="*/ 197249 w 206739"/>
                <a:gd name="connsiteY201" fmla="*/ 48044 h 159596"/>
                <a:gd name="connsiteX202" fmla="*/ 197249 w 206739"/>
                <a:gd name="connsiteY202" fmla="*/ 48044 h 159596"/>
                <a:gd name="connsiteX203" fmla="*/ 194678 w 206739"/>
                <a:gd name="connsiteY203" fmla="*/ 49282 h 159596"/>
                <a:gd name="connsiteX204" fmla="*/ 192011 w 206739"/>
                <a:gd name="connsiteY204" fmla="*/ 50520 h 159596"/>
                <a:gd name="connsiteX205" fmla="*/ 189153 w 206739"/>
                <a:gd name="connsiteY205" fmla="*/ 52044 h 159596"/>
                <a:gd name="connsiteX206" fmla="*/ 187439 w 206739"/>
                <a:gd name="connsiteY206" fmla="*/ 48330 h 159596"/>
                <a:gd name="connsiteX207" fmla="*/ 187439 w 206739"/>
                <a:gd name="connsiteY207" fmla="*/ 43948 h 159596"/>
                <a:gd name="connsiteX208" fmla="*/ 188391 w 206739"/>
                <a:gd name="connsiteY208" fmla="*/ 40233 h 159596"/>
                <a:gd name="connsiteX209" fmla="*/ 190677 w 206739"/>
                <a:gd name="connsiteY209" fmla="*/ 37090 h 159596"/>
                <a:gd name="connsiteX210" fmla="*/ 190677 w 206739"/>
                <a:gd name="connsiteY210" fmla="*/ 37090 h 159596"/>
                <a:gd name="connsiteX211" fmla="*/ 188105 w 206739"/>
                <a:gd name="connsiteY211" fmla="*/ 39567 h 159596"/>
                <a:gd name="connsiteX212" fmla="*/ 187344 w 206739"/>
                <a:gd name="connsiteY212" fmla="*/ 38042 h 159596"/>
                <a:gd name="connsiteX213" fmla="*/ 183914 w 206739"/>
                <a:gd name="connsiteY213" fmla="*/ 36614 h 159596"/>
                <a:gd name="connsiteX214" fmla="*/ 178771 w 206739"/>
                <a:gd name="connsiteY214" fmla="*/ 37185 h 159596"/>
                <a:gd name="connsiteX215" fmla="*/ 176485 w 206739"/>
                <a:gd name="connsiteY215" fmla="*/ 38042 h 159596"/>
                <a:gd name="connsiteX216" fmla="*/ 174865 w 206739"/>
                <a:gd name="connsiteY216" fmla="*/ 37471 h 159596"/>
                <a:gd name="connsiteX217" fmla="*/ 172580 w 206739"/>
                <a:gd name="connsiteY217" fmla="*/ 36328 h 159596"/>
                <a:gd name="connsiteX218" fmla="*/ 168484 w 206739"/>
                <a:gd name="connsiteY218" fmla="*/ 32899 h 159596"/>
                <a:gd name="connsiteX219" fmla="*/ 166103 w 206739"/>
                <a:gd name="connsiteY219" fmla="*/ 28613 h 159596"/>
                <a:gd name="connsiteX220" fmla="*/ 166103 w 206739"/>
                <a:gd name="connsiteY220" fmla="*/ 22898 h 159596"/>
                <a:gd name="connsiteX221" fmla="*/ 168294 w 206739"/>
                <a:gd name="connsiteY221" fmla="*/ 19659 h 159596"/>
                <a:gd name="connsiteX222" fmla="*/ 171532 w 206739"/>
                <a:gd name="connsiteY222" fmla="*/ 18326 h 159596"/>
                <a:gd name="connsiteX223" fmla="*/ 171532 w 206739"/>
                <a:gd name="connsiteY223" fmla="*/ 17754 h 159596"/>
                <a:gd name="connsiteX224" fmla="*/ 168389 w 206739"/>
                <a:gd name="connsiteY224" fmla="*/ 18992 h 159596"/>
                <a:gd name="connsiteX225" fmla="*/ 166103 w 206739"/>
                <a:gd name="connsiteY225" fmla="*/ 21374 h 159596"/>
                <a:gd name="connsiteX226" fmla="*/ 166103 w 206739"/>
                <a:gd name="connsiteY226" fmla="*/ 21850 h 159596"/>
                <a:gd name="connsiteX227" fmla="*/ 165436 w 206739"/>
                <a:gd name="connsiteY227" fmla="*/ 21279 h 159596"/>
                <a:gd name="connsiteX228" fmla="*/ 164102 w 206739"/>
                <a:gd name="connsiteY228" fmla="*/ 20517 h 159596"/>
                <a:gd name="connsiteX229" fmla="*/ 161245 w 206739"/>
                <a:gd name="connsiteY229" fmla="*/ 20040 h 159596"/>
                <a:gd name="connsiteX230" fmla="*/ 161245 w 206739"/>
                <a:gd name="connsiteY230" fmla="*/ 20040 h 159596"/>
                <a:gd name="connsiteX231" fmla="*/ 152482 w 206739"/>
                <a:gd name="connsiteY231" fmla="*/ 15183 h 159596"/>
                <a:gd name="connsiteX232" fmla="*/ 150005 w 206739"/>
                <a:gd name="connsiteY232" fmla="*/ 10515 h 159596"/>
                <a:gd name="connsiteX233" fmla="*/ 150005 w 206739"/>
                <a:gd name="connsiteY233" fmla="*/ 7944 h 159596"/>
                <a:gd name="connsiteX234" fmla="*/ 150767 w 206739"/>
                <a:gd name="connsiteY234" fmla="*/ 5943 h 159596"/>
                <a:gd name="connsiteX235" fmla="*/ 150767 w 206739"/>
                <a:gd name="connsiteY235" fmla="*/ 5467 h 159596"/>
                <a:gd name="connsiteX236" fmla="*/ 149148 w 206739"/>
                <a:gd name="connsiteY236" fmla="*/ 8420 h 159596"/>
                <a:gd name="connsiteX237" fmla="*/ 150005 w 206739"/>
                <a:gd name="connsiteY237" fmla="*/ 13087 h 159596"/>
                <a:gd name="connsiteX238" fmla="*/ 151053 w 206739"/>
                <a:gd name="connsiteY238" fmla="*/ 14802 h 159596"/>
                <a:gd name="connsiteX239" fmla="*/ 150101 w 206739"/>
                <a:gd name="connsiteY239" fmla="*/ 15564 h 159596"/>
                <a:gd name="connsiteX240" fmla="*/ 149053 w 206739"/>
                <a:gd name="connsiteY240" fmla="*/ 16325 h 159596"/>
                <a:gd name="connsiteX241" fmla="*/ 146481 w 206739"/>
                <a:gd name="connsiteY241" fmla="*/ 17088 h 159596"/>
                <a:gd name="connsiteX242" fmla="*/ 146481 w 206739"/>
                <a:gd name="connsiteY242" fmla="*/ 17088 h 159596"/>
                <a:gd name="connsiteX243" fmla="*/ 140576 w 206739"/>
                <a:gd name="connsiteY243" fmla="*/ 16421 h 159596"/>
                <a:gd name="connsiteX244" fmla="*/ 135813 w 206739"/>
                <a:gd name="connsiteY244" fmla="*/ 11468 h 159596"/>
                <a:gd name="connsiteX245" fmla="*/ 134861 w 206739"/>
                <a:gd name="connsiteY245" fmla="*/ 7848 h 159596"/>
                <a:gd name="connsiteX246" fmla="*/ 135623 w 206739"/>
                <a:gd name="connsiteY246" fmla="*/ 5086 h 159596"/>
                <a:gd name="connsiteX247" fmla="*/ 137528 w 206739"/>
                <a:gd name="connsiteY247" fmla="*/ 4419 h 159596"/>
                <a:gd name="connsiteX248" fmla="*/ 139433 w 206739"/>
                <a:gd name="connsiteY248" fmla="*/ 4419 h 159596"/>
                <a:gd name="connsiteX249" fmla="*/ 141242 w 206739"/>
                <a:gd name="connsiteY249" fmla="*/ 4419 h 159596"/>
                <a:gd name="connsiteX250" fmla="*/ 142957 w 206739"/>
                <a:gd name="connsiteY250" fmla="*/ 4419 h 159596"/>
                <a:gd name="connsiteX251" fmla="*/ 145243 w 206739"/>
                <a:gd name="connsiteY251" fmla="*/ 4419 h 159596"/>
                <a:gd name="connsiteX252" fmla="*/ 145243 w 206739"/>
                <a:gd name="connsiteY252" fmla="*/ 3943 h 159596"/>
                <a:gd name="connsiteX253" fmla="*/ 144005 w 206739"/>
                <a:gd name="connsiteY253" fmla="*/ 3943 h 159596"/>
                <a:gd name="connsiteX254" fmla="*/ 142290 w 206739"/>
                <a:gd name="connsiteY254" fmla="*/ 3943 h 159596"/>
                <a:gd name="connsiteX255" fmla="*/ 138861 w 206739"/>
                <a:gd name="connsiteY255" fmla="*/ 4610 h 159596"/>
                <a:gd name="connsiteX256" fmla="*/ 136765 w 206739"/>
                <a:gd name="connsiteY256" fmla="*/ 5372 h 159596"/>
                <a:gd name="connsiteX257" fmla="*/ 135432 w 206739"/>
                <a:gd name="connsiteY257" fmla="*/ 5372 h 159596"/>
                <a:gd name="connsiteX258" fmla="*/ 133622 w 206739"/>
                <a:gd name="connsiteY258" fmla="*/ 4705 h 159596"/>
                <a:gd name="connsiteX259" fmla="*/ 131717 w 206739"/>
                <a:gd name="connsiteY259" fmla="*/ 3657 h 159596"/>
                <a:gd name="connsiteX260" fmla="*/ 130574 w 206739"/>
                <a:gd name="connsiteY260" fmla="*/ 2705 h 159596"/>
                <a:gd name="connsiteX261" fmla="*/ 129622 w 206739"/>
                <a:gd name="connsiteY261" fmla="*/ 1562 h 159596"/>
                <a:gd name="connsiteX262" fmla="*/ 128955 w 206739"/>
                <a:gd name="connsiteY262" fmla="*/ 1562 h 159596"/>
                <a:gd name="connsiteX263" fmla="*/ 129908 w 206739"/>
                <a:gd name="connsiteY263" fmla="*/ 2895 h 159596"/>
                <a:gd name="connsiteX264" fmla="*/ 131241 w 206739"/>
                <a:gd name="connsiteY264" fmla="*/ 3943 h 159596"/>
                <a:gd name="connsiteX265" fmla="*/ 133527 w 206739"/>
                <a:gd name="connsiteY265" fmla="*/ 5086 h 159596"/>
                <a:gd name="connsiteX266" fmla="*/ 135813 w 206739"/>
                <a:gd name="connsiteY266" fmla="*/ 5658 h 159596"/>
                <a:gd name="connsiteX267" fmla="*/ 135813 w 206739"/>
                <a:gd name="connsiteY267" fmla="*/ 5658 h 159596"/>
                <a:gd name="connsiteX268" fmla="*/ 135242 w 206739"/>
                <a:gd name="connsiteY268" fmla="*/ 8134 h 159596"/>
                <a:gd name="connsiteX269" fmla="*/ 137337 w 206739"/>
                <a:gd name="connsiteY269" fmla="*/ 14325 h 159596"/>
                <a:gd name="connsiteX270" fmla="*/ 142004 w 206739"/>
                <a:gd name="connsiteY270" fmla="*/ 17850 h 159596"/>
                <a:gd name="connsiteX271" fmla="*/ 145338 w 206739"/>
                <a:gd name="connsiteY271" fmla="*/ 18421 h 159596"/>
                <a:gd name="connsiteX272" fmla="*/ 146290 w 206739"/>
                <a:gd name="connsiteY272" fmla="*/ 18421 h 159596"/>
                <a:gd name="connsiteX273" fmla="*/ 141719 w 206739"/>
                <a:gd name="connsiteY273" fmla="*/ 22136 h 159596"/>
                <a:gd name="connsiteX274" fmla="*/ 140861 w 206739"/>
                <a:gd name="connsiteY274" fmla="*/ 23946 h 159596"/>
                <a:gd name="connsiteX275" fmla="*/ 140861 w 206739"/>
                <a:gd name="connsiteY275" fmla="*/ 23946 h 159596"/>
                <a:gd name="connsiteX276" fmla="*/ 137909 w 206739"/>
                <a:gd name="connsiteY276" fmla="*/ 26327 h 159596"/>
                <a:gd name="connsiteX277" fmla="*/ 133908 w 206739"/>
                <a:gd name="connsiteY277" fmla="*/ 25850 h 159596"/>
                <a:gd name="connsiteX278" fmla="*/ 124859 w 206739"/>
                <a:gd name="connsiteY278" fmla="*/ 19945 h 159596"/>
                <a:gd name="connsiteX279" fmla="*/ 125907 w 206739"/>
                <a:gd name="connsiteY279" fmla="*/ 19945 h 159596"/>
                <a:gd name="connsiteX280" fmla="*/ 130289 w 206739"/>
                <a:gd name="connsiteY280" fmla="*/ 17754 h 159596"/>
                <a:gd name="connsiteX281" fmla="*/ 134194 w 206739"/>
                <a:gd name="connsiteY281" fmla="*/ 13849 h 159596"/>
                <a:gd name="connsiteX282" fmla="*/ 135718 w 206739"/>
                <a:gd name="connsiteY282" fmla="*/ 9753 h 159596"/>
                <a:gd name="connsiteX283" fmla="*/ 135718 w 206739"/>
                <a:gd name="connsiteY283" fmla="*/ 9753 h 159596"/>
                <a:gd name="connsiteX284" fmla="*/ 133718 w 206739"/>
                <a:gd name="connsiteY284" fmla="*/ 13278 h 159596"/>
                <a:gd name="connsiteX285" fmla="*/ 130765 w 206739"/>
                <a:gd name="connsiteY285" fmla="*/ 16421 h 159596"/>
                <a:gd name="connsiteX286" fmla="*/ 126479 w 206739"/>
                <a:gd name="connsiteY286" fmla="*/ 18897 h 159596"/>
                <a:gd name="connsiteX287" fmla="*/ 123240 w 206739"/>
                <a:gd name="connsiteY287" fmla="*/ 18897 h 159596"/>
                <a:gd name="connsiteX288" fmla="*/ 117715 w 206739"/>
                <a:gd name="connsiteY288" fmla="*/ 14897 h 159596"/>
                <a:gd name="connsiteX289" fmla="*/ 114096 w 206739"/>
                <a:gd name="connsiteY289" fmla="*/ 8896 h 159596"/>
                <a:gd name="connsiteX290" fmla="*/ 114096 w 206739"/>
                <a:gd name="connsiteY290" fmla="*/ 4515 h 159596"/>
                <a:gd name="connsiteX291" fmla="*/ 115906 w 206739"/>
                <a:gd name="connsiteY291" fmla="*/ 2229 h 159596"/>
                <a:gd name="connsiteX292" fmla="*/ 117811 w 206739"/>
                <a:gd name="connsiteY292" fmla="*/ 324 h 159596"/>
                <a:gd name="connsiteX293" fmla="*/ 117239 w 206739"/>
                <a:gd name="connsiteY293" fmla="*/ 324 h 159596"/>
                <a:gd name="connsiteX294" fmla="*/ 115049 w 206739"/>
                <a:gd name="connsiteY294" fmla="*/ 2133 h 159596"/>
                <a:gd name="connsiteX295" fmla="*/ 113429 w 206739"/>
                <a:gd name="connsiteY295" fmla="*/ 4134 h 159596"/>
                <a:gd name="connsiteX296" fmla="*/ 112572 w 206739"/>
                <a:gd name="connsiteY296" fmla="*/ 8325 h 159596"/>
                <a:gd name="connsiteX297" fmla="*/ 116192 w 206739"/>
                <a:gd name="connsiteY297" fmla="*/ 15278 h 159596"/>
                <a:gd name="connsiteX298" fmla="*/ 116858 w 206739"/>
                <a:gd name="connsiteY298" fmla="*/ 15945 h 159596"/>
                <a:gd name="connsiteX299" fmla="*/ 111620 w 206739"/>
                <a:gd name="connsiteY299" fmla="*/ 15373 h 159596"/>
                <a:gd name="connsiteX300" fmla="*/ 111620 w 206739"/>
                <a:gd name="connsiteY300" fmla="*/ 15373 h 159596"/>
                <a:gd name="connsiteX301" fmla="*/ 99618 w 206739"/>
                <a:gd name="connsiteY301" fmla="*/ 13849 h 159596"/>
                <a:gd name="connsiteX302" fmla="*/ 95618 w 206739"/>
                <a:gd name="connsiteY302" fmla="*/ 10515 h 159596"/>
                <a:gd name="connsiteX303" fmla="*/ 94761 w 206739"/>
                <a:gd name="connsiteY303" fmla="*/ 8325 h 159596"/>
                <a:gd name="connsiteX304" fmla="*/ 96380 w 206739"/>
                <a:gd name="connsiteY304" fmla="*/ 5562 h 159596"/>
                <a:gd name="connsiteX305" fmla="*/ 96380 w 206739"/>
                <a:gd name="connsiteY305" fmla="*/ 5562 h 159596"/>
                <a:gd name="connsiteX306" fmla="*/ 94189 w 206739"/>
                <a:gd name="connsiteY306" fmla="*/ 7563 h 159596"/>
                <a:gd name="connsiteX307" fmla="*/ 94189 w 206739"/>
                <a:gd name="connsiteY307" fmla="*/ 9467 h 159596"/>
                <a:gd name="connsiteX308" fmla="*/ 96570 w 206739"/>
                <a:gd name="connsiteY308" fmla="*/ 12801 h 159596"/>
                <a:gd name="connsiteX309" fmla="*/ 101714 w 206739"/>
                <a:gd name="connsiteY309" fmla="*/ 15659 h 159596"/>
                <a:gd name="connsiteX310" fmla="*/ 100571 w 206739"/>
                <a:gd name="connsiteY310" fmla="*/ 18135 h 159596"/>
                <a:gd name="connsiteX311" fmla="*/ 98380 w 206739"/>
                <a:gd name="connsiteY311" fmla="*/ 20707 h 159596"/>
                <a:gd name="connsiteX312" fmla="*/ 97808 w 206739"/>
                <a:gd name="connsiteY312" fmla="*/ 20707 h 159596"/>
                <a:gd name="connsiteX313" fmla="*/ 97808 w 206739"/>
                <a:gd name="connsiteY313" fmla="*/ 20707 h 159596"/>
                <a:gd name="connsiteX314" fmla="*/ 97808 w 206739"/>
                <a:gd name="connsiteY314" fmla="*/ 20707 h 159596"/>
                <a:gd name="connsiteX315" fmla="*/ 97237 w 206739"/>
                <a:gd name="connsiteY315" fmla="*/ 21755 h 159596"/>
                <a:gd name="connsiteX316" fmla="*/ 90284 w 206739"/>
                <a:gd name="connsiteY316" fmla="*/ 22993 h 159596"/>
                <a:gd name="connsiteX317" fmla="*/ 83711 w 206739"/>
                <a:gd name="connsiteY317" fmla="*/ 21564 h 159596"/>
                <a:gd name="connsiteX318" fmla="*/ 78473 w 206739"/>
                <a:gd name="connsiteY318" fmla="*/ 17564 h 159596"/>
                <a:gd name="connsiteX319" fmla="*/ 83330 w 206739"/>
                <a:gd name="connsiteY319" fmla="*/ 10134 h 159596"/>
                <a:gd name="connsiteX320" fmla="*/ 83330 w 206739"/>
                <a:gd name="connsiteY320" fmla="*/ 10134 h 159596"/>
                <a:gd name="connsiteX321" fmla="*/ 77425 w 206739"/>
                <a:gd name="connsiteY321" fmla="*/ 17088 h 159596"/>
                <a:gd name="connsiteX322" fmla="*/ 77996 w 206739"/>
                <a:gd name="connsiteY322" fmla="*/ 18802 h 159596"/>
                <a:gd name="connsiteX323" fmla="*/ 75044 w 206739"/>
                <a:gd name="connsiteY323" fmla="*/ 18231 h 159596"/>
                <a:gd name="connsiteX324" fmla="*/ 71234 w 206739"/>
                <a:gd name="connsiteY324" fmla="*/ 18231 h 159596"/>
                <a:gd name="connsiteX325" fmla="*/ 71234 w 206739"/>
                <a:gd name="connsiteY325" fmla="*/ 18231 h 159596"/>
                <a:gd name="connsiteX326" fmla="*/ 62947 w 206739"/>
                <a:gd name="connsiteY326" fmla="*/ 16040 h 159596"/>
                <a:gd name="connsiteX327" fmla="*/ 60756 w 206739"/>
                <a:gd name="connsiteY327" fmla="*/ 11944 h 159596"/>
                <a:gd name="connsiteX328" fmla="*/ 64090 w 206739"/>
                <a:gd name="connsiteY328" fmla="*/ 9182 h 159596"/>
                <a:gd name="connsiteX329" fmla="*/ 64090 w 206739"/>
                <a:gd name="connsiteY329" fmla="*/ 9182 h 159596"/>
                <a:gd name="connsiteX330" fmla="*/ 60280 w 206739"/>
                <a:gd name="connsiteY330" fmla="*/ 11658 h 159596"/>
                <a:gd name="connsiteX331" fmla="*/ 60280 w 206739"/>
                <a:gd name="connsiteY331" fmla="*/ 12516 h 159596"/>
                <a:gd name="connsiteX332" fmla="*/ 57708 w 206739"/>
                <a:gd name="connsiteY332" fmla="*/ 14230 h 159596"/>
                <a:gd name="connsiteX333" fmla="*/ 53994 w 206739"/>
                <a:gd name="connsiteY333" fmla="*/ 14230 h 159596"/>
                <a:gd name="connsiteX334" fmla="*/ 45707 w 206739"/>
                <a:gd name="connsiteY334" fmla="*/ 13278 h 159596"/>
                <a:gd name="connsiteX335" fmla="*/ 40468 w 206739"/>
                <a:gd name="connsiteY335" fmla="*/ 11182 h 159596"/>
                <a:gd name="connsiteX336" fmla="*/ 39039 w 206739"/>
                <a:gd name="connsiteY336" fmla="*/ 8706 h 159596"/>
                <a:gd name="connsiteX337" fmla="*/ 40373 w 206739"/>
                <a:gd name="connsiteY337" fmla="*/ 5848 h 159596"/>
                <a:gd name="connsiteX338" fmla="*/ 42944 w 206739"/>
                <a:gd name="connsiteY338" fmla="*/ 3372 h 159596"/>
                <a:gd name="connsiteX339" fmla="*/ 46659 w 206739"/>
                <a:gd name="connsiteY339" fmla="*/ 2419 h 159596"/>
                <a:gd name="connsiteX340" fmla="*/ 47135 w 206739"/>
                <a:gd name="connsiteY340" fmla="*/ 1848 h 159596"/>
                <a:gd name="connsiteX341" fmla="*/ 40849 w 206739"/>
                <a:gd name="connsiteY341" fmla="*/ 4324 h 159596"/>
                <a:gd name="connsiteX342" fmla="*/ 38468 w 206739"/>
                <a:gd name="connsiteY342" fmla="*/ 8229 h 159596"/>
                <a:gd name="connsiteX343" fmla="*/ 37801 w 206739"/>
                <a:gd name="connsiteY343" fmla="*/ 7467 h 159596"/>
                <a:gd name="connsiteX344" fmla="*/ 35610 w 206739"/>
                <a:gd name="connsiteY344" fmla="*/ 5467 h 159596"/>
                <a:gd name="connsiteX345" fmla="*/ 35610 w 206739"/>
                <a:gd name="connsiteY345" fmla="*/ 5467 h 159596"/>
                <a:gd name="connsiteX346" fmla="*/ 35039 w 206739"/>
                <a:gd name="connsiteY346" fmla="*/ 6039 h 159596"/>
                <a:gd name="connsiteX347" fmla="*/ 38277 w 206739"/>
                <a:gd name="connsiteY347" fmla="*/ 9658 h 159596"/>
                <a:gd name="connsiteX348" fmla="*/ 38277 w 206739"/>
                <a:gd name="connsiteY348" fmla="*/ 9658 h 159596"/>
                <a:gd name="connsiteX349" fmla="*/ 38277 w 206739"/>
                <a:gd name="connsiteY349" fmla="*/ 10134 h 159596"/>
                <a:gd name="connsiteX350" fmla="*/ 41992 w 206739"/>
                <a:gd name="connsiteY350" fmla="*/ 12801 h 159596"/>
                <a:gd name="connsiteX351" fmla="*/ 38944 w 206739"/>
                <a:gd name="connsiteY351" fmla="*/ 14516 h 159596"/>
                <a:gd name="connsiteX352" fmla="*/ 38182 w 206739"/>
                <a:gd name="connsiteY352" fmla="*/ 16992 h 159596"/>
                <a:gd name="connsiteX353" fmla="*/ 36848 w 206739"/>
                <a:gd name="connsiteY353" fmla="*/ 16421 h 159596"/>
                <a:gd name="connsiteX354" fmla="*/ 34562 w 206739"/>
                <a:gd name="connsiteY354" fmla="*/ 16421 h 159596"/>
                <a:gd name="connsiteX355" fmla="*/ 33896 w 206739"/>
                <a:gd name="connsiteY355" fmla="*/ 16421 h 159596"/>
                <a:gd name="connsiteX356" fmla="*/ 30467 w 206739"/>
                <a:gd name="connsiteY356" fmla="*/ 14706 h 159596"/>
                <a:gd name="connsiteX357" fmla="*/ 28562 w 206739"/>
                <a:gd name="connsiteY357" fmla="*/ 12897 h 159596"/>
                <a:gd name="connsiteX358" fmla="*/ 28562 w 206739"/>
                <a:gd name="connsiteY358" fmla="*/ 11849 h 159596"/>
                <a:gd name="connsiteX359" fmla="*/ 27800 w 206739"/>
                <a:gd name="connsiteY359" fmla="*/ 12611 h 159596"/>
                <a:gd name="connsiteX360" fmla="*/ 29324 w 206739"/>
                <a:gd name="connsiteY360" fmla="*/ 14706 h 159596"/>
                <a:gd name="connsiteX361" fmla="*/ 33515 w 206739"/>
                <a:gd name="connsiteY361" fmla="*/ 16707 h 159596"/>
                <a:gd name="connsiteX362" fmla="*/ 33515 w 206739"/>
                <a:gd name="connsiteY362" fmla="*/ 16707 h 159596"/>
                <a:gd name="connsiteX363" fmla="*/ 33515 w 206739"/>
                <a:gd name="connsiteY363" fmla="*/ 16707 h 159596"/>
                <a:gd name="connsiteX364" fmla="*/ 33515 w 206739"/>
                <a:gd name="connsiteY364" fmla="*/ 17183 h 159596"/>
                <a:gd name="connsiteX365" fmla="*/ 32943 w 206739"/>
                <a:gd name="connsiteY365" fmla="*/ 18516 h 159596"/>
                <a:gd name="connsiteX366" fmla="*/ 31610 w 206739"/>
                <a:gd name="connsiteY366" fmla="*/ 20517 h 159596"/>
                <a:gd name="connsiteX367" fmla="*/ 28943 w 206739"/>
                <a:gd name="connsiteY367" fmla="*/ 23469 h 159596"/>
                <a:gd name="connsiteX368" fmla="*/ 25419 w 206739"/>
                <a:gd name="connsiteY368" fmla="*/ 24898 h 159596"/>
                <a:gd name="connsiteX369" fmla="*/ 22085 w 206739"/>
                <a:gd name="connsiteY369" fmla="*/ 24898 h 159596"/>
                <a:gd name="connsiteX370" fmla="*/ 19037 w 206739"/>
                <a:gd name="connsiteY370" fmla="*/ 23565 h 159596"/>
                <a:gd name="connsiteX371" fmla="*/ 19037 w 206739"/>
                <a:gd name="connsiteY371" fmla="*/ 24136 h 159596"/>
                <a:gd name="connsiteX372" fmla="*/ 21608 w 206739"/>
                <a:gd name="connsiteY372" fmla="*/ 25374 h 159596"/>
                <a:gd name="connsiteX373" fmla="*/ 26371 w 206739"/>
                <a:gd name="connsiteY373" fmla="*/ 26041 h 159596"/>
                <a:gd name="connsiteX374" fmla="*/ 24275 w 206739"/>
                <a:gd name="connsiteY374" fmla="*/ 28232 h 159596"/>
                <a:gd name="connsiteX375" fmla="*/ 23513 w 206739"/>
                <a:gd name="connsiteY375" fmla="*/ 29946 h 159596"/>
                <a:gd name="connsiteX376" fmla="*/ 19703 w 206739"/>
                <a:gd name="connsiteY376" fmla="*/ 28708 h 159596"/>
                <a:gd name="connsiteX377" fmla="*/ 16941 w 206739"/>
                <a:gd name="connsiteY377" fmla="*/ 26898 h 159596"/>
                <a:gd name="connsiteX378" fmla="*/ 16465 w 206739"/>
                <a:gd name="connsiteY378" fmla="*/ 27565 h 159596"/>
                <a:gd name="connsiteX379" fmla="*/ 18179 w 206739"/>
                <a:gd name="connsiteY379" fmla="*/ 28803 h 159596"/>
                <a:gd name="connsiteX380" fmla="*/ 18179 w 206739"/>
                <a:gd name="connsiteY380" fmla="*/ 28803 h 159596"/>
                <a:gd name="connsiteX381" fmla="*/ 17703 w 206739"/>
                <a:gd name="connsiteY381" fmla="*/ 28803 h 159596"/>
                <a:gd name="connsiteX382" fmla="*/ 15227 w 206739"/>
                <a:gd name="connsiteY382" fmla="*/ 34233 h 159596"/>
                <a:gd name="connsiteX383" fmla="*/ 15227 w 206739"/>
                <a:gd name="connsiteY383" fmla="*/ 36519 h 159596"/>
                <a:gd name="connsiteX384" fmla="*/ 15227 w 206739"/>
                <a:gd name="connsiteY384" fmla="*/ 36519 h 159596"/>
                <a:gd name="connsiteX385" fmla="*/ 13227 w 206739"/>
                <a:gd name="connsiteY385" fmla="*/ 35566 h 159596"/>
                <a:gd name="connsiteX386" fmla="*/ 12274 w 206739"/>
                <a:gd name="connsiteY386" fmla="*/ 35566 h 159596"/>
                <a:gd name="connsiteX387" fmla="*/ 11417 w 206739"/>
                <a:gd name="connsiteY387" fmla="*/ 34995 h 159596"/>
                <a:gd name="connsiteX388" fmla="*/ 11417 w 206739"/>
                <a:gd name="connsiteY388" fmla="*/ 35566 h 159596"/>
                <a:gd name="connsiteX389" fmla="*/ 11417 w 206739"/>
                <a:gd name="connsiteY389" fmla="*/ 35566 h 159596"/>
                <a:gd name="connsiteX390" fmla="*/ 10845 w 206739"/>
                <a:gd name="connsiteY390" fmla="*/ 35566 h 159596"/>
                <a:gd name="connsiteX391" fmla="*/ 10845 w 206739"/>
                <a:gd name="connsiteY391" fmla="*/ 36423 h 159596"/>
                <a:gd name="connsiteX392" fmla="*/ 11607 w 206739"/>
                <a:gd name="connsiteY392" fmla="*/ 36423 h 159596"/>
                <a:gd name="connsiteX393" fmla="*/ 12655 w 206739"/>
                <a:gd name="connsiteY393" fmla="*/ 36423 h 159596"/>
                <a:gd name="connsiteX394" fmla="*/ 14084 w 206739"/>
                <a:gd name="connsiteY394" fmla="*/ 36423 h 159596"/>
                <a:gd name="connsiteX395" fmla="*/ 14560 w 206739"/>
                <a:gd name="connsiteY395" fmla="*/ 36423 h 159596"/>
                <a:gd name="connsiteX396" fmla="*/ 15608 w 206739"/>
                <a:gd name="connsiteY396" fmla="*/ 37090 h 159596"/>
                <a:gd name="connsiteX397" fmla="*/ 15608 w 206739"/>
                <a:gd name="connsiteY397" fmla="*/ 37090 h 159596"/>
                <a:gd name="connsiteX398" fmla="*/ 16370 w 206739"/>
                <a:gd name="connsiteY398" fmla="*/ 40805 h 159596"/>
                <a:gd name="connsiteX399" fmla="*/ 17322 w 206739"/>
                <a:gd name="connsiteY399" fmla="*/ 43186 h 159596"/>
                <a:gd name="connsiteX400" fmla="*/ 16655 w 206739"/>
                <a:gd name="connsiteY400" fmla="*/ 43186 h 159596"/>
                <a:gd name="connsiteX401" fmla="*/ 15894 w 206739"/>
                <a:gd name="connsiteY401" fmla="*/ 44043 h 159596"/>
                <a:gd name="connsiteX402" fmla="*/ 15894 w 206739"/>
                <a:gd name="connsiteY402" fmla="*/ 44043 h 159596"/>
                <a:gd name="connsiteX403" fmla="*/ 15131 w 206739"/>
                <a:gd name="connsiteY403" fmla="*/ 42996 h 159596"/>
                <a:gd name="connsiteX404" fmla="*/ 12750 w 206739"/>
                <a:gd name="connsiteY404" fmla="*/ 41567 h 159596"/>
                <a:gd name="connsiteX405" fmla="*/ 8178 w 206739"/>
                <a:gd name="connsiteY405" fmla="*/ 40995 h 159596"/>
                <a:gd name="connsiteX406" fmla="*/ 8178 w 206739"/>
                <a:gd name="connsiteY406" fmla="*/ 41757 h 159596"/>
                <a:gd name="connsiteX407" fmla="*/ 11226 w 206739"/>
                <a:gd name="connsiteY407" fmla="*/ 41757 h 159596"/>
                <a:gd name="connsiteX408" fmla="*/ 15322 w 206739"/>
                <a:gd name="connsiteY408" fmla="*/ 43758 h 159596"/>
                <a:gd name="connsiteX409" fmla="*/ 15322 w 206739"/>
                <a:gd name="connsiteY409" fmla="*/ 45186 h 159596"/>
                <a:gd name="connsiteX410" fmla="*/ 15322 w 206739"/>
                <a:gd name="connsiteY410" fmla="*/ 46044 h 159596"/>
                <a:gd name="connsiteX411" fmla="*/ 15322 w 206739"/>
                <a:gd name="connsiteY411" fmla="*/ 46044 h 159596"/>
                <a:gd name="connsiteX412" fmla="*/ 15322 w 206739"/>
                <a:gd name="connsiteY412" fmla="*/ 46044 h 159596"/>
                <a:gd name="connsiteX413" fmla="*/ 4273 w 206739"/>
                <a:gd name="connsiteY413" fmla="*/ 46615 h 159596"/>
                <a:gd name="connsiteX414" fmla="*/ 9321 w 206739"/>
                <a:gd name="connsiteY414" fmla="*/ 61093 h 159596"/>
                <a:gd name="connsiteX415" fmla="*/ 9321 w 206739"/>
                <a:gd name="connsiteY415" fmla="*/ 61093 h 159596"/>
                <a:gd name="connsiteX416" fmla="*/ 12274 w 206739"/>
                <a:gd name="connsiteY416" fmla="*/ 58236 h 159596"/>
                <a:gd name="connsiteX417" fmla="*/ 13512 w 206739"/>
                <a:gd name="connsiteY417" fmla="*/ 58236 h 159596"/>
                <a:gd name="connsiteX418" fmla="*/ 14369 w 206739"/>
                <a:gd name="connsiteY418" fmla="*/ 58236 h 159596"/>
                <a:gd name="connsiteX419" fmla="*/ 14369 w 206739"/>
                <a:gd name="connsiteY419" fmla="*/ 58236 h 159596"/>
                <a:gd name="connsiteX420" fmla="*/ 14369 w 206739"/>
                <a:gd name="connsiteY420" fmla="*/ 61569 h 159596"/>
                <a:gd name="connsiteX421" fmla="*/ 9321 w 206739"/>
                <a:gd name="connsiteY421" fmla="*/ 61093 h 159596"/>
                <a:gd name="connsiteX422" fmla="*/ 16179 w 206739"/>
                <a:gd name="connsiteY422" fmla="*/ 63950 h 159596"/>
                <a:gd name="connsiteX423" fmla="*/ 14941 w 206739"/>
                <a:gd name="connsiteY423" fmla="*/ 62712 h 159596"/>
                <a:gd name="connsiteX424" fmla="*/ 14941 w 206739"/>
                <a:gd name="connsiteY424" fmla="*/ 59379 h 159596"/>
                <a:gd name="connsiteX425" fmla="*/ 17417 w 206739"/>
                <a:gd name="connsiteY425" fmla="*/ 55950 h 159596"/>
                <a:gd name="connsiteX426" fmla="*/ 21037 w 206739"/>
                <a:gd name="connsiteY426" fmla="*/ 53378 h 159596"/>
                <a:gd name="connsiteX427" fmla="*/ 26180 w 206739"/>
                <a:gd name="connsiteY427" fmla="*/ 52140 h 159596"/>
                <a:gd name="connsiteX428" fmla="*/ 29705 w 206739"/>
                <a:gd name="connsiteY428" fmla="*/ 55188 h 159596"/>
                <a:gd name="connsiteX429" fmla="*/ 29705 w 206739"/>
                <a:gd name="connsiteY429" fmla="*/ 55188 h 159596"/>
                <a:gd name="connsiteX430" fmla="*/ 31324 w 206739"/>
                <a:gd name="connsiteY430" fmla="*/ 56902 h 159596"/>
                <a:gd name="connsiteX431" fmla="*/ 33991 w 206739"/>
                <a:gd name="connsiteY431" fmla="*/ 57474 h 159596"/>
                <a:gd name="connsiteX432" fmla="*/ 32562 w 206739"/>
                <a:gd name="connsiteY432" fmla="*/ 58617 h 159596"/>
                <a:gd name="connsiteX433" fmla="*/ 30371 w 206739"/>
                <a:gd name="connsiteY433" fmla="*/ 61760 h 159596"/>
                <a:gd name="connsiteX434" fmla="*/ 30371 w 206739"/>
                <a:gd name="connsiteY434" fmla="*/ 64046 h 159596"/>
                <a:gd name="connsiteX435" fmla="*/ 26561 w 206739"/>
                <a:gd name="connsiteY435" fmla="*/ 64046 h 159596"/>
                <a:gd name="connsiteX436" fmla="*/ 22370 w 206739"/>
                <a:gd name="connsiteY436" fmla="*/ 64808 h 159596"/>
                <a:gd name="connsiteX437" fmla="*/ 16846 w 206739"/>
                <a:gd name="connsiteY437" fmla="*/ 66713 h 159596"/>
                <a:gd name="connsiteX438" fmla="*/ 15989 w 206739"/>
                <a:gd name="connsiteY438" fmla="*/ 67380 h 159596"/>
                <a:gd name="connsiteX439" fmla="*/ 16179 w 206739"/>
                <a:gd name="connsiteY439" fmla="*/ 63950 h 159596"/>
                <a:gd name="connsiteX440" fmla="*/ 37134 w 206739"/>
                <a:gd name="connsiteY440" fmla="*/ 37376 h 159596"/>
                <a:gd name="connsiteX441" fmla="*/ 37134 w 206739"/>
                <a:gd name="connsiteY441" fmla="*/ 37376 h 159596"/>
                <a:gd name="connsiteX442" fmla="*/ 37134 w 206739"/>
                <a:gd name="connsiteY442" fmla="*/ 37852 h 159596"/>
                <a:gd name="connsiteX443" fmla="*/ 37134 w 206739"/>
                <a:gd name="connsiteY443" fmla="*/ 37852 h 159596"/>
                <a:gd name="connsiteX444" fmla="*/ 36467 w 206739"/>
                <a:gd name="connsiteY444" fmla="*/ 42234 h 159596"/>
                <a:gd name="connsiteX445" fmla="*/ 37134 w 206739"/>
                <a:gd name="connsiteY445" fmla="*/ 45091 h 159596"/>
                <a:gd name="connsiteX446" fmla="*/ 36086 w 206739"/>
                <a:gd name="connsiteY446" fmla="*/ 45091 h 159596"/>
                <a:gd name="connsiteX447" fmla="*/ 33515 w 206739"/>
                <a:gd name="connsiteY447" fmla="*/ 45091 h 159596"/>
                <a:gd name="connsiteX448" fmla="*/ 30752 w 206739"/>
                <a:gd name="connsiteY448" fmla="*/ 48425 h 159596"/>
                <a:gd name="connsiteX449" fmla="*/ 30752 w 206739"/>
                <a:gd name="connsiteY449" fmla="*/ 48425 h 159596"/>
                <a:gd name="connsiteX450" fmla="*/ 28562 w 206739"/>
                <a:gd name="connsiteY450" fmla="*/ 46996 h 159596"/>
                <a:gd name="connsiteX451" fmla="*/ 27323 w 206739"/>
                <a:gd name="connsiteY451" fmla="*/ 45091 h 159596"/>
                <a:gd name="connsiteX452" fmla="*/ 27323 w 206739"/>
                <a:gd name="connsiteY452" fmla="*/ 44329 h 159596"/>
                <a:gd name="connsiteX453" fmla="*/ 27323 w 206739"/>
                <a:gd name="connsiteY453" fmla="*/ 44329 h 159596"/>
                <a:gd name="connsiteX454" fmla="*/ 28181 w 206739"/>
                <a:gd name="connsiteY454" fmla="*/ 39852 h 159596"/>
                <a:gd name="connsiteX455" fmla="*/ 30467 w 206739"/>
                <a:gd name="connsiteY455" fmla="*/ 37947 h 159596"/>
                <a:gd name="connsiteX456" fmla="*/ 32753 w 206739"/>
                <a:gd name="connsiteY456" fmla="*/ 37947 h 159596"/>
                <a:gd name="connsiteX457" fmla="*/ 33229 w 206739"/>
                <a:gd name="connsiteY457" fmla="*/ 37947 h 159596"/>
                <a:gd name="connsiteX458" fmla="*/ 36467 w 206739"/>
                <a:gd name="connsiteY458" fmla="*/ 37947 h 159596"/>
                <a:gd name="connsiteX459" fmla="*/ 37229 w 206739"/>
                <a:gd name="connsiteY459" fmla="*/ 38424 h 159596"/>
                <a:gd name="connsiteX460" fmla="*/ 37229 w 206739"/>
                <a:gd name="connsiteY460" fmla="*/ 38424 h 159596"/>
                <a:gd name="connsiteX461" fmla="*/ 37134 w 206739"/>
                <a:gd name="connsiteY461" fmla="*/ 37376 h 159596"/>
                <a:gd name="connsiteX462" fmla="*/ 138575 w 206739"/>
                <a:gd name="connsiteY462" fmla="*/ 44424 h 159596"/>
                <a:gd name="connsiteX463" fmla="*/ 139433 w 206739"/>
                <a:gd name="connsiteY463" fmla="*/ 50139 h 159596"/>
                <a:gd name="connsiteX464" fmla="*/ 141528 w 206739"/>
                <a:gd name="connsiteY464" fmla="*/ 51663 h 159596"/>
                <a:gd name="connsiteX465" fmla="*/ 141528 w 206739"/>
                <a:gd name="connsiteY465" fmla="*/ 51663 h 159596"/>
                <a:gd name="connsiteX466" fmla="*/ 139623 w 206739"/>
                <a:gd name="connsiteY466" fmla="*/ 52521 h 159596"/>
                <a:gd name="connsiteX467" fmla="*/ 135623 w 206739"/>
                <a:gd name="connsiteY467" fmla="*/ 55473 h 159596"/>
                <a:gd name="connsiteX468" fmla="*/ 130194 w 206739"/>
                <a:gd name="connsiteY468" fmla="*/ 52521 h 159596"/>
                <a:gd name="connsiteX469" fmla="*/ 127050 w 206739"/>
                <a:gd name="connsiteY469" fmla="*/ 52521 h 159596"/>
                <a:gd name="connsiteX470" fmla="*/ 125336 w 206739"/>
                <a:gd name="connsiteY470" fmla="*/ 50997 h 159596"/>
                <a:gd name="connsiteX471" fmla="*/ 124097 w 206739"/>
                <a:gd name="connsiteY471" fmla="*/ 48139 h 159596"/>
                <a:gd name="connsiteX472" fmla="*/ 124097 w 206739"/>
                <a:gd name="connsiteY472" fmla="*/ 41757 h 159596"/>
                <a:gd name="connsiteX473" fmla="*/ 126288 w 206739"/>
                <a:gd name="connsiteY473" fmla="*/ 36233 h 159596"/>
                <a:gd name="connsiteX474" fmla="*/ 128765 w 206739"/>
                <a:gd name="connsiteY474" fmla="*/ 34328 h 159596"/>
                <a:gd name="connsiteX475" fmla="*/ 131813 w 206739"/>
                <a:gd name="connsiteY475" fmla="*/ 34328 h 159596"/>
                <a:gd name="connsiteX476" fmla="*/ 135527 w 206739"/>
                <a:gd name="connsiteY476" fmla="*/ 37185 h 159596"/>
                <a:gd name="connsiteX477" fmla="*/ 138671 w 206739"/>
                <a:gd name="connsiteY477" fmla="*/ 37185 h 159596"/>
                <a:gd name="connsiteX478" fmla="*/ 139528 w 206739"/>
                <a:gd name="connsiteY478" fmla="*/ 37185 h 159596"/>
                <a:gd name="connsiteX479" fmla="*/ 138766 w 206739"/>
                <a:gd name="connsiteY479" fmla="*/ 39662 h 159596"/>
                <a:gd name="connsiteX480" fmla="*/ 138575 w 206739"/>
                <a:gd name="connsiteY480" fmla="*/ 44424 h 159596"/>
                <a:gd name="connsiteX481" fmla="*/ 151339 w 206739"/>
                <a:gd name="connsiteY481" fmla="*/ 37947 h 159596"/>
                <a:gd name="connsiteX482" fmla="*/ 153149 w 206739"/>
                <a:gd name="connsiteY482" fmla="*/ 41186 h 159596"/>
                <a:gd name="connsiteX483" fmla="*/ 153149 w 206739"/>
                <a:gd name="connsiteY483" fmla="*/ 41186 h 159596"/>
                <a:gd name="connsiteX484" fmla="*/ 153149 w 206739"/>
                <a:gd name="connsiteY484" fmla="*/ 41186 h 159596"/>
                <a:gd name="connsiteX485" fmla="*/ 153149 w 206739"/>
                <a:gd name="connsiteY485" fmla="*/ 41186 h 159596"/>
                <a:gd name="connsiteX486" fmla="*/ 153149 w 206739"/>
                <a:gd name="connsiteY486" fmla="*/ 41186 h 159596"/>
                <a:gd name="connsiteX487" fmla="*/ 153815 w 206739"/>
                <a:gd name="connsiteY487" fmla="*/ 41186 h 159596"/>
                <a:gd name="connsiteX488" fmla="*/ 153815 w 206739"/>
                <a:gd name="connsiteY488" fmla="*/ 41186 h 159596"/>
                <a:gd name="connsiteX489" fmla="*/ 151148 w 206739"/>
                <a:gd name="connsiteY489" fmla="*/ 42234 h 159596"/>
                <a:gd name="connsiteX490" fmla="*/ 147434 w 206739"/>
                <a:gd name="connsiteY490" fmla="*/ 44900 h 159596"/>
                <a:gd name="connsiteX491" fmla="*/ 146005 w 206739"/>
                <a:gd name="connsiteY491" fmla="*/ 49949 h 159596"/>
                <a:gd name="connsiteX492" fmla="*/ 145433 w 206739"/>
                <a:gd name="connsiteY492" fmla="*/ 49949 h 159596"/>
                <a:gd name="connsiteX493" fmla="*/ 142100 w 206739"/>
                <a:gd name="connsiteY493" fmla="*/ 50425 h 159596"/>
                <a:gd name="connsiteX494" fmla="*/ 140480 w 206739"/>
                <a:gd name="connsiteY494" fmla="*/ 49568 h 159596"/>
                <a:gd name="connsiteX495" fmla="*/ 139147 w 206739"/>
                <a:gd name="connsiteY495" fmla="*/ 46710 h 159596"/>
                <a:gd name="connsiteX496" fmla="*/ 139147 w 206739"/>
                <a:gd name="connsiteY496" fmla="*/ 40043 h 159596"/>
                <a:gd name="connsiteX497" fmla="*/ 140290 w 206739"/>
                <a:gd name="connsiteY497" fmla="*/ 35375 h 159596"/>
                <a:gd name="connsiteX498" fmla="*/ 143243 w 206739"/>
                <a:gd name="connsiteY498" fmla="*/ 32042 h 159596"/>
                <a:gd name="connsiteX499" fmla="*/ 143243 w 206739"/>
                <a:gd name="connsiteY499" fmla="*/ 32042 h 159596"/>
                <a:gd name="connsiteX500" fmla="*/ 143814 w 206739"/>
                <a:gd name="connsiteY500" fmla="*/ 32042 h 159596"/>
                <a:gd name="connsiteX501" fmla="*/ 148386 w 206739"/>
                <a:gd name="connsiteY501" fmla="*/ 32042 h 159596"/>
                <a:gd name="connsiteX502" fmla="*/ 150482 w 206739"/>
                <a:gd name="connsiteY502" fmla="*/ 31375 h 159596"/>
                <a:gd name="connsiteX503" fmla="*/ 152291 w 206739"/>
                <a:gd name="connsiteY503" fmla="*/ 29851 h 159596"/>
                <a:gd name="connsiteX504" fmla="*/ 152291 w 206739"/>
                <a:gd name="connsiteY504" fmla="*/ 29851 h 159596"/>
                <a:gd name="connsiteX505" fmla="*/ 151339 w 206739"/>
                <a:gd name="connsiteY505" fmla="*/ 37947 h 159596"/>
                <a:gd name="connsiteX506" fmla="*/ 158578 w 206739"/>
                <a:gd name="connsiteY506" fmla="*/ 46329 h 159596"/>
                <a:gd name="connsiteX507" fmla="*/ 158578 w 206739"/>
                <a:gd name="connsiteY507" fmla="*/ 46329 h 159596"/>
                <a:gd name="connsiteX508" fmla="*/ 159149 w 206739"/>
                <a:gd name="connsiteY508" fmla="*/ 52902 h 159596"/>
                <a:gd name="connsiteX509" fmla="*/ 155911 w 206739"/>
                <a:gd name="connsiteY509" fmla="*/ 53759 h 159596"/>
                <a:gd name="connsiteX510" fmla="*/ 150863 w 206739"/>
                <a:gd name="connsiteY510" fmla="*/ 57092 h 159596"/>
                <a:gd name="connsiteX511" fmla="*/ 150863 w 206739"/>
                <a:gd name="connsiteY511" fmla="*/ 53378 h 159596"/>
                <a:gd name="connsiteX512" fmla="*/ 147434 w 206739"/>
                <a:gd name="connsiteY512" fmla="*/ 51282 h 159596"/>
                <a:gd name="connsiteX513" fmla="*/ 147434 w 206739"/>
                <a:gd name="connsiteY513" fmla="*/ 48615 h 159596"/>
                <a:gd name="connsiteX514" fmla="*/ 148672 w 206739"/>
                <a:gd name="connsiteY514" fmla="*/ 46425 h 159596"/>
                <a:gd name="connsiteX515" fmla="*/ 152672 w 206739"/>
                <a:gd name="connsiteY515" fmla="*/ 43758 h 159596"/>
                <a:gd name="connsiteX516" fmla="*/ 156768 w 206739"/>
                <a:gd name="connsiteY516" fmla="*/ 43281 h 159596"/>
                <a:gd name="connsiteX517" fmla="*/ 158197 w 206739"/>
                <a:gd name="connsiteY517" fmla="*/ 46329 h 159596"/>
                <a:gd name="connsiteX518" fmla="*/ 182295 w 206739"/>
                <a:gd name="connsiteY518" fmla="*/ 78238 h 159596"/>
                <a:gd name="connsiteX519" fmla="*/ 182295 w 206739"/>
                <a:gd name="connsiteY519" fmla="*/ 83286 h 159596"/>
                <a:gd name="connsiteX520" fmla="*/ 183819 w 206739"/>
                <a:gd name="connsiteY520" fmla="*/ 87192 h 159596"/>
                <a:gd name="connsiteX521" fmla="*/ 179628 w 206739"/>
                <a:gd name="connsiteY521" fmla="*/ 87192 h 159596"/>
                <a:gd name="connsiteX522" fmla="*/ 173056 w 206739"/>
                <a:gd name="connsiteY522" fmla="*/ 90144 h 159596"/>
                <a:gd name="connsiteX523" fmla="*/ 171341 w 206739"/>
                <a:gd name="connsiteY523" fmla="*/ 91287 h 159596"/>
                <a:gd name="connsiteX524" fmla="*/ 171341 w 206739"/>
                <a:gd name="connsiteY524" fmla="*/ 91287 h 159596"/>
                <a:gd name="connsiteX525" fmla="*/ 167817 w 206739"/>
                <a:gd name="connsiteY525" fmla="*/ 91287 h 159596"/>
                <a:gd name="connsiteX526" fmla="*/ 165245 w 206739"/>
                <a:gd name="connsiteY526" fmla="*/ 89287 h 159596"/>
                <a:gd name="connsiteX527" fmla="*/ 165245 w 206739"/>
                <a:gd name="connsiteY527" fmla="*/ 82048 h 159596"/>
                <a:gd name="connsiteX528" fmla="*/ 177819 w 206739"/>
                <a:gd name="connsiteY528" fmla="*/ 67665 h 159596"/>
                <a:gd name="connsiteX529" fmla="*/ 181724 w 206739"/>
                <a:gd name="connsiteY529" fmla="*/ 66237 h 159596"/>
                <a:gd name="connsiteX530" fmla="*/ 183438 w 206739"/>
                <a:gd name="connsiteY530" fmla="*/ 66237 h 159596"/>
                <a:gd name="connsiteX531" fmla="*/ 184390 w 206739"/>
                <a:gd name="connsiteY531" fmla="*/ 68237 h 159596"/>
                <a:gd name="connsiteX532" fmla="*/ 184390 w 206739"/>
                <a:gd name="connsiteY532" fmla="*/ 68237 h 159596"/>
                <a:gd name="connsiteX533" fmla="*/ 182295 w 206739"/>
                <a:gd name="connsiteY533" fmla="*/ 78238 h 159596"/>
                <a:gd name="connsiteX534" fmla="*/ 134194 w 206739"/>
                <a:gd name="connsiteY534" fmla="*/ 119386 h 159596"/>
                <a:gd name="connsiteX535" fmla="*/ 138385 w 206739"/>
                <a:gd name="connsiteY535" fmla="*/ 114147 h 159596"/>
                <a:gd name="connsiteX536" fmla="*/ 141433 w 206739"/>
                <a:gd name="connsiteY536" fmla="*/ 113004 h 159596"/>
                <a:gd name="connsiteX537" fmla="*/ 145814 w 206739"/>
                <a:gd name="connsiteY537" fmla="*/ 112433 h 159596"/>
                <a:gd name="connsiteX538" fmla="*/ 153815 w 206739"/>
                <a:gd name="connsiteY538" fmla="*/ 114624 h 159596"/>
                <a:gd name="connsiteX539" fmla="*/ 156197 w 206739"/>
                <a:gd name="connsiteY539" fmla="*/ 117576 h 159596"/>
                <a:gd name="connsiteX540" fmla="*/ 157340 w 206739"/>
                <a:gd name="connsiteY540" fmla="*/ 121196 h 159596"/>
                <a:gd name="connsiteX541" fmla="*/ 157340 w 206739"/>
                <a:gd name="connsiteY541" fmla="*/ 121196 h 159596"/>
                <a:gd name="connsiteX542" fmla="*/ 157340 w 206739"/>
                <a:gd name="connsiteY542" fmla="*/ 125292 h 159596"/>
                <a:gd name="connsiteX543" fmla="*/ 159245 w 206739"/>
                <a:gd name="connsiteY543" fmla="*/ 127482 h 159596"/>
                <a:gd name="connsiteX544" fmla="*/ 154768 w 206739"/>
                <a:gd name="connsiteY544" fmla="*/ 126339 h 159596"/>
                <a:gd name="connsiteX545" fmla="*/ 147624 w 206739"/>
                <a:gd name="connsiteY545" fmla="*/ 126339 h 159596"/>
                <a:gd name="connsiteX546" fmla="*/ 141814 w 206739"/>
                <a:gd name="connsiteY546" fmla="*/ 129959 h 159596"/>
                <a:gd name="connsiteX547" fmla="*/ 139814 w 206739"/>
                <a:gd name="connsiteY547" fmla="*/ 127863 h 159596"/>
                <a:gd name="connsiteX548" fmla="*/ 133527 w 206739"/>
                <a:gd name="connsiteY548" fmla="*/ 125863 h 159596"/>
                <a:gd name="connsiteX549" fmla="*/ 133527 w 206739"/>
                <a:gd name="connsiteY549" fmla="*/ 125387 h 159596"/>
                <a:gd name="connsiteX550" fmla="*/ 134194 w 206739"/>
                <a:gd name="connsiteY550" fmla="*/ 119386 h 159596"/>
                <a:gd name="connsiteX551" fmla="*/ 121335 w 206739"/>
                <a:gd name="connsiteY551" fmla="*/ 127387 h 159596"/>
                <a:gd name="connsiteX552" fmla="*/ 114477 w 206739"/>
                <a:gd name="connsiteY552" fmla="*/ 125482 h 159596"/>
                <a:gd name="connsiteX553" fmla="*/ 112858 w 206739"/>
                <a:gd name="connsiteY553" fmla="*/ 118719 h 159596"/>
                <a:gd name="connsiteX554" fmla="*/ 118097 w 206739"/>
                <a:gd name="connsiteY554" fmla="*/ 112909 h 159596"/>
                <a:gd name="connsiteX555" fmla="*/ 126955 w 206739"/>
                <a:gd name="connsiteY555" fmla="*/ 112338 h 159596"/>
                <a:gd name="connsiteX556" fmla="*/ 128098 w 206739"/>
                <a:gd name="connsiteY556" fmla="*/ 112814 h 159596"/>
                <a:gd name="connsiteX557" fmla="*/ 128669 w 206739"/>
                <a:gd name="connsiteY557" fmla="*/ 112814 h 159596"/>
                <a:gd name="connsiteX558" fmla="*/ 128669 w 206739"/>
                <a:gd name="connsiteY558" fmla="*/ 112814 h 159596"/>
                <a:gd name="connsiteX559" fmla="*/ 130860 w 206739"/>
                <a:gd name="connsiteY559" fmla="*/ 114719 h 159596"/>
                <a:gd name="connsiteX560" fmla="*/ 132670 w 206739"/>
                <a:gd name="connsiteY560" fmla="*/ 119005 h 159596"/>
                <a:gd name="connsiteX561" fmla="*/ 132670 w 206739"/>
                <a:gd name="connsiteY561" fmla="*/ 119005 h 159596"/>
                <a:gd name="connsiteX562" fmla="*/ 133241 w 206739"/>
                <a:gd name="connsiteY562" fmla="*/ 125673 h 159596"/>
                <a:gd name="connsiteX563" fmla="*/ 133241 w 206739"/>
                <a:gd name="connsiteY563" fmla="*/ 125673 h 159596"/>
                <a:gd name="connsiteX564" fmla="*/ 131908 w 206739"/>
                <a:gd name="connsiteY564" fmla="*/ 125673 h 159596"/>
                <a:gd name="connsiteX565" fmla="*/ 122383 w 206739"/>
                <a:gd name="connsiteY565" fmla="*/ 127006 h 159596"/>
                <a:gd name="connsiteX566" fmla="*/ 121049 w 206739"/>
                <a:gd name="connsiteY566" fmla="*/ 127578 h 159596"/>
                <a:gd name="connsiteX567" fmla="*/ 120573 w 206739"/>
                <a:gd name="connsiteY567" fmla="*/ 127578 h 159596"/>
                <a:gd name="connsiteX568" fmla="*/ 121240 w 206739"/>
                <a:gd name="connsiteY568" fmla="*/ 127578 h 159596"/>
                <a:gd name="connsiteX569" fmla="*/ 121335 w 206739"/>
                <a:gd name="connsiteY569" fmla="*/ 127768 h 159596"/>
                <a:gd name="connsiteX570" fmla="*/ 76472 w 206739"/>
                <a:gd name="connsiteY570" fmla="*/ 115767 h 159596"/>
                <a:gd name="connsiteX571" fmla="*/ 76472 w 206739"/>
                <a:gd name="connsiteY571" fmla="*/ 115767 h 159596"/>
                <a:gd name="connsiteX572" fmla="*/ 75425 w 206739"/>
                <a:gd name="connsiteY572" fmla="*/ 115767 h 159596"/>
                <a:gd name="connsiteX573" fmla="*/ 74091 w 206739"/>
                <a:gd name="connsiteY573" fmla="*/ 115767 h 159596"/>
                <a:gd name="connsiteX574" fmla="*/ 74091 w 206739"/>
                <a:gd name="connsiteY574" fmla="*/ 115767 h 159596"/>
                <a:gd name="connsiteX575" fmla="*/ 73329 w 206739"/>
                <a:gd name="connsiteY575" fmla="*/ 113957 h 159596"/>
                <a:gd name="connsiteX576" fmla="*/ 73329 w 206739"/>
                <a:gd name="connsiteY576" fmla="*/ 113957 h 159596"/>
                <a:gd name="connsiteX577" fmla="*/ 74377 w 206739"/>
                <a:gd name="connsiteY577" fmla="*/ 111099 h 159596"/>
                <a:gd name="connsiteX578" fmla="*/ 76472 w 206739"/>
                <a:gd name="connsiteY578" fmla="*/ 109099 h 159596"/>
                <a:gd name="connsiteX579" fmla="*/ 77711 w 206739"/>
                <a:gd name="connsiteY579" fmla="*/ 109099 h 159596"/>
                <a:gd name="connsiteX580" fmla="*/ 78854 w 206739"/>
                <a:gd name="connsiteY580" fmla="*/ 109861 h 159596"/>
                <a:gd name="connsiteX581" fmla="*/ 78854 w 206739"/>
                <a:gd name="connsiteY581" fmla="*/ 110623 h 159596"/>
                <a:gd name="connsiteX582" fmla="*/ 79806 w 206739"/>
                <a:gd name="connsiteY582" fmla="*/ 114147 h 159596"/>
                <a:gd name="connsiteX583" fmla="*/ 81235 w 206739"/>
                <a:gd name="connsiteY583" fmla="*/ 115576 h 159596"/>
                <a:gd name="connsiteX584" fmla="*/ 82187 w 206739"/>
                <a:gd name="connsiteY584" fmla="*/ 116338 h 159596"/>
                <a:gd name="connsiteX585" fmla="*/ 77425 w 206739"/>
                <a:gd name="connsiteY585" fmla="*/ 116338 h 159596"/>
                <a:gd name="connsiteX586" fmla="*/ 53231 w 206739"/>
                <a:gd name="connsiteY586" fmla="*/ 118624 h 159596"/>
                <a:gd name="connsiteX587" fmla="*/ 53231 w 206739"/>
                <a:gd name="connsiteY587" fmla="*/ 118624 h 159596"/>
                <a:gd name="connsiteX588" fmla="*/ 45707 w 206739"/>
                <a:gd name="connsiteY588" fmla="*/ 118624 h 159596"/>
                <a:gd name="connsiteX589" fmla="*/ 44087 w 206739"/>
                <a:gd name="connsiteY589" fmla="*/ 119386 h 159596"/>
                <a:gd name="connsiteX590" fmla="*/ 43611 w 206739"/>
                <a:gd name="connsiteY590" fmla="*/ 115671 h 159596"/>
                <a:gd name="connsiteX591" fmla="*/ 40754 w 206739"/>
                <a:gd name="connsiteY591" fmla="*/ 111575 h 159596"/>
                <a:gd name="connsiteX592" fmla="*/ 39611 w 206739"/>
                <a:gd name="connsiteY592" fmla="*/ 110909 h 159596"/>
                <a:gd name="connsiteX593" fmla="*/ 43706 w 206739"/>
                <a:gd name="connsiteY593" fmla="*/ 108813 h 159596"/>
                <a:gd name="connsiteX594" fmla="*/ 48374 w 206739"/>
                <a:gd name="connsiteY594" fmla="*/ 109766 h 159596"/>
                <a:gd name="connsiteX595" fmla="*/ 54565 w 206739"/>
                <a:gd name="connsiteY595" fmla="*/ 114338 h 159596"/>
                <a:gd name="connsiteX596" fmla="*/ 54565 w 206739"/>
                <a:gd name="connsiteY596" fmla="*/ 116433 h 159596"/>
                <a:gd name="connsiteX597" fmla="*/ 53231 w 206739"/>
                <a:gd name="connsiteY597" fmla="*/ 118243 h 159596"/>
                <a:gd name="connsiteX598" fmla="*/ 20561 w 206739"/>
                <a:gd name="connsiteY598" fmla="*/ 94431 h 159596"/>
                <a:gd name="connsiteX599" fmla="*/ 20084 w 206739"/>
                <a:gd name="connsiteY599" fmla="*/ 93954 h 159596"/>
                <a:gd name="connsiteX600" fmla="*/ 20084 w 206739"/>
                <a:gd name="connsiteY600" fmla="*/ 93954 h 159596"/>
                <a:gd name="connsiteX601" fmla="*/ 22180 w 206739"/>
                <a:gd name="connsiteY601" fmla="*/ 91097 h 159596"/>
                <a:gd name="connsiteX602" fmla="*/ 25419 w 206739"/>
                <a:gd name="connsiteY602" fmla="*/ 90525 h 159596"/>
                <a:gd name="connsiteX603" fmla="*/ 31610 w 206739"/>
                <a:gd name="connsiteY603" fmla="*/ 91192 h 159596"/>
                <a:gd name="connsiteX604" fmla="*/ 34658 w 206739"/>
                <a:gd name="connsiteY604" fmla="*/ 93383 h 159596"/>
                <a:gd name="connsiteX605" fmla="*/ 33419 w 206739"/>
                <a:gd name="connsiteY605" fmla="*/ 96526 h 159596"/>
                <a:gd name="connsiteX606" fmla="*/ 28371 w 206739"/>
                <a:gd name="connsiteY606" fmla="*/ 98145 h 159596"/>
                <a:gd name="connsiteX607" fmla="*/ 21608 w 206739"/>
                <a:gd name="connsiteY607" fmla="*/ 98812 h 159596"/>
                <a:gd name="connsiteX608" fmla="*/ 21608 w 206739"/>
                <a:gd name="connsiteY608" fmla="*/ 98812 h 159596"/>
                <a:gd name="connsiteX609" fmla="*/ 21608 w 206739"/>
                <a:gd name="connsiteY609" fmla="*/ 97574 h 159596"/>
                <a:gd name="connsiteX610" fmla="*/ 20561 w 206739"/>
                <a:gd name="connsiteY610" fmla="*/ 94431 h 159596"/>
                <a:gd name="connsiteX611" fmla="*/ 61709 w 206739"/>
                <a:gd name="connsiteY611" fmla="*/ 46139 h 159596"/>
                <a:gd name="connsiteX612" fmla="*/ 62852 w 206739"/>
                <a:gd name="connsiteY612" fmla="*/ 48996 h 159596"/>
                <a:gd name="connsiteX613" fmla="*/ 62852 w 206739"/>
                <a:gd name="connsiteY613" fmla="*/ 48996 h 159596"/>
                <a:gd name="connsiteX614" fmla="*/ 61328 w 206739"/>
                <a:gd name="connsiteY614" fmla="*/ 49758 h 159596"/>
                <a:gd name="connsiteX615" fmla="*/ 59899 w 206739"/>
                <a:gd name="connsiteY615" fmla="*/ 51187 h 159596"/>
                <a:gd name="connsiteX616" fmla="*/ 58756 w 206739"/>
                <a:gd name="connsiteY616" fmla="*/ 53187 h 159596"/>
                <a:gd name="connsiteX617" fmla="*/ 54565 w 206739"/>
                <a:gd name="connsiteY617" fmla="*/ 52425 h 159596"/>
                <a:gd name="connsiteX618" fmla="*/ 51898 w 206739"/>
                <a:gd name="connsiteY618" fmla="*/ 52425 h 159596"/>
                <a:gd name="connsiteX619" fmla="*/ 50564 w 206739"/>
                <a:gd name="connsiteY619" fmla="*/ 52425 h 159596"/>
                <a:gd name="connsiteX620" fmla="*/ 48755 w 206739"/>
                <a:gd name="connsiteY620" fmla="*/ 51092 h 159596"/>
                <a:gd name="connsiteX621" fmla="*/ 48755 w 206739"/>
                <a:gd name="connsiteY621" fmla="*/ 49187 h 159596"/>
                <a:gd name="connsiteX622" fmla="*/ 50945 w 206739"/>
                <a:gd name="connsiteY622" fmla="*/ 45758 h 159596"/>
                <a:gd name="connsiteX623" fmla="*/ 55422 w 206739"/>
                <a:gd name="connsiteY623" fmla="*/ 41948 h 159596"/>
                <a:gd name="connsiteX624" fmla="*/ 59899 w 206739"/>
                <a:gd name="connsiteY624" fmla="*/ 41281 h 159596"/>
                <a:gd name="connsiteX625" fmla="*/ 62185 w 206739"/>
                <a:gd name="connsiteY625" fmla="*/ 42329 h 159596"/>
                <a:gd name="connsiteX626" fmla="*/ 61709 w 206739"/>
                <a:gd name="connsiteY626" fmla="*/ 46139 h 159596"/>
                <a:gd name="connsiteX627" fmla="*/ 106286 w 206739"/>
                <a:gd name="connsiteY627" fmla="*/ 46139 h 159596"/>
                <a:gd name="connsiteX628" fmla="*/ 110000 w 206739"/>
                <a:gd name="connsiteY628" fmla="*/ 48139 h 159596"/>
                <a:gd name="connsiteX629" fmla="*/ 112382 w 206739"/>
                <a:gd name="connsiteY629" fmla="*/ 48711 h 159596"/>
                <a:gd name="connsiteX630" fmla="*/ 107905 w 206739"/>
                <a:gd name="connsiteY630" fmla="*/ 51473 h 159596"/>
                <a:gd name="connsiteX631" fmla="*/ 104666 w 206739"/>
                <a:gd name="connsiteY631" fmla="*/ 55759 h 159596"/>
                <a:gd name="connsiteX632" fmla="*/ 99904 w 206739"/>
                <a:gd name="connsiteY632" fmla="*/ 54140 h 159596"/>
                <a:gd name="connsiteX633" fmla="*/ 93998 w 206739"/>
                <a:gd name="connsiteY633" fmla="*/ 51949 h 159596"/>
                <a:gd name="connsiteX634" fmla="*/ 90474 w 206739"/>
                <a:gd name="connsiteY634" fmla="*/ 48425 h 159596"/>
                <a:gd name="connsiteX635" fmla="*/ 91903 w 206739"/>
                <a:gd name="connsiteY635" fmla="*/ 42424 h 159596"/>
                <a:gd name="connsiteX636" fmla="*/ 95332 w 206739"/>
                <a:gd name="connsiteY636" fmla="*/ 39471 h 159596"/>
                <a:gd name="connsiteX637" fmla="*/ 99237 w 206739"/>
                <a:gd name="connsiteY637" fmla="*/ 38805 h 159596"/>
                <a:gd name="connsiteX638" fmla="*/ 99237 w 206739"/>
                <a:gd name="connsiteY638" fmla="*/ 38805 h 159596"/>
                <a:gd name="connsiteX639" fmla="*/ 100571 w 206739"/>
                <a:gd name="connsiteY639" fmla="*/ 39376 h 159596"/>
                <a:gd name="connsiteX640" fmla="*/ 105905 w 206739"/>
                <a:gd name="connsiteY640" fmla="*/ 40138 h 159596"/>
                <a:gd name="connsiteX641" fmla="*/ 106048 w 206739"/>
                <a:gd name="connsiteY641" fmla="*/ 45929 h 159596"/>
                <a:gd name="connsiteX642" fmla="*/ 106286 w 206739"/>
                <a:gd name="connsiteY642" fmla="*/ 46139 h 159596"/>
                <a:gd name="connsiteX643" fmla="*/ 123812 w 206739"/>
                <a:gd name="connsiteY643" fmla="*/ 48901 h 159596"/>
                <a:gd name="connsiteX644" fmla="*/ 124478 w 206739"/>
                <a:gd name="connsiteY644" fmla="*/ 50234 h 159596"/>
                <a:gd name="connsiteX645" fmla="*/ 122002 w 206739"/>
                <a:gd name="connsiteY645" fmla="*/ 48711 h 159596"/>
                <a:gd name="connsiteX646" fmla="*/ 114572 w 206739"/>
                <a:gd name="connsiteY646" fmla="*/ 48044 h 159596"/>
                <a:gd name="connsiteX647" fmla="*/ 113429 w 206739"/>
                <a:gd name="connsiteY647" fmla="*/ 48044 h 159596"/>
                <a:gd name="connsiteX648" fmla="*/ 107524 w 206739"/>
                <a:gd name="connsiteY648" fmla="*/ 45758 h 159596"/>
                <a:gd name="connsiteX649" fmla="*/ 106438 w 206739"/>
                <a:gd name="connsiteY649" fmla="*/ 40614 h 159596"/>
                <a:gd name="connsiteX650" fmla="*/ 106571 w 206739"/>
                <a:gd name="connsiteY650" fmla="*/ 40424 h 159596"/>
                <a:gd name="connsiteX651" fmla="*/ 111334 w 206739"/>
                <a:gd name="connsiteY651" fmla="*/ 36519 h 159596"/>
                <a:gd name="connsiteX652" fmla="*/ 118573 w 206739"/>
                <a:gd name="connsiteY652" fmla="*/ 34233 h 159596"/>
                <a:gd name="connsiteX653" fmla="*/ 123050 w 206739"/>
                <a:gd name="connsiteY653" fmla="*/ 35090 h 159596"/>
                <a:gd name="connsiteX654" fmla="*/ 125717 w 206739"/>
                <a:gd name="connsiteY654" fmla="*/ 36423 h 159596"/>
                <a:gd name="connsiteX655" fmla="*/ 124764 w 206739"/>
                <a:gd name="connsiteY655" fmla="*/ 38519 h 159596"/>
                <a:gd name="connsiteX656" fmla="*/ 123812 w 206739"/>
                <a:gd name="connsiteY656" fmla="*/ 48901 h 159596"/>
                <a:gd name="connsiteX657" fmla="*/ 149720 w 206739"/>
                <a:gd name="connsiteY657" fmla="*/ 71380 h 159596"/>
                <a:gd name="connsiteX658" fmla="*/ 149720 w 206739"/>
                <a:gd name="connsiteY658" fmla="*/ 71380 h 159596"/>
                <a:gd name="connsiteX659" fmla="*/ 149720 w 206739"/>
                <a:gd name="connsiteY659" fmla="*/ 71380 h 159596"/>
                <a:gd name="connsiteX660" fmla="*/ 149720 w 206739"/>
                <a:gd name="connsiteY660" fmla="*/ 70428 h 159596"/>
                <a:gd name="connsiteX661" fmla="*/ 150863 w 206739"/>
                <a:gd name="connsiteY661" fmla="*/ 68332 h 159596"/>
                <a:gd name="connsiteX662" fmla="*/ 153815 w 206739"/>
                <a:gd name="connsiteY662" fmla="*/ 65475 h 159596"/>
                <a:gd name="connsiteX663" fmla="*/ 155815 w 206739"/>
                <a:gd name="connsiteY663" fmla="*/ 65475 h 159596"/>
                <a:gd name="connsiteX664" fmla="*/ 157721 w 206739"/>
                <a:gd name="connsiteY664" fmla="*/ 72809 h 159596"/>
                <a:gd name="connsiteX665" fmla="*/ 157721 w 206739"/>
                <a:gd name="connsiteY665" fmla="*/ 72809 h 159596"/>
                <a:gd name="connsiteX666" fmla="*/ 156863 w 206739"/>
                <a:gd name="connsiteY666" fmla="*/ 72809 h 159596"/>
                <a:gd name="connsiteX667" fmla="*/ 150101 w 206739"/>
                <a:gd name="connsiteY667" fmla="*/ 72809 h 159596"/>
                <a:gd name="connsiteX668" fmla="*/ 148386 w 206739"/>
                <a:gd name="connsiteY668" fmla="*/ 72809 h 159596"/>
                <a:gd name="connsiteX669" fmla="*/ 148386 w 206739"/>
                <a:gd name="connsiteY669" fmla="*/ 72809 h 159596"/>
                <a:gd name="connsiteX670" fmla="*/ 148386 w 206739"/>
                <a:gd name="connsiteY670" fmla="*/ 72809 h 159596"/>
                <a:gd name="connsiteX671" fmla="*/ 148386 w 206739"/>
                <a:gd name="connsiteY671" fmla="*/ 72809 h 159596"/>
                <a:gd name="connsiteX672" fmla="*/ 149720 w 206739"/>
                <a:gd name="connsiteY672" fmla="*/ 71380 h 159596"/>
                <a:gd name="connsiteX673" fmla="*/ 163626 w 206739"/>
                <a:gd name="connsiteY673" fmla="*/ 85953 h 159596"/>
                <a:gd name="connsiteX674" fmla="*/ 161816 w 206739"/>
                <a:gd name="connsiteY674" fmla="*/ 85953 h 159596"/>
                <a:gd name="connsiteX675" fmla="*/ 160007 w 206739"/>
                <a:gd name="connsiteY675" fmla="*/ 86811 h 159596"/>
                <a:gd name="connsiteX676" fmla="*/ 156863 w 206739"/>
                <a:gd name="connsiteY676" fmla="*/ 81572 h 159596"/>
                <a:gd name="connsiteX677" fmla="*/ 149053 w 206739"/>
                <a:gd name="connsiteY677" fmla="*/ 81572 h 159596"/>
                <a:gd name="connsiteX678" fmla="*/ 143338 w 206739"/>
                <a:gd name="connsiteY678" fmla="*/ 84620 h 159596"/>
                <a:gd name="connsiteX679" fmla="*/ 143338 w 206739"/>
                <a:gd name="connsiteY679" fmla="*/ 84620 h 159596"/>
                <a:gd name="connsiteX680" fmla="*/ 143338 w 206739"/>
                <a:gd name="connsiteY680" fmla="*/ 84620 h 159596"/>
                <a:gd name="connsiteX681" fmla="*/ 143338 w 206739"/>
                <a:gd name="connsiteY681" fmla="*/ 76809 h 159596"/>
                <a:gd name="connsiteX682" fmla="*/ 150291 w 206739"/>
                <a:gd name="connsiteY682" fmla="*/ 72809 h 159596"/>
                <a:gd name="connsiteX683" fmla="*/ 162483 w 206739"/>
                <a:gd name="connsiteY683" fmla="*/ 74714 h 159596"/>
                <a:gd name="connsiteX684" fmla="*/ 165531 w 206739"/>
                <a:gd name="connsiteY684" fmla="*/ 79667 h 159596"/>
                <a:gd name="connsiteX685" fmla="*/ 165531 w 206739"/>
                <a:gd name="connsiteY685" fmla="*/ 80238 h 159596"/>
                <a:gd name="connsiteX686" fmla="*/ 165531 w 206739"/>
                <a:gd name="connsiteY686" fmla="*/ 80238 h 159596"/>
                <a:gd name="connsiteX687" fmla="*/ 165531 w 206739"/>
                <a:gd name="connsiteY687" fmla="*/ 81191 h 159596"/>
                <a:gd name="connsiteX688" fmla="*/ 163626 w 206739"/>
                <a:gd name="connsiteY688" fmla="*/ 85953 h 159596"/>
                <a:gd name="connsiteX689" fmla="*/ 154101 w 206739"/>
                <a:gd name="connsiteY689" fmla="*/ 94335 h 159596"/>
                <a:gd name="connsiteX690" fmla="*/ 156102 w 206739"/>
                <a:gd name="connsiteY690" fmla="*/ 96621 h 159596"/>
                <a:gd name="connsiteX691" fmla="*/ 152101 w 206739"/>
                <a:gd name="connsiteY691" fmla="*/ 97383 h 159596"/>
                <a:gd name="connsiteX692" fmla="*/ 143338 w 206739"/>
                <a:gd name="connsiteY692" fmla="*/ 102908 h 159596"/>
                <a:gd name="connsiteX693" fmla="*/ 141719 w 206739"/>
                <a:gd name="connsiteY693" fmla="*/ 101670 h 159596"/>
                <a:gd name="connsiteX694" fmla="*/ 140004 w 206739"/>
                <a:gd name="connsiteY694" fmla="*/ 101098 h 159596"/>
                <a:gd name="connsiteX695" fmla="*/ 140004 w 206739"/>
                <a:gd name="connsiteY695" fmla="*/ 101098 h 159596"/>
                <a:gd name="connsiteX696" fmla="*/ 137147 w 206739"/>
                <a:gd name="connsiteY696" fmla="*/ 99288 h 159596"/>
                <a:gd name="connsiteX697" fmla="*/ 136480 w 206739"/>
                <a:gd name="connsiteY697" fmla="*/ 96050 h 159596"/>
                <a:gd name="connsiteX698" fmla="*/ 141242 w 206739"/>
                <a:gd name="connsiteY698" fmla="*/ 87668 h 159596"/>
                <a:gd name="connsiteX699" fmla="*/ 147719 w 206739"/>
                <a:gd name="connsiteY699" fmla="*/ 83191 h 159596"/>
                <a:gd name="connsiteX700" fmla="*/ 155054 w 206739"/>
                <a:gd name="connsiteY700" fmla="*/ 81667 h 159596"/>
                <a:gd name="connsiteX701" fmla="*/ 158197 w 206739"/>
                <a:gd name="connsiteY701" fmla="*/ 83477 h 159596"/>
                <a:gd name="connsiteX702" fmla="*/ 159245 w 206739"/>
                <a:gd name="connsiteY702" fmla="*/ 86906 h 159596"/>
                <a:gd name="connsiteX703" fmla="*/ 159245 w 206739"/>
                <a:gd name="connsiteY703" fmla="*/ 86906 h 159596"/>
                <a:gd name="connsiteX704" fmla="*/ 158197 w 206739"/>
                <a:gd name="connsiteY704" fmla="*/ 87668 h 159596"/>
                <a:gd name="connsiteX705" fmla="*/ 155149 w 206739"/>
                <a:gd name="connsiteY705" fmla="*/ 91097 h 159596"/>
                <a:gd name="connsiteX706" fmla="*/ 154768 w 206739"/>
                <a:gd name="connsiteY706" fmla="*/ 94335 h 159596"/>
                <a:gd name="connsiteX707" fmla="*/ 104952 w 206739"/>
                <a:gd name="connsiteY707" fmla="*/ 123958 h 159596"/>
                <a:gd name="connsiteX708" fmla="*/ 103904 w 206739"/>
                <a:gd name="connsiteY708" fmla="*/ 123387 h 159596"/>
                <a:gd name="connsiteX709" fmla="*/ 103047 w 206739"/>
                <a:gd name="connsiteY709" fmla="*/ 121100 h 159596"/>
                <a:gd name="connsiteX710" fmla="*/ 103047 w 206739"/>
                <a:gd name="connsiteY710" fmla="*/ 115576 h 159596"/>
                <a:gd name="connsiteX711" fmla="*/ 106000 w 206739"/>
                <a:gd name="connsiteY711" fmla="*/ 108718 h 159596"/>
                <a:gd name="connsiteX712" fmla="*/ 111144 w 206739"/>
                <a:gd name="connsiteY712" fmla="*/ 102622 h 159596"/>
                <a:gd name="connsiteX713" fmla="*/ 114477 w 206739"/>
                <a:gd name="connsiteY713" fmla="*/ 101860 h 159596"/>
                <a:gd name="connsiteX714" fmla="*/ 114953 w 206739"/>
                <a:gd name="connsiteY714" fmla="*/ 101860 h 159596"/>
                <a:gd name="connsiteX715" fmla="*/ 114953 w 206739"/>
                <a:gd name="connsiteY715" fmla="*/ 102622 h 159596"/>
                <a:gd name="connsiteX716" fmla="*/ 115620 w 206739"/>
                <a:gd name="connsiteY716" fmla="*/ 103765 h 159596"/>
                <a:gd name="connsiteX717" fmla="*/ 115620 w 206739"/>
                <a:gd name="connsiteY717" fmla="*/ 104622 h 159596"/>
                <a:gd name="connsiteX718" fmla="*/ 115620 w 206739"/>
                <a:gd name="connsiteY718" fmla="*/ 104622 h 159596"/>
                <a:gd name="connsiteX719" fmla="*/ 115620 w 206739"/>
                <a:gd name="connsiteY719" fmla="*/ 104622 h 159596"/>
                <a:gd name="connsiteX720" fmla="*/ 114572 w 206739"/>
                <a:gd name="connsiteY720" fmla="*/ 105384 h 159596"/>
                <a:gd name="connsiteX721" fmla="*/ 113811 w 206739"/>
                <a:gd name="connsiteY721" fmla="*/ 108051 h 159596"/>
                <a:gd name="connsiteX722" fmla="*/ 116573 w 206739"/>
                <a:gd name="connsiteY722" fmla="*/ 112147 h 159596"/>
                <a:gd name="connsiteX723" fmla="*/ 112096 w 206739"/>
                <a:gd name="connsiteY723" fmla="*/ 117195 h 159596"/>
                <a:gd name="connsiteX724" fmla="*/ 112096 w 206739"/>
                <a:gd name="connsiteY724" fmla="*/ 123672 h 159596"/>
                <a:gd name="connsiteX725" fmla="*/ 110572 w 206739"/>
                <a:gd name="connsiteY725" fmla="*/ 123101 h 159596"/>
                <a:gd name="connsiteX726" fmla="*/ 108477 w 206739"/>
                <a:gd name="connsiteY726" fmla="*/ 123101 h 159596"/>
                <a:gd name="connsiteX727" fmla="*/ 105428 w 206739"/>
                <a:gd name="connsiteY727" fmla="*/ 123577 h 159596"/>
                <a:gd name="connsiteX728" fmla="*/ 105428 w 206739"/>
                <a:gd name="connsiteY728" fmla="*/ 123577 h 159596"/>
                <a:gd name="connsiteX729" fmla="*/ 105238 w 206739"/>
                <a:gd name="connsiteY729" fmla="*/ 123958 h 159596"/>
                <a:gd name="connsiteX730" fmla="*/ 97713 w 206739"/>
                <a:gd name="connsiteY730" fmla="*/ 104908 h 159596"/>
                <a:gd name="connsiteX731" fmla="*/ 95713 w 206739"/>
                <a:gd name="connsiteY731" fmla="*/ 103289 h 159596"/>
                <a:gd name="connsiteX732" fmla="*/ 89712 w 206739"/>
                <a:gd name="connsiteY732" fmla="*/ 103289 h 159596"/>
                <a:gd name="connsiteX733" fmla="*/ 84950 w 206739"/>
                <a:gd name="connsiteY733" fmla="*/ 104813 h 159596"/>
                <a:gd name="connsiteX734" fmla="*/ 84950 w 206739"/>
                <a:gd name="connsiteY734" fmla="*/ 104813 h 159596"/>
                <a:gd name="connsiteX735" fmla="*/ 84950 w 206739"/>
                <a:gd name="connsiteY735" fmla="*/ 101098 h 159596"/>
                <a:gd name="connsiteX736" fmla="*/ 85902 w 206739"/>
                <a:gd name="connsiteY736" fmla="*/ 98812 h 159596"/>
                <a:gd name="connsiteX737" fmla="*/ 87998 w 206739"/>
                <a:gd name="connsiteY737" fmla="*/ 96431 h 159596"/>
                <a:gd name="connsiteX738" fmla="*/ 92760 w 206739"/>
                <a:gd name="connsiteY738" fmla="*/ 94145 h 159596"/>
                <a:gd name="connsiteX739" fmla="*/ 97904 w 206739"/>
                <a:gd name="connsiteY739" fmla="*/ 93669 h 159596"/>
                <a:gd name="connsiteX740" fmla="*/ 100190 w 206739"/>
                <a:gd name="connsiteY740" fmla="*/ 95002 h 159596"/>
                <a:gd name="connsiteX741" fmla="*/ 100856 w 206739"/>
                <a:gd name="connsiteY741" fmla="*/ 97859 h 159596"/>
                <a:gd name="connsiteX742" fmla="*/ 100856 w 206739"/>
                <a:gd name="connsiteY742" fmla="*/ 97859 h 159596"/>
                <a:gd name="connsiteX743" fmla="*/ 100856 w 206739"/>
                <a:gd name="connsiteY743" fmla="*/ 98526 h 159596"/>
                <a:gd name="connsiteX744" fmla="*/ 99809 w 206739"/>
                <a:gd name="connsiteY744" fmla="*/ 100241 h 159596"/>
                <a:gd name="connsiteX745" fmla="*/ 97618 w 206739"/>
                <a:gd name="connsiteY745" fmla="*/ 104813 h 159596"/>
                <a:gd name="connsiteX746" fmla="*/ 82949 w 206739"/>
                <a:gd name="connsiteY746" fmla="*/ 105384 h 159596"/>
                <a:gd name="connsiteX747" fmla="*/ 82092 w 206739"/>
                <a:gd name="connsiteY747" fmla="*/ 105384 h 159596"/>
                <a:gd name="connsiteX748" fmla="*/ 78092 w 206739"/>
                <a:gd name="connsiteY748" fmla="*/ 108242 h 159596"/>
                <a:gd name="connsiteX749" fmla="*/ 75615 w 206739"/>
                <a:gd name="connsiteY749" fmla="*/ 107670 h 159596"/>
                <a:gd name="connsiteX750" fmla="*/ 74377 w 206739"/>
                <a:gd name="connsiteY750" fmla="*/ 108242 h 159596"/>
                <a:gd name="connsiteX751" fmla="*/ 72567 w 206739"/>
                <a:gd name="connsiteY751" fmla="*/ 105575 h 159596"/>
                <a:gd name="connsiteX752" fmla="*/ 67043 w 206739"/>
                <a:gd name="connsiteY752" fmla="*/ 103670 h 159596"/>
                <a:gd name="connsiteX753" fmla="*/ 63233 w 206739"/>
                <a:gd name="connsiteY753" fmla="*/ 103098 h 159596"/>
                <a:gd name="connsiteX754" fmla="*/ 63233 w 206739"/>
                <a:gd name="connsiteY754" fmla="*/ 103098 h 159596"/>
                <a:gd name="connsiteX755" fmla="*/ 63233 w 206739"/>
                <a:gd name="connsiteY755" fmla="*/ 103098 h 159596"/>
                <a:gd name="connsiteX756" fmla="*/ 63233 w 206739"/>
                <a:gd name="connsiteY756" fmla="*/ 103098 h 159596"/>
                <a:gd name="connsiteX757" fmla="*/ 63233 w 206739"/>
                <a:gd name="connsiteY757" fmla="*/ 103098 h 159596"/>
                <a:gd name="connsiteX758" fmla="*/ 63233 w 206739"/>
                <a:gd name="connsiteY758" fmla="*/ 103098 h 159596"/>
                <a:gd name="connsiteX759" fmla="*/ 63233 w 206739"/>
                <a:gd name="connsiteY759" fmla="*/ 100241 h 159596"/>
                <a:gd name="connsiteX760" fmla="*/ 65995 w 206739"/>
                <a:gd name="connsiteY760" fmla="*/ 96526 h 159596"/>
                <a:gd name="connsiteX761" fmla="*/ 70853 w 206739"/>
                <a:gd name="connsiteY761" fmla="*/ 95669 h 159596"/>
                <a:gd name="connsiteX762" fmla="*/ 81521 w 206739"/>
                <a:gd name="connsiteY762" fmla="*/ 100431 h 159596"/>
                <a:gd name="connsiteX763" fmla="*/ 83426 w 206739"/>
                <a:gd name="connsiteY763" fmla="*/ 103003 h 159596"/>
                <a:gd name="connsiteX764" fmla="*/ 83426 w 206739"/>
                <a:gd name="connsiteY764" fmla="*/ 105765 h 159596"/>
                <a:gd name="connsiteX765" fmla="*/ 40468 w 206739"/>
                <a:gd name="connsiteY765" fmla="*/ 92240 h 159596"/>
                <a:gd name="connsiteX766" fmla="*/ 40468 w 206739"/>
                <a:gd name="connsiteY766" fmla="*/ 90240 h 159596"/>
                <a:gd name="connsiteX767" fmla="*/ 42087 w 206739"/>
                <a:gd name="connsiteY767" fmla="*/ 86715 h 159596"/>
                <a:gd name="connsiteX768" fmla="*/ 48564 w 206739"/>
                <a:gd name="connsiteY768" fmla="*/ 83858 h 159596"/>
                <a:gd name="connsiteX769" fmla="*/ 58851 w 206739"/>
                <a:gd name="connsiteY769" fmla="*/ 88906 h 159596"/>
                <a:gd name="connsiteX770" fmla="*/ 57137 w 206739"/>
                <a:gd name="connsiteY770" fmla="*/ 93192 h 159596"/>
                <a:gd name="connsiteX771" fmla="*/ 54470 w 206739"/>
                <a:gd name="connsiteY771" fmla="*/ 95478 h 159596"/>
                <a:gd name="connsiteX772" fmla="*/ 54470 w 206739"/>
                <a:gd name="connsiteY772" fmla="*/ 95478 h 159596"/>
                <a:gd name="connsiteX773" fmla="*/ 49517 w 206739"/>
                <a:gd name="connsiteY773" fmla="*/ 96812 h 159596"/>
                <a:gd name="connsiteX774" fmla="*/ 47707 w 206739"/>
                <a:gd name="connsiteY774" fmla="*/ 98336 h 159596"/>
                <a:gd name="connsiteX775" fmla="*/ 47707 w 206739"/>
                <a:gd name="connsiteY775" fmla="*/ 97859 h 159596"/>
                <a:gd name="connsiteX776" fmla="*/ 44945 w 206739"/>
                <a:gd name="connsiteY776" fmla="*/ 95002 h 159596"/>
                <a:gd name="connsiteX777" fmla="*/ 40658 w 206739"/>
                <a:gd name="connsiteY777" fmla="*/ 93573 h 159596"/>
                <a:gd name="connsiteX778" fmla="*/ 40658 w 206739"/>
                <a:gd name="connsiteY778" fmla="*/ 93573 h 159596"/>
                <a:gd name="connsiteX779" fmla="*/ 40468 w 206739"/>
                <a:gd name="connsiteY779" fmla="*/ 92240 h 159596"/>
                <a:gd name="connsiteX780" fmla="*/ 45230 w 206739"/>
                <a:gd name="connsiteY780" fmla="*/ 57855 h 159596"/>
                <a:gd name="connsiteX781" fmla="*/ 48564 w 206739"/>
                <a:gd name="connsiteY781" fmla="*/ 54711 h 159596"/>
                <a:gd name="connsiteX782" fmla="*/ 51517 w 206739"/>
                <a:gd name="connsiteY782" fmla="*/ 53283 h 159596"/>
                <a:gd name="connsiteX783" fmla="*/ 53803 w 206739"/>
                <a:gd name="connsiteY783" fmla="*/ 53283 h 159596"/>
                <a:gd name="connsiteX784" fmla="*/ 55517 w 206739"/>
                <a:gd name="connsiteY784" fmla="*/ 53283 h 159596"/>
                <a:gd name="connsiteX785" fmla="*/ 57803 w 206739"/>
                <a:gd name="connsiteY785" fmla="*/ 54140 h 159596"/>
                <a:gd name="connsiteX786" fmla="*/ 57803 w 206739"/>
                <a:gd name="connsiteY786" fmla="*/ 54140 h 159596"/>
                <a:gd name="connsiteX787" fmla="*/ 57803 w 206739"/>
                <a:gd name="connsiteY787" fmla="*/ 55378 h 159596"/>
                <a:gd name="connsiteX788" fmla="*/ 60375 w 206739"/>
                <a:gd name="connsiteY788" fmla="*/ 60712 h 159596"/>
                <a:gd name="connsiteX789" fmla="*/ 54279 w 206739"/>
                <a:gd name="connsiteY789" fmla="*/ 64522 h 159596"/>
                <a:gd name="connsiteX790" fmla="*/ 53231 w 206739"/>
                <a:gd name="connsiteY790" fmla="*/ 68332 h 159596"/>
                <a:gd name="connsiteX791" fmla="*/ 53231 w 206739"/>
                <a:gd name="connsiteY791" fmla="*/ 69094 h 159596"/>
                <a:gd name="connsiteX792" fmla="*/ 52469 w 206739"/>
                <a:gd name="connsiteY792" fmla="*/ 68523 h 159596"/>
                <a:gd name="connsiteX793" fmla="*/ 49136 w 206739"/>
                <a:gd name="connsiteY793" fmla="*/ 66237 h 159596"/>
                <a:gd name="connsiteX794" fmla="*/ 45992 w 206739"/>
                <a:gd name="connsiteY794" fmla="*/ 65189 h 159596"/>
                <a:gd name="connsiteX795" fmla="*/ 42944 w 206739"/>
                <a:gd name="connsiteY795" fmla="*/ 61855 h 159596"/>
                <a:gd name="connsiteX796" fmla="*/ 45516 w 206739"/>
                <a:gd name="connsiteY796" fmla="*/ 57855 h 159596"/>
                <a:gd name="connsiteX797" fmla="*/ 43040 w 206739"/>
                <a:gd name="connsiteY797" fmla="*/ 59283 h 159596"/>
                <a:gd name="connsiteX798" fmla="*/ 43040 w 206739"/>
                <a:gd name="connsiteY798" fmla="*/ 58426 h 159596"/>
                <a:gd name="connsiteX799" fmla="*/ 41611 w 206739"/>
                <a:gd name="connsiteY799" fmla="*/ 56807 h 159596"/>
                <a:gd name="connsiteX800" fmla="*/ 41611 w 206739"/>
                <a:gd name="connsiteY800" fmla="*/ 55759 h 159596"/>
                <a:gd name="connsiteX801" fmla="*/ 42278 w 206739"/>
                <a:gd name="connsiteY801" fmla="*/ 53092 h 159596"/>
                <a:gd name="connsiteX802" fmla="*/ 44849 w 206739"/>
                <a:gd name="connsiteY802" fmla="*/ 51092 h 159596"/>
                <a:gd name="connsiteX803" fmla="*/ 46659 w 206739"/>
                <a:gd name="connsiteY803" fmla="*/ 51092 h 159596"/>
                <a:gd name="connsiteX804" fmla="*/ 47707 w 206739"/>
                <a:gd name="connsiteY804" fmla="*/ 51092 h 159596"/>
                <a:gd name="connsiteX805" fmla="*/ 49040 w 206739"/>
                <a:gd name="connsiteY805" fmla="*/ 52806 h 159596"/>
                <a:gd name="connsiteX806" fmla="*/ 50279 w 206739"/>
                <a:gd name="connsiteY806" fmla="*/ 52806 h 159596"/>
                <a:gd name="connsiteX807" fmla="*/ 49326 w 206739"/>
                <a:gd name="connsiteY807" fmla="*/ 52806 h 159596"/>
                <a:gd name="connsiteX808" fmla="*/ 45230 w 206739"/>
                <a:gd name="connsiteY808" fmla="*/ 56331 h 159596"/>
                <a:gd name="connsiteX809" fmla="*/ 43325 w 206739"/>
                <a:gd name="connsiteY809" fmla="*/ 59283 h 159596"/>
                <a:gd name="connsiteX810" fmla="*/ 105619 w 206739"/>
                <a:gd name="connsiteY810" fmla="*/ 81667 h 159596"/>
                <a:gd name="connsiteX811" fmla="*/ 107810 w 206739"/>
                <a:gd name="connsiteY811" fmla="*/ 80143 h 159596"/>
                <a:gd name="connsiteX812" fmla="*/ 110762 w 206739"/>
                <a:gd name="connsiteY812" fmla="*/ 80143 h 159596"/>
                <a:gd name="connsiteX813" fmla="*/ 111620 w 206739"/>
                <a:gd name="connsiteY813" fmla="*/ 81191 h 159596"/>
                <a:gd name="connsiteX814" fmla="*/ 109715 w 206739"/>
                <a:gd name="connsiteY814" fmla="*/ 85382 h 159596"/>
                <a:gd name="connsiteX815" fmla="*/ 109715 w 206739"/>
                <a:gd name="connsiteY815" fmla="*/ 87477 h 159596"/>
                <a:gd name="connsiteX816" fmla="*/ 107714 w 206739"/>
                <a:gd name="connsiteY816" fmla="*/ 85763 h 159596"/>
                <a:gd name="connsiteX817" fmla="*/ 104286 w 206739"/>
                <a:gd name="connsiteY817" fmla="*/ 85191 h 159596"/>
                <a:gd name="connsiteX818" fmla="*/ 105905 w 206739"/>
                <a:gd name="connsiteY818" fmla="*/ 81667 h 159596"/>
                <a:gd name="connsiteX819" fmla="*/ 136575 w 206739"/>
                <a:gd name="connsiteY819" fmla="*/ 84334 h 159596"/>
                <a:gd name="connsiteX820" fmla="*/ 138575 w 206739"/>
                <a:gd name="connsiteY820" fmla="*/ 83572 h 159596"/>
                <a:gd name="connsiteX821" fmla="*/ 141433 w 206739"/>
                <a:gd name="connsiteY821" fmla="*/ 84334 h 159596"/>
                <a:gd name="connsiteX822" fmla="*/ 142004 w 206739"/>
                <a:gd name="connsiteY822" fmla="*/ 84334 h 159596"/>
                <a:gd name="connsiteX823" fmla="*/ 142481 w 206739"/>
                <a:gd name="connsiteY823" fmla="*/ 84334 h 159596"/>
                <a:gd name="connsiteX824" fmla="*/ 142481 w 206739"/>
                <a:gd name="connsiteY824" fmla="*/ 84334 h 159596"/>
                <a:gd name="connsiteX825" fmla="*/ 141052 w 206739"/>
                <a:gd name="connsiteY825" fmla="*/ 85572 h 159596"/>
                <a:gd name="connsiteX826" fmla="*/ 137528 w 206739"/>
                <a:gd name="connsiteY826" fmla="*/ 89382 h 159596"/>
                <a:gd name="connsiteX827" fmla="*/ 135146 w 206739"/>
                <a:gd name="connsiteY827" fmla="*/ 86620 h 159596"/>
                <a:gd name="connsiteX828" fmla="*/ 135146 w 206739"/>
                <a:gd name="connsiteY828" fmla="*/ 86620 h 159596"/>
                <a:gd name="connsiteX829" fmla="*/ 136861 w 206739"/>
                <a:gd name="connsiteY829" fmla="*/ 84334 h 159596"/>
                <a:gd name="connsiteX830" fmla="*/ 137052 w 206739"/>
                <a:gd name="connsiteY830" fmla="*/ 90906 h 159596"/>
                <a:gd name="connsiteX831" fmla="*/ 135527 w 206739"/>
                <a:gd name="connsiteY831" fmla="*/ 95002 h 159596"/>
                <a:gd name="connsiteX832" fmla="*/ 136194 w 206739"/>
                <a:gd name="connsiteY832" fmla="*/ 99288 h 159596"/>
                <a:gd name="connsiteX833" fmla="*/ 138385 w 206739"/>
                <a:gd name="connsiteY833" fmla="*/ 100908 h 159596"/>
                <a:gd name="connsiteX834" fmla="*/ 132956 w 206739"/>
                <a:gd name="connsiteY834" fmla="*/ 101670 h 159596"/>
                <a:gd name="connsiteX835" fmla="*/ 128765 w 206739"/>
                <a:gd name="connsiteY835" fmla="*/ 103479 h 159596"/>
                <a:gd name="connsiteX836" fmla="*/ 127145 w 206739"/>
                <a:gd name="connsiteY836" fmla="*/ 104527 h 159596"/>
                <a:gd name="connsiteX837" fmla="*/ 126669 w 206739"/>
                <a:gd name="connsiteY837" fmla="*/ 104527 h 159596"/>
                <a:gd name="connsiteX838" fmla="*/ 126669 w 206739"/>
                <a:gd name="connsiteY838" fmla="*/ 104527 h 159596"/>
                <a:gd name="connsiteX839" fmla="*/ 126002 w 206739"/>
                <a:gd name="connsiteY839" fmla="*/ 104527 h 159596"/>
                <a:gd name="connsiteX840" fmla="*/ 122859 w 206739"/>
                <a:gd name="connsiteY840" fmla="*/ 105670 h 159596"/>
                <a:gd name="connsiteX841" fmla="*/ 119049 w 206739"/>
                <a:gd name="connsiteY841" fmla="*/ 105099 h 159596"/>
                <a:gd name="connsiteX842" fmla="*/ 115906 w 206739"/>
                <a:gd name="connsiteY842" fmla="*/ 102527 h 159596"/>
                <a:gd name="connsiteX843" fmla="*/ 115906 w 206739"/>
                <a:gd name="connsiteY843" fmla="*/ 101765 h 159596"/>
                <a:gd name="connsiteX844" fmla="*/ 115906 w 206739"/>
                <a:gd name="connsiteY844" fmla="*/ 98336 h 159596"/>
                <a:gd name="connsiteX845" fmla="*/ 120287 w 206739"/>
                <a:gd name="connsiteY845" fmla="*/ 91097 h 159596"/>
                <a:gd name="connsiteX846" fmla="*/ 127907 w 206739"/>
                <a:gd name="connsiteY846" fmla="*/ 86430 h 159596"/>
                <a:gd name="connsiteX847" fmla="*/ 133432 w 206739"/>
                <a:gd name="connsiteY847" fmla="*/ 86430 h 159596"/>
                <a:gd name="connsiteX848" fmla="*/ 137337 w 206739"/>
                <a:gd name="connsiteY848" fmla="*/ 90906 h 159596"/>
                <a:gd name="connsiteX849" fmla="*/ 134765 w 206739"/>
                <a:gd name="connsiteY849" fmla="*/ 86811 h 159596"/>
                <a:gd name="connsiteX850" fmla="*/ 134765 w 206739"/>
                <a:gd name="connsiteY850" fmla="*/ 86811 h 159596"/>
                <a:gd name="connsiteX851" fmla="*/ 129622 w 206739"/>
                <a:gd name="connsiteY851" fmla="*/ 85953 h 159596"/>
                <a:gd name="connsiteX852" fmla="*/ 120097 w 206739"/>
                <a:gd name="connsiteY852" fmla="*/ 90621 h 159596"/>
                <a:gd name="connsiteX853" fmla="*/ 117811 w 206739"/>
                <a:gd name="connsiteY853" fmla="*/ 93097 h 159596"/>
                <a:gd name="connsiteX854" fmla="*/ 115430 w 206739"/>
                <a:gd name="connsiteY854" fmla="*/ 91002 h 159596"/>
                <a:gd name="connsiteX855" fmla="*/ 110858 w 206739"/>
                <a:gd name="connsiteY855" fmla="*/ 91002 h 159596"/>
                <a:gd name="connsiteX856" fmla="*/ 110858 w 206739"/>
                <a:gd name="connsiteY856" fmla="*/ 91002 h 159596"/>
                <a:gd name="connsiteX857" fmla="*/ 110858 w 206739"/>
                <a:gd name="connsiteY857" fmla="*/ 89859 h 159596"/>
                <a:gd name="connsiteX858" fmla="*/ 110191 w 206739"/>
                <a:gd name="connsiteY858" fmla="*/ 87096 h 159596"/>
                <a:gd name="connsiteX859" fmla="*/ 111239 w 206739"/>
                <a:gd name="connsiteY859" fmla="*/ 82905 h 159596"/>
                <a:gd name="connsiteX860" fmla="*/ 118478 w 206739"/>
                <a:gd name="connsiteY860" fmla="*/ 78048 h 159596"/>
                <a:gd name="connsiteX861" fmla="*/ 133527 w 206739"/>
                <a:gd name="connsiteY861" fmla="*/ 79286 h 159596"/>
                <a:gd name="connsiteX862" fmla="*/ 135527 w 206739"/>
                <a:gd name="connsiteY862" fmla="*/ 82905 h 159596"/>
                <a:gd name="connsiteX863" fmla="*/ 135051 w 206739"/>
                <a:gd name="connsiteY863" fmla="*/ 86811 h 159596"/>
                <a:gd name="connsiteX864" fmla="*/ 105619 w 206739"/>
                <a:gd name="connsiteY864" fmla="*/ 85763 h 159596"/>
                <a:gd name="connsiteX865" fmla="*/ 107238 w 206739"/>
                <a:gd name="connsiteY865" fmla="*/ 86334 h 159596"/>
                <a:gd name="connsiteX866" fmla="*/ 109429 w 206739"/>
                <a:gd name="connsiteY866" fmla="*/ 88239 h 159596"/>
                <a:gd name="connsiteX867" fmla="*/ 110381 w 206739"/>
                <a:gd name="connsiteY867" fmla="*/ 89573 h 159596"/>
                <a:gd name="connsiteX868" fmla="*/ 110381 w 206739"/>
                <a:gd name="connsiteY868" fmla="*/ 90335 h 159596"/>
                <a:gd name="connsiteX869" fmla="*/ 110381 w 206739"/>
                <a:gd name="connsiteY869" fmla="*/ 91002 h 159596"/>
                <a:gd name="connsiteX870" fmla="*/ 110381 w 206739"/>
                <a:gd name="connsiteY870" fmla="*/ 91002 h 159596"/>
                <a:gd name="connsiteX871" fmla="*/ 103619 w 206739"/>
                <a:gd name="connsiteY871" fmla="*/ 94526 h 159596"/>
                <a:gd name="connsiteX872" fmla="*/ 101333 w 206739"/>
                <a:gd name="connsiteY872" fmla="*/ 96907 h 159596"/>
                <a:gd name="connsiteX873" fmla="*/ 101333 w 206739"/>
                <a:gd name="connsiteY873" fmla="*/ 96336 h 159596"/>
                <a:gd name="connsiteX874" fmla="*/ 101333 w 206739"/>
                <a:gd name="connsiteY874" fmla="*/ 95764 h 159596"/>
                <a:gd name="connsiteX875" fmla="*/ 101333 w 206739"/>
                <a:gd name="connsiteY875" fmla="*/ 94431 h 159596"/>
                <a:gd name="connsiteX876" fmla="*/ 100856 w 206739"/>
                <a:gd name="connsiteY876" fmla="*/ 93669 h 159596"/>
                <a:gd name="connsiteX877" fmla="*/ 104286 w 206739"/>
                <a:gd name="connsiteY877" fmla="*/ 86525 h 159596"/>
                <a:gd name="connsiteX878" fmla="*/ 105905 w 206739"/>
                <a:gd name="connsiteY878" fmla="*/ 85763 h 159596"/>
                <a:gd name="connsiteX879" fmla="*/ 103809 w 206739"/>
                <a:gd name="connsiteY879" fmla="*/ 85763 h 159596"/>
                <a:gd name="connsiteX880" fmla="*/ 101142 w 206739"/>
                <a:gd name="connsiteY880" fmla="*/ 88811 h 159596"/>
                <a:gd name="connsiteX881" fmla="*/ 100190 w 206739"/>
                <a:gd name="connsiteY881" fmla="*/ 93288 h 159596"/>
                <a:gd name="connsiteX882" fmla="*/ 99142 w 206739"/>
                <a:gd name="connsiteY882" fmla="*/ 92716 h 159596"/>
                <a:gd name="connsiteX883" fmla="*/ 93427 w 206739"/>
                <a:gd name="connsiteY883" fmla="*/ 92716 h 159596"/>
                <a:gd name="connsiteX884" fmla="*/ 93427 w 206739"/>
                <a:gd name="connsiteY884" fmla="*/ 92716 h 159596"/>
                <a:gd name="connsiteX885" fmla="*/ 94379 w 206739"/>
                <a:gd name="connsiteY885" fmla="*/ 89859 h 159596"/>
                <a:gd name="connsiteX886" fmla="*/ 92760 w 206739"/>
                <a:gd name="connsiteY886" fmla="*/ 87382 h 159596"/>
                <a:gd name="connsiteX887" fmla="*/ 85426 w 206739"/>
                <a:gd name="connsiteY887" fmla="*/ 85096 h 159596"/>
                <a:gd name="connsiteX888" fmla="*/ 80759 w 206739"/>
                <a:gd name="connsiteY888" fmla="*/ 85096 h 159596"/>
                <a:gd name="connsiteX889" fmla="*/ 81330 w 206739"/>
                <a:gd name="connsiteY889" fmla="*/ 85096 h 159596"/>
                <a:gd name="connsiteX890" fmla="*/ 83807 w 206739"/>
                <a:gd name="connsiteY890" fmla="*/ 83000 h 159596"/>
                <a:gd name="connsiteX891" fmla="*/ 85712 w 206739"/>
                <a:gd name="connsiteY891" fmla="*/ 79381 h 159596"/>
                <a:gd name="connsiteX892" fmla="*/ 85712 w 206739"/>
                <a:gd name="connsiteY892" fmla="*/ 79381 h 159596"/>
                <a:gd name="connsiteX893" fmla="*/ 95713 w 206739"/>
                <a:gd name="connsiteY893" fmla="*/ 76905 h 159596"/>
                <a:gd name="connsiteX894" fmla="*/ 104190 w 206739"/>
                <a:gd name="connsiteY894" fmla="*/ 80905 h 159596"/>
                <a:gd name="connsiteX895" fmla="*/ 104095 w 206739"/>
                <a:gd name="connsiteY895" fmla="*/ 85953 h 159596"/>
                <a:gd name="connsiteX896" fmla="*/ 68567 w 206739"/>
                <a:gd name="connsiteY896" fmla="*/ 94526 h 159596"/>
                <a:gd name="connsiteX897" fmla="*/ 65900 w 206739"/>
                <a:gd name="connsiteY897" fmla="*/ 95192 h 159596"/>
                <a:gd name="connsiteX898" fmla="*/ 62852 w 206739"/>
                <a:gd name="connsiteY898" fmla="*/ 99003 h 159596"/>
                <a:gd name="connsiteX899" fmla="*/ 59327 w 206739"/>
                <a:gd name="connsiteY899" fmla="*/ 96145 h 159596"/>
                <a:gd name="connsiteX900" fmla="*/ 55232 w 206739"/>
                <a:gd name="connsiteY900" fmla="*/ 95383 h 159596"/>
                <a:gd name="connsiteX901" fmla="*/ 56851 w 206739"/>
                <a:gd name="connsiteY901" fmla="*/ 93859 h 159596"/>
                <a:gd name="connsiteX902" fmla="*/ 59042 w 206739"/>
                <a:gd name="connsiteY902" fmla="*/ 90430 h 159596"/>
                <a:gd name="connsiteX903" fmla="*/ 58470 w 206739"/>
                <a:gd name="connsiteY903" fmla="*/ 85858 h 159596"/>
                <a:gd name="connsiteX904" fmla="*/ 58470 w 206739"/>
                <a:gd name="connsiteY904" fmla="*/ 85858 h 159596"/>
                <a:gd name="connsiteX905" fmla="*/ 62280 w 206739"/>
                <a:gd name="connsiteY905" fmla="*/ 83382 h 159596"/>
                <a:gd name="connsiteX906" fmla="*/ 66471 w 206739"/>
                <a:gd name="connsiteY906" fmla="*/ 83382 h 159596"/>
                <a:gd name="connsiteX907" fmla="*/ 69614 w 206739"/>
                <a:gd name="connsiteY907" fmla="*/ 85667 h 159596"/>
                <a:gd name="connsiteX908" fmla="*/ 69614 w 206739"/>
                <a:gd name="connsiteY908" fmla="*/ 89382 h 159596"/>
                <a:gd name="connsiteX909" fmla="*/ 69043 w 206739"/>
                <a:gd name="connsiteY909" fmla="*/ 94716 h 159596"/>
                <a:gd name="connsiteX910" fmla="*/ 54851 w 206739"/>
                <a:gd name="connsiteY910" fmla="*/ 71761 h 159596"/>
                <a:gd name="connsiteX911" fmla="*/ 54851 w 206739"/>
                <a:gd name="connsiteY911" fmla="*/ 72428 h 159596"/>
                <a:gd name="connsiteX912" fmla="*/ 54851 w 206739"/>
                <a:gd name="connsiteY912" fmla="*/ 73761 h 159596"/>
                <a:gd name="connsiteX913" fmla="*/ 54851 w 206739"/>
                <a:gd name="connsiteY913" fmla="*/ 73761 h 159596"/>
                <a:gd name="connsiteX914" fmla="*/ 51993 w 206739"/>
                <a:gd name="connsiteY914" fmla="*/ 77095 h 159596"/>
                <a:gd name="connsiteX915" fmla="*/ 51993 w 206739"/>
                <a:gd name="connsiteY915" fmla="*/ 77667 h 159596"/>
                <a:gd name="connsiteX916" fmla="*/ 49612 w 206739"/>
                <a:gd name="connsiteY916" fmla="*/ 74428 h 159596"/>
                <a:gd name="connsiteX917" fmla="*/ 48850 w 206739"/>
                <a:gd name="connsiteY917" fmla="*/ 74428 h 159596"/>
                <a:gd name="connsiteX918" fmla="*/ 48850 w 206739"/>
                <a:gd name="connsiteY918" fmla="*/ 74428 h 159596"/>
                <a:gd name="connsiteX919" fmla="*/ 48850 w 206739"/>
                <a:gd name="connsiteY919" fmla="*/ 73857 h 159596"/>
                <a:gd name="connsiteX920" fmla="*/ 48850 w 206739"/>
                <a:gd name="connsiteY920" fmla="*/ 72714 h 159596"/>
                <a:gd name="connsiteX921" fmla="*/ 51040 w 206739"/>
                <a:gd name="connsiteY921" fmla="*/ 71475 h 159596"/>
                <a:gd name="connsiteX922" fmla="*/ 53041 w 206739"/>
                <a:gd name="connsiteY922" fmla="*/ 71475 h 159596"/>
                <a:gd name="connsiteX923" fmla="*/ 55136 w 206739"/>
                <a:gd name="connsiteY923" fmla="*/ 71952 h 159596"/>
                <a:gd name="connsiteX924" fmla="*/ 53803 w 206739"/>
                <a:gd name="connsiteY924" fmla="*/ 67761 h 159596"/>
                <a:gd name="connsiteX925" fmla="*/ 54755 w 206739"/>
                <a:gd name="connsiteY925" fmla="*/ 64427 h 159596"/>
                <a:gd name="connsiteX926" fmla="*/ 60661 w 206739"/>
                <a:gd name="connsiteY926" fmla="*/ 60807 h 159596"/>
                <a:gd name="connsiteX927" fmla="*/ 67995 w 206739"/>
                <a:gd name="connsiteY927" fmla="*/ 61379 h 159596"/>
                <a:gd name="connsiteX928" fmla="*/ 70853 w 206739"/>
                <a:gd name="connsiteY928" fmla="*/ 62331 h 159596"/>
                <a:gd name="connsiteX929" fmla="*/ 73329 w 206739"/>
                <a:gd name="connsiteY929" fmla="*/ 63855 h 159596"/>
                <a:gd name="connsiteX930" fmla="*/ 73329 w 206739"/>
                <a:gd name="connsiteY930" fmla="*/ 65760 h 159596"/>
                <a:gd name="connsiteX931" fmla="*/ 73329 w 206739"/>
                <a:gd name="connsiteY931" fmla="*/ 65760 h 159596"/>
                <a:gd name="connsiteX932" fmla="*/ 69710 w 206739"/>
                <a:gd name="connsiteY932" fmla="*/ 70618 h 159596"/>
                <a:gd name="connsiteX933" fmla="*/ 64185 w 206739"/>
                <a:gd name="connsiteY933" fmla="*/ 70618 h 159596"/>
                <a:gd name="connsiteX934" fmla="*/ 55422 w 206739"/>
                <a:gd name="connsiteY934" fmla="*/ 73095 h 159596"/>
                <a:gd name="connsiteX935" fmla="*/ 55422 w 206739"/>
                <a:gd name="connsiteY935" fmla="*/ 71666 h 159596"/>
                <a:gd name="connsiteX936" fmla="*/ 54755 w 206739"/>
                <a:gd name="connsiteY936" fmla="*/ 71094 h 159596"/>
                <a:gd name="connsiteX937" fmla="*/ 54089 w 206739"/>
                <a:gd name="connsiteY937" fmla="*/ 67951 h 159596"/>
                <a:gd name="connsiteX938" fmla="*/ 57232 w 206739"/>
                <a:gd name="connsiteY938" fmla="*/ 73190 h 159596"/>
                <a:gd name="connsiteX939" fmla="*/ 70853 w 206739"/>
                <a:gd name="connsiteY939" fmla="*/ 71380 h 159596"/>
                <a:gd name="connsiteX940" fmla="*/ 74663 w 206739"/>
                <a:gd name="connsiteY940" fmla="*/ 72237 h 159596"/>
                <a:gd name="connsiteX941" fmla="*/ 76377 w 206739"/>
                <a:gd name="connsiteY941" fmla="*/ 72904 h 159596"/>
                <a:gd name="connsiteX942" fmla="*/ 77520 w 206739"/>
                <a:gd name="connsiteY942" fmla="*/ 74619 h 159596"/>
                <a:gd name="connsiteX943" fmla="*/ 77520 w 206739"/>
                <a:gd name="connsiteY943" fmla="*/ 74619 h 159596"/>
                <a:gd name="connsiteX944" fmla="*/ 72377 w 206739"/>
                <a:gd name="connsiteY944" fmla="*/ 75666 h 159596"/>
                <a:gd name="connsiteX945" fmla="*/ 68757 w 206739"/>
                <a:gd name="connsiteY945" fmla="*/ 78238 h 159596"/>
                <a:gd name="connsiteX946" fmla="*/ 67043 w 206739"/>
                <a:gd name="connsiteY946" fmla="*/ 82429 h 159596"/>
                <a:gd name="connsiteX947" fmla="*/ 67043 w 206739"/>
                <a:gd name="connsiteY947" fmla="*/ 82429 h 159596"/>
                <a:gd name="connsiteX948" fmla="*/ 61899 w 206739"/>
                <a:gd name="connsiteY948" fmla="*/ 82429 h 159596"/>
                <a:gd name="connsiteX949" fmla="*/ 57899 w 206739"/>
                <a:gd name="connsiteY949" fmla="*/ 85096 h 159596"/>
                <a:gd name="connsiteX950" fmla="*/ 56660 w 206739"/>
                <a:gd name="connsiteY950" fmla="*/ 84144 h 159596"/>
                <a:gd name="connsiteX951" fmla="*/ 52850 w 206739"/>
                <a:gd name="connsiteY951" fmla="*/ 82905 h 159596"/>
                <a:gd name="connsiteX952" fmla="*/ 52184 w 206739"/>
                <a:gd name="connsiteY952" fmla="*/ 77857 h 159596"/>
                <a:gd name="connsiteX953" fmla="*/ 57518 w 206739"/>
                <a:gd name="connsiteY953" fmla="*/ 73380 h 159596"/>
                <a:gd name="connsiteX954" fmla="*/ 70662 w 206739"/>
                <a:gd name="connsiteY954" fmla="*/ 85287 h 159596"/>
                <a:gd name="connsiteX955" fmla="*/ 67900 w 206739"/>
                <a:gd name="connsiteY955" fmla="*/ 82715 h 159596"/>
                <a:gd name="connsiteX956" fmla="*/ 69329 w 206739"/>
                <a:gd name="connsiteY956" fmla="*/ 79381 h 159596"/>
                <a:gd name="connsiteX957" fmla="*/ 71900 w 206739"/>
                <a:gd name="connsiteY957" fmla="*/ 76905 h 159596"/>
                <a:gd name="connsiteX958" fmla="*/ 78949 w 206739"/>
                <a:gd name="connsiteY958" fmla="*/ 75381 h 159596"/>
                <a:gd name="connsiteX959" fmla="*/ 83902 w 206739"/>
                <a:gd name="connsiteY959" fmla="*/ 77000 h 159596"/>
                <a:gd name="connsiteX960" fmla="*/ 84854 w 206739"/>
                <a:gd name="connsiteY960" fmla="*/ 79286 h 159596"/>
                <a:gd name="connsiteX961" fmla="*/ 83902 w 206739"/>
                <a:gd name="connsiteY961" fmla="*/ 81381 h 159596"/>
                <a:gd name="connsiteX962" fmla="*/ 81616 w 206739"/>
                <a:gd name="connsiteY962" fmla="*/ 83763 h 159596"/>
                <a:gd name="connsiteX963" fmla="*/ 79711 w 206739"/>
                <a:gd name="connsiteY963" fmla="*/ 85001 h 159596"/>
                <a:gd name="connsiteX964" fmla="*/ 78568 w 206739"/>
                <a:gd name="connsiteY964" fmla="*/ 85001 h 159596"/>
                <a:gd name="connsiteX965" fmla="*/ 71234 w 206739"/>
                <a:gd name="connsiteY965" fmla="*/ 87668 h 159596"/>
                <a:gd name="connsiteX966" fmla="*/ 70757 w 206739"/>
                <a:gd name="connsiteY966" fmla="*/ 87668 h 159596"/>
                <a:gd name="connsiteX967" fmla="*/ 70948 w 206739"/>
                <a:gd name="connsiteY967" fmla="*/ 85477 h 159596"/>
                <a:gd name="connsiteX968" fmla="*/ 91808 w 206739"/>
                <a:gd name="connsiteY968" fmla="*/ 75762 h 159596"/>
                <a:gd name="connsiteX969" fmla="*/ 85616 w 206739"/>
                <a:gd name="connsiteY969" fmla="*/ 77952 h 159596"/>
                <a:gd name="connsiteX970" fmla="*/ 85616 w 206739"/>
                <a:gd name="connsiteY970" fmla="*/ 77190 h 159596"/>
                <a:gd name="connsiteX971" fmla="*/ 80473 w 206739"/>
                <a:gd name="connsiteY971" fmla="*/ 74523 h 159596"/>
                <a:gd name="connsiteX972" fmla="*/ 78568 w 206739"/>
                <a:gd name="connsiteY972" fmla="*/ 74523 h 159596"/>
                <a:gd name="connsiteX973" fmla="*/ 78568 w 206739"/>
                <a:gd name="connsiteY973" fmla="*/ 74523 h 159596"/>
                <a:gd name="connsiteX974" fmla="*/ 78568 w 206739"/>
                <a:gd name="connsiteY974" fmla="*/ 72618 h 159596"/>
                <a:gd name="connsiteX975" fmla="*/ 79615 w 206739"/>
                <a:gd name="connsiteY975" fmla="*/ 70713 h 159596"/>
                <a:gd name="connsiteX976" fmla="*/ 84664 w 206739"/>
                <a:gd name="connsiteY976" fmla="*/ 67665 h 159596"/>
                <a:gd name="connsiteX977" fmla="*/ 89522 w 206739"/>
                <a:gd name="connsiteY977" fmla="*/ 66427 h 159596"/>
                <a:gd name="connsiteX978" fmla="*/ 94475 w 206739"/>
                <a:gd name="connsiteY978" fmla="*/ 66427 h 159596"/>
                <a:gd name="connsiteX979" fmla="*/ 96399 w 206739"/>
                <a:gd name="connsiteY979" fmla="*/ 70437 h 159596"/>
                <a:gd name="connsiteX980" fmla="*/ 96284 w 206739"/>
                <a:gd name="connsiteY980" fmla="*/ 70713 h 159596"/>
                <a:gd name="connsiteX981" fmla="*/ 96284 w 206739"/>
                <a:gd name="connsiteY981" fmla="*/ 70713 h 159596"/>
                <a:gd name="connsiteX982" fmla="*/ 96284 w 206739"/>
                <a:gd name="connsiteY982" fmla="*/ 71475 h 159596"/>
                <a:gd name="connsiteX983" fmla="*/ 97237 w 206739"/>
                <a:gd name="connsiteY983" fmla="*/ 75476 h 159596"/>
                <a:gd name="connsiteX984" fmla="*/ 92094 w 206739"/>
                <a:gd name="connsiteY984" fmla="*/ 76238 h 159596"/>
                <a:gd name="connsiteX985" fmla="*/ 96951 w 206739"/>
                <a:gd name="connsiteY985" fmla="*/ 69570 h 159596"/>
                <a:gd name="connsiteX986" fmla="*/ 96094 w 206739"/>
                <a:gd name="connsiteY986" fmla="*/ 66617 h 159596"/>
                <a:gd name="connsiteX987" fmla="*/ 93903 w 206739"/>
                <a:gd name="connsiteY987" fmla="*/ 65475 h 159596"/>
                <a:gd name="connsiteX988" fmla="*/ 90188 w 206739"/>
                <a:gd name="connsiteY988" fmla="*/ 63855 h 159596"/>
                <a:gd name="connsiteX989" fmla="*/ 90188 w 206739"/>
                <a:gd name="connsiteY989" fmla="*/ 59379 h 159596"/>
                <a:gd name="connsiteX990" fmla="*/ 98285 w 206739"/>
                <a:gd name="connsiteY990" fmla="*/ 54330 h 159596"/>
                <a:gd name="connsiteX991" fmla="*/ 99237 w 206739"/>
                <a:gd name="connsiteY991" fmla="*/ 54330 h 159596"/>
                <a:gd name="connsiteX992" fmla="*/ 101904 w 206739"/>
                <a:gd name="connsiteY992" fmla="*/ 54807 h 159596"/>
                <a:gd name="connsiteX993" fmla="*/ 103904 w 206739"/>
                <a:gd name="connsiteY993" fmla="*/ 55950 h 159596"/>
                <a:gd name="connsiteX994" fmla="*/ 103428 w 206739"/>
                <a:gd name="connsiteY994" fmla="*/ 57759 h 159596"/>
                <a:gd name="connsiteX995" fmla="*/ 104571 w 206739"/>
                <a:gd name="connsiteY995" fmla="*/ 61284 h 159596"/>
                <a:gd name="connsiteX996" fmla="*/ 107048 w 206739"/>
                <a:gd name="connsiteY996" fmla="*/ 62522 h 159596"/>
                <a:gd name="connsiteX997" fmla="*/ 105428 w 206739"/>
                <a:gd name="connsiteY997" fmla="*/ 62522 h 159596"/>
                <a:gd name="connsiteX998" fmla="*/ 97618 w 206739"/>
                <a:gd name="connsiteY998" fmla="*/ 70047 h 159596"/>
                <a:gd name="connsiteX999" fmla="*/ 91046 w 206739"/>
                <a:gd name="connsiteY999" fmla="*/ 64903 h 159596"/>
                <a:gd name="connsiteX1000" fmla="*/ 91998 w 206739"/>
                <a:gd name="connsiteY1000" fmla="*/ 64903 h 159596"/>
                <a:gd name="connsiteX1001" fmla="*/ 90950 w 206739"/>
                <a:gd name="connsiteY1001" fmla="*/ 64903 h 159596"/>
                <a:gd name="connsiteX1002" fmla="*/ 85045 w 206739"/>
                <a:gd name="connsiteY1002" fmla="*/ 66141 h 159596"/>
                <a:gd name="connsiteX1003" fmla="*/ 79425 w 206739"/>
                <a:gd name="connsiteY1003" fmla="*/ 69189 h 159596"/>
                <a:gd name="connsiteX1004" fmla="*/ 77806 w 206739"/>
                <a:gd name="connsiteY1004" fmla="*/ 71856 h 159596"/>
                <a:gd name="connsiteX1005" fmla="*/ 72948 w 206739"/>
                <a:gd name="connsiteY1005" fmla="*/ 69951 h 159596"/>
                <a:gd name="connsiteX1006" fmla="*/ 70853 w 206739"/>
                <a:gd name="connsiteY1006" fmla="*/ 69951 h 159596"/>
                <a:gd name="connsiteX1007" fmla="*/ 74663 w 206739"/>
                <a:gd name="connsiteY1007" fmla="*/ 63950 h 159596"/>
                <a:gd name="connsiteX1008" fmla="*/ 76568 w 206739"/>
                <a:gd name="connsiteY1008" fmla="*/ 61569 h 159596"/>
                <a:gd name="connsiteX1009" fmla="*/ 81616 w 206739"/>
                <a:gd name="connsiteY1009" fmla="*/ 59093 h 159596"/>
                <a:gd name="connsiteX1010" fmla="*/ 86664 w 206739"/>
                <a:gd name="connsiteY1010" fmla="*/ 59093 h 159596"/>
                <a:gd name="connsiteX1011" fmla="*/ 88855 w 206739"/>
                <a:gd name="connsiteY1011" fmla="*/ 60426 h 159596"/>
                <a:gd name="connsiteX1012" fmla="*/ 88855 w 206739"/>
                <a:gd name="connsiteY1012" fmla="*/ 60426 h 159596"/>
                <a:gd name="connsiteX1013" fmla="*/ 88855 w 206739"/>
                <a:gd name="connsiteY1013" fmla="*/ 62522 h 159596"/>
                <a:gd name="connsiteX1014" fmla="*/ 91331 w 206739"/>
                <a:gd name="connsiteY1014" fmla="*/ 65379 h 159596"/>
                <a:gd name="connsiteX1015" fmla="*/ 82092 w 206739"/>
                <a:gd name="connsiteY1015" fmla="*/ 58807 h 159596"/>
                <a:gd name="connsiteX1016" fmla="*/ 76187 w 206739"/>
                <a:gd name="connsiteY1016" fmla="*/ 61474 h 159596"/>
                <a:gd name="connsiteX1017" fmla="*/ 74377 w 206739"/>
                <a:gd name="connsiteY1017" fmla="*/ 63760 h 159596"/>
                <a:gd name="connsiteX1018" fmla="*/ 72186 w 206739"/>
                <a:gd name="connsiteY1018" fmla="*/ 61950 h 159596"/>
                <a:gd name="connsiteX1019" fmla="*/ 69043 w 206739"/>
                <a:gd name="connsiteY1019" fmla="*/ 61093 h 159596"/>
                <a:gd name="connsiteX1020" fmla="*/ 60947 w 206739"/>
                <a:gd name="connsiteY1020" fmla="*/ 60331 h 159596"/>
                <a:gd name="connsiteX1021" fmla="*/ 60947 w 206739"/>
                <a:gd name="connsiteY1021" fmla="*/ 60331 h 159596"/>
                <a:gd name="connsiteX1022" fmla="*/ 58851 w 206739"/>
                <a:gd name="connsiteY1022" fmla="*/ 55092 h 159596"/>
                <a:gd name="connsiteX1023" fmla="*/ 60470 w 206739"/>
                <a:gd name="connsiteY1023" fmla="*/ 51378 h 159596"/>
                <a:gd name="connsiteX1024" fmla="*/ 61899 w 206739"/>
                <a:gd name="connsiteY1024" fmla="*/ 49949 h 159596"/>
                <a:gd name="connsiteX1025" fmla="*/ 63137 w 206739"/>
                <a:gd name="connsiteY1025" fmla="*/ 49282 h 159596"/>
                <a:gd name="connsiteX1026" fmla="*/ 63137 w 206739"/>
                <a:gd name="connsiteY1026" fmla="*/ 49282 h 159596"/>
                <a:gd name="connsiteX1027" fmla="*/ 64280 w 206739"/>
                <a:gd name="connsiteY1027" fmla="*/ 50616 h 159596"/>
                <a:gd name="connsiteX1028" fmla="*/ 68567 w 206739"/>
                <a:gd name="connsiteY1028" fmla="*/ 52902 h 159596"/>
                <a:gd name="connsiteX1029" fmla="*/ 72853 w 206739"/>
                <a:gd name="connsiteY1029" fmla="*/ 52330 h 159596"/>
                <a:gd name="connsiteX1030" fmla="*/ 74948 w 206739"/>
                <a:gd name="connsiteY1030" fmla="*/ 51378 h 159596"/>
                <a:gd name="connsiteX1031" fmla="*/ 74948 w 206739"/>
                <a:gd name="connsiteY1031" fmla="*/ 52140 h 159596"/>
                <a:gd name="connsiteX1032" fmla="*/ 78854 w 206739"/>
                <a:gd name="connsiteY1032" fmla="*/ 56426 h 159596"/>
                <a:gd name="connsiteX1033" fmla="*/ 82854 w 206739"/>
                <a:gd name="connsiteY1033" fmla="*/ 58236 h 159596"/>
                <a:gd name="connsiteX1034" fmla="*/ 84854 w 206739"/>
                <a:gd name="connsiteY1034" fmla="*/ 58902 h 159596"/>
                <a:gd name="connsiteX1035" fmla="*/ 82378 w 206739"/>
                <a:gd name="connsiteY1035" fmla="*/ 59283 h 159596"/>
                <a:gd name="connsiteX1036" fmla="*/ 47707 w 206739"/>
                <a:gd name="connsiteY1036" fmla="*/ 65665 h 159596"/>
                <a:gd name="connsiteX1037" fmla="*/ 51327 w 206739"/>
                <a:gd name="connsiteY1037" fmla="*/ 67856 h 159596"/>
                <a:gd name="connsiteX1038" fmla="*/ 53422 w 206739"/>
                <a:gd name="connsiteY1038" fmla="*/ 70047 h 159596"/>
                <a:gd name="connsiteX1039" fmla="*/ 53422 w 206739"/>
                <a:gd name="connsiteY1039" fmla="*/ 70047 h 159596"/>
                <a:gd name="connsiteX1040" fmla="*/ 50850 w 206739"/>
                <a:gd name="connsiteY1040" fmla="*/ 70047 h 159596"/>
                <a:gd name="connsiteX1041" fmla="*/ 48278 w 206739"/>
                <a:gd name="connsiteY1041" fmla="*/ 71475 h 159596"/>
                <a:gd name="connsiteX1042" fmla="*/ 47707 w 206739"/>
                <a:gd name="connsiteY1042" fmla="*/ 72904 h 159596"/>
                <a:gd name="connsiteX1043" fmla="*/ 47707 w 206739"/>
                <a:gd name="connsiteY1043" fmla="*/ 73666 h 159596"/>
                <a:gd name="connsiteX1044" fmla="*/ 43706 w 206739"/>
                <a:gd name="connsiteY1044" fmla="*/ 73666 h 159596"/>
                <a:gd name="connsiteX1045" fmla="*/ 37801 w 206739"/>
                <a:gd name="connsiteY1045" fmla="*/ 77190 h 159596"/>
                <a:gd name="connsiteX1046" fmla="*/ 37801 w 206739"/>
                <a:gd name="connsiteY1046" fmla="*/ 74714 h 159596"/>
                <a:gd name="connsiteX1047" fmla="*/ 35324 w 206739"/>
                <a:gd name="connsiteY1047" fmla="*/ 72904 h 159596"/>
                <a:gd name="connsiteX1048" fmla="*/ 31705 w 206739"/>
                <a:gd name="connsiteY1048" fmla="*/ 72047 h 159596"/>
                <a:gd name="connsiteX1049" fmla="*/ 31705 w 206739"/>
                <a:gd name="connsiteY1049" fmla="*/ 72047 h 159596"/>
                <a:gd name="connsiteX1050" fmla="*/ 31705 w 206739"/>
                <a:gd name="connsiteY1050" fmla="*/ 68999 h 159596"/>
                <a:gd name="connsiteX1051" fmla="*/ 34086 w 206739"/>
                <a:gd name="connsiteY1051" fmla="*/ 66046 h 159596"/>
                <a:gd name="connsiteX1052" fmla="*/ 40563 w 206739"/>
                <a:gd name="connsiteY1052" fmla="*/ 64998 h 159596"/>
                <a:gd name="connsiteX1053" fmla="*/ 47993 w 206739"/>
                <a:gd name="connsiteY1053" fmla="*/ 66141 h 159596"/>
                <a:gd name="connsiteX1054" fmla="*/ 39039 w 206739"/>
                <a:gd name="connsiteY1054" fmla="*/ 77190 h 159596"/>
                <a:gd name="connsiteX1055" fmla="*/ 48564 w 206739"/>
                <a:gd name="connsiteY1055" fmla="*/ 74428 h 159596"/>
                <a:gd name="connsiteX1056" fmla="*/ 51707 w 206739"/>
                <a:gd name="connsiteY1056" fmla="*/ 78238 h 159596"/>
                <a:gd name="connsiteX1057" fmla="*/ 51707 w 206739"/>
                <a:gd name="connsiteY1057" fmla="*/ 80143 h 159596"/>
                <a:gd name="connsiteX1058" fmla="*/ 53136 w 206739"/>
                <a:gd name="connsiteY1058" fmla="*/ 82810 h 159596"/>
                <a:gd name="connsiteX1059" fmla="*/ 50374 w 206739"/>
                <a:gd name="connsiteY1059" fmla="*/ 82810 h 159596"/>
                <a:gd name="connsiteX1060" fmla="*/ 42754 w 206739"/>
                <a:gd name="connsiteY1060" fmla="*/ 84906 h 159596"/>
                <a:gd name="connsiteX1061" fmla="*/ 41992 w 206739"/>
                <a:gd name="connsiteY1061" fmla="*/ 85667 h 159596"/>
                <a:gd name="connsiteX1062" fmla="*/ 38658 w 206739"/>
                <a:gd name="connsiteY1062" fmla="*/ 82048 h 159596"/>
                <a:gd name="connsiteX1063" fmla="*/ 39325 w 206739"/>
                <a:gd name="connsiteY1063" fmla="*/ 77667 h 159596"/>
                <a:gd name="connsiteX1064" fmla="*/ 46850 w 206739"/>
                <a:gd name="connsiteY1064" fmla="*/ 101955 h 159596"/>
                <a:gd name="connsiteX1065" fmla="*/ 50279 w 206739"/>
                <a:gd name="connsiteY1065" fmla="*/ 103765 h 159596"/>
                <a:gd name="connsiteX1066" fmla="*/ 51612 w 206739"/>
                <a:gd name="connsiteY1066" fmla="*/ 106051 h 159596"/>
                <a:gd name="connsiteX1067" fmla="*/ 51612 w 206739"/>
                <a:gd name="connsiteY1067" fmla="*/ 106051 h 159596"/>
                <a:gd name="connsiteX1068" fmla="*/ 51612 w 206739"/>
                <a:gd name="connsiteY1068" fmla="*/ 107099 h 159596"/>
                <a:gd name="connsiteX1069" fmla="*/ 51612 w 206739"/>
                <a:gd name="connsiteY1069" fmla="*/ 107099 h 159596"/>
                <a:gd name="connsiteX1070" fmla="*/ 51612 w 206739"/>
                <a:gd name="connsiteY1070" fmla="*/ 109671 h 159596"/>
                <a:gd name="connsiteX1071" fmla="*/ 48088 w 206739"/>
                <a:gd name="connsiteY1071" fmla="*/ 107766 h 159596"/>
                <a:gd name="connsiteX1072" fmla="*/ 42849 w 206739"/>
                <a:gd name="connsiteY1072" fmla="*/ 106623 h 159596"/>
                <a:gd name="connsiteX1073" fmla="*/ 41515 w 206739"/>
                <a:gd name="connsiteY1073" fmla="*/ 106623 h 159596"/>
                <a:gd name="connsiteX1074" fmla="*/ 41515 w 206739"/>
                <a:gd name="connsiteY1074" fmla="*/ 106623 h 159596"/>
                <a:gd name="connsiteX1075" fmla="*/ 40563 w 206739"/>
                <a:gd name="connsiteY1075" fmla="*/ 102717 h 159596"/>
                <a:gd name="connsiteX1076" fmla="*/ 42849 w 206739"/>
                <a:gd name="connsiteY1076" fmla="*/ 101193 h 159596"/>
                <a:gd name="connsiteX1077" fmla="*/ 47135 w 206739"/>
                <a:gd name="connsiteY1077" fmla="*/ 102432 h 159596"/>
                <a:gd name="connsiteX1078" fmla="*/ 52660 w 206739"/>
                <a:gd name="connsiteY1078" fmla="*/ 105289 h 159596"/>
                <a:gd name="connsiteX1079" fmla="*/ 52660 w 206739"/>
                <a:gd name="connsiteY1079" fmla="*/ 105289 h 159596"/>
                <a:gd name="connsiteX1080" fmla="*/ 52660 w 206739"/>
                <a:gd name="connsiteY1080" fmla="*/ 105289 h 159596"/>
                <a:gd name="connsiteX1081" fmla="*/ 52660 w 206739"/>
                <a:gd name="connsiteY1081" fmla="*/ 105289 h 159596"/>
                <a:gd name="connsiteX1082" fmla="*/ 48374 w 206739"/>
                <a:gd name="connsiteY1082" fmla="*/ 101860 h 159596"/>
                <a:gd name="connsiteX1083" fmla="*/ 47516 w 206739"/>
                <a:gd name="connsiteY1083" fmla="*/ 101860 h 159596"/>
                <a:gd name="connsiteX1084" fmla="*/ 47516 w 206739"/>
                <a:gd name="connsiteY1084" fmla="*/ 101860 h 159596"/>
                <a:gd name="connsiteX1085" fmla="*/ 56184 w 206739"/>
                <a:gd name="connsiteY1085" fmla="*/ 96621 h 159596"/>
                <a:gd name="connsiteX1086" fmla="*/ 61613 w 206739"/>
                <a:gd name="connsiteY1086" fmla="*/ 98526 h 159596"/>
                <a:gd name="connsiteX1087" fmla="*/ 62852 w 206739"/>
                <a:gd name="connsiteY1087" fmla="*/ 103003 h 159596"/>
                <a:gd name="connsiteX1088" fmla="*/ 62852 w 206739"/>
                <a:gd name="connsiteY1088" fmla="*/ 103003 h 159596"/>
                <a:gd name="connsiteX1089" fmla="*/ 62852 w 206739"/>
                <a:gd name="connsiteY1089" fmla="*/ 103003 h 159596"/>
                <a:gd name="connsiteX1090" fmla="*/ 62852 w 206739"/>
                <a:gd name="connsiteY1090" fmla="*/ 103003 h 159596"/>
                <a:gd name="connsiteX1091" fmla="*/ 62852 w 206739"/>
                <a:gd name="connsiteY1091" fmla="*/ 103003 h 159596"/>
                <a:gd name="connsiteX1092" fmla="*/ 62852 w 206739"/>
                <a:gd name="connsiteY1092" fmla="*/ 103003 h 159596"/>
                <a:gd name="connsiteX1093" fmla="*/ 63519 w 206739"/>
                <a:gd name="connsiteY1093" fmla="*/ 103003 h 159596"/>
                <a:gd name="connsiteX1094" fmla="*/ 55327 w 206739"/>
                <a:gd name="connsiteY1094" fmla="*/ 104432 h 159596"/>
                <a:gd name="connsiteX1095" fmla="*/ 53803 w 206739"/>
                <a:gd name="connsiteY1095" fmla="*/ 105575 h 159596"/>
                <a:gd name="connsiteX1096" fmla="*/ 83711 w 206739"/>
                <a:gd name="connsiteY1096" fmla="*/ 100908 h 159596"/>
                <a:gd name="connsiteX1097" fmla="*/ 83045 w 206739"/>
                <a:gd name="connsiteY1097" fmla="*/ 100050 h 159596"/>
                <a:gd name="connsiteX1098" fmla="*/ 76949 w 206739"/>
                <a:gd name="connsiteY1098" fmla="*/ 95574 h 159596"/>
                <a:gd name="connsiteX1099" fmla="*/ 71329 w 206739"/>
                <a:gd name="connsiteY1099" fmla="*/ 94145 h 159596"/>
                <a:gd name="connsiteX1100" fmla="*/ 69043 w 206739"/>
                <a:gd name="connsiteY1100" fmla="*/ 94145 h 159596"/>
                <a:gd name="connsiteX1101" fmla="*/ 71424 w 206739"/>
                <a:gd name="connsiteY1101" fmla="*/ 88239 h 159596"/>
                <a:gd name="connsiteX1102" fmla="*/ 77901 w 206739"/>
                <a:gd name="connsiteY1102" fmla="*/ 85572 h 159596"/>
                <a:gd name="connsiteX1103" fmla="*/ 84283 w 206739"/>
                <a:gd name="connsiteY1103" fmla="*/ 85572 h 159596"/>
                <a:gd name="connsiteX1104" fmla="*/ 90950 w 206739"/>
                <a:gd name="connsiteY1104" fmla="*/ 87096 h 159596"/>
                <a:gd name="connsiteX1105" fmla="*/ 93522 w 206739"/>
                <a:gd name="connsiteY1105" fmla="*/ 89382 h 159596"/>
                <a:gd name="connsiteX1106" fmla="*/ 92665 w 206739"/>
                <a:gd name="connsiteY1106" fmla="*/ 92430 h 159596"/>
                <a:gd name="connsiteX1107" fmla="*/ 92665 w 206739"/>
                <a:gd name="connsiteY1107" fmla="*/ 92430 h 159596"/>
                <a:gd name="connsiteX1108" fmla="*/ 87712 w 206739"/>
                <a:gd name="connsiteY1108" fmla="*/ 94526 h 159596"/>
                <a:gd name="connsiteX1109" fmla="*/ 83902 w 206739"/>
                <a:gd name="connsiteY1109" fmla="*/ 99669 h 159596"/>
                <a:gd name="connsiteX1110" fmla="*/ 99618 w 206739"/>
                <a:gd name="connsiteY1110" fmla="*/ 100908 h 159596"/>
                <a:gd name="connsiteX1111" fmla="*/ 108572 w 206739"/>
                <a:gd name="connsiteY1111" fmla="*/ 92145 h 159596"/>
                <a:gd name="connsiteX1112" fmla="*/ 115811 w 206739"/>
                <a:gd name="connsiteY1112" fmla="*/ 92145 h 159596"/>
                <a:gd name="connsiteX1113" fmla="*/ 117335 w 206739"/>
                <a:gd name="connsiteY1113" fmla="*/ 93954 h 159596"/>
                <a:gd name="connsiteX1114" fmla="*/ 117335 w 206739"/>
                <a:gd name="connsiteY1114" fmla="*/ 93954 h 159596"/>
                <a:gd name="connsiteX1115" fmla="*/ 114858 w 206739"/>
                <a:gd name="connsiteY1115" fmla="*/ 98907 h 159596"/>
                <a:gd name="connsiteX1116" fmla="*/ 114858 w 206739"/>
                <a:gd name="connsiteY1116" fmla="*/ 101574 h 159596"/>
                <a:gd name="connsiteX1117" fmla="*/ 112667 w 206739"/>
                <a:gd name="connsiteY1117" fmla="*/ 101574 h 159596"/>
                <a:gd name="connsiteX1118" fmla="*/ 109048 w 206739"/>
                <a:gd name="connsiteY1118" fmla="*/ 103765 h 159596"/>
                <a:gd name="connsiteX1119" fmla="*/ 106000 w 206739"/>
                <a:gd name="connsiteY1119" fmla="*/ 107480 h 159596"/>
                <a:gd name="connsiteX1120" fmla="*/ 103047 w 206739"/>
                <a:gd name="connsiteY1120" fmla="*/ 112814 h 159596"/>
                <a:gd name="connsiteX1121" fmla="*/ 101142 w 206739"/>
                <a:gd name="connsiteY1121" fmla="*/ 110814 h 159596"/>
                <a:gd name="connsiteX1122" fmla="*/ 98665 w 206739"/>
                <a:gd name="connsiteY1122" fmla="*/ 106908 h 159596"/>
                <a:gd name="connsiteX1123" fmla="*/ 99904 w 206739"/>
                <a:gd name="connsiteY1123" fmla="*/ 101098 h 159596"/>
                <a:gd name="connsiteX1124" fmla="*/ 114572 w 206739"/>
                <a:gd name="connsiteY1124" fmla="*/ 108337 h 159596"/>
                <a:gd name="connsiteX1125" fmla="*/ 115334 w 206739"/>
                <a:gd name="connsiteY1125" fmla="*/ 106146 h 159596"/>
                <a:gd name="connsiteX1126" fmla="*/ 116192 w 206739"/>
                <a:gd name="connsiteY1126" fmla="*/ 105575 h 159596"/>
                <a:gd name="connsiteX1127" fmla="*/ 116858 w 206739"/>
                <a:gd name="connsiteY1127" fmla="*/ 105099 h 159596"/>
                <a:gd name="connsiteX1128" fmla="*/ 118382 w 206739"/>
                <a:gd name="connsiteY1128" fmla="*/ 106051 h 159596"/>
                <a:gd name="connsiteX1129" fmla="*/ 123336 w 206739"/>
                <a:gd name="connsiteY1129" fmla="*/ 106718 h 159596"/>
                <a:gd name="connsiteX1130" fmla="*/ 125431 w 206739"/>
                <a:gd name="connsiteY1130" fmla="*/ 106242 h 159596"/>
                <a:gd name="connsiteX1131" fmla="*/ 125431 w 206739"/>
                <a:gd name="connsiteY1131" fmla="*/ 106242 h 159596"/>
                <a:gd name="connsiteX1132" fmla="*/ 126383 w 206739"/>
                <a:gd name="connsiteY1132" fmla="*/ 110909 h 159596"/>
                <a:gd name="connsiteX1133" fmla="*/ 118573 w 206739"/>
                <a:gd name="connsiteY1133" fmla="*/ 111480 h 159596"/>
                <a:gd name="connsiteX1134" fmla="*/ 117049 w 206739"/>
                <a:gd name="connsiteY1134" fmla="*/ 112052 h 159596"/>
                <a:gd name="connsiteX1135" fmla="*/ 114858 w 206739"/>
                <a:gd name="connsiteY1135" fmla="*/ 108718 h 159596"/>
                <a:gd name="connsiteX1136" fmla="*/ 125621 w 206739"/>
                <a:gd name="connsiteY1136" fmla="*/ 107575 h 159596"/>
                <a:gd name="connsiteX1137" fmla="*/ 128193 w 206739"/>
                <a:gd name="connsiteY1137" fmla="*/ 104527 h 159596"/>
                <a:gd name="connsiteX1138" fmla="*/ 132098 w 206739"/>
                <a:gd name="connsiteY1138" fmla="*/ 102527 h 159596"/>
                <a:gd name="connsiteX1139" fmla="*/ 140099 w 206739"/>
                <a:gd name="connsiteY1139" fmla="*/ 101670 h 159596"/>
                <a:gd name="connsiteX1140" fmla="*/ 143814 w 206739"/>
                <a:gd name="connsiteY1140" fmla="*/ 107575 h 159596"/>
                <a:gd name="connsiteX1141" fmla="*/ 140004 w 206739"/>
                <a:gd name="connsiteY1141" fmla="*/ 112147 h 159596"/>
                <a:gd name="connsiteX1142" fmla="*/ 138290 w 206739"/>
                <a:gd name="connsiteY1142" fmla="*/ 112814 h 159596"/>
                <a:gd name="connsiteX1143" fmla="*/ 133241 w 206739"/>
                <a:gd name="connsiteY1143" fmla="*/ 118148 h 159596"/>
                <a:gd name="connsiteX1144" fmla="*/ 133241 w 206739"/>
                <a:gd name="connsiteY1144" fmla="*/ 118624 h 159596"/>
                <a:gd name="connsiteX1145" fmla="*/ 131908 w 206739"/>
                <a:gd name="connsiteY1145" fmla="*/ 114719 h 159596"/>
                <a:gd name="connsiteX1146" fmla="*/ 128384 w 206739"/>
                <a:gd name="connsiteY1146" fmla="*/ 111861 h 159596"/>
                <a:gd name="connsiteX1147" fmla="*/ 127812 w 206739"/>
                <a:gd name="connsiteY1147" fmla="*/ 111861 h 159596"/>
                <a:gd name="connsiteX1148" fmla="*/ 126193 w 206739"/>
                <a:gd name="connsiteY1148" fmla="*/ 107766 h 159596"/>
                <a:gd name="connsiteX1149" fmla="*/ 149053 w 206739"/>
                <a:gd name="connsiteY1149" fmla="*/ 70618 h 159596"/>
                <a:gd name="connsiteX1150" fmla="*/ 149053 w 206739"/>
                <a:gd name="connsiteY1150" fmla="*/ 71475 h 159596"/>
                <a:gd name="connsiteX1151" fmla="*/ 149053 w 206739"/>
                <a:gd name="connsiteY1151" fmla="*/ 71475 h 159596"/>
                <a:gd name="connsiteX1152" fmla="*/ 149053 w 206739"/>
                <a:gd name="connsiteY1152" fmla="*/ 71475 h 159596"/>
                <a:gd name="connsiteX1153" fmla="*/ 149053 w 206739"/>
                <a:gd name="connsiteY1153" fmla="*/ 71475 h 159596"/>
                <a:gd name="connsiteX1154" fmla="*/ 149053 w 206739"/>
                <a:gd name="connsiteY1154" fmla="*/ 71475 h 159596"/>
                <a:gd name="connsiteX1155" fmla="*/ 149053 w 206739"/>
                <a:gd name="connsiteY1155" fmla="*/ 72047 h 159596"/>
                <a:gd name="connsiteX1156" fmla="*/ 143433 w 206739"/>
                <a:gd name="connsiteY1156" fmla="*/ 75476 h 159596"/>
                <a:gd name="connsiteX1157" fmla="*/ 143433 w 206739"/>
                <a:gd name="connsiteY1157" fmla="*/ 83572 h 159596"/>
                <a:gd name="connsiteX1158" fmla="*/ 143433 w 206739"/>
                <a:gd name="connsiteY1158" fmla="*/ 83572 h 159596"/>
                <a:gd name="connsiteX1159" fmla="*/ 141814 w 206739"/>
                <a:gd name="connsiteY1159" fmla="*/ 83000 h 159596"/>
                <a:gd name="connsiteX1160" fmla="*/ 138385 w 206739"/>
                <a:gd name="connsiteY1160" fmla="*/ 83000 h 159596"/>
                <a:gd name="connsiteX1161" fmla="*/ 137909 w 206739"/>
                <a:gd name="connsiteY1161" fmla="*/ 83000 h 159596"/>
                <a:gd name="connsiteX1162" fmla="*/ 135718 w 206739"/>
                <a:gd name="connsiteY1162" fmla="*/ 80143 h 159596"/>
                <a:gd name="connsiteX1163" fmla="*/ 128765 w 206739"/>
                <a:gd name="connsiteY1163" fmla="*/ 76047 h 159596"/>
                <a:gd name="connsiteX1164" fmla="*/ 128003 w 206739"/>
                <a:gd name="connsiteY1164" fmla="*/ 76047 h 159596"/>
                <a:gd name="connsiteX1165" fmla="*/ 130574 w 206739"/>
                <a:gd name="connsiteY1165" fmla="*/ 71856 h 159596"/>
                <a:gd name="connsiteX1166" fmla="*/ 131241 w 206739"/>
                <a:gd name="connsiteY1166" fmla="*/ 70047 h 159596"/>
                <a:gd name="connsiteX1167" fmla="*/ 138671 w 206739"/>
                <a:gd name="connsiteY1167" fmla="*/ 64522 h 159596"/>
                <a:gd name="connsiteX1168" fmla="*/ 144671 w 206739"/>
                <a:gd name="connsiteY1168" fmla="*/ 64522 h 159596"/>
                <a:gd name="connsiteX1169" fmla="*/ 147434 w 206739"/>
                <a:gd name="connsiteY1169" fmla="*/ 65475 h 159596"/>
                <a:gd name="connsiteX1170" fmla="*/ 150101 w 206739"/>
                <a:gd name="connsiteY1170" fmla="*/ 67094 h 159596"/>
                <a:gd name="connsiteX1171" fmla="*/ 149053 w 206739"/>
                <a:gd name="connsiteY1171" fmla="*/ 70618 h 159596"/>
                <a:gd name="connsiteX1172" fmla="*/ 130003 w 206739"/>
                <a:gd name="connsiteY1172" fmla="*/ 72047 h 159596"/>
                <a:gd name="connsiteX1173" fmla="*/ 127431 w 206739"/>
                <a:gd name="connsiteY1173" fmla="*/ 76619 h 159596"/>
                <a:gd name="connsiteX1174" fmla="*/ 120097 w 206739"/>
                <a:gd name="connsiteY1174" fmla="*/ 77476 h 159596"/>
                <a:gd name="connsiteX1175" fmla="*/ 112382 w 206739"/>
                <a:gd name="connsiteY1175" fmla="*/ 81286 h 159596"/>
                <a:gd name="connsiteX1176" fmla="*/ 112382 w 206739"/>
                <a:gd name="connsiteY1176" fmla="*/ 74047 h 159596"/>
                <a:gd name="connsiteX1177" fmla="*/ 117430 w 206739"/>
                <a:gd name="connsiteY1177" fmla="*/ 68046 h 159596"/>
                <a:gd name="connsiteX1178" fmla="*/ 123812 w 206739"/>
                <a:gd name="connsiteY1178" fmla="*/ 65094 h 159596"/>
                <a:gd name="connsiteX1179" fmla="*/ 130574 w 206739"/>
                <a:gd name="connsiteY1179" fmla="*/ 67380 h 159596"/>
                <a:gd name="connsiteX1180" fmla="*/ 130194 w 206739"/>
                <a:gd name="connsiteY1180" fmla="*/ 71571 h 159596"/>
                <a:gd name="connsiteX1181" fmla="*/ 112286 w 206739"/>
                <a:gd name="connsiteY1181" fmla="*/ 72904 h 159596"/>
                <a:gd name="connsiteX1182" fmla="*/ 111810 w 206739"/>
                <a:gd name="connsiteY1182" fmla="*/ 80810 h 159596"/>
                <a:gd name="connsiteX1183" fmla="*/ 109905 w 206739"/>
                <a:gd name="connsiteY1183" fmla="*/ 79953 h 159596"/>
                <a:gd name="connsiteX1184" fmla="*/ 106190 w 206739"/>
                <a:gd name="connsiteY1184" fmla="*/ 80715 h 159596"/>
                <a:gd name="connsiteX1185" fmla="*/ 105524 w 206739"/>
                <a:gd name="connsiteY1185" fmla="*/ 81477 h 159596"/>
                <a:gd name="connsiteX1186" fmla="*/ 102761 w 206739"/>
                <a:gd name="connsiteY1186" fmla="*/ 78048 h 159596"/>
                <a:gd name="connsiteX1187" fmla="*/ 98380 w 206739"/>
                <a:gd name="connsiteY1187" fmla="*/ 76619 h 159596"/>
                <a:gd name="connsiteX1188" fmla="*/ 100475 w 206739"/>
                <a:gd name="connsiteY1188" fmla="*/ 67094 h 159596"/>
                <a:gd name="connsiteX1189" fmla="*/ 111429 w 206739"/>
                <a:gd name="connsiteY1189" fmla="*/ 63570 h 159596"/>
                <a:gd name="connsiteX1190" fmla="*/ 114572 w 206739"/>
                <a:gd name="connsiteY1190" fmla="*/ 64332 h 159596"/>
                <a:gd name="connsiteX1191" fmla="*/ 116001 w 206739"/>
                <a:gd name="connsiteY1191" fmla="*/ 65379 h 159596"/>
                <a:gd name="connsiteX1192" fmla="*/ 116858 w 206739"/>
                <a:gd name="connsiteY1192" fmla="*/ 66522 h 159596"/>
                <a:gd name="connsiteX1193" fmla="*/ 116858 w 206739"/>
                <a:gd name="connsiteY1193" fmla="*/ 66522 h 159596"/>
                <a:gd name="connsiteX1194" fmla="*/ 116858 w 206739"/>
                <a:gd name="connsiteY1194" fmla="*/ 66522 h 159596"/>
                <a:gd name="connsiteX1195" fmla="*/ 112477 w 206739"/>
                <a:gd name="connsiteY1195" fmla="*/ 72428 h 159596"/>
                <a:gd name="connsiteX1196" fmla="*/ 115334 w 206739"/>
                <a:gd name="connsiteY1196" fmla="*/ 64332 h 159596"/>
                <a:gd name="connsiteX1197" fmla="*/ 113811 w 206739"/>
                <a:gd name="connsiteY1197" fmla="*/ 63760 h 159596"/>
                <a:gd name="connsiteX1198" fmla="*/ 113811 w 206739"/>
                <a:gd name="connsiteY1198" fmla="*/ 63093 h 159596"/>
                <a:gd name="connsiteX1199" fmla="*/ 113811 w 206739"/>
                <a:gd name="connsiteY1199" fmla="*/ 62331 h 159596"/>
                <a:gd name="connsiteX1200" fmla="*/ 116668 w 206739"/>
                <a:gd name="connsiteY1200" fmla="*/ 61093 h 159596"/>
                <a:gd name="connsiteX1201" fmla="*/ 117811 w 206739"/>
                <a:gd name="connsiteY1201" fmla="*/ 61093 h 159596"/>
                <a:gd name="connsiteX1202" fmla="*/ 117811 w 206739"/>
                <a:gd name="connsiteY1202" fmla="*/ 63474 h 159596"/>
                <a:gd name="connsiteX1203" fmla="*/ 117811 w 206739"/>
                <a:gd name="connsiteY1203" fmla="*/ 65665 h 159596"/>
                <a:gd name="connsiteX1204" fmla="*/ 115525 w 206739"/>
                <a:gd name="connsiteY1204" fmla="*/ 63855 h 159596"/>
                <a:gd name="connsiteX1205" fmla="*/ 118478 w 206739"/>
                <a:gd name="connsiteY1205" fmla="*/ 58712 h 159596"/>
                <a:gd name="connsiteX1206" fmla="*/ 117430 w 206739"/>
                <a:gd name="connsiteY1206" fmla="*/ 60998 h 159596"/>
                <a:gd name="connsiteX1207" fmla="*/ 116382 w 206739"/>
                <a:gd name="connsiteY1207" fmla="*/ 60998 h 159596"/>
                <a:gd name="connsiteX1208" fmla="*/ 114763 w 206739"/>
                <a:gd name="connsiteY1208" fmla="*/ 60998 h 159596"/>
                <a:gd name="connsiteX1209" fmla="*/ 113525 w 206739"/>
                <a:gd name="connsiteY1209" fmla="*/ 61760 h 159596"/>
                <a:gd name="connsiteX1210" fmla="*/ 112953 w 206739"/>
                <a:gd name="connsiteY1210" fmla="*/ 62808 h 159596"/>
                <a:gd name="connsiteX1211" fmla="*/ 112953 w 206739"/>
                <a:gd name="connsiteY1211" fmla="*/ 63474 h 159596"/>
                <a:gd name="connsiteX1212" fmla="*/ 112001 w 206739"/>
                <a:gd name="connsiteY1212" fmla="*/ 63474 h 159596"/>
                <a:gd name="connsiteX1213" fmla="*/ 108000 w 206739"/>
                <a:gd name="connsiteY1213" fmla="*/ 63474 h 159596"/>
                <a:gd name="connsiteX1214" fmla="*/ 105524 w 206739"/>
                <a:gd name="connsiteY1214" fmla="*/ 62141 h 159596"/>
                <a:gd name="connsiteX1215" fmla="*/ 104381 w 206739"/>
                <a:gd name="connsiteY1215" fmla="*/ 59093 h 159596"/>
                <a:gd name="connsiteX1216" fmla="*/ 107714 w 206739"/>
                <a:gd name="connsiteY1216" fmla="*/ 52902 h 159596"/>
                <a:gd name="connsiteX1217" fmla="*/ 120383 w 206739"/>
                <a:gd name="connsiteY1217" fmla="*/ 49663 h 159596"/>
                <a:gd name="connsiteX1218" fmla="*/ 123240 w 206739"/>
                <a:gd name="connsiteY1218" fmla="*/ 51282 h 159596"/>
                <a:gd name="connsiteX1219" fmla="*/ 125240 w 206739"/>
                <a:gd name="connsiteY1219" fmla="*/ 53473 h 159596"/>
                <a:gd name="connsiteX1220" fmla="*/ 123621 w 206739"/>
                <a:gd name="connsiteY1220" fmla="*/ 54045 h 159596"/>
                <a:gd name="connsiteX1221" fmla="*/ 118668 w 206739"/>
                <a:gd name="connsiteY1221" fmla="*/ 58236 h 159596"/>
                <a:gd name="connsiteX1222" fmla="*/ 97523 w 206739"/>
                <a:gd name="connsiteY1222" fmla="*/ 54616 h 159596"/>
                <a:gd name="connsiteX1223" fmla="*/ 98189 w 206739"/>
                <a:gd name="connsiteY1223" fmla="*/ 54616 h 159596"/>
                <a:gd name="connsiteX1224" fmla="*/ 94284 w 206739"/>
                <a:gd name="connsiteY1224" fmla="*/ 55950 h 159596"/>
                <a:gd name="connsiteX1225" fmla="*/ 90284 w 206739"/>
                <a:gd name="connsiteY1225" fmla="*/ 59283 h 159596"/>
                <a:gd name="connsiteX1226" fmla="*/ 89331 w 206739"/>
                <a:gd name="connsiteY1226" fmla="*/ 60712 h 159596"/>
                <a:gd name="connsiteX1227" fmla="*/ 87521 w 206739"/>
                <a:gd name="connsiteY1227" fmla="*/ 59759 h 159596"/>
                <a:gd name="connsiteX1228" fmla="*/ 86188 w 206739"/>
                <a:gd name="connsiteY1228" fmla="*/ 59759 h 159596"/>
                <a:gd name="connsiteX1229" fmla="*/ 84378 w 206739"/>
                <a:gd name="connsiteY1229" fmla="*/ 59093 h 159596"/>
                <a:gd name="connsiteX1230" fmla="*/ 81235 w 206739"/>
                <a:gd name="connsiteY1230" fmla="*/ 57759 h 159596"/>
                <a:gd name="connsiteX1231" fmla="*/ 76377 w 206739"/>
                <a:gd name="connsiteY1231" fmla="*/ 54425 h 159596"/>
                <a:gd name="connsiteX1232" fmla="*/ 75520 w 206739"/>
                <a:gd name="connsiteY1232" fmla="*/ 51854 h 159596"/>
                <a:gd name="connsiteX1233" fmla="*/ 77044 w 206739"/>
                <a:gd name="connsiteY1233" fmla="*/ 49473 h 159596"/>
                <a:gd name="connsiteX1234" fmla="*/ 82854 w 206739"/>
                <a:gd name="connsiteY1234" fmla="*/ 46806 h 159596"/>
                <a:gd name="connsiteX1235" fmla="*/ 86093 w 206739"/>
                <a:gd name="connsiteY1235" fmla="*/ 46044 h 159596"/>
                <a:gd name="connsiteX1236" fmla="*/ 89236 w 206739"/>
                <a:gd name="connsiteY1236" fmla="*/ 47663 h 159596"/>
                <a:gd name="connsiteX1237" fmla="*/ 89236 w 206739"/>
                <a:gd name="connsiteY1237" fmla="*/ 47663 h 159596"/>
                <a:gd name="connsiteX1238" fmla="*/ 89236 w 206739"/>
                <a:gd name="connsiteY1238" fmla="*/ 48139 h 159596"/>
                <a:gd name="connsiteX1239" fmla="*/ 97618 w 206739"/>
                <a:gd name="connsiteY1239" fmla="*/ 54140 h 159596"/>
                <a:gd name="connsiteX1240" fmla="*/ 84092 w 206739"/>
                <a:gd name="connsiteY1240" fmla="*/ 45091 h 159596"/>
                <a:gd name="connsiteX1241" fmla="*/ 77330 w 206739"/>
                <a:gd name="connsiteY1241" fmla="*/ 47758 h 159596"/>
                <a:gd name="connsiteX1242" fmla="*/ 74853 w 206739"/>
                <a:gd name="connsiteY1242" fmla="*/ 50711 h 159596"/>
                <a:gd name="connsiteX1243" fmla="*/ 73615 w 206739"/>
                <a:gd name="connsiteY1243" fmla="*/ 51378 h 159596"/>
                <a:gd name="connsiteX1244" fmla="*/ 71710 w 206739"/>
                <a:gd name="connsiteY1244" fmla="*/ 52044 h 159596"/>
                <a:gd name="connsiteX1245" fmla="*/ 66947 w 206739"/>
                <a:gd name="connsiteY1245" fmla="*/ 52044 h 159596"/>
                <a:gd name="connsiteX1246" fmla="*/ 63042 w 206739"/>
                <a:gd name="connsiteY1246" fmla="*/ 48139 h 159596"/>
                <a:gd name="connsiteX1247" fmla="*/ 62280 w 206739"/>
                <a:gd name="connsiteY1247" fmla="*/ 45472 h 159596"/>
                <a:gd name="connsiteX1248" fmla="*/ 62756 w 206739"/>
                <a:gd name="connsiteY1248" fmla="*/ 42805 h 159596"/>
                <a:gd name="connsiteX1249" fmla="*/ 62756 w 206739"/>
                <a:gd name="connsiteY1249" fmla="*/ 42805 h 159596"/>
                <a:gd name="connsiteX1250" fmla="*/ 69043 w 206739"/>
                <a:gd name="connsiteY1250" fmla="*/ 42043 h 159596"/>
                <a:gd name="connsiteX1251" fmla="*/ 74091 w 206739"/>
                <a:gd name="connsiteY1251" fmla="*/ 37852 h 159596"/>
                <a:gd name="connsiteX1252" fmla="*/ 76091 w 206739"/>
                <a:gd name="connsiteY1252" fmla="*/ 41567 h 159596"/>
                <a:gd name="connsiteX1253" fmla="*/ 84950 w 206739"/>
                <a:gd name="connsiteY1253" fmla="*/ 45091 h 159596"/>
                <a:gd name="connsiteX1254" fmla="*/ 56375 w 206739"/>
                <a:gd name="connsiteY1254" fmla="*/ 40900 h 159596"/>
                <a:gd name="connsiteX1255" fmla="*/ 53708 w 206739"/>
                <a:gd name="connsiteY1255" fmla="*/ 42234 h 159596"/>
                <a:gd name="connsiteX1256" fmla="*/ 53708 w 206739"/>
                <a:gd name="connsiteY1256" fmla="*/ 39662 h 159596"/>
                <a:gd name="connsiteX1257" fmla="*/ 53708 w 206739"/>
                <a:gd name="connsiteY1257" fmla="*/ 38709 h 159596"/>
                <a:gd name="connsiteX1258" fmla="*/ 53708 w 206739"/>
                <a:gd name="connsiteY1258" fmla="*/ 38138 h 159596"/>
                <a:gd name="connsiteX1259" fmla="*/ 54565 w 206739"/>
                <a:gd name="connsiteY1259" fmla="*/ 37090 h 159596"/>
                <a:gd name="connsiteX1260" fmla="*/ 55327 w 206739"/>
                <a:gd name="connsiteY1260" fmla="*/ 37090 h 159596"/>
                <a:gd name="connsiteX1261" fmla="*/ 56470 w 206739"/>
                <a:gd name="connsiteY1261" fmla="*/ 37090 h 159596"/>
                <a:gd name="connsiteX1262" fmla="*/ 57518 w 206739"/>
                <a:gd name="connsiteY1262" fmla="*/ 39948 h 159596"/>
                <a:gd name="connsiteX1263" fmla="*/ 58661 w 206739"/>
                <a:gd name="connsiteY1263" fmla="*/ 41472 h 159596"/>
                <a:gd name="connsiteX1264" fmla="*/ 56565 w 206739"/>
                <a:gd name="connsiteY1264" fmla="*/ 40805 h 159596"/>
                <a:gd name="connsiteX1265" fmla="*/ 53231 w 206739"/>
                <a:gd name="connsiteY1265" fmla="*/ 40900 h 159596"/>
                <a:gd name="connsiteX1266" fmla="*/ 53231 w 206739"/>
                <a:gd name="connsiteY1266" fmla="*/ 42329 h 159596"/>
                <a:gd name="connsiteX1267" fmla="*/ 53231 w 206739"/>
                <a:gd name="connsiteY1267" fmla="*/ 42329 h 159596"/>
                <a:gd name="connsiteX1268" fmla="*/ 51040 w 206739"/>
                <a:gd name="connsiteY1268" fmla="*/ 44329 h 159596"/>
                <a:gd name="connsiteX1269" fmla="*/ 47612 w 206739"/>
                <a:gd name="connsiteY1269" fmla="*/ 49949 h 159596"/>
                <a:gd name="connsiteX1270" fmla="*/ 46469 w 206739"/>
                <a:gd name="connsiteY1270" fmla="*/ 49949 h 159596"/>
                <a:gd name="connsiteX1271" fmla="*/ 44659 w 206739"/>
                <a:gd name="connsiteY1271" fmla="*/ 49949 h 159596"/>
                <a:gd name="connsiteX1272" fmla="*/ 42944 w 206739"/>
                <a:gd name="connsiteY1272" fmla="*/ 48425 h 159596"/>
                <a:gd name="connsiteX1273" fmla="*/ 43897 w 206739"/>
                <a:gd name="connsiteY1273" fmla="*/ 42710 h 159596"/>
                <a:gd name="connsiteX1274" fmla="*/ 47326 w 206739"/>
                <a:gd name="connsiteY1274" fmla="*/ 37757 h 159596"/>
                <a:gd name="connsiteX1275" fmla="*/ 51803 w 206739"/>
                <a:gd name="connsiteY1275" fmla="*/ 36804 h 159596"/>
                <a:gd name="connsiteX1276" fmla="*/ 53422 w 206739"/>
                <a:gd name="connsiteY1276" fmla="*/ 39186 h 159596"/>
                <a:gd name="connsiteX1277" fmla="*/ 53422 w 206739"/>
                <a:gd name="connsiteY1277" fmla="*/ 40900 h 159596"/>
                <a:gd name="connsiteX1278" fmla="*/ 43706 w 206739"/>
                <a:gd name="connsiteY1278" fmla="*/ 50997 h 159596"/>
                <a:gd name="connsiteX1279" fmla="*/ 42659 w 206739"/>
                <a:gd name="connsiteY1279" fmla="*/ 51568 h 159596"/>
                <a:gd name="connsiteX1280" fmla="*/ 40944 w 206739"/>
                <a:gd name="connsiteY1280" fmla="*/ 56235 h 159596"/>
                <a:gd name="connsiteX1281" fmla="*/ 40944 w 206739"/>
                <a:gd name="connsiteY1281" fmla="*/ 56235 h 159596"/>
                <a:gd name="connsiteX1282" fmla="*/ 35896 w 206739"/>
                <a:gd name="connsiteY1282" fmla="*/ 56235 h 159596"/>
                <a:gd name="connsiteX1283" fmla="*/ 35229 w 206739"/>
                <a:gd name="connsiteY1283" fmla="*/ 56235 h 159596"/>
                <a:gd name="connsiteX1284" fmla="*/ 32467 w 206739"/>
                <a:gd name="connsiteY1284" fmla="*/ 56235 h 159596"/>
                <a:gd name="connsiteX1285" fmla="*/ 30657 w 206739"/>
                <a:gd name="connsiteY1285" fmla="*/ 53092 h 159596"/>
                <a:gd name="connsiteX1286" fmla="*/ 31514 w 206739"/>
                <a:gd name="connsiteY1286" fmla="*/ 48806 h 159596"/>
                <a:gd name="connsiteX1287" fmla="*/ 33515 w 206739"/>
                <a:gd name="connsiteY1287" fmla="*/ 45472 h 159596"/>
                <a:gd name="connsiteX1288" fmla="*/ 38182 w 206739"/>
                <a:gd name="connsiteY1288" fmla="*/ 45472 h 159596"/>
                <a:gd name="connsiteX1289" fmla="*/ 40944 w 206739"/>
                <a:gd name="connsiteY1289" fmla="*/ 45948 h 159596"/>
                <a:gd name="connsiteX1290" fmla="*/ 42087 w 206739"/>
                <a:gd name="connsiteY1290" fmla="*/ 45377 h 159596"/>
                <a:gd name="connsiteX1291" fmla="*/ 42087 w 206739"/>
                <a:gd name="connsiteY1291" fmla="*/ 48520 h 159596"/>
                <a:gd name="connsiteX1292" fmla="*/ 43526 w 206739"/>
                <a:gd name="connsiteY1292" fmla="*/ 50959 h 159596"/>
                <a:gd name="connsiteX1293" fmla="*/ 43706 w 206739"/>
                <a:gd name="connsiteY1293" fmla="*/ 50997 h 159596"/>
                <a:gd name="connsiteX1294" fmla="*/ 39420 w 206739"/>
                <a:gd name="connsiteY1294" fmla="*/ 56807 h 159596"/>
                <a:gd name="connsiteX1295" fmla="*/ 41897 w 206739"/>
                <a:gd name="connsiteY1295" fmla="*/ 58045 h 159596"/>
                <a:gd name="connsiteX1296" fmla="*/ 42468 w 206739"/>
                <a:gd name="connsiteY1296" fmla="*/ 59093 h 159596"/>
                <a:gd name="connsiteX1297" fmla="*/ 42468 w 206739"/>
                <a:gd name="connsiteY1297" fmla="*/ 60426 h 159596"/>
                <a:gd name="connsiteX1298" fmla="*/ 42468 w 206739"/>
                <a:gd name="connsiteY1298" fmla="*/ 60426 h 159596"/>
                <a:gd name="connsiteX1299" fmla="*/ 42468 w 206739"/>
                <a:gd name="connsiteY1299" fmla="*/ 61284 h 159596"/>
                <a:gd name="connsiteX1300" fmla="*/ 44469 w 206739"/>
                <a:gd name="connsiteY1300" fmla="*/ 64522 h 159596"/>
                <a:gd name="connsiteX1301" fmla="*/ 41325 w 206739"/>
                <a:gd name="connsiteY1301" fmla="*/ 64522 h 159596"/>
                <a:gd name="connsiteX1302" fmla="*/ 37325 w 206739"/>
                <a:gd name="connsiteY1302" fmla="*/ 64522 h 159596"/>
                <a:gd name="connsiteX1303" fmla="*/ 33705 w 206739"/>
                <a:gd name="connsiteY1303" fmla="*/ 65475 h 159596"/>
                <a:gd name="connsiteX1304" fmla="*/ 32562 w 206739"/>
                <a:gd name="connsiteY1304" fmla="*/ 66141 h 159596"/>
                <a:gd name="connsiteX1305" fmla="*/ 32562 w 206739"/>
                <a:gd name="connsiteY1305" fmla="*/ 64998 h 159596"/>
                <a:gd name="connsiteX1306" fmla="*/ 31990 w 206739"/>
                <a:gd name="connsiteY1306" fmla="*/ 64236 h 159596"/>
                <a:gd name="connsiteX1307" fmla="*/ 31324 w 206739"/>
                <a:gd name="connsiteY1307" fmla="*/ 63093 h 159596"/>
                <a:gd name="connsiteX1308" fmla="*/ 31324 w 206739"/>
                <a:gd name="connsiteY1308" fmla="*/ 61760 h 159596"/>
                <a:gd name="connsiteX1309" fmla="*/ 32943 w 206739"/>
                <a:gd name="connsiteY1309" fmla="*/ 59188 h 159596"/>
                <a:gd name="connsiteX1310" fmla="*/ 39420 w 206739"/>
                <a:gd name="connsiteY1310" fmla="*/ 56807 h 159596"/>
                <a:gd name="connsiteX1311" fmla="*/ 31610 w 206739"/>
                <a:gd name="connsiteY1311" fmla="*/ 65284 h 159596"/>
                <a:gd name="connsiteX1312" fmla="*/ 31610 w 206739"/>
                <a:gd name="connsiteY1312" fmla="*/ 67570 h 159596"/>
                <a:gd name="connsiteX1313" fmla="*/ 30657 w 206739"/>
                <a:gd name="connsiteY1313" fmla="*/ 69284 h 159596"/>
                <a:gd name="connsiteX1314" fmla="*/ 30657 w 206739"/>
                <a:gd name="connsiteY1314" fmla="*/ 72523 h 159596"/>
                <a:gd name="connsiteX1315" fmla="*/ 24656 w 206739"/>
                <a:gd name="connsiteY1315" fmla="*/ 73761 h 159596"/>
                <a:gd name="connsiteX1316" fmla="*/ 21989 w 206739"/>
                <a:gd name="connsiteY1316" fmla="*/ 75285 h 159596"/>
                <a:gd name="connsiteX1317" fmla="*/ 21513 w 206739"/>
                <a:gd name="connsiteY1317" fmla="*/ 72523 h 159596"/>
                <a:gd name="connsiteX1318" fmla="*/ 18275 w 206739"/>
                <a:gd name="connsiteY1318" fmla="*/ 70618 h 159596"/>
                <a:gd name="connsiteX1319" fmla="*/ 16179 w 206739"/>
                <a:gd name="connsiteY1319" fmla="*/ 70618 h 159596"/>
                <a:gd name="connsiteX1320" fmla="*/ 16179 w 206739"/>
                <a:gd name="connsiteY1320" fmla="*/ 70618 h 159596"/>
                <a:gd name="connsiteX1321" fmla="*/ 16846 w 206739"/>
                <a:gd name="connsiteY1321" fmla="*/ 68523 h 159596"/>
                <a:gd name="connsiteX1322" fmla="*/ 19418 w 206739"/>
                <a:gd name="connsiteY1322" fmla="*/ 66808 h 159596"/>
                <a:gd name="connsiteX1323" fmla="*/ 25133 w 206739"/>
                <a:gd name="connsiteY1323" fmla="*/ 65379 h 159596"/>
                <a:gd name="connsiteX1324" fmla="*/ 29609 w 206739"/>
                <a:gd name="connsiteY1324" fmla="*/ 65379 h 159596"/>
                <a:gd name="connsiteX1325" fmla="*/ 31610 w 206739"/>
                <a:gd name="connsiteY1325" fmla="*/ 65284 h 159596"/>
                <a:gd name="connsiteX1326" fmla="*/ 25037 w 206739"/>
                <a:gd name="connsiteY1326" fmla="*/ 74809 h 159596"/>
                <a:gd name="connsiteX1327" fmla="*/ 36848 w 206739"/>
                <a:gd name="connsiteY1327" fmla="*/ 75476 h 159596"/>
                <a:gd name="connsiteX1328" fmla="*/ 37706 w 206739"/>
                <a:gd name="connsiteY1328" fmla="*/ 77286 h 159596"/>
                <a:gd name="connsiteX1329" fmla="*/ 36563 w 206739"/>
                <a:gd name="connsiteY1329" fmla="*/ 79572 h 159596"/>
                <a:gd name="connsiteX1330" fmla="*/ 35801 w 206739"/>
                <a:gd name="connsiteY1330" fmla="*/ 79572 h 159596"/>
                <a:gd name="connsiteX1331" fmla="*/ 34467 w 206739"/>
                <a:gd name="connsiteY1331" fmla="*/ 79572 h 159596"/>
                <a:gd name="connsiteX1332" fmla="*/ 31705 w 206739"/>
                <a:gd name="connsiteY1332" fmla="*/ 79572 h 159596"/>
                <a:gd name="connsiteX1333" fmla="*/ 27038 w 206739"/>
                <a:gd name="connsiteY1333" fmla="*/ 81286 h 159596"/>
                <a:gd name="connsiteX1334" fmla="*/ 27038 w 206739"/>
                <a:gd name="connsiteY1334" fmla="*/ 81286 h 159596"/>
                <a:gd name="connsiteX1335" fmla="*/ 22752 w 206739"/>
                <a:gd name="connsiteY1335" fmla="*/ 78333 h 159596"/>
                <a:gd name="connsiteX1336" fmla="*/ 25037 w 206739"/>
                <a:gd name="connsiteY1336" fmla="*/ 74428 h 159596"/>
                <a:gd name="connsiteX1337" fmla="*/ 22942 w 206739"/>
                <a:gd name="connsiteY1337" fmla="*/ 79857 h 159596"/>
                <a:gd name="connsiteX1338" fmla="*/ 23513 w 206739"/>
                <a:gd name="connsiteY1338" fmla="*/ 80334 h 159596"/>
                <a:gd name="connsiteX1339" fmla="*/ 26561 w 206739"/>
                <a:gd name="connsiteY1339" fmla="*/ 81667 h 159596"/>
                <a:gd name="connsiteX1340" fmla="*/ 26561 w 206739"/>
                <a:gd name="connsiteY1340" fmla="*/ 81667 h 159596"/>
                <a:gd name="connsiteX1341" fmla="*/ 24085 w 206739"/>
                <a:gd name="connsiteY1341" fmla="*/ 85477 h 159596"/>
                <a:gd name="connsiteX1342" fmla="*/ 23323 w 206739"/>
                <a:gd name="connsiteY1342" fmla="*/ 84144 h 159596"/>
                <a:gd name="connsiteX1343" fmla="*/ 20751 w 206739"/>
                <a:gd name="connsiteY1343" fmla="*/ 81667 h 159596"/>
                <a:gd name="connsiteX1344" fmla="*/ 19418 w 206739"/>
                <a:gd name="connsiteY1344" fmla="*/ 80905 h 159596"/>
                <a:gd name="connsiteX1345" fmla="*/ 19894 w 206739"/>
                <a:gd name="connsiteY1345" fmla="*/ 80905 h 159596"/>
                <a:gd name="connsiteX1346" fmla="*/ 20465 w 206739"/>
                <a:gd name="connsiteY1346" fmla="*/ 80905 h 159596"/>
                <a:gd name="connsiteX1347" fmla="*/ 21704 w 206739"/>
                <a:gd name="connsiteY1347" fmla="*/ 80905 h 159596"/>
                <a:gd name="connsiteX1348" fmla="*/ 27133 w 206739"/>
                <a:gd name="connsiteY1348" fmla="*/ 81953 h 159596"/>
                <a:gd name="connsiteX1349" fmla="*/ 32086 w 206739"/>
                <a:gd name="connsiteY1349" fmla="*/ 79857 h 159596"/>
                <a:gd name="connsiteX1350" fmla="*/ 35039 w 206739"/>
                <a:gd name="connsiteY1350" fmla="*/ 79857 h 159596"/>
                <a:gd name="connsiteX1351" fmla="*/ 37229 w 206739"/>
                <a:gd name="connsiteY1351" fmla="*/ 79857 h 159596"/>
                <a:gd name="connsiteX1352" fmla="*/ 37229 w 206739"/>
                <a:gd name="connsiteY1352" fmla="*/ 82239 h 159596"/>
                <a:gd name="connsiteX1353" fmla="*/ 39039 w 206739"/>
                <a:gd name="connsiteY1353" fmla="*/ 84810 h 159596"/>
                <a:gd name="connsiteX1354" fmla="*/ 41325 w 206739"/>
                <a:gd name="connsiteY1354" fmla="*/ 86334 h 159596"/>
                <a:gd name="connsiteX1355" fmla="*/ 39896 w 206739"/>
                <a:gd name="connsiteY1355" fmla="*/ 89001 h 159596"/>
                <a:gd name="connsiteX1356" fmla="*/ 39896 w 206739"/>
                <a:gd name="connsiteY1356" fmla="*/ 91097 h 159596"/>
                <a:gd name="connsiteX1357" fmla="*/ 39896 w 206739"/>
                <a:gd name="connsiteY1357" fmla="*/ 93764 h 159596"/>
                <a:gd name="connsiteX1358" fmla="*/ 39896 w 206739"/>
                <a:gd name="connsiteY1358" fmla="*/ 93764 h 159596"/>
                <a:gd name="connsiteX1359" fmla="*/ 35324 w 206739"/>
                <a:gd name="connsiteY1359" fmla="*/ 93764 h 159596"/>
                <a:gd name="connsiteX1360" fmla="*/ 35324 w 206739"/>
                <a:gd name="connsiteY1360" fmla="*/ 93764 h 159596"/>
                <a:gd name="connsiteX1361" fmla="*/ 32181 w 206739"/>
                <a:gd name="connsiteY1361" fmla="*/ 90906 h 159596"/>
                <a:gd name="connsiteX1362" fmla="*/ 25323 w 206739"/>
                <a:gd name="connsiteY1362" fmla="*/ 89954 h 159596"/>
                <a:gd name="connsiteX1363" fmla="*/ 24561 w 206739"/>
                <a:gd name="connsiteY1363" fmla="*/ 89954 h 159596"/>
                <a:gd name="connsiteX1364" fmla="*/ 24561 w 206739"/>
                <a:gd name="connsiteY1364" fmla="*/ 89954 h 159596"/>
                <a:gd name="connsiteX1365" fmla="*/ 24561 w 206739"/>
                <a:gd name="connsiteY1365" fmla="*/ 89954 h 159596"/>
                <a:gd name="connsiteX1366" fmla="*/ 24561 w 206739"/>
                <a:gd name="connsiteY1366" fmla="*/ 89954 h 159596"/>
                <a:gd name="connsiteX1367" fmla="*/ 24561 w 206739"/>
                <a:gd name="connsiteY1367" fmla="*/ 88144 h 159596"/>
                <a:gd name="connsiteX1368" fmla="*/ 24561 w 206739"/>
                <a:gd name="connsiteY1368" fmla="*/ 86049 h 159596"/>
                <a:gd name="connsiteX1369" fmla="*/ 27133 w 206739"/>
                <a:gd name="connsiteY1369" fmla="*/ 81572 h 159596"/>
                <a:gd name="connsiteX1370" fmla="*/ 33515 w 206739"/>
                <a:gd name="connsiteY1370" fmla="*/ 97479 h 159596"/>
                <a:gd name="connsiteX1371" fmla="*/ 35896 w 206739"/>
                <a:gd name="connsiteY1371" fmla="*/ 94907 h 159596"/>
                <a:gd name="connsiteX1372" fmla="*/ 40087 w 206739"/>
                <a:gd name="connsiteY1372" fmla="*/ 94907 h 159596"/>
                <a:gd name="connsiteX1373" fmla="*/ 44087 w 206739"/>
                <a:gd name="connsiteY1373" fmla="*/ 96050 h 159596"/>
                <a:gd name="connsiteX1374" fmla="*/ 46754 w 206739"/>
                <a:gd name="connsiteY1374" fmla="*/ 98241 h 159596"/>
                <a:gd name="connsiteX1375" fmla="*/ 46754 w 206739"/>
                <a:gd name="connsiteY1375" fmla="*/ 99955 h 159596"/>
                <a:gd name="connsiteX1376" fmla="*/ 46088 w 206739"/>
                <a:gd name="connsiteY1376" fmla="*/ 101670 h 159596"/>
                <a:gd name="connsiteX1377" fmla="*/ 45611 w 206739"/>
                <a:gd name="connsiteY1377" fmla="*/ 101670 h 159596"/>
                <a:gd name="connsiteX1378" fmla="*/ 45611 w 206739"/>
                <a:gd name="connsiteY1378" fmla="*/ 101670 h 159596"/>
                <a:gd name="connsiteX1379" fmla="*/ 45611 w 206739"/>
                <a:gd name="connsiteY1379" fmla="*/ 101670 h 159596"/>
                <a:gd name="connsiteX1380" fmla="*/ 45611 w 206739"/>
                <a:gd name="connsiteY1380" fmla="*/ 101670 h 159596"/>
                <a:gd name="connsiteX1381" fmla="*/ 42563 w 206739"/>
                <a:gd name="connsiteY1381" fmla="*/ 101670 h 159596"/>
                <a:gd name="connsiteX1382" fmla="*/ 39515 w 206739"/>
                <a:gd name="connsiteY1382" fmla="*/ 103289 h 159596"/>
                <a:gd name="connsiteX1383" fmla="*/ 39515 w 206739"/>
                <a:gd name="connsiteY1383" fmla="*/ 103860 h 159596"/>
                <a:gd name="connsiteX1384" fmla="*/ 38563 w 206739"/>
                <a:gd name="connsiteY1384" fmla="*/ 102527 h 159596"/>
                <a:gd name="connsiteX1385" fmla="*/ 36467 w 206739"/>
                <a:gd name="connsiteY1385" fmla="*/ 101860 h 159596"/>
                <a:gd name="connsiteX1386" fmla="*/ 32467 w 206739"/>
                <a:gd name="connsiteY1386" fmla="*/ 102813 h 159596"/>
                <a:gd name="connsiteX1387" fmla="*/ 31800 w 206739"/>
                <a:gd name="connsiteY1387" fmla="*/ 100241 h 159596"/>
                <a:gd name="connsiteX1388" fmla="*/ 28943 w 206739"/>
                <a:gd name="connsiteY1388" fmla="*/ 98526 h 159596"/>
                <a:gd name="connsiteX1389" fmla="*/ 33515 w 206739"/>
                <a:gd name="connsiteY1389" fmla="*/ 97098 h 159596"/>
                <a:gd name="connsiteX1390" fmla="*/ 32848 w 206739"/>
                <a:gd name="connsiteY1390" fmla="*/ 104146 h 159596"/>
                <a:gd name="connsiteX1391" fmla="*/ 35324 w 206739"/>
                <a:gd name="connsiteY1391" fmla="*/ 103003 h 159596"/>
                <a:gd name="connsiteX1392" fmla="*/ 38087 w 206739"/>
                <a:gd name="connsiteY1392" fmla="*/ 103003 h 159596"/>
                <a:gd name="connsiteX1393" fmla="*/ 40182 w 206739"/>
                <a:gd name="connsiteY1393" fmla="*/ 104622 h 159596"/>
                <a:gd name="connsiteX1394" fmla="*/ 41325 w 206739"/>
                <a:gd name="connsiteY1394" fmla="*/ 108337 h 159596"/>
                <a:gd name="connsiteX1395" fmla="*/ 38468 w 206739"/>
                <a:gd name="connsiteY1395" fmla="*/ 110528 h 159596"/>
                <a:gd name="connsiteX1396" fmla="*/ 32657 w 206739"/>
                <a:gd name="connsiteY1396" fmla="*/ 111099 h 159596"/>
                <a:gd name="connsiteX1397" fmla="*/ 32657 w 206739"/>
                <a:gd name="connsiteY1397" fmla="*/ 109671 h 159596"/>
                <a:gd name="connsiteX1398" fmla="*/ 32181 w 206739"/>
                <a:gd name="connsiteY1398" fmla="*/ 107861 h 159596"/>
                <a:gd name="connsiteX1399" fmla="*/ 30467 w 206739"/>
                <a:gd name="connsiteY1399" fmla="*/ 106718 h 159596"/>
                <a:gd name="connsiteX1400" fmla="*/ 31229 w 206739"/>
                <a:gd name="connsiteY1400" fmla="*/ 106242 h 159596"/>
                <a:gd name="connsiteX1401" fmla="*/ 31800 w 206739"/>
                <a:gd name="connsiteY1401" fmla="*/ 105384 h 159596"/>
                <a:gd name="connsiteX1402" fmla="*/ 32848 w 206739"/>
                <a:gd name="connsiteY1402" fmla="*/ 103765 h 159596"/>
                <a:gd name="connsiteX1403" fmla="*/ 53041 w 206739"/>
                <a:gd name="connsiteY1403" fmla="*/ 111480 h 159596"/>
                <a:gd name="connsiteX1404" fmla="*/ 53041 w 206739"/>
                <a:gd name="connsiteY1404" fmla="*/ 108242 h 159596"/>
                <a:gd name="connsiteX1405" fmla="*/ 55613 w 206739"/>
                <a:gd name="connsiteY1405" fmla="*/ 105575 h 159596"/>
                <a:gd name="connsiteX1406" fmla="*/ 63233 w 206739"/>
                <a:gd name="connsiteY1406" fmla="*/ 104146 h 159596"/>
                <a:gd name="connsiteX1407" fmla="*/ 66852 w 206739"/>
                <a:gd name="connsiteY1407" fmla="*/ 104717 h 159596"/>
                <a:gd name="connsiteX1408" fmla="*/ 71805 w 206739"/>
                <a:gd name="connsiteY1408" fmla="*/ 106242 h 159596"/>
                <a:gd name="connsiteX1409" fmla="*/ 74186 w 206739"/>
                <a:gd name="connsiteY1409" fmla="*/ 109099 h 159596"/>
                <a:gd name="connsiteX1410" fmla="*/ 74186 w 206739"/>
                <a:gd name="connsiteY1410" fmla="*/ 109099 h 159596"/>
                <a:gd name="connsiteX1411" fmla="*/ 73234 w 206739"/>
                <a:gd name="connsiteY1411" fmla="*/ 110052 h 159596"/>
                <a:gd name="connsiteX1412" fmla="*/ 71900 w 206739"/>
                <a:gd name="connsiteY1412" fmla="*/ 112909 h 159596"/>
                <a:gd name="connsiteX1413" fmla="*/ 66281 w 206739"/>
                <a:gd name="connsiteY1413" fmla="*/ 111766 h 159596"/>
                <a:gd name="connsiteX1414" fmla="*/ 56089 w 206739"/>
                <a:gd name="connsiteY1414" fmla="*/ 114528 h 159596"/>
                <a:gd name="connsiteX1415" fmla="*/ 55232 w 206739"/>
                <a:gd name="connsiteY1415" fmla="*/ 115195 h 159596"/>
                <a:gd name="connsiteX1416" fmla="*/ 55232 w 206739"/>
                <a:gd name="connsiteY1416" fmla="*/ 114147 h 159596"/>
                <a:gd name="connsiteX1417" fmla="*/ 53041 w 206739"/>
                <a:gd name="connsiteY1417" fmla="*/ 111099 h 159596"/>
                <a:gd name="connsiteX1418" fmla="*/ 54660 w 206739"/>
                <a:gd name="connsiteY1418" fmla="*/ 117195 h 159596"/>
                <a:gd name="connsiteX1419" fmla="*/ 56184 w 206739"/>
                <a:gd name="connsiteY1419" fmla="*/ 115576 h 159596"/>
                <a:gd name="connsiteX1420" fmla="*/ 60375 w 206739"/>
                <a:gd name="connsiteY1420" fmla="*/ 113671 h 159596"/>
                <a:gd name="connsiteX1421" fmla="*/ 64471 w 206739"/>
                <a:gd name="connsiteY1421" fmla="*/ 112814 h 159596"/>
                <a:gd name="connsiteX1422" fmla="*/ 69900 w 206739"/>
                <a:gd name="connsiteY1422" fmla="*/ 112814 h 159596"/>
                <a:gd name="connsiteX1423" fmla="*/ 71805 w 206739"/>
                <a:gd name="connsiteY1423" fmla="*/ 114052 h 159596"/>
                <a:gd name="connsiteX1424" fmla="*/ 72662 w 206739"/>
                <a:gd name="connsiteY1424" fmla="*/ 116243 h 159596"/>
                <a:gd name="connsiteX1425" fmla="*/ 72662 w 206739"/>
                <a:gd name="connsiteY1425" fmla="*/ 117576 h 159596"/>
                <a:gd name="connsiteX1426" fmla="*/ 72662 w 206739"/>
                <a:gd name="connsiteY1426" fmla="*/ 117576 h 159596"/>
                <a:gd name="connsiteX1427" fmla="*/ 67328 w 206739"/>
                <a:gd name="connsiteY1427" fmla="*/ 121482 h 159596"/>
                <a:gd name="connsiteX1428" fmla="*/ 64566 w 206739"/>
                <a:gd name="connsiteY1428" fmla="*/ 124911 h 159596"/>
                <a:gd name="connsiteX1429" fmla="*/ 64566 w 206739"/>
                <a:gd name="connsiteY1429" fmla="*/ 124911 h 159596"/>
                <a:gd name="connsiteX1430" fmla="*/ 64566 w 206739"/>
                <a:gd name="connsiteY1430" fmla="*/ 124911 h 159596"/>
                <a:gd name="connsiteX1431" fmla="*/ 62947 w 206739"/>
                <a:gd name="connsiteY1431" fmla="*/ 124911 h 159596"/>
                <a:gd name="connsiteX1432" fmla="*/ 61709 w 206739"/>
                <a:gd name="connsiteY1432" fmla="*/ 123387 h 159596"/>
                <a:gd name="connsiteX1433" fmla="*/ 54755 w 206739"/>
                <a:gd name="connsiteY1433" fmla="*/ 119672 h 159596"/>
                <a:gd name="connsiteX1434" fmla="*/ 54660 w 206739"/>
                <a:gd name="connsiteY1434" fmla="*/ 116814 h 159596"/>
                <a:gd name="connsiteX1435" fmla="*/ 81330 w 206739"/>
                <a:gd name="connsiteY1435" fmla="*/ 115386 h 159596"/>
                <a:gd name="connsiteX1436" fmla="*/ 80092 w 206739"/>
                <a:gd name="connsiteY1436" fmla="*/ 114147 h 159596"/>
                <a:gd name="connsiteX1437" fmla="*/ 78758 w 206739"/>
                <a:gd name="connsiteY1437" fmla="*/ 111195 h 159596"/>
                <a:gd name="connsiteX1438" fmla="*/ 82187 w 206739"/>
                <a:gd name="connsiteY1438" fmla="*/ 106908 h 159596"/>
                <a:gd name="connsiteX1439" fmla="*/ 85521 w 206739"/>
                <a:gd name="connsiteY1439" fmla="*/ 105670 h 159596"/>
                <a:gd name="connsiteX1440" fmla="*/ 88664 w 206739"/>
                <a:gd name="connsiteY1440" fmla="*/ 104432 h 159596"/>
                <a:gd name="connsiteX1441" fmla="*/ 94570 w 206739"/>
                <a:gd name="connsiteY1441" fmla="*/ 103670 h 159596"/>
                <a:gd name="connsiteX1442" fmla="*/ 97046 w 206739"/>
                <a:gd name="connsiteY1442" fmla="*/ 104813 h 159596"/>
                <a:gd name="connsiteX1443" fmla="*/ 97999 w 206739"/>
                <a:gd name="connsiteY1443" fmla="*/ 106432 h 159596"/>
                <a:gd name="connsiteX1444" fmla="*/ 100190 w 206739"/>
                <a:gd name="connsiteY1444" fmla="*/ 110528 h 159596"/>
                <a:gd name="connsiteX1445" fmla="*/ 100190 w 206739"/>
                <a:gd name="connsiteY1445" fmla="*/ 110528 h 159596"/>
                <a:gd name="connsiteX1446" fmla="*/ 95141 w 206739"/>
                <a:gd name="connsiteY1446" fmla="*/ 113004 h 159596"/>
                <a:gd name="connsiteX1447" fmla="*/ 91427 w 206739"/>
                <a:gd name="connsiteY1447" fmla="*/ 116814 h 159596"/>
                <a:gd name="connsiteX1448" fmla="*/ 88474 w 206739"/>
                <a:gd name="connsiteY1448" fmla="*/ 121577 h 159596"/>
                <a:gd name="connsiteX1449" fmla="*/ 87236 w 206739"/>
                <a:gd name="connsiteY1449" fmla="*/ 118529 h 159596"/>
                <a:gd name="connsiteX1450" fmla="*/ 83902 w 206739"/>
                <a:gd name="connsiteY1450" fmla="*/ 116624 h 159596"/>
                <a:gd name="connsiteX1451" fmla="*/ 82759 w 206739"/>
                <a:gd name="connsiteY1451" fmla="*/ 116624 h 159596"/>
                <a:gd name="connsiteX1452" fmla="*/ 82759 w 206739"/>
                <a:gd name="connsiteY1452" fmla="*/ 116624 h 159596"/>
                <a:gd name="connsiteX1453" fmla="*/ 81330 w 206739"/>
                <a:gd name="connsiteY1453" fmla="*/ 115005 h 159596"/>
                <a:gd name="connsiteX1454" fmla="*/ 90855 w 206739"/>
                <a:gd name="connsiteY1454" fmla="*/ 117957 h 159596"/>
                <a:gd name="connsiteX1455" fmla="*/ 98380 w 206739"/>
                <a:gd name="connsiteY1455" fmla="*/ 111385 h 159596"/>
                <a:gd name="connsiteX1456" fmla="*/ 100666 w 206739"/>
                <a:gd name="connsiteY1456" fmla="*/ 111385 h 159596"/>
                <a:gd name="connsiteX1457" fmla="*/ 102380 w 206739"/>
                <a:gd name="connsiteY1457" fmla="*/ 113481 h 159596"/>
                <a:gd name="connsiteX1458" fmla="*/ 102380 w 206739"/>
                <a:gd name="connsiteY1458" fmla="*/ 113481 h 159596"/>
                <a:gd name="connsiteX1459" fmla="*/ 101809 w 206739"/>
                <a:gd name="connsiteY1459" fmla="*/ 115576 h 159596"/>
                <a:gd name="connsiteX1460" fmla="*/ 101809 w 206739"/>
                <a:gd name="connsiteY1460" fmla="*/ 122148 h 159596"/>
                <a:gd name="connsiteX1461" fmla="*/ 103238 w 206739"/>
                <a:gd name="connsiteY1461" fmla="*/ 124815 h 159596"/>
                <a:gd name="connsiteX1462" fmla="*/ 103238 w 206739"/>
                <a:gd name="connsiteY1462" fmla="*/ 124815 h 159596"/>
                <a:gd name="connsiteX1463" fmla="*/ 102571 w 206739"/>
                <a:gd name="connsiteY1463" fmla="*/ 124815 h 159596"/>
                <a:gd name="connsiteX1464" fmla="*/ 98285 w 206739"/>
                <a:gd name="connsiteY1464" fmla="*/ 127101 h 159596"/>
                <a:gd name="connsiteX1465" fmla="*/ 97932 w 206739"/>
                <a:gd name="connsiteY1465" fmla="*/ 130178 h 159596"/>
                <a:gd name="connsiteX1466" fmla="*/ 98285 w 206739"/>
                <a:gd name="connsiteY1466" fmla="*/ 130530 h 159596"/>
                <a:gd name="connsiteX1467" fmla="*/ 92284 w 206739"/>
                <a:gd name="connsiteY1467" fmla="*/ 131769 h 159596"/>
                <a:gd name="connsiteX1468" fmla="*/ 88760 w 206739"/>
                <a:gd name="connsiteY1468" fmla="*/ 129102 h 159596"/>
                <a:gd name="connsiteX1469" fmla="*/ 87426 w 206739"/>
                <a:gd name="connsiteY1469" fmla="*/ 127673 h 159596"/>
                <a:gd name="connsiteX1470" fmla="*/ 86759 w 206739"/>
                <a:gd name="connsiteY1470" fmla="*/ 124053 h 159596"/>
                <a:gd name="connsiteX1471" fmla="*/ 91236 w 206739"/>
                <a:gd name="connsiteY1471" fmla="*/ 117576 h 159596"/>
                <a:gd name="connsiteX1472" fmla="*/ 99047 w 206739"/>
                <a:gd name="connsiteY1472" fmla="*/ 129102 h 159596"/>
                <a:gd name="connsiteX1473" fmla="*/ 99713 w 206739"/>
                <a:gd name="connsiteY1473" fmla="*/ 127768 h 159596"/>
                <a:gd name="connsiteX1474" fmla="*/ 103904 w 206739"/>
                <a:gd name="connsiteY1474" fmla="*/ 125768 h 159596"/>
                <a:gd name="connsiteX1475" fmla="*/ 108857 w 206739"/>
                <a:gd name="connsiteY1475" fmla="*/ 124815 h 159596"/>
                <a:gd name="connsiteX1476" fmla="*/ 110572 w 206739"/>
                <a:gd name="connsiteY1476" fmla="*/ 124815 h 159596"/>
                <a:gd name="connsiteX1477" fmla="*/ 113906 w 206739"/>
                <a:gd name="connsiteY1477" fmla="*/ 127006 h 159596"/>
                <a:gd name="connsiteX1478" fmla="*/ 118192 w 206739"/>
                <a:gd name="connsiteY1478" fmla="*/ 128625 h 159596"/>
                <a:gd name="connsiteX1479" fmla="*/ 119716 w 206739"/>
                <a:gd name="connsiteY1479" fmla="*/ 128625 h 159596"/>
                <a:gd name="connsiteX1480" fmla="*/ 115906 w 206739"/>
                <a:gd name="connsiteY1480" fmla="*/ 131292 h 159596"/>
                <a:gd name="connsiteX1481" fmla="*/ 112286 w 206739"/>
                <a:gd name="connsiteY1481" fmla="*/ 136531 h 159596"/>
                <a:gd name="connsiteX1482" fmla="*/ 106476 w 206739"/>
                <a:gd name="connsiteY1482" fmla="*/ 132626 h 159596"/>
                <a:gd name="connsiteX1483" fmla="*/ 100856 w 206739"/>
                <a:gd name="connsiteY1483" fmla="*/ 131007 h 159596"/>
                <a:gd name="connsiteX1484" fmla="*/ 99999 w 206739"/>
                <a:gd name="connsiteY1484" fmla="*/ 131007 h 159596"/>
                <a:gd name="connsiteX1485" fmla="*/ 99999 w 206739"/>
                <a:gd name="connsiteY1485" fmla="*/ 131007 h 159596"/>
                <a:gd name="connsiteX1486" fmla="*/ 99428 w 206739"/>
                <a:gd name="connsiteY1486" fmla="*/ 128721 h 159596"/>
                <a:gd name="connsiteX1487" fmla="*/ 154863 w 206739"/>
                <a:gd name="connsiteY1487" fmla="*/ 115100 h 159596"/>
                <a:gd name="connsiteX1488" fmla="*/ 147148 w 206739"/>
                <a:gd name="connsiteY1488" fmla="*/ 112052 h 159596"/>
                <a:gd name="connsiteX1489" fmla="*/ 142100 w 206739"/>
                <a:gd name="connsiteY1489" fmla="*/ 112052 h 159596"/>
                <a:gd name="connsiteX1490" fmla="*/ 141528 w 206739"/>
                <a:gd name="connsiteY1490" fmla="*/ 112052 h 159596"/>
                <a:gd name="connsiteX1491" fmla="*/ 144290 w 206739"/>
                <a:gd name="connsiteY1491" fmla="*/ 108813 h 159596"/>
                <a:gd name="connsiteX1492" fmla="*/ 143719 w 206739"/>
                <a:gd name="connsiteY1492" fmla="*/ 103670 h 159596"/>
                <a:gd name="connsiteX1493" fmla="*/ 150958 w 206739"/>
                <a:gd name="connsiteY1493" fmla="*/ 98812 h 159596"/>
                <a:gd name="connsiteX1494" fmla="*/ 159435 w 206739"/>
                <a:gd name="connsiteY1494" fmla="*/ 97479 h 159596"/>
                <a:gd name="connsiteX1495" fmla="*/ 165912 w 206739"/>
                <a:gd name="connsiteY1495" fmla="*/ 100527 h 159596"/>
                <a:gd name="connsiteX1496" fmla="*/ 169436 w 206739"/>
                <a:gd name="connsiteY1496" fmla="*/ 106337 h 159596"/>
                <a:gd name="connsiteX1497" fmla="*/ 167246 w 206739"/>
                <a:gd name="connsiteY1497" fmla="*/ 110052 h 159596"/>
                <a:gd name="connsiteX1498" fmla="*/ 164769 w 206739"/>
                <a:gd name="connsiteY1498" fmla="*/ 112052 h 159596"/>
                <a:gd name="connsiteX1499" fmla="*/ 162959 w 206739"/>
                <a:gd name="connsiteY1499" fmla="*/ 113290 h 159596"/>
                <a:gd name="connsiteX1500" fmla="*/ 157625 w 206739"/>
                <a:gd name="connsiteY1500" fmla="*/ 119862 h 159596"/>
                <a:gd name="connsiteX1501" fmla="*/ 155244 w 206739"/>
                <a:gd name="connsiteY1501" fmla="*/ 114719 h 159596"/>
                <a:gd name="connsiteX1502" fmla="*/ 165340 w 206739"/>
                <a:gd name="connsiteY1502" fmla="*/ 99003 h 159596"/>
                <a:gd name="connsiteX1503" fmla="*/ 165340 w 206739"/>
                <a:gd name="connsiteY1503" fmla="*/ 99574 h 159596"/>
                <a:gd name="connsiteX1504" fmla="*/ 160673 w 206739"/>
                <a:gd name="connsiteY1504" fmla="*/ 97383 h 159596"/>
                <a:gd name="connsiteX1505" fmla="*/ 156768 w 206739"/>
                <a:gd name="connsiteY1505" fmla="*/ 97383 h 159596"/>
                <a:gd name="connsiteX1506" fmla="*/ 154863 w 206739"/>
                <a:gd name="connsiteY1506" fmla="*/ 95383 h 159596"/>
                <a:gd name="connsiteX1507" fmla="*/ 155625 w 206739"/>
                <a:gd name="connsiteY1507" fmla="*/ 92335 h 159596"/>
                <a:gd name="connsiteX1508" fmla="*/ 158102 w 206739"/>
                <a:gd name="connsiteY1508" fmla="*/ 89382 h 159596"/>
                <a:gd name="connsiteX1509" fmla="*/ 160959 w 206739"/>
                <a:gd name="connsiteY1509" fmla="*/ 87287 h 159596"/>
                <a:gd name="connsiteX1510" fmla="*/ 162864 w 206739"/>
                <a:gd name="connsiteY1510" fmla="*/ 87287 h 159596"/>
                <a:gd name="connsiteX1511" fmla="*/ 162864 w 206739"/>
                <a:gd name="connsiteY1511" fmla="*/ 87287 h 159596"/>
                <a:gd name="connsiteX1512" fmla="*/ 163817 w 206739"/>
                <a:gd name="connsiteY1512" fmla="*/ 90335 h 159596"/>
                <a:gd name="connsiteX1513" fmla="*/ 167150 w 206739"/>
                <a:gd name="connsiteY1513" fmla="*/ 92716 h 159596"/>
                <a:gd name="connsiteX1514" fmla="*/ 169913 w 206739"/>
                <a:gd name="connsiteY1514" fmla="*/ 92716 h 159596"/>
                <a:gd name="connsiteX1515" fmla="*/ 166293 w 206739"/>
                <a:gd name="connsiteY1515" fmla="*/ 96050 h 159596"/>
                <a:gd name="connsiteX1516" fmla="*/ 165722 w 206739"/>
                <a:gd name="connsiteY1516" fmla="*/ 98622 h 159596"/>
                <a:gd name="connsiteX1517" fmla="*/ 174865 w 206739"/>
                <a:gd name="connsiteY1517" fmla="*/ 68999 h 159596"/>
                <a:gd name="connsiteX1518" fmla="*/ 170389 w 206739"/>
                <a:gd name="connsiteY1518" fmla="*/ 72904 h 159596"/>
                <a:gd name="connsiteX1519" fmla="*/ 165722 w 206739"/>
                <a:gd name="connsiteY1519" fmla="*/ 78905 h 159596"/>
                <a:gd name="connsiteX1520" fmla="*/ 157816 w 206739"/>
                <a:gd name="connsiteY1520" fmla="*/ 72904 h 159596"/>
                <a:gd name="connsiteX1521" fmla="*/ 157816 w 206739"/>
                <a:gd name="connsiteY1521" fmla="*/ 72904 h 159596"/>
                <a:gd name="connsiteX1522" fmla="*/ 156387 w 206739"/>
                <a:gd name="connsiteY1522" fmla="*/ 68618 h 159596"/>
                <a:gd name="connsiteX1523" fmla="*/ 159130 w 206739"/>
                <a:gd name="connsiteY1523" fmla="*/ 61303 h 159596"/>
                <a:gd name="connsiteX1524" fmla="*/ 160388 w 206739"/>
                <a:gd name="connsiteY1524" fmla="*/ 60903 h 159596"/>
                <a:gd name="connsiteX1525" fmla="*/ 166769 w 206739"/>
                <a:gd name="connsiteY1525" fmla="*/ 59569 h 159596"/>
                <a:gd name="connsiteX1526" fmla="*/ 173627 w 206739"/>
                <a:gd name="connsiteY1526" fmla="*/ 59569 h 159596"/>
                <a:gd name="connsiteX1527" fmla="*/ 177437 w 206739"/>
                <a:gd name="connsiteY1527" fmla="*/ 62617 h 159596"/>
                <a:gd name="connsiteX1528" fmla="*/ 177437 w 206739"/>
                <a:gd name="connsiteY1528" fmla="*/ 63570 h 159596"/>
                <a:gd name="connsiteX1529" fmla="*/ 177437 w 206739"/>
                <a:gd name="connsiteY1529" fmla="*/ 64998 h 159596"/>
                <a:gd name="connsiteX1530" fmla="*/ 177914 w 206739"/>
                <a:gd name="connsiteY1530" fmla="*/ 66808 h 159596"/>
                <a:gd name="connsiteX1531" fmla="*/ 175628 w 206739"/>
                <a:gd name="connsiteY1531" fmla="*/ 68618 h 159596"/>
                <a:gd name="connsiteX1532" fmla="*/ 167912 w 206739"/>
                <a:gd name="connsiteY1532" fmla="*/ 58331 h 159596"/>
                <a:gd name="connsiteX1533" fmla="*/ 161054 w 206739"/>
                <a:gd name="connsiteY1533" fmla="*/ 59664 h 159596"/>
                <a:gd name="connsiteX1534" fmla="*/ 155911 w 206739"/>
                <a:gd name="connsiteY1534" fmla="*/ 63474 h 159596"/>
                <a:gd name="connsiteX1535" fmla="*/ 155911 w 206739"/>
                <a:gd name="connsiteY1535" fmla="*/ 64903 h 159596"/>
                <a:gd name="connsiteX1536" fmla="*/ 154101 w 206739"/>
                <a:gd name="connsiteY1536" fmla="*/ 64903 h 159596"/>
                <a:gd name="connsiteX1537" fmla="*/ 151434 w 206739"/>
                <a:gd name="connsiteY1537" fmla="*/ 66522 h 159596"/>
                <a:gd name="connsiteX1538" fmla="*/ 150482 w 206739"/>
                <a:gd name="connsiteY1538" fmla="*/ 67570 h 159596"/>
                <a:gd name="connsiteX1539" fmla="*/ 146672 w 206739"/>
                <a:gd name="connsiteY1539" fmla="*/ 65570 h 159596"/>
                <a:gd name="connsiteX1540" fmla="*/ 141623 w 206739"/>
                <a:gd name="connsiteY1540" fmla="*/ 64522 h 159596"/>
                <a:gd name="connsiteX1541" fmla="*/ 132098 w 206739"/>
                <a:gd name="connsiteY1541" fmla="*/ 68332 h 159596"/>
                <a:gd name="connsiteX1542" fmla="*/ 130955 w 206739"/>
                <a:gd name="connsiteY1542" fmla="*/ 69761 h 159596"/>
                <a:gd name="connsiteX1543" fmla="*/ 130955 w 206739"/>
                <a:gd name="connsiteY1543" fmla="*/ 68237 h 159596"/>
                <a:gd name="connsiteX1544" fmla="*/ 124764 w 206739"/>
                <a:gd name="connsiteY1544" fmla="*/ 64808 h 159596"/>
                <a:gd name="connsiteX1545" fmla="*/ 117620 w 206739"/>
                <a:gd name="connsiteY1545" fmla="*/ 67189 h 159596"/>
                <a:gd name="connsiteX1546" fmla="*/ 117620 w 206739"/>
                <a:gd name="connsiteY1546" fmla="*/ 67189 h 159596"/>
                <a:gd name="connsiteX1547" fmla="*/ 117620 w 206739"/>
                <a:gd name="connsiteY1547" fmla="*/ 63950 h 159596"/>
                <a:gd name="connsiteX1548" fmla="*/ 118763 w 206739"/>
                <a:gd name="connsiteY1548" fmla="*/ 59759 h 159596"/>
                <a:gd name="connsiteX1549" fmla="*/ 127336 w 206739"/>
                <a:gd name="connsiteY1549" fmla="*/ 53854 h 159596"/>
                <a:gd name="connsiteX1550" fmla="*/ 127336 w 206739"/>
                <a:gd name="connsiteY1550" fmla="*/ 53854 h 159596"/>
                <a:gd name="connsiteX1551" fmla="*/ 127336 w 206739"/>
                <a:gd name="connsiteY1551" fmla="*/ 53854 h 159596"/>
                <a:gd name="connsiteX1552" fmla="*/ 128860 w 206739"/>
                <a:gd name="connsiteY1552" fmla="*/ 53854 h 159596"/>
                <a:gd name="connsiteX1553" fmla="*/ 131908 w 206739"/>
                <a:gd name="connsiteY1553" fmla="*/ 54711 h 159596"/>
                <a:gd name="connsiteX1554" fmla="*/ 134670 w 206739"/>
                <a:gd name="connsiteY1554" fmla="*/ 56807 h 159596"/>
                <a:gd name="connsiteX1555" fmla="*/ 134670 w 206739"/>
                <a:gd name="connsiteY1555" fmla="*/ 56807 h 159596"/>
                <a:gd name="connsiteX1556" fmla="*/ 132765 w 206739"/>
                <a:gd name="connsiteY1556" fmla="*/ 58998 h 159596"/>
                <a:gd name="connsiteX1557" fmla="*/ 130384 w 206739"/>
                <a:gd name="connsiteY1557" fmla="*/ 62141 h 159596"/>
                <a:gd name="connsiteX1558" fmla="*/ 128955 w 206739"/>
                <a:gd name="connsiteY1558" fmla="*/ 65284 h 159596"/>
                <a:gd name="connsiteX1559" fmla="*/ 129527 w 206739"/>
                <a:gd name="connsiteY1559" fmla="*/ 65284 h 159596"/>
                <a:gd name="connsiteX1560" fmla="*/ 130860 w 206739"/>
                <a:gd name="connsiteY1560" fmla="*/ 62712 h 159596"/>
                <a:gd name="connsiteX1561" fmla="*/ 132765 w 206739"/>
                <a:gd name="connsiteY1561" fmla="*/ 60426 h 159596"/>
                <a:gd name="connsiteX1562" fmla="*/ 138099 w 206739"/>
                <a:gd name="connsiteY1562" fmla="*/ 54902 h 159596"/>
                <a:gd name="connsiteX1563" fmla="*/ 143719 w 206739"/>
                <a:gd name="connsiteY1563" fmla="*/ 52711 h 159596"/>
                <a:gd name="connsiteX1564" fmla="*/ 148862 w 206739"/>
                <a:gd name="connsiteY1564" fmla="*/ 53759 h 159596"/>
                <a:gd name="connsiteX1565" fmla="*/ 149529 w 206739"/>
                <a:gd name="connsiteY1565" fmla="*/ 58807 h 159596"/>
                <a:gd name="connsiteX1566" fmla="*/ 149529 w 206739"/>
                <a:gd name="connsiteY1566" fmla="*/ 59379 h 159596"/>
                <a:gd name="connsiteX1567" fmla="*/ 150958 w 206739"/>
                <a:gd name="connsiteY1567" fmla="*/ 66713 h 159596"/>
                <a:gd name="connsiteX1568" fmla="*/ 150958 w 206739"/>
                <a:gd name="connsiteY1568" fmla="*/ 66713 h 159596"/>
                <a:gd name="connsiteX1569" fmla="*/ 149815 w 206739"/>
                <a:gd name="connsiteY1569" fmla="*/ 60522 h 159596"/>
                <a:gd name="connsiteX1570" fmla="*/ 155149 w 206739"/>
                <a:gd name="connsiteY1570" fmla="*/ 55283 h 159596"/>
                <a:gd name="connsiteX1571" fmla="*/ 166484 w 206739"/>
                <a:gd name="connsiteY1571" fmla="*/ 54711 h 159596"/>
                <a:gd name="connsiteX1572" fmla="*/ 170579 w 206739"/>
                <a:gd name="connsiteY1572" fmla="*/ 58712 h 159596"/>
                <a:gd name="connsiteX1573" fmla="*/ 126860 w 206739"/>
                <a:gd name="connsiteY1573" fmla="*/ 34995 h 159596"/>
                <a:gd name="connsiteX1574" fmla="*/ 125240 w 206739"/>
                <a:gd name="connsiteY1574" fmla="*/ 36614 h 159596"/>
                <a:gd name="connsiteX1575" fmla="*/ 125240 w 206739"/>
                <a:gd name="connsiteY1575" fmla="*/ 36614 h 159596"/>
                <a:gd name="connsiteX1576" fmla="*/ 123716 w 206739"/>
                <a:gd name="connsiteY1576" fmla="*/ 35757 h 159596"/>
                <a:gd name="connsiteX1577" fmla="*/ 122478 w 206739"/>
                <a:gd name="connsiteY1577" fmla="*/ 35090 h 159596"/>
                <a:gd name="connsiteX1578" fmla="*/ 122478 w 206739"/>
                <a:gd name="connsiteY1578" fmla="*/ 35090 h 159596"/>
                <a:gd name="connsiteX1579" fmla="*/ 119811 w 206739"/>
                <a:gd name="connsiteY1579" fmla="*/ 32042 h 159596"/>
                <a:gd name="connsiteX1580" fmla="*/ 119811 w 206739"/>
                <a:gd name="connsiteY1580" fmla="*/ 31184 h 159596"/>
                <a:gd name="connsiteX1581" fmla="*/ 120287 w 206739"/>
                <a:gd name="connsiteY1581" fmla="*/ 30232 h 159596"/>
                <a:gd name="connsiteX1582" fmla="*/ 120287 w 206739"/>
                <a:gd name="connsiteY1582" fmla="*/ 30232 h 159596"/>
                <a:gd name="connsiteX1583" fmla="*/ 125336 w 206739"/>
                <a:gd name="connsiteY1583" fmla="*/ 27660 h 159596"/>
                <a:gd name="connsiteX1584" fmla="*/ 127527 w 206739"/>
                <a:gd name="connsiteY1584" fmla="*/ 25470 h 159596"/>
                <a:gd name="connsiteX1585" fmla="*/ 129241 w 206739"/>
                <a:gd name="connsiteY1585" fmla="*/ 30327 h 159596"/>
                <a:gd name="connsiteX1586" fmla="*/ 131241 w 206739"/>
                <a:gd name="connsiteY1586" fmla="*/ 33471 h 159596"/>
                <a:gd name="connsiteX1587" fmla="*/ 132098 w 206739"/>
                <a:gd name="connsiteY1587" fmla="*/ 34423 h 159596"/>
                <a:gd name="connsiteX1588" fmla="*/ 127622 w 206739"/>
                <a:gd name="connsiteY1588" fmla="*/ 34614 h 159596"/>
                <a:gd name="connsiteX1589" fmla="*/ 119430 w 206739"/>
                <a:gd name="connsiteY1589" fmla="*/ 33375 h 159596"/>
                <a:gd name="connsiteX1590" fmla="*/ 120573 w 206739"/>
                <a:gd name="connsiteY1590" fmla="*/ 34423 h 159596"/>
                <a:gd name="connsiteX1591" fmla="*/ 117906 w 206739"/>
                <a:gd name="connsiteY1591" fmla="*/ 34423 h 159596"/>
                <a:gd name="connsiteX1592" fmla="*/ 110096 w 206739"/>
                <a:gd name="connsiteY1592" fmla="*/ 36900 h 159596"/>
                <a:gd name="connsiteX1593" fmla="*/ 105714 w 206739"/>
                <a:gd name="connsiteY1593" fmla="*/ 40138 h 159596"/>
                <a:gd name="connsiteX1594" fmla="*/ 105714 w 206739"/>
                <a:gd name="connsiteY1594" fmla="*/ 40138 h 159596"/>
                <a:gd name="connsiteX1595" fmla="*/ 100856 w 206739"/>
                <a:gd name="connsiteY1595" fmla="*/ 39281 h 159596"/>
                <a:gd name="connsiteX1596" fmla="*/ 96475 w 206739"/>
                <a:gd name="connsiteY1596" fmla="*/ 37090 h 159596"/>
                <a:gd name="connsiteX1597" fmla="*/ 92760 w 206739"/>
                <a:gd name="connsiteY1597" fmla="*/ 32709 h 159596"/>
                <a:gd name="connsiteX1598" fmla="*/ 94570 w 206739"/>
                <a:gd name="connsiteY1598" fmla="*/ 26327 h 159596"/>
                <a:gd name="connsiteX1599" fmla="*/ 97904 w 206739"/>
                <a:gd name="connsiteY1599" fmla="*/ 24231 h 159596"/>
                <a:gd name="connsiteX1600" fmla="*/ 101523 w 206739"/>
                <a:gd name="connsiteY1600" fmla="*/ 23660 h 159596"/>
                <a:gd name="connsiteX1601" fmla="*/ 101523 w 206739"/>
                <a:gd name="connsiteY1601" fmla="*/ 23660 h 159596"/>
                <a:gd name="connsiteX1602" fmla="*/ 101523 w 206739"/>
                <a:gd name="connsiteY1602" fmla="*/ 23660 h 159596"/>
                <a:gd name="connsiteX1603" fmla="*/ 101523 w 206739"/>
                <a:gd name="connsiteY1603" fmla="*/ 25374 h 159596"/>
                <a:gd name="connsiteX1604" fmla="*/ 105333 w 206739"/>
                <a:gd name="connsiteY1604" fmla="*/ 28994 h 159596"/>
                <a:gd name="connsiteX1605" fmla="*/ 118192 w 206739"/>
                <a:gd name="connsiteY1605" fmla="*/ 30708 h 159596"/>
                <a:gd name="connsiteX1606" fmla="*/ 118192 w 206739"/>
                <a:gd name="connsiteY1606" fmla="*/ 30708 h 159596"/>
                <a:gd name="connsiteX1607" fmla="*/ 118192 w 206739"/>
                <a:gd name="connsiteY1607" fmla="*/ 32042 h 159596"/>
                <a:gd name="connsiteX1608" fmla="*/ 120192 w 206739"/>
                <a:gd name="connsiteY1608" fmla="*/ 32994 h 159596"/>
                <a:gd name="connsiteX1609" fmla="*/ 91427 w 206739"/>
                <a:gd name="connsiteY1609" fmla="*/ 31851 h 159596"/>
                <a:gd name="connsiteX1610" fmla="*/ 97618 w 206739"/>
                <a:gd name="connsiteY1610" fmla="*/ 38614 h 159596"/>
                <a:gd name="connsiteX1611" fmla="*/ 94761 w 206739"/>
                <a:gd name="connsiteY1611" fmla="*/ 38614 h 159596"/>
                <a:gd name="connsiteX1612" fmla="*/ 88760 w 206739"/>
                <a:gd name="connsiteY1612" fmla="*/ 45758 h 159596"/>
                <a:gd name="connsiteX1613" fmla="*/ 86759 w 206739"/>
                <a:gd name="connsiteY1613" fmla="*/ 44710 h 159596"/>
                <a:gd name="connsiteX1614" fmla="*/ 85045 w 206739"/>
                <a:gd name="connsiteY1614" fmla="*/ 44710 h 159596"/>
                <a:gd name="connsiteX1615" fmla="*/ 77234 w 206739"/>
                <a:gd name="connsiteY1615" fmla="*/ 41757 h 159596"/>
                <a:gd name="connsiteX1616" fmla="*/ 74282 w 206739"/>
                <a:gd name="connsiteY1616" fmla="*/ 35090 h 159596"/>
                <a:gd name="connsiteX1617" fmla="*/ 77615 w 206739"/>
                <a:gd name="connsiteY1617" fmla="*/ 28994 h 159596"/>
                <a:gd name="connsiteX1618" fmla="*/ 84759 w 206739"/>
                <a:gd name="connsiteY1618" fmla="*/ 24327 h 159596"/>
                <a:gd name="connsiteX1619" fmla="*/ 89236 w 206739"/>
                <a:gd name="connsiteY1619" fmla="*/ 24803 h 159596"/>
                <a:gd name="connsiteX1620" fmla="*/ 93617 w 206739"/>
                <a:gd name="connsiteY1620" fmla="*/ 25374 h 159596"/>
                <a:gd name="connsiteX1621" fmla="*/ 92189 w 206739"/>
                <a:gd name="connsiteY1621" fmla="*/ 31470 h 159596"/>
                <a:gd name="connsiteX1622" fmla="*/ 73424 w 206739"/>
                <a:gd name="connsiteY1622" fmla="*/ 34899 h 159596"/>
                <a:gd name="connsiteX1623" fmla="*/ 73424 w 206739"/>
                <a:gd name="connsiteY1623" fmla="*/ 37566 h 159596"/>
                <a:gd name="connsiteX1624" fmla="*/ 68852 w 206739"/>
                <a:gd name="connsiteY1624" fmla="*/ 41186 h 159596"/>
                <a:gd name="connsiteX1625" fmla="*/ 63328 w 206739"/>
                <a:gd name="connsiteY1625" fmla="*/ 42234 h 159596"/>
                <a:gd name="connsiteX1626" fmla="*/ 60661 w 206739"/>
                <a:gd name="connsiteY1626" fmla="*/ 41567 h 159596"/>
                <a:gd name="connsiteX1627" fmla="*/ 60661 w 206739"/>
                <a:gd name="connsiteY1627" fmla="*/ 41567 h 159596"/>
                <a:gd name="connsiteX1628" fmla="*/ 58756 w 206739"/>
                <a:gd name="connsiteY1628" fmla="*/ 39852 h 159596"/>
                <a:gd name="connsiteX1629" fmla="*/ 57137 w 206739"/>
                <a:gd name="connsiteY1629" fmla="*/ 34042 h 159596"/>
                <a:gd name="connsiteX1630" fmla="*/ 57137 w 206739"/>
                <a:gd name="connsiteY1630" fmla="*/ 30804 h 159596"/>
                <a:gd name="connsiteX1631" fmla="*/ 59804 w 206739"/>
                <a:gd name="connsiteY1631" fmla="*/ 28041 h 159596"/>
                <a:gd name="connsiteX1632" fmla="*/ 59804 w 206739"/>
                <a:gd name="connsiteY1632" fmla="*/ 28041 h 159596"/>
                <a:gd name="connsiteX1633" fmla="*/ 63328 w 206739"/>
                <a:gd name="connsiteY1633" fmla="*/ 28041 h 159596"/>
                <a:gd name="connsiteX1634" fmla="*/ 65519 w 206739"/>
                <a:gd name="connsiteY1634" fmla="*/ 25184 h 159596"/>
                <a:gd name="connsiteX1635" fmla="*/ 65519 w 206739"/>
                <a:gd name="connsiteY1635" fmla="*/ 25850 h 159596"/>
                <a:gd name="connsiteX1636" fmla="*/ 70662 w 206739"/>
                <a:gd name="connsiteY1636" fmla="*/ 29756 h 159596"/>
                <a:gd name="connsiteX1637" fmla="*/ 74758 w 206739"/>
                <a:gd name="connsiteY1637" fmla="*/ 29756 h 159596"/>
                <a:gd name="connsiteX1638" fmla="*/ 77044 w 206739"/>
                <a:gd name="connsiteY1638" fmla="*/ 28994 h 159596"/>
                <a:gd name="connsiteX1639" fmla="*/ 74186 w 206739"/>
                <a:gd name="connsiteY1639" fmla="*/ 34518 h 159596"/>
                <a:gd name="connsiteX1640" fmla="*/ 56660 w 206739"/>
                <a:gd name="connsiteY1640" fmla="*/ 29565 h 159596"/>
                <a:gd name="connsiteX1641" fmla="*/ 55803 w 206739"/>
                <a:gd name="connsiteY1641" fmla="*/ 32613 h 159596"/>
                <a:gd name="connsiteX1642" fmla="*/ 55803 w 206739"/>
                <a:gd name="connsiteY1642" fmla="*/ 36138 h 159596"/>
                <a:gd name="connsiteX1643" fmla="*/ 55803 w 206739"/>
                <a:gd name="connsiteY1643" fmla="*/ 36138 h 159596"/>
                <a:gd name="connsiteX1644" fmla="*/ 55136 w 206739"/>
                <a:gd name="connsiteY1644" fmla="*/ 36138 h 159596"/>
                <a:gd name="connsiteX1645" fmla="*/ 54660 w 206739"/>
                <a:gd name="connsiteY1645" fmla="*/ 36138 h 159596"/>
                <a:gd name="connsiteX1646" fmla="*/ 53517 w 206739"/>
                <a:gd name="connsiteY1646" fmla="*/ 36709 h 159596"/>
                <a:gd name="connsiteX1647" fmla="*/ 52850 w 206739"/>
                <a:gd name="connsiteY1647" fmla="*/ 37947 h 159596"/>
                <a:gd name="connsiteX1648" fmla="*/ 52184 w 206739"/>
                <a:gd name="connsiteY1648" fmla="*/ 37281 h 159596"/>
                <a:gd name="connsiteX1649" fmla="*/ 48850 w 206739"/>
                <a:gd name="connsiteY1649" fmla="*/ 36519 h 159596"/>
                <a:gd name="connsiteX1650" fmla="*/ 48088 w 206739"/>
                <a:gd name="connsiteY1650" fmla="*/ 36519 h 159596"/>
                <a:gd name="connsiteX1651" fmla="*/ 45230 w 206739"/>
                <a:gd name="connsiteY1651" fmla="*/ 36519 h 159596"/>
                <a:gd name="connsiteX1652" fmla="*/ 40658 w 206739"/>
                <a:gd name="connsiteY1652" fmla="*/ 34804 h 159596"/>
                <a:gd name="connsiteX1653" fmla="*/ 39992 w 206739"/>
                <a:gd name="connsiteY1653" fmla="*/ 30708 h 159596"/>
                <a:gd name="connsiteX1654" fmla="*/ 41802 w 206739"/>
                <a:gd name="connsiteY1654" fmla="*/ 25755 h 159596"/>
                <a:gd name="connsiteX1655" fmla="*/ 47612 w 206739"/>
                <a:gd name="connsiteY1655" fmla="*/ 24422 h 159596"/>
                <a:gd name="connsiteX1656" fmla="*/ 58756 w 206739"/>
                <a:gd name="connsiteY1656" fmla="*/ 27851 h 159596"/>
                <a:gd name="connsiteX1657" fmla="*/ 58756 w 206739"/>
                <a:gd name="connsiteY1657" fmla="*/ 27851 h 159596"/>
                <a:gd name="connsiteX1658" fmla="*/ 57422 w 206739"/>
                <a:gd name="connsiteY1658" fmla="*/ 29184 h 159596"/>
                <a:gd name="connsiteX1659" fmla="*/ 39420 w 206739"/>
                <a:gd name="connsiteY1659" fmla="*/ 34899 h 159596"/>
                <a:gd name="connsiteX1660" fmla="*/ 39420 w 206739"/>
                <a:gd name="connsiteY1660" fmla="*/ 34899 h 159596"/>
                <a:gd name="connsiteX1661" fmla="*/ 39420 w 206739"/>
                <a:gd name="connsiteY1661" fmla="*/ 34899 h 159596"/>
                <a:gd name="connsiteX1662" fmla="*/ 39420 w 206739"/>
                <a:gd name="connsiteY1662" fmla="*/ 34899 h 159596"/>
                <a:gd name="connsiteX1663" fmla="*/ 39420 w 206739"/>
                <a:gd name="connsiteY1663" fmla="*/ 34899 h 159596"/>
                <a:gd name="connsiteX1664" fmla="*/ 43611 w 206739"/>
                <a:gd name="connsiteY1664" fmla="*/ 36995 h 159596"/>
                <a:gd name="connsiteX1665" fmla="*/ 47516 w 206739"/>
                <a:gd name="connsiteY1665" fmla="*/ 36995 h 159596"/>
                <a:gd name="connsiteX1666" fmla="*/ 47516 w 206739"/>
                <a:gd name="connsiteY1666" fmla="*/ 36995 h 159596"/>
                <a:gd name="connsiteX1667" fmla="*/ 46754 w 206739"/>
                <a:gd name="connsiteY1667" fmla="*/ 36995 h 159596"/>
                <a:gd name="connsiteX1668" fmla="*/ 42373 w 206739"/>
                <a:gd name="connsiteY1668" fmla="*/ 42234 h 159596"/>
                <a:gd name="connsiteX1669" fmla="*/ 41515 w 206739"/>
                <a:gd name="connsiteY1669" fmla="*/ 44900 h 159596"/>
                <a:gd name="connsiteX1670" fmla="*/ 39134 w 206739"/>
                <a:gd name="connsiteY1670" fmla="*/ 46139 h 159596"/>
                <a:gd name="connsiteX1671" fmla="*/ 36658 w 206739"/>
                <a:gd name="connsiteY1671" fmla="*/ 43281 h 159596"/>
                <a:gd name="connsiteX1672" fmla="*/ 36658 w 206739"/>
                <a:gd name="connsiteY1672" fmla="*/ 38614 h 159596"/>
                <a:gd name="connsiteX1673" fmla="*/ 37706 w 206739"/>
                <a:gd name="connsiteY1673" fmla="*/ 36423 h 159596"/>
                <a:gd name="connsiteX1674" fmla="*/ 40468 w 206739"/>
                <a:gd name="connsiteY1674" fmla="*/ 34518 h 159596"/>
                <a:gd name="connsiteX1675" fmla="*/ 26371 w 206739"/>
                <a:gd name="connsiteY1675" fmla="*/ 46044 h 159596"/>
                <a:gd name="connsiteX1676" fmla="*/ 29895 w 206739"/>
                <a:gd name="connsiteY1676" fmla="*/ 48996 h 159596"/>
                <a:gd name="connsiteX1677" fmla="*/ 29895 w 206739"/>
                <a:gd name="connsiteY1677" fmla="*/ 48996 h 159596"/>
                <a:gd name="connsiteX1678" fmla="*/ 28752 w 206739"/>
                <a:gd name="connsiteY1678" fmla="*/ 53568 h 159596"/>
                <a:gd name="connsiteX1679" fmla="*/ 26371 w 206739"/>
                <a:gd name="connsiteY1679" fmla="*/ 52044 h 159596"/>
                <a:gd name="connsiteX1680" fmla="*/ 20561 w 206739"/>
                <a:gd name="connsiteY1680" fmla="*/ 52711 h 159596"/>
                <a:gd name="connsiteX1681" fmla="*/ 19418 w 206739"/>
                <a:gd name="connsiteY1681" fmla="*/ 53283 h 159596"/>
                <a:gd name="connsiteX1682" fmla="*/ 19418 w 206739"/>
                <a:gd name="connsiteY1682" fmla="*/ 49187 h 159596"/>
                <a:gd name="connsiteX1683" fmla="*/ 21513 w 206739"/>
                <a:gd name="connsiteY1683" fmla="*/ 45377 h 159596"/>
                <a:gd name="connsiteX1684" fmla="*/ 23037 w 206739"/>
                <a:gd name="connsiteY1684" fmla="*/ 44805 h 159596"/>
                <a:gd name="connsiteX1685" fmla="*/ 24656 w 206739"/>
                <a:gd name="connsiteY1685" fmla="*/ 44805 h 159596"/>
                <a:gd name="connsiteX1686" fmla="*/ 25514 w 206739"/>
                <a:gd name="connsiteY1686" fmla="*/ 44805 h 159596"/>
                <a:gd name="connsiteX1687" fmla="*/ 27133 w 206739"/>
                <a:gd name="connsiteY1687" fmla="*/ 45663 h 159596"/>
                <a:gd name="connsiteX1688" fmla="*/ 4463 w 206739"/>
                <a:gd name="connsiteY1688" fmla="*/ 78619 h 159596"/>
                <a:gd name="connsiteX1689" fmla="*/ 5987 w 206739"/>
                <a:gd name="connsiteY1689" fmla="*/ 76333 h 159596"/>
                <a:gd name="connsiteX1690" fmla="*/ 5321 w 206739"/>
                <a:gd name="connsiteY1690" fmla="*/ 74809 h 159596"/>
                <a:gd name="connsiteX1691" fmla="*/ 6369 w 206739"/>
                <a:gd name="connsiteY1691" fmla="*/ 73761 h 159596"/>
                <a:gd name="connsiteX1692" fmla="*/ 8369 w 206739"/>
                <a:gd name="connsiteY1692" fmla="*/ 72714 h 159596"/>
                <a:gd name="connsiteX1693" fmla="*/ 12845 w 206739"/>
                <a:gd name="connsiteY1693" fmla="*/ 71761 h 159596"/>
                <a:gd name="connsiteX1694" fmla="*/ 19799 w 206739"/>
                <a:gd name="connsiteY1694" fmla="*/ 72714 h 159596"/>
                <a:gd name="connsiteX1695" fmla="*/ 20656 w 206739"/>
                <a:gd name="connsiteY1695" fmla="*/ 76809 h 159596"/>
                <a:gd name="connsiteX1696" fmla="*/ 20656 w 206739"/>
                <a:gd name="connsiteY1696" fmla="*/ 76809 h 159596"/>
                <a:gd name="connsiteX1697" fmla="*/ 20656 w 206739"/>
                <a:gd name="connsiteY1697" fmla="*/ 77667 h 159596"/>
                <a:gd name="connsiteX1698" fmla="*/ 21418 w 206739"/>
                <a:gd name="connsiteY1698" fmla="*/ 79191 h 159596"/>
                <a:gd name="connsiteX1699" fmla="*/ 21418 w 206739"/>
                <a:gd name="connsiteY1699" fmla="*/ 79191 h 159596"/>
                <a:gd name="connsiteX1700" fmla="*/ 19799 w 206739"/>
                <a:gd name="connsiteY1700" fmla="*/ 79191 h 159596"/>
                <a:gd name="connsiteX1701" fmla="*/ 19037 w 206739"/>
                <a:gd name="connsiteY1701" fmla="*/ 79191 h 159596"/>
                <a:gd name="connsiteX1702" fmla="*/ 19037 w 206739"/>
                <a:gd name="connsiteY1702" fmla="*/ 79762 h 159596"/>
                <a:gd name="connsiteX1703" fmla="*/ 13893 w 206739"/>
                <a:gd name="connsiteY1703" fmla="*/ 78333 h 159596"/>
                <a:gd name="connsiteX1704" fmla="*/ 6654 w 206739"/>
                <a:gd name="connsiteY1704" fmla="*/ 78333 h 159596"/>
                <a:gd name="connsiteX1705" fmla="*/ 3892 w 206739"/>
                <a:gd name="connsiteY1705" fmla="*/ 78809 h 159596"/>
                <a:gd name="connsiteX1706" fmla="*/ 5225 w 206739"/>
                <a:gd name="connsiteY1706" fmla="*/ 78238 h 159596"/>
                <a:gd name="connsiteX1707" fmla="*/ 12274 w 206739"/>
                <a:gd name="connsiteY1707" fmla="*/ 92240 h 159596"/>
                <a:gd name="connsiteX1708" fmla="*/ 9131 w 206739"/>
                <a:gd name="connsiteY1708" fmla="*/ 89954 h 159596"/>
                <a:gd name="connsiteX1709" fmla="*/ 2368 w 206739"/>
                <a:gd name="connsiteY1709" fmla="*/ 88430 h 159596"/>
                <a:gd name="connsiteX1710" fmla="*/ 2368 w 206739"/>
                <a:gd name="connsiteY1710" fmla="*/ 88430 h 159596"/>
                <a:gd name="connsiteX1711" fmla="*/ 177 w 206739"/>
                <a:gd name="connsiteY1711" fmla="*/ 84810 h 159596"/>
                <a:gd name="connsiteX1712" fmla="*/ 177 w 206739"/>
                <a:gd name="connsiteY1712" fmla="*/ 84810 h 159596"/>
                <a:gd name="connsiteX1713" fmla="*/ 177 w 206739"/>
                <a:gd name="connsiteY1713" fmla="*/ 83096 h 159596"/>
                <a:gd name="connsiteX1714" fmla="*/ 6273 w 206739"/>
                <a:gd name="connsiteY1714" fmla="*/ 80334 h 159596"/>
                <a:gd name="connsiteX1715" fmla="*/ 19037 w 206739"/>
                <a:gd name="connsiteY1715" fmla="*/ 82143 h 159596"/>
                <a:gd name="connsiteX1716" fmla="*/ 22752 w 206739"/>
                <a:gd name="connsiteY1716" fmla="*/ 86049 h 159596"/>
                <a:gd name="connsiteX1717" fmla="*/ 23323 w 206739"/>
                <a:gd name="connsiteY1717" fmla="*/ 87858 h 159596"/>
                <a:gd name="connsiteX1718" fmla="*/ 23323 w 206739"/>
                <a:gd name="connsiteY1718" fmla="*/ 87858 h 159596"/>
                <a:gd name="connsiteX1719" fmla="*/ 24275 w 206739"/>
                <a:gd name="connsiteY1719" fmla="*/ 90335 h 159596"/>
                <a:gd name="connsiteX1720" fmla="*/ 24275 w 206739"/>
                <a:gd name="connsiteY1720" fmla="*/ 90335 h 159596"/>
                <a:gd name="connsiteX1721" fmla="*/ 18846 w 206739"/>
                <a:gd name="connsiteY1721" fmla="*/ 93859 h 159596"/>
                <a:gd name="connsiteX1722" fmla="*/ 13036 w 206739"/>
                <a:gd name="connsiteY1722" fmla="*/ 91859 h 159596"/>
                <a:gd name="connsiteX1723" fmla="*/ 13036 w 206739"/>
                <a:gd name="connsiteY1723" fmla="*/ 94812 h 159596"/>
                <a:gd name="connsiteX1724" fmla="*/ 13036 w 206739"/>
                <a:gd name="connsiteY1724" fmla="*/ 92907 h 159596"/>
                <a:gd name="connsiteX1725" fmla="*/ 19322 w 206739"/>
                <a:gd name="connsiteY1725" fmla="*/ 95097 h 159596"/>
                <a:gd name="connsiteX1726" fmla="*/ 20656 w 206739"/>
                <a:gd name="connsiteY1726" fmla="*/ 97859 h 159596"/>
                <a:gd name="connsiteX1727" fmla="*/ 20180 w 206739"/>
                <a:gd name="connsiteY1727" fmla="*/ 99574 h 159596"/>
                <a:gd name="connsiteX1728" fmla="*/ 18465 w 206739"/>
                <a:gd name="connsiteY1728" fmla="*/ 101479 h 159596"/>
                <a:gd name="connsiteX1729" fmla="*/ 17608 w 206739"/>
                <a:gd name="connsiteY1729" fmla="*/ 100908 h 159596"/>
                <a:gd name="connsiteX1730" fmla="*/ 12464 w 206739"/>
                <a:gd name="connsiteY1730" fmla="*/ 99288 h 159596"/>
                <a:gd name="connsiteX1731" fmla="*/ 9988 w 206739"/>
                <a:gd name="connsiteY1731" fmla="*/ 99288 h 159596"/>
                <a:gd name="connsiteX1732" fmla="*/ 13798 w 206739"/>
                <a:gd name="connsiteY1732" fmla="*/ 94431 h 159596"/>
                <a:gd name="connsiteX1733" fmla="*/ 19894 w 206739"/>
                <a:gd name="connsiteY1733" fmla="*/ 110718 h 159596"/>
                <a:gd name="connsiteX1734" fmla="*/ 17703 w 206739"/>
                <a:gd name="connsiteY1734" fmla="*/ 109956 h 159596"/>
                <a:gd name="connsiteX1735" fmla="*/ 12940 w 206739"/>
                <a:gd name="connsiteY1735" fmla="*/ 109956 h 159596"/>
                <a:gd name="connsiteX1736" fmla="*/ 9607 w 206739"/>
                <a:gd name="connsiteY1736" fmla="*/ 107194 h 159596"/>
                <a:gd name="connsiteX1737" fmla="*/ 6178 w 206739"/>
                <a:gd name="connsiteY1737" fmla="*/ 106051 h 159596"/>
                <a:gd name="connsiteX1738" fmla="*/ 5511 w 206739"/>
                <a:gd name="connsiteY1738" fmla="*/ 103765 h 159596"/>
                <a:gd name="connsiteX1739" fmla="*/ 6369 w 206739"/>
                <a:gd name="connsiteY1739" fmla="*/ 100908 h 159596"/>
                <a:gd name="connsiteX1740" fmla="*/ 11893 w 206739"/>
                <a:gd name="connsiteY1740" fmla="*/ 99669 h 159596"/>
                <a:gd name="connsiteX1741" fmla="*/ 19703 w 206739"/>
                <a:gd name="connsiteY1741" fmla="*/ 104051 h 159596"/>
                <a:gd name="connsiteX1742" fmla="*/ 20465 w 206739"/>
                <a:gd name="connsiteY1742" fmla="*/ 108337 h 159596"/>
                <a:gd name="connsiteX1743" fmla="*/ 20656 w 206739"/>
                <a:gd name="connsiteY1743" fmla="*/ 110337 h 159596"/>
                <a:gd name="connsiteX1744" fmla="*/ 20656 w 206739"/>
                <a:gd name="connsiteY1744" fmla="*/ 104527 h 159596"/>
                <a:gd name="connsiteX1745" fmla="*/ 19037 w 206739"/>
                <a:gd name="connsiteY1745" fmla="*/ 102241 h 159596"/>
                <a:gd name="connsiteX1746" fmla="*/ 19037 w 206739"/>
                <a:gd name="connsiteY1746" fmla="*/ 102241 h 159596"/>
                <a:gd name="connsiteX1747" fmla="*/ 21132 w 206739"/>
                <a:gd name="connsiteY1747" fmla="*/ 100050 h 159596"/>
                <a:gd name="connsiteX1748" fmla="*/ 24180 w 206739"/>
                <a:gd name="connsiteY1748" fmla="*/ 99098 h 159596"/>
                <a:gd name="connsiteX1749" fmla="*/ 27228 w 206739"/>
                <a:gd name="connsiteY1749" fmla="*/ 99098 h 159596"/>
                <a:gd name="connsiteX1750" fmla="*/ 30467 w 206739"/>
                <a:gd name="connsiteY1750" fmla="*/ 100336 h 159596"/>
                <a:gd name="connsiteX1751" fmla="*/ 31514 w 206739"/>
                <a:gd name="connsiteY1751" fmla="*/ 101670 h 159596"/>
                <a:gd name="connsiteX1752" fmla="*/ 31514 w 206739"/>
                <a:gd name="connsiteY1752" fmla="*/ 103384 h 159596"/>
                <a:gd name="connsiteX1753" fmla="*/ 30943 w 206739"/>
                <a:gd name="connsiteY1753" fmla="*/ 103384 h 159596"/>
                <a:gd name="connsiteX1754" fmla="*/ 29895 w 206739"/>
                <a:gd name="connsiteY1754" fmla="*/ 104337 h 159596"/>
                <a:gd name="connsiteX1755" fmla="*/ 29228 w 206739"/>
                <a:gd name="connsiteY1755" fmla="*/ 105289 h 159596"/>
                <a:gd name="connsiteX1756" fmla="*/ 29228 w 206739"/>
                <a:gd name="connsiteY1756" fmla="*/ 106146 h 159596"/>
                <a:gd name="connsiteX1757" fmla="*/ 29228 w 206739"/>
                <a:gd name="connsiteY1757" fmla="*/ 106146 h 159596"/>
                <a:gd name="connsiteX1758" fmla="*/ 25037 w 206739"/>
                <a:gd name="connsiteY1758" fmla="*/ 106146 h 159596"/>
                <a:gd name="connsiteX1759" fmla="*/ 21418 w 206739"/>
                <a:gd name="connsiteY1759" fmla="*/ 107289 h 159596"/>
                <a:gd name="connsiteX1760" fmla="*/ 20656 w 206739"/>
                <a:gd name="connsiteY1760" fmla="*/ 107861 h 159596"/>
                <a:gd name="connsiteX1761" fmla="*/ 20656 w 206739"/>
                <a:gd name="connsiteY1761" fmla="*/ 106623 h 159596"/>
                <a:gd name="connsiteX1762" fmla="*/ 21418 w 206739"/>
                <a:gd name="connsiteY1762" fmla="*/ 104146 h 159596"/>
                <a:gd name="connsiteX1763" fmla="*/ 23418 w 206739"/>
                <a:gd name="connsiteY1763" fmla="*/ 112338 h 159596"/>
                <a:gd name="connsiteX1764" fmla="*/ 20370 w 206739"/>
                <a:gd name="connsiteY1764" fmla="*/ 110909 h 159596"/>
                <a:gd name="connsiteX1765" fmla="*/ 20370 w 206739"/>
                <a:gd name="connsiteY1765" fmla="*/ 110909 h 159596"/>
                <a:gd name="connsiteX1766" fmla="*/ 20370 w 206739"/>
                <a:gd name="connsiteY1766" fmla="*/ 109956 h 159596"/>
                <a:gd name="connsiteX1767" fmla="*/ 20370 w 206739"/>
                <a:gd name="connsiteY1767" fmla="*/ 108718 h 159596"/>
                <a:gd name="connsiteX1768" fmla="*/ 21323 w 206739"/>
                <a:gd name="connsiteY1768" fmla="*/ 107766 h 159596"/>
                <a:gd name="connsiteX1769" fmla="*/ 24466 w 206739"/>
                <a:gd name="connsiteY1769" fmla="*/ 106527 h 159596"/>
                <a:gd name="connsiteX1770" fmla="*/ 27514 w 206739"/>
                <a:gd name="connsiteY1770" fmla="*/ 106527 h 159596"/>
                <a:gd name="connsiteX1771" fmla="*/ 29800 w 206739"/>
                <a:gd name="connsiteY1771" fmla="*/ 107194 h 159596"/>
                <a:gd name="connsiteX1772" fmla="*/ 30562 w 206739"/>
                <a:gd name="connsiteY1772" fmla="*/ 108337 h 159596"/>
                <a:gd name="connsiteX1773" fmla="*/ 30562 w 206739"/>
                <a:gd name="connsiteY1773" fmla="*/ 110052 h 159596"/>
                <a:gd name="connsiteX1774" fmla="*/ 30562 w 206739"/>
                <a:gd name="connsiteY1774" fmla="*/ 110528 h 159596"/>
                <a:gd name="connsiteX1775" fmla="*/ 30562 w 206739"/>
                <a:gd name="connsiteY1775" fmla="*/ 110528 h 159596"/>
                <a:gd name="connsiteX1776" fmla="*/ 30562 w 206739"/>
                <a:gd name="connsiteY1776" fmla="*/ 110528 h 159596"/>
                <a:gd name="connsiteX1777" fmla="*/ 29324 w 206739"/>
                <a:gd name="connsiteY1777" fmla="*/ 111099 h 159596"/>
                <a:gd name="connsiteX1778" fmla="*/ 26466 w 206739"/>
                <a:gd name="connsiteY1778" fmla="*/ 115100 h 159596"/>
                <a:gd name="connsiteX1779" fmla="*/ 24180 w 206739"/>
                <a:gd name="connsiteY1779" fmla="*/ 111957 h 159596"/>
                <a:gd name="connsiteX1780" fmla="*/ 40754 w 206739"/>
                <a:gd name="connsiteY1780" fmla="*/ 122720 h 159596"/>
                <a:gd name="connsiteX1781" fmla="*/ 35705 w 206739"/>
                <a:gd name="connsiteY1781" fmla="*/ 120720 h 159596"/>
                <a:gd name="connsiteX1782" fmla="*/ 27419 w 206739"/>
                <a:gd name="connsiteY1782" fmla="*/ 122053 h 159596"/>
                <a:gd name="connsiteX1783" fmla="*/ 27419 w 206739"/>
                <a:gd name="connsiteY1783" fmla="*/ 116719 h 159596"/>
                <a:gd name="connsiteX1784" fmla="*/ 27419 w 206739"/>
                <a:gd name="connsiteY1784" fmla="*/ 116719 h 159596"/>
                <a:gd name="connsiteX1785" fmla="*/ 28752 w 206739"/>
                <a:gd name="connsiteY1785" fmla="*/ 114242 h 159596"/>
                <a:gd name="connsiteX1786" fmla="*/ 31229 w 206739"/>
                <a:gd name="connsiteY1786" fmla="*/ 112338 h 159596"/>
                <a:gd name="connsiteX1787" fmla="*/ 36944 w 206739"/>
                <a:gd name="connsiteY1787" fmla="*/ 111290 h 159596"/>
                <a:gd name="connsiteX1788" fmla="*/ 40849 w 206739"/>
                <a:gd name="connsiteY1788" fmla="*/ 114814 h 159596"/>
                <a:gd name="connsiteX1789" fmla="*/ 41802 w 206739"/>
                <a:gd name="connsiteY1789" fmla="*/ 120434 h 159596"/>
                <a:gd name="connsiteX1790" fmla="*/ 41802 w 206739"/>
                <a:gd name="connsiteY1790" fmla="*/ 120434 h 159596"/>
                <a:gd name="connsiteX1791" fmla="*/ 41802 w 206739"/>
                <a:gd name="connsiteY1791" fmla="*/ 124149 h 159596"/>
                <a:gd name="connsiteX1792" fmla="*/ 41802 w 206739"/>
                <a:gd name="connsiteY1792" fmla="*/ 124149 h 159596"/>
                <a:gd name="connsiteX1793" fmla="*/ 55232 w 206739"/>
                <a:gd name="connsiteY1793" fmla="*/ 131292 h 159596"/>
                <a:gd name="connsiteX1794" fmla="*/ 49517 w 206739"/>
                <a:gd name="connsiteY1794" fmla="*/ 132816 h 159596"/>
                <a:gd name="connsiteX1795" fmla="*/ 49517 w 206739"/>
                <a:gd name="connsiteY1795" fmla="*/ 132816 h 159596"/>
                <a:gd name="connsiteX1796" fmla="*/ 43706 w 206739"/>
                <a:gd name="connsiteY1796" fmla="*/ 125482 h 159596"/>
                <a:gd name="connsiteX1797" fmla="*/ 42563 w 206739"/>
                <a:gd name="connsiteY1797" fmla="*/ 121767 h 159596"/>
                <a:gd name="connsiteX1798" fmla="*/ 44373 w 206739"/>
                <a:gd name="connsiteY1798" fmla="*/ 119481 h 159596"/>
                <a:gd name="connsiteX1799" fmla="*/ 51136 w 206739"/>
                <a:gd name="connsiteY1799" fmla="*/ 119481 h 159596"/>
                <a:gd name="connsiteX1800" fmla="*/ 58470 w 206739"/>
                <a:gd name="connsiteY1800" fmla="*/ 122625 h 159596"/>
                <a:gd name="connsiteX1801" fmla="*/ 61518 w 206739"/>
                <a:gd name="connsiteY1801" fmla="*/ 126530 h 159596"/>
                <a:gd name="connsiteX1802" fmla="*/ 61994 w 206739"/>
                <a:gd name="connsiteY1802" fmla="*/ 128911 h 159596"/>
                <a:gd name="connsiteX1803" fmla="*/ 61994 w 206739"/>
                <a:gd name="connsiteY1803" fmla="*/ 131864 h 159596"/>
                <a:gd name="connsiteX1804" fmla="*/ 61994 w 206739"/>
                <a:gd name="connsiteY1804" fmla="*/ 132435 h 159596"/>
                <a:gd name="connsiteX1805" fmla="*/ 61994 w 206739"/>
                <a:gd name="connsiteY1805" fmla="*/ 132435 h 159596"/>
                <a:gd name="connsiteX1806" fmla="*/ 61994 w 206739"/>
                <a:gd name="connsiteY1806" fmla="*/ 132435 h 159596"/>
                <a:gd name="connsiteX1807" fmla="*/ 55994 w 206739"/>
                <a:gd name="connsiteY1807" fmla="*/ 130911 h 159596"/>
                <a:gd name="connsiteX1808" fmla="*/ 69710 w 206739"/>
                <a:gd name="connsiteY1808" fmla="*/ 140817 h 159596"/>
                <a:gd name="connsiteX1809" fmla="*/ 69043 w 206739"/>
                <a:gd name="connsiteY1809" fmla="*/ 137293 h 159596"/>
                <a:gd name="connsiteX1810" fmla="*/ 63709 w 206739"/>
                <a:gd name="connsiteY1810" fmla="*/ 133007 h 159596"/>
                <a:gd name="connsiteX1811" fmla="*/ 63233 w 206739"/>
                <a:gd name="connsiteY1811" fmla="*/ 130149 h 159596"/>
                <a:gd name="connsiteX1812" fmla="*/ 63233 w 206739"/>
                <a:gd name="connsiteY1812" fmla="*/ 130149 h 159596"/>
                <a:gd name="connsiteX1813" fmla="*/ 63233 w 206739"/>
                <a:gd name="connsiteY1813" fmla="*/ 129102 h 159596"/>
                <a:gd name="connsiteX1814" fmla="*/ 66471 w 206739"/>
                <a:gd name="connsiteY1814" fmla="*/ 123291 h 159596"/>
                <a:gd name="connsiteX1815" fmla="*/ 81425 w 206739"/>
                <a:gd name="connsiteY1815" fmla="*/ 117291 h 159596"/>
                <a:gd name="connsiteX1816" fmla="*/ 85236 w 206739"/>
                <a:gd name="connsiteY1816" fmla="*/ 119005 h 159596"/>
                <a:gd name="connsiteX1817" fmla="*/ 87331 w 206739"/>
                <a:gd name="connsiteY1817" fmla="*/ 122148 h 159596"/>
                <a:gd name="connsiteX1818" fmla="*/ 87331 w 206739"/>
                <a:gd name="connsiteY1818" fmla="*/ 122148 h 159596"/>
                <a:gd name="connsiteX1819" fmla="*/ 86569 w 206739"/>
                <a:gd name="connsiteY1819" fmla="*/ 124339 h 159596"/>
                <a:gd name="connsiteX1820" fmla="*/ 87045 w 206739"/>
                <a:gd name="connsiteY1820" fmla="*/ 128435 h 159596"/>
                <a:gd name="connsiteX1821" fmla="*/ 87998 w 206739"/>
                <a:gd name="connsiteY1821" fmla="*/ 129578 h 159596"/>
                <a:gd name="connsiteX1822" fmla="*/ 86378 w 206739"/>
                <a:gd name="connsiteY1822" fmla="*/ 129578 h 159596"/>
                <a:gd name="connsiteX1823" fmla="*/ 80187 w 206739"/>
                <a:gd name="connsiteY1823" fmla="*/ 131197 h 159596"/>
                <a:gd name="connsiteX1824" fmla="*/ 70472 w 206739"/>
                <a:gd name="connsiteY1824" fmla="*/ 140817 h 159596"/>
                <a:gd name="connsiteX1825" fmla="*/ 83426 w 206739"/>
                <a:gd name="connsiteY1825" fmla="*/ 146151 h 159596"/>
                <a:gd name="connsiteX1826" fmla="*/ 78758 w 206739"/>
                <a:gd name="connsiteY1826" fmla="*/ 145294 h 159596"/>
                <a:gd name="connsiteX1827" fmla="*/ 72758 w 206739"/>
                <a:gd name="connsiteY1827" fmla="*/ 147390 h 159596"/>
                <a:gd name="connsiteX1828" fmla="*/ 71138 w 206739"/>
                <a:gd name="connsiteY1828" fmla="*/ 145675 h 159596"/>
                <a:gd name="connsiteX1829" fmla="*/ 70377 w 206739"/>
                <a:gd name="connsiteY1829" fmla="*/ 143008 h 159596"/>
                <a:gd name="connsiteX1830" fmla="*/ 73520 w 206739"/>
                <a:gd name="connsiteY1830" fmla="*/ 135864 h 159596"/>
                <a:gd name="connsiteX1831" fmla="*/ 79425 w 206739"/>
                <a:gd name="connsiteY1831" fmla="*/ 131007 h 159596"/>
                <a:gd name="connsiteX1832" fmla="*/ 85140 w 206739"/>
                <a:gd name="connsiteY1832" fmla="*/ 128816 h 159596"/>
                <a:gd name="connsiteX1833" fmla="*/ 92284 w 206739"/>
                <a:gd name="connsiteY1833" fmla="*/ 132150 h 159596"/>
                <a:gd name="connsiteX1834" fmla="*/ 90855 w 206739"/>
                <a:gd name="connsiteY1834" fmla="*/ 133007 h 159596"/>
                <a:gd name="connsiteX1835" fmla="*/ 84569 w 206739"/>
                <a:gd name="connsiteY1835" fmla="*/ 141865 h 159596"/>
                <a:gd name="connsiteX1836" fmla="*/ 85140 w 206739"/>
                <a:gd name="connsiteY1836" fmla="*/ 146437 h 159596"/>
                <a:gd name="connsiteX1837" fmla="*/ 85140 w 206739"/>
                <a:gd name="connsiteY1837" fmla="*/ 147104 h 159596"/>
                <a:gd name="connsiteX1838" fmla="*/ 114287 w 206739"/>
                <a:gd name="connsiteY1838" fmla="*/ 143199 h 159596"/>
                <a:gd name="connsiteX1839" fmla="*/ 102952 w 206739"/>
                <a:gd name="connsiteY1839" fmla="*/ 149771 h 159596"/>
                <a:gd name="connsiteX1840" fmla="*/ 97713 w 206739"/>
                <a:gd name="connsiteY1840" fmla="*/ 149771 h 159596"/>
                <a:gd name="connsiteX1841" fmla="*/ 91236 w 206739"/>
                <a:gd name="connsiteY1841" fmla="*/ 149295 h 159596"/>
                <a:gd name="connsiteX1842" fmla="*/ 85426 w 206739"/>
                <a:gd name="connsiteY1842" fmla="*/ 142341 h 159596"/>
                <a:gd name="connsiteX1843" fmla="*/ 90379 w 206739"/>
                <a:gd name="connsiteY1843" fmla="*/ 133959 h 159596"/>
                <a:gd name="connsiteX1844" fmla="*/ 99142 w 206739"/>
                <a:gd name="connsiteY1844" fmla="*/ 130911 h 159596"/>
                <a:gd name="connsiteX1845" fmla="*/ 104762 w 206739"/>
                <a:gd name="connsiteY1845" fmla="*/ 132245 h 159596"/>
                <a:gd name="connsiteX1846" fmla="*/ 108381 w 206739"/>
                <a:gd name="connsiteY1846" fmla="*/ 133864 h 159596"/>
                <a:gd name="connsiteX1847" fmla="*/ 111715 w 206739"/>
                <a:gd name="connsiteY1847" fmla="*/ 136626 h 159596"/>
                <a:gd name="connsiteX1848" fmla="*/ 111715 w 206739"/>
                <a:gd name="connsiteY1848" fmla="*/ 136626 h 159596"/>
                <a:gd name="connsiteX1849" fmla="*/ 115430 w 206739"/>
                <a:gd name="connsiteY1849" fmla="*/ 142722 h 159596"/>
                <a:gd name="connsiteX1850" fmla="*/ 121430 w 206739"/>
                <a:gd name="connsiteY1850" fmla="*/ 143865 h 159596"/>
                <a:gd name="connsiteX1851" fmla="*/ 117430 w 206739"/>
                <a:gd name="connsiteY1851" fmla="*/ 143199 h 159596"/>
                <a:gd name="connsiteX1852" fmla="*/ 112763 w 206739"/>
                <a:gd name="connsiteY1852" fmla="*/ 138246 h 159596"/>
                <a:gd name="connsiteX1853" fmla="*/ 115239 w 206739"/>
                <a:gd name="connsiteY1853" fmla="*/ 132340 h 159596"/>
                <a:gd name="connsiteX1854" fmla="*/ 120764 w 206739"/>
                <a:gd name="connsiteY1854" fmla="*/ 128435 h 159596"/>
                <a:gd name="connsiteX1855" fmla="*/ 121621 w 206739"/>
                <a:gd name="connsiteY1855" fmla="*/ 128435 h 159596"/>
                <a:gd name="connsiteX1856" fmla="*/ 122192 w 206739"/>
                <a:gd name="connsiteY1856" fmla="*/ 128435 h 159596"/>
                <a:gd name="connsiteX1857" fmla="*/ 122192 w 206739"/>
                <a:gd name="connsiteY1857" fmla="*/ 128435 h 159596"/>
                <a:gd name="connsiteX1858" fmla="*/ 129812 w 206739"/>
                <a:gd name="connsiteY1858" fmla="*/ 127006 h 159596"/>
                <a:gd name="connsiteX1859" fmla="*/ 137432 w 206739"/>
                <a:gd name="connsiteY1859" fmla="*/ 128721 h 159596"/>
                <a:gd name="connsiteX1860" fmla="*/ 140861 w 206739"/>
                <a:gd name="connsiteY1860" fmla="*/ 131864 h 159596"/>
                <a:gd name="connsiteX1861" fmla="*/ 140861 w 206739"/>
                <a:gd name="connsiteY1861" fmla="*/ 131864 h 159596"/>
                <a:gd name="connsiteX1862" fmla="*/ 140861 w 206739"/>
                <a:gd name="connsiteY1862" fmla="*/ 132912 h 159596"/>
                <a:gd name="connsiteX1863" fmla="*/ 138099 w 206739"/>
                <a:gd name="connsiteY1863" fmla="*/ 138531 h 159596"/>
                <a:gd name="connsiteX1864" fmla="*/ 130955 w 206739"/>
                <a:gd name="connsiteY1864" fmla="*/ 142913 h 159596"/>
                <a:gd name="connsiteX1865" fmla="*/ 125907 w 206739"/>
                <a:gd name="connsiteY1865" fmla="*/ 143865 h 159596"/>
                <a:gd name="connsiteX1866" fmla="*/ 121907 w 206739"/>
                <a:gd name="connsiteY1866" fmla="*/ 143865 h 159596"/>
                <a:gd name="connsiteX1867" fmla="*/ 127527 w 206739"/>
                <a:gd name="connsiteY1867" fmla="*/ 148628 h 159596"/>
                <a:gd name="connsiteX1868" fmla="*/ 126764 w 206739"/>
                <a:gd name="connsiteY1868" fmla="*/ 146913 h 159596"/>
                <a:gd name="connsiteX1869" fmla="*/ 123431 w 206739"/>
                <a:gd name="connsiteY1869" fmla="*/ 144532 h 159596"/>
                <a:gd name="connsiteX1870" fmla="*/ 125336 w 206739"/>
                <a:gd name="connsiteY1870" fmla="*/ 144532 h 159596"/>
                <a:gd name="connsiteX1871" fmla="*/ 127527 w 206739"/>
                <a:gd name="connsiteY1871" fmla="*/ 144532 h 159596"/>
                <a:gd name="connsiteX1872" fmla="*/ 127527 w 206739"/>
                <a:gd name="connsiteY1872" fmla="*/ 144532 h 159596"/>
                <a:gd name="connsiteX1873" fmla="*/ 130574 w 206739"/>
                <a:gd name="connsiteY1873" fmla="*/ 144056 h 159596"/>
                <a:gd name="connsiteX1874" fmla="*/ 132003 w 206739"/>
                <a:gd name="connsiteY1874" fmla="*/ 144056 h 159596"/>
                <a:gd name="connsiteX1875" fmla="*/ 128288 w 206739"/>
                <a:gd name="connsiteY1875" fmla="*/ 148628 h 159596"/>
                <a:gd name="connsiteX1876" fmla="*/ 163531 w 206739"/>
                <a:gd name="connsiteY1876" fmla="*/ 141960 h 159596"/>
                <a:gd name="connsiteX1877" fmla="*/ 158006 w 206739"/>
                <a:gd name="connsiteY1877" fmla="*/ 145484 h 159596"/>
                <a:gd name="connsiteX1878" fmla="*/ 143528 w 206739"/>
                <a:gd name="connsiteY1878" fmla="*/ 144151 h 159596"/>
                <a:gd name="connsiteX1879" fmla="*/ 143528 w 206739"/>
                <a:gd name="connsiteY1879" fmla="*/ 144151 h 159596"/>
                <a:gd name="connsiteX1880" fmla="*/ 135051 w 206739"/>
                <a:gd name="connsiteY1880" fmla="*/ 142151 h 159596"/>
                <a:gd name="connsiteX1881" fmla="*/ 134384 w 206739"/>
                <a:gd name="connsiteY1881" fmla="*/ 142151 h 159596"/>
                <a:gd name="connsiteX1882" fmla="*/ 138480 w 206739"/>
                <a:gd name="connsiteY1882" fmla="*/ 139389 h 159596"/>
                <a:gd name="connsiteX1883" fmla="*/ 142100 w 206739"/>
                <a:gd name="connsiteY1883" fmla="*/ 130911 h 159596"/>
                <a:gd name="connsiteX1884" fmla="*/ 147434 w 206739"/>
                <a:gd name="connsiteY1884" fmla="*/ 127292 h 159596"/>
                <a:gd name="connsiteX1885" fmla="*/ 153815 w 206739"/>
                <a:gd name="connsiteY1885" fmla="*/ 127292 h 159596"/>
                <a:gd name="connsiteX1886" fmla="*/ 163340 w 206739"/>
                <a:gd name="connsiteY1886" fmla="*/ 130149 h 159596"/>
                <a:gd name="connsiteX1887" fmla="*/ 167150 w 206739"/>
                <a:gd name="connsiteY1887" fmla="*/ 137007 h 159596"/>
                <a:gd name="connsiteX1888" fmla="*/ 164293 w 206739"/>
                <a:gd name="connsiteY1888" fmla="*/ 141960 h 159596"/>
                <a:gd name="connsiteX1889" fmla="*/ 184962 w 206739"/>
                <a:gd name="connsiteY1889" fmla="*/ 121005 h 159596"/>
                <a:gd name="connsiteX1890" fmla="*/ 182771 w 206739"/>
                <a:gd name="connsiteY1890" fmla="*/ 120434 h 159596"/>
                <a:gd name="connsiteX1891" fmla="*/ 175913 w 206739"/>
                <a:gd name="connsiteY1891" fmla="*/ 123387 h 159596"/>
                <a:gd name="connsiteX1892" fmla="*/ 171056 w 206739"/>
                <a:gd name="connsiteY1892" fmla="*/ 129768 h 159596"/>
                <a:gd name="connsiteX1893" fmla="*/ 167246 w 206739"/>
                <a:gd name="connsiteY1893" fmla="*/ 136436 h 159596"/>
                <a:gd name="connsiteX1894" fmla="*/ 160769 w 206739"/>
                <a:gd name="connsiteY1894" fmla="*/ 128149 h 159596"/>
                <a:gd name="connsiteX1895" fmla="*/ 157625 w 206739"/>
                <a:gd name="connsiteY1895" fmla="*/ 121672 h 159596"/>
                <a:gd name="connsiteX1896" fmla="*/ 162483 w 206739"/>
                <a:gd name="connsiteY1896" fmla="*/ 114242 h 159596"/>
                <a:gd name="connsiteX1897" fmla="*/ 170008 w 206739"/>
                <a:gd name="connsiteY1897" fmla="*/ 109766 h 159596"/>
                <a:gd name="connsiteX1898" fmla="*/ 177723 w 206739"/>
                <a:gd name="connsiteY1898" fmla="*/ 107194 h 159596"/>
                <a:gd name="connsiteX1899" fmla="*/ 182105 w 206739"/>
                <a:gd name="connsiteY1899" fmla="*/ 108528 h 159596"/>
                <a:gd name="connsiteX1900" fmla="*/ 184200 w 206739"/>
                <a:gd name="connsiteY1900" fmla="*/ 112814 h 159596"/>
                <a:gd name="connsiteX1901" fmla="*/ 184200 w 206739"/>
                <a:gd name="connsiteY1901" fmla="*/ 112814 h 159596"/>
                <a:gd name="connsiteX1902" fmla="*/ 185724 w 206739"/>
                <a:gd name="connsiteY1902" fmla="*/ 121005 h 159596"/>
                <a:gd name="connsiteX1903" fmla="*/ 192011 w 206739"/>
                <a:gd name="connsiteY1903" fmla="*/ 94335 h 159596"/>
                <a:gd name="connsiteX1904" fmla="*/ 192011 w 206739"/>
                <a:gd name="connsiteY1904" fmla="*/ 95002 h 159596"/>
                <a:gd name="connsiteX1905" fmla="*/ 192011 w 206739"/>
                <a:gd name="connsiteY1905" fmla="*/ 97383 h 159596"/>
                <a:gd name="connsiteX1906" fmla="*/ 191249 w 206739"/>
                <a:gd name="connsiteY1906" fmla="*/ 99669 h 159596"/>
                <a:gd name="connsiteX1907" fmla="*/ 191249 w 206739"/>
                <a:gd name="connsiteY1907" fmla="*/ 99669 h 159596"/>
                <a:gd name="connsiteX1908" fmla="*/ 184962 w 206739"/>
                <a:gd name="connsiteY1908" fmla="*/ 111099 h 159596"/>
                <a:gd name="connsiteX1909" fmla="*/ 179628 w 206739"/>
                <a:gd name="connsiteY1909" fmla="*/ 106432 h 159596"/>
                <a:gd name="connsiteX1910" fmla="*/ 171246 w 206739"/>
                <a:gd name="connsiteY1910" fmla="*/ 108432 h 159596"/>
                <a:gd name="connsiteX1911" fmla="*/ 167722 w 206739"/>
                <a:gd name="connsiteY1911" fmla="*/ 110052 h 159596"/>
                <a:gd name="connsiteX1912" fmla="*/ 169817 w 206739"/>
                <a:gd name="connsiteY1912" fmla="*/ 107194 h 159596"/>
                <a:gd name="connsiteX1913" fmla="*/ 167341 w 206739"/>
                <a:gd name="connsiteY1913" fmla="*/ 100717 h 159596"/>
                <a:gd name="connsiteX1914" fmla="*/ 166198 w 206739"/>
                <a:gd name="connsiteY1914" fmla="*/ 99669 h 159596"/>
                <a:gd name="connsiteX1915" fmla="*/ 172199 w 206739"/>
                <a:gd name="connsiteY1915" fmla="*/ 91573 h 159596"/>
                <a:gd name="connsiteX1916" fmla="*/ 178485 w 206739"/>
                <a:gd name="connsiteY1916" fmla="*/ 88334 h 159596"/>
                <a:gd name="connsiteX1917" fmla="*/ 186962 w 206739"/>
                <a:gd name="connsiteY1917" fmla="*/ 88334 h 159596"/>
                <a:gd name="connsiteX1918" fmla="*/ 191630 w 206739"/>
                <a:gd name="connsiteY1918" fmla="*/ 92621 h 159596"/>
                <a:gd name="connsiteX1919" fmla="*/ 192868 w 206739"/>
                <a:gd name="connsiteY1919" fmla="*/ 94335 h 159596"/>
                <a:gd name="connsiteX1920" fmla="*/ 191153 w 206739"/>
                <a:gd name="connsiteY1920" fmla="*/ 62617 h 159596"/>
                <a:gd name="connsiteX1921" fmla="*/ 198297 w 206739"/>
                <a:gd name="connsiteY1921" fmla="*/ 61284 h 159596"/>
                <a:gd name="connsiteX1922" fmla="*/ 200202 w 206739"/>
                <a:gd name="connsiteY1922" fmla="*/ 69475 h 159596"/>
                <a:gd name="connsiteX1923" fmla="*/ 200202 w 206739"/>
                <a:gd name="connsiteY1923" fmla="*/ 69475 h 159596"/>
                <a:gd name="connsiteX1924" fmla="*/ 199726 w 206739"/>
                <a:gd name="connsiteY1924" fmla="*/ 71380 h 159596"/>
                <a:gd name="connsiteX1925" fmla="*/ 199726 w 206739"/>
                <a:gd name="connsiteY1925" fmla="*/ 74238 h 159596"/>
                <a:gd name="connsiteX1926" fmla="*/ 199726 w 206739"/>
                <a:gd name="connsiteY1926" fmla="*/ 75476 h 159596"/>
                <a:gd name="connsiteX1927" fmla="*/ 199726 w 206739"/>
                <a:gd name="connsiteY1927" fmla="*/ 76524 h 159596"/>
                <a:gd name="connsiteX1928" fmla="*/ 198869 w 206739"/>
                <a:gd name="connsiteY1928" fmla="*/ 77095 h 159596"/>
                <a:gd name="connsiteX1929" fmla="*/ 191534 w 206739"/>
                <a:gd name="connsiteY1929" fmla="*/ 90335 h 159596"/>
                <a:gd name="connsiteX1930" fmla="*/ 191534 w 206739"/>
                <a:gd name="connsiteY1930" fmla="*/ 91859 h 159596"/>
                <a:gd name="connsiteX1931" fmla="*/ 188963 w 206739"/>
                <a:gd name="connsiteY1931" fmla="*/ 89001 h 159596"/>
                <a:gd name="connsiteX1932" fmla="*/ 183914 w 206739"/>
                <a:gd name="connsiteY1932" fmla="*/ 87287 h 159596"/>
                <a:gd name="connsiteX1933" fmla="*/ 183914 w 206739"/>
                <a:gd name="connsiteY1933" fmla="*/ 87287 h 159596"/>
                <a:gd name="connsiteX1934" fmla="*/ 182390 w 206739"/>
                <a:gd name="connsiteY1934" fmla="*/ 83667 h 159596"/>
                <a:gd name="connsiteX1935" fmla="*/ 182390 w 206739"/>
                <a:gd name="connsiteY1935" fmla="*/ 79286 h 159596"/>
                <a:gd name="connsiteX1936" fmla="*/ 184581 w 206739"/>
                <a:gd name="connsiteY1936" fmla="*/ 69761 h 159596"/>
                <a:gd name="connsiteX1937" fmla="*/ 187820 w 206739"/>
                <a:gd name="connsiteY1937" fmla="*/ 65284 h 159596"/>
                <a:gd name="connsiteX1938" fmla="*/ 191915 w 206739"/>
                <a:gd name="connsiteY1938" fmla="*/ 62617 h 159596"/>
                <a:gd name="connsiteX1939" fmla="*/ 189248 w 206739"/>
                <a:gd name="connsiteY1939" fmla="*/ 62617 h 159596"/>
                <a:gd name="connsiteX1940" fmla="*/ 184867 w 206739"/>
                <a:gd name="connsiteY1940" fmla="*/ 66999 h 159596"/>
                <a:gd name="connsiteX1941" fmla="*/ 184200 w 206739"/>
                <a:gd name="connsiteY1941" fmla="*/ 68237 h 159596"/>
                <a:gd name="connsiteX1942" fmla="*/ 182771 w 206739"/>
                <a:gd name="connsiteY1942" fmla="*/ 65856 h 159596"/>
                <a:gd name="connsiteX1943" fmla="*/ 180009 w 206739"/>
                <a:gd name="connsiteY1943" fmla="*/ 65856 h 159596"/>
                <a:gd name="connsiteX1944" fmla="*/ 180009 w 206739"/>
                <a:gd name="connsiteY1944" fmla="*/ 65856 h 159596"/>
                <a:gd name="connsiteX1945" fmla="*/ 179057 w 206739"/>
                <a:gd name="connsiteY1945" fmla="*/ 63950 h 159596"/>
                <a:gd name="connsiteX1946" fmla="*/ 179057 w 206739"/>
                <a:gd name="connsiteY1946" fmla="*/ 62046 h 159596"/>
                <a:gd name="connsiteX1947" fmla="*/ 181247 w 206739"/>
                <a:gd name="connsiteY1947" fmla="*/ 58236 h 159596"/>
                <a:gd name="connsiteX1948" fmla="*/ 184581 w 206739"/>
                <a:gd name="connsiteY1948" fmla="*/ 55854 h 159596"/>
                <a:gd name="connsiteX1949" fmla="*/ 186581 w 206739"/>
                <a:gd name="connsiteY1949" fmla="*/ 55854 h 159596"/>
                <a:gd name="connsiteX1950" fmla="*/ 187629 w 206739"/>
                <a:gd name="connsiteY1950" fmla="*/ 56807 h 159596"/>
                <a:gd name="connsiteX1951" fmla="*/ 190011 w 206739"/>
                <a:gd name="connsiteY1951" fmla="*/ 62712 h 159596"/>
                <a:gd name="connsiteX1952" fmla="*/ 188582 w 206739"/>
                <a:gd name="connsiteY1952" fmla="*/ 46996 h 159596"/>
                <a:gd name="connsiteX1953" fmla="*/ 188582 w 206739"/>
                <a:gd name="connsiteY1953" fmla="*/ 46996 h 159596"/>
                <a:gd name="connsiteX1954" fmla="*/ 190963 w 206739"/>
                <a:gd name="connsiteY1954" fmla="*/ 51187 h 159596"/>
                <a:gd name="connsiteX1955" fmla="*/ 189439 w 206739"/>
                <a:gd name="connsiteY1955" fmla="*/ 52521 h 159596"/>
                <a:gd name="connsiteX1956" fmla="*/ 187534 w 206739"/>
                <a:gd name="connsiteY1956" fmla="*/ 55950 h 159596"/>
                <a:gd name="connsiteX1957" fmla="*/ 186200 w 206739"/>
                <a:gd name="connsiteY1957" fmla="*/ 54902 h 159596"/>
                <a:gd name="connsiteX1958" fmla="*/ 182676 w 206739"/>
                <a:gd name="connsiteY1958" fmla="*/ 55664 h 159596"/>
                <a:gd name="connsiteX1959" fmla="*/ 178199 w 206739"/>
                <a:gd name="connsiteY1959" fmla="*/ 61188 h 159596"/>
                <a:gd name="connsiteX1960" fmla="*/ 175628 w 206739"/>
                <a:gd name="connsiteY1960" fmla="*/ 58617 h 159596"/>
                <a:gd name="connsiteX1961" fmla="*/ 171246 w 206739"/>
                <a:gd name="connsiteY1961" fmla="*/ 57664 h 159596"/>
                <a:gd name="connsiteX1962" fmla="*/ 171246 w 206739"/>
                <a:gd name="connsiteY1962" fmla="*/ 57664 h 159596"/>
                <a:gd name="connsiteX1963" fmla="*/ 168484 w 206739"/>
                <a:gd name="connsiteY1963" fmla="*/ 53949 h 159596"/>
                <a:gd name="connsiteX1964" fmla="*/ 168484 w 206739"/>
                <a:gd name="connsiteY1964" fmla="*/ 53949 h 159596"/>
                <a:gd name="connsiteX1965" fmla="*/ 168960 w 206739"/>
                <a:gd name="connsiteY1965" fmla="*/ 53283 h 159596"/>
                <a:gd name="connsiteX1966" fmla="*/ 170198 w 206739"/>
                <a:gd name="connsiteY1966" fmla="*/ 51949 h 159596"/>
                <a:gd name="connsiteX1967" fmla="*/ 172961 w 206739"/>
                <a:gd name="connsiteY1967" fmla="*/ 50139 h 159596"/>
                <a:gd name="connsiteX1968" fmla="*/ 177723 w 206739"/>
                <a:gd name="connsiteY1968" fmla="*/ 47472 h 159596"/>
                <a:gd name="connsiteX1969" fmla="*/ 185057 w 206739"/>
                <a:gd name="connsiteY1969" fmla="*/ 44805 h 159596"/>
                <a:gd name="connsiteX1970" fmla="*/ 189344 w 206739"/>
                <a:gd name="connsiteY1970" fmla="*/ 47091 h 159596"/>
                <a:gd name="connsiteX1971" fmla="*/ 177819 w 206739"/>
                <a:gd name="connsiteY1971" fmla="*/ 38138 h 159596"/>
                <a:gd name="connsiteX1972" fmla="*/ 180104 w 206739"/>
                <a:gd name="connsiteY1972" fmla="*/ 36900 h 159596"/>
                <a:gd name="connsiteX1973" fmla="*/ 184962 w 206739"/>
                <a:gd name="connsiteY1973" fmla="*/ 36042 h 159596"/>
                <a:gd name="connsiteX1974" fmla="*/ 188201 w 206739"/>
                <a:gd name="connsiteY1974" fmla="*/ 36900 h 159596"/>
                <a:gd name="connsiteX1975" fmla="*/ 189344 w 206739"/>
                <a:gd name="connsiteY1975" fmla="*/ 39471 h 159596"/>
                <a:gd name="connsiteX1976" fmla="*/ 188582 w 206739"/>
                <a:gd name="connsiteY1976" fmla="*/ 42615 h 159596"/>
                <a:gd name="connsiteX1977" fmla="*/ 188582 w 206739"/>
                <a:gd name="connsiteY1977" fmla="*/ 46139 h 159596"/>
                <a:gd name="connsiteX1978" fmla="*/ 187915 w 206739"/>
                <a:gd name="connsiteY1978" fmla="*/ 45186 h 159596"/>
                <a:gd name="connsiteX1979" fmla="*/ 186296 w 206739"/>
                <a:gd name="connsiteY1979" fmla="*/ 44329 h 159596"/>
                <a:gd name="connsiteX1980" fmla="*/ 182295 w 206739"/>
                <a:gd name="connsiteY1980" fmla="*/ 44329 h 159596"/>
                <a:gd name="connsiteX1981" fmla="*/ 182295 w 206739"/>
                <a:gd name="connsiteY1981" fmla="*/ 42138 h 159596"/>
                <a:gd name="connsiteX1982" fmla="*/ 180866 w 206739"/>
                <a:gd name="connsiteY1982" fmla="*/ 40138 h 159596"/>
                <a:gd name="connsiteX1983" fmla="*/ 176771 w 206739"/>
                <a:gd name="connsiteY1983" fmla="*/ 38424 h 159596"/>
                <a:gd name="connsiteX1984" fmla="*/ 173246 w 206739"/>
                <a:gd name="connsiteY1984" fmla="*/ 38138 h 159596"/>
                <a:gd name="connsiteX1985" fmla="*/ 179723 w 206739"/>
                <a:gd name="connsiteY1985" fmla="*/ 39852 h 159596"/>
                <a:gd name="connsiteX1986" fmla="*/ 181628 w 206739"/>
                <a:gd name="connsiteY1986" fmla="*/ 41853 h 159596"/>
                <a:gd name="connsiteX1987" fmla="*/ 181628 w 206739"/>
                <a:gd name="connsiteY1987" fmla="*/ 44615 h 159596"/>
                <a:gd name="connsiteX1988" fmla="*/ 178009 w 206739"/>
                <a:gd name="connsiteY1988" fmla="*/ 46234 h 159596"/>
                <a:gd name="connsiteX1989" fmla="*/ 172770 w 206739"/>
                <a:gd name="connsiteY1989" fmla="*/ 49092 h 159596"/>
                <a:gd name="connsiteX1990" fmla="*/ 169246 w 206739"/>
                <a:gd name="connsiteY1990" fmla="*/ 51473 h 159596"/>
                <a:gd name="connsiteX1991" fmla="*/ 168008 w 206739"/>
                <a:gd name="connsiteY1991" fmla="*/ 53187 h 159596"/>
                <a:gd name="connsiteX1992" fmla="*/ 161626 w 206739"/>
                <a:gd name="connsiteY1992" fmla="*/ 52044 h 159596"/>
                <a:gd name="connsiteX1993" fmla="*/ 159054 w 206739"/>
                <a:gd name="connsiteY1993" fmla="*/ 52044 h 159596"/>
                <a:gd name="connsiteX1994" fmla="*/ 160388 w 206739"/>
                <a:gd name="connsiteY1994" fmla="*/ 42519 h 159596"/>
                <a:gd name="connsiteX1995" fmla="*/ 167531 w 206739"/>
                <a:gd name="connsiteY1995" fmla="*/ 37852 h 159596"/>
                <a:gd name="connsiteX1996" fmla="*/ 173818 w 206739"/>
                <a:gd name="connsiteY1996" fmla="*/ 38614 h 159596"/>
                <a:gd name="connsiteX1997" fmla="*/ 166579 w 206739"/>
                <a:gd name="connsiteY1997" fmla="*/ 24041 h 159596"/>
                <a:gd name="connsiteX1998" fmla="*/ 166579 w 206739"/>
                <a:gd name="connsiteY1998" fmla="*/ 26041 h 159596"/>
                <a:gd name="connsiteX1999" fmla="*/ 169627 w 206739"/>
                <a:gd name="connsiteY1999" fmla="*/ 31947 h 159596"/>
                <a:gd name="connsiteX2000" fmla="*/ 168484 w 206739"/>
                <a:gd name="connsiteY2000" fmla="*/ 32899 h 159596"/>
                <a:gd name="connsiteX2001" fmla="*/ 167150 w 206739"/>
                <a:gd name="connsiteY2001" fmla="*/ 34233 h 159596"/>
                <a:gd name="connsiteX2002" fmla="*/ 166293 w 206739"/>
                <a:gd name="connsiteY2002" fmla="*/ 36042 h 159596"/>
                <a:gd name="connsiteX2003" fmla="*/ 166293 w 206739"/>
                <a:gd name="connsiteY2003" fmla="*/ 37757 h 159596"/>
                <a:gd name="connsiteX2004" fmla="*/ 166293 w 206739"/>
                <a:gd name="connsiteY2004" fmla="*/ 37757 h 159596"/>
                <a:gd name="connsiteX2005" fmla="*/ 160578 w 206739"/>
                <a:gd name="connsiteY2005" fmla="*/ 41186 h 159596"/>
                <a:gd name="connsiteX2006" fmla="*/ 158769 w 206739"/>
                <a:gd name="connsiteY2006" fmla="*/ 44234 h 159596"/>
                <a:gd name="connsiteX2007" fmla="*/ 158769 w 206739"/>
                <a:gd name="connsiteY2007" fmla="*/ 43186 h 159596"/>
                <a:gd name="connsiteX2008" fmla="*/ 155815 w 206739"/>
                <a:gd name="connsiteY2008" fmla="*/ 41757 h 159596"/>
                <a:gd name="connsiteX2009" fmla="*/ 155815 w 206739"/>
                <a:gd name="connsiteY2009" fmla="*/ 41757 h 159596"/>
                <a:gd name="connsiteX2010" fmla="*/ 155815 w 206739"/>
                <a:gd name="connsiteY2010" fmla="*/ 41757 h 159596"/>
                <a:gd name="connsiteX2011" fmla="*/ 155244 w 206739"/>
                <a:gd name="connsiteY2011" fmla="*/ 41757 h 159596"/>
                <a:gd name="connsiteX2012" fmla="*/ 154577 w 206739"/>
                <a:gd name="connsiteY2012" fmla="*/ 41757 h 159596"/>
                <a:gd name="connsiteX2013" fmla="*/ 154577 w 206739"/>
                <a:gd name="connsiteY2013" fmla="*/ 41757 h 159596"/>
                <a:gd name="connsiteX2014" fmla="*/ 153149 w 206739"/>
                <a:gd name="connsiteY2014" fmla="*/ 38900 h 159596"/>
                <a:gd name="connsiteX2015" fmla="*/ 154196 w 206739"/>
                <a:gd name="connsiteY2015" fmla="*/ 34614 h 159596"/>
                <a:gd name="connsiteX2016" fmla="*/ 158006 w 206739"/>
                <a:gd name="connsiteY2016" fmla="*/ 28232 h 159596"/>
                <a:gd name="connsiteX2017" fmla="*/ 163531 w 206739"/>
                <a:gd name="connsiteY2017" fmla="*/ 24898 h 159596"/>
                <a:gd name="connsiteX2018" fmla="*/ 166293 w 206739"/>
                <a:gd name="connsiteY2018" fmla="*/ 24898 h 159596"/>
                <a:gd name="connsiteX2019" fmla="*/ 167436 w 206739"/>
                <a:gd name="connsiteY2019" fmla="*/ 24898 h 159596"/>
                <a:gd name="connsiteX2020" fmla="*/ 167341 w 206739"/>
                <a:gd name="connsiteY2020" fmla="*/ 24517 h 159596"/>
                <a:gd name="connsiteX2021" fmla="*/ 162578 w 206739"/>
                <a:gd name="connsiteY2021" fmla="*/ 18802 h 159596"/>
                <a:gd name="connsiteX2022" fmla="*/ 166293 w 206739"/>
                <a:gd name="connsiteY2022" fmla="*/ 19850 h 159596"/>
                <a:gd name="connsiteX2023" fmla="*/ 167341 w 206739"/>
                <a:gd name="connsiteY2023" fmla="*/ 20707 h 159596"/>
                <a:gd name="connsiteX2024" fmla="*/ 166674 w 206739"/>
                <a:gd name="connsiteY2024" fmla="*/ 23184 h 159596"/>
                <a:gd name="connsiteX2025" fmla="*/ 166103 w 206739"/>
                <a:gd name="connsiteY2025" fmla="*/ 23184 h 159596"/>
                <a:gd name="connsiteX2026" fmla="*/ 163912 w 206739"/>
                <a:gd name="connsiteY2026" fmla="*/ 23184 h 159596"/>
                <a:gd name="connsiteX2027" fmla="*/ 161150 w 206739"/>
                <a:gd name="connsiteY2027" fmla="*/ 23755 h 159596"/>
                <a:gd name="connsiteX2028" fmla="*/ 159626 w 206739"/>
                <a:gd name="connsiteY2028" fmla="*/ 22517 h 159596"/>
                <a:gd name="connsiteX2029" fmla="*/ 160578 w 206739"/>
                <a:gd name="connsiteY2029" fmla="*/ 20326 h 159596"/>
                <a:gd name="connsiteX2030" fmla="*/ 163340 w 206739"/>
                <a:gd name="connsiteY2030" fmla="*/ 19278 h 159596"/>
                <a:gd name="connsiteX2031" fmla="*/ 142004 w 206739"/>
                <a:gd name="connsiteY2031" fmla="*/ 21088 h 159596"/>
                <a:gd name="connsiteX2032" fmla="*/ 147910 w 206739"/>
                <a:gd name="connsiteY2032" fmla="*/ 16421 h 159596"/>
                <a:gd name="connsiteX2033" fmla="*/ 152196 w 206739"/>
                <a:gd name="connsiteY2033" fmla="*/ 16421 h 159596"/>
                <a:gd name="connsiteX2034" fmla="*/ 154482 w 206739"/>
                <a:gd name="connsiteY2034" fmla="*/ 16421 h 159596"/>
                <a:gd name="connsiteX2035" fmla="*/ 156673 w 206739"/>
                <a:gd name="connsiteY2035" fmla="*/ 17469 h 159596"/>
                <a:gd name="connsiteX2036" fmla="*/ 156673 w 206739"/>
                <a:gd name="connsiteY2036" fmla="*/ 17469 h 159596"/>
                <a:gd name="connsiteX2037" fmla="*/ 157625 w 206739"/>
                <a:gd name="connsiteY2037" fmla="*/ 17469 h 159596"/>
                <a:gd name="connsiteX2038" fmla="*/ 160864 w 206739"/>
                <a:gd name="connsiteY2038" fmla="*/ 18326 h 159596"/>
                <a:gd name="connsiteX2039" fmla="*/ 159816 w 206739"/>
                <a:gd name="connsiteY2039" fmla="*/ 18897 h 159596"/>
                <a:gd name="connsiteX2040" fmla="*/ 158578 w 206739"/>
                <a:gd name="connsiteY2040" fmla="*/ 21469 h 159596"/>
                <a:gd name="connsiteX2041" fmla="*/ 160102 w 206739"/>
                <a:gd name="connsiteY2041" fmla="*/ 23088 h 159596"/>
                <a:gd name="connsiteX2042" fmla="*/ 157244 w 206739"/>
                <a:gd name="connsiteY2042" fmla="*/ 24708 h 159596"/>
                <a:gd name="connsiteX2043" fmla="*/ 152482 w 206739"/>
                <a:gd name="connsiteY2043" fmla="*/ 30613 h 159596"/>
                <a:gd name="connsiteX2044" fmla="*/ 148862 w 206739"/>
                <a:gd name="connsiteY2044" fmla="*/ 32232 h 159596"/>
                <a:gd name="connsiteX2045" fmla="*/ 145052 w 206739"/>
                <a:gd name="connsiteY2045" fmla="*/ 32232 h 159596"/>
                <a:gd name="connsiteX2046" fmla="*/ 141052 w 206739"/>
                <a:gd name="connsiteY2046" fmla="*/ 27375 h 159596"/>
                <a:gd name="connsiteX2047" fmla="*/ 142766 w 206739"/>
                <a:gd name="connsiteY2047" fmla="*/ 21564 h 159596"/>
                <a:gd name="connsiteX2048" fmla="*/ 128574 w 206739"/>
                <a:gd name="connsiteY2048" fmla="*/ 22803 h 159596"/>
                <a:gd name="connsiteX2049" fmla="*/ 131241 w 206739"/>
                <a:gd name="connsiteY2049" fmla="*/ 24041 h 159596"/>
                <a:gd name="connsiteX2050" fmla="*/ 139052 w 206739"/>
                <a:gd name="connsiteY2050" fmla="*/ 24708 h 159596"/>
                <a:gd name="connsiteX2051" fmla="*/ 140099 w 206739"/>
                <a:gd name="connsiteY2051" fmla="*/ 24136 h 159596"/>
                <a:gd name="connsiteX2052" fmla="*/ 142766 w 206739"/>
                <a:gd name="connsiteY2052" fmla="*/ 32232 h 159596"/>
                <a:gd name="connsiteX2053" fmla="*/ 140195 w 206739"/>
                <a:gd name="connsiteY2053" fmla="*/ 34423 h 159596"/>
                <a:gd name="connsiteX2054" fmla="*/ 138099 w 206739"/>
                <a:gd name="connsiteY2054" fmla="*/ 35757 h 159596"/>
                <a:gd name="connsiteX2055" fmla="*/ 135527 w 206739"/>
                <a:gd name="connsiteY2055" fmla="*/ 35757 h 159596"/>
                <a:gd name="connsiteX2056" fmla="*/ 131527 w 206739"/>
                <a:gd name="connsiteY2056" fmla="*/ 32232 h 159596"/>
                <a:gd name="connsiteX2057" fmla="*/ 128193 w 206739"/>
                <a:gd name="connsiteY2057" fmla="*/ 26041 h 159596"/>
                <a:gd name="connsiteX2058" fmla="*/ 129336 w 206739"/>
                <a:gd name="connsiteY2058" fmla="*/ 22993 h 159596"/>
                <a:gd name="connsiteX2059" fmla="*/ 111239 w 206739"/>
                <a:gd name="connsiteY2059" fmla="*/ 13754 h 159596"/>
                <a:gd name="connsiteX2060" fmla="*/ 117049 w 206739"/>
                <a:gd name="connsiteY2060" fmla="*/ 14230 h 159596"/>
                <a:gd name="connsiteX2061" fmla="*/ 117049 w 206739"/>
                <a:gd name="connsiteY2061" fmla="*/ 14230 h 159596"/>
                <a:gd name="connsiteX2062" fmla="*/ 121811 w 206739"/>
                <a:gd name="connsiteY2062" fmla="*/ 17564 h 159596"/>
                <a:gd name="connsiteX2063" fmla="*/ 123336 w 206739"/>
                <a:gd name="connsiteY2063" fmla="*/ 17564 h 159596"/>
                <a:gd name="connsiteX2064" fmla="*/ 123336 w 206739"/>
                <a:gd name="connsiteY2064" fmla="*/ 17564 h 159596"/>
                <a:gd name="connsiteX2065" fmla="*/ 126479 w 206739"/>
                <a:gd name="connsiteY2065" fmla="*/ 20993 h 159596"/>
                <a:gd name="connsiteX2066" fmla="*/ 127812 w 206739"/>
                <a:gd name="connsiteY2066" fmla="*/ 21850 h 159596"/>
                <a:gd name="connsiteX2067" fmla="*/ 126860 w 206739"/>
                <a:gd name="connsiteY2067" fmla="*/ 22993 h 159596"/>
                <a:gd name="connsiteX2068" fmla="*/ 126860 w 206739"/>
                <a:gd name="connsiteY2068" fmla="*/ 22993 h 159596"/>
                <a:gd name="connsiteX2069" fmla="*/ 125812 w 206739"/>
                <a:gd name="connsiteY2069" fmla="*/ 24517 h 159596"/>
                <a:gd name="connsiteX2070" fmla="*/ 124193 w 206739"/>
                <a:gd name="connsiteY2070" fmla="*/ 25755 h 159596"/>
                <a:gd name="connsiteX2071" fmla="*/ 118859 w 206739"/>
                <a:gd name="connsiteY2071" fmla="*/ 28041 h 159596"/>
                <a:gd name="connsiteX2072" fmla="*/ 113048 w 206739"/>
                <a:gd name="connsiteY2072" fmla="*/ 28041 h 159596"/>
                <a:gd name="connsiteX2073" fmla="*/ 107143 w 206739"/>
                <a:gd name="connsiteY2073" fmla="*/ 26708 h 159596"/>
                <a:gd name="connsiteX2074" fmla="*/ 102857 w 206739"/>
                <a:gd name="connsiteY2074" fmla="*/ 23469 h 159596"/>
                <a:gd name="connsiteX2075" fmla="*/ 102857 w 206739"/>
                <a:gd name="connsiteY2075" fmla="*/ 20517 h 159596"/>
                <a:gd name="connsiteX2076" fmla="*/ 111334 w 206739"/>
                <a:gd name="connsiteY2076" fmla="*/ 13087 h 159596"/>
                <a:gd name="connsiteX2077" fmla="*/ 97904 w 206739"/>
                <a:gd name="connsiteY2077" fmla="*/ 18897 h 159596"/>
                <a:gd name="connsiteX2078" fmla="*/ 100571 w 206739"/>
                <a:gd name="connsiteY2078" fmla="*/ 15564 h 159596"/>
                <a:gd name="connsiteX2079" fmla="*/ 101428 w 206739"/>
                <a:gd name="connsiteY2079" fmla="*/ 13468 h 159596"/>
                <a:gd name="connsiteX2080" fmla="*/ 105809 w 206739"/>
                <a:gd name="connsiteY2080" fmla="*/ 14040 h 159596"/>
                <a:gd name="connsiteX2081" fmla="*/ 107143 w 206739"/>
                <a:gd name="connsiteY2081" fmla="*/ 14040 h 159596"/>
                <a:gd name="connsiteX2082" fmla="*/ 107143 w 206739"/>
                <a:gd name="connsiteY2082" fmla="*/ 14706 h 159596"/>
                <a:gd name="connsiteX2083" fmla="*/ 107143 w 206739"/>
                <a:gd name="connsiteY2083" fmla="*/ 15373 h 159596"/>
                <a:gd name="connsiteX2084" fmla="*/ 107143 w 206739"/>
                <a:gd name="connsiteY2084" fmla="*/ 15945 h 159596"/>
                <a:gd name="connsiteX2085" fmla="*/ 103238 w 206739"/>
                <a:gd name="connsiteY2085" fmla="*/ 20707 h 159596"/>
                <a:gd name="connsiteX2086" fmla="*/ 103238 w 206739"/>
                <a:gd name="connsiteY2086" fmla="*/ 21279 h 159596"/>
                <a:gd name="connsiteX2087" fmla="*/ 103238 w 206739"/>
                <a:gd name="connsiteY2087" fmla="*/ 21279 h 159596"/>
                <a:gd name="connsiteX2088" fmla="*/ 103238 w 206739"/>
                <a:gd name="connsiteY2088" fmla="*/ 21279 h 159596"/>
                <a:gd name="connsiteX2089" fmla="*/ 103238 w 206739"/>
                <a:gd name="connsiteY2089" fmla="*/ 21755 h 159596"/>
                <a:gd name="connsiteX2090" fmla="*/ 101428 w 206739"/>
                <a:gd name="connsiteY2090" fmla="*/ 21755 h 159596"/>
                <a:gd name="connsiteX2091" fmla="*/ 100856 w 206739"/>
                <a:gd name="connsiteY2091" fmla="*/ 21755 h 159596"/>
                <a:gd name="connsiteX2092" fmla="*/ 100856 w 206739"/>
                <a:gd name="connsiteY2092" fmla="*/ 21755 h 159596"/>
                <a:gd name="connsiteX2093" fmla="*/ 100856 w 206739"/>
                <a:gd name="connsiteY2093" fmla="*/ 21755 h 159596"/>
                <a:gd name="connsiteX2094" fmla="*/ 99809 w 206739"/>
                <a:gd name="connsiteY2094" fmla="*/ 20517 h 159596"/>
                <a:gd name="connsiteX2095" fmla="*/ 99809 w 206739"/>
                <a:gd name="connsiteY2095" fmla="*/ 19945 h 159596"/>
                <a:gd name="connsiteX2096" fmla="*/ 96284 w 206739"/>
                <a:gd name="connsiteY2096" fmla="*/ 20040 h 159596"/>
                <a:gd name="connsiteX2097" fmla="*/ 96284 w 206739"/>
                <a:gd name="connsiteY2097" fmla="*/ 20040 h 159596"/>
                <a:gd name="connsiteX2098" fmla="*/ 97523 w 206739"/>
                <a:gd name="connsiteY2098" fmla="*/ 21850 h 159596"/>
                <a:gd name="connsiteX2099" fmla="*/ 98570 w 206739"/>
                <a:gd name="connsiteY2099" fmla="*/ 22326 h 159596"/>
                <a:gd name="connsiteX2100" fmla="*/ 97332 w 206739"/>
                <a:gd name="connsiteY2100" fmla="*/ 22326 h 159596"/>
                <a:gd name="connsiteX2101" fmla="*/ 94570 w 206739"/>
                <a:gd name="connsiteY2101" fmla="*/ 23755 h 159596"/>
                <a:gd name="connsiteX2102" fmla="*/ 93332 w 206739"/>
                <a:gd name="connsiteY2102" fmla="*/ 23755 h 159596"/>
                <a:gd name="connsiteX2103" fmla="*/ 91522 w 206739"/>
                <a:gd name="connsiteY2103" fmla="*/ 23755 h 159596"/>
                <a:gd name="connsiteX2104" fmla="*/ 90093 w 206739"/>
                <a:gd name="connsiteY2104" fmla="*/ 22612 h 159596"/>
                <a:gd name="connsiteX2105" fmla="*/ 90093 w 206739"/>
                <a:gd name="connsiteY2105" fmla="*/ 21659 h 159596"/>
                <a:gd name="connsiteX2106" fmla="*/ 90093 w 206739"/>
                <a:gd name="connsiteY2106" fmla="*/ 20898 h 159596"/>
                <a:gd name="connsiteX2107" fmla="*/ 97046 w 206739"/>
                <a:gd name="connsiteY2107" fmla="*/ 20517 h 159596"/>
                <a:gd name="connsiteX2108" fmla="*/ 69424 w 206739"/>
                <a:gd name="connsiteY2108" fmla="*/ 15659 h 159596"/>
                <a:gd name="connsiteX2109" fmla="*/ 73234 w 206739"/>
                <a:gd name="connsiteY2109" fmla="*/ 15659 h 159596"/>
                <a:gd name="connsiteX2110" fmla="*/ 77234 w 206739"/>
                <a:gd name="connsiteY2110" fmla="*/ 16611 h 159596"/>
                <a:gd name="connsiteX2111" fmla="*/ 77234 w 206739"/>
                <a:gd name="connsiteY2111" fmla="*/ 16611 h 159596"/>
                <a:gd name="connsiteX2112" fmla="*/ 81044 w 206739"/>
                <a:gd name="connsiteY2112" fmla="*/ 19088 h 159596"/>
                <a:gd name="connsiteX2113" fmla="*/ 88569 w 206739"/>
                <a:gd name="connsiteY2113" fmla="*/ 20898 h 159596"/>
                <a:gd name="connsiteX2114" fmla="*/ 88569 w 206739"/>
                <a:gd name="connsiteY2114" fmla="*/ 20898 h 159596"/>
                <a:gd name="connsiteX2115" fmla="*/ 88569 w 206739"/>
                <a:gd name="connsiteY2115" fmla="*/ 22993 h 159596"/>
                <a:gd name="connsiteX2116" fmla="*/ 88569 w 206739"/>
                <a:gd name="connsiteY2116" fmla="*/ 24231 h 159596"/>
                <a:gd name="connsiteX2117" fmla="*/ 88569 w 206739"/>
                <a:gd name="connsiteY2117" fmla="*/ 24708 h 159596"/>
                <a:gd name="connsiteX2118" fmla="*/ 87998 w 206739"/>
                <a:gd name="connsiteY2118" fmla="*/ 24708 h 159596"/>
                <a:gd name="connsiteX2119" fmla="*/ 83807 w 206739"/>
                <a:gd name="connsiteY2119" fmla="*/ 24231 h 159596"/>
                <a:gd name="connsiteX2120" fmla="*/ 77234 w 206739"/>
                <a:gd name="connsiteY2120" fmla="*/ 27660 h 159596"/>
                <a:gd name="connsiteX2121" fmla="*/ 71043 w 206739"/>
                <a:gd name="connsiteY2121" fmla="*/ 28994 h 159596"/>
                <a:gd name="connsiteX2122" fmla="*/ 66186 w 206739"/>
                <a:gd name="connsiteY2122" fmla="*/ 26041 h 159596"/>
                <a:gd name="connsiteX2123" fmla="*/ 63804 w 206739"/>
                <a:gd name="connsiteY2123" fmla="*/ 20612 h 159596"/>
                <a:gd name="connsiteX2124" fmla="*/ 65138 w 206739"/>
                <a:gd name="connsiteY2124" fmla="*/ 17469 h 159596"/>
                <a:gd name="connsiteX2125" fmla="*/ 70186 w 206739"/>
                <a:gd name="connsiteY2125" fmla="*/ 16135 h 159596"/>
                <a:gd name="connsiteX2126" fmla="*/ 40849 w 206739"/>
                <a:gd name="connsiteY2126" fmla="*/ 9849 h 159596"/>
                <a:gd name="connsiteX2127" fmla="*/ 42182 w 206739"/>
                <a:gd name="connsiteY2127" fmla="*/ 9849 h 159596"/>
                <a:gd name="connsiteX2128" fmla="*/ 51707 w 206739"/>
                <a:gd name="connsiteY2128" fmla="*/ 11182 h 159596"/>
                <a:gd name="connsiteX2129" fmla="*/ 58565 w 206739"/>
                <a:gd name="connsiteY2129" fmla="*/ 9658 h 159596"/>
                <a:gd name="connsiteX2130" fmla="*/ 60185 w 206739"/>
                <a:gd name="connsiteY2130" fmla="*/ 12420 h 159596"/>
                <a:gd name="connsiteX2131" fmla="*/ 64661 w 206739"/>
                <a:gd name="connsiteY2131" fmla="*/ 14802 h 159596"/>
                <a:gd name="connsiteX2132" fmla="*/ 67424 w 206739"/>
                <a:gd name="connsiteY2132" fmla="*/ 14802 h 159596"/>
                <a:gd name="connsiteX2133" fmla="*/ 64566 w 206739"/>
                <a:gd name="connsiteY2133" fmla="*/ 17373 h 159596"/>
                <a:gd name="connsiteX2134" fmla="*/ 65328 w 206739"/>
                <a:gd name="connsiteY2134" fmla="*/ 22422 h 159596"/>
                <a:gd name="connsiteX2135" fmla="*/ 65328 w 206739"/>
                <a:gd name="connsiteY2135" fmla="*/ 22422 h 159596"/>
                <a:gd name="connsiteX2136" fmla="*/ 63042 w 206739"/>
                <a:gd name="connsiteY2136" fmla="*/ 25660 h 159596"/>
                <a:gd name="connsiteX2137" fmla="*/ 59137 w 206739"/>
                <a:gd name="connsiteY2137" fmla="*/ 25660 h 159596"/>
                <a:gd name="connsiteX2138" fmla="*/ 50088 w 206739"/>
                <a:gd name="connsiteY2138" fmla="*/ 22993 h 159596"/>
                <a:gd name="connsiteX2139" fmla="*/ 42849 w 206739"/>
                <a:gd name="connsiteY2139" fmla="*/ 19088 h 159596"/>
                <a:gd name="connsiteX2140" fmla="*/ 38372 w 206739"/>
                <a:gd name="connsiteY2140" fmla="*/ 14897 h 159596"/>
                <a:gd name="connsiteX2141" fmla="*/ 38372 w 206739"/>
                <a:gd name="connsiteY2141" fmla="*/ 11754 h 159596"/>
                <a:gd name="connsiteX2142" fmla="*/ 41706 w 206739"/>
                <a:gd name="connsiteY2142" fmla="*/ 10325 h 159596"/>
                <a:gd name="connsiteX2143" fmla="*/ 32943 w 206739"/>
                <a:gd name="connsiteY2143" fmla="*/ 13563 h 159596"/>
                <a:gd name="connsiteX2144" fmla="*/ 33800 w 206739"/>
                <a:gd name="connsiteY2144" fmla="*/ 13563 h 159596"/>
                <a:gd name="connsiteX2145" fmla="*/ 36658 w 206739"/>
                <a:gd name="connsiteY2145" fmla="*/ 14611 h 159596"/>
                <a:gd name="connsiteX2146" fmla="*/ 41039 w 206739"/>
                <a:gd name="connsiteY2146" fmla="*/ 19564 h 159596"/>
                <a:gd name="connsiteX2147" fmla="*/ 43325 w 206739"/>
                <a:gd name="connsiteY2147" fmla="*/ 21088 h 159596"/>
                <a:gd name="connsiteX2148" fmla="*/ 43325 w 206739"/>
                <a:gd name="connsiteY2148" fmla="*/ 21088 h 159596"/>
                <a:gd name="connsiteX2149" fmla="*/ 43325 w 206739"/>
                <a:gd name="connsiteY2149" fmla="*/ 21088 h 159596"/>
                <a:gd name="connsiteX2150" fmla="*/ 42754 w 206739"/>
                <a:gd name="connsiteY2150" fmla="*/ 21945 h 159596"/>
                <a:gd name="connsiteX2151" fmla="*/ 42087 w 206739"/>
                <a:gd name="connsiteY2151" fmla="*/ 22803 h 159596"/>
                <a:gd name="connsiteX2152" fmla="*/ 38277 w 206739"/>
                <a:gd name="connsiteY2152" fmla="*/ 23565 h 159596"/>
                <a:gd name="connsiteX2153" fmla="*/ 33515 w 206739"/>
                <a:gd name="connsiteY2153" fmla="*/ 22136 h 159596"/>
                <a:gd name="connsiteX2154" fmla="*/ 31419 w 206739"/>
                <a:gd name="connsiteY2154" fmla="*/ 17183 h 159596"/>
                <a:gd name="connsiteX2155" fmla="*/ 33800 w 206739"/>
                <a:gd name="connsiteY2155" fmla="*/ 14040 h 159596"/>
                <a:gd name="connsiteX2156" fmla="*/ 29800 w 206739"/>
                <a:gd name="connsiteY2156" fmla="*/ 17850 h 159596"/>
                <a:gd name="connsiteX2157" fmla="*/ 30371 w 206739"/>
                <a:gd name="connsiteY2157" fmla="*/ 16992 h 159596"/>
                <a:gd name="connsiteX2158" fmla="*/ 31038 w 206739"/>
                <a:gd name="connsiteY2158" fmla="*/ 20707 h 159596"/>
                <a:gd name="connsiteX2159" fmla="*/ 28276 w 206739"/>
                <a:gd name="connsiteY2159" fmla="*/ 20707 h 159596"/>
                <a:gd name="connsiteX2160" fmla="*/ 27609 w 206739"/>
                <a:gd name="connsiteY2160" fmla="*/ 20707 h 159596"/>
                <a:gd name="connsiteX2161" fmla="*/ 30943 w 206739"/>
                <a:gd name="connsiteY2161" fmla="*/ 18326 h 159596"/>
                <a:gd name="connsiteX2162" fmla="*/ 27323 w 206739"/>
                <a:gd name="connsiteY2162" fmla="*/ 21279 h 159596"/>
                <a:gd name="connsiteX2163" fmla="*/ 29895 w 206739"/>
                <a:gd name="connsiteY2163" fmla="*/ 21279 h 159596"/>
                <a:gd name="connsiteX2164" fmla="*/ 31324 w 206739"/>
                <a:gd name="connsiteY2164" fmla="*/ 21279 h 159596"/>
                <a:gd name="connsiteX2165" fmla="*/ 32181 w 206739"/>
                <a:gd name="connsiteY2165" fmla="*/ 22422 h 159596"/>
                <a:gd name="connsiteX2166" fmla="*/ 37706 w 206739"/>
                <a:gd name="connsiteY2166" fmla="*/ 24612 h 159596"/>
                <a:gd name="connsiteX2167" fmla="*/ 40754 w 206739"/>
                <a:gd name="connsiteY2167" fmla="*/ 24612 h 159596"/>
                <a:gd name="connsiteX2168" fmla="*/ 39039 w 206739"/>
                <a:gd name="connsiteY2168" fmla="*/ 28899 h 159596"/>
                <a:gd name="connsiteX2169" fmla="*/ 39039 w 206739"/>
                <a:gd name="connsiteY2169" fmla="*/ 32328 h 159596"/>
                <a:gd name="connsiteX2170" fmla="*/ 39039 w 206739"/>
                <a:gd name="connsiteY2170" fmla="*/ 32328 h 159596"/>
                <a:gd name="connsiteX2171" fmla="*/ 39039 w 206739"/>
                <a:gd name="connsiteY2171" fmla="*/ 33375 h 159596"/>
                <a:gd name="connsiteX2172" fmla="*/ 38372 w 206739"/>
                <a:gd name="connsiteY2172" fmla="*/ 34899 h 159596"/>
                <a:gd name="connsiteX2173" fmla="*/ 38372 w 206739"/>
                <a:gd name="connsiteY2173" fmla="*/ 35471 h 159596"/>
                <a:gd name="connsiteX2174" fmla="*/ 37325 w 206739"/>
                <a:gd name="connsiteY2174" fmla="*/ 36042 h 159596"/>
                <a:gd name="connsiteX2175" fmla="*/ 36372 w 206739"/>
                <a:gd name="connsiteY2175" fmla="*/ 36042 h 159596"/>
                <a:gd name="connsiteX2176" fmla="*/ 34181 w 206739"/>
                <a:gd name="connsiteY2176" fmla="*/ 36042 h 159596"/>
                <a:gd name="connsiteX2177" fmla="*/ 33324 w 206739"/>
                <a:gd name="connsiteY2177" fmla="*/ 36042 h 159596"/>
                <a:gd name="connsiteX2178" fmla="*/ 25895 w 206739"/>
                <a:gd name="connsiteY2178" fmla="*/ 31947 h 159596"/>
                <a:gd name="connsiteX2179" fmla="*/ 23132 w 206739"/>
                <a:gd name="connsiteY2179" fmla="*/ 28803 h 159596"/>
                <a:gd name="connsiteX2180" fmla="*/ 22656 w 206739"/>
                <a:gd name="connsiteY2180" fmla="*/ 25850 h 159596"/>
                <a:gd name="connsiteX2181" fmla="*/ 28181 w 206739"/>
                <a:gd name="connsiteY2181" fmla="*/ 21755 h 159596"/>
                <a:gd name="connsiteX2182" fmla="*/ 14655 w 206739"/>
                <a:gd name="connsiteY2182" fmla="*/ 38042 h 159596"/>
                <a:gd name="connsiteX2183" fmla="*/ 13798 w 206739"/>
                <a:gd name="connsiteY2183" fmla="*/ 34518 h 159596"/>
                <a:gd name="connsiteX2184" fmla="*/ 13798 w 206739"/>
                <a:gd name="connsiteY2184" fmla="*/ 34518 h 159596"/>
                <a:gd name="connsiteX2185" fmla="*/ 13798 w 206739"/>
                <a:gd name="connsiteY2185" fmla="*/ 32328 h 159596"/>
                <a:gd name="connsiteX2186" fmla="*/ 15036 w 206739"/>
                <a:gd name="connsiteY2186" fmla="*/ 26803 h 159596"/>
                <a:gd name="connsiteX2187" fmla="*/ 20942 w 206739"/>
                <a:gd name="connsiteY2187" fmla="*/ 26803 h 159596"/>
                <a:gd name="connsiteX2188" fmla="*/ 20942 w 206739"/>
                <a:gd name="connsiteY2188" fmla="*/ 27375 h 159596"/>
                <a:gd name="connsiteX2189" fmla="*/ 23418 w 206739"/>
                <a:gd name="connsiteY2189" fmla="*/ 31184 h 159596"/>
                <a:gd name="connsiteX2190" fmla="*/ 31038 w 206739"/>
                <a:gd name="connsiteY2190" fmla="*/ 36042 h 159596"/>
                <a:gd name="connsiteX2191" fmla="*/ 29038 w 206739"/>
                <a:gd name="connsiteY2191" fmla="*/ 36042 h 159596"/>
                <a:gd name="connsiteX2192" fmla="*/ 25990 w 206739"/>
                <a:gd name="connsiteY2192" fmla="*/ 39852 h 159596"/>
                <a:gd name="connsiteX2193" fmla="*/ 25990 w 206739"/>
                <a:gd name="connsiteY2193" fmla="*/ 42234 h 159596"/>
                <a:gd name="connsiteX2194" fmla="*/ 25990 w 206739"/>
                <a:gd name="connsiteY2194" fmla="*/ 42234 h 159596"/>
                <a:gd name="connsiteX2195" fmla="*/ 25133 w 206739"/>
                <a:gd name="connsiteY2195" fmla="*/ 42234 h 159596"/>
                <a:gd name="connsiteX2196" fmla="*/ 23037 w 206739"/>
                <a:gd name="connsiteY2196" fmla="*/ 42234 h 159596"/>
                <a:gd name="connsiteX2197" fmla="*/ 23037 w 206739"/>
                <a:gd name="connsiteY2197" fmla="*/ 42234 h 159596"/>
                <a:gd name="connsiteX2198" fmla="*/ 19799 w 206739"/>
                <a:gd name="connsiteY2198" fmla="*/ 42234 h 159596"/>
                <a:gd name="connsiteX2199" fmla="*/ 15512 w 206739"/>
                <a:gd name="connsiteY2199" fmla="*/ 38519 h 159596"/>
                <a:gd name="connsiteX2200" fmla="*/ 13893 w 206739"/>
                <a:gd name="connsiteY2200" fmla="*/ 41472 h 159596"/>
                <a:gd name="connsiteX2201" fmla="*/ 13893 w 206739"/>
                <a:gd name="connsiteY2201" fmla="*/ 41472 h 159596"/>
                <a:gd name="connsiteX2202" fmla="*/ 13893 w 206739"/>
                <a:gd name="connsiteY2202" fmla="*/ 41472 h 159596"/>
                <a:gd name="connsiteX2203" fmla="*/ 13893 w 206739"/>
                <a:gd name="connsiteY2203" fmla="*/ 41472 h 159596"/>
                <a:gd name="connsiteX2204" fmla="*/ 13893 w 206739"/>
                <a:gd name="connsiteY2204" fmla="*/ 41472 h 159596"/>
                <a:gd name="connsiteX2205" fmla="*/ 17608 w 206739"/>
                <a:gd name="connsiteY2205" fmla="*/ 44710 h 159596"/>
                <a:gd name="connsiteX2206" fmla="*/ 20084 w 206739"/>
                <a:gd name="connsiteY2206" fmla="*/ 44710 h 159596"/>
                <a:gd name="connsiteX2207" fmla="*/ 18370 w 206739"/>
                <a:gd name="connsiteY2207" fmla="*/ 46901 h 159596"/>
                <a:gd name="connsiteX2208" fmla="*/ 18370 w 206739"/>
                <a:gd name="connsiteY2208" fmla="*/ 48044 h 159596"/>
                <a:gd name="connsiteX2209" fmla="*/ 18370 w 206739"/>
                <a:gd name="connsiteY2209" fmla="*/ 48044 h 159596"/>
                <a:gd name="connsiteX2210" fmla="*/ 13703 w 206739"/>
                <a:gd name="connsiteY2210" fmla="*/ 44900 h 159596"/>
                <a:gd name="connsiteX2211" fmla="*/ 13703 w 206739"/>
                <a:gd name="connsiteY2211" fmla="*/ 44900 h 159596"/>
                <a:gd name="connsiteX2212" fmla="*/ 13703 w 206739"/>
                <a:gd name="connsiteY2212" fmla="*/ 44900 h 159596"/>
                <a:gd name="connsiteX2213" fmla="*/ 13703 w 206739"/>
                <a:gd name="connsiteY2213" fmla="*/ 44329 h 159596"/>
                <a:gd name="connsiteX2214" fmla="*/ 13703 w 206739"/>
                <a:gd name="connsiteY2214" fmla="*/ 43186 h 159596"/>
                <a:gd name="connsiteX2215" fmla="*/ 13655 w 206739"/>
                <a:gd name="connsiteY2215" fmla="*/ 42091 h 159596"/>
                <a:gd name="connsiteX2216" fmla="*/ 14750 w 206739"/>
                <a:gd name="connsiteY2216" fmla="*/ 42043 h 159596"/>
                <a:gd name="connsiteX2217" fmla="*/ 17322 w 206739"/>
                <a:gd name="connsiteY2217" fmla="*/ 46901 h 159596"/>
                <a:gd name="connsiteX2218" fmla="*/ 18941 w 206739"/>
                <a:gd name="connsiteY2218" fmla="*/ 49758 h 159596"/>
                <a:gd name="connsiteX2219" fmla="*/ 18941 w 206739"/>
                <a:gd name="connsiteY2219" fmla="*/ 52902 h 159596"/>
                <a:gd name="connsiteX2220" fmla="*/ 13988 w 206739"/>
                <a:gd name="connsiteY2220" fmla="*/ 57664 h 159596"/>
                <a:gd name="connsiteX2221" fmla="*/ 13036 w 206739"/>
                <a:gd name="connsiteY2221" fmla="*/ 56997 h 159596"/>
                <a:gd name="connsiteX2222" fmla="*/ 9131 w 206739"/>
                <a:gd name="connsiteY2222" fmla="*/ 58140 h 159596"/>
                <a:gd name="connsiteX2223" fmla="*/ 9131 w 206739"/>
                <a:gd name="connsiteY2223" fmla="*/ 58140 h 159596"/>
                <a:gd name="connsiteX2224" fmla="*/ 9893 w 206739"/>
                <a:gd name="connsiteY2224" fmla="*/ 55378 h 159596"/>
                <a:gd name="connsiteX2225" fmla="*/ 5892 w 206739"/>
                <a:gd name="connsiteY2225" fmla="*/ 51568 h 159596"/>
                <a:gd name="connsiteX2226" fmla="*/ 1892 w 206739"/>
                <a:gd name="connsiteY2226" fmla="*/ 51568 h 159596"/>
                <a:gd name="connsiteX2227" fmla="*/ 1892 w 206739"/>
                <a:gd name="connsiteY2227" fmla="*/ 51568 h 159596"/>
                <a:gd name="connsiteX2228" fmla="*/ 1892 w 206739"/>
                <a:gd name="connsiteY2228" fmla="*/ 50901 h 159596"/>
                <a:gd name="connsiteX2229" fmla="*/ 1892 w 206739"/>
                <a:gd name="connsiteY2229" fmla="*/ 50901 h 159596"/>
                <a:gd name="connsiteX2230" fmla="*/ 2939 w 206739"/>
                <a:gd name="connsiteY2230" fmla="*/ 48520 h 159596"/>
                <a:gd name="connsiteX2231" fmla="*/ 2939 w 206739"/>
                <a:gd name="connsiteY2231" fmla="*/ 47853 h 159596"/>
                <a:gd name="connsiteX2232" fmla="*/ 4273 w 206739"/>
                <a:gd name="connsiteY2232" fmla="*/ 46234 h 159596"/>
                <a:gd name="connsiteX2233" fmla="*/ 6559 w 206739"/>
                <a:gd name="connsiteY2233" fmla="*/ 44900 h 159596"/>
                <a:gd name="connsiteX2234" fmla="*/ 18179 w 206739"/>
                <a:gd name="connsiteY2234" fmla="*/ 47377 h 15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Lst>
              <a:rect l="l" t="t" r="r" b="b"/>
              <a:pathLst>
                <a:path w="206739" h="159596">
                  <a:moveTo>
                    <a:pt x="4273" y="46615"/>
                  </a:moveTo>
                  <a:lnTo>
                    <a:pt x="3320" y="47663"/>
                  </a:lnTo>
                  <a:cubicBezTo>
                    <a:pt x="3301" y="47444"/>
                    <a:pt x="3301" y="47215"/>
                    <a:pt x="3320" y="46996"/>
                  </a:cubicBezTo>
                  <a:cubicBezTo>
                    <a:pt x="3282" y="47406"/>
                    <a:pt x="3282" y="47825"/>
                    <a:pt x="3320" y="48234"/>
                  </a:cubicBezTo>
                  <a:cubicBezTo>
                    <a:pt x="3359" y="48425"/>
                    <a:pt x="3359" y="48615"/>
                    <a:pt x="3320" y="48806"/>
                  </a:cubicBezTo>
                  <a:cubicBezTo>
                    <a:pt x="3101" y="49225"/>
                    <a:pt x="2949" y="49673"/>
                    <a:pt x="2844" y="50139"/>
                  </a:cubicBezTo>
                  <a:cubicBezTo>
                    <a:pt x="2844" y="50139"/>
                    <a:pt x="2844" y="50139"/>
                    <a:pt x="2844" y="50901"/>
                  </a:cubicBezTo>
                  <a:cubicBezTo>
                    <a:pt x="2844" y="51663"/>
                    <a:pt x="2844" y="50901"/>
                    <a:pt x="2844" y="50901"/>
                  </a:cubicBezTo>
                  <a:lnTo>
                    <a:pt x="2273" y="52902"/>
                  </a:lnTo>
                  <a:cubicBezTo>
                    <a:pt x="5511" y="52140"/>
                    <a:pt x="9797" y="51854"/>
                    <a:pt x="10464" y="55378"/>
                  </a:cubicBezTo>
                  <a:cubicBezTo>
                    <a:pt x="10464" y="57378"/>
                    <a:pt x="9512" y="58902"/>
                    <a:pt x="8940" y="60712"/>
                  </a:cubicBezTo>
                  <a:lnTo>
                    <a:pt x="8940" y="60712"/>
                  </a:lnTo>
                  <a:cubicBezTo>
                    <a:pt x="6721" y="60750"/>
                    <a:pt x="4511" y="61065"/>
                    <a:pt x="2368" y="61665"/>
                  </a:cubicBezTo>
                  <a:lnTo>
                    <a:pt x="749" y="61665"/>
                  </a:lnTo>
                  <a:cubicBezTo>
                    <a:pt x="749" y="61665"/>
                    <a:pt x="749" y="62141"/>
                    <a:pt x="749" y="62427"/>
                  </a:cubicBezTo>
                  <a:lnTo>
                    <a:pt x="2368" y="61950"/>
                  </a:lnTo>
                  <a:cubicBezTo>
                    <a:pt x="4511" y="61341"/>
                    <a:pt x="6711" y="60960"/>
                    <a:pt x="8940" y="60807"/>
                  </a:cubicBezTo>
                  <a:cubicBezTo>
                    <a:pt x="11455" y="60617"/>
                    <a:pt x="13960" y="61255"/>
                    <a:pt x="16084" y="62617"/>
                  </a:cubicBezTo>
                  <a:cubicBezTo>
                    <a:pt x="17456" y="63751"/>
                    <a:pt x="17884" y="65675"/>
                    <a:pt x="17132" y="67284"/>
                  </a:cubicBezTo>
                  <a:cubicBezTo>
                    <a:pt x="16751" y="67703"/>
                    <a:pt x="16522" y="68246"/>
                    <a:pt x="16465" y="68808"/>
                  </a:cubicBezTo>
                  <a:lnTo>
                    <a:pt x="16465" y="68808"/>
                  </a:lnTo>
                  <a:cubicBezTo>
                    <a:pt x="16465" y="68808"/>
                    <a:pt x="16465" y="68808"/>
                    <a:pt x="16465" y="68808"/>
                  </a:cubicBezTo>
                  <a:lnTo>
                    <a:pt x="16465" y="68808"/>
                  </a:lnTo>
                  <a:lnTo>
                    <a:pt x="16465" y="68808"/>
                  </a:lnTo>
                  <a:lnTo>
                    <a:pt x="15417" y="68808"/>
                  </a:lnTo>
                  <a:cubicBezTo>
                    <a:pt x="13731" y="68884"/>
                    <a:pt x="12064" y="69208"/>
                    <a:pt x="10464" y="69761"/>
                  </a:cubicBezTo>
                  <a:cubicBezTo>
                    <a:pt x="9531" y="70113"/>
                    <a:pt x="8635" y="70552"/>
                    <a:pt x="7797" y="71094"/>
                  </a:cubicBezTo>
                  <a:cubicBezTo>
                    <a:pt x="7350" y="71399"/>
                    <a:pt x="6959" y="71790"/>
                    <a:pt x="6654" y="72237"/>
                  </a:cubicBezTo>
                  <a:cubicBezTo>
                    <a:pt x="6111" y="71809"/>
                    <a:pt x="5502" y="71485"/>
                    <a:pt x="4844" y="71285"/>
                  </a:cubicBezTo>
                  <a:cubicBezTo>
                    <a:pt x="3301" y="70628"/>
                    <a:pt x="1663" y="70237"/>
                    <a:pt x="-13" y="70142"/>
                  </a:cubicBezTo>
                  <a:lnTo>
                    <a:pt x="-13" y="70904"/>
                  </a:lnTo>
                  <a:cubicBezTo>
                    <a:pt x="1291" y="70923"/>
                    <a:pt x="2587" y="71190"/>
                    <a:pt x="3797" y="71666"/>
                  </a:cubicBezTo>
                  <a:cubicBezTo>
                    <a:pt x="4721" y="71923"/>
                    <a:pt x="5597" y="72342"/>
                    <a:pt x="6369" y="72904"/>
                  </a:cubicBezTo>
                  <a:lnTo>
                    <a:pt x="6369" y="72904"/>
                  </a:lnTo>
                  <a:cubicBezTo>
                    <a:pt x="6559" y="73133"/>
                    <a:pt x="6721" y="73390"/>
                    <a:pt x="6845" y="73666"/>
                  </a:cubicBezTo>
                  <a:cubicBezTo>
                    <a:pt x="6845" y="74523"/>
                    <a:pt x="6273" y="75285"/>
                    <a:pt x="5797" y="75857"/>
                  </a:cubicBezTo>
                  <a:cubicBezTo>
                    <a:pt x="4940" y="76667"/>
                    <a:pt x="4016" y="77400"/>
                    <a:pt x="3035" y="78048"/>
                  </a:cubicBezTo>
                  <a:cubicBezTo>
                    <a:pt x="2111" y="78495"/>
                    <a:pt x="1320" y="79191"/>
                    <a:pt x="749" y="80048"/>
                  </a:cubicBezTo>
                  <a:cubicBezTo>
                    <a:pt x="720" y="80238"/>
                    <a:pt x="720" y="80429"/>
                    <a:pt x="749" y="80619"/>
                  </a:cubicBezTo>
                  <a:lnTo>
                    <a:pt x="82" y="80048"/>
                  </a:lnTo>
                  <a:cubicBezTo>
                    <a:pt x="120" y="80400"/>
                    <a:pt x="120" y="80743"/>
                    <a:pt x="82" y="81096"/>
                  </a:cubicBezTo>
                  <a:lnTo>
                    <a:pt x="82" y="81096"/>
                  </a:lnTo>
                  <a:cubicBezTo>
                    <a:pt x="-23" y="82944"/>
                    <a:pt x="892" y="84696"/>
                    <a:pt x="2463" y="85667"/>
                  </a:cubicBezTo>
                  <a:cubicBezTo>
                    <a:pt x="1739" y="85572"/>
                    <a:pt x="996" y="85572"/>
                    <a:pt x="272" y="85667"/>
                  </a:cubicBezTo>
                  <a:lnTo>
                    <a:pt x="272" y="86144"/>
                  </a:lnTo>
                  <a:lnTo>
                    <a:pt x="2368" y="86144"/>
                  </a:lnTo>
                  <a:cubicBezTo>
                    <a:pt x="4320" y="86315"/>
                    <a:pt x="6235" y="86734"/>
                    <a:pt x="8083" y="87382"/>
                  </a:cubicBezTo>
                  <a:cubicBezTo>
                    <a:pt x="9797" y="87954"/>
                    <a:pt x="12083" y="89001"/>
                    <a:pt x="12369" y="91097"/>
                  </a:cubicBezTo>
                  <a:cubicBezTo>
                    <a:pt x="12655" y="93192"/>
                    <a:pt x="10750" y="95288"/>
                    <a:pt x="8654" y="96526"/>
                  </a:cubicBezTo>
                  <a:cubicBezTo>
                    <a:pt x="7883" y="96698"/>
                    <a:pt x="7159" y="97060"/>
                    <a:pt x="6559" y="97574"/>
                  </a:cubicBezTo>
                  <a:lnTo>
                    <a:pt x="5987" y="98145"/>
                  </a:lnTo>
                  <a:lnTo>
                    <a:pt x="5987" y="98145"/>
                  </a:lnTo>
                  <a:cubicBezTo>
                    <a:pt x="5759" y="97583"/>
                    <a:pt x="5311" y="97136"/>
                    <a:pt x="4749" y="96907"/>
                  </a:cubicBezTo>
                  <a:cubicBezTo>
                    <a:pt x="3825" y="96574"/>
                    <a:pt x="2816" y="96574"/>
                    <a:pt x="1892" y="96907"/>
                  </a:cubicBezTo>
                  <a:lnTo>
                    <a:pt x="1892" y="97574"/>
                  </a:lnTo>
                  <a:cubicBezTo>
                    <a:pt x="2358" y="97431"/>
                    <a:pt x="2854" y="97431"/>
                    <a:pt x="3320" y="97574"/>
                  </a:cubicBezTo>
                  <a:cubicBezTo>
                    <a:pt x="3940" y="97688"/>
                    <a:pt x="4501" y="97983"/>
                    <a:pt x="4940" y="98431"/>
                  </a:cubicBezTo>
                  <a:cubicBezTo>
                    <a:pt x="5216" y="98726"/>
                    <a:pt x="5416" y="99088"/>
                    <a:pt x="5511" y="99479"/>
                  </a:cubicBezTo>
                  <a:cubicBezTo>
                    <a:pt x="5378" y="100041"/>
                    <a:pt x="5378" y="100631"/>
                    <a:pt x="5511" y="101193"/>
                  </a:cubicBezTo>
                  <a:cubicBezTo>
                    <a:pt x="5778" y="102203"/>
                    <a:pt x="6130" y="103194"/>
                    <a:pt x="6559" y="104146"/>
                  </a:cubicBezTo>
                  <a:lnTo>
                    <a:pt x="3987" y="104146"/>
                  </a:lnTo>
                  <a:lnTo>
                    <a:pt x="3987" y="104717"/>
                  </a:lnTo>
                  <a:lnTo>
                    <a:pt x="5987" y="104717"/>
                  </a:lnTo>
                  <a:cubicBezTo>
                    <a:pt x="8121" y="105080"/>
                    <a:pt x="10178" y="105794"/>
                    <a:pt x="12083" y="106813"/>
                  </a:cubicBezTo>
                  <a:cubicBezTo>
                    <a:pt x="12655" y="106813"/>
                    <a:pt x="13131" y="107766"/>
                    <a:pt x="12940" y="108337"/>
                  </a:cubicBezTo>
                  <a:lnTo>
                    <a:pt x="12369" y="108337"/>
                  </a:lnTo>
                  <a:cubicBezTo>
                    <a:pt x="11521" y="109023"/>
                    <a:pt x="10921" y="109956"/>
                    <a:pt x="10655" y="111004"/>
                  </a:cubicBezTo>
                  <a:cubicBezTo>
                    <a:pt x="10578" y="112109"/>
                    <a:pt x="10998" y="113195"/>
                    <a:pt x="11798" y="113957"/>
                  </a:cubicBezTo>
                  <a:cubicBezTo>
                    <a:pt x="11798" y="113957"/>
                    <a:pt x="12369" y="113957"/>
                    <a:pt x="12274" y="113957"/>
                  </a:cubicBezTo>
                  <a:cubicBezTo>
                    <a:pt x="11798" y="113214"/>
                    <a:pt x="11502" y="112366"/>
                    <a:pt x="11417" y="111480"/>
                  </a:cubicBezTo>
                  <a:cubicBezTo>
                    <a:pt x="11550" y="110528"/>
                    <a:pt x="12064" y="109661"/>
                    <a:pt x="12845" y="109099"/>
                  </a:cubicBezTo>
                  <a:cubicBezTo>
                    <a:pt x="14360" y="107918"/>
                    <a:pt x="16389" y="107632"/>
                    <a:pt x="18179" y="108337"/>
                  </a:cubicBezTo>
                  <a:cubicBezTo>
                    <a:pt x="19865" y="108823"/>
                    <a:pt x="21494" y="109490"/>
                    <a:pt x="23037" y="110337"/>
                  </a:cubicBezTo>
                  <a:cubicBezTo>
                    <a:pt x="24742" y="111137"/>
                    <a:pt x="26190" y="112385"/>
                    <a:pt x="27228" y="113957"/>
                  </a:cubicBezTo>
                  <a:cubicBezTo>
                    <a:pt x="27733" y="114919"/>
                    <a:pt x="27971" y="116014"/>
                    <a:pt x="27895" y="117100"/>
                  </a:cubicBezTo>
                  <a:cubicBezTo>
                    <a:pt x="27809" y="118234"/>
                    <a:pt x="27590" y="119358"/>
                    <a:pt x="27228" y="120434"/>
                  </a:cubicBezTo>
                  <a:cubicBezTo>
                    <a:pt x="26923" y="120710"/>
                    <a:pt x="26666" y="121024"/>
                    <a:pt x="26466" y="121386"/>
                  </a:cubicBezTo>
                  <a:cubicBezTo>
                    <a:pt x="25780" y="122625"/>
                    <a:pt x="26218" y="124196"/>
                    <a:pt x="27466" y="124882"/>
                  </a:cubicBezTo>
                  <a:cubicBezTo>
                    <a:pt x="27485" y="124892"/>
                    <a:pt x="27495" y="124901"/>
                    <a:pt x="27514" y="124911"/>
                  </a:cubicBezTo>
                  <a:cubicBezTo>
                    <a:pt x="27514" y="124911"/>
                    <a:pt x="28181" y="124911"/>
                    <a:pt x="27514" y="124911"/>
                  </a:cubicBezTo>
                  <a:cubicBezTo>
                    <a:pt x="26847" y="124911"/>
                    <a:pt x="26276" y="123958"/>
                    <a:pt x="26276" y="123006"/>
                  </a:cubicBezTo>
                  <a:cubicBezTo>
                    <a:pt x="26409" y="122053"/>
                    <a:pt x="26923" y="121186"/>
                    <a:pt x="27704" y="120624"/>
                  </a:cubicBezTo>
                  <a:cubicBezTo>
                    <a:pt x="29476" y="119548"/>
                    <a:pt x="31552" y="119081"/>
                    <a:pt x="33610" y="119291"/>
                  </a:cubicBezTo>
                  <a:cubicBezTo>
                    <a:pt x="35772" y="119138"/>
                    <a:pt x="37925" y="119634"/>
                    <a:pt x="39801" y="120720"/>
                  </a:cubicBezTo>
                  <a:cubicBezTo>
                    <a:pt x="41077" y="121643"/>
                    <a:pt x="42230" y="122739"/>
                    <a:pt x="43230" y="123958"/>
                  </a:cubicBezTo>
                  <a:cubicBezTo>
                    <a:pt x="43621" y="124692"/>
                    <a:pt x="44068" y="125387"/>
                    <a:pt x="44564" y="126054"/>
                  </a:cubicBezTo>
                  <a:cubicBezTo>
                    <a:pt x="45802" y="127920"/>
                    <a:pt x="47354" y="129559"/>
                    <a:pt x="49136" y="130911"/>
                  </a:cubicBezTo>
                  <a:lnTo>
                    <a:pt x="49136" y="130911"/>
                  </a:lnTo>
                  <a:cubicBezTo>
                    <a:pt x="48840" y="131083"/>
                    <a:pt x="48583" y="131312"/>
                    <a:pt x="48374" y="131578"/>
                  </a:cubicBezTo>
                  <a:cubicBezTo>
                    <a:pt x="46573" y="133416"/>
                    <a:pt x="46602" y="136379"/>
                    <a:pt x="48440" y="138179"/>
                  </a:cubicBezTo>
                  <a:cubicBezTo>
                    <a:pt x="48574" y="138303"/>
                    <a:pt x="48707" y="138417"/>
                    <a:pt x="48850" y="138531"/>
                  </a:cubicBezTo>
                  <a:cubicBezTo>
                    <a:pt x="48850" y="138531"/>
                    <a:pt x="49612" y="138531"/>
                    <a:pt x="48850" y="138531"/>
                  </a:cubicBezTo>
                  <a:cubicBezTo>
                    <a:pt x="47116" y="136845"/>
                    <a:pt x="47069" y="134074"/>
                    <a:pt x="48755" y="132340"/>
                  </a:cubicBezTo>
                  <a:cubicBezTo>
                    <a:pt x="48793" y="132302"/>
                    <a:pt x="48821" y="132273"/>
                    <a:pt x="48850" y="132245"/>
                  </a:cubicBezTo>
                  <a:cubicBezTo>
                    <a:pt x="50631" y="130902"/>
                    <a:pt x="52822" y="130235"/>
                    <a:pt x="55041" y="130340"/>
                  </a:cubicBezTo>
                  <a:cubicBezTo>
                    <a:pt x="59546" y="130207"/>
                    <a:pt x="63880" y="132093"/>
                    <a:pt x="66852" y="135483"/>
                  </a:cubicBezTo>
                  <a:cubicBezTo>
                    <a:pt x="68081" y="137360"/>
                    <a:pt x="68805" y="139531"/>
                    <a:pt x="68948" y="141770"/>
                  </a:cubicBezTo>
                  <a:cubicBezTo>
                    <a:pt x="68929" y="142675"/>
                    <a:pt x="69167" y="143560"/>
                    <a:pt x="69614" y="144342"/>
                  </a:cubicBezTo>
                  <a:cubicBezTo>
                    <a:pt x="70272" y="145208"/>
                    <a:pt x="71167" y="145866"/>
                    <a:pt x="72186" y="146247"/>
                  </a:cubicBezTo>
                  <a:cubicBezTo>
                    <a:pt x="71643" y="146704"/>
                    <a:pt x="71215" y="147294"/>
                    <a:pt x="70948" y="147961"/>
                  </a:cubicBezTo>
                  <a:cubicBezTo>
                    <a:pt x="70948" y="148437"/>
                    <a:pt x="70186" y="150342"/>
                    <a:pt x="70948" y="150342"/>
                  </a:cubicBezTo>
                  <a:cubicBezTo>
                    <a:pt x="71710" y="150342"/>
                    <a:pt x="70948" y="150342"/>
                    <a:pt x="70948" y="150342"/>
                  </a:cubicBezTo>
                  <a:cubicBezTo>
                    <a:pt x="70948" y="150342"/>
                    <a:pt x="71615" y="147771"/>
                    <a:pt x="71805" y="147485"/>
                  </a:cubicBezTo>
                  <a:cubicBezTo>
                    <a:pt x="73005" y="146009"/>
                    <a:pt x="74758" y="145075"/>
                    <a:pt x="76663" y="144913"/>
                  </a:cubicBezTo>
                  <a:cubicBezTo>
                    <a:pt x="78320" y="144532"/>
                    <a:pt x="80054" y="144532"/>
                    <a:pt x="81711" y="144913"/>
                  </a:cubicBezTo>
                  <a:cubicBezTo>
                    <a:pt x="83254" y="145437"/>
                    <a:pt x="84721" y="146142"/>
                    <a:pt x="86093" y="147009"/>
                  </a:cubicBezTo>
                  <a:cubicBezTo>
                    <a:pt x="86798" y="147599"/>
                    <a:pt x="87607" y="148047"/>
                    <a:pt x="88474" y="148342"/>
                  </a:cubicBezTo>
                  <a:cubicBezTo>
                    <a:pt x="90998" y="149133"/>
                    <a:pt x="93646" y="149457"/>
                    <a:pt x="96284" y="149295"/>
                  </a:cubicBezTo>
                  <a:cubicBezTo>
                    <a:pt x="98075" y="149428"/>
                    <a:pt x="99875" y="149266"/>
                    <a:pt x="101619" y="148818"/>
                  </a:cubicBezTo>
                  <a:cubicBezTo>
                    <a:pt x="100113" y="150114"/>
                    <a:pt x="99218" y="151981"/>
                    <a:pt x="99142" y="153962"/>
                  </a:cubicBezTo>
                  <a:cubicBezTo>
                    <a:pt x="99142" y="155962"/>
                    <a:pt x="101237" y="157105"/>
                    <a:pt x="103047" y="157486"/>
                  </a:cubicBezTo>
                  <a:cubicBezTo>
                    <a:pt x="103047" y="157486"/>
                    <a:pt x="103714" y="157486"/>
                    <a:pt x="103047" y="157486"/>
                  </a:cubicBezTo>
                  <a:cubicBezTo>
                    <a:pt x="102380" y="157486"/>
                    <a:pt x="99904" y="156248"/>
                    <a:pt x="99809" y="154438"/>
                  </a:cubicBezTo>
                  <a:cubicBezTo>
                    <a:pt x="99894" y="152819"/>
                    <a:pt x="100571" y="151295"/>
                    <a:pt x="101714" y="150152"/>
                  </a:cubicBezTo>
                  <a:cubicBezTo>
                    <a:pt x="103123" y="148580"/>
                    <a:pt x="104695" y="147142"/>
                    <a:pt x="106381" y="145866"/>
                  </a:cubicBezTo>
                  <a:cubicBezTo>
                    <a:pt x="108076" y="144542"/>
                    <a:pt x="110019" y="143570"/>
                    <a:pt x="112096" y="143008"/>
                  </a:cubicBezTo>
                  <a:cubicBezTo>
                    <a:pt x="113324" y="142817"/>
                    <a:pt x="114582" y="142817"/>
                    <a:pt x="115811" y="143008"/>
                  </a:cubicBezTo>
                  <a:cubicBezTo>
                    <a:pt x="117325" y="143456"/>
                    <a:pt x="118897" y="143713"/>
                    <a:pt x="120478" y="143770"/>
                  </a:cubicBezTo>
                  <a:cubicBezTo>
                    <a:pt x="121983" y="144075"/>
                    <a:pt x="123374" y="144799"/>
                    <a:pt x="124478" y="145866"/>
                  </a:cubicBezTo>
                  <a:cubicBezTo>
                    <a:pt x="126117" y="148094"/>
                    <a:pt x="126307" y="151076"/>
                    <a:pt x="124955" y="153486"/>
                  </a:cubicBezTo>
                  <a:cubicBezTo>
                    <a:pt x="123716" y="156153"/>
                    <a:pt x="121240" y="159105"/>
                    <a:pt x="118192" y="159105"/>
                  </a:cubicBezTo>
                  <a:cubicBezTo>
                    <a:pt x="117715" y="159105"/>
                    <a:pt x="117715" y="159582"/>
                    <a:pt x="118192" y="159582"/>
                  </a:cubicBezTo>
                  <a:cubicBezTo>
                    <a:pt x="121268" y="159429"/>
                    <a:pt x="124012" y="157600"/>
                    <a:pt x="125336" y="154819"/>
                  </a:cubicBezTo>
                  <a:cubicBezTo>
                    <a:pt x="125745" y="154019"/>
                    <a:pt x="126098" y="153190"/>
                    <a:pt x="126383" y="152342"/>
                  </a:cubicBezTo>
                  <a:cubicBezTo>
                    <a:pt x="126898" y="154124"/>
                    <a:pt x="127926" y="155714"/>
                    <a:pt x="129336" y="156915"/>
                  </a:cubicBezTo>
                  <a:cubicBezTo>
                    <a:pt x="130879" y="158601"/>
                    <a:pt x="133175" y="159391"/>
                    <a:pt x="135432" y="159010"/>
                  </a:cubicBezTo>
                  <a:cubicBezTo>
                    <a:pt x="135908" y="159010"/>
                    <a:pt x="135432" y="158439"/>
                    <a:pt x="135432" y="158534"/>
                  </a:cubicBezTo>
                  <a:cubicBezTo>
                    <a:pt x="131565" y="158448"/>
                    <a:pt x="128260" y="155734"/>
                    <a:pt x="127431" y="151962"/>
                  </a:cubicBezTo>
                  <a:cubicBezTo>
                    <a:pt x="126888" y="147790"/>
                    <a:pt x="129355" y="143808"/>
                    <a:pt x="133337" y="142437"/>
                  </a:cubicBezTo>
                  <a:cubicBezTo>
                    <a:pt x="137090" y="141960"/>
                    <a:pt x="140871" y="143027"/>
                    <a:pt x="143814" y="145389"/>
                  </a:cubicBezTo>
                  <a:cubicBezTo>
                    <a:pt x="145138" y="146294"/>
                    <a:pt x="146414" y="147285"/>
                    <a:pt x="147624" y="148342"/>
                  </a:cubicBezTo>
                  <a:cubicBezTo>
                    <a:pt x="148805" y="149342"/>
                    <a:pt x="149672" y="150666"/>
                    <a:pt x="150101" y="152152"/>
                  </a:cubicBezTo>
                  <a:cubicBezTo>
                    <a:pt x="150101" y="154057"/>
                    <a:pt x="148862" y="155296"/>
                    <a:pt x="147434" y="156057"/>
                  </a:cubicBezTo>
                  <a:cubicBezTo>
                    <a:pt x="145710" y="157038"/>
                    <a:pt x="143852" y="157743"/>
                    <a:pt x="141909" y="158153"/>
                  </a:cubicBezTo>
                  <a:cubicBezTo>
                    <a:pt x="141909" y="158153"/>
                    <a:pt x="141909" y="158153"/>
                    <a:pt x="141909" y="158153"/>
                  </a:cubicBezTo>
                  <a:cubicBezTo>
                    <a:pt x="143767" y="158096"/>
                    <a:pt x="145576" y="157638"/>
                    <a:pt x="147243" y="156819"/>
                  </a:cubicBezTo>
                  <a:cubicBezTo>
                    <a:pt x="148767" y="156057"/>
                    <a:pt x="150672" y="155009"/>
                    <a:pt x="151053" y="153200"/>
                  </a:cubicBezTo>
                  <a:cubicBezTo>
                    <a:pt x="151139" y="151581"/>
                    <a:pt x="150548" y="149990"/>
                    <a:pt x="149434" y="148818"/>
                  </a:cubicBezTo>
                  <a:cubicBezTo>
                    <a:pt x="148177" y="147466"/>
                    <a:pt x="146767" y="146247"/>
                    <a:pt x="145243" y="145199"/>
                  </a:cubicBezTo>
                  <a:lnTo>
                    <a:pt x="145243" y="145199"/>
                  </a:lnTo>
                  <a:cubicBezTo>
                    <a:pt x="148739" y="146389"/>
                    <a:pt x="152501" y="146590"/>
                    <a:pt x="156102" y="145771"/>
                  </a:cubicBezTo>
                  <a:cubicBezTo>
                    <a:pt x="157092" y="145580"/>
                    <a:pt x="158054" y="145266"/>
                    <a:pt x="158959" y="144818"/>
                  </a:cubicBezTo>
                  <a:cubicBezTo>
                    <a:pt x="161093" y="144342"/>
                    <a:pt x="163302" y="144342"/>
                    <a:pt x="165436" y="144818"/>
                  </a:cubicBezTo>
                  <a:cubicBezTo>
                    <a:pt x="166293" y="144818"/>
                    <a:pt x="167531" y="145484"/>
                    <a:pt x="167722" y="146532"/>
                  </a:cubicBezTo>
                  <a:cubicBezTo>
                    <a:pt x="167912" y="147580"/>
                    <a:pt x="167055" y="148247"/>
                    <a:pt x="166484" y="148914"/>
                  </a:cubicBezTo>
                  <a:cubicBezTo>
                    <a:pt x="165912" y="149580"/>
                    <a:pt x="166484" y="149390"/>
                    <a:pt x="167055" y="148914"/>
                  </a:cubicBezTo>
                  <a:cubicBezTo>
                    <a:pt x="168017" y="148361"/>
                    <a:pt x="168627" y="147352"/>
                    <a:pt x="168674" y="146247"/>
                  </a:cubicBezTo>
                  <a:cubicBezTo>
                    <a:pt x="168465" y="145142"/>
                    <a:pt x="167598" y="144265"/>
                    <a:pt x="166484" y="144056"/>
                  </a:cubicBezTo>
                  <a:cubicBezTo>
                    <a:pt x="165007" y="143722"/>
                    <a:pt x="163483" y="143722"/>
                    <a:pt x="162007" y="144056"/>
                  </a:cubicBezTo>
                  <a:lnTo>
                    <a:pt x="160673" y="144056"/>
                  </a:lnTo>
                  <a:cubicBezTo>
                    <a:pt x="163188" y="142532"/>
                    <a:pt x="165122" y="140217"/>
                    <a:pt x="166198" y="137484"/>
                  </a:cubicBezTo>
                  <a:cubicBezTo>
                    <a:pt x="166198" y="137484"/>
                    <a:pt x="166198" y="137484"/>
                    <a:pt x="166198" y="137007"/>
                  </a:cubicBezTo>
                  <a:cubicBezTo>
                    <a:pt x="169436" y="133483"/>
                    <a:pt x="171151" y="128816"/>
                    <a:pt x="174294" y="125196"/>
                  </a:cubicBezTo>
                  <a:cubicBezTo>
                    <a:pt x="175837" y="123234"/>
                    <a:pt x="177923" y="121777"/>
                    <a:pt x="180295" y="121005"/>
                  </a:cubicBezTo>
                  <a:cubicBezTo>
                    <a:pt x="182419" y="120367"/>
                    <a:pt x="184686" y="121386"/>
                    <a:pt x="185629" y="123387"/>
                  </a:cubicBezTo>
                  <a:cubicBezTo>
                    <a:pt x="186286" y="124482"/>
                    <a:pt x="186762" y="125673"/>
                    <a:pt x="187058" y="126911"/>
                  </a:cubicBezTo>
                  <a:cubicBezTo>
                    <a:pt x="187201" y="128149"/>
                    <a:pt x="187201" y="129387"/>
                    <a:pt x="187058" y="130625"/>
                  </a:cubicBezTo>
                  <a:cubicBezTo>
                    <a:pt x="187058" y="130625"/>
                    <a:pt x="187058" y="130625"/>
                    <a:pt x="187058" y="130625"/>
                  </a:cubicBezTo>
                  <a:cubicBezTo>
                    <a:pt x="187248" y="129454"/>
                    <a:pt x="187248" y="128273"/>
                    <a:pt x="187058" y="127101"/>
                  </a:cubicBezTo>
                  <a:cubicBezTo>
                    <a:pt x="187010" y="125911"/>
                    <a:pt x="186715" y="124749"/>
                    <a:pt x="186200" y="123672"/>
                  </a:cubicBezTo>
                  <a:cubicBezTo>
                    <a:pt x="185658" y="122348"/>
                    <a:pt x="184686" y="121234"/>
                    <a:pt x="183438" y="120529"/>
                  </a:cubicBezTo>
                  <a:cubicBezTo>
                    <a:pt x="183009" y="118234"/>
                    <a:pt x="183009" y="115871"/>
                    <a:pt x="183438" y="113576"/>
                  </a:cubicBezTo>
                  <a:cubicBezTo>
                    <a:pt x="183876" y="111042"/>
                    <a:pt x="184705" y="108604"/>
                    <a:pt x="185915" y="106337"/>
                  </a:cubicBezTo>
                  <a:cubicBezTo>
                    <a:pt x="187058" y="104079"/>
                    <a:pt x="188458" y="101974"/>
                    <a:pt x="190106" y="100050"/>
                  </a:cubicBezTo>
                  <a:cubicBezTo>
                    <a:pt x="190858" y="99098"/>
                    <a:pt x="191687" y="98202"/>
                    <a:pt x="192582" y="97383"/>
                  </a:cubicBezTo>
                  <a:cubicBezTo>
                    <a:pt x="193287" y="96583"/>
                    <a:pt x="194163" y="95964"/>
                    <a:pt x="195154" y="95574"/>
                  </a:cubicBezTo>
                  <a:cubicBezTo>
                    <a:pt x="196326" y="95183"/>
                    <a:pt x="197602" y="95402"/>
                    <a:pt x="198583" y="96145"/>
                  </a:cubicBezTo>
                  <a:cubicBezTo>
                    <a:pt x="200240" y="97174"/>
                    <a:pt x="201669" y="98536"/>
                    <a:pt x="202774" y="100146"/>
                  </a:cubicBezTo>
                  <a:cubicBezTo>
                    <a:pt x="202774" y="100146"/>
                    <a:pt x="203536" y="100146"/>
                    <a:pt x="203440" y="100146"/>
                  </a:cubicBezTo>
                  <a:cubicBezTo>
                    <a:pt x="202612" y="98545"/>
                    <a:pt x="201402" y="97164"/>
                    <a:pt x="199916" y="96145"/>
                  </a:cubicBezTo>
                  <a:cubicBezTo>
                    <a:pt x="198897" y="95374"/>
                    <a:pt x="197668" y="94907"/>
                    <a:pt x="196392" y="94812"/>
                  </a:cubicBezTo>
                  <a:cubicBezTo>
                    <a:pt x="194220" y="95040"/>
                    <a:pt x="192249" y="96183"/>
                    <a:pt x="190963" y="97955"/>
                  </a:cubicBezTo>
                  <a:lnTo>
                    <a:pt x="190963" y="97955"/>
                  </a:lnTo>
                  <a:cubicBezTo>
                    <a:pt x="191344" y="96812"/>
                    <a:pt x="191344" y="95574"/>
                    <a:pt x="190963" y="94431"/>
                  </a:cubicBezTo>
                  <a:lnTo>
                    <a:pt x="190963" y="92811"/>
                  </a:lnTo>
                  <a:cubicBezTo>
                    <a:pt x="190763" y="90154"/>
                    <a:pt x="191153" y="87487"/>
                    <a:pt x="192106" y="85001"/>
                  </a:cubicBezTo>
                  <a:cubicBezTo>
                    <a:pt x="193058" y="82724"/>
                    <a:pt x="194458" y="80648"/>
                    <a:pt x="196202" y="78905"/>
                  </a:cubicBezTo>
                  <a:cubicBezTo>
                    <a:pt x="197364" y="77324"/>
                    <a:pt x="199193" y="76371"/>
                    <a:pt x="201155" y="76333"/>
                  </a:cubicBezTo>
                  <a:cubicBezTo>
                    <a:pt x="204203" y="76809"/>
                    <a:pt x="205060" y="80048"/>
                    <a:pt x="206679" y="82143"/>
                  </a:cubicBezTo>
                  <a:cubicBezTo>
                    <a:pt x="206679" y="82143"/>
                    <a:pt x="206679" y="82143"/>
                    <a:pt x="206679" y="82143"/>
                  </a:cubicBezTo>
                  <a:cubicBezTo>
                    <a:pt x="206022" y="79638"/>
                    <a:pt x="204374" y="77505"/>
                    <a:pt x="202107" y="76238"/>
                  </a:cubicBezTo>
                  <a:cubicBezTo>
                    <a:pt x="200945" y="75762"/>
                    <a:pt x="199650" y="75762"/>
                    <a:pt x="198488" y="76238"/>
                  </a:cubicBezTo>
                  <a:cubicBezTo>
                    <a:pt x="198297" y="74752"/>
                    <a:pt x="198297" y="73247"/>
                    <a:pt x="198488" y="71761"/>
                  </a:cubicBezTo>
                  <a:cubicBezTo>
                    <a:pt x="198678" y="70218"/>
                    <a:pt x="199164" y="68732"/>
                    <a:pt x="199916" y="67380"/>
                  </a:cubicBezTo>
                  <a:cubicBezTo>
                    <a:pt x="200497" y="66075"/>
                    <a:pt x="201507" y="64998"/>
                    <a:pt x="202774" y="64332"/>
                  </a:cubicBezTo>
                  <a:cubicBezTo>
                    <a:pt x="203317" y="64103"/>
                    <a:pt x="203936" y="64103"/>
                    <a:pt x="204488" y="64332"/>
                  </a:cubicBezTo>
                  <a:cubicBezTo>
                    <a:pt x="205250" y="64332"/>
                    <a:pt x="205631" y="65094"/>
                    <a:pt x="206203" y="65570"/>
                  </a:cubicBezTo>
                  <a:cubicBezTo>
                    <a:pt x="206774" y="66046"/>
                    <a:pt x="206774" y="65570"/>
                    <a:pt x="206679" y="65570"/>
                  </a:cubicBezTo>
                  <a:cubicBezTo>
                    <a:pt x="206022" y="64332"/>
                    <a:pt x="204612" y="63703"/>
                    <a:pt x="203250" y="64046"/>
                  </a:cubicBezTo>
                  <a:cubicBezTo>
                    <a:pt x="201755" y="64408"/>
                    <a:pt x="200478" y="65370"/>
                    <a:pt x="199726" y="66713"/>
                  </a:cubicBezTo>
                  <a:cubicBezTo>
                    <a:pt x="199221" y="67456"/>
                    <a:pt x="198802" y="68256"/>
                    <a:pt x="198488" y="69094"/>
                  </a:cubicBezTo>
                  <a:cubicBezTo>
                    <a:pt x="199621" y="66741"/>
                    <a:pt x="199364" y="63960"/>
                    <a:pt x="197821" y="61855"/>
                  </a:cubicBezTo>
                  <a:cubicBezTo>
                    <a:pt x="197621" y="60550"/>
                    <a:pt x="198002" y="59226"/>
                    <a:pt x="198869" y="58236"/>
                  </a:cubicBezTo>
                  <a:cubicBezTo>
                    <a:pt x="199916" y="57083"/>
                    <a:pt x="201612" y="56807"/>
                    <a:pt x="202964" y="57569"/>
                  </a:cubicBezTo>
                  <a:cubicBezTo>
                    <a:pt x="202964" y="57569"/>
                    <a:pt x="203822" y="57569"/>
                    <a:pt x="202964" y="57569"/>
                  </a:cubicBezTo>
                  <a:cubicBezTo>
                    <a:pt x="201317" y="56588"/>
                    <a:pt x="199211" y="56816"/>
                    <a:pt x="197821" y="58140"/>
                  </a:cubicBezTo>
                  <a:cubicBezTo>
                    <a:pt x="196954" y="59102"/>
                    <a:pt x="196506" y="60369"/>
                    <a:pt x="196583" y="61665"/>
                  </a:cubicBezTo>
                  <a:cubicBezTo>
                    <a:pt x="194411" y="60617"/>
                    <a:pt x="191887" y="60617"/>
                    <a:pt x="189725" y="61665"/>
                  </a:cubicBezTo>
                  <a:lnTo>
                    <a:pt x="187439" y="62808"/>
                  </a:lnTo>
                  <a:cubicBezTo>
                    <a:pt x="185172" y="59883"/>
                    <a:pt x="185591" y="55702"/>
                    <a:pt x="188391" y="53283"/>
                  </a:cubicBezTo>
                  <a:cubicBezTo>
                    <a:pt x="189772" y="52216"/>
                    <a:pt x="191277" y="51320"/>
                    <a:pt x="192868" y="50616"/>
                  </a:cubicBezTo>
                  <a:cubicBezTo>
                    <a:pt x="194440" y="49968"/>
                    <a:pt x="195916" y="49101"/>
                    <a:pt x="197249" y="48044"/>
                  </a:cubicBezTo>
                  <a:cubicBezTo>
                    <a:pt x="197249" y="48044"/>
                    <a:pt x="197249" y="48044"/>
                    <a:pt x="197249" y="48044"/>
                  </a:cubicBezTo>
                  <a:lnTo>
                    <a:pt x="194678" y="49282"/>
                  </a:lnTo>
                  <a:lnTo>
                    <a:pt x="192011" y="50520"/>
                  </a:lnTo>
                  <a:cubicBezTo>
                    <a:pt x="191030" y="50968"/>
                    <a:pt x="190077" y="51482"/>
                    <a:pt x="189153" y="52044"/>
                  </a:cubicBezTo>
                  <a:cubicBezTo>
                    <a:pt x="188429" y="50882"/>
                    <a:pt x="187858" y="49635"/>
                    <a:pt x="187439" y="48330"/>
                  </a:cubicBezTo>
                  <a:cubicBezTo>
                    <a:pt x="187153" y="46882"/>
                    <a:pt x="187153" y="45396"/>
                    <a:pt x="187439" y="43948"/>
                  </a:cubicBezTo>
                  <a:cubicBezTo>
                    <a:pt x="187667" y="42691"/>
                    <a:pt x="187982" y="41443"/>
                    <a:pt x="188391" y="40233"/>
                  </a:cubicBezTo>
                  <a:cubicBezTo>
                    <a:pt x="188867" y="39090"/>
                    <a:pt x="189534" y="37566"/>
                    <a:pt x="190677" y="37090"/>
                  </a:cubicBezTo>
                  <a:cubicBezTo>
                    <a:pt x="191820" y="36614"/>
                    <a:pt x="190677" y="36614"/>
                    <a:pt x="190677" y="37090"/>
                  </a:cubicBezTo>
                  <a:cubicBezTo>
                    <a:pt x="189524" y="37538"/>
                    <a:pt x="188601" y="38433"/>
                    <a:pt x="188105" y="39567"/>
                  </a:cubicBezTo>
                  <a:cubicBezTo>
                    <a:pt x="187991" y="39005"/>
                    <a:pt x="187724" y="38481"/>
                    <a:pt x="187344" y="38042"/>
                  </a:cubicBezTo>
                  <a:cubicBezTo>
                    <a:pt x="186372" y="37223"/>
                    <a:pt x="185181" y="36728"/>
                    <a:pt x="183914" y="36614"/>
                  </a:cubicBezTo>
                  <a:cubicBezTo>
                    <a:pt x="182181" y="36471"/>
                    <a:pt x="180438" y="36671"/>
                    <a:pt x="178771" y="37185"/>
                  </a:cubicBezTo>
                  <a:cubicBezTo>
                    <a:pt x="177980" y="37385"/>
                    <a:pt x="177209" y="37671"/>
                    <a:pt x="176485" y="38042"/>
                  </a:cubicBezTo>
                  <a:lnTo>
                    <a:pt x="174865" y="37471"/>
                  </a:lnTo>
                  <a:lnTo>
                    <a:pt x="172580" y="36328"/>
                  </a:lnTo>
                  <a:cubicBezTo>
                    <a:pt x="171027" y="35433"/>
                    <a:pt x="169636" y="34271"/>
                    <a:pt x="168484" y="32899"/>
                  </a:cubicBezTo>
                  <a:cubicBezTo>
                    <a:pt x="167369" y="31680"/>
                    <a:pt x="166550" y="30213"/>
                    <a:pt x="166103" y="28613"/>
                  </a:cubicBezTo>
                  <a:cubicBezTo>
                    <a:pt x="165522" y="26755"/>
                    <a:pt x="165522" y="24755"/>
                    <a:pt x="166103" y="22898"/>
                  </a:cubicBezTo>
                  <a:cubicBezTo>
                    <a:pt x="166417" y="21583"/>
                    <a:pt x="167188" y="20440"/>
                    <a:pt x="168294" y="19659"/>
                  </a:cubicBezTo>
                  <a:cubicBezTo>
                    <a:pt x="169341" y="19135"/>
                    <a:pt x="170418" y="18688"/>
                    <a:pt x="171532" y="18326"/>
                  </a:cubicBezTo>
                  <a:cubicBezTo>
                    <a:pt x="172008" y="18326"/>
                    <a:pt x="171532" y="17659"/>
                    <a:pt x="171532" y="17754"/>
                  </a:cubicBezTo>
                  <a:cubicBezTo>
                    <a:pt x="171532" y="17850"/>
                    <a:pt x="169341" y="18516"/>
                    <a:pt x="168389" y="18992"/>
                  </a:cubicBezTo>
                  <a:cubicBezTo>
                    <a:pt x="167379" y="19507"/>
                    <a:pt x="166579" y="20345"/>
                    <a:pt x="166103" y="21374"/>
                  </a:cubicBezTo>
                  <a:lnTo>
                    <a:pt x="166103" y="21850"/>
                  </a:lnTo>
                  <a:lnTo>
                    <a:pt x="165436" y="21279"/>
                  </a:lnTo>
                  <a:cubicBezTo>
                    <a:pt x="165045" y="20936"/>
                    <a:pt x="164598" y="20678"/>
                    <a:pt x="164102" y="20517"/>
                  </a:cubicBezTo>
                  <a:cubicBezTo>
                    <a:pt x="163207" y="20117"/>
                    <a:pt x="162226" y="19955"/>
                    <a:pt x="161245" y="20040"/>
                  </a:cubicBezTo>
                  <a:lnTo>
                    <a:pt x="161245" y="20040"/>
                  </a:lnTo>
                  <a:cubicBezTo>
                    <a:pt x="157711" y="19917"/>
                    <a:pt x="154463" y="18107"/>
                    <a:pt x="152482" y="15183"/>
                  </a:cubicBezTo>
                  <a:cubicBezTo>
                    <a:pt x="151272" y="13858"/>
                    <a:pt x="150425" y="12258"/>
                    <a:pt x="150005" y="10515"/>
                  </a:cubicBezTo>
                  <a:cubicBezTo>
                    <a:pt x="149862" y="9668"/>
                    <a:pt x="149862" y="8791"/>
                    <a:pt x="150005" y="7944"/>
                  </a:cubicBezTo>
                  <a:cubicBezTo>
                    <a:pt x="150005" y="7944"/>
                    <a:pt x="150005" y="6229"/>
                    <a:pt x="150767" y="5943"/>
                  </a:cubicBezTo>
                  <a:cubicBezTo>
                    <a:pt x="151529" y="5658"/>
                    <a:pt x="150767" y="5372"/>
                    <a:pt x="150767" y="5467"/>
                  </a:cubicBezTo>
                  <a:cubicBezTo>
                    <a:pt x="150767" y="5562"/>
                    <a:pt x="149339" y="7467"/>
                    <a:pt x="149148" y="8420"/>
                  </a:cubicBezTo>
                  <a:cubicBezTo>
                    <a:pt x="148843" y="10030"/>
                    <a:pt x="149148" y="11696"/>
                    <a:pt x="150005" y="13087"/>
                  </a:cubicBezTo>
                  <a:cubicBezTo>
                    <a:pt x="150320" y="13678"/>
                    <a:pt x="150672" y="14249"/>
                    <a:pt x="151053" y="14802"/>
                  </a:cubicBezTo>
                  <a:cubicBezTo>
                    <a:pt x="150777" y="15106"/>
                    <a:pt x="150453" y="15364"/>
                    <a:pt x="150101" y="15564"/>
                  </a:cubicBezTo>
                  <a:lnTo>
                    <a:pt x="149053" y="16325"/>
                  </a:lnTo>
                  <a:cubicBezTo>
                    <a:pt x="148224" y="16668"/>
                    <a:pt x="147357" y="16926"/>
                    <a:pt x="146481" y="17088"/>
                  </a:cubicBezTo>
                  <a:cubicBezTo>
                    <a:pt x="146481" y="17088"/>
                    <a:pt x="146481" y="17088"/>
                    <a:pt x="146481" y="17088"/>
                  </a:cubicBezTo>
                  <a:cubicBezTo>
                    <a:pt x="144490" y="17297"/>
                    <a:pt x="142471" y="17068"/>
                    <a:pt x="140576" y="16421"/>
                  </a:cubicBezTo>
                  <a:cubicBezTo>
                    <a:pt x="138337" y="15544"/>
                    <a:pt x="136594" y="13735"/>
                    <a:pt x="135813" y="11468"/>
                  </a:cubicBezTo>
                  <a:cubicBezTo>
                    <a:pt x="135356" y="10306"/>
                    <a:pt x="135032" y="9087"/>
                    <a:pt x="134861" y="7848"/>
                  </a:cubicBezTo>
                  <a:cubicBezTo>
                    <a:pt x="134623" y="6858"/>
                    <a:pt x="134908" y="5810"/>
                    <a:pt x="135623" y="5086"/>
                  </a:cubicBezTo>
                  <a:cubicBezTo>
                    <a:pt x="136223" y="4781"/>
                    <a:pt x="136870" y="4553"/>
                    <a:pt x="137528" y="4419"/>
                  </a:cubicBezTo>
                  <a:lnTo>
                    <a:pt x="139433" y="4419"/>
                  </a:lnTo>
                  <a:lnTo>
                    <a:pt x="141242" y="4419"/>
                  </a:lnTo>
                  <a:cubicBezTo>
                    <a:pt x="141814" y="4324"/>
                    <a:pt x="142386" y="4324"/>
                    <a:pt x="142957" y="4419"/>
                  </a:cubicBezTo>
                  <a:lnTo>
                    <a:pt x="145243" y="4419"/>
                  </a:lnTo>
                  <a:cubicBezTo>
                    <a:pt x="145243" y="4419"/>
                    <a:pt x="145719" y="4419"/>
                    <a:pt x="145243" y="3943"/>
                  </a:cubicBezTo>
                  <a:cubicBezTo>
                    <a:pt x="144767" y="3467"/>
                    <a:pt x="144481" y="3943"/>
                    <a:pt x="144005" y="3943"/>
                  </a:cubicBezTo>
                  <a:lnTo>
                    <a:pt x="142290" y="3943"/>
                  </a:lnTo>
                  <a:lnTo>
                    <a:pt x="138861" y="4610"/>
                  </a:lnTo>
                  <a:cubicBezTo>
                    <a:pt x="138128" y="4753"/>
                    <a:pt x="137413" y="5010"/>
                    <a:pt x="136765" y="5372"/>
                  </a:cubicBezTo>
                  <a:cubicBezTo>
                    <a:pt x="136327" y="5467"/>
                    <a:pt x="135870" y="5467"/>
                    <a:pt x="135432" y="5372"/>
                  </a:cubicBezTo>
                  <a:lnTo>
                    <a:pt x="133622" y="4705"/>
                  </a:lnTo>
                  <a:lnTo>
                    <a:pt x="131717" y="3657"/>
                  </a:lnTo>
                  <a:lnTo>
                    <a:pt x="130574" y="2705"/>
                  </a:lnTo>
                  <a:lnTo>
                    <a:pt x="129622" y="1562"/>
                  </a:lnTo>
                  <a:cubicBezTo>
                    <a:pt x="129622" y="1562"/>
                    <a:pt x="128860" y="1562"/>
                    <a:pt x="128955" y="1562"/>
                  </a:cubicBezTo>
                  <a:cubicBezTo>
                    <a:pt x="129193" y="2057"/>
                    <a:pt x="129517" y="2505"/>
                    <a:pt x="129908" y="2895"/>
                  </a:cubicBezTo>
                  <a:lnTo>
                    <a:pt x="131241" y="3943"/>
                  </a:lnTo>
                  <a:cubicBezTo>
                    <a:pt x="131965" y="4400"/>
                    <a:pt x="132727" y="4781"/>
                    <a:pt x="133527" y="5086"/>
                  </a:cubicBezTo>
                  <a:cubicBezTo>
                    <a:pt x="134260" y="5362"/>
                    <a:pt x="135032" y="5562"/>
                    <a:pt x="135813" y="5658"/>
                  </a:cubicBezTo>
                  <a:lnTo>
                    <a:pt x="135813" y="5658"/>
                  </a:lnTo>
                  <a:cubicBezTo>
                    <a:pt x="135289" y="6372"/>
                    <a:pt x="135089" y="7267"/>
                    <a:pt x="135242" y="8134"/>
                  </a:cubicBezTo>
                  <a:cubicBezTo>
                    <a:pt x="135432" y="10334"/>
                    <a:pt x="136147" y="12459"/>
                    <a:pt x="137337" y="14325"/>
                  </a:cubicBezTo>
                  <a:cubicBezTo>
                    <a:pt x="138328" y="16107"/>
                    <a:pt x="140023" y="17383"/>
                    <a:pt x="142004" y="17850"/>
                  </a:cubicBezTo>
                  <a:cubicBezTo>
                    <a:pt x="143100" y="18135"/>
                    <a:pt x="144214" y="18326"/>
                    <a:pt x="145338" y="18421"/>
                  </a:cubicBezTo>
                  <a:lnTo>
                    <a:pt x="146290" y="18421"/>
                  </a:lnTo>
                  <a:cubicBezTo>
                    <a:pt x="144433" y="19183"/>
                    <a:pt x="142842" y="20478"/>
                    <a:pt x="141719" y="22136"/>
                  </a:cubicBezTo>
                  <a:lnTo>
                    <a:pt x="140861" y="23946"/>
                  </a:lnTo>
                  <a:cubicBezTo>
                    <a:pt x="140861" y="23946"/>
                    <a:pt x="140861" y="23946"/>
                    <a:pt x="140861" y="23946"/>
                  </a:cubicBezTo>
                  <a:cubicBezTo>
                    <a:pt x="140861" y="25565"/>
                    <a:pt x="139337" y="26136"/>
                    <a:pt x="137909" y="26327"/>
                  </a:cubicBezTo>
                  <a:cubicBezTo>
                    <a:pt x="136556" y="26403"/>
                    <a:pt x="135204" y="26241"/>
                    <a:pt x="133908" y="25850"/>
                  </a:cubicBezTo>
                  <a:cubicBezTo>
                    <a:pt x="130317" y="24946"/>
                    <a:pt x="127136" y="22860"/>
                    <a:pt x="124859" y="19945"/>
                  </a:cubicBezTo>
                  <a:lnTo>
                    <a:pt x="125907" y="19945"/>
                  </a:lnTo>
                  <a:cubicBezTo>
                    <a:pt x="127488" y="19488"/>
                    <a:pt x="128974" y="18745"/>
                    <a:pt x="130289" y="17754"/>
                  </a:cubicBezTo>
                  <a:cubicBezTo>
                    <a:pt x="131879" y="16783"/>
                    <a:pt x="133222" y="15440"/>
                    <a:pt x="134194" y="13849"/>
                  </a:cubicBezTo>
                  <a:cubicBezTo>
                    <a:pt x="135165" y="12706"/>
                    <a:pt x="135708" y="11258"/>
                    <a:pt x="135718" y="9753"/>
                  </a:cubicBezTo>
                  <a:lnTo>
                    <a:pt x="135718" y="9753"/>
                  </a:lnTo>
                  <a:cubicBezTo>
                    <a:pt x="135242" y="11030"/>
                    <a:pt x="134565" y="12211"/>
                    <a:pt x="133718" y="13278"/>
                  </a:cubicBezTo>
                  <a:cubicBezTo>
                    <a:pt x="132889" y="14459"/>
                    <a:pt x="131889" y="15516"/>
                    <a:pt x="130765" y="16421"/>
                  </a:cubicBezTo>
                  <a:cubicBezTo>
                    <a:pt x="129451" y="17430"/>
                    <a:pt x="128012" y="18259"/>
                    <a:pt x="126479" y="18897"/>
                  </a:cubicBezTo>
                  <a:cubicBezTo>
                    <a:pt x="125421" y="19231"/>
                    <a:pt x="124297" y="19231"/>
                    <a:pt x="123240" y="18897"/>
                  </a:cubicBezTo>
                  <a:cubicBezTo>
                    <a:pt x="121068" y="18088"/>
                    <a:pt x="119163" y="16707"/>
                    <a:pt x="117715" y="14897"/>
                  </a:cubicBezTo>
                  <a:cubicBezTo>
                    <a:pt x="115944" y="13297"/>
                    <a:pt x="114687" y="11211"/>
                    <a:pt x="114096" y="8896"/>
                  </a:cubicBezTo>
                  <a:cubicBezTo>
                    <a:pt x="113667" y="7467"/>
                    <a:pt x="113667" y="5943"/>
                    <a:pt x="114096" y="4515"/>
                  </a:cubicBezTo>
                  <a:cubicBezTo>
                    <a:pt x="114534" y="3638"/>
                    <a:pt x="115153" y="2857"/>
                    <a:pt x="115906" y="2229"/>
                  </a:cubicBezTo>
                  <a:cubicBezTo>
                    <a:pt x="116477" y="1562"/>
                    <a:pt x="117335" y="1086"/>
                    <a:pt x="117811" y="324"/>
                  </a:cubicBezTo>
                  <a:cubicBezTo>
                    <a:pt x="118287" y="-438"/>
                    <a:pt x="117811" y="324"/>
                    <a:pt x="117239" y="324"/>
                  </a:cubicBezTo>
                  <a:cubicBezTo>
                    <a:pt x="116449" y="847"/>
                    <a:pt x="115715" y="1448"/>
                    <a:pt x="115049" y="2133"/>
                  </a:cubicBezTo>
                  <a:cubicBezTo>
                    <a:pt x="114410" y="2714"/>
                    <a:pt x="113858" y="3391"/>
                    <a:pt x="113429" y="4134"/>
                  </a:cubicBezTo>
                  <a:cubicBezTo>
                    <a:pt x="112772" y="5429"/>
                    <a:pt x="112477" y="6877"/>
                    <a:pt x="112572" y="8325"/>
                  </a:cubicBezTo>
                  <a:cubicBezTo>
                    <a:pt x="112925" y="10992"/>
                    <a:pt x="114210" y="13459"/>
                    <a:pt x="116192" y="15278"/>
                  </a:cubicBezTo>
                  <a:lnTo>
                    <a:pt x="116858" y="15945"/>
                  </a:lnTo>
                  <a:cubicBezTo>
                    <a:pt x="115163" y="15430"/>
                    <a:pt x="113382" y="15230"/>
                    <a:pt x="111620" y="15373"/>
                  </a:cubicBezTo>
                  <a:lnTo>
                    <a:pt x="111620" y="15373"/>
                  </a:lnTo>
                  <a:cubicBezTo>
                    <a:pt x="107552" y="15973"/>
                    <a:pt x="103400" y="15449"/>
                    <a:pt x="99618" y="13849"/>
                  </a:cubicBezTo>
                  <a:cubicBezTo>
                    <a:pt x="98047" y="13068"/>
                    <a:pt x="96675" y="11925"/>
                    <a:pt x="95618" y="10515"/>
                  </a:cubicBezTo>
                  <a:cubicBezTo>
                    <a:pt x="95084" y="9906"/>
                    <a:pt x="94779" y="9134"/>
                    <a:pt x="94761" y="8325"/>
                  </a:cubicBezTo>
                  <a:cubicBezTo>
                    <a:pt x="94761" y="7277"/>
                    <a:pt x="95713" y="6324"/>
                    <a:pt x="96380" y="5562"/>
                  </a:cubicBezTo>
                  <a:cubicBezTo>
                    <a:pt x="97046" y="4800"/>
                    <a:pt x="96380" y="5562"/>
                    <a:pt x="96380" y="5562"/>
                  </a:cubicBezTo>
                  <a:cubicBezTo>
                    <a:pt x="95484" y="6019"/>
                    <a:pt x="94722" y="6705"/>
                    <a:pt x="94189" y="7563"/>
                  </a:cubicBezTo>
                  <a:cubicBezTo>
                    <a:pt x="94046" y="8191"/>
                    <a:pt x="94046" y="8839"/>
                    <a:pt x="94189" y="9467"/>
                  </a:cubicBezTo>
                  <a:cubicBezTo>
                    <a:pt x="94665" y="10773"/>
                    <a:pt x="95494" y="11925"/>
                    <a:pt x="96570" y="12801"/>
                  </a:cubicBezTo>
                  <a:cubicBezTo>
                    <a:pt x="98056" y="14116"/>
                    <a:pt x="99809" y="15087"/>
                    <a:pt x="101714" y="15659"/>
                  </a:cubicBezTo>
                  <a:cubicBezTo>
                    <a:pt x="101714" y="16421"/>
                    <a:pt x="100856" y="17659"/>
                    <a:pt x="100571" y="18135"/>
                  </a:cubicBezTo>
                  <a:cubicBezTo>
                    <a:pt x="99942" y="19078"/>
                    <a:pt x="99208" y="19935"/>
                    <a:pt x="98380" y="20707"/>
                  </a:cubicBezTo>
                  <a:lnTo>
                    <a:pt x="97808" y="20707"/>
                  </a:lnTo>
                  <a:cubicBezTo>
                    <a:pt x="97808" y="20707"/>
                    <a:pt x="97808" y="20707"/>
                    <a:pt x="97808" y="20707"/>
                  </a:cubicBezTo>
                  <a:cubicBezTo>
                    <a:pt x="97808" y="20707"/>
                    <a:pt x="97808" y="20707"/>
                    <a:pt x="97808" y="20707"/>
                  </a:cubicBezTo>
                  <a:cubicBezTo>
                    <a:pt x="97418" y="20907"/>
                    <a:pt x="97189" y="21317"/>
                    <a:pt x="97237" y="21755"/>
                  </a:cubicBezTo>
                  <a:cubicBezTo>
                    <a:pt x="95065" y="22765"/>
                    <a:pt x="92665" y="23193"/>
                    <a:pt x="90284" y="22993"/>
                  </a:cubicBezTo>
                  <a:cubicBezTo>
                    <a:pt x="88036" y="22860"/>
                    <a:pt x="85816" y="22374"/>
                    <a:pt x="83711" y="21564"/>
                  </a:cubicBezTo>
                  <a:cubicBezTo>
                    <a:pt x="81454" y="21079"/>
                    <a:pt x="79530" y="19612"/>
                    <a:pt x="78473" y="17564"/>
                  </a:cubicBezTo>
                  <a:cubicBezTo>
                    <a:pt x="77330" y="14325"/>
                    <a:pt x="81235" y="11849"/>
                    <a:pt x="83330" y="10134"/>
                  </a:cubicBezTo>
                  <a:cubicBezTo>
                    <a:pt x="83330" y="10134"/>
                    <a:pt x="83330" y="10134"/>
                    <a:pt x="83330" y="10134"/>
                  </a:cubicBezTo>
                  <a:cubicBezTo>
                    <a:pt x="80854" y="11373"/>
                    <a:pt x="77139" y="13754"/>
                    <a:pt x="77425" y="17088"/>
                  </a:cubicBezTo>
                  <a:cubicBezTo>
                    <a:pt x="77501" y="17688"/>
                    <a:pt x="77691" y="18278"/>
                    <a:pt x="77996" y="18802"/>
                  </a:cubicBezTo>
                  <a:cubicBezTo>
                    <a:pt x="77034" y="18516"/>
                    <a:pt x="76044" y="18326"/>
                    <a:pt x="75044" y="18231"/>
                  </a:cubicBezTo>
                  <a:lnTo>
                    <a:pt x="71234" y="18231"/>
                  </a:lnTo>
                  <a:lnTo>
                    <a:pt x="71234" y="18231"/>
                  </a:lnTo>
                  <a:cubicBezTo>
                    <a:pt x="68319" y="18288"/>
                    <a:pt x="65452" y="17526"/>
                    <a:pt x="62947" y="16040"/>
                  </a:cubicBezTo>
                  <a:cubicBezTo>
                    <a:pt x="61671" y="15049"/>
                    <a:pt x="60870" y="13554"/>
                    <a:pt x="60756" y="11944"/>
                  </a:cubicBezTo>
                  <a:cubicBezTo>
                    <a:pt x="60756" y="10420"/>
                    <a:pt x="62756" y="9467"/>
                    <a:pt x="64090" y="9182"/>
                  </a:cubicBezTo>
                  <a:cubicBezTo>
                    <a:pt x="65423" y="8896"/>
                    <a:pt x="64090" y="9182"/>
                    <a:pt x="64090" y="9182"/>
                  </a:cubicBezTo>
                  <a:cubicBezTo>
                    <a:pt x="62480" y="9306"/>
                    <a:pt x="61052" y="10239"/>
                    <a:pt x="60280" y="11658"/>
                  </a:cubicBezTo>
                  <a:cubicBezTo>
                    <a:pt x="60280" y="11658"/>
                    <a:pt x="60280" y="12230"/>
                    <a:pt x="60280" y="12516"/>
                  </a:cubicBezTo>
                  <a:cubicBezTo>
                    <a:pt x="59689" y="13411"/>
                    <a:pt x="58756" y="14030"/>
                    <a:pt x="57708" y="14230"/>
                  </a:cubicBezTo>
                  <a:cubicBezTo>
                    <a:pt x="56479" y="14421"/>
                    <a:pt x="55222" y="14421"/>
                    <a:pt x="53994" y="14230"/>
                  </a:cubicBezTo>
                  <a:cubicBezTo>
                    <a:pt x="51212" y="14145"/>
                    <a:pt x="48440" y="13830"/>
                    <a:pt x="45707" y="13278"/>
                  </a:cubicBezTo>
                  <a:cubicBezTo>
                    <a:pt x="43840" y="12935"/>
                    <a:pt x="42058" y="12230"/>
                    <a:pt x="40468" y="11182"/>
                  </a:cubicBezTo>
                  <a:cubicBezTo>
                    <a:pt x="39601" y="10658"/>
                    <a:pt x="39058" y="9725"/>
                    <a:pt x="39039" y="8706"/>
                  </a:cubicBezTo>
                  <a:cubicBezTo>
                    <a:pt x="39201" y="7648"/>
                    <a:pt x="39668" y="6658"/>
                    <a:pt x="40373" y="5848"/>
                  </a:cubicBezTo>
                  <a:cubicBezTo>
                    <a:pt x="41135" y="4924"/>
                    <a:pt x="41992" y="4095"/>
                    <a:pt x="42944" y="3372"/>
                  </a:cubicBezTo>
                  <a:cubicBezTo>
                    <a:pt x="43926" y="2409"/>
                    <a:pt x="45335" y="2048"/>
                    <a:pt x="46659" y="2419"/>
                  </a:cubicBezTo>
                  <a:cubicBezTo>
                    <a:pt x="46659" y="2419"/>
                    <a:pt x="47612" y="2419"/>
                    <a:pt x="47135" y="1848"/>
                  </a:cubicBezTo>
                  <a:cubicBezTo>
                    <a:pt x="44754" y="800"/>
                    <a:pt x="42468" y="2705"/>
                    <a:pt x="40849" y="4324"/>
                  </a:cubicBezTo>
                  <a:cubicBezTo>
                    <a:pt x="39639" y="5324"/>
                    <a:pt x="38801" y="6696"/>
                    <a:pt x="38468" y="8229"/>
                  </a:cubicBezTo>
                  <a:lnTo>
                    <a:pt x="37801" y="7467"/>
                  </a:lnTo>
                  <a:cubicBezTo>
                    <a:pt x="37144" y="6724"/>
                    <a:pt x="36410" y="6058"/>
                    <a:pt x="35610" y="5467"/>
                  </a:cubicBezTo>
                  <a:lnTo>
                    <a:pt x="35610" y="5467"/>
                  </a:lnTo>
                  <a:lnTo>
                    <a:pt x="35039" y="6039"/>
                  </a:lnTo>
                  <a:cubicBezTo>
                    <a:pt x="36410" y="6944"/>
                    <a:pt x="37525" y="8191"/>
                    <a:pt x="38277" y="9658"/>
                  </a:cubicBezTo>
                  <a:lnTo>
                    <a:pt x="38277" y="9658"/>
                  </a:lnTo>
                  <a:cubicBezTo>
                    <a:pt x="38230" y="9810"/>
                    <a:pt x="38230" y="9982"/>
                    <a:pt x="38277" y="10134"/>
                  </a:cubicBezTo>
                  <a:cubicBezTo>
                    <a:pt x="39134" y="11458"/>
                    <a:pt x="40458" y="12411"/>
                    <a:pt x="41992" y="12801"/>
                  </a:cubicBezTo>
                  <a:cubicBezTo>
                    <a:pt x="40849" y="13097"/>
                    <a:pt x="39791" y="13687"/>
                    <a:pt x="38944" y="14516"/>
                  </a:cubicBezTo>
                  <a:cubicBezTo>
                    <a:pt x="38382" y="15211"/>
                    <a:pt x="38115" y="16097"/>
                    <a:pt x="38182" y="16992"/>
                  </a:cubicBezTo>
                  <a:lnTo>
                    <a:pt x="36848" y="16421"/>
                  </a:lnTo>
                  <a:cubicBezTo>
                    <a:pt x="36096" y="16278"/>
                    <a:pt x="35315" y="16278"/>
                    <a:pt x="34562" y="16421"/>
                  </a:cubicBezTo>
                  <a:lnTo>
                    <a:pt x="33896" y="16421"/>
                  </a:lnTo>
                  <a:cubicBezTo>
                    <a:pt x="32667" y="16040"/>
                    <a:pt x="31505" y="15468"/>
                    <a:pt x="30467" y="14706"/>
                  </a:cubicBezTo>
                  <a:cubicBezTo>
                    <a:pt x="29676" y="14287"/>
                    <a:pt x="29019" y="13659"/>
                    <a:pt x="28562" y="12897"/>
                  </a:cubicBezTo>
                  <a:cubicBezTo>
                    <a:pt x="28562" y="12897"/>
                    <a:pt x="28562" y="12230"/>
                    <a:pt x="28562" y="11849"/>
                  </a:cubicBezTo>
                  <a:lnTo>
                    <a:pt x="27800" y="12611"/>
                  </a:lnTo>
                  <a:cubicBezTo>
                    <a:pt x="28095" y="13440"/>
                    <a:pt x="28628" y="14173"/>
                    <a:pt x="29324" y="14706"/>
                  </a:cubicBezTo>
                  <a:cubicBezTo>
                    <a:pt x="30533" y="15706"/>
                    <a:pt x="31972" y="16392"/>
                    <a:pt x="33515" y="16707"/>
                  </a:cubicBezTo>
                  <a:lnTo>
                    <a:pt x="33515" y="16707"/>
                  </a:lnTo>
                  <a:lnTo>
                    <a:pt x="33515" y="16707"/>
                  </a:lnTo>
                  <a:cubicBezTo>
                    <a:pt x="33515" y="16707"/>
                    <a:pt x="33515" y="16707"/>
                    <a:pt x="33515" y="17183"/>
                  </a:cubicBezTo>
                  <a:cubicBezTo>
                    <a:pt x="33229" y="17583"/>
                    <a:pt x="33029" y="18040"/>
                    <a:pt x="32943" y="18516"/>
                  </a:cubicBezTo>
                  <a:cubicBezTo>
                    <a:pt x="32553" y="19221"/>
                    <a:pt x="32105" y="19888"/>
                    <a:pt x="31610" y="20517"/>
                  </a:cubicBezTo>
                  <a:cubicBezTo>
                    <a:pt x="30819" y="21593"/>
                    <a:pt x="29933" y="22574"/>
                    <a:pt x="28943" y="23469"/>
                  </a:cubicBezTo>
                  <a:cubicBezTo>
                    <a:pt x="27971" y="24346"/>
                    <a:pt x="26723" y="24851"/>
                    <a:pt x="25419" y="24898"/>
                  </a:cubicBezTo>
                  <a:cubicBezTo>
                    <a:pt x="24313" y="25098"/>
                    <a:pt x="23190" y="25098"/>
                    <a:pt x="22085" y="24898"/>
                  </a:cubicBezTo>
                  <a:cubicBezTo>
                    <a:pt x="21008" y="24593"/>
                    <a:pt x="19989" y="24146"/>
                    <a:pt x="19037" y="23565"/>
                  </a:cubicBezTo>
                  <a:lnTo>
                    <a:pt x="19037" y="24136"/>
                  </a:lnTo>
                  <a:cubicBezTo>
                    <a:pt x="19837" y="24660"/>
                    <a:pt x="20703" y="25079"/>
                    <a:pt x="21608" y="25374"/>
                  </a:cubicBezTo>
                  <a:cubicBezTo>
                    <a:pt x="23132" y="25927"/>
                    <a:pt x="24752" y="26155"/>
                    <a:pt x="26371" y="26041"/>
                  </a:cubicBezTo>
                  <a:cubicBezTo>
                    <a:pt x="25561" y="26651"/>
                    <a:pt x="24856" y="27394"/>
                    <a:pt x="24275" y="28232"/>
                  </a:cubicBezTo>
                  <a:cubicBezTo>
                    <a:pt x="23875" y="28727"/>
                    <a:pt x="23609" y="29318"/>
                    <a:pt x="23513" y="29946"/>
                  </a:cubicBezTo>
                  <a:cubicBezTo>
                    <a:pt x="22380" y="29194"/>
                    <a:pt x="21066" y="28765"/>
                    <a:pt x="19703" y="28708"/>
                  </a:cubicBezTo>
                  <a:cubicBezTo>
                    <a:pt x="18627" y="28384"/>
                    <a:pt x="17665" y="27756"/>
                    <a:pt x="16941" y="26898"/>
                  </a:cubicBezTo>
                  <a:lnTo>
                    <a:pt x="16465" y="27565"/>
                  </a:lnTo>
                  <a:cubicBezTo>
                    <a:pt x="16951" y="28079"/>
                    <a:pt x="17532" y="28499"/>
                    <a:pt x="18179" y="28803"/>
                  </a:cubicBezTo>
                  <a:lnTo>
                    <a:pt x="18179" y="28803"/>
                  </a:lnTo>
                  <a:lnTo>
                    <a:pt x="17703" y="28803"/>
                  </a:lnTo>
                  <a:cubicBezTo>
                    <a:pt x="15703" y="29756"/>
                    <a:pt x="15322" y="32232"/>
                    <a:pt x="15227" y="34233"/>
                  </a:cubicBezTo>
                  <a:cubicBezTo>
                    <a:pt x="15179" y="34995"/>
                    <a:pt x="15179" y="35757"/>
                    <a:pt x="15227" y="36519"/>
                  </a:cubicBezTo>
                  <a:lnTo>
                    <a:pt x="15227" y="36519"/>
                  </a:lnTo>
                  <a:cubicBezTo>
                    <a:pt x="14646" y="36052"/>
                    <a:pt x="13960" y="35728"/>
                    <a:pt x="13227" y="35566"/>
                  </a:cubicBezTo>
                  <a:lnTo>
                    <a:pt x="12274" y="35566"/>
                  </a:lnTo>
                  <a:lnTo>
                    <a:pt x="11417" y="34995"/>
                  </a:lnTo>
                  <a:lnTo>
                    <a:pt x="11417" y="35566"/>
                  </a:lnTo>
                  <a:lnTo>
                    <a:pt x="11417" y="35566"/>
                  </a:lnTo>
                  <a:lnTo>
                    <a:pt x="10845" y="35566"/>
                  </a:lnTo>
                  <a:lnTo>
                    <a:pt x="10845" y="36423"/>
                  </a:lnTo>
                  <a:lnTo>
                    <a:pt x="11607" y="36423"/>
                  </a:lnTo>
                  <a:cubicBezTo>
                    <a:pt x="11950" y="36366"/>
                    <a:pt x="12312" y="36366"/>
                    <a:pt x="12655" y="36423"/>
                  </a:cubicBezTo>
                  <a:cubicBezTo>
                    <a:pt x="13122" y="36519"/>
                    <a:pt x="13607" y="36519"/>
                    <a:pt x="14084" y="36423"/>
                  </a:cubicBezTo>
                  <a:lnTo>
                    <a:pt x="14560" y="36423"/>
                  </a:lnTo>
                  <a:lnTo>
                    <a:pt x="15608" y="37090"/>
                  </a:lnTo>
                  <a:lnTo>
                    <a:pt x="15608" y="37090"/>
                  </a:lnTo>
                  <a:cubicBezTo>
                    <a:pt x="15750" y="38347"/>
                    <a:pt x="16008" y="39595"/>
                    <a:pt x="16370" y="40805"/>
                  </a:cubicBezTo>
                  <a:cubicBezTo>
                    <a:pt x="16589" y="41634"/>
                    <a:pt x="16903" y="42433"/>
                    <a:pt x="17322" y="43186"/>
                  </a:cubicBezTo>
                  <a:lnTo>
                    <a:pt x="16655" y="43186"/>
                  </a:lnTo>
                  <a:cubicBezTo>
                    <a:pt x="16312" y="43377"/>
                    <a:pt x="16046" y="43681"/>
                    <a:pt x="15894" y="44043"/>
                  </a:cubicBezTo>
                  <a:lnTo>
                    <a:pt x="15894" y="44043"/>
                  </a:lnTo>
                  <a:cubicBezTo>
                    <a:pt x="15732" y="43634"/>
                    <a:pt x="15465" y="43281"/>
                    <a:pt x="15131" y="42996"/>
                  </a:cubicBezTo>
                  <a:cubicBezTo>
                    <a:pt x="14455" y="42338"/>
                    <a:pt x="13645" y="41853"/>
                    <a:pt x="12750" y="41567"/>
                  </a:cubicBezTo>
                  <a:cubicBezTo>
                    <a:pt x="11293" y="41005"/>
                    <a:pt x="9731" y="40805"/>
                    <a:pt x="8178" y="40995"/>
                  </a:cubicBezTo>
                  <a:lnTo>
                    <a:pt x="8178" y="41757"/>
                  </a:lnTo>
                  <a:cubicBezTo>
                    <a:pt x="9178" y="41519"/>
                    <a:pt x="10226" y="41519"/>
                    <a:pt x="11226" y="41757"/>
                  </a:cubicBezTo>
                  <a:cubicBezTo>
                    <a:pt x="12769" y="41986"/>
                    <a:pt x="14198" y="42681"/>
                    <a:pt x="15322" y="43758"/>
                  </a:cubicBezTo>
                  <a:cubicBezTo>
                    <a:pt x="15465" y="44224"/>
                    <a:pt x="15465" y="44720"/>
                    <a:pt x="15322" y="45186"/>
                  </a:cubicBezTo>
                  <a:cubicBezTo>
                    <a:pt x="15369" y="45472"/>
                    <a:pt x="15369" y="45758"/>
                    <a:pt x="15322" y="46044"/>
                  </a:cubicBezTo>
                  <a:lnTo>
                    <a:pt x="15322" y="46044"/>
                  </a:lnTo>
                  <a:lnTo>
                    <a:pt x="15322" y="46044"/>
                  </a:lnTo>
                  <a:cubicBezTo>
                    <a:pt x="11826" y="44139"/>
                    <a:pt x="7550" y="44358"/>
                    <a:pt x="4273" y="46615"/>
                  </a:cubicBezTo>
                  <a:close/>
                  <a:moveTo>
                    <a:pt x="9321" y="61093"/>
                  </a:moveTo>
                  <a:lnTo>
                    <a:pt x="9321" y="61093"/>
                  </a:lnTo>
                  <a:cubicBezTo>
                    <a:pt x="9788" y="59721"/>
                    <a:pt x="10883" y="58655"/>
                    <a:pt x="12274" y="58236"/>
                  </a:cubicBezTo>
                  <a:cubicBezTo>
                    <a:pt x="12674" y="58102"/>
                    <a:pt x="13112" y="58102"/>
                    <a:pt x="13512" y="58236"/>
                  </a:cubicBezTo>
                  <a:cubicBezTo>
                    <a:pt x="13788" y="58112"/>
                    <a:pt x="14093" y="58112"/>
                    <a:pt x="14369" y="58236"/>
                  </a:cubicBezTo>
                  <a:lnTo>
                    <a:pt x="14369" y="58236"/>
                  </a:lnTo>
                  <a:cubicBezTo>
                    <a:pt x="13941" y="59303"/>
                    <a:pt x="13941" y="60502"/>
                    <a:pt x="14369" y="61569"/>
                  </a:cubicBezTo>
                  <a:cubicBezTo>
                    <a:pt x="12741" y="61055"/>
                    <a:pt x="11016" y="60893"/>
                    <a:pt x="9321" y="61093"/>
                  </a:cubicBezTo>
                  <a:close/>
                  <a:moveTo>
                    <a:pt x="16179" y="63950"/>
                  </a:moveTo>
                  <a:cubicBezTo>
                    <a:pt x="15817" y="63494"/>
                    <a:pt x="15398" y="63074"/>
                    <a:pt x="14941" y="62712"/>
                  </a:cubicBezTo>
                  <a:cubicBezTo>
                    <a:pt x="14560" y="61636"/>
                    <a:pt x="14560" y="60455"/>
                    <a:pt x="14941" y="59379"/>
                  </a:cubicBezTo>
                  <a:cubicBezTo>
                    <a:pt x="15427" y="58026"/>
                    <a:pt x="16284" y="56836"/>
                    <a:pt x="17417" y="55950"/>
                  </a:cubicBezTo>
                  <a:cubicBezTo>
                    <a:pt x="18513" y="54950"/>
                    <a:pt x="19732" y="54083"/>
                    <a:pt x="21037" y="53378"/>
                  </a:cubicBezTo>
                  <a:cubicBezTo>
                    <a:pt x="22532" y="52321"/>
                    <a:pt x="24371" y="51882"/>
                    <a:pt x="26180" y="52140"/>
                  </a:cubicBezTo>
                  <a:cubicBezTo>
                    <a:pt x="27790" y="52501"/>
                    <a:pt x="29114" y="53644"/>
                    <a:pt x="29705" y="55188"/>
                  </a:cubicBezTo>
                  <a:lnTo>
                    <a:pt x="29705" y="55188"/>
                  </a:lnTo>
                  <a:cubicBezTo>
                    <a:pt x="30028" y="55931"/>
                    <a:pt x="30600" y="56531"/>
                    <a:pt x="31324" y="56902"/>
                  </a:cubicBezTo>
                  <a:cubicBezTo>
                    <a:pt x="32162" y="57293"/>
                    <a:pt x="33067" y="57483"/>
                    <a:pt x="33991" y="57474"/>
                  </a:cubicBezTo>
                  <a:cubicBezTo>
                    <a:pt x="33438" y="57740"/>
                    <a:pt x="32953" y="58131"/>
                    <a:pt x="32562" y="58617"/>
                  </a:cubicBezTo>
                  <a:cubicBezTo>
                    <a:pt x="31562" y="59445"/>
                    <a:pt x="30809" y="60531"/>
                    <a:pt x="30371" y="61760"/>
                  </a:cubicBezTo>
                  <a:cubicBezTo>
                    <a:pt x="30038" y="62484"/>
                    <a:pt x="30038" y="63322"/>
                    <a:pt x="30371" y="64046"/>
                  </a:cubicBezTo>
                  <a:cubicBezTo>
                    <a:pt x="29114" y="63808"/>
                    <a:pt x="27819" y="63808"/>
                    <a:pt x="26561" y="64046"/>
                  </a:cubicBezTo>
                  <a:lnTo>
                    <a:pt x="22370" y="64808"/>
                  </a:lnTo>
                  <a:cubicBezTo>
                    <a:pt x="20408" y="65008"/>
                    <a:pt x="18513" y="65656"/>
                    <a:pt x="16846" y="66713"/>
                  </a:cubicBezTo>
                  <a:cubicBezTo>
                    <a:pt x="16522" y="66875"/>
                    <a:pt x="16227" y="67103"/>
                    <a:pt x="15989" y="67380"/>
                  </a:cubicBezTo>
                  <a:cubicBezTo>
                    <a:pt x="16427" y="66294"/>
                    <a:pt x="16493" y="65084"/>
                    <a:pt x="16179" y="63950"/>
                  </a:cubicBezTo>
                  <a:close/>
                  <a:moveTo>
                    <a:pt x="37134" y="37376"/>
                  </a:moveTo>
                  <a:lnTo>
                    <a:pt x="37134" y="37376"/>
                  </a:lnTo>
                  <a:cubicBezTo>
                    <a:pt x="37182" y="37528"/>
                    <a:pt x="37182" y="37700"/>
                    <a:pt x="37134" y="37852"/>
                  </a:cubicBezTo>
                  <a:lnTo>
                    <a:pt x="37134" y="37852"/>
                  </a:lnTo>
                  <a:cubicBezTo>
                    <a:pt x="36534" y="39233"/>
                    <a:pt x="36305" y="40738"/>
                    <a:pt x="36467" y="42234"/>
                  </a:cubicBezTo>
                  <a:cubicBezTo>
                    <a:pt x="36448" y="43224"/>
                    <a:pt x="36677" y="44205"/>
                    <a:pt x="37134" y="45091"/>
                  </a:cubicBezTo>
                  <a:lnTo>
                    <a:pt x="36086" y="45091"/>
                  </a:lnTo>
                  <a:cubicBezTo>
                    <a:pt x="35239" y="44900"/>
                    <a:pt x="34362" y="44900"/>
                    <a:pt x="33515" y="45091"/>
                  </a:cubicBezTo>
                  <a:cubicBezTo>
                    <a:pt x="32172" y="45767"/>
                    <a:pt x="31171" y="46977"/>
                    <a:pt x="30752" y="48425"/>
                  </a:cubicBezTo>
                  <a:lnTo>
                    <a:pt x="30752" y="48425"/>
                  </a:lnTo>
                  <a:cubicBezTo>
                    <a:pt x="29886" y="48196"/>
                    <a:pt x="29124" y="47691"/>
                    <a:pt x="28562" y="46996"/>
                  </a:cubicBezTo>
                  <a:cubicBezTo>
                    <a:pt x="28038" y="46434"/>
                    <a:pt x="27619" y="45796"/>
                    <a:pt x="27323" y="45091"/>
                  </a:cubicBezTo>
                  <a:lnTo>
                    <a:pt x="27323" y="44329"/>
                  </a:lnTo>
                  <a:cubicBezTo>
                    <a:pt x="27323" y="44329"/>
                    <a:pt x="27323" y="44329"/>
                    <a:pt x="27323" y="44329"/>
                  </a:cubicBezTo>
                  <a:cubicBezTo>
                    <a:pt x="27133" y="42786"/>
                    <a:pt x="27438" y="41214"/>
                    <a:pt x="28181" y="39852"/>
                  </a:cubicBezTo>
                  <a:cubicBezTo>
                    <a:pt x="28676" y="38957"/>
                    <a:pt x="29495" y="38271"/>
                    <a:pt x="30467" y="37947"/>
                  </a:cubicBezTo>
                  <a:cubicBezTo>
                    <a:pt x="31229" y="37852"/>
                    <a:pt x="31990" y="37852"/>
                    <a:pt x="32753" y="37947"/>
                  </a:cubicBezTo>
                  <a:lnTo>
                    <a:pt x="33229" y="37947"/>
                  </a:lnTo>
                  <a:cubicBezTo>
                    <a:pt x="34296" y="38185"/>
                    <a:pt x="35400" y="38185"/>
                    <a:pt x="36467" y="37947"/>
                  </a:cubicBezTo>
                  <a:lnTo>
                    <a:pt x="37229" y="38424"/>
                  </a:lnTo>
                  <a:lnTo>
                    <a:pt x="37229" y="38424"/>
                  </a:lnTo>
                  <a:lnTo>
                    <a:pt x="37134" y="37376"/>
                  </a:lnTo>
                  <a:close/>
                  <a:moveTo>
                    <a:pt x="138575" y="44424"/>
                  </a:moveTo>
                  <a:cubicBezTo>
                    <a:pt x="138318" y="46368"/>
                    <a:pt x="138613" y="48358"/>
                    <a:pt x="139433" y="50139"/>
                  </a:cubicBezTo>
                  <a:cubicBezTo>
                    <a:pt x="139928" y="50873"/>
                    <a:pt x="140671" y="51416"/>
                    <a:pt x="141528" y="51663"/>
                  </a:cubicBezTo>
                  <a:lnTo>
                    <a:pt x="141528" y="51663"/>
                  </a:lnTo>
                  <a:cubicBezTo>
                    <a:pt x="140852" y="51854"/>
                    <a:pt x="140214" y="52140"/>
                    <a:pt x="139623" y="52521"/>
                  </a:cubicBezTo>
                  <a:cubicBezTo>
                    <a:pt x="138137" y="53283"/>
                    <a:pt x="136785" y="54283"/>
                    <a:pt x="135623" y="55473"/>
                  </a:cubicBezTo>
                  <a:cubicBezTo>
                    <a:pt x="134222" y="53873"/>
                    <a:pt x="132298" y="52825"/>
                    <a:pt x="130194" y="52521"/>
                  </a:cubicBezTo>
                  <a:cubicBezTo>
                    <a:pt x="129146" y="52378"/>
                    <a:pt x="128088" y="52378"/>
                    <a:pt x="127050" y="52521"/>
                  </a:cubicBezTo>
                  <a:lnTo>
                    <a:pt x="125336" y="50997"/>
                  </a:lnTo>
                  <a:cubicBezTo>
                    <a:pt x="124697" y="50158"/>
                    <a:pt x="124269" y="49177"/>
                    <a:pt x="124097" y="48139"/>
                  </a:cubicBezTo>
                  <a:cubicBezTo>
                    <a:pt x="123669" y="46034"/>
                    <a:pt x="123669" y="43862"/>
                    <a:pt x="124097" y="41757"/>
                  </a:cubicBezTo>
                  <a:cubicBezTo>
                    <a:pt x="124421" y="39776"/>
                    <a:pt x="125174" y="37900"/>
                    <a:pt x="126288" y="36233"/>
                  </a:cubicBezTo>
                  <a:cubicBezTo>
                    <a:pt x="126907" y="35366"/>
                    <a:pt x="127765" y="34699"/>
                    <a:pt x="128765" y="34328"/>
                  </a:cubicBezTo>
                  <a:cubicBezTo>
                    <a:pt x="129774" y="34233"/>
                    <a:pt x="130803" y="34233"/>
                    <a:pt x="131813" y="34328"/>
                  </a:cubicBezTo>
                  <a:cubicBezTo>
                    <a:pt x="132794" y="35576"/>
                    <a:pt x="134070" y="36557"/>
                    <a:pt x="135527" y="37185"/>
                  </a:cubicBezTo>
                  <a:cubicBezTo>
                    <a:pt x="136556" y="37471"/>
                    <a:pt x="137642" y="37471"/>
                    <a:pt x="138671" y="37185"/>
                  </a:cubicBezTo>
                  <a:cubicBezTo>
                    <a:pt x="138956" y="37252"/>
                    <a:pt x="139242" y="37252"/>
                    <a:pt x="139528" y="37185"/>
                  </a:cubicBezTo>
                  <a:cubicBezTo>
                    <a:pt x="139528" y="38042"/>
                    <a:pt x="138956" y="38900"/>
                    <a:pt x="138766" y="39662"/>
                  </a:cubicBezTo>
                  <a:cubicBezTo>
                    <a:pt x="138566" y="41243"/>
                    <a:pt x="138499" y="42834"/>
                    <a:pt x="138575" y="44424"/>
                  </a:cubicBezTo>
                  <a:close/>
                  <a:moveTo>
                    <a:pt x="151339" y="37947"/>
                  </a:moveTo>
                  <a:cubicBezTo>
                    <a:pt x="151339" y="39271"/>
                    <a:pt x="152025" y="40491"/>
                    <a:pt x="153149" y="41186"/>
                  </a:cubicBezTo>
                  <a:lnTo>
                    <a:pt x="153149" y="41186"/>
                  </a:lnTo>
                  <a:cubicBezTo>
                    <a:pt x="153149" y="41186"/>
                    <a:pt x="153149" y="41186"/>
                    <a:pt x="153149" y="41186"/>
                  </a:cubicBezTo>
                  <a:lnTo>
                    <a:pt x="153149" y="41186"/>
                  </a:lnTo>
                  <a:lnTo>
                    <a:pt x="153149" y="41186"/>
                  </a:lnTo>
                  <a:lnTo>
                    <a:pt x="153815" y="41186"/>
                  </a:lnTo>
                  <a:lnTo>
                    <a:pt x="153815" y="41186"/>
                  </a:lnTo>
                  <a:cubicBezTo>
                    <a:pt x="152892" y="41452"/>
                    <a:pt x="152006" y="41805"/>
                    <a:pt x="151148" y="42234"/>
                  </a:cubicBezTo>
                  <a:cubicBezTo>
                    <a:pt x="149739" y="42853"/>
                    <a:pt x="148472" y="43767"/>
                    <a:pt x="147434" y="44900"/>
                  </a:cubicBezTo>
                  <a:cubicBezTo>
                    <a:pt x="146348" y="46348"/>
                    <a:pt x="145843" y="48149"/>
                    <a:pt x="146005" y="49949"/>
                  </a:cubicBezTo>
                  <a:lnTo>
                    <a:pt x="145433" y="49949"/>
                  </a:lnTo>
                  <a:cubicBezTo>
                    <a:pt x="144300" y="49911"/>
                    <a:pt x="143176" y="50073"/>
                    <a:pt x="142100" y="50425"/>
                  </a:cubicBezTo>
                  <a:cubicBezTo>
                    <a:pt x="141509" y="50234"/>
                    <a:pt x="140966" y="49949"/>
                    <a:pt x="140480" y="49568"/>
                  </a:cubicBezTo>
                  <a:cubicBezTo>
                    <a:pt x="139699" y="48806"/>
                    <a:pt x="139232" y="47796"/>
                    <a:pt x="139147" y="46710"/>
                  </a:cubicBezTo>
                  <a:cubicBezTo>
                    <a:pt x="138814" y="44501"/>
                    <a:pt x="138814" y="42253"/>
                    <a:pt x="139147" y="40043"/>
                  </a:cubicBezTo>
                  <a:cubicBezTo>
                    <a:pt x="139337" y="38443"/>
                    <a:pt x="139719" y="36881"/>
                    <a:pt x="140290" y="35375"/>
                  </a:cubicBezTo>
                  <a:cubicBezTo>
                    <a:pt x="140766" y="34137"/>
                    <a:pt x="141719" y="32137"/>
                    <a:pt x="143243" y="32042"/>
                  </a:cubicBezTo>
                  <a:lnTo>
                    <a:pt x="143243" y="32042"/>
                  </a:lnTo>
                  <a:lnTo>
                    <a:pt x="143814" y="32042"/>
                  </a:lnTo>
                  <a:cubicBezTo>
                    <a:pt x="145319" y="32413"/>
                    <a:pt x="146881" y="32413"/>
                    <a:pt x="148386" y="32042"/>
                  </a:cubicBezTo>
                  <a:cubicBezTo>
                    <a:pt x="149129" y="31975"/>
                    <a:pt x="149843" y="31756"/>
                    <a:pt x="150482" y="31375"/>
                  </a:cubicBezTo>
                  <a:lnTo>
                    <a:pt x="152291" y="29851"/>
                  </a:lnTo>
                  <a:lnTo>
                    <a:pt x="152291" y="29851"/>
                  </a:lnTo>
                  <a:cubicBezTo>
                    <a:pt x="151168" y="32394"/>
                    <a:pt x="150834" y="35214"/>
                    <a:pt x="151339" y="37947"/>
                  </a:cubicBezTo>
                  <a:close/>
                  <a:moveTo>
                    <a:pt x="158578" y="46329"/>
                  </a:moveTo>
                  <a:lnTo>
                    <a:pt x="158578" y="46329"/>
                  </a:lnTo>
                  <a:cubicBezTo>
                    <a:pt x="158092" y="48530"/>
                    <a:pt x="158292" y="50816"/>
                    <a:pt x="159149" y="52902"/>
                  </a:cubicBezTo>
                  <a:cubicBezTo>
                    <a:pt x="158044" y="53102"/>
                    <a:pt x="156968" y="53387"/>
                    <a:pt x="155911" y="53759"/>
                  </a:cubicBezTo>
                  <a:cubicBezTo>
                    <a:pt x="153939" y="54359"/>
                    <a:pt x="152187" y="55521"/>
                    <a:pt x="150863" y="57092"/>
                  </a:cubicBezTo>
                  <a:cubicBezTo>
                    <a:pt x="151244" y="55883"/>
                    <a:pt x="151244" y="54587"/>
                    <a:pt x="150863" y="53378"/>
                  </a:cubicBezTo>
                  <a:cubicBezTo>
                    <a:pt x="150148" y="52140"/>
                    <a:pt x="148862" y="51349"/>
                    <a:pt x="147434" y="51282"/>
                  </a:cubicBezTo>
                  <a:cubicBezTo>
                    <a:pt x="147338" y="50397"/>
                    <a:pt x="147338" y="49501"/>
                    <a:pt x="147434" y="48615"/>
                  </a:cubicBezTo>
                  <a:cubicBezTo>
                    <a:pt x="147729" y="47825"/>
                    <a:pt x="148148" y="47091"/>
                    <a:pt x="148672" y="46425"/>
                  </a:cubicBezTo>
                  <a:cubicBezTo>
                    <a:pt x="149796" y="45263"/>
                    <a:pt x="151168" y="44348"/>
                    <a:pt x="152672" y="43758"/>
                  </a:cubicBezTo>
                  <a:cubicBezTo>
                    <a:pt x="153911" y="43043"/>
                    <a:pt x="155397" y="42872"/>
                    <a:pt x="156768" y="43281"/>
                  </a:cubicBezTo>
                  <a:cubicBezTo>
                    <a:pt x="157816" y="43281"/>
                    <a:pt x="159054" y="45282"/>
                    <a:pt x="158197" y="46329"/>
                  </a:cubicBezTo>
                  <a:close/>
                  <a:moveTo>
                    <a:pt x="182295" y="78238"/>
                  </a:moveTo>
                  <a:cubicBezTo>
                    <a:pt x="182057" y="79915"/>
                    <a:pt x="182057" y="81610"/>
                    <a:pt x="182295" y="83286"/>
                  </a:cubicBezTo>
                  <a:cubicBezTo>
                    <a:pt x="182400" y="84715"/>
                    <a:pt x="182924" y="86077"/>
                    <a:pt x="183819" y="87192"/>
                  </a:cubicBezTo>
                  <a:cubicBezTo>
                    <a:pt x="182428" y="87001"/>
                    <a:pt x="181019" y="87001"/>
                    <a:pt x="179628" y="87192"/>
                  </a:cubicBezTo>
                  <a:cubicBezTo>
                    <a:pt x="177342" y="87934"/>
                    <a:pt x="175132" y="88925"/>
                    <a:pt x="173056" y="90144"/>
                  </a:cubicBezTo>
                  <a:lnTo>
                    <a:pt x="171341" y="91287"/>
                  </a:lnTo>
                  <a:lnTo>
                    <a:pt x="171341" y="91287"/>
                  </a:lnTo>
                  <a:cubicBezTo>
                    <a:pt x="170208" y="91716"/>
                    <a:pt x="168951" y="91716"/>
                    <a:pt x="167817" y="91287"/>
                  </a:cubicBezTo>
                  <a:cubicBezTo>
                    <a:pt x="166808" y="90849"/>
                    <a:pt x="165922" y="90163"/>
                    <a:pt x="165245" y="89287"/>
                  </a:cubicBezTo>
                  <a:cubicBezTo>
                    <a:pt x="164064" y="87020"/>
                    <a:pt x="164064" y="84315"/>
                    <a:pt x="165245" y="82048"/>
                  </a:cubicBezTo>
                  <a:cubicBezTo>
                    <a:pt x="168008" y="76171"/>
                    <a:pt x="172360" y="71190"/>
                    <a:pt x="177819" y="67665"/>
                  </a:cubicBezTo>
                  <a:cubicBezTo>
                    <a:pt x="178980" y="66875"/>
                    <a:pt x="180324" y="66379"/>
                    <a:pt x="181724" y="66237"/>
                  </a:cubicBezTo>
                  <a:cubicBezTo>
                    <a:pt x="182276" y="66008"/>
                    <a:pt x="182895" y="66008"/>
                    <a:pt x="183438" y="66237"/>
                  </a:cubicBezTo>
                  <a:cubicBezTo>
                    <a:pt x="183924" y="66808"/>
                    <a:pt x="184257" y="67494"/>
                    <a:pt x="184390" y="68237"/>
                  </a:cubicBezTo>
                  <a:lnTo>
                    <a:pt x="184390" y="68237"/>
                  </a:lnTo>
                  <a:cubicBezTo>
                    <a:pt x="183048" y="71399"/>
                    <a:pt x="182333" y="74800"/>
                    <a:pt x="182295" y="78238"/>
                  </a:cubicBezTo>
                  <a:close/>
                  <a:moveTo>
                    <a:pt x="134194" y="119386"/>
                  </a:moveTo>
                  <a:cubicBezTo>
                    <a:pt x="135032" y="117252"/>
                    <a:pt x="136489" y="115433"/>
                    <a:pt x="138385" y="114147"/>
                  </a:cubicBezTo>
                  <a:cubicBezTo>
                    <a:pt x="139299" y="113547"/>
                    <a:pt x="140347" y="113157"/>
                    <a:pt x="141433" y="113004"/>
                  </a:cubicBezTo>
                  <a:cubicBezTo>
                    <a:pt x="142871" y="112671"/>
                    <a:pt x="144338" y="112480"/>
                    <a:pt x="145814" y="112433"/>
                  </a:cubicBezTo>
                  <a:cubicBezTo>
                    <a:pt x="148662" y="112176"/>
                    <a:pt x="151501" y="112957"/>
                    <a:pt x="153815" y="114624"/>
                  </a:cubicBezTo>
                  <a:cubicBezTo>
                    <a:pt x="154777" y="115452"/>
                    <a:pt x="155587" y="116453"/>
                    <a:pt x="156197" y="117576"/>
                  </a:cubicBezTo>
                  <a:cubicBezTo>
                    <a:pt x="156997" y="118615"/>
                    <a:pt x="157397" y="119891"/>
                    <a:pt x="157340" y="121196"/>
                  </a:cubicBezTo>
                  <a:lnTo>
                    <a:pt x="157340" y="121196"/>
                  </a:lnTo>
                  <a:cubicBezTo>
                    <a:pt x="156863" y="122520"/>
                    <a:pt x="156863" y="123968"/>
                    <a:pt x="157340" y="125292"/>
                  </a:cubicBezTo>
                  <a:cubicBezTo>
                    <a:pt x="157864" y="126111"/>
                    <a:pt x="158511" y="126844"/>
                    <a:pt x="159245" y="127482"/>
                  </a:cubicBezTo>
                  <a:cubicBezTo>
                    <a:pt x="157797" y="126959"/>
                    <a:pt x="156292" y="126577"/>
                    <a:pt x="154768" y="126339"/>
                  </a:cubicBezTo>
                  <a:cubicBezTo>
                    <a:pt x="152415" y="125816"/>
                    <a:pt x="149977" y="125816"/>
                    <a:pt x="147624" y="126339"/>
                  </a:cubicBezTo>
                  <a:cubicBezTo>
                    <a:pt x="145395" y="126997"/>
                    <a:pt x="143385" y="128244"/>
                    <a:pt x="141814" y="129959"/>
                  </a:cubicBezTo>
                  <a:cubicBezTo>
                    <a:pt x="141357" y="129083"/>
                    <a:pt x="140661" y="128359"/>
                    <a:pt x="139814" y="127863"/>
                  </a:cubicBezTo>
                  <a:cubicBezTo>
                    <a:pt x="137880" y="126768"/>
                    <a:pt x="135737" y="126092"/>
                    <a:pt x="133527" y="125863"/>
                  </a:cubicBezTo>
                  <a:cubicBezTo>
                    <a:pt x="133527" y="125863"/>
                    <a:pt x="133527" y="125863"/>
                    <a:pt x="133527" y="125387"/>
                  </a:cubicBezTo>
                  <a:cubicBezTo>
                    <a:pt x="132775" y="123396"/>
                    <a:pt x="133022" y="121167"/>
                    <a:pt x="134194" y="119386"/>
                  </a:cubicBezTo>
                  <a:close/>
                  <a:moveTo>
                    <a:pt x="121335" y="127387"/>
                  </a:moveTo>
                  <a:cubicBezTo>
                    <a:pt x="118878" y="127863"/>
                    <a:pt x="116334" y="127159"/>
                    <a:pt x="114477" y="125482"/>
                  </a:cubicBezTo>
                  <a:cubicBezTo>
                    <a:pt x="112667" y="123729"/>
                    <a:pt x="112039" y="121100"/>
                    <a:pt x="112858" y="118719"/>
                  </a:cubicBezTo>
                  <a:cubicBezTo>
                    <a:pt x="113696" y="116119"/>
                    <a:pt x="115601" y="114004"/>
                    <a:pt x="118097" y="112909"/>
                  </a:cubicBezTo>
                  <a:cubicBezTo>
                    <a:pt x="120916" y="111776"/>
                    <a:pt x="124021" y="111575"/>
                    <a:pt x="126955" y="112338"/>
                  </a:cubicBezTo>
                  <a:lnTo>
                    <a:pt x="128098" y="112814"/>
                  </a:lnTo>
                  <a:lnTo>
                    <a:pt x="128669" y="112814"/>
                  </a:lnTo>
                  <a:lnTo>
                    <a:pt x="128669" y="112814"/>
                  </a:lnTo>
                  <a:cubicBezTo>
                    <a:pt x="129546" y="113261"/>
                    <a:pt x="130298" y="113919"/>
                    <a:pt x="130860" y="114719"/>
                  </a:cubicBezTo>
                  <a:cubicBezTo>
                    <a:pt x="131613" y="116081"/>
                    <a:pt x="132222" y="117519"/>
                    <a:pt x="132670" y="119005"/>
                  </a:cubicBezTo>
                  <a:lnTo>
                    <a:pt x="132670" y="119005"/>
                  </a:lnTo>
                  <a:cubicBezTo>
                    <a:pt x="131708" y="121177"/>
                    <a:pt x="131927" y="123691"/>
                    <a:pt x="133241" y="125673"/>
                  </a:cubicBezTo>
                  <a:lnTo>
                    <a:pt x="133241" y="125673"/>
                  </a:lnTo>
                  <a:lnTo>
                    <a:pt x="131908" y="125673"/>
                  </a:lnTo>
                  <a:cubicBezTo>
                    <a:pt x="128669" y="125339"/>
                    <a:pt x="125402" y="125796"/>
                    <a:pt x="122383" y="127006"/>
                  </a:cubicBezTo>
                  <a:lnTo>
                    <a:pt x="121049" y="127578"/>
                  </a:lnTo>
                  <a:lnTo>
                    <a:pt x="120573" y="127578"/>
                  </a:lnTo>
                  <a:lnTo>
                    <a:pt x="121240" y="127578"/>
                  </a:lnTo>
                  <a:cubicBezTo>
                    <a:pt x="121240" y="127578"/>
                    <a:pt x="121430" y="127768"/>
                    <a:pt x="121335" y="127768"/>
                  </a:cubicBezTo>
                  <a:close/>
                  <a:moveTo>
                    <a:pt x="76472" y="115767"/>
                  </a:moveTo>
                  <a:lnTo>
                    <a:pt x="76472" y="115767"/>
                  </a:lnTo>
                  <a:lnTo>
                    <a:pt x="75425" y="115767"/>
                  </a:lnTo>
                  <a:cubicBezTo>
                    <a:pt x="74986" y="115910"/>
                    <a:pt x="74529" y="115910"/>
                    <a:pt x="74091" y="115767"/>
                  </a:cubicBezTo>
                  <a:lnTo>
                    <a:pt x="74091" y="115767"/>
                  </a:lnTo>
                  <a:cubicBezTo>
                    <a:pt x="74015" y="115100"/>
                    <a:pt x="73758" y="114471"/>
                    <a:pt x="73329" y="113957"/>
                  </a:cubicBezTo>
                  <a:lnTo>
                    <a:pt x="73329" y="113957"/>
                  </a:lnTo>
                  <a:cubicBezTo>
                    <a:pt x="73329" y="112909"/>
                    <a:pt x="73701" y="111900"/>
                    <a:pt x="74377" y="111099"/>
                  </a:cubicBezTo>
                  <a:cubicBezTo>
                    <a:pt x="74901" y="110271"/>
                    <a:pt x="75625" y="109585"/>
                    <a:pt x="76472" y="109099"/>
                  </a:cubicBezTo>
                  <a:cubicBezTo>
                    <a:pt x="76872" y="108956"/>
                    <a:pt x="77311" y="108956"/>
                    <a:pt x="77711" y="109099"/>
                  </a:cubicBezTo>
                  <a:cubicBezTo>
                    <a:pt x="78187" y="109099"/>
                    <a:pt x="78473" y="109099"/>
                    <a:pt x="78854" y="109861"/>
                  </a:cubicBezTo>
                  <a:cubicBezTo>
                    <a:pt x="78825" y="110118"/>
                    <a:pt x="78825" y="110366"/>
                    <a:pt x="78854" y="110623"/>
                  </a:cubicBezTo>
                  <a:cubicBezTo>
                    <a:pt x="78739" y="111871"/>
                    <a:pt x="79073" y="113128"/>
                    <a:pt x="79806" y="114147"/>
                  </a:cubicBezTo>
                  <a:cubicBezTo>
                    <a:pt x="80187" y="114709"/>
                    <a:pt x="80673" y="115195"/>
                    <a:pt x="81235" y="115576"/>
                  </a:cubicBezTo>
                  <a:cubicBezTo>
                    <a:pt x="81511" y="115881"/>
                    <a:pt x="81826" y="116138"/>
                    <a:pt x="82187" y="116338"/>
                  </a:cubicBezTo>
                  <a:cubicBezTo>
                    <a:pt x="80616" y="116052"/>
                    <a:pt x="78997" y="116052"/>
                    <a:pt x="77425" y="116338"/>
                  </a:cubicBezTo>
                  <a:close/>
                  <a:moveTo>
                    <a:pt x="53231" y="118624"/>
                  </a:moveTo>
                  <a:lnTo>
                    <a:pt x="53231" y="118624"/>
                  </a:lnTo>
                  <a:cubicBezTo>
                    <a:pt x="50764" y="118005"/>
                    <a:pt x="48174" y="118005"/>
                    <a:pt x="45707" y="118624"/>
                  </a:cubicBezTo>
                  <a:cubicBezTo>
                    <a:pt x="45126" y="118777"/>
                    <a:pt x="44573" y="119034"/>
                    <a:pt x="44087" y="119386"/>
                  </a:cubicBezTo>
                  <a:cubicBezTo>
                    <a:pt x="44325" y="118129"/>
                    <a:pt x="44154" y="116833"/>
                    <a:pt x="43611" y="115671"/>
                  </a:cubicBezTo>
                  <a:cubicBezTo>
                    <a:pt x="42973" y="114109"/>
                    <a:pt x="42002" y="112709"/>
                    <a:pt x="40754" y="111575"/>
                  </a:cubicBezTo>
                  <a:lnTo>
                    <a:pt x="39611" y="110909"/>
                  </a:lnTo>
                  <a:cubicBezTo>
                    <a:pt x="40582" y="109613"/>
                    <a:pt x="42087" y="108842"/>
                    <a:pt x="43706" y="108813"/>
                  </a:cubicBezTo>
                  <a:cubicBezTo>
                    <a:pt x="45316" y="108785"/>
                    <a:pt x="46907" y="109108"/>
                    <a:pt x="48374" y="109766"/>
                  </a:cubicBezTo>
                  <a:cubicBezTo>
                    <a:pt x="50955" y="110423"/>
                    <a:pt x="53174" y="112062"/>
                    <a:pt x="54565" y="114338"/>
                  </a:cubicBezTo>
                  <a:cubicBezTo>
                    <a:pt x="54746" y="115024"/>
                    <a:pt x="54746" y="115748"/>
                    <a:pt x="54565" y="116433"/>
                  </a:cubicBezTo>
                  <a:cubicBezTo>
                    <a:pt x="53965" y="116900"/>
                    <a:pt x="53498" y="117529"/>
                    <a:pt x="53231" y="118243"/>
                  </a:cubicBezTo>
                  <a:close/>
                  <a:moveTo>
                    <a:pt x="20561" y="94431"/>
                  </a:moveTo>
                  <a:lnTo>
                    <a:pt x="20084" y="93954"/>
                  </a:lnTo>
                  <a:lnTo>
                    <a:pt x="20084" y="93954"/>
                  </a:lnTo>
                  <a:cubicBezTo>
                    <a:pt x="20237" y="92707"/>
                    <a:pt x="21027" y="91621"/>
                    <a:pt x="22180" y="91097"/>
                  </a:cubicBezTo>
                  <a:cubicBezTo>
                    <a:pt x="23218" y="90716"/>
                    <a:pt x="24313" y="90525"/>
                    <a:pt x="25419" y="90525"/>
                  </a:cubicBezTo>
                  <a:cubicBezTo>
                    <a:pt x="27504" y="90259"/>
                    <a:pt x="29628" y="90487"/>
                    <a:pt x="31610" y="91192"/>
                  </a:cubicBezTo>
                  <a:cubicBezTo>
                    <a:pt x="32810" y="91630"/>
                    <a:pt x="33858" y="92383"/>
                    <a:pt x="34658" y="93383"/>
                  </a:cubicBezTo>
                  <a:cubicBezTo>
                    <a:pt x="35610" y="94716"/>
                    <a:pt x="34658" y="95859"/>
                    <a:pt x="33419" y="96526"/>
                  </a:cubicBezTo>
                  <a:cubicBezTo>
                    <a:pt x="31867" y="97403"/>
                    <a:pt x="30143" y="97955"/>
                    <a:pt x="28371" y="98145"/>
                  </a:cubicBezTo>
                  <a:cubicBezTo>
                    <a:pt x="26104" y="97603"/>
                    <a:pt x="23723" y="97841"/>
                    <a:pt x="21608" y="98812"/>
                  </a:cubicBezTo>
                  <a:lnTo>
                    <a:pt x="21608" y="98812"/>
                  </a:lnTo>
                  <a:cubicBezTo>
                    <a:pt x="21704" y="98402"/>
                    <a:pt x="21704" y="97983"/>
                    <a:pt x="21608" y="97574"/>
                  </a:cubicBezTo>
                  <a:cubicBezTo>
                    <a:pt x="21704" y="96431"/>
                    <a:pt x="21323" y="95288"/>
                    <a:pt x="20561" y="94431"/>
                  </a:cubicBezTo>
                  <a:close/>
                  <a:moveTo>
                    <a:pt x="61709" y="46139"/>
                  </a:moveTo>
                  <a:cubicBezTo>
                    <a:pt x="61890" y="47158"/>
                    <a:pt x="62280" y="48130"/>
                    <a:pt x="62852" y="48996"/>
                  </a:cubicBezTo>
                  <a:lnTo>
                    <a:pt x="62852" y="48996"/>
                  </a:lnTo>
                  <a:lnTo>
                    <a:pt x="61328" y="49758"/>
                  </a:lnTo>
                  <a:cubicBezTo>
                    <a:pt x="60766" y="50139"/>
                    <a:pt x="60280" y="50625"/>
                    <a:pt x="59899" y="51187"/>
                  </a:cubicBezTo>
                  <a:cubicBezTo>
                    <a:pt x="59451" y="51806"/>
                    <a:pt x="59061" y="52483"/>
                    <a:pt x="58756" y="53187"/>
                  </a:cubicBezTo>
                  <a:cubicBezTo>
                    <a:pt x="57803" y="52235"/>
                    <a:pt x="55708" y="52425"/>
                    <a:pt x="54565" y="52425"/>
                  </a:cubicBezTo>
                  <a:cubicBezTo>
                    <a:pt x="53679" y="52330"/>
                    <a:pt x="52784" y="52330"/>
                    <a:pt x="51898" y="52425"/>
                  </a:cubicBezTo>
                  <a:lnTo>
                    <a:pt x="50564" y="52425"/>
                  </a:lnTo>
                  <a:cubicBezTo>
                    <a:pt x="49774" y="52311"/>
                    <a:pt x="49098" y="51816"/>
                    <a:pt x="48755" y="51092"/>
                  </a:cubicBezTo>
                  <a:cubicBezTo>
                    <a:pt x="48517" y="50482"/>
                    <a:pt x="48517" y="49796"/>
                    <a:pt x="48755" y="49187"/>
                  </a:cubicBezTo>
                  <a:cubicBezTo>
                    <a:pt x="49307" y="47939"/>
                    <a:pt x="50041" y="46777"/>
                    <a:pt x="50945" y="45758"/>
                  </a:cubicBezTo>
                  <a:cubicBezTo>
                    <a:pt x="52155" y="44196"/>
                    <a:pt x="53679" y="42891"/>
                    <a:pt x="55422" y="41948"/>
                  </a:cubicBezTo>
                  <a:cubicBezTo>
                    <a:pt x="56803" y="41252"/>
                    <a:pt x="58375" y="41014"/>
                    <a:pt x="59899" y="41281"/>
                  </a:cubicBezTo>
                  <a:cubicBezTo>
                    <a:pt x="60604" y="41748"/>
                    <a:pt x="61375" y="42100"/>
                    <a:pt x="62185" y="42329"/>
                  </a:cubicBezTo>
                  <a:cubicBezTo>
                    <a:pt x="61232" y="43186"/>
                    <a:pt x="61518" y="44996"/>
                    <a:pt x="61709" y="46139"/>
                  </a:cubicBezTo>
                  <a:close/>
                  <a:moveTo>
                    <a:pt x="106286" y="46139"/>
                  </a:moveTo>
                  <a:cubicBezTo>
                    <a:pt x="107362" y="47072"/>
                    <a:pt x="108629" y="47758"/>
                    <a:pt x="110000" y="48139"/>
                  </a:cubicBezTo>
                  <a:cubicBezTo>
                    <a:pt x="110762" y="48434"/>
                    <a:pt x="111562" y="48625"/>
                    <a:pt x="112382" y="48711"/>
                  </a:cubicBezTo>
                  <a:cubicBezTo>
                    <a:pt x="110734" y="49349"/>
                    <a:pt x="109219" y="50292"/>
                    <a:pt x="107905" y="51473"/>
                  </a:cubicBezTo>
                  <a:cubicBezTo>
                    <a:pt x="106543" y="52663"/>
                    <a:pt x="105438" y="54121"/>
                    <a:pt x="104666" y="55759"/>
                  </a:cubicBezTo>
                  <a:cubicBezTo>
                    <a:pt x="103343" y="54635"/>
                    <a:pt x="101637" y="54054"/>
                    <a:pt x="99904" y="54140"/>
                  </a:cubicBezTo>
                  <a:cubicBezTo>
                    <a:pt x="97846" y="53683"/>
                    <a:pt x="95856" y="52940"/>
                    <a:pt x="93998" y="51949"/>
                  </a:cubicBezTo>
                  <a:cubicBezTo>
                    <a:pt x="92493" y="51159"/>
                    <a:pt x="91265" y="49930"/>
                    <a:pt x="90474" y="48425"/>
                  </a:cubicBezTo>
                  <a:cubicBezTo>
                    <a:pt x="89865" y="46310"/>
                    <a:pt x="90408" y="44034"/>
                    <a:pt x="91903" y="42424"/>
                  </a:cubicBezTo>
                  <a:cubicBezTo>
                    <a:pt x="92789" y="41176"/>
                    <a:pt x="93970" y="40167"/>
                    <a:pt x="95332" y="39471"/>
                  </a:cubicBezTo>
                  <a:cubicBezTo>
                    <a:pt x="96580" y="39024"/>
                    <a:pt x="97904" y="38795"/>
                    <a:pt x="99237" y="38805"/>
                  </a:cubicBezTo>
                  <a:lnTo>
                    <a:pt x="99237" y="38805"/>
                  </a:lnTo>
                  <a:lnTo>
                    <a:pt x="100571" y="39376"/>
                  </a:lnTo>
                  <a:cubicBezTo>
                    <a:pt x="102190" y="40291"/>
                    <a:pt x="104095" y="40557"/>
                    <a:pt x="105905" y="40138"/>
                  </a:cubicBezTo>
                  <a:cubicBezTo>
                    <a:pt x="104342" y="41776"/>
                    <a:pt x="104409" y="44367"/>
                    <a:pt x="106048" y="45929"/>
                  </a:cubicBezTo>
                  <a:cubicBezTo>
                    <a:pt x="106124" y="46005"/>
                    <a:pt x="106200" y="46072"/>
                    <a:pt x="106286" y="46139"/>
                  </a:cubicBezTo>
                  <a:close/>
                  <a:moveTo>
                    <a:pt x="123812" y="48901"/>
                  </a:moveTo>
                  <a:cubicBezTo>
                    <a:pt x="123974" y="49368"/>
                    <a:pt x="124202" y="49825"/>
                    <a:pt x="124478" y="50234"/>
                  </a:cubicBezTo>
                  <a:cubicBezTo>
                    <a:pt x="123745" y="49587"/>
                    <a:pt x="122907" y="49073"/>
                    <a:pt x="122002" y="48711"/>
                  </a:cubicBezTo>
                  <a:cubicBezTo>
                    <a:pt x="119668" y="47682"/>
                    <a:pt x="117058" y="47453"/>
                    <a:pt x="114572" y="48044"/>
                  </a:cubicBezTo>
                  <a:lnTo>
                    <a:pt x="113429" y="48044"/>
                  </a:lnTo>
                  <a:cubicBezTo>
                    <a:pt x="111305" y="47768"/>
                    <a:pt x="109276" y="46987"/>
                    <a:pt x="107524" y="45758"/>
                  </a:cubicBezTo>
                  <a:cubicBezTo>
                    <a:pt x="105800" y="44644"/>
                    <a:pt x="105314" y="42338"/>
                    <a:pt x="106438" y="40614"/>
                  </a:cubicBezTo>
                  <a:cubicBezTo>
                    <a:pt x="106476" y="40548"/>
                    <a:pt x="106524" y="40491"/>
                    <a:pt x="106571" y="40424"/>
                  </a:cubicBezTo>
                  <a:cubicBezTo>
                    <a:pt x="107886" y="38824"/>
                    <a:pt x="109505" y="37500"/>
                    <a:pt x="111334" y="36519"/>
                  </a:cubicBezTo>
                  <a:cubicBezTo>
                    <a:pt x="113544" y="35223"/>
                    <a:pt x="116020" y="34442"/>
                    <a:pt x="118573" y="34233"/>
                  </a:cubicBezTo>
                  <a:cubicBezTo>
                    <a:pt x="120106" y="34185"/>
                    <a:pt x="121640" y="34480"/>
                    <a:pt x="123050" y="35090"/>
                  </a:cubicBezTo>
                  <a:cubicBezTo>
                    <a:pt x="123831" y="35718"/>
                    <a:pt x="124745" y="36176"/>
                    <a:pt x="125717" y="36423"/>
                  </a:cubicBezTo>
                  <a:cubicBezTo>
                    <a:pt x="125316" y="37081"/>
                    <a:pt x="125002" y="37786"/>
                    <a:pt x="124764" y="38519"/>
                  </a:cubicBezTo>
                  <a:cubicBezTo>
                    <a:pt x="123345" y="41786"/>
                    <a:pt x="123011" y="45425"/>
                    <a:pt x="123812" y="48901"/>
                  </a:cubicBezTo>
                  <a:close/>
                  <a:moveTo>
                    <a:pt x="149720" y="71380"/>
                  </a:moveTo>
                  <a:lnTo>
                    <a:pt x="149720" y="71380"/>
                  </a:lnTo>
                  <a:lnTo>
                    <a:pt x="149720" y="71380"/>
                  </a:lnTo>
                  <a:cubicBezTo>
                    <a:pt x="149739" y="71066"/>
                    <a:pt x="149739" y="70742"/>
                    <a:pt x="149720" y="70428"/>
                  </a:cubicBezTo>
                  <a:lnTo>
                    <a:pt x="150863" y="68332"/>
                  </a:lnTo>
                  <a:cubicBezTo>
                    <a:pt x="151568" y="67132"/>
                    <a:pt x="152587" y="66141"/>
                    <a:pt x="153815" y="65475"/>
                  </a:cubicBezTo>
                  <a:cubicBezTo>
                    <a:pt x="154406" y="65017"/>
                    <a:pt x="155225" y="65017"/>
                    <a:pt x="155815" y="65475"/>
                  </a:cubicBezTo>
                  <a:cubicBezTo>
                    <a:pt x="156054" y="68008"/>
                    <a:pt x="156701" y="70485"/>
                    <a:pt x="157721" y="72809"/>
                  </a:cubicBezTo>
                  <a:lnTo>
                    <a:pt x="157721" y="72809"/>
                  </a:lnTo>
                  <a:lnTo>
                    <a:pt x="156863" y="72809"/>
                  </a:lnTo>
                  <a:cubicBezTo>
                    <a:pt x="154625" y="72428"/>
                    <a:pt x="152339" y="72428"/>
                    <a:pt x="150101" y="72809"/>
                  </a:cubicBezTo>
                  <a:lnTo>
                    <a:pt x="148386" y="72809"/>
                  </a:lnTo>
                  <a:lnTo>
                    <a:pt x="148386" y="72809"/>
                  </a:lnTo>
                  <a:lnTo>
                    <a:pt x="148386" y="72809"/>
                  </a:lnTo>
                  <a:lnTo>
                    <a:pt x="148386" y="72809"/>
                  </a:lnTo>
                  <a:lnTo>
                    <a:pt x="149720" y="71380"/>
                  </a:lnTo>
                  <a:close/>
                  <a:moveTo>
                    <a:pt x="163626" y="85953"/>
                  </a:moveTo>
                  <a:cubicBezTo>
                    <a:pt x="163055" y="85667"/>
                    <a:pt x="162388" y="85667"/>
                    <a:pt x="161816" y="85953"/>
                  </a:cubicBezTo>
                  <a:cubicBezTo>
                    <a:pt x="161169" y="86144"/>
                    <a:pt x="160559" y="86430"/>
                    <a:pt x="160007" y="86811"/>
                  </a:cubicBezTo>
                  <a:cubicBezTo>
                    <a:pt x="161054" y="84525"/>
                    <a:pt x="158673" y="82334"/>
                    <a:pt x="156863" y="81572"/>
                  </a:cubicBezTo>
                  <a:cubicBezTo>
                    <a:pt x="154368" y="80524"/>
                    <a:pt x="151548" y="80524"/>
                    <a:pt x="149053" y="81572"/>
                  </a:cubicBezTo>
                  <a:cubicBezTo>
                    <a:pt x="147033" y="82362"/>
                    <a:pt x="145119" y="83382"/>
                    <a:pt x="143338" y="84620"/>
                  </a:cubicBezTo>
                  <a:lnTo>
                    <a:pt x="143338" y="84620"/>
                  </a:lnTo>
                  <a:cubicBezTo>
                    <a:pt x="143338" y="84620"/>
                    <a:pt x="143338" y="84620"/>
                    <a:pt x="143338" y="84620"/>
                  </a:cubicBezTo>
                  <a:cubicBezTo>
                    <a:pt x="142052" y="82172"/>
                    <a:pt x="142052" y="79257"/>
                    <a:pt x="143338" y="76809"/>
                  </a:cubicBezTo>
                  <a:cubicBezTo>
                    <a:pt x="144957" y="74514"/>
                    <a:pt x="147500" y="73057"/>
                    <a:pt x="150291" y="72809"/>
                  </a:cubicBezTo>
                  <a:cubicBezTo>
                    <a:pt x="154454" y="72076"/>
                    <a:pt x="158740" y="72742"/>
                    <a:pt x="162483" y="74714"/>
                  </a:cubicBezTo>
                  <a:cubicBezTo>
                    <a:pt x="164531" y="75457"/>
                    <a:pt x="165798" y="77505"/>
                    <a:pt x="165531" y="79667"/>
                  </a:cubicBezTo>
                  <a:lnTo>
                    <a:pt x="165531" y="80238"/>
                  </a:lnTo>
                  <a:cubicBezTo>
                    <a:pt x="165531" y="80238"/>
                    <a:pt x="165531" y="80238"/>
                    <a:pt x="165531" y="80238"/>
                  </a:cubicBezTo>
                  <a:lnTo>
                    <a:pt x="165531" y="81191"/>
                  </a:lnTo>
                  <a:cubicBezTo>
                    <a:pt x="164579" y="82629"/>
                    <a:pt x="163931" y="84248"/>
                    <a:pt x="163626" y="85953"/>
                  </a:cubicBezTo>
                  <a:close/>
                  <a:moveTo>
                    <a:pt x="154101" y="94335"/>
                  </a:moveTo>
                  <a:cubicBezTo>
                    <a:pt x="154292" y="95412"/>
                    <a:pt x="155063" y="96288"/>
                    <a:pt x="156102" y="96621"/>
                  </a:cubicBezTo>
                  <a:cubicBezTo>
                    <a:pt x="154749" y="96736"/>
                    <a:pt x="153406" y="96983"/>
                    <a:pt x="152101" y="97383"/>
                  </a:cubicBezTo>
                  <a:cubicBezTo>
                    <a:pt x="148834" y="98612"/>
                    <a:pt x="145852" y="100488"/>
                    <a:pt x="143338" y="102908"/>
                  </a:cubicBezTo>
                  <a:cubicBezTo>
                    <a:pt x="142862" y="102413"/>
                    <a:pt x="142319" y="101994"/>
                    <a:pt x="141719" y="101670"/>
                  </a:cubicBezTo>
                  <a:lnTo>
                    <a:pt x="140004" y="101098"/>
                  </a:lnTo>
                  <a:lnTo>
                    <a:pt x="140004" y="101098"/>
                  </a:lnTo>
                  <a:cubicBezTo>
                    <a:pt x="138956" y="100527"/>
                    <a:pt x="137813" y="100336"/>
                    <a:pt x="137147" y="99288"/>
                  </a:cubicBezTo>
                  <a:cubicBezTo>
                    <a:pt x="136509" y="98336"/>
                    <a:pt x="136270" y="97174"/>
                    <a:pt x="136480" y="96050"/>
                  </a:cubicBezTo>
                  <a:cubicBezTo>
                    <a:pt x="137052" y="92792"/>
                    <a:pt x="138737" y="89830"/>
                    <a:pt x="141242" y="87668"/>
                  </a:cubicBezTo>
                  <a:cubicBezTo>
                    <a:pt x="143157" y="85849"/>
                    <a:pt x="145338" y="84334"/>
                    <a:pt x="147719" y="83191"/>
                  </a:cubicBezTo>
                  <a:cubicBezTo>
                    <a:pt x="149948" y="81934"/>
                    <a:pt x="152510" y="81410"/>
                    <a:pt x="155054" y="81667"/>
                  </a:cubicBezTo>
                  <a:cubicBezTo>
                    <a:pt x="156244" y="81981"/>
                    <a:pt x="157330" y="82610"/>
                    <a:pt x="158197" y="83477"/>
                  </a:cubicBezTo>
                  <a:cubicBezTo>
                    <a:pt x="159111" y="84363"/>
                    <a:pt x="159502" y="85658"/>
                    <a:pt x="159245" y="86906"/>
                  </a:cubicBezTo>
                  <a:lnTo>
                    <a:pt x="159245" y="86906"/>
                  </a:lnTo>
                  <a:lnTo>
                    <a:pt x="158197" y="87668"/>
                  </a:lnTo>
                  <a:cubicBezTo>
                    <a:pt x="157016" y="88649"/>
                    <a:pt x="155987" y="89802"/>
                    <a:pt x="155149" y="91097"/>
                  </a:cubicBezTo>
                  <a:cubicBezTo>
                    <a:pt x="154692" y="92116"/>
                    <a:pt x="154558" y="93240"/>
                    <a:pt x="154768" y="94335"/>
                  </a:cubicBezTo>
                  <a:close/>
                  <a:moveTo>
                    <a:pt x="104952" y="123958"/>
                  </a:moveTo>
                  <a:cubicBezTo>
                    <a:pt x="104476" y="123958"/>
                    <a:pt x="104190" y="123958"/>
                    <a:pt x="103904" y="123387"/>
                  </a:cubicBezTo>
                  <a:cubicBezTo>
                    <a:pt x="103581" y="122644"/>
                    <a:pt x="103295" y="121882"/>
                    <a:pt x="103047" y="121100"/>
                  </a:cubicBezTo>
                  <a:cubicBezTo>
                    <a:pt x="102618" y="119281"/>
                    <a:pt x="102618" y="117395"/>
                    <a:pt x="103047" y="115576"/>
                  </a:cubicBezTo>
                  <a:cubicBezTo>
                    <a:pt x="103638" y="113138"/>
                    <a:pt x="104628" y="110823"/>
                    <a:pt x="106000" y="108718"/>
                  </a:cubicBezTo>
                  <a:cubicBezTo>
                    <a:pt x="107267" y="106346"/>
                    <a:pt x="109019" y="104270"/>
                    <a:pt x="111144" y="102622"/>
                  </a:cubicBezTo>
                  <a:cubicBezTo>
                    <a:pt x="112029" y="101774"/>
                    <a:pt x="113315" y="101479"/>
                    <a:pt x="114477" y="101860"/>
                  </a:cubicBezTo>
                  <a:lnTo>
                    <a:pt x="114953" y="101860"/>
                  </a:lnTo>
                  <a:cubicBezTo>
                    <a:pt x="114953" y="101860"/>
                    <a:pt x="114953" y="102432"/>
                    <a:pt x="114953" y="102622"/>
                  </a:cubicBezTo>
                  <a:cubicBezTo>
                    <a:pt x="115134" y="103022"/>
                    <a:pt x="115353" y="103413"/>
                    <a:pt x="115620" y="103765"/>
                  </a:cubicBezTo>
                  <a:cubicBezTo>
                    <a:pt x="115715" y="104041"/>
                    <a:pt x="115715" y="104346"/>
                    <a:pt x="115620" y="104622"/>
                  </a:cubicBezTo>
                  <a:lnTo>
                    <a:pt x="115620" y="104622"/>
                  </a:lnTo>
                  <a:lnTo>
                    <a:pt x="115620" y="104622"/>
                  </a:lnTo>
                  <a:cubicBezTo>
                    <a:pt x="115210" y="104784"/>
                    <a:pt x="114858" y="105051"/>
                    <a:pt x="114572" y="105384"/>
                  </a:cubicBezTo>
                  <a:cubicBezTo>
                    <a:pt x="113982" y="106137"/>
                    <a:pt x="113715" y="107099"/>
                    <a:pt x="113811" y="108051"/>
                  </a:cubicBezTo>
                  <a:cubicBezTo>
                    <a:pt x="113811" y="109861"/>
                    <a:pt x="114763" y="111861"/>
                    <a:pt x="116573" y="112147"/>
                  </a:cubicBezTo>
                  <a:cubicBezTo>
                    <a:pt x="114515" y="113223"/>
                    <a:pt x="112925" y="115024"/>
                    <a:pt x="112096" y="117195"/>
                  </a:cubicBezTo>
                  <a:cubicBezTo>
                    <a:pt x="111191" y="119262"/>
                    <a:pt x="111191" y="121605"/>
                    <a:pt x="112096" y="123672"/>
                  </a:cubicBezTo>
                  <a:cubicBezTo>
                    <a:pt x="111629" y="123387"/>
                    <a:pt x="111115" y="123187"/>
                    <a:pt x="110572" y="123101"/>
                  </a:cubicBezTo>
                  <a:lnTo>
                    <a:pt x="108477" y="123101"/>
                  </a:lnTo>
                  <a:lnTo>
                    <a:pt x="105428" y="123577"/>
                  </a:lnTo>
                  <a:lnTo>
                    <a:pt x="105428" y="123577"/>
                  </a:lnTo>
                  <a:cubicBezTo>
                    <a:pt x="105428" y="123577"/>
                    <a:pt x="105524" y="123767"/>
                    <a:pt x="105238" y="123958"/>
                  </a:cubicBezTo>
                  <a:close/>
                  <a:moveTo>
                    <a:pt x="97713" y="104908"/>
                  </a:moveTo>
                  <a:cubicBezTo>
                    <a:pt x="97237" y="104165"/>
                    <a:pt x="96532" y="103603"/>
                    <a:pt x="95713" y="103289"/>
                  </a:cubicBezTo>
                  <a:cubicBezTo>
                    <a:pt x="93760" y="102641"/>
                    <a:pt x="91665" y="102641"/>
                    <a:pt x="89712" y="103289"/>
                  </a:cubicBezTo>
                  <a:cubicBezTo>
                    <a:pt x="88093" y="103698"/>
                    <a:pt x="86502" y="104203"/>
                    <a:pt x="84950" y="104813"/>
                  </a:cubicBezTo>
                  <a:cubicBezTo>
                    <a:pt x="84950" y="104813"/>
                    <a:pt x="84950" y="104813"/>
                    <a:pt x="84950" y="104813"/>
                  </a:cubicBezTo>
                  <a:cubicBezTo>
                    <a:pt x="84950" y="104813"/>
                    <a:pt x="84950" y="101860"/>
                    <a:pt x="84950" y="101098"/>
                  </a:cubicBezTo>
                  <a:cubicBezTo>
                    <a:pt x="85188" y="100308"/>
                    <a:pt x="85502" y="99536"/>
                    <a:pt x="85902" y="98812"/>
                  </a:cubicBezTo>
                  <a:cubicBezTo>
                    <a:pt x="86417" y="97869"/>
                    <a:pt x="87131" y="97060"/>
                    <a:pt x="87998" y="96431"/>
                  </a:cubicBezTo>
                  <a:cubicBezTo>
                    <a:pt x="89398" y="95335"/>
                    <a:pt x="91027" y="94554"/>
                    <a:pt x="92760" y="94145"/>
                  </a:cubicBezTo>
                  <a:cubicBezTo>
                    <a:pt x="94417" y="93602"/>
                    <a:pt x="96180" y="93440"/>
                    <a:pt x="97904" y="93669"/>
                  </a:cubicBezTo>
                  <a:cubicBezTo>
                    <a:pt x="98847" y="93697"/>
                    <a:pt x="99704" y="94202"/>
                    <a:pt x="100190" y="95002"/>
                  </a:cubicBezTo>
                  <a:cubicBezTo>
                    <a:pt x="100504" y="95935"/>
                    <a:pt x="100723" y="96888"/>
                    <a:pt x="100856" y="97859"/>
                  </a:cubicBezTo>
                  <a:lnTo>
                    <a:pt x="100856" y="97859"/>
                  </a:lnTo>
                  <a:lnTo>
                    <a:pt x="100856" y="98526"/>
                  </a:lnTo>
                  <a:cubicBezTo>
                    <a:pt x="100475" y="99079"/>
                    <a:pt x="100123" y="99650"/>
                    <a:pt x="99809" y="100241"/>
                  </a:cubicBezTo>
                  <a:cubicBezTo>
                    <a:pt x="98770" y="101594"/>
                    <a:pt x="98027" y="103155"/>
                    <a:pt x="97618" y="104813"/>
                  </a:cubicBezTo>
                  <a:close/>
                  <a:moveTo>
                    <a:pt x="82949" y="105384"/>
                  </a:moveTo>
                  <a:lnTo>
                    <a:pt x="82092" y="105384"/>
                  </a:lnTo>
                  <a:cubicBezTo>
                    <a:pt x="80482" y="105870"/>
                    <a:pt x="79073" y="106870"/>
                    <a:pt x="78092" y="108242"/>
                  </a:cubicBezTo>
                  <a:cubicBezTo>
                    <a:pt x="77425" y="107632"/>
                    <a:pt x="76482" y="107413"/>
                    <a:pt x="75615" y="107670"/>
                  </a:cubicBezTo>
                  <a:cubicBezTo>
                    <a:pt x="75168" y="107766"/>
                    <a:pt x="74739" y="107956"/>
                    <a:pt x="74377" y="108242"/>
                  </a:cubicBezTo>
                  <a:cubicBezTo>
                    <a:pt x="74377" y="107099"/>
                    <a:pt x="73424" y="106146"/>
                    <a:pt x="72567" y="105575"/>
                  </a:cubicBezTo>
                  <a:cubicBezTo>
                    <a:pt x="70815" y="104699"/>
                    <a:pt x="68957" y="104060"/>
                    <a:pt x="67043" y="103670"/>
                  </a:cubicBezTo>
                  <a:cubicBezTo>
                    <a:pt x="65795" y="103336"/>
                    <a:pt x="64518" y="103146"/>
                    <a:pt x="63233" y="103098"/>
                  </a:cubicBezTo>
                  <a:lnTo>
                    <a:pt x="63233" y="103098"/>
                  </a:lnTo>
                  <a:lnTo>
                    <a:pt x="63233" y="103098"/>
                  </a:lnTo>
                  <a:lnTo>
                    <a:pt x="63233" y="103098"/>
                  </a:lnTo>
                  <a:lnTo>
                    <a:pt x="63233" y="103098"/>
                  </a:lnTo>
                  <a:lnTo>
                    <a:pt x="63233" y="103098"/>
                  </a:lnTo>
                  <a:cubicBezTo>
                    <a:pt x="63680" y="102194"/>
                    <a:pt x="63680" y="101146"/>
                    <a:pt x="63233" y="100241"/>
                  </a:cubicBezTo>
                  <a:cubicBezTo>
                    <a:pt x="63528" y="98641"/>
                    <a:pt x="64547" y="97269"/>
                    <a:pt x="65995" y="96526"/>
                  </a:cubicBezTo>
                  <a:cubicBezTo>
                    <a:pt x="67509" y="95821"/>
                    <a:pt x="69186" y="95526"/>
                    <a:pt x="70853" y="95669"/>
                  </a:cubicBezTo>
                  <a:cubicBezTo>
                    <a:pt x="74863" y="95917"/>
                    <a:pt x="78654" y="97612"/>
                    <a:pt x="81521" y="100431"/>
                  </a:cubicBezTo>
                  <a:cubicBezTo>
                    <a:pt x="82387" y="101089"/>
                    <a:pt x="83045" y="101984"/>
                    <a:pt x="83426" y="103003"/>
                  </a:cubicBezTo>
                  <a:cubicBezTo>
                    <a:pt x="83750" y="103898"/>
                    <a:pt x="83750" y="104870"/>
                    <a:pt x="83426" y="105765"/>
                  </a:cubicBezTo>
                  <a:close/>
                  <a:moveTo>
                    <a:pt x="40468" y="92240"/>
                  </a:moveTo>
                  <a:cubicBezTo>
                    <a:pt x="40325" y="91583"/>
                    <a:pt x="40325" y="90897"/>
                    <a:pt x="40468" y="90240"/>
                  </a:cubicBezTo>
                  <a:cubicBezTo>
                    <a:pt x="40649" y="88935"/>
                    <a:pt x="41211" y="87706"/>
                    <a:pt x="42087" y="86715"/>
                  </a:cubicBezTo>
                  <a:cubicBezTo>
                    <a:pt x="43802" y="84963"/>
                    <a:pt x="46116" y="83943"/>
                    <a:pt x="48564" y="83858"/>
                  </a:cubicBezTo>
                  <a:cubicBezTo>
                    <a:pt x="52184" y="83858"/>
                    <a:pt x="58851" y="83858"/>
                    <a:pt x="58851" y="88906"/>
                  </a:cubicBezTo>
                  <a:cubicBezTo>
                    <a:pt x="58765" y="90487"/>
                    <a:pt x="58165" y="91992"/>
                    <a:pt x="57137" y="93192"/>
                  </a:cubicBezTo>
                  <a:cubicBezTo>
                    <a:pt x="56470" y="94050"/>
                    <a:pt x="55613" y="95383"/>
                    <a:pt x="54470" y="95478"/>
                  </a:cubicBezTo>
                  <a:lnTo>
                    <a:pt x="54470" y="95478"/>
                  </a:lnTo>
                  <a:cubicBezTo>
                    <a:pt x="52736" y="95497"/>
                    <a:pt x="51031" y="95955"/>
                    <a:pt x="49517" y="96812"/>
                  </a:cubicBezTo>
                  <a:cubicBezTo>
                    <a:pt x="48831" y="97212"/>
                    <a:pt x="48212" y="97726"/>
                    <a:pt x="47707" y="98336"/>
                  </a:cubicBezTo>
                  <a:cubicBezTo>
                    <a:pt x="47764" y="98184"/>
                    <a:pt x="47764" y="98012"/>
                    <a:pt x="47707" y="97859"/>
                  </a:cubicBezTo>
                  <a:cubicBezTo>
                    <a:pt x="47126" y="96631"/>
                    <a:pt x="46154" y="95621"/>
                    <a:pt x="44945" y="95002"/>
                  </a:cubicBezTo>
                  <a:cubicBezTo>
                    <a:pt x="43611" y="94288"/>
                    <a:pt x="42154" y="93802"/>
                    <a:pt x="40658" y="93573"/>
                  </a:cubicBezTo>
                  <a:lnTo>
                    <a:pt x="40658" y="93573"/>
                  </a:lnTo>
                  <a:cubicBezTo>
                    <a:pt x="40677" y="93116"/>
                    <a:pt x="40611" y="92669"/>
                    <a:pt x="40468" y="92240"/>
                  </a:cubicBezTo>
                  <a:close/>
                  <a:moveTo>
                    <a:pt x="45230" y="57855"/>
                  </a:moveTo>
                  <a:cubicBezTo>
                    <a:pt x="46269" y="56731"/>
                    <a:pt x="47383" y="55683"/>
                    <a:pt x="48564" y="54711"/>
                  </a:cubicBezTo>
                  <a:cubicBezTo>
                    <a:pt x="49431" y="54026"/>
                    <a:pt x="50441" y="53540"/>
                    <a:pt x="51517" y="53283"/>
                  </a:cubicBezTo>
                  <a:lnTo>
                    <a:pt x="53803" y="53283"/>
                  </a:lnTo>
                  <a:lnTo>
                    <a:pt x="55517" y="53283"/>
                  </a:lnTo>
                  <a:cubicBezTo>
                    <a:pt x="56279" y="53283"/>
                    <a:pt x="57327" y="53283"/>
                    <a:pt x="57803" y="54140"/>
                  </a:cubicBezTo>
                  <a:lnTo>
                    <a:pt x="57803" y="54140"/>
                  </a:lnTo>
                  <a:cubicBezTo>
                    <a:pt x="57708" y="54549"/>
                    <a:pt x="57708" y="54968"/>
                    <a:pt x="57803" y="55378"/>
                  </a:cubicBezTo>
                  <a:cubicBezTo>
                    <a:pt x="57480" y="57521"/>
                    <a:pt x="58499" y="59636"/>
                    <a:pt x="60375" y="60712"/>
                  </a:cubicBezTo>
                  <a:cubicBezTo>
                    <a:pt x="57984" y="61303"/>
                    <a:pt x="55851" y="62636"/>
                    <a:pt x="54279" y="64522"/>
                  </a:cubicBezTo>
                  <a:cubicBezTo>
                    <a:pt x="53412" y="65589"/>
                    <a:pt x="53041" y="66970"/>
                    <a:pt x="53231" y="68332"/>
                  </a:cubicBezTo>
                  <a:cubicBezTo>
                    <a:pt x="53231" y="68332"/>
                    <a:pt x="53231" y="68904"/>
                    <a:pt x="53231" y="69094"/>
                  </a:cubicBezTo>
                  <a:lnTo>
                    <a:pt x="52469" y="68523"/>
                  </a:lnTo>
                  <a:cubicBezTo>
                    <a:pt x="51431" y="67656"/>
                    <a:pt x="50317" y="66884"/>
                    <a:pt x="49136" y="66237"/>
                  </a:cubicBezTo>
                  <a:cubicBezTo>
                    <a:pt x="48135" y="65760"/>
                    <a:pt x="47078" y="65408"/>
                    <a:pt x="45992" y="65189"/>
                  </a:cubicBezTo>
                  <a:cubicBezTo>
                    <a:pt x="44469" y="64427"/>
                    <a:pt x="42754" y="63950"/>
                    <a:pt x="42944" y="61855"/>
                  </a:cubicBezTo>
                  <a:cubicBezTo>
                    <a:pt x="43287" y="60255"/>
                    <a:pt x="44202" y="58836"/>
                    <a:pt x="45516" y="57855"/>
                  </a:cubicBezTo>
                  <a:close/>
                  <a:moveTo>
                    <a:pt x="43040" y="59283"/>
                  </a:moveTo>
                  <a:cubicBezTo>
                    <a:pt x="43087" y="58998"/>
                    <a:pt x="43087" y="58712"/>
                    <a:pt x="43040" y="58426"/>
                  </a:cubicBezTo>
                  <a:cubicBezTo>
                    <a:pt x="42754" y="57740"/>
                    <a:pt x="42249" y="57169"/>
                    <a:pt x="41611" y="56807"/>
                  </a:cubicBezTo>
                  <a:cubicBezTo>
                    <a:pt x="41563" y="56464"/>
                    <a:pt x="41563" y="56102"/>
                    <a:pt x="41611" y="55759"/>
                  </a:cubicBezTo>
                  <a:cubicBezTo>
                    <a:pt x="41639" y="54835"/>
                    <a:pt x="41868" y="53921"/>
                    <a:pt x="42278" y="53092"/>
                  </a:cubicBezTo>
                  <a:cubicBezTo>
                    <a:pt x="42849" y="52130"/>
                    <a:pt x="43773" y="51416"/>
                    <a:pt x="44849" y="51092"/>
                  </a:cubicBezTo>
                  <a:cubicBezTo>
                    <a:pt x="45450" y="51187"/>
                    <a:pt x="46059" y="51187"/>
                    <a:pt x="46659" y="51092"/>
                  </a:cubicBezTo>
                  <a:cubicBezTo>
                    <a:pt x="47002" y="51006"/>
                    <a:pt x="47364" y="51006"/>
                    <a:pt x="47707" y="51092"/>
                  </a:cubicBezTo>
                  <a:cubicBezTo>
                    <a:pt x="47831" y="51854"/>
                    <a:pt x="48335" y="52492"/>
                    <a:pt x="49040" y="52806"/>
                  </a:cubicBezTo>
                  <a:lnTo>
                    <a:pt x="50279" y="52806"/>
                  </a:lnTo>
                  <a:lnTo>
                    <a:pt x="49326" y="52806"/>
                  </a:lnTo>
                  <a:cubicBezTo>
                    <a:pt x="47812" y="53797"/>
                    <a:pt x="46431" y="54978"/>
                    <a:pt x="45230" y="56331"/>
                  </a:cubicBezTo>
                  <a:cubicBezTo>
                    <a:pt x="44478" y="57235"/>
                    <a:pt x="43840" y="58226"/>
                    <a:pt x="43325" y="59283"/>
                  </a:cubicBezTo>
                  <a:close/>
                  <a:moveTo>
                    <a:pt x="105619" y="81667"/>
                  </a:moveTo>
                  <a:cubicBezTo>
                    <a:pt x="106057" y="80829"/>
                    <a:pt x="106876" y="80257"/>
                    <a:pt x="107810" y="80143"/>
                  </a:cubicBezTo>
                  <a:cubicBezTo>
                    <a:pt x="108762" y="79810"/>
                    <a:pt x="109810" y="79810"/>
                    <a:pt x="110762" y="80143"/>
                  </a:cubicBezTo>
                  <a:cubicBezTo>
                    <a:pt x="111144" y="80400"/>
                    <a:pt x="111448" y="80762"/>
                    <a:pt x="111620" y="81191"/>
                  </a:cubicBezTo>
                  <a:cubicBezTo>
                    <a:pt x="110610" y="82381"/>
                    <a:pt x="109953" y="83839"/>
                    <a:pt x="109715" y="85382"/>
                  </a:cubicBezTo>
                  <a:cubicBezTo>
                    <a:pt x="109572" y="86077"/>
                    <a:pt x="109572" y="86782"/>
                    <a:pt x="109715" y="87477"/>
                  </a:cubicBezTo>
                  <a:lnTo>
                    <a:pt x="107714" y="85763"/>
                  </a:lnTo>
                  <a:cubicBezTo>
                    <a:pt x="106819" y="84848"/>
                    <a:pt x="105428" y="84620"/>
                    <a:pt x="104286" y="85191"/>
                  </a:cubicBezTo>
                  <a:cubicBezTo>
                    <a:pt x="105219" y="84239"/>
                    <a:pt x="105790" y="82991"/>
                    <a:pt x="105905" y="81667"/>
                  </a:cubicBezTo>
                  <a:close/>
                  <a:moveTo>
                    <a:pt x="136575" y="84334"/>
                  </a:moveTo>
                  <a:cubicBezTo>
                    <a:pt x="137042" y="83715"/>
                    <a:pt x="137813" y="83420"/>
                    <a:pt x="138575" y="83572"/>
                  </a:cubicBezTo>
                  <a:cubicBezTo>
                    <a:pt x="139576" y="83591"/>
                    <a:pt x="140557" y="83848"/>
                    <a:pt x="141433" y="84334"/>
                  </a:cubicBezTo>
                  <a:lnTo>
                    <a:pt x="142004" y="84334"/>
                  </a:lnTo>
                  <a:lnTo>
                    <a:pt x="142481" y="84334"/>
                  </a:lnTo>
                  <a:lnTo>
                    <a:pt x="142481" y="84334"/>
                  </a:lnTo>
                  <a:lnTo>
                    <a:pt x="141052" y="85572"/>
                  </a:lnTo>
                  <a:cubicBezTo>
                    <a:pt x="139709" y="86677"/>
                    <a:pt x="138518" y="87954"/>
                    <a:pt x="137528" y="89382"/>
                  </a:cubicBezTo>
                  <a:cubicBezTo>
                    <a:pt x="137032" y="88239"/>
                    <a:pt x="136204" y="87277"/>
                    <a:pt x="135146" y="86620"/>
                  </a:cubicBezTo>
                  <a:lnTo>
                    <a:pt x="135146" y="86620"/>
                  </a:lnTo>
                  <a:cubicBezTo>
                    <a:pt x="136013" y="86134"/>
                    <a:pt x="136642" y="85306"/>
                    <a:pt x="136861" y="84334"/>
                  </a:cubicBezTo>
                  <a:close/>
                  <a:moveTo>
                    <a:pt x="137052" y="90906"/>
                  </a:moveTo>
                  <a:cubicBezTo>
                    <a:pt x="136309" y="92173"/>
                    <a:pt x="135794" y="93554"/>
                    <a:pt x="135527" y="95002"/>
                  </a:cubicBezTo>
                  <a:cubicBezTo>
                    <a:pt x="135213" y="96469"/>
                    <a:pt x="135451" y="97993"/>
                    <a:pt x="136194" y="99288"/>
                  </a:cubicBezTo>
                  <a:cubicBezTo>
                    <a:pt x="136794" y="99984"/>
                    <a:pt x="137547" y="100536"/>
                    <a:pt x="138385" y="100908"/>
                  </a:cubicBezTo>
                  <a:cubicBezTo>
                    <a:pt x="136547" y="100869"/>
                    <a:pt x="134718" y="101127"/>
                    <a:pt x="132956" y="101670"/>
                  </a:cubicBezTo>
                  <a:cubicBezTo>
                    <a:pt x="131479" y="102070"/>
                    <a:pt x="130070" y="102679"/>
                    <a:pt x="128765" y="103479"/>
                  </a:cubicBezTo>
                  <a:lnTo>
                    <a:pt x="127145" y="104527"/>
                  </a:lnTo>
                  <a:lnTo>
                    <a:pt x="126669" y="104527"/>
                  </a:lnTo>
                  <a:lnTo>
                    <a:pt x="126669" y="104527"/>
                  </a:lnTo>
                  <a:lnTo>
                    <a:pt x="126002" y="104527"/>
                  </a:lnTo>
                  <a:cubicBezTo>
                    <a:pt x="125098" y="105222"/>
                    <a:pt x="124002" y="105622"/>
                    <a:pt x="122859" y="105670"/>
                  </a:cubicBezTo>
                  <a:cubicBezTo>
                    <a:pt x="121564" y="105765"/>
                    <a:pt x="120259" y="105575"/>
                    <a:pt x="119049" y="105099"/>
                  </a:cubicBezTo>
                  <a:cubicBezTo>
                    <a:pt x="117735" y="104632"/>
                    <a:pt x="116620" y="103727"/>
                    <a:pt x="115906" y="102527"/>
                  </a:cubicBezTo>
                  <a:lnTo>
                    <a:pt x="115906" y="101765"/>
                  </a:lnTo>
                  <a:cubicBezTo>
                    <a:pt x="115573" y="100651"/>
                    <a:pt x="115573" y="99450"/>
                    <a:pt x="115906" y="98336"/>
                  </a:cubicBezTo>
                  <a:cubicBezTo>
                    <a:pt x="116782" y="95612"/>
                    <a:pt x="118278" y="93135"/>
                    <a:pt x="120287" y="91097"/>
                  </a:cubicBezTo>
                  <a:cubicBezTo>
                    <a:pt x="122354" y="88877"/>
                    <a:pt x="124993" y="87268"/>
                    <a:pt x="127907" y="86430"/>
                  </a:cubicBezTo>
                  <a:cubicBezTo>
                    <a:pt x="129707" y="85887"/>
                    <a:pt x="131632" y="85887"/>
                    <a:pt x="133432" y="86430"/>
                  </a:cubicBezTo>
                  <a:cubicBezTo>
                    <a:pt x="135366" y="87230"/>
                    <a:pt x="136813" y="88887"/>
                    <a:pt x="137337" y="90906"/>
                  </a:cubicBezTo>
                  <a:close/>
                  <a:moveTo>
                    <a:pt x="134765" y="86811"/>
                  </a:moveTo>
                  <a:lnTo>
                    <a:pt x="134765" y="86811"/>
                  </a:lnTo>
                  <a:cubicBezTo>
                    <a:pt x="133175" y="86001"/>
                    <a:pt x="131384" y="85706"/>
                    <a:pt x="129622" y="85953"/>
                  </a:cubicBezTo>
                  <a:cubicBezTo>
                    <a:pt x="126031" y="86439"/>
                    <a:pt x="122688" y="88078"/>
                    <a:pt x="120097" y="90621"/>
                  </a:cubicBezTo>
                  <a:cubicBezTo>
                    <a:pt x="119259" y="91373"/>
                    <a:pt x="118497" y="92202"/>
                    <a:pt x="117811" y="93097"/>
                  </a:cubicBezTo>
                  <a:cubicBezTo>
                    <a:pt x="117811" y="91954"/>
                    <a:pt x="116382" y="91287"/>
                    <a:pt x="115430" y="91002"/>
                  </a:cubicBezTo>
                  <a:cubicBezTo>
                    <a:pt x="113925" y="90668"/>
                    <a:pt x="112363" y="90668"/>
                    <a:pt x="110858" y="91002"/>
                  </a:cubicBezTo>
                  <a:lnTo>
                    <a:pt x="110858" y="91002"/>
                  </a:lnTo>
                  <a:cubicBezTo>
                    <a:pt x="111086" y="90659"/>
                    <a:pt x="111086" y="90202"/>
                    <a:pt x="110858" y="89859"/>
                  </a:cubicBezTo>
                  <a:cubicBezTo>
                    <a:pt x="110858" y="88906"/>
                    <a:pt x="110286" y="88049"/>
                    <a:pt x="110191" y="87096"/>
                  </a:cubicBezTo>
                  <a:cubicBezTo>
                    <a:pt x="110058" y="85620"/>
                    <a:pt x="110429" y="84144"/>
                    <a:pt x="111239" y="82905"/>
                  </a:cubicBezTo>
                  <a:cubicBezTo>
                    <a:pt x="112953" y="80438"/>
                    <a:pt x="115544" y="78705"/>
                    <a:pt x="118478" y="78048"/>
                  </a:cubicBezTo>
                  <a:cubicBezTo>
                    <a:pt x="123374" y="75847"/>
                    <a:pt x="129060" y="76314"/>
                    <a:pt x="133527" y="79286"/>
                  </a:cubicBezTo>
                  <a:cubicBezTo>
                    <a:pt x="134623" y="80200"/>
                    <a:pt x="135337" y="81496"/>
                    <a:pt x="135527" y="82905"/>
                  </a:cubicBezTo>
                  <a:cubicBezTo>
                    <a:pt x="135927" y="84220"/>
                    <a:pt x="135756" y="85639"/>
                    <a:pt x="135051" y="86811"/>
                  </a:cubicBezTo>
                  <a:close/>
                  <a:moveTo>
                    <a:pt x="105619" y="85763"/>
                  </a:moveTo>
                  <a:cubicBezTo>
                    <a:pt x="106210" y="85763"/>
                    <a:pt x="106781" y="85963"/>
                    <a:pt x="107238" y="86334"/>
                  </a:cubicBezTo>
                  <a:cubicBezTo>
                    <a:pt x="108057" y="86858"/>
                    <a:pt x="108791" y="87506"/>
                    <a:pt x="109429" y="88239"/>
                  </a:cubicBezTo>
                  <a:cubicBezTo>
                    <a:pt x="109848" y="88601"/>
                    <a:pt x="110172" y="89059"/>
                    <a:pt x="110381" y="89573"/>
                  </a:cubicBezTo>
                  <a:cubicBezTo>
                    <a:pt x="110439" y="89820"/>
                    <a:pt x="110439" y="90087"/>
                    <a:pt x="110381" y="90335"/>
                  </a:cubicBezTo>
                  <a:cubicBezTo>
                    <a:pt x="110381" y="90335"/>
                    <a:pt x="110381" y="90335"/>
                    <a:pt x="110381" y="91002"/>
                  </a:cubicBezTo>
                  <a:lnTo>
                    <a:pt x="110381" y="91002"/>
                  </a:lnTo>
                  <a:cubicBezTo>
                    <a:pt x="107876" y="91611"/>
                    <a:pt x="105552" y="92821"/>
                    <a:pt x="103619" y="94526"/>
                  </a:cubicBezTo>
                  <a:lnTo>
                    <a:pt x="101333" y="96907"/>
                  </a:lnTo>
                  <a:cubicBezTo>
                    <a:pt x="101333" y="96907"/>
                    <a:pt x="101333" y="96907"/>
                    <a:pt x="101333" y="96336"/>
                  </a:cubicBezTo>
                  <a:lnTo>
                    <a:pt x="101333" y="95764"/>
                  </a:lnTo>
                  <a:lnTo>
                    <a:pt x="101333" y="94431"/>
                  </a:lnTo>
                  <a:lnTo>
                    <a:pt x="100856" y="93669"/>
                  </a:lnTo>
                  <a:cubicBezTo>
                    <a:pt x="100799" y="90878"/>
                    <a:pt x="102066" y="88220"/>
                    <a:pt x="104286" y="86525"/>
                  </a:cubicBezTo>
                  <a:cubicBezTo>
                    <a:pt x="104762" y="86153"/>
                    <a:pt x="105314" y="85896"/>
                    <a:pt x="105905" y="85763"/>
                  </a:cubicBezTo>
                  <a:close/>
                  <a:moveTo>
                    <a:pt x="103809" y="85763"/>
                  </a:moveTo>
                  <a:cubicBezTo>
                    <a:pt x="102714" y="86572"/>
                    <a:pt x="101799" y="87611"/>
                    <a:pt x="101142" y="88811"/>
                  </a:cubicBezTo>
                  <a:cubicBezTo>
                    <a:pt x="100285" y="90135"/>
                    <a:pt x="99942" y="91726"/>
                    <a:pt x="100190" y="93288"/>
                  </a:cubicBezTo>
                  <a:cubicBezTo>
                    <a:pt x="99894" y="93012"/>
                    <a:pt x="99532" y="92811"/>
                    <a:pt x="99142" y="92716"/>
                  </a:cubicBezTo>
                  <a:cubicBezTo>
                    <a:pt x="97284" y="92135"/>
                    <a:pt x="95284" y="92135"/>
                    <a:pt x="93427" y="92716"/>
                  </a:cubicBezTo>
                  <a:lnTo>
                    <a:pt x="93427" y="92716"/>
                  </a:lnTo>
                  <a:cubicBezTo>
                    <a:pt x="93913" y="91830"/>
                    <a:pt x="94236" y="90859"/>
                    <a:pt x="94379" y="89859"/>
                  </a:cubicBezTo>
                  <a:cubicBezTo>
                    <a:pt x="94274" y="88820"/>
                    <a:pt x="93665" y="87896"/>
                    <a:pt x="92760" y="87382"/>
                  </a:cubicBezTo>
                  <a:cubicBezTo>
                    <a:pt x="90531" y="86058"/>
                    <a:pt x="88017" y="85277"/>
                    <a:pt x="85426" y="85096"/>
                  </a:cubicBezTo>
                  <a:cubicBezTo>
                    <a:pt x="83873" y="85001"/>
                    <a:pt x="82311" y="85001"/>
                    <a:pt x="80759" y="85096"/>
                  </a:cubicBezTo>
                  <a:lnTo>
                    <a:pt x="81330" y="85096"/>
                  </a:lnTo>
                  <a:cubicBezTo>
                    <a:pt x="82254" y="84525"/>
                    <a:pt x="83092" y="83820"/>
                    <a:pt x="83807" y="83000"/>
                  </a:cubicBezTo>
                  <a:cubicBezTo>
                    <a:pt x="84854" y="82058"/>
                    <a:pt x="85531" y="80772"/>
                    <a:pt x="85712" y="79381"/>
                  </a:cubicBezTo>
                  <a:lnTo>
                    <a:pt x="85712" y="79381"/>
                  </a:lnTo>
                  <a:cubicBezTo>
                    <a:pt x="88817" y="77819"/>
                    <a:pt x="92236" y="76971"/>
                    <a:pt x="95713" y="76905"/>
                  </a:cubicBezTo>
                  <a:cubicBezTo>
                    <a:pt x="98665" y="76905"/>
                    <a:pt x="102952" y="77762"/>
                    <a:pt x="104190" y="80905"/>
                  </a:cubicBezTo>
                  <a:cubicBezTo>
                    <a:pt x="105009" y="82496"/>
                    <a:pt x="104971" y="84391"/>
                    <a:pt x="104095" y="85953"/>
                  </a:cubicBezTo>
                  <a:close/>
                  <a:moveTo>
                    <a:pt x="68567" y="94526"/>
                  </a:moveTo>
                  <a:cubicBezTo>
                    <a:pt x="67643" y="94602"/>
                    <a:pt x="66747" y="94831"/>
                    <a:pt x="65900" y="95192"/>
                  </a:cubicBezTo>
                  <a:cubicBezTo>
                    <a:pt x="64309" y="95869"/>
                    <a:pt x="63166" y="97298"/>
                    <a:pt x="62852" y="99003"/>
                  </a:cubicBezTo>
                  <a:cubicBezTo>
                    <a:pt x="62080" y="97641"/>
                    <a:pt x="60823" y="96621"/>
                    <a:pt x="59327" y="96145"/>
                  </a:cubicBezTo>
                  <a:cubicBezTo>
                    <a:pt x="58022" y="95650"/>
                    <a:pt x="56632" y="95393"/>
                    <a:pt x="55232" y="95383"/>
                  </a:cubicBezTo>
                  <a:cubicBezTo>
                    <a:pt x="55860" y="94974"/>
                    <a:pt x="56403" y="94459"/>
                    <a:pt x="56851" y="93859"/>
                  </a:cubicBezTo>
                  <a:cubicBezTo>
                    <a:pt x="57860" y="92916"/>
                    <a:pt x="58613" y="91735"/>
                    <a:pt x="59042" y="90430"/>
                  </a:cubicBezTo>
                  <a:cubicBezTo>
                    <a:pt x="59584" y="88906"/>
                    <a:pt x="59375" y="87211"/>
                    <a:pt x="58470" y="85858"/>
                  </a:cubicBezTo>
                  <a:lnTo>
                    <a:pt x="58470" y="85858"/>
                  </a:lnTo>
                  <a:cubicBezTo>
                    <a:pt x="59499" y="84706"/>
                    <a:pt x="60813" y="83848"/>
                    <a:pt x="62280" y="83382"/>
                  </a:cubicBezTo>
                  <a:cubicBezTo>
                    <a:pt x="63661" y="83048"/>
                    <a:pt x="65090" y="83048"/>
                    <a:pt x="66471" y="83382"/>
                  </a:cubicBezTo>
                  <a:cubicBezTo>
                    <a:pt x="67843" y="83553"/>
                    <a:pt x="69033" y="84410"/>
                    <a:pt x="69614" y="85667"/>
                  </a:cubicBezTo>
                  <a:cubicBezTo>
                    <a:pt x="70090" y="86858"/>
                    <a:pt x="70090" y="88192"/>
                    <a:pt x="69614" y="89382"/>
                  </a:cubicBezTo>
                  <a:cubicBezTo>
                    <a:pt x="68462" y="90925"/>
                    <a:pt x="68243" y="92964"/>
                    <a:pt x="69043" y="94716"/>
                  </a:cubicBezTo>
                  <a:close/>
                  <a:moveTo>
                    <a:pt x="54851" y="71761"/>
                  </a:moveTo>
                  <a:cubicBezTo>
                    <a:pt x="54955" y="71971"/>
                    <a:pt x="54955" y="72218"/>
                    <a:pt x="54851" y="72428"/>
                  </a:cubicBezTo>
                  <a:cubicBezTo>
                    <a:pt x="54927" y="72866"/>
                    <a:pt x="54927" y="73323"/>
                    <a:pt x="54851" y="73761"/>
                  </a:cubicBezTo>
                  <a:lnTo>
                    <a:pt x="54851" y="73761"/>
                  </a:lnTo>
                  <a:cubicBezTo>
                    <a:pt x="53698" y="74685"/>
                    <a:pt x="52736" y="75819"/>
                    <a:pt x="51993" y="77095"/>
                  </a:cubicBezTo>
                  <a:lnTo>
                    <a:pt x="51993" y="77667"/>
                  </a:lnTo>
                  <a:cubicBezTo>
                    <a:pt x="51726" y="76285"/>
                    <a:pt x="50850" y="75095"/>
                    <a:pt x="49612" y="74428"/>
                  </a:cubicBezTo>
                  <a:lnTo>
                    <a:pt x="48850" y="74428"/>
                  </a:lnTo>
                  <a:lnTo>
                    <a:pt x="48850" y="74428"/>
                  </a:lnTo>
                  <a:cubicBezTo>
                    <a:pt x="48802" y="74238"/>
                    <a:pt x="48802" y="74047"/>
                    <a:pt x="48850" y="73857"/>
                  </a:cubicBezTo>
                  <a:cubicBezTo>
                    <a:pt x="48764" y="73485"/>
                    <a:pt x="48764" y="73085"/>
                    <a:pt x="48850" y="72714"/>
                  </a:cubicBezTo>
                  <a:cubicBezTo>
                    <a:pt x="49393" y="72037"/>
                    <a:pt x="50183" y="71599"/>
                    <a:pt x="51040" y="71475"/>
                  </a:cubicBezTo>
                  <a:lnTo>
                    <a:pt x="53041" y="71475"/>
                  </a:lnTo>
                  <a:cubicBezTo>
                    <a:pt x="53774" y="71437"/>
                    <a:pt x="54498" y="71609"/>
                    <a:pt x="55136" y="71952"/>
                  </a:cubicBezTo>
                  <a:close/>
                  <a:moveTo>
                    <a:pt x="53803" y="67761"/>
                  </a:moveTo>
                  <a:cubicBezTo>
                    <a:pt x="53689" y="66570"/>
                    <a:pt x="54032" y="65379"/>
                    <a:pt x="54755" y="64427"/>
                  </a:cubicBezTo>
                  <a:cubicBezTo>
                    <a:pt x="56317" y="62665"/>
                    <a:pt x="58375" y="61398"/>
                    <a:pt x="60661" y="60807"/>
                  </a:cubicBezTo>
                  <a:cubicBezTo>
                    <a:pt x="63109" y="60331"/>
                    <a:pt x="65652" y="60522"/>
                    <a:pt x="67995" y="61379"/>
                  </a:cubicBezTo>
                  <a:lnTo>
                    <a:pt x="70853" y="62331"/>
                  </a:lnTo>
                  <a:cubicBezTo>
                    <a:pt x="71776" y="62655"/>
                    <a:pt x="72624" y="63169"/>
                    <a:pt x="73329" y="63855"/>
                  </a:cubicBezTo>
                  <a:cubicBezTo>
                    <a:pt x="73596" y="64465"/>
                    <a:pt x="73596" y="65151"/>
                    <a:pt x="73329" y="65760"/>
                  </a:cubicBezTo>
                  <a:lnTo>
                    <a:pt x="73329" y="65760"/>
                  </a:lnTo>
                  <a:cubicBezTo>
                    <a:pt x="73329" y="67570"/>
                    <a:pt x="70567" y="69284"/>
                    <a:pt x="69710" y="70618"/>
                  </a:cubicBezTo>
                  <a:cubicBezTo>
                    <a:pt x="67871" y="70428"/>
                    <a:pt x="66024" y="70428"/>
                    <a:pt x="64185" y="70618"/>
                  </a:cubicBezTo>
                  <a:cubicBezTo>
                    <a:pt x="61128" y="70837"/>
                    <a:pt x="58146" y="71675"/>
                    <a:pt x="55422" y="73095"/>
                  </a:cubicBezTo>
                  <a:cubicBezTo>
                    <a:pt x="55698" y="72656"/>
                    <a:pt x="55698" y="72104"/>
                    <a:pt x="55422" y="71666"/>
                  </a:cubicBezTo>
                  <a:lnTo>
                    <a:pt x="54755" y="71094"/>
                  </a:lnTo>
                  <a:cubicBezTo>
                    <a:pt x="54165" y="70161"/>
                    <a:pt x="53936" y="69046"/>
                    <a:pt x="54089" y="67951"/>
                  </a:cubicBezTo>
                  <a:close/>
                  <a:moveTo>
                    <a:pt x="57232" y="73190"/>
                  </a:moveTo>
                  <a:cubicBezTo>
                    <a:pt x="61470" y="71171"/>
                    <a:pt x="66233" y="70542"/>
                    <a:pt x="70853" y="71380"/>
                  </a:cubicBezTo>
                  <a:cubicBezTo>
                    <a:pt x="72148" y="71561"/>
                    <a:pt x="73415" y="71847"/>
                    <a:pt x="74663" y="72237"/>
                  </a:cubicBezTo>
                  <a:cubicBezTo>
                    <a:pt x="75282" y="72314"/>
                    <a:pt x="75872" y="72542"/>
                    <a:pt x="76377" y="72904"/>
                  </a:cubicBezTo>
                  <a:cubicBezTo>
                    <a:pt x="76968" y="73304"/>
                    <a:pt x="77377" y="73923"/>
                    <a:pt x="77520" y="74619"/>
                  </a:cubicBezTo>
                  <a:lnTo>
                    <a:pt x="77520" y="74619"/>
                  </a:lnTo>
                  <a:cubicBezTo>
                    <a:pt x="75749" y="74580"/>
                    <a:pt x="73986" y="74933"/>
                    <a:pt x="72377" y="75666"/>
                  </a:cubicBezTo>
                  <a:cubicBezTo>
                    <a:pt x="70976" y="76209"/>
                    <a:pt x="69729" y="77095"/>
                    <a:pt x="68757" y="78238"/>
                  </a:cubicBezTo>
                  <a:cubicBezTo>
                    <a:pt x="67709" y="79391"/>
                    <a:pt x="67100" y="80876"/>
                    <a:pt x="67043" y="82429"/>
                  </a:cubicBezTo>
                  <a:lnTo>
                    <a:pt x="67043" y="82429"/>
                  </a:lnTo>
                  <a:cubicBezTo>
                    <a:pt x="65357" y="81953"/>
                    <a:pt x="63585" y="81953"/>
                    <a:pt x="61899" y="82429"/>
                  </a:cubicBezTo>
                  <a:cubicBezTo>
                    <a:pt x="60309" y="82839"/>
                    <a:pt x="58899" y="83782"/>
                    <a:pt x="57899" y="85096"/>
                  </a:cubicBezTo>
                  <a:lnTo>
                    <a:pt x="56660" y="84144"/>
                  </a:lnTo>
                  <a:cubicBezTo>
                    <a:pt x="55479" y="83496"/>
                    <a:pt x="54184" y="83067"/>
                    <a:pt x="52850" y="82905"/>
                  </a:cubicBezTo>
                  <a:cubicBezTo>
                    <a:pt x="51783" y="81448"/>
                    <a:pt x="51536" y="79543"/>
                    <a:pt x="52184" y="77857"/>
                  </a:cubicBezTo>
                  <a:cubicBezTo>
                    <a:pt x="53365" y="75771"/>
                    <a:pt x="55260" y="74190"/>
                    <a:pt x="57518" y="73380"/>
                  </a:cubicBezTo>
                  <a:close/>
                  <a:moveTo>
                    <a:pt x="70662" y="85287"/>
                  </a:moveTo>
                  <a:cubicBezTo>
                    <a:pt x="70157" y="84067"/>
                    <a:pt x="69148" y="83134"/>
                    <a:pt x="67900" y="82715"/>
                  </a:cubicBezTo>
                  <a:cubicBezTo>
                    <a:pt x="68233" y="81553"/>
                    <a:pt x="68719" y="80429"/>
                    <a:pt x="69329" y="79381"/>
                  </a:cubicBezTo>
                  <a:cubicBezTo>
                    <a:pt x="70034" y="78419"/>
                    <a:pt x="70910" y="77581"/>
                    <a:pt x="71900" y="76905"/>
                  </a:cubicBezTo>
                  <a:cubicBezTo>
                    <a:pt x="74043" y="75695"/>
                    <a:pt x="76501" y="75171"/>
                    <a:pt x="78949" y="75381"/>
                  </a:cubicBezTo>
                  <a:cubicBezTo>
                    <a:pt x="80730" y="75371"/>
                    <a:pt x="82464" y="75942"/>
                    <a:pt x="83902" y="77000"/>
                  </a:cubicBezTo>
                  <a:cubicBezTo>
                    <a:pt x="84588" y="77552"/>
                    <a:pt x="84950" y="78409"/>
                    <a:pt x="84854" y="79286"/>
                  </a:cubicBezTo>
                  <a:cubicBezTo>
                    <a:pt x="84740" y="80057"/>
                    <a:pt x="84407" y="80781"/>
                    <a:pt x="83902" y="81381"/>
                  </a:cubicBezTo>
                  <a:cubicBezTo>
                    <a:pt x="83235" y="82267"/>
                    <a:pt x="82473" y="83067"/>
                    <a:pt x="81616" y="83763"/>
                  </a:cubicBezTo>
                  <a:cubicBezTo>
                    <a:pt x="81101" y="84334"/>
                    <a:pt x="80444" y="84763"/>
                    <a:pt x="79711" y="85001"/>
                  </a:cubicBezTo>
                  <a:lnTo>
                    <a:pt x="78568" y="85001"/>
                  </a:lnTo>
                  <a:cubicBezTo>
                    <a:pt x="75939" y="85268"/>
                    <a:pt x="73415" y="86182"/>
                    <a:pt x="71234" y="87668"/>
                  </a:cubicBezTo>
                  <a:lnTo>
                    <a:pt x="70757" y="87668"/>
                  </a:lnTo>
                  <a:cubicBezTo>
                    <a:pt x="70986" y="86963"/>
                    <a:pt x="71053" y="86210"/>
                    <a:pt x="70948" y="85477"/>
                  </a:cubicBezTo>
                  <a:close/>
                  <a:moveTo>
                    <a:pt x="91808" y="75762"/>
                  </a:moveTo>
                  <a:cubicBezTo>
                    <a:pt x="89683" y="76304"/>
                    <a:pt x="87607" y="77038"/>
                    <a:pt x="85616" y="77952"/>
                  </a:cubicBezTo>
                  <a:lnTo>
                    <a:pt x="85616" y="77190"/>
                  </a:lnTo>
                  <a:cubicBezTo>
                    <a:pt x="84359" y="75609"/>
                    <a:pt x="82492" y="74638"/>
                    <a:pt x="80473" y="74523"/>
                  </a:cubicBezTo>
                  <a:lnTo>
                    <a:pt x="78568" y="74523"/>
                  </a:lnTo>
                  <a:lnTo>
                    <a:pt x="78568" y="74523"/>
                  </a:lnTo>
                  <a:cubicBezTo>
                    <a:pt x="78568" y="74047"/>
                    <a:pt x="78568" y="73190"/>
                    <a:pt x="78568" y="72618"/>
                  </a:cubicBezTo>
                  <a:cubicBezTo>
                    <a:pt x="78787" y="71913"/>
                    <a:pt x="79139" y="71266"/>
                    <a:pt x="79615" y="70713"/>
                  </a:cubicBezTo>
                  <a:cubicBezTo>
                    <a:pt x="80978" y="69246"/>
                    <a:pt x="82730" y="68189"/>
                    <a:pt x="84664" y="67665"/>
                  </a:cubicBezTo>
                  <a:cubicBezTo>
                    <a:pt x="86255" y="67142"/>
                    <a:pt x="87874" y="66722"/>
                    <a:pt x="89522" y="66427"/>
                  </a:cubicBezTo>
                  <a:cubicBezTo>
                    <a:pt x="91141" y="65951"/>
                    <a:pt x="92855" y="65951"/>
                    <a:pt x="94475" y="66427"/>
                  </a:cubicBezTo>
                  <a:cubicBezTo>
                    <a:pt x="96113" y="66999"/>
                    <a:pt x="96970" y="68799"/>
                    <a:pt x="96399" y="70437"/>
                  </a:cubicBezTo>
                  <a:cubicBezTo>
                    <a:pt x="96361" y="70532"/>
                    <a:pt x="96323" y="70618"/>
                    <a:pt x="96284" y="70713"/>
                  </a:cubicBezTo>
                  <a:lnTo>
                    <a:pt x="96284" y="70713"/>
                  </a:lnTo>
                  <a:cubicBezTo>
                    <a:pt x="96284" y="70713"/>
                    <a:pt x="96284" y="71190"/>
                    <a:pt x="96284" y="71475"/>
                  </a:cubicBezTo>
                  <a:cubicBezTo>
                    <a:pt x="95770" y="72876"/>
                    <a:pt x="96142" y="74457"/>
                    <a:pt x="97237" y="75476"/>
                  </a:cubicBezTo>
                  <a:cubicBezTo>
                    <a:pt x="95494" y="75466"/>
                    <a:pt x="93760" y="75724"/>
                    <a:pt x="92094" y="76238"/>
                  </a:cubicBezTo>
                  <a:close/>
                  <a:moveTo>
                    <a:pt x="96951" y="69570"/>
                  </a:moveTo>
                  <a:cubicBezTo>
                    <a:pt x="97237" y="68504"/>
                    <a:pt x="96913" y="67360"/>
                    <a:pt x="96094" y="66617"/>
                  </a:cubicBezTo>
                  <a:cubicBezTo>
                    <a:pt x="95465" y="66075"/>
                    <a:pt x="94713" y="65684"/>
                    <a:pt x="93903" y="65475"/>
                  </a:cubicBezTo>
                  <a:cubicBezTo>
                    <a:pt x="92760" y="64808"/>
                    <a:pt x="91141" y="64808"/>
                    <a:pt x="90188" y="63855"/>
                  </a:cubicBezTo>
                  <a:cubicBezTo>
                    <a:pt x="89236" y="62903"/>
                    <a:pt x="89617" y="60617"/>
                    <a:pt x="90188" y="59379"/>
                  </a:cubicBezTo>
                  <a:cubicBezTo>
                    <a:pt x="92122" y="56702"/>
                    <a:pt x="95027" y="54883"/>
                    <a:pt x="98285" y="54330"/>
                  </a:cubicBezTo>
                  <a:lnTo>
                    <a:pt x="99237" y="54330"/>
                  </a:lnTo>
                  <a:lnTo>
                    <a:pt x="101904" y="54807"/>
                  </a:lnTo>
                  <a:cubicBezTo>
                    <a:pt x="102600" y="55130"/>
                    <a:pt x="103276" y="55511"/>
                    <a:pt x="103904" y="55950"/>
                  </a:cubicBezTo>
                  <a:cubicBezTo>
                    <a:pt x="103685" y="56540"/>
                    <a:pt x="103533" y="57140"/>
                    <a:pt x="103428" y="57759"/>
                  </a:cubicBezTo>
                  <a:cubicBezTo>
                    <a:pt x="103190" y="59055"/>
                    <a:pt x="103619" y="60379"/>
                    <a:pt x="104571" y="61284"/>
                  </a:cubicBezTo>
                  <a:cubicBezTo>
                    <a:pt x="105267" y="61922"/>
                    <a:pt x="106124" y="62350"/>
                    <a:pt x="107048" y="62522"/>
                  </a:cubicBezTo>
                  <a:lnTo>
                    <a:pt x="105428" y="62522"/>
                  </a:lnTo>
                  <a:cubicBezTo>
                    <a:pt x="101875" y="63808"/>
                    <a:pt x="99037" y="66541"/>
                    <a:pt x="97618" y="70047"/>
                  </a:cubicBezTo>
                  <a:close/>
                  <a:moveTo>
                    <a:pt x="91046" y="64903"/>
                  </a:moveTo>
                  <a:lnTo>
                    <a:pt x="91998" y="64903"/>
                  </a:lnTo>
                  <a:lnTo>
                    <a:pt x="90950" y="64903"/>
                  </a:lnTo>
                  <a:cubicBezTo>
                    <a:pt x="88950" y="65122"/>
                    <a:pt x="86969" y="65541"/>
                    <a:pt x="85045" y="66141"/>
                  </a:cubicBezTo>
                  <a:cubicBezTo>
                    <a:pt x="82949" y="66675"/>
                    <a:pt x="81016" y="67723"/>
                    <a:pt x="79425" y="69189"/>
                  </a:cubicBezTo>
                  <a:cubicBezTo>
                    <a:pt x="78711" y="69961"/>
                    <a:pt x="78158" y="70866"/>
                    <a:pt x="77806" y="71856"/>
                  </a:cubicBezTo>
                  <a:cubicBezTo>
                    <a:pt x="76758" y="70618"/>
                    <a:pt x="74282" y="70332"/>
                    <a:pt x="72948" y="69951"/>
                  </a:cubicBezTo>
                  <a:lnTo>
                    <a:pt x="70853" y="69951"/>
                  </a:lnTo>
                  <a:cubicBezTo>
                    <a:pt x="72186" y="68237"/>
                    <a:pt x="75234" y="66427"/>
                    <a:pt x="74663" y="63950"/>
                  </a:cubicBezTo>
                  <a:cubicBezTo>
                    <a:pt x="75224" y="63103"/>
                    <a:pt x="75863" y="62303"/>
                    <a:pt x="76568" y="61569"/>
                  </a:cubicBezTo>
                  <a:cubicBezTo>
                    <a:pt x="78063" y="60407"/>
                    <a:pt x="79778" y="59569"/>
                    <a:pt x="81616" y="59093"/>
                  </a:cubicBezTo>
                  <a:cubicBezTo>
                    <a:pt x="83273" y="58664"/>
                    <a:pt x="85007" y="58664"/>
                    <a:pt x="86664" y="59093"/>
                  </a:cubicBezTo>
                  <a:cubicBezTo>
                    <a:pt x="87140" y="59093"/>
                    <a:pt x="89140" y="59855"/>
                    <a:pt x="88855" y="60426"/>
                  </a:cubicBezTo>
                  <a:cubicBezTo>
                    <a:pt x="88569" y="60998"/>
                    <a:pt x="88855" y="60426"/>
                    <a:pt x="88855" y="60426"/>
                  </a:cubicBezTo>
                  <a:cubicBezTo>
                    <a:pt x="88617" y="61103"/>
                    <a:pt x="88617" y="61846"/>
                    <a:pt x="88855" y="62522"/>
                  </a:cubicBezTo>
                  <a:cubicBezTo>
                    <a:pt x="88884" y="63950"/>
                    <a:pt x="89922" y="65151"/>
                    <a:pt x="91331" y="65379"/>
                  </a:cubicBezTo>
                  <a:close/>
                  <a:moveTo>
                    <a:pt x="82092" y="58807"/>
                  </a:moveTo>
                  <a:cubicBezTo>
                    <a:pt x="79930" y="59169"/>
                    <a:pt x="77891" y="60093"/>
                    <a:pt x="76187" y="61474"/>
                  </a:cubicBezTo>
                  <a:cubicBezTo>
                    <a:pt x="75463" y="62131"/>
                    <a:pt x="74844" y="62903"/>
                    <a:pt x="74377" y="63760"/>
                  </a:cubicBezTo>
                  <a:cubicBezTo>
                    <a:pt x="73853" y="62941"/>
                    <a:pt x="73091" y="62303"/>
                    <a:pt x="72186" y="61950"/>
                  </a:cubicBezTo>
                  <a:cubicBezTo>
                    <a:pt x="71167" y="61579"/>
                    <a:pt x="70110" y="61293"/>
                    <a:pt x="69043" y="61093"/>
                  </a:cubicBezTo>
                  <a:cubicBezTo>
                    <a:pt x="66462" y="60131"/>
                    <a:pt x="63661" y="59864"/>
                    <a:pt x="60947" y="60331"/>
                  </a:cubicBezTo>
                  <a:lnTo>
                    <a:pt x="60947" y="60331"/>
                  </a:lnTo>
                  <a:cubicBezTo>
                    <a:pt x="59423" y="59045"/>
                    <a:pt x="58632" y="57083"/>
                    <a:pt x="58851" y="55092"/>
                  </a:cubicBezTo>
                  <a:cubicBezTo>
                    <a:pt x="59089" y="53740"/>
                    <a:pt x="59642" y="52473"/>
                    <a:pt x="60470" y="51378"/>
                  </a:cubicBezTo>
                  <a:cubicBezTo>
                    <a:pt x="60823" y="50787"/>
                    <a:pt x="61308" y="50301"/>
                    <a:pt x="61899" y="49949"/>
                  </a:cubicBezTo>
                  <a:cubicBezTo>
                    <a:pt x="61899" y="49949"/>
                    <a:pt x="62852" y="49949"/>
                    <a:pt x="63137" y="49282"/>
                  </a:cubicBezTo>
                  <a:lnTo>
                    <a:pt x="63137" y="49282"/>
                  </a:lnTo>
                  <a:lnTo>
                    <a:pt x="64280" y="50616"/>
                  </a:lnTo>
                  <a:cubicBezTo>
                    <a:pt x="65461" y="51778"/>
                    <a:pt x="66947" y="52568"/>
                    <a:pt x="68567" y="52902"/>
                  </a:cubicBezTo>
                  <a:cubicBezTo>
                    <a:pt x="70024" y="53140"/>
                    <a:pt x="71510" y="52940"/>
                    <a:pt x="72853" y="52330"/>
                  </a:cubicBezTo>
                  <a:cubicBezTo>
                    <a:pt x="73586" y="52102"/>
                    <a:pt x="74291" y="51778"/>
                    <a:pt x="74948" y="51378"/>
                  </a:cubicBezTo>
                  <a:cubicBezTo>
                    <a:pt x="74891" y="51625"/>
                    <a:pt x="74891" y="51892"/>
                    <a:pt x="74948" y="52140"/>
                  </a:cubicBezTo>
                  <a:cubicBezTo>
                    <a:pt x="74948" y="54140"/>
                    <a:pt x="77330" y="55473"/>
                    <a:pt x="78854" y="56426"/>
                  </a:cubicBezTo>
                  <a:cubicBezTo>
                    <a:pt x="80130" y="57150"/>
                    <a:pt x="81473" y="57750"/>
                    <a:pt x="82854" y="58236"/>
                  </a:cubicBezTo>
                  <a:lnTo>
                    <a:pt x="84854" y="58902"/>
                  </a:lnTo>
                  <a:cubicBezTo>
                    <a:pt x="84016" y="58931"/>
                    <a:pt x="83187" y="59064"/>
                    <a:pt x="82378" y="59283"/>
                  </a:cubicBezTo>
                  <a:close/>
                  <a:moveTo>
                    <a:pt x="47707" y="65665"/>
                  </a:moveTo>
                  <a:cubicBezTo>
                    <a:pt x="49002" y="66246"/>
                    <a:pt x="50212" y="66980"/>
                    <a:pt x="51327" y="67856"/>
                  </a:cubicBezTo>
                  <a:cubicBezTo>
                    <a:pt x="52088" y="68427"/>
                    <a:pt x="53231" y="68999"/>
                    <a:pt x="53422" y="70047"/>
                  </a:cubicBezTo>
                  <a:lnTo>
                    <a:pt x="53422" y="70047"/>
                  </a:lnTo>
                  <a:cubicBezTo>
                    <a:pt x="52574" y="69904"/>
                    <a:pt x="51698" y="69904"/>
                    <a:pt x="50850" y="70047"/>
                  </a:cubicBezTo>
                  <a:cubicBezTo>
                    <a:pt x="49850" y="70209"/>
                    <a:pt x="48945" y="70713"/>
                    <a:pt x="48278" y="71475"/>
                  </a:cubicBezTo>
                  <a:cubicBezTo>
                    <a:pt x="47926" y="71875"/>
                    <a:pt x="47726" y="72380"/>
                    <a:pt x="47707" y="72904"/>
                  </a:cubicBezTo>
                  <a:cubicBezTo>
                    <a:pt x="47650" y="73152"/>
                    <a:pt x="47650" y="73419"/>
                    <a:pt x="47707" y="73666"/>
                  </a:cubicBezTo>
                  <a:cubicBezTo>
                    <a:pt x="46393" y="73380"/>
                    <a:pt x="45021" y="73380"/>
                    <a:pt x="43706" y="73666"/>
                  </a:cubicBezTo>
                  <a:cubicBezTo>
                    <a:pt x="41430" y="74218"/>
                    <a:pt x="39373" y="75447"/>
                    <a:pt x="37801" y="77190"/>
                  </a:cubicBezTo>
                  <a:cubicBezTo>
                    <a:pt x="38287" y="76438"/>
                    <a:pt x="38287" y="75466"/>
                    <a:pt x="37801" y="74714"/>
                  </a:cubicBezTo>
                  <a:cubicBezTo>
                    <a:pt x="37144" y="73904"/>
                    <a:pt x="36296" y="73285"/>
                    <a:pt x="35324" y="72904"/>
                  </a:cubicBezTo>
                  <a:cubicBezTo>
                    <a:pt x="34172" y="72428"/>
                    <a:pt x="32953" y="72142"/>
                    <a:pt x="31705" y="72047"/>
                  </a:cubicBezTo>
                  <a:lnTo>
                    <a:pt x="31705" y="72047"/>
                  </a:lnTo>
                  <a:cubicBezTo>
                    <a:pt x="30562" y="72047"/>
                    <a:pt x="31705" y="69666"/>
                    <a:pt x="31705" y="68999"/>
                  </a:cubicBezTo>
                  <a:cubicBezTo>
                    <a:pt x="32134" y="67770"/>
                    <a:pt x="32972" y="66722"/>
                    <a:pt x="34086" y="66046"/>
                  </a:cubicBezTo>
                  <a:cubicBezTo>
                    <a:pt x="36172" y="65322"/>
                    <a:pt x="38363" y="64970"/>
                    <a:pt x="40563" y="64998"/>
                  </a:cubicBezTo>
                  <a:cubicBezTo>
                    <a:pt x="43097" y="64741"/>
                    <a:pt x="45650" y="65132"/>
                    <a:pt x="47993" y="66141"/>
                  </a:cubicBezTo>
                  <a:close/>
                  <a:moveTo>
                    <a:pt x="39039" y="77190"/>
                  </a:moveTo>
                  <a:cubicBezTo>
                    <a:pt x="41449" y="74561"/>
                    <a:pt x="45126" y="73495"/>
                    <a:pt x="48564" y="74428"/>
                  </a:cubicBezTo>
                  <a:cubicBezTo>
                    <a:pt x="50231" y="75028"/>
                    <a:pt x="51431" y="76495"/>
                    <a:pt x="51707" y="78238"/>
                  </a:cubicBezTo>
                  <a:cubicBezTo>
                    <a:pt x="51565" y="78867"/>
                    <a:pt x="51565" y="79514"/>
                    <a:pt x="51707" y="80143"/>
                  </a:cubicBezTo>
                  <a:cubicBezTo>
                    <a:pt x="51926" y="81143"/>
                    <a:pt x="52422" y="82067"/>
                    <a:pt x="53136" y="82810"/>
                  </a:cubicBezTo>
                  <a:cubicBezTo>
                    <a:pt x="52222" y="82715"/>
                    <a:pt x="51288" y="82715"/>
                    <a:pt x="50374" y="82810"/>
                  </a:cubicBezTo>
                  <a:cubicBezTo>
                    <a:pt x="47669" y="82639"/>
                    <a:pt x="44992" y="83382"/>
                    <a:pt x="42754" y="84906"/>
                  </a:cubicBezTo>
                  <a:cubicBezTo>
                    <a:pt x="42478" y="85134"/>
                    <a:pt x="42220" y="85391"/>
                    <a:pt x="41992" y="85667"/>
                  </a:cubicBezTo>
                  <a:cubicBezTo>
                    <a:pt x="40458" y="84934"/>
                    <a:pt x="39258" y="83639"/>
                    <a:pt x="38658" y="82048"/>
                  </a:cubicBezTo>
                  <a:cubicBezTo>
                    <a:pt x="38001" y="80581"/>
                    <a:pt x="38268" y="78867"/>
                    <a:pt x="39325" y="77667"/>
                  </a:cubicBezTo>
                  <a:close/>
                  <a:moveTo>
                    <a:pt x="46850" y="101955"/>
                  </a:moveTo>
                  <a:cubicBezTo>
                    <a:pt x="48107" y="102317"/>
                    <a:pt x="49269" y="102936"/>
                    <a:pt x="50279" y="103765"/>
                  </a:cubicBezTo>
                  <a:cubicBezTo>
                    <a:pt x="50955" y="104365"/>
                    <a:pt x="51422" y="105165"/>
                    <a:pt x="51612" y="106051"/>
                  </a:cubicBezTo>
                  <a:lnTo>
                    <a:pt x="51612" y="106051"/>
                  </a:lnTo>
                  <a:cubicBezTo>
                    <a:pt x="51669" y="106394"/>
                    <a:pt x="51669" y="106756"/>
                    <a:pt x="51612" y="107099"/>
                  </a:cubicBezTo>
                  <a:lnTo>
                    <a:pt x="51612" y="107099"/>
                  </a:lnTo>
                  <a:cubicBezTo>
                    <a:pt x="51279" y="107927"/>
                    <a:pt x="51279" y="108842"/>
                    <a:pt x="51612" y="109671"/>
                  </a:cubicBezTo>
                  <a:cubicBezTo>
                    <a:pt x="50498" y="108928"/>
                    <a:pt x="49326" y="108289"/>
                    <a:pt x="48088" y="107766"/>
                  </a:cubicBezTo>
                  <a:cubicBezTo>
                    <a:pt x="46431" y="107051"/>
                    <a:pt x="44649" y="106661"/>
                    <a:pt x="42849" y="106623"/>
                  </a:cubicBezTo>
                  <a:lnTo>
                    <a:pt x="41515" y="106623"/>
                  </a:lnTo>
                  <a:lnTo>
                    <a:pt x="41515" y="106623"/>
                  </a:lnTo>
                  <a:cubicBezTo>
                    <a:pt x="40687" y="105499"/>
                    <a:pt x="40344" y="104099"/>
                    <a:pt x="40563" y="102717"/>
                  </a:cubicBezTo>
                  <a:cubicBezTo>
                    <a:pt x="41030" y="101860"/>
                    <a:pt x="41887" y="101298"/>
                    <a:pt x="42849" y="101193"/>
                  </a:cubicBezTo>
                  <a:cubicBezTo>
                    <a:pt x="44354" y="101289"/>
                    <a:pt x="45811" y="101708"/>
                    <a:pt x="47135" y="102432"/>
                  </a:cubicBezTo>
                  <a:close/>
                  <a:moveTo>
                    <a:pt x="52660" y="105289"/>
                  </a:moveTo>
                  <a:lnTo>
                    <a:pt x="52660" y="105289"/>
                  </a:lnTo>
                  <a:lnTo>
                    <a:pt x="52660" y="105289"/>
                  </a:lnTo>
                  <a:lnTo>
                    <a:pt x="52660" y="105289"/>
                  </a:lnTo>
                  <a:cubicBezTo>
                    <a:pt x="51783" y="103594"/>
                    <a:pt x="50221" y="102346"/>
                    <a:pt x="48374" y="101860"/>
                  </a:cubicBezTo>
                  <a:lnTo>
                    <a:pt x="47516" y="101860"/>
                  </a:lnTo>
                  <a:lnTo>
                    <a:pt x="47516" y="101860"/>
                  </a:lnTo>
                  <a:cubicBezTo>
                    <a:pt x="48621" y="98136"/>
                    <a:pt x="52374" y="95869"/>
                    <a:pt x="56184" y="96621"/>
                  </a:cubicBezTo>
                  <a:cubicBezTo>
                    <a:pt x="58156" y="96612"/>
                    <a:pt x="60080" y="97288"/>
                    <a:pt x="61613" y="98526"/>
                  </a:cubicBezTo>
                  <a:cubicBezTo>
                    <a:pt x="62756" y="99479"/>
                    <a:pt x="63804" y="101574"/>
                    <a:pt x="62852" y="103003"/>
                  </a:cubicBezTo>
                  <a:lnTo>
                    <a:pt x="62852" y="103003"/>
                  </a:lnTo>
                  <a:lnTo>
                    <a:pt x="62852" y="103003"/>
                  </a:lnTo>
                  <a:lnTo>
                    <a:pt x="62852" y="103003"/>
                  </a:lnTo>
                  <a:lnTo>
                    <a:pt x="62852" y="103003"/>
                  </a:lnTo>
                  <a:cubicBezTo>
                    <a:pt x="62852" y="103003"/>
                    <a:pt x="62852" y="103003"/>
                    <a:pt x="62852" y="103003"/>
                  </a:cubicBezTo>
                  <a:lnTo>
                    <a:pt x="63519" y="103003"/>
                  </a:lnTo>
                  <a:cubicBezTo>
                    <a:pt x="60718" y="102946"/>
                    <a:pt x="57937" y="103432"/>
                    <a:pt x="55327" y="104432"/>
                  </a:cubicBezTo>
                  <a:cubicBezTo>
                    <a:pt x="54755" y="104727"/>
                    <a:pt x="54241" y="105108"/>
                    <a:pt x="53803" y="105575"/>
                  </a:cubicBezTo>
                  <a:close/>
                  <a:moveTo>
                    <a:pt x="83711" y="100908"/>
                  </a:moveTo>
                  <a:lnTo>
                    <a:pt x="83045" y="100050"/>
                  </a:lnTo>
                  <a:cubicBezTo>
                    <a:pt x="81292" y="98212"/>
                    <a:pt x="79235" y="96688"/>
                    <a:pt x="76949" y="95574"/>
                  </a:cubicBezTo>
                  <a:cubicBezTo>
                    <a:pt x="75158" y="94812"/>
                    <a:pt x="73262" y="94335"/>
                    <a:pt x="71329" y="94145"/>
                  </a:cubicBezTo>
                  <a:lnTo>
                    <a:pt x="69043" y="94145"/>
                  </a:lnTo>
                  <a:cubicBezTo>
                    <a:pt x="68643" y="91887"/>
                    <a:pt x="69567" y="89592"/>
                    <a:pt x="71424" y="88239"/>
                  </a:cubicBezTo>
                  <a:cubicBezTo>
                    <a:pt x="73291" y="86753"/>
                    <a:pt x="75529" y="85829"/>
                    <a:pt x="77901" y="85572"/>
                  </a:cubicBezTo>
                  <a:cubicBezTo>
                    <a:pt x="80025" y="85334"/>
                    <a:pt x="82159" y="85334"/>
                    <a:pt x="84283" y="85572"/>
                  </a:cubicBezTo>
                  <a:cubicBezTo>
                    <a:pt x="86578" y="85696"/>
                    <a:pt x="88836" y="86210"/>
                    <a:pt x="90950" y="87096"/>
                  </a:cubicBezTo>
                  <a:cubicBezTo>
                    <a:pt x="91903" y="87573"/>
                    <a:pt x="93236" y="88239"/>
                    <a:pt x="93522" y="89382"/>
                  </a:cubicBezTo>
                  <a:cubicBezTo>
                    <a:pt x="93532" y="90459"/>
                    <a:pt x="93236" y="91516"/>
                    <a:pt x="92665" y="92430"/>
                  </a:cubicBezTo>
                  <a:cubicBezTo>
                    <a:pt x="92665" y="92430"/>
                    <a:pt x="92665" y="92430"/>
                    <a:pt x="92665" y="92430"/>
                  </a:cubicBezTo>
                  <a:cubicBezTo>
                    <a:pt x="90922" y="92888"/>
                    <a:pt x="89255" y="93592"/>
                    <a:pt x="87712" y="94526"/>
                  </a:cubicBezTo>
                  <a:cubicBezTo>
                    <a:pt x="85883" y="95745"/>
                    <a:pt x="84540" y="97564"/>
                    <a:pt x="83902" y="99669"/>
                  </a:cubicBezTo>
                  <a:close/>
                  <a:moveTo>
                    <a:pt x="99618" y="100908"/>
                  </a:moveTo>
                  <a:cubicBezTo>
                    <a:pt x="101533" y="97060"/>
                    <a:pt x="104685" y="93973"/>
                    <a:pt x="108572" y="92145"/>
                  </a:cubicBezTo>
                  <a:cubicBezTo>
                    <a:pt x="110858" y="91049"/>
                    <a:pt x="113525" y="91049"/>
                    <a:pt x="115811" y="92145"/>
                  </a:cubicBezTo>
                  <a:cubicBezTo>
                    <a:pt x="116592" y="92449"/>
                    <a:pt x="117163" y="93135"/>
                    <a:pt x="117335" y="93954"/>
                  </a:cubicBezTo>
                  <a:lnTo>
                    <a:pt x="117335" y="93954"/>
                  </a:lnTo>
                  <a:cubicBezTo>
                    <a:pt x="116230" y="95450"/>
                    <a:pt x="115392" y="97126"/>
                    <a:pt x="114858" y="98907"/>
                  </a:cubicBezTo>
                  <a:cubicBezTo>
                    <a:pt x="114677" y="99784"/>
                    <a:pt x="114677" y="100698"/>
                    <a:pt x="114858" y="101574"/>
                  </a:cubicBezTo>
                  <a:cubicBezTo>
                    <a:pt x="114163" y="101269"/>
                    <a:pt x="113363" y="101269"/>
                    <a:pt x="112667" y="101574"/>
                  </a:cubicBezTo>
                  <a:cubicBezTo>
                    <a:pt x="111296" y="101984"/>
                    <a:pt x="110048" y="102736"/>
                    <a:pt x="109048" y="103765"/>
                  </a:cubicBezTo>
                  <a:cubicBezTo>
                    <a:pt x="107934" y="104918"/>
                    <a:pt x="106905" y="106156"/>
                    <a:pt x="106000" y="107480"/>
                  </a:cubicBezTo>
                  <a:cubicBezTo>
                    <a:pt x="104885" y="109185"/>
                    <a:pt x="103895" y="110966"/>
                    <a:pt x="103047" y="112814"/>
                  </a:cubicBezTo>
                  <a:cubicBezTo>
                    <a:pt x="102838" y="111842"/>
                    <a:pt x="102104" y="111071"/>
                    <a:pt x="101142" y="110814"/>
                  </a:cubicBezTo>
                  <a:cubicBezTo>
                    <a:pt x="99837" y="109890"/>
                    <a:pt x="98942" y="108490"/>
                    <a:pt x="98665" y="106908"/>
                  </a:cubicBezTo>
                  <a:cubicBezTo>
                    <a:pt x="98504" y="104889"/>
                    <a:pt x="98932" y="102870"/>
                    <a:pt x="99904" y="101098"/>
                  </a:cubicBezTo>
                  <a:close/>
                  <a:moveTo>
                    <a:pt x="114572" y="108337"/>
                  </a:moveTo>
                  <a:cubicBezTo>
                    <a:pt x="114563" y="107537"/>
                    <a:pt x="114830" y="106766"/>
                    <a:pt x="115334" y="106146"/>
                  </a:cubicBezTo>
                  <a:lnTo>
                    <a:pt x="116192" y="105575"/>
                  </a:lnTo>
                  <a:cubicBezTo>
                    <a:pt x="116449" y="105470"/>
                    <a:pt x="116677" y="105308"/>
                    <a:pt x="116858" y="105099"/>
                  </a:cubicBezTo>
                  <a:lnTo>
                    <a:pt x="118382" y="106051"/>
                  </a:lnTo>
                  <a:cubicBezTo>
                    <a:pt x="119935" y="106746"/>
                    <a:pt x="121659" y="106975"/>
                    <a:pt x="123336" y="106718"/>
                  </a:cubicBezTo>
                  <a:cubicBezTo>
                    <a:pt x="124050" y="106632"/>
                    <a:pt x="124755" y="106470"/>
                    <a:pt x="125431" y="106242"/>
                  </a:cubicBezTo>
                  <a:lnTo>
                    <a:pt x="125431" y="106242"/>
                  </a:lnTo>
                  <a:cubicBezTo>
                    <a:pt x="124488" y="107813"/>
                    <a:pt x="124907" y="109833"/>
                    <a:pt x="126383" y="110909"/>
                  </a:cubicBezTo>
                  <a:cubicBezTo>
                    <a:pt x="123774" y="110385"/>
                    <a:pt x="121078" y="110585"/>
                    <a:pt x="118573" y="111480"/>
                  </a:cubicBezTo>
                  <a:lnTo>
                    <a:pt x="117049" y="112052"/>
                  </a:lnTo>
                  <a:cubicBezTo>
                    <a:pt x="115334" y="112242"/>
                    <a:pt x="114858" y="110052"/>
                    <a:pt x="114858" y="108718"/>
                  </a:cubicBezTo>
                  <a:close/>
                  <a:moveTo>
                    <a:pt x="125621" y="107575"/>
                  </a:moveTo>
                  <a:cubicBezTo>
                    <a:pt x="126145" y="106318"/>
                    <a:pt x="127041" y="105260"/>
                    <a:pt x="128193" y="104527"/>
                  </a:cubicBezTo>
                  <a:cubicBezTo>
                    <a:pt x="129384" y="103651"/>
                    <a:pt x="130698" y="102984"/>
                    <a:pt x="132098" y="102527"/>
                  </a:cubicBezTo>
                  <a:cubicBezTo>
                    <a:pt x="134632" y="101489"/>
                    <a:pt x="137404" y="101193"/>
                    <a:pt x="140099" y="101670"/>
                  </a:cubicBezTo>
                  <a:cubicBezTo>
                    <a:pt x="142690" y="102365"/>
                    <a:pt x="144300" y="104937"/>
                    <a:pt x="143814" y="107575"/>
                  </a:cubicBezTo>
                  <a:cubicBezTo>
                    <a:pt x="143281" y="109585"/>
                    <a:pt x="141890" y="111261"/>
                    <a:pt x="140004" y="112147"/>
                  </a:cubicBezTo>
                  <a:cubicBezTo>
                    <a:pt x="139404" y="112290"/>
                    <a:pt x="138833" y="112518"/>
                    <a:pt x="138290" y="112814"/>
                  </a:cubicBezTo>
                  <a:cubicBezTo>
                    <a:pt x="136051" y="113966"/>
                    <a:pt x="134270" y="115843"/>
                    <a:pt x="133241" y="118148"/>
                  </a:cubicBezTo>
                  <a:lnTo>
                    <a:pt x="133241" y="118624"/>
                  </a:lnTo>
                  <a:cubicBezTo>
                    <a:pt x="133041" y="117252"/>
                    <a:pt x="132594" y="115928"/>
                    <a:pt x="131908" y="114719"/>
                  </a:cubicBezTo>
                  <a:cubicBezTo>
                    <a:pt x="131117" y="113376"/>
                    <a:pt x="129860" y="112357"/>
                    <a:pt x="128384" y="111861"/>
                  </a:cubicBezTo>
                  <a:lnTo>
                    <a:pt x="127812" y="111861"/>
                  </a:lnTo>
                  <a:cubicBezTo>
                    <a:pt x="126193" y="110814"/>
                    <a:pt x="125336" y="109480"/>
                    <a:pt x="126193" y="107766"/>
                  </a:cubicBezTo>
                  <a:close/>
                  <a:moveTo>
                    <a:pt x="149053" y="70618"/>
                  </a:moveTo>
                  <a:lnTo>
                    <a:pt x="149053" y="71475"/>
                  </a:lnTo>
                  <a:lnTo>
                    <a:pt x="149053" y="71475"/>
                  </a:lnTo>
                  <a:lnTo>
                    <a:pt x="149053" y="71475"/>
                  </a:lnTo>
                  <a:lnTo>
                    <a:pt x="149053" y="71475"/>
                  </a:lnTo>
                  <a:lnTo>
                    <a:pt x="149053" y="71475"/>
                  </a:lnTo>
                  <a:lnTo>
                    <a:pt x="149053" y="72047"/>
                  </a:lnTo>
                  <a:cubicBezTo>
                    <a:pt x="146833" y="72485"/>
                    <a:pt x="144843" y="73704"/>
                    <a:pt x="143433" y="75476"/>
                  </a:cubicBezTo>
                  <a:cubicBezTo>
                    <a:pt x="141861" y="77943"/>
                    <a:pt x="141861" y="81105"/>
                    <a:pt x="143433" y="83572"/>
                  </a:cubicBezTo>
                  <a:lnTo>
                    <a:pt x="143433" y="83572"/>
                  </a:lnTo>
                  <a:lnTo>
                    <a:pt x="141814" y="83000"/>
                  </a:lnTo>
                  <a:cubicBezTo>
                    <a:pt x="140718" y="82524"/>
                    <a:pt x="139480" y="82524"/>
                    <a:pt x="138385" y="83000"/>
                  </a:cubicBezTo>
                  <a:lnTo>
                    <a:pt x="137909" y="83000"/>
                  </a:lnTo>
                  <a:cubicBezTo>
                    <a:pt x="137432" y="81877"/>
                    <a:pt x="136680" y="80896"/>
                    <a:pt x="135718" y="80143"/>
                  </a:cubicBezTo>
                  <a:cubicBezTo>
                    <a:pt x="134118" y="77819"/>
                    <a:pt x="131575" y="76314"/>
                    <a:pt x="128765" y="76047"/>
                  </a:cubicBezTo>
                  <a:lnTo>
                    <a:pt x="128003" y="76047"/>
                  </a:lnTo>
                  <a:cubicBezTo>
                    <a:pt x="129041" y="74771"/>
                    <a:pt x="129898" y="73361"/>
                    <a:pt x="130574" y="71856"/>
                  </a:cubicBezTo>
                  <a:cubicBezTo>
                    <a:pt x="130851" y="71275"/>
                    <a:pt x="131079" y="70666"/>
                    <a:pt x="131241" y="70047"/>
                  </a:cubicBezTo>
                  <a:cubicBezTo>
                    <a:pt x="133013" y="67408"/>
                    <a:pt x="135632" y="65465"/>
                    <a:pt x="138671" y="64522"/>
                  </a:cubicBezTo>
                  <a:cubicBezTo>
                    <a:pt x="140633" y="63998"/>
                    <a:pt x="142709" y="63998"/>
                    <a:pt x="144671" y="64522"/>
                  </a:cubicBezTo>
                  <a:lnTo>
                    <a:pt x="147434" y="65475"/>
                  </a:lnTo>
                  <a:cubicBezTo>
                    <a:pt x="148453" y="65770"/>
                    <a:pt x="149377" y="66322"/>
                    <a:pt x="150101" y="67094"/>
                  </a:cubicBezTo>
                  <a:cubicBezTo>
                    <a:pt x="149596" y="68218"/>
                    <a:pt x="149244" y="69399"/>
                    <a:pt x="149053" y="70618"/>
                  </a:cubicBezTo>
                  <a:close/>
                  <a:moveTo>
                    <a:pt x="130003" y="72047"/>
                  </a:moveTo>
                  <a:cubicBezTo>
                    <a:pt x="129241" y="73666"/>
                    <a:pt x="128193" y="75095"/>
                    <a:pt x="127431" y="76619"/>
                  </a:cubicBezTo>
                  <a:cubicBezTo>
                    <a:pt x="124955" y="76571"/>
                    <a:pt x="122488" y="76857"/>
                    <a:pt x="120097" y="77476"/>
                  </a:cubicBezTo>
                  <a:cubicBezTo>
                    <a:pt x="117220" y="77990"/>
                    <a:pt x="114544" y="79314"/>
                    <a:pt x="112382" y="81286"/>
                  </a:cubicBezTo>
                  <a:cubicBezTo>
                    <a:pt x="111286" y="79000"/>
                    <a:pt x="111286" y="76333"/>
                    <a:pt x="112382" y="74047"/>
                  </a:cubicBezTo>
                  <a:cubicBezTo>
                    <a:pt x="113544" y="71656"/>
                    <a:pt x="115277" y="69599"/>
                    <a:pt x="117430" y="68046"/>
                  </a:cubicBezTo>
                  <a:cubicBezTo>
                    <a:pt x="119287" y="66561"/>
                    <a:pt x="121478" y="65541"/>
                    <a:pt x="123812" y="65094"/>
                  </a:cubicBezTo>
                  <a:cubicBezTo>
                    <a:pt x="126002" y="65094"/>
                    <a:pt x="129527" y="65094"/>
                    <a:pt x="130574" y="67380"/>
                  </a:cubicBezTo>
                  <a:cubicBezTo>
                    <a:pt x="130975" y="68780"/>
                    <a:pt x="130841" y="70275"/>
                    <a:pt x="130194" y="71571"/>
                  </a:cubicBezTo>
                  <a:close/>
                  <a:moveTo>
                    <a:pt x="112286" y="72904"/>
                  </a:moveTo>
                  <a:cubicBezTo>
                    <a:pt x="110762" y="75276"/>
                    <a:pt x="110581" y="78267"/>
                    <a:pt x="111810" y="80810"/>
                  </a:cubicBezTo>
                  <a:cubicBezTo>
                    <a:pt x="111248" y="80391"/>
                    <a:pt x="110591" y="80095"/>
                    <a:pt x="109905" y="79953"/>
                  </a:cubicBezTo>
                  <a:cubicBezTo>
                    <a:pt x="108619" y="79724"/>
                    <a:pt x="107286" y="80000"/>
                    <a:pt x="106190" y="80715"/>
                  </a:cubicBezTo>
                  <a:cubicBezTo>
                    <a:pt x="105924" y="80924"/>
                    <a:pt x="105695" y="81181"/>
                    <a:pt x="105524" y="81477"/>
                  </a:cubicBezTo>
                  <a:cubicBezTo>
                    <a:pt x="105114" y="80000"/>
                    <a:pt x="104114" y="78762"/>
                    <a:pt x="102761" y="78048"/>
                  </a:cubicBezTo>
                  <a:cubicBezTo>
                    <a:pt x="101409" y="77295"/>
                    <a:pt x="99923" y="76809"/>
                    <a:pt x="98380" y="76619"/>
                  </a:cubicBezTo>
                  <a:cubicBezTo>
                    <a:pt x="95141" y="74333"/>
                    <a:pt x="98380" y="69380"/>
                    <a:pt x="100475" y="67094"/>
                  </a:cubicBezTo>
                  <a:cubicBezTo>
                    <a:pt x="103438" y="64370"/>
                    <a:pt x="107438" y="63084"/>
                    <a:pt x="111429" y="63570"/>
                  </a:cubicBezTo>
                  <a:cubicBezTo>
                    <a:pt x="112496" y="63722"/>
                    <a:pt x="113553" y="63979"/>
                    <a:pt x="114572" y="64332"/>
                  </a:cubicBezTo>
                  <a:cubicBezTo>
                    <a:pt x="115134" y="64541"/>
                    <a:pt x="115639" y="64903"/>
                    <a:pt x="116001" y="65379"/>
                  </a:cubicBezTo>
                  <a:cubicBezTo>
                    <a:pt x="116258" y="65779"/>
                    <a:pt x="116544" y="66161"/>
                    <a:pt x="116858" y="66522"/>
                  </a:cubicBezTo>
                  <a:lnTo>
                    <a:pt x="116858" y="66522"/>
                  </a:lnTo>
                  <a:lnTo>
                    <a:pt x="116858" y="66522"/>
                  </a:lnTo>
                  <a:cubicBezTo>
                    <a:pt x="115030" y="68189"/>
                    <a:pt x="113544" y="70189"/>
                    <a:pt x="112477" y="72428"/>
                  </a:cubicBezTo>
                  <a:close/>
                  <a:moveTo>
                    <a:pt x="115334" y="64332"/>
                  </a:moveTo>
                  <a:lnTo>
                    <a:pt x="113811" y="63760"/>
                  </a:lnTo>
                  <a:cubicBezTo>
                    <a:pt x="113725" y="63551"/>
                    <a:pt x="113725" y="63303"/>
                    <a:pt x="113811" y="63093"/>
                  </a:cubicBezTo>
                  <a:cubicBezTo>
                    <a:pt x="113725" y="62846"/>
                    <a:pt x="113725" y="62579"/>
                    <a:pt x="113811" y="62331"/>
                  </a:cubicBezTo>
                  <a:cubicBezTo>
                    <a:pt x="114601" y="61607"/>
                    <a:pt x="115601" y="61169"/>
                    <a:pt x="116668" y="61093"/>
                  </a:cubicBezTo>
                  <a:lnTo>
                    <a:pt x="117811" y="61093"/>
                  </a:lnTo>
                  <a:cubicBezTo>
                    <a:pt x="117754" y="61884"/>
                    <a:pt x="117754" y="62684"/>
                    <a:pt x="117811" y="63474"/>
                  </a:cubicBezTo>
                  <a:cubicBezTo>
                    <a:pt x="117706" y="64198"/>
                    <a:pt x="117706" y="64941"/>
                    <a:pt x="117811" y="65665"/>
                  </a:cubicBezTo>
                  <a:cubicBezTo>
                    <a:pt x="117363" y="64741"/>
                    <a:pt x="116525" y="64074"/>
                    <a:pt x="115525" y="63855"/>
                  </a:cubicBezTo>
                  <a:close/>
                  <a:moveTo>
                    <a:pt x="118478" y="58712"/>
                  </a:moveTo>
                  <a:cubicBezTo>
                    <a:pt x="118011" y="59417"/>
                    <a:pt x="117659" y="60188"/>
                    <a:pt x="117430" y="60998"/>
                  </a:cubicBezTo>
                  <a:cubicBezTo>
                    <a:pt x="117097" y="60855"/>
                    <a:pt x="116716" y="60855"/>
                    <a:pt x="116382" y="60998"/>
                  </a:cubicBezTo>
                  <a:cubicBezTo>
                    <a:pt x="115849" y="60903"/>
                    <a:pt x="115296" y="60903"/>
                    <a:pt x="114763" y="60998"/>
                  </a:cubicBezTo>
                  <a:cubicBezTo>
                    <a:pt x="114296" y="61160"/>
                    <a:pt x="113877" y="61417"/>
                    <a:pt x="113525" y="61760"/>
                  </a:cubicBezTo>
                  <a:cubicBezTo>
                    <a:pt x="113210" y="62026"/>
                    <a:pt x="113001" y="62398"/>
                    <a:pt x="112953" y="62808"/>
                  </a:cubicBezTo>
                  <a:lnTo>
                    <a:pt x="112953" y="63474"/>
                  </a:lnTo>
                  <a:lnTo>
                    <a:pt x="112001" y="63474"/>
                  </a:lnTo>
                  <a:cubicBezTo>
                    <a:pt x="110667" y="63331"/>
                    <a:pt x="109334" y="63331"/>
                    <a:pt x="108000" y="63474"/>
                  </a:cubicBezTo>
                  <a:cubicBezTo>
                    <a:pt x="107086" y="63227"/>
                    <a:pt x="106238" y="62769"/>
                    <a:pt x="105524" y="62141"/>
                  </a:cubicBezTo>
                  <a:cubicBezTo>
                    <a:pt x="104638" y="61388"/>
                    <a:pt x="104209" y="60236"/>
                    <a:pt x="104381" y="59093"/>
                  </a:cubicBezTo>
                  <a:cubicBezTo>
                    <a:pt x="104790" y="56721"/>
                    <a:pt x="105962" y="54549"/>
                    <a:pt x="107714" y="52902"/>
                  </a:cubicBezTo>
                  <a:cubicBezTo>
                    <a:pt x="111029" y="49596"/>
                    <a:pt x="115887" y="48358"/>
                    <a:pt x="120383" y="49663"/>
                  </a:cubicBezTo>
                  <a:cubicBezTo>
                    <a:pt x="121411" y="50054"/>
                    <a:pt x="122373" y="50597"/>
                    <a:pt x="123240" y="51282"/>
                  </a:cubicBezTo>
                  <a:cubicBezTo>
                    <a:pt x="123907" y="51854"/>
                    <a:pt x="124955" y="52521"/>
                    <a:pt x="125240" y="53473"/>
                  </a:cubicBezTo>
                  <a:lnTo>
                    <a:pt x="123621" y="54045"/>
                  </a:lnTo>
                  <a:cubicBezTo>
                    <a:pt x="121621" y="54968"/>
                    <a:pt x="119906" y="56416"/>
                    <a:pt x="118668" y="58236"/>
                  </a:cubicBezTo>
                  <a:close/>
                  <a:moveTo>
                    <a:pt x="97523" y="54616"/>
                  </a:moveTo>
                  <a:lnTo>
                    <a:pt x="98189" y="54616"/>
                  </a:lnTo>
                  <a:cubicBezTo>
                    <a:pt x="96808" y="54797"/>
                    <a:pt x="95484" y="55254"/>
                    <a:pt x="94284" y="55950"/>
                  </a:cubicBezTo>
                  <a:cubicBezTo>
                    <a:pt x="92770" y="56816"/>
                    <a:pt x="91408" y="57950"/>
                    <a:pt x="90284" y="59283"/>
                  </a:cubicBezTo>
                  <a:cubicBezTo>
                    <a:pt x="89893" y="59702"/>
                    <a:pt x="89569" y="60188"/>
                    <a:pt x="89331" y="60712"/>
                  </a:cubicBezTo>
                  <a:cubicBezTo>
                    <a:pt x="88779" y="60302"/>
                    <a:pt x="88169" y="59979"/>
                    <a:pt x="87521" y="59759"/>
                  </a:cubicBezTo>
                  <a:lnTo>
                    <a:pt x="86188" y="59759"/>
                  </a:lnTo>
                  <a:lnTo>
                    <a:pt x="84378" y="59093"/>
                  </a:lnTo>
                  <a:lnTo>
                    <a:pt x="81235" y="57759"/>
                  </a:lnTo>
                  <a:cubicBezTo>
                    <a:pt x="79387" y="57036"/>
                    <a:pt x="77720" y="55893"/>
                    <a:pt x="76377" y="54425"/>
                  </a:cubicBezTo>
                  <a:cubicBezTo>
                    <a:pt x="75767" y="53711"/>
                    <a:pt x="75463" y="52787"/>
                    <a:pt x="75520" y="51854"/>
                  </a:cubicBezTo>
                  <a:cubicBezTo>
                    <a:pt x="75720" y="50901"/>
                    <a:pt x="76263" y="50054"/>
                    <a:pt x="77044" y="49473"/>
                  </a:cubicBezTo>
                  <a:cubicBezTo>
                    <a:pt x="78730" y="48110"/>
                    <a:pt x="80721" y="47196"/>
                    <a:pt x="82854" y="46806"/>
                  </a:cubicBezTo>
                  <a:cubicBezTo>
                    <a:pt x="83883" y="46377"/>
                    <a:pt x="84978" y="46110"/>
                    <a:pt x="86093" y="46044"/>
                  </a:cubicBezTo>
                  <a:cubicBezTo>
                    <a:pt x="87331" y="46082"/>
                    <a:pt x="88483" y="46672"/>
                    <a:pt x="89236" y="47663"/>
                  </a:cubicBezTo>
                  <a:lnTo>
                    <a:pt x="89236" y="47663"/>
                  </a:lnTo>
                  <a:cubicBezTo>
                    <a:pt x="89198" y="47815"/>
                    <a:pt x="89198" y="47987"/>
                    <a:pt x="89236" y="48139"/>
                  </a:cubicBezTo>
                  <a:cubicBezTo>
                    <a:pt x="90093" y="51568"/>
                    <a:pt x="94570" y="53092"/>
                    <a:pt x="97618" y="54140"/>
                  </a:cubicBezTo>
                  <a:close/>
                  <a:moveTo>
                    <a:pt x="84092" y="45091"/>
                  </a:moveTo>
                  <a:cubicBezTo>
                    <a:pt x="81721" y="45653"/>
                    <a:pt x="79444" y="46548"/>
                    <a:pt x="77330" y="47758"/>
                  </a:cubicBezTo>
                  <a:cubicBezTo>
                    <a:pt x="76196" y="48434"/>
                    <a:pt x="75320" y="49473"/>
                    <a:pt x="74853" y="50711"/>
                  </a:cubicBezTo>
                  <a:lnTo>
                    <a:pt x="73615" y="51378"/>
                  </a:lnTo>
                  <a:lnTo>
                    <a:pt x="71710" y="52044"/>
                  </a:lnTo>
                  <a:cubicBezTo>
                    <a:pt x="70176" y="52616"/>
                    <a:pt x="68481" y="52616"/>
                    <a:pt x="66947" y="52044"/>
                  </a:cubicBezTo>
                  <a:cubicBezTo>
                    <a:pt x="65233" y="51235"/>
                    <a:pt x="63852" y="49854"/>
                    <a:pt x="63042" y="48139"/>
                  </a:cubicBezTo>
                  <a:cubicBezTo>
                    <a:pt x="62661" y="47291"/>
                    <a:pt x="62404" y="46396"/>
                    <a:pt x="62280" y="45472"/>
                  </a:cubicBezTo>
                  <a:cubicBezTo>
                    <a:pt x="62280" y="44615"/>
                    <a:pt x="62280" y="43377"/>
                    <a:pt x="62756" y="42805"/>
                  </a:cubicBezTo>
                  <a:lnTo>
                    <a:pt x="62756" y="42805"/>
                  </a:lnTo>
                  <a:cubicBezTo>
                    <a:pt x="64880" y="43062"/>
                    <a:pt x="67043" y="42805"/>
                    <a:pt x="69043" y="42043"/>
                  </a:cubicBezTo>
                  <a:cubicBezTo>
                    <a:pt x="71234" y="41414"/>
                    <a:pt x="73062" y="39890"/>
                    <a:pt x="74091" y="37852"/>
                  </a:cubicBezTo>
                  <a:cubicBezTo>
                    <a:pt x="74367" y="39262"/>
                    <a:pt x="75063" y="40557"/>
                    <a:pt x="76091" y="41567"/>
                  </a:cubicBezTo>
                  <a:cubicBezTo>
                    <a:pt x="78663" y="43529"/>
                    <a:pt x="81730" y="44748"/>
                    <a:pt x="84950" y="45091"/>
                  </a:cubicBezTo>
                  <a:close/>
                  <a:moveTo>
                    <a:pt x="56375" y="40900"/>
                  </a:moveTo>
                  <a:cubicBezTo>
                    <a:pt x="55422" y="41205"/>
                    <a:pt x="54517" y="41653"/>
                    <a:pt x="53708" y="42234"/>
                  </a:cubicBezTo>
                  <a:cubicBezTo>
                    <a:pt x="53936" y="41395"/>
                    <a:pt x="53936" y="40500"/>
                    <a:pt x="53708" y="39662"/>
                  </a:cubicBezTo>
                  <a:lnTo>
                    <a:pt x="53708" y="38709"/>
                  </a:lnTo>
                  <a:lnTo>
                    <a:pt x="53708" y="38138"/>
                  </a:lnTo>
                  <a:cubicBezTo>
                    <a:pt x="53908" y="37728"/>
                    <a:pt x="54203" y="37366"/>
                    <a:pt x="54565" y="37090"/>
                  </a:cubicBezTo>
                  <a:lnTo>
                    <a:pt x="55327" y="37090"/>
                  </a:lnTo>
                  <a:cubicBezTo>
                    <a:pt x="55327" y="37090"/>
                    <a:pt x="56184" y="37090"/>
                    <a:pt x="56470" y="37090"/>
                  </a:cubicBezTo>
                  <a:cubicBezTo>
                    <a:pt x="56660" y="38090"/>
                    <a:pt x="57013" y="39062"/>
                    <a:pt x="57518" y="39948"/>
                  </a:cubicBezTo>
                  <a:cubicBezTo>
                    <a:pt x="57813" y="40519"/>
                    <a:pt x="58194" y="41034"/>
                    <a:pt x="58661" y="41472"/>
                  </a:cubicBezTo>
                  <a:cubicBezTo>
                    <a:pt x="57994" y="41148"/>
                    <a:pt x="57289" y="40929"/>
                    <a:pt x="56565" y="40805"/>
                  </a:cubicBezTo>
                  <a:close/>
                  <a:moveTo>
                    <a:pt x="53231" y="40900"/>
                  </a:moveTo>
                  <a:cubicBezTo>
                    <a:pt x="53184" y="41376"/>
                    <a:pt x="53184" y="41853"/>
                    <a:pt x="53231" y="42329"/>
                  </a:cubicBezTo>
                  <a:cubicBezTo>
                    <a:pt x="53231" y="42329"/>
                    <a:pt x="53231" y="42329"/>
                    <a:pt x="53231" y="42329"/>
                  </a:cubicBezTo>
                  <a:cubicBezTo>
                    <a:pt x="52431" y="42920"/>
                    <a:pt x="51698" y="43586"/>
                    <a:pt x="51040" y="44329"/>
                  </a:cubicBezTo>
                  <a:cubicBezTo>
                    <a:pt x="49412" y="45863"/>
                    <a:pt x="48231" y="47806"/>
                    <a:pt x="47612" y="49949"/>
                  </a:cubicBezTo>
                  <a:cubicBezTo>
                    <a:pt x="47240" y="50044"/>
                    <a:pt x="46840" y="50044"/>
                    <a:pt x="46469" y="49949"/>
                  </a:cubicBezTo>
                  <a:lnTo>
                    <a:pt x="44659" y="49949"/>
                  </a:lnTo>
                  <a:cubicBezTo>
                    <a:pt x="43706" y="49949"/>
                    <a:pt x="43040" y="49473"/>
                    <a:pt x="42944" y="48425"/>
                  </a:cubicBezTo>
                  <a:cubicBezTo>
                    <a:pt x="42783" y="46472"/>
                    <a:pt x="43106" y="44501"/>
                    <a:pt x="43897" y="42710"/>
                  </a:cubicBezTo>
                  <a:cubicBezTo>
                    <a:pt x="44592" y="40795"/>
                    <a:pt x="45773" y="39090"/>
                    <a:pt x="47326" y="37757"/>
                  </a:cubicBezTo>
                  <a:cubicBezTo>
                    <a:pt x="48488" y="36557"/>
                    <a:pt x="50260" y="36185"/>
                    <a:pt x="51803" y="36804"/>
                  </a:cubicBezTo>
                  <a:cubicBezTo>
                    <a:pt x="52736" y="37252"/>
                    <a:pt x="53355" y="38157"/>
                    <a:pt x="53422" y="39186"/>
                  </a:cubicBezTo>
                  <a:cubicBezTo>
                    <a:pt x="53517" y="39757"/>
                    <a:pt x="53517" y="40329"/>
                    <a:pt x="53422" y="40900"/>
                  </a:cubicBezTo>
                  <a:close/>
                  <a:moveTo>
                    <a:pt x="43706" y="50997"/>
                  </a:moveTo>
                  <a:cubicBezTo>
                    <a:pt x="43325" y="51111"/>
                    <a:pt x="42963" y="51301"/>
                    <a:pt x="42659" y="51568"/>
                  </a:cubicBezTo>
                  <a:cubicBezTo>
                    <a:pt x="41306" y="52711"/>
                    <a:pt x="40658" y="54483"/>
                    <a:pt x="40944" y="56235"/>
                  </a:cubicBezTo>
                  <a:lnTo>
                    <a:pt x="40944" y="56235"/>
                  </a:lnTo>
                  <a:cubicBezTo>
                    <a:pt x="39306" y="55673"/>
                    <a:pt x="37534" y="55673"/>
                    <a:pt x="35896" y="56235"/>
                  </a:cubicBezTo>
                  <a:lnTo>
                    <a:pt x="35229" y="56235"/>
                  </a:lnTo>
                  <a:cubicBezTo>
                    <a:pt x="34315" y="56388"/>
                    <a:pt x="33381" y="56388"/>
                    <a:pt x="32467" y="56235"/>
                  </a:cubicBezTo>
                  <a:cubicBezTo>
                    <a:pt x="31238" y="55702"/>
                    <a:pt x="30505" y="54425"/>
                    <a:pt x="30657" y="53092"/>
                  </a:cubicBezTo>
                  <a:cubicBezTo>
                    <a:pt x="30714" y="51625"/>
                    <a:pt x="31000" y="50177"/>
                    <a:pt x="31514" y="48806"/>
                  </a:cubicBezTo>
                  <a:cubicBezTo>
                    <a:pt x="31838" y="47520"/>
                    <a:pt x="32533" y="46358"/>
                    <a:pt x="33515" y="45472"/>
                  </a:cubicBezTo>
                  <a:cubicBezTo>
                    <a:pt x="34944" y="44424"/>
                    <a:pt x="36658" y="45472"/>
                    <a:pt x="38182" y="45472"/>
                  </a:cubicBezTo>
                  <a:cubicBezTo>
                    <a:pt x="38934" y="46139"/>
                    <a:pt x="40011" y="46329"/>
                    <a:pt x="40944" y="45948"/>
                  </a:cubicBezTo>
                  <a:lnTo>
                    <a:pt x="42087" y="45377"/>
                  </a:lnTo>
                  <a:cubicBezTo>
                    <a:pt x="41944" y="46425"/>
                    <a:pt x="41944" y="47482"/>
                    <a:pt x="42087" y="48520"/>
                  </a:cubicBezTo>
                  <a:cubicBezTo>
                    <a:pt x="41811" y="49587"/>
                    <a:pt x="42449" y="50682"/>
                    <a:pt x="43526" y="50959"/>
                  </a:cubicBezTo>
                  <a:cubicBezTo>
                    <a:pt x="43583" y="50977"/>
                    <a:pt x="43640" y="50987"/>
                    <a:pt x="43706" y="50997"/>
                  </a:cubicBezTo>
                  <a:close/>
                  <a:moveTo>
                    <a:pt x="39420" y="56807"/>
                  </a:moveTo>
                  <a:cubicBezTo>
                    <a:pt x="40373" y="56874"/>
                    <a:pt x="41268" y="57321"/>
                    <a:pt x="41897" y="58045"/>
                  </a:cubicBezTo>
                  <a:cubicBezTo>
                    <a:pt x="42173" y="58340"/>
                    <a:pt x="42373" y="58702"/>
                    <a:pt x="42468" y="59093"/>
                  </a:cubicBezTo>
                  <a:cubicBezTo>
                    <a:pt x="42516" y="59541"/>
                    <a:pt x="42516" y="59979"/>
                    <a:pt x="42468" y="60426"/>
                  </a:cubicBezTo>
                  <a:lnTo>
                    <a:pt x="42468" y="60426"/>
                  </a:lnTo>
                  <a:cubicBezTo>
                    <a:pt x="42420" y="60712"/>
                    <a:pt x="42420" y="60998"/>
                    <a:pt x="42468" y="61284"/>
                  </a:cubicBezTo>
                  <a:cubicBezTo>
                    <a:pt x="42258" y="62703"/>
                    <a:pt x="43106" y="64074"/>
                    <a:pt x="44469" y="64522"/>
                  </a:cubicBezTo>
                  <a:lnTo>
                    <a:pt x="41325" y="64522"/>
                  </a:lnTo>
                  <a:lnTo>
                    <a:pt x="37325" y="64522"/>
                  </a:lnTo>
                  <a:cubicBezTo>
                    <a:pt x="36067" y="64598"/>
                    <a:pt x="34839" y="64922"/>
                    <a:pt x="33705" y="65475"/>
                  </a:cubicBezTo>
                  <a:cubicBezTo>
                    <a:pt x="33286" y="65618"/>
                    <a:pt x="32895" y="65846"/>
                    <a:pt x="32562" y="66141"/>
                  </a:cubicBezTo>
                  <a:cubicBezTo>
                    <a:pt x="32657" y="65770"/>
                    <a:pt x="32657" y="65370"/>
                    <a:pt x="32562" y="64998"/>
                  </a:cubicBezTo>
                  <a:cubicBezTo>
                    <a:pt x="32457" y="64693"/>
                    <a:pt x="32257" y="64427"/>
                    <a:pt x="31990" y="64236"/>
                  </a:cubicBezTo>
                  <a:cubicBezTo>
                    <a:pt x="31990" y="64236"/>
                    <a:pt x="31419" y="63570"/>
                    <a:pt x="31324" y="63093"/>
                  </a:cubicBezTo>
                  <a:cubicBezTo>
                    <a:pt x="31181" y="62665"/>
                    <a:pt x="31181" y="62188"/>
                    <a:pt x="31324" y="61760"/>
                  </a:cubicBezTo>
                  <a:cubicBezTo>
                    <a:pt x="31657" y="60788"/>
                    <a:pt x="32210" y="59902"/>
                    <a:pt x="32943" y="59188"/>
                  </a:cubicBezTo>
                  <a:cubicBezTo>
                    <a:pt x="34658" y="57493"/>
                    <a:pt x="37020" y="56616"/>
                    <a:pt x="39420" y="56807"/>
                  </a:cubicBezTo>
                  <a:close/>
                  <a:moveTo>
                    <a:pt x="31610" y="65284"/>
                  </a:moveTo>
                  <a:cubicBezTo>
                    <a:pt x="32277" y="65951"/>
                    <a:pt x="31610" y="66713"/>
                    <a:pt x="31610" y="67570"/>
                  </a:cubicBezTo>
                  <a:cubicBezTo>
                    <a:pt x="31238" y="68103"/>
                    <a:pt x="30914" y="68685"/>
                    <a:pt x="30657" y="69284"/>
                  </a:cubicBezTo>
                  <a:cubicBezTo>
                    <a:pt x="30657" y="70142"/>
                    <a:pt x="29705" y="71952"/>
                    <a:pt x="30657" y="72523"/>
                  </a:cubicBezTo>
                  <a:cubicBezTo>
                    <a:pt x="28600" y="72561"/>
                    <a:pt x="26561" y="72990"/>
                    <a:pt x="24656" y="73761"/>
                  </a:cubicBezTo>
                  <a:cubicBezTo>
                    <a:pt x="23675" y="74085"/>
                    <a:pt x="22770" y="74600"/>
                    <a:pt x="21989" y="75285"/>
                  </a:cubicBezTo>
                  <a:cubicBezTo>
                    <a:pt x="22218" y="74342"/>
                    <a:pt x="22047" y="73342"/>
                    <a:pt x="21513" y="72523"/>
                  </a:cubicBezTo>
                  <a:cubicBezTo>
                    <a:pt x="20694" y="71523"/>
                    <a:pt x="19551" y="70847"/>
                    <a:pt x="18275" y="70618"/>
                  </a:cubicBezTo>
                  <a:cubicBezTo>
                    <a:pt x="17579" y="70523"/>
                    <a:pt x="16875" y="70523"/>
                    <a:pt x="16179" y="70618"/>
                  </a:cubicBezTo>
                  <a:lnTo>
                    <a:pt x="16179" y="70618"/>
                  </a:lnTo>
                  <a:cubicBezTo>
                    <a:pt x="16179" y="70047"/>
                    <a:pt x="16179" y="68999"/>
                    <a:pt x="16846" y="68523"/>
                  </a:cubicBezTo>
                  <a:cubicBezTo>
                    <a:pt x="17560" y="67761"/>
                    <a:pt x="18437" y="67170"/>
                    <a:pt x="19418" y="66808"/>
                  </a:cubicBezTo>
                  <a:cubicBezTo>
                    <a:pt x="21266" y="66141"/>
                    <a:pt x="23180" y="65665"/>
                    <a:pt x="25133" y="65379"/>
                  </a:cubicBezTo>
                  <a:cubicBezTo>
                    <a:pt x="26618" y="65236"/>
                    <a:pt x="28124" y="65236"/>
                    <a:pt x="29609" y="65379"/>
                  </a:cubicBezTo>
                  <a:cubicBezTo>
                    <a:pt x="30257" y="65198"/>
                    <a:pt x="30943" y="65160"/>
                    <a:pt x="31610" y="65284"/>
                  </a:cubicBezTo>
                  <a:close/>
                  <a:moveTo>
                    <a:pt x="25037" y="74809"/>
                  </a:moveTo>
                  <a:cubicBezTo>
                    <a:pt x="28819" y="72923"/>
                    <a:pt x="33305" y="73171"/>
                    <a:pt x="36848" y="75476"/>
                  </a:cubicBezTo>
                  <a:cubicBezTo>
                    <a:pt x="37372" y="75933"/>
                    <a:pt x="37687" y="76590"/>
                    <a:pt x="37706" y="77286"/>
                  </a:cubicBezTo>
                  <a:cubicBezTo>
                    <a:pt x="37515" y="78133"/>
                    <a:pt x="37124" y="78914"/>
                    <a:pt x="36563" y="79572"/>
                  </a:cubicBezTo>
                  <a:lnTo>
                    <a:pt x="35801" y="79572"/>
                  </a:lnTo>
                  <a:lnTo>
                    <a:pt x="34467" y="79572"/>
                  </a:lnTo>
                  <a:cubicBezTo>
                    <a:pt x="33553" y="79476"/>
                    <a:pt x="32619" y="79476"/>
                    <a:pt x="31705" y="79572"/>
                  </a:cubicBezTo>
                  <a:cubicBezTo>
                    <a:pt x="30066" y="79895"/>
                    <a:pt x="28495" y="80477"/>
                    <a:pt x="27038" y="81286"/>
                  </a:cubicBezTo>
                  <a:lnTo>
                    <a:pt x="27038" y="81286"/>
                  </a:lnTo>
                  <a:cubicBezTo>
                    <a:pt x="25237" y="81000"/>
                    <a:pt x="23656" y="79915"/>
                    <a:pt x="22752" y="78333"/>
                  </a:cubicBezTo>
                  <a:cubicBezTo>
                    <a:pt x="21418" y="76047"/>
                    <a:pt x="23799" y="75000"/>
                    <a:pt x="25037" y="74428"/>
                  </a:cubicBezTo>
                  <a:close/>
                  <a:moveTo>
                    <a:pt x="22942" y="79857"/>
                  </a:moveTo>
                  <a:lnTo>
                    <a:pt x="23513" y="80334"/>
                  </a:lnTo>
                  <a:cubicBezTo>
                    <a:pt x="24399" y="81029"/>
                    <a:pt x="25447" y="81486"/>
                    <a:pt x="26561" y="81667"/>
                  </a:cubicBezTo>
                  <a:lnTo>
                    <a:pt x="26561" y="81667"/>
                  </a:lnTo>
                  <a:cubicBezTo>
                    <a:pt x="25323" y="82620"/>
                    <a:pt x="24456" y="83963"/>
                    <a:pt x="24085" y="85477"/>
                  </a:cubicBezTo>
                  <a:cubicBezTo>
                    <a:pt x="23885" y="85001"/>
                    <a:pt x="23628" y="84553"/>
                    <a:pt x="23323" y="84144"/>
                  </a:cubicBezTo>
                  <a:cubicBezTo>
                    <a:pt x="22628" y="83162"/>
                    <a:pt x="21761" y="82324"/>
                    <a:pt x="20751" y="81667"/>
                  </a:cubicBezTo>
                  <a:lnTo>
                    <a:pt x="19418" y="80905"/>
                  </a:lnTo>
                  <a:lnTo>
                    <a:pt x="19894" y="80905"/>
                  </a:lnTo>
                  <a:lnTo>
                    <a:pt x="20465" y="80905"/>
                  </a:lnTo>
                  <a:cubicBezTo>
                    <a:pt x="20875" y="80810"/>
                    <a:pt x="21294" y="80810"/>
                    <a:pt x="21704" y="80905"/>
                  </a:cubicBezTo>
                  <a:close/>
                  <a:moveTo>
                    <a:pt x="27133" y="81953"/>
                  </a:moveTo>
                  <a:cubicBezTo>
                    <a:pt x="28524" y="80762"/>
                    <a:pt x="30257" y="80029"/>
                    <a:pt x="32086" y="79857"/>
                  </a:cubicBezTo>
                  <a:cubicBezTo>
                    <a:pt x="33057" y="79667"/>
                    <a:pt x="34067" y="79667"/>
                    <a:pt x="35039" y="79857"/>
                  </a:cubicBezTo>
                  <a:cubicBezTo>
                    <a:pt x="35763" y="80000"/>
                    <a:pt x="36506" y="80000"/>
                    <a:pt x="37229" y="79857"/>
                  </a:cubicBezTo>
                  <a:cubicBezTo>
                    <a:pt x="36953" y="80629"/>
                    <a:pt x="36953" y="81467"/>
                    <a:pt x="37229" y="82239"/>
                  </a:cubicBezTo>
                  <a:cubicBezTo>
                    <a:pt x="37725" y="83172"/>
                    <a:pt x="38334" y="84029"/>
                    <a:pt x="39039" y="84810"/>
                  </a:cubicBezTo>
                  <a:cubicBezTo>
                    <a:pt x="39620" y="85544"/>
                    <a:pt x="40420" y="86077"/>
                    <a:pt x="41325" y="86334"/>
                  </a:cubicBezTo>
                  <a:cubicBezTo>
                    <a:pt x="40687" y="87125"/>
                    <a:pt x="40201" y="88030"/>
                    <a:pt x="39896" y="89001"/>
                  </a:cubicBezTo>
                  <a:cubicBezTo>
                    <a:pt x="39753" y="89697"/>
                    <a:pt x="39753" y="90401"/>
                    <a:pt x="39896" y="91097"/>
                  </a:cubicBezTo>
                  <a:cubicBezTo>
                    <a:pt x="40039" y="91983"/>
                    <a:pt x="40039" y="92878"/>
                    <a:pt x="39896" y="93764"/>
                  </a:cubicBezTo>
                  <a:lnTo>
                    <a:pt x="39896" y="93764"/>
                  </a:lnTo>
                  <a:cubicBezTo>
                    <a:pt x="38392" y="93430"/>
                    <a:pt x="36829" y="93430"/>
                    <a:pt x="35324" y="93764"/>
                  </a:cubicBezTo>
                  <a:cubicBezTo>
                    <a:pt x="35324" y="93764"/>
                    <a:pt x="35324" y="93764"/>
                    <a:pt x="35324" y="93764"/>
                  </a:cubicBezTo>
                  <a:cubicBezTo>
                    <a:pt x="34629" y="92487"/>
                    <a:pt x="33524" y="91478"/>
                    <a:pt x="32181" y="90906"/>
                  </a:cubicBezTo>
                  <a:cubicBezTo>
                    <a:pt x="30010" y="90030"/>
                    <a:pt x="27657" y="89697"/>
                    <a:pt x="25323" y="89954"/>
                  </a:cubicBezTo>
                  <a:lnTo>
                    <a:pt x="24561" y="89954"/>
                  </a:lnTo>
                  <a:cubicBezTo>
                    <a:pt x="24561" y="89954"/>
                    <a:pt x="24561" y="89954"/>
                    <a:pt x="24561" y="89954"/>
                  </a:cubicBezTo>
                  <a:lnTo>
                    <a:pt x="24561" y="89954"/>
                  </a:lnTo>
                  <a:lnTo>
                    <a:pt x="24561" y="89954"/>
                  </a:lnTo>
                  <a:cubicBezTo>
                    <a:pt x="24504" y="89354"/>
                    <a:pt x="24504" y="88744"/>
                    <a:pt x="24561" y="88144"/>
                  </a:cubicBezTo>
                  <a:cubicBezTo>
                    <a:pt x="24418" y="87449"/>
                    <a:pt x="24418" y="86744"/>
                    <a:pt x="24561" y="86049"/>
                  </a:cubicBezTo>
                  <a:cubicBezTo>
                    <a:pt x="24856" y="84296"/>
                    <a:pt x="25771" y="82705"/>
                    <a:pt x="27133" y="81572"/>
                  </a:cubicBezTo>
                  <a:close/>
                  <a:moveTo>
                    <a:pt x="33515" y="97479"/>
                  </a:moveTo>
                  <a:cubicBezTo>
                    <a:pt x="34562" y="96907"/>
                    <a:pt x="35801" y="96050"/>
                    <a:pt x="35896" y="94907"/>
                  </a:cubicBezTo>
                  <a:cubicBezTo>
                    <a:pt x="37277" y="94621"/>
                    <a:pt x="38706" y="94621"/>
                    <a:pt x="40087" y="94907"/>
                  </a:cubicBezTo>
                  <a:cubicBezTo>
                    <a:pt x="41468" y="95107"/>
                    <a:pt x="42811" y="95497"/>
                    <a:pt x="44087" y="96050"/>
                  </a:cubicBezTo>
                  <a:cubicBezTo>
                    <a:pt x="45116" y="96593"/>
                    <a:pt x="46021" y="97336"/>
                    <a:pt x="46754" y="98241"/>
                  </a:cubicBezTo>
                  <a:cubicBezTo>
                    <a:pt x="46935" y="98793"/>
                    <a:pt x="46935" y="99403"/>
                    <a:pt x="46754" y="99955"/>
                  </a:cubicBezTo>
                  <a:cubicBezTo>
                    <a:pt x="46421" y="100479"/>
                    <a:pt x="46193" y="101060"/>
                    <a:pt x="46088" y="101670"/>
                  </a:cubicBezTo>
                  <a:lnTo>
                    <a:pt x="45611" y="101670"/>
                  </a:lnTo>
                  <a:cubicBezTo>
                    <a:pt x="45611" y="101670"/>
                    <a:pt x="45611" y="101670"/>
                    <a:pt x="45611" y="101670"/>
                  </a:cubicBezTo>
                  <a:lnTo>
                    <a:pt x="45611" y="101670"/>
                  </a:lnTo>
                  <a:lnTo>
                    <a:pt x="45611" y="101670"/>
                  </a:lnTo>
                  <a:cubicBezTo>
                    <a:pt x="44602" y="101527"/>
                    <a:pt x="43573" y="101527"/>
                    <a:pt x="42563" y="101670"/>
                  </a:cubicBezTo>
                  <a:cubicBezTo>
                    <a:pt x="41363" y="101736"/>
                    <a:pt x="40239" y="102327"/>
                    <a:pt x="39515" y="103289"/>
                  </a:cubicBezTo>
                  <a:lnTo>
                    <a:pt x="39515" y="103860"/>
                  </a:lnTo>
                  <a:cubicBezTo>
                    <a:pt x="39344" y="103327"/>
                    <a:pt x="39010" y="102860"/>
                    <a:pt x="38563" y="102527"/>
                  </a:cubicBezTo>
                  <a:cubicBezTo>
                    <a:pt x="37963" y="102070"/>
                    <a:pt x="37220" y="101832"/>
                    <a:pt x="36467" y="101860"/>
                  </a:cubicBezTo>
                  <a:cubicBezTo>
                    <a:pt x="35077" y="101879"/>
                    <a:pt x="33715" y="102203"/>
                    <a:pt x="32467" y="102813"/>
                  </a:cubicBezTo>
                  <a:cubicBezTo>
                    <a:pt x="32743" y="101898"/>
                    <a:pt x="32486" y="100908"/>
                    <a:pt x="31800" y="100241"/>
                  </a:cubicBezTo>
                  <a:cubicBezTo>
                    <a:pt x="31029" y="99403"/>
                    <a:pt x="30038" y="98812"/>
                    <a:pt x="28943" y="98526"/>
                  </a:cubicBezTo>
                  <a:cubicBezTo>
                    <a:pt x="30552" y="98393"/>
                    <a:pt x="32114" y="97907"/>
                    <a:pt x="33515" y="97098"/>
                  </a:cubicBezTo>
                  <a:close/>
                  <a:moveTo>
                    <a:pt x="32848" y="104146"/>
                  </a:moveTo>
                  <a:cubicBezTo>
                    <a:pt x="33629" y="103670"/>
                    <a:pt x="34457" y="103289"/>
                    <a:pt x="35324" y="103003"/>
                  </a:cubicBezTo>
                  <a:cubicBezTo>
                    <a:pt x="36239" y="102813"/>
                    <a:pt x="37172" y="102813"/>
                    <a:pt x="38087" y="103003"/>
                  </a:cubicBezTo>
                  <a:cubicBezTo>
                    <a:pt x="38982" y="103222"/>
                    <a:pt x="39744" y="103813"/>
                    <a:pt x="40182" y="104622"/>
                  </a:cubicBezTo>
                  <a:cubicBezTo>
                    <a:pt x="40030" y="105965"/>
                    <a:pt x="40439" y="107308"/>
                    <a:pt x="41325" y="108337"/>
                  </a:cubicBezTo>
                  <a:cubicBezTo>
                    <a:pt x="40154" y="108718"/>
                    <a:pt x="39144" y="109490"/>
                    <a:pt x="38468" y="110528"/>
                  </a:cubicBezTo>
                  <a:cubicBezTo>
                    <a:pt x="36525" y="110052"/>
                    <a:pt x="34477" y="110252"/>
                    <a:pt x="32657" y="111099"/>
                  </a:cubicBezTo>
                  <a:cubicBezTo>
                    <a:pt x="32800" y="110633"/>
                    <a:pt x="32800" y="110137"/>
                    <a:pt x="32657" y="109671"/>
                  </a:cubicBezTo>
                  <a:cubicBezTo>
                    <a:pt x="32610" y="109042"/>
                    <a:pt x="32448" y="108432"/>
                    <a:pt x="32181" y="107861"/>
                  </a:cubicBezTo>
                  <a:cubicBezTo>
                    <a:pt x="31791" y="107270"/>
                    <a:pt x="31171" y="106851"/>
                    <a:pt x="30467" y="106718"/>
                  </a:cubicBezTo>
                  <a:cubicBezTo>
                    <a:pt x="30467" y="106718"/>
                    <a:pt x="31038" y="106718"/>
                    <a:pt x="31229" y="106242"/>
                  </a:cubicBezTo>
                  <a:lnTo>
                    <a:pt x="31800" y="105384"/>
                  </a:lnTo>
                  <a:cubicBezTo>
                    <a:pt x="32057" y="104794"/>
                    <a:pt x="32410" y="104241"/>
                    <a:pt x="32848" y="103765"/>
                  </a:cubicBezTo>
                  <a:close/>
                  <a:moveTo>
                    <a:pt x="53041" y="111480"/>
                  </a:moveTo>
                  <a:cubicBezTo>
                    <a:pt x="52555" y="110452"/>
                    <a:pt x="52555" y="109271"/>
                    <a:pt x="53041" y="108242"/>
                  </a:cubicBezTo>
                  <a:cubicBezTo>
                    <a:pt x="53498" y="107032"/>
                    <a:pt x="54422" y="106070"/>
                    <a:pt x="55613" y="105575"/>
                  </a:cubicBezTo>
                  <a:cubicBezTo>
                    <a:pt x="58013" y="104527"/>
                    <a:pt x="60613" y="104041"/>
                    <a:pt x="63233" y="104146"/>
                  </a:cubicBezTo>
                  <a:cubicBezTo>
                    <a:pt x="64461" y="104194"/>
                    <a:pt x="65671" y="104384"/>
                    <a:pt x="66852" y="104717"/>
                  </a:cubicBezTo>
                  <a:cubicBezTo>
                    <a:pt x="68538" y="105099"/>
                    <a:pt x="70195" y="105603"/>
                    <a:pt x="71805" y="106242"/>
                  </a:cubicBezTo>
                  <a:cubicBezTo>
                    <a:pt x="72853" y="106718"/>
                    <a:pt x="74758" y="107575"/>
                    <a:pt x="74186" y="109099"/>
                  </a:cubicBezTo>
                  <a:lnTo>
                    <a:pt x="74186" y="109099"/>
                  </a:lnTo>
                  <a:lnTo>
                    <a:pt x="73234" y="110052"/>
                  </a:lnTo>
                  <a:cubicBezTo>
                    <a:pt x="72529" y="110861"/>
                    <a:pt x="72062" y="111852"/>
                    <a:pt x="71900" y="112909"/>
                  </a:cubicBezTo>
                  <a:cubicBezTo>
                    <a:pt x="70243" y="111833"/>
                    <a:pt x="68233" y="111423"/>
                    <a:pt x="66281" y="111766"/>
                  </a:cubicBezTo>
                  <a:cubicBezTo>
                    <a:pt x="62709" y="111871"/>
                    <a:pt x="59223" y="112814"/>
                    <a:pt x="56089" y="114528"/>
                  </a:cubicBezTo>
                  <a:lnTo>
                    <a:pt x="55232" y="115195"/>
                  </a:lnTo>
                  <a:cubicBezTo>
                    <a:pt x="55232" y="115195"/>
                    <a:pt x="55232" y="114528"/>
                    <a:pt x="55232" y="114147"/>
                  </a:cubicBezTo>
                  <a:cubicBezTo>
                    <a:pt x="54851" y="112919"/>
                    <a:pt x="54079" y="111852"/>
                    <a:pt x="53041" y="111099"/>
                  </a:cubicBezTo>
                  <a:close/>
                  <a:moveTo>
                    <a:pt x="54660" y="117195"/>
                  </a:moveTo>
                  <a:cubicBezTo>
                    <a:pt x="55089" y="116586"/>
                    <a:pt x="55603" y="116043"/>
                    <a:pt x="56184" y="115576"/>
                  </a:cubicBezTo>
                  <a:cubicBezTo>
                    <a:pt x="57470" y="114709"/>
                    <a:pt x="58880" y="114071"/>
                    <a:pt x="60375" y="113671"/>
                  </a:cubicBezTo>
                  <a:cubicBezTo>
                    <a:pt x="61709" y="113243"/>
                    <a:pt x="63080" y="112947"/>
                    <a:pt x="64471" y="112814"/>
                  </a:cubicBezTo>
                  <a:cubicBezTo>
                    <a:pt x="66252" y="112385"/>
                    <a:pt x="68119" y="112385"/>
                    <a:pt x="69900" y="112814"/>
                  </a:cubicBezTo>
                  <a:cubicBezTo>
                    <a:pt x="70605" y="113100"/>
                    <a:pt x="71253" y="113519"/>
                    <a:pt x="71805" y="114052"/>
                  </a:cubicBezTo>
                  <a:cubicBezTo>
                    <a:pt x="71824" y="114862"/>
                    <a:pt x="72129" y="115633"/>
                    <a:pt x="72662" y="116243"/>
                  </a:cubicBezTo>
                  <a:cubicBezTo>
                    <a:pt x="72777" y="116681"/>
                    <a:pt x="72777" y="117138"/>
                    <a:pt x="72662" y="117576"/>
                  </a:cubicBezTo>
                  <a:cubicBezTo>
                    <a:pt x="72662" y="117576"/>
                    <a:pt x="72662" y="117576"/>
                    <a:pt x="72662" y="117576"/>
                  </a:cubicBezTo>
                  <a:cubicBezTo>
                    <a:pt x="70710" y="118624"/>
                    <a:pt x="68919" y="119939"/>
                    <a:pt x="67328" y="121482"/>
                  </a:cubicBezTo>
                  <a:cubicBezTo>
                    <a:pt x="66281" y="122510"/>
                    <a:pt x="65347" y="123663"/>
                    <a:pt x="64566" y="124911"/>
                  </a:cubicBezTo>
                  <a:lnTo>
                    <a:pt x="64566" y="124911"/>
                  </a:lnTo>
                  <a:lnTo>
                    <a:pt x="64566" y="124911"/>
                  </a:lnTo>
                  <a:lnTo>
                    <a:pt x="62947" y="124911"/>
                  </a:lnTo>
                  <a:cubicBezTo>
                    <a:pt x="62585" y="124358"/>
                    <a:pt x="62175" y="123853"/>
                    <a:pt x="61709" y="123387"/>
                  </a:cubicBezTo>
                  <a:cubicBezTo>
                    <a:pt x="59727" y="121605"/>
                    <a:pt x="57337" y="120329"/>
                    <a:pt x="54755" y="119672"/>
                  </a:cubicBezTo>
                  <a:cubicBezTo>
                    <a:pt x="54622" y="118729"/>
                    <a:pt x="54593" y="117767"/>
                    <a:pt x="54660" y="116814"/>
                  </a:cubicBezTo>
                  <a:close/>
                  <a:moveTo>
                    <a:pt x="81330" y="115386"/>
                  </a:moveTo>
                  <a:cubicBezTo>
                    <a:pt x="80892" y="114995"/>
                    <a:pt x="80482" y="114585"/>
                    <a:pt x="80092" y="114147"/>
                  </a:cubicBezTo>
                  <a:cubicBezTo>
                    <a:pt x="79349" y="113328"/>
                    <a:pt x="78882" y="112290"/>
                    <a:pt x="78758" y="111195"/>
                  </a:cubicBezTo>
                  <a:cubicBezTo>
                    <a:pt x="78758" y="108909"/>
                    <a:pt x="80473" y="107670"/>
                    <a:pt x="82187" y="106908"/>
                  </a:cubicBezTo>
                  <a:lnTo>
                    <a:pt x="85521" y="105670"/>
                  </a:lnTo>
                  <a:lnTo>
                    <a:pt x="88664" y="104432"/>
                  </a:lnTo>
                  <a:cubicBezTo>
                    <a:pt x="90541" y="103708"/>
                    <a:pt x="92570" y="103451"/>
                    <a:pt x="94570" y="103670"/>
                  </a:cubicBezTo>
                  <a:cubicBezTo>
                    <a:pt x="95465" y="103870"/>
                    <a:pt x="96313" y="104261"/>
                    <a:pt x="97046" y="104813"/>
                  </a:cubicBezTo>
                  <a:cubicBezTo>
                    <a:pt x="97484" y="105270"/>
                    <a:pt x="97818" y="105823"/>
                    <a:pt x="97999" y="106432"/>
                  </a:cubicBezTo>
                  <a:cubicBezTo>
                    <a:pt x="98132" y="108042"/>
                    <a:pt x="98923" y="109528"/>
                    <a:pt x="100190" y="110528"/>
                  </a:cubicBezTo>
                  <a:lnTo>
                    <a:pt x="100190" y="110528"/>
                  </a:lnTo>
                  <a:cubicBezTo>
                    <a:pt x="98294" y="110823"/>
                    <a:pt x="96532" y="111690"/>
                    <a:pt x="95141" y="113004"/>
                  </a:cubicBezTo>
                  <a:cubicBezTo>
                    <a:pt x="93741" y="114100"/>
                    <a:pt x="92493" y="115386"/>
                    <a:pt x="91427" y="116814"/>
                  </a:cubicBezTo>
                  <a:cubicBezTo>
                    <a:pt x="90265" y="118281"/>
                    <a:pt x="89274" y="119881"/>
                    <a:pt x="88474" y="121577"/>
                  </a:cubicBezTo>
                  <a:cubicBezTo>
                    <a:pt x="88474" y="120434"/>
                    <a:pt x="87998" y="119291"/>
                    <a:pt x="87236" y="118529"/>
                  </a:cubicBezTo>
                  <a:cubicBezTo>
                    <a:pt x="86264" y="117672"/>
                    <a:pt x="85131" y="117024"/>
                    <a:pt x="83902" y="116624"/>
                  </a:cubicBezTo>
                  <a:lnTo>
                    <a:pt x="82759" y="116624"/>
                  </a:lnTo>
                  <a:lnTo>
                    <a:pt x="82759" y="116624"/>
                  </a:lnTo>
                  <a:cubicBezTo>
                    <a:pt x="82502" y="115919"/>
                    <a:pt x="81997" y="115348"/>
                    <a:pt x="81330" y="115005"/>
                  </a:cubicBezTo>
                  <a:close/>
                  <a:moveTo>
                    <a:pt x="90855" y="117957"/>
                  </a:moveTo>
                  <a:cubicBezTo>
                    <a:pt x="92636" y="115052"/>
                    <a:pt x="95265" y="112757"/>
                    <a:pt x="98380" y="111385"/>
                  </a:cubicBezTo>
                  <a:cubicBezTo>
                    <a:pt x="99123" y="111147"/>
                    <a:pt x="99923" y="111147"/>
                    <a:pt x="100666" y="111385"/>
                  </a:cubicBezTo>
                  <a:cubicBezTo>
                    <a:pt x="101523" y="111385"/>
                    <a:pt x="101904" y="112719"/>
                    <a:pt x="102380" y="113481"/>
                  </a:cubicBezTo>
                  <a:lnTo>
                    <a:pt x="102380" y="113481"/>
                  </a:lnTo>
                  <a:cubicBezTo>
                    <a:pt x="102133" y="114166"/>
                    <a:pt x="101942" y="114862"/>
                    <a:pt x="101809" y="115576"/>
                  </a:cubicBezTo>
                  <a:cubicBezTo>
                    <a:pt x="101190" y="117719"/>
                    <a:pt x="101190" y="120005"/>
                    <a:pt x="101809" y="122148"/>
                  </a:cubicBezTo>
                  <a:cubicBezTo>
                    <a:pt x="102028" y="123149"/>
                    <a:pt x="102523" y="124072"/>
                    <a:pt x="103238" y="124815"/>
                  </a:cubicBezTo>
                  <a:lnTo>
                    <a:pt x="103238" y="124815"/>
                  </a:lnTo>
                  <a:lnTo>
                    <a:pt x="102571" y="124815"/>
                  </a:lnTo>
                  <a:cubicBezTo>
                    <a:pt x="100971" y="125196"/>
                    <a:pt x="99494" y="125978"/>
                    <a:pt x="98285" y="127101"/>
                  </a:cubicBezTo>
                  <a:cubicBezTo>
                    <a:pt x="97342" y="127854"/>
                    <a:pt x="97180" y="129235"/>
                    <a:pt x="97932" y="130178"/>
                  </a:cubicBezTo>
                  <a:cubicBezTo>
                    <a:pt x="98037" y="130311"/>
                    <a:pt x="98151" y="130426"/>
                    <a:pt x="98285" y="130530"/>
                  </a:cubicBezTo>
                  <a:cubicBezTo>
                    <a:pt x="96218" y="130511"/>
                    <a:pt x="94170" y="130930"/>
                    <a:pt x="92284" y="131769"/>
                  </a:cubicBezTo>
                  <a:cubicBezTo>
                    <a:pt x="91351" y="130597"/>
                    <a:pt x="90141" y="129683"/>
                    <a:pt x="88760" y="129102"/>
                  </a:cubicBezTo>
                  <a:lnTo>
                    <a:pt x="87426" y="127673"/>
                  </a:lnTo>
                  <a:cubicBezTo>
                    <a:pt x="86769" y="126587"/>
                    <a:pt x="86540" y="125301"/>
                    <a:pt x="86759" y="124053"/>
                  </a:cubicBezTo>
                  <a:cubicBezTo>
                    <a:pt x="87655" y="121539"/>
                    <a:pt x="89198" y="119310"/>
                    <a:pt x="91236" y="117576"/>
                  </a:cubicBezTo>
                  <a:close/>
                  <a:moveTo>
                    <a:pt x="99047" y="129102"/>
                  </a:moveTo>
                  <a:cubicBezTo>
                    <a:pt x="99066" y="128578"/>
                    <a:pt x="99313" y="128092"/>
                    <a:pt x="99713" y="127768"/>
                  </a:cubicBezTo>
                  <a:cubicBezTo>
                    <a:pt x="100923" y="126768"/>
                    <a:pt x="102361" y="126082"/>
                    <a:pt x="103904" y="125768"/>
                  </a:cubicBezTo>
                  <a:cubicBezTo>
                    <a:pt x="105514" y="125263"/>
                    <a:pt x="107171" y="124939"/>
                    <a:pt x="108857" y="124815"/>
                  </a:cubicBezTo>
                  <a:lnTo>
                    <a:pt x="110572" y="124815"/>
                  </a:lnTo>
                  <a:cubicBezTo>
                    <a:pt x="111829" y="125301"/>
                    <a:pt x="112963" y="126044"/>
                    <a:pt x="113906" y="127006"/>
                  </a:cubicBezTo>
                  <a:cubicBezTo>
                    <a:pt x="115210" y="127835"/>
                    <a:pt x="116668" y="128387"/>
                    <a:pt x="118192" y="128625"/>
                  </a:cubicBezTo>
                  <a:lnTo>
                    <a:pt x="119716" y="128625"/>
                  </a:lnTo>
                  <a:cubicBezTo>
                    <a:pt x="118335" y="129349"/>
                    <a:pt x="117058" y="130245"/>
                    <a:pt x="115906" y="131292"/>
                  </a:cubicBezTo>
                  <a:cubicBezTo>
                    <a:pt x="114163" y="132607"/>
                    <a:pt x="112896" y="134436"/>
                    <a:pt x="112286" y="136531"/>
                  </a:cubicBezTo>
                  <a:cubicBezTo>
                    <a:pt x="110724" y="134740"/>
                    <a:pt x="108724" y="133388"/>
                    <a:pt x="106476" y="132626"/>
                  </a:cubicBezTo>
                  <a:cubicBezTo>
                    <a:pt x="104666" y="131902"/>
                    <a:pt x="102780" y="131359"/>
                    <a:pt x="100856" y="131007"/>
                  </a:cubicBezTo>
                  <a:lnTo>
                    <a:pt x="99999" y="131007"/>
                  </a:lnTo>
                  <a:cubicBezTo>
                    <a:pt x="99999" y="131007"/>
                    <a:pt x="99999" y="131007"/>
                    <a:pt x="99999" y="131007"/>
                  </a:cubicBezTo>
                  <a:cubicBezTo>
                    <a:pt x="99532" y="130340"/>
                    <a:pt x="99323" y="129530"/>
                    <a:pt x="99428" y="128721"/>
                  </a:cubicBezTo>
                  <a:close/>
                  <a:moveTo>
                    <a:pt x="154863" y="115100"/>
                  </a:moveTo>
                  <a:cubicBezTo>
                    <a:pt x="152777" y="113128"/>
                    <a:pt x="150015" y="112033"/>
                    <a:pt x="147148" y="112052"/>
                  </a:cubicBezTo>
                  <a:cubicBezTo>
                    <a:pt x="145471" y="111909"/>
                    <a:pt x="143776" y="111909"/>
                    <a:pt x="142100" y="112052"/>
                  </a:cubicBezTo>
                  <a:lnTo>
                    <a:pt x="141528" y="112052"/>
                  </a:lnTo>
                  <a:cubicBezTo>
                    <a:pt x="142719" y="111233"/>
                    <a:pt x="143671" y="110118"/>
                    <a:pt x="144290" y="108813"/>
                  </a:cubicBezTo>
                  <a:cubicBezTo>
                    <a:pt x="145081" y="107128"/>
                    <a:pt x="144862" y="105137"/>
                    <a:pt x="143719" y="103670"/>
                  </a:cubicBezTo>
                  <a:cubicBezTo>
                    <a:pt x="145910" y="101736"/>
                    <a:pt x="148339" y="100108"/>
                    <a:pt x="150958" y="98812"/>
                  </a:cubicBezTo>
                  <a:cubicBezTo>
                    <a:pt x="153596" y="97574"/>
                    <a:pt x="156540" y="97107"/>
                    <a:pt x="159435" y="97479"/>
                  </a:cubicBezTo>
                  <a:cubicBezTo>
                    <a:pt x="161797" y="97983"/>
                    <a:pt x="164017" y="99022"/>
                    <a:pt x="165912" y="100527"/>
                  </a:cubicBezTo>
                  <a:cubicBezTo>
                    <a:pt x="167531" y="101860"/>
                    <a:pt x="169722" y="103956"/>
                    <a:pt x="169436" y="106337"/>
                  </a:cubicBezTo>
                  <a:cubicBezTo>
                    <a:pt x="169179" y="107794"/>
                    <a:pt x="168398" y="109118"/>
                    <a:pt x="167246" y="110052"/>
                  </a:cubicBezTo>
                  <a:cubicBezTo>
                    <a:pt x="166465" y="110766"/>
                    <a:pt x="165636" y="111442"/>
                    <a:pt x="164769" y="112052"/>
                  </a:cubicBezTo>
                  <a:lnTo>
                    <a:pt x="162959" y="113290"/>
                  </a:lnTo>
                  <a:cubicBezTo>
                    <a:pt x="160569" y="114900"/>
                    <a:pt x="158711" y="117186"/>
                    <a:pt x="157625" y="119862"/>
                  </a:cubicBezTo>
                  <a:cubicBezTo>
                    <a:pt x="157368" y="117948"/>
                    <a:pt x="156540" y="116148"/>
                    <a:pt x="155244" y="114719"/>
                  </a:cubicBezTo>
                  <a:close/>
                  <a:moveTo>
                    <a:pt x="165340" y="99003"/>
                  </a:moveTo>
                  <a:cubicBezTo>
                    <a:pt x="165340" y="99003"/>
                    <a:pt x="165340" y="99003"/>
                    <a:pt x="165340" y="99574"/>
                  </a:cubicBezTo>
                  <a:cubicBezTo>
                    <a:pt x="163903" y="98612"/>
                    <a:pt x="162331" y="97879"/>
                    <a:pt x="160673" y="97383"/>
                  </a:cubicBezTo>
                  <a:cubicBezTo>
                    <a:pt x="159378" y="97193"/>
                    <a:pt x="158064" y="97193"/>
                    <a:pt x="156768" y="97383"/>
                  </a:cubicBezTo>
                  <a:cubicBezTo>
                    <a:pt x="155854" y="97060"/>
                    <a:pt x="155139" y="96317"/>
                    <a:pt x="154863" y="95383"/>
                  </a:cubicBezTo>
                  <a:cubicBezTo>
                    <a:pt x="154768" y="94307"/>
                    <a:pt x="155044" y="93240"/>
                    <a:pt x="155625" y="92335"/>
                  </a:cubicBezTo>
                  <a:cubicBezTo>
                    <a:pt x="156320" y="91249"/>
                    <a:pt x="157149" y="90249"/>
                    <a:pt x="158102" y="89382"/>
                  </a:cubicBezTo>
                  <a:cubicBezTo>
                    <a:pt x="158969" y="88582"/>
                    <a:pt x="159930" y="87878"/>
                    <a:pt x="160959" y="87287"/>
                  </a:cubicBezTo>
                  <a:cubicBezTo>
                    <a:pt x="161626" y="87287"/>
                    <a:pt x="162483" y="86620"/>
                    <a:pt x="162864" y="87287"/>
                  </a:cubicBezTo>
                  <a:cubicBezTo>
                    <a:pt x="163245" y="87954"/>
                    <a:pt x="162864" y="87287"/>
                    <a:pt x="162864" y="87287"/>
                  </a:cubicBezTo>
                  <a:cubicBezTo>
                    <a:pt x="162950" y="88363"/>
                    <a:pt x="163274" y="89401"/>
                    <a:pt x="163817" y="90335"/>
                  </a:cubicBezTo>
                  <a:cubicBezTo>
                    <a:pt x="164645" y="91468"/>
                    <a:pt x="165817" y="92297"/>
                    <a:pt x="167150" y="92716"/>
                  </a:cubicBezTo>
                  <a:cubicBezTo>
                    <a:pt x="168055" y="92954"/>
                    <a:pt x="169008" y="92954"/>
                    <a:pt x="169913" y="92716"/>
                  </a:cubicBezTo>
                  <a:cubicBezTo>
                    <a:pt x="168532" y="93621"/>
                    <a:pt x="167312" y="94745"/>
                    <a:pt x="166293" y="96050"/>
                  </a:cubicBezTo>
                  <a:cubicBezTo>
                    <a:pt x="165912" y="96850"/>
                    <a:pt x="165712" y="97736"/>
                    <a:pt x="165722" y="98622"/>
                  </a:cubicBezTo>
                  <a:close/>
                  <a:moveTo>
                    <a:pt x="174865" y="68999"/>
                  </a:moveTo>
                  <a:cubicBezTo>
                    <a:pt x="173246" y="70142"/>
                    <a:pt x="171742" y="71456"/>
                    <a:pt x="170389" y="72904"/>
                  </a:cubicBezTo>
                  <a:cubicBezTo>
                    <a:pt x="168570" y="74685"/>
                    <a:pt x="167008" y="76705"/>
                    <a:pt x="165722" y="78905"/>
                  </a:cubicBezTo>
                  <a:cubicBezTo>
                    <a:pt x="165722" y="75381"/>
                    <a:pt x="160959" y="73666"/>
                    <a:pt x="157816" y="72904"/>
                  </a:cubicBezTo>
                  <a:lnTo>
                    <a:pt x="157816" y="72904"/>
                  </a:lnTo>
                  <a:cubicBezTo>
                    <a:pt x="157816" y="71380"/>
                    <a:pt x="156768" y="70047"/>
                    <a:pt x="156387" y="68618"/>
                  </a:cubicBezTo>
                  <a:cubicBezTo>
                    <a:pt x="155120" y="65836"/>
                    <a:pt x="156349" y="62569"/>
                    <a:pt x="159130" y="61303"/>
                  </a:cubicBezTo>
                  <a:cubicBezTo>
                    <a:pt x="159530" y="61122"/>
                    <a:pt x="159950" y="60988"/>
                    <a:pt x="160388" y="60903"/>
                  </a:cubicBezTo>
                  <a:cubicBezTo>
                    <a:pt x="162445" y="60179"/>
                    <a:pt x="164588" y="59731"/>
                    <a:pt x="166769" y="59569"/>
                  </a:cubicBezTo>
                  <a:cubicBezTo>
                    <a:pt x="169036" y="59141"/>
                    <a:pt x="171360" y="59141"/>
                    <a:pt x="173627" y="59569"/>
                  </a:cubicBezTo>
                  <a:cubicBezTo>
                    <a:pt x="175342" y="59845"/>
                    <a:pt x="176790" y="61007"/>
                    <a:pt x="177437" y="62617"/>
                  </a:cubicBezTo>
                  <a:lnTo>
                    <a:pt x="177437" y="63570"/>
                  </a:lnTo>
                  <a:cubicBezTo>
                    <a:pt x="177352" y="64046"/>
                    <a:pt x="177352" y="64522"/>
                    <a:pt x="177437" y="64998"/>
                  </a:cubicBezTo>
                  <a:cubicBezTo>
                    <a:pt x="177552" y="65608"/>
                    <a:pt x="177714" y="66218"/>
                    <a:pt x="177914" y="66808"/>
                  </a:cubicBezTo>
                  <a:cubicBezTo>
                    <a:pt x="177094" y="67332"/>
                    <a:pt x="176323" y="67942"/>
                    <a:pt x="175628" y="68618"/>
                  </a:cubicBezTo>
                  <a:close/>
                  <a:moveTo>
                    <a:pt x="167912" y="58331"/>
                  </a:moveTo>
                  <a:cubicBezTo>
                    <a:pt x="165579" y="58493"/>
                    <a:pt x="163274" y="58940"/>
                    <a:pt x="161054" y="59664"/>
                  </a:cubicBezTo>
                  <a:cubicBezTo>
                    <a:pt x="158883" y="60160"/>
                    <a:pt x="157025" y="61541"/>
                    <a:pt x="155911" y="63474"/>
                  </a:cubicBezTo>
                  <a:cubicBezTo>
                    <a:pt x="155863" y="63950"/>
                    <a:pt x="155863" y="64427"/>
                    <a:pt x="155911" y="64903"/>
                  </a:cubicBezTo>
                  <a:cubicBezTo>
                    <a:pt x="155377" y="64503"/>
                    <a:pt x="154634" y="64503"/>
                    <a:pt x="154101" y="64903"/>
                  </a:cubicBezTo>
                  <a:cubicBezTo>
                    <a:pt x="153101" y="65236"/>
                    <a:pt x="152187" y="65789"/>
                    <a:pt x="151434" y="66522"/>
                  </a:cubicBezTo>
                  <a:cubicBezTo>
                    <a:pt x="151072" y="66827"/>
                    <a:pt x="150748" y="67180"/>
                    <a:pt x="150482" y="67570"/>
                  </a:cubicBezTo>
                  <a:cubicBezTo>
                    <a:pt x="149377" y="66617"/>
                    <a:pt x="148081" y="65941"/>
                    <a:pt x="146672" y="65570"/>
                  </a:cubicBezTo>
                  <a:cubicBezTo>
                    <a:pt x="145062" y="64941"/>
                    <a:pt x="143357" y="64589"/>
                    <a:pt x="141623" y="64522"/>
                  </a:cubicBezTo>
                  <a:cubicBezTo>
                    <a:pt x="138023" y="64217"/>
                    <a:pt x="134489" y="65627"/>
                    <a:pt x="132098" y="68332"/>
                  </a:cubicBezTo>
                  <a:lnTo>
                    <a:pt x="130955" y="69761"/>
                  </a:lnTo>
                  <a:cubicBezTo>
                    <a:pt x="131003" y="69256"/>
                    <a:pt x="131003" y="68742"/>
                    <a:pt x="130955" y="68237"/>
                  </a:cubicBezTo>
                  <a:cubicBezTo>
                    <a:pt x="130384" y="65475"/>
                    <a:pt x="127145" y="64808"/>
                    <a:pt x="124764" y="64808"/>
                  </a:cubicBezTo>
                  <a:cubicBezTo>
                    <a:pt x="122202" y="64884"/>
                    <a:pt x="119716" y="65713"/>
                    <a:pt x="117620" y="67189"/>
                  </a:cubicBezTo>
                  <a:lnTo>
                    <a:pt x="117620" y="67189"/>
                  </a:lnTo>
                  <a:cubicBezTo>
                    <a:pt x="116858" y="66617"/>
                    <a:pt x="117620" y="64713"/>
                    <a:pt x="117620" y="63950"/>
                  </a:cubicBezTo>
                  <a:cubicBezTo>
                    <a:pt x="117763" y="62503"/>
                    <a:pt x="118154" y="61084"/>
                    <a:pt x="118763" y="59759"/>
                  </a:cubicBezTo>
                  <a:cubicBezTo>
                    <a:pt x="120554" y="56569"/>
                    <a:pt x="123716" y="54387"/>
                    <a:pt x="127336" y="53854"/>
                  </a:cubicBezTo>
                  <a:lnTo>
                    <a:pt x="127336" y="53854"/>
                  </a:lnTo>
                  <a:cubicBezTo>
                    <a:pt x="127336" y="53854"/>
                    <a:pt x="127336" y="53854"/>
                    <a:pt x="127336" y="53854"/>
                  </a:cubicBezTo>
                  <a:cubicBezTo>
                    <a:pt x="127841" y="53759"/>
                    <a:pt x="128355" y="53759"/>
                    <a:pt x="128860" y="53854"/>
                  </a:cubicBezTo>
                  <a:cubicBezTo>
                    <a:pt x="129927" y="53902"/>
                    <a:pt x="130975" y="54197"/>
                    <a:pt x="131908" y="54711"/>
                  </a:cubicBezTo>
                  <a:cubicBezTo>
                    <a:pt x="132946" y="55235"/>
                    <a:pt x="133889" y="55950"/>
                    <a:pt x="134670" y="56807"/>
                  </a:cubicBezTo>
                  <a:lnTo>
                    <a:pt x="134670" y="56807"/>
                  </a:lnTo>
                  <a:cubicBezTo>
                    <a:pt x="133984" y="57493"/>
                    <a:pt x="133346" y="58226"/>
                    <a:pt x="132765" y="58998"/>
                  </a:cubicBezTo>
                  <a:lnTo>
                    <a:pt x="130384" y="62141"/>
                  </a:lnTo>
                  <a:cubicBezTo>
                    <a:pt x="129565" y="62998"/>
                    <a:pt x="129060" y="64103"/>
                    <a:pt x="128955" y="65284"/>
                  </a:cubicBezTo>
                  <a:cubicBezTo>
                    <a:pt x="128955" y="65284"/>
                    <a:pt x="129527" y="65284"/>
                    <a:pt x="129527" y="65284"/>
                  </a:cubicBezTo>
                  <a:cubicBezTo>
                    <a:pt x="129717" y="64313"/>
                    <a:pt x="130174" y="63427"/>
                    <a:pt x="130860" y="62712"/>
                  </a:cubicBezTo>
                  <a:lnTo>
                    <a:pt x="132765" y="60426"/>
                  </a:lnTo>
                  <a:cubicBezTo>
                    <a:pt x="134242" y="58312"/>
                    <a:pt x="136042" y="56454"/>
                    <a:pt x="138099" y="54902"/>
                  </a:cubicBezTo>
                  <a:cubicBezTo>
                    <a:pt x="139775" y="53749"/>
                    <a:pt x="141699" y="52997"/>
                    <a:pt x="143719" y="52711"/>
                  </a:cubicBezTo>
                  <a:cubicBezTo>
                    <a:pt x="145338" y="52711"/>
                    <a:pt x="147719" y="52711"/>
                    <a:pt x="148862" y="53759"/>
                  </a:cubicBezTo>
                  <a:cubicBezTo>
                    <a:pt x="149758" y="55283"/>
                    <a:pt x="149996" y="57102"/>
                    <a:pt x="149529" y="58807"/>
                  </a:cubicBezTo>
                  <a:lnTo>
                    <a:pt x="149529" y="59379"/>
                  </a:lnTo>
                  <a:cubicBezTo>
                    <a:pt x="148519" y="61893"/>
                    <a:pt x="149072" y="64760"/>
                    <a:pt x="150958" y="66713"/>
                  </a:cubicBezTo>
                  <a:lnTo>
                    <a:pt x="150958" y="66713"/>
                  </a:lnTo>
                  <a:cubicBezTo>
                    <a:pt x="149834" y="64855"/>
                    <a:pt x="149424" y="62655"/>
                    <a:pt x="149815" y="60522"/>
                  </a:cubicBezTo>
                  <a:cubicBezTo>
                    <a:pt x="150634" y="58007"/>
                    <a:pt x="152625" y="56054"/>
                    <a:pt x="155149" y="55283"/>
                  </a:cubicBezTo>
                  <a:cubicBezTo>
                    <a:pt x="158740" y="53768"/>
                    <a:pt x="162759" y="53559"/>
                    <a:pt x="166484" y="54711"/>
                  </a:cubicBezTo>
                  <a:cubicBezTo>
                    <a:pt x="168455" y="55235"/>
                    <a:pt x="170008" y="56750"/>
                    <a:pt x="170579" y="58712"/>
                  </a:cubicBezTo>
                  <a:close/>
                  <a:moveTo>
                    <a:pt x="126860" y="34995"/>
                  </a:moveTo>
                  <a:cubicBezTo>
                    <a:pt x="126202" y="35404"/>
                    <a:pt x="125650" y="35966"/>
                    <a:pt x="125240" y="36614"/>
                  </a:cubicBezTo>
                  <a:lnTo>
                    <a:pt x="125240" y="36614"/>
                  </a:lnTo>
                  <a:cubicBezTo>
                    <a:pt x="124688" y="36423"/>
                    <a:pt x="124164" y="36128"/>
                    <a:pt x="123716" y="35757"/>
                  </a:cubicBezTo>
                  <a:lnTo>
                    <a:pt x="122478" y="35090"/>
                  </a:lnTo>
                  <a:lnTo>
                    <a:pt x="122478" y="35090"/>
                  </a:lnTo>
                  <a:cubicBezTo>
                    <a:pt x="121278" y="34394"/>
                    <a:pt x="120344" y="33318"/>
                    <a:pt x="119811" y="32042"/>
                  </a:cubicBezTo>
                  <a:cubicBezTo>
                    <a:pt x="119764" y="31756"/>
                    <a:pt x="119764" y="31470"/>
                    <a:pt x="119811" y="31184"/>
                  </a:cubicBezTo>
                  <a:cubicBezTo>
                    <a:pt x="119954" y="30861"/>
                    <a:pt x="120106" y="30537"/>
                    <a:pt x="120287" y="30232"/>
                  </a:cubicBezTo>
                  <a:lnTo>
                    <a:pt x="120287" y="30232"/>
                  </a:lnTo>
                  <a:cubicBezTo>
                    <a:pt x="122154" y="29803"/>
                    <a:pt x="123888" y="28918"/>
                    <a:pt x="125336" y="27660"/>
                  </a:cubicBezTo>
                  <a:cubicBezTo>
                    <a:pt x="126202" y="27079"/>
                    <a:pt x="126945" y="26337"/>
                    <a:pt x="127527" y="25470"/>
                  </a:cubicBezTo>
                  <a:cubicBezTo>
                    <a:pt x="127774" y="27184"/>
                    <a:pt x="128355" y="28842"/>
                    <a:pt x="129241" y="30327"/>
                  </a:cubicBezTo>
                  <a:cubicBezTo>
                    <a:pt x="129822" y="31432"/>
                    <a:pt x="130489" y="32480"/>
                    <a:pt x="131241" y="33471"/>
                  </a:cubicBezTo>
                  <a:lnTo>
                    <a:pt x="132098" y="34423"/>
                  </a:lnTo>
                  <a:cubicBezTo>
                    <a:pt x="130860" y="34137"/>
                    <a:pt x="129050" y="33756"/>
                    <a:pt x="127622" y="34614"/>
                  </a:cubicBezTo>
                  <a:close/>
                  <a:moveTo>
                    <a:pt x="119430" y="33375"/>
                  </a:moveTo>
                  <a:cubicBezTo>
                    <a:pt x="119744" y="33794"/>
                    <a:pt x="120126" y="34147"/>
                    <a:pt x="120573" y="34423"/>
                  </a:cubicBezTo>
                  <a:cubicBezTo>
                    <a:pt x="119687" y="34280"/>
                    <a:pt x="118792" y="34280"/>
                    <a:pt x="117906" y="34423"/>
                  </a:cubicBezTo>
                  <a:cubicBezTo>
                    <a:pt x="115134" y="34585"/>
                    <a:pt x="112458" y="35442"/>
                    <a:pt x="110096" y="36900"/>
                  </a:cubicBezTo>
                  <a:cubicBezTo>
                    <a:pt x="108477" y="37747"/>
                    <a:pt x="107000" y="38843"/>
                    <a:pt x="105714" y="40138"/>
                  </a:cubicBezTo>
                  <a:lnTo>
                    <a:pt x="105714" y="40138"/>
                  </a:lnTo>
                  <a:cubicBezTo>
                    <a:pt x="104047" y="40424"/>
                    <a:pt x="102333" y="40119"/>
                    <a:pt x="100856" y="39281"/>
                  </a:cubicBezTo>
                  <a:cubicBezTo>
                    <a:pt x="99323" y="38709"/>
                    <a:pt x="97856" y="37966"/>
                    <a:pt x="96475" y="37090"/>
                  </a:cubicBezTo>
                  <a:cubicBezTo>
                    <a:pt x="94789" y="36080"/>
                    <a:pt x="93475" y="34537"/>
                    <a:pt x="92760" y="32709"/>
                  </a:cubicBezTo>
                  <a:cubicBezTo>
                    <a:pt x="92246" y="30413"/>
                    <a:pt x="92922" y="28013"/>
                    <a:pt x="94570" y="26327"/>
                  </a:cubicBezTo>
                  <a:cubicBezTo>
                    <a:pt x="95437" y="25298"/>
                    <a:pt x="96599" y="24565"/>
                    <a:pt x="97904" y="24231"/>
                  </a:cubicBezTo>
                  <a:cubicBezTo>
                    <a:pt x="99132" y="24184"/>
                    <a:pt x="100342" y="23993"/>
                    <a:pt x="101523" y="23660"/>
                  </a:cubicBezTo>
                  <a:cubicBezTo>
                    <a:pt x="101523" y="23660"/>
                    <a:pt x="101523" y="23660"/>
                    <a:pt x="101523" y="23660"/>
                  </a:cubicBezTo>
                  <a:lnTo>
                    <a:pt x="101523" y="23660"/>
                  </a:lnTo>
                  <a:cubicBezTo>
                    <a:pt x="101380" y="24222"/>
                    <a:pt x="101380" y="24812"/>
                    <a:pt x="101523" y="25374"/>
                  </a:cubicBezTo>
                  <a:cubicBezTo>
                    <a:pt x="102390" y="26946"/>
                    <a:pt x="103723" y="28203"/>
                    <a:pt x="105333" y="28994"/>
                  </a:cubicBezTo>
                  <a:cubicBezTo>
                    <a:pt x="109353" y="30842"/>
                    <a:pt x="113829" y="31432"/>
                    <a:pt x="118192" y="30708"/>
                  </a:cubicBezTo>
                  <a:lnTo>
                    <a:pt x="118192" y="30708"/>
                  </a:lnTo>
                  <a:cubicBezTo>
                    <a:pt x="118049" y="31146"/>
                    <a:pt x="118049" y="31604"/>
                    <a:pt x="118192" y="32042"/>
                  </a:cubicBezTo>
                  <a:cubicBezTo>
                    <a:pt x="118744" y="32556"/>
                    <a:pt x="119440" y="32890"/>
                    <a:pt x="120192" y="32994"/>
                  </a:cubicBezTo>
                  <a:close/>
                  <a:moveTo>
                    <a:pt x="91427" y="31851"/>
                  </a:moveTo>
                  <a:cubicBezTo>
                    <a:pt x="92198" y="35014"/>
                    <a:pt x="94532" y="37566"/>
                    <a:pt x="97618" y="38614"/>
                  </a:cubicBezTo>
                  <a:cubicBezTo>
                    <a:pt x="96675" y="38433"/>
                    <a:pt x="95703" y="38433"/>
                    <a:pt x="94761" y="38614"/>
                  </a:cubicBezTo>
                  <a:cubicBezTo>
                    <a:pt x="91655" y="39786"/>
                    <a:pt x="89379" y="42491"/>
                    <a:pt x="88760" y="45758"/>
                  </a:cubicBezTo>
                  <a:cubicBezTo>
                    <a:pt x="88169" y="45282"/>
                    <a:pt x="87493" y="44929"/>
                    <a:pt x="86759" y="44710"/>
                  </a:cubicBezTo>
                  <a:cubicBezTo>
                    <a:pt x="86197" y="44567"/>
                    <a:pt x="85607" y="44567"/>
                    <a:pt x="85045" y="44710"/>
                  </a:cubicBezTo>
                  <a:cubicBezTo>
                    <a:pt x="82330" y="44043"/>
                    <a:pt x="79711" y="43053"/>
                    <a:pt x="77234" y="41757"/>
                  </a:cubicBezTo>
                  <a:cubicBezTo>
                    <a:pt x="74996" y="40338"/>
                    <a:pt x="73834" y="37709"/>
                    <a:pt x="74282" y="35090"/>
                  </a:cubicBezTo>
                  <a:cubicBezTo>
                    <a:pt x="74872" y="32813"/>
                    <a:pt x="76015" y="30718"/>
                    <a:pt x="77615" y="28994"/>
                  </a:cubicBezTo>
                  <a:cubicBezTo>
                    <a:pt x="79292" y="26555"/>
                    <a:pt x="81854" y="24879"/>
                    <a:pt x="84759" y="24327"/>
                  </a:cubicBezTo>
                  <a:cubicBezTo>
                    <a:pt x="86264" y="24336"/>
                    <a:pt x="87759" y="24498"/>
                    <a:pt x="89236" y="24803"/>
                  </a:cubicBezTo>
                  <a:cubicBezTo>
                    <a:pt x="90646" y="25270"/>
                    <a:pt x="92132" y="25470"/>
                    <a:pt x="93617" y="25374"/>
                  </a:cubicBezTo>
                  <a:cubicBezTo>
                    <a:pt x="92293" y="27108"/>
                    <a:pt x="91769" y="29327"/>
                    <a:pt x="92189" y="31470"/>
                  </a:cubicBezTo>
                  <a:close/>
                  <a:moveTo>
                    <a:pt x="73424" y="34899"/>
                  </a:moveTo>
                  <a:cubicBezTo>
                    <a:pt x="73234" y="35776"/>
                    <a:pt x="73234" y="36690"/>
                    <a:pt x="73424" y="37566"/>
                  </a:cubicBezTo>
                  <a:cubicBezTo>
                    <a:pt x="72396" y="39290"/>
                    <a:pt x="70767" y="40576"/>
                    <a:pt x="68852" y="41186"/>
                  </a:cubicBezTo>
                  <a:cubicBezTo>
                    <a:pt x="67128" y="42005"/>
                    <a:pt x="65233" y="42367"/>
                    <a:pt x="63328" y="42234"/>
                  </a:cubicBezTo>
                  <a:cubicBezTo>
                    <a:pt x="62404" y="42205"/>
                    <a:pt x="61490" y="41977"/>
                    <a:pt x="60661" y="41567"/>
                  </a:cubicBezTo>
                  <a:lnTo>
                    <a:pt x="60661" y="41567"/>
                  </a:lnTo>
                  <a:cubicBezTo>
                    <a:pt x="59880" y="41186"/>
                    <a:pt x="59223" y="40595"/>
                    <a:pt x="58756" y="39852"/>
                  </a:cubicBezTo>
                  <a:cubicBezTo>
                    <a:pt x="57746" y="38081"/>
                    <a:pt x="57184" y="36080"/>
                    <a:pt x="57137" y="34042"/>
                  </a:cubicBezTo>
                  <a:cubicBezTo>
                    <a:pt x="56899" y="32975"/>
                    <a:pt x="56899" y="31870"/>
                    <a:pt x="57137" y="30804"/>
                  </a:cubicBezTo>
                  <a:cubicBezTo>
                    <a:pt x="57660" y="29594"/>
                    <a:pt x="58603" y="28603"/>
                    <a:pt x="59804" y="28041"/>
                  </a:cubicBezTo>
                  <a:lnTo>
                    <a:pt x="59804" y="28041"/>
                  </a:lnTo>
                  <a:cubicBezTo>
                    <a:pt x="60966" y="28327"/>
                    <a:pt x="62166" y="28327"/>
                    <a:pt x="63328" y="28041"/>
                  </a:cubicBezTo>
                  <a:cubicBezTo>
                    <a:pt x="64538" y="27584"/>
                    <a:pt x="65385" y="26470"/>
                    <a:pt x="65519" y="25184"/>
                  </a:cubicBezTo>
                  <a:cubicBezTo>
                    <a:pt x="65538" y="25403"/>
                    <a:pt x="65538" y="25632"/>
                    <a:pt x="65519" y="25850"/>
                  </a:cubicBezTo>
                  <a:cubicBezTo>
                    <a:pt x="66624" y="27803"/>
                    <a:pt x="68481" y="29213"/>
                    <a:pt x="70662" y="29756"/>
                  </a:cubicBezTo>
                  <a:cubicBezTo>
                    <a:pt x="72005" y="30089"/>
                    <a:pt x="73415" y="30089"/>
                    <a:pt x="74758" y="29756"/>
                  </a:cubicBezTo>
                  <a:cubicBezTo>
                    <a:pt x="75549" y="29584"/>
                    <a:pt x="76310" y="29337"/>
                    <a:pt x="77044" y="28994"/>
                  </a:cubicBezTo>
                  <a:cubicBezTo>
                    <a:pt x="75749" y="30642"/>
                    <a:pt x="74777" y="32509"/>
                    <a:pt x="74186" y="34518"/>
                  </a:cubicBezTo>
                  <a:close/>
                  <a:moveTo>
                    <a:pt x="56660" y="29565"/>
                  </a:moveTo>
                  <a:cubicBezTo>
                    <a:pt x="56051" y="30461"/>
                    <a:pt x="55746" y="31527"/>
                    <a:pt x="55803" y="32613"/>
                  </a:cubicBezTo>
                  <a:cubicBezTo>
                    <a:pt x="55613" y="33785"/>
                    <a:pt x="55613" y="34966"/>
                    <a:pt x="55803" y="36138"/>
                  </a:cubicBezTo>
                  <a:lnTo>
                    <a:pt x="55803" y="36138"/>
                  </a:lnTo>
                  <a:lnTo>
                    <a:pt x="55136" y="36138"/>
                  </a:lnTo>
                  <a:lnTo>
                    <a:pt x="54660" y="36138"/>
                  </a:lnTo>
                  <a:cubicBezTo>
                    <a:pt x="54241" y="36233"/>
                    <a:pt x="53841" y="36423"/>
                    <a:pt x="53517" y="36709"/>
                  </a:cubicBezTo>
                  <a:cubicBezTo>
                    <a:pt x="53203" y="37061"/>
                    <a:pt x="52974" y="37490"/>
                    <a:pt x="52850" y="37947"/>
                  </a:cubicBezTo>
                  <a:lnTo>
                    <a:pt x="52184" y="37281"/>
                  </a:lnTo>
                  <a:cubicBezTo>
                    <a:pt x="51231" y="36566"/>
                    <a:pt x="50021" y="36290"/>
                    <a:pt x="48850" y="36519"/>
                  </a:cubicBezTo>
                  <a:lnTo>
                    <a:pt x="48088" y="36519"/>
                  </a:lnTo>
                  <a:lnTo>
                    <a:pt x="45230" y="36519"/>
                  </a:lnTo>
                  <a:cubicBezTo>
                    <a:pt x="43706" y="36519"/>
                    <a:pt x="41706" y="36519"/>
                    <a:pt x="40658" y="34804"/>
                  </a:cubicBezTo>
                  <a:cubicBezTo>
                    <a:pt x="39820" y="33613"/>
                    <a:pt x="39573" y="32099"/>
                    <a:pt x="39992" y="30708"/>
                  </a:cubicBezTo>
                  <a:cubicBezTo>
                    <a:pt x="40201" y="28937"/>
                    <a:pt x="40820" y="27241"/>
                    <a:pt x="41802" y="25755"/>
                  </a:cubicBezTo>
                  <a:cubicBezTo>
                    <a:pt x="43325" y="23946"/>
                    <a:pt x="45611" y="24422"/>
                    <a:pt x="47612" y="24422"/>
                  </a:cubicBezTo>
                  <a:cubicBezTo>
                    <a:pt x="51164" y="26051"/>
                    <a:pt x="54908" y="27203"/>
                    <a:pt x="58756" y="27851"/>
                  </a:cubicBezTo>
                  <a:lnTo>
                    <a:pt x="58756" y="27851"/>
                  </a:lnTo>
                  <a:cubicBezTo>
                    <a:pt x="58232" y="28203"/>
                    <a:pt x="57775" y="28660"/>
                    <a:pt x="57422" y="29184"/>
                  </a:cubicBezTo>
                  <a:close/>
                  <a:moveTo>
                    <a:pt x="39420" y="34899"/>
                  </a:moveTo>
                  <a:cubicBezTo>
                    <a:pt x="39420" y="34899"/>
                    <a:pt x="39420" y="34899"/>
                    <a:pt x="39420" y="34899"/>
                  </a:cubicBezTo>
                  <a:lnTo>
                    <a:pt x="39420" y="34899"/>
                  </a:lnTo>
                  <a:cubicBezTo>
                    <a:pt x="39420" y="34899"/>
                    <a:pt x="39420" y="34899"/>
                    <a:pt x="39420" y="34899"/>
                  </a:cubicBezTo>
                  <a:lnTo>
                    <a:pt x="39420" y="34899"/>
                  </a:lnTo>
                  <a:cubicBezTo>
                    <a:pt x="40487" y="36118"/>
                    <a:pt x="41992" y="36871"/>
                    <a:pt x="43611" y="36995"/>
                  </a:cubicBezTo>
                  <a:lnTo>
                    <a:pt x="47516" y="36995"/>
                  </a:lnTo>
                  <a:lnTo>
                    <a:pt x="47516" y="36995"/>
                  </a:lnTo>
                  <a:lnTo>
                    <a:pt x="46754" y="36995"/>
                  </a:lnTo>
                  <a:cubicBezTo>
                    <a:pt x="44830" y="38300"/>
                    <a:pt x="43316" y="40110"/>
                    <a:pt x="42373" y="42234"/>
                  </a:cubicBezTo>
                  <a:cubicBezTo>
                    <a:pt x="42002" y="43091"/>
                    <a:pt x="41716" y="43986"/>
                    <a:pt x="41515" y="44900"/>
                  </a:cubicBezTo>
                  <a:cubicBezTo>
                    <a:pt x="40935" y="45634"/>
                    <a:pt x="40068" y="46091"/>
                    <a:pt x="39134" y="46139"/>
                  </a:cubicBezTo>
                  <a:cubicBezTo>
                    <a:pt x="37706" y="46139"/>
                    <a:pt x="36944" y="44424"/>
                    <a:pt x="36658" y="43281"/>
                  </a:cubicBezTo>
                  <a:cubicBezTo>
                    <a:pt x="36182" y="41757"/>
                    <a:pt x="36182" y="40138"/>
                    <a:pt x="36658" y="38614"/>
                  </a:cubicBezTo>
                  <a:cubicBezTo>
                    <a:pt x="36953" y="37862"/>
                    <a:pt x="37296" y="37128"/>
                    <a:pt x="37706" y="36423"/>
                  </a:cubicBezTo>
                  <a:cubicBezTo>
                    <a:pt x="39134" y="35852"/>
                    <a:pt x="39706" y="35280"/>
                    <a:pt x="40468" y="34518"/>
                  </a:cubicBezTo>
                  <a:close/>
                  <a:moveTo>
                    <a:pt x="26371" y="46044"/>
                  </a:moveTo>
                  <a:cubicBezTo>
                    <a:pt x="27076" y="47482"/>
                    <a:pt x="28362" y="48549"/>
                    <a:pt x="29895" y="48996"/>
                  </a:cubicBezTo>
                  <a:lnTo>
                    <a:pt x="29895" y="48996"/>
                  </a:lnTo>
                  <a:cubicBezTo>
                    <a:pt x="29247" y="50444"/>
                    <a:pt x="28857" y="51987"/>
                    <a:pt x="28752" y="53568"/>
                  </a:cubicBezTo>
                  <a:cubicBezTo>
                    <a:pt x="28047" y="52930"/>
                    <a:pt x="27247" y="52416"/>
                    <a:pt x="26371" y="52044"/>
                  </a:cubicBezTo>
                  <a:cubicBezTo>
                    <a:pt x="24428" y="51406"/>
                    <a:pt x="22304" y="51644"/>
                    <a:pt x="20561" y="52711"/>
                  </a:cubicBezTo>
                  <a:lnTo>
                    <a:pt x="19418" y="53283"/>
                  </a:lnTo>
                  <a:cubicBezTo>
                    <a:pt x="19894" y="51958"/>
                    <a:pt x="19894" y="50511"/>
                    <a:pt x="19418" y="49187"/>
                  </a:cubicBezTo>
                  <a:cubicBezTo>
                    <a:pt x="19275" y="47606"/>
                    <a:pt x="20103" y="46101"/>
                    <a:pt x="21513" y="45377"/>
                  </a:cubicBezTo>
                  <a:cubicBezTo>
                    <a:pt x="21980" y="45091"/>
                    <a:pt x="22494" y="44891"/>
                    <a:pt x="23037" y="44805"/>
                  </a:cubicBezTo>
                  <a:lnTo>
                    <a:pt x="24656" y="44805"/>
                  </a:lnTo>
                  <a:lnTo>
                    <a:pt x="25514" y="44805"/>
                  </a:lnTo>
                  <a:cubicBezTo>
                    <a:pt x="25990" y="45196"/>
                    <a:pt x="26542" y="45491"/>
                    <a:pt x="27133" y="45663"/>
                  </a:cubicBezTo>
                  <a:close/>
                  <a:moveTo>
                    <a:pt x="4463" y="78619"/>
                  </a:moveTo>
                  <a:cubicBezTo>
                    <a:pt x="5130" y="78048"/>
                    <a:pt x="5987" y="77286"/>
                    <a:pt x="5987" y="76333"/>
                  </a:cubicBezTo>
                  <a:cubicBezTo>
                    <a:pt x="5968" y="75762"/>
                    <a:pt x="5730" y="75219"/>
                    <a:pt x="5321" y="74809"/>
                  </a:cubicBezTo>
                  <a:cubicBezTo>
                    <a:pt x="5597" y="74390"/>
                    <a:pt x="5949" y="74038"/>
                    <a:pt x="6369" y="73761"/>
                  </a:cubicBezTo>
                  <a:cubicBezTo>
                    <a:pt x="6978" y="73323"/>
                    <a:pt x="7654" y="72971"/>
                    <a:pt x="8369" y="72714"/>
                  </a:cubicBezTo>
                  <a:cubicBezTo>
                    <a:pt x="9826" y="72247"/>
                    <a:pt x="11321" y="71933"/>
                    <a:pt x="12845" y="71761"/>
                  </a:cubicBezTo>
                  <a:cubicBezTo>
                    <a:pt x="15198" y="71104"/>
                    <a:pt x="17713" y="71456"/>
                    <a:pt x="19799" y="72714"/>
                  </a:cubicBezTo>
                  <a:cubicBezTo>
                    <a:pt x="20875" y="73790"/>
                    <a:pt x="21208" y="75400"/>
                    <a:pt x="20656" y="76809"/>
                  </a:cubicBezTo>
                  <a:lnTo>
                    <a:pt x="20656" y="76809"/>
                  </a:lnTo>
                  <a:cubicBezTo>
                    <a:pt x="20561" y="77085"/>
                    <a:pt x="20561" y="77390"/>
                    <a:pt x="20656" y="77667"/>
                  </a:cubicBezTo>
                  <a:cubicBezTo>
                    <a:pt x="20770" y="78229"/>
                    <a:pt x="21037" y="78752"/>
                    <a:pt x="21418" y="79191"/>
                  </a:cubicBezTo>
                  <a:lnTo>
                    <a:pt x="21418" y="79191"/>
                  </a:lnTo>
                  <a:lnTo>
                    <a:pt x="19799" y="79191"/>
                  </a:lnTo>
                  <a:lnTo>
                    <a:pt x="19037" y="79191"/>
                  </a:lnTo>
                  <a:cubicBezTo>
                    <a:pt x="19037" y="79191"/>
                    <a:pt x="19037" y="79191"/>
                    <a:pt x="19037" y="79762"/>
                  </a:cubicBezTo>
                  <a:cubicBezTo>
                    <a:pt x="17398" y="79057"/>
                    <a:pt x="15665" y="78571"/>
                    <a:pt x="13893" y="78333"/>
                  </a:cubicBezTo>
                  <a:cubicBezTo>
                    <a:pt x="11493" y="78048"/>
                    <a:pt x="9054" y="78048"/>
                    <a:pt x="6654" y="78333"/>
                  </a:cubicBezTo>
                  <a:cubicBezTo>
                    <a:pt x="5721" y="78409"/>
                    <a:pt x="4797" y="78562"/>
                    <a:pt x="3892" y="78809"/>
                  </a:cubicBezTo>
                  <a:cubicBezTo>
                    <a:pt x="4349" y="78657"/>
                    <a:pt x="4797" y="78467"/>
                    <a:pt x="5225" y="78238"/>
                  </a:cubicBezTo>
                  <a:close/>
                  <a:moveTo>
                    <a:pt x="12274" y="92240"/>
                  </a:moveTo>
                  <a:cubicBezTo>
                    <a:pt x="11445" y="91211"/>
                    <a:pt x="10359" y="90421"/>
                    <a:pt x="9131" y="89954"/>
                  </a:cubicBezTo>
                  <a:cubicBezTo>
                    <a:pt x="6968" y="89106"/>
                    <a:pt x="4683" y="88601"/>
                    <a:pt x="2368" y="88430"/>
                  </a:cubicBezTo>
                  <a:lnTo>
                    <a:pt x="2368" y="88430"/>
                  </a:lnTo>
                  <a:cubicBezTo>
                    <a:pt x="1253" y="87506"/>
                    <a:pt x="482" y="86230"/>
                    <a:pt x="177" y="84810"/>
                  </a:cubicBezTo>
                  <a:lnTo>
                    <a:pt x="177" y="84810"/>
                  </a:lnTo>
                  <a:cubicBezTo>
                    <a:pt x="6" y="84248"/>
                    <a:pt x="6" y="83658"/>
                    <a:pt x="177" y="83096"/>
                  </a:cubicBezTo>
                  <a:cubicBezTo>
                    <a:pt x="1758" y="81400"/>
                    <a:pt x="3949" y="80400"/>
                    <a:pt x="6273" y="80334"/>
                  </a:cubicBezTo>
                  <a:cubicBezTo>
                    <a:pt x="10617" y="79638"/>
                    <a:pt x="15065" y="80267"/>
                    <a:pt x="19037" y="82143"/>
                  </a:cubicBezTo>
                  <a:cubicBezTo>
                    <a:pt x="20694" y="82972"/>
                    <a:pt x="22009" y="84353"/>
                    <a:pt x="22752" y="86049"/>
                  </a:cubicBezTo>
                  <a:cubicBezTo>
                    <a:pt x="22885" y="86668"/>
                    <a:pt x="23075" y="87277"/>
                    <a:pt x="23323" y="87858"/>
                  </a:cubicBezTo>
                  <a:lnTo>
                    <a:pt x="23323" y="87858"/>
                  </a:lnTo>
                  <a:cubicBezTo>
                    <a:pt x="23361" y="88763"/>
                    <a:pt x="23694" y="89640"/>
                    <a:pt x="24275" y="90335"/>
                  </a:cubicBezTo>
                  <a:lnTo>
                    <a:pt x="24275" y="90335"/>
                  </a:lnTo>
                  <a:cubicBezTo>
                    <a:pt x="21989" y="90335"/>
                    <a:pt x="19132" y="91192"/>
                    <a:pt x="18846" y="93859"/>
                  </a:cubicBezTo>
                  <a:cubicBezTo>
                    <a:pt x="17255" y="92449"/>
                    <a:pt x="15160" y="91726"/>
                    <a:pt x="13036" y="91859"/>
                  </a:cubicBezTo>
                  <a:close/>
                  <a:moveTo>
                    <a:pt x="13036" y="94812"/>
                  </a:moveTo>
                  <a:cubicBezTo>
                    <a:pt x="13227" y="94193"/>
                    <a:pt x="13227" y="93526"/>
                    <a:pt x="13036" y="92907"/>
                  </a:cubicBezTo>
                  <a:cubicBezTo>
                    <a:pt x="15360" y="92554"/>
                    <a:pt x="17713" y="93373"/>
                    <a:pt x="19322" y="95097"/>
                  </a:cubicBezTo>
                  <a:cubicBezTo>
                    <a:pt x="20046" y="95859"/>
                    <a:pt x="20513" y="96821"/>
                    <a:pt x="20656" y="97859"/>
                  </a:cubicBezTo>
                  <a:cubicBezTo>
                    <a:pt x="20656" y="98460"/>
                    <a:pt x="20494" y="99060"/>
                    <a:pt x="20180" y="99574"/>
                  </a:cubicBezTo>
                  <a:cubicBezTo>
                    <a:pt x="19399" y="99974"/>
                    <a:pt x="18789" y="100660"/>
                    <a:pt x="18465" y="101479"/>
                  </a:cubicBezTo>
                  <a:lnTo>
                    <a:pt x="17608" y="100908"/>
                  </a:lnTo>
                  <a:cubicBezTo>
                    <a:pt x="16036" y="99984"/>
                    <a:pt x="14284" y="99431"/>
                    <a:pt x="12464" y="99288"/>
                  </a:cubicBezTo>
                  <a:lnTo>
                    <a:pt x="9988" y="99288"/>
                  </a:lnTo>
                  <a:cubicBezTo>
                    <a:pt x="12112" y="98574"/>
                    <a:pt x="13607" y="96669"/>
                    <a:pt x="13798" y="94431"/>
                  </a:cubicBezTo>
                  <a:close/>
                  <a:moveTo>
                    <a:pt x="19894" y="110718"/>
                  </a:moveTo>
                  <a:lnTo>
                    <a:pt x="17703" y="109956"/>
                  </a:lnTo>
                  <a:cubicBezTo>
                    <a:pt x="16160" y="109423"/>
                    <a:pt x="14484" y="109423"/>
                    <a:pt x="12940" y="109956"/>
                  </a:cubicBezTo>
                  <a:cubicBezTo>
                    <a:pt x="12940" y="108623"/>
                    <a:pt x="10559" y="107480"/>
                    <a:pt x="9607" y="107194"/>
                  </a:cubicBezTo>
                  <a:cubicBezTo>
                    <a:pt x="8502" y="106699"/>
                    <a:pt x="7359" y="106318"/>
                    <a:pt x="6178" y="106051"/>
                  </a:cubicBezTo>
                  <a:cubicBezTo>
                    <a:pt x="5911" y="105299"/>
                    <a:pt x="5692" y="104537"/>
                    <a:pt x="5511" y="103765"/>
                  </a:cubicBezTo>
                  <a:cubicBezTo>
                    <a:pt x="5349" y="102736"/>
                    <a:pt x="5664" y="101679"/>
                    <a:pt x="6369" y="100908"/>
                  </a:cubicBezTo>
                  <a:cubicBezTo>
                    <a:pt x="7931" y="99698"/>
                    <a:pt x="9959" y="99241"/>
                    <a:pt x="11893" y="99669"/>
                  </a:cubicBezTo>
                  <a:cubicBezTo>
                    <a:pt x="15065" y="99736"/>
                    <a:pt x="17989" y="101384"/>
                    <a:pt x="19703" y="104051"/>
                  </a:cubicBezTo>
                  <a:cubicBezTo>
                    <a:pt x="20341" y="105384"/>
                    <a:pt x="20599" y="106870"/>
                    <a:pt x="20465" y="108337"/>
                  </a:cubicBezTo>
                  <a:cubicBezTo>
                    <a:pt x="20199" y="108994"/>
                    <a:pt x="20275" y="109737"/>
                    <a:pt x="20656" y="110337"/>
                  </a:cubicBezTo>
                  <a:close/>
                  <a:moveTo>
                    <a:pt x="20656" y="104527"/>
                  </a:moveTo>
                  <a:cubicBezTo>
                    <a:pt x="20256" y="103670"/>
                    <a:pt x="19713" y="102898"/>
                    <a:pt x="19037" y="102241"/>
                  </a:cubicBezTo>
                  <a:cubicBezTo>
                    <a:pt x="19037" y="102241"/>
                    <a:pt x="19037" y="102241"/>
                    <a:pt x="19037" y="102241"/>
                  </a:cubicBezTo>
                  <a:cubicBezTo>
                    <a:pt x="19037" y="102241"/>
                    <a:pt x="20275" y="100431"/>
                    <a:pt x="21132" y="100050"/>
                  </a:cubicBezTo>
                  <a:cubicBezTo>
                    <a:pt x="22085" y="99545"/>
                    <a:pt x="23113" y="99222"/>
                    <a:pt x="24180" y="99098"/>
                  </a:cubicBezTo>
                  <a:cubicBezTo>
                    <a:pt x="25190" y="98955"/>
                    <a:pt x="26218" y="98955"/>
                    <a:pt x="27228" y="99098"/>
                  </a:cubicBezTo>
                  <a:cubicBezTo>
                    <a:pt x="28390" y="99269"/>
                    <a:pt x="29495" y="99688"/>
                    <a:pt x="30467" y="100336"/>
                  </a:cubicBezTo>
                  <a:cubicBezTo>
                    <a:pt x="30943" y="100660"/>
                    <a:pt x="31305" y="101127"/>
                    <a:pt x="31514" y="101670"/>
                  </a:cubicBezTo>
                  <a:cubicBezTo>
                    <a:pt x="31610" y="102241"/>
                    <a:pt x="31610" y="102813"/>
                    <a:pt x="31514" y="103384"/>
                  </a:cubicBezTo>
                  <a:lnTo>
                    <a:pt x="30943" y="103384"/>
                  </a:lnTo>
                  <a:lnTo>
                    <a:pt x="29895" y="104337"/>
                  </a:lnTo>
                  <a:cubicBezTo>
                    <a:pt x="29705" y="104679"/>
                    <a:pt x="29485" y="104994"/>
                    <a:pt x="29228" y="105289"/>
                  </a:cubicBezTo>
                  <a:cubicBezTo>
                    <a:pt x="29228" y="105289"/>
                    <a:pt x="28752" y="105861"/>
                    <a:pt x="29228" y="106146"/>
                  </a:cubicBezTo>
                  <a:lnTo>
                    <a:pt x="29228" y="106146"/>
                  </a:lnTo>
                  <a:cubicBezTo>
                    <a:pt x="27847" y="105813"/>
                    <a:pt x="26418" y="105813"/>
                    <a:pt x="25037" y="106146"/>
                  </a:cubicBezTo>
                  <a:cubicBezTo>
                    <a:pt x="23780" y="106337"/>
                    <a:pt x="22561" y="106727"/>
                    <a:pt x="21418" y="107289"/>
                  </a:cubicBezTo>
                  <a:lnTo>
                    <a:pt x="20656" y="107861"/>
                  </a:lnTo>
                  <a:cubicBezTo>
                    <a:pt x="20694" y="107451"/>
                    <a:pt x="20694" y="107032"/>
                    <a:pt x="20656" y="106623"/>
                  </a:cubicBezTo>
                  <a:cubicBezTo>
                    <a:pt x="21056" y="105851"/>
                    <a:pt x="21313" y="105013"/>
                    <a:pt x="21418" y="104146"/>
                  </a:cubicBezTo>
                  <a:close/>
                  <a:moveTo>
                    <a:pt x="23418" y="112338"/>
                  </a:moveTo>
                  <a:cubicBezTo>
                    <a:pt x="22447" y="111766"/>
                    <a:pt x="21427" y="111290"/>
                    <a:pt x="20370" y="110909"/>
                  </a:cubicBezTo>
                  <a:cubicBezTo>
                    <a:pt x="20370" y="110909"/>
                    <a:pt x="20370" y="110909"/>
                    <a:pt x="20370" y="110909"/>
                  </a:cubicBezTo>
                  <a:cubicBezTo>
                    <a:pt x="20323" y="110594"/>
                    <a:pt x="20323" y="110271"/>
                    <a:pt x="20370" y="109956"/>
                  </a:cubicBezTo>
                  <a:lnTo>
                    <a:pt x="20370" y="108718"/>
                  </a:lnTo>
                  <a:cubicBezTo>
                    <a:pt x="20608" y="108337"/>
                    <a:pt x="20942" y="108004"/>
                    <a:pt x="21323" y="107766"/>
                  </a:cubicBezTo>
                  <a:cubicBezTo>
                    <a:pt x="22285" y="107166"/>
                    <a:pt x="23351" y="106746"/>
                    <a:pt x="24466" y="106527"/>
                  </a:cubicBezTo>
                  <a:cubicBezTo>
                    <a:pt x="25475" y="106385"/>
                    <a:pt x="26504" y="106385"/>
                    <a:pt x="27514" y="106527"/>
                  </a:cubicBezTo>
                  <a:cubicBezTo>
                    <a:pt x="28324" y="106508"/>
                    <a:pt x="29124" y="106746"/>
                    <a:pt x="29800" y="107194"/>
                  </a:cubicBezTo>
                  <a:cubicBezTo>
                    <a:pt x="30162" y="107489"/>
                    <a:pt x="30429" y="107889"/>
                    <a:pt x="30562" y="108337"/>
                  </a:cubicBezTo>
                  <a:cubicBezTo>
                    <a:pt x="30609" y="108909"/>
                    <a:pt x="30609" y="109480"/>
                    <a:pt x="30562" y="110052"/>
                  </a:cubicBezTo>
                  <a:lnTo>
                    <a:pt x="30562" y="110528"/>
                  </a:lnTo>
                  <a:lnTo>
                    <a:pt x="30562" y="110528"/>
                  </a:lnTo>
                  <a:lnTo>
                    <a:pt x="30562" y="110528"/>
                  </a:lnTo>
                  <a:lnTo>
                    <a:pt x="29324" y="111099"/>
                  </a:lnTo>
                  <a:cubicBezTo>
                    <a:pt x="27876" y="111995"/>
                    <a:pt x="26847" y="113443"/>
                    <a:pt x="26466" y="115100"/>
                  </a:cubicBezTo>
                  <a:cubicBezTo>
                    <a:pt x="25885" y="113938"/>
                    <a:pt x="25114" y="112871"/>
                    <a:pt x="24180" y="111957"/>
                  </a:cubicBezTo>
                  <a:close/>
                  <a:moveTo>
                    <a:pt x="40754" y="122720"/>
                  </a:moveTo>
                  <a:cubicBezTo>
                    <a:pt x="39296" y="121577"/>
                    <a:pt x="37544" y="120882"/>
                    <a:pt x="35705" y="120720"/>
                  </a:cubicBezTo>
                  <a:cubicBezTo>
                    <a:pt x="32867" y="120253"/>
                    <a:pt x="29962" y="120720"/>
                    <a:pt x="27419" y="122053"/>
                  </a:cubicBezTo>
                  <a:cubicBezTo>
                    <a:pt x="28171" y="120358"/>
                    <a:pt x="28171" y="118415"/>
                    <a:pt x="27419" y="116719"/>
                  </a:cubicBezTo>
                  <a:lnTo>
                    <a:pt x="27419" y="116719"/>
                  </a:lnTo>
                  <a:cubicBezTo>
                    <a:pt x="27771" y="115843"/>
                    <a:pt x="28219" y="115014"/>
                    <a:pt x="28752" y="114242"/>
                  </a:cubicBezTo>
                  <a:cubicBezTo>
                    <a:pt x="29400" y="113404"/>
                    <a:pt x="30257" y="112747"/>
                    <a:pt x="31229" y="112338"/>
                  </a:cubicBezTo>
                  <a:cubicBezTo>
                    <a:pt x="32953" y="111328"/>
                    <a:pt x="34972" y="110956"/>
                    <a:pt x="36944" y="111290"/>
                  </a:cubicBezTo>
                  <a:cubicBezTo>
                    <a:pt x="38706" y="111823"/>
                    <a:pt x="40134" y="113119"/>
                    <a:pt x="40849" y="114814"/>
                  </a:cubicBezTo>
                  <a:cubicBezTo>
                    <a:pt x="41925" y="116481"/>
                    <a:pt x="42268" y="118510"/>
                    <a:pt x="41802" y="120434"/>
                  </a:cubicBezTo>
                  <a:lnTo>
                    <a:pt x="41802" y="120434"/>
                  </a:lnTo>
                  <a:cubicBezTo>
                    <a:pt x="41277" y="121615"/>
                    <a:pt x="41277" y="122968"/>
                    <a:pt x="41802" y="124149"/>
                  </a:cubicBezTo>
                  <a:lnTo>
                    <a:pt x="41802" y="124149"/>
                  </a:lnTo>
                  <a:close/>
                  <a:moveTo>
                    <a:pt x="55232" y="131292"/>
                  </a:moveTo>
                  <a:cubicBezTo>
                    <a:pt x="53222" y="131216"/>
                    <a:pt x="51231" y="131750"/>
                    <a:pt x="49517" y="132816"/>
                  </a:cubicBezTo>
                  <a:lnTo>
                    <a:pt x="49517" y="132816"/>
                  </a:lnTo>
                  <a:cubicBezTo>
                    <a:pt x="47097" y="130797"/>
                    <a:pt x="45126" y="128302"/>
                    <a:pt x="43706" y="125482"/>
                  </a:cubicBezTo>
                  <a:cubicBezTo>
                    <a:pt x="42944" y="124396"/>
                    <a:pt x="42554" y="123091"/>
                    <a:pt x="42563" y="121767"/>
                  </a:cubicBezTo>
                  <a:cubicBezTo>
                    <a:pt x="42611" y="120691"/>
                    <a:pt x="43335" y="119767"/>
                    <a:pt x="44373" y="119481"/>
                  </a:cubicBezTo>
                  <a:cubicBezTo>
                    <a:pt x="46583" y="118815"/>
                    <a:pt x="48936" y="118815"/>
                    <a:pt x="51136" y="119481"/>
                  </a:cubicBezTo>
                  <a:cubicBezTo>
                    <a:pt x="53755" y="120072"/>
                    <a:pt x="56241" y="121139"/>
                    <a:pt x="58470" y="122625"/>
                  </a:cubicBezTo>
                  <a:cubicBezTo>
                    <a:pt x="59908" y="123529"/>
                    <a:pt x="60985" y="124911"/>
                    <a:pt x="61518" y="126530"/>
                  </a:cubicBezTo>
                  <a:cubicBezTo>
                    <a:pt x="61737" y="127311"/>
                    <a:pt x="61899" y="128102"/>
                    <a:pt x="61994" y="128911"/>
                  </a:cubicBezTo>
                  <a:cubicBezTo>
                    <a:pt x="61804" y="129883"/>
                    <a:pt x="61804" y="130892"/>
                    <a:pt x="61994" y="131864"/>
                  </a:cubicBezTo>
                  <a:cubicBezTo>
                    <a:pt x="62033" y="132054"/>
                    <a:pt x="62033" y="132245"/>
                    <a:pt x="61994" y="132435"/>
                  </a:cubicBezTo>
                  <a:lnTo>
                    <a:pt x="61994" y="132435"/>
                  </a:lnTo>
                  <a:lnTo>
                    <a:pt x="61994" y="132435"/>
                  </a:lnTo>
                  <a:cubicBezTo>
                    <a:pt x="60089" y="131616"/>
                    <a:pt x="58060" y="131102"/>
                    <a:pt x="55994" y="130911"/>
                  </a:cubicBezTo>
                  <a:close/>
                  <a:moveTo>
                    <a:pt x="69710" y="140817"/>
                  </a:moveTo>
                  <a:cubicBezTo>
                    <a:pt x="69767" y="139608"/>
                    <a:pt x="69538" y="138398"/>
                    <a:pt x="69043" y="137293"/>
                  </a:cubicBezTo>
                  <a:cubicBezTo>
                    <a:pt x="67709" y="135388"/>
                    <a:pt x="65852" y="133902"/>
                    <a:pt x="63709" y="133007"/>
                  </a:cubicBezTo>
                  <a:cubicBezTo>
                    <a:pt x="63156" y="132159"/>
                    <a:pt x="62985" y="131130"/>
                    <a:pt x="63233" y="130149"/>
                  </a:cubicBezTo>
                  <a:lnTo>
                    <a:pt x="63233" y="130149"/>
                  </a:lnTo>
                  <a:lnTo>
                    <a:pt x="63233" y="129102"/>
                  </a:lnTo>
                  <a:cubicBezTo>
                    <a:pt x="63814" y="126930"/>
                    <a:pt x="64928" y="124930"/>
                    <a:pt x="66471" y="123291"/>
                  </a:cubicBezTo>
                  <a:cubicBezTo>
                    <a:pt x="70052" y="118796"/>
                    <a:pt x="75729" y="116509"/>
                    <a:pt x="81425" y="117291"/>
                  </a:cubicBezTo>
                  <a:cubicBezTo>
                    <a:pt x="82807" y="117576"/>
                    <a:pt x="84111" y="118157"/>
                    <a:pt x="85236" y="119005"/>
                  </a:cubicBezTo>
                  <a:cubicBezTo>
                    <a:pt x="86350" y="119701"/>
                    <a:pt x="87121" y="120844"/>
                    <a:pt x="87331" y="122148"/>
                  </a:cubicBezTo>
                  <a:lnTo>
                    <a:pt x="87331" y="122148"/>
                  </a:lnTo>
                  <a:cubicBezTo>
                    <a:pt x="87036" y="122863"/>
                    <a:pt x="86778" y="123596"/>
                    <a:pt x="86569" y="124339"/>
                  </a:cubicBezTo>
                  <a:cubicBezTo>
                    <a:pt x="86255" y="125720"/>
                    <a:pt x="86426" y="127168"/>
                    <a:pt x="87045" y="128435"/>
                  </a:cubicBezTo>
                  <a:lnTo>
                    <a:pt x="87998" y="129578"/>
                  </a:lnTo>
                  <a:lnTo>
                    <a:pt x="86378" y="129578"/>
                  </a:lnTo>
                  <a:cubicBezTo>
                    <a:pt x="84197" y="129492"/>
                    <a:pt x="82044" y="130054"/>
                    <a:pt x="80187" y="131197"/>
                  </a:cubicBezTo>
                  <a:cubicBezTo>
                    <a:pt x="75910" y="133150"/>
                    <a:pt x="72462" y="136560"/>
                    <a:pt x="70472" y="140817"/>
                  </a:cubicBezTo>
                  <a:close/>
                  <a:moveTo>
                    <a:pt x="83426" y="146151"/>
                  </a:moveTo>
                  <a:cubicBezTo>
                    <a:pt x="81949" y="145532"/>
                    <a:pt x="80358" y="145237"/>
                    <a:pt x="78758" y="145294"/>
                  </a:cubicBezTo>
                  <a:cubicBezTo>
                    <a:pt x="76577" y="145284"/>
                    <a:pt x="74463" y="146027"/>
                    <a:pt x="72758" y="147390"/>
                  </a:cubicBezTo>
                  <a:cubicBezTo>
                    <a:pt x="72167" y="146866"/>
                    <a:pt x="71624" y="146294"/>
                    <a:pt x="71138" y="145675"/>
                  </a:cubicBezTo>
                  <a:cubicBezTo>
                    <a:pt x="70557" y="144913"/>
                    <a:pt x="70291" y="143961"/>
                    <a:pt x="70377" y="143008"/>
                  </a:cubicBezTo>
                  <a:cubicBezTo>
                    <a:pt x="70577" y="140341"/>
                    <a:pt x="71691" y="137817"/>
                    <a:pt x="73520" y="135864"/>
                  </a:cubicBezTo>
                  <a:cubicBezTo>
                    <a:pt x="75263" y="133988"/>
                    <a:pt x="77244" y="132350"/>
                    <a:pt x="79425" y="131007"/>
                  </a:cubicBezTo>
                  <a:cubicBezTo>
                    <a:pt x="81092" y="129759"/>
                    <a:pt x="83073" y="129006"/>
                    <a:pt x="85140" y="128816"/>
                  </a:cubicBezTo>
                  <a:cubicBezTo>
                    <a:pt x="87921" y="128721"/>
                    <a:pt x="90579" y="129959"/>
                    <a:pt x="92284" y="132150"/>
                  </a:cubicBezTo>
                  <a:lnTo>
                    <a:pt x="90855" y="133007"/>
                  </a:lnTo>
                  <a:cubicBezTo>
                    <a:pt x="87788" y="135140"/>
                    <a:pt x="85569" y="138274"/>
                    <a:pt x="84569" y="141865"/>
                  </a:cubicBezTo>
                  <a:cubicBezTo>
                    <a:pt x="84235" y="143408"/>
                    <a:pt x="84435" y="145018"/>
                    <a:pt x="85140" y="146437"/>
                  </a:cubicBezTo>
                  <a:cubicBezTo>
                    <a:pt x="85092" y="146656"/>
                    <a:pt x="85092" y="146885"/>
                    <a:pt x="85140" y="147104"/>
                  </a:cubicBezTo>
                  <a:close/>
                  <a:moveTo>
                    <a:pt x="114287" y="143199"/>
                  </a:moveTo>
                  <a:cubicBezTo>
                    <a:pt x="109876" y="144065"/>
                    <a:pt x="105886" y="146380"/>
                    <a:pt x="102952" y="149771"/>
                  </a:cubicBezTo>
                  <a:cubicBezTo>
                    <a:pt x="101218" y="150104"/>
                    <a:pt x="99447" y="150104"/>
                    <a:pt x="97713" y="149771"/>
                  </a:cubicBezTo>
                  <a:cubicBezTo>
                    <a:pt x="95542" y="149809"/>
                    <a:pt x="93379" y="149647"/>
                    <a:pt x="91236" y="149295"/>
                  </a:cubicBezTo>
                  <a:cubicBezTo>
                    <a:pt x="87759" y="148894"/>
                    <a:pt x="85197" y="145837"/>
                    <a:pt x="85426" y="142341"/>
                  </a:cubicBezTo>
                  <a:cubicBezTo>
                    <a:pt x="86017" y="139046"/>
                    <a:pt x="87769" y="136064"/>
                    <a:pt x="90379" y="133959"/>
                  </a:cubicBezTo>
                  <a:cubicBezTo>
                    <a:pt x="92760" y="131778"/>
                    <a:pt x="95922" y="130683"/>
                    <a:pt x="99142" y="130911"/>
                  </a:cubicBezTo>
                  <a:cubicBezTo>
                    <a:pt x="101076" y="131064"/>
                    <a:pt x="102971" y="131521"/>
                    <a:pt x="104762" y="132245"/>
                  </a:cubicBezTo>
                  <a:cubicBezTo>
                    <a:pt x="106010" y="132683"/>
                    <a:pt x="107219" y="133226"/>
                    <a:pt x="108381" y="133864"/>
                  </a:cubicBezTo>
                  <a:cubicBezTo>
                    <a:pt x="109600" y="134655"/>
                    <a:pt x="110715" y="135579"/>
                    <a:pt x="111715" y="136626"/>
                  </a:cubicBezTo>
                  <a:lnTo>
                    <a:pt x="111715" y="136626"/>
                  </a:lnTo>
                  <a:cubicBezTo>
                    <a:pt x="111696" y="139198"/>
                    <a:pt x="113134" y="141560"/>
                    <a:pt x="115430" y="142722"/>
                  </a:cubicBezTo>
                  <a:close/>
                  <a:moveTo>
                    <a:pt x="121430" y="143865"/>
                  </a:moveTo>
                  <a:cubicBezTo>
                    <a:pt x="120126" y="143484"/>
                    <a:pt x="118782" y="143265"/>
                    <a:pt x="117430" y="143199"/>
                  </a:cubicBezTo>
                  <a:cubicBezTo>
                    <a:pt x="115115" y="142475"/>
                    <a:pt x="113353" y="140598"/>
                    <a:pt x="112763" y="138246"/>
                  </a:cubicBezTo>
                  <a:cubicBezTo>
                    <a:pt x="112639" y="135998"/>
                    <a:pt x="113553" y="133826"/>
                    <a:pt x="115239" y="132340"/>
                  </a:cubicBezTo>
                  <a:cubicBezTo>
                    <a:pt x="116849" y="130740"/>
                    <a:pt x="118716" y="129416"/>
                    <a:pt x="120764" y="128435"/>
                  </a:cubicBezTo>
                  <a:lnTo>
                    <a:pt x="121621" y="128435"/>
                  </a:lnTo>
                  <a:lnTo>
                    <a:pt x="122192" y="128435"/>
                  </a:lnTo>
                  <a:lnTo>
                    <a:pt x="122192" y="128435"/>
                  </a:lnTo>
                  <a:cubicBezTo>
                    <a:pt x="124574" y="127320"/>
                    <a:pt x="127193" y="126835"/>
                    <a:pt x="129812" y="127006"/>
                  </a:cubicBezTo>
                  <a:cubicBezTo>
                    <a:pt x="132422" y="127187"/>
                    <a:pt x="134994" y="127768"/>
                    <a:pt x="137432" y="128721"/>
                  </a:cubicBezTo>
                  <a:cubicBezTo>
                    <a:pt x="139023" y="129130"/>
                    <a:pt x="140309" y="130311"/>
                    <a:pt x="140861" y="131864"/>
                  </a:cubicBezTo>
                  <a:cubicBezTo>
                    <a:pt x="140861" y="131864"/>
                    <a:pt x="140861" y="131864"/>
                    <a:pt x="140861" y="131864"/>
                  </a:cubicBezTo>
                  <a:cubicBezTo>
                    <a:pt x="140909" y="132207"/>
                    <a:pt x="140909" y="132559"/>
                    <a:pt x="140861" y="132912"/>
                  </a:cubicBezTo>
                  <a:cubicBezTo>
                    <a:pt x="140538" y="135026"/>
                    <a:pt x="139576" y="136979"/>
                    <a:pt x="138099" y="138531"/>
                  </a:cubicBezTo>
                  <a:cubicBezTo>
                    <a:pt x="136204" y="140665"/>
                    <a:pt x="133718" y="142189"/>
                    <a:pt x="130955" y="142913"/>
                  </a:cubicBezTo>
                  <a:cubicBezTo>
                    <a:pt x="129308" y="143380"/>
                    <a:pt x="127612" y="143694"/>
                    <a:pt x="125907" y="143865"/>
                  </a:cubicBezTo>
                  <a:lnTo>
                    <a:pt x="121907" y="143865"/>
                  </a:lnTo>
                  <a:close/>
                  <a:moveTo>
                    <a:pt x="127527" y="148628"/>
                  </a:moveTo>
                  <a:cubicBezTo>
                    <a:pt x="127355" y="148028"/>
                    <a:pt x="127098" y="147447"/>
                    <a:pt x="126764" y="146913"/>
                  </a:cubicBezTo>
                  <a:cubicBezTo>
                    <a:pt x="125888" y="145837"/>
                    <a:pt x="124735" y="145008"/>
                    <a:pt x="123431" y="144532"/>
                  </a:cubicBezTo>
                  <a:lnTo>
                    <a:pt x="125336" y="144532"/>
                  </a:lnTo>
                  <a:lnTo>
                    <a:pt x="127527" y="144532"/>
                  </a:lnTo>
                  <a:cubicBezTo>
                    <a:pt x="127527" y="144532"/>
                    <a:pt x="127527" y="144532"/>
                    <a:pt x="127527" y="144532"/>
                  </a:cubicBezTo>
                  <a:lnTo>
                    <a:pt x="130574" y="144056"/>
                  </a:lnTo>
                  <a:lnTo>
                    <a:pt x="132003" y="144056"/>
                  </a:lnTo>
                  <a:cubicBezTo>
                    <a:pt x="130317" y="145151"/>
                    <a:pt x="129012" y="146752"/>
                    <a:pt x="128288" y="148628"/>
                  </a:cubicBezTo>
                  <a:close/>
                  <a:moveTo>
                    <a:pt x="163531" y="141960"/>
                  </a:moveTo>
                  <a:cubicBezTo>
                    <a:pt x="161988" y="143551"/>
                    <a:pt x="160102" y="144761"/>
                    <a:pt x="158006" y="145484"/>
                  </a:cubicBezTo>
                  <a:cubicBezTo>
                    <a:pt x="153187" y="146875"/>
                    <a:pt x="148015" y="146399"/>
                    <a:pt x="143528" y="144151"/>
                  </a:cubicBezTo>
                  <a:lnTo>
                    <a:pt x="143528" y="144151"/>
                  </a:lnTo>
                  <a:cubicBezTo>
                    <a:pt x="141004" y="142561"/>
                    <a:pt x="138023" y="141856"/>
                    <a:pt x="135051" y="142151"/>
                  </a:cubicBezTo>
                  <a:lnTo>
                    <a:pt x="134384" y="142151"/>
                  </a:lnTo>
                  <a:cubicBezTo>
                    <a:pt x="135927" y="141522"/>
                    <a:pt x="137318" y="140579"/>
                    <a:pt x="138480" y="139389"/>
                  </a:cubicBezTo>
                  <a:cubicBezTo>
                    <a:pt x="140947" y="137284"/>
                    <a:pt x="142281" y="134150"/>
                    <a:pt x="142100" y="130911"/>
                  </a:cubicBezTo>
                  <a:cubicBezTo>
                    <a:pt x="143519" y="129244"/>
                    <a:pt x="145357" y="127997"/>
                    <a:pt x="147434" y="127292"/>
                  </a:cubicBezTo>
                  <a:cubicBezTo>
                    <a:pt x="149529" y="126768"/>
                    <a:pt x="151720" y="126768"/>
                    <a:pt x="153815" y="127292"/>
                  </a:cubicBezTo>
                  <a:cubicBezTo>
                    <a:pt x="157140" y="127654"/>
                    <a:pt x="160369" y="128616"/>
                    <a:pt x="163340" y="130149"/>
                  </a:cubicBezTo>
                  <a:cubicBezTo>
                    <a:pt x="165941" y="131388"/>
                    <a:pt x="167474" y="134140"/>
                    <a:pt x="167150" y="137007"/>
                  </a:cubicBezTo>
                  <a:cubicBezTo>
                    <a:pt x="166636" y="138874"/>
                    <a:pt x="165655" y="140579"/>
                    <a:pt x="164293" y="141960"/>
                  </a:cubicBezTo>
                  <a:close/>
                  <a:moveTo>
                    <a:pt x="184962" y="121005"/>
                  </a:moveTo>
                  <a:cubicBezTo>
                    <a:pt x="184276" y="120672"/>
                    <a:pt x="183533" y="120472"/>
                    <a:pt x="182771" y="120434"/>
                  </a:cubicBezTo>
                  <a:cubicBezTo>
                    <a:pt x="180190" y="120501"/>
                    <a:pt x="177733" y="121558"/>
                    <a:pt x="175913" y="123387"/>
                  </a:cubicBezTo>
                  <a:cubicBezTo>
                    <a:pt x="173980" y="125253"/>
                    <a:pt x="172342" y="127406"/>
                    <a:pt x="171056" y="129768"/>
                  </a:cubicBezTo>
                  <a:cubicBezTo>
                    <a:pt x="169722" y="131959"/>
                    <a:pt x="168484" y="134245"/>
                    <a:pt x="167246" y="136436"/>
                  </a:cubicBezTo>
                  <a:cubicBezTo>
                    <a:pt x="167912" y="132340"/>
                    <a:pt x="164483" y="129673"/>
                    <a:pt x="160769" y="128149"/>
                  </a:cubicBezTo>
                  <a:cubicBezTo>
                    <a:pt x="158616" y="126730"/>
                    <a:pt x="157406" y="124244"/>
                    <a:pt x="157625" y="121672"/>
                  </a:cubicBezTo>
                  <a:cubicBezTo>
                    <a:pt x="158292" y="118691"/>
                    <a:pt x="160026" y="116052"/>
                    <a:pt x="162483" y="114242"/>
                  </a:cubicBezTo>
                  <a:cubicBezTo>
                    <a:pt x="164807" y="112461"/>
                    <a:pt x="167331" y="110956"/>
                    <a:pt x="170008" y="109766"/>
                  </a:cubicBezTo>
                  <a:cubicBezTo>
                    <a:pt x="172427" y="108499"/>
                    <a:pt x="175028" y="107632"/>
                    <a:pt x="177723" y="107194"/>
                  </a:cubicBezTo>
                  <a:cubicBezTo>
                    <a:pt x="179295" y="107089"/>
                    <a:pt x="180857" y="107566"/>
                    <a:pt x="182105" y="108528"/>
                  </a:cubicBezTo>
                  <a:cubicBezTo>
                    <a:pt x="183276" y="109671"/>
                    <a:pt x="184019" y="111185"/>
                    <a:pt x="184200" y="112814"/>
                  </a:cubicBezTo>
                  <a:lnTo>
                    <a:pt x="184200" y="112814"/>
                  </a:lnTo>
                  <a:cubicBezTo>
                    <a:pt x="183743" y="115643"/>
                    <a:pt x="184286" y="118529"/>
                    <a:pt x="185724" y="121005"/>
                  </a:cubicBezTo>
                  <a:close/>
                  <a:moveTo>
                    <a:pt x="192011" y="94335"/>
                  </a:moveTo>
                  <a:lnTo>
                    <a:pt x="192011" y="95002"/>
                  </a:lnTo>
                  <a:cubicBezTo>
                    <a:pt x="192058" y="95793"/>
                    <a:pt x="192058" y="96593"/>
                    <a:pt x="192011" y="97383"/>
                  </a:cubicBezTo>
                  <a:cubicBezTo>
                    <a:pt x="191858" y="98174"/>
                    <a:pt x="191601" y="98945"/>
                    <a:pt x="191249" y="99669"/>
                  </a:cubicBezTo>
                  <a:lnTo>
                    <a:pt x="191249" y="99669"/>
                  </a:lnTo>
                  <a:cubicBezTo>
                    <a:pt x="188372" y="102993"/>
                    <a:pt x="186229" y="106889"/>
                    <a:pt x="184962" y="111099"/>
                  </a:cubicBezTo>
                  <a:cubicBezTo>
                    <a:pt x="184267" y="108623"/>
                    <a:pt x="182171" y="106794"/>
                    <a:pt x="179628" y="106432"/>
                  </a:cubicBezTo>
                  <a:cubicBezTo>
                    <a:pt x="176704" y="106337"/>
                    <a:pt x="173808" y="107023"/>
                    <a:pt x="171246" y="108432"/>
                  </a:cubicBezTo>
                  <a:lnTo>
                    <a:pt x="167722" y="110052"/>
                  </a:lnTo>
                  <a:cubicBezTo>
                    <a:pt x="168608" y="109252"/>
                    <a:pt x="169322" y="108280"/>
                    <a:pt x="169817" y="107194"/>
                  </a:cubicBezTo>
                  <a:cubicBezTo>
                    <a:pt x="170446" y="104727"/>
                    <a:pt x="169455" y="102136"/>
                    <a:pt x="167341" y="100717"/>
                  </a:cubicBezTo>
                  <a:cubicBezTo>
                    <a:pt x="166979" y="100346"/>
                    <a:pt x="166598" y="99993"/>
                    <a:pt x="166198" y="99669"/>
                  </a:cubicBezTo>
                  <a:cubicBezTo>
                    <a:pt x="164864" y="96431"/>
                    <a:pt x="169722" y="93002"/>
                    <a:pt x="172199" y="91573"/>
                  </a:cubicBezTo>
                  <a:cubicBezTo>
                    <a:pt x="174170" y="90268"/>
                    <a:pt x="176275" y="89182"/>
                    <a:pt x="178485" y="88334"/>
                  </a:cubicBezTo>
                  <a:cubicBezTo>
                    <a:pt x="181228" y="87382"/>
                    <a:pt x="184219" y="87382"/>
                    <a:pt x="186962" y="88334"/>
                  </a:cubicBezTo>
                  <a:cubicBezTo>
                    <a:pt x="188991" y="89144"/>
                    <a:pt x="190649" y="90668"/>
                    <a:pt x="191630" y="92621"/>
                  </a:cubicBezTo>
                  <a:cubicBezTo>
                    <a:pt x="192868" y="93383"/>
                    <a:pt x="192868" y="93764"/>
                    <a:pt x="192868" y="94335"/>
                  </a:cubicBezTo>
                  <a:close/>
                  <a:moveTo>
                    <a:pt x="191153" y="62617"/>
                  </a:moveTo>
                  <a:cubicBezTo>
                    <a:pt x="193249" y="61474"/>
                    <a:pt x="196106" y="60141"/>
                    <a:pt x="198297" y="61284"/>
                  </a:cubicBezTo>
                  <a:cubicBezTo>
                    <a:pt x="200488" y="62427"/>
                    <a:pt x="200488" y="66713"/>
                    <a:pt x="200202" y="69475"/>
                  </a:cubicBezTo>
                  <a:lnTo>
                    <a:pt x="200202" y="69475"/>
                  </a:lnTo>
                  <a:cubicBezTo>
                    <a:pt x="199983" y="70094"/>
                    <a:pt x="199831" y="70732"/>
                    <a:pt x="199726" y="71380"/>
                  </a:cubicBezTo>
                  <a:cubicBezTo>
                    <a:pt x="199631" y="72333"/>
                    <a:pt x="199631" y="73285"/>
                    <a:pt x="199726" y="74238"/>
                  </a:cubicBezTo>
                  <a:cubicBezTo>
                    <a:pt x="199678" y="74647"/>
                    <a:pt x="199678" y="75066"/>
                    <a:pt x="199726" y="75476"/>
                  </a:cubicBezTo>
                  <a:cubicBezTo>
                    <a:pt x="199726" y="75476"/>
                    <a:pt x="199726" y="76142"/>
                    <a:pt x="199726" y="76524"/>
                  </a:cubicBezTo>
                  <a:lnTo>
                    <a:pt x="198869" y="77095"/>
                  </a:lnTo>
                  <a:cubicBezTo>
                    <a:pt x="194697" y="80305"/>
                    <a:pt x="192049" y="85096"/>
                    <a:pt x="191534" y="90335"/>
                  </a:cubicBezTo>
                  <a:lnTo>
                    <a:pt x="191534" y="91859"/>
                  </a:lnTo>
                  <a:cubicBezTo>
                    <a:pt x="190877" y="90744"/>
                    <a:pt x="190001" y="89773"/>
                    <a:pt x="188963" y="89001"/>
                  </a:cubicBezTo>
                  <a:cubicBezTo>
                    <a:pt x="187448" y="88011"/>
                    <a:pt x="185715" y="87420"/>
                    <a:pt x="183914" y="87287"/>
                  </a:cubicBezTo>
                  <a:lnTo>
                    <a:pt x="183914" y="87287"/>
                  </a:lnTo>
                  <a:cubicBezTo>
                    <a:pt x="183067" y="86258"/>
                    <a:pt x="182533" y="85001"/>
                    <a:pt x="182390" y="83667"/>
                  </a:cubicBezTo>
                  <a:cubicBezTo>
                    <a:pt x="182248" y="82210"/>
                    <a:pt x="182248" y="80743"/>
                    <a:pt x="182390" y="79286"/>
                  </a:cubicBezTo>
                  <a:cubicBezTo>
                    <a:pt x="182543" y="76009"/>
                    <a:pt x="183286" y="72780"/>
                    <a:pt x="184581" y="69761"/>
                  </a:cubicBezTo>
                  <a:cubicBezTo>
                    <a:pt x="185315" y="68046"/>
                    <a:pt x="186419" y="66522"/>
                    <a:pt x="187820" y="65284"/>
                  </a:cubicBezTo>
                  <a:cubicBezTo>
                    <a:pt x="189068" y="64227"/>
                    <a:pt x="190439" y="63322"/>
                    <a:pt x="191915" y="62617"/>
                  </a:cubicBezTo>
                  <a:close/>
                  <a:moveTo>
                    <a:pt x="189248" y="62617"/>
                  </a:moveTo>
                  <a:cubicBezTo>
                    <a:pt x="187496" y="63751"/>
                    <a:pt x="186000" y="65246"/>
                    <a:pt x="184867" y="66999"/>
                  </a:cubicBezTo>
                  <a:cubicBezTo>
                    <a:pt x="184591" y="67380"/>
                    <a:pt x="184362" y="67799"/>
                    <a:pt x="184200" y="68237"/>
                  </a:cubicBezTo>
                  <a:cubicBezTo>
                    <a:pt x="184314" y="67208"/>
                    <a:pt x="183733" y="66237"/>
                    <a:pt x="182771" y="65856"/>
                  </a:cubicBezTo>
                  <a:cubicBezTo>
                    <a:pt x="181876" y="65570"/>
                    <a:pt x="180904" y="65570"/>
                    <a:pt x="180009" y="65856"/>
                  </a:cubicBezTo>
                  <a:lnTo>
                    <a:pt x="180009" y="65856"/>
                  </a:lnTo>
                  <a:cubicBezTo>
                    <a:pt x="179619" y="65265"/>
                    <a:pt x="179295" y="64617"/>
                    <a:pt x="179057" y="63950"/>
                  </a:cubicBezTo>
                  <a:cubicBezTo>
                    <a:pt x="178914" y="63322"/>
                    <a:pt x="178914" y="62674"/>
                    <a:pt x="179057" y="62046"/>
                  </a:cubicBezTo>
                  <a:cubicBezTo>
                    <a:pt x="179419" y="60598"/>
                    <a:pt x="180171" y="59274"/>
                    <a:pt x="181247" y="58236"/>
                  </a:cubicBezTo>
                  <a:cubicBezTo>
                    <a:pt x="182210" y="57245"/>
                    <a:pt x="183333" y="56435"/>
                    <a:pt x="184581" y="55854"/>
                  </a:cubicBezTo>
                  <a:cubicBezTo>
                    <a:pt x="185191" y="55473"/>
                    <a:pt x="185972" y="55473"/>
                    <a:pt x="186581" y="55854"/>
                  </a:cubicBezTo>
                  <a:cubicBezTo>
                    <a:pt x="186991" y="56093"/>
                    <a:pt x="187353" y="56416"/>
                    <a:pt x="187629" y="56807"/>
                  </a:cubicBezTo>
                  <a:cubicBezTo>
                    <a:pt x="187315" y="59055"/>
                    <a:pt x="188220" y="61312"/>
                    <a:pt x="190011" y="62712"/>
                  </a:cubicBezTo>
                  <a:close/>
                  <a:moveTo>
                    <a:pt x="188582" y="46996"/>
                  </a:moveTo>
                  <a:lnTo>
                    <a:pt x="188582" y="46996"/>
                  </a:lnTo>
                  <a:cubicBezTo>
                    <a:pt x="188906" y="48615"/>
                    <a:pt x="189744" y="50082"/>
                    <a:pt x="190963" y="51187"/>
                  </a:cubicBezTo>
                  <a:lnTo>
                    <a:pt x="189439" y="52521"/>
                  </a:lnTo>
                  <a:cubicBezTo>
                    <a:pt x="188572" y="53521"/>
                    <a:pt x="187924" y="54683"/>
                    <a:pt x="187534" y="55950"/>
                  </a:cubicBezTo>
                  <a:cubicBezTo>
                    <a:pt x="187210" y="55473"/>
                    <a:pt x="186743" y="55111"/>
                    <a:pt x="186200" y="54902"/>
                  </a:cubicBezTo>
                  <a:cubicBezTo>
                    <a:pt x="184972" y="54626"/>
                    <a:pt x="183686" y="54902"/>
                    <a:pt x="182676" y="55664"/>
                  </a:cubicBezTo>
                  <a:cubicBezTo>
                    <a:pt x="180524" y="56854"/>
                    <a:pt x="178923" y="58836"/>
                    <a:pt x="178199" y="61188"/>
                  </a:cubicBezTo>
                  <a:cubicBezTo>
                    <a:pt x="177647" y="60074"/>
                    <a:pt x="176742" y="59169"/>
                    <a:pt x="175628" y="58617"/>
                  </a:cubicBezTo>
                  <a:cubicBezTo>
                    <a:pt x="174227" y="58055"/>
                    <a:pt x="172751" y="57731"/>
                    <a:pt x="171246" y="57664"/>
                  </a:cubicBezTo>
                  <a:lnTo>
                    <a:pt x="171246" y="57664"/>
                  </a:lnTo>
                  <a:cubicBezTo>
                    <a:pt x="170837" y="56111"/>
                    <a:pt x="169846" y="54788"/>
                    <a:pt x="168484" y="53949"/>
                  </a:cubicBezTo>
                  <a:lnTo>
                    <a:pt x="168484" y="53949"/>
                  </a:lnTo>
                  <a:lnTo>
                    <a:pt x="168960" y="53283"/>
                  </a:lnTo>
                  <a:cubicBezTo>
                    <a:pt x="169293" y="52768"/>
                    <a:pt x="169713" y="52321"/>
                    <a:pt x="170198" y="51949"/>
                  </a:cubicBezTo>
                  <a:cubicBezTo>
                    <a:pt x="171084" y="51292"/>
                    <a:pt x="172008" y="50682"/>
                    <a:pt x="172961" y="50139"/>
                  </a:cubicBezTo>
                  <a:lnTo>
                    <a:pt x="177723" y="47472"/>
                  </a:lnTo>
                  <a:cubicBezTo>
                    <a:pt x="179943" y="46063"/>
                    <a:pt x="182448" y="45148"/>
                    <a:pt x="185057" y="44805"/>
                  </a:cubicBezTo>
                  <a:cubicBezTo>
                    <a:pt x="186848" y="44482"/>
                    <a:pt x="188620" y="45425"/>
                    <a:pt x="189344" y="47091"/>
                  </a:cubicBezTo>
                  <a:close/>
                  <a:moveTo>
                    <a:pt x="177819" y="38138"/>
                  </a:moveTo>
                  <a:cubicBezTo>
                    <a:pt x="178457" y="37528"/>
                    <a:pt x="179247" y="37100"/>
                    <a:pt x="180104" y="36900"/>
                  </a:cubicBezTo>
                  <a:cubicBezTo>
                    <a:pt x="181657" y="36328"/>
                    <a:pt x="183305" y="36042"/>
                    <a:pt x="184962" y="36042"/>
                  </a:cubicBezTo>
                  <a:cubicBezTo>
                    <a:pt x="186096" y="36033"/>
                    <a:pt x="187220" y="36328"/>
                    <a:pt x="188201" y="36900"/>
                  </a:cubicBezTo>
                  <a:cubicBezTo>
                    <a:pt x="189020" y="37481"/>
                    <a:pt x="189458" y="38471"/>
                    <a:pt x="189344" y="39471"/>
                  </a:cubicBezTo>
                  <a:cubicBezTo>
                    <a:pt x="189010" y="40500"/>
                    <a:pt x="188753" y="41548"/>
                    <a:pt x="188582" y="42615"/>
                  </a:cubicBezTo>
                  <a:cubicBezTo>
                    <a:pt x="188343" y="43777"/>
                    <a:pt x="188343" y="44977"/>
                    <a:pt x="188582" y="46139"/>
                  </a:cubicBezTo>
                  <a:cubicBezTo>
                    <a:pt x="188391" y="45796"/>
                    <a:pt x="188172" y="45482"/>
                    <a:pt x="187915" y="45186"/>
                  </a:cubicBezTo>
                  <a:cubicBezTo>
                    <a:pt x="187458" y="44767"/>
                    <a:pt x="186896" y="44472"/>
                    <a:pt x="186296" y="44329"/>
                  </a:cubicBezTo>
                  <a:cubicBezTo>
                    <a:pt x="184981" y="43996"/>
                    <a:pt x="183610" y="43996"/>
                    <a:pt x="182295" y="44329"/>
                  </a:cubicBezTo>
                  <a:cubicBezTo>
                    <a:pt x="182590" y="43624"/>
                    <a:pt x="182590" y="42843"/>
                    <a:pt x="182295" y="42138"/>
                  </a:cubicBezTo>
                  <a:cubicBezTo>
                    <a:pt x="182086" y="41319"/>
                    <a:pt x="181571" y="40605"/>
                    <a:pt x="180866" y="40138"/>
                  </a:cubicBezTo>
                  <a:cubicBezTo>
                    <a:pt x="179609" y="39338"/>
                    <a:pt x="178228" y="38757"/>
                    <a:pt x="176771" y="38424"/>
                  </a:cubicBezTo>
                  <a:close/>
                  <a:moveTo>
                    <a:pt x="173246" y="38138"/>
                  </a:moveTo>
                  <a:cubicBezTo>
                    <a:pt x="175494" y="38319"/>
                    <a:pt x="177685" y="38900"/>
                    <a:pt x="179723" y="39852"/>
                  </a:cubicBezTo>
                  <a:cubicBezTo>
                    <a:pt x="180562" y="40291"/>
                    <a:pt x="181228" y="40995"/>
                    <a:pt x="181628" y="41853"/>
                  </a:cubicBezTo>
                  <a:cubicBezTo>
                    <a:pt x="182000" y="42738"/>
                    <a:pt x="182000" y="43729"/>
                    <a:pt x="181628" y="44615"/>
                  </a:cubicBezTo>
                  <a:lnTo>
                    <a:pt x="178009" y="46234"/>
                  </a:lnTo>
                  <a:cubicBezTo>
                    <a:pt x="176209" y="47091"/>
                    <a:pt x="174466" y="48044"/>
                    <a:pt x="172770" y="49092"/>
                  </a:cubicBezTo>
                  <a:cubicBezTo>
                    <a:pt x="171503" y="49739"/>
                    <a:pt x="170322" y="50539"/>
                    <a:pt x="169246" y="51473"/>
                  </a:cubicBezTo>
                  <a:cubicBezTo>
                    <a:pt x="168722" y="51958"/>
                    <a:pt x="168303" y="52540"/>
                    <a:pt x="168008" y="53187"/>
                  </a:cubicBezTo>
                  <a:cubicBezTo>
                    <a:pt x="165988" y="52349"/>
                    <a:pt x="163807" y="51958"/>
                    <a:pt x="161626" y="52044"/>
                  </a:cubicBezTo>
                  <a:lnTo>
                    <a:pt x="159054" y="52044"/>
                  </a:lnTo>
                  <a:cubicBezTo>
                    <a:pt x="158359" y="48815"/>
                    <a:pt x="158835" y="45434"/>
                    <a:pt x="160388" y="42519"/>
                  </a:cubicBezTo>
                  <a:cubicBezTo>
                    <a:pt x="162016" y="40033"/>
                    <a:pt x="164607" y="38347"/>
                    <a:pt x="167531" y="37852"/>
                  </a:cubicBezTo>
                  <a:cubicBezTo>
                    <a:pt x="169646" y="37890"/>
                    <a:pt x="171751" y="38147"/>
                    <a:pt x="173818" y="38614"/>
                  </a:cubicBezTo>
                  <a:close/>
                  <a:moveTo>
                    <a:pt x="166579" y="24041"/>
                  </a:moveTo>
                  <a:cubicBezTo>
                    <a:pt x="166484" y="24708"/>
                    <a:pt x="166484" y="25374"/>
                    <a:pt x="166579" y="26041"/>
                  </a:cubicBezTo>
                  <a:cubicBezTo>
                    <a:pt x="166988" y="28270"/>
                    <a:pt x="168046" y="30327"/>
                    <a:pt x="169627" y="31947"/>
                  </a:cubicBezTo>
                  <a:lnTo>
                    <a:pt x="168484" y="32899"/>
                  </a:lnTo>
                  <a:cubicBezTo>
                    <a:pt x="167969" y="33271"/>
                    <a:pt x="167522" y="33718"/>
                    <a:pt x="167150" y="34233"/>
                  </a:cubicBezTo>
                  <a:cubicBezTo>
                    <a:pt x="166769" y="34785"/>
                    <a:pt x="166484" y="35395"/>
                    <a:pt x="166293" y="36042"/>
                  </a:cubicBezTo>
                  <a:cubicBezTo>
                    <a:pt x="166160" y="36604"/>
                    <a:pt x="166160" y="37195"/>
                    <a:pt x="166293" y="37757"/>
                  </a:cubicBezTo>
                  <a:lnTo>
                    <a:pt x="166293" y="37757"/>
                  </a:lnTo>
                  <a:cubicBezTo>
                    <a:pt x="164093" y="38309"/>
                    <a:pt x="162102" y="39500"/>
                    <a:pt x="160578" y="41186"/>
                  </a:cubicBezTo>
                  <a:cubicBezTo>
                    <a:pt x="159807" y="42091"/>
                    <a:pt x="159197" y="43129"/>
                    <a:pt x="158769" y="44234"/>
                  </a:cubicBezTo>
                  <a:cubicBezTo>
                    <a:pt x="158854" y="43891"/>
                    <a:pt x="158854" y="43529"/>
                    <a:pt x="158769" y="43186"/>
                  </a:cubicBezTo>
                  <a:cubicBezTo>
                    <a:pt x="158121" y="42205"/>
                    <a:pt x="156987" y="41662"/>
                    <a:pt x="155815" y="41757"/>
                  </a:cubicBezTo>
                  <a:lnTo>
                    <a:pt x="155815" y="41757"/>
                  </a:lnTo>
                  <a:lnTo>
                    <a:pt x="155815" y="41757"/>
                  </a:lnTo>
                  <a:lnTo>
                    <a:pt x="155244" y="41757"/>
                  </a:lnTo>
                  <a:lnTo>
                    <a:pt x="154577" y="41757"/>
                  </a:lnTo>
                  <a:lnTo>
                    <a:pt x="154577" y="41757"/>
                  </a:lnTo>
                  <a:cubicBezTo>
                    <a:pt x="153682" y="41081"/>
                    <a:pt x="153158" y="40024"/>
                    <a:pt x="153149" y="38900"/>
                  </a:cubicBezTo>
                  <a:cubicBezTo>
                    <a:pt x="153158" y="37404"/>
                    <a:pt x="153520" y="35938"/>
                    <a:pt x="154196" y="34614"/>
                  </a:cubicBezTo>
                  <a:cubicBezTo>
                    <a:pt x="155073" y="32270"/>
                    <a:pt x="156358" y="30108"/>
                    <a:pt x="158006" y="28232"/>
                  </a:cubicBezTo>
                  <a:cubicBezTo>
                    <a:pt x="159568" y="26717"/>
                    <a:pt x="161464" y="25574"/>
                    <a:pt x="163531" y="24898"/>
                  </a:cubicBezTo>
                  <a:cubicBezTo>
                    <a:pt x="164445" y="24708"/>
                    <a:pt x="165379" y="24708"/>
                    <a:pt x="166293" y="24898"/>
                  </a:cubicBezTo>
                  <a:lnTo>
                    <a:pt x="167436" y="24898"/>
                  </a:lnTo>
                  <a:cubicBezTo>
                    <a:pt x="167436" y="24898"/>
                    <a:pt x="167246" y="24327"/>
                    <a:pt x="167341" y="24517"/>
                  </a:cubicBezTo>
                  <a:close/>
                  <a:moveTo>
                    <a:pt x="162578" y="18802"/>
                  </a:moveTo>
                  <a:cubicBezTo>
                    <a:pt x="163912" y="18583"/>
                    <a:pt x="165274" y="18974"/>
                    <a:pt x="166293" y="19850"/>
                  </a:cubicBezTo>
                  <a:cubicBezTo>
                    <a:pt x="166665" y="20107"/>
                    <a:pt x="167017" y="20393"/>
                    <a:pt x="167341" y="20707"/>
                  </a:cubicBezTo>
                  <a:cubicBezTo>
                    <a:pt x="167017" y="21498"/>
                    <a:pt x="166798" y="22336"/>
                    <a:pt x="166674" y="23184"/>
                  </a:cubicBezTo>
                  <a:lnTo>
                    <a:pt x="166103" y="23184"/>
                  </a:lnTo>
                  <a:lnTo>
                    <a:pt x="163912" y="23184"/>
                  </a:lnTo>
                  <a:cubicBezTo>
                    <a:pt x="162969" y="23269"/>
                    <a:pt x="162045" y="23460"/>
                    <a:pt x="161150" y="23755"/>
                  </a:cubicBezTo>
                  <a:cubicBezTo>
                    <a:pt x="160483" y="23755"/>
                    <a:pt x="159721" y="23755"/>
                    <a:pt x="159626" y="22517"/>
                  </a:cubicBezTo>
                  <a:cubicBezTo>
                    <a:pt x="159550" y="21669"/>
                    <a:pt x="159902" y="20840"/>
                    <a:pt x="160578" y="20326"/>
                  </a:cubicBezTo>
                  <a:cubicBezTo>
                    <a:pt x="161397" y="19745"/>
                    <a:pt x="162340" y="19383"/>
                    <a:pt x="163340" y="19278"/>
                  </a:cubicBezTo>
                  <a:close/>
                  <a:moveTo>
                    <a:pt x="142004" y="21088"/>
                  </a:moveTo>
                  <a:cubicBezTo>
                    <a:pt x="143252" y="18783"/>
                    <a:pt x="145386" y="17097"/>
                    <a:pt x="147910" y="16421"/>
                  </a:cubicBezTo>
                  <a:cubicBezTo>
                    <a:pt x="149329" y="16183"/>
                    <a:pt x="150777" y="16183"/>
                    <a:pt x="152196" y="16421"/>
                  </a:cubicBezTo>
                  <a:cubicBezTo>
                    <a:pt x="152958" y="16325"/>
                    <a:pt x="153720" y="16325"/>
                    <a:pt x="154482" y="16421"/>
                  </a:cubicBezTo>
                  <a:cubicBezTo>
                    <a:pt x="155187" y="16830"/>
                    <a:pt x="155920" y="17173"/>
                    <a:pt x="156673" y="17469"/>
                  </a:cubicBezTo>
                  <a:lnTo>
                    <a:pt x="156673" y="17469"/>
                  </a:lnTo>
                  <a:lnTo>
                    <a:pt x="157625" y="17469"/>
                  </a:lnTo>
                  <a:cubicBezTo>
                    <a:pt x="158645" y="17945"/>
                    <a:pt x="159740" y="18231"/>
                    <a:pt x="160864" y="18326"/>
                  </a:cubicBezTo>
                  <a:cubicBezTo>
                    <a:pt x="160483" y="18459"/>
                    <a:pt x="160130" y="18650"/>
                    <a:pt x="159816" y="18897"/>
                  </a:cubicBezTo>
                  <a:cubicBezTo>
                    <a:pt x="158987" y="19488"/>
                    <a:pt x="158521" y="20460"/>
                    <a:pt x="158578" y="21469"/>
                  </a:cubicBezTo>
                  <a:cubicBezTo>
                    <a:pt x="158654" y="22298"/>
                    <a:pt x="159283" y="22965"/>
                    <a:pt x="160102" y="23088"/>
                  </a:cubicBezTo>
                  <a:cubicBezTo>
                    <a:pt x="159111" y="23555"/>
                    <a:pt x="158149" y="24088"/>
                    <a:pt x="157244" y="24708"/>
                  </a:cubicBezTo>
                  <a:cubicBezTo>
                    <a:pt x="155177" y="26241"/>
                    <a:pt x="153539" y="28270"/>
                    <a:pt x="152482" y="30613"/>
                  </a:cubicBezTo>
                  <a:cubicBezTo>
                    <a:pt x="151320" y="31251"/>
                    <a:pt x="150110" y="31794"/>
                    <a:pt x="148862" y="32232"/>
                  </a:cubicBezTo>
                  <a:cubicBezTo>
                    <a:pt x="147605" y="32518"/>
                    <a:pt x="146310" y="32518"/>
                    <a:pt x="145052" y="32232"/>
                  </a:cubicBezTo>
                  <a:cubicBezTo>
                    <a:pt x="142909" y="31499"/>
                    <a:pt x="141357" y="29623"/>
                    <a:pt x="141052" y="27375"/>
                  </a:cubicBezTo>
                  <a:cubicBezTo>
                    <a:pt x="141023" y="25308"/>
                    <a:pt x="141623" y="23288"/>
                    <a:pt x="142766" y="21564"/>
                  </a:cubicBezTo>
                  <a:close/>
                  <a:moveTo>
                    <a:pt x="128574" y="22803"/>
                  </a:moveTo>
                  <a:lnTo>
                    <a:pt x="131241" y="24041"/>
                  </a:lnTo>
                  <a:cubicBezTo>
                    <a:pt x="133680" y="25203"/>
                    <a:pt x="136451" y="25441"/>
                    <a:pt x="139052" y="24708"/>
                  </a:cubicBezTo>
                  <a:cubicBezTo>
                    <a:pt x="139442" y="24612"/>
                    <a:pt x="139804" y="24412"/>
                    <a:pt x="140099" y="24136"/>
                  </a:cubicBezTo>
                  <a:cubicBezTo>
                    <a:pt x="139528" y="27118"/>
                    <a:pt x="140538" y="30175"/>
                    <a:pt x="142766" y="32232"/>
                  </a:cubicBezTo>
                  <a:cubicBezTo>
                    <a:pt x="141652" y="32594"/>
                    <a:pt x="140728" y="33385"/>
                    <a:pt x="140195" y="34423"/>
                  </a:cubicBezTo>
                  <a:cubicBezTo>
                    <a:pt x="139642" y="35061"/>
                    <a:pt x="138909" y="35528"/>
                    <a:pt x="138099" y="35757"/>
                  </a:cubicBezTo>
                  <a:cubicBezTo>
                    <a:pt x="137261" y="36042"/>
                    <a:pt x="136366" y="36042"/>
                    <a:pt x="135527" y="35757"/>
                  </a:cubicBezTo>
                  <a:cubicBezTo>
                    <a:pt x="133965" y="34871"/>
                    <a:pt x="132603" y="33671"/>
                    <a:pt x="131527" y="32232"/>
                  </a:cubicBezTo>
                  <a:cubicBezTo>
                    <a:pt x="130041" y="30394"/>
                    <a:pt x="128908" y="28299"/>
                    <a:pt x="128193" y="26041"/>
                  </a:cubicBezTo>
                  <a:cubicBezTo>
                    <a:pt x="128669" y="25279"/>
                    <a:pt x="128384" y="23850"/>
                    <a:pt x="129336" y="22993"/>
                  </a:cubicBezTo>
                  <a:close/>
                  <a:moveTo>
                    <a:pt x="111239" y="13754"/>
                  </a:moveTo>
                  <a:cubicBezTo>
                    <a:pt x="113182" y="13440"/>
                    <a:pt x="115182" y="13602"/>
                    <a:pt x="117049" y="14230"/>
                  </a:cubicBezTo>
                  <a:lnTo>
                    <a:pt x="117049" y="14230"/>
                  </a:lnTo>
                  <a:cubicBezTo>
                    <a:pt x="118363" y="15697"/>
                    <a:pt x="119992" y="16830"/>
                    <a:pt x="121811" y="17564"/>
                  </a:cubicBezTo>
                  <a:lnTo>
                    <a:pt x="123336" y="17564"/>
                  </a:lnTo>
                  <a:lnTo>
                    <a:pt x="123336" y="17564"/>
                  </a:lnTo>
                  <a:cubicBezTo>
                    <a:pt x="124088" y="18945"/>
                    <a:pt x="125164" y="20126"/>
                    <a:pt x="126479" y="20993"/>
                  </a:cubicBezTo>
                  <a:lnTo>
                    <a:pt x="127812" y="21850"/>
                  </a:lnTo>
                  <a:cubicBezTo>
                    <a:pt x="127240" y="21850"/>
                    <a:pt x="127050" y="22517"/>
                    <a:pt x="126860" y="22993"/>
                  </a:cubicBezTo>
                  <a:lnTo>
                    <a:pt x="126860" y="22993"/>
                  </a:lnTo>
                  <a:cubicBezTo>
                    <a:pt x="126860" y="23565"/>
                    <a:pt x="126193" y="24231"/>
                    <a:pt x="125812" y="24517"/>
                  </a:cubicBezTo>
                  <a:lnTo>
                    <a:pt x="124193" y="25755"/>
                  </a:lnTo>
                  <a:cubicBezTo>
                    <a:pt x="122640" y="26955"/>
                    <a:pt x="120802" y="27746"/>
                    <a:pt x="118859" y="28041"/>
                  </a:cubicBezTo>
                  <a:cubicBezTo>
                    <a:pt x="116935" y="28327"/>
                    <a:pt x="114972" y="28327"/>
                    <a:pt x="113048" y="28041"/>
                  </a:cubicBezTo>
                  <a:cubicBezTo>
                    <a:pt x="111010" y="27975"/>
                    <a:pt x="109010" y="27518"/>
                    <a:pt x="107143" y="26708"/>
                  </a:cubicBezTo>
                  <a:cubicBezTo>
                    <a:pt x="105438" y="26060"/>
                    <a:pt x="103942" y="24936"/>
                    <a:pt x="102857" y="23469"/>
                  </a:cubicBezTo>
                  <a:cubicBezTo>
                    <a:pt x="102428" y="22536"/>
                    <a:pt x="102428" y="21450"/>
                    <a:pt x="102857" y="20517"/>
                  </a:cubicBezTo>
                  <a:cubicBezTo>
                    <a:pt x="104647" y="17059"/>
                    <a:pt x="107676" y="14401"/>
                    <a:pt x="111334" y="13087"/>
                  </a:cubicBezTo>
                  <a:close/>
                  <a:moveTo>
                    <a:pt x="97904" y="18897"/>
                  </a:moveTo>
                  <a:cubicBezTo>
                    <a:pt x="98999" y="17964"/>
                    <a:pt x="99894" y="16830"/>
                    <a:pt x="100571" y="15564"/>
                  </a:cubicBezTo>
                  <a:cubicBezTo>
                    <a:pt x="101009" y="14935"/>
                    <a:pt x="101304" y="14221"/>
                    <a:pt x="101428" y="13468"/>
                  </a:cubicBezTo>
                  <a:cubicBezTo>
                    <a:pt x="102857" y="13849"/>
                    <a:pt x="104333" y="14040"/>
                    <a:pt x="105809" y="14040"/>
                  </a:cubicBezTo>
                  <a:lnTo>
                    <a:pt x="107143" y="14040"/>
                  </a:lnTo>
                  <a:cubicBezTo>
                    <a:pt x="107105" y="14259"/>
                    <a:pt x="107105" y="14487"/>
                    <a:pt x="107143" y="14706"/>
                  </a:cubicBezTo>
                  <a:lnTo>
                    <a:pt x="107143" y="15373"/>
                  </a:lnTo>
                  <a:cubicBezTo>
                    <a:pt x="107181" y="15564"/>
                    <a:pt x="107181" y="15754"/>
                    <a:pt x="107143" y="15945"/>
                  </a:cubicBezTo>
                  <a:cubicBezTo>
                    <a:pt x="105514" y="17230"/>
                    <a:pt x="104181" y="18859"/>
                    <a:pt x="103238" y="20707"/>
                  </a:cubicBezTo>
                  <a:cubicBezTo>
                    <a:pt x="103276" y="20898"/>
                    <a:pt x="103276" y="21088"/>
                    <a:pt x="103238" y="21279"/>
                  </a:cubicBezTo>
                  <a:lnTo>
                    <a:pt x="103238" y="21279"/>
                  </a:lnTo>
                  <a:cubicBezTo>
                    <a:pt x="103238" y="21279"/>
                    <a:pt x="103238" y="21279"/>
                    <a:pt x="103238" y="21279"/>
                  </a:cubicBezTo>
                  <a:cubicBezTo>
                    <a:pt x="103276" y="21431"/>
                    <a:pt x="103276" y="21602"/>
                    <a:pt x="103238" y="21755"/>
                  </a:cubicBezTo>
                  <a:lnTo>
                    <a:pt x="101428" y="21755"/>
                  </a:lnTo>
                  <a:lnTo>
                    <a:pt x="100856" y="21755"/>
                  </a:lnTo>
                  <a:lnTo>
                    <a:pt x="100856" y="21755"/>
                  </a:lnTo>
                  <a:lnTo>
                    <a:pt x="100856" y="21755"/>
                  </a:lnTo>
                  <a:cubicBezTo>
                    <a:pt x="100409" y="21431"/>
                    <a:pt x="100047" y="21012"/>
                    <a:pt x="99809" y="20517"/>
                  </a:cubicBezTo>
                  <a:lnTo>
                    <a:pt x="99809" y="19945"/>
                  </a:lnTo>
                  <a:close/>
                  <a:moveTo>
                    <a:pt x="96284" y="20040"/>
                  </a:moveTo>
                  <a:lnTo>
                    <a:pt x="96284" y="20040"/>
                  </a:lnTo>
                  <a:cubicBezTo>
                    <a:pt x="96513" y="20745"/>
                    <a:pt x="96941" y="21374"/>
                    <a:pt x="97523" y="21850"/>
                  </a:cubicBezTo>
                  <a:lnTo>
                    <a:pt x="98570" y="22326"/>
                  </a:lnTo>
                  <a:lnTo>
                    <a:pt x="97332" y="22326"/>
                  </a:lnTo>
                  <a:cubicBezTo>
                    <a:pt x="96323" y="22612"/>
                    <a:pt x="95380" y="23098"/>
                    <a:pt x="94570" y="23755"/>
                  </a:cubicBezTo>
                  <a:lnTo>
                    <a:pt x="93332" y="23755"/>
                  </a:lnTo>
                  <a:cubicBezTo>
                    <a:pt x="92741" y="23898"/>
                    <a:pt x="92112" y="23898"/>
                    <a:pt x="91522" y="23755"/>
                  </a:cubicBezTo>
                  <a:cubicBezTo>
                    <a:pt x="90884" y="23641"/>
                    <a:pt x="90341" y="23212"/>
                    <a:pt x="90093" y="22612"/>
                  </a:cubicBezTo>
                  <a:lnTo>
                    <a:pt x="90093" y="21659"/>
                  </a:lnTo>
                  <a:lnTo>
                    <a:pt x="90093" y="20898"/>
                  </a:lnTo>
                  <a:cubicBezTo>
                    <a:pt x="92408" y="21374"/>
                    <a:pt x="94799" y="21241"/>
                    <a:pt x="97046" y="20517"/>
                  </a:cubicBezTo>
                  <a:close/>
                  <a:moveTo>
                    <a:pt x="69424" y="15659"/>
                  </a:moveTo>
                  <a:cubicBezTo>
                    <a:pt x="70691" y="15564"/>
                    <a:pt x="71967" y="15564"/>
                    <a:pt x="73234" y="15659"/>
                  </a:cubicBezTo>
                  <a:cubicBezTo>
                    <a:pt x="74615" y="15726"/>
                    <a:pt x="75967" y="16049"/>
                    <a:pt x="77234" y="16611"/>
                  </a:cubicBezTo>
                  <a:lnTo>
                    <a:pt x="77234" y="16611"/>
                  </a:lnTo>
                  <a:cubicBezTo>
                    <a:pt x="78301" y="17716"/>
                    <a:pt x="79606" y="18564"/>
                    <a:pt x="81044" y="19088"/>
                  </a:cubicBezTo>
                  <a:cubicBezTo>
                    <a:pt x="83426" y="20126"/>
                    <a:pt x="85978" y="20736"/>
                    <a:pt x="88569" y="20898"/>
                  </a:cubicBezTo>
                  <a:lnTo>
                    <a:pt x="88569" y="20898"/>
                  </a:lnTo>
                  <a:lnTo>
                    <a:pt x="88569" y="22993"/>
                  </a:lnTo>
                  <a:cubicBezTo>
                    <a:pt x="88531" y="23403"/>
                    <a:pt x="88531" y="23822"/>
                    <a:pt x="88569" y="24231"/>
                  </a:cubicBezTo>
                  <a:lnTo>
                    <a:pt x="88569" y="24708"/>
                  </a:lnTo>
                  <a:lnTo>
                    <a:pt x="87998" y="24708"/>
                  </a:lnTo>
                  <a:cubicBezTo>
                    <a:pt x="86617" y="24412"/>
                    <a:pt x="85216" y="24250"/>
                    <a:pt x="83807" y="24231"/>
                  </a:cubicBezTo>
                  <a:cubicBezTo>
                    <a:pt x="81273" y="24527"/>
                    <a:pt x="78930" y="25746"/>
                    <a:pt x="77234" y="27660"/>
                  </a:cubicBezTo>
                  <a:cubicBezTo>
                    <a:pt x="75272" y="28489"/>
                    <a:pt x="73167" y="28937"/>
                    <a:pt x="71043" y="28994"/>
                  </a:cubicBezTo>
                  <a:cubicBezTo>
                    <a:pt x="69052" y="28813"/>
                    <a:pt x="67262" y="27718"/>
                    <a:pt x="66186" y="26041"/>
                  </a:cubicBezTo>
                  <a:cubicBezTo>
                    <a:pt x="64861" y="24508"/>
                    <a:pt x="64033" y="22622"/>
                    <a:pt x="63804" y="20612"/>
                  </a:cubicBezTo>
                  <a:cubicBezTo>
                    <a:pt x="63757" y="19421"/>
                    <a:pt x="64242" y="18269"/>
                    <a:pt x="65138" y="17469"/>
                  </a:cubicBezTo>
                  <a:cubicBezTo>
                    <a:pt x="66500" y="16221"/>
                    <a:pt x="68386" y="15726"/>
                    <a:pt x="70186" y="16135"/>
                  </a:cubicBezTo>
                  <a:close/>
                  <a:moveTo>
                    <a:pt x="40849" y="9849"/>
                  </a:moveTo>
                  <a:lnTo>
                    <a:pt x="42182" y="9849"/>
                  </a:lnTo>
                  <a:cubicBezTo>
                    <a:pt x="45297" y="10649"/>
                    <a:pt x="48488" y="11096"/>
                    <a:pt x="51707" y="11182"/>
                  </a:cubicBezTo>
                  <a:cubicBezTo>
                    <a:pt x="53803" y="11182"/>
                    <a:pt x="57232" y="11182"/>
                    <a:pt x="58565" y="9658"/>
                  </a:cubicBezTo>
                  <a:cubicBezTo>
                    <a:pt x="58899" y="10687"/>
                    <a:pt x="59451" y="11630"/>
                    <a:pt x="60185" y="12420"/>
                  </a:cubicBezTo>
                  <a:cubicBezTo>
                    <a:pt x="61366" y="13697"/>
                    <a:pt x="62947" y="14535"/>
                    <a:pt x="64661" y="14802"/>
                  </a:cubicBezTo>
                  <a:cubicBezTo>
                    <a:pt x="65576" y="14897"/>
                    <a:pt x="66509" y="14897"/>
                    <a:pt x="67424" y="14802"/>
                  </a:cubicBezTo>
                  <a:cubicBezTo>
                    <a:pt x="66071" y="15059"/>
                    <a:pt x="64966" y="16049"/>
                    <a:pt x="64566" y="17373"/>
                  </a:cubicBezTo>
                  <a:cubicBezTo>
                    <a:pt x="64195" y="19088"/>
                    <a:pt x="64461" y="20888"/>
                    <a:pt x="65328" y="22422"/>
                  </a:cubicBezTo>
                  <a:lnTo>
                    <a:pt x="65328" y="22422"/>
                  </a:lnTo>
                  <a:cubicBezTo>
                    <a:pt x="65328" y="23755"/>
                    <a:pt x="64566" y="25279"/>
                    <a:pt x="63042" y="25660"/>
                  </a:cubicBezTo>
                  <a:cubicBezTo>
                    <a:pt x="61747" y="25898"/>
                    <a:pt x="60423" y="25898"/>
                    <a:pt x="59137" y="25660"/>
                  </a:cubicBezTo>
                  <a:cubicBezTo>
                    <a:pt x="56041" y="25060"/>
                    <a:pt x="53012" y="24165"/>
                    <a:pt x="50088" y="22993"/>
                  </a:cubicBezTo>
                  <a:cubicBezTo>
                    <a:pt x="47583" y="21860"/>
                    <a:pt x="45173" y="20555"/>
                    <a:pt x="42849" y="19088"/>
                  </a:cubicBezTo>
                  <a:cubicBezTo>
                    <a:pt x="41077" y="18031"/>
                    <a:pt x="39544" y="16602"/>
                    <a:pt x="38372" y="14897"/>
                  </a:cubicBezTo>
                  <a:cubicBezTo>
                    <a:pt x="37944" y="13897"/>
                    <a:pt x="37944" y="12754"/>
                    <a:pt x="38372" y="11754"/>
                  </a:cubicBezTo>
                  <a:cubicBezTo>
                    <a:pt x="39134" y="11468"/>
                    <a:pt x="40468" y="11087"/>
                    <a:pt x="41706" y="10325"/>
                  </a:cubicBezTo>
                  <a:close/>
                  <a:moveTo>
                    <a:pt x="32943" y="13563"/>
                  </a:moveTo>
                  <a:lnTo>
                    <a:pt x="33800" y="13563"/>
                  </a:lnTo>
                  <a:cubicBezTo>
                    <a:pt x="34753" y="13563"/>
                    <a:pt x="35705" y="14325"/>
                    <a:pt x="36658" y="14611"/>
                  </a:cubicBezTo>
                  <a:cubicBezTo>
                    <a:pt x="37525" y="16707"/>
                    <a:pt x="39068" y="18450"/>
                    <a:pt x="41039" y="19564"/>
                  </a:cubicBezTo>
                  <a:lnTo>
                    <a:pt x="43325" y="21088"/>
                  </a:lnTo>
                  <a:lnTo>
                    <a:pt x="43325" y="21088"/>
                  </a:lnTo>
                  <a:cubicBezTo>
                    <a:pt x="43325" y="21088"/>
                    <a:pt x="43325" y="21088"/>
                    <a:pt x="43325" y="21088"/>
                  </a:cubicBezTo>
                  <a:lnTo>
                    <a:pt x="42754" y="21945"/>
                  </a:lnTo>
                  <a:lnTo>
                    <a:pt x="42087" y="22803"/>
                  </a:lnTo>
                  <a:cubicBezTo>
                    <a:pt x="40906" y="23383"/>
                    <a:pt x="39591" y="23641"/>
                    <a:pt x="38277" y="23565"/>
                  </a:cubicBezTo>
                  <a:cubicBezTo>
                    <a:pt x="36563" y="23746"/>
                    <a:pt x="34848" y="23231"/>
                    <a:pt x="33515" y="22136"/>
                  </a:cubicBezTo>
                  <a:cubicBezTo>
                    <a:pt x="32210" y="20812"/>
                    <a:pt x="31467" y="19040"/>
                    <a:pt x="31419" y="17183"/>
                  </a:cubicBezTo>
                  <a:cubicBezTo>
                    <a:pt x="32086" y="16897"/>
                    <a:pt x="32181" y="14325"/>
                    <a:pt x="33800" y="14040"/>
                  </a:cubicBezTo>
                  <a:close/>
                  <a:moveTo>
                    <a:pt x="29800" y="17850"/>
                  </a:moveTo>
                  <a:lnTo>
                    <a:pt x="30371" y="16992"/>
                  </a:lnTo>
                  <a:cubicBezTo>
                    <a:pt x="30362" y="18259"/>
                    <a:pt x="30591" y="19517"/>
                    <a:pt x="31038" y="20707"/>
                  </a:cubicBezTo>
                  <a:cubicBezTo>
                    <a:pt x="30124" y="20545"/>
                    <a:pt x="29190" y="20545"/>
                    <a:pt x="28276" y="20707"/>
                  </a:cubicBezTo>
                  <a:lnTo>
                    <a:pt x="27609" y="20707"/>
                  </a:lnTo>
                  <a:cubicBezTo>
                    <a:pt x="28771" y="19993"/>
                    <a:pt x="29886" y="19193"/>
                    <a:pt x="30943" y="18326"/>
                  </a:cubicBezTo>
                  <a:close/>
                  <a:moveTo>
                    <a:pt x="27323" y="21279"/>
                  </a:moveTo>
                  <a:cubicBezTo>
                    <a:pt x="28171" y="21088"/>
                    <a:pt x="29047" y="21088"/>
                    <a:pt x="29895" y="21279"/>
                  </a:cubicBezTo>
                  <a:lnTo>
                    <a:pt x="31324" y="21279"/>
                  </a:lnTo>
                  <a:cubicBezTo>
                    <a:pt x="31581" y="21679"/>
                    <a:pt x="31867" y="22060"/>
                    <a:pt x="32181" y="22422"/>
                  </a:cubicBezTo>
                  <a:cubicBezTo>
                    <a:pt x="33610" y="23926"/>
                    <a:pt x="35629" y="24736"/>
                    <a:pt x="37706" y="24612"/>
                  </a:cubicBezTo>
                  <a:cubicBezTo>
                    <a:pt x="38715" y="24755"/>
                    <a:pt x="39744" y="24755"/>
                    <a:pt x="40754" y="24612"/>
                  </a:cubicBezTo>
                  <a:cubicBezTo>
                    <a:pt x="39906" y="25917"/>
                    <a:pt x="39325" y="27375"/>
                    <a:pt x="39039" y="28899"/>
                  </a:cubicBezTo>
                  <a:cubicBezTo>
                    <a:pt x="38849" y="30032"/>
                    <a:pt x="38849" y="31194"/>
                    <a:pt x="39039" y="32328"/>
                  </a:cubicBezTo>
                  <a:lnTo>
                    <a:pt x="39039" y="32328"/>
                  </a:lnTo>
                  <a:cubicBezTo>
                    <a:pt x="38982" y="32670"/>
                    <a:pt x="38982" y="33032"/>
                    <a:pt x="39039" y="33375"/>
                  </a:cubicBezTo>
                  <a:cubicBezTo>
                    <a:pt x="39039" y="33852"/>
                    <a:pt x="38563" y="34328"/>
                    <a:pt x="38372" y="34899"/>
                  </a:cubicBezTo>
                  <a:lnTo>
                    <a:pt x="38372" y="35471"/>
                  </a:lnTo>
                  <a:cubicBezTo>
                    <a:pt x="38077" y="35747"/>
                    <a:pt x="37715" y="35947"/>
                    <a:pt x="37325" y="36042"/>
                  </a:cubicBezTo>
                  <a:cubicBezTo>
                    <a:pt x="37010" y="36138"/>
                    <a:pt x="36686" y="36138"/>
                    <a:pt x="36372" y="36042"/>
                  </a:cubicBezTo>
                  <a:cubicBezTo>
                    <a:pt x="35658" y="35862"/>
                    <a:pt x="34896" y="35862"/>
                    <a:pt x="34181" y="36042"/>
                  </a:cubicBezTo>
                  <a:lnTo>
                    <a:pt x="33324" y="36042"/>
                  </a:lnTo>
                  <a:cubicBezTo>
                    <a:pt x="30562" y="35271"/>
                    <a:pt x="28019" y="33871"/>
                    <a:pt x="25895" y="31947"/>
                  </a:cubicBezTo>
                  <a:cubicBezTo>
                    <a:pt x="24780" y="31089"/>
                    <a:pt x="23847" y="30023"/>
                    <a:pt x="23132" y="28803"/>
                  </a:cubicBezTo>
                  <a:cubicBezTo>
                    <a:pt x="22504" y="27956"/>
                    <a:pt x="22323" y="26851"/>
                    <a:pt x="22656" y="25850"/>
                  </a:cubicBezTo>
                  <a:cubicBezTo>
                    <a:pt x="23866" y="23793"/>
                    <a:pt x="25857" y="22307"/>
                    <a:pt x="28181" y="21755"/>
                  </a:cubicBezTo>
                  <a:close/>
                  <a:moveTo>
                    <a:pt x="14655" y="38042"/>
                  </a:moveTo>
                  <a:cubicBezTo>
                    <a:pt x="14284" y="36890"/>
                    <a:pt x="13998" y="35709"/>
                    <a:pt x="13798" y="34518"/>
                  </a:cubicBezTo>
                  <a:lnTo>
                    <a:pt x="13798" y="34518"/>
                  </a:lnTo>
                  <a:cubicBezTo>
                    <a:pt x="13760" y="33785"/>
                    <a:pt x="13760" y="33061"/>
                    <a:pt x="13798" y="32328"/>
                  </a:cubicBezTo>
                  <a:cubicBezTo>
                    <a:pt x="13569" y="30394"/>
                    <a:pt x="13998" y="28451"/>
                    <a:pt x="15036" y="26803"/>
                  </a:cubicBezTo>
                  <a:cubicBezTo>
                    <a:pt x="16751" y="24803"/>
                    <a:pt x="19132" y="26803"/>
                    <a:pt x="20942" y="26803"/>
                  </a:cubicBezTo>
                  <a:cubicBezTo>
                    <a:pt x="20894" y="26994"/>
                    <a:pt x="20894" y="27184"/>
                    <a:pt x="20942" y="27375"/>
                  </a:cubicBezTo>
                  <a:cubicBezTo>
                    <a:pt x="21370" y="28860"/>
                    <a:pt x="22237" y="30185"/>
                    <a:pt x="23418" y="31184"/>
                  </a:cubicBezTo>
                  <a:cubicBezTo>
                    <a:pt x="25504" y="33423"/>
                    <a:pt x="28124" y="35099"/>
                    <a:pt x="31038" y="36042"/>
                  </a:cubicBezTo>
                  <a:lnTo>
                    <a:pt x="29038" y="36042"/>
                  </a:lnTo>
                  <a:cubicBezTo>
                    <a:pt x="27457" y="36728"/>
                    <a:pt x="26314" y="38157"/>
                    <a:pt x="25990" y="39852"/>
                  </a:cubicBezTo>
                  <a:cubicBezTo>
                    <a:pt x="25942" y="40643"/>
                    <a:pt x="25942" y="41443"/>
                    <a:pt x="25990" y="42234"/>
                  </a:cubicBezTo>
                  <a:lnTo>
                    <a:pt x="25990" y="42234"/>
                  </a:lnTo>
                  <a:lnTo>
                    <a:pt x="25133" y="42234"/>
                  </a:lnTo>
                  <a:cubicBezTo>
                    <a:pt x="24437" y="42138"/>
                    <a:pt x="23733" y="42138"/>
                    <a:pt x="23037" y="42234"/>
                  </a:cubicBezTo>
                  <a:lnTo>
                    <a:pt x="23037" y="42234"/>
                  </a:lnTo>
                  <a:cubicBezTo>
                    <a:pt x="21961" y="42329"/>
                    <a:pt x="20875" y="42329"/>
                    <a:pt x="19799" y="42234"/>
                  </a:cubicBezTo>
                  <a:cubicBezTo>
                    <a:pt x="17932" y="41624"/>
                    <a:pt x="16389" y="40281"/>
                    <a:pt x="15512" y="38519"/>
                  </a:cubicBezTo>
                  <a:close/>
                  <a:moveTo>
                    <a:pt x="13893" y="41472"/>
                  </a:moveTo>
                  <a:lnTo>
                    <a:pt x="13893" y="41472"/>
                  </a:lnTo>
                  <a:lnTo>
                    <a:pt x="13893" y="41472"/>
                  </a:lnTo>
                  <a:lnTo>
                    <a:pt x="13893" y="41472"/>
                  </a:lnTo>
                  <a:lnTo>
                    <a:pt x="13893" y="41472"/>
                  </a:lnTo>
                  <a:cubicBezTo>
                    <a:pt x="14684" y="42976"/>
                    <a:pt x="16008" y="44129"/>
                    <a:pt x="17608" y="44710"/>
                  </a:cubicBezTo>
                  <a:cubicBezTo>
                    <a:pt x="18427" y="44853"/>
                    <a:pt x="19265" y="44853"/>
                    <a:pt x="20084" y="44710"/>
                  </a:cubicBezTo>
                  <a:cubicBezTo>
                    <a:pt x="19218" y="45158"/>
                    <a:pt x="18599" y="45958"/>
                    <a:pt x="18370" y="46901"/>
                  </a:cubicBezTo>
                  <a:cubicBezTo>
                    <a:pt x="18322" y="47282"/>
                    <a:pt x="18322" y="47663"/>
                    <a:pt x="18370" y="48044"/>
                  </a:cubicBezTo>
                  <a:lnTo>
                    <a:pt x="18370" y="48044"/>
                  </a:lnTo>
                  <a:cubicBezTo>
                    <a:pt x="17170" y="46548"/>
                    <a:pt x="15541" y="45453"/>
                    <a:pt x="13703" y="44900"/>
                  </a:cubicBezTo>
                  <a:lnTo>
                    <a:pt x="13703" y="44900"/>
                  </a:lnTo>
                  <a:lnTo>
                    <a:pt x="13703" y="44900"/>
                  </a:lnTo>
                  <a:lnTo>
                    <a:pt x="13703" y="44329"/>
                  </a:lnTo>
                  <a:cubicBezTo>
                    <a:pt x="13607" y="43958"/>
                    <a:pt x="13607" y="43558"/>
                    <a:pt x="13703" y="43186"/>
                  </a:cubicBezTo>
                  <a:cubicBezTo>
                    <a:pt x="13388" y="42900"/>
                    <a:pt x="13369" y="42405"/>
                    <a:pt x="13655" y="42091"/>
                  </a:cubicBezTo>
                  <a:cubicBezTo>
                    <a:pt x="13941" y="41776"/>
                    <a:pt x="14436" y="41757"/>
                    <a:pt x="14750" y="42043"/>
                  </a:cubicBezTo>
                  <a:close/>
                  <a:moveTo>
                    <a:pt x="17322" y="46901"/>
                  </a:moveTo>
                  <a:cubicBezTo>
                    <a:pt x="18132" y="47672"/>
                    <a:pt x="18694" y="48673"/>
                    <a:pt x="18941" y="49758"/>
                  </a:cubicBezTo>
                  <a:cubicBezTo>
                    <a:pt x="19084" y="50797"/>
                    <a:pt x="19084" y="51863"/>
                    <a:pt x="18941" y="52902"/>
                  </a:cubicBezTo>
                  <a:cubicBezTo>
                    <a:pt x="16884" y="53997"/>
                    <a:pt x="15169" y="55645"/>
                    <a:pt x="13988" y="57664"/>
                  </a:cubicBezTo>
                  <a:cubicBezTo>
                    <a:pt x="13731" y="57369"/>
                    <a:pt x="13398" y="57140"/>
                    <a:pt x="13036" y="56997"/>
                  </a:cubicBezTo>
                  <a:cubicBezTo>
                    <a:pt x="11626" y="56750"/>
                    <a:pt x="10178" y="57169"/>
                    <a:pt x="9131" y="58140"/>
                  </a:cubicBezTo>
                  <a:lnTo>
                    <a:pt x="9131" y="58140"/>
                  </a:lnTo>
                  <a:cubicBezTo>
                    <a:pt x="9626" y="57302"/>
                    <a:pt x="9893" y="56350"/>
                    <a:pt x="9893" y="55378"/>
                  </a:cubicBezTo>
                  <a:cubicBezTo>
                    <a:pt x="9559" y="53359"/>
                    <a:pt x="7931" y="51797"/>
                    <a:pt x="5892" y="51568"/>
                  </a:cubicBezTo>
                  <a:cubicBezTo>
                    <a:pt x="4568" y="51378"/>
                    <a:pt x="3216" y="51378"/>
                    <a:pt x="1892" y="51568"/>
                  </a:cubicBezTo>
                  <a:lnTo>
                    <a:pt x="1892" y="51568"/>
                  </a:lnTo>
                  <a:lnTo>
                    <a:pt x="1892" y="50901"/>
                  </a:lnTo>
                  <a:lnTo>
                    <a:pt x="1892" y="50901"/>
                  </a:lnTo>
                  <a:cubicBezTo>
                    <a:pt x="2539" y="50273"/>
                    <a:pt x="2920" y="49425"/>
                    <a:pt x="2939" y="48520"/>
                  </a:cubicBezTo>
                  <a:lnTo>
                    <a:pt x="2939" y="47853"/>
                  </a:lnTo>
                  <a:cubicBezTo>
                    <a:pt x="3244" y="47215"/>
                    <a:pt x="3702" y="46653"/>
                    <a:pt x="4273" y="46234"/>
                  </a:cubicBezTo>
                  <a:cubicBezTo>
                    <a:pt x="4911" y="45615"/>
                    <a:pt x="5702" y="45158"/>
                    <a:pt x="6559" y="44900"/>
                  </a:cubicBezTo>
                  <a:cubicBezTo>
                    <a:pt x="10588" y="43424"/>
                    <a:pt x="15103" y="44386"/>
                    <a:pt x="18179" y="47377"/>
                  </a:cubicBezTo>
                  <a:close/>
                </a:path>
              </a:pathLst>
            </a:custGeom>
            <a:solidFill>
              <a:srgbClr val="F89A46"/>
            </a:solidFill>
            <a:ln w="9525" cap="flat">
              <a:noFill/>
              <a:prstDash val="solid"/>
              <a:miter/>
            </a:ln>
          </p:spPr>
          <p:txBody>
            <a:bodyPr rtlCol="0" anchor="ctr"/>
            <a:lstStyle/>
            <a:p>
              <a:endParaRPr lang="en-IN"/>
            </a:p>
          </p:txBody>
        </p:sp>
        <p:sp>
          <p:nvSpPr>
            <p:cNvPr id="5657" name="Freeform: Shape 5656">
              <a:extLst>
                <a:ext uri="{FF2B5EF4-FFF2-40B4-BE49-F238E27FC236}">
                  <a16:creationId xmlns:a16="http://schemas.microsoft.com/office/drawing/2014/main" xmlns="" id="{76ED6936-AC9E-C83E-5C06-1B983F1E4A11}"/>
                </a:ext>
              </a:extLst>
            </p:cNvPr>
            <p:cNvSpPr/>
            <p:nvPr/>
          </p:nvSpPr>
          <p:spPr>
            <a:xfrm>
              <a:off x="4123467" y="2704710"/>
              <a:ext cx="169166" cy="133440"/>
            </a:xfrm>
            <a:custGeom>
              <a:avLst/>
              <a:gdLst>
                <a:gd name="connsiteX0" fmla="*/ 168770 w 169166"/>
                <a:gd name="connsiteY0" fmla="*/ 74098 h 133440"/>
                <a:gd name="connsiteX1" fmla="*/ 159245 w 169166"/>
                <a:gd name="connsiteY1" fmla="*/ 35998 h 133440"/>
                <a:gd name="connsiteX2" fmla="*/ 129050 w 169166"/>
                <a:gd name="connsiteY2" fmla="*/ 14186 h 133440"/>
                <a:gd name="connsiteX3" fmla="*/ 59327 w 169166"/>
                <a:gd name="connsiteY3" fmla="*/ -7 h 133440"/>
                <a:gd name="connsiteX4" fmla="*/ 48469 w 169166"/>
                <a:gd name="connsiteY4" fmla="*/ 1517 h 133440"/>
                <a:gd name="connsiteX5" fmla="*/ 37420 w 169166"/>
                <a:gd name="connsiteY5" fmla="*/ 6280 h 133440"/>
                <a:gd name="connsiteX6" fmla="*/ 11607 w 169166"/>
                <a:gd name="connsiteY6" fmla="*/ 28187 h 133440"/>
                <a:gd name="connsiteX7" fmla="*/ -13 w 169166"/>
                <a:gd name="connsiteY7" fmla="*/ 60096 h 133440"/>
                <a:gd name="connsiteX8" fmla="*/ 19037 w 169166"/>
                <a:gd name="connsiteY8" fmla="*/ 103435 h 133440"/>
                <a:gd name="connsiteX9" fmla="*/ 60470 w 169166"/>
                <a:gd name="connsiteY9" fmla="*/ 126580 h 133440"/>
                <a:gd name="connsiteX10" fmla="*/ 110096 w 169166"/>
                <a:gd name="connsiteY10" fmla="*/ 132962 h 133440"/>
                <a:gd name="connsiteX11" fmla="*/ 141909 w 169166"/>
                <a:gd name="connsiteY11" fmla="*/ 121627 h 133440"/>
                <a:gd name="connsiteX12" fmla="*/ 154577 w 169166"/>
                <a:gd name="connsiteY12" fmla="*/ 111055 h 133440"/>
                <a:gd name="connsiteX13" fmla="*/ 162578 w 169166"/>
                <a:gd name="connsiteY13" fmla="*/ 98196 h 133440"/>
                <a:gd name="connsiteX14" fmla="*/ 168770 w 169166"/>
                <a:gd name="connsiteY14" fmla="*/ 74098 h 13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9166" h="133440">
                  <a:moveTo>
                    <a:pt x="168770" y="74098"/>
                  </a:moveTo>
                  <a:cubicBezTo>
                    <a:pt x="170360" y="60658"/>
                    <a:pt x="166969" y="47104"/>
                    <a:pt x="159245" y="35998"/>
                  </a:cubicBezTo>
                  <a:cubicBezTo>
                    <a:pt x="151548" y="25911"/>
                    <a:pt x="141042" y="18319"/>
                    <a:pt x="129050" y="14186"/>
                  </a:cubicBezTo>
                  <a:cubicBezTo>
                    <a:pt x="107067" y="4594"/>
                    <a:pt x="83311" y="-245"/>
                    <a:pt x="59327" y="-7"/>
                  </a:cubicBezTo>
                  <a:cubicBezTo>
                    <a:pt x="55660" y="117"/>
                    <a:pt x="52022" y="631"/>
                    <a:pt x="48469" y="1517"/>
                  </a:cubicBezTo>
                  <a:cubicBezTo>
                    <a:pt x="44602" y="2641"/>
                    <a:pt x="40897" y="4241"/>
                    <a:pt x="37420" y="6280"/>
                  </a:cubicBezTo>
                  <a:cubicBezTo>
                    <a:pt x="27323" y="11614"/>
                    <a:pt x="18513" y="19091"/>
                    <a:pt x="11607" y="28187"/>
                  </a:cubicBezTo>
                  <a:cubicBezTo>
                    <a:pt x="4540" y="37369"/>
                    <a:pt x="482" y="48514"/>
                    <a:pt x="-13" y="60096"/>
                  </a:cubicBezTo>
                  <a:cubicBezTo>
                    <a:pt x="82" y="76555"/>
                    <a:pt x="6978" y="92233"/>
                    <a:pt x="19037" y="103435"/>
                  </a:cubicBezTo>
                  <a:cubicBezTo>
                    <a:pt x="30943" y="114150"/>
                    <a:pt x="45107" y="122056"/>
                    <a:pt x="60470" y="126580"/>
                  </a:cubicBezTo>
                  <a:cubicBezTo>
                    <a:pt x="76349" y="132295"/>
                    <a:pt x="93284" y="134467"/>
                    <a:pt x="110096" y="132962"/>
                  </a:cubicBezTo>
                  <a:cubicBezTo>
                    <a:pt x="121440" y="131705"/>
                    <a:pt x="132327" y="127819"/>
                    <a:pt x="141909" y="121627"/>
                  </a:cubicBezTo>
                  <a:cubicBezTo>
                    <a:pt x="146453" y="118503"/>
                    <a:pt x="150691" y="114960"/>
                    <a:pt x="154577" y="111055"/>
                  </a:cubicBezTo>
                  <a:cubicBezTo>
                    <a:pt x="158178" y="107426"/>
                    <a:pt x="160911" y="103025"/>
                    <a:pt x="162578" y="98196"/>
                  </a:cubicBezTo>
                  <a:cubicBezTo>
                    <a:pt x="165569" y="90433"/>
                    <a:pt x="167646" y="82346"/>
                    <a:pt x="168770" y="74098"/>
                  </a:cubicBezTo>
                  <a:close/>
                </a:path>
              </a:pathLst>
            </a:custGeom>
            <a:noFill/>
            <a:ln w="2858" cap="flat">
              <a:solidFill>
                <a:srgbClr val="F7941D"/>
              </a:solidFill>
              <a:prstDash val="solid"/>
              <a:miter/>
            </a:ln>
          </p:spPr>
          <p:txBody>
            <a:bodyPr rtlCol="0" anchor="ctr"/>
            <a:lstStyle/>
            <a:p>
              <a:endParaRPr lang="en-IN"/>
            </a:p>
          </p:txBody>
        </p:sp>
      </p:grpSp>
    </p:spTree>
    <p:extLst>
      <p:ext uri="{BB962C8B-B14F-4D97-AF65-F5344CB8AC3E}">
        <p14:creationId xmlns:p14="http://schemas.microsoft.com/office/powerpoint/2010/main" xmlns="" val="425621826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4" name="Group 1203">
            <a:extLst>
              <a:ext uri="{FF2B5EF4-FFF2-40B4-BE49-F238E27FC236}">
                <a16:creationId xmlns:a16="http://schemas.microsoft.com/office/drawing/2014/main" xmlns="" id="{D45295B3-67DA-947F-5193-4A366125ABD2}"/>
              </a:ext>
            </a:extLst>
          </p:cNvPr>
          <p:cNvGrpSpPr/>
          <p:nvPr/>
        </p:nvGrpSpPr>
        <p:grpSpPr>
          <a:xfrm>
            <a:off x="381000" y="188546"/>
            <a:ext cx="5052221" cy="3240454"/>
            <a:chOff x="3568401" y="1810789"/>
            <a:chExt cx="5052221" cy="3240454"/>
          </a:xfrm>
        </p:grpSpPr>
        <p:sp>
          <p:nvSpPr>
            <p:cNvPr id="6" name="Freeform: Shape 5">
              <a:extLst>
                <a:ext uri="{FF2B5EF4-FFF2-40B4-BE49-F238E27FC236}">
                  <a16:creationId xmlns:a16="http://schemas.microsoft.com/office/drawing/2014/main" xmlns="" id="{B84E67E9-F291-0647-950C-6BE8670FA489}"/>
                </a:ext>
              </a:extLst>
            </p:cNvPr>
            <p:cNvSpPr/>
            <p:nvPr/>
          </p:nvSpPr>
          <p:spPr>
            <a:xfrm>
              <a:off x="4577998" y="1852381"/>
              <a:ext cx="2705863" cy="1472228"/>
            </a:xfrm>
            <a:custGeom>
              <a:avLst/>
              <a:gdLst>
                <a:gd name="connsiteX0" fmla="*/ 2387030 w 2705863"/>
                <a:gd name="connsiteY0" fmla="*/ 296250 h 1472228"/>
                <a:gd name="connsiteX1" fmla="*/ 2387030 w 2705863"/>
                <a:gd name="connsiteY1" fmla="*/ 637436 h 1472228"/>
                <a:gd name="connsiteX2" fmla="*/ 2501330 w 2705863"/>
                <a:gd name="connsiteY2" fmla="*/ 707540 h 1472228"/>
                <a:gd name="connsiteX3" fmla="*/ 2501330 w 2705863"/>
                <a:gd name="connsiteY3" fmla="*/ 1017388 h 1472228"/>
                <a:gd name="connsiteX4" fmla="*/ 2705832 w 2705863"/>
                <a:gd name="connsiteY4" fmla="*/ 1231987 h 1472228"/>
                <a:gd name="connsiteX5" fmla="*/ 2570100 w 2705863"/>
                <a:gd name="connsiteY5" fmla="*/ 1367051 h 1472228"/>
                <a:gd name="connsiteX6" fmla="*/ 2163764 w 2705863"/>
                <a:gd name="connsiteY6" fmla="*/ 1471826 h 1472228"/>
                <a:gd name="connsiteX7" fmla="*/ 832074 w 2705863"/>
                <a:gd name="connsiteY7" fmla="*/ 1300376 h 1472228"/>
                <a:gd name="connsiteX8" fmla="*/ 348680 w 2705863"/>
                <a:gd name="connsiteY8" fmla="*/ 1084635 h 1472228"/>
                <a:gd name="connsiteX9" fmla="*/ 47785 w 2705863"/>
                <a:gd name="connsiteY9" fmla="*/ 956809 h 1472228"/>
                <a:gd name="connsiteX10" fmla="*/ 160 w 2705863"/>
                <a:gd name="connsiteY10" fmla="*/ 663820 h 1472228"/>
                <a:gd name="connsiteX11" fmla="*/ 61406 w 2705863"/>
                <a:gd name="connsiteY11" fmla="*/ 406645 h 1472228"/>
                <a:gd name="connsiteX12" fmla="*/ 857886 w 2705863"/>
                <a:gd name="connsiteY12" fmla="*/ 89082 h 1472228"/>
                <a:gd name="connsiteX13" fmla="*/ 2187767 w 2705863"/>
                <a:gd name="connsiteY13" fmla="*/ 12882 h 1472228"/>
                <a:gd name="connsiteX14" fmla="*/ 2387030 w 2705863"/>
                <a:gd name="connsiteY14" fmla="*/ 296250 h 147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5863" h="1472228">
                  <a:moveTo>
                    <a:pt x="2387030" y="296250"/>
                  </a:moveTo>
                  <a:lnTo>
                    <a:pt x="2387030" y="637436"/>
                  </a:lnTo>
                  <a:lnTo>
                    <a:pt x="2501330" y="707540"/>
                  </a:lnTo>
                  <a:lnTo>
                    <a:pt x="2501330" y="1017388"/>
                  </a:lnTo>
                  <a:lnTo>
                    <a:pt x="2705832" y="1231987"/>
                  </a:lnTo>
                  <a:lnTo>
                    <a:pt x="2570100" y="1367051"/>
                  </a:lnTo>
                  <a:cubicBezTo>
                    <a:pt x="2570100" y="1367051"/>
                    <a:pt x="2171003" y="1470873"/>
                    <a:pt x="2163764" y="1471826"/>
                  </a:cubicBezTo>
                  <a:cubicBezTo>
                    <a:pt x="2156525" y="1472778"/>
                    <a:pt x="841789" y="1301233"/>
                    <a:pt x="832074" y="1300376"/>
                  </a:cubicBezTo>
                  <a:cubicBezTo>
                    <a:pt x="822358" y="1299518"/>
                    <a:pt x="348680" y="1084635"/>
                    <a:pt x="348680" y="1084635"/>
                  </a:cubicBezTo>
                  <a:lnTo>
                    <a:pt x="47785" y="956809"/>
                  </a:lnTo>
                  <a:cubicBezTo>
                    <a:pt x="47785" y="956809"/>
                    <a:pt x="-3555" y="696396"/>
                    <a:pt x="160" y="663820"/>
                  </a:cubicBezTo>
                  <a:cubicBezTo>
                    <a:pt x="3875" y="631245"/>
                    <a:pt x="61406" y="406645"/>
                    <a:pt x="61406" y="406645"/>
                  </a:cubicBezTo>
                  <a:cubicBezTo>
                    <a:pt x="61406" y="406645"/>
                    <a:pt x="464028" y="179760"/>
                    <a:pt x="857886" y="89082"/>
                  </a:cubicBezTo>
                  <a:cubicBezTo>
                    <a:pt x="1251745" y="-1596"/>
                    <a:pt x="2132236" y="-15693"/>
                    <a:pt x="2187767" y="12882"/>
                  </a:cubicBezTo>
                  <a:cubicBezTo>
                    <a:pt x="2243298" y="41457"/>
                    <a:pt x="2387030" y="296250"/>
                    <a:pt x="2387030" y="296250"/>
                  </a:cubicBezTo>
                  <a:close/>
                </a:path>
              </a:pathLst>
            </a:custGeom>
            <a:solidFill>
              <a:srgbClr val="E0BFB1"/>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360B0186-2890-FC64-1E9E-89571D3140E1}"/>
                </a:ext>
              </a:extLst>
            </p:cNvPr>
            <p:cNvSpPr/>
            <p:nvPr/>
          </p:nvSpPr>
          <p:spPr>
            <a:xfrm>
              <a:off x="5916739" y="2656808"/>
              <a:ext cx="9048" cy="42481"/>
            </a:xfrm>
            <a:custGeom>
              <a:avLst/>
              <a:gdLst>
                <a:gd name="connsiteX0" fmla="*/ 1396 w 9048"/>
                <a:gd name="connsiteY0" fmla="*/ 19032 h 42481"/>
                <a:gd name="connsiteX1" fmla="*/ -32 w 9048"/>
                <a:gd name="connsiteY1" fmla="*/ 39416 h 42481"/>
                <a:gd name="connsiteX2" fmla="*/ -32 w 9048"/>
                <a:gd name="connsiteY2" fmla="*/ 42083 h 42481"/>
                <a:gd name="connsiteX3" fmla="*/ 9017 w 9048"/>
                <a:gd name="connsiteY3" fmla="*/ -399 h 42481"/>
                <a:gd name="connsiteX4" fmla="*/ 1396 w 9048"/>
                <a:gd name="connsiteY4" fmla="*/ 19032 h 42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 h="42481">
                  <a:moveTo>
                    <a:pt x="1396" y="19032"/>
                  </a:moveTo>
                  <a:cubicBezTo>
                    <a:pt x="158" y="25795"/>
                    <a:pt x="635" y="32653"/>
                    <a:pt x="-32" y="39416"/>
                  </a:cubicBezTo>
                  <a:lnTo>
                    <a:pt x="-32" y="42083"/>
                  </a:lnTo>
                  <a:lnTo>
                    <a:pt x="9017" y="-399"/>
                  </a:lnTo>
                  <a:cubicBezTo>
                    <a:pt x="5406" y="5602"/>
                    <a:pt x="2825" y="12174"/>
                    <a:pt x="1396" y="19032"/>
                  </a:cubicBezTo>
                  <a:close/>
                </a:path>
              </a:pathLst>
            </a:custGeom>
            <a:solidFill>
              <a:srgbClr val="B4B4DA"/>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E402C36D-1EF0-B325-F396-FE484C0402AE}"/>
                </a:ext>
              </a:extLst>
            </p:cNvPr>
            <p:cNvSpPr/>
            <p:nvPr/>
          </p:nvSpPr>
          <p:spPr>
            <a:xfrm>
              <a:off x="5145827" y="2569083"/>
              <a:ext cx="2529" cy="2476"/>
            </a:xfrm>
            <a:custGeom>
              <a:avLst/>
              <a:gdLst>
                <a:gd name="connsiteX0" fmla="*/ 2497 w 2529"/>
                <a:gd name="connsiteY0" fmla="*/ -399 h 2476"/>
                <a:gd name="connsiteX1" fmla="*/ 2021 w 2529"/>
                <a:gd name="connsiteY1" fmla="*/ -399 h 2476"/>
                <a:gd name="connsiteX2" fmla="*/ 306 w 2529"/>
                <a:gd name="connsiteY2" fmla="*/ 172 h 2476"/>
                <a:gd name="connsiteX3" fmla="*/ 306 w 2529"/>
                <a:gd name="connsiteY3" fmla="*/ 1315 h 2476"/>
                <a:gd name="connsiteX4" fmla="*/ 1830 w 2529"/>
                <a:gd name="connsiteY4" fmla="*/ 2078 h 2476"/>
                <a:gd name="connsiteX5" fmla="*/ 2307 w 2529"/>
                <a:gd name="connsiteY5" fmla="*/ 2078 h 2476"/>
                <a:gd name="connsiteX6" fmla="*/ 2307 w 2529"/>
                <a:gd name="connsiteY6" fmla="*/ 1982 h 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 h="2476">
                  <a:moveTo>
                    <a:pt x="2497" y="-399"/>
                  </a:moveTo>
                  <a:lnTo>
                    <a:pt x="2021" y="-399"/>
                  </a:lnTo>
                  <a:cubicBezTo>
                    <a:pt x="1430" y="-266"/>
                    <a:pt x="859" y="-75"/>
                    <a:pt x="306" y="172"/>
                  </a:cubicBezTo>
                  <a:cubicBezTo>
                    <a:pt x="306" y="172"/>
                    <a:pt x="-456" y="935"/>
                    <a:pt x="306" y="1315"/>
                  </a:cubicBezTo>
                  <a:cubicBezTo>
                    <a:pt x="735" y="1696"/>
                    <a:pt x="1259" y="1963"/>
                    <a:pt x="1830" y="2078"/>
                  </a:cubicBezTo>
                  <a:lnTo>
                    <a:pt x="2307" y="2078"/>
                  </a:lnTo>
                  <a:lnTo>
                    <a:pt x="2307" y="1982"/>
                  </a:lnTo>
                  <a:close/>
                </a:path>
              </a:pathLst>
            </a:custGeom>
            <a:solidFill>
              <a:srgbClr val="E6B495"/>
            </a:solidFill>
            <a:ln w="2286" cap="flat">
              <a:solidFill>
                <a:srgbClr val="694F43"/>
              </a:solid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E9F04768-EB9E-F0D3-4C69-E9E887E55B89}"/>
                </a:ext>
              </a:extLst>
            </p:cNvPr>
            <p:cNvSpPr/>
            <p:nvPr/>
          </p:nvSpPr>
          <p:spPr>
            <a:xfrm>
              <a:off x="5823261" y="2610571"/>
              <a:ext cx="102195" cy="137240"/>
            </a:xfrm>
            <a:custGeom>
              <a:avLst/>
              <a:gdLst>
                <a:gd name="connsiteX0" fmla="*/ 4672 w 102195"/>
                <a:gd name="connsiteY0" fmla="*/ 112894 h 137240"/>
                <a:gd name="connsiteX1" fmla="*/ 6767 w 102195"/>
                <a:gd name="connsiteY1" fmla="*/ 111274 h 137240"/>
                <a:gd name="connsiteX2" fmla="*/ 7815 w 102195"/>
                <a:gd name="connsiteY2" fmla="*/ 112798 h 137240"/>
                <a:gd name="connsiteX3" fmla="*/ 6482 w 102195"/>
                <a:gd name="connsiteY3" fmla="*/ 114227 h 137240"/>
                <a:gd name="connsiteX4" fmla="*/ 4672 w 102195"/>
                <a:gd name="connsiteY4" fmla="*/ 116227 h 137240"/>
                <a:gd name="connsiteX5" fmla="*/ 6577 w 102195"/>
                <a:gd name="connsiteY5" fmla="*/ 117466 h 137240"/>
                <a:gd name="connsiteX6" fmla="*/ 8673 w 102195"/>
                <a:gd name="connsiteY6" fmla="*/ 116418 h 137240"/>
                <a:gd name="connsiteX7" fmla="*/ 10197 w 102195"/>
                <a:gd name="connsiteY7" fmla="*/ 114703 h 137240"/>
                <a:gd name="connsiteX8" fmla="*/ 11339 w 102195"/>
                <a:gd name="connsiteY8" fmla="*/ 114703 h 137240"/>
                <a:gd name="connsiteX9" fmla="*/ 9625 w 102195"/>
                <a:gd name="connsiteY9" fmla="*/ 118037 h 137240"/>
                <a:gd name="connsiteX10" fmla="*/ 8387 w 102195"/>
                <a:gd name="connsiteY10" fmla="*/ 118894 h 137240"/>
                <a:gd name="connsiteX11" fmla="*/ 8358 w 102195"/>
                <a:gd name="connsiteY11" fmla="*/ 120104 h 137240"/>
                <a:gd name="connsiteX12" fmla="*/ 8387 w 102195"/>
                <a:gd name="connsiteY12" fmla="*/ 120133 h 137240"/>
                <a:gd name="connsiteX13" fmla="*/ 8958 w 102195"/>
                <a:gd name="connsiteY13" fmla="*/ 120133 h 137240"/>
                <a:gd name="connsiteX14" fmla="*/ 11816 w 102195"/>
                <a:gd name="connsiteY14" fmla="*/ 118609 h 137240"/>
                <a:gd name="connsiteX15" fmla="*/ 13530 w 102195"/>
                <a:gd name="connsiteY15" fmla="*/ 116704 h 137240"/>
                <a:gd name="connsiteX16" fmla="*/ 10482 w 102195"/>
                <a:gd name="connsiteY16" fmla="*/ 121561 h 137240"/>
                <a:gd name="connsiteX17" fmla="*/ 8673 w 102195"/>
                <a:gd name="connsiteY17" fmla="*/ 122419 h 137240"/>
                <a:gd name="connsiteX18" fmla="*/ 8673 w 102195"/>
                <a:gd name="connsiteY18" fmla="*/ 124038 h 137240"/>
                <a:gd name="connsiteX19" fmla="*/ 10101 w 102195"/>
                <a:gd name="connsiteY19" fmla="*/ 124800 h 137240"/>
                <a:gd name="connsiteX20" fmla="*/ 14292 w 102195"/>
                <a:gd name="connsiteY20" fmla="*/ 123562 h 137240"/>
                <a:gd name="connsiteX21" fmla="*/ 16197 w 102195"/>
                <a:gd name="connsiteY21" fmla="*/ 119942 h 137240"/>
                <a:gd name="connsiteX22" fmla="*/ 17435 w 102195"/>
                <a:gd name="connsiteY22" fmla="*/ 118990 h 137240"/>
                <a:gd name="connsiteX23" fmla="*/ 18578 w 102195"/>
                <a:gd name="connsiteY23" fmla="*/ 120485 h 137240"/>
                <a:gd name="connsiteX24" fmla="*/ 18578 w 102195"/>
                <a:gd name="connsiteY24" fmla="*/ 120514 h 137240"/>
                <a:gd name="connsiteX25" fmla="*/ 17626 w 102195"/>
                <a:gd name="connsiteY25" fmla="*/ 122228 h 137240"/>
                <a:gd name="connsiteX26" fmla="*/ 17626 w 102195"/>
                <a:gd name="connsiteY26" fmla="*/ 124038 h 137240"/>
                <a:gd name="connsiteX27" fmla="*/ 20102 w 102195"/>
                <a:gd name="connsiteY27" fmla="*/ 124038 h 137240"/>
                <a:gd name="connsiteX28" fmla="*/ 21531 w 102195"/>
                <a:gd name="connsiteY28" fmla="*/ 122133 h 137240"/>
                <a:gd name="connsiteX29" fmla="*/ 22198 w 102195"/>
                <a:gd name="connsiteY29" fmla="*/ 120990 h 137240"/>
                <a:gd name="connsiteX30" fmla="*/ 21531 w 102195"/>
                <a:gd name="connsiteY30" fmla="*/ 125752 h 137240"/>
                <a:gd name="connsiteX31" fmla="*/ 20864 w 102195"/>
                <a:gd name="connsiteY31" fmla="*/ 126895 h 137240"/>
                <a:gd name="connsiteX32" fmla="*/ 20864 w 102195"/>
                <a:gd name="connsiteY32" fmla="*/ 128134 h 137240"/>
                <a:gd name="connsiteX33" fmla="*/ 21531 w 102195"/>
                <a:gd name="connsiteY33" fmla="*/ 128134 h 137240"/>
                <a:gd name="connsiteX34" fmla="*/ 24198 w 102195"/>
                <a:gd name="connsiteY34" fmla="*/ 126324 h 137240"/>
                <a:gd name="connsiteX35" fmla="*/ 24770 w 102195"/>
                <a:gd name="connsiteY35" fmla="*/ 123085 h 137240"/>
                <a:gd name="connsiteX36" fmla="*/ 25722 w 102195"/>
                <a:gd name="connsiteY36" fmla="*/ 122323 h 137240"/>
                <a:gd name="connsiteX37" fmla="*/ 25722 w 102195"/>
                <a:gd name="connsiteY37" fmla="*/ 122800 h 137240"/>
                <a:gd name="connsiteX38" fmla="*/ 25722 w 102195"/>
                <a:gd name="connsiteY38" fmla="*/ 127657 h 137240"/>
                <a:gd name="connsiteX39" fmla="*/ 27532 w 102195"/>
                <a:gd name="connsiteY39" fmla="*/ 130324 h 137240"/>
                <a:gd name="connsiteX40" fmla="*/ 29532 w 102195"/>
                <a:gd name="connsiteY40" fmla="*/ 130801 h 137240"/>
                <a:gd name="connsiteX41" fmla="*/ 29532 w 102195"/>
                <a:gd name="connsiteY41" fmla="*/ 130039 h 137240"/>
                <a:gd name="connsiteX42" fmla="*/ 28199 w 102195"/>
                <a:gd name="connsiteY42" fmla="*/ 126324 h 137240"/>
                <a:gd name="connsiteX43" fmla="*/ 28199 w 102195"/>
                <a:gd name="connsiteY43" fmla="*/ 122704 h 137240"/>
                <a:gd name="connsiteX44" fmla="*/ 29532 w 102195"/>
                <a:gd name="connsiteY44" fmla="*/ 123847 h 137240"/>
                <a:gd name="connsiteX45" fmla="*/ 29532 w 102195"/>
                <a:gd name="connsiteY45" fmla="*/ 125657 h 137240"/>
                <a:gd name="connsiteX46" fmla="*/ 29532 w 102195"/>
                <a:gd name="connsiteY46" fmla="*/ 125657 h 137240"/>
                <a:gd name="connsiteX47" fmla="*/ 30866 w 102195"/>
                <a:gd name="connsiteY47" fmla="*/ 124800 h 137240"/>
                <a:gd name="connsiteX48" fmla="*/ 31914 w 102195"/>
                <a:gd name="connsiteY48" fmla="*/ 123657 h 137240"/>
                <a:gd name="connsiteX49" fmla="*/ 31914 w 102195"/>
                <a:gd name="connsiteY49" fmla="*/ 127753 h 137240"/>
                <a:gd name="connsiteX50" fmla="*/ 34485 w 102195"/>
                <a:gd name="connsiteY50" fmla="*/ 133563 h 137240"/>
                <a:gd name="connsiteX51" fmla="*/ 35438 w 102195"/>
                <a:gd name="connsiteY51" fmla="*/ 134039 h 137240"/>
                <a:gd name="connsiteX52" fmla="*/ 37152 w 102195"/>
                <a:gd name="connsiteY52" fmla="*/ 132896 h 137240"/>
                <a:gd name="connsiteX53" fmla="*/ 37152 w 102195"/>
                <a:gd name="connsiteY53" fmla="*/ 130801 h 137240"/>
                <a:gd name="connsiteX54" fmla="*/ 37152 w 102195"/>
                <a:gd name="connsiteY54" fmla="*/ 127848 h 137240"/>
                <a:gd name="connsiteX55" fmla="*/ 38962 w 102195"/>
                <a:gd name="connsiteY55" fmla="*/ 125943 h 137240"/>
                <a:gd name="connsiteX56" fmla="*/ 40676 w 102195"/>
                <a:gd name="connsiteY56" fmla="*/ 127848 h 137240"/>
                <a:gd name="connsiteX57" fmla="*/ 40676 w 102195"/>
                <a:gd name="connsiteY57" fmla="*/ 130515 h 137240"/>
                <a:gd name="connsiteX58" fmla="*/ 42963 w 102195"/>
                <a:gd name="connsiteY58" fmla="*/ 131372 h 137240"/>
                <a:gd name="connsiteX59" fmla="*/ 42963 w 102195"/>
                <a:gd name="connsiteY59" fmla="*/ 130515 h 137240"/>
                <a:gd name="connsiteX60" fmla="*/ 42391 w 102195"/>
                <a:gd name="connsiteY60" fmla="*/ 128229 h 137240"/>
                <a:gd name="connsiteX61" fmla="*/ 42391 w 102195"/>
                <a:gd name="connsiteY61" fmla="*/ 126134 h 137240"/>
                <a:gd name="connsiteX62" fmla="*/ 44106 w 102195"/>
                <a:gd name="connsiteY62" fmla="*/ 126134 h 137240"/>
                <a:gd name="connsiteX63" fmla="*/ 44772 w 102195"/>
                <a:gd name="connsiteY63" fmla="*/ 127848 h 137240"/>
                <a:gd name="connsiteX64" fmla="*/ 44772 w 102195"/>
                <a:gd name="connsiteY64" fmla="*/ 132515 h 137240"/>
                <a:gd name="connsiteX65" fmla="*/ 44772 w 102195"/>
                <a:gd name="connsiteY65" fmla="*/ 134706 h 137240"/>
                <a:gd name="connsiteX66" fmla="*/ 46106 w 102195"/>
                <a:gd name="connsiteY66" fmla="*/ 136706 h 137240"/>
                <a:gd name="connsiteX67" fmla="*/ 47534 w 102195"/>
                <a:gd name="connsiteY67" fmla="*/ 136706 h 137240"/>
                <a:gd name="connsiteX68" fmla="*/ 48582 w 102195"/>
                <a:gd name="connsiteY68" fmla="*/ 135944 h 137240"/>
                <a:gd name="connsiteX69" fmla="*/ 48582 w 102195"/>
                <a:gd name="connsiteY69" fmla="*/ 134706 h 137240"/>
                <a:gd name="connsiteX70" fmla="*/ 48011 w 102195"/>
                <a:gd name="connsiteY70" fmla="*/ 131277 h 137240"/>
                <a:gd name="connsiteX71" fmla="*/ 48868 w 102195"/>
                <a:gd name="connsiteY71" fmla="*/ 130229 h 137240"/>
                <a:gd name="connsiteX72" fmla="*/ 49725 w 102195"/>
                <a:gd name="connsiteY72" fmla="*/ 130229 h 137240"/>
                <a:gd name="connsiteX73" fmla="*/ 50487 w 102195"/>
                <a:gd name="connsiteY73" fmla="*/ 132325 h 137240"/>
                <a:gd name="connsiteX74" fmla="*/ 50487 w 102195"/>
                <a:gd name="connsiteY74" fmla="*/ 134420 h 137240"/>
                <a:gd name="connsiteX75" fmla="*/ 52583 w 102195"/>
                <a:gd name="connsiteY75" fmla="*/ 135372 h 137240"/>
                <a:gd name="connsiteX76" fmla="*/ 53345 w 102195"/>
                <a:gd name="connsiteY76" fmla="*/ 134039 h 137240"/>
                <a:gd name="connsiteX77" fmla="*/ 52773 w 102195"/>
                <a:gd name="connsiteY77" fmla="*/ 132325 h 137240"/>
                <a:gd name="connsiteX78" fmla="*/ 51344 w 102195"/>
                <a:gd name="connsiteY78" fmla="*/ 126991 h 137240"/>
                <a:gd name="connsiteX79" fmla="*/ 52202 w 102195"/>
                <a:gd name="connsiteY79" fmla="*/ 125562 h 137240"/>
                <a:gd name="connsiteX80" fmla="*/ 53249 w 102195"/>
                <a:gd name="connsiteY80" fmla="*/ 126229 h 137240"/>
                <a:gd name="connsiteX81" fmla="*/ 53249 w 102195"/>
                <a:gd name="connsiteY81" fmla="*/ 127276 h 137240"/>
                <a:gd name="connsiteX82" fmla="*/ 53249 w 102195"/>
                <a:gd name="connsiteY82" fmla="*/ 129277 h 137240"/>
                <a:gd name="connsiteX83" fmla="*/ 54297 w 102195"/>
                <a:gd name="connsiteY83" fmla="*/ 131277 h 137240"/>
                <a:gd name="connsiteX84" fmla="*/ 56583 w 102195"/>
                <a:gd name="connsiteY84" fmla="*/ 131277 h 137240"/>
                <a:gd name="connsiteX85" fmla="*/ 56583 w 102195"/>
                <a:gd name="connsiteY85" fmla="*/ 129372 h 137240"/>
                <a:gd name="connsiteX86" fmla="*/ 56583 w 102195"/>
                <a:gd name="connsiteY86" fmla="*/ 127657 h 137240"/>
                <a:gd name="connsiteX87" fmla="*/ 56583 w 102195"/>
                <a:gd name="connsiteY87" fmla="*/ 126800 h 137240"/>
                <a:gd name="connsiteX88" fmla="*/ 56583 w 102195"/>
                <a:gd name="connsiteY88" fmla="*/ 126800 h 137240"/>
                <a:gd name="connsiteX89" fmla="*/ 58869 w 102195"/>
                <a:gd name="connsiteY89" fmla="*/ 127943 h 137240"/>
                <a:gd name="connsiteX90" fmla="*/ 58869 w 102195"/>
                <a:gd name="connsiteY90" fmla="*/ 130420 h 137240"/>
                <a:gd name="connsiteX91" fmla="*/ 58869 w 102195"/>
                <a:gd name="connsiteY91" fmla="*/ 132896 h 137240"/>
                <a:gd name="connsiteX92" fmla="*/ 58869 w 102195"/>
                <a:gd name="connsiteY92" fmla="*/ 133563 h 137240"/>
                <a:gd name="connsiteX93" fmla="*/ 60298 w 102195"/>
                <a:gd name="connsiteY93" fmla="*/ 133563 h 137240"/>
                <a:gd name="connsiteX94" fmla="*/ 61346 w 102195"/>
                <a:gd name="connsiteY94" fmla="*/ 133563 h 137240"/>
                <a:gd name="connsiteX95" fmla="*/ 61917 w 102195"/>
                <a:gd name="connsiteY95" fmla="*/ 130705 h 137240"/>
                <a:gd name="connsiteX96" fmla="*/ 60774 w 102195"/>
                <a:gd name="connsiteY96" fmla="*/ 127657 h 137240"/>
                <a:gd name="connsiteX97" fmla="*/ 61346 w 102195"/>
                <a:gd name="connsiteY97" fmla="*/ 126229 h 137240"/>
                <a:gd name="connsiteX98" fmla="*/ 62965 w 102195"/>
                <a:gd name="connsiteY98" fmla="*/ 126705 h 137240"/>
                <a:gd name="connsiteX99" fmla="*/ 62965 w 102195"/>
                <a:gd name="connsiteY99" fmla="*/ 128324 h 137240"/>
                <a:gd name="connsiteX100" fmla="*/ 62965 w 102195"/>
                <a:gd name="connsiteY100" fmla="*/ 129467 h 137240"/>
                <a:gd name="connsiteX101" fmla="*/ 63727 w 102195"/>
                <a:gd name="connsiteY101" fmla="*/ 130324 h 137240"/>
                <a:gd name="connsiteX102" fmla="*/ 65527 w 102195"/>
                <a:gd name="connsiteY102" fmla="*/ 129410 h 137240"/>
                <a:gd name="connsiteX103" fmla="*/ 65537 w 102195"/>
                <a:gd name="connsiteY103" fmla="*/ 129372 h 137240"/>
                <a:gd name="connsiteX104" fmla="*/ 65537 w 102195"/>
                <a:gd name="connsiteY104" fmla="*/ 127276 h 137240"/>
                <a:gd name="connsiteX105" fmla="*/ 66680 w 102195"/>
                <a:gd name="connsiteY105" fmla="*/ 127276 h 137240"/>
                <a:gd name="connsiteX106" fmla="*/ 68032 w 102195"/>
                <a:gd name="connsiteY106" fmla="*/ 128953 h 137240"/>
                <a:gd name="connsiteX107" fmla="*/ 68013 w 102195"/>
                <a:gd name="connsiteY107" fmla="*/ 129086 h 137240"/>
                <a:gd name="connsiteX108" fmla="*/ 68585 w 102195"/>
                <a:gd name="connsiteY108" fmla="*/ 131753 h 137240"/>
                <a:gd name="connsiteX109" fmla="*/ 70775 w 102195"/>
                <a:gd name="connsiteY109" fmla="*/ 133753 h 137240"/>
                <a:gd name="connsiteX110" fmla="*/ 72299 w 102195"/>
                <a:gd name="connsiteY110" fmla="*/ 133753 h 137240"/>
                <a:gd name="connsiteX111" fmla="*/ 72299 w 102195"/>
                <a:gd name="connsiteY111" fmla="*/ 133087 h 137240"/>
                <a:gd name="connsiteX112" fmla="*/ 71538 w 102195"/>
                <a:gd name="connsiteY112" fmla="*/ 129562 h 137240"/>
                <a:gd name="connsiteX113" fmla="*/ 70871 w 102195"/>
                <a:gd name="connsiteY113" fmla="*/ 127848 h 137240"/>
                <a:gd name="connsiteX114" fmla="*/ 71538 w 102195"/>
                <a:gd name="connsiteY114" fmla="*/ 126991 h 137240"/>
                <a:gd name="connsiteX115" fmla="*/ 72585 w 102195"/>
                <a:gd name="connsiteY115" fmla="*/ 127467 h 137240"/>
                <a:gd name="connsiteX116" fmla="*/ 73633 w 102195"/>
                <a:gd name="connsiteY116" fmla="*/ 128229 h 137240"/>
                <a:gd name="connsiteX117" fmla="*/ 74776 w 102195"/>
                <a:gd name="connsiteY117" fmla="*/ 127753 h 137240"/>
                <a:gd name="connsiteX118" fmla="*/ 75348 w 102195"/>
                <a:gd name="connsiteY118" fmla="*/ 126610 h 137240"/>
                <a:gd name="connsiteX119" fmla="*/ 75348 w 102195"/>
                <a:gd name="connsiteY119" fmla="*/ 125943 h 137240"/>
                <a:gd name="connsiteX120" fmla="*/ 76776 w 102195"/>
                <a:gd name="connsiteY120" fmla="*/ 125181 h 137240"/>
                <a:gd name="connsiteX121" fmla="*/ 77633 w 102195"/>
                <a:gd name="connsiteY121" fmla="*/ 126134 h 137240"/>
                <a:gd name="connsiteX122" fmla="*/ 77633 w 102195"/>
                <a:gd name="connsiteY122" fmla="*/ 127276 h 137240"/>
                <a:gd name="connsiteX123" fmla="*/ 76967 w 102195"/>
                <a:gd name="connsiteY123" fmla="*/ 128419 h 137240"/>
                <a:gd name="connsiteX124" fmla="*/ 76967 w 102195"/>
                <a:gd name="connsiteY124" fmla="*/ 128419 h 137240"/>
                <a:gd name="connsiteX125" fmla="*/ 76967 w 102195"/>
                <a:gd name="connsiteY125" fmla="*/ 129372 h 137240"/>
                <a:gd name="connsiteX126" fmla="*/ 79348 w 102195"/>
                <a:gd name="connsiteY126" fmla="*/ 128705 h 137240"/>
                <a:gd name="connsiteX127" fmla="*/ 80396 w 102195"/>
                <a:gd name="connsiteY127" fmla="*/ 126134 h 137240"/>
                <a:gd name="connsiteX128" fmla="*/ 80396 w 102195"/>
                <a:gd name="connsiteY128" fmla="*/ 124800 h 137240"/>
                <a:gd name="connsiteX129" fmla="*/ 81729 w 102195"/>
                <a:gd name="connsiteY129" fmla="*/ 123562 h 137240"/>
                <a:gd name="connsiteX130" fmla="*/ 88111 w 102195"/>
                <a:gd name="connsiteY130" fmla="*/ 94034 h 137240"/>
                <a:gd name="connsiteX131" fmla="*/ 88111 w 102195"/>
                <a:gd name="connsiteY131" fmla="*/ 94034 h 137240"/>
                <a:gd name="connsiteX132" fmla="*/ 89444 w 102195"/>
                <a:gd name="connsiteY132" fmla="*/ 87843 h 137240"/>
                <a:gd name="connsiteX133" fmla="*/ 89444 w 102195"/>
                <a:gd name="connsiteY133" fmla="*/ 85176 h 137240"/>
                <a:gd name="connsiteX134" fmla="*/ 90873 w 102195"/>
                <a:gd name="connsiteY134" fmla="*/ 64792 h 137240"/>
                <a:gd name="connsiteX135" fmla="*/ 98207 w 102195"/>
                <a:gd name="connsiteY135" fmla="*/ 45742 h 137240"/>
                <a:gd name="connsiteX136" fmla="*/ 101541 w 102195"/>
                <a:gd name="connsiteY136" fmla="*/ 30026 h 137240"/>
                <a:gd name="connsiteX137" fmla="*/ 100779 w 102195"/>
                <a:gd name="connsiteY137" fmla="*/ 27930 h 137240"/>
                <a:gd name="connsiteX138" fmla="*/ 101732 w 102195"/>
                <a:gd name="connsiteY138" fmla="*/ 25930 h 137240"/>
                <a:gd name="connsiteX139" fmla="*/ 101732 w 102195"/>
                <a:gd name="connsiteY139" fmla="*/ 23930 h 137240"/>
                <a:gd name="connsiteX140" fmla="*/ 100017 w 102195"/>
                <a:gd name="connsiteY140" fmla="*/ 24502 h 137240"/>
                <a:gd name="connsiteX141" fmla="*/ 99160 w 102195"/>
                <a:gd name="connsiteY141" fmla="*/ 26216 h 137240"/>
                <a:gd name="connsiteX142" fmla="*/ 97445 w 102195"/>
                <a:gd name="connsiteY142" fmla="*/ 26692 h 137240"/>
                <a:gd name="connsiteX143" fmla="*/ 97445 w 102195"/>
                <a:gd name="connsiteY143" fmla="*/ 24597 h 137240"/>
                <a:gd name="connsiteX144" fmla="*/ 99350 w 102195"/>
                <a:gd name="connsiteY144" fmla="*/ 22501 h 137240"/>
                <a:gd name="connsiteX145" fmla="*/ 100113 w 102195"/>
                <a:gd name="connsiteY145" fmla="*/ 21263 h 137240"/>
                <a:gd name="connsiteX146" fmla="*/ 99446 w 102195"/>
                <a:gd name="connsiteY146" fmla="*/ 20025 h 137240"/>
                <a:gd name="connsiteX147" fmla="*/ 97731 w 102195"/>
                <a:gd name="connsiteY147" fmla="*/ 20501 h 137240"/>
                <a:gd name="connsiteX148" fmla="*/ 96207 w 102195"/>
                <a:gd name="connsiteY148" fmla="*/ 22311 h 137240"/>
                <a:gd name="connsiteX149" fmla="*/ 94112 w 102195"/>
                <a:gd name="connsiteY149" fmla="*/ 24121 h 137240"/>
                <a:gd name="connsiteX150" fmla="*/ 93035 w 102195"/>
                <a:gd name="connsiteY150" fmla="*/ 22740 h 137240"/>
                <a:gd name="connsiteX151" fmla="*/ 93064 w 102195"/>
                <a:gd name="connsiteY151" fmla="*/ 22597 h 137240"/>
                <a:gd name="connsiteX152" fmla="*/ 94398 w 102195"/>
                <a:gd name="connsiteY152" fmla="*/ 21072 h 137240"/>
                <a:gd name="connsiteX153" fmla="*/ 96207 w 102195"/>
                <a:gd name="connsiteY153" fmla="*/ 18977 h 137240"/>
                <a:gd name="connsiteX154" fmla="*/ 94207 w 102195"/>
                <a:gd name="connsiteY154" fmla="*/ 17834 h 137240"/>
                <a:gd name="connsiteX155" fmla="*/ 92111 w 102195"/>
                <a:gd name="connsiteY155" fmla="*/ 18977 h 137240"/>
                <a:gd name="connsiteX156" fmla="*/ 90683 w 102195"/>
                <a:gd name="connsiteY156" fmla="*/ 20787 h 137240"/>
                <a:gd name="connsiteX157" fmla="*/ 89444 w 102195"/>
                <a:gd name="connsiteY157" fmla="*/ 20787 h 137240"/>
                <a:gd name="connsiteX158" fmla="*/ 91159 w 102195"/>
                <a:gd name="connsiteY158" fmla="*/ 17358 h 137240"/>
                <a:gd name="connsiteX159" fmla="*/ 92397 w 102195"/>
                <a:gd name="connsiteY159" fmla="*/ 16405 h 137240"/>
                <a:gd name="connsiteX160" fmla="*/ 92569 w 102195"/>
                <a:gd name="connsiteY160" fmla="*/ 15339 h 137240"/>
                <a:gd name="connsiteX161" fmla="*/ 92397 w 102195"/>
                <a:gd name="connsiteY161" fmla="*/ 15167 h 137240"/>
                <a:gd name="connsiteX162" fmla="*/ 91826 w 102195"/>
                <a:gd name="connsiteY162" fmla="*/ 15167 h 137240"/>
                <a:gd name="connsiteX163" fmla="*/ 88968 w 102195"/>
                <a:gd name="connsiteY163" fmla="*/ 16786 h 137240"/>
                <a:gd name="connsiteX164" fmla="*/ 87254 w 102195"/>
                <a:gd name="connsiteY164" fmla="*/ 18787 h 137240"/>
                <a:gd name="connsiteX165" fmla="*/ 90302 w 102195"/>
                <a:gd name="connsiteY165" fmla="*/ 13834 h 137240"/>
                <a:gd name="connsiteX166" fmla="*/ 92111 w 102195"/>
                <a:gd name="connsiteY166" fmla="*/ 12976 h 137240"/>
                <a:gd name="connsiteX167" fmla="*/ 92588 w 102195"/>
                <a:gd name="connsiteY167" fmla="*/ 11262 h 137240"/>
                <a:gd name="connsiteX168" fmla="*/ 91064 w 102195"/>
                <a:gd name="connsiteY168" fmla="*/ 10595 h 137240"/>
                <a:gd name="connsiteX169" fmla="*/ 86873 w 102195"/>
                <a:gd name="connsiteY169" fmla="*/ 11929 h 137240"/>
                <a:gd name="connsiteX170" fmla="*/ 84968 w 102195"/>
                <a:gd name="connsiteY170" fmla="*/ 15643 h 137240"/>
                <a:gd name="connsiteX171" fmla="*/ 83730 w 102195"/>
                <a:gd name="connsiteY171" fmla="*/ 16501 h 137240"/>
                <a:gd name="connsiteX172" fmla="*/ 82586 w 102195"/>
                <a:gd name="connsiteY172" fmla="*/ 15072 h 137240"/>
                <a:gd name="connsiteX173" fmla="*/ 83539 w 102195"/>
                <a:gd name="connsiteY173" fmla="*/ 13357 h 137240"/>
                <a:gd name="connsiteX174" fmla="*/ 83539 w 102195"/>
                <a:gd name="connsiteY174" fmla="*/ 11452 h 137240"/>
                <a:gd name="connsiteX175" fmla="*/ 81063 w 102195"/>
                <a:gd name="connsiteY175" fmla="*/ 11452 h 137240"/>
                <a:gd name="connsiteX176" fmla="*/ 79539 w 102195"/>
                <a:gd name="connsiteY176" fmla="*/ 13357 h 137240"/>
                <a:gd name="connsiteX177" fmla="*/ 78967 w 102195"/>
                <a:gd name="connsiteY177" fmla="*/ 14596 h 137240"/>
                <a:gd name="connsiteX178" fmla="*/ 79634 w 102195"/>
                <a:gd name="connsiteY178" fmla="*/ 9738 h 137240"/>
                <a:gd name="connsiteX179" fmla="*/ 80300 w 102195"/>
                <a:gd name="connsiteY179" fmla="*/ 8595 h 137240"/>
                <a:gd name="connsiteX180" fmla="*/ 80300 w 102195"/>
                <a:gd name="connsiteY180" fmla="*/ 7357 h 137240"/>
                <a:gd name="connsiteX181" fmla="*/ 79634 w 102195"/>
                <a:gd name="connsiteY181" fmla="*/ 7357 h 137240"/>
                <a:gd name="connsiteX182" fmla="*/ 76967 w 102195"/>
                <a:gd name="connsiteY182" fmla="*/ 9262 h 137240"/>
                <a:gd name="connsiteX183" fmla="*/ 76395 w 102195"/>
                <a:gd name="connsiteY183" fmla="*/ 12500 h 137240"/>
                <a:gd name="connsiteX184" fmla="*/ 75443 w 102195"/>
                <a:gd name="connsiteY184" fmla="*/ 13262 h 137240"/>
                <a:gd name="connsiteX185" fmla="*/ 75443 w 102195"/>
                <a:gd name="connsiteY185" fmla="*/ 12786 h 137240"/>
                <a:gd name="connsiteX186" fmla="*/ 75443 w 102195"/>
                <a:gd name="connsiteY186" fmla="*/ 7928 h 137240"/>
                <a:gd name="connsiteX187" fmla="*/ 73633 w 102195"/>
                <a:gd name="connsiteY187" fmla="*/ 5261 h 137240"/>
                <a:gd name="connsiteX188" fmla="*/ 71633 w 102195"/>
                <a:gd name="connsiteY188" fmla="*/ 5261 h 137240"/>
                <a:gd name="connsiteX189" fmla="*/ 71633 w 102195"/>
                <a:gd name="connsiteY189" fmla="*/ 6023 h 137240"/>
                <a:gd name="connsiteX190" fmla="*/ 72966 w 102195"/>
                <a:gd name="connsiteY190" fmla="*/ 9643 h 137240"/>
                <a:gd name="connsiteX191" fmla="*/ 72966 w 102195"/>
                <a:gd name="connsiteY191" fmla="*/ 13262 h 137240"/>
                <a:gd name="connsiteX192" fmla="*/ 71633 w 102195"/>
                <a:gd name="connsiteY192" fmla="*/ 12214 h 137240"/>
                <a:gd name="connsiteX193" fmla="*/ 71633 w 102195"/>
                <a:gd name="connsiteY193" fmla="*/ 10405 h 137240"/>
                <a:gd name="connsiteX194" fmla="*/ 71633 w 102195"/>
                <a:gd name="connsiteY194" fmla="*/ 10405 h 137240"/>
                <a:gd name="connsiteX195" fmla="*/ 70394 w 102195"/>
                <a:gd name="connsiteY195" fmla="*/ 11262 h 137240"/>
                <a:gd name="connsiteX196" fmla="*/ 69251 w 102195"/>
                <a:gd name="connsiteY196" fmla="*/ 12405 h 137240"/>
                <a:gd name="connsiteX197" fmla="*/ 69251 w 102195"/>
                <a:gd name="connsiteY197" fmla="*/ 8309 h 137240"/>
                <a:gd name="connsiteX198" fmla="*/ 66680 w 102195"/>
                <a:gd name="connsiteY198" fmla="*/ 2689 h 137240"/>
                <a:gd name="connsiteX199" fmla="*/ 65727 w 102195"/>
                <a:gd name="connsiteY199" fmla="*/ 2213 h 137240"/>
                <a:gd name="connsiteX200" fmla="*/ 64013 w 102195"/>
                <a:gd name="connsiteY200" fmla="*/ 3356 h 137240"/>
                <a:gd name="connsiteX201" fmla="*/ 64013 w 102195"/>
                <a:gd name="connsiteY201" fmla="*/ 5452 h 137240"/>
                <a:gd name="connsiteX202" fmla="*/ 64013 w 102195"/>
                <a:gd name="connsiteY202" fmla="*/ 8404 h 137240"/>
                <a:gd name="connsiteX203" fmla="*/ 62203 w 102195"/>
                <a:gd name="connsiteY203" fmla="*/ 10309 h 137240"/>
                <a:gd name="connsiteX204" fmla="*/ 60489 w 102195"/>
                <a:gd name="connsiteY204" fmla="*/ 8404 h 137240"/>
                <a:gd name="connsiteX205" fmla="*/ 60489 w 102195"/>
                <a:gd name="connsiteY205" fmla="*/ 5833 h 137240"/>
                <a:gd name="connsiteX206" fmla="*/ 58107 w 102195"/>
                <a:gd name="connsiteY206" fmla="*/ 4975 h 137240"/>
                <a:gd name="connsiteX207" fmla="*/ 58107 w 102195"/>
                <a:gd name="connsiteY207" fmla="*/ 5928 h 137240"/>
                <a:gd name="connsiteX208" fmla="*/ 58679 w 102195"/>
                <a:gd name="connsiteY208" fmla="*/ 8119 h 137240"/>
                <a:gd name="connsiteX209" fmla="*/ 58202 w 102195"/>
                <a:gd name="connsiteY209" fmla="*/ 10214 h 137240"/>
                <a:gd name="connsiteX210" fmla="*/ 56488 w 102195"/>
                <a:gd name="connsiteY210" fmla="*/ 10214 h 137240"/>
                <a:gd name="connsiteX211" fmla="*/ 55916 w 102195"/>
                <a:gd name="connsiteY211" fmla="*/ 8404 h 137240"/>
                <a:gd name="connsiteX212" fmla="*/ 55916 w 102195"/>
                <a:gd name="connsiteY212" fmla="*/ 3832 h 137240"/>
                <a:gd name="connsiteX213" fmla="*/ 55916 w 102195"/>
                <a:gd name="connsiteY213" fmla="*/ 1642 h 137240"/>
                <a:gd name="connsiteX214" fmla="*/ 54678 w 102195"/>
                <a:gd name="connsiteY214" fmla="*/ -263 h 137240"/>
                <a:gd name="connsiteX215" fmla="*/ 53154 w 102195"/>
                <a:gd name="connsiteY215" fmla="*/ -263 h 137240"/>
                <a:gd name="connsiteX216" fmla="*/ 52106 w 102195"/>
                <a:gd name="connsiteY216" fmla="*/ 594 h 137240"/>
                <a:gd name="connsiteX217" fmla="*/ 52106 w 102195"/>
                <a:gd name="connsiteY217" fmla="*/ 1737 h 137240"/>
                <a:gd name="connsiteX218" fmla="*/ 52678 w 102195"/>
                <a:gd name="connsiteY218" fmla="*/ 5166 h 137240"/>
                <a:gd name="connsiteX219" fmla="*/ 51916 w 102195"/>
                <a:gd name="connsiteY219" fmla="*/ 6214 h 137240"/>
                <a:gd name="connsiteX220" fmla="*/ 50964 w 102195"/>
                <a:gd name="connsiteY220" fmla="*/ 6214 h 137240"/>
                <a:gd name="connsiteX221" fmla="*/ 50297 w 102195"/>
                <a:gd name="connsiteY221" fmla="*/ 4213 h 137240"/>
                <a:gd name="connsiteX222" fmla="*/ 49820 w 102195"/>
                <a:gd name="connsiteY222" fmla="*/ 2022 h 137240"/>
                <a:gd name="connsiteX223" fmla="*/ 47725 w 102195"/>
                <a:gd name="connsiteY223" fmla="*/ 1165 h 137240"/>
                <a:gd name="connsiteX224" fmla="*/ 46963 w 102195"/>
                <a:gd name="connsiteY224" fmla="*/ 2594 h 137240"/>
                <a:gd name="connsiteX225" fmla="*/ 47534 w 102195"/>
                <a:gd name="connsiteY225" fmla="*/ 4213 h 137240"/>
                <a:gd name="connsiteX226" fmla="*/ 48963 w 102195"/>
                <a:gd name="connsiteY226" fmla="*/ 9452 h 137240"/>
                <a:gd name="connsiteX227" fmla="*/ 48201 w 102195"/>
                <a:gd name="connsiteY227" fmla="*/ 10881 h 137240"/>
                <a:gd name="connsiteX228" fmla="*/ 47058 w 102195"/>
                <a:gd name="connsiteY228" fmla="*/ 10309 h 137240"/>
                <a:gd name="connsiteX229" fmla="*/ 47058 w 102195"/>
                <a:gd name="connsiteY229" fmla="*/ 9166 h 137240"/>
                <a:gd name="connsiteX230" fmla="*/ 47058 w 102195"/>
                <a:gd name="connsiteY230" fmla="*/ 7261 h 137240"/>
                <a:gd name="connsiteX231" fmla="*/ 45915 w 102195"/>
                <a:gd name="connsiteY231" fmla="*/ 5261 h 137240"/>
                <a:gd name="connsiteX232" fmla="*/ 43629 w 102195"/>
                <a:gd name="connsiteY232" fmla="*/ 5261 h 137240"/>
                <a:gd name="connsiteX233" fmla="*/ 43629 w 102195"/>
                <a:gd name="connsiteY233" fmla="*/ 7166 h 137240"/>
                <a:gd name="connsiteX234" fmla="*/ 43629 w 102195"/>
                <a:gd name="connsiteY234" fmla="*/ 8785 h 137240"/>
                <a:gd name="connsiteX235" fmla="*/ 43629 w 102195"/>
                <a:gd name="connsiteY235" fmla="*/ 9643 h 137240"/>
                <a:gd name="connsiteX236" fmla="*/ 43629 w 102195"/>
                <a:gd name="connsiteY236" fmla="*/ 9643 h 137240"/>
                <a:gd name="connsiteX237" fmla="*/ 41343 w 102195"/>
                <a:gd name="connsiteY237" fmla="*/ 8500 h 137240"/>
                <a:gd name="connsiteX238" fmla="*/ 41343 w 102195"/>
                <a:gd name="connsiteY238" fmla="*/ 6023 h 137240"/>
                <a:gd name="connsiteX239" fmla="*/ 41343 w 102195"/>
                <a:gd name="connsiteY239" fmla="*/ 3642 h 137240"/>
                <a:gd name="connsiteX240" fmla="*/ 41343 w 102195"/>
                <a:gd name="connsiteY240" fmla="*/ 2975 h 137240"/>
                <a:gd name="connsiteX241" fmla="*/ 39914 w 102195"/>
                <a:gd name="connsiteY241" fmla="*/ 2975 h 137240"/>
                <a:gd name="connsiteX242" fmla="*/ 38962 w 102195"/>
                <a:gd name="connsiteY242" fmla="*/ 2975 h 137240"/>
                <a:gd name="connsiteX243" fmla="*/ 38295 w 102195"/>
                <a:gd name="connsiteY243" fmla="*/ 5833 h 137240"/>
                <a:gd name="connsiteX244" fmla="*/ 39533 w 102195"/>
                <a:gd name="connsiteY244" fmla="*/ 8785 h 137240"/>
                <a:gd name="connsiteX245" fmla="*/ 38962 w 102195"/>
                <a:gd name="connsiteY245" fmla="*/ 10214 h 137240"/>
                <a:gd name="connsiteX246" fmla="*/ 37343 w 102195"/>
                <a:gd name="connsiteY246" fmla="*/ 9738 h 137240"/>
                <a:gd name="connsiteX247" fmla="*/ 37343 w 102195"/>
                <a:gd name="connsiteY247" fmla="*/ 8214 h 137240"/>
                <a:gd name="connsiteX248" fmla="*/ 37343 w 102195"/>
                <a:gd name="connsiteY248" fmla="*/ 7071 h 137240"/>
                <a:gd name="connsiteX249" fmla="*/ 36581 w 102195"/>
                <a:gd name="connsiteY249" fmla="*/ 6214 h 137240"/>
                <a:gd name="connsiteX250" fmla="*/ 34866 w 102195"/>
                <a:gd name="connsiteY250" fmla="*/ 7261 h 137240"/>
                <a:gd name="connsiteX251" fmla="*/ 34866 w 102195"/>
                <a:gd name="connsiteY251" fmla="*/ 9357 h 137240"/>
                <a:gd name="connsiteX252" fmla="*/ 33818 w 102195"/>
                <a:gd name="connsiteY252" fmla="*/ 9357 h 137240"/>
                <a:gd name="connsiteX253" fmla="*/ 32675 w 102195"/>
                <a:gd name="connsiteY253" fmla="*/ 8690 h 137240"/>
                <a:gd name="connsiteX254" fmla="*/ 32675 w 102195"/>
                <a:gd name="connsiteY254" fmla="*/ 7642 h 137240"/>
                <a:gd name="connsiteX255" fmla="*/ 32104 w 102195"/>
                <a:gd name="connsiteY255" fmla="*/ 4975 h 137240"/>
                <a:gd name="connsiteX256" fmla="*/ 29913 w 102195"/>
                <a:gd name="connsiteY256" fmla="*/ 3070 h 137240"/>
                <a:gd name="connsiteX257" fmla="*/ 28389 w 102195"/>
                <a:gd name="connsiteY257" fmla="*/ 3070 h 137240"/>
                <a:gd name="connsiteX258" fmla="*/ 28389 w 102195"/>
                <a:gd name="connsiteY258" fmla="*/ 3737 h 137240"/>
                <a:gd name="connsiteX259" fmla="*/ 29151 w 102195"/>
                <a:gd name="connsiteY259" fmla="*/ 7166 h 137240"/>
                <a:gd name="connsiteX260" fmla="*/ 29818 w 102195"/>
                <a:gd name="connsiteY260" fmla="*/ 8880 h 137240"/>
                <a:gd name="connsiteX261" fmla="*/ 29247 w 102195"/>
                <a:gd name="connsiteY261" fmla="*/ 9738 h 137240"/>
                <a:gd name="connsiteX262" fmla="*/ 28103 w 102195"/>
                <a:gd name="connsiteY262" fmla="*/ 9262 h 137240"/>
                <a:gd name="connsiteX263" fmla="*/ 27151 w 102195"/>
                <a:gd name="connsiteY263" fmla="*/ 8595 h 137240"/>
                <a:gd name="connsiteX264" fmla="*/ 25913 w 102195"/>
                <a:gd name="connsiteY264" fmla="*/ 8595 h 137240"/>
                <a:gd name="connsiteX265" fmla="*/ 25341 w 102195"/>
                <a:gd name="connsiteY265" fmla="*/ 9738 h 137240"/>
                <a:gd name="connsiteX266" fmla="*/ 25341 w 102195"/>
                <a:gd name="connsiteY266" fmla="*/ 10405 h 137240"/>
                <a:gd name="connsiteX267" fmla="*/ 23913 w 102195"/>
                <a:gd name="connsiteY267" fmla="*/ 11167 h 137240"/>
                <a:gd name="connsiteX268" fmla="*/ 23055 w 102195"/>
                <a:gd name="connsiteY268" fmla="*/ 10309 h 137240"/>
                <a:gd name="connsiteX269" fmla="*/ 195 w 102195"/>
                <a:gd name="connsiteY269" fmla="*/ 100130 h 137240"/>
                <a:gd name="connsiteX270" fmla="*/ 1052 w 102195"/>
                <a:gd name="connsiteY270" fmla="*/ 109655 h 137240"/>
                <a:gd name="connsiteX271" fmla="*/ 1052 w 102195"/>
                <a:gd name="connsiteY271" fmla="*/ 109084 h 137240"/>
                <a:gd name="connsiteX272" fmla="*/ 2862 w 102195"/>
                <a:gd name="connsiteY272" fmla="*/ 109084 h 137240"/>
                <a:gd name="connsiteX273" fmla="*/ 2862 w 102195"/>
                <a:gd name="connsiteY273" fmla="*/ 111084 h 137240"/>
                <a:gd name="connsiteX274" fmla="*/ 1338 w 102195"/>
                <a:gd name="connsiteY274" fmla="*/ 112703 h 137240"/>
                <a:gd name="connsiteX275" fmla="*/ 1338 w 102195"/>
                <a:gd name="connsiteY275" fmla="*/ 115561 h 137240"/>
                <a:gd name="connsiteX276" fmla="*/ 2195 w 102195"/>
                <a:gd name="connsiteY276" fmla="*/ 115561 h 137240"/>
                <a:gd name="connsiteX277" fmla="*/ 4672 w 102195"/>
                <a:gd name="connsiteY277" fmla="*/ 112894 h 13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02195" h="137240">
                  <a:moveTo>
                    <a:pt x="4672" y="112894"/>
                  </a:moveTo>
                  <a:cubicBezTo>
                    <a:pt x="4672" y="112132"/>
                    <a:pt x="5720" y="110989"/>
                    <a:pt x="6767" y="111274"/>
                  </a:cubicBezTo>
                  <a:cubicBezTo>
                    <a:pt x="7472" y="111417"/>
                    <a:pt x="7930" y="112093"/>
                    <a:pt x="7815" y="112798"/>
                  </a:cubicBezTo>
                  <a:cubicBezTo>
                    <a:pt x="7530" y="113408"/>
                    <a:pt x="7063" y="113903"/>
                    <a:pt x="6482" y="114227"/>
                  </a:cubicBezTo>
                  <a:cubicBezTo>
                    <a:pt x="5624" y="114703"/>
                    <a:pt x="4481" y="115370"/>
                    <a:pt x="4672" y="116227"/>
                  </a:cubicBezTo>
                  <a:cubicBezTo>
                    <a:pt x="4939" y="117037"/>
                    <a:pt x="5729" y="117551"/>
                    <a:pt x="6577" y="117466"/>
                  </a:cubicBezTo>
                  <a:cubicBezTo>
                    <a:pt x="7396" y="117428"/>
                    <a:pt x="8158" y="117047"/>
                    <a:pt x="8673" y="116418"/>
                  </a:cubicBezTo>
                  <a:cubicBezTo>
                    <a:pt x="9244" y="115846"/>
                    <a:pt x="9625" y="115180"/>
                    <a:pt x="10197" y="114703"/>
                  </a:cubicBezTo>
                  <a:cubicBezTo>
                    <a:pt x="10768" y="114227"/>
                    <a:pt x="10958" y="114132"/>
                    <a:pt x="11339" y="114703"/>
                  </a:cubicBezTo>
                  <a:cubicBezTo>
                    <a:pt x="11435" y="116046"/>
                    <a:pt x="10768" y="117332"/>
                    <a:pt x="9625" y="118037"/>
                  </a:cubicBezTo>
                  <a:cubicBezTo>
                    <a:pt x="9625" y="118037"/>
                    <a:pt x="8673" y="118513"/>
                    <a:pt x="8387" y="118894"/>
                  </a:cubicBezTo>
                  <a:cubicBezTo>
                    <a:pt x="8044" y="119218"/>
                    <a:pt x="8034" y="119761"/>
                    <a:pt x="8358" y="120104"/>
                  </a:cubicBezTo>
                  <a:cubicBezTo>
                    <a:pt x="8368" y="120114"/>
                    <a:pt x="8377" y="120123"/>
                    <a:pt x="8387" y="120133"/>
                  </a:cubicBezTo>
                  <a:lnTo>
                    <a:pt x="8958" y="120133"/>
                  </a:lnTo>
                  <a:cubicBezTo>
                    <a:pt x="10101" y="120133"/>
                    <a:pt x="11178" y="119561"/>
                    <a:pt x="11816" y="118609"/>
                  </a:cubicBezTo>
                  <a:cubicBezTo>
                    <a:pt x="12292" y="117847"/>
                    <a:pt x="12578" y="116894"/>
                    <a:pt x="13530" y="116704"/>
                  </a:cubicBezTo>
                  <a:cubicBezTo>
                    <a:pt x="13683" y="118818"/>
                    <a:pt x="12444" y="120780"/>
                    <a:pt x="10482" y="121561"/>
                  </a:cubicBezTo>
                  <a:cubicBezTo>
                    <a:pt x="9825" y="121733"/>
                    <a:pt x="9215" y="122019"/>
                    <a:pt x="8673" y="122419"/>
                  </a:cubicBezTo>
                  <a:cubicBezTo>
                    <a:pt x="8272" y="122885"/>
                    <a:pt x="8272" y="123571"/>
                    <a:pt x="8673" y="124038"/>
                  </a:cubicBezTo>
                  <a:cubicBezTo>
                    <a:pt x="9015" y="124495"/>
                    <a:pt x="9539" y="124771"/>
                    <a:pt x="10101" y="124800"/>
                  </a:cubicBezTo>
                  <a:cubicBezTo>
                    <a:pt x="11616" y="125124"/>
                    <a:pt x="13197" y="124657"/>
                    <a:pt x="14292" y="123562"/>
                  </a:cubicBezTo>
                  <a:cubicBezTo>
                    <a:pt x="15054" y="122428"/>
                    <a:pt x="15692" y="121209"/>
                    <a:pt x="16197" y="119942"/>
                  </a:cubicBezTo>
                  <a:cubicBezTo>
                    <a:pt x="16416" y="119437"/>
                    <a:pt x="16883" y="119075"/>
                    <a:pt x="17435" y="118990"/>
                  </a:cubicBezTo>
                  <a:cubicBezTo>
                    <a:pt x="18169" y="119085"/>
                    <a:pt x="18683" y="119761"/>
                    <a:pt x="18578" y="120485"/>
                  </a:cubicBezTo>
                  <a:cubicBezTo>
                    <a:pt x="18578" y="120495"/>
                    <a:pt x="18578" y="120504"/>
                    <a:pt x="18578" y="120514"/>
                  </a:cubicBezTo>
                  <a:cubicBezTo>
                    <a:pt x="18378" y="121142"/>
                    <a:pt x="18054" y="121723"/>
                    <a:pt x="17626" y="122228"/>
                  </a:cubicBezTo>
                  <a:cubicBezTo>
                    <a:pt x="17255" y="122771"/>
                    <a:pt x="17255" y="123495"/>
                    <a:pt x="17626" y="124038"/>
                  </a:cubicBezTo>
                  <a:cubicBezTo>
                    <a:pt x="18350" y="124609"/>
                    <a:pt x="19379" y="124609"/>
                    <a:pt x="20102" y="124038"/>
                  </a:cubicBezTo>
                  <a:cubicBezTo>
                    <a:pt x="20779" y="123581"/>
                    <a:pt x="21284" y="122914"/>
                    <a:pt x="21531" y="122133"/>
                  </a:cubicBezTo>
                  <a:lnTo>
                    <a:pt x="22198" y="120990"/>
                  </a:lnTo>
                  <a:cubicBezTo>
                    <a:pt x="22712" y="122600"/>
                    <a:pt x="22465" y="124352"/>
                    <a:pt x="21531" y="125752"/>
                  </a:cubicBezTo>
                  <a:cubicBezTo>
                    <a:pt x="21236" y="126086"/>
                    <a:pt x="21017" y="126476"/>
                    <a:pt x="20864" y="126895"/>
                  </a:cubicBezTo>
                  <a:cubicBezTo>
                    <a:pt x="20560" y="127248"/>
                    <a:pt x="20560" y="127781"/>
                    <a:pt x="20864" y="128134"/>
                  </a:cubicBezTo>
                  <a:cubicBezTo>
                    <a:pt x="20864" y="128134"/>
                    <a:pt x="20864" y="128134"/>
                    <a:pt x="21531" y="128134"/>
                  </a:cubicBezTo>
                  <a:cubicBezTo>
                    <a:pt x="22712" y="128134"/>
                    <a:pt x="23770" y="127419"/>
                    <a:pt x="24198" y="126324"/>
                  </a:cubicBezTo>
                  <a:cubicBezTo>
                    <a:pt x="24484" y="125267"/>
                    <a:pt x="24674" y="124181"/>
                    <a:pt x="24770" y="123085"/>
                  </a:cubicBezTo>
                  <a:cubicBezTo>
                    <a:pt x="24770" y="122609"/>
                    <a:pt x="25246" y="122133"/>
                    <a:pt x="25722" y="122323"/>
                  </a:cubicBezTo>
                  <a:cubicBezTo>
                    <a:pt x="25760" y="122476"/>
                    <a:pt x="25760" y="122647"/>
                    <a:pt x="25722" y="122800"/>
                  </a:cubicBezTo>
                  <a:cubicBezTo>
                    <a:pt x="26294" y="124419"/>
                    <a:pt x="25056" y="125943"/>
                    <a:pt x="25722" y="127657"/>
                  </a:cubicBezTo>
                  <a:cubicBezTo>
                    <a:pt x="26075" y="128696"/>
                    <a:pt x="26703" y="129610"/>
                    <a:pt x="27532" y="130324"/>
                  </a:cubicBezTo>
                  <a:cubicBezTo>
                    <a:pt x="28103" y="130896"/>
                    <a:pt x="29151" y="131372"/>
                    <a:pt x="29532" y="130801"/>
                  </a:cubicBezTo>
                  <a:cubicBezTo>
                    <a:pt x="29913" y="130229"/>
                    <a:pt x="29532" y="130229"/>
                    <a:pt x="29532" y="130039"/>
                  </a:cubicBezTo>
                  <a:cubicBezTo>
                    <a:pt x="29532" y="129848"/>
                    <a:pt x="28580" y="127562"/>
                    <a:pt x="28199" y="126324"/>
                  </a:cubicBezTo>
                  <a:cubicBezTo>
                    <a:pt x="27618" y="125190"/>
                    <a:pt x="27618" y="123838"/>
                    <a:pt x="28199" y="122704"/>
                  </a:cubicBezTo>
                  <a:cubicBezTo>
                    <a:pt x="28865" y="122695"/>
                    <a:pt x="29437" y="123190"/>
                    <a:pt x="29532" y="123847"/>
                  </a:cubicBezTo>
                  <a:cubicBezTo>
                    <a:pt x="29485" y="124448"/>
                    <a:pt x="29485" y="125057"/>
                    <a:pt x="29532" y="125657"/>
                  </a:cubicBezTo>
                  <a:lnTo>
                    <a:pt x="29532" y="125657"/>
                  </a:lnTo>
                  <a:cubicBezTo>
                    <a:pt x="30104" y="125657"/>
                    <a:pt x="30675" y="125657"/>
                    <a:pt x="30866" y="124800"/>
                  </a:cubicBezTo>
                  <a:cubicBezTo>
                    <a:pt x="31056" y="123943"/>
                    <a:pt x="30866" y="123562"/>
                    <a:pt x="31914" y="123657"/>
                  </a:cubicBezTo>
                  <a:cubicBezTo>
                    <a:pt x="32961" y="123752"/>
                    <a:pt x="31914" y="126419"/>
                    <a:pt x="31914" y="127753"/>
                  </a:cubicBezTo>
                  <a:cubicBezTo>
                    <a:pt x="31780" y="129991"/>
                    <a:pt x="32742" y="132153"/>
                    <a:pt x="34485" y="133563"/>
                  </a:cubicBezTo>
                  <a:lnTo>
                    <a:pt x="35438" y="134039"/>
                  </a:lnTo>
                  <a:cubicBezTo>
                    <a:pt x="36219" y="134163"/>
                    <a:pt x="36962" y="133668"/>
                    <a:pt x="37152" y="132896"/>
                  </a:cubicBezTo>
                  <a:cubicBezTo>
                    <a:pt x="37248" y="132201"/>
                    <a:pt x="37248" y="131496"/>
                    <a:pt x="37152" y="130801"/>
                  </a:cubicBezTo>
                  <a:cubicBezTo>
                    <a:pt x="37009" y="129820"/>
                    <a:pt x="37009" y="128829"/>
                    <a:pt x="37152" y="127848"/>
                  </a:cubicBezTo>
                  <a:cubicBezTo>
                    <a:pt x="37152" y="126895"/>
                    <a:pt x="37914" y="125847"/>
                    <a:pt x="38962" y="125943"/>
                  </a:cubicBezTo>
                  <a:cubicBezTo>
                    <a:pt x="40010" y="126038"/>
                    <a:pt x="40581" y="126991"/>
                    <a:pt x="40676" y="127848"/>
                  </a:cubicBezTo>
                  <a:cubicBezTo>
                    <a:pt x="40534" y="128734"/>
                    <a:pt x="40534" y="129629"/>
                    <a:pt x="40676" y="130515"/>
                  </a:cubicBezTo>
                  <a:cubicBezTo>
                    <a:pt x="40676" y="131372"/>
                    <a:pt x="42296" y="132039"/>
                    <a:pt x="42963" y="131372"/>
                  </a:cubicBezTo>
                  <a:cubicBezTo>
                    <a:pt x="43086" y="131096"/>
                    <a:pt x="43086" y="130791"/>
                    <a:pt x="42963" y="130515"/>
                  </a:cubicBezTo>
                  <a:cubicBezTo>
                    <a:pt x="42867" y="129734"/>
                    <a:pt x="42667" y="128962"/>
                    <a:pt x="42391" y="128229"/>
                  </a:cubicBezTo>
                  <a:cubicBezTo>
                    <a:pt x="42019" y="127581"/>
                    <a:pt x="42019" y="126781"/>
                    <a:pt x="42391" y="126134"/>
                  </a:cubicBezTo>
                  <a:cubicBezTo>
                    <a:pt x="42896" y="125752"/>
                    <a:pt x="43601" y="125752"/>
                    <a:pt x="44106" y="126134"/>
                  </a:cubicBezTo>
                  <a:cubicBezTo>
                    <a:pt x="44620" y="126543"/>
                    <a:pt x="44877" y="127200"/>
                    <a:pt x="44772" y="127848"/>
                  </a:cubicBezTo>
                  <a:lnTo>
                    <a:pt x="44772" y="132515"/>
                  </a:lnTo>
                  <a:cubicBezTo>
                    <a:pt x="44677" y="133239"/>
                    <a:pt x="44677" y="133982"/>
                    <a:pt x="44772" y="134706"/>
                  </a:cubicBezTo>
                  <a:cubicBezTo>
                    <a:pt x="44934" y="135525"/>
                    <a:pt x="45410" y="136239"/>
                    <a:pt x="46106" y="136706"/>
                  </a:cubicBezTo>
                  <a:cubicBezTo>
                    <a:pt x="46563" y="136887"/>
                    <a:pt x="47077" y="136887"/>
                    <a:pt x="47534" y="136706"/>
                  </a:cubicBezTo>
                  <a:cubicBezTo>
                    <a:pt x="48020" y="136725"/>
                    <a:pt x="48449" y="136411"/>
                    <a:pt x="48582" y="135944"/>
                  </a:cubicBezTo>
                  <a:cubicBezTo>
                    <a:pt x="48715" y="135544"/>
                    <a:pt x="48715" y="135106"/>
                    <a:pt x="48582" y="134706"/>
                  </a:cubicBezTo>
                  <a:cubicBezTo>
                    <a:pt x="48106" y="133630"/>
                    <a:pt x="47915" y="132449"/>
                    <a:pt x="48011" y="131277"/>
                  </a:cubicBezTo>
                  <a:cubicBezTo>
                    <a:pt x="48011" y="130801"/>
                    <a:pt x="48011" y="130229"/>
                    <a:pt x="48868" y="130229"/>
                  </a:cubicBezTo>
                  <a:cubicBezTo>
                    <a:pt x="49135" y="130077"/>
                    <a:pt x="49458" y="130077"/>
                    <a:pt x="49725" y="130229"/>
                  </a:cubicBezTo>
                  <a:cubicBezTo>
                    <a:pt x="50211" y="130820"/>
                    <a:pt x="50478" y="131563"/>
                    <a:pt x="50487" y="132325"/>
                  </a:cubicBezTo>
                  <a:cubicBezTo>
                    <a:pt x="50306" y="133010"/>
                    <a:pt x="50306" y="133734"/>
                    <a:pt x="50487" y="134420"/>
                  </a:cubicBezTo>
                  <a:cubicBezTo>
                    <a:pt x="50897" y="135172"/>
                    <a:pt x="51754" y="135563"/>
                    <a:pt x="52583" y="135372"/>
                  </a:cubicBezTo>
                  <a:cubicBezTo>
                    <a:pt x="53145" y="135192"/>
                    <a:pt x="53469" y="134611"/>
                    <a:pt x="53345" y="134039"/>
                  </a:cubicBezTo>
                  <a:cubicBezTo>
                    <a:pt x="53240" y="133439"/>
                    <a:pt x="53049" y="132867"/>
                    <a:pt x="52773" y="132325"/>
                  </a:cubicBezTo>
                  <a:cubicBezTo>
                    <a:pt x="51935" y="130667"/>
                    <a:pt x="51449" y="128848"/>
                    <a:pt x="51344" y="126991"/>
                  </a:cubicBezTo>
                  <a:cubicBezTo>
                    <a:pt x="51344" y="126419"/>
                    <a:pt x="51344" y="125657"/>
                    <a:pt x="52202" y="125562"/>
                  </a:cubicBezTo>
                  <a:cubicBezTo>
                    <a:pt x="52640" y="125600"/>
                    <a:pt x="53030" y="125847"/>
                    <a:pt x="53249" y="126229"/>
                  </a:cubicBezTo>
                  <a:cubicBezTo>
                    <a:pt x="53307" y="126572"/>
                    <a:pt x="53307" y="126933"/>
                    <a:pt x="53249" y="127276"/>
                  </a:cubicBezTo>
                  <a:cubicBezTo>
                    <a:pt x="53202" y="127943"/>
                    <a:pt x="53202" y="128610"/>
                    <a:pt x="53249" y="129277"/>
                  </a:cubicBezTo>
                  <a:cubicBezTo>
                    <a:pt x="53316" y="130058"/>
                    <a:pt x="53697" y="130772"/>
                    <a:pt x="54297" y="131277"/>
                  </a:cubicBezTo>
                  <a:cubicBezTo>
                    <a:pt x="54926" y="131906"/>
                    <a:pt x="55955" y="131906"/>
                    <a:pt x="56583" y="131277"/>
                  </a:cubicBezTo>
                  <a:cubicBezTo>
                    <a:pt x="56583" y="130705"/>
                    <a:pt x="56583" y="130039"/>
                    <a:pt x="56583" y="129372"/>
                  </a:cubicBezTo>
                  <a:cubicBezTo>
                    <a:pt x="56450" y="128810"/>
                    <a:pt x="56450" y="128219"/>
                    <a:pt x="56583" y="127657"/>
                  </a:cubicBezTo>
                  <a:cubicBezTo>
                    <a:pt x="56497" y="127381"/>
                    <a:pt x="56497" y="127076"/>
                    <a:pt x="56583" y="126800"/>
                  </a:cubicBezTo>
                  <a:lnTo>
                    <a:pt x="56583" y="126800"/>
                  </a:lnTo>
                  <a:cubicBezTo>
                    <a:pt x="57517" y="126581"/>
                    <a:pt x="58479" y="127057"/>
                    <a:pt x="58869" y="127943"/>
                  </a:cubicBezTo>
                  <a:cubicBezTo>
                    <a:pt x="59155" y="128743"/>
                    <a:pt x="59155" y="129620"/>
                    <a:pt x="58869" y="130420"/>
                  </a:cubicBezTo>
                  <a:cubicBezTo>
                    <a:pt x="58631" y="131229"/>
                    <a:pt x="58631" y="132087"/>
                    <a:pt x="58869" y="132896"/>
                  </a:cubicBezTo>
                  <a:cubicBezTo>
                    <a:pt x="58793" y="133115"/>
                    <a:pt x="58793" y="133344"/>
                    <a:pt x="58869" y="133563"/>
                  </a:cubicBezTo>
                  <a:cubicBezTo>
                    <a:pt x="59326" y="133763"/>
                    <a:pt x="59841" y="133763"/>
                    <a:pt x="60298" y="133563"/>
                  </a:cubicBezTo>
                  <a:lnTo>
                    <a:pt x="61346" y="133563"/>
                  </a:lnTo>
                  <a:cubicBezTo>
                    <a:pt x="62165" y="132849"/>
                    <a:pt x="62403" y="131677"/>
                    <a:pt x="61917" y="130705"/>
                  </a:cubicBezTo>
                  <a:cubicBezTo>
                    <a:pt x="61479" y="129715"/>
                    <a:pt x="61098" y="128696"/>
                    <a:pt x="60774" y="127657"/>
                  </a:cubicBezTo>
                  <a:cubicBezTo>
                    <a:pt x="60612" y="127105"/>
                    <a:pt x="60850" y="126514"/>
                    <a:pt x="61346" y="126229"/>
                  </a:cubicBezTo>
                  <a:cubicBezTo>
                    <a:pt x="61936" y="126048"/>
                    <a:pt x="62574" y="126238"/>
                    <a:pt x="62965" y="126705"/>
                  </a:cubicBezTo>
                  <a:cubicBezTo>
                    <a:pt x="63146" y="127229"/>
                    <a:pt x="63146" y="127800"/>
                    <a:pt x="62965" y="128324"/>
                  </a:cubicBezTo>
                  <a:cubicBezTo>
                    <a:pt x="62917" y="128705"/>
                    <a:pt x="62917" y="129086"/>
                    <a:pt x="62965" y="129467"/>
                  </a:cubicBezTo>
                  <a:cubicBezTo>
                    <a:pt x="63079" y="129858"/>
                    <a:pt x="63356" y="130172"/>
                    <a:pt x="63727" y="130324"/>
                  </a:cubicBezTo>
                  <a:cubicBezTo>
                    <a:pt x="64479" y="130572"/>
                    <a:pt x="65280" y="130153"/>
                    <a:pt x="65527" y="129410"/>
                  </a:cubicBezTo>
                  <a:cubicBezTo>
                    <a:pt x="65527" y="129391"/>
                    <a:pt x="65537" y="129381"/>
                    <a:pt x="65537" y="129372"/>
                  </a:cubicBezTo>
                  <a:cubicBezTo>
                    <a:pt x="65632" y="128677"/>
                    <a:pt x="65632" y="127972"/>
                    <a:pt x="65537" y="127276"/>
                  </a:cubicBezTo>
                  <a:cubicBezTo>
                    <a:pt x="65899" y="127124"/>
                    <a:pt x="66318" y="127124"/>
                    <a:pt x="66680" y="127276"/>
                  </a:cubicBezTo>
                  <a:cubicBezTo>
                    <a:pt x="67518" y="127362"/>
                    <a:pt x="68118" y="128114"/>
                    <a:pt x="68032" y="128953"/>
                  </a:cubicBezTo>
                  <a:cubicBezTo>
                    <a:pt x="68032" y="129000"/>
                    <a:pt x="68023" y="129039"/>
                    <a:pt x="68013" y="129086"/>
                  </a:cubicBezTo>
                  <a:cubicBezTo>
                    <a:pt x="68061" y="130000"/>
                    <a:pt x="68251" y="130905"/>
                    <a:pt x="68585" y="131753"/>
                  </a:cubicBezTo>
                  <a:cubicBezTo>
                    <a:pt x="68966" y="132725"/>
                    <a:pt x="69775" y="133468"/>
                    <a:pt x="70775" y="133753"/>
                  </a:cubicBezTo>
                  <a:cubicBezTo>
                    <a:pt x="71347" y="133753"/>
                    <a:pt x="72014" y="133753"/>
                    <a:pt x="72299" y="133753"/>
                  </a:cubicBezTo>
                  <a:cubicBezTo>
                    <a:pt x="72376" y="133534"/>
                    <a:pt x="72376" y="133306"/>
                    <a:pt x="72299" y="133087"/>
                  </a:cubicBezTo>
                  <a:cubicBezTo>
                    <a:pt x="72461" y="131858"/>
                    <a:pt x="72195" y="130610"/>
                    <a:pt x="71538" y="129562"/>
                  </a:cubicBezTo>
                  <a:cubicBezTo>
                    <a:pt x="71195" y="129048"/>
                    <a:pt x="70966" y="128457"/>
                    <a:pt x="70871" y="127848"/>
                  </a:cubicBezTo>
                  <a:cubicBezTo>
                    <a:pt x="70918" y="127457"/>
                    <a:pt x="71175" y="127133"/>
                    <a:pt x="71538" y="126991"/>
                  </a:cubicBezTo>
                  <a:cubicBezTo>
                    <a:pt x="71947" y="126972"/>
                    <a:pt x="72338" y="127143"/>
                    <a:pt x="72585" y="127467"/>
                  </a:cubicBezTo>
                  <a:cubicBezTo>
                    <a:pt x="72852" y="127819"/>
                    <a:pt x="73214" y="128086"/>
                    <a:pt x="73633" y="128229"/>
                  </a:cubicBezTo>
                  <a:cubicBezTo>
                    <a:pt x="74071" y="128248"/>
                    <a:pt x="74490" y="128076"/>
                    <a:pt x="74776" y="127753"/>
                  </a:cubicBezTo>
                  <a:cubicBezTo>
                    <a:pt x="75024" y="127400"/>
                    <a:pt x="75214" y="127019"/>
                    <a:pt x="75348" y="126610"/>
                  </a:cubicBezTo>
                  <a:lnTo>
                    <a:pt x="75348" y="125943"/>
                  </a:lnTo>
                  <a:cubicBezTo>
                    <a:pt x="75643" y="125438"/>
                    <a:pt x="76195" y="125143"/>
                    <a:pt x="76776" y="125181"/>
                  </a:cubicBezTo>
                  <a:cubicBezTo>
                    <a:pt x="77214" y="125314"/>
                    <a:pt x="77548" y="125686"/>
                    <a:pt x="77633" y="126134"/>
                  </a:cubicBezTo>
                  <a:cubicBezTo>
                    <a:pt x="77729" y="126505"/>
                    <a:pt x="77729" y="126905"/>
                    <a:pt x="77633" y="127276"/>
                  </a:cubicBezTo>
                  <a:cubicBezTo>
                    <a:pt x="77376" y="127638"/>
                    <a:pt x="77157" y="128019"/>
                    <a:pt x="76967" y="128419"/>
                  </a:cubicBezTo>
                  <a:lnTo>
                    <a:pt x="76967" y="128419"/>
                  </a:lnTo>
                  <a:cubicBezTo>
                    <a:pt x="76967" y="128419"/>
                    <a:pt x="76967" y="129181"/>
                    <a:pt x="76967" y="129372"/>
                  </a:cubicBezTo>
                  <a:cubicBezTo>
                    <a:pt x="76967" y="129562"/>
                    <a:pt x="78586" y="129372"/>
                    <a:pt x="79348" y="128705"/>
                  </a:cubicBezTo>
                  <a:cubicBezTo>
                    <a:pt x="80053" y="128038"/>
                    <a:pt x="80434" y="127105"/>
                    <a:pt x="80396" y="126134"/>
                  </a:cubicBezTo>
                  <a:cubicBezTo>
                    <a:pt x="80215" y="125705"/>
                    <a:pt x="80215" y="125229"/>
                    <a:pt x="80396" y="124800"/>
                  </a:cubicBezTo>
                  <a:cubicBezTo>
                    <a:pt x="81253" y="123752"/>
                    <a:pt x="81634" y="124228"/>
                    <a:pt x="81729" y="123562"/>
                  </a:cubicBezTo>
                  <a:lnTo>
                    <a:pt x="88111" y="94034"/>
                  </a:lnTo>
                  <a:lnTo>
                    <a:pt x="88111" y="94034"/>
                  </a:lnTo>
                  <a:lnTo>
                    <a:pt x="89444" y="87843"/>
                  </a:lnTo>
                  <a:lnTo>
                    <a:pt x="89444" y="85176"/>
                  </a:lnTo>
                  <a:cubicBezTo>
                    <a:pt x="90111" y="78413"/>
                    <a:pt x="89444" y="71555"/>
                    <a:pt x="90873" y="64792"/>
                  </a:cubicBezTo>
                  <a:cubicBezTo>
                    <a:pt x="92254" y="58087"/>
                    <a:pt x="94731" y="51648"/>
                    <a:pt x="98207" y="45742"/>
                  </a:cubicBezTo>
                  <a:lnTo>
                    <a:pt x="101541" y="30026"/>
                  </a:lnTo>
                  <a:cubicBezTo>
                    <a:pt x="101541" y="28312"/>
                    <a:pt x="100970" y="28693"/>
                    <a:pt x="100779" y="27930"/>
                  </a:cubicBezTo>
                  <a:cubicBezTo>
                    <a:pt x="100589" y="27169"/>
                    <a:pt x="101256" y="26597"/>
                    <a:pt x="101732" y="25930"/>
                  </a:cubicBezTo>
                  <a:cubicBezTo>
                    <a:pt x="102208" y="25264"/>
                    <a:pt x="102398" y="24311"/>
                    <a:pt x="101732" y="23930"/>
                  </a:cubicBezTo>
                  <a:cubicBezTo>
                    <a:pt x="101094" y="23721"/>
                    <a:pt x="100398" y="23959"/>
                    <a:pt x="100017" y="24502"/>
                  </a:cubicBezTo>
                  <a:cubicBezTo>
                    <a:pt x="100017" y="25073"/>
                    <a:pt x="99541" y="25740"/>
                    <a:pt x="99160" y="26216"/>
                  </a:cubicBezTo>
                  <a:cubicBezTo>
                    <a:pt x="98798" y="26788"/>
                    <a:pt x="98055" y="26997"/>
                    <a:pt x="97445" y="26692"/>
                  </a:cubicBezTo>
                  <a:cubicBezTo>
                    <a:pt x="96683" y="26121"/>
                    <a:pt x="97445" y="25168"/>
                    <a:pt x="97445" y="24597"/>
                  </a:cubicBezTo>
                  <a:lnTo>
                    <a:pt x="99350" y="22501"/>
                  </a:lnTo>
                  <a:cubicBezTo>
                    <a:pt x="99693" y="22149"/>
                    <a:pt x="99950" y="21730"/>
                    <a:pt x="100113" y="21263"/>
                  </a:cubicBezTo>
                  <a:cubicBezTo>
                    <a:pt x="100246" y="20739"/>
                    <a:pt x="99950" y="20206"/>
                    <a:pt x="99446" y="20025"/>
                  </a:cubicBezTo>
                  <a:cubicBezTo>
                    <a:pt x="98874" y="20025"/>
                    <a:pt x="98207" y="20025"/>
                    <a:pt x="97731" y="20501"/>
                  </a:cubicBezTo>
                  <a:cubicBezTo>
                    <a:pt x="97121" y="21016"/>
                    <a:pt x="96607" y="21625"/>
                    <a:pt x="96207" y="22311"/>
                  </a:cubicBezTo>
                  <a:cubicBezTo>
                    <a:pt x="95731" y="23168"/>
                    <a:pt x="95159" y="24311"/>
                    <a:pt x="94112" y="24121"/>
                  </a:cubicBezTo>
                  <a:cubicBezTo>
                    <a:pt x="93435" y="24035"/>
                    <a:pt x="92950" y="23416"/>
                    <a:pt x="93035" y="22740"/>
                  </a:cubicBezTo>
                  <a:cubicBezTo>
                    <a:pt x="93045" y="22692"/>
                    <a:pt x="93054" y="22644"/>
                    <a:pt x="93064" y="22597"/>
                  </a:cubicBezTo>
                  <a:cubicBezTo>
                    <a:pt x="93283" y="21930"/>
                    <a:pt x="93759" y="21377"/>
                    <a:pt x="94398" y="21072"/>
                  </a:cubicBezTo>
                  <a:cubicBezTo>
                    <a:pt x="95255" y="20596"/>
                    <a:pt x="96398" y="19930"/>
                    <a:pt x="96207" y="18977"/>
                  </a:cubicBezTo>
                  <a:cubicBezTo>
                    <a:pt x="96017" y="18025"/>
                    <a:pt x="95064" y="17739"/>
                    <a:pt x="94207" y="17834"/>
                  </a:cubicBezTo>
                  <a:cubicBezTo>
                    <a:pt x="93397" y="17958"/>
                    <a:pt x="92654" y="18367"/>
                    <a:pt x="92111" y="18977"/>
                  </a:cubicBezTo>
                  <a:cubicBezTo>
                    <a:pt x="91635" y="19549"/>
                    <a:pt x="91254" y="20215"/>
                    <a:pt x="90683" y="20787"/>
                  </a:cubicBezTo>
                  <a:cubicBezTo>
                    <a:pt x="90302" y="21025"/>
                    <a:pt x="89825" y="21025"/>
                    <a:pt x="89444" y="20787"/>
                  </a:cubicBezTo>
                  <a:cubicBezTo>
                    <a:pt x="89359" y="19415"/>
                    <a:pt x="90016" y="18110"/>
                    <a:pt x="91159" y="17358"/>
                  </a:cubicBezTo>
                  <a:cubicBezTo>
                    <a:pt x="91626" y="17120"/>
                    <a:pt x="92045" y="16796"/>
                    <a:pt x="92397" y="16405"/>
                  </a:cubicBezTo>
                  <a:cubicBezTo>
                    <a:pt x="92740" y="16158"/>
                    <a:pt x="92816" y="15682"/>
                    <a:pt x="92569" y="15339"/>
                  </a:cubicBezTo>
                  <a:cubicBezTo>
                    <a:pt x="92521" y="15272"/>
                    <a:pt x="92464" y="15215"/>
                    <a:pt x="92397" y="15167"/>
                  </a:cubicBezTo>
                  <a:lnTo>
                    <a:pt x="91826" y="15167"/>
                  </a:lnTo>
                  <a:cubicBezTo>
                    <a:pt x="90683" y="15272"/>
                    <a:pt x="89644" y="15862"/>
                    <a:pt x="88968" y="16786"/>
                  </a:cubicBezTo>
                  <a:cubicBezTo>
                    <a:pt x="88492" y="17548"/>
                    <a:pt x="88206" y="18596"/>
                    <a:pt x="87254" y="18787"/>
                  </a:cubicBezTo>
                  <a:cubicBezTo>
                    <a:pt x="87092" y="16653"/>
                    <a:pt x="88321" y="14653"/>
                    <a:pt x="90302" y="13834"/>
                  </a:cubicBezTo>
                  <a:cubicBezTo>
                    <a:pt x="90940" y="13624"/>
                    <a:pt x="91549" y="13338"/>
                    <a:pt x="92111" y="12976"/>
                  </a:cubicBezTo>
                  <a:cubicBezTo>
                    <a:pt x="92588" y="12976"/>
                    <a:pt x="92969" y="11834"/>
                    <a:pt x="92588" y="11262"/>
                  </a:cubicBezTo>
                  <a:cubicBezTo>
                    <a:pt x="92197" y="10843"/>
                    <a:pt x="91645" y="10595"/>
                    <a:pt x="91064" y="10595"/>
                  </a:cubicBezTo>
                  <a:cubicBezTo>
                    <a:pt x="89530" y="10328"/>
                    <a:pt x="87968" y="10824"/>
                    <a:pt x="86873" y="11929"/>
                  </a:cubicBezTo>
                  <a:cubicBezTo>
                    <a:pt x="86092" y="13081"/>
                    <a:pt x="85444" y="14329"/>
                    <a:pt x="84968" y="15643"/>
                  </a:cubicBezTo>
                  <a:cubicBezTo>
                    <a:pt x="84749" y="16139"/>
                    <a:pt x="84272" y="16472"/>
                    <a:pt x="83730" y="16501"/>
                  </a:cubicBezTo>
                  <a:cubicBezTo>
                    <a:pt x="82967" y="16501"/>
                    <a:pt x="82491" y="15739"/>
                    <a:pt x="82586" y="15072"/>
                  </a:cubicBezTo>
                  <a:cubicBezTo>
                    <a:pt x="82787" y="14443"/>
                    <a:pt x="83110" y="13862"/>
                    <a:pt x="83539" y="13357"/>
                  </a:cubicBezTo>
                  <a:cubicBezTo>
                    <a:pt x="83920" y="12776"/>
                    <a:pt x="83920" y="12033"/>
                    <a:pt x="83539" y="11452"/>
                  </a:cubicBezTo>
                  <a:cubicBezTo>
                    <a:pt x="82805" y="10909"/>
                    <a:pt x="81796" y="10909"/>
                    <a:pt x="81063" y="11452"/>
                  </a:cubicBezTo>
                  <a:cubicBezTo>
                    <a:pt x="80424" y="11976"/>
                    <a:pt x="79910" y="12624"/>
                    <a:pt x="79539" y="13357"/>
                  </a:cubicBezTo>
                  <a:lnTo>
                    <a:pt x="78967" y="14596"/>
                  </a:lnTo>
                  <a:cubicBezTo>
                    <a:pt x="78462" y="12957"/>
                    <a:pt x="78710" y="11176"/>
                    <a:pt x="79634" y="9738"/>
                  </a:cubicBezTo>
                  <a:cubicBezTo>
                    <a:pt x="79948" y="9414"/>
                    <a:pt x="80177" y="9024"/>
                    <a:pt x="80300" y="8595"/>
                  </a:cubicBezTo>
                  <a:cubicBezTo>
                    <a:pt x="80605" y="8242"/>
                    <a:pt x="80605" y="7709"/>
                    <a:pt x="80300" y="7357"/>
                  </a:cubicBezTo>
                  <a:lnTo>
                    <a:pt x="79634" y="7357"/>
                  </a:lnTo>
                  <a:cubicBezTo>
                    <a:pt x="78424" y="7338"/>
                    <a:pt x="77338" y="8109"/>
                    <a:pt x="76967" y="9262"/>
                  </a:cubicBezTo>
                  <a:cubicBezTo>
                    <a:pt x="76681" y="10319"/>
                    <a:pt x="76490" y="11405"/>
                    <a:pt x="76395" y="12500"/>
                  </a:cubicBezTo>
                  <a:cubicBezTo>
                    <a:pt x="76395" y="12500"/>
                    <a:pt x="76395" y="13453"/>
                    <a:pt x="75443" y="13262"/>
                  </a:cubicBezTo>
                  <a:cubicBezTo>
                    <a:pt x="75404" y="13110"/>
                    <a:pt x="75404" y="12938"/>
                    <a:pt x="75443" y="12786"/>
                  </a:cubicBezTo>
                  <a:cubicBezTo>
                    <a:pt x="74871" y="11262"/>
                    <a:pt x="76109" y="9547"/>
                    <a:pt x="75443" y="7928"/>
                  </a:cubicBezTo>
                  <a:cubicBezTo>
                    <a:pt x="75128" y="6871"/>
                    <a:pt x="74500" y="5947"/>
                    <a:pt x="73633" y="5261"/>
                  </a:cubicBezTo>
                  <a:cubicBezTo>
                    <a:pt x="73157" y="4785"/>
                    <a:pt x="72109" y="4309"/>
                    <a:pt x="71633" y="5261"/>
                  </a:cubicBezTo>
                  <a:cubicBezTo>
                    <a:pt x="71538" y="5509"/>
                    <a:pt x="71538" y="5775"/>
                    <a:pt x="71633" y="6023"/>
                  </a:cubicBezTo>
                  <a:cubicBezTo>
                    <a:pt x="71633" y="7261"/>
                    <a:pt x="72585" y="8404"/>
                    <a:pt x="72966" y="9643"/>
                  </a:cubicBezTo>
                  <a:cubicBezTo>
                    <a:pt x="73547" y="10776"/>
                    <a:pt x="73547" y="12129"/>
                    <a:pt x="72966" y="13262"/>
                  </a:cubicBezTo>
                  <a:cubicBezTo>
                    <a:pt x="72395" y="13262"/>
                    <a:pt x="71728" y="13262"/>
                    <a:pt x="71633" y="12214"/>
                  </a:cubicBezTo>
                  <a:cubicBezTo>
                    <a:pt x="71680" y="11614"/>
                    <a:pt x="71680" y="11005"/>
                    <a:pt x="71633" y="10405"/>
                  </a:cubicBezTo>
                  <a:cubicBezTo>
                    <a:pt x="71633" y="10405"/>
                    <a:pt x="71633" y="10405"/>
                    <a:pt x="71633" y="10405"/>
                  </a:cubicBezTo>
                  <a:cubicBezTo>
                    <a:pt x="71633" y="10405"/>
                    <a:pt x="70490" y="10405"/>
                    <a:pt x="70394" y="11262"/>
                  </a:cubicBezTo>
                  <a:cubicBezTo>
                    <a:pt x="70299" y="12119"/>
                    <a:pt x="69918" y="12500"/>
                    <a:pt x="69251" y="12405"/>
                  </a:cubicBezTo>
                  <a:cubicBezTo>
                    <a:pt x="68585" y="12310"/>
                    <a:pt x="69251" y="9738"/>
                    <a:pt x="69251" y="8309"/>
                  </a:cubicBezTo>
                  <a:cubicBezTo>
                    <a:pt x="69385" y="6128"/>
                    <a:pt x="68423" y="4013"/>
                    <a:pt x="66680" y="2689"/>
                  </a:cubicBezTo>
                  <a:cubicBezTo>
                    <a:pt x="66394" y="2470"/>
                    <a:pt x="66070" y="2309"/>
                    <a:pt x="65727" y="2213"/>
                  </a:cubicBezTo>
                  <a:cubicBezTo>
                    <a:pt x="64946" y="2089"/>
                    <a:pt x="64203" y="2585"/>
                    <a:pt x="64013" y="3356"/>
                  </a:cubicBezTo>
                  <a:cubicBezTo>
                    <a:pt x="63917" y="4051"/>
                    <a:pt x="63917" y="4756"/>
                    <a:pt x="64013" y="5452"/>
                  </a:cubicBezTo>
                  <a:cubicBezTo>
                    <a:pt x="64155" y="6433"/>
                    <a:pt x="64155" y="7423"/>
                    <a:pt x="64013" y="8404"/>
                  </a:cubicBezTo>
                  <a:cubicBezTo>
                    <a:pt x="64013" y="9357"/>
                    <a:pt x="63251" y="10405"/>
                    <a:pt x="62203" y="10309"/>
                  </a:cubicBezTo>
                  <a:cubicBezTo>
                    <a:pt x="61222" y="10214"/>
                    <a:pt x="60479" y="9385"/>
                    <a:pt x="60489" y="8404"/>
                  </a:cubicBezTo>
                  <a:cubicBezTo>
                    <a:pt x="60631" y="7557"/>
                    <a:pt x="60631" y="6680"/>
                    <a:pt x="60489" y="5833"/>
                  </a:cubicBezTo>
                  <a:cubicBezTo>
                    <a:pt x="60489" y="4975"/>
                    <a:pt x="58774" y="4404"/>
                    <a:pt x="58107" y="4975"/>
                  </a:cubicBezTo>
                  <a:cubicBezTo>
                    <a:pt x="58012" y="5290"/>
                    <a:pt x="58012" y="5614"/>
                    <a:pt x="58107" y="5928"/>
                  </a:cubicBezTo>
                  <a:cubicBezTo>
                    <a:pt x="58212" y="6680"/>
                    <a:pt x="58402" y="7414"/>
                    <a:pt x="58679" y="8119"/>
                  </a:cubicBezTo>
                  <a:cubicBezTo>
                    <a:pt x="58860" y="8852"/>
                    <a:pt x="58688" y="9633"/>
                    <a:pt x="58202" y="10214"/>
                  </a:cubicBezTo>
                  <a:cubicBezTo>
                    <a:pt x="57679" y="10538"/>
                    <a:pt x="57012" y="10538"/>
                    <a:pt x="56488" y="10214"/>
                  </a:cubicBezTo>
                  <a:cubicBezTo>
                    <a:pt x="55974" y="9766"/>
                    <a:pt x="55755" y="9071"/>
                    <a:pt x="55916" y="8404"/>
                  </a:cubicBezTo>
                  <a:lnTo>
                    <a:pt x="55916" y="3832"/>
                  </a:lnTo>
                  <a:cubicBezTo>
                    <a:pt x="56012" y="3108"/>
                    <a:pt x="56012" y="2365"/>
                    <a:pt x="55916" y="1642"/>
                  </a:cubicBezTo>
                  <a:cubicBezTo>
                    <a:pt x="55783" y="861"/>
                    <a:pt x="55335" y="175"/>
                    <a:pt x="54678" y="-263"/>
                  </a:cubicBezTo>
                  <a:cubicBezTo>
                    <a:pt x="54183" y="-444"/>
                    <a:pt x="53649" y="-444"/>
                    <a:pt x="53154" y="-263"/>
                  </a:cubicBezTo>
                  <a:cubicBezTo>
                    <a:pt x="52659" y="-235"/>
                    <a:pt x="52230" y="108"/>
                    <a:pt x="52106" y="594"/>
                  </a:cubicBezTo>
                  <a:cubicBezTo>
                    <a:pt x="52106" y="594"/>
                    <a:pt x="52106" y="1356"/>
                    <a:pt x="52106" y="1737"/>
                  </a:cubicBezTo>
                  <a:cubicBezTo>
                    <a:pt x="52668" y="2785"/>
                    <a:pt x="52868" y="3994"/>
                    <a:pt x="52678" y="5166"/>
                  </a:cubicBezTo>
                  <a:cubicBezTo>
                    <a:pt x="52678" y="5642"/>
                    <a:pt x="52678" y="6214"/>
                    <a:pt x="51916" y="6214"/>
                  </a:cubicBezTo>
                  <a:cubicBezTo>
                    <a:pt x="51621" y="6385"/>
                    <a:pt x="51259" y="6385"/>
                    <a:pt x="50964" y="6214"/>
                  </a:cubicBezTo>
                  <a:cubicBezTo>
                    <a:pt x="50478" y="5671"/>
                    <a:pt x="50230" y="4947"/>
                    <a:pt x="50297" y="4213"/>
                  </a:cubicBezTo>
                  <a:cubicBezTo>
                    <a:pt x="50287" y="3461"/>
                    <a:pt x="50125" y="2718"/>
                    <a:pt x="49820" y="2022"/>
                  </a:cubicBezTo>
                  <a:cubicBezTo>
                    <a:pt x="49363" y="1327"/>
                    <a:pt x="48535" y="994"/>
                    <a:pt x="47725" y="1165"/>
                  </a:cubicBezTo>
                  <a:cubicBezTo>
                    <a:pt x="47201" y="1442"/>
                    <a:pt x="46896" y="2004"/>
                    <a:pt x="46963" y="2594"/>
                  </a:cubicBezTo>
                  <a:cubicBezTo>
                    <a:pt x="47115" y="3147"/>
                    <a:pt x="47306" y="3690"/>
                    <a:pt x="47534" y="4213"/>
                  </a:cubicBezTo>
                  <a:cubicBezTo>
                    <a:pt x="48382" y="5833"/>
                    <a:pt x="48868" y="7623"/>
                    <a:pt x="48963" y="9452"/>
                  </a:cubicBezTo>
                  <a:cubicBezTo>
                    <a:pt x="48963" y="10024"/>
                    <a:pt x="48963" y="10786"/>
                    <a:pt x="48201" y="10881"/>
                  </a:cubicBezTo>
                  <a:cubicBezTo>
                    <a:pt x="47754" y="10852"/>
                    <a:pt x="47344" y="10652"/>
                    <a:pt x="47058" y="10309"/>
                  </a:cubicBezTo>
                  <a:cubicBezTo>
                    <a:pt x="47011" y="9928"/>
                    <a:pt x="47011" y="9547"/>
                    <a:pt x="47058" y="9166"/>
                  </a:cubicBezTo>
                  <a:lnTo>
                    <a:pt x="47058" y="7261"/>
                  </a:lnTo>
                  <a:cubicBezTo>
                    <a:pt x="46906" y="6490"/>
                    <a:pt x="46506" y="5785"/>
                    <a:pt x="45915" y="5261"/>
                  </a:cubicBezTo>
                  <a:cubicBezTo>
                    <a:pt x="45267" y="4680"/>
                    <a:pt x="44277" y="4680"/>
                    <a:pt x="43629" y="5261"/>
                  </a:cubicBezTo>
                  <a:cubicBezTo>
                    <a:pt x="43629" y="5833"/>
                    <a:pt x="43629" y="6499"/>
                    <a:pt x="43629" y="7166"/>
                  </a:cubicBezTo>
                  <a:cubicBezTo>
                    <a:pt x="43772" y="7699"/>
                    <a:pt x="43772" y="8252"/>
                    <a:pt x="43629" y="8785"/>
                  </a:cubicBezTo>
                  <a:cubicBezTo>
                    <a:pt x="43763" y="9052"/>
                    <a:pt x="43763" y="9376"/>
                    <a:pt x="43629" y="9643"/>
                  </a:cubicBezTo>
                  <a:lnTo>
                    <a:pt x="43629" y="9643"/>
                  </a:lnTo>
                  <a:cubicBezTo>
                    <a:pt x="42696" y="9862"/>
                    <a:pt x="41734" y="9385"/>
                    <a:pt x="41343" y="8500"/>
                  </a:cubicBezTo>
                  <a:cubicBezTo>
                    <a:pt x="41057" y="7699"/>
                    <a:pt x="41057" y="6823"/>
                    <a:pt x="41343" y="6023"/>
                  </a:cubicBezTo>
                  <a:cubicBezTo>
                    <a:pt x="41581" y="5252"/>
                    <a:pt x="41581" y="4413"/>
                    <a:pt x="41343" y="3642"/>
                  </a:cubicBezTo>
                  <a:cubicBezTo>
                    <a:pt x="41419" y="3423"/>
                    <a:pt x="41419" y="3194"/>
                    <a:pt x="41343" y="2975"/>
                  </a:cubicBezTo>
                  <a:cubicBezTo>
                    <a:pt x="40886" y="2775"/>
                    <a:pt x="40372" y="2775"/>
                    <a:pt x="39914" y="2975"/>
                  </a:cubicBezTo>
                  <a:lnTo>
                    <a:pt x="38962" y="2975"/>
                  </a:lnTo>
                  <a:cubicBezTo>
                    <a:pt x="38114" y="3661"/>
                    <a:pt x="37838" y="4842"/>
                    <a:pt x="38295" y="5833"/>
                  </a:cubicBezTo>
                  <a:cubicBezTo>
                    <a:pt x="38810" y="6776"/>
                    <a:pt x="39219" y="7766"/>
                    <a:pt x="39533" y="8785"/>
                  </a:cubicBezTo>
                  <a:cubicBezTo>
                    <a:pt x="39533" y="9357"/>
                    <a:pt x="39533" y="10024"/>
                    <a:pt x="38962" y="10214"/>
                  </a:cubicBezTo>
                  <a:cubicBezTo>
                    <a:pt x="38381" y="10462"/>
                    <a:pt x="37705" y="10262"/>
                    <a:pt x="37343" y="9738"/>
                  </a:cubicBezTo>
                  <a:cubicBezTo>
                    <a:pt x="37152" y="9252"/>
                    <a:pt x="37152" y="8700"/>
                    <a:pt x="37343" y="8214"/>
                  </a:cubicBezTo>
                  <a:cubicBezTo>
                    <a:pt x="37438" y="7842"/>
                    <a:pt x="37438" y="7442"/>
                    <a:pt x="37343" y="7071"/>
                  </a:cubicBezTo>
                  <a:cubicBezTo>
                    <a:pt x="37200" y="6700"/>
                    <a:pt x="36933" y="6395"/>
                    <a:pt x="36581" y="6214"/>
                  </a:cubicBezTo>
                  <a:cubicBezTo>
                    <a:pt x="35819" y="6033"/>
                    <a:pt x="35057" y="6499"/>
                    <a:pt x="34866" y="7261"/>
                  </a:cubicBezTo>
                  <a:cubicBezTo>
                    <a:pt x="34819" y="7957"/>
                    <a:pt x="34819" y="8662"/>
                    <a:pt x="34866" y="9357"/>
                  </a:cubicBezTo>
                  <a:cubicBezTo>
                    <a:pt x="34542" y="9547"/>
                    <a:pt x="34142" y="9547"/>
                    <a:pt x="33818" y="9357"/>
                  </a:cubicBezTo>
                  <a:cubicBezTo>
                    <a:pt x="33342" y="9357"/>
                    <a:pt x="32913" y="9100"/>
                    <a:pt x="32675" y="8690"/>
                  </a:cubicBezTo>
                  <a:cubicBezTo>
                    <a:pt x="32618" y="8347"/>
                    <a:pt x="32618" y="7985"/>
                    <a:pt x="32675" y="7642"/>
                  </a:cubicBezTo>
                  <a:cubicBezTo>
                    <a:pt x="32618" y="6728"/>
                    <a:pt x="32428" y="5833"/>
                    <a:pt x="32104" y="4975"/>
                  </a:cubicBezTo>
                  <a:cubicBezTo>
                    <a:pt x="31694" y="4051"/>
                    <a:pt x="30894" y="3347"/>
                    <a:pt x="29913" y="3070"/>
                  </a:cubicBezTo>
                  <a:cubicBezTo>
                    <a:pt x="29437" y="3070"/>
                    <a:pt x="28675" y="3070"/>
                    <a:pt x="28389" y="3070"/>
                  </a:cubicBezTo>
                  <a:cubicBezTo>
                    <a:pt x="28304" y="3280"/>
                    <a:pt x="28304" y="3528"/>
                    <a:pt x="28389" y="3737"/>
                  </a:cubicBezTo>
                  <a:cubicBezTo>
                    <a:pt x="28227" y="4937"/>
                    <a:pt x="28494" y="6147"/>
                    <a:pt x="29151" y="7166"/>
                  </a:cubicBezTo>
                  <a:cubicBezTo>
                    <a:pt x="29532" y="7661"/>
                    <a:pt x="29770" y="8252"/>
                    <a:pt x="29818" y="8880"/>
                  </a:cubicBezTo>
                  <a:cubicBezTo>
                    <a:pt x="29837" y="9262"/>
                    <a:pt x="29608" y="9614"/>
                    <a:pt x="29247" y="9738"/>
                  </a:cubicBezTo>
                  <a:cubicBezTo>
                    <a:pt x="28808" y="9795"/>
                    <a:pt x="28370" y="9614"/>
                    <a:pt x="28103" y="9262"/>
                  </a:cubicBezTo>
                  <a:cubicBezTo>
                    <a:pt x="27856" y="8957"/>
                    <a:pt x="27523" y="8728"/>
                    <a:pt x="27151" y="8595"/>
                  </a:cubicBezTo>
                  <a:cubicBezTo>
                    <a:pt x="26760" y="8404"/>
                    <a:pt x="26303" y="8404"/>
                    <a:pt x="25913" y="8595"/>
                  </a:cubicBezTo>
                  <a:cubicBezTo>
                    <a:pt x="25684" y="8957"/>
                    <a:pt x="25494" y="9338"/>
                    <a:pt x="25341" y="9738"/>
                  </a:cubicBezTo>
                  <a:cubicBezTo>
                    <a:pt x="25370" y="9957"/>
                    <a:pt x="25370" y="10186"/>
                    <a:pt x="25341" y="10405"/>
                  </a:cubicBezTo>
                  <a:cubicBezTo>
                    <a:pt x="25341" y="10881"/>
                    <a:pt x="24484" y="11357"/>
                    <a:pt x="23913" y="11167"/>
                  </a:cubicBezTo>
                  <a:cubicBezTo>
                    <a:pt x="23484" y="11071"/>
                    <a:pt x="23150" y="10738"/>
                    <a:pt x="23055" y="10309"/>
                  </a:cubicBezTo>
                  <a:cubicBezTo>
                    <a:pt x="10863" y="38884"/>
                    <a:pt x="-1900" y="69079"/>
                    <a:pt x="195" y="100130"/>
                  </a:cubicBezTo>
                  <a:cubicBezTo>
                    <a:pt x="195" y="103273"/>
                    <a:pt x="672" y="106417"/>
                    <a:pt x="1052" y="109655"/>
                  </a:cubicBezTo>
                  <a:lnTo>
                    <a:pt x="1052" y="109084"/>
                  </a:lnTo>
                  <a:cubicBezTo>
                    <a:pt x="1567" y="108607"/>
                    <a:pt x="2348" y="108607"/>
                    <a:pt x="2862" y="109084"/>
                  </a:cubicBezTo>
                  <a:cubicBezTo>
                    <a:pt x="3624" y="109560"/>
                    <a:pt x="2862" y="110512"/>
                    <a:pt x="2862" y="111084"/>
                  </a:cubicBezTo>
                  <a:lnTo>
                    <a:pt x="1338" y="112703"/>
                  </a:lnTo>
                  <a:lnTo>
                    <a:pt x="1338" y="115561"/>
                  </a:lnTo>
                  <a:lnTo>
                    <a:pt x="2195" y="115561"/>
                  </a:lnTo>
                  <a:cubicBezTo>
                    <a:pt x="3234" y="114894"/>
                    <a:pt x="4082" y="113970"/>
                    <a:pt x="4672" y="112894"/>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9AE511B5-7C40-8EEC-3861-DF2DD0FD892A}"/>
                </a:ext>
              </a:extLst>
            </p:cNvPr>
            <p:cNvSpPr/>
            <p:nvPr/>
          </p:nvSpPr>
          <p:spPr>
            <a:xfrm>
              <a:off x="5148738" y="2480964"/>
              <a:ext cx="91440" cy="103834"/>
            </a:xfrm>
            <a:custGeom>
              <a:avLst/>
              <a:gdLst>
                <a:gd name="connsiteX0" fmla="*/ 2635 w 91440"/>
                <a:gd name="connsiteY0" fmla="*/ 90100 h 103834"/>
                <a:gd name="connsiteX1" fmla="*/ 4254 w 91440"/>
                <a:gd name="connsiteY1" fmla="*/ 87433 h 103834"/>
                <a:gd name="connsiteX2" fmla="*/ 5397 w 91440"/>
                <a:gd name="connsiteY2" fmla="*/ 86862 h 103834"/>
                <a:gd name="connsiteX3" fmla="*/ 6635 w 91440"/>
                <a:gd name="connsiteY3" fmla="*/ 88005 h 103834"/>
                <a:gd name="connsiteX4" fmla="*/ 5778 w 91440"/>
                <a:gd name="connsiteY4" fmla="*/ 89243 h 103834"/>
                <a:gd name="connsiteX5" fmla="*/ 5778 w 91440"/>
                <a:gd name="connsiteY5" fmla="*/ 90672 h 103834"/>
                <a:gd name="connsiteX6" fmla="*/ 8159 w 91440"/>
                <a:gd name="connsiteY6" fmla="*/ 91148 h 103834"/>
                <a:gd name="connsiteX7" fmla="*/ 9588 w 91440"/>
                <a:gd name="connsiteY7" fmla="*/ 89815 h 103834"/>
                <a:gd name="connsiteX8" fmla="*/ 10160 w 91440"/>
                <a:gd name="connsiteY8" fmla="*/ 88957 h 103834"/>
                <a:gd name="connsiteX9" fmla="*/ 10160 w 91440"/>
                <a:gd name="connsiteY9" fmla="*/ 92577 h 103834"/>
                <a:gd name="connsiteX10" fmla="*/ 9588 w 91440"/>
                <a:gd name="connsiteY10" fmla="*/ 93339 h 103834"/>
                <a:gd name="connsiteX11" fmla="*/ 9588 w 91440"/>
                <a:gd name="connsiteY11" fmla="*/ 94291 h 103834"/>
                <a:gd name="connsiteX12" fmla="*/ 10350 w 91440"/>
                <a:gd name="connsiteY12" fmla="*/ 94291 h 103834"/>
                <a:gd name="connsiteX13" fmla="*/ 12922 w 91440"/>
                <a:gd name="connsiteY13" fmla="*/ 93053 h 103834"/>
                <a:gd name="connsiteX14" fmla="*/ 12922 w 91440"/>
                <a:gd name="connsiteY14" fmla="*/ 90672 h 103834"/>
                <a:gd name="connsiteX15" fmla="*/ 13512 w 91440"/>
                <a:gd name="connsiteY15" fmla="*/ 90120 h 103834"/>
                <a:gd name="connsiteX16" fmla="*/ 13779 w 91440"/>
                <a:gd name="connsiteY16" fmla="*/ 90196 h 103834"/>
                <a:gd name="connsiteX17" fmla="*/ 13779 w 91440"/>
                <a:gd name="connsiteY17" fmla="*/ 90196 h 103834"/>
                <a:gd name="connsiteX18" fmla="*/ 13779 w 91440"/>
                <a:gd name="connsiteY18" fmla="*/ 93815 h 103834"/>
                <a:gd name="connsiteX19" fmla="*/ 15684 w 91440"/>
                <a:gd name="connsiteY19" fmla="*/ 96006 h 103834"/>
                <a:gd name="connsiteX20" fmla="*/ 17684 w 91440"/>
                <a:gd name="connsiteY20" fmla="*/ 96482 h 103834"/>
                <a:gd name="connsiteX21" fmla="*/ 17684 w 91440"/>
                <a:gd name="connsiteY21" fmla="*/ 95911 h 103834"/>
                <a:gd name="connsiteX22" fmla="*/ 16256 w 91440"/>
                <a:gd name="connsiteY22" fmla="*/ 93053 h 103834"/>
                <a:gd name="connsiteX23" fmla="*/ 16256 w 91440"/>
                <a:gd name="connsiteY23" fmla="*/ 90291 h 103834"/>
                <a:gd name="connsiteX24" fmla="*/ 17589 w 91440"/>
                <a:gd name="connsiteY24" fmla="*/ 91243 h 103834"/>
                <a:gd name="connsiteX25" fmla="*/ 17589 w 91440"/>
                <a:gd name="connsiteY25" fmla="*/ 92577 h 103834"/>
                <a:gd name="connsiteX26" fmla="*/ 17589 w 91440"/>
                <a:gd name="connsiteY26" fmla="*/ 92577 h 103834"/>
                <a:gd name="connsiteX27" fmla="*/ 18827 w 91440"/>
                <a:gd name="connsiteY27" fmla="*/ 92006 h 103834"/>
                <a:gd name="connsiteX28" fmla="*/ 19780 w 91440"/>
                <a:gd name="connsiteY28" fmla="*/ 91243 h 103834"/>
                <a:gd name="connsiteX29" fmla="*/ 19780 w 91440"/>
                <a:gd name="connsiteY29" fmla="*/ 94387 h 103834"/>
                <a:gd name="connsiteX30" fmla="*/ 22542 w 91440"/>
                <a:gd name="connsiteY30" fmla="*/ 98959 h 103834"/>
                <a:gd name="connsiteX31" fmla="*/ 23495 w 91440"/>
                <a:gd name="connsiteY31" fmla="*/ 98959 h 103834"/>
                <a:gd name="connsiteX32" fmla="*/ 25114 w 91440"/>
                <a:gd name="connsiteY32" fmla="*/ 98292 h 103834"/>
                <a:gd name="connsiteX33" fmla="*/ 25114 w 91440"/>
                <a:gd name="connsiteY33" fmla="*/ 96577 h 103834"/>
                <a:gd name="connsiteX34" fmla="*/ 25114 w 91440"/>
                <a:gd name="connsiteY34" fmla="*/ 94387 h 103834"/>
                <a:gd name="connsiteX35" fmla="*/ 26533 w 91440"/>
                <a:gd name="connsiteY35" fmla="*/ 92948 h 103834"/>
                <a:gd name="connsiteX36" fmla="*/ 26733 w 91440"/>
                <a:gd name="connsiteY36" fmla="*/ 92958 h 103834"/>
                <a:gd name="connsiteX37" fmla="*/ 28543 w 91440"/>
                <a:gd name="connsiteY37" fmla="*/ 94672 h 103834"/>
                <a:gd name="connsiteX38" fmla="*/ 28543 w 91440"/>
                <a:gd name="connsiteY38" fmla="*/ 96673 h 103834"/>
                <a:gd name="connsiteX39" fmla="*/ 30924 w 91440"/>
                <a:gd name="connsiteY39" fmla="*/ 97530 h 103834"/>
                <a:gd name="connsiteX40" fmla="*/ 30924 w 91440"/>
                <a:gd name="connsiteY40" fmla="*/ 96863 h 103834"/>
                <a:gd name="connsiteX41" fmla="*/ 30257 w 91440"/>
                <a:gd name="connsiteY41" fmla="*/ 95053 h 103834"/>
                <a:gd name="connsiteX42" fmla="*/ 30257 w 91440"/>
                <a:gd name="connsiteY42" fmla="*/ 93529 h 103834"/>
                <a:gd name="connsiteX43" fmla="*/ 31972 w 91440"/>
                <a:gd name="connsiteY43" fmla="*/ 93529 h 103834"/>
                <a:gd name="connsiteX44" fmla="*/ 32639 w 91440"/>
                <a:gd name="connsiteY44" fmla="*/ 94863 h 103834"/>
                <a:gd name="connsiteX45" fmla="*/ 32639 w 91440"/>
                <a:gd name="connsiteY45" fmla="*/ 99625 h 103834"/>
                <a:gd name="connsiteX46" fmla="*/ 32639 w 91440"/>
                <a:gd name="connsiteY46" fmla="*/ 101340 h 103834"/>
                <a:gd name="connsiteX47" fmla="*/ 33972 w 91440"/>
                <a:gd name="connsiteY47" fmla="*/ 102959 h 103834"/>
                <a:gd name="connsiteX48" fmla="*/ 35496 w 91440"/>
                <a:gd name="connsiteY48" fmla="*/ 103435 h 103834"/>
                <a:gd name="connsiteX49" fmla="*/ 36449 w 91440"/>
                <a:gd name="connsiteY49" fmla="*/ 102864 h 103834"/>
                <a:gd name="connsiteX50" fmla="*/ 36449 w 91440"/>
                <a:gd name="connsiteY50" fmla="*/ 101911 h 103834"/>
                <a:gd name="connsiteX51" fmla="*/ 35686 w 91440"/>
                <a:gd name="connsiteY51" fmla="*/ 99244 h 103834"/>
                <a:gd name="connsiteX52" fmla="*/ 36249 w 91440"/>
                <a:gd name="connsiteY52" fmla="*/ 98492 h 103834"/>
                <a:gd name="connsiteX53" fmla="*/ 36353 w 91440"/>
                <a:gd name="connsiteY53" fmla="*/ 98482 h 103834"/>
                <a:gd name="connsiteX54" fmla="*/ 37306 w 91440"/>
                <a:gd name="connsiteY54" fmla="*/ 98482 h 103834"/>
                <a:gd name="connsiteX55" fmla="*/ 38163 w 91440"/>
                <a:gd name="connsiteY55" fmla="*/ 100102 h 103834"/>
                <a:gd name="connsiteX56" fmla="*/ 38639 w 91440"/>
                <a:gd name="connsiteY56" fmla="*/ 101816 h 103834"/>
                <a:gd name="connsiteX57" fmla="*/ 40735 w 91440"/>
                <a:gd name="connsiteY57" fmla="*/ 102673 h 103834"/>
                <a:gd name="connsiteX58" fmla="*/ 41411 w 91440"/>
                <a:gd name="connsiteY58" fmla="*/ 101664 h 103834"/>
                <a:gd name="connsiteX59" fmla="*/ 41402 w 91440"/>
                <a:gd name="connsiteY59" fmla="*/ 101626 h 103834"/>
                <a:gd name="connsiteX60" fmla="*/ 40735 w 91440"/>
                <a:gd name="connsiteY60" fmla="*/ 100292 h 103834"/>
                <a:gd name="connsiteX61" fmla="*/ 39115 w 91440"/>
                <a:gd name="connsiteY61" fmla="*/ 96101 h 103834"/>
                <a:gd name="connsiteX62" fmla="*/ 39878 w 91440"/>
                <a:gd name="connsiteY62" fmla="*/ 95053 h 103834"/>
                <a:gd name="connsiteX63" fmla="*/ 40925 w 91440"/>
                <a:gd name="connsiteY63" fmla="*/ 95625 h 103834"/>
                <a:gd name="connsiteX64" fmla="*/ 40925 w 91440"/>
                <a:gd name="connsiteY64" fmla="*/ 96482 h 103834"/>
                <a:gd name="connsiteX65" fmla="*/ 40925 w 91440"/>
                <a:gd name="connsiteY65" fmla="*/ 98006 h 103834"/>
                <a:gd name="connsiteX66" fmla="*/ 42164 w 91440"/>
                <a:gd name="connsiteY66" fmla="*/ 99625 h 103834"/>
                <a:gd name="connsiteX67" fmla="*/ 44354 w 91440"/>
                <a:gd name="connsiteY67" fmla="*/ 99625 h 103834"/>
                <a:gd name="connsiteX68" fmla="*/ 44354 w 91440"/>
                <a:gd name="connsiteY68" fmla="*/ 98101 h 103834"/>
                <a:gd name="connsiteX69" fmla="*/ 43878 w 91440"/>
                <a:gd name="connsiteY69" fmla="*/ 96768 h 103834"/>
                <a:gd name="connsiteX70" fmla="*/ 43878 w 91440"/>
                <a:gd name="connsiteY70" fmla="*/ 96197 h 103834"/>
                <a:gd name="connsiteX71" fmla="*/ 43878 w 91440"/>
                <a:gd name="connsiteY71" fmla="*/ 96197 h 103834"/>
                <a:gd name="connsiteX72" fmla="*/ 46259 w 91440"/>
                <a:gd name="connsiteY72" fmla="*/ 97244 h 103834"/>
                <a:gd name="connsiteX73" fmla="*/ 46259 w 91440"/>
                <a:gd name="connsiteY73" fmla="*/ 99149 h 103834"/>
                <a:gd name="connsiteX74" fmla="*/ 46259 w 91440"/>
                <a:gd name="connsiteY74" fmla="*/ 101054 h 103834"/>
                <a:gd name="connsiteX75" fmla="*/ 46259 w 91440"/>
                <a:gd name="connsiteY75" fmla="*/ 101531 h 103834"/>
                <a:gd name="connsiteX76" fmla="*/ 47688 w 91440"/>
                <a:gd name="connsiteY76" fmla="*/ 101531 h 103834"/>
                <a:gd name="connsiteX77" fmla="*/ 48640 w 91440"/>
                <a:gd name="connsiteY77" fmla="*/ 101531 h 103834"/>
                <a:gd name="connsiteX78" fmla="*/ 49117 w 91440"/>
                <a:gd name="connsiteY78" fmla="*/ 99340 h 103834"/>
                <a:gd name="connsiteX79" fmla="*/ 47878 w 91440"/>
                <a:gd name="connsiteY79" fmla="*/ 96958 h 103834"/>
                <a:gd name="connsiteX80" fmla="*/ 48126 w 91440"/>
                <a:gd name="connsiteY80" fmla="*/ 95911 h 103834"/>
                <a:gd name="connsiteX81" fmla="*/ 48355 w 91440"/>
                <a:gd name="connsiteY81" fmla="*/ 95815 h 103834"/>
                <a:gd name="connsiteX82" fmla="*/ 49974 w 91440"/>
                <a:gd name="connsiteY82" fmla="*/ 96387 h 103834"/>
                <a:gd name="connsiteX83" fmla="*/ 50545 w 91440"/>
                <a:gd name="connsiteY83" fmla="*/ 97625 h 103834"/>
                <a:gd name="connsiteX84" fmla="*/ 50545 w 91440"/>
                <a:gd name="connsiteY84" fmla="*/ 98482 h 103834"/>
                <a:gd name="connsiteX85" fmla="*/ 51403 w 91440"/>
                <a:gd name="connsiteY85" fmla="*/ 99244 h 103834"/>
                <a:gd name="connsiteX86" fmla="*/ 53117 w 91440"/>
                <a:gd name="connsiteY86" fmla="*/ 98578 h 103834"/>
                <a:gd name="connsiteX87" fmla="*/ 53117 w 91440"/>
                <a:gd name="connsiteY87" fmla="*/ 96958 h 103834"/>
                <a:gd name="connsiteX88" fmla="*/ 54165 w 91440"/>
                <a:gd name="connsiteY88" fmla="*/ 96958 h 103834"/>
                <a:gd name="connsiteX89" fmla="*/ 55308 w 91440"/>
                <a:gd name="connsiteY89" fmla="*/ 97625 h 103834"/>
                <a:gd name="connsiteX90" fmla="*/ 55308 w 91440"/>
                <a:gd name="connsiteY90" fmla="*/ 98482 h 103834"/>
                <a:gd name="connsiteX91" fmla="*/ 55975 w 91440"/>
                <a:gd name="connsiteY91" fmla="*/ 100578 h 103834"/>
                <a:gd name="connsiteX92" fmla="*/ 58261 w 91440"/>
                <a:gd name="connsiteY92" fmla="*/ 102292 h 103834"/>
                <a:gd name="connsiteX93" fmla="*/ 59785 w 91440"/>
                <a:gd name="connsiteY93" fmla="*/ 102292 h 103834"/>
                <a:gd name="connsiteX94" fmla="*/ 59785 w 91440"/>
                <a:gd name="connsiteY94" fmla="*/ 101816 h 103834"/>
                <a:gd name="connsiteX95" fmla="*/ 58737 w 91440"/>
                <a:gd name="connsiteY95" fmla="*/ 99054 h 103834"/>
                <a:gd name="connsiteX96" fmla="*/ 58070 w 91440"/>
                <a:gd name="connsiteY96" fmla="*/ 97625 h 103834"/>
                <a:gd name="connsiteX97" fmla="*/ 58642 w 91440"/>
                <a:gd name="connsiteY97" fmla="*/ 96958 h 103834"/>
                <a:gd name="connsiteX98" fmla="*/ 59785 w 91440"/>
                <a:gd name="connsiteY98" fmla="*/ 96958 h 103834"/>
                <a:gd name="connsiteX99" fmla="*/ 60737 w 91440"/>
                <a:gd name="connsiteY99" fmla="*/ 97625 h 103834"/>
                <a:gd name="connsiteX100" fmla="*/ 61880 w 91440"/>
                <a:gd name="connsiteY100" fmla="*/ 97625 h 103834"/>
                <a:gd name="connsiteX101" fmla="*/ 62357 w 91440"/>
                <a:gd name="connsiteY101" fmla="*/ 96768 h 103834"/>
                <a:gd name="connsiteX102" fmla="*/ 62357 w 91440"/>
                <a:gd name="connsiteY102" fmla="*/ 96292 h 103834"/>
                <a:gd name="connsiteX103" fmla="*/ 63785 w 91440"/>
                <a:gd name="connsiteY103" fmla="*/ 95815 h 103834"/>
                <a:gd name="connsiteX104" fmla="*/ 64643 w 91440"/>
                <a:gd name="connsiteY104" fmla="*/ 96577 h 103834"/>
                <a:gd name="connsiteX105" fmla="*/ 64643 w 91440"/>
                <a:gd name="connsiteY105" fmla="*/ 97435 h 103834"/>
                <a:gd name="connsiteX106" fmla="*/ 64166 w 91440"/>
                <a:gd name="connsiteY106" fmla="*/ 98292 h 103834"/>
                <a:gd name="connsiteX107" fmla="*/ 64166 w 91440"/>
                <a:gd name="connsiteY107" fmla="*/ 98292 h 103834"/>
                <a:gd name="connsiteX108" fmla="*/ 64166 w 91440"/>
                <a:gd name="connsiteY108" fmla="*/ 99054 h 103834"/>
                <a:gd name="connsiteX109" fmla="*/ 66452 w 91440"/>
                <a:gd name="connsiteY109" fmla="*/ 99054 h 103834"/>
                <a:gd name="connsiteX110" fmla="*/ 67405 w 91440"/>
                <a:gd name="connsiteY110" fmla="*/ 97149 h 103834"/>
                <a:gd name="connsiteX111" fmla="*/ 67405 w 91440"/>
                <a:gd name="connsiteY111" fmla="*/ 96101 h 103834"/>
                <a:gd name="connsiteX112" fmla="*/ 68738 w 91440"/>
                <a:gd name="connsiteY112" fmla="*/ 95244 h 103834"/>
                <a:gd name="connsiteX113" fmla="*/ 68738 w 91440"/>
                <a:gd name="connsiteY113" fmla="*/ 95244 h 103834"/>
                <a:gd name="connsiteX114" fmla="*/ 69595 w 91440"/>
                <a:gd name="connsiteY114" fmla="*/ 96863 h 103834"/>
                <a:gd name="connsiteX115" fmla="*/ 68738 w 91440"/>
                <a:gd name="connsiteY115" fmla="*/ 98387 h 103834"/>
                <a:gd name="connsiteX116" fmla="*/ 68433 w 91440"/>
                <a:gd name="connsiteY116" fmla="*/ 99702 h 103834"/>
                <a:gd name="connsiteX117" fmla="*/ 68738 w 91440"/>
                <a:gd name="connsiteY117" fmla="*/ 100006 h 103834"/>
                <a:gd name="connsiteX118" fmla="*/ 70357 w 91440"/>
                <a:gd name="connsiteY118" fmla="*/ 100006 h 103834"/>
                <a:gd name="connsiteX119" fmla="*/ 70357 w 91440"/>
                <a:gd name="connsiteY119" fmla="*/ 100006 h 103834"/>
                <a:gd name="connsiteX120" fmla="*/ 68548 w 91440"/>
                <a:gd name="connsiteY120" fmla="*/ 92958 h 103834"/>
                <a:gd name="connsiteX121" fmla="*/ 71024 w 91440"/>
                <a:gd name="connsiteY121" fmla="*/ 83433 h 103834"/>
                <a:gd name="connsiteX122" fmla="*/ 76168 w 91440"/>
                <a:gd name="connsiteY122" fmla="*/ 63335 h 103834"/>
                <a:gd name="connsiteX123" fmla="*/ 82073 w 91440"/>
                <a:gd name="connsiteY123" fmla="*/ 37237 h 103834"/>
                <a:gd name="connsiteX124" fmla="*/ 87026 w 91440"/>
                <a:gd name="connsiteY124" fmla="*/ 30283 h 103834"/>
                <a:gd name="connsiteX125" fmla="*/ 91408 w 91440"/>
                <a:gd name="connsiteY125" fmla="*/ 20758 h 103834"/>
                <a:gd name="connsiteX126" fmla="*/ 90932 w 91440"/>
                <a:gd name="connsiteY126" fmla="*/ 20758 h 103834"/>
                <a:gd name="connsiteX127" fmla="*/ 90932 w 91440"/>
                <a:gd name="connsiteY127" fmla="*/ 21616 h 103834"/>
                <a:gd name="connsiteX128" fmla="*/ 90932 w 91440"/>
                <a:gd name="connsiteY128" fmla="*/ 22187 h 103834"/>
                <a:gd name="connsiteX129" fmla="*/ 89503 w 91440"/>
                <a:gd name="connsiteY129" fmla="*/ 22759 h 103834"/>
                <a:gd name="connsiteX130" fmla="*/ 88645 w 91440"/>
                <a:gd name="connsiteY130" fmla="*/ 21997 h 103834"/>
                <a:gd name="connsiteX131" fmla="*/ 88645 w 91440"/>
                <a:gd name="connsiteY131" fmla="*/ 21044 h 103834"/>
                <a:gd name="connsiteX132" fmla="*/ 89217 w 91440"/>
                <a:gd name="connsiteY132" fmla="*/ 20282 h 103834"/>
                <a:gd name="connsiteX133" fmla="*/ 89217 w 91440"/>
                <a:gd name="connsiteY133" fmla="*/ 20282 h 103834"/>
                <a:gd name="connsiteX134" fmla="*/ 89217 w 91440"/>
                <a:gd name="connsiteY134" fmla="*/ 19520 h 103834"/>
                <a:gd name="connsiteX135" fmla="*/ 86836 w 91440"/>
                <a:gd name="connsiteY135" fmla="*/ 20092 h 103834"/>
                <a:gd name="connsiteX136" fmla="*/ 85978 w 91440"/>
                <a:gd name="connsiteY136" fmla="*/ 21997 h 103834"/>
                <a:gd name="connsiteX137" fmla="*/ 85978 w 91440"/>
                <a:gd name="connsiteY137" fmla="*/ 23044 h 103834"/>
                <a:gd name="connsiteX138" fmla="*/ 84645 w 91440"/>
                <a:gd name="connsiteY138" fmla="*/ 23997 h 103834"/>
                <a:gd name="connsiteX139" fmla="*/ 84645 w 91440"/>
                <a:gd name="connsiteY139" fmla="*/ 23997 h 103834"/>
                <a:gd name="connsiteX140" fmla="*/ 83788 w 91440"/>
                <a:gd name="connsiteY140" fmla="*/ 22378 h 103834"/>
                <a:gd name="connsiteX141" fmla="*/ 84645 w 91440"/>
                <a:gd name="connsiteY141" fmla="*/ 20854 h 103834"/>
                <a:gd name="connsiteX142" fmla="*/ 84645 w 91440"/>
                <a:gd name="connsiteY142" fmla="*/ 19234 h 103834"/>
                <a:gd name="connsiteX143" fmla="*/ 82931 w 91440"/>
                <a:gd name="connsiteY143" fmla="*/ 19710 h 103834"/>
                <a:gd name="connsiteX144" fmla="*/ 82169 w 91440"/>
                <a:gd name="connsiteY144" fmla="*/ 20949 h 103834"/>
                <a:gd name="connsiteX145" fmla="*/ 80454 w 91440"/>
                <a:gd name="connsiteY145" fmla="*/ 20949 h 103834"/>
                <a:gd name="connsiteX146" fmla="*/ 80454 w 91440"/>
                <a:gd name="connsiteY146" fmla="*/ 19330 h 103834"/>
                <a:gd name="connsiteX147" fmla="*/ 82169 w 91440"/>
                <a:gd name="connsiteY147" fmla="*/ 17806 h 103834"/>
                <a:gd name="connsiteX148" fmla="*/ 82931 w 91440"/>
                <a:gd name="connsiteY148" fmla="*/ 16853 h 103834"/>
                <a:gd name="connsiteX149" fmla="*/ 82264 w 91440"/>
                <a:gd name="connsiteY149" fmla="*/ 15901 h 103834"/>
                <a:gd name="connsiteX150" fmla="*/ 80549 w 91440"/>
                <a:gd name="connsiteY150" fmla="*/ 15901 h 103834"/>
                <a:gd name="connsiteX151" fmla="*/ 79120 w 91440"/>
                <a:gd name="connsiteY151" fmla="*/ 17329 h 103834"/>
                <a:gd name="connsiteX152" fmla="*/ 77120 w 91440"/>
                <a:gd name="connsiteY152" fmla="*/ 18568 h 103834"/>
                <a:gd name="connsiteX153" fmla="*/ 75977 w 91440"/>
                <a:gd name="connsiteY153" fmla="*/ 17329 h 103834"/>
                <a:gd name="connsiteX154" fmla="*/ 77215 w 91440"/>
                <a:gd name="connsiteY154" fmla="*/ 16282 h 103834"/>
                <a:gd name="connsiteX155" fmla="*/ 78930 w 91440"/>
                <a:gd name="connsiteY155" fmla="*/ 14758 h 103834"/>
                <a:gd name="connsiteX156" fmla="*/ 76930 w 91440"/>
                <a:gd name="connsiteY156" fmla="*/ 13710 h 103834"/>
                <a:gd name="connsiteX157" fmla="*/ 74929 w 91440"/>
                <a:gd name="connsiteY157" fmla="*/ 14567 h 103834"/>
                <a:gd name="connsiteX158" fmla="*/ 73501 w 91440"/>
                <a:gd name="connsiteY158" fmla="*/ 15901 h 103834"/>
                <a:gd name="connsiteX159" fmla="*/ 72358 w 91440"/>
                <a:gd name="connsiteY159" fmla="*/ 15901 h 103834"/>
                <a:gd name="connsiteX160" fmla="*/ 73882 w 91440"/>
                <a:gd name="connsiteY160" fmla="*/ 13329 h 103834"/>
                <a:gd name="connsiteX161" fmla="*/ 75120 w 91440"/>
                <a:gd name="connsiteY161" fmla="*/ 12662 h 103834"/>
                <a:gd name="connsiteX162" fmla="*/ 75234 w 91440"/>
                <a:gd name="connsiteY162" fmla="*/ 11729 h 103834"/>
                <a:gd name="connsiteX163" fmla="*/ 75120 w 91440"/>
                <a:gd name="connsiteY163" fmla="*/ 11614 h 103834"/>
                <a:gd name="connsiteX164" fmla="*/ 74549 w 91440"/>
                <a:gd name="connsiteY164" fmla="*/ 11614 h 103834"/>
                <a:gd name="connsiteX165" fmla="*/ 71786 w 91440"/>
                <a:gd name="connsiteY165" fmla="*/ 12757 h 103834"/>
                <a:gd name="connsiteX166" fmla="*/ 70167 w 91440"/>
                <a:gd name="connsiteY166" fmla="*/ 14186 h 103834"/>
                <a:gd name="connsiteX167" fmla="*/ 73024 w 91440"/>
                <a:gd name="connsiteY167" fmla="*/ 10567 h 103834"/>
                <a:gd name="connsiteX168" fmla="*/ 74739 w 91440"/>
                <a:gd name="connsiteY168" fmla="*/ 9900 h 103834"/>
                <a:gd name="connsiteX169" fmla="*/ 74739 w 91440"/>
                <a:gd name="connsiteY169" fmla="*/ 8662 h 103834"/>
                <a:gd name="connsiteX170" fmla="*/ 73215 w 91440"/>
                <a:gd name="connsiteY170" fmla="*/ 7995 h 103834"/>
                <a:gd name="connsiteX171" fmla="*/ 69024 w 91440"/>
                <a:gd name="connsiteY171" fmla="*/ 8947 h 103834"/>
                <a:gd name="connsiteX172" fmla="*/ 67405 w 91440"/>
                <a:gd name="connsiteY172" fmla="*/ 11710 h 103834"/>
                <a:gd name="connsiteX173" fmla="*/ 66262 w 91440"/>
                <a:gd name="connsiteY173" fmla="*/ 12376 h 103834"/>
                <a:gd name="connsiteX174" fmla="*/ 64928 w 91440"/>
                <a:gd name="connsiteY174" fmla="*/ 11233 h 103834"/>
                <a:gd name="connsiteX175" fmla="*/ 65786 w 91440"/>
                <a:gd name="connsiteY175" fmla="*/ 9900 h 103834"/>
                <a:gd name="connsiteX176" fmla="*/ 65786 w 91440"/>
                <a:gd name="connsiteY176" fmla="*/ 8471 h 103834"/>
                <a:gd name="connsiteX177" fmla="*/ 63309 w 91440"/>
                <a:gd name="connsiteY177" fmla="*/ 8471 h 103834"/>
                <a:gd name="connsiteX178" fmla="*/ 61880 w 91440"/>
                <a:gd name="connsiteY178" fmla="*/ 9900 h 103834"/>
                <a:gd name="connsiteX179" fmla="*/ 61309 w 91440"/>
                <a:gd name="connsiteY179" fmla="*/ 10757 h 103834"/>
                <a:gd name="connsiteX180" fmla="*/ 61785 w 91440"/>
                <a:gd name="connsiteY180" fmla="*/ 7138 h 103834"/>
                <a:gd name="connsiteX181" fmla="*/ 62357 w 91440"/>
                <a:gd name="connsiteY181" fmla="*/ 6281 h 103834"/>
                <a:gd name="connsiteX182" fmla="*/ 62357 w 91440"/>
                <a:gd name="connsiteY182" fmla="*/ 5328 h 103834"/>
                <a:gd name="connsiteX183" fmla="*/ 61595 w 91440"/>
                <a:gd name="connsiteY183" fmla="*/ 5328 h 103834"/>
                <a:gd name="connsiteX184" fmla="*/ 59023 w 91440"/>
                <a:gd name="connsiteY184" fmla="*/ 6661 h 103834"/>
                <a:gd name="connsiteX185" fmla="*/ 59023 w 91440"/>
                <a:gd name="connsiteY185" fmla="*/ 9138 h 103834"/>
                <a:gd name="connsiteX186" fmla="*/ 58118 w 91440"/>
                <a:gd name="connsiteY186" fmla="*/ 9719 h 103834"/>
                <a:gd name="connsiteX187" fmla="*/ 58070 w 91440"/>
                <a:gd name="connsiteY187" fmla="*/ 9709 h 103834"/>
                <a:gd name="connsiteX188" fmla="*/ 58070 w 91440"/>
                <a:gd name="connsiteY188" fmla="*/ 5995 h 103834"/>
                <a:gd name="connsiteX189" fmla="*/ 56165 w 91440"/>
                <a:gd name="connsiteY189" fmla="*/ 3994 h 103834"/>
                <a:gd name="connsiteX190" fmla="*/ 54165 w 91440"/>
                <a:gd name="connsiteY190" fmla="*/ 3994 h 103834"/>
                <a:gd name="connsiteX191" fmla="*/ 54165 w 91440"/>
                <a:gd name="connsiteY191" fmla="*/ 4566 h 103834"/>
                <a:gd name="connsiteX192" fmla="*/ 55594 w 91440"/>
                <a:gd name="connsiteY192" fmla="*/ 7328 h 103834"/>
                <a:gd name="connsiteX193" fmla="*/ 55594 w 91440"/>
                <a:gd name="connsiteY193" fmla="*/ 10090 h 103834"/>
                <a:gd name="connsiteX194" fmla="*/ 54260 w 91440"/>
                <a:gd name="connsiteY194" fmla="*/ 9233 h 103834"/>
                <a:gd name="connsiteX195" fmla="*/ 54260 w 91440"/>
                <a:gd name="connsiteY195" fmla="*/ 7900 h 103834"/>
                <a:gd name="connsiteX196" fmla="*/ 54260 w 91440"/>
                <a:gd name="connsiteY196" fmla="*/ 7900 h 103834"/>
                <a:gd name="connsiteX197" fmla="*/ 53022 w 91440"/>
                <a:gd name="connsiteY197" fmla="*/ 8471 h 103834"/>
                <a:gd name="connsiteX198" fmla="*/ 52070 w 91440"/>
                <a:gd name="connsiteY198" fmla="*/ 9328 h 103834"/>
                <a:gd name="connsiteX199" fmla="*/ 52070 w 91440"/>
                <a:gd name="connsiteY199" fmla="*/ 6185 h 103834"/>
                <a:gd name="connsiteX200" fmla="*/ 49212 w 91440"/>
                <a:gd name="connsiteY200" fmla="*/ 1804 h 103834"/>
                <a:gd name="connsiteX201" fmla="*/ 48260 w 91440"/>
                <a:gd name="connsiteY201" fmla="*/ 1804 h 103834"/>
                <a:gd name="connsiteX202" fmla="*/ 46640 w 91440"/>
                <a:gd name="connsiteY202" fmla="*/ 2661 h 103834"/>
                <a:gd name="connsiteX203" fmla="*/ 46640 w 91440"/>
                <a:gd name="connsiteY203" fmla="*/ 4280 h 103834"/>
                <a:gd name="connsiteX204" fmla="*/ 46640 w 91440"/>
                <a:gd name="connsiteY204" fmla="*/ 6471 h 103834"/>
                <a:gd name="connsiteX205" fmla="*/ 45040 w 91440"/>
                <a:gd name="connsiteY205" fmla="*/ 7909 h 103834"/>
                <a:gd name="connsiteX206" fmla="*/ 44926 w 91440"/>
                <a:gd name="connsiteY206" fmla="*/ 7900 h 103834"/>
                <a:gd name="connsiteX207" fmla="*/ 43116 w 91440"/>
                <a:gd name="connsiteY207" fmla="*/ 6376 h 103834"/>
                <a:gd name="connsiteX208" fmla="*/ 43116 w 91440"/>
                <a:gd name="connsiteY208" fmla="*/ 4375 h 103834"/>
                <a:gd name="connsiteX209" fmla="*/ 40640 w 91440"/>
                <a:gd name="connsiteY209" fmla="*/ 3709 h 103834"/>
                <a:gd name="connsiteX210" fmla="*/ 40640 w 91440"/>
                <a:gd name="connsiteY210" fmla="*/ 4375 h 103834"/>
                <a:gd name="connsiteX211" fmla="*/ 41306 w 91440"/>
                <a:gd name="connsiteY211" fmla="*/ 6090 h 103834"/>
                <a:gd name="connsiteX212" fmla="*/ 41354 w 91440"/>
                <a:gd name="connsiteY212" fmla="*/ 7566 h 103834"/>
                <a:gd name="connsiteX213" fmla="*/ 41306 w 91440"/>
                <a:gd name="connsiteY213" fmla="*/ 7614 h 103834"/>
                <a:gd name="connsiteX214" fmla="*/ 39592 w 91440"/>
                <a:gd name="connsiteY214" fmla="*/ 7614 h 103834"/>
                <a:gd name="connsiteX215" fmla="*/ 38925 w 91440"/>
                <a:gd name="connsiteY215" fmla="*/ 6281 h 103834"/>
                <a:gd name="connsiteX216" fmla="*/ 38925 w 91440"/>
                <a:gd name="connsiteY216" fmla="*/ 2851 h 103834"/>
                <a:gd name="connsiteX217" fmla="*/ 38925 w 91440"/>
                <a:gd name="connsiteY217" fmla="*/ 1137 h 103834"/>
                <a:gd name="connsiteX218" fmla="*/ 37496 w 91440"/>
                <a:gd name="connsiteY218" fmla="*/ -292 h 103834"/>
                <a:gd name="connsiteX219" fmla="*/ 36068 w 91440"/>
                <a:gd name="connsiteY219" fmla="*/ -292 h 103834"/>
                <a:gd name="connsiteX220" fmla="*/ 35020 w 91440"/>
                <a:gd name="connsiteY220" fmla="*/ 375 h 103834"/>
                <a:gd name="connsiteX221" fmla="*/ 35020 w 91440"/>
                <a:gd name="connsiteY221" fmla="*/ 1232 h 103834"/>
                <a:gd name="connsiteX222" fmla="*/ 35877 w 91440"/>
                <a:gd name="connsiteY222" fmla="*/ 3804 h 103834"/>
                <a:gd name="connsiteX223" fmla="*/ 35325 w 91440"/>
                <a:gd name="connsiteY223" fmla="*/ 4566 h 103834"/>
                <a:gd name="connsiteX224" fmla="*/ 35115 w 91440"/>
                <a:gd name="connsiteY224" fmla="*/ 4566 h 103834"/>
                <a:gd name="connsiteX225" fmla="*/ 34162 w 91440"/>
                <a:gd name="connsiteY225" fmla="*/ 4566 h 103834"/>
                <a:gd name="connsiteX226" fmla="*/ 33305 w 91440"/>
                <a:gd name="connsiteY226" fmla="*/ 3042 h 103834"/>
                <a:gd name="connsiteX227" fmla="*/ 33305 w 91440"/>
                <a:gd name="connsiteY227" fmla="*/ 1423 h 103834"/>
                <a:gd name="connsiteX228" fmla="*/ 31210 w 91440"/>
                <a:gd name="connsiteY228" fmla="*/ 660 h 103834"/>
                <a:gd name="connsiteX229" fmla="*/ 30448 w 91440"/>
                <a:gd name="connsiteY229" fmla="*/ 1708 h 103834"/>
                <a:gd name="connsiteX230" fmla="*/ 31115 w 91440"/>
                <a:gd name="connsiteY230" fmla="*/ 2947 h 103834"/>
                <a:gd name="connsiteX231" fmla="*/ 32829 w 91440"/>
                <a:gd name="connsiteY231" fmla="*/ 6947 h 103834"/>
                <a:gd name="connsiteX232" fmla="*/ 32191 w 91440"/>
                <a:gd name="connsiteY232" fmla="*/ 7976 h 103834"/>
                <a:gd name="connsiteX233" fmla="*/ 32067 w 91440"/>
                <a:gd name="connsiteY233" fmla="*/ 7995 h 103834"/>
                <a:gd name="connsiteX234" fmla="*/ 31019 w 91440"/>
                <a:gd name="connsiteY234" fmla="*/ 7519 h 103834"/>
                <a:gd name="connsiteX235" fmla="*/ 31019 w 91440"/>
                <a:gd name="connsiteY235" fmla="*/ 6661 h 103834"/>
                <a:gd name="connsiteX236" fmla="*/ 30543 w 91440"/>
                <a:gd name="connsiteY236" fmla="*/ 5233 h 103834"/>
                <a:gd name="connsiteX237" fmla="*/ 29400 w 91440"/>
                <a:gd name="connsiteY237" fmla="*/ 3709 h 103834"/>
                <a:gd name="connsiteX238" fmla="*/ 27114 w 91440"/>
                <a:gd name="connsiteY238" fmla="*/ 3709 h 103834"/>
                <a:gd name="connsiteX239" fmla="*/ 27114 w 91440"/>
                <a:gd name="connsiteY239" fmla="*/ 5137 h 103834"/>
                <a:gd name="connsiteX240" fmla="*/ 27590 w 91440"/>
                <a:gd name="connsiteY240" fmla="*/ 6471 h 103834"/>
                <a:gd name="connsiteX241" fmla="*/ 27590 w 91440"/>
                <a:gd name="connsiteY241" fmla="*/ 7042 h 103834"/>
                <a:gd name="connsiteX242" fmla="*/ 27590 w 91440"/>
                <a:gd name="connsiteY242" fmla="*/ 7042 h 103834"/>
                <a:gd name="connsiteX243" fmla="*/ 25304 w 91440"/>
                <a:gd name="connsiteY243" fmla="*/ 6090 h 103834"/>
                <a:gd name="connsiteX244" fmla="*/ 25304 w 91440"/>
                <a:gd name="connsiteY244" fmla="*/ 4280 h 103834"/>
                <a:gd name="connsiteX245" fmla="*/ 25304 w 91440"/>
                <a:gd name="connsiteY245" fmla="*/ 2470 h 103834"/>
                <a:gd name="connsiteX246" fmla="*/ 23780 w 91440"/>
                <a:gd name="connsiteY246" fmla="*/ 2470 h 103834"/>
                <a:gd name="connsiteX247" fmla="*/ 22923 w 91440"/>
                <a:gd name="connsiteY247" fmla="*/ 2470 h 103834"/>
                <a:gd name="connsiteX248" fmla="*/ 22237 w 91440"/>
                <a:gd name="connsiteY248" fmla="*/ 4375 h 103834"/>
                <a:gd name="connsiteX249" fmla="*/ 22352 w 91440"/>
                <a:gd name="connsiteY249" fmla="*/ 4566 h 103834"/>
                <a:gd name="connsiteX250" fmla="*/ 23685 w 91440"/>
                <a:gd name="connsiteY250" fmla="*/ 6852 h 103834"/>
                <a:gd name="connsiteX251" fmla="*/ 23437 w 91440"/>
                <a:gd name="connsiteY251" fmla="*/ 7900 h 103834"/>
                <a:gd name="connsiteX252" fmla="*/ 23209 w 91440"/>
                <a:gd name="connsiteY252" fmla="*/ 7995 h 103834"/>
                <a:gd name="connsiteX253" fmla="*/ 21590 w 91440"/>
                <a:gd name="connsiteY253" fmla="*/ 7519 h 103834"/>
                <a:gd name="connsiteX254" fmla="*/ 21018 w 91440"/>
                <a:gd name="connsiteY254" fmla="*/ 6376 h 103834"/>
                <a:gd name="connsiteX255" fmla="*/ 21018 w 91440"/>
                <a:gd name="connsiteY255" fmla="*/ 5518 h 103834"/>
                <a:gd name="connsiteX256" fmla="*/ 20256 w 91440"/>
                <a:gd name="connsiteY256" fmla="*/ 4852 h 103834"/>
                <a:gd name="connsiteX257" fmla="*/ 18541 w 91440"/>
                <a:gd name="connsiteY257" fmla="*/ 5518 h 103834"/>
                <a:gd name="connsiteX258" fmla="*/ 18541 w 91440"/>
                <a:gd name="connsiteY258" fmla="*/ 7138 h 103834"/>
                <a:gd name="connsiteX259" fmla="*/ 17494 w 91440"/>
                <a:gd name="connsiteY259" fmla="*/ 7138 h 103834"/>
                <a:gd name="connsiteX260" fmla="*/ 16065 w 91440"/>
                <a:gd name="connsiteY260" fmla="*/ 4375 h 103834"/>
                <a:gd name="connsiteX261" fmla="*/ 16065 w 91440"/>
                <a:gd name="connsiteY261" fmla="*/ 3614 h 103834"/>
                <a:gd name="connsiteX262" fmla="*/ 16065 w 91440"/>
                <a:gd name="connsiteY262" fmla="*/ 2089 h 103834"/>
                <a:gd name="connsiteX263" fmla="*/ 15398 w 91440"/>
                <a:gd name="connsiteY263" fmla="*/ 15329 h 103834"/>
                <a:gd name="connsiteX264" fmla="*/ 13493 w 91440"/>
                <a:gd name="connsiteY264" fmla="*/ 24854 h 103834"/>
                <a:gd name="connsiteX265" fmla="*/ 13493 w 91440"/>
                <a:gd name="connsiteY265" fmla="*/ 36094 h 103834"/>
                <a:gd name="connsiteX266" fmla="*/ 10636 w 91440"/>
                <a:gd name="connsiteY266" fmla="*/ 49429 h 103834"/>
                <a:gd name="connsiteX267" fmla="*/ 10636 w 91440"/>
                <a:gd name="connsiteY267" fmla="*/ 55429 h 103834"/>
                <a:gd name="connsiteX268" fmla="*/ 1111 w 91440"/>
                <a:gd name="connsiteY268" fmla="*/ 86195 h 103834"/>
                <a:gd name="connsiteX269" fmla="*/ 1111 w 91440"/>
                <a:gd name="connsiteY269" fmla="*/ 86195 h 103834"/>
                <a:gd name="connsiteX270" fmla="*/ 2635 w 91440"/>
                <a:gd name="connsiteY270" fmla="*/ 84862 h 103834"/>
                <a:gd name="connsiteX271" fmla="*/ 444 w 91440"/>
                <a:gd name="connsiteY271" fmla="*/ 88100 h 103834"/>
                <a:gd name="connsiteX272" fmla="*/ -32 w 91440"/>
                <a:gd name="connsiteY272" fmla="*/ 90005 h 103834"/>
                <a:gd name="connsiteX273" fmla="*/ -32 w 91440"/>
                <a:gd name="connsiteY273" fmla="*/ 90100 h 103834"/>
                <a:gd name="connsiteX274" fmla="*/ 2635 w 91440"/>
                <a:gd name="connsiteY274" fmla="*/ 90100 h 10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91440" h="103834">
                  <a:moveTo>
                    <a:pt x="2635" y="90100"/>
                  </a:moveTo>
                  <a:cubicBezTo>
                    <a:pt x="3492" y="89339"/>
                    <a:pt x="3682" y="88291"/>
                    <a:pt x="4254" y="87433"/>
                  </a:cubicBezTo>
                  <a:cubicBezTo>
                    <a:pt x="4511" y="87062"/>
                    <a:pt x="4940" y="86843"/>
                    <a:pt x="5397" y="86862"/>
                  </a:cubicBezTo>
                  <a:cubicBezTo>
                    <a:pt x="6159" y="86862"/>
                    <a:pt x="6731" y="87529"/>
                    <a:pt x="6635" y="88005"/>
                  </a:cubicBezTo>
                  <a:cubicBezTo>
                    <a:pt x="6473" y="88491"/>
                    <a:pt x="6178" y="88919"/>
                    <a:pt x="5778" y="89243"/>
                  </a:cubicBezTo>
                  <a:cubicBezTo>
                    <a:pt x="5778" y="89719"/>
                    <a:pt x="5778" y="90196"/>
                    <a:pt x="5778" y="90672"/>
                  </a:cubicBezTo>
                  <a:cubicBezTo>
                    <a:pt x="6426" y="91253"/>
                    <a:pt x="7340" y="91434"/>
                    <a:pt x="8159" y="91148"/>
                  </a:cubicBezTo>
                  <a:cubicBezTo>
                    <a:pt x="8778" y="90881"/>
                    <a:pt x="9283" y="90415"/>
                    <a:pt x="9588" y="89815"/>
                  </a:cubicBezTo>
                  <a:lnTo>
                    <a:pt x="10160" y="88957"/>
                  </a:lnTo>
                  <a:cubicBezTo>
                    <a:pt x="10874" y="90062"/>
                    <a:pt x="10874" y="91472"/>
                    <a:pt x="10160" y="92577"/>
                  </a:cubicBezTo>
                  <a:cubicBezTo>
                    <a:pt x="9921" y="92787"/>
                    <a:pt x="9721" y="93044"/>
                    <a:pt x="9588" y="93339"/>
                  </a:cubicBezTo>
                  <a:cubicBezTo>
                    <a:pt x="9369" y="93615"/>
                    <a:pt x="9369" y="94015"/>
                    <a:pt x="9588" y="94291"/>
                  </a:cubicBezTo>
                  <a:lnTo>
                    <a:pt x="10350" y="94291"/>
                  </a:lnTo>
                  <a:cubicBezTo>
                    <a:pt x="11388" y="94491"/>
                    <a:pt x="12436" y="93986"/>
                    <a:pt x="12922" y="93053"/>
                  </a:cubicBezTo>
                  <a:cubicBezTo>
                    <a:pt x="12969" y="92262"/>
                    <a:pt x="12969" y="91463"/>
                    <a:pt x="12922" y="90672"/>
                  </a:cubicBezTo>
                  <a:cubicBezTo>
                    <a:pt x="12931" y="90358"/>
                    <a:pt x="13198" y="90110"/>
                    <a:pt x="13512" y="90120"/>
                  </a:cubicBezTo>
                  <a:cubicBezTo>
                    <a:pt x="13608" y="90120"/>
                    <a:pt x="13693" y="90148"/>
                    <a:pt x="13779" y="90196"/>
                  </a:cubicBezTo>
                  <a:lnTo>
                    <a:pt x="13779" y="90196"/>
                  </a:lnTo>
                  <a:cubicBezTo>
                    <a:pt x="14446" y="91434"/>
                    <a:pt x="13303" y="92577"/>
                    <a:pt x="13779" y="93815"/>
                  </a:cubicBezTo>
                  <a:cubicBezTo>
                    <a:pt x="14189" y="94711"/>
                    <a:pt x="14855" y="95472"/>
                    <a:pt x="15684" y="96006"/>
                  </a:cubicBezTo>
                  <a:cubicBezTo>
                    <a:pt x="16256" y="96482"/>
                    <a:pt x="17303" y="96958"/>
                    <a:pt x="17684" y="96482"/>
                  </a:cubicBezTo>
                  <a:cubicBezTo>
                    <a:pt x="18065" y="96006"/>
                    <a:pt x="17684" y="96482"/>
                    <a:pt x="17684" y="95911"/>
                  </a:cubicBezTo>
                  <a:cubicBezTo>
                    <a:pt x="17684" y="95339"/>
                    <a:pt x="16636" y="94006"/>
                    <a:pt x="16256" y="93053"/>
                  </a:cubicBezTo>
                  <a:cubicBezTo>
                    <a:pt x="15665" y="92224"/>
                    <a:pt x="15665" y="91120"/>
                    <a:pt x="16256" y="90291"/>
                  </a:cubicBezTo>
                  <a:cubicBezTo>
                    <a:pt x="16875" y="90224"/>
                    <a:pt x="17446" y="90634"/>
                    <a:pt x="17589" y="91243"/>
                  </a:cubicBezTo>
                  <a:cubicBezTo>
                    <a:pt x="17589" y="91720"/>
                    <a:pt x="17589" y="92196"/>
                    <a:pt x="17589" y="92577"/>
                  </a:cubicBezTo>
                  <a:cubicBezTo>
                    <a:pt x="17589" y="92958"/>
                    <a:pt x="17589" y="92577"/>
                    <a:pt x="17589" y="92577"/>
                  </a:cubicBezTo>
                  <a:cubicBezTo>
                    <a:pt x="17589" y="92577"/>
                    <a:pt x="18637" y="92577"/>
                    <a:pt x="18827" y="92006"/>
                  </a:cubicBezTo>
                  <a:cubicBezTo>
                    <a:pt x="19018" y="91434"/>
                    <a:pt x="18827" y="91148"/>
                    <a:pt x="19780" y="91243"/>
                  </a:cubicBezTo>
                  <a:cubicBezTo>
                    <a:pt x="20732" y="91339"/>
                    <a:pt x="19780" y="93339"/>
                    <a:pt x="19780" y="94387"/>
                  </a:cubicBezTo>
                  <a:cubicBezTo>
                    <a:pt x="19856" y="96282"/>
                    <a:pt x="20894" y="98006"/>
                    <a:pt x="22542" y="98959"/>
                  </a:cubicBezTo>
                  <a:lnTo>
                    <a:pt x="23495" y="98959"/>
                  </a:lnTo>
                  <a:cubicBezTo>
                    <a:pt x="24123" y="99168"/>
                    <a:pt x="24819" y="98882"/>
                    <a:pt x="25114" y="98292"/>
                  </a:cubicBezTo>
                  <a:cubicBezTo>
                    <a:pt x="25209" y="97720"/>
                    <a:pt x="25209" y="97149"/>
                    <a:pt x="25114" y="96577"/>
                  </a:cubicBezTo>
                  <a:cubicBezTo>
                    <a:pt x="24933" y="95863"/>
                    <a:pt x="24933" y="95101"/>
                    <a:pt x="25114" y="94387"/>
                  </a:cubicBezTo>
                  <a:cubicBezTo>
                    <a:pt x="25104" y="93596"/>
                    <a:pt x="25742" y="92948"/>
                    <a:pt x="26533" y="92948"/>
                  </a:cubicBezTo>
                  <a:cubicBezTo>
                    <a:pt x="26600" y="92948"/>
                    <a:pt x="26666" y="92948"/>
                    <a:pt x="26733" y="92958"/>
                  </a:cubicBezTo>
                  <a:cubicBezTo>
                    <a:pt x="27638" y="93101"/>
                    <a:pt x="28352" y="93777"/>
                    <a:pt x="28543" y="94672"/>
                  </a:cubicBezTo>
                  <a:cubicBezTo>
                    <a:pt x="28543" y="95339"/>
                    <a:pt x="28543" y="96006"/>
                    <a:pt x="28543" y="96673"/>
                  </a:cubicBezTo>
                  <a:cubicBezTo>
                    <a:pt x="29076" y="97435"/>
                    <a:pt x="30029" y="97778"/>
                    <a:pt x="30924" y="97530"/>
                  </a:cubicBezTo>
                  <a:cubicBezTo>
                    <a:pt x="31000" y="97311"/>
                    <a:pt x="31000" y="97082"/>
                    <a:pt x="30924" y="96863"/>
                  </a:cubicBezTo>
                  <a:cubicBezTo>
                    <a:pt x="30743" y="96244"/>
                    <a:pt x="30524" y="95644"/>
                    <a:pt x="30257" y="95053"/>
                  </a:cubicBezTo>
                  <a:cubicBezTo>
                    <a:pt x="30257" y="94482"/>
                    <a:pt x="30257" y="93815"/>
                    <a:pt x="30257" y="93529"/>
                  </a:cubicBezTo>
                  <a:cubicBezTo>
                    <a:pt x="30781" y="93205"/>
                    <a:pt x="31448" y="93205"/>
                    <a:pt x="31972" y="93529"/>
                  </a:cubicBezTo>
                  <a:cubicBezTo>
                    <a:pt x="32448" y="93796"/>
                    <a:pt x="32705" y="94320"/>
                    <a:pt x="32639" y="94863"/>
                  </a:cubicBezTo>
                  <a:lnTo>
                    <a:pt x="32639" y="99625"/>
                  </a:lnTo>
                  <a:cubicBezTo>
                    <a:pt x="32543" y="100197"/>
                    <a:pt x="32543" y="100768"/>
                    <a:pt x="32639" y="101340"/>
                  </a:cubicBezTo>
                  <a:cubicBezTo>
                    <a:pt x="32848" y="102035"/>
                    <a:pt x="33334" y="102616"/>
                    <a:pt x="33972" y="102959"/>
                  </a:cubicBezTo>
                  <a:cubicBezTo>
                    <a:pt x="34429" y="103264"/>
                    <a:pt x="34953" y="103426"/>
                    <a:pt x="35496" y="103435"/>
                  </a:cubicBezTo>
                  <a:cubicBezTo>
                    <a:pt x="35972" y="103435"/>
                    <a:pt x="36449" y="103435"/>
                    <a:pt x="36449" y="102864"/>
                  </a:cubicBezTo>
                  <a:cubicBezTo>
                    <a:pt x="36525" y="102550"/>
                    <a:pt x="36525" y="102226"/>
                    <a:pt x="36449" y="101911"/>
                  </a:cubicBezTo>
                  <a:cubicBezTo>
                    <a:pt x="35896" y="101140"/>
                    <a:pt x="35620" y="100197"/>
                    <a:pt x="35686" y="99244"/>
                  </a:cubicBezTo>
                  <a:cubicBezTo>
                    <a:pt x="35629" y="98882"/>
                    <a:pt x="35886" y="98539"/>
                    <a:pt x="36249" y="98492"/>
                  </a:cubicBezTo>
                  <a:cubicBezTo>
                    <a:pt x="36287" y="98482"/>
                    <a:pt x="36315" y="98482"/>
                    <a:pt x="36353" y="98482"/>
                  </a:cubicBezTo>
                  <a:cubicBezTo>
                    <a:pt x="36658" y="98359"/>
                    <a:pt x="37001" y="98359"/>
                    <a:pt x="37306" y="98482"/>
                  </a:cubicBezTo>
                  <a:cubicBezTo>
                    <a:pt x="37792" y="98892"/>
                    <a:pt x="38096" y="99473"/>
                    <a:pt x="38163" y="100102"/>
                  </a:cubicBezTo>
                  <a:cubicBezTo>
                    <a:pt x="38144" y="100711"/>
                    <a:pt x="38306" y="101311"/>
                    <a:pt x="38639" y="101816"/>
                  </a:cubicBezTo>
                  <a:cubicBezTo>
                    <a:pt x="39173" y="102397"/>
                    <a:pt x="39944" y="102712"/>
                    <a:pt x="40735" y="102673"/>
                  </a:cubicBezTo>
                  <a:cubicBezTo>
                    <a:pt x="41202" y="102578"/>
                    <a:pt x="41506" y="102130"/>
                    <a:pt x="41411" y="101664"/>
                  </a:cubicBezTo>
                  <a:cubicBezTo>
                    <a:pt x="41411" y="101654"/>
                    <a:pt x="41402" y="101635"/>
                    <a:pt x="41402" y="101626"/>
                  </a:cubicBezTo>
                  <a:cubicBezTo>
                    <a:pt x="41278" y="101140"/>
                    <a:pt x="41049" y="100683"/>
                    <a:pt x="40735" y="100292"/>
                  </a:cubicBezTo>
                  <a:cubicBezTo>
                    <a:pt x="39897" y="99035"/>
                    <a:pt x="39344" y="97596"/>
                    <a:pt x="39115" y="96101"/>
                  </a:cubicBezTo>
                  <a:cubicBezTo>
                    <a:pt x="39115" y="95625"/>
                    <a:pt x="39115" y="95149"/>
                    <a:pt x="39878" y="95053"/>
                  </a:cubicBezTo>
                  <a:cubicBezTo>
                    <a:pt x="40297" y="95082"/>
                    <a:pt x="40678" y="95292"/>
                    <a:pt x="40925" y="95625"/>
                  </a:cubicBezTo>
                  <a:cubicBezTo>
                    <a:pt x="40963" y="95911"/>
                    <a:pt x="40963" y="96197"/>
                    <a:pt x="40925" y="96482"/>
                  </a:cubicBezTo>
                  <a:cubicBezTo>
                    <a:pt x="40925" y="96958"/>
                    <a:pt x="40925" y="97530"/>
                    <a:pt x="40925" y="98006"/>
                  </a:cubicBezTo>
                  <a:cubicBezTo>
                    <a:pt x="41163" y="98663"/>
                    <a:pt x="41592" y="99225"/>
                    <a:pt x="42164" y="99625"/>
                  </a:cubicBezTo>
                  <a:cubicBezTo>
                    <a:pt x="42830" y="100102"/>
                    <a:pt x="43973" y="100292"/>
                    <a:pt x="44354" y="99625"/>
                  </a:cubicBezTo>
                  <a:cubicBezTo>
                    <a:pt x="44735" y="98959"/>
                    <a:pt x="44354" y="98578"/>
                    <a:pt x="44354" y="98101"/>
                  </a:cubicBezTo>
                  <a:cubicBezTo>
                    <a:pt x="44135" y="97682"/>
                    <a:pt x="43983" y="97235"/>
                    <a:pt x="43878" y="96768"/>
                  </a:cubicBezTo>
                  <a:cubicBezTo>
                    <a:pt x="43878" y="96768"/>
                    <a:pt x="43878" y="96292"/>
                    <a:pt x="43878" y="96197"/>
                  </a:cubicBezTo>
                  <a:lnTo>
                    <a:pt x="43878" y="96197"/>
                  </a:lnTo>
                  <a:cubicBezTo>
                    <a:pt x="44802" y="96092"/>
                    <a:pt x="45716" y="96492"/>
                    <a:pt x="46259" y="97244"/>
                  </a:cubicBezTo>
                  <a:cubicBezTo>
                    <a:pt x="46536" y="97844"/>
                    <a:pt x="46536" y="98549"/>
                    <a:pt x="46259" y="99149"/>
                  </a:cubicBezTo>
                  <a:cubicBezTo>
                    <a:pt x="46069" y="99768"/>
                    <a:pt x="46069" y="100435"/>
                    <a:pt x="46259" y="101054"/>
                  </a:cubicBezTo>
                  <a:cubicBezTo>
                    <a:pt x="46221" y="101206"/>
                    <a:pt x="46221" y="101378"/>
                    <a:pt x="46259" y="101531"/>
                  </a:cubicBezTo>
                  <a:cubicBezTo>
                    <a:pt x="46716" y="101711"/>
                    <a:pt x="47231" y="101711"/>
                    <a:pt x="47688" y="101531"/>
                  </a:cubicBezTo>
                  <a:lnTo>
                    <a:pt x="48640" y="101531"/>
                  </a:lnTo>
                  <a:cubicBezTo>
                    <a:pt x="49498" y="101531"/>
                    <a:pt x="49498" y="100197"/>
                    <a:pt x="49117" y="99340"/>
                  </a:cubicBezTo>
                  <a:cubicBezTo>
                    <a:pt x="48612" y="98597"/>
                    <a:pt x="48193" y="97797"/>
                    <a:pt x="47878" y="96958"/>
                  </a:cubicBezTo>
                  <a:cubicBezTo>
                    <a:pt x="47659" y="96597"/>
                    <a:pt x="47764" y="96130"/>
                    <a:pt x="48126" y="95911"/>
                  </a:cubicBezTo>
                  <a:cubicBezTo>
                    <a:pt x="48193" y="95863"/>
                    <a:pt x="48279" y="95834"/>
                    <a:pt x="48355" y="95815"/>
                  </a:cubicBezTo>
                  <a:cubicBezTo>
                    <a:pt x="48955" y="95768"/>
                    <a:pt x="49545" y="95977"/>
                    <a:pt x="49974" y="96387"/>
                  </a:cubicBezTo>
                  <a:cubicBezTo>
                    <a:pt x="50279" y="96739"/>
                    <a:pt x="50479" y="97168"/>
                    <a:pt x="50545" y="97625"/>
                  </a:cubicBezTo>
                  <a:cubicBezTo>
                    <a:pt x="50498" y="97911"/>
                    <a:pt x="50498" y="98197"/>
                    <a:pt x="50545" y="98482"/>
                  </a:cubicBezTo>
                  <a:cubicBezTo>
                    <a:pt x="50765" y="98806"/>
                    <a:pt x="51060" y="99064"/>
                    <a:pt x="51403" y="99244"/>
                  </a:cubicBezTo>
                  <a:cubicBezTo>
                    <a:pt x="52060" y="99511"/>
                    <a:pt x="52812" y="99225"/>
                    <a:pt x="53117" y="98578"/>
                  </a:cubicBezTo>
                  <a:cubicBezTo>
                    <a:pt x="53165" y="98035"/>
                    <a:pt x="53165" y="97501"/>
                    <a:pt x="53117" y="96958"/>
                  </a:cubicBezTo>
                  <a:cubicBezTo>
                    <a:pt x="53451" y="96806"/>
                    <a:pt x="53832" y="96806"/>
                    <a:pt x="54165" y="96958"/>
                  </a:cubicBezTo>
                  <a:cubicBezTo>
                    <a:pt x="54603" y="97063"/>
                    <a:pt x="55003" y="97292"/>
                    <a:pt x="55308" y="97625"/>
                  </a:cubicBezTo>
                  <a:cubicBezTo>
                    <a:pt x="55394" y="97901"/>
                    <a:pt x="55394" y="98206"/>
                    <a:pt x="55308" y="98482"/>
                  </a:cubicBezTo>
                  <a:cubicBezTo>
                    <a:pt x="55403" y="99216"/>
                    <a:pt x="55622" y="99930"/>
                    <a:pt x="55975" y="100578"/>
                  </a:cubicBezTo>
                  <a:cubicBezTo>
                    <a:pt x="56546" y="101369"/>
                    <a:pt x="57346" y="101959"/>
                    <a:pt x="58261" y="102292"/>
                  </a:cubicBezTo>
                  <a:cubicBezTo>
                    <a:pt x="58832" y="102292"/>
                    <a:pt x="59499" y="102292"/>
                    <a:pt x="59785" y="102292"/>
                  </a:cubicBezTo>
                  <a:cubicBezTo>
                    <a:pt x="59813" y="102130"/>
                    <a:pt x="59813" y="101978"/>
                    <a:pt x="59785" y="101816"/>
                  </a:cubicBezTo>
                  <a:cubicBezTo>
                    <a:pt x="59785" y="100797"/>
                    <a:pt x="59413" y="99816"/>
                    <a:pt x="58737" y="99054"/>
                  </a:cubicBezTo>
                  <a:cubicBezTo>
                    <a:pt x="58404" y="98644"/>
                    <a:pt x="58175" y="98149"/>
                    <a:pt x="58070" y="97625"/>
                  </a:cubicBezTo>
                  <a:cubicBezTo>
                    <a:pt x="58070" y="97292"/>
                    <a:pt x="58308" y="97006"/>
                    <a:pt x="58642" y="96958"/>
                  </a:cubicBezTo>
                  <a:cubicBezTo>
                    <a:pt x="59013" y="96873"/>
                    <a:pt x="59413" y="96873"/>
                    <a:pt x="59785" y="96958"/>
                  </a:cubicBezTo>
                  <a:cubicBezTo>
                    <a:pt x="60032" y="97263"/>
                    <a:pt x="60366" y="97492"/>
                    <a:pt x="60737" y="97625"/>
                  </a:cubicBezTo>
                  <a:cubicBezTo>
                    <a:pt x="61099" y="97797"/>
                    <a:pt x="61518" y="97797"/>
                    <a:pt x="61880" y="97625"/>
                  </a:cubicBezTo>
                  <a:cubicBezTo>
                    <a:pt x="62109" y="97387"/>
                    <a:pt x="62271" y="97092"/>
                    <a:pt x="62357" y="96768"/>
                  </a:cubicBezTo>
                  <a:lnTo>
                    <a:pt x="62357" y="96292"/>
                  </a:lnTo>
                  <a:cubicBezTo>
                    <a:pt x="62671" y="95825"/>
                    <a:pt x="63252" y="95634"/>
                    <a:pt x="63785" y="95815"/>
                  </a:cubicBezTo>
                  <a:cubicBezTo>
                    <a:pt x="64185" y="95901"/>
                    <a:pt x="64519" y="96187"/>
                    <a:pt x="64643" y="96577"/>
                  </a:cubicBezTo>
                  <a:cubicBezTo>
                    <a:pt x="64719" y="96863"/>
                    <a:pt x="64719" y="97149"/>
                    <a:pt x="64643" y="97435"/>
                  </a:cubicBezTo>
                  <a:cubicBezTo>
                    <a:pt x="64452" y="97701"/>
                    <a:pt x="64290" y="97987"/>
                    <a:pt x="64166" y="98292"/>
                  </a:cubicBezTo>
                  <a:lnTo>
                    <a:pt x="64166" y="98292"/>
                  </a:lnTo>
                  <a:cubicBezTo>
                    <a:pt x="64166" y="98292"/>
                    <a:pt x="64166" y="98959"/>
                    <a:pt x="64166" y="99054"/>
                  </a:cubicBezTo>
                  <a:cubicBezTo>
                    <a:pt x="64852" y="99530"/>
                    <a:pt x="65766" y="99530"/>
                    <a:pt x="66452" y="99054"/>
                  </a:cubicBezTo>
                  <a:cubicBezTo>
                    <a:pt x="67148" y="98692"/>
                    <a:pt x="67538" y="97921"/>
                    <a:pt x="67405" y="97149"/>
                  </a:cubicBezTo>
                  <a:cubicBezTo>
                    <a:pt x="67405" y="97149"/>
                    <a:pt x="67405" y="96387"/>
                    <a:pt x="67405" y="96101"/>
                  </a:cubicBezTo>
                  <a:cubicBezTo>
                    <a:pt x="67405" y="95815"/>
                    <a:pt x="68643" y="96101"/>
                    <a:pt x="68738" y="95244"/>
                  </a:cubicBezTo>
                  <a:lnTo>
                    <a:pt x="68738" y="95244"/>
                  </a:lnTo>
                  <a:cubicBezTo>
                    <a:pt x="68738" y="96482"/>
                    <a:pt x="69310" y="96292"/>
                    <a:pt x="69595" y="96863"/>
                  </a:cubicBezTo>
                  <a:cubicBezTo>
                    <a:pt x="69881" y="97435"/>
                    <a:pt x="69119" y="97911"/>
                    <a:pt x="68738" y="98387"/>
                  </a:cubicBezTo>
                  <a:cubicBezTo>
                    <a:pt x="68291" y="98663"/>
                    <a:pt x="68157" y="99254"/>
                    <a:pt x="68433" y="99702"/>
                  </a:cubicBezTo>
                  <a:cubicBezTo>
                    <a:pt x="68510" y="99825"/>
                    <a:pt x="68614" y="99930"/>
                    <a:pt x="68738" y="100006"/>
                  </a:cubicBezTo>
                  <a:cubicBezTo>
                    <a:pt x="69224" y="100340"/>
                    <a:pt x="69872" y="100340"/>
                    <a:pt x="70357" y="100006"/>
                  </a:cubicBezTo>
                  <a:lnTo>
                    <a:pt x="70357" y="100006"/>
                  </a:lnTo>
                  <a:cubicBezTo>
                    <a:pt x="69253" y="97816"/>
                    <a:pt x="68643" y="95406"/>
                    <a:pt x="68548" y="92958"/>
                  </a:cubicBezTo>
                  <a:cubicBezTo>
                    <a:pt x="68786" y="89662"/>
                    <a:pt x="69624" y="86433"/>
                    <a:pt x="71024" y="83433"/>
                  </a:cubicBezTo>
                  <a:cubicBezTo>
                    <a:pt x="73491" y="76946"/>
                    <a:pt x="75215" y="70212"/>
                    <a:pt x="76168" y="63335"/>
                  </a:cubicBezTo>
                  <a:cubicBezTo>
                    <a:pt x="76387" y="54334"/>
                    <a:pt x="78387" y="45457"/>
                    <a:pt x="82073" y="37237"/>
                  </a:cubicBezTo>
                  <a:cubicBezTo>
                    <a:pt x="83597" y="34856"/>
                    <a:pt x="85502" y="32665"/>
                    <a:pt x="87026" y="30283"/>
                  </a:cubicBezTo>
                  <a:cubicBezTo>
                    <a:pt x="88788" y="27255"/>
                    <a:pt x="90255" y="24063"/>
                    <a:pt x="91408" y="20758"/>
                  </a:cubicBezTo>
                  <a:lnTo>
                    <a:pt x="90932" y="20758"/>
                  </a:lnTo>
                  <a:cubicBezTo>
                    <a:pt x="90865" y="21044"/>
                    <a:pt x="90865" y="21330"/>
                    <a:pt x="90932" y="21616"/>
                  </a:cubicBezTo>
                  <a:lnTo>
                    <a:pt x="90932" y="22187"/>
                  </a:lnTo>
                  <a:cubicBezTo>
                    <a:pt x="90570" y="22597"/>
                    <a:pt x="90046" y="22806"/>
                    <a:pt x="89503" y="22759"/>
                  </a:cubicBezTo>
                  <a:cubicBezTo>
                    <a:pt x="89112" y="22644"/>
                    <a:pt x="88798" y="22368"/>
                    <a:pt x="88645" y="21997"/>
                  </a:cubicBezTo>
                  <a:cubicBezTo>
                    <a:pt x="88560" y="21682"/>
                    <a:pt x="88560" y="21358"/>
                    <a:pt x="88645" y="21044"/>
                  </a:cubicBezTo>
                  <a:lnTo>
                    <a:pt x="89217" y="20282"/>
                  </a:lnTo>
                  <a:lnTo>
                    <a:pt x="89217" y="20282"/>
                  </a:lnTo>
                  <a:cubicBezTo>
                    <a:pt x="89217" y="20282"/>
                    <a:pt x="89217" y="19710"/>
                    <a:pt x="89217" y="19520"/>
                  </a:cubicBezTo>
                  <a:cubicBezTo>
                    <a:pt x="89217" y="19330"/>
                    <a:pt x="87598" y="19520"/>
                    <a:pt x="86836" y="20092"/>
                  </a:cubicBezTo>
                  <a:cubicBezTo>
                    <a:pt x="86198" y="20501"/>
                    <a:pt x="85855" y="21244"/>
                    <a:pt x="85978" y="21997"/>
                  </a:cubicBezTo>
                  <a:cubicBezTo>
                    <a:pt x="85978" y="21997"/>
                    <a:pt x="85978" y="22664"/>
                    <a:pt x="85978" y="23044"/>
                  </a:cubicBezTo>
                  <a:cubicBezTo>
                    <a:pt x="85978" y="23425"/>
                    <a:pt x="84740" y="23044"/>
                    <a:pt x="84645" y="23997"/>
                  </a:cubicBezTo>
                  <a:lnTo>
                    <a:pt x="84645" y="23997"/>
                  </a:lnTo>
                  <a:cubicBezTo>
                    <a:pt x="84645" y="22664"/>
                    <a:pt x="83978" y="22949"/>
                    <a:pt x="83788" y="22378"/>
                  </a:cubicBezTo>
                  <a:cubicBezTo>
                    <a:pt x="83597" y="21806"/>
                    <a:pt x="83788" y="21235"/>
                    <a:pt x="84645" y="20854"/>
                  </a:cubicBezTo>
                  <a:cubicBezTo>
                    <a:pt x="85502" y="20473"/>
                    <a:pt x="85216" y="19520"/>
                    <a:pt x="84645" y="19234"/>
                  </a:cubicBezTo>
                  <a:cubicBezTo>
                    <a:pt x="84026" y="19006"/>
                    <a:pt x="83340" y="19196"/>
                    <a:pt x="82931" y="19710"/>
                  </a:cubicBezTo>
                  <a:cubicBezTo>
                    <a:pt x="82711" y="20139"/>
                    <a:pt x="82454" y="20558"/>
                    <a:pt x="82169" y="20949"/>
                  </a:cubicBezTo>
                  <a:cubicBezTo>
                    <a:pt x="81654" y="21301"/>
                    <a:pt x="80968" y="21301"/>
                    <a:pt x="80454" y="20949"/>
                  </a:cubicBezTo>
                  <a:cubicBezTo>
                    <a:pt x="79692" y="20473"/>
                    <a:pt x="80454" y="19806"/>
                    <a:pt x="80454" y="19330"/>
                  </a:cubicBezTo>
                  <a:lnTo>
                    <a:pt x="82169" y="17806"/>
                  </a:lnTo>
                  <a:cubicBezTo>
                    <a:pt x="82521" y="17587"/>
                    <a:pt x="82797" y="17253"/>
                    <a:pt x="82931" y="16853"/>
                  </a:cubicBezTo>
                  <a:cubicBezTo>
                    <a:pt x="82931" y="16853"/>
                    <a:pt x="82931" y="16091"/>
                    <a:pt x="82264" y="15901"/>
                  </a:cubicBezTo>
                  <a:cubicBezTo>
                    <a:pt x="81730" y="15615"/>
                    <a:pt x="81083" y="15615"/>
                    <a:pt x="80549" y="15901"/>
                  </a:cubicBezTo>
                  <a:cubicBezTo>
                    <a:pt x="79987" y="16282"/>
                    <a:pt x="79502" y="16767"/>
                    <a:pt x="79120" y="17329"/>
                  </a:cubicBezTo>
                  <a:cubicBezTo>
                    <a:pt x="79120" y="17901"/>
                    <a:pt x="78168" y="18758"/>
                    <a:pt x="77120" y="18568"/>
                  </a:cubicBezTo>
                  <a:cubicBezTo>
                    <a:pt x="76473" y="18520"/>
                    <a:pt x="75977" y="17977"/>
                    <a:pt x="75977" y="17329"/>
                  </a:cubicBezTo>
                  <a:cubicBezTo>
                    <a:pt x="76244" y="16844"/>
                    <a:pt x="76692" y="16472"/>
                    <a:pt x="77215" y="16282"/>
                  </a:cubicBezTo>
                  <a:cubicBezTo>
                    <a:pt x="78073" y="16282"/>
                    <a:pt x="79120" y="15424"/>
                    <a:pt x="78930" y="14758"/>
                  </a:cubicBezTo>
                  <a:cubicBezTo>
                    <a:pt x="78511" y="14062"/>
                    <a:pt x="77739" y="13662"/>
                    <a:pt x="76930" y="13710"/>
                  </a:cubicBezTo>
                  <a:cubicBezTo>
                    <a:pt x="76196" y="13805"/>
                    <a:pt x="75501" y="14100"/>
                    <a:pt x="74929" y="14567"/>
                  </a:cubicBezTo>
                  <a:cubicBezTo>
                    <a:pt x="74453" y="14567"/>
                    <a:pt x="74072" y="15520"/>
                    <a:pt x="73501" y="15901"/>
                  </a:cubicBezTo>
                  <a:cubicBezTo>
                    <a:pt x="73139" y="16053"/>
                    <a:pt x="72720" y="16053"/>
                    <a:pt x="72358" y="15901"/>
                  </a:cubicBezTo>
                  <a:cubicBezTo>
                    <a:pt x="72196" y="14796"/>
                    <a:pt x="72834" y="13719"/>
                    <a:pt x="73882" y="13329"/>
                  </a:cubicBezTo>
                  <a:cubicBezTo>
                    <a:pt x="74329" y="13186"/>
                    <a:pt x="74748" y="12957"/>
                    <a:pt x="75120" y="12662"/>
                  </a:cubicBezTo>
                  <a:cubicBezTo>
                    <a:pt x="75406" y="12434"/>
                    <a:pt x="75463" y="12014"/>
                    <a:pt x="75234" y="11729"/>
                  </a:cubicBezTo>
                  <a:cubicBezTo>
                    <a:pt x="75196" y="11681"/>
                    <a:pt x="75158" y="11643"/>
                    <a:pt x="75120" y="11614"/>
                  </a:cubicBezTo>
                  <a:lnTo>
                    <a:pt x="74549" y="11614"/>
                  </a:lnTo>
                  <a:cubicBezTo>
                    <a:pt x="73501" y="11567"/>
                    <a:pt x="72491" y="11986"/>
                    <a:pt x="71786" y="12757"/>
                  </a:cubicBezTo>
                  <a:cubicBezTo>
                    <a:pt x="71310" y="13329"/>
                    <a:pt x="71120" y="14091"/>
                    <a:pt x="70167" y="14186"/>
                  </a:cubicBezTo>
                  <a:cubicBezTo>
                    <a:pt x="70167" y="12662"/>
                    <a:pt x="71024" y="11233"/>
                    <a:pt x="73024" y="10567"/>
                  </a:cubicBezTo>
                  <a:cubicBezTo>
                    <a:pt x="75025" y="9900"/>
                    <a:pt x="74263" y="10567"/>
                    <a:pt x="74739" y="9900"/>
                  </a:cubicBezTo>
                  <a:cubicBezTo>
                    <a:pt x="75215" y="9233"/>
                    <a:pt x="75501" y="9043"/>
                    <a:pt x="74739" y="8662"/>
                  </a:cubicBezTo>
                  <a:cubicBezTo>
                    <a:pt x="74310" y="8290"/>
                    <a:pt x="73777" y="8052"/>
                    <a:pt x="73215" y="7995"/>
                  </a:cubicBezTo>
                  <a:cubicBezTo>
                    <a:pt x="71748" y="7776"/>
                    <a:pt x="70253" y="8119"/>
                    <a:pt x="69024" y="8947"/>
                  </a:cubicBezTo>
                  <a:cubicBezTo>
                    <a:pt x="68338" y="9776"/>
                    <a:pt x="67795" y="10710"/>
                    <a:pt x="67405" y="11710"/>
                  </a:cubicBezTo>
                  <a:cubicBezTo>
                    <a:pt x="67148" y="12091"/>
                    <a:pt x="66728" y="12338"/>
                    <a:pt x="66262" y="12376"/>
                  </a:cubicBezTo>
                  <a:cubicBezTo>
                    <a:pt x="65595" y="12386"/>
                    <a:pt x="65024" y="11891"/>
                    <a:pt x="64928" y="11233"/>
                  </a:cubicBezTo>
                  <a:cubicBezTo>
                    <a:pt x="64928" y="11233"/>
                    <a:pt x="65500" y="10376"/>
                    <a:pt x="65786" y="9900"/>
                  </a:cubicBezTo>
                  <a:cubicBezTo>
                    <a:pt x="66119" y="9481"/>
                    <a:pt x="66119" y="8890"/>
                    <a:pt x="65786" y="8471"/>
                  </a:cubicBezTo>
                  <a:cubicBezTo>
                    <a:pt x="65004" y="8090"/>
                    <a:pt x="64090" y="8090"/>
                    <a:pt x="63309" y="8471"/>
                  </a:cubicBezTo>
                  <a:cubicBezTo>
                    <a:pt x="62661" y="8738"/>
                    <a:pt x="62147" y="9252"/>
                    <a:pt x="61880" y="9900"/>
                  </a:cubicBezTo>
                  <a:lnTo>
                    <a:pt x="61309" y="10757"/>
                  </a:lnTo>
                  <a:cubicBezTo>
                    <a:pt x="60737" y="9567"/>
                    <a:pt x="60918" y="8138"/>
                    <a:pt x="61785" y="7138"/>
                  </a:cubicBezTo>
                  <a:cubicBezTo>
                    <a:pt x="62004" y="6871"/>
                    <a:pt x="62204" y="6585"/>
                    <a:pt x="62357" y="6281"/>
                  </a:cubicBezTo>
                  <a:cubicBezTo>
                    <a:pt x="62547" y="5995"/>
                    <a:pt x="62547" y="5614"/>
                    <a:pt x="62357" y="5328"/>
                  </a:cubicBezTo>
                  <a:lnTo>
                    <a:pt x="61595" y="5328"/>
                  </a:lnTo>
                  <a:cubicBezTo>
                    <a:pt x="60547" y="5204"/>
                    <a:pt x="59528" y="5728"/>
                    <a:pt x="59023" y="6661"/>
                  </a:cubicBezTo>
                  <a:cubicBezTo>
                    <a:pt x="58966" y="7490"/>
                    <a:pt x="58966" y="8309"/>
                    <a:pt x="59023" y="9138"/>
                  </a:cubicBezTo>
                  <a:cubicBezTo>
                    <a:pt x="58937" y="9547"/>
                    <a:pt x="58527" y="9814"/>
                    <a:pt x="58118" y="9719"/>
                  </a:cubicBezTo>
                  <a:cubicBezTo>
                    <a:pt x="58099" y="9719"/>
                    <a:pt x="58089" y="9709"/>
                    <a:pt x="58070" y="9709"/>
                  </a:cubicBezTo>
                  <a:cubicBezTo>
                    <a:pt x="57403" y="8471"/>
                    <a:pt x="58642" y="7328"/>
                    <a:pt x="58070" y="5995"/>
                  </a:cubicBezTo>
                  <a:cubicBezTo>
                    <a:pt x="57499" y="4661"/>
                    <a:pt x="57023" y="4566"/>
                    <a:pt x="56165" y="3994"/>
                  </a:cubicBezTo>
                  <a:cubicBezTo>
                    <a:pt x="55308" y="3423"/>
                    <a:pt x="54546" y="3137"/>
                    <a:pt x="54165" y="3994"/>
                  </a:cubicBezTo>
                  <a:cubicBezTo>
                    <a:pt x="53784" y="4852"/>
                    <a:pt x="54165" y="3994"/>
                    <a:pt x="54165" y="4566"/>
                  </a:cubicBezTo>
                  <a:cubicBezTo>
                    <a:pt x="54165" y="5137"/>
                    <a:pt x="55213" y="6376"/>
                    <a:pt x="55594" y="7328"/>
                  </a:cubicBezTo>
                  <a:cubicBezTo>
                    <a:pt x="56213" y="8147"/>
                    <a:pt x="56213" y="9271"/>
                    <a:pt x="55594" y="10090"/>
                  </a:cubicBezTo>
                  <a:cubicBezTo>
                    <a:pt x="55003" y="10167"/>
                    <a:pt x="54441" y="9805"/>
                    <a:pt x="54260" y="9233"/>
                  </a:cubicBezTo>
                  <a:cubicBezTo>
                    <a:pt x="54260" y="8757"/>
                    <a:pt x="54260" y="8281"/>
                    <a:pt x="54260" y="7900"/>
                  </a:cubicBezTo>
                  <a:cubicBezTo>
                    <a:pt x="54260" y="7519"/>
                    <a:pt x="54260" y="7900"/>
                    <a:pt x="54260" y="7900"/>
                  </a:cubicBezTo>
                  <a:cubicBezTo>
                    <a:pt x="54260" y="7900"/>
                    <a:pt x="53117" y="7900"/>
                    <a:pt x="53022" y="8471"/>
                  </a:cubicBezTo>
                  <a:cubicBezTo>
                    <a:pt x="52927" y="9043"/>
                    <a:pt x="53022" y="9424"/>
                    <a:pt x="52070" y="9328"/>
                  </a:cubicBezTo>
                  <a:cubicBezTo>
                    <a:pt x="51117" y="9233"/>
                    <a:pt x="52070" y="7233"/>
                    <a:pt x="52070" y="6185"/>
                  </a:cubicBezTo>
                  <a:cubicBezTo>
                    <a:pt x="51984" y="4309"/>
                    <a:pt x="50888" y="2632"/>
                    <a:pt x="49212" y="1804"/>
                  </a:cubicBezTo>
                  <a:lnTo>
                    <a:pt x="48260" y="1804"/>
                  </a:lnTo>
                  <a:cubicBezTo>
                    <a:pt x="47498" y="1804"/>
                    <a:pt x="46736" y="1804"/>
                    <a:pt x="46640" y="2661"/>
                  </a:cubicBezTo>
                  <a:cubicBezTo>
                    <a:pt x="46507" y="3194"/>
                    <a:pt x="46507" y="3747"/>
                    <a:pt x="46640" y="4280"/>
                  </a:cubicBezTo>
                  <a:cubicBezTo>
                    <a:pt x="46831" y="4995"/>
                    <a:pt x="46831" y="5756"/>
                    <a:pt x="46640" y="6471"/>
                  </a:cubicBezTo>
                  <a:cubicBezTo>
                    <a:pt x="46593" y="7309"/>
                    <a:pt x="45878" y="7957"/>
                    <a:pt x="45040" y="7909"/>
                  </a:cubicBezTo>
                  <a:cubicBezTo>
                    <a:pt x="45002" y="7909"/>
                    <a:pt x="44964" y="7909"/>
                    <a:pt x="44926" y="7900"/>
                  </a:cubicBezTo>
                  <a:cubicBezTo>
                    <a:pt x="44078" y="7785"/>
                    <a:pt x="43373" y="7195"/>
                    <a:pt x="43116" y="6376"/>
                  </a:cubicBezTo>
                  <a:cubicBezTo>
                    <a:pt x="43116" y="5709"/>
                    <a:pt x="43116" y="5042"/>
                    <a:pt x="43116" y="4375"/>
                  </a:cubicBezTo>
                  <a:cubicBezTo>
                    <a:pt x="43116" y="3709"/>
                    <a:pt x="41306" y="3232"/>
                    <a:pt x="40640" y="3709"/>
                  </a:cubicBezTo>
                  <a:cubicBezTo>
                    <a:pt x="40563" y="3928"/>
                    <a:pt x="40563" y="4156"/>
                    <a:pt x="40640" y="4375"/>
                  </a:cubicBezTo>
                  <a:cubicBezTo>
                    <a:pt x="40820" y="4966"/>
                    <a:pt x="41040" y="5538"/>
                    <a:pt x="41306" y="6090"/>
                  </a:cubicBezTo>
                  <a:cubicBezTo>
                    <a:pt x="41725" y="6490"/>
                    <a:pt x="41744" y="7147"/>
                    <a:pt x="41354" y="7566"/>
                  </a:cubicBezTo>
                  <a:cubicBezTo>
                    <a:pt x="41335" y="7585"/>
                    <a:pt x="41325" y="7604"/>
                    <a:pt x="41306" y="7614"/>
                  </a:cubicBezTo>
                  <a:cubicBezTo>
                    <a:pt x="40773" y="7900"/>
                    <a:pt x="40125" y="7900"/>
                    <a:pt x="39592" y="7614"/>
                  </a:cubicBezTo>
                  <a:cubicBezTo>
                    <a:pt x="39115" y="7347"/>
                    <a:pt x="38858" y="6823"/>
                    <a:pt x="38925" y="6281"/>
                  </a:cubicBezTo>
                  <a:lnTo>
                    <a:pt x="38925" y="2851"/>
                  </a:lnTo>
                  <a:cubicBezTo>
                    <a:pt x="39020" y="2280"/>
                    <a:pt x="39020" y="1708"/>
                    <a:pt x="38925" y="1137"/>
                  </a:cubicBezTo>
                  <a:cubicBezTo>
                    <a:pt x="38630" y="508"/>
                    <a:pt x="38125" y="3"/>
                    <a:pt x="37496" y="-292"/>
                  </a:cubicBezTo>
                  <a:cubicBezTo>
                    <a:pt x="37030" y="-435"/>
                    <a:pt x="36534" y="-435"/>
                    <a:pt x="36068" y="-292"/>
                  </a:cubicBezTo>
                  <a:cubicBezTo>
                    <a:pt x="35496" y="-292"/>
                    <a:pt x="35115" y="-292"/>
                    <a:pt x="35020" y="375"/>
                  </a:cubicBezTo>
                  <a:cubicBezTo>
                    <a:pt x="34944" y="651"/>
                    <a:pt x="34944" y="947"/>
                    <a:pt x="35020" y="1232"/>
                  </a:cubicBezTo>
                  <a:cubicBezTo>
                    <a:pt x="35639" y="1937"/>
                    <a:pt x="35944" y="2871"/>
                    <a:pt x="35877" y="3804"/>
                  </a:cubicBezTo>
                  <a:cubicBezTo>
                    <a:pt x="35934" y="4166"/>
                    <a:pt x="35686" y="4509"/>
                    <a:pt x="35325" y="4566"/>
                  </a:cubicBezTo>
                  <a:cubicBezTo>
                    <a:pt x="35258" y="4575"/>
                    <a:pt x="35182" y="4575"/>
                    <a:pt x="35115" y="4566"/>
                  </a:cubicBezTo>
                  <a:cubicBezTo>
                    <a:pt x="34810" y="4709"/>
                    <a:pt x="34467" y="4709"/>
                    <a:pt x="34162" y="4566"/>
                  </a:cubicBezTo>
                  <a:cubicBezTo>
                    <a:pt x="33686" y="4194"/>
                    <a:pt x="33381" y="3642"/>
                    <a:pt x="33305" y="3042"/>
                  </a:cubicBezTo>
                  <a:cubicBezTo>
                    <a:pt x="33486" y="2518"/>
                    <a:pt x="33486" y="1946"/>
                    <a:pt x="33305" y="1423"/>
                  </a:cubicBezTo>
                  <a:cubicBezTo>
                    <a:pt x="32791" y="823"/>
                    <a:pt x="31991" y="537"/>
                    <a:pt x="31210" y="660"/>
                  </a:cubicBezTo>
                  <a:cubicBezTo>
                    <a:pt x="30638" y="660"/>
                    <a:pt x="30353" y="1232"/>
                    <a:pt x="30448" y="1708"/>
                  </a:cubicBezTo>
                  <a:cubicBezTo>
                    <a:pt x="30610" y="2146"/>
                    <a:pt x="30838" y="2566"/>
                    <a:pt x="31115" y="2947"/>
                  </a:cubicBezTo>
                  <a:cubicBezTo>
                    <a:pt x="32019" y="4109"/>
                    <a:pt x="32610" y="5490"/>
                    <a:pt x="32829" y="6947"/>
                  </a:cubicBezTo>
                  <a:cubicBezTo>
                    <a:pt x="32934" y="7404"/>
                    <a:pt x="32648" y="7871"/>
                    <a:pt x="32191" y="7976"/>
                  </a:cubicBezTo>
                  <a:cubicBezTo>
                    <a:pt x="32143" y="7985"/>
                    <a:pt x="32105" y="7995"/>
                    <a:pt x="32067" y="7995"/>
                  </a:cubicBezTo>
                  <a:cubicBezTo>
                    <a:pt x="31667" y="8005"/>
                    <a:pt x="31276" y="7823"/>
                    <a:pt x="31019" y="7519"/>
                  </a:cubicBezTo>
                  <a:cubicBezTo>
                    <a:pt x="30981" y="7233"/>
                    <a:pt x="30981" y="6947"/>
                    <a:pt x="31019" y="6661"/>
                  </a:cubicBezTo>
                  <a:cubicBezTo>
                    <a:pt x="30905" y="6176"/>
                    <a:pt x="30743" y="5690"/>
                    <a:pt x="30543" y="5233"/>
                  </a:cubicBezTo>
                  <a:cubicBezTo>
                    <a:pt x="30372" y="4595"/>
                    <a:pt x="29962" y="4052"/>
                    <a:pt x="29400" y="3709"/>
                  </a:cubicBezTo>
                  <a:cubicBezTo>
                    <a:pt x="28695" y="3280"/>
                    <a:pt x="27819" y="3280"/>
                    <a:pt x="27114" y="3709"/>
                  </a:cubicBezTo>
                  <a:cubicBezTo>
                    <a:pt x="27114" y="4185"/>
                    <a:pt x="27114" y="4661"/>
                    <a:pt x="27114" y="5137"/>
                  </a:cubicBezTo>
                  <a:cubicBezTo>
                    <a:pt x="27390" y="5528"/>
                    <a:pt x="27562" y="5995"/>
                    <a:pt x="27590" y="6471"/>
                  </a:cubicBezTo>
                  <a:lnTo>
                    <a:pt x="27590" y="7042"/>
                  </a:lnTo>
                  <a:lnTo>
                    <a:pt x="27590" y="7042"/>
                  </a:lnTo>
                  <a:cubicBezTo>
                    <a:pt x="26704" y="7204"/>
                    <a:pt x="25809" y="6833"/>
                    <a:pt x="25304" y="6090"/>
                  </a:cubicBezTo>
                  <a:cubicBezTo>
                    <a:pt x="24980" y="5528"/>
                    <a:pt x="24980" y="4842"/>
                    <a:pt x="25304" y="4280"/>
                  </a:cubicBezTo>
                  <a:cubicBezTo>
                    <a:pt x="25495" y="3690"/>
                    <a:pt x="25495" y="3061"/>
                    <a:pt x="25304" y="2470"/>
                  </a:cubicBezTo>
                  <a:cubicBezTo>
                    <a:pt x="24809" y="2289"/>
                    <a:pt x="24276" y="2289"/>
                    <a:pt x="23780" y="2470"/>
                  </a:cubicBezTo>
                  <a:lnTo>
                    <a:pt x="22923" y="2470"/>
                  </a:lnTo>
                  <a:cubicBezTo>
                    <a:pt x="22209" y="2804"/>
                    <a:pt x="21904" y="3661"/>
                    <a:pt x="22237" y="4375"/>
                  </a:cubicBezTo>
                  <a:cubicBezTo>
                    <a:pt x="22275" y="4442"/>
                    <a:pt x="22313" y="4509"/>
                    <a:pt x="22352" y="4566"/>
                  </a:cubicBezTo>
                  <a:cubicBezTo>
                    <a:pt x="22885" y="5271"/>
                    <a:pt x="23333" y="6042"/>
                    <a:pt x="23685" y="6852"/>
                  </a:cubicBezTo>
                  <a:cubicBezTo>
                    <a:pt x="23904" y="7214"/>
                    <a:pt x="23799" y="7680"/>
                    <a:pt x="23437" y="7900"/>
                  </a:cubicBezTo>
                  <a:cubicBezTo>
                    <a:pt x="23371" y="7947"/>
                    <a:pt x="23285" y="7976"/>
                    <a:pt x="23209" y="7995"/>
                  </a:cubicBezTo>
                  <a:cubicBezTo>
                    <a:pt x="22628" y="8071"/>
                    <a:pt x="22037" y="7900"/>
                    <a:pt x="21590" y="7519"/>
                  </a:cubicBezTo>
                  <a:cubicBezTo>
                    <a:pt x="21294" y="7204"/>
                    <a:pt x="21094" y="6804"/>
                    <a:pt x="21018" y="6376"/>
                  </a:cubicBezTo>
                  <a:cubicBezTo>
                    <a:pt x="21104" y="6099"/>
                    <a:pt x="21104" y="5794"/>
                    <a:pt x="21018" y="5518"/>
                  </a:cubicBezTo>
                  <a:cubicBezTo>
                    <a:pt x="20894" y="5176"/>
                    <a:pt x="20608" y="4928"/>
                    <a:pt x="20256" y="4852"/>
                  </a:cubicBezTo>
                  <a:cubicBezTo>
                    <a:pt x="19599" y="4661"/>
                    <a:pt x="18904" y="4937"/>
                    <a:pt x="18541" y="5518"/>
                  </a:cubicBezTo>
                  <a:cubicBezTo>
                    <a:pt x="18541" y="5995"/>
                    <a:pt x="18541" y="6566"/>
                    <a:pt x="18541" y="7138"/>
                  </a:cubicBezTo>
                  <a:cubicBezTo>
                    <a:pt x="18199" y="7242"/>
                    <a:pt x="17837" y="7242"/>
                    <a:pt x="17494" y="7138"/>
                  </a:cubicBezTo>
                  <a:cubicBezTo>
                    <a:pt x="16427" y="6671"/>
                    <a:pt x="15827" y="5518"/>
                    <a:pt x="16065" y="4375"/>
                  </a:cubicBezTo>
                  <a:cubicBezTo>
                    <a:pt x="16036" y="4118"/>
                    <a:pt x="16036" y="3870"/>
                    <a:pt x="16065" y="3614"/>
                  </a:cubicBezTo>
                  <a:cubicBezTo>
                    <a:pt x="16151" y="3109"/>
                    <a:pt x="16151" y="2594"/>
                    <a:pt x="16065" y="2089"/>
                  </a:cubicBezTo>
                  <a:cubicBezTo>
                    <a:pt x="16465" y="6509"/>
                    <a:pt x="16237" y="10967"/>
                    <a:pt x="15398" y="15329"/>
                  </a:cubicBezTo>
                  <a:cubicBezTo>
                    <a:pt x="14827" y="18472"/>
                    <a:pt x="13874" y="21520"/>
                    <a:pt x="13493" y="24854"/>
                  </a:cubicBezTo>
                  <a:cubicBezTo>
                    <a:pt x="13112" y="28188"/>
                    <a:pt x="13493" y="32379"/>
                    <a:pt x="13493" y="36094"/>
                  </a:cubicBezTo>
                  <a:cubicBezTo>
                    <a:pt x="13493" y="39808"/>
                    <a:pt x="10826" y="44857"/>
                    <a:pt x="10636" y="49429"/>
                  </a:cubicBezTo>
                  <a:cubicBezTo>
                    <a:pt x="10636" y="51429"/>
                    <a:pt x="10636" y="53429"/>
                    <a:pt x="10636" y="55429"/>
                  </a:cubicBezTo>
                  <a:cubicBezTo>
                    <a:pt x="10636" y="66383"/>
                    <a:pt x="4159" y="75908"/>
                    <a:pt x="1111" y="86195"/>
                  </a:cubicBezTo>
                  <a:lnTo>
                    <a:pt x="1111" y="86195"/>
                  </a:lnTo>
                  <a:cubicBezTo>
                    <a:pt x="1111" y="85719"/>
                    <a:pt x="1778" y="84957"/>
                    <a:pt x="2635" y="84862"/>
                  </a:cubicBezTo>
                  <a:cubicBezTo>
                    <a:pt x="3492" y="84766"/>
                    <a:pt x="2063" y="87433"/>
                    <a:pt x="444" y="88100"/>
                  </a:cubicBezTo>
                  <a:lnTo>
                    <a:pt x="-32" y="90005"/>
                  </a:lnTo>
                  <a:lnTo>
                    <a:pt x="-32" y="90100"/>
                  </a:lnTo>
                  <a:cubicBezTo>
                    <a:pt x="844" y="90320"/>
                    <a:pt x="1758" y="90320"/>
                    <a:pt x="2635" y="9010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5096293E-DDC0-69E7-4EDC-D4896B6B3758}"/>
                </a:ext>
              </a:extLst>
            </p:cNvPr>
            <p:cNvSpPr/>
            <p:nvPr/>
          </p:nvSpPr>
          <p:spPr>
            <a:xfrm>
              <a:off x="5746417" y="2712243"/>
              <a:ext cx="2109" cy="3143"/>
            </a:xfrm>
            <a:custGeom>
              <a:avLst/>
              <a:gdLst>
                <a:gd name="connsiteX0" fmla="*/ 2077 w 2109"/>
                <a:gd name="connsiteY0" fmla="*/ -399 h 3143"/>
                <a:gd name="connsiteX1" fmla="*/ 2077 w 2109"/>
                <a:gd name="connsiteY1" fmla="*/ -399 h 3143"/>
                <a:gd name="connsiteX2" fmla="*/ 268 w 2109"/>
                <a:gd name="connsiteY2" fmla="*/ 458 h 3143"/>
                <a:gd name="connsiteX3" fmla="*/ 268 w 2109"/>
                <a:gd name="connsiteY3" fmla="*/ 2078 h 3143"/>
                <a:gd name="connsiteX4" fmla="*/ 1506 w 2109"/>
                <a:gd name="connsiteY4" fmla="*/ 2744 h 3143"/>
                <a:gd name="connsiteX5" fmla="*/ 1506 w 2109"/>
                <a:gd name="connsiteY5" fmla="*/ 1982 h 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 h="3143">
                  <a:moveTo>
                    <a:pt x="2077" y="-399"/>
                  </a:moveTo>
                  <a:lnTo>
                    <a:pt x="2077" y="-399"/>
                  </a:lnTo>
                  <a:cubicBezTo>
                    <a:pt x="1458" y="-151"/>
                    <a:pt x="849" y="134"/>
                    <a:pt x="268" y="458"/>
                  </a:cubicBezTo>
                  <a:cubicBezTo>
                    <a:pt x="-132" y="925"/>
                    <a:pt x="-132" y="1611"/>
                    <a:pt x="268" y="2078"/>
                  </a:cubicBezTo>
                  <a:cubicBezTo>
                    <a:pt x="573" y="2458"/>
                    <a:pt x="1020" y="2697"/>
                    <a:pt x="1506" y="2744"/>
                  </a:cubicBezTo>
                  <a:lnTo>
                    <a:pt x="1506" y="1982"/>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3C2FC503-FB00-4372-F114-1B59FDE6B826}"/>
                </a:ext>
              </a:extLst>
            </p:cNvPr>
            <p:cNvSpPr/>
            <p:nvPr/>
          </p:nvSpPr>
          <p:spPr>
            <a:xfrm>
              <a:off x="5750718" y="2592950"/>
              <a:ext cx="96869" cy="134669"/>
            </a:xfrm>
            <a:custGeom>
              <a:avLst/>
              <a:gdLst>
                <a:gd name="connsiteX0" fmla="*/ 96170 w 96869"/>
                <a:gd name="connsiteY0" fmla="*/ 27835 h 134669"/>
                <a:gd name="connsiteX1" fmla="*/ 96170 w 96869"/>
                <a:gd name="connsiteY1" fmla="*/ 27169 h 134669"/>
                <a:gd name="connsiteX2" fmla="*/ 96837 w 96869"/>
                <a:gd name="connsiteY2" fmla="*/ 25550 h 134669"/>
                <a:gd name="connsiteX3" fmla="*/ 96837 w 96869"/>
                <a:gd name="connsiteY3" fmla="*/ 24692 h 134669"/>
                <a:gd name="connsiteX4" fmla="*/ 94456 w 96869"/>
                <a:gd name="connsiteY4" fmla="*/ 25454 h 134669"/>
                <a:gd name="connsiteX5" fmla="*/ 93408 w 96869"/>
                <a:gd name="connsiteY5" fmla="*/ 27931 h 134669"/>
                <a:gd name="connsiteX6" fmla="*/ 93408 w 96869"/>
                <a:gd name="connsiteY6" fmla="*/ 29264 h 134669"/>
                <a:gd name="connsiteX7" fmla="*/ 91979 w 96869"/>
                <a:gd name="connsiteY7" fmla="*/ 30502 h 134669"/>
                <a:gd name="connsiteX8" fmla="*/ 91979 w 96869"/>
                <a:gd name="connsiteY8" fmla="*/ 30502 h 134669"/>
                <a:gd name="connsiteX9" fmla="*/ 91122 w 96869"/>
                <a:gd name="connsiteY9" fmla="*/ 28502 h 134669"/>
                <a:gd name="connsiteX10" fmla="*/ 92170 w 96869"/>
                <a:gd name="connsiteY10" fmla="*/ 26502 h 134669"/>
                <a:gd name="connsiteX11" fmla="*/ 92170 w 96869"/>
                <a:gd name="connsiteY11" fmla="*/ 24502 h 134669"/>
                <a:gd name="connsiteX12" fmla="*/ 90455 w 96869"/>
                <a:gd name="connsiteY12" fmla="*/ 25073 h 134669"/>
                <a:gd name="connsiteX13" fmla="*/ 89693 w 96869"/>
                <a:gd name="connsiteY13" fmla="*/ 26692 h 134669"/>
                <a:gd name="connsiteX14" fmla="*/ 87883 w 96869"/>
                <a:gd name="connsiteY14" fmla="*/ 26692 h 134669"/>
                <a:gd name="connsiteX15" fmla="*/ 87883 w 96869"/>
                <a:gd name="connsiteY15" fmla="*/ 24597 h 134669"/>
                <a:gd name="connsiteX16" fmla="*/ 89788 w 96869"/>
                <a:gd name="connsiteY16" fmla="*/ 22597 h 134669"/>
                <a:gd name="connsiteX17" fmla="*/ 90550 w 96869"/>
                <a:gd name="connsiteY17" fmla="*/ 21359 h 134669"/>
                <a:gd name="connsiteX18" fmla="*/ 89884 w 96869"/>
                <a:gd name="connsiteY18" fmla="*/ 20120 h 134669"/>
                <a:gd name="connsiteX19" fmla="*/ 88169 w 96869"/>
                <a:gd name="connsiteY19" fmla="*/ 20596 h 134669"/>
                <a:gd name="connsiteX20" fmla="*/ 86645 w 96869"/>
                <a:gd name="connsiteY20" fmla="*/ 22501 h 134669"/>
                <a:gd name="connsiteX21" fmla="*/ 84550 w 96869"/>
                <a:gd name="connsiteY21" fmla="*/ 24216 h 134669"/>
                <a:gd name="connsiteX22" fmla="*/ 83502 w 96869"/>
                <a:gd name="connsiteY22" fmla="*/ 22692 h 134669"/>
                <a:gd name="connsiteX23" fmla="*/ 84836 w 96869"/>
                <a:gd name="connsiteY23" fmla="*/ 21263 h 134669"/>
                <a:gd name="connsiteX24" fmla="*/ 86645 w 96869"/>
                <a:gd name="connsiteY24" fmla="*/ 19168 h 134669"/>
                <a:gd name="connsiteX25" fmla="*/ 84645 w 96869"/>
                <a:gd name="connsiteY25" fmla="*/ 18025 h 134669"/>
                <a:gd name="connsiteX26" fmla="*/ 82549 w 96869"/>
                <a:gd name="connsiteY26" fmla="*/ 19168 h 134669"/>
                <a:gd name="connsiteX27" fmla="*/ 81121 w 96869"/>
                <a:gd name="connsiteY27" fmla="*/ 20882 h 134669"/>
                <a:gd name="connsiteX28" fmla="*/ 79882 w 96869"/>
                <a:gd name="connsiteY28" fmla="*/ 20882 h 134669"/>
                <a:gd name="connsiteX29" fmla="*/ 81597 w 96869"/>
                <a:gd name="connsiteY29" fmla="*/ 17549 h 134669"/>
                <a:gd name="connsiteX30" fmla="*/ 82835 w 96869"/>
                <a:gd name="connsiteY30" fmla="*/ 16596 h 134669"/>
                <a:gd name="connsiteX31" fmla="*/ 83007 w 96869"/>
                <a:gd name="connsiteY31" fmla="*/ 15529 h 134669"/>
                <a:gd name="connsiteX32" fmla="*/ 82835 w 96869"/>
                <a:gd name="connsiteY32" fmla="*/ 15358 h 134669"/>
                <a:gd name="connsiteX33" fmla="*/ 82264 w 96869"/>
                <a:gd name="connsiteY33" fmla="*/ 15358 h 134669"/>
                <a:gd name="connsiteX34" fmla="*/ 79406 w 96869"/>
                <a:gd name="connsiteY34" fmla="*/ 16882 h 134669"/>
                <a:gd name="connsiteX35" fmla="*/ 77692 w 96869"/>
                <a:gd name="connsiteY35" fmla="*/ 18882 h 134669"/>
                <a:gd name="connsiteX36" fmla="*/ 80740 w 96869"/>
                <a:gd name="connsiteY36" fmla="*/ 14024 h 134669"/>
                <a:gd name="connsiteX37" fmla="*/ 82549 w 96869"/>
                <a:gd name="connsiteY37" fmla="*/ 13167 h 134669"/>
                <a:gd name="connsiteX38" fmla="*/ 83026 w 96869"/>
                <a:gd name="connsiteY38" fmla="*/ 11548 h 134669"/>
                <a:gd name="connsiteX39" fmla="*/ 81502 w 96869"/>
                <a:gd name="connsiteY39" fmla="*/ 10786 h 134669"/>
                <a:gd name="connsiteX40" fmla="*/ 77311 w 96869"/>
                <a:gd name="connsiteY40" fmla="*/ 12119 h 134669"/>
                <a:gd name="connsiteX41" fmla="*/ 75406 w 96869"/>
                <a:gd name="connsiteY41" fmla="*/ 15739 h 134669"/>
                <a:gd name="connsiteX42" fmla="*/ 74167 w 96869"/>
                <a:gd name="connsiteY42" fmla="*/ 16691 h 134669"/>
                <a:gd name="connsiteX43" fmla="*/ 73015 w 96869"/>
                <a:gd name="connsiteY43" fmla="*/ 15377 h 134669"/>
                <a:gd name="connsiteX44" fmla="*/ 73024 w 96869"/>
                <a:gd name="connsiteY44" fmla="*/ 15262 h 134669"/>
                <a:gd name="connsiteX45" fmla="*/ 73882 w 96869"/>
                <a:gd name="connsiteY45" fmla="*/ 13548 h 134669"/>
                <a:gd name="connsiteX46" fmla="*/ 73882 w 96869"/>
                <a:gd name="connsiteY46" fmla="*/ 11738 h 134669"/>
                <a:gd name="connsiteX47" fmla="*/ 71405 w 96869"/>
                <a:gd name="connsiteY47" fmla="*/ 11738 h 134669"/>
                <a:gd name="connsiteX48" fmla="*/ 69881 w 96869"/>
                <a:gd name="connsiteY48" fmla="*/ 13643 h 134669"/>
                <a:gd name="connsiteX49" fmla="*/ 69310 w 96869"/>
                <a:gd name="connsiteY49" fmla="*/ 14786 h 134669"/>
                <a:gd name="connsiteX50" fmla="*/ 69976 w 96869"/>
                <a:gd name="connsiteY50" fmla="*/ 10119 h 134669"/>
                <a:gd name="connsiteX51" fmla="*/ 70643 w 96869"/>
                <a:gd name="connsiteY51" fmla="*/ 8976 h 134669"/>
                <a:gd name="connsiteX52" fmla="*/ 70643 w 96869"/>
                <a:gd name="connsiteY52" fmla="*/ 7738 h 134669"/>
                <a:gd name="connsiteX53" fmla="*/ 69881 w 96869"/>
                <a:gd name="connsiteY53" fmla="*/ 7738 h 134669"/>
                <a:gd name="connsiteX54" fmla="*/ 67214 w 96869"/>
                <a:gd name="connsiteY54" fmla="*/ 9547 h 134669"/>
                <a:gd name="connsiteX55" fmla="*/ 66643 w 96869"/>
                <a:gd name="connsiteY55" fmla="*/ 12786 h 134669"/>
                <a:gd name="connsiteX56" fmla="*/ 65690 w 96869"/>
                <a:gd name="connsiteY56" fmla="*/ 13548 h 134669"/>
                <a:gd name="connsiteX57" fmla="*/ 65690 w 96869"/>
                <a:gd name="connsiteY57" fmla="*/ 13072 h 134669"/>
                <a:gd name="connsiteX58" fmla="*/ 65690 w 96869"/>
                <a:gd name="connsiteY58" fmla="*/ 8309 h 134669"/>
                <a:gd name="connsiteX59" fmla="*/ 63880 w 96869"/>
                <a:gd name="connsiteY59" fmla="*/ 5737 h 134669"/>
                <a:gd name="connsiteX60" fmla="*/ 61880 w 96869"/>
                <a:gd name="connsiteY60" fmla="*/ 5261 h 134669"/>
                <a:gd name="connsiteX61" fmla="*/ 61880 w 96869"/>
                <a:gd name="connsiteY61" fmla="*/ 6023 h 134669"/>
                <a:gd name="connsiteX62" fmla="*/ 63214 w 96869"/>
                <a:gd name="connsiteY62" fmla="*/ 9643 h 134669"/>
                <a:gd name="connsiteX63" fmla="*/ 63214 w 96869"/>
                <a:gd name="connsiteY63" fmla="*/ 13167 h 134669"/>
                <a:gd name="connsiteX64" fmla="*/ 61880 w 96869"/>
                <a:gd name="connsiteY64" fmla="*/ 12119 h 134669"/>
                <a:gd name="connsiteX65" fmla="*/ 61880 w 96869"/>
                <a:gd name="connsiteY65" fmla="*/ 10309 h 134669"/>
                <a:gd name="connsiteX66" fmla="*/ 61880 w 96869"/>
                <a:gd name="connsiteY66" fmla="*/ 10309 h 134669"/>
                <a:gd name="connsiteX67" fmla="*/ 60547 w 96869"/>
                <a:gd name="connsiteY67" fmla="*/ 11071 h 134669"/>
                <a:gd name="connsiteX68" fmla="*/ 59499 w 96869"/>
                <a:gd name="connsiteY68" fmla="*/ 12214 h 134669"/>
                <a:gd name="connsiteX69" fmla="*/ 59499 w 96869"/>
                <a:gd name="connsiteY69" fmla="*/ 8214 h 134669"/>
                <a:gd name="connsiteX70" fmla="*/ 56927 w 96869"/>
                <a:gd name="connsiteY70" fmla="*/ 2689 h 134669"/>
                <a:gd name="connsiteX71" fmla="*/ 55975 w 96869"/>
                <a:gd name="connsiteY71" fmla="*/ 2213 h 134669"/>
                <a:gd name="connsiteX72" fmla="*/ 54355 w 96869"/>
                <a:gd name="connsiteY72" fmla="*/ 3356 h 134669"/>
                <a:gd name="connsiteX73" fmla="*/ 54355 w 96869"/>
                <a:gd name="connsiteY73" fmla="*/ 5356 h 134669"/>
                <a:gd name="connsiteX74" fmla="*/ 54355 w 96869"/>
                <a:gd name="connsiteY74" fmla="*/ 8309 h 134669"/>
                <a:gd name="connsiteX75" fmla="*/ 52546 w 96869"/>
                <a:gd name="connsiteY75" fmla="*/ 10214 h 134669"/>
                <a:gd name="connsiteX76" fmla="*/ 50831 w 96869"/>
                <a:gd name="connsiteY76" fmla="*/ 8309 h 134669"/>
                <a:gd name="connsiteX77" fmla="*/ 50831 w 96869"/>
                <a:gd name="connsiteY77" fmla="*/ 5737 h 134669"/>
                <a:gd name="connsiteX78" fmla="*/ 48450 w 96869"/>
                <a:gd name="connsiteY78" fmla="*/ 4880 h 134669"/>
                <a:gd name="connsiteX79" fmla="*/ 48450 w 96869"/>
                <a:gd name="connsiteY79" fmla="*/ 5833 h 134669"/>
                <a:gd name="connsiteX80" fmla="*/ 49021 w 96869"/>
                <a:gd name="connsiteY80" fmla="*/ 8024 h 134669"/>
                <a:gd name="connsiteX81" fmla="*/ 49021 w 96869"/>
                <a:gd name="connsiteY81" fmla="*/ 10024 h 134669"/>
                <a:gd name="connsiteX82" fmla="*/ 47307 w 96869"/>
                <a:gd name="connsiteY82" fmla="*/ 10024 h 134669"/>
                <a:gd name="connsiteX83" fmla="*/ 46640 w 96869"/>
                <a:gd name="connsiteY83" fmla="*/ 8309 h 134669"/>
                <a:gd name="connsiteX84" fmla="*/ 46640 w 96869"/>
                <a:gd name="connsiteY84" fmla="*/ 3833 h 134669"/>
                <a:gd name="connsiteX85" fmla="*/ 46640 w 96869"/>
                <a:gd name="connsiteY85" fmla="*/ 1642 h 134669"/>
                <a:gd name="connsiteX86" fmla="*/ 45307 w 96869"/>
                <a:gd name="connsiteY86" fmla="*/ -263 h 134669"/>
                <a:gd name="connsiteX87" fmla="*/ 43783 w 96869"/>
                <a:gd name="connsiteY87" fmla="*/ -263 h 134669"/>
                <a:gd name="connsiteX88" fmla="*/ 42735 w 96869"/>
                <a:gd name="connsiteY88" fmla="*/ 594 h 134669"/>
                <a:gd name="connsiteX89" fmla="*/ 42735 w 96869"/>
                <a:gd name="connsiteY89" fmla="*/ 1737 h 134669"/>
                <a:gd name="connsiteX90" fmla="*/ 43402 w 96869"/>
                <a:gd name="connsiteY90" fmla="*/ 5071 h 134669"/>
                <a:gd name="connsiteX91" fmla="*/ 42545 w 96869"/>
                <a:gd name="connsiteY91" fmla="*/ 6118 h 134669"/>
                <a:gd name="connsiteX92" fmla="*/ 41687 w 96869"/>
                <a:gd name="connsiteY92" fmla="*/ 6118 h 134669"/>
                <a:gd name="connsiteX93" fmla="*/ 40925 w 96869"/>
                <a:gd name="connsiteY93" fmla="*/ 4118 h 134669"/>
                <a:gd name="connsiteX94" fmla="*/ 40925 w 96869"/>
                <a:gd name="connsiteY94" fmla="*/ 2023 h 134669"/>
                <a:gd name="connsiteX95" fmla="*/ 38925 w 96869"/>
                <a:gd name="connsiteY95" fmla="*/ 1166 h 134669"/>
                <a:gd name="connsiteX96" fmla="*/ 38068 w 96869"/>
                <a:gd name="connsiteY96" fmla="*/ 2499 h 134669"/>
                <a:gd name="connsiteX97" fmla="*/ 38734 w 96869"/>
                <a:gd name="connsiteY97" fmla="*/ 4118 h 134669"/>
                <a:gd name="connsiteX98" fmla="*/ 40163 w 96869"/>
                <a:gd name="connsiteY98" fmla="*/ 9262 h 134669"/>
                <a:gd name="connsiteX99" fmla="*/ 39306 w 96869"/>
                <a:gd name="connsiteY99" fmla="*/ 10691 h 134669"/>
                <a:gd name="connsiteX100" fmla="*/ 38258 w 96869"/>
                <a:gd name="connsiteY100" fmla="*/ 10119 h 134669"/>
                <a:gd name="connsiteX101" fmla="*/ 38258 w 96869"/>
                <a:gd name="connsiteY101" fmla="*/ 9071 h 134669"/>
                <a:gd name="connsiteX102" fmla="*/ 38258 w 96869"/>
                <a:gd name="connsiteY102" fmla="*/ 7166 h 134669"/>
                <a:gd name="connsiteX103" fmla="*/ 37115 w 96869"/>
                <a:gd name="connsiteY103" fmla="*/ 5166 h 134669"/>
                <a:gd name="connsiteX104" fmla="*/ 34924 w 96869"/>
                <a:gd name="connsiteY104" fmla="*/ 5166 h 134669"/>
                <a:gd name="connsiteX105" fmla="*/ 34924 w 96869"/>
                <a:gd name="connsiteY105" fmla="*/ 6976 h 134669"/>
                <a:gd name="connsiteX106" fmla="*/ 34924 w 96869"/>
                <a:gd name="connsiteY106" fmla="*/ 8690 h 134669"/>
                <a:gd name="connsiteX107" fmla="*/ 34924 w 96869"/>
                <a:gd name="connsiteY107" fmla="*/ 9452 h 134669"/>
                <a:gd name="connsiteX108" fmla="*/ 34448 w 96869"/>
                <a:gd name="connsiteY108" fmla="*/ 9452 h 134669"/>
                <a:gd name="connsiteX109" fmla="*/ 32162 w 96869"/>
                <a:gd name="connsiteY109" fmla="*/ 8309 h 134669"/>
                <a:gd name="connsiteX110" fmla="*/ 32162 w 96869"/>
                <a:gd name="connsiteY110" fmla="*/ 5928 h 134669"/>
                <a:gd name="connsiteX111" fmla="*/ 32162 w 96869"/>
                <a:gd name="connsiteY111" fmla="*/ 3547 h 134669"/>
                <a:gd name="connsiteX112" fmla="*/ 32162 w 96869"/>
                <a:gd name="connsiteY112" fmla="*/ 2975 h 134669"/>
                <a:gd name="connsiteX113" fmla="*/ 30733 w 96869"/>
                <a:gd name="connsiteY113" fmla="*/ 2975 h 134669"/>
                <a:gd name="connsiteX114" fmla="*/ 29686 w 96869"/>
                <a:gd name="connsiteY114" fmla="*/ 2975 h 134669"/>
                <a:gd name="connsiteX115" fmla="*/ 29114 w 96869"/>
                <a:gd name="connsiteY115" fmla="*/ 5737 h 134669"/>
                <a:gd name="connsiteX116" fmla="*/ 30257 w 96869"/>
                <a:gd name="connsiteY116" fmla="*/ 8595 h 134669"/>
                <a:gd name="connsiteX117" fmla="*/ 29781 w 96869"/>
                <a:gd name="connsiteY117" fmla="*/ 10024 h 134669"/>
                <a:gd name="connsiteX118" fmla="*/ 28066 w 96869"/>
                <a:gd name="connsiteY118" fmla="*/ 10024 h 134669"/>
                <a:gd name="connsiteX119" fmla="*/ 27590 w 96869"/>
                <a:gd name="connsiteY119" fmla="*/ 8500 h 134669"/>
                <a:gd name="connsiteX120" fmla="*/ 27590 w 96869"/>
                <a:gd name="connsiteY120" fmla="*/ 7452 h 134669"/>
                <a:gd name="connsiteX121" fmla="*/ 26828 w 96869"/>
                <a:gd name="connsiteY121" fmla="*/ 6595 h 134669"/>
                <a:gd name="connsiteX122" fmla="*/ 25028 w 96869"/>
                <a:gd name="connsiteY122" fmla="*/ 7519 h 134669"/>
                <a:gd name="connsiteX123" fmla="*/ 25019 w 96869"/>
                <a:gd name="connsiteY123" fmla="*/ 7547 h 134669"/>
                <a:gd name="connsiteX124" fmla="*/ 25019 w 96869"/>
                <a:gd name="connsiteY124" fmla="*/ 9643 h 134669"/>
                <a:gd name="connsiteX125" fmla="*/ 23971 w 96869"/>
                <a:gd name="connsiteY125" fmla="*/ 9643 h 134669"/>
                <a:gd name="connsiteX126" fmla="*/ 22828 w 96869"/>
                <a:gd name="connsiteY126" fmla="*/ 8976 h 134669"/>
                <a:gd name="connsiteX127" fmla="*/ 22828 w 96869"/>
                <a:gd name="connsiteY127" fmla="*/ 7928 h 134669"/>
                <a:gd name="connsiteX128" fmla="*/ 22256 w 96869"/>
                <a:gd name="connsiteY128" fmla="*/ 5356 h 134669"/>
                <a:gd name="connsiteX129" fmla="*/ 22256 w 96869"/>
                <a:gd name="connsiteY129" fmla="*/ 4880 h 134669"/>
                <a:gd name="connsiteX130" fmla="*/ 2063 w 96869"/>
                <a:gd name="connsiteY130" fmla="*/ 116323 h 134669"/>
                <a:gd name="connsiteX131" fmla="*/ 3587 w 96869"/>
                <a:gd name="connsiteY131" fmla="*/ 114608 h 134669"/>
                <a:gd name="connsiteX132" fmla="*/ 1015 w 96869"/>
                <a:gd name="connsiteY132" fmla="*/ 119180 h 134669"/>
                <a:gd name="connsiteX133" fmla="*/ -32 w 96869"/>
                <a:gd name="connsiteY133" fmla="*/ 121752 h 134669"/>
                <a:gd name="connsiteX134" fmla="*/ -32 w 96869"/>
                <a:gd name="connsiteY134" fmla="*/ 122514 h 134669"/>
                <a:gd name="connsiteX135" fmla="*/ -32 w 96869"/>
                <a:gd name="connsiteY135" fmla="*/ 122514 h 134669"/>
                <a:gd name="connsiteX136" fmla="*/ 4159 w 96869"/>
                <a:gd name="connsiteY136" fmla="*/ 121276 h 134669"/>
                <a:gd name="connsiteX137" fmla="*/ 6064 w 96869"/>
                <a:gd name="connsiteY137" fmla="*/ 117751 h 134669"/>
                <a:gd name="connsiteX138" fmla="*/ 7207 w 96869"/>
                <a:gd name="connsiteY138" fmla="*/ 116894 h 134669"/>
                <a:gd name="connsiteX139" fmla="*/ 8445 w 96869"/>
                <a:gd name="connsiteY139" fmla="*/ 118313 h 134669"/>
                <a:gd name="connsiteX140" fmla="*/ 8445 w 96869"/>
                <a:gd name="connsiteY140" fmla="*/ 118323 h 134669"/>
                <a:gd name="connsiteX141" fmla="*/ 7492 w 96869"/>
                <a:gd name="connsiteY141" fmla="*/ 119942 h 134669"/>
                <a:gd name="connsiteX142" fmla="*/ 7492 w 96869"/>
                <a:gd name="connsiteY142" fmla="*/ 121847 h 134669"/>
                <a:gd name="connsiteX143" fmla="*/ 9969 w 96869"/>
                <a:gd name="connsiteY143" fmla="*/ 121847 h 134669"/>
                <a:gd name="connsiteX144" fmla="*/ 11398 w 96869"/>
                <a:gd name="connsiteY144" fmla="*/ 119942 h 134669"/>
                <a:gd name="connsiteX145" fmla="*/ 12064 w 96869"/>
                <a:gd name="connsiteY145" fmla="*/ 118799 h 134669"/>
                <a:gd name="connsiteX146" fmla="*/ 11398 w 96869"/>
                <a:gd name="connsiteY146" fmla="*/ 123562 h 134669"/>
                <a:gd name="connsiteX147" fmla="*/ 10731 w 96869"/>
                <a:gd name="connsiteY147" fmla="*/ 124609 h 134669"/>
                <a:gd name="connsiteX148" fmla="*/ 10731 w 96869"/>
                <a:gd name="connsiteY148" fmla="*/ 125848 h 134669"/>
                <a:gd name="connsiteX149" fmla="*/ 11398 w 96869"/>
                <a:gd name="connsiteY149" fmla="*/ 125848 h 134669"/>
                <a:gd name="connsiteX150" fmla="*/ 14065 w 96869"/>
                <a:gd name="connsiteY150" fmla="*/ 124133 h 134669"/>
                <a:gd name="connsiteX151" fmla="*/ 14636 w 96869"/>
                <a:gd name="connsiteY151" fmla="*/ 120990 h 134669"/>
                <a:gd name="connsiteX152" fmla="*/ 15589 w 96869"/>
                <a:gd name="connsiteY152" fmla="*/ 120228 h 134669"/>
                <a:gd name="connsiteX153" fmla="*/ 15589 w 96869"/>
                <a:gd name="connsiteY153" fmla="*/ 120704 h 134669"/>
                <a:gd name="connsiteX154" fmla="*/ 15589 w 96869"/>
                <a:gd name="connsiteY154" fmla="*/ 125467 h 134669"/>
                <a:gd name="connsiteX155" fmla="*/ 17398 w 96869"/>
                <a:gd name="connsiteY155" fmla="*/ 128134 h 134669"/>
                <a:gd name="connsiteX156" fmla="*/ 19399 w 96869"/>
                <a:gd name="connsiteY156" fmla="*/ 128134 h 134669"/>
                <a:gd name="connsiteX157" fmla="*/ 19399 w 96869"/>
                <a:gd name="connsiteY157" fmla="*/ 127372 h 134669"/>
                <a:gd name="connsiteX158" fmla="*/ 18065 w 96869"/>
                <a:gd name="connsiteY158" fmla="*/ 123752 h 134669"/>
                <a:gd name="connsiteX159" fmla="*/ 18065 w 96869"/>
                <a:gd name="connsiteY159" fmla="*/ 120228 h 134669"/>
                <a:gd name="connsiteX160" fmla="*/ 19399 w 96869"/>
                <a:gd name="connsiteY160" fmla="*/ 121276 h 134669"/>
                <a:gd name="connsiteX161" fmla="*/ 19399 w 96869"/>
                <a:gd name="connsiteY161" fmla="*/ 123085 h 134669"/>
                <a:gd name="connsiteX162" fmla="*/ 19399 w 96869"/>
                <a:gd name="connsiteY162" fmla="*/ 123085 h 134669"/>
                <a:gd name="connsiteX163" fmla="*/ 20732 w 96869"/>
                <a:gd name="connsiteY163" fmla="*/ 122419 h 134669"/>
                <a:gd name="connsiteX164" fmla="*/ 21780 w 96869"/>
                <a:gd name="connsiteY164" fmla="*/ 121276 h 134669"/>
                <a:gd name="connsiteX165" fmla="*/ 21780 w 96869"/>
                <a:gd name="connsiteY165" fmla="*/ 125276 h 134669"/>
                <a:gd name="connsiteX166" fmla="*/ 24352 w 96869"/>
                <a:gd name="connsiteY166" fmla="*/ 130896 h 134669"/>
                <a:gd name="connsiteX167" fmla="*/ 25304 w 96869"/>
                <a:gd name="connsiteY167" fmla="*/ 131467 h 134669"/>
                <a:gd name="connsiteX168" fmla="*/ 27019 w 96869"/>
                <a:gd name="connsiteY168" fmla="*/ 130325 h 134669"/>
                <a:gd name="connsiteX169" fmla="*/ 27019 w 96869"/>
                <a:gd name="connsiteY169" fmla="*/ 128229 h 134669"/>
                <a:gd name="connsiteX170" fmla="*/ 27019 w 96869"/>
                <a:gd name="connsiteY170" fmla="*/ 125371 h 134669"/>
                <a:gd name="connsiteX171" fmla="*/ 28828 w 96869"/>
                <a:gd name="connsiteY171" fmla="*/ 123467 h 134669"/>
                <a:gd name="connsiteX172" fmla="*/ 30543 w 96869"/>
                <a:gd name="connsiteY172" fmla="*/ 125467 h 134669"/>
                <a:gd name="connsiteX173" fmla="*/ 30543 w 96869"/>
                <a:gd name="connsiteY173" fmla="*/ 128038 h 134669"/>
                <a:gd name="connsiteX174" fmla="*/ 32924 w 96869"/>
                <a:gd name="connsiteY174" fmla="*/ 128896 h 134669"/>
                <a:gd name="connsiteX175" fmla="*/ 32924 w 96869"/>
                <a:gd name="connsiteY175" fmla="*/ 127943 h 134669"/>
                <a:gd name="connsiteX176" fmla="*/ 32353 w 96869"/>
                <a:gd name="connsiteY176" fmla="*/ 125752 h 134669"/>
                <a:gd name="connsiteX177" fmla="*/ 32353 w 96869"/>
                <a:gd name="connsiteY177" fmla="*/ 123752 h 134669"/>
                <a:gd name="connsiteX178" fmla="*/ 34067 w 96869"/>
                <a:gd name="connsiteY178" fmla="*/ 123752 h 134669"/>
                <a:gd name="connsiteX179" fmla="*/ 34734 w 96869"/>
                <a:gd name="connsiteY179" fmla="*/ 125467 h 134669"/>
                <a:gd name="connsiteX180" fmla="*/ 34734 w 96869"/>
                <a:gd name="connsiteY180" fmla="*/ 129943 h 134669"/>
                <a:gd name="connsiteX181" fmla="*/ 34734 w 96869"/>
                <a:gd name="connsiteY181" fmla="*/ 132134 h 134669"/>
                <a:gd name="connsiteX182" fmla="*/ 36067 w 96869"/>
                <a:gd name="connsiteY182" fmla="*/ 134134 h 134669"/>
                <a:gd name="connsiteX183" fmla="*/ 37496 w 96869"/>
                <a:gd name="connsiteY183" fmla="*/ 134134 h 134669"/>
                <a:gd name="connsiteX184" fmla="*/ 38544 w 96869"/>
                <a:gd name="connsiteY184" fmla="*/ 133372 h 134669"/>
                <a:gd name="connsiteX185" fmla="*/ 38544 w 96869"/>
                <a:gd name="connsiteY185" fmla="*/ 132229 h 134669"/>
                <a:gd name="connsiteX186" fmla="*/ 37972 w 96869"/>
                <a:gd name="connsiteY186" fmla="*/ 128801 h 134669"/>
                <a:gd name="connsiteX187" fmla="*/ 38734 w 96869"/>
                <a:gd name="connsiteY187" fmla="*/ 127753 h 134669"/>
                <a:gd name="connsiteX188" fmla="*/ 39687 w 96869"/>
                <a:gd name="connsiteY188" fmla="*/ 127753 h 134669"/>
                <a:gd name="connsiteX189" fmla="*/ 40449 w 96869"/>
                <a:gd name="connsiteY189" fmla="*/ 129848 h 134669"/>
                <a:gd name="connsiteX190" fmla="*/ 40449 w 96869"/>
                <a:gd name="connsiteY190" fmla="*/ 131944 h 134669"/>
                <a:gd name="connsiteX191" fmla="*/ 42545 w 96869"/>
                <a:gd name="connsiteY191" fmla="*/ 132896 h 134669"/>
                <a:gd name="connsiteX192" fmla="*/ 43306 w 96869"/>
                <a:gd name="connsiteY192" fmla="*/ 131467 h 134669"/>
                <a:gd name="connsiteX193" fmla="*/ 42735 w 96869"/>
                <a:gd name="connsiteY193" fmla="*/ 129848 h 134669"/>
                <a:gd name="connsiteX194" fmla="*/ 41306 w 96869"/>
                <a:gd name="connsiteY194" fmla="*/ 124609 h 134669"/>
                <a:gd name="connsiteX195" fmla="*/ 42068 w 96869"/>
                <a:gd name="connsiteY195" fmla="*/ 123276 h 134669"/>
                <a:gd name="connsiteX196" fmla="*/ 43116 w 96869"/>
                <a:gd name="connsiteY196" fmla="*/ 123847 h 134669"/>
                <a:gd name="connsiteX197" fmla="*/ 43116 w 96869"/>
                <a:gd name="connsiteY197" fmla="*/ 124895 h 134669"/>
                <a:gd name="connsiteX198" fmla="*/ 43116 w 96869"/>
                <a:gd name="connsiteY198" fmla="*/ 126800 h 134669"/>
                <a:gd name="connsiteX199" fmla="*/ 44259 w 96869"/>
                <a:gd name="connsiteY199" fmla="*/ 128896 h 134669"/>
                <a:gd name="connsiteX200" fmla="*/ 46450 w 96869"/>
                <a:gd name="connsiteY200" fmla="*/ 128896 h 134669"/>
                <a:gd name="connsiteX201" fmla="*/ 46450 w 96869"/>
                <a:gd name="connsiteY201" fmla="*/ 126991 h 134669"/>
                <a:gd name="connsiteX202" fmla="*/ 46450 w 96869"/>
                <a:gd name="connsiteY202" fmla="*/ 125276 h 134669"/>
                <a:gd name="connsiteX203" fmla="*/ 46450 w 96869"/>
                <a:gd name="connsiteY203" fmla="*/ 124514 h 134669"/>
                <a:gd name="connsiteX204" fmla="*/ 46926 w 96869"/>
                <a:gd name="connsiteY204" fmla="*/ 124514 h 134669"/>
                <a:gd name="connsiteX205" fmla="*/ 49212 w 96869"/>
                <a:gd name="connsiteY205" fmla="*/ 125752 h 134669"/>
                <a:gd name="connsiteX206" fmla="*/ 49212 w 96869"/>
                <a:gd name="connsiteY206" fmla="*/ 128134 h 134669"/>
                <a:gd name="connsiteX207" fmla="*/ 49212 w 96869"/>
                <a:gd name="connsiteY207" fmla="*/ 130515 h 134669"/>
                <a:gd name="connsiteX208" fmla="*/ 49212 w 96869"/>
                <a:gd name="connsiteY208" fmla="*/ 131182 h 134669"/>
                <a:gd name="connsiteX209" fmla="*/ 50641 w 96869"/>
                <a:gd name="connsiteY209" fmla="*/ 131182 h 134669"/>
                <a:gd name="connsiteX210" fmla="*/ 51593 w 96869"/>
                <a:gd name="connsiteY210" fmla="*/ 131182 h 134669"/>
                <a:gd name="connsiteX211" fmla="*/ 52260 w 96869"/>
                <a:gd name="connsiteY211" fmla="*/ 128324 h 134669"/>
                <a:gd name="connsiteX212" fmla="*/ 51117 w 96869"/>
                <a:gd name="connsiteY212" fmla="*/ 125371 h 134669"/>
                <a:gd name="connsiteX213" fmla="*/ 51117 w 96869"/>
                <a:gd name="connsiteY213" fmla="*/ 123943 h 134669"/>
                <a:gd name="connsiteX214" fmla="*/ 52831 w 96869"/>
                <a:gd name="connsiteY214" fmla="*/ 123943 h 134669"/>
                <a:gd name="connsiteX215" fmla="*/ 53308 w 96869"/>
                <a:gd name="connsiteY215" fmla="*/ 125562 h 134669"/>
                <a:gd name="connsiteX216" fmla="*/ 53308 w 96869"/>
                <a:gd name="connsiteY216" fmla="*/ 126610 h 134669"/>
                <a:gd name="connsiteX217" fmla="*/ 54070 w 96869"/>
                <a:gd name="connsiteY217" fmla="*/ 127467 h 134669"/>
                <a:gd name="connsiteX218" fmla="*/ 55708 w 96869"/>
                <a:gd name="connsiteY218" fmla="*/ 126848 h 134669"/>
                <a:gd name="connsiteX219" fmla="*/ 55784 w 96869"/>
                <a:gd name="connsiteY219" fmla="*/ 126610 h 134669"/>
                <a:gd name="connsiteX220" fmla="*/ 55784 w 96869"/>
                <a:gd name="connsiteY220" fmla="*/ 124514 h 134669"/>
                <a:gd name="connsiteX221" fmla="*/ 56832 w 96869"/>
                <a:gd name="connsiteY221" fmla="*/ 124514 h 134669"/>
                <a:gd name="connsiteX222" fmla="*/ 57975 w 96869"/>
                <a:gd name="connsiteY222" fmla="*/ 125181 h 134669"/>
                <a:gd name="connsiteX223" fmla="*/ 57975 w 96869"/>
                <a:gd name="connsiteY223" fmla="*/ 126229 h 134669"/>
                <a:gd name="connsiteX224" fmla="*/ 58546 w 96869"/>
                <a:gd name="connsiteY224" fmla="*/ 128896 h 134669"/>
                <a:gd name="connsiteX225" fmla="*/ 60642 w 96869"/>
                <a:gd name="connsiteY225" fmla="*/ 130801 h 134669"/>
                <a:gd name="connsiteX226" fmla="*/ 62261 w 96869"/>
                <a:gd name="connsiteY226" fmla="*/ 130801 h 134669"/>
                <a:gd name="connsiteX227" fmla="*/ 62261 w 96869"/>
                <a:gd name="connsiteY227" fmla="*/ 130229 h 134669"/>
                <a:gd name="connsiteX228" fmla="*/ 61404 w 96869"/>
                <a:gd name="connsiteY228" fmla="*/ 126705 h 134669"/>
                <a:gd name="connsiteX229" fmla="*/ 60832 w 96869"/>
                <a:gd name="connsiteY229" fmla="*/ 124991 h 134669"/>
                <a:gd name="connsiteX230" fmla="*/ 61404 w 96869"/>
                <a:gd name="connsiteY230" fmla="*/ 124133 h 134669"/>
                <a:gd name="connsiteX231" fmla="*/ 62547 w 96869"/>
                <a:gd name="connsiteY231" fmla="*/ 124705 h 134669"/>
                <a:gd name="connsiteX232" fmla="*/ 63499 w 96869"/>
                <a:gd name="connsiteY232" fmla="*/ 125371 h 134669"/>
                <a:gd name="connsiteX233" fmla="*/ 64642 w 96869"/>
                <a:gd name="connsiteY233" fmla="*/ 125371 h 134669"/>
                <a:gd name="connsiteX234" fmla="*/ 65214 w 96869"/>
                <a:gd name="connsiteY234" fmla="*/ 124228 h 134669"/>
                <a:gd name="connsiteX235" fmla="*/ 65214 w 96869"/>
                <a:gd name="connsiteY235" fmla="*/ 123562 h 134669"/>
                <a:gd name="connsiteX236" fmla="*/ 66643 w 96869"/>
                <a:gd name="connsiteY236" fmla="*/ 122800 h 134669"/>
                <a:gd name="connsiteX237" fmla="*/ 67500 w 96869"/>
                <a:gd name="connsiteY237" fmla="*/ 123752 h 134669"/>
                <a:gd name="connsiteX238" fmla="*/ 67500 w 96869"/>
                <a:gd name="connsiteY238" fmla="*/ 124895 h 134669"/>
                <a:gd name="connsiteX239" fmla="*/ 66928 w 96869"/>
                <a:gd name="connsiteY239" fmla="*/ 125943 h 134669"/>
                <a:gd name="connsiteX240" fmla="*/ 66928 w 96869"/>
                <a:gd name="connsiteY240" fmla="*/ 126991 h 134669"/>
                <a:gd name="connsiteX241" fmla="*/ 69214 w 96869"/>
                <a:gd name="connsiteY241" fmla="*/ 126324 h 134669"/>
                <a:gd name="connsiteX242" fmla="*/ 70262 w 96869"/>
                <a:gd name="connsiteY242" fmla="*/ 123847 h 134669"/>
                <a:gd name="connsiteX243" fmla="*/ 70262 w 96869"/>
                <a:gd name="connsiteY243" fmla="*/ 122514 h 134669"/>
                <a:gd name="connsiteX244" fmla="*/ 71596 w 96869"/>
                <a:gd name="connsiteY244" fmla="*/ 121180 h 134669"/>
                <a:gd name="connsiteX245" fmla="*/ 71596 w 96869"/>
                <a:gd name="connsiteY245" fmla="*/ 121180 h 134669"/>
                <a:gd name="connsiteX246" fmla="*/ 72453 w 96869"/>
                <a:gd name="connsiteY246" fmla="*/ 123276 h 134669"/>
                <a:gd name="connsiteX247" fmla="*/ 71405 w 96869"/>
                <a:gd name="connsiteY247" fmla="*/ 125276 h 134669"/>
                <a:gd name="connsiteX248" fmla="*/ 71405 w 96869"/>
                <a:gd name="connsiteY248" fmla="*/ 127276 h 134669"/>
                <a:gd name="connsiteX249" fmla="*/ 73120 w 96869"/>
                <a:gd name="connsiteY249" fmla="*/ 126705 h 134669"/>
                <a:gd name="connsiteX250" fmla="*/ 73596 w 96869"/>
                <a:gd name="connsiteY250" fmla="*/ 125657 h 134669"/>
                <a:gd name="connsiteX251" fmla="*/ 72739 w 96869"/>
                <a:gd name="connsiteY251" fmla="*/ 116132 h 134669"/>
                <a:gd name="connsiteX252" fmla="*/ 96170 w 96869"/>
                <a:gd name="connsiteY252" fmla="*/ 27835 h 13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96869" h="134669">
                  <a:moveTo>
                    <a:pt x="96170" y="27835"/>
                  </a:moveTo>
                  <a:lnTo>
                    <a:pt x="96170" y="27169"/>
                  </a:lnTo>
                  <a:lnTo>
                    <a:pt x="96837" y="25550"/>
                  </a:lnTo>
                  <a:cubicBezTo>
                    <a:pt x="96837" y="25550"/>
                    <a:pt x="96837" y="24787"/>
                    <a:pt x="96837" y="24692"/>
                  </a:cubicBezTo>
                  <a:cubicBezTo>
                    <a:pt x="96837" y="24597"/>
                    <a:pt x="95218" y="24692"/>
                    <a:pt x="94456" y="25454"/>
                  </a:cubicBezTo>
                  <a:cubicBezTo>
                    <a:pt x="93732" y="26064"/>
                    <a:pt x="93341" y="26988"/>
                    <a:pt x="93408" y="27931"/>
                  </a:cubicBezTo>
                  <a:cubicBezTo>
                    <a:pt x="93551" y="28369"/>
                    <a:pt x="93551" y="28826"/>
                    <a:pt x="93408" y="29264"/>
                  </a:cubicBezTo>
                  <a:cubicBezTo>
                    <a:pt x="92455" y="30312"/>
                    <a:pt x="92074" y="29836"/>
                    <a:pt x="91979" y="30502"/>
                  </a:cubicBezTo>
                  <a:lnTo>
                    <a:pt x="91979" y="30502"/>
                  </a:lnTo>
                  <a:cubicBezTo>
                    <a:pt x="91979" y="28883"/>
                    <a:pt x="91312" y="29169"/>
                    <a:pt x="91122" y="28502"/>
                  </a:cubicBezTo>
                  <a:cubicBezTo>
                    <a:pt x="90931" y="27835"/>
                    <a:pt x="91694" y="27074"/>
                    <a:pt x="92170" y="26502"/>
                  </a:cubicBezTo>
                  <a:cubicBezTo>
                    <a:pt x="92646" y="25930"/>
                    <a:pt x="92836" y="24883"/>
                    <a:pt x="92170" y="24502"/>
                  </a:cubicBezTo>
                  <a:cubicBezTo>
                    <a:pt x="91531" y="24292"/>
                    <a:pt x="90836" y="24530"/>
                    <a:pt x="90455" y="25073"/>
                  </a:cubicBezTo>
                  <a:cubicBezTo>
                    <a:pt x="90455" y="25645"/>
                    <a:pt x="89979" y="26216"/>
                    <a:pt x="89693" y="26692"/>
                  </a:cubicBezTo>
                  <a:cubicBezTo>
                    <a:pt x="89169" y="27121"/>
                    <a:pt x="88407" y="27121"/>
                    <a:pt x="87883" y="26692"/>
                  </a:cubicBezTo>
                  <a:cubicBezTo>
                    <a:pt x="87121" y="26692"/>
                    <a:pt x="87883" y="25264"/>
                    <a:pt x="87883" y="24597"/>
                  </a:cubicBezTo>
                  <a:lnTo>
                    <a:pt x="89788" y="22597"/>
                  </a:lnTo>
                  <a:cubicBezTo>
                    <a:pt x="90131" y="22244"/>
                    <a:pt x="90388" y="21825"/>
                    <a:pt x="90550" y="21359"/>
                  </a:cubicBezTo>
                  <a:cubicBezTo>
                    <a:pt x="90636" y="20844"/>
                    <a:pt x="90360" y="20330"/>
                    <a:pt x="89884" y="20120"/>
                  </a:cubicBezTo>
                  <a:cubicBezTo>
                    <a:pt x="89265" y="19987"/>
                    <a:pt x="88626" y="20168"/>
                    <a:pt x="88169" y="20596"/>
                  </a:cubicBezTo>
                  <a:cubicBezTo>
                    <a:pt x="87559" y="21139"/>
                    <a:pt x="87045" y="21787"/>
                    <a:pt x="86645" y="22501"/>
                  </a:cubicBezTo>
                  <a:cubicBezTo>
                    <a:pt x="86169" y="23263"/>
                    <a:pt x="85597" y="24406"/>
                    <a:pt x="84550" y="24216"/>
                  </a:cubicBezTo>
                  <a:cubicBezTo>
                    <a:pt x="83845" y="24073"/>
                    <a:pt x="83388" y="23397"/>
                    <a:pt x="83502" y="22692"/>
                  </a:cubicBezTo>
                  <a:cubicBezTo>
                    <a:pt x="83730" y="22054"/>
                    <a:pt x="84216" y="21539"/>
                    <a:pt x="84836" y="21263"/>
                  </a:cubicBezTo>
                  <a:cubicBezTo>
                    <a:pt x="85693" y="20692"/>
                    <a:pt x="86740" y="20120"/>
                    <a:pt x="86645" y="19168"/>
                  </a:cubicBezTo>
                  <a:cubicBezTo>
                    <a:pt x="86340" y="18358"/>
                    <a:pt x="85502" y="17882"/>
                    <a:pt x="84645" y="18025"/>
                  </a:cubicBezTo>
                  <a:cubicBezTo>
                    <a:pt x="83835" y="18149"/>
                    <a:pt x="83092" y="18558"/>
                    <a:pt x="82549" y="19168"/>
                  </a:cubicBezTo>
                  <a:cubicBezTo>
                    <a:pt x="82073" y="19739"/>
                    <a:pt x="81692" y="20311"/>
                    <a:pt x="81121" y="20882"/>
                  </a:cubicBezTo>
                  <a:cubicBezTo>
                    <a:pt x="80740" y="21130"/>
                    <a:pt x="80263" y="21130"/>
                    <a:pt x="79882" y="20882"/>
                  </a:cubicBezTo>
                  <a:cubicBezTo>
                    <a:pt x="79825" y="19549"/>
                    <a:pt x="80483" y="18282"/>
                    <a:pt x="81597" y="17549"/>
                  </a:cubicBezTo>
                  <a:cubicBezTo>
                    <a:pt x="82083" y="17339"/>
                    <a:pt x="82511" y="17015"/>
                    <a:pt x="82835" y="16596"/>
                  </a:cubicBezTo>
                  <a:cubicBezTo>
                    <a:pt x="83178" y="16348"/>
                    <a:pt x="83254" y="15872"/>
                    <a:pt x="83007" y="15529"/>
                  </a:cubicBezTo>
                  <a:cubicBezTo>
                    <a:pt x="82959" y="15462"/>
                    <a:pt x="82902" y="15405"/>
                    <a:pt x="82835" y="15358"/>
                  </a:cubicBezTo>
                  <a:lnTo>
                    <a:pt x="82264" y="15358"/>
                  </a:lnTo>
                  <a:cubicBezTo>
                    <a:pt x="81130" y="15405"/>
                    <a:pt x="80073" y="15967"/>
                    <a:pt x="79406" y="16882"/>
                  </a:cubicBezTo>
                  <a:cubicBezTo>
                    <a:pt x="78930" y="17644"/>
                    <a:pt x="78644" y="18692"/>
                    <a:pt x="77692" y="18882"/>
                  </a:cubicBezTo>
                  <a:cubicBezTo>
                    <a:pt x="77539" y="16768"/>
                    <a:pt x="78777" y="14805"/>
                    <a:pt x="80740" y="14024"/>
                  </a:cubicBezTo>
                  <a:cubicBezTo>
                    <a:pt x="81378" y="13814"/>
                    <a:pt x="81987" y="13529"/>
                    <a:pt x="82549" y="13167"/>
                  </a:cubicBezTo>
                  <a:cubicBezTo>
                    <a:pt x="83045" y="12786"/>
                    <a:pt x="83235" y="12138"/>
                    <a:pt x="83026" y="11548"/>
                  </a:cubicBezTo>
                  <a:cubicBezTo>
                    <a:pt x="82645" y="11100"/>
                    <a:pt x="82092" y="10824"/>
                    <a:pt x="81502" y="10786"/>
                  </a:cubicBezTo>
                  <a:cubicBezTo>
                    <a:pt x="79978" y="10548"/>
                    <a:pt x="78425" y="11043"/>
                    <a:pt x="77311" y="12119"/>
                  </a:cubicBezTo>
                  <a:cubicBezTo>
                    <a:pt x="76530" y="13243"/>
                    <a:pt x="75891" y="14453"/>
                    <a:pt x="75406" y="15739"/>
                  </a:cubicBezTo>
                  <a:cubicBezTo>
                    <a:pt x="75158" y="16225"/>
                    <a:pt x="74701" y="16577"/>
                    <a:pt x="74167" y="16691"/>
                  </a:cubicBezTo>
                  <a:cubicBezTo>
                    <a:pt x="73482" y="16644"/>
                    <a:pt x="72967" y="16063"/>
                    <a:pt x="73015" y="15377"/>
                  </a:cubicBezTo>
                  <a:cubicBezTo>
                    <a:pt x="73015" y="15339"/>
                    <a:pt x="73015" y="15300"/>
                    <a:pt x="73024" y="15262"/>
                  </a:cubicBezTo>
                  <a:cubicBezTo>
                    <a:pt x="73215" y="14643"/>
                    <a:pt x="73501" y="14072"/>
                    <a:pt x="73882" y="13548"/>
                  </a:cubicBezTo>
                  <a:cubicBezTo>
                    <a:pt x="74253" y="13005"/>
                    <a:pt x="74253" y="12281"/>
                    <a:pt x="73882" y="11738"/>
                  </a:cubicBezTo>
                  <a:cubicBezTo>
                    <a:pt x="73158" y="11167"/>
                    <a:pt x="72129" y="11167"/>
                    <a:pt x="71405" y="11738"/>
                  </a:cubicBezTo>
                  <a:cubicBezTo>
                    <a:pt x="70738" y="12233"/>
                    <a:pt x="70215" y="12891"/>
                    <a:pt x="69881" y="13643"/>
                  </a:cubicBezTo>
                  <a:lnTo>
                    <a:pt x="69310" y="14786"/>
                  </a:lnTo>
                  <a:cubicBezTo>
                    <a:pt x="68748" y="13215"/>
                    <a:pt x="68995" y="11472"/>
                    <a:pt x="69976" y="10119"/>
                  </a:cubicBezTo>
                  <a:cubicBezTo>
                    <a:pt x="70234" y="9757"/>
                    <a:pt x="70453" y="9376"/>
                    <a:pt x="70643" y="8976"/>
                  </a:cubicBezTo>
                  <a:cubicBezTo>
                    <a:pt x="70862" y="8595"/>
                    <a:pt x="70862" y="8119"/>
                    <a:pt x="70643" y="7738"/>
                  </a:cubicBezTo>
                  <a:lnTo>
                    <a:pt x="69881" y="7738"/>
                  </a:lnTo>
                  <a:cubicBezTo>
                    <a:pt x="68700" y="7738"/>
                    <a:pt x="67643" y="8452"/>
                    <a:pt x="67214" y="9547"/>
                  </a:cubicBezTo>
                  <a:cubicBezTo>
                    <a:pt x="67214" y="10595"/>
                    <a:pt x="67214" y="11738"/>
                    <a:pt x="66643" y="12786"/>
                  </a:cubicBezTo>
                  <a:cubicBezTo>
                    <a:pt x="66071" y="13834"/>
                    <a:pt x="66166" y="13738"/>
                    <a:pt x="65690" y="13548"/>
                  </a:cubicBezTo>
                  <a:cubicBezTo>
                    <a:pt x="65604" y="13405"/>
                    <a:pt x="65604" y="13215"/>
                    <a:pt x="65690" y="13072"/>
                  </a:cubicBezTo>
                  <a:cubicBezTo>
                    <a:pt x="65023" y="11548"/>
                    <a:pt x="66262" y="9928"/>
                    <a:pt x="65690" y="8309"/>
                  </a:cubicBezTo>
                  <a:cubicBezTo>
                    <a:pt x="65338" y="7299"/>
                    <a:pt x="64709" y="6414"/>
                    <a:pt x="63880" y="5737"/>
                  </a:cubicBezTo>
                  <a:cubicBezTo>
                    <a:pt x="63309" y="5166"/>
                    <a:pt x="62261" y="4690"/>
                    <a:pt x="61880" y="5261"/>
                  </a:cubicBezTo>
                  <a:cubicBezTo>
                    <a:pt x="61747" y="5499"/>
                    <a:pt x="61747" y="5785"/>
                    <a:pt x="61880" y="6023"/>
                  </a:cubicBezTo>
                  <a:cubicBezTo>
                    <a:pt x="61880" y="7261"/>
                    <a:pt x="62833" y="8404"/>
                    <a:pt x="63214" y="9643"/>
                  </a:cubicBezTo>
                  <a:cubicBezTo>
                    <a:pt x="63785" y="10748"/>
                    <a:pt x="63785" y="12062"/>
                    <a:pt x="63214" y="13167"/>
                  </a:cubicBezTo>
                  <a:cubicBezTo>
                    <a:pt x="62547" y="13167"/>
                    <a:pt x="61975" y="13167"/>
                    <a:pt x="61880" y="12119"/>
                  </a:cubicBezTo>
                  <a:cubicBezTo>
                    <a:pt x="61928" y="11519"/>
                    <a:pt x="61928" y="10909"/>
                    <a:pt x="61880" y="10309"/>
                  </a:cubicBezTo>
                  <a:lnTo>
                    <a:pt x="61880" y="10309"/>
                  </a:lnTo>
                  <a:cubicBezTo>
                    <a:pt x="61309" y="10309"/>
                    <a:pt x="60737" y="10309"/>
                    <a:pt x="60547" y="11071"/>
                  </a:cubicBezTo>
                  <a:cubicBezTo>
                    <a:pt x="60356" y="11834"/>
                    <a:pt x="60547" y="12310"/>
                    <a:pt x="59499" y="12214"/>
                  </a:cubicBezTo>
                  <a:cubicBezTo>
                    <a:pt x="58451" y="12119"/>
                    <a:pt x="59499" y="9547"/>
                    <a:pt x="59499" y="8214"/>
                  </a:cubicBezTo>
                  <a:cubicBezTo>
                    <a:pt x="59689" y="6042"/>
                    <a:pt x="58708" y="3937"/>
                    <a:pt x="56927" y="2689"/>
                  </a:cubicBezTo>
                  <a:cubicBezTo>
                    <a:pt x="56689" y="2404"/>
                    <a:pt x="56346" y="2232"/>
                    <a:pt x="55975" y="2213"/>
                  </a:cubicBezTo>
                  <a:cubicBezTo>
                    <a:pt x="55213" y="2099"/>
                    <a:pt x="54498" y="2604"/>
                    <a:pt x="54355" y="3356"/>
                  </a:cubicBezTo>
                  <a:cubicBezTo>
                    <a:pt x="54165" y="4013"/>
                    <a:pt x="54165" y="4699"/>
                    <a:pt x="54355" y="5356"/>
                  </a:cubicBezTo>
                  <a:cubicBezTo>
                    <a:pt x="54546" y="6328"/>
                    <a:pt x="54546" y="7338"/>
                    <a:pt x="54355" y="8309"/>
                  </a:cubicBezTo>
                  <a:cubicBezTo>
                    <a:pt x="54308" y="9309"/>
                    <a:pt x="53536" y="10119"/>
                    <a:pt x="52546" y="10214"/>
                  </a:cubicBezTo>
                  <a:cubicBezTo>
                    <a:pt x="51603" y="10043"/>
                    <a:pt x="50898" y="9262"/>
                    <a:pt x="50831" y="8309"/>
                  </a:cubicBezTo>
                  <a:cubicBezTo>
                    <a:pt x="50926" y="7452"/>
                    <a:pt x="50926" y="6595"/>
                    <a:pt x="50831" y="5737"/>
                  </a:cubicBezTo>
                  <a:cubicBezTo>
                    <a:pt x="50831" y="4880"/>
                    <a:pt x="49117" y="4309"/>
                    <a:pt x="48450" y="4880"/>
                  </a:cubicBezTo>
                  <a:cubicBezTo>
                    <a:pt x="48326" y="5185"/>
                    <a:pt x="48326" y="5528"/>
                    <a:pt x="48450" y="5833"/>
                  </a:cubicBezTo>
                  <a:cubicBezTo>
                    <a:pt x="48555" y="6585"/>
                    <a:pt x="48745" y="7319"/>
                    <a:pt x="49021" y="8024"/>
                  </a:cubicBezTo>
                  <a:cubicBezTo>
                    <a:pt x="49403" y="8633"/>
                    <a:pt x="49403" y="9414"/>
                    <a:pt x="49021" y="10024"/>
                  </a:cubicBezTo>
                  <a:cubicBezTo>
                    <a:pt x="48498" y="10348"/>
                    <a:pt x="47831" y="10348"/>
                    <a:pt x="47307" y="10024"/>
                  </a:cubicBezTo>
                  <a:cubicBezTo>
                    <a:pt x="46793" y="9614"/>
                    <a:pt x="46535" y="8957"/>
                    <a:pt x="46640" y="8309"/>
                  </a:cubicBezTo>
                  <a:lnTo>
                    <a:pt x="46640" y="3833"/>
                  </a:lnTo>
                  <a:cubicBezTo>
                    <a:pt x="46736" y="3108"/>
                    <a:pt x="46736" y="2365"/>
                    <a:pt x="46640" y="1642"/>
                  </a:cubicBezTo>
                  <a:cubicBezTo>
                    <a:pt x="46440" y="870"/>
                    <a:pt x="45964" y="194"/>
                    <a:pt x="45307" y="-263"/>
                  </a:cubicBezTo>
                  <a:cubicBezTo>
                    <a:pt x="44811" y="-444"/>
                    <a:pt x="44278" y="-444"/>
                    <a:pt x="43783" y="-263"/>
                  </a:cubicBezTo>
                  <a:cubicBezTo>
                    <a:pt x="43297" y="-206"/>
                    <a:pt x="42887" y="127"/>
                    <a:pt x="42735" y="594"/>
                  </a:cubicBezTo>
                  <a:cubicBezTo>
                    <a:pt x="42649" y="975"/>
                    <a:pt x="42649" y="1356"/>
                    <a:pt x="42735" y="1737"/>
                  </a:cubicBezTo>
                  <a:cubicBezTo>
                    <a:pt x="43287" y="2756"/>
                    <a:pt x="43516" y="3918"/>
                    <a:pt x="43402" y="5071"/>
                  </a:cubicBezTo>
                  <a:cubicBezTo>
                    <a:pt x="43402" y="5547"/>
                    <a:pt x="43402" y="6118"/>
                    <a:pt x="42545" y="6118"/>
                  </a:cubicBezTo>
                  <a:cubicBezTo>
                    <a:pt x="42278" y="6271"/>
                    <a:pt x="41954" y="6271"/>
                    <a:pt x="41687" y="6118"/>
                  </a:cubicBezTo>
                  <a:cubicBezTo>
                    <a:pt x="41144" y="5604"/>
                    <a:pt x="40859" y="4871"/>
                    <a:pt x="40925" y="4118"/>
                  </a:cubicBezTo>
                  <a:cubicBezTo>
                    <a:pt x="41059" y="3423"/>
                    <a:pt x="41059" y="2718"/>
                    <a:pt x="40925" y="2023"/>
                  </a:cubicBezTo>
                  <a:cubicBezTo>
                    <a:pt x="40506" y="1346"/>
                    <a:pt x="39706" y="1004"/>
                    <a:pt x="38925" y="1166"/>
                  </a:cubicBezTo>
                  <a:cubicBezTo>
                    <a:pt x="38401" y="1394"/>
                    <a:pt x="38058" y="1918"/>
                    <a:pt x="38068" y="2499"/>
                  </a:cubicBezTo>
                  <a:cubicBezTo>
                    <a:pt x="38192" y="3070"/>
                    <a:pt x="38420" y="3623"/>
                    <a:pt x="38734" y="4118"/>
                  </a:cubicBezTo>
                  <a:cubicBezTo>
                    <a:pt x="39525" y="5728"/>
                    <a:pt x="40011" y="7471"/>
                    <a:pt x="40163" y="9262"/>
                  </a:cubicBezTo>
                  <a:cubicBezTo>
                    <a:pt x="40163" y="9833"/>
                    <a:pt x="40163" y="10595"/>
                    <a:pt x="39306" y="10691"/>
                  </a:cubicBezTo>
                  <a:cubicBezTo>
                    <a:pt x="38887" y="10662"/>
                    <a:pt x="38506" y="10452"/>
                    <a:pt x="38258" y="10119"/>
                  </a:cubicBezTo>
                  <a:cubicBezTo>
                    <a:pt x="38182" y="9776"/>
                    <a:pt x="38182" y="9414"/>
                    <a:pt x="38258" y="9071"/>
                  </a:cubicBezTo>
                  <a:cubicBezTo>
                    <a:pt x="38315" y="8433"/>
                    <a:pt x="38315" y="7804"/>
                    <a:pt x="38258" y="7166"/>
                  </a:cubicBezTo>
                  <a:cubicBezTo>
                    <a:pt x="38125" y="6385"/>
                    <a:pt x="37725" y="5680"/>
                    <a:pt x="37115" y="5166"/>
                  </a:cubicBezTo>
                  <a:cubicBezTo>
                    <a:pt x="36477" y="4642"/>
                    <a:pt x="35563" y="4642"/>
                    <a:pt x="34924" y="5166"/>
                  </a:cubicBezTo>
                  <a:cubicBezTo>
                    <a:pt x="34924" y="5737"/>
                    <a:pt x="34924" y="6404"/>
                    <a:pt x="34924" y="6976"/>
                  </a:cubicBezTo>
                  <a:cubicBezTo>
                    <a:pt x="35010" y="7547"/>
                    <a:pt x="35010" y="8119"/>
                    <a:pt x="34924" y="8690"/>
                  </a:cubicBezTo>
                  <a:cubicBezTo>
                    <a:pt x="35020" y="8938"/>
                    <a:pt x="35020" y="9205"/>
                    <a:pt x="34924" y="9452"/>
                  </a:cubicBezTo>
                  <a:lnTo>
                    <a:pt x="34448" y="9452"/>
                  </a:lnTo>
                  <a:cubicBezTo>
                    <a:pt x="33515" y="9633"/>
                    <a:pt x="32581" y="9167"/>
                    <a:pt x="32162" y="8309"/>
                  </a:cubicBezTo>
                  <a:cubicBezTo>
                    <a:pt x="31924" y="7538"/>
                    <a:pt x="31924" y="6700"/>
                    <a:pt x="32162" y="5928"/>
                  </a:cubicBezTo>
                  <a:cubicBezTo>
                    <a:pt x="32353" y="5147"/>
                    <a:pt x="32353" y="4328"/>
                    <a:pt x="32162" y="3547"/>
                  </a:cubicBezTo>
                  <a:cubicBezTo>
                    <a:pt x="32162" y="3547"/>
                    <a:pt x="32162" y="3070"/>
                    <a:pt x="32162" y="2975"/>
                  </a:cubicBezTo>
                  <a:cubicBezTo>
                    <a:pt x="31705" y="2775"/>
                    <a:pt x="31191" y="2775"/>
                    <a:pt x="30733" y="2975"/>
                  </a:cubicBezTo>
                  <a:lnTo>
                    <a:pt x="29686" y="2975"/>
                  </a:lnTo>
                  <a:cubicBezTo>
                    <a:pt x="28885" y="3651"/>
                    <a:pt x="28647" y="4794"/>
                    <a:pt x="29114" y="5737"/>
                  </a:cubicBezTo>
                  <a:cubicBezTo>
                    <a:pt x="29581" y="6652"/>
                    <a:pt x="29962" y="7614"/>
                    <a:pt x="30257" y="8595"/>
                  </a:cubicBezTo>
                  <a:cubicBezTo>
                    <a:pt x="30257" y="9167"/>
                    <a:pt x="30257" y="9833"/>
                    <a:pt x="29781" y="10024"/>
                  </a:cubicBezTo>
                  <a:cubicBezTo>
                    <a:pt x="29267" y="10376"/>
                    <a:pt x="28581" y="10376"/>
                    <a:pt x="28066" y="10024"/>
                  </a:cubicBezTo>
                  <a:cubicBezTo>
                    <a:pt x="27752" y="9576"/>
                    <a:pt x="27590" y="9043"/>
                    <a:pt x="27590" y="8500"/>
                  </a:cubicBezTo>
                  <a:cubicBezTo>
                    <a:pt x="27638" y="8157"/>
                    <a:pt x="27638" y="7804"/>
                    <a:pt x="27590" y="7452"/>
                  </a:cubicBezTo>
                  <a:cubicBezTo>
                    <a:pt x="27476" y="7061"/>
                    <a:pt x="27200" y="6747"/>
                    <a:pt x="26828" y="6595"/>
                  </a:cubicBezTo>
                  <a:cubicBezTo>
                    <a:pt x="26076" y="6357"/>
                    <a:pt x="25275" y="6766"/>
                    <a:pt x="25028" y="7519"/>
                  </a:cubicBezTo>
                  <a:cubicBezTo>
                    <a:pt x="25028" y="7528"/>
                    <a:pt x="25019" y="7538"/>
                    <a:pt x="25019" y="7547"/>
                  </a:cubicBezTo>
                  <a:cubicBezTo>
                    <a:pt x="24923" y="8242"/>
                    <a:pt x="24923" y="8947"/>
                    <a:pt x="25019" y="9643"/>
                  </a:cubicBezTo>
                  <a:cubicBezTo>
                    <a:pt x="24694" y="9833"/>
                    <a:pt x="24294" y="9833"/>
                    <a:pt x="23971" y="9643"/>
                  </a:cubicBezTo>
                  <a:cubicBezTo>
                    <a:pt x="23495" y="9643"/>
                    <a:pt x="23066" y="9385"/>
                    <a:pt x="22828" y="8976"/>
                  </a:cubicBezTo>
                  <a:cubicBezTo>
                    <a:pt x="22732" y="8633"/>
                    <a:pt x="22732" y="8271"/>
                    <a:pt x="22828" y="7928"/>
                  </a:cubicBezTo>
                  <a:cubicBezTo>
                    <a:pt x="22770" y="7042"/>
                    <a:pt x="22580" y="6176"/>
                    <a:pt x="22256" y="5356"/>
                  </a:cubicBezTo>
                  <a:cubicBezTo>
                    <a:pt x="22294" y="5204"/>
                    <a:pt x="22294" y="5032"/>
                    <a:pt x="22256" y="4880"/>
                  </a:cubicBezTo>
                  <a:cubicBezTo>
                    <a:pt x="17875" y="42409"/>
                    <a:pt x="15303" y="81080"/>
                    <a:pt x="2063" y="116323"/>
                  </a:cubicBezTo>
                  <a:cubicBezTo>
                    <a:pt x="2063" y="115656"/>
                    <a:pt x="2730" y="114799"/>
                    <a:pt x="3587" y="114608"/>
                  </a:cubicBezTo>
                  <a:cubicBezTo>
                    <a:pt x="3835" y="116532"/>
                    <a:pt x="2787" y="118390"/>
                    <a:pt x="1015" y="119180"/>
                  </a:cubicBezTo>
                  <a:lnTo>
                    <a:pt x="-32" y="121752"/>
                  </a:lnTo>
                  <a:lnTo>
                    <a:pt x="-32" y="122514"/>
                  </a:lnTo>
                  <a:lnTo>
                    <a:pt x="-32" y="122514"/>
                  </a:lnTo>
                  <a:cubicBezTo>
                    <a:pt x="1482" y="122838"/>
                    <a:pt x="3063" y="122371"/>
                    <a:pt x="4159" y="121276"/>
                  </a:cubicBezTo>
                  <a:cubicBezTo>
                    <a:pt x="4940" y="120190"/>
                    <a:pt x="5578" y="118999"/>
                    <a:pt x="6064" y="117751"/>
                  </a:cubicBezTo>
                  <a:cubicBezTo>
                    <a:pt x="6245" y="117266"/>
                    <a:pt x="6692" y="116932"/>
                    <a:pt x="7207" y="116894"/>
                  </a:cubicBezTo>
                  <a:cubicBezTo>
                    <a:pt x="7940" y="116942"/>
                    <a:pt x="8493" y="117580"/>
                    <a:pt x="8445" y="118313"/>
                  </a:cubicBezTo>
                  <a:cubicBezTo>
                    <a:pt x="8445" y="118323"/>
                    <a:pt x="8445" y="118323"/>
                    <a:pt x="8445" y="118323"/>
                  </a:cubicBezTo>
                  <a:cubicBezTo>
                    <a:pt x="8264" y="118932"/>
                    <a:pt x="7931" y="119485"/>
                    <a:pt x="7492" y="119942"/>
                  </a:cubicBezTo>
                  <a:cubicBezTo>
                    <a:pt x="7111" y="120523"/>
                    <a:pt x="7111" y="121266"/>
                    <a:pt x="7492" y="121847"/>
                  </a:cubicBezTo>
                  <a:cubicBezTo>
                    <a:pt x="8226" y="122390"/>
                    <a:pt x="9235" y="122390"/>
                    <a:pt x="9969" y="121847"/>
                  </a:cubicBezTo>
                  <a:cubicBezTo>
                    <a:pt x="10598" y="121342"/>
                    <a:pt x="11093" y="120685"/>
                    <a:pt x="11398" y="119942"/>
                  </a:cubicBezTo>
                  <a:lnTo>
                    <a:pt x="12064" y="118799"/>
                  </a:lnTo>
                  <a:cubicBezTo>
                    <a:pt x="12512" y="120409"/>
                    <a:pt x="12274" y="122133"/>
                    <a:pt x="11398" y="123562"/>
                  </a:cubicBezTo>
                  <a:cubicBezTo>
                    <a:pt x="11093" y="123847"/>
                    <a:pt x="10864" y="124210"/>
                    <a:pt x="10731" y="124609"/>
                  </a:cubicBezTo>
                  <a:cubicBezTo>
                    <a:pt x="10426" y="124962"/>
                    <a:pt x="10426" y="125495"/>
                    <a:pt x="10731" y="125848"/>
                  </a:cubicBezTo>
                  <a:lnTo>
                    <a:pt x="11398" y="125848"/>
                  </a:lnTo>
                  <a:cubicBezTo>
                    <a:pt x="12579" y="125962"/>
                    <a:pt x="13674" y="125248"/>
                    <a:pt x="14065" y="124133"/>
                  </a:cubicBezTo>
                  <a:cubicBezTo>
                    <a:pt x="14360" y="123104"/>
                    <a:pt x="14550" y="122057"/>
                    <a:pt x="14636" y="120990"/>
                  </a:cubicBezTo>
                  <a:cubicBezTo>
                    <a:pt x="14636" y="120514"/>
                    <a:pt x="14636" y="120037"/>
                    <a:pt x="15589" y="120228"/>
                  </a:cubicBezTo>
                  <a:cubicBezTo>
                    <a:pt x="15674" y="120371"/>
                    <a:pt x="15674" y="120561"/>
                    <a:pt x="15589" y="120704"/>
                  </a:cubicBezTo>
                  <a:cubicBezTo>
                    <a:pt x="16255" y="122228"/>
                    <a:pt x="15017" y="123847"/>
                    <a:pt x="15589" y="125467"/>
                  </a:cubicBezTo>
                  <a:cubicBezTo>
                    <a:pt x="15941" y="126505"/>
                    <a:pt x="16570" y="127419"/>
                    <a:pt x="17398" y="128134"/>
                  </a:cubicBezTo>
                  <a:cubicBezTo>
                    <a:pt x="17970" y="128134"/>
                    <a:pt x="19018" y="129181"/>
                    <a:pt x="19399" y="128134"/>
                  </a:cubicBezTo>
                  <a:cubicBezTo>
                    <a:pt x="19780" y="127086"/>
                    <a:pt x="19399" y="127562"/>
                    <a:pt x="19399" y="127372"/>
                  </a:cubicBezTo>
                  <a:cubicBezTo>
                    <a:pt x="19399" y="127181"/>
                    <a:pt x="18446" y="124991"/>
                    <a:pt x="18065" y="123752"/>
                  </a:cubicBezTo>
                  <a:cubicBezTo>
                    <a:pt x="17494" y="122647"/>
                    <a:pt x="17494" y="121333"/>
                    <a:pt x="18065" y="120228"/>
                  </a:cubicBezTo>
                  <a:cubicBezTo>
                    <a:pt x="18732" y="120228"/>
                    <a:pt x="19303" y="120704"/>
                    <a:pt x="19399" y="121276"/>
                  </a:cubicBezTo>
                  <a:cubicBezTo>
                    <a:pt x="19351" y="121876"/>
                    <a:pt x="19351" y="122485"/>
                    <a:pt x="19399" y="123085"/>
                  </a:cubicBezTo>
                  <a:lnTo>
                    <a:pt x="19399" y="123085"/>
                  </a:lnTo>
                  <a:cubicBezTo>
                    <a:pt x="19970" y="123085"/>
                    <a:pt x="20542" y="123085"/>
                    <a:pt x="20732" y="122419"/>
                  </a:cubicBezTo>
                  <a:cubicBezTo>
                    <a:pt x="20923" y="121752"/>
                    <a:pt x="20732" y="121180"/>
                    <a:pt x="21780" y="121276"/>
                  </a:cubicBezTo>
                  <a:cubicBezTo>
                    <a:pt x="22828" y="121371"/>
                    <a:pt x="21780" y="123943"/>
                    <a:pt x="21780" y="125276"/>
                  </a:cubicBezTo>
                  <a:cubicBezTo>
                    <a:pt x="21647" y="127457"/>
                    <a:pt x="22609" y="129572"/>
                    <a:pt x="24352" y="130896"/>
                  </a:cubicBezTo>
                  <a:cubicBezTo>
                    <a:pt x="24609" y="131172"/>
                    <a:pt x="24942" y="131372"/>
                    <a:pt x="25304" y="131467"/>
                  </a:cubicBezTo>
                  <a:cubicBezTo>
                    <a:pt x="26076" y="131544"/>
                    <a:pt x="26790" y="131068"/>
                    <a:pt x="27019" y="130325"/>
                  </a:cubicBezTo>
                  <a:cubicBezTo>
                    <a:pt x="27104" y="129629"/>
                    <a:pt x="27104" y="128924"/>
                    <a:pt x="27019" y="128229"/>
                  </a:cubicBezTo>
                  <a:cubicBezTo>
                    <a:pt x="26828" y="127286"/>
                    <a:pt x="26828" y="126314"/>
                    <a:pt x="27019" y="125371"/>
                  </a:cubicBezTo>
                  <a:cubicBezTo>
                    <a:pt x="27019" y="124419"/>
                    <a:pt x="27781" y="123371"/>
                    <a:pt x="28828" y="123467"/>
                  </a:cubicBezTo>
                  <a:cubicBezTo>
                    <a:pt x="29819" y="123609"/>
                    <a:pt x="30553" y="124466"/>
                    <a:pt x="30543" y="125467"/>
                  </a:cubicBezTo>
                  <a:cubicBezTo>
                    <a:pt x="30448" y="126324"/>
                    <a:pt x="30448" y="127181"/>
                    <a:pt x="30543" y="128038"/>
                  </a:cubicBezTo>
                  <a:cubicBezTo>
                    <a:pt x="30543" y="128801"/>
                    <a:pt x="32257" y="129467"/>
                    <a:pt x="32924" y="128896"/>
                  </a:cubicBezTo>
                  <a:cubicBezTo>
                    <a:pt x="33067" y="128591"/>
                    <a:pt x="33067" y="128248"/>
                    <a:pt x="32924" y="127943"/>
                  </a:cubicBezTo>
                  <a:cubicBezTo>
                    <a:pt x="32810" y="127191"/>
                    <a:pt x="32619" y="126457"/>
                    <a:pt x="32353" y="125752"/>
                  </a:cubicBezTo>
                  <a:cubicBezTo>
                    <a:pt x="31972" y="125143"/>
                    <a:pt x="31972" y="124362"/>
                    <a:pt x="32353" y="123752"/>
                  </a:cubicBezTo>
                  <a:cubicBezTo>
                    <a:pt x="32858" y="123371"/>
                    <a:pt x="33562" y="123371"/>
                    <a:pt x="34067" y="123752"/>
                  </a:cubicBezTo>
                  <a:cubicBezTo>
                    <a:pt x="34734" y="123752"/>
                    <a:pt x="34734" y="124800"/>
                    <a:pt x="34734" y="125467"/>
                  </a:cubicBezTo>
                  <a:lnTo>
                    <a:pt x="34734" y="129943"/>
                  </a:lnTo>
                  <a:cubicBezTo>
                    <a:pt x="34591" y="130667"/>
                    <a:pt x="34591" y="131410"/>
                    <a:pt x="34734" y="132134"/>
                  </a:cubicBezTo>
                  <a:cubicBezTo>
                    <a:pt x="34896" y="132953"/>
                    <a:pt x="35372" y="133668"/>
                    <a:pt x="36067" y="134134"/>
                  </a:cubicBezTo>
                  <a:cubicBezTo>
                    <a:pt x="36525" y="134315"/>
                    <a:pt x="37039" y="134315"/>
                    <a:pt x="37496" y="134134"/>
                  </a:cubicBezTo>
                  <a:cubicBezTo>
                    <a:pt x="37982" y="134153"/>
                    <a:pt x="38410" y="133839"/>
                    <a:pt x="38544" y="133372"/>
                  </a:cubicBezTo>
                  <a:cubicBezTo>
                    <a:pt x="38544" y="133372"/>
                    <a:pt x="38544" y="132610"/>
                    <a:pt x="38544" y="132229"/>
                  </a:cubicBezTo>
                  <a:cubicBezTo>
                    <a:pt x="38039" y="131163"/>
                    <a:pt x="37839" y="129972"/>
                    <a:pt x="37972" y="128801"/>
                  </a:cubicBezTo>
                  <a:cubicBezTo>
                    <a:pt x="37972" y="128324"/>
                    <a:pt x="37972" y="127753"/>
                    <a:pt x="38734" y="127753"/>
                  </a:cubicBezTo>
                  <a:cubicBezTo>
                    <a:pt x="39049" y="127667"/>
                    <a:pt x="39373" y="127667"/>
                    <a:pt x="39687" y="127753"/>
                  </a:cubicBezTo>
                  <a:cubicBezTo>
                    <a:pt x="40173" y="128343"/>
                    <a:pt x="40439" y="129086"/>
                    <a:pt x="40449" y="129848"/>
                  </a:cubicBezTo>
                  <a:cubicBezTo>
                    <a:pt x="40268" y="130534"/>
                    <a:pt x="40268" y="131258"/>
                    <a:pt x="40449" y="131944"/>
                  </a:cubicBezTo>
                  <a:cubicBezTo>
                    <a:pt x="40897" y="132649"/>
                    <a:pt x="41716" y="133030"/>
                    <a:pt x="42545" y="132896"/>
                  </a:cubicBezTo>
                  <a:cubicBezTo>
                    <a:pt x="43068" y="132620"/>
                    <a:pt x="43373" y="132058"/>
                    <a:pt x="43306" y="131467"/>
                  </a:cubicBezTo>
                  <a:cubicBezTo>
                    <a:pt x="43144" y="130915"/>
                    <a:pt x="42954" y="130382"/>
                    <a:pt x="42735" y="129848"/>
                  </a:cubicBezTo>
                  <a:cubicBezTo>
                    <a:pt x="41887" y="128229"/>
                    <a:pt x="41401" y="126438"/>
                    <a:pt x="41306" y="124609"/>
                  </a:cubicBezTo>
                  <a:cubicBezTo>
                    <a:pt x="41306" y="124038"/>
                    <a:pt x="41306" y="123276"/>
                    <a:pt x="42068" y="123276"/>
                  </a:cubicBezTo>
                  <a:cubicBezTo>
                    <a:pt x="42506" y="123200"/>
                    <a:pt x="42944" y="123438"/>
                    <a:pt x="43116" y="123847"/>
                  </a:cubicBezTo>
                  <a:cubicBezTo>
                    <a:pt x="43116" y="123847"/>
                    <a:pt x="43116" y="124609"/>
                    <a:pt x="43116" y="124895"/>
                  </a:cubicBezTo>
                  <a:cubicBezTo>
                    <a:pt x="43059" y="125533"/>
                    <a:pt x="43059" y="126162"/>
                    <a:pt x="43116" y="126800"/>
                  </a:cubicBezTo>
                  <a:cubicBezTo>
                    <a:pt x="43259" y="127600"/>
                    <a:pt x="43659" y="128334"/>
                    <a:pt x="44259" y="128896"/>
                  </a:cubicBezTo>
                  <a:cubicBezTo>
                    <a:pt x="44926" y="129372"/>
                    <a:pt x="46069" y="129467"/>
                    <a:pt x="46450" y="128896"/>
                  </a:cubicBezTo>
                  <a:cubicBezTo>
                    <a:pt x="46831" y="128324"/>
                    <a:pt x="46450" y="127562"/>
                    <a:pt x="46450" y="126991"/>
                  </a:cubicBezTo>
                  <a:cubicBezTo>
                    <a:pt x="46402" y="126419"/>
                    <a:pt x="46402" y="125848"/>
                    <a:pt x="46450" y="125276"/>
                  </a:cubicBezTo>
                  <a:cubicBezTo>
                    <a:pt x="46354" y="125029"/>
                    <a:pt x="46354" y="124762"/>
                    <a:pt x="46450" y="124514"/>
                  </a:cubicBezTo>
                  <a:lnTo>
                    <a:pt x="46926" y="124514"/>
                  </a:lnTo>
                  <a:cubicBezTo>
                    <a:pt x="47878" y="124381"/>
                    <a:pt x="48802" y="124886"/>
                    <a:pt x="49212" y="125752"/>
                  </a:cubicBezTo>
                  <a:cubicBezTo>
                    <a:pt x="49450" y="126524"/>
                    <a:pt x="49450" y="127362"/>
                    <a:pt x="49212" y="128134"/>
                  </a:cubicBezTo>
                  <a:cubicBezTo>
                    <a:pt x="49021" y="128915"/>
                    <a:pt x="49021" y="129734"/>
                    <a:pt x="49212" y="130515"/>
                  </a:cubicBezTo>
                  <a:cubicBezTo>
                    <a:pt x="49164" y="130734"/>
                    <a:pt x="49164" y="130963"/>
                    <a:pt x="49212" y="131182"/>
                  </a:cubicBezTo>
                  <a:cubicBezTo>
                    <a:pt x="49669" y="131382"/>
                    <a:pt x="50184" y="131382"/>
                    <a:pt x="50641" y="131182"/>
                  </a:cubicBezTo>
                  <a:cubicBezTo>
                    <a:pt x="50955" y="131277"/>
                    <a:pt x="51279" y="131277"/>
                    <a:pt x="51593" y="131182"/>
                  </a:cubicBezTo>
                  <a:cubicBezTo>
                    <a:pt x="52479" y="130515"/>
                    <a:pt x="52755" y="129315"/>
                    <a:pt x="52260" y="128324"/>
                  </a:cubicBezTo>
                  <a:cubicBezTo>
                    <a:pt x="51784" y="127381"/>
                    <a:pt x="51403" y="126390"/>
                    <a:pt x="51117" y="125371"/>
                  </a:cubicBezTo>
                  <a:cubicBezTo>
                    <a:pt x="51117" y="124800"/>
                    <a:pt x="51117" y="124133"/>
                    <a:pt x="51117" y="123943"/>
                  </a:cubicBezTo>
                  <a:cubicBezTo>
                    <a:pt x="51641" y="123619"/>
                    <a:pt x="52308" y="123619"/>
                    <a:pt x="52831" y="123943"/>
                  </a:cubicBezTo>
                  <a:cubicBezTo>
                    <a:pt x="53089" y="124448"/>
                    <a:pt x="53251" y="125000"/>
                    <a:pt x="53308" y="125562"/>
                  </a:cubicBezTo>
                  <a:cubicBezTo>
                    <a:pt x="53260" y="125914"/>
                    <a:pt x="53260" y="126257"/>
                    <a:pt x="53308" y="126610"/>
                  </a:cubicBezTo>
                  <a:cubicBezTo>
                    <a:pt x="53393" y="127010"/>
                    <a:pt x="53679" y="127343"/>
                    <a:pt x="54070" y="127467"/>
                  </a:cubicBezTo>
                  <a:cubicBezTo>
                    <a:pt x="54689" y="127743"/>
                    <a:pt x="55422" y="127467"/>
                    <a:pt x="55708" y="126848"/>
                  </a:cubicBezTo>
                  <a:cubicBezTo>
                    <a:pt x="55736" y="126772"/>
                    <a:pt x="55765" y="126686"/>
                    <a:pt x="55784" y="126610"/>
                  </a:cubicBezTo>
                  <a:cubicBezTo>
                    <a:pt x="55832" y="125914"/>
                    <a:pt x="55832" y="125209"/>
                    <a:pt x="55784" y="124514"/>
                  </a:cubicBezTo>
                  <a:cubicBezTo>
                    <a:pt x="56108" y="124324"/>
                    <a:pt x="56508" y="124324"/>
                    <a:pt x="56832" y="124514"/>
                  </a:cubicBezTo>
                  <a:cubicBezTo>
                    <a:pt x="57308" y="124514"/>
                    <a:pt x="57737" y="124771"/>
                    <a:pt x="57975" y="125181"/>
                  </a:cubicBezTo>
                  <a:cubicBezTo>
                    <a:pt x="58032" y="125524"/>
                    <a:pt x="58032" y="125886"/>
                    <a:pt x="57975" y="126229"/>
                  </a:cubicBezTo>
                  <a:cubicBezTo>
                    <a:pt x="57937" y="127153"/>
                    <a:pt x="58127" y="128067"/>
                    <a:pt x="58546" y="128896"/>
                  </a:cubicBezTo>
                  <a:cubicBezTo>
                    <a:pt x="58937" y="129800"/>
                    <a:pt x="59699" y="130496"/>
                    <a:pt x="60642" y="130801"/>
                  </a:cubicBezTo>
                  <a:cubicBezTo>
                    <a:pt x="61147" y="131086"/>
                    <a:pt x="61756" y="131086"/>
                    <a:pt x="62261" y="130801"/>
                  </a:cubicBezTo>
                  <a:cubicBezTo>
                    <a:pt x="62261" y="130801"/>
                    <a:pt x="62261" y="130801"/>
                    <a:pt x="62261" y="130229"/>
                  </a:cubicBezTo>
                  <a:cubicBezTo>
                    <a:pt x="62337" y="128991"/>
                    <a:pt x="62042" y="127762"/>
                    <a:pt x="61404" y="126705"/>
                  </a:cubicBezTo>
                  <a:cubicBezTo>
                    <a:pt x="61090" y="126181"/>
                    <a:pt x="60890" y="125600"/>
                    <a:pt x="60832" y="124991"/>
                  </a:cubicBezTo>
                  <a:cubicBezTo>
                    <a:pt x="60813" y="124609"/>
                    <a:pt x="61042" y="124257"/>
                    <a:pt x="61404" y="124133"/>
                  </a:cubicBezTo>
                  <a:cubicBezTo>
                    <a:pt x="61842" y="124190"/>
                    <a:pt x="62242" y="124390"/>
                    <a:pt x="62547" y="124705"/>
                  </a:cubicBezTo>
                  <a:cubicBezTo>
                    <a:pt x="62794" y="125009"/>
                    <a:pt x="63128" y="125238"/>
                    <a:pt x="63499" y="125371"/>
                  </a:cubicBezTo>
                  <a:cubicBezTo>
                    <a:pt x="63852" y="125571"/>
                    <a:pt x="64290" y="125571"/>
                    <a:pt x="64642" y="125371"/>
                  </a:cubicBezTo>
                  <a:cubicBezTo>
                    <a:pt x="64871" y="125009"/>
                    <a:pt x="65061" y="124628"/>
                    <a:pt x="65214" y="124228"/>
                  </a:cubicBezTo>
                  <a:lnTo>
                    <a:pt x="65214" y="123562"/>
                  </a:lnTo>
                  <a:cubicBezTo>
                    <a:pt x="65519" y="123066"/>
                    <a:pt x="66062" y="122781"/>
                    <a:pt x="66643" y="122800"/>
                  </a:cubicBezTo>
                  <a:cubicBezTo>
                    <a:pt x="67081" y="122933"/>
                    <a:pt x="67414" y="123305"/>
                    <a:pt x="67500" y="123752"/>
                  </a:cubicBezTo>
                  <a:cubicBezTo>
                    <a:pt x="67586" y="124133"/>
                    <a:pt x="67586" y="124514"/>
                    <a:pt x="67500" y="124895"/>
                  </a:cubicBezTo>
                  <a:cubicBezTo>
                    <a:pt x="67271" y="125219"/>
                    <a:pt x="67081" y="125571"/>
                    <a:pt x="66928" y="125943"/>
                  </a:cubicBezTo>
                  <a:cubicBezTo>
                    <a:pt x="66795" y="126276"/>
                    <a:pt x="66795" y="126657"/>
                    <a:pt x="66928" y="126991"/>
                  </a:cubicBezTo>
                  <a:cubicBezTo>
                    <a:pt x="67786" y="127562"/>
                    <a:pt x="68548" y="126991"/>
                    <a:pt x="69214" y="126324"/>
                  </a:cubicBezTo>
                  <a:cubicBezTo>
                    <a:pt x="69938" y="125714"/>
                    <a:pt x="70329" y="124790"/>
                    <a:pt x="70262" y="123847"/>
                  </a:cubicBezTo>
                  <a:cubicBezTo>
                    <a:pt x="70262" y="123276"/>
                    <a:pt x="70262" y="122895"/>
                    <a:pt x="70262" y="122514"/>
                  </a:cubicBezTo>
                  <a:cubicBezTo>
                    <a:pt x="70262" y="122133"/>
                    <a:pt x="71500" y="121942"/>
                    <a:pt x="71596" y="121180"/>
                  </a:cubicBezTo>
                  <a:lnTo>
                    <a:pt x="71596" y="121180"/>
                  </a:lnTo>
                  <a:cubicBezTo>
                    <a:pt x="71596" y="122895"/>
                    <a:pt x="72262" y="122609"/>
                    <a:pt x="72453" y="123276"/>
                  </a:cubicBezTo>
                  <a:cubicBezTo>
                    <a:pt x="72644" y="123943"/>
                    <a:pt x="71881" y="124705"/>
                    <a:pt x="71405" y="125276"/>
                  </a:cubicBezTo>
                  <a:cubicBezTo>
                    <a:pt x="70929" y="125848"/>
                    <a:pt x="70834" y="126895"/>
                    <a:pt x="71405" y="127276"/>
                  </a:cubicBezTo>
                  <a:cubicBezTo>
                    <a:pt x="72043" y="127486"/>
                    <a:pt x="72739" y="127248"/>
                    <a:pt x="73120" y="126705"/>
                  </a:cubicBezTo>
                  <a:cubicBezTo>
                    <a:pt x="73320" y="126372"/>
                    <a:pt x="73482" y="126019"/>
                    <a:pt x="73596" y="125657"/>
                  </a:cubicBezTo>
                  <a:cubicBezTo>
                    <a:pt x="73596" y="122419"/>
                    <a:pt x="72929" y="119276"/>
                    <a:pt x="72739" y="116132"/>
                  </a:cubicBezTo>
                  <a:cubicBezTo>
                    <a:pt x="71310" y="86605"/>
                    <a:pt x="83978" y="56887"/>
                    <a:pt x="96170" y="27835"/>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89E38717-8086-D938-9B23-6EB2EB7B84F0}"/>
                </a:ext>
              </a:extLst>
            </p:cNvPr>
            <p:cNvSpPr/>
            <p:nvPr/>
          </p:nvSpPr>
          <p:spPr>
            <a:xfrm>
              <a:off x="5053166" y="2463569"/>
              <a:ext cx="111288" cy="105043"/>
            </a:xfrm>
            <a:custGeom>
              <a:avLst/>
              <a:gdLst>
                <a:gd name="connsiteX0" fmla="*/ 105636 w 111288"/>
                <a:gd name="connsiteY0" fmla="*/ 72538 h 105043"/>
                <a:gd name="connsiteX1" fmla="*/ 105636 w 111288"/>
                <a:gd name="connsiteY1" fmla="*/ 66538 h 105043"/>
                <a:gd name="connsiteX2" fmla="*/ 108493 w 111288"/>
                <a:gd name="connsiteY2" fmla="*/ 53203 h 105043"/>
                <a:gd name="connsiteX3" fmla="*/ 108493 w 111288"/>
                <a:gd name="connsiteY3" fmla="*/ 41963 h 105043"/>
                <a:gd name="connsiteX4" fmla="*/ 110398 w 111288"/>
                <a:gd name="connsiteY4" fmla="*/ 32438 h 105043"/>
                <a:gd name="connsiteX5" fmla="*/ 111065 w 111288"/>
                <a:gd name="connsiteY5" fmla="*/ 19199 h 105043"/>
                <a:gd name="connsiteX6" fmla="*/ 111065 w 111288"/>
                <a:gd name="connsiteY6" fmla="*/ 18722 h 105043"/>
                <a:gd name="connsiteX7" fmla="*/ 108779 w 111288"/>
                <a:gd name="connsiteY7" fmla="*/ 17198 h 105043"/>
                <a:gd name="connsiteX8" fmla="*/ 107160 w 111288"/>
                <a:gd name="connsiteY8" fmla="*/ 17198 h 105043"/>
                <a:gd name="connsiteX9" fmla="*/ 107160 w 111288"/>
                <a:gd name="connsiteY9" fmla="*/ 17675 h 105043"/>
                <a:gd name="connsiteX10" fmla="*/ 108112 w 111288"/>
                <a:gd name="connsiteY10" fmla="*/ 20246 h 105043"/>
                <a:gd name="connsiteX11" fmla="*/ 108874 w 111288"/>
                <a:gd name="connsiteY11" fmla="*/ 21580 h 105043"/>
                <a:gd name="connsiteX12" fmla="*/ 108303 w 111288"/>
                <a:gd name="connsiteY12" fmla="*/ 22246 h 105043"/>
                <a:gd name="connsiteX13" fmla="*/ 107160 w 111288"/>
                <a:gd name="connsiteY13" fmla="*/ 21770 h 105043"/>
                <a:gd name="connsiteX14" fmla="*/ 106207 w 111288"/>
                <a:gd name="connsiteY14" fmla="*/ 21770 h 105043"/>
                <a:gd name="connsiteX15" fmla="*/ 104969 w 111288"/>
                <a:gd name="connsiteY15" fmla="*/ 21770 h 105043"/>
                <a:gd name="connsiteX16" fmla="*/ 104493 w 111288"/>
                <a:gd name="connsiteY16" fmla="*/ 22532 h 105043"/>
                <a:gd name="connsiteX17" fmla="*/ 104493 w 111288"/>
                <a:gd name="connsiteY17" fmla="*/ 23104 h 105043"/>
                <a:gd name="connsiteX18" fmla="*/ 103064 w 111288"/>
                <a:gd name="connsiteY18" fmla="*/ 23580 h 105043"/>
                <a:gd name="connsiteX19" fmla="*/ 102207 w 111288"/>
                <a:gd name="connsiteY19" fmla="*/ 22818 h 105043"/>
                <a:gd name="connsiteX20" fmla="*/ 102207 w 111288"/>
                <a:gd name="connsiteY20" fmla="*/ 21961 h 105043"/>
                <a:gd name="connsiteX21" fmla="*/ 102111 w 111288"/>
                <a:gd name="connsiteY21" fmla="*/ 21770 h 105043"/>
                <a:gd name="connsiteX22" fmla="*/ 102111 w 111288"/>
                <a:gd name="connsiteY22" fmla="*/ 21770 h 105043"/>
                <a:gd name="connsiteX23" fmla="*/ 102111 w 111288"/>
                <a:gd name="connsiteY23" fmla="*/ 21008 h 105043"/>
                <a:gd name="connsiteX24" fmla="*/ 99825 w 111288"/>
                <a:gd name="connsiteY24" fmla="*/ 21485 h 105043"/>
                <a:gd name="connsiteX25" fmla="*/ 98873 w 111288"/>
                <a:gd name="connsiteY25" fmla="*/ 23294 h 105043"/>
                <a:gd name="connsiteX26" fmla="*/ 98873 w 111288"/>
                <a:gd name="connsiteY26" fmla="*/ 24247 h 105043"/>
                <a:gd name="connsiteX27" fmla="*/ 97539 w 111288"/>
                <a:gd name="connsiteY27" fmla="*/ 25199 h 105043"/>
                <a:gd name="connsiteX28" fmla="*/ 97539 w 111288"/>
                <a:gd name="connsiteY28" fmla="*/ 25199 h 105043"/>
                <a:gd name="connsiteX29" fmla="*/ 96682 w 111288"/>
                <a:gd name="connsiteY29" fmla="*/ 23675 h 105043"/>
                <a:gd name="connsiteX30" fmla="*/ 97539 w 111288"/>
                <a:gd name="connsiteY30" fmla="*/ 22246 h 105043"/>
                <a:gd name="connsiteX31" fmla="*/ 97539 w 111288"/>
                <a:gd name="connsiteY31" fmla="*/ 20723 h 105043"/>
                <a:gd name="connsiteX32" fmla="*/ 95825 w 111288"/>
                <a:gd name="connsiteY32" fmla="*/ 20723 h 105043"/>
                <a:gd name="connsiteX33" fmla="*/ 95158 w 111288"/>
                <a:gd name="connsiteY33" fmla="*/ 21866 h 105043"/>
                <a:gd name="connsiteX34" fmla="*/ 93348 w 111288"/>
                <a:gd name="connsiteY34" fmla="*/ 21866 h 105043"/>
                <a:gd name="connsiteX35" fmla="*/ 93348 w 111288"/>
                <a:gd name="connsiteY35" fmla="*/ 20342 h 105043"/>
                <a:gd name="connsiteX36" fmla="*/ 95158 w 111288"/>
                <a:gd name="connsiteY36" fmla="*/ 18913 h 105043"/>
                <a:gd name="connsiteX37" fmla="*/ 95825 w 111288"/>
                <a:gd name="connsiteY37" fmla="*/ 18055 h 105043"/>
                <a:gd name="connsiteX38" fmla="*/ 95158 w 111288"/>
                <a:gd name="connsiteY38" fmla="*/ 17103 h 105043"/>
                <a:gd name="connsiteX39" fmla="*/ 93444 w 111288"/>
                <a:gd name="connsiteY39" fmla="*/ 17103 h 105043"/>
                <a:gd name="connsiteX40" fmla="*/ 92015 w 111288"/>
                <a:gd name="connsiteY40" fmla="*/ 18437 h 105043"/>
                <a:gd name="connsiteX41" fmla="*/ 90015 w 111288"/>
                <a:gd name="connsiteY41" fmla="*/ 19579 h 105043"/>
                <a:gd name="connsiteX42" fmla="*/ 88967 w 111288"/>
                <a:gd name="connsiteY42" fmla="*/ 18437 h 105043"/>
                <a:gd name="connsiteX43" fmla="*/ 90110 w 111288"/>
                <a:gd name="connsiteY43" fmla="*/ 17389 h 105043"/>
                <a:gd name="connsiteX44" fmla="*/ 91824 w 111288"/>
                <a:gd name="connsiteY44" fmla="*/ 15960 h 105043"/>
                <a:gd name="connsiteX45" fmla="*/ 89824 w 111288"/>
                <a:gd name="connsiteY45" fmla="*/ 15008 h 105043"/>
                <a:gd name="connsiteX46" fmla="*/ 87824 w 111288"/>
                <a:gd name="connsiteY46" fmla="*/ 15770 h 105043"/>
                <a:gd name="connsiteX47" fmla="*/ 86490 w 111288"/>
                <a:gd name="connsiteY47" fmla="*/ 17008 h 105043"/>
                <a:gd name="connsiteX48" fmla="*/ 85347 w 111288"/>
                <a:gd name="connsiteY48" fmla="*/ 17008 h 105043"/>
                <a:gd name="connsiteX49" fmla="*/ 86776 w 111288"/>
                <a:gd name="connsiteY49" fmla="*/ 14531 h 105043"/>
                <a:gd name="connsiteX50" fmla="*/ 88014 w 111288"/>
                <a:gd name="connsiteY50" fmla="*/ 13960 h 105043"/>
                <a:gd name="connsiteX51" fmla="*/ 88014 w 111288"/>
                <a:gd name="connsiteY51" fmla="*/ 13007 h 105043"/>
                <a:gd name="connsiteX52" fmla="*/ 87443 w 111288"/>
                <a:gd name="connsiteY52" fmla="*/ 13007 h 105043"/>
                <a:gd name="connsiteX53" fmla="*/ 84681 w 111288"/>
                <a:gd name="connsiteY53" fmla="*/ 14055 h 105043"/>
                <a:gd name="connsiteX54" fmla="*/ 83157 w 111288"/>
                <a:gd name="connsiteY54" fmla="*/ 15484 h 105043"/>
                <a:gd name="connsiteX55" fmla="*/ 85824 w 111288"/>
                <a:gd name="connsiteY55" fmla="*/ 11960 h 105043"/>
                <a:gd name="connsiteX56" fmla="*/ 87538 w 111288"/>
                <a:gd name="connsiteY56" fmla="*/ 11388 h 105043"/>
                <a:gd name="connsiteX57" fmla="*/ 87538 w 111288"/>
                <a:gd name="connsiteY57" fmla="*/ 10245 h 105043"/>
                <a:gd name="connsiteX58" fmla="*/ 86014 w 111288"/>
                <a:gd name="connsiteY58" fmla="*/ 9578 h 105043"/>
                <a:gd name="connsiteX59" fmla="*/ 81918 w 111288"/>
                <a:gd name="connsiteY59" fmla="*/ 10436 h 105043"/>
                <a:gd name="connsiteX60" fmla="*/ 80299 w 111288"/>
                <a:gd name="connsiteY60" fmla="*/ 13007 h 105043"/>
                <a:gd name="connsiteX61" fmla="*/ 79156 w 111288"/>
                <a:gd name="connsiteY61" fmla="*/ 13674 h 105043"/>
                <a:gd name="connsiteX62" fmla="*/ 77823 w 111288"/>
                <a:gd name="connsiteY62" fmla="*/ 12626 h 105043"/>
                <a:gd name="connsiteX63" fmla="*/ 78680 w 111288"/>
                <a:gd name="connsiteY63" fmla="*/ 11388 h 105043"/>
                <a:gd name="connsiteX64" fmla="*/ 78680 w 111288"/>
                <a:gd name="connsiteY64" fmla="*/ 10054 h 105043"/>
                <a:gd name="connsiteX65" fmla="*/ 76203 w 111288"/>
                <a:gd name="connsiteY65" fmla="*/ 10054 h 105043"/>
                <a:gd name="connsiteX66" fmla="*/ 74870 w 111288"/>
                <a:gd name="connsiteY66" fmla="*/ 11388 h 105043"/>
                <a:gd name="connsiteX67" fmla="*/ 73536 w 111288"/>
                <a:gd name="connsiteY67" fmla="*/ 12245 h 105043"/>
                <a:gd name="connsiteX68" fmla="*/ 73536 w 111288"/>
                <a:gd name="connsiteY68" fmla="*/ 8816 h 105043"/>
                <a:gd name="connsiteX69" fmla="*/ 74203 w 111288"/>
                <a:gd name="connsiteY69" fmla="*/ 7959 h 105043"/>
                <a:gd name="connsiteX70" fmla="*/ 73784 w 111288"/>
                <a:gd name="connsiteY70" fmla="*/ 7121 h 105043"/>
                <a:gd name="connsiteX71" fmla="*/ 73727 w 111288"/>
                <a:gd name="connsiteY71" fmla="*/ 7102 h 105043"/>
                <a:gd name="connsiteX72" fmla="*/ 73060 w 111288"/>
                <a:gd name="connsiteY72" fmla="*/ 7102 h 105043"/>
                <a:gd name="connsiteX73" fmla="*/ 70488 w 111288"/>
                <a:gd name="connsiteY73" fmla="*/ 8340 h 105043"/>
                <a:gd name="connsiteX74" fmla="*/ 70488 w 111288"/>
                <a:gd name="connsiteY74" fmla="*/ 10626 h 105043"/>
                <a:gd name="connsiteX75" fmla="*/ 69584 w 111288"/>
                <a:gd name="connsiteY75" fmla="*/ 11207 h 105043"/>
                <a:gd name="connsiteX76" fmla="*/ 69536 w 111288"/>
                <a:gd name="connsiteY76" fmla="*/ 11198 h 105043"/>
                <a:gd name="connsiteX77" fmla="*/ 69536 w 111288"/>
                <a:gd name="connsiteY77" fmla="*/ 7769 h 105043"/>
                <a:gd name="connsiteX78" fmla="*/ 67536 w 111288"/>
                <a:gd name="connsiteY78" fmla="*/ 5768 h 105043"/>
                <a:gd name="connsiteX79" fmla="*/ 65535 w 111288"/>
                <a:gd name="connsiteY79" fmla="*/ 5768 h 105043"/>
                <a:gd name="connsiteX80" fmla="*/ 65535 w 111288"/>
                <a:gd name="connsiteY80" fmla="*/ 6340 h 105043"/>
                <a:gd name="connsiteX81" fmla="*/ 67060 w 111288"/>
                <a:gd name="connsiteY81" fmla="*/ 9007 h 105043"/>
                <a:gd name="connsiteX82" fmla="*/ 67060 w 111288"/>
                <a:gd name="connsiteY82" fmla="*/ 11579 h 105043"/>
                <a:gd name="connsiteX83" fmla="*/ 65631 w 111288"/>
                <a:gd name="connsiteY83" fmla="*/ 10721 h 105043"/>
                <a:gd name="connsiteX84" fmla="*/ 65631 w 111288"/>
                <a:gd name="connsiteY84" fmla="*/ 9483 h 105043"/>
                <a:gd name="connsiteX85" fmla="*/ 65631 w 111288"/>
                <a:gd name="connsiteY85" fmla="*/ 9483 h 105043"/>
                <a:gd name="connsiteX86" fmla="*/ 64459 w 111288"/>
                <a:gd name="connsiteY86" fmla="*/ 9807 h 105043"/>
                <a:gd name="connsiteX87" fmla="*/ 64392 w 111288"/>
                <a:gd name="connsiteY87" fmla="*/ 9959 h 105043"/>
                <a:gd name="connsiteX88" fmla="*/ 63440 w 111288"/>
                <a:gd name="connsiteY88" fmla="*/ 10817 h 105043"/>
                <a:gd name="connsiteX89" fmla="*/ 63440 w 111288"/>
                <a:gd name="connsiteY89" fmla="*/ 7864 h 105043"/>
                <a:gd name="connsiteX90" fmla="*/ 60487 w 111288"/>
                <a:gd name="connsiteY90" fmla="*/ 3673 h 105043"/>
                <a:gd name="connsiteX91" fmla="*/ 59535 w 111288"/>
                <a:gd name="connsiteY91" fmla="*/ 3673 h 105043"/>
                <a:gd name="connsiteX92" fmla="*/ 57915 w 111288"/>
                <a:gd name="connsiteY92" fmla="*/ 4435 h 105043"/>
                <a:gd name="connsiteX93" fmla="*/ 57915 w 111288"/>
                <a:gd name="connsiteY93" fmla="*/ 5959 h 105043"/>
                <a:gd name="connsiteX94" fmla="*/ 57915 w 111288"/>
                <a:gd name="connsiteY94" fmla="*/ 8054 h 105043"/>
                <a:gd name="connsiteX95" fmla="*/ 56220 w 111288"/>
                <a:gd name="connsiteY95" fmla="*/ 9388 h 105043"/>
                <a:gd name="connsiteX96" fmla="*/ 56201 w 111288"/>
                <a:gd name="connsiteY96" fmla="*/ 9388 h 105043"/>
                <a:gd name="connsiteX97" fmla="*/ 54391 w 111288"/>
                <a:gd name="connsiteY97" fmla="*/ 7959 h 105043"/>
                <a:gd name="connsiteX98" fmla="*/ 54391 w 111288"/>
                <a:gd name="connsiteY98" fmla="*/ 6054 h 105043"/>
                <a:gd name="connsiteX99" fmla="*/ 52010 w 111288"/>
                <a:gd name="connsiteY99" fmla="*/ 5387 h 105043"/>
                <a:gd name="connsiteX100" fmla="*/ 52010 w 111288"/>
                <a:gd name="connsiteY100" fmla="*/ 6054 h 105043"/>
                <a:gd name="connsiteX101" fmla="*/ 52677 w 111288"/>
                <a:gd name="connsiteY101" fmla="*/ 7673 h 105043"/>
                <a:gd name="connsiteX102" fmla="*/ 52677 w 111288"/>
                <a:gd name="connsiteY102" fmla="*/ 9102 h 105043"/>
                <a:gd name="connsiteX103" fmla="*/ 50962 w 111288"/>
                <a:gd name="connsiteY103" fmla="*/ 9102 h 105043"/>
                <a:gd name="connsiteX104" fmla="*/ 50295 w 111288"/>
                <a:gd name="connsiteY104" fmla="*/ 7864 h 105043"/>
                <a:gd name="connsiteX105" fmla="*/ 50295 w 111288"/>
                <a:gd name="connsiteY105" fmla="*/ 2720 h 105043"/>
                <a:gd name="connsiteX106" fmla="*/ 50295 w 111288"/>
                <a:gd name="connsiteY106" fmla="*/ 1101 h 105043"/>
                <a:gd name="connsiteX107" fmla="*/ 48867 w 111288"/>
                <a:gd name="connsiteY107" fmla="*/ -328 h 105043"/>
                <a:gd name="connsiteX108" fmla="*/ 47438 w 111288"/>
                <a:gd name="connsiteY108" fmla="*/ -328 h 105043"/>
                <a:gd name="connsiteX109" fmla="*/ 46390 w 111288"/>
                <a:gd name="connsiteY109" fmla="*/ 244 h 105043"/>
                <a:gd name="connsiteX110" fmla="*/ 46866 w 111288"/>
                <a:gd name="connsiteY110" fmla="*/ 1101 h 105043"/>
                <a:gd name="connsiteX111" fmla="*/ 47628 w 111288"/>
                <a:gd name="connsiteY111" fmla="*/ 3578 h 105043"/>
                <a:gd name="connsiteX112" fmla="*/ 47066 w 111288"/>
                <a:gd name="connsiteY112" fmla="*/ 4330 h 105043"/>
                <a:gd name="connsiteX113" fmla="*/ 46962 w 111288"/>
                <a:gd name="connsiteY113" fmla="*/ 4340 h 105043"/>
                <a:gd name="connsiteX114" fmla="*/ 46009 w 111288"/>
                <a:gd name="connsiteY114" fmla="*/ 4340 h 105043"/>
                <a:gd name="connsiteX115" fmla="*/ 45152 w 111288"/>
                <a:gd name="connsiteY115" fmla="*/ 2816 h 105043"/>
                <a:gd name="connsiteX116" fmla="*/ 44580 w 111288"/>
                <a:gd name="connsiteY116" fmla="*/ 1292 h 105043"/>
                <a:gd name="connsiteX117" fmla="*/ 42485 w 111288"/>
                <a:gd name="connsiteY117" fmla="*/ 529 h 105043"/>
                <a:gd name="connsiteX118" fmla="*/ 41818 w 111288"/>
                <a:gd name="connsiteY118" fmla="*/ 1482 h 105043"/>
                <a:gd name="connsiteX119" fmla="*/ 42485 w 111288"/>
                <a:gd name="connsiteY119" fmla="*/ 2720 h 105043"/>
                <a:gd name="connsiteX120" fmla="*/ 44199 w 111288"/>
                <a:gd name="connsiteY120" fmla="*/ 6530 h 105043"/>
                <a:gd name="connsiteX121" fmla="*/ 43437 w 111288"/>
                <a:gd name="connsiteY121" fmla="*/ 7483 h 105043"/>
                <a:gd name="connsiteX122" fmla="*/ 42390 w 111288"/>
                <a:gd name="connsiteY122" fmla="*/ 7483 h 105043"/>
                <a:gd name="connsiteX123" fmla="*/ 42390 w 111288"/>
                <a:gd name="connsiteY123" fmla="*/ 6721 h 105043"/>
                <a:gd name="connsiteX124" fmla="*/ 41913 w 111288"/>
                <a:gd name="connsiteY124" fmla="*/ 5387 h 105043"/>
                <a:gd name="connsiteX125" fmla="*/ 40675 w 111288"/>
                <a:gd name="connsiteY125" fmla="*/ 3863 h 105043"/>
                <a:gd name="connsiteX126" fmla="*/ 38485 w 111288"/>
                <a:gd name="connsiteY126" fmla="*/ 3863 h 105043"/>
                <a:gd name="connsiteX127" fmla="*/ 38485 w 111288"/>
                <a:gd name="connsiteY127" fmla="*/ 5292 h 105043"/>
                <a:gd name="connsiteX128" fmla="*/ 38485 w 111288"/>
                <a:gd name="connsiteY128" fmla="*/ 6435 h 105043"/>
                <a:gd name="connsiteX129" fmla="*/ 38485 w 111288"/>
                <a:gd name="connsiteY129" fmla="*/ 7102 h 105043"/>
                <a:gd name="connsiteX130" fmla="*/ 38008 w 111288"/>
                <a:gd name="connsiteY130" fmla="*/ 7102 h 105043"/>
                <a:gd name="connsiteX131" fmla="*/ 35722 w 111288"/>
                <a:gd name="connsiteY131" fmla="*/ 6245 h 105043"/>
                <a:gd name="connsiteX132" fmla="*/ 35722 w 111288"/>
                <a:gd name="connsiteY132" fmla="*/ 4530 h 105043"/>
                <a:gd name="connsiteX133" fmla="*/ 35722 w 111288"/>
                <a:gd name="connsiteY133" fmla="*/ 2720 h 105043"/>
                <a:gd name="connsiteX134" fmla="*/ 35722 w 111288"/>
                <a:gd name="connsiteY134" fmla="*/ 2720 h 105043"/>
                <a:gd name="connsiteX135" fmla="*/ 34293 w 111288"/>
                <a:gd name="connsiteY135" fmla="*/ 2720 h 105043"/>
                <a:gd name="connsiteX136" fmla="*/ 33341 w 111288"/>
                <a:gd name="connsiteY136" fmla="*/ 2720 h 105043"/>
                <a:gd name="connsiteX137" fmla="*/ 32865 w 111288"/>
                <a:gd name="connsiteY137" fmla="*/ 4720 h 105043"/>
                <a:gd name="connsiteX138" fmla="*/ 34198 w 111288"/>
                <a:gd name="connsiteY138" fmla="*/ 6816 h 105043"/>
                <a:gd name="connsiteX139" fmla="*/ 34313 w 111288"/>
                <a:gd name="connsiteY139" fmla="*/ 7750 h 105043"/>
                <a:gd name="connsiteX140" fmla="*/ 34198 w 111288"/>
                <a:gd name="connsiteY140" fmla="*/ 7864 h 105043"/>
                <a:gd name="connsiteX141" fmla="*/ 32484 w 111288"/>
                <a:gd name="connsiteY141" fmla="*/ 7864 h 105043"/>
                <a:gd name="connsiteX142" fmla="*/ 31912 w 111288"/>
                <a:gd name="connsiteY142" fmla="*/ 6721 h 105043"/>
                <a:gd name="connsiteX143" fmla="*/ 31912 w 111288"/>
                <a:gd name="connsiteY143" fmla="*/ 5959 h 105043"/>
                <a:gd name="connsiteX144" fmla="*/ 31150 w 111288"/>
                <a:gd name="connsiteY144" fmla="*/ 5292 h 105043"/>
                <a:gd name="connsiteX145" fmla="*/ 29436 w 111288"/>
                <a:gd name="connsiteY145" fmla="*/ 5863 h 105043"/>
                <a:gd name="connsiteX146" fmla="*/ 29436 w 111288"/>
                <a:gd name="connsiteY146" fmla="*/ 7387 h 105043"/>
                <a:gd name="connsiteX147" fmla="*/ 28388 w 111288"/>
                <a:gd name="connsiteY147" fmla="*/ 7387 h 105043"/>
                <a:gd name="connsiteX148" fmla="*/ 27245 w 111288"/>
                <a:gd name="connsiteY148" fmla="*/ 6816 h 105043"/>
                <a:gd name="connsiteX149" fmla="*/ 27245 w 111288"/>
                <a:gd name="connsiteY149" fmla="*/ 6054 h 105043"/>
                <a:gd name="connsiteX150" fmla="*/ 26578 w 111288"/>
                <a:gd name="connsiteY150" fmla="*/ 4149 h 105043"/>
                <a:gd name="connsiteX151" fmla="*/ 24292 w 111288"/>
                <a:gd name="connsiteY151" fmla="*/ 2720 h 105043"/>
                <a:gd name="connsiteX152" fmla="*/ 23530 w 111288"/>
                <a:gd name="connsiteY152" fmla="*/ 2720 h 105043"/>
                <a:gd name="connsiteX153" fmla="*/ 22673 w 111288"/>
                <a:gd name="connsiteY153" fmla="*/ 4530 h 105043"/>
                <a:gd name="connsiteX154" fmla="*/ 23530 w 111288"/>
                <a:gd name="connsiteY154" fmla="*/ 5768 h 105043"/>
                <a:gd name="connsiteX155" fmla="*/ 24197 w 111288"/>
                <a:gd name="connsiteY155" fmla="*/ 7007 h 105043"/>
                <a:gd name="connsiteX156" fmla="*/ 23845 w 111288"/>
                <a:gd name="connsiteY156" fmla="*/ 7578 h 105043"/>
                <a:gd name="connsiteX157" fmla="*/ 23625 w 111288"/>
                <a:gd name="connsiteY157" fmla="*/ 7578 h 105043"/>
                <a:gd name="connsiteX158" fmla="*/ 22578 w 111288"/>
                <a:gd name="connsiteY158" fmla="*/ 7578 h 105043"/>
                <a:gd name="connsiteX159" fmla="*/ 21530 w 111288"/>
                <a:gd name="connsiteY159" fmla="*/ 7007 h 105043"/>
                <a:gd name="connsiteX160" fmla="*/ 21530 w 111288"/>
                <a:gd name="connsiteY160" fmla="*/ 7007 h 105043"/>
                <a:gd name="connsiteX161" fmla="*/ 15053 w 111288"/>
                <a:gd name="connsiteY161" fmla="*/ 18818 h 105043"/>
                <a:gd name="connsiteX162" fmla="*/ 11719 w 111288"/>
                <a:gd name="connsiteY162" fmla="*/ 27580 h 105043"/>
                <a:gd name="connsiteX163" fmla="*/ 8576 w 111288"/>
                <a:gd name="connsiteY163" fmla="*/ 36439 h 105043"/>
                <a:gd name="connsiteX164" fmla="*/ 575 w 111288"/>
                <a:gd name="connsiteY164" fmla="*/ 62347 h 105043"/>
                <a:gd name="connsiteX165" fmla="*/ 575 w 111288"/>
                <a:gd name="connsiteY165" fmla="*/ 71205 h 105043"/>
                <a:gd name="connsiteX166" fmla="*/ 3242 w 111288"/>
                <a:gd name="connsiteY166" fmla="*/ 76539 h 105043"/>
                <a:gd name="connsiteX167" fmla="*/ 4194 w 111288"/>
                <a:gd name="connsiteY167" fmla="*/ 76539 h 105043"/>
                <a:gd name="connsiteX168" fmla="*/ 4194 w 111288"/>
                <a:gd name="connsiteY168" fmla="*/ 77968 h 105043"/>
                <a:gd name="connsiteX169" fmla="*/ 4766 w 111288"/>
                <a:gd name="connsiteY169" fmla="*/ 79206 h 105043"/>
                <a:gd name="connsiteX170" fmla="*/ 4766 w 111288"/>
                <a:gd name="connsiteY170" fmla="*/ 80254 h 105043"/>
                <a:gd name="connsiteX171" fmla="*/ 5337 w 111288"/>
                <a:gd name="connsiteY171" fmla="*/ 79682 h 105043"/>
                <a:gd name="connsiteX172" fmla="*/ 7338 w 111288"/>
                <a:gd name="connsiteY172" fmla="*/ 78539 h 105043"/>
                <a:gd name="connsiteX173" fmla="*/ 8385 w 111288"/>
                <a:gd name="connsiteY173" fmla="*/ 79778 h 105043"/>
                <a:gd name="connsiteX174" fmla="*/ 7242 w 111288"/>
                <a:gd name="connsiteY174" fmla="*/ 80730 h 105043"/>
                <a:gd name="connsiteX175" fmla="*/ 5528 w 111288"/>
                <a:gd name="connsiteY175" fmla="*/ 82063 h 105043"/>
                <a:gd name="connsiteX176" fmla="*/ 7528 w 111288"/>
                <a:gd name="connsiteY176" fmla="*/ 83016 h 105043"/>
                <a:gd name="connsiteX177" fmla="*/ 9528 w 111288"/>
                <a:gd name="connsiteY177" fmla="*/ 82445 h 105043"/>
                <a:gd name="connsiteX178" fmla="*/ 10862 w 111288"/>
                <a:gd name="connsiteY178" fmla="*/ 81302 h 105043"/>
                <a:gd name="connsiteX179" fmla="*/ 12005 w 111288"/>
                <a:gd name="connsiteY179" fmla="*/ 81302 h 105043"/>
                <a:gd name="connsiteX180" fmla="*/ 10481 w 111288"/>
                <a:gd name="connsiteY180" fmla="*/ 83587 h 105043"/>
                <a:gd name="connsiteX181" fmla="*/ 9338 w 111288"/>
                <a:gd name="connsiteY181" fmla="*/ 84159 h 105043"/>
                <a:gd name="connsiteX182" fmla="*/ 9338 w 111288"/>
                <a:gd name="connsiteY182" fmla="*/ 85016 h 105043"/>
                <a:gd name="connsiteX183" fmla="*/ 9910 w 111288"/>
                <a:gd name="connsiteY183" fmla="*/ 85016 h 105043"/>
                <a:gd name="connsiteX184" fmla="*/ 12672 w 111288"/>
                <a:gd name="connsiteY184" fmla="*/ 84159 h 105043"/>
                <a:gd name="connsiteX185" fmla="*/ 14196 w 111288"/>
                <a:gd name="connsiteY185" fmla="*/ 82921 h 105043"/>
                <a:gd name="connsiteX186" fmla="*/ 11433 w 111288"/>
                <a:gd name="connsiteY186" fmla="*/ 86159 h 105043"/>
                <a:gd name="connsiteX187" fmla="*/ 9814 w 111288"/>
                <a:gd name="connsiteY187" fmla="*/ 86636 h 105043"/>
                <a:gd name="connsiteX188" fmla="*/ 9586 w 111288"/>
                <a:gd name="connsiteY188" fmla="*/ 87550 h 105043"/>
                <a:gd name="connsiteX189" fmla="*/ 9814 w 111288"/>
                <a:gd name="connsiteY189" fmla="*/ 87779 h 105043"/>
                <a:gd name="connsiteX190" fmla="*/ 11338 w 111288"/>
                <a:gd name="connsiteY190" fmla="*/ 88445 h 105043"/>
                <a:gd name="connsiteX191" fmla="*/ 15339 w 111288"/>
                <a:gd name="connsiteY191" fmla="*/ 87874 h 105043"/>
                <a:gd name="connsiteX192" fmla="*/ 16958 w 111288"/>
                <a:gd name="connsiteY192" fmla="*/ 85397 h 105043"/>
                <a:gd name="connsiteX193" fmla="*/ 18101 w 111288"/>
                <a:gd name="connsiteY193" fmla="*/ 84826 h 105043"/>
                <a:gd name="connsiteX194" fmla="*/ 19339 w 111288"/>
                <a:gd name="connsiteY194" fmla="*/ 85969 h 105043"/>
                <a:gd name="connsiteX195" fmla="*/ 18577 w 111288"/>
                <a:gd name="connsiteY195" fmla="*/ 87207 h 105043"/>
                <a:gd name="connsiteX196" fmla="*/ 18577 w 111288"/>
                <a:gd name="connsiteY196" fmla="*/ 88541 h 105043"/>
                <a:gd name="connsiteX197" fmla="*/ 20958 w 111288"/>
                <a:gd name="connsiteY197" fmla="*/ 88541 h 105043"/>
                <a:gd name="connsiteX198" fmla="*/ 22387 w 111288"/>
                <a:gd name="connsiteY198" fmla="*/ 87302 h 105043"/>
                <a:gd name="connsiteX199" fmla="*/ 22387 w 111288"/>
                <a:gd name="connsiteY199" fmla="*/ 86540 h 105043"/>
                <a:gd name="connsiteX200" fmla="*/ 22387 w 111288"/>
                <a:gd name="connsiteY200" fmla="*/ 89969 h 105043"/>
                <a:gd name="connsiteX201" fmla="*/ 21816 w 111288"/>
                <a:gd name="connsiteY201" fmla="*/ 90731 h 105043"/>
                <a:gd name="connsiteX202" fmla="*/ 21816 w 111288"/>
                <a:gd name="connsiteY202" fmla="*/ 91588 h 105043"/>
                <a:gd name="connsiteX203" fmla="*/ 22578 w 111288"/>
                <a:gd name="connsiteY203" fmla="*/ 91588 h 105043"/>
                <a:gd name="connsiteX204" fmla="*/ 25054 w 111288"/>
                <a:gd name="connsiteY204" fmla="*/ 90446 h 105043"/>
                <a:gd name="connsiteX205" fmla="*/ 25054 w 111288"/>
                <a:gd name="connsiteY205" fmla="*/ 88160 h 105043"/>
                <a:gd name="connsiteX206" fmla="*/ 26007 w 111288"/>
                <a:gd name="connsiteY206" fmla="*/ 87683 h 105043"/>
                <a:gd name="connsiteX207" fmla="*/ 26007 w 111288"/>
                <a:gd name="connsiteY207" fmla="*/ 91208 h 105043"/>
                <a:gd name="connsiteX208" fmla="*/ 27912 w 111288"/>
                <a:gd name="connsiteY208" fmla="*/ 93303 h 105043"/>
                <a:gd name="connsiteX209" fmla="*/ 29912 w 111288"/>
                <a:gd name="connsiteY209" fmla="*/ 93779 h 105043"/>
                <a:gd name="connsiteX210" fmla="*/ 29912 w 111288"/>
                <a:gd name="connsiteY210" fmla="*/ 93208 h 105043"/>
                <a:gd name="connsiteX211" fmla="*/ 28483 w 111288"/>
                <a:gd name="connsiteY211" fmla="*/ 90446 h 105043"/>
                <a:gd name="connsiteX212" fmla="*/ 28483 w 111288"/>
                <a:gd name="connsiteY212" fmla="*/ 87874 h 105043"/>
                <a:gd name="connsiteX213" fmla="*/ 29912 w 111288"/>
                <a:gd name="connsiteY213" fmla="*/ 88826 h 105043"/>
                <a:gd name="connsiteX214" fmla="*/ 29912 w 111288"/>
                <a:gd name="connsiteY214" fmla="*/ 90065 h 105043"/>
                <a:gd name="connsiteX215" fmla="*/ 29912 w 111288"/>
                <a:gd name="connsiteY215" fmla="*/ 90065 h 105043"/>
                <a:gd name="connsiteX216" fmla="*/ 31084 w 111288"/>
                <a:gd name="connsiteY216" fmla="*/ 89741 h 105043"/>
                <a:gd name="connsiteX217" fmla="*/ 31150 w 111288"/>
                <a:gd name="connsiteY217" fmla="*/ 89588 h 105043"/>
                <a:gd name="connsiteX218" fmla="*/ 32093 w 111288"/>
                <a:gd name="connsiteY218" fmla="*/ 88826 h 105043"/>
                <a:gd name="connsiteX219" fmla="*/ 32103 w 111288"/>
                <a:gd name="connsiteY219" fmla="*/ 88826 h 105043"/>
                <a:gd name="connsiteX220" fmla="*/ 32103 w 111288"/>
                <a:gd name="connsiteY220" fmla="*/ 91874 h 105043"/>
                <a:gd name="connsiteX221" fmla="*/ 34960 w 111288"/>
                <a:gd name="connsiteY221" fmla="*/ 96161 h 105043"/>
                <a:gd name="connsiteX222" fmla="*/ 35913 w 111288"/>
                <a:gd name="connsiteY222" fmla="*/ 96637 h 105043"/>
                <a:gd name="connsiteX223" fmla="*/ 37532 w 111288"/>
                <a:gd name="connsiteY223" fmla="*/ 95970 h 105043"/>
                <a:gd name="connsiteX224" fmla="*/ 37532 w 111288"/>
                <a:gd name="connsiteY224" fmla="*/ 94446 h 105043"/>
                <a:gd name="connsiteX225" fmla="*/ 37532 w 111288"/>
                <a:gd name="connsiteY225" fmla="*/ 92255 h 105043"/>
                <a:gd name="connsiteX226" fmla="*/ 39113 w 111288"/>
                <a:gd name="connsiteY226" fmla="*/ 90998 h 105043"/>
                <a:gd name="connsiteX227" fmla="*/ 39246 w 111288"/>
                <a:gd name="connsiteY227" fmla="*/ 91017 h 105043"/>
                <a:gd name="connsiteX228" fmla="*/ 41056 w 111288"/>
                <a:gd name="connsiteY228" fmla="*/ 92541 h 105043"/>
                <a:gd name="connsiteX229" fmla="*/ 41056 w 111288"/>
                <a:gd name="connsiteY229" fmla="*/ 94541 h 105043"/>
                <a:gd name="connsiteX230" fmla="*/ 43437 w 111288"/>
                <a:gd name="connsiteY230" fmla="*/ 95303 h 105043"/>
                <a:gd name="connsiteX231" fmla="*/ 43437 w 111288"/>
                <a:gd name="connsiteY231" fmla="*/ 94637 h 105043"/>
                <a:gd name="connsiteX232" fmla="*/ 42866 w 111288"/>
                <a:gd name="connsiteY232" fmla="*/ 93017 h 105043"/>
                <a:gd name="connsiteX233" fmla="*/ 42818 w 111288"/>
                <a:gd name="connsiteY233" fmla="*/ 91531 h 105043"/>
                <a:gd name="connsiteX234" fmla="*/ 42866 w 111288"/>
                <a:gd name="connsiteY234" fmla="*/ 91493 h 105043"/>
                <a:gd name="connsiteX235" fmla="*/ 44485 w 111288"/>
                <a:gd name="connsiteY235" fmla="*/ 91493 h 105043"/>
                <a:gd name="connsiteX236" fmla="*/ 45247 w 111288"/>
                <a:gd name="connsiteY236" fmla="*/ 92827 h 105043"/>
                <a:gd name="connsiteX237" fmla="*/ 45247 w 111288"/>
                <a:gd name="connsiteY237" fmla="*/ 96161 h 105043"/>
                <a:gd name="connsiteX238" fmla="*/ 45247 w 111288"/>
                <a:gd name="connsiteY238" fmla="*/ 97875 h 105043"/>
                <a:gd name="connsiteX239" fmla="*/ 46581 w 111288"/>
                <a:gd name="connsiteY239" fmla="*/ 99399 h 105043"/>
                <a:gd name="connsiteX240" fmla="*/ 48105 w 111288"/>
                <a:gd name="connsiteY240" fmla="*/ 99399 h 105043"/>
                <a:gd name="connsiteX241" fmla="*/ 49057 w 111288"/>
                <a:gd name="connsiteY241" fmla="*/ 98923 h 105043"/>
                <a:gd name="connsiteX242" fmla="*/ 49057 w 111288"/>
                <a:gd name="connsiteY242" fmla="*/ 98066 h 105043"/>
                <a:gd name="connsiteX243" fmla="*/ 48200 w 111288"/>
                <a:gd name="connsiteY243" fmla="*/ 95494 h 105043"/>
                <a:gd name="connsiteX244" fmla="*/ 48962 w 111288"/>
                <a:gd name="connsiteY244" fmla="*/ 94732 h 105043"/>
                <a:gd name="connsiteX245" fmla="*/ 49914 w 111288"/>
                <a:gd name="connsiteY245" fmla="*/ 94732 h 105043"/>
                <a:gd name="connsiteX246" fmla="*/ 50772 w 111288"/>
                <a:gd name="connsiteY246" fmla="*/ 96256 h 105043"/>
                <a:gd name="connsiteX247" fmla="*/ 51248 w 111288"/>
                <a:gd name="connsiteY247" fmla="*/ 97875 h 105043"/>
                <a:gd name="connsiteX248" fmla="*/ 53343 w 111288"/>
                <a:gd name="connsiteY248" fmla="*/ 98732 h 105043"/>
                <a:gd name="connsiteX249" fmla="*/ 54029 w 111288"/>
                <a:gd name="connsiteY249" fmla="*/ 97904 h 105043"/>
                <a:gd name="connsiteX250" fmla="*/ 54010 w 111288"/>
                <a:gd name="connsiteY250" fmla="*/ 97780 h 105043"/>
                <a:gd name="connsiteX251" fmla="*/ 53343 w 111288"/>
                <a:gd name="connsiteY251" fmla="*/ 96542 h 105043"/>
                <a:gd name="connsiteX252" fmla="*/ 51724 w 111288"/>
                <a:gd name="connsiteY252" fmla="*/ 92541 h 105043"/>
                <a:gd name="connsiteX253" fmla="*/ 52391 w 111288"/>
                <a:gd name="connsiteY253" fmla="*/ 91588 h 105043"/>
                <a:gd name="connsiteX254" fmla="*/ 53439 w 111288"/>
                <a:gd name="connsiteY254" fmla="*/ 92065 h 105043"/>
                <a:gd name="connsiteX255" fmla="*/ 53439 w 111288"/>
                <a:gd name="connsiteY255" fmla="*/ 92922 h 105043"/>
                <a:gd name="connsiteX256" fmla="*/ 53439 w 111288"/>
                <a:gd name="connsiteY256" fmla="*/ 94351 h 105043"/>
                <a:gd name="connsiteX257" fmla="*/ 54582 w 111288"/>
                <a:gd name="connsiteY257" fmla="*/ 95970 h 105043"/>
                <a:gd name="connsiteX258" fmla="*/ 56868 w 111288"/>
                <a:gd name="connsiteY258" fmla="*/ 95970 h 105043"/>
                <a:gd name="connsiteX259" fmla="*/ 56868 w 111288"/>
                <a:gd name="connsiteY259" fmla="*/ 94541 h 105043"/>
                <a:gd name="connsiteX260" fmla="*/ 56868 w 111288"/>
                <a:gd name="connsiteY260" fmla="*/ 93303 h 105043"/>
                <a:gd name="connsiteX261" fmla="*/ 56868 w 111288"/>
                <a:gd name="connsiteY261" fmla="*/ 92732 h 105043"/>
                <a:gd name="connsiteX262" fmla="*/ 57344 w 111288"/>
                <a:gd name="connsiteY262" fmla="*/ 92732 h 105043"/>
                <a:gd name="connsiteX263" fmla="*/ 59630 w 111288"/>
                <a:gd name="connsiteY263" fmla="*/ 93779 h 105043"/>
                <a:gd name="connsiteX264" fmla="*/ 59630 w 111288"/>
                <a:gd name="connsiteY264" fmla="*/ 95589 h 105043"/>
                <a:gd name="connsiteX265" fmla="*/ 59630 w 111288"/>
                <a:gd name="connsiteY265" fmla="*/ 97399 h 105043"/>
                <a:gd name="connsiteX266" fmla="*/ 61059 w 111288"/>
                <a:gd name="connsiteY266" fmla="*/ 97399 h 105043"/>
                <a:gd name="connsiteX267" fmla="*/ 62011 w 111288"/>
                <a:gd name="connsiteY267" fmla="*/ 97399 h 105043"/>
                <a:gd name="connsiteX268" fmla="*/ 62487 w 111288"/>
                <a:gd name="connsiteY268" fmla="*/ 95399 h 105043"/>
                <a:gd name="connsiteX269" fmla="*/ 61154 w 111288"/>
                <a:gd name="connsiteY269" fmla="*/ 93017 h 105043"/>
                <a:gd name="connsiteX270" fmla="*/ 61630 w 111288"/>
                <a:gd name="connsiteY270" fmla="*/ 92065 h 105043"/>
                <a:gd name="connsiteX271" fmla="*/ 63249 w 111288"/>
                <a:gd name="connsiteY271" fmla="*/ 92065 h 105043"/>
                <a:gd name="connsiteX272" fmla="*/ 63821 w 111288"/>
                <a:gd name="connsiteY272" fmla="*/ 93303 h 105043"/>
                <a:gd name="connsiteX273" fmla="*/ 63821 w 111288"/>
                <a:gd name="connsiteY273" fmla="*/ 94065 h 105043"/>
                <a:gd name="connsiteX274" fmla="*/ 64583 w 111288"/>
                <a:gd name="connsiteY274" fmla="*/ 94827 h 105043"/>
                <a:gd name="connsiteX275" fmla="*/ 66297 w 111288"/>
                <a:gd name="connsiteY275" fmla="*/ 94255 h 105043"/>
                <a:gd name="connsiteX276" fmla="*/ 66297 w 111288"/>
                <a:gd name="connsiteY276" fmla="*/ 92636 h 105043"/>
                <a:gd name="connsiteX277" fmla="*/ 67345 w 111288"/>
                <a:gd name="connsiteY277" fmla="*/ 92636 h 105043"/>
                <a:gd name="connsiteX278" fmla="*/ 68488 w 111288"/>
                <a:gd name="connsiteY278" fmla="*/ 93208 h 105043"/>
                <a:gd name="connsiteX279" fmla="*/ 68488 w 111288"/>
                <a:gd name="connsiteY279" fmla="*/ 94065 h 105043"/>
                <a:gd name="connsiteX280" fmla="*/ 69250 w 111288"/>
                <a:gd name="connsiteY280" fmla="*/ 96065 h 105043"/>
                <a:gd name="connsiteX281" fmla="*/ 71441 w 111288"/>
                <a:gd name="connsiteY281" fmla="*/ 97685 h 105043"/>
                <a:gd name="connsiteX282" fmla="*/ 73060 w 111288"/>
                <a:gd name="connsiteY282" fmla="*/ 97685 h 105043"/>
                <a:gd name="connsiteX283" fmla="*/ 73060 w 111288"/>
                <a:gd name="connsiteY283" fmla="*/ 97685 h 105043"/>
                <a:gd name="connsiteX284" fmla="*/ 72108 w 111288"/>
                <a:gd name="connsiteY284" fmla="*/ 95018 h 105043"/>
                <a:gd name="connsiteX285" fmla="*/ 71346 w 111288"/>
                <a:gd name="connsiteY285" fmla="*/ 93684 h 105043"/>
                <a:gd name="connsiteX286" fmla="*/ 71917 w 111288"/>
                <a:gd name="connsiteY286" fmla="*/ 93112 h 105043"/>
                <a:gd name="connsiteX287" fmla="*/ 73060 w 111288"/>
                <a:gd name="connsiteY287" fmla="*/ 93112 h 105043"/>
                <a:gd name="connsiteX288" fmla="*/ 74013 w 111288"/>
                <a:gd name="connsiteY288" fmla="*/ 93779 h 105043"/>
                <a:gd name="connsiteX289" fmla="*/ 75156 w 111288"/>
                <a:gd name="connsiteY289" fmla="*/ 93779 h 105043"/>
                <a:gd name="connsiteX290" fmla="*/ 75632 w 111288"/>
                <a:gd name="connsiteY290" fmla="*/ 93017 h 105043"/>
                <a:gd name="connsiteX291" fmla="*/ 75632 w 111288"/>
                <a:gd name="connsiteY291" fmla="*/ 92541 h 105043"/>
                <a:gd name="connsiteX292" fmla="*/ 76965 w 111288"/>
                <a:gd name="connsiteY292" fmla="*/ 92541 h 105043"/>
                <a:gd name="connsiteX293" fmla="*/ 77823 w 111288"/>
                <a:gd name="connsiteY293" fmla="*/ 93303 h 105043"/>
                <a:gd name="connsiteX294" fmla="*/ 77823 w 111288"/>
                <a:gd name="connsiteY294" fmla="*/ 94160 h 105043"/>
                <a:gd name="connsiteX295" fmla="*/ 77251 w 111288"/>
                <a:gd name="connsiteY295" fmla="*/ 94922 h 105043"/>
                <a:gd name="connsiteX296" fmla="*/ 77251 w 111288"/>
                <a:gd name="connsiteY296" fmla="*/ 94922 h 105043"/>
                <a:gd name="connsiteX297" fmla="*/ 77251 w 111288"/>
                <a:gd name="connsiteY297" fmla="*/ 95684 h 105043"/>
                <a:gd name="connsiteX298" fmla="*/ 79537 w 111288"/>
                <a:gd name="connsiteY298" fmla="*/ 95684 h 105043"/>
                <a:gd name="connsiteX299" fmla="*/ 80490 w 111288"/>
                <a:gd name="connsiteY299" fmla="*/ 93875 h 105043"/>
                <a:gd name="connsiteX300" fmla="*/ 80490 w 111288"/>
                <a:gd name="connsiteY300" fmla="*/ 92922 h 105043"/>
                <a:gd name="connsiteX301" fmla="*/ 81823 w 111288"/>
                <a:gd name="connsiteY301" fmla="*/ 92065 h 105043"/>
                <a:gd name="connsiteX302" fmla="*/ 81823 w 111288"/>
                <a:gd name="connsiteY302" fmla="*/ 92065 h 105043"/>
                <a:gd name="connsiteX303" fmla="*/ 82681 w 111288"/>
                <a:gd name="connsiteY303" fmla="*/ 93684 h 105043"/>
                <a:gd name="connsiteX304" fmla="*/ 81823 w 111288"/>
                <a:gd name="connsiteY304" fmla="*/ 95113 h 105043"/>
                <a:gd name="connsiteX305" fmla="*/ 81452 w 111288"/>
                <a:gd name="connsiteY305" fmla="*/ 96265 h 105043"/>
                <a:gd name="connsiteX306" fmla="*/ 81823 w 111288"/>
                <a:gd name="connsiteY306" fmla="*/ 96637 h 105043"/>
                <a:gd name="connsiteX307" fmla="*/ 83442 w 111288"/>
                <a:gd name="connsiteY307" fmla="*/ 96637 h 105043"/>
                <a:gd name="connsiteX308" fmla="*/ 84204 w 111288"/>
                <a:gd name="connsiteY308" fmla="*/ 95494 h 105043"/>
                <a:gd name="connsiteX309" fmla="*/ 85919 w 111288"/>
                <a:gd name="connsiteY309" fmla="*/ 95494 h 105043"/>
                <a:gd name="connsiteX310" fmla="*/ 85919 w 111288"/>
                <a:gd name="connsiteY310" fmla="*/ 97018 h 105043"/>
                <a:gd name="connsiteX311" fmla="*/ 84204 w 111288"/>
                <a:gd name="connsiteY311" fmla="*/ 98446 h 105043"/>
                <a:gd name="connsiteX312" fmla="*/ 83442 w 111288"/>
                <a:gd name="connsiteY312" fmla="*/ 99304 h 105043"/>
                <a:gd name="connsiteX313" fmla="*/ 84204 w 111288"/>
                <a:gd name="connsiteY313" fmla="*/ 100256 h 105043"/>
                <a:gd name="connsiteX314" fmla="*/ 85824 w 111288"/>
                <a:gd name="connsiteY314" fmla="*/ 100256 h 105043"/>
                <a:gd name="connsiteX315" fmla="*/ 87252 w 111288"/>
                <a:gd name="connsiteY315" fmla="*/ 99018 h 105043"/>
                <a:gd name="connsiteX316" fmla="*/ 89253 w 111288"/>
                <a:gd name="connsiteY316" fmla="*/ 97875 h 105043"/>
                <a:gd name="connsiteX317" fmla="*/ 90300 w 111288"/>
                <a:gd name="connsiteY317" fmla="*/ 99113 h 105043"/>
                <a:gd name="connsiteX318" fmla="*/ 89157 w 111288"/>
                <a:gd name="connsiteY318" fmla="*/ 100066 h 105043"/>
                <a:gd name="connsiteX319" fmla="*/ 87443 w 111288"/>
                <a:gd name="connsiteY319" fmla="*/ 101495 h 105043"/>
                <a:gd name="connsiteX320" fmla="*/ 89443 w 111288"/>
                <a:gd name="connsiteY320" fmla="*/ 102542 h 105043"/>
                <a:gd name="connsiteX321" fmla="*/ 91443 w 111288"/>
                <a:gd name="connsiteY321" fmla="*/ 101876 h 105043"/>
                <a:gd name="connsiteX322" fmla="*/ 92777 w 111288"/>
                <a:gd name="connsiteY322" fmla="*/ 100637 h 105043"/>
                <a:gd name="connsiteX323" fmla="*/ 93920 w 111288"/>
                <a:gd name="connsiteY323" fmla="*/ 100637 h 105043"/>
                <a:gd name="connsiteX324" fmla="*/ 92396 w 111288"/>
                <a:gd name="connsiteY324" fmla="*/ 103114 h 105043"/>
                <a:gd name="connsiteX325" fmla="*/ 91253 w 111288"/>
                <a:gd name="connsiteY325" fmla="*/ 103685 h 105043"/>
                <a:gd name="connsiteX326" fmla="*/ 91091 w 111288"/>
                <a:gd name="connsiteY326" fmla="*/ 104476 h 105043"/>
                <a:gd name="connsiteX327" fmla="*/ 91253 w 111288"/>
                <a:gd name="connsiteY327" fmla="*/ 104638 h 105043"/>
                <a:gd name="connsiteX328" fmla="*/ 91920 w 111288"/>
                <a:gd name="connsiteY328" fmla="*/ 104638 h 105043"/>
                <a:gd name="connsiteX329" fmla="*/ 94491 w 111288"/>
                <a:gd name="connsiteY329" fmla="*/ 103780 h 105043"/>
                <a:gd name="connsiteX330" fmla="*/ 105636 w 111288"/>
                <a:gd name="connsiteY330" fmla="*/ 72538 h 10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111288" h="105043">
                  <a:moveTo>
                    <a:pt x="105636" y="72538"/>
                  </a:moveTo>
                  <a:cubicBezTo>
                    <a:pt x="105636" y="70538"/>
                    <a:pt x="105636" y="68538"/>
                    <a:pt x="105636" y="66538"/>
                  </a:cubicBezTo>
                  <a:cubicBezTo>
                    <a:pt x="105636" y="61966"/>
                    <a:pt x="107922" y="57679"/>
                    <a:pt x="108493" y="53203"/>
                  </a:cubicBezTo>
                  <a:cubicBezTo>
                    <a:pt x="109065" y="48726"/>
                    <a:pt x="108493" y="45678"/>
                    <a:pt x="108493" y="41963"/>
                  </a:cubicBezTo>
                  <a:cubicBezTo>
                    <a:pt x="108493" y="38249"/>
                    <a:pt x="109827" y="35772"/>
                    <a:pt x="110398" y="32438"/>
                  </a:cubicBezTo>
                  <a:cubicBezTo>
                    <a:pt x="111236" y="28076"/>
                    <a:pt x="111465" y="23618"/>
                    <a:pt x="111065" y="19199"/>
                  </a:cubicBezTo>
                  <a:cubicBezTo>
                    <a:pt x="111113" y="19046"/>
                    <a:pt x="111113" y="18875"/>
                    <a:pt x="111065" y="18722"/>
                  </a:cubicBezTo>
                  <a:cubicBezTo>
                    <a:pt x="110532" y="17932"/>
                    <a:pt x="109712" y="17389"/>
                    <a:pt x="108779" y="17198"/>
                  </a:cubicBezTo>
                  <a:cubicBezTo>
                    <a:pt x="108255" y="16998"/>
                    <a:pt x="107684" y="16998"/>
                    <a:pt x="107160" y="17198"/>
                  </a:cubicBezTo>
                  <a:cubicBezTo>
                    <a:pt x="107160" y="17198"/>
                    <a:pt x="107160" y="17198"/>
                    <a:pt x="107160" y="17675"/>
                  </a:cubicBezTo>
                  <a:cubicBezTo>
                    <a:pt x="107122" y="18627"/>
                    <a:pt x="107464" y="19551"/>
                    <a:pt x="108112" y="20246"/>
                  </a:cubicBezTo>
                  <a:cubicBezTo>
                    <a:pt x="108484" y="20608"/>
                    <a:pt x="108750" y="21075"/>
                    <a:pt x="108874" y="21580"/>
                  </a:cubicBezTo>
                  <a:cubicBezTo>
                    <a:pt x="108874" y="21913"/>
                    <a:pt x="108636" y="22199"/>
                    <a:pt x="108303" y="22246"/>
                  </a:cubicBezTo>
                  <a:cubicBezTo>
                    <a:pt x="107874" y="22237"/>
                    <a:pt x="107464" y="22066"/>
                    <a:pt x="107160" y="21770"/>
                  </a:cubicBezTo>
                  <a:lnTo>
                    <a:pt x="106207" y="21770"/>
                  </a:lnTo>
                  <a:cubicBezTo>
                    <a:pt x="105817" y="21570"/>
                    <a:pt x="105359" y="21570"/>
                    <a:pt x="104969" y="21770"/>
                  </a:cubicBezTo>
                  <a:cubicBezTo>
                    <a:pt x="104788" y="22008"/>
                    <a:pt x="104626" y="22266"/>
                    <a:pt x="104493" y="22532"/>
                  </a:cubicBezTo>
                  <a:lnTo>
                    <a:pt x="104493" y="23104"/>
                  </a:lnTo>
                  <a:cubicBezTo>
                    <a:pt x="104112" y="23475"/>
                    <a:pt x="103588" y="23647"/>
                    <a:pt x="103064" y="23580"/>
                  </a:cubicBezTo>
                  <a:cubicBezTo>
                    <a:pt x="102664" y="23494"/>
                    <a:pt x="102330" y="23209"/>
                    <a:pt x="102207" y="22818"/>
                  </a:cubicBezTo>
                  <a:cubicBezTo>
                    <a:pt x="102207" y="22818"/>
                    <a:pt x="102207" y="22246"/>
                    <a:pt x="102207" y="21961"/>
                  </a:cubicBezTo>
                  <a:cubicBezTo>
                    <a:pt x="102178" y="21894"/>
                    <a:pt x="102150" y="21837"/>
                    <a:pt x="102111" y="21770"/>
                  </a:cubicBezTo>
                  <a:cubicBezTo>
                    <a:pt x="102111" y="21770"/>
                    <a:pt x="102111" y="21770"/>
                    <a:pt x="102111" y="21770"/>
                  </a:cubicBezTo>
                  <a:cubicBezTo>
                    <a:pt x="102216" y="21523"/>
                    <a:pt x="102216" y="21247"/>
                    <a:pt x="102111" y="21008"/>
                  </a:cubicBezTo>
                  <a:cubicBezTo>
                    <a:pt x="101321" y="20761"/>
                    <a:pt x="100454" y="20942"/>
                    <a:pt x="99825" y="21485"/>
                  </a:cubicBezTo>
                  <a:cubicBezTo>
                    <a:pt x="99197" y="21866"/>
                    <a:pt x="98835" y="22561"/>
                    <a:pt x="98873" y="23294"/>
                  </a:cubicBezTo>
                  <a:cubicBezTo>
                    <a:pt x="98873" y="23294"/>
                    <a:pt x="98873" y="23961"/>
                    <a:pt x="98873" y="24247"/>
                  </a:cubicBezTo>
                  <a:cubicBezTo>
                    <a:pt x="98873" y="24533"/>
                    <a:pt x="97635" y="24723"/>
                    <a:pt x="97539" y="25199"/>
                  </a:cubicBezTo>
                  <a:lnTo>
                    <a:pt x="97539" y="25199"/>
                  </a:lnTo>
                  <a:cubicBezTo>
                    <a:pt x="97539" y="23961"/>
                    <a:pt x="96873" y="24152"/>
                    <a:pt x="96682" y="23675"/>
                  </a:cubicBezTo>
                  <a:cubicBezTo>
                    <a:pt x="96492" y="23199"/>
                    <a:pt x="96682" y="22628"/>
                    <a:pt x="97539" y="22246"/>
                  </a:cubicBezTo>
                  <a:cubicBezTo>
                    <a:pt x="98397" y="21866"/>
                    <a:pt x="97539" y="21008"/>
                    <a:pt x="97539" y="20723"/>
                  </a:cubicBezTo>
                  <a:cubicBezTo>
                    <a:pt x="97016" y="20399"/>
                    <a:pt x="96349" y="20399"/>
                    <a:pt x="95825" y="20723"/>
                  </a:cubicBezTo>
                  <a:cubicBezTo>
                    <a:pt x="95825" y="20723"/>
                    <a:pt x="95825" y="21580"/>
                    <a:pt x="95158" y="21866"/>
                  </a:cubicBezTo>
                  <a:cubicBezTo>
                    <a:pt x="94606" y="22208"/>
                    <a:pt x="93901" y="22208"/>
                    <a:pt x="93348" y="21866"/>
                  </a:cubicBezTo>
                  <a:cubicBezTo>
                    <a:pt x="92682" y="21866"/>
                    <a:pt x="93348" y="20818"/>
                    <a:pt x="93348" y="20342"/>
                  </a:cubicBezTo>
                  <a:lnTo>
                    <a:pt x="95158" y="18913"/>
                  </a:lnTo>
                  <a:cubicBezTo>
                    <a:pt x="95434" y="18675"/>
                    <a:pt x="95663" y="18389"/>
                    <a:pt x="95825" y="18055"/>
                  </a:cubicBezTo>
                  <a:cubicBezTo>
                    <a:pt x="95825" y="18055"/>
                    <a:pt x="95825" y="17294"/>
                    <a:pt x="95158" y="17103"/>
                  </a:cubicBezTo>
                  <a:cubicBezTo>
                    <a:pt x="94606" y="16874"/>
                    <a:pt x="93996" y="16874"/>
                    <a:pt x="93444" y="17103"/>
                  </a:cubicBezTo>
                  <a:cubicBezTo>
                    <a:pt x="92901" y="17475"/>
                    <a:pt x="92425" y="17922"/>
                    <a:pt x="92015" y="18437"/>
                  </a:cubicBezTo>
                  <a:cubicBezTo>
                    <a:pt x="91682" y="19227"/>
                    <a:pt x="90862" y="19694"/>
                    <a:pt x="90015" y="19579"/>
                  </a:cubicBezTo>
                  <a:cubicBezTo>
                    <a:pt x="89253" y="19579"/>
                    <a:pt x="88872" y="18913"/>
                    <a:pt x="88967" y="18437"/>
                  </a:cubicBezTo>
                  <a:cubicBezTo>
                    <a:pt x="89062" y="17960"/>
                    <a:pt x="89538" y="17675"/>
                    <a:pt x="90110" y="17389"/>
                  </a:cubicBezTo>
                  <a:cubicBezTo>
                    <a:pt x="90681" y="17103"/>
                    <a:pt x="92015" y="16627"/>
                    <a:pt x="91824" y="15960"/>
                  </a:cubicBezTo>
                  <a:cubicBezTo>
                    <a:pt x="91634" y="15293"/>
                    <a:pt x="90681" y="15008"/>
                    <a:pt x="89824" y="15008"/>
                  </a:cubicBezTo>
                  <a:cubicBezTo>
                    <a:pt x="89091" y="15017"/>
                    <a:pt x="88376" y="15293"/>
                    <a:pt x="87824" y="15770"/>
                  </a:cubicBezTo>
                  <a:lnTo>
                    <a:pt x="86490" y="17008"/>
                  </a:lnTo>
                  <a:cubicBezTo>
                    <a:pt x="86119" y="17151"/>
                    <a:pt x="85719" y="17151"/>
                    <a:pt x="85347" y="17008"/>
                  </a:cubicBezTo>
                  <a:cubicBezTo>
                    <a:pt x="85147" y="15941"/>
                    <a:pt x="85757" y="14893"/>
                    <a:pt x="86776" y="14531"/>
                  </a:cubicBezTo>
                  <a:cubicBezTo>
                    <a:pt x="87224" y="14417"/>
                    <a:pt x="87643" y="14227"/>
                    <a:pt x="88014" y="13960"/>
                  </a:cubicBezTo>
                  <a:cubicBezTo>
                    <a:pt x="88014" y="13960"/>
                    <a:pt x="88014" y="13198"/>
                    <a:pt x="88014" y="13007"/>
                  </a:cubicBezTo>
                  <a:lnTo>
                    <a:pt x="87443" y="13007"/>
                  </a:lnTo>
                  <a:cubicBezTo>
                    <a:pt x="86414" y="12960"/>
                    <a:pt x="85414" y="13341"/>
                    <a:pt x="84681" y="14055"/>
                  </a:cubicBezTo>
                  <a:cubicBezTo>
                    <a:pt x="84681" y="14627"/>
                    <a:pt x="84014" y="15388"/>
                    <a:pt x="83157" y="15484"/>
                  </a:cubicBezTo>
                  <a:cubicBezTo>
                    <a:pt x="82681" y="13960"/>
                    <a:pt x="83919" y="12626"/>
                    <a:pt x="85824" y="11960"/>
                  </a:cubicBezTo>
                  <a:cubicBezTo>
                    <a:pt x="86414" y="11845"/>
                    <a:pt x="86995" y="11645"/>
                    <a:pt x="87538" y="11388"/>
                  </a:cubicBezTo>
                  <a:cubicBezTo>
                    <a:pt x="88014" y="11388"/>
                    <a:pt x="88300" y="10626"/>
                    <a:pt x="87538" y="10245"/>
                  </a:cubicBezTo>
                  <a:cubicBezTo>
                    <a:pt x="87119" y="9854"/>
                    <a:pt x="86586" y="9616"/>
                    <a:pt x="86014" y="9578"/>
                  </a:cubicBezTo>
                  <a:cubicBezTo>
                    <a:pt x="84595" y="9369"/>
                    <a:pt x="83138" y="9674"/>
                    <a:pt x="81918" y="10436"/>
                  </a:cubicBezTo>
                  <a:cubicBezTo>
                    <a:pt x="81261" y="11207"/>
                    <a:pt x="80709" y="12074"/>
                    <a:pt x="80299" y="13007"/>
                  </a:cubicBezTo>
                  <a:cubicBezTo>
                    <a:pt x="80061" y="13417"/>
                    <a:pt x="79632" y="13674"/>
                    <a:pt x="79156" y="13674"/>
                  </a:cubicBezTo>
                  <a:cubicBezTo>
                    <a:pt x="78509" y="13731"/>
                    <a:pt x="77918" y="13274"/>
                    <a:pt x="77823" y="12626"/>
                  </a:cubicBezTo>
                  <a:cubicBezTo>
                    <a:pt x="77823" y="12150"/>
                    <a:pt x="78394" y="11769"/>
                    <a:pt x="78680" y="11388"/>
                  </a:cubicBezTo>
                  <a:cubicBezTo>
                    <a:pt x="79042" y="11017"/>
                    <a:pt x="79042" y="10426"/>
                    <a:pt x="78680" y="10054"/>
                  </a:cubicBezTo>
                  <a:cubicBezTo>
                    <a:pt x="77918" y="9616"/>
                    <a:pt x="76965" y="9616"/>
                    <a:pt x="76203" y="10054"/>
                  </a:cubicBezTo>
                  <a:cubicBezTo>
                    <a:pt x="75632" y="10350"/>
                    <a:pt x="75165" y="10817"/>
                    <a:pt x="74870" y="11388"/>
                  </a:cubicBezTo>
                  <a:lnTo>
                    <a:pt x="73536" y="12245"/>
                  </a:lnTo>
                  <a:cubicBezTo>
                    <a:pt x="72832" y="11207"/>
                    <a:pt x="72832" y="9854"/>
                    <a:pt x="73536" y="8816"/>
                  </a:cubicBezTo>
                  <a:cubicBezTo>
                    <a:pt x="73813" y="8578"/>
                    <a:pt x="74041" y="8292"/>
                    <a:pt x="74203" y="7959"/>
                  </a:cubicBezTo>
                  <a:cubicBezTo>
                    <a:pt x="74317" y="7607"/>
                    <a:pt x="74127" y="7235"/>
                    <a:pt x="73784" y="7121"/>
                  </a:cubicBezTo>
                  <a:cubicBezTo>
                    <a:pt x="73765" y="7111"/>
                    <a:pt x="73746" y="7102"/>
                    <a:pt x="73727" y="7102"/>
                  </a:cubicBezTo>
                  <a:lnTo>
                    <a:pt x="73060" y="7102"/>
                  </a:lnTo>
                  <a:cubicBezTo>
                    <a:pt x="72022" y="6902"/>
                    <a:pt x="70974" y="7407"/>
                    <a:pt x="70488" y="8340"/>
                  </a:cubicBezTo>
                  <a:cubicBezTo>
                    <a:pt x="70355" y="9093"/>
                    <a:pt x="70355" y="9874"/>
                    <a:pt x="70488" y="10626"/>
                  </a:cubicBezTo>
                  <a:cubicBezTo>
                    <a:pt x="70403" y="11036"/>
                    <a:pt x="69993" y="11302"/>
                    <a:pt x="69584" y="11207"/>
                  </a:cubicBezTo>
                  <a:cubicBezTo>
                    <a:pt x="69564" y="11207"/>
                    <a:pt x="69555" y="11198"/>
                    <a:pt x="69536" y="11198"/>
                  </a:cubicBezTo>
                  <a:cubicBezTo>
                    <a:pt x="68869" y="10054"/>
                    <a:pt x="69536" y="8912"/>
                    <a:pt x="69536" y="7769"/>
                  </a:cubicBezTo>
                  <a:cubicBezTo>
                    <a:pt x="69069" y="6921"/>
                    <a:pt x="68383" y="6235"/>
                    <a:pt x="67536" y="5768"/>
                  </a:cubicBezTo>
                  <a:cubicBezTo>
                    <a:pt x="66964" y="5768"/>
                    <a:pt x="65916" y="5006"/>
                    <a:pt x="65535" y="5768"/>
                  </a:cubicBezTo>
                  <a:cubicBezTo>
                    <a:pt x="65154" y="6530"/>
                    <a:pt x="65535" y="5768"/>
                    <a:pt x="65535" y="6340"/>
                  </a:cubicBezTo>
                  <a:cubicBezTo>
                    <a:pt x="65535" y="6911"/>
                    <a:pt x="66583" y="8054"/>
                    <a:pt x="67060" y="9007"/>
                  </a:cubicBezTo>
                  <a:cubicBezTo>
                    <a:pt x="67650" y="9759"/>
                    <a:pt x="67650" y="10826"/>
                    <a:pt x="67060" y="11579"/>
                  </a:cubicBezTo>
                  <a:cubicBezTo>
                    <a:pt x="66450" y="11626"/>
                    <a:pt x="65878" y="11283"/>
                    <a:pt x="65631" y="10721"/>
                  </a:cubicBezTo>
                  <a:cubicBezTo>
                    <a:pt x="65631" y="10721"/>
                    <a:pt x="65631" y="9864"/>
                    <a:pt x="65631" y="9483"/>
                  </a:cubicBezTo>
                  <a:lnTo>
                    <a:pt x="65631" y="9483"/>
                  </a:lnTo>
                  <a:cubicBezTo>
                    <a:pt x="65221" y="9245"/>
                    <a:pt x="64697" y="9388"/>
                    <a:pt x="64459" y="9807"/>
                  </a:cubicBezTo>
                  <a:cubicBezTo>
                    <a:pt x="64431" y="9854"/>
                    <a:pt x="64412" y="9902"/>
                    <a:pt x="64392" y="9959"/>
                  </a:cubicBezTo>
                  <a:cubicBezTo>
                    <a:pt x="64392" y="9959"/>
                    <a:pt x="64392" y="10912"/>
                    <a:pt x="63440" y="10817"/>
                  </a:cubicBezTo>
                  <a:cubicBezTo>
                    <a:pt x="62487" y="10721"/>
                    <a:pt x="63440" y="8816"/>
                    <a:pt x="63440" y="7864"/>
                  </a:cubicBezTo>
                  <a:cubicBezTo>
                    <a:pt x="63268" y="6045"/>
                    <a:pt x="62145" y="4444"/>
                    <a:pt x="60487" y="3673"/>
                  </a:cubicBezTo>
                  <a:lnTo>
                    <a:pt x="59535" y="3673"/>
                  </a:lnTo>
                  <a:cubicBezTo>
                    <a:pt x="58887" y="3549"/>
                    <a:pt x="58230" y="3854"/>
                    <a:pt x="57915" y="4435"/>
                  </a:cubicBezTo>
                  <a:cubicBezTo>
                    <a:pt x="57782" y="4930"/>
                    <a:pt x="57782" y="5463"/>
                    <a:pt x="57915" y="5959"/>
                  </a:cubicBezTo>
                  <a:cubicBezTo>
                    <a:pt x="58049" y="6654"/>
                    <a:pt x="58049" y="7359"/>
                    <a:pt x="57915" y="8054"/>
                  </a:cubicBezTo>
                  <a:cubicBezTo>
                    <a:pt x="57820" y="8893"/>
                    <a:pt x="57058" y="9493"/>
                    <a:pt x="56220" y="9388"/>
                  </a:cubicBezTo>
                  <a:cubicBezTo>
                    <a:pt x="56220" y="9388"/>
                    <a:pt x="56210" y="9388"/>
                    <a:pt x="56201" y="9388"/>
                  </a:cubicBezTo>
                  <a:cubicBezTo>
                    <a:pt x="55344" y="9369"/>
                    <a:pt x="54601" y="8788"/>
                    <a:pt x="54391" y="7959"/>
                  </a:cubicBezTo>
                  <a:cubicBezTo>
                    <a:pt x="54515" y="7331"/>
                    <a:pt x="54515" y="6683"/>
                    <a:pt x="54391" y="6054"/>
                  </a:cubicBezTo>
                  <a:cubicBezTo>
                    <a:pt x="53801" y="5387"/>
                    <a:pt x="52867" y="5121"/>
                    <a:pt x="52010" y="5387"/>
                  </a:cubicBezTo>
                  <a:cubicBezTo>
                    <a:pt x="52010" y="5387"/>
                    <a:pt x="52010" y="5387"/>
                    <a:pt x="52010" y="6054"/>
                  </a:cubicBezTo>
                  <a:cubicBezTo>
                    <a:pt x="52191" y="6606"/>
                    <a:pt x="52410" y="7149"/>
                    <a:pt x="52677" y="7673"/>
                  </a:cubicBezTo>
                  <a:cubicBezTo>
                    <a:pt x="52677" y="7673"/>
                    <a:pt x="52677" y="8816"/>
                    <a:pt x="52677" y="9102"/>
                  </a:cubicBezTo>
                  <a:cubicBezTo>
                    <a:pt x="52143" y="9388"/>
                    <a:pt x="51496" y="9388"/>
                    <a:pt x="50962" y="9102"/>
                  </a:cubicBezTo>
                  <a:cubicBezTo>
                    <a:pt x="50505" y="8864"/>
                    <a:pt x="50238" y="8378"/>
                    <a:pt x="50295" y="7864"/>
                  </a:cubicBezTo>
                  <a:lnTo>
                    <a:pt x="50295" y="2720"/>
                  </a:lnTo>
                  <a:cubicBezTo>
                    <a:pt x="50391" y="2187"/>
                    <a:pt x="50391" y="1634"/>
                    <a:pt x="50295" y="1101"/>
                  </a:cubicBezTo>
                  <a:cubicBezTo>
                    <a:pt x="50038" y="453"/>
                    <a:pt x="49514" y="-70"/>
                    <a:pt x="48867" y="-328"/>
                  </a:cubicBezTo>
                  <a:cubicBezTo>
                    <a:pt x="48400" y="-423"/>
                    <a:pt x="47905" y="-423"/>
                    <a:pt x="47438" y="-328"/>
                  </a:cubicBezTo>
                  <a:cubicBezTo>
                    <a:pt x="46866" y="-328"/>
                    <a:pt x="46485" y="-328"/>
                    <a:pt x="46390" y="244"/>
                  </a:cubicBezTo>
                  <a:cubicBezTo>
                    <a:pt x="46438" y="577"/>
                    <a:pt x="46609" y="882"/>
                    <a:pt x="46866" y="1101"/>
                  </a:cubicBezTo>
                  <a:cubicBezTo>
                    <a:pt x="47428" y="1797"/>
                    <a:pt x="47695" y="2682"/>
                    <a:pt x="47628" y="3578"/>
                  </a:cubicBezTo>
                  <a:cubicBezTo>
                    <a:pt x="47686" y="3939"/>
                    <a:pt x="47428" y="4282"/>
                    <a:pt x="47066" y="4330"/>
                  </a:cubicBezTo>
                  <a:cubicBezTo>
                    <a:pt x="47028" y="4340"/>
                    <a:pt x="47000" y="4340"/>
                    <a:pt x="46962" y="4340"/>
                  </a:cubicBezTo>
                  <a:cubicBezTo>
                    <a:pt x="46647" y="4406"/>
                    <a:pt x="46324" y="4406"/>
                    <a:pt x="46009" y="4340"/>
                  </a:cubicBezTo>
                  <a:cubicBezTo>
                    <a:pt x="45552" y="3949"/>
                    <a:pt x="45247" y="3406"/>
                    <a:pt x="45152" y="2816"/>
                  </a:cubicBezTo>
                  <a:cubicBezTo>
                    <a:pt x="45095" y="2273"/>
                    <a:pt x="44895" y="1749"/>
                    <a:pt x="44580" y="1292"/>
                  </a:cubicBezTo>
                  <a:cubicBezTo>
                    <a:pt x="44038" y="729"/>
                    <a:pt x="43266" y="453"/>
                    <a:pt x="42485" y="529"/>
                  </a:cubicBezTo>
                  <a:cubicBezTo>
                    <a:pt x="41913" y="529"/>
                    <a:pt x="41723" y="1101"/>
                    <a:pt x="41818" y="1482"/>
                  </a:cubicBezTo>
                  <a:cubicBezTo>
                    <a:pt x="41913" y="1863"/>
                    <a:pt x="41818" y="2339"/>
                    <a:pt x="42485" y="2720"/>
                  </a:cubicBezTo>
                  <a:cubicBezTo>
                    <a:pt x="43333" y="3844"/>
                    <a:pt x="43914" y="5149"/>
                    <a:pt x="44199" y="6530"/>
                  </a:cubicBezTo>
                  <a:cubicBezTo>
                    <a:pt x="44199" y="6530"/>
                    <a:pt x="44199" y="7483"/>
                    <a:pt x="43437" y="7483"/>
                  </a:cubicBezTo>
                  <a:cubicBezTo>
                    <a:pt x="43104" y="7626"/>
                    <a:pt x="42723" y="7626"/>
                    <a:pt x="42390" y="7483"/>
                  </a:cubicBezTo>
                  <a:cubicBezTo>
                    <a:pt x="42342" y="7235"/>
                    <a:pt x="42342" y="6969"/>
                    <a:pt x="42390" y="6721"/>
                  </a:cubicBezTo>
                  <a:cubicBezTo>
                    <a:pt x="42285" y="6254"/>
                    <a:pt x="42133" y="5806"/>
                    <a:pt x="41913" y="5387"/>
                  </a:cubicBezTo>
                  <a:cubicBezTo>
                    <a:pt x="41742" y="4720"/>
                    <a:pt x="41285" y="4168"/>
                    <a:pt x="40675" y="3863"/>
                  </a:cubicBezTo>
                  <a:cubicBezTo>
                    <a:pt x="39989" y="3492"/>
                    <a:pt x="39170" y="3492"/>
                    <a:pt x="38485" y="3863"/>
                  </a:cubicBezTo>
                  <a:cubicBezTo>
                    <a:pt x="38485" y="3863"/>
                    <a:pt x="38485" y="4816"/>
                    <a:pt x="38485" y="5292"/>
                  </a:cubicBezTo>
                  <a:cubicBezTo>
                    <a:pt x="38599" y="5663"/>
                    <a:pt x="38599" y="6064"/>
                    <a:pt x="38485" y="6435"/>
                  </a:cubicBezTo>
                  <a:cubicBezTo>
                    <a:pt x="38627" y="6635"/>
                    <a:pt x="38627" y="6902"/>
                    <a:pt x="38485" y="7102"/>
                  </a:cubicBezTo>
                  <a:lnTo>
                    <a:pt x="38008" y="7102"/>
                  </a:lnTo>
                  <a:cubicBezTo>
                    <a:pt x="37151" y="7254"/>
                    <a:pt x="36265" y="6930"/>
                    <a:pt x="35722" y="6245"/>
                  </a:cubicBezTo>
                  <a:cubicBezTo>
                    <a:pt x="35446" y="5702"/>
                    <a:pt x="35446" y="5073"/>
                    <a:pt x="35722" y="4530"/>
                  </a:cubicBezTo>
                  <a:cubicBezTo>
                    <a:pt x="35960" y="3949"/>
                    <a:pt x="35960" y="3301"/>
                    <a:pt x="35722" y="2720"/>
                  </a:cubicBezTo>
                  <a:lnTo>
                    <a:pt x="35722" y="2720"/>
                  </a:lnTo>
                  <a:cubicBezTo>
                    <a:pt x="35265" y="2520"/>
                    <a:pt x="34751" y="2520"/>
                    <a:pt x="34293" y="2720"/>
                  </a:cubicBezTo>
                  <a:lnTo>
                    <a:pt x="33341" y="2720"/>
                  </a:lnTo>
                  <a:cubicBezTo>
                    <a:pt x="32484" y="2720"/>
                    <a:pt x="32484" y="3959"/>
                    <a:pt x="32865" y="4720"/>
                  </a:cubicBezTo>
                  <a:cubicBezTo>
                    <a:pt x="33408" y="5349"/>
                    <a:pt x="33855" y="6054"/>
                    <a:pt x="34198" y="6816"/>
                  </a:cubicBezTo>
                  <a:cubicBezTo>
                    <a:pt x="34484" y="7045"/>
                    <a:pt x="34541" y="7464"/>
                    <a:pt x="34313" y="7750"/>
                  </a:cubicBezTo>
                  <a:cubicBezTo>
                    <a:pt x="34274" y="7797"/>
                    <a:pt x="34236" y="7835"/>
                    <a:pt x="34198" y="7864"/>
                  </a:cubicBezTo>
                  <a:cubicBezTo>
                    <a:pt x="33655" y="8112"/>
                    <a:pt x="33027" y="8112"/>
                    <a:pt x="32484" y="7864"/>
                  </a:cubicBezTo>
                  <a:cubicBezTo>
                    <a:pt x="32188" y="7549"/>
                    <a:pt x="31988" y="7149"/>
                    <a:pt x="31912" y="6721"/>
                  </a:cubicBezTo>
                  <a:cubicBezTo>
                    <a:pt x="32007" y="6473"/>
                    <a:pt x="32007" y="6206"/>
                    <a:pt x="31912" y="5959"/>
                  </a:cubicBezTo>
                  <a:cubicBezTo>
                    <a:pt x="31788" y="5616"/>
                    <a:pt x="31503" y="5368"/>
                    <a:pt x="31150" y="5292"/>
                  </a:cubicBezTo>
                  <a:cubicBezTo>
                    <a:pt x="30512" y="5054"/>
                    <a:pt x="29798" y="5292"/>
                    <a:pt x="29436" y="5863"/>
                  </a:cubicBezTo>
                  <a:cubicBezTo>
                    <a:pt x="29436" y="5863"/>
                    <a:pt x="29436" y="6911"/>
                    <a:pt x="29436" y="7387"/>
                  </a:cubicBezTo>
                  <a:cubicBezTo>
                    <a:pt x="29093" y="7492"/>
                    <a:pt x="28731" y="7492"/>
                    <a:pt x="28388" y="7387"/>
                  </a:cubicBezTo>
                  <a:cubicBezTo>
                    <a:pt x="27950" y="7331"/>
                    <a:pt x="27550" y="7131"/>
                    <a:pt x="27245" y="6816"/>
                  </a:cubicBezTo>
                  <a:cubicBezTo>
                    <a:pt x="27245" y="6816"/>
                    <a:pt x="27245" y="6816"/>
                    <a:pt x="27245" y="6054"/>
                  </a:cubicBezTo>
                  <a:cubicBezTo>
                    <a:pt x="27140" y="5387"/>
                    <a:pt x="26912" y="4740"/>
                    <a:pt x="26578" y="4149"/>
                  </a:cubicBezTo>
                  <a:cubicBezTo>
                    <a:pt x="25959" y="3473"/>
                    <a:pt x="25168" y="2978"/>
                    <a:pt x="24292" y="2720"/>
                  </a:cubicBezTo>
                  <a:lnTo>
                    <a:pt x="23530" y="2720"/>
                  </a:lnTo>
                  <a:lnTo>
                    <a:pt x="22673" y="4530"/>
                  </a:lnTo>
                  <a:cubicBezTo>
                    <a:pt x="22892" y="4987"/>
                    <a:pt x="23178" y="5407"/>
                    <a:pt x="23530" y="5768"/>
                  </a:cubicBezTo>
                  <a:cubicBezTo>
                    <a:pt x="23864" y="6111"/>
                    <a:pt x="24092" y="6540"/>
                    <a:pt x="24197" y="7007"/>
                  </a:cubicBezTo>
                  <a:cubicBezTo>
                    <a:pt x="24254" y="7264"/>
                    <a:pt x="24092" y="7521"/>
                    <a:pt x="23845" y="7578"/>
                  </a:cubicBezTo>
                  <a:cubicBezTo>
                    <a:pt x="23768" y="7597"/>
                    <a:pt x="23692" y="7597"/>
                    <a:pt x="23625" y="7578"/>
                  </a:cubicBezTo>
                  <a:cubicBezTo>
                    <a:pt x="23283" y="7673"/>
                    <a:pt x="22921" y="7673"/>
                    <a:pt x="22578" y="7578"/>
                  </a:cubicBezTo>
                  <a:cubicBezTo>
                    <a:pt x="22263" y="7331"/>
                    <a:pt x="21911" y="7140"/>
                    <a:pt x="21530" y="7007"/>
                  </a:cubicBezTo>
                  <a:lnTo>
                    <a:pt x="21530" y="7007"/>
                  </a:lnTo>
                  <a:cubicBezTo>
                    <a:pt x="19339" y="10912"/>
                    <a:pt x="16863" y="14817"/>
                    <a:pt x="15053" y="18818"/>
                  </a:cubicBezTo>
                  <a:cubicBezTo>
                    <a:pt x="13758" y="21666"/>
                    <a:pt x="12643" y="24590"/>
                    <a:pt x="11719" y="27580"/>
                  </a:cubicBezTo>
                  <a:lnTo>
                    <a:pt x="8576" y="36439"/>
                  </a:lnTo>
                  <a:cubicBezTo>
                    <a:pt x="5623" y="45011"/>
                    <a:pt x="2670" y="53584"/>
                    <a:pt x="575" y="62347"/>
                  </a:cubicBezTo>
                  <a:cubicBezTo>
                    <a:pt x="-235" y="65242"/>
                    <a:pt x="-235" y="68309"/>
                    <a:pt x="575" y="71205"/>
                  </a:cubicBezTo>
                  <a:cubicBezTo>
                    <a:pt x="1347" y="73034"/>
                    <a:pt x="2242" y="74825"/>
                    <a:pt x="3242" y="76539"/>
                  </a:cubicBezTo>
                  <a:cubicBezTo>
                    <a:pt x="3556" y="76453"/>
                    <a:pt x="3880" y="76453"/>
                    <a:pt x="4194" y="76539"/>
                  </a:cubicBezTo>
                  <a:cubicBezTo>
                    <a:pt x="4861" y="76539"/>
                    <a:pt x="4194" y="77587"/>
                    <a:pt x="4194" y="77968"/>
                  </a:cubicBezTo>
                  <a:lnTo>
                    <a:pt x="4766" y="79206"/>
                  </a:lnTo>
                  <a:cubicBezTo>
                    <a:pt x="4766" y="79206"/>
                    <a:pt x="4766" y="79873"/>
                    <a:pt x="4766" y="80254"/>
                  </a:cubicBezTo>
                  <a:lnTo>
                    <a:pt x="5337" y="79682"/>
                  </a:lnTo>
                  <a:cubicBezTo>
                    <a:pt x="5671" y="78892"/>
                    <a:pt x="6490" y="78425"/>
                    <a:pt x="7338" y="78539"/>
                  </a:cubicBezTo>
                  <a:cubicBezTo>
                    <a:pt x="8004" y="78539"/>
                    <a:pt x="8481" y="79301"/>
                    <a:pt x="8385" y="79778"/>
                  </a:cubicBezTo>
                  <a:cubicBezTo>
                    <a:pt x="8290" y="80254"/>
                    <a:pt x="7814" y="80540"/>
                    <a:pt x="7242" y="80730"/>
                  </a:cubicBezTo>
                  <a:cubicBezTo>
                    <a:pt x="6671" y="80921"/>
                    <a:pt x="5337" y="81302"/>
                    <a:pt x="5528" y="82063"/>
                  </a:cubicBezTo>
                  <a:cubicBezTo>
                    <a:pt x="5995" y="82692"/>
                    <a:pt x="6747" y="83045"/>
                    <a:pt x="7528" y="83016"/>
                  </a:cubicBezTo>
                  <a:cubicBezTo>
                    <a:pt x="8243" y="83102"/>
                    <a:pt x="8966" y="82902"/>
                    <a:pt x="9528" y="82445"/>
                  </a:cubicBezTo>
                  <a:lnTo>
                    <a:pt x="10862" y="81302"/>
                  </a:lnTo>
                  <a:cubicBezTo>
                    <a:pt x="11214" y="81102"/>
                    <a:pt x="11653" y="81102"/>
                    <a:pt x="12005" y="81302"/>
                  </a:cubicBezTo>
                  <a:cubicBezTo>
                    <a:pt x="12138" y="82340"/>
                    <a:pt x="11491" y="83311"/>
                    <a:pt x="10481" y="83587"/>
                  </a:cubicBezTo>
                  <a:cubicBezTo>
                    <a:pt x="10071" y="83721"/>
                    <a:pt x="9690" y="83911"/>
                    <a:pt x="9338" y="84159"/>
                  </a:cubicBezTo>
                  <a:cubicBezTo>
                    <a:pt x="9338" y="84159"/>
                    <a:pt x="9338" y="84826"/>
                    <a:pt x="9338" y="85016"/>
                  </a:cubicBezTo>
                  <a:lnTo>
                    <a:pt x="9910" y="85016"/>
                  </a:lnTo>
                  <a:cubicBezTo>
                    <a:pt x="10910" y="85131"/>
                    <a:pt x="11910" y="84816"/>
                    <a:pt x="12672" y="84159"/>
                  </a:cubicBezTo>
                  <a:cubicBezTo>
                    <a:pt x="12672" y="83683"/>
                    <a:pt x="13243" y="83016"/>
                    <a:pt x="14196" y="82921"/>
                  </a:cubicBezTo>
                  <a:cubicBezTo>
                    <a:pt x="14196" y="84350"/>
                    <a:pt x="13338" y="85683"/>
                    <a:pt x="11433" y="86159"/>
                  </a:cubicBezTo>
                  <a:cubicBezTo>
                    <a:pt x="10872" y="86216"/>
                    <a:pt x="10319" y="86378"/>
                    <a:pt x="9814" y="86636"/>
                  </a:cubicBezTo>
                  <a:cubicBezTo>
                    <a:pt x="9500" y="86826"/>
                    <a:pt x="9395" y="87236"/>
                    <a:pt x="9586" y="87550"/>
                  </a:cubicBezTo>
                  <a:cubicBezTo>
                    <a:pt x="9643" y="87645"/>
                    <a:pt x="9719" y="87722"/>
                    <a:pt x="9814" y="87779"/>
                  </a:cubicBezTo>
                  <a:cubicBezTo>
                    <a:pt x="10233" y="88169"/>
                    <a:pt x="10767" y="88407"/>
                    <a:pt x="11338" y="88445"/>
                  </a:cubicBezTo>
                  <a:cubicBezTo>
                    <a:pt x="12700" y="88779"/>
                    <a:pt x="14129" y="88569"/>
                    <a:pt x="15339" y="87874"/>
                  </a:cubicBezTo>
                  <a:cubicBezTo>
                    <a:pt x="16291" y="87207"/>
                    <a:pt x="16482" y="86254"/>
                    <a:pt x="16958" y="85397"/>
                  </a:cubicBezTo>
                  <a:cubicBezTo>
                    <a:pt x="17234" y="85045"/>
                    <a:pt x="17653" y="84835"/>
                    <a:pt x="18101" y="84826"/>
                  </a:cubicBezTo>
                  <a:cubicBezTo>
                    <a:pt x="18863" y="84826"/>
                    <a:pt x="19435" y="85588"/>
                    <a:pt x="19339" y="85969"/>
                  </a:cubicBezTo>
                  <a:cubicBezTo>
                    <a:pt x="19244" y="86350"/>
                    <a:pt x="19339" y="86826"/>
                    <a:pt x="18577" y="87207"/>
                  </a:cubicBezTo>
                  <a:cubicBezTo>
                    <a:pt x="18215" y="87579"/>
                    <a:pt x="18215" y="88169"/>
                    <a:pt x="18577" y="88541"/>
                  </a:cubicBezTo>
                  <a:cubicBezTo>
                    <a:pt x="19330" y="88912"/>
                    <a:pt x="20206" y="88912"/>
                    <a:pt x="20958" y="88541"/>
                  </a:cubicBezTo>
                  <a:cubicBezTo>
                    <a:pt x="21720" y="88541"/>
                    <a:pt x="22006" y="87779"/>
                    <a:pt x="22387" y="87302"/>
                  </a:cubicBezTo>
                  <a:lnTo>
                    <a:pt x="22387" y="86540"/>
                  </a:lnTo>
                  <a:cubicBezTo>
                    <a:pt x="23092" y="87579"/>
                    <a:pt x="23092" y="88931"/>
                    <a:pt x="22387" y="89969"/>
                  </a:cubicBezTo>
                  <a:cubicBezTo>
                    <a:pt x="22149" y="90179"/>
                    <a:pt x="21949" y="90436"/>
                    <a:pt x="21816" y="90731"/>
                  </a:cubicBezTo>
                  <a:cubicBezTo>
                    <a:pt x="21606" y="90979"/>
                    <a:pt x="21606" y="91341"/>
                    <a:pt x="21816" y="91588"/>
                  </a:cubicBezTo>
                  <a:lnTo>
                    <a:pt x="22578" y="91588"/>
                  </a:lnTo>
                  <a:cubicBezTo>
                    <a:pt x="23568" y="91827"/>
                    <a:pt x="24597" y="91360"/>
                    <a:pt x="25054" y="90446"/>
                  </a:cubicBezTo>
                  <a:cubicBezTo>
                    <a:pt x="25197" y="89693"/>
                    <a:pt x="25197" y="88912"/>
                    <a:pt x="25054" y="88160"/>
                  </a:cubicBezTo>
                  <a:cubicBezTo>
                    <a:pt x="25187" y="87769"/>
                    <a:pt x="25616" y="87560"/>
                    <a:pt x="26007" y="87683"/>
                  </a:cubicBezTo>
                  <a:cubicBezTo>
                    <a:pt x="26769" y="88921"/>
                    <a:pt x="26007" y="89969"/>
                    <a:pt x="26007" y="91208"/>
                  </a:cubicBezTo>
                  <a:cubicBezTo>
                    <a:pt x="26445" y="92055"/>
                    <a:pt x="27102" y="92779"/>
                    <a:pt x="27912" y="93303"/>
                  </a:cubicBezTo>
                  <a:cubicBezTo>
                    <a:pt x="28483" y="93303"/>
                    <a:pt x="29531" y="94160"/>
                    <a:pt x="29912" y="93779"/>
                  </a:cubicBezTo>
                  <a:cubicBezTo>
                    <a:pt x="30293" y="93398"/>
                    <a:pt x="29912" y="93779"/>
                    <a:pt x="29912" y="93208"/>
                  </a:cubicBezTo>
                  <a:cubicBezTo>
                    <a:pt x="29912" y="92636"/>
                    <a:pt x="28864" y="91398"/>
                    <a:pt x="28483" y="90446"/>
                  </a:cubicBezTo>
                  <a:cubicBezTo>
                    <a:pt x="28102" y="89493"/>
                    <a:pt x="27816" y="88541"/>
                    <a:pt x="28483" y="87874"/>
                  </a:cubicBezTo>
                  <a:cubicBezTo>
                    <a:pt x="29121" y="87836"/>
                    <a:pt x="29702" y="88226"/>
                    <a:pt x="29912" y="88826"/>
                  </a:cubicBezTo>
                  <a:cubicBezTo>
                    <a:pt x="29864" y="89236"/>
                    <a:pt x="29864" y="89655"/>
                    <a:pt x="29912" y="90065"/>
                  </a:cubicBezTo>
                  <a:lnTo>
                    <a:pt x="29912" y="90065"/>
                  </a:lnTo>
                  <a:cubicBezTo>
                    <a:pt x="30321" y="90303"/>
                    <a:pt x="30845" y="90160"/>
                    <a:pt x="31084" y="89741"/>
                  </a:cubicBezTo>
                  <a:cubicBezTo>
                    <a:pt x="31112" y="89693"/>
                    <a:pt x="31131" y="89646"/>
                    <a:pt x="31150" y="89588"/>
                  </a:cubicBezTo>
                  <a:cubicBezTo>
                    <a:pt x="31198" y="89122"/>
                    <a:pt x="31617" y="88779"/>
                    <a:pt x="32093" y="88826"/>
                  </a:cubicBezTo>
                  <a:cubicBezTo>
                    <a:pt x="32093" y="88826"/>
                    <a:pt x="32103" y="88826"/>
                    <a:pt x="32103" y="88826"/>
                  </a:cubicBezTo>
                  <a:cubicBezTo>
                    <a:pt x="32865" y="89874"/>
                    <a:pt x="32103" y="90827"/>
                    <a:pt x="32103" y="91874"/>
                  </a:cubicBezTo>
                  <a:cubicBezTo>
                    <a:pt x="32255" y="93703"/>
                    <a:pt x="33331" y="95313"/>
                    <a:pt x="34960" y="96161"/>
                  </a:cubicBezTo>
                  <a:lnTo>
                    <a:pt x="35913" y="96637"/>
                  </a:lnTo>
                  <a:cubicBezTo>
                    <a:pt x="36770" y="96637"/>
                    <a:pt x="37437" y="96637"/>
                    <a:pt x="37532" y="95970"/>
                  </a:cubicBezTo>
                  <a:cubicBezTo>
                    <a:pt x="37627" y="95465"/>
                    <a:pt x="37627" y="94951"/>
                    <a:pt x="37532" y="94446"/>
                  </a:cubicBezTo>
                  <a:cubicBezTo>
                    <a:pt x="37351" y="93732"/>
                    <a:pt x="37351" y="92970"/>
                    <a:pt x="37532" y="92255"/>
                  </a:cubicBezTo>
                  <a:cubicBezTo>
                    <a:pt x="37618" y="91474"/>
                    <a:pt x="38332" y="90903"/>
                    <a:pt x="39113" y="90998"/>
                  </a:cubicBezTo>
                  <a:cubicBezTo>
                    <a:pt x="39161" y="90998"/>
                    <a:pt x="39199" y="91008"/>
                    <a:pt x="39246" y="91017"/>
                  </a:cubicBezTo>
                  <a:cubicBezTo>
                    <a:pt x="40094" y="91132"/>
                    <a:pt x="40799" y="91722"/>
                    <a:pt x="41056" y="92541"/>
                  </a:cubicBezTo>
                  <a:cubicBezTo>
                    <a:pt x="40923" y="93198"/>
                    <a:pt x="40923" y="93884"/>
                    <a:pt x="41056" y="94541"/>
                  </a:cubicBezTo>
                  <a:cubicBezTo>
                    <a:pt x="41628" y="95246"/>
                    <a:pt x="42561" y="95541"/>
                    <a:pt x="43437" y="95303"/>
                  </a:cubicBezTo>
                  <a:cubicBezTo>
                    <a:pt x="43580" y="95103"/>
                    <a:pt x="43580" y="94837"/>
                    <a:pt x="43437" y="94637"/>
                  </a:cubicBezTo>
                  <a:cubicBezTo>
                    <a:pt x="43314" y="94075"/>
                    <a:pt x="43123" y="93532"/>
                    <a:pt x="42866" y="93017"/>
                  </a:cubicBezTo>
                  <a:cubicBezTo>
                    <a:pt x="42447" y="92617"/>
                    <a:pt x="42428" y="91960"/>
                    <a:pt x="42818" y="91531"/>
                  </a:cubicBezTo>
                  <a:cubicBezTo>
                    <a:pt x="42837" y="91522"/>
                    <a:pt x="42847" y="91503"/>
                    <a:pt x="42866" y="91493"/>
                  </a:cubicBezTo>
                  <a:cubicBezTo>
                    <a:pt x="43380" y="91265"/>
                    <a:pt x="43971" y="91265"/>
                    <a:pt x="44485" y="91493"/>
                  </a:cubicBezTo>
                  <a:cubicBezTo>
                    <a:pt x="44980" y="91750"/>
                    <a:pt x="45276" y="92274"/>
                    <a:pt x="45247" y="92827"/>
                  </a:cubicBezTo>
                  <a:lnTo>
                    <a:pt x="45247" y="96161"/>
                  </a:lnTo>
                  <a:cubicBezTo>
                    <a:pt x="45200" y="96732"/>
                    <a:pt x="45200" y="97304"/>
                    <a:pt x="45247" y="97875"/>
                  </a:cubicBezTo>
                  <a:cubicBezTo>
                    <a:pt x="45495" y="98523"/>
                    <a:pt x="45971" y="99066"/>
                    <a:pt x="46581" y="99399"/>
                  </a:cubicBezTo>
                  <a:cubicBezTo>
                    <a:pt x="47076" y="99532"/>
                    <a:pt x="47609" y="99532"/>
                    <a:pt x="48105" y="99399"/>
                  </a:cubicBezTo>
                  <a:cubicBezTo>
                    <a:pt x="48105" y="99399"/>
                    <a:pt x="49057" y="99399"/>
                    <a:pt x="49057" y="98923"/>
                  </a:cubicBezTo>
                  <a:cubicBezTo>
                    <a:pt x="49057" y="98446"/>
                    <a:pt x="49057" y="98351"/>
                    <a:pt x="49057" y="98066"/>
                  </a:cubicBezTo>
                  <a:cubicBezTo>
                    <a:pt x="48533" y="97304"/>
                    <a:pt x="48238" y="96418"/>
                    <a:pt x="48200" y="95494"/>
                  </a:cubicBezTo>
                  <a:cubicBezTo>
                    <a:pt x="48200" y="95494"/>
                    <a:pt x="48200" y="94732"/>
                    <a:pt x="48962" y="94732"/>
                  </a:cubicBezTo>
                  <a:cubicBezTo>
                    <a:pt x="49276" y="94646"/>
                    <a:pt x="49600" y="94646"/>
                    <a:pt x="49914" y="94732"/>
                  </a:cubicBezTo>
                  <a:cubicBezTo>
                    <a:pt x="50372" y="95122"/>
                    <a:pt x="50676" y="95665"/>
                    <a:pt x="50772" y="96256"/>
                  </a:cubicBezTo>
                  <a:cubicBezTo>
                    <a:pt x="50734" y="96837"/>
                    <a:pt x="50905" y="97408"/>
                    <a:pt x="51248" y="97875"/>
                  </a:cubicBezTo>
                  <a:cubicBezTo>
                    <a:pt x="51743" y="98513"/>
                    <a:pt x="52543" y="98837"/>
                    <a:pt x="53343" y="98732"/>
                  </a:cubicBezTo>
                  <a:cubicBezTo>
                    <a:pt x="53762" y="98694"/>
                    <a:pt x="54067" y="98323"/>
                    <a:pt x="54029" y="97904"/>
                  </a:cubicBezTo>
                  <a:cubicBezTo>
                    <a:pt x="54029" y="97866"/>
                    <a:pt x="54020" y="97818"/>
                    <a:pt x="54010" y="97780"/>
                  </a:cubicBezTo>
                  <a:cubicBezTo>
                    <a:pt x="53905" y="97313"/>
                    <a:pt x="53677" y="96884"/>
                    <a:pt x="53343" y="96542"/>
                  </a:cubicBezTo>
                  <a:cubicBezTo>
                    <a:pt x="52524" y="95341"/>
                    <a:pt x="51972" y="93979"/>
                    <a:pt x="51724" y="92541"/>
                  </a:cubicBezTo>
                  <a:cubicBezTo>
                    <a:pt x="51724" y="92065"/>
                    <a:pt x="51724" y="91588"/>
                    <a:pt x="52391" y="91588"/>
                  </a:cubicBezTo>
                  <a:cubicBezTo>
                    <a:pt x="52800" y="91570"/>
                    <a:pt x="53191" y="91741"/>
                    <a:pt x="53439" y="92065"/>
                  </a:cubicBezTo>
                  <a:cubicBezTo>
                    <a:pt x="53515" y="92341"/>
                    <a:pt x="53515" y="92636"/>
                    <a:pt x="53439" y="92922"/>
                  </a:cubicBezTo>
                  <a:cubicBezTo>
                    <a:pt x="53401" y="93398"/>
                    <a:pt x="53401" y="93875"/>
                    <a:pt x="53439" y="94351"/>
                  </a:cubicBezTo>
                  <a:cubicBezTo>
                    <a:pt x="53629" y="94998"/>
                    <a:pt x="54029" y="95570"/>
                    <a:pt x="54582" y="95970"/>
                  </a:cubicBezTo>
                  <a:cubicBezTo>
                    <a:pt x="55344" y="95970"/>
                    <a:pt x="56487" y="96542"/>
                    <a:pt x="56868" y="95970"/>
                  </a:cubicBezTo>
                  <a:cubicBezTo>
                    <a:pt x="57249" y="95399"/>
                    <a:pt x="56868" y="95113"/>
                    <a:pt x="56868" y="94541"/>
                  </a:cubicBezTo>
                  <a:cubicBezTo>
                    <a:pt x="56734" y="94141"/>
                    <a:pt x="56734" y="93703"/>
                    <a:pt x="56868" y="93303"/>
                  </a:cubicBezTo>
                  <a:cubicBezTo>
                    <a:pt x="56868" y="93303"/>
                    <a:pt x="56868" y="92827"/>
                    <a:pt x="56868" y="92732"/>
                  </a:cubicBezTo>
                  <a:lnTo>
                    <a:pt x="57344" y="92732"/>
                  </a:lnTo>
                  <a:cubicBezTo>
                    <a:pt x="58230" y="92694"/>
                    <a:pt x="59077" y="93084"/>
                    <a:pt x="59630" y="93779"/>
                  </a:cubicBezTo>
                  <a:cubicBezTo>
                    <a:pt x="59858" y="94360"/>
                    <a:pt x="59858" y="95008"/>
                    <a:pt x="59630" y="95589"/>
                  </a:cubicBezTo>
                  <a:cubicBezTo>
                    <a:pt x="59439" y="96180"/>
                    <a:pt x="59439" y="96808"/>
                    <a:pt x="59630" y="97399"/>
                  </a:cubicBezTo>
                  <a:cubicBezTo>
                    <a:pt x="60087" y="97580"/>
                    <a:pt x="60601" y="97580"/>
                    <a:pt x="61059" y="97399"/>
                  </a:cubicBezTo>
                  <a:lnTo>
                    <a:pt x="62011" y="97399"/>
                  </a:lnTo>
                  <a:cubicBezTo>
                    <a:pt x="62868" y="97399"/>
                    <a:pt x="62868" y="96161"/>
                    <a:pt x="62487" y="95399"/>
                  </a:cubicBezTo>
                  <a:cubicBezTo>
                    <a:pt x="61954" y="94656"/>
                    <a:pt x="61506" y="93865"/>
                    <a:pt x="61154" y="93017"/>
                  </a:cubicBezTo>
                  <a:cubicBezTo>
                    <a:pt x="61154" y="93017"/>
                    <a:pt x="61154" y="92160"/>
                    <a:pt x="61630" y="92065"/>
                  </a:cubicBezTo>
                  <a:cubicBezTo>
                    <a:pt x="62135" y="91798"/>
                    <a:pt x="62745" y="91798"/>
                    <a:pt x="63249" y="92065"/>
                  </a:cubicBezTo>
                  <a:cubicBezTo>
                    <a:pt x="63573" y="92398"/>
                    <a:pt x="63773" y="92836"/>
                    <a:pt x="63821" y="93303"/>
                  </a:cubicBezTo>
                  <a:cubicBezTo>
                    <a:pt x="63745" y="93551"/>
                    <a:pt x="63745" y="93817"/>
                    <a:pt x="63821" y="94065"/>
                  </a:cubicBezTo>
                  <a:cubicBezTo>
                    <a:pt x="63964" y="94408"/>
                    <a:pt x="64240" y="94684"/>
                    <a:pt x="64583" y="94827"/>
                  </a:cubicBezTo>
                  <a:cubicBezTo>
                    <a:pt x="65212" y="95113"/>
                    <a:pt x="65964" y="94865"/>
                    <a:pt x="66297" y="94255"/>
                  </a:cubicBezTo>
                  <a:cubicBezTo>
                    <a:pt x="66345" y="93713"/>
                    <a:pt x="66345" y="93179"/>
                    <a:pt x="66297" y="92636"/>
                  </a:cubicBezTo>
                  <a:cubicBezTo>
                    <a:pt x="66631" y="92484"/>
                    <a:pt x="67012" y="92484"/>
                    <a:pt x="67345" y="92636"/>
                  </a:cubicBezTo>
                  <a:cubicBezTo>
                    <a:pt x="67783" y="92694"/>
                    <a:pt x="68183" y="92894"/>
                    <a:pt x="68488" y="93208"/>
                  </a:cubicBezTo>
                  <a:cubicBezTo>
                    <a:pt x="68574" y="93484"/>
                    <a:pt x="68574" y="93789"/>
                    <a:pt x="68488" y="94065"/>
                  </a:cubicBezTo>
                  <a:cubicBezTo>
                    <a:pt x="68612" y="94770"/>
                    <a:pt x="68869" y="95456"/>
                    <a:pt x="69250" y="96065"/>
                  </a:cubicBezTo>
                  <a:cubicBezTo>
                    <a:pt x="69765" y="96846"/>
                    <a:pt x="70536" y="97427"/>
                    <a:pt x="71441" y="97685"/>
                  </a:cubicBezTo>
                  <a:cubicBezTo>
                    <a:pt x="71955" y="97923"/>
                    <a:pt x="72546" y="97923"/>
                    <a:pt x="73060" y="97685"/>
                  </a:cubicBezTo>
                  <a:lnTo>
                    <a:pt x="73060" y="97685"/>
                  </a:lnTo>
                  <a:cubicBezTo>
                    <a:pt x="73098" y="96704"/>
                    <a:pt x="72755" y="95751"/>
                    <a:pt x="72108" y="95018"/>
                  </a:cubicBezTo>
                  <a:cubicBezTo>
                    <a:pt x="71736" y="94656"/>
                    <a:pt x="71470" y="94189"/>
                    <a:pt x="71346" y="93684"/>
                  </a:cubicBezTo>
                  <a:cubicBezTo>
                    <a:pt x="71346" y="93370"/>
                    <a:pt x="71603" y="93112"/>
                    <a:pt x="71917" y="93112"/>
                  </a:cubicBezTo>
                  <a:cubicBezTo>
                    <a:pt x="71917" y="93112"/>
                    <a:pt x="72679" y="93112"/>
                    <a:pt x="73060" y="93112"/>
                  </a:cubicBezTo>
                  <a:cubicBezTo>
                    <a:pt x="73308" y="93417"/>
                    <a:pt x="73641" y="93646"/>
                    <a:pt x="74013" y="93779"/>
                  </a:cubicBezTo>
                  <a:cubicBezTo>
                    <a:pt x="74375" y="93951"/>
                    <a:pt x="74794" y="93951"/>
                    <a:pt x="75156" y="93779"/>
                  </a:cubicBezTo>
                  <a:cubicBezTo>
                    <a:pt x="75394" y="93589"/>
                    <a:pt x="75565" y="93322"/>
                    <a:pt x="75632" y="93017"/>
                  </a:cubicBezTo>
                  <a:lnTo>
                    <a:pt x="75632" y="92541"/>
                  </a:lnTo>
                  <a:cubicBezTo>
                    <a:pt x="76042" y="92303"/>
                    <a:pt x="76556" y="92303"/>
                    <a:pt x="76965" y="92541"/>
                  </a:cubicBezTo>
                  <a:cubicBezTo>
                    <a:pt x="76965" y="92541"/>
                    <a:pt x="77823" y="92541"/>
                    <a:pt x="77823" y="93303"/>
                  </a:cubicBezTo>
                  <a:cubicBezTo>
                    <a:pt x="77823" y="94065"/>
                    <a:pt x="77823" y="93875"/>
                    <a:pt x="77823" y="94160"/>
                  </a:cubicBezTo>
                  <a:lnTo>
                    <a:pt x="77251" y="94922"/>
                  </a:lnTo>
                  <a:lnTo>
                    <a:pt x="77251" y="94922"/>
                  </a:lnTo>
                  <a:cubicBezTo>
                    <a:pt x="77251" y="94922"/>
                    <a:pt x="77251" y="95494"/>
                    <a:pt x="77251" y="95684"/>
                  </a:cubicBezTo>
                  <a:cubicBezTo>
                    <a:pt x="77251" y="95875"/>
                    <a:pt x="78870" y="95684"/>
                    <a:pt x="79537" y="95684"/>
                  </a:cubicBezTo>
                  <a:cubicBezTo>
                    <a:pt x="80194" y="95332"/>
                    <a:pt x="80575" y="94618"/>
                    <a:pt x="80490" y="93875"/>
                  </a:cubicBezTo>
                  <a:cubicBezTo>
                    <a:pt x="80490" y="93875"/>
                    <a:pt x="80490" y="93208"/>
                    <a:pt x="80490" y="92922"/>
                  </a:cubicBezTo>
                  <a:cubicBezTo>
                    <a:pt x="80490" y="92636"/>
                    <a:pt x="81728" y="92922"/>
                    <a:pt x="81823" y="92065"/>
                  </a:cubicBezTo>
                  <a:lnTo>
                    <a:pt x="81823" y="92065"/>
                  </a:lnTo>
                  <a:cubicBezTo>
                    <a:pt x="81823" y="93303"/>
                    <a:pt x="82490" y="93112"/>
                    <a:pt x="82681" y="93684"/>
                  </a:cubicBezTo>
                  <a:cubicBezTo>
                    <a:pt x="82871" y="94255"/>
                    <a:pt x="82681" y="94637"/>
                    <a:pt x="81823" y="95113"/>
                  </a:cubicBezTo>
                  <a:cubicBezTo>
                    <a:pt x="81404" y="95332"/>
                    <a:pt x="81233" y="95846"/>
                    <a:pt x="81452" y="96265"/>
                  </a:cubicBezTo>
                  <a:cubicBezTo>
                    <a:pt x="81537" y="96427"/>
                    <a:pt x="81661" y="96551"/>
                    <a:pt x="81823" y="96637"/>
                  </a:cubicBezTo>
                  <a:cubicBezTo>
                    <a:pt x="82309" y="96970"/>
                    <a:pt x="82957" y="96970"/>
                    <a:pt x="83442" y="96637"/>
                  </a:cubicBezTo>
                  <a:cubicBezTo>
                    <a:pt x="83442" y="96637"/>
                    <a:pt x="83442" y="95875"/>
                    <a:pt x="84204" y="95494"/>
                  </a:cubicBezTo>
                  <a:cubicBezTo>
                    <a:pt x="84738" y="95189"/>
                    <a:pt x="85386" y="95189"/>
                    <a:pt x="85919" y="95494"/>
                  </a:cubicBezTo>
                  <a:cubicBezTo>
                    <a:pt x="86681" y="95494"/>
                    <a:pt x="85919" y="96637"/>
                    <a:pt x="85919" y="97018"/>
                  </a:cubicBezTo>
                  <a:lnTo>
                    <a:pt x="84204" y="98446"/>
                  </a:lnTo>
                  <a:cubicBezTo>
                    <a:pt x="84204" y="98446"/>
                    <a:pt x="83538" y="98923"/>
                    <a:pt x="83442" y="99304"/>
                  </a:cubicBezTo>
                  <a:cubicBezTo>
                    <a:pt x="83433" y="99761"/>
                    <a:pt x="83757" y="100161"/>
                    <a:pt x="84204" y="100256"/>
                  </a:cubicBezTo>
                  <a:cubicBezTo>
                    <a:pt x="84709" y="100542"/>
                    <a:pt x="85319" y="100542"/>
                    <a:pt x="85824" y="100256"/>
                  </a:cubicBezTo>
                  <a:cubicBezTo>
                    <a:pt x="86357" y="99923"/>
                    <a:pt x="86843" y="99504"/>
                    <a:pt x="87252" y="99018"/>
                  </a:cubicBezTo>
                  <a:cubicBezTo>
                    <a:pt x="87252" y="98446"/>
                    <a:pt x="88205" y="97589"/>
                    <a:pt x="89253" y="97875"/>
                  </a:cubicBezTo>
                  <a:cubicBezTo>
                    <a:pt x="90300" y="98161"/>
                    <a:pt x="90396" y="98637"/>
                    <a:pt x="90300" y="99113"/>
                  </a:cubicBezTo>
                  <a:cubicBezTo>
                    <a:pt x="90205" y="99590"/>
                    <a:pt x="89634" y="99875"/>
                    <a:pt x="89157" y="100066"/>
                  </a:cubicBezTo>
                  <a:cubicBezTo>
                    <a:pt x="88681" y="100256"/>
                    <a:pt x="87252" y="100828"/>
                    <a:pt x="87443" y="101495"/>
                  </a:cubicBezTo>
                  <a:cubicBezTo>
                    <a:pt x="87862" y="102190"/>
                    <a:pt x="88634" y="102590"/>
                    <a:pt x="89443" y="102542"/>
                  </a:cubicBezTo>
                  <a:cubicBezTo>
                    <a:pt x="90167" y="102561"/>
                    <a:pt x="90872" y="102323"/>
                    <a:pt x="91443" y="101876"/>
                  </a:cubicBezTo>
                  <a:lnTo>
                    <a:pt x="92777" y="100637"/>
                  </a:lnTo>
                  <a:cubicBezTo>
                    <a:pt x="93139" y="100485"/>
                    <a:pt x="93558" y="100485"/>
                    <a:pt x="93920" y="100637"/>
                  </a:cubicBezTo>
                  <a:cubicBezTo>
                    <a:pt x="94110" y="101733"/>
                    <a:pt x="93453" y="102790"/>
                    <a:pt x="92396" y="103114"/>
                  </a:cubicBezTo>
                  <a:cubicBezTo>
                    <a:pt x="91986" y="103247"/>
                    <a:pt x="91605" y="103438"/>
                    <a:pt x="91253" y="103685"/>
                  </a:cubicBezTo>
                  <a:cubicBezTo>
                    <a:pt x="90986" y="103857"/>
                    <a:pt x="90920" y="104219"/>
                    <a:pt x="91091" y="104476"/>
                  </a:cubicBezTo>
                  <a:cubicBezTo>
                    <a:pt x="91139" y="104543"/>
                    <a:pt x="91186" y="104600"/>
                    <a:pt x="91253" y="104638"/>
                  </a:cubicBezTo>
                  <a:lnTo>
                    <a:pt x="91920" y="104638"/>
                  </a:lnTo>
                  <a:cubicBezTo>
                    <a:pt x="92853" y="104695"/>
                    <a:pt x="93777" y="104390"/>
                    <a:pt x="94491" y="103780"/>
                  </a:cubicBezTo>
                  <a:cubicBezTo>
                    <a:pt x="99159" y="93017"/>
                    <a:pt x="106017" y="83492"/>
                    <a:pt x="105636" y="72538"/>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320AC840-4A5D-0BA5-A298-9206236071BD}"/>
                </a:ext>
              </a:extLst>
            </p:cNvPr>
            <p:cNvSpPr/>
            <p:nvPr/>
          </p:nvSpPr>
          <p:spPr>
            <a:xfrm>
              <a:off x="5593315" y="2562603"/>
              <a:ext cx="1859" cy="3717"/>
            </a:xfrm>
            <a:custGeom>
              <a:avLst/>
              <a:gdLst>
                <a:gd name="connsiteX0" fmla="*/ 1542 w 1859"/>
                <a:gd name="connsiteY0" fmla="*/ -206 h 3717"/>
                <a:gd name="connsiteX1" fmla="*/ 18 w 1859"/>
                <a:gd name="connsiteY1" fmla="*/ -206 h 3717"/>
                <a:gd name="connsiteX2" fmla="*/ 18 w 1859"/>
                <a:gd name="connsiteY2" fmla="*/ 365 h 3717"/>
                <a:gd name="connsiteX3" fmla="*/ 780 w 1859"/>
                <a:gd name="connsiteY3" fmla="*/ 3318 h 3717"/>
                <a:gd name="connsiteX4" fmla="*/ 1827 w 1859"/>
                <a:gd name="connsiteY4" fmla="*/ -396 h 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 h="3717">
                  <a:moveTo>
                    <a:pt x="1542" y="-206"/>
                  </a:moveTo>
                  <a:cubicBezTo>
                    <a:pt x="1066" y="-463"/>
                    <a:pt x="494" y="-463"/>
                    <a:pt x="18" y="-206"/>
                  </a:cubicBezTo>
                  <a:cubicBezTo>
                    <a:pt x="-49" y="-25"/>
                    <a:pt x="-49" y="185"/>
                    <a:pt x="18" y="365"/>
                  </a:cubicBezTo>
                  <a:cubicBezTo>
                    <a:pt x="-97" y="1413"/>
                    <a:pt x="170" y="2461"/>
                    <a:pt x="780" y="3318"/>
                  </a:cubicBezTo>
                  <a:lnTo>
                    <a:pt x="1827" y="-396"/>
                  </a:lnTo>
                  <a:close/>
                </a:path>
              </a:pathLst>
            </a:custGeom>
            <a:solidFill>
              <a:srgbClr val="B4B4DA"/>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8EFAE332-2737-22D8-0FE3-232B0A4E95FC}"/>
                </a:ext>
              </a:extLst>
            </p:cNvPr>
            <p:cNvSpPr/>
            <p:nvPr/>
          </p:nvSpPr>
          <p:spPr>
            <a:xfrm>
              <a:off x="5309034" y="2602134"/>
              <a:ext cx="2200" cy="3459"/>
            </a:xfrm>
            <a:custGeom>
              <a:avLst/>
              <a:gdLst>
                <a:gd name="connsiteX0" fmla="*/ 739 w 2200"/>
                <a:gd name="connsiteY0" fmla="*/ 839 h 3459"/>
                <a:gd name="connsiteX1" fmla="*/ -23 w 2200"/>
                <a:gd name="connsiteY1" fmla="*/ 1792 h 3459"/>
                <a:gd name="connsiteX2" fmla="*/ 644 w 2200"/>
                <a:gd name="connsiteY2" fmla="*/ 2839 h 3459"/>
                <a:gd name="connsiteX3" fmla="*/ 2168 w 2200"/>
                <a:gd name="connsiteY3" fmla="*/ 2839 h 3459"/>
                <a:gd name="connsiteX4" fmla="*/ 2168 w 2200"/>
                <a:gd name="connsiteY4" fmla="*/ -399 h 3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 h="3459">
                  <a:moveTo>
                    <a:pt x="739" y="839"/>
                  </a:moveTo>
                  <a:cubicBezTo>
                    <a:pt x="739" y="839"/>
                    <a:pt x="73" y="1411"/>
                    <a:pt x="-23" y="1792"/>
                  </a:cubicBezTo>
                  <a:cubicBezTo>
                    <a:pt x="-89" y="2258"/>
                    <a:pt x="196" y="2706"/>
                    <a:pt x="644" y="2839"/>
                  </a:cubicBezTo>
                  <a:cubicBezTo>
                    <a:pt x="1111" y="3135"/>
                    <a:pt x="1701" y="3135"/>
                    <a:pt x="2168" y="2839"/>
                  </a:cubicBezTo>
                  <a:cubicBezTo>
                    <a:pt x="2168" y="1792"/>
                    <a:pt x="2168" y="649"/>
                    <a:pt x="2168" y="-39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8AD8ACB0-361A-B0C7-EC88-2685F63E6261}"/>
                </a:ext>
              </a:extLst>
            </p:cNvPr>
            <p:cNvSpPr/>
            <p:nvPr/>
          </p:nvSpPr>
          <p:spPr>
            <a:xfrm>
              <a:off x="5824028" y="2723388"/>
              <a:ext cx="1555" cy="2957"/>
            </a:xfrm>
            <a:custGeom>
              <a:avLst/>
              <a:gdLst>
                <a:gd name="connsiteX0" fmla="*/ 762 w 1555"/>
                <a:gd name="connsiteY0" fmla="*/ 77 h 2957"/>
                <a:gd name="connsiteX1" fmla="*/ 0 w 1555"/>
                <a:gd name="connsiteY1" fmla="*/ 1220 h 2957"/>
                <a:gd name="connsiteX2" fmla="*/ 666 w 1555"/>
                <a:gd name="connsiteY2" fmla="*/ 2458 h 2957"/>
                <a:gd name="connsiteX3" fmla="*/ 1524 w 1555"/>
                <a:gd name="connsiteY3" fmla="*/ 2458 h 2957"/>
                <a:gd name="connsiteX4" fmla="*/ 1524 w 1555"/>
                <a:gd name="connsiteY4" fmla="*/ -399 h 2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 h="2957">
                  <a:moveTo>
                    <a:pt x="762" y="77"/>
                  </a:moveTo>
                  <a:cubicBezTo>
                    <a:pt x="400" y="372"/>
                    <a:pt x="133" y="772"/>
                    <a:pt x="0" y="1220"/>
                  </a:cubicBezTo>
                  <a:cubicBezTo>
                    <a:pt x="-133" y="1744"/>
                    <a:pt x="162" y="2277"/>
                    <a:pt x="666" y="2458"/>
                  </a:cubicBezTo>
                  <a:cubicBezTo>
                    <a:pt x="933" y="2592"/>
                    <a:pt x="1257" y="2592"/>
                    <a:pt x="1524" y="2458"/>
                  </a:cubicBezTo>
                  <a:lnTo>
                    <a:pt x="1524" y="-399"/>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D9D0E644-7109-5113-814F-0935799C592C}"/>
                </a:ext>
              </a:extLst>
            </p:cNvPr>
            <p:cNvSpPr/>
            <p:nvPr/>
          </p:nvSpPr>
          <p:spPr>
            <a:xfrm>
              <a:off x="4966207" y="2519457"/>
              <a:ext cx="3079" cy="3388"/>
            </a:xfrm>
            <a:custGeom>
              <a:avLst/>
              <a:gdLst>
                <a:gd name="connsiteX0" fmla="*/ 2380 w 3079"/>
                <a:gd name="connsiteY0" fmla="*/ -18 h 3388"/>
                <a:gd name="connsiteX1" fmla="*/ 666 w 3079"/>
                <a:gd name="connsiteY1" fmla="*/ 1125 h 3388"/>
                <a:gd name="connsiteX2" fmla="*/ -1 w 3079"/>
                <a:gd name="connsiteY2" fmla="*/ 1887 h 3388"/>
                <a:gd name="connsiteX3" fmla="*/ 666 w 3079"/>
                <a:gd name="connsiteY3" fmla="*/ 2839 h 3388"/>
                <a:gd name="connsiteX4" fmla="*/ 2285 w 3079"/>
                <a:gd name="connsiteY4" fmla="*/ 2839 h 3388"/>
                <a:gd name="connsiteX5" fmla="*/ 3047 w 3079"/>
                <a:gd name="connsiteY5" fmla="*/ 2363 h 3388"/>
                <a:gd name="connsiteX6" fmla="*/ 3047 w 3079"/>
                <a:gd name="connsiteY6" fmla="*/ -399 h 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 h="3388">
                  <a:moveTo>
                    <a:pt x="2380" y="-18"/>
                  </a:moveTo>
                  <a:lnTo>
                    <a:pt x="666" y="1125"/>
                  </a:lnTo>
                  <a:cubicBezTo>
                    <a:pt x="666" y="1125"/>
                    <a:pt x="94" y="1601"/>
                    <a:pt x="-1" y="1887"/>
                  </a:cubicBezTo>
                  <a:cubicBezTo>
                    <a:pt x="-96" y="2173"/>
                    <a:pt x="-1" y="2649"/>
                    <a:pt x="666" y="2839"/>
                  </a:cubicBezTo>
                  <a:cubicBezTo>
                    <a:pt x="1190" y="3039"/>
                    <a:pt x="1761" y="3039"/>
                    <a:pt x="2285" y="2839"/>
                  </a:cubicBezTo>
                  <a:lnTo>
                    <a:pt x="3047" y="2363"/>
                  </a:lnTo>
                  <a:lnTo>
                    <a:pt x="3047" y="-399"/>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73F2107E-9026-D9AC-91D0-DD703303BF30}"/>
                </a:ext>
              </a:extLst>
            </p:cNvPr>
            <p:cNvSpPr/>
            <p:nvPr/>
          </p:nvSpPr>
          <p:spPr>
            <a:xfrm>
              <a:off x="5847206" y="2619374"/>
              <a:ext cx="666" cy="1619"/>
            </a:xfrm>
            <a:custGeom>
              <a:avLst/>
              <a:gdLst>
                <a:gd name="connsiteX0" fmla="*/ -32 w 666"/>
                <a:gd name="connsiteY0" fmla="*/ 649 h 1619"/>
                <a:gd name="connsiteX1" fmla="*/ 634 w 666"/>
                <a:gd name="connsiteY1" fmla="*/ -399 h 1619"/>
                <a:gd name="connsiteX2" fmla="*/ 634 w 666"/>
                <a:gd name="connsiteY2" fmla="*/ -399 h 1619"/>
                <a:gd name="connsiteX3" fmla="*/ 634 w 666"/>
                <a:gd name="connsiteY3" fmla="*/ -399 h 1619"/>
                <a:gd name="connsiteX4" fmla="*/ -32 w 666"/>
                <a:gd name="connsiteY4" fmla="*/ 1220 h 1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 h="1619">
                  <a:moveTo>
                    <a:pt x="-32" y="649"/>
                  </a:moveTo>
                  <a:cubicBezTo>
                    <a:pt x="244" y="334"/>
                    <a:pt x="472" y="-18"/>
                    <a:pt x="634" y="-399"/>
                  </a:cubicBezTo>
                  <a:cubicBezTo>
                    <a:pt x="634" y="-399"/>
                    <a:pt x="634" y="-399"/>
                    <a:pt x="634" y="-399"/>
                  </a:cubicBezTo>
                  <a:lnTo>
                    <a:pt x="634" y="-399"/>
                  </a:lnTo>
                  <a:lnTo>
                    <a:pt x="-32" y="1220"/>
                  </a:lnTo>
                  <a:close/>
                </a:path>
              </a:pathLst>
            </a:custGeom>
            <a:solidFill>
              <a:srgbClr val="B4B4DA"/>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75D4786E-790D-903B-BBF7-7165861014A2}"/>
                </a:ext>
              </a:extLst>
            </p:cNvPr>
            <p:cNvSpPr/>
            <p:nvPr/>
          </p:nvSpPr>
          <p:spPr>
            <a:xfrm>
              <a:off x="5073295" y="2464879"/>
              <a:ext cx="957" cy="1809"/>
            </a:xfrm>
            <a:custGeom>
              <a:avLst/>
              <a:gdLst>
                <a:gd name="connsiteX0" fmla="*/ 68 w 957"/>
                <a:gd name="connsiteY0" fmla="*/ 172 h 1809"/>
                <a:gd name="connsiteX1" fmla="*/ 68 w 957"/>
                <a:gd name="connsiteY1" fmla="*/ 1411 h 1809"/>
                <a:gd name="connsiteX2" fmla="*/ 925 w 957"/>
                <a:gd name="connsiteY2" fmla="*/ -399 h 1809"/>
                <a:gd name="connsiteX3" fmla="*/ 68 w 957"/>
                <a:gd name="connsiteY3" fmla="*/ 172 h 1809"/>
              </a:gdLst>
              <a:ahLst/>
              <a:cxnLst>
                <a:cxn ang="0">
                  <a:pos x="connsiteX0" y="connsiteY0"/>
                </a:cxn>
                <a:cxn ang="0">
                  <a:pos x="connsiteX1" y="connsiteY1"/>
                </a:cxn>
                <a:cxn ang="0">
                  <a:pos x="connsiteX2" y="connsiteY2"/>
                </a:cxn>
                <a:cxn ang="0">
                  <a:pos x="connsiteX3" y="connsiteY3"/>
                </a:cxn>
              </a:cxnLst>
              <a:rect l="l" t="t" r="r" b="b"/>
              <a:pathLst>
                <a:path w="957" h="1809">
                  <a:moveTo>
                    <a:pt x="68" y="172"/>
                  </a:moveTo>
                  <a:cubicBezTo>
                    <a:pt x="-66" y="572"/>
                    <a:pt x="-66" y="1011"/>
                    <a:pt x="68" y="1411"/>
                  </a:cubicBezTo>
                  <a:lnTo>
                    <a:pt x="925" y="-399"/>
                  </a:lnTo>
                  <a:cubicBezTo>
                    <a:pt x="573" y="-342"/>
                    <a:pt x="258" y="-132"/>
                    <a:pt x="68" y="172"/>
                  </a:cubicBezTo>
                  <a:close/>
                </a:path>
              </a:pathLst>
            </a:custGeom>
            <a:solidFill>
              <a:srgbClr val="B4B4DA"/>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C4152E35-6018-E650-6C8E-63C741B09F51}"/>
                </a:ext>
              </a:extLst>
            </p:cNvPr>
            <p:cNvSpPr/>
            <p:nvPr/>
          </p:nvSpPr>
          <p:spPr>
            <a:xfrm>
              <a:off x="5051956" y="2540317"/>
              <a:ext cx="3150" cy="3197"/>
            </a:xfrm>
            <a:custGeom>
              <a:avLst/>
              <a:gdLst>
                <a:gd name="connsiteX0" fmla="*/ 2356 w 3150"/>
                <a:gd name="connsiteY0" fmla="*/ -399 h 3197"/>
                <a:gd name="connsiteX1" fmla="*/ 2356 w 3150"/>
                <a:gd name="connsiteY1" fmla="*/ -399 h 3197"/>
                <a:gd name="connsiteX2" fmla="*/ 642 w 3150"/>
                <a:gd name="connsiteY2" fmla="*/ 934 h 3197"/>
                <a:gd name="connsiteX3" fmla="*/ -25 w 3150"/>
                <a:gd name="connsiteY3" fmla="*/ 1696 h 3197"/>
                <a:gd name="connsiteX4" fmla="*/ 642 w 3150"/>
                <a:gd name="connsiteY4" fmla="*/ 2649 h 3197"/>
                <a:gd name="connsiteX5" fmla="*/ 2261 w 3150"/>
                <a:gd name="connsiteY5" fmla="*/ 2649 h 3197"/>
                <a:gd name="connsiteX6" fmla="*/ 3118 w 3150"/>
                <a:gd name="connsiteY6" fmla="*/ 2077 h 3197"/>
                <a:gd name="connsiteX7" fmla="*/ 3118 w 3150"/>
                <a:gd name="connsiteY7" fmla="*/ 1030 h 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0" h="3197">
                  <a:moveTo>
                    <a:pt x="2356" y="-399"/>
                  </a:moveTo>
                  <a:lnTo>
                    <a:pt x="2356" y="-399"/>
                  </a:lnTo>
                  <a:lnTo>
                    <a:pt x="642" y="934"/>
                  </a:lnTo>
                  <a:cubicBezTo>
                    <a:pt x="642" y="934"/>
                    <a:pt x="-25" y="1411"/>
                    <a:pt x="-25" y="1696"/>
                  </a:cubicBezTo>
                  <a:cubicBezTo>
                    <a:pt x="-82" y="2135"/>
                    <a:pt x="204" y="2554"/>
                    <a:pt x="642" y="2649"/>
                  </a:cubicBezTo>
                  <a:cubicBezTo>
                    <a:pt x="1166" y="2849"/>
                    <a:pt x="1737" y="2849"/>
                    <a:pt x="2261" y="2649"/>
                  </a:cubicBezTo>
                  <a:lnTo>
                    <a:pt x="3118" y="2077"/>
                  </a:lnTo>
                  <a:cubicBezTo>
                    <a:pt x="3118" y="2077"/>
                    <a:pt x="3118" y="1411"/>
                    <a:pt x="3118" y="103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B53D00E6-9FBD-2288-BBA8-3CCFB1F49347}"/>
                </a:ext>
              </a:extLst>
            </p:cNvPr>
            <p:cNvSpPr/>
            <p:nvPr/>
          </p:nvSpPr>
          <p:spPr>
            <a:xfrm>
              <a:off x="4789740" y="2416568"/>
              <a:ext cx="116240" cy="88688"/>
            </a:xfrm>
            <a:custGeom>
              <a:avLst/>
              <a:gdLst>
                <a:gd name="connsiteX0" fmla="*/ 98837 w 116240"/>
                <a:gd name="connsiteY0" fmla="*/ 84202 h 88688"/>
                <a:gd name="connsiteX1" fmla="*/ 96837 w 116240"/>
                <a:gd name="connsiteY1" fmla="*/ 82297 h 88688"/>
                <a:gd name="connsiteX2" fmla="*/ 95694 w 116240"/>
                <a:gd name="connsiteY2" fmla="*/ 76582 h 88688"/>
                <a:gd name="connsiteX3" fmla="*/ 102361 w 116240"/>
                <a:gd name="connsiteY3" fmla="*/ 44006 h 88688"/>
                <a:gd name="connsiteX4" fmla="*/ 103219 w 116240"/>
                <a:gd name="connsiteY4" fmla="*/ 37148 h 88688"/>
                <a:gd name="connsiteX5" fmla="*/ 111506 w 116240"/>
                <a:gd name="connsiteY5" fmla="*/ 25909 h 88688"/>
                <a:gd name="connsiteX6" fmla="*/ 116173 w 116240"/>
                <a:gd name="connsiteY6" fmla="*/ 21051 h 88688"/>
                <a:gd name="connsiteX7" fmla="*/ 116173 w 116240"/>
                <a:gd name="connsiteY7" fmla="*/ 20194 h 88688"/>
                <a:gd name="connsiteX8" fmla="*/ 115506 w 116240"/>
                <a:gd name="connsiteY8" fmla="*/ 20194 h 88688"/>
                <a:gd name="connsiteX9" fmla="*/ 115506 w 116240"/>
                <a:gd name="connsiteY9" fmla="*/ 19527 h 88688"/>
                <a:gd name="connsiteX10" fmla="*/ 114744 w 116240"/>
                <a:gd name="connsiteY10" fmla="*/ 17813 h 88688"/>
                <a:gd name="connsiteX11" fmla="*/ 112363 w 116240"/>
                <a:gd name="connsiteY11" fmla="*/ 16479 h 88688"/>
                <a:gd name="connsiteX12" fmla="*/ 110839 w 116240"/>
                <a:gd name="connsiteY12" fmla="*/ 16479 h 88688"/>
                <a:gd name="connsiteX13" fmla="*/ 110839 w 116240"/>
                <a:gd name="connsiteY13" fmla="*/ 16479 h 88688"/>
                <a:gd name="connsiteX14" fmla="*/ 111886 w 116240"/>
                <a:gd name="connsiteY14" fmla="*/ 18765 h 88688"/>
                <a:gd name="connsiteX15" fmla="*/ 112649 w 116240"/>
                <a:gd name="connsiteY15" fmla="*/ 19813 h 88688"/>
                <a:gd name="connsiteX16" fmla="*/ 112077 w 116240"/>
                <a:gd name="connsiteY16" fmla="*/ 20385 h 88688"/>
                <a:gd name="connsiteX17" fmla="*/ 111029 w 116240"/>
                <a:gd name="connsiteY17" fmla="*/ 20385 h 88688"/>
                <a:gd name="connsiteX18" fmla="*/ 109982 w 116240"/>
                <a:gd name="connsiteY18" fmla="*/ 19908 h 88688"/>
                <a:gd name="connsiteX19" fmla="*/ 108839 w 116240"/>
                <a:gd name="connsiteY19" fmla="*/ 19908 h 88688"/>
                <a:gd name="connsiteX20" fmla="*/ 108362 w 116240"/>
                <a:gd name="connsiteY20" fmla="*/ 20575 h 88688"/>
                <a:gd name="connsiteX21" fmla="*/ 108362 w 116240"/>
                <a:gd name="connsiteY21" fmla="*/ 20575 h 88688"/>
                <a:gd name="connsiteX22" fmla="*/ 107029 w 116240"/>
                <a:gd name="connsiteY22" fmla="*/ 20575 h 88688"/>
                <a:gd name="connsiteX23" fmla="*/ 106172 w 116240"/>
                <a:gd name="connsiteY23" fmla="*/ 19908 h 88688"/>
                <a:gd name="connsiteX24" fmla="*/ 106172 w 116240"/>
                <a:gd name="connsiteY24" fmla="*/ 19241 h 88688"/>
                <a:gd name="connsiteX25" fmla="*/ 106172 w 116240"/>
                <a:gd name="connsiteY25" fmla="*/ 18575 h 88688"/>
                <a:gd name="connsiteX26" fmla="*/ 106172 w 116240"/>
                <a:gd name="connsiteY26" fmla="*/ 18575 h 88688"/>
                <a:gd name="connsiteX27" fmla="*/ 105695 w 116240"/>
                <a:gd name="connsiteY27" fmla="*/ 17908 h 88688"/>
                <a:gd name="connsiteX28" fmla="*/ 103409 w 116240"/>
                <a:gd name="connsiteY28" fmla="*/ 17908 h 88688"/>
                <a:gd name="connsiteX29" fmla="*/ 102552 w 116240"/>
                <a:gd name="connsiteY29" fmla="*/ 19432 h 88688"/>
                <a:gd name="connsiteX30" fmla="*/ 102552 w 116240"/>
                <a:gd name="connsiteY30" fmla="*/ 20289 h 88688"/>
                <a:gd name="connsiteX31" fmla="*/ 101314 w 116240"/>
                <a:gd name="connsiteY31" fmla="*/ 20956 h 88688"/>
                <a:gd name="connsiteX32" fmla="*/ 101314 w 116240"/>
                <a:gd name="connsiteY32" fmla="*/ 20956 h 88688"/>
                <a:gd name="connsiteX33" fmla="*/ 100361 w 116240"/>
                <a:gd name="connsiteY33" fmla="*/ 19622 h 88688"/>
                <a:gd name="connsiteX34" fmla="*/ 101123 w 116240"/>
                <a:gd name="connsiteY34" fmla="*/ 18479 h 88688"/>
                <a:gd name="connsiteX35" fmla="*/ 101123 w 116240"/>
                <a:gd name="connsiteY35" fmla="*/ 17241 h 88688"/>
                <a:gd name="connsiteX36" fmla="*/ 99504 w 116240"/>
                <a:gd name="connsiteY36" fmla="*/ 17241 h 88688"/>
                <a:gd name="connsiteX37" fmla="*/ 98837 w 116240"/>
                <a:gd name="connsiteY37" fmla="*/ 18289 h 88688"/>
                <a:gd name="connsiteX38" fmla="*/ 97123 w 116240"/>
                <a:gd name="connsiteY38" fmla="*/ 18289 h 88688"/>
                <a:gd name="connsiteX39" fmla="*/ 97123 w 116240"/>
                <a:gd name="connsiteY39" fmla="*/ 17051 h 88688"/>
                <a:gd name="connsiteX40" fmla="*/ 98837 w 116240"/>
                <a:gd name="connsiteY40" fmla="*/ 15908 h 88688"/>
                <a:gd name="connsiteX41" fmla="*/ 99504 w 116240"/>
                <a:gd name="connsiteY41" fmla="*/ 15146 h 88688"/>
                <a:gd name="connsiteX42" fmla="*/ 98742 w 116240"/>
                <a:gd name="connsiteY42" fmla="*/ 14384 h 88688"/>
                <a:gd name="connsiteX43" fmla="*/ 97123 w 116240"/>
                <a:gd name="connsiteY43" fmla="*/ 14384 h 88688"/>
                <a:gd name="connsiteX44" fmla="*/ 95789 w 116240"/>
                <a:gd name="connsiteY44" fmla="*/ 15431 h 88688"/>
                <a:gd name="connsiteX45" fmla="*/ 93789 w 116240"/>
                <a:gd name="connsiteY45" fmla="*/ 16384 h 88688"/>
                <a:gd name="connsiteX46" fmla="*/ 92646 w 116240"/>
                <a:gd name="connsiteY46" fmla="*/ 15336 h 88688"/>
                <a:gd name="connsiteX47" fmla="*/ 93789 w 116240"/>
                <a:gd name="connsiteY47" fmla="*/ 14574 h 88688"/>
                <a:gd name="connsiteX48" fmla="*/ 95408 w 116240"/>
                <a:gd name="connsiteY48" fmla="*/ 13336 h 88688"/>
                <a:gd name="connsiteX49" fmla="*/ 93408 w 116240"/>
                <a:gd name="connsiteY49" fmla="*/ 12479 h 88688"/>
                <a:gd name="connsiteX50" fmla="*/ 91503 w 116240"/>
                <a:gd name="connsiteY50" fmla="*/ 13050 h 88688"/>
                <a:gd name="connsiteX51" fmla="*/ 90170 w 116240"/>
                <a:gd name="connsiteY51" fmla="*/ 14098 h 88688"/>
                <a:gd name="connsiteX52" fmla="*/ 89027 w 116240"/>
                <a:gd name="connsiteY52" fmla="*/ 14098 h 88688"/>
                <a:gd name="connsiteX53" fmla="*/ 90455 w 116240"/>
                <a:gd name="connsiteY53" fmla="*/ 12098 h 88688"/>
                <a:gd name="connsiteX54" fmla="*/ 91598 w 116240"/>
                <a:gd name="connsiteY54" fmla="*/ 11621 h 88688"/>
                <a:gd name="connsiteX55" fmla="*/ 91598 w 116240"/>
                <a:gd name="connsiteY55" fmla="*/ 10764 h 88688"/>
                <a:gd name="connsiteX56" fmla="*/ 91027 w 116240"/>
                <a:gd name="connsiteY56" fmla="*/ 10764 h 88688"/>
                <a:gd name="connsiteX57" fmla="*/ 88265 w 116240"/>
                <a:gd name="connsiteY57" fmla="*/ 11621 h 88688"/>
                <a:gd name="connsiteX58" fmla="*/ 86836 w 116240"/>
                <a:gd name="connsiteY58" fmla="*/ 12764 h 88688"/>
                <a:gd name="connsiteX59" fmla="*/ 89407 w 116240"/>
                <a:gd name="connsiteY59" fmla="*/ 9907 h 88688"/>
                <a:gd name="connsiteX60" fmla="*/ 91027 w 116240"/>
                <a:gd name="connsiteY60" fmla="*/ 9907 h 88688"/>
                <a:gd name="connsiteX61" fmla="*/ 91027 w 116240"/>
                <a:gd name="connsiteY61" fmla="*/ 8954 h 88688"/>
                <a:gd name="connsiteX62" fmla="*/ 89503 w 116240"/>
                <a:gd name="connsiteY62" fmla="*/ 8383 h 88688"/>
                <a:gd name="connsiteX63" fmla="*/ 85407 w 116240"/>
                <a:gd name="connsiteY63" fmla="*/ 8954 h 88688"/>
                <a:gd name="connsiteX64" fmla="*/ 83883 w 116240"/>
                <a:gd name="connsiteY64" fmla="*/ 11050 h 88688"/>
                <a:gd name="connsiteX65" fmla="*/ 82740 w 116240"/>
                <a:gd name="connsiteY65" fmla="*/ 11621 h 88688"/>
                <a:gd name="connsiteX66" fmla="*/ 81407 w 116240"/>
                <a:gd name="connsiteY66" fmla="*/ 10669 h 88688"/>
                <a:gd name="connsiteX67" fmla="*/ 82264 w 116240"/>
                <a:gd name="connsiteY67" fmla="*/ 9621 h 88688"/>
                <a:gd name="connsiteX68" fmla="*/ 82330 w 116240"/>
                <a:gd name="connsiteY68" fmla="*/ 8545 h 88688"/>
                <a:gd name="connsiteX69" fmla="*/ 82264 w 116240"/>
                <a:gd name="connsiteY69" fmla="*/ 8478 h 88688"/>
                <a:gd name="connsiteX70" fmla="*/ 79787 w 116240"/>
                <a:gd name="connsiteY70" fmla="*/ 8478 h 88688"/>
                <a:gd name="connsiteX71" fmla="*/ 78454 w 116240"/>
                <a:gd name="connsiteY71" fmla="*/ 9526 h 88688"/>
                <a:gd name="connsiteX72" fmla="*/ 77882 w 116240"/>
                <a:gd name="connsiteY72" fmla="*/ 10193 h 88688"/>
                <a:gd name="connsiteX73" fmla="*/ 77882 w 116240"/>
                <a:gd name="connsiteY73" fmla="*/ 7335 h 88688"/>
                <a:gd name="connsiteX74" fmla="*/ 78454 w 116240"/>
                <a:gd name="connsiteY74" fmla="*/ 6669 h 88688"/>
                <a:gd name="connsiteX75" fmla="*/ 77978 w 116240"/>
                <a:gd name="connsiteY75" fmla="*/ 5906 h 88688"/>
                <a:gd name="connsiteX76" fmla="*/ 77311 w 116240"/>
                <a:gd name="connsiteY76" fmla="*/ 5906 h 88688"/>
                <a:gd name="connsiteX77" fmla="*/ 74739 w 116240"/>
                <a:gd name="connsiteY77" fmla="*/ 6859 h 88688"/>
                <a:gd name="connsiteX78" fmla="*/ 74739 w 116240"/>
                <a:gd name="connsiteY78" fmla="*/ 8764 h 88688"/>
                <a:gd name="connsiteX79" fmla="*/ 73786 w 116240"/>
                <a:gd name="connsiteY79" fmla="*/ 9240 h 88688"/>
                <a:gd name="connsiteX80" fmla="*/ 73786 w 116240"/>
                <a:gd name="connsiteY80" fmla="*/ 9240 h 88688"/>
                <a:gd name="connsiteX81" fmla="*/ 73786 w 116240"/>
                <a:gd name="connsiteY81" fmla="*/ 6287 h 88688"/>
                <a:gd name="connsiteX82" fmla="*/ 71786 w 116240"/>
                <a:gd name="connsiteY82" fmla="*/ 4573 h 88688"/>
                <a:gd name="connsiteX83" fmla="*/ 69786 w 116240"/>
                <a:gd name="connsiteY83" fmla="*/ 4573 h 88688"/>
                <a:gd name="connsiteX84" fmla="*/ 69786 w 116240"/>
                <a:gd name="connsiteY84" fmla="*/ 4573 h 88688"/>
                <a:gd name="connsiteX85" fmla="*/ 71405 w 116240"/>
                <a:gd name="connsiteY85" fmla="*/ 6859 h 88688"/>
                <a:gd name="connsiteX86" fmla="*/ 71405 w 116240"/>
                <a:gd name="connsiteY86" fmla="*/ 8954 h 88688"/>
                <a:gd name="connsiteX87" fmla="*/ 69977 w 116240"/>
                <a:gd name="connsiteY87" fmla="*/ 8288 h 88688"/>
                <a:gd name="connsiteX88" fmla="*/ 69977 w 116240"/>
                <a:gd name="connsiteY88" fmla="*/ 7145 h 88688"/>
                <a:gd name="connsiteX89" fmla="*/ 69977 w 116240"/>
                <a:gd name="connsiteY89" fmla="*/ 7145 h 88688"/>
                <a:gd name="connsiteX90" fmla="*/ 68834 w 116240"/>
                <a:gd name="connsiteY90" fmla="*/ 7145 h 88688"/>
                <a:gd name="connsiteX91" fmla="*/ 67881 w 116240"/>
                <a:gd name="connsiteY91" fmla="*/ 7812 h 88688"/>
                <a:gd name="connsiteX92" fmla="*/ 67881 w 116240"/>
                <a:gd name="connsiteY92" fmla="*/ 5335 h 88688"/>
                <a:gd name="connsiteX93" fmla="*/ 64928 w 116240"/>
                <a:gd name="connsiteY93" fmla="*/ 1715 h 88688"/>
                <a:gd name="connsiteX94" fmla="*/ 63976 w 116240"/>
                <a:gd name="connsiteY94" fmla="*/ 1715 h 88688"/>
                <a:gd name="connsiteX95" fmla="*/ 62357 w 116240"/>
                <a:gd name="connsiteY95" fmla="*/ 2382 h 88688"/>
                <a:gd name="connsiteX96" fmla="*/ 62357 w 116240"/>
                <a:gd name="connsiteY96" fmla="*/ 3620 h 88688"/>
                <a:gd name="connsiteX97" fmla="*/ 62357 w 116240"/>
                <a:gd name="connsiteY97" fmla="*/ 5430 h 88688"/>
                <a:gd name="connsiteX98" fmla="*/ 60794 w 116240"/>
                <a:gd name="connsiteY98" fmla="*/ 6487 h 88688"/>
                <a:gd name="connsiteX99" fmla="*/ 60737 w 116240"/>
                <a:gd name="connsiteY99" fmla="*/ 6478 h 88688"/>
                <a:gd name="connsiteX100" fmla="*/ 58832 w 116240"/>
                <a:gd name="connsiteY100" fmla="*/ 5240 h 88688"/>
                <a:gd name="connsiteX101" fmla="*/ 58832 w 116240"/>
                <a:gd name="connsiteY101" fmla="*/ 3620 h 88688"/>
                <a:gd name="connsiteX102" fmla="*/ 56356 w 116240"/>
                <a:gd name="connsiteY102" fmla="*/ 2954 h 88688"/>
                <a:gd name="connsiteX103" fmla="*/ 56356 w 116240"/>
                <a:gd name="connsiteY103" fmla="*/ 3525 h 88688"/>
                <a:gd name="connsiteX104" fmla="*/ 57023 w 116240"/>
                <a:gd name="connsiteY104" fmla="*/ 4859 h 88688"/>
                <a:gd name="connsiteX105" fmla="*/ 57023 w 116240"/>
                <a:gd name="connsiteY105" fmla="*/ 6097 h 88688"/>
                <a:gd name="connsiteX106" fmla="*/ 55308 w 116240"/>
                <a:gd name="connsiteY106" fmla="*/ 6097 h 88688"/>
                <a:gd name="connsiteX107" fmla="*/ 54546 w 116240"/>
                <a:gd name="connsiteY107" fmla="*/ 5049 h 88688"/>
                <a:gd name="connsiteX108" fmla="*/ 54546 w 116240"/>
                <a:gd name="connsiteY108" fmla="*/ 2287 h 88688"/>
                <a:gd name="connsiteX109" fmla="*/ 54546 w 116240"/>
                <a:gd name="connsiteY109" fmla="*/ 954 h 88688"/>
                <a:gd name="connsiteX110" fmla="*/ 53117 w 116240"/>
                <a:gd name="connsiteY110" fmla="*/ -285 h 88688"/>
                <a:gd name="connsiteX111" fmla="*/ 51593 w 116240"/>
                <a:gd name="connsiteY111" fmla="*/ -285 h 88688"/>
                <a:gd name="connsiteX112" fmla="*/ 50641 w 116240"/>
                <a:gd name="connsiteY112" fmla="*/ 191 h 88688"/>
                <a:gd name="connsiteX113" fmla="*/ 51117 w 116240"/>
                <a:gd name="connsiteY113" fmla="*/ 954 h 88688"/>
                <a:gd name="connsiteX114" fmla="*/ 51974 w 116240"/>
                <a:gd name="connsiteY114" fmla="*/ 3049 h 88688"/>
                <a:gd name="connsiteX115" fmla="*/ 51307 w 116240"/>
                <a:gd name="connsiteY115" fmla="*/ 3620 h 88688"/>
                <a:gd name="connsiteX116" fmla="*/ 50355 w 116240"/>
                <a:gd name="connsiteY116" fmla="*/ 3620 h 88688"/>
                <a:gd name="connsiteX117" fmla="*/ 49498 w 116240"/>
                <a:gd name="connsiteY117" fmla="*/ 2382 h 88688"/>
                <a:gd name="connsiteX118" fmla="*/ 48831 w 116240"/>
                <a:gd name="connsiteY118" fmla="*/ 1049 h 88688"/>
                <a:gd name="connsiteX119" fmla="*/ 46736 w 116240"/>
                <a:gd name="connsiteY119" fmla="*/ 382 h 88688"/>
                <a:gd name="connsiteX120" fmla="*/ 46069 w 116240"/>
                <a:gd name="connsiteY120" fmla="*/ 1144 h 88688"/>
                <a:gd name="connsiteX121" fmla="*/ 46831 w 116240"/>
                <a:gd name="connsiteY121" fmla="*/ 2192 h 88688"/>
                <a:gd name="connsiteX122" fmla="*/ 48640 w 116240"/>
                <a:gd name="connsiteY122" fmla="*/ 5430 h 88688"/>
                <a:gd name="connsiteX123" fmla="*/ 47974 w 116240"/>
                <a:gd name="connsiteY123" fmla="*/ 6192 h 88688"/>
                <a:gd name="connsiteX124" fmla="*/ 46831 w 116240"/>
                <a:gd name="connsiteY124" fmla="*/ 6192 h 88688"/>
                <a:gd name="connsiteX125" fmla="*/ 46831 w 116240"/>
                <a:gd name="connsiteY125" fmla="*/ 5525 h 88688"/>
                <a:gd name="connsiteX126" fmla="*/ 46355 w 116240"/>
                <a:gd name="connsiteY126" fmla="*/ 4287 h 88688"/>
                <a:gd name="connsiteX127" fmla="*/ 45116 w 116240"/>
                <a:gd name="connsiteY127" fmla="*/ 3049 h 88688"/>
                <a:gd name="connsiteX128" fmla="*/ 42830 w 116240"/>
                <a:gd name="connsiteY128" fmla="*/ 3049 h 88688"/>
                <a:gd name="connsiteX129" fmla="*/ 42830 w 116240"/>
                <a:gd name="connsiteY129" fmla="*/ 4192 h 88688"/>
                <a:gd name="connsiteX130" fmla="*/ 43402 w 116240"/>
                <a:gd name="connsiteY130" fmla="*/ 5240 h 88688"/>
                <a:gd name="connsiteX131" fmla="*/ 43402 w 116240"/>
                <a:gd name="connsiteY131" fmla="*/ 5716 h 88688"/>
                <a:gd name="connsiteX132" fmla="*/ 43402 w 116240"/>
                <a:gd name="connsiteY132" fmla="*/ 5716 h 88688"/>
                <a:gd name="connsiteX133" fmla="*/ 41020 w 116240"/>
                <a:gd name="connsiteY133" fmla="*/ 4859 h 88688"/>
                <a:gd name="connsiteX134" fmla="*/ 41020 w 116240"/>
                <a:gd name="connsiteY134" fmla="*/ 3430 h 88688"/>
                <a:gd name="connsiteX135" fmla="*/ 41020 w 116240"/>
                <a:gd name="connsiteY135" fmla="*/ 2001 h 88688"/>
                <a:gd name="connsiteX136" fmla="*/ 41020 w 116240"/>
                <a:gd name="connsiteY136" fmla="*/ 2001 h 88688"/>
                <a:gd name="connsiteX137" fmla="*/ 39592 w 116240"/>
                <a:gd name="connsiteY137" fmla="*/ 2001 h 88688"/>
                <a:gd name="connsiteX138" fmla="*/ 38639 w 116240"/>
                <a:gd name="connsiteY138" fmla="*/ 2001 h 88688"/>
                <a:gd name="connsiteX139" fmla="*/ 38639 w 116240"/>
                <a:gd name="connsiteY139" fmla="*/ 3620 h 88688"/>
                <a:gd name="connsiteX140" fmla="*/ 40068 w 116240"/>
                <a:gd name="connsiteY140" fmla="*/ 5525 h 88688"/>
                <a:gd name="connsiteX141" fmla="*/ 40068 w 116240"/>
                <a:gd name="connsiteY141" fmla="*/ 6383 h 88688"/>
                <a:gd name="connsiteX142" fmla="*/ 38353 w 116240"/>
                <a:gd name="connsiteY142" fmla="*/ 6383 h 88688"/>
                <a:gd name="connsiteX143" fmla="*/ 37782 w 116240"/>
                <a:gd name="connsiteY143" fmla="*/ 5430 h 88688"/>
                <a:gd name="connsiteX144" fmla="*/ 37782 w 116240"/>
                <a:gd name="connsiteY144" fmla="*/ 4763 h 88688"/>
                <a:gd name="connsiteX145" fmla="*/ 32162 w 116240"/>
                <a:gd name="connsiteY145" fmla="*/ 2096 h 88688"/>
                <a:gd name="connsiteX146" fmla="*/ 30543 w 116240"/>
                <a:gd name="connsiteY146" fmla="*/ 2573 h 88688"/>
                <a:gd name="connsiteX147" fmla="*/ 30543 w 116240"/>
                <a:gd name="connsiteY147" fmla="*/ 3811 h 88688"/>
                <a:gd name="connsiteX148" fmla="*/ 29495 w 116240"/>
                <a:gd name="connsiteY148" fmla="*/ 3811 h 88688"/>
                <a:gd name="connsiteX149" fmla="*/ 28352 w 116240"/>
                <a:gd name="connsiteY149" fmla="*/ 3335 h 88688"/>
                <a:gd name="connsiteX150" fmla="*/ 28352 w 116240"/>
                <a:gd name="connsiteY150" fmla="*/ 2668 h 88688"/>
                <a:gd name="connsiteX151" fmla="*/ 27590 w 116240"/>
                <a:gd name="connsiteY151" fmla="*/ 1049 h 88688"/>
                <a:gd name="connsiteX152" fmla="*/ 25304 w 116240"/>
                <a:gd name="connsiteY152" fmla="*/ -285 h 88688"/>
                <a:gd name="connsiteX153" fmla="*/ 23685 w 116240"/>
                <a:gd name="connsiteY153" fmla="*/ -285 h 88688"/>
                <a:gd name="connsiteX154" fmla="*/ 24828 w 116240"/>
                <a:gd name="connsiteY154" fmla="*/ 1811 h 88688"/>
                <a:gd name="connsiteX155" fmla="*/ 25590 w 116240"/>
                <a:gd name="connsiteY155" fmla="*/ 2858 h 88688"/>
                <a:gd name="connsiteX156" fmla="*/ 25019 w 116240"/>
                <a:gd name="connsiteY156" fmla="*/ 3335 h 88688"/>
                <a:gd name="connsiteX157" fmla="*/ 23876 w 116240"/>
                <a:gd name="connsiteY157" fmla="*/ 3335 h 88688"/>
                <a:gd name="connsiteX158" fmla="*/ 22923 w 116240"/>
                <a:gd name="connsiteY158" fmla="*/ 2858 h 88688"/>
                <a:gd name="connsiteX159" fmla="*/ 21780 w 116240"/>
                <a:gd name="connsiteY159" fmla="*/ 2858 h 88688"/>
                <a:gd name="connsiteX160" fmla="*/ 21780 w 116240"/>
                <a:gd name="connsiteY160" fmla="*/ 3430 h 88688"/>
                <a:gd name="connsiteX161" fmla="*/ 21780 w 116240"/>
                <a:gd name="connsiteY161" fmla="*/ 3430 h 88688"/>
                <a:gd name="connsiteX162" fmla="*/ 20447 w 116240"/>
                <a:gd name="connsiteY162" fmla="*/ 3430 h 88688"/>
                <a:gd name="connsiteX163" fmla="*/ 19589 w 116240"/>
                <a:gd name="connsiteY163" fmla="*/ 2858 h 88688"/>
                <a:gd name="connsiteX164" fmla="*/ 19589 w 116240"/>
                <a:gd name="connsiteY164" fmla="*/ 2192 h 88688"/>
                <a:gd name="connsiteX165" fmla="*/ 19589 w 116240"/>
                <a:gd name="connsiteY165" fmla="*/ 1620 h 88688"/>
                <a:gd name="connsiteX166" fmla="*/ 19589 w 116240"/>
                <a:gd name="connsiteY166" fmla="*/ 1620 h 88688"/>
                <a:gd name="connsiteX167" fmla="*/ 19589 w 116240"/>
                <a:gd name="connsiteY167" fmla="*/ 1049 h 88688"/>
                <a:gd name="connsiteX168" fmla="*/ 17303 w 116240"/>
                <a:gd name="connsiteY168" fmla="*/ 1049 h 88688"/>
                <a:gd name="connsiteX169" fmla="*/ 16446 w 116240"/>
                <a:gd name="connsiteY169" fmla="*/ 2382 h 88688"/>
                <a:gd name="connsiteX170" fmla="*/ 16446 w 116240"/>
                <a:gd name="connsiteY170" fmla="*/ 3144 h 88688"/>
                <a:gd name="connsiteX171" fmla="*/ 15208 w 116240"/>
                <a:gd name="connsiteY171" fmla="*/ 3811 h 88688"/>
                <a:gd name="connsiteX172" fmla="*/ 15208 w 116240"/>
                <a:gd name="connsiteY172" fmla="*/ 3811 h 88688"/>
                <a:gd name="connsiteX173" fmla="*/ 14255 w 116240"/>
                <a:gd name="connsiteY173" fmla="*/ 2573 h 88688"/>
                <a:gd name="connsiteX174" fmla="*/ 14255 w 116240"/>
                <a:gd name="connsiteY174" fmla="*/ 2573 h 88688"/>
                <a:gd name="connsiteX175" fmla="*/ 13017 w 116240"/>
                <a:gd name="connsiteY175" fmla="*/ 8383 h 88688"/>
                <a:gd name="connsiteX176" fmla="*/ 13017 w 116240"/>
                <a:gd name="connsiteY176" fmla="*/ 12479 h 88688"/>
                <a:gd name="connsiteX177" fmla="*/ 13684 w 116240"/>
                <a:gd name="connsiteY177" fmla="*/ 15717 h 88688"/>
                <a:gd name="connsiteX178" fmla="*/ 11969 w 116240"/>
                <a:gd name="connsiteY178" fmla="*/ 25242 h 88688"/>
                <a:gd name="connsiteX179" fmla="*/ 10064 w 116240"/>
                <a:gd name="connsiteY179" fmla="*/ 44769 h 88688"/>
                <a:gd name="connsiteX180" fmla="*/ 7111 w 116240"/>
                <a:gd name="connsiteY180" fmla="*/ 50483 h 88688"/>
                <a:gd name="connsiteX181" fmla="*/ 5778 w 116240"/>
                <a:gd name="connsiteY181" fmla="*/ 54103 h 88688"/>
                <a:gd name="connsiteX182" fmla="*/ 2349 w 116240"/>
                <a:gd name="connsiteY182" fmla="*/ 56961 h 88688"/>
                <a:gd name="connsiteX183" fmla="*/ -32 w 116240"/>
                <a:gd name="connsiteY183" fmla="*/ 60104 h 88688"/>
                <a:gd name="connsiteX184" fmla="*/ 2063 w 116240"/>
                <a:gd name="connsiteY184" fmla="*/ 60104 h 88688"/>
                <a:gd name="connsiteX185" fmla="*/ 2825 w 116240"/>
                <a:gd name="connsiteY185" fmla="*/ 58675 h 88688"/>
                <a:gd name="connsiteX186" fmla="*/ 2825 w 116240"/>
                <a:gd name="connsiteY186" fmla="*/ 57913 h 88688"/>
                <a:gd name="connsiteX187" fmla="*/ 4064 w 116240"/>
                <a:gd name="connsiteY187" fmla="*/ 57341 h 88688"/>
                <a:gd name="connsiteX188" fmla="*/ 4064 w 116240"/>
                <a:gd name="connsiteY188" fmla="*/ 57341 h 88688"/>
                <a:gd name="connsiteX189" fmla="*/ 5016 w 116240"/>
                <a:gd name="connsiteY189" fmla="*/ 58675 h 88688"/>
                <a:gd name="connsiteX190" fmla="*/ 4254 w 116240"/>
                <a:gd name="connsiteY190" fmla="*/ 59723 h 88688"/>
                <a:gd name="connsiteX191" fmla="*/ 4254 w 116240"/>
                <a:gd name="connsiteY191" fmla="*/ 60961 h 88688"/>
                <a:gd name="connsiteX192" fmla="*/ 5873 w 116240"/>
                <a:gd name="connsiteY192" fmla="*/ 60961 h 88688"/>
                <a:gd name="connsiteX193" fmla="*/ 6540 w 116240"/>
                <a:gd name="connsiteY193" fmla="*/ 60008 h 88688"/>
                <a:gd name="connsiteX194" fmla="*/ 8255 w 116240"/>
                <a:gd name="connsiteY194" fmla="*/ 60008 h 88688"/>
                <a:gd name="connsiteX195" fmla="*/ 8255 w 116240"/>
                <a:gd name="connsiteY195" fmla="*/ 61152 h 88688"/>
                <a:gd name="connsiteX196" fmla="*/ 6635 w 116240"/>
                <a:gd name="connsiteY196" fmla="*/ 62199 h 88688"/>
                <a:gd name="connsiteX197" fmla="*/ 5969 w 116240"/>
                <a:gd name="connsiteY197" fmla="*/ 62866 h 88688"/>
                <a:gd name="connsiteX198" fmla="*/ 6635 w 116240"/>
                <a:gd name="connsiteY198" fmla="*/ 63628 h 88688"/>
                <a:gd name="connsiteX199" fmla="*/ 8255 w 116240"/>
                <a:gd name="connsiteY199" fmla="*/ 63628 h 88688"/>
                <a:gd name="connsiteX200" fmla="*/ 9588 w 116240"/>
                <a:gd name="connsiteY200" fmla="*/ 62675 h 88688"/>
                <a:gd name="connsiteX201" fmla="*/ 11588 w 116240"/>
                <a:gd name="connsiteY201" fmla="*/ 61818 h 88688"/>
                <a:gd name="connsiteX202" fmla="*/ 12636 w 116240"/>
                <a:gd name="connsiteY202" fmla="*/ 62866 h 88688"/>
                <a:gd name="connsiteX203" fmla="*/ 11588 w 116240"/>
                <a:gd name="connsiteY203" fmla="*/ 63628 h 88688"/>
                <a:gd name="connsiteX204" fmla="*/ 9969 w 116240"/>
                <a:gd name="connsiteY204" fmla="*/ 64676 h 88688"/>
                <a:gd name="connsiteX205" fmla="*/ 11969 w 116240"/>
                <a:gd name="connsiteY205" fmla="*/ 65533 h 88688"/>
                <a:gd name="connsiteX206" fmla="*/ 13874 w 116240"/>
                <a:gd name="connsiteY206" fmla="*/ 65533 h 88688"/>
                <a:gd name="connsiteX207" fmla="*/ 15208 w 116240"/>
                <a:gd name="connsiteY207" fmla="*/ 64676 h 88688"/>
                <a:gd name="connsiteX208" fmla="*/ 16256 w 116240"/>
                <a:gd name="connsiteY208" fmla="*/ 64676 h 88688"/>
                <a:gd name="connsiteX209" fmla="*/ 14922 w 116240"/>
                <a:gd name="connsiteY209" fmla="*/ 66581 h 88688"/>
                <a:gd name="connsiteX210" fmla="*/ 13779 w 116240"/>
                <a:gd name="connsiteY210" fmla="*/ 66581 h 88688"/>
                <a:gd name="connsiteX211" fmla="*/ 13779 w 116240"/>
                <a:gd name="connsiteY211" fmla="*/ 67343 h 88688"/>
                <a:gd name="connsiteX212" fmla="*/ 14351 w 116240"/>
                <a:gd name="connsiteY212" fmla="*/ 67343 h 88688"/>
                <a:gd name="connsiteX213" fmla="*/ 17018 w 116240"/>
                <a:gd name="connsiteY213" fmla="*/ 66771 h 88688"/>
                <a:gd name="connsiteX214" fmla="*/ 18542 w 116240"/>
                <a:gd name="connsiteY214" fmla="*/ 65723 h 88688"/>
                <a:gd name="connsiteX215" fmla="*/ 15970 w 116240"/>
                <a:gd name="connsiteY215" fmla="*/ 68390 h 88688"/>
                <a:gd name="connsiteX216" fmla="*/ 14255 w 116240"/>
                <a:gd name="connsiteY216" fmla="*/ 68390 h 88688"/>
                <a:gd name="connsiteX217" fmla="*/ 14255 w 116240"/>
                <a:gd name="connsiteY217" fmla="*/ 69343 h 88688"/>
                <a:gd name="connsiteX218" fmla="*/ 15779 w 116240"/>
                <a:gd name="connsiteY218" fmla="*/ 70010 h 88688"/>
                <a:gd name="connsiteX219" fmla="*/ 19780 w 116240"/>
                <a:gd name="connsiteY219" fmla="*/ 70010 h 88688"/>
                <a:gd name="connsiteX220" fmla="*/ 21304 w 116240"/>
                <a:gd name="connsiteY220" fmla="*/ 68010 h 88688"/>
                <a:gd name="connsiteX221" fmla="*/ 22447 w 116240"/>
                <a:gd name="connsiteY221" fmla="*/ 68010 h 88688"/>
                <a:gd name="connsiteX222" fmla="*/ 23685 w 116240"/>
                <a:gd name="connsiteY222" fmla="*/ 68962 h 88688"/>
                <a:gd name="connsiteX223" fmla="*/ 22923 w 116240"/>
                <a:gd name="connsiteY223" fmla="*/ 69914 h 88688"/>
                <a:gd name="connsiteX224" fmla="*/ 22856 w 116240"/>
                <a:gd name="connsiteY224" fmla="*/ 70991 h 88688"/>
                <a:gd name="connsiteX225" fmla="*/ 22923 w 116240"/>
                <a:gd name="connsiteY225" fmla="*/ 71057 h 88688"/>
                <a:gd name="connsiteX226" fmla="*/ 25399 w 116240"/>
                <a:gd name="connsiteY226" fmla="*/ 71534 h 88688"/>
                <a:gd name="connsiteX227" fmla="*/ 26733 w 116240"/>
                <a:gd name="connsiteY227" fmla="*/ 70581 h 88688"/>
                <a:gd name="connsiteX228" fmla="*/ 26733 w 116240"/>
                <a:gd name="connsiteY228" fmla="*/ 69914 h 88688"/>
                <a:gd name="connsiteX229" fmla="*/ 26733 w 116240"/>
                <a:gd name="connsiteY229" fmla="*/ 72772 h 88688"/>
                <a:gd name="connsiteX230" fmla="*/ 26161 w 116240"/>
                <a:gd name="connsiteY230" fmla="*/ 73344 h 88688"/>
                <a:gd name="connsiteX231" fmla="*/ 26161 w 116240"/>
                <a:gd name="connsiteY231" fmla="*/ 74105 h 88688"/>
                <a:gd name="connsiteX232" fmla="*/ 26924 w 116240"/>
                <a:gd name="connsiteY232" fmla="*/ 74105 h 88688"/>
                <a:gd name="connsiteX233" fmla="*/ 29400 w 116240"/>
                <a:gd name="connsiteY233" fmla="*/ 73248 h 88688"/>
                <a:gd name="connsiteX234" fmla="*/ 29400 w 116240"/>
                <a:gd name="connsiteY234" fmla="*/ 71343 h 88688"/>
                <a:gd name="connsiteX235" fmla="*/ 30343 w 116240"/>
                <a:gd name="connsiteY235" fmla="*/ 71334 h 88688"/>
                <a:gd name="connsiteX236" fmla="*/ 30353 w 116240"/>
                <a:gd name="connsiteY236" fmla="*/ 71343 h 88688"/>
                <a:gd name="connsiteX237" fmla="*/ 30353 w 116240"/>
                <a:gd name="connsiteY237" fmla="*/ 71343 h 88688"/>
                <a:gd name="connsiteX238" fmla="*/ 30353 w 116240"/>
                <a:gd name="connsiteY238" fmla="*/ 74201 h 88688"/>
                <a:gd name="connsiteX239" fmla="*/ 32353 w 116240"/>
                <a:gd name="connsiteY239" fmla="*/ 76011 h 88688"/>
                <a:gd name="connsiteX240" fmla="*/ 34353 w 116240"/>
                <a:gd name="connsiteY240" fmla="*/ 76582 h 88688"/>
                <a:gd name="connsiteX241" fmla="*/ 34353 w 116240"/>
                <a:gd name="connsiteY241" fmla="*/ 76106 h 88688"/>
                <a:gd name="connsiteX242" fmla="*/ 32734 w 116240"/>
                <a:gd name="connsiteY242" fmla="*/ 73724 h 88688"/>
                <a:gd name="connsiteX243" fmla="*/ 32734 w 116240"/>
                <a:gd name="connsiteY243" fmla="*/ 71534 h 88688"/>
                <a:gd name="connsiteX244" fmla="*/ 34163 w 116240"/>
                <a:gd name="connsiteY244" fmla="*/ 72391 h 88688"/>
                <a:gd name="connsiteX245" fmla="*/ 34163 w 116240"/>
                <a:gd name="connsiteY245" fmla="*/ 73439 h 88688"/>
                <a:gd name="connsiteX246" fmla="*/ 34163 w 116240"/>
                <a:gd name="connsiteY246" fmla="*/ 73439 h 88688"/>
                <a:gd name="connsiteX247" fmla="*/ 35401 w 116240"/>
                <a:gd name="connsiteY247" fmla="*/ 73439 h 88688"/>
                <a:gd name="connsiteX248" fmla="*/ 36134 w 116240"/>
                <a:gd name="connsiteY248" fmla="*/ 72839 h 88688"/>
                <a:gd name="connsiteX249" fmla="*/ 36258 w 116240"/>
                <a:gd name="connsiteY249" fmla="*/ 72867 h 88688"/>
                <a:gd name="connsiteX250" fmla="*/ 36258 w 116240"/>
                <a:gd name="connsiteY250" fmla="*/ 75344 h 88688"/>
                <a:gd name="connsiteX251" fmla="*/ 39211 w 116240"/>
                <a:gd name="connsiteY251" fmla="*/ 79154 h 88688"/>
                <a:gd name="connsiteX252" fmla="*/ 40163 w 116240"/>
                <a:gd name="connsiteY252" fmla="*/ 79154 h 88688"/>
                <a:gd name="connsiteX253" fmla="*/ 41687 w 116240"/>
                <a:gd name="connsiteY253" fmla="*/ 78678 h 88688"/>
                <a:gd name="connsiteX254" fmla="*/ 41687 w 116240"/>
                <a:gd name="connsiteY254" fmla="*/ 77344 h 88688"/>
                <a:gd name="connsiteX255" fmla="*/ 41687 w 116240"/>
                <a:gd name="connsiteY255" fmla="*/ 75534 h 88688"/>
                <a:gd name="connsiteX256" fmla="*/ 43249 w 116240"/>
                <a:gd name="connsiteY256" fmla="*/ 74477 h 88688"/>
                <a:gd name="connsiteX257" fmla="*/ 43307 w 116240"/>
                <a:gd name="connsiteY257" fmla="*/ 74487 h 88688"/>
                <a:gd name="connsiteX258" fmla="*/ 45211 w 116240"/>
                <a:gd name="connsiteY258" fmla="*/ 75915 h 88688"/>
                <a:gd name="connsiteX259" fmla="*/ 45211 w 116240"/>
                <a:gd name="connsiteY259" fmla="*/ 77535 h 88688"/>
                <a:gd name="connsiteX260" fmla="*/ 47593 w 116240"/>
                <a:gd name="connsiteY260" fmla="*/ 78296 h 88688"/>
                <a:gd name="connsiteX261" fmla="*/ 47593 w 116240"/>
                <a:gd name="connsiteY261" fmla="*/ 77820 h 88688"/>
                <a:gd name="connsiteX262" fmla="*/ 46831 w 116240"/>
                <a:gd name="connsiteY262" fmla="*/ 76391 h 88688"/>
                <a:gd name="connsiteX263" fmla="*/ 46831 w 116240"/>
                <a:gd name="connsiteY263" fmla="*/ 75153 h 88688"/>
                <a:gd name="connsiteX264" fmla="*/ 48450 w 116240"/>
                <a:gd name="connsiteY264" fmla="*/ 75153 h 88688"/>
                <a:gd name="connsiteX265" fmla="*/ 49212 w 116240"/>
                <a:gd name="connsiteY265" fmla="*/ 76296 h 88688"/>
                <a:gd name="connsiteX266" fmla="*/ 49212 w 116240"/>
                <a:gd name="connsiteY266" fmla="*/ 79154 h 88688"/>
                <a:gd name="connsiteX267" fmla="*/ 49212 w 116240"/>
                <a:gd name="connsiteY267" fmla="*/ 80487 h 88688"/>
                <a:gd name="connsiteX268" fmla="*/ 50641 w 116240"/>
                <a:gd name="connsiteY268" fmla="*/ 81916 h 88688"/>
                <a:gd name="connsiteX269" fmla="*/ 52165 w 116240"/>
                <a:gd name="connsiteY269" fmla="*/ 81916 h 88688"/>
                <a:gd name="connsiteX270" fmla="*/ 53117 w 116240"/>
                <a:gd name="connsiteY270" fmla="*/ 81916 h 88688"/>
                <a:gd name="connsiteX271" fmla="*/ 53117 w 116240"/>
                <a:gd name="connsiteY271" fmla="*/ 81154 h 88688"/>
                <a:gd name="connsiteX272" fmla="*/ 52260 w 116240"/>
                <a:gd name="connsiteY272" fmla="*/ 78963 h 88688"/>
                <a:gd name="connsiteX273" fmla="*/ 52822 w 116240"/>
                <a:gd name="connsiteY273" fmla="*/ 78382 h 88688"/>
                <a:gd name="connsiteX274" fmla="*/ 52927 w 116240"/>
                <a:gd name="connsiteY274" fmla="*/ 78392 h 88688"/>
                <a:gd name="connsiteX275" fmla="*/ 53879 w 116240"/>
                <a:gd name="connsiteY275" fmla="*/ 78392 h 88688"/>
                <a:gd name="connsiteX276" fmla="*/ 54736 w 116240"/>
                <a:gd name="connsiteY276" fmla="*/ 79725 h 88688"/>
                <a:gd name="connsiteX277" fmla="*/ 55308 w 116240"/>
                <a:gd name="connsiteY277" fmla="*/ 81154 h 88688"/>
                <a:gd name="connsiteX278" fmla="*/ 57403 w 116240"/>
                <a:gd name="connsiteY278" fmla="*/ 81916 h 88688"/>
                <a:gd name="connsiteX279" fmla="*/ 58070 w 116240"/>
                <a:gd name="connsiteY279" fmla="*/ 81154 h 88688"/>
                <a:gd name="connsiteX280" fmla="*/ 57403 w 116240"/>
                <a:gd name="connsiteY280" fmla="*/ 80106 h 88688"/>
                <a:gd name="connsiteX281" fmla="*/ 55594 w 116240"/>
                <a:gd name="connsiteY281" fmla="*/ 76677 h 88688"/>
                <a:gd name="connsiteX282" fmla="*/ 56041 w 116240"/>
                <a:gd name="connsiteY282" fmla="*/ 75849 h 88688"/>
                <a:gd name="connsiteX283" fmla="*/ 56261 w 116240"/>
                <a:gd name="connsiteY283" fmla="*/ 75820 h 88688"/>
                <a:gd name="connsiteX284" fmla="*/ 57308 w 116240"/>
                <a:gd name="connsiteY284" fmla="*/ 76296 h 88688"/>
                <a:gd name="connsiteX285" fmla="*/ 57308 w 116240"/>
                <a:gd name="connsiteY285" fmla="*/ 77058 h 88688"/>
                <a:gd name="connsiteX286" fmla="*/ 57308 w 116240"/>
                <a:gd name="connsiteY286" fmla="*/ 78296 h 88688"/>
                <a:gd name="connsiteX287" fmla="*/ 58547 w 116240"/>
                <a:gd name="connsiteY287" fmla="*/ 79630 h 88688"/>
                <a:gd name="connsiteX288" fmla="*/ 60737 w 116240"/>
                <a:gd name="connsiteY288" fmla="*/ 79630 h 88688"/>
                <a:gd name="connsiteX289" fmla="*/ 60737 w 116240"/>
                <a:gd name="connsiteY289" fmla="*/ 78487 h 88688"/>
                <a:gd name="connsiteX290" fmla="*/ 60261 w 116240"/>
                <a:gd name="connsiteY290" fmla="*/ 77344 h 88688"/>
                <a:gd name="connsiteX291" fmla="*/ 60261 w 116240"/>
                <a:gd name="connsiteY291" fmla="*/ 76868 h 88688"/>
                <a:gd name="connsiteX292" fmla="*/ 60261 w 116240"/>
                <a:gd name="connsiteY292" fmla="*/ 76868 h 88688"/>
                <a:gd name="connsiteX293" fmla="*/ 62642 w 116240"/>
                <a:gd name="connsiteY293" fmla="*/ 77820 h 88688"/>
                <a:gd name="connsiteX294" fmla="*/ 62642 w 116240"/>
                <a:gd name="connsiteY294" fmla="*/ 79344 h 88688"/>
                <a:gd name="connsiteX295" fmla="*/ 62642 w 116240"/>
                <a:gd name="connsiteY295" fmla="*/ 80868 h 88688"/>
                <a:gd name="connsiteX296" fmla="*/ 62642 w 116240"/>
                <a:gd name="connsiteY296" fmla="*/ 81345 h 88688"/>
                <a:gd name="connsiteX297" fmla="*/ 64071 w 116240"/>
                <a:gd name="connsiteY297" fmla="*/ 81345 h 88688"/>
                <a:gd name="connsiteX298" fmla="*/ 65024 w 116240"/>
                <a:gd name="connsiteY298" fmla="*/ 81345 h 88688"/>
                <a:gd name="connsiteX299" fmla="*/ 65024 w 116240"/>
                <a:gd name="connsiteY299" fmla="*/ 79630 h 88688"/>
                <a:gd name="connsiteX300" fmla="*/ 63690 w 116240"/>
                <a:gd name="connsiteY300" fmla="*/ 77630 h 88688"/>
                <a:gd name="connsiteX301" fmla="*/ 63642 w 116240"/>
                <a:gd name="connsiteY301" fmla="*/ 76820 h 88688"/>
                <a:gd name="connsiteX302" fmla="*/ 63690 w 116240"/>
                <a:gd name="connsiteY302" fmla="*/ 76772 h 88688"/>
                <a:gd name="connsiteX303" fmla="*/ 65309 w 116240"/>
                <a:gd name="connsiteY303" fmla="*/ 77344 h 88688"/>
                <a:gd name="connsiteX304" fmla="*/ 65881 w 116240"/>
                <a:gd name="connsiteY304" fmla="*/ 78296 h 88688"/>
                <a:gd name="connsiteX305" fmla="*/ 65881 w 116240"/>
                <a:gd name="connsiteY305" fmla="*/ 79058 h 88688"/>
                <a:gd name="connsiteX306" fmla="*/ 66643 w 116240"/>
                <a:gd name="connsiteY306" fmla="*/ 79630 h 88688"/>
                <a:gd name="connsiteX307" fmla="*/ 68357 w 116240"/>
                <a:gd name="connsiteY307" fmla="*/ 79630 h 88688"/>
                <a:gd name="connsiteX308" fmla="*/ 68357 w 116240"/>
                <a:gd name="connsiteY308" fmla="*/ 78296 h 88688"/>
                <a:gd name="connsiteX309" fmla="*/ 69405 w 116240"/>
                <a:gd name="connsiteY309" fmla="*/ 78296 h 88688"/>
                <a:gd name="connsiteX310" fmla="*/ 70548 w 116240"/>
                <a:gd name="connsiteY310" fmla="*/ 78868 h 88688"/>
                <a:gd name="connsiteX311" fmla="*/ 70548 w 116240"/>
                <a:gd name="connsiteY311" fmla="*/ 79535 h 88688"/>
                <a:gd name="connsiteX312" fmla="*/ 71310 w 116240"/>
                <a:gd name="connsiteY312" fmla="*/ 81249 h 88688"/>
                <a:gd name="connsiteX313" fmla="*/ 73596 w 116240"/>
                <a:gd name="connsiteY313" fmla="*/ 82773 h 88688"/>
                <a:gd name="connsiteX314" fmla="*/ 75120 w 116240"/>
                <a:gd name="connsiteY314" fmla="*/ 82773 h 88688"/>
                <a:gd name="connsiteX315" fmla="*/ 75120 w 116240"/>
                <a:gd name="connsiteY315" fmla="*/ 82773 h 88688"/>
                <a:gd name="connsiteX316" fmla="*/ 74072 w 116240"/>
                <a:gd name="connsiteY316" fmla="*/ 80487 h 88688"/>
                <a:gd name="connsiteX317" fmla="*/ 73310 w 116240"/>
                <a:gd name="connsiteY317" fmla="*/ 79344 h 88688"/>
                <a:gd name="connsiteX318" fmla="*/ 73882 w 116240"/>
                <a:gd name="connsiteY318" fmla="*/ 78868 h 88688"/>
                <a:gd name="connsiteX319" fmla="*/ 74930 w 116240"/>
                <a:gd name="connsiteY319" fmla="*/ 78868 h 88688"/>
                <a:gd name="connsiteX320" fmla="*/ 75977 w 116240"/>
                <a:gd name="connsiteY320" fmla="*/ 79439 h 88688"/>
                <a:gd name="connsiteX321" fmla="*/ 77120 w 116240"/>
                <a:gd name="connsiteY321" fmla="*/ 79439 h 88688"/>
                <a:gd name="connsiteX322" fmla="*/ 77597 w 116240"/>
                <a:gd name="connsiteY322" fmla="*/ 78868 h 88688"/>
                <a:gd name="connsiteX323" fmla="*/ 77597 w 116240"/>
                <a:gd name="connsiteY323" fmla="*/ 78392 h 88688"/>
                <a:gd name="connsiteX324" fmla="*/ 78930 w 116240"/>
                <a:gd name="connsiteY324" fmla="*/ 78392 h 88688"/>
                <a:gd name="connsiteX325" fmla="*/ 79787 w 116240"/>
                <a:gd name="connsiteY325" fmla="*/ 79058 h 88688"/>
                <a:gd name="connsiteX326" fmla="*/ 79787 w 116240"/>
                <a:gd name="connsiteY326" fmla="*/ 79725 h 88688"/>
                <a:gd name="connsiteX327" fmla="*/ 79216 w 116240"/>
                <a:gd name="connsiteY327" fmla="*/ 80392 h 88688"/>
                <a:gd name="connsiteX328" fmla="*/ 79216 w 116240"/>
                <a:gd name="connsiteY328" fmla="*/ 80392 h 88688"/>
                <a:gd name="connsiteX329" fmla="*/ 79216 w 116240"/>
                <a:gd name="connsiteY329" fmla="*/ 81059 h 88688"/>
                <a:gd name="connsiteX330" fmla="*/ 81502 w 116240"/>
                <a:gd name="connsiteY330" fmla="*/ 81059 h 88688"/>
                <a:gd name="connsiteX331" fmla="*/ 82359 w 116240"/>
                <a:gd name="connsiteY331" fmla="*/ 79630 h 88688"/>
                <a:gd name="connsiteX332" fmla="*/ 82359 w 116240"/>
                <a:gd name="connsiteY332" fmla="*/ 78773 h 88688"/>
                <a:gd name="connsiteX333" fmla="*/ 83597 w 116240"/>
                <a:gd name="connsiteY333" fmla="*/ 78106 h 88688"/>
                <a:gd name="connsiteX334" fmla="*/ 83597 w 116240"/>
                <a:gd name="connsiteY334" fmla="*/ 78106 h 88688"/>
                <a:gd name="connsiteX335" fmla="*/ 84550 w 116240"/>
                <a:gd name="connsiteY335" fmla="*/ 79535 h 88688"/>
                <a:gd name="connsiteX336" fmla="*/ 83788 w 116240"/>
                <a:gd name="connsiteY336" fmla="*/ 80678 h 88688"/>
                <a:gd name="connsiteX337" fmla="*/ 83788 w 116240"/>
                <a:gd name="connsiteY337" fmla="*/ 81916 h 88688"/>
                <a:gd name="connsiteX338" fmla="*/ 85407 w 116240"/>
                <a:gd name="connsiteY338" fmla="*/ 81916 h 88688"/>
                <a:gd name="connsiteX339" fmla="*/ 86074 w 116240"/>
                <a:gd name="connsiteY339" fmla="*/ 80963 h 88688"/>
                <a:gd name="connsiteX340" fmla="*/ 87788 w 116240"/>
                <a:gd name="connsiteY340" fmla="*/ 80963 h 88688"/>
                <a:gd name="connsiteX341" fmla="*/ 87788 w 116240"/>
                <a:gd name="connsiteY341" fmla="*/ 82297 h 88688"/>
                <a:gd name="connsiteX342" fmla="*/ 86169 w 116240"/>
                <a:gd name="connsiteY342" fmla="*/ 83345 h 88688"/>
                <a:gd name="connsiteX343" fmla="*/ 85502 w 116240"/>
                <a:gd name="connsiteY343" fmla="*/ 84107 h 88688"/>
                <a:gd name="connsiteX344" fmla="*/ 86169 w 116240"/>
                <a:gd name="connsiteY344" fmla="*/ 84869 h 88688"/>
                <a:gd name="connsiteX345" fmla="*/ 87884 w 116240"/>
                <a:gd name="connsiteY345" fmla="*/ 84869 h 88688"/>
                <a:gd name="connsiteX346" fmla="*/ 89217 w 116240"/>
                <a:gd name="connsiteY346" fmla="*/ 83916 h 88688"/>
                <a:gd name="connsiteX347" fmla="*/ 91122 w 116240"/>
                <a:gd name="connsiteY347" fmla="*/ 82964 h 88688"/>
                <a:gd name="connsiteX348" fmla="*/ 92265 w 116240"/>
                <a:gd name="connsiteY348" fmla="*/ 84107 h 88688"/>
                <a:gd name="connsiteX349" fmla="*/ 91122 w 116240"/>
                <a:gd name="connsiteY349" fmla="*/ 84869 h 88688"/>
                <a:gd name="connsiteX350" fmla="*/ 89503 w 116240"/>
                <a:gd name="connsiteY350" fmla="*/ 86012 h 88688"/>
                <a:gd name="connsiteX351" fmla="*/ 91503 w 116240"/>
                <a:gd name="connsiteY351" fmla="*/ 86964 h 88688"/>
                <a:gd name="connsiteX352" fmla="*/ 93408 w 116240"/>
                <a:gd name="connsiteY352" fmla="*/ 86488 h 88688"/>
                <a:gd name="connsiteX353" fmla="*/ 93408 w 116240"/>
                <a:gd name="connsiteY353" fmla="*/ 86488 h 88688"/>
                <a:gd name="connsiteX354" fmla="*/ 97266 w 116240"/>
                <a:gd name="connsiteY354" fmla="*/ 88060 h 88688"/>
                <a:gd name="connsiteX355" fmla="*/ 98837 w 116240"/>
                <a:gd name="connsiteY355" fmla="*/ 84202 h 8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116240" h="88688">
                  <a:moveTo>
                    <a:pt x="98837" y="84202"/>
                  </a:moveTo>
                  <a:cubicBezTo>
                    <a:pt x="98237" y="83497"/>
                    <a:pt x="97571" y="82859"/>
                    <a:pt x="96837" y="82297"/>
                  </a:cubicBezTo>
                  <a:cubicBezTo>
                    <a:pt x="95456" y="80735"/>
                    <a:pt x="95027" y="78554"/>
                    <a:pt x="95694" y="76582"/>
                  </a:cubicBezTo>
                  <a:cubicBezTo>
                    <a:pt x="97694" y="65723"/>
                    <a:pt x="101409" y="55055"/>
                    <a:pt x="102361" y="44006"/>
                  </a:cubicBezTo>
                  <a:cubicBezTo>
                    <a:pt x="102457" y="41701"/>
                    <a:pt x="102743" y="39406"/>
                    <a:pt x="103219" y="37148"/>
                  </a:cubicBezTo>
                  <a:cubicBezTo>
                    <a:pt x="104676" y="32595"/>
                    <a:pt x="107591" y="28643"/>
                    <a:pt x="111506" y="25909"/>
                  </a:cubicBezTo>
                  <a:cubicBezTo>
                    <a:pt x="113315" y="24480"/>
                    <a:pt x="115506" y="23052"/>
                    <a:pt x="116173" y="21051"/>
                  </a:cubicBezTo>
                  <a:cubicBezTo>
                    <a:pt x="116220" y="20765"/>
                    <a:pt x="116220" y="20480"/>
                    <a:pt x="116173" y="20194"/>
                  </a:cubicBezTo>
                  <a:lnTo>
                    <a:pt x="115506" y="20194"/>
                  </a:lnTo>
                  <a:cubicBezTo>
                    <a:pt x="115449" y="19975"/>
                    <a:pt x="115449" y="19746"/>
                    <a:pt x="115506" y="19527"/>
                  </a:cubicBezTo>
                  <a:cubicBezTo>
                    <a:pt x="115354" y="18918"/>
                    <a:pt x="115096" y="18336"/>
                    <a:pt x="114744" y="17813"/>
                  </a:cubicBezTo>
                  <a:cubicBezTo>
                    <a:pt x="114125" y="17117"/>
                    <a:pt x="113287" y="16641"/>
                    <a:pt x="112363" y="16479"/>
                  </a:cubicBezTo>
                  <a:cubicBezTo>
                    <a:pt x="111877" y="16289"/>
                    <a:pt x="111325" y="16289"/>
                    <a:pt x="110839" y="16479"/>
                  </a:cubicBezTo>
                  <a:lnTo>
                    <a:pt x="110839" y="16479"/>
                  </a:lnTo>
                  <a:cubicBezTo>
                    <a:pt x="110839" y="17241"/>
                    <a:pt x="110839" y="18003"/>
                    <a:pt x="111886" y="18765"/>
                  </a:cubicBezTo>
                  <a:cubicBezTo>
                    <a:pt x="112934" y="19527"/>
                    <a:pt x="112649" y="19432"/>
                    <a:pt x="112649" y="19813"/>
                  </a:cubicBezTo>
                  <a:cubicBezTo>
                    <a:pt x="112649" y="20194"/>
                    <a:pt x="112649" y="20289"/>
                    <a:pt x="112077" y="20385"/>
                  </a:cubicBezTo>
                  <a:cubicBezTo>
                    <a:pt x="111734" y="20480"/>
                    <a:pt x="111372" y="20480"/>
                    <a:pt x="111029" y="20385"/>
                  </a:cubicBezTo>
                  <a:cubicBezTo>
                    <a:pt x="111029" y="20385"/>
                    <a:pt x="110363" y="19908"/>
                    <a:pt x="109982" y="19908"/>
                  </a:cubicBezTo>
                  <a:cubicBezTo>
                    <a:pt x="109620" y="19746"/>
                    <a:pt x="109200" y="19746"/>
                    <a:pt x="108839" y="19908"/>
                  </a:cubicBezTo>
                  <a:cubicBezTo>
                    <a:pt x="108839" y="19908"/>
                    <a:pt x="108839" y="19908"/>
                    <a:pt x="108362" y="20575"/>
                  </a:cubicBezTo>
                  <a:lnTo>
                    <a:pt x="108362" y="20575"/>
                  </a:lnTo>
                  <a:cubicBezTo>
                    <a:pt x="107953" y="20813"/>
                    <a:pt x="107438" y="20813"/>
                    <a:pt x="107029" y="20575"/>
                  </a:cubicBezTo>
                  <a:cubicBezTo>
                    <a:pt x="106638" y="20527"/>
                    <a:pt x="106314" y="20270"/>
                    <a:pt x="106172" y="19908"/>
                  </a:cubicBezTo>
                  <a:cubicBezTo>
                    <a:pt x="106172" y="19908"/>
                    <a:pt x="106172" y="19432"/>
                    <a:pt x="106172" y="19241"/>
                  </a:cubicBezTo>
                  <a:cubicBezTo>
                    <a:pt x="106219" y="19022"/>
                    <a:pt x="106219" y="18794"/>
                    <a:pt x="106172" y="18575"/>
                  </a:cubicBezTo>
                  <a:cubicBezTo>
                    <a:pt x="106172" y="18575"/>
                    <a:pt x="106172" y="18575"/>
                    <a:pt x="106172" y="18575"/>
                  </a:cubicBezTo>
                  <a:cubicBezTo>
                    <a:pt x="106172" y="18575"/>
                    <a:pt x="106172" y="18003"/>
                    <a:pt x="105695" y="17908"/>
                  </a:cubicBezTo>
                  <a:cubicBezTo>
                    <a:pt x="104971" y="17565"/>
                    <a:pt x="104133" y="17565"/>
                    <a:pt x="103409" y="17908"/>
                  </a:cubicBezTo>
                  <a:cubicBezTo>
                    <a:pt x="102828" y="18184"/>
                    <a:pt x="102485" y="18794"/>
                    <a:pt x="102552" y="19432"/>
                  </a:cubicBezTo>
                  <a:cubicBezTo>
                    <a:pt x="102552" y="19432"/>
                    <a:pt x="102552" y="20004"/>
                    <a:pt x="102552" y="20289"/>
                  </a:cubicBezTo>
                  <a:cubicBezTo>
                    <a:pt x="102552" y="20575"/>
                    <a:pt x="101314" y="20289"/>
                    <a:pt x="101314" y="20956"/>
                  </a:cubicBezTo>
                  <a:lnTo>
                    <a:pt x="101314" y="20956"/>
                  </a:lnTo>
                  <a:cubicBezTo>
                    <a:pt x="101314" y="19908"/>
                    <a:pt x="100552" y="20099"/>
                    <a:pt x="100361" y="19622"/>
                  </a:cubicBezTo>
                  <a:cubicBezTo>
                    <a:pt x="100171" y="19146"/>
                    <a:pt x="100361" y="18861"/>
                    <a:pt x="101123" y="18479"/>
                  </a:cubicBezTo>
                  <a:cubicBezTo>
                    <a:pt x="101885" y="18098"/>
                    <a:pt x="101695" y="17527"/>
                    <a:pt x="101123" y="17241"/>
                  </a:cubicBezTo>
                  <a:cubicBezTo>
                    <a:pt x="100618" y="16955"/>
                    <a:pt x="100009" y="16955"/>
                    <a:pt x="99504" y="17241"/>
                  </a:cubicBezTo>
                  <a:cubicBezTo>
                    <a:pt x="99304" y="17603"/>
                    <a:pt x="99085" y="17956"/>
                    <a:pt x="98837" y="18289"/>
                  </a:cubicBezTo>
                  <a:cubicBezTo>
                    <a:pt x="98304" y="18575"/>
                    <a:pt x="97656" y="18575"/>
                    <a:pt x="97123" y="18289"/>
                  </a:cubicBezTo>
                  <a:cubicBezTo>
                    <a:pt x="96361" y="18289"/>
                    <a:pt x="97123" y="17432"/>
                    <a:pt x="97123" y="17051"/>
                  </a:cubicBezTo>
                  <a:lnTo>
                    <a:pt x="98837" y="15908"/>
                  </a:lnTo>
                  <a:cubicBezTo>
                    <a:pt x="99133" y="15727"/>
                    <a:pt x="99361" y="15460"/>
                    <a:pt x="99504" y="15146"/>
                  </a:cubicBezTo>
                  <a:cubicBezTo>
                    <a:pt x="99504" y="14727"/>
                    <a:pt x="99161" y="14384"/>
                    <a:pt x="98742" y="14384"/>
                  </a:cubicBezTo>
                  <a:cubicBezTo>
                    <a:pt x="98218" y="14184"/>
                    <a:pt x="97647" y="14184"/>
                    <a:pt x="97123" y="14384"/>
                  </a:cubicBezTo>
                  <a:cubicBezTo>
                    <a:pt x="96609" y="14631"/>
                    <a:pt x="96151" y="14984"/>
                    <a:pt x="95789" y="15431"/>
                  </a:cubicBezTo>
                  <a:cubicBezTo>
                    <a:pt x="95380" y="16127"/>
                    <a:pt x="94589" y="16498"/>
                    <a:pt x="93789" y="16384"/>
                  </a:cubicBezTo>
                  <a:cubicBezTo>
                    <a:pt x="93027" y="16384"/>
                    <a:pt x="92551" y="15717"/>
                    <a:pt x="92646" y="15336"/>
                  </a:cubicBezTo>
                  <a:cubicBezTo>
                    <a:pt x="92741" y="14955"/>
                    <a:pt x="93313" y="14765"/>
                    <a:pt x="93789" y="14574"/>
                  </a:cubicBezTo>
                  <a:cubicBezTo>
                    <a:pt x="94265" y="14384"/>
                    <a:pt x="95694" y="13907"/>
                    <a:pt x="95408" y="13336"/>
                  </a:cubicBezTo>
                  <a:cubicBezTo>
                    <a:pt x="95123" y="12764"/>
                    <a:pt x="94265" y="12479"/>
                    <a:pt x="93408" y="12479"/>
                  </a:cubicBezTo>
                  <a:cubicBezTo>
                    <a:pt x="92732" y="12469"/>
                    <a:pt x="92065" y="12669"/>
                    <a:pt x="91503" y="13050"/>
                  </a:cubicBezTo>
                  <a:lnTo>
                    <a:pt x="90170" y="14098"/>
                  </a:lnTo>
                  <a:cubicBezTo>
                    <a:pt x="89798" y="14203"/>
                    <a:pt x="89398" y="14203"/>
                    <a:pt x="89027" y="14098"/>
                  </a:cubicBezTo>
                  <a:cubicBezTo>
                    <a:pt x="89027" y="13241"/>
                    <a:pt x="89027" y="12479"/>
                    <a:pt x="90455" y="12098"/>
                  </a:cubicBezTo>
                  <a:lnTo>
                    <a:pt x="91598" y="11621"/>
                  </a:lnTo>
                  <a:cubicBezTo>
                    <a:pt x="91598" y="11621"/>
                    <a:pt x="91598" y="10955"/>
                    <a:pt x="91598" y="10764"/>
                  </a:cubicBezTo>
                  <a:lnTo>
                    <a:pt x="91027" y="10764"/>
                  </a:lnTo>
                  <a:cubicBezTo>
                    <a:pt x="90036" y="10707"/>
                    <a:pt x="89055" y="11012"/>
                    <a:pt x="88265" y="11621"/>
                  </a:cubicBezTo>
                  <a:cubicBezTo>
                    <a:pt x="88265" y="11621"/>
                    <a:pt x="87693" y="12669"/>
                    <a:pt x="86836" y="12764"/>
                  </a:cubicBezTo>
                  <a:cubicBezTo>
                    <a:pt x="85978" y="12860"/>
                    <a:pt x="87503" y="10383"/>
                    <a:pt x="89407" y="9907"/>
                  </a:cubicBezTo>
                  <a:lnTo>
                    <a:pt x="91027" y="9907"/>
                  </a:lnTo>
                  <a:cubicBezTo>
                    <a:pt x="91027" y="9907"/>
                    <a:pt x="91789" y="9336"/>
                    <a:pt x="91027" y="8954"/>
                  </a:cubicBezTo>
                  <a:cubicBezTo>
                    <a:pt x="90570" y="8650"/>
                    <a:pt x="90046" y="8459"/>
                    <a:pt x="89503" y="8383"/>
                  </a:cubicBezTo>
                  <a:cubicBezTo>
                    <a:pt x="88112" y="8135"/>
                    <a:pt x="86674" y="8335"/>
                    <a:pt x="85407" y="8954"/>
                  </a:cubicBezTo>
                  <a:cubicBezTo>
                    <a:pt x="84550" y="9526"/>
                    <a:pt x="84359" y="10383"/>
                    <a:pt x="83883" y="11050"/>
                  </a:cubicBezTo>
                  <a:cubicBezTo>
                    <a:pt x="83626" y="11421"/>
                    <a:pt x="83197" y="11641"/>
                    <a:pt x="82740" y="11621"/>
                  </a:cubicBezTo>
                  <a:cubicBezTo>
                    <a:pt x="81978" y="11621"/>
                    <a:pt x="81407" y="11050"/>
                    <a:pt x="81407" y="10669"/>
                  </a:cubicBezTo>
                  <a:cubicBezTo>
                    <a:pt x="81578" y="10240"/>
                    <a:pt x="81873" y="9869"/>
                    <a:pt x="82264" y="9621"/>
                  </a:cubicBezTo>
                  <a:cubicBezTo>
                    <a:pt x="82578" y="9345"/>
                    <a:pt x="82607" y="8859"/>
                    <a:pt x="82330" y="8545"/>
                  </a:cubicBezTo>
                  <a:cubicBezTo>
                    <a:pt x="82311" y="8526"/>
                    <a:pt x="82283" y="8497"/>
                    <a:pt x="82264" y="8478"/>
                  </a:cubicBezTo>
                  <a:cubicBezTo>
                    <a:pt x="81483" y="8097"/>
                    <a:pt x="80568" y="8097"/>
                    <a:pt x="79787" y="8478"/>
                  </a:cubicBezTo>
                  <a:cubicBezTo>
                    <a:pt x="79206" y="8602"/>
                    <a:pt x="78711" y="8983"/>
                    <a:pt x="78454" y="9526"/>
                  </a:cubicBezTo>
                  <a:lnTo>
                    <a:pt x="77882" y="10193"/>
                  </a:lnTo>
                  <a:cubicBezTo>
                    <a:pt x="77215" y="9354"/>
                    <a:pt x="77215" y="8173"/>
                    <a:pt x="77882" y="7335"/>
                  </a:cubicBezTo>
                  <a:lnTo>
                    <a:pt x="78454" y="6669"/>
                  </a:lnTo>
                  <a:cubicBezTo>
                    <a:pt x="78454" y="6669"/>
                    <a:pt x="78454" y="6097"/>
                    <a:pt x="77978" y="5906"/>
                  </a:cubicBezTo>
                  <a:lnTo>
                    <a:pt x="77311" y="5906"/>
                  </a:lnTo>
                  <a:cubicBezTo>
                    <a:pt x="76339" y="5706"/>
                    <a:pt x="75339" y="6068"/>
                    <a:pt x="74739" y="6859"/>
                  </a:cubicBezTo>
                  <a:cubicBezTo>
                    <a:pt x="74739" y="7430"/>
                    <a:pt x="74739" y="8193"/>
                    <a:pt x="74739" y="8764"/>
                  </a:cubicBezTo>
                  <a:cubicBezTo>
                    <a:pt x="74568" y="9126"/>
                    <a:pt x="74177" y="9326"/>
                    <a:pt x="73786" y="9240"/>
                  </a:cubicBezTo>
                  <a:lnTo>
                    <a:pt x="73786" y="9240"/>
                  </a:lnTo>
                  <a:cubicBezTo>
                    <a:pt x="73120" y="8193"/>
                    <a:pt x="73786" y="7240"/>
                    <a:pt x="73786" y="6287"/>
                  </a:cubicBezTo>
                  <a:cubicBezTo>
                    <a:pt x="73301" y="5535"/>
                    <a:pt x="72605" y="4935"/>
                    <a:pt x="71786" y="4573"/>
                  </a:cubicBezTo>
                  <a:cubicBezTo>
                    <a:pt x="71215" y="4573"/>
                    <a:pt x="70167" y="3811"/>
                    <a:pt x="69786" y="4573"/>
                  </a:cubicBezTo>
                  <a:lnTo>
                    <a:pt x="69786" y="4573"/>
                  </a:lnTo>
                  <a:cubicBezTo>
                    <a:pt x="69786" y="5335"/>
                    <a:pt x="70929" y="6097"/>
                    <a:pt x="71405" y="6859"/>
                  </a:cubicBezTo>
                  <a:cubicBezTo>
                    <a:pt x="71882" y="7621"/>
                    <a:pt x="72072" y="8383"/>
                    <a:pt x="71405" y="8954"/>
                  </a:cubicBezTo>
                  <a:cubicBezTo>
                    <a:pt x="70853" y="8973"/>
                    <a:pt x="70319" y="8726"/>
                    <a:pt x="69977" y="8288"/>
                  </a:cubicBezTo>
                  <a:cubicBezTo>
                    <a:pt x="69977" y="8288"/>
                    <a:pt x="69977" y="7526"/>
                    <a:pt x="69977" y="7145"/>
                  </a:cubicBezTo>
                  <a:cubicBezTo>
                    <a:pt x="69977" y="6764"/>
                    <a:pt x="69977" y="7145"/>
                    <a:pt x="69977" y="7145"/>
                  </a:cubicBezTo>
                  <a:cubicBezTo>
                    <a:pt x="69653" y="6849"/>
                    <a:pt x="69157" y="6849"/>
                    <a:pt x="68834" y="7145"/>
                  </a:cubicBezTo>
                  <a:cubicBezTo>
                    <a:pt x="68738" y="7583"/>
                    <a:pt x="68319" y="7868"/>
                    <a:pt x="67881" y="7812"/>
                  </a:cubicBezTo>
                  <a:cubicBezTo>
                    <a:pt x="67024" y="6954"/>
                    <a:pt x="67881" y="6097"/>
                    <a:pt x="67881" y="5335"/>
                  </a:cubicBezTo>
                  <a:cubicBezTo>
                    <a:pt x="67881" y="4573"/>
                    <a:pt x="66833" y="2668"/>
                    <a:pt x="64928" y="1715"/>
                  </a:cubicBezTo>
                  <a:lnTo>
                    <a:pt x="63976" y="1715"/>
                  </a:lnTo>
                  <a:cubicBezTo>
                    <a:pt x="63119" y="1715"/>
                    <a:pt x="62452" y="1715"/>
                    <a:pt x="62357" y="2382"/>
                  </a:cubicBezTo>
                  <a:cubicBezTo>
                    <a:pt x="62261" y="3049"/>
                    <a:pt x="62357" y="3239"/>
                    <a:pt x="62357" y="3620"/>
                  </a:cubicBezTo>
                  <a:cubicBezTo>
                    <a:pt x="62537" y="4211"/>
                    <a:pt x="62537" y="4840"/>
                    <a:pt x="62357" y="5430"/>
                  </a:cubicBezTo>
                  <a:cubicBezTo>
                    <a:pt x="62223" y="6154"/>
                    <a:pt x="61518" y="6630"/>
                    <a:pt x="60794" y="6487"/>
                  </a:cubicBezTo>
                  <a:cubicBezTo>
                    <a:pt x="60775" y="6487"/>
                    <a:pt x="60756" y="6487"/>
                    <a:pt x="60737" y="6478"/>
                  </a:cubicBezTo>
                  <a:cubicBezTo>
                    <a:pt x="59928" y="6430"/>
                    <a:pt x="59204" y="5964"/>
                    <a:pt x="58832" y="5240"/>
                  </a:cubicBezTo>
                  <a:cubicBezTo>
                    <a:pt x="58832" y="4668"/>
                    <a:pt x="58832" y="4097"/>
                    <a:pt x="58832" y="3620"/>
                  </a:cubicBezTo>
                  <a:cubicBezTo>
                    <a:pt x="58175" y="2992"/>
                    <a:pt x="57242" y="2734"/>
                    <a:pt x="56356" y="2954"/>
                  </a:cubicBezTo>
                  <a:cubicBezTo>
                    <a:pt x="56356" y="2954"/>
                    <a:pt x="56356" y="2954"/>
                    <a:pt x="56356" y="3525"/>
                  </a:cubicBezTo>
                  <a:cubicBezTo>
                    <a:pt x="56356" y="4097"/>
                    <a:pt x="56356" y="4382"/>
                    <a:pt x="57023" y="4859"/>
                  </a:cubicBezTo>
                  <a:cubicBezTo>
                    <a:pt x="57689" y="5335"/>
                    <a:pt x="57023" y="5811"/>
                    <a:pt x="57023" y="6097"/>
                  </a:cubicBezTo>
                  <a:cubicBezTo>
                    <a:pt x="56470" y="6326"/>
                    <a:pt x="55861" y="6326"/>
                    <a:pt x="55308" y="6097"/>
                  </a:cubicBezTo>
                  <a:cubicBezTo>
                    <a:pt x="54879" y="5916"/>
                    <a:pt x="54584" y="5516"/>
                    <a:pt x="54546" y="5049"/>
                  </a:cubicBezTo>
                  <a:lnTo>
                    <a:pt x="54546" y="2287"/>
                  </a:lnTo>
                  <a:cubicBezTo>
                    <a:pt x="54679" y="1849"/>
                    <a:pt x="54679" y="1392"/>
                    <a:pt x="54546" y="954"/>
                  </a:cubicBezTo>
                  <a:cubicBezTo>
                    <a:pt x="54260" y="363"/>
                    <a:pt x="53746" y="-85"/>
                    <a:pt x="53117" y="-285"/>
                  </a:cubicBezTo>
                  <a:cubicBezTo>
                    <a:pt x="52612" y="-371"/>
                    <a:pt x="52098" y="-371"/>
                    <a:pt x="51593" y="-285"/>
                  </a:cubicBezTo>
                  <a:cubicBezTo>
                    <a:pt x="51593" y="-285"/>
                    <a:pt x="50641" y="-285"/>
                    <a:pt x="50641" y="191"/>
                  </a:cubicBezTo>
                  <a:cubicBezTo>
                    <a:pt x="50641" y="668"/>
                    <a:pt x="50641" y="668"/>
                    <a:pt x="51117" y="954"/>
                  </a:cubicBezTo>
                  <a:cubicBezTo>
                    <a:pt x="51679" y="1506"/>
                    <a:pt x="51993" y="2258"/>
                    <a:pt x="51974" y="3049"/>
                  </a:cubicBezTo>
                  <a:cubicBezTo>
                    <a:pt x="51974" y="3049"/>
                    <a:pt x="51974" y="3620"/>
                    <a:pt x="51307" y="3620"/>
                  </a:cubicBezTo>
                  <a:cubicBezTo>
                    <a:pt x="50993" y="3716"/>
                    <a:pt x="50669" y="3716"/>
                    <a:pt x="50355" y="3620"/>
                  </a:cubicBezTo>
                  <a:cubicBezTo>
                    <a:pt x="49917" y="3335"/>
                    <a:pt x="49612" y="2887"/>
                    <a:pt x="49498" y="2382"/>
                  </a:cubicBezTo>
                  <a:cubicBezTo>
                    <a:pt x="49498" y="1906"/>
                    <a:pt x="49498" y="1430"/>
                    <a:pt x="48831" y="1049"/>
                  </a:cubicBezTo>
                  <a:cubicBezTo>
                    <a:pt x="48269" y="525"/>
                    <a:pt x="47498" y="277"/>
                    <a:pt x="46736" y="382"/>
                  </a:cubicBezTo>
                  <a:cubicBezTo>
                    <a:pt x="46164" y="382"/>
                    <a:pt x="45974" y="858"/>
                    <a:pt x="46069" y="1144"/>
                  </a:cubicBezTo>
                  <a:cubicBezTo>
                    <a:pt x="46164" y="1430"/>
                    <a:pt x="46069" y="1811"/>
                    <a:pt x="46831" y="2192"/>
                  </a:cubicBezTo>
                  <a:cubicBezTo>
                    <a:pt x="47736" y="3078"/>
                    <a:pt x="48364" y="4202"/>
                    <a:pt x="48640" y="5430"/>
                  </a:cubicBezTo>
                  <a:cubicBezTo>
                    <a:pt x="48640" y="5430"/>
                    <a:pt x="48640" y="6192"/>
                    <a:pt x="47974" y="6192"/>
                  </a:cubicBezTo>
                  <a:cubicBezTo>
                    <a:pt x="47602" y="6287"/>
                    <a:pt x="47202" y="6287"/>
                    <a:pt x="46831" y="6192"/>
                  </a:cubicBezTo>
                  <a:cubicBezTo>
                    <a:pt x="46802" y="5973"/>
                    <a:pt x="46802" y="5744"/>
                    <a:pt x="46831" y="5525"/>
                  </a:cubicBezTo>
                  <a:cubicBezTo>
                    <a:pt x="46716" y="5097"/>
                    <a:pt x="46555" y="4687"/>
                    <a:pt x="46355" y="4287"/>
                  </a:cubicBezTo>
                  <a:cubicBezTo>
                    <a:pt x="46040" y="3782"/>
                    <a:pt x="45621" y="3363"/>
                    <a:pt x="45116" y="3049"/>
                  </a:cubicBezTo>
                  <a:cubicBezTo>
                    <a:pt x="44354" y="3049"/>
                    <a:pt x="43211" y="2573"/>
                    <a:pt x="42830" y="3049"/>
                  </a:cubicBezTo>
                  <a:cubicBezTo>
                    <a:pt x="42449" y="3525"/>
                    <a:pt x="42830" y="3811"/>
                    <a:pt x="42830" y="4192"/>
                  </a:cubicBezTo>
                  <a:cubicBezTo>
                    <a:pt x="43107" y="4487"/>
                    <a:pt x="43307" y="4849"/>
                    <a:pt x="43402" y="5240"/>
                  </a:cubicBezTo>
                  <a:cubicBezTo>
                    <a:pt x="43468" y="5392"/>
                    <a:pt x="43468" y="5564"/>
                    <a:pt x="43402" y="5716"/>
                  </a:cubicBezTo>
                  <a:lnTo>
                    <a:pt x="43402" y="5716"/>
                  </a:lnTo>
                  <a:cubicBezTo>
                    <a:pt x="42525" y="5754"/>
                    <a:pt x="41668" y="5449"/>
                    <a:pt x="41020" y="4859"/>
                  </a:cubicBezTo>
                  <a:cubicBezTo>
                    <a:pt x="40801" y="4411"/>
                    <a:pt x="40801" y="3878"/>
                    <a:pt x="41020" y="3430"/>
                  </a:cubicBezTo>
                  <a:cubicBezTo>
                    <a:pt x="41020" y="3430"/>
                    <a:pt x="41020" y="2478"/>
                    <a:pt x="41020" y="2001"/>
                  </a:cubicBezTo>
                  <a:cubicBezTo>
                    <a:pt x="41020" y="1525"/>
                    <a:pt x="41020" y="2001"/>
                    <a:pt x="41020" y="2001"/>
                  </a:cubicBezTo>
                  <a:cubicBezTo>
                    <a:pt x="40554" y="1858"/>
                    <a:pt x="40058" y="1858"/>
                    <a:pt x="39592" y="2001"/>
                  </a:cubicBezTo>
                  <a:lnTo>
                    <a:pt x="38639" y="2001"/>
                  </a:lnTo>
                  <a:cubicBezTo>
                    <a:pt x="37782" y="2001"/>
                    <a:pt x="37877" y="3049"/>
                    <a:pt x="38639" y="3620"/>
                  </a:cubicBezTo>
                  <a:cubicBezTo>
                    <a:pt x="39173" y="4211"/>
                    <a:pt x="39658" y="4849"/>
                    <a:pt x="40068" y="5525"/>
                  </a:cubicBezTo>
                  <a:cubicBezTo>
                    <a:pt x="40068" y="5525"/>
                    <a:pt x="40068" y="6192"/>
                    <a:pt x="40068" y="6383"/>
                  </a:cubicBezTo>
                  <a:cubicBezTo>
                    <a:pt x="39516" y="6583"/>
                    <a:pt x="38906" y="6583"/>
                    <a:pt x="38353" y="6383"/>
                  </a:cubicBezTo>
                  <a:cubicBezTo>
                    <a:pt x="38039" y="6154"/>
                    <a:pt x="37839" y="5811"/>
                    <a:pt x="37782" y="5430"/>
                  </a:cubicBezTo>
                  <a:cubicBezTo>
                    <a:pt x="37773" y="5211"/>
                    <a:pt x="37773" y="4983"/>
                    <a:pt x="37782" y="4763"/>
                  </a:cubicBezTo>
                  <a:lnTo>
                    <a:pt x="32162" y="2096"/>
                  </a:lnTo>
                  <a:cubicBezTo>
                    <a:pt x="31400" y="2096"/>
                    <a:pt x="30638" y="2096"/>
                    <a:pt x="30543" y="2573"/>
                  </a:cubicBezTo>
                  <a:cubicBezTo>
                    <a:pt x="30448" y="3049"/>
                    <a:pt x="30543" y="3430"/>
                    <a:pt x="30543" y="3811"/>
                  </a:cubicBezTo>
                  <a:cubicBezTo>
                    <a:pt x="30200" y="3916"/>
                    <a:pt x="29838" y="3916"/>
                    <a:pt x="29495" y="3811"/>
                  </a:cubicBezTo>
                  <a:cubicBezTo>
                    <a:pt x="29086" y="3744"/>
                    <a:pt x="28686" y="3582"/>
                    <a:pt x="28352" y="3335"/>
                  </a:cubicBezTo>
                  <a:cubicBezTo>
                    <a:pt x="28305" y="3116"/>
                    <a:pt x="28305" y="2887"/>
                    <a:pt x="28352" y="2668"/>
                  </a:cubicBezTo>
                  <a:cubicBezTo>
                    <a:pt x="28238" y="2077"/>
                    <a:pt x="27971" y="1515"/>
                    <a:pt x="27590" y="1049"/>
                  </a:cubicBezTo>
                  <a:cubicBezTo>
                    <a:pt x="26962" y="401"/>
                    <a:pt x="26171" y="-56"/>
                    <a:pt x="25304" y="-285"/>
                  </a:cubicBezTo>
                  <a:cubicBezTo>
                    <a:pt x="24771" y="-437"/>
                    <a:pt x="24218" y="-437"/>
                    <a:pt x="23685" y="-285"/>
                  </a:cubicBezTo>
                  <a:cubicBezTo>
                    <a:pt x="23685" y="382"/>
                    <a:pt x="23685" y="1049"/>
                    <a:pt x="24828" y="1811"/>
                  </a:cubicBezTo>
                  <a:cubicBezTo>
                    <a:pt x="25161" y="2096"/>
                    <a:pt x="25428" y="2449"/>
                    <a:pt x="25590" y="2858"/>
                  </a:cubicBezTo>
                  <a:cubicBezTo>
                    <a:pt x="25590" y="2858"/>
                    <a:pt x="25590" y="2858"/>
                    <a:pt x="25019" y="3335"/>
                  </a:cubicBezTo>
                  <a:cubicBezTo>
                    <a:pt x="24638" y="3421"/>
                    <a:pt x="24257" y="3421"/>
                    <a:pt x="23876" y="3335"/>
                  </a:cubicBezTo>
                  <a:lnTo>
                    <a:pt x="22923" y="2858"/>
                  </a:lnTo>
                  <a:cubicBezTo>
                    <a:pt x="22561" y="2696"/>
                    <a:pt x="22142" y="2696"/>
                    <a:pt x="21780" y="2858"/>
                  </a:cubicBezTo>
                  <a:cubicBezTo>
                    <a:pt x="21732" y="3049"/>
                    <a:pt x="21732" y="3239"/>
                    <a:pt x="21780" y="3430"/>
                  </a:cubicBezTo>
                  <a:lnTo>
                    <a:pt x="21780" y="3430"/>
                  </a:lnTo>
                  <a:cubicBezTo>
                    <a:pt x="21371" y="3668"/>
                    <a:pt x="20856" y="3668"/>
                    <a:pt x="20447" y="3430"/>
                  </a:cubicBezTo>
                  <a:cubicBezTo>
                    <a:pt x="20094" y="3373"/>
                    <a:pt x="19780" y="3163"/>
                    <a:pt x="19589" y="2858"/>
                  </a:cubicBezTo>
                  <a:cubicBezTo>
                    <a:pt x="19589" y="2858"/>
                    <a:pt x="19589" y="2858"/>
                    <a:pt x="19589" y="2192"/>
                  </a:cubicBezTo>
                  <a:lnTo>
                    <a:pt x="19589" y="1620"/>
                  </a:lnTo>
                  <a:cubicBezTo>
                    <a:pt x="19589" y="1620"/>
                    <a:pt x="19589" y="1620"/>
                    <a:pt x="19589" y="1620"/>
                  </a:cubicBezTo>
                  <a:cubicBezTo>
                    <a:pt x="19694" y="1439"/>
                    <a:pt x="19694" y="1230"/>
                    <a:pt x="19589" y="1049"/>
                  </a:cubicBezTo>
                  <a:cubicBezTo>
                    <a:pt x="18875" y="658"/>
                    <a:pt x="18018" y="658"/>
                    <a:pt x="17303" y="1049"/>
                  </a:cubicBezTo>
                  <a:cubicBezTo>
                    <a:pt x="16732" y="1230"/>
                    <a:pt x="16370" y="1792"/>
                    <a:pt x="16446" y="2382"/>
                  </a:cubicBezTo>
                  <a:cubicBezTo>
                    <a:pt x="16446" y="2382"/>
                    <a:pt x="16446" y="2954"/>
                    <a:pt x="16446" y="3144"/>
                  </a:cubicBezTo>
                  <a:cubicBezTo>
                    <a:pt x="16446" y="3335"/>
                    <a:pt x="15303" y="3144"/>
                    <a:pt x="15208" y="3811"/>
                  </a:cubicBezTo>
                  <a:lnTo>
                    <a:pt x="15208" y="3811"/>
                  </a:lnTo>
                  <a:cubicBezTo>
                    <a:pt x="15208" y="2858"/>
                    <a:pt x="14446" y="3049"/>
                    <a:pt x="14255" y="2573"/>
                  </a:cubicBezTo>
                  <a:lnTo>
                    <a:pt x="14255" y="2573"/>
                  </a:lnTo>
                  <a:lnTo>
                    <a:pt x="13017" y="8383"/>
                  </a:lnTo>
                  <a:cubicBezTo>
                    <a:pt x="12827" y="9745"/>
                    <a:pt x="12827" y="11117"/>
                    <a:pt x="13017" y="12479"/>
                  </a:cubicBezTo>
                  <a:cubicBezTo>
                    <a:pt x="13293" y="13545"/>
                    <a:pt x="13512" y="14631"/>
                    <a:pt x="13684" y="15717"/>
                  </a:cubicBezTo>
                  <a:cubicBezTo>
                    <a:pt x="13712" y="18975"/>
                    <a:pt x="13131" y="22204"/>
                    <a:pt x="11969" y="25242"/>
                  </a:cubicBezTo>
                  <a:cubicBezTo>
                    <a:pt x="10636" y="31624"/>
                    <a:pt x="12922" y="38768"/>
                    <a:pt x="10064" y="44769"/>
                  </a:cubicBezTo>
                  <a:cubicBezTo>
                    <a:pt x="9207" y="46673"/>
                    <a:pt x="7778" y="48483"/>
                    <a:pt x="7111" y="50483"/>
                  </a:cubicBezTo>
                  <a:cubicBezTo>
                    <a:pt x="6826" y="51741"/>
                    <a:pt x="6378" y="52960"/>
                    <a:pt x="5778" y="54103"/>
                  </a:cubicBezTo>
                  <a:cubicBezTo>
                    <a:pt x="4740" y="55179"/>
                    <a:pt x="3597" y="56141"/>
                    <a:pt x="2349" y="56961"/>
                  </a:cubicBezTo>
                  <a:cubicBezTo>
                    <a:pt x="1292" y="57780"/>
                    <a:pt x="473" y="58865"/>
                    <a:pt x="-32" y="60104"/>
                  </a:cubicBezTo>
                  <a:cubicBezTo>
                    <a:pt x="644" y="60351"/>
                    <a:pt x="1387" y="60351"/>
                    <a:pt x="2063" y="60104"/>
                  </a:cubicBezTo>
                  <a:cubicBezTo>
                    <a:pt x="2635" y="59885"/>
                    <a:pt x="2959" y="59275"/>
                    <a:pt x="2825" y="58675"/>
                  </a:cubicBezTo>
                  <a:cubicBezTo>
                    <a:pt x="2825" y="58675"/>
                    <a:pt x="2825" y="58104"/>
                    <a:pt x="2825" y="57913"/>
                  </a:cubicBezTo>
                  <a:cubicBezTo>
                    <a:pt x="2825" y="57722"/>
                    <a:pt x="4064" y="57913"/>
                    <a:pt x="4064" y="57341"/>
                  </a:cubicBezTo>
                  <a:lnTo>
                    <a:pt x="4064" y="57341"/>
                  </a:lnTo>
                  <a:cubicBezTo>
                    <a:pt x="4064" y="58294"/>
                    <a:pt x="4826" y="58199"/>
                    <a:pt x="5016" y="58675"/>
                  </a:cubicBezTo>
                  <a:cubicBezTo>
                    <a:pt x="5207" y="59151"/>
                    <a:pt x="5016" y="59437"/>
                    <a:pt x="4254" y="59723"/>
                  </a:cubicBezTo>
                  <a:cubicBezTo>
                    <a:pt x="3492" y="60008"/>
                    <a:pt x="4254" y="60580"/>
                    <a:pt x="4254" y="60961"/>
                  </a:cubicBezTo>
                  <a:cubicBezTo>
                    <a:pt x="4768" y="61218"/>
                    <a:pt x="5368" y="61218"/>
                    <a:pt x="5873" y="60961"/>
                  </a:cubicBezTo>
                  <a:cubicBezTo>
                    <a:pt x="5873" y="60961"/>
                    <a:pt x="5873" y="60294"/>
                    <a:pt x="6540" y="60008"/>
                  </a:cubicBezTo>
                  <a:cubicBezTo>
                    <a:pt x="7083" y="59761"/>
                    <a:pt x="7712" y="59761"/>
                    <a:pt x="8255" y="60008"/>
                  </a:cubicBezTo>
                  <a:cubicBezTo>
                    <a:pt x="9017" y="60008"/>
                    <a:pt x="8255" y="60866"/>
                    <a:pt x="8255" y="61152"/>
                  </a:cubicBezTo>
                  <a:lnTo>
                    <a:pt x="6635" y="62199"/>
                  </a:lnTo>
                  <a:cubicBezTo>
                    <a:pt x="6635" y="62199"/>
                    <a:pt x="5969" y="62199"/>
                    <a:pt x="5969" y="62866"/>
                  </a:cubicBezTo>
                  <a:cubicBezTo>
                    <a:pt x="5969" y="63533"/>
                    <a:pt x="5969" y="63533"/>
                    <a:pt x="6635" y="63628"/>
                  </a:cubicBezTo>
                  <a:cubicBezTo>
                    <a:pt x="7159" y="63828"/>
                    <a:pt x="7731" y="63828"/>
                    <a:pt x="8255" y="63628"/>
                  </a:cubicBezTo>
                  <a:cubicBezTo>
                    <a:pt x="8769" y="63418"/>
                    <a:pt x="9217" y="63085"/>
                    <a:pt x="9588" y="62675"/>
                  </a:cubicBezTo>
                  <a:cubicBezTo>
                    <a:pt x="10007" y="61999"/>
                    <a:pt x="10807" y="61656"/>
                    <a:pt x="11588" y="61818"/>
                  </a:cubicBezTo>
                  <a:cubicBezTo>
                    <a:pt x="12255" y="61818"/>
                    <a:pt x="12731" y="62485"/>
                    <a:pt x="12636" y="62866"/>
                  </a:cubicBezTo>
                  <a:cubicBezTo>
                    <a:pt x="12541" y="63247"/>
                    <a:pt x="12065" y="63437"/>
                    <a:pt x="11588" y="63628"/>
                  </a:cubicBezTo>
                  <a:cubicBezTo>
                    <a:pt x="11112" y="63819"/>
                    <a:pt x="9683" y="63628"/>
                    <a:pt x="9969" y="64676"/>
                  </a:cubicBezTo>
                  <a:cubicBezTo>
                    <a:pt x="10255" y="65723"/>
                    <a:pt x="11112" y="65533"/>
                    <a:pt x="11969" y="65533"/>
                  </a:cubicBezTo>
                  <a:cubicBezTo>
                    <a:pt x="12588" y="65752"/>
                    <a:pt x="13255" y="65752"/>
                    <a:pt x="13874" y="65533"/>
                  </a:cubicBezTo>
                  <a:cubicBezTo>
                    <a:pt x="14293" y="65219"/>
                    <a:pt x="14741" y="64923"/>
                    <a:pt x="15208" y="64676"/>
                  </a:cubicBezTo>
                  <a:cubicBezTo>
                    <a:pt x="15541" y="64533"/>
                    <a:pt x="15922" y="64533"/>
                    <a:pt x="16256" y="64676"/>
                  </a:cubicBezTo>
                  <a:cubicBezTo>
                    <a:pt x="16256" y="65533"/>
                    <a:pt x="16256" y="66200"/>
                    <a:pt x="14922" y="66581"/>
                  </a:cubicBezTo>
                  <a:lnTo>
                    <a:pt x="13779" y="66581"/>
                  </a:lnTo>
                  <a:cubicBezTo>
                    <a:pt x="13779" y="66581"/>
                    <a:pt x="13779" y="67152"/>
                    <a:pt x="13779" y="67343"/>
                  </a:cubicBezTo>
                  <a:lnTo>
                    <a:pt x="14351" y="67343"/>
                  </a:lnTo>
                  <a:cubicBezTo>
                    <a:pt x="15284" y="67505"/>
                    <a:pt x="16237" y="67305"/>
                    <a:pt x="17018" y="66771"/>
                  </a:cubicBezTo>
                  <a:cubicBezTo>
                    <a:pt x="17018" y="66771"/>
                    <a:pt x="17589" y="65819"/>
                    <a:pt x="18542" y="65723"/>
                  </a:cubicBezTo>
                  <a:cubicBezTo>
                    <a:pt x="19494" y="65628"/>
                    <a:pt x="17780" y="68010"/>
                    <a:pt x="15970" y="68390"/>
                  </a:cubicBezTo>
                  <a:cubicBezTo>
                    <a:pt x="15398" y="68343"/>
                    <a:pt x="14827" y="68343"/>
                    <a:pt x="14255" y="68390"/>
                  </a:cubicBezTo>
                  <a:cubicBezTo>
                    <a:pt x="14255" y="68390"/>
                    <a:pt x="13589" y="68962"/>
                    <a:pt x="14255" y="69343"/>
                  </a:cubicBezTo>
                  <a:cubicBezTo>
                    <a:pt x="14732" y="69638"/>
                    <a:pt x="15236" y="69867"/>
                    <a:pt x="15779" y="70010"/>
                  </a:cubicBezTo>
                  <a:cubicBezTo>
                    <a:pt x="17075" y="70476"/>
                    <a:pt x="18484" y="70476"/>
                    <a:pt x="19780" y="70010"/>
                  </a:cubicBezTo>
                  <a:cubicBezTo>
                    <a:pt x="20637" y="69533"/>
                    <a:pt x="20828" y="68676"/>
                    <a:pt x="21304" y="68010"/>
                  </a:cubicBezTo>
                  <a:cubicBezTo>
                    <a:pt x="21666" y="67819"/>
                    <a:pt x="22085" y="67819"/>
                    <a:pt x="22447" y="68010"/>
                  </a:cubicBezTo>
                  <a:cubicBezTo>
                    <a:pt x="23114" y="68010"/>
                    <a:pt x="23780" y="68581"/>
                    <a:pt x="23685" y="68962"/>
                  </a:cubicBezTo>
                  <a:cubicBezTo>
                    <a:pt x="23590" y="69343"/>
                    <a:pt x="23209" y="69629"/>
                    <a:pt x="22923" y="69914"/>
                  </a:cubicBezTo>
                  <a:cubicBezTo>
                    <a:pt x="22609" y="70191"/>
                    <a:pt x="22580" y="70677"/>
                    <a:pt x="22856" y="70991"/>
                  </a:cubicBezTo>
                  <a:cubicBezTo>
                    <a:pt x="22875" y="71010"/>
                    <a:pt x="22894" y="71038"/>
                    <a:pt x="22923" y="71057"/>
                  </a:cubicBezTo>
                  <a:cubicBezTo>
                    <a:pt x="23647" y="71543"/>
                    <a:pt x="24542" y="71715"/>
                    <a:pt x="25399" y="71534"/>
                  </a:cubicBezTo>
                  <a:cubicBezTo>
                    <a:pt x="25942" y="71372"/>
                    <a:pt x="26409" y="71038"/>
                    <a:pt x="26733" y="70581"/>
                  </a:cubicBezTo>
                  <a:lnTo>
                    <a:pt x="26733" y="69914"/>
                  </a:lnTo>
                  <a:cubicBezTo>
                    <a:pt x="27486" y="70715"/>
                    <a:pt x="27486" y="71972"/>
                    <a:pt x="26733" y="72772"/>
                  </a:cubicBezTo>
                  <a:lnTo>
                    <a:pt x="26161" y="73344"/>
                  </a:lnTo>
                  <a:cubicBezTo>
                    <a:pt x="26161" y="73344"/>
                    <a:pt x="26161" y="73915"/>
                    <a:pt x="26161" y="74105"/>
                  </a:cubicBezTo>
                  <a:lnTo>
                    <a:pt x="26924" y="74105"/>
                  </a:lnTo>
                  <a:cubicBezTo>
                    <a:pt x="27847" y="74344"/>
                    <a:pt x="28819" y="74001"/>
                    <a:pt x="29400" y="73248"/>
                  </a:cubicBezTo>
                  <a:cubicBezTo>
                    <a:pt x="29400" y="72677"/>
                    <a:pt x="29400" y="72010"/>
                    <a:pt x="29400" y="71343"/>
                  </a:cubicBezTo>
                  <a:cubicBezTo>
                    <a:pt x="29657" y="71077"/>
                    <a:pt x="30076" y="71077"/>
                    <a:pt x="30343" y="71334"/>
                  </a:cubicBezTo>
                  <a:cubicBezTo>
                    <a:pt x="30343" y="71334"/>
                    <a:pt x="30353" y="71343"/>
                    <a:pt x="30353" y="71343"/>
                  </a:cubicBezTo>
                  <a:lnTo>
                    <a:pt x="30353" y="71343"/>
                  </a:lnTo>
                  <a:cubicBezTo>
                    <a:pt x="31019" y="72296"/>
                    <a:pt x="30353" y="73153"/>
                    <a:pt x="30353" y="74201"/>
                  </a:cubicBezTo>
                  <a:cubicBezTo>
                    <a:pt x="30857" y="74963"/>
                    <a:pt x="31543" y="75591"/>
                    <a:pt x="32353" y="76011"/>
                  </a:cubicBezTo>
                  <a:cubicBezTo>
                    <a:pt x="32924" y="76011"/>
                    <a:pt x="33972" y="76868"/>
                    <a:pt x="34353" y="76582"/>
                  </a:cubicBezTo>
                  <a:lnTo>
                    <a:pt x="34353" y="76106"/>
                  </a:lnTo>
                  <a:cubicBezTo>
                    <a:pt x="33867" y="75277"/>
                    <a:pt x="33324" y="74477"/>
                    <a:pt x="32734" y="73724"/>
                  </a:cubicBezTo>
                  <a:cubicBezTo>
                    <a:pt x="32734" y="72962"/>
                    <a:pt x="32067" y="72105"/>
                    <a:pt x="32734" y="71534"/>
                  </a:cubicBezTo>
                  <a:cubicBezTo>
                    <a:pt x="33334" y="71534"/>
                    <a:pt x="33877" y="71867"/>
                    <a:pt x="34163" y="72391"/>
                  </a:cubicBezTo>
                  <a:cubicBezTo>
                    <a:pt x="34163" y="72391"/>
                    <a:pt x="34163" y="73058"/>
                    <a:pt x="34163" y="73439"/>
                  </a:cubicBezTo>
                  <a:lnTo>
                    <a:pt x="34163" y="73439"/>
                  </a:lnTo>
                  <a:cubicBezTo>
                    <a:pt x="34515" y="73744"/>
                    <a:pt x="35048" y="73744"/>
                    <a:pt x="35401" y="73439"/>
                  </a:cubicBezTo>
                  <a:cubicBezTo>
                    <a:pt x="35439" y="73077"/>
                    <a:pt x="35763" y="72801"/>
                    <a:pt x="36134" y="72839"/>
                  </a:cubicBezTo>
                  <a:cubicBezTo>
                    <a:pt x="36172" y="72848"/>
                    <a:pt x="36220" y="72858"/>
                    <a:pt x="36258" y="72867"/>
                  </a:cubicBezTo>
                  <a:cubicBezTo>
                    <a:pt x="37020" y="73724"/>
                    <a:pt x="36258" y="74487"/>
                    <a:pt x="36258" y="75344"/>
                  </a:cubicBezTo>
                  <a:cubicBezTo>
                    <a:pt x="36258" y="76201"/>
                    <a:pt x="37306" y="78011"/>
                    <a:pt x="39211" y="79154"/>
                  </a:cubicBezTo>
                  <a:lnTo>
                    <a:pt x="40163" y="79154"/>
                  </a:lnTo>
                  <a:cubicBezTo>
                    <a:pt x="40925" y="79154"/>
                    <a:pt x="41592" y="79154"/>
                    <a:pt x="41687" y="78678"/>
                  </a:cubicBezTo>
                  <a:cubicBezTo>
                    <a:pt x="41782" y="78201"/>
                    <a:pt x="41687" y="77820"/>
                    <a:pt x="41687" y="77344"/>
                  </a:cubicBezTo>
                  <a:cubicBezTo>
                    <a:pt x="41602" y="76744"/>
                    <a:pt x="41602" y="76134"/>
                    <a:pt x="41687" y="75534"/>
                  </a:cubicBezTo>
                  <a:cubicBezTo>
                    <a:pt x="41821" y="74810"/>
                    <a:pt x="42525" y="74334"/>
                    <a:pt x="43249" y="74477"/>
                  </a:cubicBezTo>
                  <a:cubicBezTo>
                    <a:pt x="43268" y="74477"/>
                    <a:pt x="43287" y="74477"/>
                    <a:pt x="43307" y="74487"/>
                  </a:cubicBezTo>
                  <a:cubicBezTo>
                    <a:pt x="44154" y="74591"/>
                    <a:pt x="44878" y="75134"/>
                    <a:pt x="45211" y="75915"/>
                  </a:cubicBezTo>
                  <a:cubicBezTo>
                    <a:pt x="45078" y="76449"/>
                    <a:pt x="45078" y="77001"/>
                    <a:pt x="45211" y="77535"/>
                  </a:cubicBezTo>
                  <a:cubicBezTo>
                    <a:pt x="45211" y="78106"/>
                    <a:pt x="47021" y="78678"/>
                    <a:pt x="47593" y="78296"/>
                  </a:cubicBezTo>
                  <a:cubicBezTo>
                    <a:pt x="48164" y="77915"/>
                    <a:pt x="47593" y="78296"/>
                    <a:pt x="47593" y="77820"/>
                  </a:cubicBezTo>
                  <a:cubicBezTo>
                    <a:pt x="47412" y="77306"/>
                    <a:pt x="47155" y="76830"/>
                    <a:pt x="46831" y="76391"/>
                  </a:cubicBezTo>
                  <a:cubicBezTo>
                    <a:pt x="46831" y="75915"/>
                    <a:pt x="46831" y="75344"/>
                    <a:pt x="46831" y="75153"/>
                  </a:cubicBezTo>
                  <a:cubicBezTo>
                    <a:pt x="47345" y="74925"/>
                    <a:pt x="47936" y="74925"/>
                    <a:pt x="48450" y="75153"/>
                  </a:cubicBezTo>
                  <a:cubicBezTo>
                    <a:pt x="48926" y="75325"/>
                    <a:pt x="49241" y="75791"/>
                    <a:pt x="49212" y="76296"/>
                  </a:cubicBezTo>
                  <a:lnTo>
                    <a:pt x="49212" y="79154"/>
                  </a:lnTo>
                  <a:cubicBezTo>
                    <a:pt x="49126" y="79592"/>
                    <a:pt x="49126" y="80049"/>
                    <a:pt x="49212" y="80487"/>
                  </a:cubicBezTo>
                  <a:cubicBezTo>
                    <a:pt x="49536" y="81097"/>
                    <a:pt x="50031" y="81592"/>
                    <a:pt x="50641" y="81916"/>
                  </a:cubicBezTo>
                  <a:cubicBezTo>
                    <a:pt x="51146" y="82011"/>
                    <a:pt x="51660" y="82011"/>
                    <a:pt x="52165" y="81916"/>
                  </a:cubicBezTo>
                  <a:cubicBezTo>
                    <a:pt x="52641" y="81916"/>
                    <a:pt x="53022" y="81916"/>
                    <a:pt x="53117" y="81916"/>
                  </a:cubicBezTo>
                  <a:cubicBezTo>
                    <a:pt x="53213" y="81916"/>
                    <a:pt x="53117" y="81345"/>
                    <a:pt x="53117" y="81154"/>
                  </a:cubicBezTo>
                  <a:cubicBezTo>
                    <a:pt x="52565" y="80554"/>
                    <a:pt x="52260" y="79773"/>
                    <a:pt x="52260" y="78963"/>
                  </a:cubicBezTo>
                  <a:cubicBezTo>
                    <a:pt x="52260" y="78649"/>
                    <a:pt x="52508" y="78392"/>
                    <a:pt x="52822" y="78382"/>
                  </a:cubicBezTo>
                  <a:cubicBezTo>
                    <a:pt x="52860" y="78382"/>
                    <a:pt x="52889" y="78382"/>
                    <a:pt x="52927" y="78392"/>
                  </a:cubicBezTo>
                  <a:cubicBezTo>
                    <a:pt x="53241" y="78296"/>
                    <a:pt x="53565" y="78296"/>
                    <a:pt x="53879" y="78392"/>
                  </a:cubicBezTo>
                  <a:cubicBezTo>
                    <a:pt x="54327" y="78706"/>
                    <a:pt x="54632" y="79182"/>
                    <a:pt x="54736" y="79725"/>
                  </a:cubicBezTo>
                  <a:cubicBezTo>
                    <a:pt x="54803" y="80240"/>
                    <a:pt x="55003" y="80735"/>
                    <a:pt x="55308" y="81154"/>
                  </a:cubicBezTo>
                  <a:cubicBezTo>
                    <a:pt x="55870" y="81678"/>
                    <a:pt x="56632" y="81954"/>
                    <a:pt x="57403" y="81916"/>
                  </a:cubicBezTo>
                  <a:cubicBezTo>
                    <a:pt x="57975" y="81916"/>
                    <a:pt x="58165" y="81916"/>
                    <a:pt x="58070" y="81154"/>
                  </a:cubicBezTo>
                  <a:cubicBezTo>
                    <a:pt x="57937" y="80754"/>
                    <a:pt x="57708" y="80392"/>
                    <a:pt x="57403" y="80106"/>
                  </a:cubicBezTo>
                  <a:cubicBezTo>
                    <a:pt x="56527" y="79125"/>
                    <a:pt x="55908" y="77953"/>
                    <a:pt x="55594" y="76677"/>
                  </a:cubicBezTo>
                  <a:cubicBezTo>
                    <a:pt x="55489" y="76325"/>
                    <a:pt x="55689" y="75953"/>
                    <a:pt x="56041" y="75849"/>
                  </a:cubicBezTo>
                  <a:cubicBezTo>
                    <a:pt x="56108" y="75829"/>
                    <a:pt x="56184" y="75820"/>
                    <a:pt x="56261" y="75820"/>
                  </a:cubicBezTo>
                  <a:cubicBezTo>
                    <a:pt x="56651" y="75858"/>
                    <a:pt x="57023" y="76029"/>
                    <a:pt x="57308" y="76296"/>
                  </a:cubicBezTo>
                  <a:cubicBezTo>
                    <a:pt x="57375" y="76544"/>
                    <a:pt x="57375" y="76811"/>
                    <a:pt x="57308" y="77058"/>
                  </a:cubicBezTo>
                  <a:cubicBezTo>
                    <a:pt x="57308" y="77058"/>
                    <a:pt x="57308" y="77820"/>
                    <a:pt x="57308" y="78296"/>
                  </a:cubicBezTo>
                  <a:cubicBezTo>
                    <a:pt x="57585" y="78849"/>
                    <a:pt x="58013" y="79316"/>
                    <a:pt x="58547" y="79630"/>
                  </a:cubicBezTo>
                  <a:cubicBezTo>
                    <a:pt x="59309" y="79630"/>
                    <a:pt x="60452" y="80202"/>
                    <a:pt x="60737" y="79630"/>
                  </a:cubicBezTo>
                  <a:cubicBezTo>
                    <a:pt x="61023" y="79058"/>
                    <a:pt x="60737" y="78868"/>
                    <a:pt x="60737" y="78487"/>
                  </a:cubicBezTo>
                  <a:cubicBezTo>
                    <a:pt x="60461" y="78163"/>
                    <a:pt x="60299" y="77763"/>
                    <a:pt x="60261" y="77344"/>
                  </a:cubicBezTo>
                  <a:cubicBezTo>
                    <a:pt x="60261" y="77344"/>
                    <a:pt x="60261" y="77344"/>
                    <a:pt x="60261" y="76868"/>
                  </a:cubicBezTo>
                  <a:lnTo>
                    <a:pt x="60261" y="76868"/>
                  </a:lnTo>
                  <a:cubicBezTo>
                    <a:pt x="61147" y="76868"/>
                    <a:pt x="62004" y="77210"/>
                    <a:pt x="62642" y="77820"/>
                  </a:cubicBezTo>
                  <a:cubicBezTo>
                    <a:pt x="62919" y="78296"/>
                    <a:pt x="62919" y="78878"/>
                    <a:pt x="62642" y="79344"/>
                  </a:cubicBezTo>
                  <a:cubicBezTo>
                    <a:pt x="62452" y="79830"/>
                    <a:pt x="62452" y="80382"/>
                    <a:pt x="62642" y="80868"/>
                  </a:cubicBezTo>
                  <a:lnTo>
                    <a:pt x="62642" y="81345"/>
                  </a:lnTo>
                  <a:cubicBezTo>
                    <a:pt x="63109" y="81487"/>
                    <a:pt x="63604" y="81487"/>
                    <a:pt x="64071" y="81345"/>
                  </a:cubicBezTo>
                  <a:lnTo>
                    <a:pt x="65024" y="81345"/>
                  </a:lnTo>
                  <a:cubicBezTo>
                    <a:pt x="65881" y="81345"/>
                    <a:pt x="65786" y="80297"/>
                    <a:pt x="65024" y="79630"/>
                  </a:cubicBezTo>
                  <a:cubicBezTo>
                    <a:pt x="64261" y="78963"/>
                    <a:pt x="63881" y="78296"/>
                    <a:pt x="63690" y="77630"/>
                  </a:cubicBezTo>
                  <a:cubicBezTo>
                    <a:pt x="63452" y="77420"/>
                    <a:pt x="63433" y="77058"/>
                    <a:pt x="63642" y="76820"/>
                  </a:cubicBezTo>
                  <a:cubicBezTo>
                    <a:pt x="63652" y="76801"/>
                    <a:pt x="63671" y="76792"/>
                    <a:pt x="63690" y="76772"/>
                  </a:cubicBezTo>
                  <a:cubicBezTo>
                    <a:pt x="64290" y="76725"/>
                    <a:pt x="64881" y="76934"/>
                    <a:pt x="65309" y="77344"/>
                  </a:cubicBezTo>
                  <a:cubicBezTo>
                    <a:pt x="65633" y="77563"/>
                    <a:pt x="65833" y="77915"/>
                    <a:pt x="65881" y="78296"/>
                  </a:cubicBezTo>
                  <a:cubicBezTo>
                    <a:pt x="65843" y="78554"/>
                    <a:pt x="65843" y="78801"/>
                    <a:pt x="65881" y="79058"/>
                  </a:cubicBezTo>
                  <a:cubicBezTo>
                    <a:pt x="66052" y="79344"/>
                    <a:pt x="66319" y="79544"/>
                    <a:pt x="66643" y="79630"/>
                  </a:cubicBezTo>
                  <a:cubicBezTo>
                    <a:pt x="67148" y="80011"/>
                    <a:pt x="67852" y="80011"/>
                    <a:pt x="68357" y="79630"/>
                  </a:cubicBezTo>
                  <a:cubicBezTo>
                    <a:pt x="68357" y="79630"/>
                    <a:pt x="68357" y="78773"/>
                    <a:pt x="68357" y="78296"/>
                  </a:cubicBezTo>
                  <a:cubicBezTo>
                    <a:pt x="68691" y="78144"/>
                    <a:pt x="69072" y="78144"/>
                    <a:pt x="69405" y="78296"/>
                  </a:cubicBezTo>
                  <a:cubicBezTo>
                    <a:pt x="69843" y="78354"/>
                    <a:pt x="70243" y="78554"/>
                    <a:pt x="70548" y="78868"/>
                  </a:cubicBezTo>
                  <a:cubicBezTo>
                    <a:pt x="70548" y="78868"/>
                    <a:pt x="70548" y="79344"/>
                    <a:pt x="70548" y="79535"/>
                  </a:cubicBezTo>
                  <a:cubicBezTo>
                    <a:pt x="70634" y="80163"/>
                    <a:pt x="70900" y="80763"/>
                    <a:pt x="71310" y="81249"/>
                  </a:cubicBezTo>
                  <a:cubicBezTo>
                    <a:pt x="71901" y="81983"/>
                    <a:pt x="72691" y="82516"/>
                    <a:pt x="73596" y="82773"/>
                  </a:cubicBezTo>
                  <a:cubicBezTo>
                    <a:pt x="74091" y="82926"/>
                    <a:pt x="74625" y="82926"/>
                    <a:pt x="75120" y="82773"/>
                  </a:cubicBezTo>
                  <a:lnTo>
                    <a:pt x="75120" y="82773"/>
                  </a:lnTo>
                  <a:cubicBezTo>
                    <a:pt x="75120" y="82106"/>
                    <a:pt x="75120" y="81249"/>
                    <a:pt x="74072" y="80487"/>
                  </a:cubicBezTo>
                  <a:cubicBezTo>
                    <a:pt x="73024" y="79725"/>
                    <a:pt x="73310" y="79725"/>
                    <a:pt x="73310" y="79344"/>
                  </a:cubicBezTo>
                  <a:cubicBezTo>
                    <a:pt x="73310" y="78963"/>
                    <a:pt x="73310" y="78868"/>
                    <a:pt x="73882" y="78868"/>
                  </a:cubicBezTo>
                  <a:cubicBezTo>
                    <a:pt x="74225" y="78773"/>
                    <a:pt x="74587" y="78773"/>
                    <a:pt x="74930" y="78868"/>
                  </a:cubicBezTo>
                  <a:cubicBezTo>
                    <a:pt x="75225" y="79144"/>
                    <a:pt x="75587" y="79344"/>
                    <a:pt x="75977" y="79439"/>
                  </a:cubicBezTo>
                  <a:cubicBezTo>
                    <a:pt x="76339" y="79592"/>
                    <a:pt x="76758" y="79592"/>
                    <a:pt x="77120" y="79439"/>
                  </a:cubicBezTo>
                  <a:cubicBezTo>
                    <a:pt x="77120" y="79439"/>
                    <a:pt x="77120" y="79439"/>
                    <a:pt x="77597" y="78868"/>
                  </a:cubicBezTo>
                  <a:cubicBezTo>
                    <a:pt x="78073" y="78296"/>
                    <a:pt x="77597" y="78868"/>
                    <a:pt x="77597" y="78392"/>
                  </a:cubicBezTo>
                  <a:cubicBezTo>
                    <a:pt x="78025" y="78230"/>
                    <a:pt x="78501" y="78230"/>
                    <a:pt x="78930" y="78392"/>
                  </a:cubicBezTo>
                  <a:cubicBezTo>
                    <a:pt x="79406" y="78392"/>
                    <a:pt x="79787" y="78392"/>
                    <a:pt x="79787" y="79058"/>
                  </a:cubicBezTo>
                  <a:cubicBezTo>
                    <a:pt x="79787" y="79725"/>
                    <a:pt x="79787" y="79535"/>
                    <a:pt x="79787" y="79725"/>
                  </a:cubicBezTo>
                  <a:cubicBezTo>
                    <a:pt x="79787" y="79916"/>
                    <a:pt x="79311" y="79725"/>
                    <a:pt x="79216" y="80392"/>
                  </a:cubicBezTo>
                  <a:lnTo>
                    <a:pt x="79216" y="80392"/>
                  </a:lnTo>
                  <a:cubicBezTo>
                    <a:pt x="79216" y="80392"/>
                    <a:pt x="79216" y="80963"/>
                    <a:pt x="79216" y="81059"/>
                  </a:cubicBezTo>
                  <a:cubicBezTo>
                    <a:pt x="79930" y="81449"/>
                    <a:pt x="80787" y="81449"/>
                    <a:pt x="81502" y="81059"/>
                  </a:cubicBezTo>
                  <a:cubicBezTo>
                    <a:pt x="82083" y="80840"/>
                    <a:pt x="82445" y="80249"/>
                    <a:pt x="82359" y="79630"/>
                  </a:cubicBezTo>
                  <a:cubicBezTo>
                    <a:pt x="82359" y="79630"/>
                    <a:pt x="82359" y="78963"/>
                    <a:pt x="82359" y="78773"/>
                  </a:cubicBezTo>
                  <a:cubicBezTo>
                    <a:pt x="82359" y="78582"/>
                    <a:pt x="83597" y="78773"/>
                    <a:pt x="83597" y="78106"/>
                  </a:cubicBezTo>
                  <a:lnTo>
                    <a:pt x="83597" y="78106"/>
                  </a:lnTo>
                  <a:cubicBezTo>
                    <a:pt x="83597" y="79154"/>
                    <a:pt x="84359" y="79058"/>
                    <a:pt x="84550" y="79535"/>
                  </a:cubicBezTo>
                  <a:cubicBezTo>
                    <a:pt x="84740" y="80011"/>
                    <a:pt x="84550" y="80297"/>
                    <a:pt x="83788" y="80678"/>
                  </a:cubicBezTo>
                  <a:cubicBezTo>
                    <a:pt x="83026" y="81059"/>
                    <a:pt x="83216" y="81630"/>
                    <a:pt x="83788" y="81916"/>
                  </a:cubicBezTo>
                  <a:cubicBezTo>
                    <a:pt x="84293" y="82202"/>
                    <a:pt x="84902" y="82202"/>
                    <a:pt x="85407" y="81916"/>
                  </a:cubicBezTo>
                  <a:cubicBezTo>
                    <a:pt x="85407" y="81916"/>
                    <a:pt x="85407" y="81249"/>
                    <a:pt x="86074" y="80963"/>
                  </a:cubicBezTo>
                  <a:cubicBezTo>
                    <a:pt x="86607" y="80678"/>
                    <a:pt x="87255" y="80678"/>
                    <a:pt x="87788" y="80963"/>
                  </a:cubicBezTo>
                  <a:cubicBezTo>
                    <a:pt x="88550" y="80963"/>
                    <a:pt x="87788" y="81916"/>
                    <a:pt x="87788" y="82297"/>
                  </a:cubicBezTo>
                  <a:lnTo>
                    <a:pt x="86169" y="83345"/>
                  </a:lnTo>
                  <a:cubicBezTo>
                    <a:pt x="85874" y="83526"/>
                    <a:pt x="85645" y="83792"/>
                    <a:pt x="85502" y="84107"/>
                  </a:cubicBezTo>
                  <a:cubicBezTo>
                    <a:pt x="85502" y="84107"/>
                    <a:pt x="85502" y="84678"/>
                    <a:pt x="86169" y="84869"/>
                  </a:cubicBezTo>
                  <a:cubicBezTo>
                    <a:pt x="86712" y="85116"/>
                    <a:pt x="87341" y="85116"/>
                    <a:pt x="87884" y="84869"/>
                  </a:cubicBezTo>
                  <a:cubicBezTo>
                    <a:pt x="88379" y="84631"/>
                    <a:pt x="88827" y="84307"/>
                    <a:pt x="89217" y="83916"/>
                  </a:cubicBezTo>
                  <a:cubicBezTo>
                    <a:pt x="89550" y="83192"/>
                    <a:pt x="90341" y="82802"/>
                    <a:pt x="91122" y="82964"/>
                  </a:cubicBezTo>
                  <a:cubicBezTo>
                    <a:pt x="91884" y="82964"/>
                    <a:pt x="92360" y="83726"/>
                    <a:pt x="92265" y="84107"/>
                  </a:cubicBezTo>
                  <a:cubicBezTo>
                    <a:pt x="92170" y="84488"/>
                    <a:pt x="91694" y="84678"/>
                    <a:pt x="91122" y="84869"/>
                  </a:cubicBezTo>
                  <a:cubicBezTo>
                    <a:pt x="90551" y="85059"/>
                    <a:pt x="89217" y="85345"/>
                    <a:pt x="89503" y="86012"/>
                  </a:cubicBezTo>
                  <a:cubicBezTo>
                    <a:pt x="89789" y="86679"/>
                    <a:pt x="90646" y="86869"/>
                    <a:pt x="91503" y="86964"/>
                  </a:cubicBezTo>
                  <a:cubicBezTo>
                    <a:pt x="92170" y="86993"/>
                    <a:pt x="92827" y="86821"/>
                    <a:pt x="93408" y="86488"/>
                  </a:cubicBezTo>
                  <a:lnTo>
                    <a:pt x="93408" y="86488"/>
                  </a:lnTo>
                  <a:cubicBezTo>
                    <a:pt x="94037" y="87983"/>
                    <a:pt x="95770" y="88688"/>
                    <a:pt x="97266" y="88060"/>
                  </a:cubicBezTo>
                  <a:cubicBezTo>
                    <a:pt x="98761" y="87431"/>
                    <a:pt x="99466" y="85697"/>
                    <a:pt x="98837" y="84202"/>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9F48A9A3-79D6-26F9-703A-496CCBA81F1E}"/>
                </a:ext>
              </a:extLst>
            </p:cNvPr>
            <p:cNvSpPr/>
            <p:nvPr/>
          </p:nvSpPr>
          <p:spPr>
            <a:xfrm>
              <a:off x="4712154" y="2401276"/>
              <a:ext cx="90707" cy="79359"/>
            </a:xfrm>
            <a:custGeom>
              <a:avLst/>
              <a:gdLst>
                <a:gd name="connsiteX0" fmla="*/ 82126 w 90707"/>
                <a:gd name="connsiteY0" fmla="*/ 70538 h 79359"/>
                <a:gd name="connsiteX1" fmla="*/ 83460 w 90707"/>
                <a:gd name="connsiteY1" fmla="*/ 66919 h 79359"/>
                <a:gd name="connsiteX2" fmla="*/ 86412 w 90707"/>
                <a:gd name="connsiteY2" fmla="*/ 61204 h 79359"/>
                <a:gd name="connsiteX3" fmla="*/ 88317 w 90707"/>
                <a:gd name="connsiteY3" fmla="*/ 41677 h 79359"/>
                <a:gd name="connsiteX4" fmla="*/ 90032 w 90707"/>
                <a:gd name="connsiteY4" fmla="*/ 32152 h 79359"/>
                <a:gd name="connsiteX5" fmla="*/ 89365 w 90707"/>
                <a:gd name="connsiteY5" fmla="*/ 28914 h 79359"/>
                <a:gd name="connsiteX6" fmla="*/ 89365 w 90707"/>
                <a:gd name="connsiteY6" fmla="*/ 24818 h 79359"/>
                <a:gd name="connsiteX7" fmla="*/ 90604 w 90707"/>
                <a:gd name="connsiteY7" fmla="*/ 19008 h 79359"/>
                <a:gd name="connsiteX8" fmla="*/ 90604 w 90707"/>
                <a:gd name="connsiteY8" fmla="*/ 19008 h 79359"/>
                <a:gd name="connsiteX9" fmla="*/ 90604 w 90707"/>
                <a:gd name="connsiteY9" fmla="*/ 18246 h 79359"/>
                <a:gd name="connsiteX10" fmla="*/ 90604 w 90707"/>
                <a:gd name="connsiteY10" fmla="*/ 17008 h 79359"/>
                <a:gd name="connsiteX11" fmla="*/ 89270 w 90707"/>
                <a:gd name="connsiteY11" fmla="*/ 17008 h 79359"/>
                <a:gd name="connsiteX12" fmla="*/ 88603 w 90707"/>
                <a:gd name="connsiteY12" fmla="*/ 17960 h 79359"/>
                <a:gd name="connsiteX13" fmla="*/ 86889 w 90707"/>
                <a:gd name="connsiteY13" fmla="*/ 17960 h 79359"/>
                <a:gd name="connsiteX14" fmla="*/ 86889 w 90707"/>
                <a:gd name="connsiteY14" fmla="*/ 16817 h 79359"/>
                <a:gd name="connsiteX15" fmla="*/ 88508 w 90707"/>
                <a:gd name="connsiteY15" fmla="*/ 15674 h 79359"/>
                <a:gd name="connsiteX16" fmla="*/ 89175 w 90707"/>
                <a:gd name="connsiteY16" fmla="*/ 15103 h 79359"/>
                <a:gd name="connsiteX17" fmla="*/ 88508 w 90707"/>
                <a:gd name="connsiteY17" fmla="*/ 14246 h 79359"/>
                <a:gd name="connsiteX18" fmla="*/ 86793 w 90707"/>
                <a:gd name="connsiteY18" fmla="*/ 14246 h 79359"/>
                <a:gd name="connsiteX19" fmla="*/ 85460 w 90707"/>
                <a:gd name="connsiteY19" fmla="*/ 15198 h 79359"/>
                <a:gd name="connsiteX20" fmla="*/ 83555 w 90707"/>
                <a:gd name="connsiteY20" fmla="*/ 16151 h 79359"/>
                <a:gd name="connsiteX21" fmla="*/ 82412 w 90707"/>
                <a:gd name="connsiteY21" fmla="*/ 15103 h 79359"/>
                <a:gd name="connsiteX22" fmla="*/ 83555 w 90707"/>
                <a:gd name="connsiteY22" fmla="*/ 14341 h 79359"/>
                <a:gd name="connsiteX23" fmla="*/ 85174 w 90707"/>
                <a:gd name="connsiteY23" fmla="*/ 13293 h 79359"/>
                <a:gd name="connsiteX24" fmla="*/ 83079 w 90707"/>
                <a:gd name="connsiteY24" fmla="*/ 12436 h 79359"/>
                <a:gd name="connsiteX25" fmla="*/ 81174 w 90707"/>
                <a:gd name="connsiteY25" fmla="*/ 13007 h 79359"/>
                <a:gd name="connsiteX26" fmla="*/ 79840 w 90707"/>
                <a:gd name="connsiteY26" fmla="*/ 13865 h 79359"/>
                <a:gd name="connsiteX27" fmla="*/ 78697 w 90707"/>
                <a:gd name="connsiteY27" fmla="*/ 13865 h 79359"/>
                <a:gd name="connsiteX28" fmla="*/ 80126 w 90707"/>
                <a:gd name="connsiteY28" fmla="*/ 11960 h 79359"/>
                <a:gd name="connsiteX29" fmla="*/ 81269 w 90707"/>
                <a:gd name="connsiteY29" fmla="*/ 11960 h 79359"/>
                <a:gd name="connsiteX30" fmla="*/ 81269 w 90707"/>
                <a:gd name="connsiteY30" fmla="*/ 11198 h 79359"/>
                <a:gd name="connsiteX31" fmla="*/ 81174 w 90707"/>
                <a:gd name="connsiteY31" fmla="*/ 11198 h 79359"/>
                <a:gd name="connsiteX32" fmla="*/ 78507 w 90707"/>
                <a:gd name="connsiteY32" fmla="*/ 11960 h 79359"/>
                <a:gd name="connsiteX33" fmla="*/ 76983 w 90707"/>
                <a:gd name="connsiteY33" fmla="*/ 13007 h 79359"/>
                <a:gd name="connsiteX34" fmla="*/ 79554 w 90707"/>
                <a:gd name="connsiteY34" fmla="*/ 10340 h 79359"/>
                <a:gd name="connsiteX35" fmla="*/ 81174 w 90707"/>
                <a:gd name="connsiteY35" fmla="*/ 10340 h 79359"/>
                <a:gd name="connsiteX36" fmla="*/ 81174 w 90707"/>
                <a:gd name="connsiteY36" fmla="*/ 9388 h 79359"/>
                <a:gd name="connsiteX37" fmla="*/ 79554 w 90707"/>
                <a:gd name="connsiteY37" fmla="*/ 8911 h 79359"/>
                <a:gd name="connsiteX38" fmla="*/ 75554 w 90707"/>
                <a:gd name="connsiteY38" fmla="*/ 9388 h 79359"/>
                <a:gd name="connsiteX39" fmla="*/ 74030 w 90707"/>
                <a:gd name="connsiteY39" fmla="*/ 11388 h 79359"/>
                <a:gd name="connsiteX40" fmla="*/ 72887 w 90707"/>
                <a:gd name="connsiteY40" fmla="*/ 11388 h 79359"/>
                <a:gd name="connsiteX41" fmla="*/ 71649 w 90707"/>
                <a:gd name="connsiteY41" fmla="*/ 10531 h 79359"/>
                <a:gd name="connsiteX42" fmla="*/ 72411 w 90707"/>
                <a:gd name="connsiteY42" fmla="*/ 9578 h 79359"/>
                <a:gd name="connsiteX43" fmla="*/ 72525 w 90707"/>
                <a:gd name="connsiteY43" fmla="*/ 8645 h 79359"/>
                <a:gd name="connsiteX44" fmla="*/ 72411 w 90707"/>
                <a:gd name="connsiteY44" fmla="*/ 8531 h 79359"/>
                <a:gd name="connsiteX45" fmla="*/ 70029 w 90707"/>
                <a:gd name="connsiteY45" fmla="*/ 8531 h 79359"/>
                <a:gd name="connsiteX46" fmla="*/ 68696 w 90707"/>
                <a:gd name="connsiteY46" fmla="*/ 9483 h 79359"/>
                <a:gd name="connsiteX47" fmla="*/ 68696 w 90707"/>
                <a:gd name="connsiteY47" fmla="*/ 10150 h 79359"/>
                <a:gd name="connsiteX48" fmla="*/ 68696 w 90707"/>
                <a:gd name="connsiteY48" fmla="*/ 7483 h 79359"/>
                <a:gd name="connsiteX49" fmla="*/ 69267 w 90707"/>
                <a:gd name="connsiteY49" fmla="*/ 6816 h 79359"/>
                <a:gd name="connsiteX50" fmla="*/ 69267 w 90707"/>
                <a:gd name="connsiteY50" fmla="*/ 6149 h 79359"/>
                <a:gd name="connsiteX51" fmla="*/ 68505 w 90707"/>
                <a:gd name="connsiteY51" fmla="*/ 6149 h 79359"/>
                <a:gd name="connsiteX52" fmla="*/ 66029 w 90707"/>
                <a:gd name="connsiteY52" fmla="*/ 7007 h 79359"/>
                <a:gd name="connsiteX53" fmla="*/ 66029 w 90707"/>
                <a:gd name="connsiteY53" fmla="*/ 8816 h 79359"/>
                <a:gd name="connsiteX54" fmla="*/ 65086 w 90707"/>
                <a:gd name="connsiteY54" fmla="*/ 8826 h 79359"/>
                <a:gd name="connsiteX55" fmla="*/ 65076 w 90707"/>
                <a:gd name="connsiteY55" fmla="*/ 8816 h 79359"/>
                <a:gd name="connsiteX56" fmla="*/ 65076 w 90707"/>
                <a:gd name="connsiteY56" fmla="*/ 8816 h 79359"/>
                <a:gd name="connsiteX57" fmla="*/ 65076 w 90707"/>
                <a:gd name="connsiteY57" fmla="*/ 6054 h 79359"/>
                <a:gd name="connsiteX58" fmla="*/ 63076 w 90707"/>
                <a:gd name="connsiteY58" fmla="*/ 4435 h 79359"/>
                <a:gd name="connsiteX59" fmla="*/ 61076 w 90707"/>
                <a:gd name="connsiteY59" fmla="*/ 4435 h 79359"/>
                <a:gd name="connsiteX60" fmla="*/ 61076 w 90707"/>
                <a:gd name="connsiteY60" fmla="*/ 4911 h 79359"/>
                <a:gd name="connsiteX61" fmla="*/ 62695 w 90707"/>
                <a:gd name="connsiteY61" fmla="*/ 7007 h 79359"/>
                <a:gd name="connsiteX62" fmla="*/ 62695 w 90707"/>
                <a:gd name="connsiteY62" fmla="*/ 9102 h 79359"/>
                <a:gd name="connsiteX63" fmla="*/ 61267 w 90707"/>
                <a:gd name="connsiteY63" fmla="*/ 8340 h 79359"/>
                <a:gd name="connsiteX64" fmla="*/ 61267 w 90707"/>
                <a:gd name="connsiteY64" fmla="*/ 7388 h 79359"/>
                <a:gd name="connsiteX65" fmla="*/ 61267 w 90707"/>
                <a:gd name="connsiteY65" fmla="*/ 7388 h 79359"/>
                <a:gd name="connsiteX66" fmla="*/ 60123 w 90707"/>
                <a:gd name="connsiteY66" fmla="*/ 7388 h 79359"/>
                <a:gd name="connsiteX67" fmla="*/ 59219 w 90707"/>
                <a:gd name="connsiteY67" fmla="*/ 7968 h 79359"/>
                <a:gd name="connsiteX68" fmla="*/ 59171 w 90707"/>
                <a:gd name="connsiteY68" fmla="*/ 7959 h 79359"/>
                <a:gd name="connsiteX69" fmla="*/ 59171 w 90707"/>
                <a:gd name="connsiteY69" fmla="*/ 5673 h 79359"/>
                <a:gd name="connsiteX70" fmla="*/ 56123 w 90707"/>
                <a:gd name="connsiteY70" fmla="*/ 2244 h 79359"/>
                <a:gd name="connsiteX71" fmla="*/ 55171 w 90707"/>
                <a:gd name="connsiteY71" fmla="*/ 2244 h 79359"/>
                <a:gd name="connsiteX72" fmla="*/ 53646 w 90707"/>
                <a:gd name="connsiteY72" fmla="*/ 2720 h 79359"/>
                <a:gd name="connsiteX73" fmla="*/ 53646 w 90707"/>
                <a:gd name="connsiteY73" fmla="*/ 3959 h 79359"/>
                <a:gd name="connsiteX74" fmla="*/ 53646 w 90707"/>
                <a:gd name="connsiteY74" fmla="*/ 5578 h 79359"/>
                <a:gd name="connsiteX75" fmla="*/ 52084 w 90707"/>
                <a:gd name="connsiteY75" fmla="*/ 6635 h 79359"/>
                <a:gd name="connsiteX76" fmla="*/ 52027 w 90707"/>
                <a:gd name="connsiteY76" fmla="*/ 6626 h 79359"/>
                <a:gd name="connsiteX77" fmla="*/ 50122 w 90707"/>
                <a:gd name="connsiteY77" fmla="*/ 5387 h 79359"/>
                <a:gd name="connsiteX78" fmla="*/ 50122 w 90707"/>
                <a:gd name="connsiteY78" fmla="*/ 3863 h 79359"/>
                <a:gd name="connsiteX79" fmla="*/ 47646 w 90707"/>
                <a:gd name="connsiteY79" fmla="*/ 3292 h 79359"/>
                <a:gd name="connsiteX80" fmla="*/ 47646 w 90707"/>
                <a:gd name="connsiteY80" fmla="*/ 3292 h 79359"/>
                <a:gd name="connsiteX81" fmla="*/ 48312 w 90707"/>
                <a:gd name="connsiteY81" fmla="*/ 4530 h 79359"/>
                <a:gd name="connsiteX82" fmla="*/ 48312 w 90707"/>
                <a:gd name="connsiteY82" fmla="*/ 5768 h 79359"/>
                <a:gd name="connsiteX83" fmla="*/ 46693 w 90707"/>
                <a:gd name="connsiteY83" fmla="*/ 5768 h 79359"/>
                <a:gd name="connsiteX84" fmla="*/ 45836 w 90707"/>
                <a:gd name="connsiteY84" fmla="*/ 4721 h 79359"/>
                <a:gd name="connsiteX85" fmla="*/ 45836 w 90707"/>
                <a:gd name="connsiteY85" fmla="*/ 2149 h 79359"/>
                <a:gd name="connsiteX86" fmla="*/ 44026 w 90707"/>
                <a:gd name="connsiteY86" fmla="*/ -328 h 79359"/>
                <a:gd name="connsiteX87" fmla="*/ 42597 w 90707"/>
                <a:gd name="connsiteY87" fmla="*/ -328 h 79359"/>
                <a:gd name="connsiteX88" fmla="*/ 41550 w 90707"/>
                <a:gd name="connsiteY88" fmla="*/ -328 h 79359"/>
                <a:gd name="connsiteX89" fmla="*/ 41550 w 90707"/>
                <a:gd name="connsiteY89" fmla="*/ 339 h 79359"/>
                <a:gd name="connsiteX90" fmla="*/ 42502 w 90707"/>
                <a:gd name="connsiteY90" fmla="*/ 2339 h 79359"/>
                <a:gd name="connsiteX91" fmla="*/ 41835 w 90707"/>
                <a:gd name="connsiteY91" fmla="*/ 2911 h 79359"/>
                <a:gd name="connsiteX92" fmla="*/ 40883 w 90707"/>
                <a:gd name="connsiteY92" fmla="*/ 2911 h 79359"/>
                <a:gd name="connsiteX93" fmla="*/ 39930 w 90707"/>
                <a:gd name="connsiteY93" fmla="*/ 1673 h 79359"/>
                <a:gd name="connsiteX94" fmla="*/ 39359 w 90707"/>
                <a:gd name="connsiteY94" fmla="*/ 434 h 79359"/>
                <a:gd name="connsiteX95" fmla="*/ 37263 w 90707"/>
                <a:gd name="connsiteY95" fmla="*/ -232 h 79359"/>
                <a:gd name="connsiteX96" fmla="*/ 36597 w 90707"/>
                <a:gd name="connsiteY96" fmla="*/ 530 h 79359"/>
                <a:gd name="connsiteX97" fmla="*/ 37359 w 90707"/>
                <a:gd name="connsiteY97" fmla="*/ 1482 h 79359"/>
                <a:gd name="connsiteX98" fmla="*/ 39168 w 90707"/>
                <a:gd name="connsiteY98" fmla="*/ 4530 h 79359"/>
                <a:gd name="connsiteX99" fmla="*/ 38502 w 90707"/>
                <a:gd name="connsiteY99" fmla="*/ 5292 h 79359"/>
                <a:gd name="connsiteX100" fmla="*/ 37454 w 90707"/>
                <a:gd name="connsiteY100" fmla="*/ 5292 h 79359"/>
                <a:gd name="connsiteX101" fmla="*/ 37454 w 90707"/>
                <a:gd name="connsiteY101" fmla="*/ 4625 h 79359"/>
                <a:gd name="connsiteX102" fmla="*/ 36883 w 90707"/>
                <a:gd name="connsiteY102" fmla="*/ 3482 h 79359"/>
                <a:gd name="connsiteX103" fmla="*/ 35644 w 90707"/>
                <a:gd name="connsiteY103" fmla="*/ 2339 h 79359"/>
                <a:gd name="connsiteX104" fmla="*/ 33358 w 90707"/>
                <a:gd name="connsiteY104" fmla="*/ 2339 h 79359"/>
                <a:gd name="connsiteX105" fmla="*/ 33834 w 90707"/>
                <a:gd name="connsiteY105" fmla="*/ 3482 h 79359"/>
                <a:gd name="connsiteX106" fmla="*/ 34406 w 90707"/>
                <a:gd name="connsiteY106" fmla="*/ 4435 h 79359"/>
                <a:gd name="connsiteX107" fmla="*/ 34406 w 90707"/>
                <a:gd name="connsiteY107" fmla="*/ 4911 h 79359"/>
                <a:gd name="connsiteX108" fmla="*/ 33930 w 90707"/>
                <a:gd name="connsiteY108" fmla="*/ 4911 h 79359"/>
                <a:gd name="connsiteX109" fmla="*/ 31644 w 90707"/>
                <a:gd name="connsiteY109" fmla="*/ 4054 h 79359"/>
                <a:gd name="connsiteX110" fmla="*/ 31644 w 90707"/>
                <a:gd name="connsiteY110" fmla="*/ 2720 h 79359"/>
                <a:gd name="connsiteX111" fmla="*/ 31644 w 90707"/>
                <a:gd name="connsiteY111" fmla="*/ 1387 h 79359"/>
                <a:gd name="connsiteX112" fmla="*/ 31644 w 90707"/>
                <a:gd name="connsiteY112" fmla="*/ 1387 h 79359"/>
                <a:gd name="connsiteX113" fmla="*/ 30215 w 90707"/>
                <a:gd name="connsiteY113" fmla="*/ 1387 h 79359"/>
                <a:gd name="connsiteX114" fmla="*/ 29262 w 90707"/>
                <a:gd name="connsiteY114" fmla="*/ 1387 h 79359"/>
                <a:gd name="connsiteX115" fmla="*/ 29262 w 90707"/>
                <a:gd name="connsiteY115" fmla="*/ 2911 h 79359"/>
                <a:gd name="connsiteX116" fmla="*/ 30787 w 90707"/>
                <a:gd name="connsiteY116" fmla="*/ 4625 h 79359"/>
                <a:gd name="connsiteX117" fmla="*/ 30787 w 90707"/>
                <a:gd name="connsiteY117" fmla="*/ 5483 h 79359"/>
                <a:gd name="connsiteX118" fmla="*/ 29167 w 90707"/>
                <a:gd name="connsiteY118" fmla="*/ 5006 h 79359"/>
                <a:gd name="connsiteX119" fmla="*/ 28500 w 90707"/>
                <a:gd name="connsiteY119" fmla="*/ 4149 h 79359"/>
                <a:gd name="connsiteX120" fmla="*/ 28500 w 90707"/>
                <a:gd name="connsiteY120" fmla="*/ 3482 h 79359"/>
                <a:gd name="connsiteX121" fmla="*/ 27643 w 90707"/>
                <a:gd name="connsiteY121" fmla="*/ 3006 h 79359"/>
                <a:gd name="connsiteX122" fmla="*/ 26024 w 90707"/>
                <a:gd name="connsiteY122" fmla="*/ 3006 h 79359"/>
                <a:gd name="connsiteX123" fmla="*/ 26024 w 90707"/>
                <a:gd name="connsiteY123" fmla="*/ 4149 h 79359"/>
                <a:gd name="connsiteX124" fmla="*/ 25071 w 90707"/>
                <a:gd name="connsiteY124" fmla="*/ 4149 h 79359"/>
                <a:gd name="connsiteX125" fmla="*/ 23833 w 90707"/>
                <a:gd name="connsiteY125" fmla="*/ 3673 h 79359"/>
                <a:gd name="connsiteX126" fmla="*/ 23833 w 90707"/>
                <a:gd name="connsiteY126" fmla="*/ 3101 h 79359"/>
                <a:gd name="connsiteX127" fmla="*/ 22976 w 90707"/>
                <a:gd name="connsiteY127" fmla="*/ 1577 h 79359"/>
                <a:gd name="connsiteX128" fmla="*/ 20690 w 90707"/>
                <a:gd name="connsiteY128" fmla="*/ 339 h 79359"/>
                <a:gd name="connsiteX129" fmla="*/ 19071 w 90707"/>
                <a:gd name="connsiteY129" fmla="*/ 339 h 79359"/>
                <a:gd name="connsiteX130" fmla="*/ 19071 w 90707"/>
                <a:gd name="connsiteY130" fmla="*/ 339 h 79359"/>
                <a:gd name="connsiteX131" fmla="*/ 20214 w 90707"/>
                <a:gd name="connsiteY131" fmla="*/ 2339 h 79359"/>
                <a:gd name="connsiteX132" fmla="*/ 20976 w 90707"/>
                <a:gd name="connsiteY132" fmla="*/ 3292 h 79359"/>
                <a:gd name="connsiteX133" fmla="*/ 20500 w 90707"/>
                <a:gd name="connsiteY133" fmla="*/ 3768 h 79359"/>
                <a:gd name="connsiteX134" fmla="*/ 19356 w 90707"/>
                <a:gd name="connsiteY134" fmla="*/ 3768 h 79359"/>
                <a:gd name="connsiteX135" fmla="*/ 18309 w 90707"/>
                <a:gd name="connsiteY135" fmla="*/ 3292 h 79359"/>
                <a:gd name="connsiteX136" fmla="*/ 17166 w 90707"/>
                <a:gd name="connsiteY136" fmla="*/ 3292 h 79359"/>
                <a:gd name="connsiteX137" fmla="*/ 17166 w 90707"/>
                <a:gd name="connsiteY137" fmla="*/ 3863 h 79359"/>
                <a:gd name="connsiteX138" fmla="*/ 17166 w 90707"/>
                <a:gd name="connsiteY138" fmla="*/ 3863 h 79359"/>
                <a:gd name="connsiteX139" fmla="*/ 15832 w 90707"/>
                <a:gd name="connsiteY139" fmla="*/ 3863 h 79359"/>
                <a:gd name="connsiteX140" fmla="*/ 14975 w 90707"/>
                <a:gd name="connsiteY140" fmla="*/ 3292 h 79359"/>
                <a:gd name="connsiteX141" fmla="*/ 14975 w 90707"/>
                <a:gd name="connsiteY141" fmla="*/ 2625 h 79359"/>
                <a:gd name="connsiteX142" fmla="*/ 15451 w 90707"/>
                <a:gd name="connsiteY142" fmla="*/ 2625 h 79359"/>
                <a:gd name="connsiteX143" fmla="*/ 15451 w 90707"/>
                <a:gd name="connsiteY143" fmla="*/ 2625 h 79359"/>
                <a:gd name="connsiteX144" fmla="*/ 14975 w 90707"/>
                <a:gd name="connsiteY144" fmla="*/ 2149 h 79359"/>
                <a:gd name="connsiteX145" fmla="*/ 12784 w 90707"/>
                <a:gd name="connsiteY145" fmla="*/ 2149 h 79359"/>
                <a:gd name="connsiteX146" fmla="*/ 11927 w 90707"/>
                <a:gd name="connsiteY146" fmla="*/ 3387 h 79359"/>
                <a:gd name="connsiteX147" fmla="*/ 11927 w 90707"/>
                <a:gd name="connsiteY147" fmla="*/ 4149 h 79359"/>
                <a:gd name="connsiteX148" fmla="*/ 10498 w 90707"/>
                <a:gd name="connsiteY148" fmla="*/ 5483 h 79359"/>
                <a:gd name="connsiteX149" fmla="*/ 7260 w 90707"/>
                <a:gd name="connsiteY149" fmla="*/ 20627 h 79359"/>
                <a:gd name="connsiteX150" fmla="*/ 211 w 90707"/>
                <a:gd name="connsiteY150" fmla="*/ 53679 h 79359"/>
                <a:gd name="connsiteX151" fmla="*/ 1068 w 90707"/>
                <a:gd name="connsiteY151" fmla="*/ 55584 h 79359"/>
                <a:gd name="connsiteX152" fmla="*/ 306 w 90707"/>
                <a:gd name="connsiteY152" fmla="*/ 56536 h 79359"/>
                <a:gd name="connsiteX153" fmla="*/ 306 w 90707"/>
                <a:gd name="connsiteY153" fmla="*/ 57775 h 79359"/>
                <a:gd name="connsiteX154" fmla="*/ 1926 w 90707"/>
                <a:gd name="connsiteY154" fmla="*/ 57775 h 79359"/>
                <a:gd name="connsiteX155" fmla="*/ 2592 w 90707"/>
                <a:gd name="connsiteY155" fmla="*/ 57013 h 79359"/>
                <a:gd name="connsiteX156" fmla="*/ 4307 w 90707"/>
                <a:gd name="connsiteY156" fmla="*/ 57013 h 79359"/>
                <a:gd name="connsiteX157" fmla="*/ 4307 w 90707"/>
                <a:gd name="connsiteY157" fmla="*/ 58060 h 79359"/>
                <a:gd name="connsiteX158" fmla="*/ 2688 w 90707"/>
                <a:gd name="connsiteY158" fmla="*/ 59013 h 79359"/>
                <a:gd name="connsiteX159" fmla="*/ 2116 w 90707"/>
                <a:gd name="connsiteY159" fmla="*/ 59585 h 79359"/>
                <a:gd name="connsiteX160" fmla="*/ 2783 w 90707"/>
                <a:gd name="connsiteY160" fmla="*/ 60347 h 79359"/>
                <a:gd name="connsiteX161" fmla="*/ 4402 w 90707"/>
                <a:gd name="connsiteY161" fmla="*/ 60347 h 79359"/>
                <a:gd name="connsiteX162" fmla="*/ 5736 w 90707"/>
                <a:gd name="connsiteY162" fmla="*/ 59489 h 79359"/>
                <a:gd name="connsiteX163" fmla="*/ 7641 w 90707"/>
                <a:gd name="connsiteY163" fmla="*/ 58727 h 79359"/>
                <a:gd name="connsiteX164" fmla="*/ 8784 w 90707"/>
                <a:gd name="connsiteY164" fmla="*/ 59775 h 79359"/>
                <a:gd name="connsiteX165" fmla="*/ 7641 w 90707"/>
                <a:gd name="connsiteY165" fmla="*/ 60442 h 79359"/>
                <a:gd name="connsiteX166" fmla="*/ 6117 w 90707"/>
                <a:gd name="connsiteY166" fmla="*/ 61394 h 79359"/>
                <a:gd name="connsiteX167" fmla="*/ 8117 w 90707"/>
                <a:gd name="connsiteY167" fmla="*/ 62252 h 79359"/>
                <a:gd name="connsiteX168" fmla="*/ 10022 w 90707"/>
                <a:gd name="connsiteY168" fmla="*/ 62252 h 79359"/>
                <a:gd name="connsiteX169" fmla="*/ 11355 w 90707"/>
                <a:gd name="connsiteY169" fmla="*/ 61394 h 79359"/>
                <a:gd name="connsiteX170" fmla="*/ 12403 w 90707"/>
                <a:gd name="connsiteY170" fmla="*/ 61394 h 79359"/>
                <a:gd name="connsiteX171" fmla="*/ 11070 w 90707"/>
                <a:gd name="connsiteY171" fmla="*/ 63109 h 79359"/>
                <a:gd name="connsiteX172" fmla="*/ 9927 w 90707"/>
                <a:gd name="connsiteY172" fmla="*/ 63109 h 79359"/>
                <a:gd name="connsiteX173" fmla="*/ 9927 w 90707"/>
                <a:gd name="connsiteY173" fmla="*/ 63871 h 79359"/>
                <a:gd name="connsiteX174" fmla="*/ 10498 w 90707"/>
                <a:gd name="connsiteY174" fmla="*/ 63871 h 79359"/>
                <a:gd name="connsiteX175" fmla="*/ 13165 w 90707"/>
                <a:gd name="connsiteY175" fmla="*/ 63394 h 79359"/>
                <a:gd name="connsiteX176" fmla="*/ 14594 w 90707"/>
                <a:gd name="connsiteY176" fmla="*/ 62442 h 79359"/>
                <a:gd name="connsiteX177" fmla="*/ 12117 w 90707"/>
                <a:gd name="connsiteY177" fmla="*/ 64823 h 79359"/>
                <a:gd name="connsiteX178" fmla="*/ 10498 w 90707"/>
                <a:gd name="connsiteY178" fmla="*/ 64823 h 79359"/>
                <a:gd name="connsiteX179" fmla="*/ 10498 w 90707"/>
                <a:gd name="connsiteY179" fmla="*/ 65681 h 79359"/>
                <a:gd name="connsiteX180" fmla="*/ 12022 w 90707"/>
                <a:gd name="connsiteY180" fmla="*/ 66347 h 79359"/>
                <a:gd name="connsiteX181" fmla="*/ 15927 w 90707"/>
                <a:gd name="connsiteY181" fmla="*/ 66347 h 79359"/>
                <a:gd name="connsiteX182" fmla="*/ 17451 w 90707"/>
                <a:gd name="connsiteY182" fmla="*/ 64538 h 79359"/>
                <a:gd name="connsiteX183" fmla="*/ 18594 w 90707"/>
                <a:gd name="connsiteY183" fmla="*/ 64538 h 79359"/>
                <a:gd name="connsiteX184" fmla="*/ 19833 w 90707"/>
                <a:gd name="connsiteY184" fmla="*/ 65490 h 79359"/>
                <a:gd name="connsiteX185" fmla="*/ 19071 w 90707"/>
                <a:gd name="connsiteY185" fmla="*/ 66347 h 79359"/>
                <a:gd name="connsiteX186" fmla="*/ 18956 w 90707"/>
                <a:gd name="connsiteY186" fmla="*/ 67281 h 79359"/>
                <a:gd name="connsiteX187" fmla="*/ 19071 w 90707"/>
                <a:gd name="connsiteY187" fmla="*/ 67395 h 79359"/>
                <a:gd name="connsiteX188" fmla="*/ 21452 w 90707"/>
                <a:gd name="connsiteY188" fmla="*/ 67871 h 79359"/>
                <a:gd name="connsiteX189" fmla="*/ 22785 w 90707"/>
                <a:gd name="connsiteY189" fmla="*/ 67014 h 79359"/>
                <a:gd name="connsiteX190" fmla="*/ 22785 w 90707"/>
                <a:gd name="connsiteY190" fmla="*/ 66347 h 79359"/>
                <a:gd name="connsiteX191" fmla="*/ 22785 w 90707"/>
                <a:gd name="connsiteY191" fmla="*/ 69014 h 79359"/>
                <a:gd name="connsiteX192" fmla="*/ 22214 w 90707"/>
                <a:gd name="connsiteY192" fmla="*/ 69586 h 79359"/>
                <a:gd name="connsiteX193" fmla="*/ 22690 w 90707"/>
                <a:gd name="connsiteY193" fmla="*/ 70348 h 79359"/>
                <a:gd name="connsiteX194" fmla="*/ 23357 w 90707"/>
                <a:gd name="connsiteY194" fmla="*/ 70348 h 79359"/>
                <a:gd name="connsiteX195" fmla="*/ 25833 w 90707"/>
                <a:gd name="connsiteY195" fmla="*/ 69681 h 79359"/>
                <a:gd name="connsiteX196" fmla="*/ 25833 w 90707"/>
                <a:gd name="connsiteY196" fmla="*/ 67871 h 79359"/>
                <a:gd name="connsiteX197" fmla="*/ 26691 w 90707"/>
                <a:gd name="connsiteY197" fmla="*/ 67871 h 79359"/>
                <a:gd name="connsiteX198" fmla="*/ 26691 w 90707"/>
                <a:gd name="connsiteY198" fmla="*/ 67871 h 79359"/>
                <a:gd name="connsiteX199" fmla="*/ 26691 w 90707"/>
                <a:gd name="connsiteY199" fmla="*/ 70538 h 79359"/>
                <a:gd name="connsiteX200" fmla="*/ 28691 w 90707"/>
                <a:gd name="connsiteY200" fmla="*/ 72348 h 79359"/>
                <a:gd name="connsiteX201" fmla="*/ 30691 w 90707"/>
                <a:gd name="connsiteY201" fmla="*/ 72824 h 79359"/>
                <a:gd name="connsiteX202" fmla="*/ 30691 w 90707"/>
                <a:gd name="connsiteY202" fmla="*/ 72348 h 79359"/>
                <a:gd name="connsiteX203" fmla="*/ 29072 w 90707"/>
                <a:gd name="connsiteY203" fmla="*/ 70157 h 79359"/>
                <a:gd name="connsiteX204" fmla="*/ 29072 w 90707"/>
                <a:gd name="connsiteY204" fmla="*/ 68062 h 79359"/>
                <a:gd name="connsiteX205" fmla="*/ 30501 w 90707"/>
                <a:gd name="connsiteY205" fmla="*/ 68919 h 79359"/>
                <a:gd name="connsiteX206" fmla="*/ 30501 w 90707"/>
                <a:gd name="connsiteY206" fmla="*/ 69967 h 79359"/>
                <a:gd name="connsiteX207" fmla="*/ 30501 w 90707"/>
                <a:gd name="connsiteY207" fmla="*/ 69967 h 79359"/>
                <a:gd name="connsiteX208" fmla="*/ 31739 w 90707"/>
                <a:gd name="connsiteY208" fmla="*/ 69967 h 79359"/>
                <a:gd name="connsiteX209" fmla="*/ 32644 w 90707"/>
                <a:gd name="connsiteY209" fmla="*/ 69386 h 79359"/>
                <a:gd name="connsiteX210" fmla="*/ 32692 w 90707"/>
                <a:gd name="connsiteY210" fmla="*/ 69395 h 79359"/>
                <a:gd name="connsiteX211" fmla="*/ 32692 w 90707"/>
                <a:gd name="connsiteY211" fmla="*/ 71777 h 79359"/>
                <a:gd name="connsiteX212" fmla="*/ 35739 w 90707"/>
                <a:gd name="connsiteY212" fmla="*/ 75301 h 79359"/>
                <a:gd name="connsiteX213" fmla="*/ 36692 w 90707"/>
                <a:gd name="connsiteY213" fmla="*/ 75301 h 79359"/>
                <a:gd name="connsiteX214" fmla="*/ 38216 w 90707"/>
                <a:gd name="connsiteY214" fmla="*/ 75301 h 79359"/>
                <a:gd name="connsiteX215" fmla="*/ 38216 w 90707"/>
                <a:gd name="connsiteY215" fmla="*/ 74063 h 79359"/>
                <a:gd name="connsiteX216" fmla="*/ 38216 w 90707"/>
                <a:gd name="connsiteY216" fmla="*/ 72348 h 79359"/>
                <a:gd name="connsiteX217" fmla="*/ 39740 w 90707"/>
                <a:gd name="connsiteY217" fmla="*/ 71396 h 79359"/>
                <a:gd name="connsiteX218" fmla="*/ 41645 w 90707"/>
                <a:gd name="connsiteY218" fmla="*/ 72729 h 79359"/>
                <a:gd name="connsiteX219" fmla="*/ 41645 w 90707"/>
                <a:gd name="connsiteY219" fmla="*/ 74253 h 79359"/>
                <a:gd name="connsiteX220" fmla="*/ 44026 w 90707"/>
                <a:gd name="connsiteY220" fmla="*/ 75110 h 79359"/>
                <a:gd name="connsiteX221" fmla="*/ 44026 w 90707"/>
                <a:gd name="connsiteY221" fmla="*/ 74539 h 79359"/>
                <a:gd name="connsiteX222" fmla="*/ 43359 w 90707"/>
                <a:gd name="connsiteY222" fmla="*/ 73205 h 79359"/>
                <a:gd name="connsiteX223" fmla="*/ 43359 w 90707"/>
                <a:gd name="connsiteY223" fmla="*/ 72062 h 79359"/>
                <a:gd name="connsiteX224" fmla="*/ 44979 w 90707"/>
                <a:gd name="connsiteY224" fmla="*/ 72062 h 79359"/>
                <a:gd name="connsiteX225" fmla="*/ 45741 w 90707"/>
                <a:gd name="connsiteY225" fmla="*/ 73110 h 79359"/>
                <a:gd name="connsiteX226" fmla="*/ 45741 w 90707"/>
                <a:gd name="connsiteY226" fmla="*/ 75777 h 79359"/>
                <a:gd name="connsiteX227" fmla="*/ 45741 w 90707"/>
                <a:gd name="connsiteY227" fmla="*/ 77110 h 79359"/>
                <a:gd name="connsiteX228" fmla="*/ 47169 w 90707"/>
                <a:gd name="connsiteY228" fmla="*/ 78349 h 79359"/>
                <a:gd name="connsiteX229" fmla="*/ 48693 w 90707"/>
                <a:gd name="connsiteY229" fmla="*/ 78349 h 79359"/>
                <a:gd name="connsiteX230" fmla="*/ 49646 w 90707"/>
                <a:gd name="connsiteY230" fmla="*/ 78349 h 79359"/>
                <a:gd name="connsiteX231" fmla="*/ 49646 w 90707"/>
                <a:gd name="connsiteY231" fmla="*/ 77587 h 79359"/>
                <a:gd name="connsiteX232" fmla="*/ 48693 w 90707"/>
                <a:gd name="connsiteY232" fmla="*/ 75491 h 79359"/>
                <a:gd name="connsiteX233" fmla="*/ 49360 w 90707"/>
                <a:gd name="connsiteY233" fmla="*/ 75015 h 79359"/>
                <a:gd name="connsiteX234" fmla="*/ 50313 w 90707"/>
                <a:gd name="connsiteY234" fmla="*/ 75015 h 79359"/>
                <a:gd name="connsiteX235" fmla="*/ 51265 w 90707"/>
                <a:gd name="connsiteY235" fmla="*/ 76349 h 79359"/>
                <a:gd name="connsiteX236" fmla="*/ 51837 w 90707"/>
                <a:gd name="connsiteY236" fmla="*/ 77587 h 79359"/>
                <a:gd name="connsiteX237" fmla="*/ 53932 w 90707"/>
                <a:gd name="connsiteY237" fmla="*/ 78349 h 79359"/>
                <a:gd name="connsiteX238" fmla="*/ 54599 w 90707"/>
                <a:gd name="connsiteY238" fmla="*/ 77682 h 79359"/>
                <a:gd name="connsiteX239" fmla="*/ 53837 w 90707"/>
                <a:gd name="connsiteY239" fmla="*/ 76634 h 79359"/>
                <a:gd name="connsiteX240" fmla="*/ 52027 w 90707"/>
                <a:gd name="connsiteY240" fmla="*/ 73396 h 79359"/>
                <a:gd name="connsiteX241" fmla="*/ 52694 w 90707"/>
                <a:gd name="connsiteY241" fmla="*/ 72634 h 79359"/>
                <a:gd name="connsiteX242" fmla="*/ 53742 w 90707"/>
                <a:gd name="connsiteY242" fmla="*/ 73110 h 79359"/>
                <a:gd name="connsiteX243" fmla="*/ 53742 w 90707"/>
                <a:gd name="connsiteY243" fmla="*/ 73777 h 79359"/>
                <a:gd name="connsiteX244" fmla="*/ 54313 w 90707"/>
                <a:gd name="connsiteY244" fmla="*/ 74920 h 79359"/>
                <a:gd name="connsiteX245" fmla="*/ 55551 w 90707"/>
                <a:gd name="connsiteY245" fmla="*/ 76253 h 79359"/>
                <a:gd name="connsiteX246" fmla="*/ 57742 w 90707"/>
                <a:gd name="connsiteY246" fmla="*/ 76253 h 79359"/>
                <a:gd name="connsiteX247" fmla="*/ 57742 w 90707"/>
                <a:gd name="connsiteY247" fmla="*/ 75110 h 79359"/>
                <a:gd name="connsiteX248" fmla="*/ 57266 w 90707"/>
                <a:gd name="connsiteY248" fmla="*/ 74063 h 79359"/>
                <a:gd name="connsiteX249" fmla="*/ 57266 w 90707"/>
                <a:gd name="connsiteY249" fmla="*/ 73586 h 79359"/>
                <a:gd name="connsiteX250" fmla="*/ 57266 w 90707"/>
                <a:gd name="connsiteY250" fmla="*/ 73586 h 79359"/>
                <a:gd name="connsiteX251" fmla="*/ 59647 w 90707"/>
                <a:gd name="connsiteY251" fmla="*/ 74539 h 79359"/>
                <a:gd name="connsiteX252" fmla="*/ 59647 w 90707"/>
                <a:gd name="connsiteY252" fmla="*/ 75968 h 79359"/>
                <a:gd name="connsiteX253" fmla="*/ 59647 w 90707"/>
                <a:gd name="connsiteY253" fmla="*/ 77396 h 79359"/>
                <a:gd name="connsiteX254" fmla="*/ 59647 w 90707"/>
                <a:gd name="connsiteY254" fmla="*/ 77396 h 79359"/>
                <a:gd name="connsiteX255" fmla="*/ 61076 w 90707"/>
                <a:gd name="connsiteY255" fmla="*/ 77396 h 79359"/>
                <a:gd name="connsiteX256" fmla="*/ 61933 w 90707"/>
                <a:gd name="connsiteY256" fmla="*/ 77396 h 79359"/>
                <a:gd name="connsiteX257" fmla="*/ 61933 w 90707"/>
                <a:gd name="connsiteY257" fmla="*/ 75777 h 79359"/>
                <a:gd name="connsiteX258" fmla="*/ 60504 w 90707"/>
                <a:gd name="connsiteY258" fmla="*/ 73967 h 79359"/>
                <a:gd name="connsiteX259" fmla="*/ 60981 w 90707"/>
                <a:gd name="connsiteY259" fmla="*/ 73110 h 79359"/>
                <a:gd name="connsiteX260" fmla="*/ 62600 w 90707"/>
                <a:gd name="connsiteY260" fmla="*/ 73586 h 79359"/>
                <a:gd name="connsiteX261" fmla="*/ 63171 w 90707"/>
                <a:gd name="connsiteY261" fmla="*/ 74539 h 79359"/>
                <a:gd name="connsiteX262" fmla="*/ 63171 w 90707"/>
                <a:gd name="connsiteY262" fmla="*/ 75206 h 79359"/>
                <a:gd name="connsiteX263" fmla="*/ 63933 w 90707"/>
                <a:gd name="connsiteY263" fmla="*/ 75872 h 79359"/>
                <a:gd name="connsiteX264" fmla="*/ 65553 w 90707"/>
                <a:gd name="connsiteY264" fmla="*/ 75872 h 79359"/>
                <a:gd name="connsiteX265" fmla="*/ 65553 w 90707"/>
                <a:gd name="connsiteY265" fmla="*/ 74634 h 79359"/>
                <a:gd name="connsiteX266" fmla="*/ 66600 w 90707"/>
                <a:gd name="connsiteY266" fmla="*/ 74634 h 79359"/>
                <a:gd name="connsiteX267" fmla="*/ 67743 w 90707"/>
                <a:gd name="connsiteY267" fmla="*/ 75206 h 79359"/>
                <a:gd name="connsiteX268" fmla="*/ 67743 w 90707"/>
                <a:gd name="connsiteY268" fmla="*/ 75872 h 79359"/>
                <a:gd name="connsiteX269" fmla="*/ 68505 w 90707"/>
                <a:gd name="connsiteY269" fmla="*/ 77492 h 79359"/>
                <a:gd name="connsiteX270" fmla="*/ 70792 w 90707"/>
                <a:gd name="connsiteY270" fmla="*/ 78825 h 79359"/>
                <a:gd name="connsiteX271" fmla="*/ 72316 w 90707"/>
                <a:gd name="connsiteY271" fmla="*/ 78825 h 79359"/>
                <a:gd name="connsiteX272" fmla="*/ 71268 w 90707"/>
                <a:gd name="connsiteY272" fmla="*/ 76730 h 79359"/>
                <a:gd name="connsiteX273" fmla="*/ 70506 w 90707"/>
                <a:gd name="connsiteY273" fmla="*/ 75586 h 79359"/>
                <a:gd name="connsiteX274" fmla="*/ 70506 w 90707"/>
                <a:gd name="connsiteY274" fmla="*/ 75586 h 79359"/>
                <a:gd name="connsiteX275" fmla="*/ 71649 w 90707"/>
                <a:gd name="connsiteY275" fmla="*/ 75586 h 79359"/>
                <a:gd name="connsiteX276" fmla="*/ 72696 w 90707"/>
                <a:gd name="connsiteY276" fmla="*/ 76063 h 79359"/>
                <a:gd name="connsiteX277" fmla="*/ 73744 w 90707"/>
                <a:gd name="connsiteY277" fmla="*/ 76063 h 79359"/>
                <a:gd name="connsiteX278" fmla="*/ 74221 w 90707"/>
                <a:gd name="connsiteY278" fmla="*/ 75491 h 79359"/>
                <a:gd name="connsiteX279" fmla="*/ 75459 w 90707"/>
                <a:gd name="connsiteY279" fmla="*/ 75491 h 79359"/>
                <a:gd name="connsiteX280" fmla="*/ 76411 w 90707"/>
                <a:gd name="connsiteY280" fmla="*/ 76158 h 79359"/>
                <a:gd name="connsiteX281" fmla="*/ 76411 w 90707"/>
                <a:gd name="connsiteY281" fmla="*/ 76730 h 79359"/>
                <a:gd name="connsiteX282" fmla="*/ 76411 w 90707"/>
                <a:gd name="connsiteY282" fmla="*/ 77301 h 79359"/>
                <a:gd name="connsiteX283" fmla="*/ 76411 w 90707"/>
                <a:gd name="connsiteY283" fmla="*/ 77301 h 79359"/>
                <a:gd name="connsiteX284" fmla="*/ 76887 w 90707"/>
                <a:gd name="connsiteY284" fmla="*/ 77873 h 79359"/>
                <a:gd name="connsiteX285" fmla="*/ 76887 w 90707"/>
                <a:gd name="connsiteY285" fmla="*/ 77873 h 79359"/>
                <a:gd name="connsiteX286" fmla="*/ 79269 w 90707"/>
                <a:gd name="connsiteY286" fmla="*/ 74729 h 79359"/>
                <a:gd name="connsiteX287" fmla="*/ 82126 w 90707"/>
                <a:gd name="connsiteY287" fmla="*/ 70538 h 7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Lst>
              <a:rect l="l" t="t" r="r" b="b"/>
              <a:pathLst>
                <a:path w="90707" h="79359">
                  <a:moveTo>
                    <a:pt x="82126" y="70538"/>
                  </a:moveTo>
                  <a:cubicBezTo>
                    <a:pt x="82726" y="69395"/>
                    <a:pt x="83174" y="68176"/>
                    <a:pt x="83460" y="66919"/>
                  </a:cubicBezTo>
                  <a:cubicBezTo>
                    <a:pt x="84126" y="64918"/>
                    <a:pt x="85555" y="63109"/>
                    <a:pt x="86412" y="61204"/>
                  </a:cubicBezTo>
                  <a:cubicBezTo>
                    <a:pt x="89270" y="55203"/>
                    <a:pt x="86984" y="48059"/>
                    <a:pt x="88317" y="41677"/>
                  </a:cubicBezTo>
                  <a:cubicBezTo>
                    <a:pt x="89479" y="38639"/>
                    <a:pt x="90061" y="35410"/>
                    <a:pt x="90032" y="32152"/>
                  </a:cubicBezTo>
                  <a:cubicBezTo>
                    <a:pt x="89861" y="31067"/>
                    <a:pt x="89642" y="29981"/>
                    <a:pt x="89365" y="28914"/>
                  </a:cubicBezTo>
                  <a:cubicBezTo>
                    <a:pt x="89175" y="27552"/>
                    <a:pt x="89175" y="26180"/>
                    <a:pt x="89365" y="24818"/>
                  </a:cubicBezTo>
                  <a:lnTo>
                    <a:pt x="90604" y="19008"/>
                  </a:lnTo>
                  <a:lnTo>
                    <a:pt x="90604" y="19008"/>
                  </a:lnTo>
                  <a:lnTo>
                    <a:pt x="90604" y="18246"/>
                  </a:lnTo>
                  <a:cubicBezTo>
                    <a:pt x="90699" y="17836"/>
                    <a:pt x="90699" y="17417"/>
                    <a:pt x="90604" y="17008"/>
                  </a:cubicBezTo>
                  <a:cubicBezTo>
                    <a:pt x="90175" y="16827"/>
                    <a:pt x="89699" y="16827"/>
                    <a:pt x="89270" y="17008"/>
                  </a:cubicBezTo>
                  <a:cubicBezTo>
                    <a:pt x="89270" y="17008"/>
                    <a:pt x="89270" y="17675"/>
                    <a:pt x="88603" y="17960"/>
                  </a:cubicBezTo>
                  <a:cubicBezTo>
                    <a:pt x="88070" y="18246"/>
                    <a:pt x="87422" y="18246"/>
                    <a:pt x="86889" y="17960"/>
                  </a:cubicBezTo>
                  <a:cubicBezTo>
                    <a:pt x="86127" y="17960"/>
                    <a:pt x="86889" y="17103"/>
                    <a:pt x="86889" y="16817"/>
                  </a:cubicBezTo>
                  <a:lnTo>
                    <a:pt x="88508" y="15674"/>
                  </a:lnTo>
                  <a:cubicBezTo>
                    <a:pt x="88508" y="15674"/>
                    <a:pt x="89175" y="15674"/>
                    <a:pt x="89175" y="15103"/>
                  </a:cubicBezTo>
                  <a:cubicBezTo>
                    <a:pt x="89175" y="14531"/>
                    <a:pt x="89175" y="14436"/>
                    <a:pt x="88508" y="14246"/>
                  </a:cubicBezTo>
                  <a:cubicBezTo>
                    <a:pt x="87946" y="14093"/>
                    <a:pt x="87355" y="14093"/>
                    <a:pt x="86793" y="14246"/>
                  </a:cubicBezTo>
                  <a:cubicBezTo>
                    <a:pt x="86298" y="14484"/>
                    <a:pt x="85850" y="14808"/>
                    <a:pt x="85460" y="15198"/>
                  </a:cubicBezTo>
                  <a:cubicBezTo>
                    <a:pt x="85098" y="15893"/>
                    <a:pt x="84326" y="16284"/>
                    <a:pt x="83555" y="16151"/>
                  </a:cubicBezTo>
                  <a:cubicBezTo>
                    <a:pt x="82793" y="16151"/>
                    <a:pt x="82317" y="15484"/>
                    <a:pt x="82412" y="15103"/>
                  </a:cubicBezTo>
                  <a:cubicBezTo>
                    <a:pt x="82507" y="14722"/>
                    <a:pt x="82983" y="14531"/>
                    <a:pt x="83555" y="14341"/>
                  </a:cubicBezTo>
                  <a:cubicBezTo>
                    <a:pt x="84126" y="14150"/>
                    <a:pt x="85365" y="14341"/>
                    <a:pt x="85174" y="13293"/>
                  </a:cubicBezTo>
                  <a:cubicBezTo>
                    <a:pt x="84984" y="12245"/>
                    <a:pt x="83936" y="12531"/>
                    <a:pt x="83079" y="12436"/>
                  </a:cubicBezTo>
                  <a:cubicBezTo>
                    <a:pt x="82402" y="12445"/>
                    <a:pt x="81745" y="12646"/>
                    <a:pt x="81174" y="13007"/>
                  </a:cubicBezTo>
                  <a:cubicBezTo>
                    <a:pt x="80755" y="13322"/>
                    <a:pt x="80307" y="13617"/>
                    <a:pt x="79840" y="13865"/>
                  </a:cubicBezTo>
                  <a:cubicBezTo>
                    <a:pt x="79478" y="14017"/>
                    <a:pt x="79059" y="14017"/>
                    <a:pt x="78697" y="13865"/>
                  </a:cubicBezTo>
                  <a:cubicBezTo>
                    <a:pt x="78697" y="13102"/>
                    <a:pt x="78697" y="12341"/>
                    <a:pt x="80126" y="11960"/>
                  </a:cubicBezTo>
                  <a:lnTo>
                    <a:pt x="81269" y="11960"/>
                  </a:lnTo>
                  <a:cubicBezTo>
                    <a:pt x="81269" y="11960"/>
                    <a:pt x="81269" y="11388"/>
                    <a:pt x="81269" y="11198"/>
                  </a:cubicBezTo>
                  <a:lnTo>
                    <a:pt x="81174" y="11198"/>
                  </a:lnTo>
                  <a:cubicBezTo>
                    <a:pt x="80221" y="11121"/>
                    <a:pt x="79269" y="11388"/>
                    <a:pt x="78507" y="11960"/>
                  </a:cubicBezTo>
                  <a:cubicBezTo>
                    <a:pt x="78507" y="11960"/>
                    <a:pt x="77935" y="12912"/>
                    <a:pt x="76983" y="13007"/>
                  </a:cubicBezTo>
                  <a:cubicBezTo>
                    <a:pt x="76030" y="13102"/>
                    <a:pt x="77650" y="10721"/>
                    <a:pt x="79554" y="10340"/>
                  </a:cubicBezTo>
                  <a:cubicBezTo>
                    <a:pt x="80088" y="10407"/>
                    <a:pt x="80640" y="10407"/>
                    <a:pt x="81174" y="10340"/>
                  </a:cubicBezTo>
                  <a:cubicBezTo>
                    <a:pt x="81650" y="10340"/>
                    <a:pt x="81936" y="9769"/>
                    <a:pt x="81174" y="9388"/>
                  </a:cubicBezTo>
                  <a:cubicBezTo>
                    <a:pt x="80688" y="9074"/>
                    <a:pt x="80126" y="8911"/>
                    <a:pt x="79554" y="8911"/>
                  </a:cubicBezTo>
                  <a:cubicBezTo>
                    <a:pt x="78202" y="8597"/>
                    <a:pt x="76792" y="8769"/>
                    <a:pt x="75554" y="9388"/>
                  </a:cubicBezTo>
                  <a:cubicBezTo>
                    <a:pt x="74697" y="9864"/>
                    <a:pt x="74601" y="10721"/>
                    <a:pt x="74030" y="11388"/>
                  </a:cubicBezTo>
                  <a:cubicBezTo>
                    <a:pt x="73668" y="11579"/>
                    <a:pt x="73249" y="11579"/>
                    <a:pt x="72887" y="11388"/>
                  </a:cubicBezTo>
                  <a:cubicBezTo>
                    <a:pt x="72220" y="11388"/>
                    <a:pt x="71554" y="10912"/>
                    <a:pt x="71649" y="10531"/>
                  </a:cubicBezTo>
                  <a:cubicBezTo>
                    <a:pt x="71744" y="10150"/>
                    <a:pt x="71649" y="9864"/>
                    <a:pt x="72411" y="9578"/>
                  </a:cubicBezTo>
                  <a:cubicBezTo>
                    <a:pt x="72696" y="9350"/>
                    <a:pt x="72754" y="8931"/>
                    <a:pt x="72525" y="8645"/>
                  </a:cubicBezTo>
                  <a:cubicBezTo>
                    <a:pt x="72487" y="8597"/>
                    <a:pt x="72449" y="8559"/>
                    <a:pt x="72411" y="8531"/>
                  </a:cubicBezTo>
                  <a:cubicBezTo>
                    <a:pt x="71649" y="8197"/>
                    <a:pt x="70792" y="8197"/>
                    <a:pt x="70029" y="8531"/>
                  </a:cubicBezTo>
                  <a:cubicBezTo>
                    <a:pt x="69477" y="8654"/>
                    <a:pt x="68991" y="8997"/>
                    <a:pt x="68696" y="9483"/>
                  </a:cubicBezTo>
                  <a:lnTo>
                    <a:pt x="68696" y="10150"/>
                  </a:lnTo>
                  <a:cubicBezTo>
                    <a:pt x="67972" y="9407"/>
                    <a:pt x="67972" y="8226"/>
                    <a:pt x="68696" y="7483"/>
                  </a:cubicBezTo>
                  <a:cubicBezTo>
                    <a:pt x="68696" y="7483"/>
                    <a:pt x="69172" y="7483"/>
                    <a:pt x="69267" y="6816"/>
                  </a:cubicBezTo>
                  <a:cubicBezTo>
                    <a:pt x="69363" y="6149"/>
                    <a:pt x="69267" y="6340"/>
                    <a:pt x="69267" y="6149"/>
                  </a:cubicBezTo>
                  <a:lnTo>
                    <a:pt x="68505" y="6149"/>
                  </a:lnTo>
                  <a:cubicBezTo>
                    <a:pt x="67582" y="5911"/>
                    <a:pt x="66610" y="6254"/>
                    <a:pt x="66029" y="7007"/>
                  </a:cubicBezTo>
                  <a:cubicBezTo>
                    <a:pt x="66029" y="7578"/>
                    <a:pt x="66029" y="8245"/>
                    <a:pt x="66029" y="8816"/>
                  </a:cubicBezTo>
                  <a:cubicBezTo>
                    <a:pt x="65772" y="9083"/>
                    <a:pt x="65353" y="9083"/>
                    <a:pt x="65086" y="8826"/>
                  </a:cubicBezTo>
                  <a:cubicBezTo>
                    <a:pt x="65086" y="8826"/>
                    <a:pt x="65076" y="8816"/>
                    <a:pt x="65076" y="8816"/>
                  </a:cubicBezTo>
                  <a:lnTo>
                    <a:pt x="65076" y="8816"/>
                  </a:lnTo>
                  <a:cubicBezTo>
                    <a:pt x="64410" y="7864"/>
                    <a:pt x="65076" y="7007"/>
                    <a:pt x="65076" y="6054"/>
                  </a:cubicBezTo>
                  <a:cubicBezTo>
                    <a:pt x="64562" y="5349"/>
                    <a:pt x="63867" y="4797"/>
                    <a:pt x="63076" y="4435"/>
                  </a:cubicBezTo>
                  <a:cubicBezTo>
                    <a:pt x="62505" y="4435"/>
                    <a:pt x="61362" y="3768"/>
                    <a:pt x="61076" y="4435"/>
                  </a:cubicBezTo>
                  <a:cubicBezTo>
                    <a:pt x="60790" y="5102"/>
                    <a:pt x="61076" y="4435"/>
                    <a:pt x="61076" y="4911"/>
                  </a:cubicBezTo>
                  <a:cubicBezTo>
                    <a:pt x="61076" y="5387"/>
                    <a:pt x="62219" y="6340"/>
                    <a:pt x="62695" y="7007"/>
                  </a:cubicBezTo>
                  <a:cubicBezTo>
                    <a:pt x="63171" y="7673"/>
                    <a:pt x="63362" y="8531"/>
                    <a:pt x="62695" y="9102"/>
                  </a:cubicBezTo>
                  <a:cubicBezTo>
                    <a:pt x="62124" y="9083"/>
                    <a:pt x="61600" y="8807"/>
                    <a:pt x="61267" y="8340"/>
                  </a:cubicBezTo>
                  <a:cubicBezTo>
                    <a:pt x="61267" y="8340"/>
                    <a:pt x="61267" y="7673"/>
                    <a:pt x="61267" y="7388"/>
                  </a:cubicBezTo>
                  <a:lnTo>
                    <a:pt x="61267" y="7388"/>
                  </a:lnTo>
                  <a:cubicBezTo>
                    <a:pt x="60924" y="7130"/>
                    <a:pt x="60466" y="7130"/>
                    <a:pt x="60123" y="7388"/>
                  </a:cubicBezTo>
                  <a:cubicBezTo>
                    <a:pt x="60038" y="7797"/>
                    <a:pt x="59628" y="8064"/>
                    <a:pt x="59219" y="7968"/>
                  </a:cubicBezTo>
                  <a:cubicBezTo>
                    <a:pt x="59199" y="7968"/>
                    <a:pt x="59190" y="7959"/>
                    <a:pt x="59171" y="7959"/>
                  </a:cubicBezTo>
                  <a:cubicBezTo>
                    <a:pt x="58409" y="7197"/>
                    <a:pt x="59171" y="6435"/>
                    <a:pt x="59171" y="5673"/>
                  </a:cubicBezTo>
                  <a:cubicBezTo>
                    <a:pt x="59171" y="4911"/>
                    <a:pt x="58028" y="3197"/>
                    <a:pt x="56123" y="2244"/>
                  </a:cubicBezTo>
                  <a:cubicBezTo>
                    <a:pt x="55809" y="2187"/>
                    <a:pt x="55485" y="2187"/>
                    <a:pt x="55171" y="2244"/>
                  </a:cubicBezTo>
                  <a:cubicBezTo>
                    <a:pt x="54408" y="2244"/>
                    <a:pt x="53742" y="2244"/>
                    <a:pt x="53646" y="2720"/>
                  </a:cubicBezTo>
                  <a:cubicBezTo>
                    <a:pt x="53551" y="3197"/>
                    <a:pt x="53646" y="3577"/>
                    <a:pt x="53646" y="3959"/>
                  </a:cubicBezTo>
                  <a:cubicBezTo>
                    <a:pt x="53818" y="4482"/>
                    <a:pt x="53818" y="5054"/>
                    <a:pt x="53646" y="5578"/>
                  </a:cubicBezTo>
                  <a:cubicBezTo>
                    <a:pt x="53513" y="6302"/>
                    <a:pt x="52808" y="6778"/>
                    <a:pt x="52084" y="6635"/>
                  </a:cubicBezTo>
                  <a:cubicBezTo>
                    <a:pt x="52065" y="6635"/>
                    <a:pt x="52046" y="6635"/>
                    <a:pt x="52027" y="6626"/>
                  </a:cubicBezTo>
                  <a:cubicBezTo>
                    <a:pt x="51227" y="6549"/>
                    <a:pt x="50522" y="6083"/>
                    <a:pt x="50122" y="5387"/>
                  </a:cubicBezTo>
                  <a:cubicBezTo>
                    <a:pt x="50246" y="4883"/>
                    <a:pt x="50246" y="4368"/>
                    <a:pt x="50122" y="3863"/>
                  </a:cubicBezTo>
                  <a:cubicBezTo>
                    <a:pt x="49455" y="3254"/>
                    <a:pt x="48512" y="3035"/>
                    <a:pt x="47646" y="3292"/>
                  </a:cubicBezTo>
                  <a:lnTo>
                    <a:pt x="47646" y="3292"/>
                  </a:lnTo>
                  <a:cubicBezTo>
                    <a:pt x="47827" y="3720"/>
                    <a:pt x="48055" y="4140"/>
                    <a:pt x="48312" y="4530"/>
                  </a:cubicBezTo>
                  <a:cubicBezTo>
                    <a:pt x="48312" y="5006"/>
                    <a:pt x="48312" y="5483"/>
                    <a:pt x="48312" y="5768"/>
                  </a:cubicBezTo>
                  <a:cubicBezTo>
                    <a:pt x="47789" y="5959"/>
                    <a:pt x="47217" y="5959"/>
                    <a:pt x="46693" y="5768"/>
                  </a:cubicBezTo>
                  <a:cubicBezTo>
                    <a:pt x="46245" y="5587"/>
                    <a:pt x="45931" y="5187"/>
                    <a:pt x="45836" y="4721"/>
                  </a:cubicBezTo>
                  <a:lnTo>
                    <a:pt x="45836" y="2149"/>
                  </a:lnTo>
                  <a:cubicBezTo>
                    <a:pt x="45912" y="996"/>
                    <a:pt x="45150" y="-51"/>
                    <a:pt x="44026" y="-328"/>
                  </a:cubicBezTo>
                  <a:cubicBezTo>
                    <a:pt x="43559" y="-423"/>
                    <a:pt x="43064" y="-423"/>
                    <a:pt x="42597" y="-328"/>
                  </a:cubicBezTo>
                  <a:cubicBezTo>
                    <a:pt x="42026" y="-328"/>
                    <a:pt x="41645" y="-328"/>
                    <a:pt x="41550" y="-328"/>
                  </a:cubicBezTo>
                  <a:cubicBezTo>
                    <a:pt x="41454" y="-328"/>
                    <a:pt x="41550" y="149"/>
                    <a:pt x="41550" y="339"/>
                  </a:cubicBezTo>
                  <a:cubicBezTo>
                    <a:pt x="42131" y="844"/>
                    <a:pt x="42474" y="1568"/>
                    <a:pt x="42502" y="2339"/>
                  </a:cubicBezTo>
                  <a:cubicBezTo>
                    <a:pt x="42502" y="2339"/>
                    <a:pt x="42502" y="2911"/>
                    <a:pt x="41835" y="2911"/>
                  </a:cubicBezTo>
                  <a:cubicBezTo>
                    <a:pt x="41521" y="2968"/>
                    <a:pt x="41197" y="2968"/>
                    <a:pt x="40883" y="2911"/>
                  </a:cubicBezTo>
                  <a:cubicBezTo>
                    <a:pt x="40454" y="2596"/>
                    <a:pt x="40121" y="2168"/>
                    <a:pt x="39930" y="1673"/>
                  </a:cubicBezTo>
                  <a:cubicBezTo>
                    <a:pt x="39911" y="1206"/>
                    <a:pt x="39702" y="758"/>
                    <a:pt x="39359" y="434"/>
                  </a:cubicBezTo>
                  <a:cubicBezTo>
                    <a:pt x="38759" y="-23"/>
                    <a:pt x="38016" y="-261"/>
                    <a:pt x="37263" y="-232"/>
                  </a:cubicBezTo>
                  <a:cubicBezTo>
                    <a:pt x="36692" y="-232"/>
                    <a:pt x="36501" y="244"/>
                    <a:pt x="36597" y="530"/>
                  </a:cubicBezTo>
                  <a:cubicBezTo>
                    <a:pt x="36759" y="910"/>
                    <a:pt x="37025" y="1244"/>
                    <a:pt x="37359" y="1482"/>
                  </a:cubicBezTo>
                  <a:cubicBezTo>
                    <a:pt x="38254" y="2292"/>
                    <a:pt x="38883" y="3359"/>
                    <a:pt x="39168" y="4530"/>
                  </a:cubicBezTo>
                  <a:cubicBezTo>
                    <a:pt x="39168" y="4530"/>
                    <a:pt x="39168" y="5292"/>
                    <a:pt x="38502" y="5292"/>
                  </a:cubicBezTo>
                  <a:cubicBezTo>
                    <a:pt x="38159" y="5397"/>
                    <a:pt x="37797" y="5397"/>
                    <a:pt x="37454" y="5292"/>
                  </a:cubicBezTo>
                  <a:cubicBezTo>
                    <a:pt x="37454" y="5292"/>
                    <a:pt x="37454" y="4816"/>
                    <a:pt x="37454" y="4625"/>
                  </a:cubicBezTo>
                  <a:lnTo>
                    <a:pt x="36883" y="3482"/>
                  </a:lnTo>
                  <a:cubicBezTo>
                    <a:pt x="36587" y="2987"/>
                    <a:pt x="36159" y="2596"/>
                    <a:pt x="35644" y="2339"/>
                  </a:cubicBezTo>
                  <a:cubicBezTo>
                    <a:pt x="34911" y="2025"/>
                    <a:pt x="34092" y="2025"/>
                    <a:pt x="33358" y="2339"/>
                  </a:cubicBezTo>
                  <a:cubicBezTo>
                    <a:pt x="33358" y="2339"/>
                    <a:pt x="33358" y="3101"/>
                    <a:pt x="33834" y="3482"/>
                  </a:cubicBezTo>
                  <a:cubicBezTo>
                    <a:pt x="34111" y="3739"/>
                    <a:pt x="34311" y="4073"/>
                    <a:pt x="34406" y="4435"/>
                  </a:cubicBezTo>
                  <a:cubicBezTo>
                    <a:pt x="34454" y="4587"/>
                    <a:pt x="34454" y="4759"/>
                    <a:pt x="34406" y="4911"/>
                  </a:cubicBezTo>
                  <a:lnTo>
                    <a:pt x="33930" y="4911"/>
                  </a:lnTo>
                  <a:cubicBezTo>
                    <a:pt x="33082" y="4968"/>
                    <a:pt x="32244" y="4654"/>
                    <a:pt x="31644" y="4054"/>
                  </a:cubicBezTo>
                  <a:cubicBezTo>
                    <a:pt x="31406" y="3644"/>
                    <a:pt x="31406" y="3130"/>
                    <a:pt x="31644" y="2720"/>
                  </a:cubicBezTo>
                  <a:cubicBezTo>
                    <a:pt x="31644" y="2244"/>
                    <a:pt x="31644" y="1863"/>
                    <a:pt x="31644" y="1387"/>
                  </a:cubicBezTo>
                  <a:lnTo>
                    <a:pt x="31644" y="1387"/>
                  </a:lnTo>
                  <a:cubicBezTo>
                    <a:pt x="31177" y="1292"/>
                    <a:pt x="30682" y="1292"/>
                    <a:pt x="30215" y="1387"/>
                  </a:cubicBezTo>
                  <a:lnTo>
                    <a:pt x="29262" y="1387"/>
                  </a:lnTo>
                  <a:cubicBezTo>
                    <a:pt x="28405" y="1387"/>
                    <a:pt x="28500" y="2339"/>
                    <a:pt x="29262" y="2911"/>
                  </a:cubicBezTo>
                  <a:cubicBezTo>
                    <a:pt x="29824" y="3435"/>
                    <a:pt x="30329" y="4006"/>
                    <a:pt x="30787" y="4625"/>
                  </a:cubicBezTo>
                  <a:cubicBezTo>
                    <a:pt x="30787" y="4625"/>
                    <a:pt x="30787" y="5387"/>
                    <a:pt x="30787" y="5483"/>
                  </a:cubicBezTo>
                  <a:cubicBezTo>
                    <a:pt x="30205" y="5521"/>
                    <a:pt x="29634" y="5349"/>
                    <a:pt x="29167" y="5006"/>
                  </a:cubicBezTo>
                  <a:cubicBezTo>
                    <a:pt x="28862" y="4797"/>
                    <a:pt x="28624" y="4502"/>
                    <a:pt x="28500" y="4149"/>
                  </a:cubicBezTo>
                  <a:cubicBezTo>
                    <a:pt x="28577" y="3930"/>
                    <a:pt x="28577" y="3701"/>
                    <a:pt x="28500" y="3482"/>
                  </a:cubicBezTo>
                  <a:cubicBezTo>
                    <a:pt x="28262" y="3244"/>
                    <a:pt x="27967" y="3082"/>
                    <a:pt x="27643" y="3006"/>
                  </a:cubicBezTo>
                  <a:cubicBezTo>
                    <a:pt x="26881" y="3006"/>
                    <a:pt x="26119" y="3006"/>
                    <a:pt x="26024" y="3006"/>
                  </a:cubicBezTo>
                  <a:cubicBezTo>
                    <a:pt x="25929" y="3006"/>
                    <a:pt x="26024" y="3768"/>
                    <a:pt x="26024" y="4149"/>
                  </a:cubicBezTo>
                  <a:cubicBezTo>
                    <a:pt x="26024" y="4530"/>
                    <a:pt x="26024" y="4149"/>
                    <a:pt x="25071" y="4149"/>
                  </a:cubicBezTo>
                  <a:cubicBezTo>
                    <a:pt x="24614" y="4149"/>
                    <a:pt x="24167" y="3978"/>
                    <a:pt x="23833" y="3673"/>
                  </a:cubicBezTo>
                  <a:cubicBezTo>
                    <a:pt x="23767" y="3492"/>
                    <a:pt x="23767" y="3282"/>
                    <a:pt x="23833" y="3101"/>
                  </a:cubicBezTo>
                  <a:cubicBezTo>
                    <a:pt x="23662" y="2539"/>
                    <a:pt x="23366" y="2015"/>
                    <a:pt x="22976" y="1577"/>
                  </a:cubicBezTo>
                  <a:cubicBezTo>
                    <a:pt x="22319" y="996"/>
                    <a:pt x="21538" y="568"/>
                    <a:pt x="20690" y="339"/>
                  </a:cubicBezTo>
                  <a:cubicBezTo>
                    <a:pt x="20157" y="187"/>
                    <a:pt x="19604" y="187"/>
                    <a:pt x="19071" y="339"/>
                  </a:cubicBezTo>
                  <a:cubicBezTo>
                    <a:pt x="19071" y="339"/>
                    <a:pt x="19071" y="339"/>
                    <a:pt x="19071" y="339"/>
                  </a:cubicBezTo>
                  <a:cubicBezTo>
                    <a:pt x="19071" y="339"/>
                    <a:pt x="19547" y="1673"/>
                    <a:pt x="20214" y="2339"/>
                  </a:cubicBezTo>
                  <a:cubicBezTo>
                    <a:pt x="20880" y="3006"/>
                    <a:pt x="20976" y="3006"/>
                    <a:pt x="20976" y="3292"/>
                  </a:cubicBezTo>
                  <a:cubicBezTo>
                    <a:pt x="20976" y="3577"/>
                    <a:pt x="20976" y="3768"/>
                    <a:pt x="20500" y="3768"/>
                  </a:cubicBezTo>
                  <a:cubicBezTo>
                    <a:pt x="20128" y="3863"/>
                    <a:pt x="19728" y="3863"/>
                    <a:pt x="19356" y="3768"/>
                  </a:cubicBezTo>
                  <a:cubicBezTo>
                    <a:pt x="19042" y="3539"/>
                    <a:pt x="18690" y="3368"/>
                    <a:pt x="18309" y="3292"/>
                  </a:cubicBezTo>
                  <a:cubicBezTo>
                    <a:pt x="17947" y="3139"/>
                    <a:pt x="17528" y="3139"/>
                    <a:pt x="17166" y="3292"/>
                  </a:cubicBezTo>
                  <a:lnTo>
                    <a:pt x="17166" y="3863"/>
                  </a:lnTo>
                  <a:lnTo>
                    <a:pt x="17166" y="3863"/>
                  </a:lnTo>
                  <a:cubicBezTo>
                    <a:pt x="16747" y="4054"/>
                    <a:pt x="16251" y="4054"/>
                    <a:pt x="15832" y="3863"/>
                  </a:cubicBezTo>
                  <a:cubicBezTo>
                    <a:pt x="15480" y="3806"/>
                    <a:pt x="15166" y="3597"/>
                    <a:pt x="14975" y="3292"/>
                  </a:cubicBezTo>
                  <a:cubicBezTo>
                    <a:pt x="14975" y="3292"/>
                    <a:pt x="14975" y="2816"/>
                    <a:pt x="14975" y="2625"/>
                  </a:cubicBezTo>
                  <a:lnTo>
                    <a:pt x="15451" y="2625"/>
                  </a:lnTo>
                  <a:lnTo>
                    <a:pt x="15451" y="2625"/>
                  </a:lnTo>
                  <a:cubicBezTo>
                    <a:pt x="15451" y="2625"/>
                    <a:pt x="15451" y="2625"/>
                    <a:pt x="14975" y="2149"/>
                  </a:cubicBezTo>
                  <a:cubicBezTo>
                    <a:pt x="14289" y="1806"/>
                    <a:pt x="13480" y="1806"/>
                    <a:pt x="12784" y="2149"/>
                  </a:cubicBezTo>
                  <a:cubicBezTo>
                    <a:pt x="12022" y="2149"/>
                    <a:pt x="11832" y="2911"/>
                    <a:pt x="11927" y="3387"/>
                  </a:cubicBezTo>
                  <a:cubicBezTo>
                    <a:pt x="12022" y="3863"/>
                    <a:pt x="11927" y="3959"/>
                    <a:pt x="11927" y="4149"/>
                  </a:cubicBezTo>
                  <a:cubicBezTo>
                    <a:pt x="11327" y="4435"/>
                    <a:pt x="10822" y="4902"/>
                    <a:pt x="10498" y="5483"/>
                  </a:cubicBezTo>
                  <a:lnTo>
                    <a:pt x="7260" y="20627"/>
                  </a:lnTo>
                  <a:lnTo>
                    <a:pt x="211" y="53679"/>
                  </a:lnTo>
                  <a:cubicBezTo>
                    <a:pt x="97" y="54432"/>
                    <a:pt x="430" y="55175"/>
                    <a:pt x="1068" y="55584"/>
                  </a:cubicBezTo>
                  <a:cubicBezTo>
                    <a:pt x="1068" y="56060"/>
                    <a:pt x="1068" y="56441"/>
                    <a:pt x="306" y="56536"/>
                  </a:cubicBezTo>
                  <a:cubicBezTo>
                    <a:pt x="-456" y="56632"/>
                    <a:pt x="306" y="57394"/>
                    <a:pt x="306" y="57775"/>
                  </a:cubicBezTo>
                  <a:cubicBezTo>
                    <a:pt x="802" y="58089"/>
                    <a:pt x="1430" y="58089"/>
                    <a:pt x="1926" y="57775"/>
                  </a:cubicBezTo>
                  <a:cubicBezTo>
                    <a:pt x="1926" y="57775"/>
                    <a:pt x="1926" y="57203"/>
                    <a:pt x="2592" y="57013"/>
                  </a:cubicBezTo>
                  <a:cubicBezTo>
                    <a:pt x="3126" y="56727"/>
                    <a:pt x="3773" y="56727"/>
                    <a:pt x="4307" y="57013"/>
                  </a:cubicBezTo>
                  <a:cubicBezTo>
                    <a:pt x="5069" y="57013"/>
                    <a:pt x="4307" y="57870"/>
                    <a:pt x="4307" y="58060"/>
                  </a:cubicBezTo>
                  <a:lnTo>
                    <a:pt x="2688" y="59013"/>
                  </a:lnTo>
                  <a:cubicBezTo>
                    <a:pt x="2688" y="59013"/>
                    <a:pt x="2116" y="59013"/>
                    <a:pt x="2116" y="59585"/>
                  </a:cubicBezTo>
                  <a:cubicBezTo>
                    <a:pt x="2116" y="60156"/>
                    <a:pt x="2116" y="60251"/>
                    <a:pt x="2783" y="60347"/>
                  </a:cubicBezTo>
                  <a:cubicBezTo>
                    <a:pt x="3297" y="60585"/>
                    <a:pt x="3888" y="60585"/>
                    <a:pt x="4402" y="60347"/>
                  </a:cubicBezTo>
                  <a:cubicBezTo>
                    <a:pt x="4907" y="60166"/>
                    <a:pt x="5364" y="59870"/>
                    <a:pt x="5736" y="59489"/>
                  </a:cubicBezTo>
                  <a:cubicBezTo>
                    <a:pt x="6136" y="58842"/>
                    <a:pt x="6907" y="58527"/>
                    <a:pt x="7641" y="58727"/>
                  </a:cubicBezTo>
                  <a:cubicBezTo>
                    <a:pt x="8403" y="58727"/>
                    <a:pt x="8879" y="59394"/>
                    <a:pt x="8784" y="59775"/>
                  </a:cubicBezTo>
                  <a:cubicBezTo>
                    <a:pt x="8688" y="60156"/>
                    <a:pt x="8212" y="60251"/>
                    <a:pt x="7641" y="60442"/>
                  </a:cubicBezTo>
                  <a:cubicBezTo>
                    <a:pt x="7069" y="60632"/>
                    <a:pt x="5831" y="60442"/>
                    <a:pt x="6117" y="61394"/>
                  </a:cubicBezTo>
                  <a:cubicBezTo>
                    <a:pt x="6660" y="61918"/>
                    <a:pt x="7365" y="62223"/>
                    <a:pt x="8117" y="62252"/>
                  </a:cubicBezTo>
                  <a:cubicBezTo>
                    <a:pt x="8736" y="62471"/>
                    <a:pt x="9403" y="62471"/>
                    <a:pt x="10022" y="62252"/>
                  </a:cubicBezTo>
                  <a:lnTo>
                    <a:pt x="11355" y="61394"/>
                  </a:lnTo>
                  <a:cubicBezTo>
                    <a:pt x="11689" y="61252"/>
                    <a:pt x="12070" y="61252"/>
                    <a:pt x="12403" y="61394"/>
                  </a:cubicBezTo>
                  <a:cubicBezTo>
                    <a:pt x="12403" y="62156"/>
                    <a:pt x="12403" y="62823"/>
                    <a:pt x="11070" y="63109"/>
                  </a:cubicBezTo>
                  <a:cubicBezTo>
                    <a:pt x="10689" y="63052"/>
                    <a:pt x="10308" y="63052"/>
                    <a:pt x="9927" y="63109"/>
                  </a:cubicBezTo>
                  <a:cubicBezTo>
                    <a:pt x="9927" y="63109"/>
                    <a:pt x="9927" y="63680"/>
                    <a:pt x="9927" y="63871"/>
                  </a:cubicBezTo>
                  <a:lnTo>
                    <a:pt x="10498" y="63871"/>
                  </a:lnTo>
                  <a:cubicBezTo>
                    <a:pt x="11413" y="64023"/>
                    <a:pt x="12356" y="63861"/>
                    <a:pt x="13165" y="63394"/>
                  </a:cubicBezTo>
                  <a:cubicBezTo>
                    <a:pt x="13165" y="63394"/>
                    <a:pt x="13737" y="62442"/>
                    <a:pt x="14594" y="62442"/>
                  </a:cubicBezTo>
                  <a:cubicBezTo>
                    <a:pt x="15451" y="62442"/>
                    <a:pt x="14022" y="64538"/>
                    <a:pt x="12117" y="64823"/>
                  </a:cubicBezTo>
                  <a:lnTo>
                    <a:pt x="10498" y="64823"/>
                  </a:lnTo>
                  <a:cubicBezTo>
                    <a:pt x="10498" y="64823"/>
                    <a:pt x="9831" y="65395"/>
                    <a:pt x="10498" y="65681"/>
                  </a:cubicBezTo>
                  <a:cubicBezTo>
                    <a:pt x="10936" y="66033"/>
                    <a:pt x="11460" y="66262"/>
                    <a:pt x="12022" y="66347"/>
                  </a:cubicBezTo>
                  <a:cubicBezTo>
                    <a:pt x="13289" y="66757"/>
                    <a:pt x="14661" y="66757"/>
                    <a:pt x="15927" y="66347"/>
                  </a:cubicBezTo>
                  <a:cubicBezTo>
                    <a:pt x="16785" y="65871"/>
                    <a:pt x="16975" y="65109"/>
                    <a:pt x="17451" y="64538"/>
                  </a:cubicBezTo>
                  <a:cubicBezTo>
                    <a:pt x="17813" y="64347"/>
                    <a:pt x="18233" y="64347"/>
                    <a:pt x="18594" y="64538"/>
                  </a:cubicBezTo>
                  <a:cubicBezTo>
                    <a:pt x="19261" y="64538"/>
                    <a:pt x="19928" y="65109"/>
                    <a:pt x="19833" y="65490"/>
                  </a:cubicBezTo>
                  <a:cubicBezTo>
                    <a:pt x="19737" y="65871"/>
                    <a:pt x="19833" y="66061"/>
                    <a:pt x="19071" y="66347"/>
                  </a:cubicBezTo>
                  <a:cubicBezTo>
                    <a:pt x="18785" y="66576"/>
                    <a:pt x="18728" y="66995"/>
                    <a:pt x="18956" y="67281"/>
                  </a:cubicBezTo>
                  <a:cubicBezTo>
                    <a:pt x="18995" y="67329"/>
                    <a:pt x="19033" y="67367"/>
                    <a:pt x="19071" y="67395"/>
                  </a:cubicBezTo>
                  <a:cubicBezTo>
                    <a:pt x="19766" y="67881"/>
                    <a:pt x="20623" y="68052"/>
                    <a:pt x="21452" y="67871"/>
                  </a:cubicBezTo>
                  <a:cubicBezTo>
                    <a:pt x="22004" y="67795"/>
                    <a:pt x="22490" y="67481"/>
                    <a:pt x="22785" y="67014"/>
                  </a:cubicBezTo>
                  <a:lnTo>
                    <a:pt x="22785" y="66347"/>
                  </a:lnTo>
                  <a:cubicBezTo>
                    <a:pt x="23509" y="67090"/>
                    <a:pt x="23509" y="68271"/>
                    <a:pt x="22785" y="69014"/>
                  </a:cubicBezTo>
                  <a:lnTo>
                    <a:pt x="22214" y="69586"/>
                  </a:lnTo>
                  <a:cubicBezTo>
                    <a:pt x="22214" y="69586"/>
                    <a:pt x="22214" y="70157"/>
                    <a:pt x="22690" y="70348"/>
                  </a:cubicBezTo>
                  <a:lnTo>
                    <a:pt x="23357" y="70348"/>
                  </a:lnTo>
                  <a:cubicBezTo>
                    <a:pt x="24243" y="70653"/>
                    <a:pt x="25224" y="70386"/>
                    <a:pt x="25833" y="69681"/>
                  </a:cubicBezTo>
                  <a:cubicBezTo>
                    <a:pt x="25833" y="69110"/>
                    <a:pt x="25833" y="68443"/>
                    <a:pt x="25833" y="67871"/>
                  </a:cubicBezTo>
                  <a:cubicBezTo>
                    <a:pt x="25833" y="67300"/>
                    <a:pt x="25833" y="67871"/>
                    <a:pt x="26691" y="67871"/>
                  </a:cubicBezTo>
                  <a:cubicBezTo>
                    <a:pt x="27548" y="67871"/>
                    <a:pt x="26691" y="67871"/>
                    <a:pt x="26691" y="67871"/>
                  </a:cubicBezTo>
                  <a:cubicBezTo>
                    <a:pt x="26691" y="67871"/>
                    <a:pt x="26691" y="69586"/>
                    <a:pt x="26691" y="70538"/>
                  </a:cubicBezTo>
                  <a:cubicBezTo>
                    <a:pt x="27195" y="71300"/>
                    <a:pt x="27881" y="71929"/>
                    <a:pt x="28691" y="72348"/>
                  </a:cubicBezTo>
                  <a:cubicBezTo>
                    <a:pt x="29262" y="72348"/>
                    <a:pt x="30310" y="73110"/>
                    <a:pt x="30691" y="72824"/>
                  </a:cubicBezTo>
                  <a:lnTo>
                    <a:pt x="30691" y="72348"/>
                  </a:lnTo>
                  <a:cubicBezTo>
                    <a:pt x="30691" y="71586"/>
                    <a:pt x="29548" y="70919"/>
                    <a:pt x="29072" y="70157"/>
                  </a:cubicBezTo>
                  <a:cubicBezTo>
                    <a:pt x="28596" y="69395"/>
                    <a:pt x="28405" y="68633"/>
                    <a:pt x="29072" y="68062"/>
                  </a:cubicBezTo>
                  <a:cubicBezTo>
                    <a:pt x="29672" y="68062"/>
                    <a:pt x="30215" y="68395"/>
                    <a:pt x="30501" y="68919"/>
                  </a:cubicBezTo>
                  <a:cubicBezTo>
                    <a:pt x="30501" y="68919"/>
                    <a:pt x="30501" y="69586"/>
                    <a:pt x="30501" y="69967"/>
                  </a:cubicBezTo>
                  <a:lnTo>
                    <a:pt x="30501" y="69967"/>
                  </a:lnTo>
                  <a:cubicBezTo>
                    <a:pt x="30853" y="70272"/>
                    <a:pt x="31386" y="70272"/>
                    <a:pt x="31739" y="69967"/>
                  </a:cubicBezTo>
                  <a:cubicBezTo>
                    <a:pt x="31825" y="69557"/>
                    <a:pt x="32234" y="69291"/>
                    <a:pt x="32644" y="69386"/>
                  </a:cubicBezTo>
                  <a:cubicBezTo>
                    <a:pt x="32663" y="69386"/>
                    <a:pt x="32672" y="69395"/>
                    <a:pt x="32692" y="69395"/>
                  </a:cubicBezTo>
                  <a:cubicBezTo>
                    <a:pt x="33454" y="70252"/>
                    <a:pt x="32692" y="71015"/>
                    <a:pt x="32692" y="71777"/>
                  </a:cubicBezTo>
                  <a:cubicBezTo>
                    <a:pt x="32692" y="72539"/>
                    <a:pt x="33834" y="74253"/>
                    <a:pt x="35739" y="75301"/>
                  </a:cubicBezTo>
                  <a:cubicBezTo>
                    <a:pt x="36054" y="75386"/>
                    <a:pt x="36378" y="75386"/>
                    <a:pt x="36692" y="75301"/>
                  </a:cubicBezTo>
                  <a:cubicBezTo>
                    <a:pt x="37454" y="75301"/>
                    <a:pt x="38121" y="75301"/>
                    <a:pt x="38216" y="75301"/>
                  </a:cubicBezTo>
                  <a:cubicBezTo>
                    <a:pt x="38311" y="75301"/>
                    <a:pt x="38216" y="74443"/>
                    <a:pt x="38216" y="74063"/>
                  </a:cubicBezTo>
                  <a:cubicBezTo>
                    <a:pt x="38045" y="73501"/>
                    <a:pt x="38045" y="72910"/>
                    <a:pt x="38216" y="72348"/>
                  </a:cubicBezTo>
                  <a:cubicBezTo>
                    <a:pt x="38216" y="71777"/>
                    <a:pt x="38692" y="71300"/>
                    <a:pt x="39740" y="71396"/>
                  </a:cubicBezTo>
                  <a:cubicBezTo>
                    <a:pt x="40550" y="71510"/>
                    <a:pt x="41254" y="72005"/>
                    <a:pt x="41645" y="72729"/>
                  </a:cubicBezTo>
                  <a:cubicBezTo>
                    <a:pt x="41645" y="73301"/>
                    <a:pt x="41645" y="73777"/>
                    <a:pt x="41645" y="74253"/>
                  </a:cubicBezTo>
                  <a:cubicBezTo>
                    <a:pt x="42255" y="74910"/>
                    <a:pt x="43140" y="75225"/>
                    <a:pt x="44026" y="75110"/>
                  </a:cubicBezTo>
                  <a:cubicBezTo>
                    <a:pt x="44026" y="75110"/>
                    <a:pt x="44026" y="75110"/>
                    <a:pt x="44026" y="74539"/>
                  </a:cubicBezTo>
                  <a:cubicBezTo>
                    <a:pt x="44026" y="73967"/>
                    <a:pt x="43550" y="73682"/>
                    <a:pt x="43359" y="73205"/>
                  </a:cubicBezTo>
                  <a:cubicBezTo>
                    <a:pt x="43169" y="72729"/>
                    <a:pt x="43359" y="72253"/>
                    <a:pt x="43359" y="72062"/>
                  </a:cubicBezTo>
                  <a:cubicBezTo>
                    <a:pt x="43874" y="71834"/>
                    <a:pt x="44464" y="71834"/>
                    <a:pt x="44979" y="72062"/>
                  </a:cubicBezTo>
                  <a:cubicBezTo>
                    <a:pt x="45445" y="72196"/>
                    <a:pt x="45760" y="72624"/>
                    <a:pt x="45741" y="73110"/>
                  </a:cubicBezTo>
                  <a:lnTo>
                    <a:pt x="45741" y="75777"/>
                  </a:lnTo>
                  <a:cubicBezTo>
                    <a:pt x="45617" y="76215"/>
                    <a:pt x="45617" y="76672"/>
                    <a:pt x="45741" y="77110"/>
                  </a:cubicBezTo>
                  <a:cubicBezTo>
                    <a:pt x="46074" y="77663"/>
                    <a:pt x="46579" y="78092"/>
                    <a:pt x="47169" y="78349"/>
                  </a:cubicBezTo>
                  <a:cubicBezTo>
                    <a:pt x="47674" y="78444"/>
                    <a:pt x="48189" y="78444"/>
                    <a:pt x="48693" y="78349"/>
                  </a:cubicBezTo>
                  <a:cubicBezTo>
                    <a:pt x="48979" y="78539"/>
                    <a:pt x="49360" y="78539"/>
                    <a:pt x="49646" y="78349"/>
                  </a:cubicBezTo>
                  <a:cubicBezTo>
                    <a:pt x="49646" y="78349"/>
                    <a:pt x="49646" y="78349"/>
                    <a:pt x="49646" y="77587"/>
                  </a:cubicBezTo>
                  <a:cubicBezTo>
                    <a:pt x="49065" y="77044"/>
                    <a:pt x="48722" y="76291"/>
                    <a:pt x="48693" y="75491"/>
                  </a:cubicBezTo>
                  <a:cubicBezTo>
                    <a:pt x="48693" y="75491"/>
                    <a:pt x="48693" y="74920"/>
                    <a:pt x="49360" y="75015"/>
                  </a:cubicBezTo>
                  <a:cubicBezTo>
                    <a:pt x="49665" y="74910"/>
                    <a:pt x="50008" y="74910"/>
                    <a:pt x="50313" y="75015"/>
                  </a:cubicBezTo>
                  <a:cubicBezTo>
                    <a:pt x="50770" y="75339"/>
                    <a:pt x="51113" y="75806"/>
                    <a:pt x="51265" y="76349"/>
                  </a:cubicBezTo>
                  <a:cubicBezTo>
                    <a:pt x="51284" y="76825"/>
                    <a:pt x="51494" y="77263"/>
                    <a:pt x="51837" y="77587"/>
                  </a:cubicBezTo>
                  <a:cubicBezTo>
                    <a:pt x="52380" y="78149"/>
                    <a:pt x="53151" y="78425"/>
                    <a:pt x="53932" y="78349"/>
                  </a:cubicBezTo>
                  <a:cubicBezTo>
                    <a:pt x="54504" y="78349"/>
                    <a:pt x="54694" y="78349"/>
                    <a:pt x="54599" y="77682"/>
                  </a:cubicBezTo>
                  <a:cubicBezTo>
                    <a:pt x="54504" y="77015"/>
                    <a:pt x="54599" y="77015"/>
                    <a:pt x="53837" y="76634"/>
                  </a:cubicBezTo>
                  <a:cubicBezTo>
                    <a:pt x="52951" y="75739"/>
                    <a:pt x="52322" y="74615"/>
                    <a:pt x="52027" y="73396"/>
                  </a:cubicBezTo>
                  <a:cubicBezTo>
                    <a:pt x="52027" y="73396"/>
                    <a:pt x="52027" y="72634"/>
                    <a:pt x="52694" y="72634"/>
                  </a:cubicBezTo>
                  <a:cubicBezTo>
                    <a:pt x="53084" y="72672"/>
                    <a:pt x="53456" y="72843"/>
                    <a:pt x="53742" y="73110"/>
                  </a:cubicBezTo>
                  <a:cubicBezTo>
                    <a:pt x="53742" y="73110"/>
                    <a:pt x="53742" y="73586"/>
                    <a:pt x="53742" y="73777"/>
                  </a:cubicBezTo>
                  <a:lnTo>
                    <a:pt x="54313" y="74920"/>
                  </a:lnTo>
                  <a:cubicBezTo>
                    <a:pt x="54561" y="75491"/>
                    <a:pt x="54999" y="75958"/>
                    <a:pt x="55551" y="76253"/>
                  </a:cubicBezTo>
                  <a:cubicBezTo>
                    <a:pt x="56247" y="76568"/>
                    <a:pt x="57047" y="76568"/>
                    <a:pt x="57742" y="76253"/>
                  </a:cubicBezTo>
                  <a:cubicBezTo>
                    <a:pt x="57742" y="76253"/>
                    <a:pt x="57742" y="75491"/>
                    <a:pt x="57742" y="75110"/>
                  </a:cubicBezTo>
                  <a:cubicBezTo>
                    <a:pt x="57523" y="74796"/>
                    <a:pt x="57361" y="74434"/>
                    <a:pt x="57266" y="74063"/>
                  </a:cubicBezTo>
                  <a:cubicBezTo>
                    <a:pt x="57266" y="74063"/>
                    <a:pt x="57266" y="74063"/>
                    <a:pt x="57266" y="73586"/>
                  </a:cubicBezTo>
                  <a:lnTo>
                    <a:pt x="57266" y="73586"/>
                  </a:lnTo>
                  <a:cubicBezTo>
                    <a:pt x="58152" y="73586"/>
                    <a:pt x="59009" y="73929"/>
                    <a:pt x="59647" y="74539"/>
                  </a:cubicBezTo>
                  <a:cubicBezTo>
                    <a:pt x="59866" y="74986"/>
                    <a:pt x="59866" y="75520"/>
                    <a:pt x="59647" y="75968"/>
                  </a:cubicBezTo>
                  <a:cubicBezTo>
                    <a:pt x="59647" y="76444"/>
                    <a:pt x="59647" y="76920"/>
                    <a:pt x="59647" y="77396"/>
                  </a:cubicBezTo>
                  <a:lnTo>
                    <a:pt x="59647" y="77396"/>
                  </a:lnTo>
                  <a:cubicBezTo>
                    <a:pt x="60114" y="77539"/>
                    <a:pt x="60609" y="77539"/>
                    <a:pt x="61076" y="77396"/>
                  </a:cubicBezTo>
                  <a:lnTo>
                    <a:pt x="61933" y="77396"/>
                  </a:lnTo>
                  <a:cubicBezTo>
                    <a:pt x="62791" y="77396"/>
                    <a:pt x="62791" y="76444"/>
                    <a:pt x="61933" y="75777"/>
                  </a:cubicBezTo>
                  <a:cubicBezTo>
                    <a:pt x="61076" y="75110"/>
                    <a:pt x="60790" y="74539"/>
                    <a:pt x="60504" y="73967"/>
                  </a:cubicBezTo>
                  <a:cubicBezTo>
                    <a:pt x="60219" y="73396"/>
                    <a:pt x="60504" y="73205"/>
                    <a:pt x="60981" y="73110"/>
                  </a:cubicBezTo>
                  <a:cubicBezTo>
                    <a:pt x="61562" y="73072"/>
                    <a:pt x="62133" y="73244"/>
                    <a:pt x="62600" y="73586"/>
                  </a:cubicBezTo>
                  <a:cubicBezTo>
                    <a:pt x="62924" y="73805"/>
                    <a:pt x="63124" y="74158"/>
                    <a:pt x="63171" y="74539"/>
                  </a:cubicBezTo>
                  <a:cubicBezTo>
                    <a:pt x="63171" y="74539"/>
                    <a:pt x="63171" y="74539"/>
                    <a:pt x="63171" y="75206"/>
                  </a:cubicBezTo>
                  <a:cubicBezTo>
                    <a:pt x="63171" y="75872"/>
                    <a:pt x="63171" y="75682"/>
                    <a:pt x="63933" y="75872"/>
                  </a:cubicBezTo>
                  <a:cubicBezTo>
                    <a:pt x="64696" y="76063"/>
                    <a:pt x="65458" y="75872"/>
                    <a:pt x="65553" y="75872"/>
                  </a:cubicBezTo>
                  <a:cubicBezTo>
                    <a:pt x="65648" y="75872"/>
                    <a:pt x="65553" y="75015"/>
                    <a:pt x="65553" y="74634"/>
                  </a:cubicBezTo>
                  <a:cubicBezTo>
                    <a:pt x="65886" y="74482"/>
                    <a:pt x="66267" y="74482"/>
                    <a:pt x="66600" y="74634"/>
                  </a:cubicBezTo>
                  <a:cubicBezTo>
                    <a:pt x="67029" y="74710"/>
                    <a:pt x="67429" y="74910"/>
                    <a:pt x="67743" y="75206"/>
                  </a:cubicBezTo>
                  <a:cubicBezTo>
                    <a:pt x="67791" y="75425"/>
                    <a:pt x="67791" y="75653"/>
                    <a:pt x="67743" y="75872"/>
                  </a:cubicBezTo>
                  <a:cubicBezTo>
                    <a:pt x="67858" y="76472"/>
                    <a:pt x="68115" y="77025"/>
                    <a:pt x="68505" y="77492"/>
                  </a:cubicBezTo>
                  <a:cubicBezTo>
                    <a:pt x="69115" y="78158"/>
                    <a:pt x="69906" y="78625"/>
                    <a:pt x="70792" y="78825"/>
                  </a:cubicBezTo>
                  <a:cubicBezTo>
                    <a:pt x="71287" y="79006"/>
                    <a:pt x="71820" y="79006"/>
                    <a:pt x="72316" y="78825"/>
                  </a:cubicBezTo>
                  <a:cubicBezTo>
                    <a:pt x="72316" y="78158"/>
                    <a:pt x="72316" y="77396"/>
                    <a:pt x="71268" y="76730"/>
                  </a:cubicBezTo>
                  <a:cubicBezTo>
                    <a:pt x="70220" y="76063"/>
                    <a:pt x="70506" y="75968"/>
                    <a:pt x="70506" y="75586"/>
                  </a:cubicBezTo>
                  <a:cubicBezTo>
                    <a:pt x="70506" y="75206"/>
                    <a:pt x="70506" y="75586"/>
                    <a:pt x="70506" y="75586"/>
                  </a:cubicBezTo>
                  <a:cubicBezTo>
                    <a:pt x="70877" y="75491"/>
                    <a:pt x="71277" y="75491"/>
                    <a:pt x="71649" y="75586"/>
                  </a:cubicBezTo>
                  <a:cubicBezTo>
                    <a:pt x="71963" y="75815"/>
                    <a:pt x="72316" y="75987"/>
                    <a:pt x="72696" y="76063"/>
                  </a:cubicBezTo>
                  <a:cubicBezTo>
                    <a:pt x="73011" y="76272"/>
                    <a:pt x="73430" y="76272"/>
                    <a:pt x="73744" y="76063"/>
                  </a:cubicBezTo>
                  <a:cubicBezTo>
                    <a:pt x="73954" y="75929"/>
                    <a:pt x="74125" y="75729"/>
                    <a:pt x="74221" y="75491"/>
                  </a:cubicBezTo>
                  <a:cubicBezTo>
                    <a:pt x="74592" y="75225"/>
                    <a:pt x="75087" y="75225"/>
                    <a:pt x="75459" y="75491"/>
                  </a:cubicBezTo>
                  <a:cubicBezTo>
                    <a:pt x="75868" y="75539"/>
                    <a:pt x="76221" y="75787"/>
                    <a:pt x="76411" y="76158"/>
                  </a:cubicBezTo>
                  <a:cubicBezTo>
                    <a:pt x="76411" y="76158"/>
                    <a:pt x="76411" y="76158"/>
                    <a:pt x="76411" y="76730"/>
                  </a:cubicBezTo>
                  <a:lnTo>
                    <a:pt x="76411" y="77301"/>
                  </a:lnTo>
                  <a:lnTo>
                    <a:pt x="76411" y="77301"/>
                  </a:lnTo>
                  <a:cubicBezTo>
                    <a:pt x="76411" y="77301"/>
                    <a:pt x="76411" y="77777"/>
                    <a:pt x="76887" y="77873"/>
                  </a:cubicBezTo>
                  <a:lnTo>
                    <a:pt x="76887" y="77873"/>
                  </a:lnTo>
                  <a:cubicBezTo>
                    <a:pt x="77392" y="76634"/>
                    <a:pt x="78211" y="75548"/>
                    <a:pt x="79269" y="74729"/>
                  </a:cubicBezTo>
                  <a:cubicBezTo>
                    <a:pt x="80393" y="73462"/>
                    <a:pt x="81355" y="72053"/>
                    <a:pt x="82126" y="70538"/>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9884FF90-6444-CE9E-4B9A-9BB1059F3967}"/>
                </a:ext>
              </a:extLst>
            </p:cNvPr>
            <p:cNvSpPr/>
            <p:nvPr/>
          </p:nvSpPr>
          <p:spPr>
            <a:xfrm>
              <a:off x="4802885" y="2418492"/>
              <a:ext cx="833" cy="1905"/>
            </a:xfrm>
            <a:custGeom>
              <a:avLst/>
              <a:gdLst>
                <a:gd name="connsiteX0" fmla="*/ -32 w 833"/>
                <a:gd name="connsiteY0" fmla="*/ 1506 h 1905"/>
                <a:gd name="connsiteX1" fmla="*/ 730 w 833"/>
                <a:gd name="connsiteY1" fmla="*/ 744 h 1905"/>
                <a:gd name="connsiteX2" fmla="*/ 730 w 833"/>
                <a:gd name="connsiteY2" fmla="*/ -399 h 1905"/>
                <a:gd name="connsiteX3" fmla="*/ 730 w 833"/>
                <a:gd name="connsiteY3" fmla="*/ -399 h 1905"/>
                <a:gd name="connsiteX4" fmla="*/ 730 w 833"/>
                <a:gd name="connsiteY4" fmla="*/ 839 h 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 h="1905">
                  <a:moveTo>
                    <a:pt x="-32" y="1506"/>
                  </a:moveTo>
                  <a:lnTo>
                    <a:pt x="730" y="744"/>
                  </a:lnTo>
                  <a:cubicBezTo>
                    <a:pt x="730" y="744"/>
                    <a:pt x="730" y="-113"/>
                    <a:pt x="730" y="-399"/>
                  </a:cubicBezTo>
                  <a:lnTo>
                    <a:pt x="730" y="-399"/>
                  </a:lnTo>
                  <a:cubicBezTo>
                    <a:pt x="825" y="11"/>
                    <a:pt x="825" y="430"/>
                    <a:pt x="730" y="839"/>
                  </a:cubicBezTo>
                  <a:close/>
                </a:path>
              </a:pathLst>
            </a:custGeom>
            <a:solidFill>
              <a:srgbClr val="B4B4DA"/>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5E451538-7D69-00E5-9486-9B760D5BC363}"/>
                </a:ext>
              </a:extLst>
            </p:cNvPr>
            <p:cNvSpPr/>
            <p:nvPr/>
          </p:nvSpPr>
          <p:spPr>
            <a:xfrm>
              <a:off x="4970126" y="2447823"/>
              <a:ext cx="101364" cy="93708"/>
            </a:xfrm>
            <a:custGeom>
              <a:avLst/>
              <a:gdLst>
                <a:gd name="connsiteX0" fmla="*/ 1796 w 101364"/>
                <a:gd name="connsiteY0" fmla="*/ 72188 h 93708"/>
                <a:gd name="connsiteX1" fmla="*/ 2844 w 101364"/>
                <a:gd name="connsiteY1" fmla="*/ 73331 h 93708"/>
                <a:gd name="connsiteX2" fmla="*/ 1701 w 101364"/>
                <a:gd name="connsiteY2" fmla="*/ 74188 h 93708"/>
                <a:gd name="connsiteX3" fmla="*/ -14 w 101364"/>
                <a:gd name="connsiteY3" fmla="*/ 75426 h 93708"/>
                <a:gd name="connsiteX4" fmla="*/ 2082 w 101364"/>
                <a:gd name="connsiteY4" fmla="*/ 76474 h 93708"/>
                <a:gd name="connsiteX5" fmla="*/ 3987 w 101364"/>
                <a:gd name="connsiteY5" fmla="*/ 75902 h 93708"/>
                <a:gd name="connsiteX6" fmla="*/ 5320 w 101364"/>
                <a:gd name="connsiteY6" fmla="*/ 74855 h 93708"/>
                <a:gd name="connsiteX7" fmla="*/ 6463 w 101364"/>
                <a:gd name="connsiteY7" fmla="*/ 74855 h 93708"/>
                <a:gd name="connsiteX8" fmla="*/ 5034 w 101364"/>
                <a:gd name="connsiteY8" fmla="*/ 77045 h 93708"/>
                <a:gd name="connsiteX9" fmla="*/ 3891 w 101364"/>
                <a:gd name="connsiteY9" fmla="*/ 77522 h 93708"/>
                <a:gd name="connsiteX10" fmla="*/ 3891 w 101364"/>
                <a:gd name="connsiteY10" fmla="*/ 78379 h 93708"/>
                <a:gd name="connsiteX11" fmla="*/ 4558 w 101364"/>
                <a:gd name="connsiteY11" fmla="*/ 78379 h 93708"/>
                <a:gd name="connsiteX12" fmla="*/ 7225 w 101364"/>
                <a:gd name="connsiteY12" fmla="*/ 77617 h 93708"/>
                <a:gd name="connsiteX13" fmla="*/ 8749 w 101364"/>
                <a:gd name="connsiteY13" fmla="*/ 76379 h 93708"/>
                <a:gd name="connsiteX14" fmla="*/ 6082 w 101364"/>
                <a:gd name="connsiteY14" fmla="*/ 79427 h 93708"/>
                <a:gd name="connsiteX15" fmla="*/ 4368 w 101364"/>
                <a:gd name="connsiteY15" fmla="*/ 79903 h 93708"/>
                <a:gd name="connsiteX16" fmla="*/ 4072 w 101364"/>
                <a:gd name="connsiteY16" fmla="*/ 80655 h 93708"/>
                <a:gd name="connsiteX17" fmla="*/ 4368 w 101364"/>
                <a:gd name="connsiteY17" fmla="*/ 80951 h 93708"/>
                <a:gd name="connsiteX18" fmla="*/ 5892 w 101364"/>
                <a:gd name="connsiteY18" fmla="*/ 81618 h 93708"/>
                <a:gd name="connsiteX19" fmla="*/ 9892 w 101364"/>
                <a:gd name="connsiteY19" fmla="*/ 81141 h 93708"/>
                <a:gd name="connsiteX20" fmla="*/ 11512 w 101364"/>
                <a:gd name="connsiteY20" fmla="*/ 78855 h 93708"/>
                <a:gd name="connsiteX21" fmla="*/ 12654 w 101364"/>
                <a:gd name="connsiteY21" fmla="*/ 78284 h 93708"/>
                <a:gd name="connsiteX22" fmla="*/ 13893 w 101364"/>
                <a:gd name="connsiteY22" fmla="*/ 79427 h 93708"/>
                <a:gd name="connsiteX23" fmla="*/ 13131 w 101364"/>
                <a:gd name="connsiteY23" fmla="*/ 80475 h 93708"/>
                <a:gd name="connsiteX24" fmla="*/ 13102 w 101364"/>
                <a:gd name="connsiteY24" fmla="*/ 81684 h 93708"/>
                <a:gd name="connsiteX25" fmla="*/ 13131 w 101364"/>
                <a:gd name="connsiteY25" fmla="*/ 81713 h 93708"/>
                <a:gd name="connsiteX26" fmla="*/ 15607 w 101364"/>
                <a:gd name="connsiteY26" fmla="*/ 82189 h 93708"/>
                <a:gd name="connsiteX27" fmla="*/ 16941 w 101364"/>
                <a:gd name="connsiteY27" fmla="*/ 81046 h 93708"/>
                <a:gd name="connsiteX28" fmla="*/ 16941 w 101364"/>
                <a:gd name="connsiteY28" fmla="*/ 80284 h 93708"/>
                <a:gd name="connsiteX29" fmla="*/ 16941 w 101364"/>
                <a:gd name="connsiteY29" fmla="*/ 83522 h 93708"/>
                <a:gd name="connsiteX30" fmla="*/ 16369 w 101364"/>
                <a:gd name="connsiteY30" fmla="*/ 84189 h 93708"/>
                <a:gd name="connsiteX31" fmla="*/ 16369 w 101364"/>
                <a:gd name="connsiteY31" fmla="*/ 85142 h 93708"/>
                <a:gd name="connsiteX32" fmla="*/ 17131 w 101364"/>
                <a:gd name="connsiteY32" fmla="*/ 85142 h 93708"/>
                <a:gd name="connsiteX33" fmla="*/ 19608 w 101364"/>
                <a:gd name="connsiteY33" fmla="*/ 84094 h 93708"/>
                <a:gd name="connsiteX34" fmla="*/ 19608 w 101364"/>
                <a:gd name="connsiteY34" fmla="*/ 81999 h 93708"/>
                <a:gd name="connsiteX35" fmla="*/ 20198 w 101364"/>
                <a:gd name="connsiteY35" fmla="*/ 81446 h 93708"/>
                <a:gd name="connsiteX36" fmla="*/ 20465 w 101364"/>
                <a:gd name="connsiteY36" fmla="*/ 81522 h 93708"/>
                <a:gd name="connsiteX37" fmla="*/ 20465 w 101364"/>
                <a:gd name="connsiteY37" fmla="*/ 81522 h 93708"/>
                <a:gd name="connsiteX38" fmla="*/ 20465 w 101364"/>
                <a:gd name="connsiteY38" fmla="*/ 84761 h 93708"/>
                <a:gd name="connsiteX39" fmla="*/ 22370 w 101364"/>
                <a:gd name="connsiteY39" fmla="*/ 86761 h 93708"/>
                <a:gd name="connsiteX40" fmla="*/ 24370 w 101364"/>
                <a:gd name="connsiteY40" fmla="*/ 87333 h 93708"/>
                <a:gd name="connsiteX41" fmla="*/ 24370 w 101364"/>
                <a:gd name="connsiteY41" fmla="*/ 86761 h 93708"/>
                <a:gd name="connsiteX42" fmla="*/ 22846 w 101364"/>
                <a:gd name="connsiteY42" fmla="*/ 84189 h 93708"/>
                <a:gd name="connsiteX43" fmla="*/ 22846 w 101364"/>
                <a:gd name="connsiteY43" fmla="*/ 81713 h 93708"/>
                <a:gd name="connsiteX44" fmla="*/ 24180 w 101364"/>
                <a:gd name="connsiteY44" fmla="*/ 82570 h 93708"/>
                <a:gd name="connsiteX45" fmla="*/ 24180 w 101364"/>
                <a:gd name="connsiteY45" fmla="*/ 83808 h 93708"/>
                <a:gd name="connsiteX46" fmla="*/ 24180 w 101364"/>
                <a:gd name="connsiteY46" fmla="*/ 83808 h 93708"/>
                <a:gd name="connsiteX47" fmla="*/ 25418 w 101364"/>
                <a:gd name="connsiteY47" fmla="*/ 83808 h 93708"/>
                <a:gd name="connsiteX48" fmla="*/ 26371 w 101364"/>
                <a:gd name="connsiteY48" fmla="*/ 83046 h 93708"/>
                <a:gd name="connsiteX49" fmla="*/ 26371 w 101364"/>
                <a:gd name="connsiteY49" fmla="*/ 85904 h 93708"/>
                <a:gd name="connsiteX50" fmla="*/ 29323 w 101364"/>
                <a:gd name="connsiteY50" fmla="*/ 90000 h 93708"/>
                <a:gd name="connsiteX51" fmla="*/ 30180 w 101364"/>
                <a:gd name="connsiteY51" fmla="*/ 90476 h 93708"/>
                <a:gd name="connsiteX52" fmla="*/ 31800 w 101364"/>
                <a:gd name="connsiteY52" fmla="*/ 89809 h 93708"/>
                <a:gd name="connsiteX53" fmla="*/ 31800 w 101364"/>
                <a:gd name="connsiteY53" fmla="*/ 88380 h 93708"/>
                <a:gd name="connsiteX54" fmla="*/ 31800 w 101364"/>
                <a:gd name="connsiteY54" fmla="*/ 86380 h 93708"/>
                <a:gd name="connsiteX55" fmla="*/ 33381 w 101364"/>
                <a:gd name="connsiteY55" fmla="*/ 85123 h 93708"/>
                <a:gd name="connsiteX56" fmla="*/ 33514 w 101364"/>
                <a:gd name="connsiteY56" fmla="*/ 85142 h 93708"/>
                <a:gd name="connsiteX57" fmla="*/ 35324 w 101364"/>
                <a:gd name="connsiteY57" fmla="*/ 86666 h 93708"/>
                <a:gd name="connsiteX58" fmla="*/ 35324 w 101364"/>
                <a:gd name="connsiteY58" fmla="*/ 88476 h 93708"/>
                <a:gd name="connsiteX59" fmla="*/ 37705 w 101364"/>
                <a:gd name="connsiteY59" fmla="*/ 89333 h 93708"/>
                <a:gd name="connsiteX60" fmla="*/ 37705 w 101364"/>
                <a:gd name="connsiteY60" fmla="*/ 88761 h 93708"/>
                <a:gd name="connsiteX61" fmla="*/ 37038 w 101364"/>
                <a:gd name="connsiteY61" fmla="*/ 87142 h 93708"/>
                <a:gd name="connsiteX62" fmla="*/ 37038 w 101364"/>
                <a:gd name="connsiteY62" fmla="*/ 85713 h 93708"/>
                <a:gd name="connsiteX63" fmla="*/ 38658 w 101364"/>
                <a:gd name="connsiteY63" fmla="*/ 85713 h 93708"/>
                <a:gd name="connsiteX64" fmla="*/ 39420 w 101364"/>
                <a:gd name="connsiteY64" fmla="*/ 87047 h 93708"/>
                <a:gd name="connsiteX65" fmla="*/ 39420 w 101364"/>
                <a:gd name="connsiteY65" fmla="*/ 90190 h 93708"/>
                <a:gd name="connsiteX66" fmla="*/ 39420 w 101364"/>
                <a:gd name="connsiteY66" fmla="*/ 91714 h 93708"/>
                <a:gd name="connsiteX67" fmla="*/ 40849 w 101364"/>
                <a:gd name="connsiteY67" fmla="*/ 93238 h 93708"/>
                <a:gd name="connsiteX68" fmla="*/ 42277 w 101364"/>
                <a:gd name="connsiteY68" fmla="*/ 93238 h 93708"/>
                <a:gd name="connsiteX69" fmla="*/ 43325 w 101364"/>
                <a:gd name="connsiteY69" fmla="*/ 92762 h 93708"/>
                <a:gd name="connsiteX70" fmla="*/ 43325 w 101364"/>
                <a:gd name="connsiteY70" fmla="*/ 91904 h 93708"/>
                <a:gd name="connsiteX71" fmla="*/ 42468 w 101364"/>
                <a:gd name="connsiteY71" fmla="*/ 89523 h 93708"/>
                <a:gd name="connsiteX72" fmla="*/ 43230 w 101364"/>
                <a:gd name="connsiteY72" fmla="*/ 88761 h 93708"/>
                <a:gd name="connsiteX73" fmla="*/ 44087 w 101364"/>
                <a:gd name="connsiteY73" fmla="*/ 88761 h 93708"/>
                <a:gd name="connsiteX74" fmla="*/ 44944 w 101364"/>
                <a:gd name="connsiteY74" fmla="*/ 90285 h 93708"/>
                <a:gd name="connsiteX75" fmla="*/ 45516 w 101364"/>
                <a:gd name="connsiteY75" fmla="*/ 91809 h 93708"/>
                <a:gd name="connsiteX76" fmla="*/ 47611 w 101364"/>
                <a:gd name="connsiteY76" fmla="*/ 92667 h 93708"/>
                <a:gd name="connsiteX77" fmla="*/ 48297 w 101364"/>
                <a:gd name="connsiteY77" fmla="*/ 91838 h 93708"/>
                <a:gd name="connsiteX78" fmla="*/ 48278 w 101364"/>
                <a:gd name="connsiteY78" fmla="*/ 91714 h 93708"/>
                <a:gd name="connsiteX79" fmla="*/ 47611 w 101364"/>
                <a:gd name="connsiteY79" fmla="*/ 90571 h 93708"/>
                <a:gd name="connsiteX80" fmla="*/ 45897 w 101364"/>
                <a:gd name="connsiteY80" fmla="*/ 86761 h 93708"/>
                <a:gd name="connsiteX81" fmla="*/ 46440 w 101364"/>
                <a:gd name="connsiteY81" fmla="*/ 85827 h 93708"/>
                <a:gd name="connsiteX82" fmla="*/ 46563 w 101364"/>
                <a:gd name="connsiteY82" fmla="*/ 85809 h 93708"/>
                <a:gd name="connsiteX83" fmla="*/ 47707 w 101364"/>
                <a:gd name="connsiteY83" fmla="*/ 86380 h 93708"/>
                <a:gd name="connsiteX84" fmla="*/ 47707 w 101364"/>
                <a:gd name="connsiteY84" fmla="*/ 87142 h 93708"/>
                <a:gd name="connsiteX85" fmla="*/ 47707 w 101364"/>
                <a:gd name="connsiteY85" fmla="*/ 88476 h 93708"/>
                <a:gd name="connsiteX86" fmla="*/ 48850 w 101364"/>
                <a:gd name="connsiteY86" fmla="*/ 90000 h 93708"/>
                <a:gd name="connsiteX87" fmla="*/ 51040 w 101364"/>
                <a:gd name="connsiteY87" fmla="*/ 90000 h 93708"/>
                <a:gd name="connsiteX88" fmla="*/ 51040 w 101364"/>
                <a:gd name="connsiteY88" fmla="*/ 88666 h 93708"/>
                <a:gd name="connsiteX89" fmla="*/ 51040 w 101364"/>
                <a:gd name="connsiteY89" fmla="*/ 87428 h 93708"/>
                <a:gd name="connsiteX90" fmla="*/ 51040 w 101364"/>
                <a:gd name="connsiteY90" fmla="*/ 86856 h 93708"/>
                <a:gd name="connsiteX91" fmla="*/ 51040 w 101364"/>
                <a:gd name="connsiteY91" fmla="*/ 86856 h 93708"/>
                <a:gd name="connsiteX92" fmla="*/ 53326 w 101364"/>
                <a:gd name="connsiteY92" fmla="*/ 87904 h 93708"/>
                <a:gd name="connsiteX93" fmla="*/ 53326 w 101364"/>
                <a:gd name="connsiteY93" fmla="*/ 89619 h 93708"/>
                <a:gd name="connsiteX94" fmla="*/ 53326 w 101364"/>
                <a:gd name="connsiteY94" fmla="*/ 91333 h 93708"/>
                <a:gd name="connsiteX95" fmla="*/ 53326 w 101364"/>
                <a:gd name="connsiteY95" fmla="*/ 91333 h 93708"/>
                <a:gd name="connsiteX96" fmla="*/ 54755 w 101364"/>
                <a:gd name="connsiteY96" fmla="*/ 91333 h 93708"/>
                <a:gd name="connsiteX97" fmla="*/ 55708 w 101364"/>
                <a:gd name="connsiteY97" fmla="*/ 91333 h 93708"/>
                <a:gd name="connsiteX98" fmla="*/ 55708 w 101364"/>
                <a:gd name="connsiteY98" fmla="*/ 89333 h 93708"/>
                <a:gd name="connsiteX99" fmla="*/ 54374 w 101364"/>
                <a:gd name="connsiteY99" fmla="*/ 87142 h 93708"/>
                <a:gd name="connsiteX100" fmla="*/ 54850 w 101364"/>
                <a:gd name="connsiteY100" fmla="*/ 86189 h 93708"/>
                <a:gd name="connsiteX101" fmla="*/ 56470 w 101364"/>
                <a:gd name="connsiteY101" fmla="*/ 86666 h 93708"/>
                <a:gd name="connsiteX102" fmla="*/ 57041 w 101364"/>
                <a:gd name="connsiteY102" fmla="*/ 87809 h 93708"/>
                <a:gd name="connsiteX103" fmla="*/ 57041 w 101364"/>
                <a:gd name="connsiteY103" fmla="*/ 88571 h 93708"/>
                <a:gd name="connsiteX104" fmla="*/ 57898 w 101364"/>
                <a:gd name="connsiteY104" fmla="*/ 89333 h 93708"/>
                <a:gd name="connsiteX105" fmla="*/ 59517 w 101364"/>
                <a:gd name="connsiteY105" fmla="*/ 88761 h 93708"/>
                <a:gd name="connsiteX106" fmla="*/ 59517 w 101364"/>
                <a:gd name="connsiteY106" fmla="*/ 87333 h 93708"/>
                <a:gd name="connsiteX107" fmla="*/ 60565 w 101364"/>
                <a:gd name="connsiteY107" fmla="*/ 87333 h 93708"/>
                <a:gd name="connsiteX108" fmla="*/ 61708 w 101364"/>
                <a:gd name="connsiteY108" fmla="*/ 87904 h 93708"/>
                <a:gd name="connsiteX109" fmla="*/ 61708 w 101364"/>
                <a:gd name="connsiteY109" fmla="*/ 88666 h 93708"/>
                <a:gd name="connsiteX110" fmla="*/ 62375 w 101364"/>
                <a:gd name="connsiteY110" fmla="*/ 90666 h 93708"/>
                <a:gd name="connsiteX111" fmla="*/ 64661 w 101364"/>
                <a:gd name="connsiteY111" fmla="*/ 92190 h 93708"/>
                <a:gd name="connsiteX112" fmla="*/ 66185 w 101364"/>
                <a:gd name="connsiteY112" fmla="*/ 92190 h 93708"/>
                <a:gd name="connsiteX113" fmla="*/ 66185 w 101364"/>
                <a:gd name="connsiteY113" fmla="*/ 91714 h 93708"/>
                <a:gd name="connsiteX114" fmla="*/ 65233 w 101364"/>
                <a:gd name="connsiteY114" fmla="*/ 89237 h 93708"/>
                <a:gd name="connsiteX115" fmla="*/ 64471 w 101364"/>
                <a:gd name="connsiteY115" fmla="*/ 87904 h 93708"/>
                <a:gd name="connsiteX116" fmla="*/ 65042 w 101364"/>
                <a:gd name="connsiteY116" fmla="*/ 87428 h 93708"/>
                <a:gd name="connsiteX117" fmla="*/ 66185 w 101364"/>
                <a:gd name="connsiteY117" fmla="*/ 87428 h 93708"/>
                <a:gd name="connsiteX118" fmla="*/ 67137 w 101364"/>
                <a:gd name="connsiteY118" fmla="*/ 88094 h 93708"/>
                <a:gd name="connsiteX119" fmla="*/ 68280 w 101364"/>
                <a:gd name="connsiteY119" fmla="*/ 88094 h 93708"/>
                <a:gd name="connsiteX120" fmla="*/ 68757 w 101364"/>
                <a:gd name="connsiteY120" fmla="*/ 87428 h 93708"/>
                <a:gd name="connsiteX121" fmla="*/ 68757 w 101364"/>
                <a:gd name="connsiteY121" fmla="*/ 86952 h 93708"/>
                <a:gd name="connsiteX122" fmla="*/ 70090 w 101364"/>
                <a:gd name="connsiteY122" fmla="*/ 86475 h 93708"/>
                <a:gd name="connsiteX123" fmla="*/ 70947 w 101364"/>
                <a:gd name="connsiteY123" fmla="*/ 87237 h 93708"/>
                <a:gd name="connsiteX124" fmla="*/ 70947 w 101364"/>
                <a:gd name="connsiteY124" fmla="*/ 87999 h 93708"/>
                <a:gd name="connsiteX125" fmla="*/ 70376 w 101364"/>
                <a:gd name="connsiteY125" fmla="*/ 88761 h 93708"/>
                <a:gd name="connsiteX126" fmla="*/ 70376 w 101364"/>
                <a:gd name="connsiteY126" fmla="*/ 88761 h 93708"/>
                <a:gd name="connsiteX127" fmla="*/ 70376 w 101364"/>
                <a:gd name="connsiteY127" fmla="*/ 89428 h 93708"/>
                <a:gd name="connsiteX128" fmla="*/ 72662 w 101364"/>
                <a:gd name="connsiteY128" fmla="*/ 89428 h 93708"/>
                <a:gd name="connsiteX129" fmla="*/ 73519 w 101364"/>
                <a:gd name="connsiteY129" fmla="*/ 87809 h 93708"/>
                <a:gd name="connsiteX130" fmla="*/ 73519 w 101364"/>
                <a:gd name="connsiteY130" fmla="*/ 86856 h 93708"/>
                <a:gd name="connsiteX131" fmla="*/ 74758 w 101364"/>
                <a:gd name="connsiteY131" fmla="*/ 86094 h 93708"/>
                <a:gd name="connsiteX132" fmla="*/ 74758 w 101364"/>
                <a:gd name="connsiteY132" fmla="*/ 86094 h 93708"/>
                <a:gd name="connsiteX133" fmla="*/ 75710 w 101364"/>
                <a:gd name="connsiteY133" fmla="*/ 87618 h 93708"/>
                <a:gd name="connsiteX134" fmla="*/ 74853 w 101364"/>
                <a:gd name="connsiteY134" fmla="*/ 88952 h 93708"/>
                <a:gd name="connsiteX135" fmla="*/ 74405 w 101364"/>
                <a:gd name="connsiteY135" fmla="*/ 89933 h 93708"/>
                <a:gd name="connsiteX136" fmla="*/ 74853 w 101364"/>
                <a:gd name="connsiteY136" fmla="*/ 90380 h 93708"/>
                <a:gd name="connsiteX137" fmla="*/ 76472 w 101364"/>
                <a:gd name="connsiteY137" fmla="*/ 90380 h 93708"/>
                <a:gd name="connsiteX138" fmla="*/ 77234 w 101364"/>
                <a:gd name="connsiteY138" fmla="*/ 89237 h 93708"/>
                <a:gd name="connsiteX139" fmla="*/ 77996 w 101364"/>
                <a:gd name="connsiteY139" fmla="*/ 89237 h 93708"/>
                <a:gd name="connsiteX140" fmla="*/ 80377 w 101364"/>
                <a:gd name="connsiteY140" fmla="*/ 85142 h 93708"/>
                <a:gd name="connsiteX141" fmla="*/ 80377 w 101364"/>
                <a:gd name="connsiteY141" fmla="*/ 76284 h 93708"/>
                <a:gd name="connsiteX142" fmla="*/ 88378 w 101364"/>
                <a:gd name="connsiteY142" fmla="*/ 50376 h 93708"/>
                <a:gd name="connsiteX143" fmla="*/ 91521 w 101364"/>
                <a:gd name="connsiteY143" fmla="*/ 41517 h 93708"/>
                <a:gd name="connsiteX144" fmla="*/ 94855 w 101364"/>
                <a:gd name="connsiteY144" fmla="*/ 32754 h 93708"/>
                <a:gd name="connsiteX145" fmla="*/ 101332 w 101364"/>
                <a:gd name="connsiteY145" fmla="*/ 20943 h 93708"/>
                <a:gd name="connsiteX146" fmla="*/ 100189 w 101364"/>
                <a:gd name="connsiteY146" fmla="*/ 20943 h 93708"/>
                <a:gd name="connsiteX147" fmla="*/ 100189 w 101364"/>
                <a:gd name="connsiteY147" fmla="*/ 21705 h 93708"/>
                <a:gd name="connsiteX148" fmla="*/ 100189 w 101364"/>
                <a:gd name="connsiteY148" fmla="*/ 22182 h 93708"/>
                <a:gd name="connsiteX149" fmla="*/ 98856 w 101364"/>
                <a:gd name="connsiteY149" fmla="*/ 22658 h 93708"/>
                <a:gd name="connsiteX150" fmla="*/ 97999 w 101364"/>
                <a:gd name="connsiteY150" fmla="*/ 21991 h 93708"/>
                <a:gd name="connsiteX151" fmla="*/ 97999 w 101364"/>
                <a:gd name="connsiteY151" fmla="*/ 21134 h 93708"/>
                <a:gd name="connsiteX152" fmla="*/ 97999 w 101364"/>
                <a:gd name="connsiteY152" fmla="*/ 20467 h 93708"/>
                <a:gd name="connsiteX153" fmla="*/ 97999 w 101364"/>
                <a:gd name="connsiteY153" fmla="*/ 20467 h 93708"/>
                <a:gd name="connsiteX154" fmla="*/ 97522 w 101364"/>
                <a:gd name="connsiteY154" fmla="*/ 19800 h 93708"/>
                <a:gd name="connsiteX155" fmla="*/ 95236 w 101364"/>
                <a:gd name="connsiteY155" fmla="*/ 19800 h 93708"/>
                <a:gd name="connsiteX156" fmla="*/ 94379 w 101364"/>
                <a:gd name="connsiteY156" fmla="*/ 21515 h 93708"/>
                <a:gd name="connsiteX157" fmla="*/ 94379 w 101364"/>
                <a:gd name="connsiteY157" fmla="*/ 22372 h 93708"/>
                <a:gd name="connsiteX158" fmla="*/ 93046 w 101364"/>
                <a:gd name="connsiteY158" fmla="*/ 23229 h 93708"/>
                <a:gd name="connsiteX159" fmla="*/ 93046 w 101364"/>
                <a:gd name="connsiteY159" fmla="*/ 23229 h 93708"/>
                <a:gd name="connsiteX160" fmla="*/ 92093 w 101364"/>
                <a:gd name="connsiteY160" fmla="*/ 21801 h 93708"/>
                <a:gd name="connsiteX161" fmla="*/ 92950 w 101364"/>
                <a:gd name="connsiteY161" fmla="*/ 20467 h 93708"/>
                <a:gd name="connsiteX162" fmla="*/ 92950 w 101364"/>
                <a:gd name="connsiteY162" fmla="*/ 19038 h 93708"/>
                <a:gd name="connsiteX163" fmla="*/ 91331 w 101364"/>
                <a:gd name="connsiteY163" fmla="*/ 19038 h 93708"/>
                <a:gd name="connsiteX164" fmla="*/ 90569 w 101364"/>
                <a:gd name="connsiteY164" fmla="*/ 20181 h 93708"/>
                <a:gd name="connsiteX165" fmla="*/ 88854 w 101364"/>
                <a:gd name="connsiteY165" fmla="*/ 20181 h 93708"/>
                <a:gd name="connsiteX166" fmla="*/ 88854 w 101364"/>
                <a:gd name="connsiteY166" fmla="*/ 18752 h 93708"/>
                <a:gd name="connsiteX167" fmla="*/ 90569 w 101364"/>
                <a:gd name="connsiteY167" fmla="*/ 17419 h 93708"/>
                <a:gd name="connsiteX168" fmla="*/ 91236 w 101364"/>
                <a:gd name="connsiteY168" fmla="*/ 16562 h 93708"/>
                <a:gd name="connsiteX169" fmla="*/ 90569 w 101364"/>
                <a:gd name="connsiteY169" fmla="*/ 15704 h 93708"/>
                <a:gd name="connsiteX170" fmla="*/ 88854 w 101364"/>
                <a:gd name="connsiteY170" fmla="*/ 15704 h 93708"/>
                <a:gd name="connsiteX171" fmla="*/ 87521 w 101364"/>
                <a:gd name="connsiteY171" fmla="*/ 16943 h 93708"/>
                <a:gd name="connsiteX172" fmla="*/ 85521 w 101364"/>
                <a:gd name="connsiteY172" fmla="*/ 17991 h 93708"/>
                <a:gd name="connsiteX173" fmla="*/ 84378 w 101364"/>
                <a:gd name="connsiteY173" fmla="*/ 16943 h 93708"/>
                <a:gd name="connsiteX174" fmla="*/ 85616 w 101364"/>
                <a:gd name="connsiteY174" fmla="*/ 15990 h 93708"/>
                <a:gd name="connsiteX175" fmla="*/ 87235 w 101364"/>
                <a:gd name="connsiteY175" fmla="*/ 14561 h 93708"/>
                <a:gd name="connsiteX176" fmla="*/ 85235 w 101364"/>
                <a:gd name="connsiteY176" fmla="*/ 13704 h 93708"/>
                <a:gd name="connsiteX177" fmla="*/ 83235 w 101364"/>
                <a:gd name="connsiteY177" fmla="*/ 14371 h 93708"/>
                <a:gd name="connsiteX178" fmla="*/ 81901 w 101364"/>
                <a:gd name="connsiteY178" fmla="*/ 15514 h 93708"/>
                <a:gd name="connsiteX179" fmla="*/ 80758 w 101364"/>
                <a:gd name="connsiteY179" fmla="*/ 15514 h 93708"/>
                <a:gd name="connsiteX180" fmla="*/ 82187 w 101364"/>
                <a:gd name="connsiteY180" fmla="*/ 13228 h 93708"/>
                <a:gd name="connsiteX181" fmla="*/ 83425 w 101364"/>
                <a:gd name="connsiteY181" fmla="*/ 12657 h 93708"/>
                <a:gd name="connsiteX182" fmla="*/ 83425 w 101364"/>
                <a:gd name="connsiteY182" fmla="*/ 11704 h 93708"/>
                <a:gd name="connsiteX183" fmla="*/ 82854 w 101364"/>
                <a:gd name="connsiteY183" fmla="*/ 11704 h 93708"/>
                <a:gd name="connsiteX184" fmla="*/ 80091 w 101364"/>
                <a:gd name="connsiteY184" fmla="*/ 12657 h 93708"/>
                <a:gd name="connsiteX185" fmla="*/ 78567 w 101364"/>
                <a:gd name="connsiteY185" fmla="*/ 13895 h 93708"/>
                <a:gd name="connsiteX186" fmla="*/ 81234 w 101364"/>
                <a:gd name="connsiteY186" fmla="*/ 10656 h 93708"/>
                <a:gd name="connsiteX187" fmla="*/ 82949 w 101364"/>
                <a:gd name="connsiteY187" fmla="*/ 10085 h 93708"/>
                <a:gd name="connsiteX188" fmla="*/ 82949 w 101364"/>
                <a:gd name="connsiteY188" fmla="*/ 9037 h 93708"/>
                <a:gd name="connsiteX189" fmla="*/ 81425 w 101364"/>
                <a:gd name="connsiteY189" fmla="*/ 8466 h 93708"/>
                <a:gd name="connsiteX190" fmla="*/ 77329 w 101364"/>
                <a:gd name="connsiteY190" fmla="*/ 9132 h 93708"/>
                <a:gd name="connsiteX191" fmla="*/ 75710 w 101364"/>
                <a:gd name="connsiteY191" fmla="*/ 11609 h 93708"/>
                <a:gd name="connsiteX192" fmla="*/ 74567 w 101364"/>
                <a:gd name="connsiteY192" fmla="*/ 12180 h 93708"/>
                <a:gd name="connsiteX193" fmla="*/ 73233 w 101364"/>
                <a:gd name="connsiteY193" fmla="*/ 11133 h 93708"/>
                <a:gd name="connsiteX194" fmla="*/ 74091 w 101364"/>
                <a:gd name="connsiteY194" fmla="*/ 9989 h 93708"/>
                <a:gd name="connsiteX195" fmla="*/ 74091 w 101364"/>
                <a:gd name="connsiteY195" fmla="*/ 8751 h 93708"/>
                <a:gd name="connsiteX196" fmla="*/ 71614 w 101364"/>
                <a:gd name="connsiteY196" fmla="*/ 8751 h 93708"/>
                <a:gd name="connsiteX197" fmla="*/ 70281 w 101364"/>
                <a:gd name="connsiteY197" fmla="*/ 9989 h 93708"/>
                <a:gd name="connsiteX198" fmla="*/ 69709 w 101364"/>
                <a:gd name="connsiteY198" fmla="*/ 10847 h 93708"/>
                <a:gd name="connsiteX199" fmla="*/ 69709 w 101364"/>
                <a:gd name="connsiteY199" fmla="*/ 7513 h 93708"/>
                <a:gd name="connsiteX200" fmla="*/ 70281 w 101364"/>
                <a:gd name="connsiteY200" fmla="*/ 6751 h 93708"/>
                <a:gd name="connsiteX201" fmla="*/ 70281 w 101364"/>
                <a:gd name="connsiteY201" fmla="*/ 5894 h 93708"/>
                <a:gd name="connsiteX202" fmla="*/ 69614 w 101364"/>
                <a:gd name="connsiteY202" fmla="*/ 5894 h 93708"/>
                <a:gd name="connsiteX203" fmla="*/ 67042 w 101364"/>
                <a:gd name="connsiteY203" fmla="*/ 7037 h 93708"/>
                <a:gd name="connsiteX204" fmla="*/ 67042 w 101364"/>
                <a:gd name="connsiteY204" fmla="*/ 9227 h 93708"/>
                <a:gd name="connsiteX205" fmla="*/ 66375 w 101364"/>
                <a:gd name="connsiteY205" fmla="*/ 9894 h 93708"/>
                <a:gd name="connsiteX206" fmla="*/ 65709 w 101364"/>
                <a:gd name="connsiteY206" fmla="*/ 9227 h 93708"/>
                <a:gd name="connsiteX207" fmla="*/ 65709 w 101364"/>
                <a:gd name="connsiteY207" fmla="*/ 5989 h 93708"/>
                <a:gd name="connsiteX208" fmla="*/ 63708 w 101364"/>
                <a:gd name="connsiteY208" fmla="*/ 4084 h 93708"/>
                <a:gd name="connsiteX209" fmla="*/ 61708 w 101364"/>
                <a:gd name="connsiteY209" fmla="*/ 4084 h 93708"/>
                <a:gd name="connsiteX210" fmla="*/ 61708 w 101364"/>
                <a:gd name="connsiteY210" fmla="*/ 4655 h 93708"/>
                <a:gd name="connsiteX211" fmla="*/ 63328 w 101364"/>
                <a:gd name="connsiteY211" fmla="*/ 7132 h 93708"/>
                <a:gd name="connsiteX212" fmla="*/ 63328 w 101364"/>
                <a:gd name="connsiteY212" fmla="*/ 9609 h 93708"/>
                <a:gd name="connsiteX213" fmla="*/ 61899 w 101364"/>
                <a:gd name="connsiteY213" fmla="*/ 8751 h 93708"/>
                <a:gd name="connsiteX214" fmla="*/ 61899 w 101364"/>
                <a:gd name="connsiteY214" fmla="*/ 7608 h 93708"/>
                <a:gd name="connsiteX215" fmla="*/ 61899 w 101364"/>
                <a:gd name="connsiteY215" fmla="*/ 7608 h 93708"/>
                <a:gd name="connsiteX216" fmla="*/ 60727 w 101364"/>
                <a:gd name="connsiteY216" fmla="*/ 7932 h 93708"/>
                <a:gd name="connsiteX217" fmla="*/ 60660 w 101364"/>
                <a:gd name="connsiteY217" fmla="*/ 8085 h 93708"/>
                <a:gd name="connsiteX218" fmla="*/ 59717 w 101364"/>
                <a:gd name="connsiteY218" fmla="*/ 8846 h 93708"/>
                <a:gd name="connsiteX219" fmla="*/ 59708 w 101364"/>
                <a:gd name="connsiteY219" fmla="*/ 8846 h 93708"/>
                <a:gd name="connsiteX220" fmla="*/ 59708 w 101364"/>
                <a:gd name="connsiteY220" fmla="*/ 6084 h 93708"/>
                <a:gd name="connsiteX221" fmla="*/ 56755 w 101364"/>
                <a:gd name="connsiteY221" fmla="*/ 2084 h 93708"/>
                <a:gd name="connsiteX222" fmla="*/ 55803 w 101364"/>
                <a:gd name="connsiteY222" fmla="*/ 2084 h 93708"/>
                <a:gd name="connsiteX223" fmla="*/ 54183 w 101364"/>
                <a:gd name="connsiteY223" fmla="*/ 2751 h 93708"/>
                <a:gd name="connsiteX224" fmla="*/ 54183 w 101364"/>
                <a:gd name="connsiteY224" fmla="*/ 4275 h 93708"/>
                <a:gd name="connsiteX225" fmla="*/ 54183 w 101364"/>
                <a:gd name="connsiteY225" fmla="*/ 6275 h 93708"/>
                <a:gd name="connsiteX226" fmla="*/ 52469 w 101364"/>
                <a:gd name="connsiteY226" fmla="*/ 7513 h 93708"/>
                <a:gd name="connsiteX227" fmla="*/ 50659 w 101364"/>
                <a:gd name="connsiteY227" fmla="*/ 6084 h 93708"/>
                <a:gd name="connsiteX228" fmla="*/ 50659 w 101364"/>
                <a:gd name="connsiteY228" fmla="*/ 4275 h 93708"/>
                <a:gd name="connsiteX229" fmla="*/ 48183 w 101364"/>
                <a:gd name="connsiteY229" fmla="*/ 3608 h 93708"/>
                <a:gd name="connsiteX230" fmla="*/ 48183 w 101364"/>
                <a:gd name="connsiteY230" fmla="*/ 4275 h 93708"/>
                <a:gd name="connsiteX231" fmla="*/ 48850 w 101364"/>
                <a:gd name="connsiteY231" fmla="*/ 5799 h 93708"/>
                <a:gd name="connsiteX232" fmla="*/ 48850 w 101364"/>
                <a:gd name="connsiteY232" fmla="*/ 7132 h 93708"/>
                <a:gd name="connsiteX233" fmla="*/ 47135 w 101364"/>
                <a:gd name="connsiteY233" fmla="*/ 7132 h 93708"/>
                <a:gd name="connsiteX234" fmla="*/ 46373 w 101364"/>
                <a:gd name="connsiteY234" fmla="*/ 5894 h 93708"/>
                <a:gd name="connsiteX235" fmla="*/ 46373 w 101364"/>
                <a:gd name="connsiteY235" fmla="*/ 2846 h 93708"/>
                <a:gd name="connsiteX236" fmla="*/ 46373 w 101364"/>
                <a:gd name="connsiteY236" fmla="*/ 1322 h 93708"/>
                <a:gd name="connsiteX237" fmla="*/ 43516 w 101364"/>
                <a:gd name="connsiteY237" fmla="*/ -393 h 93708"/>
                <a:gd name="connsiteX238" fmla="*/ 42468 w 101364"/>
                <a:gd name="connsiteY238" fmla="*/ 179 h 93708"/>
                <a:gd name="connsiteX239" fmla="*/ 42468 w 101364"/>
                <a:gd name="connsiteY239" fmla="*/ 941 h 93708"/>
                <a:gd name="connsiteX240" fmla="*/ 43325 w 101364"/>
                <a:gd name="connsiteY240" fmla="*/ 3322 h 93708"/>
                <a:gd name="connsiteX241" fmla="*/ 42668 w 101364"/>
                <a:gd name="connsiteY241" fmla="*/ 3998 h 93708"/>
                <a:gd name="connsiteX242" fmla="*/ 42563 w 101364"/>
                <a:gd name="connsiteY242" fmla="*/ 3989 h 93708"/>
                <a:gd name="connsiteX243" fmla="*/ 41706 w 101364"/>
                <a:gd name="connsiteY243" fmla="*/ 3989 h 93708"/>
                <a:gd name="connsiteX244" fmla="*/ 40753 w 101364"/>
                <a:gd name="connsiteY244" fmla="*/ 2560 h 93708"/>
                <a:gd name="connsiteX245" fmla="*/ 40182 w 101364"/>
                <a:gd name="connsiteY245" fmla="*/ 1131 h 93708"/>
                <a:gd name="connsiteX246" fmla="*/ 38086 w 101364"/>
                <a:gd name="connsiteY246" fmla="*/ 369 h 93708"/>
                <a:gd name="connsiteX247" fmla="*/ 37420 w 101364"/>
                <a:gd name="connsiteY247" fmla="*/ 1322 h 93708"/>
                <a:gd name="connsiteX248" fmla="*/ 38086 w 101364"/>
                <a:gd name="connsiteY248" fmla="*/ 2369 h 93708"/>
                <a:gd name="connsiteX249" fmla="*/ 39896 w 101364"/>
                <a:gd name="connsiteY249" fmla="*/ 5989 h 93708"/>
                <a:gd name="connsiteX250" fmla="*/ 39229 w 101364"/>
                <a:gd name="connsiteY250" fmla="*/ 6942 h 93708"/>
                <a:gd name="connsiteX251" fmla="*/ 38086 w 101364"/>
                <a:gd name="connsiteY251" fmla="*/ 6942 h 93708"/>
                <a:gd name="connsiteX252" fmla="*/ 38086 w 101364"/>
                <a:gd name="connsiteY252" fmla="*/ 6179 h 93708"/>
                <a:gd name="connsiteX253" fmla="*/ 38086 w 101364"/>
                <a:gd name="connsiteY253" fmla="*/ 4846 h 93708"/>
                <a:gd name="connsiteX254" fmla="*/ 36848 w 101364"/>
                <a:gd name="connsiteY254" fmla="*/ 3417 h 93708"/>
                <a:gd name="connsiteX255" fmla="*/ 34657 w 101364"/>
                <a:gd name="connsiteY255" fmla="*/ 3417 h 93708"/>
                <a:gd name="connsiteX256" fmla="*/ 34657 w 101364"/>
                <a:gd name="connsiteY256" fmla="*/ 4751 h 93708"/>
                <a:gd name="connsiteX257" fmla="*/ 34657 w 101364"/>
                <a:gd name="connsiteY257" fmla="*/ 5894 h 93708"/>
                <a:gd name="connsiteX258" fmla="*/ 34657 w 101364"/>
                <a:gd name="connsiteY258" fmla="*/ 6465 h 93708"/>
                <a:gd name="connsiteX259" fmla="*/ 34181 w 101364"/>
                <a:gd name="connsiteY259" fmla="*/ 6465 h 93708"/>
                <a:gd name="connsiteX260" fmla="*/ 31895 w 101364"/>
                <a:gd name="connsiteY260" fmla="*/ 5608 h 93708"/>
                <a:gd name="connsiteX261" fmla="*/ 31895 w 101364"/>
                <a:gd name="connsiteY261" fmla="*/ 3989 h 93708"/>
                <a:gd name="connsiteX262" fmla="*/ 31895 w 101364"/>
                <a:gd name="connsiteY262" fmla="*/ 2369 h 93708"/>
                <a:gd name="connsiteX263" fmla="*/ 31895 w 101364"/>
                <a:gd name="connsiteY263" fmla="*/ 1893 h 93708"/>
                <a:gd name="connsiteX264" fmla="*/ 30466 w 101364"/>
                <a:gd name="connsiteY264" fmla="*/ 1893 h 93708"/>
                <a:gd name="connsiteX265" fmla="*/ 29514 w 101364"/>
                <a:gd name="connsiteY265" fmla="*/ 1893 h 93708"/>
                <a:gd name="connsiteX266" fmla="*/ 29514 w 101364"/>
                <a:gd name="connsiteY266" fmla="*/ 3798 h 93708"/>
                <a:gd name="connsiteX267" fmla="*/ 30942 w 101364"/>
                <a:gd name="connsiteY267" fmla="*/ 5799 h 93708"/>
                <a:gd name="connsiteX268" fmla="*/ 30638 w 101364"/>
                <a:gd name="connsiteY268" fmla="*/ 6694 h 93708"/>
                <a:gd name="connsiteX269" fmla="*/ 30466 w 101364"/>
                <a:gd name="connsiteY269" fmla="*/ 6751 h 93708"/>
                <a:gd name="connsiteX270" fmla="*/ 28752 w 101364"/>
                <a:gd name="connsiteY270" fmla="*/ 6751 h 93708"/>
                <a:gd name="connsiteX271" fmla="*/ 28180 w 101364"/>
                <a:gd name="connsiteY271" fmla="*/ 5703 h 93708"/>
                <a:gd name="connsiteX272" fmla="*/ 28180 w 101364"/>
                <a:gd name="connsiteY272" fmla="*/ 4941 h 93708"/>
                <a:gd name="connsiteX273" fmla="*/ 27418 w 101364"/>
                <a:gd name="connsiteY273" fmla="*/ 4370 h 93708"/>
                <a:gd name="connsiteX274" fmla="*/ 25704 w 101364"/>
                <a:gd name="connsiteY274" fmla="*/ 4941 h 93708"/>
                <a:gd name="connsiteX275" fmla="*/ 25704 w 101364"/>
                <a:gd name="connsiteY275" fmla="*/ 6275 h 93708"/>
                <a:gd name="connsiteX276" fmla="*/ 24656 w 101364"/>
                <a:gd name="connsiteY276" fmla="*/ 6275 h 93708"/>
                <a:gd name="connsiteX277" fmla="*/ 23513 w 101364"/>
                <a:gd name="connsiteY277" fmla="*/ 5799 h 93708"/>
                <a:gd name="connsiteX278" fmla="*/ 23513 w 101364"/>
                <a:gd name="connsiteY278" fmla="*/ 5036 h 93708"/>
                <a:gd name="connsiteX279" fmla="*/ 22846 w 101364"/>
                <a:gd name="connsiteY279" fmla="*/ 3227 h 93708"/>
                <a:gd name="connsiteX280" fmla="*/ 20560 w 101364"/>
                <a:gd name="connsiteY280" fmla="*/ 1893 h 93708"/>
                <a:gd name="connsiteX281" fmla="*/ 18941 w 101364"/>
                <a:gd name="connsiteY281" fmla="*/ 1893 h 93708"/>
                <a:gd name="connsiteX282" fmla="*/ 19989 w 101364"/>
                <a:gd name="connsiteY282" fmla="*/ 4179 h 93708"/>
                <a:gd name="connsiteX283" fmla="*/ 20751 w 101364"/>
                <a:gd name="connsiteY283" fmla="*/ 5418 h 93708"/>
                <a:gd name="connsiteX284" fmla="*/ 20179 w 101364"/>
                <a:gd name="connsiteY284" fmla="*/ 5894 h 93708"/>
                <a:gd name="connsiteX285" fmla="*/ 19036 w 101364"/>
                <a:gd name="connsiteY285" fmla="*/ 5894 h 93708"/>
                <a:gd name="connsiteX286" fmla="*/ 17988 w 101364"/>
                <a:gd name="connsiteY286" fmla="*/ 5418 h 93708"/>
                <a:gd name="connsiteX287" fmla="*/ 16846 w 101364"/>
                <a:gd name="connsiteY287" fmla="*/ 5418 h 93708"/>
                <a:gd name="connsiteX288" fmla="*/ 16369 w 101364"/>
                <a:gd name="connsiteY288" fmla="*/ 6084 h 93708"/>
                <a:gd name="connsiteX289" fmla="*/ 16369 w 101364"/>
                <a:gd name="connsiteY289" fmla="*/ 6561 h 93708"/>
                <a:gd name="connsiteX290" fmla="*/ 16369 w 101364"/>
                <a:gd name="connsiteY290" fmla="*/ 6561 h 93708"/>
                <a:gd name="connsiteX291" fmla="*/ 15607 w 101364"/>
                <a:gd name="connsiteY291" fmla="*/ 9037 h 93708"/>
                <a:gd name="connsiteX292" fmla="*/ 13131 w 101364"/>
                <a:gd name="connsiteY292" fmla="*/ 16086 h 93708"/>
                <a:gd name="connsiteX293" fmla="*/ 9797 w 101364"/>
                <a:gd name="connsiteY293" fmla="*/ 23134 h 93708"/>
                <a:gd name="connsiteX294" fmla="*/ 9797 w 101364"/>
                <a:gd name="connsiteY294" fmla="*/ 30563 h 93708"/>
                <a:gd name="connsiteX295" fmla="*/ 6082 w 101364"/>
                <a:gd name="connsiteY295" fmla="*/ 57043 h 93708"/>
                <a:gd name="connsiteX296" fmla="*/ 2082 w 101364"/>
                <a:gd name="connsiteY296" fmla="*/ 66568 h 93708"/>
                <a:gd name="connsiteX297" fmla="*/ 2082 w 101364"/>
                <a:gd name="connsiteY297" fmla="*/ 70664 h 93708"/>
                <a:gd name="connsiteX298" fmla="*/ 2082 w 101364"/>
                <a:gd name="connsiteY298" fmla="*/ 71235 h 93708"/>
                <a:gd name="connsiteX299" fmla="*/ 2082 w 101364"/>
                <a:gd name="connsiteY299" fmla="*/ 73997 h 93708"/>
                <a:gd name="connsiteX300" fmla="*/ 2749 w 101364"/>
                <a:gd name="connsiteY300" fmla="*/ 73331 h 93708"/>
                <a:gd name="connsiteX301" fmla="*/ 1796 w 101364"/>
                <a:gd name="connsiteY301" fmla="*/ 72188 h 9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101364" h="93708">
                  <a:moveTo>
                    <a:pt x="1796" y="72188"/>
                  </a:moveTo>
                  <a:cubicBezTo>
                    <a:pt x="2463" y="72188"/>
                    <a:pt x="2939" y="72950"/>
                    <a:pt x="2844" y="73331"/>
                  </a:cubicBezTo>
                  <a:cubicBezTo>
                    <a:pt x="2749" y="73712"/>
                    <a:pt x="2272" y="73997"/>
                    <a:pt x="1701" y="74188"/>
                  </a:cubicBezTo>
                  <a:cubicBezTo>
                    <a:pt x="1129" y="74378"/>
                    <a:pt x="-204" y="74760"/>
                    <a:pt x="-14" y="75426"/>
                  </a:cubicBezTo>
                  <a:cubicBezTo>
                    <a:pt x="177" y="76093"/>
                    <a:pt x="1225" y="76379"/>
                    <a:pt x="2082" y="76474"/>
                  </a:cubicBezTo>
                  <a:cubicBezTo>
                    <a:pt x="2758" y="76464"/>
                    <a:pt x="3415" y="76264"/>
                    <a:pt x="3987" y="75902"/>
                  </a:cubicBezTo>
                  <a:lnTo>
                    <a:pt x="5320" y="74855"/>
                  </a:lnTo>
                  <a:cubicBezTo>
                    <a:pt x="5673" y="74655"/>
                    <a:pt x="6111" y="74655"/>
                    <a:pt x="6463" y="74855"/>
                  </a:cubicBezTo>
                  <a:cubicBezTo>
                    <a:pt x="6463" y="75807"/>
                    <a:pt x="6463" y="76569"/>
                    <a:pt x="5034" y="77045"/>
                  </a:cubicBezTo>
                  <a:cubicBezTo>
                    <a:pt x="3606" y="77522"/>
                    <a:pt x="4082" y="77045"/>
                    <a:pt x="3891" y="77522"/>
                  </a:cubicBezTo>
                  <a:cubicBezTo>
                    <a:pt x="3701" y="77998"/>
                    <a:pt x="3891" y="78188"/>
                    <a:pt x="3891" y="78379"/>
                  </a:cubicBezTo>
                  <a:lnTo>
                    <a:pt x="4558" y="78379"/>
                  </a:lnTo>
                  <a:cubicBezTo>
                    <a:pt x="5511" y="78493"/>
                    <a:pt x="6473" y="78217"/>
                    <a:pt x="7225" y="77617"/>
                  </a:cubicBezTo>
                  <a:cubicBezTo>
                    <a:pt x="7225" y="77141"/>
                    <a:pt x="7797" y="76474"/>
                    <a:pt x="8749" y="76379"/>
                  </a:cubicBezTo>
                  <a:cubicBezTo>
                    <a:pt x="8749" y="77808"/>
                    <a:pt x="7987" y="78951"/>
                    <a:pt x="6082" y="79427"/>
                  </a:cubicBezTo>
                  <a:cubicBezTo>
                    <a:pt x="5492" y="79484"/>
                    <a:pt x="4911" y="79646"/>
                    <a:pt x="4368" y="79903"/>
                  </a:cubicBezTo>
                  <a:cubicBezTo>
                    <a:pt x="4082" y="80027"/>
                    <a:pt x="3949" y="80370"/>
                    <a:pt x="4072" y="80655"/>
                  </a:cubicBezTo>
                  <a:cubicBezTo>
                    <a:pt x="4130" y="80789"/>
                    <a:pt x="4234" y="80893"/>
                    <a:pt x="4368" y="80951"/>
                  </a:cubicBezTo>
                  <a:cubicBezTo>
                    <a:pt x="4834" y="81265"/>
                    <a:pt x="5349" y="81494"/>
                    <a:pt x="5892" y="81618"/>
                  </a:cubicBezTo>
                  <a:cubicBezTo>
                    <a:pt x="7244" y="81932"/>
                    <a:pt x="8654" y="81760"/>
                    <a:pt x="9892" y="81141"/>
                  </a:cubicBezTo>
                  <a:cubicBezTo>
                    <a:pt x="10750" y="80475"/>
                    <a:pt x="10940" y="79617"/>
                    <a:pt x="11512" y="78855"/>
                  </a:cubicBezTo>
                  <a:cubicBezTo>
                    <a:pt x="11769" y="78484"/>
                    <a:pt x="12197" y="78265"/>
                    <a:pt x="12654" y="78284"/>
                  </a:cubicBezTo>
                  <a:cubicBezTo>
                    <a:pt x="13274" y="78350"/>
                    <a:pt x="13769" y="78817"/>
                    <a:pt x="13893" y="79427"/>
                  </a:cubicBezTo>
                  <a:cubicBezTo>
                    <a:pt x="13893" y="79427"/>
                    <a:pt x="13416" y="80094"/>
                    <a:pt x="13131" y="80475"/>
                  </a:cubicBezTo>
                  <a:cubicBezTo>
                    <a:pt x="12788" y="80798"/>
                    <a:pt x="12778" y="81341"/>
                    <a:pt x="13102" y="81684"/>
                  </a:cubicBezTo>
                  <a:cubicBezTo>
                    <a:pt x="13112" y="81694"/>
                    <a:pt x="13121" y="81703"/>
                    <a:pt x="13131" y="81713"/>
                  </a:cubicBezTo>
                  <a:cubicBezTo>
                    <a:pt x="13836" y="82246"/>
                    <a:pt x="14750" y="82427"/>
                    <a:pt x="15607" y="82189"/>
                  </a:cubicBezTo>
                  <a:cubicBezTo>
                    <a:pt x="16188" y="81999"/>
                    <a:pt x="16665" y="81589"/>
                    <a:pt x="16941" y="81046"/>
                  </a:cubicBezTo>
                  <a:lnTo>
                    <a:pt x="16941" y="80284"/>
                  </a:lnTo>
                  <a:cubicBezTo>
                    <a:pt x="17703" y="81227"/>
                    <a:pt x="17703" y="82579"/>
                    <a:pt x="16941" y="83522"/>
                  </a:cubicBezTo>
                  <a:cubicBezTo>
                    <a:pt x="16941" y="83522"/>
                    <a:pt x="16941" y="83522"/>
                    <a:pt x="16369" y="84189"/>
                  </a:cubicBezTo>
                  <a:cubicBezTo>
                    <a:pt x="16179" y="84475"/>
                    <a:pt x="16179" y="84856"/>
                    <a:pt x="16369" y="85142"/>
                  </a:cubicBezTo>
                  <a:lnTo>
                    <a:pt x="17131" y="85142"/>
                  </a:lnTo>
                  <a:cubicBezTo>
                    <a:pt x="18093" y="85370"/>
                    <a:pt x="19093" y="84942"/>
                    <a:pt x="19608" y="84094"/>
                  </a:cubicBezTo>
                  <a:cubicBezTo>
                    <a:pt x="19608" y="83427"/>
                    <a:pt x="19608" y="82665"/>
                    <a:pt x="19608" y="81999"/>
                  </a:cubicBezTo>
                  <a:cubicBezTo>
                    <a:pt x="19617" y="81684"/>
                    <a:pt x="19884" y="81436"/>
                    <a:pt x="20198" y="81446"/>
                  </a:cubicBezTo>
                  <a:cubicBezTo>
                    <a:pt x="20294" y="81446"/>
                    <a:pt x="20379" y="81475"/>
                    <a:pt x="20465" y="81522"/>
                  </a:cubicBezTo>
                  <a:lnTo>
                    <a:pt x="20465" y="81522"/>
                  </a:lnTo>
                  <a:cubicBezTo>
                    <a:pt x="21132" y="82665"/>
                    <a:pt x="19989" y="83618"/>
                    <a:pt x="20465" y="84761"/>
                  </a:cubicBezTo>
                  <a:cubicBezTo>
                    <a:pt x="20913" y="85580"/>
                    <a:pt x="21570" y="86266"/>
                    <a:pt x="22370" y="86761"/>
                  </a:cubicBezTo>
                  <a:cubicBezTo>
                    <a:pt x="23037" y="86761"/>
                    <a:pt x="23989" y="87618"/>
                    <a:pt x="24370" y="87333"/>
                  </a:cubicBezTo>
                  <a:cubicBezTo>
                    <a:pt x="24751" y="87047"/>
                    <a:pt x="24370" y="87333"/>
                    <a:pt x="24370" y="86761"/>
                  </a:cubicBezTo>
                  <a:cubicBezTo>
                    <a:pt x="24370" y="86189"/>
                    <a:pt x="23322" y="85046"/>
                    <a:pt x="22846" y="84189"/>
                  </a:cubicBezTo>
                  <a:cubicBezTo>
                    <a:pt x="22370" y="83332"/>
                    <a:pt x="22275" y="82284"/>
                    <a:pt x="22846" y="81713"/>
                  </a:cubicBezTo>
                  <a:cubicBezTo>
                    <a:pt x="23427" y="81703"/>
                    <a:pt x="23951" y="82037"/>
                    <a:pt x="24180" y="82570"/>
                  </a:cubicBezTo>
                  <a:cubicBezTo>
                    <a:pt x="24180" y="82570"/>
                    <a:pt x="24180" y="83427"/>
                    <a:pt x="24180" y="83808"/>
                  </a:cubicBezTo>
                  <a:lnTo>
                    <a:pt x="24180" y="83808"/>
                  </a:lnTo>
                  <a:cubicBezTo>
                    <a:pt x="24532" y="84113"/>
                    <a:pt x="25065" y="84113"/>
                    <a:pt x="25418" y="83808"/>
                  </a:cubicBezTo>
                  <a:cubicBezTo>
                    <a:pt x="25418" y="83808"/>
                    <a:pt x="25418" y="82951"/>
                    <a:pt x="26371" y="83046"/>
                  </a:cubicBezTo>
                  <a:cubicBezTo>
                    <a:pt x="27323" y="83142"/>
                    <a:pt x="26371" y="84951"/>
                    <a:pt x="26371" y="85904"/>
                  </a:cubicBezTo>
                  <a:cubicBezTo>
                    <a:pt x="26570" y="87695"/>
                    <a:pt x="27694" y="89247"/>
                    <a:pt x="29323" y="90000"/>
                  </a:cubicBezTo>
                  <a:lnTo>
                    <a:pt x="30180" y="90476"/>
                  </a:lnTo>
                  <a:cubicBezTo>
                    <a:pt x="31038" y="90476"/>
                    <a:pt x="31704" y="90476"/>
                    <a:pt x="31800" y="89809"/>
                  </a:cubicBezTo>
                  <a:cubicBezTo>
                    <a:pt x="31924" y="89342"/>
                    <a:pt x="31924" y="88847"/>
                    <a:pt x="31800" y="88380"/>
                  </a:cubicBezTo>
                  <a:cubicBezTo>
                    <a:pt x="31619" y="87723"/>
                    <a:pt x="31619" y="87037"/>
                    <a:pt x="31800" y="86380"/>
                  </a:cubicBezTo>
                  <a:cubicBezTo>
                    <a:pt x="31885" y="85599"/>
                    <a:pt x="32600" y="85028"/>
                    <a:pt x="33381" y="85123"/>
                  </a:cubicBezTo>
                  <a:cubicBezTo>
                    <a:pt x="33429" y="85123"/>
                    <a:pt x="33467" y="85132"/>
                    <a:pt x="33514" y="85142"/>
                  </a:cubicBezTo>
                  <a:cubicBezTo>
                    <a:pt x="34333" y="85313"/>
                    <a:pt x="35019" y="85885"/>
                    <a:pt x="35324" y="86666"/>
                  </a:cubicBezTo>
                  <a:cubicBezTo>
                    <a:pt x="35324" y="87333"/>
                    <a:pt x="35324" y="87904"/>
                    <a:pt x="35324" y="88476"/>
                  </a:cubicBezTo>
                  <a:cubicBezTo>
                    <a:pt x="35857" y="89237"/>
                    <a:pt x="36810" y="89580"/>
                    <a:pt x="37705" y="89333"/>
                  </a:cubicBezTo>
                  <a:cubicBezTo>
                    <a:pt x="37705" y="89333"/>
                    <a:pt x="37705" y="89333"/>
                    <a:pt x="37705" y="88761"/>
                  </a:cubicBezTo>
                  <a:cubicBezTo>
                    <a:pt x="37629" y="88171"/>
                    <a:pt x="37400" y="87618"/>
                    <a:pt x="37038" y="87142"/>
                  </a:cubicBezTo>
                  <a:cubicBezTo>
                    <a:pt x="37038" y="86570"/>
                    <a:pt x="37038" y="85999"/>
                    <a:pt x="37038" y="85713"/>
                  </a:cubicBezTo>
                  <a:cubicBezTo>
                    <a:pt x="37553" y="85485"/>
                    <a:pt x="38143" y="85485"/>
                    <a:pt x="38658" y="85713"/>
                  </a:cubicBezTo>
                  <a:cubicBezTo>
                    <a:pt x="39172" y="85951"/>
                    <a:pt x="39477" y="86485"/>
                    <a:pt x="39420" y="87047"/>
                  </a:cubicBezTo>
                  <a:lnTo>
                    <a:pt x="39420" y="90190"/>
                  </a:lnTo>
                  <a:cubicBezTo>
                    <a:pt x="39372" y="90695"/>
                    <a:pt x="39372" y="91209"/>
                    <a:pt x="39420" y="91714"/>
                  </a:cubicBezTo>
                  <a:cubicBezTo>
                    <a:pt x="39677" y="92390"/>
                    <a:pt x="40191" y="92933"/>
                    <a:pt x="40849" y="93238"/>
                  </a:cubicBezTo>
                  <a:cubicBezTo>
                    <a:pt x="41315" y="93333"/>
                    <a:pt x="41811" y="93333"/>
                    <a:pt x="42277" y="93238"/>
                  </a:cubicBezTo>
                  <a:cubicBezTo>
                    <a:pt x="42849" y="93238"/>
                    <a:pt x="43230" y="93238"/>
                    <a:pt x="43325" y="92762"/>
                  </a:cubicBezTo>
                  <a:cubicBezTo>
                    <a:pt x="43420" y="92286"/>
                    <a:pt x="43325" y="92190"/>
                    <a:pt x="43325" y="91904"/>
                  </a:cubicBezTo>
                  <a:cubicBezTo>
                    <a:pt x="42792" y="91219"/>
                    <a:pt x="42496" y="90390"/>
                    <a:pt x="42468" y="89523"/>
                  </a:cubicBezTo>
                  <a:cubicBezTo>
                    <a:pt x="42468" y="89523"/>
                    <a:pt x="42468" y="88761"/>
                    <a:pt x="43230" y="88761"/>
                  </a:cubicBezTo>
                  <a:cubicBezTo>
                    <a:pt x="43516" y="88714"/>
                    <a:pt x="43801" y="88714"/>
                    <a:pt x="44087" y="88761"/>
                  </a:cubicBezTo>
                  <a:cubicBezTo>
                    <a:pt x="44611" y="89085"/>
                    <a:pt x="44935" y="89666"/>
                    <a:pt x="44944" y="90285"/>
                  </a:cubicBezTo>
                  <a:cubicBezTo>
                    <a:pt x="45001" y="90828"/>
                    <a:pt x="45201" y="91352"/>
                    <a:pt x="45516" y="91809"/>
                  </a:cubicBezTo>
                  <a:cubicBezTo>
                    <a:pt x="46068" y="92362"/>
                    <a:pt x="46830" y="92667"/>
                    <a:pt x="47611" y="92667"/>
                  </a:cubicBezTo>
                  <a:cubicBezTo>
                    <a:pt x="48030" y="92629"/>
                    <a:pt x="48335" y="92257"/>
                    <a:pt x="48297" y="91838"/>
                  </a:cubicBezTo>
                  <a:cubicBezTo>
                    <a:pt x="48297" y="91800"/>
                    <a:pt x="48287" y="91752"/>
                    <a:pt x="48278" y="91714"/>
                  </a:cubicBezTo>
                  <a:cubicBezTo>
                    <a:pt x="48126" y="91295"/>
                    <a:pt x="47907" y="90904"/>
                    <a:pt x="47611" y="90571"/>
                  </a:cubicBezTo>
                  <a:cubicBezTo>
                    <a:pt x="46763" y="89447"/>
                    <a:pt x="46183" y="88142"/>
                    <a:pt x="45897" y="86761"/>
                  </a:cubicBezTo>
                  <a:cubicBezTo>
                    <a:pt x="45792" y="86352"/>
                    <a:pt x="46030" y="85942"/>
                    <a:pt x="46440" y="85827"/>
                  </a:cubicBezTo>
                  <a:cubicBezTo>
                    <a:pt x="46478" y="85818"/>
                    <a:pt x="46525" y="85809"/>
                    <a:pt x="46563" y="85809"/>
                  </a:cubicBezTo>
                  <a:cubicBezTo>
                    <a:pt x="47011" y="85837"/>
                    <a:pt x="47421" y="86037"/>
                    <a:pt x="47707" y="86380"/>
                  </a:cubicBezTo>
                  <a:cubicBezTo>
                    <a:pt x="47754" y="86628"/>
                    <a:pt x="47754" y="86894"/>
                    <a:pt x="47707" y="87142"/>
                  </a:cubicBezTo>
                  <a:cubicBezTo>
                    <a:pt x="47649" y="87590"/>
                    <a:pt x="47649" y="88028"/>
                    <a:pt x="47707" y="88476"/>
                  </a:cubicBezTo>
                  <a:cubicBezTo>
                    <a:pt x="47878" y="89114"/>
                    <a:pt x="48287" y="89657"/>
                    <a:pt x="48850" y="90000"/>
                  </a:cubicBezTo>
                  <a:cubicBezTo>
                    <a:pt x="49526" y="90409"/>
                    <a:pt x="50364" y="90409"/>
                    <a:pt x="51040" y="90000"/>
                  </a:cubicBezTo>
                  <a:cubicBezTo>
                    <a:pt x="51040" y="90000"/>
                    <a:pt x="51040" y="89142"/>
                    <a:pt x="51040" y="88666"/>
                  </a:cubicBezTo>
                  <a:cubicBezTo>
                    <a:pt x="51002" y="88256"/>
                    <a:pt x="51002" y="87837"/>
                    <a:pt x="51040" y="87428"/>
                  </a:cubicBezTo>
                  <a:cubicBezTo>
                    <a:pt x="50954" y="87247"/>
                    <a:pt x="50954" y="87037"/>
                    <a:pt x="51040" y="86856"/>
                  </a:cubicBezTo>
                  <a:lnTo>
                    <a:pt x="51040" y="86856"/>
                  </a:lnTo>
                  <a:cubicBezTo>
                    <a:pt x="51936" y="86780"/>
                    <a:pt x="52802" y="87180"/>
                    <a:pt x="53326" y="87904"/>
                  </a:cubicBezTo>
                  <a:cubicBezTo>
                    <a:pt x="53602" y="88447"/>
                    <a:pt x="53602" y="89076"/>
                    <a:pt x="53326" y="89619"/>
                  </a:cubicBezTo>
                  <a:cubicBezTo>
                    <a:pt x="53079" y="90162"/>
                    <a:pt x="53079" y="90790"/>
                    <a:pt x="53326" y="91333"/>
                  </a:cubicBezTo>
                  <a:lnTo>
                    <a:pt x="53326" y="91333"/>
                  </a:lnTo>
                  <a:cubicBezTo>
                    <a:pt x="53783" y="91514"/>
                    <a:pt x="54298" y="91514"/>
                    <a:pt x="54755" y="91333"/>
                  </a:cubicBezTo>
                  <a:lnTo>
                    <a:pt x="55708" y="91333"/>
                  </a:lnTo>
                  <a:cubicBezTo>
                    <a:pt x="56565" y="91333"/>
                    <a:pt x="56565" y="90095"/>
                    <a:pt x="55708" y="89333"/>
                  </a:cubicBezTo>
                  <a:cubicBezTo>
                    <a:pt x="55212" y="88637"/>
                    <a:pt x="54765" y="87904"/>
                    <a:pt x="54374" y="87142"/>
                  </a:cubicBezTo>
                  <a:cubicBezTo>
                    <a:pt x="54374" y="87142"/>
                    <a:pt x="54374" y="86285"/>
                    <a:pt x="54850" y="86189"/>
                  </a:cubicBezTo>
                  <a:cubicBezTo>
                    <a:pt x="55431" y="86113"/>
                    <a:pt x="56022" y="86285"/>
                    <a:pt x="56470" y="86666"/>
                  </a:cubicBezTo>
                  <a:cubicBezTo>
                    <a:pt x="56812" y="86952"/>
                    <a:pt x="57012" y="87361"/>
                    <a:pt x="57041" y="87809"/>
                  </a:cubicBezTo>
                  <a:cubicBezTo>
                    <a:pt x="57041" y="87809"/>
                    <a:pt x="57041" y="88380"/>
                    <a:pt x="57041" y="88571"/>
                  </a:cubicBezTo>
                  <a:cubicBezTo>
                    <a:pt x="57232" y="88914"/>
                    <a:pt x="57536" y="89180"/>
                    <a:pt x="57898" y="89333"/>
                  </a:cubicBezTo>
                  <a:cubicBezTo>
                    <a:pt x="58660" y="89333"/>
                    <a:pt x="59422" y="89333"/>
                    <a:pt x="59517" y="88761"/>
                  </a:cubicBezTo>
                  <a:cubicBezTo>
                    <a:pt x="59613" y="88190"/>
                    <a:pt x="59517" y="87809"/>
                    <a:pt x="59517" y="87333"/>
                  </a:cubicBezTo>
                  <a:cubicBezTo>
                    <a:pt x="59851" y="87180"/>
                    <a:pt x="60232" y="87180"/>
                    <a:pt x="60565" y="87333"/>
                  </a:cubicBezTo>
                  <a:cubicBezTo>
                    <a:pt x="60984" y="87428"/>
                    <a:pt x="61384" y="87618"/>
                    <a:pt x="61708" y="87904"/>
                  </a:cubicBezTo>
                  <a:lnTo>
                    <a:pt x="61708" y="88666"/>
                  </a:lnTo>
                  <a:cubicBezTo>
                    <a:pt x="61756" y="89380"/>
                    <a:pt x="61984" y="90066"/>
                    <a:pt x="62375" y="90666"/>
                  </a:cubicBezTo>
                  <a:cubicBezTo>
                    <a:pt x="62966" y="91400"/>
                    <a:pt x="63756" y="91933"/>
                    <a:pt x="64661" y="92190"/>
                  </a:cubicBezTo>
                  <a:cubicBezTo>
                    <a:pt x="65147" y="92381"/>
                    <a:pt x="65699" y="92381"/>
                    <a:pt x="66185" y="92190"/>
                  </a:cubicBezTo>
                  <a:cubicBezTo>
                    <a:pt x="66185" y="92190"/>
                    <a:pt x="66185" y="92190"/>
                    <a:pt x="66185" y="91714"/>
                  </a:cubicBezTo>
                  <a:cubicBezTo>
                    <a:pt x="66185" y="91238"/>
                    <a:pt x="66185" y="90095"/>
                    <a:pt x="65233" y="89237"/>
                  </a:cubicBezTo>
                  <a:cubicBezTo>
                    <a:pt x="64823" y="88904"/>
                    <a:pt x="64556" y="88428"/>
                    <a:pt x="64471" y="87904"/>
                  </a:cubicBezTo>
                  <a:cubicBezTo>
                    <a:pt x="64518" y="87628"/>
                    <a:pt x="64756" y="87428"/>
                    <a:pt x="65042" y="87428"/>
                  </a:cubicBezTo>
                  <a:cubicBezTo>
                    <a:pt x="65423" y="87342"/>
                    <a:pt x="65804" y="87342"/>
                    <a:pt x="66185" y="87428"/>
                  </a:cubicBezTo>
                  <a:lnTo>
                    <a:pt x="67137" y="88094"/>
                  </a:lnTo>
                  <a:cubicBezTo>
                    <a:pt x="67499" y="88266"/>
                    <a:pt x="67919" y="88266"/>
                    <a:pt x="68280" y="88094"/>
                  </a:cubicBezTo>
                  <a:cubicBezTo>
                    <a:pt x="68500" y="87923"/>
                    <a:pt x="68671" y="87695"/>
                    <a:pt x="68757" y="87428"/>
                  </a:cubicBezTo>
                  <a:cubicBezTo>
                    <a:pt x="68719" y="87275"/>
                    <a:pt x="68719" y="87104"/>
                    <a:pt x="68757" y="86952"/>
                  </a:cubicBezTo>
                  <a:cubicBezTo>
                    <a:pt x="69100" y="86580"/>
                    <a:pt x="69595" y="86409"/>
                    <a:pt x="70090" y="86475"/>
                  </a:cubicBezTo>
                  <a:cubicBezTo>
                    <a:pt x="70471" y="86599"/>
                    <a:pt x="70776" y="86875"/>
                    <a:pt x="70947" y="87237"/>
                  </a:cubicBezTo>
                  <a:cubicBezTo>
                    <a:pt x="71081" y="87475"/>
                    <a:pt x="71081" y="87761"/>
                    <a:pt x="70947" y="87999"/>
                  </a:cubicBezTo>
                  <a:lnTo>
                    <a:pt x="70376" y="88761"/>
                  </a:lnTo>
                  <a:lnTo>
                    <a:pt x="70376" y="88761"/>
                  </a:lnTo>
                  <a:cubicBezTo>
                    <a:pt x="70376" y="88761"/>
                    <a:pt x="70376" y="89333"/>
                    <a:pt x="70376" y="89428"/>
                  </a:cubicBezTo>
                  <a:cubicBezTo>
                    <a:pt x="71081" y="89857"/>
                    <a:pt x="71957" y="89857"/>
                    <a:pt x="72662" y="89428"/>
                  </a:cubicBezTo>
                  <a:cubicBezTo>
                    <a:pt x="73300" y="89171"/>
                    <a:pt x="73662" y="88485"/>
                    <a:pt x="73519" y="87809"/>
                  </a:cubicBezTo>
                  <a:cubicBezTo>
                    <a:pt x="73519" y="87809"/>
                    <a:pt x="73519" y="87142"/>
                    <a:pt x="73519" y="86856"/>
                  </a:cubicBezTo>
                  <a:cubicBezTo>
                    <a:pt x="73519" y="86570"/>
                    <a:pt x="74758" y="86856"/>
                    <a:pt x="74758" y="86094"/>
                  </a:cubicBezTo>
                  <a:lnTo>
                    <a:pt x="74758" y="86094"/>
                  </a:lnTo>
                  <a:cubicBezTo>
                    <a:pt x="74758" y="87237"/>
                    <a:pt x="75520" y="87047"/>
                    <a:pt x="75710" y="87618"/>
                  </a:cubicBezTo>
                  <a:cubicBezTo>
                    <a:pt x="75900" y="88190"/>
                    <a:pt x="75710" y="88571"/>
                    <a:pt x="74853" y="88952"/>
                  </a:cubicBezTo>
                  <a:cubicBezTo>
                    <a:pt x="74462" y="89095"/>
                    <a:pt x="74253" y="89533"/>
                    <a:pt x="74405" y="89933"/>
                  </a:cubicBezTo>
                  <a:cubicBezTo>
                    <a:pt x="74481" y="90142"/>
                    <a:pt x="74643" y="90304"/>
                    <a:pt x="74853" y="90380"/>
                  </a:cubicBezTo>
                  <a:cubicBezTo>
                    <a:pt x="75358" y="90666"/>
                    <a:pt x="75967" y="90666"/>
                    <a:pt x="76472" y="90380"/>
                  </a:cubicBezTo>
                  <a:cubicBezTo>
                    <a:pt x="76691" y="89980"/>
                    <a:pt x="76948" y="89599"/>
                    <a:pt x="77234" y="89237"/>
                  </a:cubicBezTo>
                  <a:cubicBezTo>
                    <a:pt x="77482" y="89171"/>
                    <a:pt x="77748" y="89171"/>
                    <a:pt x="77996" y="89237"/>
                  </a:cubicBezTo>
                  <a:cubicBezTo>
                    <a:pt x="78720" y="87837"/>
                    <a:pt x="79510" y="86466"/>
                    <a:pt x="80377" y="85142"/>
                  </a:cubicBezTo>
                  <a:cubicBezTo>
                    <a:pt x="79568" y="82246"/>
                    <a:pt x="79568" y="79179"/>
                    <a:pt x="80377" y="76284"/>
                  </a:cubicBezTo>
                  <a:cubicBezTo>
                    <a:pt x="82473" y="67520"/>
                    <a:pt x="85425" y="58948"/>
                    <a:pt x="88378" y="50376"/>
                  </a:cubicBezTo>
                  <a:lnTo>
                    <a:pt x="91521" y="41517"/>
                  </a:lnTo>
                  <a:cubicBezTo>
                    <a:pt x="92445" y="38526"/>
                    <a:pt x="93560" y="35602"/>
                    <a:pt x="94855" y="32754"/>
                  </a:cubicBezTo>
                  <a:cubicBezTo>
                    <a:pt x="96665" y="28754"/>
                    <a:pt x="99141" y="24849"/>
                    <a:pt x="101332" y="20943"/>
                  </a:cubicBezTo>
                  <a:cubicBezTo>
                    <a:pt x="100961" y="20820"/>
                    <a:pt x="100561" y="20820"/>
                    <a:pt x="100189" y="20943"/>
                  </a:cubicBezTo>
                  <a:cubicBezTo>
                    <a:pt x="100132" y="21191"/>
                    <a:pt x="100132" y="21458"/>
                    <a:pt x="100189" y="21705"/>
                  </a:cubicBezTo>
                  <a:cubicBezTo>
                    <a:pt x="100227" y="21858"/>
                    <a:pt x="100227" y="22029"/>
                    <a:pt x="100189" y="22182"/>
                  </a:cubicBezTo>
                  <a:cubicBezTo>
                    <a:pt x="99846" y="22553"/>
                    <a:pt x="99351" y="22724"/>
                    <a:pt x="98856" y="22658"/>
                  </a:cubicBezTo>
                  <a:cubicBezTo>
                    <a:pt x="98379" y="22658"/>
                    <a:pt x="97999" y="22658"/>
                    <a:pt x="97999" y="21991"/>
                  </a:cubicBezTo>
                  <a:cubicBezTo>
                    <a:pt x="97999" y="21324"/>
                    <a:pt x="97999" y="21419"/>
                    <a:pt x="97999" y="21134"/>
                  </a:cubicBezTo>
                  <a:cubicBezTo>
                    <a:pt x="98046" y="20915"/>
                    <a:pt x="98046" y="20686"/>
                    <a:pt x="97999" y="20467"/>
                  </a:cubicBezTo>
                  <a:lnTo>
                    <a:pt x="97999" y="20467"/>
                  </a:lnTo>
                  <a:cubicBezTo>
                    <a:pt x="97999" y="20467"/>
                    <a:pt x="97999" y="19895"/>
                    <a:pt x="97522" y="19800"/>
                  </a:cubicBezTo>
                  <a:cubicBezTo>
                    <a:pt x="97046" y="19705"/>
                    <a:pt x="95998" y="19800"/>
                    <a:pt x="95236" y="19800"/>
                  </a:cubicBezTo>
                  <a:cubicBezTo>
                    <a:pt x="94608" y="20124"/>
                    <a:pt x="94255" y="20820"/>
                    <a:pt x="94379" y="21515"/>
                  </a:cubicBezTo>
                  <a:cubicBezTo>
                    <a:pt x="94379" y="21515"/>
                    <a:pt x="94379" y="22182"/>
                    <a:pt x="94379" y="22372"/>
                  </a:cubicBezTo>
                  <a:cubicBezTo>
                    <a:pt x="94379" y="22562"/>
                    <a:pt x="93141" y="22372"/>
                    <a:pt x="93046" y="23229"/>
                  </a:cubicBezTo>
                  <a:lnTo>
                    <a:pt x="93046" y="23229"/>
                  </a:lnTo>
                  <a:cubicBezTo>
                    <a:pt x="93046" y="22086"/>
                    <a:pt x="92379" y="22277"/>
                    <a:pt x="92093" y="21801"/>
                  </a:cubicBezTo>
                  <a:cubicBezTo>
                    <a:pt x="91807" y="21324"/>
                    <a:pt x="92093" y="20848"/>
                    <a:pt x="92950" y="20467"/>
                  </a:cubicBezTo>
                  <a:cubicBezTo>
                    <a:pt x="93808" y="20086"/>
                    <a:pt x="93522" y="19324"/>
                    <a:pt x="92950" y="19038"/>
                  </a:cubicBezTo>
                  <a:cubicBezTo>
                    <a:pt x="92445" y="18752"/>
                    <a:pt x="91836" y="18752"/>
                    <a:pt x="91331" y="19038"/>
                  </a:cubicBezTo>
                  <a:cubicBezTo>
                    <a:pt x="91331" y="19038"/>
                    <a:pt x="91331" y="19895"/>
                    <a:pt x="90569" y="20181"/>
                  </a:cubicBezTo>
                  <a:cubicBezTo>
                    <a:pt x="90064" y="20562"/>
                    <a:pt x="89359" y="20562"/>
                    <a:pt x="88854" y="20181"/>
                  </a:cubicBezTo>
                  <a:cubicBezTo>
                    <a:pt x="88092" y="20181"/>
                    <a:pt x="88854" y="19134"/>
                    <a:pt x="88854" y="18752"/>
                  </a:cubicBezTo>
                  <a:lnTo>
                    <a:pt x="90569" y="17419"/>
                  </a:lnTo>
                  <a:cubicBezTo>
                    <a:pt x="90569" y="17419"/>
                    <a:pt x="91236" y="16943"/>
                    <a:pt x="91236" y="16562"/>
                  </a:cubicBezTo>
                  <a:cubicBezTo>
                    <a:pt x="91236" y="16181"/>
                    <a:pt x="91236" y="15895"/>
                    <a:pt x="90569" y="15704"/>
                  </a:cubicBezTo>
                  <a:cubicBezTo>
                    <a:pt x="90016" y="15476"/>
                    <a:pt x="89407" y="15476"/>
                    <a:pt x="88854" y="15704"/>
                  </a:cubicBezTo>
                  <a:cubicBezTo>
                    <a:pt x="88302" y="15990"/>
                    <a:pt x="87845" y="16419"/>
                    <a:pt x="87521" y="16943"/>
                  </a:cubicBezTo>
                  <a:cubicBezTo>
                    <a:pt x="87521" y="17514"/>
                    <a:pt x="86568" y="18276"/>
                    <a:pt x="85521" y="17991"/>
                  </a:cubicBezTo>
                  <a:cubicBezTo>
                    <a:pt x="84473" y="17705"/>
                    <a:pt x="84283" y="17324"/>
                    <a:pt x="84378" y="16943"/>
                  </a:cubicBezTo>
                  <a:cubicBezTo>
                    <a:pt x="84473" y="16562"/>
                    <a:pt x="85045" y="16181"/>
                    <a:pt x="85616" y="15990"/>
                  </a:cubicBezTo>
                  <a:cubicBezTo>
                    <a:pt x="86187" y="15800"/>
                    <a:pt x="87521" y="15228"/>
                    <a:pt x="87235" y="14561"/>
                  </a:cubicBezTo>
                  <a:cubicBezTo>
                    <a:pt x="86950" y="13895"/>
                    <a:pt x="86092" y="13704"/>
                    <a:pt x="85235" y="13704"/>
                  </a:cubicBezTo>
                  <a:cubicBezTo>
                    <a:pt x="84511" y="13685"/>
                    <a:pt x="83806" y="13923"/>
                    <a:pt x="83235" y="14371"/>
                  </a:cubicBezTo>
                  <a:cubicBezTo>
                    <a:pt x="82816" y="14781"/>
                    <a:pt x="82368" y="15162"/>
                    <a:pt x="81901" y="15514"/>
                  </a:cubicBezTo>
                  <a:cubicBezTo>
                    <a:pt x="81539" y="15666"/>
                    <a:pt x="81120" y="15666"/>
                    <a:pt x="80758" y="15514"/>
                  </a:cubicBezTo>
                  <a:cubicBezTo>
                    <a:pt x="80615" y="14504"/>
                    <a:pt x="81215" y="13542"/>
                    <a:pt x="82187" y="13228"/>
                  </a:cubicBezTo>
                  <a:lnTo>
                    <a:pt x="83425" y="12657"/>
                  </a:lnTo>
                  <a:cubicBezTo>
                    <a:pt x="83425" y="12657"/>
                    <a:pt x="83425" y="11894"/>
                    <a:pt x="83425" y="11704"/>
                  </a:cubicBezTo>
                  <a:lnTo>
                    <a:pt x="82854" y="11704"/>
                  </a:lnTo>
                  <a:cubicBezTo>
                    <a:pt x="81844" y="11628"/>
                    <a:pt x="80844" y="11971"/>
                    <a:pt x="80091" y="12657"/>
                  </a:cubicBezTo>
                  <a:cubicBezTo>
                    <a:pt x="80091" y="12657"/>
                    <a:pt x="79520" y="13800"/>
                    <a:pt x="78567" y="13895"/>
                  </a:cubicBezTo>
                  <a:cubicBezTo>
                    <a:pt x="78091" y="12561"/>
                    <a:pt x="79329" y="11228"/>
                    <a:pt x="81234" y="10656"/>
                  </a:cubicBezTo>
                  <a:cubicBezTo>
                    <a:pt x="81825" y="10523"/>
                    <a:pt x="82397" y="10332"/>
                    <a:pt x="82949" y="10085"/>
                  </a:cubicBezTo>
                  <a:cubicBezTo>
                    <a:pt x="83425" y="10085"/>
                    <a:pt x="83711" y="9418"/>
                    <a:pt x="82949" y="9037"/>
                  </a:cubicBezTo>
                  <a:cubicBezTo>
                    <a:pt x="82530" y="8656"/>
                    <a:pt x="81987" y="8456"/>
                    <a:pt x="81425" y="8466"/>
                  </a:cubicBezTo>
                  <a:cubicBezTo>
                    <a:pt x="80025" y="8151"/>
                    <a:pt x="78558" y="8389"/>
                    <a:pt x="77329" y="9132"/>
                  </a:cubicBezTo>
                  <a:cubicBezTo>
                    <a:pt x="76377" y="9799"/>
                    <a:pt x="76282" y="10847"/>
                    <a:pt x="75710" y="11609"/>
                  </a:cubicBezTo>
                  <a:cubicBezTo>
                    <a:pt x="75434" y="11961"/>
                    <a:pt x="75015" y="12171"/>
                    <a:pt x="74567" y="12180"/>
                  </a:cubicBezTo>
                  <a:cubicBezTo>
                    <a:pt x="73919" y="12237"/>
                    <a:pt x="73329" y="11780"/>
                    <a:pt x="73233" y="11133"/>
                  </a:cubicBezTo>
                  <a:cubicBezTo>
                    <a:pt x="73424" y="10685"/>
                    <a:pt x="73719" y="10294"/>
                    <a:pt x="74091" y="9989"/>
                  </a:cubicBezTo>
                  <a:cubicBezTo>
                    <a:pt x="74091" y="9989"/>
                    <a:pt x="74091" y="9132"/>
                    <a:pt x="74091" y="8751"/>
                  </a:cubicBezTo>
                  <a:cubicBezTo>
                    <a:pt x="73300" y="8408"/>
                    <a:pt x="72405" y="8408"/>
                    <a:pt x="71614" y="8751"/>
                  </a:cubicBezTo>
                  <a:cubicBezTo>
                    <a:pt x="71043" y="9008"/>
                    <a:pt x="70576" y="9447"/>
                    <a:pt x="70281" y="9989"/>
                  </a:cubicBezTo>
                  <a:lnTo>
                    <a:pt x="69709" y="10847"/>
                  </a:lnTo>
                  <a:cubicBezTo>
                    <a:pt x="68995" y="9847"/>
                    <a:pt x="68995" y="8513"/>
                    <a:pt x="69709" y="7513"/>
                  </a:cubicBezTo>
                  <a:cubicBezTo>
                    <a:pt x="69947" y="7303"/>
                    <a:pt x="70147" y="7046"/>
                    <a:pt x="70281" y="6751"/>
                  </a:cubicBezTo>
                  <a:cubicBezTo>
                    <a:pt x="70281" y="6751"/>
                    <a:pt x="70281" y="6179"/>
                    <a:pt x="70281" y="5894"/>
                  </a:cubicBezTo>
                  <a:lnTo>
                    <a:pt x="69614" y="5894"/>
                  </a:lnTo>
                  <a:cubicBezTo>
                    <a:pt x="68604" y="5703"/>
                    <a:pt x="67576" y="6161"/>
                    <a:pt x="67042" y="7037"/>
                  </a:cubicBezTo>
                  <a:cubicBezTo>
                    <a:pt x="66947" y="7761"/>
                    <a:pt x="66947" y="8504"/>
                    <a:pt x="67042" y="9227"/>
                  </a:cubicBezTo>
                  <a:cubicBezTo>
                    <a:pt x="67042" y="9599"/>
                    <a:pt x="66747" y="9894"/>
                    <a:pt x="66375" y="9894"/>
                  </a:cubicBezTo>
                  <a:cubicBezTo>
                    <a:pt x="66004" y="9894"/>
                    <a:pt x="65709" y="9599"/>
                    <a:pt x="65709" y="9227"/>
                  </a:cubicBezTo>
                  <a:cubicBezTo>
                    <a:pt x="65042" y="8180"/>
                    <a:pt x="66185" y="7132"/>
                    <a:pt x="65709" y="5989"/>
                  </a:cubicBezTo>
                  <a:cubicBezTo>
                    <a:pt x="65271" y="5151"/>
                    <a:pt x="64566" y="4484"/>
                    <a:pt x="63708" y="4084"/>
                  </a:cubicBezTo>
                  <a:cubicBezTo>
                    <a:pt x="63137" y="4084"/>
                    <a:pt x="62089" y="3322"/>
                    <a:pt x="61708" y="4084"/>
                  </a:cubicBezTo>
                  <a:cubicBezTo>
                    <a:pt x="61604" y="4265"/>
                    <a:pt x="61604" y="4475"/>
                    <a:pt x="61708" y="4655"/>
                  </a:cubicBezTo>
                  <a:cubicBezTo>
                    <a:pt x="61708" y="5418"/>
                    <a:pt x="62851" y="6275"/>
                    <a:pt x="63328" y="7132"/>
                  </a:cubicBezTo>
                  <a:cubicBezTo>
                    <a:pt x="63870" y="7865"/>
                    <a:pt x="63870" y="8875"/>
                    <a:pt x="63328" y="9609"/>
                  </a:cubicBezTo>
                  <a:cubicBezTo>
                    <a:pt x="62718" y="9656"/>
                    <a:pt x="62146" y="9313"/>
                    <a:pt x="61899" y="8751"/>
                  </a:cubicBezTo>
                  <a:cubicBezTo>
                    <a:pt x="61899" y="8751"/>
                    <a:pt x="61899" y="7989"/>
                    <a:pt x="61899" y="7608"/>
                  </a:cubicBezTo>
                  <a:lnTo>
                    <a:pt x="61899" y="7608"/>
                  </a:lnTo>
                  <a:cubicBezTo>
                    <a:pt x="61489" y="7370"/>
                    <a:pt x="60965" y="7513"/>
                    <a:pt x="60727" y="7932"/>
                  </a:cubicBezTo>
                  <a:cubicBezTo>
                    <a:pt x="60699" y="7980"/>
                    <a:pt x="60680" y="8027"/>
                    <a:pt x="60660" y="8085"/>
                  </a:cubicBezTo>
                  <a:cubicBezTo>
                    <a:pt x="60613" y="8551"/>
                    <a:pt x="60194" y="8894"/>
                    <a:pt x="59717" y="8846"/>
                  </a:cubicBezTo>
                  <a:cubicBezTo>
                    <a:pt x="59717" y="8846"/>
                    <a:pt x="59708" y="8846"/>
                    <a:pt x="59708" y="8846"/>
                  </a:cubicBezTo>
                  <a:cubicBezTo>
                    <a:pt x="58946" y="7894"/>
                    <a:pt x="59708" y="6942"/>
                    <a:pt x="59708" y="6084"/>
                  </a:cubicBezTo>
                  <a:cubicBezTo>
                    <a:pt x="59556" y="4303"/>
                    <a:pt x="58413" y="2760"/>
                    <a:pt x="56755" y="2084"/>
                  </a:cubicBezTo>
                  <a:lnTo>
                    <a:pt x="55803" y="2084"/>
                  </a:lnTo>
                  <a:cubicBezTo>
                    <a:pt x="55184" y="1970"/>
                    <a:pt x="54545" y="2227"/>
                    <a:pt x="54183" y="2751"/>
                  </a:cubicBezTo>
                  <a:cubicBezTo>
                    <a:pt x="54060" y="3255"/>
                    <a:pt x="54060" y="3770"/>
                    <a:pt x="54183" y="4275"/>
                  </a:cubicBezTo>
                  <a:cubicBezTo>
                    <a:pt x="54364" y="4932"/>
                    <a:pt x="54364" y="5618"/>
                    <a:pt x="54183" y="6275"/>
                  </a:cubicBezTo>
                  <a:cubicBezTo>
                    <a:pt x="54041" y="7084"/>
                    <a:pt x="53279" y="7627"/>
                    <a:pt x="52469" y="7513"/>
                  </a:cubicBezTo>
                  <a:cubicBezTo>
                    <a:pt x="51621" y="7465"/>
                    <a:pt x="50897" y="6894"/>
                    <a:pt x="50659" y="6084"/>
                  </a:cubicBezTo>
                  <a:cubicBezTo>
                    <a:pt x="50659" y="5513"/>
                    <a:pt x="50659" y="4846"/>
                    <a:pt x="50659" y="4275"/>
                  </a:cubicBezTo>
                  <a:cubicBezTo>
                    <a:pt x="50021" y="3608"/>
                    <a:pt x="49069" y="3351"/>
                    <a:pt x="48183" y="3608"/>
                  </a:cubicBezTo>
                  <a:cubicBezTo>
                    <a:pt x="48040" y="3808"/>
                    <a:pt x="48040" y="4075"/>
                    <a:pt x="48183" y="4275"/>
                  </a:cubicBezTo>
                  <a:cubicBezTo>
                    <a:pt x="48297" y="4827"/>
                    <a:pt x="48526" y="5341"/>
                    <a:pt x="48850" y="5799"/>
                  </a:cubicBezTo>
                  <a:cubicBezTo>
                    <a:pt x="48850" y="6275"/>
                    <a:pt x="48850" y="6846"/>
                    <a:pt x="48850" y="7132"/>
                  </a:cubicBezTo>
                  <a:cubicBezTo>
                    <a:pt x="48316" y="7418"/>
                    <a:pt x="47668" y="7418"/>
                    <a:pt x="47135" y="7132"/>
                  </a:cubicBezTo>
                  <a:cubicBezTo>
                    <a:pt x="46687" y="6875"/>
                    <a:pt x="46402" y="6408"/>
                    <a:pt x="46373" y="5894"/>
                  </a:cubicBezTo>
                  <a:lnTo>
                    <a:pt x="46373" y="2846"/>
                  </a:lnTo>
                  <a:cubicBezTo>
                    <a:pt x="46506" y="2351"/>
                    <a:pt x="46506" y="1817"/>
                    <a:pt x="46373" y="1322"/>
                  </a:cubicBezTo>
                  <a:cubicBezTo>
                    <a:pt x="45763" y="312"/>
                    <a:pt x="44697" y="-336"/>
                    <a:pt x="43516" y="-393"/>
                  </a:cubicBezTo>
                  <a:cubicBezTo>
                    <a:pt x="43077" y="-440"/>
                    <a:pt x="42668" y="-212"/>
                    <a:pt x="42468" y="179"/>
                  </a:cubicBezTo>
                  <a:cubicBezTo>
                    <a:pt x="42468" y="179"/>
                    <a:pt x="42468" y="655"/>
                    <a:pt x="42468" y="941"/>
                  </a:cubicBezTo>
                  <a:cubicBezTo>
                    <a:pt x="43001" y="1627"/>
                    <a:pt x="43296" y="2455"/>
                    <a:pt x="43325" y="3322"/>
                  </a:cubicBezTo>
                  <a:cubicBezTo>
                    <a:pt x="43325" y="3694"/>
                    <a:pt x="43030" y="3989"/>
                    <a:pt x="42668" y="3998"/>
                  </a:cubicBezTo>
                  <a:cubicBezTo>
                    <a:pt x="42630" y="3998"/>
                    <a:pt x="42601" y="3989"/>
                    <a:pt x="42563" y="3989"/>
                  </a:cubicBezTo>
                  <a:cubicBezTo>
                    <a:pt x="42287" y="4084"/>
                    <a:pt x="41982" y="4084"/>
                    <a:pt x="41706" y="3989"/>
                  </a:cubicBezTo>
                  <a:cubicBezTo>
                    <a:pt x="41182" y="3694"/>
                    <a:pt x="40830" y="3160"/>
                    <a:pt x="40753" y="2560"/>
                  </a:cubicBezTo>
                  <a:cubicBezTo>
                    <a:pt x="40753" y="2026"/>
                    <a:pt x="40544" y="1522"/>
                    <a:pt x="40182" y="1131"/>
                  </a:cubicBezTo>
                  <a:cubicBezTo>
                    <a:pt x="39639" y="569"/>
                    <a:pt x="38867" y="293"/>
                    <a:pt x="38086" y="369"/>
                  </a:cubicBezTo>
                  <a:cubicBezTo>
                    <a:pt x="37515" y="369"/>
                    <a:pt x="37324" y="941"/>
                    <a:pt x="37420" y="1322"/>
                  </a:cubicBezTo>
                  <a:cubicBezTo>
                    <a:pt x="37553" y="1722"/>
                    <a:pt x="37781" y="2084"/>
                    <a:pt x="38086" y="2369"/>
                  </a:cubicBezTo>
                  <a:cubicBezTo>
                    <a:pt x="38972" y="3417"/>
                    <a:pt x="39591" y="4655"/>
                    <a:pt x="39896" y="5989"/>
                  </a:cubicBezTo>
                  <a:cubicBezTo>
                    <a:pt x="39896" y="5989"/>
                    <a:pt x="39896" y="6942"/>
                    <a:pt x="39229" y="6942"/>
                  </a:cubicBezTo>
                  <a:cubicBezTo>
                    <a:pt x="38858" y="7065"/>
                    <a:pt x="38458" y="7065"/>
                    <a:pt x="38086" y="6942"/>
                  </a:cubicBezTo>
                  <a:lnTo>
                    <a:pt x="38086" y="6179"/>
                  </a:lnTo>
                  <a:cubicBezTo>
                    <a:pt x="38143" y="5732"/>
                    <a:pt x="38143" y="5284"/>
                    <a:pt x="38086" y="4846"/>
                  </a:cubicBezTo>
                  <a:cubicBezTo>
                    <a:pt x="37848" y="4246"/>
                    <a:pt x="37410" y="3741"/>
                    <a:pt x="36848" y="3417"/>
                  </a:cubicBezTo>
                  <a:cubicBezTo>
                    <a:pt x="36162" y="3046"/>
                    <a:pt x="35343" y="3046"/>
                    <a:pt x="34657" y="3417"/>
                  </a:cubicBezTo>
                  <a:cubicBezTo>
                    <a:pt x="34657" y="3417"/>
                    <a:pt x="34657" y="4275"/>
                    <a:pt x="34657" y="4751"/>
                  </a:cubicBezTo>
                  <a:cubicBezTo>
                    <a:pt x="34733" y="5132"/>
                    <a:pt x="34733" y="5513"/>
                    <a:pt x="34657" y="5894"/>
                  </a:cubicBezTo>
                  <a:lnTo>
                    <a:pt x="34657" y="6465"/>
                  </a:lnTo>
                  <a:lnTo>
                    <a:pt x="34181" y="6465"/>
                  </a:lnTo>
                  <a:cubicBezTo>
                    <a:pt x="33324" y="6618"/>
                    <a:pt x="32438" y="6294"/>
                    <a:pt x="31895" y="5608"/>
                  </a:cubicBezTo>
                  <a:cubicBezTo>
                    <a:pt x="31628" y="5103"/>
                    <a:pt x="31628" y="4493"/>
                    <a:pt x="31895" y="3989"/>
                  </a:cubicBezTo>
                  <a:cubicBezTo>
                    <a:pt x="32085" y="3465"/>
                    <a:pt x="32085" y="2893"/>
                    <a:pt x="31895" y="2369"/>
                  </a:cubicBezTo>
                  <a:cubicBezTo>
                    <a:pt x="31933" y="2217"/>
                    <a:pt x="31933" y="2046"/>
                    <a:pt x="31895" y="1893"/>
                  </a:cubicBezTo>
                  <a:cubicBezTo>
                    <a:pt x="31419" y="1798"/>
                    <a:pt x="30942" y="1798"/>
                    <a:pt x="30466" y="1893"/>
                  </a:cubicBezTo>
                  <a:lnTo>
                    <a:pt x="29514" y="1893"/>
                  </a:lnTo>
                  <a:cubicBezTo>
                    <a:pt x="28561" y="1893"/>
                    <a:pt x="28657" y="3036"/>
                    <a:pt x="29514" y="3798"/>
                  </a:cubicBezTo>
                  <a:cubicBezTo>
                    <a:pt x="30371" y="4560"/>
                    <a:pt x="30657" y="5132"/>
                    <a:pt x="30942" y="5799"/>
                  </a:cubicBezTo>
                  <a:cubicBezTo>
                    <a:pt x="31104" y="6132"/>
                    <a:pt x="30971" y="6532"/>
                    <a:pt x="30638" y="6694"/>
                  </a:cubicBezTo>
                  <a:cubicBezTo>
                    <a:pt x="30590" y="6722"/>
                    <a:pt x="30523" y="6742"/>
                    <a:pt x="30466" y="6751"/>
                  </a:cubicBezTo>
                  <a:cubicBezTo>
                    <a:pt x="29914" y="6980"/>
                    <a:pt x="29295" y="6980"/>
                    <a:pt x="28752" y="6751"/>
                  </a:cubicBezTo>
                  <a:cubicBezTo>
                    <a:pt x="28437" y="6484"/>
                    <a:pt x="28228" y="6113"/>
                    <a:pt x="28180" y="5703"/>
                  </a:cubicBezTo>
                  <a:cubicBezTo>
                    <a:pt x="28266" y="5456"/>
                    <a:pt x="28266" y="5189"/>
                    <a:pt x="28180" y="4941"/>
                  </a:cubicBezTo>
                  <a:cubicBezTo>
                    <a:pt x="28047" y="4627"/>
                    <a:pt x="27752" y="4408"/>
                    <a:pt x="27418" y="4370"/>
                  </a:cubicBezTo>
                  <a:cubicBezTo>
                    <a:pt x="26790" y="4084"/>
                    <a:pt x="26037" y="4332"/>
                    <a:pt x="25704" y="4941"/>
                  </a:cubicBezTo>
                  <a:cubicBezTo>
                    <a:pt x="25656" y="5389"/>
                    <a:pt x="25656" y="5827"/>
                    <a:pt x="25704" y="6275"/>
                  </a:cubicBezTo>
                  <a:cubicBezTo>
                    <a:pt x="25370" y="6427"/>
                    <a:pt x="24989" y="6427"/>
                    <a:pt x="24656" y="6275"/>
                  </a:cubicBezTo>
                  <a:cubicBezTo>
                    <a:pt x="24246" y="6208"/>
                    <a:pt x="23846" y="6046"/>
                    <a:pt x="23513" y="5799"/>
                  </a:cubicBezTo>
                  <a:lnTo>
                    <a:pt x="23513" y="5036"/>
                  </a:lnTo>
                  <a:cubicBezTo>
                    <a:pt x="23418" y="4389"/>
                    <a:pt x="23189" y="3779"/>
                    <a:pt x="22846" y="3227"/>
                  </a:cubicBezTo>
                  <a:cubicBezTo>
                    <a:pt x="22246" y="2551"/>
                    <a:pt x="21446" y="2084"/>
                    <a:pt x="20560" y="1893"/>
                  </a:cubicBezTo>
                  <a:cubicBezTo>
                    <a:pt x="20046" y="1636"/>
                    <a:pt x="19446" y="1636"/>
                    <a:pt x="18941" y="1893"/>
                  </a:cubicBezTo>
                  <a:cubicBezTo>
                    <a:pt x="18941" y="2655"/>
                    <a:pt x="18941" y="3417"/>
                    <a:pt x="19989" y="4179"/>
                  </a:cubicBezTo>
                  <a:cubicBezTo>
                    <a:pt x="20313" y="4551"/>
                    <a:pt x="20570" y="4970"/>
                    <a:pt x="20751" y="5418"/>
                  </a:cubicBezTo>
                  <a:cubicBezTo>
                    <a:pt x="20703" y="5694"/>
                    <a:pt x="20465" y="5894"/>
                    <a:pt x="20179" y="5894"/>
                  </a:cubicBezTo>
                  <a:cubicBezTo>
                    <a:pt x="19817" y="6065"/>
                    <a:pt x="19398" y="6065"/>
                    <a:pt x="19036" y="5894"/>
                  </a:cubicBezTo>
                  <a:cubicBezTo>
                    <a:pt x="18722" y="5665"/>
                    <a:pt x="18370" y="5494"/>
                    <a:pt x="17988" y="5418"/>
                  </a:cubicBezTo>
                  <a:cubicBezTo>
                    <a:pt x="17627" y="5227"/>
                    <a:pt x="17207" y="5227"/>
                    <a:pt x="16846" y="5418"/>
                  </a:cubicBezTo>
                  <a:lnTo>
                    <a:pt x="16369" y="6084"/>
                  </a:lnTo>
                  <a:lnTo>
                    <a:pt x="16369" y="6561"/>
                  </a:lnTo>
                  <a:lnTo>
                    <a:pt x="16369" y="6561"/>
                  </a:lnTo>
                  <a:lnTo>
                    <a:pt x="15607" y="9037"/>
                  </a:lnTo>
                  <a:cubicBezTo>
                    <a:pt x="15007" y="11456"/>
                    <a:pt x="14179" y="13818"/>
                    <a:pt x="13131" y="16086"/>
                  </a:cubicBezTo>
                  <a:cubicBezTo>
                    <a:pt x="11750" y="18295"/>
                    <a:pt x="10635" y="20667"/>
                    <a:pt x="9797" y="23134"/>
                  </a:cubicBezTo>
                  <a:cubicBezTo>
                    <a:pt x="9368" y="25591"/>
                    <a:pt x="9368" y="28106"/>
                    <a:pt x="9797" y="30563"/>
                  </a:cubicBezTo>
                  <a:cubicBezTo>
                    <a:pt x="10930" y="39565"/>
                    <a:pt x="9645" y="48699"/>
                    <a:pt x="6082" y="57043"/>
                  </a:cubicBezTo>
                  <a:cubicBezTo>
                    <a:pt x="4272" y="59996"/>
                    <a:pt x="2929" y="63206"/>
                    <a:pt x="2082" y="66568"/>
                  </a:cubicBezTo>
                  <a:cubicBezTo>
                    <a:pt x="1939" y="67930"/>
                    <a:pt x="1939" y="69302"/>
                    <a:pt x="2082" y="70664"/>
                  </a:cubicBezTo>
                  <a:cubicBezTo>
                    <a:pt x="2187" y="70845"/>
                    <a:pt x="2187" y="71054"/>
                    <a:pt x="2082" y="71235"/>
                  </a:cubicBezTo>
                  <a:lnTo>
                    <a:pt x="2082" y="73997"/>
                  </a:lnTo>
                  <a:lnTo>
                    <a:pt x="2749" y="73331"/>
                  </a:lnTo>
                  <a:cubicBezTo>
                    <a:pt x="2291" y="73092"/>
                    <a:pt x="1948" y="72683"/>
                    <a:pt x="1796" y="72188"/>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F1D099F9-783F-2BB9-DF9B-06C1B416F892}"/>
                </a:ext>
              </a:extLst>
            </p:cNvPr>
            <p:cNvSpPr/>
            <p:nvPr/>
          </p:nvSpPr>
          <p:spPr>
            <a:xfrm>
              <a:off x="5316092" y="2510682"/>
              <a:ext cx="94083" cy="114883"/>
            </a:xfrm>
            <a:custGeom>
              <a:avLst/>
              <a:gdLst>
                <a:gd name="connsiteX0" fmla="*/ 75787 w 94083"/>
                <a:gd name="connsiteY0" fmla="*/ 104007 h 114883"/>
                <a:gd name="connsiteX1" fmla="*/ 79692 w 94083"/>
                <a:gd name="connsiteY1" fmla="*/ 99625 h 114883"/>
                <a:gd name="connsiteX2" fmla="*/ 83692 w 94083"/>
                <a:gd name="connsiteY2" fmla="*/ 89053 h 114883"/>
                <a:gd name="connsiteX3" fmla="*/ 92551 w 94083"/>
                <a:gd name="connsiteY3" fmla="*/ 42285 h 114883"/>
                <a:gd name="connsiteX4" fmla="*/ 93979 w 94083"/>
                <a:gd name="connsiteY4" fmla="*/ 31141 h 114883"/>
                <a:gd name="connsiteX5" fmla="*/ 93979 w 94083"/>
                <a:gd name="connsiteY5" fmla="*/ 25807 h 114883"/>
                <a:gd name="connsiteX6" fmla="*/ 93979 w 94083"/>
                <a:gd name="connsiteY6" fmla="*/ 25331 h 114883"/>
                <a:gd name="connsiteX7" fmla="*/ 93979 w 94083"/>
                <a:gd name="connsiteY7" fmla="*/ 24473 h 114883"/>
                <a:gd name="connsiteX8" fmla="*/ 93979 w 94083"/>
                <a:gd name="connsiteY8" fmla="*/ 21901 h 114883"/>
                <a:gd name="connsiteX9" fmla="*/ 93122 w 94083"/>
                <a:gd name="connsiteY9" fmla="*/ 22473 h 114883"/>
                <a:gd name="connsiteX10" fmla="*/ 92265 w 94083"/>
                <a:gd name="connsiteY10" fmla="*/ 23902 h 114883"/>
                <a:gd name="connsiteX11" fmla="*/ 90550 w 94083"/>
                <a:gd name="connsiteY11" fmla="*/ 23902 h 114883"/>
                <a:gd name="connsiteX12" fmla="*/ 90550 w 94083"/>
                <a:gd name="connsiteY12" fmla="*/ 22187 h 114883"/>
                <a:gd name="connsiteX13" fmla="*/ 92265 w 94083"/>
                <a:gd name="connsiteY13" fmla="*/ 20377 h 114883"/>
                <a:gd name="connsiteX14" fmla="*/ 93027 w 94083"/>
                <a:gd name="connsiteY14" fmla="*/ 19425 h 114883"/>
                <a:gd name="connsiteX15" fmla="*/ 92398 w 94083"/>
                <a:gd name="connsiteY15" fmla="*/ 18387 h 114883"/>
                <a:gd name="connsiteX16" fmla="*/ 92360 w 94083"/>
                <a:gd name="connsiteY16" fmla="*/ 18377 h 114883"/>
                <a:gd name="connsiteX17" fmla="*/ 90646 w 94083"/>
                <a:gd name="connsiteY17" fmla="*/ 18377 h 114883"/>
                <a:gd name="connsiteX18" fmla="*/ 89217 w 94083"/>
                <a:gd name="connsiteY18" fmla="*/ 19901 h 114883"/>
                <a:gd name="connsiteX19" fmla="*/ 87121 w 94083"/>
                <a:gd name="connsiteY19" fmla="*/ 21330 h 114883"/>
                <a:gd name="connsiteX20" fmla="*/ 86064 w 94083"/>
                <a:gd name="connsiteY20" fmla="*/ 20111 h 114883"/>
                <a:gd name="connsiteX21" fmla="*/ 86074 w 94083"/>
                <a:gd name="connsiteY21" fmla="*/ 19997 h 114883"/>
                <a:gd name="connsiteX22" fmla="*/ 87312 w 94083"/>
                <a:gd name="connsiteY22" fmla="*/ 18758 h 114883"/>
                <a:gd name="connsiteX23" fmla="*/ 89122 w 94083"/>
                <a:gd name="connsiteY23" fmla="*/ 17044 h 114883"/>
                <a:gd name="connsiteX24" fmla="*/ 87121 w 94083"/>
                <a:gd name="connsiteY24" fmla="*/ 15996 h 114883"/>
                <a:gd name="connsiteX25" fmla="*/ 85026 w 94083"/>
                <a:gd name="connsiteY25" fmla="*/ 16948 h 114883"/>
                <a:gd name="connsiteX26" fmla="*/ 83597 w 94083"/>
                <a:gd name="connsiteY26" fmla="*/ 18472 h 114883"/>
                <a:gd name="connsiteX27" fmla="*/ 82454 w 94083"/>
                <a:gd name="connsiteY27" fmla="*/ 18472 h 114883"/>
                <a:gd name="connsiteX28" fmla="*/ 84074 w 94083"/>
                <a:gd name="connsiteY28" fmla="*/ 15615 h 114883"/>
                <a:gd name="connsiteX29" fmla="*/ 85312 w 94083"/>
                <a:gd name="connsiteY29" fmla="*/ 14853 h 114883"/>
                <a:gd name="connsiteX30" fmla="*/ 85426 w 94083"/>
                <a:gd name="connsiteY30" fmla="*/ 13920 h 114883"/>
                <a:gd name="connsiteX31" fmla="*/ 85312 w 94083"/>
                <a:gd name="connsiteY31" fmla="*/ 13805 h 114883"/>
                <a:gd name="connsiteX32" fmla="*/ 84740 w 94083"/>
                <a:gd name="connsiteY32" fmla="*/ 13805 h 114883"/>
                <a:gd name="connsiteX33" fmla="*/ 81978 w 94083"/>
                <a:gd name="connsiteY33" fmla="*/ 15139 h 114883"/>
                <a:gd name="connsiteX34" fmla="*/ 80359 w 94083"/>
                <a:gd name="connsiteY34" fmla="*/ 16758 h 114883"/>
                <a:gd name="connsiteX35" fmla="*/ 83216 w 94083"/>
                <a:gd name="connsiteY35" fmla="*/ 12662 h 114883"/>
                <a:gd name="connsiteX36" fmla="*/ 84931 w 94083"/>
                <a:gd name="connsiteY36" fmla="*/ 11900 h 114883"/>
                <a:gd name="connsiteX37" fmla="*/ 85055 w 94083"/>
                <a:gd name="connsiteY37" fmla="*/ 10690 h 114883"/>
                <a:gd name="connsiteX38" fmla="*/ 84931 w 94083"/>
                <a:gd name="connsiteY38" fmla="*/ 10567 h 114883"/>
                <a:gd name="connsiteX39" fmla="*/ 83407 w 94083"/>
                <a:gd name="connsiteY39" fmla="*/ 9900 h 114883"/>
                <a:gd name="connsiteX40" fmla="*/ 79311 w 94083"/>
                <a:gd name="connsiteY40" fmla="*/ 10948 h 114883"/>
                <a:gd name="connsiteX41" fmla="*/ 77501 w 94083"/>
                <a:gd name="connsiteY41" fmla="*/ 13996 h 114883"/>
                <a:gd name="connsiteX42" fmla="*/ 76358 w 94083"/>
                <a:gd name="connsiteY42" fmla="*/ 14758 h 114883"/>
                <a:gd name="connsiteX43" fmla="*/ 75120 w 94083"/>
                <a:gd name="connsiteY43" fmla="*/ 13710 h 114883"/>
                <a:gd name="connsiteX44" fmla="*/ 75120 w 94083"/>
                <a:gd name="connsiteY44" fmla="*/ 13615 h 114883"/>
                <a:gd name="connsiteX45" fmla="*/ 75977 w 94083"/>
                <a:gd name="connsiteY45" fmla="*/ 12091 h 114883"/>
                <a:gd name="connsiteX46" fmla="*/ 75977 w 94083"/>
                <a:gd name="connsiteY46" fmla="*/ 10567 h 114883"/>
                <a:gd name="connsiteX47" fmla="*/ 73501 w 94083"/>
                <a:gd name="connsiteY47" fmla="*/ 10567 h 114883"/>
                <a:gd name="connsiteX48" fmla="*/ 72072 w 94083"/>
                <a:gd name="connsiteY48" fmla="*/ 12091 h 114883"/>
                <a:gd name="connsiteX49" fmla="*/ 71500 w 94083"/>
                <a:gd name="connsiteY49" fmla="*/ 13139 h 114883"/>
                <a:gd name="connsiteX50" fmla="*/ 71500 w 94083"/>
                <a:gd name="connsiteY50" fmla="*/ 9138 h 114883"/>
                <a:gd name="connsiteX51" fmla="*/ 72167 w 94083"/>
                <a:gd name="connsiteY51" fmla="*/ 8090 h 114883"/>
                <a:gd name="connsiteX52" fmla="*/ 72167 w 94083"/>
                <a:gd name="connsiteY52" fmla="*/ 7138 h 114883"/>
                <a:gd name="connsiteX53" fmla="*/ 71405 w 94083"/>
                <a:gd name="connsiteY53" fmla="*/ 7138 h 114883"/>
                <a:gd name="connsiteX54" fmla="*/ 68833 w 94083"/>
                <a:gd name="connsiteY54" fmla="*/ 8662 h 114883"/>
                <a:gd name="connsiteX55" fmla="*/ 68833 w 94083"/>
                <a:gd name="connsiteY55" fmla="*/ 11329 h 114883"/>
                <a:gd name="connsiteX56" fmla="*/ 67881 w 94083"/>
                <a:gd name="connsiteY56" fmla="*/ 11996 h 114883"/>
                <a:gd name="connsiteX57" fmla="*/ 67881 w 94083"/>
                <a:gd name="connsiteY57" fmla="*/ 11996 h 114883"/>
                <a:gd name="connsiteX58" fmla="*/ 67881 w 94083"/>
                <a:gd name="connsiteY58" fmla="*/ 7900 h 114883"/>
                <a:gd name="connsiteX59" fmla="*/ 65976 w 94083"/>
                <a:gd name="connsiteY59" fmla="*/ 5614 h 114883"/>
                <a:gd name="connsiteX60" fmla="*/ 63976 w 94083"/>
                <a:gd name="connsiteY60" fmla="*/ 5614 h 114883"/>
                <a:gd name="connsiteX61" fmla="*/ 63976 w 94083"/>
                <a:gd name="connsiteY61" fmla="*/ 6281 h 114883"/>
                <a:gd name="connsiteX62" fmla="*/ 65404 w 94083"/>
                <a:gd name="connsiteY62" fmla="*/ 9329 h 114883"/>
                <a:gd name="connsiteX63" fmla="*/ 65404 w 94083"/>
                <a:gd name="connsiteY63" fmla="*/ 12376 h 114883"/>
                <a:gd name="connsiteX64" fmla="*/ 63976 w 94083"/>
                <a:gd name="connsiteY64" fmla="*/ 11424 h 114883"/>
                <a:gd name="connsiteX65" fmla="*/ 63976 w 94083"/>
                <a:gd name="connsiteY65" fmla="*/ 9995 h 114883"/>
                <a:gd name="connsiteX66" fmla="*/ 63976 w 94083"/>
                <a:gd name="connsiteY66" fmla="*/ 9995 h 114883"/>
                <a:gd name="connsiteX67" fmla="*/ 62642 w 94083"/>
                <a:gd name="connsiteY67" fmla="*/ 10662 h 114883"/>
                <a:gd name="connsiteX68" fmla="*/ 61690 w 94083"/>
                <a:gd name="connsiteY68" fmla="*/ 11614 h 114883"/>
                <a:gd name="connsiteX69" fmla="*/ 61690 w 94083"/>
                <a:gd name="connsiteY69" fmla="*/ 8185 h 114883"/>
                <a:gd name="connsiteX70" fmla="*/ 58832 w 94083"/>
                <a:gd name="connsiteY70" fmla="*/ 3423 h 114883"/>
                <a:gd name="connsiteX71" fmla="*/ 57975 w 94083"/>
                <a:gd name="connsiteY71" fmla="*/ 3423 h 114883"/>
                <a:gd name="connsiteX72" fmla="*/ 56260 w 94083"/>
                <a:gd name="connsiteY72" fmla="*/ 4375 h 114883"/>
                <a:gd name="connsiteX73" fmla="*/ 56260 w 94083"/>
                <a:gd name="connsiteY73" fmla="*/ 6090 h 114883"/>
                <a:gd name="connsiteX74" fmla="*/ 56260 w 94083"/>
                <a:gd name="connsiteY74" fmla="*/ 8566 h 114883"/>
                <a:gd name="connsiteX75" fmla="*/ 54451 w 94083"/>
                <a:gd name="connsiteY75" fmla="*/ 10186 h 114883"/>
                <a:gd name="connsiteX76" fmla="*/ 52736 w 94083"/>
                <a:gd name="connsiteY76" fmla="*/ 8566 h 114883"/>
                <a:gd name="connsiteX77" fmla="*/ 52736 w 94083"/>
                <a:gd name="connsiteY77" fmla="*/ 6376 h 114883"/>
                <a:gd name="connsiteX78" fmla="*/ 50355 w 94083"/>
                <a:gd name="connsiteY78" fmla="*/ 5614 h 114883"/>
                <a:gd name="connsiteX79" fmla="*/ 50355 w 94083"/>
                <a:gd name="connsiteY79" fmla="*/ 6376 h 114883"/>
                <a:gd name="connsiteX80" fmla="*/ 51022 w 94083"/>
                <a:gd name="connsiteY80" fmla="*/ 8281 h 114883"/>
                <a:gd name="connsiteX81" fmla="*/ 51022 w 94083"/>
                <a:gd name="connsiteY81" fmla="*/ 9995 h 114883"/>
                <a:gd name="connsiteX82" fmla="*/ 49307 w 94083"/>
                <a:gd name="connsiteY82" fmla="*/ 9995 h 114883"/>
                <a:gd name="connsiteX83" fmla="*/ 48640 w 94083"/>
                <a:gd name="connsiteY83" fmla="*/ 8566 h 114883"/>
                <a:gd name="connsiteX84" fmla="*/ 48640 w 94083"/>
                <a:gd name="connsiteY84" fmla="*/ 3232 h 114883"/>
                <a:gd name="connsiteX85" fmla="*/ 48640 w 94083"/>
                <a:gd name="connsiteY85" fmla="*/ 1327 h 114883"/>
                <a:gd name="connsiteX86" fmla="*/ 47307 w 94083"/>
                <a:gd name="connsiteY86" fmla="*/ -292 h 114883"/>
                <a:gd name="connsiteX87" fmla="*/ 45783 w 94083"/>
                <a:gd name="connsiteY87" fmla="*/ -292 h 114883"/>
                <a:gd name="connsiteX88" fmla="*/ 44735 w 94083"/>
                <a:gd name="connsiteY88" fmla="*/ 375 h 114883"/>
                <a:gd name="connsiteX89" fmla="*/ 44735 w 94083"/>
                <a:gd name="connsiteY89" fmla="*/ 1327 h 114883"/>
                <a:gd name="connsiteX90" fmla="*/ 45497 w 94083"/>
                <a:gd name="connsiteY90" fmla="*/ 4185 h 114883"/>
                <a:gd name="connsiteX91" fmla="*/ 44640 w 94083"/>
                <a:gd name="connsiteY91" fmla="*/ 5042 h 114883"/>
                <a:gd name="connsiteX92" fmla="*/ 43783 w 94083"/>
                <a:gd name="connsiteY92" fmla="*/ 5042 h 114883"/>
                <a:gd name="connsiteX93" fmla="*/ 42925 w 94083"/>
                <a:gd name="connsiteY93" fmla="*/ 3328 h 114883"/>
                <a:gd name="connsiteX94" fmla="*/ 42449 w 94083"/>
                <a:gd name="connsiteY94" fmla="*/ 1518 h 114883"/>
                <a:gd name="connsiteX95" fmla="*/ 40354 w 94083"/>
                <a:gd name="connsiteY95" fmla="*/ 756 h 114883"/>
                <a:gd name="connsiteX96" fmla="*/ 39592 w 94083"/>
                <a:gd name="connsiteY96" fmla="*/ 1899 h 114883"/>
                <a:gd name="connsiteX97" fmla="*/ 40258 w 94083"/>
                <a:gd name="connsiteY97" fmla="*/ 3232 h 114883"/>
                <a:gd name="connsiteX98" fmla="*/ 41878 w 94083"/>
                <a:gd name="connsiteY98" fmla="*/ 7614 h 114883"/>
                <a:gd name="connsiteX99" fmla="*/ 41116 w 94083"/>
                <a:gd name="connsiteY99" fmla="*/ 8852 h 114883"/>
                <a:gd name="connsiteX100" fmla="*/ 40068 w 94083"/>
                <a:gd name="connsiteY100" fmla="*/ 8281 h 114883"/>
                <a:gd name="connsiteX101" fmla="*/ 40068 w 94083"/>
                <a:gd name="connsiteY101" fmla="*/ 7423 h 114883"/>
                <a:gd name="connsiteX102" fmla="*/ 40068 w 94083"/>
                <a:gd name="connsiteY102" fmla="*/ 5804 h 114883"/>
                <a:gd name="connsiteX103" fmla="*/ 38830 w 94083"/>
                <a:gd name="connsiteY103" fmla="*/ 4090 h 114883"/>
                <a:gd name="connsiteX104" fmla="*/ 36639 w 94083"/>
                <a:gd name="connsiteY104" fmla="*/ 4090 h 114883"/>
                <a:gd name="connsiteX105" fmla="*/ 36639 w 94083"/>
                <a:gd name="connsiteY105" fmla="*/ 5614 h 114883"/>
                <a:gd name="connsiteX106" fmla="*/ 37115 w 94083"/>
                <a:gd name="connsiteY106" fmla="*/ 7042 h 114883"/>
                <a:gd name="connsiteX107" fmla="*/ 37115 w 94083"/>
                <a:gd name="connsiteY107" fmla="*/ 7709 h 114883"/>
                <a:gd name="connsiteX108" fmla="*/ 37115 w 94083"/>
                <a:gd name="connsiteY108" fmla="*/ 7709 h 114883"/>
                <a:gd name="connsiteX109" fmla="*/ 34734 w 94083"/>
                <a:gd name="connsiteY109" fmla="*/ 6757 h 114883"/>
                <a:gd name="connsiteX110" fmla="*/ 34734 w 94083"/>
                <a:gd name="connsiteY110" fmla="*/ 4661 h 114883"/>
                <a:gd name="connsiteX111" fmla="*/ 34734 w 94083"/>
                <a:gd name="connsiteY111" fmla="*/ 2661 h 114883"/>
                <a:gd name="connsiteX112" fmla="*/ 34734 w 94083"/>
                <a:gd name="connsiteY112" fmla="*/ 2185 h 114883"/>
                <a:gd name="connsiteX113" fmla="*/ 33305 w 94083"/>
                <a:gd name="connsiteY113" fmla="*/ 2185 h 114883"/>
                <a:gd name="connsiteX114" fmla="*/ 32353 w 94083"/>
                <a:gd name="connsiteY114" fmla="*/ 2185 h 114883"/>
                <a:gd name="connsiteX115" fmla="*/ 31734 w 94083"/>
                <a:gd name="connsiteY115" fmla="*/ 4385 h 114883"/>
                <a:gd name="connsiteX116" fmla="*/ 31781 w 94083"/>
                <a:gd name="connsiteY116" fmla="*/ 4471 h 114883"/>
                <a:gd name="connsiteX117" fmla="*/ 33115 w 94083"/>
                <a:gd name="connsiteY117" fmla="*/ 6947 h 114883"/>
                <a:gd name="connsiteX118" fmla="*/ 32638 w 94083"/>
                <a:gd name="connsiteY118" fmla="*/ 8185 h 114883"/>
                <a:gd name="connsiteX119" fmla="*/ 30924 w 94083"/>
                <a:gd name="connsiteY119" fmla="*/ 7709 h 114883"/>
                <a:gd name="connsiteX120" fmla="*/ 30448 w 94083"/>
                <a:gd name="connsiteY120" fmla="*/ 6471 h 114883"/>
                <a:gd name="connsiteX121" fmla="*/ 30448 w 94083"/>
                <a:gd name="connsiteY121" fmla="*/ 5518 h 114883"/>
                <a:gd name="connsiteX122" fmla="*/ 29686 w 94083"/>
                <a:gd name="connsiteY122" fmla="*/ 4852 h 114883"/>
                <a:gd name="connsiteX123" fmla="*/ 27971 w 94083"/>
                <a:gd name="connsiteY123" fmla="*/ 5614 h 114883"/>
                <a:gd name="connsiteX124" fmla="*/ 27971 w 94083"/>
                <a:gd name="connsiteY124" fmla="*/ 7328 h 114883"/>
                <a:gd name="connsiteX125" fmla="*/ 25780 w 94083"/>
                <a:gd name="connsiteY125" fmla="*/ 7328 h 114883"/>
                <a:gd name="connsiteX126" fmla="*/ 25780 w 94083"/>
                <a:gd name="connsiteY126" fmla="*/ 6471 h 114883"/>
                <a:gd name="connsiteX127" fmla="*/ 25114 w 94083"/>
                <a:gd name="connsiteY127" fmla="*/ 4280 h 114883"/>
                <a:gd name="connsiteX128" fmla="*/ 22923 w 94083"/>
                <a:gd name="connsiteY128" fmla="*/ 2661 h 114883"/>
                <a:gd name="connsiteX129" fmla="*/ 21304 w 94083"/>
                <a:gd name="connsiteY129" fmla="*/ 2661 h 114883"/>
                <a:gd name="connsiteX130" fmla="*/ 21304 w 94083"/>
                <a:gd name="connsiteY130" fmla="*/ 3137 h 114883"/>
                <a:gd name="connsiteX131" fmla="*/ 22256 w 94083"/>
                <a:gd name="connsiteY131" fmla="*/ 5995 h 114883"/>
                <a:gd name="connsiteX132" fmla="*/ 22923 w 94083"/>
                <a:gd name="connsiteY132" fmla="*/ 7423 h 114883"/>
                <a:gd name="connsiteX133" fmla="*/ 22351 w 94083"/>
                <a:gd name="connsiteY133" fmla="*/ 8185 h 114883"/>
                <a:gd name="connsiteX134" fmla="*/ 21208 w 94083"/>
                <a:gd name="connsiteY134" fmla="*/ 8185 h 114883"/>
                <a:gd name="connsiteX135" fmla="*/ 20256 w 94083"/>
                <a:gd name="connsiteY135" fmla="*/ 7614 h 114883"/>
                <a:gd name="connsiteX136" fmla="*/ 19018 w 94083"/>
                <a:gd name="connsiteY136" fmla="*/ 7614 h 114883"/>
                <a:gd name="connsiteX137" fmla="*/ 18541 w 94083"/>
                <a:gd name="connsiteY137" fmla="*/ 8471 h 114883"/>
                <a:gd name="connsiteX138" fmla="*/ 18541 w 94083"/>
                <a:gd name="connsiteY138" fmla="*/ 9043 h 114883"/>
                <a:gd name="connsiteX139" fmla="*/ 17399 w 94083"/>
                <a:gd name="connsiteY139" fmla="*/ 9614 h 114883"/>
                <a:gd name="connsiteX140" fmla="*/ 16541 w 94083"/>
                <a:gd name="connsiteY140" fmla="*/ 11519 h 114883"/>
                <a:gd name="connsiteX141" fmla="*/ 11207 w 94083"/>
                <a:gd name="connsiteY141" fmla="*/ 18663 h 114883"/>
                <a:gd name="connsiteX142" fmla="*/ 1682 w 94083"/>
                <a:gd name="connsiteY142" fmla="*/ 49714 h 114883"/>
                <a:gd name="connsiteX143" fmla="*/ 825 w 94083"/>
                <a:gd name="connsiteY143" fmla="*/ 82671 h 114883"/>
                <a:gd name="connsiteX144" fmla="*/ -32 w 94083"/>
                <a:gd name="connsiteY144" fmla="*/ 89053 h 114883"/>
                <a:gd name="connsiteX145" fmla="*/ -32 w 94083"/>
                <a:gd name="connsiteY145" fmla="*/ 89053 h 114883"/>
                <a:gd name="connsiteX146" fmla="*/ -32 w 94083"/>
                <a:gd name="connsiteY146" fmla="*/ 90672 h 114883"/>
                <a:gd name="connsiteX147" fmla="*/ -32 w 94083"/>
                <a:gd name="connsiteY147" fmla="*/ 90672 h 114883"/>
                <a:gd name="connsiteX148" fmla="*/ -32 w 94083"/>
                <a:gd name="connsiteY148" fmla="*/ 93910 h 114883"/>
                <a:gd name="connsiteX149" fmla="*/ -32 w 94083"/>
                <a:gd name="connsiteY149" fmla="*/ 93910 h 114883"/>
                <a:gd name="connsiteX150" fmla="*/ 1396 w 94083"/>
                <a:gd name="connsiteY150" fmla="*/ 92482 h 114883"/>
                <a:gd name="connsiteX151" fmla="*/ 3397 w 94083"/>
                <a:gd name="connsiteY151" fmla="*/ 91243 h 114883"/>
                <a:gd name="connsiteX152" fmla="*/ 4454 w 94083"/>
                <a:gd name="connsiteY152" fmla="*/ 92463 h 114883"/>
                <a:gd name="connsiteX153" fmla="*/ 4445 w 94083"/>
                <a:gd name="connsiteY153" fmla="*/ 92577 h 114883"/>
                <a:gd name="connsiteX154" fmla="*/ 3301 w 94083"/>
                <a:gd name="connsiteY154" fmla="*/ 93720 h 114883"/>
                <a:gd name="connsiteX155" fmla="*/ 1492 w 94083"/>
                <a:gd name="connsiteY155" fmla="*/ 95244 h 114883"/>
                <a:gd name="connsiteX156" fmla="*/ 3492 w 94083"/>
                <a:gd name="connsiteY156" fmla="*/ 96387 h 114883"/>
                <a:gd name="connsiteX157" fmla="*/ 5492 w 94083"/>
                <a:gd name="connsiteY157" fmla="*/ 95625 h 114883"/>
                <a:gd name="connsiteX158" fmla="*/ 6921 w 94083"/>
                <a:gd name="connsiteY158" fmla="*/ 94196 h 114883"/>
                <a:gd name="connsiteX159" fmla="*/ 8064 w 94083"/>
                <a:gd name="connsiteY159" fmla="*/ 94196 h 114883"/>
                <a:gd name="connsiteX160" fmla="*/ 6540 w 94083"/>
                <a:gd name="connsiteY160" fmla="*/ 96863 h 114883"/>
                <a:gd name="connsiteX161" fmla="*/ 5302 w 94083"/>
                <a:gd name="connsiteY161" fmla="*/ 97530 h 114883"/>
                <a:gd name="connsiteX162" fmla="*/ 5187 w 94083"/>
                <a:gd name="connsiteY162" fmla="*/ 98463 h 114883"/>
                <a:gd name="connsiteX163" fmla="*/ 5302 w 94083"/>
                <a:gd name="connsiteY163" fmla="*/ 98578 h 114883"/>
                <a:gd name="connsiteX164" fmla="*/ 5873 w 94083"/>
                <a:gd name="connsiteY164" fmla="*/ 98578 h 114883"/>
                <a:gd name="connsiteX165" fmla="*/ 8635 w 94083"/>
                <a:gd name="connsiteY165" fmla="*/ 97435 h 114883"/>
                <a:gd name="connsiteX166" fmla="*/ 10159 w 94083"/>
                <a:gd name="connsiteY166" fmla="*/ 95911 h 114883"/>
                <a:gd name="connsiteX167" fmla="*/ 7397 w 94083"/>
                <a:gd name="connsiteY167" fmla="*/ 99816 h 114883"/>
                <a:gd name="connsiteX168" fmla="*/ 5683 w 94083"/>
                <a:gd name="connsiteY168" fmla="*/ 100483 h 114883"/>
                <a:gd name="connsiteX169" fmla="*/ 5559 w 94083"/>
                <a:gd name="connsiteY169" fmla="*/ 101692 h 114883"/>
                <a:gd name="connsiteX170" fmla="*/ 5683 w 94083"/>
                <a:gd name="connsiteY170" fmla="*/ 101816 h 114883"/>
                <a:gd name="connsiteX171" fmla="*/ 7111 w 94083"/>
                <a:gd name="connsiteY171" fmla="*/ 102483 h 114883"/>
                <a:gd name="connsiteX172" fmla="*/ 11207 w 94083"/>
                <a:gd name="connsiteY172" fmla="*/ 101721 h 114883"/>
                <a:gd name="connsiteX173" fmla="*/ 13017 w 94083"/>
                <a:gd name="connsiteY173" fmla="*/ 98768 h 114883"/>
                <a:gd name="connsiteX174" fmla="*/ 14160 w 94083"/>
                <a:gd name="connsiteY174" fmla="*/ 98101 h 114883"/>
                <a:gd name="connsiteX175" fmla="*/ 15398 w 94083"/>
                <a:gd name="connsiteY175" fmla="*/ 99340 h 114883"/>
                <a:gd name="connsiteX176" fmla="*/ 14541 w 94083"/>
                <a:gd name="connsiteY176" fmla="*/ 100768 h 114883"/>
                <a:gd name="connsiteX177" fmla="*/ 14503 w 94083"/>
                <a:gd name="connsiteY177" fmla="*/ 102245 h 114883"/>
                <a:gd name="connsiteX178" fmla="*/ 14541 w 94083"/>
                <a:gd name="connsiteY178" fmla="*/ 102292 h 114883"/>
                <a:gd name="connsiteX179" fmla="*/ 16922 w 94083"/>
                <a:gd name="connsiteY179" fmla="*/ 102292 h 114883"/>
                <a:gd name="connsiteX180" fmla="*/ 18351 w 94083"/>
                <a:gd name="connsiteY180" fmla="*/ 100864 h 114883"/>
                <a:gd name="connsiteX181" fmla="*/ 18922 w 94083"/>
                <a:gd name="connsiteY181" fmla="*/ 99911 h 114883"/>
                <a:gd name="connsiteX182" fmla="*/ 18446 w 94083"/>
                <a:gd name="connsiteY182" fmla="*/ 103816 h 114883"/>
                <a:gd name="connsiteX183" fmla="*/ 17779 w 94083"/>
                <a:gd name="connsiteY183" fmla="*/ 104769 h 114883"/>
                <a:gd name="connsiteX184" fmla="*/ 18256 w 94083"/>
                <a:gd name="connsiteY184" fmla="*/ 105817 h 114883"/>
                <a:gd name="connsiteX185" fmla="*/ 18922 w 94083"/>
                <a:gd name="connsiteY185" fmla="*/ 105817 h 114883"/>
                <a:gd name="connsiteX186" fmla="*/ 21494 w 94083"/>
                <a:gd name="connsiteY186" fmla="*/ 104483 h 114883"/>
                <a:gd name="connsiteX187" fmla="*/ 21970 w 94083"/>
                <a:gd name="connsiteY187" fmla="*/ 101816 h 114883"/>
                <a:gd name="connsiteX188" fmla="*/ 22875 w 94083"/>
                <a:gd name="connsiteY188" fmla="*/ 101235 h 114883"/>
                <a:gd name="connsiteX189" fmla="*/ 22923 w 94083"/>
                <a:gd name="connsiteY189" fmla="*/ 101245 h 114883"/>
                <a:gd name="connsiteX190" fmla="*/ 22923 w 94083"/>
                <a:gd name="connsiteY190" fmla="*/ 101245 h 114883"/>
                <a:gd name="connsiteX191" fmla="*/ 22923 w 94083"/>
                <a:gd name="connsiteY191" fmla="*/ 105340 h 114883"/>
                <a:gd name="connsiteX192" fmla="*/ 24733 w 94083"/>
                <a:gd name="connsiteY192" fmla="*/ 107626 h 114883"/>
                <a:gd name="connsiteX193" fmla="*/ 26733 w 94083"/>
                <a:gd name="connsiteY193" fmla="*/ 108198 h 114883"/>
                <a:gd name="connsiteX194" fmla="*/ 26733 w 94083"/>
                <a:gd name="connsiteY194" fmla="*/ 107531 h 114883"/>
                <a:gd name="connsiteX195" fmla="*/ 25304 w 94083"/>
                <a:gd name="connsiteY195" fmla="*/ 104388 h 114883"/>
                <a:gd name="connsiteX196" fmla="*/ 25304 w 94083"/>
                <a:gd name="connsiteY196" fmla="*/ 101340 h 114883"/>
                <a:gd name="connsiteX197" fmla="*/ 26733 w 94083"/>
                <a:gd name="connsiteY197" fmla="*/ 102388 h 114883"/>
                <a:gd name="connsiteX198" fmla="*/ 26733 w 94083"/>
                <a:gd name="connsiteY198" fmla="*/ 103816 h 114883"/>
                <a:gd name="connsiteX199" fmla="*/ 26733 w 94083"/>
                <a:gd name="connsiteY199" fmla="*/ 103816 h 114883"/>
                <a:gd name="connsiteX200" fmla="*/ 27971 w 94083"/>
                <a:gd name="connsiteY200" fmla="*/ 103245 h 114883"/>
                <a:gd name="connsiteX201" fmla="*/ 28924 w 94083"/>
                <a:gd name="connsiteY201" fmla="*/ 102292 h 114883"/>
                <a:gd name="connsiteX202" fmla="*/ 28924 w 94083"/>
                <a:gd name="connsiteY202" fmla="*/ 105722 h 114883"/>
                <a:gd name="connsiteX203" fmla="*/ 31686 w 94083"/>
                <a:gd name="connsiteY203" fmla="*/ 110674 h 114883"/>
                <a:gd name="connsiteX204" fmla="*/ 32638 w 94083"/>
                <a:gd name="connsiteY204" fmla="*/ 111151 h 114883"/>
                <a:gd name="connsiteX205" fmla="*/ 34258 w 94083"/>
                <a:gd name="connsiteY205" fmla="*/ 110293 h 114883"/>
                <a:gd name="connsiteX206" fmla="*/ 34258 w 94083"/>
                <a:gd name="connsiteY206" fmla="*/ 108484 h 114883"/>
                <a:gd name="connsiteX207" fmla="*/ 34258 w 94083"/>
                <a:gd name="connsiteY207" fmla="*/ 106007 h 114883"/>
                <a:gd name="connsiteX208" fmla="*/ 35772 w 94083"/>
                <a:gd name="connsiteY208" fmla="*/ 104474 h 114883"/>
                <a:gd name="connsiteX209" fmla="*/ 35972 w 94083"/>
                <a:gd name="connsiteY209" fmla="*/ 104483 h 114883"/>
                <a:gd name="connsiteX210" fmla="*/ 37687 w 94083"/>
                <a:gd name="connsiteY210" fmla="*/ 106293 h 114883"/>
                <a:gd name="connsiteX211" fmla="*/ 37687 w 94083"/>
                <a:gd name="connsiteY211" fmla="*/ 108484 h 114883"/>
                <a:gd name="connsiteX212" fmla="*/ 40068 w 94083"/>
                <a:gd name="connsiteY212" fmla="*/ 109341 h 114883"/>
                <a:gd name="connsiteX213" fmla="*/ 40068 w 94083"/>
                <a:gd name="connsiteY213" fmla="*/ 108579 h 114883"/>
                <a:gd name="connsiteX214" fmla="*/ 39496 w 94083"/>
                <a:gd name="connsiteY214" fmla="*/ 106674 h 114883"/>
                <a:gd name="connsiteX215" fmla="*/ 39496 w 94083"/>
                <a:gd name="connsiteY215" fmla="*/ 104959 h 114883"/>
                <a:gd name="connsiteX216" fmla="*/ 41211 w 94083"/>
                <a:gd name="connsiteY216" fmla="*/ 104959 h 114883"/>
                <a:gd name="connsiteX217" fmla="*/ 41878 w 94083"/>
                <a:gd name="connsiteY217" fmla="*/ 106483 h 114883"/>
                <a:gd name="connsiteX218" fmla="*/ 41878 w 94083"/>
                <a:gd name="connsiteY218" fmla="*/ 110389 h 114883"/>
                <a:gd name="connsiteX219" fmla="*/ 41878 w 94083"/>
                <a:gd name="connsiteY219" fmla="*/ 112294 h 114883"/>
                <a:gd name="connsiteX220" fmla="*/ 43211 w 94083"/>
                <a:gd name="connsiteY220" fmla="*/ 114008 h 114883"/>
                <a:gd name="connsiteX221" fmla="*/ 44640 w 94083"/>
                <a:gd name="connsiteY221" fmla="*/ 114484 h 114883"/>
                <a:gd name="connsiteX222" fmla="*/ 45688 w 94083"/>
                <a:gd name="connsiteY222" fmla="*/ 113818 h 114883"/>
                <a:gd name="connsiteX223" fmla="*/ 45688 w 94083"/>
                <a:gd name="connsiteY223" fmla="*/ 112770 h 114883"/>
                <a:gd name="connsiteX224" fmla="*/ 44926 w 94083"/>
                <a:gd name="connsiteY224" fmla="*/ 109817 h 114883"/>
                <a:gd name="connsiteX225" fmla="*/ 45688 w 94083"/>
                <a:gd name="connsiteY225" fmla="*/ 108960 h 114883"/>
                <a:gd name="connsiteX226" fmla="*/ 46640 w 94083"/>
                <a:gd name="connsiteY226" fmla="*/ 108960 h 114883"/>
                <a:gd name="connsiteX227" fmla="*/ 47402 w 94083"/>
                <a:gd name="connsiteY227" fmla="*/ 110770 h 114883"/>
                <a:gd name="connsiteX228" fmla="*/ 47878 w 94083"/>
                <a:gd name="connsiteY228" fmla="*/ 112580 h 114883"/>
                <a:gd name="connsiteX229" fmla="*/ 49974 w 94083"/>
                <a:gd name="connsiteY229" fmla="*/ 113532 h 114883"/>
                <a:gd name="connsiteX230" fmla="*/ 50736 w 94083"/>
                <a:gd name="connsiteY230" fmla="*/ 112389 h 114883"/>
                <a:gd name="connsiteX231" fmla="*/ 50069 w 94083"/>
                <a:gd name="connsiteY231" fmla="*/ 110960 h 114883"/>
                <a:gd name="connsiteX232" fmla="*/ 48545 w 94083"/>
                <a:gd name="connsiteY232" fmla="*/ 106388 h 114883"/>
                <a:gd name="connsiteX233" fmla="*/ 49307 w 94083"/>
                <a:gd name="connsiteY233" fmla="*/ 105245 h 114883"/>
                <a:gd name="connsiteX234" fmla="*/ 50355 w 94083"/>
                <a:gd name="connsiteY234" fmla="*/ 105817 h 114883"/>
                <a:gd name="connsiteX235" fmla="*/ 50355 w 94083"/>
                <a:gd name="connsiteY235" fmla="*/ 106769 h 114883"/>
                <a:gd name="connsiteX236" fmla="*/ 50831 w 94083"/>
                <a:gd name="connsiteY236" fmla="*/ 108389 h 114883"/>
                <a:gd name="connsiteX237" fmla="*/ 51974 w 94083"/>
                <a:gd name="connsiteY237" fmla="*/ 110198 h 114883"/>
                <a:gd name="connsiteX238" fmla="*/ 54165 w 94083"/>
                <a:gd name="connsiteY238" fmla="*/ 110198 h 114883"/>
                <a:gd name="connsiteX239" fmla="*/ 54165 w 94083"/>
                <a:gd name="connsiteY239" fmla="*/ 108579 h 114883"/>
                <a:gd name="connsiteX240" fmla="*/ 54165 w 94083"/>
                <a:gd name="connsiteY240" fmla="*/ 107055 h 114883"/>
                <a:gd name="connsiteX241" fmla="*/ 54165 w 94083"/>
                <a:gd name="connsiteY241" fmla="*/ 106388 h 114883"/>
                <a:gd name="connsiteX242" fmla="*/ 54165 w 94083"/>
                <a:gd name="connsiteY242" fmla="*/ 106388 h 114883"/>
                <a:gd name="connsiteX243" fmla="*/ 56451 w 94083"/>
                <a:gd name="connsiteY243" fmla="*/ 107531 h 114883"/>
                <a:gd name="connsiteX244" fmla="*/ 56451 w 94083"/>
                <a:gd name="connsiteY244" fmla="*/ 109627 h 114883"/>
                <a:gd name="connsiteX245" fmla="*/ 56451 w 94083"/>
                <a:gd name="connsiteY245" fmla="*/ 111722 h 114883"/>
                <a:gd name="connsiteX246" fmla="*/ 56451 w 94083"/>
                <a:gd name="connsiteY246" fmla="*/ 112198 h 114883"/>
                <a:gd name="connsiteX247" fmla="*/ 57880 w 94083"/>
                <a:gd name="connsiteY247" fmla="*/ 112198 h 114883"/>
                <a:gd name="connsiteX248" fmla="*/ 58832 w 94083"/>
                <a:gd name="connsiteY248" fmla="*/ 112198 h 114883"/>
                <a:gd name="connsiteX249" fmla="*/ 59404 w 94083"/>
                <a:gd name="connsiteY249" fmla="*/ 109722 h 114883"/>
                <a:gd name="connsiteX250" fmla="*/ 58165 w 94083"/>
                <a:gd name="connsiteY250" fmla="*/ 107150 h 114883"/>
                <a:gd name="connsiteX251" fmla="*/ 58489 w 94083"/>
                <a:gd name="connsiteY251" fmla="*/ 105978 h 114883"/>
                <a:gd name="connsiteX252" fmla="*/ 58642 w 94083"/>
                <a:gd name="connsiteY252" fmla="*/ 105912 h 114883"/>
                <a:gd name="connsiteX253" fmla="*/ 60261 w 94083"/>
                <a:gd name="connsiteY253" fmla="*/ 106483 h 114883"/>
                <a:gd name="connsiteX254" fmla="*/ 60737 w 94083"/>
                <a:gd name="connsiteY254" fmla="*/ 107817 h 114883"/>
                <a:gd name="connsiteX255" fmla="*/ 60737 w 94083"/>
                <a:gd name="connsiteY255" fmla="*/ 108769 h 114883"/>
                <a:gd name="connsiteX256" fmla="*/ 61499 w 94083"/>
                <a:gd name="connsiteY256" fmla="*/ 109531 h 114883"/>
                <a:gd name="connsiteX257" fmla="*/ 63214 w 94083"/>
                <a:gd name="connsiteY257" fmla="*/ 108769 h 114883"/>
                <a:gd name="connsiteX258" fmla="*/ 63214 w 94083"/>
                <a:gd name="connsiteY258" fmla="*/ 107055 h 114883"/>
                <a:gd name="connsiteX259" fmla="*/ 64261 w 94083"/>
                <a:gd name="connsiteY259" fmla="*/ 107055 h 114883"/>
                <a:gd name="connsiteX260" fmla="*/ 65404 w 94083"/>
                <a:gd name="connsiteY260" fmla="*/ 107722 h 114883"/>
                <a:gd name="connsiteX261" fmla="*/ 65404 w 94083"/>
                <a:gd name="connsiteY261" fmla="*/ 108674 h 114883"/>
                <a:gd name="connsiteX262" fmla="*/ 66071 w 94083"/>
                <a:gd name="connsiteY262" fmla="*/ 110960 h 114883"/>
                <a:gd name="connsiteX263" fmla="*/ 68262 w 94083"/>
                <a:gd name="connsiteY263" fmla="*/ 112770 h 114883"/>
                <a:gd name="connsiteX264" fmla="*/ 69881 w 94083"/>
                <a:gd name="connsiteY264" fmla="*/ 112770 h 114883"/>
                <a:gd name="connsiteX265" fmla="*/ 69881 w 94083"/>
                <a:gd name="connsiteY265" fmla="*/ 112294 h 114883"/>
                <a:gd name="connsiteX266" fmla="*/ 69024 w 94083"/>
                <a:gd name="connsiteY266" fmla="*/ 109246 h 114883"/>
                <a:gd name="connsiteX267" fmla="*/ 68357 w 94083"/>
                <a:gd name="connsiteY267" fmla="*/ 107722 h 114883"/>
                <a:gd name="connsiteX268" fmla="*/ 68824 w 94083"/>
                <a:gd name="connsiteY268" fmla="*/ 107064 h 114883"/>
                <a:gd name="connsiteX269" fmla="*/ 68929 w 94083"/>
                <a:gd name="connsiteY269" fmla="*/ 107055 h 114883"/>
                <a:gd name="connsiteX270" fmla="*/ 69976 w 94083"/>
                <a:gd name="connsiteY270" fmla="*/ 107531 h 114883"/>
                <a:gd name="connsiteX271" fmla="*/ 71024 w 94083"/>
                <a:gd name="connsiteY271" fmla="*/ 108198 h 114883"/>
                <a:gd name="connsiteX272" fmla="*/ 72167 w 94083"/>
                <a:gd name="connsiteY272" fmla="*/ 108198 h 114883"/>
                <a:gd name="connsiteX273" fmla="*/ 72167 w 94083"/>
                <a:gd name="connsiteY273" fmla="*/ 107341 h 114883"/>
                <a:gd name="connsiteX274" fmla="*/ 72167 w 94083"/>
                <a:gd name="connsiteY274" fmla="*/ 106769 h 114883"/>
                <a:gd name="connsiteX275" fmla="*/ 73596 w 94083"/>
                <a:gd name="connsiteY275" fmla="*/ 106198 h 114883"/>
                <a:gd name="connsiteX276" fmla="*/ 74453 w 94083"/>
                <a:gd name="connsiteY276" fmla="*/ 107055 h 114883"/>
                <a:gd name="connsiteX277" fmla="*/ 74453 w 94083"/>
                <a:gd name="connsiteY277" fmla="*/ 108007 h 114883"/>
                <a:gd name="connsiteX278" fmla="*/ 73882 w 94083"/>
                <a:gd name="connsiteY278" fmla="*/ 108865 h 114883"/>
                <a:gd name="connsiteX279" fmla="*/ 73882 w 94083"/>
                <a:gd name="connsiteY279" fmla="*/ 108865 h 114883"/>
                <a:gd name="connsiteX280" fmla="*/ 73882 w 94083"/>
                <a:gd name="connsiteY280" fmla="*/ 109722 h 114883"/>
                <a:gd name="connsiteX281" fmla="*/ 76168 w 94083"/>
                <a:gd name="connsiteY281" fmla="*/ 109246 h 114883"/>
                <a:gd name="connsiteX282" fmla="*/ 76168 w 94083"/>
                <a:gd name="connsiteY282" fmla="*/ 109246 h 114883"/>
                <a:gd name="connsiteX283" fmla="*/ 75787 w 94083"/>
                <a:gd name="connsiteY283" fmla="*/ 104007 h 114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94083" h="114883">
                  <a:moveTo>
                    <a:pt x="75787" y="104007"/>
                  </a:moveTo>
                  <a:cubicBezTo>
                    <a:pt x="76958" y="102435"/>
                    <a:pt x="78263" y="100968"/>
                    <a:pt x="79692" y="99625"/>
                  </a:cubicBezTo>
                  <a:cubicBezTo>
                    <a:pt x="81959" y="96530"/>
                    <a:pt x="83340" y="92872"/>
                    <a:pt x="83692" y="89053"/>
                  </a:cubicBezTo>
                  <a:lnTo>
                    <a:pt x="92551" y="42285"/>
                  </a:lnTo>
                  <a:cubicBezTo>
                    <a:pt x="93360" y="38618"/>
                    <a:pt x="93837" y="34894"/>
                    <a:pt x="93979" y="31141"/>
                  </a:cubicBezTo>
                  <a:cubicBezTo>
                    <a:pt x="94075" y="29360"/>
                    <a:pt x="94075" y="27588"/>
                    <a:pt x="93979" y="25807"/>
                  </a:cubicBezTo>
                  <a:cubicBezTo>
                    <a:pt x="93922" y="25654"/>
                    <a:pt x="93922" y="25483"/>
                    <a:pt x="93979" y="25331"/>
                  </a:cubicBezTo>
                  <a:cubicBezTo>
                    <a:pt x="93827" y="25064"/>
                    <a:pt x="93827" y="24740"/>
                    <a:pt x="93979" y="24473"/>
                  </a:cubicBezTo>
                  <a:lnTo>
                    <a:pt x="93979" y="21901"/>
                  </a:lnTo>
                  <a:cubicBezTo>
                    <a:pt x="93637" y="21978"/>
                    <a:pt x="93322" y="22187"/>
                    <a:pt x="93122" y="22473"/>
                  </a:cubicBezTo>
                  <a:cubicBezTo>
                    <a:pt x="93122" y="22949"/>
                    <a:pt x="93122" y="23425"/>
                    <a:pt x="92265" y="23902"/>
                  </a:cubicBezTo>
                  <a:cubicBezTo>
                    <a:pt x="91760" y="24283"/>
                    <a:pt x="91055" y="24283"/>
                    <a:pt x="90550" y="23902"/>
                  </a:cubicBezTo>
                  <a:cubicBezTo>
                    <a:pt x="89788" y="23902"/>
                    <a:pt x="90550" y="22664"/>
                    <a:pt x="90550" y="22187"/>
                  </a:cubicBezTo>
                  <a:lnTo>
                    <a:pt x="92265" y="20377"/>
                  </a:lnTo>
                  <a:cubicBezTo>
                    <a:pt x="92617" y="20158"/>
                    <a:pt x="92894" y="19825"/>
                    <a:pt x="93027" y="19425"/>
                  </a:cubicBezTo>
                  <a:cubicBezTo>
                    <a:pt x="93141" y="18968"/>
                    <a:pt x="92865" y="18501"/>
                    <a:pt x="92398" y="18387"/>
                  </a:cubicBezTo>
                  <a:cubicBezTo>
                    <a:pt x="92389" y="18387"/>
                    <a:pt x="92370" y="18377"/>
                    <a:pt x="92360" y="18377"/>
                  </a:cubicBezTo>
                  <a:cubicBezTo>
                    <a:pt x="91836" y="18053"/>
                    <a:pt x="91170" y="18053"/>
                    <a:pt x="90646" y="18377"/>
                  </a:cubicBezTo>
                  <a:cubicBezTo>
                    <a:pt x="90074" y="18787"/>
                    <a:pt x="89588" y="19301"/>
                    <a:pt x="89217" y="19901"/>
                  </a:cubicBezTo>
                  <a:cubicBezTo>
                    <a:pt x="89217" y="20568"/>
                    <a:pt x="88264" y="21521"/>
                    <a:pt x="87121" y="21330"/>
                  </a:cubicBezTo>
                  <a:cubicBezTo>
                    <a:pt x="86493" y="21282"/>
                    <a:pt x="86017" y="20740"/>
                    <a:pt x="86064" y="20111"/>
                  </a:cubicBezTo>
                  <a:cubicBezTo>
                    <a:pt x="86064" y="20073"/>
                    <a:pt x="86064" y="20035"/>
                    <a:pt x="86074" y="19997"/>
                  </a:cubicBezTo>
                  <a:cubicBezTo>
                    <a:pt x="86074" y="19520"/>
                    <a:pt x="86740" y="19139"/>
                    <a:pt x="87312" y="18758"/>
                  </a:cubicBezTo>
                  <a:cubicBezTo>
                    <a:pt x="87883" y="18377"/>
                    <a:pt x="89312" y="17901"/>
                    <a:pt x="89122" y="17044"/>
                  </a:cubicBezTo>
                  <a:cubicBezTo>
                    <a:pt x="88931" y="16186"/>
                    <a:pt x="87979" y="15996"/>
                    <a:pt x="87121" y="15996"/>
                  </a:cubicBezTo>
                  <a:cubicBezTo>
                    <a:pt x="86340" y="16091"/>
                    <a:pt x="85616" y="16425"/>
                    <a:pt x="85026" y="16948"/>
                  </a:cubicBezTo>
                  <a:cubicBezTo>
                    <a:pt x="84550" y="17425"/>
                    <a:pt x="84169" y="17996"/>
                    <a:pt x="83597" y="18472"/>
                  </a:cubicBezTo>
                  <a:cubicBezTo>
                    <a:pt x="83235" y="18625"/>
                    <a:pt x="82816" y="18625"/>
                    <a:pt x="82454" y="18472"/>
                  </a:cubicBezTo>
                  <a:cubicBezTo>
                    <a:pt x="82311" y="17272"/>
                    <a:pt x="82968" y="16110"/>
                    <a:pt x="84074" y="15615"/>
                  </a:cubicBezTo>
                  <a:cubicBezTo>
                    <a:pt x="84502" y="15386"/>
                    <a:pt x="84912" y="15129"/>
                    <a:pt x="85312" y="14853"/>
                  </a:cubicBezTo>
                  <a:cubicBezTo>
                    <a:pt x="85597" y="14624"/>
                    <a:pt x="85655" y="14205"/>
                    <a:pt x="85426" y="13920"/>
                  </a:cubicBezTo>
                  <a:cubicBezTo>
                    <a:pt x="85388" y="13872"/>
                    <a:pt x="85350" y="13834"/>
                    <a:pt x="85312" y="13805"/>
                  </a:cubicBezTo>
                  <a:lnTo>
                    <a:pt x="84740" y="13805"/>
                  </a:lnTo>
                  <a:cubicBezTo>
                    <a:pt x="83664" y="13805"/>
                    <a:pt x="82645" y="14291"/>
                    <a:pt x="81978" y="15139"/>
                  </a:cubicBezTo>
                  <a:cubicBezTo>
                    <a:pt x="81978" y="15710"/>
                    <a:pt x="81311" y="16567"/>
                    <a:pt x="80359" y="16758"/>
                  </a:cubicBezTo>
                  <a:cubicBezTo>
                    <a:pt x="80159" y="14872"/>
                    <a:pt x="81378" y="13129"/>
                    <a:pt x="83216" y="12662"/>
                  </a:cubicBezTo>
                  <a:cubicBezTo>
                    <a:pt x="83826" y="12510"/>
                    <a:pt x="84407" y="12253"/>
                    <a:pt x="84931" y="11900"/>
                  </a:cubicBezTo>
                  <a:cubicBezTo>
                    <a:pt x="85302" y="11605"/>
                    <a:pt x="85359" y="11062"/>
                    <a:pt x="85055" y="10690"/>
                  </a:cubicBezTo>
                  <a:cubicBezTo>
                    <a:pt x="85016" y="10652"/>
                    <a:pt x="84978" y="10605"/>
                    <a:pt x="84931" y="10567"/>
                  </a:cubicBezTo>
                  <a:cubicBezTo>
                    <a:pt x="84512" y="10176"/>
                    <a:pt x="83978" y="9938"/>
                    <a:pt x="83407" y="9900"/>
                  </a:cubicBezTo>
                  <a:cubicBezTo>
                    <a:pt x="81959" y="9671"/>
                    <a:pt x="80473" y="10052"/>
                    <a:pt x="79311" y="10948"/>
                  </a:cubicBezTo>
                  <a:cubicBezTo>
                    <a:pt x="78358" y="11805"/>
                    <a:pt x="78168" y="13043"/>
                    <a:pt x="77501" y="13996"/>
                  </a:cubicBezTo>
                  <a:cubicBezTo>
                    <a:pt x="77292" y="14443"/>
                    <a:pt x="76853" y="14739"/>
                    <a:pt x="76358" y="14758"/>
                  </a:cubicBezTo>
                  <a:cubicBezTo>
                    <a:pt x="75730" y="14815"/>
                    <a:pt x="75177" y="14338"/>
                    <a:pt x="75120" y="13710"/>
                  </a:cubicBezTo>
                  <a:cubicBezTo>
                    <a:pt x="75120" y="13681"/>
                    <a:pt x="75120" y="13643"/>
                    <a:pt x="75120" y="13615"/>
                  </a:cubicBezTo>
                  <a:cubicBezTo>
                    <a:pt x="75310" y="13062"/>
                    <a:pt x="75606" y="12538"/>
                    <a:pt x="75977" y="12091"/>
                  </a:cubicBezTo>
                  <a:cubicBezTo>
                    <a:pt x="75977" y="12091"/>
                    <a:pt x="76549" y="11043"/>
                    <a:pt x="75977" y="10567"/>
                  </a:cubicBezTo>
                  <a:cubicBezTo>
                    <a:pt x="75225" y="10081"/>
                    <a:pt x="74253" y="10081"/>
                    <a:pt x="73501" y="10567"/>
                  </a:cubicBezTo>
                  <a:cubicBezTo>
                    <a:pt x="72863" y="10900"/>
                    <a:pt x="72358" y="11433"/>
                    <a:pt x="72072" y="12091"/>
                  </a:cubicBezTo>
                  <a:lnTo>
                    <a:pt x="71500" y="13139"/>
                  </a:lnTo>
                  <a:cubicBezTo>
                    <a:pt x="70786" y="11900"/>
                    <a:pt x="70786" y="10376"/>
                    <a:pt x="71500" y="9138"/>
                  </a:cubicBezTo>
                  <a:cubicBezTo>
                    <a:pt x="71786" y="8833"/>
                    <a:pt x="72015" y="8481"/>
                    <a:pt x="72167" y="8090"/>
                  </a:cubicBezTo>
                  <a:cubicBezTo>
                    <a:pt x="72358" y="7805"/>
                    <a:pt x="72358" y="7423"/>
                    <a:pt x="72167" y="7138"/>
                  </a:cubicBezTo>
                  <a:cubicBezTo>
                    <a:pt x="71920" y="7052"/>
                    <a:pt x="71653" y="7052"/>
                    <a:pt x="71405" y="7138"/>
                  </a:cubicBezTo>
                  <a:cubicBezTo>
                    <a:pt x="70300" y="7014"/>
                    <a:pt x="69253" y="7633"/>
                    <a:pt x="68833" y="8662"/>
                  </a:cubicBezTo>
                  <a:cubicBezTo>
                    <a:pt x="68738" y="9547"/>
                    <a:pt x="68738" y="10443"/>
                    <a:pt x="68833" y="11329"/>
                  </a:cubicBezTo>
                  <a:cubicBezTo>
                    <a:pt x="68833" y="11329"/>
                    <a:pt x="68357" y="12186"/>
                    <a:pt x="67881" y="11996"/>
                  </a:cubicBezTo>
                  <a:lnTo>
                    <a:pt x="67881" y="11996"/>
                  </a:lnTo>
                  <a:cubicBezTo>
                    <a:pt x="67214" y="10662"/>
                    <a:pt x="68453" y="9233"/>
                    <a:pt x="67881" y="7900"/>
                  </a:cubicBezTo>
                  <a:cubicBezTo>
                    <a:pt x="67509" y="6957"/>
                    <a:pt x="66843" y="6157"/>
                    <a:pt x="65976" y="5614"/>
                  </a:cubicBezTo>
                  <a:cubicBezTo>
                    <a:pt x="65404" y="5614"/>
                    <a:pt x="64357" y="4756"/>
                    <a:pt x="63976" y="5614"/>
                  </a:cubicBezTo>
                  <a:cubicBezTo>
                    <a:pt x="63595" y="6471"/>
                    <a:pt x="63976" y="6090"/>
                    <a:pt x="63976" y="6281"/>
                  </a:cubicBezTo>
                  <a:cubicBezTo>
                    <a:pt x="64357" y="7338"/>
                    <a:pt x="64833" y="8357"/>
                    <a:pt x="65404" y="9329"/>
                  </a:cubicBezTo>
                  <a:cubicBezTo>
                    <a:pt x="65966" y="10262"/>
                    <a:pt x="65966" y="11443"/>
                    <a:pt x="65404" y="12376"/>
                  </a:cubicBezTo>
                  <a:cubicBezTo>
                    <a:pt x="64766" y="12414"/>
                    <a:pt x="64185" y="12024"/>
                    <a:pt x="63976" y="11424"/>
                  </a:cubicBezTo>
                  <a:cubicBezTo>
                    <a:pt x="63976" y="10948"/>
                    <a:pt x="63976" y="10472"/>
                    <a:pt x="63976" y="9995"/>
                  </a:cubicBezTo>
                  <a:lnTo>
                    <a:pt x="63976" y="9995"/>
                  </a:lnTo>
                  <a:cubicBezTo>
                    <a:pt x="63404" y="9995"/>
                    <a:pt x="62833" y="9995"/>
                    <a:pt x="62642" y="10662"/>
                  </a:cubicBezTo>
                  <a:cubicBezTo>
                    <a:pt x="62452" y="11329"/>
                    <a:pt x="62642" y="11710"/>
                    <a:pt x="61690" y="11614"/>
                  </a:cubicBezTo>
                  <a:cubicBezTo>
                    <a:pt x="60737" y="11519"/>
                    <a:pt x="61690" y="9329"/>
                    <a:pt x="61690" y="8185"/>
                  </a:cubicBezTo>
                  <a:cubicBezTo>
                    <a:pt x="61642" y="6204"/>
                    <a:pt x="60556" y="4395"/>
                    <a:pt x="58832" y="3423"/>
                  </a:cubicBezTo>
                  <a:lnTo>
                    <a:pt x="57975" y="3423"/>
                  </a:lnTo>
                  <a:cubicBezTo>
                    <a:pt x="57251" y="3318"/>
                    <a:pt x="56556" y="3709"/>
                    <a:pt x="56260" y="4375"/>
                  </a:cubicBezTo>
                  <a:cubicBezTo>
                    <a:pt x="56127" y="4937"/>
                    <a:pt x="56127" y="5528"/>
                    <a:pt x="56260" y="6090"/>
                  </a:cubicBezTo>
                  <a:cubicBezTo>
                    <a:pt x="56403" y="6909"/>
                    <a:pt x="56403" y="7747"/>
                    <a:pt x="56260" y="8566"/>
                  </a:cubicBezTo>
                  <a:cubicBezTo>
                    <a:pt x="56260" y="9329"/>
                    <a:pt x="55594" y="10281"/>
                    <a:pt x="54451" y="10186"/>
                  </a:cubicBezTo>
                  <a:cubicBezTo>
                    <a:pt x="53584" y="10081"/>
                    <a:pt x="52898" y="9424"/>
                    <a:pt x="52736" y="8566"/>
                  </a:cubicBezTo>
                  <a:cubicBezTo>
                    <a:pt x="52736" y="7805"/>
                    <a:pt x="52736" y="7042"/>
                    <a:pt x="52736" y="6376"/>
                  </a:cubicBezTo>
                  <a:cubicBezTo>
                    <a:pt x="52736" y="5709"/>
                    <a:pt x="51022" y="5138"/>
                    <a:pt x="50355" y="5614"/>
                  </a:cubicBezTo>
                  <a:cubicBezTo>
                    <a:pt x="50260" y="5861"/>
                    <a:pt x="50260" y="6128"/>
                    <a:pt x="50355" y="6376"/>
                  </a:cubicBezTo>
                  <a:cubicBezTo>
                    <a:pt x="50488" y="7033"/>
                    <a:pt x="50717" y="7681"/>
                    <a:pt x="51022" y="8281"/>
                  </a:cubicBezTo>
                  <a:cubicBezTo>
                    <a:pt x="51374" y="8795"/>
                    <a:pt x="51374" y="9481"/>
                    <a:pt x="51022" y="9995"/>
                  </a:cubicBezTo>
                  <a:cubicBezTo>
                    <a:pt x="50488" y="10281"/>
                    <a:pt x="49841" y="10281"/>
                    <a:pt x="49307" y="9995"/>
                  </a:cubicBezTo>
                  <a:cubicBezTo>
                    <a:pt x="48840" y="9681"/>
                    <a:pt x="48583" y="9128"/>
                    <a:pt x="48640" y="8566"/>
                  </a:cubicBezTo>
                  <a:lnTo>
                    <a:pt x="48640" y="3232"/>
                  </a:lnTo>
                  <a:cubicBezTo>
                    <a:pt x="48736" y="2604"/>
                    <a:pt x="48736" y="1956"/>
                    <a:pt x="48640" y="1327"/>
                  </a:cubicBezTo>
                  <a:cubicBezTo>
                    <a:pt x="48374" y="661"/>
                    <a:pt x="47907" y="99"/>
                    <a:pt x="47307" y="-292"/>
                  </a:cubicBezTo>
                  <a:cubicBezTo>
                    <a:pt x="46812" y="-435"/>
                    <a:pt x="46278" y="-435"/>
                    <a:pt x="45783" y="-292"/>
                  </a:cubicBezTo>
                  <a:cubicBezTo>
                    <a:pt x="45326" y="-320"/>
                    <a:pt x="44897" y="-54"/>
                    <a:pt x="44735" y="375"/>
                  </a:cubicBezTo>
                  <a:cubicBezTo>
                    <a:pt x="44630" y="680"/>
                    <a:pt x="44630" y="1023"/>
                    <a:pt x="44735" y="1327"/>
                  </a:cubicBezTo>
                  <a:cubicBezTo>
                    <a:pt x="45250" y="2185"/>
                    <a:pt x="45516" y="3175"/>
                    <a:pt x="45497" y="4185"/>
                  </a:cubicBezTo>
                  <a:cubicBezTo>
                    <a:pt x="45497" y="4185"/>
                    <a:pt x="45497" y="5042"/>
                    <a:pt x="44640" y="5042"/>
                  </a:cubicBezTo>
                  <a:cubicBezTo>
                    <a:pt x="44373" y="5176"/>
                    <a:pt x="44049" y="5176"/>
                    <a:pt x="43783" y="5042"/>
                  </a:cubicBezTo>
                  <a:cubicBezTo>
                    <a:pt x="43297" y="4595"/>
                    <a:pt x="42992" y="3985"/>
                    <a:pt x="42925" y="3328"/>
                  </a:cubicBezTo>
                  <a:cubicBezTo>
                    <a:pt x="42944" y="2689"/>
                    <a:pt x="42783" y="2061"/>
                    <a:pt x="42449" y="1518"/>
                  </a:cubicBezTo>
                  <a:cubicBezTo>
                    <a:pt x="41935" y="918"/>
                    <a:pt x="41135" y="632"/>
                    <a:pt x="40354" y="756"/>
                  </a:cubicBezTo>
                  <a:cubicBezTo>
                    <a:pt x="39849" y="899"/>
                    <a:pt x="39525" y="1385"/>
                    <a:pt x="39592" y="1899"/>
                  </a:cubicBezTo>
                  <a:cubicBezTo>
                    <a:pt x="39715" y="2385"/>
                    <a:pt x="39944" y="2842"/>
                    <a:pt x="40258" y="3232"/>
                  </a:cubicBezTo>
                  <a:cubicBezTo>
                    <a:pt x="41087" y="4566"/>
                    <a:pt x="41640" y="6061"/>
                    <a:pt x="41878" y="7614"/>
                  </a:cubicBezTo>
                  <a:cubicBezTo>
                    <a:pt x="41878" y="8185"/>
                    <a:pt x="41878" y="8757"/>
                    <a:pt x="41116" y="8852"/>
                  </a:cubicBezTo>
                  <a:cubicBezTo>
                    <a:pt x="40697" y="8824"/>
                    <a:pt x="40316" y="8614"/>
                    <a:pt x="40068" y="8281"/>
                  </a:cubicBezTo>
                  <a:cubicBezTo>
                    <a:pt x="39992" y="7995"/>
                    <a:pt x="39992" y="7709"/>
                    <a:pt x="40068" y="7423"/>
                  </a:cubicBezTo>
                  <a:cubicBezTo>
                    <a:pt x="40068" y="6852"/>
                    <a:pt x="40068" y="6376"/>
                    <a:pt x="40068" y="5804"/>
                  </a:cubicBezTo>
                  <a:cubicBezTo>
                    <a:pt x="39811" y="5138"/>
                    <a:pt x="39382" y="4547"/>
                    <a:pt x="38830" y="4090"/>
                  </a:cubicBezTo>
                  <a:cubicBezTo>
                    <a:pt x="38163" y="4090"/>
                    <a:pt x="37020" y="3614"/>
                    <a:pt x="36639" y="4090"/>
                  </a:cubicBezTo>
                  <a:cubicBezTo>
                    <a:pt x="36258" y="4566"/>
                    <a:pt x="36639" y="5138"/>
                    <a:pt x="36639" y="5614"/>
                  </a:cubicBezTo>
                  <a:cubicBezTo>
                    <a:pt x="36925" y="6042"/>
                    <a:pt x="37087" y="6528"/>
                    <a:pt x="37115" y="7042"/>
                  </a:cubicBezTo>
                  <a:cubicBezTo>
                    <a:pt x="37191" y="7262"/>
                    <a:pt x="37191" y="7490"/>
                    <a:pt x="37115" y="7709"/>
                  </a:cubicBezTo>
                  <a:lnTo>
                    <a:pt x="37115" y="7709"/>
                  </a:lnTo>
                  <a:cubicBezTo>
                    <a:pt x="36210" y="7805"/>
                    <a:pt x="35324" y="7442"/>
                    <a:pt x="34734" y="6757"/>
                  </a:cubicBezTo>
                  <a:cubicBezTo>
                    <a:pt x="34448" y="6090"/>
                    <a:pt x="34448" y="5328"/>
                    <a:pt x="34734" y="4661"/>
                  </a:cubicBezTo>
                  <a:cubicBezTo>
                    <a:pt x="34924" y="4004"/>
                    <a:pt x="34924" y="3318"/>
                    <a:pt x="34734" y="2661"/>
                  </a:cubicBezTo>
                  <a:cubicBezTo>
                    <a:pt x="34772" y="2509"/>
                    <a:pt x="34772" y="2337"/>
                    <a:pt x="34734" y="2185"/>
                  </a:cubicBezTo>
                  <a:cubicBezTo>
                    <a:pt x="34277" y="1985"/>
                    <a:pt x="33762" y="1985"/>
                    <a:pt x="33305" y="2185"/>
                  </a:cubicBezTo>
                  <a:cubicBezTo>
                    <a:pt x="32991" y="2128"/>
                    <a:pt x="32667" y="2128"/>
                    <a:pt x="32353" y="2185"/>
                  </a:cubicBezTo>
                  <a:cubicBezTo>
                    <a:pt x="31572" y="2623"/>
                    <a:pt x="31295" y="3614"/>
                    <a:pt x="31734" y="4385"/>
                  </a:cubicBezTo>
                  <a:cubicBezTo>
                    <a:pt x="31743" y="4413"/>
                    <a:pt x="31762" y="4442"/>
                    <a:pt x="31781" y="4471"/>
                  </a:cubicBezTo>
                  <a:cubicBezTo>
                    <a:pt x="32296" y="5252"/>
                    <a:pt x="32743" y="6081"/>
                    <a:pt x="33115" y="6947"/>
                  </a:cubicBezTo>
                  <a:cubicBezTo>
                    <a:pt x="33267" y="7423"/>
                    <a:pt x="33067" y="7938"/>
                    <a:pt x="32638" y="8185"/>
                  </a:cubicBezTo>
                  <a:cubicBezTo>
                    <a:pt x="32019" y="8319"/>
                    <a:pt x="31381" y="8138"/>
                    <a:pt x="30924" y="7709"/>
                  </a:cubicBezTo>
                  <a:cubicBezTo>
                    <a:pt x="30610" y="7376"/>
                    <a:pt x="30438" y="6928"/>
                    <a:pt x="30448" y="6471"/>
                  </a:cubicBezTo>
                  <a:cubicBezTo>
                    <a:pt x="30448" y="6471"/>
                    <a:pt x="30448" y="5804"/>
                    <a:pt x="30448" y="5518"/>
                  </a:cubicBezTo>
                  <a:cubicBezTo>
                    <a:pt x="30324" y="5176"/>
                    <a:pt x="30038" y="4928"/>
                    <a:pt x="29686" y="4852"/>
                  </a:cubicBezTo>
                  <a:cubicBezTo>
                    <a:pt x="29000" y="4595"/>
                    <a:pt x="28238" y="4928"/>
                    <a:pt x="27971" y="5614"/>
                  </a:cubicBezTo>
                  <a:cubicBezTo>
                    <a:pt x="27876" y="6185"/>
                    <a:pt x="27876" y="6757"/>
                    <a:pt x="27971" y="7328"/>
                  </a:cubicBezTo>
                  <a:cubicBezTo>
                    <a:pt x="27323" y="7823"/>
                    <a:pt x="26428" y="7823"/>
                    <a:pt x="25780" y="7328"/>
                  </a:cubicBezTo>
                  <a:cubicBezTo>
                    <a:pt x="25704" y="7042"/>
                    <a:pt x="25704" y="6747"/>
                    <a:pt x="25780" y="6471"/>
                  </a:cubicBezTo>
                  <a:cubicBezTo>
                    <a:pt x="25752" y="5699"/>
                    <a:pt x="25514" y="4937"/>
                    <a:pt x="25114" y="4280"/>
                  </a:cubicBezTo>
                  <a:cubicBezTo>
                    <a:pt x="24618" y="3480"/>
                    <a:pt x="23837" y="2899"/>
                    <a:pt x="22923" y="2661"/>
                  </a:cubicBezTo>
                  <a:cubicBezTo>
                    <a:pt x="22399" y="2461"/>
                    <a:pt x="21828" y="2461"/>
                    <a:pt x="21304" y="2661"/>
                  </a:cubicBezTo>
                  <a:cubicBezTo>
                    <a:pt x="21304" y="2661"/>
                    <a:pt x="21304" y="2661"/>
                    <a:pt x="21304" y="3137"/>
                  </a:cubicBezTo>
                  <a:cubicBezTo>
                    <a:pt x="21199" y="4185"/>
                    <a:pt x="21551" y="5223"/>
                    <a:pt x="22256" y="5995"/>
                  </a:cubicBezTo>
                  <a:cubicBezTo>
                    <a:pt x="22590" y="6404"/>
                    <a:pt x="22818" y="6900"/>
                    <a:pt x="22923" y="7423"/>
                  </a:cubicBezTo>
                  <a:cubicBezTo>
                    <a:pt x="22932" y="7776"/>
                    <a:pt x="22694" y="8100"/>
                    <a:pt x="22351" y="8185"/>
                  </a:cubicBezTo>
                  <a:cubicBezTo>
                    <a:pt x="21980" y="8319"/>
                    <a:pt x="21580" y="8319"/>
                    <a:pt x="21208" y="8185"/>
                  </a:cubicBezTo>
                  <a:cubicBezTo>
                    <a:pt x="20932" y="7938"/>
                    <a:pt x="20608" y="7747"/>
                    <a:pt x="20256" y="7614"/>
                  </a:cubicBezTo>
                  <a:cubicBezTo>
                    <a:pt x="19865" y="7423"/>
                    <a:pt x="19408" y="7423"/>
                    <a:pt x="19018" y="7614"/>
                  </a:cubicBezTo>
                  <a:cubicBezTo>
                    <a:pt x="18837" y="7890"/>
                    <a:pt x="18684" y="8176"/>
                    <a:pt x="18541" y="8471"/>
                  </a:cubicBezTo>
                  <a:lnTo>
                    <a:pt x="18541" y="9043"/>
                  </a:lnTo>
                  <a:cubicBezTo>
                    <a:pt x="18256" y="9386"/>
                    <a:pt x="17846" y="9586"/>
                    <a:pt x="17399" y="9614"/>
                  </a:cubicBezTo>
                  <a:cubicBezTo>
                    <a:pt x="17151" y="10262"/>
                    <a:pt x="16865" y="10900"/>
                    <a:pt x="16541" y="11519"/>
                  </a:cubicBezTo>
                  <a:cubicBezTo>
                    <a:pt x="14932" y="14024"/>
                    <a:pt x="13150" y="16405"/>
                    <a:pt x="11207" y="18663"/>
                  </a:cubicBezTo>
                  <a:cubicBezTo>
                    <a:pt x="4930" y="27798"/>
                    <a:pt x="1606" y="38637"/>
                    <a:pt x="1682" y="49714"/>
                  </a:cubicBezTo>
                  <a:cubicBezTo>
                    <a:pt x="1206" y="60668"/>
                    <a:pt x="1682" y="71717"/>
                    <a:pt x="825" y="82671"/>
                  </a:cubicBezTo>
                  <a:lnTo>
                    <a:pt x="-32" y="89053"/>
                  </a:lnTo>
                  <a:lnTo>
                    <a:pt x="-32" y="89053"/>
                  </a:lnTo>
                  <a:cubicBezTo>
                    <a:pt x="730" y="89529"/>
                    <a:pt x="-32" y="90291"/>
                    <a:pt x="-32" y="90672"/>
                  </a:cubicBezTo>
                  <a:lnTo>
                    <a:pt x="-32" y="90672"/>
                  </a:lnTo>
                  <a:cubicBezTo>
                    <a:pt x="-32" y="91720"/>
                    <a:pt x="-32" y="92863"/>
                    <a:pt x="-32" y="93910"/>
                  </a:cubicBezTo>
                  <a:lnTo>
                    <a:pt x="-32" y="93910"/>
                  </a:lnTo>
                  <a:cubicBezTo>
                    <a:pt x="530" y="93530"/>
                    <a:pt x="1015" y="93044"/>
                    <a:pt x="1396" y="92482"/>
                  </a:cubicBezTo>
                  <a:cubicBezTo>
                    <a:pt x="1396" y="91815"/>
                    <a:pt x="2349" y="90958"/>
                    <a:pt x="3397" y="91243"/>
                  </a:cubicBezTo>
                  <a:cubicBezTo>
                    <a:pt x="4025" y="91291"/>
                    <a:pt x="4502" y="91834"/>
                    <a:pt x="4454" y="92463"/>
                  </a:cubicBezTo>
                  <a:cubicBezTo>
                    <a:pt x="4454" y="92501"/>
                    <a:pt x="4454" y="92539"/>
                    <a:pt x="4445" y="92577"/>
                  </a:cubicBezTo>
                  <a:cubicBezTo>
                    <a:pt x="4254" y="93110"/>
                    <a:pt x="3835" y="93530"/>
                    <a:pt x="3301" y="93720"/>
                  </a:cubicBezTo>
                  <a:cubicBezTo>
                    <a:pt x="2444" y="93720"/>
                    <a:pt x="1301" y="94482"/>
                    <a:pt x="1492" y="95244"/>
                  </a:cubicBezTo>
                  <a:cubicBezTo>
                    <a:pt x="1873" y="95987"/>
                    <a:pt x="2654" y="96444"/>
                    <a:pt x="3492" y="96387"/>
                  </a:cubicBezTo>
                  <a:cubicBezTo>
                    <a:pt x="4225" y="96377"/>
                    <a:pt x="4940" y="96101"/>
                    <a:pt x="5492" y="95625"/>
                  </a:cubicBezTo>
                  <a:cubicBezTo>
                    <a:pt x="6064" y="95625"/>
                    <a:pt x="6445" y="94672"/>
                    <a:pt x="6921" y="94196"/>
                  </a:cubicBezTo>
                  <a:cubicBezTo>
                    <a:pt x="7283" y="94006"/>
                    <a:pt x="7702" y="94006"/>
                    <a:pt x="8064" y="94196"/>
                  </a:cubicBezTo>
                  <a:cubicBezTo>
                    <a:pt x="8235" y="95330"/>
                    <a:pt x="7607" y="96435"/>
                    <a:pt x="6540" y="96863"/>
                  </a:cubicBezTo>
                  <a:cubicBezTo>
                    <a:pt x="6092" y="97006"/>
                    <a:pt x="5673" y="97235"/>
                    <a:pt x="5302" y="97530"/>
                  </a:cubicBezTo>
                  <a:cubicBezTo>
                    <a:pt x="5016" y="97759"/>
                    <a:pt x="4959" y="98178"/>
                    <a:pt x="5187" y="98463"/>
                  </a:cubicBezTo>
                  <a:cubicBezTo>
                    <a:pt x="5226" y="98511"/>
                    <a:pt x="5264" y="98549"/>
                    <a:pt x="5302" y="98578"/>
                  </a:cubicBezTo>
                  <a:lnTo>
                    <a:pt x="5873" y="98578"/>
                  </a:lnTo>
                  <a:cubicBezTo>
                    <a:pt x="6921" y="98635"/>
                    <a:pt x="7940" y="98216"/>
                    <a:pt x="8635" y="97435"/>
                  </a:cubicBezTo>
                  <a:cubicBezTo>
                    <a:pt x="8635" y="96863"/>
                    <a:pt x="9302" y="96101"/>
                    <a:pt x="10159" y="95911"/>
                  </a:cubicBezTo>
                  <a:cubicBezTo>
                    <a:pt x="10398" y="97730"/>
                    <a:pt x="9197" y="99435"/>
                    <a:pt x="7397" y="99816"/>
                  </a:cubicBezTo>
                  <a:cubicBezTo>
                    <a:pt x="6788" y="99940"/>
                    <a:pt x="6207" y="100159"/>
                    <a:pt x="5683" y="100483"/>
                  </a:cubicBezTo>
                  <a:cubicBezTo>
                    <a:pt x="5311" y="100778"/>
                    <a:pt x="5254" y="101321"/>
                    <a:pt x="5559" y="101692"/>
                  </a:cubicBezTo>
                  <a:cubicBezTo>
                    <a:pt x="5597" y="101740"/>
                    <a:pt x="5635" y="101778"/>
                    <a:pt x="5683" y="101816"/>
                  </a:cubicBezTo>
                  <a:cubicBezTo>
                    <a:pt x="6064" y="102197"/>
                    <a:pt x="6569" y="102435"/>
                    <a:pt x="7111" y="102483"/>
                  </a:cubicBezTo>
                  <a:cubicBezTo>
                    <a:pt x="8521" y="102816"/>
                    <a:pt x="10007" y="102540"/>
                    <a:pt x="11207" y="101721"/>
                  </a:cubicBezTo>
                  <a:cubicBezTo>
                    <a:pt x="12160" y="100864"/>
                    <a:pt x="12350" y="99721"/>
                    <a:pt x="13017" y="98768"/>
                  </a:cubicBezTo>
                  <a:cubicBezTo>
                    <a:pt x="13188" y="98301"/>
                    <a:pt x="13665" y="98025"/>
                    <a:pt x="14160" y="98101"/>
                  </a:cubicBezTo>
                  <a:cubicBezTo>
                    <a:pt x="14846" y="98101"/>
                    <a:pt x="15398" y="98654"/>
                    <a:pt x="15398" y="99340"/>
                  </a:cubicBezTo>
                  <a:cubicBezTo>
                    <a:pt x="15398" y="99911"/>
                    <a:pt x="14827" y="100292"/>
                    <a:pt x="14541" y="100768"/>
                  </a:cubicBezTo>
                  <a:cubicBezTo>
                    <a:pt x="14122" y="101169"/>
                    <a:pt x="14103" y="101826"/>
                    <a:pt x="14503" y="102245"/>
                  </a:cubicBezTo>
                  <a:cubicBezTo>
                    <a:pt x="14512" y="102264"/>
                    <a:pt x="14522" y="102283"/>
                    <a:pt x="14541" y="102292"/>
                  </a:cubicBezTo>
                  <a:cubicBezTo>
                    <a:pt x="15265" y="102759"/>
                    <a:pt x="16198" y="102759"/>
                    <a:pt x="16922" y="102292"/>
                  </a:cubicBezTo>
                  <a:cubicBezTo>
                    <a:pt x="17570" y="102026"/>
                    <a:pt x="18084" y="101511"/>
                    <a:pt x="18351" y="100864"/>
                  </a:cubicBezTo>
                  <a:lnTo>
                    <a:pt x="18922" y="99911"/>
                  </a:lnTo>
                  <a:cubicBezTo>
                    <a:pt x="19503" y="101197"/>
                    <a:pt x="19313" y="102702"/>
                    <a:pt x="18446" y="103816"/>
                  </a:cubicBezTo>
                  <a:cubicBezTo>
                    <a:pt x="18141" y="104064"/>
                    <a:pt x="17913" y="104397"/>
                    <a:pt x="17779" y="104769"/>
                  </a:cubicBezTo>
                  <a:cubicBezTo>
                    <a:pt x="17646" y="105188"/>
                    <a:pt x="17856" y="105645"/>
                    <a:pt x="18256" y="105817"/>
                  </a:cubicBezTo>
                  <a:lnTo>
                    <a:pt x="18922" y="105817"/>
                  </a:lnTo>
                  <a:cubicBezTo>
                    <a:pt x="19989" y="106045"/>
                    <a:pt x="21066" y="105483"/>
                    <a:pt x="21494" y="104483"/>
                  </a:cubicBezTo>
                  <a:cubicBezTo>
                    <a:pt x="21742" y="103616"/>
                    <a:pt x="21904" y="102721"/>
                    <a:pt x="21970" y="101816"/>
                  </a:cubicBezTo>
                  <a:cubicBezTo>
                    <a:pt x="22056" y="101407"/>
                    <a:pt x="22466" y="101140"/>
                    <a:pt x="22875" y="101235"/>
                  </a:cubicBezTo>
                  <a:cubicBezTo>
                    <a:pt x="22894" y="101235"/>
                    <a:pt x="22904" y="101245"/>
                    <a:pt x="22923" y="101245"/>
                  </a:cubicBezTo>
                  <a:lnTo>
                    <a:pt x="22923" y="101245"/>
                  </a:lnTo>
                  <a:cubicBezTo>
                    <a:pt x="23590" y="102578"/>
                    <a:pt x="22923" y="103912"/>
                    <a:pt x="22923" y="105340"/>
                  </a:cubicBezTo>
                  <a:cubicBezTo>
                    <a:pt x="23294" y="106264"/>
                    <a:pt x="23923" y="107055"/>
                    <a:pt x="24733" y="107626"/>
                  </a:cubicBezTo>
                  <a:cubicBezTo>
                    <a:pt x="25304" y="108103"/>
                    <a:pt x="26352" y="108579"/>
                    <a:pt x="26733" y="108198"/>
                  </a:cubicBezTo>
                  <a:cubicBezTo>
                    <a:pt x="27114" y="107817"/>
                    <a:pt x="26733" y="107722"/>
                    <a:pt x="26733" y="107531"/>
                  </a:cubicBezTo>
                  <a:cubicBezTo>
                    <a:pt x="26733" y="107341"/>
                    <a:pt x="25685" y="105436"/>
                    <a:pt x="25304" y="104388"/>
                  </a:cubicBezTo>
                  <a:cubicBezTo>
                    <a:pt x="24742" y="103455"/>
                    <a:pt x="24742" y="102273"/>
                    <a:pt x="25304" y="101340"/>
                  </a:cubicBezTo>
                  <a:cubicBezTo>
                    <a:pt x="25980" y="101273"/>
                    <a:pt x="26590" y="101730"/>
                    <a:pt x="26733" y="102388"/>
                  </a:cubicBezTo>
                  <a:cubicBezTo>
                    <a:pt x="26733" y="102864"/>
                    <a:pt x="26733" y="103340"/>
                    <a:pt x="26733" y="103816"/>
                  </a:cubicBezTo>
                  <a:cubicBezTo>
                    <a:pt x="26733" y="104293"/>
                    <a:pt x="26733" y="103816"/>
                    <a:pt x="26733" y="103816"/>
                  </a:cubicBezTo>
                  <a:cubicBezTo>
                    <a:pt x="26733" y="103816"/>
                    <a:pt x="27781" y="103816"/>
                    <a:pt x="27971" y="103245"/>
                  </a:cubicBezTo>
                  <a:cubicBezTo>
                    <a:pt x="28162" y="102673"/>
                    <a:pt x="27971" y="102197"/>
                    <a:pt x="28924" y="102292"/>
                  </a:cubicBezTo>
                  <a:cubicBezTo>
                    <a:pt x="29876" y="102388"/>
                    <a:pt x="28924" y="104579"/>
                    <a:pt x="28924" y="105722"/>
                  </a:cubicBezTo>
                  <a:cubicBezTo>
                    <a:pt x="28971" y="107722"/>
                    <a:pt x="30010" y="109579"/>
                    <a:pt x="31686" y="110674"/>
                  </a:cubicBezTo>
                  <a:lnTo>
                    <a:pt x="32638" y="111151"/>
                  </a:lnTo>
                  <a:cubicBezTo>
                    <a:pt x="33324" y="111341"/>
                    <a:pt x="34029" y="110960"/>
                    <a:pt x="34258" y="110293"/>
                  </a:cubicBezTo>
                  <a:cubicBezTo>
                    <a:pt x="34391" y="109693"/>
                    <a:pt x="34391" y="109084"/>
                    <a:pt x="34258" y="108484"/>
                  </a:cubicBezTo>
                  <a:cubicBezTo>
                    <a:pt x="34067" y="107664"/>
                    <a:pt x="34067" y="106817"/>
                    <a:pt x="34258" y="106007"/>
                  </a:cubicBezTo>
                  <a:cubicBezTo>
                    <a:pt x="34248" y="105169"/>
                    <a:pt x="34924" y="104474"/>
                    <a:pt x="35772" y="104474"/>
                  </a:cubicBezTo>
                  <a:cubicBezTo>
                    <a:pt x="35839" y="104474"/>
                    <a:pt x="35906" y="104474"/>
                    <a:pt x="35972" y="104483"/>
                  </a:cubicBezTo>
                  <a:cubicBezTo>
                    <a:pt x="36877" y="104645"/>
                    <a:pt x="37572" y="105379"/>
                    <a:pt x="37687" y="106293"/>
                  </a:cubicBezTo>
                  <a:cubicBezTo>
                    <a:pt x="37553" y="107017"/>
                    <a:pt x="37553" y="107760"/>
                    <a:pt x="37687" y="108484"/>
                  </a:cubicBezTo>
                  <a:cubicBezTo>
                    <a:pt x="37687" y="109246"/>
                    <a:pt x="39496" y="109817"/>
                    <a:pt x="40068" y="109341"/>
                  </a:cubicBezTo>
                  <a:cubicBezTo>
                    <a:pt x="40230" y="109112"/>
                    <a:pt x="40230" y="108808"/>
                    <a:pt x="40068" y="108579"/>
                  </a:cubicBezTo>
                  <a:cubicBezTo>
                    <a:pt x="39963" y="107922"/>
                    <a:pt x="39773" y="107284"/>
                    <a:pt x="39496" y="106674"/>
                  </a:cubicBezTo>
                  <a:cubicBezTo>
                    <a:pt x="39144" y="106160"/>
                    <a:pt x="39144" y="105474"/>
                    <a:pt x="39496" y="104959"/>
                  </a:cubicBezTo>
                  <a:cubicBezTo>
                    <a:pt x="40020" y="104636"/>
                    <a:pt x="40687" y="104636"/>
                    <a:pt x="41211" y="104959"/>
                  </a:cubicBezTo>
                  <a:cubicBezTo>
                    <a:pt x="41716" y="105293"/>
                    <a:pt x="41973" y="105893"/>
                    <a:pt x="41878" y="106483"/>
                  </a:cubicBezTo>
                  <a:lnTo>
                    <a:pt x="41878" y="110389"/>
                  </a:lnTo>
                  <a:cubicBezTo>
                    <a:pt x="41792" y="111017"/>
                    <a:pt x="41792" y="111665"/>
                    <a:pt x="41878" y="112294"/>
                  </a:cubicBezTo>
                  <a:cubicBezTo>
                    <a:pt x="42116" y="112998"/>
                    <a:pt x="42583" y="113608"/>
                    <a:pt x="43211" y="114008"/>
                  </a:cubicBezTo>
                  <a:cubicBezTo>
                    <a:pt x="43630" y="114304"/>
                    <a:pt x="44126" y="114475"/>
                    <a:pt x="44640" y="114484"/>
                  </a:cubicBezTo>
                  <a:cubicBezTo>
                    <a:pt x="45211" y="114484"/>
                    <a:pt x="45592" y="114484"/>
                    <a:pt x="45688" y="113818"/>
                  </a:cubicBezTo>
                  <a:cubicBezTo>
                    <a:pt x="45783" y="113151"/>
                    <a:pt x="45688" y="113151"/>
                    <a:pt x="45688" y="112770"/>
                  </a:cubicBezTo>
                  <a:cubicBezTo>
                    <a:pt x="45126" y="111894"/>
                    <a:pt x="44859" y="110856"/>
                    <a:pt x="44926" y="109817"/>
                  </a:cubicBezTo>
                  <a:cubicBezTo>
                    <a:pt x="44926" y="109817"/>
                    <a:pt x="44926" y="108960"/>
                    <a:pt x="45688" y="108960"/>
                  </a:cubicBezTo>
                  <a:cubicBezTo>
                    <a:pt x="46002" y="108874"/>
                    <a:pt x="46326" y="108874"/>
                    <a:pt x="46640" y="108960"/>
                  </a:cubicBezTo>
                  <a:cubicBezTo>
                    <a:pt x="47155" y="109417"/>
                    <a:pt x="47431" y="110084"/>
                    <a:pt x="47402" y="110770"/>
                  </a:cubicBezTo>
                  <a:cubicBezTo>
                    <a:pt x="47421" y="111398"/>
                    <a:pt x="47593" y="112017"/>
                    <a:pt x="47878" y="112580"/>
                  </a:cubicBezTo>
                  <a:cubicBezTo>
                    <a:pt x="48355" y="113256"/>
                    <a:pt x="49155" y="113618"/>
                    <a:pt x="49974" y="113532"/>
                  </a:cubicBezTo>
                  <a:cubicBezTo>
                    <a:pt x="50450" y="113361"/>
                    <a:pt x="50764" y="112894"/>
                    <a:pt x="50736" y="112389"/>
                  </a:cubicBezTo>
                  <a:cubicBezTo>
                    <a:pt x="50593" y="111884"/>
                    <a:pt x="50365" y="111398"/>
                    <a:pt x="50069" y="110960"/>
                  </a:cubicBezTo>
                  <a:cubicBezTo>
                    <a:pt x="49221" y="109570"/>
                    <a:pt x="48707" y="108007"/>
                    <a:pt x="48545" y="106388"/>
                  </a:cubicBezTo>
                  <a:cubicBezTo>
                    <a:pt x="48545" y="105912"/>
                    <a:pt x="48545" y="105245"/>
                    <a:pt x="49307" y="105245"/>
                  </a:cubicBezTo>
                  <a:cubicBezTo>
                    <a:pt x="49736" y="105245"/>
                    <a:pt x="50126" y="105455"/>
                    <a:pt x="50355" y="105817"/>
                  </a:cubicBezTo>
                  <a:cubicBezTo>
                    <a:pt x="50450" y="106131"/>
                    <a:pt x="50450" y="106455"/>
                    <a:pt x="50355" y="106769"/>
                  </a:cubicBezTo>
                  <a:cubicBezTo>
                    <a:pt x="50479" y="107322"/>
                    <a:pt x="50641" y="107855"/>
                    <a:pt x="50831" y="108389"/>
                  </a:cubicBezTo>
                  <a:cubicBezTo>
                    <a:pt x="50993" y="109103"/>
                    <a:pt x="51393" y="109751"/>
                    <a:pt x="51974" y="110198"/>
                  </a:cubicBezTo>
                  <a:cubicBezTo>
                    <a:pt x="52641" y="110198"/>
                    <a:pt x="53784" y="110770"/>
                    <a:pt x="54165" y="110198"/>
                  </a:cubicBezTo>
                  <a:cubicBezTo>
                    <a:pt x="54546" y="109627"/>
                    <a:pt x="54165" y="109055"/>
                    <a:pt x="54165" y="108579"/>
                  </a:cubicBezTo>
                  <a:cubicBezTo>
                    <a:pt x="54079" y="108074"/>
                    <a:pt x="54079" y="107560"/>
                    <a:pt x="54165" y="107055"/>
                  </a:cubicBezTo>
                  <a:cubicBezTo>
                    <a:pt x="54089" y="106836"/>
                    <a:pt x="54089" y="106607"/>
                    <a:pt x="54165" y="106388"/>
                  </a:cubicBezTo>
                  <a:lnTo>
                    <a:pt x="54165" y="106388"/>
                  </a:lnTo>
                  <a:cubicBezTo>
                    <a:pt x="55089" y="106293"/>
                    <a:pt x="55975" y="106741"/>
                    <a:pt x="56451" y="107531"/>
                  </a:cubicBezTo>
                  <a:cubicBezTo>
                    <a:pt x="56680" y="108207"/>
                    <a:pt x="56680" y="108950"/>
                    <a:pt x="56451" y="109627"/>
                  </a:cubicBezTo>
                  <a:cubicBezTo>
                    <a:pt x="56213" y="110303"/>
                    <a:pt x="56213" y="111046"/>
                    <a:pt x="56451" y="111722"/>
                  </a:cubicBezTo>
                  <a:cubicBezTo>
                    <a:pt x="56413" y="111875"/>
                    <a:pt x="56413" y="112046"/>
                    <a:pt x="56451" y="112198"/>
                  </a:cubicBezTo>
                  <a:cubicBezTo>
                    <a:pt x="56908" y="112380"/>
                    <a:pt x="57423" y="112380"/>
                    <a:pt x="57880" y="112198"/>
                  </a:cubicBezTo>
                  <a:lnTo>
                    <a:pt x="58832" y="112198"/>
                  </a:lnTo>
                  <a:cubicBezTo>
                    <a:pt x="59785" y="111722"/>
                    <a:pt x="59785" y="110674"/>
                    <a:pt x="59404" y="109722"/>
                  </a:cubicBezTo>
                  <a:cubicBezTo>
                    <a:pt x="58918" y="108903"/>
                    <a:pt x="58499" y="108046"/>
                    <a:pt x="58165" y="107150"/>
                  </a:cubicBezTo>
                  <a:cubicBezTo>
                    <a:pt x="57927" y="106741"/>
                    <a:pt x="58070" y="106217"/>
                    <a:pt x="58489" y="105978"/>
                  </a:cubicBezTo>
                  <a:cubicBezTo>
                    <a:pt x="58537" y="105950"/>
                    <a:pt x="58585" y="105931"/>
                    <a:pt x="58642" y="105912"/>
                  </a:cubicBezTo>
                  <a:cubicBezTo>
                    <a:pt x="59242" y="105779"/>
                    <a:pt x="59870" y="105998"/>
                    <a:pt x="60261" y="106483"/>
                  </a:cubicBezTo>
                  <a:cubicBezTo>
                    <a:pt x="60594" y="106845"/>
                    <a:pt x="60766" y="107322"/>
                    <a:pt x="60737" y="107817"/>
                  </a:cubicBezTo>
                  <a:cubicBezTo>
                    <a:pt x="60737" y="107817"/>
                    <a:pt x="60737" y="108484"/>
                    <a:pt x="60737" y="108769"/>
                  </a:cubicBezTo>
                  <a:cubicBezTo>
                    <a:pt x="60861" y="109122"/>
                    <a:pt x="61147" y="109408"/>
                    <a:pt x="61499" y="109531"/>
                  </a:cubicBezTo>
                  <a:cubicBezTo>
                    <a:pt x="62185" y="109789"/>
                    <a:pt x="62947" y="109446"/>
                    <a:pt x="63214" y="108769"/>
                  </a:cubicBezTo>
                  <a:cubicBezTo>
                    <a:pt x="63309" y="108198"/>
                    <a:pt x="63309" y="107626"/>
                    <a:pt x="63214" y="107055"/>
                  </a:cubicBezTo>
                  <a:cubicBezTo>
                    <a:pt x="63214" y="107055"/>
                    <a:pt x="63785" y="107055"/>
                    <a:pt x="64261" y="107055"/>
                  </a:cubicBezTo>
                  <a:cubicBezTo>
                    <a:pt x="64709" y="107131"/>
                    <a:pt x="65119" y="107369"/>
                    <a:pt x="65404" y="107722"/>
                  </a:cubicBezTo>
                  <a:cubicBezTo>
                    <a:pt x="65490" y="108036"/>
                    <a:pt x="65490" y="108360"/>
                    <a:pt x="65404" y="108674"/>
                  </a:cubicBezTo>
                  <a:cubicBezTo>
                    <a:pt x="65490" y="109465"/>
                    <a:pt x="65719" y="110246"/>
                    <a:pt x="66071" y="110960"/>
                  </a:cubicBezTo>
                  <a:cubicBezTo>
                    <a:pt x="66538" y="111827"/>
                    <a:pt x="67328" y="112475"/>
                    <a:pt x="68262" y="112770"/>
                  </a:cubicBezTo>
                  <a:cubicBezTo>
                    <a:pt x="68767" y="113056"/>
                    <a:pt x="69376" y="113056"/>
                    <a:pt x="69881" y="112770"/>
                  </a:cubicBezTo>
                  <a:cubicBezTo>
                    <a:pt x="69929" y="112618"/>
                    <a:pt x="69929" y="112446"/>
                    <a:pt x="69881" y="112294"/>
                  </a:cubicBezTo>
                  <a:cubicBezTo>
                    <a:pt x="69948" y="111208"/>
                    <a:pt x="69643" y="110141"/>
                    <a:pt x="69024" y="109246"/>
                  </a:cubicBezTo>
                  <a:cubicBezTo>
                    <a:pt x="68633" y="108827"/>
                    <a:pt x="68395" y="108293"/>
                    <a:pt x="68357" y="107722"/>
                  </a:cubicBezTo>
                  <a:cubicBezTo>
                    <a:pt x="68300" y="107407"/>
                    <a:pt x="68510" y="107112"/>
                    <a:pt x="68824" y="107064"/>
                  </a:cubicBezTo>
                  <a:cubicBezTo>
                    <a:pt x="68862" y="107055"/>
                    <a:pt x="68891" y="107055"/>
                    <a:pt x="68929" y="107055"/>
                  </a:cubicBezTo>
                  <a:cubicBezTo>
                    <a:pt x="69329" y="107074"/>
                    <a:pt x="69700" y="107246"/>
                    <a:pt x="69976" y="107531"/>
                  </a:cubicBezTo>
                  <a:cubicBezTo>
                    <a:pt x="70243" y="107855"/>
                    <a:pt x="70615" y="108093"/>
                    <a:pt x="71024" y="108198"/>
                  </a:cubicBezTo>
                  <a:cubicBezTo>
                    <a:pt x="71386" y="108369"/>
                    <a:pt x="71805" y="108369"/>
                    <a:pt x="72167" y="108198"/>
                  </a:cubicBezTo>
                  <a:cubicBezTo>
                    <a:pt x="72215" y="107912"/>
                    <a:pt x="72215" y="107626"/>
                    <a:pt x="72167" y="107341"/>
                  </a:cubicBezTo>
                  <a:lnTo>
                    <a:pt x="72167" y="106769"/>
                  </a:lnTo>
                  <a:cubicBezTo>
                    <a:pt x="72472" y="106293"/>
                    <a:pt x="73044" y="106064"/>
                    <a:pt x="73596" y="106198"/>
                  </a:cubicBezTo>
                  <a:cubicBezTo>
                    <a:pt x="74025" y="106293"/>
                    <a:pt x="74358" y="106626"/>
                    <a:pt x="74453" y="107055"/>
                  </a:cubicBezTo>
                  <a:cubicBezTo>
                    <a:pt x="74529" y="107369"/>
                    <a:pt x="74529" y="107693"/>
                    <a:pt x="74453" y="108007"/>
                  </a:cubicBezTo>
                  <a:cubicBezTo>
                    <a:pt x="74234" y="108274"/>
                    <a:pt x="74034" y="108560"/>
                    <a:pt x="73882" y="108865"/>
                  </a:cubicBezTo>
                  <a:cubicBezTo>
                    <a:pt x="73882" y="108865"/>
                    <a:pt x="73882" y="108865"/>
                    <a:pt x="73882" y="108865"/>
                  </a:cubicBezTo>
                  <a:cubicBezTo>
                    <a:pt x="73767" y="109141"/>
                    <a:pt x="73767" y="109446"/>
                    <a:pt x="73882" y="109722"/>
                  </a:cubicBezTo>
                  <a:cubicBezTo>
                    <a:pt x="74739" y="110198"/>
                    <a:pt x="75406" y="109722"/>
                    <a:pt x="76168" y="109246"/>
                  </a:cubicBezTo>
                  <a:lnTo>
                    <a:pt x="76168" y="109246"/>
                  </a:lnTo>
                  <a:cubicBezTo>
                    <a:pt x="75549" y="107569"/>
                    <a:pt x="75425" y="105750"/>
                    <a:pt x="75787" y="10400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FA0DABE4-68F1-8643-F5AA-AA023866F12A}"/>
                </a:ext>
              </a:extLst>
            </p:cNvPr>
            <p:cNvSpPr/>
            <p:nvPr/>
          </p:nvSpPr>
          <p:spPr>
            <a:xfrm>
              <a:off x="5226367" y="2496578"/>
              <a:ext cx="102584" cy="111120"/>
            </a:xfrm>
            <a:custGeom>
              <a:avLst/>
              <a:gdLst>
                <a:gd name="connsiteX0" fmla="*/ 86836 w 102584"/>
                <a:gd name="connsiteY0" fmla="*/ 63723 h 111120"/>
                <a:gd name="connsiteX1" fmla="*/ 96361 w 102584"/>
                <a:gd name="connsiteY1" fmla="*/ 32672 h 111120"/>
                <a:gd name="connsiteX2" fmla="*/ 101695 w 102584"/>
                <a:gd name="connsiteY2" fmla="*/ 25528 h 111120"/>
                <a:gd name="connsiteX3" fmla="*/ 102552 w 102584"/>
                <a:gd name="connsiteY3" fmla="*/ 23623 h 111120"/>
                <a:gd name="connsiteX4" fmla="*/ 102552 w 102584"/>
                <a:gd name="connsiteY4" fmla="*/ 23623 h 111120"/>
                <a:gd name="connsiteX5" fmla="*/ 101695 w 102584"/>
                <a:gd name="connsiteY5" fmla="*/ 22861 h 111120"/>
                <a:gd name="connsiteX6" fmla="*/ 101695 w 102584"/>
                <a:gd name="connsiteY6" fmla="*/ 21909 h 111120"/>
                <a:gd name="connsiteX7" fmla="*/ 102266 w 102584"/>
                <a:gd name="connsiteY7" fmla="*/ 21051 h 111120"/>
                <a:gd name="connsiteX8" fmla="*/ 102266 w 102584"/>
                <a:gd name="connsiteY8" fmla="*/ 21051 h 111120"/>
                <a:gd name="connsiteX9" fmla="*/ 102266 w 102584"/>
                <a:gd name="connsiteY9" fmla="*/ 20194 h 111120"/>
                <a:gd name="connsiteX10" fmla="*/ 99980 w 102584"/>
                <a:gd name="connsiteY10" fmla="*/ 20765 h 111120"/>
                <a:gd name="connsiteX11" fmla="*/ 99028 w 102584"/>
                <a:gd name="connsiteY11" fmla="*/ 22766 h 111120"/>
                <a:gd name="connsiteX12" fmla="*/ 99028 w 102584"/>
                <a:gd name="connsiteY12" fmla="*/ 23813 h 111120"/>
                <a:gd name="connsiteX13" fmla="*/ 97694 w 102584"/>
                <a:gd name="connsiteY13" fmla="*/ 24861 h 111120"/>
                <a:gd name="connsiteX14" fmla="*/ 97694 w 102584"/>
                <a:gd name="connsiteY14" fmla="*/ 24861 h 111120"/>
                <a:gd name="connsiteX15" fmla="*/ 96837 w 102584"/>
                <a:gd name="connsiteY15" fmla="*/ 23147 h 111120"/>
                <a:gd name="connsiteX16" fmla="*/ 97694 w 102584"/>
                <a:gd name="connsiteY16" fmla="*/ 21623 h 111120"/>
                <a:gd name="connsiteX17" fmla="*/ 97694 w 102584"/>
                <a:gd name="connsiteY17" fmla="*/ 19908 h 111120"/>
                <a:gd name="connsiteX18" fmla="*/ 95980 w 102584"/>
                <a:gd name="connsiteY18" fmla="*/ 20385 h 111120"/>
                <a:gd name="connsiteX19" fmla="*/ 95218 w 102584"/>
                <a:gd name="connsiteY19" fmla="*/ 21718 h 111120"/>
                <a:gd name="connsiteX20" fmla="*/ 93503 w 102584"/>
                <a:gd name="connsiteY20" fmla="*/ 21718 h 111120"/>
                <a:gd name="connsiteX21" fmla="*/ 93503 w 102584"/>
                <a:gd name="connsiteY21" fmla="*/ 20099 h 111120"/>
                <a:gd name="connsiteX22" fmla="*/ 95313 w 102584"/>
                <a:gd name="connsiteY22" fmla="*/ 18384 h 111120"/>
                <a:gd name="connsiteX23" fmla="*/ 96075 w 102584"/>
                <a:gd name="connsiteY23" fmla="*/ 17432 h 111120"/>
                <a:gd name="connsiteX24" fmla="*/ 95408 w 102584"/>
                <a:gd name="connsiteY24" fmla="*/ 16384 h 111120"/>
                <a:gd name="connsiteX25" fmla="*/ 93694 w 102584"/>
                <a:gd name="connsiteY25" fmla="*/ 16384 h 111120"/>
                <a:gd name="connsiteX26" fmla="*/ 92265 w 102584"/>
                <a:gd name="connsiteY26" fmla="*/ 17908 h 111120"/>
                <a:gd name="connsiteX27" fmla="*/ 90169 w 102584"/>
                <a:gd name="connsiteY27" fmla="*/ 19242 h 111120"/>
                <a:gd name="connsiteX28" fmla="*/ 89122 w 102584"/>
                <a:gd name="connsiteY28" fmla="*/ 18013 h 111120"/>
                <a:gd name="connsiteX29" fmla="*/ 89122 w 102584"/>
                <a:gd name="connsiteY29" fmla="*/ 18003 h 111120"/>
                <a:gd name="connsiteX30" fmla="*/ 90360 w 102584"/>
                <a:gd name="connsiteY30" fmla="*/ 16860 h 111120"/>
                <a:gd name="connsiteX31" fmla="*/ 92074 w 102584"/>
                <a:gd name="connsiteY31" fmla="*/ 15146 h 111120"/>
                <a:gd name="connsiteX32" fmla="*/ 90074 w 102584"/>
                <a:gd name="connsiteY32" fmla="*/ 14193 h 111120"/>
                <a:gd name="connsiteX33" fmla="*/ 88074 w 102584"/>
                <a:gd name="connsiteY33" fmla="*/ 15051 h 111120"/>
                <a:gd name="connsiteX34" fmla="*/ 86645 w 102584"/>
                <a:gd name="connsiteY34" fmla="*/ 16479 h 111120"/>
                <a:gd name="connsiteX35" fmla="*/ 85502 w 102584"/>
                <a:gd name="connsiteY35" fmla="*/ 16479 h 111120"/>
                <a:gd name="connsiteX36" fmla="*/ 87026 w 102584"/>
                <a:gd name="connsiteY36" fmla="*/ 13717 h 111120"/>
                <a:gd name="connsiteX37" fmla="*/ 88264 w 102584"/>
                <a:gd name="connsiteY37" fmla="*/ 13050 h 111120"/>
                <a:gd name="connsiteX38" fmla="*/ 88379 w 102584"/>
                <a:gd name="connsiteY38" fmla="*/ 12117 h 111120"/>
                <a:gd name="connsiteX39" fmla="*/ 88264 w 102584"/>
                <a:gd name="connsiteY39" fmla="*/ 12003 h 111120"/>
                <a:gd name="connsiteX40" fmla="*/ 87693 w 102584"/>
                <a:gd name="connsiteY40" fmla="*/ 12003 h 111120"/>
                <a:gd name="connsiteX41" fmla="*/ 84931 w 102584"/>
                <a:gd name="connsiteY41" fmla="*/ 13241 h 111120"/>
                <a:gd name="connsiteX42" fmla="*/ 83311 w 102584"/>
                <a:gd name="connsiteY42" fmla="*/ 14860 h 111120"/>
                <a:gd name="connsiteX43" fmla="*/ 86169 w 102584"/>
                <a:gd name="connsiteY43" fmla="*/ 10955 h 111120"/>
                <a:gd name="connsiteX44" fmla="*/ 87883 w 102584"/>
                <a:gd name="connsiteY44" fmla="*/ 10193 h 111120"/>
                <a:gd name="connsiteX45" fmla="*/ 87883 w 102584"/>
                <a:gd name="connsiteY45" fmla="*/ 8954 h 111120"/>
                <a:gd name="connsiteX46" fmla="*/ 86359 w 102584"/>
                <a:gd name="connsiteY46" fmla="*/ 8288 h 111120"/>
                <a:gd name="connsiteX47" fmla="*/ 82264 w 102584"/>
                <a:gd name="connsiteY47" fmla="*/ 9240 h 111120"/>
                <a:gd name="connsiteX48" fmla="*/ 80454 w 102584"/>
                <a:gd name="connsiteY48" fmla="*/ 12193 h 111120"/>
                <a:gd name="connsiteX49" fmla="*/ 79311 w 102584"/>
                <a:gd name="connsiteY49" fmla="*/ 12955 h 111120"/>
                <a:gd name="connsiteX50" fmla="*/ 78073 w 102584"/>
                <a:gd name="connsiteY50" fmla="*/ 11717 h 111120"/>
                <a:gd name="connsiteX51" fmla="*/ 78930 w 102584"/>
                <a:gd name="connsiteY51" fmla="*/ 10383 h 111120"/>
                <a:gd name="connsiteX52" fmla="*/ 78930 w 102584"/>
                <a:gd name="connsiteY52" fmla="*/ 8859 h 111120"/>
                <a:gd name="connsiteX53" fmla="*/ 76453 w 102584"/>
                <a:gd name="connsiteY53" fmla="*/ 8859 h 111120"/>
                <a:gd name="connsiteX54" fmla="*/ 75025 w 102584"/>
                <a:gd name="connsiteY54" fmla="*/ 10288 h 111120"/>
                <a:gd name="connsiteX55" fmla="*/ 74453 w 102584"/>
                <a:gd name="connsiteY55" fmla="*/ 11240 h 111120"/>
                <a:gd name="connsiteX56" fmla="*/ 74453 w 102584"/>
                <a:gd name="connsiteY56" fmla="*/ 7430 h 111120"/>
                <a:gd name="connsiteX57" fmla="*/ 75120 w 102584"/>
                <a:gd name="connsiteY57" fmla="*/ 6573 h 111120"/>
                <a:gd name="connsiteX58" fmla="*/ 74644 w 102584"/>
                <a:gd name="connsiteY58" fmla="*/ 5526 h 111120"/>
                <a:gd name="connsiteX59" fmla="*/ 73977 w 102584"/>
                <a:gd name="connsiteY59" fmla="*/ 5526 h 111120"/>
                <a:gd name="connsiteX60" fmla="*/ 71310 w 102584"/>
                <a:gd name="connsiteY60" fmla="*/ 6954 h 111120"/>
                <a:gd name="connsiteX61" fmla="*/ 71310 w 102584"/>
                <a:gd name="connsiteY61" fmla="*/ 9526 h 111120"/>
                <a:gd name="connsiteX62" fmla="*/ 70357 w 102584"/>
                <a:gd name="connsiteY62" fmla="*/ 10193 h 111120"/>
                <a:gd name="connsiteX63" fmla="*/ 70357 w 102584"/>
                <a:gd name="connsiteY63" fmla="*/ 10193 h 111120"/>
                <a:gd name="connsiteX64" fmla="*/ 70357 w 102584"/>
                <a:gd name="connsiteY64" fmla="*/ 6287 h 111120"/>
                <a:gd name="connsiteX65" fmla="*/ 68452 w 102584"/>
                <a:gd name="connsiteY65" fmla="*/ 4097 h 111120"/>
                <a:gd name="connsiteX66" fmla="*/ 66357 w 102584"/>
                <a:gd name="connsiteY66" fmla="*/ 4097 h 111120"/>
                <a:gd name="connsiteX67" fmla="*/ 66357 w 102584"/>
                <a:gd name="connsiteY67" fmla="*/ 4763 h 111120"/>
                <a:gd name="connsiteX68" fmla="*/ 67881 w 102584"/>
                <a:gd name="connsiteY68" fmla="*/ 7716 h 111120"/>
                <a:gd name="connsiteX69" fmla="*/ 67881 w 102584"/>
                <a:gd name="connsiteY69" fmla="*/ 10574 h 111120"/>
                <a:gd name="connsiteX70" fmla="*/ 66547 w 102584"/>
                <a:gd name="connsiteY70" fmla="*/ 9621 h 111120"/>
                <a:gd name="connsiteX71" fmla="*/ 66547 w 102584"/>
                <a:gd name="connsiteY71" fmla="*/ 8193 h 111120"/>
                <a:gd name="connsiteX72" fmla="*/ 66547 w 102584"/>
                <a:gd name="connsiteY72" fmla="*/ 8193 h 111120"/>
                <a:gd name="connsiteX73" fmla="*/ 65214 w 102584"/>
                <a:gd name="connsiteY73" fmla="*/ 8850 h 111120"/>
                <a:gd name="connsiteX74" fmla="*/ 65214 w 102584"/>
                <a:gd name="connsiteY74" fmla="*/ 8859 h 111120"/>
                <a:gd name="connsiteX75" fmla="*/ 64261 w 102584"/>
                <a:gd name="connsiteY75" fmla="*/ 9717 h 111120"/>
                <a:gd name="connsiteX76" fmla="*/ 64261 w 102584"/>
                <a:gd name="connsiteY76" fmla="*/ 6478 h 111120"/>
                <a:gd name="connsiteX77" fmla="*/ 61499 w 102584"/>
                <a:gd name="connsiteY77" fmla="*/ 1906 h 111120"/>
                <a:gd name="connsiteX78" fmla="*/ 60547 w 102584"/>
                <a:gd name="connsiteY78" fmla="*/ 1906 h 111120"/>
                <a:gd name="connsiteX79" fmla="*/ 58927 w 102584"/>
                <a:gd name="connsiteY79" fmla="*/ 2763 h 111120"/>
                <a:gd name="connsiteX80" fmla="*/ 58927 w 102584"/>
                <a:gd name="connsiteY80" fmla="*/ 4478 h 111120"/>
                <a:gd name="connsiteX81" fmla="*/ 58927 w 102584"/>
                <a:gd name="connsiteY81" fmla="*/ 6764 h 111120"/>
                <a:gd name="connsiteX82" fmla="*/ 57118 w 102584"/>
                <a:gd name="connsiteY82" fmla="*/ 8288 h 111120"/>
                <a:gd name="connsiteX83" fmla="*/ 55403 w 102584"/>
                <a:gd name="connsiteY83" fmla="*/ 6764 h 111120"/>
                <a:gd name="connsiteX84" fmla="*/ 55403 w 102584"/>
                <a:gd name="connsiteY84" fmla="*/ 4668 h 111120"/>
                <a:gd name="connsiteX85" fmla="*/ 53022 w 102584"/>
                <a:gd name="connsiteY85" fmla="*/ 3906 h 111120"/>
                <a:gd name="connsiteX86" fmla="*/ 53022 w 102584"/>
                <a:gd name="connsiteY86" fmla="*/ 4668 h 111120"/>
                <a:gd name="connsiteX87" fmla="*/ 53689 w 102584"/>
                <a:gd name="connsiteY87" fmla="*/ 6383 h 111120"/>
                <a:gd name="connsiteX88" fmla="*/ 53689 w 102584"/>
                <a:gd name="connsiteY88" fmla="*/ 8097 h 111120"/>
                <a:gd name="connsiteX89" fmla="*/ 51974 w 102584"/>
                <a:gd name="connsiteY89" fmla="*/ 8097 h 111120"/>
                <a:gd name="connsiteX90" fmla="*/ 51307 w 102584"/>
                <a:gd name="connsiteY90" fmla="*/ 6669 h 111120"/>
                <a:gd name="connsiteX91" fmla="*/ 51307 w 102584"/>
                <a:gd name="connsiteY91" fmla="*/ 3049 h 111120"/>
                <a:gd name="connsiteX92" fmla="*/ 51307 w 102584"/>
                <a:gd name="connsiteY92" fmla="*/ 1335 h 111120"/>
                <a:gd name="connsiteX93" fmla="*/ 49879 w 102584"/>
                <a:gd name="connsiteY93" fmla="*/ -285 h 111120"/>
                <a:gd name="connsiteX94" fmla="*/ 48355 w 102584"/>
                <a:gd name="connsiteY94" fmla="*/ -285 h 111120"/>
                <a:gd name="connsiteX95" fmla="*/ 47402 w 102584"/>
                <a:gd name="connsiteY95" fmla="*/ 287 h 111120"/>
                <a:gd name="connsiteX96" fmla="*/ 47402 w 102584"/>
                <a:gd name="connsiteY96" fmla="*/ 1239 h 111120"/>
                <a:gd name="connsiteX97" fmla="*/ 48164 w 102584"/>
                <a:gd name="connsiteY97" fmla="*/ 4002 h 111120"/>
                <a:gd name="connsiteX98" fmla="*/ 47402 w 102584"/>
                <a:gd name="connsiteY98" fmla="*/ 4859 h 111120"/>
                <a:gd name="connsiteX99" fmla="*/ 46545 w 102584"/>
                <a:gd name="connsiteY99" fmla="*/ 4859 h 111120"/>
                <a:gd name="connsiteX100" fmla="*/ 45688 w 102584"/>
                <a:gd name="connsiteY100" fmla="*/ 3239 h 111120"/>
                <a:gd name="connsiteX101" fmla="*/ 45116 w 102584"/>
                <a:gd name="connsiteY101" fmla="*/ 1525 h 111120"/>
                <a:gd name="connsiteX102" fmla="*/ 43021 w 102584"/>
                <a:gd name="connsiteY102" fmla="*/ 763 h 111120"/>
                <a:gd name="connsiteX103" fmla="*/ 42354 w 102584"/>
                <a:gd name="connsiteY103" fmla="*/ 1906 h 111120"/>
                <a:gd name="connsiteX104" fmla="*/ 43021 w 102584"/>
                <a:gd name="connsiteY104" fmla="*/ 3144 h 111120"/>
                <a:gd name="connsiteX105" fmla="*/ 44640 w 102584"/>
                <a:gd name="connsiteY105" fmla="*/ 7335 h 111120"/>
                <a:gd name="connsiteX106" fmla="*/ 43878 w 102584"/>
                <a:gd name="connsiteY106" fmla="*/ 8478 h 111120"/>
                <a:gd name="connsiteX107" fmla="*/ 42830 w 102584"/>
                <a:gd name="connsiteY107" fmla="*/ 8002 h 111120"/>
                <a:gd name="connsiteX108" fmla="*/ 42830 w 102584"/>
                <a:gd name="connsiteY108" fmla="*/ 7145 h 111120"/>
                <a:gd name="connsiteX109" fmla="*/ 42830 w 102584"/>
                <a:gd name="connsiteY109" fmla="*/ 5621 h 111120"/>
                <a:gd name="connsiteX110" fmla="*/ 41592 w 102584"/>
                <a:gd name="connsiteY110" fmla="*/ 4002 h 111120"/>
                <a:gd name="connsiteX111" fmla="*/ 39401 w 102584"/>
                <a:gd name="connsiteY111" fmla="*/ 4002 h 111120"/>
                <a:gd name="connsiteX112" fmla="*/ 39401 w 102584"/>
                <a:gd name="connsiteY112" fmla="*/ 5526 h 111120"/>
                <a:gd name="connsiteX113" fmla="*/ 39877 w 102584"/>
                <a:gd name="connsiteY113" fmla="*/ 6859 h 111120"/>
                <a:gd name="connsiteX114" fmla="*/ 39877 w 102584"/>
                <a:gd name="connsiteY114" fmla="*/ 7526 h 111120"/>
                <a:gd name="connsiteX115" fmla="*/ 39877 w 102584"/>
                <a:gd name="connsiteY115" fmla="*/ 7526 h 111120"/>
                <a:gd name="connsiteX116" fmla="*/ 37591 w 102584"/>
                <a:gd name="connsiteY116" fmla="*/ 6573 h 111120"/>
                <a:gd name="connsiteX117" fmla="*/ 37591 w 102584"/>
                <a:gd name="connsiteY117" fmla="*/ 4668 h 111120"/>
                <a:gd name="connsiteX118" fmla="*/ 37591 w 102584"/>
                <a:gd name="connsiteY118" fmla="*/ 2763 h 111120"/>
                <a:gd name="connsiteX119" fmla="*/ 37591 w 102584"/>
                <a:gd name="connsiteY119" fmla="*/ 2192 h 111120"/>
                <a:gd name="connsiteX120" fmla="*/ 36163 w 102584"/>
                <a:gd name="connsiteY120" fmla="*/ 2192 h 111120"/>
                <a:gd name="connsiteX121" fmla="*/ 35210 w 102584"/>
                <a:gd name="connsiteY121" fmla="*/ 2192 h 111120"/>
                <a:gd name="connsiteX122" fmla="*/ 35029 w 102584"/>
                <a:gd name="connsiteY122" fmla="*/ 4202 h 111120"/>
                <a:gd name="connsiteX123" fmla="*/ 35210 w 102584"/>
                <a:gd name="connsiteY123" fmla="*/ 4383 h 111120"/>
                <a:gd name="connsiteX124" fmla="*/ 36448 w 102584"/>
                <a:gd name="connsiteY124" fmla="*/ 6764 h 111120"/>
                <a:gd name="connsiteX125" fmla="*/ 36201 w 102584"/>
                <a:gd name="connsiteY125" fmla="*/ 7812 h 111120"/>
                <a:gd name="connsiteX126" fmla="*/ 35972 w 102584"/>
                <a:gd name="connsiteY126" fmla="*/ 7907 h 111120"/>
                <a:gd name="connsiteX127" fmla="*/ 34353 w 102584"/>
                <a:gd name="connsiteY127" fmla="*/ 7907 h 111120"/>
                <a:gd name="connsiteX128" fmla="*/ 33781 w 102584"/>
                <a:gd name="connsiteY128" fmla="*/ 6669 h 111120"/>
                <a:gd name="connsiteX129" fmla="*/ 33781 w 102584"/>
                <a:gd name="connsiteY129" fmla="*/ 5811 h 111120"/>
                <a:gd name="connsiteX130" fmla="*/ 33019 w 102584"/>
                <a:gd name="connsiteY130" fmla="*/ 5049 h 111120"/>
                <a:gd name="connsiteX131" fmla="*/ 31305 w 102584"/>
                <a:gd name="connsiteY131" fmla="*/ 5811 h 111120"/>
                <a:gd name="connsiteX132" fmla="*/ 31305 w 102584"/>
                <a:gd name="connsiteY132" fmla="*/ 7430 h 111120"/>
                <a:gd name="connsiteX133" fmla="*/ 30257 w 102584"/>
                <a:gd name="connsiteY133" fmla="*/ 7430 h 111120"/>
                <a:gd name="connsiteX134" fmla="*/ 29114 w 102584"/>
                <a:gd name="connsiteY134" fmla="*/ 6859 h 111120"/>
                <a:gd name="connsiteX135" fmla="*/ 29114 w 102584"/>
                <a:gd name="connsiteY135" fmla="*/ 6002 h 111120"/>
                <a:gd name="connsiteX136" fmla="*/ 28447 w 102584"/>
                <a:gd name="connsiteY136" fmla="*/ 3906 h 111120"/>
                <a:gd name="connsiteX137" fmla="*/ 26161 w 102584"/>
                <a:gd name="connsiteY137" fmla="*/ 2287 h 111120"/>
                <a:gd name="connsiteX138" fmla="*/ 24542 w 102584"/>
                <a:gd name="connsiteY138" fmla="*/ 2287 h 111120"/>
                <a:gd name="connsiteX139" fmla="*/ 24542 w 102584"/>
                <a:gd name="connsiteY139" fmla="*/ 2763 h 111120"/>
                <a:gd name="connsiteX140" fmla="*/ 25495 w 102584"/>
                <a:gd name="connsiteY140" fmla="*/ 5526 h 111120"/>
                <a:gd name="connsiteX141" fmla="*/ 26161 w 102584"/>
                <a:gd name="connsiteY141" fmla="*/ 6859 h 111120"/>
                <a:gd name="connsiteX142" fmla="*/ 25914 w 102584"/>
                <a:gd name="connsiteY142" fmla="*/ 7488 h 111120"/>
                <a:gd name="connsiteX143" fmla="*/ 25685 w 102584"/>
                <a:gd name="connsiteY143" fmla="*/ 7526 h 111120"/>
                <a:gd name="connsiteX144" fmla="*/ 24542 w 102584"/>
                <a:gd name="connsiteY144" fmla="*/ 7526 h 111120"/>
                <a:gd name="connsiteX145" fmla="*/ 23494 w 102584"/>
                <a:gd name="connsiteY145" fmla="*/ 6954 h 111120"/>
                <a:gd name="connsiteX146" fmla="*/ 22828 w 102584"/>
                <a:gd name="connsiteY146" fmla="*/ 6954 h 111120"/>
                <a:gd name="connsiteX147" fmla="*/ 18446 w 102584"/>
                <a:gd name="connsiteY147" fmla="*/ 16479 h 111120"/>
                <a:gd name="connsiteX148" fmla="*/ 13493 w 102584"/>
                <a:gd name="connsiteY148" fmla="*/ 23433 h 111120"/>
                <a:gd name="connsiteX149" fmla="*/ 7588 w 102584"/>
                <a:gd name="connsiteY149" fmla="*/ 49531 h 111120"/>
                <a:gd name="connsiteX150" fmla="*/ 2444 w 102584"/>
                <a:gd name="connsiteY150" fmla="*/ 69629 h 111120"/>
                <a:gd name="connsiteX151" fmla="*/ -32 w 102584"/>
                <a:gd name="connsiteY151" fmla="*/ 79154 h 111120"/>
                <a:gd name="connsiteX152" fmla="*/ 1777 w 102584"/>
                <a:gd name="connsiteY152" fmla="*/ 86202 h 111120"/>
                <a:gd name="connsiteX153" fmla="*/ 2254 w 102584"/>
                <a:gd name="connsiteY153" fmla="*/ 85345 h 111120"/>
                <a:gd name="connsiteX154" fmla="*/ 3968 w 102584"/>
                <a:gd name="connsiteY154" fmla="*/ 85345 h 111120"/>
                <a:gd name="connsiteX155" fmla="*/ 3968 w 102584"/>
                <a:gd name="connsiteY155" fmla="*/ 86964 h 111120"/>
                <a:gd name="connsiteX156" fmla="*/ 2730 w 102584"/>
                <a:gd name="connsiteY156" fmla="*/ 88107 h 111120"/>
                <a:gd name="connsiteX157" fmla="*/ 3682 w 102584"/>
                <a:gd name="connsiteY157" fmla="*/ 90203 h 111120"/>
                <a:gd name="connsiteX158" fmla="*/ 3682 w 102584"/>
                <a:gd name="connsiteY158" fmla="*/ 90203 h 111120"/>
                <a:gd name="connsiteX159" fmla="*/ 5111 w 102584"/>
                <a:gd name="connsiteY159" fmla="*/ 88869 h 111120"/>
                <a:gd name="connsiteX160" fmla="*/ 7111 w 102584"/>
                <a:gd name="connsiteY160" fmla="*/ 87631 h 111120"/>
                <a:gd name="connsiteX161" fmla="*/ 8159 w 102584"/>
                <a:gd name="connsiteY161" fmla="*/ 88964 h 111120"/>
                <a:gd name="connsiteX162" fmla="*/ 7016 w 102584"/>
                <a:gd name="connsiteY162" fmla="*/ 90012 h 111120"/>
                <a:gd name="connsiteX163" fmla="*/ 5302 w 102584"/>
                <a:gd name="connsiteY163" fmla="*/ 91536 h 111120"/>
                <a:gd name="connsiteX164" fmla="*/ 7207 w 102584"/>
                <a:gd name="connsiteY164" fmla="*/ 92584 h 111120"/>
                <a:gd name="connsiteX165" fmla="*/ 9207 w 102584"/>
                <a:gd name="connsiteY165" fmla="*/ 91822 h 111120"/>
                <a:gd name="connsiteX166" fmla="*/ 10636 w 102584"/>
                <a:gd name="connsiteY166" fmla="*/ 90584 h 111120"/>
                <a:gd name="connsiteX167" fmla="*/ 11779 w 102584"/>
                <a:gd name="connsiteY167" fmla="*/ 90584 h 111120"/>
                <a:gd name="connsiteX168" fmla="*/ 10255 w 102584"/>
                <a:gd name="connsiteY168" fmla="*/ 93251 h 111120"/>
                <a:gd name="connsiteX169" fmla="*/ 9016 w 102584"/>
                <a:gd name="connsiteY169" fmla="*/ 93822 h 111120"/>
                <a:gd name="connsiteX170" fmla="*/ 8902 w 102584"/>
                <a:gd name="connsiteY170" fmla="*/ 94756 h 111120"/>
                <a:gd name="connsiteX171" fmla="*/ 9016 w 102584"/>
                <a:gd name="connsiteY171" fmla="*/ 94870 h 111120"/>
                <a:gd name="connsiteX172" fmla="*/ 9588 w 102584"/>
                <a:gd name="connsiteY172" fmla="*/ 94870 h 111120"/>
                <a:gd name="connsiteX173" fmla="*/ 12350 w 102584"/>
                <a:gd name="connsiteY173" fmla="*/ 93822 h 111120"/>
                <a:gd name="connsiteX174" fmla="*/ 13874 w 102584"/>
                <a:gd name="connsiteY174" fmla="*/ 92394 h 111120"/>
                <a:gd name="connsiteX175" fmla="*/ 11112 w 102584"/>
                <a:gd name="connsiteY175" fmla="*/ 96013 h 111120"/>
                <a:gd name="connsiteX176" fmla="*/ 9397 w 102584"/>
                <a:gd name="connsiteY176" fmla="*/ 96585 h 111120"/>
                <a:gd name="connsiteX177" fmla="*/ 9397 w 102584"/>
                <a:gd name="connsiteY177" fmla="*/ 97823 h 111120"/>
                <a:gd name="connsiteX178" fmla="*/ 10921 w 102584"/>
                <a:gd name="connsiteY178" fmla="*/ 98585 h 111120"/>
                <a:gd name="connsiteX179" fmla="*/ 15017 w 102584"/>
                <a:gd name="connsiteY179" fmla="*/ 97823 h 111120"/>
                <a:gd name="connsiteX180" fmla="*/ 16732 w 102584"/>
                <a:gd name="connsiteY180" fmla="*/ 95061 h 111120"/>
                <a:gd name="connsiteX181" fmla="*/ 18341 w 102584"/>
                <a:gd name="connsiteY181" fmla="*/ 94375 h 111120"/>
                <a:gd name="connsiteX182" fmla="*/ 19113 w 102584"/>
                <a:gd name="connsiteY182" fmla="*/ 95632 h 111120"/>
                <a:gd name="connsiteX183" fmla="*/ 18256 w 102584"/>
                <a:gd name="connsiteY183" fmla="*/ 96965 h 111120"/>
                <a:gd name="connsiteX184" fmla="*/ 18256 w 102584"/>
                <a:gd name="connsiteY184" fmla="*/ 98394 h 111120"/>
                <a:gd name="connsiteX185" fmla="*/ 20732 w 102584"/>
                <a:gd name="connsiteY185" fmla="*/ 98870 h 111120"/>
                <a:gd name="connsiteX186" fmla="*/ 22161 w 102584"/>
                <a:gd name="connsiteY186" fmla="*/ 97442 h 111120"/>
                <a:gd name="connsiteX187" fmla="*/ 22637 w 102584"/>
                <a:gd name="connsiteY187" fmla="*/ 96585 h 111120"/>
                <a:gd name="connsiteX188" fmla="*/ 22637 w 102584"/>
                <a:gd name="connsiteY188" fmla="*/ 100299 h 111120"/>
                <a:gd name="connsiteX189" fmla="*/ 21970 w 102584"/>
                <a:gd name="connsiteY189" fmla="*/ 101252 h 111120"/>
                <a:gd name="connsiteX190" fmla="*/ 21970 w 102584"/>
                <a:gd name="connsiteY190" fmla="*/ 102204 h 111120"/>
                <a:gd name="connsiteX191" fmla="*/ 22732 w 102584"/>
                <a:gd name="connsiteY191" fmla="*/ 102204 h 111120"/>
                <a:gd name="connsiteX192" fmla="*/ 25304 w 102584"/>
                <a:gd name="connsiteY192" fmla="*/ 100871 h 111120"/>
                <a:gd name="connsiteX193" fmla="*/ 25304 w 102584"/>
                <a:gd name="connsiteY193" fmla="*/ 98299 h 111120"/>
                <a:gd name="connsiteX194" fmla="*/ 25971 w 102584"/>
                <a:gd name="connsiteY194" fmla="*/ 97632 h 111120"/>
                <a:gd name="connsiteX195" fmla="*/ 26638 w 102584"/>
                <a:gd name="connsiteY195" fmla="*/ 98299 h 111120"/>
                <a:gd name="connsiteX196" fmla="*/ 26638 w 102584"/>
                <a:gd name="connsiteY196" fmla="*/ 102109 h 111120"/>
                <a:gd name="connsiteX197" fmla="*/ 28543 w 102584"/>
                <a:gd name="connsiteY197" fmla="*/ 104395 h 111120"/>
                <a:gd name="connsiteX198" fmla="*/ 30543 w 102584"/>
                <a:gd name="connsiteY198" fmla="*/ 104871 h 111120"/>
                <a:gd name="connsiteX199" fmla="*/ 30543 w 102584"/>
                <a:gd name="connsiteY199" fmla="*/ 104300 h 111120"/>
                <a:gd name="connsiteX200" fmla="*/ 29114 w 102584"/>
                <a:gd name="connsiteY200" fmla="*/ 101252 h 111120"/>
                <a:gd name="connsiteX201" fmla="*/ 29114 w 102584"/>
                <a:gd name="connsiteY201" fmla="*/ 98394 h 111120"/>
                <a:gd name="connsiteX202" fmla="*/ 30448 w 102584"/>
                <a:gd name="connsiteY202" fmla="*/ 99347 h 111120"/>
                <a:gd name="connsiteX203" fmla="*/ 30448 w 102584"/>
                <a:gd name="connsiteY203" fmla="*/ 100776 h 111120"/>
                <a:gd name="connsiteX204" fmla="*/ 30448 w 102584"/>
                <a:gd name="connsiteY204" fmla="*/ 100776 h 111120"/>
                <a:gd name="connsiteX205" fmla="*/ 31676 w 102584"/>
                <a:gd name="connsiteY205" fmla="*/ 100223 h 111120"/>
                <a:gd name="connsiteX206" fmla="*/ 31686 w 102584"/>
                <a:gd name="connsiteY206" fmla="*/ 100204 h 111120"/>
                <a:gd name="connsiteX207" fmla="*/ 32638 w 102584"/>
                <a:gd name="connsiteY207" fmla="*/ 99347 h 111120"/>
                <a:gd name="connsiteX208" fmla="*/ 32638 w 102584"/>
                <a:gd name="connsiteY208" fmla="*/ 102585 h 111120"/>
                <a:gd name="connsiteX209" fmla="*/ 35401 w 102584"/>
                <a:gd name="connsiteY209" fmla="*/ 107348 h 111120"/>
                <a:gd name="connsiteX210" fmla="*/ 36353 w 102584"/>
                <a:gd name="connsiteY210" fmla="*/ 107824 h 111120"/>
                <a:gd name="connsiteX211" fmla="*/ 37972 w 102584"/>
                <a:gd name="connsiteY211" fmla="*/ 107062 h 111120"/>
                <a:gd name="connsiteX212" fmla="*/ 37972 w 102584"/>
                <a:gd name="connsiteY212" fmla="*/ 105347 h 111120"/>
                <a:gd name="connsiteX213" fmla="*/ 37972 w 102584"/>
                <a:gd name="connsiteY213" fmla="*/ 102966 h 111120"/>
                <a:gd name="connsiteX214" fmla="*/ 39573 w 102584"/>
                <a:gd name="connsiteY214" fmla="*/ 101528 h 111120"/>
                <a:gd name="connsiteX215" fmla="*/ 39687 w 102584"/>
                <a:gd name="connsiteY215" fmla="*/ 101537 h 111120"/>
                <a:gd name="connsiteX216" fmla="*/ 41497 w 102584"/>
                <a:gd name="connsiteY216" fmla="*/ 103157 h 111120"/>
                <a:gd name="connsiteX217" fmla="*/ 41497 w 102584"/>
                <a:gd name="connsiteY217" fmla="*/ 105347 h 111120"/>
                <a:gd name="connsiteX218" fmla="*/ 43878 w 102584"/>
                <a:gd name="connsiteY218" fmla="*/ 106205 h 111120"/>
                <a:gd name="connsiteX219" fmla="*/ 43878 w 102584"/>
                <a:gd name="connsiteY219" fmla="*/ 105443 h 111120"/>
                <a:gd name="connsiteX220" fmla="*/ 43211 w 102584"/>
                <a:gd name="connsiteY220" fmla="*/ 103633 h 111120"/>
                <a:gd name="connsiteX221" fmla="*/ 43211 w 102584"/>
                <a:gd name="connsiteY221" fmla="*/ 101919 h 111120"/>
                <a:gd name="connsiteX222" fmla="*/ 44830 w 102584"/>
                <a:gd name="connsiteY222" fmla="*/ 101919 h 111120"/>
                <a:gd name="connsiteX223" fmla="*/ 45592 w 102584"/>
                <a:gd name="connsiteY223" fmla="*/ 103443 h 111120"/>
                <a:gd name="connsiteX224" fmla="*/ 45592 w 102584"/>
                <a:gd name="connsiteY224" fmla="*/ 107062 h 111120"/>
                <a:gd name="connsiteX225" fmla="*/ 45592 w 102584"/>
                <a:gd name="connsiteY225" fmla="*/ 108872 h 111120"/>
                <a:gd name="connsiteX226" fmla="*/ 46926 w 102584"/>
                <a:gd name="connsiteY226" fmla="*/ 110586 h 111120"/>
                <a:gd name="connsiteX227" fmla="*/ 48450 w 102584"/>
                <a:gd name="connsiteY227" fmla="*/ 110586 h 111120"/>
                <a:gd name="connsiteX228" fmla="*/ 49402 w 102584"/>
                <a:gd name="connsiteY228" fmla="*/ 110015 h 111120"/>
                <a:gd name="connsiteX229" fmla="*/ 49402 w 102584"/>
                <a:gd name="connsiteY229" fmla="*/ 109062 h 111120"/>
                <a:gd name="connsiteX230" fmla="*/ 48640 w 102584"/>
                <a:gd name="connsiteY230" fmla="*/ 106205 h 111120"/>
                <a:gd name="connsiteX231" fmla="*/ 49193 w 102584"/>
                <a:gd name="connsiteY231" fmla="*/ 105443 h 111120"/>
                <a:gd name="connsiteX232" fmla="*/ 49402 w 102584"/>
                <a:gd name="connsiteY232" fmla="*/ 105443 h 111120"/>
                <a:gd name="connsiteX233" fmla="*/ 50260 w 102584"/>
                <a:gd name="connsiteY233" fmla="*/ 105443 h 111120"/>
                <a:gd name="connsiteX234" fmla="*/ 51117 w 102584"/>
                <a:gd name="connsiteY234" fmla="*/ 107157 h 111120"/>
                <a:gd name="connsiteX235" fmla="*/ 51117 w 102584"/>
                <a:gd name="connsiteY235" fmla="*/ 108872 h 111120"/>
                <a:gd name="connsiteX236" fmla="*/ 53212 w 102584"/>
                <a:gd name="connsiteY236" fmla="*/ 109729 h 111120"/>
                <a:gd name="connsiteX237" fmla="*/ 53974 w 102584"/>
                <a:gd name="connsiteY237" fmla="*/ 108681 h 111120"/>
                <a:gd name="connsiteX238" fmla="*/ 53308 w 102584"/>
                <a:gd name="connsiteY238" fmla="*/ 107348 h 111120"/>
                <a:gd name="connsiteX239" fmla="*/ 51688 w 102584"/>
                <a:gd name="connsiteY239" fmla="*/ 102966 h 111120"/>
                <a:gd name="connsiteX240" fmla="*/ 52212 w 102584"/>
                <a:gd name="connsiteY240" fmla="*/ 101871 h 111120"/>
                <a:gd name="connsiteX241" fmla="*/ 52450 w 102584"/>
                <a:gd name="connsiteY241" fmla="*/ 101823 h 111120"/>
                <a:gd name="connsiteX242" fmla="*/ 53498 w 102584"/>
                <a:gd name="connsiteY242" fmla="*/ 102395 h 111120"/>
                <a:gd name="connsiteX243" fmla="*/ 53498 w 102584"/>
                <a:gd name="connsiteY243" fmla="*/ 103347 h 111120"/>
                <a:gd name="connsiteX244" fmla="*/ 53498 w 102584"/>
                <a:gd name="connsiteY244" fmla="*/ 104871 h 111120"/>
                <a:gd name="connsiteX245" fmla="*/ 54641 w 102584"/>
                <a:gd name="connsiteY245" fmla="*/ 106586 h 111120"/>
                <a:gd name="connsiteX246" fmla="*/ 56832 w 102584"/>
                <a:gd name="connsiteY246" fmla="*/ 106586 h 111120"/>
                <a:gd name="connsiteX247" fmla="*/ 56832 w 102584"/>
                <a:gd name="connsiteY247" fmla="*/ 104967 h 111120"/>
                <a:gd name="connsiteX248" fmla="*/ 56356 w 102584"/>
                <a:gd name="connsiteY248" fmla="*/ 103538 h 111120"/>
                <a:gd name="connsiteX249" fmla="*/ 56356 w 102584"/>
                <a:gd name="connsiteY249" fmla="*/ 102966 h 111120"/>
                <a:gd name="connsiteX250" fmla="*/ 56356 w 102584"/>
                <a:gd name="connsiteY250" fmla="*/ 102966 h 111120"/>
                <a:gd name="connsiteX251" fmla="*/ 58642 w 102584"/>
                <a:gd name="connsiteY251" fmla="*/ 104014 h 111120"/>
                <a:gd name="connsiteX252" fmla="*/ 58642 w 102584"/>
                <a:gd name="connsiteY252" fmla="*/ 106014 h 111120"/>
                <a:gd name="connsiteX253" fmla="*/ 58642 w 102584"/>
                <a:gd name="connsiteY253" fmla="*/ 108014 h 111120"/>
                <a:gd name="connsiteX254" fmla="*/ 58642 w 102584"/>
                <a:gd name="connsiteY254" fmla="*/ 108586 h 111120"/>
                <a:gd name="connsiteX255" fmla="*/ 60070 w 102584"/>
                <a:gd name="connsiteY255" fmla="*/ 108586 h 111120"/>
                <a:gd name="connsiteX256" fmla="*/ 61023 w 102584"/>
                <a:gd name="connsiteY256" fmla="*/ 108586 h 111120"/>
                <a:gd name="connsiteX257" fmla="*/ 61499 w 102584"/>
                <a:gd name="connsiteY257" fmla="*/ 106300 h 111120"/>
                <a:gd name="connsiteX258" fmla="*/ 60261 w 102584"/>
                <a:gd name="connsiteY258" fmla="*/ 103823 h 111120"/>
                <a:gd name="connsiteX259" fmla="*/ 60585 w 102584"/>
                <a:gd name="connsiteY259" fmla="*/ 102652 h 111120"/>
                <a:gd name="connsiteX260" fmla="*/ 60737 w 102584"/>
                <a:gd name="connsiteY260" fmla="*/ 102585 h 111120"/>
                <a:gd name="connsiteX261" fmla="*/ 62356 w 102584"/>
                <a:gd name="connsiteY261" fmla="*/ 103157 h 111120"/>
                <a:gd name="connsiteX262" fmla="*/ 62928 w 102584"/>
                <a:gd name="connsiteY262" fmla="*/ 104490 h 111120"/>
                <a:gd name="connsiteX263" fmla="*/ 62928 w 102584"/>
                <a:gd name="connsiteY263" fmla="*/ 105347 h 111120"/>
                <a:gd name="connsiteX264" fmla="*/ 63785 w 102584"/>
                <a:gd name="connsiteY264" fmla="*/ 106110 h 111120"/>
                <a:gd name="connsiteX265" fmla="*/ 65328 w 102584"/>
                <a:gd name="connsiteY265" fmla="*/ 105624 h 111120"/>
                <a:gd name="connsiteX266" fmla="*/ 65404 w 102584"/>
                <a:gd name="connsiteY266" fmla="*/ 105443 h 111120"/>
                <a:gd name="connsiteX267" fmla="*/ 65404 w 102584"/>
                <a:gd name="connsiteY267" fmla="*/ 103728 h 111120"/>
                <a:gd name="connsiteX268" fmla="*/ 66452 w 102584"/>
                <a:gd name="connsiteY268" fmla="*/ 103728 h 111120"/>
                <a:gd name="connsiteX269" fmla="*/ 67595 w 102584"/>
                <a:gd name="connsiteY269" fmla="*/ 104395 h 111120"/>
                <a:gd name="connsiteX270" fmla="*/ 67595 w 102584"/>
                <a:gd name="connsiteY270" fmla="*/ 105252 h 111120"/>
                <a:gd name="connsiteX271" fmla="*/ 68262 w 102584"/>
                <a:gd name="connsiteY271" fmla="*/ 107443 h 111120"/>
                <a:gd name="connsiteX272" fmla="*/ 70453 w 102584"/>
                <a:gd name="connsiteY272" fmla="*/ 109158 h 111120"/>
                <a:gd name="connsiteX273" fmla="*/ 72072 w 102584"/>
                <a:gd name="connsiteY273" fmla="*/ 109158 h 111120"/>
                <a:gd name="connsiteX274" fmla="*/ 71119 w 102584"/>
                <a:gd name="connsiteY274" fmla="*/ 106300 h 111120"/>
                <a:gd name="connsiteX275" fmla="*/ 70453 w 102584"/>
                <a:gd name="connsiteY275" fmla="*/ 104776 h 111120"/>
                <a:gd name="connsiteX276" fmla="*/ 71024 w 102584"/>
                <a:gd name="connsiteY276" fmla="*/ 104109 h 111120"/>
                <a:gd name="connsiteX277" fmla="*/ 72167 w 102584"/>
                <a:gd name="connsiteY277" fmla="*/ 104586 h 111120"/>
                <a:gd name="connsiteX278" fmla="*/ 73120 w 102584"/>
                <a:gd name="connsiteY278" fmla="*/ 105252 h 111120"/>
                <a:gd name="connsiteX279" fmla="*/ 74358 w 102584"/>
                <a:gd name="connsiteY279" fmla="*/ 105252 h 111120"/>
                <a:gd name="connsiteX280" fmla="*/ 74358 w 102584"/>
                <a:gd name="connsiteY280" fmla="*/ 104395 h 111120"/>
                <a:gd name="connsiteX281" fmla="*/ 74358 w 102584"/>
                <a:gd name="connsiteY281" fmla="*/ 103823 h 111120"/>
                <a:gd name="connsiteX282" fmla="*/ 75691 w 102584"/>
                <a:gd name="connsiteY282" fmla="*/ 103252 h 111120"/>
                <a:gd name="connsiteX283" fmla="*/ 76549 w 102584"/>
                <a:gd name="connsiteY283" fmla="*/ 104109 h 111120"/>
                <a:gd name="connsiteX284" fmla="*/ 76549 w 102584"/>
                <a:gd name="connsiteY284" fmla="*/ 105062 h 111120"/>
                <a:gd name="connsiteX285" fmla="*/ 75977 w 102584"/>
                <a:gd name="connsiteY285" fmla="*/ 105919 h 111120"/>
                <a:gd name="connsiteX286" fmla="*/ 75977 w 102584"/>
                <a:gd name="connsiteY286" fmla="*/ 105919 h 111120"/>
                <a:gd name="connsiteX287" fmla="*/ 75977 w 102584"/>
                <a:gd name="connsiteY287" fmla="*/ 106776 h 111120"/>
                <a:gd name="connsiteX288" fmla="*/ 78358 w 102584"/>
                <a:gd name="connsiteY288" fmla="*/ 106300 h 111120"/>
                <a:gd name="connsiteX289" fmla="*/ 79311 w 102584"/>
                <a:gd name="connsiteY289" fmla="*/ 104300 h 111120"/>
                <a:gd name="connsiteX290" fmla="*/ 79311 w 102584"/>
                <a:gd name="connsiteY290" fmla="*/ 103252 h 111120"/>
                <a:gd name="connsiteX291" fmla="*/ 80644 w 102584"/>
                <a:gd name="connsiteY291" fmla="*/ 102204 h 111120"/>
                <a:gd name="connsiteX292" fmla="*/ 80644 w 102584"/>
                <a:gd name="connsiteY292" fmla="*/ 102204 h 111120"/>
                <a:gd name="connsiteX293" fmla="*/ 81502 w 102584"/>
                <a:gd name="connsiteY293" fmla="*/ 104014 h 111120"/>
                <a:gd name="connsiteX294" fmla="*/ 80644 w 102584"/>
                <a:gd name="connsiteY294" fmla="*/ 105633 h 111120"/>
                <a:gd name="connsiteX295" fmla="*/ 80340 w 102584"/>
                <a:gd name="connsiteY295" fmla="*/ 106948 h 111120"/>
                <a:gd name="connsiteX296" fmla="*/ 80644 w 102584"/>
                <a:gd name="connsiteY296" fmla="*/ 107253 h 111120"/>
                <a:gd name="connsiteX297" fmla="*/ 82359 w 102584"/>
                <a:gd name="connsiteY297" fmla="*/ 107253 h 111120"/>
                <a:gd name="connsiteX298" fmla="*/ 83121 w 102584"/>
                <a:gd name="connsiteY298" fmla="*/ 105919 h 111120"/>
                <a:gd name="connsiteX299" fmla="*/ 84550 w 102584"/>
                <a:gd name="connsiteY299" fmla="*/ 105919 h 111120"/>
                <a:gd name="connsiteX300" fmla="*/ 85407 w 102584"/>
                <a:gd name="connsiteY300" fmla="*/ 99537 h 111120"/>
                <a:gd name="connsiteX301" fmla="*/ 86836 w 102584"/>
                <a:gd name="connsiteY301" fmla="*/ 63723 h 1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102584" h="111120">
                  <a:moveTo>
                    <a:pt x="86836" y="63723"/>
                  </a:moveTo>
                  <a:cubicBezTo>
                    <a:pt x="86760" y="52646"/>
                    <a:pt x="90084" y="41806"/>
                    <a:pt x="96361" y="32672"/>
                  </a:cubicBezTo>
                  <a:cubicBezTo>
                    <a:pt x="98304" y="30414"/>
                    <a:pt x="100085" y="28033"/>
                    <a:pt x="101695" y="25528"/>
                  </a:cubicBezTo>
                  <a:cubicBezTo>
                    <a:pt x="102018" y="24909"/>
                    <a:pt x="102304" y="24271"/>
                    <a:pt x="102552" y="23623"/>
                  </a:cubicBezTo>
                  <a:lnTo>
                    <a:pt x="102552" y="23623"/>
                  </a:lnTo>
                  <a:cubicBezTo>
                    <a:pt x="102076" y="23623"/>
                    <a:pt x="101695" y="23623"/>
                    <a:pt x="101695" y="22861"/>
                  </a:cubicBezTo>
                  <a:cubicBezTo>
                    <a:pt x="101552" y="22556"/>
                    <a:pt x="101552" y="22213"/>
                    <a:pt x="101695" y="21909"/>
                  </a:cubicBezTo>
                  <a:cubicBezTo>
                    <a:pt x="101914" y="21642"/>
                    <a:pt x="102114" y="21356"/>
                    <a:pt x="102266" y="21051"/>
                  </a:cubicBezTo>
                  <a:cubicBezTo>
                    <a:pt x="102266" y="21051"/>
                    <a:pt x="102266" y="21051"/>
                    <a:pt x="102266" y="21051"/>
                  </a:cubicBezTo>
                  <a:cubicBezTo>
                    <a:pt x="102390" y="20775"/>
                    <a:pt x="102390" y="20470"/>
                    <a:pt x="102266" y="20194"/>
                  </a:cubicBezTo>
                  <a:cubicBezTo>
                    <a:pt x="101409" y="20194"/>
                    <a:pt x="100647" y="20194"/>
                    <a:pt x="99980" y="20765"/>
                  </a:cubicBezTo>
                  <a:cubicBezTo>
                    <a:pt x="99285" y="21175"/>
                    <a:pt x="98913" y="21966"/>
                    <a:pt x="99028" y="22766"/>
                  </a:cubicBezTo>
                  <a:cubicBezTo>
                    <a:pt x="99028" y="22766"/>
                    <a:pt x="99028" y="23528"/>
                    <a:pt x="99028" y="23813"/>
                  </a:cubicBezTo>
                  <a:cubicBezTo>
                    <a:pt x="99028" y="24099"/>
                    <a:pt x="97789" y="24290"/>
                    <a:pt x="97694" y="24861"/>
                  </a:cubicBezTo>
                  <a:lnTo>
                    <a:pt x="97694" y="24861"/>
                  </a:lnTo>
                  <a:cubicBezTo>
                    <a:pt x="97694" y="23528"/>
                    <a:pt x="97027" y="23813"/>
                    <a:pt x="96837" y="23147"/>
                  </a:cubicBezTo>
                  <a:cubicBezTo>
                    <a:pt x="96646" y="22480"/>
                    <a:pt x="96837" y="22099"/>
                    <a:pt x="97694" y="21623"/>
                  </a:cubicBezTo>
                  <a:cubicBezTo>
                    <a:pt x="98551" y="21146"/>
                    <a:pt x="98266" y="20289"/>
                    <a:pt x="97694" y="19908"/>
                  </a:cubicBezTo>
                  <a:cubicBezTo>
                    <a:pt x="97075" y="19756"/>
                    <a:pt x="96427" y="19937"/>
                    <a:pt x="95980" y="20385"/>
                  </a:cubicBezTo>
                  <a:cubicBezTo>
                    <a:pt x="95780" y="20861"/>
                    <a:pt x="95523" y="21308"/>
                    <a:pt x="95218" y="21718"/>
                  </a:cubicBezTo>
                  <a:cubicBezTo>
                    <a:pt x="94713" y="22099"/>
                    <a:pt x="94008" y="22099"/>
                    <a:pt x="93503" y="21718"/>
                  </a:cubicBezTo>
                  <a:cubicBezTo>
                    <a:pt x="92741" y="21718"/>
                    <a:pt x="93503" y="20575"/>
                    <a:pt x="93503" y="20099"/>
                  </a:cubicBezTo>
                  <a:lnTo>
                    <a:pt x="95313" y="18384"/>
                  </a:lnTo>
                  <a:cubicBezTo>
                    <a:pt x="95313" y="18384"/>
                    <a:pt x="95980" y="17813"/>
                    <a:pt x="96075" y="17432"/>
                  </a:cubicBezTo>
                  <a:cubicBezTo>
                    <a:pt x="96075" y="16984"/>
                    <a:pt x="95818" y="16575"/>
                    <a:pt x="95408" y="16384"/>
                  </a:cubicBezTo>
                  <a:cubicBezTo>
                    <a:pt x="94865" y="16127"/>
                    <a:pt x="94237" y="16127"/>
                    <a:pt x="93694" y="16384"/>
                  </a:cubicBezTo>
                  <a:cubicBezTo>
                    <a:pt x="93103" y="16765"/>
                    <a:pt x="92608" y="17289"/>
                    <a:pt x="92265" y="17908"/>
                  </a:cubicBezTo>
                  <a:cubicBezTo>
                    <a:pt x="92265" y="18575"/>
                    <a:pt x="91217" y="19432"/>
                    <a:pt x="90169" y="19242"/>
                  </a:cubicBezTo>
                  <a:cubicBezTo>
                    <a:pt x="89541" y="19194"/>
                    <a:pt x="89074" y="18641"/>
                    <a:pt x="89122" y="18013"/>
                  </a:cubicBezTo>
                  <a:cubicBezTo>
                    <a:pt x="89122" y="18013"/>
                    <a:pt x="89122" y="18003"/>
                    <a:pt x="89122" y="18003"/>
                  </a:cubicBezTo>
                  <a:cubicBezTo>
                    <a:pt x="89122" y="17432"/>
                    <a:pt x="89788" y="17146"/>
                    <a:pt x="90360" y="16860"/>
                  </a:cubicBezTo>
                  <a:cubicBezTo>
                    <a:pt x="90931" y="16575"/>
                    <a:pt x="92265" y="15908"/>
                    <a:pt x="92074" y="15146"/>
                  </a:cubicBezTo>
                  <a:cubicBezTo>
                    <a:pt x="91665" y="14450"/>
                    <a:pt x="90874" y="14079"/>
                    <a:pt x="90074" y="14193"/>
                  </a:cubicBezTo>
                  <a:cubicBezTo>
                    <a:pt x="89322" y="14193"/>
                    <a:pt x="88598" y="14508"/>
                    <a:pt x="88074" y="15051"/>
                  </a:cubicBezTo>
                  <a:lnTo>
                    <a:pt x="86645" y="16479"/>
                  </a:lnTo>
                  <a:cubicBezTo>
                    <a:pt x="86274" y="16622"/>
                    <a:pt x="85874" y="16622"/>
                    <a:pt x="85502" y="16479"/>
                  </a:cubicBezTo>
                  <a:cubicBezTo>
                    <a:pt x="85321" y="15317"/>
                    <a:pt x="85950" y="14184"/>
                    <a:pt x="87026" y="13717"/>
                  </a:cubicBezTo>
                  <a:cubicBezTo>
                    <a:pt x="87474" y="13574"/>
                    <a:pt x="87893" y="13345"/>
                    <a:pt x="88264" y="13050"/>
                  </a:cubicBezTo>
                  <a:cubicBezTo>
                    <a:pt x="88550" y="12822"/>
                    <a:pt x="88607" y="12403"/>
                    <a:pt x="88379" y="12117"/>
                  </a:cubicBezTo>
                  <a:cubicBezTo>
                    <a:pt x="88341" y="12069"/>
                    <a:pt x="88302" y="12031"/>
                    <a:pt x="88264" y="12003"/>
                  </a:cubicBezTo>
                  <a:lnTo>
                    <a:pt x="87693" y="12003"/>
                  </a:lnTo>
                  <a:cubicBezTo>
                    <a:pt x="86645" y="12041"/>
                    <a:pt x="85655" y="12479"/>
                    <a:pt x="84931" y="13241"/>
                  </a:cubicBezTo>
                  <a:cubicBezTo>
                    <a:pt x="84931" y="13812"/>
                    <a:pt x="84264" y="14670"/>
                    <a:pt x="83311" y="14860"/>
                  </a:cubicBezTo>
                  <a:cubicBezTo>
                    <a:pt x="83130" y="13022"/>
                    <a:pt x="84359" y="11336"/>
                    <a:pt x="86169" y="10955"/>
                  </a:cubicBezTo>
                  <a:cubicBezTo>
                    <a:pt x="86760" y="10755"/>
                    <a:pt x="87340" y="10507"/>
                    <a:pt x="87883" y="10193"/>
                  </a:cubicBezTo>
                  <a:cubicBezTo>
                    <a:pt x="88360" y="10193"/>
                    <a:pt x="88645" y="9336"/>
                    <a:pt x="87883" y="8954"/>
                  </a:cubicBezTo>
                  <a:cubicBezTo>
                    <a:pt x="87464" y="8564"/>
                    <a:pt x="86931" y="8326"/>
                    <a:pt x="86359" y="8288"/>
                  </a:cubicBezTo>
                  <a:cubicBezTo>
                    <a:pt x="84921" y="8050"/>
                    <a:pt x="83454" y="8393"/>
                    <a:pt x="82264" y="9240"/>
                  </a:cubicBezTo>
                  <a:cubicBezTo>
                    <a:pt x="81311" y="10097"/>
                    <a:pt x="81121" y="11240"/>
                    <a:pt x="80454" y="12193"/>
                  </a:cubicBezTo>
                  <a:cubicBezTo>
                    <a:pt x="80244" y="12641"/>
                    <a:pt x="79806" y="12936"/>
                    <a:pt x="79311" y="12955"/>
                  </a:cubicBezTo>
                  <a:cubicBezTo>
                    <a:pt x="78625" y="12955"/>
                    <a:pt x="78073" y="12403"/>
                    <a:pt x="78073" y="11717"/>
                  </a:cubicBezTo>
                  <a:cubicBezTo>
                    <a:pt x="78263" y="11221"/>
                    <a:pt x="78558" y="10764"/>
                    <a:pt x="78930" y="10383"/>
                  </a:cubicBezTo>
                  <a:cubicBezTo>
                    <a:pt x="78930" y="9907"/>
                    <a:pt x="79501" y="9336"/>
                    <a:pt x="78930" y="8859"/>
                  </a:cubicBezTo>
                  <a:cubicBezTo>
                    <a:pt x="78178" y="8373"/>
                    <a:pt x="77206" y="8373"/>
                    <a:pt x="76453" y="8859"/>
                  </a:cubicBezTo>
                  <a:cubicBezTo>
                    <a:pt x="75825" y="9154"/>
                    <a:pt x="75320" y="9659"/>
                    <a:pt x="75025" y="10288"/>
                  </a:cubicBezTo>
                  <a:lnTo>
                    <a:pt x="74453" y="11240"/>
                  </a:lnTo>
                  <a:cubicBezTo>
                    <a:pt x="73748" y="10069"/>
                    <a:pt x="73748" y="8602"/>
                    <a:pt x="74453" y="7430"/>
                  </a:cubicBezTo>
                  <a:cubicBezTo>
                    <a:pt x="74729" y="7192"/>
                    <a:pt x="74958" y="6897"/>
                    <a:pt x="75120" y="6573"/>
                  </a:cubicBezTo>
                  <a:cubicBezTo>
                    <a:pt x="75253" y="6154"/>
                    <a:pt x="75044" y="5697"/>
                    <a:pt x="74644" y="5526"/>
                  </a:cubicBezTo>
                  <a:lnTo>
                    <a:pt x="73977" y="5526"/>
                  </a:lnTo>
                  <a:cubicBezTo>
                    <a:pt x="72882" y="5430"/>
                    <a:pt x="71834" y="5992"/>
                    <a:pt x="71310" y="6954"/>
                  </a:cubicBezTo>
                  <a:cubicBezTo>
                    <a:pt x="71262" y="7812"/>
                    <a:pt x="71262" y="8669"/>
                    <a:pt x="71310" y="9526"/>
                  </a:cubicBezTo>
                  <a:cubicBezTo>
                    <a:pt x="71215" y="9964"/>
                    <a:pt x="70796" y="10250"/>
                    <a:pt x="70357" y="10193"/>
                  </a:cubicBezTo>
                  <a:lnTo>
                    <a:pt x="70357" y="10193"/>
                  </a:lnTo>
                  <a:cubicBezTo>
                    <a:pt x="69691" y="8859"/>
                    <a:pt x="70929" y="7621"/>
                    <a:pt x="70357" y="6287"/>
                  </a:cubicBezTo>
                  <a:cubicBezTo>
                    <a:pt x="69948" y="5392"/>
                    <a:pt x="69281" y="4630"/>
                    <a:pt x="68452" y="4097"/>
                  </a:cubicBezTo>
                  <a:cubicBezTo>
                    <a:pt x="67881" y="4097"/>
                    <a:pt x="66833" y="3335"/>
                    <a:pt x="66357" y="4097"/>
                  </a:cubicBezTo>
                  <a:cubicBezTo>
                    <a:pt x="66271" y="4306"/>
                    <a:pt x="66271" y="4554"/>
                    <a:pt x="66357" y="4763"/>
                  </a:cubicBezTo>
                  <a:cubicBezTo>
                    <a:pt x="66357" y="5716"/>
                    <a:pt x="67405" y="6669"/>
                    <a:pt x="67881" y="7716"/>
                  </a:cubicBezTo>
                  <a:cubicBezTo>
                    <a:pt x="68462" y="8583"/>
                    <a:pt x="68462" y="9707"/>
                    <a:pt x="67881" y="10574"/>
                  </a:cubicBezTo>
                  <a:cubicBezTo>
                    <a:pt x="67262" y="10640"/>
                    <a:pt x="66690" y="10231"/>
                    <a:pt x="66547" y="9621"/>
                  </a:cubicBezTo>
                  <a:cubicBezTo>
                    <a:pt x="66547" y="9145"/>
                    <a:pt x="66547" y="8669"/>
                    <a:pt x="66547" y="8193"/>
                  </a:cubicBezTo>
                  <a:lnTo>
                    <a:pt x="66547" y="8193"/>
                  </a:lnTo>
                  <a:cubicBezTo>
                    <a:pt x="65995" y="8002"/>
                    <a:pt x="65404" y="8297"/>
                    <a:pt x="65214" y="8850"/>
                  </a:cubicBezTo>
                  <a:cubicBezTo>
                    <a:pt x="65214" y="8850"/>
                    <a:pt x="65214" y="8859"/>
                    <a:pt x="65214" y="8859"/>
                  </a:cubicBezTo>
                  <a:cubicBezTo>
                    <a:pt x="65214" y="8859"/>
                    <a:pt x="65214" y="9812"/>
                    <a:pt x="64261" y="9717"/>
                  </a:cubicBezTo>
                  <a:cubicBezTo>
                    <a:pt x="63309" y="9621"/>
                    <a:pt x="64261" y="7621"/>
                    <a:pt x="64261" y="6478"/>
                  </a:cubicBezTo>
                  <a:cubicBezTo>
                    <a:pt x="64242" y="4563"/>
                    <a:pt x="63185" y="2811"/>
                    <a:pt x="61499" y="1906"/>
                  </a:cubicBezTo>
                  <a:cubicBezTo>
                    <a:pt x="61185" y="1820"/>
                    <a:pt x="60861" y="1820"/>
                    <a:pt x="60547" y="1906"/>
                  </a:cubicBezTo>
                  <a:cubicBezTo>
                    <a:pt x="59861" y="1715"/>
                    <a:pt x="59156" y="2096"/>
                    <a:pt x="58927" y="2763"/>
                  </a:cubicBezTo>
                  <a:cubicBezTo>
                    <a:pt x="58746" y="3316"/>
                    <a:pt x="58746" y="3916"/>
                    <a:pt x="58927" y="4478"/>
                  </a:cubicBezTo>
                  <a:cubicBezTo>
                    <a:pt x="59070" y="5230"/>
                    <a:pt x="59070" y="6011"/>
                    <a:pt x="58927" y="6764"/>
                  </a:cubicBezTo>
                  <a:cubicBezTo>
                    <a:pt x="58832" y="7669"/>
                    <a:pt x="58032" y="8345"/>
                    <a:pt x="57118" y="8288"/>
                  </a:cubicBezTo>
                  <a:cubicBezTo>
                    <a:pt x="56260" y="8250"/>
                    <a:pt x="55537" y="7612"/>
                    <a:pt x="55403" y="6764"/>
                  </a:cubicBezTo>
                  <a:cubicBezTo>
                    <a:pt x="55403" y="6002"/>
                    <a:pt x="55403" y="5335"/>
                    <a:pt x="55403" y="4668"/>
                  </a:cubicBezTo>
                  <a:cubicBezTo>
                    <a:pt x="55403" y="4002"/>
                    <a:pt x="53689" y="3430"/>
                    <a:pt x="53022" y="3906"/>
                  </a:cubicBezTo>
                  <a:cubicBezTo>
                    <a:pt x="52889" y="4144"/>
                    <a:pt x="52889" y="4430"/>
                    <a:pt x="53022" y="4668"/>
                  </a:cubicBezTo>
                  <a:cubicBezTo>
                    <a:pt x="53117" y="5278"/>
                    <a:pt x="53346" y="5868"/>
                    <a:pt x="53689" y="6383"/>
                  </a:cubicBezTo>
                  <a:cubicBezTo>
                    <a:pt x="54070" y="6888"/>
                    <a:pt x="54070" y="7592"/>
                    <a:pt x="53689" y="8097"/>
                  </a:cubicBezTo>
                  <a:cubicBezTo>
                    <a:pt x="53155" y="8383"/>
                    <a:pt x="52508" y="8383"/>
                    <a:pt x="51974" y="8097"/>
                  </a:cubicBezTo>
                  <a:cubicBezTo>
                    <a:pt x="51507" y="7783"/>
                    <a:pt x="51250" y="7230"/>
                    <a:pt x="51307" y="6669"/>
                  </a:cubicBezTo>
                  <a:lnTo>
                    <a:pt x="51307" y="3049"/>
                  </a:lnTo>
                  <a:cubicBezTo>
                    <a:pt x="51403" y="2478"/>
                    <a:pt x="51403" y="1906"/>
                    <a:pt x="51307" y="1335"/>
                  </a:cubicBezTo>
                  <a:cubicBezTo>
                    <a:pt x="51050" y="630"/>
                    <a:pt x="50545" y="58"/>
                    <a:pt x="49879" y="-285"/>
                  </a:cubicBezTo>
                  <a:cubicBezTo>
                    <a:pt x="49383" y="-437"/>
                    <a:pt x="48850" y="-437"/>
                    <a:pt x="48355" y="-285"/>
                  </a:cubicBezTo>
                  <a:cubicBezTo>
                    <a:pt x="47878" y="-285"/>
                    <a:pt x="47402" y="-285"/>
                    <a:pt x="47402" y="287"/>
                  </a:cubicBezTo>
                  <a:cubicBezTo>
                    <a:pt x="47402" y="858"/>
                    <a:pt x="47402" y="954"/>
                    <a:pt x="47402" y="1239"/>
                  </a:cubicBezTo>
                  <a:cubicBezTo>
                    <a:pt x="47974" y="2039"/>
                    <a:pt x="48240" y="3021"/>
                    <a:pt x="48164" y="4002"/>
                  </a:cubicBezTo>
                  <a:cubicBezTo>
                    <a:pt x="48164" y="4440"/>
                    <a:pt x="47840" y="4811"/>
                    <a:pt x="47402" y="4859"/>
                  </a:cubicBezTo>
                  <a:cubicBezTo>
                    <a:pt x="47126" y="4945"/>
                    <a:pt x="46821" y="4945"/>
                    <a:pt x="46545" y="4859"/>
                  </a:cubicBezTo>
                  <a:cubicBezTo>
                    <a:pt x="46031" y="4478"/>
                    <a:pt x="45707" y="3878"/>
                    <a:pt x="45688" y="3239"/>
                  </a:cubicBezTo>
                  <a:cubicBezTo>
                    <a:pt x="45678" y="2620"/>
                    <a:pt x="45478" y="2030"/>
                    <a:pt x="45116" y="1525"/>
                  </a:cubicBezTo>
                  <a:cubicBezTo>
                    <a:pt x="44602" y="925"/>
                    <a:pt x="43802" y="639"/>
                    <a:pt x="43021" y="763"/>
                  </a:cubicBezTo>
                  <a:cubicBezTo>
                    <a:pt x="42525" y="906"/>
                    <a:pt x="42230" y="1411"/>
                    <a:pt x="42354" y="1906"/>
                  </a:cubicBezTo>
                  <a:cubicBezTo>
                    <a:pt x="42497" y="2354"/>
                    <a:pt x="42725" y="2773"/>
                    <a:pt x="43021" y="3144"/>
                  </a:cubicBezTo>
                  <a:cubicBezTo>
                    <a:pt x="43859" y="4411"/>
                    <a:pt x="44411" y="5840"/>
                    <a:pt x="44640" y="7335"/>
                  </a:cubicBezTo>
                  <a:cubicBezTo>
                    <a:pt x="44640" y="7812"/>
                    <a:pt x="44640" y="8383"/>
                    <a:pt x="43878" y="8478"/>
                  </a:cubicBezTo>
                  <a:cubicBezTo>
                    <a:pt x="43478" y="8488"/>
                    <a:pt x="43087" y="8307"/>
                    <a:pt x="42830" y="8002"/>
                  </a:cubicBezTo>
                  <a:cubicBezTo>
                    <a:pt x="42754" y="7726"/>
                    <a:pt x="42754" y="7430"/>
                    <a:pt x="42830" y="7145"/>
                  </a:cubicBezTo>
                  <a:cubicBezTo>
                    <a:pt x="42830" y="6573"/>
                    <a:pt x="42830" y="6097"/>
                    <a:pt x="42830" y="5621"/>
                  </a:cubicBezTo>
                  <a:cubicBezTo>
                    <a:pt x="42621" y="4954"/>
                    <a:pt x="42182" y="4373"/>
                    <a:pt x="41592" y="4002"/>
                  </a:cubicBezTo>
                  <a:cubicBezTo>
                    <a:pt x="40925" y="3525"/>
                    <a:pt x="39782" y="3430"/>
                    <a:pt x="39401" y="4002"/>
                  </a:cubicBezTo>
                  <a:cubicBezTo>
                    <a:pt x="39020" y="4573"/>
                    <a:pt x="39401" y="5049"/>
                    <a:pt x="39401" y="5526"/>
                  </a:cubicBezTo>
                  <a:cubicBezTo>
                    <a:pt x="39668" y="5926"/>
                    <a:pt x="39830" y="6383"/>
                    <a:pt x="39877" y="6859"/>
                  </a:cubicBezTo>
                  <a:cubicBezTo>
                    <a:pt x="40020" y="7059"/>
                    <a:pt x="40020" y="7326"/>
                    <a:pt x="39877" y="7526"/>
                  </a:cubicBezTo>
                  <a:lnTo>
                    <a:pt x="39877" y="7526"/>
                  </a:lnTo>
                  <a:cubicBezTo>
                    <a:pt x="38992" y="7688"/>
                    <a:pt x="38096" y="7316"/>
                    <a:pt x="37591" y="6573"/>
                  </a:cubicBezTo>
                  <a:cubicBezTo>
                    <a:pt x="37268" y="5983"/>
                    <a:pt x="37268" y="5259"/>
                    <a:pt x="37591" y="4668"/>
                  </a:cubicBezTo>
                  <a:cubicBezTo>
                    <a:pt x="37782" y="4049"/>
                    <a:pt x="37782" y="3382"/>
                    <a:pt x="37591" y="2763"/>
                  </a:cubicBezTo>
                  <a:lnTo>
                    <a:pt x="37591" y="2192"/>
                  </a:lnTo>
                  <a:cubicBezTo>
                    <a:pt x="37125" y="2087"/>
                    <a:pt x="36629" y="2087"/>
                    <a:pt x="36163" y="2192"/>
                  </a:cubicBezTo>
                  <a:lnTo>
                    <a:pt x="35210" y="2192"/>
                  </a:lnTo>
                  <a:cubicBezTo>
                    <a:pt x="34601" y="2697"/>
                    <a:pt x="34524" y="3602"/>
                    <a:pt x="35029" y="4202"/>
                  </a:cubicBezTo>
                  <a:cubicBezTo>
                    <a:pt x="35086" y="4268"/>
                    <a:pt x="35144" y="4325"/>
                    <a:pt x="35210" y="4383"/>
                  </a:cubicBezTo>
                  <a:cubicBezTo>
                    <a:pt x="35677" y="5145"/>
                    <a:pt x="36096" y="5944"/>
                    <a:pt x="36448" y="6764"/>
                  </a:cubicBezTo>
                  <a:cubicBezTo>
                    <a:pt x="36668" y="7126"/>
                    <a:pt x="36563" y="7592"/>
                    <a:pt x="36201" y="7812"/>
                  </a:cubicBezTo>
                  <a:cubicBezTo>
                    <a:pt x="36134" y="7859"/>
                    <a:pt x="36058" y="7888"/>
                    <a:pt x="35972" y="7907"/>
                  </a:cubicBezTo>
                  <a:cubicBezTo>
                    <a:pt x="35467" y="8173"/>
                    <a:pt x="34858" y="8173"/>
                    <a:pt x="34353" y="7907"/>
                  </a:cubicBezTo>
                  <a:cubicBezTo>
                    <a:pt x="34010" y="7583"/>
                    <a:pt x="33800" y="7145"/>
                    <a:pt x="33781" y="6669"/>
                  </a:cubicBezTo>
                  <a:cubicBezTo>
                    <a:pt x="33867" y="6392"/>
                    <a:pt x="33867" y="6087"/>
                    <a:pt x="33781" y="5811"/>
                  </a:cubicBezTo>
                  <a:cubicBezTo>
                    <a:pt x="33639" y="5468"/>
                    <a:pt x="33362" y="5192"/>
                    <a:pt x="33019" y="5049"/>
                  </a:cubicBezTo>
                  <a:cubicBezTo>
                    <a:pt x="32343" y="4878"/>
                    <a:pt x="31638" y="5192"/>
                    <a:pt x="31305" y="5811"/>
                  </a:cubicBezTo>
                  <a:cubicBezTo>
                    <a:pt x="31210" y="6345"/>
                    <a:pt x="31210" y="6897"/>
                    <a:pt x="31305" y="7430"/>
                  </a:cubicBezTo>
                  <a:cubicBezTo>
                    <a:pt x="31305" y="7430"/>
                    <a:pt x="30733" y="7430"/>
                    <a:pt x="30257" y="7430"/>
                  </a:cubicBezTo>
                  <a:cubicBezTo>
                    <a:pt x="29829" y="7354"/>
                    <a:pt x="29428" y="7154"/>
                    <a:pt x="29114" y="6859"/>
                  </a:cubicBezTo>
                  <a:cubicBezTo>
                    <a:pt x="29028" y="6583"/>
                    <a:pt x="29028" y="6278"/>
                    <a:pt x="29114" y="6002"/>
                  </a:cubicBezTo>
                  <a:cubicBezTo>
                    <a:pt x="29019" y="5268"/>
                    <a:pt x="28800" y="4554"/>
                    <a:pt x="28447" y="3906"/>
                  </a:cubicBezTo>
                  <a:cubicBezTo>
                    <a:pt x="27895" y="3116"/>
                    <a:pt x="27085" y="2544"/>
                    <a:pt x="26161" y="2287"/>
                  </a:cubicBezTo>
                  <a:cubicBezTo>
                    <a:pt x="25638" y="2087"/>
                    <a:pt x="25066" y="2087"/>
                    <a:pt x="24542" y="2287"/>
                  </a:cubicBezTo>
                  <a:cubicBezTo>
                    <a:pt x="24542" y="2287"/>
                    <a:pt x="24542" y="2287"/>
                    <a:pt x="24542" y="2763"/>
                  </a:cubicBezTo>
                  <a:cubicBezTo>
                    <a:pt x="24495" y="3773"/>
                    <a:pt x="24828" y="4763"/>
                    <a:pt x="25495" y="5526"/>
                  </a:cubicBezTo>
                  <a:cubicBezTo>
                    <a:pt x="25866" y="5878"/>
                    <a:pt x="26104" y="6354"/>
                    <a:pt x="26161" y="6859"/>
                  </a:cubicBezTo>
                  <a:cubicBezTo>
                    <a:pt x="26266" y="7097"/>
                    <a:pt x="26161" y="7383"/>
                    <a:pt x="25914" y="7488"/>
                  </a:cubicBezTo>
                  <a:cubicBezTo>
                    <a:pt x="25847" y="7516"/>
                    <a:pt x="25761" y="7535"/>
                    <a:pt x="25685" y="7526"/>
                  </a:cubicBezTo>
                  <a:cubicBezTo>
                    <a:pt x="25323" y="7678"/>
                    <a:pt x="24914" y="7678"/>
                    <a:pt x="24542" y="7526"/>
                  </a:cubicBezTo>
                  <a:cubicBezTo>
                    <a:pt x="24237" y="7259"/>
                    <a:pt x="23885" y="7069"/>
                    <a:pt x="23494" y="6954"/>
                  </a:cubicBezTo>
                  <a:cubicBezTo>
                    <a:pt x="23285" y="6849"/>
                    <a:pt x="23037" y="6849"/>
                    <a:pt x="22828" y="6954"/>
                  </a:cubicBezTo>
                  <a:cubicBezTo>
                    <a:pt x="21675" y="10259"/>
                    <a:pt x="20208" y="13450"/>
                    <a:pt x="18446" y="16479"/>
                  </a:cubicBezTo>
                  <a:cubicBezTo>
                    <a:pt x="16922" y="18861"/>
                    <a:pt x="15017" y="21051"/>
                    <a:pt x="13493" y="23433"/>
                  </a:cubicBezTo>
                  <a:cubicBezTo>
                    <a:pt x="9807" y="31653"/>
                    <a:pt x="7807" y="40530"/>
                    <a:pt x="7588" y="49531"/>
                  </a:cubicBezTo>
                  <a:cubicBezTo>
                    <a:pt x="6635" y="56408"/>
                    <a:pt x="4911" y="63142"/>
                    <a:pt x="2444" y="69629"/>
                  </a:cubicBezTo>
                  <a:cubicBezTo>
                    <a:pt x="1044" y="72629"/>
                    <a:pt x="206" y="75858"/>
                    <a:pt x="-32" y="79154"/>
                  </a:cubicBezTo>
                  <a:cubicBezTo>
                    <a:pt x="63" y="81602"/>
                    <a:pt x="672" y="84012"/>
                    <a:pt x="1777" y="86202"/>
                  </a:cubicBezTo>
                  <a:cubicBezTo>
                    <a:pt x="1901" y="85897"/>
                    <a:pt x="2063" y="85612"/>
                    <a:pt x="2254" y="85345"/>
                  </a:cubicBezTo>
                  <a:cubicBezTo>
                    <a:pt x="2759" y="84964"/>
                    <a:pt x="3463" y="84964"/>
                    <a:pt x="3968" y="85345"/>
                  </a:cubicBezTo>
                  <a:cubicBezTo>
                    <a:pt x="4730" y="85821"/>
                    <a:pt x="3968" y="86488"/>
                    <a:pt x="3968" y="86964"/>
                  </a:cubicBezTo>
                  <a:lnTo>
                    <a:pt x="2730" y="88107"/>
                  </a:lnTo>
                  <a:lnTo>
                    <a:pt x="3682" y="90203"/>
                  </a:lnTo>
                  <a:lnTo>
                    <a:pt x="3682" y="90203"/>
                  </a:lnTo>
                  <a:cubicBezTo>
                    <a:pt x="4244" y="89860"/>
                    <a:pt x="4730" y="89412"/>
                    <a:pt x="5111" y="88869"/>
                  </a:cubicBezTo>
                  <a:cubicBezTo>
                    <a:pt x="5416" y="88041"/>
                    <a:pt x="6235" y="87536"/>
                    <a:pt x="7111" y="87631"/>
                  </a:cubicBezTo>
                  <a:cubicBezTo>
                    <a:pt x="7759" y="87726"/>
                    <a:pt x="8216" y="88317"/>
                    <a:pt x="8159" y="88964"/>
                  </a:cubicBezTo>
                  <a:cubicBezTo>
                    <a:pt x="8159" y="89441"/>
                    <a:pt x="7492" y="89727"/>
                    <a:pt x="7016" y="90012"/>
                  </a:cubicBezTo>
                  <a:cubicBezTo>
                    <a:pt x="6540" y="90298"/>
                    <a:pt x="5016" y="90774"/>
                    <a:pt x="5302" y="91536"/>
                  </a:cubicBezTo>
                  <a:cubicBezTo>
                    <a:pt x="5587" y="92298"/>
                    <a:pt x="6445" y="92584"/>
                    <a:pt x="7207" y="92584"/>
                  </a:cubicBezTo>
                  <a:cubicBezTo>
                    <a:pt x="7950" y="92613"/>
                    <a:pt x="8673" y="92336"/>
                    <a:pt x="9207" y="91822"/>
                  </a:cubicBezTo>
                  <a:cubicBezTo>
                    <a:pt x="9778" y="91822"/>
                    <a:pt x="10064" y="90965"/>
                    <a:pt x="10636" y="90584"/>
                  </a:cubicBezTo>
                  <a:cubicBezTo>
                    <a:pt x="10998" y="90431"/>
                    <a:pt x="11417" y="90431"/>
                    <a:pt x="11779" y="90584"/>
                  </a:cubicBezTo>
                  <a:cubicBezTo>
                    <a:pt x="11950" y="91717"/>
                    <a:pt x="11321" y="92822"/>
                    <a:pt x="10255" y="93251"/>
                  </a:cubicBezTo>
                  <a:cubicBezTo>
                    <a:pt x="9807" y="93365"/>
                    <a:pt x="9388" y="93556"/>
                    <a:pt x="9016" y="93822"/>
                  </a:cubicBezTo>
                  <a:cubicBezTo>
                    <a:pt x="8731" y="94051"/>
                    <a:pt x="8673" y="94470"/>
                    <a:pt x="8902" y="94756"/>
                  </a:cubicBezTo>
                  <a:cubicBezTo>
                    <a:pt x="8940" y="94803"/>
                    <a:pt x="8978" y="94841"/>
                    <a:pt x="9016" y="94870"/>
                  </a:cubicBezTo>
                  <a:lnTo>
                    <a:pt x="9588" y="94870"/>
                  </a:lnTo>
                  <a:cubicBezTo>
                    <a:pt x="10617" y="94927"/>
                    <a:pt x="11617" y="94546"/>
                    <a:pt x="12350" y="93822"/>
                  </a:cubicBezTo>
                  <a:cubicBezTo>
                    <a:pt x="12350" y="93251"/>
                    <a:pt x="13017" y="92489"/>
                    <a:pt x="13874" y="92394"/>
                  </a:cubicBezTo>
                  <a:cubicBezTo>
                    <a:pt x="13874" y="94013"/>
                    <a:pt x="13017" y="95442"/>
                    <a:pt x="11112" y="96013"/>
                  </a:cubicBezTo>
                  <a:cubicBezTo>
                    <a:pt x="10521" y="96146"/>
                    <a:pt x="9950" y="96337"/>
                    <a:pt x="9397" y="96585"/>
                  </a:cubicBezTo>
                  <a:cubicBezTo>
                    <a:pt x="8921" y="96585"/>
                    <a:pt x="8635" y="97442"/>
                    <a:pt x="9397" y="97823"/>
                  </a:cubicBezTo>
                  <a:cubicBezTo>
                    <a:pt x="9817" y="98223"/>
                    <a:pt x="10350" y="98489"/>
                    <a:pt x="10921" y="98585"/>
                  </a:cubicBezTo>
                  <a:cubicBezTo>
                    <a:pt x="12331" y="98899"/>
                    <a:pt x="13807" y="98623"/>
                    <a:pt x="15017" y="97823"/>
                  </a:cubicBezTo>
                  <a:cubicBezTo>
                    <a:pt x="15732" y="96994"/>
                    <a:pt x="16313" y="96070"/>
                    <a:pt x="16732" y="95061"/>
                  </a:cubicBezTo>
                  <a:cubicBezTo>
                    <a:pt x="16989" y="94422"/>
                    <a:pt x="17713" y="94118"/>
                    <a:pt x="18341" y="94375"/>
                  </a:cubicBezTo>
                  <a:cubicBezTo>
                    <a:pt x="18846" y="94584"/>
                    <a:pt x="19161" y="95089"/>
                    <a:pt x="19113" y="95632"/>
                  </a:cubicBezTo>
                  <a:cubicBezTo>
                    <a:pt x="18922" y="96127"/>
                    <a:pt x="18627" y="96585"/>
                    <a:pt x="18256" y="96965"/>
                  </a:cubicBezTo>
                  <a:cubicBezTo>
                    <a:pt x="17922" y="97385"/>
                    <a:pt x="17922" y="97975"/>
                    <a:pt x="18256" y="98394"/>
                  </a:cubicBezTo>
                  <a:cubicBezTo>
                    <a:pt x="18922" y="99014"/>
                    <a:pt x="19884" y="99194"/>
                    <a:pt x="20732" y="98870"/>
                  </a:cubicBezTo>
                  <a:cubicBezTo>
                    <a:pt x="21342" y="98547"/>
                    <a:pt x="21837" y="98051"/>
                    <a:pt x="22161" y="97442"/>
                  </a:cubicBezTo>
                  <a:lnTo>
                    <a:pt x="22637" y="96585"/>
                  </a:lnTo>
                  <a:cubicBezTo>
                    <a:pt x="23371" y="97718"/>
                    <a:pt x="23371" y="99166"/>
                    <a:pt x="22637" y="100299"/>
                  </a:cubicBezTo>
                  <a:cubicBezTo>
                    <a:pt x="22332" y="100547"/>
                    <a:pt x="22104" y="100880"/>
                    <a:pt x="21970" y="101252"/>
                  </a:cubicBezTo>
                  <a:cubicBezTo>
                    <a:pt x="21780" y="101537"/>
                    <a:pt x="21780" y="101919"/>
                    <a:pt x="21970" y="102204"/>
                  </a:cubicBezTo>
                  <a:lnTo>
                    <a:pt x="22732" y="102204"/>
                  </a:lnTo>
                  <a:cubicBezTo>
                    <a:pt x="23780" y="102328"/>
                    <a:pt x="24799" y="101804"/>
                    <a:pt x="25304" y="100871"/>
                  </a:cubicBezTo>
                  <a:cubicBezTo>
                    <a:pt x="25361" y="100013"/>
                    <a:pt x="25361" y="99156"/>
                    <a:pt x="25304" y="98299"/>
                  </a:cubicBezTo>
                  <a:cubicBezTo>
                    <a:pt x="25304" y="97928"/>
                    <a:pt x="25599" y="97632"/>
                    <a:pt x="25971" y="97632"/>
                  </a:cubicBezTo>
                  <a:cubicBezTo>
                    <a:pt x="26342" y="97632"/>
                    <a:pt x="26638" y="97928"/>
                    <a:pt x="26638" y="98299"/>
                  </a:cubicBezTo>
                  <a:cubicBezTo>
                    <a:pt x="27304" y="99633"/>
                    <a:pt x="26066" y="100776"/>
                    <a:pt x="26638" y="102109"/>
                  </a:cubicBezTo>
                  <a:cubicBezTo>
                    <a:pt x="27047" y="103033"/>
                    <a:pt x="27704" y="103833"/>
                    <a:pt x="28543" y="104395"/>
                  </a:cubicBezTo>
                  <a:cubicBezTo>
                    <a:pt x="29114" y="104871"/>
                    <a:pt x="30162" y="105347"/>
                    <a:pt x="30543" y="104871"/>
                  </a:cubicBezTo>
                  <a:cubicBezTo>
                    <a:pt x="30924" y="104395"/>
                    <a:pt x="30543" y="104871"/>
                    <a:pt x="30543" y="104300"/>
                  </a:cubicBezTo>
                  <a:cubicBezTo>
                    <a:pt x="30143" y="103252"/>
                    <a:pt x="29667" y="102233"/>
                    <a:pt x="29114" y="101252"/>
                  </a:cubicBezTo>
                  <a:cubicBezTo>
                    <a:pt x="28533" y="100385"/>
                    <a:pt x="28533" y="99261"/>
                    <a:pt x="29114" y="98394"/>
                  </a:cubicBezTo>
                  <a:cubicBezTo>
                    <a:pt x="29724" y="98366"/>
                    <a:pt x="30276" y="98766"/>
                    <a:pt x="30448" y="99347"/>
                  </a:cubicBezTo>
                  <a:cubicBezTo>
                    <a:pt x="30448" y="99823"/>
                    <a:pt x="30448" y="100299"/>
                    <a:pt x="30448" y="100776"/>
                  </a:cubicBezTo>
                  <a:lnTo>
                    <a:pt x="30448" y="100776"/>
                  </a:lnTo>
                  <a:cubicBezTo>
                    <a:pt x="30943" y="100966"/>
                    <a:pt x="31486" y="100718"/>
                    <a:pt x="31676" y="100223"/>
                  </a:cubicBezTo>
                  <a:cubicBezTo>
                    <a:pt x="31676" y="100223"/>
                    <a:pt x="31686" y="100213"/>
                    <a:pt x="31686" y="100204"/>
                  </a:cubicBezTo>
                  <a:cubicBezTo>
                    <a:pt x="31686" y="100204"/>
                    <a:pt x="31686" y="99252"/>
                    <a:pt x="32638" y="99347"/>
                  </a:cubicBezTo>
                  <a:cubicBezTo>
                    <a:pt x="33591" y="99442"/>
                    <a:pt x="32638" y="101537"/>
                    <a:pt x="32638" y="102585"/>
                  </a:cubicBezTo>
                  <a:cubicBezTo>
                    <a:pt x="32667" y="104547"/>
                    <a:pt x="33715" y="106348"/>
                    <a:pt x="35401" y="107348"/>
                  </a:cubicBezTo>
                  <a:lnTo>
                    <a:pt x="36353" y="107824"/>
                  </a:lnTo>
                  <a:cubicBezTo>
                    <a:pt x="37001" y="107986"/>
                    <a:pt x="37677" y="107662"/>
                    <a:pt x="37972" y="107062"/>
                  </a:cubicBezTo>
                  <a:cubicBezTo>
                    <a:pt x="38068" y="106490"/>
                    <a:pt x="38068" y="105919"/>
                    <a:pt x="37972" y="105347"/>
                  </a:cubicBezTo>
                  <a:cubicBezTo>
                    <a:pt x="37782" y="104566"/>
                    <a:pt x="37782" y="103747"/>
                    <a:pt x="37972" y="102966"/>
                  </a:cubicBezTo>
                  <a:cubicBezTo>
                    <a:pt x="38020" y="102128"/>
                    <a:pt x="38734" y="101481"/>
                    <a:pt x="39573" y="101528"/>
                  </a:cubicBezTo>
                  <a:cubicBezTo>
                    <a:pt x="39611" y="101528"/>
                    <a:pt x="39649" y="101537"/>
                    <a:pt x="39687" y="101537"/>
                  </a:cubicBezTo>
                  <a:cubicBezTo>
                    <a:pt x="40563" y="101661"/>
                    <a:pt x="41278" y="102300"/>
                    <a:pt x="41497" y="103157"/>
                  </a:cubicBezTo>
                  <a:cubicBezTo>
                    <a:pt x="41354" y="103881"/>
                    <a:pt x="41354" y="104624"/>
                    <a:pt x="41497" y="105347"/>
                  </a:cubicBezTo>
                  <a:cubicBezTo>
                    <a:pt x="41497" y="106014"/>
                    <a:pt x="43211" y="106681"/>
                    <a:pt x="43878" y="106205"/>
                  </a:cubicBezTo>
                  <a:cubicBezTo>
                    <a:pt x="44011" y="105967"/>
                    <a:pt x="44011" y="105681"/>
                    <a:pt x="43878" y="105443"/>
                  </a:cubicBezTo>
                  <a:cubicBezTo>
                    <a:pt x="43745" y="104814"/>
                    <a:pt x="43516" y="104204"/>
                    <a:pt x="43211" y="103633"/>
                  </a:cubicBezTo>
                  <a:cubicBezTo>
                    <a:pt x="42830" y="103128"/>
                    <a:pt x="42830" y="102423"/>
                    <a:pt x="43211" y="101919"/>
                  </a:cubicBezTo>
                  <a:cubicBezTo>
                    <a:pt x="43716" y="101633"/>
                    <a:pt x="44326" y="101633"/>
                    <a:pt x="44830" y="101919"/>
                  </a:cubicBezTo>
                  <a:cubicBezTo>
                    <a:pt x="45373" y="102223"/>
                    <a:pt x="45669" y="102823"/>
                    <a:pt x="45592" y="103443"/>
                  </a:cubicBezTo>
                  <a:lnTo>
                    <a:pt x="45592" y="107062"/>
                  </a:lnTo>
                  <a:cubicBezTo>
                    <a:pt x="45497" y="107662"/>
                    <a:pt x="45497" y="108272"/>
                    <a:pt x="45592" y="108872"/>
                  </a:cubicBezTo>
                  <a:cubicBezTo>
                    <a:pt x="45830" y="109577"/>
                    <a:pt x="46297" y="110186"/>
                    <a:pt x="46926" y="110586"/>
                  </a:cubicBezTo>
                  <a:cubicBezTo>
                    <a:pt x="47421" y="110767"/>
                    <a:pt x="47955" y="110767"/>
                    <a:pt x="48450" y="110586"/>
                  </a:cubicBezTo>
                  <a:cubicBezTo>
                    <a:pt x="48869" y="110653"/>
                    <a:pt x="49269" y="110415"/>
                    <a:pt x="49402" y="110015"/>
                  </a:cubicBezTo>
                  <a:cubicBezTo>
                    <a:pt x="49479" y="109700"/>
                    <a:pt x="49479" y="109377"/>
                    <a:pt x="49402" y="109062"/>
                  </a:cubicBezTo>
                  <a:cubicBezTo>
                    <a:pt x="48850" y="108214"/>
                    <a:pt x="48574" y="107214"/>
                    <a:pt x="48640" y="106205"/>
                  </a:cubicBezTo>
                  <a:cubicBezTo>
                    <a:pt x="48583" y="105843"/>
                    <a:pt x="48831" y="105500"/>
                    <a:pt x="49193" y="105443"/>
                  </a:cubicBezTo>
                  <a:cubicBezTo>
                    <a:pt x="49260" y="105433"/>
                    <a:pt x="49336" y="105433"/>
                    <a:pt x="49402" y="105443"/>
                  </a:cubicBezTo>
                  <a:cubicBezTo>
                    <a:pt x="49679" y="105319"/>
                    <a:pt x="49983" y="105319"/>
                    <a:pt x="50260" y="105443"/>
                  </a:cubicBezTo>
                  <a:cubicBezTo>
                    <a:pt x="50764" y="105881"/>
                    <a:pt x="51069" y="106490"/>
                    <a:pt x="51117" y="107157"/>
                  </a:cubicBezTo>
                  <a:cubicBezTo>
                    <a:pt x="50993" y="107719"/>
                    <a:pt x="50993" y="108310"/>
                    <a:pt x="51117" y="108872"/>
                  </a:cubicBezTo>
                  <a:cubicBezTo>
                    <a:pt x="51603" y="109529"/>
                    <a:pt x="52412" y="109853"/>
                    <a:pt x="53212" y="109729"/>
                  </a:cubicBezTo>
                  <a:cubicBezTo>
                    <a:pt x="53698" y="109634"/>
                    <a:pt x="54032" y="109177"/>
                    <a:pt x="53974" y="108681"/>
                  </a:cubicBezTo>
                  <a:cubicBezTo>
                    <a:pt x="53832" y="108205"/>
                    <a:pt x="53603" y="107748"/>
                    <a:pt x="53308" y="107348"/>
                  </a:cubicBezTo>
                  <a:cubicBezTo>
                    <a:pt x="52479" y="106014"/>
                    <a:pt x="51926" y="104519"/>
                    <a:pt x="51688" y="102966"/>
                  </a:cubicBezTo>
                  <a:cubicBezTo>
                    <a:pt x="51527" y="102519"/>
                    <a:pt x="51765" y="102033"/>
                    <a:pt x="52212" y="101871"/>
                  </a:cubicBezTo>
                  <a:cubicBezTo>
                    <a:pt x="52289" y="101842"/>
                    <a:pt x="52365" y="101823"/>
                    <a:pt x="52450" y="101823"/>
                  </a:cubicBezTo>
                  <a:cubicBezTo>
                    <a:pt x="52870" y="101852"/>
                    <a:pt x="53251" y="102061"/>
                    <a:pt x="53498" y="102395"/>
                  </a:cubicBezTo>
                  <a:cubicBezTo>
                    <a:pt x="53555" y="102709"/>
                    <a:pt x="53555" y="103033"/>
                    <a:pt x="53498" y="103347"/>
                  </a:cubicBezTo>
                  <a:cubicBezTo>
                    <a:pt x="53451" y="103852"/>
                    <a:pt x="53451" y="104366"/>
                    <a:pt x="53498" y="104871"/>
                  </a:cubicBezTo>
                  <a:cubicBezTo>
                    <a:pt x="53660" y="105557"/>
                    <a:pt x="54070" y="106167"/>
                    <a:pt x="54641" y="106586"/>
                  </a:cubicBezTo>
                  <a:cubicBezTo>
                    <a:pt x="55308" y="106586"/>
                    <a:pt x="56451" y="107253"/>
                    <a:pt x="56832" y="106586"/>
                  </a:cubicBezTo>
                  <a:cubicBezTo>
                    <a:pt x="57213" y="105919"/>
                    <a:pt x="56832" y="105538"/>
                    <a:pt x="56832" y="104967"/>
                  </a:cubicBezTo>
                  <a:cubicBezTo>
                    <a:pt x="56584" y="104519"/>
                    <a:pt x="56422" y="104043"/>
                    <a:pt x="56356" y="103538"/>
                  </a:cubicBezTo>
                  <a:cubicBezTo>
                    <a:pt x="56356" y="103538"/>
                    <a:pt x="56356" y="103062"/>
                    <a:pt x="56356" y="102966"/>
                  </a:cubicBezTo>
                  <a:lnTo>
                    <a:pt x="56356" y="102966"/>
                  </a:lnTo>
                  <a:cubicBezTo>
                    <a:pt x="57251" y="102852"/>
                    <a:pt x="58137" y="103262"/>
                    <a:pt x="58642" y="104014"/>
                  </a:cubicBezTo>
                  <a:cubicBezTo>
                    <a:pt x="58966" y="104643"/>
                    <a:pt x="58966" y="105386"/>
                    <a:pt x="58642" y="106014"/>
                  </a:cubicBezTo>
                  <a:cubicBezTo>
                    <a:pt x="58451" y="106671"/>
                    <a:pt x="58451" y="107357"/>
                    <a:pt x="58642" y="108014"/>
                  </a:cubicBezTo>
                  <a:cubicBezTo>
                    <a:pt x="58642" y="108014"/>
                    <a:pt x="58642" y="108014"/>
                    <a:pt x="58642" y="108586"/>
                  </a:cubicBezTo>
                  <a:cubicBezTo>
                    <a:pt x="59108" y="108729"/>
                    <a:pt x="59604" y="108729"/>
                    <a:pt x="60070" y="108586"/>
                  </a:cubicBezTo>
                  <a:lnTo>
                    <a:pt x="61023" y="108586"/>
                  </a:lnTo>
                  <a:cubicBezTo>
                    <a:pt x="61880" y="108586"/>
                    <a:pt x="61880" y="107157"/>
                    <a:pt x="61499" y="106300"/>
                  </a:cubicBezTo>
                  <a:cubicBezTo>
                    <a:pt x="61013" y="105519"/>
                    <a:pt x="60594" y="104681"/>
                    <a:pt x="60261" y="103823"/>
                  </a:cubicBezTo>
                  <a:cubicBezTo>
                    <a:pt x="60023" y="103414"/>
                    <a:pt x="60166" y="102890"/>
                    <a:pt x="60585" y="102652"/>
                  </a:cubicBezTo>
                  <a:cubicBezTo>
                    <a:pt x="60632" y="102623"/>
                    <a:pt x="60680" y="102604"/>
                    <a:pt x="60737" y="102585"/>
                  </a:cubicBezTo>
                  <a:cubicBezTo>
                    <a:pt x="61337" y="102538"/>
                    <a:pt x="61928" y="102747"/>
                    <a:pt x="62356" y="103157"/>
                  </a:cubicBezTo>
                  <a:cubicBezTo>
                    <a:pt x="62680" y="103528"/>
                    <a:pt x="62880" y="103995"/>
                    <a:pt x="62928" y="104490"/>
                  </a:cubicBezTo>
                  <a:cubicBezTo>
                    <a:pt x="62880" y="104776"/>
                    <a:pt x="62880" y="105062"/>
                    <a:pt x="62928" y="105347"/>
                  </a:cubicBezTo>
                  <a:cubicBezTo>
                    <a:pt x="62928" y="105347"/>
                    <a:pt x="62928" y="106014"/>
                    <a:pt x="63785" y="106110"/>
                  </a:cubicBezTo>
                  <a:cubicBezTo>
                    <a:pt x="64347" y="106405"/>
                    <a:pt x="65033" y="106186"/>
                    <a:pt x="65328" y="105624"/>
                  </a:cubicBezTo>
                  <a:cubicBezTo>
                    <a:pt x="65357" y="105567"/>
                    <a:pt x="65385" y="105509"/>
                    <a:pt x="65404" y="105443"/>
                  </a:cubicBezTo>
                  <a:cubicBezTo>
                    <a:pt x="65500" y="104871"/>
                    <a:pt x="65500" y="104300"/>
                    <a:pt x="65404" y="103728"/>
                  </a:cubicBezTo>
                  <a:cubicBezTo>
                    <a:pt x="65738" y="103576"/>
                    <a:pt x="66119" y="103576"/>
                    <a:pt x="66452" y="103728"/>
                  </a:cubicBezTo>
                  <a:cubicBezTo>
                    <a:pt x="66919" y="103766"/>
                    <a:pt x="67338" y="104014"/>
                    <a:pt x="67595" y="104395"/>
                  </a:cubicBezTo>
                  <a:cubicBezTo>
                    <a:pt x="67681" y="104671"/>
                    <a:pt x="67681" y="104976"/>
                    <a:pt x="67595" y="105252"/>
                  </a:cubicBezTo>
                  <a:cubicBezTo>
                    <a:pt x="67671" y="106024"/>
                    <a:pt x="67900" y="106767"/>
                    <a:pt x="68262" y="107443"/>
                  </a:cubicBezTo>
                  <a:cubicBezTo>
                    <a:pt x="68767" y="108262"/>
                    <a:pt x="69538" y="108862"/>
                    <a:pt x="70453" y="109158"/>
                  </a:cubicBezTo>
                  <a:cubicBezTo>
                    <a:pt x="70967" y="109396"/>
                    <a:pt x="71558" y="109396"/>
                    <a:pt x="72072" y="109158"/>
                  </a:cubicBezTo>
                  <a:cubicBezTo>
                    <a:pt x="72158" y="108119"/>
                    <a:pt x="71815" y="107081"/>
                    <a:pt x="71119" y="106300"/>
                  </a:cubicBezTo>
                  <a:cubicBezTo>
                    <a:pt x="70777" y="105852"/>
                    <a:pt x="70548" y="105329"/>
                    <a:pt x="70453" y="104776"/>
                  </a:cubicBezTo>
                  <a:cubicBezTo>
                    <a:pt x="70453" y="104443"/>
                    <a:pt x="70691" y="104157"/>
                    <a:pt x="71024" y="104109"/>
                  </a:cubicBezTo>
                  <a:cubicBezTo>
                    <a:pt x="71443" y="104166"/>
                    <a:pt x="71834" y="104328"/>
                    <a:pt x="72167" y="104586"/>
                  </a:cubicBezTo>
                  <a:cubicBezTo>
                    <a:pt x="72415" y="104890"/>
                    <a:pt x="72748" y="105119"/>
                    <a:pt x="73120" y="105252"/>
                  </a:cubicBezTo>
                  <a:cubicBezTo>
                    <a:pt x="73520" y="105405"/>
                    <a:pt x="73958" y="105405"/>
                    <a:pt x="74358" y="105252"/>
                  </a:cubicBezTo>
                  <a:lnTo>
                    <a:pt x="74358" y="104395"/>
                  </a:lnTo>
                  <a:cubicBezTo>
                    <a:pt x="74329" y="104204"/>
                    <a:pt x="74329" y="104014"/>
                    <a:pt x="74358" y="103823"/>
                  </a:cubicBezTo>
                  <a:cubicBezTo>
                    <a:pt x="74653" y="103385"/>
                    <a:pt x="75177" y="103166"/>
                    <a:pt x="75691" y="103252"/>
                  </a:cubicBezTo>
                  <a:cubicBezTo>
                    <a:pt x="76120" y="103347"/>
                    <a:pt x="76453" y="103681"/>
                    <a:pt x="76549" y="104109"/>
                  </a:cubicBezTo>
                  <a:cubicBezTo>
                    <a:pt x="76692" y="104414"/>
                    <a:pt x="76692" y="104757"/>
                    <a:pt x="76549" y="105062"/>
                  </a:cubicBezTo>
                  <a:cubicBezTo>
                    <a:pt x="76549" y="105062"/>
                    <a:pt x="76072" y="105538"/>
                    <a:pt x="75977" y="105919"/>
                  </a:cubicBezTo>
                  <a:lnTo>
                    <a:pt x="75977" y="105919"/>
                  </a:lnTo>
                  <a:cubicBezTo>
                    <a:pt x="75977" y="105919"/>
                    <a:pt x="75977" y="106586"/>
                    <a:pt x="75977" y="106776"/>
                  </a:cubicBezTo>
                  <a:cubicBezTo>
                    <a:pt x="75977" y="106967"/>
                    <a:pt x="77596" y="106776"/>
                    <a:pt x="78358" y="106300"/>
                  </a:cubicBezTo>
                  <a:cubicBezTo>
                    <a:pt x="78987" y="105833"/>
                    <a:pt x="79339" y="105081"/>
                    <a:pt x="79311" y="104300"/>
                  </a:cubicBezTo>
                  <a:cubicBezTo>
                    <a:pt x="79311" y="104300"/>
                    <a:pt x="79311" y="103538"/>
                    <a:pt x="79311" y="103252"/>
                  </a:cubicBezTo>
                  <a:cubicBezTo>
                    <a:pt x="79311" y="102966"/>
                    <a:pt x="80549" y="102776"/>
                    <a:pt x="80644" y="102204"/>
                  </a:cubicBezTo>
                  <a:lnTo>
                    <a:pt x="80644" y="102204"/>
                  </a:lnTo>
                  <a:cubicBezTo>
                    <a:pt x="80644" y="103633"/>
                    <a:pt x="81311" y="103443"/>
                    <a:pt x="81502" y="104014"/>
                  </a:cubicBezTo>
                  <a:cubicBezTo>
                    <a:pt x="81692" y="104586"/>
                    <a:pt x="81502" y="105157"/>
                    <a:pt x="80644" y="105633"/>
                  </a:cubicBezTo>
                  <a:cubicBezTo>
                    <a:pt x="80197" y="105910"/>
                    <a:pt x="80063" y="106500"/>
                    <a:pt x="80340" y="106948"/>
                  </a:cubicBezTo>
                  <a:cubicBezTo>
                    <a:pt x="80416" y="107071"/>
                    <a:pt x="80521" y="107176"/>
                    <a:pt x="80644" y="107253"/>
                  </a:cubicBezTo>
                  <a:cubicBezTo>
                    <a:pt x="81168" y="107576"/>
                    <a:pt x="81835" y="107576"/>
                    <a:pt x="82359" y="107253"/>
                  </a:cubicBezTo>
                  <a:cubicBezTo>
                    <a:pt x="82359" y="107253"/>
                    <a:pt x="82359" y="106300"/>
                    <a:pt x="83121" y="105919"/>
                  </a:cubicBezTo>
                  <a:cubicBezTo>
                    <a:pt x="83569" y="105681"/>
                    <a:pt x="84102" y="105681"/>
                    <a:pt x="84550" y="105919"/>
                  </a:cubicBezTo>
                  <a:lnTo>
                    <a:pt x="85407" y="99537"/>
                  </a:lnTo>
                  <a:cubicBezTo>
                    <a:pt x="87312" y="85726"/>
                    <a:pt x="86359" y="74487"/>
                    <a:pt x="86836" y="63723"/>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90E79F2D-2A83-F2A3-A0D8-FB61AF73526C}"/>
                </a:ext>
              </a:extLst>
            </p:cNvPr>
            <p:cNvSpPr/>
            <p:nvPr/>
          </p:nvSpPr>
          <p:spPr>
            <a:xfrm>
              <a:off x="5649988" y="2578003"/>
              <a:ext cx="116446" cy="133669"/>
            </a:xfrm>
            <a:custGeom>
              <a:avLst/>
              <a:gdLst>
                <a:gd name="connsiteX0" fmla="*/ 590 w 116446"/>
                <a:gd name="connsiteY0" fmla="*/ 98694 h 133669"/>
                <a:gd name="connsiteX1" fmla="*/ 590 w 116446"/>
                <a:gd name="connsiteY1" fmla="*/ 98694 h 133669"/>
                <a:gd name="connsiteX2" fmla="*/ 1352 w 116446"/>
                <a:gd name="connsiteY2" fmla="*/ 100694 h 133669"/>
                <a:gd name="connsiteX3" fmla="*/ 399 w 116446"/>
                <a:gd name="connsiteY3" fmla="*/ 102504 h 133669"/>
                <a:gd name="connsiteX4" fmla="*/ 399 w 116446"/>
                <a:gd name="connsiteY4" fmla="*/ 104409 h 133669"/>
                <a:gd name="connsiteX5" fmla="*/ 2209 w 116446"/>
                <a:gd name="connsiteY5" fmla="*/ 103933 h 133669"/>
                <a:gd name="connsiteX6" fmla="*/ 2971 w 116446"/>
                <a:gd name="connsiteY6" fmla="*/ 102409 h 133669"/>
                <a:gd name="connsiteX7" fmla="*/ 4686 w 116446"/>
                <a:gd name="connsiteY7" fmla="*/ 102409 h 133669"/>
                <a:gd name="connsiteX8" fmla="*/ 4686 w 116446"/>
                <a:gd name="connsiteY8" fmla="*/ 104409 h 133669"/>
                <a:gd name="connsiteX9" fmla="*/ 2876 w 116446"/>
                <a:gd name="connsiteY9" fmla="*/ 106314 h 133669"/>
                <a:gd name="connsiteX10" fmla="*/ 2114 w 116446"/>
                <a:gd name="connsiteY10" fmla="*/ 107457 h 133669"/>
                <a:gd name="connsiteX11" fmla="*/ 2781 w 116446"/>
                <a:gd name="connsiteY11" fmla="*/ 108600 h 133669"/>
                <a:gd name="connsiteX12" fmla="*/ 4495 w 116446"/>
                <a:gd name="connsiteY12" fmla="*/ 108600 h 133669"/>
                <a:gd name="connsiteX13" fmla="*/ 5924 w 116446"/>
                <a:gd name="connsiteY13" fmla="*/ 106886 h 133669"/>
                <a:gd name="connsiteX14" fmla="*/ 8115 w 116446"/>
                <a:gd name="connsiteY14" fmla="*/ 105266 h 133669"/>
                <a:gd name="connsiteX15" fmla="*/ 9067 w 116446"/>
                <a:gd name="connsiteY15" fmla="*/ 106791 h 133669"/>
                <a:gd name="connsiteX16" fmla="*/ 7829 w 116446"/>
                <a:gd name="connsiteY16" fmla="*/ 108124 h 133669"/>
                <a:gd name="connsiteX17" fmla="*/ 6019 w 116446"/>
                <a:gd name="connsiteY17" fmla="*/ 110029 h 133669"/>
                <a:gd name="connsiteX18" fmla="*/ 8019 w 116446"/>
                <a:gd name="connsiteY18" fmla="*/ 111267 h 133669"/>
                <a:gd name="connsiteX19" fmla="*/ 10020 w 116446"/>
                <a:gd name="connsiteY19" fmla="*/ 110219 h 133669"/>
                <a:gd name="connsiteX20" fmla="*/ 11544 w 116446"/>
                <a:gd name="connsiteY20" fmla="*/ 108600 h 133669"/>
                <a:gd name="connsiteX21" fmla="*/ 12687 w 116446"/>
                <a:gd name="connsiteY21" fmla="*/ 108600 h 133669"/>
                <a:gd name="connsiteX22" fmla="*/ 10972 w 116446"/>
                <a:gd name="connsiteY22" fmla="*/ 111839 h 133669"/>
                <a:gd name="connsiteX23" fmla="*/ 9734 w 116446"/>
                <a:gd name="connsiteY23" fmla="*/ 112696 h 133669"/>
                <a:gd name="connsiteX24" fmla="*/ 9667 w 116446"/>
                <a:gd name="connsiteY24" fmla="*/ 113772 h 133669"/>
                <a:gd name="connsiteX25" fmla="*/ 9734 w 116446"/>
                <a:gd name="connsiteY25" fmla="*/ 113839 h 133669"/>
                <a:gd name="connsiteX26" fmla="*/ 10401 w 116446"/>
                <a:gd name="connsiteY26" fmla="*/ 113839 h 133669"/>
                <a:gd name="connsiteX27" fmla="*/ 13163 w 116446"/>
                <a:gd name="connsiteY27" fmla="*/ 112410 h 133669"/>
                <a:gd name="connsiteX28" fmla="*/ 14877 w 116446"/>
                <a:gd name="connsiteY28" fmla="*/ 110600 h 133669"/>
                <a:gd name="connsiteX29" fmla="*/ 11829 w 116446"/>
                <a:gd name="connsiteY29" fmla="*/ 115173 h 133669"/>
                <a:gd name="connsiteX30" fmla="*/ 10115 w 116446"/>
                <a:gd name="connsiteY30" fmla="*/ 116030 h 133669"/>
                <a:gd name="connsiteX31" fmla="*/ 10115 w 116446"/>
                <a:gd name="connsiteY31" fmla="*/ 117554 h 133669"/>
                <a:gd name="connsiteX32" fmla="*/ 11639 w 116446"/>
                <a:gd name="connsiteY32" fmla="*/ 118316 h 133669"/>
                <a:gd name="connsiteX33" fmla="*/ 15830 w 116446"/>
                <a:gd name="connsiteY33" fmla="*/ 117173 h 133669"/>
                <a:gd name="connsiteX34" fmla="*/ 17640 w 116446"/>
                <a:gd name="connsiteY34" fmla="*/ 113744 h 133669"/>
                <a:gd name="connsiteX35" fmla="*/ 18878 w 116446"/>
                <a:gd name="connsiteY35" fmla="*/ 112886 h 133669"/>
                <a:gd name="connsiteX36" fmla="*/ 20021 w 116446"/>
                <a:gd name="connsiteY36" fmla="*/ 114315 h 133669"/>
                <a:gd name="connsiteX37" fmla="*/ 19164 w 116446"/>
                <a:gd name="connsiteY37" fmla="*/ 115934 h 133669"/>
                <a:gd name="connsiteX38" fmla="*/ 19164 w 116446"/>
                <a:gd name="connsiteY38" fmla="*/ 117744 h 133669"/>
                <a:gd name="connsiteX39" fmla="*/ 21640 w 116446"/>
                <a:gd name="connsiteY39" fmla="*/ 117744 h 133669"/>
                <a:gd name="connsiteX40" fmla="*/ 23164 w 116446"/>
                <a:gd name="connsiteY40" fmla="*/ 115934 h 133669"/>
                <a:gd name="connsiteX41" fmla="*/ 23736 w 116446"/>
                <a:gd name="connsiteY41" fmla="*/ 114887 h 133669"/>
                <a:gd name="connsiteX42" fmla="*/ 23069 w 116446"/>
                <a:gd name="connsiteY42" fmla="*/ 119364 h 133669"/>
                <a:gd name="connsiteX43" fmla="*/ 22402 w 116446"/>
                <a:gd name="connsiteY43" fmla="*/ 120507 h 133669"/>
                <a:gd name="connsiteX44" fmla="*/ 22402 w 116446"/>
                <a:gd name="connsiteY44" fmla="*/ 121649 h 133669"/>
                <a:gd name="connsiteX45" fmla="*/ 23164 w 116446"/>
                <a:gd name="connsiteY45" fmla="*/ 121649 h 133669"/>
                <a:gd name="connsiteX46" fmla="*/ 25831 w 116446"/>
                <a:gd name="connsiteY46" fmla="*/ 119935 h 133669"/>
                <a:gd name="connsiteX47" fmla="*/ 26307 w 116446"/>
                <a:gd name="connsiteY47" fmla="*/ 116887 h 133669"/>
                <a:gd name="connsiteX48" fmla="*/ 27260 w 116446"/>
                <a:gd name="connsiteY48" fmla="*/ 116125 h 133669"/>
                <a:gd name="connsiteX49" fmla="*/ 27260 w 116446"/>
                <a:gd name="connsiteY49" fmla="*/ 116601 h 133669"/>
                <a:gd name="connsiteX50" fmla="*/ 27260 w 116446"/>
                <a:gd name="connsiteY50" fmla="*/ 121268 h 133669"/>
                <a:gd name="connsiteX51" fmla="*/ 29070 w 116446"/>
                <a:gd name="connsiteY51" fmla="*/ 123840 h 133669"/>
                <a:gd name="connsiteX52" fmla="*/ 31070 w 116446"/>
                <a:gd name="connsiteY52" fmla="*/ 124316 h 133669"/>
                <a:gd name="connsiteX53" fmla="*/ 31070 w 116446"/>
                <a:gd name="connsiteY53" fmla="*/ 123555 h 133669"/>
                <a:gd name="connsiteX54" fmla="*/ 29736 w 116446"/>
                <a:gd name="connsiteY54" fmla="*/ 120030 h 133669"/>
                <a:gd name="connsiteX55" fmla="*/ 29736 w 116446"/>
                <a:gd name="connsiteY55" fmla="*/ 116601 h 133669"/>
                <a:gd name="connsiteX56" fmla="*/ 31070 w 116446"/>
                <a:gd name="connsiteY56" fmla="*/ 117649 h 133669"/>
                <a:gd name="connsiteX57" fmla="*/ 31070 w 116446"/>
                <a:gd name="connsiteY57" fmla="*/ 119364 h 133669"/>
                <a:gd name="connsiteX58" fmla="*/ 32403 w 116446"/>
                <a:gd name="connsiteY58" fmla="*/ 118601 h 133669"/>
                <a:gd name="connsiteX59" fmla="*/ 33451 w 116446"/>
                <a:gd name="connsiteY59" fmla="*/ 117554 h 133669"/>
                <a:gd name="connsiteX60" fmla="*/ 33451 w 116446"/>
                <a:gd name="connsiteY60" fmla="*/ 121459 h 133669"/>
                <a:gd name="connsiteX61" fmla="*/ 36023 w 116446"/>
                <a:gd name="connsiteY61" fmla="*/ 126983 h 133669"/>
                <a:gd name="connsiteX62" fmla="*/ 36975 w 116446"/>
                <a:gd name="connsiteY62" fmla="*/ 127555 h 133669"/>
                <a:gd name="connsiteX63" fmla="*/ 38585 w 116446"/>
                <a:gd name="connsiteY63" fmla="*/ 126564 h 133669"/>
                <a:gd name="connsiteX64" fmla="*/ 38595 w 116446"/>
                <a:gd name="connsiteY64" fmla="*/ 126507 h 133669"/>
                <a:gd name="connsiteX65" fmla="*/ 38595 w 116446"/>
                <a:gd name="connsiteY65" fmla="*/ 124412 h 133669"/>
                <a:gd name="connsiteX66" fmla="*/ 38595 w 116446"/>
                <a:gd name="connsiteY66" fmla="*/ 121554 h 133669"/>
                <a:gd name="connsiteX67" fmla="*/ 40404 w 116446"/>
                <a:gd name="connsiteY67" fmla="*/ 119744 h 133669"/>
                <a:gd name="connsiteX68" fmla="*/ 42119 w 116446"/>
                <a:gd name="connsiteY68" fmla="*/ 121649 h 133669"/>
                <a:gd name="connsiteX69" fmla="*/ 42119 w 116446"/>
                <a:gd name="connsiteY69" fmla="*/ 124221 h 133669"/>
                <a:gd name="connsiteX70" fmla="*/ 44500 w 116446"/>
                <a:gd name="connsiteY70" fmla="*/ 125078 h 133669"/>
                <a:gd name="connsiteX71" fmla="*/ 44500 w 116446"/>
                <a:gd name="connsiteY71" fmla="*/ 124221 h 133669"/>
                <a:gd name="connsiteX72" fmla="*/ 43929 w 116446"/>
                <a:gd name="connsiteY72" fmla="*/ 122031 h 133669"/>
                <a:gd name="connsiteX73" fmla="*/ 43929 w 116446"/>
                <a:gd name="connsiteY73" fmla="*/ 120030 h 133669"/>
                <a:gd name="connsiteX74" fmla="*/ 45643 w 116446"/>
                <a:gd name="connsiteY74" fmla="*/ 120030 h 133669"/>
                <a:gd name="connsiteX75" fmla="*/ 46310 w 116446"/>
                <a:gd name="connsiteY75" fmla="*/ 121745 h 133669"/>
                <a:gd name="connsiteX76" fmla="*/ 46310 w 116446"/>
                <a:gd name="connsiteY76" fmla="*/ 126222 h 133669"/>
                <a:gd name="connsiteX77" fmla="*/ 46310 w 116446"/>
                <a:gd name="connsiteY77" fmla="*/ 128317 h 133669"/>
                <a:gd name="connsiteX78" fmla="*/ 47548 w 116446"/>
                <a:gd name="connsiteY78" fmla="*/ 130222 h 133669"/>
                <a:gd name="connsiteX79" fmla="*/ 49072 w 116446"/>
                <a:gd name="connsiteY79" fmla="*/ 130698 h 133669"/>
                <a:gd name="connsiteX80" fmla="*/ 50120 w 116446"/>
                <a:gd name="connsiteY80" fmla="*/ 129936 h 133669"/>
                <a:gd name="connsiteX81" fmla="*/ 50120 w 116446"/>
                <a:gd name="connsiteY81" fmla="*/ 128793 h 133669"/>
                <a:gd name="connsiteX82" fmla="*/ 49453 w 116446"/>
                <a:gd name="connsiteY82" fmla="*/ 125459 h 133669"/>
                <a:gd name="connsiteX83" fmla="*/ 50310 w 116446"/>
                <a:gd name="connsiteY83" fmla="*/ 124412 h 133669"/>
                <a:gd name="connsiteX84" fmla="*/ 51168 w 116446"/>
                <a:gd name="connsiteY84" fmla="*/ 124412 h 133669"/>
                <a:gd name="connsiteX85" fmla="*/ 51930 w 116446"/>
                <a:gd name="connsiteY85" fmla="*/ 126412 h 133669"/>
                <a:gd name="connsiteX86" fmla="*/ 51930 w 116446"/>
                <a:gd name="connsiteY86" fmla="*/ 128507 h 133669"/>
                <a:gd name="connsiteX87" fmla="*/ 54025 w 116446"/>
                <a:gd name="connsiteY87" fmla="*/ 129460 h 133669"/>
                <a:gd name="connsiteX88" fmla="*/ 54787 w 116446"/>
                <a:gd name="connsiteY88" fmla="*/ 128126 h 133669"/>
                <a:gd name="connsiteX89" fmla="*/ 54216 w 116446"/>
                <a:gd name="connsiteY89" fmla="*/ 126507 h 133669"/>
                <a:gd name="connsiteX90" fmla="*/ 52787 w 116446"/>
                <a:gd name="connsiteY90" fmla="*/ 121364 h 133669"/>
                <a:gd name="connsiteX91" fmla="*/ 53549 w 116446"/>
                <a:gd name="connsiteY91" fmla="*/ 120030 h 133669"/>
                <a:gd name="connsiteX92" fmla="*/ 54597 w 116446"/>
                <a:gd name="connsiteY92" fmla="*/ 120602 h 133669"/>
                <a:gd name="connsiteX93" fmla="*/ 54597 w 116446"/>
                <a:gd name="connsiteY93" fmla="*/ 121649 h 133669"/>
                <a:gd name="connsiteX94" fmla="*/ 54597 w 116446"/>
                <a:gd name="connsiteY94" fmla="*/ 123555 h 133669"/>
                <a:gd name="connsiteX95" fmla="*/ 55740 w 116446"/>
                <a:gd name="connsiteY95" fmla="*/ 125555 h 133669"/>
                <a:gd name="connsiteX96" fmla="*/ 57930 w 116446"/>
                <a:gd name="connsiteY96" fmla="*/ 125555 h 133669"/>
                <a:gd name="connsiteX97" fmla="*/ 57930 w 116446"/>
                <a:gd name="connsiteY97" fmla="*/ 123650 h 133669"/>
                <a:gd name="connsiteX98" fmla="*/ 57930 w 116446"/>
                <a:gd name="connsiteY98" fmla="*/ 122031 h 133669"/>
                <a:gd name="connsiteX99" fmla="*/ 57930 w 116446"/>
                <a:gd name="connsiteY99" fmla="*/ 121268 h 133669"/>
                <a:gd name="connsiteX100" fmla="*/ 58407 w 116446"/>
                <a:gd name="connsiteY100" fmla="*/ 121268 h 133669"/>
                <a:gd name="connsiteX101" fmla="*/ 60693 w 116446"/>
                <a:gd name="connsiteY101" fmla="*/ 122411 h 133669"/>
                <a:gd name="connsiteX102" fmla="*/ 60693 w 116446"/>
                <a:gd name="connsiteY102" fmla="*/ 124793 h 133669"/>
                <a:gd name="connsiteX103" fmla="*/ 60693 w 116446"/>
                <a:gd name="connsiteY103" fmla="*/ 127174 h 133669"/>
                <a:gd name="connsiteX104" fmla="*/ 60693 w 116446"/>
                <a:gd name="connsiteY104" fmla="*/ 127746 h 133669"/>
                <a:gd name="connsiteX105" fmla="*/ 62121 w 116446"/>
                <a:gd name="connsiteY105" fmla="*/ 127746 h 133669"/>
                <a:gd name="connsiteX106" fmla="*/ 63074 w 116446"/>
                <a:gd name="connsiteY106" fmla="*/ 127746 h 133669"/>
                <a:gd name="connsiteX107" fmla="*/ 63741 w 116446"/>
                <a:gd name="connsiteY107" fmla="*/ 124983 h 133669"/>
                <a:gd name="connsiteX108" fmla="*/ 62502 w 116446"/>
                <a:gd name="connsiteY108" fmla="*/ 122126 h 133669"/>
                <a:gd name="connsiteX109" fmla="*/ 63074 w 116446"/>
                <a:gd name="connsiteY109" fmla="*/ 120697 h 133669"/>
                <a:gd name="connsiteX110" fmla="*/ 64693 w 116446"/>
                <a:gd name="connsiteY110" fmla="*/ 120697 h 133669"/>
                <a:gd name="connsiteX111" fmla="*/ 65169 w 116446"/>
                <a:gd name="connsiteY111" fmla="*/ 122221 h 133669"/>
                <a:gd name="connsiteX112" fmla="*/ 65169 w 116446"/>
                <a:gd name="connsiteY112" fmla="*/ 123364 h 133669"/>
                <a:gd name="connsiteX113" fmla="*/ 65931 w 116446"/>
                <a:gd name="connsiteY113" fmla="*/ 124221 h 133669"/>
                <a:gd name="connsiteX114" fmla="*/ 67617 w 116446"/>
                <a:gd name="connsiteY114" fmla="*/ 123374 h 133669"/>
                <a:gd name="connsiteX115" fmla="*/ 67646 w 116446"/>
                <a:gd name="connsiteY115" fmla="*/ 123269 h 133669"/>
                <a:gd name="connsiteX116" fmla="*/ 67646 w 116446"/>
                <a:gd name="connsiteY116" fmla="*/ 121268 h 133669"/>
                <a:gd name="connsiteX117" fmla="*/ 68694 w 116446"/>
                <a:gd name="connsiteY117" fmla="*/ 121268 h 133669"/>
                <a:gd name="connsiteX118" fmla="*/ 69836 w 116446"/>
                <a:gd name="connsiteY118" fmla="*/ 121935 h 133669"/>
                <a:gd name="connsiteX119" fmla="*/ 69836 w 116446"/>
                <a:gd name="connsiteY119" fmla="*/ 122983 h 133669"/>
                <a:gd name="connsiteX120" fmla="*/ 70503 w 116446"/>
                <a:gd name="connsiteY120" fmla="*/ 125555 h 133669"/>
                <a:gd name="connsiteX121" fmla="*/ 72599 w 116446"/>
                <a:gd name="connsiteY121" fmla="*/ 127555 h 133669"/>
                <a:gd name="connsiteX122" fmla="*/ 74218 w 116446"/>
                <a:gd name="connsiteY122" fmla="*/ 127555 h 133669"/>
                <a:gd name="connsiteX123" fmla="*/ 74218 w 116446"/>
                <a:gd name="connsiteY123" fmla="*/ 126983 h 133669"/>
                <a:gd name="connsiteX124" fmla="*/ 73361 w 116446"/>
                <a:gd name="connsiteY124" fmla="*/ 123555 h 133669"/>
                <a:gd name="connsiteX125" fmla="*/ 72694 w 116446"/>
                <a:gd name="connsiteY125" fmla="*/ 121840 h 133669"/>
                <a:gd name="connsiteX126" fmla="*/ 73361 w 116446"/>
                <a:gd name="connsiteY126" fmla="*/ 121078 h 133669"/>
                <a:gd name="connsiteX127" fmla="*/ 74409 w 116446"/>
                <a:gd name="connsiteY127" fmla="*/ 121554 h 133669"/>
                <a:gd name="connsiteX128" fmla="*/ 75456 w 116446"/>
                <a:gd name="connsiteY128" fmla="*/ 122316 h 133669"/>
                <a:gd name="connsiteX129" fmla="*/ 76599 w 116446"/>
                <a:gd name="connsiteY129" fmla="*/ 121840 h 133669"/>
                <a:gd name="connsiteX130" fmla="*/ 77171 w 116446"/>
                <a:gd name="connsiteY130" fmla="*/ 120792 h 133669"/>
                <a:gd name="connsiteX131" fmla="*/ 77171 w 116446"/>
                <a:gd name="connsiteY131" fmla="*/ 120125 h 133669"/>
                <a:gd name="connsiteX132" fmla="*/ 78600 w 116446"/>
                <a:gd name="connsiteY132" fmla="*/ 119459 h 133669"/>
                <a:gd name="connsiteX133" fmla="*/ 79361 w 116446"/>
                <a:gd name="connsiteY133" fmla="*/ 120316 h 133669"/>
                <a:gd name="connsiteX134" fmla="*/ 79361 w 116446"/>
                <a:gd name="connsiteY134" fmla="*/ 121459 h 133669"/>
                <a:gd name="connsiteX135" fmla="*/ 78695 w 116446"/>
                <a:gd name="connsiteY135" fmla="*/ 122507 h 133669"/>
                <a:gd name="connsiteX136" fmla="*/ 78695 w 116446"/>
                <a:gd name="connsiteY136" fmla="*/ 122507 h 133669"/>
                <a:gd name="connsiteX137" fmla="*/ 78695 w 116446"/>
                <a:gd name="connsiteY137" fmla="*/ 123459 h 133669"/>
                <a:gd name="connsiteX138" fmla="*/ 81076 w 116446"/>
                <a:gd name="connsiteY138" fmla="*/ 122792 h 133669"/>
                <a:gd name="connsiteX139" fmla="*/ 82124 w 116446"/>
                <a:gd name="connsiteY139" fmla="*/ 120411 h 133669"/>
                <a:gd name="connsiteX140" fmla="*/ 82124 w 116446"/>
                <a:gd name="connsiteY140" fmla="*/ 119078 h 133669"/>
                <a:gd name="connsiteX141" fmla="*/ 83552 w 116446"/>
                <a:gd name="connsiteY141" fmla="*/ 117840 h 133669"/>
                <a:gd name="connsiteX142" fmla="*/ 83552 w 116446"/>
                <a:gd name="connsiteY142" fmla="*/ 117840 h 133669"/>
                <a:gd name="connsiteX143" fmla="*/ 84315 w 116446"/>
                <a:gd name="connsiteY143" fmla="*/ 119935 h 133669"/>
                <a:gd name="connsiteX144" fmla="*/ 83362 w 116446"/>
                <a:gd name="connsiteY144" fmla="*/ 121840 h 133669"/>
                <a:gd name="connsiteX145" fmla="*/ 83248 w 116446"/>
                <a:gd name="connsiteY145" fmla="*/ 123726 h 133669"/>
                <a:gd name="connsiteX146" fmla="*/ 83362 w 116446"/>
                <a:gd name="connsiteY146" fmla="*/ 123840 h 133669"/>
                <a:gd name="connsiteX147" fmla="*/ 85077 w 116446"/>
                <a:gd name="connsiteY147" fmla="*/ 123269 h 133669"/>
                <a:gd name="connsiteX148" fmla="*/ 85934 w 116446"/>
                <a:gd name="connsiteY148" fmla="*/ 121649 h 133669"/>
                <a:gd name="connsiteX149" fmla="*/ 87744 w 116446"/>
                <a:gd name="connsiteY149" fmla="*/ 121649 h 133669"/>
                <a:gd name="connsiteX150" fmla="*/ 87744 w 116446"/>
                <a:gd name="connsiteY150" fmla="*/ 123650 h 133669"/>
                <a:gd name="connsiteX151" fmla="*/ 85934 w 116446"/>
                <a:gd name="connsiteY151" fmla="*/ 125650 h 133669"/>
                <a:gd name="connsiteX152" fmla="*/ 85172 w 116446"/>
                <a:gd name="connsiteY152" fmla="*/ 126793 h 133669"/>
                <a:gd name="connsiteX153" fmla="*/ 85743 w 116446"/>
                <a:gd name="connsiteY153" fmla="*/ 128031 h 133669"/>
                <a:gd name="connsiteX154" fmla="*/ 87458 w 116446"/>
                <a:gd name="connsiteY154" fmla="*/ 128031 h 133669"/>
                <a:gd name="connsiteX155" fmla="*/ 88982 w 116446"/>
                <a:gd name="connsiteY155" fmla="*/ 126222 h 133669"/>
                <a:gd name="connsiteX156" fmla="*/ 91173 w 116446"/>
                <a:gd name="connsiteY156" fmla="*/ 124602 h 133669"/>
                <a:gd name="connsiteX157" fmla="*/ 92144 w 116446"/>
                <a:gd name="connsiteY157" fmla="*/ 126060 h 133669"/>
                <a:gd name="connsiteX158" fmla="*/ 92125 w 116446"/>
                <a:gd name="connsiteY158" fmla="*/ 126126 h 133669"/>
                <a:gd name="connsiteX159" fmla="*/ 90887 w 116446"/>
                <a:gd name="connsiteY159" fmla="*/ 127555 h 133669"/>
                <a:gd name="connsiteX160" fmla="*/ 89077 w 116446"/>
                <a:gd name="connsiteY160" fmla="*/ 129460 h 133669"/>
                <a:gd name="connsiteX161" fmla="*/ 90982 w 116446"/>
                <a:gd name="connsiteY161" fmla="*/ 130698 h 133669"/>
                <a:gd name="connsiteX162" fmla="*/ 93077 w 116446"/>
                <a:gd name="connsiteY162" fmla="*/ 129650 h 133669"/>
                <a:gd name="connsiteX163" fmla="*/ 94506 w 116446"/>
                <a:gd name="connsiteY163" fmla="*/ 127936 h 133669"/>
                <a:gd name="connsiteX164" fmla="*/ 95744 w 116446"/>
                <a:gd name="connsiteY164" fmla="*/ 127936 h 133669"/>
                <a:gd name="connsiteX165" fmla="*/ 94030 w 116446"/>
                <a:gd name="connsiteY165" fmla="*/ 131174 h 133669"/>
                <a:gd name="connsiteX166" fmla="*/ 92792 w 116446"/>
                <a:gd name="connsiteY166" fmla="*/ 132032 h 133669"/>
                <a:gd name="connsiteX167" fmla="*/ 92763 w 116446"/>
                <a:gd name="connsiteY167" fmla="*/ 133242 h 133669"/>
                <a:gd name="connsiteX168" fmla="*/ 92792 w 116446"/>
                <a:gd name="connsiteY168" fmla="*/ 133270 h 133669"/>
                <a:gd name="connsiteX169" fmla="*/ 93363 w 116446"/>
                <a:gd name="connsiteY169" fmla="*/ 133270 h 133669"/>
                <a:gd name="connsiteX170" fmla="*/ 96221 w 116446"/>
                <a:gd name="connsiteY170" fmla="*/ 131746 h 133669"/>
                <a:gd name="connsiteX171" fmla="*/ 96221 w 116446"/>
                <a:gd name="connsiteY171" fmla="*/ 131746 h 133669"/>
                <a:gd name="connsiteX172" fmla="*/ 116414 w 116446"/>
                <a:gd name="connsiteY172" fmla="*/ 20303 h 133669"/>
                <a:gd name="connsiteX173" fmla="*/ 114604 w 116446"/>
                <a:gd name="connsiteY173" fmla="*/ 18970 h 133669"/>
                <a:gd name="connsiteX174" fmla="*/ 112985 w 116446"/>
                <a:gd name="connsiteY174" fmla="*/ 18970 h 133669"/>
                <a:gd name="connsiteX175" fmla="*/ 112985 w 116446"/>
                <a:gd name="connsiteY175" fmla="*/ 19637 h 133669"/>
                <a:gd name="connsiteX176" fmla="*/ 113842 w 116446"/>
                <a:gd name="connsiteY176" fmla="*/ 22971 h 133669"/>
                <a:gd name="connsiteX177" fmla="*/ 114509 w 116446"/>
                <a:gd name="connsiteY177" fmla="*/ 24685 h 133669"/>
                <a:gd name="connsiteX178" fmla="*/ 113842 w 116446"/>
                <a:gd name="connsiteY178" fmla="*/ 25447 h 133669"/>
                <a:gd name="connsiteX179" fmla="*/ 112794 w 116446"/>
                <a:gd name="connsiteY179" fmla="*/ 25447 h 133669"/>
                <a:gd name="connsiteX180" fmla="*/ 111747 w 116446"/>
                <a:gd name="connsiteY180" fmla="*/ 24685 h 133669"/>
                <a:gd name="connsiteX181" fmla="*/ 110603 w 116446"/>
                <a:gd name="connsiteY181" fmla="*/ 24685 h 133669"/>
                <a:gd name="connsiteX182" fmla="*/ 110032 w 116446"/>
                <a:gd name="connsiteY182" fmla="*/ 25733 h 133669"/>
                <a:gd name="connsiteX183" fmla="*/ 110032 w 116446"/>
                <a:gd name="connsiteY183" fmla="*/ 26495 h 133669"/>
                <a:gd name="connsiteX184" fmla="*/ 108603 w 116446"/>
                <a:gd name="connsiteY184" fmla="*/ 27161 h 133669"/>
                <a:gd name="connsiteX185" fmla="*/ 107746 w 116446"/>
                <a:gd name="connsiteY185" fmla="*/ 26304 h 133669"/>
                <a:gd name="connsiteX186" fmla="*/ 107746 w 116446"/>
                <a:gd name="connsiteY186" fmla="*/ 25161 h 133669"/>
                <a:gd name="connsiteX187" fmla="*/ 108413 w 116446"/>
                <a:gd name="connsiteY187" fmla="*/ 24114 h 133669"/>
                <a:gd name="connsiteX188" fmla="*/ 108413 w 116446"/>
                <a:gd name="connsiteY188" fmla="*/ 24114 h 133669"/>
                <a:gd name="connsiteX189" fmla="*/ 108413 w 116446"/>
                <a:gd name="connsiteY189" fmla="*/ 23161 h 133669"/>
                <a:gd name="connsiteX190" fmla="*/ 106032 w 116446"/>
                <a:gd name="connsiteY190" fmla="*/ 23828 h 133669"/>
                <a:gd name="connsiteX191" fmla="*/ 105079 w 116446"/>
                <a:gd name="connsiteY191" fmla="*/ 26304 h 133669"/>
                <a:gd name="connsiteX192" fmla="*/ 105079 w 116446"/>
                <a:gd name="connsiteY192" fmla="*/ 27638 h 133669"/>
                <a:gd name="connsiteX193" fmla="*/ 103745 w 116446"/>
                <a:gd name="connsiteY193" fmla="*/ 28876 h 133669"/>
                <a:gd name="connsiteX194" fmla="*/ 103745 w 116446"/>
                <a:gd name="connsiteY194" fmla="*/ 28876 h 133669"/>
                <a:gd name="connsiteX195" fmla="*/ 102888 w 116446"/>
                <a:gd name="connsiteY195" fmla="*/ 26876 h 133669"/>
                <a:gd name="connsiteX196" fmla="*/ 103841 w 116446"/>
                <a:gd name="connsiteY196" fmla="*/ 24875 h 133669"/>
                <a:gd name="connsiteX197" fmla="*/ 103841 w 116446"/>
                <a:gd name="connsiteY197" fmla="*/ 22971 h 133669"/>
                <a:gd name="connsiteX198" fmla="*/ 102126 w 116446"/>
                <a:gd name="connsiteY198" fmla="*/ 23542 h 133669"/>
                <a:gd name="connsiteX199" fmla="*/ 101269 w 116446"/>
                <a:gd name="connsiteY199" fmla="*/ 25161 h 133669"/>
                <a:gd name="connsiteX200" fmla="*/ 99555 w 116446"/>
                <a:gd name="connsiteY200" fmla="*/ 25161 h 133669"/>
                <a:gd name="connsiteX201" fmla="*/ 99555 w 116446"/>
                <a:gd name="connsiteY201" fmla="*/ 23161 h 133669"/>
                <a:gd name="connsiteX202" fmla="*/ 101364 w 116446"/>
                <a:gd name="connsiteY202" fmla="*/ 21161 h 133669"/>
                <a:gd name="connsiteX203" fmla="*/ 102126 w 116446"/>
                <a:gd name="connsiteY203" fmla="*/ 20018 h 133669"/>
                <a:gd name="connsiteX204" fmla="*/ 101555 w 116446"/>
                <a:gd name="connsiteY204" fmla="*/ 18780 h 133669"/>
                <a:gd name="connsiteX205" fmla="*/ 99840 w 116446"/>
                <a:gd name="connsiteY205" fmla="*/ 19256 h 133669"/>
                <a:gd name="connsiteX206" fmla="*/ 98316 w 116446"/>
                <a:gd name="connsiteY206" fmla="*/ 21066 h 133669"/>
                <a:gd name="connsiteX207" fmla="*/ 96126 w 116446"/>
                <a:gd name="connsiteY207" fmla="*/ 22780 h 133669"/>
                <a:gd name="connsiteX208" fmla="*/ 95173 w 116446"/>
                <a:gd name="connsiteY208" fmla="*/ 21256 h 133669"/>
                <a:gd name="connsiteX209" fmla="*/ 96411 w 116446"/>
                <a:gd name="connsiteY209" fmla="*/ 19827 h 133669"/>
                <a:gd name="connsiteX210" fmla="*/ 98221 w 116446"/>
                <a:gd name="connsiteY210" fmla="*/ 17827 h 133669"/>
                <a:gd name="connsiteX211" fmla="*/ 96221 w 116446"/>
                <a:gd name="connsiteY211" fmla="*/ 16684 h 133669"/>
                <a:gd name="connsiteX212" fmla="*/ 94220 w 116446"/>
                <a:gd name="connsiteY212" fmla="*/ 17827 h 133669"/>
                <a:gd name="connsiteX213" fmla="*/ 92697 w 116446"/>
                <a:gd name="connsiteY213" fmla="*/ 19541 h 133669"/>
                <a:gd name="connsiteX214" fmla="*/ 91553 w 116446"/>
                <a:gd name="connsiteY214" fmla="*/ 19541 h 133669"/>
                <a:gd name="connsiteX215" fmla="*/ 93268 w 116446"/>
                <a:gd name="connsiteY215" fmla="*/ 16208 h 133669"/>
                <a:gd name="connsiteX216" fmla="*/ 94506 w 116446"/>
                <a:gd name="connsiteY216" fmla="*/ 15350 h 133669"/>
                <a:gd name="connsiteX217" fmla="*/ 94535 w 116446"/>
                <a:gd name="connsiteY217" fmla="*/ 14141 h 133669"/>
                <a:gd name="connsiteX218" fmla="*/ 94506 w 116446"/>
                <a:gd name="connsiteY218" fmla="*/ 14112 h 133669"/>
                <a:gd name="connsiteX219" fmla="*/ 95840 w 116446"/>
                <a:gd name="connsiteY219" fmla="*/ 14112 h 133669"/>
                <a:gd name="connsiteX220" fmla="*/ 92982 w 116446"/>
                <a:gd name="connsiteY220" fmla="*/ 15636 h 133669"/>
                <a:gd name="connsiteX221" fmla="*/ 91363 w 116446"/>
                <a:gd name="connsiteY221" fmla="*/ 17541 h 133669"/>
                <a:gd name="connsiteX222" fmla="*/ 94316 w 116446"/>
                <a:gd name="connsiteY222" fmla="*/ 12779 h 133669"/>
                <a:gd name="connsiteX223" fmla="*/ 96126 w 116446"/>
                <a:gd name="connsiteY223" fmla="*/ 11922 h 133669"/>
                <a:gd name="connsiteX224" fmla="*/ 96602 w 116446"/>
                <a:gd name="connsiteY224" fmla="*/ 10302 h 133669"/>
                <a:gd name="connsiteX225" fmla="*/ 95078 w 116446"/>
                <a:gd name="connsiteY225" fmla="*/ 9635 h 133669"/>
                <a:gd name="connsiteX226" fmla="*/ 90887 w 116446"/>
                <a:gd name="connsiteY226" fmla="*/ 10874 h 133669"/>
                <a:gd name="connsiteX227" fmla="*/ 88982 w 116446"/>
                <a:gd name="connsiteY227" fmla="*/ 14398 h 133669"/>
                <a:gd name="connsiteX228" fmla="*/ 87839 w 116446"/>
                <a:gd name="connsiteY228" fmla="*/ 15350 h 133669"/>
                <a:gd name="connsiteX229" fmla="*/ 86601 w 116446"/>
                <a:gd name="connsiteY229" fmla="*/ 13931 h 133669"/>
                <a:gd name="connsiteX230" fmla="*/ 86601 w 116446"/>
                <a:gd name="connsiteY230" fmla="*/ 13922 h 133669"/>
                <a:gd name="connsiteX231" fmla="*/ 87553 w 116446"/>
                <a:gd name="connsiteY231" fmla="*/ 12302 h 133669"/>
                <a:gd name="connsiteX232" fmla="*/ 87553 w 116446"/>
                <a:gd name="connsiteY232" fmla="*/ 10493 h 133669"/>
                <a:gd name="connsiteX233" fmla="*/ 85077 w 116446"/>
                <a:gd name="connsiteY233" fmla="*/ 10493 h 133669"/>
                <a:gd name="connsiteX234" fmla="*/ 83552 w 116446"/>
                <a:gd name="connsiteY234" fmla="*/ 12302 h 133669"/>
                <a:gd name="connsiteX235" fmla="*/ 82981 w 116446"/>
                <a:gd name="connsiteY235" fmla="*/ 13446 h 133669"/>
                <a:gd name="connsiteX236" fmla="*/ 83648 w 116446"/>
                <a:gd name="connsiteY236" fmla="*/ 8874 h 133669"/>
                <a:gd name="connsiteX237" fmla="*/ 84315 w 116446"/>
                <a:gd name="connsiteY237" fmla="*/ 7731 h 133669"/>
                <a:gd name="connsiteX238" fmla="*/ 84315 w 116446"/>
                <a:gd name="connsiteY238" fmla="*/ 6588 h 133669"/>
                <a:gd name="connsiteX239" fmla="*/ 83552 w 116446"/>
                <a:gd name="connsiteY239" fmla="*/ 6588 h 133669"/>
                <a:gd name="connsiteX240" fmla="*/ 80886 w 116446"/>
                <a:gd name="connsiteY240" fmla="*/ 8397 h 133669"/>
                <a:gd name="connsiteX241" fmla="*/ 80409 w 116446"/>
                <a:gd name="connsiteY241" fmla="*/ 11541 h 133669"/>
                <a:gd name="connsiteX242" fmla="*/ 79457 w 116446"/>
                <a:gd name="connsiteY242" fmla="*/ 12207 h 133669"/>
                <a:gd name="connsiteX243" fmla="*/ 79457 w 116446"/>
                <a:gd name="connsiteY243" fmla="*/ 12207 h 133669"/>
                <a:gd name="connsiteX244" fmla="*/ 79457 w 116446"/>
                <a:gd name="connsiteY244" fmla="*/ 7540 h 133669"/>
                <a:gd name="connsiteX245" fmla="*/ 77647 w 116446"/>
                <a:gd name="connsiteY245" fmla="*/ 4968 h 133669"/>
                <a:gd name="connsiteX246" fmla="*/ 75647 w 116446"/>
                <a:gd name="connsiteY246" fmla="*/ 4968 h 133669"/>
                <a:gd name="connsiteX247" fmla="*/ 75647 w 116446"/>
                <a:gd name="connsiteY247" fmla="*/ 5730 h 133669"/>
                <a:gd name="connsiteX248" fmla="*/ 76980 w 116446"/>
                <a:gd name="connsiteY248" fmla="*/ 9159 h 133669"/>
                <a:gd name="connsiteX249" fmla="*/ 76980 w 116446"/>
                <a:gd name="connsiteY249" fmla="*/ 12683 h 133669"/>
                <a:gd name="connsiteX250" fmla="*/ 75647 w 116446"/>
                <a:gd name="connsiteY250" fmla="*/ 11636 h 133669"/>
                <a:gd name="connsiteX251" fmla="*/ 75647 w 116446"/>
                <a:gd name="connsiteY251" fmla="*/ 9921 h 133669"/>
                <a:gd name="connsiteX252" fmla="*/ 75647 w 116446"/>
                <a:gd name="connsiteY252" fmla="*/ 9921 h 133669"/>
                <a:gd name="connsiteX253" fmla="*/ 74313 w 116446"/>
                <a:gd name="connsiteY253" fmla="*/ 10683 h 133669"/>
                <a:gd name="connsiteX254" fmla="*/ 73266 w 116446"/>
                <a:gd name="connsiteY254" fmla="*/ 11826 h 133669"/>
                <a:gd name="connsiteX255" fmla="*/ 73266 w 116446"/>
                <a:gd name="connsiteY255" fmla="*/ 7921 h 133669"/>
                <a:gd name="connsiteX256" fmla="*/ 70694 w 116446"/>
                <a:gd name="connsiteY256" fmla="*/ 2492 h 133669"/>
                <a:gd name="connsiteX257" fmla="*/ 69741 w 116446"/>
                <a:gd name="connsiteY257" fmla="*/ 2016 h 133669"/>
                <a:gd name="connsiteX258" fmla="*/ 68027 w 116446"/>
                <a:gd name="connsiteY258" fmla="*/ 3158 h 133669"/>
                <a:gd name="connsiteX259" fmla="*/ 68027 w 116446"/>
                <a:gd name="connsiteY259" fmla="*/ 5159 h 133669"/>
                <a:gd name="connsiteX260" fmla="*/ 68027 w 116446"/>
                <a:gd name="connsiteY260" fmla="*/ 7921 h 133669"/>
                <a:gd name="connsiteX261" fmla="*/ 66217 w 116446"/>
                <a:gd name="connsiteY261" fmla="*/ 9826 h 133669"/>
                <a:gd name="connsiteX262" fmla="*/ 64502 w 116446"/>
                <a:gd name="connsiteY262" fmla="*/ 8016 h 133669"/>
                <a:gd name="connsiteX263" fmla="*/ 64502 w 116446"/>
                <a:gd name="connsiteY263" fmla="*/ 5444 h 133669"/>
                <a:gd name="connsiteX264" fmla="*/ 62121 w 116446"/>
                <a:gd name="connsiteY264" fmla="*/ 4682 h 133669"/>
                <a:gd name="connsiteX265" fmla="*/ 62121 w 116446"/>
                <a:gd name="connsiteY265" fmla="*/ 5540 h 133669"/>
                <a:gd name="connsiteX266" fmla="*/ 62693 w 116446"/>
                <a:gd name="connsiteY266" fmla="*/ 7635 h 133669"/>
                <a:gd name="connsiteX267" fmla="*/ 62693 w 116446"/>
                <a:gd name="connsiteY267" fmla="*/ 9731 h 133669"/>
                <a:gd name="connsiteX268" fmla="*/ 60978 w 116446"/>
                <a:gd name="connsiteY268" fmla="*/ 9731 h 133669"/>
                <a:gd name="connsiteX269" fmla="*/ 60311 w 116446"/>
                <a:gd name="connsiteY269" fmla="*/ 8111 h 133669"/>
                <a:gd name="connsiteX270" fmla="*/ 60311 w 116446"/>
                <a:gd name="connsiteY270" fmla="*/ 3730 h 133669"/>
                <a:gd name="connsiteX271" fmla="*/ 60311 w 116446"/>
                <a:gd name="connsiteY271" fmla="*/ 1539 h 133669"/>
                <a:gd name="connsiteX272" fmla="*/ 59073 w 116446"/>
                <a:gd name="connsiteY272" fmla="*/ -270 h 133669"/>
                <a:gd name="connsiteX273" fmla="*/ 57549 w 116446"/>
                <a:gd name="connsiteY273" fmla="*/ -270 h 133669"/>
                <a:gd name="connsiteX274" fmla="*/ 56502 w 116446"/>
                <a:gd name="connsiteY274" fmla="*/ 587 h 133669"/>
                <a:gd name="connsiteX275" fmla="*/ 56502 w 116446"/>
                <a:gd name="connsiteY275" fmla="*/ 1634 h 133669"/>
                <a:gd name="connsiteX276" fmla="*/ 57168 w 116446"/>
                <a:gd name="connsiteY276" fmla="*/ 4968 h 133669"/>
                <a:gd name="connsiteX277" fmla="*/ 56311 w 116446"/>
                <a:gd name="connsiteY277" fmla="*/ 5921 h 133669"/>
                <a:gd name="connsiteX278" fmla="*/ 55454 w 116446"/>
                <a:gd name="connsiteY278" fmla="*/ 5921 h 133669"/>
                <a:gd name="connsiteX279" fmla="*/ 54692 w 116446"/>
                <a:gd name="connsiteY279" fmla="*/ 3921 h 133669"/>
                <a:gd name="connsiteX280" fmla="*/ 54216 w 116446"/>
                <a:gd name="connsiteY280" fmla="*/ 1920 h 133669"/>
                <a:gd name="connsiteX281" fmla="*/ 52120 w 116446"/>
                <a:gd name="connsiteY281" fmla="*/ 1063 h 133669"/>
                <a:gd name="connsiteX282" fmla="*/ 51358 w 116446"/>
                <a:gd name="connsiteY282" fmla="*/ 2397 h 133669"/>
                <a:gd name="connsiteX283" fmla="*/ 52025 w 116446"/>
                <a:gd name="connsiteY283" fmla="*/ 3921 h 133669"/>
                <a:gd name="connsiteX284" fmla="*/ 53453 w 116446"/>
                <a:gd name="connsiteY284" fmla="*/ 8969 h 133669"/>
                <a:gd name="connsiteX285" fmla="*/ 52692 w 116446"/>
                <a:gd name="connsiteY285" fmla="*/ 10302 h 133669"/>
                <a:gd name="connsiteX286" fmla="*/ 51549 w 116446"/>
                <a:gd name="connsiteY286" fmla="*/ 9731 h 133669"/>
                <a:gd name="connsiteX287" fmla="*/ 51549 w 116446"/>
                <a:gd name="connsiteY287" fmla="*/ 8683 h 133669"/>
                <a:gd name="connsiteX288" fmla="*/ 51549 w 116446"/>
                <a:gd name="connsiteY288" fmla="*/ 6873 h 133669"/>
                <a:gd name="connsiteX289" fmla="*/ 50406 w 116446"/>
                <a:gd name="connsiteY289" fmla="*/ 4968 h 133669"/>
                <a:gd name="connsiteX290" fmla="*/ 48215 w 116446"/>
                <a:gd name="connsiteY290" fmla="*/ 4968 h 133669"/>
                <a:gd name="connsiteX291" fmla="*/ 48215 w 116446"/>
                <a:gd name="connsiteY291" fmla="*/ 6778 h 133669"/>
                <a:gd name="connsiteX292" fmla="*/ 48215 w 116446"/>
                <a:gd name="connsiteY292" fmla="*/ 8397 h 133669"/>
                <a:gd name="connsiteX293" fmla="*/ 48215 w 116446"/>
                <a:gd name="connsiteY293" fmla="*/ 9159 h 133669"/>
                <a:gd name="connsiteX294" fmla="*/ 45834 w 116446"/>
                <a:gd name="connsiteY294" fmla="*/ 8111 h 133669"/>
                <a:gd name="connsiteX295" fmla="*/ 45834 w 116446"/>
                <a:gd name="connsiteY295" fmla="*/ 5730 h 133669"/>
                <a:gd name="connsiteX296" fmla="*/ 45834 w 116446"/>
                <a:gd name="connsiteY296" fmla="*/ 3444 h 133669"/>
                <a:gd name="connsiteX297" fmla="*/ 45834 w 116446"/>
                <a:gd name="connsiteY297" fmla="*/ 2873 h 133669"/>
                <a:gd name="connsiteX298" fmla="*/ 44310 w 116446"/>
                <a:gd name="connsiteY298" fmla="*/ 2873 h 133669"/>
                <a:gd name="connsiteX299" fmla="*/ 43357 w 116446"/>
                <a:gd name="connsiteY299" fmla="*/ 2873 h 133669"/>
                <a:gd name="connsiteX300" fmla="*/ 42786 w 116446"/>
                <a:gd name="connsiteY300" fmla="*/ 5635 h 133669"/>
                <a:gd name="connsiteX301" fmla="*/ 44024 w 116446"/>
                <a:gd name="connsiteY301" fmla="*/ 8492 h 133669"/>
                <a:gd name="connsiteX302" fmla="*/ 43452 w 116446"/>
                <a:gd name="connsiteY302" fmla="*/ 9826 h 133669"/>
                <a:gd name="connsiteX303" fmla="*/ 41833 w 116446"/>
                <a:gd name="connsiteY303" fmla="*/ 9350 h 133669"/>
                <a:gd name="connsiteX304" fmla="*/ 41262 w 116446"/>
                <a:gd name="connsiteY304" fmla="*/ 7921 h 133669"/>
                <a:gd name="connsiteX305" fmla="*/ 41262 w 116446"/>
                <a:gd name="connsiteY305" fmla="*/ 6873 h 133669"/>
                <a:gd name="connsiteX306" fmla="*/ 40500 w 116446"/>
                <a:gd name="connsiteY306" fmla="*/ 6016 h 133669"/>
                <a:gd name="connsiteX307" fmla="*/ 38699 w 116446"/>
                <a:gd name="connsiteY307" fmla="*/ 6940 h 133669"/>
                <a:gd name="connsiteX308" fmla="*/ 38690 w 116446"/>
                <a:gd name="connsiteY308" fmla="*/ 6968 h 133669"/>
                <a:gd name="connsiteX309" fmla="*/ 38690 w 116446"/>
                <a:gd name="connsiteY309" fmla="*/ 8969 h 133669"/>
                <a:gd name="connsiteX310" fmla="*/ 37642 w 116446"/>
                <a:gd name="connsiteY310" fmla="*/ 8969 h 133669"/>
                <a:gd name="connsiteX311" fmla="*/ 36499 w 116446"/>
                <a:gd name="connsiteY311" fmla="*/ 8302 h 133669"/>
                <a:gd name="connsiteX312" fmla="*/ 36499 w 116446"/>
                <a:gd name="connsiteY312" fmla="*/ 7349 h 133669"/>
                <a:gd name="connsiteX313" fmla="*/ 35928 w 116446"/>
                <a:gd name="connsiteY313" fmla="*/ 4778 h 133669"/>
                <a:gd name="connsiteX314" fmla="*/ 33737 w 116446"/>
                <a:gd name="connsiteY314" fmla="*/ 2968 h 133669"/>
                <a:gd name="connsiteX315" fmla="*/ 32118 w 116446"/>
                <a:gd name="connsiteY315" fmla="*/ 2968 h 133669"/>
                <a:gd name="connsiteX316" fmla="*/ 32118 w 116446"/>
                <a:gd name="connsiteY316" fmla="*/ 3540 h 133669"/>
                <a:gd name="connsiteX317" fmla="*/ 32975 w 116446"/>
                <a:gd name="connsiteY317" fmla="*/ 6778 h 133669"/>
                <a:gd name="connsiteX318" fmla="*/ 33642 w 116446"/>
                <a:gd name="connsiteY318" fmla="*/ 8492 h 133669"/>
                <a:gd name="connsiteX319" fmla="*/ 33070 w 116446"/>
                <a:gd name="connsiteY319" fmla="*/ 9255 h 133669"/>
                <a:gd name="connsiteX320" fmla="*/ 31927 w 116446"/>
                <a:gd name="connsiteY320" fmla="*/ 8778 h 133669"/>
                <a:gd name="connsiteX321" fmla="*/ 30975 w 116446"/>
                <a:gd name="connsiteY321" fmla="*/ 8111 h 133669"/>
                <a:gd name="connsiteX322" fmla="*/ 29736 w 116446"/>
                <a:gd name="connsiteY322" fmla="*/ 8588 h 133669"/>
                <a:gd name="connsiteX323" fmla="*/ 29736 w 116446"/>
                <a:gd name="connsiteY323" fmla="*/ 9635 h 133669"/>
                <a:gd name="connsiteX324" fmla="*/ 29260 w 116446"/>
                <a:gd name="connsiteY324" fmla="*/ 10302 h 133669"/>
                <a:gd name="connsiteX325" fmla="*/ 28117 w 116446"/>
                <a:gd name="connsiteY325" fmla="*/ 10969 h 133669"/>
                <a:gd name="connsiteX326" fmla="*/ 5448 w 116446"/>
                <a:gd name="connsiteY326" fmla="*/ 80311 h 133669"/>
                <a:gd name="connsiteX327" fmla="*/ 2971 w 116446"/>
                <a:gd name="connsiteY327" fmla="*/ 100885 h 133669"/>
                <a:gd name="connsiteX328" fmla="*/ 590 w 116446"/>
                <a:gd name="connsiteY328" fmla="*/ 98694 h 133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116446" h="133669">
                  <a:moveTo>
                    <a:pt x="590" y="98694"/>
                  </a:moveTo>
                  <a:lnTo>
                    <a:pt x="590" y="98694"/>
                  </a:lnTo>
                  <a:cubicBezTo>
                    <a:pt x="590" y="100218"/>
                    <a:pt x="1161" y="99932"/>
                    <a:pt x="1352" y="100694"/>
                  </a:cubicBezTo>
                  <a:cubicBezTo>
                    <a:pt x="1542" y="101457"/>
                    <a:pt x="876" y="101933"/>
                    <a:pt x="399" y="102504"/>
                  </a:cubicBezTo>
                  <a:cubicBezTo>
                    <a:pt x="-77" y="103076"/>
                    <a:pt x="-267" y="104028"/>
                    <a:pt x="399" y="104409"/>
                  </a:cubicBezTo>
                  <a:cubicBezTo>
                    <a:pt x="1037" y="104723"/>
                    <a:pt x="1809" y="104523"/>
                    <a:pt x="2209" y="103933"/>
                  </a:cubicBezTo>
                  <a:cubicBezTo>
                    <a:pt x="2209" y="103457"/>
                    <a:pt x="2209" y="102790"/>
                    <a:pt x="2971" y="102409"/>
                  </a:cubicBezTo>
                  <a:cubicBezTo>
                    <a:pt x="3466" y="101990"/>
                    <a:pt x="4190" y="101990"/>
                    <a:pt x="4686" y="102409"/>
                  </a:cubicBezTo>
                  <a:cubicBezTo>
                    <a:pt x="5448" y="102885"/>
                    <a:pt x="4686" y="103838"/>
                    <a:pt x="4686" y="104409"/>
                  </a:cubicBezTo>
                  <a:lnTo>
                    <a:pt x="2876" y="106314"/>
                  </a:lnTo>
                  <a:cubicBezTo>
                    <a:pt x="2514" y="106609"/>
                    <a:pt x="2247" y="107010"/>
                    <a:pt x="2114" y="107457"/>
                  </a:cubicBezTo>
                  <a:cubicBezTo>
                    <a:pt x="1990" y="107953"/>
                    <a:pt x="2285" y="108457"/>
                    <a:pt x="2781" y="108600"/>
                  </a:cubicBezTo>
                  <a:cubicBezTo>
                    <a:pt x="3304" y="108924"/>
                    <a:pt x="3971" y="108924"/>
                    <a:pt x="4495" y="108600"/>
                  </a:cubicBezTo>
                  <a:cubicBezTo>
                    <a:pt x="5095" y="108143"/>
                    <a:pt x="5581" y="107562"/>
                    <a:pt x="5924" y="106886"/>
                  </a:cubicBezTo>
                  <a:cubicBezTo>
                    <a:pt x="6400" y="106124"/>
                    <a:pt x="6972" y="105076"/>
                    <a:pt x="8115" y="105266"/>
                  </a:cubicBezTo>
                  <a:cubicBezTo>
                    <a:pt x="8781" y="105448"/>
                    <a:pt x="9191" y="106114"/>
                    <a:pt x="9067" y="106791"/>
                  </a:cubicBezTo>
                  <a:cubicBezTo>
                    <a:pt x="8877" y="107400"/>
                    <a:pt x="8419" y="107895"/>
                    <a:pt x="7829" y="108124"/>
                  </a:cubicBezTo>
                  <a:cubicBezTo>
                    <a:pt x="6972" y="108600"/>
                    <a:pt x="5829" y="109172"/>
                    <a:pt x="6019" y="110029"/>
                  </a:cubicBezTo>
                  <a:cubicBezTo>
                    <a:pt x="6210" y="110886"/>
                    <a:pt x="7162" y="111267"/>
                    <a:pt x="8019" y="111267"/>
                  </a:cubicBezTo>
                  <a:cubicBezTo>
                    <a:pt x="8800" y="111201"/>
                    <a:pt x="9515" y="110820"/>
                    <a:pt x="10020" y="110219"/>
                  </a:cubicBezTo>
                  <a:cubicBezTo>
                    <a:pt x="10591" y="109743"/>
                    <a:pt x="10972" y="109076"/>
                    <a:pt x="11544" y="108600"/>
                  </a:cubicBezTo>
                  <a:cubicBezTo>
                    <a:pt x="11906" y="108410"/>
                    <a:pt x="12325" y="108410"/>
                    <a:pt x="12687" y="108600"/>
                  </a:cubicBezTo>
                  <a:cubicBezTo>
                    <a:pt x="12791" y="109924"/>
                    <a:pt x="12125" y="111182"/>
                    <a:pt x="10972" y="111839"/>
                  </a:cubicBezTo>
                  <a:cubicBezTo>
                    <a:pt x="10972" y="111839"/>
                    <a:pt x="10020" y="111839"/>
                    <a:pt x="9734" y="112696"/>
                  </a:cubicBezTo>
                  <a:cubicBezTo>
                    <a:pt x="9420" y="112972"/>
                    <a:pt x="9391" y="113458"/>
                    <a:pt x="9667" y="113772"/>
                  </a:cubicBezTo>
                  <a:cubicBezTo>
                    <a:pt x="9686" y="113791"/>
                    <a:pt x="9715" y="113820"/>
                    <a:pt x="9734" y="113839"/>
                  </a:cubicBezTo>
                  <a:lnTo>
                    <a:pt x="10401" y="113839"/>
                  </a:lnTo>
                  <a:cubicBezTo>
                    <a:pt x="11496" y="113849"/>
                    <a:pt x="12534" y="113315"/>
                    <a:pt x="13163" y="112410"/>
                  </a:cubicBezTo>
                  <a:cubicBezTo>
                    <a:pt x="13163" y="111743"/>
                    <a:pt x="13925" y="110791"/>
                    <a:pt x="14877" y="110600"/>
                  </a:cubicBezTo>
                  <a:cubicBezTo>
                    <a:pt x="15030" y="112639"/>
                    <a:pt x="13772" y="114525"/>
                    <a:pt x="11829" y="115173"/>
                  </a:cubicBezTo>
                  <a:cubicBezTo>
                    <a:pt x="11229" y="115401"/>
                    <a:pt x="10658" y="115687"/>
                    <a:pt x="10115" y="116030"/>
                  </a:cubicBezTo>
                  <a:cubicBezTo>
                    <a:pt x="9762" y="116477"/>
                    <a:pt x="9762" y="117106"/>
                    <a:pt x="10115" y="117554"/>
                  </a:cubicBezTo>
                  <a:cubicBezTo>
                    <a:pt x="10496" y="118001"/>
                    <a:pt x="11048" y="118278"/>
                    <a:pt x="11639" y="118316"/>
                  </a:cubicBezTo>
                  <a:cubicBezTo>
                    <a:pt x="13134" y="118611"/>
                    <a:pt x="14687" y="118192"/>
                    <a:pt x="15830" y="117173"/>
                  </a:cubicBezTo>
                  <a:cubicBezTo>
                    <a:pt x="16582" y="116116"/>
                    <a:pt x="17192" y="114963"/>
                    <a:pt x="17640" y="113744"/>
                  </a:cubicBezTo>
                  <a:cubicBezTo>
                    <a:pt x="17897" y="113287"/>
                    <a:pt x="18354" y="112963"/>
                    <a:pt x="18878" y="112886"/>
                  </a:cubicBezTo>
                  <a:cubicBezTo>
                    <a:pt x="19573" y="112982"/>
                    <a:pt x="20078" y="113610"/>
                    <a:pt x="20021" y="114315"/>
                  </a:cubicBezTo>
                  <a:cubicBezTo>
                    <a:pt x="19811" y="114896"/>
                    <a:pt x="19526" y="115439"/>
                    <a:pt x="19164" y="115934"/>
                  </a:cubicBezTo>
                  <a:cubicBezTo>
                    <a:pt x="18792" y="116477"/>
                    <a:pt x="18792" y="117201"/>
                    <a:pt x="19164" y="117744"/>
                  </a:cubicBezTo>
                  <a:cubicBezTo>
                    <a:pt x="19907" y="118259"/>
                    <a:pt x="20897" y="118259"/>
                    <a:pt x="21640" y="117744"/>
                  </a:cubicBezTo>
                  <a:cubicBezTo>
                    <a:pt x="22316" y="117306"/>
                    <a:pt x="22850" y="116677"/>
                    <a:pt x="23164" y="115934"/>
                  </a:cubicBezTo>
                  <a:lnTo>
                    <a:pt x="23736" y="114887"/>
                  </a:lnTo>
                  <a:cubicBezTo>
                    <a:pt x="24250" y="116401"/>
                    <a:pt x="24002" y="118068"/>
                    <a:pt x="23069" y="119364"/>
                  </a:cubicBezTo>
                  <a:cubicBezTo>
                    <a:pt x="22812" y="119725"/>
                    <a:pt x="22593" y="120107"/>
                    <a:pt x="22402" y="120507"/>
                  </a:cubicBezTo>
                  <a:cubicBezTo>
                    <a:pt x="22174" y="120849"/>
                    <a:pt x="22174" y="121306"/>
                    <a:pt x="22402" y="121649"/>
                  </a:cubicBezTo>
                  <a:cubicBezTo>
                    <a:pt x="22402" y="121649"/>
                    <a:pt x="22402" y="121649"/>
                    <a:pt x="23164" y="121649"/>
                  </a:cubicBezTo>
                  <a:cubicBezTo>
                    <a:pt x="24326" y="121697"/>
                    <a:pt x="25393" y="121011"/>
                    <a:pt x="25831" y="119935"/>
                  </a:cubicBezTo>
                  <a:cubicBezTo>
                    <a:pt x="26079" y="118935"/>
                    <a:pt x="26241" y="117916"/>
                    <a:pt x="26307" y="116887"/>
                  </a:cubicBezTo>
                  <a:cubicBezTo>
                    <a:pt x="26307" y="116887"/>
                    <a:pt x="26307" y="115934"/>
                    <a:pt x="27260" y="116125"/>
                  </a:cubicBezTo>
                  <a:cubicBezTo>
                    <a:pt x="27298" y="116277"/>
                    <a:pt x="27298" y="116449"/>
                    <a:pt x="27260" y="116601"/>
                  </a:cubicBezTo>
                  <a:cubicBezTo>
                    <a:pt x="27831" y="118125"/>
                    <a:pt x="26593" y="119649"/>
                    <a:pt x="27260" y="121268"/>
                  </a:cubicBezTo>
                  <a:cubicBezTo>
                    <a:pt x="27584" y="122297"/>
                    <a:pt x="28212" y="123192"/>
                    <a:pt x="29070" y="123840"/>
                  </a:cubicBezTo>
                  <a:cubicBezTo>
                    <a:pt x="29641" y="124412"/>
                    <a:pt x="30594" y="124888"/>
                    <a:pt x="31070" y="124316"/>
                  </a:cubicBezTo>
                  <a:cubicBezTo>
                    <a:pt x="31165" y="124069"/>
                    <a:pt x="31165" y="123802"/>
                    <a:pt x="31070" y="123555"/>
                  </a:cubicBezTo>
                  <a:cubicBezTo>
                    <a:pt x="31070" y="122411"/>
                    <a:pt x="30117" y="121268"/>
                    <a:pt x="29736" y="120030"/>
                  </a:cubicBezTo>
                  <a:cubicBezTo>
                    <a:pt x="29165" y="118963"/>
                    <a:pt x="29165" y="117668"/>
                    <a:pt x="29736" y="116601"/>
                  </a:cubicBezTo>
                  <a:cubicBezTo>
                    <a:pt x="30403" y="116601"/>
                    <a:pt x="30975" y="117077"/>
                    <a:pt x="31070" y="117649"/>
                  </a:cubicBezTo>
                  <a:cubicBezTo>
                    <a:pt x="31165" y="118221"/>
                    <a:pt x="31070" y="118792"/>
                    <a:pt x="31070" y="119364"/>
                  </a:cubicBezTo>
                  <a:cubicBezTo>
                    <a:pt x="31641" y="119364"/>
                    <a:pt x="32213" y="119364"/>
                    <a:pt x="32403" y="118601"/>
                  </a:cubicBezTo>
                  <a:cubicBezTo>
                    <a:pt x="32594" y="117840"/>
                    <a:pt x="32403" y="117458"/>
                    <a:pt x="33451" y="117554"/>
                  </a:cubicBezTo>
                  <a:cubicBezTo>
                    <a:pt x="34499" y="117649"/>
                    <a:pt x="33451" y="120125"/>
                    <a:pt x="33451" y="121459"/>
                  </a:cubicBezTo>
                  <a:cubicBezTo>
                    <a:pt x="33280" y="123621"/>
                    <a:pt x="34261" y="125717"/>
                    <a:pt x="36023" y="126983"/>
                  </a:cubicBezTo>
                  <a:cubicBezTo>
                    <a:pt x="36280" y="127260"/>
                    <a:pt x="36613" y="127460"/>
                    <a:pt x="36975" y="127555"/>
                  </a:cubicBezTo>
                  <a:cubicBezTo>
                    <a:pt x="37690" y="127726"/>
                    <a:pt x="38414" y="127279"/>
                    <a:pt x="38585" y="126564"/>
                  </a:cubicBezTo>
                  <a:cubicBezTo>
                    <a:pt x="38585" y="126545"/>
                    <a:pt x="38595" y="126526"/>
                    <a:pt x="38595" y="126507"/>
                  </a:cubicBezTo>
                  <a:cubicBezTo>
                    <a:pt x="38785" y="125821"/>
                    <a:pt x="38785" y="125098"/>
                    <a:pt x="38595" y="124412"/>
                  </a:cubicBezTo>
                  <a:cubicBezTo>
                    <a:pt x="38452" y="123469"/>
                    <a:pt x="38452" y="122497"/>
                    <a:pt x="38595" y="121554"/>
                  </a:cubicBezTo>
                  <a:cubicBezTo>
                    <a:pt x="38595" y="120697"/>
                    <a:pt x="39357" y="119649"/>
                    <a:pt x="40404" y="119744"/>
                  </a:cubicBezTo>
                  <a:cubicBezTo>
                    <a:pt x="41347" y="119916"/>
                    <a:pt x="42052" y="120697"/>
                    <a:pt x="42119" y="121649"/>
                  </a:cubicBezTo>
                  <a:cubicBezTo>
                    <a:pt x="41976" y="122497"/>
                    <a:pt x="41976" y="123374"/>
                    <a:pt x="42119" y="124221"/>
                  </a:cubicBezTo>
                  <a:cubicBezTo>
                    <a:pt x="42119" y="125078"/>
                    <a:pt x="43833" y="125650"/>
                    <a:pt x="44500" y="125078"/>
                  </a:cubicBezTo>
                  <a:cubicBezTo>
                    <a:pt x="44595" y="124802"/>
                    <a:pt x="44595" y="124498"/>
                    <a:pt x="44500" y="124221"/>
                  </a:cubicBezTo>
                  <a:cubicBezTo>
                    <a:pt x="44395" y="123469"/>
                    <a:pt x="44205" y="122735"/>
                    <a:pt x="43929" y="122031"/>
                  </a:cubicBezTo>
                  <a:cubicBezTo>
                    <a:pt x="43548" y="121421"/>
                    <a:pt x="43548" y="120640"/>
                    <a:pt x="43929" y="120030"/>
                  </a:cubicBezTo>
                  <a:cubicBezTo>
                    <a:pt x="44452" y="119706"/>
                    <a:pt x="45119" y="119706"/>
                    <a:pt x="45643" y="120030"/>
                  </a:cubicBezTo>
                  <a:cubicBezTo>
                    <a:pt x="46157" y="120440"/>
                    <a:pt x="46415" y="121097"/>
                    <a:pt x="46310" y="121745"/>
                  </a:cubicBezTo>
                  <a:lnTo>
                    <a:pt x="46310" y="126222"/>
                  </a:lnTo>
                  <a:cubicBezTo>
                    <a:pt x="46215" y="126917"/>
                    <a:pt x="46215" y="127622"/>
                    <a:pt x="46310" y="128317"/>
                  </a:cubicBezTo>
                  <a:cubicBezTo>
                    <a:pt x="46481" y="129079"/>
                    <a:pt x="46919" y="129755"/>
                    <a:pt x="47548" y="130222"/>
                  </a:cubicBezTo>
                  <a:cubicBezTo>
                    <a:pt x="48005" y="130527"/>
                    <a:pt x="48529" y="130689"/>
                    <a:pt x="49072" y="130698"/>
                  </a:cubicBezTo>
                  <a:cubicBezTo>
                    <a:pt x="49529" y="130641"/>
                    <a:pt x="49929" y="130355"/>
                    <a:pt x="50120" y="129936"/>
                  </a:cubicBezTo>
                  <a:cubicBezTo>
                    <a:pt x="50206" y="129565"/>
                    <a:pt x="50206" y="129174"/>
                    <a:pt x="50120" y="128793"/>
                  </a:cubicBezTo>
                  <a:cubicBezTo>
                    <a:pt x="49587" y="127765"/>
                    <a:pt x="49358" y="126612"/>
                    <a:pt x="49453" y="125459"/>
                  </a:cubicBezTo>
                  <a:cubicBezTo>
                    <a:pt x="49453" y="125459"/>
                    <a:pt x="49453" y="124412"/>
                    <a:pt x="50310" y="124412"/>
                  </a:cubicBezTo>
                  <a:cubicBezTo>
                    <a:pt x="50586" y="124326"/>
                    <a:pt x="50891" y="124326"/>
                    <a:pt x="51168" y="124412"/>
                  </a:cubicBezTo>
                  <a:cubicBezTo>
                    <a:pt x="51644" y="124974"/>
                    <a:pt x="51911" y="125679"/>
                    <a:pt x="51930" y="126412"/>
                  </a:cubicBezTo>
                  <a:cubicBezTo>
                    <a:pt x="51749" y="127098"/>
                    <a:pt x="51749" y="127822"/>
                    <a:pt x="51930" y="128507"/>
                  </a:cubicBezTo>
                  <a:cubicBezTo>
                    <a:pt x="52377" y="129212"/>
                    <a:pt x="53196" y="129593"/>
                    <a:pt x="54025" y="129460"/>
                  </a:cubicBezTo>
                  <a:cubicBezTo>
                    <a:pt x="54587" y="129279"/>
                    <a:pt x="54911" y="128698"/>
                    <a:pt x="54787" y="128126"/>
                  </a:cubicBezTo>
                  <a:cubicBezTo>
                    <a:pt x="54730" y="127545"/>
                    <a:pt x="54530" y="126993"/>
                    <a:pt x="54216" y="126507"/>
                  </a:cubicBezTo>
                  <a:cubicBezTo>
                    <a:pt x="53377" y="124916"/>
                    <a:pt x="52892" y="123164"/>
                    <a:pt x="52787" y="121364"/>
                  </a:cubicBezTo>
                  <a:cubicBezTo>
                    <a:pt x="52787" y="120792"/>
                    <a:pt x="52787" y="120125"/>
                    <a:pt x="53549" y="120030"/>
                  </a:cubicBezTo>
                  <a:cubicBezTo>
                    <a:pt x="53987" y="119954"/>
                    <a:pt x="54425" y="120192"/>
                    <a:pt x="54597" y="120602"/>
                  </a:cubicBezTo>
                  <a:cubicBezTo>
                    <a:pt x="54663" y="120945"/>
                    <a:pt x="54663" y="121306"/>
                    <a:pt x="54597" y="121649"/>
                  </a:cubicBezTo>
                  <a:cubicBezTo>
                    <a:pt x="54549" y="122288"/>
                    <a:pt x="54549" y="122916"/>
                    <a:pt x="54597" y="123555"/>
                  </a:cubicBezTo>
                  <a:cubicBezTo>
                    <a:pt x="54768" y="124316"/>
                    <a:pt x="55168" y="125021"/>
                    <a:pt x="55740" y="125555"/>
                  </a:cubicBezTo>
                  <a:cubicBezTo>
                    <a:pt x="56406" y="126031"/>
                    <a:pt x="57549" y="126126"/>
                    <a:pt x="57930" y="125555"/>
                  </a:cubicBezTo>
                  <a:cubicBezTo>
                    <a:pt x="58311" y="124983"/>
                    <a:pt x="57930" y="124316"/>
                    <a:pt x="57930" y="123650"/>
                  </a:cubicBezTo>
                  <a:cubicBezTo>
                    <a:pt x="57873" y="123107"/>
                    <a:pt x="57873" y="122573"/>
                    <a:pt x="57930" y="122031"/>
                  </a:cubicBezTo>
                  <a:cubicBezTo>
                    <a:pt x="57835" y="121783"/>
                    <a:pt x="57835" y="121516"/>
                    <a:pt x="57930" y="121268"/>
                  </a:cubicBezTo>
                  <a:lnTo>
                    <a:pt x="58407" y="121268"/>
                  </a:lnTo>
                  <a:cubicBezTo>
                    <a:pt x="59340" y="121088"/>
                    <a:pt x="60273" y="121554"/>
                    <a:pt x="60693" y="122411"/>
                  </a:cubicBezTo>
                  <a:cubicBezTo>
                    <a:pt x="60931" y="123183"/>
                    <a:pt x="60931" y="124021"/>
                    <a:pt x="60693" y="124793"/>
                  </a:cubicBezTo>
                  <a:cubicBezTo>
                    <a:pt x="60502" y="125574"/>
                    <a:pt x="60502" y="126393"/>
                    <a:pt x="60693" y="127174"/>
                  </a:cubicBezTo>
                  <a:lnTo>
                    <a:pt x="60693" y="127746"/>
                  </a:lnTo>
                  <a:cubicBezTo>
                    <a:pt x="61150" y="127946"/>
                    <a:pt x="61664" y="127946"/>
                    <a:pt x="62121" y="127746"/>
                  </a:cubicBezTo>
                  <a:cubicBezTo>
                    <a:pt x="62436" y="127841"/>
                    <a:pt x="62760" y="127841"/>
                    <a:pt x="63074" y="127746"/>
                  </a:cubicBezTo>
                  <a:cubicBezTo>
                    <a:pt x="63941" y="127117"/>
                    <a:pt x="64226" y="125945"/>
                    <a:pt x="63741" y="124983"/>
                  </a:cubicBezTo>
                  <a:cubicBezTo>
                    <a:pt x="63245" y="124069"/>
                    <a:pt x="62836" y="123107"/>
                    <a:pt x="62502" y="122126"/>
                  </a:cubicBezTo>
                  <a:cubicBezTo>
                    <a:pt x="62502" y="121554"/>
                    <a:pt x="62502" y="120888"/>
                    <a:pt x="63074" y="120697"/>
                  </a:cubicBezTo>
                  <a:cubicBezTo>
                    <a:pt x="63550" y="120335"/>
                    <a:pt x="64217" y="120335"/>
                    <a:pt x="64693" y="120697"/>
                  </a:cubicBezTo>
                  <a:cubicBezTo>
                    <a:pt x="65027" y="121135"/>
                    <a:pt x="65188" y="121678"/>
                    <a:pt x="65169" y="122221"/>
                  </a:cubicBezTo>
                  <a:cubicBezTo>
                    <a:pt x="65169" y="122221"/>
                    <a:pt x="65169" y="122983"/>
                    <a:pt x="65169" y="123364"/>
                  </a:cubicBezTo>
                  <a:cubicBezTo>
                    <a:pt x="65312" y="123735"/>
                    <a:pt x="65579" y="124040"/>
                    <a:pt x="65931" y="124221"/>
                  </a:cubicBezTo>
                  <a:cubicBezTo>
                    <a:pt x="66627" y="124450"/>
                    <a:pt x="67389" y="124069"/>
                    <a:pt x="67617" y="123374"/>
                  </a:cubicBezTo>
                  <a:cubicBezTo>
                    <a:pt x="67627" y="123335"/>
                    <a:pt x="67636" y="123307"/>
                    <a:pt x="67646" y="123269"/>
                  </a:cubicBezTo>
                  <a:cubicBezTo>
                    <a:pt x="67694" y="122602"/>
                    <a:pt x="67694" y="121935"/>
                    <a:pt x="67646" y="121268"/>
                  </a:cubicBezTo>
                  <a:cubicBezTo>
                    <a:pt x="67970" y="121078"/>
                    <a:pt x="68370" y="121078"/>
                    <a:pt x="68694" y="121268"/>
                  </a:cubicBezTo>
                  <a:cubicBezTo>
                    <a:pt x="69160" y="121288"/>
                    <a:pt x="69589" y="121535"/>
                    <a:pt x="69836" y="121935"/>
                  </a:cubicBezTo>
                  <a:cubicBezTo>
                    <a:pt x="69932" y="122278"/>
                    <a:pt x="69932" y="122640"/>
                    <a:pt x="69836" y="122983"/>
                  </a:cubicBezTo>
                  <a:cubicBezTo>
                    <a:pt x="69875" y="123878"/>
                    <a:pt x="70103" y="124755"/>
                    <a:pt x="70503" y="125555"/>
                  </a:cubicBezTo>
                  <a:cubicBezTo>
                    <a:pt x="70922" y="126469"/>
                    <a:pt x="71665" y="127183"/>
                    <a:pt x="72599" y="127555"/>
                  </a:cubicBezTo>
                  <a:cubicBezTo>
                    <a:pt x="73113" y="127793"/>
                    <a:pt x="73704" y="127793"/>
                    <a:pt x="74218" y="127555"/>
                  </a:cubicBezTo>
                  <a:cubicBezTo>
                    <a:pt x="74218" y="127555"/>
                    <a:pt x="74218" y="127555"/>
                    <a:pt x="74218" y="126983"/>
                  </a:cubicBezTo>
                  <a:cubicBezTo>
                    <a:pt x="74294" y="125783"/>
                    <a:pt x="73999" y="124583"/>
                    <a:pt x="73361" y="123555"/>
                  </a:cubicBezTo>
                  <a:cubicBezTo>
                    <a:pt x="72989" y="123059"/>
                    <a:pt x="72761" y="122459"/>
                    <a:pt x="72694" y="121840"/>
                  </a:cubicBezTo>
                  <a:cubicBezTo>
                    <a:pt x="72770" y="121488"/>
                    <a:pt x="73018" y="121202"/>
                    <a:pt x="73361" y="121078"/>
                  </a:cubicBezTo>
                  <a:cubicBezTo>
                    <a:pt x="73771" y="121059"/>
                    <a:pt x="74161" y="121230"/>
                    <a:pt x="74409" y="121554"/>
                  </a:cubicBezTo>
                  <a:cubicBezTo>
                    <a:pt x="74694" y="121888"/>
                    <a:pt x="75056" y="122145"/>
                    <a:pt x="75456" y="122316"/>
                  </a:cubicBezTo>
                  <a:cubicBezTo>
                    <a:pt x="75895" y="122335"/>
                    <a:pt x="76314" y="122164"/>
                    <a:pt x="76599" y="121840"/>
                  </a:cubicBezTo>
                  <a:cubicBezTo>
                    <a:pt x="76847" y="121526"/>
                    <a:pt x="77037" y="121173"/>
                    <a:pt x="77171" y="120792"/>
                  </a:cubicBezTo>
                  <a:cubicBezTo>
                    <a:pt x="77142" y="120573"/>
                    <a:pt x="77142" y="120345"/>
                    <a:pt x="77171" y="120125"/>
                  </a:cubicBezTo>
                  <a:cubicBezTo>
                    <a:pt x="77428" y="119592"/>
                    <a:pt x="78028" y="119306"/>
                    <a:pt x="78600" y="119459"/>
                  </a:cubicBezTo>
                  <a:cubicBezTo>
                    <a:pt x="79038" y="119506"/>
                    <a:pt x="79361" y="119878"/>
                    <a:pt x="79361" y="120316"/>
                  </a:cubicBezTo>
                  <a:cubicBezTo>
                    <a:pt x="79514" y="120678"/>
                    <a:pt x="79514" y="121097"/>
                    <a:pt x="79361" y="121459"/>
                  </a:cubicBezTo>
                  <a:lnTo>
                    <a:pt x="78695" y="122507"/>
                  </a:lnTo>
                  <a:cubicBezTo>
                    <a:pt x="78695" y="122507"/>
                    <a:pt x="78695" y="122507"/>
                    <a:pt x="78695" y="122507"/>
                  </a:cubicBezTo>
                  <a:cubicBezTo>
                    <a:pt x="78695" y="122507"/>
                    <a:pt x="78695" y="123269"/>
                    <a:pt x="78695" y="123459"/>
                  </a:cubicBezTo>
                  <a:cubicBezTo>
                    <a:pt x="78695" y="123650"/>
                    <a:pt x="80314" y="123459"/>
                    <a:pt x="81076" y="122792"/>
                  </a:cubicBezTo>
                  <a:cubicBezTo>
                    <a:pt x="81771" y="122202"/>
                    <a:pt x="82162" y="121326"/>
                    <a:pt x="82124" y="120411"/>
                  </a:cubicBezTo>
                  <a:cubicBezTo>
                    <a:pt x="81981" y="119983"/>
                    <a:pt x="81981" y="119506"/>
                    <a:pt x="82124" y="119078"/>
                  </a:cubicBezTo>
                  <a:cubicBezTo>
                    <a:pt x="82981" y="118030"/>
                    <a:pt x="83457" y="119078"/>
                    <a:pt x="83552" y="117840"/>
                  </a:cubicBezTo>
                  <a:lnTo>
                    <a:pt x="83552" y="117840"/>
                  </a:lnTo>
                  <a:cubicBezTo>
                    <a:pt x="83552" y="119554"/>
                    <a:pt x="84124" y="119173"/>
                    <a:pt x="84315" y="119935"/>
                  </a:cubicBezTo>
                  <a:cubicBezTo>
                    <a:pt x="84505" y="120697"/>
                    <a:pt x="83838" y="121268"/>
                    <a:pt x="83362" y="121840"/>
                  </a:cubicBezTo>
                  <a:cubicBezTo>
                    <a:pt x="82810" y="122326"/>
                    <a:pt x="82753" y="123174"/>
                    <a:pt x="83248" y="123726"/>
                  </a:cubicBezTo>
                  <a:cubicBezTo>
                    <a:pt x="83276" y="123764"/>
                    <a:pt x="83324" y="123802"/>
                    <a:pt x="83362" y="123840"/>
                  </a:cubicBezTo>
                  <a:cubicBezTo>
                    <a:pt x="84000" y="124078"/>
                    <a:pt x="84715" y="123840"/>
                    <a:pt x="85077" y="123269"/>
                  </a:cubicBezTo>
                  <a:cubicBezTo>
                    <a:pt x="85077" y="123269"/>
                    <a:pt x="85077" y="122126"/>
                    <a:pt x="85934" y="121649"/>
                  </a:cubicBezTo>
                  <a:cubicBezTo>
                    <a:pt x="86458" y="121221"/>
                    <a:pt x="87220" y="121221"/>
                    <a:pt x="87744" y="121649"/>
                  </a:cubicBezTo>
                  <a:cubicBezTo>
                    <a:pt x="88410" y="122221"/>
                    <a:pt x="87744" y="123078"/>
                    <a:pt x="87744" y="123650"/>
                  </a:cubicBezTo>
                  <a:lnTo>
                    <a:pt x="85934" y="125650"/>
                  </a:lnTo>
                  <a:cubicBezTo>
                    <a:pt x="85620" y="125983"/>
                    <a:pt x="85362" y="126374"/>
                    <a:pt x="85172" y="126793"/>
                  </a:cubicBezTo>
                  <a:cubicBezTo>
                    <a:pt x="85029" y="127288"/>
                    <a:pt x="85277" y="127812"/>
                    <a:pt x="85743" y="128031"/>
                  </a:cubicBezTo>
                  <a:cubicBezTo>
                    <a:pt x="86267" y="128355"/>
                    <a:pt x="86934" y="128355"/>
                    <a:pt x="87458" y="128031"/>
                  </a:cubicBezTo>
                  <a:cubicBezTo>
                    <a:pt x="88087" y="127545"/>
                    <a:pt x="88610" y="126926"/>
                    <a:pt x="88982" y="126222"/>
                  </a:cubicBezTo>
                  <a:cubicBezTo>
                    <a:pt x="89458" y="125459"/>
                    <a:pt x="90030" y="124316"/>
                    <a:pt x="91173" y="124602"/>
                  </a:cubicBezTo>
                  <a:cubicBezTo>
                    <a:pt x="91839" y="124736"/>
                    <a:pt x="92278" y="125393"/>
                    <a:pt x="92144" y="126060"/>
                  </a:cubicBezTo>
                  <a:cubicBezTo>
                    <a:pt x="92135" y="126088"/>
                    <a:pt x="92135" y="126107"/>
                    <a:pt x="92125" y="126126"/>
                  </a:cubicBezTo>
                  <a:cubicBezTo>
                    <a:pt x="91906" y="126745"/>
                    <a:pt x="91468" y="127250"/>
                    <a:pt x="90887" y="127555"/>
                  </a:cubicBezTo>
                  <a:cubicBezTo>
                    <a:pt x="90030" y="128031"/>
                    <a:pt x="88886" y="128603"/>
                    <a:pt x="89077" y="129460"/>
                  </a:cubicBezTo>
                  <a:cubicBezTo>
                    <a:pt x="89306" y="130298"/>
                    <a:pt x="90125" y="130822"/>
                    <a:pt x="90982" y="130698"/>
                  </a:cubicBezTo>
                  <a:cubicBezTo>
                    <a:pt x="91801" y="130660"/>
                    <a:pt x="92563" y="130279"/>
                    <a:pt x="93077" y="129650"/>
                  </a:cubicBezTo>
                  <a:lnTo>
                    <a:pt x="94506" y="127936"/>
                  </a:lnTo>
                  <a:cubicBezTo>
                    <a:pt x="94897" y="127736"/>
                    <a:pt x="95354" y="127736"/>
                    <a:pt x="95744" y="127936"/>
                  </a:cubicBezTo>
                  <a:cubicBezTo>
                    <a:pt x="95821" y="129250"/>
                    <a:pt x="95163" y="130498"/>
                    <a:pt x="94030" y="131174"/>
                  </a:cubicBezTo>
                  <a:cubicBezTo>
                    <a:pt x="93563" y="131384"/>
                    <a:pt x="93144" y="131670"/>
                    <a:pt x="92792" y="132032"/>
                  </a:cubicBezTo>
                  <a:cubicBezTo>
                    <a:pt x="92449" y="132356"/>
                    <a:pt x="92439" y="132899"/>
                    <a:pt x="92763" y="133242"/>
                  </a:cubicBezTo>
                  <a:cubicBezTo>
                    <a:pt x="92773" y="133251"/>
                    <a:pt x="92782" y="133260"/>
                    <a:pt x="92792" y="133270"/>
                  </a:cubicBezTo>
                  <a:lnTo>
                    <a:pt x="93363" y="133270"/>
                  </a:lnTo>
                  <a:cubicBezTo>
                    <a:pt x="94497" y="133222"/>
                    <a:pt x="95554" y="132660"/>
                    <a:pt x="96221" y="131746"/>
                  </a:cubicBezTo>
                  <a:lnTo>
                    <a:pt x="96221" y="131746"/>
                  </a:lnTo>
                  <a:cubicBezTo>
                    <a:pt x="109461" y="96503"/>
                    <a:pt x="112032" y="57832"/>
                    <a:pt x="116414" y="20303"/>
                  </a:cubicBezTo>
                  <a:cubicBezTo>
                    <a:pt x="116014" y="19627"/>
                    <a:pt x="115366" y="19151"/>
                    <a:pt x="114604" y="18970"/>
                  </a:cubicBezTo>
                  <a:cubicBezTo>
                    <a:pt x="114099" y="18684"/>
                    <a:pt x="113490" y="18684"/>
                    <a:pt x="112985" y="18970"/>
                  </a:cubicBezTo>
                  <a:cubicBezTo>
                    <a:pt x="112985" y="18970"/>
                    <a:pt x="112985" y="18970"/>
                    <a:pt x="112985" y="19637"/>
                  </a:cubicBezTo>
                  <a:cubicBezTo>
                    <a:pt x="112909" y="20808"/>
                    <a:pt x="113204" y="21980"/>
                    <a:pt x="113842" y="22971"/>
                  </a:cubicBezTo>
                  <a:cubicBezTo>
                    <a:pt x="114185" y="23485"/>
                    <a:pt x="114414" y="24075"/>
                    <a:pt x="114509" y="24685"/>
                  </a:cubicBezTo>
                  <a:cubicBezTo>
                    <a:pt x="114509" y="25075"/>
                    <a:pt x="114223" y="25399"/>
                    <a:pt x="113842" y="25447"/>
                  </a:cubicBezTo>
                  <a:cubicBezTo>
                    <a:pt x="113842" y="25447"/>
                    <a:pt x="113080" y="25447"/>
                    <a:pt x="112794" y="25447"/>
                  </a:cubicBezTo>
                  <a:cubicBezTo>
                    <a:pt x="112528" y="25095"/>
                    <a:pt x="112166" y="24828"/>
                    <a:pt x="111747" y="24685"/>
                  </a:cubicBezTo>
                  <a:cubicBezTo>
                    <a:pt x="111385" y="24523"/>
                    <a:pt x="110966" y="24523"/>
                    <a:pt x="110603" y="24685"/>
                  </a:cubicBezTo>
                  <a:cubicBezTo>
                    <a:pt x="110356" y="24999"/>
                    <a:pt x="110165" y="25352"/>
                    <a:pt x="110032" y="25733"/>
                  </a:cubicBezTo>
                  <a:cubicBezTo>
                    <a:pt x="110070" y="25990"/>
                    <a:pt x="110070" y="26238"/>
                    <a:pt x="110032" y="26495"/>
                  </a:cubicBezTo>
                  <a:cubicBezTo>
                    <a:pt x="110032" y="26495"/>
                    <a:pt x="109175" y="27352"/>
                    <a:pt x="108603" y="27161"/>
                  </a:cubicBezTo>
                  <a:cubicBezTo>
                    <a:pt x="108175" y="27066"/>
                    <a:pt x="107841" y="26733"/>
                    <a:pt x="107746" y="26304"/>
                  </a:cubicBezTo>
                  <a:cubicBezTo>
                    <a:pt x="107660" y="25923"/>
                    <a:pt x="107660" y="25542"/>
                    <a:pt x="107746" y="25161"/>
                  </a:cubicBezTo>
                  <a:lnTo>
                    <a:pt x="108413" y="24114"/>
                  </a:lnTo>
                  <a:lnTo>
                    <a:pt x="108413" y="24114"/>
                  </a:lnTo>
                  <a:cubicBezTo>
                    <a:pt x="108537" y="23809"/>
                    <a:pt x="108537" y="23466"/>
                    <a:pt x="108413" y="23161"/>
                  </a:cubicBezTo>
                  <a:cubicBezTo>
                    <a:pt x="107556" y="22685"/>
                    <a:pt x="106794" y="23161"/>
                    <a:pt x="106032" y="23828"/>
                  </a:cubicBezTo>
                  <a:cubicBezTo>
                    <a:pt x="105365" y="24475"/>
                    <a:pt x="105013" y="25380"/>
                    <a:pt x="105079" y="26304"/>
                  </a:cubicBezTo>
                  <a:cubicBezTo>
                    <a:pt x="105260" y="26733"/>
                    <a:pt x="105260" y="27209"/>
                    <a:pt x="105079" y="27638"/>
                  </a:cubicBezTo>
                  <a:cubicBezTo>
                    <a:pt x="104222" y="28685"/>
                    <a:pt x="103841" y="28209"/>
                    <a:pt x="103745" y="28876"/>
                  </a:cubicBezTo>
                  <a:lnTo>
                    <a:pt x="103745" y="28876"/>
                  </a:lnTo>
                  <a:cubicBezTo>
                    <a:pt x="103745" y="27257"/>
                    <a:pt x="103079" y="27542"/>
                    <a:pt x="102888" y="26876"/>
                  </a:cubicBezTo>
                  <a:cubicBezTo>
                    <a:pt x="102698" y="26209"/>
                    <a:pt x="103365" y="25542"/>
                    <a:pt x="103841" y="24875"/>
                  </a:cubicBezTo>
                  <a:cubicBezTo>
                    <a:pt x="104317" y="24209"/>
                    <a:pt x="104508" y="23351"/>
                    <a:pt x="103841" y="22971"/>
                  </a:cubicBezTo>
                  <a:cubicBezTo>
                    <a:pt x="103203" y="22732"/>
                    <a:pt x="102488" y="22971"/>
                    <a:pt x="102126" y="23542"/>
                  </a:cubicBezTo>
                  <a:cubicBezTo>
                    <a:pt x="102126" y="24018"/>
                    <a:pt x="102126" y="24685"/>
                    <a:pt x="101269" y="25161"/>
                  </a:cubicBezTo>
                  <a:cubicBezTo>
                    <a:pt x="100774" y="25580"/>
                    <a:pt x="100050" y="25580"/>
                    <a:pt x="99555" y="25161"/>
                  </a:cubicBezTo>
                  <a:cubicBezTo>
                    <a:pt x="98793" y="24685"/>
                    <a:pt x="99555" y="23732"/>
                    <a:pt x="99555" y="23161"/>
                  </a:cubicBezTo>
                  <a:lnTo>
                    <a:pt x="101364" y="21161"/>
                  </a:lnTo>
                  <a:cubicBezTo>
                    <a:pt x="101736" y="20875"/>
                    <a:pt x="102003" y="20475"/>
                    <a:pt x="102126" y="20018"/>
                  </a:cubicBezTo>
                  <a:cubicBezTo>
                    <a:pt x="102269" y="19523"/>
                    <a:pt x="102021" y="18998"/>
                    <a:pt x="101555" y="18780"/>
                  </a:cubicBezTo>
                  <a:cubicBezTo>
                    <a:pt x="100936" y="18627"/>
                    <a:pt x="100288" y="18808"/>
                    <a:pt x="99840" y="19256"/>
                  </a:cubicBezTo>
                  <a:cubicBezTo>
                    <a:pt x="99231" y="19761"/>
                    <a:pt x="98716" y="20380"/>
                    <a:pt x="98316" y="21066"/>
                  </a:cubicBezTo>
                  <a:cubicBezTo>
                    <a:pt x="98316" y="21923"/>
                    <a:pt x="97269" y="22971"/>
                    <a:pt x="96126" y="22780"/>
                  </a:cubicBezTo>
                  <a:cubicBezTo>
                    <a:pt x="95459" y="22590"/>
                    <a:pt x="95049" y="21932"/>
                    <a:pt x="95173" y="21256"/>
                  </a:cubicBezTo>
                  <a:cubicBezTo>
                    <a:pt x="95392" y="20637"/>
                    <a:pt x="95830" y="20132"/>
                    <a:pt x="96411" y="19827"/>
                  </a:cubicBezTo>
                  <a:cubicBezTo>
                    <a:pt x="97269" y="19351"/>
                    <a:pt x="98411" y="18780"/>
                    <a:pt x="98221" y="17827"/>
                  </a:cubicBezTo>
                  <a:cubicBezTo>
                    <a:pt x="98031" y="16874"/>
                    <a:pt x="97078" y="16589"/>
                    <a:pt x="96221" y="16684"/>
                  </a:cubicBezTo>
                  <a:cubicBezTo>
                    <a:pt x="95440" y="16817"/>
                    <a:pt x="94735" y="17217"/>
                    <a:pt x="94220" y="17827"/>
                  </a:cubicBezTo>
                  <a:cubicBezTo>
                    <a:pt x="93649" y="18303"/>
                    <a:pt x="93268" y="18970"/>
                    <a:pt x="92697" y="19541"/>
                  </a:cubicBezTo>
                  <a:cubicBezTo>
                    <a:pt x="92335" y="19694"/>
                    <a:pt x="91925" y="19694"/>
                    <a:pt x="91553" y="19541"/>
                  </a:cubicBezTo>
                  <a:cubicBezTo>
                    <a:pt x="91392" y="18179"/>
                    <a:pt x="92068" y="16865"/>
                    <a:pt x="93268" y="16208"/>
                  </a:cubicBezTo>
                  <a:cubicBezTo>
                    <a:pt x="93268" y="16208"/>
                    <a:pt x="94220" y="15732"/>
                    <a:pt x="94506" y="15350"/>
                  </a:cubicBezTo>
                  <a:cubicBezTo>
                    <a:pt x="94849" y="15027"/>
                    <a:pt x="94859" y="14484"/>
                    <a:pt x="94535" y="14141"/>
                  </a:cubicBezTo>
                  <a:cubicBezTo>
                    <a:pt x="94525" y="14131"/>
                    <a:pt x="94516" y="14122"/>
                    <a:pt x="94506" y="14112"/>
                  </a:cubicBezTo>
                  <a:lnTo>
                    <a:pt x="95840" y="14112"/>
                  </a:lnTo>
                  <a:cubicBezTo>
                    <a:pt x="94697" y="14141"/>
                    <a:pt x="93640" y="14703"/>
                    <a:pt x="92982" y="15636"/>
                  </a:cubicBezTo>
                  <a:cubicBezTo>
                    <a:pt x="92982" y="16303"/>
                    <a:pt x="92316" y="17351"/>
                    <a:pt x="91363" y="17541"/>
                  </a:cubicBezTo>
                  <a:cubicBezTo>
                    <a:pt x="91211" y="15484"/>
                    <a:pt x="92401" y="13560"/>
                    <a:pt x="94316" y="12779"/>
                  </a:cubicBezTo>
                  <a:cubicBezTo>
                    <a:pt x="94954" y="12569"/>
                    <a:pt x="95564" y="12283"/>
                    <a:pt x="96126" y="11922"/>
                  </a:cubicBezTo>
                  <a:cubicBezTo>
                    <a:pt x="96649" y="11559"/>
                    <a:pt x="96849" y="10883"/>
                    <a:pt x="96602" y="10302"/>
                  </a:cubicBezTo>
                  <a:cubicBezTo>
                    <a:pt x="96211" y="9883"/>
                    <a:pt x="95659" y="9635"/>
                    <a:pt x="95078" y="9635"/>
                  </a:cubicBezTo>
                  <a:cubicBezTo>
                    <a:pt x="93563" y="9359"/>
                    <a:pt x="92011" y="9816"/>
                    <a:pt x="90887" y="10874"/>
                  </a:cubicBezTo>
                  <a:cubicBezTo>
                    <a:pt x="90125" y="11979"/>
                    <a:pt x="89487" y="13160"/>
                    <a:pt x="88982" y="14398"/>
                  </a:cubicBezTo>
                  <a:cubicBezTo>
                    <a:pt x="88829" y="14922"/>
                    <a:pt x="88382" y="15293"/>
                    <a:pt x="87839" y="15350"/>
                  </a:cubicBezTo>
                  <a:cubicBezTo>
                    <a:pt x="87105" y="15303"/>
                    <a:pt x="86553" y="14665"/>
                    <a:pt x="86601" y="13931"/>
                  </a:cubicBezTo>
                  <a:cubicBezTo>
                    <a:pt x="86601" y="13922"/>
                    <a:pt x="86601" y="13922"/>
                    <a:pt x="86601" y="13922"/>
                  </a:cubicBezTo>
                  <a:cubicBezTo>
                    <a:pt x="86782" y="13312"/>
                    <a:pt x="87115" y="12760"/>
                    <a:pt x="87553" y="12302"/>
                  </a:cubicBezTo>
                  <a:cubicBezTo>
                    <a:pt x="87553" y="11731"/>
                    <a:pt x="88125" y="11064"/>
                    <a:pt x="87553" y="10493"/>
                  </a:cubicBezTo>
                  <a:cubicBezTo>
                    <a:pt x="86829" y="9921"/>
                    <a:pt x="85801" y="9921"/>
                    <a:pt x="85077" y="10493"/>
                  </a:cubicBezTo>
                  <a:cubicBezTo>
                    <a:pt x="84400" y="10931"/>
                    <a:pt x="83867" y="11559"/>
                    <a:pt x="83552" y="12302"/>
                  </a:cubicBezTo>
                  <a:lnTo>
                    <a:pt x="82981" y="13446"/>
                  </a:lnTo>
                  <a:cubicBezTo>
                    <a:pt x="82467" y="11902"/>
                    <a:pt x="82714" y="10207"/>
                    <a:pt x="83648" y="8874"/>
                  </a:cubicBezTo>
                  <a:cubicBezTo>
                    <a:pt x="83943" y="8540"/>
                    <a:pt x="84162" y="8150"/>
                    <a:pt x="84315" y="7731"/>
                  </a:cubicBezTo>
                  <a:cubicBezTo>
                    <a:pt x="84543" y="7388"/>
                    <a:pt x="84543" y="6930"/>
                    <a:pt x="84315" y="6588"/>
                  </a:cubicBezTo>
                  <a:cubicBezTo>
                    <a:pt x="84315" y="6588"/>
                    <a:pt x="83838" y="6588"/>
                    <a:pt x="83552" y="6588"/>
                  </a:cubicBezTo>
                  <a:cubicBezTo>
                    <a:pt x="82371" y="6588"/>
                    <a:pt x="81314" y="7302"/>
                    <a:pt x="80886" y="8397"/>
                  </a:cubicBezTo>
                  <a:cubicBezTo>
                    <a:pt x="80638" y="9426"/>
                    <a:pt x="80476" y="10483"/>
                    <a:pt x="80409" y="11541"/>
                  </a:cubicBezTo>
                  <a:cubicBezTo>
                    <a:pt x="80409" y="11541"/>
                    <a:pt x="79933" y="12493"/>
                    <a:pt x="79457" y="12207"/>
                  </a:cubicBezTo>
                  <a:cubicBezTo>
                    <a:pt x="78981" y="11922"/>
                    <a:pt x="79457" y="12207"/>
                    <a:pt x="79457" y="12207"/>
                  </a:cubicBezTo>
                  <a:cubicBezTo>
                    <a:pt x="79457" y="12207"/>
                    <a:pt x="80124" y="9159"/>
                    <a:pt x="79457" y="7540"/>
                  </a:cubicBezTo>
                  <a:cubicBezTo>
                    <a:pt x="79105" y="6530"/>
                    <a:pt x="78476" y="5645"/>
                    <a:pt x="77647" y="4968"/>
                  </a:cubicBezTo>
                  <a:cubicBezTo>
                    <a:pt x="77076" y="4492"/>
                    <a:pt x="76028" y="4016"/>
                    <a:pt x="75647" y="4968"/>
                  </a:cubicBezTo>
                  <a:cubicBezTo>
                    <a:pt x="75513" y="5206"/>
                    <a:pt x="75513" y="5492"/>
                    <a:pt x="75647" y="5730"/>
                  </a:cubicBezTo>
                  <a:cubicBezTo>
                    <a:pt x="75647" y="6873"/>
                    <a:pt x="76599" y="8016"/>
                    <a:pt x="76980" y="9159"/>
                  </a:cubicBezTo>
                  <a:cubicBezTo>
                    <a:pt x="77552" y="10264"/>
                    <a:pt x="77552" y="11579"/>
                    <a:pt x="76980" y="12683"/>
                  </a:cubicBezTo>
                  <a:cubicBezTo>
                    <a:pt x="76409" y="12683"/>
                    <a:pt x="75742" y="12207"/>
                    <a:pt x="75647" y="11636"/>
                  </a:cubicBezTo>
                  <a:cubicBezTo>
                    <a:pt x="75695" y="11064"/>
                    <a:pt x="75695" y="10493"/>
                    <a:pt x="75647" y="9921"/>
                  </a:cubicBezTo>
                  <a:lnTo>
                    <a:pt x="75647" y="9921"/>
                  </a:lnTo>
                  <a:cubicBezTo>
                    <a:pt x="75075" y="9921"/>
                    <a:pt x="74504" y="9921"/>
                    <a:pt x="74313" y="10683"/>
                  </a:cubicBezTo>
                  <a:cubicBezTo>
                    <a:pt x="74123" y="11445"/>
                    <a:pt x="74313" y="11922"/>
                    <a:pt x="73266" y="11826"/>
                  </a:cubicBezTo>
                  <a:cubicBezTo>
                    <a:pt x="72218" y="11731"/>
                    <a:pt x="73266" y="9255"/>
                    <a:pt x="73266" y="7921"/>
                  </a:cubicBezTo>
                  <a:cubicBezTo>
                    <a:pt x="73466" y="5778"/>
                    <a:pt x="72475" y="3701"/>
                    <a:pt x="70694" y="2492"/>
                  </a:cubicBezTo>
                  <a:cubicBezTo>
                    <a:pt x="70408" y="2273"/>
                    <a:pt x="70084" y="2111"/>
                    <a:pt x="69741" y="2016"/>
                  </a:cubicBezTo>
                  <a:cubicBezTo>
                    <a:pt x="68970" y="1939"/>
                    <a:pt x="68255" y="2415"/>
                    <a:pt x="68027" y="3158"/>
                  </a:cubicBezTo>
                  <a:cubicBezTo>
                    <a:pt x="67884" y="3816"/>
                    <a:pt x="67884" y="4501"/>
                    <a:pt x="68027" y="5159"/>
                  </a:cubicBezTo>
                  <a:cubicBezTo>
                    <a:pt x="68217" y="6073"/>
                    <a:pt x="68217" y="7006"/>
                    <a:pt x="68027" y="7921"/>
                  </a:cubicBezTo>
                  <a:cubicBezTo>
                    <a:pt x="68027" y="8874"/>
                    <a:pt x="67360" y="9921"/>
                    <a:pt x="66217" y="9826"/>
                  </a:cubicBezTo>
                  <a:cubicBezTo>
                    <a:pt x="65074" y="9731"/>
                    <a:pt x="64598" y="8778"/>
                    <a:pt x="64502" y="8016"/>
                  </a:cubicBezTo>
                  <a:cubicBezTo>
                    <a:pt x="64598" y="7159"/>
                    <a:pt x="64598" y="6302"/>
                    <a:pt x="64502" y="5444"/>
                  </a:cubicBezTo>
                  <a:cubicBezTo>
                    <a:pt x="64502" y="4682"/>
                    <a:pt x="62788" y="4111"/>
                    <a:pt x="62121" y="4682"/>
                  </a:cubicBezTo>
                  <a:cubicBezTo>
                    <a:pt x="61997" y="4959"/>
                    <a:pt x="61997" y="5264"/>
                    <a:pt x="62121" y="5540"/>
                  </a:cubicBezTo>
                  <a:cubicBezTo>
                    <a:pt x="62207" y="6263"/>
                    <a:pt x="62398" y="6968"/>
                    <a:pt x="62693" y="7635"/>
                  </a:cubicBezTo>
                  <a:cubicBezTo>
                    <a:pt x="63064" y="8283"/>
                    <a:pt x="63064" y="9083"/>
                    <a:pt x="62693" y="9731"/>
                  </a:cubicBezTo>
                  <a:cubicBezTo>
                    <a:pt x="62169" y="10055"/>
                    <a:pt x="61502" y="10055"/>
                    <a:pt x="60978" y="9731"/>
                  </a:cubicBezTo>
                  <a:cubicBezTo>
                    <a:pt x="60407" y="9731"/>
                    <a:pt x="60311" y="8683"/>
                    <a:pt x="60311" y="8111"/>
                  </a:cubicBezTo>
                  <a:lnTo>
                    <a:pt x="60311" y="3730"/>
                  </a:lnTo>
                  <a:cubicBezTo>
                    <a:pt x="60407" y="3006"/>
                    <a:pt x="60407" y="2263"/>
                    <a:pt x="60311" y="1539"/>
                  </a:cubicBezTo>
                  <a:cubicBezTo>
                    <a:pt x="60111" y="815"/>
                    <a:pt x="59683" y="177"/>
                    <a:pt x="59073" y="-270"/>
                  </a:cubicBezTo>
                  <a:cubicBezTo>
                    <a:pt x="58578" y="-442"/>
                    <a:pt x="58045" y="-442"/>
                    <a:pt x="57549" y="-270"/>
                  </a:cubicBezTo>
                  <a:cubicBezTo>
                    <a:pt x="57063" y="-213"/>
                    <a:pt x="56654" y="120"/>
                    <a:pt x="56502" y="587"/>
                  </a:cubicBezTo>
                  <a:cubicBezTo>
                    <a:pt x="56502" y="587"/>
                    <a:pt x="56502" y="1253"/>
                    <a:pt x="56502" y="1634"/>
                  </a:cubicBezTo>
                  <a:cubicBezTo>
                    <a:pt x="57054" y="2654"/>
                    <a:pt x="57283" y="3816"/>
                    <a:pt x="57168" y="4968"/>
                  </a:cubicBezTo>
                  <a:cubicBezTo>
                    <a:pt x="57168" y="4968"/>
                    <a:pt x="57168" y="5921"/>
                    <a:pt x="56311" y="5921"/>
                  </a:cubicBezTo>
                  <a:cubicBezTo>
                    <a:pt x="56044" y="6054"/>
                    <a:pt x="55720" y="6054"/>
                    <a:pt x="55454" y="5921"/>
                  </a:cubicBezTo>
                  <a:cubicBezTo>
                    <a:pt x="54939" y="5387"/>
                    <a:pt x="54663" y="4663"/>
                    <a:pt x="54692" y="3921"/>
                  </a:cubicBezTo>
                  <a:cubicBezTo>
                    <a:pt x="54682" y="3225"/>
                    <a:pt x="54520" y="2549"/>
                    <a:pt x="54216" y="1920"/>
                  </a:cubicBezTo>
                  <a:cubicBezTo>
                    <a:pt x="53778" y="1206"/>
                    <a:pt x="52930" y="853"/>
                    <a:pt x="52120" y="1063"/>
                  </a:cubicBezTo>
                  <a:cubicBezTo>
                    <a:pt x="51587" y="1282"/>
                    <a:pt x="51272" y="1825"/>
                    <a:pt x="51358" y="2397"/>
                  </a:cubicBezTo>
                  <a:cubicBezTo>
                    <a:pt x="51501" y="2939"/>
                    <a:pt x="51720" y="3454"/>
                    <a:pt x="52025" y="3921"/>
                  </a:cubicBezTo>
                  <a:cubicBezTo>
                    <a:pt x="52815" y="5502"/>
                    <a:pt x="53301" y="7206"/>
                    <a:pt x="53453" y="8969"/>
                  </a:cubicBezTo>
                  <a:cubicBezTo>
                    <a:pt x="53453" y="9540"/>
                    <a:pt x="53453" y="10207"/>
                    <a:pt x="52692" y="10302"/>
                  </a:cubicBezTo>
                  <a:cubicBezTo>
                    <a:pt x="52234" y="10321"/>
                    <a:pt x="51806" y="10102"/>
                    <a:pt x="51549" y="9731"/>
                  </a:cubicBezTo>
                  <a:cubicBezTo>
                    <a:pt x="51491" y="9388"/>
                    <a:pt x="51491" y="9026"/>
                    <a:pt x="51549" y="8683"/>
                  </a:cubicBezTo>
                  <a:cubicBezTo>
                    <a:pt x="51596" y="8083"/>
                    <a:pt x="51596" y="7473"/>
                    <a:pt x="51549" y="6873"/>
                  </a:cubicBezTo>
                  <a:cubicBezTo>
                    <a:pt x="51396" y="6130"/>
                    <a:pt x="50996" y="5454"/>
                    <a:pt x="50406" y="4968"/>
                  </a:cubicBezTo>
                  <a:cubicBezTo>
                    <a:pt x="49739" y="4492"/>
                    <a:pt x="48596" y="4397"/>
                    <a:pt x="48215" y="4968"/>
                  </a:cubicBezTo>
                  <a:cubicBezTo>
                    <a:pt x="47834" y="5540"/>
                    <a:pt x="48215" y="6207"/>
                    <a:pt x="48215" y="6778"/>
                  </a:cubicBezTo>
                  <a:cubicBezTo>
                    <a:pt x="48291" y="7311"/>
                    <a:pt x="48291" y="7864"/>
                    <a:pt x="48215" y="8397"/>
                  </a:cubicBezTo>
                  <a:cubicBezTo>
                    <a:pt x="48310" y="8645"/>
                    <a:pt x="48310" y="8912"/>
                    <a:pt x="48215" y="9159"/>
                  </a:cubicBezTo>
                  <a:cubicBezTo>
                    <a:pt x="47281" y="9340"/>
                    <a:pt x="46329" y="8921"/>
                    <a:pt x="45834" y="8111"/>
                  </a:cubicBezTo>
                  <a:cubicBezTo>
                    <a:pt x="45596" y="7340"/>
                    <a:pt x="45596" y="6502"/>
                    <a:pt x="45834" y="5730"/>
                  </a:cubicBezTo>
                  <a:cubicBezTo>
                    <a:pt x="46072" y="4987"/>
                    <a:pt x="46072" y="4187"/>
                    <a:pt x="45834" y="3444"/>
                  </a:cubicBezTo>
                  <a:cubicBezTo>
                    <a:pt x="45938" y="3263"/>
                    <a:pt x="45938" y="3054"/>
                    <a:pt x="45834" y="2873"/>
                  </a:cubicBezTo>
                  <a:cubicBezTo>
                    <a:pt x="45348" y="2673"/>
                    <a:pt x="44795" y="2673"/>
                    <a:pt x="44310" y="2873"/>
                  </a:cubicBezTo>
                  <a:cubicBezTo>
                    <a:pt x="43995" y="2787"/>
                    <a:pt x="43671" y="2787"/>
                    <a:pt x="43357" y="2873"/>
                  </a:cubicBezTo>
                  <a:cubicBezTo>
                    <a:pt x="42557" y="3549"/>
                    <a:pt x="42319" y="4692"/>
                    <a:pt x="42786" y="5635"/>
                  </a:cubicBezTo>
                  <a:cubicBezTo>
                    <a:pt x="43290" y="6540"/>
                    <a:pt x="43709" y="7502"/>
                    <a:pt x="44024" y="8492"/>
                  </a:cubicBezTo>
                  <a:cubicBezTo>
                    <a:pt x="44176" y="9016"/>
                    <a:pt x="43938" y="9578"/>
                    <a:pt x="43452" y="9826"/>
                  </a:cubicBezTo>
                  <a:cubicBezTo>
                    <a:pt x="42871" y="10074"/>
                    <a:pt x="42195" y="9874"/>
                    <a:pt x="41833" y="9350"/>
                  </a:cubicBezTo>
                  <a:cubicBezTo>
                    <a:pt x="41509" y="8940"/>
                    <a:pt x="41309" y="8445"/>
                    <a:pt x="41262" y="7921"/>
                  </a:cubicBezTo>
                  <a:cubicBezTo>
                    <a:pt x="41309" y="7578"/>
                    <a:pt x="41309" y="7226"/>
                    <a:pt x="41262" y="6873"/>
                  </a:cubicBezTo>
                  <a:cubicBezTo>
                    <a:pt x="41176" y="6473"/>
                    <a:pt x="40890" y="6149"/>
                    <a:pt x="40500" y="6016"/>
                  </a:cubicBezTo>
                  <a:cubicBezTo>
                    <a:pt x="39747" y="5778"/>
                    <a:pt x="38947" y="6187"/>
                    <a:pt x="38699" y="6940"/>
                  </a:cubicBezTo>
                  <a:cubicBezTo>
                    <a:pt x="38699" y="6950"/>
                    <a:pt x="38690" y="6959"/>
                    <a:pt x="38690" y="6968"/>
                  </a:cubicBezTo>
                  <a:cubicBezTo>
                    <a:pt x="38595" y="7635"/>
                    <a:pt x="38595" y="8302"/>
                    <a:pt x="38690" y="8969"/>
                  </a:cubicBezTo>
                  <a:cubicBezTo>
                    <a:pt x="38690" y="8969"/>
                    <a:pt x="38118" y="8969"/>
                    <a:pt x="37642" y="8969"/>
                  </a:cubicBezTo>
                  <a:cubicBezTo>
                    <a:pt x="37175" y="8930"/>
                    <a:pt x="36756" y="8683"/>
                    <a:pt x="36499" y="8302"/>
                  </a:cubicBezTo>
                  <a:cubicBezTo>
                    <a:pt x="36413" y="7988"/>
                    <a:pt x="36413" y="7664"/>
                    <a:pt x="36499" y="7349"/>
                  </a:cubicBezTo>
                  <a:cubicBezTo>
                    <a:pt x="36442" y="6464"/>
                    <a:pt x="36251" y="5597"/>
                    <a:pt x="35928" y="4778"/>
                  </a:cubicBezTo>
                  <a:cubicBezTo>
                    <a:pt x="35461" y="3911"/>
                    <a:pt x="34670" y="3263"/>
                    <a:pt x="33737" y="2968"/>
                  </a:cubicBezTo>
                  <a:cubicBezTo>
                    <a:pt x="33232" y="2682"/>
                    <a:pt x="32622" y="2682"/>
                    <a:pt x="32118" y="2968"/>
                  </a:cubicBezTo>
                  <a:cubicBezTo>
                    <a:pt x="32118" y="2968"/>
                    <a:pt x="32118" y="2968"/>
                    <a:pt x="32118" y="3540"/>
                  </a:cubicBezTo>
                  <a:cubicBezTo>
                    <a:pt x="32041" y="4682"/>
                    <a:pt x="32346" y="5825"/>
                    <a:pt x="32975" y="6778"/>
                  </a:cubicBezTo>
                  <a:cubicBezTo>
                    <a:pt x="33318" y="7292"/>
                    <a:pt x="33546" y="7883"/>
                    <a:pt x="33642" y="8492"/>
                  </a:cubicBezTo>
                  <a:cubicBezTo>
                    <a:pt x="33651" y="8845"/>
                    <a:pt x="33413" y="9169"/>
                    <a:pt x="33070" y="9255"/>
                  </a:cubicBezTo>
                  <a:cubicBezTo>
                    <a:pt x="32632" y="9312"/>
                    <a:pt x="32194" y="9131"/>
                    <a:pt x="31927" y="8778"/>
                  </a:cubicBezTo>
                  <a:cubicBezTo>
                    <a:pt x="31927" y="8778"/>
                    <a:pt x="31356" y="8207"/>
                    <a:pt x="30975" y="8111"/>
                  </a:cubicBezTo>
                  <a:cubicBezTo>
                    <a:pt x="30508" y="8054"/>
                    <a:pt x="30041" y="8235"/>
                    <a:pt x="29736" y="8588"/>
                  </a:cubicBezTo>
                  <a:cubicBezTo>
                    <a:pt x="29651" y="8930"/>
                    <a:pt x="29651" y="9293"/>
                    <a:pt x="29736" y="9635"/>
                  </a:cubicBezTo>
                  <a:lnTo>
                    <a:pt x="29260" y="10302"/>
                  </a:lnTo>
                  <a:cubicBezTo>
                    <a:pt x="29022" y="10712"/>
                    <a:pt x="28593" y="10969"/>
                    <a:pt x="28117" y="10969"/>
                  </a:cubicBezTo>
                  <a:cubicBezTo>
                    <a:pt x="21450" y="34305"/>
                    <a:pt x="10210" y="56499"/>
                    <a:pt x="5448" y="80311"/>
                  </a:cubicBezTo>
                  <a:cubicBezTo>
                    <a:pt x="4095" y="87093"/>
                    <a:pt x="3266" y="93970"/>
                    <a:pt x="2971" y="100885"/>
                  </a:cubicBezTo>
                  <a:cubicBezTo>
                    <a:pt x="590" y="98980"/>
                    <a:pt x="590" y="99171"/>
                    <a:pt x="590" y="98694"/>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3C65685F-4191-B320-3F4F-6AA3F854D76F}"/>
                </a:ext>
              </a:extLst>
            </p:cNvPr>
            <p:cNvSpPr/>
            <p:nvPr/>
          </p:nvSpPr>
          <p:spPr>
            <a:xfrm>
              <a:off x="4889825" y="2432804"/>
              <a:ext cx="93653" cy="90958"/>
            </a:xfrm>
            <a:custGeom>
              <a:avLst/>
              <a:gdLst>
                <a:gd name="connsiteX0" fmla="*/ 83334 w 93653"/>
                <a:gd name="connsiteY0" fmla="*/ 71586 h 90958"/>
                <a:gd name="connsiteX1" fmla="*/ 87049 w 93653"/>
                <a:gd name="connsiteY1" fmla="*/ 45107 h 90958"/>
                <a:gd name="connsiteX2" fmla="*/ 87049 w 93653"/>
                <a:gd name="connsiteY2" fmla="*/ 37677 h 90958"/>
                <a:gd name="connsiteX3" fmla="*/ 90383 w 93653"/>
                <a:gd name="connsiteY3" fmla="*/ 30629 h 90958"/>
                <a:gd name="connsiteX4" fmla="*/ 92859 w 93653"/>
                <a:gd name="connsiteY4" fmla="*/ 23580 h 90958"/>
                <a:gd name="connsiteX5" fmla="*/ 93621 w 93653"/>
                <a:gd name="connsiteY5" fmla="*/ 21104 h 90958"/>
                <a:gd name="connsiteX6" fmla="*/ 92383 w 93653"/>
                <a:gd name="connsiteY6" fmla="*/ 21104 h 90958"/>
                <a:gd name="connsiteX7" fmla="*/ 91497 w 93653"/>
                <a:gd name="connsiteY7" fmla="*/ 20275 h 90958"/>
                <a:gd name="connsiteX8" fmla="*/ 91716 w 93653"/>
                <a:gd name="connsiteY8" fmla="*/ 19675 h 90958"/>
                <a:gd name="connsiteX9" fmla="*/ 92288 w 93653"/>
                <a:gd name="connsiteY9" fmla="*/ 19008 h 90958"/>
                <a:gd name="connsiteX10" fmla="*/ 92288 w 93653"/>
                <a:gd name="connsiteY10" fmla="*/ 19008 h 90958"/>
                <a:gd name="connsiteX11" fmla="*/ 92288 w 93653"/>
                <a:gd name="connsiteY11" fmla="*/ 18341 h 90958"/>
                <a:gd name="connsiteX12" fmla="*/ 90002 w 93653"/>
                <a:gd name="connsiteY12" fmla="*/ 18341 h 90958"/>
                <a:gd name="connsiteX13" fmla="*/ 89145 w 93653"/>
                <a:gd name="connsiteY13" fmla="*/ 19960 h 90958"/>
                <a:gd name="connsiteX14" fmla="*/ 89145 w 93653"/>
                <a:gd name="connsiteY14" fmla="*/ 20818 h 90958"/>
                <a:gd name="connsiteX15" fmla="*/ 87811 w 93653"/>
                <a:gd name="connsiteY15" fmla="*/ 21580 h 90958"/>
                <a:gd name="connsiteX16" fmla="*/ 87811 w 93653"/>
                <a:gd name="connsiteY16" fmla="*/ 21580 h 90958"/>
                <a:gd name="connsiteX17" fmla="*/ 86859 w 93653"/>
                <a:gd name="connsiteY17" fmla="*/ 20246 h 90958"/>
                <a:gd name="connsiteX18" fmla="*/ 87716 w 93653"/>
                <a:gd name="connsiteY18" fmla="*/ 18913 h 90958"/>
                <a:gd name="connsiteX19" fmla="*/ 88011 w 93653"/>
                <a:gd name="connsiteY19" fmla="*/ 17875 h 90958"/>
                <a:gd name="connsiteX20" fmla="*/ 87716 w 93653"/>
                <a:gd name="connsiteY20" fmla="*/ 17579 h 90958"/>
                <a:gd name="connsiteX21" fmla="*/ 86001 w 93653"/>
                <a:gd name="connsiteY21" fmla="*/ 17579 h 90958"/>
                <a:gd name="connsiteX22" fmla="*/ 85335 w 93653"/>
                <a:gd name="connsiteY22" fmla="*/ 18627 h 90958"/>
                <a:gd name="connsiteX23" fmla="*/ 83620 w 93653"/>
                <a:gd name="connsiteY23" fmla="*/ 18627 h 90958"/>
                <a:gd name="connsiteX24" fmla="*/ 83620 w 93653"/>
                <a:gd name="connsiteY24" fmla="*/ 17198 h 90958"/>
                <a:gd name="connsiteX25" fmla="*/ 85239 w 93653"/>
                <a:gd name="connsiteY25" fmla="*/ 15960 h 90958"/>
                <a:gd name="connsiteX26" fmla="*/ 85906 w 93653"/>
                <a:gd name="connsiteY26" fmla="*/ 15198 h 90958"/>
                <a:gd name="connsiteX27" fmla="*/ 85239 w 93653"/>
                <a:gd name="connsiteY27" fmla="*/ 14341 h 90958"/>
                <a:gd name="connsiteX28" fmla="*/ 83620 w 93653"/>
                <a:gd name="connsiteY28" fmla="*/ 14341 h 90958"/>
                <a:gd name="connsiteX29" fmla="*/ 82191 w 93653"/>
                <a:gd name="connsiteY29" fmla="*/ 15389 h 90958"/>
                <a:gd name="connsiteX30" fmla="*/ 80191 w 93653"/>
                <a:gd name="connsiteY30" fmla="*/ 16436 h 90958"/>
                <a:gd name="connsiteX31" fmla="*/ 79143 w 93653"/>
                <a:gd name="connsiteY31" fmla="*/ 15389 h 90958"/>
                <a:gd name="connsiteX32" fmla="*/ 80286 w 93653"/>
                <a:gd name="connsiteY32" fmla="*/ 14531 h 90958"/>
                <a:gd name="connsiteX33" fmla="*/ 81906 w 93653"/>
                <a:gd name="connsiteY33" fmla="*/ 13198 h 90958"/>
                <a:gd name="connsiteX34" fmla="*/ 79905 w 93653"/>
                <a:gd name="connsiteY34" fmla="*/ 12341 h 90958"/>
                <a:gd name="connsiteX35" fmla="*/ 77905 w 93653"/>
                <a:gd name="connsiteY35" fmla="*/ 13007 h 90958"/>
                <a:gd name="connsiteX36" fmla="*/ 76572 w 93653"/>
                <a:gd name="connsiteY36" fmla="*/ 14055 h 90958"/>
                <a:gd name="connsiteX37" fmla="*/ 75429 w 93653"/>
                <a:gd name="connsiteY37" fmla="*/ 14055 h 90958"/>
                <a:gd name="connsiteX38" fmla="*/ 76953 w 93653"/>
                <a:gd name="connsiteY38" fmla="*/ 11960 h 90958"/>
                <a:gd name="connsiteX39" fmla="*/ 78096 w 93653"/>
                <a:gd name="connsiteY39" fmla="*/ 11388 h 90958"/>
                <a:gd name="connsiteX40" fmla="*/ 78096 w 93653"/>
                <a:gd name="connsiteY40" fmla="*/ 10531 h 90958"/>
                <a:gd name="connsiteX41" fmla="*/ 77524 w 93653"/>
                <a:gd name="connsiteY41" fmla="*/ 10531 h 90958"/>
                <a:gd name="connsiteX42" fmla="*/ 74762 w 93653"/>
                <a:gd name="connsiteY42" fmla="*/ 11388 h 90958"/>
                <a:gd name="connsiteX43" fmla="*/ 73238 w 93653"/>
                <a:gd name="connsiteY43" fmla="*/ 12626 h 90958"/>
                <a:gd name="connsiteX44" fmla="*/ 75905 w 93653"/>
                <a:gd name="connsiteY44" fmla="*/ 9578 h 90958"/>
                <a:gd name="connsiteX45" fmla="*/ 77619 w 93653"/>
                <a:gd name="connsiteY45" fmla="*/ 9578 h 90958"/>
                <a:gd name="connsiteX46" fmla="*/ 77619 w 93653"/>
                <a:gd name="connsiteY46" fmla="*/ 8435 h 90958"/>
                <a:gd name="connsiteX47" fmla="*/ 76095 w 93653"/>
                <a:gd name="connsiteY47" fmla="*/ 7959 h 90958"/>
                <a:gd name="connsiteX48" fmla="*/ 72000 w 93653"/>
                <a:gd name="connsiteY48" fmla="*/ 8531 h 90958"/>
                <a:gd name="connsiteX49" fmla="*/ 70476 w 93653"/>
                <a:gd name="connsiteY49" fmla="*/ 10912 h 90958"/>
                <a:gd name="connsiteX50" fmla="*/ 69333 w 93653"/>
                <a:gd name="connsiteY50" fmla="*/ 11388 h 90958"/>
                <a:gd name="connsiteX51" fmla="*/ 67999 w 93653"/>
                <a:gd name="connsiteY51" fmla="*/ 10435 h 90958"/>
                <a:gd name="connsiteX52" fmla="*/ 68856 w 93653"/>
                <a:gd name="connsiteY52" fmla="*/ 9293 h 90958"/>
                <a:gd name="connsiteX53" fmla="*/ 68923 w 93653"/>
                <a:gd name="connsiteY53" fmla="*/ 8216 h 90958"/>
                <a:gd name="connsiteX54" fmla="*/ 68856 w 93653"/>
                <a:gd name="connsiteY54" fmla="*/ 8150 h 90958"/>
                <a:gd name="connsiteX55" fmla="*/ 66380 w 93653"/>
                <a:gd name="connsiteY55" fmla="*/ 8150 h 90958"/>
                <a:gd name="connsiteX56" fmla="*/ 65046 w 93653"/>
                <a:gd name="connsiteY56" fmla="*/ 9293 h 90958"/>
                <a:gd name="connsiteX57" fmla="*/ 64475 w 93653"/>
                <a:gd name="connsiteY57" fmla="*/ 10055 h 90958"/>
                <a:gd name="connsiteX58" fmla="*/ 64475 w 93653"/>
                <a:gd name="connsiteY58" fmla="*/ 7007 h 90958"/>
                <a:gd name="connsiteX59" fmla="*/ 65046 w 93653"/>
                <a:gd name="connsiteY59" fmla="*/ 6245 h 90958"/>
                <a:gd name="connsiteX60" fmla="*/ 64570 w 93653"/>
                <a:gd name="connsiteY60" fmla="*/ 5483 h 90958"/>
                <a:gd name="connsiteX61" fmla="*/ 63808 w 93653"/>
                <a:gd name="connsiteY61" fmla="*/ 5483 h 90958"/>
                <a:gd name="connsiteX62" fmla="*/ 61332 w 93653"/>
                <a:gd name="connsiteY62" fmla="*/ 6530 h 90958"/>
                <a:gd name="connsiteX63" fmla="*/ 61332 w 93653"/>
                <a:gd name="connsiteY63" fmla="*/ 8626 h 90958"/>
                <a:gd name="connsiteX64" fmla="*/ 60379 w 93653"/>
                <a:gd name="connsiteY64" fmla="*/ 9102 h 90958"/>
                <a:gd name="connsiteX65" fmla="*/ 60379 w 93653"/>
                <a:gd name="connsiteY65" fmla="*/ 6054 h 90958"/>
                <a:gd name="connsiteX66" fmla="*/ 58379 w 93653"/>
                <a:gd name="connsiteY66" fmla="*/ 4244 h 90958"/>
                <a:gd name="connsiteX67" fmla="*/ 56379 w 93653"/>
                <a:gd name="connsiteY67" fmla="*/ 4244 h 90958"/>
                <a:gd name="connsiteX68" fmla="*/ 56379 w 93653"/>
                <a:gd name="connsiteY68" fmla="*/ 4721 h 90958"/>
                <a:gd name="connsiteX69" fmla="*/ 57903 w 93653"/>
                <a:gd name="connsiteY69" fmla="*/ 7102 h 90958"/>
                <a:gd name="connsiteX70" fmla="*/ 57903 w 93653"/>
                <a:gd name="connsiteY70" fmla="*/ 9388 h 90958"/>
                <a:gd name="connsiteX71" fmla="*/ 56474 w 93653"/>
                <a:gd name="connsiteY71" fmla="*/ 8626 h 90958"/>
                <a:gd name="connsiteX72" fmla="*/ 56474 w 93653"/>
                <a:gd name="connsiteY72" fmla="*/ 7483 h 90958"/>
                <a:gd name="connsiteX73" fmla="*/ 56474 w 93653"/>
                <a:gd name="connsiteY73" fmla="*/ 7483 h 90958"/>
                <a:gd name="connsiteX74" fmla="*/ 55331 w 93653"/>
                <a:gd name="connsiteY74" fmla="*/ 7483 h 90958"/>
                <a:gd name="connsiteX75" fmla="*/ 54378 w 93653"/>
                <a:gd name="connsiteY75" fmla="*/ 8245 h 90958"/>
                <a:gd name="connsiteX76" fmla="*/ 54378 w 93653"/>
                <a:gd name="connsiteY76" fmla="*/ 5578 h 90958"/>
                <a:gd name="connsiteX77" fmla="*/ 51330 w 93653"/>
                <a:gd name="connsiteY77" fmla="*/ 1863 h 90958"/>
                <a:gd name="connsiteX78" fmla="*/ 50378 w 93653"/>
                <a:gd name="connsiteY78" fmla="*/ 1863 h 90958"/>
                <a:gd name="connsiteX79" fmla="*/ 48854 w 93653"/>
                <a:gd name="connsiteY79" fmla="*/ 2530 h 90958"/>
                <a:gd name="connsiteX80" fmla="*/ 48854 w 93653"/>
                <a:gd name="connsiteY80" fmla="*/ 3864 h 90958"/>
                <a:gd name="connsiteX81" fmla="*/ 48854 w 93653"/>
                <a:gd name="connsiteY81" fmla="*/ 5768 h 90958"/>
                <a:gd name="connsiteX82" fmla="*/ 47235 w 93653"/>
                <a:gd name="connsiteY82" fmla="*/ 6911 h 90958"/>
                <a:gd name="connsiteX83" fmla="*/ 45330 w 93653"/>
                <a:gd name="connsiteY83" fmla="*/ 5578 h 90958"/>
                <a:gd name="connsiteX84" fmla="*/ 45330 w 93653"/>
                <a:gd name="connsiteY84" fmla="*/ 3864 h 90958"/>
                <a:gd name="connsiteX85" fmla="*/ 42948 w 93653"/>
                <a:gd name="connsiteY85" fmla="*/ 3197 h 90958"/>
                <a:gd name="connsiteX86" fmla="*/ 42948 w 93653"/>
                <a:gd name="connsiteY86" fmla="*/ 3768 h 90958"/>
                <a:gd name="connsiteX87" fmla="*/ 43615 w 93653"/>
                <a:gd name="connsiteY87" fmla="*/ 5197 h 90958"/>
                <a:gd name="connsiteX88" fmla="*/ 43615 w 93653"/>
                <a:gd name="connsiteY88" fmla="*/ 6530 h 90958"/>
                <a:gd name="connsiteX89" fmla="*/ 41901 w 93653"/>
                <a:gd name="connsiteY89" fmla="*/ 6530 h 90958"/>
                <a:gd name="connsiteX90" fmla="*/ 41139 w 93653"/>
                <a:gd name="connsiteY90" fmla="*/ 5387 h 90958"/>
                <a:gd name="connsiteX91" fmla="*/ 41139 w 93653"/>
                <a:gd name="connsiteY91" fmla="*/ 2435 h 90958"/>
                <a:gd name="connsiteX92" fmla="*/ 41139 w 93653"/>
                <a:gd name="connsiteY92" fmla="*/ 1006 h 90958"/>
                <a:gd name="connsiteX93" fmla="*/ 39614 w 93653"/>
                <a:gd name="connsiteY93" fmla="*/ -328 h 90958"/>
                <a:gd name="connsiteX94" fmla="*/ 38186 w 93653"/>
                <a:gd name="connsiteY94" fmla="*/ -328 h 90958"/>
                <a:gd name="connsiteX95" fmla="*/ 37138 w 93653"/>
                <a:gd name="connsiteY95" fmla="*/ 149 h 90958"/>
                <a:gd name="connsiteX96" fmla="*/ 37614 w 93653"/>
                <a:gd name="connsiteY96" fmla="*/ 910 h 90958"/>
                <a:gd name="connsiteX97" fmla="*/ 38472 w 93653"/>
                <a:gd name="connsiteY97" fmla="*/ 3101 h 90958"/>
                <a:gd name="connsiteX98" fmla="*/ 37805 w 93653"/>
                <a:gd name="connsiteY98" fmla="*/ 3768 h 90958"/>
                <a:gd name="connsiteX99" fmla="*/ 36852 w 93653"/>
                <a:gd name="connsiteY99" fmla="*/ 3768 h 90958"/>
                <a:gd name="connsiteX100" fmla="*/ 35995 w 93653"/>
                <a:gd name="connsiteY100" fmla="*/ 2435 h 90958"/>
                <a:gd name="connsiteX101" fmla="*/ 35424 w 93653"/>
                <a:gd name="connsiteY101" fmla="*/ 1006 h 90958"/>
                <a:gd name="connsiteX102" fmla="*/ 33328 w 93653"/>
                <a:gd name="connsiteY102" fmla="*/ 339 h 90958"/>
                <a:gd name="connsiteX103" fmla="*/ 32566 w 93653"/>
                <a:gd name="connsiteY103" fmla="*/ 1196 h 90958"/>
                <a:gd name="connsiteX104" fmla="*/ 33328 w 93653"/>
                <a:gd name="connsiteY104" fmla="*/ 2244 h 90958"/>
                <a:gd name="connsiteX105" fmla="*/ 35138 w 93653"/>
                <a:gd name="connsiteY105" fmla="*/ 5673 h 90958"/>
                <a:gd name="connsiteX106" fmla="*/ 34471 w 93653"/>
                <a:gd name="connsiteY106" fmla="*/ 6530 h 90958"/>
                <a:gd name="connsiteX107" fmla="*/ 33328 w 93653"/>
                <a:gd name="connsiteY107" fmla="*/ 6530 h 90958"/>
                <a:gd name="connsiteX108" fmla="*/ 33328 w 93653"/>
                <a:gd name="connsiteY108" fmla="*/ 5768 h 90958"/>
                <a:gd name="connsiteX109" fmla="*/ 33328 w 93653"/>
                <a:gd name="connsiteY109" fmla="*/ 4530 h 90958"/>
                <a:gd name="connsiteX110" fmla="*/ 32090 w 93653"/>
                <a:gd name="connsiteY110" fmla="*/ 3197 h 90958"/>
                <a:gd name="connsiteX111" fmla="*/ 29804 w 93653"/>
                <a:gd name="connsiteY111" fmla="*/ 3197 h 90958"/>
                <a:gd name="connsiteX112" fmla="*/ 29804 w 93653"/>
                <a:gd name="connsiteY112" fmla="*/ 4435 h 90958"/>
                <a:gd name="connsiteX113" fmla="*/ 30280 w 93653"/>
                <a:gd name="connsiteY113" fmla="*/ 5483 h 90958"/>
                <a:gd name="connsiteX114" fmla="*/ 30280 w 93653"/>
                <a:gd name="connsiteY114" fmla="*/ 6054 h 90958"/>
                <a:gd name="connsiteX115" fmla="*/ 30280 w 93653"/>
                <a:gd name="connsiteY115" fmla="*/ 6054 h 90958"/>
                <a:gd name="connsiteX116" fmla="*/ 27899 w 93653"/>
                <a:gd name="connsiteY116" fmla="*/ 5197 h 90958"/>
                <a:gd name="connsiteX117" fmla="*/ 27899 w 93653"/>
                <a:gd name="connsiteY117" fmla="*/ 3673 h 90958"/>
                <a:gd name="connsiteX118" fmla="*/ 27899 w 93653"/>
                <a:gd name="connsiteY118" fmla="*/ 2149 h 90958"/>
                <a:gd name="connsiteX119" fmla="*/ 26470 w 93653"/>
                <a:gd name="connsiteY119" fmla="*/ 2149 h 90958"/>
                <a:gd name="connsiteX120" fmla="*/ 25518 w 93653"/>
                <a:gd name="connsiteY120" fmla="*/ 2149 h 90958"/>
                <a:gd name="connsiteX121" fmla="*/ 25518 w 93653"/>
                <a:gd name="connsiteY121" fmla="*/ 3959 h 90958"/>
                <a:gd name="connsiteX122" fmla="*/ 26946 w 93653"/>
                <a:gd name="connsiteY122" fmla="*/ 5864 h 90958"/>
                <a:gd name="connsiteX123" fmla="*/ 26946 w 93653"/>
                <a:gd name="connsiteY123" fmla="*/ 6816 h 90958"/>
                <a:gd name="connsiteX124" fmla="*/ 25327 w 93653"/>
                <a:gd name="connsiteY124" fmla="*/ 6340 h 90958"/>
                <a:gd name="connsiteX125" fmla="*/ 24756 w 93653"/>
                <a:gd name="connsiteY125" fmla="*/ 5387 h 90958"/>
                <a:gd name="connsiteX126" fmla="*/ 24756 w 93653"/>
                <a:gd name="connsiteY126" fmla="*/ 4625 h 90958"/>
                <a:gd name="connsiteX127" fmla="*/ 23993 w 93653"/>
                <a:gd name="connsiteY127" fmla="*/ 4054 h 90958"/>
                <a:gd name="connsiteX128" fmla="*/ 22279 w 93653"/>
                <a:gd name="connsiteY128" fmla="*/ 4625 h 90958"/>
                <a:gd name="connsiteX129" fmla="*/ 22279 w 93653"/>
                <a:gd name="connsiteY129" fmla="*/ 5864 h 90958"/>
                <a:gd name="connsiteX130" fmla="*/ 21326 w 93653"/>
                <a:gd name="connsiteY130" fmla="*/ 5864 h 90958"/>
                <a:gd name="connsiteX131" fmla="*/ 20755 w 93653"/>
                <a:gd name="connsiteY131" fmla="*/ 5864 h 90958"/>
                <a:gd name="connsiteX132" fmla="*/ 20755 w 93653"/>
                <a:gd name="connsiteY132" fmla="*/ 6721 h 90958"/>
                <a:gd name="connsiteX133" fmla="*/ 16088 w 93653"/>
                <a:gd name="connsiteY133" fmla="*/ 11579 h 90958"/>
                <a:gd name="connsiteX134" fmla="*/ 7801 w 93653"/>
                <a:gd name="connsiteY134" fmla="*/ 22818 h 90958"/>
                <a:gd name="connsiteX135" fmla="*/ 6944 w 93653"/>
                <a:gd name="connsiteY135" fmla="*/ 29676 h 90958"/>
                <a:gd name="connsiteX136" fmla="*/ 276 w 93653"/>
                <a:gd name="connsiteY136" fmla="*/ 62252 h 90958"/>
                <a:gd name="connsiteX137" fmla="*/ 1419 w 93653"/>
                <a:gd name="connsiteY137" fmla="*/ 67967 h 90958"/>
                <a:gd name="connsiteX138" fmla="*/ 3420 w 93653"/>
                <a:gd name="connsiteY138" fmla="*/ 69872 h 90958"/>
                <a:gd name="connsiteX139" fmla="*/ 3896 w 93653"/>
                <a:gd name="connsiteY139" fmla="*/ 72062 h 90958"/>
                <a:gd name="connsiteX140" fmla="*/ 5039 w 93653"/>
                <a:gd name="connsiteY140" fmla="*/ 71205 h 90958"/>
                <a:gd name="connsiteX141" fmla="*/ 6182 w 93653"/>
                <a:gd name="connsiteY141" fmla="*/ 71205 h 90958"/>
                <a:gd name="connsiteX142" fmla="*/ 4753 w 93653"/>
                <a:gd name="connsiteY142" fmla="*/ 73205 h 90958"/>
                <a:gd name="connsiteX143" fmla="*/ 3610 w 93653"/>
                <a:gd name="connsiteY143" fmla="*/ 73682 h 90958"/>
                <a:gd name="connsiteX144" fmla="*/ 3610 w 93653"/>
                <a:gd name="connsiteY144" fmla="*/ 74443 h 90958"/>
                <a:gd name="connsiteX145" fmla="*/ 4182 w 93653"/>
                <a:gd name="connsiteY145" fmla="*/ 74443 h 90958"/>
                <a:gd name="connsiteX146" fmla="*/ 6849 w 93653"/>
                <a:gd name="connsiteY146" fmla="*/ 73682 h 90958"/>
                <a:gd name="connsiteX147" fmla="*/ 8372 w 93653"/>
                <a:gd name="connsiteY147" fmla="*/ 72634 h 90958"/>
                <a:gd name="connsiteX148" fmla="*/ 5801 w 93653"/>
                <a:gd name="connsiteY148" fmla="*/ 75396 h 90958"/>
                <a:gd name="connsiteX149" fmla="*/ 4086 w 93653"/>
                <a:gd name="connsiteY149" fmla="*/ 75396 h 90958"/>
                <a:gd name="connsiteX150" fmla="*/ 4086 w 93653"/>
                <a:gd name="connsiteY150" fmla="*/ 76444 h 90958"/>
                <a:gd name="connsiteX151" fmla="*/ 5610 w 93653"/>
                <a:gd name="connsiteY151" fmla="*/ 77015 h 90958"/>
                <a:gd name="connsiteX152" fmla="*/ 9611 w 93653"/>
                <a:gd name="connsiteY152" fmla="*/ 77015 h 90958"/>
                <a:gd name="connsiteX153" fmla="*/ 11135 w 93653"/>
                <a:gd name="connsiteY153" fmla="*/ 74920 h 90958"/>
                <a:gd name="connsiteX154" fmla="*/ 12278 w 93653"/>
                <a:gd name="connsiteY154" fmla="*/ 74920 h 90958"/>
                <a:gd name="connsiteX155" fmla="*/ 13516 w 93653"/>
                <a:gd name="connsiteY155" fmla="*/ 75968 h 90958"/>
                <a:gd name="connsiteX156" fmla="*/ 12754 w 93653"/>
                <a:gd name="connsiteY156" fmla="*/ 77015 h 90958"/>
                <a:gd name="connsiteX157" fmla="*/ 12525 w 93653"/>
                <a:gd name="connsiteY157" fmla="*/ 77930 h 90958"/>
                <a:gd name="connsiteX158" fmla="*/ 12754 w 93653"/>
                <a:gd name="connsiteY158" fmla="*/ 78158 h 90958"/>
                <a:gd name="connsiteX159" fmla="*/ 15135 w 93653"/>
                <a:gd name="connsiteY159" fmla="*/ 78635 h 90958"/>
                <a:gd name="connsiteX160" fmla="*/ 16564 w 93653"/>
                <a:gd name="connsiteY160" fmla="*/ 77587 h 90958"/>
                <a:gd name="connsiteX161" fmla="*/ 16564 w 93653"/>
                <a:gd name="connsiteY161" fmla="*/ 76825 h 90958"/>
                <a:gd name="connsiteX162" fmla="*/ 16564 w 93653"/>
                <a:gd name="connsiteY162" fmla="*/ 79873 h 90958"/>
                <a:gd name="connsiteX163" fmla="*/ 15993 w 93653"/>
                <a:gd name="connsiteY163" fmla="*/ 80540 h 90958"/>
                <a:gd name="connsiteX164" fmla="*/ 15993 w 93653"/>
                <a:gd name="connsiteY164" fmla="*/ 81397 h 90958"/>
                <a:gd name="connsiteX165" fmla="*/ 16755 w 93653"/>
                <a:gd name="connsiteY165" fmla="*/ 81397 h 90958"/>
                <a:gd name="connsiteX166" fmla="*/ 19231 w 93653"/>
                <a:gd name="connsiteY166" fmla="*/ 80540 h 90958"/>
                <a:gd name="connsiteX167" fmla="*/ 19231 w 93653"/>
                <a:gd name="connsiteY167" fmla="*/ 78444 h 90958"/>
                <a:gd name="connsiteX168" fmla="*/ 20041 w 93653"/>
                <a:gd name="connsiteY168" fmla="*/ 78396 h 90958"/>
                <a:gd name="connsiteX169" fmla="*/ 20088 w 93653"/>
                <a:gd name="connsiteY169" fmla="*/ 78444 h 90958"/>
                <a:gd name="connsiteX170" fmla="*/ 20088 w 93653"/>
                <a:gd name="connsiteY170" fmla="*/ 78444 h 90958"/>
                <a:gd name="connsiteX171" fmla="*/ 20088 w 93653"/>
                <a:gd name="connsiteY171" fmla="*/ 81492 h 90958"/>
                <a:gd name="connsiteX172" fmla="*/ 22089 w 93653"/>
                <a:gd name="connsiteY172" fmla="*/ 83397 h 90958"/>
                <a:gd name="connsiteX173" fmla="*/ 23993 w 93653"/>
                <a:gd name="connsiteY173" fmla="*/ 83968 h 90958"/>
                <a:gd name="connsiteX174" fmla="*/ 23993 w 93653"/>
                <a:gd name="connsiteY174" fmla="*/ 83397 h 90958"/>
                <a:gd name="connsiteX175" fmla="*/ 22470 w 93653"/>
                <a:gd name="connsiteY175" fmla="*/ 80921 h 90958"/>
                <a:gd name="connsiteX176" fmla="*/ 22470 w 93653"/>
                <a:gd name="connsiteY176" fmla="*/ 78635 h 90958"/>
                <a:gd name="connsiteX177" fmla="*/ 23898 w 93653"/>
                <a:gd name="connsiteY177" fmla="*/ 79492 h 90958"/>
                <a:gd name="connsiteX178" fmla="*/ 23898 w 93653"/>
                <a:gd name="connsiteY178" fmla="*/ 80635 h 90958"/>
                <a:gd name="connsiteX179" fmla="*/ 23898 w 93653"/>
                <a:gd name="connsiteY179" fmla="*/ 80635 h 90958"/>
                <a:gd name="connsiteX180" fmla="*/ 25041 w 93653"/>
                <a:gd name="connsiteY180" fmla="*/ 80635 h 90958"/>
                <a:gd name="connsiteX181" fmla="*/ 25870 w 93653"/>
                <a:gd name="connsiteY181" fmla="*/ 79949 h 90958"/>
                <a:gd name="connsiteX182" fmla="*/ 25994 w 93653"/>
                <a:gd name="connsiteY182" fmla="*/ 79968 h 90958"/>
                <a:gd name="connsiteX183" fmla="*/ 25994 w 93653"/>
                <a:gd name="connsiteY183" fmla="*/ 82635 h 90958"/>
                <a:gd name="connsiteX184" fmla="*/ 28947 w 93653"/>
                <a:gd name="connsiteY184" fmla="*/ 86540 h 90958"/>
                <a:gd name="connsiteX185" fmla="*/ 29899 w 93653"/>
                <a:gd name="connsiteY185" fmla="*/ 87017 h 90958"/>
                <a:gd name="connsiteX186" fmla="*/ 31423 w 93653"/>
                <a:gd name="connsiteY186" fmla="*/ 86445 h 90958"/>
                <a:gd name="connsiteX187" fmla="*/ 31423 w 93653"/>
                <a:gd name="connsiteY187" fmla="*/ 85016 h 90958"/>
                <a:gd name="connsiteX188" fmla="*/ 31423 w 93653"/>
                <a:gd name="connsiteY188" fmla="*/ 83111 h 90958"/>
                <a:gd name="connsiteX189" fmla="*/ 32785 w 93653"/>
                <a:gd name="connsiteY189" fmla="*/ 82006 h 90958"/>
                <a:gd name="connsiteX190" fmla="*/ 33042 w 93653"/>
                <a:gd name="connsiteY190" fmla="*/ 82064 h 90958"/>
                <a:gd name="connsiteX191" fmla="*/ 34852 w 93653"/>
                <a:gd name="connsiteY191" fmla="*/ 83492 h 90958"/>
                <a:gd name="connsiteX192" fmla="*/ 34852 w 93653"/>
                <a:gd name="connsiteY192" fmla="*/ 85207 h 90958"/>
                <a:gd name="connsiteX193" fmla="*/ 37233 w 93653"/>
                <a:gd name="connsiteY193" fmla="*/ 86064 h 90958"/>
                <a:gd name="connsiteX194" fmla="*/ 37233 w 93653"/>
                <a:gd name="connsiteY194" fmla="*/ 85493 h 90958"/>
                <a:gd name="connsiteX195" fmla="*/ 36567 w 93653"/>
                <a:gd name="connsiteY195" fmla="*/ 83968 h 90958"/>
                <a:gd name="connsiteX196" fmla="*/ 36567 w 93653"/>
                <a:gd name="connsiteY196" fmla="*/ 82635 h 90958"/>
                <a:gd name="connsiteX197" fmla="*/ 38281 w 93653"/>
                <a:gd name="connsiteY197" fmla="*/ 82635 h 90958"/>
                <a:gd name="connsiteX198" fmla="*/ 39043 w 93653"/>
                <a:gd name="connsiteY198" fmla="*/ 83873 h 90958"/>
                <a:gd name="connsiteX199" fmla="*/ 39043 w 93653"/>
                <a:gd name="connsiteY199" fmla="*/ 86826 h 90958"/>
                <a:gd name="connsiteX200" fmla="*/ 39043 w 93653"/>
                <a:gd name="connsiteY200" fmla="*/ 88350 h 90958"/>
                <a:gd name="connsiteX201" fmla="*/ 40472 w 93653"/>
                <a:gd name="connsiteY201" fmla="*/ 89779 h 90958"/>
                <a:gd name="connsiteX202" fmla="*/ 41996 w 93653"/>
                <a:gd name="connsiteY202" fmla="*/ 89779 h 90958"/>
                <a:gd name="connsiteX203" fmla="*/ 42948 w 93653"/>
                <a:gd name="connsiteY203" fmla="*/ 89302 h 90958"/>
                <a:gd name="connsiteX204" fmla="*/ 42472 w 93653"/>
                <a:gd name="connsiteY204" fmla="*/ 88541 h 90958"/>
                <a:gd name="connsiteX205" fmla="*/ 41615 w 93653"/>
                <a:gd name="connsiteY205" fmla="*/ 86255 h 90958"/>
                <a:gd name="connsiteX206" fmla="*/ 42377 w 93653"/>
                <a:gd name="connsiteY206" fmla="*/ 85588 h 90958"/>
                <a:gd name="connsiteX207" fmla="*/ 43234 w 93653"/>
                <a:gd name="connsiteY207" fmla="*/ 85588 h 90958"/>
                <a:gd name="connsiteX208" fmla="*/ 44091 w 93653"/>
                <a:gd name="connsiteY208" fmla="*/ 87017 h 90958"/>
                <a:gd name="connsiteX209" fmla="*/ 44663 w 93653"/>
                <a:gd name="connsiteY209" fmla="*/ 88445 h 90958"/>
                <a:gd name="connsiteX210" fmla="*/ 46758 w 93653"/>
                <a:gd name="connsiteY210" fmla="*/ 89302 h 90958"/>
                <a:gd name="connsiteX211" fmla="*/ 47425 w 93653"/>
                <a:gd name="connsiteY211" fmla="*/ 88445 h 90958"/>
                <a:gd name="connsiteX212" fmla="*/ 46758 w 93653"/>
                <a:gd name="connsiteY212" fmla="*/ 87302 h 90958"/>
                <a:gd name="connsiteX213" fmla="*/ 45044 w 93653"/>
                <a:gd name="connsiteY213" fmla="*/ 83683 h 90958"/>
                <a:gd name="connsiteX214" fmla="*/ 45491 w 93653"/>
                <a:gd name="connsiteY214" fmla="*/ 82854 h 90958"/>
                <a:gd name="connsiteX215" fmla="*/ 45710 w 93653"/>
                <a:gd name="connsiteY215" fmla="*/ 82826 h 90958"/>
                <a:gd name="connsiteX216" fmla="*/ 46758 w 93653"/>
                <a:gd name="connsiteY216" fmla="*/ 83302 h 90958"/>
                <a:gd name="connsiteX217" fmla="*/ 46758 w 93653"/>
                <a:gd name="connsiteY217" fmla="*/ 84064 h 90958"/>
                <a:gd name="connsiteX218" fmla="*/ 46758 w 93653"/>
                <a:gd name="connsiteY218" fmla="*/ 85397 h 90958"/>
                <a:gd name="connsiteX219" fmla="*/ 47997 w 93653"/>
                <a:gd name="connsiteY219" fmla="*/ 86826 h 90958"/>
                <a:gd name="connsiteX220" fmla="*/ 50187 w 93653"/>
                <a:gd name="connsiteY220" fmla="*/ 86826 h 90958"/>
                <a:gd name="connsiteX221" fmla="*/ 50187 w 93653"/>
                <a:gd name="connsiteY221" fmla="*/ 85493 h 90958"/>
                <a:gd name="connsiteX222" fmla="*/ 49616 w 93653"/>
                <a:gd name="connsiteY222" fmla="*/ 84350 h 90958"/>
                <a:gd name="connsiteX223" fmla="*/ 49616 w 93653"/>
                <a:gd name="connsiteY223" fmla="*/ 84350 h 90958"/>
                <a:gd name="connsiteX224" fmla="*/ 49616 w 93653"/>
                <a:gd name="connsiteY224" fmla="*/ 84350 h 90958"/>
                <a:gd name="connsiteX225" fmla="*/ 51997 w 93653"/>
                <a:gd name="connsiteY225" fmla="*/ 85302 h 90958"/>
                <a:gd name="connsiteX226" fmla="*/ 51997 w 93653"/>
                <a:gd name="connsiteY226" fmla="*/ 86921 h 90958"/>
                <a:gd name="connsiteX227" fmla="*/ 51997 w 93653"/>
                <a:gd name="connsiteY227" fmla="*/ 88541 h 90958"/>
                <a:gd name="connsiteX228" fmla="*/ 51997 w 93653"/>
                <a:gd name="connsiteY228" fmla="*/ 89017 h 90958"/>
                <a:gd name="connsiteX229" fmla="*/ 53426 w 93653"/>
                <a:gd name="connsiteY229" fmla="*/ 89017 h 90958"/>
                <a:gd name="connsiteX230" fmla="*/ 54283 w 93653"/>
                <a:gd name="connsiteY230" fmla="*/ 89017 h 90958"/>
                <a:gd name="connsiteX231" fmla="*/ 54283 w 93653"/>
                <a:gd name="connsiteY231" fmla="*/ 87207 h 90958"/>
                <a:gd name="connsiteX232" fmla="*/ 52854 w 93653"/>
                <a:gd name="connsiteY232" fmla="*/ 85112 h 90958"/>
                <a:gd name="connsiteX233" fmla="*/ 53331 w 93653"/>
                <a:gd name="connsiteY233" fmla="*/ 84159 h 90958"/>
                <a:gd name="connsiteX234" fmla="*/ 54950 w 93653"/>
                <a:gd name="connsiteY234" fmla="*/ 84731 h 90958"/>
                <a:gd name="connsiteX235" fmla="*/ 55521 w 93653"/>
                <a:gd name="connsiteY235" fmla="*/ 85778 h 90958"/>
                <a:gd name="connsiteX236" fmla="*/ 55521 w 93653"/>
                <a:gd name="connsiteY236" fmla="*/ 86540 h 90958"/>
                <a:gd name="connsiteX237" fmla="*/ 56379 w 93653"/>
                <a:gd name="connsiteY237" fmla="*/ 87207 h 90958"/>
                <a:gd name="connsiteX238" fmla="*/ 57998 w 93653"/>
                <a:gd name="connsiteY238" fmla="*/ 87207 h 90958"/>
                <a:gd name="connsiteX239" fmla="*/ 57998 w 93653"/>
                <a:gd name="connsiteY239" fmla="*/ 85778 h 90958"/>
                <a:gd name="connsiteX240" fmla="*/ 59046 w 93653"/>
                <a:gd name="connsiteY240" fmla="*/ 85778 h 90958"/>
                <a:gd name="connsiteX241" fmla="*/ 60189 w 93653"/>
                <a:gd name="connsiteY241" fmla="*/ 86350 h 90958"/>
                <a:gd name="connsiteX242" fmla="*/ 60189 w 93653"/>
                <a:gd name="connsiteY242" fmla="*/ 87112 h 90958"/>
                <a:gd name="connsiteX243" fmla="*/ 60951 w 93653"/>
                <a:gd name="connsiteY243" fmla="*/ 88922 h 90958"/>
                <a:gd name="connsiteX244" fmla="*/ 63141 w 93653"/>
                <a:gd name="connsiteY244" fmla="*/ 90446 h 90958"/>
                <a:gd name="connsiteX245" fmla="*/ 64665 w 93653"/>
                <a:gd name="connsiteY245" fmla="*/ 90446 h 90958"/>
                <a:gd name="connsiteX246" fmla="*/ 64665 w 93653"/>
                <a:gd name="connsiteY246" fmla="*/ 89969 h 90958"/>
                <a:gd name="connsiteX247" fmla="*/ 63618 w 93653"/>
                <a:gd name="connsiteY247" fmla="*/ 87588 h 90958"/>
                <a:gd name="connsiteX248" fmla="*/ 62856 w 93653"/>
                <a:gd name="connsiteY248" fmla="*/ 86350 h 90958"/>
                <a:gd name="connsiteX249" fmla="*/ 63427 w 93653"/>
                <a:gd name="connsiteY249" fmla="*/ 85874 h 90958"/>
                <a:gd name="connsiteX250" fmla="*/ 64475 w 93653"/>
                <a:gd name="connsiteY250" fmla="*/ 86350 h 90958"/>
                <a:gd name="connsiteX251" fmla="*/ 65522 w 93653"/>
                <a:gd name="connsiteY251" fmla="*/ 86921 h 90958"/>
                <a:gd name="connsiteX252" fmla="*/ 66666 w 93653"/>
                <a:gd name="connsiteY252" fmla="*/ 86921 h 90958"/>
                <a:gd name="connsiteX253" fmla="*/ 67142 w 93653"/>
                <a:gd name="connsiteY253" fmla="*/ 86255 h 90958"/>
                <a:gd name="connsiteX254" fmla="*/ 67142 w 93653"/>
                <a:gd name="connsiteY254" fmla="*/ 86255 h 90958"/>
                <a:gd name="connsiteX255" fmla="*/ 68571 w 93653"/>
                <a:gd name="connsiteY255" fmla="*/ 86255 h 90958"/>
                <a:gd name="connsiteX256" fmla="*/ 69428 w 93653"/>
                <a:gd name="connsiteY256" fmla="*/ 87017 h 90958"/>
                <a:gd name="connsiteX257" fmla="*/ 69428 w 93653"/>
                <a:gd name="connsiteY257" fmla="*/ 87683 h 90958"/>
                <a:gd name="connsiteX258" fmla="*/ 68856 w 93653"/>
                <a:gd name="connsiteY258" fmla="*/ 88350 h 90958"/>
                <a:gd name="connsiteX259" fmla="*/ 68856 w 93653"/>
                <a:gd name="connsiteY259" fmla="*/ 88350 h 90958"/>
                <a:gd name="connsiteX260" fmla="*/ 68856 w 93653"/>
                <a:gd name="connsiteY260" fmla="*/ 89017 h 90958"/>
                <a:gd name="connsiteX261" fmla="*/ 71142 w 93653"/>
                <a:gd name="connsiteY261" fmla="*/ 89017 h 90958"/>
                <a:gd name="connsiteX262" fmla="*/ 72000 w 93653"/>
                <a:gd name="connsiteY262" fmla="*/ 87398 h 90958"/>
                <a:gd name="connsiteX263" fmla="*/ 72000 w 93653"/>
                <a:gd name="connsiteY263" fmla="*/ 86540 h 90958"/>
                <a:gd name="connsiteX264" fmla="*/ 73333 w 93653"/>
                <a:gd name="connsiteY264" fmla="*/ 85778 h 90958"/>
                <a:gd name="connsiteX265" fmla="*/ 73333 w 93653"/>
                <a:gd name="connsiteY265" fmla="*/ 85778 h 90958"/>
                <a:gd name="connsiteX266" fmla="*/ 74190 w 93653"/>
                <a:gd name="connsiteY266" fmla="*/ 87302 h 90958"/>
                <a:gd name="connsiteX267" fmla="*/ 73428 w 93653"/>
                <a:gd name="connsiteY267" fmla="*/ 88541 h 90958"/>
                <a:gd name="connsiteX268" fmla="*/ 73428 w 93653"/>
                <a:gd name="connsiteY268" fmla="*/ 89874 h 90958"/>
                <a:gd name="connsiteX269" fmla="*/ 75047 w 93653"/>
                <a:gd name="connsiteY269" fmla="*/ 89874 h 90958"/>
                <a:gd name="connsiteX270" fmla="*/ 75714 w 93653"/>
                <a:gd name="connsiteY270" fmla="*/ 88922 h 90958"/>
                <a:gd name="connsiteX271" fmla="*/ 77429 w 93653"/>
                <a:gd name="connsiteY271" fmla="*/ 88922 h 90958"/>
                <a:gd name="connsiteX272" fmla="*/ 77429 w 93653"/>
                <a:gd name="connsiteY272" fmla="*/ 88922 h 90958"/>
                <a:gd name="connsiteX273" fmla="*/ 77429 w 93653"/>
                <a:gd name="connsiteY273" fmla="*/ 84826 h 90958"/>
                <a:gd name="connsiteX274" fmla="*/ 83334 w 93653"/>
                <a:gd name="connsiteY274" fmla="*/ 71586 h 9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93653" h="90958">
                  <a:moveTo>
                    <a:pt x="83334" y="71586"/>
                  </a:moveTo>
                  <a:cubicBezTo>
                    <a:pt x="86897" y="63242"/>
                    <a:pt x="88183" y="54108"/>
                    <a:pt x="87049" y="45107"/>
                  </a:cubicBezTo>
                  <a:cubicBezTo>
                    <a:pt x="86620" y="42649"/>
                    <a:pt x="86620" y="40135"/>
                    <a:pt x="87049" y="37677"/>
                  </a:cubicBezTo>
                  <a:cubicBezTo>
                    <a:pt x="87887" y="35210"/>
                    <a:pt x="89002" y="32838"/>
                    <a:pt x="90383" y="30629"/>
                  </a:cubicBezTo>
                  <a:cubicBezTo>
                    <a:pt x="91431" y="28362"/>
                    <a:pt x="92259" y="25999"/>
                    <a:pt x="92859" y="23580"/>
                  </a:cubicBezTo>
                  <a:lnTo>
                    <a:pt x="93621" y="21104"/>
                  </a:lnTo>
                  <a:cubicBezTo>
                    <a:pt x="93221" y="21256"/>
                    <a:pt x="92783" y="21256"/>
                    <a:pt x="92383" y="21104"/>
                  </a:cubicBezTo>
                  <a:cubicBezTo>
                    <a:pt x="91907" y="21123"/>
                    <a:pt x="91516" y="20751"/>
                    <a:pt x="91497" y="20275"/>
                  </a:cubicBezTo>
                  <a:cubicBezTo>
                    <a:pt x="91488" y="20056"/>
                    <a:pt x="91573" y="19837"/>
                    <a:pt x="91716" y="19675"/>
                  </a:cubicBezTo>
                  <a:cubicBezTo>
                    <a:pt x="91716" y="19675"/>
                    <a:pt x="91716" y="19675"/>
                    <a:pt x="92288" y="19008"/>
                  </a:cubicBezTo>
                  <a:lnTo>
                    <a:pt x="92288" y="19008"/>
                  </a:lnTo>
                  <a:cubicBezTo>
                    <a:pt x="92373" y="18799"/>
                    <a:pt x="92373" y="18551"/>
                    <a:pt x="92288" y="18341"/>
                  </a:cubicBezTo>
                  <a:cubicBezTo>
                    <a:pt x="91573" y="17951"/>
                    <a:pt x="90716" y="17951"/>
                    <a:pt x="90002" y="18341"/>
                  </a:cubicBezTo>
                  <a:cubicBezTo>
                    <a:pt x="89364" y="18599"/>
                    <a:pt x="89002" y="19284"/>
                    <a:pt x="89145" y="19960"/>
                  </a:cubicBezTo>
                  <a:cubicBezTo>
                    <a:pt x="89145" y="19960"/>
                    <a:pt x="89145" y="20627"/>
                    <a:pt x="89145" y="20818"/>
                  </a:cubicBezTo>
                  <a:cubicBezTo>
                    <a:pt x="89145" y="21008"/>
                    <a:pt x="87811" y="20818"/>
                    <a:pt x="87811" y="21580"/>
                  </a:cubicBezTo>
                  <a:lnTo>
                    <a:pt x="87811" y="21580"/>
                  </a:lnTo>
                  <a:cubicBezTo>
                    <a:pt x="87811" y="20532"/>
                    <a:pt x="87049" y="20723"/>
                    <a:pt x="86859" y="20246"/>
                  </a:cubicBezTo>
                  <a:cubicBezTo>
                    <a:pt x="86668" y="19770"/>
                    <a:pt x="86859" y="19294"/>
                    <a:pt x="87716" y="18913"/>
                  </a:cubicBezTo>
                  <a:cubicBezTo>
                    <a:pt x="88087" y="18713"/>
                    <a:pt x="88221" y="18246"/>
                    <a:pt x="88011" y="17875"/>
                  </a:cubicBezTo>
                  <a:cubicBezTo>
                    <a:pt x="87944" y="17751"/>
                    <a:pt x="87840" y="17646"/>
                    <a:pt x="87716" y="17579"/>
                  </a:cubicBezTo>
                  <a:cubicBezTo>
                    <a:pt x="87182" y="17275"/>
                    <a:pt x="86535" y="17275"/>
                    <a:pt x="86001" y="17579"/>
                  </a:cubicBezTo>
                  <a:cubicBezTo>
                    <a:pt x="86001" y="17579"/>
                    <a:pt x="86001" y="18246"/>
                    <a:pt x="85335" y="18627"/>
                  </a:cubicBezTo>
                  <a:cubicBezTo>
                    <a:pt x="84801" y="18932"/>
                    <a:pt x="84153" y="18932"/>
                    <a:pt x="83620" y="18627"/>
                  </a:cubicBezTo>
                  <a:cubicBezTo>
                    <a:pt x="82858" y="18627"/>
                    <a:pt x="83620" y="17579"/>
                    <a:pt x="83620" y="17198"/>
                  </a:cubicBezTo>
                  <a:lnTo>
                    <a:pt x="85239" y="15960"/>
                  </a:lnTo>
                  <a:cubicBezTo>
                    <a:pt x="85239" y="15960"/>
                    <a:pt x="85906" y="15960"/>
                    <a:pt x="85906" y="15198"/>
                  </a:cubicBezTo>
                  <a:cubicBezTo>
                    <a:pt x="85906" y="14436"/>
                    <a:pt x="85906" y="14531"/>
                    <a:pt x="85239" y="14341"/>
                  </a:cubicBezTo>
                  <a:cubicBezTo>
                    <a:pt x="84725" y="14103"/>
                    <a:pt x="84134" y="14103"/>
                    <a:pt x="83620" y="14341"/>
                  </a:cubicBezTo>
                  <a:cubicBezTo>
                    <a:pt x="83077" y="14588"/>
                    <a:pt x="82591" y="14941"/>
                    <a:pt x="82191" y="15389"/>
                  </a:cubicBezTo>
                  <a:cubicBezTo>
                    <a:pt x="81848" y="16160"/>
                    <a:pt x="81020" y="16598"/>
                    <a:pt x="80191" y="16436"/>
                  </a:cubicBezTo>
                  <a:cubicBezTo>
                    <a:pt x="79524" y="16436"/>
                    <a:pt x="79048" y="15770"/>
                    <a:pt x="79143" y="15389"/>
                  </a:cubicBezTo>
                  <a:cubicBezTo>
                    <a:pt x="79239" y="15008"/>
                    <a:pt x="79715" y="14722"/>
                    <a:pt x="80286" y="14531"/>
                  </a:cubicBezTo>
                  <a:cubicBezTo>
                    <a:pt x="80858" y="14341"/>
                    <a:pt x="82191" y="13865"/>
                    <a:pt x="81906" y="13198"/>
                  </a:cubicBezTo>
                  <a:cubicBezTo>
                    <a:pt x="81620" y="12531"/>
                    <a:pt x="80763" y="12341"/>
                    <a:pt x="79905" y="12341"/>
                  </a:cubicBezTo>
                  <a:cubicBezTo>
                    <a:pt x="79181" y="12322"/>
                    <a:pt x="78477" y="12560"/>
                    <a:pt x="77905" y="13007"/>
                  </a:cubicBezTo>
                  <a:cubicBezTo>
                    <a:pt x="77505" y="13407"/>
                    <a:pt x="77057" y="13760"/>
                    <a:pt x="76572" y="14055"/>
                  </a:cubicBezTo>
                  <a:cubicBezTo>
                    <a:pt x="76219" y="14255"/>
                    <a:pt x="75781" y="14255"/>
                    <a:pt x="75429" y="14055"/>
                  </a:cubicBezTo>
                  <a:cubicBezTo>
                    <a:pt x="75429" y="13198"/>
                    <a:pt x="75429" y="12341"/>
                    <a:pt x="76953" y="11960"/>
                  </a:cubicBezTo>
                  <a:cubicBezTo>
                    <a:pt x="77362" y="11826"/>
                    <a:pt x="77743" y="11636"/>
                    <a:pt x="78096" y="11388"/>
                  </a:cubicBezTo>
                  <a:cubicBezTo>
                    <a:pt x="78096" y="11388"/>
                    <a:pt x="78096" y="10721"/>
                    <a:pt x="78096" y="10531"/>
                  </a:cubicBezTo>
                  <a:lnTo>
                    <a:pt x="77524" y="10531"/>
                  </a:lnTo>
                  <a:cubicBezTo>
                    <a:pt x="76524" y="10435"/>
                    <a:pt x="75533" y="10740"/>
                    <a:pt x="74762" y="11388"/>
                  </a:cubicBezTo>
                  <a:cubicBezTo>
                    <a:pt x="74762" y="11864"/>
                    <a:pt x="74190" y="12531"/>
                    <a:pt x="73238" y="12626"/>
                  </a:cubicBezTo>
                  <a:cubicBezTo>
                    <a:pt x="73238" y="11293"/>
                    <a:pt x="74000" y="10055"/>
                    <a:pt x="75905" y="9578"/>
                  </a:cubicBezTo>
                  <a:lnTo>
                    <a:pt x="77619" y="9578"/>
                  </a:lnTo>
                  <a:cubicBezTo>
                    <a:pt x="78096" y="9578"/>
                    <a:pt x="78286" y="8816"/>
                    <a:pt x="77619" y="8435"/>
                  </a:cubicBezTo>
                  <a:cubicBezTo>
                    <a:pt x="77181" y="8102"/>
                    <a:pt x="76638" y="7940"/>
                    <a:pt x="76095" y="7959"/>
                  </a:cubicBezTo>
                  <a:cubicBezTo>
                    <a:pt x="74705" y="7673"/>
                    <a:pt x="73257" y="7873"/>
                    <a:pt x="72000" y="8531"/>
                  </a:cubicBezTo>
                  <a:cubicBezTo>
                    <a:pt x="71142" y="9197"/>
                    <a:pt x="70952" y="10150"/>
                    <a:pt x="70476" y="10912"/>
                  </a:cubicBezTo>
                  <a:cubicBezTo>
                    <a:pt x="70161" y="11198"/>
                    <a:pt x="69761" y="11369"/>
                    <a:pt x="69333" y="11388"/>
                  </a:cubicBezTo>
                  <a:cubicBezTo>
                    <a:pt x="68723" y="11417"/>
                    <a:pt x="68170" y="11017"/>
                    <a:pt x="67999" y="10435"/>
                  </a:cubicBezTo>
                  <a:cubicBezTo>
                    <a:pt x="67999" y="9959"/>
                    <a:pt x="67999" y="9674"/>
                    <a:pt x="68856" y="9293"/>
                  </a:cubicBezTo>
                  <a:cubicBezTo>
                    <a:pt x="69171" y="9016"/>
                    <a:pt x="69199" y="8531"/>
                    <a:pt x="68923" y="8216"/>
                  </a:cubicBezTo>
                  <a:cubicBezTo>
                    <a:pt x="68904" y="8197"/>
                    <a:pt x="68885" y="8169"/>
                    <a:pt x="68856" y="8150"/>
                  </a:cubicBezTo>
                  <a:cubicBezTo>
                    <a:pt x="68066" y="7826"/>
                    <a:pt x="67170" y="7826"/>
                    <a:pt x="66380" y="8150"/>
                  </a:cubicBezTo>
                  <a:cubicBezTo>
                    <a:pt x="65827" y="8378"/>
                    <a:pt x="65351" y="8778"/>
                    <a:pt x="65046" y="9293"/>
                  </a:cubicBezTo>
                  <a:lnTo>
                    <a:pt x="64475" y="10055"/>
                  </a:lnTo>
                  <a:cubicBezTo>
                    <a:pt x="63779" y="9159"/>
                    <a:pt x="63779" y="7902"/>
                    <a:pt x="64475" y="7007"/>
                  </a:cubicBezTo>
                  <a:cubicBezTo>
                    <a:pt x="64713" y="6797"/>
                    <a:pt x="64913" y="6540"/>
                    <a:pt x="65046" y="6245"/>
                  </a:cubicBezTo>
                  <a:cubicBezTo>
                    <a:pt x="65046" y="6245"/>
                    <a:pt x="65046" y="5673"/>
                    <a:pt x="64570" y="5483"/>
                  </a:cubicBezTo>
                  <a:lnTo>
                    <a:pt x="63808" y="5483"/>
                  </a:lnTo>
                  <a:cubicBezTo>
                    <a:pt x="62856" y="5340"/>
                    <a:pt x="61893" y="5740"/>
                    <a:pt x="61332" y="6530"/>
                  </a:cubicBezTo>
                  <a:cubicBezTo>
                    <a:pt x="61189" y="7226"/>
                    <a:pt x="61189" y="7930"/>
                    <a:pt x="61332" y="8626"/>
                  </a:cubicBezTo>
                  <a:cubicBezTo>
                    <a:pt x="61160" y="8988"/>
                    <a:pt x="60770" y="9188"/>
                    <a:pt x="60379" y="9102"/>
                  </a:cubicBezTo>
                  <a:cubicBezTo>
                    <a:pt x="59712" y="8054"/>
                    <a:pt x="60379" y="7102"/>
                    <a:pt x="60379" y="6054"/>
                  </a:cubicBezTo>
                  <a:cubicBezTo>
                    <a:pt x="59903" y="5263"/>
                    <a:pt x="59207" y="4635"/>
                    <a:pt x="58379" y="4244"/>
                  </a:cubicBezTo>
                  <a:cubicBezTo>
                    <a:pt x="57807" y="4244"/>
                    <a:pt x="56664" y="3482"/>
                    <a:pt x="56379" y="4244"/>
                  </a:cubicBezTo>
                  <a:cubicBezTo>
                    <a:pt x="56093" y="5006"/>
                    <a:pt x="56379" y="4244"/>
                    <a:pt x="56379" y="4721"/>
                  </a:cubicBezTo>
                  <a:cubicBezTo>
                    <a:pt x="56826" y="5549"/>
                    <a:pt x="57341" y="6349"/>
                    <a:pt x="57903" y="7102"/>
                  </a:cubicBezTo>
                  <a:cubicBezTo>
                    <a:pt x="57903" y="7959"/>
                    <a:pt x="58569" y="8816"/>
                    <a:pt x="57903" y="9388"/>
                  </a:cubicBezTo>
                  <a:cubicBezTo>
                    <a:pt x="57312" y="9483"/>
                    <a:pt x="56721" y="9169"/>
                    <a:pt x="56474" y="8626"/>
                  </a:cubicBezTo>
                  <a:cubicBezTo>
                    <a:pt x="56521" y="8245"/>
                    <a:pt x="56521" y="7864"/>
                    <a:pt x="56474" y="7483"/>
                  </a:cubicBezTo>
                  <a:lnTo>
                    <a:pt x="56474" y="7483"/>
                  </a:lnTo>
                  <a:cubicBezTo>
                    <a:pt x="56150" y="7188"/>
                    <a:pt x="55655" y="7188"/>
                    <a:pt x="55331" y="7483"/>
                  </a:cubicBezTo>
                  <a:cubicBezTo>
                    <a:pt x="55331" y="7483"/>
                    <a:pt x="55331" y="8340"/>
                    <a:pt x="54378" y="8245"/>
                  </a:cubicBezTo>
                  <a:cubicBezTo>
                    <a:pt x="53426" y="8150"/>
                    <a:pt x="54378" y="6435"/>
                    <a:pt x="54378" y="5578"/>
                  </a:cubicBezTo>
                  <a:cubicBezTo>
                    <a:pt x="54112" y="3882"/>
                    <a:pt x="52940" y="2463"/>
                    <a:pt x="51330" y="1863"/>
                  </a:cubicBezTo>
                  <a:cubicBezTo>
                    <a:pt x="51016" y="1777"/>
                    <a:pt x="50692" y="1777"/>
                    <a:pt x="50378" y="1863"/>
                  </a:cubicBezTo>
                  <a:cubicBezTo>
                    <a:pt x="49778" y="1663"/>
                    <a:pt x="49111" y="1949"/>
                    <a:pt x="48854" y="2530"/>
                  </a:cubicBezTo>
                  <a:cubicBezTo>
                    <a:pt x="48730" y="2968"/>
                    <a:pt x="48730" y="3425"/>
                    <a:pt x="48854" y="3864"/>
                  </a:cubicBezTo>
                  <a:cubicBezTo>
                    <a:pt x="49035" y="4482"/>
                    <a:pt x="49035" y="5149"/>
                    <a:pt x="48854" y="5768"/>
                  </a:cubicBezTo>
                  <a:cubicBezTo>
                    <a:pt x="48711" y="6521"/>
                    <a:pt x="47997" y="7026"/>
                    <a:pt x="47235" y="6911"/>
                  </a:cubicBezTo>
                  <a:cubicBezTo>
                    <a:pt x="46396" y="6873"/>
                    <a:pt x="45653" y="6349"/>
                    <a:pt x="45330" y="5578"/>
                  </a:cubicBezTo>
                  <a:cubicBezTo>
                    <a:pt x="45463" y="5016"/>
                    <a:pt x="45463" y="4425"/>
                    <a:pt x="45330" y="3864"/>
                  </a:cubicBezTo>
                  <a:cubicBezTo>
                    <a:pt x="44739" y="3197"/>
                    <a:pt x="43806" y="2930"/>
                    <a:pt x="42948" y="3197"/>
                  </a:cubicBezTo>
                  <a:cubicBezTo>
                    <a:pt x="42843" y="3377"/>
                    <a:pt x="42843" y="3587"/>
                    <a:pt x="42948" y="3768"/>
                  </a:cubicBezTo>
                  <a:cubicBezTo>
                    <a:pt x="43129" y="4263"/>
                    <a:pt x="43358" y="4740"/>
                    <a:pt x="43615" y="5197"/>
                  </a:cubicBezTo>
                  <a:cubicBezTo>
                    <a:pt x="43615" y="5197"/>
                    <a:pt x="43615" y="6245"/>
                    <a:pt x="43615" y="6530"/>
                  </a:cubicBezTo>
                  <a:cubicBezTo>
                    <a:pt x="43072" y="6778"/>
                    <a:pt x="42444" y="6778"/>
                    <a:pt x="41901" y="6530"/>
                  </a:cubicBezTo>
                  <a:cubicBezTo>
                    <a:pt x="41443" y="6340"/>
                    <a:pt x="41139" y="5892"/>
                    <a:pt x="41139" y="5387"/>
                  </a:cubicBezTo>
                  <a:lnTo>
                    <a:pt x="41139" y="2435"/>
                  </a:lnTo>
                  <a:cubicBezTo>
                    <a:pt x="41186" y="1958"/>
                    <a:pt x="41186" y="1482"/>
                    <a:pt x="41139" y="1006"/>
                  </a:cubicBezTo>
                  <a:cubicBezTo>
                    <a:pt x="40767" y="425"/>
                    <a:pt x="40243" y="-42"/>
                    <a:pt x="39614" y="-328"/>
                  </a:cubicBezTo>
                  <a:cubicBezTo>
                    <a:pt x="39148" y="-423"/>
                    <a:pt x="38652" y="-423"/>
                    <a:pt x="38186" y="-328"/>
                  </a:cubicBezTo>
                  <a:cubicBezTo>
                    <a:pt x="37614" y="-328"/>
                    <a:pt x="37233" y="-328"/>
                    <a:pt x="37138" y="149"/>
                  </a:cubicBezTo>
                  <a:cubicBezTo>
                    <a:pt x="37043" y="625"/>
                    <a:pt x="37138" y="625"/>
                    <a:pt x="37614" y="910"/>
                  </a:cubicBezTo>
                  <a:cubicBezTo>
                    <a:pt x="38205" y="1482"/>
                    <a:pt x="38510" y="2282"/>
                    <a:pt x="38472" y="3101"/>
                  </a:cubicBezTo>
                  <a:cubicBezTo>
                    <a:pt x="38472" y="3473"/>
                    <a:pt x="38176" y="3768"/>
                    <a:pt x="37805" y="3768"/>
                  </a:cubicBezTo>
                  <a:cubicBezTo>
                    <a:pt x="37490" y="3864"/>
                    <a:pt x="37167" y="3864"/>
                    <a:pt x="36852" y="3768"/>
                  </a:cubicBezTo>
                  <a:cubicBezTo>
                    <a:pt x="36386" y="3473"/>
                    <a:pt x="36071" y="2987"/>
                    <a:pt x="35995" y="2435"/>
                  </a:cubicBezTo>
                  <a:cubicBezTo>
                    <a:pt x="35928" y="1920"/>
                    <a:pt x="35728" y="1425"/>
                    <a:pt x="35424" y="1006"/>
                  </a:cubicBezTo>
                  <a:cubicBezTo>
                    <a:pt x="34823" y="549"/>
                    <a:pt x="34081" y="311"/>
                    <a:pt x="33328" y="339"/>
                  </a:cubicBezTo>
                  <a:cubicBezTo>
                    <a:pt x="32757" y="339"/>
                    <a:pt x="32471" y="339"/>
                    <a:pt x="32566" y="1196"/>
                  </a:cubicBezTo>
                  <a:cubicBezTo>
                    <a:pt x="32728" y="1606"/>
                    <a:pt x="32995" y="1958"/>
                    <a:pt x="33328" y="2244"/>
                  </a:cubicBezTo>
                  <a:cubicBezTo>
                    <a:pt x="34185" y="3235"/>
                    <a:pt x="34804" y="4406"/>
                    <a:pt x="35138" y="5673"/>
                  </a:cubicBezTo>
                  <a:cubicBezTo>
                    <a:pt x="35138" y="5673"/>
                    <a:pt x="35138" y="6530"/>
                    <a:pt x="34471" y="6530"/>
                  </a:cubicBezTo>
                  <a:cubicBezTo>
                    <a:pt x="34100" y="6645"/>
                    <a:pt x="33700" y="6645"/>
                    <a:pt x="33328" y="6530"/>
                  </a:cubicBezTo>
                  <a:lnTo>
                    <a:pt x="33328" y="5768"/>
                  </a:lnTo>
                  <a:cubicBezTo>
                    <a:pt x="33357" y="5359"/>
                    <a:pt x="33357" y="4940"/>
                    <a:pt x="33328" y="4530"/>
                  </a:cubicBezTo>
                  <a:cubicBezTo>
                    <a:pt x="33052" y="3978"/>
                    <a:pt x="32623" y="3511"/>
                    <a:pt x="32090" y="3197"/>
                  </a:cubicBezTo>
                  <a:cubicBezTo>
                    <a:pt x="31328" y="3197"/>
                    <a:pt x="30185" y="2720"/>
                    <a:pt x="29804" y="3197"/>
                  </a:cubicBezTo>
                  <a:cubicBezTo>
                    <a:pt x="29423" y="3673"/>
                    <a:pt x="29804" y="4054"/>
                    <a:pt x="29804" y="4435"/>
                  </a:cubicBezTo>
                  <a:cubicBezTo>
                    <a:pt x="30023" y="4749"/>
                    <a:pt x="30185" y="5111"/>
                    <a:pt x="30280" y="5483"/>
                  </a:cubicBezTo>
                  <a:lnTo>
                    <a:pt x="30280" y="6054"/>
                  </a:lnTo>
                  <a:lnTo>
                    <a:pt x="30280" y="6054"/>
                  </a:lnTo>
                  <a:cubicBezTo>
                    <a:pt x="29394" y="6206"/>
                    <a:pt x="28489" y="5883"/>
                    <a:pt x="27899" y="5197"/>
                  </a:cubicBezTo>
                  <a:cubicBezTo>
                    <a:pt x="27623" y="4721"/>
                    <a:pt x="27623" y="4140"/>
                    <a:pt x="27899" y="3673"/>
                  </a:cubicBezTo>
                  <a:cubicBezTo>
                    <a:pt x="28089" y="3187"/>
                    <a:pt x="28089" y="2635"/>
                    <a:pt x="27899" y="2149"/>
                  </a:cubicBezTo>
                  <a:cubicBezTo>
                    <a:pt x="27432" y="2006"/>
                    <a:pt x="26937" y="2006"/>
                    <a:pt x="26470" y="2149"/>
                  </a:cubicBezTo>
                  <a:lnTo>
                    <a:pt x="25518" y="2149"/>
                  </a:lnTo>
                  <a:cubicBezTo>
                    <a:pt x="24660" y="2149"/>
                    <a:pt x="24756" y="3292"/>
                    <a:pt x="25518" y="3959"/>
                  </a:cubicBezTo>
                  <a:cubicBezTo>
                    <a:pt x="26280" y="4625"/>
                    <a:pt x="26660" y="5197"/>
                    <a:pt x="26946" y="5864"/>
                  </a:cubicBezTo>
                  <a:cubicBezTo>
                    <a:pt x="27232" y="6530"/>
                    <a:pt x="26946" y="6626"/>
                    <a:pt x="26946" y="6816"/>
                  </a:cubicBezTo>
                  <a:cubicBezTo>
                    <a:pt x="26365" y="6892"/>
                    <a:pt x="25775" y="6721"/>
                    <a:pt x="25327" y="6340"/>
                  </a:cubicBezTo>
                  <a:cubicBezTo>
                    <a:pt x="25003" y="6121"/>
                    <a:pt x="24803" y="5768"/>
                    <a:pt x="24756" y="5387"/>
                  </a:cubicBezTo>
                  <a:cubicBezTo>
                    <a:pt x="24794" y="5130"/>
                    <a:pt x="24794" y="4883"/>
                    <a:pt x="24756" y="4625"/>
                  </a:cubicBezTo>
                  <a:cubicBezTo>
                    <a:pt x="24584" y="4340"/>
                    <a:pt x="24317" y="4140"/>
                    <a:pt x="23993" y="4054"/>
                  </a:cubicBezTo>
                  <a:cubicBezTo>
                    <a:pt x="23136" y="4054"/>
                    <a:pt x="22470" y="4054"/>
                    <a:pt x="22279" y="4625"/>
                  </a:cubicBezTo>
                  <a:cubicBezTo>
                    <a:pt x="22231" y="5035"/>
                    <a:pt x="22231" y="5454"/>
                    <a:pt x="22279" y="5864"/>
                  </a:cubicBezTo>
                  <a:cubicBezTo>
                    <a:pt x="21974" y="5968"/>
                    <a:pt x="21631" y="5968"/>
                    <a:pt x="21326" y="5864"/>
                  </a:cubicBezTo>
                  <a:lnTo>
                    <a:pt x="20755" y="5864"/>
                  </a:lnTo>
                  <a:cubicBezTo>
                    <a:pt x="20803" y="6149"/>
                    <a:pt x="20803" y="6435"/>
                    <a:pt x="20755" y="6721"/>
                  </a:cubicBezTo>
                  <a:cubicBezTo>
                    <a:pt x="20088" y="8721"/>
                    <a:pt x="17897" y="10150"/>
                    <a:pt x="16088" y="11579"/>
                  </a:cubicBezTo>
                  <a:cubicBezTo>
                    <a:pt x="12173" y="14312"/>
                    <a:pt x="9258" y="18265"/>
                    <a:pt x="7801" y="22818"/>
                  </a:cubicBezTo>
                  <a:cubicBezTo>
                    <a:pt x="7325" y="25076"/>
                    <a:pt x="7039" y="27371"/>
                    <a:pt x="6944" y="29676"/>
                  </a:cubicBezTo>
                  <a:cubicBezTo>
                    <a:pt x="5991" y="40725"/>
                    <a:pt x="2276" y="51393"/>
                    <a:pt x="276" y="62252"/>
                  </a:cubicBezTo>
                  <a:cubicBezTo>
                    <a:pt x="-390" y="64223"/>
                    <a:pt x="38" y="66404"/>
                    <a:pt x="1419" y="67967"/>
                  </a:cubicBezTo>
                  <a:cubicBezTo>
                    <a:pt x="2153" y="68528"/>
                    <a:pt x="2819" y="69167"/>
                    <a:pt x="3420" y="69872"/>
                  </a:cubicBezTo>
                  <a:cubicBezTo>
                    <a:pt x="3896" y="70500"/>
                    <a:pt x="4067" y="71300"/>
                    <a:pt x="3896" y="72062"/>
                  </a:cubicBezTo>
                  <a:cubicBezTo>
                    <a:pt x="4239" y="71729"/>
                    <a:pt x="4620" y="71434"/>
                    <a:pt x="5039" y="71205"/>
                  </a:cubicBezTo>
                  <a:cubicBezTo>
                    <a:pt x="5401" y="71053"/>
                    <a:pt x="5820" y="71053"/>
                    <a:pt x="6182" y="71205"/>
                  </a:cubicBezTo>
                  <a:cubicBezTo>
                    <a:pt x="6182" y="72062"/>
                    <a:pt x="6182" y="72824"/>
                    <a:pt x="4753" y="73205"/>
                  </a:cubicBezTo>
                  <a:cubicBezTo>
                    <a:pt x="4334" y="73262"/>
                    <a:pt x="3943" y="73424"/>
                    <a:pt x="3610" y="73682"/>
                  </a:cubicBezTo>
                  <a:cubicBezTo>
                    <a:pt x="3610" y="73682"/>
                    <a:pt x="3610" y="74348"/>
                    <a:pt x="3610" y="74443"/>
                  </a:cubicBezTo>
                  <a:lnTo>
                    <a:pt x="4182" y="74443"/>
                  </a:lnTo>
                  <a:cubicBezTo>
                    <a:pt x="5134" y="74510"/>
                    <a:pt x="6077" y="74234"/>
                    <a:pt x="6849" y="73682"/>
                  </a:cubicBezTo>
                  <a:cubicBezTo>
                    <a:pt x="6849" y="73682"/>
                    <a:pt x="7420" y="72634"/>
                    <a:pt x="8372" y="72634"/>
                  </a:cubicBezTo>
                  <a:cubicBezTo>
                    <a:pt x="9325" y="72634"/>
                    <a:pt x="7610" y="75015"/>
                    <a:pt x="5801" y="75396"/>
                  </a:cubicBezTo>
                  <a:lnTo>
                    <a:pt x="4086" y="75396"/>
                  </a:lnTo>
                  <a:cubicBezTo>
                    <a:pt x="3610" y="75396"/>
                    <a:pt x="3420" y="76063"/>
                    <a:pt x="4086" y="76444"/>
                  </a:cubicBezTo>
                  <a:cubicBezTo>
                    <a:pt x="4534" y="76758"/>
                    <a:pt x="5058" y="76958"/>
                    <a:pt x="5610" y="77015"/>
                  </a:cubicBezTo>
                  <a:cubicBezTo>
                    <a:pt x="6896" y="77520"/>
                    <a:pt x="8325" y="77520"/>
                    <a:pt x="9611" y="77015"/>
                  </a:cubicBezTo>
                  <a:cubicBezTo>
                    <a:pt x="10468" y="76444"/>
                    <a:pt x="10563" y="75587"/>
                    <a:pt x="11135" y="74920"/>
                  </a:cubicBezTo>
                  <a:cubicBezTo>
                    <a:pt x="11487" y="74720"/>
                    <a:pt x="11925" y="74720"/>
                    <a:pt x="12278" y="74920"/>
                  </a:cubicBezTo>
                  <a:cubicBezTo>
                    <a:pt x="13040" y="74920"/>
                    <a:pt x="13611" y="75587"/>
                    <a:pt x="13516" y="75968"/>
                  </a:cubicBezTo>
                  <a:cubicBezTo>
                    <a:pt x="13421" y="76349"/>
                    <a:pt x="13040" y="76634"/>
                    <a:pt x="12754" y="77015"/>
                  </a:cubicBezTo>
                  <a:cubicBezTo>
                    <a:pt x="12440" y="77206"/>
                    <a:pt x="12335" y="77615"/>
                    <a:pt x="12525" y="77930"/>
                  </a:cubicBezTo>
                  <a:cubicBezTo>
                    <a:pt x="12583" y="78025"/>
                    <a:pt x="12659" y="78101"/>
                    <a:pt x="12754" y="78158"/>
                  </a:cubicBezTo>
                  <a:cubicBezTo>
                    <a:pt x="13449" y="78644"/>
                    <a:pt x="14307" y="78816"/>
                    <a:pt x="15135" y="78635"/>
                  </a:cubicBezTo>
                  <a:cubicBezTo>
                    <a:pt x="15707" y="78444"/>
                    <a:pt x="16212" y="78082"/>
                    <a:pt x="16564" y="77587"/>
                  </a:cubicBezTo>
                  <a:lnTo>
                    <a:pt x="16564" y="76825"/>
                  </a:lnTo>
                  <a:cubicBezTo>
                    <a:pt x="17231" y="77730"/>
                    <a:pt x="17231" y="78968"/>
                    <a:pt x="16564" y="79873"/>
                  </a:cubicBezTo>
                  <a:cubicBezTo>
                    <a:pt x="16297" y="80016"/>
                    <a:pt x="16097" y="80254"/>
                    <a:pt x="15993" y="80540"/>
                  </a:cubicBezTo>
                  <a:cubicBezTo>
                    <a:pt x="15993" y="80540"/>
                    <a:pt x="15993" y="81111"/>
                    <a:pt x="15993" y="81397"/>
                  </a:cubicBezTo>
                  <a:lnTo>
                    <a:pt x="16755" y="81397"/>
                  </a:lnTo>
                  <a:cubicBezTo>
                    <a:pt x="17678" y="81635"/>
                    <a:pt x="18650" y="81292"/>
                    <a:pt x="19231" y="80540"/>
                  </a:cubicBezTo>
                  <a:cubicBezTo>
                    <a:pt x="19326" y="79844"/>
                    <a:pt x="19326" y="79139"/>
                    <a:pt x="19231" y="78444"/>
                  </a:cubicBezTo>
                  <a:cubicBezTo>
                    <a:pt x="19441" y="78206"/>
                    <a:pt x="19803" y="78187"/>
                    <a:pt x="20041" y="78396"/>
                  </a:cubicBezTo>
                  <a:cubicBezTo>
                    <a:pt x="20060" y="78406"/>
                    <a:pt x="20069" y="78425"/>
                    <a:pt x="20088" y="78444"/>
                  </a:cubicBezTo>
                  <a:cubicBezTo>
                    <a:pt x="20088" y="78444"/>
                    <a:pt x="20088" y="78444"/>
                    <a:pt x="20088" y="78444"/>
                  </a:cubicBezTo>
                  <a:cubicBezTo>
                    <a:pt x="20088" y="78444"/>
                    <a:pt x="20088" y="80444"/>
                    <a:pt x="20088" y="81492"/>
                  </a:cubicBezTo>
                  <a:cubicBezTo>
                    <a:pt x="20584" y="82283"/>
                    <a:pt x="21269" y="82940"/>
                    <a:pt x="22089" y="83397"/>
                  </a:cubicBezTo>
                  <a:cubicBezTo>
                    <a:pt x="22660" y="83397"/>
                    <a:pt x="23708" y="84254"/>
                    <a:pt x="23993" y="83968"/>
                  </a:cubicBezTo>
                  <a:cubicBezTo>
                    <a:pt x="24279" y="83683"/>
                    <a:pt x="23993" y="83968"/>
                    <a:pt x="23993" y="83397"/>
                  </a:cubicBezTo>
                  <a:cubicBezTo>
                    <a:pt x="23993" y="82826"/>
                    <a:pt x="22946" y="81778"/>
                    <a:pt x="22470" y="80921"/>
                  </a:cubicBezTo>
                  <a:cubicBezTo>
                    <a:pt x="21993" y="80064"/>
                    <a:pt x="21803" y="79206"/>
                    <a:pt x="22470" y="78635"/>
                  </a:cubicBezTo>
                  <a:cubicBezTo>
                    <a:pt x="23079" y="78587"/>
                    <a:pt x="23651" y="78930"/>
                    <a:pt x="23898" y="79492"/>
                  </a:cubicBezTo>
                  <a:cubicBezTo>
                    <a:pt x="23898" y="79492"/>
                    <a:pt x="23898" y="80254"/>
                    <a:pt x="23898" y="80635"/>
                  </a:cubicBezTo>
                  <a:lnTo>
                    <a:pt x="23898" y="80635"/>
                  </a:lnTo>
                  <a:cubicBezTo>
                    <a:pt x="24222" y="80930"/>
                    <a:pt x="24717" y="80930"/>
                    <a:pt x="25041" y="80635"/>
                  </a:cubicBezTo>
                  <a:cubicBezTo>
                    <a:pt x="25079" y="80216"/>
                    <a:pt x="25451" y="79911"/>
                    <a:pt x="25870" y="79949"/>
                  </a:cubicBezTo>
                  <a:cubicBezTo>
                    <a:pt x="25908" y="79949"/>
                    <a:pt x="25956" y="79959"/>
                    <a:pt x="25994" y="79968"/>
                  </a:cubicBezTo>
                  <a:cubicBezTo>
                    <a:pt x="26756" y="80921"/>
                    <a:pt x="25994" y="81778"/>
                    <a:pt x="25994" y="82635"/>
                  </a:cubicBezTo>
                  <a:cubicBezTo>
                    <a:pt x="26184" y="84378"/>
                    <a:pt x="27318" y="85883"/>
                    <a:pt x="28947" y="86540"/>
                  </a:cubicBezTo>
                  <a:cubicBezTo>
                    <a:pt x="29232" y="86759"/>
                    <a:pt x="29556" y="86921"/>
                    <a:pt x="29899" y="87017"/>
                  </a:cubicBezTo>
                  <a:cubicBezTo>
                    <a:pt x="30480" y="87236"/>
                    <a:pt x="31128" y="86988"/>
                    <a:pt x="31423" y="86445"/>
                  </a:cubicBezTo>
                  <a:cubicBezTo>
                    <a:pt x="31556" y="85978"/>
                    <a:pt x="31556" y="85483"/>
                    <a:pt x="31423" y="85016"/>
                  </a:cubicBezTo>
                  <a:cubicBezTo>
                    <a:pt x="31242" y="84397"/>
                    <a:pt x="31242" y="83730"/>
                    <a:pt x="31423" y="83111"/>
                  </a:cubicBezTo>
                  <a:cubicBezTo>
                    <a:pt x="31490" y="82435"/>
                    <a:pt x="32099" y="81940"/>
                    <a:pt x="32785" y="82006"/>
                  </a:cubicBezTo>
                  <a:cubicBezTo>
                    <a:pt x="32871" y="82016"/>
                    <a:pt x="32957" y="82035"/>
                    <a:pt x="33042" y="82064"/>
                  </a:cubicBezTo>
                  <a:cubicBezTo>
                    <a:pt x="33881" y="82140"/>
                    <a:pt x="34585" y="82702"/>
                    <a:pt x="34852" y="83492"/>
                  </a:cubicBezTo>
                  <a:cubicBezTo>
                    <a:pt x="34852" y="84064"/>
                    <a:pt x="34852" y="84635"/>
                    <a:pt x="34852" y="85207"/>
                  </a:cubicBezTo>
                  <a:cubicBezTo>
                    <a:pt x="34852" y="85778"/>
                    <a:pt x="36662" y="86350"/>
                    <a:pt x="37233" y="86064"/>
                  </a:cubicBezTo>
                  <a:cubicBezTo>
                    <a:pt x="37338" y="85883"/>
                    <a:pt x="37338" y="85674"/>
                    <a:pt x="37233" y="85493"/>
                  </a:cubicBezTo>
                  <a:cubicBezTo>
                    <a:pt x="37052" y="84969"/>
                    <a:pt x="36824" y="84455"/>
                    <a:pt x="36567" y="83968"/>
                  </a:cubicBezTo>
                  <a:cubicBezTo>
                    <a:pt x="36205" y="83597"/>
                    <a:pt x="36205" y="83007"/>
                    <a:pt x="36567" y="82635"/>
                  </a:cubicBezTo>
                  <a:cubicBezTo>
                    <a:pt x="37109" y="82406"/>
                    <a:pt x="37729" y="82406"/>
                    <a:pt x="38281" y="82635"/>
                  </a:cubicBezTo>
                  <a:cubicBezTo>
                    <a:pt x="38757" y="82864"/>
                    <a:pt x="39053" y="83349"/>
                    <a:pt x="39043" y="83873"/>
                  </a:cubicBezTo>
                  <a:lnTo>
                    <a:pt x="39043" y="86826"/>
                  </a:lnTo>
                  <a:cubicBezTo>
                    <a:pt x="38995" y="87331"/>
                    <a:pt x="38995" y="87845"/>
                    <a:pt x="39043" y="88350"/>
                  </a:cubicBezTo>
                  <a:cubicBezTo>
                    <a:pt x="39367" y="88960"/>
                    <a:pt x="39862" y="89455"/>
                    <a:pt x="40472" y="89779"/>
                  </a:cubicBezTo>
                  <a:cubicBezTo>
                    <a:pt x="40977" y="89874"/>
                    <a:pt x="41491" y="89874"/>
                    <a:pt x="41996" y="89779"/>
                  </a:cubicBezTo>
                  <a:cubicBezTo>
                    <a:pt x="42377" y="89827"/>
                    <a:pt x="42758" y="89636"/>
                    <a:pt x="42948" y="89302"/>
                  </a:cubicBezTo>
                  <a:cubicBezTo>
                    <a:pt x="42948" y="89302"/>
                    <a:pt x="42948" y="88826"/>
                    <a:pt x="42472" y="88541"/>
                  </a:cubicBezTo>
                  <a:cubicBezTo>
                    <a:pt x="41958" y="87883"/>
                    <a:pt x="41653" y="87083"/>
                    <a:pt x="41615" y="86255"/>
                  </a:cubicBezTo>
                  <a:cubicBezTo>
                    <a:pt x="41615" y="86255"/>
                    <a:pt x="41615" y="85588"/>
                    <a:pt x="42377" y="85588"/>
                  </a:cubicBezTo>
                  <a:cubicBezTo>
                    <a:pt x="42653" y="85502"/>
                    <a:pt x="42958" y="85502"/>
                    <a:pt x="43234" y="85588"/>
                  </a:cubicBezTo>
                  <a:cubicBezTo>
                    <a:pt x="43701" y="85921"/>
                    <a:pt x="44015" y="86445"/>
                    <a:pt x="44091" y="87017"/>
                  </a:cubicBezTo>
                  <a:cubicBezTo>
                    <a:pt x="44158" y="87531"/>
                    <a:pt x="44348" y="88026"/>
                    <a:pt x="44663" y="88445"/>
                  </a:cubicBezTo>
                  <a:cubicBezTo>
                    <a:pt x="45215" y="88998"/>
                    <a:pt x="45977" y="89302"/>
                    <a:pt x="46758" y="89302"/>
                  </a:cubicBezTo>
                  <a:cubicBezTo>
                    <a:pt x="47330" y="89302"/>
                    <a:pt x="47520" y="89302"/>
                    <a:pt x="47425" y="88445"/>
                  </a:cubicBezTo>
                  <a:cubicBezTo>
                    <a:pt x="47273" y="88026"/>
                    <a:pt x="47054" y="87636"/>
                    <a:pt x="46758" y="87302"/>
                  </a:cubicBezTo>
                  <a:cubicBezTo>
                    <a:pt x="45901" y="86255"/>
                    <a:pt x="45310" y="85007"/>
                    <a:pt x="45044" y="83683"/>
                  </a:cubicBezTo>
                  <a:cubicBezTo>
                    <a:pt x="44939" y="83330"/>
                    <a:pt x="45139" y="82959"/>
                    <a:pt x="45491" y="82854"/>
                  </a:cubicBezTo>
                  <a:cubicBezTo>
                    <a:pt x="45558" y="82835"/>
                    <a:pt x="45634" y="82826"/>
                    <a:pt x="45710" y="82826"/>
                  </a:cubicBezTo>
                  <a:cubicBezTo>
                    <a:pt x="46111" y="82816"/>
                    <a:pt x="46501" y="82997"/>
                    <a:pt x="46758" y="83302"/>
                  </a:cubicBezTo>
                  <a:cubicBezTo>
                    <a:pt x="46796" y="83559"/>
                    <a:pt x="46796" y="83807"/>
                    <a:pt x="46758" y="84064"/>
                  </a:cubicBezTo>
                  <a:cubicBezTo>
                    <a:pt x="46720" y="84511"/>
                    <a:pt x="46720" y="84950"/>
                    <a:pt x="46758" y="85397"/>
                  </a:cubicBezTo>
                  <a:cubicBezTo>
                    <a:pt x="46996" y="85997"/>
                    <a:pt x="47434" y="86502"/>
                    <a:pt x="47997" y="86826"/>
                  </a:cubicBezTo>
                  <a:cubicBezTo>
                    <a:pt x="48663" y="86826"/>
                    <a:pt x="49806" y="87398"/>
                    <a:pt x="50187" y="86826"/>
                  </a:cubicBezTo>
                  <a:cubicBezTo>
                    <a:pt x="50568" y="86255"/>
                    <a:pt x="50187" y="85969"/>
                    <a:pt x="50187" y="85493"/>
                  </a:cubicBezTo>
                  <a:cubicBezTo>
                    <a:pt x="49921" y="85150"/>
                    <a:pt x="49730" y="84769"/>
                    <a:pt x="49616" y="84350"/>
                  </a:cubicBezTo>
                  <a:cubicBezTo>
                    <a:pt x="49616" y="84350"/>
                    <a:pt x="49616" y="84350"/>
                    <a:pt x="49616" y="84350"/>
                  </a:cubicBezTo>
                  <a:lnTo>
                    <a:pt x="49616" y="84350"/>
                  </a:lnTo>
                  <a:cubicBezTo>
                    <a:pt x="50511" y="84302"/>
                    <a:pt x="51378" y="84655"/>
                    <a:pt x="51997" y="85302"/>
                  </a:cubicBezTo>
                  <a:cubicBezTo>
                    <a:pt x="52226" y="85816"/>
                    <a:pt x="52226" y="86407"/>
                    <a:pt x="51997" y="86921"/>
                  </a:cubicBezTo>
                  <a:cubicBezTo>
                    <a:pt x="51997" y="87493"/>
                    <a:pt x="51997" y="87969"/>
                    <a:pt x="51997" y="88541"/>
                  </a:cubicBezTo>
                  <a:cubicBezTo>
                    <a:pt x="51997" y="89112"/>
                    <a:pt x="51997" y="88541"/>
                    <a:pt x="51997" y="89017"/>
                  </a:cubicBezTo>
                  <a:cubicBezTo>
                    <a:pt x="52464" y="89112"/>
                    <a:pt x="52959" y="89112"/>
                    <a:pt x="53426" y="89017"/>
                  </a:cubicBezTo>
                  <a:lnTo>
                    <a:pt x="54283" y="89017"/>
                  </a:lnTo>
                  <a:cubicBezTo>
                    <a:pt x="55235" y="89017"/>
                    <a:pt x="55140" y="87874"/>
                    <a:pt x="54283" y="87207"/>
                  </a:cubicBezTo>
                  <a:cubicBezTo>
                    <a:pt x="53740" y="86559"/>
                    <a:pt x="53264" y="85854"/>
                    <a:pt x="52854" y="85112"/>
                  </a:cubicBezTo>
                  <a:cubicBezTo>
                    <a:pt x="52731" y="84721"/>
                    <a:pt x="52940" y="84293"/>
                    <a:pt x="53331" y="84159"/>
                  </a:cubicBezTo>
                  <a:cubicBezTo>
                    <a:pt x="53931" y="84112"/>
                    <a:pt x="54521" y="84321"/>
                    <a:pt x="54950" y="84731"/>
                  </a:cubicBezTo>
                  <a:cubicBezTo>
                    <a:pt x="55293" y="84969"/>
                    <a:pt x="55502" y="85359"/>
                    <a:pt x="55521" y="85778"/>
                  </a:cubicBezTo>
                  <a:cubicBezTo>
                    <a:pt x="55521" y="85778"/>
                    <a:pt x="55521" y="86255"/>
                    <a:pt x="55521" y="86540"/>
                  </a:cubicBezTo>
                  <a:cubicBezTo>
                    <a:pt x="55769" y="86807"/>
                    <a:pt x="56055" y="87036"/>
                    <a:pt x="56379" y="87207"/>
                  </a:cubicBezTo>
                  <a:cubicBezTo>
                    <a:pt x="56845" y="87607"/>
                    <a:pt x="57531" y="87607"/>
                    <a:pt x="57998" y="87207"/>
                  </a:cubicBezTo>
                  <a:cubicBezTo>
                    <a:pt x="57998" y="86731"/>
                    <a:pt x="57998" y="86255"/>
                    <a:pt x="57998" y="85778"/>
                  </a:cubicBezTo>
                  <a:cubicBezTo>
                    <a:pt x="58331" y="85626"/>
                    <a:pt x="58712" y="85626"/>
                    <a:pt x="59046" y="85778"/>
                  </a:cubicBezTo>
                  <a:cubicBezTo>
                    <a:pt x="59484" y="85836"/>
                    <a:pt x="59884" y="86036"/>
                    <a:pt x="60189" y="86350"/>
                  </a:cubicBezTo>
                  <a:cubicBezTo>
                    <a:pt x="60189" y="86350"/>
                    <a:pt x="60189" y="86826"/>
                    <a:pt x="60189" y="87112"/>
                  </a:cubicBezTo>
                  <a:cubicBezTo>
                    <a:pt x="60293" y="87769"/>
                    <a:pt x="60551" y="88388"/>
                    <a:pt x="60951" y="88922"/>
                  </a:cubicBezTo>
                  <a:cubicBezTo>
                    <a:pt x="61503" y="89645"/>
                    <a:pt x="62265" y="90188"/>
                    <a:pt x="63141" y="90446"/>
                  </a:cubicBezTo>
                  <a:cubicBezTo>
                    <a:pt x="63637" y="90598"/>
                    <a:pt x="64170" y="90598"/>
                    <a:pt x="64665" y="90446"/>
                  </a:cubicBezTo>
                  <a:cubicBezTo>
                    <a:pt x="64665" y="90446"/>
                    <a:pt x="64665" y="90446"/>
                    <a:pt x="64665" y="89969"/>
                  </a:cubicBezTo>
                  <a:cubicBezTo>
                    <a:pt x="64618" y="89074"/>
                    <a:pt x="64246" y="88226"/>
                    <a:pt x="63618" y="87588"/>
                  </a:cubicBezTo>
                  <a:cubicBezTo>
                    <a:pt x="63208" y="87293"/>
                    <a:pt x="62932" y="86845"/>
                    <a:pt x="62856" y="86350"/>
                  </a:cubicBezTo>
                  <a:cubicBezTo>
                    <a:pt x="62903" y="86074"/>
                    <a:pt x="63141" y="85874"/>
                    <a:pt x="63427" y="85874"/>
                  </a:cubicBezTo>
                  <a:cubicBezTo>
                    <a:pt x="63827" y="85893"/>
                    <a:pt x="64199" y="86064"/>
                    <a:pt x="64475" y="86350"/>
                  </a:cubicBezTo>
                  <a:cubicBezTo>
                    <a:pt x="64799" y="86579"/>
                    <a:pt x="65151" y="86769"/>
                    <a:pt x="65522" y="86921"/>
                  </a:cubicBezTo>
                  <a:cubicBezTo>
                    <a:pt x="65885" y="87074"/>
                    <a:pt x="66304" y="87074"/>
                    <a:pt x="66666" y="86921"/>
                  </a:cubicBezTo>
                  <a:lnTo>
                    <a:pt x="67142" y="86255"/>
                  </a:lnTo>
                  <a:lnTo>
                    <a:pt x="67142" y="86255"/>
                  </a:lnTo>
                  <a:cubicBezTo>
                    <a:pt x="67590" y="86036"/>
                    <a:pt x="68123" y="86036"/>
                    <a:pt x="68571" y="86255"/>
                  </a:cubicBezTo>
                  <a:cubicBezTo>
                    <a:pt x="68961" y="86369"/>
                    <a:pt x="69275" y="86645"/>
                    <a:pt x="69428" y="87017"/>
                  </a:cubicBezTo>
                  <a:cubicBezTo>
                    <a:pt x="69504" y="87236"/>
                    <a:pt x="69504" y="87464"/>
                    <a:pt x="69428" y="87683"/>
                  </a:cubicBezTo>
                  <a:lnTo>
                    <a:pt x="68856" y="88350"/>
                  </a:lnTo>
                  <a:lnTo>
                    <a:pt x="68856" y="88350"/>
                  </a:lnTo>
                  <a:cubicBezTo>
                    <a:pt x="68856" y="88350"/>
                    <a:pt x="68856" y="88922"/>
                    <a:pt x="68856" y="89017"/>
                  </a:cubicBezTo>
                  <a:cubicBezTo>
                    <a:pt x="69571" y="89407"/>
                    <a:pt x="70428" y="89407"/>
                    <a:pt x="71142" y="89017"/>
                  </a:cubicBezTo>
                  <a:cubicBezTo>
                    <a:pt x="71761" y="88731"/>
                    <a:pt x="72104" y="88064"/>
                    <a:pt x="72000" y="87398"/>
                  </a:cubicBezTo>
                  <a:cubicBezTo>
                    <a:pt x="72000" y="87398"/>
                    <a:pt x="72000" y="86731"/>
                    <a:pt x="72000" y="86540"/>
                  </a:cubicBezTo>
                  <a:cubicBezTo>
                    <a:pt x="72000" y="86350"/>
                    <a:pt x="73238" y="86540"/>
                    <a:pt x="73333" y="85778"/>
                  </a:cubicBezTo>
                  <a:lnTo>
                    <a:pt x="73333" y="85778"/>
                  </a:lnTo>
                  <a:cubicBezTo>
                    <a:pt x="73333" y="86921"/>
                    <a:pt x="74000" y="86731"/>
                    <a:pt x="74190" y="87302"/>
                  </a:cubicBezTo>
                  <a:cubicBezTo>
                    <a:pt x="74381" y="87874"/>
                    <a:pt x="74190" y="88160"/>
                    <a:pt x="73428" y="88541"/>
                  </a:cubicBezTo>
                  <a:cubicBezTo>
                    <a:pt x="72666" y="88922"/>
                    <a:pt x="72857" y="89493"/>
                    <a:pt x="73428" y="89874"/>
                  </a:cubicBezTo>
                  <a:cubicBezTo>
                    <a:pt x="73914" y="90207"/>
                    <a:pt x="74562" y="90207"/>
                    <a:pt x="75047" y="89874"/>
                  </a:cubicBezTo>
                  <a:cubicBezTo>
                    <a:pt x="75047" y="89874"/>
                    <a:pt x="75047" y="89207"/>
                    <a:pt x="75714" y="88922"/>
                  </a:cubicBezTo>
                  <a:cubicBezTo>
                    <a:pt x="76238" y="88598"/>
                    <a:pt x="76905" y="88598"/>
                    <a:pt x="77429" y="88922"/>
                  </a:cubicBezTo>
                  <a:lnTo>
                    <a:pt x="77429" y="88922"/>
                  </a:lnTo>
                  <a:cubicBezTo>
                    <a:pt x="77286" y="87560"/>
                    <a:pt x="77286" y="86188"/>
                    <a:pt x="77429" y="84826"/>
                  </a:cubicBezTo>
                  <a:cubicBezTo>
                    <a:pt x="78438" y="80044"/>
                    <a:pt x="80448" y="75529"/>
                    <a:pt x="83334" y="7158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E4F2B7FD-0207-B307-EA7C-416B9C6CF40E}"/>
                </a:ext>
              </a:extLst>
            </p:cNvPr>
            <p:cNvSpPr/>
            <p:nvPr/>
          </p:nvSpPr>
          <p:spPr>
            <a:xfrm>
              <a:off x="5572981" y="2560410"/>
              <a:ext cx="102108" cy="129544"/>
            </a:xfrm>
            <a:custGeom>
              <a:avLst/>
              <a:gdLst>
                <a:gd name="connsiteX0" fmla="*/ 102076 w 102108"/>
                <a:gd name="connsiteY0" fmla="*/ 27038 h 129544"/>
                <a:gd name="connsiteX1" fmla="*/ 102076 w 102108"/>
                <a:gd name="connsiteY1" fmla="*/ 27038 h 129544"/>
                <a:gd name="connsiteX2" fmla="*/ 101314 w 102108"/>
                <a:gd name="connsiteY2" fmla="*/ 26181 h 129544"/>
                <a:gd name="connsiteX3" fmla="*/ 101314 w 102108"/>
                <a:gd name="connsiteY3" fmla="*/ 25133 h 129544"/>
                <a:gd name="connsiteX4" fmla="*/ 101980 w 102108"/>
                <a:gd name="connsiteY4" fmla="*/ 24085 h 129544"/>
                <a:gd name="connsiteX5" fmla="*/ 101980 w 102108"/>
                <a:gd name="connsiteY5" fmla="*/ 24085 h 129544"/>
                <a:gd name="connsiteX6" fmla="*/ 101980 w 102108"/>
                <a:gd name="connsiteY6" fmla="*/ 23132 h 129544"/>
                <a:gd name="connsiteX7" fmla="*/ 99599 w 102108"/>
                <a:gd name="connsiteY7" fmla="*/ 23799 h 129544"/>
                <a:gd name="connsiteX8" fmla="*/ 98551 w 102108"/>
                <a:gd name="connsiteY8" fmla="*/ 26181 h 129544"/>
                <a:gd name="connsiteX9" fmla="*/ 98551 w 102108"/>
                <a:gd name="connsiteY9" fmla="*/ 27419 h 129544"/>
                <a:gd name="connsiteX10" fmla="*/ 97123 w 102108"/>
                <a:gd name="connsiteY10" fmla="*/ 28657 h 129544"/>
                <a:gd name="connsiteX11" fmla="*/ 97123 w 102108"/>
                <a:gd name="connsiteY11" fmla="*/ 28657 h 129544"/>
                <a:gd name="connsiteX12" fmla="*/ 96361 w 102108"/>
                <a:gd name="connsiteY12" fmla="*/ 26752 h 129544"/>
                <a:gd name="connsiteX13" fmla="*/ 97313 w 102108"/>
                <a:gd name="connsiteY13" fmla="*/ 24847 h 129544"/>
                <a:gd name="connsiteX14" fmla="*/ 97475 w 102108"/>
                <a:gd name="connsiteY14" fmla="*/ 23104 h 129544"/>
                <a:gd name="connsiteX15" fmla="*/ 97313 w 102108"/>
                <a:gd name="connsiteY15" fmla="*/ 22942 h 129544"/>
                <a:gd name="connsiteX16" fmla="*/ 95599 w 102108"/>
                <a:gd name="connsiteY16" fmla="*/ 23514 h 129544"/>
                <a:gd name="connsiteX17" fmla="*/ 94837 w 102108"/>
                <a:gd name="connsiteY17" fmla="*/ 25038 h 129544"/>
                <a:gd name="connsiteX18" fmla="*/ 93027 w 102108"/>
                <a:gd name="connsiteY18" fmla="*/ 25038 h 129544"/>
                <a:gd name="connsiteX19" fmla="*/ 93027 w 102108"/>
                <a:gd name="connsiteY19" fmla="*/ 23037 h 129544"/>
                <a:gd name="connsiteX20" fmla="*/ 94837 w 102108"/>
                <a:gd name="connsiteY20" fmla="*/ 21132 h 129544"/>
                <a:gd name="connsiteX21" fmla="*/ 95599 w 102108"/>
                <a:gd name="connsiteY21" fmla="*/ 19989 h 129544"/>
                <a:gd name="connsiteX22" fmla="*/ 95027 w 102108"/>
                <a:gd name="connsiteY22" fmla="*/ 18751 h 129544"/>
                <a:gd name="connsiteX23" fmla="*/ 93313 w 102108"/>
                <a:gd name="connsiteY23" fmla="*/ 19227 h 129544"/>
                <a:gd name="connsiteX24" fmla="*/ 91789 w 102108"/>
                <a:gd name="connsiteY24" fmla="*/ 20942 h 129544"/>
                <a:gd name="connsiteX25" fmla="*/ 89693 w 102108"/>
                <a:gd name="connsiteY25" fmla="*/ 22656 h 129544"/>
                <a:gd name="connsiteX26" fmla="*/ 88645 w 102108"/>
                <a:gd name="connsiteY26" fmla="*/ 21132 h 129544"/>
                <a:gd name="connsiteX27" fmla="*/ 89884 w 102108"/>
                <a:gd name="connsiteY27" fmla="*/ 19799 h 129544"/>
                <a:gd name="connsiteX28" fmla="*/ 91693 w 102108"/>
                <a:gd name="connsiteY28" fmla="*/ 17798 h 129544"/>
                <a:gd name="connsiteX29" fmla="*/ 89693 w 102108"/>
                <a:gd name="connsiteY29" fmla="*/ 16751 h 129544"/>
                <a:gd name="connsiteX30" fmla="*/ 87693 w 102108"/>
                <a:gd name="connsiteY30" fmla="*/ 17798 h 129544"/>
                <a:gd name="connsiteX31" fmla="*/ 86169 w 102108"/>
                <a:gd name="connsiteY31" fmla="*/ 19418 h 129544"/>
                <a:gd name="connsiteX32" fmla="*/ 85026 w 102108"/>
                <a:gd name="connsiteY32" fmla="*/ 19418 h 129544"/>
                <a:gd name="connsiteX33" fmla="*/ 86740 w 102108"/>
                <a:gd name="connsiteY33" fmla="*/ 16179 h 129544"/>
                <a:gd name="connsiteX34" fmla="*/ 87979 w 102108"/>
                <a:gd name="connsiteY34" fmla="*/ 15322 h 129544"/>
                <a:gd name="connsiteX35" fmla="*/ 88045 w 102108"/>
                <a:gd name="connsiteY35" fmla="*/ 14246 h 129544"/>
                <a:gd name="connsiteX36" fmla="*/ 87979 w 102108"/>
                <a:gd name="connsiteY36" fmla="*/ 14179 h 129544"/>
                <a:gd name="connsiteX37" fmla="*/ 87121 w 102108"/>
                <a:gd name="connsiteY37" fmla="*/ 14179 h 129544"/>
                <a:gd name="connsiteX38" fmla="*/ 84264 w 102108"/>
                <a:gd name="connsiteY38" fmla="*/ 15703 h 129544"/>
                <a:gd name="connsiteX39" fmla="*/ 82645 w 102108"/>
                <a:gd name="connsiteY39" fmla="*/ 17608 h 129544"/>
                <a:gd name="connsiteX40" fmla="*/ 85597 w 102108"/>
                <a:gd name="connsiteY40" fmla="*/ 12941 h 129544"/>
                <a:gd name="connsiteX41" fmla="*/ 87407 w 102108"/>
                <a:gd name="connsiteY41" fmla="*/ 12083 h 129544"/>
                <a:gd name="connsiteX42" fmla="*/ 87407 w 102108"/>
                <a:gd name="connsiteY42" fmla="*/ 10559 h 129544"/>
                <a:gd name="connsiteX43" fmla="*/ 85978 w 102108"/>
                <a:gd name="connsiteY43" fmla="*/ 9893 h 129544"/>
                <a:gd name="connsiteX44" fmla="*/ 81787 w 102108"/>
                <a:gd name="connsiteY44" fmla="*/ 11131 h 129544"/>
                <a:gd name="connsiteX45" fmla="*/ 79882 w 102108"/>
                <a:gd name="connsiteY45" fmla="*/ 14560 h 129544"/>
                <a:gd name="connsiteX46" fmla="*/ 78739 w 102108"/>
                <a:gd name="connsiteY46" fmla="*/ 15417 h 129544"/>
                <a:gd name="connsiteX47" fmla="*/ 77501 w 102108"/>
                <a:gd name="connsiteY47" fmla="*/ 14179 h 129544"/>
                <a:gd name="connsiteX48" fmla="*/ 77501 w 102108"/>
                <a:gd name="connsiteY48" fmla="*/ 14084 h 129544"/>
                <a:gd name="connsiteX49" fmla="*/ 78358 w 102108"/>
                <a:gd name="connsiteY49" fmla="*/ 12465 h 129544"/>
                <a:gd name="connsiteX50" fmla="*/ 78358 w 102108"/>
                <a:gd name="connsiteY50" fmla="*/ 10750 h 129544"/>
                <a:gd name="connsiteX51" fmla="*/ 75882 w 102108"/>
                <a:gd name="connsiteY51" fmla="*/ 10750 h 129544"/>
                <a:gd name="connsiteX52" fmla="*/ 74358 w 102108"/>
                <a:gd name="connsiteY52" fmla="*/ 12560 h 129544"/>
                <a:gd name="connsiteX53" fmla="*/ 73786 w 102108"/>
                <a:gd name="connsiteY53" fmla="*/ 13703 h 129544"/>
                <a:gd name="connsiteX54" fmla="*/ 74453 w 102108"/>
                <a:gd name="connsiteY54" fmla="*/ 9226 h 129544"/>
                <a:gd name="connsiteX55" fmla="*/ 75025 w 102108"/>
                <a:gd name="connsiteY55" fmla="*/ 8083 h 129544"/>
                <a:gd name="connsiteX56" fmla="*/ 75025 w 102108"/>
                <a:gd name="connsiteY56" fmla="*/ 6940 h 129544"/>
                <a:gd name="connsiteX57" fmla="*/ 74358 w 102108"/>
                <a:gd name="connsiteY57" fmla="*/ 6940 h 129544"/>
                <a:gd name="connsiteX58" fmla="*/ 71691 w 102108"/>
                <a:gd name="connsiteY58" fmla="*/ 8655 h 129544"/>
                <a:gd name="connsiteX59" fmla="*/ 71120 w 102108"/>
                <a:gd name="connsiteY59" fmla="*/ 11702 h 129544"/>
                <a:gd name="connsiteX60" fmla="*/ 70167 w 102108"/>
                <a:gd name="connsiteY60" fmla="*/ 12465 h 129544"/>
                <a:gd name="connsiteX61" fmla="*/ 70167 w 102108"/>
                <a:gd name="connsiteY61" fmla="*/ 11988 h 129544"/>
                <a:gd name="connsiteX62" fmla="*/ 70167 w 102108"/>
                <a:gd name="connsiteY62" fmla="*/ 7512 h 129544"/>
                <a:gd name="connsiteX63" fmla="*/ 68357 w 102108"/>
                <a:gd name="connsiteY63" fmla="*/ 4940 h 129544"/>
                <a:gd name="connsiteX64" fmla="*/ 66357 w 102108"/>
                <a:gd name="connsiteY64" fmla="*/ 4940 h 129544"/>
                <a:gd name="connsiteX65" fmla="*/ 66357 w 102108"/>
                <a:gd name="connsiteY65" fmla="*/ 5702 h 129544"/>
                <a:gd name="connsiteX66" fmla="*/ 67786 w 102108"/>
                <a:gd name="connsiteY66" fmla="*/ 9131 h 129544"/>
                <a:gd name="connsiteX67" fmla="*/ 67786 w 102108"/>
                <a:gd name="connsiteY67" fmla="*/ 12465 h 129544"/>
                <a:gd name="connsiteX68" fmla="*/ 66452 w 102108"/>
                <a:gd name="connsiteY68" fmla="*/ 11417 h 129544"/>
                <a:gd name="connsiteX69" fmla="*/ 66452 w 102108"/>
                <a:gd name="connsiteY69" fmla="*/ 9798 h 129544"/>
                <a:gd name="connsiteX70" fmla="*/ 65119 w 102108"/>
                <a:gd name="connsiteY70" fmla="*/ 10559 h 129544"/>
                <a:gd name="connsiteX71" fmla="*/ 64071 w 102108"/>
                <a:gd name="connsiteY71" fmla="*/ 11702 h 129544"/>
                <a:gd name="connsiteX72" fmla="*/ 64071 w 102108"/>
                <a:gd name="connsiteY72" fmla="*/ 7797 h 129544"/>
                <a:gd name="connsiteX73" fmla="*/ 61404 w 102108"/>
                <a:gd name="connsiteY73" fmla="*/ 2558 h 129544"/>
                <a:gd name="connsiteX74" fmla="*/ 60451 w 102108"/>
                <a:gd name="connsiteY74" fmla="*/ 2082 h 129544"/>
                <a:gd name="connsiteX75" fmla="*/ 58832 w 102108"/>
                <a:gd name="connsiteY75" fmla="*/ 3130 h 129544"/>
                <a:gd name="connsiteX76" fmla="*/ 58832 w 102108"/>
                <a:gd name="connsiteY76" fmla="*/ 5130 h 129544"/>
                <a:gd name="connsiteX77" fmla="*/ 58832 w 102108"/>
                <a:gd name="connsiteY77" fmla="*/ 7892 h 129544"/>
                <a:gd name="connsiteX78" fmla="*/ 57022 w 102108"/>
                <a:gd name="connsiteY78" fmla="*/ 9702 h 129544"/>
                <a:gd name="connsiteX79" fmla="*/ 55308 w 102108"/>
                <a:gd name="connsiteY79" fmla="*/ 7892 h 129544"/>
                <a:gd name="connsiteX80" fmla="*/ 55308 w 102108"/>
                <a:gd name="connsiteY80" fmla="*/ 5416 h 129544"/>
                <a:gd name="connsiteX81" fmla="*/ 52927 w 102108"/>
                <a:gd name="connsiteY81" fmla="*/ 4654 h 129544"/>
                <a:gd name="connsiteX82" fmla="*/ 52927 w 102108"/>
                <a:gd name="connsiteY82" fmla="*/ 5511 h 129544"/>
                <a:gd name="connsiteX83" fmla="*/ 53498 w 102108"/>
                <a:gd name="connsiteY83" fmla="*/ 7607 h 129544"/>
                <a:gd name="connsiteX84" fmla="*/ 53498 w 102108"/>
                <a:gd name="connsiteY84" fmla="*/ 9512 h 129544"/>
                <a:gd name="connsiteX85" fmla="*/ 51784 w 102108"/>
                <a:gd name="connsiteY85" fmla="*/ 9512 h 129544"/>
                <a:gd name="connsiteX86" fmla="*/ 51117 w 102108"/>
                <a:gd name="connsiteY86" fmla="*/ 7892 h 129544"/>
                <a:gd name="connsiteX87" fmla="*/ 51117 w 102108"/>
                <a:gd name="connsiteY87" fmla="*/ 3606 h 129544"/>
                <a:gd name="connsiteX88" fmla="*/ 51117 w 102108"/>
                <a:gd name="connsiteY88" fmla="*/ 1511 h 129544"/>
                <a:gd name="connsiteX89" fmla="*/ 49783 w 102108"/>
                <a:gd name="connsiteY89" fmla="*/ -299 h 129544"/>
                <a:gd name="connsiteX90" fmla="*/ 48259 w 102108"/>
                <a:gd name="connsiteY90" fmla="*/ -299 h 129544"/>
                <a:gd name="connsiteX91" fmla="*/ 47212 w 102108"/>
                <a:gd name="connsiteY91" fmla="*/ 463 h 129544"/>
                <a:gd name="connsiteX92" fmla="*/ 47212 w 102108"/>
                <a:gd name="connsiteY92" fmla="*/ 1511 h 129544"/>
                <a:gd name="connsiteX93" fmla="*/ 47878 w 102108"/>
                <a:gd name="connsiteY93" fmla="*/ 4749 h 129544"/>
                <a:gd name="connsiteX94" fmla="*/ 47116 w 102108"/>
                <a:gd name="connsiteY94" fmla="*/ 5702 h 129544"/>
                <a:gd name="connsiteX95" fmla="*/ 46164 w 102108"/>
                <a:gd name="connsiteY95" fmla="*/ 5702 h 129544"/>
                <a:gd name="connsiteX96" fmla="*/ 45402 w 102108"/>
                <a:gd name="connsiteY96" fmla="*/ 3797 h 129544"/>
                <a:gd name="connsiteX97" fmla="*/ 45402 w 102108"/>
                <a:gd name="connsiteY97" fmla="*/ 1892 h 129544"/>
                <a:gd name="connsiteX98" fmla="*/ 43402 w 102108"/>
                <a:gd name="connsiteY98" fmla="*/ 1034 h 129544"/>
                <a:gd name="connsiteX99" fmla="*/ 42545 w 102108"/>
                <a:gd name="connsiteY99" fmla="*/ 2273 h 129544"/>
                <a:gd name="connsiteX100" fmla="*/ 43211 w 102108"/>
                <a:gd name="connsiteY100" fmla="*/ 3797 h 129544"/>
                <a:gd name="connsiteX101" fmla="*/ 44640 w 102108"/>
                <a:gd name="connsiteY101" fmla="*/ 8750 h 129544"/>
                <a:gd name="connsiteX102" fmla="*/ 44030 w 102108"/>
                <a:gd name="connsiteY102" fmla="*/ 9950 h 129544"/>
                <a:gd name="connsiteX103" fmla="*/ 43878 w 102108"/>
                <a:gd name="connsiteY103" fmla="*/ 9988 h 129544"/>
                <a:gd name="connsiteX104" fmla="*/ 42830 w 102108"/>
                <a:gd name="connsiteY104" fmla="*/ 9988 h 129544"/>
                <a:gd name="connsiteX105" fmla="*/ 42830 w 102108"/>
                <a:gd name="connsiteY105" fmla="*/ 8940 h 129544"/>
                <a:gd name="connsiteX106" fmla="*/ 42830 w 102108"/>
                <a:gd name="connsiteY106" fmla="*/ 7131 h 129544"/>
                <a:gd name="connsiteX107" fmla="*/ 41687 w 102108"/>
                <a:gd name="connsiteY107" fmla="*/ 5321 h 129544"/>
                <a:gd name="connsiteX108" fmla="*/ 39401 w 102108"/>
                <a:gd name="connsiteY108" fmla="*/ 5321 h 129544"/>
                <a:gd name="connsiteX109" fmla="*/ 39401 w 102108"/>
                <a:gd name="connsiteY109" fmla="*/ 7131 h 129544"/>
                <a:gd name="connsiteX110" fmla="*/ 39877 w 102108"/>
                <a:gd name="connsiteY110" fmla="*/ 8655 h 129544"/>
                <a:gd name="connsiteX111" fmla="*/ 39877 w 102108"/>
                <a:gd name="connsiteY111" fmla="*/ 9416 h 129544"/>
                <a:gd name="connsiteX112" fmla="*/ 39877 w 102108"/>
                <a:gd name="connsiteY112" fmla="*/ 9416 h 129544"/>
                <a:gd name="connsiteX113" fmla="*/ 37591 w 102108"/>
                <a:gd name="connsiteY113" fmla="*/ 8273 h 129544"/>
                <a:gd name="connsiteX114" fmla="*/ 37591 w 102108"/>
                <a:gd name="connsiteY114" fmla="*/ 6083 h 129544"/>
                <a:gd name="connsiteX115" fmla="*/ 37591 w 102108"/>
                <a:gd name="connsiteY115" fmla="*/ 3797 h 129544"/>
                <a:gd name="connsiteX116" fmla="*/ 37591 w 102108"/>
                <a:gd name="connsiteY116" fmla="*/ 3225 h 129544"/>
                <a:gd name="connsiteX117" fmla="*/ 36163 w 102108"/>
                <a:gd name="connsiteY117" fmla="*/ 3225 h 129544"/>
                <a:gd name="connsiteX118" fmla="*/ 35210 w 102108"/>
                <a:gd name="connsiteY118" fmla="*/ 3225 h 129544"/>
                <a:gd name="connsiteX119" fmla="*/ 34543 w 102108"/>
                <a:gd name="connsiteY119" fmla="*/ 5892 h 129544"/>
                <a:gd name="connsiteX120" fmla="*/ 35782 w 102108"/>
                <a:gd name="connsiteY120" fmla="*/ 8655 h 129544"/>
                <a:gd name="connsiteX121" fmla="*/ 35305 w 102108"/>
                <a:gd name="connsiteY121" fmla="*/ 9988 h 129544"/>
                <a:gd name="connsiteX122" fmla="*/ 33591 w 102108"/>
                <a:gd name="connsiteY122" fmla="*/ 9512 h 129544"/>
                <a:gd name="connsiteX123" fmla="*/ 33591 w 102108"/>
                <a:gd name="connsiteY123" fmla="*/ 8083 h 129544"/>
                <a:gd name="connsiteX124" fmla="*/ 33591 w 102108"/>
                <a:gd name="connsiteY124" fmla="*/ 7131 h 129544"/>
                <a:gd name="connsiteX125" fmla="*/ 32734 w 102108"/>
                <a:gd name="connsiteY125" fmla="*/ 6273 h 129544"/>
                <a:gd name="connsiteX126" fmla="*/ 31048 w 102108"/>
                <a:gd name="connsiteY126" fmla="*/ 7121 h 129544"/>
                <a:gd name="connsiteX127" fmla="*/ 31019 w 102108"/>
                <a:gd name="connsiteY127" fmla="*/ 7226 h 129544"/>
                <a:gd name="connsiteX128" fmla="*/ 31019 w 102108"/>
                <a:gd name="connsiteY128" fmla="*/ 9131 h 129544"/>
                <a:gd name="connsiteX129" fmla="*/ 29971 w 102108"/>
                <a:gd name="connsiteY129" fmla="*/ 9131 h 129544"/>
                <a:gd name="connsiteX130" fmla="*/ 28828 w 102108"/>
                <a:gd name="connsiteY130" fmla="*/ 8464 h 129544"/>
                <a:gd name="connsiteX131" fmla="*/ 28828 w 102108"/>
                <a:gd name="connsiteY131" fmla="*/ 7512 h 129544"/>
                <a:gd name="connsiteX132" fmla="*/ 28162 w 102108"/>
                <a:gd name="connsiteY132" fmla="*/ 5035 h 129544"/>
                <a:gd name="connsiteX133" fmla="*/ 25971 w 102108"/>
                <a:gd name="connsiteY133" fmla="*/ 3321 h 129544"/>
                <a:gd name="connsiteX134" fmla="*/ 24923 w 102108"/>
                <a:gd name="connsiteY134" fmla="*/ 7035 h 129544"/>
                <a:gd name="connsiteX135" fmla="*/ 24923 w 102108"/>
                <a:gd name="connsiteY135" fmla="*/ 7035 h 129544"/>
                <a:gd name="connsiteX136" fmla="*/ 25590 w 102108"/>
                <a:gd name="connsiteY136" fmla="*/ 8655 h 129544"/>
                <a:gd name="connsiteX137" fmla="*/ 25018 w 102108"/>
                <a:gd name="connsiteY137" fmla="*/ 9416 h 129544"/>
                <a:gd name="connsiteX138" fmla="*/ 24161 w 102108"/>
                <a:gd name="connsiteY138" fmla="*/ 9416 h 129544"/>
                <a:gd name="connsiteX139" fmla="*/ 24161 w 102108"/>
                <a:gd name="connsiteY139" fmla="*/ 10655 h 129544"/>
                <a:gd name="connsiteX140" fmla="*/ 1968 w 102108"/>
                <a:gd name="connsiteY140" fmla="*/ 91522 h 129544"/>
                <a:gd name="connsiteX141" fmla="*/ -32 w 102108"/>
                <a:gd name="connsiteY141" fmla="*/ 101047 h 129544"/>
                <a:gd name="connsiteX142" fmla="*/ 634 w 102108"/>
                <a:gd name="connsiteY142" fmla="*/ 101047 h 129544"/>
                <a:gd name="connsiteX143" fmla="*/ 634 w 102108"/>
                <a:gd name="connsiteY143" fmla="*/ 102952 h 129544"/>
                <a:gd name="connsiteX144" fmla="*/ 158 w 102108"/>
                <a:gd name="connsiteY144" fmla="*/ 103428 h 129544"/>
                <a:gd name="connsiteX145" fmla="*/ 158 w 102108"/>
                <a:gd name="connsiteY145" fmla="*/ 106572 h 129544"/>
                <a:gd name="connsiteX146" fmla="*/ 1587 w 102108"/>
                <a:gd name="connsiteY146" fmla="*/ 105048 h 129544"/>
                <a:gd name="connsiteX147" fmla="*/ 3682 w 102108"/>
                <a:gd name="connsiteY147" fmla="*/ 103428 h 129544"/>
                <a:gd name="connsiteX148" fmla="*/ 4730 w 102108"/>
                <a:gd name="connsiteY148" fmla="*/ 104952 h 129544"/>
                <a:gd name="connsiteX149" fmla="*/ 3397 w 102108"/>
                <a:gd name="connsiteY149" fmla="*/ 106286 h 129544"/>
                <a:gd name="connsiteX150" fmla="*/ 1682 w 102108"/>
                <a:gd name="connsiteY150" fmla="*/ 108096 h 129544"/>
                <a:gd name="connsiteX151" fmla="*/ 3587 w 102108"/>
                <a:gd name="connsiteY151" fmla="*/ 109239 h 129544"/>
                <a:gd name="connsiteX152" fmla="*/ 5683 w 102108"/>
                <a:gd name="connsiteY152" fmla="*/ 108286 h 129544"/>
                <a:gd name="connsiteX153" fmla="*/ 7111 w 102108"/>
                <a:gd name="connsiteY153" fmla="*/ 106762 h 129544"/>
                <a:gd name="connsiteX154" fmla="*/ 8254 w 102108"/>
                <a:gd name="connsiteY154" fmla="*/ 106762 h 129544"/>
                <a:gd name="connsiteX155" fmla="*/ 6635 w 102108"/>
                <a:gd name="connsiteY155" fmla="*/ 109905 h 129544"/>
                <a:gd name="connsiteX156" fmla="*/ 5397 w 102108"/>
                <a:gd name="connsiteY156" fmla="*/ 110667 h 129544"/>
                <a:gd name="connsiteX157" fmla="*/ 5368 w 102108"/>
                <a:gd name="connsiteY157" fmla="*/ 111877 h 129544"/>
                <a:gd name="connsiteX158" fmla="*/ 5397 w 102108"/>
                <a:gd name="connsiteY158" fmla="*/ 111906 h 129544"/>
                <a:gd name="connsiteX159" fmla="*/ 5968 w 102108"/>
                <a:gd name="connsiteY159" fmla="*/ 111906 h 129544"/>
                <a:gd name="connsiteX160" fmla="*/ 8826 w 102108"/>
                <a:gd name="connsiteY160" fmla="*/ 110572 h 129544"/>
                <a:gd name="connsiteX161" fmla="*/ 10445 w 102108"/>
                <a:gd name="connsiteY161" fmla="*/ 108762 h 129544"/>
                <a:gd name="connsiteX162" fmla="*/ 7492 w 102108"/>
                <a:gd name="connsiteY162" fmla="*/ 113239 h 129544"/>
                <a:gd name="connsiteX163" fmla="*/ 5778 w 102108"/>
                <a:gd name="connsiteY163" fmla="*/ 114001 h 129544"/>
                <a:gd name="connsiteX164" fmla="*/ 5778 w 102108"/>
                <a:gd name="connsiteY164" fmla="*/ 115525 h 129544"/>
                <a:gd name="connsiteX165" fmla="*/ 7207 w 102108"/>
                <a:gd name="connsiteY165" fmla="*/ 116287 h 129544"/>
                <a:gd name="connsiteX166" fmla="*/ 11398 w 102108"/>
                <a:gd name="connsiteY166" fmla="*/ 115239 h 129544"/>
                <a:gd name="connsiteX167" fmla="*/ 13207 w 102108"/>
                <a:gd name="connsiteY167" fmla="*/ 111906 h 129544"/>
                <a:gd name="connsiteX168" fmla="*/ 14350 w 102108"/>
                <a:gd name="connsiteY168" fmla="*/ 111048 h 129544"/>
                <a:gd name="connsiteX169" fmla="*/ 15589 w 102108"/>
                <a:gd name="connsiteY169" fmla="*/ 112467 h 129544"/>
                <a:gd name="connsiteX170" fmla="*/ 15589 w 102108"/>
                <a:gd name="connsiteY170" fmla="*/ 112477 h 129544"/>
                <a:gd name="connsiteX171" fmla="*/ 14731 w 102108"/>
                <a:gd name="connsiteY171" fmla="*/ 114001 h 129544"/>
                <a:gd name="connsiteX172" fmla="*/ 14731 w 102108"/>
                <a:gd name="connsiteY172" fmla="*/ 115715 h 129544"/>
                <a:gd name="connsiteX173" fmla="*/ 17208 w 102108"/>
                <a:gd name="connsiteY173" fmla="*/ 116192 h 129544"/>
                <a:gd name="connsiteX174" fmla="*/ 18637 w 102108"/>
                <a:gd name="connsiteY174" fmla="*/ 114477 h 129544"/>
                <a:gd name="connsiteX175" fmla="*/ 19208 w 102108"/>
                <a:gd name="connsiteY175" fmla="*/ 113334 h 129544"/>
                <a:gd name="connsiteX176" fmla="*/ 18637 w 102108"/>
                <a:gd name="connsiteY176" fmla="*/ 117811 h 129544"/>
                <a:gd name="connsiteX177" fmla="*/ 17970 w 102108"/>
                <a:gd name="connsiteY177" fmla="*/ 118859 h 129544"/>
                <a:gd name="connsiteX178" fmla="*/ 17970 w 102108"/>
                <a:gd name="connsiteY178" fmla="*/ 120002 h 129544"/>
                <a:gd name="connsiteX179" fmla="*/ 18732 w 102108"/>
                <a:gd name="connsiteY179" fmla="*/ 120002 h 129544"/>
                <a:gd name="connsiteX180" fmla="*/ 21399 w 102108"/>
                <a:gd name="connsiteY180" fmla="*/ 118382 h 129544"/>
                <a:gd name="connsiteX181" fmla="*/ 21399 w 102108"/>
                <a:gd name="connsiteY181" fmla="*/ 115334 h 129544"/>
                <a:gd name="connsiteX182" fmla="*/ 22351 w 102108"/>
                <a:gd name="connsiteY182" fmla="*/ 114668 h 129544"/>
                <a:gd name="connsiteX183" fmla="*/ 22351 w 102108"/>
                <a:gd name="connsiteY183" fmla="*/ 115144 h 129544"/>
                <a:gd name="connsiteX184" fmla="*/ 22351 w 102108"/>
                <a:gd name="connsiteY184" fmla="*/ 119621 h 129544"/>
                <a:gd name="connsiteX185" fmla="*/ 24161 w 102108"/>
                <a:gd name="connsiteY185" fmla="*/ 122192 h 129544"/>
                <a:gd name="connsiteX186" fmla="*/ 26161 w 102108"/>
                <a:gd name="connsiteY186" fmla="*/ 122669 h 129544"/>
                <a:gd name="connsiteX187" fmla="*/ 26161 w 102108"/>
                <a:gd name="connsiteY187" fmla="*/ 121907 h 129544"/>
                <a:gd name="connsiteX188" fmla="*/ 24828 w 102108"/>
                <a:gd name="connsiteY188" fmla="*/ 118478 h 129544"/>
                <a:gd name="connsiteX189" fmla="*/ 24828 w 102108"/>
                <a:gd name="connsiteY189" fmla="*/ 115144 h 129544"/>
                <a:gd name="connsiteX190" fmla="*/ 26161 w 102108"/>
                <a:gd name="connsiteY190" fmla="*/ 116192 h 129544"/>
                <a:gd name="connsiteX191" fmla="*/ 26161 w 102108"/>
                <a:gd name="connsiteY191" fmla="*/ 117906 h 129544"/>
                <a:gd name="connsiteX192" fmla="*/ 26161 w 102108"/>
                <a:gd name="connsiteY192" fmla="*/ 117906 h 129544"/>
                <a:gd name="connsiteX193" fmla="*/ 27495 w 102108"/>
                <a:gd name="connsiteY193" fmla="*/ 117240 h 129544"/>
                <a:gd name="connsiteX194" fmla="*/ 28447 w 102108"/>
                <a:gd name="connsiteY194" fmla="*/ 116192 h 129544"/>
                <a:gd name="connsiteX195" fmla="*/ 28447 w 102108"/>
                <a:gd name="connsiteY195" fmla="*/ 120002 h 129544"/>
                <a:gd name="connsiteX196" fmla="*/ 31019 w 102108"/>
                <a:gd name="connsiteY196" fmla="*/ 125431 h 129544"/>
                <a:gd name="connsiteX197" fmla="*/ 31972 w 102108"/>
                <a:gd name="connsiteY197" fmla="*/ 125907 h 129544"/>
                <a:gd name="connsiteX198" fmla="*/ 33591 w 102108"/>
                <a:gd name="connsiteY198" fmla="*/ 124955 h 129544"/>
                <a:gd name="connsiteX199" fmla="*/ 33591 w 102108"/>
                <a:gd name="connsiteY199" fmla="*/ 122955 h 129544"/>
                <a:gd name="connsiteX200" fmla="*/ 33591 w 102108"/>
                <a:gd name="connsiteY200" fmla="*/ 120192 h 129544"/>
                <a:gd name="connsiteX201" fmla="*/ 35401 w 102108"/>
                <a:gd name="connsiteY201" fmla="*/ 118382 h 129544"/>
                <a:gd name="connsiteX202" fmla="*/ 37115 w 102108"/>
                <a:gd name="connsiteY202" fmla="*/ 120288 h 129544"/>
                <a:gd name="connsiteX203" fmla="*/ 37115 w 102108"/>
                <a:gd name="connsiteY203" fmla="*/ 122764 h 129544"/>
                <a:gd name="connsiteX204" fmla="*/ 39496 w 102108"/>
                <a:gd name="connsiteY204" fmla="*/ 123621 h 129544"/>
                <a:gd name="connsiteX205" fmla="*/ 39496 w 102108"/>
                <a:gd name="connsiteY205" fmla="*/ 122764 h 129544"/>
                <a:gd name="connsiteX206" fmla="*/ 38925 w 102108"/>
                <a:gd name="connsiteY206" fmla="*/ 120668 h 129544"/>
                <a:gd name="connsiteX207" fmla="*/ 38925 w 102108"/>
                <a:gd name="connsiteY207" fmla="*/ 118764 h 129544"/>
                <a:gd name="connsiteX208" fmla="*/ 40639 w 102108"/>
                <a:gd name="connsiteY208" fmla="*/ 118764 h 129544"/>
                <a:gd name="connsiteX209" fmla="*/ 41306 w 102108"/>
                <a:gd name="connsiteY209" fmla="*/ 120383 h 129544"/>
                <a:gd name="connsiteX210" fmla="*/ 41306 w 102108"/>
                <a:gd name="connsiteY210" fmla="*/ 124669 h 129544"/>
                <a:gd name="connsiteX211" fmla="*/ 41306 w 102108"/>
                <a:gd name="connsiteY211" fmla="*/ 126765 h 129544"/>
                <a:gd name="connsiteX212" fmla="*/ 42545 w 102108"/>
                <a:gd name="connsiteY212" fmla="*/ 128670 h 129544"/>
                <a:gd name="connsiteX213" fmla="*/ 44068 w 102108"/>
                <a:gd name="connsiteY213" fmla="*/ 129146 h 129544"/>
                <a:gd name="connsiteX214" fmla="*/ 45116 w 102108"/>
                <a:gd name="connsiteY214" fmla="*/ 128384 h 129544"/>
                <a:gd name="connsiteX215" fmla="*/ 45116 w 102108"/>
                <a:gd name="connsiteY215" fmla="*/ 127241 h 129544"/>
                <a:gd name="connsiteX216" fmla="*/ 44449 w 102108"/>
                <a:gd name="connsiteY216" fmla="*/ 124002 h 129544"/>
                <a:gd name="connsiteX217" fmla="*/ 45211 w 102108"/>
                <a:gd name="connsiteY217" fmla="*/ 122955 h 129544"/>
                <a:gd name="connsiteX218" fmla="*/ 46164 w 102108"/>
                <a:gd name="connsiteY218" fmla="*/ 123431 h 129544"/>
                <a:gd name="connsiteX219" fmla="*/ 46926 w 102108"/>
                <a:gd name="connsiteY219" fmla="*/ 125336 h 129544"/>
                <a:gd name="connsiteX220" fmla="*/ 46926 w 102108"/>
                <a:gd name="connsiteY220" fmla="*/ 127431 h 129544"/>
                <a:gd name="connsiteX221" fmla="*/ 49021 w 102108"/>
                <a:gd name="connsiteY221" fmla="*/ 128289 h 129544"/>
                <a:gd name="connsiteX222" fmla="*/ 49783 w 102108"/>
                <a:gd name="connsiteY222" fmla="*/ 127050 h 129544"/>
                <a:gd name="connsiteX223" fmla="*/ 49212 w 102108"/>
                <a:gd name="connsiteY223" fmla="*/ 125526 h 129544"/>
                <a:gd name="connsiteX224" fmla="*/ 47688 w 102108"/>
                <a:gd name="connsiteY224" fmla="*/ 120478 h 129544"/>
                <a:gd name="connsiteX225" fmla="*/ 48545 w 102108"/>
                <a:gd name="connsiteY225" fmla="*/ 119145 h 129544"/>
                <a:gd name="connsiteX226" fmla="*/ 49593 w 102108"/>
                <a:gd name="connsiteY226" fmla="*/ 119716 h 129544"/>
                <a:gd name="connsiteX227" fmla="*/ 49593 w 102108"/>
                <a:gd name="connsiteY227" fmla="*/ 120764 h 129544"/>
                <a:gd name="connsiteX228" fmla="*/ 49593 w 102108"/>
                <a:gd name="connsiteY228" fmla="*/ 122573 h 129544"/>
                <a:gd name="connsiteX229" fmla="*/ 50736 w 102108"/>
                <a:gd name="connsiteY229" fmla="*/ 124574 h 129544"/>
                <a:gd name="connsiteX230" fmla="*/ 52927 w 102108"/>
                <a:gd name="connsiteY230" fmla="*/ 124574 h 129544"/>
                <a:gd name="connsiteX231" fmla="*/ 52927 w 102108"/>
                <a:gd name="connsiteY231" fmla="*/ 122764 h 129544"/>
                <a:gd name="connsiteX232" fmla="*/ 52927 w 102108"/>
                <a:gd name="connsiteY232" fmla="*/ 121145 h 129544"/>
                <a:gd name="connsiteX233" fmla="*/ 52927 w 102108"/>
                <a:gd name="connsiteY233" fmla="*/ 120383 h 129544"/>
                <a:gd name="connsiteX234" fmla="*/ 52927 w 102108"/>
                <a:gd name="connsiteY234" fmla="*/ 120383 h 129544"/>
                <a:gd name="connsiteX235" fmla="*/ 55213 w 102108"/>
                <a:gd name="connsiteY235" fmla="*/ 121526 h 129544"/>
                <a:gd name="connsiteX236" fmla="*/ 55213 w 102108"/>
                <a:gd name="connsiteY236" fmla="*/ 123812 h 129544"/>
                <a:gd name="connsiteX237" fmla="*/ 55213 w 102108"/>
                <a:gd name="connsiteY237" fmla="*/ 126193 h 129544"/>
                <a:gd name="connsiteX238" fmla="*/ 55213 w 102108"/>
                <a:gd name="connsiteY238" fmla="*/ 126765 h 129544"/>
                <a:gd name="connsiteX239" fmla="*/ 56641 w 102108"/>
                <a:gd name="connsiteY239" fmla="*/ 126765 h 129544"/>
                <a:gd name="connsiteX240" fmla="*/ 57594 w 102108"/>
                <a:gd name="connsiteY240" fmla="*/ 126765 h 129544"/>
                <a:gd name="connsiteX241" fmla="*/ 58165 w 102108"/>
                <a:gd name="connsiteY241" fmla="*/ 124098 h 129544"/>
                <a:gd name="connsiteX242" fmla="*/ 57022 w 102108"/>
                <a:gd name="connsiteY242" fmla="*/ 121240 h 129544"/>
                <a:gd name="connsiteX243" fmla="*/ 57594 w 102108"/>
                <a:gd name="connsiteY243" fmla="*/ 119906 h 129544"/>
                <a:gd name="connsiteX244" fmla="*/ 59213 w 102108"/>
                <a:gd name="connsiteY244" fmla="*/ 120383 h 129544"/>
                <a:gd name="connsiteX245" fmla="*/ 59689 w 102108"/>
                <a:gd name="connsiteY245" fmla="*/ 121907 h 129544"/>
                <a:gd name="connsiteX246" fmla="*/ 59689 w 102108"/>
                <a:gd name="connsiteY246" fmla="*/ 122955 h 129544"/>
                <a:gd name="connsiteX247" fmla="*/ 60451 w 102108"/>
                <a:gd name="connsiteY247" fmla="*/ 123812 h 129544"/>
                <a:gd name="connsiteX248" fmla="*/ 62261 w 102108"/>
                <a:gd name="connsiteY248" fmla="*/ 122955 h 129544"/>
                <a:gd name="connsiteX249" fmla="*/ 62261 w 102108"/>
                <a:gd name="connsiteY249" fmla="*/ 120954 h 129544"/>
                <a:gd name="connsiteX250" fmla="*/ 63309 w 102108"/>
                <a:gd name="connsiteY250" fmla="*/ 120954 h 129544"/>
                <a:gd name="connsiteX251" fmla="*/ 64452 w 102108"/>
                <a:gd name="connsiteY251" fmla="*/ 121621 h 129544"/>
                <a:gd name="connsiteX252" fmla="*/ 64452 w 102108"/>
                <a:gd name="connsiteY252" fmla="*/ 122669 h 129544"/>
                <a:gd name="connsiteX253" fmla="*/ 65023 w 102108"/>
                <a:gd name="connsiteY253" fmla="*/ 125145 h 129544"/>
                <a:gd name="connsiteX254" fmla="*/ 67214 w 102108"/>
                <a:gd name="connsiteY254" fmla="*/ 127050 h 129544"/>
                <a:gd name="connsiteX255" fmla="*/ 68738 w 102108"/>
                <a:gd name="connsiteY255" fmla="*/ 127050 h 129544"/>
                <a:gd name="connsiteX256" fmla="*/ 68738 w 102108"/>
                <a:gd name="connsiteY256" fmla="*/ 126479 h 129544"/>
                <a:gd name="connsiteX257" fmla="*/ 67881 w 102108"/>
                <a:gd name="connsiteY257" fmla="*/ 123145 h 129544"/>
                <a:gd name="connsiteX258" fmla="*/ 67309 w 102108"/>
                <a:gd name="connsiteY258" fmla="*/ 121526 h 129544"/>
                <a:gd name="connsiteX259" fmla="*/ 67881 w 102108"/>
                <a:gd name="connsiteY259" fmla="*/ 120764 h 129544"/>
                <a:gd name="connsiteX260" fmla="*/ 68929 w 102108"/>
                <a:gd name="connsiteY260" fmla="*/ 121240 h 129544"/>
                <a:gd name="connsiteX261" fmla="*/ 69976 w 102108"/>
                <a:gd name="connsiteY261" fmla="*/ 121907 h 129544"/>
                <a:gd name="connsiteX262" fmla="*/ 71120 w 102108"/>
                <a:gd name="connsiteY262" fmla="*/ 121907 h 129544"/>
                <a:gd name="connsiteX263" fmla="*/ 71691 w 102108"/>
                <a:gd name="connsiteY263" fmla="*/ 120859 h 129544"/>
                <a:gd name="connsiteX264" fmla="*/ 71691 w 102108"/>
                <a:gd name="connsiteY264" fmla="*/ 120192 h 129544"/>
                <a:gd name="connsiteX265" fmla="*/ 73120 w 102108"/>
                <a:gd name="connsiteY265" fmla="*/ 119525 h 129544"/>
                <a:gd name="connsiteX266" fmla="*/ 73882 w 102108"/>
                <a:gd name="connsiteY266" fmla="*/ 120478 h 129544"/>
                <a:gd name="connsiteX267" fmla="*/ 73882 w 102108"/>
                <a:gd name="connsiteY267" fmla="*/ 121526 h 129544"/>
                <a:gd name="connsiteX268" fmla="*/ 73215 w 102108"/>
                <a:gd name="connsiteY268" fmla="*/ 122573 h 129544"/>
                <a:gd name="connsiteX269" fmla="*/ 73215 w 102108"/>
                <a:gd name="connsiteY269" fmla="*/ 122573 h 129544"/>
                <a:gd name="connsiteX270" fmla="*/ 73215 w 102108"/>
                <a:gd name="connsiteY270" fmla="*/ 123526 h 129544"/>
                <a:gd name="connsiteX271" fmla="*/ 75596 w 102108"/>
                <a:gd name="connsiteY271" fmla="*/ 122859 h 129544"/>
                <a:gd name="connsiteX272" fmla="*/ 76644 w 102108"/>
                <a:gd name="connsiteY272" fmla="*/ 120478 h 129544"/>
                <a:gd name="connsiteX273" fmla="*/ 76644 w 102108"/>
                <a:gd name="connsiteY273" fmla="*/ 119240 h 129544"/>
                <a:gd name="connsiteX274" fmla="*/ 77120 w 102108"/>
                <a:gd name="connsiteY274" fmla="*/ 119240 h 129544"/>
                <a:gd name="connsiteX275" fmla="*/ 79597 w 102108"/>
                <a:gd name="connsiteY275" fmla="*/ 98666 h 129544"/>
                <a:gd name="connsiteX276" fmla="*/ 102076 w 102108"/>
                <a:gd name="connsiteY276" fmla="*/ 27038 h 1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02108" h="129544">
                  <a:moveTo>
                    <a:pt x="102076" y="27038"/>
                  </a:moveTo>
                  <a:lnTo>
                    <a:pt x="102076" y="27038"/>
                  </a:lnTo>
                  <a:cubicBezTo>
                    <a:pt x="101676" y="26933"/>
                    <a:pt x="101371" y="26590"/>
                    <a:pt x="101314" y="26181"/>
                  </a:cubicBezTo>
                  <a:cubicBezTo>
                    <a:pt x="101171" y="25847"/>
                    <a:pt x="101171" y="25466"/>
                    <a:pt x="101314" y="25133"/>
                  </a:cubicBezTo>
                  <a:lnTo>
                    <a:pt x="101980" y="24085"/>
                  </a:lnTo>
                  <a:cubicBezTo>
                    <a:pt x="101980" y="24085"/>
                    <a:pt x="101980" y="24085"/>
                    <a:pt x="101980" y="24085"/>
                  </a:cubicBezTo>
                  <a:cubicBezTo>
                    <a:pt x="101980" y="24085"/>
                    <a:pt x="101980" y="23323"/>
                    <a:pt x="101980" y="23132"/>
                  </a:cubicBezTo>
                  <a:cubicBezTo>
                    <a:pt x="101980" y="22942"/>
                    <a:pt x="100361" y="23132"/>
                    <a:pt x="99599" y="23799"/>
                  </a:cubicBezTo>
                  <a:cubicBezTo>
                    <a:pt x="98904" y="24390"/>
                    <a:pt x="98513" y="25266"/>
                    <a:pt x="98551" y="26181"/>
                  </a:cubicBezTo>
                  <a:cubicBezTo>
                    <a:pt x="98551" y="26657"/>
                    <a:pt x="98551" y="27038"/>
                    <a:pt x="98551" y="27419"/>
                  </a:cubicBezTo>
                  <a:cubicBezTo>
                    <a:pt x="98551" y="27800"/>
                    <a:pt x="97218" y="27990"/>
                    <a:pt x="97123" y="28657"/>
                  </a:cubicBezTo>
                  <a:lnTo>
                    <a:pt x="97123" y="28657"/>
                  </a:lnTo>
                  <a:cubicBezTo>
                    <a:pt x="97123" y="27133"/>
                    <a:pt x="96551" y="27419"/>
                    <a:pt x="96361" y="26752"/>
                  </a:cubicBezTo>
                  <a:cubicBezTo>
                    <a:pt x="96170" y="26085"/>
                    <a:pt x="96837" y="25418"/>
                    <a:pt x="97313" y="24847"/>
                  </a:cubicBezTo>
                  <a:cubicBezTo>
                    <a:pt x="97837" y="24409"/>
                    <a:pt x="97913" y="23628"/>
                    <a:pt x="97475" y="23104"/>
                  </a:cubicBezTo>
                  <a:cubicBezTo>
                    <a:pt x="97427" y="23047"/>
                    <a:pt x="97370" y="22990"/>
                    <a:pt x="97313" y="22942"/>
                  </a:cubicBezTo>
                  <a:cubicBezTo>
                    <a:pt x="96675" y="22732"/>
                    <a:pt x="95980" y="22971"/>
                    <a:pt x="95599" y="23514"/>
                  </a:cubicBezTo>
                  <a:cubicBezTo>
                    <a:pt x="95380" y="24037"/>
                    <a:pt x="95132" y="24552"/>
                    <a:pt x="94837" y="25038"/>
                  </a:cubicBezTo>
                  <a:cubicBezTo>
                    <a:pt x="94303" y="25438"/>
                    <a:pt x="93560" y="25438"/>
                    <a:pt x="93027" y="25038"/>
                  </a:cubicBezTo>
                  <a:cubicBezTo>
                    <a:pt x="92265" y="25038"/>
                    <a:pt x="93027" y="23609"/>
                    <a:pt x="93027" y="23037"/>
                  </a:cubicBezTo>
                  <a:lnTo>
                    <a:pt x="94837" y="21132"/>
                  </a:lnTo>
                  <a:cubicBezTo>
                    <a:pt x="95189" y="20827"/>
                    <a:pt x="95446" y="20427"/>
                    <a:pt x="95599" y="19989"/>
                  </a:cubicBezTo>
                  <a:cubicBezTo>
                    <a:pt x="95742" y="19494"/>
                    <a:pt x="95494" y="18970"/>
                    <a:pt x="95027" y="18751"/>
                  </a:cubicBezTo>
                  <a:cubicBezTo>
                    <a:pt x="94408" y="18618"/>
                    <a:pt x="93770" y="18799"/>
                    <a:pt x="93313" y="19227"/>
                  </a:cubicBezTo>
                  <a:cubicBezTo>
                    <a:pt x="92684" y="19675"/>
                    <a:pt x="92160" y="20265"/>
                    <a:pt x="91789" y="20942"/>
                  </a:cubicBezTo>
                  <a:cubicBezTo>
                    <a:pt x="91789" y="21799"/>
                    <a:pt x="90741" y="22847"/>
                    <a:pt x="89693" y="22656"/>
                  </a:cubicBezTo>
                  <a:cubicBezTo>
                    <a:pt x="88988" y="22513"/>
                    <a:pt x="88531" y="21837"/>
                    <a:pt x="88645" y="21132"/>
                  </a:cubicBezTo>
                  <a:cubicBezTo>
                    <a:pt x="88836" y="20523"/>
                    <a:pt x="89293" y="20027"/>
                    <a:pt x="89884" y="19799"/>
                  </a:cubicBezTo>
                  <a:cubicBezTo>
                    <a:pt x="90741" y="19323"/>
                    <a:pt x="91884" y="18751"/>
                    <a:pt x="91693" y="17798"/>
                  </a:cubicBezTo>
                  <a:cubicBezTo>
                    <a:pt x="91503" y="16846"/>
                    <a:pt x="90550" y="16656"/>
                    <a:pt x="89693" y="16751"/>
                  </a:cubicBezTo>
                  <a:cubicBezTo>
                    <a:pt x="88912" y="16798"/>
                    <a:pt x="88179" y="17179"/>
                    <a:pt x="87693" y="17798"/>
                  </a:cubicBezTo>
                  <a:cubicBezTo>
                    <a:pt x="87121" y="18275"/>
                    <a:pt x="86740" y="18941"/>
                    <a:pt x="86169" y="19418"/>
                  </a:cubicBezTo>
                  <a:cubicBezTo>
                    <a:pt x="85826" y="19646"/>
                    <a:pt x="85369" y="19646"/>
                    <a:pt x="85026" y="19418"/>
                  </a:cubicBezTo>
                  <a:cubicBezTo>
                    <a:pt x="84874" y="18084"/>
                    <a:pt x="85550" y="16798"/>
                    <a:pt x="86740" y="16179"/>
                  </a:cubicBezTo>
                  <a:cubicBezTo>
                    <a:pt x="87207" y="15979"/>
                    <a:pt x="87626" y="15693"/>
                    <a:pt x="87979" y="15322"/>
                  </a:cubicBezTo>
                  <a:cubicBezTo>
                    <a:pt x="88293" y="15046"/>
                    <a:pt x="88322" y="14560"/>
                    <a:pt x="88045" y="14246"/>
                  </a:cubicBezTo>
                  <a:cubicBezTo>
                    <a:pt x="88026" y="14227"/>
                    <a:pt x="87998" y="14198"/>
                    <a:pt x="87979" y="14179"/>
                  </a:cubicBezTo>
                  <a:lnTo>
                    <a:pt x="87121" y="14179"/>
                  </a:lnTo>
                  <a:cubicBezTo>
                    <a:pt x="85998" y="14246"/>
                    <a:pt x="84950" y="14808"/>
                    <a:pt x="84264" y="15703"/>
                  </a:cubicBezTo>
                  <a:cubicBezTo>
                    <a:pt x="83788" y="16370"/>
                    <a:pt x="83597" y="17322"/>
                    <a:pt x="82645" y="17608"/>
                  </a:cubicBezTo>
                  <a:cubicBezTo>
                    <a:pt x="82435" y="15560"/>
                    <a:pt x="83654" y="13636"/>
                    <a:pt x="85597" y="12941"/>
                  </a:cubicBezTo>
                  <a:cubicBezTo>
                    <a:pt x="86236" y="12731"/>
                    <a:pt x="86845" y="12445"/>
                    <a:pt x="87407" y="12083"/>
                  </a:cubicBezTo>
                  <a:cubicBezTo>
                    <a:pt x="87798" y="11645"/>
                    <a:pt x="87798" y="10998"/>
                    <a:pt x="87407" y="10559"/>
                  </a:cubicBezTo>
                  <a:cubicBezTo>
                    <a:pt x="87026" y="10179"/>
                    <a:pt x="86521" y="9940"/>
                    <a:pt x="85978" y="9893"/>
                  </a:cubicBezTo>
                  <a:cubicBezTo>
                    <a:pt x="84464" y="9616"/>
                    <a:pt x="82911" y="10074"/>
                    <a:pt x="81787" y="11131"/>
                  </a:cubicBezTo>
                  <a:cubicBezTo>
                    <a:pt x="81006" y="12188"/>
                    <a:pt x="80368" y="13341"/>
                    <a:pt x="79882" y="14560"/>
                  </a:cubicBezTo>
                  <a:cubicBezTo>
                    <a:pt x="79701" y="15046"/>
                    <a:pt x="79254" y="15379"/>
                    <a:pt x="78739" y="15417"/>
                  </a:cubicBezTo>
                  <a:cubicBezTo>
                    <a:pt x="78054" y="15417"/>
                    <a:pt x="77501" y="14865"/>
                    <a:pt x="77501" y="14179"/>
                  </a:cubicBezTo>
                  <a:cubicBezTo>
                    <a:pt x="77501" y="14150"/>
                    <a:pt x="77501" y="14112"/>
                    <a:pt x="77501" y="14084"/>
                  </a:cubicBezTo>
                  <a:cubicBezTo>
                    <a:pt x="77692" y="13503"/>
                    <a:pt x="77977" y="12950"/>
                    <a:pt x="78358" y="12465"/>
                  </a:cubicBezTo>
                  <a:cubicBezTo>
                    <a:pt x="78739" y="11960"/>
                    <a:pt x="78739" y="11255"/>
                    <a:pt x="78358" y="10750"/>
                  </a:cubicBezTo>
                  <a:cubicBezTo>
                    <a:pt x="77615" y="10236"/>
                    <a:pt x="76625" y="10236"/>
                    <a:pt x="75882" y="10750"/>
                  </a:cubicBezTo>
                  <a:cubicBezTo>
                    <a:pt x="75225" y="11207"/>
                    <a:pt x="74701" y="11836"/>
                    <a:pt x="74358" y="12560"/>
                  </a:cubicBezTo>
                  <a:lnTo>
                    <a:pt x="73786" y="13703"/>
                  </a:lnTo>
                  <a:cubicBezTo>
                    <a:pt x="73224" y="12198"/>
                    <a:pt x="73472" y="10502"/>
                    <a:pt x="74453" y="9226"/>
                  </a:cubicBezTo>
                  <a:cubicBezTo>
                    <a:pt x="74682" y="8864"/>
                    <a:pt x="74872" y="8483"/>
                    <a:pt x="75025" y="8083"/>
                  </a:cubicBezTo>
                  <a:cubicBezTo>
                    <a:pt x="75320" y="7759"/>
                    <a:pt x="75320" y="7264"/>
                    <a:pt x="75025" y="6940"/>
                  </a:cubicBezTo>
                  <a:lnTo>
                    <a:pt x="74358" y="6940"/>
                  </a:lnTo>
                  <a:cubicBezTo>
                    <a:pt x="73196" y="6892"/>
                    <a:pt x="72129" y="7578"/>
                    <a:pt x="71691" y="8655"/>
                  </a:cubicBezTo>
                  <a:cubicBezTo>
                    <a:pt x="71691" y="9702"/>
                    <a:pt x="71691" y="10750"/>
                    <a:pt x="71120" y="11702"/>
                  </a:cubicBezTo>
                  <a:cubicBezTo>
                    <a:pt x="70548" y="12655"/>
                    <a:pt x="71120" y="12655"/>
                    <a:pt x="70167" y="12465"/>
                  </a:cubicBezTo>
                  <a:cubicBezTo>
                    <a:pt x="70119" y="12312"/>
                    <a:pt x="70119" y="12141"/>
                    <a:pt x="70167" y="11988"/>
                  </a:cubicBezTo>
                  <a:cubicBezTo>
                    <a:pt x="69500" y="10559"/>
                    <a:pt x="70738" y="9035"/>
                    <a:pt x="70167" y="7512"/>
                  </a:cubicBezTo>
                  <a:cubicBezTo>
                    <a:pt x="69843" y="6483"/>
                    <a:pt x="69214" y="5587"/>
                    <a:pt x="68357" y="4940"/>
                  </a:cubicBezTo>
                  <a:cubicBezTo>
                    <a:pt x="67786" y="4464"/>
                    <a:pt x="66738" y="4082"/>
                    <a:pt x="66357" y="4940"/>
                  </a:cubicBezTo>
                  <a:cubicBezTo>
                    <a:pt x="65976" y="5797"/>
                    <a:pt x="66357" y="5416"/>
                    <a:pt x="66357" y="5702"/>
                  </a:cubicBezTo>
                  <a:cubicBezTo>
                    <a:pt x="66357" y="5988"/>
                    <a:pt x="67405" y="7988"/>
                    <a:pt x="67786" y="9131"/>
                  </a:cubicBezTo>
                  <a:cubicBezTo>
                    <a:pt x="68367" y="10169"/>
                    <a:pt x="68367" y="11426"/>
                    <a:pt x="67786" y="12465"/>
                  </a:cubicBezTo>
                  <a:cubicBezTo>
                    <a:pt x="67214" y="12465"/>
                    <a:pt x="66547" y="11988"/>
                    <a:pt x="66452" y="11417"/>
                  </a:cubicBezTo>
                  <a:cubicBezTo>
                    <a:pt x="66357" y="10845"/>
                    <a:pt x="66452" y="10274"/>
                    <a:pt x="66452" y="9798"/>
                  </a:cubicBezTo>
                  <a:cubicBezTo>
                    <a:pt x="65881" y="9798"/>
                    <a:pt x="65309" y="9798"/>
                    <a:pt x="65119" y="10559"/>
                  </a:cubicBezTo>
                  <a:cubicBezTo>
                    <a:pt x="64928" y="11322"/>
                    <a:pt x="65119" y="11702"/>
                    <a:pt x="64071" y="11702"/>
                  </a:cubicBezTo>
                  <a:cubicBezTo>
                    <a:pt x="63023" y="11702"/>
                    <a:pt x="64071" y="9131"/>
                    <a:pt x="64071" y="7797"/>
                  </a:cubicBezTo>
                  <a:cubicBezTo>
                    <a:pt x="64157" y="5702"/>
                    <a:pt x="63147" y="3721"/>
                    <a:pt x="61404" y="2558"/>
                  </a:cubicBezTo>
                  <a:lnTo>
                    <a:pt x="60451" y="2082"/>
                  </a:lnTo>
                  <a:cubicBezTo>
                    <a:pt x="59727" y="2006"/>
                    <a:pt x="59051" y="2444"/>
                    <a:pt x="58832" y="3130"/>
                  </a:cubicBezTo>
                  <a:cubicBezTo>
                    <a:pt x="58689" y="3787"/>
                    <a:pt x="58689" y="4473"/>
                    <a:pt x="58832" y="5130"/>
                  </a:cubicBezTo>
                  <a:cubicBezTo>
                    <a:pt x="58975" y="6045"/>
                    <a:pt x="58975" y="6978"/>
                    <a:pt x="58832" y="7892"/>
                  </a:cubicBezTo>
                  <a:cubicBezTo>
                    <a:pt x="58785" y="8873"/>
                    <a:pt x="58003" y="9654"/>
                    <a:pt x="57022" y="9702"/>
                  </a:cubicBezTo>
                  <a:cubicBezTo>
                    <a:pt x="56098" y="9569"/>
                    <a:pt x="55384" y="8826"/>
                    <a:pt x="55308" y="7892"/>
                  </a:cubicBezTo>
                  <a:cubicBezTo>
                    <a:pt x="55451" y="7073"/>
                    <a:pt x="55451" y="6235"/>
                    <a:pt x="55308" y="5416"/>
                  </a:cubicBezTo>
                  <a:cubicBezTo>
                    <a:pt x="55308" y="4654"/>
                    <a:pt x="53593" y="4082"/>
                    <a:pt x="52927" y="4654"/>
                  </a:cubicBezTo>
                  <a:cubicBezTo>
                    <a:pt x="52260" y="5225"/>
                    <a:pt x="52927" y="5225"/>
                    <a:pt x="52927" y="5511"/>
                  </a:cubicBezTo>
                  <a:cubicBezTo>
                    <a:pt x="53041" y="6226"/>
                    <a:pt x="53231" y="6931"/>
                    <a:pt x="53498" y="7607"/>
                  </a:cubicBezTo>
                  <a:cubicBezTo>
                    <a:pt x="53879" y="8188"/>
                    <a:pt x="53879" y="8931"/>
                    <a:pt x="53498" y="9512"/>
                  </a:cubicBezTo>
                  <a:cubicBezTo>
                    <a:pt x="52974" y="9836"/>
                    <a:pt x="52308" y="9836"/>
                    <a:pt x="51784" y="9512"/>
                  </a:cubicBezTo>
                  <a:cubicBezTo>
                    <a:pt x="51260" y="9150"/>
                    <a:pt x="51003" y="8512"/>
                    <a:pt x="51117" y="7892"/>
                  </a:cubicBezTo>
                  <a:lnTo>
                    <a:pt x="51117" y="3606"/>
                  </a:lnTo>
                  <a:cubicBezTo>
                    <a:pt x="51212" y="2911"/>
                    <a:pt x="51212" y="2206"/>
                    <a:pt x="51117" y="1511"/>
                  </a:cubicBezTo>
                  <a:cubicBezTo>
                    <a:pt x="50879" y="777"/>
                    <a:pt x="50412" y="139"/>
                    <a:pt x="49783" y="-299"/>
                  </a:cubicBezTo>
                  <a:cubicBezTo>
                    <a:pt x="49288" y="-432"/>
                    <a:pt x="48755" y="-432"/>
                    <a:pt x="48259" y="-299"/>
                  </a:cubicBezTo>
                  <a:cubicBezTo>
                    <a:pt x="47774" y="-318"/>
                    <a:pt x="47345" y="-4"/>
                    <a:pt x="47212" y="463"/>
                  </a:cubicBezTo>
                  <a:cubicBezTo>
                    <a:pt x="47136" y="806"/>
                    <a:pt x="47136" y="1168"/>
                    <a:pt x="47212" y="1511"/>
                  </a:cubicBezTo>
                  <a:cubicBezTo>
                    <a:pt x="47755" y="2492"/>
                    <a:pt x="47993" y="3625"/>
                    <a:pt x="47878" y="4749"/>
                  </a:cubicBezTo>
                  <a:cubicBezTo>
                    <a:pt x="47878" y="4749"/>
                    <a:pt x="47878" y="5702"/>
                    <a:pt x="47116" y="5702"/>
                  </a:cubicBezTo>
                  <a:cubicBezTo>
                    <a:pt x="46812" y="5826"/>
                    <a:pt x="46469" y="5826"/>
                    <a:pt x="46164" y="5702"/>
                  </a:cubicBezTo>
                  <a:cubicBezTo>
                    <a:pt x="45678" y="5187"/>
                    <a:pt x="45411" y="4502"/>
                    <a:pt x="45402" y="3797"/>
                  </a:cubicBezTo>
                  <a:cubicBezTo>
                    <a:pt x="45583" y="3178"/>
                    <a:pt x="45583" y="2511"/>
                    <a:pt x="45402" y="1892"/>
                  </a:cubicBezTo>
                  <a:cubicBezTo>
                    <a:pt x="45002" y="1196"/>
                    <a:pt x="44183" y="844"/>
                    <a:pt x="43402" y="1034"/>
                  </a:cubicBezTo>
                  <a:cubicBezTo>
                    <a:pt x="42868" y="1206"/>
                    <a:pt x="42516" y="1711"/>
                    <a:pt x="42545" y="2273"/>
                  </a:cubicBezTo>
                  <a:cubicBezTo>
                    <a:pt x="42668" y="2816"/>
                    <a:pt x="42897" y="3339"/>
                    <a:pt x="43211" y="3797"/>
                  </a:cubicBezTo>
                  <a:cubicBezTo>
                    <a:pt x="44049" y="5321"/>
                    <a:pt x="44535" y="7016"/>
                    <a:pt x="44640" y="8750"/>
                  </a:cubicBezTo>
                  <a:cubicBezTo>
                    <a:pt x="44802" y="9245"/>
                    <a:pt x="44535" y="9788"/>
                    <a:pt x="44030" y="9950"/>
                  </a:cubicBezTo>
                  <a:cubicBezTo>
                    <a:pt x="43983" y="9969"/>
                    <a:pt x="43926" y="9978"/>
                    <a:pt x="43878" y="9988"/>
                  </a:cubicBezTo>
                  <a:cubicBezTo>
                    <a:pt x="43545" y="10159"/>
                    <a:pt x="43164" y="10159"/>
                    <a:pt x="42830" y="9988"/>
                  </a:cubicBezTo>
                  <a:cubicBezTo>
                    <a:pt x="42744" y="9645"/>
                    <a:pt x="42744" y="9283"/>
                    <a:pt x="42830" y="8940"/>
                  </a:cubicBezTo>
                  <a:cubicBezTo>
                    <a:pt x="42830" y="8369"/>
                    <a:pt x="42830" y="7797"/>
                    <a:pt x="42830" y="7131"/>
                  </a:cubicBezTo>
                  <a:cubicBezTo>
                    <a:pt x="42668" y="6416"/>
                    <a:pt x="42268" y="5768"/>
                    <a:pt x="41687" y="5321"/>
                  </a:cubicBezTo>
                  <a:cubicBezTo>
                    <a:pt x="41020" y="4845"/>
                    <a:pt x="39782" y="4749"/>
                    <a:pt x="39401" y="5321"/>
                  </a:cubicBezTo>
                  <a:cubicBezTo>
                    <a:pt x="39020" y="5892"/>
                    <a:pt x="39401" y="6559"/>
                    <a:pt x="39401" y="7131"/>
                  </a:cubicBezTo>
                  <a:cubicBezTo>
                    <a:pt x="39658" y="7607"/>
                    <a:pt x="39820" y="8121"/>
                    <a:pt x="39877" y="8655"/>
                  </a:cubicBezTo>
                  <a:cubicBezTo>
                    <a:pt x="39973" y="8902"/>
                    <a:pt x="39973" y="9169"/>
                    <a:pt x="39877" y="9416"/>
                  </a:cubicBezTo>
                  <a:lnTo>
                    <a:pt x="39877" y="9416"/>
                  </a:lnTo>
                  <a:cubicBezTo>
                    <a:pt x="38953" y="9540"/>
                    <a:pt x="38049" y="9083"/>
                    <a:pt x="37591" y="8273"/>
                  </a:cubicBezTo>
                  <a:cubicBezTo>
                    <a:pt x="37306" y="7569"/>
                    <a:pt x="37306" y="6788"/>
                    <a:pt x="37591" y="6083"/>
                  </a:cubicBezTo>
                  <a:cubicBezTo>
                    <a:pt x="37830" y="5340"/>
                    <a:pt x="37830" y="4540"/>
                    <a:pt x="37591" y="3797"/>
                  </a:cubicBezTo>
                  <a:cubicBezTo>
                    <a:pt x="37591" y="3797"/>
                    <a:pt x="37591" y="3321"/>
                    <a:pt x="37591" y="3225"/>
                  </a:cubicBezTo>
                  <a:cubicBezTo>
                    <a:pt x="37134" y="3025"/>
                    <a:pt x="36620" y="3025"/>
                    <a:pt x="36163" y="3225"/>
                  </a:cubicBezTo>
                  <a:lnTo>
                    <a:pt x="35210" y="3225"/>
                  </a:lnTo>
                  <a:cubicBezTo>
                    <a:pt x="34391" y="3844"/>
                    <a:pt x="34115" y="4959"/>
                    <a:pt x="34543" y="5892"/>
                  </a:cubicBezTo>
                  <a:cubicBezTo>
                    <a:pt x="35039" y="6778"/>
                    <a:pt x="35448" y="7702"/>
                    <a:pt x="35782" y="8655"/>
                  </a:cubicBezTo>
                  <a:cubicBezTo>
                    <a:pt x="35782" y="9131"/>
                    <a:pt x="35782" y="9798"/>
                    <a:pt x="35305" y="9988"/>
                  </a:cubicBezTo>
                  <a:cubicBezTo>
                    <a:pt x="34686" y="10217"/>
                    <a:pt x="34001" y="10026"/>
                    <a:pt x="33591" y="9512"/>
                  </a:cubicBezTo>
                  <a:cubicBezTo>
                    <a:pt x="33419" y="9055"/>
                    <a:pt x="33419" y="8540"/>
                    <a:pt x="33591" y="8083"/>
                  </a:cubicBezTo>
                  <a:cubicBezTo>
                    <a:pt x="33639" y="7769"/>
                    <a:pt x="33639" y="7445"/>
                    <a:pt x="33591" y="7131"/>
                  </a:cubicBezTo>
                  <a:cubicBezTo>
                    <a:pt x="33439" y="6740"/>
                    <a:pt x="33124" y="6426"/>
                    <a:pt x="32734" y="6273"/>
                  </a:cubicBezTo>
                  <a:cubicBezTo>
                    <a:pt x="32038" y="6045"/>
                    <a:pt x="31276" y="6426"/>
                    <a:pt x="31048" y="7121"/>
                  </a:cubicBezTo>
                  <a:cubicBezTo>
                    <a:pt x="31038" y="7159"/>
                    <a:pt x="31029" y="7187"/>
                    <a:pt x="31019" y="7226"/>
                  </a:cubicBezTo>
                  <a:cubicBezTo>
                    <a:pt x="30924" y="7854"/>
                    <a:pt x="30924" y="8502"/>
                    <a:pt x="31019" y="9131"/>
                  </a:cubicBezTo>
                  <a:cubicBezTo>
                    <a:pt x="30695" y="9321"/>
                    <a:pt x="30295" y="9321"/>
                    <a:pt x="29971" y="9131"/>
                  </a:cubicBezTo>
                  <a:cubicBezTo>
                    <a:pt x="29495" y="9131"/>
                    <a:pt x="29067" y="8873"/>
                    <a:pt x="28828" y="8464"/>
                  </a:cubicBezTo>
                  <a:cubicBezTo>
                    <a:pt x="28733" y="8150"/>
                    <a:pt x="28733" y="7826"/>
                    <a:pt x="28828" y="7512"/>
                  </a:cubicBezTo>
                  <a:cubicBezTo>
                    <a:pt x="28790" y="6645"/>
                    <a:pt x="28562" y="5806"/>
                    <a:pt x="28162" y="5035"/>
                  </a:cubicBezTo>
                  <a:cubicBezTo>
                    <a:pt x="27704" y="4178"/>
                    <a:pt x="26914" y="3559"/>
                    <a:pt x="25971" y="3321"/>
                  </a:cubicBezTo>
                  <a:lnTo>
                    <a:pt x="24923" y="7035"/>
                  </a:lnTo>
                  <a:lnTo>
                    <a:pt x="24923" y="7035"/>
                  </a:lnTo>
                  <a:cubicBezTo>
                    <a:pt x="25285" y="7512"/>
                    <a:pt x="25514" y="8064"/>
                    <a:pt x="25590" y="8655"/>
                  </a:cubicBezTo>
                  <a:cubicBezTo>
                    <a:pt x="25599" y="9007"/>
                    <a:pt x="25361" y="9331"/>
                    <a:pt x="25018" y="9416"/>
                  </a:cubicBezTo>
                  <a:cubicBezTo>
                    <a:pt x="24742" y="9531"/>
                    <a:pt x="24437" y="9531"/>
                    <a:pt x="24161" y="9416"/>
                  </a:cubicBezTo>
                  <a:lnTo>
                    <a:pt x="24161" y="10655"/>
                  </a:lnTo>
                  <a:lnTo>
                    <a:pt x="1968" y="91522"/>
                  </a:lnTo>
                  <a:cubicBezTo>
                    <a:pt x="1025" y="94637"/>
                    <a:pt x="358" y="97818"/>
                    <a:pt x="-32" y="101047"/>
                  </a:cubicBezTo>
                  <a:cubicBezTo>
                    <a:pt x="187" y="100971"/>
                    <a:pt x="415" y="100971"/>
                    <a:pt x="634" y="101047"/>
                  </a:cubicBezTo>
                  <a:cubicBezTo>
                    <a:pt x="1301" y="101523"/>
                    <a:pt x="634" y="102381"/>
                    <a:pt x="634" y="102952"/>
                  </a:cubicBezTo>
                  <a:lnTo>
                    <a:pt x="158" y="103428"/>
                  </a:lnTo>
                  <a:cubicBezTo>
                    <a:pt x="63" y="104476"/>
                    <a:pt x="63" y="105524"/>
                    <a:pt x="158" y="106572"/>
                  </a:cubicBezTo>
                  <a:cubicBezTo>
                    <a:pt x="711" y="106133"/>
                    <a:pt x="1187" y="105619"/>
                    <a:pt x="1587" y="105048"/>
                  </a:cubicBezTo>
                  <a:cubicBezTo>
                    <a:pt x="1587" y="104285"/>
                    <a:pt x="2635" y="103238"/>
                    <a:pt x="3682" y="103428"/>
                  </a:cubicBezTo>
                  <a:cubicBezTo>
                    <a:pt x="4359" y="103609"/>
                    <a:pt x="4797" y="104257"/>
                    <a:pt x="4730" y="104952"/>
                  </a:cubicBezTo>
                  <a:cubicBezTo>
                    <a:pt x="4473" y="105552"/>
                    <a:pt x="3997" y="106029"/>
                    <a:pt x="3397" y="106286"/>
                  </a:cubicBezTo>
                  <a:cubicBezTo>
                    <a:pt x="2635" y="106286"/>
                    <a:pt x="1492" y="107238"/>
                    <a:pt x="1682" y="108096"/>
                  </a:cubicBezTo>
                  <a:cubicBezTo>
                    <a:pt x="1873" y="108953"/>
                    <a:pt x="2825" y="109334"/>
                    <a:pt x="3587" y="109239"/>
                  </a:cubicBezTo>
                  <a:cubicBezTo>
                    <a:pt x="4387" y="109239"/>
                    <a:pt x="5159" y="108896"/>
                    <a:pt x="5683" y="108286"/>
                  </a:cubicBezTo>
                  <a:cubicBezTo>
                    <a:pt x="5683" y="107810"/>
                    <a:pt x="6540" y="107238"/>
                    <a:pt x="7111" y="106762"/>
                  </a:cubicBezTo>
                  <a:cubicBezTo>
                    <a:pt x="7473" y="106590"/>
                    <a:pt x="7893" y="106590"/>
                    <a:pt x="8254" y="106762"/>
                  </a:cubicBezTo>
                  <a:cubicBezTo>
                    <a:pt x="8407" y="108038"/>
                    <a:pt x="7769" y="109286"/>
                    <a:pt x="6635" y="109905"/>
                  </a:cubicBezTo>
                  <a:cubicBezTo>
                    <a:pt x="6159" y="110048"/>
                    <a:pt x="5730" y="110305"/>
                    <a:pt x="5397" y="110667"/>
                  </a:cubicBezTo>
                  <a:cubicBezTo>
                    <a:pt x="5054" y="110991"/>
                    <a:pt x="5044" y="111534"/>
                    <a:pt x="5368" y="111877"/>
                  </a:cubicBezTo>
                  <a:cubicBezTo>
                    <a:pt x="5378" y="111886"/>
                    <a:pt x="5387" y="111896"/>
                    <a:pt x="5397" y="111906"/>
                  </a:cubicBezTo>
                  <a:lnTo>
                    <a:pt x="5968" y="111906"/>
                  </a:lnTo>
                  <a:cubicBezTo>
                    <a:pt x="7083" y="111972"/>
                    <a:pt x="8159" y="111467"/>
                    <a:pt x="8826" y="110572"/>
                  </a:cubicBezTo>
                  <a:cubicBezTo>
                    <a:pt x="9302" y="109905"/>
                    <a:pt x="9493" y="108953"/>
                    <a:pt x="10445" y="108762"/>
                  </a:cubicBezTo>
                  <a:cubicBezTo>
                    <a:pt x="10674" y="110772"/>
                    <a:pt x="9426" y="112658"/>
                    <a:pt x="7492" y="113239"/>
                  </a:cubicBezTo>
                  <a:cubicBezTo>
                    <a:pt x="6902" y="113439"/>
                    <a:pt x="6321" y="113687"/>
                    <a:pt x="5778" y="114001"/>
                  </a:cubicBezTo>
                  <a:cubicBezTo>
                    <a:pt x="5387" y="114439"/>
                    <a:pt x="5387" y="115087"/>
                    <a:pt x="5778" y="115525"/>
                  </a:cubicBezTo>
                  <a:cubicBezTo>
                    <a:pt x="6149" y="115944"/>
                    <a:pt x="6654" y="116220"/>
                    <a:pt x="7207" y="116287"/>
                  </a:cubicBezTo>
                  <a:cubicBezTo>
                    <a:pt x="8693" y="116630"/>
                    <a:pt x="10245" y="116239"/>
                    <a:pt x="11398" y="115239"/>
                  </a:cubicBezTo>
                  <a:cubicBezTo>
                    <a:pt x="12131" y="114201"/>
                    <a:pt x="12741" y="113087"/>
                    <a:pt x="13207" y="111906"/>
                  </a:cubicBezTo>
                  <a:cubicBezTo>
                    <a:pt x="13388" y="111420"/>
                    <a:pt x="13836" y="111086"/>
                    <a:pt x="14350" y="111048"/>
                  </a:cubicBezTo>
                  <a:cubicBezTo>
                    <a:pt x="15084" y="111096"/>
                    <a:pt x="15636" y="111734"/>
                    <a:pt x="15589" y="112467"/>
                  </a:cubicBezTo>
                  <a:cubicBezTo>
                    <a:pt x="15589" y="112477"/>
                    <a:pt x="15589" y="112477"/>
                    <a:pt x="15589" y="112477"/>
                  </a:cubicBezTo>
                  <a:cubicBezTo>
                    <a:pt x="15398" y="113029"/>
                    <a:pt x="15103" y="113553"/>
                    <a:pt x="14731" y="114001"/>
                  </a:cubicBezTo>
                  <a:cubicBezTo>
                    <a:pt x="14350" y="114506"/>
                    <a:pt x="14350" y="115211"/>
                    <a:pt x="14731" y="115715"/>
                  </a:cubicBezTo>
                  <a:cubicBezTo>
                    <a:pt x="15398" y="116335"/>
                    <a:pt x="16360" y="116516"/>
                    <a:pt x="17208" y="116192"/>
                  </a:cubicBezTo>
                  <a:cubicBezTo>
                    <a:pt x="17875" y="115811"/>
                    <a:pt x="18389" y="115201"/>
                    <a:pt x="18637" y="114477"/>
                  </a:cubicBezTo>
                  <a:lnTo>
                    <a:pt x="19208" y="113334"/>
                  </a:lnTo>
                  <a:cubicBezTo>
                    <a:pt x="19799" y="114830"/>
                    <a:pt x="19580" y="116516"/>
                    <a:pt x="18637" y="117811"/>
                  </a:cubicBezTo>
                  <a:cubicBezTo>
                    <a:pt x="18637" y="117811"/>
                    <a:pt x="18065" y="118478"/>
                    <a:pt x="17970" y="118859"/>
                  </a:cubicBezTo>
                  <a:cubicBezTo>
                    <a:pt x="17741" y="119202"/>
                    <a:pt x="17741" y="119659"/>
                    <a:pt x="17970" y="120002"/>
                  </a:cubicBezTo>
                  <a:cubicBezTo>
                    <a:pt x="17970" y="120002"/>
                    <a:pt x="18446" y="120002"/>
                    <a:pt x="18732" y="120002"/>
                  </a:cubicBezTo>
                  <a:cubicBezTo>
                    <a:pt x="19865" y="120068"/>
                    <a:pt x="20932" y="119421"/>
                    <a:pt x="21399" y="118382"/>
                  </a:cubicBezTo>
                  <a:cubicBezTo>
                    <a:pt x="21456" y="117363"/>
                    <a:pt x="21456" y="116354"/>
                    <a:pt x="21399" y="115334"/>
                  </a:cubicBezTo>
                  <a:cubicBezTo>
                    <a:pt x="21399" y="115334"/>
                    <a:pt x="21875" y="114477"/>
                    <a:pt x="22351" y="114668"/>
                  </a:cubicBezTo>
                  <a:cubicBezTo>
                    <a:pt x="22437" y="114811"/>
                    <a:pt x="22437" y="115001"/>
                    <a:pt x="22351" y="115144"/>
                  </a:cubicBezTo>
                  <a:cubicBezTo>
                    <a:pt x="23018" y="116573"/>
                    <a:pt x="21780" y="118097"/>
                    <a:pt x="22351" y="119621"/>
                  </a:cubicBezTo>
                  <a:cubicBezTo>
                    <a:pt x="22675" y="120649"/>
                    <a:pt x="23304" y="121545"/>
                    <a:pt x="24161" y="122192"/>
                  </a:cubicBezTo>
                  <a:cubicBezTo>
                    <a:pt x="24733" y="122669"/>
                    <a:pt x="25780" y="123145"/>
                    <a:pt x="26161" y="122669"/>
                  </a:cubicBezTo>
                  <a:cubicBezTo>
                    <a:pt x="26542" y="122192"/>
                    <a:pt x="26161" y="122192"/>
                    <a:pt x="26161" y="121907"/>
                  </a:cubicBezTo>
                  <a:cubicBezTo>
                    <a:pt x="26161" y="121621"/>
                    <a:pt x="25209" y="119621"/>
                    <a:pt x="24828" y="118478"/>
                  </a:cubicBezTo>
                  <a:cubicBezTo>
                    <a:pt x="24247" y="117439"/>
                    <a:pt x="24247" y="116182"/>
                    <a:pt x="24828" y="115144"/>
                  </a:cubicBezTo>
                  <a:cubicBezTo>
                    <a:pt x="25399" y="115144"/>
                    <a:pt x="26066" y="115620"/>
                    <a:pt x="26161" y="116192"/>
                  </a:cubicBezTo>
                  <a:cubicBezTo>
                    <a:pt x="26114" y="116763"/>
                    <a:pt x="26114" y="117335"/>
                    <a:pt x="26161" y="117906"/>
                  </a:cubicBezTo>
                  <a:lnTo>
                    <a:pt x="26161" y="117906"/>
                  </a:lnTo>
                  <a:cubicBezTo>
                    <a:pt x="26733" y="117906"/>
                    <a:pt x="27304" y="117906"/>
                    <a:pt x="27495" y="117240"/>
                  </a:cubicBezTo>
                  <a:cubicBezTo>
                    <a:pt x="27685" y="116573"/>
                    <a:pt x="27495" y="116097"/>
                    <a:pt x="28447" y="116192"/>
                  </a:cubicBezTo>
                  <a:cubicBezTo>
                    <a:pt x="29400" y="116287"/>
                    <a:pt x="28447" y="118764"/>
                    <a:pt x="28447" y="120002"/>
                  </a:cubicBezTo>
                  <a:cubicBezTo>
                    <a:pt x="28343" y="122126"/>
                    <a:pt x="29314" y="124164"/>
                    <a:pt x="31019" y="125431"/>
                  </a:cubicBezTo>
                  <a:lnTo>
                    <a:pt x="31972" y="125907"/>
                  </a:lnTo>
                  <a:cubicBezTo>
                    <a:pt x="32686" y="126088"/>
                    <a:pt x="33400" y="125660"/>
                    <a:pt x="33591" y="124955"/>
                  </a:cubicBezTo>
                  <a:cubicBezTo>
                    <a:pt x="33781" y="124298"/>
                    <a:pt x="33781" y="123612"/>
                    <a:pt x="33591" y="122955"/>
                  </a:cubicBezTo>
                  <a:cubicBezTo>
                    <a:pt x="33458" y="122040"/>
                    <a:pt x="33458" y="121107"/>
                    <a:pt x="33591" y="120192"/>
                  </a:cubicBezTo>
                  <a:cubicBezTo>
                    <a:pt x="33591" y="119335"/>
                    <a:pt x="34353" y="118287"/>
                    <a:pt x="35401" y="118382"/>
                  </a:cubicBezTo>
                  <a:cubicBezTo>
                    <a:pt x="36344" y="118554"/>
                    <a:pt x="37048" y="119335"/>
                    <a:pt x="37115" y="120288"/>
                  </a:cubicBezTo>
                  <a:cubicBezTo>
                    <a:pt x="36972" y="121107"/>
                    <a:pt x="36972" y="121945"/>
                    <a:pt x="37115" y="122764"/>
                  </a:cubicBezTo>
                  <a:cubicBezTo>
                    <a:pt x="37115" y="123526"/>
                    <a:pt x="38830" y="124193"/>
                    <a:pt x="39496" y="123621"/>
                  </a:cubicBezTo>
                  <a:cubicBezTo>
                    <a:pt x="39611" y="123345"/>
                    <a:pt x="39611" y="123040"/>
                    <a:pt x="39496" y="122764"/>
                  </a:cubicBezTo>
                  <a:cubicBezTo>
                    <a:pt x="39382" y="122050"/>
                    <a:pt x="39192" y="121345"/>
                    <a:pt x="38925" y="120668"/>
                  </a:cubicBezTo>
                  <a:cubicBezTo>
                    <a:pt x="38544" y="120088"/>
                    <a:pt x="38544" y="119345"/>
                    <a:pt x="38925" y="118764"/>
                  </a:cubicBezTo>
                  <a:cubicBezTo>
                    <a:pt x="39430" y="118382"/>
                    <a:pt x="40135" y="118382"/>
                    <a:pt x="40639" y="118764"/>
                  </a:cubicBezTo>
                  <a:cubicBezTo>
                    <a:pt x="41125" y="119154"/>
                    <a:pt x="41373" y="119763"/>
                    <a:pt x="41306" y="120383"/>
                  </a:cubicBezTo>
                  <a:lnTo>
                    <a:pt x="41306" y="124669"/>
                  </a:lnTo>
                  <a:cubicBezTo>
                    <a:pt x="41211" y="125364"/>
                    <a:pt x="41211" y="126069"/>
                    <a:pt x="41306" y="126765"/>
                  </a:cubicBezTo>
                  <a:cubicBezTo>
                    <a:pt x="41478" y="127526"/>
                    <a:pt x="41916" y="128203"/>
                    <a:pt x="42545" y="128670"/>
                  </a:cubicBezTo>
                  <a:cubicBezTo>
                    <a:pt x="43002" y="128955"/>
                    <a:pt x="43526" y="129117"/>
                    <a:pt x="44068" y="129146"/>
                  </a:cubicBezTo>
                  <a:cubicBezTo>
                    <a:pt x="44526" y="129088"/>
                    <a:pt x="44926" y="128803"/>
                    <a:pt x="45116" y="128384"/>
                  </a:cubicBezTo>
                  <a:cubicBezTo>
                    <a:pt x="45202" y="128003"/>
                    <a:pt x="45202" y="127622"/>
                    <a:pt x="45116" y="127241"/>
                  </a:cubicBezTo>
                  <a:cubicBezTo>
                    <a:pt x="44583" y="126250"/>
                    <a:pt x="44345" y="125126"/>
                    <a:pt x="44449" y="124002"/>
                  </a:cubicBezTo>
                  <a:cubicBezTo>
                    <a:pt x="44430" y="123516"/>
                    <a:pt x="44745" y="123088"/>
                    <a:pt x="45211" y="122955"/>
                  </a:cubicBezTo>
                  <a:cubicBezTo>
                    <a:pt x="45583" y="122973"/>
                    <a:pt x="45926" y="123145"/>
                    <a:pt x="46164" y="123431"/>
                  </a:cubicBezTo>
                  <a:cubicBezTo>
                    <a:pt x="46650" y="123955"/>
                    <a:pt x="46916" y="124631"/>
                    <a:pt x="46926" y="125336"/>
                  </a:cubicBezTo>
                  <a:cubicBezTo>
                    <a:pt x="46745" y="126022"/>
                    <a:pt x="46745" y="126745"/>
                    <a:pt x="46926" y="127431"/>
                  </a:cubicBezTo>
                  <a:cubicBezTo>
                    <a:pt x="47383" y="128127"/>
                    <a:pt x="48212" y="128460"/>
                    <a:pt x="49021" y="128289"/>
                  </a:cubicBezTo>
                  <a:cubicBezTo>
                    <a:pt x="49564" y="128146"/>
                    <a:pt x="49907" y="127603"/>
                    <a:pt x="49783" y="127050"/>
                  </a:cubicBezTo>
                  <a:cubicBezTo>
                    <a:pt x="49698" y="126507"/>
                    <a:pt x="49498" y="125993"/>
                    <a:pt x="49212" y="125526"/>
                  </a:cubicBezTo>
                  <a:cubicBezTo>
                    <a:pt x="48393" y="123955"/>
                    <a:pt x="47869" y="122240"/>
                    <a:pt x="47688" y="120478"/>
                  </a:cubicBezTo>
                  <a:cubicBezTo>
                    <a:pt x="47688" y="119906"/>
                    <a:pt x="47688" y="119240"/>
                    <a:pt x="48545" y="119145"/>
                  </a:cubicBezTo>
                  <a:cubicBezTo>
                    <a:pt x="48964" y="119173"/>
                    <a:pt x="49345" y="119383"/>
                    <a:pt x="49593" y="119716"/>
                  </a:cubicBezTo>
                  <a:cubicBezTo>
                    <a:pt x="49688" y="120059"/>
                    <a:pt x="49688" y="120421"/>
                    <a:pt x="49593" y="120764"/>
                  </a:cubicBezTo>
                  <a:cubicBezTo>
                    <a:pt x="49545" y="121364"/>
                    <a:pt x="49545" y="121974"/>
                    <a:pt x="49593" y="122573"/>
                  </a:cubicBezTo>
                  <a:cubicBezTo>
                    <a:pt x="49745" y="123345"/>
                    <a:pt x="50145" y="124050"/>
                    <a:pt x="50736" y="124574"/>
                  </a:cubicBezTo>
                  <a:cubicBezTo>
                    <a:pt x="51403" y="124574"/>
                    <a:pt x="52546" y="125145"/>
                    <a:pt x="52927" y="124574"/>
                  </a:cubicBezTo>
                  <a:cubicBezTo>
                    <a:pt x="53308" y="124002"/>
                    <a:pt x="52927" y="123335"/>
                    <a:pt x="52927" y="122764"/>
                  </a:cubicBezTo>
                  <a:cubicBezTo>
                    <a:pt x="52831" y="122230"/>
                    <a:pt x="52831" y="121678"/>
                    <a:pt x="52927" y="121145"/>
                  </a:cubicBezTo>
                  <a:cubicBezTo>
                    <a:pt x="52831" y="120897"/>
                    <a:pt x="52831" y="120630"/>
                    <a:pt x="52927" y="120383"/>
                  </a:cubicBezTo>
                  <a:lnTo>
                    <a:pt x="52927" y="120383"/>
                  </a:lnTo>
                  <a:cubicBezTo>
                    <a:pt x="53860" y="120202"/>
                    <a:pt x="54794" y="120668"/>
                    <a:pt x="55213" y="121526"/>
                  </a:cubicBezTo>
                  <a:cubicBezTo>
                    <a:pt x="55498" y="122259"/>
                    <a:pt x="55498" y="123078"/>
                    <a:pt x="55213" y="123812"/>
                  </a:cubicBezTo>
                  <a:cubicBezTo>
                    <a:pt x="55070" y="124602"/>
                    <a:pt x="55070" y="125402"/>
                    <a:pt x="55213" y="126193"/>
                  </a:cubicBezTo>
                  <a:cubicBezTo>
                    <a:pt x="55184" y="126383"/>
                    <a:pt x="55184" y="126574"/>
                    <a:pt x="55213" y="126765"/>
                  </a:cubicBezTo>
                  <a:cubicBezTo>
                    <a:pt x="55670" y="126964"/>
                    <a:pt x="56184" y="126964"/>
                    <a:pt x="56641" y="126765"/>
                  </a:cubicBezTo>
                  <a:cubicBezTo>
                    <a:pt x="56956" y="126860"/>
                    <a:pt x="57280" y="126860"/>
                    <a:pt x="57594" y="126765"/>
                  </a:cubicBezTo>
                  <a:cubicBezTo>
                    <a:pt x="58413" y="126136"/>
                    <a:pt x="58661" y="125002"/>
                    <a:pt x="58165" y="124098"/>
                  </a:cubicBezTo>
                  <a:cubicBezTo>
                    <a:pt x="58165" y="123145"/>
                    <a:pt x="57213" y="122192"/>
                    <a:pt x="57022" y="121240"/>
                  </a:cubicBezTo>
                  <a:cubicBezTo>
                    <a:pt x="56832" y="120288"/>
                    <a:pt x="57022" y="120097"/>
                    <a:pt x="57594" y="119906"/>
                  </a:cubicBezTo>
                  <a:cubicBezTo>
                    <a:pt x="58185" y="119697"/>
                    <a:pt x="58832" y="119887"/>
                    <a:pt x="59213" y="120383"/>
                  </a:cubicBezTo>
                  <a:cubicBezTo>
                    <a:pt x="59547" y="120821"/>
                    <a:pt x="59718" y="121354"/>
                    <a:pt x="59689" y="121907"/>
                  </a:cubicBezTo>
                  <a:cubicBezTo>
                    <a:pt x="59642" y="122259"/>
                    <a:pt x="59642" y="122602"/>
                    <a:pt x="59689" y="122955"/>
                  </a:cubicBezTo>
                  <a:cubicBezTo>
                    <a:pt x="59832" y="123326"/>
                    <a:pt x="60099" y="123631"/>
                    <a:pt x="60451" y="123812"/>
                  </a:cubicBezTo>
                  <a:cubicBezTo>
                    <a:pt x="61185" y="124021"/>
                    <a:pt x="61956" y="123650"/>
                    <a:pt x="62261" y="122955"/>
                  </a:cubicBezTo>
                  <a:cubicBezTo>
                    <a:pt x="62356" y="122288"/>
                    <a:pt x="62356" y="121621"/>
                    <a:pt x="62261" y="120954"/>
                  </a:cubicBezTo>
                  <a:cubicBezTo>
                    <a:pt x="62585" y="120764"/>
                    <a:pt x="62985" y="120764"/>
                    <a:pt x="63309" y="120954"/>
                  </a:cubicBezTo>
                  <a:cubicBezTo>
                    <a:pt x="63776" y="120992"/>
                    <a:pt x="64195" y="121240"/>
                    <a:pt x="64452" y="121621"/>
                  </a:cubicBezTo>
                  <a:cubicBezTo>
                    <a:pt x="64509" y="121964"/>
                    <a:pt x="64509" y="122326"/>
                    <a:pt x="64452" y="122669"/>
                  </a:cubicBezTo>
                  <a:cubicBezTo>
                    <a:pt x="64500" y="123526"/>
                    <a:pt x="64690" y="124364"/>
                    <a:pt x="65023" y="125145"/>
                  </a:cubicBezTo>
                  <a:cubicBezTo>
                    <a:pt x="65433" y="126069"/>
                    <a:pt x="66233" y="126774"/>
                    <a:pt x="67214" y="127050"/>
                  </a:cubicBezTo>
                  <a:cubicBezTo>
                    <a:pt x="67786" y="127050"/>
                    <a:pt x="68452" y="127050"/>
                    <a:pt x="68738" y="127050"/>
                  </a:cubicBezTo>
                  <a:cubicBezTo>
                    <a:pt x="68824" y="126869"/>
                    <a:pt x="68824" y="126660"/>
                    <a:pt x="68738" y="126479"/>
                  </a:cubicBezTo>
                  <a:cubicBezTo>
                    <a:pt x="68852" y="125298"/>
                    <a:pt x="68548" y="124126"/>
                    <a:pt x="67881" y="123145"/>
                  </a:cubicBezTo>
                  <a:cubicBezTo>
                    <a:pt x="67557" y="122669"/>
                    <a:pt x="67357" y="122107"/>
                    <a:pt x="67309" y="121526"/>
                  </a:cubicBezTo>
                  <a:cubicBezTo>
                    <a:pt x="67309" y="121526"/>
                    <a:pt x="67309" y="120764"/>
                    <a:pt x="67881" y="120764"/>
                  </a:cubicBezTo>
                  <a:cubicBezTo>
                    <a:pt x="68290" y="120745"/>
                    <a:pt x="68681" y="120916"/>
                    <a:pt x="68929" y="121240"/>
                  </a:cubicBezTo>
                  <a:cubicBezTo>
                    <a:pt x="69195" y="121564"/>
                    <a:pt x="69567" y="121802"/>
                    <a:pt x="69976" y="121907"/>
                  </a:cubicBezTo>
                  <a:cubicBezTo>
                    <a:pt x="70338" y="122097"/>
                    <a:pt x="70757" y="122097"/>
                    <a:pt x="71120" y="121907"/>
                  </a:cubicBezTo>
                  <a:cubicBezTo>
                    <a:pt x="71367" y="121592"/>
                    <a:pt x="71558" y="121240"/>
                    <a:pt x="71691" y="120859"/>
                  </a:cubicBezTo>
                  <a:cubicBezTo>
                    <a:pt x="71662" y="120640"/>
                    <a:pt x="71662" y="120411"/>
                    <a:pt x="71691" y="120192"/>
                  </a:cubicBezTo>
                  <a:cubicBezTo>
                    <a:pt x="72005" y="119725"/>
                    <a:pt x="72558" y="119468"/>
                    <a:pt x="73120" y="119525"/>
                  </a:cubicBezTo>
                  <a:cubicBezTo>
                    <a:pt x="73548" y="119649"/>
                    <a:pt x="73853" y="120030"/>
                    <a:pt x="73882" y="120478"/>
                  </a:cubicBezTo>
                  <a:cubicBezTo>
                    <a:pt x="74025" y="120811"/>
                    <a:pt x="74025" y="121192"/>
                    <a:pt x="73882" y="121526"/>
                  </a:cubicBezTo>
                  <a:lnTo>
                    <a:pt x="73215" y="122573"/>
                  </a:lnTo>
                  <a:lnTo>
                    <a:pt x="73215" y="122573"/>
                  </a:lnTo>
                  <a:cubicBezTo>
                    <a:pt x="73129" y="122888"/>
                    <a:pt x="73129" y="123212"/>
                    <a:pt x="73215" y="123526"/>
                  </a:cubicBezTo>
                  <a:cubicBezTo>
                    <a:pt x="74167" y="123526"/>
                    <a:pt x="74834" y="123526"/>
                    <a:pt x="75596" y="122859"/>
                  </a:cubicBezTo>
                  <a:cubicBezTo>
                    <a:pt x="76311" y="122278"/>
                    <a:pt x="76701" y="121392"/>
                    <a:pt x="76644" y="120478"/>
                  </a:cubicBezTo>
                  <a:cubicBezTo>
                    <a:pt x="76644" y="120478"/>
                    <a:pt x="76644" y="119621"/>
                    <a:pt x="76644" y="119240"/>
                  </a:cubicBezTo>
                  <a:lnTo>
                    <a:pt x="77120" y="119240"/>
                  </a:lnTo>
                  <a:cubicBezTo>
                    <a:pt x="77415" y="112325"/>
                    <a:pt x="78244" y="105447"/>
                    <a:pt x="79597" y="98666"/>
                  </a:cubicBezTo>
                  <a:cubicBezTo>
                    <a:pt x="84169" y="72567"/>
                    <a:pt x="95408" y="50374"/>
                    <a:pt x="102076" y="27038"/>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5B948ABE-2C59-8C67-7360-035838605360}"/>
                </a:ext>
              </a:extLst>
            </p:cNvPr>
            <p:cNvSpPr/>
            <p:nvPr/>
          </p:nvSpPr>
          <p:spPr>
            <a:xfrm>
              <a:off x="5396217" y="2528018"/>
              <a:ext cx="114565" cy="122289"/>
            </a:xfrm>
            <a:custGeom>
              <a:avLst/>
              <a:gdLst>
                <a:gd name="connsiteX0" fmla="*/ 99579 w 114565"/>
                <a:gd name="connsiteY0" fmla="*/ 48571 h 122289"/>
                <a:gd name="connsiteX1" fmla="*/ 104723 w 114565"/>
                <a:gd name="connsiteY1" fmla="*/ 37237 h 122289"/>
                <a:gd name="connsiteX2" fmla="*/ 111104 w 114565"/>
                <a:gd name="connsiteY2" fmla="*/ 30569 h 122289"/>
                <a:gd name="connsiteX3" fmla="*/ 114533 w 114565"/>
                <a:gd name="connsiteY3" fmla="*/ 20092 h 122289"/>
                <a:gd name="connsiteX4" fmla="*/ 114533 w 114565"/>
                <a:gd name="connsiteY4" fmla="*/ 19520 h 122289"/>
                <a:gd name="connsiteX5" fmla="*/ 112343 w 114565"/>
                <a:gd name="connsiteY5" fmla="*/ 17806 h 122289"/>
                <a:gd name="connsiteX6" fmla="*/ 110819 w 114565"/>
                <a:gd name="connsiteY6" fmla="*/ 17806 h 122289"/>
                <a:gd name="connsiteX7" fmla="*/ 110819 w 114565"/>
                <a:gd name="connsiteY7" fmla="*/ 18377 h 122289"/>
                <a:gd name="connsiteX8" fmla="*/ 111676 w 114565"/>
                <a:gd name="connsiteY8" fmla="*/ 21425 h 122289"/>
                <a:gd name="connsiteX9" fmla="*/ 112343 w 114565"/>
                <a:gd name="connsiteY9" fmla="*/ 22949 h 122289"/>
                <a:gd name="connsiteX10" fmla="*/ 111771 w 114565"/>
                <a:gd name="connsiteY10" fmla="*/ 23711 h 122289"/>
                <a:gd name="connsiteX11" fmla="*/ 110628 w 114565"/>
                <a:gd name="connsiteY11" fmla="*/ 23711 h 122289"/>
                <a:gd name="connsiteX12" fmla="*/ 109676 w 114565"/>
                <a:gd name="connsiteY12" fmla="*/ 23044 h 122289"/>
                <a:gd name="connsiteX13" fmla="*/ 108533 w 114565"/>
                <a:gd name="connsiteY13" fmla="*/ 23044 h 122289"/>
                <a:gd name="connsiteX14" fmla="*/ 107961 w 114565"/>
                <a:gd name="connsiteY14" fmla="*/ 23997 h 122289"/>
                <a:gd name="connsiteX15" fmla="*/ 107961 w 114565"/>
                <a:gd name="connsiteY15" fmla="*/ 24664 h 122289"/>
                <a:gd name="connsiteX16" fmla="*/ 106532 w 114565"/>
                <a:gd name="connsiteY16" fmla="*/ 25331 h 122289"/>
                <a:gd name="connsiteX17" fmla="*/ 105675 w 114565"/>
                <a:gd name="connsiteY17" fmla="*/ 24473 h 122289"/>
                <a:gd name="connsiteX18" fmla="*/ 105675 w 114565"/>
                <a:gd name="connsiteY18" fmla="*/ 23425 h 122289"/>
                <a:gd name="connsiteX19" fmla="*/ 106247 w 114565"/>
                <a:gd name="connsiteY19" fmla="*/ 22473 h 122289"/>
                <a:gd name="connsiteX20" fmla="*/ 106247 w 114565"/>
                <a:gd name="connsiteY20" fmla="*/ 22473 h 122289"/>
                <a:gd name="connsiteX21" fmla="*/ 106247 w 114565"/>
                <a:gd name="connsiteY21" fmla="*/ 21616 h 122289"/>
                <a:gd name="connsiteX22" fmla="*/ 103865 w 114565"/>
                <a:gd name="connsiteY22" fmla="*/ 22187 h 122289"/>
                <a:gd name="connsiteX23" fmla="*/ 102913 w 114565"/>
                <a:gd name="connsiteY23" fmla="*/ 24378 h 122289"/>
                <a:gd name="connsiteX24" fmla="*/ 102913 w 114565"/>
                <a:gd name="connsiteY24" fmla="*/ 25616 h 122289"/>
                <a:gd name="connsiteX25" fmla="*/ 101484 w 114565"/>
                <a:gd name="connsiteY25" fmla="*/ 26759 h 122289"/>
                <a:gd name="connsiteX26" fmla="*/ 101484 w 114565"/>
                <a:gd name="connsiteY26" fmla="*/ 26759 h 122289"/>
                <a:gd name="connsiteX27" fmla="*/ 100722 w 114565"/>
                <a:gd name="connsiteY27" fmla="*/ 24854 h 122289"/>
                <a:gd name="connsiteX28" fmla="*/ 101579 w 114565"/>
                <a:gd name="connsiteY28" fmla="*/ 23140 h 122289"/>
                <a:gd name="connsiteX29" fmla="*/ 101579 w 114565"/>
                <a:gd name="connsiteY29" fmla="*/ 21330 h 122289"/>
                <a:gd name="connsiteX30" fmla="*/ 99865 w 114565"/>
                <a:gd name="connsiteY30" fmla="*/ 21901 h 122289"/>
                <a:gd name="connsiteX31" fmla="*/ 99103 w 114565"/>
                <a:gd name="connsiteY31" fmla="*/ 23330 h 122289"/>
                <a:gd name="connsiteX32" fmla="*/ 97388 w 114565"/>
                <a:gd name="connsiteY32" fmla="*/ 23330 h 122289"/>
                <a:gd name="connsiteX33" fmla="*/ 97388 w 114565"/>
                <a:gd name="connsiteY33" fmla="*/ 21425 h 122289"/>
                <a:gd name="connsiteX34" fmla="*/ 99198 w 114565"/>
                <a:gd name="connsiteY34" fmla="*/ 19615 h 122289"/>
                <a:gd name="connsiteX35" fmla="*/ 99960 w 114565"/>
                <a:gd name="connsiteY35" fmla="*/ 18568 h 122289"/>
                <a:gd name="connsiteX36" fmla="*/ 99389 w 114565"/>
                <a:gd name="connsiteY36" fmla="*/ 17520 h 122289"/>
                <a:gd name="connsiteX37" fmla="*/ 97674 w 114565"/>
                <a:gd name="connsiteY37" fmla="*/ 17520 h 122289"/>
                <a:gd name="connsiteX38" fmla="*/ 96150 w 114565"/>
                <a:gd name="connsiteY38" fmla="*/ 19139 h 122289"/>
                <a:gd name="connsiteX39" fmla="*/ 94055 w 114565"/>
                <a:gd name="connsiteY39" fmla="*/ 20663 h 122289"/>
                <a:gd name="connsiteX40" fmla="*/ 93007 w 114565"/>
                <a:gd name="connsiteY40" fmla="*/ 19263 h 122289"/>
                <a:gd name="connsiteX41" fmla="*/ 93007 w 114565"/>
                <a:gd name="connsiteY41" fmla="*/ 19234 h 122289"/>
                <a:gd name="connsiteX42" fmla="*/ 94245 w 114565"/>
                <a:gd name="connsiteY42" fmla="*/ 17996 h 122289"/>
                <a:gd name="connsiteX43" fmla="*/ 96055 w 114565"/>
                <a:gd name="connsiteY43" fmla="*/ 16186 h 122289"/>
                <a:gd name="connsiteX44" fmla="*/ 94055 w 114565"/>
                <a:gd name="connsiteY44" fmla="*/ 15139 h 122289"/>
                <a:gd name="connsiteX45" fmla="*/ 91959 w 114565"/>
                <a:gd name="connsiteY45" fmla="*/ 16091 h 122289"/>
                <a:gd name="connsiteX46" fmla="*/ 90530 w 114565"/>
                <a:gd name="connsiteY46" fmla="*/ 17615 h 122289"/>
                <a:gd name="connsiteX47" fmla="*/ 89387 w 114565"/>
                <a:gd name="connsiteY47" fmla="*/ 17615 h 122289"/>
                <a:gd name="connsiteX48" fmla="*/ 91007 w 114565"/>
                <a:gd name="connsiteY48" fmla="*/ 14567 h 122289"/>
                <a:gd name="connsiteX49" fmla="*/ 92245 w 114565"/>
                <a:gd name="connsiteY49" fmla="*/ 13805 h 122289"/>
                <a:gd name="connsiteX50" fmla="*/ 92359 w 114565"/>
                <a:gd name="connsiteY50" fmla="*/ 12872 h 122289"/>
                <a:gd name="connsiteX51" fmla="*/ 92245 w 114565"/>
                <a:gd name="connsiteY51" fmla="*/ 12757 h 122289"/>
                <a:gd name="connsiteX52" fmla="*/ 91578 w 114565"/>
                <a:gd name="connsiteY52" fmla="*/ 12757 h 122289"/>
                <a:gd name="connsiteX53" fmla="*/ 88816 w 114565"/>
                <a:gd name="connsiteY53" fmla="*/ 14091 h 122289"/>
                <a:gd name="connsiteX54" fmla="*/ 87197 w 114565"/>
                <a:gd name="connsiteY54" fmla="*/ 15806 h 122289"/>
                <a:gd name="connsiteX55" fmla="*/ 90054 w 114565"/>
                <a:gd name="connsiteY55" fmla="*/ 11519 h 122289"/>
                <a:gd name="connsiteX56" fmla="*/ 91864 w 114565"/>
                <a:gd name="connsiteY56" fmla="*/ 10757 h 122289"/>
                <a:gd name="connsiteX57" fmla="*/ 91950 w 114565"/>
                <a:gd name="connsiteY57" fmla="*/ 9414 h 122289"/>
                <a:gd name="connsiteX58" fmla="*/ 91864 w 114565"/>
                <a:gd name="connsiteY58" fmla="*/ 9328 h 122289"/>
                <a:gd name="connsiteX59" fmla="*/ 90340 w 114565"/>
                <a:gd name="connsiteY59" fmla="*/ 8662 h 122289"/>
                <a:gd name="connsiteX60" fmla="*/ 86149 w 114565"/>
                <a:gd name="connsiteY60" fmla="*/ 9805 h 122289"/>
                <a:gd name="connsiteX61" fmla="*/ 84434 w 114565"/>
                <a:gd name="connsiteY61" fmla="*/ 13043 h 122289"/>
                <a:gd name="connsiteX62" fmla="*/ 83196 w 114565"/>
                <a:gd name="connsiteY62" fmla="*/ 13805 h 122289"/>
                <a:gd name="connsiteX63" fmla="*/ 81958 w 114565"/>
                <a:gd name="connsiteY63" fmla="*/ 12567 h 122289"/>
                <a:gd name="connsiteX64" fmla="*/ 82910 w 114565"/>
                <a:gd name="connsiteY64" fmla="*/ 11043 h 122289"/>
                <a:gd name="connsiteX65" fmla="*/ 82910 w 114565"/>
                <a:gd name="connsiteY65" fmla="*/ 9424 h 122289"/>
                <a:gd name="connsiteX66" fmla="*/ 80434 w 114565"/>
                <a:gd name="connsiteY66" fmla="*/ 9424 h 122289"/>
                <a:gd name="connsiteX67" fmla="*/ 78910 w 114565"/>
                <a:gd name="connsiteY67" fmla="*/ 11043 h 122289"/>
                <a:gd name="connsiteX68" fmla="*/ 78338 w 114565"/>
                <a:gd name="connsiteY68" fmla="*/ 12091 h 122289"/>
                <a:gd name="connsiteX69" fmla="*/ 78910 w 114565"/>
                <a:gd name="connsiteY69" fmla="*/ 7900 h 122289"/>
                <a:gd name="connsiteX70" fmla="*/ 79577 w 114565"/>
                <a:gd name="connsiteY70" fmla="*/ 6852 h 122289"/>
                <a:gd name="connsiteX71" fmla="*/ 79577 w 114565"/>
                <a:gd name="connsiteY71" fmla="*/ 5804 h 122289"/>
                <a:gd name="connsiteX72" fmla="*/ 78815 w 114565"/>
                <a:gd name="connsiteY72" fmla="*/ 5804 h 122289"/>
                <a:gd name="connsiteX73" fmla="*/ 76243 w 114565"/>
                <a:gd name="connsiteY73" fmla="*/ 7423 h 122289"/>
                <a:gd name="connsiteX74" fmla="*/ 76243 w 114565"/>
                <a:gd name="connsiteY74" fmla="*/ 10185 h 122289"/>
                <a:gd name="connsiteX75" fmla="*/ 75290 w 114565"/>
                <a:gd name="connsiteY75" fmla="*/ 10852 h 122289"/>
                <a:gd name="connsiteX76" fmla="*/ 75290 w 114565"/>
                <a:gd name="connsiteY76" fmla="*/ 6661 h 122289"/>
                <a:gd name="connsiteX77" fmla="*/ 73385 w 114565"/>
                <a:gd name="connsiteY77" fmla="*/ 4280 h 122289"/>
                <a:gd name="connsiteX78" fmla="*/ 71385 w 114565"/>
                <a:gd name="connsiteY78" fmla="*/ 4280 h 122289"/>
                <a:gd name="connsiteX79" fmla="*/ 71385 w 114565"/>
                <a:gd name="connsiteY79" fmla="*/ 4947 h 122289"/>
                <a:gd name="connsiteX80" fmla="*/ 72814 w 114565"/>
                <a:gd name="connsiteY80" fmla="*/ 8185 h 122289"/>
                <a:gd name="connsiteX81" fmla="*/ 72814 w 114565"/>
                <a:gd name="connsiteY81" fmla="*/ 11329 h 122289"/>
                <a:gd name="connsiteX82" fmla="*/ 71480 w 114565"/>
                <a:gd name="connsiteY82" fmla="*/ 10376 h 122289"/>
                <a:gd name="connsiteX83" fmla="*/ 71480 w 114565"/>
                <a:gd name="connsiteY83" fmla="*/ 8757 h 122289"/>
                <a:gd name="connsiteX84" fmla="*/ 71480 w 114565"/>
                <a:gd name="connsiteY84" fmla="*/ 8757 h 122289"/>
                <a:gd name="connsiteX85" fmla="*/ 70242 w 114565"/>
                <a:gd name="connsiteY85" fmla="*/ 9424 h 122289"/>
                <a:gd name="connsiteX86" fmla="*/ 69194 w 114565"/>
                <a:gd name="connsiteY86" fmla="*/ 10471 h 122289"/>
                <a:gd name="connsiteX87" fmla="*/ 69194 w 114565"/>
                <a:gd name="connsiteY87" fmla="*/ 6852 h 122289"/>
                <a:gd name="connsiteX88" fmla="*/ 66527 w 114565"/>
                <a:gd name="connsiteY88" fmla="*/ 1899 h 122289"/>
                <a:gd name="connsiteX89" fmla="*/ 65575 w 114565"/>
                <a:gd name="connsiteY89" fmla="*/ 1899 h 122289"/>
                <a:gd name="connsiteX90" fmla="*/ 63956 w 114565"/>
                <a:gd name="connsiteY90" fmla="*/ 2851 h 122289"/>
                <a:gd name="connsiteX91" fmla="*/ 63956 w 114565"/>
                <a:gd name="connsiteY91" fmla="*/ 4661 h 122289"/>
                <a:gd name="connsiteX92" fmla="*/ 63956 w 114565"/>
                <a:gd name="connsiteY92" fmla="*/ 7233 h 122289"/>
                <a:gd name="connsiteX93" fmla="*/ 62146 w 114565"/>
                <a:gd name="connsiteY93" fmla="*/ 8947 h 122289"/>
                <a:gd name="connsiteX94" fmla="*/ 60336 w 114565"/>
                <a:gd name="connsiteY94" fmla="*/ 7233 h 122289"/>
                <a:gd name="connsiteX95" fmla="*/ 60336 w 114565"/>
                <a:gd name="connsiteY95" fmla="*/ 4947 h 122289"/>
                <a:gd name="connsiteX96" fmla="*/ 57955 w 114565"/>
                <a:gd name="connsiteY96" fmla="*/ 4185 h 122289"/>
                <a:gd name="connsiteX97" fmla="*/ 57955 w 114565"/>
                <a:gd name="connsiteY97" fmla="*/ 5042 h 122289"/>
                <a:gd name="connsiteX98" fmla="*/ 58526 w 114565"/>
                <a:gd name="connsiteY98" fmla="*/ 6947 h 122289"/>
                <a:gd name="connsiteX99" fmla="*/ 58526 w 114565"/>
                <a:gd name="connsiteY99" fmla="*/ 8757 h 122289"/>
                <a:gd name="connsiteX100" fmla="*/ 56812 w 114565"/>
                <a:gd name="connsiteY100" fmla="*/ 8757 h 122289"/>
                <a:gd name="connsiteX101" fmla="*/ 56145 w 114565"/>
                <a:gd name="connsiteY101" fmla="*/ 7233 h 122289"/>
                <a:gd name="connsiteX102" fmla="*/ 56145 w 114565"/>
                <a:gd name="connsiteY102" fmla="*/ 3327 h 122289"/>
                <a:gd name="connsiteX103" fmla="*/ 56145 w 114565"/>
                <a:gd name="connsiteY103" fmla="*/ 1423 h 122289"/>
                <a:gd name="connsiteX104" fmla="*/ 54812 w 114565"/>
                <a:gd name="connsiteY104" fmla="*/ -292 h 122289"/>
                <a:gd name="connsiteX105" fmla="*/ 53383 w 114565"/>
                <a:gd name="connsiteY105" fmla="*/ -292 h 122289"/>
                <a:gd name="connsiteX106" fmla="*/ 52335 w 114565"/>
                <a:gd name="connsiteY106" fmla="*/ 470 h 122289"/>
                <a:gd name="connsiteX107" fmla="*/ 52335 w 114565"/>
                <a:gd name="connsiteY107" fmla="*/ 1423 h 122289"/>
                <a:gd name="connsiteX108" fmla="*/ 53002 w 114565"/>
                <a:gd name="connsiteY108" fmla="*/ 4471 h 122289"/>
                <a:gd name="connsiteX109" fmla="*/ 52345 w 114565"/>
                <a:gd name="connsiteY109" fmla="*/ 5318 h 122289"/>
                <a:gd name="connsiteX110" fmla="*/ 52240 w 114565"/>
                <a:gd name="connsiteY110" fmla="*/ 5328 h 122289"/>
                <a:gd name="connsiteX111" fmla="*/ 51383 w 114565"/>
                <a:gd name="connsiteY111" fmla="*/ 5328 h 122289"/>
                <a:gd name="connsiteX112" fmla="*/ 50525 w 114565"/>
                <a:gd name="connsiteY112" fmla="*/ 3518 h 122289"/>
                <a:gd name="connsiteX113" fmla="*/ 50525 w 114565"/>
                <a:gd name="connsiteY113" fmla="*/ 1708 h 122289"/>
                <a:gd name="connsiteX114" fmla="*/ 48430 w 114565"/>
                <a:gd name="connsiteY114" fmla="*/ 851 h 122289"/>
                <a:gd name="connsiteX115" fmla="*/ 47668 w 114565"/>
                <a:gd name="connsiteY115" fmla="*/ 2089 h 122289"/>
                <a:gd name="connsiteX116" fmla="*/ 48335 w 114565"/>
                <a:gd name="connsiteY116" fmla="*/ 3518 h 122289"/>
                <a:gd name="connsiteX117" fmla="*/ 49859 w 114565"/>
                <a:gd name="connsiteY117" fmla="*/ 8090 h 122289"/>
                <a:gd name="connsiteX118" fmla="*/ 49097 w 114565"/>
                <a:gd name="connsiteY118" fmla="*/ 9233 h 122289"/>
                <a:gd name="connsiteX119" fmla="*/ 48049 w 114565"/>
                <a:gd name="connsiteY119" fmla="*/ 9233 h 122289"/>
                <a:gd name="connsiteX120" fmla="*/ 48049 w 114565"/>
                <a:gd name="connsiteY120" fmla="*/ 8281 h 122289"/>
                <a:gd name="connsiteX121" fmla="*/ 48049 w 114565"/>
                <a:gd name="connsiteY121" fmla="*/ 6661 h 122289"/>
                <a:gd name="connsiteX122" fmla="*/ 46906 w 114565"/>
                <a:gd name="connsiteY122" fmla="*/ 4852 h 122289"/>
                <a:gd name="connsiteX123" fmla="*/ 44715 w 114565"/>
                <a:gd name="connsiteY123" fmla="*/ 4852 h 122289"/>
                <a:gd name="connsiteX124" fmla="*/ 44715 w 114565"/>
                <a:gd name="connsiteY124" fmla="*/ 6566 h 122289"/>
                <a:gd name="connsiteX125" fmla="*/ 44715 w 114565"/>
                <a:gd name="connsiteY125" fmla="*/ 7995 h 122289"/>
                <a:gd name="connsiteX126" fmla="*/ 44715 w 114565"/>
                <a:gd name="connsiteY126" fmla="*/ 8662 h 122289"/>
                <a:gd name="connsiteX127" fmla="*/ 44239 w 114565"/>
                <a:gd name="connsiteY127" fmla="*/ 8662 h 122289"/>
                <a:gd name="connsiteX128" fmla="*/ 41953 w 114565"/>
                <a:gd name="connsiteY128" fmla="*/ 7614 h 122289"/>
                <a:gd name="connsiteX129" fmla="*/ 41953 w 114565"/>
                <a:gd name="connsiteY129" fmla="*/ 5518 h 122289"/>
                <a:gd name="connsiteX130" fmla="*/ 41953 w 114565"/>
                <a:gd name="connsiteY130" fmla="*/ 3423 h 122289"/>
                <a:gd name="connsiteX131" fmla="*/ 41953 w 114565"/>
                <a:gd name="connsiteY131" fmla="*/ 2851 h 122289"/>
                <a:gd name="connsiteX132" fmla="*/ 40524 w 114565"/>
                <a:gd name="connsiteY132" fmla="*/ 2851 h 122289"/>
                <a:gd name="connsiteX133" fmla="*/ 39572 w 114565"/>
                <a:gd name="connsiteY133" fmla="*/ 2851 h 122289"/>
                <a:gd name="connsiteX134" fmla="*/ 39000 w 114565"/>
                <a:gd name="connsiteY134" fmla="*/ 5328 h 122289"/>
                <a:gd name="connsiteX135" fmla="*/ 40238 w 114565"/>
                <a:gd name="connsiteY135" fmla="*/ 7900 h 122289"/>
                <a:gd name="connsiteX136" fmla="*/ 39914 w 114565"/>
                <a:gd name="connsiteY136" fmla="*/ 9071 h 122289"/>
                <a:gd name="connsiteX137" fmla="*/ 39762 w 114565"/>
                <a:gd name="connsiteY137" fmla="*/ 9138 h 122289"/>
                <a:gd name="connsiteX138" fmla="*/ 38143 w 114565"/>
                <a:gd name="connsiteY138" fmla="*/ 9138 h 122289"/>
                <a:gd name="connsiteX139" fmla="*/ 37571 w 114565"/>
                <a:gd name="connsiteY139" fmla="*/ 7709 h 122289"/>
                <a:gd name="connsiteX140" fmla="*/ 37571 w 114565"/>
                <a:gd name="connsiteY140" fmla="*/ 6757 h 122289"/>
                <a:gd name="connsiteX141" fmla="*/ 36714 w 114565"/>
                <a:gd name="connsiteY141" fmla="*/ 6090 h 122289"/>
                <a:gd name="connsiteX142" fmla="*/ 35000 w 114565"/>
                <a:gd name="connsiteY142" fmla="*/ 6852 h 122289"/>
                <a:gd name="connsiteX143" fmla="*/ 35000 w 114565"/>
                <a:gd name="connsiteY143" fmla="*/ 8662 h 122289"/>
                <a:gd name="connsiteX144" fmla="*/ 33952 w 114565"/>
                <a:gd name="connsiteY144" fmla="*/ 8662 h 122289"/>
                <a:gd name="connsiteX145" fmla="*/ 32809 w 114565"/>
                <a:gd name="connsiteY145" fmla="*/ 8090 h 122289"/>
                <a:gd name="connsiteX146" fmla="*/ 32809 w 114565"/>
                <a:gd name="connsiteY146" fmla="*/ 7138 h 122289"/>
                <a:gd name="connsiteX147" fmla="*/ 32142 w 114565"/>
                <a:gd name="connsiteY147" fmla="*/ 4852 h 122289"/>
                <a:gd name="connsiteX148" fmla="*/ 29951 w 114565"/>
                <a:gd name="connsiteY148" fmla="*/ 3137 h 122289"/>
                <a:gd name="connsiteX149" fmla="*/ 28332 w 114565"/>
                <a:gd name="connsiteY149" fmla="*/ 3137 h 122289"/>
                <a:gd name="connsiteX150" fmla="*/ 28332 w 114565"/>
                <a:gd name="connsiteY150" fmla="*/ 3613 h 122289"/>
                <a:gd name="connsiteX151" fmla="*/ 29285 w 114565"/>
                <a:gd name="connsiteY151" fmla="*/ 6566 h 122289"/>
                <a:gd name="connsiteX152" fmla="*/ 29951 w 114565"/>
                <a:gd name="connsiteY152" fmla="*/ 8090 h 122289"/>
                <a:gd name="connsiteX153" fmla="*/ 29380 w 114565"/>
                <a:gd name="connsiteY153" fmla="*/ 8852 h 122289"/>
                <a:gd name="connsiteX154" fmla="*/ 28332 w 114565"/>
                <a:gd name="connsiteY154" fmla="*/ 8376 h 122289"/>
                <a:gd name="connsiteX155" fmla="*/ 27284 w 114565"/>
                <a:gd name="connsiteY155" fmla="*/ 7804 h 122289"/>
                <a:gd name="connsiteX156" fmla="*/ 26141 w 114565"/>
                <a:gd name="connsiteY156" fmla="*/ 7804 h 122289"/>
                <a:gd name="connsiteX157" fmla="*/ 25570 w 114565"/>
                <a:gd name="connsiteY157" fmla="*/ 8662 h 122289"/>
                <a:gd name="connsiteX158" fmla="*/ 25570 w 114565"/>
                <a:gd name="connsiteY158" fmla="*/ 9328 h 122289"/>
                <a:gd name="connsiteX159" fmla="*/ 24236 w 114565"/>
                <a:gd name="connsiteY159" fmla="*/ 9900 h 122289"/>
                <a:gd name="connsiteX160" fmla="*/ 23379 w 114565"/>
                <a:gd name="connsiteY160" fmla="*/ 9138 h 122289"/>
                <a:gd name="connsiteX161" fmla="*/ 23379 w 114565"/>
                <a:gd name="connsiteY161" fmla="*/ 8090 h 122289"/>
                <a:gd name="connsiteX162" fmla="*/ 23951 w 114565"/>
                <a:gd name="connsiteY162" fmla="*/ 7233 h 122289"/>
                <a:gd name="connsiteX163" fmla="*/ 23951 w 114565"/>
                <a:gd name="connsiteY163" fmla="*/ 7233 h 122289"/>
                <a:gd name="connsiteX164" fmla="*/ 23951 w 114565"/>
                <a:gd name="connsiteY164" fmla="*/ 6376 h 122289"/>
                <a:gd name="connsiteX165" fmla="*/ 21569 w 114565"/>
                <a:gd name="connsiteY165" fmla="*/ 7042 h 122289"/>
                <a:gd name="connsiteX166" fmla="*/ 20617 w 114565"/>
                <a:gd name="connsiteY166" fmla="*/ 9138 h 122289"/>
                <a:gd name="connsiteX167" fmla="*/ 20617 w 114565"/>
                <a:gd name="connsiteY167" fmla="*/ 10281 h 122289"/>
                <a:gd name="connsiteX168" fmla="*/ 19283 w 114565"/>
                <a:gd name="connsiteY168" fmla="*/ 11329 h 122289"/>
                <a:gd name="connsiteX169" fmla="*/ 19283 w 114565"/>
                <a:gd name="connsiteY169" fmla="*/ 11329 h 122289"/>
                <a:gd name="connsiteX170" fmla="*/ 19283 w 114565"/>
                <a:gd name="connsiteY170" fmla="*/ 9995 h 122289"/>
                <a:gd name="connsiteX171" fmla="*/ 19283 w 114565"/>
                <a:gd name="connsiteY171" fmla="*/ 15329 h 122289"/>
                <a:gd name="connsiteX172" fmla="*/ 17855 w 114565"/>
                <a:gd name="connsiteY172" fmla="*/ 26473 h 122289"/>
                <a:gd name="connsiteX173" fmla="*/ 8996 w 114565"/>
                <a:gd name="connsiteY173" fmla="*/ 73241 h 122289"/>
                <a:gd name="connsiteX174" fmla="*/ 4996 w 114565"/>
                <a:gd name="connsiteY174" fmla="*/ 83814 h 122289"/>
                <a:gd name="connsiteX175" fmla="*/ 1091 w 114565"/>
                <a:gd name="connsiteY175" fmla="*/ 88195 h 122289"/>
                <a:gd name="connsiteX176" fmla="*/ 138 w 114565"/>
                <a:gd name="connsiteY176" fmla="*/ 94482 h 122289"/>
                <a:gd name="connsiteX177" fmla="*/ 900 w 114565"/>
                <a:gd name="connsiteY177" fmla="*/ 92577 h 122289"/>
                <a:gd name="connsiteX178" fmla="*/ 900 w 114565"/>
                <a:gd name="connsiteY178" fmla="*/ 91434 h 122289"/>
                <a:gd name="connsiteX179" fmla="*/ 2234 w 114565"/>
                <a:gd name="connsiteY179" fmla="*/ 90386 h 122289"/>
                <a:gd name="connsiteX180" fmla="*/ 2234 w 114565"/>
                <a:gd name="connsiteY180" fmla="*/ 90386 h 122289"/>
                <a:gd name="connsiteX181" fmla="*/ 3091 w 114565"/>
                <a:gd name="connsiteY181" fmla="*/ 92196 h 122289"/>
                <a:gd name="connsiteX182" fmla="*/ 2138 w 114565"/>
                <a:gd name="connsiteY182" fmla="*/ 93815 h 122289"/>
                <a:gd name="connsiteX183" fmla="*/ 2138 w 114565"/>
                <a:gd name="connsiteY183" fmla="*/ 95625 h 122289"/>
                <a:gd name="connsiteX184" fmla="*/ 3853 w 114565"/>
                <a:gd name="connsiteY184" fmla="*/ 95149 h 122289"/>
                <a:gd name="connsiteX185" fmla="*/ 4615 w 114565"/>
                <a:gd name="connsiteY185" fmla="*/ 93815 h 122289"/>
                <a:gd name="connsiteX186" fmla="*/ 6425 w 114565"/>
                <a:gd name="connsiteY186" fmla="*/ 93815 h 122289"/>
                <a:gd name="connsiteX187" fmla="*/ 6425 w 114565"/>
                <a:gd name="connsiteY187" fmla="*/ 95625 h 122289"/>
                <a:gd name="connsiteX188" fmla="*/ 4615 w 114565"/>
                <a:gd name="connsiteY188" fmla="*/ 97244 h 122289"/>
                <a:gd name="connsiteX189" fmla="*/ 3853 w 114565"/>
                <a:gd name="connsiteY189" fmla="*/ 98292 h 122289"/>
                <a:gd name="connsiteX190" fmla="*/ 4520 w 114565"/>
                <a:gd name="connsiteY190" fmla="*/ 99340 h 122289"/>
                <a:gd name="connsiteX191" fmla="*/ 6234 w 114565"/>
                <a:gd name="connsiteY191" fmla="*/ 99340 h 122289"/>
                <a:gd name="connsiteX192" fmla="*/ 7663 w 114565"/>
                <a:gd name="connsiteY192" fmla="*/ 97816 h 122289"/>
                <a:gd name="connsiteX193" fmla="*/ 9758 w 114565"/>
                <a:gd name="connsiteY193" fmla="*/ 96482 h 122289"/>
                <a:gd name="connsiteX194" fmla="*/ 10806 w 114565"/>
                <a:gd name="connsiteY194" fmla="*/ 97816 h 122289"/>
                <a:gd name="connsiteX195" fmla="*/ 9568 w 114565"/>
                <a:gd name="connsiteY195" fmla="*/ 99054 h 122289"/>
                <a:gd name="connsiteX196" fmla="*/ 7853 w 114565"/>
                <a:gd name="connsiteY196" fmla="*/ 100673 h 122289"/>
                <a:gd name="connsiteX197" fmla="*/ 9758 w 114565"/>
                <a:gd name="connsiteY197" fmla="*/ 101816 h 122289"/>
                <a:gd name="connsiteX198" fmla="*/ 11854 w 114565"/>
                <a:gd name="connsiteY198" fmla="*/ 100959 h 122289"/>
                <a:gd name="connsiteX199" fmla="*/ 13187 w 114565"/>
                <a:gd name="connsiteY199" fmla="*/ 99530 h 122289"/>
                <a:gd name="connsiteX200" fmla="*/ 14330 w 114565"/>
                <a:gd name="connsiteY200" fmla="*/ 99530 h 122289"/>
                <a:gd name="connsiteX201" fmla="*/ 12806 w 114565"/>
                <a:gd name="connsiteY201" fmla="*/ 102388 h 122289"/>
                <a:gd name="connsiteX202" fmla="*/ 11568 w 114565"/>
                <a:gd name="connsiteY202" fmla="*/ 103150 h 122289"/>
                <a:gd name="connsiteX203" fmla="*/ 11454 w 114565"/>
                <a:gd name="connsiteY203" fmla="*/ 104083 h 122289"/>
                <a:gd name="connsiteX204" fmla="*/ 11568 w 114565"/>
                <a:gd name="connsiteY204" fmla="*/ 104197 h 122289"/>
                <a:gd name="connsiteX205" fmla="*/ 12235 w 114565"/>
                <a:gd name="connsiteY205" fmla="*/ 104197 h 122289"/>
                <a:gd name="connsiteX206" fmla="*/ 14997 w 114565"/>
                <a:gd name="connsiteY206" fmla="*/ 102959 h 122289"/>
                <a:gd name="connsiteX207" fmla="*/ 16616 w 114565"/>
                <a:gd name="connsiteY207" fmla="*/ 101435 h 122289"/>
                <a:gd name="connsiteX208" fmla="*/ 13759 w 114565"/>
                <a:gd name="connsiteY208" fmla="*/ 105436 h 122289"/>
                <a:gd name="connsiteX209" fmla="*/ 11949 w 114565"/>
                <a:gd name="connsiteY209" fmla="*/ 106102 h 122289"/>
                <a:gd name="connsiteX210" fmla="*/ 11949 w 114565"/>
                <a:gd name="connsiteY210" fmla="*/ 107531 h 122289"/>
                <a:gd name="connsiteX211" fmla="*/ 13473 w 114565"/>
                <a:gd name="connsiteY211" fmla="*/ 108293 h 122289"/>
                <a:gd name="connsiteX212" fmla="*/ 17569 w 114565"/>
                <a:gd name="connsiteY212" fmla="*/ 107341 h 122289"/>
                <a:gd name="connsiteX213" fmla="*/ 19379 w 114565"/>
                <a:gd name="connsiteY213" fmla="*/ 104293 h 122289"/>
                <a:gd name="connsiteX214" fmla="*/ 20522 w 114565"/>
                <a:gd name="connsiteY214" fmla="*/ 103531 h 122289"/>
                <a:gd name="connsiteX215" fmla="*/ 21760 w 114565"/>
                <a:gd name="connsiteY215" fmla="*/ 104864 h 122289"/>
                <a:gd name="connsiteX216" fmla="*/ 20903 w 114565"/>
                <a:gd name="connsiteY216" fmla="*/ 106293 h 122289"/>
                <a:gd name="connsiteX217" fmla="*/ 20903 w 114565"/>
                <a:gd name="connsiteY217" fmla="*/ 107912 h 122289"/>
                <a:gd name="connsiteX218" fmla="*/ 23379 w 114565"/>
                <a:gd name="connsiteY218" fmla="*/ 108388 h 122289"/>
                <a:gd name="connsiteX219" fmla="*/ 24808 w 114565"/>
                <a:gd name="connsiteY219" fmla="*/ 106769 h 122289"/>
                <a:gd name="connsiteX220" fmla="*/ 25379 w 114565"/>
                <a:gd name="connsiteY220" fmla="*/ 105817 h 122289"/>
                <a:gd name="connsiteX221" fmla="*/ 24903 w 114565"/>
                <a:gd name="connsiteY221" fmla="*/ 109912 h 122289"/>
                <a:gd name="connsiteX222" fmla="*/ 24236 w 114565"/>
                <a:gd name="connsiteY222" fmla="*/ 110865 h 122289"/>
                <a:gd name="connsiteX223" fmla="*/ 24236 w 114565"/>
                <a:gd name="connsiteY223" fmla="*/ 112008 h 122289"/>
                <a:gd name="connsiteX224" fmla="*/ 24998 w 114565"/>
                <a:gd name="connsiteY224" fmla="*/ 112008 h 122289"/>
                <a:gd name="connsiteX225" fmla="*/ 27570 w 114565"/>
                <a:gd name="connsiteY225" fmla="*/ 110579 h 122289"/>
                <a:gd name="connsiteX226" fmla="*/ 28046 w 114565"/>
                <a:gd name="connsiteY226" fmla="*/ 107817 h 122289"/>
                <a:gd name="connsiteX227" fmla="*/ 28999 w 114565"/>
                <a:gd name="connsiteY227" fmla="*/ 107150 h 122289"/>
                <a:gd name="connsiteX228" fmla="*/ 28999 w 114565"/>
                <a:gd name="connsiteY228" fmla="*/ 107150 h 122289"/>
                <a:gd name="connsiteX229" fmla="*/ 28999 w 114565"/>
                <a:gd name="connsiteY229" fmla="*/ 111436 h 122289"/>
                <a:gd name="connsiteX230" fmla="*/ 30904 w 114565"/>
                <a:gd name="connsiteY230" fmla="*/ 113818 h 122289"/>
                <a:gd name="connsiteX231" fmla="*/ 32904 w 114565"/>
                <a:gd name="connsiteY231" fmla="*/ 114389 h 122289"/>
                <a:gd name="connsiteX232" fmla="*/ 32904 w 114565"/>
                <a:gd name="connsiteY232" fmla="*/ 113627 h 122289"/>
                <a:gd name="connsiteX233" fmla="*/ 31475 w 114565"/>
                <a:gd name="connsiteY233" fmla="*/ 110389 h 122289"/>
                <a:gd name="connsiteX234" fmla="*/ 31475 w 114565"/>
                <a:gd name="connsiteY234" fmla="*/ 107245 h 122289"/>
                <a:gd name="connsiteX235" fmla="*/ 32904 w 114565"/>
                <a:gd name="connsiteY235" fmla="*/ 108293 h 122289"/>
                <a:gd name="connsiteX236" fmla="*/ 32904 w 114565"/>
                <a:gd name="connsiteY236" fmla="*/ 109817 h 122289"/>
                <a:gd name="connsiteX237" fmla="*/ 32904 w 114565"/>
                <a:gd name="connsiteY237" fmla="*/ 109817 h 122289"/>
                <a:gd name="connsiteX238" fmla="*/ 34238 w 114565"/>
                <a:gd name="connsiteY238" fmla="*/ 109150 h 122289"/>
                <a:gd name="connsiteX239" fmla="*/ 35190 w 114565"/>
                <a:gd name="connsiteY239" fmla="*/ 108198 h 122289"/>
                <a:gd name="connsiteX240" fmla="*/ 35190 w 114565"/>
                <a:gd name="connsiteY240" fmla="*/ 111817 h 122289"/>
                <a:gd name="connsiteX241" fmla="*/ 37857 w 114565"/>
                <a:gd name="connsiteY241" fmla="*/ 116961 h 122289"/>
                <a:gd name="connsiteX242" fmla="*/ 38810 w 114565"/>
                <a:gd name="connsiteY242" fmla="*/ 117437 h 122289"/>
                <a:gd name="connsiteX243" fmla="*/ 40429 w 114565"/>
                <a:gd name="connsiteY243" fmla="*/ 116485 h 122289"/>
                <a:gd name="connsiteX244" fmla="*/ 40429 w 114565"/>
                <a:gd name="connsiteY244" fmla="*/ 114675 h 122289"/>
                <a:gd name="connsiteX245" fmla="*/ 40429 w 114565"/>
                <a:gd name="connsiteY245" fmla="*/ 112008 h 122289"/>
                <a:gd name="connsiteX246" fmla="*/ 42239 w 114565"/>
                <a:gd name="connsiteY246" fmla="*/ 110484 h 122289"/>
                <a:gd name="connsiteX247" fmla="*/ 43953 w 114565"/>
                <a:gd name="connsiteY247" fmla="*/ 112198 h 122289"/>
                <a:gd name="connsiteX248" fmla="*/ 43953 w 114565"/>
                <a:gd name="connsiteY248" fmla="*/ 114580 h 122289"/>
                <a:gd name="connsiteX249" fmla="*/ 46334 w 114565"/>
                <a:gd name="connsiteY249" fmla="*/ 115437 h 122289"/>
                <a:gd name="connsiteX250" fmla="*/ 46334 w 114565"/>
                <a:gd name="connsiteY250" fmla="*/ 114675 h 122289"/>
                <a:gd name="connsiteX251" fmla="*/ 45763 w 114565"/>
                <a:gd name="connsiteY251" fmla="*/ 112675 h 122289"/>
                <a:gd name="connsiteX252" fmla="*/ 45763 w 114565"/>
                <a:gd name="connsiteY252" fmla="*/ 110865 h 122289"/>
                <a:gd name="connsiteX253" fmla="*/ 47382 w 114565"/>
                <a:gd name="connsiteY253" fmla="*/ 110865 h 122289"/>
                <a:gd name="connsiteX254" fmla="*/ 48049 w 114565"/>
                <a:gd name="connsiteY254" fmla="*/ 112484 h 122289"/>
                <a:gd name="connsiteX255" fmla="*/ 48049 w 114565"/>
                <a:gd name="connsiteY255" fmla="*/ 116485 h 122289"/>
                <a:gd name="connsiteX256" fmla="*/ 48049 w 114565"/>
                <a:gd name="connsiteY256" fmla="*/ 118485 h 122289"/>
                <a:gd name="connsiteX257" fmla="*/ 49382 w 114565"/>
                <a:gd name="connsiteY257" fmla="*/ 120199 h 122289"/>
                <a:gd name="connsiteX258" fmla="*/ 50906 w 114565"/>
                <a:gd name="connsiteY258" fmla="*/ 120676 h 122289"/>
                <a:gd name="connsiteX259" fmla="*/ 51859 w 114565"/>
                <a:gd name="connsiteY259" fmla="*/ 120009 h 122289"/>
                <a:gd name="connsiteX260" fmla="*/ 51859 w 114565"/>
                <a:gd name="connsiteY260" fmla="*/ 118961 h 122289"/>
                <a:gd name="connsiteX261" fmla="*/ 51192 w 114565"/>
                <a:gd name="connsiteY261" fmla="*/ 115818 h 122289"/>
                <a:gd name="connsiteX262" fmla="*/ 51954 w 114565"/>
                <a:gd name="connsiteY262" fmla="*/ 114961 h 122289"/>
                <a:gd name="connsiteX263" fmla="*/ 52907 w 114565"/>
                <a:gd name="connsiteY263" fmla="*/ 114961 h 122289"/>
                <a:gd name="connsiteX264" fmla="*/ 53669 w 114565"/>
                <a:gd name="connsiteY264" fmla="*/ 116866 h 122289"/>
                <a:gd name="connsiteX265" fmla="*/ 54145 w 114565"/>
                <a:gd name="connsiteY265" fmla="*/ 118771 h 122289"/>
                <a:gd name="connsiteX266" fmla="*/ 56240 w 114565"/>
                <a:gd name="connsiteY266" fmla="*/ 119628 h 122289"/>
                <a:gd name="connsiteX267" fmla="*/ 56945 w 114565"/>
                <a:gd name="connsiteY267" fmla="*/ 118647 h 122289"/>
                <a:gd name="connsiteX268" fmla="*/ 56907 w 114565"/>
                <a:gd name="connsiteY268" fmla="*/ 118485 h 122289"/>
                <a:gd name="connsiteX269" fmla="*/ 56336 w 114565"/>
                <a:gd name="connsiteY269" fmla="*/ 116961 h 122289"/>
                <a:gd name="connsiteX270" fmla="*/ 54812 w 114565"/>
                <a:gd name="connsiteY270" fmla="*/ 112198 h 122289"/>
                <a:gd name="connsiteX271" fmla="*/ 55574 w 114565"/>
                <a:gd name="connsiteY271" fmla="*/ 111056 h 122289"/>
                <a:gd name="connsiteX272" fmla="*/ 56621 w 114565"/>
                <a:gd name="connsiteY272" fmla="*/ 111627 h 122289"/>
                <a:gd name="connsiteX273" fmla="*/ 56621 w 114565"/>
                <a:gd name="connsiteY273" fmla="*/ 112579 h 122289"/>
                <a:gd name="connsiteX274" fmla="*/ 56621 w 114565"/>
                <a:gd name="connsiteY274" fmla="*/ 114294 h 122289"/>
                <a:gd name="connsiteX275" fmla="*/ 57764 w 114565"/>
                <a:gd name="connsiteY275" fmla="*/ 116199 h 122289"/>
                <a:gd name="connsiteX276" fmla="*/ 59955 w 114565"/>
                <a:gd name="connsiteY276" fmla="*/ 116199 h 122289"/>
                <a:gd name="connsiteX277" fmla="*/ 59955 w 114565"/>
                <a:gd name="connsiteY277" fmla="*/ 114484 h 122289"/>
                <a:gd name="connsiteX278" fmla="*/ 59479 w 114565"/>
                <a:gd name="connsiteY278" fmla="*/ 113056 h 122289"/>
                <a:gd name="connsiteX279" fmla="*/ 59479 w 114565"/>
                <a:gd name="connsiteY279" fmla="*/ 112294 h 122289"/>
                <a:gd name="connsiteX280" fmla="*/ 59479 w 114565"/>
                <a:gd name="connsiteY280" fmla="*/ 112294 h 122289"/>
                <a:gd name="connsiteX281" fmla="*/ 61860 w 114565"/>
                <a:gd name="connsiteY281" fmla="*/ 113437 h 122289"/>
                <a:gd name="connsiteX282" fmla="*/ 61860 w 114565"/>
                <a:gd name="connsiteY282" fmla="*/ 115627 h 122289"/>
                <a:gd name="connsiteX283" fmla="*/ 61860 w 114565"/>
                <a:gd name="connsiteY283" fmla="*/ 117723 h 122289"/>
                <a:gd name="connsiteX284" fmla="*/ 61860 w 114565"/>
                <a:gd name="connsiteY284" fmla="*/ 118294 h 122289"/>
                <a:gd name="connsiteX285" fmla="*/ 63289 w 114565"/>
                <a:gd name="connsiteY285" fmla="*/ 118294 h 122289"/>
                <a:gd name="connsiteX286" fmla="*/ 64241 w 114565"/>
                <a:gd name="connsiteY286" fmla="*/ 118294 h 122289"/>
                <a:gd name="connsiteX287" fmla="*/ 64813 w 114565"/>
                <a:gd name="connsiteY287" fmla="*/ 115818 h 122289"/>
                <a:gd name="connsiteX288" fmla="*/ 63575 w 114565"/>
                <a:gd name="connsiteY288" fmla="*/ 113056 h 122289"/>
                <a:gd name="connsiteX289" fmla="*/ 64051 w 114565"/>
                <a:gd name="connsiteY289" fmla="*/ 111817 h 122289"/>
                <a:gd name="connsiteX290" fmla="*/ 65765 w 114565"/>
                <a:gd name="connsiteY290" fmla="*/ 112389 h 122289"/>
                <a:gd name="connsiteX291" fmla="*/ 65765 w 114565"/>
                <a:gd name="connsiteY291" fmla="*/ 113722 h 122289"/>
                <a:gd name="connsiteX292" fmla="*/ 65765 w 114565"/>
                <a:gd name="connsiteY292" fmla="*/ 114770 h 122289"/>
                <a:gd name="connsiteX293" fmla="*/ 66623 w 114565"/>
                <a:gd name="connsiteY293" fmla="*/ 115532 h 122289"/>
                <a:gd name="connsiteX294" fmla="*/ 68337 w 114565"/>
                <a:gd name="connsiteY294" fmla="*/ 114770 h 122289"/>
                <a:gd name="connsiteX295" fmla="*/ 68337 w 114565"/>
                <a:gd name="connsiteY295" fmla="*/ 112865 h 122289"/>
                <a:gd name="connsiteX296" fmla="*/ 69385 w 114565"/>
                <a:gd name="connsiteY296" fmla="*/ 112865 h 122289"/>
                <a:gd name="connsiteX297" fmla="*/ 70528 w 114565"/>
                <a:gd name="connsiteY297" fmla="*/ 113532 h 122289"/>
                <a:gd name="connsiteX298" fmla="*/ 70528 w 114565"/>
                <a:gd name="connsiteY298" fmla="*/ 114484 h 122289"/>
                <a:gd name="connsiteX299" fmla="*/ 71099 w 114565"/>
                <a:gd name="connsiteY299" fmla="*/ 116866 h 122289"/>
                <a:gd name="connsiteX300" fmla="*/ 73290 w 114565"/>
                <a:gd name="connsiteY300" fmla="*/ 118675 h 122289"/>
                <a:gd name="connsiteX301" fmla="*/ 74909 w 114565"/>
                <a:gd name="connsiteY301" fmla="*/ 118675 h 122289"/>
                <a:gd name="connsiteX302" fmla="*/ 74909 w 114565"/>
                <a:gd name="connsiteY302" fmla="*/ 118104 h 122289"/>
                <a:gd name="connsiteX303" fmla="*/ 73957 w 114565"/>
                <a:gd name="connsiteY303" fmla="*/ 114961 h 122289"/>
                <a:gd name="connsiteX304" fmla="*/ 73290 w 114565"/>
                <a:gd name="connsiteY304" fmla="*/ 113341 h 122289"/>
                <a:gd name="connsiteX305" fmla="*/ 73862 w 114565"/>
                <a:gd name="connsiteY305" fmla="*/ 112675 h 122289"/>
                <a:gd name="connsiteX306" fmla="*/ 75005 w 114565"/>
                <a:gd name="connsiteY306" fmla="*/ 112675 h 122289"/>
                <a:gd name="connsiteX307" fmla="*/ 75957 w 114565"/>
                <a:gd name="connsiteY307" fmla="*/ 113341 h 122289"/>
                <a:gd name="connsiteX308" fmla="*/ 77195 w 114565"/>
                <a:gd name="connsiteY308" fmla="*/ 113341 h 122289"/>
                <a:gd name="connsiteX309" fmla="*/ 77672 w 114565"/>
                <a:gd name="connsiteY309" fmla="*/ 112389 h 122289"/>
                <a:gd name="connsiteX310" fmla="*/ 77672 w 114565"/>
                <a:gd name="connsiteY310" fmla="*/ 111817 h 122289"/>
                <a:gd name="connsiteX311" fmla="*/ 79100 w 114565"/>
                <a:gd name="connsiteY311" fmla="*/ 111151 h 122289"/>
                <a:gd name="connsiteX312" fmla="*/ 79862 w 114565"/>
                <a:gd name="connsiteY312" fmla="*/ 112103 h 122289"/>
                <a:gd name="connsiteX313" fmla="*/ 79862 w 114565"/>
                <a:gd name="connsiteY313" fmla="*/ 113056 h 122289"/>
                <a:gd name="connsiteX314" fmla="*/ 79291 w 114565"/>
                <a:gd name="connsiteY314" fmla="*/ 114008 h 122289"/>
                <a:gd name="connsiteX315" fmla="*/ 79291 w 114565"/>
                <a:gd name="connsiteY315" fmla="*/ 114865 h 122289"/>
                <a:gd name="connsiteX316" fmla="*/ 81672 w 114565"/>
                <a:gd name="connsiteY316" fmla="*/ 114389 h 122289"/>
                <a:gd name="connsiteX317" fmla="*/ 82625 w 114565"/>
                <a:gd name="connsiteY317" fmla="*/ 112198 h 122289"/>
                <a:gd name="connsiteX318" fmla="*/ 82625 w 114565"/>
                <a:gd name="connsiteY318" fmla="*/ 110960 h 122289"/>
                <a:gd name="connsiteX319" fmla="*/ 83958 w 114565"/>
                <a:gd name="connsiteY319" fmla="*/ 109912 h 122289"/>
                <a:gd name="connsiteX320" fmla="*/ 83958 w 114565"/>
                <a:gd name="connsiteY320" fmla="*/ 109912 h 122289"/>
                <a:gd name="connsiteX321" fmla="*/ 84815 w 114565"/>
                <a:gd name="connsiteY321" fmla="*/ 111817 h 122289"/>
                <a:gd name="connsiteX322" fmla="*/ 83863 w 114565"/>
                <a:gd name="connsiteY322" fmla="*/ 113532 h 122289"/>
                <a:gd name="connsiteX323" fmla="*/ 83863 w 114565"/>
                <a:gd name="connsiteY323" fmla="*/ 115342 h 122289"/>
                <a:gd name="connsiteX324" fmla="*/ 85577 w 114565"/>
                <a:gd name="connsiteY324" fmla="*/ 114865 h 122289"/>
                <a:gd name="connsiteX325" fmla="*/ 86339 w 114565"/>
                <a:gd name="connsiteY325" fmla="*/ 113437 h 122289"/>
                <a:gd name="connsiteX326" fmla="*/ 88054 w 114565"/>
                <a:gd name="connsiteY326" fmla="*/ 113437 h 122289"/>
                <a:gd name="connsiteX327" fmla="*/ 88054 w 114565"/>
                <a:gd name="connsiteY327" fmla="*/ 115246 h 122289"/>
                <a:gd name="connsiteX328" fmla="*/ 86244 w 114565"/>
                <a:gd name="connsiteY328" fmla="*/ 117056 h 122289"/>
                <a:gd name="connsiteX329" fmla="*/ 85482 w 114565"/>
                <a:gd name="connsiteY329" fmla="*/ 118104 h 122289"/>
                <a:gd name="connsiteX330" fmla="*/ 86149 w 114565"/>
                <a:gd name="connsiteY330" fmla="*/ 119247 h 122289"/>
                <a:gd name="connsiteX331" fmla="*/ 87768 w 114565"/>
                <a:gd name="connsiteY331" fmla="*/ 119247 h 122289"/>
                <a:gd name="connsiteX332" fmla="*/ 89292 w 114565"/>
                <a:gd name="connsiteY332" fmla="*/ 117627 h 122289"/>
                <a:gd name="connsiteX333" fmla="*/ 91388 w 114565"/>
                <a:gd name="connsiteY333" fmla="*/ 116199 h 122289"/>
                <a:gd name="connsiteX334" fmla="*/ 92435 w 114565"/>
                <a:gd name="connsiteY334" fmla="*/ 117627 h 122289"/>
                <a:gd name="connsiteX335" fmla="*/ 91102 w 114565"/>
                <a:gd name="connsiteY335" fmla="*/ 118866 h 122289"/>
                <a:gd name="connsiteX336" fmla="*/ 89387 w 114565"/>
                <a:gd name="connsiteY336" fmla="*/ 120676 h 122289"/>
                <a:gd name="connsiteX337" fmla="*/ 91388 w 114565"/>
                <a:gd name="connsiteY337" fmla="*/ 121819 h 122289"/>
                <a:gd name="connsiteX338" fmla="*/ 92626 w 114565"/>
                <a:gd name="connsiteY338" fmla="*/ 121819 h 122289"/>
                <a:gd name="connsiteX339" fmla="*/ 91292 w 114565"/>
                <a:gd name="connsiteY339" fmla="*/ 104959 h 122289"/>
                <a:gd name="connsiteX340" fmla="*/ 99579 w 114565"/>
                <a:gd name="connsiteY340" fmla="*/ 48571 h 12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114565" h="122289">
                  <a:moveTo>
                    <a:pt x="99579" y="48571"/>
                  </a:moveTo>
                  <a:cubicBezTo>
                    <a:pt x="100465" y="44466"/>
                    <a:pt x="102217" y="40599"/>
                    <a:pt x="104723" y="37237"/>
                  </a:cubicBezTo>
                  <a:cubicBezTo>
                    <a:pt x="106628" y="34856"/>
                    <a:pt x="109295" y="33046"/>
                    <a:pt x="111104" y="30569"/>
                  </a:cubicBezTo>
                  <a:cubicBezTo>
                    <a:pt x="113228" y="27473"/>
                    <a:pt x="114419" y="23845"/>
                    <a:pt x="114533" y="20092"/>
                  </a:cubicBezTo>
                  <a:cubicBezTo>
                    <a:pt x="114533" y="20092"/>
                    <a:pt x="114533" y="20092"/>
                    <a:pt x="114533" y="19520"/>
                  </a:cubicBezTo>
                  <a:cubicBezTo>
                    <a:pt x="114114" y="18644"/>
                    <a:pt x="113295" y="18006"/>
                    <a:pt x="112343" y="17806"/>
                  </a:cubicBezTo>
                  <a:cubicBezTo>
                    <a:pt x="111771" y="17806"/>
                    <a:pt x="111104" y="17806"/>
                    <a:pt x="110819" y="17806"/>
                  </a:cubicBezTo>
                  <a:cubicBezTo>
                    <a:pt x="110752" y="17986"/>
                    <a:pt x="110752" y="18196"/>
                    <a:pt x="110819" y="18377"/>
                  </a:cubicBezTo>
                  <a:cubicBezTo>
                    <a:pt x="110742" y="19463"/>
                    <a:pt x="111047" y="20539"/>
                    <a:pt x="111676" y="21425"/>
                  </a:cubicBezTo>
                  <a:cubicBezTo>
                    <a:pt x="112057" y="21854"/>
                    <a:pt x="112285" y="22387"/>
                    <a:pt x="112343" y="22949"/>
                  </a:cubicBezTo>
                  <a:cubicBezTo>
                    <a:pt x="112343" y="22949"/>
                    <a:pt x="112343" y="23711"/>
                    <a:pt x="111771" y="23711"/>
                  </a:cubicBezTo>
                  <a:cubicBezTo>
                    <a:pt x="111200" y="23711"/>
                    <a:pt x="111009" y="23711"/>
                    <a:pt x="110628" y="23711"/>
                  </a:cubicBezTo>
                  <a:cubicBezTo>
                    <a:pt x="110380" y="23406"/>
                    <a:pt x="110047" y="23178"/>
                    <a:pt x="109676" y="23044"/>
                  </a:cubicBezTo>
                  <a:cubicBezTo>
                    <a:pt x="109323" y="22844"/>
                    <a:pt x="108885" y="22844"/>
                    <a:pt x="108533" y="23044"/>
                  </a:cubicBezTo>
                  <a:cubicBezTo>
                    <a:pt x="108304" y="23340"/>
                    <a:pt x="108113" y="23663"/>
                    <a:pt x="107961" y="23997"/>
                  </a:cubicBezTo>
                  <a:cubicBezTo>
                    <a:pt x="108009" y="24216"/>
                    <a:pt x="108009" y="24445"/>
                    <a:pt x="107961" y="24664"/>
                  </a:cubicBezTo>
                  <a:cubicBezTo>
                    <a:pt x="107647" y="25130"/>
                    <a:pt x="107094" y="25387"/>
                    <a:pt x="106532" y="25331"/>
                  </a:cubicBezTo>
                  <a:cubicBezTo>
                    <a:pt x="106104" y="25235"/>
                    <a:pt x="105770" y="24902"/>
                    <a:pt x="105675" y="24473"/>
                  </a:cubicBezTo>
                  <a:cubicBezTo>
                    <a:pt x="105599" y="24130"/>
                    <a:pt x="105599" y="23768"/>
                    <a:pt x="105675" y="23425"/>
                  </a:cubicBezTo>
                  <a:cubicBezTo>
                    <a:pt x="105923" y="23149"/>
                    <a:pt x="106113" y="22825"/>
                    <a:pt x="106247" y="22473"/>
                  </a:cubicBezTo>
                  <a:lnTo>
                    <a:pt x="106247" y="22473"/>
                  </a:lnTo>
                  <a:cubicBezTo>
                    <a:pt x="106247" y="22473"/>
                    <a:pt x="106247" y="21711"/>
                    <a:pt x="106247" y="21616"/>
                  </a:cubicBezTo>
                  <a:cubicBezTo>
                    <a:pt x="106247" y="21520"/>
                    <a:pt x="104627" y="21616"/>
                    <a:pt x="103865" y="22187"/>
                  </a:cubicBezTo>
                  <a:cubicBezTo>
                    <a:pt x="103180" y="22692"/>
                    <a:pt x="102818" y="23530"/>
                    <a:pt x="102913" y="24378"/>
                  </a:cubicBezTo>
                  <a:cubicBezTo>
                    <a:pt x="102913" y="24854"/>
                    <a:pt x="102913" y="25235"/>
                    <a:pt x="102913" y="25616"/>
                  </a:cubicBezTo>
                  <a:cubicBezTo>
                    <a:pt x="102913" y="25997"/>
                    <a:pt x="101579" y="25616"/>
                    <a:pt x="101484" y="26759"/>
                  </a:cubicBezTo>
                  <a:lnTo>
                    <a:pt x="101484" y="26759"/>
                  </a:lnTo>
                  <a:cubicBezTo>
                    <a:pt x="101484" y="25235"/>
                    <a:pt x="100913" y="25521"/>
                    <a:pt x="100722" y="24854"/>
                  </a:cubicBezTo>
                  <a:cubicBezTo>
                    <a:pt x="100532" y="24187"/>
                    <a:pt x="100722" y="23616"/>
                    <a:pt x="101579" y="23140"/>
                  </a:cubicBezTo>
                  <a:cubicBezTo>
                    <a:pt x="102437" y="22663"/>
                    <a:pt x="102246" y="21711"/>
                    <a:pt x="101579" y="21330"/>
                  </a:cubicBezTo>
                  <a:cubicBezTo>
                    <a:pt x="100941" y="21120"/>
                    <a:pt x="100246" y="21358"/>
                    <a:pt x="99865" y="21901"/>
                  </a:cubicBezTo>
                  <a:cubicBezTo>
                    <a:pt x="99865" y="21901"/>
                    <a:pt x="99865" y="22854"/>
                    <a:pt x="99103" y="23330"/>
                  </a:cubicBezTo>
                  <a:cubicBezTo>
                    <a:pt x="98579" y="23654"/>
                    <a:pt x="97912" y="23654"/>
                    <a:pt x="97388" y="23330"/>
                  </a:cubicBezTo>
                  <a:cubicBezTo>
                    <a:pt x="96626" y="23330"/>
                    <a:pt x="97388" y="21997"/>
                    <a:pt x="97388" y="21425"/>
                  </a:cubicBezTo>
                  <a:lnTo>
                    <a:pt x="99198" y="19615"/>
                  </a:lnTo>
                  <a:cubicBezTo>
                    <a:pt x="99560" y="19358"/>
                    <a:pt x="99827" y="18996"/>
                    <a:pt x="99960" y="18568"/>
                  </a:cubicBezTo>
                  <a:cubicBezTo>
                    <a:pt x="100036" y="18129"/>
                    <a:pt x="99798" y="17691"/>
                    <a:pt x="99389" y="17520"/>
                  </a:cubicBezTo>
                  <a:cubicBezTo>
                    <a:pt x="98865" y="17196"/>
                    <a:pt x="98198" y="17196"/>
                    <a:pt x="97674" y="17520"/>
                  </a:cubicBezTo>
                  <a:cubicBezTo>
                    <a:pt x="97045" y="17939"/>
                    <a:pt x="96531" y="18491"/>
                    <a:pt x="96150" y="19139"/>
                  </a:cubicBezTo>
                  <a:cubicBezTo>
                    <a:pt x="96150" y="19901"/>
                    <a:pt x="95102" y="20854"/>
                    <a:pt x="94055" y="20663"/>
                  </a:cubicBezTo>
                  <a:cubicBezTo>
                    <a:pt x="93378" y="20568"/>
                    <a:pt x="92902" y="19939"/>
                    <a:pt x="93007" y="19263"/>
                  </a:cubicBezTo>
                  <a:cubicBezTo>
                    <a:pt x="93007" y="19254"/>
                    <a:pt x="93007" y="19244"/>
                    <a:pt x="93007" y="19234"/>
                  </a:cubicBezTo>
                  <a:cubicBezTo>
                    <a:pt x="93264" y="18691"/>
                    <a:pt x="93702" y="18253"/>
                    <a:pt x="94245" y="17996"/>
                  </a:cubicBezTo>
                  <a:cubicBezTo>
                    <a:pt x="95102" y="17520"/>
                    <a:pt x="96245" y="17044"/>
                    <a:pt x="96055" y="16186"/>
                  </a:cubicBezTo>
                  <a:cubicBezTo>
                    <a:pt x="95693" y="15434"/>
                    <a:pt x="94883" y="15015"/>
                    <a:pt x="94055" y="15139"/>
                  </a:cubicBezTo>
                  <a:cubicBezTo>
                    <a:pt x="93264" y="15196"/>
                    <a:pt x="92521" y="15539"/>
                    <a:pt x="91959" y="16091"/>
                  </a:cubicBezTo>
                  <a:cubicBezTo>
                    <a:pt x="91483" y="16567"/>
                    <a:pt x="91102" y="17139"/>
                    <a:pt x="90530" y="17615"/>
                  </a:cubicBezTo>
                  <a:cubicBezTo>
                    <a:pt x="90168" y="17806"/>
                    <a:pt x="89749" y="17806"/>
                    <a:pt x="89387" y="17615"/>
                  </a:cubicBezTo>
                  <a:cubicBezTo>
                    <a:pt x="89244" y="16358"/>
                    <a:pt x="89892" y="15148"/>
                    <a:pt x="91007" y="14567"/>
                  </a:cubicBezTo>
                  <a:cubicBezTo>
                    <a:pt x="91483" y="14424"/>
                    <a:pt x="91912" y="14167"/>
                    <a:pt x="92245" y="13805"/>
                  </a:cubicBezTo>
                  <a:cubicBezTo>
                    <a:pt x="92531" y="13577"/>
                    <a:pt x="92588" y="13157"/>
                    <a:pt x="92359" y="12872"/>
                  </a:cubicBezTo>
                  <a:cubicBezTo>
                    <a:pt x="92321" y="12824"/>
                    <a:pt x="92283" y="12786"/>
                    <a:pt x="92245" y="12757"/>
                  </a:cubicBezTo>
                  <a:lnTo>
                    <a:pt x="91578" y="12757"/>
                  </a:lnTo>
                  <a:cubicBezTo>
                    <a:pt x="90511" y="12796"/>
                    <a:pt x="89511" y="13281"/>
                    <a:pt x="88816" y="14091"/>
                  </a:cubicBezTo>
                  <a:cubicBezTo>
                    <a:pt x="88816" y="14758"/>
                    <a:pt x="88149" y="15710"/>
                    <a:pt x="87197" y="15806"/>
                  </a:cubicBezTo>
                  <a:cubicBezTo>
                    <a:pt x="87054" y="13891"/>
                    <a:pt x="88235" y="12129"/>
                    <a:pt x="90054" y="11519"/>
                  </a:cubicBezTo>
                  <a:cubicBezTo>
                    <a:pt x="90702" y="11386"/>
                    <a:pt x="91311" y="11128"/>
                    <a:pt x="91864" y="10757"/>
                  </a:cubicBezTo>
                  <a:cubicBezTo>
                    <a:pt x="92254" y="10405"/>
                    <a:pt x="92292" y="9805"/>
                    <a:pt x="91950" y="9414"/>
                  </a:cubicBezTo>
                  <a:cubicBezTo>
                    <a:pt x="91921" y="9386"/>
                    <a:pt x="91892" y="9357"/>
                    <a:pt x="91864" y="9328"/>
                  </a:cubicBezTo>
                  <a:cubicBezTo>
                    <a:pt x="91445" y="8938"/>
                    <a:pt x="90911" y="8700"/>
                    <a:pt x="90340" y="8662"/>
                  </a:cubicBezTo>
                  <a:cubicBezTo>
                    <a:pt x="88844" y="8461"/>
                    <a:pt x="87339" y="8881"/>
                    <a:pt x="86149" y="9805"/>
                  </a:cubicBezTo>
                  <a:cubicBezTo>
                    <a:pt x="85444" y="10814"/>
                    <a:pt x="84872" y="11900"/>
                    <a:pt x="84434" y="13043"/>
                  </a:cubicBezTo>
                  <a:cubicBezTo>
                    <a:pt x="84168" y="13481"/>
                    <a:pt x="83710" y="13757"/>
                    <a:pt x="83196" y="13805"/>
                  </a:cubicBezTo>
                  <a:cubicBezTo>
                    <a:pt x="82510" y="13805"/>
                    <a:pt x="81958" y="13253"/>
                    <a:pt x="81958" y="12567"/>
                  </a:cubicBezTo>
                  <a:cubicBezTo>
                    <a:pt x="82148" y="11986"/>
                    <a:pt x="82472" y="11462"/>
                    <a:pt x="82910" y="11043"/>
                  </a:cubicBezTo>
                  <a:cubicBezTo>
                    <a:pt x="83244" y="10557"/>
                    <a:pt x="83244" y="9909"/>
                    <a:pt x="82910" y="9424"/>
                  </a:cubicBezTo>
                  <a:cubicBezTo>
                    <a:pt x="82167" y="8909"/>
                    <a:pt x="81177" y="8909"/>
                    <a:pt x="80434" y="9424"/>
                  </a:cubicBezTo>
                  <a:cubicBezTo>
                    <a:pt x="79767" y="9786"/>
                    <a:pt x="79234" y="10357"/>
                    <a:pt x="78910" y="11043"/>
                  </a:cubicBezTo>
                  <a:lnTo>
                    <a:pt x="78338" y="12091"/>
                  </a:lnTo>
                  <a:cubicBezTo>
                    <a:pt x="77853" y="10681"/>
                    <a:pt x="78062" y="9128"/>
                    <a:pt x="78910" y="7900"/>
                  </a:cubicBezTo>
                  <a:cubicBezTo>
                    <a:pt x="79196" y="7595"/>
                    <a:pt x="79424" y="7242"/>
                    <a:pt x="79577" y="6852"/>
                  </a:cubicBezTo>
                  <a:cubicBezTo>
                    <a:pt x="79786" y="6537"/>
                    <a:pt x="79786" y="6118"/>
                    <a:pt x="79577" y="5804"/>
                  </a:cubicBezTo>
                  <a:lnTo>
                    <a:pt x="78815" y="5804"/>
                  </a:lnTo>
                  <a:cubicBezTo>
                    <a:pt x="77691" y="5690"/>
                    <a:pt x="76633" y="6357"/>
                    <a:pt x="76243" y="7423"/>
                  </a:cubicBezTo>
                  <a:cubicBezTo>
                    <a:pt x="76148" y="8338"/>
                    <a:pt x="76148" y="9271"/>
                    <a:pt x="76243" y="10185"/>
                  </a:cubicBezTo>
                  <a:cubicBezTo>
                    <a:pt x="76243" y="10185"/>
                    <a:pt x="75767" y="11043"/>
                    <a:pt x="75290" y="10852"/>
                  </a:cubicBezTo>
                  <a:cubicBezTo>
                    <a:pt x="74624" y="9519"/>
                    <a:pt x="75862" y="8090"/>
                    <a:pt x="75290" y="6661"/>
                  </a:cubicBezTo>
                  <a:cubicBezTo>
                    <a:pt x="74947" y="5671"/>
                    <a:pt x="74271" y="4833"/>
                    <a:pt x="73385" y="4280"/>
                  </a:cubicBezTo>
                  <a:cubicBezTo>
                    <a:pt x="72814" y="3804"/>
                    <a:pt x="71766" y="3423"/>
                    <a:pt x="71385" y="4280"/>
                  </a:cubicBezTo>
                  <a:cubicBezTo>
                    <a:pt x="71004" y="5137"/>
                    <a:pt x="71385" y="4756"/>
                    <a:pt x="71385" y="4947"/>
                  </a:cubicBezTo>
                  <a:cubicBezTo>
                    <a:pt x="71785" y="6061"/>
                    <a:pt x="72261" y="7138"/>
                    <a:pt x="72814" y="8185"/>
                  </a:cubicBezTo>
                  <a:cubicBezTo>
                    <a:pt x="73376" y="9157"/>
                    <a:pt x="73376" y="10357"/>
                    <a:pt x="72814" y="11329"/>
                  </a:cubicBezTo>
                  <a:cubicBezTo>
                    <a:pt x="72204" y="11357"/>
                    <a:pt x="71652" y="10957"/>
                    <a:pt x="71480" y="10376"/>
                  </a:cubicBezTo>
                  <a:cubicBezTo>
                    <a:pt x="71480" y="9805"/>
                    <a:pt x="71480" y="9328"/>
                    <a:pt x="71480" y="8757"/>
                  </a:cubicBezTo>
                  <a:lnTo>
                    <a:pt x="71480" y="8757"/>
                  </a:lnTo>
                  <a:cubicBezTo>
                    <a:pt x="71004" y="8757"/>
                    <a:pt x="70337" y="8757"/>
                    <a:pt x="70242" y="9424"/>
                  </a:cubicBezTo>
                  <a:cubicBezTo>
                    <a:pt x="70147" y="10090"/>
                    <a:pt x="70242" y="10567"/>
                    <a:pt x="69194" y="10471"/>
                  </a:cubicBezTo>
                  <a:cubicBezTo>
                    <a:pt x="68147" y="10376"/>
                    <a:pt x="69194" y="8090"/>
                    <a:pt x="69194" y="6852"/>
                  </a:cubicBezTo>
                  <a:cubicBezTo>
                    <a:pt x="69213" y="4852"/>
                    <a:pt x="68213" y="2985"/>
                    <a:pt x="66527" y="1899"/>
                  </a:cubicBezTo>
                  <a:lnTo>
                    <a:pt x="65575" y="1899"/>
                  </a:lnTo>
                  <a:cubicBezTo>
                    <a:pt x="64860" y="1718"/>
                    <a:pt x="64146" y="2146"/>
                    <a:pt x="63956" y="2851"/>
                  </a:cubicBezTo>
                  <a:cubicBezTo>
                    <a:pt x="63813" y="3442"/>
                    <a:pt x="63813" y="4070"/>
                    <a:pt x="63956" y="4661"/>
                  </a:cubicBezTo>
                  <a:cubicBezTo>
                    <a:pt x="64098" y="5509"/>
                    <a:pt x="64098" y="6385"/>
                    <a:pt x="63956" y="7233"/>
                  </a:cubicBezTo>
                  <a:cubicBezTo>
                    <a:pt x="63956" y="8090"/>
                    <a:pt x="63194" y="9043"/>
                    <a:pt x="62146" y="8947"/>
                  </a:cubicBezTo>
                  <a:cubicBezTo>
                    <a:pt x="61231" y="8833"/>
                    <a:pt x="60498" y="8138"/>
                    <a:pt x="60336" y="7233"/>
                  </a:cubicBezTo>
                  <a:cubicBezTo>
                    <a:pt x="60479" y="6480"/>
                    <a:pt x="60479" y="5699"/>
                    <a:pt x="60336" y="4947"/>
                  </a:cubicBezTo>
                  <a:cubicBezTo>
                    <a:pt x="60336" y="4280"/>
                    <a:pt x="58622" y="3709"/>
                    <a:pt x="57955" y="4185"/>
                  </a:cubicBezTo>
                  <a:cubicBezTo>
                    <a:pt x="57869" y="4461"/>
                    <a:pt x="57869" y="4766"/>
                    <a:pt x="57955" y="5042"/>
                  </a:cubicBezTo>
                  <a:cubicBezTo>
                    <a:pt x="58060" y="5699"/>
                    <a:pt x="58250" y="6337"/>
                    <a:pt x="58526" y="6947"/>
                  </a:cubicBezTo>
                  <a:cubicBezTo>
                    <a:pt x="58955" y="7471"/>
                    <a:pt x="58955" y="8233"/>
                    <a:pt x="58526" y="8757"/>
                  </a:cubicBezTo>
                  <a:cubicBezTo>
                    <a:pt x="58002" y="9081"/>
                    <a:pt x="57336" y="9081"/>
                    <a:pt x="56812" y="8757"/>
                  </a:cubicBezTo>
                  <a:cubicBezTo>
                    <a:pt x="56145" y="8757"/>
                    <a:pt x="56145" y="7804"/>
                    <a:pt x="56145" y="7233"/>
                  </a:cubicBezTo>
                  <a:lnTo>
                    <a:pt x="56145" y="3327"/>
                  </a:lnTo>
                  <a:cubicBezTo>
                    <a:pt x="56288" y="2699"/>
                    <a:pt x="56288" y="2051"/>
                    <a:pt x="56145" y="1423"/>
                  </a:cubicBezTo>
                  <a:cubicBezTo>
                    <a:pt x="55964" y="689"/>
                    <a:pt x="55478" y="61"/>
                    <a:pt x="54812" y="-292"/>
                  </a:cubicBezTo>
                  <a:cubicBezTo>
                    <a:pt x="54345" y="-435"/>
                    <a:pt x="53850" y="-435"/>
                    <a:pt x="53383" y="-292"/>
                  </a:cubicBezTo>
                  <a:cubicBezTo>
                    <a:pt x="52811" y="-292"/>
                    <a:pt x="52335" y="-292"/>
                    <a:pt x="52335" y="470"/>
                  </a:cubicBezTo>
                  <a:cubicBezTo>
                    <a:pt x="52335" y="1232"/>
                    <a:pt x="52335" y="1137"/>
                    <a:pt x="52335" y="1423"/>
                  </a:cubicBezTo>
                  <a:cubicBezTo>
                    <a:pt x="52926" y="2318"/>
                    <a:pt x="53164" y="3404"/>
                    <a:pt x="53002" y="4471"/>
                  </a:cubicBezTo>
                  <a:cubicBezTo>
                    <a:pt x="53059" y="4890"/>
                    <a:pt x="52754" y="5271"/>
                    <a:pt x="52345" y="5318"/>
                  </a:cubicBezTo>
                  <a:cubicBezTo>
                    <a:pt x="52307" y="5328"/>
                    <a:pt x="52278" y="5328"/>
                    <a:pt x="52240" y="5328"/>
                  </a:cubicBezTo>
                  <a:cubicBezTo>
                    <a:pt x="51973" y="5461"/>
                    <a:pt x="51649" y="5461"/>
                    <a:pt x="51383" y="5328"/>
                  </a:cubicBezTo>
                  <a:cubicBezTo>
                    <a:pt x="50868" y="4861"/>
                    <a:pt x="50563" y="4213"/>
                    <a:pt x="50525" y="3518"/>
                  </a:cubicBezTo>
                  <a:cubicBezTo>
                    <a:pt x="50706" y="2928"/>
                    <a:pt x="50706" y="2299"/>
                    <a:pt x="50525" y="1708"/>
                  </a:cubicBezTo>
                  <a:cubicBezTo>
                    <a:pt x="50040" y="1051"/>
                    <a:pt x="49230" y="727"/>
                    <a:pt x="48430" y="851"/>
                  </a:cubicBezTo>
                  <a:cubicBezTo>
                    <a:pt x="47935" y="1051"/>
                    <a:pt x="47630" y="1556"/>
                    <a:pt x="47668" y="2089"/>
                  </a:cubicBezTo>
                  <a:cubicBezTo>
                    <a:pt x="47811" y="2594"/>
                    <a:pt x="48039" y="3080"/>
                    <a:pt x="48335" y="3518"/>
                  </a:cubicBezTo>
                  <a:cubicBezTo>
                    <a:pt x="49211" y="4899"/>
                    <a:pt x="49735" y="6461"/>
                    <a:pt x="49859" y="8090"/>
                  </a:cubicBezTo>
                  <a:cubicBezTo>
                    <a:pt x="49859" y="8090"/>
                    <a:pt x="49859" y="9233"/>
                    <a:pt x="49097" y="9233"/>
                  </a:cubicBezTo>
                  <a:cubicBezTo>
                    <a:pt x="48763" y="9404"/>
                    <a:pt x="48382" y="9404"/>
                    <a:pt x="48049" y="9233"/>
                  </a:cubicBezTo>
                  <a:cubicBezTo>
                    <a:pt x="47963" y="8919"/>
                    <a:pt x="47963" y="8595"/>
                    <a:pt x="48049" y="8281"/>
                  </a:cubicBezTo>
                  <a:cubicBezTo>
                    <a:pt x="48106" y="7738"/>
                    <a:pt x="48106" y="7204"/>
                    <a:pt x="48049" y="6661"/>
                  </a:cubicBezTo>
                  <a:cubicBezTo>
                    <a:pt x="47887" y="5947"/>
                    <a:pt x="47487" y="5299"/>
                    <a:pt x="46906" y="4852"/>
                  </a:cubicBezTo>
                  <a:cubicBezTo>
                    <a:pt x="46258" y="4356"/>
                    <a:pt x="45363" y="4356"/>
                    <a:pt x="44715" y="4852"/>
                  </a:cubicBezTo>
                  <a:cubicBezTo>
                    <a:pt x="44715" y="5328"/>
                    <a:pt x="44715" y="5994"/>
                    <a:pt x="44715" y="6566"/>
                  </a:cubicBezTo>
                  <a:cubicBezTo>
                    <a:pt x="44801" y="7042"/>
                    <a:pt x="44801" y="7519"/>
                    <a:pt x="44715" y="7995"/>
                  </a:cubicBezTo>
                  <a:cubicBezTo>
                    <a:pt x="44820" y="8205"/>
                    <a:pt x="44820" y="8452"/>
                    <a:pt x="44715" y="8662"/>
                  </a:cubicBezTo>
                  <a:lnTo>
                    <a:pt x="44239" y="8662"/>
                  </a:lnTo>
                  <a:cubicBezTo>
                    <a:pt x="43343" y="8776"/>
                    <a:pt x="42458" y="8366"/>
                    <a:pt x="41953" y="7614"/>
                  </a:cubicBezTo>
                  <a:cubicBezTo>
                    <a:pt x="41667" y="6947"/>
                    <a:pt x="41667" y="6185"/>
                    <a:pt x="41953" y="5518"/>
                  </a:cubicBezTo>
                  <a:cubicBezTo>
                    <a:pt x="42143" y="4833"/>
                    <a:pt x="42143" y="4109"/>
                    <a:pt x="41953" y="3423"/>
                  </a:cubicBezTo>
                  <a:lnTo>
                    <a:pt x="41953" y="2851"/>
                  </a:lnTo>
                  <a:cubicBezTo>
                    <a:pt x="41496" y="2651"/>
                    <a:pt x="40981" y="2651"/>
                    <a:pt x="40524" y="2851"/>
                  </a:cubicBezTo>
                  <a:lnTo>
                    <a:pt x="39572" y="2851"/>
                  </a:lnTo>
                  <a:cubicBezTo>
                    <a:pt x="38733" y="3385"/>
                    <a:pt x="38486" y="4490"/>
                    <a:pt x="39000" y="5328"/>
                  </a:cubicBezTo>
                  <a:cubicBezTo>
                    <a:pt x="39486" y="6147"/>
                    <a:pt x="39905" y="7004"/>
                    <a:pt x="40238" y="7900"/>
                  </a:cubicBezTo>
                  <a:cubicBezTo>
                    <a:pt x="40476" y="8309"/>
                    <a:pt x="40334" y="8833"/>
                    <a:pt x="39914" y="9071"/>
                  </a:cubicBezTo>
                  <a:cubicBezTo>
                    <a:pt x="39867" y="9100"/>
                    <a:pt x="39819" y="9119"/>
                    <a:pt x="39762" y="9138"/>
                  </a:cubicBezTo>
                  <a:cubicBezTo>
                    <a:pt x="39257" y="9424"/>
                    <a:pt x="38648" y="9424"/>
                    <a:pt x="38143" y="9138"/>
                  </a:cubicBezTo>
                  <a:cubicBezTo>
                    <a:pt x="37838" y="8719"/>
                    <a:pt x="37638" y="8223"/>
                    <a:pt x="37571" y="7709"/>
                  </a:cubicBezTo>
                  <a:cubicBezTo>
                    <a:pt x="37609" y="7395"/>
                    <a:pt x="37609" y="7071"/>
                    <a:pt x="37571" y="6757"/>
                  </a:cubicBezTo>
                  <a:cubicBezTo>
                    <a:pt x="37381" y="6433"/>
                    <a:pt x="37076" y="6204"/>
                    <a:pt x="36714" y="6090"/>
                  </a:cubicBezTo>
                  <a:cubicBezTo>
                    <a:pt x="36028" y="5833"/>
                    <a:pt x="35266" y="6166"/>
                    <a:pt x="35000" y="6852"/>
                  </a:cubicBezTo>
                  <a:cubicBezTo>
                    <a:pt x="34904" y="7452"/>
                    <a:pt x="34904" y="8062"/>
                    <a:pt x="35000" y="8662"/>
                  </a:cubicBezTo>
                  <a:cubicBezTo>
                    <a:pt x="35000" y="8662"/>
                    <a:pt x="34428" y="8662"/>
                    <a:pt x="33952" y="8662"/>
                  </a:cubicBezTo>
                  <a:cubicBezTo>
                    <a:pt x="33514" y="8604"/>
                    <a:pt x="33114" y="8405"/>
                    <a:pt x="32809" y="8090"/>
                  </a:cubicBezTo>
                  <a:cubicBezTo>
                    <a:pt x="32723" y="7776"/>
                    <a:pt x="32723" y="7452"/>
                    <a:pt x="32809" y="7138"/>
                  </a:cubicBezTo>
                  <a:cubicBezTo>
                    <a:pt x="32761" y="6337"/>
                    <a:pt x="32533" y="5556"/>
                    <a:pt x="32142" y="4852"/>
                  </a:cubicBezTo>
                  <a:cubicBezTo>
                    <a:pt x="31685" y="3994"/>
                    <a:pt x="30894" y="3375"/>
                    <a:pt x="29951" y="3137"/>
                  </a:cubicBezTo>
                  <a:cubicBezTo>
                    <a:pt x="29437" y="2899"/>
                    <a:pt x="28847" y="2899"/>
                    <a:pt x="28332" y="3137"/>
                  </a:cubicBezTo>
                  <a:lnTo>
                    <a:pt x="28332" y="3613"/>
                  </a:lnTo>
                  <a:cubicBezTo>
                    <a:pt x="28294" y="4680"/>
                    <a:pt x="28637" y="5718"/>
                    <a:pt x="29285" y="6566"/>
                  </a:cubicBezTo>
                  <a:cubicBezTo>
                    <a:pt x="29666" y="6985"/>
                    <a:pt x="29894" y="7528"/>
                    <a:pt x="29951" y="8090"/>
                  </a:cubicBezTo>
                  <a:cubicBezTo>
                    <a:pt x="29961" y="8443"/>
                    <a:pt x="29723" y="8766"/>
                    <a:pt x="29380" y="8852"/>
                  </a:cubicBezTo>
                  <a:cubicBezTo>
                    <a:pt x="28980" y="8833"/>
                    <a:pt x="28608" y="8662"/>
                    <a:pt x="28332" y="8376"/>
                  </a:cubicBezTo>
                  <a:cubicBezTo>
                    <a:pt x="28008" y="8147"/>
                    <a:pt x="27656" y="7957"/>
                    <a:pt x="27284" y="7804"/>
                  </a:cubicBezTo>
                  <a:cubicBezTo>
                    <a:pt x="26932" y="7604"/>
                    <a:pt x="26494" y="7604"/>
                    <a:pt x="26141" y="7804"/>
                  </a:cubicBezTo>
                  <a:cubicBezTo>
                    <a:pt x="26141" y="7804"/>
                    <a:pt x="26141" y="8376"/>
                    <a:pt x="25570" y="8662"/>
                  </a:cubicBezTo>
                  <a:cubicBezTo>
                    <a:pt x="25617" y="8881"/>
                    <a:pt x="25617" y="9109"/>
                    <a:pt x="25570" y="9328"/>
                  </a:cubicBezTo>
                  <a:cubicBezTo>
                    <a:pt x="25294" y="9786"/>
                    <a:pt x="24760" y="10014"/>
                    <a:pt x="24236" y="9900"/>
                  </a:cubicBezTo>
                  <a:cubicBezTo>
                    <a:pt x="23760" y="9900"/>
                    <a:pt x="23379" y="9900"/>
                    <a:pt x="23379" y="9138"/>
                  </a:cubicBezTo>
                  <a:cubicBezTo>
                    <a:pt x="23379" y="8376"/>
                    <a:pt x="23379" y="8471"/>
                    <a:pt x="23379" y="8090"/>
                  </a:cubicBezTo>
                  <a:cubicBezTo>
                    <a:pt x="23598" y="7823"/>
                    <a:pt x="23798" y="7538"/>
                    <a:pt x="23951" y="7233"/>
                  </a:cubicBezTo>
                  <a:cubicBezTo>
                    <a:pt x="23951" y="7233"/>
                    <a:pt x="23951" y="7233"/>
                    <a:pt x="23951" y="7233"/>
                  </a:cubicBezTo>
                  <a:cubicBezTo>
                    <a:pt x="23951" y="7233"/>
                    <a:pt x="23951" y="6566"/>
                    <a:pt x="23951" y="6376"/>
                  </a:cubicBezTo>
                  <a:cubicBezTo>
                    <a:pt x="23951" y="6185"/>
                    <a:pt x="22331" y="6376"/>
                    <a:pt x="21569" y="7042"/>
                  </a:cubicBezTo>
                  <a:cubicBezTo>
                    <a:pt x="20864" y="7490"/>
                    <a:pt x="20483" y="8309"/>
                    <a:pt x="20617" y="9138"/>
                  </a:cubicBezTo>
                  <a:cubicBezTo>
                    <a:pt x="20760" y="9509"/>
                    <a:pt x="20760" y="9909"/>
                    <a:pt x="20617" y="10281"/>
                  </a:cubicBezTo>
                  <a:cubicBezTo>
                    <a:pt x="19760" y="11138"/>
                    <a:pt x="19379" y="10757"/>
                    <a:pt x="19283" y="11329"/>
                  </a:cubicBezTo>
                  <a:lnTo>
                    <a:pt x="19283" y="11329"/>
                  </a:lnTo>
                  <a:cubicBezTo>
                    <a:pt x="19283" y="10471"/>
                    <a:pt x="19283" y="10185"/>
                    <a:pt x="19283" y="9995"/>
                  </a:cubicBezTo>
                  <a:cubicBezTo>
                    <a:pt x="19379" y="11776"/>
                    <a:pt x="19379" y="13548"/>
                    <a:pt x="19283" y="15329"/>
                  </a:cubicBezTo>
                  <a:cubicBezTo>
                    <a:pt x="19140" y="19082"/>
                    <a:pt x="18664" y="22806"/>
                    <a:pt x="17855" y="26473"/>
                  </a:cubicBezTo>
                  <a:lnTo>
                    <a:pt x="8996" y="73241"/>
                  </a:lnTo>
                  <a:cubicBezTo>
                    <a:pt x="8644" y="77061"/>
                    <a:pt x="7263" y="80718"/>
                    <a:pt x="4996" y="83814"/>
                  </a:cubicBezTo>
                  <a:cubicBezTo>
                    <a:pt x="3567" y="85157"/>
                    <a:pt x="2262" y="86624"/>
                    <a:pt x="1091" y="88195"/>
                  </a:cubicBezTo>
                  <a:cubicBezTo>
                    <a:pt x="62" y="90119"/>
                    <a:pt x="-271" y="92339"/>
                    <a:pt x="138" y="94482"/>
                  </a:cubicBezTo>
                  <a:cubicBezTo>
                    <a:pt x="652" y="93986"/>
                    <a:pt x="929" y="93291"/>
                    <a:pt x="900" y="92577"/>
                  </a:cubicBezTo>
                  <a:cubicBezTo>
                    <a:pt x="900" y="92101"/>
                    <a:pt x="900" y="91719"/>
                    <a:pt x="900" y="91434"/>
                  </a:cubicBezTo>
                  <a:cubicBezTo>
                    <a:pt x="900" y="91148"/>
                    <a:pt x="2138" y="90958"/>
                    <a:pt x="2234" y="90386"/>
                  </a:cubicBezTo>
                  <a:lnTo>
                    <a:pt x="2234" y="90386"/>
                  </a:lnTo>
                  <a:cubicBezTo>
                    <a:pt x="2234" y="91815"/>
                    <a:pt x="2900" y="91529"/>
                    <a:pt x="3091" y="92196"/>
                  </a:cubicBezTo>
                  <a:cubicBezTo>
                    <a:pt x="3281" y="92863"/>
                    <a:pt x="3091" y="93339"/>
                    <a:pt x="2138" y="93815"/>
                  </a:cubicBezTo>
                  <a:cubicBezTo>
                    <a:pt x="1186" y="94291"/>
                    <a:pt x="1567" y="95244"/>
                    <a:pt x="2138" y="95625"/>
                  </a:cubicBezTo>
                  <a:cubicBezTo>
                    <a:pt x="2748" y="95882"/>
                    <a:pt x="3462" y="95692"/>
                    <a:pt x="3853" y="95149"/>
                  </a:cubicBezTo>
                  <a:cubicBezTo>
                    <a:pt x="3853" y="95149"/>
                    <a:pt x="3853" y="94196"/>
                    <a:pt x="4615" y="93815"/>
                  </a:cubicBezTo>
                  <a:cubicBezTo>
                    <a:pt x="5148" y="93415"/>
                    <a:pt x="5891" y="93415"/>
                    <a:pt x="6425" y="93815"/>
                  </a:cubicBezTo>
                  <a:cubicBezTo>
                    <a:pt x="7091" y="94291"/>
                    <a:pt x="6425" y="95053"/>
                    <a:pt x="6425" y="95625"/>
                  </a:cubicBezTo>
                  <a:lnTo>
                    <a:pt x="4615" y="97244"/>
                  </a:lnTo>
                  <a:cubicBezTo>
                    <a:pt x="4281" y="97530"/>
                    <a:pt x="4015" y="97882"/>
                    <a:pt x="3853" y="98292"/>
                  </a:cubicBezTo>
                  <a:cubicBezTo>
                    <a:pt x="3853" y="98739"/>
                    <a:pt x="4110" y="99149"/>
                    <a:pt x="4520" y="99340"/>
                  </a:cubicBezTo>
                  <a:cubicBezTo>
                    <a:pt x="5053" y="99625"/>
                    <a:pt x="5701" y="99625"/>
                    <a:pt x="6234" y="99340"/>
                  </a:cubicBezTo>
                  <a:cubicBezTo>
                    <a:pt x="6825" y="98959"/>
                    <a:pt x="7320" y="98435"/>
                    <a:pt x="7663" y="97816"/>
                  </a:cubicBezTo>
                  <a:cubicBezTo>
                    <a:pt x="8139" y="97149"/>
                    <a:pt x="8711" y="96196"/>
                    <a:pt x="9758" y="96482"/>
                  </a:cubicBezTo>
                  <a:cubicBezTo>
                    <a:pt x="10406" y="96577"/>
                    <a:pt x="10863" y="97168"/>
                    <a:pt x="10806" y="97816"/>
                  </a:cubicBezTo>
                  <a:cubicBezTo>
                    <a:pt x="10578" y="98378"/>
                    <a:pt x="10130" y="98825"/>
                    <a:pt x="9568" y="99054"/>
                  </a:cubicBezTo>
                  <a:cubicBezTo>
                    <a:pt x="8711" y="99054"/>
                    <a:pt x="7663" y="99911"/>
                    <a:pt x="7853" y="100673"/>
                  </a:cubicBezTo>
                  <a:cubicBezTo>
                    <a:pt x="8044" y="101435"/>
                    <a:pt x="8901" y="101816"/>
                    <a:pt x="9758" y="101816"/>
                  </a:cubicBezTo>
                  <a:cubicBezTo>
                    <a:pt x="10539" y="101787"/>
                    <a:pt x="11282" y="101483"/>
                    <a:pt x="11854" y="100959"/>
                  </a:cubicBezTo>
                  <a:cubicBezTo>
                    <a:pt x="12330" y="100959"/>
                    <a:pt x="12711" y="100006"/>
                    <a:pt x="13187" y="99530"/>
                  </a:cubicBezTo>
                  <a:cubicBezTo>
                    <a:pt x="13559" y="99387"/>
                    <a:pt x="13959" y="99387"/>
                    <a:pt x="14330" y="99530"/>
                  </a:cubicBezTo>
                  <a:cubicBezTo>
                    <a:pt x="14521" y="100721"/>
                    <a:pt x="13902" y="101892"/>
                    <a:pt x="12806" y="102388"/>
                  </a:cubicBezTo>
                  <a:cubicBezTo>
                    <a:pt x="12330" y="102388"/>
                    <a:pt x="11854" y="102388"/>
                    <a:pt x="11568" y="103150"/>
                  </a:cubicBezTo>
                  <a:cubicBezTo>
                    <a:pt x="11282" y="103378"/>
                    <a:pt x="11225" y="103797"/>
                    <a:pt x="11454" y="104083"/>
                  </a:cubicBezTo>
                  <a:cubicBezTo>
                    <a:pt x="11492" y="104131"/>
                    <a:pt x="11530" y="104169"/>
                    <a:pt x="11568" y="104197"/>
                  </a:cubicBezTo>
                  <a:lnTo>
                    <a:pt x="12235" y="104197"/>
                  </a:lnTo>
                  <a:cubicBezTo>
                    <a:pt x="13302" y="104236"/>
                    <a:pt x="14321" y="103778"/>
                    <a:pt x="14997" y="102959"/>
                  </a:cubicBezTo>
                  <a:cubicBezTo>
                    <a:pt x="14997" y="102388"/>
                    <a:pt x="15664" y="101531"/>
                    <a:pt x="16616" y="101435"/>
                  </a:cubicBezTo>
                  <a:cubicBezTo>
                    <a:pt x="16769" y="103283"/>
                    <a:pt x="15559" y="104979"/>
                    <a:pt x="13759" y="105436"/>
                  </a:cubicBezTo>
                  <a:cubicBezTo>
                    <a:pt x="13149" y="105626"/>
                    <a:pt x="12540" y="105855"/>
                    <a:pt x="11949" y="106102"/>
                  </a:cubicBezTo>
                  <a:cubicBezTo>
                    <a:pt x="11473" y="106102"/>
                    <a:pt x="11187" y="107055"/>
                    <a:pt x="11949" y="107531"/>
                  </a:cubicBezTo>
                  <a:cubicBezTo>
                    <a:pt x="12359" y="107950"/>
                    <a:pt x="12892" y="108217"/>
                    <a:pt x="13473" y="108293"/>
                  </a:cubicBezTo>
                  <a:cubicBezTo>
                    <a:pt x="14911" y="108598"/>
                    <a:pt x="16416" y="108255"/>
                    <a:pt x="17569" y="107341"/>
                  </a:cubicBezTo>
                  <a:cubicBezTo>
                    <a:pt x="18521" y="106579"/>
                    <a:pt x="18712" y="105340"/>
                    <a:pt x="19379" y="104293"/>
                  </a:cubicBezTo>
                  <a:cubicBezTo>
                    <a:pt x="19588" y="103845"/>
                    <a:pt x="20026" y="103550"/>
                    <a:pt x="20522" y="103531"/>
                  </a:cubicBezTo>
                  <a:cubicBezTo>
                    <a:pt x="21198" y="103616"/>
                    <a:pt x="21722" y="104178"/>
                    <a:pt x="21760" y="104864"/>
                  </a:cubicBezTo>
                  <a:cubicBezTo>
                    <a:pt x="21760" y="105436"/>
                    <a:pt x="21188" y="105817"/>
                    <a:pt x="20903" y="106293"/>
                  </a:cubicBezTo>
                  <a:cubicBezTo>
                    <a:pt x="20541" y="106769"/>
                    <a:pt x="20541" y="107436"/>
                    <a:pt x="20903" y="107912"/>
                  </a:cubicBezTo>
                  <a:cubicBezTo>
                    <a:pt x="21569" y="108531"/>
                    <a:pt x="22531" y="108712"/>
                    <a:pt x="23379" y="108388"/>
                  </a:cubicBezTo>
                  <a:cubicBezTo>
                    <a:pt x="24046" y="108046"/>
                    <a:pt x="24551" y="107474"/>
                    <a:pt x="24808" y="106769"/>
                  </a:cubicBezTo>
                  <a:lnTo>
                    <a:pt x="25379" y="105817"/>
                  </a:lnTo>
                  <a:cubicBezTo>
                    <a:pt x="25951" y="107169"/>
                    <a:pt x="25770" y="108722"/>
                    <a:pt x="24903" y="109912"/>
                  </a:cubicBezTo>
                  <a:cubicBezTo>
                    <a:pt x="24636" y="110198"/>
                    <a:pt x="24417" y="110522"/>
                    <a:pt x="24236" y="110865"/>
                  </a:cubicBezTo>
                  <a:cubicBezTo>
                    <a:pt x="24008" y="111208"/>
                    <a:pt x="24008" y="111665"/>
                    <a:pt x="24236" y="112008"/>
                  </a:cubicBezTo>
                  <a:lnTo>
                    <a:pt x="24998" y="112008"/>
                  </a:lnTo>
                  <a:cubicBezTo>
                    <a:pt x="26084" y="112179"/>
                    <a:pt x="27142" y="111589"/>
                    <a:pt x="27570" y="110579"/>
                  </a:cubicBezTo>
                  <a:cubicBezTo>
                    <a:pt x="27818" y="109674"/>
                    <a:pt x="27980" y="108750"/>
                    <a:pt x="28046" y="107817"/>
                  </a:cubicBezTo>
                  <a:cubicBezTo>
                    <a:pt x="28046" y="107817"/>
                    <a:pt x="28523" y="106960"/>
                    <a:pt x="28999" y="107150"/>
                  </a:cubicBezTo>
                  <a:lnTo>
                    <a:pt x="28999" y="107150"/>
                  </a:lnTo>
                  <a:cubicBezTo>
                    <a:pt x="29666" y="108579"/>
                    <a:pt x="28427" y="110008"/>
                    <a:pt x="28999" y="111436"/>
                  </a:cubicBezTo>
                  <a:cubicBezTo>
                    <a:pt x="29399" y="112389"/>
                    <a:pt x="30066" y="113218"/>
                    <a:pt x="30904" y="113818"/>
                  </a:cubicBezTo>
                  <a:cubicBezTo>
                    <a:pt x="31475" y="114294"/>
                    <a:pt x="32523" y="114770"/>
                    <a:pt x="32904" y="114389"/>
                  </a:cubicBezTo>
                  <a:cubicBezTo>
                    <a:pt x="32999" y="114141"/>
                    <a:pt x="32999" y="113875"/>
                    <a:pt x="32904" y="113627"/>
                  </a:cubicBezTo>
                  <a:cubicBezTo>
                    <a:pt x="32495" y="112522"/>
                    <a:pt x="32009" y="111436"/>
                    <a:pt x="31475" y="110389"/>
                  </a:cubicBezTo>
                  <a:cubicBezTo>
                    <a:pt x="30951" y="109408"/>
                    <a:pt x="30951" y="108226"/>
                    <a:pt x="31475" y="107245"/>
                  </a:cubicBezTo>
                  <a:cubicBezTo>
                    <a:pt x="32133" y="107226"/>
                    <a:pt x="32733" y="107655"/>
                    <a:pt x="32904" y="108293"/>
                  </a:cubicBezTo>
                  <a:cubicBezTo>
                    <a:pt x="32904" y="108865"/>
                    <a:pt x="32904" y="109341"/>
                    <a:pt x="32904" y="109817"/>
                  </a:cubicBezTo>
                  <a:lnTo>
                    <a:pt x="32904" y="109817"/>
                  </a:lnTo>
                  <a:cubicBezTo>
                    <a:pt x="33476" y="109817"/>
                    <a:pt x="34047" y="109817"/>
                    <a:pt x="34238" y="109150"/>
                  </a:cubicBezTo>
                  <a:cubicBezTo>
                    <a:pt x="34428" y="108484"/>
                    <a:pt x="34238" y="108102"/>
                    <a:pt x="35190" y="108198"/>
                  </a:cubicBezTo>
                  <a:cubicBezTo>
                    <a:pt x="36143" y="108293"/>
                    <a:pt x="35190" y="110579"/>
                    <a:pt x="35190" y="111817"/>
                  </a:cubicBezTo>
                  <a:cubicBezTo>
                    <a:pt x="35152" y="113875"/>
                    <a:pt x="36162" y="115808"/>
                    <a:pt x="37857" y="116961"/>
                  </a:cubicBezTo>
                  <a:lnTo>
                    <a:pt x="38810" y="117437"/>
                  </a:lnTo>
                  <a:cubicBezTo>
                    <a:pt x="39524" y="117618"/>
                    <a:pt x="40238" y="117189"/>
                    <a:pt x="40429" y="116485"/>
                  </a:cubicBezTo>
                  <a:cubicBezTo>
                    <a:pt x="40572" y="115894"/>
                    <a:pt x="40572" y="115265"/>
                    <a:pt x="40429" y="114675"/>
                  </a:cubicBezTo>
                  <a:cubicBezTo>
                    <a:pt x="40238" y="113799"/>
                    <a:pt x="40238" y="112884"/>
                    <a:pt x="40429" y="112008"/>
                  </a:cubicBezTo>
                  <a:cubicBezTo>
                    <a:pt x="40429" y="111246"/>
                    <a:pt x="41096" y="110293"/>
                    <a:pt x="42239" y="110484"/>
                  </a:cubicBezTo>
                  <a:cubicBezTo>
                    <a:pt x="43134" y="110608"/>
                    <a:pt x="43829" y="111303"/>
                    <a:pt x="43953" y="112198"/>
                  </a:cubicBezTo>
                  <a:cubicBezTo>
                    <a:pt x="43810" y="112989"/>
                    <a:pt x="43810" y="113789"/>
                    <a:pt x="43953" y="114580"/>
                  </a:cubicBezTo>
                  <a:cubicBezTo>
                    <a:pt x="43953" y="115342"/>
                    <a:pt x="45668" y="115913"/>
                    <a:pt x="46334" y="115437"/>
                  </a:cubicBezTo>
                  <a:cubicBezTo>
                    <a:pt x="46468" y="115199"/>
                    <a:pt x="46468" y="114913"/>
                    <a:pt x="46334" y="114675"/>
                  </a:cubicBezTo>
                  <a:cubicBezTo>
                    <a:pt x="46230" y="113989"/>
                    <a:pt x="46039" y="113313"/>
                    <a:pt x="45763" y="112675"/>
                  </a:cubicBezTo>
                  <a:cubicBezTo>
                    <a:pt x="45363" y="112141"/>
                    <a:pt x="45363" y="111408"/>
                    <a:pt x="45763" y="110865"/>
                  </a:cubicBezTo>
                  <a:cubicBezTo>
                    <a:pt x="46249" y="110531"/>
                    <a:pt x="46896" y="110531"/>
                    <a:pt x="47382" y="110865"/>
                  </a:cubicBezTo>
                  <a:cubicBezTo>
                    <a:pt x="47906" y="111227"/>
                    <a:pt x="48163" y="111865"/>
                    <a:pt x="48049" y="112484"/>
                  </a:cubicBezTo>
                  <a:lnTo>
                    <a:pt x="48049" y="116485"/>
                  </a:lnTo>
                  <a:cubicBezTo>
                    <a:pt x="47906" y="117142"/>
                    <a:pt x="47906" y="117828"/>
                    <a:pt x="48049" y="118485"/>
                  </a:cubicBezTo>
                  <a:cubicBezTo>
                    <a:pt x="48258" y="119209"/>
                    <a:pt x="48735" y="119818"/>
                    <a:pt x="49382" y="120199"/>
                  </a:cubicBezTo>
                  <a:cubicBezTo>
                    <a:pt x="49830" y="120504"/>
                    <a:pt x="50363" y="120666"/>
                    <a:pt x="50906" y="120676"/>
                  </a:cubicBezTo>
                  <a:cubicBezTo>
                    <a:pt x="51383" y="120676"/>
                    <a:pt x="51859" y="120676"/>
                    <a:pt x="51859" y="120009"/>
                  </a:cubicBezTo>
                  <a:cubicBezTo>
                    <a:pt x="51859" y="119342"/>
                    <a:pt x="51859" y="119247"/>
                    <a:pt x="51859" y="118961"/>
                  </a:cubicBezTo>
                  <a:cubicBezTo>
                    <a:pt x="51364" y="117990"/>
                    <a:pt x="51135" y="116904"/>
                    <a:pt x="51192" y="115818"/>
                  </a:cubicBezTo>
                  <a:cubicBezTo>
                    <a:pt x="51192" y="115818"/>
                    <a:pt x="51192" y="114961"/>
                    <a:pt x="51954" y="114961"/>
                  </a:cubicBezTo>
                  <a:cubicBezTo>
                    <a:pt x="52268" y="114875"/>
                    <a:pt x="52592" y="114875"/>
                    <a:pt x="52907" y="114961"/>
                  </a:cubicBezTo>
                  <a:cubicBezTo>
                    <a:pt x="53373" y="115485"/>
                    <a:pt x="53640" y="116161"/>
                    <a:pt x="53669" y="116866"/>
                  </a:cubicBezTo>
                  <a:cubicBezTo>
                    <a:pt x="53697" y="117523"/>
                    <a:pt x="53859" y="118170"/>
                    <a:pt x="54145" y="118771"/>
                  </a:cubicBezTo>
                  <a:cubicBezTo>
                    <a:pt x="54631" y="119428"/>
                    <a:pt x="55440" y="119752"/>
                    <a:pt x="56240" y="119628"/>
                  </a:cubicBezTo>
                  <a:cubicBezTo>
                    <a:pt x="56707" y="119552"/>
                    <a:pt x="57021" y="119113"/>
                    <a:pt x="56945" y="118647"/>
                  </a:cubicBezTo>
                  <a:cubicBezTo>
                    <a:pt x="56936" y="118590"/>
                    <a:pt x="56926" y="118532"/>
                    <a:pt x="56907" y="118485"/>
                  </a:cubicBezTo>
                  <a:cubicBezTo>
                    <a:pt x="56850" y="117942"/>
                    <a:pt x="56650" y="117418"/>
                    <a:pt x="56336" y="116961"/>
                  </a:cubicBezTo>
                  <a:cubicBezTo>
                    <a:pt x="55469" y="115513"/>
                    <a:pt x="54955" y="113884"/>
                    <a:pt x="54812" y="112198"/>
                  </a:cubicBezTo>
                  <a:cubicBezTo>
                    <a:pt x="54812" y="111722"/>
                    <a:pt x="54812" y="111056"/>
                    <a:pt x="55574" y="111056"/>
                  </a:cubicBezTo>
                  <a:cubicBezTo>
                    <a:pt x="56002" y="111056"/>
                    <a:pt x="56393" y="111274"/>
                    <a:pt x="56621" y="111627"/>
                  </a:cubicBezTo>
                  <a:cubicBezTo>
                    <a:pt x="56659" y="111941"/>
                    <a:pt x="56659" y="112265"/>
                    <a:pt x="56621" y="112579"/>
                  </a:cubicBezTo>
                  <a:cubicBezTo>
                    <a:pt x="56574" y="113151"/>
                    <a:pt x="56574" y="113722"/>
                    <a:pt x="56621" y="114294"/>
                  </a:cubicBezTo>
                  <a:cubicBezTo>
                    <a:pt x="56802" y="115027"/>
                    <a:pt x="57202" y="115694"/>
                    <a:pt x="57764" y="116199"/>
                  </a:cubicBezTo>
                  <a:cubicBezTo>
                    <a:pt x="58431" y="116675"/>
                    <a:pt x="59574" y="116770"/>
                    <a:pt x="59955" y="116199"/>
                  </a:cubicBezTo>
                  <a:cubicBezTo>
                    <a:pt x="60336" y="115627"/>
                    <a:pt x="59955" y="115056"/>
                    <a:pt x="59955" y="114484"/>
                  </a:cubicBezTo>
                  <a:cubicBezTo>
                    <a:pt x="59707" y="114037"/>
                    <a:pt x="59546" y="113561"/>
                    <a:pt x="59479" y="113056"/>
                  </a:cubicBezTo>
                  <a:cubicBezTo>
                    <a:pt x="59384" y="112808"/>
                    <a:pt x="59384" y="112541"/>
                    <a:pt x="59479" y="112294"/>
                  </a:cubicBezTo>
                  <a:lnTo>
                    <a:pt x="59479" y="112294"/>
                  </a:lnTo>
                  <a:cubicBezTo>
                    <a:pt x="60431" y="112132"/>
                    <a:pt x="61393" y="112589"/>
                    <a:pt x="61860" y="113437"/>
                  </a:cubicBezTo>
                  <a:cubicBezTo>
                    <a:pt x="62098" y="114151"/>
                    <a:pt x="62098" y="114913"/>
                    <a:pt x="61860" y="115627"/>
                  </a:cubicBezTo>
                  <a:cubicBezTo>
                    <a:pt x="61622" y="116304"/>
                    <a:pt x="61622" y="117047"/>
                    <a:pt x="61860" y="117723"/>
                  </a:cubicBezTo>
                  <a:cubicBezTo>
                    <a:pt x="61860" y="117723"/>
                    <a:pt x="61860" y="117723"/>
                    <a:pt x="61860" y="118294"/>
                  </a:cubicBezTo>
                  <a:cubicBezTo>
                    <a:pt x="62317" y="118475"/>
                    <a:pt x="62832" y="118475"/>
                    <a:pt x="63289" y="118294"/>
                  </a:cubicBezTo>
                  <a:cubicBezTo>
                    <a:pt x="63603" y="118352"/>
                    <a:pt x="63927" y="118352"/>
                    <a:pt x="64241" y="118294"/>
                  </a:cubicBezTo>
                  <a:cubicBezTo>
                    <a:pt x="65194" y="118294"/>
                    <a:pt x="65194" y="116770"/>
                    <a:pt x="64813" y="115818"/>
                  </a:cubicBezTo>
                  <a:cubicBezTo>
                    <a:pt x="64318" y="114932"/>
                    <a:pt x="63908" y="114008"/>
                    <a:pt x="63575" y="113056"/>
                  </a:cubicBezTo>
                  <a:cubicBezTo>
                    <a:pt x="63422" y="112579"/>
                    <a:pt x="63622" y="112065"/>
                    <a:pt x="64051" y="111817"/>
                  </a:cubicBezTo>
                  <a:cubicBezTo>
                    <a:pt x="64689" y="111665"/>
                    <a:pt x="65346" y="111884"/>
                    <a:pt x="65765" y="112389"/>
                  </a:cubicBezTo>
                  <a:cubicBezTo>
                    <a:pt x="65937" y="112818"/>
                    <a:pt x="65937" y="113294"/>
                    <a:pt x="65765" y="113722"/>
                  </a:cubicBezTo>
                  <a:cubicBezTo>
                    <a:pt x="65718" y="114075"/>
                    <a:pt x="65718" y="114418"/>
                    <a:pt x="65765" y="114770"/>
                  </a:cubicBezTo>
                  <a:cubicBezTo>
                    <a:pt x="65765" y="114770"/>
                    <a:pt x="65765" y="115437"/>
                    <a:pt x="66623" y="115532"/>
                  </a:cubicBezTo>
                  <a:cubicBezTo>
                    <a:pt x="67308" y="115789"/>
                    <a:pt x="68070" y="115456"/>
                    <a:pt x="68337" y="114770"/>
                  </a:cubicBezTo>
                  <a:cubicBezTo>
                    <a:pt x="68337" y="114199"/>
                    <a:pt x="68337" y="113532"/>
                    <a:pt x="68337" y="112865"/>
                  </a:cubicBezTo>
                  <a:cubicBezTo>
                    <a:pt x="68671" y="112713"/>
                    <a:pt x="69051" y="112713"/>
                    <a:pt x="69385" y="112865"/>
                  </a:cubicBezTo>
                  <a:cubicBezTo>
                    <a:pt x="69833" y="112932"/>
                    <a:pt x="70242" y="113170"/>
                    <a:pt x="70528" y="113532"/>
                  </a:cubicBezTo>
                  <a:cubicBezTo>
                    <a:pt x="70566" y="113846"/>
                    <a:pt x="70566" y="114170"/>
                    <a:pt x="70528" y="114484"/>
                  </a:cubicBezTo>
                  <a:cubicBezTo>
                    <a:pt x="70585" y="115304"/>
                    <a:pt x="70775" y="116113"/>
                    <a:pt x="71099" y="116866"/>
                  </a:cubicBezTo>
                  <a:cubicBezTo>
                    <a:pt x="71595" y="117713"/>
                    <a:pt x="72366" y="118352"/>
                    <a:pt x="73290" y="118675"/>
                  </a:cubicBezTo>
                  <a:cubicBezTo>
                    <a:pt x="73805" y="118913"/>
                    <a:pt x="74395" y="118913"/>
                    <a:pt x="74909" y="118675"/>
                  </a:cubicBezTo>
                  <a:lnTo>
                    <a:pt x="74909" y="118104"/>
                  </a:lnTo>
                  <a:cubicBezTo>
                    <a:pt x="74947" y="116980"/>
                    <a:pt x="74614" y="115875"/>
                    <a:pt x="73957" y="114961"/>
                  </a:cubicBezTo>
                  <a:cubicBezTo>
                    <a:pt x="73595" y="114484"/>
                    <a:pt x="73366" y="113932"/>
                    <a:pt x="73290" y="113341"/>
                  </a:cubicBezTo>
                  <a:cubicBezTo>
                    <a:pt x="73290" y="113008"/>
                    <a:pt x="73528" y="112722"/>
                    <a:pt x="73862" y="112675"/>
                  </a:cubicBezTo>
                  <a:cubicBezTo>
                    <a:pt x="74224" y="112484"/>
                    <a:pt x="74643" y="112484"/>
                    <a:pt x="75005" y="112675"/>
                  </a:cubicBezTo>
                  <a:cubicBezTo>
                    <a:pt x="75252" y="112980"/>
                    <a:pt x="75586" y="113208"/>
                    <a:pt x="75957" y="113341"/>
                  </a:cubicBezTo>
                  <a:cubicBezTo>
                    <a:pt x="76348" y="113532"/>
                    <a:pt x="76805" y="113532"/>
                    <a:pt x="77195" y="113341"/>
                  </a:cubicBezTo>
                  <a:cubicBezTo>
                    <a:pt x="77395" y="113046"/>
                    <a:pt x="77548" y="112722"/>
                    <a:pt x="77672" y="112389"/>
                  </a:cubicBezTo>
                  <a:lnTo>
                    <a:pt x="77672" y="111817"/>
                  </a:lnTo>
                  <a:cubicBezTo>
                    <a:pt x="77986" y="111351"/>
                    <a:pt x="78538" y="111094"/>
                    <a:pt x="79100" y="111151"/>
                  </a:cubicBezTo>
                  <a:cubicBezTo>
                    <a:pt x="79529" y="111274"/>
                    <a:pt x="79834" y="111655"/>
                    <a:pt x="79862" y="112103"/>
                  </a:cubicBezTo>
                  <a:cubicBezTo>
                    <a:pt x="80005" y="112408"/>
                    <a:pt x="80005" y="112751"/>
                    <a:pt x="79862" y="113056"/>
                  </a:cubicBezTo>
                  <a:cubicBezTo>
                    <a:pt x="79862" y="113056"/>
                    <a:pt x="79862" y="113722"/>
                    <a:pt x="79291" y="114008"/>
                  </a:cubicBezTo>
                  <a:cubicBezTo>
                    <a:pt x="79291" y="114008"/>
                    <a:pt x="79291" y="114770"/>
                    <a:pt x="79291" y="114865"/>
                  </a:cubicBezTo>
                  <a:cubicBezTo>
                    <a:pt x="79291" y="114961"/>
                    <a:pt x="80910" y="114865"/>
                    <a:pt x="81672" y="114389"/>
                  </a:cubicBezTo>
                  <a:cubicBezTo>
                    <a:pt x="82291" y="113837"/>
                    <a:pt x="82644" y="113036"/>
                    <a:pt x="82625" y="112198"/>
                  </a:cubicBezTo>
                  <a:cubicBezTo>
                    <a:pt x="82625" y="111722"/>
                    <a:pt x="82625" y="111341"/>
                    <a:pt x="82625" y="110960"/>
                  </a:cubicBezTo>
                  <a:cubicBezTo>
                    <a:pt x="82625" y="110579"/>
                    <a:pt x="83863" y="110960"/>
                    <a:pt x="83958" y="109912"/>
                  </a:cubicBezTo>
                  <a:lnTo>
                    <a:pt x="83958" y="109912"/>
                  </a:lnTo>
                  <a:cubicBezTo>
                    <a:pt x="83958" y="111341"/>
                    <a:pt x="84625" y="111151"/>
                    <a:pt x="84815" y="111817"/>
                  </a:cubicBezTo>
                  <a:cubicBezTo>
                    <a:pt x="85006" y="112484"/>
                    <a:pt x="84339" y="112960"/>
                    <a:pt x="83863" y="113532"/>
                  </a:cubicBezTo>
                  <a:cubicBezTo>
                    <a:pt x="83387" y="114103"/>
                    <a:pt x="83291" y="114961"/>
                    <a:pt x="83863" y="115342"/>
                  </a:cubicBezTo>
                  <a:cubicBezTo>
                    <a:pt x="84472" y="115599"/>
                    <a:pt x="85187" y="115408"/>
                    <a:pt x="85577" y="114865"/>
                  </a:cubicBezTo>
                  <a:cubicBezTo>
                    <a:pt x="85777" y="114361"/>
                    <a:pt x="86025" y="113884"/>
                    <a:pt x="86339" y="113437"/>
                  </a:cubicBezTo>
                  <a:cubicBezTo>
                    <a:pt x="86835" y="113018"/>
                    <a:pt x="87559" y="113018"/>
                    <a:pt x="88054" y="113437"/>
                  </a:cubicBezTo>
                  <a:cubicBezTo>
                    <a:pt x="88816" y="113913"/>
                    <a:pt x="88054" y="114770"/>
                    <a:pt x="88054" y="115246"/>
                  </a:cubicBezTo>
                  <a:lnTo>
                    <a:pt x="86244" y="117056"/>
                  </a:lnTo>
                  <a:cubicBezTo>
                    <a:pt x="85863" y="117294"/>
                    <a:pt x="85587" y="117666"/>
                    <a:pt x="85482" y="118104"/>
                  </a:cubicBezTo>
                  <a:cubicBezTo>
                    <a:pt x="85406" y="118599"/>
                    <a:pt x="85682" y="119075"/>
                    <a:pt x="86149" y="119247"/>
                  </a:cubicBezTo>
                  <a:cubicBezTo>
                    <a:pt x="86663" y="119485"/>
                    <a:pt x="87254" y="119485"/>
                    <a:pt x="87768" y="119247"/>
                  </a:cubicBezTo>
                  <a:cubicBezTo>
                    <a:pt x="88397" y="118828"/>
                    <a:pt x="88911" y="118275"/>
                    <a:pt x="89292" y="117627"/>
                  </a:cubicBezTo>
                  <a:cubicBezTo>
                    <a:pt x="89292" y="116961"/>
                    <a:pt x="90245" y="115913"/>
                    <a:pt x="91388" y="116199"/>
                  </a:cubicBezTo>
                  <a:cubicBezTo>
                    <a:pt x="92026" y="116370"/>
                    <a:pt x="92464" y="116970"/>
                    <a:pt x="92435" y="117627"/>
                  </a:cubicBezTo>
                  <a:cubicBezTo>
                    <a:pt x="92169" y="118199"/>
                    <a:pt x="91683" y="118637"/>
                    <a:pt x="91102" y="118866"/>
                  </a:cubicBezTo>
                  <a:cubicBezTo>
                    <a:pt x="90340" y="118866"/>
                    <a:pt x="89197" y="119818"/>
                    <a:pt x="89387" y="120676"/>
                  </a:cubicBezTo>
                  <a:cubicBezTo>
                    <a:pt x="89578" y="121533"/>
                    <a:pt x="90530" y="121819"/>
                    <a:pt x="91388" y="121819"/>
                  </a:cubicBezTo>
                  <a:cubicBezTo>
                    <a:pt x="91797" y="121914"/>
                    <a:pt x="92216" y="121914"/>
                    <a:pt x="92626" y="121819"/>
                  </a:cubicBezTo>
                  <a:cubicBezTo>
                    <a:pt x="92626" y="116199"/>
                    <a:pt x="91673" y="110579"/>
                    <a:pt x="91292" y="104959"/>
                  </a:cubicBezTo>
                  <a:cubicBezTo>
                    <a:pt x="90549" y="85814"/>
                    <a:pt x="93359" y="66697"/>
                    <a:pt x="99579" y="48571"/>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9BCE830B-53A3-EED2-CD42-4DF93F97868A}"/>
                </a:ext>
              </a:extLst>
            </p:cNvPr>
            <p:cNvSpPr/>
            <p:nvPr/>
          </p:nvSpPr>
          <p:spPr>
            <a:xfrm>
              <a:off x="5566388" y="2663475"/>
              <a:ext cx="2306" cy="3357"/>
            </a:xfrm>
            <a:custGeom>
              <a:avLst/>
              <a:gdLst>
                <a:gd name="connsiteX0" fmla="*/ 751 w 2306"/>
                <a:gd name="connsiteY0" fmla="*/ 458 h 3357"/>
                <a:gd name="connsiteX1" fmla="*/ -11 w 2306"/>
                <a:gd name="connsiteY1" fmla="*/ 1601 h 3357"/>
                <a:gd name="connsiteX2" fmla="*/ 560 w 2306"/>
                <a:gd name="connsiteY2" fmla="*/ 2744 h 3357"/>
                <a:gd name="connsiteX3" fmla="*/ 2275 w 2306"/>
                <a:gd name="connsiteY3" fmla="*/ 2744 h 3357"/>
                <a:gd name="connsiteX4" fmla="*/ 2275 w 2306"/>
                <a:gd name="connsiteY4" fmla="*/ 2744 h 3357"/>
                <a:gd name="connsiteX5" fmla="*/ 2275 w 2306"/>
                <a:gd name="connsiteY5" fmla="*/ -399 h 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6" h="3357">
                  <a:moveTo>
                    <a:pt x="751" y="458"/>
                  </a:moveTo>
                  <a:cubicBezTo>
                    <a:pt x="379" y="744"/>
                    <a:pt x="112" y="1144"/>
                    <a:pt x="-11" y="1601"/>
                  </a:cubicBezTo>
                  <a:cubicBezTo>
                    <a:pt x="-107" y="2068"/>
                    <a:pt x="131" y="2535"/>
                    <a:pt x="560" y="2744"/>
                  </a:cubicBezTo>
                  <a:cubicBezTo>
                    <a:pt x="1093" y="3030"/>
                    <a:pt x="1741" y="3030"/>
                    <a:pt x="2275" y="2744"/>
                  </a:cubicBezTo>
                  <a:lnTo>
                    <a:pt x="2275" y="2744"/>
                  </a:lnTo>
                  <a:cubicBezTo>
                    <a:pt x="2179" y="1696"/>
                    <a:pt x="2179" y="649"/>
                    <a:pt x="2275" y="-39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9E44A07C-2713-D5EC-EDA0-1419E242C0A3}"/>
                </a:ext>
              </a:extLst>
            </p:cNvPr>
            <p:cNvSpPr/>
            <p:nvPr/>
          </p:nvSpPr>
          <p:spPr>
            <a:xfrm>
              <a:off x="5409437" y="2533078"/>
              <a:ext cx="1193" cy="2571"/>
            </a:xfrm>
            <a:custGeom>
              <a:avLst/>
              <a:gdLst>
                <a:gd name="connsiteX0" fmla="*/ 730 w 1193"/>
                <a:gd name="connsiteY0" fmla="*/ 1315 h 2571"/>
                <a:gd name="connsiteX1" fmla="*/ 730 w 1193"/>
                <a:gd name="connsiteY1" fmla="*/ -399 h 2571"/>
                <a:gd name="connsiteX2" fmla="*/ -32 w 1193"/>
                <a:gd name="connsiteY2" fmla="*/ -399 h 2571"/>
                <a:gd name="connsiteX3" fmla="*/ -32 w 1193"/>
                <a:gd name="connsiteY3" fmla="*/ 2173 h 2571"/>
              </a:gdLst>
              <a:ahLst/>
              <a:cxnLst>
                <a:cxn ang="0">
                  <a:pos x="connsiteX0" y="connsiteY0"/>
                </a:cxn>
                <a:cxn ang="0">
                  <a:pos x="connsiteX1" y="connsiteY1"/>
                </a:cxn>
                <a:cxn ang="0">
                  <a:pos x="connsiteX2" y="connsiteY2"/>
                </a:cxn>
                <a:cxn ang="0">
                  <a:pos x="connsiteX3" y="connsiteY3"/>
                </a:cxn>
              </a:cxnLst>
              <a:rect l="l" t="t" r="r" b="b"/>
              <a:pathLst>
                <a:path w="1193" h="2571">
                  <a:moveTo>
                    <a:pt x="730" y="1315"/>
                  </a:moveTo>
                  <a:cubicBezTo>
                    <a:pt x="1206" y="744"/>
                    <a:pt x="1397" y="-113"/>
                    <a:pt x="730" y="-399"/>
                  </a:cubicBezTo>
                  <a:lnTo>
                    <a:pt x="-32" y="-399"/>
                  </a:lnTo>
                  <a:lnTo>
                    <a:pt x="-32" y="2173"/>
                  </a:lnTo>
                  <a:close/>
                </a:path>
              </a:pathLst>
            </a:custGeom>
            <a:solidFill>
              <a:srgbClr val="B4B4DA"/>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8A99C113-6846-5938-4AE4-5A8F7C7D1DDB}"/>
                </a:ext>
              </a:extLst>
            </p:cNvPr>
            <p:cNvSpPr/>
            <p:nvPr/>
          </p:nvSpPr>
          <p:spPr>
            <a:xfrm>
              <a:off x="5223309" y="2582703"/>
              <a:ext cx="2200" cy="2245"/>
            </a:xfrm>
            <a:custGeom>
              <a:avLst/>
              <a:gdLst>
                <a:gd name="connsiteX0" fmla="*/ 739 w 2200"/>
                <a:gd name="connsiteY0" fmla="*/ -208 h 2245"/>
                <a:gd name="connsiteX1" fmla="*/ -23 w 2200"/>
                <a:gd name="connsiteY1" fmla="*/ 649 h 2245"/>
                <a:gd name="connsiteX2" fmla="*/ 644 w 2200"/>
                <a:gd name="connsiteY2" fmla="*/ 1696 h 2245"/>
                <a:gd name="connsiteX3" fmla="*/ 2168 w 2200"/>
                <a:gd name="connsiteY3" fmla="*/ 1696 h 2245"/>
                <a:gd name="connsiteX4" fmla="*/ 1216 w 2200"/>
                <a:gd name="connsiteY4" fmla="*/ -399 h 2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 h="2245">
                  <a:moveTo>
                    <a:pt x="739" y="-208"/>
                  </a:moveTo>
                  <a:cubicBezTo>
                    <a:pt x="368" y="-56"/>
                    <a:pt x="92" y="258"/>
                    <a:pt x="-23" y="649"/>
                  </a:cubicBezTo>
                  <a:cubicBezTo>
                    <a:pt x="-89" y="1115"/>
                    <a:pt x="196" y="1563"/>
                    <a:pt x="644" y="1696"/>
                  </a:cubicBezTo>
                  <a:cubicBezTo>
                    <a:pt x="1130" y="1896"/>
                    <a:pt x="1682" y="1896"/>
                    <a:pt x="2168" y="1696"/>
                  </a:cubicBezTo>
                  <a:lnTo>
                    <a:pt x="1216" y="-399"/>
                  </a:lnTo>
                  <a:close/>
                </a:path>
              </a:pathLst>
            </a:custGeom>
            <a:solidFill>
              <a:srgbClr val="E6B495"/>
            </a:solidFill>
            <a:ln w="2286" cap="flat">
              <a:solidFill>
                <a:srgbClr val="694F43"/>
              </a:solid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8B1FD6C6-2BD7-2BD6-8E81-83C74E21C2BD}"/>
                </a:ext>
              </a:extLst>
            </p:cNvPr>
            <p:cNvSpPr/>
            <p:nvPr/>
          </p:nvSpPr>
          <p:spPr>
            <a:xfrm>
              <a:off x="5486969" y="2542972"/>
              <a:ext cx="101633" cy="123622"/>
            </a:xfrm>
            <a:custGeom>
              <a:avLst/>
              <a:gdLst>
                <a:gd name="connsiteX0" fmla="*/ 2923 w 101633"/>
                <a:gd name="connsiteY0" fmla="*/ 102769 h 123622"/>
                <a:gd name="connsiteX1" fmla="*/ 4065 w 101633"/>
                <a:gd name="connsiteY1" fmla="*/ 102769 h 123622"/>
                <a:gd name="connsiteX2" fmla="*/ 2446 w 101633"/>
                <a:gd name="connsiteY2" fmla="*/ 105817 h 123622"/>
                <a:gd name="connsiteX3" fmla="*/ 1208 w 101633"/>
                <a:gd name="connsiteY3" fmla="*/ 106483 h 123622"/>
                <a:gd name="connsiteX4" fmla="*/ 1141 w 101633"/>
                <a:gd name="connsiteY4" fmla="*/ 107560 h 123622"/>
                <a:gd name="connsiteX5" fmla="*/ 1208 w 101633"/>
                <a:gd name="connsiteY5" fmla="*/ 107626 h 123622"/>
                <a:gd name="connsiteX6" fmla="*/ 1779 w 101633"/>
                <a:gd name="connsiteY6" fmla="*/ 107626 h 123622"/>
                <a:gd name="connsiteX7" fmla="*/ 4542 w 101633"/>
                <a:gd name="connsiteY7" fmla="*/ 106388 h 123622"/>
                <a:gd name="connsiteX8" fmla="*/ 6161 w 101633"/>
                <a:gd name="connsiteY8" fmla="*/ 104674 h 123622"/>
                <a:gd name="connsiteX9" fmla="*/ 3303 w 101633"/>
                <a:gd name="connsiteY9" fmla="*/ 108960 h 123622"/>
                <a:gd name="connsiteX10" fmla="*/ 1494 w 101633"/>
                <a:gd name="connsiteY10" fmla="*/ 109627 h 123622"/>
                <a:gd name="connsiteX11" fmla="*/ 1494 w 101633"/>
                <a:gd name="connsiteY11" fmla="*/ 111151 h 123622"/>
                <a:gd name="connsiteX12" fmla="*/ 3018 w 101633"/>
                <a:gd name="connsiteY12" fmla="*/ 111817 h 123622"/>
                <a:gd name="connsiteX13" fmla="*/ 7114 w 101633"/>
                <a:gd name="connsiteY13" fmla="*/ 110865 h 123622"/>
                <a:gd name="connsiteX14" fmla="*/ 8923 w 101633"/>
                <a:gd name="connsiteY14" fmla="*/ 107626 h 123622"/>
                <a:gd name="connsiteX15" fmla="*/ 10066 w 101633"/>
                <a:gd name="connsiteY15" fmla="*/ 106864 h 123622"/>
                <a:gd name="connsiteX16" fmla="*/ 11304 w 101633"/>
                <a:gd name="connsiteY16" fmla="*/ 108103 h 123622"/>
                <a:gd name="connsiteX17" fmla="*/ 11304 w 101633"/>
                <a:gd name="connsiteY17" fmla="*/ 108198 h 123622"/>
                <a:gd name="connsiteX18" fmla="*/ 10447 w 101633"/>
                <a:gd name="connsiteY18" fmla="*/ 109722 h 123622"/>
                <a:gd name="connsiteX19" fmla="*/ 10447 w 101633"/>
                <a:gd name="connsiteY19" fmla="*/ 111436 h 123622"/>
                <a:gd name="connsiteX20" fmla="*/ 12828 w 101633"/>
                <a:gd name="connsiteY20" fmla="*/ 111436 h 123622"/>
                <a:gd name="connsiteX21" fmla="*/ 14352 w 101633"/>
                <a:gd name="connsiteY21" fmla="*/ 109817 h 123622"/>
                <a:gd name="connsiteX22" fmla="*/ 14924 w 101633"/>
                <a:gd name="connsiteY22" fmla="*/ 108769 h 123622"/>
                <a:gd name="connsiteX23" fmla="*/ 14352 w 101633"/>
                <a:gd name="connsiteY23" fmla="*/ 113056 h 123622"/>
                <a:gd name="connsiteX24" fmla="*/ 13686 w 101633"/>
                <a:gd name="connsiteY24" fmla="*/ 114103 h 123622"/>
                <a:gd name="connsiteX25" fmla="*/ 13686 w 101633"/>
                <a:gd name="connsiteY25" fmla="*/ 115246 h 123622"/>
                <a:gd name="connsiteX26" fmla="*/ 14352 w 101633"/>
                <a:gd name="connsiteY26" fmla="*/ 115246 h 123622"/>
                <a:gd name="connsiteX27" fmla="*/ 17019 w 101633"/>
                <a:gd name="connsiteY27" fmla="*/ 113722 h 123622"/>
                <a:gd name="connsiteX28" fmla="*/ 17496 w 101633"/>
                <a:gd name="connsiteY28" fmla="*/ 110770 h 123622"/>
                <a:gd name="connsiteX29" fmla="*/ 18448 w 101633"/>
                <a:gd name="connsiteY29" fmla="*/ 110198 h 123622"/>
                <a:gd name="connsiteX30" fmla="*/ 18448 w 101633"/>
                <a:gd name="connsiteY30" fmla="*/ 110198 h 123622"/>
                <a:gd name="connsiteX31" fmla="*/ 18448 w 101633"/>
                <a:gd name="connsiteY31" fmla="*/ 114579 h 123622"/>
                <a:gd name="connsiteX32" fmla="*/ 20353 w 101633"/>
                <a:gd name="connsiteY32" fmla="*/ 117056 h 123622"/>
                <a:gd name="connsiteX33" fmla="*/ 22353 w 101633"/>
                <a:gd name="connsiteY33" fmla="*/ 117628 h 123622"/>
                <a:gd name="connsiteX34" fmla="*/ 22353 w 101633"/>
                <a:gd name="connsiteY34" fmla="*/ 116866 h 123622"/>
                <a:gd name="connsiteX35" fmla="*/ 20925 w 101633"/>
                <a:gd name="connsiteY35" fmla="*/ 113532 h 123622"/>
                <a:gd name="connsiteX36" fmla="*/ 20925 w 101633"/>
                <a:gd name="connsiteY36" fmla="*/ 110293 h 123622"/>
                <a:gd name="connsiteX37" fmla="*/ 22258 w 101633"/>
                <a:gd name="connsiteY37" fmla="*/ 111341 h 123622"/>
                <a:gd name="connsiteX38" fmla="*/ 22258 w 101633"/>
                <a:gd name="connsiteY38" fmla="*/ 112960 h 123622"/>
                <a:gd name="connsiteX39" fmla="*/ 22258 w 101633"/>
                <a:gd name="connsiteY39" fmla="*/ 112960 h 123622"/>
                <a:gd name="connsiteX40" fmla="*/ 23496 w 101633"/>
                <a:gd name="connsiteY40" fmla="*/ 112294 h 123622"/>
                <a:gd name="connsiteX41" fmla="*/ 24544 w 101633"/>
                <a:gd name="connsiteY41" fmla="*/ 111246 h 123622"/>
                <a:gd name="connsiteX42" fmla="*/ 24544 w 101633"/>
                <a:gd name="connsiteY42" fmla="*/ 115056 h 123622"/>
                <a:gd name="connsiteX43" fmla="*/ 27211 w 101633"/>
                <a:gd name="connsiteY43" fmla="*/ 120295 h 123622"/>
                <a:gd name="connsiteX44" fmla="*/ 28164 w 101633"/>
                <a:gd name="connsiteY44" fmla="*/ 120295 h 123622"/>
                <a:gd name="connsiteX45" fmla="*/ 29783 w 101633"/>
                <a:gd name="connsiteY45" fmla="*/ 119342 h 123622"/>
                <a:gd name="connsiteX46" fmla="*/ 29783 w 101633"/>
                <a:gd name="connsiteY46" fmla="*/ 117437 h 123622"/>
                <a:gd name="connsiteX47" fmla="*/ 29783 w 101633"/>
                <a:gd name="connsiteY47" fmla="*/ 114770 h 123622"/>
                <a:gd name="connsiteX48" fmla="*/ 31498 w 101633"/>
                <a:gd name="connsiteY48" fmla="*/ 113056 h 123622"/>
                <a:gd name="connsiteX49" fmla="*/ 33212 w 101633"/>
                <a:gd name="connsiteY49" fmla="*/ 114865 h 123622"/>
                <a:gd name="connsiteX50" fmla="*/ 33212 w 101633"/>
                <a:gd name="connsiteY50" fmla="*/ 117342 h 123622"/>
                <a:gd name="connsiteX51" fmla="*/ 35593 w 101633"/>
                <a:gd name="connsiteY51" fmla="*/ 118199 h 123622"/>
                <a:gd name="connsiteX52" fmla="*/ 35593 w 101633"/>
                <a:gd name="connsiteY52" fmla="*/ 117342 h 123622"/>
                <a:gd name="connsiteX53" fmla="*/ 35022 w 101633"/>
                <a:gd name="connsiteY53" fmla="*/ 115342 h 123622"/>
                <a:gd name="connsiteX54" fmla="*/ 35022 w 101633"/>
                <a:gd name="connsiteY54" fmla="*/ 113437 h 123622"/>
                <a:gd name="connsiteX55" fmla="*/ 36736 w 101633"/>
                <a:gd name="connsiteY55" fmla="*/ 113437 h 123622"/>
                <a:gd name="connsiteX56" fmla="*/ 37403 w 101633"/>
                <a:gd name="connsiteY56" fmla="*/ 115056 h 123622"/>
                <a:gd name="connsiteX57" fmla="*/ 37403 w 101633"/>
                <a:gd name="connsiteY57" fmla="*/ 119247 h 123622"/>
                <a:gd name="connsiteX58" fmla="*/ 37403 w 101633"/>
                <a:gd name="connsiteY58" fmla="*/ 121247 h 123622"/>
                <a:gd name="connsiteX59" fmla="*/ 38736 w 101633"/>
                <a:gd name="connsiteY59" fmla="*/ 123152 h 123622"/>
                <a:gd name="connsiteX60" fmla="*/ 40261 w 101633"/>
                <a:gd name="connsiteY60" fmla="*/ 123152 h 123622"/>
                <a:gd name="connsiteX61" fmla="*/ 41213 w 101633"/>
                <a:gd name="connsiteY61" fmla="*/ 122400 h 123622"/>
                <a:gd name="connsiteX62" fmla="*/ 41213 w 101633"/>
                <a:gd name="connsiteY62" fmla="*/ 122390 h 123622"/>
                <a:gd name="connsiteX63" fmla="*/ 41213 w 101633"/>
                <a:gd name="connsiteY63" fmla="*/ 121342 h 123622"/>
                <a:gd name="connsiteX64" fmla="*/ 40546 w 101633"/>
                <a:gd name="connsiteY64" fmla="*/ 118199 h 123622"/>
                <a:gd name="connsiteX65" fmla="*/ 41403 w 101633"/>
                <a:gd name="connsiteY65" fmla="*/ 117246 h 123622"/>
                <a:gd name="connsiteX66" fmla="*/ 42261 w 101633"/>
                <a:gd name="connsiteY66" fmla="*/ 117246 h 123622"/>
                <a:gd name="connsiteX67" fmla="*/ 43023 w 101633"/>
                <a:gd name="connsiteY67" fmla="*/ 119152 h 123622"/>
                <a:gd name="connsiteX68" fmla="*/ 43499 w 101633"/>
                <a:gd name="connsiteY68" fmla="*/ 121152 h 123622"/>
                <a:gd name="connsiteX69" fmla="*/ 45499 w 101633"/>
                <a:gd name="connsiteY69" fmla="*/ 122009 h 123622"/>
                <a:gd name="connsiteX70" fmla="*/ 46357 w 101633"/>
                <a:gd name="connsiteY70" fmla="*/ 120771 h 123622"/>
                <a:gd name="connsiteX71" fmla="*/ 45690 w 101633"/>
                <a:gd name="connsiteY71" fmla="*/ 119342 h 123622"/>
                <a:gd name="connsiteX72" fmla="*/ 44166 w 101633"/>
                <a:gd name="connsiteY72" fmla="*/ 114389 h 123622"/>
                <a:gd name="connsiteX73" fmla="*/ 45023 w 101633"/>
                <a:gd name="connsiteY73" fmla="*/ 113151 h 123622"/>
                <a:gd name="connsiteX74" fmla="*/ 46071 w 101633"/>
                <a:gd name="connsiteY74" fmla="*/ 113722 h 123622"/>
                <a:gd name="connsiteX75" fmla="*/ 46071 w 101633"/>
                <a:gd name="connsiteY75" fmla="*/ 114770 h 123622"/>
                <a:gd name="connsiteX76" fmla="*/ 46071 w 101633"/>
                <a:gd name="connsiteY76" fmla="*/ 116485 h 123622"/>
                <a:gd name="connsiteX77" fmla="*/ 47214 w 101633"/>
                <a:gd name="connsiteY77" fmla="*/ 118390 h 123622"/>
                <a:gd name="connsiteX78" fmla="*/ 49404 w 101633"/>
                <a:gd name="connsiteY78" fmla="*/ 118390 h 123622"/>
                <a:gd name="connsiteX79" fmla="*/ 49404 w 101633"/>
                <a:gd name="connsiteY79" fmla="*/ 116580 h 123622"/>
                <a:gd name="connsiteX80" fmla="*/ 49404 w 101633"/>
                <a:gd name="connsiteY80" fmla="*/ 115056 h 123622"/>
                <a:gd name="connsiteX81" fmla="*/ 49404 w 101633"/>
                <a:gd name="connsiteY81" fmla="*/ 114294 h 123622"/>
                <a:gd name="connsiteX82" fmla="*/ 49404 w 101633"/>
                <a:gd name="connsiteY82" fmla="*/ 114294 h 123622"/>
                <a:gd name="connsiteX83" fmla="*/ 51690 w 101633"/>
                <a:gd name="connsiteY83" fmla="*/ 115437 h 123622"/>
                <a:gd name="connsiteX84" fmla="*/ 51690 w 101633"/>
                <a:gd name="connsiteY84" fmla="*/ 117628 h 123622"/>
                <a:gd name="connsiteX85" fmla="*/ 51690 w 101633"/>
                <a:gd name="connsiteY85" fmla="*/ 119914 h 123622"/>
                <a:gd name="connsiteX86" fmla="*/ 51690 w 101633"/>
                <a:gd name="connsiteY86" fmla="*/ 120485 h 123622"/>
                <a:gd name="connsiteX87" fmla="*/ 53119 w 101633"/>
                <a:gd name="connsiteY87" fmla="*/ 120485 h 123622"/>
                <a:gd name="connsiteX88" fmla="*/ 54072 w 101633"/>
                <a:gd name="connsiteY88" fmla="*/ 120485 h 123622"/>
                <a:gd name="connsiteX89" fmla="*/ 54643 w 101633"/>
                <a:gd name="connsiteY89" fmla="*/ 117913 h 123622"/>
                <a:gd name="connsiteX90" fmla="*/ 53500 w 101633"/>
                <a:gd name="connsiteY90" fmla="*/ 115056 h 123622"/>
                <a:gd name="connsiteX91" fmla="*/ 53500 w 101633"/>
                <a:gd name="connsiteY91" fmla="*/ 113722 h 123622"/>
                <a:gd name="connsiteX92" fmla="*/ 55119 w 101633"/>
                <a:gd name="connsiteY92" fmla="*/ 114294 h 123622"/>
                <a:gd name="connsiteX93" fmla="*/ 55691 w 101633"/>
                <a:gd name="connsiteY93" fmla="*/ 115723 h 123622"/>
                <a:gd name="connsiteX94" fmla="*/ 55691 w 101633"/>
                <a:gd name="connsiteY94" fmla="*/ 116770 h 123622"/>
                <a:gd name="connsiteX95" fmla="*/ 56453 w 101633"/>
                <a:gd name="connsiteY95" fmla="*/ 117533 h 123622"/>
                <a:gd name="connsiteX96" fmla="*/ 58101 w 101633"/>
                <a:gd name="connsiteY96" fmla="*/ 116942 h 123622"/>
                <a:gd name="connsiteX97" fmla="*/ 58167 w 101633"/>
                <a:gd name="connsiteY97" fmla="*/ 116770 h 123622"/>
                <a:gd name="connsiteX98" fmla="*/ 58167 w 101633"/>
                <a:gd name="connsiteY98" fmla="*/ 114865 h 123622"/>
                <a:gd name="connsiteX99" fmla="*/ 59215 w 101633"/>
                <a:gd name="connsiteY99" fmla="*/ 114865 h 123622"/>
                <a:gd name="connsiteX100" fmla="*/ 60358 w 101633"/>
                <a:gd name="connsiteY100" fmla="*/ 115532 h 123622"/>
                <a:gd name="connsiteX101" fmla="*/ 60358 w 101633"/>
                <a:gd name="connsiteY101" fmla="*/ 116485 h 123622"/>
                <a:gd name="connsiteX102" fmla="*/ 60930 w 101633"/>
                <a:gd name="connsiteY102" fmla="*/ 118961 h 123622"/>
                <a:gd name="connsiteX103" fmla="*/ 63120 w 101633"/>
                <a:gd name="connsiteY103" fmla="*/ 120866 h 123622"/>
                <a:gd name="connsiteX104" fmla="*/ 64644 w 101633"/>
                <a:gd name="connsiteY104" fmla="*/ 120866 h 123622"/>
                <a:gd name="connsiteX105" fmla="*/ 64644 w 101633"/>
                <a:gd name="connsiteY105" fmla="*/ 120295 h 123622"/>
                <a:gd name="connsiteX106" fmla="*/ 63787 w 101633"/>
                <a:gd name="connsiteY106" fmla="*/ 117056 h 123622"/>
                <a:gd name="connsiteX107" fmla="*/ 63120 w 101633"/>
                <a:gd name="connsiteY107" fmla="*/ 115437 h 123622"/>
                <a:gd name="connsiteX108" fmla="*/ 63692 w 101633"/>
                <a:gd name="connsiteY108" fmla="*/ 114675 h 123622"/>
                <a:gd name="connsiteX109" fmla="*/ 64835 w 101633"/>
                <a:gd name="connsiteY109" fmla="*/ 115151 h 123622"/>
                <a:gd name="connsiteX110" fmla="*/ 65787 w 101633"/>
                <a:gd name="connsiteY110" fmla="*/ 115818 h 123622"/>
                <a:gd name="connsiteX111" fmla="*/ 67026 w 101633"/>
                <a:gd name="connsiteY111" fmla="*/ 115818 h 123622"/>
                <a:gd name="connsiteX112" fmla="*/ 67502 w 101633"/>
                <a:gd name="connsiteY112" fmla="*/ 114770 h 123622"/>
                <a:gd name="connsiteX113" fmla="*/ 67502 w 101633"/>
                <a:gd name="connsiteY113" fmla="*/ 114103 h 123622"/>
                <a:gd name="connsiteX114" fmla="*/ 68931 w 101633"/>
                <a:gd name="connsiteY114" fmla="*/ 113532 h 123622"/>
                <a:gd name="connsiteX115" fmla="*/ 69788 w 101633"/>
                <a:gd name="connsiteY115" fmla="*/ 114389 h 123622"/>
                <a:gd name="connsiteX116" fmla="*/ 69788 w 101633"/>
                <a:gd name="connsiteY116" fmla="*/ 115437 h 123622"/>
                <a:gd name="connsiteX117" fmla="*/ 69216 w 101633"/>
                <a:gd name="connsiteY117" fmla="*/ 116389 h 123622"/>
                <a:gd name="connsiteX118" fmla="*/ 69216 w 101633"/>
                <a:gd name="connsiteY118" fmla="*/ 117342 h 123622"/>
                <a:gd name="connsiteX119" fmla="*/ 71598 w 101633"/>
                <a:gd name="connsiteY119" fmla="*/ 116770 h 123622"/>
                <a:gd name="connsiteX120" fmla="*/ 72550 w 101633"/>
                <a:gd name="connsiteY120" fmla="*/ 114484 h 123622"/>
                <a:gd name="connsiteX121" fmla="*/ 72550 w 101633"/>
                <a:gd name="connsiteY121" fmla="*/ 113246 h 123622"/>
                <a:gd name="connsiteX122" fmla="*/ 73979 w 101633"/>
                <a:gd name="connsiteY122" fmla="*/ 112103 h 123622"/>
                <a:gd name="connsiteX123" fmla="*/ 73979 w 101633"/>
                <a:gd name="connsiteY123" fmla="*/ 112103 h 123622"/>
                <a:gd name="connsiteX124" fmla="*/ 74741 w 101633"/>
                <a:gd name="connsiteY124" fmla="*/ 114008 h 123622"/>
                <a:gd name="connsiteX125" fmla="*/ 73789 w 101633"/>
                <a:gd name="connsiteY125" fmla="*/ 115818 h 123622"/>
                <a:gd name="connsiteX126" fmla="*/ 73789 w 101633"/>
                <a:gd name="connsiteY126" fmla="*/ 117723 h 123622"/>
                <a:gd name="connsiteX127" fmla="*/ 75503 w 101633"/>
                <a:gd name="connsiteY127" fmla="*/ 117246 h 123622"/>
                <a:gd name="connsiteX128" fmla="*/ 76265 w 101633"/>
                <a:gd name="connsiteY128" fmla="*/ 115723 h 123622"/>
                <a:gd name="connsiteX129" fmla="*/ 77408 w 101633"/>
                <a:gd name="connsiteY129" fmla="*/ 115246 h 123622"/>
                <a:gd name="connsiteX130" fmla="*/ 79408 w 101633"/>
                <a:gd name="connsiteY130" fmla="*/ 105721 h 123622"/>
                <a:gd name="connsiteX131" fmla="*/ 101602 w 101633"/>
                <a:gd name="connsiteY131" fmla="*/ 24854 h 123622"/>
                <a:gd name="connsiteX132" fmla="*/ 101602 w 101633"/>
                <a:gd name="connsiteY132" fmla="*/ 23616 h 123622"/>
                <a:gd name="connsiteX133" fmla="*/ 101602 w 101633"/>
                <a:gd name="connsiteY133" fmla="*/ 23616 h 123622"/>
                <a:gd name="connsiteX134" fmla="*/ 100554 w 101633"/>
                <a:gd name="connsiteY134" fmla="*/ 22949 h 123622"/>
                <a:gd name="connsiteX135" fmla="*/ 99411 w 101633"/>
                <a:gd name="connsiteY135" fmla="*/ 23425 h 123622"/>
                <a:gd name="connsiteX136" fmla="*/ 98935 w 101633"/>
                <a:gd name="connsiteY136" fmla="*/ 24378 h 123622"/>
                <a:gd name="connsiteX137" fmla="*/ 98935 w 101633"/>
                <a:gd name="connsiteY137" fmla="*/ 25045 h 123622"/>
                <a:gd name="connsiteX138" fmla="*/ 97601 w 101633"/>
                <a:gd name="connsiteY138" fmla="*/ 25711 h 123622"/>
                <a:gd name="connsiteX139" fmla="*/ 96744 w 101633"/>
                <a:gd name="connsiteY139" fmla="*/ 24854 h 123622"/>
                <a:gd name="connsiteX140" fmla="*/ 96744 w 101633"/>
                <a:gd name="connsiteY140" fmla="*/ 23806 h 123622"/>
                <a:gd name="connsiteX141" fmla="*/ 97411 w 101633"/>
                <a:gd name="connsiteY141" fmla="*/ 22854 h 123622"/>
                <a:gd name="connsiteX142" fmla="*/ 97411 w 101633"/>
                <a:gd name="connsiteY142" fmla="*/ 22854 h 123622"/>
                <a:gd name="connsiteX143" fmla="*/ 97411 w 101633"/>
                <a:gd name="connsiteY143" fmla="*/ 21901 h 123622"/>
                <a:gd name="connsiteX144" fmla="*/ 95124 w 101633"/>
                <a:gd name="connsiteY144" fmla="*/ 22568 h 123622"/>
                <a:gd name="connsiteX145" fmla="*/ 94077 w 101633"/>
                <a:gd name="connsiteY145" fmla="*/ 24854 h 123622"/>
                <a:gd name="connsiteX146" fmla="*/ 94077 w 101633"/>
                <a:gd name="connsiteY146" fmla="*/ 26092 h 123622"/>
                <a:gd name="connsiteX147" fmla="*/ 92648 w 101633"/>
                <a:gd name="connsiteY147" fmla="*/ 27331 h 123622"/>
                <a:gd name="connsiteX148" fmla="*/ 92648 w 101633"/>
                <a:gd name="connsiteY148" fmla="*/ 27331 h 123622"/>
                <a:gd name="connsiteX149" fmla="*/ 91886 w 101633"/>
                <a:gd name="connsiteY149" fmla="*/ 25426 h 123622"/>
                <a:gd name="connsiteX150" fmla="*/ 92839 w 101633"/>
                <a:gd name="connsiteY150" fmla="*/ 23521 h 123622"/>
                <a:gd name="connsiteX151" fmla="*/ 93048 w 101633"/>
                <a:gd name="connsiteY151" fmla="*/ 21920 h 123622"/>
                <a:gd name="connsiteX152" fmla="*/ 92839 w 101633"/>
                <a:gd name="connsiteY152" fmla="*/ 21711 h 123622"/>
                <a:gd name="connsiteX153" fmla="*/ 91124 w 101633"/>
                <a:gd name="connsiteY153" fmla="*/ 22283 h 123622"/>
                <a:gd name="connsiteX154" fmla="*/ 90362 w 101633"/>
                <a:gd name="connsiteY154" fmla="*/ 23806 h 123622"/>
                <a:gd name="connsiteX155" fmla="*/ 88552 w 101633"/>
                <a:gd name="connsiteY155" fmla="*/ 23806 h 123622"/>
                <a:gd name="connsiteX156" fmla="*/ 88552 w 101633"/>
                <a:gd name="connsiteY156" fmla="*/ 21901 h 123622"/>
                <a:gd name="connsiteX157" fmla="*/ 90362 w 101633"/>
                <a:gd name="connsiteY157" fmla="*/ 19996 h 123622"/>
                <a:gd name="connsiteX158" fmla="*/ 91124 w 101633"/>
                <a:gd name="connsiteY158" fmla="*/ 18853 h 123622"/>
                <a:gd name="connsiteX159" fmla="*/ 90457 w 101633"/>
                <a:gd name="connsiteY159" fmla="*/ 17710 h 123622"/>
                <a:gd name="connsiteX160" fmla="*/ 88743 w 101633"/>
                <a:gd name="connsiteY160" fmla="*/ 18187 h 123622"/>
                <a:gd name="connsiteX161" fmla="*/ 87314 w 101633"/>
                <a:gd name="connsiteY161" fmla="*/ 19901 h 123622"/>
                <a:gd name="connsiteX162" fmla="*/ 85219 w 101633"/>
                <a:gd name="connsiteY162" fmla="*/ 21425 h 123622"/>
                <a:gd name="connsiteX163" fmla="*/ 84133 w 101633"/>
                <a:gd name="connsiteY163" fmla="*/ 20225 h 123622"/>
                <a:gd name="connsiteX164" fmla="*/ 84171 w 101633"/>
                <a:gd name="connsiteY164" fmla="*/ 19996 h 123622"/>
                <a:gd name="connsiteX165" fmla="*/ 85409 w 101633"/>
                <a:gd name="connsiteY165" fmla="*/ 18663 h 123622"/>
                <a:gd name="connsiteX166" fmla="*/ 87219 w 101633"/>
                <a:gd name="connsiteY166" fmla="*/ 16853 h 123622"/>
                <a:gd name="connsiteX167" fmla="*/ 85219 w 101633"/>
                <a:gd name="connsiteY167" fmla="*/ 15710 h 123622"/>
                <a:gd name="connsiteX168" fmla="*/ 83123 w 101633"/>
                <a:gd name="connsiteY168" fmla="*/ 16758 h 123622"/>
                <a:gd name="connsiteX169" fmla="*/ 81694 w 101633"/>
                <a:gd name="connsiteY169" fmla="*/ 18377 h 123622"/>
                <a:gd name="connsiteX170" fmla="*/ 80551 w 101633"/>
                <a:gd name="connsiteY170" fmla="*/ 18377 h 123622"/>
                <a:gd name="connsiteX171" fmla="*/ 82170 w 101633"/>
                <a:gd name="connsiteY171" fmla="*/ 15234 h 123622"/>
                <a:gd name="connsiteX172" fmla="*/ 83409 w 101633"/>
                <a:gd name="connsiteY172" fmla="*/ 14377 h 123622"/>
                <a:gd name="connsiteX173" fmla="*/ 83475 w 101633"/>
                <a:gd name="connsiteY173" fmla="*/ 13300 h 123622"/>
                <a:gd name="connsiteX174" fmla="*/ 83409 w 101633"/>
                <a:gd name="connsiteY174" fmla="*/ 13234 h 123622"/>
                <a:gd name="connsiteX175" fmla="*/ 82837 w 101633"/>
                <a:gd name="connsiteY175" fmla="*/ 13234 h 123622"/>
                <a:gd name="connsiteX176" fmla="*/ 79980 w 101633"/>
                <a:gd name="connsiteY176" fmla="*/ 14662 h 123622"/>
                <a:gd name="connsiteX177" fmla="*/ 78361 w 101633"/>
                <a:gd name="connsiteY177" fmla="*/ 16472 h 123622"/>
                <a:gd name="connsiteX178" fmla="*/ 81218 w 101633"/>
                <a:gd name="connsiteY178" fmla="*/ 11995 h 123622"/>
                <a:gd name="connsiteX179" fmla="*/ 83028 w 101633"/>
                <a:gd name="connsiteY179" fmla="*/ 11138 h 123622"/>
                <a:gd name="connsiteX180" fmla="*/ 83028 w 101633"/>
                <a:gd name="connsiteY180" fmla="*/ 9709 h 123622"/>
                <a:gd name="connsiteX181" fmla="*/ 81599 w 101633"/>
                <a:gd name="connsiteY181" fmla="*/ 8947 h 123622"/>
                <a:gd name="connsiteX182" fmla="*/ 77408 w 101633"/>
                <a:gd name="connsiteY182" fmla="*/ 10186 h 123622"/>
                <a:gd name="connsiteX183" fmla="*/ 75598 w 101633"/>
                <a:gd name="connsiteY183" fmla="*/ 13519 h 123622"/>
                <a:gd name="connsiteX184" fmla="*/ 74360 w 101633"/>
                <a:gd name="connsiteY184" fmla="*/ 14377 h 123622"/>
                <a:gd name="connsiteX185" fmla="*/ 73122 w 101633"/>
                <a:gd name="connsiteY185" fmla="*/ 13043 h 123622"/>
                <a:gd name="connsiteX186" fmla="*/ 74074 w 101633"/>
                <a:gd name="connsiteY186" fmla="*/ 11424 h 123622"/>
                <a:gd name="connsiteX187" fmla="*/ 74074 w 101633"/>
                <a:gd name="connsiteY187" fmla="*/ 9804 h 123622"/>
                <a:gd name="connsiteX188" fmla="*/ 71598 w 101633"/>
                <a:gd name="connsiteY188" fmla="*/ 9804 h 123622"/>
                <a:gd name="connsiteX189" fmla="*/ 70169 w 101633"/>
                <a:gd name="connsiteY189" fmla="*/ 11519 h 123622"/>
                <a:gd name="connsiteX190" fmla="*/ 69502 w 101633"/>
                <a:gd name="connsiteY190" fmla="*/ 12662 h 123622"/>
                <a:gd name="connsiteX191" fmla="*/ 70169 w 101633"/>
                <a:gd name="connsiteY191" fmla="*/ 8281 h 123622"/>
                <a:gd name="connsiteX192" fmla="*/ 70740 w 101633"/>
                <a:gd name="connsiteY192" fmla="*/ 7233 h 123622"/>
                <a:gd name="connsiteX193" fmla="*/ 70740 w 101633"/>
                <a:gd name="connsiteY193" fmla="*/ 6090 h 123622"/>
                <a:gd name="connsiteX194" fmla="*/ 70074 w 101633"/>
                <a:gd name="connsiteY194" fmla="*/ 6090 h 123622"/>
                <a:gd name="connsiteX195" fmla="*/ 67407 w 101633"/>
                <a:gd name="connsiteY195" fmla="*/ 7804 h 123622"/>
                <a:gd name="connsiteX196" fmla="*/ 67407 w 101633"/>
                <a:gd name="connsiteY196" fmla="*/ 10757 h 123622"/>
                <a:gd name="connsiteX197" fmla="*/ 66454 w 101633"/>
                <a:gd name="connsiteY197" fmla="*/ 11424 h 123622"/>
                <a:gd name="connsiteX198" fmla="*/ 66454 w 101633"/>
                <a:gd name="connsiteY198" fmla="*/ 11424 h 123622"/>
                <a:gd name="connsiteX199" fmla="*/ 66454 w 101633"/>
                <a:gd name="connsiteY199" fmla="*/ 6947 h 123622"/>
                <a:gd name="connsiteX200" fmla="*/ 64644 w 101633"/>
                <a:gd name="connsiteY200" fmla="*/ 4566 h 123622"/>
                <a:gd name="connsiteX201" fmla="*/ 62644 w 101633"/>
                <a:gd name="connsiteY201" fmla="*/ 4566 h 123622"/>
                <a:gd name="connsiteX202" fmla="*/ 62644 w 101633"/>
                <a:gd name="connsiteY202" fmla="*/ 5328 h 123622"/>
                <a:gd name="connsiteX203" fmla="*/ 64073 w 101633"/>
                <a:gd name="connsiteY203" fmla="*/ 8566 h 123622"/>
                <a:gd name="connsiteX204" fmla="*/ 64073 w 101633"/>
                <a:gd name="connsiteY204" fmla="*/ 11805 h 123622"/>
                <a:gd name="connsiteX205" fmla="*/ 62644 w 101633"/>
                <a:gd name="connsiteY205" fmla="*/ 10852 h 123622"/>
                <a:gd name="connsiteX206" fmla="*/ 62644 w 101633"/>
                <a:gd name="connsiteY206" fmla="*/ 9233 h 123622"/>
                <a:gd name="connsiteX207" fmla="*/ 62644 w 101633"/>
                <a:gd name="connsiteY207" fmla="*/ 9233 h 123622"/>
                <a:gd name="connsiteX208" fmla="*/ 61311 w 101633"/>
                <a:gd name="connsiteY208" fmla="*/ 9900 h 123622"/>
                <a:gd name="connsiteX209" fmla="*/ 60263 w 101633"/>
                <a:gd name="connsiteY209" fmla="*/ 10948 h 123622"/>
                <a:gd name="connsiteX210" fmla="*/ 60263 w 101633"/>
                <a:gd name="connsiteY210" fmla="*/ 7233 h 123622"/>
                <a:gd name="connsiteX211" fmla="*/ 57596 w 101633"/>
                <a:gd name="connsiteY211" fmla="*/ 2089 h 123622"/>
                <a:gd name="connsiteX212" fmla="*/ 56644 w 101633"/>
                <a:gd name="connsiteY212" fmla="*/ 2089 h 123622"/>
                <a:gd name="connsiteX213" fmla="*/ 54929 w 101633"/>
                <a:gd name="connsiteY213" fmla="*/ 3137 h 123622"/>
                <a:gd name="connsiteX214" fmla="*/ 54929 w 101633"/>
                <a:gd name="connsiteY214" fmla="*/ 4947 h 123622"/>
                <a:gd name="connsiteX215" fmla="*/ 54929 w 101633"/>
                <a:gd name="connsiteY215" fmla="*/ 7614 h 123622"/>
                <a:gd name="connsiteX216" fmla="*/ 53119 w 101633"/>
                <a:gd name="connsiteY216" fmla="*/ 9424 h 123622"/>
                <a:gd name="connsiteX217" fmla="*/ 51405 w 101633"/>
                <a:gd name="connsiteY217" fmla="*/ 7614 h 123622"/>
                <a:gd name="connsiteX218" fmla="*/ 51405 w 101633"/>
                <a:gd name="connsiteY218" fmla="*/ 5328 h 123622"/>
                <a:gd name="connsiteX219" fmla="*/ 49023 w 101633"/>
                <a:gd name="connsiteY219" fmla="*/ 4566 h 123622"/>
                <a:gd name="connsiteX220" fmla="*/ 49023 w 101633"/>
                <a:gd name="connsiteY220" fmla="*/ 5328 h 123622"/>
                <a:gd name="connsiteX221" fmla="*/ 49595 w 101633"/>
                <a:gd name="connsiteY221" fmla="*/ 7328 h 123622"/>
                <a:gd name="connsiteX222" fmla="*/ 49595 w 101633"/>
                <a:gd name="connsiteY222" fmla="*/ 9233 h 123622"/>
                <a:gd name="connsiteX223" fmla="*/ 47881 w 101633"/>
                <a:gd name="connsiteY223" fmla="*/ 9233 h 123622"/>
                <a:gd name="connsiteX224" fmla="*/ 47214 w 101633"/>
                <a:gd name="connsiteY224" fmla="*/ 7614 h 123622"/>
                <a:gd name="connsiteX225" fmla="*/ 47214 w 101633"/>
                <a:gd name="connsiteY225" fmla="*/ 3518 h 123622"/>
                <a:gd name="connsiteX226" fmla="*/ 47214 w 101633"/>
                <a:gd name="connsiteY226" fmla="*/ 1518 h 123622"/>
                <a:gd name="connsiteX227" fmla="*/ 45880 w 101633"/>
                <a:gd name="connsiteY227" fmla="*/ -292 h 123622"/>
                <a:gd name="connsiteX228" fmla="*/ 44452 w 101633"/>
                <a:gd name="connsiteY228" fmla="*/ -292 h 123622"/>
                <a:gd name="connsiteX229" fmla="*/ 43404 w 101633"/>
                <a:gd name="connsiteY229" fmla="*/ 470 h 123622"/>
                <a:gd name="connsiteX230" fmla="*/ 43404 w 101633"/>
                <a:gd name="connsiteY230" fmla="*/ 1518 h 123622"/>
                <a:gd name="connsiteX231" fmla="*/ 44070 w 101633"/>
                <a:gd name="connsiteY231" fmla="*/ 4566 h 123622"/>
                <a:gd name="connsiteX232" fmla="*/ 43308 w 101633"/>
                <a:gd name="connsiteY232" fmla="*/ 5518 h 123622"/>
                <a:gd name="connsiteX233" fmla="*/ 42356 w 101633"/>
                <a:gd name="connsiteY233" fmla="*/ 5518 h 123622"/>
                <a:gd name="connsiteX234" fmla="*/ 41594 w 101633"/>
                <a:gd name="connsiteY234" fmla="*/ 3613 h 123622"/>
                <a:gd name="connsiteX235" fmla="*/ 41594 w 101633"/>
                <a:gd name="connsiteY235" fmla="*/ 1708 h 123622"/>
                <a:gd name="connsiteX236" fmla="*/ 39498 w 101633"/>
                <a:gd name="connsiteY236" fmla="*/ 946 h 123622"/>
                <a:gd name="connsiteX237" fmla="*/ 38727 w 101633"/>
                <a:gd name="connsiteY237" fmla="*/ 2051 h 123622"/>
                <a:gd name="connsiteX238" fmla="*/ 38736 w 101633"/>
                <a:gd name="connsiteY238" fmla="*/ 2089 h 123622"/>
                <a:gd name="connsiteX239" fmla="*/ 39403 w 101633"/>
                <a:gd name="connsiteY239" fmla="*/ 3613 h 123622"/>
                <a:gd name="connsiteX240" fmla="*/ 40927 w 101633"/>
                <a:gd name="connsiteY240" fmla="*/ 8376 h 123622"/>
                <a:gd name="connsiteX241" fmla="*/ 40165 w 101633"/>
                <a:gd name="connsiteY241" fmla="*/ 9614 h 123622"/>
                <a:gd name="connsiteX242" fmla="*/ 39022 w 101633"/>
                <a:gd name="connsiteY242" fmla="*/ 9043 h 123622"/>
                <a:gd name="connsiteX243" fmla="*/ 39022 w 101633"/>
                <a:gd name="connsiteY243" fmla="*/ 8090 h 123622"/>
                <a:gd name="connsiteX244" fmla="*/ 39022 w 101633"/>
                <a:gd name="connsiteY244" fmla="*/ 6376 h 123622"/>
                <a:gd name="connsiteX245" fmla="*/ 37879 w 101633"/>
                <a:gd name="connsiteY245" fmla="*/ 4566 h 123622"/>
                <a:gd name="connsiteX246" fmla="*/ 35593 w 101633"/>
                <a:gd name="connsiteY246" fmla="*/ 4566 h 123622"/>
                <a:gd name="connsiteX247" fmla="*/ 35593 w 101633"/>
                <a:gd name="connsiteY247" fmla="*/ 6280 h 123622"/>
                <a:gd name="connsiteX248" fmla="*/ 36069 w 101633"/>
                <a:gd name="connsiteY248" fmla="*/ 7804 h 123622"/>
                <a:gd name="connsiteX249" fmla="*/ 36069 w 101633"/>
                <a:gd name="connsiteY249" fmla="*/ 8566 h 123622"/>
                <a:gd name="connsiteX250" fmla="*/ 36069 w 101633"/>
                <a:gd name="connsiteY250" fmla="*/ 8566 h 123622"/>
                <a:gd name="connsiteX251" fmla="*/ 33688 w 101633"/>
                <a:gd name="connsiteY251" fmla="*/ 7519 h 123622"/>
                <a:gd name="connsiteX252" fmla="*/ 33688 w 101633"/>
                <a:gd name="connsiteY252" fmla="*/ 5328 h 123622"/>
                <a:gd name="connsiteX253" fmla="*/ 33688 w 101633"/>
                <a:gd name="connsiteY253" fmla="*/ 3137 h 123622"/>
                <a:gd name="connsiteX254" fmla="*/ 33688 w 101633"/>
                <a:gd name="connsiteY254" fmla="*/ 2661 h 123622"/>
                <a:gd name="connsiteX255" fmla="*/ 32260 w 101633"/>
                <a:gd name="connsiteY255" fmla="*/ 2661 h 123622"/>
                <a:gd name="connsiteX256" fmla="*/ 31307 w 101633"/>
                <a:gd name="connsiteY256" fmla="*/ 2661 h 123622"/>
                <a:gd name="connsiteX257" fmla="*/ 30736 w 101633"/>
                <a:gd name="connsiteY257" fmla="*/ 5233 h 123622"/>
                <a:gd name="connsiteX258" fmla="*/ 31974 w 101633"/>
                <a:gd name="connsiteY258" fmla="*/ 7900 h 123622"/>
                <a:gd name="connsiteX259" fmla="*/ 31421 w 101633"/>
                <a:gd name="connsiteY259" fmla="*/ 9128 h 123622"/>
                <a:gd name="connsiteX260" fmla="*/ 31402 w 101633"/>
                <a:gd name="connsiteY260" fmla="*/ 9138 h 123622"/>
                <a:gd name="connsiteX261" fmla="*/ 29783 w 101633"/>
                <a:gd name="connsiteY261" fmla="*/ 9138 h 123622"/>
                <a:gd name="connsiteX262" fmla="*/ 29211 w 101633"/>
                <a:gd name="connsiteY262" fmla="*/ 7709 h 123622"/>
                <a:gd name="connsiteX263" fmla="*/ 29211 w 101633"/>
                <a:gd name="connsiteY263" fmla="*/ 6757 h 123622"/>
                <a:gd name="connsiteX264" fmla="*/ 28449 w 101633"/>
                <a:gd name="connsiteY264" fmla="*/ 5899 h 123622"/>
                <a:gd name="connsiteX265" fmla="*/ 26640 w 101633"/>
                <a:gd name="connsiteY265" fmla="*/ 6757 h 123622"/>
                <a:gd name="connsiteX266" fmla="*/ 26640 w 101633"/>
                <a:gd name="connsiteY266" fmla="*/ 8662 h 123622"/>
                <a:gd name="connsiteX267" fmla="*/ 25592 w 101633"/>
                <a:gd name="connsiteY267" fmla="*/ 8662 h 123622"/>
                <a:gd name="connsiteX268" fmla="*/ 24449 w 101633"/>
                <a:gd name="connsiteY268" fmla="*/ 8090 h 123622"/>
                <a:gd name="connsiteX269" fmla="*/ 24449 w 101633"/>
                <a:gd name="connsiteY269" fmla="*/ 7138 h 123622"/>
                <a:gd name="connsiteX270" fmla="*/ 24449 w 101633"/>
                <a:gd name="connsiteY270" fmla="*/ 5328 h 123622"/>
                <a:gd name="connsiteX271" fmla="*/ 21020 w 101633"/>
                <a:gd name="connsiteY271" fmla="*/ 15805 h 123622"/>
                <a:gd name="connsiteX272" fmla="*/ 14638 w 101633"/>
                <a:gd name="connsiteY272" fmla="*/ 22473 h 123622"/>
                <a:gd name="connsiteX273" fmla="*/ 9495 w 101633"/>
                <a:gd name="connsiteY273" fmla="*/ 33808 h 123622"/>
                <a:gd name="connsiteX274" fmla="*/ -30 w 101633"/>
                <a:gd name="connsiteY274" fmla="*/ 88195 h 123622"/>
                <a:gd name="connsiteX275" fmla="*/ 1303 w 101633"/>
                <a:gd name="connsiteY275" fmla="*/ 105054 h 123622"/>
                <a:gd name="connsiteX276" fmla="*/ 1684 w 101633"/>
                <a:gd name="connsiteY276" fmla="*/ 104293 h 123622"/>
                <a:gd name="connsiteX277" fmla="*/ 2923 w 101633"/>
                <a:gd name="connsiteY277" fmla="*/ 102769 h 123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01633" h="123622">
                  <a:moveTo>
                    <a:pt x="2923" y="102769"/>
                  </a:moveTo>
                  <a:cubicBezTo>
                    <a:pt x="2923" y="102769"/>
                    <a:pt x="3685" y="102769"/>
                    <a:pt x="4065" y="102769"/>
                  </a:cubicBezTo>
                  <a:cubicBezTo>
                    <a:pt x="4208" y="104026"/>
                    <a:pt x="3561" y="105236"/>
                    <a:pt x="2446" y="105817"/>
                  </a:cubicBezTo>
                  <a:cubicBezTo>
                    <a:pt x="2008" y="105979"/>
                    <a:pt x="1589" y="106207"/>
                    <a:pt x="1208" y="106483"/>
                  </a:cubicBezTo>
                  <a:cubicBezTo>
                    <a:pt x="894" y="106760"/>
                    <a:pt x="865" y="107245"/>
                    <a:pt x="1141" y="107560"/>
                  </a:cubicBezTo>
                  <a:cubicBezTo>
                    <a:pt x="1160" y="107579"/>
                    <a:pt x="1179" y="107607"/>
                    <a:pt x="1208" y="107626"/>
                  </a:cubicBezTo>
                  <a:lnTo>
                    <a:pt x="1779" y="107626"/>
                  </a:lnTo>
                  <a:cubicBezTo>
                    <a:pt x="2846" y="107665"/>
                    <a:pt x="3865" y="107207"/>
                    <a:pt x="4542" y="106388"/>
                  </a:cubicBezTo>
                  <a:cubicBezTo>
                    <a:pt x="4542" y="105721"/>
                    <a:pt x="5208" y="104769"/>
                    <a:pt x="6161" y="104674"/>
                  </a:cubicBezTo>
                  <a:cubicBezTo>
                    <a:pt x="6380" y="106607"/>
                    <a:pt x="5170" y="108417"/>
                    <a:pt x="3303" y="108960"/>
                  </a:cubicBezTo>
                  <a:lnTo>
                    <a:pt x="1494" y="109627"/>
                  </a:lnTo>
                  <a:cubicBezTo>
                    <a:pt x="1103" y="110065"/>
                    <a:pt x="1103" y="110713"/>
                    <a:pt x="1494" y="111151"/>
                  </a:cubicBezTo>
                  <a:cubicBezTo>
                    <a:pt x="1913" y="111541"/>
                    <a:pt x="2446" y="111779"/>
                    <a:pt x="3018" y="111817"/>
                  </a:cubicBezTo>
                  <a:cubicBezTo>
                    <a:pt x="4456" y="112122"/>
                    <a:pt x="5961" y="111779"/>
                    <a:pt x="7114" y="110865"/>
                  </a:cubicBezTo>
                  <a:cubicBezTo>
                    <a:pt x="8066" y="110008"/>
                    <a:pt x="8257" y="108769"/>
                    <a:pt x="8923" y="107626"/>
                  </a:cubicBezTo>
                  <a:cubicBezTo>
                    <a:pt x="9133" y="107179"/>
                    <a:pt x="9571" y="106883"/>
                    <a:pt x="10066" y="106864"/>
                  </a:cubicBezTo>
                  <a:cubicBezTo>
                    <a:pt x="10752" y="106864"/>
                    <a:pt x="11304" y="107417"/>
                    <a:pt x="11304" y="108103"/>
                  </a:cubicBezTo>
                  <a:cubicBezTo>
                    <a:pt x="11304" y="108131"/>
                    <a:pt x="11304" y="108169"/>
                    <a:pt x="11304" y="108198"/>
                  </a:cubicBezTo>
                  <a:cubicBezTo>
                    <a:pt x="11114" y="108750"/>
                    <a:pt x="10819" y="109274"/>
                    <a:pt x="10447" y="109722"/>
                  </a:cubicBezTo>
                  <a:cubicBezTo>
                    <a:pt x="10028" y="110217"/>
                    <a:pt x="10028" y="110941"/>
                    <a:pt x="10447" y="111436"/>
                  </a:cubicBezTo>
                  <a:cubicBezTo>
                    <a:pt x="11152" y="111960"/>
                    <a:pt x="12124" y="111960"/>
                    <a:pt x="12828" y="111436"/>
                  </a:cubicBezTo>
                  <a:cubicBezTo>
                    <a:pt x="13495" y="111074"/>
                    <a:pt x="14029" y="110503"/>
                    <a:pt x="14352" y="109817"/>
                  </a:cubicBezTo>
                  <a:lnTo>
                    <a:pt x="14924" y="108769"/>
                  </a:lnTo>
                  <a:cubicBezTo>
                    <a:pt x="15419" y="110208"/>
                    <a:pt x="15200" y="111798"/>
                    <a:pt x="14352" y="113056"/>
                  </a:cubicBezTo>
                  <a:cubicBezTo>
                    <a:pt x="14067" y="113360"/>
                    <a:pt x="13838" y="113713"/>
                    <a:pt x="13686" y="114103"/>
                  </a:cubicBezTo>
                  <a:cubicBezTo>
                    <a:pt x="13457" y="114446"/>
                    <a:pt x="13457" y="114904"/>
                    <a:pt x="13686" y="115246"/>
                  </a:cubicBezTo>
                  <a:lnTo>
                    <a:pt x="14352" y="115246"/>
                  </a:lnTo>
                  <a:cubicBezTo>
                    <a:pt x="15476" y="115380"/>
                    <a:pt x="16562" y="114761"/>
                    <a:pt x="17019" y="113722"/>
                  </a:cubicBezTo>
                  <a:cubicBezTo>
                    <a:pt x="17267" y="112751"/>
                    <a:pt x="17429" y="111770"/>
                    <a:pt x="17496" y="110770"/>
                  </a:cubicBezTo>
                  <a:cubicBezTo>
                    <a:pt x="17496" y="110770"/>
                    <a:pt x="17972" y="109912"/>
                    <a:pt x="18448" y="110198"/>
                  </a:cubicBezTo>
                  <a:lnTo>
                    <a:pt x="18448" y="110198"/>
                  </a:lnTo>
                  <a:cubicBezTo>
                    <a:pt x="19020" y="111627"/>
                    <a:pt x="17877" y="113056"/>
                    <a:pt x="18448" y="114579"/>
                  </a:cubicBezTo>
                  <a:cubicBezTo>
                    <a:pt x="18820" y="115580"/>
                    <a:pt x="19486" y="116437"/>
                    <a:pt x="20353" y="117056"/>
                  </a:cubicBezTo>
                  <a:cubicBezTo>
                    <a:pt x="20829" y="117533"/>
                    <a:pt x="21877" y="118104"/>
                    <a:pt x="22353" y="117628"/>
                  </a:cubicBezTo>
                  <a:cubicBezTo>
                    <a:pt x="22449" y="117380"/>
                    <a:pt x="22449" y="117113"/>
                    <a:pt x="22353" y="116866"/>
                  </a:cubicBezTo>
                  <a:cubicBezTo>
                    <a:pt x="21963" y="115723"/>
                    <a:pt x="21477" y="114608"/>
                    <a:pt x="20925" y="113532"/>
                  </a:cubicBezTo>
                  <a:cubicBezTo>
                    <a:pt x="20344" y="112532"/>
                    <a:pt x="20344" y="111293"/>
                    <a:pt x="20925" y="110293"/>
                  </a:cubicBezTo>
                  <a:cubicBezTo>
                    <a:pt x="21591" y="110293"/>
                    <a:pt x="22163" y="110770"/>
                    <a:pt x="22258" y="111341"/>
                  </a:cubicBezTo>
                  <a:cubicBezTo>
                    <a:pt x="22353" y="111913"/>
                    <a:pt x="22258" y="112389"/>
                    <a:pt x="22258" y="112960"/>
                  </a:cubicBezTo>
                  <a:lnTo>
                    <a:pt x="22258" y="112960"/>
                  </a:lnTo>
                  <a:cubicBezTo>
                    <a:pt x="22735" y="112960"/>
                    <a:pt x="23306" y="112960"/>
                    <a:pt x="23496" y="112294"/>
                  </a:cubicBezTo>
                  <a:cubicBezTo>
                    <a:pt x="23687" y="111627"/>
                    <a:pt x="23496" y="111246"/>
                    <a:pt x="24544" y="111246"/>
                  </a:cubicBezTo>
                  <a:cubicBezTo>
                    <a:pt x="25592" y="111246"/>
                    <a:pt x="24544" y="113818"/>
                    <a:pt x="24544" y="115056"/>
                  </a:cubicBezTo>
                  <a:cubicBezTo>
                    <a:pt x="24497" y="117142"/>
                    <a:pt x="25497" y="119104"/>
                    <a:pt x="27211" y="120295"/>
                  </a:cubicBezTo>
                  <a:lnTo>
                    <a:pt x="28164" y="120295"/>
                  </a:lnTo>
                  <a:cubicBezTo>
                    <a:pt x="28878" y="120476"/>
                    <a:pt x="29592" y="120047"/>
                    <a:pt x="29783" y="119342"/>
                  </a:cubicBezTo>
                  <a:cubicBezTo>
                    <a:pt x="29916" y="118714"/>
                    <a:pt x="29916" y="118066"/>
                    <a:pt x="29783" y="117437"/>
                  </a:cubicBezTo>
                  <a:cubicBezTo>
                    <a:pt x="29545" y="116561"/>
                    <a:pt x="29545" y="115646"/>
                    <a:pt x="29783" y="114770"/>
                  </a:cubicBezTo>
                  <a:cubicBezTo>
                    <a:pt x="29783" y="113913"/>
                    <a:pt x="30450" y="112960"/>
                    <a:pt x="31498" y="113056"/>
                  </a:cubicBezTo>
                  <a:cubicBezTo>
                    <a:pt x="32421" y="113189"/>
                    <a:pt x="33136" y="113932"/>
                    <a:pt x="33212" y="114865"/>
                  </a:cubicBezTo>
                  <a:cubicBezTo>
                    <a:pt x="33069" y="115685"/>
                    <a:pt x="33069" y="116523"/>
                    <a:pt x="33212" y="117342"/>
                  </a:cubicBezTo>
                  <a:cubicBezTo>
                    <a:pt x="33212" y="118104"/>
                    <a:pt x="34927" y="118675"/>
                    <a:pt x="35593" y="118199"/>
                  </a:cubicBezTo>
                  <a:cubicBezTo>
                    <a:pt x="36260" y="117723"/>
                    <a:pt x="35593" y="117628"/>
                    <a:pt x="35593" y="117342"/>
                  </a:cubicBezTo>
                  <a:cubicBezTo>
                    <a:pt x="35488" y="116656"/>
                    <a:pt x="35298" y="115980"/>
                    <a:pt x="35022" y="115342"/>
                  </a:cubicBezTo>
                  <a:cubicBezTo>
                    <a:pt x="34641" y="114761"/>
                    <a:pt x="34641" y="114018"/>
                    <a:pt x="35022" y="113437"/>
                  </a:cubicBezTo>
                  <a:cubicBezTo>
                    <a:pt x="35546" y="113113"/>
                    <a:pt x="36212" y="113113"/>
                    <a:pt x="36736" y="113437"/>
                  </a:cubicBezTo>
                  <a:cubicBezTo>
                    <a:pt x="37222" y="113827"/>
                    <a:pt x="37470" y="114437"/>
                    <a:pt x="37403" y="115056"/>
                  </a:cubicBezTo>
                  <a:lnTo>
                    <a:pt x="37403" y="119247"/>
                  </a:lnTo>
                  <a:cubicBezTo>
                    <a:pt x="37260" y="119904"/>
                    <a:pt x="37260" y="120590"/>
                    <a:pt x="37403" y="121247"/>
                  </a:cubicBezTo>
                  <a:cubicBezTo>
                    <a:pt x="37632" y="122009"/>
                    <a:pt x="38098" y="122676"/>
                    <a:pt x="38736" y="123152"/>
                  </a:cubicBezTo>
                  <a:cubicBezTo>
                    <a:pt x="39241" y="123247"/>
                    <a:pt x="39756" y="123247"/>
                    <a:pt x="40261" y="123152"/>
                  </a:cubicBezTo>
                  <a:cubicBezTo>
                    <a:pt x="40727" y="123209"/>
                    <a:pt x="41156" y="122866"/>
                    <a:pt x="41213" y="122400"/>
                  </a:cubicBezTo>
                  <a:cubicBezTo>
                    <a:pt x="41213" y="122400"/>
                    <a:pt x="41213" y="122390"/>
                    <a:pt x="41213" y="122390"/>
                  </a:cubicBezTo>
                  <a:cubicBezTo>
                    <a:pt x="41213" y="122390"/>
                    <a:pt x="41213" y="121723"/>
                    <a:pt x="41213" y="121342"/>
                  </a:cubicBezTo>
                  <a:cubicBezTo>
                    <a:pt x="40718" y="120371"/>
                    <a:pt x="40489" y="119285"/>
                    <a:pt x="40546" y="118199"/>
                  </a:cubicBezTo>
                  <a:cubicBezTo>
                    <a:pt x="40546" y="117723"/>
                    <a:pt x="40546" y="117246"/>
                    <a:pt x="41403" y="117246"/>
                  </a:cubicBezTo>
                  <a:cubicBezTo>
                    <a:pt x="41680" y="117161"/>
                    <a:pt x="41985" y="117161"/>
                    <a:pt x="42261" y="117246"/>
                  </a:cubicBezTo>
                  <a:cubicBezTo>
                    <a:pt x="42728" y="117771"/>
                    <a:pt x="42994" y="118447"/>
                    <a:pt x="43023" y="119152"/>
                  </a:cubicBezTo>
                  <a:cubicBezTo>
                    <a:pt x="43042" y="119847"/>
                    <a:pt x="43204" y="120523"/>
                    <a:pt x="43499" y="121152"/>
                  </a:cubicBezTo>
                  <a:cubicBezTo>
                    <a:pt x="43918" y="121828"/>
                    <a:pt x="44718" y="122171"/>
                    <a:pt x="45499" y="122009"/>
                  </a:cubicBezTo>
                  <a:cubicBezTo>
                    <a:pt x="46166" y="122009"/>
                    <a:pt x="46357" y="121342"/>
                    <a:pt x="46357" y="120771"/>
                  </a:cubicBezTo>
                  <a:cubicBezTo>
                    <a:pt x="46214" y="120266"/>
                    <a:pt x="45985" y="119780"/>
                    <a:pt x="45690" y="119342"/>
                  </a:cubicBezTo>
                  <a:cubicBezTo>
                    <a:pt x="44880" y="117799"/>
                    <a:pt x="44366" y="116123"/>
                    <a:pt x="44166" y="114389"/>
                  </a:cubicBezTo>
                  <a:cubicBezTo>
                    <a:pt x="44166" y="113818"/>
                    <a:pt x="44166" y="113151"/>
                    <a:pt x="45023" y="113151"/>
                  </a:cubicBezTo>
                  <a:cubicBezTo>
                    <a:pt x="45452" y="113151"/>
                    <a:pt x="45842" y="113360"/>
                    <a:pt x="46071" y="113722"/>
                  </a:cubicBezTo>
                  <a:cubicBezTo>
                    <a:pt x="46128" y="114065"/>
                    <a:pt x="46128" y="114427"/>
                    <a:pt x="46071" y="114770"/>
                  </a:cubicBezTo>
                  <a:cubicBezTo>
                    <a:pt x="46023" y="115342"/>
                    <a:pt x="46023" y="115913"/>
                    <a:pt x="46071" y="116485"/>
                  </a:cubicBezTo>
                  <a:cubicBezTo>
                    <a:pt x="46223" y="117228"/>
                    <a:pt x="46623" y="117904"/>
                    <a:pt x="47214" y="118390"/>
                  </a:cubicBezTo>
                  <a:cubicBezTo>
                    <a:pt x="47881" y="118390"/>
                    <a:pt x="49023" y="119056"/>
                    <a:pt x="49404" y="118390"/>
                  </a:cubicBezTo>
                  <a:cubicBezTo>
                    <a:pt x="49786" y="117723"/>
                    <a:pt x="49404" y="117151"/>
                    <a:pt x="49404" y="116580"/>
                  </a:cubicBezTo>
                  <a:cubicBezTo>
                    <a:pt x="49319" y="116075"/>
                    <a:pt x="49319" y="115561"/>
                    <a:pt x="49404" y="115056"/>
                  </a:cubicBezTo>
                  <a:cubicBezTo>
                    <a:pt x="49271" y="114818"/>
                    <a:pt x="49271" y="114532"/>
                    <a:pt x="49404" y="114294"/>
                  </a:cubicBezTo>
                  <a:lnTo>
                    <a:pt x="49404" y="114294"/>
                  </a:lnTo>
                  <a:cubicBezTo>
                    <a:pt x="50328" y="114170"/>
                    <a:pt x="51233" y="114627"/>
                    <a:pt x="51690" y="115437"/>
                  </a:cubicBezTo>
                  <a:cubicBezTo>
                    <a:pt x="51967" y="116142"/>
                    <a:pt x="51967" y="116923"/>
                    <a:pt x="51690" y="117628"/>
                  </a:cubicBezTo>
                  <a:cubicBezTo>
                    <a:pt x="51548" y="118380"/>
                    <a:pt x="51548" y="119161"/>
                    <a:pt x="51690" y="119914"/>
                  </a:cubicBezTo>
                  <a:cubicBezTo>
                    <a:pt x="51662" y="120104"/>
                    <a:pt x="51662" y="120295"/>
                    <a:pt x="51690" y="120485"/>
                  </a:cubicBezTo>
                  <a:cubicBezTo>
                    <a:pt x="52157" y="120628"/>
                    <a:pt x="52652" y="120628"/>
                    <a:pt x="53119" y="120485"/>
                  </a:cubicBezTo>
                  <a:lnTo>
                    <a:pt x="54072" y="120485"/>
                  </a:lnTo>
                  <a:cubicBezTo>
                    <a:pt x="54919" y="119923"/>
                    <a:pt x="55167" y="118790"/>
                    <a:pt x="54643" y="117913"/>
                  </a:cubicBezTo>
                  <a:cubicBezTo>
                    <a:pt x="54643" y="116961"/>
                    <a:pt x="53691" y="116008"/>
                    <a:pt x="53500" y="115056"/>
                  </a:cubicBezTo>
                  <a:cubicBezTo>
                    <a:pt x="53310" y="114103"/>
                    <a:pt x="53500" y="113913"/>
                    <a:pt x="53500" y="113722"/>
                  </a:cubicBezTo>
                  <a:cubicBezTo>
                    <a:pt x="54110" y="113560"/>
                    <a:pt x="54748" y="113789"/>
                    <a:pt x="55119" y="114294"/>
                  </a:cubicBezTo>
                  <a:cubicBezTo>
                    <a:pt x="55443" y="114703"/>
                    <a:pt x="55643" y="115199"/>
                    <a:pt x="55691" y="115723"/>
                  </a:cubicBezTo>
                  <a:cubicBezTo>
                    <a:pt x="55643" y="116065"/>
                    <a:pt x="55643" y="116418"/>
                    <a:pt x="55691" y="116770"/>
                  </a:cubicBezTo>
                  <a:cubicBezTo>
                    <a:pt x="55815" y="117123"/>
                    <a:pt x="56101" y="117409"/>
                    <a:pt x="56453" y="117533"/>
                  </a:cubicBezTo>
                  <a:cubicBezTo>
                    <a:pt x="57072" y="117828"/>
                    <a:pt x="57806" y="117561"/>
                    <a:pt x="58101" y="116942"/>
                  </a:cubicBezTo>
                  <a:cubicBezTo>
                    <a:pt x="58129" y="116885"/>
                    <a:pt x="58148" y="116828"/>
                    <a:pt x="58167" y="116770"/>
                  </a:cubicBezTo>
                  <a:cubicBezTo>
                    <a:pt x="58215" y="116132"/>
                    <a:pt x="58215" y="115504"/>
                    <a:pt x="58167" y="114865"/>
                  </a:cubicBezTo>
                  <a:cubicBezTo>
                    <a:pt x="58482" y="114656"/>
                    <a:pt x="58901" y="114656"/>
                    <a:pt x="59215" y="114865"/>
                  </a:cubicBezTo>
                  <a:cubicBezTo>
                    <a:pt x="59663" y="114932"/>
                    <a:pt x="60073" y="115170"/>
                    <a:pt x="60358" y="115532"/>
                  </a:cubicBezTo>
                  <a:cubicBezTo>
                    <a:pt x="60396" y="115847"/>
                    <a:pt x="60396" y="116170"/>
                    <a:pt x="60358" y="116485"/>
                  </a:cubicBezTo>
                  <a:cubicBezTo>
                    <a:pt x="60358" y="117342"/>
                    <a:pt x="60549" y="118190"/>
                    <a:pt x="60930" y="118961"/>
                  </a:cubicBezTo>
                  <a:cubicBezTo>
                    <a:pt x="61339" y="119885"/>
                    <a:pt x="62149" y="120590"/>
                    <a:pt x="63120" y="120866"/>
                  </a:cubicBezTo>
                  <a:cubicBezTo>
                    <a:pt x="63692" y="120866"/>
                    <a:pt x="64359" y="120866"/>
                    <a:pt x="64644" y="120866"/>
                  </a:cubicBezTo>
                  <a:cubicBezTo>
                    <a:pt x="64711" y="120685"/>
                    <a:pt x="64711" y="120476"/>
                    <a:pt x="64644" y="120295"/>
                  </a:cubicBezTo>
                  <a:cubicBezTo>
                    <a:pt x="64721" y="119152"/>
                    <a:pt x="64416" y="118009"/>
                    <a:pt x="63787" y="117056"/>
                  </a:cubicBezTo>
                  <a:cubicBezTo>
                    <a:pt x="63425" y="116580"/>
                    <a:pt x="63197" y="116027"/>
                    <a:pt x="63120" y="115437"/>
                  </a:cubicBezTo>
                  <a:cubicBezTo>
                    <a:pt x="63111" y="115084"/>
                    <a:pt x="63349" y="114761"/>
                    <a:pt x="63692" y="114675"/>
                  </a:cubicBezTo>
                  <a:cubicBezTo>
                    <a:pt x="64121" y="114675"/>
                    <a:pt x="64530" y="114846"/>
                    <a:pt x="64835" y="115151"/>
                  </a:cubicBezTo>
                  <a:cubicBezTo>
                    <a:pt x="65083" y="115456"/>
                    <a:pt x="65416" y="115685"/>
                    <a:pt x="65787" y="115818"/>
                  </a:cubicBezTo>
                  <a:cubicBezTo>
                    <a:pt x="66169" y="116065"/>
                    <a:pt x="66645" y="116065"/>
                    <a:pt x="67026" y="115818"/>
                  </a:cubicBezTo>
                  <a:cubicBezTo>
                    <a:pt x="67207" y="115475"/>
                    <a:pt x="67359" y="115122"/>
                    <a:pt x="67502" y="114770"/>
                  </a:cubicBezTo>
                  <a:cubicBezTo>
                    <a:pt x="67521" y="114551"/>
                    <a:pt x="67521" y="114323"/>
                    <a:pt x="67502" y="114103"/>
                  </a:cubicBezTo>
                  <a:cubicBezTo>
                    <a:pt x="67807" y="113627"/>
                    <a:pt x="68378" y="113398"/>
                    <a:pt x="68931" y="113532"/>
                  </a:cubicBezTo>
                  <a:cubicBezTo>
                    <a:pt x="69359" y="113627"/>
                    <a:pt x="69693" y="113961"/>
                    <a:pt x="69788" y="114389"/>
                  </a:cubicBezTo>
                  <a:cubicBezTo>
                    <a:pt x="69883" y="114732"/>
                    <a:pt x="69883" y="115094"/>
                    <a:pt x="69788" y="115437"/>
                  </a:cubicBezTo>
                  <a:cubicBezTo>
                    <a:pt x="69559" y="115732"/>
                    <a:pt x="69369" y="116056"/>
                    <a:pt x="69216" y="116389"/>
                  </a:cubicBezTo>
                  <a:cubicBezTo>
                    <a:pt x="69216" y="116389"/>
                    <a:pt x="69216" y="117151"/>
                    <a:pt x="69216" y="117342"/>
                  </a:cubicBezTo>
                  <a:cubicBezTo>
                    <a:pt x="69216" y="117533"/>
                    <a:pt x="70836" y="117342"/>
                    <a:pt x="71598" y="116770"/>
                  </a:cubicBezTo>
                  <a:cubicBezTo>
                    <a:pt x="72303" y="116237"/>
                    <a:pt x="72664" y="115361"/>
                    <a:pt x="72550" y="114484"/>
                  </a:cubicBezTo>
                  <a:cubicBezTo>
                    <a:pt x="72550" y="114008"/>
                    <a:pt x="72550" y="113627"/>
                    <a:pt x="72550" y="113246"/>
                  </a:cubicBezTo>
                  <a:cubicBezTo>
                    <a:pt x="72550" y="112865"/>
                    <a:pt x="73884" y="112770"/>
                    <a:pt x="73979" y="112103"/>
                  </a:cubicBezTo>
                  <a:lnTo>
                    <a:pt x="73979" y="112103"/>
                  </a:lnTo>
                  <a:cubicBezTo>
                    <a:pt x="73979" y="113627"/>
                    <a:pt x="74550" y="113341"/>
                    <a:pt x="74741" y="114008"/>
                  </a:cubicBezTo>
                  <a:cubicBezTo>
                    <a:pt x="74932" y="114675"/>
                    <a:pt x="74265" y="115342"/>
                    <a:pt x="73789" y="115818"/>
                  </a:cubicBezTo>
                  <a:cubicBezTo>
                    <a:pt x="73312" y="116294"/>
                    <a:pt x="73217" y="117342"/>
                    <a:pt x="73789" y="117723"/>
                  </a:cubicBezTo>
                  <a:cubicBezTo>
                    <a:pt x="74398" y="117980"/>
                    <a:pt x="75112" y="117789"/>
                    <a:pt x="75503" y="117246"/>
                  </a:cubicBezTo>
                  <a:cubicBezTo>
                    <a:pt x="75722" y="116723"/>
                    <a:pt x="75970" y="116208"/>
                    <a:pt x="76265" y="115723"/>
                  </a:cubicBezTo>
                  <a:cubicBezTo>
                    <a:pt x="76570" y="115418"/>
                    <a:pt x="76979" y="115246"/>
                    <a:pt x="77408" y="115246"/>
                  </a:cubicBezTo>
                  <a:cubicBezTo>
                    <a:pt x="77798" y="112017"/>
                    <a:pt x="78465" y="108836"/>
                    <a:pt x="79408" y="105721"/>
                  </a:cubicBezTo>
                  <a:lnTo>
                    <a:pt x="101602" y="24854"/>
                  </a:lnTo>
                  <a:lnTo>
                    <a:pt x="101602" y="23616"/>
                  </a:lnTo>
                  <a:lnTo>
                    <a:pt x="101602" y="23616"/>
                  </a:lnTo>
                  <a:cubicBezTo>
                    <a:pt x="101335" y="23292"/>
                    <a:pt x="100963" y="23054"/>
                    <a:pt x="100554" y="22949"/>
                  </a:cubicBezTo>
                  <a:cubicBezTo>
                    <a:pt x="100116" y="22873"/>
                    <a:pt x="99668" y="23054"/>
                    <a:pt x="99411" y="23425"/>
                  </a:cubicBezTo>
                  <a:cubicBezTo>
                    <a:pt x="99163" y="23692"/>
                    <a:pt x="98992" y="24016"/>
                    <a:pt x="98935" y="24378"/>
                  </a:cubicBezTo>
                  <a:lnTo>
                    <a:pt x="98935" y="25045"/>
                  </a:lnTo>
                  <a:cubicBezTo>
                    <a:pt x="98935" y="25045"/>
                    <a:pt x="98173" y="25902"/>
                    <a:pt x="97601" y="25711"/>
                  </a:cubicBezTo>
                  <a:cubicBezTo>
                    <a:pt x="97163" y="25635"/>
                    <a:pt x="96820" y="25292"/>
                    <a:pt x="96744" y="24854"/>
                  </a:cubicBezTo>
                  <a:cubicBezTo>
                    <a:pt x="96601" y="24521"/>
                    <a:pt x="96601" y="24140"/>
                    <a:pt x="96744" y="23806"/>
                  </a:cubicBezTo>
                  <a:cubicBezTo>
                    <a:pt x="97001" y="23511"/>
                    <a:pt x="97220" y="23197"/>
                    <a:pt x="97411" y="22854"/>
                  </a:cubicBezTo>
                  <a:lnTo>
                    <a:pt x="97411" y="22854"/>
                  </a:lnTo>
                  <a:cubicBezTo>
                    <a:pt x="97534" y="22549"/>
                    <a:pt x="97534" y="22206"/>
                    <a:pt x="97411" y="21901"/>
                  </a:cubicBezTo>
                  <a:cubicBezTo>
                    <a:pt x="96553" y="21425"/>
                    <a:pt x="95791" y="21901"/>
                    <a:pt x="95124" y="22568"/>
                  </a:cubicBezTo>
                  <a:cubicBezTo>
                    <a:pt x="94429" y="23121"/>
                    <a:pt x="94039" y="23968"/>
                    <a:pt x="94077" y="24854"/>
                  </a:cubicBezTo>
                  <a:cubicBezTo>
                    <a:pt x="94077" y="25330"/>
                    <a:pt x="94077" y="25711"/>
                    <a:pt x="94077" y="26092"/>
                  </a:cubicBezTo>
                  <a:cubicBezTo>
                    <a:pt x="94077" y="26473"/>
                    <a:pt x="92839" y="26664"/>
                    <a:pt x="92648" y="27331"/>
                  </a:cubicBezTo>
                  <a:lnTo>
                    <a:pt x="92648" y="27331"/>
                  </a:lnTo>
                  <a:cubicBezTo>
                    <a:pt x="92648" y="25711"/>
                    <a:pt x="92077" y="26092"/>
                    <a:pt x="91886" y="25426"/>
                  </a:cubicBezTo>
                  <a:cubicBezTo>
                    <a:pt x="91695" y="24759"/>
                    <a:pt x="91886" y="24092"/>
                    <a:pt x="92839" y="23521"/>
                  </a:cubicBezTo>
                  <a:cubicBezTo>
                    <a:pt x="93334" y="23130"/>
                    <a:pt x="93429" y="22416"/>
                    <a:pt x="93048" y="21920"/>
                  </a:cubicBezTo>
                  <a:cubicBezTo>
                    <a:pt x="92981" y="21844"/>
                    <a:pt x="92915" y="21768"/>
                    <a:pt x="92839" y="21711"/>
                  </a:cubicBezTo>
                  <a:cubicBezTo>
                    <a:pt x="92200" y="21473"/>
                    <a:pt x="91486" y="21711"/>
                    <a:pt x="91124" y="22283"/>
                  </a:cubicBezTo>
                  <a:cubicBezTo>
                    <a:pt x="91124" y="22759"/>
                    <a:pt x="91124" y="23330"/>
                    <a:pt x="90362" y="23806"/>
                  </a:cubicBezTo>
                  <a:cubicBezTo>
                    <a:pt x="89819" y="24178"/>
                    <a:pt x="89095" y="24178"/>
                    <a:pt x="88552" y="23806"/>
                  </a:cubicBezTo>
                  <a:cubicBezTo>
                    <a:pt x="87790" y="23330"/>
                    <a:pt x="88552" y="22473"/>
                    <a:pt x="88552" y="21901"/>
                  </a:cubicBezTo>
                  <a:lnTo>
                    <a:pt x="90362" y="19996"/>
                  </a:lnTo>
                  <a:cubicBezTo>
                    <a:pt x="90733" y="19711"/>
                    <a:pt x="91000" y="19311"/>
                    <a:pt x="91124" y="18853"/>
                  </a:cubicBezTo>
                  <a:cubicBezTo>
                    <a:pt x="91248" y="18358"/>
                    <a:pt x="90952" y="17853"/>
                    <a:pt x="90457" y="17710"/>
                  </a:cubicBezTo>
                  <a:cubicBezTo>
                    <a:pt x="89838" y="17577"/>
                    <a:pt x="89200" y="17758"/>
                    <a:pt x="88743" y="18187"/>
                  </a:cubicBezTo>
                  <a:cubicBezTo>
                    <a:pt x="88171" y="18663"/>
                    <a:pt x="87686" y="19244"/>
                    <a:pt x="87314" y="19901"/>
                  </a:cubicBezTo>
                  <a:cubicBezTo>
                    <a:pt x="86838" y="20663"/>
                    <a:pt x="86266" y="21616"/>
                    <a:pt x="85219" y="21425"/>
                  </a:cubicBezTo>
                  <a:cubicBezTo>
                    <a:pt x="84590" y="21397"/>
                    <a:pt x="84104" y="20854"/>
                    <a:pt x="84133" y="20225"/>
                  </a:cubicBezTo>
                  <a:cubicBezTo>
                    <a:pt x="84142" y="20149"/>
                    <a:pt x="84152" y="20072"/>
                    <a:pt x="84171" y="19996"/>
                  </a:cubicBezTo>
                  <a:cubicBezTo>
                    <a:pt x="84171" y="19425"/>
                    <a:pt x="84837" y="19044"/>
                    <a:pt x="85409" y="18663"/>
                  </a:cubicBezTo>
                  <a:cubicBezTo>
                    <a:pt x="85981" y="18282"/>
                    <a:pt x="87409" y="17710"/>
                    <a:pt x="87219" y="16853"/>
                  </a:cubicBezTo>
                  <a:cubicBezTo>
                    <a:pt x="87028" y="15996"/>
                    <a:pt x="86076" y="15710"/>
                    <a:pt x="85219" y="15710"/>
                  </a:cubicBezTo>
                  <a:cubicBezTo>
                    <a:pt x="84428" y="15843"/>
                    <a:pt x="83704" y="16206"/>
                    <a:pt x="83123" y="16758"/>
                  </a:cubicBezTo>
                  <a:cubicBezTo>
                    <a:pt x="82647" y="17234"/>
                    <a:pt x="82266" y="17901"/>
                    <a:pt x="81694" y="18377"/>
                  </a:cubicBezTo>
                  <a:cubicBezTo>
                    <a:pt x="81323" y="18520"/>
                    <a:pt x="80923" y="18520"/>
                    <a:pt x="80551" y="18377"/>
                  </a:cubicBezTo>
                  <a:cubicBezTo>
                    <a:pt x="80399" y="17101"/>
                    <a:pt x="81037" y="15853"/>
                    <a:pt x="82170" y="15234"/>
                  </a:cubicBezTo>
                  <a:cubicBezTo>
                    <a:pt x="82637" y="15024"/>
                    <a:pt x="83056" y="14738"/>
                    <a:pt x="83409" y="14377"/>
                  </a:cubicBezTo>
                  <a:cubicBezTo>
                    <a:pt x="83723" y="14100"/>
                    <a:pt x="83752" y="13615"/>
                    <a:pt x="83475" y="13300"/>
                  </a:cubicBezTo>
                  <a:cubicBezTo>
                    <a:pt x="83456" y="13281"/>
                    <a:pt x="83437" y="13253"/>
                    <a:pt x="83409" y="13234"/>
                  </a:cubicBezTo>
                  <a:lnTo>
                    <a:pt x="82837" y="13234"/>
                  </a:lnTo>
                  <a:cubicBezTo>
                    <a:pt x="81704" y="13214"/>
                    <a:pt x="80637" y="13748"/>
                    <a:pt x="79980" y="14662"/>
                  </a:cubicBezTo>
                  <a:cubicBezTo>
                    <a:pt x="79980" y="15329"/>
                    <a:pt x="79313" y="16282"/>
                    <a:pt x="78361" y="16472"/>
                  </a:cubicBezTo>
                  <a:cubicBezTo>
                    <a:pt x="78122" y="14491"/>
                    <a:pt x="79323" y="12614"/>
                    <a:pt x="81218" y="11995"/>
                  </a:cubicBezTo>
                  <a:cubicBezTo>
                    <a:pt x="81856" y="11786"/>
                    <a:pt x="82466" y="11500"/>
                    <a:pt x="83028" y="11138"/>
                  </a:cubicBezTo>
                  <a:cubicBezTo>
                    <a:pt x="83504" y="11138"/>
                    <a:pt x="83790" y="10186"/>
                    <a:pt x="83028" y="9709"/>
                  </a:cubicBezTo>
                  <a:cubicBezTo>
                    <a:pt x="82685" y="9252"/>
                    <a:pt x="82161" y="8976"/>
                    <a:pt x="81599" y="8947"/>
                  </a:cubicBezTo>
                  <a:cubicBezTo>
                    <a:pt x="80085" y="8719"/>
                    <a:pt x="78551" y="9166"/>
                    <a:pt x="77408" y="10186"/>
                  </a:cubicBezTo>
                  <a:cubicBezTo>
                    <a:pt x="76617" y="11186"/>
                    <a:pt x="76008" y="12319"/>
                    <a:pt x="75598" y="13519"/>
                  </a:cubicBezTo>
                  <a:cubicBezTo>
                    <a:pt x="75341" y="13977"/>
                    <a:pt x="74884" y="14300"/>
                    <a:pt x="74360" y="14377"/>
                  </a:cubicBezTo>
                  <a:cubicBezTo>
                    <a:pt x="73665" y="14329"/>
                    <a:pt x="73122" y="13748"/>
                    <a:pt x="73122" y="13043"/>
                  </a:cubicBezTo>
                  <a:cubicBezTo>
                    <a:pt x="73331" y="12443"/>
                    <a:pt x="73655" y="11891"/>
                    <a:pt x="74074" y="11424"/>
                  </a:cubicBezTo>
                  <a:cubicBezTo>
                    <a:pt x="74408" y="10938"/>
                    <a:pt x="74408" y="10291"/>
                    <a:pt x="74074" y="9804"/>
                  </a:cubicBezTo>
                  <a:cubicBezTo>
                    <a:pt x="73341" y="9262"/>
                    <a:pt x="72331" y="9262"/>
                    <a:pt x="71598" y="9804"/>
                  </a:cubicBezTo>
                  <a:cubicBezTo>
                    <a:pt x="70969" y="10224"/>
                    <a:pt x="70464" y="10824"/>
                    <a:pt x="70169" y="11519"/>
                  </a:cubicBezTo>
                  <a:lnTo>
                    <a:pt x="69502" y="12662"/>
                  </a:lnTo>
                  <a:cubicBezTo>
                    <a:pt x="68988" y="11176"/>
                    <a:pt x="69235" y="9538"/>
                    <a:pt x="70169" y="8281"/>
                  </a:cubicBezTo>
                  <a:cubicBezTo>
                    <a:pt x="70417" y="7966"/>
                    <a:pt x="70607" y="7614"/>
                    <a:pt x="70740" y="7233"/>
                  </a:cubicBezTo>
                  <a:cubicBezTo>
                    <a:pt x="71036" y="6909"/>
                    <a:pt x="71036" y="6414"/>
                    <a:pt x="70740" y="6090"/>
                  </a:cubicBezTo>
                  <a:lnTo>
                    <a:pt x="70074" y="6090"/>
                  </a:lnTo>
                  <a:cubicBezTo>
                    <a:pt x="68902" y="6014"/>
                    <a:pt x="67826" y="6709"/>
                    <a:pt x="67407" y="7804"/>
                  </a:cubicBezTo>
                  <a:cubicBezTo>
                    <a:pt x="67311" y="8785"/>
                    <a:pt x="67311" y="9776"/>
                    <a:pt x="67407" y="10757"/>
                  </a:cubicBezTo>
                  <a:cubicBezTo>
                    <a:pt x="67407" y="10757"/>
                    <a:pt x="66931" y="11614"/>
                    <a:pt x="66454" y="11424"/>
                  </a:cubicBezTo>
                  <a:lnTo>
                    <a:pt x="66454" y="11424"/>
                  </a:lnTo>
                  <a:cubicBezTo>
                    <a:pt x="65787" y="9995"/>
                    <a:pt x="67026" y="8471"/>
                    <a:pt x="66454" y="6947"/>
                  </a:cubicBezTo>
                  <a:cubicBezTo>
                    <a:pt x="66121" y="5976"/>
                    <a:pt x="65492" y="5147"/>
                    <a:pt x="64644" y="4566"/>
                  </a:cubicBezTo>
                  <a:cubicBezTo>
                    <a:pt x="64073" y="4566"/>
                    <a:pt x="63025" y="3709"/>
                    <a:pt x="62644" y="4566"/>
                  </a:cubicBezTo>
                  <a:cubicBezTo>
                    <a:pt x="62263" y="5423"/>
                    <a:pt x="62644" y="5042"/>
                    <a:pt x="62644" y="5328"/>
                  </a:cubicBezTo>
                  <a:cubicBezTo>
                    <a:pt x="62644" y="5614"/>
                    <a:pt x="63692" y="7423"/>
                    <a:pt x="64073" y="8566"/>
                  </a:cubicBezTo>
                  <a:cubicBezTo>
                    <a:pt x="64597" y="9586"/>
                    <a:pt x="64597" y="10786"/>
                    <a:pt x="64073" y="11805"/>
                  </a:cubicBezTo>
                  <a:cubicBezTo>
                    <a:pt x="63416" y="11919"/>
                    <a:pt x="62787" y="11500"/>
                    <a:pt x="62644" y="10852"/>
                  </a:cubicBezTo>
                  <a:cubicBezTo>
                    <a:pt x="62644" y="10281"/>
                    <a:pt x="62644" y="9709"/>
                    <a:pt x="62644" y="9233"/>
                  </a:cubicBezTo>
                  <a:lnTo>
                    <a:pt x="62644" y="9233"/>
                  </a:lnTo>
                  <a:cubicBezTo>
                    <a:pt x="62073" y="9233"/>
                    <a:pt x="61501" y="9233"/>
                    <a:pt x="61311" y="9900"/>
                  </a:cubicBezTo>
                  <a:cubicBezTo>
                    <a:pt x="61120" y="10567"/>
                    <a:pt x="61311" y="11043"/>
                    <a:pt x="60263" y="10948"/>
                  </a:cubicBezTo>
                  <a:cubicBezTo>
                    <a:pt x="59215" y="10852"/>
                    <a:pt x="60263" y="8471"/>
                    <a:pt x="60263" y="7233"/>
                  </a:cubicBezTo>
                  <a:cubicBezTo>
                    <a:pt x="60320" y="5175"/>
                    <a:pt x="59311" y="3233"/>
                    <a:pt x="57596" y="2089"/>
                  </a:cubicBezTo>
                  <a:cubicBezTo>
                    <a:pt x="57282" y="2004"/>
                    <a:pt x="56958" y="2004"/>
                    <a:pt x="56644" y="2089"/>
                  </a:cubicBezTo>
                  <a:cubicBezTo>
                    <a:pt x="55882" y="1908"/>
                    <a:pt x="55119" y="2375"/>
                    <a:pt x="54929" y="3137"/>
                  </a:cubicBezTo>
                  <a:cubicBezTo>
                    <a:pt x="54786" y="3728"/>
                    <a:pt x="54786" y="4347"/>
                    <a:pt x="54929" y="4947"/>
                  </a:cubicBezTo>
                  <a:cubicBezTo>
                    <a:pt x="55072" y="5833"/>
                    <a:pt x="55072" y="6728"/>
                    <a:pt x="54929" y="7614"/>
                  </a:cubicBezTo>
                  <a:cubicBezTo>
                    <a:pt x="54881" y="8595"/>
                    <a:pt x="54100" y="9376"/>
                    <a:pt x="53119" y="9424"/>
                  </a:cubicBezTo>
                  <a:cubicBezTo>
                    <a:pt x="52195" y="9290"/>
                    <a:pt x="51481" y="8547"/>
                    <a:pt x="51405" y="7614"/>
                  </a:cubicBezTo>
                  <a:cubicBezTo>
                    <a:pt x="51548" y="6861"/>
                    <a:pt x="51548" y="6080"/>
                    <a:pt x="51405" y="5328"/>
                  </a:cubicBezTo>
                  <a:cubicBezTo>
                    <a:pt x="51405" y="4566"/>
                    <a:pt x="49690" y="3994"/>
                    <a:pt x="49023" y="4566"/>
                  </a:cubicBezTo>
                  <a:cubicBezTo>
                    <a:pt x="48862" y="4794"/>
                    <a:pt x="48862" y="5099"/>
                    <a:pt x="49023" y="5328"/>
                  </a:cubicBezTo>
                  <a:cubicBezTo>
                    <a:pt x="49128" y="6014"/>
                    <a:pt x="49319" y="6690"/>
                    <a:pt x="49595" y="7328"/>
                  </a:cubicBezTo>
                  <a:cubicBezTo>
                    <a:pt x="49976" y="7909"/>
                    <a:pt x="49976" y="8652"/>
                    <a:pt x="49595" y="9233"/>
                  </a:cubicBezTo>
                  <a:cubicBezTo>
                    <a:pt x="49071" y="9557"/>
                    <a:pt x="48404" y="9557"/>
                    <a:pt x="47881" y="9233"/>
                  </a:cubicBezTo>
                  <a:cubicBezTo>
                    <a:pt x="47357" y="8871"/>
                    <a:pt x="47099" y="8233"/>
                    <a:pt x="47214" y="7614"/>
                  </a:cubicBezTo>
                  <a:lnTo>
                    <a:pt x="47214" y="3518"/>
                  </a:lnTo>
                  <a:cubicBezTo>
                    <a:pt x="47309" y="2851"/>
                    <a:pt x="47309" y="2185"/>
                    <a:pt x="47214" y="1518"/>
                  </a:cubicBezTo>
                  <a:cubicBezTo>
                    <a:pt x="47014" y="766"/>
                    <a:pt x="46537" y="118"/>
                    <a:pt x="45880" y="-292"/>
                  </a:cubicBezTo>
                  <a:cubicBezTo>
                    <a:pt x="45414" y="-435"/>
                    <a:pt x="44918" y="-435"/>
                    <a:pt x="44452" y="-292"/>
                  </a:cubicBezTo>
                  <a:cubicBezTo>
                    <a:pt x="43880" y="-292"/>
                    <a:pt x="43404" y="-292"/>
                    <a:pt x="43404" y="470"/>
                  </a:cubicBezTo>
                  <a:cubicBezTo>
                    <a:pt x="43404" y="1232"/>
                    <a:pt x="43404" y="1137"/>
                    <a:pt x="43404" y="1518"/>
                  </a:cubicBezTo>
                  <a:cubicBezTo>
                    <a:pt x="43947" y="2432"/>
                    <a:pt x="44185" y="3509"/>
                    <a:pt x="44070" y="4566"/>
                  </a:cubicBezTo>
                  <a:cubicBezTo>
                    <a:pt x="44070" y="4566"/>
                    <a:pt x="44070" y="5518"/>
                    <a:pt x="43308" y="5518"/>
                  </a:cubicBezTo>
                  <a:cubicBezTo>
                    <a:pt x="42994" y="5614"/>
                    <a:pt x="42670" y="5614"/>
                    <a:pt x="42356" y="5518"/>
                  </a:cubicBezTo>
                  <a:cubicBezTo>
                    <a:pt x="41889" y="4995"/>
                    <a:pt x="41622" y="4318"/>
                    <a:pt x="41594" y="3613"/>
                  </a:cubicBezTo>
                  <a:cubicBezTo>
                    <a:pt x="41737" y="2985"/>
                    <a:pt x="41737" y="2337"/>
                    <a:pt x="41594" y="1708"/>
                  </a:cubicBezTo>
                  <a:cubicBezTo>
                    <a:pt x="41137" y="1032"/>
                    <a:pt x="40289" y="718"/>
                    <a:pt x="39498" y="946"/>
                  </a:cubicBezTo>
                  <a:cubicBezTo>
                    <a:pt x="38984" y="1042"/>
                    <a:pt x="38632" y="1537"/>
                    <a:pt x="38727" y="2051"/>
                  </a:cubicBezTo>
                  <a:cubicBezTo>
                    <a:pt x="38727" y="2061"/>
                    <a:pt x="38736" y="2080"/>
                    <a:pt x="38736" y="2089"/>
                  </a:cubicBezTo>
                  <a:cubicBezTo>
                    <a:pt x="38860" y="2632"/>
                    <a:pt x="39089" y="3156"/>
                    <a:pt x="39403" y="3613"/>
                  </a:cubicBezTo>
                  <a:cubicBezTo>
                    <a:pt x="40222" y="5080"/>
                    <a:pt x="40737" y="6699"/>
                    <a:pt x="40927" y="8376"/>
                  </a:cubicBezTo>
                  <a:cubicBezTo>
                    <a:pt x="40927" y="8852"/>
                    <a:pt x="40927" y="9519"/>
                    <a:pt x="40165" y="9614"/>
                  </a:cubicBezTo>
                  <a:cubicBezTo>
                    <a:pt x="39708" y="9633"/>
                    <a:pt x="39279" y="9414"/>
                    <a:pt x="39022" y="9043"/>
                  </a:cubicBezTo>
                  <a:cubicBezTo>
                    <a:pt x="38927" y="8728"/>
                    <a:pt x="38927" y="8405"/>
                    <a:pt x="39022" y="8090"/>
                  </a:cubicBezTo>
                  <a:cubicBezTo>
                    <a:pt x="39022" y="7519"/>
                    <a:pt x="39022" y="6947"/>
                    <a:pt x="39022" y="6376"/>
                  </a:cubicBezTo>
                  <a:cubicBezTo>
                    <a:pt x="38860" y="5661"/>
                    <a:pt x="38460" y="5014"/>
                    <a:pt x="37879" y="4566"/>
                  </a:cubicBezTo>
                  <a:cubicBezTo>
                    <a:pt x="37212" y="4090"/>
                    <a:pt x="35974" y="3994"/>
                    <a:pt x="35593" y="4566"/>
                  </a:cubicBezTo>
                  <a:cubicBezTo>
                    <a:pt x="35212" y="5137"/>
                    <a:pt x="35593" y="5709"/>
                    <a:pt x="35593" y="6280"/>
                  </a:cubicBezTo>
                  <a:cubicBezTo>
                    <a:pt x="35841" y="6757"/>
                    <a:pt x="36003" y="7271"/>
                    <a:pt x="36069" y="7804"/>
                  </a:cubicBezTo>
                  <a:cubicBezTo>
                    <a:pt x="36165" y="8052"/>
                    <a:pt x="36165" y="8319"/>
                    <a:pt x="36069" y="8566"/>
                  </a:cubicBezTo>
                  <a:lnTo>
                    <a:pt x="36069" y="8566"/>
                  </a:lnTo>
                  <a:cubicBezTo>
                    <a:pt x="35127" y="8814"/>
                    <a:pt x="34145" y="8376"/>
                    <a:pt x="33688" y="7519"/>
                  </a:cubicBezTo>
                  <a:cubicBezTo>
                    <a:pt x="33393" y="6814"/>
                    <a:pt x="33393" y="6033"/>
                    <a:pt x="33688" y="5328"/>
                  </a:cubicBezTo>
                  <a:cubicBezTo>
                    <a:pt x="33879" y="4614"/>
                    <a:pt x="33879" y="3851"/>
                    <a:pt x="33688" y="3137"/>
                  </a:cubicBezTo>
                  <a:cubicBezTo>
                    <a:pt x="33726" y="2985"/>
                    <a:pt x="33726" y="2813"/>
                    <a:pt x="33688" y="2661"/>
                  </a:cubicBezTo>
                  <a:cubicBezTo>
                    <a:pt x="33231" y="2461"/>
                    <a:pt x="32717" y="2461"/>
                    <a:pt x="32260" y="2661"/>
                  </a:cubicBezTo>
                  <a:cubicBezTo>
                    <a:pt x="31945" y="2566"/>
                    <a:pt x="31621" y="2566"/>
                    <a:pt x="31307" y="2661"/>
                  </a:cubicBezTo>
                  <a:cubicBezTo>
                    <a:pt x="30354" y="3137"/>
                    <a:pt x="30354" y="4280"/>
                    <a:pt x="30736" y="5233"/>
                  </a:cubicBezTo>
                  <a:cubicBezTo>
                    <a:pt x="31116" y="6185"/>
                    <a:pt x="31688" y="6947"/>
                    <a:pt x="31974" y="7900"/>
                  </a:cubicBezTo>
                  <a:cubicBezTo>
                    <a:pt x="32164" y="8395"/>
                    <a:pt x="31917" y="8938"/>
                    <a:pt x="31421" y="9128"/>
                  </a:cubicBezTo>
                  <a:cubicBezTo>
                    <a:pt x="31421" y="9128"/>
                    <a:pt x="31412" y="9138"/>
                    <a:pt x="31402" y="9138"/>
                  </a:cubicBezTo>
                  <a:cubicBezTo>
                    <a:pt x="30916" y="9471"/>
                    <a:pt x="30269" y="9471"/>
                    <a:pt x="29783" y="9138"/>
                  </a:cubicBezTo>
                  <a:cubicBezTo>
                    <a:pt x="29469" y="8719"/>
                    <a:pt x="29278" y="8223"/>
                    <a:pt x="29211" y="7709"/>
                  </a:cubicBezTo>
                  <a:cubicBezTo>
                    <a:pt x="29259" y="7395"/>
                    <a:pt x="29259" y="7071"/>
                    <a:pt x="29211" y="6757"/>
                  </a:cubicBezTo>
                  <a:cubicBezTo>
                    <a:pt x="29097" y="6366"/>
                    <a:pt x="28821" y="6052"/>
                    <a:pt x="28449" y="5899"/>
                  </a:cubicBezTo>
                  <a:cubicBezTo>
                    <a:pt x="27716" y="5738"/>
                    <a:pt x="26973" y="6090"/>
                    <a:pt x="26640" y="6757"/>
                  </a:cubicBezTo>
                  <a:cubicBezTo>
                    <a:pt x="26640" y="7423"/>
                    <a:pt x="26640" y="8090"/>
                    <a:pt x="26640" y="8662"/>
                  </a:cubicBezTo>
                  <a:cubicBezTo>
                    <a:pt x="26316" y="8852"/>
                    <a:pt x="25916" y="8852"/>
                    <a:pt x="25592" y="8662"/>
                  </a:cubicBezTo>
                  <a:cubicBezTo>
                    <a:pt x="25144" y="8633"/>
                    <a:pt x="24735" y="8433"/>
                    <a:pt x="24449" y="8090"/>
                  </a:cubicBezTo>
                  <a:cubicBezTo>
                    <a:pt x="24363" y="7776"/>
                    <a:pt x="24363" y="7452"/>
                    <a:pt x="24449" y="7138"/>
                  </a:cubicBezTo>
                  <a:cubicBezTo>
                    <a:pt x="24506" y="6538"/>
                    <a:pt x="24506" y="5928"/>
                    <a:pt x="24449" y="5328"/>
                  </a:cubicBezTo>
                  <a:cubicBezTo>
                    <a:pt x="24335" y="9081"/>
                    <a:pt x="23144" y="12710"/>
                    <a:pt x="21020" y="15805"/>
                  </a:cubicBezTo>
                  <a:cubicBezTo>
                    <a:pt x="19210" y="18282"/>
                    <a:pt x="16543" y="20092"/>
                    <a:pt x="14638" y="22473"/>
                  </a:cubicBezTo>
                  <a:cubicBezTo>
                    <a:pt x="12133" y="25835"/>
                    <a:pt x="10380" y="29702"/>
                    <a:pt x="9495" y="33808"/>
                  </a:cubicBezTo>
                  <a:cubicBezTo>
                    <a:pt x="3094" y="51219"/>
                    <a:pt x="-126" y="69641"/>
                    <a:pt x="-30" y="88195"/>
                  </a:cubicBezTo>
                  <a:cubicBezTo>
                    <a:pt x="-30" y="93815"/>
                    <a:pt x="1303" y="99435"/>
                    <a:pt x="1303" y="105054"/>
                  </a:cubicBezTo>
                  <a:lnTo>
                    <a:pt x="1684" y="104293"/>
                  </a:lnTo>
                  <a:cubicBezTo>
                    <a:pt x="1684" y="104293"/>
                    <a:pt x="2351" y="103245"/>
                    <a:pt x="2923" y="10276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937A4677-F4D1-0C43-E76A-72248450A45E}"/>
                </a:ext>
              </a:extLst>
            </p:cNvPr>
            <p:cNvSpPr/>
            <p:nvPr/>
          </p:nvSpPr>
          <p:spPr>
            <a:xfrm>
              <a:off x="4734374" y="2423297"/>
              <a:ext cx="39202" cy="23010"/>
            </a:xfrm>
            <a:custGeom>
              <a:avLst/>
              <a:gdLst>
                <a:gd name="connsiteX0" fmla="*/ 3804 w 39202"/>
                <a:gd name="connsiteY0" fmla="*/ 4131 h 23010"/>
                <a:gd name="connsiteX1" fmla="*/ 89 w 39202"/>
                <a:gd name="connsiteY1" fmla="*/ 11560 h 23010"/>
                <a:gd name="connsiteX2" fmla="*/ 4185 w 39202"/>
                <a:gd name="connsiteY2" fmla="*/ 17180 h 23010"/>
                <a:gd name="connsiteX3" fmla="*/ 7328 w 39202"/>
                <a:gd name="connsiteY3" fmla="*/ 19752 h 23010"/>
                <a:gd name="connsiteX4" fmla="*/ 10757 w 39202"/>
                <a:gd name="connsiteY4" fmla="*/ 20990 h 23010"/>
                <a:gd name="connsiteX5" fmla="*/ 28664 w 39202"/>
                <a:gd name="connsiteY5" fmla="*/ 21942 h 23010"/>
                <a:gd name="connsiteX6" fmla="*/ 38856 w 39202"/>
                <a:gd name="connsiteY6" fmla="*/ 13941 h 23010"/>
                <a:gd name="connsiteX7" fmla="*/ 38856 w 39202"/>
                <a:gd name="connsiteY7" fmla="*/ 9941 h 23010"/>
                <a:gd name="connsiteX8" fmla="*/ 36951 w 39202"/>
                <a:gd name="connsiteY8" fmla="*/ 7179 h 23010"/>
                <a:gd name="connsiteX9" fmla="*/ 28188 w 39202"/>
                <a:gd name="connsiteY9" fmla="*/ 1083 h 23010"/>
                <a:gd name="connsiteX10" fmla="*/ 18663 w 39202"/>
                <a:gd name="connsiteY10" fmla="*/ -346 h 23010"/>
                <a:gd name="connsiteX11" fmla="*/ 3804 w 39202"/>
                <a:gd name="connsiteY11" fmla="*/ 4131 h 2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02" h="23010">
                  <a:moveTo>
                    <a:pt x="3804" y="4131"/>
                  </a:moveTo>
                  <a:cubicBezTo>
                    <a:pt x="1613" y="6321"/>
                    <a:pt x="-577" y="8703"/>
                    <a:pt x="89" y="11560"/>
                  </a:cubicBezTo>
                  <a:cubicBezTo>
                    <a:pt x="975" y="13741"/>
                    <a:pt x="2385" y="15665"/>
                    <a:pt x="4185" y="17180"/>
                  </a:cubicBezTo>
                  <a:cubicBezTo>
                    <a:pt x="5109" y="18180"/>
                    <a:pt x="6166" y="19047"/>
                    <a:pt x="7328" y="19752"/>
                  </a:cubicBezTo>
                  <a:cubicBezTo>
                    <a:pt x="8405" y="20333"/>
                    <a:pt x="9557" y="20752"/>
                    <a:pt x="10757" y="20990"/>
                  </a:cubicBezTo>
                  <a:cubicBezTo>
                    <a:pt x="16558" y="22762"/>
                    <a:pt x="22711" y="23085"/>
                    <a:pt x="28664" y="21942"/>
                  </a:cubicBezTo>
                  <a:cubicBezTo>
                    <a:pt x="33284" y="21390"/>
                    <a:pt x="37218" y="18304"/>
                    <a:pt x="38856" y="13941"/>
                  </a:cubicBezTo>
                  <a:cubicBezTo>
                    <a:pt x="39275" y="12636"/>
                    <a:pt x="39275" y="11246"/>
                    <a:pt x="38856" y="9941"/>
                  </a:cubicBezTo>
                  <a:cubicBezTo>
                    <a:pt x="38342" y="8941"/>
                    <a:pt x="37704" y="8017"/>
                    <a:pt x="36951" y="7179"/>
                  </a:cubicBezTo>
                  <a:cubicBezTo>
                    <a:pt x="34637" y="4397"/>
                    <a:pt x="31608" y="2292"/>
                    <a:pt x="28188" y="1083"/>
                  </a:cubicBezTo>
                  <a:cubicBezTo>
                    <a:pt x="25131" y="25"/>
                    <a:pt x="21902" y="-461"/>
                    <a:pt x="18663" y="-346"/>
                  </a:cubicBezTo>
                  <a:cubicBezTo>
                    <a:pt x="13329" y="-718"/>
                    <a:pt x="8043" y="873"/>
                    <a:pt x="3804" y="413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D1DA8620-5B63-2693-0FEB-9BAF8C3B357E}"/>
                </a:ext>
              </a:extLst>
            </p:cNvPr>
            <p:cNvSpPr/>
            <p:nvPr/>
          </p:nvSpPr>
          <p:spPr>
            <a:xfrm>
              <a:off x="4836310" y="2446417"/>
              <a:ext cx="28356" cy="25152"/>
            </a:xfrm>
            <a:custGeom>
              <a:avLst/>
              <a:gdLst>
                <a:gd name="connsiteX0" fmla="*/ 356 w 28356"/>
                <a:gd name="connsiteY0" fmla="*/ 13586 h 25152"/>
                <a:gd name="connsiteX1" fmla="*/ 6262 w 28356"/>
                <a:gd name="connsiteY1" fmla="*/ 21016 h 25152"/>
                <a:gd name="connsiteX2" fmla="*/ 11596 w 28356"/>
                <a:gd name="connsiteY2" fmla="*/ 23397 h 25152"/>
                <a:gd name="connsiteX3" fmla="*/ 16930 w 28356"/>
                <a:gd name="connsiteY3" fmla="*/ 24730 h 25152"/>
                <a:gd name="connsiteX4" fmla="*/ 22168 w 28356"/>
                <a:gd name="connsiteY4" fmla="*/ 23968 h 25152"/>
                <a:gd name="connsiteX5" fmla="*/ 28264 w 28356"/>
                <a:gd name="connsiteY5" fmla="*/ 16634 h 25152"/>
                <a:gd name="connsiteX6" fmla="*/ 26741 w 28356"/>
                <a:gd name="connsiteY6" fmla="*/ 7109 h 25152"/>
                <a:gd name="connsiteX7" fmla="*/ 24454 w 28356"/>
                <a:gd name="connsiteY7" fmla="*/ 3204 h 25152"/>
                <a:gd name="connsiteX8" fmla="*/ 17787 w 28356"/>
                <a:gd name="connsiteY8" fmla="*/ 251 h 25152"/>
                <a:gd name="connsiteX9" fmla="*/ 7405 w 28356"/>
                <a:gd name="connsiteY9" fmla="*/ 251 h 25152"/>
                <a:gd name="connsiteX10" fmla="*/ 356 w 28356"/>
                <a:gd name="connsiteY10" fmla="*/ 13586 h 2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356" h="25152">
                  <a:moveTo>
                    <a:pt x="356" y="13586"/>
                  </a:moveTo>
                  <a:cubicBezTo>
                    <a:pt x="1299" y="16729"/>
                    <a:pt x="3414" y="19387"/>
                    <a:pt x="6262" y="21016"/>
                  </a:cubicBezTo>
                  <a:cubicBezTo>
                    <a:pt x="7957" y="21978"/>
                    <a:pt x="9748" y="22778"/>
                    <a:pt x="11596" y="23397"/>
                  </a:cubicBezTo>
                  <a:cubicBezTo>
                    <a:pt x="13320" y="24035"/>
                    <a:pt x="15110" y="24473"/>
                    <a:pt x="16930" y="24730"/>
                  </a:cubicBezTo>
                  <a:cubicBezTo>
                    <a:pt x="18711" y="24835"/>
                    <a:pt x="20492" y="24578"/>
                    <a:pt x="22168" y="23968"/>
                  </a:cubicBezTo>
                  <a:cubicBezTo>
                    <a:pt x="25369" y="22787"/>
                    <a:pt x="27693" y="19996"/>
                    <a:pt x="28264" y="16634"/>
                  </a:cubicBezTo>
                  <a:cubicBezTo>
                    <a:pt x="28512" y="13386"/>
                    <a:pt x="27988" y="10119"/>
                    <a:pt x="26741" y="7109"/>
                  </a:cubicBezTo>
                  <a:cubicBezTo>
                    <a:pt x="26302" y="5642"/>
                    <a:pt x="25521" y="4299"/>
                    <a:pt x="24454" y="3204"/>
                  </a:cubicBezTo>
                  <a:cubicBezTo>
                    <a:pt x="22540" y="1642"/>
                    <a:pt x="20235" y="623"/>
                    <a:pt x="17787" y="251"/>
                  </a:cubicBezTo>
                  <a:cubicBezTo>
                    <a:pt x="14377" y="-616"/>
                    <a:pt x="10815" y="-616"/>
                    <a:pt x="7405" y="251"/>
                  </a:cubicBezTo>
                  <a:cubicBezTo>
                    <a:pt x="1918" y="2156"/>
                    <a:pt x="-1168" y="7976"/>
                    <a:pt x="356" y="13586"/>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2BA3CBDA-1473-DFD8-2AA0-FBA99C018C48}"/>
                </a:ext>
              </a:extLst>
            </p:cNvPr>
            <p:cNvSpPr/>
            <p:nvPr/>
          </p:nvSpPr>
          <p:spPr>
            <a:xfrm>
              <a:off x="4924739" y="2461095"/>
              <a:ext cx="27310" cy="25854"/>
            </a:xfrm>
            <a:custGeom>
              <a:avLst/>
              <a:gdLst>
                <a:gd name="connsiteX0" fmla="*/ 3939 w 27310"/>
                <a:gd name="connsiteY0" fmla="*/ 20530 h 25854"/>
                <a:gd name="connsiteX1" fmla="*/ 22037 w 27310"/>
                <a:gd name="connsiteY1" fmla="*/ 24912 h 25854"/>
                <a:gd name="connsiteX2" fmla="*/ 24418 w 27310"/>
                <a:gd name="connsiteY2" fmla="*/ 23769 h 25854"/>
                <a:gd name="connsiteX3" fmla="*/ 25751 w 27310"/>
                <a:gd name="connsiteY3" fmla="*/ 22054 h 25854"/>
                <a:gd name="connsiteX4" fmla="*/ 23751 w 27310"/>
                <a:gd name="connsiteY4" fmla="*/ 5481 h 25854"/>
                <a:gd name="connsiteX5" fmla="*/ 21751 w 27310"/>
                <a:gd name="connsiteY5" fmla="*/ 3195 h 25854"/>
                <a:gd name="connsiteX6" fmla="*/ 10226 w 27310"/>
                <a:gd name="connsiteY6" fmla="*/ -330 h 25854"/>
                <a:gd name="connsiteX7" fmla="*/ 701 w 27310"/>
                <a:gd name="connsiteY7" fmla="*/ 8338 h 25854"/>
                <a:gd name="connsiteX8" fmla="*/ 3939 w 27310"/>
                <a:gd name="connsiteY8" fmla="*/ 20530 h 2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310" h="25854">
                  <a:moveTo>
                    <a:pt x="3939" y="20530"/>
                  </a:moveTo>
                  <a:cubicBezTo>
                    <a:pt x="8930" y="24778"/>
                    <a:pt x="15655" y="26407"/>
                    <a:pt x="22037" y="24912"/>
                  </a:cubicBezTo>
                  <a:cubicBezTo>
                    <a:pt x="22913" y="24731"/>
                    <a:pt x="23732" y="24340"/>
                    <a:pt x="24418" y="23769"/>
                  </a:cubicBezTo>
                  <a:cubicBezTo>
                    <a:pt x="25018" y="23340"/>
                    <a:pt x="25485" y="22740"/>
                    <a:pt x="25751" y="22054"/>
                  </a:cubicBezTo>
                  <a:cubicBezTo>
                    <a:pt x="28361" y="16606"/>
                    <a:pt x="27580" y="10148"/>
                    <a:pt x="23751" y="5481"/>
                  </a:cubicBezTo>
                  <a:cubicBezTo>
                    <a:pt x="23189" y="4633"/>
                    <a:pt x="22513" y="3861"/>
                    <a:pt x="21751" y="3195"/>
                  </a:cubicBezTo>
                  <a:cubicBezTo>
                    <a:pt x="18522" y="547"/>
                    <a:pt x="14379" y="-720"/>
                    <a:pt x="10226" y="-330"/>
                  </a:cubicBezTo>
                  <a:cubicBezTo>
                    <a:pt x="3749" y="337"/>
                    <a:pt x="2415" y="4528"/>
                    <a:pt x="701" y="8338"/>
                  </a:cubicBezTo>
                  <a:cubicBezTo>
                    <a:pt x="-995" y="12672"/>
                    <a:pt x="320" y="17606"/>
                    <a:pt x="3939" y="20530"/>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CE51F9E4-0B6A-61CF-CDB4-76DD60B18BAC}"/>
                </a:ext>
              </a:extLst>
            </p:cNvPr>
            <p:cNvSpPr/>
            <p:nvPr/>
          </p:nvSpPr>
          <p:spPr>
            <a:xfrm>
              <a:off x="5002767" y="2483600"/>
              <a:ext cx="30694" cy="28464"/>
            </a:xfrm>
            <a:custGeom>
              <a:avLst/>
              <a:gdLst>
                <a:gd name="connsiteX0" fmla="*/ 111 w 30694"/>
                <a:gd name="connsiteY0" fmla="*/ 15075 h 28464"/>
                <a:gd name="connsiteX1" fmla="*/ 111 w 30694"/>
                <a:gd name="connsiteY1" fmla="*/ 17837 h 28464"/>
                <a:gd name="connsiteX2" fmla="*/ 4683 w 30694"/>
                <a:gd name="connsiteY2" fmla="*/ 22885 h 28464"/>
                <a:gd name="connsiteX3" fmla="*/ 11445 w 30694"/>
                <a:gd name="connsiteY3" fmla="*/ 27076 h 28464"/>
                <a:gd name="connsiteX4" fmla="*/ 19446 w 30694"/>
                <a:gd name="connsiteY4" fmla="*/ 27648 h 28464"/>
                <a:gd name="connsiteX5" fmla="*/ 22875 w 30694"/>
                <a:gd name="connsiteY5" fmla="*/ 25362 h 28464"/>
                <a:gd name="connsiteX6" fmla="*/ 27162 w 30694"/>
                <a:gd name="connsiteY6" fmla="*/ 20980 h 28464"/>
                <a:gd name="connsiteX7" fmla="*/ 30305 w 30694"/>
                <a:gd name="connsiteY7" fmla="*/ 15741 h 28464"/>
                <a:gd name="connsiteX8" fmla="*/ 30305 w 30694"/>
                <a:gd name="connsiteY8" fmla="*/ 9550 h 28464"/>
                <a:gd name="connsiteX9" fmla="*/ 27543 w 30694"/>
                <a:gd name="connsiteY9" fmla="*/ 3454 h 28464"/>
                <a:gd name="connsiteX10" fmla="*/ 23733 w 30694"/>
                <a:gd name="connsiteY10" fmla="*/ 1454 h 28464"/>
                <a:gd name="connsiteX11" fmla="*/ 12684 w 30694"/>
                <a:gd name="connsiteY11" fmla="*/ -356 h 28464"/>
                <a:gd name="connsiteX12" fmla="*/ 111 w 30694"/>
                <a:gd name="connsiteY12" fmla="*/ 15075 h 2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694" h="28464">
                  <a:moveTo>
                    <a:pt x="111" y="15075"/>
                  </a:moveTo>
                  <a:cubicBezTo>
                    <a:pt x="-80" y="15989"/>
                    <a:pt x="-80" y="16922"/>
                    <a:pt x="111" y="17837"/>
                  </a:cubicBezTo>
                  <a:cubicBezTo>
                    <a:pt x="1139" y="19904"/>
                    <a:pt x="2721" y="21656"/>
                    <a:pt x="4683" y="22885"/>
                  </a:cubicBezTo>
                  <a:cubicBezTo>
                    <a:pt x="6759" y="24552"/>
                    <a:pt x="9026" y="25962"/>
                    <a:pt x="11445" y="27076"/>
                  </a:cubicBezTo>
                  <a:cubicBezTo>
                    <a:pt x="13970" y="28152"/>
                    <a:pt x="16789" y="28362"/>
                    <a:pt x="19446" y="27648"/>
                  </a:cubicBezTo>
                  <a:cubicBezTo>
                    <a:pt x="20742" y="27143"/>
                    <a:pt x="21913" y="26362"/>
                    <a:pt x="22875" y="25362"/>
                  </a:cubicBezTo>
                  <a:cubicBezTo>
                    <a:pt x="24399" y="23933"/>
                    <a:pt x="25828" y="22504"/>
                    <a:pt x="27162" y="20980"/>
                  </a:cubicBezTo>
                  <a:cubicBezTo>
                    <a:pt x="28629" y="19523"/>
                    <a:pt x="29705" y="17723"/>
                    <a:pt x="30305" y="15741"/>
                  </a:cubicBezTo>
                  <a:cubicBezTo>
                    <a:pt x="30781" y="13703"/>
                    <a:pt x="30781" y="11588"/>
                    <a:pt x="30305" y="9550"/>
                  </a:cubicBezTo>
                  <a:cubicBezTo>
                    <a:pt x="30153" y="7255"/>
                    <a:pt x="29171" y="5083"/>
                    <a:pt x="27543" y="3454"/>
                  </a:cubicBezTo>
                  <a:cubicBezTo>
                    <a:pt x="26400" y="2568"/>
                    <a:pt x="25114" y="1892"/>
                    <a:pt x="23733" y="1454"/>
                  </a:cubicBezTo>
                  <a:cubicBezTo>
                    <a:pt x="20227" y="44"/>
                    <a:pt x="16456" y="-575"/>
                    <a:pt x="12684" y="-356"/>
                  </a:cubicBezTo>
                  <a:cubicBezTo>
                    <a:pt x="2016" y="406"/>
                    <a:pt x="111" y="8121"/>
                    <a:pt x="111" y="1507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1C58E549-4147-971E-F8D4-EF36212009A6}"/>
                </a:ext>
              </a:extLst>
            </p:cNvPr>
            <p:cNvSpPr/>
            <p:nvPr/>
          </p:nvSpPr>
          <p:spPr>
            <a:xfrm>
              <a:off x="5097201" y="2504213"/>
              <a:ext cx="33384" cy="26327"/>
            </a:xfrm>
            <a:custGeom>
              <a:avLst/>
              <a:gdLst>
                <a:gd name="connsiteX0" fmla="*/ 165 w 33384"/>
                <a:gd name="connsiteY0" fmla="*/ 10845 h 26327"/>
                <a:gd name="connsiteX1" fmla="*/ 1403 w 33384"/>
                <a:gd name="connsiteY1" fmla="*/ 17798 h 26327"/>
                <a:gd name="connsiteX2" fmla="*/ 5975 w 33384"/>
                <a:gd name="connsiteY2" fmla="*/ 23609 h 26327"/>
                <a:gd name="connsiteX3" fmla="*/ 18358 w 33384"/>
                <a:gd name="connsiteY3" fmla="*/ 25704 h 26327"/>
                <a:gd name="connsiteX4" fmla="*/ 24073 w 33384"/>
                <a:gd name="connsiteY4" fmla="*/ 25133 h 26327"/>
                <a:gd name="connsiteX5" fmla="*/ 28930 w 33384"/>
                <a:gd name="connsiteY5" fmla="*/ 23323 h 26327"/>
                <a:gd name="connsiteX6" fmla="*/ 31216 w 33384"/>
                <a:gd name="connsiteY6" fmla="*/ 20656 h 26327"/>
                <a:gd name="connsiteX7" fmla="*/ 32359 w 33384"/>
                <a:gd name="connsiteY7" fmla="*/ 8369 h 26327"/>
                <a:gd name="connsiteX8" fmla="*/ 20739 w 33384"/>
                <a:gd name="connsiteY8" fmla="*/ -204 h 26327"/>
                <a:gd name="connsiteX9" fmla="*/ 12071 w 33384"/>
                <a:gd name="connsiteY9" fmla="*/ 558 h 26327"/>
                <a:gd name="connsiteX10" fmla="*/ 4546 w 33384"/>
                <a:gd name="connsiteY10" fmla="*/ 4464 h 26327"/>
                <a:gd name="connsiteX11" fmla="*/ 165 w 33384"/>
                <a:gd name="connsiteY11" fmla="*/ 10845 h 2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384" h="26327">
                  <a:moveTo>
                    <a:pt x="165" y="10845"/>
                  </a:moveTo>
                  <a:cubicBezTo>
                    <a:pt x="-331" y="13236"/>
                    <a:pt x="117" y="15722"/>
                    <a:pt x="1403" y="17798"/>
                  </a:cubicBezTo>
                  <a:cubicBezTo>
                    <a:pt x="2413" y="20094"/>
                    <a:pt x="3984" y="22094"/>
                    <a:pt x="5975" y="23609"/>
                  </a:cubicBezTo>
                  <a:cubicBezTo>
                    <a:pt x="9776" y="25609"/>
                    <a:pt x="14109" y="26342"/>
                    <a:pt x="18358" y="25704"/>
                  </a:cubicBezTo>
                  <a:lnTo>
                    <a:pt x="24073" y="25133"/>
                  </a:lnTo>
                  <a:cubicBezTo>
                    <a:pt x="25797" y="24866"/>
                    <a:pt x="27454" y="24247"/>
                    <a:pt x="28930" y="23323"/>
                  </a:cubicBezTo>
                  <a:cubicBezTo>
                    <a:pt x="29864" y="22589"/>
                    <a:pt x="30635" y="21685"/>
                    <a:pt x="31216" y="20656"/>
                  </a:cubicBezTo>
                  <a:cubicBezTo>
                    <a:pt x="33588" y="16989"/>
                    <a:pt x="34007" y="12407"/>
                    <a:pt x="32359" y="8369"/>
                  </a:cubicBezTo>
                  <a:cubicBezTo>
                    <a:pt x="30169" y="3739"/>
                    <a:pt x="25806" y="520"/>
                    <a:pt x="20739" y="-204"/>
                  </a:cubicBezTo>
                  <a:cubicBezTo>
                    <a:pt x="17834" y="-623"/>
                    <a:pt x="14862" y="-366"/>
                    <a:pt x="12071" y="558"/>
                  </a:cubicBezTo>
                  <a:cubicBezTo>
                    <a:pt x="9318" y="1330"/>
                    <a:pt x="6766" y="2663"/>
                    <a:pt x="4546" y="4464"/>
                  </a:cubicBezTo>
                  <a:cubicBezTo>
                    <a:pt x="2632" y="6245"/>
                    <a:pt x="1136" y="8426"/>
                    <a:pt x="165" y="1084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67824C84-5173-1C04-0A36-8176DAFA1C7B}"/>
                </a:ext>
              </a:extLst>
            </p:cNvPr>
            <p:cNvSpPr/>
            <p:nvPr/>
          </p:nvSpPr>
          <p:spPr>
            <a:xfrm>
              <a:off x="5184657" y="2519548"/>
              <a:ext cx="30910" cy="30238"/>
            </a:xfrm>
            <a:custGeom>
              <a:avLst/>
              <a:gdLst>
                <a:gd name="connsiteX0" fmla="*/ 434 w 30910"/>
                <a:gd name="connsiteY0" fmla="*/ 20656 h 30238"/>
                <a:gd name="connsiteX1" fmla="*/ 1863 w 30910"/>
                <a:gd name="connsiteY1" fmla="*/ 24180 h 30238"/>
                <a:gd name="connsiteX2" fmla="*/ 4435 w 30910"/>
                <a:gd name="connsiteY2" fmla="*/ 26371 h 30238"/>
                <a:gd name="connsiteX3" fmla="*/ 19961 w 30910"/>
                <a:gd name="connsiteY3" fmla="*/ 29610 h 30238"/>
                <a:gd name="connsiteX4" fmla="*/ 28152 w 30910"/>
                <a:gd name="connsiteY4" fmla="*/ 25133 h 30238"/>
                <a:gd name="connsiteX5" fmla="*/ 29200 w 30910"/>
                <a:gd name="connsiteY5" fmla="*/ 21990 h 30238"/>
                <a:gd name="connsiteX6" fmla="*/ 30629 w 30910"/>
                <a:gd name="connsiteY6" fmla="*/ 13227 h 30238"/>
                <a:gd name="connsiteX7" fmla="*/ 30629 w 30910"/>
                <a:gd name="connsiteY7" fmla="*/ 6750 h 30238"/>
                <a:gd name="connsiteX8" fmla="*/ 29867 w 30910"/>
                <a:gd name="connsiteY8" fmla="*/ 4749 h 30238"/>
                <a:gd name="connsiteX9" fmla="*/ 28343 w 30910"/>
                <a:gd name="connsiteY9" fmla="*/ 3321 h 30238"/>
                <a:gd name="connsiteX10" fmla="*/ 15865 w 30910"/>
                <a:gd name="connsiteY10" fmla="*/ -394 h 30238"/>
                <a:gd name="connsiteX11" fmla="*/ 4340 w 30910"/>
                <a:gd name="connsiteY11" fmla="*/ 3321 h 30238"/>
                <a:gd name="connsiteX12" fmla="*/ 149 w 30910"/>
                <a:gd name="connsiteY12" fmla="*/ 12846 h 30238"/>
                <a:gd name="connsiteX13" fmla="*/ 434 w 30910"/>
                <a:gd name="connsiteY13" fmla="*/ 20656 h 30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10" h="30238">
                  <a:moveTo>
                    <a:pt x="434" y="20656"/>
                  </a:moveTo>
                  <a:cubicBezTo>
                    <a:pt x="682" y="21913"/>
                    <a:pt x="1168" y="23104"/>
                    <a:pt x="1863" y="24180"/>
                  </a:cubicBezTo>
                  <a:cubicBezTo>
                    <a:pt x="2606" y="25028"/>
                    <a:pt x="3473" y="25771"/>
                    <a:pt x="4435" y="26371"/>
                  </a:cubicBezTo>
                  <a:cubicBezTo>
                    <a:pt x="9074" y="29229"/>
                    <a:pt x="14569" y="30372"/>
                    <a:pt x="19961" y="29610"/>
                  </a:cubicBezTo>
                  <a:cubicBezTo>
                    <a:pt x="23209" y="29371"/>
                    <a:pt x="26200" y="27743"/>
                    <a:pt x="28152" y="25133"/>
                  </a:cubicBezTo>
                  <a:cubicBezTo>
                    <a:pt x="28619" y="24123"/>
                    <a:pt x="28962" y="23076"/>
                    <a:pt x="29200" y="21990"/>
                  </a:cubicBezTo>
                  <a:cubicBezTo>
                    <a:pt x="29867" y="19103"/>
                    <a:pt x="30343" y="16180"/>
                    <a:pt x="30629" y="13227"/>
                  </a:cubicBezTo>
                  <a:cubicBezTo>
                    <a:pt x="30962" y="11084"/>
                    <a:pt x="30962" y="8893"/>
                    <a:pt x="30629" y="6750"/>
                  </a:cubicBezTo>
                  <a:cubicBezTo>
                    <a:pt x="30562" y="6026"/>
                    <a:pt x="30295" y="5330"/>
                    <a:pt x="29867" y="4749"/>
                  </a:cubicBezTo>
                  <a:cubicBezTo>
                    <a:pt x="29457" y="4178"/>
                    <a:pt x="28943" y="3692"/>
                    <a:pt x="28343" y="3321"/>
                  </a:cubicBezTo>
                  <a:cubicBezTo>
                    <a:pt x="24676" y="816"/>
                    <a:pt x="20313" y="-489"/>
                    <a:pt x="15865" y="-394"/>
                  </a:cubicBezTo>
                  <a:cubicBezTo>
                    <a:pt x="11722" y="-442"/>
                    <a:pt x="7673" y="863"/>
                    <a:pt x="4340" y="3321"/>
                  </a:cubicBezTo>
                  <a:cubicBezTo>
                    <a:pt x="1873" y="5902"/>
                    <a:pt x="387" y="9274"/>
                    <a:pt x="149" y="12846"/>
                  </a:cubicBezTo>
                  <a:cubicBezTo>
                    <a:pt x="-166" y="15446"/>
                    <a:pt x="-70" y="18084"/>
                    <a:pt x="434" y="20656"/>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2DDB84F3-8E07-E8FA-DB6C-1806517D45AF}"/>
                </a:ext>
              </a:extLst>
            </p:cNvPr>
            <p:cNvSpPr/>
            <p:nvPr/>
          </p:nvSpPr>
          <p:spPr>
            <a:xfrm>
              <a:off x="5259933" y="2542127"/>
              <a:ext cx="32469" cy="32525"/>
            </a:xfrm>
            <a:custGeom>
              <a:avLst/>
              <a:gdLst>
                <a:gd name="connsiteX0" fmla="*/ 119 w 32469"/>
                <a:gd name="connsiteY0" fmla="*/ 16555 h 32525"/>
                <a:gd name="connsiteX1" fmla="*/ 2024 w 32469"/>
                <a:gd name="connsiteY1" fmla="*/ 21223 h 32525"/>
                <a:gd name="connsiteX2" fmla="*/ 5644 w 32469"/>
                <a:gd name="connsiteY2" fmla="*/ 26938 h 32525"/>
                <a:gd name="connsiteX3" fmla="*/ 11168 w 32469"/>
                <a:gd name="connsiteY3" fmla="*/ 31129 h 32525"/>
                <a:gd name="connsiteX4" fmla="*/ 15074 w 32469"/>
                <a:gd name="connsiteY4" fmla="*/ 32081 h 32525"/>
                <a:gd name="connsiteX5" fmla="*/ 17931 w 32469"/>
                <a:gd name="connsiteY5" fmla="*/ 32081 h 32525"/>
                <a:gd name="connsiteX6" fmla="*/ 30790 w 32469"/>
                <a:gd name="connsiteY6" fmla="*/ 24556 h 32525"/>
                <a:gd name="connsiteX7" fmla="*/ 31838 w 32469"/>
                <a:gd name="connsiteY7" fmla="*/ 19889 h 32525"/>
                <a:gd name="connsiteX8" fmla="*/ 31266 w 32469"/>
                <a:gd name="connsiteY8" fmla="*/ 7602 h 32525"/>
                <a:gd name="connsiteX9" fmla="*/ 28599 w 32469"/>
                <a:gd name="connsiteY9" fmla="*/ 3506 h 32525"/>
                <a:gd name="connsiteX10" fmla="*/ 27170 w 32469"/>
                <a:gd name="connsiteY10" fmla="*/ 1982 h 32525"/>
                <a:gd name="connsiteX11" fmla="*/ 22503 w 32469"/>
                <a:gd name="connsiteY11" fmla="*/ 458 h 32525"/>
                <a:gd name="connsiteX12" fmla="*/ 9359 w 32469"/>
                <a:gd name="connsiteY12" fmla="*/ 458 h 32525"/>
                <a:gd name="connsiteX13" fmla="*/ 5930 w 32469"/>
                <a:gd name="connsiteY13" fmla="*/ 2268 h 32525"/>
                <a:gd name="connsiteX14" fmla="*/ 215 w 32469"/>
                <a:gd name="connsiteY14" fmla="*/ 8268 h 32525"/>
                <a:gd name="connsiteX15" fmla="*/ 215 w 32469"/>
                <a:gd name="connsiteY15" fmla="*/ 11317 h 32525"/>
                <a:gd name="connsiteX16" fmla="*/ 119 w 32469"/>
                <a:gd name="connsiteY16" fmla="*/ 16555 h 3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469" h="32525">
                  <a:moveTo>
                    <a:pt x="119" y="16555"/>
                  </a:moveTo>
                  <a:cubicBezTo>
                    <a:pt x="424" y="18222"/>
                    <a:pt x="1072" y="19813"/>
                    <a:pt x="2024" y="21223"/>
                  </a:cubicBezTo>
                  <a:cubicBezTo>
                    <a:pt x="2996" y="23270"/>
                    <a:pt x="4206" y="25185"/>
                    <a:pt x="5644" y="26938"/>
                  </a:cubicBezTo>
                  <a:cubicBezTo>
                    <a:pt x="7082" y="28795"/>
                    <a:pt x="8987" y="30243"/>
                    <a:pt x="11168" y="31129"/>
                  </a:cubicBezTo>
                  <a:cubicBezTo>
                    <a:pt x="12435" y="31595"/>
                    <a:pt x="13740" y="31910"/>
                    <a:pt x="15074" y="32081"/>
                  </a:cubicBezTo>
                  <a:lnTo>
                    <a:pt x="17931" y="32081"/>
                  </a:lnTo>
                  <a:cubicBezTo>
                    <a:pt x="23379" y="32538"/>
                    <a:pt x="28523" y="29529"/>
                    <a:pt x="30790" y="24556"/>
                  </a:cubicBezTo>
                  <a:cubicBezTo>
                    <a:pt x="31333" y="23051"/>
                    <a:pt x="31685" y="21480"/>
                    <a:pt x="31838" y="19889"/>
                  </a:cubicBezTo>
                  <a:cubicBezTo>
                    <a:pt x="32800" y="15822"/>
                    <a:pt x="32600" y="11564"/>
                    <a:pt x="31266" y="7602"/>
                  </a:cubicBezTo>
                  <a:cubicBezTo>
                    <a:pt x="30533" y="6135"/>
                    <a:pt x="29637" y="4763"/>
                    <a:pt x="28599" y="3506"/>
                  </a:cubicBezTo>
                  <a:cubicBezTo>
                    <a:pt x="28171" y="2954"/>
                    <a:pt x="27694" y="2439"/>
                    <a:pt x="27170" y="1982"/>
                  </a:cubicBezTo>
                  <a:cubicBezTo>
                    <a:pt x="25770" y="1096"/>
                    <a:pt x="24160" y="572"/>
                    <a:pt x="22503" y="458"/>
                  </a:cubicBezTo>
                  <a:cubicBezTo>
                    <a:pt x="18198" y="-685"/>
                    <a:pt x="13664" y="-685"/>
                    <a:pt x="9359" y="458"/>
                  </a:cubicBezTo>
                  <a:cubicBezTo>
                    <a:pt x="8158" y="944"/>
                    <a:pt x="7006" y="1553"/>
                    <a:pt x="5930" y="2268"/>
                  </a:cubicBezTo>
                  <a:cubicBezTo>
                    <a:pt x="3644" y="3601"/>
                    <a:pt x="310" y="5601"/>
                    <a:pt x="215" y="8268"/>
                  </a:cubicBezTo>
                  <a:cubicBezTo>
                    <a:pt x="215" y="9316"/>
                    <a:pt x="215" y="10269"/>
                    <a:pt x="215" y="11317"/>
                  </a:cubicBezTo>
                  <a:cubicBezTo>
                    <a:pt x="-81" y="13050"/>
                    <a:pt x="-109" y="14812"/>
                    <a:pt x="119" y="1655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241B470E-F5F8-98D4-4EDA-27D7EAD6301E}"/>
                </a:ext>
              </a:extLst>
            </p:cNvPr>
            <p:cNvSpPr/>
            <p:nvPr/>
          </p:nvSpPr>
          <p:spPr>
            <a:xfrm>
              <a:off x="5338061" y="2543537"/>
              <a:ext cx="39568" cy="34677"/>
            </a:xfrm>
            <a:custGeom>
              <a:avLst/>
              <a:gdLst>
                <a:gd name="connsiteX0" fmla="*/ 33434 w 39568"/>
                <a:gd name="connsiteY0" fmla="*/ 4477 h 34677"/>
                <a:gd name="connsiteX1" fmla="*/ 36958 w 39568"/>
                <a:gd name="connsiteY1" fmla="*/ 7430 h 34677"/>
                <a:gd name="connsiteX2" fmla="*/ 38387 w 39568"/>
                <a:gd name="connsiteY2" fmla="*/ 10573 h 34677"/>
                <a:gd name="connsiteX3" fmla="*/ 39530 w 39568"/>
                <a:gd name="connsiteY3" fmla="*/ 14954 h 34677"/>
                <a:gd name="connsiteX4" fmla="*/ 38958 w 39568"/>
                <a:gd name="connsiteY4" fmla="*/ 19241 h 34677"/>
                <a:gd name="connsiteX5" fmla="*/ 37434 w 39568"/>
                <a:gd name="connsiteY5" fmla="*/ 23717 h 34677"/>
                <a:gd name="connsiteX6" fmla="*/ 27909 w 39568"/>
                <a:gd name="connsiteY6" fmla="*/ 32480 h 34677"/>
                <a:gd name="connsiteX7" fmla="*/ 23814 w 39568"/>
                <a:gd name="connsiteY7" fmla="*/ 34100 h 34677"/>
                <a:gd name="connsiteX8" fmla="*/ 18956 w 39568"/>
                <a:gd name="connsiteY8" fmla="*/ 34100 h 34677"/>
                <a:gd name="connsiteX9" fmla="*/ 7431 w 39568"/>
                <a:gd name="connsiteY9" fmla="*/ 31337 h 34677"/>
                <a:gd name="connsiteX10" fmla="*/ 3906 w 39568"/>
                <a:gd name="connsiteY10" fmla="*/ 29242 h 34677"/>
                <a:gd name="connsiteX11" fmla="*/ 96 w 39568"/>
                <a:gd name="connsiteY11" fmla="*/ 22098 h 34677"/>
                <a:gd name="connsiteX12" fmla="*/ 668 w 39568"/>
                <a:gd name="connsiteY12" fmla="*/ 14097 h 34677"/>
                <a:gd name="connsiteX13" fmla="*/ 1906 w 39568"/>
                <a:gd name="connsiteY13" fmla="*/ 10573 h 34677"/>
                <a:gd name="connsiteX14" fmla="*/ 5335 w 39568"/>
                <a:gd name="connsiteY14" fmla="*/ 7049 h 34677"/>
                <a:gd name="connsiteX15" fmla="*/ 11336 w 39568"/>
                <a:gd name="connsiteY15" fmla="*/ 2762 h 34677"/>
                <a:gd name="connsiteX16" fmla="*/ 14574 w 39568"/>
                <a:gd name="connsiteY16" fmla="*/ 1143 h 34677"/>
                <a:gd name="connsiteX17" fmla="*/ 22956 w 39568"/>
                <a:gd name="connsiteY17" fmla="*/ -95 h 34677"/>
                <a:gd name="connsiteX18" fmla="*/ 33434 w 39568"/>
                <a:gd name="connsiteY18" fmla="*/ 4477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568" h="34677">
                  <a:moveTo>
                    <a:pt x="33434" y="4477"/>
                  </a:moveTo>
                  <a:cubicBezTo>
                    <a:pt x="34748" y="5277"/>
                    <a:pt x="35939" y="6277"/>
                    <a:pt x="36958" y="7430"/>
                  </a:cubicBezTo>
                  <a:cubicBezTo>
                    <a:pt x="37568" y="8411"/>
                    <a:pt x="38053" y="9468"/>
                    <a:pt x="38387" y="10573"/>
                  </a:cubicBezTo>
                  <a:cubicBezTo>
                    <a:pt x="38996" y="11963"/>
                    <a:pt x="39387" y="13440"/>
                    <a:pt x="39530" y="14954"/>
                  </a:cubicBezTo>
                  <a:cubicBezTo>
                    <a:pt x="39577" y="16402"/>
                    <a:pt x="39377" y="17850"/>
                    <a:pt x="38958" y="19241"/>
                  </a:cubicBezTo>
                  <a:cubicBezTo>
                    <a:pt x="38596" y="20774"/>
                    <a:pt x="38082" y="22279"/>
                    <a:pt x="37434" y="23717"/>
                  </a:cubicBezTo>
                  <a:cubicBezTo>
                    <a:pt x="35310" y="27604"/>
                    <a:pt x="31957" y="30680"/>
                    <a:pt x="27909" y="32480"/>
                  </a:cubicBezTo>
                  <a:cubicBezTo>
                    <a:pt x="26604" y="33157"/>
                    <a:pt x="25233" y="33700"/>
                    <a:pt x="23814" y="34100"/>
                  </a:cubicBezTo>
                  <a:cubicBezTo>
                    <a:pt x="22204" y="34338"/>
                    <a:pt x="20566" y="34338"/>
                    <a:pt x="18956" y="34100"/>
                  </a:cubicBezTo>
                  <a:cubicBezTo>
                    <a:pt x="14974" y="33900"/>
                    <a:pt x="11069" y="32957"/>
                    <a:pt x="7431" y="31337"/>
                  </a:cubicBezTo>
                  <a:cubicBezTo>
                    <a:pt x="6173" y="30785"/>
                    <a:pt x="4992" y="30090"/>
                    <a:pt x="3906" y="29242"/>
                  </a:cubicBezTo>
                  <a:cubicBezTo>
                    <a:pt x="1801" y="27413"/>
                    <a:pt x="439" y="24870"/>
                    <a:pt x="96" y="22098"/>
                  </a:cubicBezTo>
                  <a:cubicBezTo>
                    <a:pt x="-189" y="19421"/>
                    <a:pt x="1" y="16707"/>
                    <a:pt x="668" y="14097"/>
                  </a:cubicBezTo>
                  <a:cubicBezTo>
                    <a:pt x="839" y="12849"/>
                    <a:pt x="1268" y="11659"/>
                    <a:pt x="1906" y="10573"/>
                  </a:cubicBezTo>
                  <a:cubicBezTo>
                    <a:pt x="2859" y="9335"/>
                    <a:pt x="4383" y="8382"/>
                    <a:pt x="5335" y="7049"/>
                  </a:cubicBezTo>
                  <a:cubicBezTo>
                    <a:pt x="7040" y="5239"/>
                    <a:pt x="9078" y="3791"/>
                    <a:pt x="11336" y="2762"/>
                  </a:cubicBezTo>
                  <a:cubicBezTo>
                    <a:pt x="12365" y="2124"/>
                    <a:pt x="13450" y="1591"/>
                    <a:pt x="14574" y="1143"/>
                  </a:cubicBezTo>
                  <a:cubicBezTo>
                    <a:pt x="17108" y="-324"/>
                    <a:pt x="20108" y="-762"/>
                    <a:pt x="22956" y="-95"/>
                  </a:cubicBezTo>
                  <a:cubicBezTo>
                    <a:pt x="26776" y="524"/>
                    <a:pt x="30376" y="2095"/>
                    <a:pt x="33434" y="447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2F22EFAE-FE75-8668-0C65-E08CDEB9F9A1}"/>
                </a:ext>
              </a:extLst>
            </p:cNvPr>
            <p:cNvSpPr/>
            <p:nvPr/>
          </p:nvSpPr>
          <p:spPr>
            <a:xfrm>
              <a:off x="5437870" y="2569325"/>
              <a:ext cx="31015" cy="37393"/>
            </a:xfrm>
            <a:custGeom>
              <a:avLst/>
              <a:gdLst>
                <a:gd name="connsiteX0" fmla="*/ 3158 w 31015"/>
                <a:gd name="connsiteY0" fmla="*/ 7264 h 37393"/>
                <a:gd name="connsiteX1" fmla="*/ 1539 w 31015"/>
                <a:gd name="connsiteY1" fmla="*/ 11646 h 37393"/>
                <a:gd name="connsiteX2" fmla="*/ 15 w 31015"/>
                <a:gd name="connsiteY2" fmla="*/ 22219 h 37393"/>
                <a:gd name="connsiteX3" fmla="*/ 777 w 31015"/>
                <a:gd name="connsiteY3" fmla="*/ 29077 h 37393"/>
                <a:gd name="connsiteX4" fmla="*/ 4872 w 31015"/>
                <a:gd name="connsiteY4" fmla="*/ 34601 h 37393"/>
                <a:gd name="connsiteX5" fmla="*/ 8206 w 31015"/>
                <a:gd name="connsiteY5" fmla="*/ 35839 h 37393"/>
                <a:gd name="connsiteX6" fmla="*/ 14302 w 31015"/>
                <a:gd name="connsiteY6" fmla="*/ 36983 h 37393"/>
                <a:gd name="connsiteX7" fmla="*/ 27066 w 31015"/>
                <a:gd name="connsiteY7" fmla="*/ 31934 h 37393"/>
                <a:gd name="connsiteX8" fmla="*/ 29352 w 31015"/>
                <a:gd name="connsiteY8" fmla="*/ 28791 h 37393"/>
                <a:gd name="connsiteX9" fmla="*/ 30876 w 31015"/>
                <a:gd name="connsiteY9" fmla="*/ 22314 h 37393"/>
                <a:gd name="connsiteX10" fmla="*/ 30876 w 31015"/>
                <a:gd name="connsiteY10" fmla="*/ 16218 h 37393"/>
                <a:gd name="connsiteX11" fmla="*/ 30876 w 31015"/>
                <a:gd name="connsiteY11" fmla="*/ 12027 h 37393"/>
                <a:gd name="connsiteX12" fmla="*/ 28399 w 31015"/>
                <a:gd name="connsiteY12" fmla="*/ 6502 h 37393"/>
                <a:gd name="connsiteX13" fmla="*/ 23161 w 31015"/>
                <a:gd name="connsiteY13" fmla="*/ 787 h 37393"/>
                <a:gd name="connsiteX14" fmla="*/ 14779 w 31015"/>
                <a:gd name="connsiteY14" fmla="*/ 121 h 37393"/>
                <a:gd name="connsiteX15" fmla="*/ 7825 w 31015"/>
                <a:gd name="connsiteY15" fmla="*/ 3359 h 37393"/>
                <a:gd name="connsiteX16" fmla="*/ 3158 w 31015"/>
                <a:gd name="connsiteY16" fmla="*/ 7264 h 3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015" h="37393">
                  <a:moveTo>
                    <a:pt x="3158" y="7264"/>
                  </a:moveTo>
                  <a:cubicBezTo>
                    <a:pt x="2377" y="8626"/>
                    <a:pt x="1834" y="10103"/>
                    <a:pt x="1539" y="11646"/>
                  </a:cubicBezTo>
                  <a:cubicBezTo>
                    <a:pt x="653" y="15104"/>
                    <a:pt x="139" y="18647"/>
                    <a:pt x="15" y="22219"/>
                  </a:cubicBezTo>
                  <a:cubicBezTo>
                    <a:pt x="-147" y="24533"/>
                    <a:pt x="110" y="26857"/>
                    <a:pt x="777" y="29077"/>
                  </a:cubicBezTo>
                  <a:cubicBezTo>
                    <a:pt x="1405" y="31363"/>
                    <a:pt x="2863" y="33334"/>
                    <a:pt x="4872" y="34601"/>
                  </a:cubicBezTo>
                  <a:cubicBezTo>
                    <a:pt x="5930" y="35154"/>
                    <a:pt x="7044" y="35573"/>
                    <a:pt x="8206" y="35839"/>
                  </a:cubicBezTo>
                  <a:cubicBezTo>
                    <a:pt x="10188" y="36458"/>
                    <a:pt x="12235" y="36840"/>
                    <a:pt x="14302" y="36983"/>
                  </a:cubicBezTo>
                  <a:cubicBezTo>
                    <a:pt x="19074" y="37163"/>
                    <a:pt x="23703" y="35335"/>
                    <a:pt x="27066" y="31934"/>
                  </a:cubicBezTo>
                  <a:cubicBezTo>
                    <a:pt x="27990" y="31020"/>
                    <a:pt x="28761" y="29953"/>
                    <a:pt x="29352" y="28791"/>
                  </a:cubicBezTo>
                  <a:cubicBezTo>
                    <a:pt x="30285" y="26753"/>
                    <a:pt x="30799" y="24552"/>
                    <a:pt x="30876" y="22314"/>
                  </a:cubicBezTo>
                  <a:cubicBezTo>
                    <a:pt x="30876" y="20314"/>
                    <a:pt x="30876" y="18218"/>
                    <a:pt x="30876" y="16218"/>
                  </a:cubicBezTo>
                  <a:cubicBezTo>
                    <a:pt x="31019" y="14827"/>
                    <a:pt x="31019" y="13418"/>
                    <a:pt x="30876" y="12027"/>
                  </a:cubicBezTo>
                  <a:cubicBezTo>
                    <a:pt x="30352" y="10065"/>
                    <a:pt x="29514" y="8198"/>
                    <a:pt x="28399" y="6502"/>
                  </a:cubicBezTo>
                  <a:cubicBezTo>
                    <a:pt x="27180" y="4178"/>
                    <a:pt x="25370" y="2207"/>
                    <a:pt x="23161" y="787"/>
                  </a:cubicBezTo>
                  <a:cubicBezTo>
                    <a:pt x="20560" y="-517"/>
                    <a:pt x="17550" y="-756"/>
                    <a:pt x="14779" y="121"/>
                  </a:cubicBezTo>
                  <a:cubicBezTo>
                    <a:pt x="12321" y="883"/>
                    <a:pt x="9987" y="1968"/>
                    <a:pt x="7825" y="3359"/>
                  </a:cubicBezTo>
                  <a:cubicBezTo>
                    <a:pt x="5930" y="4188"/>
                    <a:pt x="4311" y="5540"/>
                    <a:pt x="3158" y="7264"/>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8A796109-4649-7A91-4497-348995DC51F1}"/>
                </a:ext>
              </a:extLst>
            </p:cNvPr>
            <p:cNvSpPr/>
            <p:nvPr/>
          </p:nvSpPr>
          <p:spPr>
            <a:xfrm>
              <a:off x="5527833" y="2582482"/>
              <a:ext cx="28396" cy="37285"/>
            </a:xfrm>
            <a:custGeom>
              <a:avLst/>
              <a:gdLst>
                <a:gd name="connsiteX0" fmla="*/ 1587 w 28396"/>
                <a:gd name="connsiteY0" fmla="*/ 13062 h 37285"/>
                <a:gd name="connsiteX1" fmla="*/ 539 w 28396"/>
                <a:gd name="connsiteY1" fmla="*/ 18491 h 37285"/>
                <a:gd name="connsiteX2" fmla="*/ -32 w 28396"/>
                <a:gd name="connsiteY2" fmla="*/ 22967 h 37285"/>
                <a:gd name="connsiteX3" fmla="*/ 5016 w 28396"/>
                <a:gd name="connsiteY3" fmla="*/ 32492 h 37285"/>
                <a:gd name="connsiteX4" fmla="*/ 15112 w 28396"/>
                <a:gd name="connsiteY4" fmla="*/ 36779 h 37285"/>
                <a:gd name="connsiteX5" fmla="*/ 18637 w 28396"/>
                <a:gd name="connsiteY5" fmla="*/ 36779 h 37285"/>
                <a:gd name="connsiteX6" fmla="*/ 22732 w 28396"/>
                <a:gd name="connsiteY6" fmla="*/ 34683 h 37285"/>
                <a:gd name="connsiteX7" fmla="*/ 27971 w 28396"/>
                <a:gd name="connsiteY7" fmla="*/ 26016 h 37285"/>
                <a:gd name="connsiteX8" fmla="*/ 27971 w 28396"/>
                <a:gd name="connsiteY8" fmla="*/ 16967 h 37285"/>
                <a:gd name="connsiteX9" fmla="*/ 25114 w 28396"/>
                <a:gd name="connsiteY9" fmla="*/ 6108 h 37285"/>
                <a:gd name="connsiteX10" fmla="*/ 11607 w 28396"/>
                <a:gd name="connsiteY10" fmla="*/ 355 h 37285"/>
                <a:gd name="connsiteX11" fmla="*/ 9588 w 28396"/>
                <a:gd name="connsiteY11" fmla="*/ 1441 h 37285"/>
                <a:gd name="connsiteX12" fmla="*/ 1587 w 28396"/>
                <a:gd name="connsiteY12" fmla="*/ 13062 h 3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96" h="37285">
                  <a:moveTo>
                    <a:pt x="1587" y="13062"/>
                  </a:moveTo>
                  <a:lnTo>
                    <a:pt x="539" y="18491"/>
                  </a:lnTo>
                  <a:cubicBezTo>
                    <a:pt x="206" y="19958"/>
                    <a:pt x="15" y="21463"/>
                    <a:pt x="-32" y="22967"/>
                  </a:cubicBezTo>
                  <a:cubicBezTo>
                    <a:pt x="177" y="26730"/>
                    <a:pt x="2016" y="30207"/>
                    <a:pt x="5016" y="32492"/>
                  </a:cubicBezTo>
                  <a:cubicBezTo>
                    <a:pt x="7988" y="34703"/>
                    <a:pt x="11455" y="36179"/>
                    <a:pt x="15112" y="36779"/>
                  </a:cubicBezTo>
                  <a:cubicBezTo>
                    <a:pt x="16284" y="36922"/>
                    <a:pt x="17465" y="36922"/>
                    <a:pt x="18637" y="36779"/>
                  </a:cubicBezTo>
                  <a:cubicBezTo>
                    <a:pt x="20170" y="36474"/>
                    <a:pt x="21590" y="35750"/>
                    <a:pt x="22732" y="34683"/>
                  </a:cubicBezTo>
                  <a:cubicBezTo>
                    <a:pt x="25457" y="32512"/>
                    <a:pt x="27304" y="29435"/>
                    <a:pt x="27971" y="26016"/>
                  </a:cubicBezTo>
                  <a:cubicBezTo>
                    <a:pt x="28495" y="23025"/>
                    <a:pt x="28495" y="19958"/>
                    <a:pt x="27971" y="16967"/>
                  </a:cubicBezTo>
                  <a:cubicBezTo>
                    <a:pt x="27724" y="13195"/>
                    <a:pt x="26752" y="9509"/>
                    <a:pt x="25114" y="6108"/>
                  </a:cubicBezTo>
                  <a:cubicBezTo>
                    <a:pt x="22971" y="794"/>
                    <a:pt x="16922" y="-1788"/>
                    <a:pt x="11607" y="355"/>
                  </a:cubicBezTo>
                  <a:cubicBezTo>
                    <a:pt x="10893" y="641"/>
                    <a:pt x="10217" y="1003"/>
                    <a:pt x="9588" y="1441"/>
                  </a:cubicBezTo>
                  <a:cubicBezTo>
                    <a:pt x="5216" y="3813"/>
                    <a:pt x="2235" y="8128"/>
                    <a:pt x="1587" y="13062"/>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2FE89C0E-DF69-23B1-26CC-D7772C00F678}"/>
                </a:ext>
              </a:extLst>
            </p:cNvPr>
            <p:cNvSpPr/>
            <p:nvPr/>
          </p:nvSpPr>
          <p:spPr>
            <a:xfrm>
              <a:off x="5604005" y="2608814"/>
              <a:ext cx="31757" cy="38230"/>
            </a:xfrm>
            <a:custGeom>
              <a:avLst/>
              <a:gdLst>
                <a:gd name="connsiteX0" fmla="*/ 1519 w 31757"/>
                <a:gd name="connsiteY0" fmla="*/ 14067 h 38230"/>
                <a:gd name="connsiteX1" fmla="*/ 376 w 31757"/>
                <a:gd name="connsiteY1" fmla="*/ 26545 h 38230"/>
                <a:gd name="connsiteX2" fmla="*/ 9044 w 31757"/>
                <a:gd name="connsiteY2" fmla="*/ 36737 h 38230"/>
                <a:gd name="connsiteX3" fmla="*/ 22379 w 31757"/>
                <a:gd name="connsiteY3" fmla="*/ 35784 h 38230"/>
                <a:gd name="connsiteX4" fmla="*/ 30475 w 31757"/>
                <a:gd name="connsiteY4" fmla="*/ 24735 h 38230"/>
                <a:gd name="connsiteX5" fmla="*/ 31142 w 31757"/>
                <a:gd name="connsiteY5" fmla="*/ 18734 h 38230"/>
                <a:gd name="connsiteX6" fmla="*/ 31618 w 31757"/>
                <a:gd name="connsiteY6" fmla="*/ 11781 h 38230"/>
                <a:gd name="connsiteX7" fmla="*/ 31618 w 31757"/>
                <a:gd name="connsiteY7" fmla="*/ 8352 h 38230"/>
                <a:gd name="connsiteX8" fmla="*/ 28094 w 31757"/>
                <a:gd name="connsiteY8" fmla="*/ 2637 h 38230"/>
                <a:gd name="connsiteX9" fmla="*/ 23617 w 31757"/>
                <a:gd name="connsiteY9" fmla="*/ -220 h 38230"/>
                <a:gd name="connsiteX10" fmla="*/ 19807 w 31757"/>
                <a:gd name="connsiteY10" fmla="*/ -220 h 38230"/>
                <a:gd name="connsiteX11" fmla="*/ 6853 w 31757"/>
                <a:gd name="connsiteY11" fmla="*/ 4542 h 38230"/>
                <a:gd name="connsiteX12" fmla="*/ 1519 w 31757"/>
                <a:gd name="connsiteY12" fmla="*/ 14067 h 3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57" h="38230">
                  <a:moveTo>
                    <a:pt x="1519" y="14067"/>
                  </a:moveTo>
                  <a:cubicBezTo>
                    <a:pt x="-33" y="18029"/>
                    <a:pt x="-433" y="22363"/>
                    <a:pt x="376" y="26545"/>
                  </a:cubicBezTo>
                  <a:cubicBezTo>
                    <a:pt x="1462" y="31136"/>
                    <a:pt x="4682" y="34927"/>
                    <a:pt x="9044" y="36737"/>
                  </a:cubicBezTo>
                  <a:cubicBezTo>
                    <a:pt x="13397" y="38479"/>
                    <a:pt x="18312" y="38127"/>
                    <a:pt x="22379" y="35784"/>
                  </a:cubicBezTo>
                  <a:cubicBezTo>
                    <a:pt x="26465" y="33355"/>
                    <a:pt x="29389" y="29364"/>
                    <a:pt x="30475" y="24735"/>
                  </a:cubicBezTo>
                  <a:cubicBezTo>
                    <a:pt x="30885" y="22763"/>
                    <a:pt x="31104" y="20754"/>
                    <a:pt x="31142" y="18734"/>
                  </a:cubicBezTo>
                  <a:lnTo>
                    <a:pt x="31618" y="11781"/>
                  </a:lnTo>
                  <a:cubicBezTo>
                    <a:pt x="31761" y="10638"/>
                    <a:pt x="31761" y="9495"/>
                    <a:pt x="31618" y="8352"/>
                  </a:cubicBezTo>
                  <a:cubicBezTo>
                    <a:pt x="31028" y="6142"/>
                    <a:pt x="29809" y="4151"/>
                    <a:pt x="28094" y="2637"/>
                  </a:cubicBezTo>
                  <a:cubicBezTo>
                    <a:pt x="26856" y="1342"/>
                    <a:pt x="25313" y="361"/>
                    <a:pt x="23617" y="-220"/>
                  </a:cubicBezTo>
                  <a:cubicBezTo>
                    <a:pt x="22360" y="-459"/>
                    <a:pt x="21065" y="-459"/>
                    <a:pt x="19807" y="-220"/>
                  </a:cubicBezTo>
                  <a:cubicBezTo>
                    <a:pt x="15140" y="170"/>
                    <a:pt x="10663" y="1808"/>
                    <a:pt x="6853" y="4542"/>
                  </a:cubicBezTo>
                  <a:cubicBezTo>
                    <a:pt x="4234" y="7171"/>
                    <a:pt x="2396" y="10467"/>
                    <a:pt x="1519" y="1406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B54B984C-8F50-739A-D0E7-3FB518A790C8}"/>
                </a:ext>
              </a:extLst>
            </p:cNvPr>
            <p:cNvSpPr/>
            <p:nvPr/>
          </p:nvSpPr>
          <p:spPr>
            <a:xfrm>
              <a:off x="5698235" y="2628353"/>
              <a:ext cx="36016" cy="34522"/>
            </a:xfrm>
            <a:custGeom>
              <a:avLst/>
              <a:gdLst>
                <a:gd name="connsiteX0" fmla="*/ 444 w 36016"/>
                <a:gd name="connsiteY0" fmla="*/ 18245 h 34522"/>
                <a:gd name="connsiteX1" fmla="*/ -32 w 36016"/>
                <a:gd name="connsiteY1" fmla="*/ 21103 h 34522"/>
                <a:gd name="connsiteX2" fmla="*/ 635 w 36016"/>
                <a:gd name="connsiteY2" fmla="*/ 24532 h 34522"/>
                <a:gd name="connsiteX3" fmla="*/ 2920 w 36016"/>
                <a:gd name="connsiteY3" fmla="*/ 29580 h 34522"/>
                <a:gd name="connsiteX4" fmla="*/ 8159 w 36016"/>
                <a:gd name="connsiteY4" fmla="*/ 32628 h 34522"/>
                <a:gd name="connsiteX5" fmla="*/ 17684 w 36016"/>
                <a:gd name="connsiteY5" fmla="*/ 34057 h 34522"/>
                <a:gd name="connsiteX6" fmla="*/ 22733 w 36016"/>
                <a:gd name="connsiteY6" fmla="*/ 32914 h 34522"/>
                <a:gd name="connsiteX7" fmla="*/ 30353 w 36016"/>
                <a:gd name="connsiteY7" fmla="*/ 28723 h 34522"/>
                <a:gd name="connsiteX8" fmla="*/ 35877 w 36016"/>
                <a:gd name="connsiteY8" fmla="*/ 17960 h 34522"/>
                <a:gd name="connsiteX9" fmla="*/ 35877 w 36016"/>
                <a:gd name="connsiteY9" fmla="*/ 13674 h 34522"/>
                <a:gd name="connsiteX10" fmla="*/ 33305 w 36016"/>
                <a:gd name="connsiteY10" fmla="*/ 6530 h 34522"/>
                <a:gd name="connsiteX11" fmla="*/ 31686 w 36016"/>
                <a:gd name="connsiteY11" fmla="*/ 3672 h 34522"/>
                <a:gd name="connsiteX12" fmla="*/ 23018 w 36016"/>
                <a:gd name="connsiteY12" fmla="*/ -328 h 34522"/>
                <a:gd name="connsiteX13" fmla="*/ 11398 w 36016"/>
                <a:gd name="connsiteY13" fmla="*/ 2434 h 34522"/>
                <a:gd name="connsiteX14" fmla="*/ 3016 w 36016"/>
                <a:gd name="connsiteY14" fmla="*/ 11959 h 34522"/>
                <a:gd name="connsiteX15" fmla="*/ 444 w 36016"/>
                <a:gd name="connsiteY15" fmla="*/ 18245 h 34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016" h="34522">
                  <a:moveTo>
                    <a:pt x="444" y="18245"/>
                  </a:moveTo>
                  <a:cubicBezTo>
                    <a:pt x="139" y="19169"/>
                    <a:pt x="-23" y="20131"/>
                    <a:pt x="-32" y="21103"/>
                  </a:cubicBezTo>
                  <a:cubicBezTo>
                    <a:pt x="34" y="22274"/>
                    <a:pt x="253" y="23427"/>
                    <a:pt x="635" y="24532"/>
                  </a:cubicBezTo>
                  <a:cubicBezTo>
                    <a:pt x="1082" y="26342"/>
                    <a:pt x="1854" y="28047"/>
                    <a:pt x="2920" y="29580"/>
                  </a:cubicBezTo>
                  <a:cubicBezTo>
                    <a:pt x="4340" y="31076"/>
                    <a:pt x="6159" y="32133"/>
                    <a:pt x="8159" y="32628"/>
                  </a:cubicBezTo>
                  <a:cubicBezTo>
                    <a:pt x="11179" y="33828"/>
                    <a:pt x="14446" y="34314"/>
                    <a:pt x="17684" y="34057"/>
                  </a:cubicBezTo>
                  <a:cubicBezTo>
                    <a:pt x="19408" y="33914"/>
                    <a:pt x="21113" y="33533"/>
                    <a:pt x="22733" y="32914"/>
                  </a:cubicBezTo>
                  <a:cubicBezTo>
                    <a:pt x="25533" y="32057"/>
                    <a:pt x="28124" y="30628"/>
                    <a:pt x="30353" y="28723"/>
                  </a:cubicBezTo>
                  <a:cubicBezTo>
                    <a:pt x="33248" y="25780"/>
                    <a:pt x="35182" y="22027"/>
                    <a:pt x="35877" y="17960"/>
                  </a:cubicBezTo>
                  <a:cubicBezTo>
                    <a:pt x="36020" y="16531"/>
                    <a:pt x="36020" y="15102"/>
                    <a:pt x="35877" y="13674"/>
                  </a:cubicBezTo>
                  <a:cubicBezTo>
                    <a:pt x="35467" y="11149"/>
                    <a:pt x="34591" y="8730"/>
                    <a:pt x="33305" y="6530"/>
                  </a:cubicBezTo>
                  <a:cubicBezTo>
                    <a:pt x="32858" y="5530"/>
                    <a:pt x="32315" y="4567"/>
                    <a:pt x="31686" y="3672"/>
                  </a:cubicBezTo>
                  <a:cubicBezTo>
                    <a:pt x="29524" y="1129"/>
                    <a:pt x="26352" y="-338"/>
                    <a:pt x="23018" y="-328"/>
                  </a:cubicBezTo>
                  <a:cubicBezTo>
                    <a:pt x="18951" y="-681"/>
                    <a:pt x="14874" y="291"/>
                    <a:pt x="11398" y="2434"/>
                  </a:cubicBezTo>
                  <a:cubicBezTo>
                    <a:pt x="7921" y="4939"/>
                    <a:pt x="5064" y="8197"/>
                    <a:pt x="3016" y="11959"/>
                  </a:cubicBezTo>
                  <a:cubicBezTo>
                    <a:pt x="1949" y="13959"/>
                    <a:pt x="1082" y="16064"/>
                    <a:pt x="444" y="1824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41A14BEF-F2BC-7D80-C14E-85ACB43F4498}"/>
                </a:ext>
              </a:extLst>
            </p:cNvPr>
            <p:cNvSpPr/>
            <p:nvPr/>
          </p:nvSpPr>
          <p:spPr>
            <a:xfrm>
              <a:off x="5786155" y="2642957"/>
              <a:ext cx="33535" cy="41449"/>
            </a:xfrm>
            <a:custGeom>
              <a:avLst/>
              <a:gdLst>
                <a:gd name="connsiteX0" fmla="*/ 2725 w 33535"/>
                <a:gd name="connsiteY0" fmla="*/ 10880 h 41449"/>
                <a:gd name="connsiteX1" fmla="*/ 439 w 33535"/>
                <a:gd name="connsiteY1" fmla="*/ 20405 h 41449"/>
                <a:gd name="connsiteX2" fmla="*/ 439 w 33535"/>
                <a:gd name="connsiteY2" fmla="*/ 29930 h 41449"/>
                <a:gd name="connsiteX3" fmla="*/ 4154 w 33535"/>
                <a:gd name="connsiteY3" fmla="*/ 36598 h 41449"/>
                <a:gd name="connsiteX4" fmla="*/ 5488 w 33535"/>
                <a:gd name="connsiteY4" fmla="*/ 38217 h 41449"/>
                <a:gd name="connsiteX5" fmla="*/ 7773 w 33535"/>
                <a:gd name="connsiteY5" fmla="*/ 39550 h 41449"/>
                <a:gd name="connsiteX6" fmla="*/ 13107 w 33535"/>
                <a:gd name="connsiteY6" fmla="*/ 40979 h 41449"/>
                <a:gd name="connsiteX7" fmla="*/ 16155 w 33535"/>
                <a:gd name="connsiteY7" fmla="*/ 40979 h 41449"/>
                <a:gd name="connsiteX8" fmla="*/ 26347 w 33535"/>
                <a:gd name="connsiteY8" fmla="*/ 35931 h 41449"/>
                <a:gd name="connsiteX9" fmla="*/ 31777 w 33535"/>
                <a:gd name="connsiteY9" fmla="*/ 25167 h 41449"/>
                <a:gd name="connsiteX10" fmla="*/ 32634 w 33535"/>
                <a:gd name="connsiteY10" fmla="*/ 19071 h 41449"/>
                <a:gd name="connsiteX11" fmla="*/ 33396 w 33535"/>
                <a:gd name="connsiteY11" fmla="*/ 11642 h 41449"/>
                <a:gd name="connsiteX12" fmla="*/ 33396 w 33535"/>
                <a:gd name="connsiteY12" fmla="*/ 9261 h 41449"/>
                <a:gd name="connsiteX13" fmla="*/ 32348 w 33535"/>
                <a:gd name="connsiteY13" fmla="*/ 6975 h 41449"/>
                <a:gd name="connsiteX14" fmla="*/ 27109 w 33535"/>
                <a:gd name="connsiteY14" fmla="*/ 1831 h 41449"/>
                <a:gd name="connsiteX15" fmla="*/ 23204 w 33535"/>
                <a:gd name="connsiteY15" fmla="*/ -74 h 41449"/>
                <a:gd name="connsiteX16" fmla="*/ 15775 w 33535"/>
                <a:gd name="connsiteY16" fmla="*/ 402 h 41449"/>
                <a:gd name="connsiteX17" fmla="*/ 2725 w 33535"/>
                <a:gd name="connsiteY17" fmla="*/ 10880 h 4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535" h="41449">
                  <a:moveTo>
                    <a:pt x="2725" y="10880"/>
                  </a:moveTo>
                  <a:cubicBezTo>
                    <a:pt x="1544" y="13937"/>
                    <a:pt x="773" y="17147"/>
                    <a:pt x="439" y="20405"/>
                  </a:cubicBezTo>
                  <a:cubicBezTo>
                    <a:pt x="-189" y="23548"/>
                    <a:pt x="-189" y="26787"/>
                    <a:pt x="439" y="29930"/>
                  </a:cubicBezTo>
                  <a:cubicBezTo>
                    <a:pt x="1240" y="32368"/>
                    <a:pt x="2497" y="34635"/>
                    <a:pt x="4154" y="36598"/>
                  </a:cubicBezTo>
                  <a:cubicBezTo>
                    <a:pt x="4516" y="37198"/>
                    <a:pt x="4964" y="37750"/>
                    <a:pt x="5488" y="38217"/>
                  </a:cubicBezTo>
                  <a:cubicBezTo>
                    <a:pt x="6154" y="38807"/>
                    <a:pt x="6935" y="39255"/>
                    <a:pt x="7773" y="39550"/>
                  </a:cubicBezTo>
                  <a:cubicBezTo>
                    <a:pt x="9469" y="40303"/>
                    <a:pt x="11269" y="40788"/>
                    <a:pt x="13107" y="40979"/>
                  </a:cubicBezTo>
                  <a:cubicBezTo>
                    <a:pt x="14117" y="41074"/>
                    <a:pt x="15146" y="41074"/>
                    <a:pt x="16155" y="40979"/>
                  </a:cubicBezTo>
                  <a:cubicBezTo>
                    <a:pt x="20051" y="40588"/>
                    <a:pt x="23680" y="38798"/>
                    <a:pt x="26347" y="35931"/>
                  </a:cubicBezTo>
                  <a:cubicBezTo>
                    <a:pt x="29100" y="32902"/>
                    <a:pt x="30976" y="29177"/>
                    <a:pt x="31777" y="25167"/>
                  </a:cubicBezTo>
                  <a:cubicBezTo>
                    <a:pt x="32205" y="23158"/>
                    <a:pt x="32491" y="21119"/>
                    <a:pt x="32634" y="19071"/>
                  </a:cubicBezTo>
                  <a:lnTo>
                    <a:pt x="33396" y="11642"/>
                  </a:lnTo>
                  <a:cubicBezTo>
                    <a:pt x="33539" y="10851"/>
                    <a:pt x="33539" y="10051"/>
                    <a:pt x="33396" y="9261"/>
                  </a:cubicBezTo>
                  <a:cubicBezTo>
                    <a:pt x="33186" y="8441"/>
                    <a:pt x="32834" y="7670"/>
                    <a:pt x="32348" y="6975"/>
                  </a:cubicBezTo>
                  <a:cubicBezTo>
                    <a:pt x="30948" y="4936"/>
                    <a:pt x="29176" y="3193"/>
                    <a:pt x="27109" y="1831"/>
                  </a:cubicBezTo>
                  <a:cubicBezTo>
                    <a:pt x="25938" y="955"/>
                    <a:pt x="24614" y="307"/>
                    <a:pt x="23204" y="-74"/>
                  </a:cubicBezTo>
                  <a:cubicBezTo>
                    <a:pt x="20737" y="-636"/>
                    <a:pt x="18156" y="-464"/>
                    <a:pt x="15775" y="402"/>
                  </a:cubicBezTo>
                  <a:cubicBezTo>
                    <a:pt x="10117" y="1841"/>
                    <a:pt x="5354" y="5660"/>
                    <a:pt x="2725" y="10880"/>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0088E4C3-D61F-3EB0-7B0A-B24B4E36D903}"/>
                </a:ext>
              </a:extLst>
            </p:cNvPr>
            <p:cNvSpPr/>
            <p:nvPr/>
          </p:nvSpPr>
          <p:spPr>
            <a:xfrm>
              <a:off x="5862731" y="2668916"/>
              <a:ext cx="31381" cy="40860"/>
            </a:xfrm>
            <a:custGeom>
              <a:avLst/>
              <a:gdLst>
                <a:gd name="connsiteX0" fmla="*/ -31 w 31381"/>
                <a:gd name="connsiteY0" fmla="*/ 11781 h 40860"/>
                <a:gd name="connsiteX1" fmla="*/ -31 w 31381"/>
                <a:gd name="connsiteY1" fmla="*/ 14162 h 40860"/>
                <a:gd name="connsiteX2" fmla="*/ -31 w 31381"/>
                <a:gd name="connsiteY2" fmla="*/ 17972 h 40860"/>
                <a:gd name="connsiteX3" fmla="*/ 4922 w 31381"/>
                <a:gd name="connsiteY3" fmla="*/ 33879 h 40860"/>
                <a:gd name="connsiteX4" fmla="*/ 11685 w 31381"/>
                <a:gd name="connsiteY4" fmla="*/ 39594 h 40860"/>
                <a:gd name="connsiteX5" fmla="*/ 16923 w 31381"/>
                <a:gd name="connsiteY5" fmla="*/ 40451 h 40860"/>
                <a:gd name="connsiteX6" fmla="*/ 21781 w 31381"/>
                <a:gd name="connsiteY6" fmla="*/ 39499 h 40860"/>
                <a:gd name="connsiteX7" fmla="*/ 24448 w 31381"/>
                <a:gd name="connsiteY7" fmla="*/ 37498 h 40860"/>
                <a:gd name="connsiteX8" fmla="*/ 29877 w 31381"/>
                <a:gd name="connsiteY8" fmla="*/ 27973 h 40860"/>
                <a:gd name="connsiteX9" fmla="*/ 31306 w 31381"/>
                <a:gd name="connsiteY9" fmla="*/ 16924 h 40860"/>
                <a:gd name="connsiteX10" fmla="*/ 28544 w 31381"/>
                <a:gd name="connsiteY10" fmla="*/ 5685 h 40860"/>
                <a:gd name="connsiteX11" fmla="*/ 22734 w 31381"/>
                <a:gd name="connsiteY11" fmla="*/ 1399 h 40860"/>
                <a:gd name="connsiteX12" fmla="*/ 15685 w 31381"/>
                <a:gd name="connsiteY12" fmla="*/ -220 h 40860"/>
                <a:gd name="connsiteX13" fmla="*/ 11780 w 31381"/>
                <a:gd name="connsiteY13" fmla="*/ -220 h 40860"/>
                <a:gd name="connsiteX14" fmla="*/ 9208 w 31381"/>
                <a:gd name="connsiteY14" fmla="*/ 732 h 40860"/>
                <a:gd name="connsiteX15" fmla="*/ -31 w 31381"/>
                <a:gd name="connsiteY15" fmla="*/ 11781 h 4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381" h="40860">
                  <a:moveTo>
                    <a:pt x="-31" y="11781"/>
                  </a:moveTo>
                  <a:lnTo>
                    <a:pt x="-31" y="14162"/>
                  </a:lnTo>
                  <a:cubicBezTo>
                    <a:pt x="-31" y="15401"/>
                    <a:pt x="-31" y="16639"/>
                    <a:pt x="-31" y="17972"/>
                  </a:cubicBezTo>
                  <a:cubicBezTo>
                    <a:pt x="-79" y="23659"/>
                    <a:pt x="1655" y="29221"/>
                    <a:pt x="4922" y="33879"/>
                  </a:cubicBezTo>
                  <a:cubicBezTo>
                    <a:pt x="6560" y="36413"/>
                    <a:pt x="8913" y="38403"/>
                    <a:pt x="11685" y="39594"/>
                  </a:cubicBezTo>
                  <a:cubicBezTo>
                    <a:pt x="13361" y="40213"/>
                    <a:pt x="15142" y="40508"/>
                    <a:pt x="16923" y="40451"/>
                  </a:cubicBezTo>
                  <a:cubicBezTo>
                    <a:pt x="18590" y="40528"/>
                    <a:pt x="20257" y="40194"/>
                    <a:pt x="21781" y="39499"/>
                  </a:cubicBezTo>
                  <a:cubicBezTo>
                    <a:pt x="22752" y="38946"/>
                    <a:pt x="23648" y="38279"/>
                    <a:pt x="24448" y="37498"/>
                  </a:cubicBezTo>
                  <a:cubicBezTo>
                    <a:pt x="27001" y="34803"/>
                    <a:pt x="28858" y="31536"/>
                    <a:pt x="29877" y="27973"/>
                  </a:cubicBezTo>
                  <a:cubicBezTo>
                    <a:pt x="30878" y="24373"/>
                    <a:pt x="31363" y="20658"/>
                    <a:pt x="31306" y="16924"/>
                  </a:cubicBezTo>
                  <a:cubicBezTo>
                    <a:pt x="31573" y="12981"/>
                    <a:pt x="30611" y="9057"/>
                    <a:pt x="28544" y="5685"/>
                  </a:cubicBezTo>
                  <a:cubicBezTo>
                    <a:pt x="27067" y="3713"/>
                    <a:pt x="25048" y="2227"/>
                    <a:pt x="22734" y="1399"/>
                  </a:cubicBezTo>
                  <a:cubicBezTo>
                    <a:pt x="20448" y="627"/>
                    <a:pt x="18085" y="84"/>
                    <a:pt x="15685" y="-220"/>
                  </a:cubicBezTo>
                  <a:cubicBezTo>
                    <a:pt x="14390" y="-459"/>
                    <a:pt x="13075" y="-459"/>
                    <a:pt x="11780" y="-220"/>
                  </a:cubicBezTo>
                  <a:cubicBezTo>
                    <a:pt x="10865" y="-77"/>
                    <a:pt x="9999" y="246"/>
                    <a:pt x="9208" y="732"/>
                  </a:cubicBezTo>
                  <a:cubicBezTo>
                    <a:pt x="4588" y="2790"/>
                    <a:pt x="1178" y="6866"/>
                    <a:pt x="-31" y="1178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0EDEA38B-9F16-12B2-483B-928D6C67EF88}"/>
                </a:ext>
              </a:extLst>
            </p:cNvPr>
            <p:cNvSpPr/>
            <p:nvPr/>
          </p:nvSpPr>
          <p:spPr>
            <a:xfrm>
              <a:off x="4794450" y="2443860"/>
              <a:ext cx="9713" cy="6136"/>
            </a:xfrm>
            <a:custGeom>
              <a:avLst/>
              <a:gdLst>
                <a:gd name="connsiteX0" fmla="*/ 1640 w 9713"/>
                <a:gd name="connsiteY0" fmla="*/ 2713 h 6136"/>
                <a:gd name="connsiteX1" fmla="*/ 1640 w 9713"/>
                <a:gd name="connsiteY1" fmla="*/ 3475 h 6136"/>
                <a:gd name="connsiteX2" fmla="*/ 1068 w 9713"/>
                <a:gd name="connsiteY2" fmla="*/ 4047 h 6136"/>
                <a:gd name="connsiteX3" fmla="*/ 1068 w 9713"/>
                <a:gd name="connsiteY3" fmla="*/ 4047 h 6136"/>
                <a:gd name="connsiteX4" fmla="*/ 1545 w 9713"/>
                <a:gd name="connsiteY4" fmla="*/ 4047 h 6136"/>
                <a:gd name="connsiteX5" fmla="*/ 4688 w 9713"/>
                <a:gd name="connsiteY5" fmla="*/ 5190 h 6136"/>
                <a:gd name="connsiteX6" fmla="*/ 5450 w 9713"/>
                <a:gd name="connsiteY6" fmla="*/ 5666 h 6136"/>
                <a:gd name="connsiteX7" fmla="*/ 6974 w 9713"/>
                <a:gd name="connsiteY7" fmla="*/ 5666 h 6136"/>
                <a:gd name="connsiteX8" fmla="*/ 7545 w 9713"/>
                <a:gd name="connsiteY8" fmla="*/ 5666 h 6136"/>
                <a:gd name="connsiteX9" fmla="*/ 7545 w 9713"/>
                <a:gd name="connsiteY9" fmla="*/ 5666 h 6136"/>
                <a:gd name="connsiteX10" fmla="*/ 8879 w 9713"/>
                <a:gd name="connsiteY10" fmla="*/ 5094 h 6136"/>
                <a:gd name="connsiteX11" fmla="*/ 8879 w 9713"/>
                <a:gd name="connsiteY11" fmla="*/ 5094 h 6136"/>
                <a:gd name="connsiteX12" fmla="*/ 9546 w 9713"/>
                <a:gd name="connsiteY12" fmla="*/ 4142 h 6136"/>
                <a:gd name="connsiteX13" fmla="*/ 9546 w 9713"/>
                <a:gd name="connsiteY13" fmla="*/ 2427 h 6136"/>
                <a:gd name="connsiteX14" fmla="*/ 8688 w 9713"/>
                <a:gd name="connsiteY14" fmla="*/ 1094 h 6136"/>
                <a:gd name="connsiteX15" fmla="*/ 6688 w 9713"/>
                <a:gd name="connsiteY15" fmla="*/ 523 h 6136"/>
                <a:gd name="connsiteX16" fmla="*/ 6117 w 9713"/>
                <a:gd name="connsiteY16" fmla="*/ 523 h 6136"/>
                <a:gd name="connsiteX17" fmla="*/ 6117 w 9713"/>
                <a:gd name="connsiteY17" fmla="*/ 523 h 6136"/>
                <a:gd name="connsiteX18" fmla="*/ 4497 w 9713"/>
                <a:gd name="connsiteY18" fmla="*/ -335 h 6136"/>
                <a:gd name="connsiteX19" fmla="*/ 3354 w 9713"/>
                <a:gd name="connsiteY19" fmla="*/ -335 h 6136"/>
                <a:gd name="connsiteX20" fmla="*/ 306 w 9713"/>
                <a:gd name="connsiteY20" fmla="*/ 808 h 6136"/>
                <a:gd name="connsiteX21" fmla="*/ 306 w 9713"/>
                <a:gd name="connsiteY21" fmla="*/ 2046 h 6136"/>
                <a:gd name="connsiteX22" fmla="*/ 1068 w 9713"/>
                <a:gd name="connsiteY22" fmla="*/ 2523 h 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13" h="6136">
                  <a:moveTo>
                    <a:pt x="1640" y="2713"/>
                  </a:moveTo>
                  <a:cubicBezTo>
                    <a:pt x="1640" y="2713"/>
                    <a:pt x="1640" y="3190"/>
                    <a:pt x="1640" y="3475"/>
                  </a:cubicBezTo>
                  <a:lnTo>
                    <a:pt x="1068" y="4047"/>
                  </a:lnTo>
                  <a:cubicBezTo>
                    <a:pt x="1068" y="4047"/>
                    <a:pt x="1068" y="4047"/>
                    <a:pt x="1068" y="4047"/>
                  </a:cubicBezTo>
                  <a:cubicBezTo>
                    <a:pt x="1068" y="4047"/>
                    <a:pt x="1068" y="4047"/>
                    <a:pt x="1545" y="4047"/>
                  </a:cubicBezTo>
                  <a:cubicBezTo>
                    <a:pt x="2021" y="4047"/>
                    <a:pt x="3735" y="4714"/>
                    <a:pt x="4688" y="5190"/>
                  </a:cubicBezTo>
                  <a:lnTo>
                    <a:pt x="5450" y="5666"/>
                  </a:lnTo>
                  <a:cubicBezTo>
                    <a:pt x="5955" y="5761"/>
                    <a:pt x="6469" y="5761"/>
                    <a:pt x="6974" y="5666"/>
                  </a:cubicBezTo>
                  <a:lnTo>
                    <a:pt x="7545" y="5666"/>
                  </a:lnTo>
                  <a:lnTo>
                    <a:pt x="7545" y="5666"/>
                  </a:lnTo>
                  <a:cubicBezTo>
                    <a:pt x="7545" y="5666"/>
                    <a:pt x="8593" y="5666"/>
                    <a:pt x="8879" y="5094"/>
                  </a:cubicBezTo>
                  <a:lnTo>
                    <a:pt x="8879" y="5094"/>
                  </a:lnTo>
                  <a:cubicBezTo>
                    <a:pt x="9012" y="4723"/>
                    <a:pt x="9241" y="4389"/>
                    <a:pt x="9546" y="4142"/>
                  </a:cubicBezTo>
                  <a:cubicBezTo>
                    <a:pt x="9727" y="3590"/>
                    <a:pt x="9727" y="2980"/>
                    <a:pt x="9546" y="2427"/>
                  </a:cubicBezTo>
                  <a:cubicBezTo>
                    <a:pt x="9431" y="1894"/>
                    <a:pt x="9127" y="1418"/>
                    <a:pt x="8688" y="1094"/>
                  </a:cubicBezTo>
                  <a:cubicBezTo>
                    <a:pt x="8136" y="618"/>
                    <a:pt x="7403" y="408"/>
                    <a:pt x="6688" y="523"/>
                  </a:cubicBezTo>
                  <a:lnTo>
                    <a:pt x="6117" y="523"/>
                  </a:lnTo>
                  <a:lnTo>
                    <a:pt x="6117" y="523"/>
                  </a:lnTo>
                  <a:cubicBezTo>
                    <a:pt x="5640" y="122"/>
                    <a:pt x="5088" y="-163"/>
                    <a:pt x="4497" y="-335"/>
                  </a:cubicBezTo>
                  <a:cubicBezTo>
                    <a:pt x="4126" y="-420"/>
                    <a:pt x="3726" y="-420"/>
                    <a:pt x="3354" y="-335"/>
                  </a:cubicBezTo>
                  <a:cubicBezTo>
                    <a:pt x="2259" y="-211"/>
                    <a:pt x="1211" y="189"/>
                    <a:pt x="306" y="808"/>
                  </a:cubicBezTo>
                  <a:cubicBezTo>
                    <a:pt x="306" y="808"/>
                    <a:pt x="-456" y="1666"/>
                    <a:pt x="306" y="2046"/>
                  </a:cubicBezTo>
                  <a:lnTo>
                    <a:pt x="1068" y="2523"/>
                  </a:lnTo>
                  <a:close/>
                </a:path>
              </a:pathLst>
            </a:custGeom>
            <a:solidFill>
              <a:srgbClr val="8CC395"/>
            </a:solidFill>
            <a:ln w="3810" cap="flat">
              <a:solidFill>
                <a:srgbClr val="008C3F"/>
              </a:solid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E01D4373-6751-F484-3D1A-E644904FC432}"/>
                </a:ext>
              </a:extLst>
            </p:cNvPr>
            <p:cNvSpPr/>
            <p:nvPr/>
          </p:nvSpPr>
          <p:spPr>
            <a:xfrm>
              <a:off x="4884705" y="2466772"/>
              <a:ext cx="9660" cy="6691"/>
            </a:xfrm>
            <a:custGeom>
              <a:avLst/>
              <a:gdLst>
                <a:gd name="connsiteX0" fmla="*/ 1682 w 9660"/>
                <a:gd name="connsiteY0" fmla="*/ 2566 h 6691"/>
                <a:gd name="connsiteX1" fmla="*/ 1682 w 9660"/>
                <a:gd name="connsiteY1" fmla="*/ 3328 h 6691"/>
                <a:gd name="connsiteX2" fmla="*/ 1111 w 9660"/>
                <a:gd name="connsiteY2" fmla="*/ 3994 h 6691"/>
                <a:gd name="connsiteX3" fmla="*/ 1111 w 9660"/>
                <a:gd name="connsiteY3" fmla="*/ 3994 h 6691"/>
                <a:gd name="connsiteX4" fmla="*/ 1682 w 9660"/>
                <a:gd name="connsiteY4" fmla="*/ 4566 h 6691"/>
                <a:gd name="connsiteX5" fmla="*/ 4730 w 9660"/>
                <a:gd name="connsiteY5" fmla="*/ 5709 h 6691"/>
                <a:gd name="connsiteX6" fmla="*/ 5492 w 9660"/>
                <a:gd name="connsiteY6" fmla="*/ 6185 h 6691"/>
                <a:gd name="connsiteX7" fmla="*/ 7016 w 9660"/>
                <a:gd name="connsiteY7" fmla="*/ 6185 h 6691"/>
                <a:gd name="connsiteX8" fmla="*/ 7588 w 9660"/>
                <a:gd name="connsiteY8" fmla="*/ 6185 h 6691"/>
                <a:gd name="connsiteX9" fmla="*/ 7588 w 9660"/>
                <a:gd name="connsiteY9" fmla="*/ 6185 h 6691"/>
                <a:gd name="connsiteX10" fmla="*/ 8921 w 9660"/>
                <a:gd name="connsiteY10" fmla="*/ 5614 h 6691"/>
                <a:gd name="connsiteX11" fmla="*/ 8921 w 9660"/>
                <a:gd name="connsiteY11" fmla="*/ 5614 h 6691"/>
                <a:gd name="connsiteX12" fmla="*/ 9493 w 9660"/>
                <a:gd name="connsiteY12" fmla="*/ 4566 h 6691"/>
                <a:gd name="connsiteX13" fmla="*/ 9493 w 9660"/>
                <a:gd name="connsiteY13" fmla="*/ 2756 h 6691"/>
                <a:gd name="connsiteX14" fmla="*/ 8635 w 9660"/>
                <a:gd name="connsiteY14" fmla="*/ 1327 h 6691"/>
                <a:gd name="connsiteX15" fmla="*/ 6635 w 9660"/>
                <a:gd name="connsiteY15" fmla="*/ 661 h 6691"/>
                <a:gd name="connsiteX16" fmla="*/ 6064 w 9660"/>
                <a:gd name="connsiteY16" fmla="*/ 661 h 6691"/>
                <a:gd name="connsiteX17" fmla="*/ 6064 w 9660"/>
                <a:gd name="connsiteY17" fmla="*/ 661 h 6691"/>
                <a:gd name="connsiteX18" fmla="*/ 4540 w 9660"/>
                <a:gd name="connsiteY18" fmla="*/ -292 h 6691"/>
                <a:gd name="connsiteX19" fmla="*/ 3397 w 9660"/>
                <a:gd name="connsiteY19" fmla="*/ -292 h 6691"/>
                <a:gd name="connsiteX20" fmla="*/ 349 w 9660"/>
                <a:gd name="connsiteY20" fmla="*/ 946 h 6691"/>
                <a:gd name="connsiteX21" fmla="*/ 349 w 9660"/>
                <a:gd name="connsiteY21" fmla="*/ 2280 h 6691"/>
                <a:gd name="connsiteX22" fmla="*/ 1111 w 9660"/>
                <a:gd name="connsiteY22" fmla="*/ 2280 h 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60" h="6691">
                  <a:moveTo>
                    <a:pt x="1682" y="2566"/>
                  </a:moveTo>
                  <a:cubicBezTo>
                    <a:pt x="1816" y="2804"/>
                    <a:pt x="1816" y="3089"/>
                    <a:pt x="1682" y="3328"/>
                  </a:cubicBezTo>
                  <a:lnTo>
                    <a:pt x="1111" y="3994"/>
                  </a:lnTo>
                  <a:lnTo>
                    <a:pt x="1111" y="3994"/>
                  </a:lnTo>
                  <a:cubicBezTo>
                    <a:pt x="1111" y="3994"/>
                    <a:pt x="1111" y="3994"/>
                    <a:pt x="1682" y="4566"/>
                  </a:cubicBezTo>
                  <a:cubicBezTo>
                    <a:pt x="2254" y="5137"/>
                    <a:pt x="3778" y="5137"/>
                    <a:pt x="4730" y="5709"/>
                  </a:cubicBezTo>
                  <a:lnTo>
                    <a:pt x="5492" y="6185"/>
                  </a:lnTo>
                  <a:cubicBezTo>
                    <a:pt x="5988" y="6328"/>
                    <a:pt x="6521" y="6328"/>
                    <a:pt x="7016" y="6185"/>
                  </a:cubicBezTo>
                  <a:lnTo>
                    <a:pt x="7588" y="6185"/>
                  </a:lnTo>
                  <a:lnTo>
                    <a:pt x="7588" y="6185"/>
                  </a:lnTo>
                  <a:cubicBezTo>
                    <a:pt x="7588" y="6185"/>
                    <a:pt x="8635" y="6185"/>
                    <a:pt x="8921" y="5614"/>
                  </a:cubicBezTo>
                  <a:lnTo>
                    <a:pt x="8921" y="5614"/>
                  </a:lnTo>
                  <a:cubicBezTo>
                    <a:pt x="9055" y="5233"/>
                    <a:pt x="9245" y="4880"/>
                    <a:pt x="9493" y="4566"/>
                  </a:cubicBezTo>
                  <a:cubicBezTo>
                    <a:pt x="9674" y="3975"/>
                    <a:pt x="9674" y="3347"/>
                    <a:pt x="9493" y="2756"/>
                  </a:cubicBezTo>
                  <a:cubicBezTo>
                    <a:pt x="9398" y="2185"/>
                    <a:pt x="9093" y="1680"/>
                    <a:pt x="8635" y="1327"/>
                  </a:cubicBezTo>
                  <a:cubicBezTo>
                    <a:pt x="8093" y="832"/>
                    <a:pt x="7369" y="584"/>
                    <a:pt x="6635" y="661"/>
                  </a:cubicBezTo>
                  <a:lnTo>
                    <a:pt x="6064" y="661"/>
                  </a:lnTo>
                  <a:lnTo>
                    <a:pt x="6064" y="661"/>
                  </a:lnTo>
                  <a:cubicBezTo>
                    <a:pt x="5645" y="213"/>
                    <a:pt x="5121" y="-111"/>
                    <a:pt x="4540" y="-292"/>
                  </a:cubicBezTo>
                  <a:cubicBezTo>
                    <a:pt x="4168" y="-435"/>
                    <a:pt x="3768" y="-435"/>
                    <a:pt x="3397" y="-292"/>
                  </a:cubicBezTo>
                  <a:cubicBezTo>
                    <a:pt x="2282" y="-177"/>
                    <a:pt x="1225" y="251"/>
                    <a:pt x="349" y="946"/>
                  </a:cubicBezTo>
                  <a:cubicBezTo>
                    <a:pt x="349" y="946"/>
                    <a:pt x="-509" y="1804"/>
                    <a:pt x="349" y="2280"/>
                  </a:cubicBezTo>
                  <a:lnTo>
                    <a:pt x="1111" y="2280"/>
                  </a:lnTo>
                  <a:close/>
                </a:path>
              </a:pathLst>
            </a:custGeom>
            <a:solidFill>
              <a:srgbClr val="8CC395"/>
            </a:solidFill>
            <a:ln w="3810" cap="flat">
              <a:solidFill>
                <a:srgbClr val="008C3F"/>
              </a:solid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AD41EF43-E5FD-3662-B5AA-00749D1195B1}"/>
                </a:ext>
              </a:extLst>
            </p:cNvPr>
            <p:cNvSpPr/>
            <p:nvPr/>
          </p:nvSpPr>
          <p:spPr>
            <a:xfrm>
              <a:off x="4970525" y="2485631"/>
              <a:ext cx="9608" cy="6846"/>
            </a:xfrm>
            <a:custGeom>
              <a:avLst/>
              <a:gdLst>
                <a:gd name="connsiteX0" fmla="*/ 1587 w 9608"/>
                <a:gd name="connsiteY0" fmla="*/ 2661 h 6846"/>
                <a:gd name="connsiteX1" fmla="*/ 1587 w 9608"/>
                <a:gd name="connsiteY1" fmla="*/ 3518 h 6846"/>
                <a:gd name="connsiteX2" fmla="*/ 1016 w 9608"/>
                <a:gd name="connsiteY2" fmla="*/ 4185 h 6846"/>
                <a:gd name="connsiteX3" fmla="*/ 1587 w 9608"/>
                <a:gd name="connsiteY3" fmla="*/ 4756 h 6846"/>
                <a:gd name="connsiteX4" fmla="*/ 4635 w 9608"/>
                <a:gd name="connsiteY4" fmla="*/ 5899 h 6846"/>
                <a:gd name="connsiteX5" fmla="*/ 5397 w 9608"/>
                <a:gd name="connsiteY5" fmla="*/ 6376 h 6846"/>
                <a:gd name="connsiteX6" fmla="*/ 6921 w 9608"/>
                <a:gd name="connsiteY6" fmla="*/ 6376 h 6846"/>
                <a:gd name="connsiteX7" fmla="*/ 7492 w 9608"/>
                <a:gd name="connsiteY7" fmla="*/ 6376 h 6846"/>
                <a:gd name="connsiteX8" fmla="*/ 7492 w 9608"/>
                <a:gd name="connsiteY8" fmla="*/ 6376 h 6846"/>
                <a:gd name="connsiteX9" fmla="*/ 8826 w 9608"/>
                <a:gd name="connsiteY9" fmla="*/ 5804 h 6846"/>
                <a:gd name="connsiteX10" fmla="*/ 8826 w 9608"/>
                <a:gd name="connsiteY10" fmla="*/ 5804 h 6846"/>
                <a:gd name="connsiteX11" fmla="*/ 9397 w 9608"/>
                <a:gd name="connsiteY11" fmla="*/ 4661 h 6846"/>
                <a:gd name="connsiteX12" fmla="*/ 9397 w 9608"/>
                <a:gd name="connsiteY12" fmla="*/ 2756 h 6846"/>
                <a:gd name="connsiteX13" fmla="*/ 8635 w 9608"/>
                <a:gd name="connsiteY13" fmla="*/ 1232 h 6846"/>
                <a:gd name="connsiteX14" fmla="*/ 6635 w 9608"/>
                <a:gd name="connsiteY14" fmla="*/ 661 h 6846"/>
                <a:gd name="connsiteX15" fmla="*/ 6064 w 9608"/>
                <a:gd name="connsiteY15" fmla="*/ 661 h 6846"/>
                <a:gd name="connsiteX16" fmla="*/ 6064 w 9608"/>
                <a:gd name="connsiteY16" fmla="*/ 661 h 6846"/>
                <a:gd name="connsiteX17" fmla="*/ 4540 w 9608"/>
                <a:gd name="connsiteY17" fmla="*/ -292 h 6846"/>
                <a:gd name="connsiteX18" fmla="*/ 3397 w 9608"/>
                <a:gd name="connsiteY18" fmla="*/ -292 h 6846"/>
                <a:gd name="connsiteX19" fmla="*/ 349 w 9608"/>
                <a:gd name="connsiteY19" fmla="*/ 1042 h 6846"/>
                <a:gd name="connsiteX20" fmla="*/ 349 w 9608"/>
                <a:gd name="connsiteY20" fmla="*/ 2471 h 6846"/>
                <a:gd name="connsiteX21" fmla="*/ 1111 w 9608"/>
                <a:gd name="connsiteY21" fmla="*/ 2947 h 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08" h="6846">
                  <a:moveTo>
                    <a:pt x="1587" y="2661"/>
                  </a:moveTo>
                  <a:cubicBezTo>
                    <a:pt x="1797" y="2909"/>
                    <a:pt x="1797" y="3271"/>
                    <a:pt x="1587" y="3518"/>
                  </a:cubicBezTo>
                  <a:lnTo>
                    <a:pt x="1016" y="4185"/>
                  </a:lnTo>
                  <a:cubicBezTo>
                    <a:pt x="1016" y="4185"/>
                    <a:pt x="1016" y="4185"/>
                    <a:pt x="1587" y="4756"/>
                  </a:cubicBezTo>
                  <a:cubicBezTo>
                    <a:pt x="2158" y="5328"/>
                    <a:pt x="3683" y="5328"/>
                    <a:pt x="4635" y="5899"/>
                  </a:cubicBezTo>
                  <a:lnTo>
                    <a:pt x="5397" y="6376"/>
                  </a:lnTo>
                  <a:cubicBezTo>
                    <a:pt x="5902" y="6471"/>
                    <a:pt x="6416" y="6471"/>
                    <a:pt x="6921" y="6376"/>
                  </a:cubicBezTo>
                  <a:cubicBezTo>
                    <a:pt x="6921" y="6376"/>
                    <a:pt x="7397" y="6376"/>
                    <a:pt x="7492" y="6376"/>
                  </a:cubicBezTo>
                  <a:lnTo>
                    <a:pt x="7492" y="6376"/>
                  </a:lnTo>
                  <a:cubicBezTo>
                    <a:pt x="7492" y="6376"/>
                    <a:pt x="8635" y="6376"/>
                    <a:pt x="8826" y="5804"/>
                  </a:cubicBezTo>
                  <a:lnTo>
                    <a:pt x="8826" y="5804"/>
                  </a:lnTo>
                  <a:cubicBezTo>
                    <a:pt x="8978" y="5404"/>
                    <a:pt x="9169" y="5023"/>
                    <a:pt x="9397" y="4661"/>
                  </a:cubicBezTo>
                  <a:cubicBezTo>
                    <a:pt x="9636" y="4052"/>
                    <a:pt x="9636" y="3366"/>
                    <a:pt x="9397" y="2756"/>
                  </a:cubicBezTo>
                  <a:cubicBezTo>
                    <a:pt x="9321" y="2175"/>
                    <a:pt x="9055" y="1642"/>
                    <a:pt x="8635" y="1232"/>
                  </a:cubicBezTo>
                  <a:cubicBezTo>
                    <a:pt x="8083" y="756"/>
                    <a:pt x="7350" y="547"/>
                    <a:pt x="6635" y="661"/>
                  </a:cubicBezTo>
                  <a:lnTo>
                    <a:pt x="6064" y="661"/>
                  </a:lnTo>
                  <a:cubicBezTo>
                    <a:pt x="6064" y="661"/>
                    <a:pt x="6064" y="661"/>
                    <a:pt x="6064" y="661"/>
                  </a:cubicBezTo>
                  <a:cubicBezTo>
                    <a:pt x="5645" y="213"/>
                    <a:pt x="5121" y="-111"/>
                    <a:pt x="4540" y="-292"/>
                  </a:cubicBezTo>
                  <a:cubicBezTo>
                    <a:pt x="4168" y="-435"/>
                    <a:pt x="3768" y="-435"/>
                    <a:pt x="3397" y="-292"/>
                  </a:cubicBezTo>
                  <a:cubicBezTo>
                    <a:pt x="2263" y="-187"/>
                    <a:pt x="1196" y="280"/>
                    <a:pt x="349" y="1042"/>
                  </a:cubicBezTo>
                  <a:cubicBezTo>
                    <a:pt x="349" y="1042"/>
                    <a:pt x="-508" y="1994"/>
                    <a:pt x="349" y="2471"/>
                  </a:cubicBezTo>
                  <a:lnTo>
                    <a:pt x="1111" y="2947"/>
                  </a:lnTo>
                  <a:close/>
                </a:path>
              </a:pathLst>
            </a:custGeom>
            <a:solidFill>
              <a:srgbClr val="8CC395"/>
            </a:solidFill>
            <a:ln w="3810" cap="flat">
              <a:solidFill>
                <a:srgbClr val="008C3F"/>
              </a:solid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D417E32D-FE06-89D3-80B4-D795E5F1113E}"/>
                </a:ext>
              </a:extLst>
            </p:cNvPr>
            <p:cNvSpPr/>
            <p:nvPr/>
          </p:nvSpPr>
          <p:spPr>
            <a:xfrm>
              <a:off x="5052250" y="2498693"/>
              <a:ext cx="9696" cy="7215"/>
            </a:xfrm>
            <a:custGeom>
              <a:avLst/>
              <a:gdLst>
                <a:gd name="connsiteX0" fmla="*/ 1587 w 9696"/>
                <a:gd name="connsiteY0" fmla="*/ 2840 h 7215"/>
                <a:gd name="connsiteX1" fmla="*/ 1587 w 9696"/>
                <a:gd name="connsiteY1" fmla="*/ 3697 h 7215"/>
                <a:gd name="connsiteX2" fmla="*/ 920 w 9696"/>
                <a:gd name="connsiteY2" fmla="*/ 4459 h 7215"/>
                <a:gd name="connsiteX3" fmla="*/ 920 w 9696"/>
                <a:gd name="connsiteY3" fmla="*/ 4459 h 7215"/>
                <a:gd name="connsiteX4" fmla="*/ 1492 w 9696"/>
                <a:gd name="connsiteY4" fmla="*/ 5030 h 7215"/>
                <a:gd name="connsiteX5" fmla="*/ 4540 w 9696"/>
                <a:gd name="connsiteY5" fmla="*/ 6269 h 7215"/>
                <a:gd name="connsiteX6" fmla="*/ 5302 w 9696"/>
                <a:gd name="connsiteY6" fmla="*/ 6745 h 7215"/>
                <a:gd name="connsiteX7" fmla="*/ 6826 w 9696"/>
                <a:gd name="connsiteY7" fmla="*/ 6745 h 7215"/>
                <a:gd name="connsiteX8" fmla="*/ 7397 w 9696"/>
                <a:gd name="connsiteY8" fmla="*/ 6745 h 7215"/>
                <a:gd name="connsiteX9" fmla="*/ 7397 w 9696"/>
                <a:gd name="connsiteY9" fmla="*/ 6745 h 7215"/>
                <a:gd name="connsiteX10" fmla="*/ 8826 w 9696"/>
                <a:gd name="connsiteY10" fmla="*/ 6078 h 7215"/>
                <a:gd name="connsiteX11" fmla="*/ 9493 w 9696"/>
                <a:gd name="connsiteY11" fmla="*/ 4840 h 7215"/>
                <a:gd name="connsiteX12" fmla="*/ 9493 w 9696"/>
                <a:gd name="connsiteY12" fmla="*/ 2840 h 7215"/>
                <a:gd name="connsiteX13" fmla="*/ 8731 w 9696"/>
                <a:gd name="connsiteY13" fmla="*/ 1220 h 7215"/>
                <a:gd name="connsiteX14" fmla="*/ 6730 w 9696"/>
                <a:gd name="connsiteY14" fmla="*/ 649 h 7215"/>
                <a:gd name="connsiteX15" fmla="*/ 6159 w 9696"/>
                <a:gd name="connsiteY15" fmla="*/ 649 h 7215"/>
                <a:gd name="connsiteX16" fmla="*/ 6159 w 9696"/>
                <a:gd name="connsiteY16" fmla="*/ 649 h 7215"/>
                <a:gd name="connsiteX17" fmla="*/ 4635 w 9696"/>
                <a:gd name="connsiteY17" fmla="*/ -399 h 7215"/>
                <a:gd name="connsiteX18" fmla="*/ 3492 w 9696"/>
                <a:gd name="connsiteY18" fmla="*/ -399 h 7215"/>
                <a:gd name="connsiteX19" fmla="*/ 349 w 9696"/>
                <a:gd name="connsiteY19" fmla="*/ 1125 h 7215"/>
                <a:gd name="connsiteX20" fmla="*/ 349 w 9696"/>
                <a:gd name="connsiteY20" fmla="*/ 2649 h 7215"/>
                <a:gd name="connsiteX21" fmla="*/ 1111 w 9696"/>
                <a:gd name="connsiteY21" fmla="*/ 3125 h 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96" h="7215">
                  <a:moveTo>
                    <a:pt x="1587" y="2840"/>
                  </a:moveTo>
                  <a:cubicBezTo>
                    <a:pt x="1720" y="3106"/>
                    <a:pt x="1720" y="3430"/>
                    <a:pt x="1587" y="3697"/>
                  </a:cubicBezTo>
                  <a:lnTo>
                    <a:pt x="920" y="4459"/>
                  </a:lnTo>
                  <a:lnTo>
                    <a:pt x="920" y="4459"/>
                  </a:lnTo>
                  <a:cubicBezTo>
                    <a:pt x="920" y="4459"/>
                    <a:pt x="920" y="4935"/>
                    <a:pt x="1492" y="5030"/>
                  </a:cubicBezTo>
                  <a:cubicBezTo>
                    <a:pt x="2063" y="5126"/>
                    <a:pt x="3587" y="5697"/>
                    <a:pt x="4540" y="6269"/>
                  </a:cubicBezTo>
                  <a:lnTo>
                    <a:pt x="5302" y="6745"/>
                  </a:lnTo>
                  <a:cubicBezTo>
                    <a:pt x="5807" y="6840"/>
                    <a:pt x="6321" y="6840"/>
                    <a:pt x="6826" y="6745"/>
                  </a:cubicBezTo>
                  <a:lnTo>
                    <a:pt x="7397" y="6745"/>
                  </a:lnTo>
                  <a:lnTo>
                    <a:pt x="7397" y="6745"/>
                  </a:lnTo>
                  <a:cubicBezTo>
                    <a:pt x="7397" y="6745"/>
                    <a:pt x="8540" y="6745"/>
                    <a:pt x="8826" y="6078"/>
                  </a:cubicBezTo>
                  <a:cubicBezTo>
                    <a:pt x="8988" y="5640"/>
                    <a:pt x="9216" y="5221"/>
                    <a:pt x="9493" y="4840"/>
                  </a:cubicBezTo>
                  <a:cubicBezTo>
                    <a:pt x="9721" y="4192"/>
                    <a:pt x="9721" y="3487"/>
                    <a:pt x="9493" y="2840"/>
                  </a:cubicBezTo>
                  <a:cubicBezTo>
                    <a:pt x="9416" y="2230"/>
                    <a:pt x="9150" y="1668"/>
                    <a:pt x="8731" y="1220"/>
                  </a:cubicBezTo>
                  <a:cubicBezTo>
                    <a:pt x="8197" y="715"/>
                    <a:pt x="7454" y="506"/>
                    <a:pt x="6730" y="649"/>
                  </a:cubicBezTo>
                  <a:lnTo>
                    <a:pt x="6159" y="649"/>
                  </a:lnTo>
                  <a:cubicBezTo>
                    <a:pt x="6159" y="649"/>
                    <a:pt x="6159" y="649"/>
                    <a:pt x="6159" y="649"/>
                  </a:cubicBezTo>
                  <a:cubicBezTo>
                    <a:pt x="5721" y="201"/>
                    <a:pt x="5206" y="-151"/>
                    <a:pt x="4635" y="-399"/>
                  </a:cubicBezTo>
                  <a:lnTo>
                    <a:pt x="3492" y="-399"/>
                  </a:lnTo>
                  <a:cubicBezTo>
                    <a:pt x="2330" y="-170"/>
                    <a:pt x="1254" y="354"/>
                    <a:pt x="349" y="1125"/>
                  </a:cubicBezTo>
                  <a:cubicBezTo>
                    <a:pt x="349" y="1125"/>
                    <a:pt x="-508" y="2078"/>
                    <a:pt x="349" y="2649"/>
                  </a:cubicBezTo>
                  <a:lnTo>
                    <a:pt x="1111" y="3125"/>
                  </a:lnTo>
                  <a:close/>
                </a:path>
              </a:pathLst>
            </a:custGeom>
            <a:solidFill>
              <a:srgbClr val="8CC395"/>
            </a:solidFill>
            <a:ln w="3810" cap="flat">
              <a:solidFill>
                <a:srgbClr val="008C3F"/>
              </a:solid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58CE535D-EE88-85C3-C091-35570CFB9D36}"/>
                </a:ext>
              </a:extLst>
            </p:cNvPr>
            <p:cNvSpPr/>
            <p:nvPr/>
          </p:nvSpPr>
          <p:spPr>
            <a:xfrm>
              <a:off x="5154072" y="2526018"/>
              <a:ext cx="9641" cy="8091"/>
            </a:xfrm>
            <a:custGeom>
              <a:avLst/>
              <a:gdLst>
                <a:gd name="connsiteX0" fmla="*/ 1206 w 9641"/>
                <a:gd name="connsiteY0" fmla="*/ 3518 h 8091"/>
                <a:gd name="connsiteX1" fmla="*/ 1206 w 9641"/>
                <a:gd name="connsiteY1" fmla="*/ 4471 h 8091"/>
                <a:gd name="connsiteX2" fmla="*/ 539 w 9641"/>
                <a:gd name="connsiteY2" fmla="*/ 5233 h 8091"/>
                <a:gd name="connsiteX3" fmla="*/ 539 w 9641"/>
                <a:gd name="connsiteY3" fmla="*/ 5233 h 8091"/>
                <a:gd name="connsiteX4" fmla="*/ 1111 w 9641"/>
                <a:gd name="connsiteY4" fmla="*/ 5804 h 8091"/>
                <a:gd name="connsiteX5" fmla="*/ 4159 w 9641"/>
                <a:gd name="connsiteY5" fmla="*/ 7138 h 8091"/>
                <a:gd name="connsiteX6" fmla="*/ 4921 w 9641"/>
                <a:gd name="connsiteY6" fmla="*/ 7614 h 8091"/>
                <a:gd name="connsiteX7" fmla="*/ 6445 w 9641"/>
                <a:gd name="connsiteY7" fmla="*/ 7614 h 8091"/>
                <a:gd name="connsiteX8" fmla="*/ 7016 w 9641"/>
                <a:gd name="connsiteY8" fmla="*/ 7614 h 8091"/>
                <a:gd name="connsiteX9" fmla="*/ 7016 w 9641"/>
                <a:gd name="connsiteY9" fmla="*/ 7614 h 8091"/>
                <a:gd name="connsiteX10" fmla="*/ 8445 w 9641"/>
                <a:gd name="connsiteY10" fmla="*/ 6947 h 8091"/>
                <a:gd name="connsiteX11" fmla="*/ 8445 w 9641"/>
                <a:gd name="connsiteY11" fmla="*/ 6471 h 8091"/>
                <a:gd name="connsiteX12" fmla="*/ 9112 w 9641"/>
                <a:gd name="connsiteY12" fmla="*/ 5233 h 8091"/>
                <a:gd name="connsiteX13" fmla="*/ 9588 w 9641"/>
                <a:gd name="connsiteY13" fmla="*/ 3042 h 8091"/>
                <a:gd name="connsiteX14" fmla="*/ 8826 w 9641"/>
                <a:gd name="connsiteY14" fmla="*/ 1327 h 8091"/>
                <a:gd name="connsiteX15" fmla="*/ 6826 w 9641"/>
                <a:gd name="connsiteY15" fmla="*/ 756 h 8091"/>
                <a:gd name="connsiteX16" fmla="*/ 6159 w 9641"/>
                <a:gd name="connsiteY16" fmla="*/ 756 h 8091"/>
                <a:gd name="connsiteX17" fmla="*/ 6159 w 9641"/>
                <a:gd name="connsiteY17" fmla="*/ 756 h 8091"/>
                <a:gd name="connsiteX18" fmla="*/ 4635 w 9641"/>
                <a:gd name="connsiteY18" fmla="*/ -292 h 8091"/>
                <a:gd name="connsiteX19" fmla="*/ 3492 w 9641"/>
                <a:gd name="connsiteY19" fmla="*/ -292 h 8091"/>
                <a:gd name="connsiteX20" fmla="*/ 349 w 9641"/>
                <a:gd name="connsiteY20" fmla="*/ 1327 h 8091"/>
                <a:gd name="connsiteX21" fmla="*/ 349 w 9641"/>
                <a:gd name="connsiteY21" fmla="*/ 2946 h 8091"/>
                <a:gd name="connsiteX22" fmla="*/ 1111 w 9641"/>
                <a:gd name="connsiteY22" fmla="*/ 3423 h 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41" h="8091">
                  <a:moveTo>
                    <a:pt x="1206" y="3518"/>
                  </a:moveTo>
                  <a:cubicBezTo>
                    <a:pt x="1396" y="3804"/>
                    <a:pt x="1396" y="4185"/>
                    <a:pt x="1206" y="4471"/>
                  </a:cubicBezTo>
                  <a:lnTo>
                    <a:pt x="539" y="5233"/>
                  </a:lnTo>
                  <a:lnTo>
                    <a:pt x="539" y="5233"/>
                  </a:lnTo>
                  <a:cubicBezTo>
                    <a:pt x="539" y="5233"/>
                    <a:pt x="539" y="5709"/>
                    <a:pt x="1111" y="5804"/>
                  </a:cubicBezTo>
                  <a:cubicBezTo>
                    <a:pt x="1682" y="5899"/>
                    <a:pt x="3206" y="6471"/>
                    <a:pt x="4159" y="7138"/>
                  </a:cubicBezTo>
                  <a:lnTo>
                    <a:pt x="4921" y="7614"/>
                  </a:lnTo>
                  <a:cubicBezTo>
                    <a:pt x="5425" y="7719"/>
                    <a:pt x="5940" y="7719"/>
                    <a:pt x="6445" y="7614"/>
                  </a:cubicBezTo>
                  <a:lnTo>
                    <a:pt x="7016" y="7614"/>
                  </a:lnTo>
                  <a:cubicBezTo>
                    <a:pt x="7016" y="7614"/>
                    <a:pt x="7016" y="7614"/>
                    <a:pt x="7016" y="7614"/>
                  </a:cubicBezTo>
                  <a:cubicBezTo>
                    <a:pt x="7016" y="7614"/>
                    <a:pt x="8159" y="7614"/>
                    <a:pt x="8445" y="6947"/>
                  </a:cubicBezTo>
                  <a:cubicBezTo>
                    <a:pt x="8493" y="6795"/>
                    <a:pt x="8493" y="6623"/>
                    <a:pt x="8445" y="6471"/>
                  </a:cubicBezTo>
                  <a:cubicBezTo>
                    <a:pt x="8445" y="5995"/>
                    <a:pt x="8921" y="5613"/>
                    <a:pt x="9112" y="5233"/>
                  </a:cubicBezTo>
                  <a:cubicBezTo>
                    <a:pt x="9502" y="4575"/>
                    <a:pt x="9674" y="3804"/>
                    <a:pt x="9588" y="3042"/>
                  </a:cubicBezTo>
                  <a:cubicBezTo>
                    <a:pt x="9512" y="2404"/>
                    <a:pt x="9245" y="1804"/>
                    <a:pt x="8826" y="1327"/>
                  </a:cubicBezTo>
                  <a:cubicBezTo>
                    <a:pt x="8293" y="822"/>
                    <a:pt x="7550" y="613"/>
                    <a:pt x="6826" y="756"/>
                  </a:cubicBezTo>
                  <a:lnTo>
                    <a:pt x="6159" y="756"/>
                  </a:lnTo>
                  <a:lnTo>
                    <a:pt x="6159" y="756"/>
                  </a:lnTo>
                  <a:cubicBezTo>
                    <a:pt x="5778" y="251"/>
                    <a:pt x="5245" y="-111"/>
                    <a:pt x="4635" y="-292"/>
                  </a:cubicBezTo>
                  <a:cubicBezTo>
                    <a:pt x="4263" y="-435"/>
                    <a:pt x="3863" y="-435"/>
                    <a:pt x="3492" y="-292"/>
                  </a:cubicBezTo>
                  <a:cubicBezTo>
                    <a:pt x="2301" y="-101"/>
                    <a:pt x="1196" y="461"/>
                    <a:pt x="349" y="1327"/>
                  </a:cubicBezTo>
                  <a:cubicBezTo>
                    <a:pt x="349" y="1327"/>
                    <a:pt x="-508" y="2375"/>
                    <a:pt x="349" y="2946"/>
                  </a:cubicBezTo>
                  <a:lnTo>
                    <a:pt x="1111" y="3423"/>
                  </a:lnTo>
                  <a:close/>
                </a:path>
              </a:pathLst>
            </a:custGeom>
            <a:solidFill>
              <a:srgbClr val="8CC395"/>
            </a:solidFill>
            <a:ln w="3810" cap="flat">
              <a:solidFill>
                <a:srgbClr val="008C3F"/>
              </a:solid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6E203D19-EFBD-848B-422D-078CAC6C21E6}"/>
                </a:ext>
              </a:extLst>
            </p:cNvPr>
            <p:cNvSpPr/>
            <p:nvPr/>
          </p:nvSpPr>
          <p:spPr>
            <a:xfrm>
              <a:off x="5222557" y="2543556"/>
              <a:ext cx="9641" cy="8489"/>
            </a:xfrm>
            <a:custGeom>
              <a:avLst/>
              <a:gdLst>
                <a:gd name="connsiteX0" fmla="*/ 1206 w 9641"/>
                <a:gd name="connsiteY0" fmla="*/ 3697 h 8489"/>
                <a:gd name="connsiteX1" fmla="*/ 1206 w 9641"/>
                <a:gd name="connsiteY1" fmla="*/ 4649 h 8489"/>
                <a:gd name="connsiteX2" fmla="*/ 539 w 9641"/>
                <a:gd name="connsiteY2" fmla="*/ 5506 h 8489"/>
                <a:gd name="connsiteX3" fmla="*/ 539 w 9641"/>
                <a:gd name="connsiteY3" fmla="*/ 5506 h 8489"/>
                <a:gd name="connsiteX4" fmla="*/ 1111 w 9641"/>
                <a:gd name="connsiteY4" fmla="*/ 6173 h 8489"/>
                <a:gd name="connsiteX5" fmla="*/ 4159 w 9641"/>
                <a:gd name="connsiteY5" fmla="*/ 7412 h 8489"/>
                <a:gd name="connsiteX6" fmla="*/ 4921 w 9641"/>
                <a:gd name="connsiteY6" fmla="*/ 7983 h 8489"/>
                <a:gd name="connsiteX7" fmla="*/ 6349 w 9641"/>
                <a:gd name="connsiteY7" fmla="*/ 7983 h 8489"/>
                <a:gd name="connsiteX8" fmla="*/ 7016 w 9641"/>
                <a:gd name="connsiteY8" fmla="*/ 7983 h 8489"/>
                <a:gd name="connsiteX9" fmla="*/ 7016 w 9641"/>
                <a:gd name="connsiteY9" fmla="*/ 7983 h 8489"/>
                <a:gd name="connsiteX10" fmla="*/ 8445 w 9641"/>
                <a:gd name="connsiteY10" fmla="*/ 7221 h 8489"/>
                <a:gd name="connsiteX11" fmla="*/ 8445 w 9641"/>
                <a:gd name="connsiteY11" fmla="*/ 6745 h 8489"/>
                <a:gd name="connsiteX12" fmla="*/ 9112 w 9641"/>
                <a:gd name="connsiteY12" fmla="*/ 5411 h 8489"/>
                <a:gd name="connsiteX13" fmla="*/ 9588 w 9641"/>
                <a:gd name="connsiteY13" fmla="*/ 3125 h 8489"/>
                <a:gd name="connsiteX14" fmla="*/ 8826 w 9641"/>
                <a:gd name="connsiteY14" fmla="*/ 1315 h 8489"/>
                <a:gd name="connsiteX15" fmla="*/ 6921 w 9641"/>
                <a:gd name="connsiteY15" fmla="*/ 744 h 8489"/>
                <a:gd name="connsiteX16" fmla="*/ 6254 w 9641"/>
                <a:gd name="connsiteY16" fmla="*/ 744 h 8489"/>
                <a:gd name="connsiteX17" fmla="*/ 6254 w 9641"/>
                <a:gd name="connsiteY17" fmla="*/ 744 h 8489"/>
                <a:gd name="connsiteX18" fmla="*/ 4730 w 9641"/>
                <a:gd name="connsiteY18" fmla="*/ -399 h 8489"/>
                <a:gd name="connsiteX19" fmla="*/ 3587 w 9641"/>
                <a:gd name="connsiteY19" fmla="*/ -399 h 8489"/>
                <a:gd name="connsiteX20" fmla="*/ 349 w 9641"/>
                <a:gd name="connsiteY20" fmla="*/ 1315 h 8489"/>
                <a:gd name="connsiteX21" fmla="*/ 349 w 9641"/>
                <a:gd name="connsiteY21" fmla="*/ 3030 h 8489"/>
                <a:gd name="connsiteX22" fmla="*/ 1111 w 9641"/>
                <a:gd name="connsiteY22" fmla="*/ 3601 h 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41" h="8489">
                  <a:moveTo>
                    <a:pt x="1206" y="3697"/>
                  </a:moveTo>
                  <a:cubicBezTo>
                    <a:pt x="1397" y="3982"/>
                    <a:pt x="1397" y="4363"/>
                    <a:pt x="1206" y="4649"/>
                  </a:cubicBezTo>
                  <a:lnTo>
                    <a:pt x="539" y="5506"/>
                  </a:lnTo>
                  <a:lnTo>
                    <a:pt x="539" y="5506"/>
                  </a:lnTo>
                  <a:cubicBezTo>
                    <a:pt x="539" y="5506"/>
                    <a:pt x="539" y="5506"/>
                    <a:pt x="1111" y="6173"/>
                  </a:cubicBezTo>
                  <a:cubicBezTo>
                    <a:pt x="1682" y="6840"/>
                    <a:pt x="3206" y="6840"/>
                    <a:pt x="4159" y="7412"/>
                  </a:cubicBezTo>
                  <a:cubicBezTo>
                    <a:pt x="4368" y="7650"/>
                    <a:pt x="4625" y="7850"/>
                    <a:pt x="4921" y="7983"/>
                  </a:cubicBezTo>
                  <a:cubicBezTo>
                    <a:pt x="5387" y="8126"/>
                    <a:pt x="5883" y="8126"/>
                    <a:pt x="6349" y="7983"/>
                  </a:cubicBezTo>
                  <a:cubicBezTo>
                    <a:pt x="6349" y="7983"/>
                    <a:pt x="6921" y="7983"/>
                    <a:pt x="7016" y="7983"/>
                  </a:cubicBezTo>
                  <a:lnTo>
                    <a:pt x="7016" y="7983"/>
                  </a:lnTo>
                  <a:cubicBezTo>
                    <a:pt x="7016" y="7507"/>
                    <a:pt x="8159" y="7983"/>
                    <a:pt x="8445" y="7221"/>
                  </a:cubicBezTo>
                  <a:cubicBezTo>
                    <a:pt x="8483" y="7069"/>
                    <a:pt x="8483" y="6897"/>
                    <a:pt x="8445" y="6745"/>
                  </a:cubicBezTo>
                  <a:cubicBezTo>
                    <a:pt x="8445" y="6268"/>
                    <a:pt x="8445" y="5888"/>
                    <a:pt x="9112" y="5411"/>
                  </a:cubicBezTo>
                  <a:cubicBezTo>
                    <a:pt x="9502" y="4716"/>
                    <a:pt x="9674" y="3916"/>
                    <a:pt x="9588" y="3125"/>
                  </a:cubicBezTo>
                  <a:cubicBezTo>
                    <a:pt x="9512" y="2458"/>
                    <a:pt x="9255" y="1830"/>
                    <a:pt x="8826" y="1315"/>
                  </a:cubicBezTo>
                  <a:cubicBezTo>
                    <a:pt x="8340" y="801"/>
                    <a:pt x="7616" y="582"/>
                    <a:pt x="6921" y="744"/>
                  </a:cubicBezTo>
                  <a:lnTo>
                    <a:pt x="6254" y="744"/>
                  </a:lnTo>
                  <a:lnTo>
                    <a:pt x="6254" y="744"/>
                  </a:lnTo>
                  <a:cubicBezTo>
                    <a:pt x="5835" y="258"/>
                    <a:pt x="5311" y="-132"/>
                    <a:pt x="4730" y="-399"/>
                  </a:cubicBezTo>
                  <a:lnTo>
                    <a:pt x="3587" y="-399"/>
                  </a:lnTo>
                  <a:cubicBezTo>
                    <a:pt x="2378" y="-123"/>
                    <a:pt x="1254" y="468"/>
                    <a:pt x="349" y="1315"/>
                  </a:cubicBezTo>
                  <a:cubicBezTo>
                    <a:pt x="349" y="1792"/>
                    <a:pt x="-509" y="2458"/>
                    <a:pt x="349" y="3030"/>
                  </a:cubicBezTo>
                  <a:cubicBezTo>
                    <a:pt x="558" y="3268"/>
                    <a:pt x="815" y="3468"/>
                    <a:pt x="1111" y="3601"/>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EBF77B80-32C9-C571-E891-6889C14201DD}"/>
                </a:ext>
              </a:extLst>
            </p:cNvPr>
            <p:cNvSpPr/>
            <p:nvPr/>
          </p:nvSpPr>
          <p:spPr>
            <a:xfrm>
              <a:off x="5309520" y="2554795"/>
              <a:ext cx="9770" cy="8929"/>
            </a:xfrm>
            <a:custGeom>
              <a:avLst/>
              <a:gdLst>
                <a:gd name="connsiteX0" fmla="*/ 1587 w 9770"/>
                <a:gd name="connsiteY0" fmla="*/ 3982 h 8929"/>
                <a:gd name="connsiteX1" fmla="*/ 1587 w 9770"/>
                <a:gd name="connsiteY1" fmla="*/ 4935 h 8929"/>
                <a:gd name="connsiteX2" fmla="*/ 1016 w 9770"/>
                <a:gd name="connsiteY2" fmla="*/ 5888 h 8929"/>
                <a:gd name="connsiteX3" fmla="*/ 1016 w 9770"/>
                <a:gd name="connsiteY3" fmla="*/ 5888 h 8929"/>
                <a:gd name="connsiteX4" fmla="*/ 1587 w 9770"/>
                <a:gd name="connsiteY4" fmla="*/ 6554 h 8929"/>
                <a:gd name="connsiteX5" fmla="*/ 4635 w 9770"/>
                <a:gd name="connsiteY5" fmla="*/ 7792 h 8929"/>
                <a:gd name="connsiteX6" fmla="*/ 5397 w 9770"/>
                <a:gd name="connsiteY6" fmla="*/ 8459 h 8929"/>
                <a:gd name="connsiteX7" fmla="*/ 6826 w 9770"/>
                <a:gd name="connsiteY7" fmla="*/ 8459 h 8929"/>
                <a:gd name="connsiteX8" fmla="*/ 7492 w 9770"/>
                <a:gd name="connsiteY8" fmla="*/ 8459 h 8929"/>
                <a:gd name="connsiteX9" fmla="*/ 7492 w 9770"/>
                <a:gd name="connsiteY9" fmla="*/ 8459 h 8929"/>
                <a:gd name="connsiteX10" fmla="*/ 8921 w 9770"/>
                <a:gd name="connsiteY10" fmla="*/ 7602 h 8929"/>
                <a:gd name="connsiteX11" fmla="*/ 8921 w 9770"/>
                <a:gd name="connsiteY11" fmla="*/ 7126 h 8929"/>
                <a:gd name="connsiteX12" fmla="*/ 9588 w 9770"/>
                <a:gd name="connsiteY12" fmla="*/ 5697 h 8929"/>
                <a:gd name="connsiteX13" fmla="*/ 9588 w 9770"/>
                <a:gd name="connsiteY13" fmla="*/ 3316 h 8929"/>
                <a:gd name="connsiteX14" fmla="*/ 8826 w 9770"/>
                <a:gd name="connsiteY14" fmla="*/ 1506 h 8929"/>
                <a:gd name="connsiteX15" fmla="*/ 6826 w 9770"/>
                <a:gd name="connsiteY15" fmla="*/ 839 h 8929"/>
                <a:gd name="connsiteX16" fmla="*/ 6254 w 9770"/>
                <a:gd name="connsiteY16" fmla="*/ 839 h 8929"/>
                <a:gd name="connsiteX17" fmla="*/ 6254 w 9770"/>
                <a:gd name="connsiteY17" fmla="*/ 839 h 8929"/>
                <a:gd name="connsiteX18" fmla="*/ 4730 w 9770"/>
                <a:gd name="connsiteY18" fmla="*/ -399 h 8929"/>
                <a:gd name="connsiteX19" fmla="*/ 3492 w 9770"/>
                <a:gd name="connsiteY19" fmla="*/ -399 h 8929"/>
                <a:gd name="connsiteX20" fmla="*/ 349 w 9770"/>
                <a:gd name="connsiteY20" fmla="*/ 1506 h 8929"/>
                <a:gd name="connsiteX21" fmla="*/ 349 w 9770"/>
                <a:gd name="connsiteY21" fmla="*/ 3221 h 8929"/>
                <a:gd name="connsiteX22" fmla="*/ 1016 w 9770"/>
                <a:gd name="connsiteY22" fmla="*/ 3792 h 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70" h="8929">
                  <a:moveTo>
                    <a:pt x="1587" y="3982"/>
                  </a:moveTo>
                  <a:cubicBezTo>
                    <a:pt x="1778" y="4268"/>
                    <a:pt x="1778" y="4649"/>
                    <a:pt x="1587" y="4935"/>
                  </a:cubicBezTo>
                  <a:lnTo>
                    <a:pt x="1016" y="5888"/>
                  </a:lnTo>
                  <a:lnTo>
                    <a:pt x="1016" y="5888"/>
                  </a:lnTo>
                  <a:cubicBezTo>
                    <a:pt x="1120" y="6173"/>
                    <a:pt x="1320" y="6411"/>
                    <a:pt x="1587" y="6554"/>
                  </a:cubicBezTo>
                  <a:cubicBezTo>
                    <a:pt x="2540" y="7126"/>
                    <a:pt x="3683" y="7221"/>
                    <a:pt x="4635" y="7792"/>
                  </a:cubicBezTo>
                  <a:lnTo>
                    <a:pt x="5397" y="8459"/>
                  </a:lnTo>
                  <a:cubicBezTo>
                    <a:pt x="5864" y="8554"/>
                    <a:pt x="6350" y="8554"/>
                    <a:pt x="6826" y="8459"/>
                  </a:cubicBezTo>
                  <a:cubicBezTo>
                    <a:pt x="6826" y="8459"/>
                    <a:pt x="7397" y="8459"/>
                    <a:pt x="7492" y="8459"/>
                  </a:cubicBezTo>
                  <a:lnTo>
                    <a:pt x="7492" y="8459"/>
                  </a:lnTo>
                  <a:cubicBezTo>
                    <a:pt x="7492" y="7983"/>
                    <a:pt x="8636" y="8459"/>
                    <a:pt x="8921" y="7602"/>
                  </a:cubicBezTo>
                  <a:lnTo>
                    <a:pt x="8921" y="7126"/>
                  </a:lnTo>
                  <a:cubicBezTo>
                    <a:pt x="9064" y="6621"/>
                    <a:pt x="9293" y="6135"/>
                    <a:pt x="9588" y="5697"/>
                  </a:cubicBezTo>
                  <a:cubicBezTo>
                    <a:pt x="9788" y="4916"/>
                    <a:pt x="9788" y="4097"/>
                    <a:pt x="9588" y="3316"/>
                  </a:cubicBezTo>
                  <a:cubicBezTo>
                    <a:pt x="9531" y="2649"/>
                    <a:pt x="9264" y="2011"/>
                    <a:pt x="8826" y="1506"/>
                  </a:cubicBezTo>
                  <a:cubicBezTo>
                    <a:pt x="8340" y="925"/>
                    <a:pt x="7569" y="668"/>
                    <a:pt x="6826" y="839"/>
                  </a:cubicBezTo>
                  <a:cubicBezTo>
                    <a:pt x="6645" y="925"/>
                    <a:pt x="6435" y="925"/>
                    <a:pt x="6254" y="839"/>
                  </a:cubicBezTo>
                  <a:lnTo>
                    <a:pt x="6254" y="839"/>
                  </a:lnTo>
                  <a:cubicBezTo>
                    <a:pt x="5864" y="296"/>
                    <a:pt x="5340" y="-123"/>
                    <a:pt x="4730" y="-399"/>
                  </a:cubicBezTo>
                  <a:lnTo>
                    <a:pt x="3492" y="-399"/>
                  </a:lnTo>
                  <a:cubicBezTo>
                    <a:pt x="2282" y="-75"/>
                    <a:pt x="1196" y="592"/>
                    <a:pt x="349" y="1506"/>
                  </a:cubicBezTo>
                  <a:cubicBezTo>
                    <a:pt x="349" y="1982"/>
                    <a:pt x="-508" y="2649"/>
                    <a:pt x="349" y="3221"/>
                  </a:cubicBezTo>
                  <a:cubicBezTo>
                    <a:pt x="1206" y="3792"/>
                    <a:pt x="825" y="3221"/>
                    <a:pt x="1016" y="3792"/>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87081924-B758-CA84-9201-44AA64253924}"/>
                </a:ext>
              </a:extLst>
            </p:cNvPr>
            <p:cNvSpPr/>
            <p:nvPr/>
          </p:nvSpPr>
          <p:spPr>
            <a:xfrm>
              <a:off x="5398388" y="2570221"/>
              <a:ext cx="9641" cy="9298"/>
            </a:xfrm>
            <a:custGeom>
              <a:avLst/>
              <a:gdLst>
                <a:gd name="connsiteX0" fmla="*/ 1111 w 9641"/>
                <a:gd name="connsiteY0" fmla="*/ 4082 h 9298"/>
                <a:gd name="connsiteX1" fmla="*/ 1111 w 9641"/>
                <a:gd name="connsiteY1" fmla="*/ 5225 h 9298"/>
                <a:gd name="connsiteX2" fmla="*/ 539 w 9641"/>
                <a:gd name="connsiteY2" fmla="*/ 6178 h 9298"/>
                <a:gd name="connsiteX3" fmla="*/ 1111 w 9641"/>
                <a:gd name="connsiteY3" fmla="*/ 6845 h 9298"/>
                <a:gd name="connsiteX4" fmla="*/ 4063 w 9641"/>
                <a:gd name="connsiteY4" fmla="*/ 8178 h 9298"/>
                <a:gd name="connsiteX5" fmla="*/ 4921 w 9641"/>
                <a:gd name="connsiteY5" fmla="*/ 8750 h 9298"/>
                <a:gd name="connsiteX6" fmla="*/ 6350 w 9641"/>
                <a:gd name="connsiteY6" fmla="*/ 8750 h 9298"/>
                <a:gd name="connsiteX7" fmla="*/ 7016 w 9641"/>
                <a:gd name="connsiteY7" fmla="*/ 8750 h 9298"/>
                <a:gd name="connsiteX8" fmla="*/ 7016 w 9641"/>
                <a:gd name="connsiteY8" fmla="*/ 8750 h 9298"/>
                <a:gd name="connsiteX9" fmla="*/ 8445 w 9641"/>
                <a:gd name="connsiteY9" fmla="*/ 7892 h 9298"/>
                <a:gd name="connsiteX10" fmla="*/ 8445 w 9641"/>
                <a:gd name="connsiteY10" fmla="*/ 7321 h 9298"/>
                <a:gd name="connsiteX11" fmla="*/ 9112 w 9641"/>
                <a:gd name="connsiteY11" fmla="*/ 5892 h 9298"/>
                <a:gd name="connsiteX12" fmla="*/ 9588 w 9641"/>
                <a:gd name="connsiteY12" fmla="*/ 3416 h 9298"/>
                <a:gd name="connsiteX13" fmla="*/ 8921 w 9641"/>
                <a:gd name="connsiteY13" fmla="*/ 1511 h 9298"/>
                <a:gd name="connsiteX14" fmla="*/ 6921 w 9641"/>
                <a:gd name="connsiteY14" fmla="*/ 844 h 9298"/>
                <a:gd name="connsiteX15" fmla="*/ 6254 w 9641"/>
                <a:gd name="connsiteY15" fmla="*/ 844 h 9298"/>
                <a:gd name="connsiteX16" fmla="*/ 6254 w 9641"/>
                <a:gd name="connsiteY16" fmla="*/ 844 h 9298"/>
                <a:gd name="connsiteX17" fmla="*/ 4825 w 9641"/>
                <a:gd name="connsiteY17" fmla="*/ -299 h 9298"/>
                <a:gd name="connsiteX18" fmla="*/ 3587 w 9641"/>
                <a:gd name="connsiteY18" fmla="*/ -299 h 9298"/>
                <a:gd name="connsiteX19" fmla="*/ 349 w 9641"/>
                <a:gd name="connsiteY19" fmla="*/ 1606 h 9298"/>
                <a:gd name="connsiteX20" fmla="*/ 349 w 9641"/>
                <a:gd name="connsiteY20" fmla="*/ 3511 h 9298"/>
                <a:gd name="connsiteX21" fmla="*/ 1111 w 9641"/>
                <a:gd name="connsiteY21" fmla="*/ 4082 h 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41" h="9298">
                  <a:moveTo>
                    <a:pt x="1111" y="4082"/>
                  </a:moveTo>
                  <a:cubicBezTo>
                    <a:pt x="1254" y="4454"/>
                    <a:pt x="1254" y="4854"/>
                    <a:pt x="1111" y="5225"/>
                  </a:cubicBezTo>
                  <a:lnTo>
                    <a:pt x="539" y="6178"/>
                  </a:lnTo>
                  <a:cubicBezTo>
                    <a:pt x="539" y="6178"/>
                    <a:pt x="539" y="6178"/>
                    <a:pt x="1111" y="6845"/>
                  </a:cubicBezTo>
                  <a:cubicBezTo>
                    <a:pt x="1682" y="7512"/>
                    <a:pt x="3206" y="7512"/>
                    <a:pt x="4063" y="8178"/>
                  </a:cubicBezTo>
                  <a:lnTo>
                    <a:pt x="4921" y="8750"/>
                  </a:lnTo>
                  <a:cubicBezTo>
                    <a:pt x="5378" y="8950"/>
                    <a:pt x="5892" y="8950"/>
                    <a:pt x="6350" y="8750"/>
                  </a:cubicBezTo>
                  <a:cubicBezTo>
                    <a:pt x="6559" y="8855"/>
                    <a:pt x="6807" y="8855"/>
                    <a:pt x="7016" y="8750"/>
                  </a:cubicBezTo>
                  <a:cubicBezTo>
                    <a:pt x="7016" y="8750"/>
                    <a:pt x="7016" y="8750"/>
                    <a:pt x="7016" y="8750"/>
                  </a:cubicBezTo>
                  <a:cubicBezTo>
                    <a:pt x="7016" y="8750"/>
                    <a:pt x="8159" y="8750"/>
                    <a:pt x="8445" y="7892"/>
                  </a:cubicBezTo>
                  <a:lnTo>
                    <a:pt x="8445" y="7321"/>
                  </a:lnTo>
                  <a:cubicBezTo>
                    <a:pt x="8588" y="6816"/>
                    <a:pt x="8817" y="6330"/>
                    <a:pt x="9112" y="5892"/>
                  </a:cubicBezTo>
                  <a:cubicBezTo>
                    <a:pt x="9502" y="5130"/>
                    <a:pt x="9674" y="4273"/>
                    <a:pt x="9588" y="3416"/>
                  </a:cubicBezTo>
                  <a:cubicBezTo>
                    <a:pt x="9636" y="2720"/>
                    <a:pt x="9397" y="2025"/>
                    <a:pt x="8921" y="1511"/>
                  </a:cubicBezTo>
                  <a:cubicBezTo>
                    <a:pt x="8435" y="930"/>
                    <a:pt x="7664" y="672"/>
                    <a:pt x="6921" y="844"/>
                  </a:cubicBezTo>
                  <a:lnTo>
                    <a:pt x="6254" y="844"/>
                  </a:lnTo>
                  <a:lnTo>
                    <a:pt x="6254" y="844"/>
                  </a:lnTo>
                  <a:cubicBezTo>
                    <a:pt x="5892" y="339"/>
                    <a:pt x="5397" y="-61"/>
                    <a:pt x="4825" y="-299"/>
                  </a:cubicBezTo>
                  <a:cubicBezTo>
                    <a:pt x="4426" y="-432"/>
                    <a:pt x="3987" y="-432"/>
                    <a:pt x="3587" y="-299"/>
                  </a:cubicBezTo>
                  <a:cubicBezTo>
                    <a:pt x="2349" y="25"/>
                    <a:pt x="1235" y="682"/>
                    <a:pt x="349" y="1606"/>
                  </a:cubicBezTo>
                  <a:cubicBezTo>
                    <a:pt x="349" y="2178"/>
                    <a:pt x="-508" y="2844"/>
                    <a:pt x="349" y="3511"/>
                  </a:cubicBezTo>
                  <a:cubicBezTo>
                    <a:pt x="558" y="3749"/>
                    <a:pt x="815" y="3949"/>
                    <a:pt x="1111" y="4082"/>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A86D4D3F-A16D-629F-E250-A2C027A5A39D}"/>
                </a:ext>
              </a:extLst>
            </p:cNvPr>
            <p:cNvSpPr/>
            <p:nvPr/>
          </p:nvSpPr>
          <p:spPr>
            <a:xfrm>
              <a:off x="5486392" y="2595741"/>
              <a:ext cx="9996" cy="9679"/>
            </a:xfrm>
            <a:custGeom>
              <a:avLst/>
              <a:gdLst>
                <a:gd name="connsiteX0" fmla="*/ 2261 w 9996"/>
                <a:gd name="connsiteY0" fmla="*/ 3899 h 9679"/>
                <a:gd name="connsiteX1" fmla="*/ 2261 w 9996"/>
                <a:gd name="connsiteY1" fmla="*/ 5042 h 9679"/>
                <a:gd name="connsiteX2" fmla="*/ 1594 w 9996"/>
                <a:gd name="connsiteY2" fmla="*/ 5995 h 9679"/>
                <a:gd name="connsiteX3" fmla="*/ 1594 w 9996"/>
                <a:gd name="connsiteY3" fmla="*/ 6471 h 9679"/>
                <a:gd name="connsiteX4" fmla="*/ 1594 w 9996"/>
                <a:gd name="connsiteY4" fmla="*/ 7138 h 9679"/>
                <a:gd name="connsiteX5" fmla="*/ 4642 w 9996"/>
                <a:gd name="connsiteY5" fmla="*/ 8566 h 9679"/>
                <a:gd name="connsiteX6" fmla="*/ 5404 w 9996"/>
                <a:gd name="connsiteY6" fmla="*/ 9138 h 9679"/>
                <a:gd name="connsiteX7" fmla="*/ 6928 w 9996"/>
                <a:gd name="connsiteY7" fmla="*/ 9138 h 9679"/>
                <a:gd name="connsiteX8" fmla="*/ 7499 w 9996"/>
                <a:gd name="connsiteY8" fmla="*/ 9138 h 9679"/>
                <a:gd name="connsiteX9" fmla="*/ 9023 w 9996"/>
                <a:gd name="connsiteY9" fmla="*/ 8280 h 9679"/>
                <a:gd name="connsiteX10" fmla="*/ 9023 w 9996"/>
                <a:gd name="connsiteY10" fmla="*/ 7709 h 9679"/>
                <a:gd name="connsiteX11" fmla="*/ 9785 w 9996"/>
                <a:gd name="connsiteY11" fmla="*/ 6185 h 9679"/>
                <a:gd name="connsiteX12" fmla="*/ 9785 w 9996"/>
                <a:gd name="connsiteY12" fmla="*/ 3613 h 9679"/>
                <a:gd name="connsiteX13" fmla="*/ 9119 w 9996"/>
                <a:gd name="connsiteY13" fmla="*/ 1613 h 9679"/>
                <a:gd name="connsiteX14" fmla="*/ 7118 w 9996"/>
                <a:gd name="connsiteY14" fmla="*/ 946 h 9679"/>
                <a:gd name="connsiteX15" fmla="*/ 6547 w 9996"/>
                <a:gd name="connsiteY15" fmla="*/ 946 h 9679"/>
                <a:gd name="connsiteX16" fmla="*/ 6547 w 9996"/>
                <a:gd name="connsiteY16" fmla="*/ 946 h 9679"/>
                <a:gd name="connsiteX17" fmla="*/ 5023 w 9996"/>
                <a:gd name="connsiteY17" fmla="*/ -292 h 9679"/>
                <a:gd name="connsiteX18" fmla="*/ 3880 w 9996"/>
                <a:gd name="connsiteY18" fmla="*/ -292 h 9679"/>
                <a:gd name="connsiteX19" fmla="*/ 641 w 9996"/>
                <a:gd name="connsiteY19" fmla="*/ 1804 h 9679"/>
                <a:gd name="connsiteX20" fmla="*/ 165 w 9996"/>
                <a:gd name="connsiteY20" fmla="*/ 3709 h 9679"/>
                <a:gd name="connsiteX21" fmla="*/ 927 w 9996"/>
                <a:gd name="connsiteY21" fmla="*/ 4375 h 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96" h="9679">
                  <a:moveTo>
                    <a:pt x="2261" y="3899"/>
                  </a:moveTo>
                  <a:cubicBezTo>
                    <a:pt x="2451" y="4261"/>
                    <a:pt x="2451" y="4680"/>
                    <a:pt x="2261" y="5042"/>
                  </a:cubicBezTo>
                  <a:lnTo>
                    <a:pt x="1594" y="5995"/>
                  </a:lnTo>
                  <a:cubicBezTo>
                    <a:pt x="1556" y="6147"/>
                    <a:pt x="1556" y="6318"/>
                    <a:pt x="1594" y="6471"/>
                  </a:cubicBezTo>
                  <a:cubicBezTo>
                    <a:pt x="1508" y="6680"/>
                    <a:pt x="1508" y="6928"/>
                    <a:pt x="1594" y="7138"/>
                  </a:cubicBezTo>
                  <a:cubicBezTo>
                    <a:pt x="2546" y="7804"/>
                    <a:pt x="3785" y="7900"/>
                    <a:pt x="4642" y="8566"/>
                  </a:cubicBezTo>
                  <a:cubicBezTo>
                    <a:pt x="5499" y="9233"/>
                    <a:pt x="4642" y="9043"/>
                    <a:pt x="5404" y="9138"/>
                  </a:cubicBezTo>
                  <a:cubicBezTo>
                    <a:pt x="5890" y="9328"/>
                    <a:pt x="6442" y="9328"/>
                    <a:pt x="6928" y="9138"/>
                  </a:cubicBezTo>
                  <a:cubicBezTo>
                    <a:pt x="7109" y="9223"/>
                    <a:pt x="7318" y="9223"/>
                    <a:pt x="7499" y="9138"/>
                  </a:cubicBezTo>
                  <a:cubicBezTo>
                    <a:pt x="7499" y="9138"/>
                    <a:pt x="8642" y="9138"/>
                    <a:pt x="9023" y="8280"/>
                  </a:cubicBezTo>
                  <a:cubicBezTo>
                    <a:pt x="9071" y="8090"/>
                    <a:pt x="9071" y="7900"/>
                    <a:pt x="9023" y="7709"/>
                  </a:cubicBezTo>
                  <a:cubicBezTo>
                    <a:pt x="9223" y="7176"/>
                    <a:pt x="9471" y="6661"/>
                    <a:pt x="9785" y="6185"/>
                  </a:cubicBezTo>
                  <a:cubicBezTo>
                    <a:pt x="10023" y="5347"/>
                    <a:pt x="10023" y="4452"/>
                    <a:pt x="9785" y="3613"/>
                  </a:cubicBezTo>
                  <a:cubicBezTo>
                    <a:pt x="9823" y="2890"/>
                    <a:pt x="9585" y="2175"/>
                    <a:pt x="9119" y="1613"/>
                  </a:cubicBezTo>
                  <a:cubicBezTo>
                    <a:pt x="8633" y="1032"/>
                    <a:pt x="7861" y="775"/>
                    <a:pt x="7118" y="946"/>
                  </a:cubicBezTo>
                  <a:cubicBezTo>
                    <a:pt x="6937" y="1032"/>
                    <a:pt x="6728" y="1032"/>
                    <a:pt x="6547" y="946"/>
                  </a:cubicBezTo>
                  <a:cubicBezTo>
                    <a:pt x="6547" y="946"/>
                    <a:pt x="6547" y="946"/>
                    <a:pt x="6547" y="946"/>
                  </a:cubicBezTo>
                  <a:cubicBezTo>
                    <a:pt x="6128" y="432"/>
                    <a:pt x="5613" y="13"/>
                    <a:pt x="5023" y="-292"/>
                  </a:cubicBezTo>
                  <a:cubicBezTo>
                    <a:pt x="4651" y="-435"/>
                    <a:pt x="4251" y="-435"/>
                    <a:pt x="3880" y="-292"/>
                  </a:cubicBezTo>
                  <a:cubicBezTo>
                    <a:pt x="2622" y="80"/>
                    <a:pt x="1499" y="813"/>
                    <a:pt x="641" y="1804"/>
                  </a:cubicBezTo>
                  <a:cubicBezTo>
                    <a:pt x="165" y="2375"/>
                    <a:pt x="-311" y="3137"/>
                    <a:pt x="165" y="3709"/>
                  </a:cubicBezTo>
                  <a:cubicBezTo>
                    <a:pt x="375" y="3975"/>
                    <a:pt x="632" y="4204"/>
                    <a:pt x="927" y="4375"/>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2518318D-2A4B-F3ED-A781-A912876043F2}"/>
                </a:ext>
              </a:extLst>
            </p:cNvPr>
            <p:cNvSpPr/>
            <p:nvPr/>
          </p:nvSpPr>
          <p:spPr>
            <a:xfrm>
              <a:off x="5572657" y="2613750"/>
              <a:ext cx="9848" cy="10363"/>
            </a:xfrm>
            <a:custGeom>
              <a:avLst/>
              <a:gdLst>
                <a:gd name="connsiteX0" fmla="*/ 1720 w 9848"/>
                <a:gd name="connsiteY0" fmla="*/ 4940 h 10363"/>
                <a:gd name="connsiteX1" fmla="*/ 1720 w 9848"/>
                <a:gd name="connsiteY1" fmla="*/ 6083 h 10363"/>
                <a:gd name="connsiteX2" fmla="*/ 1054 w 9848"/>
                <a:gd name="connsiteY2" fmla="*/ 7131 h 10363"/>
                <a:gd name="connsiteX3" fmla="*/ 1054 w 9848"/>
                <a:gd name="connsiteY3" fmla="*/ 7797 h 10363"/>
                <a:gd name="connsiteX4" fmla="*/ 4102 w 9848"/>
                <a:gd name="connsiteY4" fmla="*/ 9226 h 10363"/>
                <a:gd name="connsiteX5" fmla="*/ 4864 w 9848"/>
                <a:gd name="connsiteY5" fmla="*/ 9893 h 10363"/>
                <a:gd name="connsiteX6" fmla="*/ 6292 w 9848"/>
                <a:gd name="connsiteY6" fmla="*/ 9893 h 10363"/>
                <a:gd name="connsiteX7" fmla="*/ 6959 w 9848"/>
                <a:gd name="connsiteY7" fmla="*/ 9893 h 10363"/>
                <a:gd name="connsiteX8" fmla="*/ 6959 w 9848"/>
                <a:gd name="connsiteY8" fmla="*/ 9416 h 10363"/>
                <a:gd name="connsiteX9" fmla="*/ 8483 w 9848"/>
                <a:gd name="connsiteY9" fmla="*/ 8464 h 10363"/>
                <a:gd name="connsiteX10" fmla="*/ 8483 w 9848"/>
                <a:gd name="connsiteY10" fmla="*/ 7988 h 10363"/>
                <a:gd name="connsiteX11" fmla="*/ 9245 w 9848"/>
                <a:gd name="connsiteY11" fmla="*/ 6368 h 10363"/>
                <a:gd name="connsiteX12" fmla="*/ 9817 w 9848"/>
                <a:gd name="connsiteY12" fmla="*/ 3606 h 10363"/>
                <a:gd name="connsiteX13" fmla="*/ 9055 w 9848"/>
                <a:gd name="connsiteY13" fmla="*/ 1606 h 10363"/>
                <a:gd name="connsiteX14" fmla="*/ 7150 w 9848"/>
                <a:gd name="connsiteY14" fmla="*/ 939 h 10363"/>
                <a:gd name="connsiteX15" fmla="*/ 6483 w 9848"/>
                <a:gd name="connsiteY15" fmla="*/ 939 h 10363"/>
                <a:gd name="connsiteX16" fmla="*/ 6483 w 9848"/>
                <a:gd name="connsiteY16" fmla="*/ 939 h 10363"/>
                <a:gd name="connsiteX17" fmla="*/ 5054 w 9848"/>
                <a:gd name="connsiteY17" fmla="*/ -299 h 10363"/>
                <a:gd name="connsiteX18" fmla="*/ 3816 w 9848"/>
                <a:gd name="connsiteY18" fmla="*/ -299 h 10363"/>
                <a:gd name="connsiteX19" fmla="*/ 577 w 9848"/>
                <a:gd name="connsiteY19" fmla="*/ 1892 h 10363"/>
                <a:gd name="connsiteX20" fmla="*/ 101 w 9848"/>
                <a:gd name="connsiteY20" fmla="*/ 3892 h 10363"/>
                <a:gd name="connsiteX21" fmla="*/ 863 w 9848"/>
                <a:gd name="connsiteY21" fmla="*/ 4464 h 10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48" h="10363">
                  <a:moveTo>
                    <a:pt x="1720" y="4940"/>
                  </a:moveTo>
                  <a:cubicBezTo>
                    <a:pt x="1911" y="5302"/>
                    <a:pt x="1911" y="5721"/>
                    <a:pt x="1720" y="6083"/>
                  </a:cubicBezTo>
                  <a:lnTo>
                    <a:pt x="1054" y="7131"/>
                  </a:lnTo>
                  <a:cubicBezTo>
                    <a:pt x="949" y="7340"/>
                    <a:pt x="949" y="7588"/>
                    <a:pt x="1054" y="7797"/>
                  </a:cubicBezTo>
                  <a:cubicBezTo>
                    <a:pt x="2006" y="8464"/>
                    <a:pt x="3149" y="8559"/>
                    <a:pt x="4102" y="9226"/>
                  </a:cubicBezTo>
                  <a:lnTo>
                    <a:pt x="4864" y="9893"/>
                  </a:lnTo>
                  <a:cubicBezTo>
                    <a:pt x="5340" y="9988"/>
                    <a:pt x="5816" y="9988"/>
                    <a:pt x="6292" y="9893"/>
                  </a:cubicBezTo>
                  <a:cubicBezTo>
                    <a:pt x="6292" y="9893"/>
                    <a:pt x="6864" y="9893"/>
                    <a:pt x="6959" y="9893"/>
                  </a:cubicBezTo>
                  <a:lnTo>
                    <a:pt x="6959" y="9416"/>
                  </a:lnTo>
                  <a:cubicBezTo>
                    <a:pt x="6959" y="8940"/>
                    <a:pt x="8102" y="9416"/>
                    <a:pt x="8483" y="8464"/>
                  </a:cubicBezTo>
                  <a:cubicBezTo>
                    <a:pt x="8540" y="8312"/>
                    <a:pt x="8540" y="8140"/>
                    <a:pt x="8483" y="7988"/>
                  </a:cubicBezTo>
                  <a:cubicBezTo>
                    <a:pt x="8683" y="7426"/>
                    <a:pt x="8931" y="6883"/>
                    <a:pt x="9245" y="6368"/>
                  </a:cubicBezTo>
                  <a:cubicBezTo>
                    <a:pt x="9626" y="5502"/>
                    <a:pt x="9817" y="4559"/>
                    <a:pt x="9817" y="3606"/>
                  </a:cubicBezTo>
                  <a:cubicBezTo>
                    <a:pt x="9750" y="2882"/>
                    <a:pt x="9483" y="2187"/>
                    <a:pt x="9055" y="1606"/>
                  </a:cubicBezTo>
                  <a:cubicBezTo>
                    <a:pt x="8597" y="1034"/>
                    <a:pt x="7864" y="777"/>
                    <a:pt x="7150" y="939"/>
                  </a:cubicBezTo>
                  <a:cubicBezTo>
                    <a:pt x="6940" y="1025"/>
                    <a:pt x="6692" y="1025"/>
                    <a:pt x="6483" y="939"/>
                  </a:cubicBezTo>
                  <a:lnTo>
                    <a:pt x="6483" y="939"/>
                  </a:lnTo>
                  <a:cubicBezTo>
                    <a:pt x="6102" y="425"/>
                    <a:pt x="5616" y="6"/>
                    <a:pt x="5054" y="-299"/>
                  </a:cubicBezTo>
                  <a:cubicBezTo>
                    <a:pt x="4654" y="-432"/>
                    <a:pt x="4216" y="-432"/>
                    <a:pt x="3816" y="-299"/>
                  </a:cubicBezTo>
                  <a:cubicBezTo>
                    <a:pt x="2539" y="91"/>
                    <a:pt x="1416" y="863"/>
                    <a:pt x="577" y="1892"/>
                  </a:cubicBezTo>
                  <a:cubicBezTo>
                    <a:pt x="577" y="2463"/>
                    <a:pt x="-375" y="3225"/>
                    <a:pt x="101" y="3892"/>
                  </a:cubicBezTo>
                  <a:cubicBezTo>
                    <a:pt x="311" y="4130"/>
                    <a:pt x="568" y="4330"/>
                    <a:pt x="863" y="446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31A0BA08-059B-BFEE-8BF6-8523954D15A7}"/>
                </a:ext>
              </a:extLst>
            </p:cNvPr>
            <p:cNvSpPr/>
            <p:nvPr/>
          </p:nvSpPr>
          <p:spPr>
            <a:xfrm>
              <a:off x="5656989" y="2625113"/>
              <a:ext cx="9720" cy="10317"/>
            </a:xfrm>
            <a:custGeom>
              <a:avLst/>
              <a:gdLst>
                <a:gd name="connsiteX0" fmla="*/ 1113 w 9720"/>
                <a:gd name="connsiteY0" fmla="*/ 4244 h 10317"/>
                <a:gd name="connsiteX1" fmla="*/ 1113 w 9720"/>
                <a:gd name="connsiteY1" fmla="*/ 5483 h 10317"/>
                <a:gd name="connsiteX2" fmla="*/ 446 w 9720"/>
                <a:gd name="connsiteY2" fmla="*/ 6530 h 10317"/>
                <a:gd name="connsiteX3" fmla="*/ 446 w 9720"/>
                <a:gd name="connsiteY3" fmla="*/ 7007 h 10317"/>
                <a:gd name="connsiteX4" fmla="*/ 923 w 9720"/>
                <a:gd name="connsiteY4" fmla="*/ 7768 h 10317"/>
                <a:gd name="connsiteX5" fmla="*/ 3875 w 9720"/>
                <a:gd name="connsiteY5" fmla="*/ 9197 h 10317"/>
                <a:gd name="connsiteX6" fmla="*/ 4733 w 9720"/>
                <a:gd name="connsiteY6" fmla="*/ 9769 h 10317"/>
                <a:gd name="connsiteX7" fmla="*/ 6161 w 9720"/>
                <a:gd name="connsiteY7" fmla="*/ 9769 h 10317"/>
                <a:gd name="connsiteX8" fmla="*/ 6828 w 9720"/>
                <a:gd name="connsiteY8" fmla="*/ 9769 h 10317"/>
                <a:gd name="connsiteX9" fmla="*/ 6828 w 9720"/>
                <a:gd name="connsiteY9" fmla="*/ 9769 h 10317"/>
                <a:gd name="connsiteX10" fmla="*/ 8352 w 9720"/>
                <a:gd name="connsiteY10" fmla="*/ 8721 h 10317"/>
                <a:gd name="connsiteX11" fmla="*/ 8352 w 9720"/>
                <a:gd name="connsiteY11" fmla="*/ 8150 h 10317"/>
                <a:gd name="connsiteX12" fmla="*/ 9114 w 9720"/>
                <a:gd name="connsiteY12" fmla="*/ 6530 h 10317"/>
                <a:gd name="connsiteX13" fmla="*/ 9686 w 9720"/>
                <a:gd name="connsiteY13" fmla="*/ 3768 h 10317"/>
                <a:gd name="connsiteX14" fmla="*/ 9019 w 9720"/>
                <a:gd name="connsiteY14" fmla="*/ 1673 h 10317"/>
                <a:gd name="connsiteX15" fmla="*/ 7019 w 9720"/>
                <a:gd name="connsiteY15" fmla="*/ 1006 h 10317"/>
                <a:gd name="connsiteX16" fmla="*/ 6447 w 9720"/>
                <a:gd name="connsiteY16" fmla="*/ 1006 h 10317"/>
                <a:gd name="connsiteX17" fmla="*/ 6447 w 9720"/>
                <a:gd name="connsiteY17" fmla="*/ 1006 h 10317"/>
                <a:gd name="connsiteX18" fmla="*/ 5018 w 9720"/>
                <a:gd name="connsiteY18" fmla="*/ -328 h 10317"/>
                <a:gd name="connsiteX19" fmla="*/ 3875 w 9720"/>
                <a:gd name="connsiteY19" fmla="*/ -328 h 10317"/>
                <a:gd name="connsiteX20" fmla="*/ 542 w 9720"/>
                <a:gd name="connsiteY20" fmla="*/ 1863 h 10317"/>
                <a:gd name="connsiteX21" fmla="*/ 65 w 9720"/>
                <a:gd name="connsiteY21" fmla="*/ 3959 h 10317"/>
                <a:gd name="connsiteX22" fmla="*/ 827 w 9720"/>
                <a:gd name="connsiteY22" fmla="*/ 4530 h 1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20" h="10317">
                  <a:moveTo>
                    <a:pt x="1113" y="4244"/>
                  </a:moveTo>
                  <a:cubicBezTo>
                    <a:pt x="1247" y="4644"/>
                    <a:pt x="1247" y="5083"/>
                    <a:pt x="1113" y="5483"/>
                  </a:cubicBezTo>
                  <a:lnTo>
                    <a:pt x="446" y="6530"/>
                  </a:lnTo>
                  <a:cubicBezTo>
                    <a:pt x="446" y="6530"/>
                    <a:pt x="446" y="6530"/>
                    <a:pt x="446" y="7007"/>
                  </a:cubicBezTo>
                  <a:cubicBezTo>
                    <a:pt x="446" y="7330"/>
                    <a:pt x="637" y="7626"/>
                    <a:pt x="923" y="7768"/>
                  </a:cubicBezTo>
                  <a:cubicBezTo>
                    <a:pt x="1875" y="8340"/>
                    <a:pt x="3018" y="8435"/>
                    <a:pt x="3875" y="9197"/>
                  </a:cubicBezTo>
                  <a:lnTo>
                    <a:pt x="4733" y="9769"/>
                  </a:lnTo>
                  <a:cubicBezTo>
                    <a:pt x="5190" y="9969"/>
                    <a:pt x="5704" y="9969"/>
                    <a:pt x="6161" y="9769"/>
                  </a:cubicBezTo>
                  <a:cubicBezTo>
                    <a:pt x="6371" y="9874"/>
                    <a:pt x="6619" y="9874"/>
                    <a:pt x="6828" y="9769"/>
                  </a:cubicBezTo>
                  <a:cubicBezTo>
                    <a:pt x="6828" y="9769"/>
                    <a:pt x="6828" y="9769"/>
                    <a:pt x="6828" y="9769"/>
                  </a:cubicBezTo>
                  <a:cubicBezTo>
                    <a:pt x="6828" y="9769"/>
                    <a:pt x="7971" y="9293"/>
                    <a:pt x="8352" y="8721"/>
                  </a:cubicBezTo>
                  <a:cubicBezTo>
                    <a:pt x="8400" y="8531"/>
                    <a:pt x="8400" y="8340"/>
                    <a:pt x="8352" y="8150"/>
                  </a:cubicBezTo>
                  <a:cubicBezTo>
                    <a:pt x="8571" y="7588"/>
                    <a:pt x="8819" y="7054"/>
                    <a:pt x="9114" y="6530"/>
                  </a:cubicBezTo>
                  <a:cubicBezTo>
                    <a:pt x="9495" y="5664"/>
                    <a:pt x="9686" y="4721"/>
                    <a:pt x="9686" y="3768"/>
                  </a:cubicBezTo>
                  <a:cubicBezTo>
                    <a:pt x="9714" y="3016"/>
                    <a:pt x="9476" y="2273"/>
                    <a:pt x="9019" y="1673"/>
                  </a:cubicBezTo>
                  <a:cubicBezTo>
                    <a:pt x="8562" y="1044"/>
                    <a:pt x="7762" y="777"/>
                    <a:pt x="7019" y="1006"/>
                  </a:cubicBezTo>
                  <a:cubicBezTo>
                    <a:pt x="7019" y="1006"/>
                    <a:pt x="7019" y="1006"/>
                    <a:pt x="6447" y="1006"/>
                  </a:cubicBezTo>
                  <a:lnTo>
                    <a:pt x="6447" y="1006"/>
                  </a:lnTo>
                  <a:cubicBezTo>
                    <a:pt x="6123" y="425"/>
                    <a:pt x="5618" y="-42"/>
                    <a:pt x="5018" y="-328"/>
                  </a:cubicBezTo>
                  <a:cubicBezTo>
                    <a:pt x="4647" y="-423"/>
                    <a:pt x="4247" y="-423"/>
                    <a:pt x="3875" y="-328"/>
                  </a:cubicBezTo>
                  <a:cubicBezTo>
                    <a:pt x="2551" y="6"/>
                    <a:pt x="1380" y="777"/>
                    <a:pt x="542" y="1863"/>
                  </a:cubicBezTo>
                  <a:cubicBezTo>
                    <a:pt x="542" y="2435"/>
                    <a:pt x="-316" y="3292"/>
                    <a:pt x="65" y="3959"/>
                  </a:cubicBezTo>
                  <a:cubicBezTo>
                    <a:pt x="275" y="4197"/>
                    <a:pt x="532" y="4397"/>
                    <a:pt x="827" y="4530"/>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F289F1CE-0ED8-3139-316A-173EF044F631}"/>
                </a:ext>
              </a:extLst>
            </p:cNvPr>
            <p:cNvSpPr/>
            <p:nvPr/>
          </p:nvSpPr>
          <p:spPr>
            <a:xfrm>
              <a:off x="5756621" y="2655265"/>
              <a:ext cx="9813" cy="10567"/>
            </a:xfrm>
            <a:custGeom>
              <a:avLst/>
              <a:gdLst>
                <a:gd name="connsiteX0" fmla="*/ 1208 w 9813"/>
                <a:gd name="connsiteY0" fmla="*/ 4954 h 10567"/>
                <a:gd name="connsiteX1" fmla="*/ 1208 w 9813"/>
                <a:gd name="connsiteY1" fmla="*/ 6097 h 10567"/>
                <a:gd name="connsiteX2" fmla="*/ 542 w 9813"/>
                <a:gd name="connsiteY2" fmla="*/ 7240 h 10567"/>
                <a:gd name="connsiteX3" fmla="*/ 542 w 9813"/>
                <a:gd name="connsiteY3" fmla="*/ 7240 h 10567"/>
                <a:gd name="connsiteX4" fmla="*/ 1113 w 9813"/>
                <a:gd name="connsiteY4" fmla="*/ 8002 h 10567"/>
                <a:gd name="connsiteX5" fmla="*/ 4066 w 9813"/>
                <a:gd name="connsiteY5" fmla="*/ 9431 h 10567"/>
                <a:gd name="connsiteX6" fmla="*/ 4828 w 9813"/>
                <a:gd name="connsiteY6" fmla="*/ 10097 h 10567"/>
                <a:gd name="connsiteX7" fmla="*/ 6352 w 9813"/>
                <a:gd name="connsiteY7" fmla="*/ 10097 h 10567"/>
                <a:gd name="connsiteX8" fmla="*/ 7018 w 9813"/>
                <a:gd name="connsiteY8" fmla="*/ 10097 h 10567"/>
                <a:gd name="connsiteX9" fmla="*/ 7018 w 9813"/>
                <a:gd name="connsiteY9" fmla="*/ 10097 h 10567"/>
                <a:gd name="connsiteX10" fmla="*/ 8447 w 9813"/>
                <a:gd name="connsiteY10" fmla="*/ 9050 h 10567"/>
                <a:gd name="connsiteX11" fmla="*/ 8447 w 9813"/>
                <a:gd name="connsiteY11" fmla="*/ 8478 h 10567"/>
                <a:gd name="connsiteX12" fmla="*/ 9209 w 9813"/>
                <a:gd name="connsiteY12" fmla="*/ 6764 h 10567"/>
                <a:gd name="connsiteX13" fmla="*/ 9781 w 9813"/>
                <a:gd name="connsiteY13" fmla="*/ 3906 h 10567"/>
                <a:gd name="connsiteX14" fmla="*/ 9114 w 9813"/>
                <a:gd name="connsiteY14" fmla="*/ 1715 h 10567"/>
                <a:gd name="connsiteX15" fmla="*/ 7209 w 9813"/>
                <a:gd name="connsiteY15" fmla="*/ 1049 h 10567"/>
                <a:gd name="connsiteX16" fmla="*/ 6542 w 9813"/>
                <a:gd name="connsiteY16" fmla="*/ 1049 h 10567"/>
                <a:gd name="connsiteX17" fmla="*/ 6542 w 9813"/>
                <a:gd name="connsiteY17" fmla="*/ 1049 h 10567"/>
                <a:gd name="connsiteX18" fmla="*/ 5018 w 9813"/>
                <a:gd name="connsiteY18" fmla="*/ -285 h 10567"/>
                <a:gd name="connsiteX19" fmla="*/ 3875 w 9813"/>
                <a:gd name="connsiteY19" fmla="*/ -285 h 10567"/>
                <a:gd name="connsiteX20" fmla="*/ 542 w 9813"/>
                <a:gd name="connsiteY20" fmla="*/ 2001 h 10567"/>
                <a:gd name="connsiteX21" fmla="*/ 65 w 9813"/>
                <a:gd name="connsiteY21" fmla="*/ 4192 h 10567"/>
                <a:gd name="connsiteX22" fmla="*/ 827 w 9813"/>
                <a:gd name="connsiteY22" fmla="*/ 4763 h 1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813" h="10567">
                  <a:moveTo>
                    <a:pt x="1208" y="4954"/>
                  </a:moveTo>
                  <a:cubicBezTo>
                    <a:pt x="1351" y="5325"/>
                    <a:pt x="1351" y="5726"/>
                    <a:pt x="1208" y="6097"/>
                  </a:cubicBezTo>
                  <a:lnTo>
                    <a:pt x="542" y="7240"/>
                  </a:lnTo>
                  <a:cubicBezTo>
                    <a:pt x="542" y="7240"/>
                    <a:pt x="542" y="7240"/>
                    <a:pt x="542" y="7240"/>
                  </a:cubicBezTo>
                  <a:cubicBezTo>
                    <a:pt x="608" y="7564"/>
                    <a:pt x="818" y="7840"/>
                    <a:pt x="1113" y="8002"/>
                  </a:cubicBezTo>
                  <a:cubicBezTo>
                    <a:pt x="1970" y="8573"/>
                    <a:pt x="3209" y="8669"/>
                    <a:pt x="4066" y="9431"/>
                  </a:cubicBezTo>
                  <a:lnTo>
                    <a:pt x="4828" y="10097"/>
                  </a:lnTo>
                  <a:cubicBezTo>
                    <a:pt x="5333" y="10193"/>
                    <a:pt x="5847" y="10193"/>
                    <a:pt x="6352" y="10097"/>
                  </a:cubicBezTo>
                  <a:cubicBezTo>
                    <a:pt x="6352" y="10097"/>
                    <a:pt x="6828" y="10097"/>
                    <a:pt x="7018" y="10097"/>
                  </a:cubicBezTo>
                  <a:cubicBezTo>
                    <a:pt x="7209" y="10097"/>
                    <a:pt x="7018" y="10097"/>
                    <a:pt x="7018" y="10097"/>
                  </a:cubicBezTo>
                  <a:cubicBezTo>
                    <a:pt x="7018" y="10097"/>
                    <a:pt x="8161" y="9621"/>
                    <a:pt x="8447" y="9050"/>
                  </a:cubicBezTo>
                  <a:cubicBezTo>
                    <a:pt x="8485" y="8859"/>
                    <a:pt x="8485" y="8669"/>
                    <a:pt x="8447" y="8478"/>
                  </a:cubicBezTo>
                  <a:cubicBezTo>
                    <a:pt x="8657" y="7888"/>
                    <a:pt x="8914" y="7316"/>
                    <a:pt x="9209" y="6764"/>
                  </a:cubicBezTo>
                  <a:cubicBezTo>
                    <a:pt x="9590" y="5859"/>
                    <a:pt x="9781" y="4887"/>
                    <a:pt x="9781" y="3906"/>
                  </a:cubicBezTo>
                  <a:cubicBezTo>
                    <a:pt x="9790" y="3125"/>
                    <a:pt x="9562" y="2354"/>
                    <a:pt x="9114" y="1715"/>
                  </a:cubicBezTo>
                  <a:cubicBezTo>
                    <a:pt x="8657" y="1144"/>
                    <a:pt x="7923" y="887"/>
                    <a:pt x="7209" y="1049"/>
                  </a:cubicBezTo>
                  <a:cubicBezTo>
                    <a:pt x="7209" y="1049"/>
                    <a:pt x="6733" y="1049"/>
                    <a:pt x="6542" y="1049"/>
                  </a:cubicBezTo>
                  <a:cubicBezTo>
                    <a:pt x="6352" y="1049"/>
                    <a:pt x="6542" y="1049"/>
                    <a:pt x="6542" y="1049"/>
                  </a:cubicBezTo>
                  <a:cubicBezTo>
                    <a:pt x="6209" y="439"/>
                    <a:pt x="5666" y="-37"/>
                    <a:pt x="5018" y="-285"/>
                  </a:cubicBezTo>
                  <a:cubicBezTo>
                    <a:pt x="4656" y="-437"/>
                    <a:pt x="4237" y="-437"/>
                    <a:pt x="3875" y="-285"/>
                  </a:cubicBezTo>
                  <a:cubicBezTo>
                    <a:pt x="2580" y="172"/>
                    <a:pt x="1437" y="963"/>
                    <a:pt x="542" y="2001"/>
                  </a:cubicBezTo>
                  <a:cubicBezTo>
                    <a:pt x="542" y="2668"/>
                    <a:pt x="-316" y="3430"/>
                    <a:pt x="65" y="4192"/>
                  </a:cubicBezTo>
                  <a:cubicBezTo>
                    <a:pt x="275" y="4430"/>
                    <a:pt x="532" y="4630"/>
                    <a:pt x="827" y="4763"/>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A81AD4EB-A83B-98D9-92CC-D1A19883D621}"/>
                </a:ext>
              </a:extLst>
            </p:cNvPr>
            <p:cNvSpPr/>
            <p:nvPr/>
          </p:nvSpPr>
          <p:spPr>
            <a:xfrm>
              <a:off x="5823451" y="2673381"/>
              <a:ext cx="9756" cy="11156"/>
            </a:xfrm>
            <a:custGeom>
              <a:avLst/>
              <a:gdLst>
                <a:gd name="connsiteX0" fmla="*/ 1149 w 9756"/>
                <a:gd name="connsiteY0" fmla="*/ 4840 h 11156"/>
                <a:gd name="connsiteX1" fmla="*/ 1149 w 9756"/>
                <a:gd name="connsiteY1" fmla="*/ 6173 h 11156"/>
                <a:gd name="connsiteX2" fmla="*/ 482 w 9756"/>
                <a:gd name="connsiteY2" fmla="*/ 7221 h 11156"/>
                <a:gd name="connsiteX3" fmla="*/ 482 w 9756"/>
                <a:gd name="connsiteY3" fmla="*/ 7792 h 11156"/>
                <a:gd name="connsiteX4" fmla="*/ 958 w 9756"/>
                <a:gd name="connsiteY4" fmla="*/ 8459 h 11156"/>
                <a:gd name="connsiteX5" fmla="*/ 3911 w 9756"/>
                <a:gd name="connsiteY5" fmla="*/ 9983 h 11156"/>
                <a:gd name="connsiteX6" fmla="*/ 4768 w 9756"/>
                <a:gd name="connsiteY6" fmla="*/ 10650 h 11156"/>
                <a:gd name="connsiteX7" fmla="*/ 6197 w 9756"/>
                <a:gd name="connsiteY7" fmla="*/ 10650 h 11156"/>
                <a:gd name="connsiteX8" fmla="*/ 6864 w 9756"/>
                <a:gd name="connsiteY8" fmla="*/ 10650 h 11156"/>
                <a:gd name="connsiteX9" fmla="*/ 6864 w 9756"/>
                <a:gd name="connsiteY9" fmla="*/ 10174 h 11156"/>
                <a:gd name="connsiteX10" fmla="*/ 8388 w 9756"/>
                <a:gd name="connsiteY10" fmla="*/ 9126 h 11156"/>
                <a:gd name="connsiteX11" fmla="*/ 8388 w 9756"/>
                <a:gd name="connsiteY11" fmla="*/ 8554 h 11156"/>
                <a:gd name="connsiteX12" fmla="*/ 9055 w 9756"/>
                <a:gd name="connsiteY12" fmla="*/ 6840 h 11156"/>
                <a:gd name="connsiteX13" fmla="*/ 9722 w 9756"/>
                <a:gd name="connsiteY13" fmla="*/ 3887 h 11156"/>
                <a:gd name="connsiteX14" fmla="*/ 9055 w 9756"/>
                <a:gd name="connsiteY14" fmla="*/ 1696 h 11156"/>
                <a:gd name="connsiteX15" fmla="*/ 7055 w 9756"/>
                <a:gd name="connsiteY15" fmla="*/ 1030 h 11156"/>
                <a:gd name="connsiteX16" fmla="*/ 6483 w 9756"/>
                <a:gd name="connsiteY16" fmla="*/ 1030 h 11156"/>
                <a:gd name="connsiteX17" fmla="*/ 6483 w 9756"/>
                <a:gd name="connsiteY17" fmla="*/ 1030 h 11156"/>
                <a:gd name="connsiteX18" fmla="*/ 5054 w 9756"/>
                <a:gd name="connsiteY18" fmla="*/ -399 h 11156"/>
                <a:gd name="connsiteX19" fmla="*/ 3911 w 9756"/>
                <a:gd name="connsiteY19" fmla="*/ -399 h 11156"/>
                <a:gd name="connsiteX20" fmla="*/ 577 w 9756"/>
                <a:gd name="connsiteY20" fmla="*/ 1982 h 11156"/>
                <a:gd name="connsiteX21" fmla="*/ 101 w 9756"/>
                <a:gd name="connsiteY21" fmla="*/ 4078 h 11156"/>
                <a:gd name="connsiteX22" fmla="*/ 768 w 9756"/>
                <a:gd name="connsiteY22" fmla="*/ 4744 h 11156"/>
                <a:gd name="connsiteX23" fmla="*/ 1149 w 9756"/>
                <a:gd name="connsiteY23" fmla="*/ 4840 h 1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756" h="11156">
                  <a:moveTo>
                    <a:pt x="1149" y="4840"/>
                  </a:moveTo>
                  <a:cubicBezTo>
                    <a:pt x="1339" y="5259"/>
                    <a:pt x="1339" y="5744"/>
                    <a:pt x="1149" y="6173"/>
                  </a:cubicBezTo>
                  <a:lnTo>
                    <a:pt x="482" y="7221"/>
                  </a:lnTo>
                  <a:cubicBezTo>
                    <a:pt x="435" y="7411"/>
                    <a:pt x="435" y="7602"/>
                    <a:pt x="482" y="7792"/>
                  </a:cubicBezTo>
                  <a:cubicBezTo>
                    <a:pt x="501" y="8088"/>
                    <a:pt x="682" y="8345"/>
                    <a:pt x="958" y="8459"/>
                  </a:cubicBezTo>
                  <a:cubicBezTo>
                    <a:pt x="1911" y="9126"/>
                    <a:pt x="3054" y="9221"/>
                    <a:pt x="3911" y="9983"/>
                  </a:cubicBezTo>
                  <a:cubicBezTo>
                    <a:pt x="4178" y="10231"/>
                    <a:pt x="4464" y="10450"/>
                    <a:pt x="4768" y="10650"/>
                  </a:cubicBezTo>
                  <a:cubicBezTo>
                    <a:pt x="5235" y="10793"/>
                    <a:pt x="5730" y="10793"/>
                    <a:pt x="6197" y="10650"/>
                  </a:cubicBezTo>
                  <a:cubicBezTo>
                    <a:pt x="6407" y="10735"/>
                    <a:pt x="6654" y="10735"/>
                    <a:pt x="6864" y="10650"/>
                  </a:cubicBezTo>
                  <a:cubicBezTo>
                    <a:pt x="6864" y="10650"/>
                    <a:pt x="6864" y="10650"/>
                    <a:pt x="6864" y="10174"/>
                  </a:cubicBezTo>
                  <a:cubicBezTo>
                    <a:pt x="6864" y="9697"/>
                    <a:pt x="8007" y="10174"/>
                    <a:pt x="8388" y="9126"/>
                  </a:cubicBezTo>
                  <a:cubicBezTo>
                    <a:pt x="8769" y="8078"/>
                    <a:pt x="8388" y="9126"/>
                    <a:pt x="8388" y="8554"/>
                  </a:cubicBezTo>
                  <a:cubicBezTo>
                    <a:pt x="8569" y="7964"/>
                    <a:pt x="8788" y="7392"/>
                    <a:pt x="9055" y="6840"/>
                  </a:cubicBezTo>
                  <a:cubicBezTo>
                    <a:pt x="9521" y="5926"/>
                    <a:pt x="9750" y="4916"/>
                    <a:pt x="9722" y="3887"/>
                  </a:cubicBezTo>
                  <a:cubicBezTo>
                    <a:pt x="9645" y="3125"/>
                    <a:pt x="9417" y="2373"/>
                    <a:pt x="9055" y="1696"/>
                  </a:cubicBezTo>
                  <a:cubicBezTo>
                    <a:pt x="8569" y="1115"/>
                    <a:pt x="7797" y="858"/>
                    <a:pt x="7055" y="1030"/>
                  </a:cubicBezTo>
                  <a:cubicBezTo>
                    <a:pt x="6873" y="1115"/>
                    <a:pt x="6664" y="1115"/>
                    <a:pt x="6483" y="1030"/>
                  </a:cubicBezTo>
                  <a:cubicBezTo>
                    <a:pt x="6483" y="1030"/>
                    <a:pt x="6483" y="1030"/>
                    <a:pt x="6483" y="1030"/>
                  </a:cubicBezTo>
                  <a:cubicBezTo>
                    <a:pt x="6188" y="401"/>
                    <a:pt x="5683" y="-104"/>
                    <a:pt x="5054" y="-399"/>
                  </a:cubicBezTo>
                  <a:cubicBezTo>
                    <a:pt x="5054" y="-399"/>
                    <a:pt x="4292" y="-399"/>
                    <a:pt x="3911" y="-399"/>
                  </a:cubicBezTo>
                  <a:cubicBezTo>
                    <a:pt x="2568" y="11"/>
                    <a:pt x="1396" y="839"/>
                    <a:pt x="577" y="1982"/>
                  </a:cubicBezTo>
                  <a:cubicBezTo>
                    <a:pt x="577" y="2554"/>
                    <a:pt x="-375" y="3411"/>
                    <a:pt x="101" y="4078"/>
                  </a:cubicBezTo>
                  <a:lnTo>
                    <a:pt x="768" y="4744"/>
                  </a:lnTo>
                  <a:cubicBezTo>
                    <a:pt x="768" y="4744"/>
                    <a:pt x="1054" y="4840"/>
                    <a:pt x="1149" y="4840"/>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2A017249-89C5-BCDA-8FFF-1D67C1255A42}"/>
                </a:ext>
              </a:extLst>
            </p:cNvPr>
            <p:cNvSpPr/>
            <p:nvPr/>
          </p:nvSpPr>
          <p:spPr>
            <a:xfrm>
              <a:off x="5911623" y="2678894"/>
              <a:ext cx="9809" cy="11263"/>
            </a:xfrm>
            <a:custGeom>
              <a:avLst/>
              <a:gdLst>
                <a:gd name="connsiteX0" fmla="*/ 1654 w 9809"/>
                <a:gd name="connsiteY0" fmla="*/ 4947 h 11263"/>
                <a:gd name="connsiteX1" fmla="*/ 1654 w 9809"/>
                <a:gd name="connsiteY1" fmla="*/ 6185 h 11263"/>
                <a:gd name="connsiteX2" fmla="*/ 987 w 9809"/>
                <a:gd name="connsiteY2" fmla="*/ 7328 h 11263"/>
                <a:gd name="connsiteX3" fmla="*/ 987 w 9809"/>
                <a:gd name="connsiteY3" fmla="*/ 7900 h 11263"/>
                <a:gd name="connsiteX4" fmla="*/ 987 w 9809"/>
                <a:gd name="connsiteY4" fmla="*/ 8662 h 11263"/>
                <a:gd name="connsiteX5" fmla="*/ 4035 w 9809"/>
                <a:gd name="connsiteY5" fmla="*/ 10090 h 11263"/>
                <a:gd name="connsiteX6" fmla="*/ 4797 w 9809"/>
                <a:gd name="connsiteY6" fmla="*/ 10757 h 11263"/>
                <a:gd name="connsiteX7" fmla="*/ 6321 w 9809"/>
                <a:gd name="connsiteY7" fmla="*/ 10757 h 11263"/>
                <a:gd name="connsiteX8" fmla="*/ 6988 w 9809"/>
                <a:gd name="connsiteY8" fmla="*/ 10757 h 11263"/>
                <a:gd name="connsiteX9" fmla="*/ 6988 w 9809"/>
                <a:gd name="connsiteY9" fmla="*/ 10281 h 11263"/>
                <a:gd name="connsiteX10" fmla="*/ 8417 w 9809"/>
                <a:gd name="connsiteY10" fmla="*/ 9233 h 11263"/>
                <a:gd name="connsiteX11" fmla="*/ 8417 w 9809"/>
                <a:gd name="connsiteY11" fmla="*/ 8662 h 11263"/>
                <a:gd name="connsiteX12" fmla="*/ 9179 w 9809"/>
                <a:gd name="connsiteY12" fmla="*/ 6852 h 11263"/>
                <a:gd name="connsiteX13" fmla="*/ 9750 w 9809"/>
                <a:gd name="connsiteY13" fmla="*/ 3899 h 11263"/>
                <a:gd name="connsiteX14" fmla="*/ 9083 w 9809"/>
                <a:gd name="connsiteY14" fmla="*/ 1708 h 11263"/>
                <a:gd name="connsiteX15" fmla="*/ 7179 w 9809"/>
                <a:gd name="connsiteY15" fmla="*/ 1042 h 11263"/>
                <a:gd name="connsiteX16" fmla="*/ 6512 w 9809"/>
                <a:gd name="connsiteY16" fmla="*/ 1042 h 11263"/>
                <a:gd name="connsiteX17" fmla="*/ 6512 w 9809"/>
                <a:gd name="connsiteY17" fmla="*/ 1042 h 11263"/>
                <a:gd name="connsiteX18" fmla="*/ 5083 w 9809"/>
                <a:gd name="connsiteY18" fmla="*/ -292 h 11263"/>
                <a:gd name="connsiteX19" fmla="*/ 3940 w 9809"/>
                <a:gd name="connsiteY19" fmla="*/ -292 h 11263"/>
                <a:gd name="connsiteX20" fmla="*/ 606 w 9809"/>
                <a:gd name="connsiteY20" fmla="*/ 2185 h 11263"/>
                <a:gd name="connsiteX21" fmla="*/ 130 w 9809"/>
                <a:gd name="connsiteY21" fmla="*/ 4375 h 11263"/>
                <a:gd name="connsiteX22" fmla="*/ 797 w 9809"/>
                <a:gd name="connsiteY22" fmla="*/ 4947 h 11263"/>
                <a:gd name="connsiteX23" fmla="*/ 1654 w 9809"/>
                <a:gd name="connsiteY23" fmla="*/ 4947 h 1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809" h="11263">
                  <a:moveTo>
                    <a:pt x="1654" y="4947"/>
                  </a:moveTo>
                  <a:cubicBezTo>
                    <a:pt x="1787" y="5347"/>
                    <a:pt x="1787" y="5785"/>
                    <a:pt x="1654" y="6185"/>
                  </a:cubicBezTo>
                  <a:lnTo>
                    <a:pt x="987" y="7328"/>
                  </a:lnTo>
                  <a:cubicBezTo>
                    <a:pt x="949" y="7519"/>
                    <a:pt x="949" y="7709"/>
                    <a:pt x="987" y="7900"/>
                  </a:cubicBezTo>
                  <a:cubicBezTo>
                    <a:pt x="987" y="7900"/>
                    <a:pt x="987" y="8471"/>
                    <a:pt x="987" y="8662"/>
                  </a:cubicBezTo>
                  <a:cubicBezTo>
                    <a:pt x="987" y="8852"/>
                    <a:pt x="3178" y="9328"/>
                    <a:pt x="4035" y="10090"/>
                  </a:cubicBezTo>
                  <a:lnTo>
                    <a:pt x="4797" y="10757"/>
                  </a:lnTo>
                  <a:cubicBezTo>
                    <a:pt x="5293" y="10900"/>
                    <a:pt x="5826" y="10900"/>
                    <a:pt x="6321" y="10757"/>
                  </a:cubicBezTo>
                  <a:cubicBezTo>
                    <a:pt x="6540" y="10833"/>
                    <a:pt x="6769" y="10833"/>
                    <a:pt x="6988" y="10757"/>
                  </a:cubicBezTo>
                  <a:cubicBezTo>
                    <a:pt x="6988" y="10757"/>
                    <a:pt x="6988" y="10757"/>
                    <a:pt x="6988" y="10281"/>
                  </a:cubicBezTo>
                  <a:cubicBezTo>
                    <a:pt x="6988" y="9805"/>
                    <a:pt x="8131" y="9805"/>
                    <a:pt x="8417" y="9233"/>
                  </a:cubicBezTo>
                  <a:cubicBezTo>
                    <a:pt x="8455" y="9043"/>
                    <a:pt x="8455" y="8852"/>
                    <a:pt x="8417" y="8662"/>
                  </a:cubicBezTo>
                  <a:cubicBezTo>
                    <a:pt x="8626" y="8043"/>
                    <a:pt x="8883" y="7442"/>
                    <a:pt x="9179" y="6852"/>
                  </a:cubicBezTo>
                  <a:cubicBezTo>
                    <a:pt x="9655" y="5947"/>
                    <a:pt x="9855" y="4918"/>
                    <a:pt x="9750" y="3899"/>
                  </a:cubicBezTo>
                  <a:cubicBezTo>
                    <a:pt x="9779" y="3118"/>
                    <a:pt x="9541" y="2346"/>
                    <a:pt x="9083" y="1708"/>
                  </a:cubicBezTo>
                  <a:cubicBezTo>
                    <a:pt x="8664" y="1099"/>
                    <a:pt x="7893" y="823"/>
                    <a:pt x="7179" y="1042"/>
                  </a:cubicBezTo>
                  <a:cubicBezTo>
                    <a:pt x="7179" y="1042"/>
                    <a:pt x="7179" y="1042"/>
                    <a:pt x="6512" y="1042"/>
                  </a:cubicBezTo>
                  <a:lnTo>
                    <a:pt x="6512" y="1042"/>
                  </a:lnTo>
                  <a:cubicBezTo>
                    <a:pt x="6188" y="461"/>
                    <a:pt x="5683" y="-6"/>
                    <a:pt x="5083" y="-292"/>
                  </a:cubicBezTo>
                  <a:cubicBezTo>
                    <a:pt x="4712" y="-435"/>
                    <a:pt x="4312" y="-435"/>
                    <a:pt x="3940" y="-292"/>
                  </a:cubicBezTo>
                  <a:cubicBezTo>
                    <a:pt x="2588" y="156"/>
                    <a:pt x="1425" y="1023"/>
                    <a:pt x="606" y="2185"/>
                  </a:cubicBezTo>
                  <a:cubicBezTo>
                    <a:pt x="-13" y="2737"/>
                    <a:pt x="-203" y="3623"/>
                    <a:pt x="130" y="4375"/>
                  </a:cubicBezTo>
                  <a:cubicBezTo>
                    <a:pt x="130" y="4375"/>
                    <a:pt x="130" y="4375"/>
                    <a:pt x="797" y="4947"/>
                  </a:cubicBezTo>
                  <a:cubicBezTo>
                    <a:pt x="1463" y="5518"/>
                    <a:pt x="1559" y="4947"/>
                    <a:pt x="1654" y="4947"/>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03B6E9EA-0670-A437-D8D2-F539C6CF3A44}"/>
                </a:ext>
              </a:extLst>
            </p:cNvPr>
            <p:cNvSpPr/>
            <p:nvPr/>
          </p:nvSpPr>
          <p:spPr>
            <a:xfrm>
              <a:off x="7030973" y="3138106"/>
              <a:ext cx="49053" cy="12763"/>
            </a:xfrm>
            <a:custGeom>
              <a:avLst/>
              <a:gdLst>
                <a:gd name="connsiteX0" fmla="*/ 33020 w 49053"/>
                <a:gd name="connsiteY0" fmla="*/ 4459 h 12763"/>
                <a:gd name="connsiteX1" fmla="*/ 24733 w 49053"/>
                <a:gd name="connsiteY1" fmla="*/ 3697 h 12763"/>
                <a:gd name="connsiteX2" fmla="*/ 23685 w 49053"/>
                <a:gd name="connsiteY2" fmla="*/ 3697 h 12763"/>
                <a:gd name="connsiteX3" fmla="*/ 21113 w 49053"/>
                <a:gd name="connsiteY3" fmla="*/ 3697 h 12763"/>
                <a:gd name="connsiteX4" fmla="*/ 15874 w 49053"/>
                <a:gd name="connsiteY4" fmla="*/ 2744 h 12763"/>
                <a:gd name="connsiteX5" fmla="*/ 5492 w 49053"/>
                <a:gd name="connsiteY5" fmla="*/ 839 h 12763"/>
                <a:gd name="connsiteX6" fmla="*/ -32 w 49053"/>
                <a:gd name="connsiteY6" fmla="*/ -399 h 12763"/>
                <a:gd name="connsiteX7" fmla="*/ 49021 w 49053"/>
                <a:gd name="connsiteY7" fmla="*/ 12365 h 12763"/>
                <a:gd name="connsiteX8" fmla="*/ 33020 w 49053"/>
                <a:gd name="connsiteY8" fmla="*/ 4459 h 1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053" h="12763">
                  <a:moveTo>
                    <a:pt x="33020" y="4459"/>
                  </a:moveTo>
                  <a:cubicBezTo>
                    <a:pt x="30286" y="3963"/>
                    <a:pt x="27514" y="3707"/>
                    <a:pt x="24733" y="3697"/>
                  </a:cubicBezTo>
                  <a:lnTo>
                    <a:pt x="23685" y="3697"/>
                  </a:lnTo>
                  <a:lnTo>
                    <a:pt x="21113" y="3697"/>
                  </a:lnTo>
                  <a:lnTo>
                    <a:pt x="15874" y="2744"/>
                  </a:lnTo>
                  <a:lnTo>
                    <a:pt x="5492" y="839"/>
                  </a:lnTo>
                  <a:lnTo>
                    <a:pt x="-32" y="-399"/>
                  </a:lnTo>
                  <a:lnTo>
                    <a:pt x="49021" y="12365"/>
                  </a:lnTo>
                  <a:cubicBezTo>
                    <a:pt x="44402" y="8478"/>
                    <a:pt x="38915" y="5773"/>
                    <a:pt x="33020" y="4459"/>
                  </a:cubicBezTo>
                  <a:close/>
                </a:path>
              </a:pathLst>
            </a:custGeom>
            <a:solidFill>
              <a:srgbClr val="B4B4DA"/>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B00A6DF5-08AF-6D9B-0148-D586188E4197}"/>
                </a:ext>
              </a:extLst>
            </p:cNvPr>
            <p:cNvSpPr/>
            <p:nvPr/>
          </p:nvSpPr>
          <p:spPr>
            <a:xfrm>
              <a:off x="6339763" y="2870168"/>
              <a:ext cx="3123" cy="3238"/>
            </a:xfrm>
            <a:custGeom>
              <a:avLst/>
              <a:gdLst>
                <a:gd name="connsiteX0" fmla="*/ 3091 w 3123"/>
                <a:gd name="connsiteY0" fmla="*/ -399 h 3238"/>
                <a:gd name="connsiteX1" fmla="*/ 2520 w 3123"/>
                <a:gd name="connsiteY1" fmla="*/ -399 h 3238"/>
                <a:gd name="connsiteX2" fmla="*/ 615 w 3123"/>
                <a:gd name="connsiteY2" fmla="*/ 268 h 3238"/>
                <a:gd name="connsiteX3" fmla="*/ 43 w 3123"/>
                <a:gd name="connsiteY3" fmla="*/ 1982 h 3238"/>
                <a:gd name="connsiteX4" fmla="*/ 1377 w 3123"/>
                <a:gd name="connsiteY4" fmla="*/ 2840 h 3238"/>
                <a:gd name="connsiteX5" fmla="*/ 1853 w 3123"/>
                <a:gd name="connsiteY5" fmla="*/ 2840 h 3238"/>
                <a:gd name="connsiteX6" fmla="*/ 1853 w 3123"/>
                <a:gd name="connsiteY6" fmla="*/ 1887 h 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3" h="3238">
                  <a:moveTo>
                    <a:pt x="3091" y="-399"/>
                  </a:moveTo>
                  <a:lnTo>
                    <a:pt x="2520" y="-399"/>
                  </a:lnTo>
                  <a:lnTo>
                    <a:pt x="615" y="268"/>
                  </a:lnTo>
                  <a:cubicBezTo>
                    <a:pt x="72" y="649"/>
                    <a:pt x="-166" y="1344"/>
                    <a:pt x="43" y="1982"/>
                  </a:cubicBezTo>
                  <a:cubicBezTo>
                    <a:pt x="43" y="2459"/>
                    <a:pt x="805" y="2649"/>
                    <a:pt x="1377" y="2840"/>
                  </a:cubicBezTo>
                  <a:lnTo>
                    <a:pt x="1853" y="2840"/>
                  </a:lnTo>
                  <a:lnTo>
                    <a:pt x="1853" y="1887"/>
                  </a:lnTo>
                  <a:close/>
                </a:path>
              </a:pathLst>
            </a:custGeom>
            <a:solidFill>
              <a:srgbClr val="E6B495"/>
            </a:solidFill>
            <a:ln w="2286" cap="flat">
              <a:solidFill>
                <a:srgbClr val="694F43"/>
              </a:solid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C3F71C03-3471-CADD-45C2-E624CCBBA2FB}"/>
                </a:ext>
              </a:extLst>
            </p:cNvPr>
            <p:cNvSpPr/>
            <p:nvPr/>
          </p:nvSpPr>
          <p:spPr>
            <a:xfrm>
              <a:off x="6913720" y="3068669"/>
              <a:ext cx="196153" cy="79274"/>
            </a:xfrm>
            <a:custGeom>
              <a:avLst/>
              <a:gdLst>
                <a:gd name="connsiteX0" fmla="*/ 17875 w 196153"/>
                <a:gd name="connsiteY0" fmla="*/ 32272 h 79274"/>
                <a:gd name="connsiteX1" fmla="*/ 21018 w 196153"/>
                <a:gd name="connsiteY1" fmla="*/ 32272 h 79274"/>
                <a:gd name="connsiteX2" fmla="*/ 19590 w 196153"/>
                <a:gd name="connsiteY2" fmla="*/ 32843 h 79274"/>
                <a:gd name="connsiteX3" fmla="*/ 17113 w 196153"/>
                <a:gd name="connsiteY3" fmla="*/ 32843 h 79274"/>
                <a:gd name="connsiteX4" fmla="*/ 13684 w 196153"/>
                <a:gd name="connsiteY4" fmla="*/ 33415 h 79274"/>
                <a:gd name="connsiteX5" fmla="*/ 13017 w 196153"/>
                <a:gd name="connsiteY5" fmla="*/ 33415 h 79274"/>
                <a:gd name="connsiteX6" fmla="*/ 15398 w 196153"/>
                <a:gd name="connsiteY6" fmla="*/ 33415 h 79274"/>
                <a:gd name="connsiteX7" fmla="*/ 18351 w 196153"/>
                <a:gd name="connsiteY7" fmla="*/ 33415 h 79274"/>
                <a:gd name="connsiteX8" fmla="*/ 19399 w 196153"/>
                <a:gd name="connsiteY8" fmla="*/ 33415 h 79274"/>
                <a:gd name="connsiteX9" fmla="*/ 14160 w 196153"/>
                <a:gd name="connsiteY9" fmla="*/ 34177 h 79274"/>
                <a:gd name="connsiteX10" fmla="*/ 12446 w 196153"/>
                <a:gd name="connsiteY10" fmla="*/ 34177 h 79274"/>
                <a:gd name="connsiteX11" fmla="*/ 10922 w 196153"/>
                <a:gd name="connsiteY11" fmla="*/ 34177 h 79274"/>
                <a:gd name="connsiteX12" fmla="*/ 10922 w 196153"/>
                <a:gd name="connsiteY12" fmla="*/ 34177 h 79274"/>
                <a:gd name="connsiteX13" fmla="*/ 14255 w 196153"/>
                <a:gd name="connsiteY13" fmla="*/ 34177 h 79274"/>
                <a:gd name="connsiteX14" fmla="*/ 17684 w 196153"/>
                <a:gd name="connsiteY14" fmla="*/ 34177 h 79274"/>
                <a:gd name="connsiteX15" fmla="*/ 9779 w 196153"/>
                <a:gd name="connsiteY15" fmla="*/ 35224 h 79274"/>
                <a:gd name="connsiteX16" fmla="*/ 7874 w 196153"/>
                <a:gd name="connsiteY16" fmla="*/ 35224 h 79274"/>
                <a:gd name="connsiteX17" fmla="*/ 5492 w 196153"/>
                <a:gd name="connsiteY17" fmla="*/ 35224 h 79274"/>
                <a:gd name="connsiteX18" fmla="*/ 5016 w 196153"/>
                <a:gd name="connsiteY18" fmla="*/ 35224 h 79274"/>
                <a:gd name="connsiteX19" fmla="*/ 8445 w 196153"/>
                <a:gd name="connsiteY19" fmla="*/ 35224 h 79274"/>
                <a:gd name="connsiteX20" fmla="*/ 14351 w 196153"/>
                <a:gd name="connsiteY20" fmla="*/ 34558 h 79274"/>
                <a:gd name="connsiteX21" fmla="*/ 16160 w 196153"/>
                <a:gd name="connsiteY21" fmla="*/ 34558 h 79274"/>
                <a:gd name="connsiteX22" fmla="*/ 14636 w 196153"/>
                <a:gd name="connsiteY22" fmla="*/ 34558 h 79274"/>
                <a:gd name="connsiteX23" fmla="*/ 11779 w 196153"/>
                <a:gd name="connsiteY23" fmla="*/ 34558 h 79274"/>
                <a:gd name="connsiteX24" fmla="*/ 9112 w 196153"/>
                <a:gd name="connsiteY24" fmla="*/ 34558 h 79274"/>
                <a:gd name="connsiteX25" fmla="*/ 9588 w 196153"/>
                <a:gd name="connsiteY25" fmla="*/ 34558 h 79274"/>
                <a:gd name="connsiteX26" fmla="*/ 13017 w 196153"/>
                <a:gd name="connsiteY26" fmla="*/ 34558 h 79274"/>
                <a:gd name="connsiteX27" fmla="*/ 15017 w 196153"/>
                <a:gd name="connsiteY27" fmla="*/ 34558 h 79274"/>
                <a:gd name="connsiteX28" fmla="*/ 7683 w 196153"/>
                <a:gd name="connsiteY28" fmla="*/ 35224 h 79274"/>
                <a:gd name="connsiteX29" fmla="*/ 5683 w 196153"/>
                <a:gd name="connsiteY29" fmla="*/ 35224 h 79274"/>
                <a:gd name="connsiteX30" fmla="*/ 3968 w 196153"/>
                <a:gd name="connsiteY30" fmla="*/ 35224 h 79274"/>
                <a:gd name="connsiteX31" fmla="*/ 3968 w 196153"/>
                <a:gd name="connsiteY31" fmla="*/ 35224 h 79274"/>
                <a:gd name="connsiteX32" fmla="*/ 7874 w 196153"/>
                <a:gd name="connsiteY32" fmla="*/ 35224 h 79274"/>
                <a:gd name="connsiteX33" fmla="*/ 13017 w 196153"/>
                <a:gd name="connsiteY33" fmla="*/ 35224 h 79274"/>
                <a:gd name="connsiteX34" fmla="*/ 14065 w 196153"/>
                <a:gd name="connsiteY34" fmla="*/ 35224 h 79274"/>
                <a:gd name="connsiteX35" fmla="*/ 6445 w 196153"/>
                <a:gd name="connsiteY35" fmla="*/ 35224 h 79274"/>
                <a:gd name="connsiteX36" fmla="*/ 3016 w 196153"/>
                <a:gd name="connsiteY36" fmla="*/ 35224 h 79274"/>
                <a:gd name="connsiteX37" fmla="*/ 3016 w 196153"/>
                <a:gd name="connsiteY37" fmla="*/ 35224 h 79274"/>
                <a:gd name="connsiteX38" fmla="*/ 4349 w 196153"/>
                <a:gd name="connsiteY38" fmla="*/ 35224 h 79274"/>
                <a:gd name="connsiteX39" fmla="*/ 9588 w 196153"/>
                <a:gd name="connsiteY39" fmla="*/ 35224 h 79274"/>
                <a:gd name="connsiteX40" fmla="*/ 15303 w 196153"/>
                <a:gd name="connsiteY40" fmla="*/ 35224 h 79274"/>
                <a:gd name="connsiteX41" fmla="*/ 14255 w 196153"/>
                <a:gd name="connsiteY41" fmla="*/ 35224 h 79274"/>
                <a:gd name="connsiteX42" fmla="*/ 11493 w 196153"/>
                <a:gd name="connsiteY42" fmla="*/ 35224 h 79274"/>
                <a:gd name="connsiteX43" fmla="*/ 15208 w 196153"/>
                <a:gd name="connsiteY43" fmla="*/ 35224 h 79274"/>
                <a:gd name="connsiteX44" fmla="*/ 8540 w 196153"/>
                <a:gd name="connsiteY44" fmla="*/ 35224 h 79274"/>
                <a:gd name="connsiteX45" fmla="*/ 158 w 196153"/>
                <a:gd name="connsiteY45" fmla="*/ 35224 h 79274"/>
                <a:gd name="connsiteX46" fmla="*/ 10731 w 196153"/>
                <a:gd name="connsiteY46" fmla="*/ 35224 h 79274"/>
                <a:gd name="connsiteX47" fmla="*/ 14827 w 196153"/>
                <a:gd name="connsiteY47" fmla="*/ 35224 h 79274"/>
                <a:gd name="connsiteX48" fmla="*/ 12255 w 196153"/>
                <a:gd name="connsiteY48" fmla="*/ 35224 h 79274"/>
                <a:gd name="connsiteX49" fmla="*/ 7874 w 196153"/>
                <a:gd name="connsiteY49" fmla="*/ 35224 h 79274"/>
                <a:gd name="connsiteX50" fmla="*/ 7398 w 196153"/>
                <a:gd name="connsiteY50" fmla="*/ 35224 h 79274"/>
                <a:gd name="connsiteX51" fmla="*/ 13208 w 196153"/>
                <a:gd name="connsiteY51" fmla="*/ 35224 h 79274"/>
                <a:gd name="connsiteX52" fmla="*/ 17018 w 196153"/>
                <a:gd name="connsiteY52" fmla="*/ 35224 h 79274"/>
                <a:gd name="connsiteX53" fmla="*/ 17875 w 196153"/>
                <a:gd name="connsiteY53" fmla="*/ 35224 h 79274"/>
                <a:gd name="connsiteX54" fmla="*/ 15113 w 196153"/>
                <a:gd name="connsiteY54" fmla="*/ 35224 h 79274"/>
                <a:gd name="connsiteX55" fmla="*/ 7016 w 196153"/>
                <a:gd name="connsiteY55" fmla="*/ 35224 h 79274"/>
                <a:gd name="connsiteX56" fmla="*/ 3016 w 196153"/>
                <a:gd name="connsiteY56" fmla="*/ 35224 h 79274"/>
                <a:gd name="connsiteX57" fmla="*/ -32 w 196153"/>
                <a:gd name="connsiteY57" fmla="*/ 35224 h 79274"/>
                <a:gd name="connsiteX58" fmla="*/ 1873 w 196153"/>
                <a:gd name="connsiteY58" fmla="*/ 35224 h 79274"/>
                <a:gd name="connsiteX59" fmla="*/ 3683 w 196153"/>
                <a:gd name="connsiteY59" fmla="*/ 35224 h 79274"/>
                <a:gd name="connsiteX60" fmla="*/ 9683 w 196153"/>
                <a:gd name="connsiteY60" fmla="*/ 35224 h 79274"/>
                <a:gd name="connsiteX61" fmla="*/ 11969 w 196153"/>
                <a:gd name="connsiteY61" fmla="*/ 35224 h 79274"/>
                <a:gd name="connsiteX62" fmla="*/ 11969 w 196153"/>
                <a:gd name="connsiteY62" fmla="*/ 35224 h 79274"/>
                <a:gd name="connsiteX63" fmla="*/ 8540 w 196153"/>
                <a:gd name="connsiteY63" fmla="*/ 35224 h 79274"/>
                <a:gd name="connsiteX64" fmla="*/ 4826 w 196153"/>
                <a:gd name="connsiteY64" fmla="*/ 35224 h 79274"/>
                <a:gd name="connsiteX65" fmla="*/ 3968 w 196153"/>
                <a:gd name="connsiteY65" fmla="*/ 35224 h 79274"/>
                <a:gd name="connsiteX66" fmla="*/ 6921 w 196153"/>
                <a:gd name="connsiteY66" fmla="*/ 35224 h 79274"/>
                <a:gd name="connsiteX67" fmla="*/ 9683 w 196153"/>
                <a:gd name="connsiteY67" fmla="*/ 35224 h 79274"/>
                <a:gd name="connsiteX68" fmla="*/ 18732 w 196153"/>
                <a:gd name="connsiteY68" fmla="*/ 35224 h 79274"/>
                <a:gd name="connsiteX69" fmla="*/ 21685 w 196153"/>
                <a:gd name="connsiteY69" fmla="*/ 35224 h 79274"/>
                <a:gd name="connsiteX70" fmla="*/ 21685 w 196153"/>
                <a:gd name="connsiteY70" fmla="*/ 35224 h 79274"/>
                <a:gd name="connsiteX71" fmla="*/ 19780 w 196153"/>
                <a:gd name="connsiteY71" fmla="*/ 35224 h 79274"/>
                <a:gd name="connsiteX72" fmla="*/ 16446 w 196153"/>
                <a:gd name="connsiteY72" fmla="*/ 35224 h 79274"/>
                <a:gd name="connsiteX73" fmla="*/ 13208 w 196153"/>
                <a:gd name="connsiteY73" fmla="*/ 35224 h 79274"/>
                <a:gd name="connsiteX74" fmla="*/ 14351 w 196153"/>
                <a:gd name="connsiteY74" fmla="*/ 35224 h 79274"/>
                <a:gd name="connsiteX75" fmla="*/ 17780 w 196153"/>
                <a:gd name="connsiteY75" fmla="*/ 35224 h 79274"/>
                <a:gd name="connsiteX76" fmla="*/ 20732 w 196153"/>
                <a:gd name="connsiteY76" fmla="*/ 35224 h 79274"/>
                <a:gd name="connsiteX77" fmla="*/ 22352 w 196153"/>
                <a:gd name="connsiteY77" fmla="*/ 35224 h 79274"/>
                <a:gd name="connsiteX78" fmla="*/ 23114 w 196153"/>
                <a:gd name="connsiteY78" fmla="*/ 35224 h 79274"/>
                <a:gd name="connsiteX79" fmla="*/ 22066 w 196153"/>
                <a:gd name="connsiteY79" fmla="*/ 35224 h 79274"/>
                <a:gd name="connsiteX80" fmla="*/ 17494 w 196153"/>
                <a:gd name="connsiteY80" fmla="*/ 35224 h 79274"/>
                <a:gd name="connsiteX81" fmla="*/ 12731 w 196153"/>
                <a:gd name="connsiteY81" fmla="*/ 34653 h 79274"/>
                <a:gd name="connsiteX82" fmla="*/ 11684 w 196153"/>
                <a:gd name="connsiteY82" fmla="*/ 34653 h 79274"/>
                <a:gd name="connsiteX83" fmla="*/ 11684 w 196153"/>
                <a:gd name="connsiteY83" fmla="*/ 34653 h 79274"/>
                <a:gd name="connsiteX84" fmla="*/ 12827 w 196153"/>
                <a:gd name="connsiteY84" fmla="*/ 34653 h 79274"/>
                <a:gd name="connsiteX85" fmla="*/ 18637 w 196153"/>
                <a:gd name="connsiteY85" fmla="*/ 35510 h 79274"/>
                <a:gd name="connsiteX86" fmla="*/ 23780 w 196153"/>
                <a:gd name="connsiteY86" fmla="*/ 35987 h 79274"/>
                <a:gd name="connsiteX87" fmla="*/ 26828 w 196153"/>
                <a:gd name="connsiteY87" fmla="*/ 35987 h 79274"/>
                <a:gd name="connsiteX88" fmla="*/ 26828 w 196153"/>
                <a:gd name="connsiteY88" fmla="*/ 35987 h 79274"/>
                <a:gd name="connsiteX89" fmla="*/ 24066 w 196153"/>
                <a:gd name="connsiteY89" fmla="*/ 35987 h 79274"/>
                <a:gd name="connsiteX90" fmla="*/ 21971 w 196153"/>
                <a:gd name="connsiteY90" fmla="*/ 35987 h 79274"/>
                <a:gd name="connsiteX91" fmla="*/ 20732 w 196153"/>
                <a:gd name="connsiteY91" fmla="*/ 35987 h 79274"/>
                <a:gd name="connsiteX92" fmla="*/ 23495 w 196153"/>
                <a:gd name="connsiteY92" fmla="*/ 36653 h 79274"/>
                <a:gd name="connsiteX93" fmla="*/ 27590 w 196153"/>
                <a:gd name="connsiteY93" fmla="*/ 37225 h 79274"/>
                <a:gd name="connsiteX94" fmla="*/ 28829 w 196153"/>
                <a:gd name="connsiteY94" fmla="*/ 37225 h 79274"/>
                <a:gd name="connsiteX95" fmla="*/ 27971 w 196153"/>
                <a:gd name="connsiteY95" fmla="*/ 37225 h 79274"/>
                <a:gd name="connsiteX96" fmla="*/ 26066 w 196153"/>
                <a:gd name="connsiteY96" fmla="*/ 37225 h 79274"/>
                <a:gd name="connsiteX97" fmla="*/ 21018 w 196153"/>
                <a:gd name="connsiteY97" fmla="*/ 36463 h 79274"/>
                <a:gd name="connsiteX98" fmla="*/ 18256 w 196153"/>
                <a:gd name="connsiteY98" fmla="*/ 36463 h 79274"/>
                <a:gd name="connsiteX99" fmla="*/ 19494 w 196153"/>
                <a:gd name="connsiteY99" fmla="*/ 36939 h 79274"/>
                <a:gd name="connsiteX100" fmla="*/ 20923 w 196153"/>
                <a:gd name="connsiteY100" fmla="*/ 36939 h 79274"/>
                <a:gd name="connsiteX101" fmla="*/ 27400 w 196153"/>
                <a:gd name="connsiteY101" fmla="*/ 37986 h 79274"/>
                <a:gd name="connsiteX102" fmla="*/ 30543 w 196153"/>
                <a:gd name="connsiteY102" fmla="*/ 37986 h 79274"/>
                <a:gd name="connsiteX103" fmla="*/ 32543 w 196153"/>
                <a:gd name="connsiteY103" fmla="*/ 37986 h 79274"/>
                <a:gd name="connsiteX104" fmla="*/ 32543 w 196153"/>
                <a:gd name="connsiteY104" fmla="*/ 37986 h 79274"/>
                <a:gd name="connsiteX105" fmla="*/ 31591 w 196153"/>
                <a:gd name="connsiteY105" fmla="*/ 37986 h 79274"/>
                <a:gd name="connsiteX106" fmla="*/ 33020 w 196153"/>
                <a:gd name="connsiteY106" fmla="*/ 38558 h 79274"/>
                <a:gd name="connsiteX107" fmla="*/ 35496 w 196153"/>
                <a:gd name="connsiteY107" fmla="*/ 39129 h 79274"/>
                <a:gd name="connsiteX108" fmla="*/ 37115 w 196153"/>
                <a:gd name="connsiteY108" fmla="*/ 39129 h 79274"/>
                <a:gd name="connsiteX109" fmla="*/ 39306 w 196153"/>
                <a:gd name="connsiteY109" fmla="*/ 39892 h 79274"/>
                <a:gd name="connsiteX110" fmla="*/ 37782 w 196153"/>
                <a:gd name="connsiteY110" fmla="*/ 39892 h 79274"/>
                <a:gd name="connsiteX111" fmla="*/ 35306 w 196153"/>
                <a:gd name="connsiteY111" fmla="*/ 39320 h 79274"/>
                <a:gd name="connsiteX112" fmla="*/ 32829 w 196153"/>
                <a:gd name="connsiteY112" fmla="*/ 38653 h 79274"/>
                <a:gd name="connsiteX113" fmla="*/ 31972 w 196153"/>
                <a:gd name="connsiteY113" fmla="*/ 38653 h 79274"/>
                <a:gd name="connsiteX114" fmla="*/ 30162 w 196153"/>
                <a:gd name="connsiteY114" fmla="*/ 38653 h 79274"/>
                <a:gd name="connsiteX115" fmla="*/ 32639 w 196153"/>
                <a:gd name="connsiteY115" fmla="*/ 39701 h 79274"/>
                <a:gd name="connsiteX116" fmla="*/ 38163 w 196153"/>
                <a:gd name="connsiteY116" fmla="*/ 41225 h 79274"/>
                <a:gd name="connsiteX117" fmla="*/ 40925 w 196153"/>
                <a:gd name="connsiteY117" fmla="*/ 41892 h 79274"/>
                <a:gd name="connsiteX118" fmla="*/ 44069 w 196153"/>
                <a:gd name="connsiteY118" fmla="*/ 43130 h 79274"/>
                <a:gd name="connsiteX119" fmla="*/ 105505 w 196153"/>
                <a:gd name="connsiteY119" fmla="*/ 59132 h 79274"/>
                <a:gd name="connsiteX120" fmla="*/ 105505 w 196153"/>
                <a:gd name="connsiteY120" fmla="*/ 59132 h 79274"/>
                <a:gd name="connsiteX121" fmla="*/ 118364 w 196153"/>
                <a:gd name="connsiteY121" fmla="*/ 62561 h 79274"/>
                <a:gd name="connsiteX122" fmla="*/ 123888 w 196153"/>
                <a:gd name="connsiteY122" fmla="*/ 63799 h 79274"/>
                <a:gd name="connsiteX123" fmla="*/ 134270 w 196153"/>
                <a:gd name="connsiteY123" fmla="*/ 65704 h 79274"/>
                <a:gd name="connsiteX124" fmla="*/ 139509 w 196153"/>
                <a:gd name="connsiteY124" fmla="*/ 66657 h 79274"/>
                <a:gd name="connsiteX125" fmla="*/ 142081 w 196153"/>
                <a:gd name="connsiteY125" fmla="*/ 66657 h 79274"/>
                <a:gd name="connsiteX126" fmla="*/ 143129 w 196153"/>
                <a:gd name="connsiteY126" fmla="*/ 66657 h 79274"/>
                <a:gd name="connsiteX127" fmla="*/ 151415 w 196153"/>
                <a:gd name="connsiteY127" fmla="*/ 67419 h 79274"/>
                <a:gd name="connsiteX128" fmla="*/ 167417 w 196153"/>
                <a:gd name="connsiteY128" fmla="*/ 74943 h 79274"/>
                <a:gd name="connsiteX129" fmla="*/ 180371 w 196153"/>
                <a:gd name="connsiteY129" fmla="*/ 78372 h 79274"/>
                <a:gd name="connsiteX130" fmla="*/ 182086 w 196153"/>
                <a:gd name="connsiteY130" fmla="*/ 77229 h 79274"/>
                <a:gd name="connsiteX131" fmla="*/ 183705 w 196153"/>
                <a:gd name="connsiteY131" fmla="*/ 78372 h 79274"/>
                <a:gd name="connsiteX132" fmla="*/ 185420 w 196153"/>
                <a:gd name="connsiteY132" fmla="*/ 78372 h 79274"/>
                <a:gd name="connsiteX133" fmla="*/ 185420 w 196153"/>
                <a:gd name="connsiteY133" fmla="*/ 76182 h 79274"/>
                <a:gd name="connsiteX134" fmla="*/ 183991 w 196153"/>
                <a:gd name="connsiteY134" fmla="*/ 75325 h 79274"/>
                <a:gd name="connsiteX135" fmla="*/ 183991 w 196153"/>
                <a:gd name="connsiteY135" fmla="*/ 73134 h 79274"/>
                <a:gd name="connsiteX136" fmla="*/ 185705 w 196153"/>
                <a:gd name="connsiteY136" fmla="*/ 73134 h 79274"/>
                <a:gd name="connsiteX137" fmla="*/ 187610 w 196153"/>
                <a:gd name="connsiteY137" fmla="*/ 75325 h 79274"/>
                <a:gd name="connsiteX138" fmla="*/ 188658 w 196153"/>
                <a:gd name="connsiteY138" fmla="*/ 76182 h 79274"/>
                <a:gd name="connsiteX139" fmla="*/ 189611 w 196153"/>
                <a:gd name="connsiteY139" fmla="*/ 75325 h 79274"/>
                <a:gd name="connsiteX140" fmla="*/ 189134 w 196153"/>
                <a:gd name="connsiteY140" fmla="*/ 73229 h 79274"/>
                <a:gd name="connsiteX141" fmla="*/ 187420 w 196153"/>
                <a:gd name="connsiteY141" fmla="*/ 71515 h 79274"/>
                <a:gd name="connsiteX142" fmla="*/ 185801 w 196153"/>
                <a:gd name="connsiteY142" fmla="*/ 68943 h 79274"/>
                <a:gd name="connsiteX143" fmla="*/ 186944 w 196153"/>
                <a:gd name="connsiteY143" fmla="*/ 67704 h 79274"/>
                <a:gd name="connsiteX144" fmla="*/ 188373 w 196153"/>
                <a:gd name="connsiteY144" fmla="*/ 69038 h 79274"/>
                <a:gd name="connsiteX145" fmla="*/ 190277 w 196153"/>
                <a:gd name="connsiteY145" fmla="*/ 71134 h 79274"/>
                <a:gd name="connsiteX146" fmla="*/ 191040 w 196153"/>
                <a:gd name="connsiteY146" fmla="*/ 68657 h 79274"/>
                <a:gd name="connsiteX147" fmla="*/ 189706 w 196153"/>
                <a:gd name="connsiteY147" fmla="*/ 66276 h 79274"/>
                <a:gd name="connsiteX148" fmla="*/ 187896 w 196153"/>
                <a:gd name="connsiteY148" fmla="*/ 64752 h 79274"/>
                <a:gd name="connsiteX149" fmla="*/ 187325 w 196153"/>
                <a:gd name="connsiteY149" fmla="*/ 63419 h 79274"/>
                <a:gd name="connsiteX150" fmla="*/ 190563 w 196153"/>
                <a:gd name="connsiteY150" fmla="*/ 65038 h 79274"/>
                <a:gd name="connsiteX151" fmla="*/ 191516 w 196153"/>
                <a:gd name="connsiteY151" fmla="*/ 66466 h 79274"/>
                <a:gd name="connsiteX152" fmla="*/ 192449 w 196153"/>
                <a:gd name="connsiteY152" fmla="*/ 66304 h 79274"/>
                <a:gd name="connsiteX153" fmla="*/ 192563 w 196153"/>
                <a:gd name="connsiteY153" fmla="*/ 65990 h 79274"/>
                <a:gd name="connsiteX154" fmla="*/ 192563 w 196153"/>
                <a:gd name="connsiteY154" fmla="*/ 65323 h 79274"/>
                <a:gd name="connsiteX155" fmla="*/ 190658 w 196153"/>
                <a:gd name="connsiteY155" fmla="*/ 62085 h 79274"/>
                <a:gd name="connsiteX156" fmla="*/ 188468 w 196153"/>
                <a:gd name="connsiteY156" fmla="*/ 60371 h 79274"/>
                <a:gd name="connsiteX157" fmla="*/ 193421 w 196153"/>
                <a:gd name="connsiteY157" fmla="*/ 63419 h 79274"/>
                <a:gd name="connsiteX158" fmla="*/ 194468 w 196153"/>
                <a:gd name="connsiteY158" fmla="*/ 65418 h 79274"/>
                <a:gd name="connsiteX159" fmla="*/ 195992 w 196153"/>
                <a:gd name="connsiteY159" fmla="*/ 65418 h 79274"/>
                <a:gd name="connsiteX160" fmla="*/ 195992 w 196153"/>
                <a:gd name="connsiteY160" fmla="*/ 63513 h 79274"/>
                <a:gd name="connsiteX161" fmla="*/ 193707 w 196153"/>
                <a:gd name="connsiteY161" fmla="*/ 58846 h 79274"/>
                <a:gd name="connsiteX162" fmla="*/ 189896 w 196153"/>
                <a:gd name="connsiteY162" fmla="*/ 57227 h 79274"/>
                <a:gd name="connsiteX163" fmla="*/ 188658 w 196153"/>
                <a:gd name="connsiteY163" fmla="*/ 55989 h 79274"/>
                <a:gd name="connsiteX164" fmla="*/ 189420 w 196153"/>
                <a:gd name="connsiteY164" fmla="*/ 54560 h 79274"/>
                <a:gd name="connsiteX165" fmla="*/ 191325 w 196153"/>
                <a:gd name="connsiteY165" fmla="*/ 55322 h 79274"/>
                <a:gd name="connsiteX166" fmla="*/ 192944 w 196153"/>
                <a:gd name="connsiteY166" fmla="*/ 55322 h 79274"/>
                <a:gd name="connsiteX167" fmla="*/ 192278 w 196153"/>
                <a:gd name="connsiteY167" fmla="*/ 52560 h 79274"/>
                <a:gd name="connsiteX168" fmla="*/ 189992 w 196153"/>
                <a:gd name="connsiteY168" fmla="*/ 51226 h 79274"/>
                <a:gd name="connsiteX169" fmla="*/ 188658 w 196153"/>
                <a:gd name="connsiteY169" fmla="*/ 51226 h 79274"/>
                <a:gd name="connsiteX170" fmla="*/ 193135 w 196153"/>
                <a:gd name="connsiteY170" fmla="*/ 51226 h 79274"/>
                <a:gd name="connsiteX171" fmla="*/ 194468 w 196153"/>
                <a:gd name="connsiteY171" fmla="*/ 51798 h 79274"/>
                <a:gd name="connsiteX172" fmla="*/ 195297 w 196153"/>
                <a:gd name="connsiteY172" fmla="*/ 51350 h 79274"/>
                <a:gd name="connsiteX173" fmla="*/ 195326 w 196153"/>
                <a:gd name="connsiteY173" fmla="*/ 51226 h 79274"/>
                <a:gd name="connsiteX174" fmla="*/ 195326 w 196153"/>
                <a:gd name="connsiteY174" fmla="*/ 50464 h 79274"/>
                <a:gd name="connsiteX175" fmla="*/ 192563 w 196153"/>
                <a:gd name="connsiteY175" fmla="*/ 47893 h 79274"/>
                <a:gd name="connsiteX176" fmla="*/ 189420 w 196153"/>
                <a:gd name="connsiteY176" fmla="*/ 47893 h 79274"/>
                <a:gd name="connsiteX177" fmla="*/ 188277 w 196153"/>
                <a:gd name="connsiteY177" fmla="*/ 46940 h 79274"/>
                <a:gd name="connsiteX178" fmla="*/ 188277 w 196153"/>
                <a:gd name="connsiteY178" fmla="*/ 46940 h 79274"/>
                <a:gd name="connsiteX179" fmla="*/ 192754 w 196153"/>
                <a:gd name="connsiteY179" fmla="*/ 46940 h 79274"/>
                <a:gd name="connsiteX180" fmla="*/ 194278 w 196153"/>
                <a:gd name="connsiteY180" fmla="*/ 44749 h 79274"/>
                <a:gd name="connsiteX181" fmla="*/ 193516 w 196153"/>
                <a:gd name="connsiteY181" fmla="*/ 42654 h 79274"/>
                <a:gd name="connsiteX182" fmla="*/ 192754 w 196153"/>
                <a:gd name="connsiteY182" fmla="*/ 42654 h 79274"/>
                <a:gd name="connsiteX183" fmla="*/ 190277 w 196153"/>
                <a:gd name="connsiteY183" fmla="*/ 44559 h 79274"/>
                <a:gd name="connsiteX184" fmla="*/ 186944 w 196153"/>
                <a:gd name="connsiteY184" fmla="*/ 44559 h 79274"/>
                <a:gd name="connsiteX185" fmla="*/ 186944 w 196153"/>
                <a:gd name="connsiteY185" fmla="*/ 43130 h 79274"/>
                <a:gd name="connsiteX186" fmla="*/ 188468 w 196153"/>
                <a:gd name="connsiteY186" fmla="*/ 43130 h 79274"/>
                <a:gd name="connsiteX187" fmla="*/ 186944 w 196153"/>
                <a:gd name="connsiteY187" fmla="*/ 41987 h 79274"/>
                <a:gd name="connsiteX188" fmla="*/ 185324 w 196153"/>
                <a:gd name="connsiteY188" fmla="*/ 41130 h 79274"/>
                <a:gd name="connsiteX189" fmla="*/ 189039 w 196153"/>
                <a:gd name="connsiteY189" fmla="*/ 41130 h 79274"/>
                <a:gd name="connsiteX190" fmla="*/ 192849 w 196153"/>
                <a:gd name="connsiteY190" fmla="*/ 37510 h 79274"/>
                <a:gd name="connsiteX191" fmla="*/ 192849 w 196153"/>
                <a:gd name="connsiteY191" fmla="*/ 36463 h 79274"/>
                <a:gd name="connsiteX192" fmla="*/ 190563 w 196153"/>
                <a:gd name="connsiteY192" fmla="*/ 35034 h 79274"/>
                <a:gd name="connsiteX193" fmla="*/ 188849 w 196153"/>
                <a:gd name="connsiteY193" fmla="*/ 35605 h 79274"/>
                <a:gd name="connsiteX194" fmla="*/ 186182 w 196153"/>
                <a:gd name="connsiteY194" fmla="*/ 36177 h 79274"/>
                <a:gd name="connsiteX195" fmla="*/ 183038 w 196153"/>
                <a:gd name="connsiteY195" fmla="*/ 34844 h 79274"/>
                <a:gd name="connsiteX196" fmla="*/ 183153 w 196153"/>
                <a:gd name="connsiteY196" fmla="*/ 33091 h 79274"/>
                <a:gd name="connsiteX197" fmla="*/ 183610 w 196153"/>
                <a:gd name="connsiteY197" fmla="*/ 32843 h 79274"/>
                <a:gd name="connsiteX198" fmla="*/ 185896 w 196153"/>
                <a:gd name="connsiteY198" fmla="*/ 32081 h 79274"/>
                <a:gd name="connsiteX199" fmla="*/ 184943 w 196153"/>
                <a:gd name="connsiteY199" fmla="*/ 29604 h 79274"/>
                <a:gd name="connsiteX200" fmla="*/ 183800 w 196153"/>
                <a:gd name="connsiteY200" fmla="*/ 29604 h 79274"/>
                <a:gd name="connsiteX201" fmla="*/ 182181 w 196153"/>
                <a:gd name="connsiteY201" fmla="*/ 30557 h 79274"/>
                <a:gd name="connsiteX202" fmla="*/ 178924 w 196153"/>
                <a:gd name="connsiteY202" fmla="*/ 29700 h 79274"/>
                <a:gd name="connsiteX203" fmla="*/ 178657 w 196153"/>
                <a:gd name="connsiteY203" fmla="*/ 29033 h 79274"/>
                <a:gd name="connsiteX204" fmla="*/ 179800 w 196153"/>
                <a:gd name="connsiteY204" fmla="*/ 28081 h 79274"/>
                <a:gd name="connsiteX205" fmla="*/ 184277 w 196153"/>
                <a:gd name="connsiteY205" fmla="*/ 27128 h 79274"/>
                <a:gd name="connsiteX206" fmla="*/ 186277 w 196153"/>
                <a:gd name="connsiteY206" fmla="*/ 26557 h 79274"/>
                <a:gd name="connsiteX207" fmla="*/ 187134 w 196153"/>
                <a:gd name="connsiteY207" fmla="*/ 24747 h 79274"/>
                <a:gd name="connsiteX208" fmla="*/ 186182 w 196153"/>
                <a:gd name="connsiteY208" fmla="*/ 23223 h 79274"/>
                <a:gd name="connsiteX209" fmla="*/ 184467 w 196153"/>
                <a:gd name="connsiteY209" fmla="*/ 22366 h 79274"/>
                <a:gd name="connsiteX210" fmla="*/ 183705 w 196153"/>
                <a:gd name="connsiteY210" fmla="*/ 23032 h 79274"/>
                <a:gd name="connsiteX211" fmla="*/ 181133 w 196153"/>
                <a:gd name="connsiteY211" fmla="*/ 24556 h 79274"/>
                <a:gd name="connsiteX212" fmla="*/ 179419 w 196153"/>
                <a:gd name="connsiteY212" fmla="*/ 24080 h 79274"/>
                <a:gd name="connsiteX213" fmla="*/ 178943 w 196153"/>
                <a:gd name="connsiteY213" fmla="*/ 23127 h 79274"/>
                <a:gd name="connsiteX214" fmla="*/ 180181 w 196153"/>
                <a:gd name="connsiteY214" fmla="*/ 21889 h 79274"/>
                <a:gd name="connsiteX215" fmla="*/ 181705 w 196153"/>
                <a:gd name="connsiteY215" fmla="*/ 20842 h 79274"/>
                <a:gd name="connsiteX216" fmla="*/ 180752 w 196153"/>
                <a:gd name="connsiteY216" fmla="*/ 18651 h 79274"/>
                <a:gd name="connsiteX217" fmla="*/ 178752 w 196153"/>
                <a:gd name="connsiteY217" fmla="*/ 18651 h 79274"/>
                <a:gd name="connsiteX218" fmla="*/ 177800 w 196153"/>
                <a:gd name="connsiteY218" fmla="*/ 19699 h 79274"/>
                <a:gd name="connsiteX219" fmla="*/ 174180 w 196153"/>
                <a:gd name="connsiteY219" fmla="*/ 22461 h 79274"/>
                <a:gd name="connsiteX220" fmla="*/ 172085 w 196153"/>
                <a:gd name="connsiteY220" fmla="*/ 22461 h 79274"/>
                <a:gd name="connsiteX221" fmla="*/ 172085 w 196153"/>
                <a:gd name="connsiteY221" fmla="*/ 21318 h 79274"/>
                <a:gd name="connsiteX222" fmla="*/ 172847 w 196153"/>
                <a:gd name="connsiteY222" fmla="*/ 20746 h 79274"/>
                <a:gd name="connsiteX223" fmla="*/ 174275 w 196153"/>
                <a:gd name="connsiteY223" fmla="*/ 19889 h 79274"/>
                <a:gd name="connsiteX224" fmla="*/ 175133 w 196153"/>
                <a:gd name="connsiteY224" fmla="*/ 18270 h 79274"/>
                <a:gd name="connsiteX225" fmla="*/ 173132 w 196153"/>
                <a:gd name="connsiteY225" fmla="*/ 16174 h 79274"/>
                <a:gd name="connsiteX226" fmla="*/ 171608 w 196153"/>
                <a:gd name="connsiteY226" fmla="*/ 17032 h 79274"/>
                <a:gd name="connsiteX227" fmla="*/ 170370 w 196153"/>
                <a:gd name="connsiteY227" fmla="*/ 17889 h 79274"/>
                <a:gd name="connsiteX228" fmla="*/ 169418 w 196153"/>
                <a:gd name="connsiteY228" fmla="*/ 17889 h 79274"/>
                <a:gd name="connsiteX229" fmla="*/ 168751 w 196153"/>
                <a:gd name="connsiteY229" fmla="*/ 17889 h 79274"/>
                <a:gd name="connsiteX230" fmla="*/ 167798 w 196153"/>
                <a:gd name="connsiteY230" fmla="*/ 15412 h 79274"/>
                <a:gd name="connsiteX231" fmla="*/ 169989 w 196153"/>
                <a:gd name="connsiteY231" fmla="*/ 14651 h 79274"/>
                <a:gd name="connsiteX232" fmla="*/ 172370 w 196153"/>
                <a:gd name="connsiteY232" fmla="*/ 13888 h 79274"/>
                <a:gd name="connsiteX233" fmla="*/ 172370 w 196153"/>
                <a:gd name="connsiteY233" fmla="*/ 13888 h 79274"/>
                <a:gd name="connsiteX234" fmla="*/ 170942 w 196153"/>
                <a:gd name="connsiteY234" fmla="*/ 12459 h 79274"/>
                <a:gd name="connsiteX235" fmla="*/ 169608 w 196153"/>
                <a:gd name="connsiteY235" fmla="*/ 11697 h 79274"/>
                <a:gd name="connsiteX236" fmla="*/ 166370 w 196153"/>
                <a:gd name="connsiteY236" fmla="*/ 11697 h 79274"/>
                <a:gd name="connsiteX237" fmla="*/ 164941 w 196153"/>
                <a:gd name="connsiteY237" fmla="*/ 13793 h 79274"/>
                <a:gd name="connsiteX238" fmla="*/ 163036 w 196153"/>
                <a:gd name="connsiteY238" fmla="*/ 13793 h 79274"/>
                <a:gd name="connsiteX239" fmla="*/ 161607 w 196153"/>
                <a:gd name="connsiteY239" fmla="*/ 12174 h 79274"/>
                <a:gd name="connsiteX240" fmla="*/ 162560 w 196153"/>
                <a:gd name="connsiteY240" fmla="*/ 11221 h 79274"/>
                <a:gd name="connsiteX241" fmla="*/ 163417 w 196153"/>
                <a:gd name="connsiteY241" fmla="*/ 10745 h 79274"/>
                <a:gd name="connsiteX242" fmla="*/ 163417 w 196153"/>
                <a:gd name="connsiteY242" fmla="*/ 9697 h 79274"/>
                <a:gd name="connsiteX243" fmla="*/ 160559 w 196153"/>
                <a:gd name="connsiteY243" fmla="*/ 8554 h 79274"/>
                <a:gd name="connsiteX244" fmla="*/ 158654 w 196153"/>
                <a:gd name="connsiteY244" fmla="*/ 9221 h 79274"/>
                <a:gd name="connsiteX245" fmla="*/ 157226 w 196153"/>
                <a:gd name="connsiteY245" fmla="*/ 8459 h 79274"/>
                <a:gd name="connsiteX246" fmla="*/ 156559 w 196153"/>
                <a:gd name="connsiteY246" fmla="*/ 7221 h 79274"/>
                <a:gd name="connsiteX247" fmla="*/ 157226 w 196153"/>
                <a:gd name="connsiteY247" fmla="*/ 6649 h 79274"/>
                <a:gd name="connsiteX248" fmla="*/ 158940 w 196153"/>
                <a:gd name="connsiteY248" fmla="*/ 5126 h 79274"/>
                <a:gd name="connsiteX249" fmla="*/ 158273 w 196153"/>
                <a:gd name="connsiteY249" fmla="*/ 2363 h 79274"/>
                <a:gd name="connsiteX250" fmla="*/ 155987 w 196153"/>
                <a:gd name="connsiteY250" fmla="*/ 1125 h 79274"/>
                <a:gd name="connsiteX251" fmla="*/ 155130 w 196153"/>
                <a:gd name="connsiteY251" fmla="*/ 1125 h 79274"/>
                <a:gd name="connsiteX252" fmla="*/ 153320 w 196153"/>
                <a:gd name="connsiteY252" fmla="*/ 3221 h 79274"/>
                <a:gd name="connsiteX253" fmla="*/ 152368 w 196153"/>
                <a:gd name="connsiteY253" fmla="*/ 4459 h 79274"/>
                <a:gd name="connsiteX254" fmla="*/ 151034 w 196153"/>
                <a:gd name="connsiteY254" fmla="*/ 4459 h 79274"/>
                <a:gd name="connsiteX255" fmla="*/ 150177 w 196153"/>
                <a:gd name="connsiteY255" fmla="*/ 3411 h 79274"/>
                <a:gd name="connsiteX256" fmla="*/ 149320 w 196153"/>
                <a:gd name="connsiteY256" fmla="*/ 2268 h 79274"/>
                <a:gd name="connsiteX257" fmla="*/ 147320 w 196153"/>
                <a:gd name="connsiteY257" fmla="*/ 1506 h 79274"/>
                <a:gd name="connsiteX258" fmla="*/ 144462 w 196153"/>
                <a:gd name="connsiteY258" fmla="*/ 1506 h 79274"/>
                <a:gd name="connsiteX259" fmla="*/ 141890 w 196153"/>
                <a:gd name="connsiteY259" fmla="*/ 649 h 79274"/>
                <a:gd name="connsiteX260" fmla="*/ 141890 w 196153"/>
                <a:gd name="connsiteY260" fmla="*/ -399 h 79274"/>
                <a:gd name="connsiteX261" fmla="*/ 141890 w 196153"/>
                <a:gd name="connsiteY261" fmla="*/ -399 h 79274"/>
                <a:gd name="connsiteX262" fmla="*/ 85217 w 196153"/>
                <a:gd name="connsiteY262" fmla="*/ 8268 h 79274"/>
                <a:gd name="connsiteX263" fmla="*/ 71596 w 196153"/>
                <a:gd name="connsiteY263" fmla="*/ 11983 h 79274"/>
                <a:gd name="connsiteX264" fmla="*/ 58070 w 196153"/>
                <a:gd name="connsiteY264" fmla="*/ 16270 h 79274"/>
                <a:gd name="connsiteX265" fmla="*/ 32543 w 196153"/>
                <a:gd name="connsiteY265" fmla="*/ 25223 h 79274"/>
                <a:gd name="connsiteX266" fmla="*/ 21971 w 196153"/>
                <a:gd name="connsiteY266" fmla="*/ 28557 h 79274"/>
                <a:gd name="connsiteX267" fmla="*/ 22828 w 196153"/>
                <a:gd name="connsiteY267" fmla="*/ 28557 h 79274"/>
                <a:gd name="connsiteX268" fmla="*/ 24257 w 196153"/>
                <a:gd name="connsiteY268" fmla="*/ 28557 h 79274"/>
                <a:gd name="connsiteX269" fmla="*/ 21590 w 196153"/>
                <a:gd name="connsiteY269" fmla="*/ 29224 h 79274"/>
                <a:gd name="connsiteX270" fmla="*/ 18923 w 196153"/>
                <a:gd name="connsiteY270" fmla="*/ 29224 h 79274"/>
                <a:gd name="connsiteX271" fmla="*/ 15589 w 196153"/>
                <a:gd name="connsiteY271" fmla="*/ 30176 h 79274"/>
                <a:gd name="connsiteX272" fmla="*/ 16541 w 196153"/>
                <a:gd name="connsiteY272" fmla="*/ 30176 h 7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96153" h="79274">
                  <a:moveTo>
                    <a:pt x="17875" y="32272"/>
                  </a:moveTo>
                  <a:cubicBezTo>
                    <a:pt x="18923" y="32186"/>
                    <a:pt x="19970" y="32186"/>
                    <a:pt x="21018" y="32272"/>
                  </a:cubicBezTo>
                  <a:cubicBezTo>
                    <a:pt x="21018" y="32272"/>
                    <a:pt x="20447" y="32272"/>
                    <a:pt x="19590" y="32843"/>
                  </a:cubicBezTo>
                  <a:lnTo>
                    <a:pt x="17113" y="32843"/>
                  </a:lnTo>
                  <a:lnTo>
                    <a:pt x="13684" y="33415"/>
                  </a:lnTo>
                  <a:cubicBezTo>
                    <a:pt x="12827" y="33415"/>
                    <a:pt x="12541" y="33415"/>
                    <a:pt x="13017" y="33415"/>
                  </a:cubicBezTo>
                  <a:lnTo>
                    <a:pt x="15398" y="33415"/>
                  </a:lnTo>
                  <a:lnTo>
                    <a:pt x="18351" y="33415"/>
                  </a:lnTo>
                  <a:lnTo>
                    <a:pt x="19399" y="33415"/>
                  </a:lnTo>
                  <a:cubicBezTo>
                    <a:pt x="17675" y="33795"/>
                    <a:pt x="15922" y="34053"/>
                    <a:pt x="14160" y="34177"/>
                  </a:cubicBezTo>
                  <a:lnTo>
                    <a:pt x="12446" y="34177"/>
                  </a:lnTo>
                  <a:lnTo>
                    <a:pt x="10922" y="34177"/>
                  </a:lnTo>
                  <a:lnTo>
                    <a:pt x="10922" y="34177"/>
                  </a:lnTo>
                  <a:lnTo>
                    <a:pt x="14255" y="34177"/>
                  </a:lnTo>
                  <a:lnTo>
                    <a:pt x="17684" y="34177"/>
                  </a:lnTo>
                  <a:cubicBezTo>
                    <a:pt x="15113" y="34653"/>
                    <a:pt x="11779" y="35034"/>
                    <a:pt x="9779" y="35224"/>
                  </a:cubicBezTo>
                  <a:lnTo>
                    <a:pt x="7874" y="35224"/>
                  </a:lnTo>
                  <a:lnTo>
                    <a:pt x="5492" y="35224"/>
                  </a:lnTo>
                  <a:lnTo>
                    <a:pt x="5016" y="35224"/>
                  </a:lnTo>
                  <a:cubicBezTo>
                    <a:pt x="6159" y="35310"/>
                    <a:pt x="7302" y="35310"/>
                    <a:pt x="8445" y="35224"/>
                  </a:cubicBezTo>
                  <a:lnTo>
                    <a:pt x="14351" y="34558"/>
                  </a:lnTo>
                  <a:cubicBezTo>
                    <a:pt x="14951" y="34472"/>
                    <a:pt x="15560" y="34472"/>
                    <a:pt x="16160" y="34558"/>
                  </a:cubicBezTo>
                  <a:cubicBezTo>
                    <a:pt x="16160" y="34558"/>
                    <a:pt x="15684" y="34558"/>
                    <a:pt x="14636" y="34558"/>
                  </a:cubicBezTo>
                  <a:lnTo>
                    <a:pt x="11779" y="34558"/>
                  </a:lnTo>
                  <a:lnTo>
                    <a:pt x="9112" y="34558"/>
                  </a:lnTo>
                  <a:cubicBezTo>
                    <a:pt x="8255" y="34558"/>
                    <a:pt x="8636" y="34558"/>
                    <a:pt x="9588" y="34558"/>
                  </a:cubicBezTo>
                  <a:lnTo>
                    <a:pt x="13017" y="34558"/>
                  </a:lnTo>
                  <a:lnTo>
                    <a:pt x="15017" y="34558"/>
                  </a:lnTo>
                  <a:lnTo>
                    <a:pt x="7683" y="35224"/>
                  </a:lnTo>
                  <a:lnTo>
                    <a:pt x="5683" y="35224"/>
                  </a:lnTo>
                  <a:lnTo>
                    <a:pt x="3968" y="35224"/>
                  </a:lnTo>
                  <a:lnTo>
                    <a:pt x="3968" y="35224"/>
                  </a:lnTo>
                  <a:lnTo>
                    <a:pt x="7874" y="35224"/>
                  </a:lnTo>
                  <a:lnTo>
                    <a:pt x="13017" y="35224"/>
                  </a:lnTo>
                  <a:lnTo>
                    <a:pt x="14065" y="35224"/>
                  </a:lnTo>
                  <a:lnTo>
                    <a:pt x="6445" y="35224"/>
                  </a:lnTo>
                  <a:lnTo>
                    <a:pt x="3016" y="35224"/>
                  </a:lnTo>
                  <a:cubicBezTo>
                    <a:pt x="2349" y="35224"/>
                    <a:pt x="1968" y="35224"/>
                    <a:pt x="3016" y="35224"/>
                  </a:cubicBezTo>
                  <a:lnTo>
                    <a:pt x="4349" y="35224"/>
                  </a:lnTo>
                  <a:lnTo>
                    <a:pt x="9588" y="35224"/>
                  </a:lnTo>
                  <a:lnTo>
                    <a:pt x="15303" y="35224"/>
                  </a:lnTo>
                  <a:cubicBezTo>
                    <a:pt x="15875" y="35224"/>
                    <a:pt x="15303" y="35224"/>
                    <a:pt x="14255" y="35224"/>
                  </a:cubicBezTo>
                  <a:lnTo>
                    <a:pt x="11493" y="35224"/>
                  </a:lnTo>
                  <a:lnTo>
                    <a:pt x="15208" y="35224"/>
                  </a:lnTo>
                  <a:lnTo>
                    <a:pt x="8540" y="35224"/>
                  </a:lnTo>
                  <a:lnTo>
                    <a:pt x="158" y="35224"/>
                  </a:lnTo>
                  <a:lnTo>
                    <a:pt x="10731" y="35224"/>
                  </a:lnTo>
                  <a:lnTo>
                    <a:pt x="14827" y="35224"/>
                  </a:lnTo>
                  <a:cubicBezTo>
                    <a:pt x="13970" y="35339"/>
                    <a:pt x="13112" y="35339"/>
                    <a:pt x="12255" y="35224"/>
                  </a:cubicBezTo>
                  <a:lnTo>
                    <a:pt x="7874" y="35224"/>
                  </a:lnTo>
                  <a:cubicBezTo>
                    <a:pt x="6635" y="35224"/>
                    <a:pt x="6064" y="35224"/>
                    <a:pt x="7398" y="35224"/>
                  </a:cubicBezTo>
                  <a:lnTo>
                    <a:pt x="13208" y="35224"/>
                  </a:lnTo>
                  <a:lnTo>
                    <a:pt x="17018" y="35224"/>
                  </a:lnTo>
                  <a:cubicBezTo>
                    <a:pt x="17875" y="35224"/>
                    <a:pt x="18256" y="35224"/>
                    <a:pt x="17875" y="35224"/>
                  </a:cubicBezTo>
                  <a:lnTo>
                    <a:pt x="15113" y="35224"/>
                  </a:lnTo>
                  <a:lnTo>
                    <a:pt x="7016" y="35224"/>
                  </a:lnTo>
                  <a:lnTo>
                    <a:pt x="3016" y="35224"/>
                  </a:lnTo>
                  <a:lnTo>
                    <a:pt x="-32" y="35224"/>
                  </a:lnTo>
                  <a:lnTo>
                    <a:pt x="1873" y="35224"/>
                  </a:lnTo>
                  <a:lnTo>
                    <a:pt x="3683" y="35224"/>
                  </a:lnTo>
                  <a:lnTo>
                    <a:pt x="9683" y="35224"/>
                  </a:lnTo>
                  <a:lnTo>
                    <a:pt x="11969" y="35224"/>
                  </a:lnTo>
                  <a:cubicBezTo>
                    <a:pt x="11969" y="35224"/>
                    <a:pt x="11969" y="35224"/>
                    <a:pt x="11969" y="35224"/>
                  </a:cubicBezTo>
                  <a:lnTo>
                    <a:pt x="8540" y="35224"/>
                  </a:lnTo>
                  <a:lnTo>
                    <a:pt x="4826" y="35224"/>
                  </a:lnTo>
                  <a:cubicBezTo>
                    <a:pt x="3778" y="35224"/>
                    <a:pt x="3206" y="35224"/>
                    <a:pt x="3968" y="35224"/>
                  </a:cubicBezTo>
                  <a:lnTo>
                    <a:pt x="6921" y="35224"/>
                  </a:lnTo>
                  <a:lnTo>
                    <a:pt x="9683" y="35224"/>
                  </a:lnTo>
                  <a:lnTo>
                    <a:pt x="18732" y="35224"/>
                  </a:lnTo>
                  <a:lnTo>
                    <a:pt x="21685" y="35224"/>
                  </a:lnTo>
                  <a:cubicBezTo>
                    <a:pt x="21685" y="35224"/>
                    <a:pt x="21685" y="35224"/>
                    <a:pt x="21685" y="35224"/>
                  </a:cubicBezTo>
                  <a:lnTo>
                    <a:pt x="19780" y="35224"/>
                  </a:lnTo>
                  <a:lnTo>
                    <a:pt x="16446" y="35224"/>
                  </a:lnTo>
                  <a:lnTo>
                    <a:pt x="13208" y="35224"/>
                  </a:lnTo>
                  <a:cubicBezTo>
                    <a:pt x="12512" y="35224"/>
                    <a:pt x="12893" y="35224"/>
                    <a:pt x="14351" y="35224"/>
                  </a:cubicBezTo>
                  <a:lnTo>
                    <a:pt x="17780" y="35224"/>
                  </a:lnTo>
                  <a:lnTo>
                    <a:pt x="20732" y="35224"/>
                  </a:lnTo>
                  <a:lnTo>
                    <a:pt x="22352" y="35224"/>
                  </a:lnTo>
                  <a:lnTo>
                    <a:pt x="23114" y="35224"/>
                  </a:lnTo>
                  <a:cubicBezTo>
                    <a:pt x="24066" y="35224"/>
                    <a:pt x="23114" y="35224"/>
                    <a:pt x="22066" y="35224"/>
                  </a:cubicBezTo>
                  <a:lnTo>
                    <a:pt x="17494" y="35224"/>
                  </a:lnTo>
                  <a:lnTo>
                    <a:pt x="12731" y="34653"/>
                  </a:lnTo>
                  <a:lnTo>
                    <a:pt x="11684" y="34653"/>
                  </a:lnTo>
                  <a:cubicBezTo>
                    <a:pt x="11684" y="34653"/>
                    <a:pt x="11684" y="34653"/>
                    <a:pt x="11684" y="34653"/>
                  </a:cubicBezTo>
                  <a:lnTo>
                    <a:pt x="12827" y="34653"/>
                  </a:lnTo>
                  <a:lnTo>
                    <a:pt x="18637" y="35510"/>
                  </a:lnTo>
                  <a:lnTo>
                    <a:pt x="23780" y="35987"/>
                  </a:lnTo>
                  <a:lnTo>
                    <a:pt x="26828" y="35987"/>
                  </a:lnTo>
                  <a:cubicBezTo>
                    <a:pt x="27590" y="35987"/>
                    <a:pt x="27495" y="35987"/>
                    <a:pt x="26828" y="35987"/>
                  </a:cubicBezTo>
                  <a:lnTo>
                    <a:pt x="24066" y="35987"/>
                  </a:lnTo>
                  <a:lnTo>
                    <a:pt x="21971" y="35987"/>
                  </a:lnTo>
                  <a:cubicBezTo>
                    <a:pt x="21561" y="35901"/>
                    <a:pt x="21142" y="35901"/>
                    <a:pt x="20732" y="35987"/>
                  </a:cubicBezTo>
                  <a:cubicBezTo>
                    <a:pt x="21618" y="36320"/>
                    <a:pt x="22552" y="36548"/>
                    <a:pt x="23495" y="36653"/>
                  </a:cubicBezTo>
                  <a:lnTo>
                    <a:pt x="27590" y="37225"/>
                  </a:lnTo>
                  <a:cubicBezTo>
                    <a:pt x="28352" y="37225"/>
                    <a:pt x="28638" y="37225"/>
                    <a:pt x="28829" y="37225"/>
                  </a:cubicBezTo>
                  <a:cubicBezTo>
                    <a:pt x="29019" y="37225"/>
                    <a:pt x="28829" y="37225"/>
                    <a:pt x="27971" y="37225"/>
                  </a:cubicBezTo>
                  <a:lnTo>
                    <a:pt x="26066" y="37225"/>
                  </a:lnTo>
                  <a:lnTo>
                    <a:pt x="21018" y="36463"/>
                  </a:lnTo>
                  <a:cubicBezTo>
                    <a:pt x="20104" y="36348"/>
                    <a:pt x="19170" y="36348"/>
                    <a:pt x="18256" y="36463"/>
                  </a:cubicBezTo>
                  <a:cubicBezTo>
                    <a:pt x="18256" y="36463"/>
                    <a:pt x="18256" y="36463"/>
                    <a:pt x="19494" y="36939"/>
                  </a:cubicBezTo>
                  <a:lnTo>
                    <a:pt x="20923" y="36939"/>
                  </a:lnTo>
                  <a:cubicBezTo>
                    <a:pt x="23056" y="37434"/>
                    <a:pt x="25219" y="37786"/>
                    <a:pt x="27400" y="37986"/>
                  </a:cubicBezTo>
                  <a:lnTo>
                    <a:pt x="30543" y="37986"/>
                  </a:lnTo>
                  <a:cubicBezTo>
                    <a:pt x="31210" y="37901"/>
                    <a:pt x="31877" y="37901"/>
                    <a:pt x="32543" y="37986"/>
                  </a:cubicBezTo>
                  <a:cubicBezTo>
                    <a:pt x="32543" y="37986"/>
                    <a:pt x="32543" y="37986"/>
                    <a:pt x="32543" y="37986"/>
                  </a:cubicBezTo>
                  <a:lnTo>
                    <a:pt x="31591" y="37986"/>
                  </a:lnTo>
                  <a:cubicBezTo>
                    <a:pt x="32020" y="38272"/>
                    <a:pt x="32505" y="38472"/>
                    <a:pt x="33020" y="38558"/>
                  </a:cubicBezTo>
                  <a:lnTo>
                    <a:pt x="35496" y="39129"/>
                  </a:lnTo>
                  <a:lnTo>
                    <a:pt x="37115" y="39129"/>
                  </a:lnTo>
                  <a:lnTo>
                    <a:pt x="39306" y="39892"/>
                  </a:lnTo>
                  <a:cubicBezTo>
                    <a:pt x="39306" y="39892"/>
                    <a:pt x="38544" y="39892"/>
                    <a:pt x="37782" y="39892"/>
                  </a:cubicBezTo>
                  <a:lnTo>
                    <a:pt x="35306" y="39320"/>
                  </a:lnTo>
                  <a:lnTo>
                    <a:pt x="32829" y="38653"/>
                  </a:lnTo>
                  <a:lnTo>
                    <a:pt x="31972" y="38653"/>
                  </a:lnTo>
                  <a:lnTo>
                    <a:pt x="30162" y="38653"/>
                  </a:lnTo>
                  <a:cubicBezTo>
                    <a:pt x="29495" y="38653"/>
                    <a:pt x="31115" y="39225"/>
                    <a:pt x="32639" y="39701"/>
                  </a:cubicBezTo>
                  <a:cubicBezTo>
                    <a:pt x="34439" y="40349"/>
                    <a:pt x="36287" y="40854"/>
                    <a:pt x="38163" y="41225"/>
                  </a:cubicBezTo>
                  <a:lnTo>
                    <a:pt x="40925" y="41892"/>
                  </a:lnTo>
                  <a:cubicBezTo>
                    <a:pt x="43402" y="42749"/>
                    <a:pt x="42640" y="42749"/>
                    <a:pt x="44069" y="43130"/>
                  </a:cubicBezTo>
                  <a:lnTo>
                    <a:pt x="105505" y="59132"/>
                  </a:lnTo>
                  <a:lnTo>
                    <a:pt x="105505" y="59132"/>
                  </a:lnTo>
                  <a:lnTo>
                    <a:pt x="118364" y="62561"/>
                  </a:lnTo>
                  <a:lnTo>
                    <a:pt x="123888" y="63799"/>
                  </a:lnTo>
                  <a:lnTo>
                    <a:pt x="134270" y="65704"/>
                  </a:lnTo>
                  <a:lnTo>
                    <a:pt x="139509" y="66657"/>
                  </a:lnTo>
                  <a:lnTo>
                    <a:pt x="142081" y="66657"/>
                  </a:lnTo>
                  <a:lnTo>
                    <a:pt x="143129" y="66657"/>
                  </a:lnTo>
                  <a:cubicBezTo>
                    <a:pt x="145910" y="66667"/>
                    <a:pt x="148682" y="66924"/>
                    <a:pt x="151415" y="67419"/>
                  </a:cubicBezTo>
                  <a:cubicBezTo>
                    <a:pt x="157273" y="68619"/>
                    <a:pt x="162760" y="71200"/>
                    <a:pt x="167417" y="74943"/>
                  </a:cubicBezTo>
                  <a:lnTo>
                    <a:pt x="180371" y="78372"/>
                  </a:lnTo>
                  <a:cubicBezTo>
                    <a:pt x="181705" y="78372"/>
                    <a:pt x="181515" y="77515"/>
                    <a:pt x="182086" y="77229"/>
                  </a:cubicBezTo>
                  <a:cubicBezTo>
                    <a:pt x="182657" y="76944"/>
                    <a:pt x="183229" y="77801"/>
                    <a:pt x="183705" y="78372"/>
                  </a:cubicBezTo>
                  <a:cubicBezTo>
                    <a:pt x="184182" y="78944"/>
                    <a:pt x="185039" y="79134"/>
                    <a:pt x="185420" y="78372"/>
                  </a:cubicBezTo>
                  <a:cubicBezTo>
                    <a:pt x="185829" y="77696"/>
                    <a:pt x="185829" y="76858"/>
                    <a:pt x="185420" y="76182"/>
                  </a:cubicBezTo>
                  <a:cubicBezTo>
                    <a:pt x="184943" y="76182"/>
                    <a:pt x="184467" y="75706"/>
                    <a:pt x="183991" y="75325"/>
                  </a:cubicBezTo>
                  <a:cubicBezTo>
                    <a:pt x="183667" y="74630"/>
                    <a:pt x="183667" y="73829"/>
                    <a:pt x="183991" y="73134"/>
                  </a:cubicBezTo>
                  <a:cubicBezTo>
                    <a:pt x="183991" y="72181"/>
                    <a:pt x="185229" y="73134"/>
                    <a:pt x="185705" y="73134"/>
                  </a:cubicBezTo>
                  <a:lnTo>
                    <a:pt x="187610" y="75325"/>
                  </a:lnTo>
                  <a:cubicBezTo>
                    <a:pt x="187858" y="75715"/>
                    <a:pt x="188230" y="76010"/>
                    <a:pt x="188658" y="76182"/>
                  </a:cubicBezTo>
                  <a:cubicBezTo>
                    <a:pt x="188658" y="76182"/>
                    <a:pt x="189420" y="76182"/>
                    <a:pt x="189611" y="75325"/>
                  </a:cubicBezTo>
                  <a:cubicBezTo>
                    <a:pt x="189706" y="74591"/>
                    <a:pt x="189534" y="73848"/>
                    <a:pt x="189134" y="73229"/>
                  </a:cubicBezTo>
                  <a:cubicBezTo>
                    <a:pt x="188715" y="72524"/>
                    <a:pt x="188125" y="71934"/>
                    <a:pt x="187420" y="71515"/>
                  </a:cubicBezTo>
                  <a:cubicBezTo>
                    <a:pt x="186753" y="70943"/>
                    <a:pt x="185705" y="70276"/>
                    <a:pt x="185801" y="68943"/>
                  </a:cubicBezTo>
                  <a:cubicBezTo>
                    <a:pt x="185896" y="67610"/>
                    <a:pt x="186372" y="67610"/>
                    <a:pt x="186944" y="67704"/>
                  </a:cubicBezTo>
                  <a:cubicBezTo>
                    <a:pt x="187572" y="67952"/>
                    <a:pt x="188077" y="68429"/>
                    <a:pt x="188373" y="69038"/>
                  </a:cubicBezTo>
                  <a:cubicBezTo>
                    <a:pt x="188849" y="70086"/>
                    <a:pt x="189515" y="71419"/>
                    <a:pt x="190277" y="71134"/>
                  </a:cubicBezTo>
                  <a:cubicBezTo>
                    <a:pt x="191040" y="70848"/>
                    <a:pt x="191325" y="69609"/>
                    <a:pt x="191040" y="68657"/>
                  </a:cubicBezTo>
                  <a:cubicBezTo>
                    <a:pt x="190858" y="67743"/>
                    <a:pt x="190392" y="66914"/>
                    <a:pt x="189706" y="66276"/>
                  </a:cubicBezTo>
                  <a:lnTo>
                    <a:pt x="187896" y="64752"/>
                  </a:lnTo>
                  <a:cubicBezTo>
                    <a:pt x="187896" y="64752"/>
                    <a:pt x="187229" y="63895"/>
                    <a:pt x="187325" y="63419"/>
                  </a:cubicBezTo>
                  <a:cubicBezTo>
                    <a:pt x="188629" y="63276"/>
                    <a:pt x="189896" y="63904"/>
                    <a:pt x="190563" y="65038"/>
                  </a:cubicBezTo>
                  <a:cubicBezTo>
                    <a:pt x="190782" y="65571"/>
                    <a:pt x="191106" y="66057"/>
                    <a:pt x="191516" y="66466"/>
                  </a:cubicBezTo>
                  <a:cubicBezTo>
                    <a:pt x="191821" y="66676"/>
                    <a:pt x="192230" y="66609"/>
                    <a:pt x="192449" y="66304"/>
                  </a:cubicBezTo>
                  <a:cubicBezTo>
                    <a:pt x="192506" y="66209"/>
                    <a:pt x="192554" y="66104"/>
                    <a:pt x="192563" y="65990"/>
                  </a:cubicBezTo>
                  <a:cubicBezTo>
                    <a:pt x="192611" y="65771"/>
                    <a:pt x="192611" y="65542"/>
                    <a:pt x="192563" y="65323"/>
                  </a:cubicBezTo>
                  <a:cubicBezTo>
                    <a:pt x="192354" y="64047"/>
                    <a:pt x="191668" y="62894"/>
                    <a:pt x="190658" y="62085"/>
                  </a:cubicBezTo>
                  <a:cubicBezTo>
                    <a:pt x="189992" y="62085"/>
                    <a:pt x="189039" y="61418"/>
                    <a:pt x="188468" y="60371"/>
                  </a:cubicBezTo>
                  <a:cubicBezTo>
                    <a:pt x="190611" y="60180"/>
                    <a:pt x="192630" y="61418"/>
                    <a:pt x="193421" y="63419"/>
                  </a:cubicBezTo>
                  <a:cubicBezTo>
                    <a:pt x="193421" y="64085"/>
                    <a:pt x="194087" y="64847"/>
                    <a:pt x="194468" y="65418"/>
                  </a:cubicBezTo>
                  <a:cubicBezTo>
                    <a:pt x="194849" y="65990"/>
                    <a:pt x="195611" y="66276"/>
                    <a:pt x="195992" y="65418"/>
                  </a:cubicBezTo>
                  <a:cubicBezTo>
                    <a:pt x="196164" y="64799"/>
                    <a:pt x="196164" y="64132"/>
                    <a:pt x="195992" y="63513"/>
                  </a:cubicBezTo>
                  <a:cubicBezTo>
                    <a:pt x="195935" y="61704"/>
                    <a:pt x="195106" y="59999"/>
                    <a:pt x="193707" y="58846"/>
                  </a:cubicBezTo>
                  <a:cubicBezTo>
                    <a:pt x="192506" y="58151"/>
                    <a:pt x="191230" y="57599"/>
                    <a:pt x="189896" y="57227"/>
                  </a:cubicBezTo>
                  <a:cubicBezTo>
                    <a:pt x="189372" y="56941"/>
                    <a:pt x="188944" y="56513"/>
                    <a:pt x="188658" y="55989"/>
                  </a:cubicBezTo>
                  <a:cubicBezTo>
                    <a:pt x="188658" y="55132"/>
                    <a:pt x="188658" y="54465"/>
                    <a:pt x="189420" y="54560"/>
                  </a:cubicBezTo>
                  <a:cubicBezTo>
                    <a:pt x="190097" y="54684"/>
                    <a:pt x="190744" y="54951"/>
                    <a:pt x="191325" y="55322"/>
                  </a:cubicBezTo>
                  <a:cubicBezTo>
                    <a:pt x="191897" y="55322"/>
                    <a:pt x="192563" y="55322"/>
                    <a:pt x="192944" y="55322"/>
                  </a:cubicBezTo>
                  <a:cubicBezTo>
                    <a:pt x="193268" y="54351"/>
                    <a:pt x="193011" y="53274"/>
                    <a:pt x="192278" y="52560"/>
                  </a:cubicBezTo>
                  <a:cubicBezTo>
                    <a:pt x="191649" y="51922"/>
                    <a:pt x="190858" y="51465"/>
                    <a:pt x="189992" y="51226"/>
                  </a:cubicBezTo>
                  <a:lnTo>
                    <a:pt x="188658" y="51226"/>
                  </a:lnTo>
                  <a:cubicBezTo>
                    <a:pt x="190049" y="50464"/>
                    <a:pt x="191744" y="50464"/>
                    <a:pt x="193135" y="51226"/>
                  </a:cubicBezTo>
                  <a:cubicBezTo>
                    <a:pt x="193563" y="51455"/>
                    <a:pt x="194011" y="51645"/>
                    <a:pt x="194468" y="51798"/>
                  </a:cubicBezTo>
                  <a:cubicBezTo>
                    <a:pt x="194821" y="51902"/>
                    <a:pt x="195192" y="51702"/>
                    <a:pt x="195297" y="51350"/>
                  </a:cubicBezTo>
                  <a:cubicBezTo>
                    <a:pt x="195316" y="51312"/>
                    <a:pt x="195326" y="51274"/>
                    <a:pt x="195326" y="51226"/>
                  </a:cubicBezTo>
                  <a:cubicBezTo>
                    <a:pt x="195364" y="50979"/>
                    <a:pt x="195364" y="50712"/>
                    <a:pt x="195326" y="50464"/>
                  </a:cubicBezTo>
                  <a:cubicBezTo>
                    <a:pt x="194849" y="49226"/>
                    <a:pt x="193830" y="48274"/>
                    <a:pt x="192563" y="47893"/>
                  </a:cubicBezTo>
                  <a:cubicBezTo>
                    <a:pt x="191516" y="47797"/>
                    <a:pt x="190468" y="47797"/>
                    <a:pt x="189420" y="47893"/>
                  </a:cubicBezTo>
                  <a:cubicBezTo>
                    <a:pt x="188944" y="47893"/>
                    <a:pt x="188277" y="47893"/>
                    <a:pt x="188277" y="46940"/>
                  </a:cubicBezTo>
                  <a:cubicBezTo>
                    <a:pt x="188277" y="45988"/>
                    <a:pt x="188277" y="46940"/>
                    <a:pt x="188277" y="46940"/>
                  </a:cubicBezTo>
                  <a:cubicBezTo>
                    <a:pt x="188277" y="46940"/>
                    <a:pt x="191420" y="46940"/>
                    <a:pt x="192754" y="46940"/>
                  </a:cubicBezTo>
                  <a:cubicBezTo>
                    <a:pt x="193583" y="46492"/>
                    <a:pt x="194145" y="45683"/>
                    <a:pt x="194278" y="44749"/>
                  </a:cubicBezTo>
                  <a:cubicBezTo>
                    <a:pt x="194278" y="44083"/>
                    <a:pt x="194278" y="42940"/>
                    <a:pt x="193516" y="42654"/>
                  </a:cubicBezTo>
                  <a:cubicBezTo>
                    <a:pt x="193278" y="42520"/>
                    <a:pt x="192992" y="42520"/>
                    <a:pt x="192754" y="42654"/>
                  </a:cubicBezTo>
                  <a:cubicBezTo>
                    <a:pt x="191801" y="43226"/>
                    <a:pt x="191135" y="43987"/>
                    <a:pt x="190277" y="44559"/>
                  </a:cubicBezTo>
                  <a:cubicBezTo>
                    <a:pt x="189258" y="45197"/>
                    <a:pt x="187963" y="45197"/>
                    <a:pt x="186944" y="44559"/>
                  </a:cubicBezTo>
                  <a:cubicBezTo>
                    <a:pt x="186372" y="43987"/>
                    <a:pt x="186944" y="43320"/>
                    <a:pt x="186944" y="43130"/>
                  </a:cubicBezTo>
                  <a:cubicBezTo>
                    <a:pt x="186944" y="42940"/>
                    <a:pt x="188086" y="43130"/>
                    <a:pt x="188468" y="43130"/>
                  </a:cubicBezTo>
                  <a:cubicBezTo>
                    <a:pt x="188468" y="42559"/>
                    <a:pt x="187515" y="42082"/>
                    <a:pt x="186944" y="41987"/>
                  </a:cubicBezTo>
                  <a:cubicBezTo>
                    <a:pt x="186286" y="42035"/>
                    <a:pt x="185658" y="41701"/>
                    <a:pt x="185324" y="41130"/>
                  </a:cubicBezTo>
                  <a:cubicBezTo>
                    <a:pt x="185991" y="40272"/>
                    <a:pt x="187706" y="41130"/>
                    <a:pt x="189039" y="41130"/>
                  </a:cubicBezTo>
                  <a:cubicBezTo>
                    <a:pt x="191020" y="41006"/>
                    <a:pt x="192621" y="39482"/>
                    <a:pt x="192849" y="37510"/>
                  </a:cubicBezTo>
                  <a:cubicBezTo>
                    <a:pt x="192887" y="37158"/>
                    <a:pt x="192887" y="36815"/>
                    <a:pt x="192849" y="36463"/>
                  </a:cubicBezTo>
                  <a:cubicBezTo>
                    <a:pt x="192382" y="35624"/>
                    <a:pt x="191525" y="35081"/>
                    <a:pt x="190563" y="35034"/>
                  </a:cubicBezTo>
                  <a:cubicBezTo>
                    <a:pt x="189944" y="35015"/>
                    <a:pt x="189334" y="35224"/>
                    <a:pt x="188849" y="35605"/>
                  </a:cubicBezTo>
                  <a:cubicBezTo>
                    <a:pt x="188010" y="35996"/>
                    <a:pt x="187105" y="36187"/>
                    <a:pt x="186182" y="36177"/>
                  </a:cubicBezTo>
                  <a:cubicBezTo>
                    <a:pt x="184981" y="36282"/>
                    <a:pt x="183800" y="35787"/>
                    <a:pt x="183038" y="34844"/>
                  </a:cubicBezTo>
                  <a:cubicBezTo>
                    <a:pt x="182591" y="34329"/>
                    <a:pt x="182638" y="33548"/>
                    <a:pt x="183153" y="33091"/>
                  </a:cubicBezTo>
                  <a:cubicBezTo>
                    <a:pt x="183286" y="32976"/>
                    <a:pt x="183439" y="32891"/>
                    <a:pt x="183610" y="32843"/>
                  </a:cubicBezTo>
                  <a:cubicBezTo>
                    <a:pt x="184372" y="32843"/>
                    <a:pt x="185324" y="32843"/>
                    <a:pt x="185896" y="32081"/>
                  </a:cubicBezTo>
                  <a:cubicBezTo>
                    <a:pt x="186296" y="31138"/>
                    <a:pt x="185877" y="30033"/>
                    <a:pt x="184943" y="29604"/>
                  </a:cubicBezTo>
                  <a:cubicBezTo>
                    <a:pt x="184572" y="29462"/>
                    <a:pt x="184172" y="29462"/>
                    <a:pt x="183800" y="29604"/>
                  </a:cubicBezTo>
                  <a:cubicBezTo>
                    <a:pt x="183229" y="29871"/>
                    <a:pt x="182686" y="30186"/>
                    <a:pt x="182181" y="30557"/>
                  </a:cubicBezTo>
                  <a:cubicBezTo>
                    <a:pt x="181048" y="31224"/>
                    <a:pt x="179590" y="30843"/>
                    <a:pt x="178924" y="29700"/>
                  </a:cubicBezTo>
                  <a:cubicBezTo>
                    <a:pt x="178800" y="29500"/>
                    <a:pt x="178714" y="29271"/>
                    <a:pt x="178657" y="29033"/>
                  </a:cubicBezTo>
                  <a:cubicBezTo>
                    <a:pt x="178657" y="28366"/>
                    <a:pt x="178657" y="28176"/>
                    <a:pt x="179800" y="28081"/>
                  </a:cubicBezTo>
                  <a:lnTo>
                    <a:pt x="184277" y="27128"/>
                  </a:lnTo>
                  <a:cubicBezTo>
                    <a:pt x="184972" y="27042"/>
                    <a:pt x="185639" y="26842"/>
                    <a:pt x="186277" y="26557"/>
                  </a:cubicBezTo>
                  <a:cubicBezTo>
                    <a:pt x="186896" y="26185"/>
                    <a:pt x="187239" y="25471"/>
                    <a:pt x="187134" y="24747"/>
                  </a:cubicBezTo>
                  <a:cubicBezTo>
                    <a:pt x="186925" y="24176"/>
                    <a:pt x="186601" y="23661"/>
                    <a:pt x="186182" y="23223"/>
                  </a:cubicBezTo>
                  <a:cubicBezTo>
                    <a:pt x="185734" y="22737"/>
                    <a:pt x="185124" y="22432"/>
                    <a:pt x="184467" y="22366"/>
                  </a:cubicBezTo>
                  <a:cubicBezTo>
                    <a:pt x="184467" y="22366"/>
                    <a:pt x="183896" y="22366"/>
                    <a:pt x="183705" y="23032"/>
                  </a:cubicBezTo>
                  <a:cubicBezTo>
                    <a:pt x="183105" y="23890"/>
                    <a:pt x="182172" y="24442"/>
                    <a:pt x="181133" y="24556"/>
                  </a:cubicBezTo>
                  <a:cubicBezTo>
                    <a:pt x="180514" y="24670"/>
                    <a:pt x="179886" y="24499"/>
                    <a:pt x="179419" y="24080"/>
                  </a:cubicBezTo>
                  <a:cubicBezTo>
                    <a:pt x="179133" y="23842"/>
                    <a:pt x="178962" y="23499"/>
                    <a:pt x="178943" y="23127"/>
                  </a:cubicBezTo>
                  <a:cubicBezTo>
                    <a:pt x="178943" y="22461"/>
                    <a:pt x="179514" y="22080"/>
                    <a:pt x="180181" y="21889"/>
                  </a:cubicBezTo>
                  <a:cubicBezTo>
                    <a:pt x="180848" y="21699"/>
                    <a:pt x="181515" y="21413"/>
                    <a:pt x="181705" y="20842"/>
                  </a:cubicBezTo>
                  <a:cubicBezTo>
                    <a:pt x="181981" y="19975"/>
                    <a:pt x="181571" y="19042"/>
                    <a:pt x="180752" y="18651"/>
                  </a:cubicBezTo>
                  <a:cubicBezTo>
                    <a:pt x="180133" y="18289"/>
                    <a:pt x="179371" y="18289"/>
                    <a:pt x="178752" y="18651"/>
                  </a:cubicBezTo>
                  <a:cubicBezTo>
                    <a:pt x="178276" y="18651"/>
                    <a:pt x="178085" y="19318"/>
                    <a:pt x="177800" y="19699"/>
                  </a:cubicBezTo>
                  <a:cubicBezTo>
                    <a:pt x="176904" y="20975"/>
                    <a:pt x="175647" y="21937"/>
                    <a:pt x="174180" y="22461"/>
                  </a:cubicBezTo>
                  <a:cubicBezTo>
                    <a:pt x="173523" y="22814"/>
                    <a:pt x="172742" y="22814"/>
                    <a:pt x="172085" y="22461"/>
                  </a:cubicBezTo>
                  <a:cubicBezTo>
                    <a:pt x="172085" y="22461"/>
                    <a:pt x="171513" y="21604"/>
                    <a:pt x="172085" y="21318"/>
                  </a:cubicBezTo>
                  <a:cubicBezTo>
                    <a:pt x="172656" y="21032"/>
                    <a:pt x="172085" y="21318"/>
                    <a:pt x="172847" y="20746"/>
                  </a:cubicBezTo>
                  <a:cubicBezTo>
                    <a:pt x="173361" y="20527"/>
                    <a:pt x="173847" y="20242"/>
                    <a:pt x="174275" y="19889"/>
                  </a:cubicBezTo>
                  <a:cubicBezTo>
                    <a:pt x="174275" y="19889"/>
                    <a:pt x="175323" y="19032"/>
                    <a:pt x="175133" y="18270"/>
                  </a:cubicBezTo>
                  <a:cubicBezTo>
                    <a:pt x="174875" y="17270"/>
                    <a:pt x="174123" y="16479"/>
                    <a:pt x="173132" y="16174"/>
                  </a:cubicBezTo>
                  <a:cubicBezTo>
                    <a:pt x="172504" y="16136"/>
                    <a:pt x="171904" y="16470"/>
                    <a:pt x="171608" y="17032"/>
                  </a:cubicBezTo>
                  <a:cubicBezTo>
                    <a:pt x="171256" y="17403"/>
                    <a:pt x="170837" y="17689"/>
                    <a:pt x="170370" y="17889"/>
                  </a:cubicBezTo>
                  <a:cubicBezTo>
                    <a:pt x="170065" y="17993"/>
                    <a:pt x="169723" y="17993"/>
                    <a:pt x="169418" y="17889"/>
                  </a:cubicBezTo>
                  <a:lnTo>
                    <a:pt x="168751" y="17889"/>
                  </a:lnTo>
                  <a:cubicBezTo>
                    <a:pt x="167703" y="17127"/>
                    <a:pt x="167322" y="15984"/>
                    <a:pt x="167798" y="15412"/>
                  </a:cubicBezTo>
                  <a:cubicBezTo>
                    <a:pt x="168275" y="14841"/>
                    <a:pt x="169036" y="14745"/>
                    <a:pt x="169989" y="14651"/>
                  </a:cubicBezTo>
                  <a:cubicBezTo>
                    <a:pt x="170942" y="14555"/>
                    <a:pt x="171894" y="14651"/>
                    <a:pt x="172370" y="13888"/>
                  </a:cubicBezTo>
                  <a:lnTo>
                    <a:pt x="172370" y="13888"/>
                  </a:lnTo>
                  <a:cubicBezTo>
                    <a:pt x="172370" y="13412"/>
                    <a:pt x="171608" y="12841"/>
                    <a:pt x="170942" y="12459"/>
                  </a:cubicBezTo>
                  <a:lnTo>
                    <a:pt x="169608" y="11697"/>
                  </a:lnTo>
                  <a:cubicBezTo>
                    <a:pt x="167989" y="11031"/>
                    <a:pt x="166846" y="11697"/>
                    <a:pt x="166370" y="11697"/>
                  </a:cubicBezTo>
                  <a:cubicBezTo>
                    <a:pt x="165893" y="11697"/>
                    <a:pt x="165703" y="13317"/>
                    <a:pt x="164941" y="13793"/>
                  </a:cubicBezTo>
                  <a:cubicBezTo>
                    <a:pt x="164350" y="14136"/>
                    <a:pt x="163626" y="14136"/>
                    <a:pt x="163036" y="13793"/>
                  </a:cubicBezTo>
                  <a:cubicBezTo>
                    <a:pt x="162322" y="13526"/>
                    <a:pt x="161779" y="12917"/>
                    <a:pt x="161607" y="12174"/>
                  </a:cubicBezTo>
                  <a:cubicBezTo>
                    <a:pt x="161607" y="11697"/>
                    <a:pt x="161607" y="11412"/>
                    <a:pt x="162560" y="11221"/>
                  </a:cubicBezTo>
                  <a:lnTo>
                    <a:pt x="163417" y="10745"/>
                  </a:lnTo>
                  <a:cubicBezTo>
                    <a:pt x="163417" y="10745"/>
                    <a:pt x="163417" y="10174"/>
                    <a:pt x="163417" y="9697"/>
                  </a:cubicBezTo>
                  <a:cubicBezTo>
                    <a:pt x="162674" y="8926"/>
                    <a:pt x="161636" y="8507"/>
                    <a:pt x="160559" y="8554"/>
                  </a:cubicBezTo>
                  <a:cubicBezTo>
                    <a:pt x="159902" y="8716"/>
                    <a:pt x="159264" y="8945"/>
                    <a:pt x="158654" y="9221"/>
                  </a:cubicBezTo>
                  <a:cubicBezTo>
                    <a:pt x="158121" y="9107"/>
                    <a:pt x="157626" y="8840"/>
                    <a:pt x="157226" y="8459"/>
                  </a:cubicBezTo>
                  <a:cubicBezTo>
                    <a:pt x="156788" y="8211"/>
                    <a:pt x="156530" y="7725"/>
                    <a:pt x="156559" y="7221"/>
                  </a:cubicBezTo>
                  <a:cubicBezTo>
                    <a:pt x="156683" y="6945"/>
                    <a:pt x="156930" y="6735"/>
                    <a:pt x="157226" y="6649"/>
                  </a:cubicBezTo>
                  <a:cubicBezTo>
                    <a:pt x="157892" y="6649"/>
                    <a:pt x="158654" y="5792"/>
                    <a:pt x="158940" y="5126"/>
                  </a:cubicBezTo>
                  <a:cubicBezTo>
                    <a:pt x="159293" y="4154"/>
                    <a:pt x="159026" y="3068"/>
                    <a:pt x="158273" y="2363"/>
                  </a:cubicBezTo>
                  <a:cubicBezTo>
                    <a:pt x="157692" y="1687"/>
                    <a:pt x="156873" y="1239"/>
                    <a:pt x="155987" y="1125"/>
                  </a:cubicBezTo>
                  <a:lnTo>
                    <a:pt x="155130" y="1125"/>
                  </a:lnTo>
                  <a:cubicBezTo>
                    <a:pt x="153797" y="1125"/>
                    <a:pt x="153701" y="2268"/>
                    <a:pt x="153320" y="3221"/>
                  </a:cubicBezTo>
                  <a:cubicBezTo>
                    <a:pt x="152940" y="4173"/>
                    <a:pt x="153320" y="4268"/>
                    <a:pt x="152368" y="4459"/>
                  </a:cubicBezTo>
                  <a:cubicBezTo>
                    <a:pt x="151958" y="4716"/>
                    <a:pt x="151444" y="4716"/>
                    <a:pt x="151034" y="4459"/>
                  </a:cubicBezTo>
                  <a:cubicBezTo>
                    <a:pt x="150596" y="4259"/>
                    <a:pt x="150282" y="3877"/>
                    <a:pt x="150177" y="3411"/>
                  </a:cubicBezTo>
                  <a:cubicBezTo>
                    <a:pt x="150025" y="2944"/>
                    <a:pt x="149720" y="2544"/>
                    <a:pt x="149320" y="2268"/>
                  </a:cubicBezTo>
                  <a:cubicBezTo>
                    <a:pt x="148710" y="1878"/>
                    <a:pt x="148034" y="1620"/>
                    <a:pt x="147320" y="1506"/>
                  </a:cubicBezTo>
                  <a:lnTo>
                    <a:pt x="144462" y="1506"/>
                  </a:lnTo>
                  <a:cubicBezTo>
                    <a:pt x="143548" y="1439"/>
                    <a:pt x="142662" y="1144"/>
                    <a:pt x="141890" y="649"/>
                  </a:cubicBezTo>
                  <a:cubicBezTo>
                    <a:pt x="141319" y="649"/>
                    <a:pt x="141224" y="-209"/>
                    <a:pt x="141890" y="-399"/>
                  </a:cubicBezTo>
                  <a:lnTo>
                    <a:pt x="141890" y="-399"/>
                  </a:lnTo>
                  <a:cubicBezTo>
                    <a:pt x="122783" y="801"/>
                    <a:pt x="103809" y="3706"/>
                    <a:pt x="85217" y="8268"/>
                  </a:cubicBezTo>
                  <a:cubicBezTo>
                    <a:pt x="81216" y="9316"/>
                    <a:pt x="75692" y="10650"/>
                    <a:pt x="71596" y="11983"/>
                  </a:cubicBezTo>
                  <a:lnTo>
                    <a:pt x="58070" y="16270"/>
                  </a:lnTo>
                  <a:lnTo>
                    <a:pt x="32543" y="25223"/>
                  </a:lnTo>
                  <a:lnTo>
                    <a:pt x="21971" y="28557"/>
                  </a:lnTo>
                  <a:lnTo>
                    <a:pt x="22828" y="28557"/>
                  </a:lnTo>
                  <a:cubicBezTo>
                    <a:pt x="23590" y="28557"/>
                    <a:pt x="24447" y="28557"/>
                    <a:pt x="24257" y="28557"/>
                  </a:cubicBezTo>
                  <a:cubicBezTo>
                    <a:pt x="23390" y="28861"/>
                    <a:pt x="22495" y="29081"/>
                    <a:pt x="21590" y="29224"/>
                  </a:cubicBezTo>
                  <a:lnTo>
                    <a:pt x="18923" y="29224"/>
                  </a:lnTo>
                  <a:lnTo>
                    <a:pt x="15589" y="30176"/>
                  </a:lnTo>
                  <a:lnTo>
                    <a:pt x="16541" y="30176"/>
                  </a:lnTo>
                  <a:close/>
                </a:path>
              </a:pathLst>
            </a:custGeom>
            <a:solidFill>
              <a:srgbClr val="E6B495"/>
            </a:solidFill>
            <a:ln w="2286" cap="flat">
              <a:solidFill>
                <a:srgbClr val="694F43"/>
              </a:solid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7238CFFB-1826-7D24-4538-5107FD5608E9}"/>
                </a:ext>
              </a:extLst>
            </p:cNvPr>
            <p:cNvSpPr/>
            <p:nvPr/>
          </p:nvSpPr>
          <p:spPr>
            <a:xfrm>
              <a:off x="6344030" y="2752341"/>
              <a:ext cx="112014" cy="137274"/>
            </a:xfrm>
            <a:custGeom>
              <a:avLst/>
              <a:gdLst>
                <a:gd name="connsiteX0" fmla="*/ 1873 w 112014"/>
                <a:gd name="connsiteY0" fmla="*/ 120095 h 137274"/>
                <a:gd name="connsiteX1" fmla="*/ 4159 w 112014"/>
                <a:gd name="connsiteY1" fmla="*/ 116570 h 137274"/>
                <a:gd name="connsiteX2" fmla="*/ 5492 w 112014"/>
                <a:gd name="connsiteY2" fmla="*/ 115713 h 137274"/>
                <a:gd name="connsiteX3" fmla="*/ 6445 w 112014"/>
                <a:gd name="connsiteY3" fmla="*/ 117237 h 137274"/>
                <a:gd name="connsiteX4" fmla="*/ 5397 w 112014"/>
                <a:gd name="connsiteY4" fmla="*/ 118951 h 137274"/>
                <a:gd name="connsiteX5" fmla="*/ 5397 w 112014"/>
                <a:gd name="connsiteY5" fmla="*/ 120761 h 137274"/>
                <a:gd name="connsiteX6" fmla="*/ 7778 w 112014"/>
                <a:gd name="connsiteY6" fmla="*/ 121333 h 137274"/>
                <a:gd name="connsiteX7" fmla="*/ 9398 w 112014"/>
                <a:gd name="connsiteY7" fmla="*/ 119618 h 137274"/>
                <a:gd name="connsiteX8" fmla="*/ 10160 w 112014"/>
                <a:gd name="connsiteY8" fmla="*/ 118475 h 137274"/>
                <a:gd name="connsiteX9" fmla="*/ 8921 w 112014"/>
                <a:gd name="connsiteY9" fmla="*/ 123238 h 137274"/>
                <a:gd name="connsiteX10" fmla="*/ 8159 w 112014"/>
                <a:gd name="connsiteY10" fmla="*/ 124285 h 137274"/>
                <a:gd name="connsiteX11" fmla="*/ 8159 w 112014"/>
                <a:gd name="connsiteY11" fmla="*/ 125619 h 137274"/>
                <a:gd name="connsiteX12" fmla="*/ 8826 w 112014"/>
                <a:gd name="connsiteY12" fmla="*/ 125619 h 137274"/>
                <a:gd name="connsiteX13" fmla="*/ 11684 w 112014"/>
                <a:gd name="connsiteY13" fmla="*/ 124000 h 137274"/>
                <a:gd name="connsiteX14" fmla="*/ 12636 w 112014"/>
                <a:gd name="connsiteY14" fmla="*/ 120761 h 137274"/>
                <a:gd name="connsiteX15" fmla="*/ 13684 w 112014"/>
                <a:gd name="connsiteY15" fmla="*/ 120095 h 137274"/>
                <a:gd name="connsiteX16" fmla="*/ 13684 w 112014"/>
                <a:gd name="connsiteY16" fmla="*/ 120571 h 137274"/>
                <a:gd name="connsiteX17" fmla="*/ 12731 w 112014"/>
                <a:gd name="connsiteY17" fmla="*/ 125429 h 137274"/>
                <a:gd name="connsiteX18" fmla="*/ 14160 w 112014"/>
                <a:gd name="connsiteY18" fmla="*/ 128286 h 137274"/>
                <a:gd name="connsiteX19" fmla="*/ 16065 w 112014"/>
                <a:gd name="connsiteY19" fmla="*/ 128857 h 137274"/>
                <a:gd name="connsiteX20" fmla="*/ 16065 w 112014"/>
                <a:gd name="connsiteY20" fmla="*/ 128096 h 137274"/>
                <a:gd name="connsiteX21" fmla="*/ 15208 w 112014"/>
                <a:gd name="connsiteY21" fmla="*/ 124285 h 137274"/>
                <a:gd name="connsiteX22" fmla="*/ 15970 w 112014"/>
                <a:gd name="connsiteY22" fmla="*/ 120761 h 137274"/>
                <a:gd name="connsiteX23" fmla="*/ 17113 w 112014"/>
                <a:gd name="connsiteY23" fmla="*/ 121904 h 137274"/>
                <a:gd name="connsiteX24" fmla="*/ 17113 w 112014"/>
                <a:gd name="connsiteY24" fmla="*/ 123714 h 137274"/>
                <a:gd name="connsiteX25" fmla="*/ 18542 w 112014"/>
                <a:gd name="connsiteY25" fmla="*/ 123047 h 137274"/>
                <a:gd name="connsiteX26" fmla="*/ 19685 w 112014"/>
                <a:gd name="connsiteY26" fmla="*/ 121999 h 137274"/>
                <a:gd name="connsiteX27" fmla="*/ 19018 w 112014"/>
                <a:gd name="connsiteY27" fmla="*/ 126095 h 137274"/>
                <a:gd name="connsiteX28" fmla="*/ 20923 w 112014"/>
                <a:gd name="connsiteY28" fmla="*/ 132001 h 137274"/>
                <a:gd name="connsiteX29" fmla="*/ 21685 w 112014"/>
                <a:gd name="connsiteY29" fmla="*/ 132572 h 137274"/>
                <a:gd name="connsiteX30" fmla="*/ 23485 w 112014"/>
                <a:gd name="connsiteY30" fmla="*/ 131648 h 137274"/>
                <a:gd name="connsiteX31" fmla="*/ 23495 w 112014"/>
                <a:gd name="connsiteY31" fmla="*/ 131620 h 137274"/>
                <a:gd name="connsiteX32" fmla="*/ 23495 w 112014"/>
                <a:gd name="connsiteY32" fmla="*/ 129524 h 137274"/>
                <a:gd name="connsiteX33" fmla="*/ 23495 w 112014"/>
                <a:gd name="connsiteY33" fmla="*/ 126572 h 137274"/>
                <a:gd name="connsiteX34" fmla="*/ 25590 w 112014"/>
                <a:gd name="connsiteY34" fmla="*/ 124762 h 137274"/>
                <a:gd name="connsiteX35" fmla="*/ 27019 w 112014"/>
                <a:gd name="connsiteY35" fmla="*/ 126857 h 137274"/>
                <a:gd name="connsiteX36" fmla="*/ 27019 w 112014"/>
                <a:gd name="connsiteY36" fmla="*/ 129524 h 137274"/>
                <a:gd name="connsiteX37" fmla="*/ 29210 w 112014"/>
                <a:gd name="connsiteY37" fmla="*/ 130572 h 137274"/>
                <a:gd name="connsiteX38" fmla="*/ 29210 w 112014"/>
                <a:gd name="connsiteY38" fmla="*/ 129620 h 137274"/>
                <a:gd name="connsiteX39" fmla="*/ 29210 w 112014"/>
                <a:gd name="connsiteY39" fmla="*/ 127429 h 137274"/>
                <a:gd name="connsiteX40" fmla="*/ 29876 w 112014"/>
                <a:gd name="connsiteY40" fmla="*/ 125333 h 137274"/>
                <a:gd name="connsiteX41" fmla="*/ 31495 w 112014"/>
                <a:gd name="connsiteY41" fmla="*/ 125333 h 137274"/>
                <a:gd name="connsiteX42" fmla="*/ 31495 w 112014"/>
                <a:gd name="connsiteY42" fmla="*/ 127143 h 137274"/>
                <a:gd name="connsiteX43" fmla="*/ 30734 w 112014"/>
                <a:gd name="connsiteY43" fmla="*/ 131715 h 137274"/>
                <a:gd name="connsiteX44" fmla="*/ 30734 w 112014"/>
                <a:gd name="connsiteY44" fmla="*/ 134001 h 137274"/>
                <a:gd name="connsiteX45" fmla="*/ 31686 w 112014"/>
                <a:gd name="connsiteY45" fmla="*/ 136001 h 137274"/>
                <a:gd name="connsiteX46" fmla="*/ 33115 w 112014"/>
                <a:gd name="connsiteY46" fmla="*/ 136573 h 137274"/>
                <a:gd name="connsiteX47" fmla="*/ 34163 w 112014"/>
                <a:gd name="connsiteY47" fmla="*/ 135811 h 137274"/>
                <a:gd name="connsiteX48" fmla="*/ 34163 w 112014"/>
                <a:gd name="connsiteY48" fmla="*/ 134668 h 137274"/>
                <a:gd name="connsiteX49" fmla="*/ 34163 w 112014"/>
                <a:gd name="connsiteY49" fmla="*/ 131143 h 137274"/>
                <a:gd name="connsiteX50" fmla="*/ 35115 w 112014"/>
                <a:gd name="connsiteY50" fmla="*/ 130096 h 137274"/>
                <a:gd name="connsiteX51" fmla="*/ 35877 w 112014"/>
                <a:gd name="connsiteY51" fmla="*/ 130572 h 137274"/>
                <a:gd name="connsiteX52" fmla="*/ 35877 w 112014"/>
                <a:gd name="connsiteY52" fmla="*/ 132763 h 137274"/>
                <a:gd name="connsiteX53" fmla="*/ 35877 w 112014"/>
                <a:gd name="connsiteY53" fmla="*/ 134954 h 137274"/>
                <a:gd name="connsiteX54" fmla="*/ 37687 w 112014"/>
                <a:gd name="connsiteY54" fmla="*/ 136001 h 137274"/>
                <a:gd name="connsiteX55" fmla="*/ 38639 w 112014"/>
                <a:gd name="connsiteY55" fmla="*/ 134668 h 137274"/>
                <a:gd name="connsiteX56" fmla="*/ 38639 w 112014"/>
                <a:gd name="connsiteY56" fmla="*/ 133048 h 137274"/>
                <a:gd name="connsiteX57" fmla="*/ 37973 w 112014"/>
                <a:gd name="connsiteY57" fmla="*/ 127619 h 137274"/>
                <a:gd name="connsiteX58" fmla="*/ 38925 w 112014"/>
                <a:gd name="connsiteY58" fmla="*/ 126286 h 137274"/>
                <a:gd name="connsiteX59" fmla="*/ 39878 w 112014"/>
                <a:gd name="connsiteY59" fmla="*/ 126952 h 137274"/>
                <a:gd name="connsiteX60" fmla="*/ 39878 w 112014"/>
                <a:gd name="connsiteY60" fmla="*/ 128096 h 137274"/>
                <a:gd name="connsiteX61" fmla="*/ 39878 w 112014"/>
                <a:gd name="connsiteY61" fmla="*/ 130000 h 137274"/>
                <a:gd name="connsiteX62" fmla="*/ 40640 w 112014"/>
                <a:gd name="connsiteY62" fmla="*/ 132191 h 137274"/>
                <a:gd name="connsiteX63" fmla="*/ 42830 w 112014"/>
                <a:gd name="connsiteY63" fmla="*/ 132191 h 137274"/>
                <a:gd name="connsiteX64" fmla="*/ 42830 w 112014"/>
                <a:gd name="connsiteY64" fmla="*/ 130191 h 137274"/>
                <a:gd name="connsiteX65" fmla="*/ 42830 w 112014"/>
                <a:gd name="connsiteY65" fmla="*/ 128476 h 137274"/>
                <a:gd name="connsiteX66" fmla="*/ 42830 w 112014"/>
                <a:gd name="connsiteY66" fmla="*/ 127714 h 137274"/>
                <a:gd name="connsiteX67" fmla="*/ 42830 w 112014"/>
                <a:gd name="connsiteY67" fmla="*/ 127714 h 137274"/>
                <a:gd name="connsiteX68" fmla="*/ 44926 w 112014"/>
                <a:gd name="connsiteY68" fmla="*/ 129048 h 137274"/>
                <a:gd name="connsiteX69" fmla="*/ 44926 w 112014"/>
                <a:gd name="connsiteY69" fmla="*/ 131524 h 137274"/>
                <a:gd name="connsiteX70" fmla="*/ 44450 w 112014"/>
                <a:gd name="connsiteY70" fmla="*/ 133906 h 137274"/>
                <a:gd name="connsiteX71" fmla="*/ 44450 w 112014"/>
                <a:gd name="connsiteY71" fmla="*/ 134572 h 137274"/>
                <a:gd name="connsiteX72" fmla="*/ 45783 w 112014"/>
                <a:gd name="connsiteY72" fmla="*/ 134572 h 137274"/>
                <a:gd name="connsiteX73" fmla="*/ 46736 w 112014"/>
                <a:gd name="connsiteY73" fmla="*/ 134572 h 137274"/>
                <a:gd name="connsiteX74" fmla="*/ 49498 w 112014"/>
                <a:gd name="connsiteY74" fmla="*/ 133048 h 137274"/>
                <a:gd name="connsiteX75" fmla="*/ 48736 w 112014"/>
                <a:gd name="connsiteY75" fmla="*/ 129905 h 137274"/>
                <a:gd name="connsiteX76" fmla="*/ 49965 w 112014"/>
                <a:gd name="connsiteY76" fmla="*/ 128657 h 137274"/>
                <a:gd name="connsiteX77" fmla="*/ 51022 w 112014"/>
                <a:gd name="connsiteY77" fmla="*/ 129239 h 137274"/>
                <a:gd name="connsiteX78" fmla="*/ 51022 w 112014"/>
                <a:gd name="connsiteY78" fmla="*/ 130763 h 137274"/>
                <a:gd name="connsiteX79" fmla="*/ 51022 w 112014"/>
                <a:gd name="connsiteY79" fmla="*/ 131906 h 137274"/>
                <a:gd name="connsiteX80" fmla="*/ 51689 w 112014"/>
                <a:gd name="connsiteY80" fmla="*/ 132858 h 137274"/>
                <a:gd name="connsiteX81" fmla="*/ 53498 w 112014"/>
                <a:gd name="connsiteY81" fmla="*/ 132096 h 137274"/>
                <a:gd name="connsiteX82" fmla="*/ 53498 w 112014"/>
                <a:gd name="connsiteY82" fmla="*/ 130000 h 137274"/>
                <a:gd name="connsiteX83" fmla="*/ 54546 w 112014"/>
                <a:gd name="connsiteY83" fmla="*/ 130000 h 137274"/>
                <a:gd name="connsiteX84" fmla="*/ 55499 w 112014"/>
                <a:gd name="connsiteY84" fmla="*/ 130763 h 137274"/>
                <a:gd name="connsiteX85" fmla="*/ 55499 w 112014"/>
                <a:gd name="connsiteY85" fmla="*/ 131810 h 137274"/>
                <a:gd name="connsiteX86" fmla="*/ 55499 w 112014"/>
                <a:gd name="connsiteY86" fmla="*/ 134572 h 137274"/>
                <a:gd name="connsiteX87" fmla="*/ 57213 w 112014"/>
                <a:gd name="connsiteY87" fmla="*/ 136668 h 137274"/>
                <a:gd name="connsiteX88" fmla="*/ 58642 w 112014"/>
                <a:gd name="connsiteY88" fmla="*/ 136668 h 137274"/>
                <a:gd name="connsiteX89" fmla="*/ 58642 w 112014"/>
                <a:gd name="connsiteY89" fmla="*/ 136097 h 137274"/>
                <a:gd name="connsiteX90" fmla="*/ 58642 w 112014"/>
                <a:gd name="connsiteY90" fmla="*/ 132572 h 137274"/>
                <a:gd name="connsiteX91" fmla="*/ 58642 w 112014"/>
                <a:gd name="connsiteY91" fmla="*/ 130763 h 137274"/>
                <a:gd name="connsiteX92" fmla="*/ 59309 w 112014"/>
                <a:gd name="connsiteY92" fmla="*/ 130000 h 137274"/>
                <a:gd name="connsiteX93" fmla="*/ 60261 w 112014"/>
                <a:gd name="connsiteY93" fmla="*/ 130572 h 137274"/>
                <a:gd name="connsiteX94" fmla="*/ 61023 w 112014"/>
                <a:gd name="connsiteY94" fmla="*/ 131429 h 137274"/>
                <a:gd name="connsiteX95" fmla="*/ 62166 w 112014"/>
                <a:gd name="connsiteY95" fmla="*/ 131429 h 137274"/>
                <a:gd name="connsiteX96" fmla="*/ 62928 w 112014"/>
                <a:gd name="connsiteY96" fmla="*/ 130477 h 137274"/>
                <a:gd name="connsiteX97" fmla="*/ 63404 w 112014"/>
                <a:gd name="connsiteY97" fmla="*/ 129810 h 137274"/>
                <a:gd name="connsiteX98" fmla="*/ 64833 w 112014"/>
                <a:gd name="connsiteY98" fmla="*/ 129239 h 137274"/>
                <a:gd name="connsiteX99" fmla="*/ 65405 w 112014"/>
                <a:gd name="connsiteY99" fmla="*/ 130191 h 137274"/>
                <a:gd name="connsiteX100" fmla="*/ 64928 w 112014"/>
                <a:gd name="connsiteY100" fmla="*/ 131334 h 137274"/>
                <a:gd name="connsiteX101" fmla="*/ 64166 w 112014"/>
                <a:gd name="connsiteY101" fmla="*/ 132287 h 137274"/>
                <a:gd name="connsiteX102" fmla="*/ 64166 w 112014"/>
                <a:gd name="connsiteY102" fmla="*/ 132287 h 137274"/>
                <a:gd name="connsiteX103" fmla="*/ 64166 w 112014"/>
                <a:gd name="connsiteY103" fmla="*/ 133334 h 137274"/>
                <a:gd name="connsiteX104" fmla="*/ 66452 w 112014"/>
                <a:gd name="connsiteY104" fmla="*/ 133334 h 137274"/>
                <a:gd name="connsiteX105" fmla="*/ 67881 w 112014"/>
                <a:gd name="connsiteY105" fmla="*/ 130953 h 137274"/>
                <a:gd name="connsiteX106" fmla="*/ 67881 w 112014"/>
                <a:gd name="connsiteY106" fmla="*/ 129715 h 137274"/>
                <a:gd name="connsiteX107" fmla="*/ 69405 w 112014"/>
                <a:gd name="connsiteY107" fmla="*/ 128572 h 137274"/>
                <a:gd name="connsiteX108" fmla="*/ 69405 w 112014"/>
                <a:gd name="connsiteY108" fmla="*/ 128572 h 137274"/>
                <a:gd name="connsiteX109" fmla="*/ 69405 w 112014"/>
                <a:gd name="connsiteY109" fmla="*/ 130763 h 137274"/>
                <a:gd name="connsiteX110" fmla="*/ 68167 w 112014"/>
                <a:gd name="connsiteY110" fmla="*/ 132572 h 137274"/>
                <a:gd name="connsiteX111" fmla="*/ 68167 w 112014"/>
                <a:gd name="connsiteY111" fmla="*/ 134572 h 137274"/>
                <a:gd name="connsiteX112" fmla="*/ 69786 w 112014"/>
                <a:gd name="connsiteY112" fmla="*/ 134572 h 137274"/>
                <a:gd name="connsiteX113" fmla="*/ 69786 w 112014"/>
                <a:gd name="connsiteY113" fmla="*/ 134096 h 137274"/>
                <a:gd name="connsiteX114" fmla="*/ 69786 w 112014"/>
                <a:gd name="connsiteY114" fmla="*/ 125238 h 137274"/>
                <a:gd name="connsiteX115" fmla="*/ 74739 w 112014"/>
                <a:gd name="connsiteY115" fmla="*/ 113617 h 137274"/>
                <a:gd name="connsiteX116" fmla="*/ 85121 w 112014"/>
                <a:gd name="connsiteY116" fmla="*/ 88662 h 137274"/>
                <a:gd name="connsiteX117" fmla="*/ 97980 w 112014"/>
                <a:gd name="connsiteY117" fmla="*/ 56277 h 137274"/>
                <a:gd name="connsiteX118" fmla="*/ 104933 w 112014"/>
                <a:gd name="connsiteY118" fmla="*/ 47990 h 137274"/>
                <a:gd name="connsiteX119" fmla="*/ 111982 w 112014"/>
                <a:gd name="connsiteY119" fmla="*/ 36941 h 137274"/>
                <a:gd name="connsiteX120" fmla="*/ 111410 w 112014"/>
                <a:gd name="connsiteY120" fmla="*/ 36941 h 137274"/>
                <a:gd name="connsiteX121" fmla="*/ 110648 w 112014"/>
                <a:gd name="connsiteY121" fmla="*/ 37989 h 137274"/>
                <a:gd name="connsiteX122" fmla="*/ 110172 w 112014"/>
                <a:gd name="connsiteY122" fmla="*/ 38656 h 137274"/>
                <a:gd name="connsiteX123" fmla="*/ 108553 w 112014"/>
                <a:gd name="connsiteY123" fmla="*/ 39132 h 137274"/>
                <a:gd name="connsiteX124" fmla="*/ 107791 w 112014"/>
                <a:gd name="connsiteY124" fmla="*/ 37989 h 137274"/>
                <a:gd name="connsiteX125" fmla="*/ 108362 w 112014"/>
                <a:gd name="connsiteY125" fmla="*/ 36941 h 137274"/>
                <a:gd name="connsiteX126" fmla="*/ 109124 w 112014"/>
                <a:gd name="connsiteY126" fmla="*/ 35989 h 137274"/>
                <a:gd name="connsiteX127" fmla="*/ 109124 w 112014"/>
                <a:gd name="connsiteY127" fmla="*/ 35989 h 137274"/>
                <a:gd name="connsiteX128" fmla="*/ 109124 w 112014"/>
                <a:gd name="connsiteY128" fmla="*/ 34941 h 137274"/>
                <a:gd name="connsiteX129" fmla="*/ 106553 w 112014"/>
                <a:gd name="connsiteY129" fmla="*/ 34941 h 137274"/>
                <a:gd name="connsiteX130" fmla="*/ 105028 w 112014"/>
                <a:gd name="connsiteY130" fmla="*/ 37322 h 137274"/>
                <a:gd name="connsiteX131" fmla="*/ 105028 w 112014"/>
                <a:gd name="connsiteY131" fmla="*/ 38560 h 137274"/>
                <a:gd name="connsiteX132" fmla="*/ 103314 w 112014"/>
                <a:gd name="connsiteY132" fmla="*/ 39608 h 137274"/>
                <a:gd name="connsiteX133" fmla="*/ 103314 w 112014"/>
                <a:gd name="connsiteY133" fmla="*/ 39608 h 137274"/>
                <a:gd name="connsiteX134" fmla="*/ 102838 w 112014"/>
                <a:gd name="connsiteY134" fmla="*/ 37417 h 137274"/>
                <a:gd name="connsiteX135" fmla="*/ 104076 w 112014"/>
                <a:gd name="connsiteY135" fmla="*/ 35608 h 137274"/>
                <a:gd name="connsiteX136" fmla="*/ 104076 w 112014"/>
                <a:gd name="connsiteY136" fmla="*/ 33512 h 137274"/>
                <a:gd name="connsiteX137" fmla="*/ 102171 w 112014"/>
                <a:gd name="connsiteY137" fmla="*/ 33512 h 137274"/>
                <a:gd name="connsiteX138" fmla="*/ 101028 w 112014"/>
                <a:gd name="connsiteY138" fmla="*/ 35036 h 137274"/>
                <a:gd name="connsiteX139" fmla="*/ 99123 w 112014"/>
                <a:gd name="connsiteY139" fmla="*/ 35036 h 137274"/>
                <a:gd name="connsiteX140" fmla="*/ 99695 w 112014"/>
                <a:gd name="connsiteY140" fmla="*/ 33036 h 137274"/>
                <a:gd name="connsiteX141" fmla="*/ 101981 w 112014"/>
                <a:gd name="connsiteY141" fmla="*/ 31322 h 137274"/>
                <a:gd name="connsiteX142" fmla="*/ 102933 w 112014"/>
                <a:gd name="connsiteY142" fmla="*/ 30179 h 137274"/>
                <a:gd name="connsiteX143" fmla="*/ 102457 w 112014"/>
                <a:gd name="connsiteY143" fmla="*/ 28845 h 137274"/>
                <a:gd name="connsiteX144" fmla="*/ 100552 w 112014"/>
                <a:gd name="connsiteY144" fmla="*/ 28845 h 137274"/>
                <a:gd name="connsiteX145" fmla="*/ 98742 w 112014"/>
                <a:gd name="connsiteY145" fmla="*/ 30369 h 137274"/>
                <a:gd name="connsiteX146" fmla="*/ 96266 w 112014"/>
                <a:gd name="connsiteY146" fmla="*/ 31702 h 137274"/>
                <a:gd name="connsiteX147" fmla="*/ 95313 w 112014"/>
                <a:gd name="connsiteY147" fmla="*/ 29988 h 137274"/>
                <a:gd name="connsiteX148" fmla="*/ 96932 w 112014"/>
                <a:gd name="connsiteY148" fmla="*/ 28750 h 137274"/>
                <a:gd name="connsiteX149" fmla="*/ 99123 w 112014"/>
                <a:gd name="connsiteY149" fmla="*/ 27035 h 137274"/>
                <a:gd name="connsiteX150" fmla="*/ 97218 w 112014"/>
                <a:gd name="connsiteY150" fmla="*/ 25416 h 137274"/>
                <a:gd name="connsiteX151" fmla="*/ 94837 w 112014"/>
                <a:gd name="connsiteY151" fmla="*/ 26178 h 137274"/>
                <a:gd name="connsiteX152" fmla="*/ 93027 w 112014"/>
                <a:gd name="connsiteY152" fmla="*/ 27702 h 137274"/>
                <a:gd name="connsiteX153" fmla="*/ 91694 w 112014"/>
                <a:gd name="connsiteY153" fmla="*/ 27702 h 137274"/>
                <a:gd name="connsiteX154" fmla="*/ 93980 w 112014"/>
                <a:gd name="connsiteY154" fmla="*/ 24559 h 137274"/>
                <a:gd name="connsiteX155" fmla="*/ 95408 w 112014"/>
                <a:gd name="connsiteY155" fmla="*/ 23892 h 137274"/>
                <a:gd name="connsiteX156" fmla="*/ 95532 w 112014"/>
                <a:gd name="connsiteY156" fmla="*/ 22682 h 137274"/>
                <a:gd name="connsiteX157" fmla="*/ 95408 w 112014"/>
                <a:gd name="connsiteY157" fmla="*/ 22558 h 137274"/>
                <a:gd name="connsiteX158" fmla="*/ 94837 w 112014"/>
                <a:gd name="connsiteY158" fmla="*/ 22558 h 137274"/>
                <a:gd name="connsiteX159" fmla="*/ 91598 w 112014"/>
                <a:gd name="connsiteY159" fmla="*/ 23701 h 137274"/>
                <a:gd name="connsiteX160" fmla="*/ 89693 w 112014"/>
                <a:gd name="connsiteY160" fmla="*/ 25416 h 137274"/>
                <a:gd name="connsiteX161" fmla="*/ 93408 w 112014"/>
                <a:gd name="connsiteY161" fmla="*/ 20939 h 137274"/>
                <a:gd name="connsiteX162" fmla="*/ 95408 w 112014"/>
                <a:gd name="connsiteY162" fmla="*/ 20368 h 137274"/>
                <a:gd name="connsiteX163" fmla="*/ 96075 w 112014"/>
                <a:gd name="connsiteY163" fmla="*/ 18748 h 137274"/>
                <a:gd name="connsiteX164" fmla="*/ 94551 w 112014"/>
                <a:gd name="connsiteY164" fmla="*/ 17796 h 137274"/>
                <a:gd name="connsiteX165" fmla="*/ 90074 w 112014"/>
                <a:gd name="connsiteY165" fmla="*/ 18463 h 137274"/>
                <a:gd name="connsiteX166" fmla="*/ 87693 w 112014"/>
                <a:gd name="connsiteY166" fmla="*/ 21892 h 137274"/>
                <a:gd name="connsiteX167" fmla="*/ 86360 w 112014"/>
                <a:gd name="connsiteY167" fmla="*/ 22654 h 137274"/>
                <a:gd name="connsiteX168" fmla="*/ 85312 w 112014"/>
                <a:gd name="connsiteY168" fmla="*/ 20939 h 137274"/>
                <a:gd name="connsiteX169" fmla="*/ 87598 w 112014"/>
                <a:gd name="connsiteY169" fmla="*/ 18748 h 137274"/>
                <a:gd name="connsiteX170" fmla="*/ 87598 w 112014"/>
                <a:gd name="connsiteY170" fmla="*/ 16843 h 137274"/>
                <a:gd name="connsiteX171" fmla="*/ 85121 w 112014"/>
                <a:gd name="connsiteY171" fmla="*/ 16177 h 137274"/>
                <a:gd name="connsiteX172" fmla="*/ 83311 w 112014"/>
                <a:gd name="connsiteY172" fmla="*/ 17796 h 137274"/>
                <a:gd name="connsiteX173" fmla="*/ 82550 w 112014"/>
                <a:gd name="connsiteY173" fmla="*/ 18939 h 137274"/>
                <a:gd name="connsiteX174" fmla="*/ 83883 w 112014"/>
                <a:gd name="connsiteY174" fmla="*/ 14176 h 137274"/>
                <a:gd name="connsiteX175" fmla="*/ 84740 w 112014"/>
                <a:gd name="connsiteY175" fmla="*/ 13129 h 137274"/>
                <a:gd name="connsiteX176" fmla="*/ 84740 w 112014"/>
                <a:gd name="connsiteY176" fmla="*/ 11890 h 137274"/>
                <a:gd name="connsiteX177" fmla="*/ 84074 w 112014"/>
                <a:gd name="connsiteY177" fmla="*/ 11890 h 137274"/>
                <a:gd name="connsiteX178" fmla="*/ 81026 w 112014"/>
                <a:gd name="connsiteY178" fmla="*/ 13414 h 137274"/>
                <a:gd name="connsiteX179" fmla="*/ 80073 w 112014"/>
                <a:gd name="connsiteY179" fmla="*/ 16558 h 137274"/>
                <a:gd name="connsiteX180" fmla="*/ 79025 w 112014"/>
                <a:gd name="connsiteY180" fmla="*/ 17129 h 137274"/>
                <a:gd name="connsiteX181" fmla="*/ 79025 w 112014"/>
                <a:gd name="connsiteY181" fmla="*/ 16653 h 137274"/>
                <a:gd name="connsiteX182" fmla="*/ 79883 w 112014"/>
                <a:gd name="connsiteY182" fmla="*/ 11795 h 137274"/>
                <a:gd name="connsiteX183" fmla="*/ 78359 w 112014"/>
                <a:gd name="connsiteY183" fmla="*/ 8842 h 137274"/>
                <a:gd name="connsiteX184" fmla="*/ 76358 w 112014"/>
                <a:gd name="connsiteY184" fmla="*/ 8081 h 137274"/>
                <a:gd name="connsiteX185" fmla="*/ 76358 w 112014"/>
                <a:gd name="connsiteY185" fmla="*/ 8938 h 137274"/>
                <a:gd name="connsiteX186" fmla="*/ 77311 w 112014"/>
                <a:gd name="connsiteY186" fmla="*/ 12748 h 137274"/>
                <a:gd name="connsiteX187" fmla="*/ 76549 w 112014"/>
                <a:gd name="connsiteY187" fmla="*/ 16367 h 137274"/>
                <a:gd name="connsiteX188" fmla="*/ 75311 w 112014"/>
                <a:gd name="connsiteY188" fmla="*/ 15034 h 137274"/>
                <a:gd name="connsiteX189" fmla="*/ 75311 w 112014"/>
                <a:gd name="connsiteY189" fmla="*/ 13224 h 137274"/>
                <a:gd name="connsiteX190" fmla="*/ 75311 w 112014"/>
                <a:gd name="connsiteY190" fmla="*/ 13224 h 137274"/>
                <a:gd name="connsiteX191" fmla="*/ 73882 w 112014"/>
                <a:gd name="connsiteY191" fmla="*/ 13796 h 137274"/>
                <a:gd name="connsiteX192" fmla="*/ 72644 w 112014"/>
                <a:gd name="connsiteY192" fmla="*/ 14843 h 137274"/>
                <a:gd name="connsiteX193" fmla="*/ 73215 w 112014"/>
                <a:gd name="connsiteY193" fmla="*/ 10747 h 137274"/>
                <a:gd name="connsiteX194" fmla="*/ 71310 w 112014"/>
                <a:gd name="connsiteY194" fmla="*/ 4651 h 137274"/>
                <a:gd name="connsiteX195" fmla="*/ 70453 w 112014"/>
                <a:gd name="connsiteY195" fmla="*/ 3985 h 137274"/>
                <a:gd name="connsiteX196" fmla="*/ 68548 w 112014"/>
                <a:gd name="connsiteY196" fmla="*/ 4937 h 137274"/>
                <a:gd name="connsiteX197" fmla="*/ 68548 w 112014"/>
                <a:gd name="connsiteY197" fmla="*/ 7128 h 137274"/>
                <a:gd name="connsiteX198" fmla="*/ 68548 w 112014"/>
                <a:gd name="connsiteY198" fmla="*/ 10081 h 137274"/>
                <a:gd name="connsiteX199" fmla="*/ 66452 w 112014"/>
                <a:gd name="connsiteY199" fmla="*/ 11795 h 137274"/>
                <a:gd name="connsiteX200" fmla="*/ 64928 w 112014"/>
                <a:gd name="connsiteY200" fmla="*/ 9605 h 137274"/>
                <a:gd name="connsiteX201" fmla="*/ 64928 w 112014"/>
                <a:gd name="connsiteY201" fmla="*/ 6938 h 137274"/>
                <a:gd name="connsiteX202" fmla="*/ 62642 w 112014"/>
                <a:gd name="connsiteY202" fmla="*/ 5795 h 137274"/>
                <a:gd name="connsiteX203" fmla="*/ 62166 w 112014"/>
                <a:gd name="connsiteY203" fmla="*/ 6652 h 137274"/>
                <a:gd name="connsiteX204" fmla="*/ 62166 w 112014"/>
                <a:gd name="connsiteY204" fmla="*/ 8938 h 137274"/>
                <a:gd name="connsiteX205" fmla="*/ 61499 w 112014"/>
                <a:gd name="connsiteY205" fmla="*/ 11033 h 137274"/>
                <a:gd name="connsiteX206" fmla="*/ 59785 w 112014"/>
                <a:gd name="connsiteY206" fmla="*/ 11033 h 137274"/>
                <a:gd name="connsiteX207" fmla="*/ 59785 w 112014"/>
                <a:gd name="connsiteY207" fmla="*/ 9223 h 137274"/>
                <a:gd name="connsiteX208" fmla="*/ 60547 w 112014"/>
                <a:gd name="connsiteY208" fmla="*/ 4556 h 137274"/>
                <a:gd name="connsiteX209" fmla="*/ 60547 w 112014"/>
                <a:gd name="connsiteY209" fmla="*/ 2365 h 137274"/>
                <a:gd name="connsiteX210" fmla="*/ 59499 w 112014"/>
                <a:gd name="connsiteY210" fmla="*/ 175 h 137274"/>
                <a:gd name="connsiteX211" fmla="*/ 58070 w 112014"/>
                <a:gd name="connsiteY211" fmla="*/ -397 h 137274"/>
                <a:gd name="connsiteX212" fmla="*/ 56832 w 112014"/>
                <a:gd name="connsiteY212" fmla="*/ 270 h 137274"/>
                <a:gd name="connsiteX213" fmla="*/ 56832 w 112014"/>
                <a:gd name="connsiteY213" fmla="*/ 1508 h 137274"/>
                <a:gd name="connsiteX214" fmla="*/ 56832 w 112014"/>
                <a:gd name="connsiteY214" fmla="*/ 5128 h 137274"/>
                <a:gd name="connsiteX215" fmla="*/ 55880 w 112014"/>
                <a:gd name="connsiteY215" fmla="*/ 6080 h 137274"/>
                <a:gd name="connsiteX216" fmla="*/ 55022 w 112014"/>
                <a:gd name="connsiteY216" fmla="*/ 6080 h 137274"/>
                <a:gd name="connsiteX217" fmla="*/ 55022 w 112014"/>
                <a:gd name="connsiteY217" fmla="*/ 3889 h 137274"/>
                <a:gd name="connsiteX218" fmla="*/ 55022 w 112014"/>
                <a:gd name="connsiteY218" fmla="*/ 1604 h 137274"/>
                <a:gd name="connsiteX219" fmla="*/ 53022 w 112014"/>
                <a:gd name="connsiteY219" fmla="*/ 460 h 137274"/>
                <a:gd name="connsiteX220" fmla="*/ 52070 w 112014"/>
                <a:gd name="connsiteY220" fmla="*/ 1794 h 137274"/>
                <a:gd name="connsiteX221" fmla="*/ 52070 w 112014"/>
                <a:gd name="connsiteY221" fmla="*/ 3508 h 137274"/>
                <a:gd name="connsiteX222" fmla="*/ 52927 w 112014"/>
                <a:gd name="connsiteY222" fmla="*/ 9033 h 137274"/>
                <a:gd name="connsiteX223" fmla="*/ 51974 w 112014"/>
                <a:gd name="connsiteY223" fmla="*/ 10366 h 137274"/>
                <a:gd name="connsiteX224" fmla="*/ 50927 w 112014"/>
                <a:gd name="connsiteY224" fmla="*/ 9700 h 137274"/>
                <a:gd name="connsiteX225" fmla="*/ 50927 w 112014"/>
                <a:gd name="connsiteY225" fmla="*/ 8462 h 137274"/>
                <a:gd name="connsiteX226" fmla="*/ 50927 w 112014"/>
                <a:gd name="connsiteY226" fmla="*/ 6556 h 137274"/>
                <a:gd name="connsiteX227" fmla="*/ 50069 w 112014"/>
                <a:gd name="connsiteY227" fmla="*/ 4271 h 137274"/>
                <a:gd name="connsiteX228" fmla="*/ 47783 w 112014"/>
                <a:gd name="connsiteY228" fmla="*/ 4271 h 137274"/>
                <a:gd name="connsiteX229" fmla="*/ 47783 w 112014"/>
                <a:gd name="connsiteY229" fmla="*/ 6271 h 137274"/>
                <a:gd name="connsiteX230" fmla="*/ 47783 w 112014"/>
                <a:gd name="connsiteY230" fmla="*/ 7985 h 137274"/>
                <a:gd name="connsiteX231" fmla="*/ 47783 w 112014"/>
                <a:gd name="connsiteY231" fmla="*/ 8842 h 137274"/>
                <a:gd name="connsiteX232" fmla="*/ 47783 w 112014"/>
                <a:gd name="connsiteY232" fmla="*/ 8842 h 137274"/>
                <a:gd name="connsiteX233" fmla="*/ 45593 w 112014"/>
                <a:gd name="connsiteY233" fmla="*/ 7414 h 137274"/>
                <a:gd name="connsiteX234" fmla="*/ 45593 w 112014"/>
                <a:gd name="connsiteY234" fmla="*/ 4842 h 137274"/>
                <a:gd name="connsiteX235" fmla="*/ 45593 w 112014"/>
                <a:gd name="connsiteY235" fmla="*/ 2365 h 137274"/>
                <a:gd name="connsiteX236" fmla="*/ 45593 w 112014"/>
                <a:gd name="connsiteY236" fmla="*/ 1699 h 137274"/>
                <a:gd name="connsiteX237" fmla="*/ 43116 w 112014"/>
                <a:gd name="connsiteY237" fmla="*/ 1699 h 137274"/>
                <a:gd name="connsiteX238" fmla="*/ 42164 w 112014"/>
                <a:gd name="connsiteY238" fmla="*/ 4461 h 137274"/>
                <a:gd name="connsiteX239" fmla="*/ 43021 w 112014"/>
                <a:gd name="connsiteY239" fmla="*/ 7699 h 137274"/>
                <a:gd name="connsiteX240" fmla="*/ 42259 w 112014"/>
                <a:gd name="connsiteY240" fmla="*/ 9128 h 137274"/>
                <a:gd name="connsiteX241" fmla="*/ 40735 w 112014"/>
                <a:gd name="connsiteY241" fmla="*/ 8366 h 137274"/>
                <a:gd name="connsiteX242" fmla="*/ 40735 w 112014"/>
                <a:gd name="connsiteY242" fmla="*/ 6747 h 137274"/>
                <a:gd name="connsiteX243" fmla="*/ 40735 w 112014"/>
                <a:gd name="connsiteY243" fmla="*/ 5604 h 137274"/>
                <a:gd name="connsiteX244" fmla="*/ 40068 w 112014"/>
                <a:gd name="connsiteY244" fmla="*/ 4651 h 137274"/>
                <a:gd name="connsiteX245" fmla="*/ 38297 w 112014"/>
                <a:gd name="connsiteY245" fmla="*/ 5309 h 137274"/>
                <a:gd name="connsiteX246" fmla="*/ 38258 w 112014"/>
                <a:gd name="connsiteY246" fmla="*/ 5414 h 137274"/>
                <a:gd name="connsiteX247" fmla="*/ 38258 w 112014"/>
                <a:gd name="connsiteY247" fmla="*/ 7604 h 137274"/>
                <a:gd name="connsiteX248" fmla="*/ 37115 w 112014"/>
                <a:gd name="connsiteY248" fmla="*/ 7604 h 137274"/>
                <a:gd name="connsiteX249" fmla="*/ 36068 w 112014"/>
                <a:gd name="connsiteY249" fmla="*/ 6747 h 137274"/>
                <a:gd name="connsiteX250" fmla="*/ 36068 w 112014"/>
                <a:gd name="connsiteY250" fmla="*/ 5699 h 137274"/>
                <a:gd name="connsiteX251" fmla="*/ 36068 w 112014"/>
                <a:gd name="connsiteY251" fmla="*/ 3604 h 137274"/>
                <a:gd name="connsiteX252" fmla="*/ 32448 w 112014"/>
                <a:gd name="connsiteY252" fmla="*/ 21511 h 137274"/>
                <a:gd name="connsiteX253" fmla="*/ 28448 w 112014"/>
                <a:gd name="connsiteY253" fmla="*/ 34179 h 137274"/>
                <a:gd name="connsiteX254" fmla="*/ 25590 w 112014"/>
                <a:gd name="connsiteY254" fmla="*/ 49419 h 137274"/>
                <a:gd name="connsiteX255" fmla="*/ 19875 w 112014"/>
                <a:gd name="connsiteY255" fmla="*/ 67231 h 137274"/>
                <a:gd name="connsiteX256" fmla="*/ 18827 w 112014"/>
                <a:gd name="connsiteY256" fmla="*/ 75327 h 137274"/>
                <a:gd name="connsiteX257" fmla="*/ 1968 w 112014"/>
                <a:gd name="connsiteY257" fmla="*/ 116761 h 137274"/>
                <a:gd name="connsiteX258" fmla="*/ 1968 w 112014"/>
                <a:gd name="connsiteY258" fmla="*/ 116761 h 137274"/>
                <a:gd name="connsiteX259" fmla="*/ 3873 w 112014"/>
                <a:gd name="connsiteY259" fmla="*/ 114856 h 137274"/>
                <a:gd name="connsiteX260" fmla="*/ 920 w 112014"/>
                <a:gd name="connsiteY260" fmla="*/ 119237 h 137274"/>
                <a:gd name="connsiteX261" fmla="*/ -32 w 112014"/>
                <a:gd name="connsiteY261" fmla="*/ 121904 h 137274"/>
                <a:gd name="connsiteX262" fmla="*/ -32 w 112014"/>
                <a:gd name="connsiteY262" fmla="*/ 122857 h 137274"/>
                <a:gd name="connsiteX263" fmla="*/ 1873 w 112014"/>
                <a:gd name="connsiteY263" fmla="*/ 120095 h 13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12014" h="137274">
                  <a:moveTo>
                    <a:pt x="1873" y="120095"/>
                  </a:moveTo>
                  <a:cubicBezTo>
                    <a:pt x="2806" y="119037"/>
                    <a:pt x="3578" y="117856"/>
                    <a:pt x="4159" y="116570"/>
                  </a:cubicBezTo>
                  <a:cubicBezTo>
                    <a:pt x="4388" y="116046"/>
                    <a:pt x="4911" y="115703"/>
                    <a:pt x="5492" y="115713"/>
                  </a:cubicBezTo>
                  <a:cubicBezTo>
                    <a:pt x="6254" y="115713"/>
                    <a:pt x="6635" y="116665"/>
                    <a:pt x="6445" y="117237"/>
                  </a:cubicBezTo>
                  <a:cubicBezTo>
                    <a:pt x="6188" y="117856"/>
                    <a:pt x="5835" y="118437"/>
                    <a:pt x="5397" y="118951"/>
                  </a:cubicBezTo>
                  <a:cubicBezTo>
                    <a:pt x="4997" y="119485"/>
                    <a:pt x="4997" y="120228"/>
                    <a:pt x="5397" y="120761"/>
                  </a:cubicBezTo>
                  <a:cubicBezTo>
                    <a:pt x="5950" y="121504"/>
                    <a:pt x="6950" y="121742"/>
                    <a:pt x="7778" y="121333"/>
                  </a:cubicBezTo>
                  <a:cubicBezTo>
                    <a:pt x="8474" y="120933"/>
                    <a:pt x="9045" y="120342"/>
                    <a:pt x="9398" y="119618"/>
                  </a:cubicBezTo>
                  <a:lnTo>
                    <a:pt x="10160" y="118475"/>
                  </a:lnTo>
                  <a:cubicBezTo>
                    <a:pt x="10483" y="120171"/>
                    <a:pt x="10036" y="121914"/>
                    <a:pt x="8921" y="123238"/>
                  </a:cubicBezTo>
                  <a:cubicBezTo>
                    <a:pt x="8636" y="123562"/>
                    <a:pt x="8379" y="123914"/>
                    <a:pt x="8159" y="124285"/>
                  </a:cubicBezTo>
                  <a:cubicBezTo>
                    <a:pt x="7874" y="124686"/>
                    <a:pt x="7874" y="125219"/>
                    <a:pt x="8159" y="125619"/>
                  </a:cubicBezTo>
                  <a:lnTo>
                    <a:pt x="8826" y="125619"/>
                  </a:lnTo>
                  <a:cubicBezTo>
                    <a:pt x="10026" y="125733"/>
                    <a:pt x="11169" y="125086"/>
                    <a:pt x="11684" y="124000"/>
                  </a:cubicBezTo>
                  <a:cubicBezTo>
                    <a:pt x="12160" y="122952"/>
                    <a:pt x="12255" y="121809"/>
                    <a:pt x="12636" y="120761"/>
                  </a:cubicBezTo>
                  <a:cubicBezTo>
                    <a:pt x="13017" y="119714"/>
                    <a:pt x="13208" y="119809"/>
                    <a:pt x="13684" y="120095"/>
                  </a:cubicBezTo>
                  <a:lnTo>
                    <a:pt x="13684" y="120571"/>
                  </a:lnTo>
                  <a:cubicBezTo>
                    <a:pt x="13684" y="122190"/>
                    <a:pt x="12636" y="123714"/>
                    <a:pt x="12731" y="125429"/>
                  </a:cubicBezTo>
                  <a:cubicBezTo>
                    <a:pt x="12931" y="126495"/>
                    <a:pt x="13427" y="127486"/>
                    <a:pt x="14160" y="128286"/>
                  </a:cubicBezTo>
                  <a:cubicBezTo>
                    <a:pt x="14636" y="128857"/>
                    <a:pt x="15589" y="129429"/>
                    <a:pt x="16065" y="128857"/>
                  </a:cubicBezTo>
                  <a:cubicBezTo>
                    <a:pt x="16160" y="128610"/>
                    <a:pt x="16160" y="128343"/>
                    <a:pt x="16065" y="128096"/>
                  </a:cubicBezTo>
                  <a:cubicBezTo>
                    <a:pt x="16065" y="126857"/>
                    <a:pt x="15398" y="125619"/>
                    <a:pt x="15208" y="124285"/>
                  </a:cubicBezTo>
                  <a:cubicBezTo>
                    <a:pt x="14922" y="123057"/>
                    <a:pt x="15198" y="121761"/>
                    <a:pt x="15970" y="120761"/>
                  </a:cubicBezTo>
                  <a:cubicBezTo>
                    <a:pt x="16541" y="120761"/>
                    <a:pt x="17113" y="121333"/>
                    <a:pt x="17113" y="121904"/>
                  </a:cubicBezTo>
                  <a:cubicBezTo>
                    <a:pt x="17113" y="122476"/>
                    <a:pt x="17113" y="123142"/>
                    <a:pt x="17113" y="123714"/>
                  </a:cubicBezTo>
                  <a:cubicBezTo>
                    <a:pt x="17589" y="124190"/>
                    <a:pt x="18256" y="123714"/>
                    <a:pt x="18542" y="123047"/>
                  </a:cubicBezTo>
                  <a:cubicBezTo>
                    <a:pt x="18827" y="122381"/>
                    <a:pt x="19018" y="121809"/>
                    <a:pt x="19685" y="121999"/>
                  </a:cubicBezTo>
                  <a:cubicBezTo>
                    <a:pt x="20351" y="122190"/>
                    <a:pt x="19685" y="124762"/>
                    <a:pt x="19018" y="126095"/>
                  </a:cubicBezTo>
                  <a:cubicBezTo>
                    <a:pt x="18570" y="128257"/>
                    <a:pt x="19294" y="130505"/>
                    <a:pt x="20923" y="132001"/>
                  </a:cubicBezTo>
                  <a:cubicBezTo>
                    <a:pt x="21113" y="132267"/>
                    <a:pt x="21380" y="132467"/>
                    <a:pt x="21685" y="132572"/>
                  </a:cubicBezTo>
                  <a:cubicBezTo>
                    <a:pt x="22437" y="132810"/>
                    <a:pt x="23238" y="132401"/>
                    <a:pt x="23485" y="131648"/>
                  </a:cubicBezTo>
                  <a:cubicBezTo>
                    <a:pt x="23485" y="131639"/>
                    <a:pt x="23495" y="131629"/>
                    <a:pt x="23495" y="131620"/>
                  </a:cubicBezTo>
                  <a:cubicBezTo>
                    <a:pt x="23638" y="130924"/>
                    <a:pt x="23638" y="130220"/>
                    <a:pt x="23495" y="129524"/>
                  </a:cubicBezTo>
                  <a:cubicBezTo>
                    <a:pt x="23304" y="128553"/>
                    <a:pt x="23304" y="127543"/>
                    <a:pt x="23495" y="126572"/>
                  </a:cubicBezTo>
                  <a:cubicBezTo>
                    <a:pt x="23495" y="125619"/>
                    <a:pt x="24447" y="124571"/>
                    <a:pt x="25590" y="124762"/>
                  </a:cubicBezTo>
                  <a:cubicBezTo>
                    <a:pt x="26733" y="124952"/>
                    <a:pt x="27019" y="126000"/>
                    <a:pt x="27019" y="126857"/>
                  </a:cubicBezTo>
                  <a:cubicBezTo>
                    <a:pt x="26828" y="127733"/>
                    <a:pt x="26828" y="128648"/>
                    <a:pt x="27019" y="129524"/>
                  </a:cubicBezTo>
                  <a:cubicBezTo>
                    <a:pt x="27019" y="130381"/>
                    <a:pt x="28448" y="131143"/>
                    <a:pt x="29210" y="130572"/>
                  </a:cubicBezTo>
                  <a:cubicBezTo>
                    <a:pt x="29353" y="130267"/>
                    <a:pt x="29353" y="129924"/>
                    <a:pt x="29210" y="129620"/>
                  </a:cubicBezTo>
                  <a:cubicBezTo>
                    <a:pt x="29305" y="128896"/>
                    <a:pt x="29305" y="128153"/>
                    <a:pt x="29210" y="127429"/>
                  </a:cubicBezTo>
                  <a:cubicBezTo>
                    <a:pt x="29019" y="126657"/>
                    <a:pt x="29276" y="125847"/>
                    <a:pt x="29876" y="125333"/>
                  </a:cubicBezTo>
                  <a:cubicBezTo>
                    <a:pt x="30353" y="124971"/>
                    <a:pt x="31019" y="124971"/>
                    <a:pt x="31495" y="125333"/>
                  </a:cubicBezTo>
                  <a:cubicBezTo>
                    <a:pt x="32067" y="125333"/>
                    <a:pt x="31972" y="126476"/>
                    <a:pt x="31495" y="127143"/>
                  </a:cubicBezTo>
                  <a:lnTo>
                    <a:pt x="30734" y="131715"/>
                  </a:lnTo>
                  <a:cubicBezTo>
                    <a:pt x="30638" y="132477"/>
                    <a:pt x="30638" y="133239"/>
                    <a:pt x="30734" y="134001"/>
                  </a:cubicBezTo>
                  <a:cubicBezTo>
                    <a:pt x="30791" y="134763"/>
                    <a:pt x="31134" y="135477"/>
                    <a:pt x="31686" y="136001"/>
                  </a:cubicBezTo>
                  <a:cubicBezTo>
                    <a:pt x="32058" y="136382"/>
                    <a:pt x="32581" y="136592"/>
                    <a:pt x="33115" y="136573"/>
                  </a:cubicBezTo>
                  <a:cubicBezTo>
                    <a:pt x="33601" y="136592"/>
                    <a:pt x="34029" y="136277"/>
                    <a:pt x="34163" y="135811"/>
                  </a:cubicBezTo>
                  <a:cubicBezTo>
                    <a:pt x="34305" y="135439"/>
                    <a:pt x="34305" y="135039"/>
                    <a:pt x="34163" y="134668"/>
                  </a:cubicBezTo>
                  <a:cubicBezTo>
                    <a:pt x="33829" y="133515"/>
                    <a:pt x="33829" y="132296"/>
                    <a:pt x="34163" y="131143"/>
                  </a:cubicBezTo>
                  <a:cubicBezTo>
                    <a:pt x="34163" y="130667"/>
                    <a:pt x="34163" y="130096"/>
                    <a:pt x="35115" y="130096"/>
                  </a:cubicBezTo>
                  <a:cubicBezTo>
                    <a:pt x="36068" y="130096"/>
                    <a:pt x="35686" y="130096"/>
                    <a:pt x="35877" y="130572"/>
                  </a:cubicBezTo>
                  <a:cubicBezTo>
                    <a:pt x="36106" y="131286"/>
                    <a:pt x="36106" y="132048"/>
                    <a:pt x="35877" y="132763"/>
                  </a:cubicBezTo>
                  <a:cubicBezTo>
                    <a:pt x="35686" y="133477"/>
                    <a:pt x="35686" y="134239"/>
                    <a:pt x="35877" y="134954"/>
                  </a:cubicBezTo>
                  <a:cubicBezTo>
                    <a:pt x="36173" y="135677"/>
                    <a:pt x="36915" y="136106"/>
                    <a:pt x="37687" y="136001"/>
                  </a:cubicBezTo>
                  <a:cubicBezTo>
                    <a:pt x="38268" y="135830"/>
                    <a:pt x="38668" y="135277"/>
                    <a:pt x="38639" y="134668"/>
                  </a:cubicBezTo>
                  <a:cubicBezTo>
                    <a:pt x="38725" y="134134"/>
                    <a:pt x="38725" y="133582"/>
                    <a:pt x="38639" y="133048"/>
                  </a:cubicBezTo>
                  <a:cubicBezTo>
                    <a:pt x="38049" y="131305"/>
                    <a:pt x="37820" y="129457"/>
                    <a:pt x="37973" y="127619"/>
                  </a:cubicBezTo>
                  <a:cubicBezTo>
                    <a:pt x="37973" y="127048"/>
                    <a:pt x="37973" y="126286"/>
                    <a:pt x="38925" y="126286"/>
                  </a:cubicBezTo>
                  <a:cubicBezTo>
                    <a:pt x="39344" y="126314"/>
                    <a:pt x="39706" y="126572"/>
                    <a:pt x="39878" y="126952"/>
                  </a:cubicBezTo>
                  <a:cubicBezTo>
                    <a:pt x="39973" y="127324"/>
                    <a:pt x="39973" y="127724"/>
                    <a:pt x="39878" y="128096"/>
                  </a:cubicBezTo>
                  <a:cubicBezTo>
                    <a:pt x="39878" y="128762"/>
                    <a:pt x="39878" y="129429"/>
                    <a:pt x="39878" y="130000"/>
                  </a:cubicBezTo>
                  <a:cubicBezTo>
                    <a:pt x="39887" y="130791"/>
                    <a:pt x="40154" y="131563"/>
                    <a:pt x="40640" y="132191"/>
                  </a:cubicBezTo>
                  <a:cubicBezTo>
                    <a:pt x="41211" y="132763"/>
                    <a:pt x="42354" y="132953"/>
                    <a:pt x="42830" y="132191"/>
                  </a:cubicBezTo>
                  <a:cubicBezTo>
                    <a:pt x="43307" y="131429"/>
                    <a:pt x="42830" y="130858"/>
                    <a:pt x="42830" y="130191"/>
                  </a:cubicBezTo>
                  <a:cubicBezTo>
                    <a:pt x="42783" y="129620"/>
                    <a:pt x="42783" y="129048"/>
                    <a:pt x="42830" y="128476"/>
                  </a:cubicBezTo>
                  <a:cubicBezTo>
                    <a:pt x="42830" y="128476"/>
                    <a:pt x="42830" y="127905"/>
                    <a:pt x="42830" y="127714"/>
                  </a:cubicBezTo>
                  <a:lnTo>
                    <a:pt x="42830" y="127714"/>
                  </a:lnTo>
                  <a:cubicBezTo>
                    <a:pt x="43754" y="127619"/>
                    <a:pt x="44621" y="128172"/>
                    <a:pt x="44926" y="129048"/>
                  </a:cubicBezTo>
                  <a:cubicBezTo>
                    <a:pt x="45164" y="129858"/>
                    <a:pt x="45164" y="130715"/>
                    <a:pt x="44926" y="131524"/>
                  </a:cubicBezTo>
                  <a:cubicBezTo>
                    <a:pt x="44583" y="132267"/>
                    <a:pt x="44421" y="133087"/>
                    <a:pt x="44450" y="133906"/>
                  </a:cubicBezTo>
                  <a:cubicBezTo>
                    <a:pt x="44364" y="134115"/>
                    <a:pt x="44364" y="134363"/>
                    <a:pt x="44450" y="134572"/>
                  </a:cubicBezTo>
                  <a:cubicBezTo>
                    <a:pt x="44450" y="134572"/>
                    <a:pt x="45307" y="134572"/>
                    <a:pt x="45783" y="134572"/>
                  </a:cubicBezTo>
                  <a:cubicBezTo>
                    <a:pt x="46097" y="134630"/>
                    <a:pt x="46421" y="134630"/>
                    <a:pt x="46736" y="134572"/>
                  </a:cubicBezTo>
                  <a:cubicBezTo>
                    <a:pt x="47907" y="134839"/>
                    <a:pt x="49098" y="134182"/>
                    <a:pt x="49498" y="133048"/>
                  </a:cubicBezTo>
                  <a:cubicBezTo>
                    <a:pt x="49498" y="132001"/>
                    <a:pt x="48831" y="130953"/>
                    <a:pt x="48736" y="129905"/>
                  </a:cubicBezTo>
                  <a:cubicBezTo>
                    <a:pt x="48736" y="129219"/>
                    <a:pt x="49288" y="128667"/>
                    <a:pt x="49965" y="128657"/>
                  </a:cubicBezTo>
                  <a:cubicBezTo>
                    <a:pt x="50393" y="128657"/>
                    <a:pt x="50793" y="128877"/>
                    <a:pt x="51022" y="129239"/>
                  </a:cubicBezTo>
                  <a:cubicBezTo>
                    <a:pt x="51155" y="129734"/>
                    <a:pt x="51155" y="130267"/>
                    <a:pt x="51022" y="130763"/>
                  </a:cubicBezTo>
                  <a:cubicBezTo>
                    <a:pt x="50974" y="131143"/>
                    <a:pt x="50974" y="131524"/>
                    <a:pt x="51022" y="131906"/>
                  </a:cubicBezTo>
                  <a:cubicBezTo>
                    <a:pt x="51088" y="132305"/>
                    <a:pt x="51336" y="132658"/>
                    <a:pt x="51689" y="132858"/>
                  </a:cubicBezTo>
                  <a:cubicBezTo>
                    <a:pt x="52355" y="132858"/>
                    <a:pt x="53213" y="132858"/>
                    <a:pt x="53498" y="132096"/>
                  </a:cubicBezTo>
                  <a:cubicBezTo>
                    <a:pt x="53546" y="131401"/>
                    <a:pt x="53546" y="130696"/>
                    <a:pt x="53498" y="130000"/>
                  </a:cubicBezTo>
                  <a:cubicBezTo>
                    <a:pt x="53498" y="130000"/>
                    <a:pt x="54070" y="130000"/>
                    <a:pt x="54546" y="130000"/>
                  </a:cubicBezTo>
                  <a:cubicBezTo>
                    <a:pt x="54984" y="130048"/>
                    <a:pt x="55356" y="130343"/>
                    <a:pt x="55499" y="130763"/>
                  </a:cubicBezTo>
                  <a:cubicBezTo>
                    <a:pt x="55594" y="131105"/>
                    <a:pt x="55594" y="131467"/>
                    <a:pt x="55499" y="131810"/>
                  </a:cubicBezTo>
                  <a:cubicBezTo>
                    <a:pt x="55356" y="132725"/>
                    <a:pt x="55356" y="133658"/>
                    <a:pt x="55499" y="134572"/>
                  </a:cubicBezTo>
                  <a:cubicBezTo>
                    <a:pt x="55756" y="135477"/>
                    <a:pt x="56375" y="136230"/>
                    <a:pt x="57213" y="136668"/>
                  </a:cubicBezTo>
                  <a:cubicBezTo>
                    <a:pt x="57651" y="136944"/>
                    <a:pt x="58204" y="136944"/>
                    <a:pt x="58642" y="136668"/>
                  </a:cubicBezTo>
                  <a:cubicBezTo>
                    <a:pt x="58642" y="136668"/>
                    <a:pt x="58642" y="136668"/>
                    <a:pt x="58642" y="136097"/>
                  </a:cubicBezTo>
                  <a:cubicBezTo>
                    <a:pt x="59023" y="134954"/>
                    <a:pt x="59023" y="133715"/>
                    <a:pt x="58642" y="132572"/>
                  </a:cubicBezTo>
                  <a:cubicBezTo>
                    <a:pt x="58499" y="131982"/>
                    <a:pt x="58499" y="131363"/>
                    <a:pt x="58642" y="130763"/>
                  </a:cubicBezTo>
                  <a:cubicBezTo>
                    <a:pt x="58699" y="130400"/>
                    <a:pt x="58956" y="130105"/>
                    <a:pt x="59309" y="130000"/>
                  </a:cubicBezTo>
                  <a:cubicBezTo>
                    <a:pt x="59699" y="130029"/>
                    <a:pt x="60052" y="130238"/>
                    <a:pt x="60261" y="130572"/>
                  </a:cubicBezTo>
                  <a:cubicBezTo>
                    <a:pt x="60413" y="130934"/>
                    <a:pt x="60680" y="131239"/>
                    <a:pt x="61023" y="131429"/>
                  </a:cubicBezTo>
                  <a:cubicBezTo>
                    <a:pt x="61385" y="131601"/>
                    <a:pt x="61804" y="131601"/>
                    <a:pt x="62166" y="131429"/>
                  </a:cubicBezTo>
                  <a:lnTo>
                    <a:pt x="62928" y="130477"/>
                  </a:lnTo>
                  <a:cubicBezTo>
                    <a:pt x="63033" y="130220"/>
                    <a:pt x="63195" y="129991"/>
                    <a:pt x="63404" y="129810"/>
                  </a:cubicBezTo>
                  <a:cubicBezTo>
                    <a:pt x="63662" y="129277"/>
                    <a:pt x="64281" y="129029"/>
                    <a:pt x="64833" y="129239"/>
                  </a:cubicBezTo>
                  <a:cubicBezTo>
                    <a:pt x="65204" y="129400"/>
                    <a:pt x="65433" y="129782"/>
                    <a:pt x="65405" y="130191"/>
                  </a:cubicBezTo>
                  <a:cubicBezTo>
                    <a:pt x="65347" y="130610"/>
                    <a:pt x="65186" y="131001"/>
                    <a:pt x="64928" y="131334"/>
                  </a:cubicBezTo>
                  <a:cubicBezTo>
                    <a:pt x="64624" y="131610"/>
                    <a:pt x="64366" y="131934"/>
                    <a:pt x="64166" y="132287"/>
                  </a:cubicBezTo>
                  <a:lnTo>
                    <a:pt x="64166" y="132287"/>
                  </a:lnTo>
                  <a:cubicBezTo>
                    <a:pt x="64166" y="132287"/>
                    <a:pt x="64166" y="133144"/>
                    <a:pt x="64166" y="133334"/>
                  </a:cubicBezTo>
                  <a:cubicBezTo>
                    <a:pt x="64166" y="133525"/>
                    <a:pt x="65690" y="133334"/>
                    <a:pt x="66452" y="133334"/>
                  </a:cubicBezTo>
                  <a:cubicBezTo>
                    <a:pt x="67253" y="132782"/>
                    <a:pt x="67776" y="131915"/>
                    <a:pt x="67881" y="130953"/>
                  </a:cubicBezTo>
                  <a:cubicBezTo>
                    <a:pt x="67881" y="130477"/>
                    <a:pt x="67881" y="130096"/>
                    <a:pt x="67881" y="129715"/>
                  </a:cubicBezTo>
                  <a:cubicBezTo>
                    <a:pt x="67881" y="129334"/>
                    <a:pt x="69215" y="129715"/>
                    <a:pt x="69405" y="128572"/>
                  </a:cubicBezTo>
                  <a:lnTo>
                    <a:pt x="69405" y="128572"/>
                  </a:lnTo>
                  <a:cubicBezTo>
                    <a:pt x="68834" y="130191"/>
                    <a:pt x="69405" y="130000"/>
                    <a:pt x="69405" y="130763"/>
                  </a:cubicBezTo>
                  <a:cubicBezTo>
                    <a:pt x="69405" y="131524"/>
                    <a:pt x="68738" y="132001"/>
                    <a:pt x="68167" y="132572"/>
                  </a:cubicBezTo>
                  <a:cubicBezTo>
                    <a:pt x="67595" y="133144"/>
                    <a:pt x="67310" y="134096"/>
                    <a:pt x="68167" y="134572"/>
                  </a:cubicBezTo>
                  <a:cubicBezTo>
                    <a:pt x="69024" y="135049"/>
                    <a:pt x="69405" y="134572"/>
                    <a:pt x="69786" y="134572"/>
                  </a:cubicBezTo>
                  <a:cubicBezTo>
                    <a:pt x="69824" y="134420"/>
                    <a:pt x="69824" y="134248"/>
                    <a:pt x="69786" y="134096"/>
                  </a:cubicBezTo>
                  <a:cubicBezTo>
                    <a:pt x="69262" y="131163"/>
                    <a:pt x="69262" y="128172"/>
                    <a:pt x="69786" y="125238"/>
                  </a:cubicBezTo>
                  <a:cubicBezTo>
                    <a:pt x="70872" y="121152"/>
                    <a:pt x="72548" y="117237"/>
                    <a:pt x="74739" y="113617"/>
                  </a:cubicBezTo>
                  <a:cubicBezTo>
                    <a:pt x="78940" y="105626"/>
                    <a:pt x="82416" y="97272"/>
                    <a:pt x="85121" y="88662"/>
                  </a:cubicBezTo>
                  <a:cubicBezTo>
                    <a:pt x="87626" y="77241"/>
                    <a:pt x="91970" y="66307"/>
                    <a:pt x="97980" y="56277"/>
                  </a:cubicBezTo>
                  <a:cubicBezTo>
                    <a:pt x="100171" y="53420"/>
                    <a:pt x="102647" y="50848"/>
                    <a:pt x="104933" y="47990"/>
                  </a:cubicBezTo>
                  <a:cubicBezTo>
                    <a:pt x="107553" y="44485"/>
                    <a:pt x="109915" y="40799"/>
                    <a:pt x="111982" y="36941"/>
                  </a:cubicBezTo>
                  <a:lnTo>
                    <a:pt x="111410" y="36941"/>
                  </a:lnTo>
                  <a:cubicBezTo>
                    <a:pt x="111134" y="37275"/>
                    <a:pt x="110877" y="37627"/>
                    <a:pt x="110648" y="37989"/>
                  </a:cubicBezTo>
                  <a:lnTo>
                    <a:pt x="110172" y="38656"/>
                  </a:lnTo>
                  <a:cubicBezTo>
                    <a:pt x="109753" y="39084"/>
                    <a:pt x="109143" y="39265"/>
                    <a:pt x="108553" y="39132"/>
                  </a:cubicBezTo>
                  <a:cubicBezTo>
                    <a:pt x="108096" y="38941"/>
                    <a:pt x="107791" y="38484"/>
                    <a:pt x="107791" y="37989"/>
                  </a:cubicBezTo>
                  <a:cubicBezTo>
                    <a:pt x="107838" y="37579"/>
                    <a:pt x="108048" y="37208"/>
                    <a:pt x="108362" y="36941"/>
                  </a:cubicBezTo>
                  <a:lnTo>
                    <a:pt x="109124" y="35989"/>
                  </a:lnTo>
                  <a:lnTo>
                    <a:pt x="109124" y="35989"/>
                  </a:lnTo>
                  <a:cubicBezTo>
                    <a:pt x="109124" y="35989"/>
                    <a:pt x="109124" y="35131"/>
                    <a:pt x="109124" y="34941"/>
                  </a:cubicBezTo>
                  <a:cubicBezTo>
                    <a:pt x="109124" y="34750"/>
                    <a:pt x="107410" y="34941"/>
                    <a:pt x="106553" y="34941"/>
                  </a:cubicBezTo>
                  <a:cubicBezTo>
                    <a:pt x="105695" y="35446"/>
                    <a:pt x="105133" y="36332"/>
                    <a:pt x="105028" y="37322"/>
                  </a:cubicBezTo>
                  <a:cubicBezTo>
                    <a:pt x="105028" y="37798"/>
                    <a:pt x="105028" y="38275"/>
                    <a:pt x="105028" y="38560"/>
                  </a:cubicBezTo>
                  <a:cubicBezTo>
                    <a:pt x="105028" y="38846"/>
                    <a:pt x="103600" y="38560"/>
                    <a:pt x="103314" y="39608"/>
                  </a:cubicBezTo>
                  <a:lnTo>
                    <a:pt x="103314" y="39608"/>
                  </a:lnTo>
                  <a:cubicBezTo>
                    <a:pt x="103981" y="37989"/>
                    <a:pt x="103314" y="38180"/>
                    <a:pt x="102838" y="37417"/>
                  </a:cubicBezTo>
                  <a:cubicBezTo>
                    <a:pt x="102361" y="36656"/>
                    <a:pt x="103505" y="36084"/>
                    <a:pt x="104076" y="35608"/>
                  </a:cubicBezTo>
                  <a:cubicBezTo>
                    <a:pt x="104648" y="35131"/>
                    <a:pt x="105028" y="34084"/>
                    <a:pt x="104076" y="33512"/>
                  </a:cubicBezTo>
                  <a:cubicBezTo>
                    <a:pt x="103524" y="33064"/>
                    <a:pt x="102724" y="33064"/>
                    <a:pt x="102171" y="33512"/>
                  </a:cubicBezTo>
                  <a:cubicBezTo>
                    <a:pt x="102171" y="33512"/>
                    <a:pt x="101504" y="34560"/>
                    <a:pt x="101028" y="35036"/>
                  </a:cubicBezTo>
                  <a:cubicBezTo>
                    <a:pt x="100476" y="35484"/>
                    <a:pt x="99676" y="35484"/>
                    <a:pt x="99123" y="35036"/>
                  </a:cubicBezTo>
                  <a:cubicBezTo>
                    <a:pt x="98361" y="34370"/>
                    <a:pt x="99123" y="33512"/>
                    <a:pt x="99695" y="33036"/>
                  </a:cubicBezTo>
                  <a:lnTo>
                    <a:pt x="101981" y="31322"/>
                  </a:lnTo>
                  <a:cubicBezTo>
                    <a:pt x="101981" y="31322"/>
                    <a:pt x="102838" y="30655"/>
                    <a:pt x="102933" y="30179"/>
                  </a:cubicBezTo>
                  <a:cubicBezTo>
                    <a:pt x="103143" y="29674"/>
                    <a:pt x="102933" y="29102"/>
                    <a:pt x="102457" y="28845"/>
                  </a:cubicBezTo>
                  <a:cubicBezTo>
                    <a:pt x="101876" y="28464"/>
                    <a:pt x="101133" y="28464"/>
                    <a:pt x="100552" y="28845"/>
                  </a:cubicBezTo>
                  <a:cubicBezTo>
                    <a:pt x="99866" y="29245"/>
                    <a:pt x="99256" y="29759"/>
                    <a:pt x="98742" y="30369"/>
                  </a:cubicBezTo>
                  <a:cubicBezTo>
                    <a:pt x="98170" y="31131"/>
                    <a:pt x="97313" y="32179"/>
                    <a:pt x="96266" y="31702"/>
                  </a:cubicBezTo>
                  <a:cubicBezTo>
                    <a:pt x="95570" y="31436"/>
                    <a:pt x="95170" y="30712"/>
                    <a:pt x="95313" y="29988"/>
                  </a:cubicBezTo>
                  <a:cubicBezTo>
                    <a:pt x="95704" y="29407"/>
                    <a:pt x="96266" y="28969"/>
                    <a:pt x="96932" y="28750"/>
                  </a:cubicBezTo>
                  <a:cubicBezTo>
                    <a:pt x="97885" y="28750"/>
                    <a:pt x="99218" y="27988"/>
                    <a:pt x="99123" y="27035"/>
                  </a:cubicBezTo>
                  <a:cubicBezTo>
                    <a:pt x="99028" y="26083"/>
                    <a:pt x="98075" y="25511"/>
                    <a:pt x="97218" y="25416"/>
                  </a:cubicBezTo>
                  <a:cubicBezTo>
                    <a:pt x="96351" y="25340"/>
                    <a:pt x="95494" y="25616"/>
                    <a:pt x="94837" y="26178"/>
                  </a:cubicBezTo>
                  <a:lnTo>
                    <a:pt x="93027" y="27702"/>
                  </a:lnTo>
                  <a:cubicBezTo>
                    <a:pt x="92608" y="27892"/>
                    <a:pt x="92122" y="27892"/>
                    <a:pt x="91694" y="27702"/>
                  </a:cubicBezTo>
                  <a:cubicBezTo>
                    <a:pt x="91798" y="26311"/>
                    <a:pt x="92684" y="25092"/>
                    <a:pt x="93980" y="24559"/>
                  </a:cubicBezTo>
                  <a:cubicBezTo>
                    <a:pt x="94494" y="24435"/>
                    <a:pt x="94980" y="24206"/>
                    <a:pt x="95408" y="23892"/>
                  </a:cubicBezTo>
                  <a:cubicBezTo>
                    <a:pt x="95780" y="23597"/>
                    <a:pt x="95837" y="23054"/>
                    <a:pt x="95532" y="22682"/>
                  </a:cubicBezTo>
                  <a:cubicBezTo>
                    <a:pt x="95494" y="22644"/>
                    <a:pt x="95456" y="22596"/>
                    <a:pt x="95408" y="22558"/>
                  </a:cubicBezTo>
                  <a:lnTo>
                    <a:pt x="94837" y="22558"/>
                  </a:lnTo>
                  <a:cubicBezTo>
                    <a:pt x="93637" y="22406"/>
                    <a:pt x="92437" y="22825"/>
                    <a:pt x="91598" y="23701"/>
                  </a:cubicBezTo>
                  <a:cubicBezTo>
                    <a:pt x="91027" y="24368"/>
                    <a:pt x="90646" y="25321"/>
                    <a:pt x="89693" y="25416"/>
                  </a:cubicBezTo>
                  <a:cubicBezTo>
                    <a:pt x="89770" y="23254"/>
                    <a:pt x="91294" y="21415"/>
                    <a:pt x="93408" y="20939"/>
                  </a:cubicBezTo>
                  <a:lnTo>
                    <a:pt x="95408" y="20368"/>
                  </a:lnTo>
                  <a:cubicBezTo>
                    <a:pt x="96037" y="20101"/>
                    <a:pt x="96342" y="19377"/>
                    <a:pt x="96075" y="18748"/>
                  </a:cubicBezTo>
                  <a:cubicBezTo>
                    <a:pt x="95713" y="18244"/>
                    <a:pt x="95161" y="17901"/>
                    <a:pt x="94551" y="17796"/>
                  </a:cubicBezTo>
                  <a:cubicBezTo>
                    <a:pt x="93037" y="17329"/>
                    <a:pt x="91389" y="17577"/>
                    <a:pt x="90074" y="18463"/>
                  </a:cubicBezTo>
                  <a:cubicBezTo>
                    <a:pt x="88931" y="19320"/>
                    <a:pt x="88550" y="20749"/>
                    <a:pt x="87693" y="21892"/>
                  </a:cubicBezTo>
                  <a:cubicBezTo>
                    <a:pt x="87398" y="22340"/>
                    <a:pt x="86903" y="22625"/>
                    <a:pt x="86360" y="22654"/>
                  </a:cubicBezTo>
                  <a:cubicBezTo>
                    <a:pt x="85598" y="22463"/>
                    <a:pt x="85131" y="21701"/>
                    <a:pt x="85312" y="20939"/>
                  </a:cubicBezTo>
                  <a:cubicBezTo>
                    <a:pt x="85855" y="20015"/>
                    <a:pt x="86645" y="19253"/>
                    <a:pt x="87598" y="18748"/>
                  </a:cubicBezTo>
                  <a:cubicBezTo>
                    <a:pt x="88007" y="18177"/>
                    <a:pt x="88007" y="17415"/>
                    <a:pt x="87598" y="16843"/>
                  </a:cubicBezTo>
                  <a:cubicBezTo>
                    <a:pt x="87045" y="16053"/>
                    <a:pt x="85998" y="15767"/>
                    <a:pt x="85121" y="16177"/>
                  </a:cubicBezTo>
                  <a:cubicBezTo>
                    <a:pt x="84350" y="16501"/>
                    <a:pt x="83712" y="17072"/>
                    <a:pt x="83311" y="17796"/>
                  </a:cubicBezTo>
                  <a:lnTo>
                    <a:pt x="82550" y="18939"/>
                  </a:lnTo>
                  <a:cubicBezTo>
                    <a:pt x="82264" y="17234"/>
                    <a:pt x="82750" y="15482"/>
                    <a:pt x="83883" y="14176"/>
                  </a:cubicBezTo>
                  <a:cubicBezTo>
                    <a:pt x="84245" y="13891"/>
                    <a:pt x="84531" y="13538"/>
                    <a:pt x="84740" y="13129"/>
                  </a:cubicBezTo>
                  <a:cubicBezTo>
                    <a:pt x="84959" y="12748"/>
                    <a:pt x="84959" y="12272"/>
                    <a:pt x="84740" y="11890"/>
                  </a:cubicBezTo>
                  <a:lnTo>
                    <a:pt x="84074" y="11890"/>
                  </a:lnTo>
                  <a:cubicBezTo>
                    <a:pt x="82835" y="11671"/>
                    <a:pt x="81597" y="12290"/>
                    <a:pt x="81026" y="13414"/>
                  </a:cubicBezTo>
                  <a:cubicBezTo>
                    <a:pt x="80654" y="14443"/>
                    <a:pt x="80330" y="15491"/>
                    <a:pt x="80073" y="16558"/>
                  </a:cubicBezTo>
                  <a:cubicBezTo>
                    <a:pt x="80073" y="16558"/>
                    <a:pt x="79502" y="17510"/>
                    <a:pt x="79025" y="17129"/>
                  </a:cubicBezTo>
                  <a:cubicBezTo>
                    <a:pt x="78940" y="16986"/>
                    <a:pt x="78940" y="16796"/>
                    <a:pt x="79025" y="16653"/>
                  </a:cubicBezTo>
                  <a:cubicBezTo>
                    <a:pt x="78549" y="14939"/>
                    <a:pt x="80073" y="13510"/>
                    <a:pt x="79883" y="11795"/>
                  </a:cubicBezTo>
                  <a:cubicBezTo>
                    <a:pt x="79663" y="10681"/>
                    <a:pt x="79140" y="9662"/>
                    <a:pt x="78359" y="8842"/>
                  </a:cubicBezTo>
                  <a:cubicBezTo>
                    <a:pt x="77882" y="8271"/>
                    <a:pt x="76835" y="7604"/>
                    <a:pt x="76358" y="8081"/>
                  </a:cubicBezTo>
                  <a:cubicBezTo>
                    <a:pt x="76253" y="8357"/>
                    <a:pt x="76253" y="8662"/>
                    <a:pt x="76358" y="8938"/>
                  </a:cubicBezTo>
                  <a:cubicBezTo>
                    <a:pt x="76358" y="10176"/>
                    <a:pt x="77120" y="11509"/>
                    <a:pt x="77311" y="12748"/>
                  </a:cubicBezTo>
                  <a:cubicBezTo>
                    <a:pt x="77701" y="14005"/>
                    <a:pt x="77416" y="15377"/>
                    <a:pt x="76549" y="16367"/>
                  </a:cubicBezTo>
                  <a:cubicBezTo>
                    <a:pt x="75882" y="16367"/>
                    <a:pt x="75406" y="15700"/>
                    <a:pt x="75311" y="15034"/>
                  </a:cubicBezTo>
                  <a:cubicBezTo>
                    <a:pt x="75406" y="14434"/>
                    <a:pt x="75406" y="13824"/>
                    <a:pt x="75311" y="13224"/>
                  </a:cubicBezTo>
                  <a:lnTo>
                    <a:pt x="75311" y="13224"/>
                  </a:lnTo>
                  <a:cubicBezTo>
                    <a:pt x="74834" y="12748"/>
                    <a:pt x="74072" y="13224"/>
                    <a:pt x="73882" y="13796"/>
                  </a:cubicBezTo>
                  <a:cubicBezTo>
                    <a:pt x="73691" y="14367"/>
                    <a:pt x="73310" y="15034"/>
                    <a:pt x="72644" y="14843"/>
                  </a:cubicBezTo>
                  <a:cubicBezTo>
                    <a:pt x="71977" y="14653"/>
                    <a:pt x="72644" y="12081"/>
                    <a:pt x="73215" y="10747"/>
                  </a:cubicBezTo>
                  <a:cubicBezTo>
                    <a:pt x="73644" y="8528"/>
                    <a:pt x="72929" y="6233"/>
                    <a:pt x="71310" y="4651"/>
                  </a:cubicBezTo>
                  <a:cubicBezTo>
                    <a:pt x="71072" y="4375"/>
                    <a:pt x="70777" y="4147"/>
                    <a:pt x="70453" y="3985"/>
                  </a:cubicBezTo>
                  <a:cubicBezTo>
                    <a:pt x="69672" y="3785"/>
                    <a:pt x="68853" y="4185"/>
                    <a:pt x="68548" y="4937"/>
                  </a:cubicBezTo>
                  <a:cubicBezTo>
                    <a:pt x="68405" y="5661"/>
                    <a:pt x="68405" y="6404"/>
                    <a:pt x="68548" y="7128"/>
                  </a:cubicBezTo>
                  <a:cubicBezTo>
                    <a:pt x="68643" y="8109"/>
                    <a:pt x="68643" y="9100"/>
                    <a:pt x="68548" y="10081"/>
                  </a:cubicBezTo>
                  <a:cubicBezTo>
                    <a:pt x="68548" y="11033"/>
                    <a:pt x="67500" y="11986"/>
                    <a:pt x="66452" y="11795"/>
                  </a:cubicBezTo>
                  <a:cubicBezTo>
                    <a:pt x="65481" y="11529"/>
                    <a:pt x="64843" y="10604"/>
                    <a:pt x="64928" y="9605"/>
                  </a:cubicBezTo>
                  <a:cubicBezTo>
                    <a:pt x="65071" y="8719"/>
                    <a:pt x="65071" y="7823"/>
                    <a:pt x="64928" y="6938"/>
                  </a:cubicBezTo>
                  <a:cubicBezTo>
                    <a:pt x="64928" y="6080"/>
                    <a:pt x="63309" y="5223"/>
                    <a:pt x="62642" y="5795"/>
                  </a:cubicBezTo>
                  <a:cubicBezTo>
                    <a:pt x="62366" y="5995"/>
                    <a:pt x="62185" y="6309"/>
                    <a:pt x="62166" y="6652"/>
                  </a:cubicBezTo>
                  <a:cubicBezTo>
                    <a:pt x="62071" y="7414"/>
                    <a:pt x="62071" y="8176"/>
                    <a:pt x="62166" y="8938"/>
                  </a:cubicBezTo>
                  <a:cubicBezTo>
                    <a:pt x="62357" y="9709"/>
                    <a:pt x="62099" y="10519"/>
                    <a:pt x="61499" y="11033"/>
                  </a:cubicBezTo>
                  <a:cubicBezTo>
                    <a:pt x="61004" y="11452"/>
                    <a:pt x="60280" y="11452"/>
                    <a:pt x="59785" y="11033"/>
                  </a:cubicBezTo>
                  <a:cubicBezTo>
                    <a:pt x="59442" y="10481"/>
                    <a:pt x="59442" y="9776"/>
                    <a:pt x="59785" y="9223"/>
                  </a:cubicBezTo>
                  <a:lnTo>
                    <a:pt x="60547" y="4556"/>
                  </a:lnTo>
                  <a:cubicBezTo>
                    <a:pt x="60642" y="3832"/>
                    <a:pt x="60642" y="3089"/>
                    <a:pt x="60547" y="2365"/>
                  </a:cubicBezTo>
                  <a:cubicBezTo>
                    <a:pt x="60499" y="1527"/>
                    <a:pt x="60118" y="737"/>
                    <a:pt x="59499" y="175"/>
                  </a:cubicBezTo>
                  <a:cubicBezTo>
                    <a:pt x="59109" y="-187"/>
                    <a:pt x="58604" y="-397"/>
                    <a:pt x="58070" y="-397"/>
                  </a:cubicBezTo>
                  <a:cubicBezTo>
                    <a:pt x="57565" y="-425"/>
                    <a:pt x="57089" y="-168"/>
                    <a:pt x="56832" y="270"/>
                  </a:cubicBezTo>
                  <a:cubicBezTo>
                    <a:pt x="56699" y="670"/>
                    <a:pt x="56699" y="1108"/>
                    <a:pt x="56832" y="1508"/>
                  </a:cubicBezTo>
                  <a:cubicBezTo>
                    <a:pt x="57165" y="2689"/>
                    <a:pt x="57165" y="3947"/>
                    <a:pt x="56832" y="5128"/>
                  </a:cubicBezTo>
                  <a:cubicBezTo>
                    <a:pt x="56832" y="5604"/>
                    <a:pt x="56832" y="6080"/>
                    <a:pt x="55880" y="6080"/>
                  </a:cubicBezTo>
                  <a:cubicBezTo>
                    <a:pt x="55603" y="6175"/>
                    <a:pt x="55299" y="6175"/>
                    <a:pt x="55022" y="6080"/>
                  </a:cubicBezTo>
                  <a:cubicBezTo>
                    <a:pt x="54794" y="5366"/>
                    <a:pt x="54794" y="4604"/>
                    <a:pt x="55022" y="3889"/>
                  </a:cubicBezTo>
                  <a:cubicBezTo>
                    <a:pt x="55165" y="3137"/>
                    <a:pt x="55165" y="2356"/>
                    <a:pt x="55022" y="1604"/>
                  </a:cubicBezTo>
                  <a:cubicBezTo>
                    <a:pt x="54660" y="841"/>
                    <a:pt x="53860" y="384"/>
                    <a:pt x="53022" y="460"/>
                  </a:cubicBezTo>
                  <a:cubicBezTo>
                    <a:pt x="52441" y="632"/>
                    <a:pt x="52041" y="1184"/>
                    <a:pt x="52070" y="1794"/>
                  </a:cubicBezTo>
                  <a:cubicBezTo>
                    <a:pt x="51984" y="2365"/>
                    <a:pt x="51984" y="2937"/>
                    <a:pt x="52070" y="3508"/>
                  </a:cubicBezTo>
                  <a:cubicBezTo>
                    <a:pt x="52727" y="5271"/>
                    <a:pt x="53012" y="7156"/>
                    <a:pt x="52927" y="9033"/>
                  </a:cubicBezTo>
                  <a:cubicBezTo>
                    <a:pt x="52927" y="9605"/>
                    <a:pt x="52927" y="10366"/>
                    <a:pt x="51974" y="10366"/>
                  </a:cubicBezTo>
                  <a:cubicBezTo>
                    <a:pt x="51527" y="10366"/>
                    <a:pt x="51117" y="10109"/>
                    <a:pt x="50927" y="9700"/>
                  </a:cubicBezTo>
                  <a:cubicBezTo>
                    <a:pt x="50822" y="9290"/>
                    <a:pt x="50822" y="8871"/>
                    <a:pt x="50927" y="8462"/>
                  </a:cubicBezTo>
                  <a:cubicBezTo>
                    <a:pt x="50974" y="7823"/>
                    <a:pt x="50974" y="7195"/>
                    <a:pt x="50927" y="6556"/>
                  </a:cubicBezTo>
                  <a:cubicBezTo>
                    <a:pt x="50888" y="5728"/>
                    <a:pt x="50584" y="4928"/>
                    <a:pt x="50069" y="4271"/>
                  </a:cubicBezTo>
                  <a:cubicBezTo>
                    <a:pt x="49403" y="3699"/>
                    <a:pt x="48260" y="3508"/>
                    <a:pt x="47783" y="4271"/>
                  </a:cubicBezTo>
                  <a:cubicBezTo>
                    <a:pt x="47307" y="5032"/>
                    <a:pt x="47783" y="5604"/>
                    <a:pt x="47783" y="6271"/>
                  </a:cubicBezTo>
                  <a:cubicBezTo>
                    <a:pt x="47878" y="6842"/>
                    <a:pt x="47878" y="7414"/>
                    <a:pt x="47783" y="7985"/>
                  </a:cubicBezTo>
                  <a:cubicBezTo>
                    <a:pt x="47783" y="7985"/>
                    <a:pt x="47783" y="8652"/>
                    <a:pt x="47783" y="8842"/>
                  </a:cubicBezTo>
                  <a:lnTo>
                    <a:pt x="47783" y="8842"/>
                  </a:lnTo>
                  <a:cubicBezTo>
                    <a:pt x="46821" y="8900"/>
                    <a:pt x="45926" y="8319"/>
                    <a:pt x="45593" y="7414"/>
                  </a:cubicBezTo>
                  <a:cubicBezTo>
                    <a:pt x="45307" y="6575"/>
                    <a:pt x="45307" y="5680"/>
                    <a:pt x="45593" y="4842"/>
                  </a:cubicBezTo>
                  <a:cubicBezTo>
                    <a:pt x="45783" y="4023"/>
                    <a:pt x="45783" y="3185"/>
                    <a:pt x="45593" y="2365"/>
                  </a:cubicBezTo>
                  <a:cubicBezTo>
                    <a:pt x="45593" y="2365"/>
                    <a:pt x="45593" y="2365"/>
                    <a:pt x="45593" y="1699"/>
                  </a:cubicBezTo>
                  <a:cubicBezTo>
                    <a:pt x="44831" y="1261"/>
                    <a:pt x="43878" y="1261"/>
                    <a:pt x="43116" y="1699"/>
                  </a:cubicBezTo>
                  <a:cubicBezTo>
                    <a:pt x="42202" y="2289"/>
                    <a:pt x="41811" y="3432"/>
                    <a:pt x="42164" y="4461"/>
                  </a:cubicBezTo>
                  <a:cubicBezTo>
                    <a:pt x="42164" y="5604"/>
                    <a:pt x="42926" y="6652"/>
                    <a:pt x="43021" y="7699"/>
                  </a:cubicBezTo>
                  <a:cubicBezTo>
                    <a:pt x="43116" y="8747"/>
                    <a:pt x="43021" y="8938"/>
                    <a:pt x="42259" y="9128"/>
                  </a:cubicBezTo>
                  <a:cubicBezTo>
                    <a:pt x="41630" y="9271"/>
                    <a:pt x="40992" y="8957"/>
                    <a:pt x="40735" y="8366"/>
                  </a:cubicBezTo>
                  <a:cubicBezTo>
                    <a:pt x="40544" y="7842"/>
                    <a:pt x="40544" y="7271"/>
                    <a:pt x="40735" y="6747"/>
                  </a:cubicBezTo>
                  <a:cubicBezTo>
                    <a:pt x="40830" y="6375"/>
                    <a:pt x="40830" y="5975"/>
                    <a:pt x="40735" y="5604"/>
                  </a:cubicBezTo>
                  <a:cubicBezTo>
                    <a:pt x="40706" y="5185"/>
                    <a:pt x="40449" y="4823"/>
                    <a:pt x="40068" y="4651"/>
                  </a:cubicBezTo>
                  <a:cubicBezTo>
                    <a:pt x="39401" y="4347"/>
                    <a:pt x="38611" y="4642"/>
                    <a:pt x="38297" y="5309"/>
                  </a:cubicBezTo>
                  <a:cubicBezTo>
                    <a:pt x="38287" y="5347"/>
                    <a:pt x="38268" y="5375"/>
                    <a:pt x="38258" y="5414"/>
                  </a:cubicBezTo>
                  <a:cubicBezTo>
                    <a:pt x="38163" y="6137"/>
                    <a:pt x="38163" y="6880"/>
                    <a:pt x="38258" y="7604"/>
                  </a:cubicBezTo>
                  <a:cubicBezTo>
                    <a:pt x="37897" y="7795"/>
                    <a:pt x="37477" y="7795"/>
                    <a:pt x="37115" y="7604"/>
                  </a:cubicBezTo>
                  <a:cubicBezTo>
                    <a:pt x="36658" y="7480"/>
                    <a:pt x="36277" y="7176"/>
                    <a:pt x="36068" y="6747"/>
                  </a:cubicBezTo>
                  <a:cubicBezTo>
                    <a:pt x="35982" y="6404"/>
                    <a:pt x="35982" y="6042"/>
                    <a:pt x="36068" y="5699"/>
                  </a:cubicBezTo>
                  <a:cubicBezTo>
                    <a:pt x="36115" y="5004"/>
                    <a:pt x="36115" y="4299"/>
                    <a:pt x="36068" y="3604"/>
                  </a:cubicBezTo>
                  <a:cubicBezTo>
                    <a:pt x="35487" y="9681"/>
                    <a:pt x="34277" y="15681"/>
                    <a:pt x="32448" y="21511"/>
                  </a:cubicBezTo>
                  <a:cubicBezTo>
                    <a:pt x="31115" y="25797"/>
                    <a:pt x="29495" y="29893"/>
                    <a:pt x="28448" y="34179"/>
                  </a:cubicBezTo>
                  <a:cubicBezTo>
                    <a:pt x="27400" y="38465"/>
                    <a:pt x="26924" y="44371"/>
                    <a:pt x="25590" y="49419"/>
                  </a:cubicBezTo>
                  <a:cubicBezTo>
                    <a:pt x="24257" y="54467"/>
                    <a:pt x="21018" y="61135"/>
                    <a:pt x="19875" y="67231"/>
                  </a:cubicBezTo>
                  <a:cubicBezTo>
                    <a:pt x="19303" y="69993"/>
                    <a:pt x="19208" y="72660"/>
                    <a:pt x="18827" y="75327"/>
                  </a:cubicBezTo>
                  <a:cubicBezTo>
                    <a:pt x="16827" y="90091"/>
                    <a:pt x="7683" y="102854"/>
                    <a:pt x="1968" y="116761"/>
                  </a:cubicBezTo>
                  <a:lnTo>
                    <a:pt x="1968" y="116761"/>
                  </a:lnTo>
                  <a:cubicBezTo>
                    <a:pt x="2540" y="115999"/>
                    <a:pt x="2920" y="115046"/>
                    <a:pt x="3873" y="114856"/>
                  </a:cubicBezTo>
                  <a:cubicBezTo>
                    <a:pt x="3835" y="116770"/>
                    <a:pt x="2682" y="118485"/>
                    <a:pt x="920" y="119237"/>
                  </a:cubicBezTo>
                  <a:lnTo>
                    <a:pt x="-32" y="121904"/>
                  </a:lnTo>
                  <a:lnTo>
                    <a:pt x="-32" y="122857"/>
                  </a:lnTo>
                  <a:cubicBezTo>
                    <a:pt x="939" y="122228"/>
                    <a:pt x="1625" y="121228"/>
                    <a:pt x="1873" y="120095"/>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91F4D48B-C0F0-FBFF-9475-5242EB999395}"/>
                </a:ext>
              </a:extLst>
            </p:cNvPr>
            <p:cNvSpPr/>
            <p:nvPr/>
          </p:nvSpPr>
          <p:spPr>
            <a:xfrm>
              <a:off x="6902152" y="3094196"/>
              <a:ext cx="2424" cy="2000"/>
            </a:xfrm>
            <a:custGeom>
              <a:avLst/>
              <a:gdLst>
                <a:gd name="connsiteX0" fmla="*/ 2392 w 2424"/>
                <a:gd name="connsiteY0" fmla="*/ -399 h 2000"/>
                <a:gd name="connsiteX1" fmla="*/ 2392 w 2424"/>
                <a:gd name="connsiteY1" fmla="*/ -399 h 2000"/>
                <a:gd name="connsiteX2" fmla="*/ 773 w 2424"/>
                <a:gd name="connsiteY2" fmla="*/ -399 h 2000"/>
                <a:gd name="connsiteX3" fmla="*/ 11 w 2424"/>
                <a:gd name="connsiteY3" fmla="*/ 839 h 2000"/>
                <a:gd name="connsiteX4" fmla="*/ 773 w 2424"/>
                <a:gd name="connsiteY4" fmla="*/ 1601 h 2000"/>
                <a:gd name="connsiteX5" fmla="*/ 1249 w 2424"/>
                <a:gd name="connsiteY5" fmla="*/ 1030 h 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4" h="2000">
                  <a:moveTo>
                    <a:pt x="2392" y="-399"/>
                  </a:moveTo>
                  <a:lnTo>
                    <a:pt x="2392" y="-399"/>
                  </a:lnTo>
                  <a:lnTo>
                    <a:pt x="773" y="-399"/>
                  </a:lnTo>
                  <a:cubicBezTo>
                    <a:pt x="296" y="-399"/>
                    <a:pt x="-180" y="363"/>
                    <a:pt x="11" y="839"/>
                  </a:cubicBezTo>
                  <a:cubicBezTo>
                    <a:pt x="201" y="1315"/>
                    <a:pt x="11" y="1411"/>
                    <a:pt x="773" y="1601"/>
                  </a:cubicBezTo>
                  <a:lnTo>
                    <a:pt x="1249" y="1030"/>
                  </a:lnTo>
                  <a:close/>
                </a:path>
              </a:pathLst>
            </a:custGeom>
            <a:solidFill>
              <a:srgbClr val="E6B495"/>
            </a:solidFill>
            <a:ln w="2286" cap="flat">
              <a:solidFill>
                <a:srgbClr val="694F43"/>
              </a:solid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43A776D8-9524-ADAE-5882-978D87418474}"/>
                </a:ext>
              </a:extLst>
            </p:cNvPr>
            <p:cNvSpPr/>
            <p:nvPr/>
          </p:nvSpPr>
          <p:spPr>
            <a:xfrm>
              <a:off x="6903529" y="3004565"/>
              <a:ext cx="153849" cy="99631"/>
            </a:xfrm>
            <a:custGeom>
              <a:avLst/>
              <a:gdLst>
                <a:gd name="connsiteX0" fmla="*/ 150463 w 153849"/>
                <a:gd name="connsiteY0" fmla="*/ 66276 h 99631"/>
                <a:gd name="connsiteX1" fmla="*/ 151320 w 153849"/>
                <a:gd name="connsiteY1" fmla="*/ 66276 h 99631"/>
                <a:gd name="connsiteX2" fmla="*/ 153606 w 153849"/>
                <a:gd name="connsiteY2" fmla="*/ 66276 h 99631"/>
                <a:gd name="connsiteX3" fmla="*/ 153606 w 153849"/>
                <a:gd name="connsiteY3" fmla="*/ 65610 h 99631"/>
                <a:gd name="connsiteX4" fmla="*/ 149701 w 153849"/>
                <a:gd name="connsiteY4" fmla="*/ 63990 h 99631"/>
                <a:gd name="connsiteX5" fmla="*/ 146272 w 153849"/>
                <a:gd name="connsiteY5" fmla="*/ 63990 h 99631"/>
                <a:gd name="connsiteX6" fmla="*/ 144938 w 153849"/>
                <a:gd name="connsiteY6" fmla="*/ 63990 h 99631"/>
                <a:gd name="connsiteX7" fmla="*/ 141986 w 153849"/>
                <a:gd name="connsiteY7" fmla="*/ 63990 h 99631"/>
                <a:gd name="connsiteX8" fmla="*/ 141986 w 153849"/>
                <a:gd name="connsiteY8" fmla="*/ 63990 h 99631"/>
                <a:gd name="connsiteX9" fmla="*/ 142557 w 153849"/>
                <a:gd name="connsiteY9" fmla="*/ 62466 h 99631"/>
                <a:gd name="connsiteX10" fmla="*/ 145414 w 153849"/>
                <a:gd name="connsiteY10" fmla="*/ 62466 h 99631"/>
                <a:gd name="connsiteX11" fmla="*/ 146748 w 153849"/>
                <a:gd name="connsiteY11" fmla="*/ 61419 h 99631"/>
                <a:gd name="connsiteX12" fmla="*/ 143890 w 153849"/>
                <a:gd name="connsiteY12" fmla="*/ 60276 h 99631"/>
                <a:gd name="connsiteX13" fmla="*/ 141509 w 153849"/>
                <a:gd name="connsiteY13" fmla="*/ 60276 h 99631"/>
                <a:gd name="connsiteX14" fmla="*/ 138652 w 153849"/>
                <a:gd name="connsiteY14" fmla="*/ 59037 h 99631"/>
                <a:gd name="connsiteX15" fmla="*/ 140652 w 153849"/>
                <a:gd name="connsiteY15" fmla="*/ 58275 h 99631"/>
                <a:gd name="connsiteX16" fmla="*/ 144843 w 153849"/>
                <a:gd name="connsiteY16" fmla="*/ 58275 h 99631"/>
                <a:gd name="connsiteX17" fmla="*/ 146748 w 153849"/>
                <a:gd name="connsiteY17" fmla="*/ 58275 h 99631"/>
                <a:gd name="connsiteX18" fmla="*/ 146748 w 153849"/>
                <a:gd name="connsiteY18" fmla="*/ 57132 h 99631"/>
                <a:gd name="connsiteX19" fmla="*/ 143986 w 153849"/>
                <a:gd name="connsiteY19" fmla="*/ 55989 h 99631"/>
                <a:gd name="connsiteX20" fmla="*/ 140461 w 153849"/>
                <a:gd name="connsiteY20" fmla="*/ 55989 h 99631"/>
                <a:gd name="connsiteX21" fmla="*/ 136175 w 153849"/>
                <a:gd name="connsiteY21" fmla="*/ 55227 h 99631"/>
                <a:gd name="connsiteX22" fmla="*/ 136175 w 153849"/>
                <a:gd name="connsiteY22" fmla="*/ 53608 h 99631"/>
                <a:gd name="connsiteX23" fmla="*/ 139033 w 153849"/>
                <a:gd name="connsiteY23" fmla="*/ 53608 h 99631"/>
                <a:gd name="connsiteX24" fmla="*/ 143033 w 153849"/>
                <a:gd name="connsiteY24" fmla="*/ 53608 h 99631"/>
                <a:gd name="connsiteX25" fmla="*/ 141128 w 153849"/>
                <a:gd name="connsiteY25" fmla="*/ 51322 h 99631"/>
                <a:gd name="connsiteX26" fmla="*/ 137413 w 153849"/>
                <a:gd name="connsiteY26" fmla="*/ 50274 h 99631"/>
                <a:gd name="connsiteX27" fmla="*/ 134080 w 153849"/>
                <a:gd name="connsiteY27" fmla="*/ 50274 h 99631"/>
                <a:gd name="connsiteX28" fmla="*/ 132175 w 153849"/>
                <a:gd name="connsiteY28" fmla="*/ 49512 h 99631"/>
                <a:gd name="connsiteX29" fmla="*/ 136937 w 153849"/>
                <a:gd name="connsiteY29" fmla="*/ 48941 h 99631"/>
                <a:gd name="connsiteX30" fmla="*/ 139319 w 153849"/>
                <a:gd name="connsiteY30" fmla="*/ 49512 h 99631"/>
                <a:gd name="connsiteX31" fmla="*/ 139319 w 153849"/>
                <a:gd name="connsiteY31" fmla="*/ 48560 h 99631"/>
                <a:gd name="connsiteX32" fmla="*/ 138556 w 153849"/>
                <a:gd name="connsiteY32" fmla="*/ 47988 h 99631"/>
                <a:gd name="connsiteX33" fmla="*/ 133413 w 153849"/>
                <a:gd name="connsiteY33" fmla="*/ 46560 h 99631"/>
                <a:gd name="connsiteX34" fmla="*/ 129698 w 153849"/>
                <a:gd name="connsiteY34" fmla="*/ 46560 h 99631"/>
                <a:gd name="connsiteX35" fmla="*/ 137318 w 153849"/>
                <a:gd name="connsiteY35" fmla="*/ 46560 h 99631"/>
                <a:gd name="connsiteX36" fmla="*/ 140461 w 153849"/>
                <a:gd name="connsiteY36" fmla="*/ 47512 h 99631"/>
                <a:gd name="connsiteX37" fmla="*/ 142176 w 153849"/>
                <a:gd name="connsiteY37" fmla="*/ 46941 h 99631"/>
                <a:gd name="connsiteX38" fmla="*/ 140557 w 153849"/>
                <a:gd name="connsiteY38" fmla="*/ 45226 h 99631"/>
                <a:gd name="connsiteX39" fmla="*/ 133603 w 153849"/>
                <a:gd name="connsiteY39" fmla="*/ 42369 h 99631"/>
                <a:gd name="connsiteX40" fmla="*/ 128555 w 153849"/>
                <a:gd name="connsiteY40" fmla="*/ 43130 h 99631"/>
                <a:gd name="connsiteX41" fmla="*/ 126269 w 153849"/>
                <a:gd name="connsiteY41" fmla="*/ 43130 h 99631"/>
                <a:gd name="connsiteX42" fmla="*/ 125507 w 153849"/>
                <a:gd name="connsiteY42" fmla="*/ 41226 h 99631"/>
                <a:gd name="connsiteX43" fmla="*/ 127888 w 153849"/>
                <a:gd name="connsiteY43" fmla="*/ 41226 h 99631"/>
                <a:gd name="connsiteX44" fmla="*/ 129222 w 153849"/>
                <a:gd name="connsiteY44" fmla="*/ 40178 h 99631"/>
                <a:gd name="connsiteX45" fmla="*/ 125412 w 153849"/>
                <a:gd name="connsiteY45" fmla="*/ 37987 h 99631"/>
                <a:gd name="connsiteX46" fmla="*/ 121792 w 153849"/>
                <a:gd name="connsiteY46" fmla="*/ 37987 h 99631"/>
                <a:gd name="connsiteX47" fmla="*/ 120173 w 153849"/>
                <a:gd name="connsiteY47" fmla="*/ 37987 h 99631"/>
                <a:gd name="connsiteX48" fmla="*/ 123793 w 153849"/>
                <a:gd name="connsiteY48" fmla="*/ 35320 h 99631"/>
                <a:gd name="connsiteX49" fmla="*/ 125507 w 153849"/>
                <a:gd name="connsiteY49" fmla="*/ 35320 h 99631"/>
                <a:gd name="connsiteX50" fmla="*/ 125507 w 153849"/>
                <a:gd name="connsiteY50" fmla="*/ 34177 h 99631"/>
                <a:gd name="connsiteX51" fmla="*/ 124269 w 153849"/>
                <a:gd name="connsiteY51" fmla="*/ 33511 h 99631"/>
                <a:gd name="connsiteX52" fmla="*/ 118649 w 153849"/>
                <a:gd name="connsiteY52" fmla="*/ 32653 h 99631"/>
                <a:gd name="connsiteX53" fmla="*/ 116173 w 153849"/>
                <a:gd name="connsiteY53" fmla="*/ 34463 h 99631"/>
                <a:gd name="connsiteX54" fmla="*/ 114172 w 153849"/>
                <a:gd name="connsiteY54" fmla="*/ 34463 h 99631"/>
                <a:gd name="connsiteX55" fmla="*/ 113696 w 153849"/>
                <a:gd name="connsiteY55" fmla="*/ 33891 h 99631"/>
                <a:gd name="connsiteX56" fmla="*/ 116458 w 153849"/>
                <a:gd name="connsiteY56" fmla="*/ 30748 h 99631"/>
                <a:gd name="connsiteX57" fmla="*/ 114363 w 153849"/>
                <a:gd name="connsiteY57" fmla="*/ 27510 h 99631"/>
                <a:gd name="connsiteX58" fmla="*/ 110934 w 153849"/>
                <a:gd name="connsiteY58" fmla="*/ 25700 h 99631"/>
                <a:gd name="connsiteX59" fmla="*/ 110934 w 153849"/>
                <a:gd name="connsiteY59" fmla="*/ 26176 h 99631"/>
                <a:gd name="connsiteX60" fmla="*/ 111791 w 153849"/>
                <a:gd name="connsiteY60" fmla="*/ 29796 h 99631"/>
                <a:gd name="connsiteX61" fmla="*/ 109791 w 153849"/>
                <a:gd name="connsiteY61" fmla="*/ 32082 h 99631"/>
                <a:gd name="connsiteX62" fmla="*/ 107886 w 153849"/>
                <a:gd name="connsiteY62" fmla="*/ 30367 h 99631"/>
                <a:gd name="connsiteX63" fmla="*/ 108457 w 153849"/>
                <a:gd name="connsiteY63" fmla="*/ 29033 h 99631"/>
                <a:gd name="connsiteX64" fmla="*/ 108457 w 153849"/>
                <a:gd name="connsiteY64" fmla="*/ 29033 h 99631"/>
                <a:gd name="connsiteX65" fmla="*/ 105981 w 153849"/>
                <a:gd name="connsiteY65" fmla="*/ 29033 h 99631"/>
                <a:gd name="connsiteX66" fmla="*/ 103695 w 153849"/>
                <a:gd name="connsiteY66" fmla="*/ 29033 h 99631"/>
                <a:gd name="connsiteX67" fmla="*/ 105409 w 153849"/>
                <a:gd name="connsiteY67" fmla="*/ 26081 h 99631"/>
                <a:gd name="connsiteX68" fmla="*/ 102742 w 153849"/>
                <a:gd name="connsiteY68" fmla="*/ 19889 h 99631"/>
                <a:gd name="connsiteX69" fmla="*/ 101314 w 153849"/>
                <a:gd name="connsiteY69" fmla="*/ 18746 h 99631"/>
                <a:gd name="connsiteX70" fmla="*/ 97885 w 153849"/>
                <a:gd name="connsiteY70" fmla="*/ 18746 h 99631"/>
                <a:gd name="connsiteX71" fmla="*/ 97885 w 153849"/>
                <a:gd name="connsiteY71" fmla="*/ 20556 h 99631"/>
                <a:gd name="connsiteX72" fmla="*/ 97123 w 153849"/>
                <a:gd name="connsiteY72" fmla="*/ 22842 h 99631"/>
                <a:gd name="connsiteX73" fmla="*/ 93408 w 153849"/>
                <a:gd name="connsiteY73" fmla="*/ 22842 h 99631"/>
                <a:gd name="connsiteX74" fmla="*/ 91027 w 153849"/>
                <a:gd name="connsiteY74" fmla="*/ 20080 h 99631"/>
                <a:gd name="connsiteX75" fmla="*/ 91027 w 153849"/>
                <a:gd name="connsiteY75" fmla="*/ 17794 h 99631"/>
                <a:gd name="connsiteX76" fmla="*/ 87121 w 153849"/>
                <a:gd name="connsiteY76" fmla="*/ 15413 h 99631"/>
                <a:gd name="connsiteX77" fmla="*/ 86359 w 153849"/>
                <a:gd name="connsiteY77" fmla="*/ 15413 h 99631"/>
                <a:gd name="connsiteX78" fmla="*/ 86359 w 153849"/>
                <a:gd name="connsiteY78" fmla="*/ 17603 h 99631"/>
                <a:gd name="connsiteX79" fmla="*/ 85216 w 153849"/>
                <a:gd name="connsiteY79" fmla="*/ 19032 h 99631"/>
                <a:gd name="connsiteX80" fmla="*/ 82359 w 153849"/>
                <a:gd name="connsiteY80" fmla="*/ 17889 h 99631"/>
                <a:gd name="connsiteX81" fmla="*/ 81692 w 153849"/>
                <a:gd name="connsiteY81" fmla="*/ 15984 h 99631"/>
                <a:gd name="connsiteX82" fmla="*/ 82930 w 153849"/>
                <a:gd name="connsiteY82" fmla="*/ 12365 h 99631"/>
                <a:gd name="connsiteX83" fmla="*/ 82930 w 153849"/>
                <a:gd name="connsiteY83" fmla="*/ 10364 h 99631"/>
                <a:gd name="connsiteX84" fmla="*/ 81025 w 153849"/>
                <a:gd name="connsiteY84" fmla="*/ 7793 h 99631"/>
                <a:gd name="connsiteX85" fmla="*/ 78454 w 153849"/>
                <a:gd name="connsiteY85" fmla="*/ 6269 h 99631"/>
                <a:gd name="connsiteX86" fmla="*/ 76453 w 153849"/>
                <a:gd name="connsiteY86" fmla="*/ 6269 h 99631"/>
                <a:gd name="connsiteX87" fmla="*/ 76930 w 153849"/>
                <a:gd name="connsiteY87" fmla="*/ 7602 h 99631"/>
                <a:gd name="connsiteX88" fmla="*/ 77501 w 153849"/>
                <a:gd name="connsiteY88" fmla="*/ 11031 h 99631"/>
                <a:gd name="connsiteX89" fmla="*/ 75882 w 153849"/>
                <a:gd name="connsiteY89" fmla="*/ 11031 h 99631"/>
                <a:gd name="connsiteX90" fmla="*/ 74453 w 153849"/>
                <a:gd name="connsiteY90" fmla="*/ 10079 h 99631"/>
                <a:gd name="connsiteX91" fmla="*/ 73501 w 153849"/>
                <a:gd name="connsiteY91" fmla="*/ 7793 h 99631"/>
                <a:gd name="connsiteX92" fmla="*/ 73501 w 153849"/>
                <a:gd name="connsiteY92" fmla="*/ 5602 h 99631"/>
                <a:gd name="connsiteX93" fmla="*/ 72072 w 153849"/>
                <a:gd name="connsiteY93" fmla="*/ 4269 h 99631"/>
                <a:gd name="connsiteX94" fmla="*/ 70738 w 153849"/>
                <a:gd name="connsiteY94" fmla="*/ 3697 h 99631"/>
                <a:gd name="connsiteX95" fmla="*/ 69500 w 153849"/>
                <a:gd name="connsiteY95" fmla="*/ 4554 h 99631"/>
                <a:gd name="connsiteX96" fmla="*/ 69500 w 153849"/>
                <a:gd name="connsiteY96" fmla="*/ 6078 h 99631"/>
                <a:gd name="connsiteX97" fmla="*/ 70643 w 153849"/>
                <a:gd name="connsiteY97" fmla="*/ 11412 h 99631"/>
                <a:gd name="connsiteX98" fmla="*/ 69119 w 153849"/>
                <a:gd name="connsiteY98" fmla="*/ 12079 h 99631"/>
                <a:gd name="connsiteX99" fmla="*/ 67500 w 153849"/>
                <a:gd name="connsiteY99" fmla="*/ 10841 h 99631"/>
                <a:gd name="connsiteX100" fmla="*/ 67500 w 153849"/>
                <a:gd name="connsiteY100" fmla="*/ 9888 h 99631"/>
                <a:gd name="connsiteX101" fmla="*/ 67500 w 153849"/>
                <a:gd name="connsiteY101" fmla="*/ 8174 h 99631"/>
                <a:gd name="connsiteX102" fmla="*/ 66643 w 153849"/>
                <a:gd name="connsiteY102" fmla="*/ 6078 h 99631"/>
                <a:gd name="connsiteX103" fmla="*/ 64071 w 153849"/>
                <a:gd name="connsiteY103" fmla="*/ 5316 h 99631"/>
                <a:gd name="connsiteX104" fmla="*/ 64071 w 153849"/>
                <a:gd name="connsiteY104" fmla="*/ 6935 h 99631"/>
                <a:gd name="connsiteX105" fmla="*/ 64071 w 153849"/>
                <a:gd name="connsiteY105" fmla="*/ 8460 h 99631"/>
                <a:gd name="connsiteX106" fmla="*/ 64071 w 153849"/>
                <a:gd name="connsiteY106" fmla="*/ 9126 h 99631"/>
                <a:gd name="connsiteX107" fmla="*/ 63595 w 153849"/>
                <a:gd name="connsiteY107" fmla="*/ 9126 h 99631"/>
                <a:gd name="connsiteX108" fmla="*/ 61213 w 153849"/>
                <a:gd name="connsiteY108" fmla="*/ 7317 h 99631"/>
                <a:gd name="connsiteX109" fmla="*/ 61499 w 153849"/>
                <a:gd name="connsiteY109" fmla="*/ 4649 h 99631"/>
                <a:gd name="connsiteX110" fmla="*/ 62261 w 153849"/>
                <a:gd name="connsiteY110" fmla="*/ 2744 h 99631"/>
                <a:gd name="connsiteX111" fmla="*/ 62261 w 153849"/>
                <a:gd name="connsiteY111" fmla="*/ 2078 h 99631"/>
                <a:gd name="connsiteX112" fmla="*/ 60642 w 153849"/>
                <a:gd name="connsiteY112" fmla="*/ 1316 h 99631"/>
                <a:gd name="connsiteX113" fmla="*/ 59499 w 153849"/>
                <a:gd name="connsiteY113" fmla="*/ 1316 h 99631"/>
                <a:gd name="connsiteX114" fmla="*/ 58165 w 153849"/>
                <a:gd name="connsiteY114" fmla="*/ 3411 h 99631"/>
                <a:gd name="connsiteX115" fmla="*/ 58832 w 153849"/>
                <a:gd name="connsiteY115" fmla="*/ 6269 h 99631"/>
                <a:gd name="connsiteX116" fmla="*/ 57975 w 153849"/>
                <a:gd name="connsiteY116" fmla="*/ 7307 h 99631"/>
                <a:gd name="connsiteX117" fmla="*/ 57880 w 153849"/>
                <a:gd name="connsiteY117" fmla="*/ 7317 h 99631"/>
                <a:gd name="connsiteX118" fmla="*/ 56165 w 153849"/>
                <a:gd name="connsiteY118" fmla="*/ 6269 h 99631"/>
                <a:gd name="connsiteX119" fmla="*/ 56165 w 153849"/>
                <a:gd name="connsiteY119" fmla="*/ 4840 h 99631"/>
                <a:gd name="connsiteX120" fmla="*/ 56165 w 153849"/>
                <a:gd name="connsiteY120" fmla="*/ 3887 h 99631"/>
                <a:gd name="connsiteX121" fmla="*/ 55403 w 153849"/>
                <a:gd name="connsiteY121" fmla="*/ 2840 h 99631"/>
                <a:gd name="connsiteX122" fmla="*/ 53308 w 153849"/>
                <a:gd name="connsiteY122" fmla="*/ 2840 h 99631"/>
                <a:gd name="connsiteX123" fmla="*/ 52736 w 153849"/>
                <a:gd name="connsiteY123" fmla="*/ 4554 h 99631"/>
                <a:gd name="connsiteX124" fmla="*/ 51498 w 153849"/>
                <a:gd name="connsiteY124" fmla="*/ 4554 h 99631"/>
                <a:gd name="connsiteX125" fmla="*/ 50355 w 153849"/>
                <a:gd name="connsiteY125" fmla="*/ 3602 h 99631"/>
                <a:gd name="connsiteX126" fmla="*/ 50355 w 153849"/>
                <a:gd name="connsiteY126" fmla="*/ 2649 h 99631"/>
                <a:gd name="connsiteX127" fmla="*/ 50355 w 153849"/>
                <a:gd name="connsiteY127" fmla="*/ 173 h 99631"/>
                <a:gd name="connsiteX128" fmla="*/ 50355 w 153849"/>
                <a:gd name="connsiteY128" fmla="*/ -399 h 99631"/>
                <a:gd name="connsiteX129" fmla="*/ 3682 w 153849"/>
                <a:gd name="connsiteY129" fmla="*/ 87326 h 99631"/>
                <a:gd name="connsiteX130" fmla="*/ 5397 w 153849"/>
                <a:gd name="connsiteY130" fmla="*/ 86183 h 99631"/>
                <a:gd name="connsiteX131" fmla="*/ 1968 w 153849"/>
                <a:gd name="connsiteY131" fmla="*/ 89422 h 99631"/>
                <a:gd name="connsiteX132" fmla="*/ 444 w 153849"/>
                <a:gd name="connsiteY132" fmla="*/ 91327 h 99631"/>
                <a:gd name="connsiteX133" fmla="*/ -32 w 153849"/>
                <a:gd name="connsiteY133" fmla="*/ 91898 h 99631"/>
                <a:gd name="connsiteX134" fmla="*/ -32 w 153849"/>
                <a:gd name="connsiteY134" fmla="*/ 91898 h 99631"/>
                <a:gd name="connsiteX135" fmla="*/ 3682 w 153849"/>
                <a:gd name="connsiteY135" fmla="*/ 91898 h 99631"/>
                <a:gd name="connsiteX136" fmla="*/ 6254 w 153849"/>
                <a:gd name="connsiteY136" fmla="*/ 89327 h 99631"/>
                <a:gd name="connsiteX137" fmla="*/ 7492 w 153849"/>
                <a:gd name="connsiteY137" fmla="*/ 88851 h 99631"/>
                <a:gd name="connsiteX138" fmla="*/ 8207 w 153849"/>
                <a:gd name="connsiteY138" fmla="*/ 89832 h 99631"/>
                <a:gd name="connsiteX139" fmla="*/ 8064 w 153849"/>
                <a:gd name="connsiteY139" fmla="*/ 90184 h 99631"/>
                <a:gd name="connsiteX140" fmla="*/ 6826 w 153849"/>
                <a:gd name="connsiteY140" fmla="*/ 91422 h 99631"/>
                <a:gd name="connsiteX141" fmla="*/ 6159 w 153849"/>
                <a:gd name="connsiteY141" fmla="*/ 92851 h 99631"/>
                <a:gd name="connsiteX142" fmla="*/ 8064 w 153849"/>
                <a:gd name="connsiteY142" fmla="*/ 93518 h 99631"/>
                <a:gd name="connsiteX143" fmla="*/ 9874 w 153849"/>
                <a:gd name="connsiteY143" fmla="*/ 92280 h 99631"/>
                <a:gd name="connsiteX144" fmla="*/ 10731 w 153849"/>
                <a:gd name="connsiteY144" fmla="*/ 91517 h 99631"/>
                <a:gd name="connsiteX145" fmla="*/ 8731 w 153849"/>
                <a:gd name="connsiteY145" fmla="*/ 95137 h 99631"/>
                <a:gd name="connsiteX146" fmla="*/ 7778 w 153849"/>
                <a:gd name="connsiteY146" fmla="*/ 95899 h 99631"/>
                <a:gd name="connsiteX147" fmla="*/ 7778 w 153849"/>
                <a:gd name="connsiteY147" fmla="*/ 96947 h 99631"/>
                <a:gd name="connsiteX148" fmla="*/ 8254 w 153849"/>
                <a:gd name="connsiteY148" fmla="*/ 96947 h 99631"/>
                <a:gd name="connsiteX149" fmla="*/ 11017 w 153849"/>
                <a:gd name="connsiteY149" fmla="*/ 95995 h 99631"/>
                <a:gd name="connsiteX150" fmla="*/ 12445 w 153849"/>
                <a:gd name="connsiteY150" fmla="*/ 93613 h 99631"/>
                <a:gd name="connsiteX151" fmla="*/ 13493 w 153849"/>
                <a:gd name="connsiteY151" fmla="*/ 93137 h 99631"/>
                <a:gd name="connsiteX152" fmla="*/ 13493 w 153849"/>
                <a:gd name="connsiteY152" fmla="*/ 93137 h 99631"/>
                <a:gd name="connsiteX153" fmla="*/ 11303 w 153849"/>
                <a:gd name="connsiteY153" fmla="*/ 96661 h 99631"/>
                <a:gd name="connsiteX154" fmla="*/ 10255 w 153849"/>
                <a:gd name="connsiteY154" fmla="*/ 98280 h 99631"/>
                <a:gd name="connsiteX155" fmla="*/ 10255 w 153849"/>
                <a:gd name="connsiteY155" fmla="*/ 98280 h 99631"/>
                <a:gd name="connsiteX156" fmla="*/ 10731 w 153849"/>
                <a:gd name="connsiteY156" fmla="*/ 97709 h 99631"/>
                <a:gd name="connsiteX157" fmla="*/ 12255 w 153849"/>
                <a:gd name="connsiteY157" fmla="*/ 95328 h 99631"/>
                <a:gd name="connsiteX158" fmla="*/ 14065 w 153849"/>
                <a:gd name="connsiteY158" fmla="*/ 92851 h 99631"/>
                <a:gd name="connsiteX159" fmla="*/ 14065 w 153849"/>
                <a:gd name="connsiteY159" fmla="*/ 93518 h 99631"/>
                <a:gd name="connsiteX160" fmla="*/ 13207 w 153849"/>
                <a:gd name="connsiteY160" fmla="*/ 94661 h 99631"/>
                <a:gd name="connsiteX161" fmla="*/ 13207 w 153849"/>
                <a:gd name="connsiteY161" fmla="*/ 94661 h 99631"/>
                <a:gd name="connsiteX162" fmla="*/ 13874 w 153849"/>
                <a:gd name="connsiteY162" fmla="*/ 93994 h 99631"/>
                <a:gd name="connsiteX163" fmla="*/ 14731 w 153849"/>
                <a:gd name="connsiteY163" fmla="*/ 93137 h 99631"/>
                <a:gd name="connsiteX164" fmla="*/ 12541 w 153849"/>
                <a:gd name="connsiteY164" fmla="*/ 95899 h 99631"/>
                <a:gd name="connsiteX165" fmla="*/ 9683 w 153849"/>
                <a:gd name="connsiteY165" fmla="*/ 99233 h 99631"/>
                <a:gd name="connsiteX166" fmla="*/ 9683 w 153849"/>
                <a:gd name="connsiteY166" fmla="*/ 99233 h 99631"/>
                <a:gd name="connsiteX167" fmla="*/ 10731 w 153849"/>
                <a:gd name="connsiteY167" fmla="*/ 98376 h 99631"/>
                <a:gd name="connsiteX168" fmla="*/ 11969 w 153849"/>
                <a:gd name="connsiteY168" fmla="*/ 97042 h 99631"/>
                <a:gd name="connsiteX169" fmla="*/ 13779 w 153849"/>
                <a:gd name="connsiteY169" fmla="*/ 95232 h 99631"/>
                <a:gd name="connsiteX170" fmla="*/ 15398 w 153849"/>
                <a:gd name="connsiteY170" fmla="*/ 93803 h 99631"/>
                <a:gd name="connsiteX171" fmla="*/ 14636 w 153849"/>
                <a:gd name="connsiteY171" fmla="*/ 94946 h 99631"/>
                <a:gd name="connsiteX172" fmla="*/ 12922 w 153849"/>
                <a:gd name="connsiteY172" fmla="*/ 96471 h 99631"/>
                <a:gd name="connsiteX173" fmla="*/ 12922 w 153849"/>
                <a:gd name="connsiteY173" fmla="*/ 96471 h 99631"/>
                <a:gd name="connsiteX174" fmla="*/ 13588 w 153849"/>
                <a:gd name="connsiteY174" fmla="*/ 95899 h 99631"/>
                <a:gd name="connsiteX175" fmla="*/ 15017 w 153849"/>
                <a:gd name="connsiteY175" fmla="*/ 94566 h 99631"/>
                <a:gd name="connsiteX176" fmla="*/ 16541 w 153849"/>
                <a:gd name="connsiteY176" fmla="*/ 93327 h 99631"/>
                <a:gd name="connsiteX177" fmla="*/ 17017 w 153849"/>
                <a:gd name="connsiteY177" fmla="*/ 93327 h 99631"/>
                <a:gd name="connsiteX178" fmla="*/ 15970 w 153849"/>
                <a:gd name="connsiteY178" fmla="*/ 94375 h 99631"/>
                <a:gd name="connsiteX179" fmla="*/ 12636 w 153849"/>
                <a:gd name="connsiteY179" fmla="*/ 97042 h 99631"/>
                <a:gd name="connsiteX180" fmla="*/ 11112 w 153849"/>
                <a:gd name="connsiteY180" fmla="*/ 98280 h 99631"/>
                <a:gd name="connsiteX181" fmla="*/ 9874 w 153849"/>
                <a:gd name="connsiteY181" fmla="*/ 99233 h 99631"/>
                <a:gd name="connsiteX182" fmla="*/ 9874 w 153849"/>
                <a:gd name="connsiteY182" fmla="*/ 99233 h 99631"/>
                <a:gd name="connsiteX183" fmla="*/ 10731 w 153849"/>
                <a:gd name="connsiteY183" fmla="*/ 98661 h 99631"/>
                <a:gd name="connsiteX184" fmla="*/ 11588 w 153849"/>
                <a:gd name="connsiteY184" fmla="*/ 97994 h 99631"/>
                <a:gd name="connsiteX185" fmla="*/ 14160 w 153849"/>
                <a:gd name="connsiteY185" fmla="*/ 96185 h 99631"/>
                <a:gd name="connsiteX186" fmla="*/ 15112 w 153849"/>
                <a:gd name="connsiteY186" fmla="*/ 95518 h 99631"/>
                <a:gd name="connsiteX187" fmla="*/ 15112 w 153849"/>
                <a:gd name="connsiteY187" fmla="*/ 95518 h 99631"/>
                <a:gd name="connsiteX188" fmla="*/ 13684 w 153849"/>
                <a:gd name="connsiteY188" fmla="*/ 96566 h 99631"/>
                <a:gd name="connsiteX189" fmla="*/ 12064 w 153849"/>
                <a:gd name="connsiteY189" fmla="*/ 97709 h 99631"/>
                <a:gd name="connsiteX190" fmla="*/ 12064 w 153849"/>
                <a:gd name="connsiteY190" fmla="*/ 97709 h 99631"/>
                <a:gd name="connsiteX191" fmla="*/ 13398 w 153849"/>
                <a:gd name="connsiteY191" fmla="*/ 96947 h 99631"/>
                <a:gd name="connsiteX192" fmla="*/ 14541 w 153849"/>
                <a:gd name="connsiteY192" fmla="*/ 96089 h 99631"/>
                <a:gd name="connsiteX193" fmla="*/ 18446 w 153849"/>
                <a:gd name="connsiteY193" fmla="*/ 93327 h 99631"/>
                <a:gd name="connsiteX194" fmla="*/ 19780 w 153849"/>
                <a:gd name="connsiteY194" fmla="*/ 92565 h 99631"/>
                <a:gd name="connsiteX195" fmla="*/ 19780 w 153849"/>
                <a:gd name="connsiteY195" fmla="*/ 92565 h 99631"/>
                <a:gd name="connsiteX196" fmla="*/ 19018 w 153849"/>
                <a:gd name="connsiteY196" fmla="*/ 93137 h 99631"/>
                <a:gd name="connsiteX197" fmla="*/ 17589 w 153849"/>
                <a:gd name="connsiteY197" fmla="*/ 94089 h 99631"/>
                <a:gd name="connsiteX198" fmla="*/ 16160 w 153849"/>
                <a:gd name="connsiteY198" fmla="*/ 95137 h 99631"/>
                <a:gd name="connsiteX199" fmla="*/ 16827 w 153849"/>
                <a:gd name="connsiteY199" fmla="*/ 95137 h 99631"/>
                <a:gd name="connsiteX200" fmla="*/ 18446 w 153849"/>
                <a:gd name="connsiteY200" fmla="*/ 94185 h 99631"/>
                <a:gd name="connsiteX201" fmla="*/ 19684 w 153849"/>
                <a:gd name="connsiteY201" fmla="*/ 93423 h 99631"/>
                <a:gd name="connsiteX202" fmla="*/ 20446 w 153849"/>
                <a:gd name="connsiteY202" fmla="*/ 93423 h 99631"/>
                <a:gd name="connsiteX203" fmla="*/ 20446 w 153849"/>
                <a:gd name="connsiteY203" fmla="*/ 93423 h 99631"/>
                <a:gd name="connsiteX204" fmla="*/ 20446 w 153849"/>
                <a:gd name="connsiteY204" fmla="*/ 93899 h 99631"/>
                <a:gd name="connsiteX205" fmla="*/ 18351 w 153849"/>
                <a:gd name="connsiteY205" fmla="*/ 95137 h 99631"/>
                <a:gd name="connsiteX206" fmla="*/ 16065 w 153849"/>
                <a:gd name="connsiteY206" fmla="*/ 96280 h 99631"/>
                <a:gd name="connsiteX207" fmla="*/ 15589 w 153849"/>
                <a:gd name="connsiteY207" fmla="*/ 96280 h 99631"/>
                <a:gd name="connsiteX208" fmla="*/ 15589 w 153849"/>
                <a:gd name="connsiteY208" fmla="*/ 96280 h 99631"/>
                <a:gd name="connsiteX209" fmla="*/ 16160 w 153849"/>
                <a:gd name="connsiteY209" fmla="*/ 96280 h 99631"/>
                <a:gd name="connsiteX210" fmla="*/ 19018 w 153849"/>
                <a:gd name="connsiteY210" fmla="*/ 94946 h 99631"/>
                <a:gd name="connsiteX211" fmla="*/ 21399 w 153849"/>
                <a:gd name="connsiteY211" fmla="*/ 93518 h 99631"/>
                <a:gd name="connsiteX212" fmla="*/ 22923 w 153849"/>
                <a:gd name="connsiteY212" fmla="*/ 92851 h 99631"/>
                <a:gd name="connsiteX213" fmla="*/ 22923 w 153849"/>
                <a:gd name="connsiteY213" fmla="*/ 92851 h 99631"/>
                <a:gd name="connsiteX214" fmla="*/ 21685 w 153849"/>
                <a:gd name="connsiteY214" fmla="*/ 93613 h 99631"/>
                <a:gd name="connsiteX215" fmla="*/ 20637 w 153849"/>
                <a:gd name="connsiteY215" fmla="*/ 93613 h 99631"/>
                <a:gd name="connsiteX216" fmla="*/ 20161 w 153849"/>
                <a:gd name="connsiteY216" fmla="*/ 93613 h 99631"/>
                <a:gd name="connsiteX217" fmla="*/ 21685 w 153849"/>
                <a:gd name="connsiteY217" fmla="*/ 93613 h 99631"/>
                <a:gd name="connsiteX218" fmla="*/ 23780 w 153849"/>
                <a:gd name="connsiteY218" fmla="*/ 92660 h 99631"/>
                <a:gd name="connsiteX219" fmla="*/ 24447 w 153849"/>
                <a:gd name="connsiteY219" fmla="*/ 92660 h 99631"/>
                <a:gd name="connsiteX220" fmla="*/ 24447 w 153849"/>
                <a:gd name="connsiteY220" fmla="*/ 92660 h 99631"/>
                <a:gd name="connsiteX221" fmla="*/ 23495 w 153849"/>
                <a:gd name="connsiteY221" fmla="*/ 92660 h 99631"/>
                <a:gd name="connsiteX222" fmla="*/ 21018 w 153849"/>
                <a:gd name="connsiteY222" fmla="*/ 93803 h 99631"/>
                <a:gd name="connsiteX223" fmla="*/ 19780 w 153849"/>
                <a:gd name="connsiteY223" fmla="*/ 94566 h 99631"/>
                <a:gd name="connsiteX224" fmla="*/ 20637 w 153849"/>
                <a:gd name="connsiteY224" fmla="*/ 94566 h 99631"/>
                <a:gd name="connsiteX225" fmla="*/ 21399 w 153849"/>
                <a:gd name="connsiteY225" fmla="*/ 94566 h 99631"/>
                <a:gd name="connsiteX226" fmla="*/ 24733 w 153849"/>
                <a:gd name="connsiteY226" fmla="*/ 93137 h 99631"/>
                <a:gd name="connsiteX227" fmla="*/ 26257 w 153849"/>
                <a:gd name="connsiteY227" fmla="*/ 92375 h 99631"/>
                <a:gd name="connsiteX228" fmla="*/ 27400 w 153849"/>
                <a:gd name="connsiteY228" fmla="*/ 92375 h 99631"/>
                <a:gd name="connsiteX229" fmla="*/ 27400 w 153849"/>
                <a:gd name="connsiteY229" fmla="*/ 92375 h 99631"/>
                <a:gd name="connsiteX230" fmla="*/ 27400 w 153849"/>
                <a:gd name="connsiteY230" fmla="*/ 92375 h 99631"/>
                <a:gd name="connsiteX231" fmla="*/ 28352 w 153849"/>
                <a:gd name="connsiteY231" fmla="*/ 92375 h 99631"/>
                <a:gd name="connsiteX232" fmla="*/ 29781 w 153849"/>
                <a:gd name="connsiteY232" fmla="*/ 92375 h 99631"/>
                <a:gd name="connsiteX233" fmla="*/ 30733 w 153849"/>
                <a:gd name="connsiteY233" fmla="*/ 92375 h 99631"/>
                <a:gd name="connsiteX234" fmla="*/ 32257 w 153849"/>
                <a:gd name="connsiteY234" fmla="*/ 92375 h 99631"/>
                <a:gd name="connsiteX235" fmla="*/ 31591 w 153849"/>
                <a:gd name="connsiteY235" fmla="*/ 92375 h 99631"/>
                <a:gd name="connsiteX236" fmla="*/ 30162 w 153849"/>
                <a:gd name="connsiteY236" fmla="*/ 92375 h 99631"/>
                <a:gd name="connsiteX237" fmla="*/ 28733 w 153849"/>
                <a:gd name="connsiteY237" fmla="*/ 92375 h 99631"/>
                <a:gd name="connsiteX238" fmla="*/ 28257 w 153849"/>
                <a:gd name="connsiteY238" fmla="*/ 92375 h 99631"/>
                <a:gd name="connsiteX239" fmla="*/ 27304 w 153849"/>
                <a:gd name="connsiteY239" fmla="*/ 92375 h 99631"/>
                <a:gd name="connsiteX240" fmla="*/ 29114 w 153849"/>
                <a:gd name="connsiteY240" fmla="*/ 92375 h 99631"/>
                <a:gd name="connsiteX241" fmla="*/ 32448 w 153849"/>
                <a:gd name="connsiteY241" fmla="*/ 91517 h 99631"/>
                <a:gd name="connsiteX242" fmla="*/ 34067 w 153849"/>
                <a:gd name="connsiteY242" fmla="*/ 91517 h 99631"/>
                <a:gd name="connsiteX243" fmla="*/ 36258 w 153849"/>
                <a:gd name="connsiteY243" fmla="*/ 91517 h 99631"/>
                <a:gd name="connsiteX244" fmla="*/ 36258 w 153849"/>
                <a:gd name="connsiteY244" fmla="*/ 91517 h 99631"/>
                <a:gd name="connsiteX245" fmla="*/ 34258 w 153849"/>
                <a:gd name="connsiteY245" fmla="*/ 92280 h 99631"/>
                <a:gd name="connsiteX246" fmla="*/ 31495 w 153849"/>
                <a:gd name="connsiteY246" fmla="*/ 92851 h 99631"/>
                <a:gd name="connsiteX247" fmla="*/ 29305 w 153849"/>
                <a:gd name="connsiteY247" fmla="*/ 93613 h 99631"/>
                <a:gd name="connsiteX248" fmla="*/ 30733 w 153849"/>
                <a:gd name="connsiteY248" fmla="*/ 93613 h 99631"/>
                <a:gd name="connsiteX249" fmla="*/ 32257 w 153849"/>
                <a:gd name="connsiteY249" fmla="*/ 93613 h 99631"/>
                <a:gd name="connsiteX250" fmla="*/ 42830 w 153849"/>
                <a:gd name="connsiteY250" fmla="*/ 90279 h 99631"/>
                <a:gd name="connsiteX251" fmla="*/ 68357 w 153849"/>
                <a:gd name="connsiteY251" fmla="*/ 81326 h 99631"/>
                <a:gd name="connsiteX252" fmla="*/ 81883 w 153849"/>
                <a:gd name="connsiteY252" fmla="*/ 77039 h 99631"/>
                <a:gd name="connsiteX253" fmla="*/ 95503 w 153849"/>
                <a:gd name="connsiteY253" fmla="*/ 73325 h 99631"/>
                <a:gd name="connsiteX254" fmla="*/ 150463 w 153849"/>
                <a:gd name="connsiteY254" fmla="*/ 66276 h 99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53849" h="99631">
                  <a:moveTo>
                    <a:pt x="150463" y="66276"/>
                  </a:moveTo>
                  <a:lnTo>
                    <a:pt x="151320" y="66276"/>
                  </a:lnTo>
                  <a:lnTo>
                    <a:pt x="153606" y="66276"/>
                  </a:lnTo>
                  <a:cubicBezTo>
                    <a:pt x="153606" y="66276"/>
                    <a:pt x="154082" y="66276"/>
                    <a:pt x="153606" y="65610"/>
                  </a:cubicBezTo>
                  <a:cubicBezTo>
                    <a:pt x="152482" y="64714"/>
                    <a:pt x="151129" y="64152"/>
                    <a:pt x="149701" y="63990"/>
                  </a:cubicBezTo>
                  <a:cubicBezTo>
                    <a:pt x="148596" y="63562"/>
                    <a:pt x="147376" y="63562"/>
                    <a:pt x="146272" y="63990"/>
                  </a:cubicBezTo>
                  <a:cubicBezTo>
                    <a:pt x="145843" y="64171"/>
                    <a:pt x="145367" y="64171"/>
                    <a:pt x="144938" y="63990"/>
                  </a:cubicBezTo>
                  <a:cubicBezTo>
                    <a:pt x="142938" y="63990"/>
                    <a:pt x="142747" y="63323"/>
                    <a:pt x="141986" y="63990"/>
                  </a:cubicBezTo>
                  <a:lnTo>
                    <a:pt x="141986" y="63990"/>
                  </a:lnTo>
                  <a:cubicBezTo>
                    <a:pt x="143795" y="63514"/>
                    <a:pt x="141986" y="62942"/>
                    <a:pt x="142557" y="62466"/>
                  </a:cubicBezTo>
                  <a:cubicBezTo>
                    <a:pt x="143128" y="61990"/>
                    <a:pt x="144271" y="62466"/>
                    <a:pt x="145414" y="62466"/>
                  </a:cubicBezTo>
                  <a:cubicBezTo>
                    <a:pt x="146557" y="62466"/>
                    <a:pt x="147510" y="62466"/>
                    <a:pt x="146748" y="61419"/>
                  </a:cubicBezTo>
                  <a:cubicBezTo>
                    <a:pt x="145948" y="60723"/>
                    <a:pt x="144948" y="60323"/>
                    <a:pt x="143890" y="60276"/>
                  </a:cubicBezTo>
                  <a:lnTo>
                    <a:pt x="141509" y="60276"/>
                  </a:lnTo>
                  <a:cubicBezTo>
                    <a:pt x="140452" y="60180"/>
                    <a:pt x="139442" y="59742"/>
                    <a:pt x="138652" y="59037"/>
                  </a:cubicBezTo>
                  <a:cubicBezTo>
                    <a:pt x="138080" y="58275"/>
                    <a:pt x="139414" y="58180"/>
                    <a:pt x="140652" y="58275"/>
                  </a:cubicBezTo>
                  <a:lnTo>
                    <a:pt x="144843" y="58275"/>
                  </a:lnTo>
                  <a:cubicBezTo>
                    <a:pt x="145472" y="58418"/>
                    <a:pt x="146119" y="58418"/>
                    <a:pt x="146748" y="58275"/>
                  </a:cubicBezTo>
                  <a:cubicBezTo>
                    <a:pt x="147320" y="58275"/>
                    <a:pt x="147415" y="57704"/>
                    <a:pt x="146748" y="57132"/>
                  </a:cubicBezTo>
                  <a:cubicBezTo>
                    <a:pt x="145919" y="56561"/>
                    <a:pt x="144976" y="56170"/>
                    <a:pt x="143986" y="55989"/>
                  </a:cubicBezTo>
                  <a:cubicBezTo>
                    <a:pt x="142814" y="55808"/>
                    <a:pt x="141633" y="55808"/>
                    <a:pt x="140461" y="55989"/>
                  </a:cubicBezTo>
                  <a:cubicBezTo>
                    <a:pt x="138985" y="56246"/>
                    <a:pt x="137471" y="55980"/>
                    <a:pt x="136175" y="55227"/>
                  </a:cubicBezTo>
                  <a:cubicBezTo>
                    <a:pt x="135318" y="54560"/>
                    <a:pt x="135223" y="53798"/>
                    <a:pt x="136175" y="53608"/>
                  </a:cubicBezTo>
                  <a:cubicBezTo>
                    <a:pt x="137109" y="53332"/>
                    <a:pt x="138099" y="53332"/>
                    <a:pt x="139033" y="53608"/>
                  </a:cubicBezTo>
                  <a:cubicBezTo>
                    <a:pt x="140652" y="53608"/>
                    <a:pt x="142652" y="54656"/>
                    <a:pt x="143033" y="53608"/>
                  </a:cubicBezTo>
                  <a:cubicBezTo>
                    <a:pt x="143414" y="52561"/>
                    <a:pt x="142366" y="51988"/>
                    <a:pt x="141128" y="51322"/>
                  </a:cubicBezTo>
                  <a:cubicBezTo>
                    <a:pt x="139966" y="50732"/>
                    <a:pt x="138709" y="50379"/>
                    <a:pt x="137413" y="50274"/>
                  </a:cubicBezTo>
                  <a:lnTo>
                    <a:pt x="134080" y="50274"/>
                  </a:lnTo>
                  <a:cubicBezTo>
                    <a:pt x="133384" y="50208"/>
                    <a:pt x="132727" y="49941"/>
                    <a:pt x="132175" y="49512"/>
                  </a:cubicBezTo>
                  <a:cubicBezTo>
                    <a:pt x="132841" y="48655"/>
                    <a:pt x="134651" y="48464"/>
                    <a:pt x="136937" y="48941"/>
                  </a:cubicBezTo>
                  <a:cubicBezTo>
                    <a:pt x="137690" y="49265"/>
                    <a:pt x="138499" y="49455"/>
                    <a:pt x="139319" y="49512"/>
                  </a:cubicBezTo>
                  <a:cubicBezTo>
                    <a:pt x="139985" y="49512"/>
                    <a:pt x="140366" y="49512"/>
                    <a:pt x="139319" y="48560"/>
                  </a:cubicBezTo>
                  <a:lnTo>
                    <a:pt x="138556" y="47988"/>
                  </a:lnTo>
                  <a:cubicBezTo>
                    <a:pt x="136994" y="47084"/>
                    <a:pt x="135223" y="46588"/>
                    <a:pt x="133413" y="46560"/>
                  </a:cubicBezTo>
                  <a:cubicBezTo>
                    <a:pt x="132203" y="46931"/>
                    <a:pt x="130908" y="46931"/>
                    <a:pt x="129698" y="46560"/>
                  </a:cubicBezTo>
                  <a:cubicBezTo>
                    <a:pt x="130651" y="45131"/>
                    <a:pt x="133794" y="45035"/>
                    <a:pt x="137318" y="46560"/>
                  </a:cubicBezTo>
                  <a:cubicBezTo>
                    <a:pt x="138366" y="46560"/>
                    <a:pt x="139414" y="47321"/>
                    <a:pt x="140461" y="47512"/>
                  </a:cubicBezTo>
                  <a:cubicBezTo>
                    <a:pt x="141509" y="47703"/>
                    <a:pt x="142366" y="47512"/>
                    <a:pt x="142176" y="46941"/>
                  </a:cubicBezTo>
                  <a:cubicBezTo>
                    <a:pt x="141986" y="46369"/>
                    <a:pt x="141319" y="45798"/>
                    <a:pt x="140557" y="45226"/>
                  </a:cubicBezTo>
                  <a:cubicBezTo>
                    <a:pt x="138490" y="43749"/>
                    <a:pt x="136109" y="42769"/>
                    <a:pt x="133603" y="42369"/>
                  </a:cubicBezTo>
                  <a:cubicBezTo>
                    <a:pt x="131898" y="42454"/>
                    <a:pt x="130212" y="42711"/>
                    <a:pt x="128555" y="43130"/>
                  </a:cubicBezTo>
                  <a:cubicBezTo>
                    <a:pt x="127812" y="43397"/>
                    <a:pt x="127012" y="43397"/>
                    <a:pt x="126269" y="43130"/>
                  </a:cubicBezTo>
                  <a:cubicBezTo>
                    <a:pt x="125221" y="42559"/>
                    <a:pt x="124936" y="41607"/>
                    <a:pt x="125507" y="41226"/>
                  </a:cubicBezTo>
                  <a:cubicBezTo>
                    <a:pt x="126298" y="41102"/>
                    <a:pt x="127098" y="41102"/>
                    <a:pt x="127888" y="41226"/>
                  </a:cubicBezTo>
                  <a:cubicBezTo>
                    <a:pt x="128746" y="41226"/>
                    <a:pt x="129508" y="41226"/>
                    <a:pt x="129222" y="40178"/>
                  </a:cubicBezTo>
                  <a:cubicBezTo>
                    <a:pt x="128936" y="39130"/>
                    <a:pt x="127031" y="38273"/>
                    <a:pt x="125412" y="37987"/>
                  </a:cubicBezTo>
                  <a:cubicBezTo>
                    <a:pt x="124221" y="37739"/>
                    <a:pt x="122983" y="37739"/>
                    <a:pt x="121792" y="37987"/>
                  </a:cubicBezTo>
                  <a:lnTo>
                    <a:pt x="120173" y="37987"/>
                  </a:lnTo>
                  <a:cubicBezTo>
                    <a:pt x="120173" y="36558"/>
                    <a:pt x="121411" y="35510"/>
                    <a:pt x="123793" y="35320"/>
                  </a:cubicBezTo>
                  <a:cubicBezTo>
                    <a:pt x="124364" y="35425"/>
                    <a:pt x="124936" y="35425"/>
                    <a:pt x="125507" y="35320"/>
                  </a:cubicBezTo>
                  <a:cubicBezTo>
                    <a:pt x="125983" y="35320"/>
                    <a:pt x="126079" y="34748"/>
                    <a:pt x="125507" y="34177"/>
                  </a:cubicBezTo>
                  <a:lnTo>
                    <a:pt x="124269" y="33511"/>
                  </a:lnTo>
                  <a:cubicBezTo>
                    <a:pt x="122545" y="32596"/>
                    <a:pt x="120564" y="32291"/>
                    <a:pt x="118649" y="32653"/>
                  </a:cubicBezTo>
                  <a:cubicBezTo>
                    <a:pt x="117506" y="32653"/>
                    <a:pt x="117030" y="33891"/>
                    <a:pt x="116173" y="34463"/>
                  </a:cubicBezTo>
                  <a:cubicBezTo>
                    <a:pt x="115544" y="34787"/>
                    <a:pt x="114801" y="34787"/>
                    <a:pt x="114172" y="34463"/>
                  </a:cubicBezTo>
                  <a:cubicBezTo>
                    <a:pt x="113963" y="34330"/>
                    <a:pt x="113791" y="34129"/>
                    <a:pt x="113696" y="33891"/>
                  </a:cubicBezTo>
                  <a:cubicBezTo>
                    <a:pt x="113696" y="32367"/>
                    <a:pt x="116363" y="32177"/>
                    <a:pt x="116458" y="30748"/>
                  </a:cubicBezTo>
                  <a:cubicBezTo>
                    <a:pt x="116554" y="29320"/>
                    <a:pt x="115506" y="28748"/>
                    <a:pt x="114363" y="27510"/>
                  </a:cubicBezTo>
                  <a:cubicBezTo>
                    <a:pt x="113449" y="26548"/>
                    <a:pt x="112239" y="25909"/>
                    <a:pt x="110934" y="25700"/>
                  </a:cubicBezTo>
                  <a:cubicBezTo>
                    <a:pt x="110934" y="25700"/>
                    <a:pt x="110934" y="25700"/>
                    <a:pt x="110934" y="26176"/>
                  </a:cubicBezTo>
                  <a:cubicBezTo>
                    <a:pt x="110934" y="26652"/>
                    <a:pt x="111696" y="28653"/>
                    <a:pt x="111791" y="29796"/>
                  </a:cubicBezTo>
                  <a:cubicBezTo>
                    <a:pt x="111886" y="30939"/>
                    <a:pt x="111791" y="31986"/>
                    <a:pt x="109791" y="32082"/>
                  </a:cubicBezTo>
                  <a:cubicBezTo>
                    <a:pt x="107791" y="32177"/>
                    <a:pt x="107791" y="30843"/>
                    <a:pt x="107886" y="30367"/>
                  </a:cubicBezTo>
                  <a:cubicBezTo>
                    <a:pt x="107981" y="29891"/>
                    <a:pt x="108553" y="29605"/>
                    <a:pt x="108457" y="29033"/>
                  </a:cubicBezTo>
                  <a:lnTo>
                    <a:pt x="108457" y="29033"/>
                  </a:lnTo>
                  <a:cubicBezTo>
                    <a:pt x="107695" y="28595"/>
                    <a:pt x="106743" y="28595"/>
                    <a:pt x="105981" y="29033"/>
                  </a:cubicBezTo>
                  <a:cubicBezTo>
                    <a:pt x="105276" y="29443"/>
                    <a:pt x="104400" y="29443"/>
                    <a:pt x="103695" y="29033"/>
                  </a:cubicBezTo>
                  <a:cubicBezTo>
                    <a:pt x="103028" y="27604"/>
                    <a:pt x="104647" y="27033"/>
                    <a:pt x="105409" y="26081"/>
                  </a:cubicBezTo>
                  <a:cubicBezTo>
                    <a:pt x="106171" y="25128"/>
                    <a:pt x="105409" y="22366"/>
                    <a:pt x="102742" y="19889"/>
                  </a:cubicBezTo>
                  <a:lnTo>
                    <a:pt x="101314" y="18746"/>
                  </a:lnTo>
                  <a:cubicBezTo>
                    <a:pt x="100237" y="18203"/>
                    <a:pt x="98961" y="18203"/>
                    <a:pt x="97885" y="18746"/>
                  </a:cubicBezTo>
                  <a:cubicBezTo>
                    <a:pt x="97885" y="18746"/>
                    <a:pt x="97885" y="19889"/>
                    <a:pt x="97885" y="20556"/>
                  </a:cubicBezTo>
                  <a:cubicBezTo>
                    <a:pt x="97970" y="21394"/>
                    <a:pt x="97694" y="22223"/>
                    <a:pt x="97123" y="22842"/>
                  </a:cubicBezTo>
                  <a:cubicBezTo>
                    <a:pt x="96008" y="23623"/>
                    <a:pt x="94522" y="23623"/>
                    <a:pt x="93408" y="22842"/>
                  </a:cubicBezTo>
                  <a:cubicBezTo>
                    <a:pt x="91694" y="22080"/>
                    <a:pt x="90931" y="20842"/>
                    <a:pt x="91027" y="20080"/>
                  </a:cubicBezTo>
                  <a:cubicBezTo>
                    <a:pt x="91122" y="19318"/>
                    <a:pt x="91789" y="18746"/>
                    <a:pt x="91027" y="17794"/>
                  </a:cubicBezTo>
                  <a:cubicBezTo>
                    <a:pt x="90093" y="16508"/>
                    <a:pt x="88693" y="15651"/>
                    <a:pt x="87121" y="15413"/>
                  </a:cubicBezTo>
                  <a:cubicBezTo>
                    <a:pt x="87121" y="15413"/>
                    <a:pt x="86455" y="15413"/>
                    <a:pt x="86359" y="15413"/>
                  </a:cubicBezTo>
                  <a:cubicBezTo>
                    <a:pt x="86264" y="16137"/>
                    <a:pt x="86264" y="16880"/>
                    <a:pt x="86359" y="17603"/>
                  </a:cubicBezTo>
                  <a:cubicBezTo>
                    <a:pt x="86359" y="18366"/>
                    <a:pt x="86359" y="19032"/>
                    <a:pt x="85216" y="19032"/>
                  </a:cubicBezTo>
                  <a:cubicBezTo>
                    <a:pt x="84169" y="18946"/>
                    <a:pt x="83178" y="18546"/>
                    <a:pt x="82359" y="17889"/>
                  </a:cubicBezTo>
                  <a:cubicBezTo>
                    <a:pt x="81406" y="17127"/>
                    <a:pt x="81502" y="16460"/>
                    <a:pt x="81692" y="15984"/>
                  </a:cubicBezTo>
                  <a:lnTo>
                    <a:pt x="82930" y="12365"/>
                  </a:lnTo>
                  <a:cubicBezTo>
                    <a:pt x="83121" y="11708"/>
                    <a:pt x="83121" y="11022"/>
                    <a:pt x="82930" y="10364"/>
                  </a:cubicBezTo>
                  <a:cubicBezTo>
                    <a:pt x="82607" y="9317"/>
                    <a:pt x="81930" y="8412"/>
                    <a:pt x="81025" y="7793"/>
                  </a:cubicBezTo>
                  <a:cubicBezTo>
                    <a:pt x="80235" y="7174"/>
                    <a:pt x="79378" y="6659"/>
                    <a:pt x="78454" y="6269"/>
                  </a:cubicBezTo>
                  <a:cubicBezTo>
                    <a:pt x="77501" y="6269"/>
                    <a:pt x="76644" y="6269"/>
                    <a:pt x="76453" y="6269"/>
                  </a:cubicBezTo>
                  <a:cubicBezTo>
                    <a:pt x="76263" y="6269"/>
                    <a:pt x="76453" y="7126"/>
                    <a:pt x="76930" y="7602"/>
                  </a:cubicBezTo>
                  <a:cubicBezTo>
                    <a:pt x="77644" y="8593"/>
                    <a:pt x="77854" y="9860"/>
                    <a:pt x="77501" y="11031"/>
                  </a:cubicBezTo>
                  <a:cubicBezTo>
                    <a:pt x="77501" y="11031"/>
                    <a:pt x="76834" y="11698"/>
                    <a:pt x="75882" y="11031"/>
                  </a:cubicBezTo>
                  <a:cubicBezTo>
                    <a:pt x="75339" y="10822"/>
                    <a:pt x="74853" y="10498"/>
                    <a:pt x="74453" y="10079"/>
                  </a:cubicBezTo>
                  <a:cubicBezTo>
                    <a:pt x="73777" y="9517"/>
                    <a:pt x="73425" y="8669"/>
                    <a:pt x="73501" y="7793"/>
                  </a:cubicBezTo>
                  <a:cubicBezTo>
                    <a:pt x="73748" y="7088"/>
                    <a:pt x="73748" y="6307"/>
                    <a:pt x="73501" y="5602"/>
                  </a:cubicBezTo>
                  <a:cubicBezTo>
                    <a:pt x="73120" y="5069"/>
                    <a:pt x="72634" y="4611"/>
                    <a:pt x="72072" y="4269"/>
                  </a:cubicBezTo>
                  <a:cubicBezTo>
                    <a:pt x="71672" y="3983"/>
                    <a:pt x="71224" y="3783"/>
                    <a:pt x="70738" y="3697"/>
                  </a:cubicBezTo>
                  <a:cubicBezTo>
                    <a:pt x="70167" y="3630"/>
                    <a:pt x="69643" y="4002"/>
                    <a:pt x="69500" y="4554"/>
                  </a:cubicBezTo>
                  <a:cubicBezTo>
                    <a:pt x="69424" y="5059"/>
                    <a:pt x="69424" y="5573"/>
                    <a:pt x="69500" y="6078"/>
                  </a:cubicBezTo>
                  <a:cubicBezTo>
                    <a:pt x="70157" y="7783"/>
                    <a:pt x="70538" y="9584"/>
                    <a:pt x="70643" y="11412"/>
                  </a:cubicBezTo>
                  <a:cubicBezTo>
                    <a:pt x="70643" y="11412"/>
                    <a:pt x="70643" y="12460"/>
                    <a:pt x="69119" y="12079"/>
                  </a:cubicBezTo>
                  <a:cubicBezTo>
                    <a:pt x="68471" y="11822"/>
                    <a:pt x="67910" y="11393"/>
                    <a:pt x="67500" y="10841"/>
                  </a:cubicBezTo>
                  <a:cubicBezTo>
                    <a:pt x="67405" y="10526"/>
                    <a:pt x="67405" y="10203"/>
                    <a:pt x="67500" y="9888"/>
                  </a:cubicBezTo>
                  <a:cubicBezTo>
                    <a:pt x="67548" y="9317"/>
                    <a:pt x="67548" y="8745"/>
                    <a:pt x="67500" y="8174"/>
                  </a:cubicBezTo>
                  <a:cubicBezTo>
                    <a:pt x="67471" y="7393"/>
                    <a:pt x="67167" y="6659"/>
                    <a:pt x="66643" y="6078"/>
                  </a:cubicBezTo>
                  <a:cubicBezTo>
                    <a:pt x="66071" y="5507"/>
                    <a:pt x="64738" y="4936"/>
                    <a:pt x="64071" y="5316"/>
                  </a:cubicBezTo>
                  <a:cubicBezTo>
                    <a:pt x="63404" y="5697"/>
                    <a:pt x="64071" y="6364"/>
                    <a:pt x="64071" y="6935"/>
                  </a:cubicBezTo>
                  <a:cubicBezTo>
                    <a:pt x="64204" y="7431"/>
                    <a:pt x="64204" y="7964"/>
                    <a:pt x="64071" y="8460"/>
                  </a:cubicBezTo>
                  <a:cubicBezTo>
                    <a:pt x="64138" y="8678"/>
                    <a:pt x="64138" y="8907"/>
                    <a:pt x="64071" y="9126"/>
                  </a:cubicBezTo>
                  <a:lnTo>
                    <a:pt x="63595" y="9126"/>
                  </a:lnTo>
                  <a:cubicBezTo>
                    <a:pt x="62528" y="9002"/>
                    <a:pt x="61623" y="8307"/>
                    <a:pt x="61213" y="7317"/>
                  </a:cubicBezTo>
                  <a:cubicBezTo>
                    <a:pt x="60775" y="6450"/>
                    <a:pt x="60890" y="5402"/>
                    <a:pt x="61499" y="4649"/>
                  </a:cubicBezTo>
                  <a:cubicBezTo>
                    <a:pt x="61937" y="4107"/>
                    <a:pt x="62204" y="3440"/>
                    <a:pt x="62261" y="2744"/>
                  </a:cubicBezTo>
                  <a:cubicBezTo>
                    <a:pt x="62261" y="2744"/>
                    <a:pt x="62261" y="2744"/>
                    <a:pt x="62261" y="2078"/>
                  </a:cubicBezTo>
                  <a:cubicBezTo>
                    <a:pt x="61785" y="1716"/>
                    <a:pt x="61232" y="1449"/>
                    <a:pt x="60642" y="1316"/>
                  </a:cubicBezTo>
                  <a:lnTo>
                    <a:pt x="59499" y="1316"/>
                  </a:lnTo>
                  <a:cubicBezTo>
                    <a:pt x="58261" y="1316"/>
                    <a:pt x="57975" y="2459"/>
                    <a:pt x="58165" y="3411"/>
                  </a:cubicBezTo>
                  <a:cubicBezTo>
                    <a:pt x="58356" y="4363"/>
                    <a:pt x="58832" y="5412"/>
                    <a:pt x="58832" y="6269"/>
                  </a:cubicBezTo>
                  <a:cubicBezTo>
                    <a:pt x="58889" y="6792"/>
                    <a:pt x="58499" y="7259"/>
                    <a:pt x="57975" y="7307"/>
                  </a:cubicBezTo>
                  <a:cubicBezTo>
                    <a:pt x="57946" y="7317"/>
                    <a:pt x="57918" y="7317"/>
                    <a:pt x="57880" y="7317"/>
                  </a:cubicBezTo>
                  <a:cubicBezTo>
                    <a:pt x="57165" y="7278"/>
                    <a:pt x="56517" y="6888"/>
                    <a:pt x="56165" y="6269"/>
                  </a:cubicBezTo>
                  <a:cubicBezTo>
                    <a:pt x="55927" y="5821"/>
                    <a:pt x="55927" y="5288"/>
                    <a:pt x="56165" y="4840"/>
                  </a:cubicBezTo>
                  <a:cubicBezTo>
                    <a:pt x="56165" y="4840"/>
                    <a:pt x="56165" y="4173"/>
                    <a:pt x="56165" y="3887"/>
                  </a:cubicBezTo>
                  <a:cubicBezTo>
                    <a:pt x="56070" y="3450"/>
                    <a:pt x="55794" y="3068"/>
                    <a:pt x="55403" y="2840"/>
                  </a:cubicBezTo>
                  <a:cubicBezTo>
                    <a:pt x="54803" y="2325"/>
                    <a:pt x="53908" y="2325"/>
                    <a:pt x="53308" y="2840"/>
                  </a:cubicBezTo>
                  <a:cubicBezTo>
                    <a:pt x="53022" y="3373"/>
                    <a:pt x="52822" y="3954"/>
                    <a:pt x="52736" y="4554"/>
                  </a:cubicBezTo>
                  <a:cubicBezTo>
                    <a:pt x="52736" y="4554"/>
                    <a:pt x="52070" y="4554"/>
                    <a:pt x="51498" y="4554"/>
                  </a:cubicBezTo>
                  <a:cubicBezTo>
                    <a:pt x="51022" y="4373"/>
                    <a:pt x="50622" y="4040"/>
                    <a:pt x="50355" y="3602"/>
                  </a:cubicBezTo>
                  <a:cubicBezTo>
                    <a:pt x="50260" y="3287"/>
                    <a:pt x="50260" y="2964"/>
                    <a:pt x="50355" y="2649"/>
                  </a:cubicBezTo>
                  <a:cubicBezTo>
                    <a:pt x="50545" y="1830"/>
                    <a:pt x="50545" y="992"/>
                    <a:pt x="50355" y="173"/>
                  </a:cubicBezTo>
                  <a:cubicBezTo>
                    <a:pt x="50393" y="-18"/>
                    <a:pt x="50393" y="-208"/>
                    <a:pt x="50355" y="-399"/>
                  </a:cubicBezTo>
                  <a:cubicBezTo>
                    <a:pt x="39182" y="30976"/>
                    <a:pt x="23456" y="60533"/>
                    <a:pt x="3682" y="87326"/>
                  </a:cubicBezTo>
                  <a:cubicBezTo>
                    <a:pt x="4159" y="86755"/>
                    <a:pt x="4635" y="86183"/>
                    <a:pt x="5397" y="86183"/>
                  </a:cubicBezTo>
                  <a:cubicBezTo>
                    <a:pt x="4978" y="87841"/>
                    <a:pt x="3644" y="89098"/>
                    <a:pt x="1968" y="89422"/>
                  </a:cubicBezTo>
                  <a:lnTo>
                    <a:pt x="444" y="91327"/>
                  </a:lnTo>
                  <a:lnTo>
                    <a:pt x="-32" y="91898"/>
                  </a:lnTo>
                  <a:lnTo>
                    <a:pt x="-32" y="91898"/>
                  </a:lnTo>
                  <a:cubicBezTo>
                    <a:pt x="1139" y="92460"/>
                    <a:pt x="2511" y="92460"/>
                    <a:pt x="3682" y="91898"/>
                  </a:cubicBezTo>
                  <a:cubicBezTo>
                    <a:pt x="4635" y="91137"/>
                    <a:pt x="5492" y="90279"/>
                    <a:pt x="6254" y="89327"/>
                  </a:cubicBezTo>
                  <a:cubicBezTo>
                    <a:pt x="6569" y="88975"/>
                    <a:pt x="7026" y="88793"/>
                    <a:pt x="7492" y="88851"/>
                  </a:cubicBezTo>
                  <a:cubicBezTo>
                    <a:pt x="7959" y="88927"/>
                    <a:pt x="8283" y="89365"/>
                    <a:pt x="8207" y="89832"/>
                  </a:cubicBezTo>
                  <a:cubicBezTo>
                    <a:pt x="8188" y="89955"/>
                    <a:pt x="8140" y="90079"/>
                    <a:pt x="8064" y="90184"/>
                  </a:cubicBezTo>
                  <a:cubicBezTo>
                    <a:pt x="7731" y="90670"/>
                    <a:pt x="7311" y="91089"/>
                    <a:pt x="6826" y="91422"/>
                  </a:cubicBezTo>
                  <a:cubicBezTo>
                    <a:pt x="6349" y="91422"/>
                    <a:pt x="5969" y="92280"/>
                    <a:pt x="6159" y="92851"/>
                  </a:cubicBezTo>
                  <a:cubicBezTo>
                    <a:pt x="6349" y="93423"/>
                    <a:pt x="7302" y="93708"/>
                    <a:pt x="8064" y="93518"/>
                  </a:cubicBezTo>
                  <a:cubicBezTo>
                    <a:pt x="8769" y="93289"/>
                    <a:pt x="9397" y="92860"/>
                    <a:pt x="9874" y="92280"/>
                  </a:cubicBezTo>
                  <a:lnTo>
                    <a:pt x="10731" y="91517"/>
                  </a:lnTo>
                  <a:cubicBezTo>
                    <a:pt x="10578" y="92946"/>
                    <a:pt x="9855" y="94251"/>
                    <a:pt x="8731" y="95137"/>
                  </a:cubicBezTo>
                  <a:cubicBezTo>
                    <a:pt x="8378" y="95337"/>
                    <a:pt x="8054" y="95594"/>
                    <a:pt x="7778" y="95899"/>
                  </a:cubicBezTo>
                  <a:cubicBezTo>
                    <a:pt x="7540" y="96204"/>
                    <a:pt x="7540" y="96642"/>
                    <a:pt x="7778" y="96947"/>
                  </a:cubicBezTo>
                  <a:lnTo>
                    <a:pt x="8254" y="96947"/>
                  </a:lnTo>
                  <a:cubicBezTo>
                    <a:pt x="9274" y="97118"/>
                    <a:pt x="10321" y="96766"/>
                    <a:pt x="11017" y="95995"/>
                  </a:cubicBezTo>
                  <a:cubicBezTo>
                    <a:pt x="11588" y="95232"/>
                    <a:pt x="11969" y="94375"/>
                    <a:pt x="12445" y="93613"/>
                  </a:cubicBezTo>
                  <a:cubicBezTo>
                    <a:pt x="12922" y="92851"/>
                    <a:pt x="13207" y="92946"/>
                    <a:pt x="13493" y="93137"/>
                  </a:cubicBezTo>
                  <a:lnTo>
                    <a:pt x="13493" y="93137"/>
                  </a:lnTo>
                  <a:cubicBezTo>
                    <a:pt x="12922" y="94279"/>
                    <a:pt x="11969" y="95518"/>
                    <a:pt x="11303" y="96661"/>
                  </a:cubicBezTo>
                  <a:lnTo>
                    <a:pt x="10255" y="98280"/>
                  </a:lnTo>
                  <a:cubicBezTo>
                    <a:pt x="10255" y="98280"/>
                    <a:pt x="10255" y="98280"/>
                    <a:pt x="10255" y="98280"/>
                  </a:cubicBezTo>
                  <a:lnTo>
                    <a:pt x="10731" y="97709"/>
                  </a:lnTo>
                  <a:cubicBezTo>
                    <a:pt x="11303" y="96851"/>
                    <a:pt x="11779" y="96185"/>
                    <a:pt x="12255" y="95328"/>
                  </a:cubicBezTo>
                  <a:cubicBezTo>
                    <a:pt x="12731" y="94470"/>
                    <a:pt x="13398" y="93613"/>
                    <a:pt x="14065" y="92851"/>
                  </a:cubicBezTo>
                  <a:cubicBezTo>
                    <a:pt x="14731" y="92089"/>
                    <a:pt x="14065" y="92851"/>
                    <a:pt x="14065" y="93518"/>
                  </a:cubicBezTo>
                  <a:lnTo>
                    <a:pt x="13207" y="94661"/>
                  </a:lnTo>
                  <a:lnTo>
                    <a:pt x="13207" y="94661"/>
                  </a:lnTo>
                  <a:lnTo>
                    <a:pt x="13874" y="93994"/>
                  </a:lnTo>
                  <a:cubicBezTo>
                    <a:pt x="14103" y="93660"/>
                    <a:pt x="14398" y="93366"/>
                    <a:pt x="14731" y="93137"/>
                  </a:cubicBezTo>
                  <a:cubicBezTo>
                    <a:pt x="14255" y="93899"/>
                    <a:pt x="13303" y="94946"/>
                    <a:pt x="12541" y="95899"/>
                  </a:cubicBezTo>
                  <a:lnTo>
                    <a:pt x="9683" y="99233"/>
                  </a:lnTo>
                  <a:lnTo>
                    <a:pt x="9683" y="99233"/>
                  </a:lnTo>
                  <a:lnTo>
                    <a:pt x="10731" y="98376"/>
                  </a:lnTo>
                  <a:lnTo>
                    <a:pt x="11969" y="97042"/>
                  </a:lnTo>
                  <a:lnTo>
                    <a:pt x="13779" y="95232"/>
                  </a:lnTo>
                  <a:cubicBezTo>
                    <a:pt x="14255" y="94689"/>
                    <a:pt x="14798" y="94213"/>
                    <a:pt x="15398" y="93803"/>
                  </a:cubicBezTo>
                  <a:cubicBezTo>
                    <a:pt x="15398" y="93803"/>
                    <a:pt x="15398" y="94375"/>
                    <a:pt x="14636" y="94946"/>
                  </a:cubicBezTo>
                  <a:lnTo>
                    <a:pt x="12922" y="96471"/>
                  </a:lnTo>
                  <a:cubicBezTo>
                    <a:pt x="12922" y="96471"/>
                    <a:pt x="12350" y="97232"/>
                    <a:pt x="12922" y="96471"/>
                  </a:cubicBezTo>
                  <a:lnTo>
                    <a:pt x="13588" y="95899"/>
                  </a:lnTo>
                  <a:lnTo>
                    <a:pt x="15017" y="94566"/>
                  </a:lnTo>
                  <a:cubicBezTo>
                    <a:pt x="15484" y="94099"/>
                    <a:pt x="15989" y="93689"/>
                    <a:pt x="16541" y="93327"/>
                  </a:cubicBezTo>
                  <a:cubicBezTo>
                    <a:pt x="16541" y="93327"/>
                    <a:pt x="17113" y="93327"/>
                    <a:pt x="17017" y="93327"/>
                  </a:cubicBezTo>
                  <a:cubicBezTo>
                    <a:pt x="16922" y="93327"/>
                    <a:pt x="16446" y="93994"/>
                    <a:pt x="15970" y="94375"/>
                  </a:cubicBezTo>
                  <a:lnTo>
                    <a:pt x="12636" y="97042"/>
                  </a:lnTo>
                  <a:lnTo>
                    <a:pt x="11112" y="98280"/>
                  </a:lnTo>
                  <a:lnTo>
                    <a:pt x="9874" y="99233"/>
                  </a:lnTo>
                  <a:lnTo>
                    <a:pt x="9874" y="99233"/>
                  </a:lnTo>
                  <a:lnTo>
                    <a:pt x="10731" y="98661"/>
                  </a:lnTo>
                  <a:lnTo>
                    <a:pt x="11588" y="97994"/>
                  </a:lnTo>
                  <a:lnTo>
                    <a:pt x="14160" y="96185"/>
                  </a:lnTo>
                  <a:lnTo>
                    <a:pt x="15112" y="95518"/>
                  </a:lnTo>
                  <a:cubicBezTo>
                    <a:pt x="15112" y="95518"/>
                    <a:pt x="15112" y="95518"/>
                    <a:pt x="15112" y="95518"/>
                  </a:cubicBezTo>
                  <a:lnTo>
                    <a:pt x="13684" y="96566"/>
                  </a:lnTo>
                  <a:lnTo>
                    <a:pt x="12064" y="97709"/>
                  </a:lnTo>
                  <a:cubicBezTo>
                    <a:pt x="11588" y="97709"/>
                    <a:pt x="11398" y="98185"/>
                    <a:pt x="12064" y="97709"/>
                  </a:cubicBezTo>
                  <a:lnTo>
                    <a:pt x="13398" y="96947"/>
                  </a:lnTo>
                  <a:lnTo>
                    <a:pt x="14541" y="96089"/>
                  </a:lnTo>
                  <a:lnTo>
                    <a:pt x="18446" y="93327"/>
                  </a:lnTo>
                  <a:lnTo>
                    <a:pt x="19780" y="92565"/>
                  </a:lnTo>
                  <a:cubicBezTo>
                    <a:pt x="19780" y="92565"/>
                    <a:pt x="19780" y="92565"/>
                    <a:pt x="19780" y="92565"/>
                  </a:cubicBezTo>
                  <a:lnTo>
                    <a:pt x="19018" y="93137"/>
                  </a:lnTo>
                  <a:lnTo>
                    <a:pt x="17589" y="94089"/>
                  </a:lnTo>
                  <a:lnTo>
                    <a:pt x="16160" y="95137"/>
                  </a:lnTo>
                  <a:cubicBezTo>
                    <a:pt x="16160" y="95137"/>
                    <a:pt x="16160" y="95137"/>
                    <a:pt x="16827" y="95137"/>
                  </a:cubicBezTo>
                  <a:cubicBezTo>
                    <a:pt x="17408" y="94899"/>
                    <a:pt x="17951" y="94575"/>
                    <a:pt x="18446" y="94185"/>
                  </a:cubicBezTo>
                  <a:lnTo>
                    <a:pt x="19684" y="93423"/>
                  </a:lnTo>
                  <a:lnTo>
                    <a:pt x="20446" y="93423"/>
                  </a:lnTo>
                  <a:lnTo>
                    <a:pt x="20446" y="93423"/>
                  </a:lnTo>
                  <a:cubicBezTo>
                    <a:pt x="21018" y="93423"/>
                    <a:pt x="20446" y="93423"/>
                    <a:pt x="20446" y="93899"/>
                  </a:cubicBezTo>
                  <a:lnTo>
                    <a:pt x="18351" y="95137"/>
                  </a:lnTo>
                  <a:lnTo>
                    <a:pt x="16065" y="96280"/>
                  </a:lnTo>
                  <a:lnTo>
                    <a:pt x="15589" y="96280"/>
                  </a:lnTo>
                  <a:lnTo>
                    <a:pt x="15589" y="96280"/>
                  </a:lnTo>
                  <a:lnTo>
                    <a:pt x="16160" y="96280"/>
                  </a:lnTo>
                  <a:cubicBezTo>
                    <a:pt x="17151" y="95918"/>
                    <a:pt x="18103" y="95470"/>
                    <a:pt x="19018" y="94946"/>
                  </a:cubicBezTo>
                  <a:lnTo>
                    <a:pt x="21399" y="93518"/>
                  </a:lnTo>
                  <a:cubicBezTo>
                    <a:pt x="21856" y="93203"/>
                    <a:pt x="22380" y="92975"/>
                    <a:pt x="22923" y="92851"/>
                  </a:cubicBezTo>
                  <a:cubicBezTo>
                    <a:pt x="22923" y="92851"/>
                    <a:pt x="22923" y="92851"/>
                    <a:pt x="22923" y="92851"/>
                  </a:cubicBezTo>
                  <a:cubicBezTo>
                    <a:pt x="22542" y="93146"/>
                    <a:pt x="22123" y="93403"/>
                    <a:pt x="21685" y="93613"/>
                  </a:cubicBezTo>
                  <a:lnTo>
                    <a:pt x="20637" y="93613"/>
                  </a:lnTo>
                  <a:lnTo>
                    <a:pt x="20161" y="93613"/>
                  </a:lnTo>
                  <a:cubicBezTo>
                    <a:pt x="20161" y="93613"/>
                    <a:pt x="20923" y="93613"/>
                    <a:pt x="21685" y="93613"/>
                  </a:cubicBezTo>
                  <a:lnTo>
                    <a:pt x="23780" y="92660"/>
                  </a:lnTo>
                  <a:lnTo>
                    <a:pt x="24447" y="92660"/>
                  </a:lnTo>
                  <a:cubicBezTo>
                    <a:pt x="24447" y="92660"/>
                    <a:pt x="24447" y="92660"/>
                    <a:pt x="24447" y="92660"/>
                  </a:cubicBezTo>
                  <a:lnTo>
                    <a:pt x="23495" y="92660"/>
                  </a:lnTo>
                  <a:lnTo>
                    <a:pt x="21018" y="93803"/>
                  </a:lnTo>
                  <a:cubicBezTo>
                    <a:pt x="20570" y="94003"/>
                    <a:pt x="20161" y="94261"/>
                    <a:pt x="19780" y="94566"/>
                  </a:cubicBezTo>
                  <a:cubicBezTo>
                    <a:pt x="19780" y="94566"/>
                    <a:pt x="19780" y="94566"/>
                    <a:pt x="20637" y="94566"/>
                  </a:cubicBezTo>
                  <a:lnTo>
                    <a:pt x="21399" y="94566"/>
                  </a:lnTo>
                  <a:lnTo>
                    <a:pt x="24733" y="93137"/>
                  </a:lnTo>
                  <a:lnTo>
                    <a:pt x="26257" y="92375"/>
                  </a:lnTo>
                  <a:lnTo>
                    <a:pt x="27400" y="92375"/>
                  </a:lnTo>
                  <a:cubicBezTo>
                    <a:pt x="27400" y="92375"/>
                    <a:pt x="27400" y="92375"/>
                    <a:pt x="27400" y="92375"/>
                  </a:cubicBezTo>
                  <a:cubicBezTo>
                    <a:pt x="27400" y="92375"/>
                    <a:pt x="27400" y="92375"/>
                    <a:pt x="27400" y="92375"/>
                  </a:cubicBezTo>
                  <a:lnTo>
                    <a:pt x="28352" y="92375"/>
                  </a:lnTo>
                  <a:lnTo>
                    <a:pt x="29781" y="92375"/>
                  </a:lnTo>
                  <a:lnTo>
                    <a:pt x="30733" y="92375"/>
                  </a:lnTo>
                  <a:cubicBezTo>
                    <a:pt x="31238" y="92260"/>
                    <a:pt x="31753" y="92260"/>
                    <a:pt x="32257" y="92375"/>
                  </a:cubicBezTo>
                  <a:lnTo>
                    <a:pt x="31591" y="92375"/>
                  </a:lnTo>
                  <a:lnTo>
                    <a:pt x="30162" y="92375"/>
                  </a:lnTo>
                  <a:lnTo>
                    <a:pt x="28733" y="92375"/>
                  </a:lnTo>
                  <a:lnTo>
                    <a:pt x="28257" y="92375"/>
                  </a:lnTo>
                  <a:lnTo>
                    <a:pt x="27304" y="92375"/>
                  </a:lnTo>
                  <a:cubicBezTo>
                    <a:pt x="27304" y="92375"/>
                    <a:pt x="28066" y="92375"/>
                    <a:pt x="29114" y="92375"/>
                  </a:cubicBezTo>
                  <a:cubicBezTo>
                    <a:pt x="30248" y="92175"/>
                    <a:pt x="31362" y="91889"/>
                    <a:pt x="32448" y="91517"/>
                  </a:cubicBezTo>
                  <a:lnTo>
                    <a:pt x="34067" y="91517"/>
                  </a:lnTo>
                  <a:lnTo>
                    <a:pt x="36258" y="91517"/>
                  </a:lnTo>
                  <a:lnTo>
                    <a:pt x="36258" y="91517"/>
                  </a:lnTo>
                  <a:cubicBezTo>
                    <a:pt x="34162" y="91517"/>
                    <a:pt x="35020" y="91517"/>
                    <a:pt x="34258" y="92280"/>
                  </a:cubicBezTo>
                  <a:cubicBezTo>
                    <a:pt x="33353" y="92537"/>
                    <a:pt x="32429" y="92727"/>
                    <a:pt x="31495" y="92851"/>
                  </a:cubicBezTo>
                  <a:cubicBezTo>
                    <a:pt x="30724" y="92975"/>
                    <a:pt x="29990" y="93232"/>
                    <a:pt x="29305" y="93613"/>
                  </a:cubicBezTo>
                  <a:lnTo>
                    <a:pt x="30733" y="93613"/>
                  </a:lnTo>
                  <a:lnTo>
                    <a:pt x="32257" y="93613"/>
                  </a:lnTo>
                  <a:lnTo>
                    <a:pt x="42830" y="90279"/>
                  </a:lnTo>
                  <a:lnTo>
                    <a:pt x="68357" y="81326"/>
                  </a:lnTo>
                  <a:lnTo>
                    <a:pt x="81883" y="77039"/>
                  </a:lnTo>
                  <a:cubicBezTo>
                    <a:pt x="86359" y="75706"/>
                    <a:pt x="91408" y="74373"/>
                    <a:pt x="95503" y="73325"/>
                  </a:cubicBezTo>
                  <a:cubicBezTo>
                    <a:pt x="113591" y="69410"/>
                    <a:pt x="131975" y="67048"/>
                    <a:pt x="150463" y="6627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9A198A1D-1095-C6B2-E3BF-D429936A887F}"/>
                </a:ext>
              </a:extLst>
            </p:cNvPr>
            <p:cNvSpPr/>
            <p:nvPr/>
          </p:nvSpPr>
          <p:spPr>
            <a:xfrm>
              <a:off x="6250301" y="2723284"/>
              <a:ext cx="127637" cy="146884"/>
            </a:xfrm>
            <a:custGeom>
              <a:avLst/>
              <a:gdLst>
                <a:gd name="connsiteX0" fmla="*/ 110365 w 127637"/>
                <a:gd name="connsiteY0" fmla="*/ 102670 h 146884"/>
                <a:gd name="connsiteX1" fmla="*/ 111413 w 127637"/>
                <a:gd name="connsiteY1" fmla="*/ 94574 h 146884"/>
                <a:gd name="connsiteX2" fmla="*/ 117128 w 127637"/>
                <a:gd name="connsiteY2" fmla="*/ 76762 h 146884"/>
                <a:gd name="connsiteX3" fmla="*/ 119986 w 127637"/>
                <a:gd name="connsiteY3" fmla="*/ 61522 h 146884"/>
                <a:gd name="connsiteX4" fmla="*/ 123986 w 127637"/>
                <a:gd name="connsiteY4" fmla="*/ 48854 h 146884"/>
                <a:gd name="connsiteX5" fmla="*/ 127605 w 127637"/>
                <a:gd name="connsiteY5" fmla="*/ 30947 h 146884"/>
                <a:gd name="connsiteX6" fmla="*/ 127605 w 127637"/>
                <a:gd name="connsiteY6" fmla="*/ 30185 h 146884"/>
                <a:gd name="connsiteX7" fmla="*/ 125701 w 127637"/>
                <a:gd name="connsiteY7" fmla="*/ 27994 h 146884"/>
                <a:gd name="connsiteX8" fmla="*/ 123986 w 127637"/>
                <a:gd name="connsiteY8" fmla="*/ 27994 h 146884"/>
                <a:gd name="connsiteX9" fmla="*/ 123986 w 127637"/>
                <a:gd name="connsiteY9" fmla="*/ 28566 h 146884"/>
                <a:gd name="connsiteX10" fmla="*/ 124462 w 127637"/>
                <a:gd name="connsiteY10" fmla="*/ 32185 h 146884"/>
                <a:gd name="connsiteX11" fmla="*/ 124462 w 127637"/>
                <a:gd name="connsiteY11" fmla="*/ 34090 h 146884"/>
                <a:gd name="connsiteX12" fmla="*/ 123796 w 127637"/>
                <a:gd name="connsiteY12" fmla="*/ 34852 h 146884"/>
                <a:gd name="connsiteX13" fmla="*/ 122748 w 127637"/>
                <a:gd name="connsiteY13" fmla="*/ 34280 h 146884"/>
                <a:gd name="connsiteX14" fmla="*/ 121795 w 127637"/>
                <a:gd name="connsiteY14" fmla="*/ 33423 h 146884"/>
                <a:gd name="connsiteX15" fmla="*/ 120557 w 127637"/>
                <a:gd name="connsiteY15" fmla="*/ 33423 h 146884"/>
                <a:gd name="connsiteX16" fmla="*/ 119890 w 127637"/>
                <a:gd name="connsiteY16" fmla="*/ 34471 h 146884"/>
                <a:gd name="connsiteX17" fmla="*/ 119414 w 127637"/>
                <a:gd name="connsiteY17" fmla="*/ 35233 h 146884"/>
                <a:gd name="connsiteX18" fmla="*/ 117890 w 127637"/>
                <a:gd name="connsiteY18" fmla="*/ 35805 h 146884"/>
                <a:gd name="connsiteX19" fmla="*/ 117128 w 127637"/>
                <a:gd name="connsiteY19" fmla="*/ 34757 h 146884"/>
                <a:gd name="connsiteX20" fmla="*/ 117700 w 127637"/>
                <a:gd name="connsiteY20" fmla="*/ 33614 h 146884"/>
                <a:gd name="connsiteX21" fmla="*/ 118367 w 127637"/>
                <a:gd name="connsiteY21" fmla="*/ 32566 h 146884"/>
                <a:gd name="connsiteX22" fmla="*/ 118367 w 127637"/>
                <a:gd name="connsiteY22" fmla="*/ 32566 h 146884"/>
                <a:gd name="connsiteX23" fmla="*/ 118367 w 127637"/>
                <a:gd name="connsiteY23" fmla="*/ 31518 h 146884"/>
                <a:gd name="connsiteX24" fmla="*/ 115890 w 127637"/>
                <a:gd name="connsiteY24" fmla="*/ 31518 h 146884"/>
                <a:gd name="connsiteX25" fmla="*/ 114556 w 127637"/>
                <a:gd name="connsiteY25" fmla="*/ 33995 h 146884"/>
                <a:gd name="connsiteX26" fmla="*/ 114556 w 127637"/>
                <a:gd name="connsiteY26" fmla="*/ 35328 h 146884"/>
                <a:gd name="connsiteX27" fmla="*/ 113032 w 127637"/>
                <a:gd name="connsiteY27" fmla="*/ 36471 h 146884"/>
                <a:gd name="connsiteX28" fmla="*/ 113032 w 127637"/>
                <a:gd name="connsiteY28" fmla="*/ 36471 h 146884"/>
                <a:gd name="connsiteX29" fmla="*/ 112461 w 127637"/>
                <a:gd name="connsiteY29" fmla="*/ 34280 h 146884"/>
                <a:gd name="connsiteX30" fmla="*/ 113699 w 127637"/>
                <a:gd name="connsiteY30" fmla="*/ 32376 h 146884"/>
                <a:gd name="connsiteX31" fmla="*/ 113699 w 127637"/>
                <a:gd name="connsiteY31" fmla="*/ 30280 h 146884"/>
                <a:gd name="connsiteX32" fmla="*/ 111889 w 127637"/>
                <a:gd name="connsiteY32" fmla="*/ 30756 h 146884"/>
                <a:gd name="connsiteX33" fmla="*/ 110842 w 127637"/>
                <a:gd name="connsiteY33" fmla="*/ 32280 h 146884"/>
                <a:gd name="connsiteX34" fmla="*/ 109032 w 127637"/>
                <a:gd name="connsiteY34" fmla="*/ 32280 h 146884"/>
                <a:gd name="connsiteX35" fmla="*/ 109508 w 127637"/>
                <a:gd name="connsiteY35" fmla="*/ 30185 h 146884"/>
                <a:gd name="connsiteX36" fmla="*/ 111699 w 127637"/>
                <a:gd name="connsiteY36" fmla="*/ 28280 h 146884"/>
                <a:gd name="connsiteX37" fmla="*/ 112556 w 127637"/>
                <a:gd name="connsiteY37" fmla="*/ 27137 h 146884"/>
                <a:gd name="connsiteX38" fmla="*/ 112080 w 127637"/>
                <a:gd name="connsiteY38" fmla="*/ 25803 h 146884"/>
                <a:gd name="connsiteX39" fmla="*/ 110270 w 127637"/>
                <a:gd name="connsiteY39" fmla="*/ 25803 h 146884"/>
                <a:gd name="connsiteX40" fmla="*/ 108555 w 127637"/>
                <a:gd name="connsiteY40" fmla="*/ 27518 h 146884"/>
                <a:gd name="connsiteX41" fmla="*/ 106270 w 127637"/>
                <a:gd name="connsiteY41" fmla="*/ 29042 h 146884"/>
                <a:gd name="connsiteX42" fmla="*/ 105127 w 127637"/>
                <a:gd name="connsiteY42" fmla="*/ 28756 h 146884"/>
                <a:gd name="connsiteX43" fmla="*/ 106555 w 127637"/>
                <a:gd name="connsiteY43" fmla="*/ 27422 h 146884"/>
                <a:gd name="connsiteX44" fmla="*/ 108555 w 127637"/>
                <a:gd name="connsiteY44" fmla="*/ 25518 h 146884"/>
                <a:gd name="connsiteX45" fmla="*/ 106746 w 127637"/>
                <a:gd name="connsiteY45" fmla="*/ 24089 h 146884"/>
                <a:gd name="connsiteX46" fmla="*/ 104555 w 127637"/>
                <a:gd name="connsiteY46" fmla="*/ 24946 h 146884"/>
                <a:gd name="connsiteX47" fmla="*/ 102841 w 127637"/>
                <a:gd name="connsiteY47" fmla="*/ 26661 h 146884"/>
                <a:gd name="connsiteX48" fmla="*/ 101602 w 127637"/>
                <a:gd name="connsiteY48" fmla="*/ 26661 h 146884"/>
                <a:gd name="connsiteX49" fmla="*/ 103698 w 127637"/>
                <a:gd name="connsiteY49" fmla="*/ 23327 h 146884"/>
                <a:gd name="connsiteX50" fmla="*/ 105031 w 127637"/>
                <a:gd name="connsiteY50" fmla="*/ 22565 h 146884"/>
                <a:gd name="connsiteX51" fmla="*/ 105155 w 127637"/>
                <a:gd name="connsiteY51" fmla="*/ 21355 h 146884"/>
                <a:gd name="connsiteX52" fmla="*/ 105031 w 127637"/>
                <a:gd name="connsiteY52" fmla="*/ 21231 h 146884"/>
                <a:gd name="connsiteX53" fmla="*/ 104460 w 127637"/>
                <a:gd name="connsiteY53" fmla="*/ 21231 h 146884"/>
                <a:gd name="connsiteX54" fmla="*/ 101412 w 127637"/>
                <a:gd name="connsiteY54" fmla="*/ 22470 h 146884"/>
                <a:gd name="connsiteX55" fmla="*/ 99507 w 127637"/>
                <a:gd name="connsiteY55" fmla="*/ 24375 h 146884"/>
                <a:gd name="connsiteX56" fmla="*/ 103031 w 127637"/>
                <a:gd name="connsiteY56" fmla="*/ 19612 h 146884"/>
                <a:gd name="connsiteX57" fmla="*/ 104936 w 127637"/>
                <a:gd name="connsiteY57" fmla="*/ 18945 h 146884"/>
                <a:gd name="connsiteX58" fmla="*/ 105508 w 127637"/>
                <a:gd name="connsiteY58" fmla="*/ 17326 h 146884"/>
                <a:gd name="connsiteX59" fmla="*/ 104174 w 127637"/>
                <a:gd name="connsiteY59" fmla="*/ 16374 h 146884"/>
                <a:gd name="connsiteX60" fmla="*/ 99793 w 127637"/>
                <a:gd name="connsiteY60" fmla="*/ 17231 h 146884"/>
                <a:gd name="connsiteX61" fmla="*/ 97507 w 127637"/>
                <a:gd name="connsiteY61" fmla="*/ 20850 h 146884"/>
                <a:gd name="connsiteX62" fmla="*/ 96173 w 127637"/>
                <a:gd name="connsiteY62" fmla="*/ 21612 h 146884"/>
                <a:gd name="connsiteX63" fmla="*/ 95126 w 127637"/>
                <a:gd name="connsiteY63" fmla="*/ 20088 h 146884"/>
                <a:gd name="connsiteX64" fmla="*/ 96268 w 127637"/>
                <a:gd name="connsiteY64" fmla="*/ 18374 h 146884"/>
                <a:gd name="connsiteX65" fmla="*/ 96268 w 127637"/>
                <a:gd name="connsiteY65" fmla="*/ 16469 h 146884"/>
                <a:gd name="connsiteX66" fmla="*/ 93792 w 127637"/>
                <a:gd name="connsiteY66" fmla="*/ 15897 h 146884"/>
                <a:gd name="connsiteX67" fmla="*/ 92077 w 127637"/>
                <a:gd name="connsiteY67" fmla="*/ 17612 h 146884"/>
                <a:gd name="connsiteX68" fmla="*/ 91315 w 127637"/>
                <a:gd name="connsiteY68" fmla="*/ 18755 h 146884"/>
                <a:gd name="connsiteX69" fmla="*/ 92554 w 127637"/>
                <a:gd name="connsiteY69" fmla="*/ 13992 h 146884"/>
                <a:gd name="connsiteX70" fmla="*/ 93316 w 127637"/>
                <a:gd name="connsiteY70" fmla="*/ 12849 h 146884"/>
                <a:gd name="connsiteX71" fmla="*/ 93316 w 127637"/>
                <a:gd name="connsiteY71" fmla="*/ 11611 h 146884"/>
                <a:gd name="connsiteX72" fmla="*/ 92649 w 127637"/>
                <a:gd name="connsiteY72" fmla="*/ 11611 h 146884"/>
                <a:gd name="connsiteX73" fmla="*/ 89792 w 127637"/>
                <a:gd name="connsiteY73" fmla="*/ 13230 h 146884"/>
                <a:gd name="connsiteX74" fmla="*/ 88934 w 127637"/>
                <a:gd name="connsiteY74" fmla="*/ 16469 h 146884"/>
                <a:gd name="connsiteX75" fmla="*/ 87886 w 127637"/>
                <a:gd name="connsiteY75" fmla="*/ 17231 h 146884"/>
                <a:gd name="connsiteX76" fmla="*/ 87886 w 127637"/>
                <a:gd name="connsiteY76" fmla="*/ 16659 h 146884"/>
                <a:gd name="connsiteX77" fmla="*/ 88744 w 127637"/>
                <a:gd name="connsiteY77" fmla="*/ 11802 h 146884"/>
                <a:gd name="connsiteX78" fmla="*/ 87220 w 127637"/>
                <a:gd name="connsiteY78" fmla="*/ 8849 h 146884"/>
                <a:gd name="connsiteX79" fmla="*/ 85219 w 127637"/>
                <a:gd name="connsiteY79" fmla="*/ 8182 h 146884"/>
                <a:gd name="connsiteX80" fmla="*/ 85219 w 127637"/>
                <a:gd name="connsiteY80" fmla="*/ 8944 h 146884"/>
                <a:gd name="connsiteX81" fmla="*/ 86172 w 127637"/>
                <a:gd name="connsiteY81" fmla="*/ 12849 h 146884"/>
                <a:gd name="connsiteX82" fmla="*/ 85505 w 127637"/>
                <a:gd name="connsiteY82" fmla="*/ 16469 h 146884"/>
                <a:gd name="connsiteX83" fmla="*/ 84267 w 127637"/>
                <a:gd name="connsiteY83" fmla="*/ 15230 h 146884"/>
                <a:gd name="connsiteX84" fmla="*/ 84267 w 127637"/>
                <a:gd name="connsiteY84" fmla="*/ 13421 h 146884"/>
                <a:gd name="connsiteX85" fmla="*/ 82934 w 127637"/>
                <a:gd name="connsiteY85" fmla="*/ 14088 h 146884"/>
                <a:gd name="connsiteX86" fmla="*/ 81695 w 127637"/>
                <a:gd name="connsiteY86" fmla="*/ 15230 h 146884"/>
                <a:gd name="connsiteX87" fmla="*/ 82267 w 127637"/>
                <a:gd name="connsiteY87" fmla="*/ 10944 h 146884"/>
                <a:gd name="connsiteX88" fmla="*/ 80267 w 127637"/>
                <a:gd name="connsiteY88" fmla="*/ 4848 h 146884"/>
                <a:gd name="connsiteX89" fmla="*/ 79409 w 127637"/>
                <a:gd name="connsiteY89" fmla="*/ 4277 h 146884"/>
                <a:gd name="connsiteX90" fmla="*/ 77599 w 127637"/>
                <a:gd name="connsiteY90" fmla="*/ 5325 h 146884"/>
                <a:gd name="connsiteX91" fmla="*/ 77599 w 127637"/>
                <a:gd name="connsiteY91" fmla="*/ 7515 h 146884"/>
                <a:gd name="connsiteX92" fmla="*/ 77599 w 127637"/>
                <a:gd name="connsiteY92" fmla="*/ 10468 h 146884"/>
                <a:gd name="connsiteX93" fmla="*/ 75504 w 127637"/>
                <a:gd name="connsiteY93" fmla="*/ 12373 h 146884"/>
                <a:gd name="connsiteX94" fmla="*/ 73980 w 127637"/>
                <a:gd name="connsiteY94" fmla="*/ 10182 h 146884"/>
                <a:gd name="connsiteX95" fmla="*/ 73980 w 127637"/>
                <a:gd name="connsiteY95" fmla="*/ 7420 h 146884"/>
                <a:gd name="connsiteX96" fmla="*/ 71694 w 127637"/>
                <a:gd name="connsiteY96" fmla="*/ 6372 h 146884"/>
                <a:gd name="connsiteX97" fmla="*/ 71218 w 127637"/>
                <a:gd name="connsiteY97" fmla="*/ 7230 h 146884"/>
                <a:gd name="connsiteX98" fmla="*/ 71218 w 127637"/>
                <a:gd name="connsiteY98" fmla="*/ 9611 h 146884"/>
                <a:gd name="connsiteX99" fmla="*/ 70551 w 127637"/>
                <a:gd name="connsiteY99" fmla="*/ 11706 h 146884"/>
                <a:gd name="connsiteX100" fmla="*/ 68836 w 127637"/>
                <a:gd name="connsiteY100" fmla="*/ 11706 h 146884"/>
                <a:gd name="connsiteX101" fmla="*/ 68360 w 127637"/>
                <a:gd name="connsiteY101" fmla="*/ 9801 h 146884"/>
                <a:gd name="connsiteX102" fmla="*/ 69027 w 127637"/>
                <a:gd name="connsiteY102" fmla="*/ 5134 h 146884"/>
                <a:gd name="connsiteX103" fmla="*/ 69027 w 127637"/>
                <a:gd name="connsiteY103" fmla="*/ 2848 h 146884"/>
                <a:gd name="connsiteX104" fmla="*/ 67027 w 127637"/>
                <a:gd name="connsiteY104" fmla="*/ 181 h 146884"/>
                <a:gd name="connsiteX105" fmla="*/ 65598 w 127637"/>
                <a:gd name="connsiteY105" fmla="*/ -390 h 146884"/>
                <a:gd name="connsiteX106" fmla="*/ 64455 w 127637"/>
                <a:gd name="connsiteY106" fmla="*/ 371 h 146884"/>
                <a:gd name="connsiteX107" fmla="*/ 64455 w 127637"/>
                <a:gd name="connsiteY107" fmla="*/ 1610 h 146884"/>
                <a:gd name="connsiteX108" fmla="*/ 64455 w 127637"/>
                <a:gd name="connsiteY108" fmla="*/ 5134 h 146884"/>
                <a:gd name="connsiteX109" fmla="*/ 63502 w 127637"/>
                <a:gd name="connsiteY109" fmla="*/ 6182 h 146884"/>
                <a:gd name="connsiteX110" fmla="*/ 62645 w 127637"/>
                <a:gd name="connsiteY110" fmla="*/ 5705 h 146884"/>
                <a:gd name="connsiteX111" fmla="*/ 62169 w 127637"/>
                <a:gd name="connsiteY111" fmla="*/ 3515 h 146884"/>
                <a:gd name="connsiteX112" fmla="*/ 62169 w 127637"/>
                <a:gd name="connsiteY112" fmla="*/ 1324 h 146884"/>
                <a:gd name="connsiteX113" fmla="*/ 60169 w 127637"/>
                <a:gd name="connsiteY113" fmla="*/ 181 h 146884"/>
                <a:gd name="connsiteX114" fmla="*/ 59216 w 127637"/>
                <a:gd name="connsiteY114" fmla="*/ 1515 h 146884"/>
                <a:gd name="connsiteX115" fmla="*/ 59216 w 127637"/>
                <a:gd name="connsiteY115" fmla="*/ 3229 h 146884"/>
                <a:gd name="connsiteX116" fmla="*/ 60169 w 127637"/>
                <a:gd name="connsiteY116" fmla="*/ 8849 h 146884"/>
                <a:gd name="connsiteX117" fmla="*/ 59216 w 127637"/>
                <a:gd name="connsiteY117" fmla="*/ 10182 h 146884"/>
                <a:gd name="connsiteX118" fmla="*/ 58168 w 127637"/>
                <a:gd name="connsiteY118" fmla="*/ 9516 h 146884"/>
                <a:gd name="connsiteX119" fmla="*/ 58168 w 127637"/>
                <a:gd name="connsiteY119" fmla="*/ 8372 h 146884"/>
                <a:gd name="connsiteX120" fmla="*/ 58168 w 127637"/>
                <a:gd name="connsiteY120" fmla="*/ 6372 h 146884"/>
                <a:gd name="connsiteX121" fmla="*/ 57311 w 127637"/>
                <a:gd name="connsiteY121" fmla="*/ 4182 h 146884"/>
                <a:gd name="connsiteX122" fmla="*/ 55025 w 127637"/>
                <a:gd name="connsiteY122" fmla="*/ 4182 h 146884"/>
                <a:gd name="connsiteX123" fmla="*/ 55025 w 127637"/>
                <a:gd name="connsiteY123" fmla="*/ 6182 h 146884"/>
                <a:gd name="connsiteX124" fmla="*/ 55025 w 127637"/>
                <a:gd name="connsiteY124" fmla="*/ 7896 h 146884"/>
                <a:gd name="connsiteX125" fmla="*/ 55025 w 127637"/>
                <a:gd name="connsiteY125" fmla="*/ 8754 h 146884"/>
                <a:gd name="connsiteX126" fmla="*/ 54549 w 127637"/>
                <a:gd name="connsiteY126" fmla="*/ 8754 h 146884"/>
                <a:gd name="connsiteX127" fmla="*/ 52358 w 127637"/>
                <a:gd name="connsiteY127" fmla="*/ 7420 h 146884"/>
                <a:gd name="connsiteX128" fmla="*/ 52358 w 127637"/>
                <a:gd name="connsiteY128" fmla="*/ 4848 h 146884"/>
                <a:gd name="connsiteX129" fmla="*/ 52358 w 127637"/>
                <a:gd name="connsiteY129" fmla="*/ 2372 h 146884"/>
                <a:gd name="connsiteX130" fmla="*/ 52358 w 127637"/>
                <a:gd name="connsiteY130" fmla="*/ 1705 h 146884"/>
                <a:gd name="connsiteX131" fmla="*/ 51025 w 127637"/>
                <a:gd name="connsiteY131" fmla="*/ 1705 h 146884"/>
                <a:gd name="connsiteX132" fmla="*/ 49977 w 127637"/>
                <a:gd name="connsiteY132" fmla="*/ 1705 h 146884"/>
                <a:gd name="connsiteX133" fmla="*/ 49024 w 127637"/>
                <a:gd name="connsiteY133" fmla="*/ 4563 h 146884"/>
                <a:gd name="connsiteX134" fmla="*/ 49977 w 127637"/>
                <a:gd name="connsiteY134" fmla="*/ 7801 h 146884"/>
                <a:gd name="connsiteX135" fmla="*/ 49215 w 127637"/>
                <a:gd name="connsiteY135" fmla="*/ 9230 h 146884"/>
                <a:gd name="connsiteX136" fmla="*/ 47596 w 127637"/>
                <a:gd name="connsiteY136" fmla="*/ 8563 h 146884"/>
                <a:gd name="connsiteX137" fmla="*/ 47596 w 127637"/>
                <a:gd name="connsiteY137" fmla="*/ 6944 h 146884"/>
                <a:gd name="connsiteX138" fmla="*/ 47596 w 127637"/>
                <a:gd name="connsiteY138" fmla="*/ 5705 h 146884"/>
                <a:gd name="connsiteX139" fmla="*/ 46929 w 127637"/>
                <a:gd name="connsiteY139" fmla="*/ 4753 h 146884"/>
                <a:gd name="connsiteX140" fmla="*/ 45024 w 127637"/>
                <a:gd name="connsiteY140" fmla="*/ 5610 h 146884"/>
                <a:gd name="connsiteX141" fmla="*/ 45024 w 127637"/>
                <a:gd name="connsiteY141" fmla="*/ 7801 h 146884"/>
                <a:gd name="connsiteX142" fmla="*/ 43976 w 127637"/>
                <a:gd name="connsiteY142" fmla="*/ 7801 h 146884"/>
                <a:gd name="connsiteX143" fmla="*/ 42928 w 127637"/>
                <a:gd name="connsiteY143" fmla="*/ 7039 h 146884"/>
                <a:gd name="connsiteX144" fmla="*/ 42928 w 127637"/>
                <a:gd name="connsiteY144" fmla="*/ 5896 h 146884"/>
                <a:gd name="connsiteX145" fmla="*/ 42928 w 127637"/>
                <a:gd name="connsiteY145" fmla="*/ 3134 h 146884"/>
                <a:gd name="connsiteX146" fmla="*/ 40928 w 127637"/>
                <a:gd name="connsiteY146" fmla="*/ 943 h 146884"/>
                <a:gd name="connsiteX147" fmla="*/ 40261 w 127637"/>
                <a:gd name="connsiteY147" fmla="*/ 943 h 146884"/>
                <a:gd name="connsiteX148" fmla="*/ 38928 w 127637"/>
                <a:gd name="connsiteY148" fmla="*/ 3610 h 146884"/>
                <a:gd name="connsiteX149" fmla="*/ 39499 w 127637"/>
                <a:gd name="connsiteY149" fmla="*/ 5420 h 146884"/>
                <a:gd name="connsiteX150" fmla="*/ 39499 w 127637"/>
                <a:gd name="connsiteY150" fmla="*/ 7325 h 146884"/>
                <a:gd name="connsiteX151" fmla="*/ 38833 w 127637"/>
                <a:gd name="connsiteY151" fmla="*/ 8182 h 146884"/>
                <a:gd name="connsiteX152" fmla="*/ 37785 w 127637"/>
                <a:gd name="connsiteY152" fmla="*/ 7515 h 146884"/>
                <a:gd name="connsiteX153" fmla="*/ 36832 w 127637"/>
                <a:gd name="connsiteY153" fmla="*/ 6753 h 146884"/>
                <a:gd name="connsiteX154" fmla="*/ 36832 w 127637"/>
                <a:gd name="connsiteY154" fmla="*/ 6753 h 146884"/>
                <a:gd name="connsiteX155" fmla="*/ 27307 w 127637"/>
                <a:gd name="connsiteY155" fmla="*/ 23708 h 146884"/>
                <a:gd name="connsiteX156" fmla="*/ 21878 w 127637"/>
                <a:gd name="connsiteY156" fmla="*/ 36567 h 146884"/>
                <a:gd name="connsiteX157" fmla="*/ 16639 w 127637"/>
                <a:gd name="connsiteY157" fmla="*/ 49521 h 146884"/>
                <a:gd name="connsiteX158" fmla="*/ 2352 w 127637"/>
                <a:gd name="connsiteY158" fmla="*/ 87621 h 146884"/>
                <a:gd name="connsiteX159" fmla="*/ -29 w 127637"/>
                <a:gd name="connsiteY159" fmla="*/ 100575 h 146884"/>
                <a:gd name="connsiteX160" fmla="*/ 1495 w 127637"/>
                <a:gd name="connsiteY160" fmla="*/ 108195 h 146884"/>
                <a:gd name="connsiteX161" fmla="*/ 2352 w 127637"/>
                <a:gd name="connsiteY161" fmla="*/ 108195 h 146884"/>
                <a:gd name="connsiteX162" fmla="*/ 1876 w 127637"/>
                <a:gd name="connsiteY162" fmla="*/ 110290 h 146884"/>
                <a:gd name="connsiteX163" fmla="*/ 1876 w 127637"/>
                <a:gd name="connsiteY163" fmla="*/ 112100 h 146884"/>
                <a:gd name="connsiteX164" fmla="*/ 1876 w 127637"/>
                <a:gd name="connsiteY164" fmla="*/ 113529 h 146884"/>
                <a:gd name="connsiteX165" fmla="*/ 2638 w 127637"/>
                <a:gd name="connsiteY165" fmla="*/ 112671 h 146884"/>
                <a:gd name="connsiteX166" fmla="*/ 4924 w 127637"/>
                <a:gd name="connsiteY166" fmla="*/ 111052 h 146884"/>
                <a:gd name="connsiteX167" fmla="*/ 5781 w 127637"/>
                <a:gd name="connsiteY167" fmla="*/ 112671 h 146884"/>
                <a:gd name="connsiteX168" fmla="*/ 4352 w 127637"/>
                <a:gd name="connsiteY168" fmla="*/ 114100 h 146884"/>
                <a:gd name="connsiteX169" fmla="*/ 2352 w 127637"/>
                <a:gd name="connsiteY169" fmla="*/ 116100 h 146884"/>
                <a:gd name="connsiteX170" fmla="*/ 4162 w 127637"/>
                <a:gd name="connsiteY170" fmla="*/ 117434 h 146884"/>
                <a:gd name="connsiteX171" fmla="*/ 6352 w 127637"/>
                <a:gd name="connsiteY171" fmla="*/ 116481 h 146884"/>
                <a:gd name="connsiteX172" fmla="*/ 7972 w 127637"/>
                <a:gd name="connsiteY172" fmla="*/ 114767 h 146884"/>
                <a:gd name="connsiteX173" fmla="*/ 9210 w 127637"/>
                <a:gd name="connsiteY173" fmla="*/ 114767 h 146884"/>
                <a:gd name="connsiteX174" fmla="*/ 7114 w 127637"/>
                <a:gd name="connsiteY174" fmla="*/ 118101 h 146884"/>
                <a:gd name="connsiteX175" fmla="*/ 5781 w 127637"/>
                <a:gd name="connsiteY175" fmla="*/ 118958 h 146884"/>
                <a:gd name="connsiteX176" fmla="*/ 5781 w 127637"/>
                <a:gd name="connsiteY176" fmla="*/ 120291 h 146884"/>
                <a:gd name="connsiteX177" fmla="*/ 6352 w 127637"/>
                <a:gd name="connsiteY177" fmla="*/ 120291 h 146884"/>
                <a:gd name="connsiteX178" fmla="*/ 9400 w 127637"/>
                <a:gd name="connsiteY178" fmla="*/ 118863 h 146884"/>
                <a:gd name="connsiteX179" fmla="*/ 11210 w 127637"/>
                <a:gd name="connsiteY179" fmla="*/ 116958 h 146884"/>
                <a:gd name="connsiteX180" fmla="*/ 7686 w 127637"/>
                <a:gd name="connsiteY180" fmla="*/ 121815 h 146884"/>
                <a:gd name="connsiteX181" fmla="*/ 5876 w 127637"/>
                <a:gd name="connsiteY181" fmla="*/ 122577 h 146884"/>
                <a:gd name="connsiteX182" fmla="*/ 5209 w 127637"/>
                <a:gd name="connsiteY182" fmla="*/ 124196 h 146884"/>
                <a:gd name="connsiteX183" fmla="*/ 6638 w 127637"/>
                <a:gd name="connsiteY183" fmla="*/ 125149 h 146884"/>
                <a:gd name="connsiteX184" fmla="*/ 10924 w 127637"/>
                <a:gd name="connsiteY184" fmla="*/ 124101 h 146884"/>
                <a:gd name="connsiteX185" fmla="*/ 13210 w 127637"/>
                <a:gd name="connsiteY185" fmla="*/ 120482 h 146884"/>
                <a:gd name="connsiteX186" fmla="*/ 14449 w 127637"/>
                <a:gd name="connsiteY186" fmla="*/ 119625 h 146884"/>
                <a:gd name="connsiteX187" fmla="*/ 15525 w 127637"/>
                <a:gd name="connsiteY187" fmla="*/ 121006 h 146884"/>
                <a:gd name="connsiteX188" fmla="*/ 15496 w 127637"/>
                <a:gd name="connsiteY188" fmla="*/ 121149 h 146884"/>
                <a:gd name="connsiteX189" fmla="*/ 14449 w 127637"/>
                <a:gd name="connsiteY189" fmla="*/ 122863 h 146884"/>
                <a:gd name="connsiteX190" fmla="*/ 14449 w 127637"/>
                <a:gd name="connsiteY190" fmla="*/ 124768 h 146884"/>
                <a:gd name="connsiteX191" fmla="*/ 16925 w 127637"/>
                <a:gd name="connsiteY191" fmla="*/ 125340 h 146884"/>
                <a:gd name="connsiteX192" fmla="*/ 18544 w 127637"/>
                <a:gd name="connsiteY192" fmla="*/ 123530 h 146884"/>
                <a:gd name="connsiteX193" fmla="*/ 19306 w 127637"/>
                <a:gd name="connsiteY193" fmla="*/ 122292 h 146884"/>
                <a:gd name="connsiteX194" fmla="*/ 18163 w 127637"/>
                <a:gd name="connsiteY194" fmla="*/ 127149 h 146884"/>
                <a:gd name="connsiteX195" fmla="*/ 17306 w 127637"/>
                <a:gd name="connsiteY195" fmla="*/ 128292 h 146884"/>
                <a:gd name="connsiteX196" fmla="*/ 17306 w 127637"/>
                <a:gd name="connsiteY196" fmla="*/ 129626 h 146884"/>
                <a:gd name="connsiteX197" fmla="*/ 17973 w 127637"/>
                <a:gd name="connsiteY197" fmla="*/ 129626 h 146884"/>
                <a:gd name="connsiteX198" fmla="*/ 20830 w 127637"/>
                <a:gd name="connsiteY198" fmla="*/ 127911 h 146884"/>
                <a:gd name="connsiteX199" fmla="*/ 21688 w 127637"/>
                <a:gd name="connsiteY199" fmla="*/ 124673 h 146884"/>
                <a:gd name="connsiteX200" fmla="*/ 22735 w 127637"/>
                <a:gd name="connsiteY200" fmla="*/ 123911 h 146884"/>
                <a:gd name="connsiteX201" fmla="*/ 22735 w 127637"/>
                <a:gd name="connsiteY201" fmla="*/ 124387 h 146884"/>
                <a:gd name="connsiteX202" fmla="*/ 21973 w 127637"/>
                <a:gd name="connsiteY202" fmla="*/ 129340 h 146884"/>
                <a:gd name="connsiteX203" fmla="*/ 23497 w 127637"/>
                <a:gd name="connsiteY203" fmla="*/ 132197 h 146884"/>
                <a:gd name="connsiteX204" fmla="*/ 25402 w 127637"/>
                <a:gd name="connsiteY204" fmla="*/ 132864 h 146884"/>
                <a:gd name="connsiteX205" fmla="*/ 25402 w 127637"/>
                <a:gd name="connsiteY205" fmla="*/ 132007 h 146884"/>
                <a:gd name="connsiteX206" fmla="*/ 24450 w 127637"/>
                <a:gd name="connsiteY206" fmla="*/ 128197 h 146884"/>
                <a:gd name="connsiteX207" fmla="*/ 25117 w 127637"/>
                <a:gd name="connsiteY207" fmla="*/ 124578 h 146884"/>
                <a:gd name="connsiteX208" fmla="*/ 26355 w 127637"/>
                <a:gd name="connsiteY208" fmla="*/ 125816 h 146884"/>
                <a:gd name="connsiteX209" fmla="*/ 26355 w 127637"/>
                <a:gd name="connsiteY209" fmla="*/ 127626 h 146884"/>
                <a:gd name="connsiteX210" fmla="*/ 26355 w 127637"/>
                <a:gd name="connsiteY210" fmla="*/ 127626 h 146884"/>
                <a:gd name="connsiteX211" fmla="*/ 27784 w 127637"/>
                <a:gd name="connsiteY211" fmla="*/ 126863 h 146884"/>
                <a:gd name="connsiteX212" fmla="*/ 28927 w 127637"/>
                <a:gd name="connsiteY212" fmla="*/ 125816 h 146884"/>
                <a:gd name="connsiteX213" fmla="*/ 28355 w 127637"/>
                <a:gd name="connsiteY213" fmla="*/ 130007 h 146884"/>
                <a:gd name="connsiteX214" fmla="*/ 30355 w 127637"/>
                <a:gd name="connsiteY214" fmla="*/ 136008 h 146884"/>
                <a:gd name="connsiteX215" fmla="*/ 31213 w 127637"/>
                <a:gd name="connsiteY215" fmla="*/ 136579 h 146884"/>
                <a:gd name="connsiteX216" fmla="*/ 33022 w 127637"/>
                <a:gd name="connsiteY216" fmla="*/ 135531 h 146884"/>
                <a:gd name="connsiteX217" fmla="*/ 33022 w 127637"/>
                <a:gd name="connsiteY217" fmla="*/ 133341 h 146884"/>
                <a:gd name="connsiteX218" fmla="*/ 33022 w 127637"/>
                <a:gd name="connsiteY218" fmla="*/ 130388 h 146884"/>
                <a:gd name="connsiteX219" fmla="*/ 35023 w 127637"/>
                <a:gd name="connsiteY219" fmla="*/ 128483 h 146884"/>
                <a:gd name="connsiteX220" fmla="*/ 36547 w 127637"/>
                <a:gd name="connsiteY220" fmla="*/ 130674 h 146884"/>
                <a:gd name="connsiteX221" fmla="*/ 36547 w 127637"/>
                <a:gd name="connsiteY221" fmla="*/ 133341 h 146884"/>
                <a:gd name="connsiteX222" fmla="*/ 38833 w 127637"/>
                <a:gd name="connsiteY222" fmla="*/ 134388 h 146884"/>
                <a:gd name="connsiteX223" fmla="*/ 38833 w 127637"/>
                <a:gd name="connsiteY223" fmla="*/ 133436 h 146884"/>
                <a:gd name="connsiteX224" fmla="*/ 38833 w 127637"/>
                <a:gd name="connsiteY224" fmla="*/ 131150 h 146884"/>
                <a:gd name="connsiteX225" fmla="*/ 39404 w 127637"/>
                <a:gd name="connsiteY225" fmla="*/ 129054 h 146884"/>
                <a:gd name="connsiteX226" fmla="*/ 41119 w 127637"/>
                <a:gd name="connsiteY226" fmla="*/ 129054 h 146884"/>
                <a:gd name="connsiteX227" fmla="*/ 41595 w 127637"/>
                <a:gd name="connsiteY227" fmla="*/ 130864 h 146884"/>
                <a:gd name="connsiteX228" fmla="*/ 40928 w 127637"/>
                <a:gd name="connsiteY228" fmla="*/ 135531 h 146884"/>
                <a:gd name="connsiteX229" fmla="*/ 40928 w 127637"/>
                <a:gd name="connsiteY229" fmla="*/ 137817 h 146884"/>
                <a:gd name="connsiteX230" fmla="*/ 41976 w 127637"/>
                <a:gd name="connsiteY230" fmla="*/ 139913 h 146884"/>
                <a:gd name="connsiteX231" fmla="*/ 43405 w 127637"/>
                <a:gd name="connsiteY231" fmla="*/ 140484 h 146884"/>
                <a:gd name="connsiteX232" fmla="*/ 44548 w 127637"/>
                <a:gd name="connsiteY232" fmla="*/ 139722 h 146884"/>
                <a:gd name="connsiteX233" fmla="*/ 44548 w 127637"/>
                <a:gd name="connsiteY233" fmla="*/ 138484 h 146884"/>
                <a:gd name="connsiteX234" fmla="*/ 44548 w 127637"/>
                <a:gd name="connsiteY234" fmla="*/ 134960 h 146884"/>
                <a:gd name="connsiteX235" fmla="*/ 45405 w 127637"/>
                <a:gd name="connsiteY235" fmla="*/ 133912 h 146884"/>
                <a:gd name="connsiteX236" fmla="*/ 46262 w 127637"/>
                <a:gd name="connsiteY236" fmla="*/ 134388 h 146884"/>
                <a:gd name="connsiteX237" fmla="*/ 46834 w 127637"/>
                <a:gd name="connsiteY237" fmla="*/ 136484 h 146884"/>
                <a:gd name="connsiteX238" fmla="*/ 46834 w 127637"/>
                <a:gd name="connsiteY238" fmla="*/ 138770 h 146884"/>
                <a:gd name="connsiteX239" fmla="*/ 48739 w 127637"/>
                <a:gd name="connsiteY239" fmla="*/ 139818 h 146884"/>
                <a:gd name="connsiteX240" fmla="*/ 49691 w 127637"/>
                <a:gd name="connsiteY240" fmla="*/ 138484 h 146884"/>
                <a:gd name="connsiteX241" fmla="*/ 49691 w 127637"/>
                <a:gd name="connsiteY241" fmla="*/ 136770 h 146884"/>
                <a:gd name="connsiteX242" fmla="*/ 48834 w 127637"/>
                <a:gd name="connsiteY242" fmla="*/ 131245 h 146884"/>
                <a:gd name="connsiteX243" fmla="*/ 49786 w 127637"/>
                <a:gd name="connsiteY243" fmla="*/ 129912 h 146884"/>
                <a:gd name="connsiteX244" fmla="*/ 50739 w 127637"/>
                <a:gd name="connsiteY244" fmla="*/ 130578 h 146884"/>
                <a:gd name="connsiteX245" fmla="*/ 50739 w 127637"/>
                <a:gd name="connsiteY245" fmla="*/ 131721 h 146884"/>
                <a:gd name="connsiteX246" fmla="*/ 50739 w 127637"/>
                <a:gd name="connsiteY246" fmla="*/ 133626 h 146884"/>
                <a:gd name="connsiteX247" fmla="*/ 51596 w 127637"/>
                <a:gd name="connsiteY247" fmla="*/ 135817 h 146884"/>
                <a:gd name="connsiteX248" fmla="*/ 53787 w 127637"/>
                <a:gd name="connsiteY248" fmla="*/ 135817 h 146884"/>
                <a:gd name="connsiteX249" fmla="*/ 53787 w 127637"/>
                <a:gd name="connsiteY249" fmla="*/ 133912 h 146884"/>
                <a:gd name="connsiteX250" fmla="*/ 53787 w 127637"/>
                <a:gd name="connsiteY250" fmla="*/ 132197 h 146884"/>
                <a:gd name="connsiteX251" fmla="*/ 53787 w 127637"/>
                <a:gd name="connsiteY251" fmla="*/ 131340 h 146884"/>
                <a:gd name="connsiteX252" fmla="*/ 54263 w 127637"/>
                <a:gd name="connsiteY252" fmla="*/ 131340 h 146884"/>
                <a:gd name="connsiteX253" fmla="*/ 56454 w 127637"/>
                <a:gd name="connsiteY253" fmla="*/ 132674 h 146884"/>
                <a:gd name="connsiteX254" fmla="*/ 56454 w 127637"/>
                <a:gd name="connsiteY254" fmla="*/ 135150 h 146884"/>
                <a:gd name="connsiteX255" fmla="*/ 56454 w 127637"/>
                <a:gd name="connsiteY255" fmla="*/ 137627 h 146884"/>
                <a:gd name="connsiteX256" fmla="*/ 56454 w 127637"/>
                <a:gd name="connsiteY256" fmla="*/ 138294 h 146884"/>
                <a:gd name="connsiteX257" fmla="*/ 57787 w 127637"/>
                <a:gd name="connsiteY257" fmla="*/ 138294 h 146884"/>
                <a:gd name="connsiteX258" fmla="*/ 58835 w 127637"/>
                <a:gd name="connsiteY258" fmla="*/ 138294 h 146884"/>
                <a:gd name="connsiteX259" fmla="*/ 59788 w 127637"/>
                <a:gd name="connsiteY259" fmla="*/ 135531 h 146884"/>
                <a:gd name="connsiteX260" fmla="*/ 58930 w 127637"/>
                <a:gd name="connsiteY260" fmla="*/ 132388 h 146884"/>
                <a:gd name="connsiteX261" fmla="*/ 59597 w 127637"/>
                <a:gd name="connsiteY261" fmla="*/ 130864 h 146884"/>
                <a:gd name="connsiteX262" fmla="*/ 61217 w 127637"/>
                <a:gd name="connsiteY262" fmla="*/ 131531 h 146884"/>
                <a:gd name="connsiteX263" fmla="*/ 61217 w 127637"/>
                <a:gd name="connsiteY263" fmla="*/ 133150 h 146884"/>
                <a:gd name="connsiteX264" fmla="*/ 61217 w 127637"/>
                <a:gd name="connsiteY264" fmla="*/ 134293 h 146884"/>
                <a:gd name="connsiteX265" fmla="*/ 61883 w 127637"/>
                <a:gd name="connsiteY265" fmla="*/ 135246 h 146884"/>
                <a:gd name="connsiteX266" fmla="*/ 63636 w 127637"/>
                <a:gd name="connsiteY266" fmla="*/ 134550 h 146884"/>
                <a:gd name="connsiteX267" fmla="*/ 63693 w 127637"/>
                <a:gd name="connsiteY267" fmla="*/ 134388 h 146884"/>
                <a:gd name="connsiteX268" fmla="*/ 63693 w 127637"/>
                <a:gd name="connsiteY268" fmla="*/ 132293 h 146884"/>
                <a:gd name="connsiteX269" fmla="*/ 64836 w 127637"/>
                <a:gd name="connsiteY269" fmla="*/ 132293 h 146884"/>
                <a:gd name="connsiteX270" fmla="*/ 65884 w 127637"/>
                <a:gd name="connsiteY270" fmla="*/ 133150 h 146884"/>
                <a:gd name="connsiteX271" fmla="*/ 65884 w 127637"/>
                <a:gd name="connsiteY271" fmla="*/ 134198 h 146884"/>
                <a:gd name="connsiteX272" fmla="*/ 65884 w 127637"/>
                <a:gd name="connsiteY272" fmla="*/ 136960 h 146884"/>
                <a:gd name="connsiteX273" fmla="*/ 67789 w 127637"/>
                <a:gd name="connsiteY273" fmla="*/ 139151 h 146884"/>
                <a:gd name="connsiteX274" fmla="*/ 69408 w 127637"/>
                <a:gd name="connsiteY274" fmla="*/ 139151 h 146884"/>
                <a:gd name="connsiteX275" fmla="*/ 69408 w 127637"/>
                <a:gd name="connsiteY275" fmla="*/ 138579 h 146884"/>
                <a:gd name="connsiteX276" fmla="*/ 68932 w 127637"/>
                <a:gd name="connsiteY276" fmla="*/ 134960 h 146884"/>
                <a:gd name="connsiteX277" fmla="*/ 68932 w 127637"/>
                <a:gd name="connsiteY277" fmla="*/ 133150 h 146884"/>
                <a:gd name="connsiteX278" fmla="*/ 69598 w 127637"/>
                <a:gd name="connsiteY278" fmla="*/ 132388 h 146884"/>
                <a:gd name="connsiteX279" fmla="*/ 70646 w 127637"/>
                <a:gd name="connsiteY279" fmla="*/ 132960 h 146884"/>
                <a:gd name="connsiteX280" fmla="*/ 71503 w 127637"/>
                <a:gd name="connsiteY280" fmla="*/ 133721 h 146884"/>
                <a:gd name="connsiteX281" fmla="*/ 72742 w 127637"/>
                <a:gd name="connsiteY281" fmla="*/ 133721 h 146884"/>
                <a:gd name="connsiteX282" fmla="*/ 73409 w 127637"/>
                <a:gd name="connsiteY282" fmla="*/ 132674 h 146884"/>
                <a:gd name="connsiteX283" fmla="*/ 73885 w 127637"/>
                <a:gd name="connsiteY283" fmla="*/ 132007 h 146884"/>
                <a:gd name="connsiteX284" fmla="*/ 75409 w 127637"/>
                <a:gd name="connsiteY284" fmla="*/ 131340 h 146884"/>
                <a:gd name="connsiteX285" fmla="*/ 76076 w 127637"/>
                <a:gd name="connsiteY285" fmla="*/ 132388 h 146884"/>
                <a:gd name="connsiteX286" fmla="*/ 76076 w 127637"/>
                <a:gd name="connsiteY286" fmla="*/ 133531 h 146884"/>
                <a:gd name="connsiteX287" fmla="*/ 75409 w 127637"/>
                <a:gd name="connsiteY287" fmla="*/ 134579 h 146884"/>
                <a:gd name="connsiteX288" fmla="*/ 75409 w 127637"/>
                <a:gd name="connsiteY288" fmla="*/ 134579 h 146884"/>
                <a:gd name="connsiteX289" fmla="*/ 75409 w 127637"/>
                <a:gd name="connsiteY289" fmla="*/ 135627 h 146884"/>
                <a:gd name="connsiteX290" fmla="*/ 77790 w 127637"/>
                <a:gd name="connsiteY290" fmla="*/ 135055 h 146884"/>
                <a:gd name="connsiteX291" fmla="*/ 79123 w 127637"/>
                <a:gd name="connsiteY291" fmla="*/ 132674 h 146884"/>
                <a:gd name="connsiteX292" fmla="*/ 79123 w 127637"/>
                <a:gd name="connsiteY292" fmla="*/ 131340 h 146884"/>
                <a:gd name="connsiteX293" fmla="*/ 80647 w 127637"/>
                <a:gd name="connsiteY293" fmla="*/ 130102 h 146884"/>
                <a:gd name="connsiteX294" fmla="*/ 80647 w 127637"/>
                <a:gd name="connsiteY294" fmla="*/ 130102 h 146884"/>
                <a:gd name="connsiteX295" fmla="*/ 81219 w 127637"/>
                <a:gd name="connsiteY295" fmla="*/ 132293 h 146884"/>
                <a:gd name="connsiteX296" fmla="*/ 79980 w 127637"/>
                <a:gd name="connsiteY296" fmla="*/ 134198 h 146884"/>
                <a:gd name="connsiteX297" fmla="*/ 79980 w 127637"/>
                <a:gd name="connsiteY297" fmla="*/ 136293 h 146884"/>
                <a:gd name="connsiteX298" fmla="*/ 81790 w 127637"/>
                <a:gd name="connsiteY298" fmla="*/ 135817 h 146884"/>
                <a:gd name="connsiteX299" fmla="*/ 82743 w 127637"/>
                <a:gd name="connsiteY299" fmla="*/ 134198 h 146884"/>
                <a:gd name="connsiteX300" fmla="*/ 84553 w 127637"/>
                <a:gd name="connsiteY300" fmla="*/ 134198 h 146884"/>
                <a:gd name="connsiteX301" fmla="*/ 84553 w 127637"/>
                <a:gd name="connsiteY301" fmla="*/ 136293 h 146884"/>
                <a:gd name="connsiteX302" fmla="*/ 82457 w 127637"/>
                <a:gd name="connsiteY302" fmla="*/ 138198 h 146884"/>
                <a:gd name="connsiteX303" fmla="*/ 81505 w 127637"/>
                <a:gd name="connsiteY303" fmla="*/ 139437 h 146884"/>
                <a:gd name="connsiteX304" fmla="*/ 81505 w 127637"/>
                <a:gd name="connsiteY304" fmla="*/ 140675 h 146884"/>
                <a:gd name="connsiteX305" fmla="*/ 83314 w 127637"/>
                <a:gd name="connsiteY305" fmla="*/ 140675 h 146884"/>
                <a:gd name="connsiteX306" fmla="*/ 85029 w 127637"/>
                <a:gd name="connsiteY306" fmla="*/ 138960 h 146884"/>
                <a:gd name="connsiteX307" fmla="*/ 87315 w 127637"/>
                <a:gd name="connsiteY307" fmla="*/ 137341 h 146884"/>
                <a:gd name="connsiteX308" fmla="*/ 88172 w 127637"/>
                <a:gd name="connsiteY308" fmla="*/ 138960 h 146884"/>
                <a:gd name="connsiteX309" fmla="*/ 86648 w 127637"/>
                <a:gd name="connsiteY309" fmla="*/ 140389 h 146884"/>
                <a:gd name="connsiteX310" fmla="*/ 84648 w 127637"/>
                <a:gd name="connsiteY310" fmla="*/ 142294 h 146884"/>
                <a:gd name="connsiteX311" fmla="*/ 86458 w 127637"/>
                <a:gd name="connsiteY311" fmla="*/ 143723 h 146884"/>
                <a:gd name="connsiteX312" fmla="*/ 88648 w 127637"/>
                <a:gd name="connsiteY312" fmla="*/ 142770 h 146884"/>
                <a:gd name="connsiteX313" fmla="*/ 90268 w 127637"/>
                <a:gd name="connsiteY313" fmla="*/ 141056 h 146884"/>
                <a:gd name="connsiteX314" fmla="*/ 91506 w 127637"/>
                <a:gd name="connsiteY314" fmla="*/ 141056 h 146884"/>
                <a:gd name="connsiteX315" fmla="*/ 89410 w 127637"/>
                <a:gd name="connsiteY315" fmla="*/ 144390 h 146884"/>
                <a:gd name="connsiteX316" fmla="*/ 88077 w 127637"/>
                <a:gd name="connsiteY316" fmla="*/ 145152 h 146884"/>
                <a:gd name="connsiteX317" fmla="*/ 88077 w 127637"/>
                <a:gd name="connsiteY317" fmla="*/ 146485 h 146884"/>
                <a:gd name="connsiteX318" fmla="*/ 88648 w 127637"/>
                <a:gd name="connsiteY318" fmla="*/ 146485 h 146884"/>
                <a:gd name="connsiteX319" fmla="*/ 91506 w 127637"/>
                <a:gd name="connsiteY319" fmla="*/ 145247 h 146884"/>
                <a:gd name="connsiteX320" fmla="*/ 110365 w 127637"/>
                <a:gd name="connsiteY320" fmla="*/ 102670 h 14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127637" h="146884">
                  <a:moveTo>
                    <a:pt x="110365" y="102670"/>
                  </a:moveTo>
                  <a:cubicBezTo>
                    <a:pt x="110365" y="100003"/>
                    <a:pt x="110842" y="97336"/>
                    <a:pt x="111413" y="94574"/>
                  </a:cubicBezTo>
                  <a:cubicBezTo>
                    <a:pt x="112556" y="88478"/>
                    <a:pt x="115604" y="82763"/>
                    <a:pt x="117128" y="76762"/>
                  </a:cubicBezTo>
                  <a:cubicBezTo>
                    <a:pt x="118652" y="70761"/>
                    <a:pt x="118843" y="66570"/>
                    <a:pt x="119986" y="61522"/>
                  </a:cubicBezTo>
                  <a:cubicBezTo>
                    <a:pt x="121129" y="56474"/>
                    <a:pt x="122653" y="53140"/>
                    <a:pt x="123986" y="48854"/>
                  </a:cubicBezTo>
                  <a:cubicBezTo>
                    <a:pt x="125815" y="43024"/>
                    <a:pt x="127025" y="37024"/>
                    <a:pt x="127605" y="30947"/>
                  </a:cubicBezTo>
                  <a:cubicBezTo>
                    <a:pt x="127605" y="30947"/>
                    <a:pt x="127605" y="30471"/>
                    <a:pt x="127605" y="30185"/>
                  </a:cubicBezTo>
                  <a:cubicBezTo>
                    <a:pt x="127301" y="29223"/>
                    <a:pt x="126615" y="28423"/>
                    <a:pt x="125701" y="27994"/>
                  </a:cubicBezTo>
                  <a:cubicBezTo>
                    <a:pt x="125167" y="27708"/>
                    <a:pt x="124520" y="27708"/>
                    <a:pt x="123986" y="27994"/>
                  </a:cubicBezTo>
                  <a:lnTo>
                    <a:pt x="123986" y="28566"/>
                  </a:lnTo>
                  <a:cubicBezTo>
                    <a:pt x="123719" y="29794"/>
                    <a:pt x="123891" y="31071"/>
                    <a:pt x="124462" y="32185"/>
                  </a:cubicBezTo>
                  <a:cubicBezTo>
                    <a:pt x="124596" y="32814"/>
                    <a:pt x="124596" y="33461"/>
                    <a:pt x="124462" y="34090"/>
                  </a:cubicBezTo>
                  <a:cubicBezTo>
                    <a:pt x="124462" y="34481"/>
                    <a:pt x="124177" y="34805"/>
                    <a:pt x="123796" y="34852"/>
                  </a:cubicBezTo>
                  <a:cubicBezTo>
                    <a:pt x="123376" y="34833"/>
                    <a:pt x="122986" y="34623"/>
                    <a:pt x="122748" y="34280"/>
                  </a:cubicBezTo>
                  <a:cubicBezTo>
                    <a:pt x="122500" y="33919"/>
                    <a:pt x="122176" y="33623"/>
                    <a:pt x="121795" y="33423"/>
                  </a:cubicBezTo>
                  <a:cubicBezTo>
                    <a:pt x="121414" y="33185"/>
                    <a:pt x="120938" y="33185"/>
                    <a:pt x="120557" y="33423"/>
                  </a:cubicBezTo>
                  <a:lnTo>
                    <a:pt x="119890" y="34471"/>
                  </a:lnTo>
                  <a:cubicBezTo>
                    <a:pt x="119766" y="34747"/>
                    <a:pt x="119605" y="35005"/>
                    <a:pt x="119414" y="35233"/>
                  </a:cubicBezTo>
                  <a:cubicBezTo>
                    <a:pt x="119043" y="35681"/>
                    <a:pt x="118462" y="35900"/>
                    <a:pt x="117890" y="35805"/>
                  </a:cubicBezTo>
                  <a:cubicBezTo>
                    <a:pt x="117423" y="35671"/>
                    <a:pt x="117109" y="35243"/>
                    <a:pt x="117128" y="34757"/>
                  </a:cubicBezTo>
                  <a:cubicBezTo>
                    <a:pt x="117242" y="34338"/>
                    <a:pt x="117433" y="33957"/>
                    <a:pt x="117700" y="33614"/>
                  </a:cubicBezTo>
                  <a:lnTo>
                    <a:pt x="118367" y="32566"/>
                  </a:lnTo>
                  <a:cubicBezTo>
                    <a:pt x="118367" y="32566"/>
                    <a:pt x="118367" y="32566"/>
                    <a:pt x="118367" y="32566"/>
                  </a:cubicBezTo>
                  <a:cubicBezTo>
                    <a:pt x="118367" y="32566"/>
                    <a:pt x="118367" y="31709"/>
                    <a:pt x="118367" y="31518"/>
                  </a:cubicBezTo>
                  <a:cubicBezTo>
                    <a:pt x="118367" y="31328"/>
                    <a:pt x="116747" y="31518"/>
                    <a:pt x="115890" y="31518"/>
                  </a:cubicBezTo>
                  <a:cubicBezTo>
                    <a:pt x="115090" y="32099"/>
                    <a:pt x="114604" y="33014"/>
                    <a:pt x="114556" y="33995"/>
                  </a:cubicBezTo>
                  <a:cubicBezTo>
                    <a:pt x="114737" y="34423"/>
                    <a:pt x="114737" y="34900"/>
                    <a:pt x="114556" y="35328"/>
                  </a:cubicBezTo>
                  <a:cubicBezTo>
                    <a:pt x="113604" y="36281"/>
                    <a:pt x="113223" y="35805"/>
                    <a:pt x="113032" y="36471"/>
                  </a:cubicBezTo>
                  <a:lnTo>
                    <a:pt x="113032" y="36471"/>
                  </a:lnTo>
                  <a:cubicBezTo>
                    <a:pt x="113604" y="34757"/>
                    <a:pt x="113032" y="35043"/>
                    <a:pt x="112461" y="34280"/>
                  </a:cubicBezTo>
                  <a:cubicBezTo>
                    <a:pt x="111889" y="33519"/>
                    <a:pt x="113128" y="32947"/>
                    <a:pt x="113699" y="32376"/>
                  </a:cubicBezTo>
                  <a:cubicBezTo>
                    <a:pt x="114271" y="31804"/>
                    <a:pt x="114461" y="30756"/>
                    <a:pt x="113699" y="30280"/>
                  </a:cubicBezTo>
                  <a:cubicBezTo>
                    <a:pt x="113071" y="29918"/>
                    <a:pt x="112261" y="30128"/>
                    <a:pt x="111889" y="30756"/>
                  </a:cubicBezTo>
                  <a:cubicBezTo>
                    <a:pt x="111413" y="31233"/>
                    <a:pt x="111318" y="31804"/>
                    <a:pt x="110842" y="32280"/>
                  </a:cubicBezTo>
                  <a:cubicBezTo>
                    <a:pt x="110327" y="32757"/>
                    <a:pt x="109546" y="32757"/>
                    <a:pt x="109032" y="32280"/>
                  </a:cubicBezTo>
                  <a:cubicBezTo>
                    <a:pt x="108365" y="31613"/>
                    <a:pt x="109032" y="30756"/>
                    <a:pt x="109508" y="30185"/>
                  </a:cubicBezTo>
                  <a:lnTo>
                    <a:pt x="111699" y="28280"/>
                  </a:lnTo>
                  <a:cubicBezTo>
                    <a:pt x="112032" y="27937"/>
                    <a:pt x="112328" y="27556"/>
                    <a:pt x="112556" y="27137"/>
                  </a:cubicBezTo>
                  <a:cubicBezTo>
                    <a:pt x="112766" y="26632"/>
                    <a:pt x="112556" y="26061"/>
                    <a:pt x="112080" y="25803"/>
                  </a:cubicBezTo>
                  <a:cubicBezTo>
                    <a:pt x="111537" y="25432"/>
                    <a:pt x="110813" y="25432"/>
                    <a:pt x="110270" y="25803"/>
                  </a:cubicBezTo>
                  <a:cubicBezTo>
                    <a:pt x="109603" y="26280"/>
                    <a:pt x="109032" y="26851"/>
                    <a:pt x="108555" y="27518"/>
                  </a:cubicBezTo>
                  <a:cubicBezTo>
                    <a:pt x="107984" y="28280"/>
                    <a:pt x="107317" y="29423"/>
                    <a:pt x="106270" y="29042"/>
                  </a:cubicBezTo>
                  <a:cubicBezTo>
                    <a:pt x="105860" y="29146"/>
                    <a:pt x="105432" y="29042"/>
                    <a:pt x="105127" y="28756"/>
                  </a:cubicBezTo>
                  <a:cubicBezTo>
                    <a:pt x="105403" y="28137"/>
                    <a:pt x="105917" y="27651"/>
                    <a:pt x="106555" y="27422"/>
                  </a:cubicBezTo>
                  <a:cubicBezTo>
                    <a:pt x="107508" y="26946"/>
                    <a:pt x="108651" y="26470"/>
                    <a:pt x="108555" y="25518"/>
                  </a:cubicBezTo>
                  <a:cubicBezTo>
                    <a:pt x="108460" y="24565"/>
                    <a:pt x="107603" y="24089"/>
                    <a:pt x="106746" y="24089"/>
                  </a:cubicBezTo>
                  <a:cubicBezTo>
                    <a:pt x="105936" y="24108"/>
                    <a:pt x="105165" y="24413"/>
                    <a:pt x="104555" y="24946"/>
                  </a:cubicBezTo>
                  <a:lnTo>
                    <a:pt x="102841" y="26661"/>
                  </a:lnTo>
                  <a:cubicBezTo>
                    <a:pt x="102450" y="26861"/>
                    <a:pt x="101993" y="26861"/>
                    <a:pt x="101602" y="26661"/>
                  </a:cubicBezTo>
                  <a:cubicBezTo>
                    <a:pt x="101631" y="25251"/>
                    <a:pt x="102431" y="23965"/>
                    <a:pt x="103698" y="23327"/>
                  </a:cubicBezTo>
                  <a:cubicBezTo>
                    <a:pt x="104174" y="23327"/>
                    <a:pt x="104746" y="23327"/>
                    <a:pt x="105031" y="22565"/>
                  </a:cubicBezTo>
                  <a:cubicBezTo>
                    <a:pt x="105403" y="22270"/>
                    <a:pt x="105460" y="21727"/>
                    <a:pt x="105155" y="21355"/>
                  </a:cubicBezTo>
                  <a:cubicBezTo>
                    <a:pt x="105117" y="21317"/>
                    <a:pt x="105079" y="21269"/>
                    <a:pt x="105031" y="21231"/>
                  </a:cubicBezTo>
                  <a:lnTo>
                    <a:pt x="104460" y="21231"/>
                  </a:lnTo>
                  <a:cubicBezTo>
                    <a:pt x="103298" y="21117"/>
                    <a:pt x="102164" y="21574"/>
                    <a:pt x="101412" y="22470"/>
                  </a:cubicBezTo>
                  <a:cubicBezTo>
                    <a:pt x="100840" y="23232"/>
                    <a:pt x="100459" y="24184"/>
                    <a:pt x="99507" y="24375"/>
                  </a:cubicBezTo>
                  <a:cubicBezTo>
                    <a:pt x="99526" y="22193"/>
                    <a:pt x="100955" y="20269"/>
                    <a:pt x="103031" y="19612"/>
                  </a:cubicBezTo>
                  <a:cubicBezTo>
                    <a:pt x="103698" y="19488"/>
                    <a:pt x="104336" y="19269"/>
                    <a:pt x="104936" y="18945"/>
                  </a:cubicBezTo>
                  <a:cubicBezTo>
                    <a:pt x="105508" y="18945"/>
                    <a:pt x="105889" y="17897"/>
                    <a:pt x="105508" y="17326"/>
                  </a:cubicBezTo>
                  <a:cubicBezTo>
                    <a:pt x="105270" y="16793"/>
                    <a:pt x="104755" y="16431"/>
                    <a:pt x="104174" y="16374"/>
                  </a:cubicBezTo>
                  <a:cubicBezTo>
                    <a:pt x="102660" y="15945"/>
                    <a:pt x="101031" y="16269"/>
                    <a:pt x="99793" y="17231"/>
                  </a:cubicBezTo>
                  <a:cubicBezTo>
                    <a:pt x="98869" y="18326"/>
                    <a:pt x="98097" y="19545"/>
                    <a:pt x="97507" y="20850"/>
                  </a:cubicBezTo>
                  <a:cubicBezTo>
                    <a:pt x="97230" y="21327"/>
                    <a:pt x="96726" y="21612"/>
                    <a:pt x="96173" y="21612"/>
                  </a:cubicBezTo>
                  <a:cubicBezTo>
                    <a:pt x="95411" y="21612"/>
                    <a:pt x="95030" y="20660"/>
                    <a:pt x="95126" y="20088"/>
                  </a:cubicBezTo>
                  <a:cubicBezTo>
                    <a:pt x="95421" y="19460"/>
                    <a:pt x="95802" y="18888"/>
                    <a:pt x="96268" y="18374"/>
                  </a:cubicBezTo>
                  <a:cubicBezTo>
                    <a:pt x="96592" y="17783"/>
                    <a:pt x="96592" y="17059"/>
                    <a:pt x="96268" y="16469"/>
                  </a:cubicBezTo>
                  <a:cubicBezTo>
                    <a:pt x="95668" y="15745"/>
                    <a:pt x="94649" y="15507"/>
                    <a:pt x="93792" y="15897"/>
                  </a:cubicBezTo>
                  <a:cubicBezTo>
                    <a:pt x="93087" y="16316"/>
                    <a:pt x="92497" y="16907"/>
                    <a:pt x="92077" y="17612"/>
                  </a:cubicBezTo>
                  <a:lnTo>
                    <a:pt x="91315" y="18755"/>
                  </a:lnTo>
                  <a:cubicBezTo>
                    <a:pt x="90991" y="17059"/>
                    <a:pt x="91439" y="15316"/>
                    <a:pt x="92554" y="13992"/>
                  </a:cubicBezTo>
                  <a:cubicBezTo>
                    <a:pt x="92858" y="13649"/>
                    <a:pt x="93116" y="13268"/>
                    <a:pt x="93316" y="12849"/>
                  </a:cubicBezTo>
                  <a:cubicBezTo>
                    <a:pt x="93620" y="12497"/>
                    <a:pt x="93620" y="11964"/>
                    <a:pt x="93316" y="11611"/>
                  </a:cubicBezTo>
                  <a:lnTo>
                    <a:pt x="92649" y="11611"/>
                  </a:lnTo>
                  <a:cubicBezTo>
                    <a:pt x="91449" y="11497"/>
                    <a:pt x="90306" y="12145"/>
                    <a:pt x="89792" y="13230"/>
                  </a:cubicBezTo>
                  <a:cubicBezTo>
                    <a:pt x="89420" y="14288"/>
                    <a:pt x="89134" y="15364"/>
                    <a:pt x="88934" y="16469"/>
                  </a:cubicBezTo>
                  <a:cubicBezTo>
                    <a:pt x="88934" y="16945"/>
                    <a:pt x="88267" y="17421"/>
                    <a:pt x="87886" y="17231"/>
                  </a:cubicBezTo>
                  <a:lnTo>
                    <a:pt x="87886" y="16659"/>
                  </a:lnTo>
                  <a:cubicBezTo>
                    <a:pt x="87886" y="15040"/>
                    <a:pt x="88934" y="13516"/>
                    <a:pt x="88744" y="11802"/>
                  </a:cubicBezTo>
                  <a:cubicBezTo>
                    <a:pt x="88572" y="10678"/>
                    <a:pt x="88039" y="9640"/>
                    <a:pt x="87220" y="8849"/>
                  </a:cubicBezTo>
                  <a:cubicBezTo>
                    <a:pt x="86743" y="8277"/>
                    <a:pt x="85696" y="7611"/>
                    <a:pt x="85219" y="8182"/>
                  </a:cubicBezTo>
                  <a:cubicBezTo>
                    <a:pt x="85086" y="8420"/>
                    <a:pt x="85086" y="8706"/>
                    <a:pt x="85219" y="8944"/>
                  </a:cubicBezTo>
                  <a:cubicBezTo>
                    <a:pt x="85219" y="10278"/>
                    <a:pt x="85886" y="11516"/>
                    <a:pt x="86172" y="12849"/>
                  </a:cubicBezTo>
                  <a:cubicBezTo>
                    <a:pt x="86534" y="14097"/>
                    <a:pt x="86286" y="15440"/>
                    <a:pt x="85505" y="16469"/>
                  </a:cubicBezTo>
                  <a:cubicBezTo>
                    <a:pt x="84838" y="16469"/>
                    <a:pt x="84267" y="15897"/>
                    <a:pt x="84267" y="15230"/>
                  </a:cubicBezTo>
                  <a:cubicBezTo>
                    <a:pt x="84362" y="14631"/>
                    <a:pt x="84362" y="14021"/>
                    <a:pt x="84267" y="13421"/>
                  </a:cubicBezTo>
                  <a:cubicBezTo>
                    <a:pt x="83791" y="12945"/>
                    <a:pt x="83124" y="13421"/>
                    <a:pt x="82934" y="14088"/>
                  </a:cubicBezTo>
                  <a:cubicBezTo>
                    <a:pt x="82743" y="14754"/>
                    <a:pt x="82362" y="15326"/>
                    <a:pt x="81695" y="15230"/>
                  </a:cubicBezTo>
                  <a:cubicBezTo>
                    <a:pt x="81028" y="15135"/>
                    <a:pt x="81695" y="12373"/>
                    <a:pt x="82267" y="10944"/>
                  </a:cubicBezTo>
                  <a:cubicBezTo>
                    <a:pt x="82629" y="8706"/>
                    <a:pt x="81886" y="6430"/>
                    <a:pt x="80267" y="4848"/>
                  </a:cubicBezTo>
                  <a:cubicBezTo>
                    <a:pt x="80000" y="4629"/>
                    <a:pt x="79714" y="4429"/>
                    <a:pt x="79409" y="4277"/>
                  </a:cubicBezTo>
                  <a:cubicBezTo>
                    <a:pt x="78628" y="4096"/>
                    <a:pt x="77828" y="4553"/>
                    <a:pt x="77599" y="5325"/>
                  </a:cubicBezTo>
                  <a:cubicBezTo>
                    <a:pt x="77457" y="6048"/>
                    <a:pt x="77457" y="6791"/>
                    <a:pt x="77599" y="7515"/>
                  </a:cubicBezTo>
                  <a:cubicBezTo>
                    <a:pt x="77742" y="8496"/>
                    <a:pt x="77742" y="9487"/>
                    <a:pt x="77599" y="10468"/>
                  </a:cubicBezTo>
                  <a:cubicBezTo>
                    <a:pt x="77599" y="11421"/>
                    <a:pt x="76647" y="12468"/>
                    <a:pt x="75504" y="12373"/>
                  </a:cubicBezTo>
                  <a:cubicBezTo>
                    <a:pt x="74580" y="12049"/>
                    <a:pt x="73961" y="11164"/>
                    <a:pt x="73980" y="10182"/>
                  </a:cubicBezTo>
                  <a:cubicBezTo>
                    <a:pt x="74170" y="9268"/>
                    <a:pt x="74170" y="8334"/>
                    <a:pt x="73980" y="7420"/>
                  </a:cubicBezTo>
                  <a:cubicBezTo>
                    <a:pt x="73980" y="6563"/>
                    <a:pt x="72361" y="5801"/>
                    <a:pt x="71694" y="6372"/>
                  </a:cubicBezTo>
                  <a:cubicBezTo>
                    <a:pt x="71446" y="6601"/>
                    <a:pt x="71275" y="6896"/>
                    <a:pt x="71218" y="7230"/>
                  </a:cubicBezTo>
                  <a:cubicBezTo>
                    <a:pt x="71218" y="7992"/>
                    <a:pt x="71218" y="8754"/>
                    <a:pt x="71218" y="9611"/>
                  </a:cubicBezTo>
                  <a:cubicBezTo>
                    <a:pt x="71408" y="10383"/>
                    <a:pt x="71151" y="11192"/>
                    <a:pt x="70551" y="11706"/>
                  </a:cubicBezTo>
                  <a:cubicBezTo>
                    <a:pt x="70046" y="12087"/>
                    <a:pt x="69341" y="12087"/>
                    <a:pt x="68836" y="11706"/>
                  </a:cubicBezTo>
                  <a:cubicBezTo>
                    <a:pt x="68351" y="11202"/>
                    <a:pt x="68179" y="10478"/>
                    <a:pt x="68360" y="9801"/>
                  </a:cubicBezTo>
                  <a:lnTo>
                    <a:pt x="69027" y="5134"/>
                  </a:lnTo>
                  <a:cubicBezTo>
                    <a:pt x="69170" y="4382"/>
                    <a:pt x="69170" y="3601"/>
                    <a:pt x="69027" y="2848"/>
                  </a:cubicBezTo>
                  <a:cubicBezTo>
                    <a:pt x="68970" y="1629"/>
                    <a:pt x="68179" y="571"/>
                    <a:pt x="67027" y="181"/>
                  </a:cubicBezTo>
                  <a:cubicBezTo>
                    <a:pt x="66636" y="-181"/>
                    <a:pt x="66131" y="-390"/>
                    <a:pt x="65598" y="-390"/>
                  </a:cubicBezTo>
                  <a:cubicBezTo>
                    <a:pt x="65083" y="-457"/>
                    <a:pt x="64598" y="-133"/>
                    <a:pt x="64455" y="371"/>
                  </a:cubicBezTo>
                  <a:cubicBezTo>
                    <a:pt x="64369" y="781"/>
                    <a:pt x="64369" y="1200"/>
                    <a:pt x="64455" y="1610"/>
                  </a:cubicBezTo>
                  <a:cubicBezTo>
                    <a:pt x="64836" y="2753"/>
                    <a:pt x="64836" y="3991"/>
                    <a:pt x="64455" y="5134"/>
                  </a:cubicBezTo>
                  <a:cubicBezTo>
                    <a:pt x="64455" y="5134"/>
                    <a:pt x="64455" y="6182"/>
                    <a:pt x="63502" y="6182"/>
                  </a:cubicBezTo>
                  <a:cubicBezTo>
                    <a:pt x="63169" y="6134"/>
                    <a:pt x="62864" y="5963"/>
                    <a:pt x="62645" y="5705"/>
                  </a:cubicBezTo>
                  <a:cubicBezTo>
                    <a:pt x="62207" y="5067"/>
                    <a:pt x="62036" y="4277"/>
                    <a:pt x="62169" y="3515"/>
                  </a:cubicBezTo>
                  <a:cubicBezTo>
                    <a:pt x="62312" y="2791"/>
                    <a:pt x="62312" y="2048"/>
                    <a:pt x="62169" y="1324"/>
                  </a:cubicBezTo>
                  <a:cubicBezTo>
                    <a:pt x="61835" y="533"/>
                    <a:pt x="61016" y="67"/>
                    <a:pt x="60169" y="181"/>
                  </a:cubicBezTo>
                  <a:cubicBezTo>
                    <a:pt x="59588" y="353"/>
                    <a:pt x="59188" y="905"/>
                    <a:pt x="59216" y="1515"/>
                  </a:cubicBezTo>
                  <a:cubicBezTo>
                    <a:pt x="59130" y="2086"/>
                    <a:pt x="59130" y="2658"/>
                    <a:pt x="59216" y="3229"/>
                  </a:cubicBezTo>
                  <a:cubicBezTo>
                    <a:pt x="59911" y="5020"/>
                    <a:pt x="60235" y="6934"/>
                    <a:pt x="60169" y="8849"/>
                  </a:cubicBezTo>
                  <a:cubicBezTo>
                    <a:pt x="60169" y="9420"/>
                    <a:pt x="60169" y="10182"/>
                    <a:pt x="59216" y="10182"/>
                  </a:cubicBezTo>
                  <a:cubicBezTo>
                    <a:pt x="58768" y="10182"/>
                    <a:pt x="58359" y="9925"/>
                    <a:pt x="58168" y="9516"/>
                  </a:cubicBezTo>
                  <a:cubicBezTo>
                    <a:pt x="58073" y="9144"/>
                    <a:pt x="58073" y="8744"/>
                    <a:pt x="58168" y="8372"/>
                  </a:cubicBezTo>
                  <a:cubicBezTo>
                    <a:pt x="58216" y="7706"/>
                    <a:pt x="58216" y="7039"/>
                    <a:pt x="58168" y="6372"/>
                  </a:cubicBezTo>
                  <a:cubicBezTo>
                    <a:pt x="58130" y="5572"/>
                    <a:pt x="57825" y="4801"/>
                    <a:pt x="57311" y="4182"/>
                  </a:cubicBezTo>
                  <a:cubicBezTo>
                    <a:pt x="56682" y="3553"/>
                    <a:pt x="55654" y="3553"/>
                    <a:pt x="55025" y="4182"/>
                  </a:cubicBezTo>
                  <a:cubicBezTo>
                    <a:pt x="55025" y="4753"/>
                    <a:pt x="55025" y="5515"/>
                    <a:pt x="55025" y="6182"/>
                  </a:cubicBezTo>
                  <a:cubicBezTo>
                    <a:pt x="55120" y="6753"/>
                    <a:pt x="55120" y="7325"/>
                    <a:pt x="55025" y="7896"/>
                  </a:cubicBezTo>
                  <a:cubicBezTo>
                    <a:pt x="55025" y="7896"/>
                    <a:pt x="55025" y="8563"/>
                    <a:pt x="55025" y="8754"/>
                  </a:cubicBezTo>
                  <a:lnTo>
                    <a:pt x="54549" y="8754"/>
                  </a:lnTo>
                  <a:cubicBezTo>
                    <a:pt x="53596" y="8858"/>
                    <a:pt x="52701" y="8315"/>
                    <a:pt x="52358" y="7420"/>
                  </a:cubicBezTo>
                  <a:cubicBezTo>
                    <a:pt x="52072" y="6582"/>
                    <a:pt x="52072" y="5687"/>
                    <a:pt x="52358" y="4848"/>
                  </a:cubicBezTo>
                  <a:cubicBezTo>
                    <a:pt x="52501" y="4029"/>
                    <a:pt x="52501" y="3191"/>
                    <a:pt x="52358" y="2372"/>
                  </a:cubicBezTo>
                  <a:cubicBezTo>
                    <a:pt x="52406" y="2153"/>
                    <a:pt x="52406" y="1924"/>
                    <a:pt x="52358" y="1705"/>
                  </a:cubicBezTo>
                  <a:cubicBezTo>
                    <a:pt x="52358" y="1705"/>
                    <a:pt x="51501" y="1705"/>
                    <a:pt x="51025" y="1705"/>
                  </a:cubicBezTo>
                  <a:cubicBezTo>
                    <a:pt x="50682" y="1648"/>
                    <a:pt x="50320" y="1648"/>
                    <a:pt x="49977" y="1705"/>
                  </a:cubicBezTo>
                  <a:cubicBezTo>
                    <a:pt x="49101" y="2372"/>
                    <a:pt x="48720" y="3505"/>
                    <a:pt x="49024" y="4563"/>
                  </a:cubicBezTo>
                  <a:cubicBezTo>
                    <a:pt x="49443" y="5610"/>
                    <a:pt x="49758" y="6696"/>
                    <a:pt x="49977" y="7801"/>
                  </a:cubicBezTo>
                  <a:cubicBezTo>
                    <a:pt x="50044" y="8392"/>
                    <a:pt x="49739" y="8954"/>
                    <a:pt x="49215" y="9230"/>
                  </a:cubicBezTo>
                  <a:cubicBezTo>
                    <a:pt x="48596" y="9344"/>
                    <a:pt x="47957" y="9087"/>
                    <a:pt x="47596" y="8563"/>
                  </a:cubicBezTo>
                  <a:cubicBezTo>
                    <a:pt x="47462" y="8030"/>
                    <a:pt x="47462" y="7477"/>
                    <a:pt x="47596" y="6944"/>
                  </a:cubicBezTo>
                  <a:cubicBezTo>
                    <a:pt x="47643" y="6534"/>
                    <a:pt x="47643" y="6115"/>
                    <a:pt x="47596" y="5705"/>
                  </a:cubicBezTo>
                  <a:cubicBezTo>
                    <a:pt x="47529" y="5305"/>
                    <a:pt x="47281" y="4953"/>
                    <a:pt x="46929" y="4753"/>
                  </a:cubicBezTo>
                  <a:cubicBezTo>
                    <a:pt x="46167" y="4486"/>
                    <a:pt x="45329" y="4867"/>
                    <a:pt x="45024" y="5610"/>
                  </a:cubicBezTo>
                  <a:cubicBezTo>
                    <a:pt x="44967" y="6344"/>
                    <a:pt x="44967" y="7068"/>
                    <a:pt x="45024" y="7801"/>
                  </a:cubicBezTo>
                  <a:cubicBezTo>
                    <a:pt x="45024" y="7801"/>
                    <a:pt x="44452" y="7801"/>
                    <a:pt x="43976" y="7801"/>
                  </a:cubicBezTo>
                  <a:cubicBezTo>
                    <a:pt x="43528" y="7725"/>
                    <a:pt x="43138" y="7449"/>
                    <a:pt x="42928" y="7039"/>
                  </a:cubicBezTo>
                  <a:cubicBezTo>
                    <a:pt x="42833" y="6668"/>
                    <a:pt x="42833" y="6268"/>
                    <a:pt x="42928" y="5896"/>
                  </a:cubicBezTo>
                  <a:cubicBezTo>
                    <a:pt x="43071" y="4982"/>
                    <a:pt x="43071" y="4048"/>
                    <a:pt x="42928" y="3134"/>
                  </a:cubicBezTo>
                  <a:cubicBezTo>
                    <a:pt x="42614" y="2143"/>
                    <a:pt x="41880" y="1343"/>
                    <a:pt x="40928" y="943"/>
                  </a:cubicBezTo>
                  <a:lnTo>
                    <a:pt x="40261" y="943"/>
                  </a:lnTo>
                  <a:lnTo>
                    <a:pt x="38928" y="3610"/>
                  </a:lnTo>
                  <a:cubicBezTo>
                    <a:pt x="39033" y="4239"/>
                    <a:pt x="39223" y="4848"/>
                    <a:pt x="39499" y="5420"/>
                  </a:cubicBezTo>
                  <a:cubicBezTo>
                    <a:pt x="39623" y="6048"/>
                    <a:pt x="39623" y="6696"/>
                    <a:pt x="39499" y="7325"/>
                  </a:cubicBezTo>
                  <a:cubicBezTo>
                    <a:pt x="39480" y="7725"/>
                    <a:pt x="39214" y="8068"/>
                    <a:pt x="38833" y="8182"/>
                  </a:cubicBezTo>
                  <a:cubicBezTo>
                    <a:pt x="38404" y="8134"/>
                    <a:pt x="38014" y="7887"/>
                    <a:pt x="37785" y="7515"/>
                  </a:cubicBezTo>
                  <a:cubicBezTo>
                    <a:pt x="37785" y="7515"/>
                    <a:pt x="37213" y="6849"/>
                    <a:pt x="36832" y="6753"/>
                  </a:cubicBezTo>
                  <a:lnTo>
                    <a:pt x="36832" y="6753"/>
                  </a:lnTo>
                  <a:cubicBezTo>
                    <a:pt x="33689" y="12373"/>
                    <a:pt x="30355" y="17993"/>
                    <a:pt x="27307" y="23708"/>
                  </a:cubicBezTo>
                  <a:cubicBezTo>
                    <a:pt x="25307" y="27899"/>
                    <a:pt x="23593" y="32185"/>
                    <a:pt x="21878" y="36567"/>
                  </a:cubicBezTo>
                  <a:lnTo>
                    <a:pt x="16639" y="49521"/>
                  </a:lnTo>
                  <a:cubicBezTo>
                    <a:pt x="11591" y="62094"/>
                    <a:pt x="6543" y="74762"/>
                    <a:pt x="2352" y="87621"/>
                  </a:cubicBezTo>
                  <a:cubicBezTo>
                    <a:pt x="723" y="91745"/>
                    <a:pt x="-86" y="96146"/>
                    <a:pt x="-29" y="100575"/>
                  </a:cubicBezTo>
                  <a:cubicBezTo>
                    <a:pt x="294" y="103146"/>
                    <a:pt x="799" y="105699"/>
                    <a:pt x="1495" y="108195"/>
                  </a:cubicBezTo>
                  <a:cubicBezTo>
                    <a:pt x="1761" y="108061"/>
                    <a:pt x="2085" y="108061"/>
                    <a:pt x="2352" y="108195"/>
                  </a:cubicBezTo>
                  <a:cubicBezTo>
                    <a:pt x="3019" y="108766"/>
                    <a:pt x="2352" y="109719"/>
                    <a:pt x="1876" y="110290"/>
                  </a:cubicBezTo>
                  <a:cubicBezTo>
                    <a:pt x="1923" y="110890"/>
                    <a:pt x="1923" y="111500"/>
                    <a:pt x="1876" y="112100"/>
                  </a:cubicBezTo>
                  <a:lnTo>
                    <a:pt x="1876" y="113529"/>
                  </a:lnTo>
                  <a:lnTo>
                    <a:pt x="2638" y="112671"/>
                  </a:lnTo>
                  <a:cubicBezTo>
                    <a:pt x="3114" y="111814"/>
                    <a:pt x="3876" y="110766"/>
                    <a:pt x="4924" y="111052"/>
                  </a:cubicBezTo>
                  <a:cubicBezTo>
                    <a:pt x="5590" y="111281"/>
                    <a:pt x="5971" y="111986"/>
                    <a:pt x="5781" y="112671"/>
                  </a:cubicBezTo>
                  <a:cubicBezTo>
                    <a:pt x="5514" y="113319"/>
                    <a:pt x="5000" y="113833"/>
                    <a:pt x="4352" y="114100"/>
                  </a:cubicBezTo>
                  <a:cubicBezTo>
                    <a:pt x="3400" y="114576"/>
                    <a:pt x="2257" y="115148"/>
                    <a:pt x="2352" y="116100"/>
                  </a:cubicBezTo>
                  <a:cubicBezTo>
                    <a:pt x="2447" y="117053"/>
                    <a:pt x="3304" y="117434"/>
                    <a:pt x="4162" y="117434"/>
                  </a:cubicBezTo>
                  <a:cubicBezTo>
                    <a:pt x="4990" y="117415"/>
                    <a:pt x="5771" y="117072"/>
                    <a:pt x="6352" y="116481"/>
                  </a:cubicBezTo>
                  <a:lnTo>
                    <a:pt x="7972" y="114767"/>
                  </a:lnTo>
                  <a:cubicBezTo>
                    <a:pt x="8353" y="114519"/>
                    <a:pt x="8829" y="114519"/>
                    <a:pt x="9210" y="114767"/>
                  </a:cubicBezTo>
                  <a:cubicBezTo>
                    <a:pt x="9162" y="116177"/>
                    <a:pt x="8362" y="117453"/>
                    <a:pt x="7114" y="118101"/>
                  </a:cubicBezTo>
                  <a:cubicBezTo>
                    <a:pt x="6638" y="118329"/>
                    <a:pt x="6191" y="118615"/>
                    <a:pt x="5781" y="118958"/>
                  </a:cubicBezTo>
                  <a:cubicBezTo>
                    <a:pt x="5419" y="119329"/>
                    <a:pt x="5419" y="119920"/>
                    <a:pt x="5781" y="120291"/>
                  </a:cubicBezTo>
                  <a:lnTo>
                    <a:pt x="6352" y="120291"/>
                  </a:lnTo>
                  <a:cubicBezTo>
                    <a:pt x="7533" y="120301"/>
                    <a:pt x="8648" y="119777"/>
                    <a:pt x="9400" y="118863"/>
                  </a:cubicBezTo>
                  <a:cubicBezTo>
                    <a:pt x="9400" y="118196"/>
                    <a:pt x="10258" y="117148"/>
                    <a:pt x="11210" y="116958"/>
                  </a:cubicBezTo>
                  <a:cubicBezTo>
                    <a:pt x="11172" y="119158"/>
                    <a:pt x="9762" y="121091"/>
                    <a:pt x="7686" y="121815"/>
                  </a:cubicBezTo>
                  <a:cubicBezTo>
                    <a:pt x="7048" y="121968"/>
                    <a:pt x="6438" y="122225"/>
                    <a:pt x="5876" y="122577"/>
                  </a:cubicBezTo>
                  <a:cubicBezTo>
                    <a:pt x="5286" y="122873"/>
                    <a:pt x="5000" y="123568"/>
                    <a:pt x="5209" y="124196"/>
                  </a:cubicBezTo>
                  <a:cubicBezTo>
                    <a:pt x="5562" y="124673"/>
                    <a:pt x="6067" y="125006"/>
                    <a:pt x="6638" y="125149"/>
                  </a:cubicBezTo>
                  <a:cubicBezTo>
                    <a:pt x="8153" y="125464"/>
                    <a:pt x="9724" y="125073"/>
                    <a:pt x="10924" y="124101"/>
                  </a:cubicBezTo>
                  <a:cubicBezTo>
                    <a:pt x="11810" y="122977"/>
                    <a:pt x="12572" y="121768"/>
                    <a:pt x="13210" y="120482"/>
                  </a:cubicBezTo>
                  <a:cubicBezTo>
                    <a:pt x="13429" y="119987"/>
                    <a:pt x="13906" y="119653"/>
                    <a:pt x="14449" y="119625"/>
                  </a:cubicBezTo>
                  <a:cubicBezTo>
                    <a:pt x="15125" y="119710"/>
                    <a:pt x="15611" y="120330"/>
                    <a:pt x="15525" y="121006"/>
                  </a:cubicBezTo>
                  <a:cubicBezTo>
                    <a:pt x="15516" y="121053"/>
                    <a:pt x="15506" y="121101"/>
                    <a:pt x="15496" y="121149"/>
                  </a:cubicBezTo>
                  <a:cubicBezTo>
                    <a:pt x="15496" y="121815"/>
                    <a:pt x="14830" y="122292"/>
                    <a:pt x="14449" y="122863"/>
                  </a:cubicBezTo>
                  <a:cubicBezTo>
                    <a:pt x="14068" y="123435"/>
                    <a:pt x="13687" y="124196"/>
                    <a:pt x="14449" y="124768"/>
                  </a:cubicBezTo>
                  <a:cubicBezTo>
                    <a:pt x="15030" y="125530"/>
                    <a:pt x="16068" y="125768"/>
                    <a:pt x="16925" y="125340"/>
                  </a:cubicBezTo>
                  <a:cubicBezTo>
                    <a:pt x="17630" y="124911"/>
                    <a:pt x="18192" y="124282"/>
                    <a:pt x="18544" y="123530"/>
                  </a:cubicBezTo>
                  <a:lnTo>
                    <a:pt x="19306" y="122292"/>
                  </a:lnTo>
                  <a:cubicBezTo>
                    <a:pt x="19611" y="123997"/>
                    <a:pt x="19202" y="125759"/>
                    <a:pt x="18163" y="127149"/>
                  </a:cubicBezTo>
                  <a:cubicBezTo>
                    <a:pt x="17849" y="127511"/>
                    <a:pt x="17563" y="127892"/>
                    <a:pt x="17306" y="128292"/>
                  </a:cubicBezTo>
                  <a:cubicBezTo>
                    <a:pt x="17068" y="128702"/>
                    <a:pt x="17068" y="129216"/>
                    <a:pt x="17306" y="129626"/>
                  </a:cubicBezTo>
                  <a:lnTo>
                    <a:pt x="17973" y="129626"/>
                  </a:lnTo>
                  <a:cubicBezTo>
                    <a:pt x="19192" y="129731"/>
                    <a:pt x="20345" y="129035"/>
                    <a:pt x="20830" y="127911"/>
                  </a:cubicBezTo>
                  <a:cubicBezTo>
                    <a:pt x="21202" y="126854"/>
                    <a:pt x="21488" y="125778"/>
                    <a:pt x="21688" y="124673"/>
                  </a:cubicBezTo>
                  <a:cubicBezTo>
                    <a:pt x="21688" y="124196"/>
                    <a:pt x="22354" y="123720"/>
                    <a:pt x="22735" y="123911"/>
                  </a:cubicBezTo>
                  <a:cubicBezTo>
                    <a:pt x="22821" y="124054"/>
                    <a:pt x="22821" y="124244"/>
                    <a:pt x="22735" y="124387"/>
                  </a:cubicBezTo>
                  <a:cubicBezTo>
                    <a:pt x="23212" y="126102"/>
                    <a:pt x="21783" y="127626"/>
                    <a:pt x="21973" y="129340"/>
                  </a:cubicBezTo>
                  <a:cubicBezTo>
                    <a:pt x="22164" y="130426"/>
                    <a:pt x="22697" y="131426"/>
                    <a:pt x="23497" y="132197"/>
                  </a:cubicBezTo>
                  <a:cubicBezTo>
                    <a:pt x="23497" y="132769"/>
                    <a:pt x="24926" y="133436"/>
                    <a:pt x="25402" y="132864"/>
                  </a:cubicBezTo>
                  <a:cubicBezTo>
                    <a:pt x="25507" y="132588"/>
                    <a:pt x="25507" y="132283"/>
                    <a:pt x="25402" y="132007"/>
                  </a:cubicBezTo>
                  <a:cubicBezTo>
                    <a:pt x="25402" y="130769"/>
                    <a:pt x="24640" y="129530"/>
                    <a:pt x="24450" y="128197"/>
                  </a:cubicBezTo>
                  <a:cubicBezTo>
                    <a:pt x="24088" y="126949"/>
                    <a:pt x="24336" y="125606"/>
                    <a:pt x="25117" y="124578"/>
                  </a:cubicBezTo>
                  <a:cubicBezTo>
                    <a:pt x="25784" y="124578"/>
                    <a:pt x="26260" y="125149"/>
                    <a:pt x="26355" y="125816"/>
                  </a:cubicBezTo>
                  <a:cubicBezTo>
                    <a:pt x="26260" y="126416"/>
                    <a:pt x="26260" y="127025"/>
                    <a:pt x="26355" y="127626"/>
                  </a:cubicBezTo>
                  <a:lnTo>
                    <a:pt x="26355" y="127626"/>
                  </a:lnTo>
                  <a:cubicBezTo>
                    <a:pt x="26926" y="127626"/>
                    <a:pt x="27593" y="127626"/>
                    <a:pt x="27784" y="126863"/>
                  </a:cubicBezTo>
                  <a:cubicBezTo>
                    <a:pt x="27974" y="126102"/>
                    <a:pt x="28260" y="125625"/>
                    <a:pt x="28927" y="125816"/>
                  </a:cubicBezTo>
                  <a:cubicBezTo>
                    <a:pt x="29593" y="126006"/>
                    <a:pt x="28927" y="128578"/>
                    <a:pt x="28355" y="130007"/>
                  </a:cubicBezTo>
                  <a:cubicBezTo>
                    <a:pt x="28003" y="132217"/>
                    <a:pt x="28755" y="134455"/>
                    <a:pt x="30355" y="136008"/>
                  </a:cubicBezTo>
                  <a:cubicBezTo>
                    <a:pt x="30584" y="136274"/>
                    <a:pt x="30879" y="136474"/>
                    <a:pt x="31213" y="136579"/>
                  </a:cubicBezTo>
                  <a:cubicBezTo>
                    <a:pt x="31984" y="136684"/>
                    <a:pt x="32727" y="136255"/>
                    <a:pt x="33022" y="135531"/>
                  </a:cubicBezTo>
                  <a:cubicBezTo>
                    <a:pt x="33165" y="134807"/>
                    <a:pt x="33165" y="134064"/>
                    <a:pt x="33022" y="133341"/>
                  </a:cubicBezTo>
                  <a:cubicBezTo>
                    <a:pt x="32832" y="132369"/>
                    <a:pt x="32832" y="131359"/>
                    <a:pt x="33022" y="130388"/>
                  </a:cubicBezTo>
                  <a:cubicBezTo>
                    <a:pt x="33022" y="129435"/>
                    <a:pt x="33975" y="128388"/>
                    <a:pt x="35023" y="128483"/>
                  </a:cubicBezTo>
                  <a:cubicBezTo>
                    <a:pt x="35966" y="128788"/>
                    <a:pt x="36594" y="129683"/>
                    <a:pt x="36547" y="130674"/>
                  </a:cubicBezTo>
                  <a:cubicBezTo>
                    <a:pt x="36356" y="131550"/>
                    <a:pt x="36356" y="132464"/>
                    <a:pt x="36547" y="133341"/>
                  </a:cubicBezTo>
                  <a:cubicBezTo>
                    <a:pt x="36547" y="134198"/>
                    <a:pt x="38071" y="134960"/>
                    <a:pt x="38833" y="134388"/>
                  </a:cubicBezTo>
                  <a:cubicBezTo>
                    <a:pt x="38975" y="134084"/>
                    <a:pt x="38975" y="133741"/>
                    <a:pt x="38833" y="133436"/>
                  </a:cubicBezTo>
                  <a:cubicBezTo>
                    <a:pt x="38928" y="132674"/>
                    <a:pt x="38928" y="131912"/>
                    <a:pt x="38833" y="131150"/>
                  </a:cubicBezTo>
                  <a:cubicBezTo>
                    <a:pt x="38661" y="130397"/>
                    <a:pt x="38871" y="129616"/>
                    <a:pt x="39404" y="129054"/>
                  </a:cubicBezTo>
                  <a:cubicBezTo>
                    <a:pt x="39909" y="128673"/>
                    <a:pt x="40614" y="128673"/>
                    <a:pt x="41119" y="129054"/>
                  </a:cubicBezTo>
                  <a:cubicBezTo>
                    <a:pt x="41604" y="129521"/>
                    <a:pt x="41785" y="130216"/>
                    <a:pt x="41595" y="130864"/>
                  </a:cubicBezTo>
                  <a:lnTo>
                    <a:pt x="40928" y="135531"/>
                  </a:lnTo>
                  <a:cubicBezTo>
                    <a:pt x="40833" y="136293"/>
                    <a:pt x="40833" y="137055"/>
                    <a:pt x="40928" y="137817"/>
                  </a:cubicBezTo>
                  <a:cubicBezTo>
                    <a:pt x="40976" y="138627"/>
                    <a:pt x="41357" y="139389"/>
                    <a:pt x="41976" y="139913"/>
                  </a:cubicBezTo>
                  <a:cubicBezTo>
                    <a:pt x="42347" y="140294"/>
                    <a:pt x="42871" y="140503"/>
                    <a:pt x="43405" y="140484"/>
                  </a:cubicBezTo>
                  <a:cubicBezTo>
                    <a:pt x="43891" y="140446"/>
                    <a:pt x="44319" y="140151"/>
                    <a:pt x="44548" y="139722"/>
                  </a:cubicBezTo>
                  <a:cubicBezTo>
                    <a:pt x="44681" y="139322"/>
                    <a:pt x="44681" y="138884"/>
                    <a:pt x="44548" y="138484"/>
                  </a:cubicBezTo>
                  <a:cubicBezTo>
                    <a:pt x="44214" y="137331"/>
                    <a:pt x="44214" y="136112"/>
                    <a:pt x="44548" y="134960"/>
                  </a:cubicBezTo>
                  <a:cubicBezTo>
                    <a:pt x="44548" y="134484"/>
                    <a:pt x="44548" y="133912"/>
                    <a:pt x="45405" y="133912"/>
                  </a:cubicBezTo>
                  <a:cubicBezTo>
                    <a:pt x="45748" y="133921"/>
                    <a:pt x="46072" y="134093"/>
                    <a:pt x="46262" y="134388"/>
                  </a:cubicBezTo>
                  <a:cubicBezTo>
                    <a:pt x="46700" y="134998"/>
                    <a:pt x="46900" y="135741"/>
                    <a:pt x="46834" y="136484"/>
                  </a:cubicBezTo>
                  <a:cubicBezTo>
                    <a:pt x="46596" y="137227"/>
                    <a:pt x="46596" y="138027"/>
                    <a:pt x="46834" y="138770"/>
                  </a:cubicBezTo>
                  <a:cubicBezTo>
                    <a:pt x="47167" y="139503"/>
                    <a:pt x="47939" y="139932"/>
                    <a:pt x="48739" y="139818"/>
                  </a:cubicBezTo>
                  <a:cubicBezTo>
                    <a:pt x="49301" y="139618"/>
                    <a:pt x="49681" y="139084"/>
                    <a:pt x="49691" y="138484"/>
                  </a:cubicBezTo>
                  <a:cubicBezTo>
                    <a:pt x="49777" y="137913"/>
                    <a:pt x="49777" y="137341"/>
                    <a:pt x="49691" y="136770"/>
                  </a:cubicBezTo>
                  <a:cubicBezTo>
                    <a:pt x="49034" y="135007"/>
                    <a:pt x="48748" y="133122"/>
                    <a:pt x="48834" y="131245"/>
                  </a:cubicBezTo>
                  <a:cubicBezTo>
                    <a:pt x="48834" y="130674"/>
                    <a:pt x="48834" y="129912"/>
                    <a:pt x="49786" y="129912"/>
                  </a:cubicBezTo>
                  <a:cubicBezTo>
                    <a:pt x="50739" y="129912"/>
                    <a:pt x="50548" y="129912"/>
                    <a:pt x="50739" y="130578"/>
                  </a:cubicBezTo>
                  <a:cubicBezTo>
                    <a:pt x="50844" y="130950"/>
                    <a:pt x="50844" y="131350"/>
                    <a:pt x="50739" y="131721"/>
                  </a:cubicBezTo>
                  <a:cubicBezTo>
                    <a:pt x="50691" y="132360"/>
                    <a:pt x="50691" y="132988"/>
                    <a:pt x="50739" y="133626"/>
                  </a:cubicBezTo>
                  <a:cubicBezTo>
                    <a:pt x="50758" y="134436"/>
                    <a:pt x="51063" y="135207"/>
                    <a:pt x="51596" y="135817"/>
                  </a:cubicBezTo>
                  <a:cubicBezTo>
                    <a:pt x="52168" y="136388"/>
                    <a:pt x="53311" y="136579"/>
                    <a:pt x="53787" y="135817"/>
                  </a:cubicBezTo>
                  <a:cubicBezTo>
                    <a:pt x="54263" y="135055"/>
                    <a:pt x="53787" y="134579"/>
                    <a:pt x="53787" y="133912"/>
                  </a:cubicBezTo>
                  <a:cubicBezTo>
                    <a:pt x="53739" y="133341"/>
                    <a:pt x="53739" y="132769"/>
                    <a:pt x="53787" y="132197"/>
                  </a:cubicBezTo>
                  <a:cubicBezTo>
                    <a:pt x="53673" y="131921"/>
                    <a:pt x="53673" y="131617"/>
                    <a:pt x="53787" y="131340"/>
                  </a:cubicBezTo>
                  <a:lnTo>
                    <a:pt x="54263" y="131340"/>
                  </a:lnTo>
                  <a:cubicBezTo>
                    <a:pt x="55225" y="131150"/>
                    <a:pt x="56178" y="131731"/>
                    <a:pt x="56454" y="132674"/>
                  </a:cubicBezTo>
                  <a:cubicBezTo>
                    <a:pt x="56692" y="133483"/>
                    <a:pt x="56692" y="134341"/>
                    <a:pt x="56454" y="135150"/>
                  </a:cubicBezTo>
                  <a:cubicBezTo>
                    <a:pt x="56225" y="135960"/>
                    <a:pt x="56225" y="136817"/>
                    <a:pt x="56454" y="137627"/>
                  </a:cubicBezTo>
                  <a:cubicBezTo>
                    <a:pt x="56368" y="137836"/>
                    <a:pt x="56368" y="138084"/>
                    <a:pt x="56454" y="138294"/>
                  </a:cubicBezTo>
                  <a:cubicBezTo>
                    <a:pt x="56864" y="138532"/>
                    <a:pt x="57378" y="138532"/>
                    <a:pt x="57787" y="138294"/>
                  </a:cubicBezTo>
                  <a:cubicBezTo>
                    <a:pt x="58130" y="138389"/>
                    <a:pt x="58492" y="138389"/>
                    <a:pt x="58835" y="138294"/>
                  </a:cubicBezTo>
                  <a:cubicBezTo>
                    <a:pt x="59721" y="137674"/>
                    <a:pt x="60102" y="136560"/>
                    <a:pt x="59788" y="135531"/>
                  </a:cubicBezTo>
                  <a:cubicBezTo>
                    <a:pt x="59426" y="134503"/>
                    <a:pt x="59140" y="133455"/>
                    <a:pt x="58930" y="132388"/>
                  </a:cubicBezTo>
                  <a:cubicBezTo>
                    <a:pt x="58768" y="131788"/>
                    <a:pt x="59045" y="131150"/>
                    <a:pt x="59597" y="130864"/>
                  </a:cubicBezTo>
                  <a:cubicBezTo>
                    <a:pt x="60226" y="130750"/>
                    <a:pt x="60854" y="131007"/>
                    <a:pt x="61217" y="131531"/>
                  </a:cubicBezTo>
                  <a:cubicBezTo>
                    <a:pt x="61359" y="132064"/>
                    <a:pt x="61359" y="132617"/>
                    <a:pt x="61217" y="133150"/>
                  </a:cubicBezTo>
                  <a:cubicBezTo>
                    <a:pt x="61169" y="133531"/>
                    <a:pt x="61169" y="133912"/>
                    <a:pt x="61217" y="134293"/>
                  </a:cubicBezTo>
                  <a:cubicBezTo>
                    <a:pt x="61283" y="134693"/>
                    <a:pt x="61531" y="135046"/>
                    <a:pt x="61883" y="135246"/>
                  </a:cubicBezTo>
                  <a:cubicBezTo>
                    <a:pt x="62559" y="135541"/>
                    <a:pt x="63341" y="135227"/>
                    <a:pt x="63636" y="134550"/>
                  </a:cubicBezTo>
                  <a:cubicBezTo>
                    <a:pt x="63655" y="134493"/>
                    <a:pt x="63674" y="134446"/>
                    <a:pt x="63693" y="134388"/>
                  </a:cubicBezTo>
                  <a:cubicBezTo>
                    <a:pt x="63788" y="133693"/>
                    <a:pt x="63788" y="132988"/>
                    <a:pt x="63693" y="132293"/>
                  </a:cubicBezTo>
                  <a:cubicBezTo>
                    <a:pt x="64055" y="132102"/>
                    <a:pt x="64474" y="132102"/>
                    <a:pt x="64836" y="132293"/>
                  </a:cubicBezTo>
                  <a:cubicBezTo>
                    <a:pt x="65312" y="132369"/>
                    <a:pt x="65712" y="132693"/>
                    <a:pt x="65884" y="133150"/>
                  </a:cubicBezTo>
                  <a:cubicBezTo>
                    <a:pt x="66026" y="133483"/>
                    <a:pt x="66026" y="133865"/>
                    <a:pt x="65884" y="134198"/>
                  </a:cubicBezTo>
                  <a:cubicBezTo>
                    <a:pt x="65741" y="135112"/>
                    <a:pt x="65741" y="136046"/>
                    <a:pt x="65884" y="136960"/>
                  </a:cubicBezTo>
                  <a:cubicBezTo>
                    <a:pt x="66150" y="137941"/>
                    <a:pt x="66855" y="138751"/>
                    <a:pt x="67789" y="139151"/>
                  </a:cubicBezTo>
                  <a:cubicBezTo>
                    <a:pt x="68293" y="139437"/>
                    <a:pt x="68903" y="139437"/>
                    <a:pt x="69408" y="139151"/>
                  </a:cubicBezTo>
                  <a:cubicBezTo>
                    <a:pt x="69408" y="139151"/>
                    <a:pt x="69408" y="139151"/>
                    <a:pt x="69408" y="138579"/>
                  </a:cubicBezTo>
                  <a:cubicBezTo>
                    <a:pt x="69675" y="137351"/>
                    <a:pt x="69503" y="136074"/>
                    <a:pt x="68932" y="134960"/>
                  </a:cubicBezTo>
                  <a:cubicBezTo>
                    <a:pt x="68798" y="134360"/>
                    <a:pt x="68798" y="133750"/>
                    <a:pt x="68932" y="133150"/>
                  </a:cubicBezTo>
                  <a:cubicBezTo>
                    <a:pt x="68932" y="132760"/>
                    <a:pt x="69217" y="132436"/>
                    <a:pt x="69598" y="132388"/>
                  </a:cubicBezTo>
                  <a:cubicBezTo>
                    <a:pt x="69598" y="132388"/>
                    <a:pt x="70360" y="132388"/>
                    <a:pt x="70646" y="132960"/>
                  </a:cubicBezTo>
                  <a:cubicBezTo>
                    <a:pt x="70932" y="133531"/>
                    <a:pt x="71122" y="133626"/>
                    <a:pt x="71503" y="133721"/>
                  </a:cubicBezTo>
                  <a:cubicBezTo>
                    <a:pt x="71875" y="133988"/>
                    <a:pt x="72370" y="133988"/>
                    <a:pt x="72742" y="133721"/>
                  </a:cubicBezTo>
                  <a:cubicBezTo>
                    <a:pt x="73018" y="133407"/>
                    <a:pt x="73247" y="133055"/>
                    <a:pt x="73409" y="132674"/>
                  </a:cubicBezTo>
                  <a:lnTo>
                    <a:pt x="73885" y="132007"/>
                  </a:lnTo>
                  <a:cubicBezTo>
                    <a:pt x="74199" y="131483"/>
                    <a:pt x="74808" y="131216"/>
                    <a:pt x="75409" y="131340"/>
                  </a:cubicBezTo>
                  <a:cubicBezTo>
                    <a:pt x="75837" y="131502"/>
                    <a:pt x="76104" y="131931"/>
                    <a:pt x="76076" y="132388"/>
                  </a:cubicBezTo>
                  <a:cubicBezTo>
                    <a:pt x="76190" y="132760"/>
                    <a:pt x="76190" y="133160"/>
                    <a:pt x="76076" y="133531"/>
                  </a:cubicBezTo>
                  <a:cubicBezTo>
                    <a:pt x="75771" y="133817"/>
                    <a:pt x="75542" y="134179"/>
                    <a:pt x="75409" y="134579"/>
                  </a:cubicBezTo>
                  <a:lnTo>
                    <a:pt x="75409" y="134579"/>
                  </a:lnTo>
                  <a:cubicBezTo>
                    <a:pt x="75409" y="134579"/>
                    <a:pt x="75409" y="135436"/>
                    <a:pt x="75409" y="135627"/>
                  </a:cubicBezTo>
                  <a:cubicBezTo>
                    <a:pt x="75409" y="135817"/>
                    <a:pt x="77028" y="135627"/>
                    <a:pt x="77790" y="135055"/>
                  </a:cubicBezTo>
                  <a:cubicBezTo>
                    <a:pt x="78561" y="134493"/>
                    <a:pt x="79047" y="133626"/>
                    <a:pt x="79123" y="132674"/>
                  </a:cubicBezTo>
                  <a:cubicBezTo>
                    <a:pt x="79123" y="132102"/>
                    <a:pt x="79123" y="131721"/>
                    <a:pt x="79123" y="131340"/>
                  </a:cubicBezTo>
                  <a:cubicBezTo>
                    <a:pt x="79123" y="130959"/>
                    <a:pt x="80457" y="130769"/>
                    <a:pt x="80647" y="130102"/>
                  </a:cubicBezTo>
                  <a:lnTo>
                    <a:pt x="80647" y="130102"/>
                  </a:lnTo>
                  <a:cubicBezTo>
                    <a:pt x="80076" y="131817"/>
                    <a:pt x="81124" y="131531"/>
                    <a:pt x="81219" y="132293"/>
                  </a:cubicBezTo>
                  <a:cubicBezTo>
                    <a:pt x="81314" y="133055"/>
                    <a:pt x="80552" y="133626"/>
                    <a:pt x="79980" y="134198"/>
                  </a:cubicBezTo>
                  <a:cubicBezTo>
                    <a:pt x="79409" y="134769"/>
                    <a:pt x="79219" y="135817"/>
                    <a:pt x="79980" y="136293"/>
                  </a:cubicBezTo>
                  <a:cubicBezTo>
                    <a:pt x="80619" y="136570"/>
                    <a:pt x="81371" y="136370"/>
                    <a:pt x="81790" y="135817"/>
                  </a:cubicBezTo>
                  <a:cubicBezTo>
                    <a:pt x="81790" y="135341"/>
                    <a:pt x="82362" y="134674"/>
                    <a:pt x="82743" y="134198"/>
                  </a:cubicBezTo>
                  <a:cubicBezTo>
                    <a:pt x="83124" y="133721"/>
                    <a:pt x="84076" y="133436"/>
                    <a:pt x="84553" y="134198"/>
                  </a:cubicBezTo>
                  <a:cubicBezTo>
                    <a:pt x="85029" y="134960"/>
                    <a:pt x="84553" y="135722"/>
                    <a:pt x="84553" y="136293"/>
                  </a:cubicBezTo>
                  <a:lnTo>
                    <a:pt x="82457" y="138198"/>
                  </a:lnTo>
                  <a:cubicBezTo>
                    <a:pt x="82057" y="138541"/>
                    <a:pt x="81733" y="138960"/>
                    <a:pt x="81505" y="139437"/>
                  </a:cubicBezTo>
                  <a:cubicBezTo>
                    <a:pt x="81238" y="139808"/>
                    <a:pt x="81238" y="140303"/>
                    <a:pt x="81505" y="140675"/>
                  </a:cubicBezTo>
                  <a:cubicBezTo>
                    <a:pt x="82048" y="141046"/>
                    <a:pt x="82772" y="141046"/>
                    <a:pt x="83314" y="140675"/>
                  </a:cubicBezTo>
                  <a:cubicBezTo>
                    <a:pt x="83981" y="140199"/>
                    <a:pt x="84553" y="139627"/>
                    <a:pt x="85029" y="138960"/>
                  </a:cubicBezTo>
                  <a:cubicBezTo>
                    <a:pt x="85505" y="138103"/>
                    <a:pt x="86267" y="137055"/>
                    <a:pt x="87315" y="137341"/>
                  </a:cubicBezTo>
                  <a:cubicBezTo>
                    <a:pt x="87982" y="137570"/>
                    <a:pt x="88363" y="138274"/>
                    <a:pt x="88172" y="138960"/>
                  </a:cubicBezTo>
                  <a:cubicBezTo>
                    <a:pt x="87839" y="139598"/>
                    <a:pt x="87305" y="140103"/>
                    <a:pt x="86648" y="140389"/>
                  </a:cubicBezTo>
                  <a:cubicBezTo>
                    <a:pt x="85791" y="140865"/>
                    <a:pt x="84648" y="141342"/>
                    <a:pt x="84648" y="142294"/>
                  </a:cubicBezTo>
                  <a:cubicBezTo>
                    <a:pt x="84886" y="143104"/>
                    <a:pt x="85610" y="143675"/>
                    <a:pt x="86458" y="143723"/>
                  </a:cubicBezTo>
                  <a:cubicBezTo>
                    <a:pt x="87277" y="143666"/>
                    <a:pt x="88048" y="143332"/>
                    <a:pt x="88648" y="142770"/>
                  </a:cubicBezTo>
                  <a:cubicBezTo>
                    <a:pt x="89220" y="142199"/>
                    <a:pt x="89696" y="141532"/>
                    <a:pt x="90268" y="141056"/>
                  </a:cubicBezTo>
                  <a:cubicBezTo>
                    <a:pt x="90649" y="140837"/>
                    <a:pt x="91125" y="140837"/>
                    <a:pt x="91506" y="141056"/>
                  </a:cubicBezTo>
                  <a:cubicBezTo>
                    <a:pt x="91458" y="142465"/>
                    <a:pt x="90658" y="143742"/>
                    <a:pt x="89410" y="144390"/>
                  </a:cubicBezTo>
                  <a:cubicBezTo>
                    <a:pt x="88915" y="144552"/>
                    <a:pt x="88467" y="144809"/>
                    <a:pt x="88077" y="145152"/>
                  </a:cubicBezTo>
                  <a:cubicBezTo>
                    <a:pt x="87715" y="145523"/>
                    <a:pt x="87715" y="146114"/>
                    <a:pt x="88077" y="146485"/>
                  </a:cubicBezTo>
                  <a:lnTo>
                    <a:pt x="88648" y="146485"/>
                  </a:lnTo>
                  <a:cubicBezTo>
                    <a:pt x="89734" y="146495"/>
                    <a:pt x="90773" y="146047"/>
                    <a:pt x="91506" y="145247"/>
                  </a:cubicBezTo>
                  <a:cubicBezTo>
                    <a:pt x="99221" y="130197"/>
                    <a:pt x="108365" y="117434"/>
                    <a:pt x="110365" y="10267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25AEBE1C-1287-E270-7101-56678CA170CB}"/>
                </a:ext>
              </a:extLst>
            </p:cNvPr>
            <p:cNvSpPr/>
            <p:nvPr/>
          </p:nvSpPr>
          <p:spPr>
            <a:xfrm>
              <a:off x="6784473" y="2925623"/>
              <a:ext cx="1993" cy="3695"/>
            </a:xfrm>
            <a:custGeom>
              <a:avLst/>
              <a:gdLst>
                <a:gd name="connsiteX0" fmla="*/ 1865 w 1993"/>
                <a:gd name="connsiteY0" fmla="*/ -228 h 3695"/>
                <a:gd name="connsiteX1" fmla="*/ 246 w 1993"/>
                <a:gd name="connsiteY1" fmla="*/ -228 h 3695"/>
                <a:gd name="connsiteX2" fmla="*/ 246 w 1993"/>
                <a:gd name="connsiteY2" fmla="*/ 248 h 3695"/>
                <a:gd name="connsiteX3" fmla="*/ 246 w 1993"/>
                <a:gd name="connsiteY3" fmla="*/ 3297 h 3695"/>
                <a:gd name="connsiteX4" fmla="*/ 1961 w 1993"/>
                <a:gd name="connsiteY4" fmla="*/ -38 h 3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3" h="3695">
                  <a:moveTo>
                    <a:pt x="1865" y="-228"/>
                  </a:moveTo>
                  <a:cubicBezTo>
                    <a:pt x="1351" y="-456"/>
                    <a:pt x="761" y="-456"/>
                    <a:pt x="246" y="-228"/>
                  </a:cubicBezTo>
                  <a:cubicBezTo>
                    <a:pt x="246" y="-228"/>
                    <a:pt x="246" y="-228"/>
                    <a:pt x="246" y="248"/>
                  </a:cubicBezTo>
                  <a:cubicBezTo>
                    <a:pt x="-125" y="1230"/>
                    <a:pt x="-125" y="2315"/>
                    <a:pt x="246" y="3297"/>
                  </a:cubicBezTo>
                  <a:lnTo>
                    <a:pt x="1961" y="-38"/>
                  </a:lnTo>
                  <a:close/>
                </a:path>
              </a:pathLst>
            </a:custGeom>
            <a:solidFill>
              <a:srgbClr val="B4B4DA"/>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95D951F4-3B57-40C5-D42B-F762136ED6B6}"/>
                </a:ext>
              </a:extLst>
            </p:cNvPr>
            <p:cNvSpPr/>
            <p:nvPr/>
          </p:nvSpPr>
          <p:spPr>
            <a:xfrm>
              <a:off x="6494025" y="2919317"/>
              <a:ext cx="2785" cy="3928"/>
            </a:xfrm>
            <a:custGeom>
              <a:avLst/>
              <a:gdLst>
                <a:gd name="connsiteX0" fmla="*/ 1230 w 2785"/>
                <a:gd name="connsiteY0" fmla="*/ 1029 h 3928"/>
                <a:gd name="connsiteX1" fmla="*/ 182 w 2785"/>
                <a:gd name="connsiteY1" fmla="*/ 1982 h 3928"/>
                <a:gd name="connsiteX2" fmla="*/ 182 w 2785"/>
                <a:gd name="connsiteY2" fmla="*/ 3315 h 3928"/>
                <a:gd name="connsiteX3" fmla="*/ 1801 w 2785"/>
                <a:gd name="connsiteY3" fmla="*/ 3315 h 3928"/>
                <a:gd name="connsiteX4" fmla="*/ 2754 w 2785"/>
                <a:gd name="connsiteY4" fmla="*/ -399 h 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 h="3928">
                  <a:moveTo>
                    <a:pt x="1230" y="1029"/>
                  </a:moveTo>
                  <a:cubicBezTo>
                    <a:pt x="801" y="1239"/>
                    <a:pt x="439" y="1572"/>
                    <a:pt x="182" y="1982"/>
                  </a:cubicBezTo>
                  <a:cubicBezTo>
                    <a:pt x="-104" y="2382"/>
                    <a:pt x="-104" y="2915"/>
                    <a:pt x="182" y="3315"/>
                  </a:cubicBezTo>
                  <a:cubicBezTo>
                    <a:pt x="687" y="3601"/>
                    <a:pt x="1297" y="3601"/>
                    <a:pt x="1801" y="3315"/>
                  </a:cubicBezTo>
                  <a:cubicBezTo>
                    <a:pt x="1801" y="2078"/>
                    <a:pt x="2468" y="839"/>
                    <a:pt x="2754" y="-39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E848C7F8-28B2-0FC8-A6EC-03107586CA4E}"/>
                </a:ext>
              </a:extLst>
            </p:cNvPr>
            <p:cNvSpPr/>
            <p:nvPr/>
          </p:nvSpPr>
          <p:spPr>
            <a:xfrm>
              <a:off x="6927341" y="3100768"/>
              <a:ext cx="3333" cy="952"/>
            </a:xfrm>
            <a:custGeom>
              <a:avLst/>
              <a:gdLst>
                <a:gd name="connsiteX0" fmla="*/ 2920 w 3333"/>
                <a:gd name="connsiteY0" fmla="*/ 77 h 952"/>
                <a:gd name="connsiteX1" fmla="*/ 1206 w 3333"/>
                <a:gd name="connsiteY1" fmla="*/ 77 h 952"/>
                <a:gd name="connsiteX2" fmla="*/ -32 w 3333"/>
                <a:gd name="connsiteY2" fmla="*/ 553 h 952"/>
                <a:gd name="connsiteX3" fmla="*/ -32 w 3333"/>
                <a:gd name="connsiteY3" fmla="*/ 553 h 952"/>
                <a:gd name="connsiteX4" fmla="*/ 3302 w 3333"/>
                <a:gd name="connsiteY4" fmla="*/ -399 h 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 h="952">
                  <a:moveTo>
                    <a:pt x="2920" y="77"/>
                  </a:moveTo>
                  <a:lnTo>
                    <a:pt x="1206" y="77"/>
                  </a:lnTo>
                  <a:lnTo>
                    <a:pt x="-32" y="553"/>
                  </a:lnTo>
                  <a:lnTo>
                    <a:pt x="-32" y="553"/>
                  </a:lnTo>
                  <a:lnTo>
                    <a:pt x="3302" y="-399"/>
                  </a:lnTo>
                  <a:close/>
                </a:path>
              </a:pathLst>
            </a:custGeom>
            <a:solidFill>
              <a:srgbClr val="E6B495"/>
            </a:solidFill>
            <a:ln w="2286" cap="flat">
              <a:solidFill>
                <a:srgbClr val="694F43"/>
              </a:solid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8505B957-CC90-9CC3-B118-343F68324496}"/>
                </a:ext>
              </a:extLst>
            </p:cNvPr>
            <p:cNvSpPr/>
            <p:nvPr/>
          </p:nvSpPr>
          <p:spPr>
            <a:xfrm>
              <a:off x="6165598" y="2807684"/>
              <a:ext cx="3648" cy="5291"/>
            </a:xfrm>
            <a:custGeom>
              <a:avLst/>
              <a:gdLst>
                <a:gd name="connsiteX0" fmla="*/ 2950 w 3648"/>
                <a:gd name="connsiteY0" fmla="*/ 172 h 5291"/>
                <a:gd name="connsiteX1" fmla="*/ 949 w 3648"/>
                <a:gd name="connsiteY1" fmla="*/ 2173 h 5291"/>
                <a:gd name="connsiteX2" fmla="*/ -3 w 3648"/>
                <a:gd name="connsiteY2" fmla="*/ 3316 h 5291"/>
                <a:gd name="connsiteX3" fmla="*/ 568 w 3648"/>
                <a:gd name="connsiteY3" fmla="*/ 4649 h 5291"/>
                <a:gd name="connsiteX4" fmla="*/ 2283 w 3648"/>
                <a:gd name="connsiteY4" fmla="*/ 4649 h 5291"/>
                <a:gd name="connsiteX5" fmla="*/ 3140 w 3648"/>
                <a:gd name="connsiteY5" fmla="*/ 3983 h 5291"/>
                <a:gd name="connsiteX6" fmla="*/ 3616 w 3648"/>
                <a:gd name="connsiteY6" fmla="*/ -399 h 5291"/>
                <a:gd name="connsiteX7" fmla="*/ 2950 w 3648"/>
                <a:gd name="connsiteY7" fmla="*/ 172 h 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8" h="5291">
                  <a:moveTo>
                    <a:pt x="2950" y="172"/>
                  </a:moveTo>
                  <a:lnTo>
                    <a:pt x="949" y="2173"/>
                  </a:lnTo>
                  <a:cubicBezTo>
                    <a:pt x="530" y="2459"/>
                    <a:pt x="206" y="2859"/>
                    <a:pt x="-3" y="3316"/>
                  </a:cubicBezTo>
                  <a:cubicBezTo>
                    <a:pt x="-117" y="3840"/>
                    <a:pt x="111" y="4373"/>
                    <a:pt x="568" y="4649"/>
                  </a:cubicBezTo>
                  <a:cubicBezTo>
                    <a:pt x="1092" y="4973"/>
                    <a:pt x="1759" y="4973"/>
                    <a:pt x="2283" y="4649"/>
                  </a:cubicBezTo>
                  <a:lnTo>
                    <a:pt x="3140" y="3983"/>
                  </a:lnTo>
                  <a:lnTo>
                    <a:pt x="3616" y="-399"/>
                  </a:lnTo>
                  <a:cubicBezTo>
                    <a:pt x="3435" y="-170"/>
                    <a:pt x="3207" y="30"/>
                    <a:pt x="2950" y="172"/>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71A8D8F8-D615-0735-D42A-C7887B7718F7}"/>
                </a:ext>
              </a:extLst>
            </p:cNvPr>
            <p:cNvSpPr/>
            <p:nvPr/>
          </p:nvSpPr>
          <p:spPr>
            <a:xfrm>
              <a:off x="7054881" y="3071145"/>
              <a:ext cx="2286" cy="9525"/>
            </a:xfrm>
            <a:custGeom>
              <a:avLst/>
              <a:gdLst>
                <a:gd name="connsiteX0" fmla="*/ 63 w 2286"/>
                <a:gd name="connsiteY0" fmla="*/ -399 h 9525"/>
                <a:gd name="connsiteX1" fmla="*/ 2254 w 2286"/>
                <a:gd name="connsiteY1" fmla="*/ -399 h 9525"/>
                <a:gd name="connsiteX2" fmla="*/ -32 w 2286"/>
                <a:gd name="connsiteY2" fmla="*/ -399 h 9525"/>
              </a:gdLst>
              <a:ahLst/>
              <a:cxnLst>
                <a:cxn ang="0">
                  <a:pos x="connsiteX0" y="connsiteY0"/>
                </a:cxn>
                <a:cxn ang="0">
                  <a:pos x="connsiteX1" y="connsiteY1"/>
                </a:cxn>
                <a:cxn ang="0">
                  <a:pos x="connsiteX2" y="connsiteY2"/>
                </a:cxn>
              </a:cxnLst>
              <a:rect l="l" t="t" r="r" b="b"/>
              <a:pathLst>
                <a:path w="2286" h="9525">
                  <a:moveTo>
                    <a:pt x="63" y="-399"/>
                  </a:moveTo>
                  <a:lnTo>
                    <a:pt x="2254" y="-399"/>
                  </a:lnTo>
                  <a:lnTo>
                    <a:pt x="-32" y="-399"/>
                  </a:lnTo>
                  <a:close/>
                </a:path>
              </a:pathLst>
            </a:custGeom>
            <a:solidFill>
              <a:srgbClr val="B4B4DA"/>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CF273E09-31B3-695F-CD1C-0761712EF928}"/>
                </a:ext>
              </a:extLst>
            </p:cNvPr>
            <p:cNvSpPr/>
            <p:nvPr/>
          </p:nvSpPr>
          <p:spPr>
            <a:xfrm>
              <a:off x="6289476" y="2724017"/>
              <a:ext cx="1404" cy="2704"/>
            </a:xfrm>
            <a:custGeom>
              <a:avLst/>
              <a:gdLst>
                <a:gd name="connsiteX0" fmla="*/ 39 w 1404"/>
                <a:gd name="connsiteY0" fmla="*/ -76 h 2704"/>
                <a:gd name="connsiteX1" fmla="*/ 39 w 1404"/>
                <a:gd name="connsiteY1" fmla="*/ 496 h 2704"/>
                <a:gd name="connsiteX2" fmla="*/ 39 w 1404"/>
                <a:gd name="connsiteY2" fmla="*/ 2306 h 2704"/>
                <a:gd name="connsiteX3" fmla="*/ 1373 w 1404"/>
                <a:gd name="connsiteY3" fmla="*/ -361 h 2704"/>
                <a:gd name="connsiteX4" fmla="*/ 39 w 1404"/>
                <a:gd name="connsiteY4" fmla="*/ -76 h 2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4" h="2704">
                  <a:moveTo>
                    <a:pt x="39" y="-76"/>
                  </a:moveTo>
                  <a:cubicBezTo>
                    <a:pt x="39" y="-76"/>
                    <a:pt x="39" y="-76"/>
                    <a:pt x="39" y="496"/>
                  </a:cubicBezTo>
                  <a:cubicBezTo>
                    <a:pt x="-56" y="1096"/>
                    <a:pt x="-56" y="1706"/>
                    <a:pt x="39" y="2306"/>
                  </a:cubicBezTo>
                  <a:lnTo>
                    <a:pt x="1373" y="-361"/>
                  </a:lnTo>
                  <a:cubicBezTo>
                    <a:pt x="1373" y="-361"/>
                    <a:pt x="230" y="-552"/>
                    <a:pt x="39" y="-76"/>
                  </a:cubicBezTo>
                  <a:close/>
                </a:path>
              </a:pathLst>
            </a:custGeom>
            <a:solidFill>
              <a:srgbClr val="B4B4DA"/>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613BFEF1-DCC6-CA72-5D94-C4830F0BAAAD}"/>
                </a:ext>
              </a:extLst>
            </p:cNvPr>
            <p:cNvSpPr/>
            <p:nvPr/>
          </p:nvSpPr>
          <p:spPr>
            <a:xfrm>
              <a:off x="6249687" y="2833592"/>
              <a:ext cx="3284" cy="4476"/>
            </a:xfrm>
            <a:custGeom>
              <a:avLst/>
              <a:gdLst>
                <a:gd name="connsiteX0" fmla="*/ 2966 w 3284"/>
                <a:gd name="connsiteY0" fmla="*/ -399 h 4476"/>
                <a:gd name="connsiteX1" fmla="*/ 2966 w 3284"/>
                <a:gd name="connsiteY1" fmla="*/ -399 h 4476"/>
                <a:gd name="connsiteX2" fmla="*/ 966 w 3284"/>
                <a:gd name="connsiteY2" fmla="*/ 1601 h 4476"/>
                <a:gd name="connsiteX3" fmla="*/ 13 w 3284"/>
                <a:gd name="connsiteY3" fmla="*/ 2744 h 4476"/>
                <a:gd name="connsiteX4" fmla="*/ 585 w 3284"/>
                <a:gd name="connsiteY4" fmla="*/ 4078 h 4476"/>
                <a:gd name="connsiteX5" fmla="*/ 2300 w 3284"/>
                <a:gd name="connsiteY5" fmla="*/ 4078 h 4476"/>
                <a:gd name="connsiteX6" fmla="*/ 3252 w 3284"/>
                <a:gd name="connsiteY6" fmla="*/ 3125 h 4476"/>
                <a:gd name="connsiteX7" fmla="*/ 3252 w 3284"/>
                <a:gd name="connsiteY7" fmla="*/ 1696 h 4476"/>
                <a:gd name="connsiteX8" fmla="*/ 2966 w 3284"/>
                <a:gd name="connsiteY8" fmla="*/ -399 h 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4" h="4476">
                  <a:moveTo>
                    <a:pt x="2966" y="-399"/>
                  </a:moveTo>
                  <a:lnTo>
                    <a:pt x="2966" y="-399"/>
                  </a:lnTo>
                  <a:lnTo>
                    <a:pt x="966" y="1601"/>
                  </a:lnTo>
                  <a:cubicBezTo>
                    <a:pt x="576" y="1916"/>
                    <a:pt x="251" y="2306"/>
                    <a:pt x="13" y="2744"/>
                  </a:cubicBezTo>
                  <a:cubicBezTo>
                    <a:pt x="-139" y="3268"/>
                    <a:pt x="99" y="3830"/>
                    <a:pt x="585" y="4078"/>
                  </a:cubicBezTo>
                  <a:cubicBezTo>
                    <a:pt x="1156" y="4078"/>
                    <a:pt x="1823" y="4078"/>
                    <a:pt x="2300" y="4078"/>
                  </a:cubicBezTo>
                  <a:cubicBezTo>
                    <a:pt x="2662" y="3811"/>
                    <a:pt x="2985" y="3487"/>
                    <a:pt x="3252" y="3125"/>
                  </a:cubicBezTo>
                  <a:lnTo>
                    <a:pt x="3252" y="1696"/>
                  </a:lnTo>
                  <a:cubicBezTo>
                    <a:pt x="3223" y="992"/>
                    <a:pt x="3128" y="287"/>
                    <a:pt x="2966" y="-39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51E7BA29-1E42-5D4E-085D-FE3306F9DD7C}"/>
                </a:ext>
              </a:extLst>
            </p:cNvPr>
            <p:cNvSpPr/>
            <p:nvPr/>
          </p:nvSpPr>
          <p:spPr>
            <a:xfrm>
              <a:off x="5999034" y="2645271"/>
              <a:ext cx="125539" cy="144888"/>
            </a:xfrm>
            <a:custGeom>
              <a:avLst/>
              <a:gdLst>
                <a:gd name="connsiteX0" fmla="*/ 90455 w 125539"/>
                <a:gd name="connsiteY0" fmla="*/ 139726 h 144888"/>
                <a:gd name="connsiteX1" fmla="*/ 88931 w 125539"/>
                <a:gd name="connsiteY1" fmla="*/ 136773 h 144888"/>
                <a:gd name="connsiteX2" fmla="*/ 88931 w 125539"/>
                <a:gd name="connsiteY2" fmla="*/ 127248 h 144888"/>
                <a:gd name="connsiteX3" fmla="*/ 104648 w 125539"/>
                <a:gd name="connsiteY3" fmla="*/ 73146 h 144888"/>
                <a:gd name="connsiteX4" fmla="*/ 107315 w 125539"/>
                <a:gd name="connsiteY4" fmla="*/ 61906 h 144888"/>
                <a:gd name="connsiteX5" fmla="*/ 118935 w 125539"/>
                <a:gd name="connsiteY5" fmla="*/ 42856 h 144888"/>
                <a:gd name="connsiteX6" fmla="*/ 125031 w 125539"/>
                <a:gd name="connsiteY6" fmla="*/ 34760 h 144888"/>
                <a:gd name="connsiteX7" fmla="*/ 125507 w 125539"/>
                <a:gd name="connsiteY7" fmla="*/ 33427 h 144888"/>
                <a:gd name="connsiteX8" fmla="*/ 124936 w 125539"/>
                <a:gd name="connsiteY8" fmla="*/ 32855 h 144888"/>
                <a:gd name="connsiteX9" fmla="*/ 124936 w 125539"/>
                <a:gd name="connsiteY9" fmla="*/ 31712 h 144888"/>
                <a:gd name="connsiteX10" fmla="*/ 124936 w 125539"/>
                <a:gd name="connsiteY10" fmla="*/ 28950 h 144888"/>
                <a:gd name="connsiteX11" fmla="*/ 122936 w 125539"/>
                <a:gd name="connsiteY11" fmla="*/ 26759 h 144888"/>
                <a:gd name="connsiteX12" fmla="*/ 121316 w 125539"/>
                <a:gd name="connsiteY12" fmla="*/ 26759 h 144888"/>
                <a:gd name="connsiteX13" fmla="*/ 121316 w 125539"/>
                <a:gd name="connsiteY13" fmla="*/ 27331 h 144888"/>
                <a:gd name="connsiteX14" fmla="*/ 121793 w 125539"/>
                <a:gd name="connsiteY14" fmla="*/ 30950 h 144888"/>
                <a:gd name="connsiteX15" fmla="*/ 122269 w 125539"/>
                <a:gd name="connsiteY15" fmla="*/ 32855 h 144888"/>
                <a:gd name="connsiteX16" fmla="*/ 121602 w 125539"/>
                <a:gd name="connsiteY16" fmla="*/ 33617 h 144888"/>
                <a:gd name="connsiteX17" fmla="*/ 120554 w 125539"/>
                <a:gd name="connsiteY17" fmla="*/ 33141 h 144888"/>
                <a:gd name="connsiteX18" fmla="*/ 119602 w 125539"/>
                <a:gd name="connsiteY18" fmla="*/ 32284 h 144888"/>
                <a:gd name="connsiteX19" fmla="*/ 118364 w 125539"/>
                <a:gd name="connsiteY19" fmla="*/ 32284 h 144888"/>
                <a:gd name="connsiteX20" fmla="*/ 117697 w 125539"/>
                <a:gd name="connsiteY20" fmla="*/ 33427 h 144888"/>
                <a:gd name="connsiteX21" fmla="*/ 117221 w 125539"/>
                <a:gd name="connsiteY21" fmla="*/ 34093 h 144888"/>
                <a:gd name="connsiteX22" fmla="*/ 115792 w 125539"/>
                <a:gd name="connsiteY22" fmla="*/ 34760 h 144888"/>
                <a:gd name="connsiteX23" fmla="*/ 115030 w 125539"/>
                <a:gd name="connsiteY23" fmla="*/ 33808 h 144888"/>
                <a:gd name="connsiteX24" fmla="*/ 115030 w 125539"/>
                <a:gd name="connsiteY24" fmla="*/ 32569 h 144888"/>
                <a:gd name="connsiteX25" fmla="*/ 115697 w 125539"/>
                <a:gd name="connsiteY25" fmla="*/ 31522 h 144888"/>
                <a:gd name="connsiteX26" fmla="*/ 115697 w 125539"/>
                <a:gd name="connsiteY26" fmla="*/ 30474 h 144888"/>
                <a:gd name="connsiteX27" fmla="*/ 113220 w 125539"/>
                <a:gd name="connsiteY27" fmla="*/ 31045 h 144888"/>
                <a:gd name="connsiteX28" fmla="*/ 111982 w 125539"/>
                <a:gd name="connsiteY28" fmla="*/ 33522 h 144888"/>
                <a:gd name="connsiteX29" fmla="*/ 111982 w 125539"/>
                <a:gd name="connsiteY29" fmla="*/ 34951 h 144888"/>
                <a:gd name="connsiteX30" fmla="*/ 110458 w 125539"/>
                <a:gd name="connsiteY30" fmla="*/ 36189 h 144888"/>
                <a:gd name="connsiteX31" fmla="*/ 110458 w 125539"/>
                <a:gd name="connsiteY31" fmla="*/ 36189 h 144888"/>
                <a:gd name="connsiteX32" fmla="*/ 109886 w 125539"/>
                <a:gd name="connsiteY32" fmla="*/ 33903 h 144888"/>
                <a:gd name="connsiteX33" fmla="*/ 111029 w 125539"/>
                <a:gd name="connsiteY33" fmla="*/ 31998 h 144888"/>
                <a:gd name="connsiteX34" fmla="*/ 111029 w 125539"/>
                <a:gd name="connsiteY34" fmla="*/ 29902 h 144888"/>
                <a:gd name="connsiteX35" fmla="*/ 109315 w 125539"/>
                <a:gd name="connsiteY35" fmla="*/ 30379 h 144888"/>
                <a:gd name="connsiteX36" fmla="*/ 108267 w 125539"/>
                <a:gd name="connsiteY36" fmla="*/ 31998 h 144888"/>
                <a:gd name="connsiteX37" fmla="*/ 106457 w 125539"/>
                <a:gd name="connsiteY37" fmla="*/ 31998 h 144888"/>
                <a:gd name="connsiteX38" fmla="*/ 106934 w 125539"/>
                <a:gd name="connsiteY38" fmla="*/ 29807 h 144888"/>
                <a:gd name="connsiteX39" fmla="*/ 109029 w 125539"/>
                <a:gd name="connsiteY39" fmla="*/ 27807 h 144888"/>
                <a:gd name="connsiteX40" fmla="*/ 109886 w 125539"/>
                <a:gd name="connsiteY40" fmla="*/ 26664 h 144888"/>
                <a:gd name="connsiteX41" fmla="*/ 109410 w 125539"/>
                <a:gd name="connsiteY41" fmla="*/ 25331 h 144888"/>
                <a:gd name="connsiteX42" fmla="*/ 107600 w 125539"/>
                <a:gd name="connsiteY42" fmla="*/ 25331 h 144888"/>
                <a:gd name="connsiteX43" fmla="*/ 105981 w 125539"/>
                <a:gd name="connsiteY43" fmla="*/ 27140 h 144888"/>
                <a:gd name="connsiteX44" fmla="*/ 103600 w 125539"/>
                <a:gd name="connsiteY44" fmla="*/ 28759 h 144888"/>
                <a:gd name="connsiteX45" fmla="*/ 102743 w 125539"/>
                <a:gd name="connsiteY45" fmla="*/ 27140 h 144888"/>
                <a:gd name="connsiteX46" fmla="*/ 104171 w 125539"/>
                <a:gd name="connsiteY46" fmla="*/ 25711 h 144888"/>
                <a:gd name="connsiteX47" fmla="*/ 106172 w 125539"/>
                <a:gd name="connsiteY47" fmla="*/ 23711 h 144888"/>
                <a:gd name="connsiteX48" fmla="*/ 104362 w 125539"/>
                <a:gd name="connsiteY48" fmla="*/ 22378 h 144888"/>
                <a:gd name="connsiteX49" fmla="*/ 102171 w 125539"/>
                <a:gd name="connsiteY49" fmla="*/ 23330 h 144888"/>
                <a:gd name="connsiteX50" fmla="*/ 100552 w 125539"/>
                <a:gd name="connsiteY50" fmla="*/ 25045 h 144888"/>
                <a:gd name="connsiteX51" fmla="*/ 99314 w 125539"/>
                <a:gd name="connsiteY51" fmla="*/ 25045 h 144888"/>
                <a:gd name="connsiteX52" fmla="*/ 101314 w 125539"/>
                <a:gd name="connsiteY52" fmla="*/ 21616 h 144888"/>
                <a:gd name="connsiteX53" fmla="*/ 102647 w 125539"/>
                <a:gd name="connsiteY53" fmla="*/ 20758 h 144888"/>
                <a:gd name="connsiteX54" fmla="*/ 102647 w 125539"/>
                <a:gd name="connsiteY54" fmla="*/ 19425 h 144888"/>
                <a:gd name="connsiteX55" fmla="*/ 102076 w 125539"/>
                <a:gd name="connsiteY55" fmla="*/ 19425 h 144888"/>
                <a:gd name="connsiteX56" fmla="*/ 99028 w 125539"/>
                <a:gd name="connsiteY56" fmla="*/ 20854 h 144888"/>
                <a:gd name="connsiteX57" fmla="*/ 97218 w 125539"/>
                <a:gd name="connsiteY57" fmla="*/ 22759 h 144888"/>
                <a:gd name="connsiteX58" fmla="*/ 100647 w 125539"/>
                <a:gd name="connsiteY58" fmla="*/ 17996 h 144888"/>
                <a:gd name="connsiteX59" fmla="*/ 102552 w 125539"/>
                <a:gd name="connsiteY59" fmla="*/ 17139 h 144888"/>
                <a:gd name="connsiteX60" fmla="*/ 103124 w 125539"/>
                <a:gd name="connsiteY60" fmla="*/ 15520 h 144888"/>
                <a:gd name="connsiteX61" fmla="*/ 101695 w 125539"/>
                <a:gd name="connsiteY61" fmla="*/ 14662 h 144888"/>
                <a:gd name="connsiteX62" fmla="*/ 97313 w 125539"/>
                <a:gd name="connsiteY62" fmla="*/ 15710 h 144888"/>
                <a:gd name="connsiteX63" fmla="*/ 95123 w 125539"/>
                <a:gd name="connsiteY63" fmla="*/ 19330 h 144888"/>
                <a:gd name="connsiteX64" fmla="*/ 93884 w 125539"/>
                <a:gd name="connsiteY64" fmla="*/ 20187 h 144888"/>
                <a:gd name="connsiteX65" fmla="*/ 92741 w 125539"/>
                <a:gd name="connsiteY65" fmla="*/ 18691 h 144888"/>
                <a:gd name="connsiteX66" fmla="*/ 92741 w 125539"/>
                <a:gd name="connsiteY66" fmla="*/ 18663 h 144888"/>
                <a:gd name="connsiteX67" fmla="*/ 93884 w 125539"/>
                <a:gd name="connsiteY67" fmla="*/ 16948 h 144888"/>
                <a:gd name="connsiteX68" fmla="*/ 93884 w 125539"/>
                <a:gd name="connsiteY68" fmla="*/ 15043 h 144888"/>
                <a:gd name="connsiteX69" fmla="*/ 91408 w 125539"/>
                <a:gd name="connsiteY69" fmla="*/ 14567 h 144888"/>
                <a:gd name="connsiteX70" fmla="*/ 89789 w 125539"/>
                <a:gd name="connsiteY70" fmla="*/ 16377 h 144888"/>
                <a:gd name="connsiteX71" fmla="*/ 89027 w 125539"/>
                <a:gd name="connsiteY71" fmla="*/ 17520 h 144888"/>
                <a:gd name="connsiteX72" fmla="*/ 90170 w 125539"/>
                <a:gd name="connsiteY72" fmla="*/ 12662 h 144888"/>
                <a:gd name="connsiteX73" fmla="*/ 90932 w 125539"/>
                <a:gd name="connsiteY73" fmla="*/ 11519 h 144888"/>
                <a:gd name="connsiteX74" fmla="*/ 90932 w 125539"/>
                <a:gd name="connsiteY74" fmla="*/ 10281 h 144888"/>
                <a:gd name="connsiteX75" fmla="*/ 90170 w 125539"/>
                <a:gd name="connsiteY75" fmla="*/ 10281 h 144888"/>
                <a:gd name="connsiteX76" fmla="*/ 87407 w 125539"/>
                <a:gd name="connsiteY76" fmla="*/ 11995 h 144888"/>
                <a:gd name="connsiteX77" fmla="*/ 86550 w 125539"/>
                <a:gd name="connsiteY77" fmla="*/ 15234 h 144888"/>
                <a:gd name="connsiteX78" fmla="*/ 85502 w 125539"/>
                <a:gd name="connsiteY78" fmla="*/ 15996 h 144888"/>
                <a:gd name="connsiteX79" fmla="*/ 85502 w 125539"/>
                <a:gd name="connsiteY79" fmla="*/ 15520 h 144888"/>
                <a:gd name="connsiteX80" fmla="*/ 86169 w 125539"/>
                <a:gd name="connsiteY80" fmla="*/ 10567 h 144888"/>
                <a:gd name="connsiteX81" fmla="*/ 84645 w 125539"/>
                <a:gd name="connsiteY81" fmla="*/ 7709 h 144888"/>
                <a:gd name="connsiteX82" fmla="*/ 82645 w 125539"/>
                <a:gd name="connsiteY82" fmla="*/ 7138 h 144888"/>
                <a:gd name="connsiteX83" fmla="*/ 82645 w 125539"/>
                <a:gd name="connsiteY83" fmla="*/ 7900 h 144888"/>
                <a:gd name="connsiteX84" fmla="*/ 83597 w 125539"/>
                <a:gd name="connsiteY84" fmla="*/ 11710 h 144888"/>
                <a:gd name="connsiteX85" fmla="*/ 83026 w 125539"/>
                <a:gd name="connsiteY85" fmla="*/ 15424 h 144888"/>
                <a:gd name="connsiteX86" fmla="*/ 81788 w 125539"/>
                <a:gd name="connsiteY86" fmla="*/ 14186 h 144888"/>
                <a:gd name="connsiteX87" fmla="*/ 81788 w 125539"/>
                <a:gd name="connsiteY87" fmla="*/ 12376 h 144888"/>
                <a:gd name="connsiteX88" fmla="*/ 80359 w 125539"/>
                <a:gd name="connsiteY88" fmla="*/ 13139 h 144888"/>
                <a:gd name="connsiteX89" fmla="*/ 79216 w 125539"/>
                <a:gd name="connsiteY89" fmla="*/ 14281 h 144888"/>
                <a:gd name="connsiteX90" fmla="*/ 79692 w 125539"/>
                <a:gd name="connsiteY90" fmla="*/ 9995 h 144888"/>
                <a:gd name="connsiteX91" fmla="*/ 77597 w 125539"/>
                <a:gd name="connsiteY91" fmla="*/ 3994 h 144888"/>
                <a:gd name="connsiteX92" fmla="*/ 76644 w 125539"/>
                <a:gd name="connsiteY92" fmla="*/ 3518 h 144888"/>
                <a:gd name="connsiteX93" fmla="*/ 74834 w 125539"/>
                <a:gd name="connsiteY93" fmla="*/ 4566 h 144888"/>
                <a:gd name="connsiteX94" fmla="*/ 74834 w 125539"/>
                <a:gd name="connsiteY94" fmla="*/ 6661 h 144888"/>
                <a:gd name="connsiteX95" fmla="*/ 74834 w 125539"/>
                <a:gd name="connsiteY95" fmla="*/ 9709 h 144888"/>
                <a:gd name="connsiteX96" fmla="*/ 72834 w 125539"/>
                <a:gd name="connsiteY96" fmla="*/ 11614 h 144888"/>
                <a:gd name="connsiteX97" fmla="*/ 71215 w 125539"/>
                <a:gd name="connsiteY97" fmla="*/ 9519 h 144888"/>
                <a:gd name="connsiteX98" fmla="*/ 70643 w 125539"/>
                <a:gd name="connsiteY98" fmla="*/ 6661 h 144888"/>
                <a:gd name="connsiteX99" fmla="*/ 66071 w 125539"/>
                <a:gd name="connsiteY99" fmla="*/ 5137 h 144888"/>
                <a:gd name="connsiteX100" fmla="*/ 66071 w 125539"/>
                <a:gd name="connsiteY100" fmla="*/ 6090 h 144888"/>
                <a:gd name="connsiteX101" fmla="*/ 67310 w 125539"/>
                <a:gd name="connsiteY101" fmla="*/ 8566 h 144888"/>
                <a:gd name="connsiteX102" fmla="*/ 67310 w 125539"/>
                <a:gd name="connsiteY102" fmla="*/ 10757 h 144888"/>
                <a:gd name="connsiteX103" fmla="*/ 64261 w 125539"/>
                <a:gd name="connsiteY103" fmla="*/ 10757 h 144888"/>
                <a:gd name="connsiteX104" fmla="*/ 62833 w 125539"/>
                <a:gd name="connsiteY104" fmla="*/ 8757 h 144888"/>
                <a:gd name="connsiteX105" fmla="*/ 62833 w 125539"/>
                <a:gd name="connsiteY105" fmla="*/ 3994 h 144888"/>
                <a:gd name="connsiteX106" fmla="*/ 62833 w 125539"/>
                <a:gd name="connsiteY106" fmla="*/ 1708 h 144888"/>
                <a:gd name="connsiteX107" fmla="*/ 61595 w 125539"/>
                <a:gd name="connsiteY107" fmla="*/ -292 h 144888"/>
                <a:gd name="connsiteX108" fmla="*/ 60071 w 125539"/>
                <a:gd name="connsiteY108" fmla="*/ -292 h 144888"/>
                <a:gd name="connsiteX109" fmla="*/ 59023 w 125539"/>
                <a:gd name="connsiteY109" fmla="*/ 660 h 144888"/>
                <a:gd name="connsiteX110" fmla="*/ 59023 w 125539"/>
                <a:gd name="connsiteY110" fmla="*/ 1804 h 144888"/>
                <a:gd name="connsiteX111" fmla="*/ 59594 w 125539"/>
                <a:gd name="connsiteY111" fmla="*/ 5328 h 144888"/>
                <a:gd name="connsiteX112" fmla="*/ 58832 w 125539"/>
                <a:gd name="connsiteY112" fmla="*/ 6471 h 144888"/>
                <a:gd name="connsiteX113" fmla="*/ 57880 w 125539"/>
                <a:gd name="connsiteY113" fmla="*/ 6471 h 144888"/>
                <a:gd name="connsiteX114" fmla="*/ 57118 w 125539"/>
                <a:gd name="connsiteY114" fmla="*/ 4375 h 144888"/>
                <a:gd name="connsiteX115" fmla="*/ 57118 w 125539"/>
                <a:gd name="connsiteY115" fmla="*/ 2185 h 144888"/>
                <a:gd name="connsiteX116" fmla="*/ 55118 w 125539"/>
                <a:gd name="connsiteY116" fmla="*/ 1232 h 144888"/>
                <a:gd name="connsiteX117" fmla="*/ 54260 w 125539"/>
                <a:gd name="connsiteY117" fmla="*/ 2661 h 144888"/>
                <a:gd name="connsiteX118" fmla="*/ 54832 w 125539"/>
                <a:gd name="connsiteY118" fmla="*/ 4280 h 144888"/>
                <a:gd name="connsiteX119" fmla="*/ 56261 w 125539"/>
                <a:gd name="connsiteY119" fmla="*/ 9709 h 144888"/>
                <a:gd name="connsiteX120" fmla="*/ 55403 w 125539"/>
                <a:gd name="connsiteY120" fmla="*/ 11233 h 144888"/>
                <a:gd name="connsiteX121" fmla="*/ 54356 w 125539"/>
                <a:gd name="connsiteY121" fmla="*/ 10662 h 144888"/>
                <a:gd name="connsiteX122" fmla="*/ 54356 w 125539"/>
                <a:gd name="connsiteY122" fmla="*/ 9519 h 144888"/>
                <a:gd name="connsiteX123" fmla="*/ 54356 w 125539"/>
                <a:gd name="connsiteY123" fmla="*/ 7519 h 144888"/>
                <a:gd name="connsiteX124" fmla="*/ 53308 w 125539"/>
                <a:gd name="connsiteY124" fmla="*/ 5423 h 144888"/>
                <a:gd name="connsiteX125" fmla="*/ 51022 w 125539"/>
                <a:gd name="connsiteY125" fmla="*/ 5423 h 144888"/>
                <a:gd name="connsiteX126" fmla="*/ 51022 w 125539"/>
                <a:gd name="connsiteY126" fmla="*/ 7423 h 144888"/>
                <a:gd name="connsiteX127" fmla="*/ 51022 w 125539"/>
                <a:gd name="connsiteY127" fmla="*/ 9138 h 144888"/>
                <a:gd name="connsiteX128" fmla="*/ 51022 w 125539"/>
                <a:gd name="connsiteY128" fmla="*/ 9995 h 144888"/>
                <a:gd name="connsiteX129" fmla="*/ 51022 w 125539"/>
                <a:gd name="connsiteY129" fmla="*/ 9995 h 144888"/>
                <a:gd name="connsiteX130" fmla="*/ 48736 w 125539"/>
                <a:gd name="connsiteY130" fmla="*/ 8852 h 144888"/>
                <a:gd name="connsiteX131" fmla="*/ 48736 w 125539"/>
                <a:gd name="connsiteY131" fmla="*/ 6376 h 144888"/>
                <a:gd name="connsiteX132" fmla="*/ 48736 w 125539"/>
                <a:gd name="connsiteY132" fmla="*/ 3899 h 144888"/>
                <a:gd name="connsiteX133" fmla="*/ 48736 w 125539"/>
                <a:gd name="connsiteY133" fmla="*/ 3232 h 144888"/>
                <a:gd name="connsiteX134" fmla="*/ 47307 w 125539"/>
                <a:gd name="connsiteY134" fmla="*/ 3232 h 144888"/>
                <a:gd name="connsiteX135" fmla="*/ 46355 w 125539"/>
                <a:gd name="connsiteY135" fmla="*/ 3232 h 144888"/>
                <a:gd name="connsiteX136" fmla="*/ 45688 w 125539"/>
                <a:gd name="connsiteY136" fmla="*/ 6185 h 144888"/>
                <a:gd name="connsiteX137" fmla="*/ 46831 w 125539"/>
                <a:gd name="connsiteY137" fmla="*/ 9233 h 144888"/>
                <a:gd name="connsiteX138" fmla="*/ 46259 w 125539"/>
                <a:gd name="connsiteY138" fmla="*/ 10757 h 144888"/>
                <a:gd name="connsiteX139" fmla="*/ 44640 w 125539"/>
                <a:gd name="connsiteY139" fmla="*/ 10185 h 144888"/>
                <a:gd name="connsiteX140" fmla="*/ 44640 w 125539"/>
                <a:gd name="connsiteY140" fmla="*/ 8566 h 144888"/>
                <a:gd name="connsiteX141" fmla="*/ 44640 w 125539"/>
                <a:gd name="connsiteY141" fmla="*/ 7519 h 144888"/>
                <a:gd name="connsiteX142" fmla="*/ 43002 w 125539"/>
                <a:gd name="connsiteY142" fmla="*/ 6585 h 144888"/>
                <a:gd name="connsiteX143" fmla="*/ 42068 w 125539"/>
                <a:gd name="connsiteY143" fmla="*/ 7519 h 144888"/>
                <a:gd name="connsiteX144" fmla="*/ 42068 w 125539"/>
                <a:gd name="connsiteY144" fmla="*/ 9709 h 144888"/>
                <a:gd name="connsiteX145" fmla="*/ 40925 w 125539"/>
                <a:gd name="connsiteY145" fmla="*/ 9709 h 144888"/>
                <a:gd name="connsiteX146" fmla="*/ 39782 w 125539"/>
                <a:gd name="connsiteY146" fmla="*/ 9043 h 144888"/>
                <a:gd name="connsiteX147" fmla="*/ 39782 w 125539"/>
                <a:gd name="connsiteY147" fmla="*/ 7995 h 144888"/>
                <a:gd name="connsiteX148" fmla="*/ 39211 w 125539"/>
                <a:gd name="connsiteY148" fmla="*/ 5233 h 144888"/>
                <a:gd name="connsiteX149" fmla="*/ 37020 w 125539"/>
                <a:gd name="connsiteY149" fmla="*/ 3328 h 144888"/>
                <a:gd name="connsiteX150" fmla="*/ 35401 w 125539"/>
                <a:gd name="connsiteY150" fmla="*/ 3328 h 144888"/>
                <a:gd name="connsiteX151" fmla="*/ 35401 w 125539"/>
                <a:gd name="connsiteY151" fmla="*/ 3899 h 144888"/>
                <a:gd name="connsiteX152" fmla="*/ 36258 w 125539"/>
                <a:gd name="connsiteY152" fmla="*/ 7423 h 144888"/>
                <a:gd name="connsiteX153" fmla="*/ 36830 w 125539"/>
                <a:gd name="connsiteY153" fmla="*/ 9233 h 144888"/>
                <a:gd name="connsiteX154" fmla="*/ 36258 w 125539"/>
                <a:gd name="connsiteY154" fmla="*/ 10090 h 144888"/>
                <a:gd name="connsiteX155" fmla="*/ 35115 w 125539"/>
                <a:gd name="connsiteY155" fmla="*/ 9614 h 144888"/>
                <a:gd name="connsiteX156" fmla="*/ 34163 w 125539"/>
                <a:gd name="connsiteY156" fmla="*/ 8947 h 144888"/>
                <a:gd name="connsiteX157" fmla="*/ 33020 w 125539"/>
                <a:gd name="connsiteY157" fmla="*/ 8947 h 144888"/>
                <a:gd name="connsiteX158" fmla="*/ 32448 w 125539"/>
                <a:gd name="connsiteY158" fmla="*/ 9995 h 144888"/>
                <a:gd name="connsiteX159" fmla="*/ 31972 w 125539"/>
                <a:gd name="connsiteY159" fmla="*/ 10757 h 144888"/>
                <a:gd name="connsiteX160" fmla="*/ 30543 w 125539"/>
                <a:gd name="connsiteY160" fmla="*/ 11519 h 144888"/>
                <a:gd name="connsiteX161" fmla="*/ 29781 w 125539"/>
                <a:gd name="connsiteY161" fmla="*/ 10567 h 144888"/>
                <a:gd name="connsiteX162" fmla="*/ 29781 w 125539"/>
                <a:gd name="connsiteY162" fmla="*/ 9424 h 144888"/>
                <a:gd name="connsiteX163" fmla="*/ 30353 w 125539"/>
                <a:gd name="connsiteY163" fmla="*/ 8281 h 144888"/>
                <a:gd name="connsiteX164" fmla="*/ 30353 w 125539"/>
                <a:gd name="connsiteY164" fmla="*/ 8281 h 144888"/>
                <a:gd name="connsiteX165" fmla="*/ 30353 w 125539"/>
                <a:gd name="connsiteY165" fmla="*/ 7328 h 144888"/>
                <a:gd name="connsiteX166" fmla="*/ 27971 w 125539"/>
                <a:gd name="connsiteY166" fmla="*/ 8090 h 144888"/>
                <a:gd name="connsiteX167" fmla="*/ 26924 w 125539"/>
                <a:gd name="connsiteY167" fmla="*/ 10662 h 144888"/>
                <a:gd name="connsiteX168" fmla="*/ 26924 w 125539"/>
                <a:gd name="connsiteY168" fmla="*/ 11995 h 144888"/>
                <a:gd name="connsiteX169" fmla="*/ 25495 w 125539"/>
                <a:gd name="connsiteY169" fmla="*/ 13329 h 144888"/>
                <a:gd name="connsiteX170" fmla="*/ 25495 w 125539"/>
                <a:gd name="connsiteY170" fmla="*/ 13329 h 144888"/>
                <a:gd name="connsiteX171" fmla="*/ 24733 w 125539"/>
                <a:gd name="connsiteY171" fmla="*/ 11233 h 144888"/>
                <a:gd name="connsiteX172" fmla="*/ 24733 w 125539"/>
                <a:gd name="connsiteY172" fmla="*/ 11233 h 144888"/>
                <a:gd name="connsiteX173" fmla="*/ 22542 w 125539"/>
                <a:gd name="connsiteY173" fmla="*/ 21616 h 144888"/>
                <a:gd name="connsiteX174" fmla="*/ 21494 w 125539"/>
                <a:gd name="connsiteY174" fmla="*/ 28950 h 144888"/>
                <a:gd name="connsiteX175" fmla="*/ 21494 w 125539"/>
                <a:gd name="connsiteY175" fmla="*/ 34474 h 144888"/>
                <a:gd name="connsiteX176" fmla="*/ 18065 w 125539"/>
                <a:gd name="connsiteY176" fmla="*/ 51715 h 144888"/>
                <a:gd name="connsiteX177" fmla="*/ 13017 w 125539"/>
                <a:gd name="connsiteY177" fmla="*/ 86290 h 144888"/>
                <a:gd name="connsiteX178" fmla="*/ 8921 w 125539"/>
                <a:gd name="connsiteY178" fmla="*/ 96768 h 144888"/>
                <a:gd name="connsiteX179" fmla="*/ 7016 w 125539"/>
                <a:gd name="connsiteY179" fmla="*/ 103435 h 144888"/>
                <a:gd name="connsiteX180" fmla="*/ 2921 w 125539"/>
                <a:gd name="connsiteY180" fmla="*/ 109055 h 144888"/>
                <a:gd name="connsiteX181" fmla="*/ -32 w 125539"/>
                <a:gd name="connsiteY181" fmla="*/ 115056 h 144888"/>
                <a:gd name="connsiteX182" fmla="*/ 2159 w 125539"/>
                <a:gd name="connsiteY182" fmla="*/ 114199 h 144888"/>
                <a:gd name="connsiteX183" fmla="*/ 3206 w 125539"/>
                <a:gd name="connsiteY183" fmla="*/ 111627 h 144888"/>
                <a:gd name="connsiteX184" fmla="*/ 3206 w 125539"/>
                <a:gd name="connsiteY184" fmla="*/ 110293 h 144888"/>
                <a:gd name="connsiteX185" fmla="*/ 4635 w 125539"/>
                <a:gd name="connsiteY185" fmla="*/ 108960 h 144888"/>
                <a:gd name="connsiteX186" fmla="*/ 4635 w 125539"/>
                <a:gd name="connsiteY186" fmla="*/ 108960 h 144888"/>
                <a:gd name="connsiteX187" fmla="*/ 5397 w 125539"/>
                <a:gd name="connsiteY187" fmla="*/ 111151 h 144888"/>
                <a:gd name="connsiteX188" fmla="*/ 4349 w 125539"/>
                <a:gd name="connsiteY188" fmla="*/ 113151 h 144888"/>
                <a:gd name="connsiteX189" fmla="*/ 4349 w 125539"/>
                <a:gd name="connsiteY189" fmla="*/ 115247 h 144888"/>
                <a:gd name="connsiteX190" fmla="*/ 6064 w 125539"/>
                <a:gd name="connsiteY190" fmla="*/ 114580 h 144888"/>
                <a:gd name="connsiteX191" fmla="*/ 6826 w 125539"/>
                <a:gd name="connsiteY191" fmla="*/ 112960 h 144888"/>
                <a:gd name="connsiteX192" fmla="*/ 8636 w 125539"/>
                <a:gd name="connsiteY192" fmla="*/ 112484 h 144888"/>
                <a:gd name="connsiteX193" fmla="*/ 8636 w 125539"/>
                <a:gd name="connsiteY193" fmla="*/ 114580 h 144888"/>
                <a:gd name="connsiteX194" fmla="*/ 6731 w 125539"/>
                <a:gd name="connsiteY194" fmla="*/ 116770 h 144888"/>
                <a:gd name="connsiteX195" fmla="*/ 5969 w 125539"/>
                <a:gd name="connsiteY195" fmla="*/ 118009 h 144888"/>
                <a:gd name="connsiteX196" fmla="*/ 6540 w 125539"/>
                <a:gd name="connsiteY196" fmla="*/ 119247 h 144888"/>
                <a:gd name="connsiteX197" fmla="*/ 8255 w 125539"/>
                <a:gd name="connsiteY197" fmla="*/ 119247 h 144888"/>
                <a:gd name="connsiteX198" fmla="*/ 9778 w 125539"/>
                <a:gd name="connsiteY198" fmla="*/ 117342 h 144888"/>
                <a:gd name="connsiteX199" fmla="*/ 11969 w 125539"/>
                <a:gd name="connsiteY199" fmla="*/ 115532 h 144888"/>
                <a:gd name="connsiteX200" fmla="*/ 12922 w 125539"/>
                <a:gd name="connsiteY200" fmla="*/ 117151 h 144888"/>
                <a:gd name="connsiteX201" fmla="*/ 11684 w 125539"/>
                <a:gd name="connsiteY201" fmla="*/ 118675 h 144888"/>
                <a:gd name="connsiteX202" fmla="*/ 9874 w 125539"/>
                <a:gd name="connsiteY202" fmla="*/ 120771 h 144888"/>
                <a:gd name="connsiteX203" fmla="*/ 11779 w 125539"/>
                <a:gd name="connsiteY203" fmla="*/ 122009 h 144888"/>
                <a:gd name="connsiteX204" fmla="*/ 13874 w 125539"/>
                <a:gd name="connsiteY204" fmla="*/ 120866 h 144888"/>
                <a:gd name="connsiteX205" fmla="*/ 15398 w 125539"/>
                <a:gd name="connsiteY205" fmla="*/ 119056 h 144888"/>
                <a:gd name="connsiteX206" fmla="*/ 16541 w 125539"/>
                <a:gd name="connsiteY206" fmla="*/ 119056 h 144888"/>
                <a:gd name="connsiteX207" fmla="*/ 14827 w 125539"/>
                <a:gd name="connsiteY207" fmla="*/ 122581 h 144888"/>
                <a:gd name="connsiteX208" fmla="*/ 13589 w 125539"/>
                <a:gd name="connsiteY208" fmla="*/ 123438 h 144888"/>
                <a:gd name="connsiteX209" fmla="*/ 13589 w 125539"/>
                <a:gd name="connsiteY209" fmla="*/ 124772 h 144888"/>
                <a:gd name="connsiteX210" fmla="*/ 14160 w 125539"/>
                <a:gd name="connsiteY210" fmla="*/ 124772 h 144888"/>
                <a:gd name="connsiteX211" fmla="*/ 17018 w 125539"/>
                <a:gd name="connsiteY211" fmla="*/ 123247 h 144888"/>
                <a:gd name="connsiteX212" fmla="*/ 18732 w 125539"/>
                <a:gd name="connsiteY212" fmla="*/ 121152 h 144888"/>
                <a:gd name="connsiteX213" fmla="*/ 15589 w 125539"/>
                <a:gd name="connsiteY213" fmla="*/ 126200 h 144888"/>
                <a:gd name="connsiteX214" fmla="*/ 13874 w 125539"/>
                <a:gd name="connsiteY214" fmla="*/ 127153 h 144888"/>
                <a:gd name="connsiteX215" fmla="*/ 13350 w 125539"/>
                <a:gd name="connsiteY215" fmla="*/ 128686 h 144888"/>
                <a:gd name="connsiteX216" fmla="*/ 13398 w 125539"/>
                <a:gd name="connsiteY216" fmla="*/ 128772 h 144888"/>
                <a:gd name="connsiteX217" fmla="*/ 14827 w 125539"/>
                <a:gd name="connsiteY217" fmla="*/ 129629 h 144888"/>
                <a:gd name="connsiteX218" fmla="*/ 19113 w 125539"/>
                <a:gd name="connsiteY218" fmla="*/ 128296 h 144888"/>
                <a:gd name="connsiteX219" fmla="*/ 21018 w 125539"/>
                <a:gd name="connsiteY219" fmla="*/ 124486 h 144888"/>
                <a:gd name="connsiteX220" fmla="*/ 22161 w 125539"/>
                <a:gd name="connsiteY220" fmla="*/ 123533 h 144888"/>
                <a:gd name="connsiteX221" fmla="*/ 23399 w 125539"/>
                <a:gd name="connsiteY221" fmla="*/ 125057 h 144888"/>
                <a:gd name="connsiteX222" fmla="*/ 22447 w 125539"/>
                <a:gd name="connsiteY222" fmla="*/ 126867 h 144888"/>
                <a:gd name="connsiteX223" fmla="*/ 22447 w 125539"/>
                <a:gd name="connsiteY223" fmla="*/ 128772 h 144888"/>
                <a:gd name="connsiteX224" fmla="*/ 24923 w 125539"/>
                <a:gd name="connsiteY224" fmla="*/ 128772 h 144888"/>
                <a:gd name="connsiteX225" fmla="*/ 26447 w 125539"/>
                <a:gd name="connsiteY225" fmla="*/ 126867 h 144888"/>
                <a:gd name="connsiteX226" fmla="*/ 23018 w 125539"/>
                <a:gd name="connsiteY226" fmla="*/ 125819 h 144888"/>
                <a:gd name="connsiteX227" fmla="*/ 22352 w 125539"/>
                <a:gd name="connsiteY227" fmla="*/ 130772 h 144888"/>
                <a:gd name="connsiteX228" fmla="*/ 21685 w 125539"/>
                <a:gd name="connsiteY228" fmla="*/ 131915 h 144888"/>
                <a:gd name="connsiteX229" fmla="*/ 21685 w 125539"/>
                <a:gd name="connsiteY229" fmla="*/ 133249 h 144888"/>
                <a:gd name="connsiteX230" fmla="*/ 22352 w 125539"/>
                <a:gd name="connsiteY230" fmla="*/ 133249 h 144888"/>
                <a:gd name="connsiteX231" fmla="*/ 25114 w 125539"/>
                <a:gd name="connsiteY231" fmla="*/ 131344 h 144888"/>
                <a:gd name="connsiteX232" fmla="*/ 25685 w 125539"/>
                <a:gd name="connsiteY232" fmla="*/ 128010 h 144888"/>
                <a:gd name="connsiteX233" fmla="*/ 26638 w 125539"/>
                <a:gd name="connsiteY233" fmla="*/ 127248 h 144888"/>
                <a:gd name="connsiteX234" fmla="*/ 26638 w 125539"/>
                <a:gd name="connsiteY234" fmla="*/ 127724 h 144888"/>
                <a:gd name="connsiteX235" fmla="*/ 26638 w 125539"/>
                <a:gd name="connsiteY235" fmla="*/ 132677 h 144888"/>
                <a:gd name="connsiteX236" fmla="*/ 28352 w 125539"/>
                <a:gd name="connsiteY236" fmla="*/ 135439 h 144888"/>
                <a:gd name="connsiteX237" fmla="*/ 30353 w 125539"/>
                <a:gd name="connsiteY237" fmla="*/ 135439 h 144888"/>
                <a:gd name="connsiteX238" fmla="*/ 30353 w 125539"/>
                <a:gd name="connsiteY238" fmla="*/ 134677 h 144888"/>
                <a:gd name="connsiteX239" fmla="*/ 29019 w 125539"/>
                <a:gd name="connsiteY239" fmla="*/ 130867 h 144888"/>
                <a:gd name="connsiteX240" fmla="*/ 29019 w 125539"/>
                <a:gd name="connsiteY240" fmla="*/ 127153 h 144888"/>
                <a:gd name="connsiteX241" fmla="*/ 30353 w 125539"/>
                <a:gd name="connsiteY241" fmla="*/ 128296 h 144888"/>
                <a:gd name="connsiteX242" fmla="*/ 30353 w 125539"/>
                <a:gd name="connsiteY242" fmla="*/ 130106 h 144888"/>
                <a:gd name="connsiteX243" fmla="*/ 30353 w 125539"/>
                <a:gd name="connsiteY243" fmla="*/ 130106 h 144888"/>
                <a:gd name="connsiteX244" fmla="*/ 31591 w 125539"/>
                <a:gd name="connsiteY244" fmla="*/ 129343 h 144888"/>
                <a:gd name="connsiteX245" fmla="*/ 32734 w 125539"/>
                <a:gd name="connsiteY245" fmla="*/ 128105 h 144888"/>
                <a:gd name="connsiteX246" fmla="*/ 32258 w 125539"/>
                <a:gd name="connsiteY246" fmla="*/ 132296 h 144888"/>
                <a:gd name="connsiteX247" fmla="*/ 31210 w 125539"/>
                <a:gd name="connsiteY247" fmla="*/ 137249 h 144888"/>
                <a:gd name="connsiteX248" fmla="*/ 31210 w 125539"/>
                <a:gd name="connsiteY248" fmla="*/ 137249 h 144888"/>
                <a:gd name="connsiteX249" fmla="*/ 32734 w 125539"/>
                <a:gd name="connsiteY249" fmla="*/ 136201 h 144888"/>
                <a:gd name="connsiteX250" fmla="*/ 32734 w 125539"/>
                <a:gd name="connsiteY250" fmla="*/ 134011 h 144888"/>
                <a:gd name="connsiteX251" fmla="*/ 32734 w 125539"/>
                <a:gd name="connsiteY251" fmla="*/ 130963 h 144888"/>
                <a:gd name="connsiteX252" fmla="*/ 34639 w 125539"/>
                <a:gd name="connsiteY252" fmla="*/ 129153 h 144888"/>
                <a:gd name="connsiteX253" fmla="*/ 36163 w 125539"/>
                <a:gd name="connsiteY253" fmla="*/ 131248 h 144888"/>
                <a:gd name="connsiteX254" fmla="*/ 36163 w 125539"/>
                <a:gd name="connsiteY254" fmla="*/ 133915 h 144888"/>
                <a:gd name="connsiteX255" fmla="*/ 38449 w 125539"/>
                <a:gd name="connsiteY255" fmla="*/ 134963 h 144888"/>
                <a:gd name="connsiteX256" fmla="*/ 38449 w 125539"/>
                <a:gd name="connsiteY256" fmla="*/ 134106 h 144888"/>
                <a:gd name="connsiteX257" fmla="*/ 38449 w 125539"/>
                <a:gd name="connsiteY257" fmla="*/ 131725 h 144888"/>
                <a:gd name="connsiteX258" fmla="*/ 39020 w 125539"/>
                <a:gd name="connsiteY258" fmla="*/ 129629 h 144888"/>
                <a:gd name="connsiteX259" fmla="*/ 40735 w 125539"/>
                <a:gd name="connsiteY259" fmla="*/ 129629 h 144888"/>
                <a:gd name="connsiteX260" fmla="*/ 41211 w 125539"/>
                <a:gd name="connsiteY260" fmla="*/ 131439 h 144888"/>
                <a:gd name="connsiteX261" fmla="*/ 40640 w 125539"/>
                <a:gd name="connsiteY261" fmla="*/ 136106 h 144888"/>
                <a:gd name="connsiteX262" fmla="*/ 40640 w 125539"/>
                <a:gd name="connsiteY262" fmla="*/ 138487 h 144888"/>
                <a:gd name="connsiteX263" fmla="*/ 41783 w 125539"/>
                <a:gd name="connsiteY263" fmla="*/ 140583 h 144888"/>
                <a:gd name="connsiteX264" fmla="*/ 43211 w 125539"/>
                <a:gd name="connsiteY264" fmla="*/ 141059 h 144888"/>
                <a:gd name="connsiteX265" fmla="*/ 44354 w 125539"/>
                <a:gd name="connsiteY265" fmla="*/ 140297 h 144888"/>
                <a:gd name="connsiteX266" fmla="*/ 44354 w 125539"/>
                <a:gd name="connsiteY266" fmla="*/ 139059 h 144888"/>
                <a:gd name="connsiteX267" fmla="*/ 44354 w 125539"/>
                <a:gd name="connsiteY267" fmla="*/ 135439 h 144888"/>
                <a:gd name="connsiteX268" fmla="*/ 45211 w 125539"/>
                <a:gd name="connsiteY268" fmla="*/ 134392 h 144888"/>
                <a:gd name="connsiteX269" fmla="*/ 46069 w 125539"/>
                <a:gd name="connsiteY269" fmla="*/ 134868 h 144888"/>
                <a:gd name="connsiteX270" fmla="*/ 46640 w 125539"/>
                <a:gd name="connsiteY270" fmla="*/ 137059 h 144888"/>
                <a:gd name="connsiteX271" fmla="*/ 46640 w 125539"/>
                <a:gd name="connsiteY271" fmla="*/ 139345 h 144888"/>
                <a:gd name="connsiteX272" fmla="*/ 48641 w 125539"/>
                <a:gd name="connsiteY272" fmla="*/ 140392 h 144888"/>
                <a:gd name="connsiteX273" fmla="*/ 49593 w 125539"/>
                <a:gd name="connsiteY273" fmla="*/ 139059 h 144888"/>
                <a:gd name="connsiteX274" fmla="*/ 49117 w 125539"/>
                <a:gd name="connsiteY274" fmla="*/ 137344 h 144888"/>
                <a:gd name="connsiteX275" fmla="*/ 48165 w 125539"/>
                <a:gd name="connsiteY275" fmla="*/ 131725 h 144888"/>
                <a:gd name="connsiteX276" fmla="*/ 49117 w 125539"/>
                <a:gd name="connsiteY276" fmla="*/ 130391 h 144888"/>
                <a:gd name="connsiteX277" fmla="*/ 50069 w 125539"/>
                <a:gd name="connsiteY277" fmla="*/ 131058 h 144888"/>
                <a:gd name="connsiteX278" fmla="*/ 50069 w 125539"/>
                <a:gd name="connsiteY278" fmla="*/ 132201 h 144888"/>
                <a:gd name="connsiteX279" fmla="*/ 50069 w 125539"/>
                <a:gd name="connsiteY279" fmla="*/ 134201 h 144888"/>
                <a:gd name="connsiteX280" fmla="*/ 51022 w 125539"/>
                <a:gd name="connsiteY280" fmla="*/ 136392 h 144888"/>
                <a:gd name="connsiteX281" fmla="*/ 53308 w 125539"/>
                <a:gd name="connsiteY281" fmla="*/ 136392 h 144888"/>
                <a:gd name="connsiteX282" fmla="*/ 53308 w 125539"/>
                <a:gd name="connsiteY282" fmla="*/ 134392 h 144888"/>
                <a:gd name="connsiteX283" fmla="*/ 53308 w 125539"/>
                <a:gd name="connsiteY283" fmla="*/ 132677 h 144888"/>
                <a:gd name="connsiteX284" fmla="*/ 53308 w 125539"/>
                <a:gd name="connsiteY284" fmla="*/ 131820 h 144888"/>
                <a:gd name="connsiteX285" fmla="*/ 53308 w 125539"/>
                <a:gd name="connsiteY285" fmla="*/ 131820 h 144888"/>
                <a:gd name="connsiteX286" fmla="*/ 55499 w 125539"/>
                <a:gd name="connsiteY286" fmla="*/ 133153 h 144888"/>
                <a:gd name="connsiteX287" fmla="*/ 55499 w 125539"/>
                <a:gd name="connsiteY287" fmla="*/ 135630 h 144888"/>
                <a:gd name="connsiteX288" fmla="*/ 55499 w 125539"/>
                <a:gd name="connsiteY288" fmla="*/ 138202 h 144888"/>
                <a:gd name="connsiteX289" fmla="*/ 55499 w 125539"/>
                <a:gd name="connsiteY289" fmla="*/ 138868 h 144888"/>
                <a:gd name="connsiteX290" fmla="*/ 56927 w 125539"/>
                <a:gd name="connsiteY290" fmla="*/ 138868 h 144888"/>
                <a:gd name="connsiteX291" fmla="*/ 57975 w 125539"/>
                <a:gd name="connsiteY291" fmla="*/ 138868 h 144888"/>
                <a:gd name="connsiteX292" fmla="*/ 58832 w 125539"/>
                <a:gd name="connsiteY292" fmla="*/ 136011 h 144888"/>
                <a:gd name="connsiteX293" fmla="*/ 57880 w 125539"/>
                <a:gd name="connsiteY293" fmla="*/ 132868 h 144888"/>
                <a:gd name="connsiteX294" fmla="*/ 58547 w 125539"/>
                <a:gd name="connsiteY294" fmla="*/ 131344 h 144888"/>
                <a:gd name="connsiteX295" fmla="*/ 60166 w 125539"/>
                <a:gd name="connsiteY295" fmla="*/ 132010 h 144888"/>
                <a:gd name="connsiteX296" fmla="*/ 60166 w 125539"/>
                <a:gd name="connsiteY296" fmla="*/ 133630 h 144888"/>
                <a:gd name="connsiteX297" fmla="*/ 60166 w 125539"/>
                <a:gd name="connsiteY297" fmla="*/ 134773 h 144888"/>
                <a:gd name="connsiteX298" fmla="*/ 60833 w 125539"/>
                <a:gd name="connsiteY298" fmla="*/ 135725 h 144888"/>
                <a:gd name="connsiteX299" fmla="*/ 62585 w 125539"/>
                <a:gd name="connsiteY299" fmla="*/ 135030 h 144888"/>
                <a:gd name="connsiteX300" fmla="*/ 62642 w 125539"/>
                <a:gd name="connsiteY300" fmla="*/ 134868 h 144888"/>
                <a:gd name="connsiteX301" fmla="*/ 62642 w 125539"/>
                <a:gd name="connsiteY301" fmla="*/ 132677 h 144888"/>
                <a:gd name="connsiteX302" fmla="*/ 63690 w 125539"/>
                <a:gd name="connsiteY302" fmla="*/ 132677 h 144888"/>
                <a:gd name="connsiteX303" fmla="*/ 64833 w 125539"/>
                <a:gd name="connsiteY303" fmla="*/ 133439 h 144888"/>
                <a:gd name="connsiteX304" fmla="*/ 64833 w 125539"/>
                <a:gd name="connsiteY304" fmla="*/ 134582 h 144888"/>
                <a:gd name="connsiteX305" fmla="*/ 64833 w 125539"/>
                <a:gd name="connsiteY305" fmla="*/ 137344 h 144888"/>
                <a:gd name="connsiteX306" fmla="*/ 66833 w 125539"/>
                <a:gd name="connsiteY306" fmla="*/ 139535 h 144888"/>
                <a:gd name="connsiteX307" fmla="*/ 68453 w 125539"/>
                <a:gd name="connsiteY307" fmla="*/ 139535 h 144888"/>
                <a:gd name="connsiteX308" fmla="*/ 68453 w 125539"/>
                <a:gd name="connsiteY308" fmla="*/ 138964 h 144888"/>
                <a:gd name="connsiteX309" fmla="*/ 67976 w 125539"/>
                <a:gd name="connsiteY309" fmla="*/ 135344 h 144888"/>
                <a:gd name="connsiteX310" fmla="*/ 67500 w 125539"/>
                <a:gd name="connsiteY310" fmla="*/ 133439 h 144888"/>
                <a:gd name="connsiteX311" fmla="*/ 68167 w 125539"/>
                <a:gd name="connsiteY311" fmla="*/ 132677 h 144888"/>
                <a:gd name="connsiteX312" fmla="*/ 69215 w 125539"/>
                <a:gd name="connsiteY312" fmla="*/ 133249 h 144888"/>
                <a:gd name="connsiteX313" fmla="*/ 70072 w 125539"/>
                <a:gd name="connsiteY313" fmla="*/ 134011 h 144888"/>
                <a:gd name="connsiteX314" fmla="*/ 71310 w 125539"/>
                <a:gd name="connsiteY314" fmla="*/ 134011 h 144888"/>
                <a:gd name="connsiteX315" fmla="*/ 71977 w 125539"/>
                <a:gd name="connsiteY315" fmla="*/ 132963 h 144888"/>
                <a:gd name="connsiteX316" fmla="*/ 72453 w 125539"/>
                <a:gd name="connsiteY316" fmla="*/ 132201 h 144888"/>
                <a:gd name="connsiteX317" fmla="*/ 73977 w 125539"/>
                <a:gd name="connsiteY317" fmla="*/ 131534 h 144888"/>
                <a:gd name="connsiteX318" fmla="*/ 74644 w 125539"/>
                <a:gd name="connsiteY318" fmla="*/ 132582 h 144888"/>
                <a:gd name="connsiteX319" fmla="*/ 74644 w 125539"/>
                <a:gd name="connsiteY319" fmla="*/ 133725 h 144888"/>
                <a:gd name="connsiteX320" fmla="*/ 73977 w 125539"/>
                <a:gd name="connsiteY320" fmla="*/ 134773 h 144888"/>
                <a:gd name="connsiteX321" fmla="*/ 73977 w 125539"/>
                <a:gd name="connsiteY321" fmla="*/ 135249 h 144888"/>
                <a:gd name="connsiteX322" fmla="*/ 73977 w 125539"/>
                <a:gd name="connsiteY322" fmla="*/ 136297 h 144888"/>
                <a:gd name="connsiteX323" fmla="*/ 76358 w 125539"/>
                <a:gd name="connsiteY323" fmla="*/ 135725 h 144888"/>
                <a:gd name="connsiteX324" fmla="*/ 77597 w 125539"/>
                <a:gd name="connsiteY324" fmla="*/ 133153 h 144888"/>
                <a:gd name="connsiteX325" fmla="*/ 77597 w 125539"/>
                <a:gd name="connsiteY325" fmla="*/ 131820 h 144888"/>
                <a:gd name="connsiteX326" fmla="*/ 79121 w 125539"/>
                <a:gd name="connsiteY326" fmla="*/ 130582 h 144888"/>
                <a:gd name="connsiteX327" fmla="*/ 79121 w 125539"/>
                <a:gd name="connsiteY327" fmla="*/ 130582 h 144888"/>
                <a:gd name="connsiteX328" fmla="*/ 79692 w 125539"/>
                <a:gd name="connsiteY328" fmla="*/ 132773 h 144888"/>
                <a:gd name="connsiteX329" fmla="*/ 78549 w 125539"/>
                <a:gd name="connsiteY329" fmla="*/ 134773 h 144888"/>
                <a:gd name="connsiteX330" fmla="*/ 78549 w 125539"/>
                <a:gd name="connsiteY330" fmla="*/ 136868 h 144888"/>
                <a:gd name="connsiteX331" fmla="*/ 80359 w 125539"/>
                <a:gd name="connsiteY331" fmla="*/ 136392 h 144888"/>
                <a:gd name="connsiteX332" fmla="*/ 81311 w 125539"/>
                <a:gd name="connsiteY332" fmla="*/ 134773 h 144888"/>
                <a:gd name="connsiteX333" fmla="*/ 83121 w 125539"/>
                <a:gd name="connsiteY333" fmla="*/ 134773 h 144888"/>
                <a:gd name="connsiteX334" fmla="*/ 82645 w 125539"/>
                <a:gd name="connsiteY334" fmla="*/ 136964 h 144888"/>
                <a:gd name="connsiteX335" fmla="*/ 80645 w 125539"/>
                <a:gd name="connsiteY335" fmla="*/ 138964 h 144888"/>
                <a:gd name="connsiteX336" fmla="*/ 79692 w 125539"/>
                <a:gd name="connsiteY336" fmla="*/ 140107 h 144888"/>
                <a:gd name="connsiteX337" fmla="*/ 80264 w 125539"/>
                <a:gd name="connsiteY337" fmla="*/ 141440 h 144888"/>
                <a:gd name="connsiteX338" fmla="*/ 81978 w 125539"/>
                <a:gd name="connsiteY338" fmla="*/ 141440 h 144888"/>
                <a:gd name="connsiteX339" fmla="*/ 83693 w 125539"/>
                <a:gd name="connsiteY339" fmla="*/ 139631 h 144888"/>
                <a:gd name="connsiteX340" fmla="*/ 85978 w 125539"/>
                <a:gd name="connsiteY340" fmla="*/ 138011 h 144888"/>
                <a:gd name="connsiteX341" fmla="*/ 86836 w 125539"/>
                <a:gd name="connsiteY341" fmla="*/ 139726 h 144888"/>
                <a:gd name="connsiteX342" fmla="*/ 85407 w 125539"/>
                <a:gd name="connsiteY342" fmla="*/ 141154 h 144888"/>
                <a:gd name="connsiteX343" fmla="*/ 83407 w 125539"/>
                <a:gd name="connsiteY343" fmla="*/ 143155 h 144888"/>
                <a:gd name="connsiteX344" fmla="*/ 85217 w 125539"/>
                <a:gd name="connsiteY344" fmla="*/ 144488 h 144888"/>
                <a:gd name="connsiteX345" fmla="*/ 87407 w 125539"/>
                <a:gd name="connsiteY345" fmla="*/ 143536 h 144888"/>
                <a:gd name="connsiteX346" fmla="*/ 87407 w 125539"/>
                <a:gd name="connsiteY346" fmla="*/ 143536 h 144888"/>
                <a:gd name="connsiteX347" fmla="*/ 90455 w 125539"/>
                <a:gd name="connsiteY347" fmla="*/ 139726 h 144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25539" h="144888">
                  <a:moveTo>
                    <a:pt x="90455" y="139726"/>
                  </a:moveTo>
                  <a:cubicBezTo>
                    <a:pt x="90046" y="138697"/>
                    <a:pt x="89531" y="137706"/>
                    <a:pt x="88931" y="136773"/>
                  </a:cubicBezTo>
                  <a:cubicBezTo>
                    <a:pt x="87750" y="133706"/>
                    <a:pt x="87750" y="130315"/>
                    <a:pt x="88931" y="127248"/>
                  </a:cubicBezTo>
                  <a:cubicBezTo>
                    <a:pt x="93884" y="109150"/>
                    <a:pt x="100647" y="91434"/>
                    <a:pt x="104648" y="73146"/>
                  </a:cubicBezTo>
                  <a:cubicBezTo>
                    <a:pt x="105333" y="69355"/>
                    <a:pt x="106229" y="65602"/>
                    <a:pt x="107315" y="61906"/>
                  </a:cubicBezTo>
                  <a:cubicBezTo>
                    <a:pt x="109762" y="54791"/>
                    <a:pt x="113725" y="48286"/>
                    <a:pt x="118935" y="42856"/>
                  </a:cubicBezTo>
                  <a:cubicBezTo>
                    <a:pt x="121497" y="40599"/>
                    <a:pt x="123564" y="37846"/>
                    <a:pt x="125031" y="34760"/>
                  </a:cubicBezTo>
                  <a:cubicBezTo>
                    <a:pt x="125031" y="34284"/>
                    <a:pt x="125031" y="33808"/>
                    <a:pt x="125507" y="33427"/>
                  </a:cubicBezTo>
                  <a:lnTo>
                    <a:pt x="124936" y="32855"/>
                  </a:lnTo>
                  <a:cubicBezTo>
                    <a:pt x="124841" y="32484"/>
                    <a:pt x="124841" y="32084"/>
                    <a:pt x="124936" y="31712"/>
                  </a:cubicBezTo>
                  <a:cubicBezTo>
                    <a:pt x="125126" y="30798"/>
                    <a:pt x="125126" y="29864"/>
                    <a:pt x="124936" y="28950"/>
                  </a:cubicBezTo>
                  <a:cubicBezTo>
                    <a:pt x="124660" y="27940"/>
                    <a:pt x="123917" y="27121"/>
                    <a:pt x="122936" y="26759"/>
                  </a:cubicBezTo>
                  <a:cubicBezTo>
                    <a:pt x="122431" y="26473"/>
                    <a:pt x="121821" y="26473"/>
                    <a:pt x="121316" y="26759"/>
                  </a:cubicBezTo>
                  <a:cubicBezTo>
                    <a:pt x="121250" y="26940"/>
                    <a:pt x="121250" y="27150"/>
                    <a:pt x="121316" y="27331"/>
                  </a:cubicBezTo>
                  <a:cubicBezTo>
                    <a:pt x="121040" y="28559"/>
                    <a:pt x="121212" y="29836"/>
                    <a:pt x="121793" y="30950"/>
                  </a:cubicBezTo>
                  <a:cubicBezTo>
                    <a:pt x="122126" y="31531"/>
                    <a:pt x="122297" y="32189"/>
                    <a:pt x="122269" y="32855"/>
                  </a:cubicBezTo>
                  <a:cubicBezTo>
                    <a:pt x="122269" y="33246"/>
                    <a:pt x="121983" y="33570"/>
                    <a:pt x="121602" y="33617"/>
                  </a:cubicBezTo>
                  <a:cubicBezTo>
                    <a:pt x="121193" y="33636"/>
                    <a:pt x="120802" y="33465"/>
                    <a:pt x="120554" y="33141"/>
                  </a:cubicBezTo>
                  <a:cubicBezTo>
                    <a:pt x="120307" y="32779"/>
                    <a:pt x="119983" y="32484"/>
                    <a:pt x="119602" y="32284"/>
                  </a:cubicBezTo>
                  <a:cubicBezTo>
                    <a:pt x="119211" y="32093"/>
                    <a:pt x="118754" y="32093"/>
                    <a:pt x="118364" y="32284"/>
                  </a:cubicBezTo>
                  <a:cubicBezTo>
                    <a:pt x="118364" y="32284"/>
                    <a:pt x="118364" y="33046"/>
                    <a:pt x="117697" y="33427"/>
                  </a:cubicBezTo>
                  <a:lnTo>
                    <a:pt x="117221" y="34093"/>
                  </a:lnTo>
                  <a:cubicBezTo>
                    <a:pt x="116964" y="34627"/>
                    <a:pt x="116363" y="34912"/>
                    <a:pt x="115792" y="34760"/>
                  </a:cubicBezTo>
                  <a:cubicBezTo>
                    <a:pt x="115363" y="34636"/>
                    <a:pt x="115058" y="34255"/>
                    <a:pt x="115030" y="33808"/>
                  </a:cubicBezTo>
                  <a:cubicBezTo>
                    <a:pt x="114896" y="33408"/>
                    <a:pt x="114896" y="32970"/>
                    <a:pt x="115030" y="32569"/>
                  </a:cubicBezTo>
                  <a:cubicBezTo>
                    <a:pt x="115335" y="32284"/>
                    <a:pt x="115563" y="31922"/>
                    <a:pt x="115697" y="31522"/>
                  </a:cubicBezTo>
                  <a:cubicBezTo>
                    <a:pt x="115697" y="31522"/>
                    <a:pt x="115697" y="30664"/>
                    <a:pt x="115697" y="30474"/>
                  </a:cubicBezTo>
                  <a:cubicBezTo>
                    <a:pt x="115697" y="30283"/>
                    <a:pt x="113982" y="30474"/>
                    <a:pt x="113220" y="31045"/>
                  </a:cubicBezTo>
                  <a:cubicBezTo>
                    <a:pt x="112411" y="31598"/>
                    <a:pt x="111944" y="32541"/>
                    <a:pt x="111982" y="33522"/>
                  </a:cubicBezTo>
                  <a:cubicBezTo>
                    <a:pt x="111982" y="34093"/>
                    <a:pt x="111982" y="34474"/>
                    <a:pt x="111982" y="34951"/>
                  </a:cubicBezTo>
                  <a:cubicBezTo>
                    <a:pt x="111982" y="35427"/>
                    <a:pt x="110648" y="35427"/>
                    <a:pt x="110458" y="36189"/>
                  </a:cubicBezTo>
                  <a:lnTo>
                    <a:pt x="110458" y="36189"/>
                  </a:lnTo>
                  <a:cubicBezTo>
                    <a:pt x="110934" y="34474"/>
                    <a:pt x="109982" y="34665"/>
                    <a:pt x="109886" y="33903"/>
                  </a:cubicBezTo>
                  <a:cubicBezTo>
                    <a:pt x="109791" y="33141"/>
                    <a:pt x="110458" y="32569"/>
                    <a:pt x="111029" y="31998"/>
                  </a:cubicBezTo>
                  <a:cubicBezTo>
                    <a:pt x="111601" y="31426"/>
                    <a:pt x="111791" y="30379"/>
                    <a:pt x="111029" y="29902"/>
                  </a:cubicBezTo>
                  <a:cubicBezTo>
                    <a:pt x="110420" y="29598"/>
                    <a:pt x="109677" y="29807"/>
                    <a:pt x="109315" y="30379"/>
                  </a:cubicBezTo>
                  <a:cubicBezTo>
                    <a:pt x="109020" y="30950"/>
                    <a:pt x="108667" y="31493"/>
                    <a:pt x="108267" y="31998"/>
                  </a:cubicBezTo>
                  <a:cubicBezTo>
                    <a:pt x="107743" y="32427"/>
                    <a:pt x="106981" y="32427"/>
                    <a:pt x="106457" y="31998"/>
                  </a:cubicBezTo>
                  <a:cubicBezTo>
                    <a:pt x="105791" y="31426"/>
                    <a:pt x="106457" y="30474"/>
                    <a:pt x="106934" y="29807"/>
                  </a:cubicBezTo>
                  <a:lnTo>
                    <a:pt x="109029" y="27807"/>
                  </a:lnTo>
                  <a:cubicBezTo>
                    <a:pt x="109439" y="27540"/>
                    <a:pt x="109744" y="27131"/>
                    <a:pt x="109886" y="26664"/>
                  </a:cubicBezTo>
                  <a:cubicBezTo>
                    <a:pt x="110096" y="26159"/>
                    <a:pt x="109886" y="25587"/>
                    <a:pt x="109410" y="25331"/>
                  </a:cubicBezTo>
                  <a:cubicBezTo>
                    <a:pt x="108848" y="25006"/>
                    <a:pt x="108162" y="25006"/>
                    <a:pt x="107600" y="25331"/>
                  </a:cubicBezTo>
                  <a:cubicBezTo>
                    <a:pt x="106943" y="25816"/>
                    <a:pt x="106391" y="26426"/>
                    <a:pt x="105981" y="27140"/>
                  </a:cubicBezTo>
                  <a:cubicBezTo>
                    <a:pt x="105410" y="27997"/>
                    <a:pt x="104743" y="29045"/>
                    <a:pt x="103600" y="28759"/>
                  </a:cubicBezTo>
                  <a:cubicBezTo>
                    <a:pt x="102933" y="28531"/>
                    <a:pt x="102552" y="27826"/>
                    <a:pt x="102743" y="27140"/>
                  </a:cubicBezTo>
                  <a:cubicBezTo>
                    <a:pt x="103009" y="26492"/>
                    <a:pt x="103524" y="25978"/>
                    <a:pt x="104171" y="25711"/>
                  </a:cubicBezTo>
                  <a:cubicBezTo>
                    <a:pt x="105124" y="25235"/>
                    <a:pt x="106267" y="24664"/>
                    <a:pt x="106172" y="23711"/>
                  </a:cubicBezTo>
                  <a:cubicBezTo>
                    <a:pt x="106029" y="22854"/>
                    <a:pt x="105229" y="22263"/>
                    <a:pt x="104362" y="22378"/>
                  </a:cubicBezTo>
                  <a:cubicBezTo>
                    <a:pt x="103533" y="22397"/>
                    <a:pt x="102752" y="22740"/>
                    <a:pt x="102171" y="23330"/>
                  </a:cubicBezTo>
                  <a:cubicBezTo>
                    <a:pt x="101600" y="23902"/>
                    <a:pt x="101123" y="24568"/>
                    <a:pt x="100552" y="25045"/>
                  </a:cubicBezTo>
                  <a:cubicBezTo>
                    <a:pt x="99980" y="25521"/>
                    <a:pt x="99695" y="25616"/>
                    <a:pt x="99314" y="25045"/>
                  </a:cubicBezTo>
                  <a:cubicBezTo>
                    <a:pt x="99304" y="23625"/>
                    <a:pt x="100076" y="22311"/>
                    <a:pt x="101314" y="21616"/>
                  </a:cubicBezTo>
                  <a:cubicBezTo>
                    <a:pt x="101790" y="21387"/>
                    <a:pt x="102238" y="21101"/>
                    <a:pt x="102647" y="20758"/>
                  </a:cubicBezTo>
                  <a:cubicBezTo>
                    <a:pt x="103009" y="20387"/>
                    <a:pt x="103009" y="19796"/>
                    <a:pt x="102647" y="19425"/>
                  </a:cubicBezTo>
                  <a:lnTo>
                    <a:pt x="102076" y="19425"/>
                  </a:lnTo>
                  <a:cubicBezTo>
                    <a:pt x="100895" y="19415"/>
                    <a:pt x="99780" y="19939"/>
                    <a:pt x="99028" y="20854"/>
                  </a:cubicBezTo>
                  <a:cubicBezTo>
                    <a:pt x="99028" y="21616"/>
                    <a:pt x="98171" y="22664"/>
                    <a:pt x="97218" y="22759"/>
                  </a:cubicBezTo>
                  <a:cubicBezTo>
                    <a:pt x="97199" y="20596"/>
                    <a:pt x="98590" y="18663"/>
                    <a:pt x="100647" y="17996"/>
                  </a:cubicBezTo>
                  <a:cubicBezTo>
                    <a:pt x="101304" y="17768"/>
                    <a:pt x="101943" y="17482"/>
                    <a:pt x="102552" y="17139"/>
                  </a:cubicBezTo>
                  <a:cubicBezTo>
                    <a:pt x="103086" y="16787"/>
                    <a:pt x="103314" y="16129"/>
                    <a:pt x="103124" y="15520"/>
                  </a:cubicBezTo>
                  <a:cubicBezTo>
                    <a:pt x="102790" y="15043"/>
                    <a:pt x="102276" y="14729"/>
                    <a:pt x="101695" y="14662"/>
                  </a:cubicBezTo>
                  <a:cubicBezTo>
                    <a:pt x="100152" y="14253"/>
                    <a:pt x="98504" y="14653"/>
                    <a:pt x="97313" y="15710"/>
                  </a:cubicBezTo>
                  <a:cubicBezTo>
                    <a:pt x="96437" y="16825"/>
                    <a:pt x="95704" y="18034"/>
                    <a:pt x="95123" y="19330"/>
                  </a:cubicBezTo>
                  <a:cubicBezTo>
                    <a:pt x="95123" y="19806"/>
                    <a:pt x="94456" y="20282"/>
                    <a:pt x="93884" y="20187"/>
                  </a:cubicBezTo>
                  <a:cubicBezTo>
                    <a:pt x="93151" y="20092"/>
                    <a:pt x="92637" y="19415"/>
                    <a:pt x="92741" y="18691"/>
                  </a:cubicBezTo>
                  <a:cubicBezTo>
                    <a:pt x="92741" y="18682"/>
                    <a:pt x="92741" y="18672"/>
                    <a:pt x="92741" y="18663"/>
                  </a:cubicBezTo>
                  <a:cubicBezTo>
                    <a:pt x="92998" y="18015"/>
                    <a:pt x="93389" y="17434"/>
                    <a:pt x="93884" y="16948"/>
                  </a:cubicBezTo>
                  <a:cubicBezTo>
                    <a:pt x="94246" y="16367"/>
                    <a:pt x="94246" y="15624"/>
                    <a:pt x="93884" y="15043"/>
                  </a:cubicBezTo>
                  <a:cubicBezTo>
                    <a:pt x="93275" y="14320"/>
                    <a:pt x="92246" y="14120"/>
                    <a:pt x="91408" y="14567"/>
                  </a:cubicBezTo>
                  <a:cubicBezTo>
                    <a:pt x="90703" y="14996"/>
                    <a:pt x="90141" y="15624"/>
                    <a:pt x="89789" y="16377"/>
                  </a:cubicBezTo>
                  <a:lnTo>
                    <a:pt x="89027" y="17520"/>
                  </a:lnTo>
                  <a:cubicBezTo>
                    <a:pt x="88627" y="15815"/>
                    <a:pt x="89055" y="14015"/>
                    <a:pt x="90170" y="12662"/>
                  </a:cubicBezTo>
                  <a:cubicBezTo>
                    <a:pt x="90446" y="12300"/>
                    <a:pt x="90703" y="11919"/>
                    <a:pt x="90932" y="11519"/>
                  </a:cubicBezTo>
                  <a:cubicBezTo>
                    <a:pt x="91151" y="11138"/>
                    <a:pt x="91151" y="10662"/>
                    <a:pt x="90932" y="10281"/>
                  </a:cubicBezTo>
                  <a:cubicBezTo>
                    <a:pt x="90684" y="10185"/>
                    <a:pt x="90417" y="10185"/>
                    <a:pt x="90170" y="10281"/>
                  </a:cubicBezTo>
                  <a:cubicBezTo>
                    <a:pt x="88970" y="10157"/>
                    <a:pt x="87836" y="10862"/>
                    <a:pt x="87407" y="11995"/>
                  </a:cubicBezTo>
                  <a:cubicBezTo>
                    <a:pt x="86988" y="13034"/>
                    <a:pt x="86703" y="14120"/>
                    <a:pt x="86550" y="15234"/>
                  </a:cubicBezTo>
                  <a:cubicBezTo>
                    <a:pt x="86550" y="15234"/>
                    <a:pt x="85978" y="16282"/>
                    <a:pt x="85502" y="15996"/>
                  </a:cubicBezTo>
                  <a:cubicBezTo>
                    <a:pt x="85417" y="15853"/>
                    <a:pt x="85417" y="15662"/>
                    <a:pt x="85502" y="15520"/>
                  </a:cubicBezTo>
                  <a:cubicBezTo>
                    <a:pt x="85026" y="13805"/>
                    <a:pt x="86360" y="12281"/>
                    <a:pt x="86169" y="10567"/>
                  </a:cubicBezTo>
                  <a:cubicBezTo>
                    <a:pt x="85978" y="9481"/>
                    <a:pt x="85445" y="8481"/>
                    <a:pt x="84645" y="7709"/>
                  </a:cubicBezTo>
                  <a:cubicBezTo>
                    <a:pt x="84074" y="7138"/>
                    <a:pt x="83121" y="6566"/>
                    <a:pt x="82645" y="7138"/>
                  </a:cubicBezTo>
                  <a:cubicBezTo>
                    <a:pt x="82512" y="7376"/>
                    <a:pt x="82512" y="7662"/>
                    <a:pt x="82645" y="7900"/>
                  </a:cubicBezTo>
                  <a:cubicBezTo>
                    <a:pt x="82645" y="9233"/>
                    <a:pt x="83311" y="10472"/>
                    <a:pt x="83597" y="11710"/>
                  </a:cubicBezTo>
                  <a:cubicBezTo>
                    <a:pt x="84007" y="12967"/>
                    <a:pt x="83788" y="14348"/>
                    <a:pt x="83026" y="15424"/>
                  </a:cubicBezTo>
                  <a:cubicBezTo>
                    <a:pt x="82340" y="15424"/>
                    <a:pt x="81788" y="14872"/>
                    <a:pt x="81788" y="14186"/>
                  </a:cubicBezTo>
                  <a:cubicBezTo>
                    <a:pt x="81788" y="13615"/>
                    <a:pt x="81788" y="12948"/>
                    <a:pt x="81788" y="12376"/>
                  </a:cubicBezTo>
                  <a:cubicBezTo>
                    <a:pt x="81216" y="12376"/>
                    <a:pt x="80549" y="12376"/>
                    <a:pt x="80359" y="13139"/>
                  </a:cubicBezTo>
                  <a:cubicBezTo>
                    <a:pt x="80168" y="13900"/>
                    <a:pt x="79883" y="14377"/>
                    <a:pt x="79216" y="14281"/>
                  </a:cubicBezTo>
                  <a:cubicBezTo>
                    <a:pt x="78549" y="14186"/>
                    <a:pt x="79216" y="11424"/>
                    <a:pt x="79692" y="9995"/>
                  </a:cubicBezTo>
                  <a:cubicBezTo>
                    <a:pt x="80054" y="7766"/>
                    <a:pt x="79263" y="5509"/>
                    <a:pt x="77597" y="3994"/>
                  </a:cubicBezTo>
                  <a:lnTo>
                    <a:pt x="76644" y="3518"/>
                  </a:lnTo>
                  <a:cubicBezTo>
                    <a:pt x="75863" y="3337"/>
                    <a:pt x="75063" y="3794"/>
                    <a:pt x="74834" y="4566"/>
                  </a:cubicBezTo>
                  <a:cubicBezTo>
                    <a:pt x="74691" y="5261"/>
                    <a:pt x="74691" y="5966"/>
                    <a:pt x="74834" y="6661"/>
                  </a:cubicBezTo>
                  <a:cubicBezTo>
                    <a:pt x="74977" y="7671"/>
                    <a:pt x="74977" y="8700"/>
                    <a:pt x="74834" y="9709"/>
                  </a:cubicBezTo>
                  <a:cubicBezTo>
                    <a:pt x="74834" y="10662"/>
                    <a:pt x="73882" y="11710"/>
                    <a:pt x="72834" y="11614"/>
                  </a:cubicBezTo>
                  <a:cubicBezTo>
                    <a:pt x="71844" y="11424"/>
                    <a:pt x="71148" y="10529"/>
                    <a:pt x="71215" y="9519"/>
                  </a:cubicBezTo>
                  <a:cubicBezTo>
                    <a:pt x="71396" y="8528"/>
                    <a:pt x="71196" y="7509"/>
                    <a:pt x="70643" y="6661"/>
                  </a:cubicBezTo>
                  <a:cubicBezTo>
                    <a:pt x="69462" y="5423"/>
                    <a:pt x="67757" y="4852"/>
                    <a:pt x="66071" y="5137"/>
                  </a:cubicBezTo>
                  <a:cubicBezTo>
                    <a:pt x="65881" y="5423"/>
                    <a:pt x="65881" y="5804"/>
                    <a:pt x="66071" y="6090"/>
                  </a:cubicBezTo>
                  <a:cubicBezTo>
                    <a:pt x="66386" y="6957"/>
                    <a:pt x="66805" y="7795"/>
                    <a:pt x="67310" y="8566"/>
                  </a:cubicBezTo>
                  <a:cubicBezTo>
                    <a:pt x="67786" y="9424"/>
                    <a:pt x="67881" y="10281"/>
                    <a:pt x="67310" y="10757"/>
                  </a:cubicBezTo>
                  <a:cubicBezTo>
                    <a:pt x="66329" y="11119"/>
                    <a:pt x="65243" y="11119"/>
                    <a:pt x="64261" y="10757"/>
                  </a:cubicBezTo>
                  <a:cubicBezTo>
                    <a:pt x="63404" y="10472"/>
                    <a:pt x="62823" y="9662"/>
                    <a:pt x="62833" y="8757"/>
                  </a:cubicBezTo>
                  <a:cubicBezTo>
                    <a:pt x="62642" y="7176"/>
                    <a:pt x="62642" y="5576"/>
                    <a:pt x="62833" y="3994"/>
                  </a:cubicBezTo>
                  <a:cubicBezTo>
                    <a:pt x="62928" y="3232"/>
                    <a:pt x="62928" y="2470"/>
                    <a:pt x="62833" y="1708"/>
                  </a:cubicBezTo>
                  <a:cubicBezTo>
                    <a:pt x="62709" y="899"/>
                    <a:pt x="62261" y="184"/>
                    <a:pt x="61595" y="-292"/>
                  </a:cubicBezTo>
                  <a:cubicBezTo>
                    <a:pt x="61099" y="-435"/>
                    <a:pt x="60566" y="-435"/>
                    <a:pt x="60071" y="-292"/>
                  </a:cubicBezTo>
                  <a:cubicBezTo>
                    <a:pt x="59566" y="-197"/>
                    <a:pt x="59156" y="165"/>
                    <a:pt x="59023" y="660"/>
                  </a:cubicBezTo>
                  <a:cubicBezTo>
                    <a:pt x="58937" y="1042"/>
                    <a:pt x="58937" y="1432"/>
                    <a:pt x="59023" y="1804"/>
                  </a:cubicBezTo>
                  <a:cubicBezTo>
                    <a:pt x="59575" y="2889"/>
                    <a:pt x="59775" y="4118"/>
                    <a:pt x="59594" y="5328"/>
                  </a:cubicBezTo>
                  <a:cubicBezTo>
                    <a:pt x="59623" y="5833"/>
                    <a:pt x="59309" y="6299"/>
                    <a:pt x="58832" y="6471"/>
                  </a:cubicBezTo>
                  <a:cubicBezTo>
                    <a:pt x="58518" y="6557"/>
                    <a:pt x="58194" y="6557"/>
                    <a:pt x="57880" y="6471"/>
                  </a:cubicBezTo>
                  <a:cubicBezTo>
                    <a:pt x="57403" y="5871"/>
                    <a:pt x="57137" y="5137"/>
                    <a:pt x="57118" y="4375"/>
                  </a:cubicBezTo>
                  <a:cubicBezTo>
                    <a:pt x="57308" y="3661"/>
                    <a:pt x="57308" y="2899"/>
                    <a:pt x="57118" y="2185"/>
                  </a:cubicBezTo>
                  <a:cubicBezTo>
                    <a:pt x="56746" y="1451"/>
                    <a:pt x="55927" y="1061"/>
                    <a:pt x="55118" y="1232"/>
                  </a:cubicBezTo>
                  <a:cubicBezTo>
                    <a:pt x="54537" y="1451"/>
                    <a:pt x="54175" y="2042"/>
                    <a:pt x="54260" y="2661"/>
                  </a:cubicBezTo>
                  <a:cubicBezTo>
                    <a:pt x="54394" y="3223"/>
                    <a:pt x="54584" y="3766"/>
                    <a:pt x="54832" y="4280"/>
                  </a:cubicBezTo>
                  <a:cubicBezTo>
                    <a:pt x="55661" y="5976"/>
                    <a:pt x="56146" y="7823"/>
                    <a:pt x="56261" y="9709"/>
                  </a:cubicBezTo>
                  <a:cubicBezTo>
                    <a:pt x="56261" y="10376"/>
                    <a:pt x="56261" y="11138"/>
                    <a:pt x="55403" y="11233"/>
                  </a:cubicBezTo>
                  <a:cubicBezTo>
                    <a:pt x="54984" y="11205"/>
                    <a:pt x="54603" y="10995"/>
                    <a:pt x="54356" y="10662"/>
                  </a:cubicBezTo>
                  <a:cubicBezTo>
                    <a:pt x="54270" y="10290"/>
                    <a:pt x="54270" y="9890"/>
                    <a:pt x="54356" y="9519"/>
                  </a:cubicBezTo>
                  <a:cubicBezTo>
                    <a:pt x="54403" y="8852"/>
                    <a:pt x="54403" y="8185"/>
                    <a:pt x="54356" y="7519"/>
                  </a:cubicBezTo>
                  <a:cubicBezTo>
                    <a:pt x="54241" y="6728"/>
                    <a:pt x="53870" y="5995"/>
                    <a:pt x="53308" y="5423"/>
                  </a:cubicBezTo>
                  <a:cubicBezTo>
                    <a:pt x="52660" y="4842"/>
                    <a:pt x="51670" y="4842"/>
                    <a:pt x="51022" y="5423"/>
                  </a:cubicBezTo>
                  <a:cubicBezTo>
                    <a:pt x="51022" y="5995"/>
                    <a:pt x="51022" y="6757"/>
                    <a:pt x="51022" y="7423"/>
                  </a:cubicBezTo>
                  <a:cubicBezTo>
                    <a:pt x="51108" y="7995"/>
                    <a:pt x="51108" y="8566"/>
                    <a:pt x="51022" y="9138"/>
                  </a:cubicBezTo>
                  <a:cubicBezTo>
                    <a:pt x="51108" y="9414"/>
                    <a:pt x="51108" y="9719"/>
                    <a:pt x="51022" y="9995"/>
                  </a:cubicBezTo>
                  <a:lnTo>
                    <a:pt x="51022" y="9995"/>
                  </a:lnTo>
                  <a:cubicBezTo>
                    <a:pt x="50089" y="10214"/>
                    <a:pt x="49126" y="9738"/>
                    <a:pt x="48736" y="8852"/>
                  </a:cubicBezTo>
                  <a:cubicBezTo>
                    <a:pt x="48450" y="8052"/>
                    <a:pt x="48450" y="7176"/>
                    <a:pt x="48736" y="6376"/>
                  </a:cubicBezTo>
                  <a:cubicBezTo>
                    <a:pt x="48926" y="5556"/>
                    <a:pt x="48926" y="4718"/>
                    <a:pt x="48736" y="3899"/>
                  </a:cubicBezTo>
                  <a:cubicBezTo>
                    <a:pt x="48783" y="3680"/>
                    <a:pt x="48783" y="3452"/>
                    <a:pt x="48736" y="3232"/>
                  </a:cubicBezTo>
                  <a:cubicBezTo>
                    <a:pt x="48279" y="3032"/>
                    <a:pt x="47764" y="3032"/>
                    <a:pt x="47307" y="3232"/>
                  </a:cubicBezTo>
                  <a:lnTo>
                    <a:pt x="46355" y="3232"/>
                  </a:lnTo>
                  <a:cubicBezTo>
                    <a:pt x="45402" y="3804"/>
                    <a:pt x="45402" y="5137"/>
                    <a:pt x="45688" y="6185"/>
                  </a:cubicBezTo>
                  <a:cubicBezTo>
                    <a:pt x="46164" y="7166"/>
                    <a:pt x="46555" y="8185"/>
                    <a:pt x="46831" y="9233"/>
                  </a:cubicBezTo>
                  <a:cubicBezTo>
                    <a:pt x="47012" y="9814"/>
                    <a:pt x="46774" y="10433"/>
                    <a:pt x="46259" y="10757"/>
                  </a:cubicBezTo>
                  <a:cubicBezTo>
                    <a:pt x="45659" y="10890"/>
                    <a:pt x="45031" y="10672"/>
                    <a:pt x="44640" y="10185"/>
                  </a:cubicBezTo>
                  <a:cubicBezTo>
                    <a:pt x="44459" y="9662"/>
                    <a:pt x="44459" y="9090"/>
                    <a:pt x="44640" y="8566"/>
                  </a:cubicBezTo>
                  <a:cubicBezTo>
                    <a:pt x="44678" y="8214"/>
                    <a:pt x="44678" y="7871"/>
                    <a:pt x="44640" y="7519"/>
                  </a:cubicBezTo>
                  <a:cubicBezTo>
                    <a:pt x="44450" y="6804"/>
                    <a:pt x="43707" y="6395"/>
                    <a:pt x="43002" y="6585"/>
                  </a:cubicBezTo>
                  <a:cubicBezTo>
                    <a:pt x="42545" y="6709"/>
                    <a:pt x="42192" y="7062"/>
                    <a:pt x="42068" y="7519"/>
                  </a:cubicBezTo>
                  <a:cubicBezTo>
                    <a:pt x="41973" y="8243"/>
                    <a:pt x="41973" y="8986"/>
                    <a:pt x="42068" y="9709"/>
                  </a:cubicBezTo>
                  <a:cubicBezTo>
                    <a:pt x="41716" y="9909"/>
                    <a:pt x="41278" y="9909"/>
                    <a:pt x="40925" y="9709"/>
                  </a:cubicBezTo>
                  <a:cubicBezTo>
                    <a:pt x="40459" y="9690"/>
                    <a:pt x="40030" y="9443"/>
                    <a:pt x="39782" y="9043"/>
                  </a:cubicBezTo>
                  <a:cubicBezTo>
                    <a:pt x="39687" y="8700"/>
                    <a:pt x="39687" y="8338"/>
                    <a:pt x="39782" y="7995"/>
                  </a:cubicBezTo>
                  <a:cubicBezTo>
                    <a:pt x="39735" y="7052"/>
                    <a:pt x="39544" y="6119"/>
                    <a:pt x="39211" y="5233"/>
                  </a:cubicBezTo>
                  <a:cubicBezTo>
                    <a:pt x="38801" y="4309"/>
                    <a:pt x="37992" y="3604"/>
                    <a:pt x="37020" y="3328"/>
                  </a:cubicBezTo>
                  <a:cubicBezTo>
                    <a:pt x="36534" y="2994"/>
                    <a:pt x="35887" y="2994"/>
                    <a:pt x="35401" y="3328"/>
                  </a:cubicBezTo>
                  <a:cubicBezTo>
                    <a:pt x="35382" y="3518"/>
                    <a:pt x="35382" y="3709"/>
                    <a:pt x="35401" y="3899"/>
                  </a:cubicBezTo>
                  <a:cubicBezTo>
                    <a:pt x="35306" y="5137"/>
                    <a:pt x="35610" y="6366"/>
                    <a:pt x="36258" y="7423"/>
                  </a:cubicBezTo>
                  <a:cubicBezTo>
                    <a:pt x="36620" y="7957"/>
                    <a:pt x="36820" y="8585"/>
                    <a:pt x="36830" y="9233"/>
                  </a:cubicBezTo>
                  <a:cubicBezTo>
                    <a:pt x="36849" y="9614"/>
                    <a:pt x="36620" y="9967"/>
                    <a:pt x="36258" y="10090"/>
                  </a:cubicBezTo>
                  <a:cubicBezTo>
                    <a:pt x="35820" y="10109"/>
                    <a:pt x="35401" y="9938"/>
                    <a:pt x="35115" y="9614"/>
                  </a:cubicBezTo>
                  <a:cubicBezTo>
                    <a:pt x="34867" y="9309"/>
                    <a:pt x="34534" y="9081"/>
                    <a:pt x="34163" y="8947"/>
                  </a:cubicBezTo>
                  <a:cubicBezTo>
                    <a:pt x="33810" y="8719"/>
                    <a:pt x="33363" y="8719"/>
                    <a:pt x="33020" y="8947"/>
                  </a:cubicBezTo>
                  <a:cubicBezTo>
                    <a:pt x="32743" y="9243"/>
                    <a:pt x="32543" y="9605"/>
                    <a:pt x="32448" y="9995"/>
                  </a:cubicBezTo>
                  <a:cubicBezTo>
                    <a:pt x="32315" y="10262"/>
                    <a:pt x="32153" y="10519"/>
                    <a:pt x="31972" y="10757"/>
                  </a:cubicBezTo>
                  <a:cubicBezTo>
                    <a:pt x="31753" y="11329"/>
                    <a:pt x="31143" y="11653"/>
                    <a:pt x="30543" y="11519"/>
                  </a:cubicBezTo>
                  <a:cubicBezTo>
                    <a:pt x="30096" y="11424"/>
                    <a:pt x="29772" y="11024"/>
                    <a:pt x="29781" y="10567"/>
                  </a:cubicBezTo>
                  <a:cubicBezTo>
                    <a:pt x="29619" y="10205"/>
                    <a:pt x="29619" y="9786"/>
                    <a:pt x="29781" y="9424"/>
                  </a:cubicBezTo>
                  <a:cubicBezTo>
                    <a:pt x="30029" y="9071"/>
                    <a:pt x="30219" y="8690"/>
                    <a:pt x="30353" y="8281"/>
                  </a:cubicBezTo>
                  <a:cubicBezTo>
                    <a:pt x="30353" y="8281"/>
                    <a:pt x="30353" y="8281"/>
                    <a:pt x="30353" y="8281"/>
                  </a:cubicBezTo>
                  <a:cubicBezTo>
                    <a:pt x="30353" y="8281"/>
                    <a:pt x="30353" y="7423"/>
                    <a:pt x="30353" y="7328"/>
                  </a:cubicBezTo>
                  <a:cubicBezTo>
                    <a:pt x="30353" y="7233"/>
                    <a:pt x="28733" y="7328"/>
                    <a:pt x="27971" y="8090"/>
                  </a:cubicBezTo>
                  <a:cubicBezTo>
                    <a:pt x="27238" y="8738"/>
                    <a:pt x="26857" y="9690"/>
                    <a:pt x="26924" y="10662"/>
                  </a:cubicBezTo>
                  <a:cubicBezTo>
                    <a:pt x="27066" y="11100"/>
                    <a:pt x="27066" y="11557"/>
                    <a:pt x="26924" y="11995"/>
                  </a:cubicBezTo>
                  <a:cubicBezTo>
                    <a:pt x="25971" y="13139"/>
                    <a:pt x="25590" y="12567"/>
                    <a:pt x="25495" y="13329"/>
                  </a:cubicBezTo>
                  <a:lnTo>
                    <a:pt x="25495" y="13329"/>
                  </a:lnTo>
                  <a:cubicBezTo>
                    <a:pt x="25495" y="11614"/>
                    <a:pt x="24828" y="11900"/>
                    <a:pt x="24733" y="11233"/>
                  </a:cubicBezTo>
                  <a:cubicBezTo>
                    <a:pt x="24638" y="10567"/>
                    <a:pt x="24733" y="11233"/>
                    <a:pt x="24733" y="11233"/>
                  </a:cubicBezTo>
                  <a:lnTo>
                    <a:pt x="22542" y="21616"/>
                  </a:lnTo>
                  <a:cubicBezTo>
                    <a:pt x="21961" y="24025"/>
                    <a:pt x="21609" y="26473"/>
                    <a:pt x="21494" y="28950"/>
                  </a:cubicBezTo>
                  <a:cubicBezTo>
                    <a:pt x="21494" y="30760"/>
                    <a:pt x="21494" y="32665"/>
                    <a:pt x="21494" y="34474"/>
                  </a:cubicBezTo>
                  <a:cubicBezTo>
                    <a:pt x="20951" y="40323"/>
                    <a:pt x="19799" y="46105"/>
                    <a:pt x="18065" y="51715"/>
                  </a:cubicBezTo>
                  <a:cubicBezTo>
                    <a:pt x="17161" y="63345"/>
                    <a:pt x="15475" y="74889"/>
                    <a:pt x="13017" y="86290"/>
                  </a:cubicBezTo>
                  <a:cubicBezTo>
                    <a:pt x="11684" y="89815"/>
                    <a:pt x="9969" y="93148"/>
                    <a:pt x="8921" y="96768"/>
                  </a:cubicBezTo>
                  <a:cubicBezTo>
                    <a:pt x="8493" y="99044"/>
                    <a:pt x="7854" y="101273"/>
                    <a:pt x="7016" y="103435"/>
                  </a:cubicBezTo>
                  <a:cubicBezTo>
                    <a:pt x="5788" y="105407"/>
                    <a:pt x="4426" y="107283"/>
                    <a:pt x="2921" y="109055"/>
                  </a:cubicBezTo>
                  <a:cubicBezTo>
                    <a:pt x="1616" y="110884"/>
                    <a:pt x="625" y="112913"/>
                    <a:pt x="-32" y="115056"/>
                  </a:cubicBezTo>
                  <a:cubicBezTo>
                    <a:pt x="825" y="115056"/>
                    <a:pt x="1492" y="115056"/>
                    <a:pt x="2159" y="114199"/>
                  </a:cubicBezTo>
                  <a:cubicBezTo>
                    <a:pt x="2892" y="113551"/>
                    <a:pt x="3273" y="112598"/>
                    <a:pt x="3206" y="111627"/>
                  </a:cubicBezTo>
                  <a:cubicBezTo>
                    <a:pt x="3206" y="111151"/>
                    <a:pt x="3206" y="110674"/>
                    <a:pt x="3206" y="110293"/>
                  </a:cubicBezTo>
                  <a:cubicBezTo>
                    <a:pt x="3206" y="109912"/>
                    <a:pt x="4445" y="109722"/>
                    <a:pt x="4635" y="108960"/>
                  </a:cubicBezTo>
                  <a:lnTo>
                    <a:pt x="4635" y="108960"/>
                  </a:lnTo>
                  <a:cubicBezTo>
                    <a:pt x="4635" y="110674"/>
                    <a:pt x="5207" y="110389"/>
                    <a:pt x="5397" y="111151"/>
                  </a:cubicBezTo>
                  <a:cubicBezTo>
                    <a:pt x="5588" y="111913"/>
                    <a:pt x="4826" y="112484"/>
                    <a:pt x="4349" y="113151"/>
                  </a:cubicBezTo>
                  <a:cubicBezTo>
                    <a:pt x="3873" y="113818"/>
                    <a:pt x="3683" y="114770"/>
                    <a:pt x="4349" y="115247"/>
                  </a:cubicBezTo>
                  <a:cubicBezTo>
                    <a:pt x="5007" y="115475"/>
                    <a:pt x="5730" y="115189"/>
                    <a:pt x="6064" y="114580"/>
                  </a:cubicBezTo>
                  <a:cubicBezTo>
                    <a:pt x="6283" y="114018"/>
                    <a:pt x="6531" y="113484"/>
                    <a:pt x="6826" y="112960"/>
                  </a:cubicBezTo>
                  <a:cubicBezTo>
                    <a:pt x="7226" y="112370"/>
                    <a:pt x="7997" y="112170"/>
                    <a:pt x="8636" y="112484"/>
                  </a:cubicBezTo>
                  <a:cubicBezTo>
                    <a:pt x="9398" y="113056"/>
                    <a:pt x="8636" y="114008"/>
                    <a:pt x="8636" y="114580"/>
                  </a:cubicBezTo>
                  <a:lnTo>
                    <a:pt x="6731" y="116770"/>
                  </a:lnTo>
                  <a:cubicBezTo>
                    <a:pt x="6369" y="117104"/>
                    <a:pt x="6112" y="117532"/>
                    <a:pt x="5969" y="118009"/>
                  </a:cubicBezTo>
                  <a:cubicBezTo>
                    <a:pt x="5826" y="118504"/>
                    <a:pt x="6073" y="119028"/>
                    <a:pt x="6540" y="119247"/>
                  </a:cubicBezTo>
                  <a:cubicBezTo>
                    <a:pt x="7064" y="119571"/>
                    <a:pt x="7731" y="119571"/>
                    <a:pt x="8255" y="119247"/>
                  </a:cubicBezTo>
                  <a:cubicBezTo>
                    <a:pt x="8893" y="118723"/>
                    <a:pt x="9407" y="118075"/>
                    <a:pt x="9778" y="117342"/>
                  </a:cubicBezTo>
                  <a:cubicBezTo>
                    <a:pt x="9778" y="116485"/>
                    <a:pt x="10922" y="115342"/>
                    <a:pt x="11969" y="115532"/>
                  </a:cubicBezTo>
                  <a:cubicBezTo>
                    <a:pt x="12674" y="115723"/>
                    <a:pt x="13103" y="116446"/>
                    <a:pt x="12922" y="117151"/>
                  </a:cubicBezTo>
                  <a:cubicBezTo>
                    <a:pt x="12741" y="117809"/>
                    <a:pt x="12293" y="118361"/>
                    <a:pt x="11684" y="118675"/>
                  </a:cubicBezTo>
                  <a:cubicBezTo>
                    <a:pt x="10826" y="119247"/>
                    <a:pt x="9683" y="119818"/>
                    <a:pt x="9874" y="120771"/>
                  </a:cubicBezTo>
                  <a:cubicBezTo>
                    <a:pt x="10103" y="121609"/>
                    <a:pt x="10922" y="122133"/>
                    <a:pt x="11779" y="122009"/>
                  </a:cubicBezTo>
                  <a:cubicBezTo>
                    <a:pt x="12588" y="121885"/>
                    <a:pt x="13331" y="121476"/>
                    <a:pt x="13874" y="120866"/>
                  </a:cubicBezTo>
                  <a:cubicBezTo>
                    <a:pt x="14351" y="120295"/>
                    <a:pt x="14827" y="119628"/>
                    <a:pt x="15398" y="119056"/>
                  </a:cubicBezTo>
                  <a:cubicBezTo>
                    <a:pt x="15741" y="118828"/>
                    <a:pt x="16198" y="118828"/>
                    <a:pt x="16541" y="119056"/>
                  </a:cubicBezTo>
                  <a:cubicBezTo>
                    <a:pt x="16608" y="120447"/>
                    <a:pt x="15960" y="121771"/>
                    <a:pt x="14827" y="122581"/>
                  </a:cubicBezTo>
                  <a:cubicBezTo>
                    <a:pt x="14360" y="122790"/>
                    <a:pt x="13941" y="123076"/>
                    <a:pt x="13589" y="123438"/>
                  </a:cubicBezTo>
                  <a:cubicBezTo>
                    <a:pt x="13589" y="123438"/>
                    <a:pt x="13589" y="124581"/>
                    <a:pt x="13589" y="124772"/>
                  </a:cubicBezTo>
                  <a:lnTo>
                    <a:pt x="14160" y="124772"/>
                  </a:lnTo>
                  <a:cubicBezTo>
                    <a:pt x="15303" y="124743"/>
                    <a:pt x="16360" y="124181"/>
                    <a:pt x="17018" y="123247"/>
                  </a:cubicBezTo>
                  <a:cubicBezTo>
                    <a:pt x="17494" y="122485"/>
                    <a:pt x="17780" y="121438"/>
                    <a:pt x="18732" y="121152"/>
                  </a:cubicBezTo>
                  <a:cubicBezTo>
                    <a:pt x="18865" y="123333"/>
                    <a:pt x="17599" y="125352"/>
                    <a:pt x="15589" y="126200"/>
                  </a:cubicBezTo>
                  <a:cubicBezTo>
                    <a:pt x="14970" y="126419"/>
                    <a:pt x="14389" y="126743"/>
                    <a:pt x="13874" y="127153"/>
                  </a:cubicBezTo>
                  <a:cubicBezTo>
                    <a:pt x="13303" y="127429"/>
                    <a:pt x="13074" y="128115"/>
                    <a:pt x="13350" y="128686"/>
                  </a:cubicBezTo>
                  <a:cubicBezTo>
                    <a:pt x="13360" y="128715"/>
                    <a:pt x="13379" y="128743"/>
                    <a:pt x="13398" y="128772"/>
                  </a:cubicBezTo>
                  <a:cubicBezTo>
                    <a:pt x="13731" y="129248"/>
                    <a:pt x="14246" y="129563"/>
                    <a:pt x="14827" y="129629"/>
                  </a:cubicBezTo>
                  <a:cubicBezTo>
                    <a:pt x="16380" y="129848"/>
                    <a:pt x="17961" y="129363"/>
                    <a:pt x="19113" y="128296"/>
                  </a:cubicBezTo>
                  <a:cubicBezTo>
                    <a:pt x="19894" y="127105"/>
                    <a:pt x="20542" y="125829"/>
                    <a:pt x="21018" y="124486"/>
                  </a:cubicBezTo>
                  <a:cubicBezTo>
                    <a:pt x="21171" y="123962"/>
                    <a:pt x="21618" y="123590"/>
                    <a:pt x="22161" y="123533"/>
                  </a:cubicBezTo>
                  <a:cubicBezTo>
                    <a:pt x="22914" y="123628"/>
                    <a:pt x="23456" y="124305"/>
                    <a:pt x="23399" y="125057"/>
                  </a:cubicBezTo>
                  <a:cubicBezTo>
                    <a:pt x="23199" y="125714"/>
                    <a:pt x="22875" y="126324"/>
                    <a:pt x="22447" y="126867"/>
                  </a:cubicBezTo>
                  <a:cubicBezTo>
                    <a:pt x="22066" y="127448"/>
                    <a:pt x="22066" y="128191"/>
                    <a:pt x="22447" y="128772"/>
                  </a:cubicBezTo>
                  <a:cubicBezTo>
                    <a:pt x="23171" y="129343"/>
                    <a:pt x="24199" y="129343"/>
                    <a:pt x="24923" y="128772"/>
                  </a:cubicBezTo>
                  <a:cubicBezTo>
                    <a:pt x="25628" y="128324"/>
                    <a:pt x="26161" y="127648"/>
                    <a:pt x="26447" y="126867"/>
                  </a:cubicBezTo>
                  <a:lnTo>
                    <a:pt x="23018" y="125819"/>
                  </a:lnTo>
                  <a:cubicBezTo>
                    <a:pt x="23580" y="127486"/>
                    <a:pt x="23333" y="129315"/>
                    <a:pt x="22352" y="130772"/>
                  </a:cubicBezTo>
                  <a:cubicBezTo>
                    <a:pt x="22056" y="131105"/>
                    <a:pt x="21837" y="131496"/>
                    <a:pt x="21685" y="131915"/>
                  </a:cubicBezTo>
                  <a:cubicBezTo>
                    <a:pt x="21428" y="132325"/>
                    <a:pt x="21428" y="132839"/>
                    <a:pt x="21685" y="133249"/>
                  </a:cubicBezTo>
                  <a:lnTo>
                    <a:pt x="22352" y="133249"/>
                  </a:lnTo>
                  <a:cubicBezTo>
                    <a:pt x="23580" y="133249"/>
                    <a:pt x="24676" y="132487"/>
                    <a:pt x="25114" y="131344"/>
                  </a:cubicBezTo>
                  <a:cubicBezTo>
                    <a:pt x="25114" y="130296"/>
                    <a:pt x="25114" y="129153"/>
                    <a:pt x="25685" y="128010"/>
                  </a:cubicBezTo>
                  <a:cubicBezTo>
                    <a:pt x="26257" y="126867"/>
                    <a:pt x="26161" y="127057"/>
                    <a:pt x="26638" y="127248"/>
                  </a:cubicBezTo>
                  <a:cubicBezTo>
                    <a:pt x="26724" y="127391"/>
                    <a:pt x="26724" y="127581"/>
                    <a:pt x="26638" y="127724"/>
                  </a:cubicBezTo>
                  <a:cubicBezTo>
                    <a:pt x="27305" y="129343"/>
                    <a:pt x="25971" y="131058"/>
                    <a:pt x="26638" y="132677"/>
                  </a:cubicBezTo>
                  <a:cubicBezTo>
                    <a:pt x="26924" y="133744"/>
                    <a:pt x="27524" y="134706"/>
                    <a:pt x="28352" y="135439"/>
                  </a:cubicBezTo>
                  <a:cubicBezTo>
                    <a:pt x="28924" y="136011"/>
                    <a:pt x="29972" y="136487"/>
                    <a:pt x="30353" y="135439"/>
                  </a:cubicBezTo>
                  <a:cubicBezTo>
                    <a:pt x="30486" y="135201"/>
                    <a:pt x="30486" y="134915"/>
                    <a:pt x="30353" y="134677"/>
                  </a:cubicBezTo>
                  <a:cubicBezTo>
                    <a:pt x="30353" y="133344"/>
                    <a:pt x="29400" y="132201"/>
                    <a:pt x="29019" y="130867"/>
                  </a:cubicBezTo>
                  <a:cubicBezTo>
                    <a:pt x="28438" y="129696"/>
                    <a:pt x="28438" y="128324"/>
                    <a:pt x="29019" y="127153"/>
                  </a:cubicBezTo>
                  <a:cubicBezTo>
                    <a:pt x="29686" y="127153"/>
                    <a:pt x="30257" y="127724"/>
                    <a:pt x="30353" y="128296"/>
                  </a:cubicBezTo>
                  <a:cubicBezTo>
                    <a:pt x="30305" y="128896"/>
                    <a:pt x="30305" y="129505"/>
                    <a:pt x="30353" y="130106"/>
                  </a:cubicBezTo>
                  <a:cubicBezTo>
                    <a:pt x="30353" y="130106"/>
                    <a:pt x="30353" y="130106"/>
                    <a:pt x="30353" y="130106"/>
                  </a:cubicBezTo>
                  <a:cubicBezTo>
                    <a:pt x="30353" y="130106"/>
                    <a:pt x="31496" y="130106"/>
                    <a:pt x="31591" y="129343"/>
                  </a:cubicBezTo>
                  <a:cubicBezTo>
                    <a:pt x="31686" y="128581"/>
                    <a:pt x="32067" y="128010"/>
                    <a:pt x="32734" y="128105"/>
                  </a:cubicBezTo>
                  <a:cubicBezTo>
                    <a:pt x="33401" y="128200"/>
                    <a:pt x="32734" y="130867"/>
                    <a:pt x="32258" y="132296"/>
                  </a:cubicBezTo>
                  <a:cubicBezTo>
                    <a:pt x="31781" y="133725"/>
                    <a:pt x="31591" y="135630"/>
                    <a:pt x="31210" y="137249"/>
                  </a:cubicBezTo>
                  <a:lnTo>
                    <a:pt x="31210" y="137249"/>
                  </a:lnTo>
                  <a:cubicBezTo>
                    <a:pt x="31210" y="137249"/>
                    <a:pt x="32639" y="137249"/>
                    <a:pt x="32734" y="136201"/>
                  </a:cubicBezTo>
                  <a:cubicBezTo>
                    <a:pt x="32877" y="135478"/>
                    <a:pt x="32877" y="134735"/>
                    <a:pt x="32734" y="134011"/>
                  </a:cubicBezTo>
                  <a:cubicBezTo>
                    <a:pt x="32496" y="133011"/>
                    <a:pt x="32496" y="131963"/>
                    <a:pt x="32734" y="130963"/>
                  </a:cubicBezTo>
                  <a:cubicBezTo>
                    <a:pt x="32734" y="130010"/>
                    <a:pt x="33496" y="128962"/>
                    <a:pt x="34639" y="129153"/>
                  </a:cubicBezTo>
                  <a:cubicBezTo>
                    <a:pt x="35591" y="129381"/>
                    <a:pt x="36239" y="130267"/>
                    <a:pt x="36163" y="131248"/>
                  </a:cubicBezTo>
                  <a:cubicBezTo>
                    <a:pt x="36020" y="132134"/>
                    <a:pt x="36020" y="133029"/>
                    <a:pt x="36163" y="133915"/>
                  </a:cubicBezTo>
                  <a:cubicBezTo>
                    <a:pt x="36163" y="134868"/>
                    <a:pt x="37687" y="135630"/>
                    <a:pt x="38449" y="134963"/>
                  </a:cubicBezTo>
                  <a:cubicBezTo>
                    <a:pt x="38573" y="134687"/>
                    <a:pt x="38573" y="134382"/>
                    <a:pt x="38449" y="134106"/>
                  </a:cubicBezTo>
                  <a:cubicBezTo>
                    <a:pt x="38496" y="133315"/>
                    <a:pt x="38496" y="132515"/>
                    <a:pt x="38449" y="131725"/>
                  </a:cubicBezTo>
                  <a:cubicBezTo>
                    <a:pt x="38277" y="130972"/>
                    <a:pt x="38487" y="130191"/>
                    <a:pt x="39020" y="129629"/>
                  </a:cubicBezTo>
                  <a:cubicBezTo>
                    <a:pt x="39525" y="129248"/>
                    <a:pt x="40230" y="129248"/>
                    <a:pt x="40735" y="129629"/>
                  </a:cubicBezTo>
                  <a:cubicBezTo>
                    <a:pt x="41240" y="130086"/>
                    <a:pt x="41421" y="130791"/>
                    <a:pt x="41211" y="131439"/>
                  </a:cubicBezTo>
                  <a:lnTo>
                    <a:pt x="40640" y="136106"/>
                  </a:lnTo>
                  <a:cubicBezTo>
                    <a:pt x="40544" y="136897"/>
                    <a:pt x="40544" y="137697"/>
                    <a:pt x="40640" y="138487"/>
                  </a:cubicBezTo>
                  <a:cubicBezTo>
                    <a:pt x="40744" y="139306"/>
                    <a:pt x="41154" y="140049"/>
                    <a:pt x="41783" y="140583"/>
                  </a:cubicBezTo>
                  <a:cubicBezTo>
                    <a:pt x="42202" y="140878"/>
                    <a:pt x="42697" y="141050"/>
                    <a:pt x="43211" y="141059"/>
                  </a:cubicBezTo>
                  <a:cubicBezTo>
                    <a:pt x="43726" y="141126"/>
                    <a:pt x="44212" y="140802"/>
                    <a:pt x="44354" y="140297"/>
                  </a:cubicBezTo>
                  <a:cubicBezTo>
                    <a:pt x="44488" y="139897"/>
                    <a:pt x="44488" y="139459"/>
                    <a:pt x="44354" y="139059"/>
                  </a:cubicBezTo>
                  <a:cubicBezTo>
                    <a:pt x="43973" y="137878"/>
                    <a:pt x="43973" y="136621"/>
                    <a:pt x="44354" y="135439"/>
                  </a:cubicBezTo>
                  <a:cubicBezTo>
                    <a:pt x="44354" y="134963"/>
                    <a:pt x="44354" y="134487"/>
                    <a:pt x="45211" y="134392"/>
                  </a:cubicBezTo>
                  <a:cubicBezTo>
                    <a:pt x="45554" y="134430"/>
                    <a:pt x="45859" y="134601"/>
                    <a:pt x="46069" y="134868"/>
                  </a:cubicBezTo>
                  <a:cubicBezTo>
                    <a:pt x="46536" y="135496"/>
                    <a:pt x="46736" y="136278"/>
                    <a:pt x="46640" y="137059"/>
                  </a:cubicBezTo>
                  <a:cubicBezTo>
                    <a:pt x="46497" y="137811"/>
                    <a:pt x="46497" y="138592"/>
                    <a:pt x="46640" y="139345"/>
                  </a:cubicBezTo>
                  <a:cubicBezTo>
                    <a:pt x="47031" y="140069"/>
                    <a:pt x="47822" y="140488"/>
                    <a:pt x="48641" y="140392"/>
                  </a:cubicBezTo>
                  <a:cubicBezTo>
                    <a:pt x="49203" y="140192"/>
                    <a:pt x="49584" y="139659"/>
                    <a:pt x="49593" y="139059"/>
                  </a:cubicBezTo>
                  <a:cubicBezTo>
                    <a:pt x="49526" y="138468"/>
                    <a:pt x="49364" y="137887"/>
                    <a:pt x="49117" y="137344"/>
                  </a:cubicBezTo>
                  <a:cubicBezTo>
                    <a:pt x="48421" y="135554"/>
                    <a:pt x="48098" y="133639"/>
                    <a:pt x="48165" y="131725"/>
                  </a:cubicBezTo>
                  <a:cubicBezTo>
                    <a:pt x="48165" y="131153"/>
                    <a:pt x="48165" y="130391"/>
                    <a:pt x="49117" y="130391"/>
                  </a:cubicBezTo>
                  <a:cubicBezTo>
                    <a:pt x="49536" y="130420"/>
                    <a:pt x="49898" y="130677"/>
                    <a:pt x="50069" y="131058"/>
                  </a:cubicBezTo>
                  <a:cubicBezTo>
                    <a:pt x="50165" y="131429"/>
                    <a:pt x="50165" y="131830"/>
                    <a:pt x="50069" y="132201"/>
                  </a:cubicBezTo>
                  <a:cubicBezTo>
                    <a:pt x="50069" y="132868"/>
                    <a:pt x="50069" y="133534"/>
                    <a:pt x="50069" y="134201"/>
                  </a:cubicBezTo>
                  <a:cubicBezTo>
                    <a:pt x="50184" y="135001"/>
                    <a:pt x="50517" y="135763"/>
                    <a:pt x="51022" y="136392"/>
                  </a:cubicBezTo>
                  <a:cubicBezTo>
                    <a:pt x="51593" y="136964"/>
                    <a:pt x="52832" y="137154"/>
                    <a:pt x="53308" y="136392"/>
                  </a:cubicBezTo>
                  <a:cubicBezTo>
                    <a:pt x="53784" y="135630"/>
                    <a:pt x="53308" y="135058"/>
                    <a:pt x="53308" y="134392"/>
                  </a:cubicBezTo>
                  <a:cubicBezTo>
                    <a:pt x="53260" y="133820"/>
                    <a:pt x="53260" y="133249"/>
                    <a:pt x="53308" y="132677"/>
                  </a:cubicBezTo>
                  <a:cubicBezTo>
                    <a:pt x="53308" y="132677"/>
                    <a:pt x="53308" y="132010"/>
                    <a:pt x="53308" y="131820"/>
                  </a:cubicBezTo>
                  <a:lnTo>
                    <a:pt x="53308" y="131820"/>
                  </a:lnTo>
                  <a:cubicBezTo>
                    <a:pt x="54270" y="131629"/>
                    <a:pt x="55223" y="132210"/>
                    <a:pt x="55499" y="133153"/>
                  </a:cubicBezTo>
                  <a:cubicBezTo>
                    <a:pt x="55737" y="133963"/>
                    <a:pt x="55737" y="134820"/>
                    <a:pt x="55499" y="135630"/>
                  </a:cubicBezTo>
                  <a:cubicBezTo>
                    <a:pt x="55270" y="136468"/>
                    <a:pt x="55270" y="137363"/>
                    <a:pt x="55499" y="138202"/>
                  </a:cubicBezTo>
                  <a:lnTo>
                    <a:pt x="55499" y="138868"/>
                  </a:lnTo>
                  <a:cubicBezTo>
                    <a:pt x="55956" y="139049"/>
                    <a:pt x="56470" y="139049"/>
                    <a:pt x="56927" y="138868"/>
                  </a:cubicBezTo>
                  <a:cubicBezTo>
                    <a:pt x="57270" y="138954"/>
                    <a:pt x="57632" y="138954"/>
                    <a:pt x="57975" y="138868"/>
                  </a:cubicBezTo>
                  <a:cubicBezTo>
                    <a:pt x="58871" y="138211"/>
                    <a:pt x="59213" y="137049"/>
                    <a:pt x="58832" y="136011"/>
                  </a:cubicBezTo>
                  <a:cubicBezTo>
                    <a:pt x="58432" y="134992"/>
                    <a:pt x="58108" y="133944"/>
                    <a:pt x="57880" y="132868"/>
                  </a:cubicBezTo>
                  <a:cubicBezTo>
                    <a:pt x="57880" y="132201"/>
                    <a:pt x="57880" y="131534"/>
                    <a:pt x="58547" y="131344"/>
                  </a:cubicBezTo>
                  <a:cubicBezTo>
                    <a:pt x="59175" y="131201"/>
                    <a:pt x="59823" y="131467"/>
                    <a:pt x="60166" y="132010"/>
                  </a:cubicBezTo>
                  <a:cubicBezTo>
                    <a:pt x="60356" y="132534"/>
                    <a:pt x="60356" y="133106"/>
                    <a:pt x="60166" y="133630"/>
                  </a:cubicBezTo>
                  <a:cubicBezTo>
                    <a:pt x="60071" y="134001"/>
                    <a:pt x="60071" y="134401"/>
                    <a:pt x="60166" y="134773"/>
                  </a:cubicBezTo>
                  <a:cubicBezTo>
                    <a:pt x="60233" y="135173"/>
                    <a:pt x="60480" y="135525"/>
                    <a:pt x="60833" y="135725"/>
                  </a:cubicBezTo>
                  <a:cubicBezTo>
                    <a:pt x="61509" y="136021"/>
                    <a:pt x="62290" y="135706"/>
                    <a:pt x="62585" y="135030"/>
                  </a:cubicBezTo>
                  <a:cubicBezTo>
                    <a:pt x="62604" y="134973"/>
                    <a:pt x="62623" y="134925"/>
                    <a:pt x="62642" y="134868"/>
                  </a:cubicBezTo>
                  <a:cubicBezTo>
                    <a:pt x="62738" y="134144"/>
                    <a:pt x="62738" y="133401"/>
                    <a:pt x="62642" y="132677"/>
                  </a:cubicBezTo>
                  <a:cubicBezTo>
                    <a:pt x="62642" y="132677"/>
                    <a:pt x="63214" y="132677"/>
                    <a:pt x="63690" y="132677"/>
                  </a:cubicBezTo>
                  <a:cubicBezTo>
                    <a:pt x="64166" y="132753"/>
                    <a:pt x="64586" y="133029"/>
                    <a:pt x="64833" y="133439"/>
                  </a:cubicBezTo>
                  <a:cubicBezTo>
                    <a:pt x="64881" y="133820"/>
                    <a:pt x="64881" y="134201"/>
                    <a:pt x="64833" y="134582"/>
                  </a:cubicBezTo>
                  <a:cubicBezTo>
                    <a:pt x="64643" y="135496"/>
                    <a:pt x="64643" y="136430"/>
                    <a:pt x="64833" y="137344"/>
                  </a:cubicBezTo>
                  <a:cubicBezTo>
                    <a:pt x="65109" y="138354"/>
                    <a:pt x="65852" y="139173"/>
                    <a:pt x="66833" y="139535"/>
                  </a:cubicBezTo>
                  <a:cubicBezTo>
                    <a:pt x="67338" y="139821"/>
                    <a:pt x="67948" y="139821"/>
                    <a:pt x="68453" y="139535"/>
                  </a:cubicBezTo>
                  <a:cubicBezTo>
                    <a:pt x="68472" y="139345"/>
                    <a:pt x="68472" y="139154"/>
                    <a:pt x="68453" y="138964"/>
                  </a:cubicBezTo>
                  <a:cubicBezTo>
                    <a:pt x="68672" y="137735"/>
                    <a:pt x="68510" y="136468"/>
                    <a:pt x="67976" y="135344"/>
                  </a:cubicBezTo>
                  <a:cubicBezTo>
                    <a:pt x="67643" y="134763"/>
                    <a:pt x="67471" y="134106"/>
                    <a:pt x="67500" y="133439"/>
                  </a:cubicBezTo>
                  <a:cubicBezTo>
                    <a:pt x="67500" y="133049"/>
                    <a:pt x="67786" y="132725"/>
                    <a:pt x="68167" y="132677"/>
                  </a:cubicBezTo>
                  <a:cubicBezTo>
                    <a:pt x="68167" y="132677"/>
                    <a:pt x="68929" y="132677"/>
                    <a:pt x="69215" y="133249"/>
                  </a:cubicBezTo>
                  <a:cubicBezTo>
                    <a:pt x="69500" y="133820"/>
                    <a:pt x="69691" y="133915"/>
                    <a:pt x="70072" y="134011"/>
                  </a:cubicBezTo>
                  <a:cubicBezTo>
                    <a:pt x="70453" y="134249"/>
                    <a:pt x="70929" y="134249"/>
                    <a:pt x="71310" y="134011"/>
                  </a:cubicBezTo>
                  <a:cubicBezTo>
                    <a:pt x="71586" y="133696"/>
                    <a:pt x="71815" y="133344"/>
                    <a:pt x="71977" y="132963"/>
                  </a:cubicBezTo>
                  <a:cubicBezTo>
                    <a:pt x="72101" y="132687"/>
                    <a:pt x="72263" y="132429"/>
                    <a:pt x="72453" y="132201"/>
                  </a:cubicBezTo>
                  <a:cubicBezTo>
                    <a:pt x="72453" y="132201"/>
                    <a:pt x="73310" y="131344"/>
                    <a:pt x="73977" y="131534"/>
                  </a:cubicBezTo>
                  <a:cubicBezTo>
                    <a:pt x="74358" y="131753"/>
                    <a:pt x="74606" y="132144"/>
                    <a:pt x="74644" y="132582"/>
                  </a:cubicBezTo>
                  <a:cubicBezTo>
                    <a:pt x="74787" y="132953"/>
                    <a:pt x="74787" y="133353"/>
                    <a:pt x="74644" y="133725"/>
                  </a:cubicBezTo>
                  <a:lnTo>
                    <a:pt x="73977" y="134773"/>
                  </a:lnTo>
                  <a:cubicBezTo>
                    <a:pt x="73930" y="134925"/>
                    <a:pt x="73930" y="135096"/>
                    <a:pt x="73977" y="135249"/>
                  </a:cubicBezTo>
                  <a:cubicBezTo>
                    <a:pt x="73977" y="135249"/>
                    <a:pt x="73977" y="136106"/>
                    <a:pt x="73977" y="136297"/>
                  </a:cubicBezTo>
                  <a:cubicBezTo>
                    <a:pt x="73977" y="136487"/>
                    <a:pt x="75596" y="136297"/>
                    <a:pt x="76358" y="135725"/>
                  </a:cubicBezTo>
                  <a:cubicBezTo>
                    <a:pt x="77168" y="135125"/>
                    <a:pt x="77635" y="134163"/>
                    <a:pt x="77597" y="133153"/>
                  </a:cubicBezTo>
                  <a:cubicBezTo>
                    <a:pt x="77597" y="133153"/>
                    <a:pt x="77597" y="132201"/>
                    <a:pt x="77597" y="131820"/>
                  </a:cubicBezTo>
                  <a:cubicBezTo>
                    <a:pt x="77597" y="131439"/>
                    <a:pt x="78930" y="131344"/>
                    <a:pt x="79121" y="130582"/>
                  </a:cubicBezTo>
                  <a:lnTo>
                    <a:pt x="79121" y="130582"/>
                  </a:lnTo>
                  <a:cubicBezTo>
                    <a:pt x="78644" y="132296"/>
                    <a:pt x="79597" y="132010"/>
                    <a:pt x="79692" y="132773"/>
                  </a:cubicBezTo>
                  <a:cubicBezTo>
                    <a:pt x="79787" y="133534"/>
                    <a:pt x="79121" y="134201"/>
                    <a:pt x="78549" y="134773"/>
                  </a:cubicBezTo>
                  <a:cubicBezTo>
                    <a:pt x="77978" y="135344"/>
                    <a:pt x="77787" y="136392"/>
                    <a:pt x="78549" y="136868"/>
                  </a:cubicBezTo>
                  <a:cubicBezTo>
                    <a:pt x="79187" y="137182"/>
                    <a:pt x="79959" y="136982"/>
                    <a:pt x="80359" y="136392"/>
                  </a:cubicBezTo>
                  <a:cubicBezTo>
                    <a:pt x="80359" y="135820"/>
                    <a:pt x="80930" y="135249"/>
                    <a:pt x="81311" y="134773"/>
                  </a:cubicBezTo>
                  <a:cubicBezTo>
                    <a:pt x="81692" y="134297"/>
                    <a:pt x="82645" y="134011"/>
                    <a:pt x="83121" y="134773"/>
                  </a:cubicBezTo>
                  <a:cubicBezTo>
                    <a:pt x="83597" y="135535"/>
                    <a:pt x="83121" y="136392"/>
                    <a:pt x="82645" y="136964"/>
                  </a:cubicBezTo>
                  <a:lnTo>
                    <a:pt x="80645" y="138964"/>
                  </a:lnTo>
                  <a:cubicBezTo>
                    <a:pt x="80226" y="139249"/>
                    <a:pt x="79902" y="139649"/>
                    <a:pt x="79692" y="140107"/>
                  </a:cubicBezTo>
                  <a:cubicBezTo>
                    <a:pt x="79578" y="140630"/>
                    <a:pt x="79806" y="141164"/>
                    <a:pt x="80264" y="141440"/>
                  </a:cubicBezTo>
                  <a:cubicBezTo>
                    <a:pt x="80788" y="141764"/>
                    <a:pt x="81454" y="141764"/>
                    <a:pt x="81978" y="141440"/>
                  </a:cubicBezTo>
                  <a:cubicBezTo>
                    <a:pt x="82664" y="140954"/>
                    <a:pt x="83245" y="140345"/>
                    <a:pt x="83693" y="139631"/>
                  </a:cubicBezTo>
                  <a:cubicBezTo>
                    <a:pt x="83693" y="138868"/>
                    <a:pt x="84931" y="137725"/>
                    <a:pt x="85978" y="138011"/>
                  </a:cubicBezTo>
                  <a:cubicBezTo>
                    <a:pt x="86664" y="138278"/>
                    <a:pt x="87036" y="139021"/>
                    <a:pt x="86836" y="139726"/>
                  </a:cubicBezTo>
                  <a:cubicBezTo>
                    <a:pt x="86512" y="140335"/>
                    <a:pt x="86017" y="140830"/>
                    <a:pt x="85407" y="141154"/>
                  </a:cubicBezTo>
                  <a:cubicBezTo>
                    <a:pt x="84455" y="141154"/>
                    <a:pt x="83311" y="142107"/>
                    <a:pt x="83407" y="143155"/>
                  </a:cubicBezTo>
                  <a:cubicBezTo>
                    <a:pt x="83626" y="143964"/>
                    <a:pt x="84378" y="144517"/>
                    <a:pt x="85217" y="144488"/>
                  </a:cubicBezTo>
                  <a:cubicBezTo>
                    <a:pt x="86036" y="144431"/>
                    <a:pt x="86807" y="144098"/>
                    <a:pt x="87407" y="143536"/>
                  </a:cubicBezTo>
                  <a:lnTo>
                    <a:pt x="87407" y="143536"/>
                  </a:lnTo>
                  <a:cubicBezTo>
                    <a:pt x="88950" y="142793"/>
                    <a:pt x="90074" y="141393"/>
                    <a:pt x="90455" y="13972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4C1B5916-B020-9F68-D366-4F3030AECF7D}"/>
                </a:ext>
              </a:extLst>
            </p:cNvPr>
            <p:cNvSpPr/>
            <p:nvPr/>
          </p:nvSpPr>
          <p:spPr>
            <a:xfrm>
              <a:off x="5916402" y="2629526"/>
              <a:ext cx="102991" cy="138581"/>
            </a:xfrm>
            <a:custGeom>
              <a:avLst/>
              <a:gdLst>
                <a:gd name="connsiteX0" fmla="*/ 85172 w 102991"/>
                <a:gd name="connsiteY0" fmla="*/ 120037 h 138581"/>
                <a:gd name="connsiteX1" fmla="*/ 87077 w 102991"/>
                <a:gd name="connsiteY1" fmla="*/ 113370 h 138581"/>
                <a:gd name="connsiteX2" fmla="*/ 91173 w 102991"/>
                <a:gd name="connsiteY2" fmla="*/ 102892 h 138581"/>
                <a:gd name="connsiteX3" fmla="*/ 96221 w 102991"/>
                <a:gd name="connsiteY3" fmla="*/ 68317 h 138581"/>
                <a:gd name="connsiteX4" fmla="*/ 99650 w 102991"/>
                <a:gd name="connsiteY4" fmla="*/ 51076 h 138581"/>
                <a:gd name="connsiteX5" fmla="*/ 99650 w 102991"/>
                <a:gd name="connsiteY5" fmla="*/ 45552 h 138581"/>
                <a:gd name="connsiteX6" fmla="*/ 100698 w 102991"/>
                <a:gd name="connsiteY6" fmla="*/ 38218 h 138581"/>
                <a:gd name="connsiteX7" fmla="*/ 102888 w 102991"/>
                <a:gd name="connsiteY7" fmla="*/ 27835 h 138581"/>
                <a:gd name="connsiteX8" fmla="*/ 102888 w 102991"/>
                <a:gd name="connsiteY8" fmla="*/ 26597 h 138581"/>
                <a:gd name="connsiteX9" fmla="*/ 102888 w 102991"/>
                <a:gd name="connsiteY9" fmla="*/ 24407 h 138581"/>
                <a:gd name="connsiteX10" fmla="*/ 101460 w 102991"/>
                <a:gd name="connsiteY10" fmla="*/ 25073 h 138581"/>
                <a:gd name="connsiteX11" fmla="*/ 100602 w 102991"/>
                <a:gd name="connsiteY11" fmla="*/ 26788 h 138581"/>
                <a:gd name="connsiteX12" fmla="*/ 98793 w 102991"/>
                <a:gd name="connsiteY12" fmla="*/ 26788 h 138581"/>
                <a:gd name="connsiteX13" fmla="*/ 98793 w 102991"/>
                <a:gd name="connsiteY13" fmla="*/ 24692 h 138581"/>
                <a:gd name="connsiteX14" fmla="*/ 100698 w 102991"/>
                <a:gd name="connsiteY14" fmla="*/ 22501 h 138581"/>
                <a:gd name="connsiteX15" fmla="*/ 101460 w 102991"/>
                <a:gd name="connsiteY15" fmla="*/ 21263 h 138581"/>
                <a:gd name="connsiteX16" fmla="*/ 100907 w 102991"/>
                <a:gd name="connsiteY16" fmla="*/ 20034 h 138581"/>
                <a:gd name="connsiteX17" fmla="*/ 100888 w 102991"/>
                <a:gd name="connsiteY17" fmla="*/ 20025 h 138581"/>
                <a:gd name="connsiteX18" fmla="*/ 99174 w 102991"/>
                <a:gd name="connsiteY18" fmla="*/ 20501 h 138581"/>
                <a:gd name="connsiteX19" fmla="*/ 97650 w 102991"/>
                <a:gd name="connsiteY19" fmla="*/ 22406 h 138581"/>
                <a:gd name="connsiteX20" fmla="*/ 95459 w 102991"/>
                <a:gd name="connsiteY20" fmla="*/ 24216 h 138581"/>
                <a:gd name="connsiteX21" fmla="*/ 94506 w 102991"/>
                <a:gd name="connsiteY21" fmla="*/ 22597 h 138581"/>
                <a:gd name="connsiteX22" fmla="*/ 95744 w 102991"/>
                <a:gd name="connsiteY22" fmla="*/ 21168 h 138581"/>
                <a:gd name="connsiteX23" fmla="*/ 97650 w 102991"/>
                <a:gd name="connsiteY23" fmla="*/ 18977 h 138581"/>
                <a:gd name="connsiteX24" fmla="*/ 96126 w 102991"/>
                <a:gd name="connsiteY24" fmla="*/ 17739 h 138581"/>
                <a:gd name="connsiteX25" fmla="*/ 94030 w 102991"/>
                <a:gd name="connsiteY25" fmla="*/ 18882 h 138581"/>
                <a:gd name="connsiteX26" fmla="*/ 92506 w 102991"/>
                <a:gd name="connsiteY26" fmla="*/ 20692 h 138581"/>
                <a:gd name="connsiteX27" fmla="*/ 91363 w 102991"/>
                <a:gd name="connsiteY27" fmla="*/ 20692 h 138581"/>
                <a:gd name="connsiteX28" fmla="*/ 93077 w 102991"/>
                <a:gd name="connsiteY28" fmla="*/ 17263 h 138581"/>
                <a:gd name="connsiteX29" fmla="*/ 94316 w 102991"/>
                <a:gd name="connsiteY29" fmla="*/ 16310 h 138581"/>
                <a:gd name="connsiteX30" fmla="*/ 94440 w 102991"/>
                <a:gd name="connsiteY30" fmla="*/ 15100 h 138581"/>
                <a:gd name="connsiteX31" fmla="*/ 94316 w 102991"/>
                <a:gd name="connsiteY31" fmla="*/ 14977 h 138581"/>
                <a:gd name="connsiteX32" fmla="*/ 93744 w 102991"/>
                <a:gd name="connsiteY32" fmla="*/ 14977 h 138581"/>
                <a:gd name="connsiteX33" fmla="*/ 90887 w 102991"/>
                <a:gd name="connsiteY33" fmla="*/ 16596 h 138581"/>
                <a:gd name="connsiteX34" fmla="*/ 89172 w 102991"/>
                <a:gd name="connsiteY34" fmla="*/ 18596 h 138581"/>
                <a:gd name="connsiteX35" fmla="*/ 92220 w 102991"/>
                <a:gd name="connsiteY35" fmla="*/ 13643 h 138581"/>
                <a:gd name="connsiteX36" fmla="*/ 94030 w 102991"/>
                <a:gd name="connsiteY36" fmla="*/ 12691 h 138581"/>
                <a:gd name="connsiteX37" fmla="*/ 94506 w 102991"/>
                <a:gd name="connsiteY37" fmla="*/ 10976 h 138581"/>
                <a:gd name="connsiteX38" fmla="*/ 92982 w 102991"/>
                <a:gd name="connsiteY38" fmla="*/ 10214 h 138581"/>
                <a:gd name="connsiteX39" fmla="*/ 88791 w 102991"/>
                <a:gd name="connsiteY39" fmla="*/ 11643 h 138581"/>
                <a:gd name="connsiteX40" fmla="*/ 86886 w 102991"/>
                <a:gd name="connsiteY40" fmla="*/ 15358 h 138581"/>
                <a:gd name="connsiteX41" fmla="*/ 85648 w 102991"/>
                <a:gd name="connsiteY41" fmla="*/ 16310 h 138581"/>
                <a:gd name="connsiteX42" fmla="*/ 84505 w 102991"/>
                <a:gd name="connsiteY42" fmla="*/ 14882 h 138581"/>
                <a:gd name="connsiteX43" fmla="*/ 85458 w 102991"/>
                <a:gd name="connsiteY43" fmla="*/ 13072 h 138581"/>
                <a:gd name="connsiteX44" fmla="*/ 85458 w 102991"/>
                <a:gd name="connsiteY44" fmla="*/ 11167 h 138581"/>
                <a:gd name="connsiteX45" fmla="*/ 82981 w 102991"/>
                <a:gd name="connsiteY45" fmla="*/ 11167 h 138581"/>
                <a:gd name="connsiteX46" fmla="*/ 81457 w 102991"/>
                <a:gd name="connsiteY46" fmla="*/ 13167 h 138581"/>
                <a:gd name="connsiteX47" fmla="*/ 80885 w 102991"/>
                <a:gd name="connsiteY47" fmla="*/ 14310 h 138581"/>
                <a:gd name="connsiteX48" fmla="*/ 81552 w 102991"/>
                <a:gd name="connsiteY48" fmla="*/ 9452 h 138581"/>
                <a:gd name="connsiteX49" fmla="*/ 82219 w 102991"/>
                <a:gd name="connsiteY49" fmla="*/ 8309 h 138581"/>
                <a:gd name="connsiteX50" fmla="*/ 82219 w 102991"/>
                <a:gd name="connsiteY50" fmla="*/ 7071 h 138581"/>
                <a:gd name="connsiteX51" fmla="*/ 81457 w 102991"/>
                <a:gd name="connsiteY51" fmla="*/ 7071 h 138581"/>
                <a:gd name="connsiteX52" fmla="*/ 78790 w 102991"/>
                <a:gd name="connsiteY52" fmla="*/ 8976 h 138581"/>
                <a:gd name="connsiteX53" fmla="*/ 78218 w 102991"/>
                <a:gd name="connsiteY53" fmla="*/ 12310 h 138581"/>
                <a:gd name="connsiteX54" fmla="*/ 77266 w 102991"/>
                <a:gd name="connsiteY54" fmla="*/ 13072 h 138581"/>
                <a:gd name="connsiteX55" fmla="*/ 77266 w 102991"/>
                <a:gd name="connsiteY55" fmla="*/ 13072 h 138581"/>
                <a:gd name="connsiteX56" fmla="*/ 77266 w 102991"/>
                <a:gd name="connsiteY56" fmla="*/ 8119 h 138581"/>
                <a:gd name="connsiteX57" fmla="*/ 75456 w 102991"/>
                <a:gd name="connsiteY57" fmla="*/ 5357 h 138581"/>
                <a:gd name="connsiteX58" fmla="*/ 73456 w 102991"/>
                <a:gd name="connsiteY58" fmla="*/ 5357 h 138581"/>
                <a:gd name="connsiteX59" fmla="*/ 73456 w 102991"/>
                <a:gd name="connsiteY59" fmla="*/ 6118 h 138581"/>
                <a:gd name="connsiteX60" fmla="*/ 74790 w 102991"/>
                <a:gd name="connsiteY60" fmla="*/ 9833 h 138581"/>
                <a:gd name="connsiteX61" fmla="*/ 74790 w 102991"/>
                <a:gd name="connsiteY61" fmla="*/ 13453 h 138581"/>
                <a:gd name="connsiteX62" fmla="*/ 73456 w 102991"/>
                <a:gd name="connsiteY62" fmla="*/ 12405 h 138581"/>
                <a:gd name="connsiteX63" fmla="*/ 73456 w 102991"/>
                <a:gd name="connsiteY63" fmla="*/ 10595 h 138581"/>
                <a:gd name="connsiteX64" fmla="*/ 72218 w 102991"/>
                <a:gd name="connsiteY64" fmla="*/ 11452 h 138581"/>
                <a:gd name="connsiteX65" fmla="*/ 71075 w 102991"/>
                <a:gd name="connsiteY65" fmla="*/ 12595 h 138581"/>
                <a:gd name="connsiteX66" fmla="*/ 71075 w 102991"/>
                <a:gd name="connsiteY66" fmla="*/ 8500 h 138581"/>
                <a:gd name="connsiteX67" fmla="*/ 68503 w 102991"/>
                <a:gd name="connsiteY67" fmla="*/ 2690 h 138581"/>
                <a:gd name="connsiteX68" fmla="*/ 67551 w 102991"/>
                <a:gd name="connsiteY68" fmla="*/ 2213 h 138581"/>
                <a:gd name="connsiteX69" fmla="*/ 65931 w 102991"/>
                <a:gd name="connsiteY69" fmla="*/ 3356 h 138581"/>
                <a:gd name="connsiteX70" fmla="*/ 65931 w 102991"/>
                <a:gd name="connsiteY70" fmla="*/ 5547 h 138581"/>
                <a:gd name="connsiteX71" fmla="*/ 65931 w 102991"/>
                <a:gd name="connsiteY71" fmla="*/ 8500 h 138581"/>
                <a:gd name="connsiteX72" fmla="*/ 64122 w 102991"/>
                <a:gd name="connsiteY72" fmla="*/ 10500 h 138581"/>
                <a:gd name="connsiteX73" fmla="*/ 62407 w 102991"/>
                <a:gd name="connsiteY73" fmla="*/ 8595 h 138581"/>
                <a:gd name="connsiteX74" fmla="*/ 62407 w 102991"/>
                <a:gd name="connsiteY74" fmla="*/ 5928 h 138581"/>
                <a:gd name="connsiteX75" fmla="*/ 60026 w 102991"/>
                <a:gd name="connsiteY75" fmla="*/ 5071 h 138581"/>
                <a:gd name="connsiteX76" fmla="*/ 60026 w 102991"/>
                <a:gd name="connsiteY76" fmla="*/ 6023 h 138581"/>
                <a:gd name="connsiteX77" fmla="*/ 60597 w 102991"/>
                <a:gd name="connsiteY77" fmla="*/ 8214 h 138581"/>
                <a:gd name="connsiteX78" fmla="*/ 60121 w 102991"/>
                <a:gd name="connsiteY78" fmla="*/ 10405 h 138581"/>
                <a:gd name="connsiteX79" fmla="*/ 58407 w 102991"/>
                <a:gd name="connsiteY79" fmla="*/ 10405 h 138581"/>
                <a:gd name="connsiteX80" fmla="*/ 57835 w 102991"/>
                <a:gd name="connsiteY80" fmla="*/ 8595 h 138581"/>
                <a:gd name="connsiteX81" fmla="*/ 57835 w 102991"/>
                <a:gd name="connsiteY81" fmla="*/ 3928 h 138581"/>
                <a:gd name="connsiteX82" fmla="*/ 57835 w 102991"/>
                <a:gd name="connsiteY82" fmla="*/ 1642 h 138581"/>
                <a:gd name="connsiteX83" fmla="*/ 56501 w 102991"/>
                <a:gd name="connsiteY83" fmla="*/ -263 h 138581"/>
                <a:gd name="connsiteX84" fmla="*/ 55073 w 102991"/>
                <a:gd name="connsiteY84" fmla="*/ -263 h 138581"/>
                <a:gd name="connsiteX85" fmla="*/ 53930 w 102991"/>
                <a:gd name="connsiteY85" fmla="*/ 594 h 138581"/>
                <a:gd name="connsiteX86" fmla="*/ 53930 w 102991"/>
                <a:gd name="connsiteY86" fmla="*/ 1737 h 138581"/>
                <a:gd name="connsiteX87" fmla="*/ 54597 w 102991"/>
                <a:gd name="connsiteY87" fmla="*/ 5261 h 138581"/>
                <a:gd name="connsiteX88" fmla="*/ 53739 w 102991"/>
                <a:gd name="connsiteY88" fmla="*/ 6309 h 138581"/>
                <a:gd name="connsiteX89" fmla="*/ 52882 w 102991"/>
                <a:gd name="connsiteY89" fmla="*/ 6309 h 138581"/>
                <a:gd name="connsiteX90" fmla="*/ 52120 w 102991"/>
                <a:gd name="connsiteY90" fmla="*/ 4213 h 138581"/>
                <a:gd name="connsiteX91" fmla="*/ 51644 w 102991"/>
                <a:gd name="connsiteY91" fmla="*/ 2118 h 138581"/>
                <a:gd name="connsiteX92" fmla="*/ 49643 w 102991"/>
                <a:gd name="connsiteY92" fmla="*/ 1166 h 138581"/>
                <a:gd name="connsiteX93" fmla="*/ 48786 w 102991"/>
                <a:gd name="connsiteY93" fmla="*/ 2594 h 138581"/>
                <a:gd name="connsiteX94" fmla="*/ 49453 w 102991"/>
                <a:gd name="connsiteY94" fmla="*/ 4213 h 138581"/>
                <a:gd name="connsiteX95" fmla="*/ 50786 w 102991"/>
                <a:gd name="connsiteY95" fmla="*/ 9643 h 138581"/>
                <a:gd name="connsiteX96" fmla="*/ 50025 w 102991"/>
                <a:gd name="connsiteY96" fmla="*/ 11071 h 138581"/>
                <a:gd name="connsiteX97" fmla="*/ 48882 w 102991"/>
                <a:gd name="connsiteY97" fmla="*/ 10500 h 138581"/>
                <a:gd name="connsiteX98" fmla="*/ 48882 w 102991"/>
                <a:gd name="connsiteY98" fmla="*/ 9357 h 138581"/>
                <a:gd name="connsiteX99" fmla="*/ 48882 w 102991"/>
                <a:gd name="connsiteY99" fmla="*/ 7452 h 138581"/>
                <a:gd name="connsiteX100" fmla="*/ 47739 w 102991"/>
                <a:gd name="connsiteY100" fmla="*/ 5357 h 138581"/>
                <a:gd name="connsiteX101" fmla="*/ 45548 w 102991"/>
                <a:gd name="connsiteY101" fmla="*/ 5357 h 138581"/>
                <a:gd name="connsiteX102" fmla="*/ 45548 w 102991"/>
                <a:gd name="connsiteY102" fmla="*/ 7261 h 138581"/>
                <a:gd name="connsiteX103" fmla="*/ 45548 w 102991"/>
                <a:gd name="connsiteY103" fmla="*/ 8976 h 138581"/>
                <a:gd name="connsiteX104" fmla="*/ 45548 w 102991"/>
                <a:gd name="connsiteY104" fmla="*/ 9833 h 138581"/>
                <a:gd name="connsiteX105" fmla="*/ 45548 w 102991"/>
                <a:gd name="connsiteY105" fmla="*/ 9833 h 138581"/>
                <a:gd name="connsiteX106" fmla="*/ 43262 w 102991"/>
                <a:gd name="connsiteY106" fmla="*/ 8690 h 138581"/>
                <a:gd name="connsiteX107" fmla="*/ 43262 w 102991"/>
                <a:gd name="connsiteY107" fmla="*/ 6214 h 138581"/>
                <a:gd name="connsiteX108" fmla="*/ 43262 w 102991"/>
                <a:gd name="connsiteY108" fmla="*/ 3642 h 138581"/>
                <a:gd name="connsiteX109" fmla="*/ 43262 w 102991"/>
                <a:gd name="connsiteY109" fmla="*/ 3070 h 138581"/>
                <a:gd name="connsiteX110" fmla="*/ 41833 w 102991"/>
                <a:gd name="connsiteY110" fmla="*/ 3070 h 138581"/>
                <a:gd name="connsiteX111" fmla="*/ 40785 w 102991"/>
                <a:gd name="connsiteY111" fmla="*/ 3070 h 138581"/>
                <a:gd name="connsiteX112" fmla="*/ 40118 w 102991"/>
                <a:gd name="connsiteY112" fmla="*/ 5928 h 138581"/>
                <a:gd name="connsiteX113" fmla="*/ 41357 w 102991"/>
                <a:gd name="connsiteY113" fmla="*/ 8976 h 138581"/>
                <a:gd name="connsiteX114" fmla="*/ 40785 w 102991"/>
                <a:gd name="connsiteY114" fmla="*/ 10405 h 138581"/>
                <a:gd name="connsiteX115" fmla="*/ 39166 w 102991"/>
                <a:gd name="connsiteY115" fmla="*/ 9928 h 138581"/>
                <a:gd name="connsiteX116" fmla="*/ 39166 w 102991"/>
                <a:gd name="connsiteY116" fmla="*/ 8404 h 138581"/>
                <a:gd name="connsiteX117" fmla="*/ 39166 w 102991"/>
                <a:gd name="connsiteY117" fmla="*/ 7261 h 138581"/>
                <a:gd name="connsiteX118" fmla="*/ 38404 w 102991"/>
                <a:gd name="connsiteY118" fmla="*/ 6404 h 138581"/>
                <a:gd name="connsiteX119" fmla="*/ 36718 w 102991"/>
                <a:gd name="connsiteY119" fmla="*/ 7252 h 138581"/>
                <a:gd name="connsiteX120" fmla="*/ 36690 w 102991"/>
                <a:gd name="connsiteY120" fmla="*/ 7357 h 138581"/>
                <a:gd name="connsiteX121" fmla="*/ 36690 w 102991"/>
                <a:gd name="connsiteY121" fmla="*/ 9548 h 138581"/>
                <a:gd name="connsiteX122" fmla="*/ 35642 w 102991"/>
                <a:gd name="connsiteY122" fmla="*/ 9548 h 138581"/>
                <a:gd name="connsiteX123" fmla="*/ 34499 w 102991"/>
                <a:gd name="connsiteY123" fmla="*/ 8881 h 138581"/>
                <a:gd name="connsiteX124" fmla="*/ 34499 w 102991"/>
                <a:gd name="connsiteY124" fmla="*/ 7833 h 138581"/>
                <a:gd name="connsiteX125" fmla="*/ 33927 w 102991"/>
                <a:gd name="connsiteY125" fmla="*/ 5166 h 138581"/>
                <a:gd name="connsiteX126" fmla="*/ 31832 w 102991"/>
                <a:gd name="connsiteY126" fmla="*/ 3166 h 138581"/>
                <a:gd name="connsiteX127" fmla="*/ 30212 w 102991"/>
                <a:gd name="connsiteY127" fmla="*/ 3166 h 138581"/>
                <a:gd name="connsiteX128" fmla="*/ 30212 w 102991"/>
                <a:gd name="connsiteY128" fmla="*/ 3833 h 138581"/>
                <a:gd name="connsiteX129" fmla="*/ 30975 w 102991"/>
                <a:gd name="connsiteY129" fmla="*/ 7357 h 138581"/>
                <a:gd name="connsiteX130" fmla="*/ 31641 w 102991"/>
                <a:gd name="connsiteY130" fmla="*/ 9071 h 138581"/>
                <a:gd name="connsiteX131" fmla="*/ 31070 w 102991"/>
                <a:gd name="connsiteY131" fmla="*/ 9928 h 138581"/>
                <a:gd name="connsiteX132" fmla="*/ 29927 w 102991"/>
                <a:gd name="connsiteY132" fmla="*/ 9452 h 138581"/>
                <a:gd name="connsiteX133" fmla="*/ 28974 w 102991"/>
                <a:gd name="connsiteY133" fmla="*/ 8785 h 138581"/>
                <a:gd name="connsiteX134" fmla="*/ 27736 w 102991"/>
                <a:gd name="connsiteY134" fmla="*/ 9262 h 138581"/>
                <a:gd name="connsiteX135" fmla="*/ 27165 w 102991"/>
                <a:gd name="connsiteY135" fmla="*/ 10309 h 138581"/>
                <a:gd name="connsiteX136" fmla="*/ 27165 w 102991"/>
                <a:gd name="connsiteY136" fmla="*/ 11071 h 138581"/>
                <a:gd name="connsiteX137" fmla="*/ 25736 w 102991"/>
                <a:gd name="connsiteY137" fmla="*/ 11834 h 138581"/>
                <a:gd name="connsiteX138" fmla="*/ 24878 w 102991"/>
                <a:gd name="connsiteY138" fmla="*/ 10881 h 138581"/>
                <a:gd name="connsiteX139" fmla="*/ 24878 w 102991"/>
                <a:gd name="connsiteY139" fmla="*/ 9738 h 138581"/>
                <a:gd name="connsiteX140" fmla="*/ 25545 w 102991"/>
                <a:gd name="connsiteY140" fmla="*/ 8595 h 138581"/>
                <a:gd name="connsiteX141" fmla="*/ 25545 w 102991"/>
                <a:gd name="connsiteY141" fmla="*/ 8595 h 138581"/>
                <a:gd name="connsiteX142" fmla="*/ 25545 w 102991"/>
                <a:gd name="connsiteY142" fmla="*/ 7642 h 138581"/>
                <a:gd name="connsiteX143" fmla="*/ 23164 w 102991"/>
                <a:gd name="connsiteY143" fmla="*/ 8404 h 138581"/>
                <a:gd name="connsiteX144" fmla="*/ 22116 w 102991"/>
                <a:gd name="connsiteY144" fmla="*/ 10881 h 138581"/>
                <a:gd name="connsiteX145" fmla="*/ 22116 w 102991"/>
                <a:gd name="connsiteY145" fmla="*/ 12215 h 138581"/>
                <a:gd name="connsiteX146" fmla="*/ 20687 w 102991"/>
                <a:gd name="connsiteY146" fmla="*/ 13548 h 138581"/>
                <a:gd name="connsiteX147" fmla="*/ 14401 w 102991"/>
                <a:gd name="connsiteY147" fmla="*/ 43075 h 138581"/>
                <a:gd name="connsiteX148" fmla="*/ 590 w 102991"/>
                <a:gd name="connsiteY148" fmla="*/ 107560 h 138581"/>
                <a:gd name="connsiteX149" fmla="*/ 1352 w 102991"/>
                <a:gd name="connsiteY149" fmla="*/ 109655 h 138581"/>
                <a:gd name="connsiteX150" fmla="*/ 399 w 102991"/>
                <a:gd name="connsiteY150" fmla="*/ 111655 h 138581"/>
                <a:gd name="connsiteX151" fmla="*/ 399 w 102991"/>
                <a:gd name="connsiteY151" fmla="*/ 113656 h 138581"/>
                <a:gd name="connsiteX152" fmla="*/ 2209 w 102991"/>
                <a:gd name="connsiteY152" fmla="*/ 113084 h 138581"/>
                <a:gd name="connsiteX153" fmla="*/ 2971 w 102991"/>
                <a:gd name="connsiteY153" fmla="*/ 111465 h 138581"/>
                <a:gd name="connsiteX154" fmla="*/ 4781 w 102991"/>
                <a:gd name="connsiteY154" fmla="*/ 110989 h 138581"/>
                <a:gd name="connsiteX155" fmla="*/ 4781 w 102991"/>
                <a:gd name="connsiteY155" fmla="*/ 113084 h 138581"/>
                <a:gd name="connsiteX156" fmla="*/ 2876 w 102991"/>
                <a:gd name="connsiteY156" fmla="*/ 115180 h 138581"/>
                <a:gd name="connsiteX157" fmla="*/ 2114 w 102991"/>
                <a:gd name="connsiteY157" fmla="*/ 116418 h 138581"/>
                <a:gd name="connsiteX158" fmla="*/ 2685 w 102991"/>
                <a:gd name="connsiteY158" fmla="*/ 117656 h 138581"/>
                <a:gd name="connsiteX159" fmla="*/ 4400 w 102991"/>
                <a:gd name="connsiteY159" fmla="*/ 117180 h 138581"/>
                <a:gd name="connsiteX160" fmla="*/ 5924 w 102991"/>
                <a:gd name="connsiteY160" fmla="*/ 115370 h 138581"/>
                <a:gd name="connsiteX161" fmla="*/ 8115 w 102991"/>
                <a:gd name="connsiteY161" fmla="*/ 113560 h 138581"/>
                <a:gd name="connsiteX162" fmla="*/ 9067 w 102991"/>
                <a:gd name="connsiteY162" fmla="*/ 115180 h 138581"/>
                <a:gd name="connsiteX163" fmla="*/ 7829 w 102991"/>
                <a:gd name="connsiteY163" fmla="*/ 116609 h 138581"/>
                <a:gd name="connsiteX164" fmla="*/ 5924 w 102991"/>
                <a:gd name="connsiteY164" fmla="*/ 118704 h 138581"/>
                <a:gd name="connsiteX165" fmla="*/ 7924 w 102991"/>
                <a:gd name="connsiteY165" fmla="*/ 119942 h 138581"/>
                <a:gd name="connsiteX166" fmla="*/ 10019 w 102991"/>
                <a:gd name="connsiteY166" fmla="*/ 118799 h 138581"/>
                <a:gd name="connsiteX167" fmla="*/ 11448 w 102991"/>
                <a:gd name="connsiteY167" fmla="*/ 117085 h 138581"/>
                <a:gd name="connsiteX168" fmla="*/ 12686 w 102991"/>
                <a:gd name="connsiteY168" fmla="*/ 117085 h 138581"/>
                <a:gd name="connsiteX169" fmla="*/ 10972 w 102991"/>
                <a:gd name="connsiteY169" fmla="*/ 120514 h 138581"/>
                <a:gd name="connsiteX170" fmla="*/ 9734 w 102991"/>
                <a:gd name="connsiteY170" fmla="*/ 121371 h 138581"/>
                <a:gd name="connsiteX171" fmla="*/ 9610 w 102991"/>
                <a:gd name="connsiteY171" fmla="*/ 122581 h 138581"/>
                <a:gd name="connsiteX172" fmla="*/ 9734 w 102991"/>
                <a:gd name="connsiteY172" fmla="*/ 122704 h 138581"/>
                <a:gd name="connsiteX173" fmla="*/ 10305 w 102991"/>
                <a:gd name="connsiteY173" fmla="*/ 122704 h 138581"/>
                <a:gd name="connsiteX174" fmla="*/ 13163 w 102991"/>
                <a:gd name="connsiteY174" fmla="*/ 121180 h 138581"/>
                <a:gd name="connsiteX175" fmla="*/ 14782 w 102991"/>
                <a:gd name="connsiteY175" fmla="*/ 119180 h 138581"/>
                <a:gd name="connsiteX176" fmla="*/ 11734 w 102991"/>
                <a:gd name="connsiteY176" fmla="*/ 124133 h 138581"/>
                <a:gd name="connsiteX177" fmla="*/ 10019 w 102991"/>
                <a:gd name="connsiteY177" fmla="*/ 124991 h 138581"/>
                <a:gd name="connsiteX178" fmla="*/ 10019 w 102991"/>
                <a:gd name="connsiteY178" fmla="*/ 126705 h 138581"/>
                <a:gd name="connsiteX179" fmla="*/ 11543 w 102991"/>
                <a:gd name="connsiteY179" fmla="*/ 127467 h 138581"/>
                <a:gd name="connsiteX180" fmla="*/ 15735 w 102991"/>
                <a:gd name="connsiteY180" fmla="*/ 126134 h 138581"/>
                <a:gd name="connsiteX181" fmla="*/ 17640 w 102991"/>
                <a:gd name="connsiteY181" fmla="*/ 122514 h 138581"/>
                <a:gd name="connsiteX182" fmla="*/ 18783 w 102991"/>
                <a:gd name="connsiteY182" fmla="*/ 121561 h 138581"/>
                <a:gd name="connsiteX183" fmla="*/ 20021 w 102991"/>
                <a:gd name="connsiteY183" fmla="*/ 122981 h 138581"/>
                <a:gd name="connsiteX184" fmla="*/ 20021 w 102991"/>
                <a:gd name="connsiteY184" fmla="*/ 122990 h 138581"/>
                <a:gd name="connsiteX185" fmla="*/ 19068 w 102991"/>
                <a:gd name="connsiteY185" fmla="*/ 124800 h 138581"/>
                <a:gd name="connsiteX186" fmla="*/ 19068 w 102991"/>
                <a:gd name="connsiteY186" fmla="*/ 126705 h 138581"/>
                <a:gd name="connsiteX187" fmla="*/ 21545 w 102991"/>
                <a:gd name="connsiteY187" fmla="*/ 126705 h 138581"/>
                <a:gd name="connsiteX188" fmla="*/ 23069 w 102991"/>
                <a:gd name="connsiteY188" fmla="*/ 124800 h 138581"/>
                <a:gd name="connsiteX189" fmla="*/ 19926 w 102991"/>
                <a:gd name="connsiteY189" fmla="*/ 122514 h 138581"/>
                <a:gd name="connsiteX190" fmla="*/ 19259 w 102991"/>
                <a:gd name="connsiteY190" fmla="*/ 127372 h 138581"/>
                <a:gd name="connsiteX191" fmla="*/ 18592 w 102991"/>
                <a:gd name="connsiteY191" fmla="*/ 128515 h 138581"/>
                <a:gd name="connsiteX192" fmla="*/ 18592 w 102991"/>
                <a:gd name="connsiteY192" fmla="*/ 129753 h 138581"/>
                <a:gd name="connsiteX193" fmla="*/ 19259 w 102991"/>
                <a:gd name="connsiteY193" fmla="*/ 129753 h 138581"/>
                <a:gd name="connsiteX194" fmla="*/ 22021 w 102991"/>
                <a:gd name="connsiteY194" fmla="*/ 127943 h 138581"/>
                <a:gd name="connsiteX195" fmla="*/ 22497 w 102991"/>
                <a:gd name="connsiteY195" fmla="*/ 124705 h 138581"/>
                <a:gd name="connsiteX196" fmla="*/ 23545 w 102991"/>
                <a:gd name="connsiteY196" fmla="*/ 123943 h 138581"/>
                <a:gd name="connsiteX197" fmla="*/ 23545 w 102991"/>
                <a:gd name="connsiteY197" fmla="*/ 128896 h 138581"/>
                <a:gd name="connsiteX198" fmla="*/ 25260 w 102991"/>
                <a:gd name="connsiteY198" fmla="*/ 131658 h 138581"/>
                <a:gd name="connsiteX199" fmla="*/ 27260 w 102991"/>
                <a:gd name="connsiteY199" fmla="*/ 132134 h 138581"/>
                <a:gd name="connsiteX200" fmla="*/ 27260 w 102991"/>
                <a:gd name="connsiteY200" fmla="*/ 131277 h 138581"/>
                <a:gd name="connsiteX201" fmla="*/ 25926 w 102991"/>
                <a:gd name="connsiteY201" fmla="*/ 127562 h 138581"/>
                <a:gd name="connsiteX202" fmla="*/ 25926 w 102991"/>
                <a:gd name="connsiteY202" fmla="*/ 123943 h 138581"/>
                <a:gd name="connsiteX203" fmla="*/ 27260 w 102991"/>
                <a:gd name="connsiteY203" fmla="*/ 125086 h 138581"/>
                <a:gd name="connsiteX204" fmla="*/ 27260 w 102991"/>
                <a:gd name="connsiteY204" fmla="*/ 126895 h 138581"/>
                <a:gd name="connsiteX205" fmla="*/ 28498 w 102991"/>
                <a:gd name="connsiteY205" fmla="*/ 126038 h 138581"/>
                <a:gd name="connsiteX206" fmla="*/ 29546 w 102991"/>
                <a:gd name="connsiteY206" fmla="*/ 124895 h 138581"/>
                <a:gd name="connsiteX207" fmla="*/ 29546 w 102991"/>
                <a:gd name="connsiteY207" fmla="*/ 129086 h 138581"/>
                <a:gd name="connsiteX208" fmla="*/ 32118 w 102991"/>
                <a:gd name="connsiteY208" fmla="*/ 134896 h 138581"/>
                <a:gd name="connsiteX209" fmla="*/ 32975 w 102991"/>
                <a:gd name="connsiteY209" fmla="*/ 135373 h 138581"/>
                <a:gd name="connsiteX210" fmla="*/ 34689 w 102991"/>
                <a:gd name="connsiteY210" fmla="*/ 134230 h 138581"/>
                <a:gd name="connsiteX211" fmla="*/ 34689 w 102991"/>
                <a:gd name="connsiteY211" fmla="*/ 132039 h 138581"/>
                <a:gd name="connsiteX212" fmla="*/ 34689 w 102991"/>
                <a:gd name="connsiteY212" fmla="*/ 129086 h 138581"/>
                <a:gd name="connsiteX213" fmla="*/ 36499 w 102991"/>
                <a:gd name="connsiteY213" fmla="*/ 127086 h 138581"/>
                <a:gd name="connsiteX214" fmla="*/ 38214 w 102991"/>
                <a:gd name="connsiteY214" fmla="*/ 129086 h 138581"/>
                <a:gd name="connsiteX215" fmla="*/ 38214 w 102991"/>
                <a:gd name="connsiteY215" fmla="*/ 131753 h 138581"/>
                <a:gd name="connsiteX216" fmla="*/ 40595 w 102991"/>
                <a:gd name="connsiteY216" fmla="*/ 132610 h 138581"/>
                <a:gd name="connsiteX217" fmla="*/ 40595 w 102991"/>
                <a:gd name="connsiteY217" fmla="*/ 131753 h 138581"/>
                <a:gd name="connsiteX218" fmla="*/ 40595 w 102991"/>
                <a:gd name="connsiteY218" fmla="*/ 129467 h 138581"/>
                <a:gd name="connsiteX219" fmla="*/ 40595 w 102991"/>
                <a:gd name="connsiteY219" fmla="*/ 127276 h 138581"/>
                <a:gd name="connsiteX220" fmla="*/ 42309 w 102991"/>
                <a:gd name="connsiteY220" fmla="*/ 127276 h 138581"/>
                <a:gd name="connsiteX221" fmla="*/ 42976 w 102991"/>
                <a:gd name="connsiteY221" fmla="*/ 129086 h 138581"/>
                <a:gd name="connsiteX222" fmla="*/ 42976 w 102991"/>
                <a:gd name="connsiteY222" fmla="*/ 133753 h 138581"/>
                <a:gd name="connsiteX223" fmla="*/ 42976 w 102991"/>
                <a:gd name="connsiteY223" fmla="*/ 136040 h 138581"/>
                <a:gd name="connsiteX224" fmla="*/ 44310 w 102991"/>
                <a:gd name="connsiteY224" fmla="*/ 138040 h 138581"/>
                <a:gd name="connsiteX225" fmla="*/ 45834 w 102991"/>
                <a:gd name="connsiteY225" fmla="*/ 138040 h 138581"/>
                <a:gd name="connsiteX226" fmla="*/ 46881 w 102991"/>
                <a:gd name="connsiteY226" fmla="*/ 137183 h 138581"/>
                <a:gd name="connsiteX227" fmla="*/ 46881 w 102991"/>
                <a:gd name="connsiteY227" fmla="*/ 136040 h 138581"/>
                <a:gd name="connsiteX228" fmla="*/ 46215 w 102991"/>
                <a:gd name="connsiteY228" fmla="*/ 132515 h 138581"/>
                <a:gd name="connsiteX229" fmla="*/ 47072 w 102991"/>
                <a:gd name="connsiteY229" fmla="*/ 131372 h 138581"/>
                <a:gd name="connsiteX230" fmla="*/ 48024 w 102991"/>
                <a:gd name="connsiteY230" fmla="*/ 131372 h 138581"/>
                <a:gd name="connsiteX231" fmla="*/ 48691 w 102991"/>
                <a:gd name="connsiteY231" fmla="*/ 133468 h 138581"/>
                <a:gd name="connsiteX232" fmla="*/ 48691 w 102991"/>
                <a:gd name="connsiteY232" fmla="*/ 135659 h 138581"/>
                <a:gd name="connsiteX233" fmla="*/ 50786 w 102991"/>
                <a:gd name="connsiteY233" fmla="*/ 136611 h 138581"/>
                <a:gd name="connsiteX234" fmla="*/ 51644 w 102991"/>
                <a:gd name="connsiteY234" fmla="*/ 135277 h 138581"/>
                <a:gd name="connsiteX235" fmla="*/ 50977 w 102991"/>
                <a:gd name="connsiteY235" fmla="*/ 133563 h 138581"/>
                <a:gd name="connsiteX236" fmla="*/ 49643 w 102991"/>
                <a:gd name="connsiteY236" fmla="*/ 128134 h 138581"/>
                <a:gd name="connsiteX237" fmla="*/ 50406 w 102991"/>
                <a:gd name="connsiteY237" fmla="*/ 126705 h 138581"/>
                <a:gd name="connsiteX238" fmla="*/ 51549 w 102991"/>
                <a:gd name="connsiteY238" fmla="*/ 127276 h 138581"/>
                <a:gd name="connsiteX239" fmla="*/ 51549 w 102991"/>
                <a:gd name="connsiteY239" fmla="*/ 128419 h 138581"/>
                <a:gd name="connsiteX240" fmla="*/ 51549 w 102991"/>
                <a:gd name="connsiteY240" fmla="*/ 130420 h 138581"/>
                <a:gd name="connsiteX241" fmla="*/ 52692 w 102991"/>
                <a:gd name="connsiteY241" fmla="*/ 132515 h 138581"/>
                <a:gd name="connsiteX242" fmla="*/ 54882 w 102991"/>
                <a:gd name="connsiteY242" fmla="*/ 132515 h 138581"/>
                <a:gd name="connsiteX243" fmla="*/ 54882 w 102991"/>
                <a:gd name="connsiteY243" fmla="*/ 130610 h 138581"/>
                <a:gd name="connsiteX244" fmla="*/ 54882 w 102991"/>
                <a:gd name="connsiteY244" fmla="*/ 128896 h 138581"/>
                <a:gd name="connsiteX245" fmla="*/ 54882 w 102991"/>
                <a:gd name="connsiteY245" fmla="*/ 128038 h 138581"/>
                <a:gd name="connsiteX246" fmla="*/ 54882 w 102991"/>
                <a:gd name="connsiteY246" fmla="*/ 128038 h 138581"/>
                <a:gd name="connsiteX247" fmla="*/ 57168 w 102991"/>
                <a:gd name="connsiteY247" fmla="*/ 129277 h 138581"/>
                <a:gd name="connsiteX248" fmla="*/ 57168 w 102991"/>
                <a:gd name="connsiteY248" fmla="*/ 131753 h 138581"/>
                <a:gd name="connsiteX249" fmla="*/ 57168 w 102991"/>
                <a:gd name="connsiteY249" fmla="*/ 134230 h 138581"/>
                <a:gd name="connsiteX250" fmla="*/ 57168 w 102991"/>
                <a:gd name="connsiteY250" fmla="*/ 134896 h 138581"/>
                <a:gd name="connsiteX251" fmla="*/ 58597 w 102991"/>
                <a:gd name="connsiteY251" fmla="*/ 134896 h 138581"/>
                <a:gd name="connsiteX252" fmla="*/ 59550 w 102991"/>
                <a:gd name="connsiteY252" fmla="*/ 134896 h 138581"/>
                <a:gd name="connsiteX253" fmla="*/ 60216 w 102991"/>
                <a:gd name="connsiteY253" fmla="*/ 131944 h 138581"/>
                <a:gd name="connsiteX254" fmla="*/ 59073 w 102991"/>
                <a:gd name="connsiteY254" fmla="*/ 128896 h 138581"/>
                <a:gd name="connsiteX255" fmla="*/ 59645 w 102991"/>
                <a:gd name="connsiteY255" fmla="*/ 127372 h 138581"/>
                <a:gd name="connsiteX256" fmla="*/ 61264 w 102991"/>
                <a:gd name="connsiteY256" fmla="*/ 127943 h 138581"/>
                <a:gd name="connsiteX257" fmla="*/ 61740 w 102991"/>
                <a:gd name="connsiteY257" fmla="*/ 129467 h 138581"/>
                <a:gd name="connsiteX258" fmla="*/ 61740 w 102991"/>
                <a:gd name="connsiteY258" fmla="*/ 130610 h 138581"/>
                <a:gd name="connsiteX259" fmla="*/ 62502 w 102991"/>
                <a:gd name="connsiteY259" fmla="*/ 131563 h 138581"/>
                <a:gd name="connsiteX260" fmla="*/ 64284 w 102991"/>
                <a:gd name="connsiteY260" fmla="*/ 130610 h 138581"/>
                <a:gd name="connsiteX261" fmla="*/ 64312 w 102991"/>
                <a:gd name="connsiteY261" fmla="*/ 130515 h 138581"/>
                <a:gd name="connsiteX262" fmla="*/ 64312 w 102991"/>
                <a:gd name="connsiteY262" fmla="*/ 128419 h 138581"/>
                <a:gd name="connsiteX263" fmla="*/ 65455 w 102991"/>
                <a:gd name="connsiteY263" fmla="*/ 128419 h 138581"/>
                <a:gd name="connsiteX264" fmla="*/ 66503 w 102991"/>
                <a:gd name="connsiteY264" fmla="*/ 129182 h 138581"/>
                <a:gd name="connsiteX265" fmla="*/ 66503 w 102991"/>
                <a:gd name="connsiteY265" fmla="*/ 130229 h 138581"/>
                <a:gd name="connsiteX266" fmla="*/ 67074 w 102991"/>
                <a:gd name="connsiteY266" fmla="*/ 132992 h 138581"/>
                <a:gd name="connsiteX267" fmla="*/ 69170 w 102991"/>
                <a:gd name="connsiteY267" fmla="*/ 134992 h 138581"/>
                <a:gd name="connsiteX268" fmla="*/ 70789 w 102991"/>
                <a:gd name="connsiteY268" fmla="*/ 134992 h 138581"/>
                <a:gd name="connsiteX269" fmla="*/ 70789 w 102991"/>
                <a:gd name="connsiteY269" fmla="*/ 134420 h 138581"/>
                <a:gd name="connsiteX270" fmla="*/ 70027 w 102991"/>
                <a:gd name="connsiteY270" fmla="*/ 130801 h 138581"/>
                <a:gd name="connsiteX271" fmla="*/ 69360 w 102991"/>
                <a:gd name="connsiteY271" fmla="*/ 128991 h 138581"/>
                <a:gd name="connsiteX272" fmla="*/ 70027 w 102991"/>
                <a:gd name="connsiteY272" fmla="*/ 128134 h 138581"/>
                <a:gd name="connsiteX273" fmla="*/ 71075 w 102991"/>
                <a:gd name="connsiteY273" fmla="*/ 128705 h 138581"/>
                <a:gd name="connsiteX274" fmla="*/ 72123 w 102991"/>
                <a:gd name="connsiteY274" fmla="*/ 129372 h 138581"/>
                <a:gd name="connsiteX275" fmla="*/ 73266 w 102991"/>
                <a:gd name="connsiteY275" fmla="*/ 129372 h 138581"/>
                <a:gd name="connsiteX276" fmla="*/ 73837 w 102991"/>
                <a:gd name="connsiteY276" fmla="*/ 128324 h 138581"/>
                <a:gd name="connsiteX277" fmla="*/ 73837 w 102991"/>
                <a:gd name="connsiteY277" fmla="*/ 127562 h 138581"/>
                <a:gd name="connsiteX278" fmla="*/ 75266 w 102991"/>
                <a:gd name="connsiteY278" fmla="*/ 126800 h 138581"/>
                <a:gd name="connsiteX279" fmla="*/ 76123 w 102991"/>
                <a:gd name="connsiteY279" fmla="*/ 127753 h 138581"/>
                <a:gd name="connsiteX280" fmla="*/ 76123 w 102991"/>
                <a:gd name="connsiteY280" fmla="*/ 128991 h 138581"/>
                <a:gd name="connsiteX281" fmla="*/ 75456 w 102991"/>
                <a:gd name="connsiteY281" fmla="*/ 130039 h 138581"/>
                <a:gd name="connsiteX282" fmla="*/ 75456 w 102991"/>
                <a:gd name="connsiteY282" fmla="*/ 130039 h 138581"/>
                <a:gd name="connsiteX283" fmla="*/ 75456 w 102991"/>
                <a:gd name="connsiteY283" fmla="*/ 131086 h 138581"/>
                <a:gd name="connsiteX284" fmla="*/ 75456 w 102991"/>
                <a:gd name="connsiteY284" fmla="*/ 131086 h 138581"/>
                <a:gd name="connsiteX285" fmla="*/ 78409 w 102991"/>
                <a:gd name="connsiteY285" fmla="*/ 125086 h 138581"/>
                <a:gd name="connsiteX286" fmla="*/ 85172 w 102991"/>
                <a:gd name="connsiteY286" fmla="*/ 120037 h 13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02991" h="138581">
                  <a:moveTo>
                    <a:pt x="85172" y="120037"/>
                  </a:moveTo>
                  <a:cubicBezTo>
                    <a:pt x="86010" y="117875"/>
                    <a:pt x="86648" y="115646"/>
                    <a:pt x="87077" y="113370"/>
                  </a:cubicBezTo>
                  <a:cubicBezTo>
                    <a:pt x="88125" y="109751"/>
                    <a:pt x="89839" y="106417"/>
                    <a:pt x="91173" y="102892"/>
                  </a:cubicBezTo>
                  <a:cubicBezTo>
                    <a:pt x="93630" y="91491"/>
                    <a:pt x="95316" y="79947"/>
                    <a:pt x="96221" y="68317"/>
                  </a:cubicBezTo>
                  <a:cubicBezTo>
                    <a:pt x="97954" y="62707"/>
                    <a:pt x="99107" y="56925"/>
                    <a:pt x="99650" y="51076"/>
                  </a:cubicBezTo>
                  <a:cubicBezTo>
                    <a:pt x="99650" y="49267"/>
                    <a:pt x="99650" y="47362"/>
                    <a:pt x="99650" y="45552"/>
                  </a:cubicBezTo>
                  <a:cubicBezTo>
                    <a:pt x="99764" y="43075"/>
                    <a:pt x="100117" y="40628"/>
                    <a:pt x="100698" y="38218"/>
                  </a:cubicBezTo>
                  <a:lnTo>
                    <a:pt x="102888" y="27835"/>
                  </a:lnTo>
                  <a:lnTo>
                    <a:pt x="102888" y="26597"/>
                  </a:lnTo>
                  <a:cubicBezTo>
                    <a:pt x="102984" y="25873"/>
                    <a:pt x="102984" y="25130"/>
                    <a:pt x="102888" y="24407"/>
                  </a:cubicBezTo>
                  <a:cubicBezTo>
                    <a:pt x="102326" y="24368"/>
                    <a:pt x="101783" y="24616"/>
                    <a:pt x="101460" y="25073"/>
                  </a:cubicBezTo>
                  <a:cubicBezTo>
                    <a:pt x="101460" y="25645"/>
                    <a:pt x="100983" y="26311"/>
                    <a:pt x="100602" y="26788"/>
                  </a:cubicBezTo>
                  <a:cubicBezTo>
                    <a:pt x="100069" y="27188"/>
                    <a:pt x="99326" y="27188"/>
                    <a:pt x="98793" y="26788"/>
                  </a:cubicBezTo>
                  <a:cubicBezTo>
                    <a:pt x="98031" y="26216"/>
                    <a:pt x="98793" y="25264"/>
                    <a:pt x="98793" y="24692"/>
                  </a:cubicBezTo>
                  <a:lnTo>
                    <a:pt x="100698" y="22501"/>
                  </a:lnTo>
                  <a:cubicBezTo>
                    <a:pt x="101069" y="22178"/>
                    <a:pt x="101336" y="21740"/>
                    <a:pt x="101460" y="21263"/>
                  </a:cubicBezTo>
                  <a:cubicBezTo>
                    <a:pt x="101650" y="20768"/>
                    <a:pt x="101402" y="20225"/>
                    <a:pt x="100907" y="20034"/>
                  </a:cubicBezTo>
                  <a:cubicBezTo>
                    <a:pt x="100907" y="20034"/>
                    <a:pt x="100898" y="20025"/>
                    <a:pt x="100888" y="20025"/>
                  </a:cubicBezTo>
                  <a:cubicBezTo>
                    <a:pt x="100317" y="20025"/>
                    <a:pt x="99650" y="20025"/>
                    <a:pt x="99174" y="20501"/>
                  </a:cubicBezTo>
                  <a:cubicBezTo>
                    <a:pt x="98554" y="21044"/>
                    <a:pt x="98040" y="21692"/>
                    <a:pt x="97650" y="22406"/>
                  </a:cubicBezTo>
                  <a:cubicBezTo>
                    <a:pt x="97173" y="23263"/>
                    <a:pt x="96507" y="24407"/>
                    <a:pt x="95459" y="24216"/>
                  </a:cubicBezTo>
                  <a:cubicBezTo>
                    <a:pt x="94754" y="24025"/>
                    <a:pt x="94325" y="23311"/>
                    <a:pt x="94506" y="22597"/>
                  </a:cubicBezTo>
                  <a:cubicBezTo>
                    <a:pt x="94725" y="21978"/>
                    <a:pt x="95163" y="21473"/>
                    <a:pt x="95744" y="21168"/>
                  </a:cubicBezTo>
                  <a:cubicBezTo>
                    <a:pt x="96602" y="20596"/>
                    <a:pt x="97745" y="19930"/>
                    <a:pt x="97650" y="18977"/>
                  </a:cubicBezTo>
                  <a:cubicBezTo>
                    <a:pt x="97430" y="18301"/>
                    <a:pt x="96830" y="17815"/>
                    <a:pt x="96126" y="17739"/>
                  </a:cubicBezTo>
                  <a:cubicBezTo>
                    <a:pt x="95316" y="17863"/>
                    <a:pt x="94573" y="18272"/>
                    <a:pt x="94030" y="18882"/>
                  </a:cubicBezTo>
                  <a:cubicBezTo>
                    <a:pt x="93459" y="19453"/>
                    <a:pt x="93077" y="20120"/>
                    <a:pt x="92506" y="20692"/>
                  </a:cubicBezTo>
                  <a:cubicBezTo>
                    <a:pt x="92163" y="20920"/>
                    <a:pt x="91706" y="20920"/>
                    <a:pt x="91363" y="20692"/>
                  </a:cubicBezTo>
                  <a:cubicBezTo>
                    <a:pt x="91277" y="19320"/>
                    <a:pt x="91935" y="18015"/>
                    <a:pt x="93077" y="17263"/>
                  </a:cubicBezTo>
                  <a:cubicBezTo>
                    <a:pt x="93544" y="17024"/>
                    <a:pt x="93963" y="16701"/>
                    <a:pt x="94316" y="16310"/>
                  </a:cubicBezTo>
                  <a:cubicBezTo>
                    <a:pt x="94687" y="16015"/>
                    <a:pt x="94745" y="15472"/>
                    <a:pt x="94440" y="15100"/>
                  </a:cubicBezTo>
                  <a:cubicBezTo>
                    <a:pt x="94402" y="15062"/>
                    <a:pt x="94363" y="15015"/>
                    <a:pt x="94316" y="14977"/>
                  </a:cubicBezTo>
                  <a:lnTo>
                    <a:pt x="93744" y="14977"/>
                  </a:lnTo>
                  <a:cubicBezTo>
                    <a:pt x="92592" y="15053"/>
                    <a:pt x="91544" y="15653"/>
                    <a:pt x="90887" y="16596"/>
                  </a:cubicBezTo>
                  <a:cubicBezTo>
                    <a:pt x="90410" y="17358"/>
                    <a:pt x="90125" y="18406"/>
                    <a:pt x="89172" y="18596"/>
                  </a:cubicBezTo>
                  <a:cubicBezTo>
                    <a:pt x="89010" y="16463"/>
                    <a:pt x="90239" y="14462"/>
                    <a:pt x="92220" y="13643"/>
                  </a:cubicBezTo>
                  <a:cubicBezTo>
                    <a:pt x="92859" y="13405"/>
                    <a:pt x="93468" y="13081"/>
                    <a:pt x="94030" y="12691"/>
                  </a:cubicBezTo>
                  <a:cubicBezTo>
                    <a:pt x="94601" y="12329"/>
                    <a:pt x="94811" y="11586"/>
                    <a:pt x="94506" y="10976"/>
                  </a:cubicBezTo>
                  <a:cubicBezTo>
                    <a:pt x="94125" y="10529"/>
                    <a:pt x="93573" y="10252"/>
                    <a:pt x="92982" y="10214"/>
                  </a:cubicBezTo>
                  <a:cubicBezTo>
                    <a:pt x="91439" y="10024"/>
                    <a:pt x="89896" y="10548"/>
                    <a:pt x="88791" y="11643"/>
                  </a:cubicBezTo>
                  <a:cubicBezTo>
                    <a:pt x="88010" y="12795"/>
                    <a:pt x="87362" y="14043"/>
                    <a:pt x="86886" y="15358"/>
                  </a:cubicBezTo>
                  <a:cubicBezTo>
                    <a:pt x="86667" y="15863"/>
                    <a:pt x="86201" y="16225"/>
                    <a:pt x="85648" y="16310"/>
                  </a:cubicBezTo>
                  <a:cubicBezTo>
                    <a:pt x="84886" y="16310"/>
                    <a:pt x="84410" y="15548"/>
                    <a:pt x="84505" y="14882"/>
                  </a:cubicBezTo>
                  <a:cubicBezTo>
                    <a:pt x="84686" y="14215"/>
                    <a:pt x="85010" y="13596"/>
                    <a:pt x="85458" y="13072"/>
                  </a:cubicBezTo>
                  <a:cubicBezTo>
                    <a:pt x="85839" y="12491"/>
                    <a:pt x="85839" y="11748"/>
                    <a:pt x="85458" y="11167"/>
                  </a:cubicBezTo>
                  <a:cubicBezTo>
                    <a:pt x="84724" y="10624"/>
                    <a:pt x="83714" y="10624"/>
                    <a:pt x="82981" y="11167"/>
                  </a:cubicBezTo>
                  <a:cubicBezTo>
                    <a:pt x="82295" y="11672"/>
                    <a:pt x="81762" y="12367"/>
                    <a:pt x="81457" y="13167"/>
                  </a:cubicBezTo>
                  <a:lnTo>
                    <a:pt x="80885" y="14310"/>
                  </a:lnTo>
                  <a:cubicBezTo>
                    <a:pt x="80381" y="12672"/>
                    <a:pt x="80628" y="10891"/>
                    <a:pt x="81552" y="9452"/>
                  </a:cubicBezTo>
                  <a:cubicBezTo>
                    <a:pt x="81848" y="9119"/>
                    <a:pt x="82067" y="8728"/>
                    <a:pt x="82219" y="8309"/>
                  </a:cubicBezTo>
                  <a:cubicBezTo>
                    <a:pt x="82486" y="7938"/>
                    <a:pt x="82486" y="7442"/>
                    <a:pt x="82219" y="7071"/>
                  </a:cubicBezTo>
                  <a:lnTo>
                    <a:pt x="81457" y="7071"/>
                  </a:lnTo>
                  <a:cubicBezTo>
                    <a:pt x="80247" y="7052"/>
                    <a:pt x="79161" y="7824"/>
                    <a:pt x="78790" y="8976"/>
                  </a:cubicBezTo>
                  <a:cubicBezTo>
                    <a:pt x="78504" y="10071"/>
                    <a:pt x="78314" y="11186"/>
                    <a:pt x="78218" y="12310"/>
                  </a:cubicBezTo>
                  <a:cubicBezTo>
                    <a:pt x="78218" y="12786"/>
                    <a:pt x="77647" y="13262"/>
                    <a:pt x="77266" y="13072"/>
                  </a:cubicBezTo>
                  <a:lnTo>
                    <a:pt x="77266" y="13072"/>
                  </a:lnTo>
                  <a:cubicBezTo>
                    <a:pt x="76694" y="11452"/>
                    <a:pt x="77933" y="9738"/>
                    <a:pt x="77266" y="8119"/>
                  </a:cubicBezTo>
                  <a:cubicBezTo>
                    <a:pt x="76904" y="7061"/>
                    <a:pt x="76285" y="6109"/>
                    <a:pt x="75456" y="5357"/>
                  </a:cubicBezTo>
                  <a:cubicBezTo>
                    <a:pt x="74885" y="4880"/>
                    <a:pt x="73837" y="4404"/>
                    <a:pt x="73456" y="5357"/>
                  </a:cubicBezTo>
                  <a:cubicBezTo>
                    <a:pt x="73323" y="5595"/>
                    <a:pt x="73323" y="5880"/>
                    <a:pt x="73456" y="6118"/>
                  </a:cubicBezTo>
                  <a:cubicBezTo>
                    <a:pt x="73456" y="7452"/>
                    <a:pt x="74409" y="8595"/>
                    <a:pt x="74790" y="9833"/>
                  </a:cubicBezTo>
                  <a:cubicBezTo>
                    <a:pt x="75371" y="10967"/>
                    <a:pt x="75371" y="12319"/>
                    <a:pt x="74790" y="13453"/>
                  </a:cubicBezTo>
                  <a:cubicBezTo>
                    <a:pt x="74218" y="13453"/>
                    <a:pt x="73551" y="12976"/>
                    <a:pt x="73456" y="12405"/>
                  </a:cubicBezTo>
                  <a:cubicBezTo>
                    <a:pt x="73504" y="11805"/>
                    <a:pt x="73504" y="11195"/>
                    <a:pt x="73456" y="10595"/>
                  </a:cubicBezTo>
                  <a:cubicBezTo>
                    <a:pt x="72980" y="10595"/>
                    <a:pt x="72313" y="10595"/>
                    <a:pt x="72218" y="11452"/>
                  </a:cubicBezTo>
                  <a:cubicBezTo>
                    <a:pt x="72123" y="12310"/>
                    <a:pt x="71742" y="12691"/>
                    <a:pt x="71075" y="12595"/>
                  </a:cubicBezTo>
                  <a:cubicBezTo>
                    <a:pt x="70408" y="12500"/>
                    <a:pt x="71075" y="9833"/>
                    <a:pt x="71075" y="8500"/>
                  </a:cubicBezTo>
                  <a:cubicBezTo>
                    <a:pt x="71237" y="6252"/>
                    <a:pt x="70275" y="4080"/>
                    <a:pt x="68503" y="2690"/>
                  </a:cubicBezTo>
                  <a:lnTo>
                    <a:pt x="67551" y="2213"/>
                  </a:lnTo>
                  <a:cubicBezTo>
                    <a:pt x="66789" y="2099"/>
                    <a:pt x="66074" y="2604"/>
                    <a:pt x="65931" y="3356"/>
                  </a:cubicBezTo>
                  <a:cubicBezTo>
                    <a:pt x="65741" y="4071"/>
                    <a:pt x="65741" y="4832"/>
                    <a:pt x="65931" y="5547"/>
                  </a:cubicBezTo>
                  <a:cubicBezTo>
                    <a:pt x="66074" y="6528"/>
                    <a:pt x="66074" y="7519"/>
                    <a:pt x="65931" y="8500"/>
                  </a:cubicBezTo>
                  <a:cubicBezTo>
                    <a:pt x="65931" y="9452"/>
                    <a:pt x="65169" y="10595"/>
                    <a:pt x="64122" y="10500"/>
                  </a:cubicBezTo>
                  <a:cubicBezTo>
                    <a:pt x="63140" y="10405"/>
                    <a:pt x="62407" y="9576"/>
                    <a:pt x="62407" y="8595"/>
                  </a:cubicBezTo>
                  <a:cubicBezTo>
                    <a:pt x="62550" y="7709"/>
                    <a:pt x="62550" y="6814"/>
                    <a:pt x="62407" y="5928"/>
                  </a:cubicBezTo>
                  <a:cubicBezTo>
                    <a:pt x="62407" y="5071"/>
                    <a:pt x="60788" y="4404"/>
                    <a:pt x="60026" y="5071"/>
                  </a:cubicBezTo>
                  <a:cubicBezTo>
                    <a:pt x="59931" y="5385"/>
                    <a:pt x="59931" y="5709"/>
                    <a:pt x="60026" y="6023"/>
                  </a:cubicBezTo>
                  <a:cubicBezTo>
                    <a:pt x="60111" y="6776"/>
                    <a:pt x="60302" y="7519"/>
                    <a:pt x="60597" y="8214"/>
                  </a:cubicBezTo>
                  <a:cubicBezTo>
                    <a:pt x="60836" y="8976"/>
                    <a:pt x="60654" y="9805"/>
                    <a:pt x="60121" y="10405"/>
                  </a:cubicBezTo>
                  <a:cubicBezTo>
                    <a:pt x="59597" y="10729"/>
                    <a:pt x="58930" y="10729"/>
                    <a:pt x="58407" y="10405"/>
                  </a:cubicBezTo>
                  <a:cubicBezTo>
                    <a:pt x="57892" y="9957"/>
                    <a:pt x="57673" y="9262"/>
                    <a:pt x="57835" y="8595"/>
                  </a:cubicBezTo>
                  <a:lnTo>
                    <a:pt x="57835" y="3928"/>
                  </a:lnTo>
                  <a:cubicBezTo>
                    <a:pt x="57930" y="3166"/>
                    <a:pt x="57930" y="2404"/>
                    <a:pt x="57835" y="1642"/>
                  </a:cubicBezTo>
                  <a:cubicBezTo>
                    <a:pt x="57644" y="861"/>
                    <a:pt x="57168" y="185"/>
                    <a:pt x="56501" y="-263"/>
                  </a:cubicBezTo>
                  <a:cubicBezTo>
                    <a:pt x="56044" y="-444"/>
                    <a:pt x="55530" y="-444"/>
                    <a:pt x="55073" y="-263"/>
                  </a:cubicBezTo>
                  <a:cubicBezTo>
                    <a:pt x="54539" y="-282"/>
                    <a:pt x="54063" y="80"/>
                    <a:pt x="53930" y="594"/>
                  </a:cubicBezTo>
                  <a:cubicBezTo>
                    <a:pt x="53844" y="975"/>
                    <a:pt x="53844" y="1356"/>
                    <a:pt x="53930" y="1737"/>
                  </a:cubicBezTo>
                  <a:cubicBezTo>
                    <a:pt x="54482" y="2823"/>
                    <a:pt x="54711" y="4042"/>
                    <a:pt x="54597" y="5261"/>
                  </a:cubicBezTo>
                  <a:cubicBezTo>
                    <a:pt x="54597" y="5261"/>
                    <a:pt x="54597" y="6309"/>
                    <a:pt x="53739" y="6309"/>
                  </a:cubicBezTo>
                  <a:cubicBezTo>
                    <a:pt x="53473" y="6461"/>
                    <a:pt x="53149" y="6461"/>
                    <a:pt x="52882" y="6309"/>
                  </a:cubicBezTo>
                  <a:cubicBezTo>
                    <a:pt x="52358" y="5747"/>
                    <a:pt x="52082" y="4985"/>
                    <a:pt x="52120" y="4213"/>
                  </a:cubicBezTo>
                  <a:cubicBezTo>
                    <a:pt x="52101" y="3490"/>
                    <a:pt x="51939" y="2775"/>
                    <a:pt x="51644" y="2118"/>
                  </a:cubicBezTo>
                  <a:cubicBezTo>
                    <a:pt x="51272" y="1384"/>
                    <a:pt x="50453" y="994"/>
                    <a:pt x="49643" y="1166"/>
                  </a:cubicBezTo>
                  <a:cubicBezTo>
                    <a:pt x="49100" y="1432"/>
                    <a:pt x="48767" y="1994"/>
                    <a:pt x="48786" y="2594"/>
                  </a:cubicBezTo>
                  <a:cubicBezTo>
                    <a:pt x="48910" y="3166"/>
                    <a:pt x="49139" y="3718"/>
                    <a:pt x="49453" y="4213"/>
                  </a:cubicBezTo>
                  <a:cubicBezTo>
                    <a:pt x="50234" y="5928"/>
                    <a:pt x="50682" y="7766"/>
                    <a:pt x="50786" y="9643"/>
                  </a:cubicBezTo>
                  <a:cubicBezTo>
                    <a:pt x="50786" y="10214"/>
                    <a:pt x="50786" y="10976"/>
                    <a:pt x="50025" y="11071"/>
                  </a:cubicBezTo>
                  <a:cubicBezTo>
                    <a:pt x="49577" y="11043"/>
                    <a:pt x="49167" y="10843"/>
                    <a:pt x="48882" y="10500"/>
                  </a:cubicBezTo>
                  <a:cubicBezTo>
                    <a:pt x="48834" y="10119"/>
                    <a:pt x="48834" y="9738"/>
                    <a:pt x="48882" y="9357"/>
                  </a:cubicBezTo>
                  <a:lnTo>
                    <a:pt x="48882" y="7452"/>
                  </a:lnTo>
                  <a:cubicBezTo>
                    <a:pt x="48739" y="6652"/>
                    <a:pt x="48339" y="5918"/>
                    <a:pt x="47739" y="5357"/>
                  </a:cubicBezTo>
                  <a:cubicBezTo>
                    <a:pt x="47072" y="4880"/>
                    <a:pt x="45929" y="4785"/>
                    <a:pt x="45548" y="5357"/>
                  </a:cubicBezTo>
                  <a:cubicBezTo>
                    <a:pt x="45167" y="5928"/>
                    <a:pt x="45548" y="6595"/>
                    <a:pt x="45548" y="7261"/>
                  </a:cubicBezTo>
                  <a:cubicBezTo>
                    <a:pt x="45681" y="7824"/>
                    <a:pt x="45681" y="8414"/>
                    <a:pt x="45548" y="8976"/>
                  </a:cubicBezTo>
                  <a:cubicBezTo>
                    <a:pt x="45681" y="9243"/>
                    <a:pt x="45681" y="9566"/>
                    <a:pt x="45548" y="9833"/>
                  </a:cubicBezTo>
                  <a:lnTo>
                    <a:pt x="45548" y="9833"/>
                  </a:lnTo>
                  <a:cubicBezTo>
                    <a:pt x="44614" y="10014"/>
                    <a:pt x="43681" y="9548"/>
                    <a:pt x="43262" y="8690"/>
                  </a:cubicBezTo>
                  <a:cubicBezTo>
                    <a:pt x="42976" y="7890"/>
                    <a:pt x="42976" y="7014"/>
                    <a:pt x="43262" y="6214"/>
                  </a:cubicBezTo>
                  <a:cubicBezTo>
                    <a:pt x="43500" y="5375"/>
                    <a:pt x="43500" y="4480"/>
                    <a:pt x="43262" y="3642"/>
                  </a:cubicBezTo>
                  <a:cubicBezTo>
                    <a:pt x="43328" y="3461"/>
                    <a:pt x="43328" y="3251"/>
                    <a:pt x="43262" y="3070"/>
                  </a:cubicBezTo>
                  <a:cubicBezTo>
                    <a:pt x="42805" y="2870"/>
                    <a:pt x="42290" y="2870"/>
                    <a:pt x="41833" y="3070"/>
                  </a:cubicBezTo>
                  <a:lnTo>
                    <a:pt x="40785" y="3070"/>
                  </a:lnTo>
                  <a:cubicBezTo>
                    <a:pt x="39938" y="3756"/>
                    <a:pt x="39661" y="4937"/>
                    <a:pt x="40118" y="5928"/>
                  </a:cubicBezTo>
                  <a:cubicBezTo>
                    <a:pt x="40614" y="6909"/>
                    <a:pt x="41023" y="7928"/>
                    <a:pt x="41357" y="8976"/>
                  </a:cubicBezTo>
                  <a:cubicBezTo>
                    <a:pt x="41357" y="9548"/>
                    <a:pt x="41357" y="10214"/>
                    <a:pt x="40785" y="10405"/>
                  </a:cubicBezTo>
                  <a:cubicBezTo>
                    <a:pt x="40204" y="10652"/>
                    <a:pt x="39528" y="10452"/>
                    <a:pt x="39166" y="9928"/>
                  </a:cubicBezTo>
                  <a:cubicBezTo>
                    <a:pt x="38995" y="9433"/>
                    <a:pt x="38995" y="8900"/>
                    <a:pt x="39166" y="8404"/>
                  </a:cubicBezTo>
                  <a:cubicBezTo>
                    <a:pt x="39261" y="8033"/>
                    <a:pt x="39261" y="7633"/>
                    <a:pt x="39166" y="7261"/>
                  </a:cubicBezTo>
                  <a:cubicBezTo>
                    <a:pt x="39109" y="6852"/>
                    <a:pt x="38804" y="6509"/>
                    <a:pt x="38404" y="6404"/>
                  </a:cubicBezTo>
                  <a:cubicBezTo>
                    <a:pt x="37709" y="6176"/>
                    <a:pt x="36947" y="6557"/>
                    <a:pt x="36718" y="7252"/>
                  </a:cubicBezTo>
                  <a:cubicBezTo>
                    <a:pt x="36709" y="7290"/>
                    <a:pt x="36699" y="7319"/>
                    <a:pt x="36690" y="7357"/>
                  </a:cubicBezTo>
                  <a:cubicBezTo>
                    <a:pt x="36642" y="8090"/>
                    <a:pt x="36642" y="8814"/>
                    <a:pt x="36690" y="9548"/>
                  </a:cubicBezTo>
                  <a:cubicBezTo>
                    <a:pt x="36366" y="9738"/>
                    <a:pt x="35966" y="9738"/>
                    <a:pt x="35642" y="9548"/>
                  </a:cubicBezTo>
                  <a:cubicBezTo>
                    <a:pt x="35166" y="9548"/>
                    <a:pt x="34737" y="9290"/>
                    <a:pt x="34499" y="8881"/>
                  </a:cubicBezTo>
                  <a:cubicBezTo>
                    <a:pt x="34441" y="8538"/>
                    <a:pt x="34441" y="8176"/>
                    <a:pt x="34499" y="7833"/>
                  </a:cubicBezTo>
                  <a:cubicBezTo>
                    <a:pt x="34546" y="6909"/>
                    <a:pt x="34346" y="5985"/>
                    <a:pt x="33927" y="5166"/>
                  </a:cubicBezTo>
                  <a:cubicBezTo>
                    <a:pt x="33537" y="4233"/>
                    <a:pt x="32775" y="3509"/>
                    <a:pt x="31832" y="3166"/>
                  </a:cubicBezTo>
                  <a:cubicBezTo>
                    <a:pt x="31318" y="2928"/>
                    <a:pt x="30727" y="2928"/>
                    <a:pt x="30212" y="3166"/>
                  </a:cubicBezTo>
                  <a:cubicBezTo>
                    <a:pt x="30136" y="3385"/>
                    <a:pt x="30136" y="3613"/>
                    <a:pt x="30212" y="3833"/>
                  </a:cubicBezTo>
                  <a:cubicBezTo>
                    <a:pt x="30050" y="5061"/>
                    <a:pt x="30317" y="6309"/>
                    <a:pt x="30975" y="7357"/>
                  </a:cubicBezTo>
                  <a:cubicBezTo>
                    <a:pt x="31375" y="7842"/>
                    <a:pt x="31603" y="8442"/>
                    <a:pt x="31641" y="9071"/>
                  </a:cubicBezTo>
                  <a:cubicBezTo>
                    <a:pt x="31660" y="9452"/>
                    <a:pt x="31432" y="9805"/>
                    <a:pt x="31070" y="9928"/>
                  </a:cubicBezTo>
                  <a:cubicBezTo>
                    <a:pt x="30632" y="9986"/>
                    <a:pt x="30194" y="9805"/>
                    <a:pt x="29927" y="9452"/>
                  </a:cubicBezTo>
                  <a:cubicBezTo>
                    <a:pt x="29679" y="9147"/>
                    <a:pt x="29346" y="8919"/>
                    <a:pt x="28974" y="8785"/>
                  </a:cubicBezTo>
                  <a:cubicBezTo>
                    <a:pt x="28508" y="8690"/>
                    <a:pt x="28022" y="8881"/>
                    <a:pt x="27736" y="9262"/>
                  </a:cubicBezTo>
                  <a:cubicBezTo>
                    <a:pt x="27488" y="9576"/>
                    <a:pt x="27298" y="9928"/>
                    <a:pt x="27165" y="10309"/>
                  </a:cubicBezTo>
                  <a:cubicBezTo>
                    <a:pt x="27203" y="10567"/>
                    <a:pt x="27203" y="10814"/>
                    <a:pt x="27165" y="11071"/>
                  </a:cubicBezTo>
                  <a:cubicBezTo>
                    <a:pt x="26869" y="11576"/>
                    <a:pt x="26317" y="11872"/>
                    <a:pt x="25736" y="11834"/>
                  </a:cubicBezTo>
                  <a:cubicBezTo>
                    <a:pt x="25298" y="11700"/>
                    <a:pt x="24964" y="11329"/>
                    <a:pt x="24878" y="10881"/>
                  </a:cubicBezTo>
                  <a:cubicBezTo>
                    <a:pt x="24793" y="10500"/>
                    <a:pt x="24793" y="10109"/>
                    <a:pt x="24878" y="9738"/>
                  </a:cubicBezTo>
                  <a:cubicBezTo>
                    <a:pt x="25136" y="9376"/>
                    <a:pt x="25355" y="8995"/>
                    <a:pt x="25545" y="8595"/>
                  </a:cubicBezTo>
                  <a:cubicBezTo>
                    <a:pt x="25545" y="8595"/>
                    <a:pt x="25545" y="8595"/>
                    <a:pt x="25545" y="8595"/>
                  </a:cubicBezTo>
                  <a:cubicBezTo>
                    <a:pt x="25545" y="8595"/>
                    <a:pt x="25545" y="7738"/>
                    <a:pt x="25545" y="7642"/>
                  </a:cubicBezTo>
                  <a:cubicBezTo>
                    <a:pt x="25545" y="7547"/>
                    <a:pt x="23926" y="7642"/>
                    <a:pt x="23164" y="8404"/>
                  </a:cubicBezTo>
                  <a:cubicBezTo>
                    <a:pt x="22440" y="9014"/>
                    <a:pt x="22050" y="9938"/>
                    <a:pt x="22116" y="10881"/>
                  </a:cubicBezTo>
                  <a:cubicBezTo>
                    <a:pt x="22116" y="11452"/>
                    <a:pt x="22116" y="11834"/>
                    <a:pt x="22116" y="12215"/>
                  </a:cubicBezTo>
                  <a:cubicBezTo>
                    <a:pt x="22116" y="12595"/>
                    <a:pt x="20878" y="12881"/>
                    <a:pt x="20687" y="13548"/>
                  </a:cubicBezTo>
                  <a:lnTo>
                    <a:pt x="14401" y="43075"/>
                  </a:lnTo>
                  <a:lnTo>
                    <a:pt x="590" y="107560"/>
                  </a:lnTo>
                  <a:cubicBezTo>
                    <a:pt x="590" y="109179"/>
                    <a:pt x="1257" y="108893"/>
                    <a:pt x="1352" y="109655"/>
                  </a:cubicBezTo>
                  <a:cubicBezTo>
                    <a:pt x="1447" y="110417"/>
                    <a:pt x="876" y="110989"/>
                    <a:pt x="399" y="111655"/>
                  </a:cubicBezTo>
                  <a:cubicBezTo>
                    <a:pt x="-77" y="112322"/>
                    <a:pt x="-267" y="113275"/>
                    <a:pt x="399" y="113656"/>
                  </a:cubicBezTo>
                  <a:cubicBezTo>
                    <a:pt x="1066" y="113913"/>
                    <a:pt x="1809" y="113675"/>
                    <a:pt x="2209" y="113084"/>
                  </a:cubicBezTo>
                  <a:cubicBezTo>
                    <a:pt x="2409" y="112522"/>
                    <a:pt x="2657" y="111979"/>
                    <a:pt x="2971" y="111465"/>
                  </a:cubicBezTo>
                  <a:cubicBezTo>
                    <a:pt x="3371" y="110875"/>
                    <a:pt x="4142" y="110674"/>
                    <a:pt x="4781" y="110989"/>
                  </a:cubicBezTo>
                  <a:cubicBezTo>
                    <a:pt x="5543" y="111560"/>
                    <a:pt x="4781" y="112513"/>
                    <a:pt x="4781" y="113084"/>
                  </a:cubicBezTo>
                  <a:lnTo>
                    <a:pt x="2876" y="115180"/>
                  </a:lnTo>
                  <a:cubicBezTo>
                    <a:pt x="2504" y="115504"/>
                    <a:pt x="2238" y="115942"/>
                    <a:pt x="2114" y="116418"/>
                  </a:cubicBezTo>
                  <a:cubicBezTo>
                    <a:pt x="1971" y="116913"/>
                    <a:pt x="2218" y="117437"/>
                    <a:pt x="2685" y="117656"/>
                  </a:cubicBezTo>
                  <a:cubicBezTo>
                    <a:pt x="3257" y="117656"/>
                    <a:pt x="3924" y="117656"/>
                    <a:pt x="4400" y="117180"/>
                  </a:cubicBezTo>
                  <a:cubicBezTo>
                    <a:pt x="5028" y="116694"/>
                    <a:pt x="5552" y="116075"/>
                    <a:pt x="5924" y="115370"/>
                  </a:cubicBezTo>
                  <a:cubicBezTo>
                    <a:pt x="6400" y="114513"/>
                    <a:pt x="6972" y="113370"/>
                    <a:pt x="8115" y="113560"/>
                  </a:cubicBezTo>
                  <a:cubicBezTo>
                    <a:pt x="8791" y="113789"/>
                    <a:pt x="9200" y="114475"/>
                    <a:pt x="9067" y="115180"/>
                  </a:cubicBezTo>
                  <a:cubicBezTo>
                    <a:pt x="8905" y="115827"/>
                    <a:pt x="8448" y="116361"/>
                    <a:pt x="7829" y="116609"/>
                  </a:cubicBezTo>
                  <a:cubicBezTo>
                    <a:pt x="6972" y="117180"/>
                    <a:pt x="5828" y="117751"/>
                    <a:pt x="5924" y="118704"/>
                  </a:cubicBezTo>
                  <a:cubicBezTo>
                    <a:pt x="6229" y="119533"/>
                    <a:pt x="7048" y="120037"/>
                    <a:pt x="7924" y="119942"/>
                  </a:cubicBezTo>
                  <a:cubicBezTo>
                    <a:pt x="8753" y="119866"/>
                    <a:pt x="9505" y="119447"/>
                    <a:pt x="10019" y="118799"/>
                  </a:cubicBezTo>
                  <a:lnTo>
                    <a:pt x="11448" y="117085"/>
                  </a:lnTo>
                  <a:cubicBezTo>
                    <a:pt x="11829" y="116837"/>
                    <a:pt x="12306" y="116837"/>
                    <a:pt x="12686" y="117085"/>
                  </a:cubicBezTo>
                  <a:cubicBezTo>
                    <a:pt x="12772" y="118456"/>
                    <a:pt x="12115" y="119761"/>
                    <a:pt x="10972" y="120514"/>
                  </a:cubicBezTo>
                  <a:cubicBezTo>
                    <a:pt x="10505" y="120723"/>
                    <a:pt x="10086" y="121009"/>
                    <a:pt x="9734" y="121371"/>
                  </a:cubicBezTo>
                  <a:cubicBezTo>
                    <a:pt x="9362" y="121666"/>
                    <a:pt x="9305" y="122209"/>
                    <a:pt x="9610" y="122581"/>
                  </a:cubicBezTo>
                  <a:cubicBezTo>
                    <a:pt x="9648" y="122619"/>
                    <a:pt x="9686" y="122666"/>
                    <a:pt x="9734" y="122704"/>
                  </a:cubicBezTo>
                  <a:lnTo>
                    <a:pt x="10305" y="122704"/>
                  </a:lnTo>
                  <a:cubicBezTo>
                    <a:pt x="11448" y="122676"/>
                    <a:pt x="12506" y="122114"/>
                    <a:pt x="13163" y="121180"/>
                  </a:cubicBezTo>
                  <a:cubicBezTo>
                    <a:pt x="13639" y="120418"/>
                    <a:pt x="13829" y="119371"/>
                    <a:pt x="14782" y="119180"/>
                  </a:cubicBezTo>
                  <a:cubicBezTo>
                    <a:pt x="15011" y="121333"/>
                    <a:pt x="13753" y="123362"/>
                    <a:pt x="11734" y="124133"/>
                  </a:cubicBezTo>
                  <a:cubicBezTo>
                    <a:pt x="11134" y="124362"/>
                    <a:pt x="10562" y="124648"/>
                    <a:pt x="10019" y="124991"/>
                  </a:cubicBezTo>
                  <a:cubicBezTo>
                    <a:pt x="9600" y="125486"/>
                    <a:pt x="9600" y="126210"/>
                    <a:pt x="10019" y="126705"/>
                  </a:cubicBezTo>
                  <a:cubicBezTo>
                    <a:pt x="10401" y="127153"/>
                    <a:pt x="10953" y="127429"/>
                    <a:pt x="11543" y="127467"/>
                  </a:cubicBezTo>
                  <a:cubicBezTo>
                    <a:pt x="13077" y="127715"/>
                    <a:pt x="14630" y="127219"/>
                    <a:pt x="15735" y="126134"/>
                  </a:cubicBezTo>
                  <a:cubicBezTo>
                    <a:pt x="16497" y="125000"/>
                    <a:pt x="17135" y="123781"/>
                    <a:pt x="17640" y="122514"/>
                  </a:cubicBezTo>
                  <a:cubicBezTo>
                    <a:pt x="17792" y="121990"/>
                    <a:pt x="18240" y="121619"/>
                    <a:pt x="18783" y="121561"/>
                  </a:cubicBezTo>
                  <a:cubicBezTo>
                    <a:pt x="19516" y="121609"/>
                    <a:pt x="20069" y="122247"/>
                    <a:pt x="20021" y="122981"/>
                  </a:cubicBezTo>
                  <a:cubicBezTo>
                    <a:pt x="20021" y="122981"/>
                    <a:pt x="20021" y="122990"/>
                    <a:pt x="20021" y="122990"/>
                  </a:cubicBezTo>
                  <a:cubicBezTo>
                    <a:pt x="19840" y="123657"/>
                    <a:pt x="19516" y="124276"/>
                    <a:pt x="19068" y="124800"/>
                  </a:cubicBezTo>
                  <a:cubicBezTo>
                    <a:pt x="18687" y="125371"/>
                    <a:pt x="18687" y="126124"/>
                    <a:pt x="19068" y="126705"/>
                  </a:cubicBezTo>
                  <a:cubicBezTo>
                    <a:pt x="19792" y="127276"/>
                    <a:pt x="20821" y="127276"/>
                    <a:pt x="21545" y="126705"/>
                  </a:cubicBezTo>
                  <a:cubicBezTo>
                    <a:pt x="22250" y="126257"/>
                    <a:pt x="22783" y="125581"/>
                    <a:pt x="23069" y="124800"/>
                  </a:cubicBezTo>
                  <a:lnTo>
                    <a:pt x="19926" y="122514"/>
                  </a:lnTo>
                  <a:cubicBezTo>
                    <a:pt x="20478" y="124152"/>
                    <a:pt x="20230" y="125943"/>
                    <a:pt x="19259" y="127372"/>
                  </a:cubicBezTo>
                  <a:cubicBezTo>
                    <a:pt x="18944" y="127696"/>
                    <a:pt x="18716" y="128086"/>
                    <a:pt x="18592" y="128515"/>
                  </a:cubicBezTo>
                  <a:cubicBezTo>
                    <a:pt x="18373" y="128896"/>
                    <a:pt x="18373" y="129372"/>
                    <a:pt x="18592" y="129753"/>
                  </a:cubicBezTo>
                  <a:lnTo>
                    <a:pt x="19259" y="129753"/>
                  </a:lnTo>
                  <a:cubicBezTo>
                    <a:pt x="20487" y="129858"/>
                    <a:pt x="21630" y="129115"/>
                    <a:pt x="22021" y="127943"/>
                  </a:cubicBezTo>
                  <a:cubicBezTo>
                    <a:pt x="22269" y="126876"/>
                    <a:pt x="22431" y="125800"/>
                    <a:pt x="22497" y="124705"/>
                  </a:cubicBezTo>
                  <a:cubicBezTo>
                    <a:pt x="22497" y="124228"/>
                    <a:pt x="23069" y="123657"/>
                    <a:pt x="23545" y="123943"/>
                  </a:cubicBezTo>
                  <a:cubicBezTo>
                    <a:pt x="24117" y="125562"/>
                    <a:pt x="22878" y="127276"/>
                    <a:pt x="23545" y="128896"/>
                  </a:cubicBezTo>
                  <a:cubicBezTo>
                    <a:pt x="23831" y="129963"/>
                    <a:pt x="24431" y="130924"/>
                    <a:pt x="25260" y="131658"/>
                  </a:cubicBezTo>
                  <a:cubicBezTo>
                    <a:pt x="25831" y="132134"/>
                    <a:pt x="26879" y="132706"/>
                    <a:pt x="27260" y="132134"/>
                  </a:cubicBezTo>
                  <a:cubicBezTo>
                    <a:pt x="27393" y="131867"/>
                    <a:pt x="27393" y="131544"/>
                    <a:pt x="27260" y="131277"/>
                  </a:cubicBezTo>
                  <a:cubicBezTo>
                    <a:pt x="27260" y="130039"/>
                    <a:pt x="26307" y="128896"/>
                    <a:pt x="25926" y="127562"/>
                  </a:cubicBezTo>
                  <a:cubicBezTo>
                    <a:pt x="25345" y="126429"/>
                    <a:pt x="25345" y="125076"/>
                    <a:pt x="25926" y="123943"/>
                  </a:cubicBezTo>
                  <a:cubicBezTo>
                    <a:pt x="26498" y="123943"/>
                    <a:pt x="27165" y="124419"/>
                    <a:pt x="27260" y="125086"/>
                  </a:cubicBezTo>
                  <a:cubicBezTo>
                    <a:pt x="27212" y="125686"/>
                    <a:pt x="27212" y="126295"/>
                    <a:pt x="27260" y="126895"/>
                  </a:cubicBezTo>
                  <a:cubicBezTo>
                    <a:pt x="27260" y="126895"/>
                    <a:pt x="28403" y="126895"/>
                    <a:pt x="28498" y="126038"/>
                  </a:cubicBezTo>
                  <a:cubicBezTo>
                    <a:pt x="28593" y="125181"/>
                    <a:pt x="28498" y="124800"/>
                    <a:pt x="29546" y="124895"/>
                  </a:cubicBezTo>
                  <a:cubicBezTo>
                    <a:pt x="30593" y="124991"/>
                    <a:pt x="29546" y="127658"/>
                    <a:pt x="29546" y="129086"/>
                  </a:cubicBezTo>
                  <a:cubicBezTo>
                    <a:pt x="29365" y="131334"/>
                    <a:pt x="30336" y="133515"/>
                    <a:pt x="32118" y="134896"/>
                  </a:cubicBezTo>
                  <a:lnTo>
                    <a:pt x="32975" y="135373"/>
                  </a:lnTo>
                  <a:cubicBezTo>
                    <a:pt x="33756" y="135497"/>
                    <a:pt x="34499" y="135001"/>
                    <a:pt x="34689" y="134230"/>
                  </a:cubicBezTo>
                  <a:cubicBezTo>
                    <a:pt x="34823" y="133506"/>
                    <a:pt x="34823" y="132763"/>
                    <a:pt x="34689" y="132039"/>
                  </a:cubicBezTo>
                  <a:cubicBezTo>
                    <a:pt x="34499" y="131068"/>
                    <a:pt x="34499" y="130058"/>
                    <a:pt x="34689" y="129086"/>
                  </a:cubicBezTo>
                  <a:cubicBezTo>
                    <a:pt x="34689" y="128134"/>
                    <a:pt x="35451" y="126991"/>
                    <a:pt x="36499" y="127086"/>
                  </a:cubicBezTo>
                  <a:cubicBezTo>
                    <a:pt x="37471" y="127267"/>
                    <a:pt x="38185" y="128096"/>
                    <a:pt x="38214" y="129086"/>
                  </a:cubicBezTo>
                  <a:cubicBezTo>
                    <a:pt x="38071" y="129972"/>
                    <a:pt x="38071" y="130868"/>
                    <a:pt x="38214" y="131753"/>
                  </a:cubicBezTo>
                  <a:cubicBezTo>
                    <a:pt x="38214" y="132610"/>
                    <a:pt x="39928" y="133277"/>
                    <a:pt x="40595" y="132610"/>
                  </a:cubicBezTo>
                  <a:cubicBezTo>
                    <a:pt x="41261" y="131944"/>
                    <a:pt x="40595" y="132039"/>
                    <a:pt x="40595" y="131753"/>
                  </a:cubicBezTo>
                  <a:cubicBezTo>
                    <a:pt x="40690" y="130991"/>
                    <a:pt x="40690" y="130229"/>
                    <a:pt x="40595" y="129467"/>
                  </a:cubicBezTo>
                  <a:cubicBezTo>
                    <a:pt x="40223" y="128781"/>
                    <a:pt x="40223" y="127962"/>
                    <a:pt x="40595" y="127276"/>
                  </a:cubicBezTo>
                  <a:cubicBezTo>
                    <a:pt x="41100" y="126895"/>
                    <a:pt x="41804" y="126895"/>
                    <a:pt x="42309" y="127276"/>
                  </a:cubicBezTo>
                  <a:cubicBezTo>
                    <a:pt x="42976" y="127276"/>
                    <a:pt x="42976" y="128419"/>
                    <a:pt x="42976" y="129086"/>
                  </a:cubicBezTo>
                  <a:lnTo>
                    <a:pt x="42976" y="133753"/>
                  </a:lnTo>
                  <a:cubicBezTo>
                    <a:pt x="42928" y="134516"/>
                    <a:pt x="42928" y="135277"/>
                    <a:pt x="42976" y="136040"/>
                  </a:cubicBezTo>
                  <a:cubicBezTo>
                    <a:pt x="43195" y="136830"/>
                    <a:pt x="43662" y="137525"/>
                    <a:pt x="44310" y="138040"/>
                  </a:cubicBezTo>
                  <a:cubicBezTo>
                    <a:pt x="44795" y="138230"/>
                    <a:pt x="45348" y="138230"/>
                    <a:pt x="45834" y="138040"/>
                  </a:cubicBezTo>
                  <a:cubicBezTo>
                    <a:pt x="46319" y="137983"/>
                    <a:pt x="46729" y="137649"/>
                    <a:pt x="46881" y="137183"/>
                  </a:cubicBezTo>
                  <a:cubicBezTo>
                    <a:pt x="46967" y="136801"/>
                    <a:pt x="46967" y="136420"/>
                    <a:pt x="46881" y="136040"/>
                  </a:cubicBezTo>
                  <a:cubicBezTo>
                    <a:pt x="46338" y="134944"/>
                    <a:pt x="46110" y="133725"/>
                    <a:pt x="46215" y="132515"/>
                  </a:cubicBezTo>
                  <a:cubicBezTo>
                    <a:pt x="46215" y="132039"/>
                    <a:pt x="46215" y="131467"/>
                    <a:pt x="47072" y="131372"/>
                  </a:cubicBezTo>
                  <a:cubicBezTo>
                    <a:pt x="47386" y="131286"/>
                    <a:pt x="47710" y="131286"/>
                    <a:pt x="48024" y="131372"/>
                  </a:cubicBezTo>
                  <a:cubicBezTo>
                    <a:pt x="48472" y="131982"/>
                    <a:pt x="48701" y="132715"/>
                    <a:pt x="48691" y="133468"/>
                  </a:cubicBezTo>
                  <a:cubicBezTo>
                    <a:pt x="48596" y="134192"/>
                    <a:pt x="48596" y="134934"/>
                    <a:pt x="48691" y="135659"/>
                  </a:cubicBezTo>
                  <a:cubicBezTo>
                    <a:pt x="49072" y="136440"/>
                    <a:pt x="49948" y="136840"/>
                    <a:pt x="50786" y="136611"/>
                  </a:cubicBezTo>
                  <a:cubicBezTo>
                    <a:pt x="51339" y="136401"/>
                    <a:pt x="51682" y="135859"/>
                    <a:pt x="51644" y="135277"/>
                  </a:cubicBezTo>
                  <a:cubicBezTo>
                    <a:pt x="51501" y="134677"/>
                    <a:pt x="51282" y="134096"/>
                    <a:pt x="50977" y="133563"/>
                  </a:cubicBezTo>
                  <a:cubicBezTo>
                    <a:pt x="50196" y="131849"/>
                    <a:pt x="49748" y="130010"/>
                    <a:pt x="49643" y="128134"/>
                  </a:cubicBezTo>
                  <a:cubicBezTo>
                    <a:pt x="49643" y="127562"/>
                    <a:pt x="49643" y="126800"/>
                    <a:pt x="50406" y="126705"/>
                  </a:cubicBezTo>
                  <a:cubicBezTo>
                    <a:pt x="50853" y="126733"/>
                    <a:pt x="51263" y="126933"/>
                    <a:pt x="51549" y="127276"/>
                  </a:cubicBezTo>
                  <a:cubicBezTo>
                    <a:pt x="51596" y="127658"/>
                    <a:pt x="51596" y="128038"/>
                    <a:pt x="51549" y="128419"/>
                  </a:cubicBezTo>
                  <a:cubicBezTo>
                    <a:pt x="51501" y="129086"/>
                    <a:pt x="51501" y="129753"/>
                    <a:pt x="51549" y="130420"/>
                  </a:cubicBezTo>
                  <a:cubicBezTo>
                    <a:pt x="51691" y="131220"/>
                    <a:pt x="52092" y="131953"/>
                    <a:pt x="52692" y="132515"/>
                  </a:cubicBezTo>
                  <a:cubicBezTo>
                    <a:pt x="53358" y="132515"/>
                    <a:pt x="54501" y="133087"/>
                    <a:pt x="54882" y="132515"/>
                  </a:cubicBezTo>
                  <a:cubicBezTo>
                    <a:pt x="55263" y="131944"/>
                    <a:pt x="54882" y="131277"/>
                    <a:pt x="54882" y="130610"/>
                  </a:cubicBezTo>
                  <a:cubicBezTo>
                    <a:pt x="54835" y="130039"/>
                    <a:pt x="54835" y="129467"/>
                    <a:pt x="54882" y="128896"/>
                  </a:cubicBezTo>
                  <a:cubicBezTo>
                    <a:pt x="54882" y="128896"/>
                    <a:pt x="54882" y="128229"/>
                    <a:pt x="54882" y="128038"/>
                  </a:cubicBezTo>
                  <a:lnTo>
                    <a:pt x="54882" y="128038"/>
                  </a:lnTo>
                  <a:cubicBezTo>
                    <a:pt x="55835" y="127867"/>
                    <a:pt x="56787" y="128381"/>
                    <a:pt x="57168" y="129277"/>
                  </a:cubicBezTo>
                  <a:cubicBezTo>
                    <a:pt x="57454" y="130077"/>
                    <a:pt x="57454" y="130953"/>
                    <a:pt x="57168" y="131753"/>
                  </a:cubicBezTo>
                  <a:cubicBezTo>
                    <a:pt x="56987" y="132572"/>
                    <a:pt x="56987" y="133411"/>
                    <a:pt x="57168" y="134230"/>
                  </a:cubicBezTo>
                  <a:cubicBezTo>
                    <a:pt x="57121" y="134449"/>
                    <a:pt x="57121" y="134677"/>
                    <a:pt x="57168" y="134896"/>
                  </a:cubicBezTo>
                  <a:cubicBezTo>
                    <a:pt x="57626" y="135097"/>
                    <a:pt x="58140" y="135097"/>
                    <a:pt x="58597" y="134896"/>
                  </a:cubicBezTo>
                  <a:cubicBezTo>
                    <a:pt x="58911" y="134954"/>
                    <a:pt x="59235" y="134954"/>
                    <a:pt x="59550" y="134896"/>
                  </a:cubicBezTo>
                  <a:cubicBezTo>
                    <a:pt x="60416" y="134182"/>
                    <a:pt x="60693" y="132963"/>
                    <a:pt x="60216" y="131944"/>
                  </a:cubicBezTo>
                  <a:cubicBezTo>
                    <a:pt x="59750" y="130963"/>
                    <a:pt x="59368" y="129943"/>
                    <a:pt x="59073" y="128896"/>
                  </a:cubicBezTo>
                  <a:cubicBezTo>
                    <a:pt x="58892" y="128315"/>
                    <a:pt x="59130" y="127696"/>
                    <a:pt x="59645" y="127372"/>
                  </a:cubicBezTo>
                  <a:cubicBezTo>
                    <a:pt x="60254" y="127210"/>
                    <a:pt x="60893" y="127438"/>
                    <a:pt x="61264" y="127943"/>
                  </a:cubicBezTo>
                  <a:cubicBezTo>
                    <a:pt x="61597" y="128381"/>
                    <a:pt x="61759" y="128924"/>
                    <a:pt x="61740" y="129467"/>
                  </a:cubicBezTo>
                  <a:cubicBezTo>
                    <a:pt x="61693" y="129848"/>
                    <a:pt x="61693" y="130229"/>
                    <a:pt x="61740" y="130610"/>
                  </a:cubicBezTo>
                  <a:cubicBezTo>
                    <a:pt x="61855" y="131020"/>
                    <a:pt x="62131" y="131363"/>
                    <a:pt x="62502" y="131563"/>
                  </a:cubicBezTo>
                  <a:cubicBezTo>
                    <a:pt x="63255" y="131791"/>
                    <a:pt x="64055" y="131372"/>
                    <a:pt x="64284" y="130610"/>
                  </a:cubicBezTo>
                  <a:cubicBezTo>
                    <a:pt x="64293" y="130581"/>
                    <a:pt x="64302" y="130543"/>
                    <a:pt x="64312" y="130515"/>
                  </a:cubicBezTo>
                  <a:cubicBezTo>
                    <a:pt x="64407" y="129820"/>
                    <a:pt x="64407" y="129115"/>
                    <a:pt x="64312" y="128419"/>
                  </a:cubicBezTo>
                  <a:cubicBezTo>
                    <a:pt x="64312" y="128419"/>
                    <a:pt x="64979" y="128419"/>
                    <a:pt x="65455" y="128419"/>
                  </a:cubicBezTo>
                  <a:cubicBezTo>
                    <a:pt x="65893" y="128524"/>
                    <a:pt x="66265" y="128801"/>
                    <a:pt x="66503" y="129182"/>
                  </a:cubicBezTo>
                  <a:cubicBezTo>
                    <a:pt x="66646" y="129515"/>
                    <a:pt x="66646" y="129896"/>
                    <a:pt x="66503" y="130229"/>
                  </a:cubicBezTo>
                  <a:cubicBezTo>
                    <a:pt x="66550" y="131172"/>
                    <a:pt x="66741" y="132106"/>
                    <a:pt x="67074" y="132992"/>
                  </a:cubicBezTo>
                  <a:cubicBezTo>
                    <a:pt x="67465" y="133925"/>
                    <a:pt x="68227" y="134649"/>
                    <a:pt x="69170" y="134992"/>
                  </a:cubicBezTo>
                  <a:cubicBezTo>
                    <a:pt x="69675" y="135277"/>
                    <a:pt x="70284" y="135277"/>
                    <a:pt x="70789" y="134992"/>
                  </a:cubicBezTo>
                  <a:cubicBezTo>
                    <a:pt x="70856" y="134811"/>
                    <a:pt x="70856" y="134601"/>
                    <a:pt x="70789" y="134420"/>
                  </a:cubicBezTo>
                  <a:cubicBezTo>
                    <a:pt x="70970" y="133163"/>
                    <a:pt x="70694" y="131877"/>
                    <a:pt x="70027" y="130801"/>
                  </a:cubicBezTo>
                  <a:cubicBezTo>
                    <a:pt x="69665" y="130258"/>
                    <a:pt x="69436" y="129639"/>
                    <a:pt x="69360" y="128991"/>
                  </a:cubicBezTo>
                  <a:cubicBezTo>
                    <a:pt x="69408" y="128601"/>
                    <a:pt x="69665" y="128277"/>
                    <a:pt x="70027" y="128134"/>
                  </a:cubicBezTo>
                  <a:cubicBezTo>
                    <a:pt x="70437" y="128181"/>
                    <a:pt x="70808" y="128391"/>
                    <a:pt x="71075" y="128705"/>
                  </a:cubicBezTo>
                  <a:cubicBezTo>
                    <a:pt x="71342" y="129029"/>
                    <a:pt x="71713" y="129267"/>
                    <a:pt x="72123" y="129372"/>
                  </a:cubicBezTo>
                  <a:cubicBezTo>
                    <a:pt x="72475" y="129572"/>
                    <a:pt x="72913" y="129572"/>
                    <a:pt x="73266" y="129372"/>
                  </a:cubicBezTo>
                  <a:cubicBezTo>
                    <a:pt x="73513" y="129058"/>
                    <a:pt x="73704" y="128705"/>
                    <a:pt x="73837" y="128324"/>
                  </a:cubicBezTo>
                  <a:cubicBezTo>
                    <a:pt x="73818" y="128067"/>
                    <a:pt x="73818" y="127819"/>
                    <a:pt x="73837" y="127562"/>
                  </a:cubicBezTo>
                  <a:cubicBezTo>
                    <a:pt x="74123" y="127057"/>
                    <a:pt x="74685" y="126762"/>
                    <a:pt x="75266" y="126800"/>
                  </a:cubicBezTo>
                  <a:cubicBezTo>
                    <a:pt x="75704" y="126933"/>
                    <a:pt x="76037" y="127305"/>
                    <a:pt x="76123" y="127753"/>
                  </a:cubicBezTo>
                  <a:cubicBezTo>
                    <a:pt x="76218" y="128162"/>
                    <a:pt x="76218" y="128581"/>
                    <a:pt x="76123" y="128991"/>
                  </a:cubicBezTo>
                  <a:lnTo>
                    <a:pt x="75456" y="130039"/>
                  </a:lnTo>
                  <a:lnTo>
                    <a:pt x="75456" y="130039"/>
                  </a:lnTo>
                  <a:cubicBezTo>
                    <a:pt x="75456" y="130039"/>
                    <a:pt x="75456" y="130896"/>
                    <a:pt x="75456" y="131086"/>
                  </a:cubicBezTo>
                  <a:lnTo>
                    <a:pt x="75456" y="131086"/>
                  </a:lnTo>
                  <a:cubicBezTo>
                    <a:pt x="76113" y="128943"/>
                    <a:pt x="77104" y="126915"/>
                    <a:pt x="78409" y="125086"/>
                  </a:cubicBezTo>
                  <a:cubicBezTo>
                    <a:pt x="80809" y="123609"/>
                    <a:pt x="83076" y="121923"/>
                    <a:pt x="85172" y="12003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F8934AAA-005B-CE40-E29F-4591B1F6BD0D}"/>
                </a:ext>
              </a:extLst>
            </p:cNvPr>
            <p:cNvSpPr/>
            <p:nvPr/>
          </p:nvSpPr>
          <p:spPr>
            <a:xfrm>
              <a:off x="6019228" y="2653855"/>
              <a:ext cx="1227" cy="3333"/>
            </a:xfrm>
            <a:custGeom>
              <a:avLst/>
              <a:gdLst>
                <a:gd name="connsiteX0" fmla="*/ -32 w 1227"/>
                <a:gd name="connsiteY0" fmla="*/ 2935 h 3333"/>
                <a:gd name="connsiteX1" fmla="*/ 825 w 1227"/>
                <a:gd name="connsiteY1" fmla="*/ 1601 h 3333"/>
                <a:gd name="connsiteX2" fmla="*/ 825 w 1227"/>
                <a:gd name="connsiteY2" fmla="*/ -399 h 3333"/>
                <a:gd name="connsiteX3" fmla="*/ 825 w 1227"/>
                <a:gd name="connsiteY3" fmla="*/ -399 h 3333"/>
                <a:gd name="connsiteX4" fmla="*/ 825 w 1227"/>
                <a:gd name="connsiteY4" fmla="*/ 1792 h 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 h="3333">
                  <a:moveTo>
                    <a:pt x="-32" y="2935"/>
                  </a:moveTo>
                  <a:cubicBezTo>
                    <a:pt x="-32" y="2935"/>
                    <a:pt x="539" y="2078"/>
                    <a:pt x="825" y="1601"/>
                  </a:cubicBezTo>
                  <a:cubicBezTo>
                    <a:pt x="1111" y="1125"/>
                    <a:pt x="1491" y="-18"/>
                    <a:pt x="825" y="-399"/>
                  </a:cubicBezTo>
                  <a:lnTo>
                    <a:pt x="825" y="-399"/>
                  </a:lnTo>
                  <a:cubicBezTo>
                    <a:pt x="920" y="325"/>
                    <a:pt x="920" y="1068"/>
                    <a:pt x="825" y="1792"/>
                  </a:cubicBezTo>
                  <a:close/>
                </a:path>
              </a:pathLst>
            </a:custGeom>
            <a:solidFill>
              <a:srgbClr val="B4B4DA"/>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406FF34B-41BC-C643-67D5-FDBA0880DEC5}"/>
                </a:ext>
              </a:extLst>
            </p:cNvPr>
            <p:cNvSpPr/>
            <p:nvPr/>
          </p:nvSpPr>
          <p:spPr>
            <a:xfrm>
              <a:off x="6169336" y="2695947"/>
              <a:ext cx="117544" cy="142765"/>
            </a:xfrm>
            <a:custGeom>
              <a:avLst/>
              <a:gdLst>
                <a:gd name="connsiteX0" fmla="*/ 2545 w 117544"/>
                <a:gd name="connsiteY0" fmla="*/ 112576 h 142765"/>
                <a:gd name="connsiteX1" fmla="*/ 3412 w 117544"/>
                <a:gd name="connsiteY1" fmla="*/ 114252 h 142765"/>
                <a:gd name="connsiteX2" fmla="*/ 3402 w 117544"/>
                <a:gd name="connsiteY2" fmla="*/ 114290 h 142765"/>
                <a:gd name="connsiteX3" fmla="*/ 1974 w 117544"/>
                <a:gd name="connsiteY3" fmla="*/ 115719 h 142765"/>
                <a:gd name="connsiteX4" fmla="*/ -27 w 117544"/>
                <a:gd name="connsiteY4" fmla="*/ 117720 h 142765"/>
                <a:gd name="connsiteX5" fmla="*/ 1783 w 117544"/>
                <a:gd name="connsiteY5" fmla="*/ 119053 h 142765"/>
                <a:gd name="connsiteX6" fmla="*/ 3974 w 117544"/>
                <a:gd name="connsiteY6" fmla="*/ 118101 h 142765"/>
                <a:gd name="connsiteX7" fmla="*/ 5593 w 117544"/>
                <a:gd name="connsiteY7" fmla="*/ 116386 h 142765"/>
                <a:gd name="connsiteX8" fmla="*/ 6831 w 117544"/>
                <a:gd name="connsiteY8" fmla="*/ 116386 h 142765"/>
                <a:gd name="connsiteX9" fmla="*/ 4831 w 117544"/>
                <a:gd name="connsiteY9" fmla="*/ 119815 h 142765"/>
                <a:gd name="connsiteX10" fmla="*/ 3498 w 117544"/>
                <a:gd name="connsiteY10" fmla="*/ 120672 h 142765"/>
                <a:gd name="connsiteX11" fmla="*/ 3374 w 117544"/>
                <a:gd name="connsiteY11" fmla="*/ 121882 h 142765"/>
                <a:gd name="connsiteX12" fmla="*/ 3498 w 117544"/>
                <a:gd name="connsiteY12" fmla="*/ 122006 h 142765"/>
                <a:gd name="connsiteX13" fmla="*/ 4069 w 117544"/>
                <a:gd name="connsiteY13" fmla="*/ 122006 h 142765"/>
                <a:gd name="connsiteX14" fmla="*/ 7022 w 117544"/>
                <a:gd name="connsiteY14" fmla="*/ 120577 h 142765"/>
                <a:gd name="connsiteX15" fmla="*/ 8927 w 117544"/>
                <a:gd name="connsiteY15" fmla="*/ 118672 h 142765"/>
                <a:gd name="connsiteX16" fmla="*/ 5403 w 117544"/>
                <a:gd name="connsiteY16" fmla="*/ 123530 h 142765"/>
                <a:gd name="connsiteX17" fmla="*/ 3593 w 117544"/>
                <a:gd name="connsiteY17" fmla="*/ 124292 h 142765"/>
                <a:gd name="connsiteX18" fmla="*/ 2926 w 117544"/>
                <a:gd name="connsiteY18" fmla="*/ 125911 h 142765"/>
                <a:gd name="connsiteX19" fmla="*/ 4355 w 117544"/>
                <a:gd name="connsiteY19" fmla="*/ 126864 h 142765"/>
                <a:gd name="connsiteX20" fmla="*/ 8641 w 117544"/>
                <a:gd name="connsiteY20" fmla="*/ 125816 h 142765"/>
                <a:gd name="connsiteX21" fmla="*/ 10927 w 117544"/>
                <a:gd name="connsiteY21" fmla="*/ 122101 h 142765"/>
                <a:gd name="connsiteX22" fmla="*/ 12165 w 117544"/>
                <a:gd name="connsiteY22" fmla="*/ 121244 h 142765"/>
                <a:gd name="connsiteX23" fmla="*/ 13223 w 117544"/>
                <a:gd name="connsiteY23" fmla="*/ 122806 h 142765"/>
                <a:gd name="connsiteX24" fmla="*/ 13213 w 117544"/>
                <a:gd name="connsiteY24" fmla="*/ 122863 h 142765"/>
                <a:gd name="connsiteX25" fmla="*/ 12165 w 117544"/>
                <a:gd name="connsiteY25" fmla="*/ 124578 h 142765"/>
                <a:gd name="connsiteX26" fmla="*/ 12165 w 117544"/>
                <a:gd name="connsiteY26" fmla="*/ 126483 h 142765"/>
                <a:gd name="connsiteX27" fmla="*/ 14642 w 117544"/>
                <a:gd name="connsiteY27" fmla="*/ 126959 h 142765"/>
                <a:gd name="connsiteX28" fmla="*/ 16261 w 117544"/>
                <a:gd name="connsiteY28" fmla="*/ 125149 h 142765"/>
                <a:gd name="connsiteX29" fmla="*/ 17023 w 117544"/>
                <a:gd name="connsiteY29" fmla="*/ 124006 h 142765"/>
                <a:gd name="connsiteX30" fmla="*/ 15880 w 117544"/>
                <a:gd name="connsiteY30" fmla="*/ 128864 h 142765"/>
                <a:gd name="connsiteX31" fmla="*/ 15118 w 117544"/>
                <a:gd name="connsiteY31" fmla="*/ 130007 h 142765"/>
                <a:gd name="connsiteX32" fmla="*/ 15118 w 117544"/>
                <a:gd name="connsiteY32" fmla="*/ 131340 h 142765"/>
                <a:gd name="connsiteX33" fmla="*/ 15785 w 117544"/>
                <a:gd name="connsiteY33" fmla="*/ 131340 h 142765"/>
                <a:gd name="connsiteX34" fmla="*/ 18643 w 117544"/>
                <a:gd name="connsiteY34" fmla="*/ 129626 h 142765"/>
                <a:gd name="connsiteX35" fmla="*/ 19500 w 117544"/>
                <a:gd name="connsiteY35" fmla="*/ 126292 h 142765"/>
                <a:gd name="connsiteX36" fmla="*/ 20452 w 117544"/>
                <a:gd name="connsiteY36" fmla="*/ 125625 h 142765"/>
                <a:gd name="connsiteX37" fmla="*/ 20452 w 117544"/>
                <a:gd name="connsiteY37" fmla="*/ 126102 h 142765"/>
                <a:gd name="connsiteX38" fmla="*/ 19595 w 117544"/>
                <a:gd name="connsiteY38" fmla="*/ 131055 h 142765"/>
                <a:gd name="connsiteX39" fmla="*/ 21214 w 117544"/>
                <a:gd name="connsiteY39" fmla="*/ 133912 h 142765"/>
                <a:gd name="connsiteX40" fmla="*/ 23119 w 117544"/>
                <a:gd name="connsiteY40" fmla="*/ 134579 h 142765"/>
                <a:gd name="connsiteX41" fmla="*/ 23119 w 117544"/>
                <a:gd name="connsiteY41" fmla="*/ 133722 h 142765"/>
                <a:gd name="connsiteX42" fmla="*/ 22071 w 117544"/>
                <a:gd name="connsiteY42" fmla="*/ 129912 h 142765"/>
                <a:gd name="connsiteX43" fmla="*/ 22738 w 117544"/>
                <a:gd name="connsiteY43" fmla="*/ 126197 h 142765"/>
                <a:gd name="connsiteX44" fmla="*/ 23976 w 117544"/>
                <a:gd name="connsiteY44" fmla="*/ 127435 h 142765"/>
                <a:gd name="connsiteX45" fmla="*/ 23976 w 117544"/>
                <a:gd name="connsiteY45" fmla="*/ 129245 h 142765"/>
                <a:gd name="connsiteX46" fmla="*/ 25310 w 117544"/>
                <a:gd name="connsiteY46" fmla="*/ 128578 h 142765"/>
                <a:gd name="connsiteX47" fmla="*/ 26548 w 117544"/>
                <a:gd name="connsiteY47" fmla="*/ 127435 h 142765"/>
                <a:gd name="connsiteX48" fmla="*/ 25977 w 117544"/>
                <a:gd name="connsiteY48" fmla="*/ 131626 h 142765"/>
                <a:gd name="connsiteX49" fmla="*/ 27977 w 117544"/>
                <a:gd name="connsiteY49" fmla="*/ 137722 h 142765"/>
                <a:gd name="connsiteX50" fmla="*/ 28834 w 117544"/>
                <a:gd name="connsiteY50" fmla="*/ 138294 h 142765"/>
                <a:gd name="connsiteX51" fmla="*/ 30644 w 117544"/>
                <a:gd name="connsiteY51" fmla="*/ 137246 h 142765"/>
                <a:gd name="connsiteX52" fmla="*/ 30644 w 117544"/>
                <a:gd name="connsiteY52" fmla="*/ 135055 h 142765"/>
                <a:gd name="connsiteX53" fmla="*/ 30644 w 117544"/>
                <a:gd name="connsiteY53" fmla="*/ 132007 h 142765"/>
                <a:gd name="connsiteX54" fmla="*/ 32644 w 117544"/>
                <a:gd name="connsiteY54" fmla="*/ 130102 h 142765"/>
                <a:gd name="connsiteX55" fmla="*/ 34168 w 117544"/>
                <a:gd name="connsiteY55" fmla="*/ 132293 h 142765"/>
                <a:gd name="connsiteX56" fmla="*/ 34168 w 117544"/>
                <a:gd name="connsiteY56" fmla="*/ 134960 h 142765"/>
                <a:gd name="connsiteX57" fmla="*/ 36454 w 117544"/>
                <a:gd name="connsiteY57" fmla="*/ 136008 h 142765"/>
                <a:gd name="connsiteX58" fmla="*/ 36930 w 117544"/>
                <a:gd name="connsiteY58" fmla="*/ 135150 h 142765"/>
                <a:gd name="connsiteX59" fmla="*/ 36930 w 117544"/>
                <a:gd name="connsiteY59" fmla="*/ 132769 h 142765"/>
                <a:gd name="connsiteX60" fmla="*/ 37597 w 117544"/>
                <a:gd name="connsiteY60" fmla="*/ 130673 h 142765"/>
                <a:gd name="connsiteX61" fmla="*/ 39216 w 117544"/>
                <a:gd name="connsiteY61" fmla="*/ 130673 h 142765"/>
                <a:gd name="connsiteX62" fmla="*/ 39693 w 117544"/>
                <a:gd name="connsiteY62" fmla="*/ 132483 h 142765"/>
                <a:gd name="connsiteX63" fmla="*/ 39121 w 117544"/>
                <a:gd name="connsiteY63" fmla="*/ 137151 h 142765"/>
                <a:gd name="connsiteX64" fmla="*/ 39121 w 117544"/>
                <a:gd name="connsiteY64" fmla="*/ 139532 h 142765"/>
                <a:gd name="connsiteX65" fmla="*/ 40169 w 117544"/>
                <a:gd name="connsiteY65" fmla="*/ 141627 h 142765"/>
                <a:gd name="connsiteX66" fmla="*/ 41598 w 117544"/>
                <a:gd name="connsiteY66" fmla="*/ 142104 h 142765"/>
                <a:gd name="connsiteX67" fmla="*/ 43074 w 117544"/>
                <a:gd name="connsiteY67" fmla="*/ 142018 h 142765"/>
                <a:gd name="connsiteX68" fmla="*/ 43217 w 117544"/>
                <a:gd name="connsiteY68" fmla="*/ 141818 h 142765"/>
                <a:gd name="connsiteX69" fmla="*/ 43217 w 117544"/>
                <a:gd name="connsiteY69" fmla="*/ 140580 h 142765"/>
                <a:gd name="connsiteX70" fmla="*/ 43217 w 117544"/>
                <a:gd name="connsiteY70" fmla="*/ 136960 h 142765"/>
                <a:gd name="connsiteX71" fmla="*/ 44169 w 117544"/>
                <a:gd name="connsiteY71" fmla="*/ 135912 h 142765"/>
                <a:gd name="connsiteX72" fmla="*/ 45027 w 117544"/>
                <a:gd name="connsiteY72" fmla="*/ 136389 h 142765"/>
                <a:gd name="connsiteX73" fmla="*/ 45598 w 117544"/>
                <a:gd name="connsiteY73" fmla="*/ 138579 h 142765"/>
                <a:gd name="connsiteX74" fmla="*/ 45598 w 117544"/>
                <a:gd name="connsiteY74" fmla="*/ 140865 h 142765"/>
                <a:gd name="connsiteX75" fmla="*/ 47503 w 117544"/>
                <a:gd name="connsiteY75" fmla="*/ 141913 h 142765"/>
                <a:gd name="connsiteX76" fmla="*/ 48456 w 117544"/>
                <a:gd name="connsiteY76" fmla="*/ 140580 h 142765"/>
                <a:gd name="connsiteX77" fmla="*/ 48456 w 117544"/>
                <a:gd name="connsiteY77" fmla="*/ 138865 h 142765"/>
                <a:gd name="connsiteX78" fmla="*/ 47598 w 117544"/>
                <a:gd name="connsiteY78" fmla="*/ 133245 h 142765"/>
                <a:gd name="connsiteX79" fmla="*/ 48456 w 117544"/>
                <a:gd name="connsiteY79" fmla="*/ 131912 h 142765"/>
                <a:gd name="connsiteX80" fmla="*/ 49503 w 117544"/>
                <a:gd name="connsiteY80" fmla="*/ 132579 h 142765"/>
                <a:gd name="connsiteX81" fmla="*/ 49503 w 117544"/>
                <a:gd name="connsiteY81" fmla="*/ 133722 h 142765"/>
                <a:gd name="connsiteX82" fmla="*/ 49503 w 117544"/>
                <a:gd name="connsiteY82" fmla="*/ 135722 h 142765"/>
                <a:gd name="connsiteX83" fmla="*/ 50361 w 117544"/>
                <a:gd name="connsiteY83" fmla="*/ 137913 h 142765"/>
                <a:gd name="connsiteX84" fmla="*/ 52551 w 117544"/>
                <a:gd name="connsiteY84" fmla="*/ 137913 h 142765"/>
                <a:gd name="connsiteX85" fmla="*/ 52551 w 117544"/>
                <a:gd name="connsiteY85" fmla="*/ 135912 h 142765"/>
                <a:gd name="connsiteX86" fmla="*/ 52551 w 117544"/>
                <a:gd name="connsiteY86" fmla="*/ 134198 h 142765"/>
                <a:gd name="connsiteX87" fmla="*/ 52551 w 117544"/>
                <a:gd name="connsiteY87" fmla="*/ 133340 h 142765"/>
                <a:gd name="connsiteX88" fmla="*/ 53028 w 117544"/>
                <a:gd name="connsiteY88" fmla="*/ 133340 h 142765"/>
                <a:gd name="connsiteX89" fmla="*/ 55218 w 117544"/>
                <a:gd name="connsiteY89" fmla="*/ 134674 h 142765"/>
                <a:gd name="connsiteX90" fmla="*/ 55218 w 117544"/>
                <a:gd name="connsiteY90" fmla="*/ 137246 h 142765"/>
                <a:gd name="connsiteX91" fmla="*/ 55218 w 117544"/>
                <a:gd name="connsiteY91" fmla="*/ 139722 h 142765"/>
                <a:gd name="connsiteX92" fmla="*/ 55218 w 117544"/>
                <a:gd name="connsiteY92" fmla="*/ 140389 h 142765"/>
                <a:gd name="connsiteX93" fmla="*/ 56647 w 117544"/>
                <a:gd name="connsiteY93" fmla="*/ 140389 h 142765"/>
                <a:gd name="connsiteX94" fmla="*/ 57600 w 117544"/>
                <a:gd name="connsiteY94" fmla="*/ 140389 h 142765"/>
                <a:gd name="connsiteX95" fmla="*/ 58552 w 117544"/>
                <a:gd name="connsiteY95" fmla="*/ 137532 h 142765"/>
                <a:gd name="connsiteX96" fmla="*/ 57695 w 117544"/>
                <a:gd name="connsiteY96" fmla="*/ 134388 h 142765"/>
                <a:gd name="connsiteX97" fmla="*/ 58362 w 117544"/>
                <a:gd name="connsiteY97" fmla="*/ 132864 h 142765"/>
                <a:gd name="connsiteX98" fmla="*/ 59981 w 117544"/>
                <a:gd name="connsiteY98" fmla="*/ 133531 h 142765"/>
                <a:gd name="connsiteX99" fmla="*/ 59981 w 117544"/>
                <a:gd name="connsiteY99" fmla="*/ 135150 h 142765"/>
                <a:gd name="connsiteX100" fmla="*/ 59981 w 117544"/>
                <a:gd name="connsiteY100" fmla="*/ 136294 h 142765"/>
                <a:gd name="connsiteX101" fmla="*/ 60648 w 117544"/>
                <a:gd name="connsiteY101" fmla="*/ 137341 h 142765"/>
                <a:gd name="connsiteX102" fmla="*/ 62553 w 117544"/>
                <a:gd name="connsiteY102" fmla="*/ 136389 h 142765"/>
                <a:gd name="connsiteX103" fmla="*/ 62553 w 117544"/>
                <a:gd name="connsiteY103" fmla="*/ 134293 h 142765"/>
                <a:gd name="connsiteX104" fmla="*/ 63696 w 117544"/>
                <a:gd name="connsiteY104" fmla="*/ 134293 h 142765"/>
                <a:gd name="connsiteX105" fmla="*/ 64743 w 117544"/>
                <a:gd name="connsiteY105" fmla="*/ 135055 h 142765"/>
                <a:gd name="connsiteX106" fmla="*/ 64743 w 117544"/>
                <a:gd name="connsiteY106" fmla="*/ 136198 h 142765"/>
                <a:gd name="connsiteX107" fmla="*/ 64743 w 117544"/>
                <a:gd name="connsiteY107" fmla="*/ 138960 h 142765"/>
                <a:gd name="connsiteX108" fmla="*/ 66648 w 117544"/>
                <a:gd name="connsiteY108" fmla="*/ 141151 h 142765"/>
                <a:gd name="connsiteX109" fmla="*/ 68268 w 117544"/>
                <a:gd name="connsiteY109" fmla="*/ 141151 h 142765"/>
                <a:gd name="connsiteX110" fmla="*/ 68268 w 117544"/>
                <a:gd name="connsiteY110" fmla="*/ 140484 h 142765"/>
                <a:gd name="connsiteX111" fmla="*/ 68268 w 117544"/>
                <a:gd name="connsiteY111" fmla="*/ 136865 h 142765"/>
                <a:gd name="connsiteX112" fmla="*/ 67791 w 117544"/>
                <a:gd name="connsiteY112" fmla="*/ 135055 h 142765"/>
                <a:gd name="connsiteX113" fmla="*/ 68458 w 117544"/>
                <a:gd name="connsiteY113" fmla="*/ 134198 h 142765"/>
                <a:gd name="connsiteX114" fmla="*/ 69506 w 117544"/>
                <a:gd name="connsiteY114" fmla="*/ 134769 h 142765"/>
                <a:gd name="connsiteX115" fmla="*/ 70458 w 117544"/>
                <a:gd name="connsiteY115" fmla="*/ 135531 h 142765"/>
                <a:gd name="connsiteX116" fmla="*/ 71697 w 117544"/>
                <a:gd name="connsiteY116" fmla="*/ 135531 h 142765"/>
                <a:gd name="connsiteX117" fmla="*/ 72363 w 117544"/>
                <a:gd name="connsiteY117" fmla="*/ 134388 h 142765"/>
                <a:gd name="connsiteX118" fmla="*/ 72839 w 117544"/>
                <a:gd name="connsiteY118" fmla="*/ 133722 h 142765"/>
                <a:gd name="connsiteX119" fmla="*/ 74268 w 117544"/>
                <a:gd name="connsiteY119" fmla="*/ 133055 h 142765"/>
                <a:gd name="connsiteX120" fmla="*/ 75030 w 117544"/>
                <a:gd name="connsiteY120" fmla="*/ 134103 h 142765"/>
                <a:gd name="connsiteX121" fmla="*/ 74554 w 117544"/>
                <a:gd name="connsiteY121" fmla="*/ 135246 h 142765"/>
                <a:gd name="connsiteX122" fmla="*/ 73792 w 117544"/>
                <a:gd name="connsiteY122" fmla="*/ 136294 h 142765"/>
                <a:gd name="connsiteX123" fmla="*/ 73792 w 117544"/>
                <a:gd name="connsiteY123" fmla="*/ 136294 h 142765"/>
                <a:gd name="connsiteX124" fmla="*/ 73792 w 117544"/>
                <a:gd name="connsiteY124" fmla="*/ 137341 h 142765"/>
                <a:gd name="connsiteX125" fmla="*/ 76269 w 117544"/>
                <a:gd name="connsiteY125" fmla="*/ 136770 h 142765"/>
                <a:gd name="connsiteX126" fmla="*/ 77507 w 117544"/>
                <a:gd name="connsiteY126" fmla="*/ 134293 h 142765"/>
                <a:gd name="connsiteX127" fmla="*/ 77507 w 117544"/>
                <a:gd name="connsiteY127" fmla="*/ 132960 h 142765"/>
                <a:gd name="connsiteX128" fmla="*/ 79031 w 117544"/>
                <a:gd name="connsiteY128" fmla="*/ 131721 h 142765"/>
                <a:gd name="connsiteX129" fmla="*/ 79031 w 117544"/>
                <a:gd name="connsiteY129" fmla="*/ 131721 h 142765"/>
                <a:gd name="connsiteX130" fmla="*/ 79602 w 117544"/>
                <a:gd name="connsiteY130" fmla="*/ 133912 h 142765"/>
                <a:gd name="connsiteX131" fmla="*/ 78459 w 117544"/>
                <a:gd name="connsiteY131" fmla="*/ 135912 h 142765"/>
                <a:gd name="connsiteX132" fmla="*/ 78459 w 117544"/>
                <a:gd name="connsiteY132" fmla="*/ 137913 h 142765"/>
                <a:gd name="connsiteX133" fmla="*/ 80269 w 117544"/>
                <a:gd name="connsiteY133" fmla="*/ 137436 h 142765"/>
                <a:gd name="connsiteX134" fmla="*/ 81222 w 117544"/>
                <a:gd name="connsiteY134" fmla="*/ 135817 h 142765"/>
                <a:gd name="connsiteX135" fmla="*/ 82174 w 117544"/>
                <a:gd name="connsiteY135" fmla="*/ 135341 h 142765"/>
                <a:gd name="connsiteX136" fmla="*/ 80650 w 117544"/>
                <a:gd name="connsiteY136" fmla="*/ 127721 h 142765"/>
                <a:gd name="connsiteX137" fmla="*/ 83031 w 117544"/>
                <a:gd name="connsiteY137" fmla="*/ 114767 h 142765"/>
                <a:gd name="connsiteX138" fmla="*/ 97319 w 117544"/>
                <a:gd name="connsiteY138" fmla="*/ 76667 h 142765"/>
                <a:gd name="connsiteX139" fmla="*/ 102558 w 117544"/>
                <a:gd name="connsiteY139" fmla="*/ 63713 h 142765"/>
                <a:gd name="connsiteX140" fmla="*/ 107987 w 117544"/>
                <a:gd name="connsiteY140" fmla="*/ 50854 h 142765"/>
                <a:gd name="connsiteX141" fmla="*/ 117512 w 117544"/>
                <a:gd name="connsiteY141" fmla="*/ 33900 h 142765"/>
                <a:gd name="connsiteX142" fmla="*/ 116274 w 117544"/>
                <a:gd name="connsiteY142" fmla="*/ 33900 h 142765"/>
                <a:gd name="connsiteX143" fmla="*/ 115607 w 117544"/>
                <a:gd name="connsiteY143" fmla="*/ 35043 h 142765"/>
                <a:gd name="connsiteX144" fmla="*/ 115131 w 117544"/>
                <a:gd name="connsiteY144" fmla="*/ 35709 h 142765"/>
                <a:gd name="connsiteX145" fmla="*/ 113702 w 117544"/>
                <a:gd name="connsiteY145" fmla="*/ 36376 h 142765"/>
                <a:gd name="connsiteX146" fmla="*/ 112940 w 117544"/>
                <a:gd name="connsiteY146" fmla="*/ 35328 h 142765"/>
                <a:gd name="connsiteX147" fmla="*/ 113416 w 117544"/>
                <a:gd name="connsiteY147" fmla="*/ 34185 h 142765"/>
                <a:gd name="connsiteX148" fmla="*/ 114178 w 117544"/>
                <a:gd name="connsiteY148" fmla="*/ 33138 h 142765"/>
                <a:gd name="connsiteX149" fmla="*/ 114178 w 117544"/>
                <a:gd name="connsiteY149" fmla="*/ 32661 h 142765"/>
                <a:gd name="connsiteX150" fmla="*/ 114178 w 117544"/>
                <a:gd name="connsiteY150" fmla="*/ 31614 h 142765"/>
                <a:gd name="connsiteX151" fmla="*/ 111702 w 117544"/>
                <a:gd name="connsiteY151" fmla="*/ 32185 h 142765"/>
                <a:gd name="connsiteX152" fmla="*/ 110463 w 117544"/>
                <a:gd name="connsiteY152" fmla="*/ 34662 h 142765"/>
                <a:gd name="connsiteX153" fmla="*/ 110463 w 117544"/>
                <a:gd name="connsiteY153" fmla="*/ 35995 h 142765"/>
                <a:gd name="connsiteX154" fmla="*/ 108939 w 117544"/>
                <a:gd name="connsiteY154" fmla="*/ 37233 h 142765"/>
                <a:gd name="connsiteX155" fmla="*/ 108939 w 117544"/>
                <a:gd name="connsiteY155" fmla="*/ 37233 h 142765"/>
                <a:gd name="connsiteX156" fmla="*/ 108368 w 117544"/>
                <a:gd name="connsiteY156" fmla="*/ 35043 h 142765"/>
                <a:gd name="connsiteX157" fmla="*/ 109511 w 117544"/>
                <a:gd name="connsiteY157" fmla="*/ 33042 h 142765"/>
                <a:gd name="connsiteX158" fmla="*/ 109511 w 117544"/>
                <a:gd name="connsiteY158" fmla="*/ 30947 h 142765"/>
                <a:gd name="connsiteX159" fmla="*/ 107701 w 117544"/>
                <a:gd name="connsiteY159" fmla="*/ 30947 h 142765"/>
                <a:gd name="connsiteX160" fmla="*/ 106749 w 117544"/>
                <a:gd name="connsiteY160" fmla="*/ 32566 h 142765"/>
                <a:gd name="connsiteX161" fmla="*/ 104844 w 117544"/>
                <a:gd name="connsiteY161" fmla="*/ 32566 h 142765"/>
                <a:gd name="connsiteX162" fmla="*/ 105415 w 117544"/>
                <a:gd name="connsiteY162" fmla="*/ 30471 h 142765"/>
                <a:gd name="connsiteX163" fmla="*/ 107511 w 117544"/>
                <a:gd name="connsiteY163" fmla="*/ 28470 h 142765"/>
                <a:gd name="connsiteX164" fmla="*/ 108368 w 117544"/>
                <a:gd name="connsiteY164" fmla="*/ 27327 h 142765"/>
                <a:gd name="connsiteX165" fmla="*/ 107892 w 117544"/>
                <a:gd name="connsiteY165" fmla="*/ 25994 h 142765"/>
                <a:gd name="connsiteX166" fmla="*/ 106082 w 117544"/>
                <a:gd name="connsiteY166" fmla="*/ 25994 h 142765"/>
                <a:gd name="connsiteX167" fmla="*/ 104368 w 117544"/>
                <a:gd name="connsiteY167" fmla="*/ 27804 h 142765"/>
                <a:gd name="connsiteX168" fmla="*/ 102081 w 117544"/>
                <a:gd name="connsiteY168" fmla="*/ 29423 h 142765"/>
                <a:gd name="connsiteX169" fmla="*/ 101215 w 117544"/>
                <a:gd name="connsiteY169" fmla="*/ 27746 h 142765"/>
                <a:gd name="connsiteX170" fmla="*/ 101224 w 117544"/>
                <a:gd name="connsiteY170" fmla="*/ 27708 h 142765"/>
                <a:gd name="connsiteX171" fmla="*/ 102653 w 117544"/>
                <a:gd name="connsiteY171" fmla="*/ 26375 h 142765"/>
                <a:gd name="connsiteX172" fmla="*/ 104748 w 117544"/>
                <a:gd name="connsiteY172" fmla="*/ 24375 h 142765"/>
                <a:gd name="connsiteX173" fmla="*/ 102843 w 117544"/>
                <a:gd name="connsiteY173" fmla="*/ 22946 h 142765"/>
                <a:gd name="connsiteX174" fmla="*/ 100653 w 117544"/>
                <a:gd name="connsiteY174" fmla="*/ 23994 h 142765"/>
                <a:gd name="connsiteX175" fmla="*/ 99033 w 117544"/>
                <a:gd name="connsiteY175" fmla="*/ 25613 h 142765"/>
                <a:gd name="connsiteX176" fmla="*/ 97795 w 117544"/>
                <a:gd name="connsiteY176" fmla="*/ 25613 h 142765"/>
                <a:gd name="connsiteX177" fmla="*/ 99795 w 117544"/>
                <a:gd name="connsiteY177" fmla="*/ 22184 h 142765"/>
                <a:gd name="connsiteX178" fmla="*/ 101129 w 117544"/>
                <a:gd name="connsiteY178" fmla="*/ 21422 h 142765"/>
                <a:gd name="connsiteX179" fmla="*/ 101129 w 117544"/>
                <a:gd name="connsiteY179" fmla="*/ 20088 h 142765"/>
                <a:gd name="connsiteX180" fmla="*/ 100462 w 117544"/>
                <a:gd name="connsiteY180" fmla="*/ 20088 h 142765"/>
                <a:gd name="connsiteX181" fmla="*/ 97509 w 117544"/>
                <a:gd name="connsiteY181" fmla="*/ 21517 h 142765"/>
                <a:gd name="connsiteX182" fmla="*/ 95604 w 117544"/>
                <a:gd name="connsiteY182" fmla="*/ 23422 h 142765"/>
                <a:gd name="connsiteX183" fmla="*/ 99129 w 117544"/>
                <a:gd name="connsiteY183" fmla="*/ 18660 h 142765"/>
                <a:gd name="connsiteX184" fmla="*/ 101034 w 117544"/>
                <a:gd name="connsiteY184" fmla="*/ 17802 h 142765"/>
                <a:gd name="connsiteX185" fmla="*/ 101605 w 117544"/>
                <a:gd name="connsiteY185" fmla="*/ 16183 h 142765"/>
                <a:gd name="connsiteX186" fmla="*/ 100176 w 117544"/>
                <a:gd name="connsiteY186" fmla="*/ 15231 h 142765"/>
                <a:gd name="connsiteX187" fmla="*/ 95890 w 117544"/>
                <a:gd name="connsiteY187" fmla="*/ 16278 h 142765"/>
                <a:gd name="connsiteX188" fmla="*/ 93604 w 117544"/>
                <a:gd name="connsiteY188" fmla="*/ 19898 h 142765"/>
                <a:gd name="connsiteX189" fmla="*/ 92271 w 117544"/>
                <a:gd name="connsiteY189" fmla="*/ 20755 h 142765"/>
                <a:gd name="connsiteX190" fmla="*/ 91223 w 117544"/>
                <a:gd name="connsiteY190" fmla="*/ 19136 h 142765"/>
                <a:gd name="connsiteX191" fmla="*/ 92366 w 117544"/>
                <a:gd name="connsiteY191" fmla="*/ 17421 h 142765"/>
                <a:gd name="connsiteX192" fmla="*/ 92366 w 117544"/>
                <a:gd name="connsiteY192" fmla="*/ 15516 h 142765"/>
                <a:gd name="connsiteX193" fmla="*/ 89985 w 117544"/>
                <a:gd name="connsiteY193" fmla="*/ 14945 h 142765"/>
                <a:gd name="connsiteX194" fmla="*/ 88270 w 117544"/>
                <a:gd name="connsiteY194" fmla="*/ 16850 h 142765"/>
                <a:gd name="connsiteX195" fmla="*/ 87508 w 117544"/>
                <a:gd name="connsiteY195" fmla="*/ 17993 h 142765"/>
                <a:gd name="connsiteX196" fmla="*/ 88651 w 117544"/>
                <a:gd name="connsiteY196" fmla="*/ 13135 h 142765"/>
                <a:gd name="connsiteX197" fmla="*/ 89508 w 117544"/>
                <a:gd name="connsiteY197" fmla="*/ 11992 h 142765"/>
                <a:gd name="connsiteX198" fmla="*/ 89508 w 117544"/>
                <a:gd name="connsiteY198" fmla="*/ 10659 h 142765"/>
                <a:gd name="connsiteX199" fmla="*/ 88842 w 117544"/>
                <a:gd name="connsiteY199" fmla="*/ 10659 h 142765"/>
                <a:gd name="connsiteX200" fmla="*/ 85889 w 117544"/>
                <a:gd name="connsiteY200" fmla="*/ 12373 h 142765"/>
                <a:gd name="connsiteX201" fmla="*/ 85032 w 117544"/>
                <a:gd name="connsiteY201" fmla="*/ 15612 h 142765"/>
                <a:gd name="connsiteX202" fmla="*/ 83984 w 117544"/>
                <a:gd name="connsiteY202" fmla="*/ 16373 h 142765"/>
                <a:gd name="connsiteX203" fmla="*/ 83984 w 117544"/>
                <a:gd name="connsiteY203" fmla="*/ 15802 h 142765"/>
                <a:gd name="connsiteX204" fmla="*/ 84841 w 117544"/>
                <a:gd name="connsiteY204" fmla="*/ 10849 h 142765"/>
                <a:gd name="connsiteX205" fmla="*/ 83222 w 117544"/>
                <a:gd name="connsiteY205" fmla="*/ 7992 h 142765"/>
                <a:gd name="connsiteX206" fmla="*/ 81317 w 117544"/>
                <a:gd name="connsiteY206" fmla="*/ 7325 h 142765"/>
                <a:gd name="connsiteX207" fmla="*/ 81317 w 117544"/>
                <a:gd name="connsiteY207" fmla="*/ 8182 h 142765"/>
                <a:gd name="connsiteX208" fmla="*/ 82269 w 117544"/>
                <a:gd name="connsiteY208" fmla="*/ 11992 h 142765"/>
                <a:gd name="connsiteX209" fmla="*/ 81698 w 117544"/>
                <a:gd name="connsiteY209" fmla="*/ 15707 h 142765"/>
                <a:gd name="connsiteX210" fmla="*/ 80460 w 117544"/>
                <a:gd name="connsiteY210" fmla="*/ 14469 h 142765"/>
                <a:gd name="connsiteX211" fmla="*/ 80460 w 117544"/>
                <a:gd name="connsiteY211" fmla="*/ 12564 h 142765"/>
                <a:gd name="connsiteX212" fmla="*/ 79031 w 117544"/>
                <a:gd name="connsiteY212" fmla="*/ 13326 h 142765"/>
                <a:gd name="connsiteX213" fmla="*/ 77888 w 117544"/>
                <a:gd name="connsiteY213" fmla="*/ 14469 h 142765"/>
                <a:gd name="connsiteX214" fmla="*/ 78364 w 117544"/>
                <a:gd name="connsiteY214" fmla="*/ 10182 h 142765"/>
                <a:gd name="connsiteX215" fmla="*/ 76364 w 117544"/>
                <a:gd name="connsiteY215" fmla="*/ 4086 h 142765"/>
                <a:gd name="connsiteX216" fmla="*/ 75507 w 117544"/>
                <a:gd name="connsiteY216" fmla="*/ 3515 h 142765"/>
                <a:gd name="connsiteX217" fmla="*/ 73697 w 117544"/>
                <a:gd name="connsiteY217" fmla="*/ 4563 h 142765"/>
                <a:gd name="connsiteX218" fmla="*/ 73697 w 117544"/>
                <a:gd name="connsiteY218" fmla="*/ 6753 h 142765"/>
                <a:gd name="connsiteX219" fmla="*/ 73697 w 117544"/>
                <a:gd name="connsiteY219" fmla="*/ 9802 h 142765"/>
                <a:gd name="connsiteX220" fmla="*/ 71697 w 117544"/>
                <a:gd name="connsiteY220" fmla="*/ 11706 h 142765"/>
                <a:gd name="connsiteX221" fmla="*/ 70173 w 117544"/>
                <a:gd name="connsiteY221" fmla="*/ 9515 h 142765"/>
                <a:gd name="connsiteX222" fmla="*/ 70173 w 117544"/>
                <a:gd name="connsiteY222" fmla="*/ 6848 h 142765"/>
                <a:gd name="connsiteX223" fmla="*/ 67887 w 117544"/>
                <a:gd name="connsiteY223" fmla="*/ 5706 h 142765"/>
                <a:gd name="connsiteX224" fmla="*/ 67887 w 117544"/>
                <a:gd name="connsiteY224" fmla="*/ 6658 h 142765"/>
                <a:gd name="connsiteX225" fmla="*/ 67887 w 117544"/>
                <a:gd name="connsiteY225" fmla="*/ 8944 h 142765"/>
                <a:gd name="connsiteX226" fmla="*/ 67315 w 117544"/>
                <a:gd name="connsiteY226" fmla="*/ 11135 h 142765"/>
                <a:gd name="connsiteX227" fmla="*/ 65601 w 117544"/>
                <a:gd name="connsiteY227" fmla="*/ 11135 h 142765"/>
                <a:gd name="connsiteX228" fmla="*/ 65124 w 117544"/>
                <a:gd name="connsiteY228" fmla="*/ 9230 h 142765"/>
                <a:gd name="connsiteX229" fmla="*/ 65791 w 117544"/>
                <a:gd name="connsiteY229" fmla="*/ 4563 h 142765"/>
                <a:gd name="connsiteX230" fmla="*/ 65791 w 117544"/>
                <a:gd name="connsiteY230" fmla="*/ 2277 h 142765"/>
                <a:gd name="connsiteX231" fmla="*/ 64648 w 117544"/>
                <a:gd name="connsiteY231" fmla="*/ 86 h 142765"/>
                <a:gd name="connsiteX232" fmla="*/ 63219 w 117544"/>
                <a:gd name="connsiteY232" fmla="*/ -390 h 142765"/>
                <a:gd name="connsiteX233" fmla="*/ 62076 w 117544"/>
                <a:gd name="connsiteY233" fmla="*/ 372 h 142765"/>
                <a:gd name="connsiteX234" fmla="*/ 62076 w 117544"/>
                <a:gd name="connsiteY234" fmla="*/ 1610 h 142765"/>
                <a:gd name="connsiteX235" fmla="*/ 62076 w 117544"/>
                <a:gd name="connsiteY235" fmla="*/ 5229 h 142765"/>
                <a:gd name="connsiteX236" fmla="*/ 61124 w 117544"/>
                <a:gd name="connsiteY236" fmla="*/ 6277 h 142765"/>
                <a:gd name="connsiteX237" fmla="*/ 60267 w 117544"/>
                <a:gd name="connsiteY237" fmla="*/ 5801 h 142765"/>
                <a:gd name="connsiteX238" fmla="*/ 59695 w 117544"/>
                <a:gd name="connsiteY238" fmla="*/ 3610 h 142765"/>
                <a:gd name="connsiteX239" fmla="*/ 59695 w 117544"/>
                <a:gd name="connsiteY239" fmla="*/ 1324 h 142765"/>
                <a:gd name="connsiteX240" fmla="*/ 57695 w 117544"/>
                <a:gd name="connsiteY240" fmla="*/ 277 h 142765"/>
                <a:gd name="connsiteX241" fmla="*/ 56743 w 117544"/>
                <a:gd name="connsiteY241" fmla="*/ 1610 h 142765"/>
                <a:gd name="connsiteX242" fmla="*/ 57219 w 117544"/>
                <a:gd name="connsiteY242" fmla="*/ 3324 h 142765"/>
                <a:gd name="connsiteX243" fmla="*/ 58076 w 117544"/>
                <a:gd name="connsiteY243" fmla="*/ 8944 h 142765"/>
                <a:gd name="connsiteX244" fmla="*/ 57219 w 117544"/>
                <a:gd name="connsiteY244" fmla="*/ 10278 h 142765"/>
                <a:gd name="connsiteX245" fmla="*/ 56171 w 117544"/>
                <a:gd name="connsiteY245" fmla="*/ 9611 h 142765"/>
                <a:gd name="connsiteX246" fmla="*/ 56171 w 117544"/>
                <a:gd name="connsiteY246" fmla="*/ 8468 h 142765"/>
                <a:gd name="connsiteX247" fmla="*/ 56171 w 117544"/>
                <a:gd name="connsiteY247" fmla="*/ 6468 h 142765"/>
                <a:gd name="connsiteX248" fmla="*/ 55314 w 117544"/>
                <a:gd name="connsiteY248" fmla="*/ 4277 h 142765"/>
                <a:gd name="connsiteX249" fmla="*/ 53028 w 117544"/>
                <a:gd name="connsiteY249" fmla="*/ 4277 h 142765"/>
                <a:gd name="connsiteX250" fmla="*/ 53028 w 117544"/>
                <a:gd name="connsiteY250" fmla="*/ 6277 h 142765"/>
                <a:gd name="connsiteX251" fmla="*/ 53028 w 117544"/>
                <a:gd name="connsiteY251" fmla="*/ 8087 h 142765"/>
                <a:gd name="connsiteX252" fmla="*/ 53028 w 117544"/>
                <a:gd name="connsiteY252" fmla="*/ 8944 h 142765"/>
                <a:gd name="connsiteX253" fmla="*/ 53028 w 117544"/>
                <a:gd name="connsiteY253" fmla="*/ 8944 h 142765"/>
                <a:gd name="connsiteX254" fmla="*/ 50837 w 117544"/>
                <a:gd name="connsiteY254" fmla="*/ 7611 h 142765"/>
                <a:gd name="connsiteX255" fmla="*/ 50837 w 117544"/>
                <a:gd name="connsiteY255" fmla="*/ 5039 h 142765"/>
                <a:gd name="connsiteX256" fmla="*/ 50837 w 117544"/>
                <a:gd name="connsiteY256" fmla="*/ 2562 h 142765"/>
                <a:gd name="connsiteX257" fmla="*/ 50837 w 117544"/>
                <a:gd name="connsiteY257" fmla="*/ 1896 h 142765"/>
                <a:gd name="connsiteX258" fmla="*/ 49408 w 117544"/>
                <a:gd name="connsiteY258" fmla="*/ 1896 h 142765"/>
                <a:gd name="connsiteX259" fmla="*/ 48360 w 117544"/>
                <a:gd name="connsiteY259" fmla="*/ 1896 h 142765"/>
                <a:gd name="connsiteX260" fmla="*/ 47503 w 117544"/>
                <a:gd name="connsiteY260" fmla="*/ 4753 h 142765"/>
                <a:gd name="connsiteX261" fmla="*/ 48360 w 117544"/>
                <a:gd name="connsiteY261" fmla="*/ 7992 h 142765"/>
                <a:gd name="connsiteX262" fmla="*/ 47694 w 117544"/>
                <a:gd name="connsiteY262" fmla="*/ 9420 h 142765"/>
                <a:gd name="connsiteX263" fmla="*/ 46074 w 117544"/>
                <a:gd name="connsiteY263" fmla="*/ 8849 h 142765"/>
                <a:gd name="connsiteX264" fmla="*/ 46074 w 117544"/>
                <a:gd name="connsiteY264" fmla="*/ 7134 h 142765"/>
                <a:gd name="connsiteX265" fmla="*/ 46074 w 117544"/>
                <a:gd name="connsiteY265" fmla="*/ 5991 h 142765"/>
                <a:gd name="connsiteX266" fmla="*/ 45312 w 117544"/>
                <a:gd name="connsiteY266" fmla="*/ 5039 h 142765"/>
                <a:gd name="connsiteX267" fmla="*/ 43503 w 117544"/>
                <a:gd name="connsiteY267" fmla="*/ 5896 h 142765"/>
                <a:gd name="connsiteX268" fmla="*/ 43503 w 117544"/>
                <a:gd name="connsiteY268" fmla="*/ 8087 h 142765"/>
                <a:gd name="connsiteX269" fmla="*/ 42455 w 117544"/>
                <a:gd name="connsiteY269" fmla="*/ 8087 h 142765"/>
                <a:gd name="connsiteX270" fmla="*/ 41312 w 117544"/>
                <a:gd name="connsiteY270" fmla="*/ 7325 h 142765"/>
                <a:gd name="connsiteX271" fmla="*/ 41312 w 117544"/>
                <a:gd name="connsiteY271" fmla="*/ 6182 h 142765"/>
                <a:gd name="connsiteX272" fmla="*/ 41312 w 117544"/>
                <a:gd name="connsiteY272" fmla="*/ 3420 h 142765"/>
                <a:gd name="connsiteX273" fmla="*/ 39407 w 117544"/>
                <a:gd name="connsiteY273" fmla="*/ 1229 h 142765"/>
                <a:gd name="connsiteX274" fmla="*/ 37693 w 117544"/>
                <a:gd name="connsiteY274" fmla="*/ 1229 h 142765"/>
                <a:gd name="connsiteX275" fmla="*/ 37693 w 117544"/>
                <a:gd name="connsiteY275" fmla="*/ 1800 h 142765"/>
                <a:gd name="connsiteX276" fmla="*/ 37693 w 117544"/>
                <a:gd name="connsiteY276" fmla="*/ 5420 h 142765"/>
                <a:gd name="connsiteX277" fmla="*/ 38169 w 117544"/>
                <a:gd name="connsiteY277" fmla="*/ 7325 h 142765"/>
                <a:gd name="connsiteX278" fmla="*/ 37502 w 117544"/>
                <a:gd name="connsiteY278" fmla="*/ 8182 h 142765"/>
                <a:gd name="connsiteX279" fmla="*/ 36454 w 117544"/>
                <a:gd name="connsiteY279" fmla="*/ 7611 h 142765"/>
                <a:gd name="connsiteX280" fmla="*/ 35502 w 117544"/>
                <a:gd name="connsiteY280" fmla="*/ 6753 h 142765"/>
                <a:gd name="connsiteX281" fmla="*/ 34263 w 117544"/>
                <a:gd name="connsiteY281" fmla="*/ 6753 h 142765"/>
                <a:gd name="connsiteX282" fmla="*/ 33597 w 117544"/>
                <a:gd name="connsiteY282" fmla="*/ 7801 h 142765"/>
                <a:gd name="connsiteX283" fmla="*/ 33597 w 117544"/>
                <a:gd name="connsiteY283" fmla="*/ 8563 h 142765"/>
                <a:gd name="connsiteX284" fmla="*/ 33597 w 117544"/>
                <a:gd name="connsiteY284" fmla="*/ 8563 h 142765"/>
                <a:gd name="connsiteX285" fmla="*/ 32263 w 117544"/>
                <a:gd name="connsiteY285" fmla="*/ 12468 h 142765"/>
                <a:gd name="connsiteX286" fmla="*/ 27977 w 117544"/>
                <a:gd name="connsiteY286" fmla="*/ 23422 h 142765"/>
                <a:gd name="connsiteX287" fmla="*/ 22643 w 117544"/>
                <a:gd name="connsiteY287" fmla="*/ 34566 h 142765"/>
                <a:gd name="connsiteX288" fmla="*/ 20833 w 117544"/>
                <a:gd name="connsiteY288" fmla="*/ 46092 h 142765"/>
                <a:gd name="connsiteX289" fmla="*/ 10260 w 117544"/>
                <a:gd name="connsiteY289" fmla="*/ 87335 h 142765"/>
                <a:gd name="connsiteX290" fmla="*/ 3688 w 117544"/>
                <a:gd name="connsiteY290" fmla="*/ 102575 h 142765"/>
                <a:gd name="connsiteX291" fmla="*/ 2545 w 117544"/>
                <a:gd name="connsiteY291" fmla="*/ 109052 h 142765"/>
                <a:gd name="connsiteX292" fmla="*/ 2545 w 117544"/>
                <a:gd name="connsiteY292" fmla="*/ 109814 h 142765"/>
                <a:gd name="connsiteX293" fmla="*/ 2069 w 117544"/>
                <a:gd name="connsiteY293" fmla="*/ 114195 h 142765"/>
                <a:gd name="connsiteX294" fmla="*/ 2926 w 117544"/>
                <a:gd name="connsiteY294" fmla="*/ 113148 h 142765"/>
                <a:gd name="connsiteX295" fmla="*/ 2545 w 117544"/>
                <a:gd name="connsiteY295" fmla="*/ 112576 h 14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17544" h="142765">
                  <a:moveTo>
                    <a:pt x="2545" y="112576"/>
                  </a:moveTo>
                  <a:cubicBezTo>
                    <a:pt x="3250" y="112795"/>
                    <a:pt x="3641" y="113548"/>
                    <a:pt x="3412" y="114252"/>
                  </a:cubicBezTo>
                  <a:cubicBezTo>
                    <a:pt x="3412" y="114262"/>
                    <a:pt x="3412" y="114281"/>
                    <a:pt x="3402" y="114290"/>
                  </a:cubicBezTo>
                  <a:cubicBezTo>
                    <a:pt x="3136" y="114938"/>
                    <a:pt x="2621" y="115453"/>
                    <a:pt x="1974" y="115719"/>
                  </a:cubicBezTo>
                  <a:cubicBezTo>
                    <a:pt x="1021" y="116196"/>
                    <a:pt x="-122" y="116672"/>
                    <a:pt x="-27" y="117720"/>
                  </a:cubicBezTo>
                  <a:cubicBezTo>
                    <a:pt x="69" y="118767"/>
                    <a:pt x="926" y="119053"/>
                    <a:pt x="1783" y="119053"/>
                  </a:cubicBezTo>
                  <a:cubicBezTo>
                    <a:pt x="2602" y="118996"/>
                    <a:pt x="3374" y="118663"/>
                    <a:pt x="3974" y="118101"/>
                  </a:cubicBezTo>
                  <a:cubicBezTo>
                    <a:pt x="4545" y="117529"/>
                    <a:pt x="5022" y="116862"/>
                    <a:pt x="5593" y="116386"/>
                  </a:cubicBezTo>
                  <a:cubicBezTo>
                    <a:pt x="6164" y="115910"/>
                    <a:pt x="6451" y="115815"/>
                    <a:pt x="6831" y="116386"/>
                  </a:cubicBezTo>
                  <a:cubicBezTo>
                    <a:pt x="6841" y="117805"/>
                    <a:pt x="6069" y="119120"/>
                    <a:pt x="4831" y="119815"/>
                  </a:cubicBezTo>
                  <a:cubicBezTo>
                    <a:pt x="4336" y="120025"/>
                    <a:pt x="3888" y="120310"/>
                    <a:pt x="3498" y="120672"/>
                  </a:cubicBezTo>
                  <a:cubicBezTo>
                    <a:pt x="3126" y="120968"/>
                    <a:pt x="3069" y="121511"/>
                    <a:pt x="3374" y="121882"/>
                  </a:cubicBezTo>
                  <a:cubicBezTo>
                    <a:pt x="3412" y="121920"/>
                    <a:pt x="3450" y="121968"/>
                    <a:pt x="3498" y="122006"/>
                  </a:cubicBezTo>
                  <a:lnTo>
                    <a:pt x="4069" y="122006"/>
                  </a:lnTo>
                  <a:cubicBezTo>
                    <a:pt x="5222" y="121996"/>
                    <a:pt x="6308" y="121473"/>
                    <a:pt x="7022" y="120577"/>
                  </a:cubicBezTo>
                  <a:cubicBezTo>
                    <a:pt x="7593" y="119815"/>
                    <a:pt x="7879" y="118767"/>
                    <a:pt x="8927" y="118672"/>
                  </a:cubicBezTo>
                  <a:cubicBezTo>
                    <a:pt x="8889" y="120872"/>
                    <a:pt x="7479" y="122806"/>
                    <a:pt x="5403" y="123530"/>
                  </a:cubicBezTo>
                  <a:cubicBezTo>
                    <a:pt x="4755" y="123663"/>
                    <a:pt x="4145" y="123920"/>
                    <a:pt x="3593" y="124292"/>
                  </a:cubicBezTo>
                  <a:cubicBezTo>
                    <a:pt x="3002" y="124587"/>
                    <a:pt x="2716" y="125283"/>
                    <a:pt x="2926" y="125911"/>
                  </a:cubicBezTo>
                  <a:cubicBezTo>
                    <a:pt x="3279" y="126387"/>
                    <a:pt x="3783" y="126721"/>
                    <a:pt x="4355" y="126864"/>
                  </a:cubicBezTo>
                  <a:cubicBezTo>
                    <a:pt x="5869" y="127178"/>
                    <a:pt x="7441" y="126787"/>
                    <a:pt x="8641" y="125816"/>
                  </a:cubicBezTo>
                  <a:cubicBezTo>
                    <a:pt x="9546" y="124673"/>
                    <a:pt x="10308" y="123425"/>
                    <a:pt x="10927" y="122101"/>
                  </a:cubicBezTo>
                  <a:cubicBezTo>
                    <a:pt x="11184" y="121644"/>
                    <a:pt x="11641" y="121320"/>
                    <a:pt x="12165" y="121244"/>
                  </a:cubicBezTo>
                  <a:cubicBezTo>
                    <a:pt x="12889" y="121377"/>
                    <a:pt x="13366" y="122082"/>
                    <a:pt x="13223" y="122806"/>
                  </a:cubicBezTo>
                  <a:cubicBezTo>
                    <a:pt x="13223" y="122825"/>
                    <a:pt x="13213" y="122844"/>
                    <a:pt x="13213" y="122863"/>
                  </a:cubicBezTo>
                  <a:cubicBezTo>
                    <a:pt x="13213" y="123530"/>
                    <a:pt x="12546" y="124006"/>
                    <a:pt x="12165" y="124578"/>
                  </a:cubicBezTo>
                  <a:cubicBezTo>
                    <a:pt x="11841" y="125168"/>
                    <a:pt x="11841" y="125892"/>
                    <a:pt x="12165" y="126483"/>
                  </a:cubicBezTo>
                  <a:cubicBezTo>
                    <a:pt x="12775" y="127207"/>
                    <a:pt x="13804" y="127407"/>
                    <a:pt x="14642" y="126959"/>
                  </a:cubicBezTo>
                  <a:cubicBezTo>
                    <a:pt x="15366" y="126549"/>
                    <a:pt x="15937" y="125921"/>
                    <a:pt x="16261" y="125149"/>
                  </a:cubicBezTo>
                  <a:lnTo>
                    <a:pt x="17023" y="124006"/>
                  </a:lnTo>
                  <a:cubicBezTo>
                    <a:pt x="17375" y="125711"/>
                    <a:pt x="16957" y="127492"/>
                    <a:pt x="15880" y="128864"/>
                  </a:cubicBezTo>
                  <a:lnTo>
                    <a:pt x="15118" y="130007"/>
                  </a:lnTo>
                  <a:cubicBezTo>
                    <a:pt x="14832" y="130407"/>
                    <a:pt x="14832" y="130940"/>
                    <a:pt x="15118" y="131340"/>
                  </a:cubicBezTo>
                  <a:lnTo>
                    <a:pt x="15785" y="131340"/>
                  </a:lnTo>
                  <a:cubicBezTo>
                    <a:pt x="17004" y="131416"/>
                    <a:pt x="18138" y="130731"/>
                    <a:pt x="18643" y="129626"/>
                  </a:cubicBezTo>
                  <a:cubicBezTo>
                    <a:pt x="18985" y="128531"/>
                    <a:pt x="19271" y="127416"/>
                    <a:pt x="19500" y="126292"/>
                  </a:cubicBezTo>
                  <a:cubicBezTo>
                    <a:pt x="19500" y="125816"/>
                    <a:pt x="20071" y="125340"/>
                    <a:pt x="20452" y="125625"/>
                  </a:cubicBezTo>
                  <a:cubicBezTo>
                    <a:pt x="20490" y="125778"/>
                    <a:pt x="20490" y="125949"/>
                    <a:pt x="20452" y="126102"/>
                  </a:cubicBezTo>
                  <a:cubicBezTo>
                    <a:pt x="20452" y="127721"/>
                    <a:pt x="19500" y="129340"/>
                    <a:pt x="19595" y="131055"/>
                  </a:cubicBezTo>
                  <a:cubicBezTo>
                    <a:pt x="19871" y="132131"/>
                    <a:pt x="20424" y="133122"/>
                    <a:pt x="21214" y="133912"/>
                  </a:cubicBezTo>
                  <a:cubicBezTo>
                    <a:pt x="21690" y="134579"/>
                    <a:pt x="22643" y="135150"/>
                    <a:pt x="23119" y="134579"/>
                  </a:cubicBezTo>
                  <a:cubicBezTo>
                    <a:pt x="23224" y="134303"/>
                    <a:pt x="23224" y="133998"/>
                    <a:pt x="23119" y="133722"/>
                  </a:cubicBezTo>
                  <a:cubicBezTo>
                    <a:pt x="23119" y="132483"/>
                    <a:pt x="22357" y="131150"/>
                    <a:pt x="22071" y="129912"/>
                  </a:cubicBezTo>
                  <a:cubicBezTo>
                    <a:pt x="21748" y="128635"/>
                    <a:pt x="21995" y="127283"/>
                    <a:pt x="22738" y="126197"/>
                  </a:cubicBezTo>
                  <a:cubicBezTo>
                    <a:pt x="23424" y="126197"/>
                    <a:pt x="23976" y="126749"/>
                    <a:pt x="23976" y="127435"/>
                  </a:cubicBezTo>
                  <a:cubicBezTo>
                    <a:pt x="23881" y="128035"/>
                    <a:pt x="23881" y="128645"/>
                    <a:pt x="23976" y="129245"/>
                  </a:cubicBezTo>
                  <a:cubicBezTo>
                    <a:pt x="24453" y="129245"/>
                    <a:pt x="25119" y="129245"/>
                    <a:pt x="25310" y="128578"/>
                  </a:cubicBezTo>
                  <a:cubicBezTo>
                    <a:pt x="25501" y="127911"/>
                    <a:pt x="25881" y="127340"/>
                    <a:pt x="26548" y="127435"/>
                  </a:cubicBezTo>
                  <a:cubicBezTo>
                    <a:pt x="26739" y="128854"/>
                    <a:pt x="26548" y="130312"/>
                    <a:pt x="25977" y="131626"/>
                  </a:cubicBezTo>
                  <a:cubicBezTo>
                    <a:pt x="25624" y="133865"/>
                    <a:pt x="26367" y="136132"/>
                    <a:pt x="27977" y="137722"/>
                  </a:cubicBezTo>
                  <a:lnTo>
                    <a:pt x="28834" y="138294"/>
                  </a:lnTo>
                  <a:cubicBezTo>
                    <a:pt x="29615" y="138436"/>
                    <a:pt x="30377" y="137989"/>
                    <a:pt x="30644" y="137246"/>
                  </a:cubicBezTo>
                  <a:cubicBezTo>
                    <a:pt x="30787" y="136522"/>
                    <a:pt x="30787" y="135779"/>
                    <a:pt x="30644" y="135055"/>
                  </a:cubicBezTo>
                  <a:cubicBezTo>
                    <a:pt x="30453" y="134045"/>
                    <a:pt x="30453" y="133017"/>
                    <a:pt x="30644" y="132007"/>
                  </a:cubicBezTo>
                  <a:cubicBezTo>
                    <a:pt x="30644" y="131055"/>
                    <a:pt x="31501" y="130007"/>
                    <a:pt x="32644" y="130102"/>
                  </a:cubicBezTo>
                  <a:cubicBezTo>
                    <a:pt x="33587" y="130407"/>
                    <a:pt x="34216" y="131302"/>
                    <a:pt x="34168" y="132293"/>
                  </a:cubicBezTo>
                  <a:cubicBezTo>
                    <a:pt x="34025" y="133179"/>
                    <a:pt x="34025" y="134074"/>
                    <a:pt x="34168" y="134960"/>
                  </a:cubicBezTo>
                  <a:cubicBezTo>
                    <a:pt x="34168" y="135912"/>
                    <a:pt x="35787" y="136674"/>
                    <a:pt x="36454" y="136008"/>
                  </a:cubicBezTo>
                  <a:cubicBezTo>
                    <a:pt x="36702" y="135779"/>
                    <a:pt x="36873" y="135484"/>
                    <a:pt x="36930" y="135150"/>
                  </a:cubicBezTo>
                  <a:cubicBezTo>
                    <a:pt x="36978" y="134360"/>
                    <a:pt x="36978" y="133560"/>
                    <a:pt x="36930" y="132769"/>
                  </a:cubicBezTo>
                  <a:cubicBezTo>
                    <a:pt x="36740" y="131998"/>
                    <a:pt x="36997" y="131188"/>
                    <a:pt x="37597" y="130673"/>
                  </a:cubicBezTo>
                  <a:cubicBezTo>
                    <a:pt x="38073" y="130312"/>
                    <a:pt x="38740" y="130312"/>
                    <a:pt x="39216" y="130673"/>
                  </a:cubicBezTo>
                  <a:cubicBezTo>
                    <a:pt x="39883" y="130673"/>
                    <a:pt x="39788" y="131817"/>
                    <a:pt x="39693" y="132483"/>
                  </a:cubicBezTo>
                  <a:lnTo>
                    <a:pt x="39121" y="137151"/>
                  </a:lnTo>
                  <a:cubicBezTo>
                    <a:pt x="38978" y="137941"/>
                    <a:pt x="38978" y="138741"/>
                    <a:pt x="39121" y="139532"/>
                  </a:cubicBezTo>
                  <a:cubicBezTo>
                    <a:pt x="39188" y="140342"/>
                    <a:pt x="39559" y="141094"/>
                    <a:pt x="40169" y="141627"/>
                  </a:cubicBezTo>
                  <a:cubicBezTo>
                    <a:pt x="40569" y="141970"/>
                    <a:pt x="41074" y="142142"/>
                    <a:pt x="41598" y="142104"/>
                  </a:cubicBezTo>
                  <a:cubicBezTo>
                    <a:pt x="42026" y="142485"/>
                    <a:pt x="42693" y="142447"/>
                    <a:pt x="43074" y="142018"/>
                  </a:cubicBezTo>
                  <a:cubicBezTo>
                    <a:pt x="43131" y="141961"/>
                    <a:pt x="43179" y="141894"/>
                    <a:pt x="43217" y="141818"/>
                  </a:cubicBezTo>
                  <a:cubicBezTo>
                    <a:pt x="43350" y="141418"/>
                    <a:pt x="43350" y="140980"/>
                    <a:pt x="43217" y="140580"/>
                  </a:cubicBezTo>
                  <a:cubicBezTo>
                    <a:pt x="42931" y="139389"/>
                    <a:pt x="42931" y="138151"/>
                    <a:pt x="43217" y="136960"/>
                  </a:cubicBezTo>
                  <a:cubicBezTo>
                    <a:pt x="43217" y="136484"/>
                    <a:pt x="43217" y="136008"/>
                    <a:pt x="44169" y="135912"/>
                  </a:cubicBezTo>
                  <a:cubicBezTo>
                    <a:pt x="44512" y="135951"/>
                    <a:pt x="44817" y="136122"/>
                    <a:pt x="45027" y="136389"/>
                  </a:cubicBezTo>
                  <a:cubicBezTo>
                    <a:pt x="45446" y="137036"/>
                    <a:pt x="45646" y="137808"/>
                    <a:pt x="45598" y="138579"/>
                  </a:cubicBezTo>
                  <a:cubicBezTo>
                    <a:pt x="45408" y="139332"/>
                    <a:pt x="45408" y="140113"/>
                    <a:pt x="45598" y="140865"/>
                  </a:cubicBezTo>
                  <a:cubicBezTo>
                    <a:pt x="45903" y="141627"/>
                    <a:pt x="46703" y="142066"/>
                    <a:pt x="47503" y="141913"/>
                  </a:cubicBezTo>
                  <a:cubicBezTo>
                    <a:pt x="48084" y="141742"/>
                    <a:pt x="48484" y="141189"/>
                    <a:pt x="48456" y="140580"/>
                  </a:cubicBezTo>
                  <a:cubicBezTo>
                    <a:pt x="48541" y="140008"/>
                    <a:pt x="48541" y="139437"/>
                    <a:pt x="48456" y="138865"/>
                  </a:cubicBezTo>
                  <a:cubicBezTo>
                    <a:pt x="47798" y="137065"/>
                    <a:pt x="47503" y="135160"/>
                    <a:pt x="47598" y="133245"/>
                  </a:cubicBezTo>
                  <a:cubicBezTo>
                    <a:pt x="47598" y="132674"/>
                    <a:pt x="47598" y="131912"/>
                    <a:pt x="48456" y="131912"/>
                  </a:cubicBezTo>
                  <a:cubicBezTo>
                    <a:pt x="48913" y="131883"/>
                    <a:pt x="49342" y="132150"/>
                    <a:pt x="49503" y="132579"/>
                  </a:cubicBezTo>
                  <a:cubicBezTo>
                    <a:pt x="49599" y="132950"/>
                    <a:pt x="49599" y="133350"/>
                    <a:pt x="49503" y="133722"/>
                  </a:cubicBezTo>
                  <a:cubicBezTo>
                    <a:pt x="49456" y="134388"/>
                    <a:pt x="49456" y="135055"/>
                    <a:pt x="49503" y="135722"/>
                  </a:cubicBezTo>
                  <a:cubicBezTo>
                    <a:pt x="49541" y="136522"/>
                    <a:pt x="49846" y="137293"/>
                    <a:pt x="50361" y="137913"/>
                  </a:cubicBezTo>
                  <a:cubicBezTo>
                    <a:pt x="50932" y="138484"/>
                    <a:pt x="52075" y="138675"/>
                    <a:pt x="52551" y="137913"/>
                  </a:cubicBezTo>
                  <a:cubicBezTo>
                    <a:pt x="53028" y="137151"/>
                    <a:pt x="52551" y="136579"/>
                    <a:pt x="52551" y="135912"/>
                  </a:cubicBezTo>
                  <a:cubicBezTo>
                    <a:pt x="52504" y="135341"/>
                    <a:pt x="52504" y="134769"/>
                    <a:pt x="52551" y="134198"/>
                  </a:cubicBezTo>
                  <a:cubicBezTo>
                    <a:pt x="52456" y="133922"/>
                    <a:pt x="52456" y="133617"/>
                    <a:pt x="52551" y="133340"/>
                  </a:cubicBezTo>
                  <a:lnTo>
                    <a:pt x="53028" y="133340"/>
                  </a:lnTo>
                  <a:cubicBezTo>
                    <a:pt x="53980" y="133236"/>
                    <a:pt x="54875" y="133779"/>
                    <a:pt x="55218" y="134674"/>
                  </a:cubicBezTo>
                  <a:cubicBezTo>
                    <a:pt x="55457" y="135512"/>
                    <a:pt x="55457" y="136408"/>
                    <a:pt x="55218" y="137246"/>
                  </a:cubicBezTo>
                  <a:cubicBezTo>
                    <a:pt x="54980" y="138056"/>
                    <a:pt x="54980" y="138913"/>
                    <a:pt x="55218" y="139722"/>
                  </a:cubicBezTo>
                  <a:cubicBezTo>
                    <a:pt x="55133" y="139932"/>
                    <a:pt x="55133" y="140180"/>
                    <a:pt x="55218" y="140389"/>
                  </a:cubicBezTo>
                  <a:cubicBezTo>
                    <a:pt x="55666" y="140627"/>
                    <a:pt x="56200" y="140627"/>
                    <a:pt x="56647" y="140389"/>
                  </a:cubicBezTo>
                  <a:cubicBezTo>
                    <a:pt x="56961" y="140475"/>
                    <a:pt x="57285" y="140475"/>
                    <a:pt x="57600" y="140389"/>
                  </a:cubicBezTo>
                  <a:cubicBezTo>
                    <a:pt x="58647" y="140389"/>
                    <a:pt x="58743" y="138579"/>
                    <a:pt x="58552" y="137532"/>
                  </a:cubicBezTo>
                  <a:cubicBezTo>
                    <a:pt x="58181" y="136512"/>
                    <a:pt x="57885" y="135455"/>
                    <a:pt x="57695" y="134388"/>
                  </a:cubicBezTo>
                  <a:cubicBezTo>
                    <a:pt x="57571" y="133788"/>
                    <a:pt x="57838" y="133179"/>
                    <a:pt x="58362" y="132864"/>
                  </a:cubicBezTo>
                  <a:cubicBezTo>
                    <a:pt x="58981" y="132750"/>
                    <a:pt x="59619" y="133007"/>
                    <a:pt x="59981" y="133531"/>
                  </a:cubicBezTo>
                  <a:cubicBezTo>
                    <a:pt x="60114" y="134065"/>
                    <a:pt x="60114" y="134617"/>
                    <a:pt x="59981" y="135150"/>
                  </a:cubicBezTo>
                  <a:cubicBezTo>
                    <a:pt x="59933" y="135531"/>
                    <a:pt x="59933" y="135912"/>
                    <a:pt x="59981" y="136294"/>
                  </a:cubicBezTo>
                  <a:cubicBezTo>
                    <a:pt x="60048" y="136722"/>
                    <a:pt x="60286" y="137103"/>
                    <a:pt x="60648" y="137341"/>
                  </a:cubicBezTo>
                  <a:cubicBezTo>
                    <a:pt x="61429" y="137541"/>
                    <a:pt x="62248" y="137141"/>
                    <a:pt x="62553" y="136389"/>
                  </a:cubicBezTo>
                  <a:cubicBezTo>
                    <a:pt x="62600" y="135693"/>
                    <a:pt x="62600" y="134988"/>
                    <a:pt x="62553" y="134293"/>
                  </a:cubicBezTo>
                  <a:cubicBezTo>
                    <a:pt x="62915" y="134103"/>
                    <a:pt x="63334" y="134103"/>
                    <a:pt x="63696" y="134293"/>
                  </a:cubicBezTo>
                  <a:cubicBezTo>
                    <a:pt x="64143" y="134369"/>
                    <a:pt x="64534" y="134646"/>
                    <a:pt x="64743" y="135055"/>
                  </a:cubicBezTo>
                  <a:cubicBezTo>
                    <a:pt x="64839" y="135427"/>
                    <a:pt x="64839" y="135827"/>
                    <a:pt x="64743" y="136198"/>
                  </a:cubicBezTo>
                  <a:cubicBezTo>
                    <a:pt x="64505" y="137103"/>
                    <a:pt x="64505" y="138056"/>
                    <a:pt x="64743" y="138960"/>
                  </a:cubicBezTo>
                  <a:cubicBezTo>
                    <a:pt x="65010" y="139942"/>
                    <a:pt x="65715" y="140751"/>
                    <a:pt x="66648" y="141151"/>
                  </a:cubicBezTo>
                  <a:cubicBezTo>
                    <a:pt x="67163" y="141389"/>
                    <a:pt x="67753" y="141389"/>
                    <a:pt x="68268" y="141151"/>
                  </a:cubicBezTo>
                  <a:cubicBezTo>
                    <a:pt x="68315" y="140932"/>
                    <a:pt x="68315" y="140703"/>
                    <a:pt x="68268" y="140484"/>
                  </a:cubicBezTo>
                  <a:cubicBezTo>
                    <a:pt x="68639" y="139303"/>
                    <a:pt x="68639" y="138046"/>
                    <a:pt x="68268" y="136865"/>
                  </a:cubicBezTo>
                  <a:cubicBezTo>
                    <a:pt x="67934" y="136322"/>
                    <a:pt x="67772" y="135693"/>
                    <a:pt x="67791" y="135055"/>
                  </a:cubicBezTo>
                  <a:cubicBezTo>
                    <a:pt x="67839" y="134665"/>
                    <a:pt x="68096" y="134341"/>
                    <a:pt x="68458" y="134198"/>
                  </a:cubicBezTo>
                  <a:cubicBezTo>
                    <a:pt x="68896" y="134150"/>
                    <a:pt x="69306" y="134379"/>
                    <a:pt x="69506" y="134769"/>
                  </a:cubicBezTo>
                  <a:cubicBezTo>
                    <a:pt x="69506" y="134769"/>
                    <a:pt x="70077" y="135436"/>
                    <a:pt x="70458" y="135531"/>
                  </a:cubicBezTo>
                  <a:cubicBezTo>
                    <a:pt x="70839" y="135779"/>
                    <a:pt x="71316" y="135779"/>
                    <a:pt x="71697" y="135531"/>
                  </a:cubicBezTo>
                  <a:cubicBezTo>
                    <a:pt x="71954" y="135169"/>
                    <a:pt x="72173" y="134788"/>
                    <a:pt x="72363" y="134388"/>
                  </a:cubicBezTo>
                  <a:lnTo>
                    <a:pt x="72839" y="133722"/>
                  </a:lnTo>
                  <a:cubicBezTo>
                    <a:pt x="73097" y="133188"/>
                    <a:pt x="73697" y="132902"/>
                    <a:pt x="74268" y="133055"/>
                  </a:cubicBezTo>
                  <a:cubicBezTo>
                    <a:pt x="74735" y="133188"/>
                    <a:pt x="75050" y="133617"/>
                    <a:pt x="75030" y="134103"/>
                  </a:cubicBezTo>
                  <a:cubicBezTo>
                    <a:pt x="74992" y="134522"/>
                    <a:pt x="74830" y="134922"/>
                    <a:pt x="74554" y="135246"/>
                  </a:cubicBezTo>
                  <a:cubicBezTo>
                    <a:pt x="74249" y="135551"/>
                    <a:pt x="73992" y="135903"/>
                    <a:pt x="73792" y="136294"/>
                  </a:cubicBezTo>
                  <a:cubicBezTo>
                    <a:pt x="73792" y="136294"/>
                    <a:pt x="73792" y="136294"/>
                    <a:pt x="73792" y="136294"/>
                  </a:cubicBezTo>
                  <a:cubicBezTo>
                    <a:pt x="73792" y="136294"/>
                    <a:pt x="73792" y="137151"/>
                    <a:pt x="73792" y="137341"/>
                  </a:cubicBezTo>
                  <a:cubicBezTo>
                    <a:pt x="73792" y="137532"/>
                    <a:pt x="75411" y="137341"/>
                    <a:pt x="76269" y="136770"/>
                  </a:cubicBezTo>
                  <a:cubicBezTo>
                    <a:pt x="77012" y="136150"/>
                    <a:pt x="77459" y="135255"/>
                    <a:pt x="77507" y="134293"/>
                  </a:cubicBezTo>
                  <a:cubicBezTo>
                    <a:pt x="77507" y="133722"/>
                    <a:pt x="77507" y="133340"/>
                    <a:pt x="77507" y="132960"/>
                  </a:cubicBezTo>
                  <a:cubicBezTo>
                    <a:pt x="77507" y="132579"/>
                    <a:pt x="78840" y="132388"/>
                    <a:pt x="79031" y="131721"/>
                  </a:cubicBezTo>
                  <a:lnTo>
                    <a:pt x="79031" y="131721"/>
                  </a:lnTo>
                  <a:cubicBezTo>
                    <a:pt x="78459" y="133436"/>
                    <a:pt x="79031" y="133150"/>
                    <a:pt x="79602" y="133912"/>
                  </a:cubicBezTo>
                  <a:cubicBezTo>
                    <a:pt x="80174" y="134674"/>
                    <a:pt x="78936" y="135246"/>
                    <a:pt x="78459" y="135912"/>
                  </a:cubicBezTo>
                  <a:cubicBezTo>
                    <a:pt x="77983" y="136579"/>
                    <a:pt x="77602" y="137532"/>
                    <a:pt x="78459" y="137913"/>
                  </a:cubicBezTo>
                  <a:cubicBezTo>
                    <a:pt x="79317" y="138294"/>
                    <a:pt x="79793" y="137913"/>
                    <a:pt x="80269" y="137436"/>
                  </a:cubicBezTo>
                  <a:cubicBezTo>
                    <a:pt x="80745" y="136960"/>
                    <a:pt x="80269" y="136294"/>
                    <a:pt x="81222" y="135817"/>
                  </a:cubicBezTo>
                  <a:cubicBezTo>
                    <a:pt x="81441" y="135512"/>
                    <a:pt x="81793" y="135331"/>
                    <a:pt x="82174" y="135341"/>
                  </a:cubicBezTo>
                  <a:cubicBezTo>
                    <a:pt x="81479" y="132845"/>
                    <a:pt x="80974" y="130293"/>
                    <a:pt x="80650" y="127721"/>
                  </a:cubicBezTo>
                  <a:cubicBezTo>
                    <a:pt x="80593" y="123292"/>
                    <a:pt x="81403" y="118891"/>
                    <a:pt x="83031" y="114767"/>
                  </a:cubicBezTo>
                  <a:cubicBezTo>
                    <a:pt x="87222" y="101908"/>
                    <a:pt x="92556" y="89240"/>
                    <a:pt x="97319" y="76667"/>
                  </a:cubicBezTo>
                  <a:lnTo>
                    <a:pt x="102558" y="63713"/>
                  </a:lnTo>
                  <a:cubicBezTo>
                    <a:pt x="104272" y="59331"/>
                    <a:pt x="105987" y="55045"/>
                    <a:pt x="107987" y="50854"/>
                  </a:cubicBezTo>
                  <a:cubicBezTo>
                    <a:pt x="110844" y="45139"/>
                    <a:pt x="114178" y="39519"/>
                    <a:pt x="117512" y="33900"/>
                  </a:cubicBezTo>
                  <a:cubicBezTo>
                    <a:pt x="117131" y="33661"/>
                    <a:pt x="116655" y="33661"/>
                    <a:pt x="116274" y="33900"/>
                  </a:cubicBezTo>
                  <a:cubicBezTo>
                    <a:pt x="116274" y="33900"/>
                    <a:pt x="116274" y="34662"/>
                    <a:pt x="115607" y="35043"/>
                  </a:cubicBezTo>
                  <a:lnTo>
                    <a:pt x="115131" y="35709"/>
                  </a:lnTo>
                  <a:cubicBezTo>
                    <a:pt x="114874" y="36243"/>
                    <a:pt x="114273" y="36529"/>
                    <a:pt x="113702" y="36376"/>
                  </a:cubicBezTo>
                  <a:cubicBezTo>
                    <a:pt x="113273" y="36195"/>
                    <a:pt x="112978" y="35795"/>
                    <a:pt x="112940" y="35328"/>
                  </a:cubicBezTo>
                  <a:cubicBezTo>
                    <a:pt x="112940" y="34900"/>
                    <a:pt x="113111" y="34490"/>
                    <a:pt x="113416" y="34185"/>
                  </a:cubicBezTo>
                  <a:cubicBezTo>
                    <a:pt x="113702" y="33861"/>
                    <a:pt x="113959" y="33509"/>
                    <a:pt x="114178" y="33138"/>
                  </a:cubicBezTo>
                  <a:cubicBezTo>
                    <a:pt x="114178" y="33138"/>
                    <a:pt x="114178" y="33138"/>
                    <a:pt x="114178" y="32661"/>
                  </a:cubicBezTo>
                  <a:cubicBezTo>
                    <a:pt x="114178" y="32185"/>
                    <a:pt x="114178" y="31899"/>
                    <a:pt x="114178" y="31614"/>
                  </a:cubicBezTo>
                  <a:cubicBezTo>
                    <a:pt x="114178" y="31328"/>
                    <a:pt x="112559" y="31614"/>
                    <a:pt x="111702" y="32185"/>
                  </a:cubicBezTo>
                  <a:cubicBezTo>
                    <a:pt x="110930" y="32776"/>
                    <a:pt x="110473" y="33690"/>
                    <a:pt x="110463" y="34662"/>
                  </a:cubicBezTo>
                  <a:cubicBezTo>
                    <a:pt x="110463" y="35233"/>
                    <a:pt x="110463" y="35614"/>
                    <a:pt x="110463" y="35995"/>
                  </a:cubicBezTo>
                  <a:cubicBezTo>
                    <a:pt x="110463" y="36376"/>
                    <a:pt x="109130" y="36567"/>
                    <a:pt x="108939" y="37233"/>
                  </a:cubicBezTo>
                  <a:lnTo>
                    <a:pt x="108939" y="37233"/>
                  </a:lnTo>
                  <a:cubicBezTo>
                    <a:pt x="109416" y="35519"/>
                    <a:pt x="108939" y="35805"/>
                    <a:pt x="108368" y="35043"/>
                  </a:cubicBezTo>
                  <a:cubicBezTo>
                    <a:pt x="107796" y="34281"/>
                    <a:pt x="108939" y="33614"/>
                    <a:pt x="109511" y="33042"/>
                  </a:cubicBezTo>
                  <a:cubicBezTo>
                    <a:pt x="110082" y="32471"/>
                    <a:pt x="110368" y="31423"/>
                    <a:pt x="109511" y="30947"/>
                  </a:cubicBezTo>
                  <a:cubicBezTo>
                    <a:pt x="108977" y="30547"/>
                    <a:pt x="108234" y="30547"/>
                    <a:pt x="107701" y="30947"/>
                  </a:cubicBezTo>
                  <a:cubicBezTo>
                    <a:pt x="107701" y="31518"/>
                    <a:pt x="107130" y="32090"/>
                    <a:pt x="106749" y="32566"/>
                  </a:cubicBezTo>
                  <a:cubicBezTo>
                    <a:pt x="106206" y="33052"/>
                    <a:pt x="105387" y="33052"/>
                    <a:pt x="104844" y="32566"/>
                  </a:cubicBezTo>
                  <a:cubicBezTo>
                    <a:pt x="104177" y="31995"/>
                    <a:pt x="104844" y="31042"/>
                    <a:pt x="105415" y="30471"/>
                  </a:cubicBezTo>
                  <a:lnTo>
                    <a:pt x="107511" y="28470"/>
                  </a:lnTo>
                  <a:cubicBezTo>
                    <a:pt x="107920" y="28204"/>
                    <a:pt x="108225" y="27794"/>
                    <a:pt x="108368" y="27327"/>
                  </a:cubicBezTo>
                  <a:cubicBezTo>
                    <a:pt x="108577" y="26823"/>
                    <a:pt x="108368" y="26251"/>
                    <a:pt x="107892" y="25994"/>
                  </a:cubicBezTo>
                  <a:cubicBezTo>
                    <a:pt x="107320" y="25718"/>
                    <a:pt x="106653" y="25718"/>
                    <a:pt x="106082" y="25994"/>
                  </a:cubicBezTo>
                  <a:cubicBezTo>
                    <a:pt x="105434" y="26527"/>
                    <a:pt x="104863" y="27137"/>
                    <a:pt x="104368" y="27804"/>
                  </a:cubicBezTo>
                  <a:cubicBezTo>
                    <a:pt x="103891" y="28661"/>
                    <a:pt x="103129" y="29709"/>
                    <a:pt x="102081" y="29423"/>
                  </a:cubicBezTo>
                  <a:cubicBezTo>
                    <a:pt x="101376" y="29204"/>
                    <a:pt x="100986" y="28451"/>
                    <a:pt x="101215" y="27746"/>
                  </a:cubicBezTo>
                  <a:cubicBezTo>
                    <a:pt x="101215" y="27737"/>
                    <a:pt x="101215" y="27718"/>
                    <a:pt x="101224" y="27708"/>
                  </a:cubicBezTo>
                  <a:cubicBezTo>
                    <a:pt x="101519" y="27108"/>
                    <a:pt x="102034" y="26632"/>
                    <a:pt x="102653" y="26375"/>
                  </a:cubicBezTo>
                  <a:cubicBezTo>
                    <a:pt x="103605" y="25898"/>
                    <a:pt x="104748" y="25327"/>
                    <a:pt x="104748" y="24375"/>
                  </a:cubicBezTo>
                  <a:cubicBezTo>
                    <a:pt x="104501" y="23527"/>
                    <a:pt x="103720" y="22955"/>
                    <a:pt x="102843" y="22946"/>
                  </a:cubicBezTo>
                  <a:cubicBezTo>
                    <a:pt x="102005" y="22993"/>
                    <a:pt x="101215" y="23375"/>
                    <a:pt x="100653" y="23994"/>
                  </a:cubicBezTo>
                  <a:cubicBezTo>
                    <a:pt x="100081" y="23994"/>
                    <a:pt x="99605" y="25137"/>
                    <a:pt x="99033" y="25613"/>
                  </a:cubicBezTo>
                  <a:cubicBezTo>
                    <a:pt x="98462" y="26089"/>
                    <a:pt x="98176" y="26184"/>
                    <a:pt x="97795" y="25613"/>
                  </a:cubicBezTo>
                  <a:cubicBezTo>
                    <a:pt x="97786" y="24194"/>
                    <a:pt x="98557" y="22879"/>
                    <a:pt x="99795" y="22184"/>
                  </a:cubicBezTo>
                  <a:cubicBezTo>
                    <a:pt x="100272" y="22184"/>
                    <a:pt x="100843" y="22184"/>
                    <a:pt x="101129" y="21422"/>
                  </a:cubicBezTo>
                  <a:cubicBezTo>
                    <a:pt x="101414" y="20660"/>
                    <a:pt x="101129" y="20279"/>
                    <a:pt x="101129" y="20088"/>
                  </a:cubicBezTo>
                  <a:lnTo>
                    <a:pt x="100462" y="20088"/>
                  </a:lnTo>
                  <a:cubicBezTo>
                    <a:pt x="99310" y="20098"/>
                    <a:pt x="98224" y="20622"/>
                    <a:pt x="97509" y="21517"/>
                  </a:cubicBezTo>
                  <a:cubicBezTo>
                    <a:pt x="96938" y="22279"/>
                    <a:pt x="96557" y="23232"/>
                    <a:pt x="95604" y="23422"/>
                  </a:cubicBezTo>
                  <a:cubicBezTo>
                    <a:pt x="95624" y="21241"/>
                    <a:pt x="97052" y="19317"/>
                    <a:pt x="99129" y="18660"/>
                  </a:cubicBezTo>
                  <a:cubicBezTo>
                    <a:pt x="99786" y="18431"/>
                    <a:pt x="100424" y="18145"/>
                    <a:pt x="101034" y="17802"/>
                  </a:cubicBezTo>
                  <a:cubicBezTo>
                    <a:pt x="101567" y="17450"/>
                    <a:pt x="101796" y="16793"/>
                    <a:pt x="101605" y="16183"/>
                  </a:cubicBezTo>
                  <a:cubicBezTo>
                    <a:pt x="101253" y="15707"/>
                    <a:pt x="100748" y="15374"/>
                    <a:pt x="100176" y="15231"/>
                  </a:cubicBezTo>
                  <a:cubicBezTo>
                    <a:pt x="98662" y="14869"/>
                    <a:pt x="97071" y="15259"/>
                    <a:pt x="95890" y="16278"/>
                  </a:cubicBezTo>
                  <a:cubicBezTo>
                    <a:pt x="94928" y="17345"/>
                    <a:pt x="94157" y="18574"/>
                    <a:pt x="93604" y="19898"/>
                  </a:cubicBezTo>
                  <a:cubicBezTo>
                    <a:pt x="93337" y="20393"/>
                    <a:pt x="92833" y="20717"/>
                    <a:pt x="92271" y="20755"/>
                  </a:cubicBezTo>
                  <a:cubicBezTo>
                    <a:pt x="91556" y="20565"/>
                    <a:pt x="91099" y="19869"/>
                    <a:pt x="91223" y="19136"/>
                  </a:cubicBezTo>
                  <a:cubicBezTo>
                    <a:pt x="91518" y="18507"/>
                    <a:pt x="91899" y="17926"/>
                    <a:pt x="92366" y="17421"/>
                  </a:cubicBezTo>
                  <a:cubicBezTo>
                    <a:pt x="92747" y="16840"/>
                    <a:pt x="92747" y="16097"/>
                    <a:pt x="92366" y="15516"/>
                  </a:cubicBezTo>
                  <a:cubicBezTo>
                    <a:pt x="92366" y="14754"/>
                    <a:pt x="90747" y="14659"/>
                    <a:pt x="89985" y="14945"/>
                  </a:cubicBezTo>
                  <a:cubicBezTo>
                    <a:pt x="89204" y="15354"/>
                    <a:pt x="88594" y="16031"/>
                    <a:pt x="88270" y="16850"/>
                  </a:cubicBezTo>
                  <a:lnTo>
                    <a:pt x="87508" y="17993"/>
                  </a:lnTo>
                  <a:cubicBezTo>
                    <a:pt x="87203" y="16288"/>
                    <a:pt x="87613" y="14526"/>
                    <a:pt x="88651" y="13135"/>
                  </a:cubicBezTo>
                  <a:cubicBezTo>
                    <a:pt x="88966" y="12773"/>
                    <a:pt x="89251" y="12392"/>
                    <a:pt x="89508" y="11992"/>
                  </a:cubicBezTo>
                  <a:cubicBezTo>
                    <a:pt x="89747" y="11583"/>
                    <a:pt x="89747" y="11068"/>
                    <a:pt x="89508" y="10659"/>
                  </a:cubicBezTo>
                  <a:cubicBezTo>
                    <a:pt x="89508" y="10659"/>
                    <a:pt x="89032" y="10659"/>
                    <a:pt x="88842" y="10659"/>
                  </a:cubicBezTo>
                  <a:cubicBezTo>
                    <a:pt x="87594" y="10544"/>
                    <a:pt x="86413" y="11230"/>
                    <a:pt x="85889" y="12373"/>
                  </a:cubicBezTo>
                  <a:cubicBezTo>
                    <a:pt x="85546" y="13440"/>
                    <a:pt x="85260" y="14516"/>
                    <a:pt x="85032" y="15612"/>
                  </a:cubicBezTo>
                  <a:cubicBezTo>
                    <a:pt x="85032" y="16088"/>
                    <a:pt x="84460" y="16564"/>
                    <a:pt x="83984" y="16373"/>
                  </a:cubicBezTo>
                  <a:lnTo>
                    <a:pt x="83984" y="15802"/>
                  </a:lnTo>
                  <a:cubicBezTo>
                    <a:pt x="83508" y="14183"/>
                    <a:pt x="84936" y="12564"/>
                    <a:pt x="84841" y="10849"/>
                  </a:cubicBezTo>
                  <a:cubicBezTo>
                    <a:pt x="84565" y="9773"/>
                    <a:pt x="84012" y="8782"/>
                    <a:pt x="83222" y="7992"/>
                  </a:cubicBezTo>
                  <a:cubicBezTo>
                    <a:pt x="82746" y="7325"/>
                    <a:pt x="81698" y="6753"/>
                    <a:pt x="81317" y="7325"/>
                  </a:cubicBezTo>
                  <a:cubicBezTo>
                    <a:pt x="81212" y="7601"/>
                    <a:pt x="81212" y="7906"/>
                    <a:pt x="81317" y="8182"/>
                  </a:cubicBezTo>
                  <a:cubicBezTo>
                    <a:pt x="81317" y="9420"/>
                    <a:pt x="82079" y="10659"/>
                    <a:pt x="82269" y="11992"/>
                  </a:cubicBezTo>
                  <a:cubicBezTo>
                    <a:pt x="82679" y="13250"/>
                    <a:pt x="82460" y="14631"/>
                    <a:pt x="81698" y="15707"/>
                  </a:cubicBezTo>
                  <a:cubicBezTo>
                    <a:pt x="81031" y="15707"/>
                    <a:pt x="80460" y="15040"/>
                    <a:pt x="80460" y="14469"/>
                  </a:cubicBezTo>
                  <a:cubicBezTo>
                    <a:pt x="80460" y="13897"/>
                    <a:pt x="80460" y="13230"/>
                    <a:pt x="80460" y="12564"/>
                  </a:cubicBezTo>
                  <a:cubicBezTo>
                    <a:pt x="79888" y="12564"/>
                    <a:pt x="79221" y="12564"/>
                    <a:pt x="79031" y="13326"/>
                  </a:cubicBezTo>
                  <a:cubicBezTo>
                    <a:pt x="78840" y="14088"/>
                    <a:pt x="78555" y="14564"/>
                    <a:pt x="77888" y="14469"/>
                  </a:cubicBezTo>
                  <a:cubicBezTo>
                    <a:pt x="77221" y="14373"/>
                    <a:pt x="77888" y="11611"/>
                    <a:pt x="78364" y="10182"/>
                  </a:cubicBezTo>
                  <a:cubicBezTo>
                    <a:pt x="78783" y="7944"/>
                    <a:pt x="78031" y="5639"/>
                    <a:pt x="76364" y="4086"/>
                  </a:cubicBezTo>
                  <a:lnTo>
                    <a:pt x="75507" y="3515"/>
                  </a:lnTo>
                  <a:cubicBezTo>
                    <a:pt x="74726" y="3372"/>
                    <a:pt x="73964" y="3820"/>
                    <a:pt x="73697" y="4563"/>
                  </a:cubicBezTo>
                  <a:cubicBezTo>
                    <a:pt x="73506" y="5277"/>
                    <a:pt x="73506" y="6039"/>
                    <a:pt x="73697" y="6753"/>
                  </a:cubicBezTo>
                  <a:cubicBezTo>
                    <a:pt x="73887" y="7763"/>
                    <a:pt x="73887" y="8792"/>
                    <a:pt x="73697" y="9802"/>
                  </a:cubicBezTo>
                  <a:cubicBezTo>
                    <a:pt x="73697" y="10754"/>
                    <a:pt x="72839" y="11802"/>
                    <a:pt x="71697" y="11706"/>
                  </a:cubicBezTo>
                  <a:cubicBezTo>
                    <a:pt x="70754" y="11402"/>
                    <a:pt x="70125" y="10506"/>
                    <a:pt x="70173" y="9515"/>
                  </a:cubicBezTo>
                  <a:cubicBezTo>
                    <a:pt x="70316" y="8630"/>
                    <a:pt x="70316" y="7734"/>
                    <a:pt x="70173" y="6848"/>
                  </a:cubicBezTo>
                  <a:cubicBezTo>
                    <a:pt x="70173" y="5896"/>
                    <a:pt x="68649" y="5134"/>
                    <a:pt x="67887" y="5706"/>
                  </a:cubicBezTo>
                  <a:cubicBezTo>
                    <a:pt x="67763" y="6010"/>
                    <a:pt x="67763" y="6353"/>
                    <a:pt x="67887" y="6658"/>
                  </a:cubicBezTo>
                  <a:cubicBezTo>
                    <a:pt x="67791" y="7420"/>
                    <a:pt x="67791" y="8182"/>
                    <a:pt x="67887" y="8944"/>
                  </a:cubicBezTo>
                  <a:cubicBezTo>
                    <a:pt x="68163" y="9725"/>
                    <a:pt x="67944" y="10592"/>
                    <a:pt x="67315" y="11135"/>
                  </a:cubicBezTo>
                  <a:cubicBezTo>
                    <a:pt x="66810" y="11516"/>
                    <a:pt x="66106" y="11516"/>
                    <a:pt x="65601" y="11135"/>
                  </a:cubicBezTo>
                  <a:cubicBezTo>
                    <a:pt x="65115" y="10630"/>
                    <a:pt x="64943" y="9906"/>
                    <a:pt x="65124" y="9230"/>
                  </a:cubicBezTo>
                  <a:lnTo>
                    <a:pt x="65791" y="4563"/>
                  </a:lnTo>
                  <a:cubicBezTo>
                    <a:pt x="65886" y="3801"/>
                    <a:pt x="65886" y="3039"/>
                    <a:pt x="65791" y="2277"/>
                  </a:cubicBezTo>
                  <a:cubicBezTo>
                    <a:pt x="65705" y="1429"/>
                    <a:pt x="65296" y="638"/>
                    <a:pt x="64648" y="86"/>
                  </a:cubicBezTo>
                  <a:cubicBezTo>
                    <a:pt x="64229" y="-210"/>
                    <a:pt x="63734" y="-381"/>
                    <a:pt x="63219" y="-390"/>
                  </a:cubicBezTo>
                  <a:cubicBezTo>
                    <a:pt x="62705" y="-457"/>
                    <a:pt x="62219" y="-133"/>
                    <a:pt x="62076" y="372"/>
                  </a:cubicBezTo>
                  <a:cubicBezTo>
                    <a:pt x="61991" y="781"/>
                    <a:pt x="61991" y="1200"/>
                    <a:pt x="62076" y="1610"/>
                  </a:cubicBezTo>
                  <a:cubicBezTo>
                    <a:pt x="62410" y="2791"/>
                    <a:pt x="62410" y="4048"/>
                    <a:pt x="62076" y="5229"/>
                  </a:cubicBezTo>
                  <a:cubicBezTo>
                    <a:pt x="62076" y="5706"/>
                    <a:pt x="62076" y="6277"/>
                    <a:pt x="61124" y="6277"/>
                  </a:cubicBezTo>
                  <a:cubicBezTo>
                    <a:pt x="60781" y="6268"/>
                    <a:pt x="60457" y="6096"/>
                    <a:pt x="60267" y="5801"/>
                  </a:cubicBezTo>
                  <a:cubicBezTo>
                    <a:pt x="59800" y="5172"/>
                    <a:pt x="59600" y="4391"/>
                    <a:pt x="59695" y="3610"/>
                  </a:cubicBezTo>
                  <a:cubicBezTo>
                    <a:pt x="59838" y="2858"/>
                    <a:pt x="59838" y="2077"/>
                    <a:pt x="59695" y="1324"/>
                  </a:cubicBezTo>
                  <a:cubicBezTo>
                    <a:pt x="59695" y="657"/>
                    <a:pt x="58457" y="-10"/>
                    <a:pt x="57695" y="277"/>
                  </a:cubicBezTo>
                  <a:cubicBezTo>
                    <a:pt x="57114" y="448"/>
                    <a:pt x="56714" y="1000"/>
                    <a:pt x="56743" y="1610"/>
                  </a:cubicBezTo>
                  <a:cubicBezTo>
                    <a:pt x="56809" y="2201"/>
                    <a:pt x="56971" y="2782"/>
                    <a:pt x="57219" y="3324"/>
                  </a:cubicBezTo>
                  <a:cubicBezTo>
                    <a:pt x="57876" y="5124"/>
                    <a:pt x="58171" y="7030"/>
                    <a:pt x="58076" y="8944"/>
                  </a:cubicBezTo>
                  <a:cubicBezTo>
                    <a:pt x="58076" y="9515"/>
                    <a:pt x="58076" y="10278"/>
                    <a:pt x="57219" y="10278"/>
                  </a:cubicBezTo>
                  <a:cubicBezTo>
                    <a:pt x="56761" y="10306"/>
                    <a:pt x="56333" y="10040"/>
                    <a:pt x="56171" y="9611"/>
                  </a:cubicBezTo>
                  <a:cubicBezTo>
                    <a:pt x="56076" y="9239"/>
                    <a:pt x="56076" y="8839"/>
                    <a:pt x="56171" y="8468"/>
                  </a:cubicBezTo>
                  <a:cubicBezTo>
                    <a:pt x="56218" y="7801"/>
                    <a:pt x="56218" y="7134"/>
                    <a:pt x="56171" y="6468"/>
                  </a:cubicBezTo>
                  <a:cubicBezTo>
                    <a:pt x="56133" y="5667"/>
                    <a:pt x="55828" y="4896"/>
                    <a:pt x="55314" y="4277"/>
                  </a:cubicBezTo>
                  <a:cubicBezTo>
                    <a:pt x="54647" y="3705"/>
                    <a:pt x="53504" y="3515"/>
                    <a:pt x="53028" y="4277"/>
                  </a:cubicBezTo>
                  <a:cubicBezTo>
                    <a:pt x="52551" y="5039"/>
                    <a:pt x="53028" y="5610"/>
                    <a:pt x="53028" y="6277"/>
                  </a:cubicBezTo>
                  <a:cubicBezTo>
                    <a:pt x="53113" y="6877"/>
                    <a:pt x="53113" y="7487"/>
                    <a:pt x="53028" y="8087"/>
                  </a:cubicBezTo>
                  <a:cubicBezTo>
                    <a:pt x="53028" y="8087"/>
                    <a:pt x="53028" y="8754"/>
                    <a:pt x="53028" y="8944"/>
                  </a:cubicBezTo>
                  <a:lnTo>
                    <a:pt x="53028" y="8944"/>
                  </a:lnTo>
                  <a:cubicBezTo>
                    <a:pt x="52075" y="9087"/>
                    <a:pt x="51151" y="8525"/>
                    <a:pt x="50837" y="7611"/>
                  </a:cubicBezTo>
                  <a:cubicBezTo>
                    <a:pt x="50551" y="6772"/>
                    <a:pt x="50551" y="5877"/>
                    <a:pt x="50837" y="5039"/>
                  </a:cubicBezTo>
                  <a:cubicBezTo>
                    <a:pt x="51066" y="4229"/>
                    <a:pt x="51066" y="3372"/>
                    <a:pt x="50837" y="2562"/>
                  </a:cubicBezTo>
                  <a:cubicBezTo>
                    <a:pt x="50942" y="2353"/>
                    <a:pt x="50942" y="2105"/>
                    <a:pt x="50837" y="1896"/>
                  </a:cubicBezTo>
                  <a:cubicBezTo>
                    <a:pt x="50389" y="1676"/>
                    <a:pt x="49856" y="1676"/>
                    <a:pt x="49408" y="1896"/>
                  </a:cubicBezTo>
                  <a:lnTo>
                    <a:pt x="48360" y="1896"/>
                  </a:lnTo>
                  <a:cubicBezTo>
                    <a:pt x="47465" y="2553"/>
                    <a:pt x="47122" y="3715"/>
                    <a:pt x="47503" y="4753"/>
                  </a:cubicBezTo>
                  <a:cubicBezTo>
                    <a:pt x="47865" y="5810"/>
                    <a:pt x="48151" y="6896"/>
                    <a:pt x="48360" y="7992"/>
                  </a:cubicBezTo>
                  <a:cubicBezTo>
                    <a:pt x="48513" y="8563"/>
                    <a:pt x="48227" y="9163"/>
                    <a:pt x="47694" y="9420"/>
                  </a:cubicBezTo>
                  <a:cubicBezTo>
                    <a:pt x="47084" y="9611"/>
                    <a:pt x="46427" y="9382"/>
                    <a:pt x="46074" y="8849"/>
                  </a:cubicBezTo>
                  <a:cubicBezTo>
                    <a:pt x="45941" y="8287"/>
                    <a:pt x="45941" y="7696"/>
                    <a:pt x="46074" y="7134"/>
                  </a:cubicBezTo>
                  <a:cubicBezTo>
                    <a:pt x="46122" y="6753"/>
                    <a:pt x="46122" y="6372"/>
                    <a:pt x="46074" y="5991"/>
                  </a:cubicBezTo>
                  <a:cubicBezTo>
                    <a:pt x="45960" y="5582"/>
                    <a:pt x="45684" y="5239"/>
                    <a:pt x="45312" y="5039"/>
                  </a:cubicBezTo>
                  <a:cubicBezTo>
                    <a:pt x="44646" y="5039"/>
                    <a:pt x="43788" y="5039"/>
                    <a:pt x="43503" y="5896"/>
                  </a:cubicBezTo>
                  <a:cubicBezTo>
                    <a:pt x="43407" y="6620"/>
                    <a:pt x="43407" y="7363"/>
                    <a:pt x="43503" y="8087"/>
                  </a:cubicBezTo>
                  <a:cubicBezTo>
                    <a:pt x="43503" y="8087"/>
                    <a:pt x="42931" y="8087"/>
                    <a:pt x="42455" y="8087"/>
                  </a:cubicBezTo>
                  <a:cubicBezTo>
                    <a:pt x="41988" y="7982"/>
                    <a:pt x="41588" y="7715"/>
                    <a:pt x="41312" y="7325"/>
                  </a:cubicBezTo>
                  <a:cubicBezTo>
                    <a:pt x="41264" y="6944"/>
                    <a:pt x="41264" y="6563"/>
                    <a:pt x="41312" y="6182"/>
                  </a:cubicBezTo>
                  <a:cubicBezTo>
                    <a:pt x="41493" y="5267"/>
                    <a:pt x="41493" y="4334"/>
                    <a:pt x="41312" y="3420"/>
                  </a:cubicBezTo>
                  <a:cubicBezTo>
                    <a:pt x="41045" y="2439"/>
                    <a:pt x="40340" y="1629"/>
                    <a:pt x="39407" y="1229"/>
                  </a:cubicBezTo>
                  <a:cubicBezTo>
                    <a:pt x="38874" y="943"/>
                    <a:pt x="38226" y="943"/>
                    <a:pt x="37693" y="1229"/>
                  </a:cubicBezTo>
                  <a:lnTo>
                    <a:pt x="37693" y="1800"/>
                  </a:lnTo>
                  <a:cubicBezTo>
                    <a:pt x="37273" y="2972"/>
                    <a:pt x="37273" y="4248"/>
                    <a:pt x="37693" y="5420"/>
                  </a:cubicBezTo>
                  <a:cubicBezTo>
                    <a:pt x="38026" y="6001"/>
                    <a:pt x="38197" y="6658"/>
                    <a:pt x="38169" y="7325"/>
                  </a:cubicBezTo>
                  <a:cubicBezTo>
                    <a:pt x="38149" y="7725"/>
                    <a:pt x="37883" y="8068"/>
                    <a:pt x="37502" y="8182"/>
                  </a:cubicBezTo>
                  <a:cubicBezTo>
                    <a:pt x="37083" y="8154"/>
                    <a:pt x="36702" y="7944"/>
                    <a:pt x="36454" y="7611"/>
                  </a:cubicBezTo>
                  <a:cubicBezTo>
                    <a:pt x="36235" y="7230"/>
                    <a:pt x="35902" y="6925"/>
                    <a:pt x="35502" y="6753"/>
                  </a:cubicBezTo>
                  <a:cubicBezTo>
                    <a:pt x="35111" y="6563"/>
                    <a:pt x="34654" y="6563"/>
                    <a:pt x="34263" y="6753"/>
                  </a:cubicBezTo>
                  <a:cubicBezTo>
                    <a:pt x="34006" y="7077"/>
                    <a:pt x="33787" y="7430"/>
                    <a:pt x="33597" y="7801"/>
                  </a:cubicBezTo>
                  <a:cubicBezTo>
                    <a:pt x="33644" y="8049"/>
                    <a:pt x="33644" y="8316"/>
                    <a:pt x="33597" y="8563"/>
                  </a:cubicBezTo>
                  <a:lnTo>
                    <a:pt x="33597" y="8563"/>
                  </a:lnTo>
                  <a:lnTo>
                    <a:pt x="32263" y="12468"/>
                  </a:lnTo>
                  <a:cubicBezTo>
                    <a:pt x="31034" y="16193"/>
                    <a:pt x="29606" y="19850"/>
                    <a:pt x="27977" y="23422"/>
                  </a:cubicBezTo>
                  <a:cubicBezTo>
                    <a:pt x="25929" y="27004"/>
                    <a:pt x="24148" y="30728"/>
                    <a:pt x="22643" y="34566"/>
                  </a:cubicBezTo>
                  <a:cubicBezTo>
                    <a:pt x="21652" y="38338"/>
                    <a:pt x="21052" y="42196"/>
                    <a:pt x="20833" y="46092"/>
                  </a:cubicBezTo>
                  <a:cubicBezTo>
                    <a:pt x="19624" y="60332"/>
                    <a:pt x="16052" y="74266"/>
                    <a:pt x="10260" y="87335"/>
                  </a:cubicBezTo>
                  <a:cubicBezTo>
                    <a:pt x="7660" y="92231"/>
                    <a:pt x="5460" y="97327"/>
                    <a:pt x="3688" y="102575"/>
                  </a:cubicBezTo>
                  <a:cubicBezTo>
                    <a:pt x="3212" y="104765"/>
                    <a:pt x="2831" y="106861"/>
                    <a:pt x="2545" y="109052"/>
                  </a:cubicBezTo>
                  <a:cubicBezTo>
                    <a:pt x="2678" y="109290"/>
                    <a:pt x="2678" y="109576"/>
                    <a:pt x="2545" y="109814"/>
                  </a:cubicBezTo>
                  <a:lnTo>
                    <a:pt x="2069" y="114195"/>
                  </a:lnTo>
                  <a:lnTo>
                    <a:pt x="2926" y="113148"/>
                  </a:lnTo>
                  <a:cubicBezTo>
                    <a:pt x="735" y="113243"/>
                    <a:pt x="1497" y="112290"/>
                    <a:pt x="2545" y="11257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113E90EE-D3E6-4374-7399-A4D01E4F14BF}"/>
                </a:ext>
              </a:extLst>
            </p:cNvPr>
            <p:cNvSpPr/>
            <p:nvPr/>
          </p:nvSpPr>
          <p:spPr>
            <a:xfrm>
              <a:off x="6497954" y="2820614"/>
              <a:ext cx="113371" cy="130921"/>
            </a:xfrm>
            <a:custGeom>
              <a:avLst/>
              <a:gdLst>
                <a:gd name="connsiteX0" fmla="*/ 77692 w 113371"/>
                <a:gd name="connsiteY0" fmla="*/ 121926 h 130921"/>
                <a:gd name="connsiteX1" fmla="*/ 82645 w 113371"/>
                <a:gd name="connsiteY1" fmla="*/ 117735 h 130921"/>
                <a:gd name="connsiteX2" fmla="*/ 89027 w 113371"/>
                <a:gd name="connsiteY2" fmla="*/ 106686 h 130921"/>
                <a:gd name="connsiteX3" fmla="*/ 108077 w 113371"/>
                <a:gd name="connsiteY3" fmla="*/ 56965 h 130921"/>
                <a:gd name="connsiteX4" fmla="*/ 111982 w 113371"/>
                <a:gd name="connsiteY4" fmla="*/ 44964 h 130921"/>
                <a:gd name="connsiteX5" fmla="*/ 112839 w 113371"/>
                <a:gd name="connsiteY5" fmla="*/ 39058 h 130921"/>
                <a:gd name="connsiteX6" fmla="*/ 112839 w 113371"/>
                <a:gd name="connsiteY6" fmla="*/ 38487 h 130921"/>
                <a:gd name="connsiteX7" fmla="*/ 113315 w 113371"/>
                <a:gd name="connsiteY7" fmla="*/ 37439 h 130921"/>
                <a:gd name="connsiteX8" fmla="*/ 113315 w 113371"/>
                <a:gd name="connsiteY8" fmla="*/ 34677 h 130921"/>
                <a:gd name="connsiteX9" fmla="*/ 112268 w 113371"/>
                <a:gd name="connsiteY9" fmla="*/ 34677 h 130921"/>
                <a:gd name="connsiteX10" fmla="*/ 111220 w 113371"/>
                <a:gd name="connsiteY10" fmla="*/ 36106 h 130921"/>
                <a:gd name="connsiteX11" fmla="*/ 109410 w 113371"/>
                <a:gd name="connsiteY11" fmla="*/ 36106 h 130921"/>
                <a:gd name="connsiteX12" fmla="*/ 109982 w 113371"/>
                <a:gd name="connsiteY12" fmla="*/ 34201 h 130921"/>
                <a:gd name="connsiteX13" fmla="*/ 112172 w 113371"/>
                <a:gd name="connsiteY13" fmla="*/ 32581 h 130921"/>
                <a:gd name="connsiteX14" fmla="*/ 113125 w 113371"/>
                <a:gd name="connsiteY14" fmla="*/ 31629 h 130921"/>
                <a:gd name="connsiteX15" fmla="*/ 113125 w 113371"/>
                <a:gd name="connsiteY15" fmla="*/ 30295 h 130921"/>
                <a:gd name="connsiteX16" fmla="*/ 111315 w 113371"/>
                <a:gd name="connsiteY16" fmla="*/ 30295 h 130921"/>
                <a:gd name="connsiteX17" fmla="*/ 109601 w 113371"/>
                <a:gd name="connsiteY17" fmla="*/ 31724 h 130921"/>
                <a:gd name="connsiteX18" fmla="*/ 107219 w 113371"/>
                <a:gd name="connsiteY18" fmla="*/ 32962 h 130921"/>
                <a:gd name="connsiteX19" fmla="*/ 106438 w 113371"/>
                <a:gd name="connsiteY19" fmla="*/ 31391 h 130921"/>
                <a:gd name="connsiteX20" fmla="*/ 106457 w 113371"/>
                <a:gd name="connsiteY20" fmla="*/ 31343 h 130921"/>
                <a:gd name="connsiteX21" fmla="*/ 107981 w 113371"/>
                <a:gd name="connsiteY21" fmla="*/ 30200 h 130921"/>
                <a:gd name="connsiteX22" fmla="*/ 110077 w 113371"/>
                <a:gd name="connsiteY22" fmla="*/ 28581 h 130921"/>
                <a:gd name="connsiteX23" fmla="*/ 108362 w 113371"/>
                <a:gd name="connsiteY23" fmla="*/ 27057 h 130921"/>
                <a:gd name="connsiteX24" fmla="*/ 106171 w 113371"/>
                <a:gd name="connsiteY24" fmla="*/ 27723 h 130921"/>
                <a:gd name="connsiteX25" fmla="*/ 104457 w 113371"/>
                <a:gd name="connsiteY25" fmla="*/ 29057 h 130921"/>
                <a:gd name="connsiteX26" fmla="*/ 103219 w 113371"/>
                <a:gd name="connsiteY26" fmla="*/ 29057 h 130921"/>
                <a:gd name="connsiteX27" fmla="*/ 105124 w 113371"/>
                <a:gd name="connsiteY27" fmla="*/ 26676 h 130921"/>
                <a:gd name="connsiteX28" fmla="*/ 106553 w 113371"/>
                <a:gd name="connsiteY28" fmla="*/ 26104 h 130921"/>
                <a:gd name="connsiteX29" fmla="*/ 106581 w 113371"/>
                <a:gd name="connsiteY29" fmla="*/ 24895 h 130921"/>
                <a:gd name="connsiteX30" fmla="*/ 106553 w 113371"/>
                <a:gd name="connsiteY30" fmla="*/ 24866 h 130921"/>
                <a:gd name="connsiteX31" fmla="*/ 105981 w 113371"/>
                <a:gd name="connsiteY31" fmla="*/ 24866 h 130921"/>
                <a:gd name="connsiteX32" fmla="*/ 102933 w 113371"/>
                <a:gd name="connsiteY32" fmla="*/ 25723 h 130921"/>
                <a:gd name="connsiteX33" fmla="*/ 100933 w 113371"/>
                <a:gd name="connsiteY33" fmla="*/ 27247 h 130921"/>
                <a:gd name="connsiteX34" fmla="*/ 104743 w 113371"/>
                <a:gd name="connsiteY34" fmla="*/ 23247 h 130921"/>
                <a:gd name="connsiteX35" fmla="*/ 106648 w 113371"/>
                <a:gd name="connsiteY35" fmla="*/ 22771 h 130921"/>
                <a:gd name="connsiteX36" fmla="*/ 107315 w 113371"/>
                <a:gd name="connsiteY36" fmla="*/ 21342 h 130921"/>
                <a:gd name="connsiteX37" fmla="*/ 105981 w 113371"/>
                <a:gd name="connsiteY37" fmla="*/ 20294 h 130921"/>
                <a:gd name="connsiteX38" fmla="*/ 101695 w 113371"/>
                <a:gd name="connsiteY38" fmla="*/ 20294 h 130921"/>
                <a:gd name="connsiteX39" fmla="*/ 99218 w 113371"/>
                <a:gd name="connsiteY39" fmla="*/ 23342 h 130921"/>
                <a:gd name="connsiteX40" fmla="*/ 97885 w 113371"/>
                <a:gd name="connsiteY40" fmla="*/ 24009 h 130921"/>
                <a:gd name="connsiteX41" fmla="*/ 97028 w 113371"/>
                <a:gd name="connsiteY41" fmla="*/ 22389 h 130921"/>
                <a:gd name="connsiteX42" fmla="*/ 98170 w 113371"/>
                <a:gd name="connsiteY42" fmla="*/ 20961 h 130921"/>
                <a:gd name="connsiteX43" fmla="*/ 98647 w 113371"/>
                <a:gd name="connsiteY43" fmla="*/ 19151 h 130921"/>
                <a:gd name="connsiteX44" fmla="*/ 96266 w 113371"/>
                <a:gd name="connsiteY44" fmla="*/ 18389 h 130921"/>
                <a:gd name="connsiteX45" fmla="*/ 94551 w 113371"/>
                <a:gd name="connsiteY45" fmla="*/ 19913 h 130921"/>
                <a:gd name="connsiteX46" fmla="*/ 93694 w 113371"/>
                <a:gd name="connsiteY46" fmla="*/ 20866 h 130921"/>
                <a:gd name="connsiteX47" fmla="*/ 95599 w 113371"/>
                <a:gd name="connsiteY47" fmla="*/ 17151 h 130921"/>
                <a:gd name="connsiteX48" fmla="*/ 96456 w 113371"/>
                <a:gd name="connsiteY48" fmla="*/ 16198 h 130921"/>
                <a:gd name="connsiteX49" fmla="*/ 96456 w 113371"/>
                <a:gd name="connsiteY49" fmla="*/ 14865 h 130921"/>
                <a:gd name="connsiteX50" fmla="*/ 95789 w 113371"/>
                <a:gd name="connsiteY50" fmla="*/ 14865 h 130921"/>
                <a:gd name="connsiteX51" fmla="*/ 92836 w 113371"/>
                <a:gd name="connsiteY51" fmla="*/ 16008 h 130921"/>
                <a:gd name="connsiteX52" fmla="*/ 91789 w 113371"/>
                <a:gd name="connsiteY52" fmla="*/ 19056 h 130921"/>
                <a:gd name="connsiteX53" fmla="*/ 90741 w 113371"/>
                <a:gd name="connsiteY53" fmla="*/ 19532 h 130921"/>
                <a:gd name="connsiteX54" fmla="*/ 90741 w 113371"/>
                <a:gd name="connsiteY54" fmla="*/ 19056 h 130921"/>
                <a:gd name="connsiteX55" fmla="*/ 91884 w 113371"/>
                <a:gd name="connsiteY55" fmla="*/ 14484 h 130921"/>
                <a:gd name="connsiteX56" fmla="*/ 90551 w 113371"/>
                <a:gd name="connsiteY56" fmla="*/ 11531 h 130921"/>
                <a:gd name="connsiteX57" fmla="*/ 88645 w 113371"/>
                <a:gd name="connsiteY57" fmla="*/ 10674 h 130921"/>
                <a:gd name="connsiteX58" fmla="*/ 88645 w 113371"/>
                <a:gd name="connsiteY58" fmla="*/ 11436 h 130921"/>
                <a:gd name="connsiteX59" fmla="*/ 89408 w 113371"/>
                <a:gd name="connsiteY59" fmla="*/ 15246 h 130921"/>
                <a:gd name="connsiteX60" fmla="*/ 88455 w 113371"/>
                <a:gd name="connsiteY60" fmla="*/ 18580 h 130921"/>
                <a:gd name="connsiteX61" fmla="*/ 87312 w 113371"/>
                <a:gd name="connsiteY61" fmla="*/ 17246 h 130921"/>
                <a:gd name="connsiteX62" fmla="*/ 87312 w 113371"/>
                <a:gd name="connsiteY62" fmla="*/ 15531 h 130921"/>
                <a:gd name="connsiteX63" fmla="*/ 87312 w 113371"/>
                <a:gd name="connsiteY63" fmla="*/ 15531 h 130921"/>
                <a:gd name="connsiteX64" fmla="*/ 85978 w 113371"/>
                <a:gd name="connsiteY64" fmla="*/ 16008 h 130921"/>
                <a:gd name="connsiteX65" fmla="*/ 84740 w 113371"/>
                <a:gd name="connsiteY65" fmla="*/ 16960 h 130921"/>
                <a:gd name="connsiteX66" fmla="*/ 85502 w 113371"/>
                <a:gd name="connsiteY66" fmla="*/ 13055 h 130921"/>
                <a:gd name="connsiteX67" fmla="*/ 83978 w 113371"/>
                <a:gd name="connsiteY67" fmla="*/ 7054 h 130921"/>
                <a:gd name="connsiteX68" fmla="*/ 83216 w 113371"/>
                <a:gd name="connsiteY68" fmla="*/ 6388 h 130921"/>
                <a:gd name="connsiteX69" fmla="*/ 81311 w 113371"/>
                <a:gd name="connsiteY69" fmla="*/ 7150 h 130921"/>
                <a:gd name="connsiteX70" fmla="*/ 81311 w 113371"/>
                <a:gd name="connsiteY70" fmla="*/ 9150 h 130921"/>
                <a:gd name="connsiteX71" fmla="*/ 81311 w 113371"/>
                <a:gd name="connsiteY71" fmla="*/ 12007 h 130921"/>
                <a:gd name="connsiteX72" fmla="*/ 79216 w 113371"/>
                <a:gd name="connsiteY72" fmla="*/ 13531 h 130921"/>
                <a:gd name="connsiteX73" fmla="*/ 77882 w 113371"/>
                <a:gd name="connsiteY73" fmla="*/ 11341 h 130921"/>
                <a:gd name="connsiteX74" fmla="*/ 77882 w 113371"/>
                <a:gd name="connsiteY74" fmla="*/ 8769 h 130921"/>
                <a:gd name="connsiteX75" fmla="*/ 75692 w 113371"/>
                <a:gd name="connsiteY75" fmla="*/ 7435 h 130921"/>
                <a:gd name="connsiteX76" fmla="*/ 75215 w 113371"/>
                <a:gd name="connsiteY76" fmla="*/ 8293 h 130921"/>
                <a:gd name="connsiteX77" fmla="*/ 75215 w 113371"/>
                <a:gd name="connsiteY77" fmla="*/ 10483 h 130921"/>
                <a:gd name="connsiteX78" fmla="*/ 74453 w 113371"/>
                <a:gd name="connsiteY78" fmla="*/ 12484 h 130921"/>
                <a:gd name="connsiteX79" fmla="*/ 72739 w 113371"/>
                <a:gd name="connsiteY79" fmla="*/ 12484 h 130921"/>
                <a:gd name="connsiteX80" fmla="*/ 72739 w 113371"/>
                <a:gd name="connsiteY80" fmla="*/ 10674 h 130921"/>
                <a:gd name="connsiteX81" fmla="*/ 73691 w 113371"/>
                <a:gd name="connsiteY81" fmla="*/ 6388 h 130921"/>
                <a:gd name="connsiteX82" fmla="*/ 73691 w 113371"/>
                <a:gd name="connsiteY82" fmla="*/ 4197 h 130921"/>
                <a:gd name="connsiteX83" fmla="*/ 72739 w 113371"/>
                <a:gd name="connsiteY83" fmla="*/ 2006 h 130921"/>
                <a:gd name="connsiteX84" fmla="*/ 71405 w 113371"/>
                <a:gd name="connsiteY84" fmla="*/ 1339 h 130921"/>
                <a:gd name="connsiteX85" fmla="*/ 70262 w 113371"/>
                <a:gd name="connsiteY85" fmla="*/ 1911 h 130921"/>
                <a:gd name="connsiteX86" fmla="*/ 70262 w 113371"/>
                <a:gd name="connsiteY86" fmla="*/ 3149 h 130921"/>
                <a:gd name="connsiteX87" fmla="*/ 70262 w 113371"/>
                <a:gd name="connsiteY87" fmla="*/ 6578 h 130921"/>
                <a:gd name="connsiteX88" fmla="*/ 69310 w 113371"/>
                <a:gd name="connsiteY88" fmla="*/ 7435 h 130921"/>
                <a:gd name="connsiteX89" fmla="*/ 68548 w 113371"/>
                <a:gd name="connsiteY89" fmla="*/ 6864 h 130921"/>
                <a:gd name="connsiteX90" fmla="*/ 68548 w 113371"/>
                <a:gd name="connsiteY90" fmla="*/ 4768 h 130921"/>
                <a:gd name="connsiteX91" fmla="*/ 68548 w 113371"/>
                <a:gd name="connsiteY91" fmla="*/ 2578 h 130921"/>
                <a:gd name="connsiteX92" fmla="*/ 66738 w 113371"/>
                <a:gd name="connsiteY92" fmla="*/ 1339 h 130921"/>
                <a:gd name="connsiteX93" fmla="*/ 65690 w 113371"/>
                <a:gd name="connsiteY93" fmla="*/ 2482 h 130921"/>
                <a:gd name="connsiteX94" fmla="*/ 65690 w 113371"/>
                <a:gd name="connsiteY94" fmla="*/ 4197 h 130921"/>
                <a:gd name="connsiteX95" fmla="*/ 65690 w 113371"/>
                <a:gd name="connsiteY95" fmla="*/ 9531 h 130921"/>
                <a:gd name="connsiteX96" fmla="*/ 64643 w 113371"/>
                <a:gd name="connsiteY96" fmla="*/ 10769 h 130921"/>
                <a:gd name="connsiteX97" fmla="*/ 63785 w 113371"/>
                <a:gd name="connsiteY97" fmla="*/ 10007 h 130921"/>
                <a:gd name="connsiteX98" fmla="*/ 63785 w 113371"/>
                <a:gd name="connsiteY98" fmla="*/ 8864 h 130921"/>
                <a:gd name="connsiteX99" fmla="*/ 63785 w 113371"/>
                <a:gd name="connsiteY99" fmla="*/ 6959 h 130921"/>
                <a:gd name="connsiteX100" fmla="*/ 63119 w 113371"/>
                <a:gd name="connsiteY100" fmla="*/ 4768 h 130921"/>
                <a:gd name="connsiteX101" fmla="*/ 60928 w 113371"/>
                <a:gd name="connsiteY101" fmla="*/ 4768 h 130921"/>
                <a:gd name="connsiteX102" fmla="*/ 60928 w 113371"/>
                <a:gd name="connsiteY102" fmla="*/ 6673 h 130921"/>
                <a:gd name="connsiteX103" fmla="*/ 60928 w 113371"/>
                <a:gd name="connsiteY103" fmla="*/ 8293 h 130921"/>
                <a:gd name="connsiteX104" fmla="*/ 60928 w 113371"/>
                <a:gd name="connsiteY104" fmla="*/ 9055 h 130921"/>
                <a:gd name="connsiteX105" fmla="*/ 60452 w 113371"/>
                <a:gd name="connsiteY105" fmla="*/ 9055 h 130921"/>
                <a:gd name="connsiteX106" fmla="*/ 58356 w 113371"/>
                <a:gd name="connsiteY106" fmla="*/ 7531 h 130921"/>
                <a:gd name="connsiteX107" fmla="*/ 58356 w 113371"/>
                <a:gd name="connsiteY107" fmla="*/ 5149 h 130921"/>
                <a:gd name="connsiteX108" fmla="*/ 58928 w 113371"/>
                <a:gd name="connsiteY108" fmla="*/ 2768 h 130921"/>
                <a:gd name="connsiteX109" fmla="*/ 58928 w 113371"/>
                <a:gd name="connsiteY109" fmla="*/ 2101 h 130921"/>
                <a:gd name="connsiteX110" fmla="*/ 57594 w 113371"/>
                <a:gd name="connsiteY110" fmla="*/ 1625 h 130921"/>
                <a:gd name="connsiteX111" fmla="*/ 56642 w 113371"/>
                <a:gd name="connsiteY111" fmla="*/ 1625 h 130921"/>
                <a:gd name="connsiteX112" fmla="*/ 55499 w 113371"/>
                <a:gd name="connsiteY112" fmla="*/ 4197 h 130921"/>
                <a:gd name="connsiteX113" fmla="*/ 56165 w 113371"/>
                <a:gd name="connsiteY113" fmla="*/ 7340 h 130921"/>
                <a:gd name="connsiteX114" fmla="*/ 55308 w 113371"/>
                <a:gd name="connsiteY114" fmla="*/ 8673 h 130921"/>
                <a:gd name="connsiteX115" fmla="*/ 53784 w 113371"/>
                <a:gd name="connsiteY115" fmla="*/ 7816 h 130921"/>
                <a:gd name="connsiteX116" fmla="*/ 53784 w 113371"/>
                <a:gd name="connsiteY116" fmla="*/ 6197 h 130921"/>
                <a:gd name="connsiteX117" fmla="*/ 53784 w 113371"/>
                <a:gd name="connsiteY117" fmla="*/ 5149 h 130921"/>
                <a:gd name="connsiteX118" fmla="*/ 53212 w 113371"/>
                <a:gd name="connsiteY118" fmla="*/ 4102 h 130921"/>
                <a:gd name="connsiteX119" fmla="*/ 51308 w 113371"/>
                <a:gd name="connsiteY119" fmla="*/ 4673 h 130921"/>
                <a:gd name="connsiteX120" fmla="*/ 51308 w 113371"/>
                <a:gd name="connsiteY120" fmla="*/ 6769 h 130921"/>
                <a:gd name="connsiteX121" fmla="*/ 50165 w 113371"/>
                <a:gd name="connsiteY121" fmla="*/ 6769 h 130921"/>
                <a:gd name="connsiteX122" fmla="*/ 49212 w 113371"/>
                <a:gd name="connsiteY122" fmla="*/ 5816 h 130921"/>
                <a:gd name="connsiteX123" fmla="*/ 49212 w 113371"/>
                <a:gd name="connsiteY123" fmla="*/ 4768 h 130921"/>
                <a:gd name="connsiteX124" fmla="*/ 49212 w 113371"/>
                <a:gd name="connsiteY124" fmla="*/ 2101 h 130921"/>
                <a:gd name="connsiteX125" fmla="*/ 47498 w 113371"/>
                <a:gd name="connsiteY125" fmla="*/ -185 h 130921"/>
                <a:gd name="connsiteX126" fmla="*/ 45878 w 113371"/>
                <a:gd name="connsiteY126" fmla="*/ -185 h 130921"/>
                <a:gd name="connsiteX127" fmla="*/ 45878 w 113371"/>
                <a:gd name="connsiteY127" fmla="*/ 292 h 130921"/>
                <a:gd name="connsiteX128" fmla="*/ 45878 w 113371"/>
                <a:gd name="connsiteY128" fmla="*/ 3816 h 130921"/>
                <a:gd name="connsiteX129" fmla="*/ 45878 w 113371"/>
                <a:gd name="connsiteY129" fmla="*/ 5721 h 130921"/>
                <a:gd name="connsiteX130" fmla="*/ 45211 w 113371"/>
                <a:gd name="connsiteY130" fmla="*/ 6388 h 130921"/>
                <a:gd name="connsiteX131" fmla="*/ 44164 w 113371"/>
                <a:gd name="connsiteY131" fmla="*/ 5721 h 130921"/>
                <a:gd name="connsiteX132" fmla="*/ 43307 w 113371"/>
                <a:gd name="connsiteY132" fmla="*/ 4768 h 130921"/>
                <a:gd name="connsiteX133" fmla="*/ 42068 w 113371"/>
                <a:gd name="connsiteY133" fmla="*/ 4768 h 130921"/>
                <a:gd name="connsiteX134" fmla="*/ 41402 w 113371"/>
                <a:gd name="connsiteY134" fmla="*/ 5626 h 130921"/>
                <a:gd name="connsiteX135" fmla="*/ 40830 w 113371"/>
                <a:gd name="connsiteY135" fmla="*/ 6292 h 130921"/>
                <a:gd name="connsiteX136" fmla="*/ 39496 w 113371"/>
                <a:gd name="connsiteY136" fmla="*/ 6292 h 130921"/>
                <a:gd name="connsiteX137" fmla="*/ 38258 w 113371"/>
                <a:gd name="connsiteY137" fmla="*/ 8388 h 130921"/>
                <a:gd name="connsiteX138" fmla="*/ 31115 w 113371"/>
                <a:gd name="connsiteY138" fmla="*/ 15817 h 130921"/>
                <a:gd name="connsiteX139" fmla="*/ 13589 w 113371"/>
                <a:gd name="connsiteY139" fmla="*/ 50964 h 130921"/>
                <a:gd name="connsiteX140" fmla="*/ 4064 w 113371"/>
                <a:gd name="connsiteY140" fmla="*/ 89064 h 130921"/>
                <a:gd name="connsiteX141" fmla="*/ 1587 w 113371"/>
                <a:gd name="connsiteY141" fmla="*/ 96304 h 130921"/>
                <a:gd name="connsiteX142" fmla="*/ 1587 w 113371"/>
                <a:gd name="connsiteY142" fmla="*/ 96304 h 130921"/>
                <a:gd name="connsiteX143" fmla="*/ 920 w 113371"/>
                <a:gd name="connsiteY143" fmla="*/ 98209 h 130921"/>
                <a:gd name="connsiteX144" fmla="*/ 920 w 113371"/>
                <a:gd name="connsiteY144" fmla="*/ 98209 h 130921"/>
                <a:gd name="connsiteX145" fmla="*/ -32 w 113371"/>
                <a:gd name="connsiteY145" fmla="*/ 101924 h 130921"/>
                <a:gd name="connsiteX146" fmla="*/ -32 w 113371"/>
                <a:gd name="connsiteY146" fmla="*/ 101924 h 130921"/>
                <a:gd name="connsiteX147" fmla="*/ 1778 w 113371"/>
                <a:gd name="connsiteY147" fmla="*/ 100495 h 130921"/>
                <a:gd name="connsiteX148" fmla="*/ 4254 w 113371"/>
                <a:gd name="connsiteY148" fmla="*/ 99161 h 130921"/>
                <a:gd name="connsiteX149" fmla="*/ 5016 w 113371"/>
                <a:gd name="connsiteY149" fmla="*/ 100781 h 130921"/>
                <a:gd name="connsiteX150" fmla="*/ 3397 w 113371"/>
                <a:gd name="connsiteY150" fmla="*/ 102018 h 130921"/>
                <a:gd name="connsiteX151" fmla="*/ 1301 w 113371"/>
                <a:gd name="connsiteY151" fmla="*/ 103638 h 130921"/>
                <a:gd name="connsiteX152" fmla="*/ 3016 w 113371"/>
                <a:gd name="connsiteY152" fmla="*/ 105162 h 130921"/>
                <a:gd name="connsiteX153" fmla="*/ 5302 w 113371"/>
                <a:gd name="connsiteY153" fmla="*/ 104400 h 130921"/>
                <a:gd name="connsiteX154" fmla="*/ 7016 w 113371"/>
                <a:gd name="connsiteY154" fmla="*/ 102971 h 130921"/>
                <a:gd name="connsiteX155" fmla="*/ 8254 w 113371"/>
                <a:gd name="connsiteY155" fmla="*/ 102971 h 130921"/>
                <a:gd name="connsiteX156" fmla="*/ 5969 w 113371"/>
                <a:gd name="connsiteY156" fmla="*/ 106019 h 130921"/>
                <a:gd name="connsiteX157" fmla="*/ 4635 w 113371"/>
                <a:gd name="connsiteY157" fmla="*/ 106591 h 130921"/>
                <a:gd name="connsiteX158" fmla="*/ 4340 w 113371"/>
                <a:gd name="connsiteY158" fmla="*/ 107629 h 130921"/>
                <a:gd name="connsiteX159" fmla="*/ 4635 w 113371"/>
                <a:gd name="connsiteY159" fmla="*/ 107924 h 130921"/>
                <a:gd name="connsiteX160" fmla="*/ 5207 w 113371"/>
                <a:gd name="connsiteY160" fmla="*/ 107924 h 130921"/>
                <a:gd name="connsiteX161" fmla="*/ 8254 w 113371"/>
                <a:gd name="connsiteY161" fmla="*/ 106972 h 130921"/>
                <a:gd name="connsiteX162" fmla="*/ 10255 w 113371"/>
                <a:gd name="connsiteY162" fmla="*/ 105352 h 130921"/>
                <a:gd name="connsiteX163" fmla="*/ 6445 w 113371"/>
                <a:gd name="connsiteY163" fmla="*/ 109543 h 130921"/>
                <a:gd name="connsiteX164" fmla="*/ 4540 w 113371"/>
                <a:gd name="connsiteY164" fmla="*/ 110020 h 130921"/>
                <a:gd name="connsiteX165" fmla="*/ 3778 w 113371"/>
                <a:gd name="connsiteY165" fmla="*/ 111543 h 130921"/>
                <a:gd name="connsiteX166" fmla="*/ 5111 w 113371"/>
                <a:gd name="connsiteY166" fmla="*/ 112592 h 130921"/>
                <a:gd name="connsiteX167" fmla="*/ 9493 w 113371"/>
                <a:gd name="connsiteY167" fmla="*/ 112020 h 130921"/>
                <a:gd name="connsiteX168" fmla="*/ 12065 w 113371"/>
                <a:gd name="connsiteY168" fmla="*/ 108781 h 130921"/>
                <a:gd name="connsiteX169" fmla="*/ 13398 w 113371"/>
                <a:gd name="connsiteY169" fmla="*/ 108114 h 130921"/>
                <a:gd name="connsiteX170" fmla="*/ 14351 w 113371"/>
                <a:gd name="connsiteY170" fmla="*/ 109734 h 130921"/>
                <a:gd name="connsiteX171" fmla="*/ 13112 w 113371"/>
                <a:gd name="connsiteY171" fmla="*/ 111258 h 130921"/>
                <a:gd name="connsiteX172" fmla="*/ 12636 w 113371"/>
                <a:gd name="connsiteY172" fmla="*/ 112972 h 130921"/>
                <a:gd name="connsiteX173" fmla="*/ 15017 w 113371"/>
                <a:gd name="connsiteY173" fmla="*/ 113734 h 130921"/>
                <a:gd name="connsiteX174" fmla="*/ 16827 w 113371"/>
                <a:gd name="connsiteY174" fmla="*/ 112210 h 130921"/>
                <a:gd name="connsiteX175" fmla="*/ 17684 w 113371"/>
                <a:gd name="connsiteY175" fmla="*/ 111163 h 130921"/>
                <a:gd name="connsiteX176" fmla="*/ 16160 w 113371"/>
                <a:gd name="connsiteY176" fmla="*/ 115640 h 130921"/>
                <a:gd name="connsiteX177" fmla="*/ 15303 w 113371"/>
                <a:gd name="connsiteY177" fmla="*/ 116592 h 130921"/>
                <a:gd name="connsiteX178" fmla="*/ 15303 w 113371"/>
                <a:gd name="connsiteY178" fmla="*/ 117830 h 130921"/>
                <a:gd name="connsiteX179" fmla="*/ 15970 w 113371"/>
                <a:gd name="connsiteY179" fmla="*/ 117830 h 130921"/>
                <a:gd name="connsiteX180" fmla="*/ 18923 w 113371"/>
                <a:gd name="connsiteY180" fmla="*/ 116497 h 130921"/>
                <a:gd name="connsiteX181" fmla="*/ 19970 w 113371"/>
                <a:gd name="connsiteY181" fmla="*/ 113448 h 130921"/>
                <a:gd name="connsiteX182" fmla="*/ 21113 w 113371"/>
                <a:gd name="connsiteY182" fmla="*/ 112877 h 130921"/>
                <a:gd name="connsiteX183" fmla="*/ 21113 w 113371"/>
                <a:gd name="connsiteY183" fmla="*/ 113448 h 130921"/>
                <a:gd name="connsiteX184" fmla="*/ 19970 w 113371"/>
                <a:gd name="connsiteY184" fmla="*/ 118021 h 130921"/>
                <a:gd name="connsiteX185" fmla="*/ 21304 w 113371"/>
                <a:gd name="connsiteY185" fmla="*/ 120878 h 130921"/>
                <a:gd name="connsiteX186" fmla="*/ 23209 w 113371"/>
                <a:gd name="connsiteY186" fmla="*/ 121640 h 130921"/>
                <a:gd name="connsiteX187" fmla="*/ 23209 w 113371"/>
                <a:gd name="connsiteY187" fmla="*/ 120878 h 130921"/>
                <a:gd name="connsiteX188" fmla="*/ 22542 w 113371"/>
                <a:gd name="connsiteY188" fmla="*/ 117163 h 130921"/>
                <a:gd name="connsiteX189" fmla="*/ 23399 w 113371"/>
                <a:gd name="connsiteY189" fmla="*/ 113734 h 130921"/>
                <a:gd name="connsiteX190" fmla="*/ 24542 w 113371"/>
                <a:gd name="connsiteY190" fmla="*/ 115068 h 130921"/>
                <a:gd name="connsiteX191" fmla="*/ 24542 w 113371"/>
                <a:gd name="connsiteY191" fmla="*/ 116783 h 130921"/>
                <a:gd name="connsiteX192" fmla="*/ 24542 w 113371"/>
                <a:gd name="connsiteY192" fmla="*/ 116783 h 130921"/>
                <a:gd name="connsiteX193" fmla="*/ 25971 w 113371"/>
                <a:gd name="connsiteY193" fmla="*/ 116211 h 130921"/>
                <a:gd name="connsiteX194" fmla="*/ 27209 w 113371"/>
                <a:gd name="connsiteY194" fmla="*/ 115258 h 130921"/>
                <a:gd name="connsiteX195" fmla="*/ 26447 w 113371"/>
                <a:gd name="connsiteY195" fmla="*/ 119164 h 130921"/>
                <a:gd name="connsiteX196" fmla="*/ 28067 w 113371"/>
                <a:gd name="connsiteY196" fmla="*/ 125069 h 130921"/>
                <a:gd name="connsiteX197" fmla="*/ 28828 w 113371"/>
                <a:gd name="connsiteY197" fmla="*/ 125641 h 130921"/>
                <a:gd name="connsiteX198" fmla="*/ 30734 w 113371"/>
                <a:gd name="connsiteY198" fmla="*/ 124879 h 130921"/>
                <a:gd name="connsiteX199" fmla="*/ 30734 w 113371"/>
                <a:gd name="connsiteY199" fmla="*/ 122783 h 130921"/>
                <a:gd name="connsiteX200" fmla="*/ 31210 w 113371"/>
                <a:gd name="connsiteY200" fmla="*/ 120021 h 130921"/>
                <a:gd name="connsiteX201" fmla="*/ 33305 w 113371"/>
                <a:gd name="connsiteY201" fmla="*/ 118402 h 130921"/>
                <a:gd name="connsiteX202" fmla="*/ 34734 w 113371"/>
                <a:gd name="connsiteY202" fmla="*/ 120592 h 130921"/>
                <a:gd name="connsiteX203" fmla="*/ 34734 w 113371"/>
                <a:gd name="connsiteY203" fmla="*/ 123069 h 130921"/>
                <a:gd name="connsiteX204" fmla="*/ 36925 w 113371"/>
                <a:gd name="connsiteY204" fmla="*/ 124307 h 130921"/>
                <a:gd name="connsiteX205" fmla="*/ 37401 w 113371"/>
                <a:gd name="connsiteY205" fmla="*/ 123545 h 130921"/>
                <a:gd name="connsiteX206" fmla="*/ 37401 w 113371"/>
                <a:gd name="connsiteY206" fmla="*/ 121354 h 130921"/>
                <a:gd name="connsiteX207" fmla="*/ 38163 w 113371"/>
                <a:gd name="connsiteY207" fmla="*/ 119354 h 130921"/>
                <a:gd name="connsiteX208" fmla="*/ 39878 w 113371"/>
                <a:gd name="connsiteY208" fmla="*/ 119354 h 130921"/>
                <a:gd name="connsiteX209" fmla="*/ 39878 w 113371"/>
                <a:gd name="connsiteY209" fmla="*/ 121068 h 130921"/>
                <a:gd name="connsiteX210" fmla="*/ 38925 w 113371"/>
                <a:gd name="connsiteY210" fmla="*/ 125450 h 130921"/>
                <a:gd name="connsiteX211" fmla="*/ 38925 w 113371"/>
                <a:gd name="connsiteY211" fmla="*/ 127546 h 130921"/>
                <a:gd name="connsiteX212" fmla="*/ 39878 w 113371"/>
                <a:gd name="connsiteY212" fmla="*/ 129641 h 130921"/>
                <a:gd name="connsiteX213" fmla="*/ 41211 w 113371"/>
                <a:gd name="connsiteY213" fmla="*/ 130213 h 130921"/>
                <a:gd name="connsiteX214" fmla="*/ 42449 w 113371"/>
                <a:gd name="connsiteY214" fmla="*/ 129641 h 130921"/>
                <a:gd name="connsiteX215" fmla="*/ 42449 w 113371"/>
                <a:gd name="connsiteY215" fmla="*/ 128498 h 130921"/>
                <a:gd name="connsiteX216" fmla="*/ 42449 w 113371"/>
                <a:gd name="connsiteY216" fmla="*/ 125069 h 130921"/>
                <a:gd name="connsiteX217" fmla="*/ 43402 w 113371"/>
                <a:gd name="connsiteY217" fmla="*/ 124212 h 130921"/>
                <a:gd name="connsiteX218" fmla="*/ 44259 w 113371"/>
                <a:gd name="connsiteY218" fmla="*/ 124212 h 130921"/>
                <a:gd name="connsiteX219" fmla="*/ 44259 w 113371"/>
                <a:gd name="connsiteY219" fmla="*/ 126308 h 130921"/>
                <a:gd name="connsiteX220" fmla="*/ 44259 w 113371"/>
                <a:gd name="connsiteY220" fmla="*/ 128403 h 130921"/>
                <a:gd name="connsiteX221" fmla="*/ 46164 w 113371"/>
                <a:gd name="connsiteY221" fmla="*/ 129641 h 130921"/>
                <a:gd name="connsiteX222" fmla="*/ 47212 w 113371"/>
                <a:gd name="connsiteY222" fmla="*/ 128498 h 130921"/>
                <a:gd name="connsiteX223" fmla="*/ 47212 w 113371"/>
                <a:gd name="connsiteY223" fmla="*/ 126784 h 130921"/>
                <a:gd name="connsiteX224" fmla="*/ 46640 w 113371"/>
                <a:gd name="connsiteY224" fmla="*/ 121545 h 130921"/>
                <a:gd name="connsiteX225" fmla="*/ 47688 w 113371"/>
                <a:gd name="connsiteY225" fmla="*/ 120402 h 130921"/>
                <a:gd name="connsiteX226" fmla="*/ 48641 w 113371"/>
                <a:gd name="connsiteY226" fmla="*/ 121068 h 130921"/>
                <a:gd name="connsiteX227" fmla="*/ 48641 w 113371"/>
                <a:gd name="connsiteY227" fmla="*/ 122212 h 130921"/>
                <a:gd name="connsiteX228" fmla="*/ 48641 w 113371"/>
                <a:gd name="connsiteY228" fmla="*/ 124021 h 130921"/>
                <a:gd name="connsiteX229" fmla="*/ 49403 w 113371"/>
                <a:gd name="connsiteY229" fmla="*/ 126212 h 130921"/>
                <a:gd name="connsiteX230" fmla="*/ 51689 w 113371"/>
                <a:gd name="connsiteY230" fmla="*/ 126212 h 130921"/>
                <a:gd name="connsiteX231" fmla="*/ 51689 w 113371"/>
                <a:gd name="connsiteY231" fmla="*/ 124402 h 130921"/>
                <a:gd name="connsiteX232" fmla="*/ 51689 w 113371"/>
                <a:gd name="connsiteY232" fmla="*/ 122688 h 130921"/>
                <a:gd name="connsiteX233" fmla="*/ 51689 w 113371"/>
                <a:gd name="connsiteY233" fmla="*/ 122021 h 130921"/>
                <a:gd name="connsiteX234" fmla="*/ 51689 w 113371"/>
                <a:gd name="connsiteY234" fmla="*/ 122021 h 130921"/>
                <a:gd name="connsiteX235" fmla="*/ 53784 w 113371"/>
                <a:gd name="connsiteY235" fmla="*/ 123450 h 130921"/>
                <a:gd name="connsiteX236" fmla="*/ 53784 w 113371"/>
                <a:gd name="connsiteY236" fmla="*/ 125831 h 130921"/>
                <a:gd name="connsiteX237" fmla="*/ 53212 w 113371"/>
                <a:gd name="connsiteY237" fmla="*/ 128117 h 130921"/>
                <a:gd name="connsiteX238" fmla="*/ 53212 w 113371"/>
                <a:gd name="connsiteY238" fmla="*/ 128784 h 130921"/>
                <a:gd name="connsiteX239" fmla="*/ 54546 w 113371"/>
                <a:gd name="connsiteY239" fmla="*/ 128784 h 130921"/>
                <a:gd name="connsiteX240" fmla="*/ 55594 w 113371"/>
                <a:gd name="connsiteY240" fmla="*/ 128784 h 130921"/>
                <a:gd name="connsiteX241" fmla="*/ 56737 w 113371"/>
                <a:gd name="connsiteY241" fmla="*/ 126212 h 130921"/>
                <a:gd name="connsiteX242" fmla="*/ 56070 w 113371"/>
                <a:gd name="connsiteY242" fmla="*/ 123164 h 130921"/>
                <a:gd name="connsiteX243" fmla="*/ 56832 w 113371"/>
                <a:gd name="connsiteY243" fmla="*/ 121926 h 130921"/>
                <a:gd name="connsiteX244" fmla="*/ 58356 w 113371"/>
                <a:gd name="connsiteY244" fmla="*/ 122688 h 130921"/>
                <a:gd name="connsiteX245" fmla="*/ 58356 w 113371"/>
                <a:gd name="connsiteY245" fmla="*/ 124212 h 130921"/>
                <a:gd name="connsiteX246" fmla="*/ 58356 w 113371"/>
                <a:gd name="connsiteY246" fmla="*/ 125259 h 130921"/>
                <a:gd name="connsiteX247" fmla="*/ 58928 w 113371"/>
                <a:gd name="connsiteY247" fmla="*/ 126212 h 130921"/>
                <a:gd name="connsiteX248" fmla="*/ 60833 w 113371"/>
                <a:gd name="connsiteY248" fmla="*/ 125641 h 130921"/>
                <a:gd name="connsiteX249" fmla="*/ 60833 w 113371"/>
                <a:gd name="connsiteY249" fmla="*/ 123640 h 130921"/>
                <a:gd name="connsiteX250" fmla="*/ 61976 w 113371"/>
                <a:gd name="connsiteY250" fmla="*/ 123640 h 130921"/>
                <a:gd name="connsiteX251" fmla="*/ 62928 w 113371"/>
                <a:gd name="connsiteY251" fmla="*/ 124498 h 130921"/>
                <a:gd name="connsiteX252" fmla="*/ 62928 w 113371"/>
                <a:gd name="connsiteY252" fmla="*/ 125545 h 130921"/>
                <a:gd name="connsiteX253" fmla="*/ 62928 w 113371"/>
                <a:gd name="connsiteY253" fmla="*/ 128117 h 130921"/>
                <a:gd name="connsiteX254" fmla="*/ 64833 w 113371"/>
                <a:gd name="connsiteY254" fmla="*/ 130308 h 130921"/>
                <a:gd name="connsiteX255" fmla="*/ 66452 w 113371"/>
                <a:gd name="connsiteY255" fmla="*/ 130308 h 130921"/>
                <a:gd name="connsiteX256" fmla="*/ 66452 w 113371"/>
                <a:gd name="connsiteY256" fmla="*/ 129736 h 130921"/>
                <a:gd name="connsiteX257" fmla="*/ 66452 w 113371"/>
                <a:gd name="connsiteY257" fmla="*/ 126308 h 130921"/>
                <a:gd name="connsiteX258" fmla="*/ 66452 w 113371"/>
                <a:gd name="connsiteY258" fmla="*/ 124593 h 130921"/>
                <a:gd name="connsiteX259" fmla="*/ 67214 w 113371"/>
                <a:gd name="connsiteY259" fmla="*/ 123926 h 130921"/>
                <a:gd name="connsiteX260" fmla="*/ 68262 w 113371"/>
                <a:gd name="connsiteY260" fmla="*/ 124498 h 130921"/>
                <a:gd name="connsiteX261" fmla="*/ 69119 w 113371"/>
                <a:gd name="connsiteY261" fmla="*/ 125355 h 130921"/>
                <a:gd name="connsiteX262" fmla="*/ 70358 w 113371"/>
                <a:gd name="connsiteY262" fmla="*/ 125355 h 130921"/>
                <a:gd name="connsiteX263" fmla="*/ 71024 w 113371"/>
                <a:gd name="connsiteY263" fmla="*/ 124402 h 130921"/>
                <a:gd name="connsiteX264" fmla="*/ 71596 w 113371"/>
                <a:gd name="connsiteY264" fmla="*/ 123831 h 130921"/>
                <a:gd name="connsiteX265" fmla="*/ 73120 w 113371"/>
                <a:gd name="connsiteY265" fmla="*/ 123355 h 130921"/>
                <a:gd name="connsiteX266" fmla="*/ 73786 w 113371"/>
                <a:gd name="connsiteY266" fmla="*/ 124402 h 130921"/>
                <a:gd name="connsiteX267" fmla="*/ 73215 w 113371"/>
                <a:gd name="connsiteY267" fmla="*/ 125355 h 130921"/>
                <a:gd name="connsiteX268" fmla="*/ 72453 w 113371"/>
                <a:gd name="connsiteY268" fmla="*/ 126308 h 130921"/>
                <a:gd name="connsiteX269" fmla="*/ 72453 w 113371"/>
                <a:gd name="connsiteY269" fmla="*/ 127260 h 130921"/>
                <a:gd name="connsiteX270" fmla="*/ 74929 w 113371"/>
                <a:gd name="connsiteY270" fmla="*/ 127260 h 130921"/>
                <a:gd name="connsiteX271" fmla="*/ 74929 w 113371"/>
                <a:gd name="connsiteY271" fmla="*/ 127260 h 130921"/>
                <a:gd name="connsiteX272" fmla="*/ 77692 w 113371"/>
                <a:gd name="connsiteY272" fmla="*/ 121926 h 13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13371" h="130921">
                  <a:moveTo>
                    <a:pt x="77692" y="121926"/>
                  </a:moveTo>
                  <a:cubicBezTo>
                    <a:pt x="79206" y="120383"/>
                    <a:pt x="80864" y="118973"/>
                    <a:pt x="82645" y="117735"/>
                  </a:cubicBezTo>
                  <a:cubicBezTo>
                    <a:pt x="85579" y="114582"/>
                    <a:pt x="87760" y="110800"/>
                    <a:pt x="89027" y="106686"/>
                  </a:cubicBezTo>
                  <a:lnTo>
                    <a:pt x="108077" y="56965"/>
                  </a:lnTo>
                  <a:cubicBezTo>
                    <a:pt x="109705" y="53079"/>
                    <a:pt x="111010" y="49069"/>
                    <a:pt x="111982" y="44964"/>
                  </a:cubicBezTo>
                  <a:cubicBezTo>
                    <a:pt x="112363" y="43011"/>
                    <a:pt x="112658" y="41040"/>
                    <a:pt x="112839" y="39058"/>
                  </a:cubicBezTo>
                  <a:cubicBezTo>
                    <a:pt x="112839" y="39058"/>
                    <a:pt x="112839" y="39058"/>
                    <a:pt x="112839" y="38487"/>
                  </a:cubicBezTo>
                  <a:cubicBezTo>
                    <a:pt x="112829" y="38087"/>
                    <a:pt x="113011" y="37696"/>
                    <a:pt x="113315" y="37439"/>
                  </a:cubicBezTo>
                  <a:lnTo>
                    <a:pt x="113315" y="34677"/>
                  </a:lnTo>
                  <a:cubicBezTo>
                    <a:pt x="112982" y="34505"/>
                    <a:pt x="112591" y="34505"/>
                    <a:pt x="112268" y="34677"/>
                  </a:cubicBezTo>
                  <a:cubicBezTo>
                    <a:pt x="111868" y="35115"/>
                    <a:pt x="111515" y="35591"/>
                    <a:pt x="111220" y="36106"/>
                  </a:cubicBezTo>
                  <a:cubicBezTo>
                    <a:pt x="110696" y="36534"/>
                    <a:pt x="109934" y="36534"/>
                    <a:pt x="109410" y="36106"/>
                  </a:cubicBezTo>
                  <a:cubicBezTo>
                    <a:pt x="108743" y="35439"/>
                    <a:pt x="109410" y="34677"/>
                    <a:pt x="109982" y="34201"/>
                  </a:cubicBezTo>
                  <a:lnTo>
                    <a:pt x="112172" y="32581"/>
                  </a:lnTo>
                  <a:cubicBezTo>
                    <a:pt x="112553" y="32343"/>
                    <a:pt x="112887" y="32010"/>
                    <a:pt x="113125" y="31629"/>
                  </a:cubicBezTo>
                  <a:cubicBezTo>
                    <a:pt x="113411" y="31229"/>
                    <a:pt x="113411" y="30695"/>
                    <a:pt x="113125" y="30295"/>
                  </a:cubicBezTo>
                  <a:cubicBezTo>
                    <a:pt x="112553" y="30010"/>
                    <a:pt x="111886" y="30010"/>
                    <a:pt x="111315" y="30295"/>
                  </a:cubicBezTo>
                  <a:cubicBezTo>
                    <a:pt x="110658" y="30667"/>
                    <a:pt x="110077" y="31143"/>
                    <a:pt x="109601" y="31724"/>
                  </a:cubicBezTo>
                  <a:cubicBezTo>
                    <a:pt x="109029" y="32486"/>
                    <a:pt x="108172" y="33439"/>
                    <a:pt x="107219" y="32962"/>
                  </a:cubicBezTo>
                  <a:cubicBezTo>
                    <a:pt x="106572" y="32743"/>
                    <a:pt x="106219" y="32048"/>
                    <a:pt x="106438" y="31391"/>
                  </a:cubicBezTo>
                  <a:cubicBezTo>
                    <a:pt x="106448" y="31381"/>
                    <a:pt x="106448" y="31362"/>
                    <a:pt x="106457" y="31343"/>
                  </a:cubicBezTo>
                  <a:cubicBezTo>
                    <a:pt x="106781" y="30762"/>
                    <a:pt x="107334" y="30352"/>
                    <a:pt x="107981" y="30200"/>
                  </a:cubicBezTo>
                  <a:cubicBezTo>
                    <a:pt x="108934" y="30200"/>
                    <a:pt x="110077" y="29533"/>
                    <a:pt x="110077" y="28581"/>
                  </a:cubicBezTo>
                  <a:cubicBezTo>
                    <a:pt x="110077" y="27628"/>
                    <a:pt x="109220" y="27152"/>
                    <a:pt x="108362" y="27057"/>
                  </a:cubicBezTo>
                  <a:cubicBezTo>
                    <a:pt x="107572" y="26962"/>
                    <a:pt x="106781" y="27209"/>
                    <a:pt x="106171" y="27723"/>
                  </a:cubicBezTo>
                  <a:cubicBezTo>
                    <a:pt x="105505" y="27723"/>
                    <a:pt x="105028" y="28676"/>
                    <a:pt x="104457" y="29057"/>
                  </a:cubicBezTo>
                  <a:cubicBezTo>
                    <a:pt x="104067" y="29247"/>
                    <a:pt x="103609" y="29247"/>
                    <a:pt x="103219" y="29057"/>
                  </a:cubicBezTo>
                  <a:cubicBezTo>
                    <a:pt x="103447" y="28009"/>
                    <a:pt x="104152" y="27123"/>
                    <a:pt x="105124" y="26676"/>
                  </a:cubicBezTo>
                  <a:cubicBezTo>
                    <a:pt x="105619" y="26542"/>
                    <a:pt x="106105" y="26352"/>
                    <a:pt x="106553" y="26104"/>
                  </a:cubicBezTo>
                  <a:cubicBezTo>
                    <a:pt x="106896" y="25781"/>
                    <a:pt x="106905" y="25238"/>
                    <a:pt x="106581" y="24895"/>
                  </a:cubicBezTo>
                  <a:cubicBezTo>
                    <a:pt x="106572" y="24885"/>
                    <a:pt x="106562" y="24876"/>
                    <a:pt x="106553" y="24866"/>
                  </a:cubicBezTo>
                  <a:lnTo>
                    <a:pt x="105981" y="24866"/>
                  </a:lnTo>
                  <a:cubicBezTo>
                    <a:pt x="104886" y="24685"/>
                    <a:pt x="103771" y="24999"/>
                    <a:pt x="102933" y="25723"/>
                  </a:cubicBezTo>
                  <a:cubicBezTo>
                    <a:pt x="102361" y="26390"/>
                    <a:pt x="101885" y="27247"/>
                    <a:pt x="100933" y="27247"/>
                  </a:cubicBezTo>
                  <a:cubicBezTo>
                    <a:pt x="101190" y="25228"/>
                    <a:pt x="102733" y="23609"/>
                    <a:pt x="104743" y="23247"/>
                  </a:cubicBezTo>
                  <a:cubicBezTo>
                    <a:pt x="105400" y="23180"/>
                    <a:pt x="106038" y="23018"/>
                    <a:pt x="106648" y="22771"/>
                  </a:cubicBezTo>
                  <a:cubicBezTo>
                    <a:pt x="106648" y="22771"/>
                    <a:pt x="107600" y="21913"/>
                    <a:pt x="107315" y="21342"/>
                  </a:cubicBezTo>
                  <a:cubicBezTo>
                    <a:pt x="107029" y="20827"/>
                    <a:pt x="106553" y="20447"/>
                    <a:pt x="105981" y="20294"/>
                  </a:cubicBezTo>
                  <a:cubicBezTo>
                    <a:pt x="104629" y="19618"/>
                    <a:pt x="103047" y="19618"/>
                    <a:pt x="101695" y="20294"/>
                  </a:cubicBezTo>
                  <a:cubicBezTo>
                    <a:pt x="100552" y="21056"/>
                    <a:pt x="100076" y="22389"/>
                    <a:pt x="99218" y="23342"/>
                  </a:cubicBezTo>
                  <a:cubicBezTo>
                    <a:pt x="98933" y="23799"/>
                    <a:pt x="98418" y="24057"/>
                    <a:pt x="97885" y="24009"/>
                  </a:cubicBezTo>
                  <a:cubicBezTo>
                    <a:pt x="97218" y="23780"/>
                    <a:pt x="96837" y="23075"/>
                    <a:pt x="97028" y="22389"/>
                  </a:cubicBezTo>
                  <a:cubicBezTo>
                    <a:pt x="97294" y="21828"/>
                    <a:pt x="97685" y="21342"/>
                    <a:pt x="98170" y="20961"/>
                  </a:cubicBezTo>
                  <a:cubicBezTo>
                    <a:pt x="98695" y="20523"/>
                    <a:pt x="98885" y="19799"/>
                    <a:pt x="98647" y="19151"/>
                  </a:cubicBezTo>
                  <a:cubicBezTo>
                    <a:pt x="98132" y="18370"/>
                    <a:pt x="97142" y="18056"/>
                    <a:pt x="96266" y="18389"/>
                  </a:cubicBezTo>
                  <a:cubicBezTo>
                    <a:pt x="95551" y="18713"/>
                    <a:pt x="94951" y="19237"/>
                    <a:pt x="94551" y="19913"/>
                  </a:cubicBezTo>
                  <a:lnTo>
                    <a:pt x="93694" y="20866"/>
                  </a:lnTo>
                  <a:cubicBezTo>
                    <a:pt x="93799" y="19418"/>
                    <a:pt x="94484" y="18075"/>
                    <a:pt x="95599" y="17151"/>
                  </a:cubicBezTo>
                  <a:lnTo>
                    <a:pt x="96456" y="16198"/>
                  </a:lnTo>
                  <a:cubicBezTo>
                    <a:pt x="96742" y="15798"/>
                    <a:pt x="96742" y="15265"/>
                    <a:pt x="96456" y="14865"/>
                  </a:cubicBezTo>
                  <a:lnTo>
                    <a:pt x="95789" y="14865"/>
                  </a:lnTo>
                  <a:cubicBezTo>
                    <a:pt x="94665" y="14560"/>
                    <a:pt x="93465" y="15017"/>
                    <a:pt x="92836" y="16008"/>
                  </a:cubicBezTo>
                  <a:cubicBezTo>
                    <a:pt x="92389" y="16989"/>
                    <a:pt x="92037" y="18008"/>
                    <a:pt x="91789" y="19056"/>
                  </a:cubicBezTo>
                  <a:cubicBezTo>
                    <a:pt x="91789" y="19056"/>
                    <a:pt x="91122" y="19818"/>
                    <a:pt x="90741" y="19532"/>
                  </a:cubicBezTo>
                  <a:cubicBezTo>
                    <a:pt x="90655" y="19389"/>
                    <a:pt x="90655" y="19199"/>
                    <a:pt x="90741" y="19056"/>
                  </a:cubicBezTo>
                  <a:cubicBezTo>
                    <a:pt x="90741" y="17437"/>
                    <a:pt x="91884" y="16103"/>
                    <a:pt x="91884" y="14484"/>
                  </a:cubicBezTo>
                  <a:cubicBezTo>
                    <a:pt x="91741" y="13389"/>
                    <a:pt x="91284" y="12360"/>
                    <a:pt x="90551" y="11531"/>
                  </a:cubicBezTo>
                  <a:cubicBezTo>
                    <a:pt x="90074" y="10960"/>
                    <a:pt x="89217" y="10293"/>
                    <a:pt x="88645" y="10674"/>
                  </a:cubicBezTo>
                  <a:cubicBezTo>
                    <a:pt x="88550" y="10922"/>
                    <a:pt x="88550" y="11188"/>
                    <a:pt x="88645" y="11436"/>
                  </a:cubicBezTo>
                  <a:cubicBezTo>
                    <a:pt x="88645" y="12674"/>
                    <a:pt x="89217" y="14008"/>
                    <a:pt x="89408" y="15246"/>
                  </a:cubicBezTo>
                  <a:cubicBezTo>
                    <a:pt x="89655" y="16446"/>
                    <a:pt x="89303" y="17694"/>
                    <a:pt x="88455" y="18580"/>
                  </a:cubicBezTo>
                  <a:cubicBezTo>
                    <a:pt x="87788" y="18580"/>
                    <a:pt x="87312" y="17818"/>
                    <a:pt x="87312" y="17246"/>
                  </a:cubicBezTo>
                  <a:cubicBezTo>
                    <a:pt x="87455" y="16684"/>
                    <a:pt x="87455" y="16094"/>
                    <a:pt x="87312" y="15531"/>
                  </a:cubicBezTo>
                  <a:lnTo>
                    <a:pt x="87312" y="15531"/>
                  </a:lnTo>
                  <a:cubicBezTo>
                    <a:pt x="87312" y="15531"/>
                    <a:pt x="86169" y="15531"/>
                    <a:pt x="85978" y="16008"/>
                  </a:cubicBezTo>
                  <a:cubicBezTo>
                    <a:pt x="85788" y="16484"/>
                    <a:pt x="85312" y="17151"/>
                    <a:pt x="84740" y="16960"/>
                  </a:cubicBezTo>
                  <a:cubicBezTo>
                    <a:pt x="84169" y="16770"/>
                    <a:pt x="84740" y="14293"/>
                    <a:pt x="85502" y="13055"/>
                  </a:cubicBezTo>
                  <a:cubicBezTo>
                    <a:pt x="86026" y="10922"/>
                    <a:pt x="85455" y="8673"/>
                    <a:pt x="83978" y="7054"/>
                  </a:cubicBezTo>
                  <a:cubicBezTo>
                    <a:pt x="83769" y="6788"/>
                    <a:pt x="83511" y="6559"/>
                    <a:pt x="83216" y="6388"/>
                  </a:cubicBezTo>
                  <a:cubicBezTo>
                    <a:pt x="82483" y="6111"/>
                    <a:pt x="81654" y="6445"/>
                    <a:pt x="81311" y="7150"/>
                  </a:cubicBezTo>
                  <a:cubicBezTo>
                    <a:pt x="81168" y="7807"/>
                    <a:pt x="81168" y="8493"/>
                    <a:pt x="81311" y="9150"/>
                  </a:cubicBezTo>
                  <a:cubicBezTo>
                    <a:pt x="81511" y="10093"/>
                    <a:pt x="81511" y="11064"/>
                    <a:pt x="81311" y="12007"/>
                  </a:cubicBezTo>
                  <a:cubicBezTo>
                    <a:pt x="81311" y="12864"/>
                    <a:pt x="80264" y="13817"/>
                    <a:pt x="79216" y="13531"/>
                  </a:cubicBezTo>
                  <a:cubicBezTo>
                    <a:pt x="78301" y="13217"/>
                    <a:pt x="77739" y="12293"/>
                    <a:pt x="77882" y="11341"/>
                  </a:cubicBezTo>
                  <a:cubicBezTo>
                    <a:pt x="77978" y="10483"/>
                    <a:pt x="77978" y="9626"/>
                    <a:pt x="77882" y="8769"/>
                  </a:cubicBezTo>
                  <a:cubicBezTo>
                    <a:pt x="77882" y="7912"/>
                    <a:pt x="76453" y="6959"/>
                    <a:pt x="75692" y="7435"/>
                  </a:cubicBezTo>
                  <a:cubicBezTo>
                    <a:pt x="75425" y="7645"/>
                    <a:pt x="75254" y="7950"/>
                    <a:pt x="75215" y="8293"/>
                  </a:cubicBezTo>
                  <a:cubicBezTo>
                    <a:pt x="75120" y="9016"/>
                    <a:pt x="75120" y="9759"/>
                    <a:pt x="75215" y="10483"/>
                  </a:cubicBezTo>
                  <a:cubicBezTo>
                    <a:pt x="75330" y="11236"/>
                    <a:pt x="75034" y="11998"/>
                    <a:pt x="74453" y="12484"/>
                  </a:cubicBezTo>
                  <a:cubicBezTo>
                    <a:pt x="73939" y="12836"/>
                    <a:pt x="73253" y="12836"/>
                    <a:pt x="72739" y="12484"/>
                  </a:cubicBezTo>
                  <a:cubicBezTo>
                    <a:pt x="72453" y="11912"/>
                    <a:pt x="72453" y="11245"/>
                    <a:pt x="72739" y="10674"/>
                  </a:cubicBezTo>
                  <a:lnTo>
                    <a:pt x="73691" y="6388"/>
                  </a:lnTo>
                  <a:cubicBezTo>
                    <a:pt x="73786" y="5664"/>
                    <a:pt x="73786" y="4921"/>
                    <a:pt x="73691" y="4197"/>
                  </a:cubicBezTo>
                  <a:cubicBezTo>
                    <a:pt x="73634" y="3378"/>
                    <a:pt x="73301" y="2606"/>
                    <a:pt x="72739" y="2006"/>
                  </a:cubicBezTo>
                  <a:cubicBezTo>
                    <a:pt x="72348" y="1692"/>
                    <a:pt x="71891" y="1463"/>
                    <a:pt x="71405" y="1339"/>
                  </a:cubicBezTo>
                  <a:cubicBezTo>
                    <a:pt x="70834" y="1339"/>
                    <a:pt x="70358" y="1339"/>
                    <a:pt x="70262" y="1911"/>
                  </a:cubicBezTo>
                  <a:cubicBezTo>
                    <a:pt x="70129" y="2311"/>
                    <a:pt x="70129" y="2749"/>
                    <a:pt x="70262" y="3149"/>
                  </a:cubicBezTo>
                  <a:cubicBezTo>
                    <a:pt x="70643" y="4264"/>
                    <a:pt x="70643" y="5464"/>
                    <a:pt x="70262" y="6578"/>
                  </a:cubicBezTo>
                  <a:cubicBezTo>
                    <a:pt x="70262" y="6578"/>
                    <a:pt x="70262" y="7531"/>
                    <a:pt x="69310" y="7435"/>
                  </a:cubicBezTo>
                  <a:cubicBezTo>
                    <a:pt x="68357" y="7340"/>
                    <a:pt x="68738" y="7435"/>
                    <a:pt x="68548" y="6864"/>
                  </a:cubicBezTo>
                  <a:cubicBezTo>
                    <a:pt x="68272" y="6197"/>
                    <a:pt x="68272" y="5445"/>
                    <a:pt x="68548" y="4768"/>
                  </a:cubicBezTo>
                  <a:cubicBezTo>
                    <a:pt x="68738" y="4054"/>
                    <a:pt x="68738" y="3292"/>
                    <a:pt x="68548" y="2578"/>
                  </a:cubicBezTo>
                  <a:cubicBezTo>
                    <a:pt x="68243" y="1844"/>
                    <a:pt x="67538" y="1358"/>
                    <a:pt x="66738" y="1339"/>
                  </a:cubicBezTo>
                  <a:cubicBezTo>
                    <a:pt x="66176" y="1454"/>
                    <a:pt x="65757" y="1920"/>
                    <a:pt x="65690" y="2482"/>
                  </a:cubicBezTo>
                  <a:cubicBezTo>
                    <a:pt x="65643" y="3054"/>
                    <a:pt x="65643" y="3625"/>
                    <a:pt x="65690" y="4197"/>
                  </a:cubicBezTo>
                  <a:cubicBezTo>
                    <a:pt x="66109" y="5949"/>
                    <a:pt x="66109" y="7778"/>
                    <a:pt x="65690" y="9531"/>
                  </a:cubicBezTo>
                  <a:cubicBezTo>
                    <a:pt x="65690" y="10102"/>
                    <a:pt x="65690" y="10864"/>
                    <a:pt x="64643" y="10769"/>
                  </a:cubicBezTo>
                  <a:cubicBezTo>
                    <a:pt x="64233" y="10712"/>
                    <a:pt x="63890" y="10407"/>
                    <a:pt x="63785" y="10007"/>
                  </a:cubicBezTo>
                  <a:cubicBezTo>
                    <a:pt x="63690" y="9636"/>
                    <a:pt x="63690" y="9236"/>
                    <a:pt x="63785" y="8864"/>
                  </a:cubicBezTo>
                  <a:cubicBezTo>
                    <a:pt x="63881" y="8235"/>
                    <a:pt x="63881" y="7588"/>
                    <a:pt x="63785" y="6959"/>
                  </a:cubicBezTo>
                  <a:cubicBezTo>
                    <a:pt x="63842" y="6168"/>
                    <a:pt x="63604" y="5388"/>
                    <a:pt x="63119" y="4768"/>
                  </a:cubicBezTo>
                  <a:cubicBezTo>
                    <a:pt x="62547" y="4102"/>
                    <a:pt x="61404" y="3816"/>
                    <a:pt x="60928" y="4768"/>
                  </a:cubicBezTo>
                  <a:cubicBezTo>
                    <a:pt x="60452" y="5721"/>
                    <a:pt x="60928" y="6006"/>
                    <a:pt x="60928" y="6673"/>
                  </a:cubicBezTo>
                  <a:cubicBezTo>
                    <a:pt x="61071" y="7207"/>
                    <a:pt x="61071" y="7759"/>
                    <a:pt x="60928" y="8293"/>
                  </a:cubicBezTo>
                  <a:cubicBezTo>
                    <a:pt x="60928" y="8293"/>
                    <a:pt x="60928" y="8959"/>
                    <a:pt x="60928" y="9055"/>
                  </a:cubicBezTo>
                  <a:lnTo>
                    <a:pt x="60452" y="9055"/>
                  </a:lnTo>
                  <a:cubicBezTo>
                    <a:pt x="59509" y="9026"/>
                    <a:pt x="58670" y="8426"/>
                    <a:pt x="58356" y="7531"/>
                  </a:cubicBezTo>
                  <a:cubicBezTo>
                    <a:pt x="58118" y="6759"/>
                    <a:pt x="58118" y="5921"/>
                    <a:pt x="58356" y="5149"/>
                  </a:cubicBezTo>
                  <a:cubicBezTo>
                    <a:pt x="58737" y="4416"/>
                    <a:pt x="58928" y="3597"/>
                    <a:pt x="58928" y="2768"/>
                  </a:cubicBezTo>
                  <a:cubicBezTo>
                    <a:pt x="59004" y="2549"/>
                    <a:pt x="59004" y="2320"/>
                    <a:pt x="58928" y="2101"/>
                  </a:cubicBezTo>
                  <a:cubicBezTo>
                    <a:pt x="58575" y="1749"/>
                    <a:pt x="58089" y="1568"/>
                    <a:pt x="57594" y="1625"/>
                  </a:cubicBezTo>
                  <a:cubicBezTo>
                    <a:pt x="57280" y="1539"/>
                    <a:pt x="56956" y="1539"/>
                    <a:pt x="56642" y="1625"/>
                  </a:cubicBezTo>
                  <a:cubicBezTo>
                    <a:pt x="55689" y="2092"/>
                    <a:pt x="55203" y="3178"/>
                    <a:pt x="55499" y="4197"/>
                  </a:cubicBezTo>
                  <a:cubicBezTo>
                    <a:pt x="55813" y="5225"/>
                    <a:pt x="56032" y="6273"/>
                    <a:pt x="56165" y="7340"/>
                  </a:cubicBezTo>
                  <a:cubicBezTo>
                    <a:pt x="56204" y="7921"/>
                    <a:pt x="55851" y="8464"/>
                    <a:pt x="55308" y="8673"/>
                  </a:cubicBezTo>
                  <a:cubicBezTo>
                    <a:pt x="54680" y="8683"/>
                    <a:pt x="54098" y="8359"/>
                    <a:pt x="53784" y="7816"/>
                  </a:cubicBezTo>
                  <a:cubicBezTo>
                    <a:pt x="53641" y="7283"/>
                    <a:pt x="53641" y="6731"/>
                    <a:pt x="53784" y="6197"/>
                  </a:cubicBezTo>
                  <a:cubicBezTo>
                    <a:pt x="53879" y="5854"/>
                    <a:pt x="53879" y="5492"/>
                    <a:pt x="53784" y="5149"/>
                  </a:cubicBezTo>
                  <a:cubicBezTo>
                    <a:pt x="53765" y="4730"/>
                    <a:pt x="53555" y="4340"/>
                    <a:pt x="53212" y="4102"/>
                  </a:cubicBezTo>
                  <a:cubicBezTo>
                    <a:pt x="52527" y="3797"/>
                    <a:pt x="51717" y="4035"/>
                    <a:pt x="51308" y="4673"/>
                  </a:cubicBezTo>
                  <a:cubicBezTo>
                    <a:pt x="51260" y="5368"/>
                    <a:pt x="51260" y="6073"/>
                    <a:pt x="51308" y="6769"/>
                  </a:cubicBezTo>
                  <a:cubicBezTo>
                    <a:pt x="50936" y="6921"/>
                    <a:pt x="50527" y="6921"/>
                    <a:pt x="50165" y="6769"/>
                  </a:cubicBezTo>
                  <a:cubicBezTo>
                    <a:pt x="49755" y="6549"/>
                    <a:pt x="49431" y="6226"/>
                    <a:pt x="49212" y="5816"/>
                  </a:cubicBezTo>
                  <a:cubicBezTo>
                    <a:pt x="49155" y="5473"/>
                    <a:pt x="49155" y="5111"/>
                    <a:pt x="49212" y="4768"/>
                  </a:cubicBezTo>
                  <a:cubicBezTo>
                    <a:pt x="49403" y="3892"/>
                    <a:pt x="49403" y="2978"/>
                    <a:pt x="49212" y="2101"/>
                  </a:cubicBezTo>
                  <a:cubicBezTo>
                    <a:pt x="49021" y="1111"/>
                    <a:pt x="48393" y="273"/>
                    <a:pt x="47498" y="-185"/>
                  </a:cubicBezTo>
                  <a:cubicBezTo>
                    <a:pt x="46993" y="-470"/>
                    <a:pt x="46383" y="-470"/>
                    <a:pt x="45878" y="-185"/>
                  </a:cubicBezTo>
                  <a:cubicBezTo>
                    <a:pt x="45840" y="-32"/>
                    <a:pt x="45840" y="139"/>
                    <a:pt x="45878" y="292"/>
                  </a:cubicBezTo>
                  <a:cubicBezTo>
                    <a:pt x="45497" y="1435"/>
                    <a:pt x="45497" y="2673"/>
                    <a:pt x="45878" y="3816"/>
                  </a:cubicBezTo>
                  <a:cubicBezTo>
                    <a:pt x="46021" y="4444"/>
                    <a:pt x="46021" y="5092"/>
                    <a:pt x="45878" y="5721"/>
                  </a:cubicBezTo>
                  <a:cubicBezTo>
                    <a:pt x="45878" y="5721"/>
                    <a:pt x="45878" y="6388"/>
                    <a:pt x="45211" y="6388"/>
                  </a:cubicBezTo>
                  <a:cubicBezTo>
                    <a:pt x="44545" y="6388"/>
                    <a:pt x="44450" y="6388"/>
                    <a:pt x="44164" y="5721"/>
                  </a:cubicBezTo>
                  <a:cubicBezTo>
                    <a:pt x="43983" y="5321"/>
                    <a:pt x="43687" y="4987"/>
                    <a:pt x="43307" y="4768"/>
                  </a:cubicBezTo>
                  <a:cubicBezTo>
                    <a:pt x="42926" y="4549"/>
                    <a:pt x="42449" y="4549"/>
                    <a:pt x="42068" y="4768"/>
                  </a:cubicBezTo>
                  <a:cubicBezTo>
                    <a:pt x="41792" y="5007"/>
                    <a:pt x="41573" y="5302"/>
                    <a:pt x="41402" y="5626"/>
                  </a:cubicBezTo>
                  <a:lnTo>
                    <a:pt x="40830" y="6292"/>
                  </a:lnTo>
                  <a:cubicBezTo>
                    <a:pt x="40411" y="6502"/>
                    <a:pt x="39916" y="6502"/>
                    <a:pt x="39496" y="6292"/>
                  </a:cubicBezTo>
                  <a:cubicBezTo>
                    <a:pt x="39116" y="7007"/>
                    <a:pt x="38706" y="7712"/>
                    <a:pt x="38258" y="8388"/>
                  </a:cubicBezTo>
                  <a:cubicBezTo>
                    <a:pt x="36077" y="11045"/>
                    <a:pt x="33686" y="13531"/>
                    <a:pt x="31115" y="15817"/>
                  </a:cubicBezTo>
                  <a:cubicBezTo>
                    <a:pt x="22390" y="25857"/>
                    <a:pt x="16360" y="37953"/>
                    <a:pt x="13589" y="50964"/>
                  </a:cubicBezTo>
                  <a:cubicBezTo>
                    <a:pt x="10160" y="63728"/>
                    <a:pt x="8350" y="76873"/>
                    <a:pt x="4064" y="89064"/>
                  </a:cubicBezTo>
                  <a:lnTo>
                    <a:pt x="1587" y="96304"/>
                  </a:lnTo>
                  <a:lnTo>
                    <a:pt x="1587" y="96304"/>
                  </a:lnTo>
                  <a:cubicBezTo>
                    <a:pt x="2159" y="96875"/>
                    <a:pt x="1587" y="97733"/>
                    <a:pt x="920" y="98209"/>
                  </a:cubicBezTo>
                  <a:lnTo>
                    <a:pt x="920" y="98209"/>
                  </a:lnTo>
                  <a:cubicBezTo>
                    <a:pt x="920" y="99447"/>
                    <a:pt x="253" y="100685"/>
                    <a:pt x="-32" y="101924"/>
                  </a:cubicBezTo>
                  <a:lnTo>
                    <a:pt x="-32" y="101924"/>
                  </a:lnTo>
                  <a:cubicBezTo>
                    <a:pt x="663" y="101581"/>
                    <a:pt x="1282" y="101095"/>
                    <a:pt x="1778" y="100495"/>
                  </a:cubicBezTo>
                  <a:cubicBezTo>
                    <a:pt x="2444" y="99732"/>
                    <a:pt x="3206" y="98780"/>
                    <a:pt x="4254" y="99161"/>
                  </a:cubicBezTo>
                  <a:cubicBezTo>
                    <a:pt x="4883" y="99428"/>
                    <a:pt x="5216" y="100123"/>
                    <a:pt x="5016" y="100781"/>
                  </a:cubicBezTo>
                  <a:cubicBezTo>
                    <a:pt x="4626" y="101361"/>
                    <a:pt x="4064" y="101800"/>
                    <a:pt x="3397" y="102018"/>
                  </a:cubicBezTo>
                  <a:cubicBezTo>
                    <a:pt x="2540" y="102018"/>
                    <a:pt x="1301" y="102781"/>
                    <a:pt x="1301" y="103638"/>
                  </a:cubicBezTo>
                  <a:cubicBezTo>
                    <a:pt x="1301" y="104495"/>
                    <a:pt x="2159" y="105066"/>
                    <a:pt x="3016" y="105162"/>
                  </a:cubicBezTo>
                  <a:cubicBezTo>
                    <a:pt x="3845" y="105200"/>
                    <a:pt x="4664" y="104933"/>
                    <a:pt x="5302" y="104400"/>
                  </a:cubicBezTo>
                  <a:lnTo>
                    <a:pt x="7016" y="102971"/>
                  </a:lnTo>
                  <a:cubicBezTo>
                    <a:pt x="7407" y="102781"/>
                    <a:pt x="7864" y="102781"/>
                    <a:pt x="8254" y="102971"/>
                  </a:cubicBezTo>
                  <a:cubicBezTo>
                    <a:pt x="8131" y="104343"/>
                    <a:pt x="7245" y="105514"/>
                    <a:pt x="5969" y="106019"/>
                  </a:cubicBezTo>
                  <a:cubicBezTo>
                    <a:pt x="5492" y="106133"/>
                    <a:pt x="5045" y="106324"/>
                    <a:pt x="4635" y="106591"/>
                  </a:cubicBezTo>
                  <a:cubicBezTo>
                    <a:pt x="4264" y="106791"/>
                    <a:pt x="4130" y="107258"/>
                    <a:pt x="4340" y="107629"/>
                  </a:cubicBezTo>
                  <a:cubicBezTo>
                    <a:pt x="4406" y="107753"/>
                    <a:pt x="4511" y="107858"/>
                    <a:pt x="4635" y="107924"/>
                  </a:cubicBezTo>
                  <a:lnTo>
                    <a:pt x="5207" y="107924"/>
                  </a:lnTo>
                  <a:cubicBezTo>
                    <a:pt x="6321" y="108124"/>
                    <a:pt x="7454" y="107771"/>
                    <a:pt x="8254" y="106972"/>
                  </a:cubicBezTo>
                  <a:cubicBezTo>
                    <a:pt x="8826" y="106305"/>
                    <a:pt x="9302" y="105352"/>
                    <a:pt x="10255" y="105352"/>
                  </a:cubicBezTo>
                  <a:cubicBezTo>
                    <a:pt x="10045" y="107438"/>
                    <a:pt x="8502" y="109134"/>
                    <a:pt x="6445" y="109543"/>
                  </a:cubicBezTo>
                  <a:cubicBezTo>
                    <a:pt x="5788" y="109600"/>
                    <a:pt x="5149" y="109763"/>
                    <a:pt x="4540" y="110020"/>
                  </a:cubicBezTo>
                  <a:cubicBezTo>
                    <a:pt x="3968" y="110020"/>
                    <a:pt x="3492" y="110972"/>
                    <a:pt x="3778" y="111543"/>
                  </a:cubicBezTo>
                  <a:cubicBezTo>
                    <a:pt x="4064" y="112058"/>
                    <a:pt x="4540" y="112439"/>
                    <a:pt x="5111" y="112592"/>
                  </a:cubicBezTo>
                  <a:cubicBezTo>
                    <a:pt x="6578" y="113096"/>
                    <a:pt x="8207" y="112887"/>
                    <a:pt x="9493" y="112020"/>
                  </a:cubicBezTo>
                  <a:cubicBezTo>
                    <a:pt x="10483" y="111048"/>
                    <a:pt x="11341" y="109963"/>
                    <a:pt x="12065" y="108781"/>
                  </a:cubicBezTo>
                  <a:cubicBezTo>
                    <a:pt x="12350" y="108324"/>
                    <a:pt x="12865" y="108067"/>
                    <a:pt x="13398" y="108114"/>
                  </a:cubicBezTo>
                  <a:cubicBezTo>
                    <a:pt x="14103" y="108305"/>
                    <a:pt x="14532" y="109020"/>
                    <a:pt x="14351" y="109734"/>
                  </a:cubicBezTo>
                  <a:cubicBezTo>
                    <a:pt x="14017" y="110306"/>
                    <a:pt x="13608" y="110820"/>
                    <a:pt x="13112" y="111258"/>
                  </a:cubicBezTo>
                  <a:cubicBezTo>
                    <a:pt x="12598" y="111667"/>
                    <a:pt x="12407" y="112353"/>
                    <a:pt x="12636" y="112972"/>
                  </a:cubicBezTo>
                  <a:cubicBezTo>
                    <a:pt x="13179" y="113725"/>
                    <a:pt x="14141" y="114030"/>
                    <a:pt x="15017" y="113734"/>
                  </a:cubicBezTo>
                  <a:cubicBezTo>
                    <a:pt x="15760" y="113411"/>
                    <a:pt x="16389" y="112887"/>
                    <a:pt x="16827" y="112210"/>
                  </a:cubicBezTo>
                  <a:lnTo>
                    <a:pt x="17684" y="111163"/>
                  </a:lnTo>
                  <a:cubicBezTo>
                    <a:pt x="17856" y="112811"/>
                    <a:pt x="17303" y="114439"/>
                    <a:pt x="16160" y="115640"/>
                  </a:cubicBezTo>
                  <a:cubicBezTo>
                    <a:pt x="15827" y="115906"/>
                    <a:pt x="15541" y="116230"/>
                    <a:pt x="15303" y="116592"/>
                  </a:cubicBezTo>
                  <a:cubicBezTo>
                    <a:pt x="15036" y="116963"/>
                    <a:pt x="15036" y="117459"/>
                    <a:pt x="15303" y="117830"/>
                  </a:cubicBezTo>
                  <a:lnTo>
                    <a:pt x="15970" y="117830"/>
                  </a:lnTo>
                  <a:cubicBezTo>
                    <a:pt x="17132" y="118039"/>
                    <a:pt x="18313" y="117506"/>
                    <a:pt x="18923" y="116497"/>
                  </a:cubicBezTo>
                  <a:cubicBezTo>
                    <a:pt x="19370" y="115516"/>
                    <a:pt x="19723" y="114496"/>
                    <a:pt x="19970" y="113448"/>
                  </a:cubicBezTo>
                  <a:cubicBezTo>
                    <a:pt x="19970" y="113448"/>
                    <a:pt x="20637" y="112592"/>
                    <a:pt x="21113" y="112877"/>
                  </a:cubicBezTo>
                  <a:cubicBezTo>
                    <a:pt x="21590" y="113163"/>
                    <a:pt x="21113" y="112877"/>
                    <a:pt x="21113" y="113448"/>
                  </a:cubicBezTo>
                  <a:cubicBezTo>
                    <a:pt x="21113" y="114020"/>
                    <a:pt x="19875" y="116401"/>
                    <a:pt x="19970" y="118021"/>
                  </a:cubicBezTo>
                  <a:cubicBezTo>
                    <a:pt x="20132" y="119078"/>
                    <a:pt x="20599" y="120068"/>
                    <a:pt x="21304" y="120878"/>
                  </a:cubicBezTo>
                  <a:cubicBezTo>
                    <a:pt x="21304" y="121450"/>
                    <a:pt x="22733" y="122021"/>
                    <a:pt x="23209" y="121640"/>
                  </a:cubicBezTo>
                  <a:cubicBezTo>
                    <a:pt x="23295" y="121392"/>
                    <a:pt x="23295" y="121126"/>
                    <a:pt x="23209" y="120878"/>
                  </a:cubicBezTo>
                  <a:cubicBezTo>
                    <a:pt x="23209" y="119640"/>
                    <a:pt x="22637" y="118402"/>
                    <a:pt x="22542" y="117163"/>
                  </a:cubicBezTo>
                  <a:cubicBezTo>
                    <a:pt x="22228" y="115944"/>
                    <a:pt x="22552" y="114658"/>
                    <a:pt x="23399" y="113734"/>
                  </a:cubicBezTo>
                  <a:cubicBezTo>
                    <a:pt x="24057" y="113830"/>
                    <a:pt x="24552" y="114401"/>
                    <a:pt x="24542" y="115068"/>
                  </a:cubicBezTo>
                  <a:cubicBezTo>
                    <a:pt x="24495" y="115640"/>
                    <a:pt x="24495" y="116211"/>
                    <a:pt x="24542" y="116783"/>
                  </a:cubicBezTo>
                  <a:lnTo>
                    <a:pt x="24542" y="116783"/>
                  </a:lnTo>
                  <a:cubicBezTo>
                    <a:pt x="25019" y="116783"/>
                    <a:pt x="25781" y="116783"/>
                    <a:pt x="25971" y="116211"/>
                  </a:cubicBezTo>
                  <a:cubicBezTo>
                    <a:pt x="26161" y="115640"/>
                    <a:pt x="26638" y="115068"/>
                    <a:pt x="27209" y="115258"/>
                  </a:cubicBezTo>
                  <a:cubicBezTo>
                    <a:pt x="27781" y="115449"/>
                    <a:pt x="27209" y="117926"/>
                    <a:pt x="26447" y="119164"/>
                  </a:cubicBezTo>
                  <a:cubicBezTo>
                    <a:pt x="25905" y="121278"/>
                    <a:pt x="26523" y="123526"/>
                    <a:pt x="28067" y="125069"/>
                  </a:cubicBezTo>
                  <a:cubicBezTo>
                    <a:pt x="28276" y="125307"/>
                    <a:pt x="28533" y="125507"/>
                    <a:pt x="28828" y="125641"/>
                  </a:cubicBezTo>
                  <a:cubicBezTo>
                    <a:pt x="29562" y="125869"/>
                    <a:pt x="30362" y="125555"/>
                    <a:pt x="30734" y="124879"/>
                  </a:cubicBezTo>
                  <a:cubicBezTo>
                    <a:pt x="30924" y="124193"/>
                    <a:pt x="30924" y="123469"/>
                    <a:pt x="30734" y="122783"/>
                  </a:cubicBezTo>
                  <a:cubicBezTo>
                    <a:pt x="30743" y="121840"/>
                    <a:pt x="30905" y="120907"/>
                    <a:pt x="31210" y="120021"/>
                  </a:cubicBezTo>
                  <a:cubicBezTo>
                    <a:pt x="31210" y="119164"/>
                    <a:pt x="32258" y="118211"/>
                    <a:pt x="33305" y="118402"/>
                  </a:cubicBezTo>
                  <a:cubicBezTo>
                    <a:pt x="34239" y="118706"/>
                    <a:pt x="34829" y="119621"/>
                    <a:pt x="34734" y="120592"/>
                  </a:cubicBezTo>
                  <a:cubicBezTo>
                    <a:pt x="34544" y="121411"/>
                    <a:pt x="34544" y="122250"/>
                    <a:pt x="34734" y="123069"/>
                  </a:cubicBezTo>
                  <a:cubicBezTo>
                    <a:pt x="34734" y="123926"/>
                    <a:pt x="36163" y="124783"/>
                    <a:pt x="36925" y="124307"/>
                  </a:cubicBezTo>
                  <a:cubicBezTo>
                    <a:pt x="37163" y="124116"/>
                    <a:pt x="37334" y="123850"/>
                    <a:pt x="37401" y="123545"/>
                  </a:cubicBezTo>
                  <a:cubicBezTo>
                    <a:pt x="37496" y="122821"/>
                    <a:pt x="37496" y="122078"/>
                    <a:pt x="37401" y="121354"/>
                  </a:cubicBezTo>
                  <a:cubicBezTo>
                    <a:pt x="37249" y="120592"/>
                    <a:pt x="37544" y="119821"/>
                    <a:pt x="38163" y="119354"/>
                  </a:cubicBezTo>
                  <a:cubicBezTo>
                    <a:pt x="38677" y="119002"/>
                    <a:pt x="39363" y="119002"/>
                    <a:pt x="39878" y="119354"/>
                  </a:cubicBezTo>
                  <a:cubicBezTo>
                    <a:pt x="40201" y="119878"/>
                    <a:pt x="40201" y="120545"/>
                    <a:pt x="39878" y="121068"/>
                  </a:cubicBezTo>
                  <a:lnTo>
                    <a:pt x="38925" y="125450"/>
                  </a:lnTo>
                  <a:cubicBezTo>
                    <a:pt x="38830" y="126145"/>
                    <a:pt x="38830" y="126851"/>
                    <a:pt x="38925" y="127546"/>
                  </a:cubicBezTo>
                  <a:cubicBezTo>
                    <a:pt x="38906" y="128355"/>
                    <a:pt x="39258" y="129127"/>
                    <a:pt x="39878" y="129641"/>
                  </a:cubicBezTo>
                  <a:cubicBezTo>
                    <a:pt x="40249" y="129965"/>
                    <a:pt x="40716" y="130165"/>
                    <a:pt x="41211" y="130213"/>
                  </a:cubicBezTo>
                  <a:cubicBezTo>
                    <a:pt x="41706" y="130317"/>
                    <a:pt x="42211" y="130079"/>
                    <a:pt x="42449" y="129641"/>
                  </a:cubicBezTo>
                  <a:cubicBezTo>
                    <a:pt x="42545" y="129270"/>
                    <a:pt x="42545" y="128870"/>
                    <a:pt x="42449" y="128498"/>
                  </a:cubicBezTo>
                  <a:cubicBezTo>
                    <a:pt x="42068" y="127384"/>
                    <a:pt x="42068" y="126184"/>
                    <a:pt x="42449" y="125069"/>
                  </a:cubicBezTo>
                  <a:cubicBezTo>
                    <a:pt x="42535" y="124602"/>
                    <a:pt x="42926" y="124250"/>
                    <a:pt x="43402" y="124212"/>
                  </a:cubicBezTo>
                  <a:cubicBezTo>
                    <a:pt x="43678" y="124126"/>
                    <a:pt x="43983" y="124126"/>
                    <a:pt x="44259" y="124212"/>
                  </a:cubicBezTo>
                  <a:cubicBezTo>
                    <a:pt x="44440" y="124898"/>
                    <a:pt x="44440" y="125622"/>
                    <a:pt x="44259" y="126308"/>
                  </a:cubicBezTo>
                  <a:cubicBezTo>
                    <a:pt x="44116" y="126993"/>
                    <a:pt x="44116" y="127707"/>
                    <a:pt x="44259" y="128403"/>
                  </a:cubicBezTo>
                  <a:cubicBezTo>
                    <a:pt x="44554" y="129193"/>
                    <a:pt x="45326" y="129689"/>
                    <a:pt x="46164" y="129641"/>
                  </a:cubicBezTo>
                  <a:cubicBezTo>
                    <a:pt x="46726" y="129517"/>
                    <a:pt x="47145" y="129060"/>
                    <a:pt x="47212" y="128498"/>
                  </a:cubicBezTo>
                  <a:cubicBezTo>
                    <a:pt x="47259" y="127927"/>
                    <a:pt x="47259" y="127355"/>
                    <a:pt x="47212" y="126784"/>
                  </a:cubicBezTo>
                  <a:cubicBezTo>
                    <a:pt x="46650" y="125098"/>
                    <a:pt x="46450" y="123307"/>
                    <a:pt x="46640" y="121545"/>
                  </a:cubicBezTo>
                  <a:cubicBezTo>
                    <a:pt x="46640" y="120974"/>
                    <a:pt x="46640" y="120307"/>
                    <a:pt x="47688" y="120402"/>
                  </a:cubicBezTo>
                  <a:cubicBezTo>
                    <a:pt x="48107" y="120431"/>
                    <a:pt x="48469" y="120688"/>
                    <a:pt x="48641" y="121068"/>
                  </a:cubicBezTo>
                  <a:cubicBezTo>
                    <a:pt x="48688" y="121450"/>
                    <a:pt x="48688" y="121831"/>
                    <a:pt x="48641" y="122212"/>
                  </a:cubicBezTo>
                  <a:lnTo>
                    <a:pt x="48641" y="124021"/>
                  </a:lnTo>
                  <a:cubicBezTo>
                    <a:pt x="48660" y="124812"/>
                    <a:pt x="48926" y="125574"/>
                    <a:pt x="49403" y="126212"/>
                  </a:cubicBezTo>
                  <a:cubicBezTo>
                    <a:pt x="50069" y="126755"/>
                    <a:pt x="51022" y="126755"/>
                    <a:pt x="51689" y="126212"/>
                  </a:cubicBezTo>
                  <a:cubicBezTo>
                    <a:pt x="51689" y="126212"/>
                    <a:pt x="51689" y="124974"/>
                    <a:pt x="51689" y="124402"/>
                  </a:cubicBezTo>
                  <a:cubicBezTo>
                    <a:pt x="51593" y="123831"/>
                    <a:pt x="51593" y="123259"/>
                    <a:pt x="51689" y="122688"/>
                  </a:cubicBezTo>
                  <a:cubicBezTo>
                    <a:pt x="51574" y="122478"/>
                    <a:pt x="51574" y="122230"/>
                    <a:pt x="51689" y="122021"/>
                  </a:cubicBezTo>
                  <a:lnTo>
                    <a:pt x="51689" y="122021"/>
                  </a:lnTo>
                  <a:cubicBezTo>
                    <a:pt x="52632" y="121974"/>
                    <a:pt x="53489" y="122554"/>
                    <a:pt x="53784" y="123450"/>
                  </a:cubicBezTo>
                  <a:cubicBezTo>
                    <a:pt x="54070" y="124222"/>
                    <a:pt x="54070" y="125059"/>
                    <a:pt x="53784" y="125831"/>
                  </a:cubicBezTo>
                  <a:cubicBezTo>
                    <a:pt x="53394" y="126526"/>
                    <a:pt x="53203" y="127317"/>
                    <a:pt x="53212" y="128117"/>
                  </a:cubicBezTo>
                  <a:cubicBezTo>
                    <a:pt x="53136" y="128336"/>
                    <a:pt x="53136" y="128565"/>
                    <a:pt x="53212" y="128784"/>
                  </a:cubicBezTo>
                  <a:cubicBezTo>
                    <a:pt x="53641" y="128936"/>
                    <a:pt x="54117" y="128936"/>
                    <a:pt x="54546" y="128784"/>
                  </a:cubicBezTo>
                  <a:cubicBezTo>
                    <a:pt x="54889" y="128879"/>
                    <a:pt x="55251" y="128879"/>
                    <a:pt x="55594" y="128784"/>
                  </a:cubicBezTo>
                  <a:cubicBezTo>
                    <a:pt x="56642" y="128784"/>
                    <a:pt x="56832" y="127260"/>
                    <a:pt x="56737" y="126212"/>
                  </a:cubicBezTo>
                  <a:cubicBezTo>
                    <a:pt x="56413" y="125222"/>
                    <a:pt x="56194" y="124202"/>
                    <a:pt x="56070" y="123164"/>
                  </a:cubicBezTo>
                  <a:cubicBezTo>
                    <a:pt x="55946" y="122612"/>
                    <a:pt x="56289" y="122069"/>
                    <a:pt x="56832" y="121926"/>
                  </a:cubicBezTo>
                  <a:cubicBezTo>
                    <a:pt x="57442" y="121869"/>
                    <a:pt x="58032" y="122164"/>
                    <a:pt x="58356" y="122688"/>
                  </a:cubicBezTo>
                  <a:cubicBezTo>
                    <a:pt x="58537" y="123183"/>
                    <a:pt x="58537" y="123716"/>
                    <a:pt x="58356" y="124212"/>
                  </a:cubicBezTo>
                  <a:cubicBezTo>
                    <a:pt x="58308" y="124555"/>
                    <a:pt x="58308" y="124907"/>
                    <a:pt x="58356" y="125259"/>
                  </a:cubicBezTo>
                  <a:cubicBezTo>
                    <a:pt x="58346" y="125660"/>
                    <a:pt x="58575" y="126031"/>
                    <a:pt x="58928" y="126212"/>
                  </a:cubicBezTo>
                  <a:cubicBezTo>
                    <a:pt x="59613" y="126565"/>
                    <a:pt x="60452" y="126317"/>
                    <a:pt x="60833" y="125641"/>
                  </a:cubicBezTo>
                  <a:cubicBezTo>
                    <a:pt x="60890" y="124974"/>
                    <a:pt x="60890" y="124307"/>
                    <a:pt x="60833" y="123640"/>
                  </a:cubicBezTo>
                  <a:cubicBezTo>
                    <a:pt x="61195" y="123488"/>
                    <a:pt x="61614" y="123488"/>
                    <a:pt x="61976" y="123640"/>
                  </a:cubicBezTo>
                  <a:cubicBezTo>
                    <a:pt x="62414" y="123755"/>
                    <a:pt x="62766" y="124079"/>
                    <a:pt x="62928" y="124498"/>
                  </a:cubicBezTo>
                  <a:cubicBezTo>
                    <a:pt x="62928" y="124498"/>
                    <a:pt x="62928" y="125165"/>
                    <a:pt x="62928" y="125545"/>
                  </a:cubicBezTo>
                  <a:cubicBezTo>
                    <a:pt x="62785" y="126393"/>
                    <a:pt x="62785" y="127269"/>
                    <a:pt x="62928" y="128117"/>
                  </a:cubicBezTo>
                  <a:cubicBezTo>
                    <a:pt x="63233" y="129079"/>
                    <a:pt x="63919" y="129879"/>
                    <a:pt x="64833" y="130308"/>
                  </a:cubicBezTo>
                  <a:cubicBezTo>
                    <a:pt x="65338" y="130593"/>
                    <a:pt x="65947" y="130593"/>
                    <a:pt x="66452" y="130308"/>
                  </a:cubicBezTo>
                  <a:cubicBezTo>
                    <a:pt x="66519" y="130127"/>
                    <a:pt x="66519" y="129917"/>
                    <a:pt x="66452" y="129736"/>
                  </a:cubicBezTo>
                  <a:cubicBezTo>
                    <a:pt x="66881" y="128631"/>
                    <a:pt x="66881" y="127412"/>
                    <a:pt x="66452" y="126308"/>
                  </a:cubicBezTo>
                  <a:cubicBezTo>
                    <a:pt x="66319" y="125745"/>
                    <a:pt x="66319" y="125155"/>
                    <a:pt x="66452" y="124593"/>
                  </a:cubicBezTo>
                  <a:cubicBezTo>
                    <a:pt x="66500" y="124212"/>
                    <a:pt x="66824" y="123926"/>
                    <a:pt x="67214" y="123926"/>
                  </a:cubicBezTo>
                  <a:cubicBezTo>
                    <a:pt x="67624" y="123974"/>
                    <a:pt x="67995" y="124183"/>
                    <a:pt x="68262" y="124498"/>
                  </a:cubicBezTo>
                  <a:cubicBezTo>
                    <a:pt x="68443" y="124869"/>
                    <a:pt x="68748" y="125174"/>
                    <a:pt x="69119" y="125355"/>
                  </a:cubicBezTo>
                  <a:cubicBezTo>
                    <a:pt x="69510" y="125545"/>
                    <a:pt x="69967" y="125545"/>
                    <a:pt x="70358" y="125355"/>
                  </a:cubicBezTo>
                  <a:cubicBezTo>
                    <a:pt x="70615" y="125059"/>
                    <a:pt x="70834" y="124745"/>
                    <a:pt x="71024" y="124402"/>
                  </a:cubicBezTo>
                  <a:lnTo>
                    <a:pt x="71596" y="123831"/>
                  </a:lnTo>
                  <a:cubicBezTo>
                    <a:pt x="71939" y="123355"/>
                    <a:pt x="72558" y="123155"/>
                    <a:pt x="73120" y="123355"/>
                  </a:cubicBezTo>
                  <a:cubicBezTo>
                    <a:pt x="73530" y="123545"/>
                    <a:pt x="73786" y="123955"/>
                    <a:pt x="73786" y="124402"/>
                  </a:cubicBezTo>
                  <a:cubicBezTo>
                    <a:pt x="73691" y="124764"/>
                    <a:pt x="73491" y="125098"/>
                    <a:pt x="73215" y="125355"/>
                  </a:cubicBezTo>
                  <a:cubicBezTo>
                    <a:pt x="72910" y="125631"/>
                    <a:pt x="72653" y="125945"/>
                    <a:pt x="72453" y="126308"/>
                  </a:cubicBezTo>
                  <a:cubicBezTo>
                    <a:pt x="72453" y="126308"/>
                    <a:pt x="72453" y="127069"/>
                    <a:pt x="72453" y="127260"/>
                  </a:cubicBezTo>
                  <a:cubicBezTo>
                    <a:pt x="72453" y="127451"/>
                    <a:pt x="74072" y="127260"/>
                    <a:pt x="74929" y="127260"/>
                  </a:cubicBezTo>
                  <a:lnTo>
                    <a:pt x="74929" y="127260"/>
                  </a:lnTo>
                  <a:cubicBezTo>
                    <a:pt x="75396" y="125279"/>
                    <a:pt x="76339" y="123450"/>
                    <a:pt x="77692" y="12192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65DD33ED-926F-1D7D-F151-447AF34F64BC}"/>
                </a:ext>
              </a:extLst>
            </p:cNvPr>
            <p:cNvSpPr/>
            <p:nvPr/>
          </p:nvSpPr>
          <p:spPr>
            <a:xfrm>
              <a:off x="6418313" y="2783290"/>
              <a:ext cx="118121" cy="137574"/>
            </a:xfrm>
            <a:custGeom>
              <a:avLst/>
              <a:gdLst>
                <a:gd name="connsiteX0" fmla="*/ 91420 w 118121"/>
                <a:gd name="connsiteY0" fmla="*/ 87526 h 137574"/>
                <a:gd name="connsiteX1" fmla="*/ 108946 w 118121"/>
                <a:gd name="connsiteY1" fmla="*/ 52379 h 137574"/>
                <a:gd name="connsiteX2" fmla="*/ 116090 w 118121"/>
                <a:gd name="connsiteY2" fmla="*/ 44950 h 137574"/>
                <a:gd name="connsiteX3" fmla="*/ 117328 w 118121"/>
                <a:gd name="connsiteY3" fmla="*/ 42854 h 137574"/>
                <a:gd name="connsiteX4" fmla="*/ 117328 w 118121"/>
                <a:gd name="connsiteY4" fmla="*/ 42854 h 137574"/>
                <a:gd name="connsiteX5" fmla="*/ 116756 w 118121"/>
                <a:gd name="connsiteY5" fmla="*/ 41711 h 137574"/>
                <a:gd name="connsiteX6" fmla="*/ 117328 w 118121"/>
                <a:gd name="connsiteY6" fmla="*/ 40663 h 137574"/>
                <a:gd name="connsiteX7" fmla="*/ 118090 w 118121"/>
                <a:gd name="connsiteY7" fmla="*/ 39806 h 137574"/>
                <a:gd name="connsiteX8" fmla="*/ 118090 w 118121"/>
                <a:gd name="connsiteY8" fmla="*/ 38758 h 137574"/>
                <a:gd name="connsiteX9" fmla="*/ 115613 w 118121"/>
                <a:gd name="connsiteY9" fmla="*/ 38758 h 137574"/>
                <a:gd name="connsiteX10" fmla="*/ 114184 w 118121"/>
                <a:gd name="connsiteY10" fmla="*/ 41044 h 137574"/>
                <a:gd name="connsiteX11" fmla="*/ 113708 w 118121"/>
                <a:gd name="connsiteY11" fmla="*/ 42283 h 137574"/>
                <a:gd name="connsiteX12" fmla="*/ 112089 w 118121"/>
                <a:gd name="connsiteY12" fmla="*/ 43235 h 137574"/>
                <a:gd name="connsiteX13" fmla="*/ 112089 w 118121"/>
                <a:gd name="connsiteY13" fmla="*/ 43235 h 137574"/>
                <a:gd name="connsiteX14" fmla="*/ 112089 w 118121"/>
                <a:gd name="connsiteY14" fmla="*/ 41044 h 137574"/>
                <a:gd name="connsiteX15" fmla="*/ 113423 w 118121"/>
                <a:gd name="connsiteY15" fmla="*/ 39330 h 137574"/>
                <a:gd name="connsiteX16" fmla="*/ 113537 w 118121"/>
                <a:gd name="connsiteY16" fmla="*/ 37444 h 137574"/>
                <a:gd name="connsiteX17" fmla="*/ 113423 w 118121"/>
                <a:gd name="connsiteY17" fmla="*/ 37330 h 137574"/>
                <a:gd name="connsiteX18" fmla="*/ 111613 w 118121"/>
                <a:gd name="connsiteY18" fmla="*/ 37330 h 137574"/>
                <a:gd name="connsiteX19" fmla="*/ 110565 w 118121"/>
                <a:gd name="connsiteY19" fmla="*/ 38758 h 137574"/>
                <a:gd name="connsiteX20" fmla="*/ 108755 w 118121"/>
                <a:gd name="connsiteY20" fmla="*/ 38758 h 137574"/>
                <a:gd name="connsiteX21" fmla="*/ 109422 w 118121"/>
                <a:gd name="connsiteY21" fmla="*/ 36758 h 137574"/>
                <a:gd name="connsiteX22" fmla="*/ 111613 w 118121"/>
                <a:gd name="connsiteY22" fmla="*/ 35139 h 137574"/>
                <a:gd name="connsiteX23" fmla="*/ 112565 w 118121"/>
                <a:gd name="connsiteY23" fmla="*/ 34091 h 137574"/>
                <a:gd name="connsiteX24" fmla="*/ 112565 w 118121"/>
                <a:gd name="connsiteY24" fmla="*/ 32758 h 137574"/>
                <a:gd name="connsiteX25" fmla="*/ 110851 w 118121"/>
                <a:gd name="connsiteY25" fmla="*/ 32758 h 137574"/>
                <a:gd name="connsiteX26" fmla="*/ 109041 w 118121"/>
                <a:gd name="connsiteY26" fmla="*/ 34282 h 137574"/>
                <a:gd name="connsiteX27" fmla="*/ 106660 w 118121"/>
                <a:gd name="connsiteY27" fmla="*/ 35520 h 137574"/>
                <a:gd name="connsiteX28" fmla="*/ 105993 w 118121"/>
                <a:gd name="connsiteY28" fmla="*/ 33900 h 137574"/>
                <a:gd name="connsiteX29" fmla="*/ 107422 w 118121"/>
                <a:gd name="connsiteY29" fmla="*/ 32662 h 137574"/>
                <a:gd name="connsiteX30" fmla="*/ 109612 w 118121"/>
                <a:gd name="connsiteY30" fmla="*/ 31043 h 137574"/>
                <a:gd name="connsiteX31" fmla="*/ 107898 w 118121"/>
                <a:gd name="connsiteY31" fmla="*/ 29519 h 137574"/>
                <a:gd name="connsiteX32" fmla="*/ 105707 w 118121"/>
                <a:gd name="connsiteY32" fmla="*/ 30186 h 137574"/>
                <a:gd name="connsiteX33" fmla="*/ 103993 w 118121"/>
                <a:gd name="connsiteY33" fmla="*/ 31615 h 137574"/>
                <a:gd name="connsiteX34" fmla="*/ 102755 w 118121"/>
                <a:gd name="connsiteY34" fmla="*/ 31615 h 137574"/>
                <a:gd name="connsiteX35" fmla="*/ 105040 w 118121"/>
                <a:gd name="connsiteY35" fmla="*/ 28662 h 137574"/>
                <a:gd name="connsiteX36" fmla="*/ 106374 w 118121"/>
                <a:gd name="connsiteY36" fmla="*/ 28090 h 137574"/>
                <a:gd name="connsiteX37" fmla="*/ 106498 w 118121"/>
                <a:gd name="connsiteY37" fmla="*/ 26881 h 137574"/>
                <a:gd name="connsiteX38" fmla="*/ 106374 w 118121"/>
                <a:gd name="connsiteY38" fmla="*/ 26757 h 137574"/>
                <a:gd name="connsiteX39" fmla="*/ 105802 w 118121"/>
                <a:gd name="connsiteY39" fmla="*/ 26757 h 137574"/>
                <a:gd name="connsiteX40" fmla="*/ 102755 w 118121"/>
                <a:gd name="connsiteY40" fmla="*/ 27709 h 137574"/>
                <a:gd name="connsiteX41" fmla="*/ 100754 w 118121"/>
                <a:gd name="connsiteY41" fmla="*/ 29328 h 137574"/>
                <a:gd name="connsiteX42" fmla="*/ 104564 w 118121"/>
                <a:gd name="connsiteY42" fmla="*/ 25138 h 137574"/>
                <a:gd name="connsiteX43" fmla="*/ 106469 w 118121"/>
                <a:gd name="connsiteY43" fmla="*/ 24661 h 137574"/>
                <a:gd name="connsiteX44" fmla="*/ 107231 w 118121"/>
                <a:gd name="connsiteY44" fmla="*/ 23137 h 137574"/>
                <a:gd name="connsiteX45" fmla="*/ 105898 w 118121"/>
                <a:gd name="connsiteY45" fmla="*/ 22090 h 137574"/>
                <a:gd name="connsiteX46" fmla="*/ 101611 w 118121"/>
                <a:gd name="connsiteY46" fmla="*/ 22566 h 137574"/>
                <a:gd name="connsiteX47" fmla="*/ 99135 w 118121"/>
                <a:gd name="connsiteY47" fmla="*/ 25709 h 137574"/>
                <a:gd name="connsiteX48" fmla="*/ 97801 w 118121"/>
                <a:gd name="connsiteY48" fmla="*/ 26376 h 137574"/>
                <a:gd name="connsiteX49" fmla="*/ 96906 w 118121"/>
                <a:gd name="connsiteY49" fmla="*/ 24871 h 137574"/>
                <a:gd name="connsiteX50" fmla="*/ 96944 w 118121"/>
                <a:gd name="connsiteY50" fmla="*/ 24757 h 137574"/>
                <a:gd name="connsiteX51" fmla="*/ 98087 w 118121"/>
                <a:gd name="connsiteY51" fmla="*/ 23233 h 137574"/>
                <a:gd name="connsiteX52" fmla="*/ 98659 w 118121"/>
                <a:gd name="connsiteY52" fmla="*/ 21423 h 137574"/>
                <a:gd name="connsiteX53" fmla="*/ 96277 w 118121"/>
                <a:gd name="connsiteY53" fmla="*/ 20661 h 137574"/>
                <a:gd name="connsiteX54" fmla="*/ 94468 w 118121"/>
                <a:gd name="connsiteY54" fmla="*/ 22185 h 137574"/>
                <a:gd name="connsiteX55" fmla="*/ 93706 w 118121"/>
                <a:gd name="connsiteY55" fmla="*/ 23233 h 137574"/>
                <a:gd name="connsiteX56" fmla="*/ 95230 w 118121"/>
                <a:gd name="connsiteY56" fmla="*/ 18660 h 137574"/>
                <a:gd name="connsiteX57" fmla="*/ 96087 w 118121"/>
                <a:gd name="connsiteY57" fmla="*/ 17708 h 137574"/>
                <a:gd name="connsiteX58" fmla="*/ 96087 w 118121"/>
                <a:gd name="connsiteY58" fmla="*/ 16470 h 137574"/>
                <a:gd name="connsiteX59" fmla="*/ 95420 w 118121"/>
                <a:gd name="connsiteY59" fmla="*/ 16470 h 137574"/>
                <a:gd name="connsiteX60" fmla="*/ 92467 w 118121"/>
                <a:gd name="connsiteY60" fmla="*/ 17708 h 137574"/>
                <a:gd name="connsiteX61" fmla="*/ 91324 w 118121"/>
                <a:gd name="connsiteY61" fmla="*/ 20756 h 137574"/>
                <a:gd name="connsiteX62" fmla="*/ 90277 w 118121"/>
                <a:gd name="connsiteY62" fmla="*/ 21327 h 137574"/>
                <a:gd name="connsiteX63" fmla="*/ 90277 w 118121"/>
                <a:gd name="connsiteY63" fmla="*/ 20851 h 137574"/>
                <a:gd name="connsiteX64" fmla="*/ 91515 w 118121"/>
                <a:gd name="connsiteY64" fmla="*/ 16184 h 137574"/>
                <a:gd name="connsiteX65" fmla="*/ 90372 w 118121"/>
                <a:gd name="connsiteY65" fmla="*/ 13231 h 137574"/>
                <a:gd name="connsiteX66" fmla="*/ 88562 w 118121"/>
                <a:gd name="connsiteY66" fmla="*/ 12374 h 137574"/>
                <a:gd name="connsiteX67" fmla="*/ 88562 w 118121"/>
                <a:gd name="connsiteY67" fmla="*/ 13136 h 137574"/>
                <a:gd name="connsiteX68" fmla="*/ 89134 w 118121"/>
                <a:gd name="connsiteY68" fmla="*/ 16946 h 137574"/>
                <a:gd name="connsiteX69" fmla="*/ 88086 w 118121"/>
                <a:gd name="connsiteY69" fmla="*/ 20375 h 137574"/>
                <a:gd name="connsiteX70" fmla="*/ 87038 w 118121"/>
                <a:gd name="connsiteY70" fmla="*/ 19041 h 137574"/>
                <a:gd name="connsiteX71" fmla="*/ 87038 w 118121"/>
                <a:gd name="connsiteY71" fmla="*/ 17327 h 137574"/>
                <a:gd name="connsiteX72" fmla="*/ 87038 w 118121"/>
                <a:gd name="connsiteY72" fmla="*/ 16851 h 137574"/>
                <a:gd name="connsiteX73" fmla="*/ 85609 w 118121"/>
                <a:gd name="connsiteY73" fmla="*/ 17422 h 137574"/>
                <a:gd name="connsiteX74" fmla="*/ 84371 w 118121"/>
                <a:gd name="connsiteY74" fmla="*/ 18375 h 137574"/>
                <a:gd name="connsiteX75" fmla="*/ 85324 w 118121"/>
                <a:gd name="connsiteY75" fmla="*/ 14374 h 137574"/>
                <a:gd name="connsiteX76" fmla="*/ 84085 w 118121"/>
                <a:gd name="connsiteY76" fmla="*/ 8374 h 137574"/>
                <a:gd name="connsiteX77" fmla="*/ 83323 w 118121"/>
                <a:gd name="connsiteY77" fmla="*/ 7707 h 137574"/>
                <a:gd name="connsiteX78" fmla="*/ 81552 w 118121"/>
                <a:gd name="connsiteY78" fmla="*/ 8364 h 137574"/>
                <a:gd name="connsiteX79" fmla="*/ 81514 w 118121"/>
                <a:gd name="connsiteY79" fmla="*/ 8469 h 137574"/>
                <a:gd name="connsiteX80" fmla="*/ 81514 w 118121"/>
                <a:gd name="connsiteY80" fmla="*/ 10564 h 137574"/>
                <a:gd name="connsiteX81" fmla="*/ 81037 w 118121"/>
                <a:gd name="connsiteY81" fmla="*/ 13422 h 137574"/>
                <a:gd name="connsiteX82" fmla="*/ 78942 w 118121"/>
                <a:gd name="connsiteY82" fmla="*/ 14946 h 137574"/>
                <a:gd name="connsiteX83" fmla="*/ 77704 w 118121"/>
                <a:gd name="connsiteY83" fmla="*/ 12755 h 137574"/>
                <a:gd name="connsiteX84" fmla="*/ 77704 w 118121"/>
                <a:gd name="connsiteY84" fmla="*/ 10183 h 137574"/>
                <a:gd name="connsiteX85" fmla="*/ 75703 w 118121"/>
                <a:gd name="connsiteY85" fmla="*/ 8850 h 137574"/>
                <a:gd name="connsiteX86" fmla="*/ 75132 w 118121"/>
                <a:gd name="connsiteY86" fmla="*/ 9707 h 137574"/>
                <a:gd name="connsiteX87" fmla="*/ 75132 w 118121"/>
                <a:gd name="connsiteY87" fmla="*/ 11993 h 137574"/>
                <a:gd name="connsiteX88" fmla="*/ 74370 w 118121"/>
                <a:gd name="connsiteY88" fmla="*/ 13898 h 137574"/>
                <a:gd name="connsiteX89" fmla="*/ 72751 w 118121"/>
                <a:gd name="connsiteY89" fmla="*/ 13898 h 137574"/>
                <a:gd name="connsiteX90" fmla="*/ 72751 w 118121"/>
                <a:gd name="connsiteY90" fmla="*/ 12088 h 137574"/>
                <a:gd name="connsiteX91" fmla="*/ 73894 w 118121"/>
                <a:gd name="connsiteY91" fmla="*/ 7707 h 137574"/>
                <a:gd name="connsiteX92" fmla="*/ 73894 w 118121"/>
                <a:gd name="connsiteY92" fmla="*/ 5421 h 137574"/>
                <a:gd name="connsiteX93" fmla="*/ 73227 w 118121"/>
                <a:gd name="connsiteY93" fmla="*/ 3325 h 137574"/>
                <a:gd name="connsiteX94" fmla="*/ 72084 w 118121"/>
                <a:gd name="connsiteY94" fmla="*/ 2754 h 137574"/>
                <a:gd name="connsiteX95" fmla="*/ 71036 w 118121"/>
                <a:gd name="connsiteY95" fmla="*/ 3325 h 137574"/>
                <a:gd name="connsiteX96" fmla="*/ 71036 w 118121"/>
                <a:gd name="connsiteY96" fmla="*/ 4564 h 137574"/>
                <a:gd name="connsiteX97" fmla="*/ 71036 w 118121"/>
                <a:gd name="connsiteY97" fmla="*/ 7992 h 137574"/>
                <a:gd name="connsiteX98" fmla="*/ 70084 w 118121"/>
                <a:gd name="connsiteY98" fmla="*/ 8850 h 137574"/>
                <a:gd name="connsiteX99" fmla="*/ 69417 w 118121"/>
                <a:gd name="connsiteY99" fmla="*/ 8374 h 137574"/>
                <a:gd name="connsiteX100" fmla="*/ 69417 w 118121"/>
                <a:gd name="connsiteY100" fmla="*/ 6278 h 137574"/>
                <a:gd name="connsiteX101" fmla="*/ 69417 w 118121"/>
                <a:gd name="connsiteY101" fmla="*/ 4087 h 137574"/>
                <a:gd name="connsiteX102" fmla="*/ 68103 w 118121"/>
                <a:gd name="connsiteY102" fmla="*/ 2935 h 137574"/>
                <a:gd name="connsiteX103" fmla="*/ 67988 w 118121"/>
                <a:gd name="connsiteY103" fmla="*/ 2944 h 137574"/>
                <a:gd name="connsiteX104" fmla="*/ 67036 w 118121"/>
                <a:gd name="connsiteY104" fmla="*/ 4087 h 137574"/>
                <a:gd name="connsiteX105" fmla="*/ 67036 w 118121"/>
                <a:gd name="connsiteY105" fmla="*/ 5802 h 137574"/>
                <a:gd name="connsiteX106" fmla="*/ 67036 w 118121"/>
                <a:gd name="connsiteY106" fmla="*/ 11136 h 137574"/>
                <a:gd name="connsiteX107" fmla="*/ 65988 w 118121"/>
                <a:gd name="connsiteY107" fmla="*/ 12374 h 137574"/>
                <a:gd name="connsiteX108" fmla="*/ 65226 w 118121"/>
                <a:gd name="connsiteY108" fmla="*/ 11612 h 137574"/>
                <a:gd name="connsiteX109" fmla="*/ 65226 w 118121"/>
                <a:gd name="connsiteY109" fmla="*/ 10469 h 137574"/>
                <a:gd name="connsiteX110" fmla="*/ 65226 w 118121"/>
                <a:gd name="connsiteY110" fmla="*/ 8564 h 137574"/>
                <a:gd name="connsiteX111" fmla="*/ 65226 w 118121"/>
                <a:gd name="connsiteY111" fmla="*/ 6468 h 137574"/>
                <a:gd name="connsiteX112" fmla="*/ 63340 w 118121"/>
                <a:gd name="connsiteY112" fmla="*/ 6450 h 137574"/>
                <a:gd name="connsiteX113" fmla="*/ 63321 w 118121"/>
                <a:gd name="connsiteY113" fmla="*/ 6468 h 137574"/>
                <a:gd name="connsiteX114" fmla="*/ 63321 w 118121"/>
                <a:gd name="connsiteY114" fmla="*/ 8278 h 137574"/>
                <a:gd name="connsiteX115" fmla="*/ 63321 w 118121"/>
                <a:gd name="connsiteY115" fmla="*/ 9993 h 137574"/>
                <a:gd name="connsiteX116" fmla="*/ 63321 w 118121"/>
                <a:gd name="connsiteY116" fmla="*/ 10755 h 137574"/>
                <a:gd name="connsiteX117" fmla="*/ 63321 w 118121"/>
                <a:gd name="connsiteY117" fmla="*/ 10755 h 137574"/>
                <a:gd name="connsiteX118" fmla="*/ 61702 w 118121"/>
                <a:gd name="connsiteY118" fmla="*/ 9231 h 137574"/>
                <a:gd name="connsiteX119" fmla="*/ 62273 w 118121"/>
                <a:gd name="connsiteY119" fmla="*/ 6850 h 137574"/>
                <a:gd name="connsiteX120" fmla="*/ 63035 w 118121"/>
                <a:gd name="connsiteY120" fmla="*/ 4564 h 137574"/>
                <a:gd name="connsiteX121" fmla="*/ 63035 w 118121"/>
                <a:gd name="connsiteY121" fmla="*/ 3897 h 137574"/>
                <a:gd name="connsiteX122" fmla="*/ 61511 w 118121"/>
                <a:gd name="connsiteY122" fmla="*/ 3325 h 137574"/>
                <a:gd name="connsiteX123" fmla="*/ 60273 w 118121"/>
                <a:gd name="connsiteY123" fmla="*/ 3325 h 137574"/>
                <a:gd name="connsiteX124" fmla="*/ 58940 w 118121"/>
                <a:gd name="connsiteY124" fmla="*/ 5992 h 137574"/>
                <a:gd name="connsiteX125" fmla="*/ 59892 w 118121"/>
                <a:gd name="connsiteY125" fmla="*/ 9326 h 137574"/>
                <a:gd name="connsiteX126" fmla="*/ 58940 w 118121"/>
                <a:gd name="connsiteY126" fmla="*/ 10659 h 137574"/>
                <a:gd name="connsiteX127" fmla="*/ 56939 w 118121"/>
                <a:gd name="connsiteY127" fmla="*/ 9612 h 137574"/>
                <a:gd name="connsiteX128" fmla="*/ 56939 w 118121"/>
                <a:gd name="connsiteY128" fmla="*/ 7802 h 137574"/>
                <a:gd name="connsiteX129" fmla="*/ 56939 w 118121"/>
                <a:gd name="connsiteY129" fmla="*/ 6659 h 137574"/>
                <a:gd name="connsiteX130" fmla="*/ 56082 w 118121"/>
                <a:gd name="connsiteY130" fmla="*/ 5516 h 137574"/>
                <a:gd name="connsiteX131" fmla="*/ 53796 w 118121"/>
                <a:gd name="connsiteY131" fmla="*/ 5516 h 137574"/>
                <a:gd name="connsiteX132" fmla="*/ 53320 w 118121"/>
                <a:gd name="connsiteY132" fmla="*/ 7611 h 137574"/>
                <a:gd name="connsiteX133" fmla="*/ 51986 w 118121"/>
                <a:gd name="connsiteY133" fmla="*/ 7611 h 137574"/>
                <a:gd name="connsiteX134" fmla="*/ 50653 w 118121"/>
                <a:gd name="connsiteY134" fmla="*/ 6564 h 137574"/>
                <a:gd name="connsiteX135" fmla="*/ 50653 w 118121"/>
                <a:gd name="connsiteY135" fmla="*/ 5421 h 137574"/>
                <a:gd name="connsiteX136" fmla="*/ 50653 w 118121"/>
                <a:gd name="connsiteY136" fmla="*/ 2468 h 137574"/>
                <a:gd name="connsiteX137" fmla="*/ 48081 w 118121"/>
                <a:gd name="connsiteY137" fmla="*/ -199 h 137574"/>
                <a:gd name="connsiteX138" fmla="*/ 46081 w 118121"/>
                <a:gd name="connsiteY138" fmla="*/ -199 h 137574"/>
                <a:gd name="connsiteX139" fmla="*/ 45605 w 118121"/>
                <a:gd name="connsiteY139" fmla="*/ -199 h 137574"/>
                <a:gd name="connsiteX140" fmla="*/ 46271 w 118121"/>
                <a:gd name="connsiteY140" fmla="*/ 3611 h 137574"/>
                <a:gd name="connsiteX141" fmla="*/ 46843 w 118121"/>
                <a:gd name="connsiteY141" fmla="*/ 5611 h 137574"/>
                <a:gd name="connsiteX142" fmla="*/ 45985 w 118121"/>
                <a:gd name="connsiteY142" fmla="*/ 6278 h 137574"/>
                <a:gd name="connsiteX143" fmla="*/ 44652 w 118121"/>
                <a:gd name="connsiteY143" fmla="*/ 5421 h 137574"/>
                <a:gd name="connsiteX144" fmla="*/ 43509 w 118121"/>
                <a:gd name="connsiteY144" fmla="*/ 4373 h 137574"/>
                <a:gd name="connsiteX145" fmla="*/ 42556 w 118121"/>
                <a:gd name="connsiteY145" fmla="*/ 4373 h 137574"/>
                <a:gd name="connsiteX146" fmla="*/ 35508 w 118121"/>
                <a:gd name="connsiteY146" fmla="*/ 15422 h 137574"/>
                <a:gd name="connsiteX147" fmla="*/ 28555 w 118121"/>
                <a:gd name="connsiteY147" fmla="*/ 23709 h 137574"/>
                <a:gd name="connsiteX148" fmla="*/ 15696 w 118121"/>
                <a:gd name="connsiteY148" fmla="*/ 56094 h 137574"/>
                <a:gd name="connsiteX149" fmla="*/ 5314 w 118121"/>
                <a:gd name="connsiteY149" fmla="*/ 81049 h 137574"/>
                <a:gd name="connsiteX150" fmla="*/ 361 w 118121"/>
                <a:gd name="connsiteY150" fmla="*/ 92670 h 137574"/>
                <a:gd name="connsiteX151" fmla="*/ 361 w 118121"/>
                <a:gd name="connsiteY151" fmla="*/ 101528 h 137574"/>
                <a:gd name="connsiteX152" fmla="*/ 1027 w 118121"/>
                <a:gd name="connsiteY152" fmla="*/ 100480 h 137574"/>
                <a:gd name="connsiteX153" fmla="*/ 2837 w 118121"/>
                <a:gd name="connsiteY153" fmla="*/ 100480 h 137574"/>
                <a:gd name="connsiteX154" fmla="*/ 2170 w 118121"/>
                <a:gd name="connsiteY154" fmla="*/ 102480 h 137574"/>
                <a:gd name="connsiteX155" fmla="*/ 551 w 118121"/>
                <a:gd name="connsiteY155" fmla="*/ 103814 h 137574"/>
                <a:gd name="connsiteX156" fmla="*/ 1027 w 118121"/>
                <a:gd name="connsiteY156" fmla="*/ 106481 h 137574"/>
                <a:gd name="connsiteX157" fmla="*/ 1027 w 118121"/>
                <a:gd name="connsiteY157" fmla="*/ 106481 h 137574"/>
                <a:gd name="connsiteX158" fmla="*/ 2742 w 118121"/>
                <a:gd name="connsiteY158" fmla="*/ 104862 h 137574"/>
                <a:gd name="connsiteX159" fmla="*/ 4742 w 118121"/>
                <a:gd name="connsiteY159" fmla="*/ 103338 h 137574"/>
                <a:gd name="connsiteX160" fmla="*/ 4742 w 118121"/>
                <a:gd name="connsiteY160" fmla="*/ 104862 h 137574"/>
                <a:gd name="connsiteX161" fmla="*/ 3409 w 118121"/>
                <a:gd name="connsiteY161" fmla="*/ 106195 h 137574"/>
                <a:gd name="connsiteX162" fmla="*/ 1694 w 118121"/>
                <a:gd name="connsiteY162" fmla="*/ 108100 h 137574"/>
                <a:gd name="connsiteX163" fmla="*/ 2532 w 118121"/>
                <a:gd name="connsiteY163" fmla="*/ 109319 h 137574"/>
                <a:gd name="connsiteX164" fmla="*/ 2742 w 118121"/>
                <a:gd name="connsiteY164" fmla="*/ 109339 h 137574"/>
                <a:gd name="connsiteX165" fmla="*/ 4456 w 118121"/>
                <a:gd name="connsiteY165" fmla="*/ 108386 h 137574"/>
                <a:gd name="connsiteX166" fmla="*/ 5981 w 118121"/>
                <a:gd name="connsiteY166" fmla="*/ 106862 h 137574"/>
                <a:gd name="connsiteX167" fmla="*/ 6933 w 118121"/>
                <a:gd name="connsiteY167" fmla="*/ 106862 h 137574"/>
                <a:gd name="connsiteX168" fmla="*/ 4837 w 118121"/>
                <a:gd name="connsiteY168" fmla="*/ 110101 h 137574"/>
                <a:gd name="connsiteX169" fmla="*/ 3694 w 118121"/>
                <a:gd name="connsiteY169" fmla="*/ 110862 h 137574"/>
                <a:gd name="connsiteX170" fmla="*/ 3694 w 118121"/>
                <a:gd name="connsiteY170" fmla="*/ 112101 h 137574"/>
                <a:gd name="connsiteX171" fmla="*/ 3694 w 118121"/>
                <a:gd name="connsiteY171" fmla="*/ 112101 h 137574"/>
                <a:gd name="connsiteX172" fmla="*/ 6076 w 118121"/>
                <a:gd name="connsiteY172" fmla="*/ 110672 h 137574"/>
                <a:gd name="connsiteX173" fmla="*/ 7885 w 118121"/>
                <a:gd name="connsiteY173" fmla="*/ 108957 h 137574"/>
                <a:gd name="connsiteX174" fmla="*/ 4361 w 118121"/>
                <a:gd name="connsiteY174" fmla="*/ 113434 h 137574"/>
                <a:gd name="connsiteX175" fmla="*/ 2932 w 118121"/>
                <a:gd name="connsiteY175" fmla="*/ 114196 h 137574"/>
                <a:gd name="connsiteX176" fmla="*/ 2170 w 118121"/>
                <a:gd name="connsiteY176" fmla="*/ 115720 h 137574"/>
                <a:gd name="connsiteX177" fmla="*/ 3028 w 118121"/>
                <a:gd name="connsiteY177" fmla="*/ 116482 h 137574"/>
                <a:gd name="connsiteX178" fmla="*/ 6171 w 118121"/>
                <a:gd name="connsiteY178" fmla="*/ 115435 h 137574"/>
                <a:gd name="connsiteX179" fmla="*/ 8552 w 118121"/>
                <a:gd name="connsiteY179" fmla="*/ 112101 h 137574"/>
                <a:gd name="connsiteX180" fmla="*/ 9695 w 118121"/>
                <a:gd name="connsiteY180" fmla="*/ 111244 h 137574"/>
                <a:gd name="connsiteX181" fmla="*/ 10552 w 118121"/>
                <a:gd name="connsiteY181" fmla="*/ 112863 h 137574"/>
                <a:gd name="connsiteX182" fmla="*/ 9124 w 118121"/>
                <a:gd name="connsiteY182" fmla="*/ 114292 h 137574"/>
                <a:gd name="connsiteX183" fmla="*/ 8552 w 118121"/>
                <a:gd name="connsiteY183" fmla="*/ 116101 h 137574"/>
                <a:gd name="connsiteX184" fmla="*/ 11315 w 118121"/>
                <a:gd name="connsiteY184" fmla="*/ 117054 h 137574"/>
                <a:gd name="connsiteX185" fmla="*/ 13410 w 118121"/>
                <a:gd name="connsiteY185" fmla="*/ 115625 h 137574"/>
                <a:gd name="connsiteX186" fmla="*/ 14267 w 118121"/>
                <a:gd name="connsiteY186" fmla="*/ 114673 h 137574"/>
                <a:gd name="connsiteX187" fmla="*/ 12648 w 118121"/>
                <a:gd name="connsiteY187" fmla="*/ 119149 h 137574"/>
                <a:gd name="connsiteX188" fmla="*/ 11600 w 118121"/>
                <a:gd name="connsiteY188" fmla="*/ 120102 h 137574"/>
                <a:gd name="connsiteX189" fmla="*/ 11600 w 118121"/>
                <a:gd name="connsiteY189" fmla="*/ 121436 h 137574"/>
                <a:gd name="connsiteX190" fmla="*/ 12362 w 118121"/>
                <a:gd name="connsiteY190" fmla="*/ 121436 h 137574"/>
                <a:gd name="connsiteX191" fmla="*/ 15791 w 118121"/>
                <a:gd name="connsiteY191" fmla="*/ 120387 h 137574"/>
                <a:gd name="connsiteX192" fmla="*/ 17030 w 118121"/>
                <a:gd name="connsiteY192" fmla="*/ 117339 h 137574"/>
                <a:gd name="connsiteX193" fmla="*/ 18268 w 118121"/>
                <a:gd name="connsiteY193" fmla="*/ 116863 h 137574"/>
                <a:gd name="connsiteX194" fmla="*/ 18268 w 118121"/>
                <a:gd name="connsiteY194" fmla="*/ 117435 h 137574"/>
                <a:gd name="connsiteX195" fmla="*/ 17030 w 118121"/>
                <a:gd name="connsiteY195" fmla="*/ 122102 h 137574"/>
                <a:gd name="connsiteX196" fmla="*/ 18649 w 118121"/>
                <a:gd name="connsiteY196" fmla="*/ 125245 h 137574"/>
                <a:gd name="connsiteX197" fmla="*/ 20840 w 118121"/>
                <a:gd name="connsiteY197" fmla="*/ 126198 h 137574"/>
                <a:gd name="connsiteX198" fmla="*/ 20840 w 118121"/>
                <a:gd name="connsiteY198" fmla="*/ 125436 h 137574"/>
                <a:gd name="connsiteX199" fmla="*/ 19982 w 118121"/>
                <a:gd name="connsiteY199" fmla="*/ 121530 h 137574"/>
                <a:gd name="connsiteX200" fmla="*/ 20935 w 118121"/>
                <a:gd name="connsiteY200" fmla="*/ 118006 h 137574"/>
                <a:gd name="connsiteX201" fmla="*/ 22268 w 118121"/>
                <a:gd name="connsiteY201" fmla="*/ 119435 h 137574"/>
                <a:gd name="connsiteX202" fmla="*/ 22268 w 118121"/>
                <a:gd name="connsiteY202" fmla="*/ 121245 h 137574"/>
                <a:gd name="connsiteX203" fmla="*/ 23792 w 118121"/>
                <a:gd name="connsiteY203" fmla="*/ 121245 h 137574"/>
                <a:gd name="connsiteX204" fmla="*/ 25126 w 118121"/>
                <a:gd name="connsiteY204" fmla="*/ 120292 h 137574"/>
                <a:gd name="connsiteX205" fmla="*/ 24173 w 118121"/>
                <a:gd name="connsiteY205" fmla="*/ 124293 h 137574"/>
                <a:gd name="connsiteX206" fmla="*/ 25792 w 118121"/>
                <a:gd name="connsiteY206" fmla="*/ 130294 h 137574"/>
                <a:gd name="connsiteX207" fmla="*/ 28021 w 118121"/>
                <a:gd name="connsiteY207" fmla="*/ 130827 h 137574"/>
                <a:gd name="connsiteX208" fmla="*/ 28555 w 118121"/>
                <a:gd name="connsiteY208" fmla="*/ 130294 h 137574"/>
                <a:gd name="connsiteX209" fmla="*/ 28555 w 118121"/>
                <a:gd name="connsiteY209" fmla="*/ 128198 h 137574"/>
                <a:gd name="connsiteX210" fmla="*/ 29031 w 118121"/>
                <a:gd name="connsiteY210" fmla="*/ 125341 h 137574"/>
                <a:gd name="connsiteX211" fmla="*/ 31317 w 118121"/>
                <a:gd name="connsiteY211" fmla="*/ 123817 h 137574"/>
                <a:gd name="connsiteX212" fmla="*/ 32650 w 118121"/>
                <a:gd name="connsiteY212" fmla="*/ 126007 h 137574"/>
                <a:gd name="connsiteX213" fmla="*/ 32650 w 118121"/>
                <a:gd name="connsiteY213" fmla="*/ 128579 h 137574"/>
                <a:gd name="connsiteX214" fmla="*/ 34936 w 118121"/>
                <a:gd name="connsiteY214" fmla="*/ 129912 h 137574"/>
                <a:gd name="connsiteX215" fmla="*/ 35413 w 118121"/>
                <a:gd name="connsiteY215" fmla="*/ 129055 h 137574"/>
                <a:gd name="connsiteX216" fmla="*/ 35413 w 118121"/>
                <a:gd name="connsiteY216" fmla="*/ 126770 h 137574"/>
                <a:gd name="connsiteX217" fmla="*/ 36270 w 118121"/>
                <a:gd name="connsiteY217" fmla="*/ 124864 h 137574"/>
                <a:gd name="connsiteX218" fmla="*/ 37984 w 118121"/>
                <a:gd name="connsiteY218" fmla="*/ 124864 h 137574"/>
                <a:gd name="connsiteX219" fmla="*/ 37984 w 118121"/>
                <a:gd name="connsiteY219" fmla="*/ 126674 h 137574"/>
                <a:gd name="connsiteX220" fmla="*/ 36937 w 118121"/>
                <a:gd name="connsiteY220" fmla="*/ 131055 h 137574"/>
                <a:gd name="connsiteX221" fmla="*/ 36937 w 118121"/>
                <a:gd name="connsiteY221" fmla="*/ 133342 h 137574"/>
                <a:gd name="connsiteX222" fmla="*/ 37889 w 118121"/>
                <a:gd name="connsiteY222" fmla="*/ 135437 h 137574"/>
                <a:gd name="connsiteX223" fmla="*/ 39318 w 118121"/>
                <a:gd name="connsiteY223" fmla="*/ 136104 h 137574"/>
                <a:gd name="connsiteX224" fmla="*/ 40556 w 118121"/>
                <a:gd name="connsiteY224" fmla="*/ 135532 h 137574"/>
                <a:gd name="connsiteX225" fmla="*/ 40556 w 118121"/>
                <a:gd name="connsiteY225" fmla="*/ 134294 h 137574"/>
                <a:gd name="connsiteX226" fmla="*/ 40556 w 118121"/>
                <a:gd name="connsiteY226" fmla="*/ 130865 h 137574"/>
                <a:gd name="connsiteX227" fmla="*/ 41604 w 118121"/>
                <a:gd name="connsiteY227" fmla="*/ 129912 h 137574"/>
                <a:gd name="connsiteX228" fmla="*/ 42461 w 118121"/>
                <a:gd name="connsiteY228" fmla="*/ 130484 h 137574"/>
                <a:gd name="connsiteX229" fmla="*/ 42461 w 118121"/>
                <a:gd name="connsiteY229" fmla="*/ 132675 h 137574"/>
                <a:gd name="connsiteX230" fmla="*/ 42461 w 118121"/>
                <a:gd name="connsiteY230" fmla="*/ 134770 h 137574"/>
                <a:gd name="connsiteX231" fmla="*/ 44366 w 118121"/>
                <a:gd name="connsiteY231" fmla="*/ 136008 h 137574"/>
                <a:gd name="connsiteX232" fmla="*/ 45414 w 118121"/>
                <a:gd name="connsiteY232" fmla="*/ 134866 h 137574"/>
                <a:gd name="connsiteX233" fmla="*/ 45414 w 118121"/>
                <a:gd name="connsiteY233" fmla="*/ 133151 h 137574"/>
                <a:gd name="connsiteX234" fmla="*/ 45414 w 118121"/>
                <a:gd name="connsiteY234" fmla="*/ 127817 h 137574"/>
                <a:gd name="connsiteX235" fmla="*/ 46462 w 118121"/>
                <a:gd name="connsiteY235" fmla="*/ 126579 h 137574"/>
                <a:gd name="connsiteX236" fmla="*/ 47414 w 118121"/>
                <a:gd name="connsiteY236" fmla="*/ 127246 h 137574"/>
                <a:gd name="connsiteX237" fmla="*/ 47414 w 118121"/>
                <a:gd name="connsiteY237" fmla="*/ 128389 h 137574"/>
                <a:gd name="connsiteX238" fmla="*/ 47414 w 118121"/>
                <a:gd name="connsiteY238" fmla="*/ 130675 h 137574"/>
                <a:gd name="connsiteX239" fmla="*/ 48176 w 118121"/>
                <a:gd name="connsiteY239" fmla="*/ 132770 h 137574"/>
                <a:gd name="connsiteX240" fmla="*/ 50367 w 118121"/>
                <a:gd name="connsiteY240" fmla="*/ 132770 h 137574"/>
                <a:gd name="connsiteX241" fmla="*/ 50367 w 118121"/>
                <a:gd name="connsiteY241" fmla="*/ 130865 h 137574"/>
                <a:gd name="connsiteX242" fmla="*/ 50367 w 118121"/>
                <a:gd name="connsiteY242" fmla="*/ 129151 h 137574"/>
                <a:gd name="connsiteX243" fmla="*/ 50367 w 118121"/>
                <a:gd name="connsiteY243" fmla="*/ 128389 h 137574"/>
                <a:gd name="connsiteX244" fmla="*/ 50367 w 118121"/>
                <a:gd name="connsiteY244" fmla="*/ 128389 h 137574"/>
                <a:gd name="connsiteX245" fmla="*/ 52462 w 118121"/>
                <a:gd name="connsiteY245" fmla="*/ 129912 h 137574"/>
                <a:gd name="connsiteX246" fmla="*/ 52462 w 118121"/>
                <a:gd name="connsiteY246" fmla="*/ 132294 h 137574"/>
                <a:gd name="connsiteX247" fmla="*/ 51891 w 118121"/>
                <a:gd name="connsiteY247" fmla="*/ 134675 h 137574"/>
                <a:gd name="connsiteX248" fmla="*/ 51891 w 118121"/>
                <a:gd name="connsiteY248" fmla="*/ 135342 h 137574"/>
                <a:gd name="connsiteX249" fmla="*/ 53224 w 118121"/>
                <a:gd name="connsiteY249" fmla="*/ 135342 h 137574"/>
                <a:gd name="connsiteX250" fmla="*/ 54272 w 118121"/>
                <a:gd name="connsiteY250" fmla="*/ 135342 h 137574"/>
                <a:gd name="connsiteX251" fmla="*/ 55415 w 118121"/>
                <a:gd name="connsiteY251" fmla="*/ 132675 h 137574"/>
                <a:gd name="connsiteX252" fmla="*/ 54748 w 118121"/>
                <a:gd name="connsiteY252" fmla="*/ 129627 h 137574"/>
                <a:gd name="connsiteX253" fmla="*/ 55606 w 118121"/>
                <a:gd name="connsiteY253" fmla="*/ 128293 h 137574"/>
                <a:gd name="connsiteX254" fmla="*/ 57130 w 118121"/>
                <a:gd name="connsiteY254" fmla="*/ 129055 h 137574"/>
                <a:gd name="connsiteX255" fmla="*/ 57130 w 118121"/>
                <a:gd name="connsiteY255" fmla="*/ 130675 h 137574"/>
                <a:gd name="connsiteX256" fmla="*/ 57130 w 118121"/>
                <a:gd name="connsiteY256" fmla="*/ 131722 h 137574"/>
                <a:gd name="connsiteX257" fmla="*/ 57797 w 118121"/>
                <a:gd name="connsiteY257" fmla="*/ 132675 h 137574"/>
                <a:gd name="connsiteX258" fmla="*/ 59701 w 118121"/>
                <a:gd name="connsiteY258" fmla="*/ 132104 h 137574"/>
                <a:gd name="connsiteX259" fmla="*/ 60178 w 118121"/>
                <a:gd name="connsiteY259" fmla="*/ 130103 h 137574"/>
                <a:gd name="connsiteX260" fmla="*/ 61225 w 118121"/>
                <a:gd name="connsiteY260" fmla="*/ 130103 h 137574"/>
                <a:gd name="connsiteX261" fmla="*/ 62273 w 118121"/>
                <a:gd name="connsiteY261" fmla="*/ 130961 h 137574"/>
                <a:gd name="connsiteX262" fmla="*/ 62273 w 118121"/>
                <a:gd name="connsiteY262" fmla="*/ 132104 h 137574"/>
                <a:gd name="connsiteX263" fmla="*/ 62273 w 118121"/>
                <a:gd name="connsiteY263" fmla="*/ 134770 h 137574"/>
                <a:gd name="connsiteX264" fmla="*/ 64083 w 118121"/>
                <a:gd name="connsiteY264" fmla="*/ 136961 h 137574"/>
                <a:gd name="connsiteX265" fmla="*/ 65702 w 118121"/>
                <a:gd name="connsiteY265" fmla="*/ 136961 h 137574"/>
                <a:gd name="connsiteX266" fmla="*/ 65702 w 118121"/>
                <a:gd name="connsiteY266" fmla="*/ 136389 h 137574"/>
                <a:gd name="connsiteX267" fmla="*/ 65702 w 118121"/>
                <a:gd name="connsiteY267" fmla="*/ 132865 h 137574"/>
                <a:gd name="connsiteX268" fmla="*/ 65702 w 118121"/>
                <a:gd name="connsiteY268" fmla="*/ 131055 h 137574"/>
                <a:gd name="connsiteX269" fmla="*/ 66464 w 118121"/>
                <a:gd name="connsiteY269" fmla="*/ 130388 h 137574"/>
                <a:gd name="connsiteX270" fmla="*/ 67417 w 118121"/>
                <a:gd name="connsiteY270" fmla="*/ 131055 h 137574"/>
                <a:gd name="connsiteX271" fmla="*/ 68274 w 118121"/>
                <a:gd name="connsiteY271" fmla="*/ 131913 h 137574"/>
                <a:gd name="connsiteX272" fmla="*/ 69607 w 118121"/>
                <a:gd name="connsiteY272" fmla="*/ 131913 h 137574"/>
                <a:gd name="connsiteX273" fmla="*/ 70274 w 118121"/>
                <a:gd name="connsiteY273" fmla="*/ 130961 h 137574"/>
                <a:gd name="connsiteX274" fmla="*/ 70846 w 118121"/>
                <a:gd name="connsiteY274" fmla="*/ 130294 h 137574"/>
                <a:gd name="connsiteX275" fmla="*/ 72370 w 118121"/>
                <a:gd name="connsiteY275" fmla="*/ 129817 h 137574"/>
                <a:gd name="connsiteX276" fmla="*/ 73036 w 118121"/>
                <a:gd name="connsiteY276" fmla="*/ 130865 h 137574"/>
                <a:gd name="connsiteX277" fmla="*/ 72465 w 118121"/>
                <a:gd name="connsiteY277" fmla="*/ 131913 h 137574"/>
                <a:gd name="connsiteX278" fmla="*/ 71703 w 118121"/>
                <a:gd name="connsiteY278" fmla="*/ 132865 h 137574"/>
                <a:gd name="connsiteX279" fmla="*/ 71703 w 118121"/>
                <a:gd name="connsiteY279" fmla="*/ 132865 h 137574"/>
                <a:gd name="connsiteX280" fmla="*/ 71703 w 118121"/>
                <a:gd name="connsiteY280" fmla="*/ 133818 h 137574"/>
                <a:gd name="connsiteX281" fmla="*/ 74180 w 118121"/>
                <a:gd name="connsiteY281" fmla="*/ 133818 h 137574"/>
                <a:gd name="connsiteX282" fmla="*/ 75703 w 118121"/>
                <a:gd name="connsiteY282" fmla="*/ 131532 h 137574"/>
                <a:gd name="connsiteX283" fmla="*/ 75703 w 118121"/>
                <a:gd name="connsiteY283" fmla="*/ 130294 h 137574"/>
                <a:gd name="connsiteX284" fmla="*/ 77323 w 118121"/>
                <a:gd name="connsiteY284" fmla="*/ 129246 h 137574"/>
                <a:gd name="connsiteX285" fmla="*/ 77323 w 118121"/>
                <a:gd name="connsiteY285" fmla="*/ 129246 h 137574"/>
                <a:gd name="connsiteX286" fmla="*/ 77799 w 118121"/>
                <a:gd name="connsiteY286" fmla="*/ 131437 h 137574"/>
                <a:gd name="connsiteX287" fmla="*/ 76465 w 118121"/>
                <a:gd name="connsiteY287" fmla="*/ 133151 h 137574"/>
                <a:gd name="connsiteX288" fmla="*/ 76465 w 118121"/>
                <a:gd name="connsiteY288" fmla="*/ 135151 h 137574"/>
                <a:gd name="connsiteX289" fmla="*/ 78275 w 118121"/>
                <a:gd name="connsiteY289" fmla="*/ 135151 h 137574"/>
                <a:gd name="connsiteX290" fmla="*/ 79323 w 118121"/>
                <a:gd name="connsiteY290" fmla="*/ 133723 h 137574"/>
                <a:gd name="connsiteX291" fmla="*/ 80942 w 118121"/>
                <a:gd name="connsiteY291" fmla="*/ 133723 h 137574"/>
                <a:gd name="connsiteX292" fmla="*/ 83419 w 118121"/>
                <a:gd name="connsiteY292" fmla="*/ 126483 h 137574"/>
                <a:gd name="connsiteX293" fmla="*/ 91420 w 118121"/>
                <a:gd name="connsiteY293" fmla="*/ 87526 h 13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18121" h="137574">
                  <a:moveTo>
                    <a:pt x="91420" y="87526"/>
                  </a:moveTo>
                  <a:cubicBezTo>
                    <a:pt x="94191" y="74515"/>
                    <a:pt x="100221" y="62419"/>
                    <a:pt x="108946" y="52379"/>
                  </a:cubicBezTo>
                  <a:cubicBezTo>
                    <a:pt x="111517" y="50093"/>
                    <a:pt x="113908" y="47607"/>
                    <a:pt x="116090" y="44950"/>
                  </a:cubicBezTo>
                  <a:cubicBezTo>
                    <a:pt x="116537" y="44273"/>
                    <a:pt x="116947" y="43568"/>
                    <a:pt x="117328" y="42854"/>
                  </a:cubicBezTo>
                  <a:lnTo>
                    <a:pt x="117328" y="42854"/>
                  </a:lnTo>
                  <a:cubicBezTo>
                    <a:pt x="116899" y="42644"/>
                    <a:pt x="116661" y="42178"/>
                    <a:pt x="116756" y="41711"/>
                  </a:cubicBezTo>
                  <a:cubicBezTo>
                    <a:pt x="116756" y="41711"/>
                    <a:pt x="116756" y="41044"/>
                    <a:pt x="117328" y="40663"/>
                  </a:cubicBezTo>
                  <a:lnTo>
                    <a:pt x="118090" y="39806"/>
                  </a:lnTo>
                  <a:cubicBezTo>
                    <a:pt x="118090" y="39806"/>
                    <a:pt x="118090" y="38949"/>
                    <a:pt x="118090" y="38758"/>
                  </a:cubicBezTo>
                  <a:cubicBezTo>
                    <a:pt x="118090" y="38568"/>
                    <a:pt x="116470" y="38758"/>
                    <a:pt x="115613" y="38758"/>
                  </a:cubicBezTo>
                  <a:cubicBezTo>
                    <a:pt x="114785" y="39234"/>
                    <a:pt x="114251" y="40092"/>
                    <a:pt x="114184" y="41044"/>
                  </a:cubicBezTo>
                  <a:cubicBezTo>
                    <a:pt x="114175" y="41501"/>
                    <a:pt x="114004" y="41940"/>
                    <a:pt x="113708" y="42283"/>
                  </a:cubicBezTo>
                  <a:cubicBezTo>
                    <a:pt x="112660" y="43140"/>
                    <a:pt x="112375" y="42283"/>
                    <a:pt x="112089" y="43235"/>
                  </a:cubicBezTo>
                  <a:lnTo>
                    <a:pt x="112089" y="43235"/>
                  </a:lnTo>
                  <a:cubicBezTo>
                    <a:pt x="112756" y="41711"/>
                    <a:pt x="112089" y="41806"/>
                    <a:pt x="112089" y="41044"/>
                  </a:cubicBezTo>
                  <a:cubicBezTo>
                    <a:pt x="112089" y="40282"/>
                    <a:pt x="112851" y="39806"/>
                    <a:pt x="113423" y="39330"/>
                  </a:cubicBezTo>
                  <a:cubicBezTo>
                    <a:pt x="113975" y="38844"/>
                    <a:pt x="114032" y="37996"/>
                    <a:pt x="113537" y="37444"/>
                  </a:cubicBezTo>
                  <a:cubicBezTo>
                    <a:pt x="113508" y="37406"/>
                    <a:pt x="113461" y="37368"/>
                    <a:pt x="113423" y="37330"/>
                  </a:cubicBezTo>
                  <a:cubicBezTo>
                    <a:pt x="112898" y="36901"/>
                    <a:pt x="112137" y="36901"/>
                    <a:pt x="111613" y="37330"/>
                  </a:cubicBezTo>
                  <a:cubicBezTo>
                    <a:pt x="111317" y="37844"/>
                    <a:pt x="110965" y="38320"/>
                    <a:pt x="110565" y="38758"/>
                  </a:cubicBezTo>
                  <a:cubicBezTo>
                    <a:pt x="110041" y="39187"/>
                    <a:pt x="109279" y="39187"/>
                    <a:pt x="108755" y="38758"/>
                  </a:cubicBezTo>
                  <a:cubicBezTo>
                    <a:pt x="108184" y="38092"/>
                    <a:pt x="108755" y="37234"/>
                    <a:pt x="109422" y="36758"/>
                  </a:cubicBezTo>
                  <a:lnTo>
                    <a:pt x="111613" y="35139"/>
                  </a:lnTo>
                  <a:cubicBezTo>
                    <a:pt x="112022" y="34882"/>
                    <a:pt x="112356" y="34520"/>
                    <a:pt x="112565" y="34091"/>
                  </a:cubicBezTo>
                  <a:cubicBezTo>
                    <a:pt x="112889" y="33700"/>
                    <a:pt x="112889" y="33148"/>
                    <a:pt x="112565" y="32758"/>
                  </a:cubicBezTo>
                  <a:cubicBezTo>
                    <a:pt x="112565" y="32758"/>
                    <a:pt x="111327" y="32758"/>
                    <a:pt x="110851" y="32758"/>
                  </a:cubicBezTo>
                  <a:cubicBezTo>
                    <a:pt x="110146" y="33129"/>
                    <a:pt x="109527" y="33653"/>
                    <a:pt x="109041" y="34282"/>
                  </a:cubicBezTo>
                  <a:cubicBezTo>
                    <a:pt x="108469" y="35043"/>
                    <a:pt x="107612" y="35996"/>
                    <a:pt x="106660" y="35520"/>
                  </a:cubicBezTo>
                  <a:cubicBezTo>
                    <a:pt x="106031" y="35253"/>
                    <a:pt x="105726" y="34529"/>
                    <a:pt x="105993" y="33900"/>
                  </a:cubicBezTo>
                  <a:cubicBezTo>
                    <a:pt x="105993" y="33234"/>
                    <a:pt x="106850" y="32948"/>
                    <a:pt x="107422" y="32662"/>
                  </a:cubicBezTo>
                  <a:cubicBezTo>
                    <a:pt x="107993" y="32376"/>
                    <a:pt x="109612" y="31996"/>
                    <a:pt x="109612" y="31043"/>
                  </a:cubicBezTo>
                  <a:cubicBezTo>
                    <a:pt x="109612" y="30091"/>
                    <a:pt x="108755" y="29614"/>
                    <a:pt x="107898" y="29519"/>
                  </a:cubicBezTo>
                  <a:cubicBezTo>
                    <a:pt x="107107" y="29462"/>
                    <a:pt x="106326" y="29700"/>
                    <a:pt x="105707" y="30186"/>
                  </a:cubicBezTo>
                  <a:lnTo>
                    <a:pt x="103993" y="31615"/>
                  </a:lnTo>
                  <a:cubicBezTo>
                    <a:pt x="103612" y="31862"/>
                    <a:pt x="103135" y="31862"/>
                    <a:pt x="102755" y="31615"/>
                  </a:cubicBezTo>
                  <a:cubicBezTo>
                    <a:pt x="102907" y="30281"/>
                    <a:pt x="103793" y="29148"/>
                    <a:pt x="105040" y="28662"/>
                  </a:cubicBezTo>
                  <a:cubicBezTo>
                    <a:pt x="105517" y="28548"/>
                    <a:pt x="105964" y="28357"/>
                    <a:pt x="106374" y="28090"/>
                  </a:cubicBezTo>
                  <a:cubicBezTo>
                    <a:pt x="106745" y="27795"/>
                    <a:pt x="106803" y="27252"/>
                    <a:pt x="106498" y="26881"/>
                  </a:cubicBezTo>
                  <a:cubicBezTo>
                    <a:pt x="106460" y="26842"/>
                    <a:pt x="106421" y="26795"/>
                    <a:pt x="106374" y="26757"/>
                  </a:cubicBezTo>
                  <a:lnTo>
                    <a:pt x="105802" y="26757"/>
                  </a:lnTo>
                  <a:cubicBezTo>
                    <a:pt x="104697" y="26595"/>
                    <a:pt x="103574" y="26947"/>
                    <a:pt x="102755" y="27709"/>
                  </a:cubicBezTo>
                  <a:cubicBezTo>
                    <a:pt x="102183" y="28376"/>
                    <a:pt x="101707" y="29328"/>
                    <a:pt x="100754" y="29328"/>
                  </a:cubicBezTo>
                  <a:cubicBezTo>
                    <a:pt x="100992" y="27262"/>
                    <a:pt x="102526" y="25576"/>
                    <a:pt x="104564" y="25138"/>
                  </a:cubicBezTo>
                  <a:cubicBezTo>
                    <a:pt x="105221" y="25080"/>
                    <a:pt x="105860" y="24918"/>
                    <a:pt x="106469" y="24661"/>
                  </a:cubicBezTo>
                  <a:cubicBezTo>
                    <a:pt x="107060" y="24404"/>
                    <a:pt x="107374" y="23766"/>
                    <a:pt x="107231" y="23137"/>
                  </a:cubicBezTo>
                  <a:cubicBezTo>
                    <a:pt x="106945" y="22623"/>
                    <a:pt x="106469" y="22242"/>
                    <a:pt x="105898" y="22090"/>
                  </a:cubicBezTo>
                  <a:cubicBezTo>
                    <a:pt x="104479" y="21518"/>
                    <a:pt x="102869" y="21699"/>
                    <a:pt x="101611" y="22566"/>
                  </a:cubicBezTo>
                  <a:cubicBezTo>
                    <a:pt x="100468" y="23328"/>
                    <a:pt x="99992" y="24661"/>
                    <a:pt x="99135" y="25709"/>
                  </a:cubicBezTo>
                  <a:cubicBezTo>
                    <a:pt x="98849" y="26166"/>
                    <a:pt x="98335" y="26423"/>
                    <a:pt x="97801" y="26376"/>
                  </a:cubicBezTo>
                  <a:cubicBezTo>
                    <a:pt x="97135" y="26204"/>
                    <a:pt x="96744" y="25528"/>
                    <a:pt x="96906" y="24871"/>
                  </a:cubicBezTo>
                  <a:cubicBezTo>
                    <a:pt x="96916" y="24833"/>
                    <a:pt x="96935" y="24795"/>
                    <a:pt x="96944" y="24757"/>
                  </a:cubicBezTo>
                  <a:cubicBezTo>
                    <a:pt x="97239" y="24185"/>
                    <a:pt x="97621" y="23671"/>
                    <a:pt x="98087" y="23233"/>
                  </a:cubicBezTo>
                  <a:cubicBezTo>
                    <a:pt x="98621" y="22804"/>
                    <a:pt x="98849" y="22090"/>
                    <a:pt x="98659" y="21423"/>
                  </a:cubicBezTo>
                  <a:cubicBezTo>
                    <a:pt x="98144" y="20642"/>
                    <a:pt x="97154" y="20327"/>
                    <a:pt x="96277" y="20661"/>
                  </a:cubicBezTo>
                  <a:cubicBezTo>
                    <a:pt x="95554" y="21004"/>
                    <a:pt x="94934" y="21527"/>
                    <a:pt x="94468" y="22185"/>
                  </a:cubicBezTo>
                  <a:lnTo>
                    <a:pt x="93706" y="23233"/>
                  </a:lnTo>
                  <a:cubicBezTo>
                    <a:pt x="93515" y="21556"/>
                    <a:pt x="94077" y="19889"/>
                    <a:pt x="95230" y="18660"/>
                  </a:cubicBezTo>
                  <a:cubicBezTo>
                    <a:pt x="95563" y="18394"/>
                    <a:pt x="95849" y="18070"/>
                    <a:pt x="96087" y="17708"/>
                  </a:cubicBezTo>
                  <a:cubicBezTo>
                    <a:pt x="96335" y="17327"/>
                    <a:pt x="96335" y="16851"/>
                    <a:pt x="96087" y="16470"/>
                  </a:cubicBezTo>
                  <a:lnTo>
                    <a:pt x="95420" y="16470"/>
                  </a:lnTo>
                  <a:cubicBezTo>
                    <a:pt x="94277" y="16213"/>
                    <a:pt x="93087" y="16708"/>
                    <a:pt x="92467" y="17708"/>
                  </a:cubicBezTo>
                  <a:cubicBezTo>
                    <a:pt x="91896" y="18660"/>
                    <a:pt x="91801" y="19803"/>
                    <a:pt x="91324" y="20756"/>
                  </a:cubicBezTo>
                  <a:cubicBezTo>
                    <a:pt x="90848" y="21708"/>
                    <a:pt x="90658" y="21613"/>
                    <a:pt x="90277" y="21327"/>
                  </a:cubicBezTo>
                  <a:cubicBezTo>
                    <a:pt x="89896" y="21042"/>
                    <a:pt x="90277" y="21327"/>
                    <a:pt x="90277" y="20851"/>
                  </a:cubicBezTo>
                  <a:cubicBezTo>
                    <a:pt x="90277" y="19137"/>
                    <a:pt x="91515" y="17803"/>
                    <a:pt x="91515" y="16184"/>
                  </a:cubicBezTo>
                  <a:cubicBezTo>
                    <a:pt x="91429" y="15108"/>
                    <a:pt x="91029" y="14089"/>
                    <a:pt x="90372" y="13231"/>
                  </a:cubicBezTo>
                  <a:cubicBezTo>
                    <a:pt x="90372" y="12565"/>
                    <a:pt x="89039" y="11898"/>
                    <a:pt x="88562" y="12374"/>
                  </a:cubicBezTo>
                  <a:cubicBezTo>
                    <a:pt x="88467" y="12622"/>
                    <a:pt x="88467" y="12888"/>
                    <a:pt x="88562" y="13136"/>
                  </a:cubicBezTo>
                  <a:cubicBezTo>
                    <a:pt x="88657" y="14422"/>
                    <a:pt x="88848" y="15689"/>
                    <a:pt x="89134" y="16946"/>
                  </a:cubicBezTo>
                  <a:cubicBezTo>
                    <a:pt x="89334" y="18184"/>
                    <a:pt x="88943" y="19451"/>
                    <a:pt x="88086" y="20375"/>
                  </a:cubicBezTo>
                  <a:cubicBezTo>
                    <a:pt x="87419" y="20375"/>
                    <a:pt x="87038" y="19613"/>
                    <a:pt x="87038" y="19041"/>
                  </a:cubicBezTo>
                  <a:cubicBezTo>
                    <a:pt x="87133" y="18470"/>
                    <a:pt x="87133" y="17899"/>
                    <a:pt x="87038" y="17327"/>
                  </a:cubicBezTo>
                  <a:lnTo>
                    <a:pt x="87038" y="16851"/>
                  </a:lnTo>
                  <a:cubicBezTo>
                    <a:pt x="86562" y="16851"/>
                    <a:pt x="85895" y="16851"/>
                    <a:pt x="85609" y="17422"/>
                  </a:cubicBezTo>
                  <a:cubicBezTo>
                    <a:pt x="85324" y="17994"/>
                    <a:pt x="85038" y="18565"/>
                    <a:pt x="84371" y="18375"/>
                  </a:cubicBezTo>
                  <a:cubicBezTo>
                    <a:pt x="83705" y="18184"/>
                    <a:pt x="84943" y="15708"/>
                    <a:pt x="85324" y="14374"/>
                  </a:cubicBezTo>
                  <a:cubicBezTo>
                    <a:pt x="85981" y="12298"/>
                    <a:pt x="85514" y="10021"/>
                    <a:pt x="84085" y="8374"/>
                  </a:cubicBezTo>
                  <a:cubicBezTo>
                    <a:pt x="83905" y="8078"/>
                    <a:pt x="83638" y="7850"/>
                    <a:pt x="83323" y="7707"/>
                  </a:cubicBezTo>
                  <a:cubicBezTo>
                    <a:pt x="82657" y="7402"/>
                    <a:pt x="81866" y="7697"/>
                    <a:pt x="81552" y="8364"/>
                  </a:cubicBezTo>
                  <a:cubicBezTo>
                    <a:pt x="81542" y="8402"/>
                    <a:pt x="81523" y="8431"/>
                    <a:pt x="81514" y="8469"/>
                  </a:cubicBezTo>
                  <a:cubicBezTo>
                    <a:pt x="81409" y="9164"/>
                    <a:pt x="81409" y="9869"/>
                    <a:pt x="81514" y="10564"/>
                  </a:cubicBezTo>
                  <a:cubicBezTo>
                    <a:pt x="81504" y="11536"/>
                    <a:pt x="81342" y="12498"/>
                    <a:pt x="81037" y="13422"/>
                  </a:cubicBezTo>
                  <a:cubicBezTo>
                    <a:pt x="81037" y="14279"/>
                    <a:pt x="79894" y="15232"/>
                    <a:pt x="78942" y="14946"/>
                  </a:cubicBezTo>
                  <a:cubicBezTo>
                    <a:pt x="78037" y="14631"/>
                    <a:pt x="77504" y="13688"/>
                    <a:pt x="77704" y="12755"/>
                  </a:cubicBezTo>
                  <a:cubicBezTo>
                    <a:pt x="77846" y="11907"/>
                    <a:pt x="77846" y="11031"/>
                    <a:pt x="77704" y="10183"/>
                  </a:cubicBezTo>
                  <a:cubicBezTo>
                    <a:pt x="77704" y="9231"/>
                    <a:pt x="76465" y="8374"/>
                    <a:pt x="75703" y="8850"/>
                  </a:cubicBezTo>
                  <a:cubicBezTo>
                    <a:pt x="75418" y="9050"/>
                    <a:pt x="75208" y="9364"/>
                    <a:pt x="75132" y="9707"/>
                  </a:cubicBezTo>
                  <a:cubicBezTo>
                    <a:pt x="75084" y="10469"/>
                    <a:pt x="75084" y="11231"/>
                    <a:pt x="75132" y="11993"/>
                  </a:cubicBezTo>
                  <a:cubicBezTo>
                    <a:pt x="75189" y="12717"/>
                    <a:pt x="74913" y="13422"/>
                    <a:pt x="74370" y="13898"/>
                  </a:cubicBezTo>
                  <a:cubicBezTo>
                    <a:pt x="73894" y="14260"/>
                    <a:pt x="73227" y="14260"/>
                    <a:pt x="72751" y="13898"/>
                  </a:cubicBezTo>
                  <a:cubicBezTo>
                    <a:pt x="72379" y="13355"/>
                    <a:pt x="72379" y="12631"/>
                    <a:pt x="72751" y="12088"/>
                  </a:cubicBezTo>
                  <a:lnTo>
                    <a:pt x="73894" y="7707"/>
                  </a:lnTo>
                  <a:cubicBezTo>
                    <a:pt x="73989" y="6945"/>
                    <a:pt x="73989" y="6183"/>
                    <a:pt x="73894" y="5421"/>
                  </a:cubicBezTo>
                  <a:cubicBezTo>
                    <a:pt x="73827" y="4678"/>
                    <a:pt x="73598" y="3963"/>
                    <a:pt x="73227" y="3325"/>
                  </a:cubicBezTo>
                  <a:cubicBezTo>
                    <a:pt x="72941" y="2982"/>
                    <a:pt x="72532" y="2782"/>
                    <a:pt x="72084" y="2754"/>
                  </a:cubicBezTo>
                  <a:cubicBezTo>
                    <a:pt x="71646" y="2706"/>
                    <a:pt x="71236" y="2935"/>
                    <a:pt x="71036" y="3325"/>
                  </a:cubicBezTo>
                  <a:cubicBezTo>
                    <a:pt x="70988" y="3735"/>
                    <a:pt x="70988" y="4154"/>
                    <a:pt x="71036" y="4564"/>
                  </a:cubicBezTo>
                  <a:cubicBezTo>
                    <a:pt x="71322" y="5687"/>
                    <a:pt x="71322" y="6869"/>
                    <a:pt x="71036" y="7992"/>
                  </a:cubicBezTo>
                  <a:cubicBezTo>
                    <a:pt x="71036" y="8469"/>
                    <a:pt x="70560" y="8945"/>
                    <a:pt x="70084" y="8850"/>
                  </a:cubicBezTo>
                  <a:cubicBezTo>
                    <a:pt x="69607" y="8755"/>
                    <a:pt x="69607" y="8850"/>
                    <a:pt x="69417" y="8374"/>
                  </a:cubicBezTo>
                  <a:cubicBezTo>
                    <a:pt x="69226" y="7688"/>
                    <a:pt x="69226" y="6964"/>
                    <a:pt x="69417" y="6278"/>
                  </a:cubicBezTo>
                  <a:cubicBezTo>
                    <a:pt x="69607" y="5564"/>
                    <a:pt x="69607" y="4802"/>
                    <a:pt x="69417" y="4087"/>
                  </a:cubicBezTo>
                  <a:cubicBezTo>
                    <a:pt x="69369" y="3401"/>
                    <a:pt x="68788" y="2887"/>
                    <a:pt x="68103" y="2935"/>
                  </a:cubicBezTo>
                  <a:cubicBezTo>
                    <a:pt x="68064" y="2935"/>
                    <a:pt x="68026" y="2935"/>
                    <a:pt x="67988" y="2944"/>
                  </a:cubicBezTo>
                  <a:cubicBezTo>
                    <a:pt x="67483" y="3116"/>
                    <a:pt x="67112" y="3554"/>
                    <a:pt x="67036" y="4087"/>
                  </a:cubicBezTo>
                  <a:cubicBezTo>
                    <a:pt x="66940" y="4659"/>
                    <a:pt x="66940" y="5230"/>
                    <a:pt x="67036" y="5802"/>
                  </a:cubicBezTo>
                  <a:cubicBezTo>
                    <a:pt x="67322" y="7564"/>
                    <a:pt x="67322" y="9364"/>
                    <a:pt x="67036" y="11136"/>
                  </a:cubicBezTo>
                  <a:cubicBezTo>
                    <a:pt x="67036" y="11707"/>
                    <a:pt x="66559" y="12374"/>
                    <a:pt x="65988" y="12374"/>
                  </a:cubicBezTo>
                  <a:cubicBezTo>
                    <a:pt x="65416" y="12374"/>
                    <a:pt x="65321" y="12374"/>
                    <a:pt x="65226" y="11612"/>
                  </a:cubicBezTo>
                  <a:cubicBezTo>
                    <a:pt x="65131" y="11241"/>
                    <a:pt x="65131" y="10841"/>
                    <a:pt x="65226" y="10469"/>
                  </a:cubicBezTo>
                  <a:cubicBezTo>
                    <a:pt x="65226" y="9898"/>
                    <a:pt x="65226" y="9231"/>
                    <a:pt x="65226" y="8564"/>
                  </a:cubicBezTo>
                  <a:cubicBezTo>
                    <a:pt x="65416" y="7878"/>
                    <a:pt x="65416" y="7154"/>
                    <a:pt x="65226" y="6468"/>
                  </a:cubicBezTo>
                  <a:cubicBezTo>
                    <a:pt x="64712" y="5945"/>
                    <a:pt x="63864" y="5935"/>
                    <a:pt x="63340" y="6450"/>
                  </a:cubicBezTo>
                  <a:cubicBezTo>
                    <a:pt x="63331" y="6459"/>
                    <a:pt x="63331" y="6459"/>
                    <a:pt x="63321" y="6468"/>
                  </a:cubicBezTo>
                  <a:cubicBezTo>
                    <a:pt x="63131" y="7059"/>
                    <a:pt x="63131" y="7688"/>
                    <a:pt x="63321" y="8278"/>
                  </a:cubicBezTo>
                  <a:cubicBezTo>
                    <a:pt x="63416" y="8850"/>
                    <a:pt x="63416" y="9421"/>
                    <a:pt x="63321" y="9993"/>
                  </a:cubicBezTo>
                  <a:cubicBezTo>
                    <a:pt x="63445" y="10231"/>
                    <a:pt x="63445" y="10517"/>
                    <a:pt x="63321" y="10755"/>
                  </a:cubicBezTo>
                  <a:lnTo>
                    <a:pt x="63321" y="10755"/>
                  </a:lnTo>
                  <a:cubicBezTo>
                    <a:pt x="62464" y="10755"/>
                    <a:pt x="61749" y="10088"/>
                    <a:pt x="61702" y="9231"/>
                  </a:cubicBezTo>
                  <a:cubicBezTo>
                    <a:pt x="61663" y="8402"/>
                    <a:pt x="61863" y="7573"/>
                    <a:pt x="62273" y="6850"/>
                  </a:cubicBezTo>
                  <a:cubicBezTo>
                    <a:pt x="62721" y="6164"/>
                    <a:pt x="62988" y="5383"/>
                    <a:pt x="63035" y="4564"/>
                  </a:cubicBezTo>
                  <a:cubicBezTo>
                    <a:pt x="63083" y="4344"/>
                    <a:pt x="63083" y="4116"/>
                    <a:pt x="63035" y="3897"/>
                  </a:cubicBezTo>
                  <a:cubicBezTo>
                    <a:pt x="62616" y="3525"/>
                    <a:pt x="62073" y="3325"/>
                    <a:pt x="61511" y="3325"/>
                  </a:cubicBezTo>
                  <a:lnTo>
                    <a:pt x="60273" y="3325"/>
                  </a:lnTo>
                  <a:cubicBezTo>
                    <a:pt x="58940" y="3325"/>
                    <a:pt x="58654" y="4849"/>
                    <a:pt x="58940" y="5992"/>
                  </a:cubicBezTo>
                  <a:cubicBezTo>
                    <a:pt x="59387" y="7059"/>
                    <a:pt x="59711" y="8183"/>
                    <a:pt x="59892" y="9326"/>
                  </a:cubicBezTo>
                  <a:cubicBezTo>
                    <a:pt x="59892" y="9898"/>
                    <a:pt x="59892" y="10564"/>
                    <a:pt x="58940" y="10659"/>
                  </a:cubicBezTo>
                  <a:cubicBezTo>
                    <a:pt x="58149" y="10641"/>
                    <a:pt x="57406" y="10250"/>
                    <a:pt x="56939" y="9612"/>
                  </a:cubicBezTo>
                  <a:cubicBezTo>
                    <a:pt x="56720" y="9031"/>
                    <a:pt x="56720" y="8383"/>
                    <a:pt x="56939" y="7802"/>
                  </a:cubicBezTo>
                  <a:cubicBezTo>
                    <a:pt x="56987" y="7421"/>
                    <a:pt x="56987" y="7040"/>
                    <a:pt x="56939" y="6659"/>
                  </a:cubicBezTo>
                  <a:cubicBezTo>
                    <a:pt x="56844" y="6164"/>
                    <a:pt x="56529" y="5745"/>
                    <a:pt x="56082" y="5516"/>
                  </a:cubicBezTo>
                  <a:cubicBezTo>
                    <a:pt x="55415" y="4973"/>
                    <a:pt x="54463" y="4973"/>
                    <a:pt x="53796" y="5516"/>
                  </a:cubicBezTo>
                  <a:cubicBezTo>
                    <a:pt x="53548" y="6192"/>
                    <a:pt x="53386" y="6897"/>
                    <a:pt x="53320" y="7611"/>
                  </a:cubicBezTo>
                  <a:cubicBezTo>
                    <a:pt x="53320" y="7611"/>
                    <a:pt x="52558" y="7611"/>
                    <a:pt x="51986" y="7611"/>
                  </a:cubicBezTo>
                  <a:cubicBezTo>
                    <a:pt x="51415" y="7459"/>
                    <a:pt x="50939" y="7078"/>
                    <a:pt x="50653" y="6564"/>
                  </a:cubicBezTo>
                  <a:cubicBezTo>
                    <a:pt x="50557" y="6192"/>
                    <a:pt x="50557" y="5792"/>
                    <a:pt x="50653" y="5421"/>
                  </a:cubicBezTo>
                  <a:cubicBezTo>
                    <a:pt x="50881" y="4449"/>
                    <a:pt x="50881" y="3440"/>
                    <a:pt x="50653" y="2468"/>
                  </a:cubicBezTo>
                  <a:cubicBezTo>
                    <a:pt x="50119" y="1316"/>
                    <a:pt x="49215" y="382"/>
                    <a:pt x="48081" y="-199"/>
                  </a:cubicBezTo>
                  <a:cubicBezTo>
                    <a:pt x="47443" y="-466"/>
                    <a:pt x="46719" y="-466"/>
                    <a:pt x="46081" y="-199"/>
                  </a:cubicBezTo>
                  <a:cubicBezTo>
                    <a:pt x="45928" y="-247"/>
                    <a:pt x="45757" y="-247"/>
                    <a:pt x="45605" y="-199"/>
                  </a:cubicBezTo>
                  <a:cubicBezTo>
                    <a:pt x="45366" y="1106"/>
                    <a:pt x="45605" y="2458"/>
                    <a:pt x="46271" y="3611"/>
                  </a:cubicBezTo>
                  <a:cubicBezTo>
                    <a:pt x="46624" y="4221"/>
                    <a:pt x="46824" y="4906"/>
                    <a:pt x="46843" y="5611"/>
                  </a:cubicBezTo>
                  <a:cubicBezTo>
                    <a:pt x="46748" y="6011"/>
                    <a:pt x="46395" y="6288"/>
                    <a:pt x="45985" y="6278"/>
                  </a:cubicBezTo>
                  <a:cubicBezTo>
                    <a:pt x="45452" y="6173"/>
                    <a:pt x="44976" y="5859"/>
                    <a:pt x="44652" y="5421"/>
                  </a:cubicBezTo>
                  <a:cubicBezTo>
                    <a:pt x="44337" y="5002"/>
                    <a:pt x="43957" y="4649"/>
                    <a:pt x="43509" y="4373"/>
                  </a:cubicBezTo>
                  <a:lnTo>
                    <a:pt x="42556" y="4373"/>
                  </a:lnTo>
                  <a:cubicBezTo>
                    <a:pt x="40489" y="8231"/>
                    <a:pt x="38127" y="11917"/>
                    <a:pt x="35508" y="15422"/>
                  </a:cubicBezTo>
                  <a:cubicBezTo>
                    <a:pt x="33222" y="18280"/>
                    <a:pt x="30745" y="20851"/>
                    <a:pt x="28555" y="23709"/>
                  </a:cubicBezTo>
                  <a:cubicBezTo>
                    <a:pt x="22544" y="33739"/>
                    <a:pt x="18201" y="44673"/>
                    <a:pt x="15696" y="56094"/>
                  </a:cubicBezTo>
                  <a:cubicBezTo>
                    <a:pt x="12991" y="64704"/>
                    <a:pt x="9514" y="73058"/>
                    <a:pt x="5314" y="81049"/>
                  </a:cubicBezTo>
                  <a:cubicBezTo>
                    <a:pt x="3123" y="84669"/>
                    <a:pt x="1447" y="88583"/>
                    <a:pt x="361" y="92670"/>
                  </a:cubicBezTo>
                  <a:cubicBezTo>
                    <a:pt x="-163" y="95603"/>
                    <a:pt x="-163" y="98594"/>
                    <a:pt x="361" y="101528"/>
                  </a:cubicBezTo>
                  <a:lnTo>
                    <a:pt x="1027" y="100480"/>
                  </a:lnTo>
                  <a:cubicBezTo>
                    <a:pt x="1504" y="100480"/>
                    <a:pt x="2361" y="99814"/>
                    <a:pt x="2837" y="100480"/>
                  </a:cubicBezTo>
                  <a:cubicBezTo>
                    <a:pt x="3314" y="101147"/>
                    <a:pt x="2837" y="102004"/>
                    <a:pt x="2170" y="102480"/>
                  </a:cubicBezTo>
                  <a:lnTo>
                    <a:pt x="551" y="103814"/>
                  </a:lnTo>
                  <a:lnTo>
                    <a:pt x="1027" y="106481"/>
                  </a:lnTo>
                  <a:lnTo>
                    <a:pt x="1027" y="106481"/>
                  </a:lnTo>
                  <a:cubicBezTo>
                    <a:pt x="1713" y="106071"/>
                    <a:pt x="2294" y="105519"/>
                    <a:pt x="2742" y="104862"/>
                  </a:cubicBezTo>
                  <a:cubicBezTo>
                    <a:pt x="3314" y="104100"/>
                    <a:pt x="3980" y="103052"/>
                    <a:pt x="4742" y="103338"/>
                  </a:cubicBezTo>
                  <a:cubicBezTo>
                    <a:pt x="5504" y="103623"/>
                    <a:pt x="5314" y="104290"/>
                    <a:pt x="4742" y="104862"/>
                  </a:cubicBezTo>
                  <a:cubicBezTo>
                    <a:pt x="4485" y="105462"/>
                    <a:pt x="4009" y="105938"/>
                    <a:pt x="3409" y="106195"/>
                  </a:cubicBezTo>
                  <a:cubicBezTo>
                    <a:pt x="2742" y="106671"/>
                    <a:pt x="1790" y="107148"/>
                    <a:pt x="1694" y="108100"/>
                  </a:cubicBezTo>
                  <a:cubicBezTo>
                    <a:pt x="1590" y="108672"/>
                    <a:pt x="1961" y="109215"/>
                    <a:pt x="2532" y="109319"/>
                  </a:cubicBezTo>
                  <a:cubicBezTo>
                    <a:pt x="2599" y="109339"/>
                    <a:pt x="2675" y="109339"/>
                    <a:pt x="2742" y="109339"/>
                  </a:cubicBezTo>
                  <a:cubicBezTo>
                    <a:pt x="3418" y="109272"/>
                    <a:pt x="4037" y="108929"/>
                    <a:pt x="4456" y="108386"/>
                  </a:cubicBezTo>
                  <a:cubicBezTo>
                    <a:pt x="5028" y="108386"/>
                    <a:pt x="5409" y="107338"/>
                    <a:pt x="5981" y="106862"/>
                  </a:cubicBezTo>
                  <a:cubicBezTo>
                    <a:pt x="6276" y="106710"/>
                    <a:pt x="6638" y="106710"/>
                    <a:pt x="6933" y="106862"/>
                  </a:cubicBezTo>
                  <a:cubicBezTo>
                    <a:pt x="6685" y="108176"/>
                    <a:pt x="5933" y="109339"/>
                    <a:pt x="4837" y="110101"/>
                  </a:cubicBezTo>
                  <a:cubicBezTo>
                    <a:pt x="4399" y="110262"/>
                    <a:pt x="4009" y="110529"/>
                    <a:pt x="3694" y="110862"/>
                  </a:cubicBezTo>
                  <a:cubicBezTo>
                    <a:pt x="3428" y="111234"/>
                    <a:pt x="3428" y="111729"/>
                    <a:pt x="3694" y="112101"/>
                  </a:cubicBezTo>
                  <a:lnTo>
                    <a:pt x="3694" y="112101"/>
                  </a:lnTo>
                  <a:cubicBezTo>
                    <a:pt x="4656" y="111996"/>
                    <a:pt x="5523" y="111472"/>
                    <a:pt x="6076" y="110672"/>
                  </a:cubicBezTo>
                  <a:cubicBezTo>
                    <a:pt x="6647" y="110005"/>
                    <a:pt x="7123" y="109053"/>
                    <a:pt x="7885" y="108957"/>
                  </a:cubicBezTo>
                  <a:cubicBezTo>
                    <a:pt x="7400" y="110882"/>
                    <a:pt x="6123" y="112511"/>
                    <a:pt x="4361" y="113434"/>
                  </a:cubicBezTo>
                  <a:cubicBezTo>
                    <a:pt x="3847" y="113615"/>
                    <a:pt x="3371" y="113873"/>
                    <a:pt x="2932" y="114196"/>
                  </a:cubicBezTo>
                  <a:cubicBezTo>
                    <a:pt x="2428" y="114530"/>
                    <a:pt x="2132" y="115111"/>
                    <a:pt x="2170" y="115720"/>
                  </a:cubicBezTo>
                  <a:cubicBezTo>
                    <a:pt x="2275" y="116120"/>
                    <a:pt x="2618" y="116425"/>
                    <a:pt x="3028" y="116482"/>
                  </a:cubicBezTo>
                  <a:cubicBezTo>
                    <a:pt x="4190" y="116711"/>
                    <a:pt x="5380" y="116320"/>
                    <a:pt x="6171" y="115435"/>
                  </a:cubicBezTo>
                  <a:cubicBezTo>
                    <a:pt x="7085" y="114416"/>
                    <a:pt x="7885" y="113291"/>
                    <a:pt x="8552" y="112101"/>
                  </a:cubicBezTo>
                  <a:cubicBezTo>
                    <a:pt x="8552" y="112101"/>
                    <a:pt x="9314" y="111244"/>
                    <a:pt x="9695" y="111244"/>
                  </a:cubicBezTo>
                  <a:cubicBezTo>
                    <a:pt x="10362" y="111472"/>
                    <a:pt x="10743" y="112177"/>
                    <a:pt x="10552" y="112863"/>
                  </a:cubicBezTo>
                  <a:cubicBezTo>
                    <a:pt x="10172" y="113425"/>
                    <a:pt x="9686" y="113910"/>
                    <a:pt x="9124" y="114292"/>
                  </a:cubicBezTo>
                  <a:cubicBezTo>
                    <a:pt x="8648" y="114292"/>
                    <a:pt x="8171" y="115435"/>
                    <a:pt x="8552" y="116101"/>
                  </a:cubicBezTo>
                  <a:cubicBezTo>
                    <a:pt x="9181" y="116958"/>
                    <a:pt x="10286" y="117339"/>
                    <a:pt x="11315" y="117054"/>
                  </a:cubicBezTo>
                  <a:cubicBezTo>
                    <a:pt x="12162" y="116844"/>
                    <a:pt x="12905" y="116339"/>
                    <a:pt x="13410" y="115625"/>
                  </a:cubicBezTo>
                  <a:lnTo>
                    <a:pt x="14267" y="114673"/>
                  </a:lnTo>
                  <a:cubicBezTo>
                    <a:pt x="14591" y="116349"/>
                    <a:pt x="13962" y="118064"/>
                    <a:pt x="12648" y="119149"/>
                  </a:cubicBezTo>
                  <a:cubicBezTo>
                    <a:pt x="12238" y="119387"/>
                    <a:pt x="11876" y="119711"/>
                    <a:pt x="11600" y="120102"/>
                  </a:cubicBezTo>
                  <a:cubicBezTo>
                    <a:pt x="11315" y="120502"/>
                    <a:pt x="11315" y="121035"/>
                    <a:pt x="11600" y="121436"/>
                  </a:cubicBezTo>
                  <a:lnTo>
                    <a:pt x="12362" y="121436"/>
                  </a:lnTo>
                  <a:cubicBezTo>
                    <a:pt x="13610" y="121902"/>
                    <a:pt x="15020" y="121473"/>
                    <a:pt x="15791" y="120387"/>
                  </a:cubicBezTo>
                  <a:cubicBezTo>
                    <a:pt x="16315" y="119425"/>
                    <a:pt x="16734" y="118397"/>
                    <a:pt x="17030" y="117339"/>
                  </a:cubicBezTo>
                  <a:cubicBezTo>
                    <a:pt x="17248" y="116873"/>
                    <a:pt x="17791" y="116663"/>
                    <a:pt x="18268" y="116863"/>
                  </a:cubicBezTo>
                  <a:cubicBezTo>
                    <a:pt x="18334" y="117044"/>
                    <a:pt x="18334" y="117254"/>
                    <a:pt x="18268" y="117435"/>
                  </a:cubicBezTo>
                  <a:cubicBezTo>
                    <a:pt x="18268" y="119149"/>
                    <a:pt x="16934" y="120387"/>
                    <a:pt x="17030" y="122102"/>
                  </a:cubicBezTo>
                  <a:cubicBezTo>
                    <a:pt x="17239" y="123292"/>
                    <a:pt x="17801" y="124388"/>
                    <a:pt x="18649" y="125245"/>
                  </a:cubicBezTo>
                  <a:cubicBezTo>
                    <a:pt x="19220" y="125912"/>
                    <a:pt x="20268" y="126674"/>
                    <a:pt x="20840" y="126198"/>
                  </a:cubicBezTo>
                  <a:cubicBezTo>
                    <a:pt x="21411" y="125721"/>
                    <a:pt x="20840" y="126198"/>
                    <a:pt x="20840" y="125436"/>
                  </a:cubicBezTo>
                  <a:cubicBezTo>
                    <a:pt x="20840" y="124674"/>
                    <a:pt x="20173" y="122864"/>
                    <a:pt x="19982" y="121530"/>
                  </a:cubicBezTo>
                  <a:cubicBezTo>
                    <a:pt x="19639" y="120273"/>
                    <a:pt x="20001" y="118921"/>
                    <a:pt x="20935" y="118006"/>
                  </a:cubicBezTo>
                  <a:cubicBezTo>
                    <a:pt x="21668" y="118101"/>
                    <a:pt x="22230" y="118701"/>
                    <a:pt x="22268" y="119435"/>
                  </a:cubicBezTo>
                  <a:cubicBezTo>
                    <a:pt x="22230" y="120035"/>
                    <a:pt x="22230" y="120645"/>
                    <a:pt x="22268" y="121245"/>
                  </a:cubicBezTo>
                  <a:cubicBezTo>
                    <a:pt x="22840" y="121721"/>
                    <a:pt x="23506" y="121245"/>
                    <a:pt x="23792" y="121245"/>
                  </a:cubicBezTo>
                  <a:cubicBezTo>
                    <a:pt x="24078" y="121245"/>
                    <a:pt x="24459" y="120102"/>
                    <a:pt x="25126" y="120292"/>
                  </a:cubicBezTo>
                  <a:cubicBezTo>
                    <a:pt x="25792" y="120483"/>
                    <a:pt x="25126" y="122959"/>
                    <a:pt x="24173" y="124293"/>
                  </a:cubicBezTo>
                  <a:cubicBezTo>
                    <a:pt x="23640" y="126436"/>
                    <a:pt x="24249" y="128712"/>
                    <a:pt x="25792" y="130294"/>
                  </a:cubicBezTo>
                  <a:cubicBezTo>
                    <a:pt x="26259" y="131055"/>
                    <a:pt x="27259" y="131294"/>
                    <a:pt x="28021" y="130827"/>
                  </a:cubicBezTo>
                  <a:cubicBezTo>
                    <a:pt x="28240" y="130694"/>
                    <a:pt x="28421" y="130512"/>
                    <a:pt x="28555" y="130294"/>
                  </a:cubicBezTo>
                  <a:cubicBezTo>
                    <a:pt x="28697" y="129598"/>
                    <a:pt x="28697" y="128893"/>
                    <a:pt x="28555" y="128198"/>
                  </a:cubicBezTo>
                  <a:cubicBezTo>
                    <a:pt x="28564" y="127226"/>
                    <a:pt x="28726" y="126264"/>
                    <a:pt x="29031" y="125341"/>
                  </a:cubicBezTo>
                  <a:cubicBezTo>
                    <a:pt x="29031" y="124483"/>
                    <a:pt x="30174" y="123531"/>
                    <a:pt x="31317" y="123817"/>
                  </a:cubicBezTo>
                  <a:cubicBezTo>
                    <a:pt x="32231" y="124131"/>
                    <a:pt x="32793" y="125055"/>
                    <a:pt x="32650" y="126007"/>
                  </a:cubicBezTo>
                  <a:cubicBezTo>
                    <a:pt x="32650" y="126864"/>
                    <a:pt x="32174" y="127722"/>
                    <a:pt x="32650" y="128579"/>
                  </a:cubicBezTo>
                  <a:cubicBezTo>
                    <a:pt x="33127" y="129436"/>
                    <a:pt x="34079" y="130388"/>
                    <a:pt x="34936" y="129912"/>
                  </a:cubicBezTo>
                  <a:cubicBezTo>
                    <a:pt x="35203" y="129703"/>
                    <a:pt x="35375" y="129398"/>
                    <a:pt x="35413" y="129055"/>
                  </a:cubicBezTo>
                  <a:cubicBezTo>
                    <a:pt x="35508" y="128293"/>
                    <a:pt x="35508" y="127531"/>
                    <a:pt x="35413" y="126770"/>
                  </a:cubicBezTo>
                  <a:cubicBezTo>
                    <a:pt x="35289" y="126017"/>
                    <a:pt x="35632" y="125274"/>
                    <a:pt x="36270" y="124864"/>
                  </a:cubicBezTo>
                  <a:cubicBezTo>
                    <a:pt x="36765" y="124445"/>
                    <a:pt x="37489" y="124445"/>
                    <a:pt x="37984" y="124864"/>
                  </a:cubicBezTo>
                  <a:cubicBezTo>
                    <a:pt x="38308" y="125426"/>
                    <a:pt x="38308" y="126112"/>
                    <a:pt x="37984" y="126674"/>
                  </a:cubicBezTo>
                  <a:lnTo>
                    <a:pt x="36937" y="131055"/>
                  </a:lnTo>
                  <a:cubicBezTo>
                    <a:pt x="36794" y="131808"/>
                    <a:pt x="36794" y="132589"/>
                    <a:pt x="36937" y="133342"/>
                  </a:cubicBezTo>
                  <a:cubicBezTo>
                    <a:pt x="36984" y="134132"/>
                    <a:pt x="37327" y="134875"/>
                    <a:pt x="37889" y="135437"/>
                  </a:cubicBezTo>
                  <a:cubicBezTo>
                    <a:pt x="38270" y="135828"/>
                    <a:pt x="38775" y="136065"/>
                    <a:pt x="39318" y="136104"/>
                  </a:cubicBezTo>
                  <a:cubicBezTo>
                    <a:pt x="39813" y="136247"/>
                    <a:pt x="40337" y="135999"/>
                    <a:pt x="40556" y="135532"/>
                  </a:cubicBezTo>
                  <a:cubicBezTo>
                    <a:pt x="40689" y="135132"/>
                    <a:pt x="40689" y="134694"/>
                    <a:pt x="40556" y="134294"/>
                  </a:cubicBezTo>
                  <a:cubicBezTo>
                    <a:pt x="40223" y="133180"/>
                    <a:pt x="40223" y="131980"/>
                    <a:pt x="40556" y="130865"/>
                  </a:cubicBezTo>
                  <a:cubicBezTo>
                    <a:pt x="40556" y="130865"/>
                    <a:pt x="41032" y="129912"/>
                    <a:pt x="41604" y="129912"/>
                  </a:cubicBezTo>
                  <a:cubicBezTo>
                    <a:pt x="41947" y="129989"/>
                    <a:pt x="42261" y="130188"/>
                    <a:pt x="42461" y="130484"/>
                  </a:cubicBezTo>
                  <a:cubicBezTo>
                    <a:pt x="42737" y="131189"/>
                    <a:pt x="42737" y="131970"/>
                    <a:pt x="42461" y="132675"/>
                  </a:cubicBezTo>
                  <a:cubicBezTo>
                    <a:pt x="42271" y="133360"/>
                    <a:pt x="42271" y="134084"/>
                    <a:pt x="42461" y="134770"/>
                  </a:cubicBezTo>
                  <a:cubicBezTo>
                    <a:pt x="42690" y="135609"/>
                    <a:pt x="43509" y="136132"/>
                    <a:pt x="44366" y="136008"/>
                  </a:cubicBezTo>
                  <a:cubicBezTo>
                    <a:pt x="44928" y="135894"/>
                    <a:pt x="45347" y="135428"/>
                    <a:pt x="45414" y="134866"/>
                  </a:cubicBezTo>
                  <a:cubicBezTo>
                    <a:pt x="45500" y="134294"/>
                    <a:pt x="45500" y="133723"/>
                    <a:pt x="45414" y="133151"/>
                  </a:cubicBezTo>
                  <a:cubicBezTo>
                    <a:pt x="45042" y="131389"/>
                    <a:pt x="45042" y="129579"/>
                    <a:pt x="45414" y="127817"/>
                  </a:cubicBezTo>
                  <a:cubicBezTo>
                    <a:pt x="45414" y="127150"/>
                    <a:pt x="45414" y="126483"/>
                    <a:pt x="46462" y="126579"/>
                  </a:cubicBezTo>
                  <a:cubicBezTo>
                    <a:pt x="46862" y="126646"/>
                    <a:pt x="47214" y="126893"/>
                    <a:pt x="47414" y="127246"/>
                  </a:cubicBezTo>
                  <a:cubicBezTo>
                    <a:pt x="47462" y="127626"/>
                    <a:pt x="47462" y="128007"/>
                    <a:pt x="47414" y="128389"/>
                  </a:cubicBezTo>
                  <a:lnTo>
                    <a:pt x="47414" y="130675"/>
                  </a:lnTo>
                  <a:cubicBezTo>
                    <a:pt x="47395" y="131446"/>
                    <a:pt x="47662" y="132189"/>
                    <a:pt x="48176" y="132770"/>
                  </a:cubicBezTo>
                  <a:cubicBezTo>
                    <a:pt x="48748" y="133437"/>
                    <a:pt x="49891" y="133723"/>
                    <a:pt x="50367" y="132770"/>
                  </a:cubicBezTo>
                  <a:cubicBezTo>
                    <a:pt x="50843" y="131817"/>
                    <a:pt x="50367" y="131532"/>
                    <a:pt x="50367" y="130865"/>
                  </a:cubicBezTo>
                  <a:cubicBezTo>
                    <a:pt x="50272" y="130294"/>
                    <a:pt x="50272" y="129722"/>
                    <a:pt x="50367" y="129151"/>
                  </a:cubicBezTo>
                  <a:cubicBezTo>
                    <a:pt x="50253" y="128912"/>
                    <a:pt x="50253" y="128626"/>
                    <a:pt x="50367" y="128389"/>
                  </a:cubicBezTo>
                  <a:lnTo>
                    <a:pt x="50367" y="128389"/>
                  </a:lnTo>
                  <a:cubicBezTo>
                    <a:pt x="51310" y="128417"/>
                    <a:pt x="52148" y="129017"/>
                    <a:pt x="52462" y="129912"/>
                  </a:cubicBezTo>
                  <a:cubicBezTo>
                    <a:pt x="52701" y="130684"/>
                    <a:pt x="52701" y="131522"/>
                    <a:pt x="52462" y="132294"/>
                  </a:cubicBezTo>
                  <a:cubicBezTo>
                    <a:pt x="52081" y="133027"/>
                    <a:pt x="51891" y="133846"/>
                    <a:pt x="51891" y="134675"/>
                  </a:cubicBezTo>
                  <a:cubicBezTo>
                    <a:pt x="51805" y="134885"/>
                    <a:pt x="51805" y="135132"/>
                    <a:pt x="51891" y="135342"/>
                  </a:cubicBezTo>
                  <a:cubicBezTo>
                    <a:pt x="52320" y="135532"/>
                    <a:pt x="52805" y="135532"/>
                    <a:pt x="53224" y="135342"/>
                  </a:cubicBezTo>
                  <a:lnTo>
                    <a:pt x="54272" y="135342"/>
                  </a:lnTo>
                  <a:cubicBezTo>
                    <a:pt x="55244" y="134837"/>
                    <a:pt x="55720" y="133723"/>
                    <a:pt x="55415" y="132675"/>
                  </a:cubicBezTo>
                  <a:cubicBezTo>
                    <a:pt x="55110" y="131674"/>
                    <a:pt x="54891" y="130655"/>
                    <a:pt x="54748" y="129627"/>
                  </a:cubicBezTo>
                  <a:cubicBezTo>
                    <a:pt x="54748" y="129055"/>
                    <a:pt x="54748" y="128389"/>
                    <a:pt x="55606" y="128293"/>
                  </a:cubicBezTo>
                  <a:cubicBezTo>
                    <a:pt x="56225" y="128179"/>
                    <a:pt x="56844" y="128493"/>
                    <a:pt x="57130" y="129055"/>
                  </a:cubicBezTo>
                  <a:cubicBezTo>
                    <a:pt x="57320" y="129579"/>
                    <a:pt x="57320" y="130151"/>
                    <a:pt x="57130" y="130675"/>
                  </a:cubicBezTo>
                  <a:cubicBezTo>
                    <a:pt x="57130" y="130675"/>
                    <a:pt x="57130" y="131341"/>
                    <a:pt x="57130" y="131722"/>
                  </a:cubicBezTo>
                  <a:cubicBezTo>
                    <a:pt x="57196" y="132122"/>
                    <a:pt x="57444" y="132475"/>
                    <a:pt x="57797" y="132675"/>
                  </a:cubicBezTo>
                  <a:cubicBezTo>
                    <a:pt x="58482" y="133027"/>
                    <a:pt x="59330" y="132780"/>
                    <a:pt x="59701" y="132104"/>
                  </a:cubicBezTo>
                  <a:cubicBezTo>
                    <a:pt x="59949" y="131465"/>
                    <a:pt x="60111" y="130789"/>
                    <a:pt x="60178" y="130103"/>
                  </a:cubicBezTo>
                  <a:cubicBezTo>
                    <a:pt x="60502" y="129912"/>
                    <a:pt x="60902" y="129912"/>
                    <a:pt x="61225" y="130103"/>
                  </a:cubicBezTo>
                  <a:cubicBezTo>
                    <a:pt x="61663" y="130246"/>
                    <a:pt x="62045" y="130551"/>
                    <a:pt x="62273" y="130961"/>
                  </a:cubicBezTo>
                  <a:cubicBezTo>
                    <a:pt x="62368" y="131331"/>
                    <a:pt x="62368" y="131732"/>
                    <a:pt x="62273" y="132104"/>
                  </a:cubicBezTo>
                  <a:cubicBezTo>
                    <a:pt x="62083" y="132980"/>
                    <a:pt x="62083" y="133894"/>
                    <a:pt x="62273" y="134770"/>
                  </a:cubicBezTo>
                  <a:cubicBezTo>
                    <a:pt x="62530" y="135732"/>
                    <a:pt x="63188" y="136523"/>
                    <a:pt x="64083" y="136961"/>
                  </a:cubicBezTo>
                  <a:cubicBezTo>
                    <a:pt x="64588" y="137247"/>
                    <a:pt x="65197" y="137247"/>
                    <a:pt x="65702" y="136961"/>
                  </a:cubicBezTo>
                  <a:cubicBezTo>
                    <a:pt x="65702" y="136961"/>
                    <a:pt x="65702" y="136961"/>
                    <a:pt x="65702" y="136389"/>
                  </a:cubicBezTo>
                  <a:cubicBezTo>
                    <a:pt x="66121" y="135256"/>
                    <a:pt x="66121" y="133999"/>
                    <a:pt x="65702" y="132865"/>
                  </a:cubicBezTo>
                  <a:cubicBezTo>
                    <a:pt x="65559" y="132265"/>
                    <a:pt x="65559" y="131646"/>
                    <a:pt x="65702" y="131055"/>
                  </a:cubicBezTo>
                  <a:cubicBezTo>
                    <a:pt x="65788" y="130694"/>
                    <a:pt x="66093" y="130418"/>
                    <a:pt x="66464" y="130388"/>
                  </a:cubicBezTo>
                  <a:cubicBezTo>
                    <a:pt x="66864" y="130455"/>
                    <a:pt x="67217" y="130703"/>
                    <a:pt x="67417" y="131055"/>
                  </a:cubicBezTo>
                  <a:cubicBezTo>
                    <a:pt x="67417" y="131055"/>
                    <a:pt x="67893" y="131722"/>
                    <a:pt x="68274" y="131913"/>
                  </a:cubicBezTo>
                  <a:cubicBezTo>
                    <a:pt x="68693" y="132104"/>
                    <a:pt x="69179" y="132104"/>
                    <a:pt x="69607" y="131913"/>
                  </a:cubicBezTo>
                  <a:cubicBezTo>
                    <a:pt x="69865" y="131617"/>
                    <a:pt x="70084" y="131303"/>
                    <a:pt x="70274" y="130961"/>
                  </a:cubicBezTo>
                  <a:lnTo>
                    <a:pt x="70846" y="130294"/>
                  </a:lnTo>
                  <a:cubicBezTo>
                    <a:pt x="71227" y="129855"/>
                    <a:pt x="71817" y="129675"/>
                    <a:pt x="72370" y="129817"/>
                  </a:cubicBezTo>
                  <a:cubicBezTo>
                    <a:pt x="72779" y="130008"/>
                    <a:pt x="73036" y="130418"/>
                    <a:pt x="73036" y="130865"/>
                  </a:cubicBezTo>
                  <a:cubicBezTo>
                    <a:pt x="72989" y="131274"/>
                    <a:pt x="72779" y="131646"/>
                    <a:pt x="72465" y="131913"/>
                  </a:cubicBezTo>
                  <a:cubicBezTo>
                    <a:pt x="72160" y="132189"/>
                    <a:pt x="71903" y="132513"/>
                    <a:pt x="71703" y="132865"/>
                  </a:cubicBezTo>
                  <a:lnTo>
                    <a:pt x="71703" y="132865"/>
                  </a:lnTo>
                  <a:cubicBezTo>
                    <a:pt x="71703" y="132865"/>
                    <a:pt x="71703" y="133627"/>
                    <a:pt x="71703" y="133818"/>
                  </a:cubicBezTo>
                  <a:cubicBezTo>
                    <a:pt x="71703" y="134008"/>
                    <a:pt x="73322" y="133818"/>
                    <a:pt x="74180" y="133818"/>
                  </a:cubicBezTo>
                  <a:cubicBezTo>
                    <a:pt x="74980" y="133303"/>
                    <a:pt x="75532" y="132475"/>
                    <a:pt x="75703" y="131532"/>
                  </a:cubicBezTo>
                  <a:cubicBezTo>
                    <a:pt x="75703" y="131055"/>
                    <a:pt x="75703" y="130579"/>
                    <a:pt x="75703" y="130294"/>
                  </a:cubicBezTo>
                  <a:cubicBezTo>
                    <a:pt x="75703" y="130008"/>
                    <a:pt x="77132" y="130294"/>
                    <a:pt x="77323" y="129246"/>
                  </a:cubicBezTo>
                  <a:lnTo>
                    <a:pt x="77323" y="129246"/>
                  </a:lnTo>
                  <a:cubicBezTo>
                    <a:pt x="76751" y="130865"/>
                    <a:pt x="77323" y="130675"/>
                    <a:pt x="77799" y="131437"/>
                  </a:cubicBezTo>
                  <a:cubicBezTo>
                    <a:pt x="78275" y="132198"/>
                    <a:pt x="77037" y="132675"/>
                    <a:pt x="76465" y="133151"/>
                  </a:cubicBezTo>
                  <a:cubicBezTo>
                    <a:pt x="75894" y="133627"/>
                    <a:pt x="75513" y="134675"/>
                    <a:pt x="76465" y="135151"/>
                  </a:cubicBezTo>
                  <a:cubicBezTo>
                    <a:pt x="77008" y="135522"/>
                    <a:pt x="77732" y="135522"/>
                    <a:pt x="78275" y="135151"/>
                  </a:cubicBezTo>
                  <a:cubicBezTo>
                    <a:pt x="78275" y="134675"/>
                    <a:pt x="78942" y="134103"/>
                    <a:pt x="79323" y="133723"/>
                  </a:cubicBezTo>
                  <a:cubicBezTo>
                    <a:pt x="79818" y="133408"/>
                    <a:pt x="80447" y="133408"/>
                    <a:pt x="80942" y="133723"/>
                  </a:cubicBezTo>
                  <a:lnTo>
                    <a:pt x="83419" y="126483"/>
                  </a:lnTo>
                  <a:cubicBezTo>
                    <a:pt x="86181" y="113434"/>
                    <a:pt x="87991" y="100290"/>
                    <a:pt x="91420" y="8752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93249A37-A8D7-0A33-6B25-CB9C8E202467}"/>
                </a:ext>
              </a:extLst>
            </p:cNvPr>
            <p:cNvSpPr/>
            <p:nvPr/>
          </p:nvSpPr>
          <p:spPr>
            <a:xfrm>
              <a:off x="6817232" y="2962580"/>
              <a:ext cx="132111" cy="130307"/>
            </a:xfrm>
            <a:custGeom>
              <a:avLst/>
              <a:gdLst>
                <a:gd name="connsiteX0" fmla="*/ 3206 w 132111"/>
                <a:gd name="connsiteY0" fmla="*/ 81592 h 130307"/>
                <a:gd name="connsiteX1" fmla="*/ 3206 w 132111"/>
                <a:gd name="connsiteY1" fmla="*/ 81592 h 130307"/>
                <a:gd name="connsiteX2" fmla="*/ 3682 w 132111"/>
                <a:gd name="connsiteY2" fmla="*/ 83497 h 130307"/>
                <a:gd name="connsiteX3" fmla="*/ 2444 w 132111"/>
                <a:gd name="connsiteY3" fmla="*/ 85021 h 130307"/>
                <a:gd name="connsiteX4" fmla="*/ 2444 w 132111"/>
                <a:gd name="connsiteY4" fmla="*/ 86830 h 130307"/>
                <a:gd name="connsiteX5" fmla="*/ 4159 w 132111"/>
                <a:gd name="connsiteY5" fmla="*/ 86830 h 130307"/>
                <a:gd name="connsiteX6" fmla="*/ 5206 w 132111"/>
                <a:gd name="connsiteY6" fmla="*/ 85593 h 130307"/>
                <a:gd name="connsiteX7" fmla="*/ 7016 w 132111"/>
                <a:gd name="connsiteY7" fmla="*/ 85593 h 130307"/>
                <a:gd name="connsiteX8" fmla="*/ 6349 w 132111"/>
                <a:gd name="connsiteY8" fmla="*/ 87307 h 130307"/>
                <a:gd name="connsiteX9" fmla="*/ 4254 w 132111"/>
                <a:gd name="connsiteY9" fmla="*/ 88736 h 130307"/>
                <a:gd name="connsiteX10" fmla="*/ 3301 w 132111"/>
                <a:gd name="connsiteY10" fmla="*/ 89593 h 130307"/>
                <a:gd name="connsiteX11" fmla="*/ 3301 w 132111"/>
                <a:gd name="connsiteY11" fmla="*/ 90831 h 130307"/>
                <a:gd name="connsiteX12" fmla="*/ 5111 w 132111"/>
                <a:gd name="connsiteY12" fmla="*/ 90831 h 130307"/>
                <a:gd name="connsiteX13" fmla="*/ 6826 w 132111"/>
                <a:gd name="connsiteY13" fmla="*/ 89498 h 130307"/>
                <a:gd name="connsiteX14" fmla="*/ 9207 w 132111"/>
                <a:gd name="connsiteY14" fmla="*/ 88450 h 130307"/>
                <a:gd name="connsiteX15" fmla="*/ 9874 w 132111"/>
                <a:gd name="connsiteY15" fmla="*/ 90069 h 130307"/>
                <a:gd name="connsiteX16" fmla="*/ 8445 w 132111"/>
                <a:gd name="connsiteY16" fmla="*/ 91021 h 130307"/>
                <a:gd name="connsiteX17" fmla="*/ 6349 w 132111"/>
                <a:gd name="connsiteY17" fmla="*/ 92450 h 130307"/>
                <a:gd name="connsiteX18" fmla="*/ 8064 w 132111"/>
                <a:gd name="connsiteY18" fmla="*/ 93879 h 130307"/>
                <a:gd name="connsiteX19" fmla="*/ 10255 w 132111"/>
                <a:gd name="connsiteY19" fmla="*/ 93308 h 130307"/>
                <a:gd name="connsiteX20" fmla="*/ 11874 w 132111"/>
                <a:gd name="connsiteY20" fmla="*/ 92165 h 130307"/>
                <a:gd name="connsiteX21" fmla="*/ 13112 w 132111"/>
                <a:gd name="connsiteY21" fmla="*/ 92165 h 130307"/>
                <a:gd name="connsiteX22" fmla="*/ 10921 w 132111"/>
                <a:gd name="connsiteY22" fmla="*/ 94736 h 130307"/>
                <a:gd name="connsiteX23" fmla="*/ 9588 w 132111"/>
                <a:gd name="connsiteY23" fmla="*/ 95212 h 130307"/>
                <a:gd name="connsiteX24" fmla="*/ 9359 w 132111"/>
                <a:gd name="connsiteY24" fmla="*/ 96127 h 130307"/>
                <a:gd name="connsiteX25" fmla="*/ 9588 w 132111"/>
                <a:gd name="connsiteY25" fmla="*/ 96355 h 130307"/>
                <a:gd name="connsiteX26" fmla="*/ 10159 w 132111"/>
                <a:gd name="connsiteY26" fmla="*/ 96355 h 130307"/>
                <a:gd name="connsiteX27" fmla="*/ 13112 w 132111"/>
                <a:gd name="connsiteY27" fmla="*/ 95594 h 130307"/>
                <a:gd name="connsiteX28" fmla="*/ 15017 w 132111"/>
                <a:gd name="connsiteY28" fmla="*/ 94260 h 130307"/>
                <a:gd name="connsiteX29" fmla="*/ 11398 w 132111"/>
                <a:gd name="connsiteY29" fmla="*/ 97880 h 130307"/>
                <a:gd name="connsiteX30" fmla="*/ 9493 w 132111"/>
                <a:gd name="connsiteY30" fmla="*/ 97880 h 130307"/>
                <a:gd name="connsiteX31" fmla="*/ 8826 w 132111"/>
                <a:gd name="connsiteY31" fmla="*/ 99118 h 130307"/>
                <a:gd name="connsiteX32" fmla="*/ 10159 w 132111"/>
                <a:gd name="connsiteY32" fmla="*/ 100166 h 130307"/>
                <a:gd name="connsiteX33" fmla="*/ 14350 w 132111"/>
                <a:gd name="connsiteY33" fmla="*/ 100166 h 130307"/>
                <a:gd name="connsiteX34" fmla="*/ 16827 w 132111"/>
                <a:gd name="connsiteY34" fmla="*/ 97499 h 130307"/>
                <a:gd name="connsiteX35" fmla="*/ 18065 w 132111"/>
                <a:gd name="connsiteY35" fmla="*/ 96927 h 130307"/>
                <a:gd name="connsiteX36" fmla="*/ 19037 w 132111"/>
                <a:gd name="connsiteY36" fmla="*/ 98384 h 130307"/>
                <a:gd name="connsiteX37" fmla="*/ 19018 w 132111"/>
                <a:gd name="connsiteY37" fmla="*/ 98451 h 130307"/>
                <a:gd name="connsiteX38" fmla="*/ 17874 w 132111"/>
                <a:gd name="connsiteY38" fmla="*/ 99689 h 130307"/>
                <a:gd name="connsiteX39" fmla="*/ 17398 w 132111"/>
                <a:gd name="connsiteY39" fmla="*/ 101309 h 130307"/>
                <a:gd name="connsiteX40" fmla="*/ 19684 w 132111"/>
                <a:gd name="connsiteY40" fmla="*/ 102071 h 130307"/>
                <a:gd name="connsiteX41" fmla="*/ 21494 w 132111"/>
                <a:gd name="connsiteY41" fmla="*/ 100832 h 130307"/>
                <a:gd name="connsiteX42" fmla="*/ 22256 w 132111"/>
                <a:gd name="connsiteY42" fmla="*/ 99880 h 130307"/>
                <a:gd name="connsiteX43" fmla="*/ 20828 w 132111"/>
                <a:gd name="connsiteY43" fmla="*/ 103881 h 130307"/>
                <a:gd name="connsiteX44" fmla="*/ 19970 w 132111"/>
                <a:gd name="connsiteY44" fmla="*/ 104737 h 130307"/>
                <a:gd name="connsiteX45" fmla="*/ 19970 w 132111"/>
                <a:gd name="connsiteY45" fmla="*/ 105880 h 130307"/>
                <a:gd name="connsiteX46" fmla="*/ 20637 w 132111"/>
                <a:gd name="connsiteY46" fmla="*/ 105880 h 130307"/>
                <a:gd name="connsiteX47" fmla="*/ 23495 w 132111"/>
                <a:gd name="connsiteY47" fmla="*/ 104928 h 130307"/>
                <a:gd name="connsiteX48" fmla="*/ 24542 w 132111"/>
                <a:gd name="connsiteY48" fmla="*/ 102261 h 130307"/>
                <a:gd name="connsiteX49" fmla="*/ 25590 w 132111"/>
                <a:gd name="connsiteY49" fmla="*/ 102261 h 130307"/>
                <a:gd name="connsiteX50" fmla="*/ 25590 w 132111"/>
                <a:gd name="connsiteY50" fmla="*/ 102261 h 130307"/>
                <a:gd name="connsiteX51" fmla="*/ 24447 w 132111"/>
                <a:gd name="connsiteY51" fmla="*/ 106357 h 130307"/>
                <a:gd name="connsiteX52" fmla="*/ 25780 w 132111"/>
                <a:gd name="connsiteY52" fmla="*/ 109024 h 130307"/>
                <a:gd name="connsiteX53" fmla="*/ 27686 w 132111"/>
                <a:gd name="connsiteY53" fmla="*/ 109881 h 130307"/>
                <a:gd name="connsiteX54" fmla="*/ 27686 w 132111"/>
                <a:gd name="connsiteY54" fmla="*/ 109119 h 130307"/>
                <a:gd name="connsiteX55" fmla="*/ 26923 w 132111"/>
                <a:gd name="connsiteY55" fmla="*/ 105786 h 130307"/>
                <a:gd name="connsiteX56" fmla="*/ 27781 w 132111"/>
                <a:gd name="connsiteY56" fmla="*/ 102738 h 130307"/>
                <a:gd name="connsiteX57" fmla="*/ 28924 w 132111"/>
                <a:gd name="connsiteY57" fmla="*/ 103976 h 130307"/>
                <a:gd name="connsiteX58" fmla="*/ 28924 w 132111"/>
                <a:gd name="connsiteY58" fmla="*/ 105500 h 130307"/>
                <a:gd name="connsiteX59" fmla="*/ 28924 w 132111"/>
                <a:gd name="connsiteY59" fmla="*/ 105500 h 130307"/>
                <a:gd name="connsiteX60" fmla="*/ 30353 w 132111"/>
                <a:gd name="connsiteY60" fmla="*/ 105500 h 130307"/>
                <a:gd name="connsiteX61" fmla="*/ 31495 w 132111"/>
                <a:gd name="connsiteY61" fmla="*/ 104737 h 130307"/>
                <a:gd name="connsiteX62" fmla="*/ 30733 w 132111"/>
                <a:gd name="connsiteY62" fmla="*/ 108262 h 130307"/>
                <a:gd name="connsiteX63" fmla="*/ 32257 w 132111"/>
                <a:gd name="connsiteY63" fmla="*/ 113691 h 130307"/>
                <a:gd name="connsiteX64" fmla="*/ 33115 w 132111"/>
                <a:gd name="connsiteY64" fmla="*/ 114262 h 130307"/>
                <a:gd name="connsiteX65" fmla="*/ 34791 w 132111"/>
                <a:gd name="connsiteY65" fmla="*/ 113767 h 130307"/>
                <a:gd name="connsiteX66" fmla="*/ 34829 w 132111"/>
                <a:gd name="connsiteY66" fmla="*/ 113691 h 130307"/>
                <a:gd name="connsiteX67" fmla="*/ 34829 w 132111"/>
                <a:gd name="connsiteY67" fmla="*/ 111881 h 130307"/>
                <a:gd name="connsiteX68" fmla="*/ 35305 w 132111"/>
                <a:gd name="connsiteY68" fmla="*/ 109310 h 130307"/>
                <a:gd name="connsiteX69" fmla="*/ 37306 w 132111"/>
                <a:gd name="connsiteY69" fmla="*/ 108072 h 130307"/>
                <a:gd name="connsiteX70" fmla="*/ 38639 w 132111"/>
                <a:gd name="connsiteY70" fmla="*/ 110167 h 130307"/>
                <a:gd name="connsiteX71" fmla="*/ 38639 w 132111"/>
                <a:gd name="connsiteY71" fmla="*/ 112453 h 130307"/>
                <a:gd name="connsiteX72" fmla="*/ 40735 w 132111"/>
                <a:gd name="connsiteY72" fmla="*/ 113691 h 130307"/>
                <a:gd name="connsiteX73" fmla="*/ 41211 w 132111"/>
                <a:gd name="connsiteY73" fmla="*/ 112929 h 130307"/>
                <a:gd name="connsiteX74" fmla="*/ 41211 w 132111"/>
                <a:gd name="connsiteY74" fmla="*/ 110929 h 130307"/>
                <a:gd name="connsiteX75" fmla="*/ 42306 w 132111"/>
                <a:gd name="connsiteY75" fmla="*/ 109234 h 130307"/>
                <a:gd name="connsiteX76" fmla="*/ 43592 w 132111"/>
                <a:gd name="connsiteY76" fmla="*/ 109595 h 130307"/>
                <a:gd name="connsiteX77" fmla="*/ 43592 w 132111"/>
                <a:gd name="connsiteY77" fmla="*/ 111215 h 130307"/>
                <a:gd name="connsiteX78" fmla="*/ 42640 w 132111"/>
                <a:gd name="connsiteY78" fmla="*/ 115120 h 130307"/>
                <a:gd name="connsiteX79" fmla="*/ 42640 w 132111"/>
                <a:gd name="connsiteY79" fmla="*/ 117025 h 130307"/>
                <a:gd name="connsiteX80" fmla="*/ 43592 w 132111"/>
                <a:gd name="connsiteY80" fmla="*/ 118930 h 130307"/>
                <a:gd name="connsiteX81" fmla="*/ 44926 w 132111"/>
                <a:gd name="connsiteY81" fmla="*/ 119692 h 130307"/>
                <a:gd name="connsiteX82" fmla="*/ 46069 w 132111"/>
                <a:gd name="connsiteY82" fmla="*/ 119216 h 130307"/>
                <a:gd name="connsiteX83" fmla="*/ 46069 w 132111"/>
                <a:gd name="connsiteY83" fmla="*/ 118073 h 130307"/>
                <a:gd name="connsiteX84" fmla="*/ 46069 w 132111"/>
                <a:gd name="connsiteY84" fmla="*/ 115025 h 130307"/>
                <a:gd name="connsiteX85" fmla="*/ 47021 w 132111"/>
                <a:gd name="connsiteY85" fmla="*/ 114262 h 130307"/>
                <a:gd name="connsiteX86" fmla="*/ 47783 w 132111"/>
                <a:gd name="connsiteY86" fmla="*/ 114834 h 130307"/>
                <a:gd name="connsiteX87" fmla="*/ 47783 w 132111"/>
                <a:gd name="connsiteY87" fmla="*/ 116739 h 130307"/>
                <a:gd name="connsiteX88" fmla="*/ 47783 w 132111"/>
                <a:gd name="connsiteY88" fmla="*/ 118644 h 130307"/>
                <a:gd name="connsiteX89" fmla="*/ 49593 w 132111"/>
                <a:gd name="connsiteY89" fmla="*/ 119882 h 130307"/>
                <a:gd name="connsiteX90" fmla="*/ 50545 w 132111"/>
                <a:gd name="connsiteY90" fmla="*/ 118930 h 130307"/>
                <a:gd name="connsiteX91" fmla="*/ 50545 w 132111"/>
                <a:gd name="connsiteY91" fmla="*/ 117406 h 130307"/>
                <a:gd name="connsiteX92" fmla="*/ 50069 w 132111"/>
                <a:gd name="connsiteY92" fmla="*/ 112548 h 130307"/>
                <a:gd name="connsiteX93" fmla="*/ 51117 w 132111"/>
                <a:gd name="connsiteY93" fmla="*/ 111596 h 130307"/>
                <a:gd name="connsiteX94" fmla="*/ 51974 w 132111"/>
                <a:gd name="connsiteY94" fmla="*/ 112263 h 130307"/>
                <a:gd name="connsiteX95" fmla="*/ 51974 w 132111"/>
                <a:gd name="connsiteY95" fmla="*/ 113310 h 130307"/>
                <a:gd name="connsiteX96" fmla="*/ 51974 w 132111"/>
                <a:gd name="connsiteY96" fmla="*/ 115025 h 130307"/>
                <a:gd name="connsiteX97" fmla="*/ 52641 w 132111"/>
                <a:gd name="connsiteY97" fmla="*/ 117025 h 130307"/>
                <a:gd name="connsiteX98" fmla="*/ 54832 w 132111"/>
                <a:gd name="connsiteY98" fmla="*/ 117501 h 130307"/>
                <a:gd name="connsiteX99" fmla="*/ 54832 w 132111"/>
                <a:gd name="connsiteY99" fmla="*/ 115787 h 130307"/>
                <a:gd name="connsiteX100" fmla="*/ 54832 w 132111"/>
                <a:gd name="connsiteY100" fmla="*/ 114262 h 130307"/>
                <a:gd name="connsiteX101" fmla="*/ 54832 w 132111"/>
                <a:gd name="connsiteY101" fmla="*/ 113596 h 130307"/>
                <a:gd name="connsiteX102" fmla="*/ 55308 w 132111"/>
                <a:gd name="connsiteY102" fmla="*/ 113596 h 130307"/>
                <a:gd name="connsiteX103" fmla="*/ 57308 w 132111"/>
                <a:gd name="connsiteY103" fmla="*/ 115120 h 130307"/>
                <a:gd name="connsiteX104" fmla="*/ 57308 w 132111"/>
                <a:gd name="connsiteY104" fmla="*/ 117215 h 130307"/>
                <a:gd name="connsiteX105" fmla="*/ 56737 w 132111"/>
                <a:gd name="connsiteY105" fmla="*/ 119216 h 130307"/>
                <a:gd name="connsiteX106" fmla="*/ 56737 w 132111"/>
                <a:gd name="connsiteY106" fmla="*/ 119882 h 130307"/>
                <a:gd name="connsiteX107" fmla="*/ 58070 w 132111"/>
                <a:gd name="connsiteY107" fmla="*/ 119882 h 130307"/>
                <a:gd name="connsiteX108" fmla="*/ 59023 w 132111"/>
                <a:gd name="connsiteY108" fmla="*/ 119882 h 130307"/>
                <a:gd name="connsiteX109" fmla="*/ 60166 w 132111"/>
                <a:gd name="connsiteY109" fmla="*/ 117597 h 130307"/>
                <a:gd name="connsiteX110" fmla="*/ 59499 w 132111"/>
                <a:gd name="connsiteY110" fmla="*/ 114834 h 130307"/>
                <a:gd name="connsiteX111" fmla="*/ 60261 w 132111"/>
                <a:gd name="connsiteY111" fmla="*/ 113691 h 130307"/>
                <a:gd name="connsiteX112" fmla="*/ 61785 w 132111"/>
                <a:gd name="connsiteY112" fmla="*/ 114548 h 130307"/>
                <a:gd name="connsiteX113" fmla="*/ 61785 w 132111"/>
                <a:gd name="connsiteY113" fmla="*/ 115977 h 130307"/>
                <a:gd name="connsiteX114" fmla="*/ 61785 w 132111"/>
                <a:gd name="connsiteY114" fmla="*/ 116930 h 130307"/>
                <a:gd name="connsiteX115" fmla="*/ 62356 w 132111"/>
                <a:gd name="connsiteY115" fmla="*/ 117787 h 130307"/>
                <a:gd name="connsiteX116" fmla="*/ 64261 w 132111"/>
                <a:gd name="connsiteY116" fmla="*/ 117787 h 130307"/>
                <a:gd name="connsiteX117" fmla="*/ 64261 w 132111"/>
                <a:gd name="connsiteY117" fmla="*/ 115977 h 130307"/>
                <a:gd name="connsiteX118" fmla="*/ 65309 w 132111"/>
                <a:gd name="connsiteY118" fmla="*/ 115977 h 130307"/>
                <a:gd name="connsiteX119" fmla="*/ 66262 w 132111"/>
                <a:gd name="connsiteY119" fmla="*/ 116834 h 130307"/>
                <a:gd name="connsiteX120" fmla="*/ 66262 w 132111"/>
                <a:gd name="connsiteY120" fmla="*/ 117787 h 130307"/>
                <a:gd name="connsiteX121" fmla="*/ 66262 w 132111"/>
                <a:gd name="connsiteY121" fmla="*/ 120168 h 130307"/>
                <a:gd name="connsiteX122" fmla="*/ 67881 w 132111"/>
                <a:gd name="connsiteY122" fmla="*/ 122264 h 130307"/>
                <a:gd name="connsiteX123" fmla="*/ 69119 w 132111"/>
                <a:gd name="connsiteY123" fmla="*/ 122264 h 130307"/>
                <a:gd name="connsiteX124" fmla="*/ 69119 w 132111"/>
                <a:gd name="connsiteY124" fmla="*/ 121788 h 130307"/>
                <a:gd name="connsiteX125" fmla="*/ 69119 w 132111"/>
                <a:gd name="connsiteY125" fmla="*/ 118739 h 130307"/>
                <a:gd name="connsiteX126" fmla="*/ 69119 w 132111"/>
                <a:gd name="connsiteY126" fmla="*/ 117120 h 130307"/>
                <a:gd name="connsiteX127" fmla="*/ 69786 w 132111"/>
                <a:gd name="connsiteY127" fmla="*/ 116549 h 130307"/>
                <a:gd name="connsiteX128" fmla="*/ 70548 w 132111"/>
                <a:gd name="connsiteY128" fmla="*/ 117215 h 130307"/>
                <a:gd name="connsiteX129" fmla="*/ 71215 w 132111"/>
                <a:gd name="connsiteY129" fmla="*/ 117977 h 130307"/>
                <a:gd name="connsiteX130" fmla="*/ 72358 w 132111"/>
                <a:gd name="connsiteY130" fmla="*/ 117977 h 130307"/>
                <a:gd name="connsiteX131" fmla="*/ 73024 w 132111"/>
                <a:gd name="connsiteY131" fmla="*/ 117215 h 130307"/>
                <a:gd name="connsiteX132" fmla="*/ 73501 w 132111"/>
                <a:gd name="connsiteY132" fmla="*/ 116644 h 130307"/>
                <a:gd name="connsiteX133" fmla="*/ 74834 w 132111"/>
                <a:gd name="connsiteY133" fmla="*/ 116644 h 130307"/>
                <a:gd name="connsiteX134" fmla="*/ 75311 w 132111"/>
                <a:gd name="connsiteY134" fmla="*/ 117597 h 130307"/>
                <a:gd name="connsiteX135" fmla="*/ 74739 w 132111"/>
                <a:gd name="connsiteY135" fmla="*/ 118453 h 130307"/>
                <a:gd name="connsiteX136" fmla="*/ 73977 w 132111"/>
                <a:gd name="connsiteY136" fmla="*/ 119311 h 130307"/>
                <a:gd name="connsiteX137" fmla="*/ 73977 w 132111"/>
                <a:gd name="connsiteY137" fmla="*/ 119311 h 130307"/>
                <a:gd name="connsiteX138" fmla="*/ 73977 w 132111"/>
                <a:gd name="connsiteY138" fmla="*/ 120168 h 130307"/>
                <a:gd name="connsiteX139" fmla="*/ 76072 w 132111"/>
                <a:gd name="connsiteY139" fmla="*/ 120168 h 130307"/>
                <a:gd name="connsiteX140" fmla="*/ 77501 w 132111"/>
                <a:gd name="connsiteY140" fmla="*/ 118263 h 130307"/>
                <a:gd name="connsiteX141" fmla="*/ 77501 w 132111"/>
                <a:gd name="connsiteY141" fmla="*/ 117215 h 130307"/>
                <a:gd name="connsiteX142" fmla="*/ 78930 w 132111"/>
                <a:gd name="connsiteY142" fmla="*/ 116454 h 130307"/>
                <a:gd name="connsiteX143" fmla="*/ 78930 w 132111"/>
                <a:gd name="connsiteY143" fmla="*/ 116454 h 130307"/>
                <a:gd name="connsiteX144" fmla="*/ 78930 w 132111"/>
                <a:gd name="connsiteY144" fmla="*/ 118263 h 130307"/>
                <a:gd name="connsiteX145" fmla="*/ 77692 w 132111"/>
                <a:gd name="connsiteY145" fmla="*/ 119692 h 130307"/>
                <a:gd name="connsiteX146" fmla="*/ 77692 w 132111"/>
                <a:gd name="connsiteY146" fmla="*/ 121406 h 130307"/>
                <a:gd name="connsiteX147" fmla="*/ 79216 w 132111"/>
                <a:gd name="connsiteY147" fmla="*/ 121406 h 130307"/>
                <a:gd name="connsiteX148" fmla="*/ 80263 w 132111"/>
                <a:gd name="connsiteY148" fmla="*/ 120263 h 130307"/>
                <a:gd name="connsiteX149" fmla="*/ 81883 w 132111"/>
                <a:gd name="connsiteY149" fmla="*/ 120263 h 130307"/>
                <a:gd name="connsiteX150" fmla="*/ 81121 w 132111"/>
                <a:gd name="connsiteY150" fmla="*/ 121978 h 130307"/>
                <a:gd name="connsiteX151" fmla="*/ 79120 w 132111"/>
                <a:gd name="connsiteY151" fmla="*/ 123311 h 130307"/>
                <a:gd name="connsiteX152" fmla="*/ 78168 w 132111"/>
                <a:gd name="connsiteY152" fmla="*/ 124073 h 130307"/>
                <a:gd name="connsiteX153" fmla="*/ 78168 w 132111"/>
                <a:gd name="connsiteY153" fmla="*/ 125216 h 130307"/>
                <a:gd name="connsiteX154" fmla="*/ 79692 w 132111"/>
                <a:gd name="connsiteY154" fmla="*/ 125216 h 130307"/>
                <a:gd name="connsiteX155" fmla="*/ 81406 w 132111"/>
                <a:gd name="connsiteY155" fmla="*/ 124073 h 130307"/>
                <a:gd name="connsiteX156" fmla="*/ 83597 w 132111"/>
                <a:gd name="connsiteY156" fmla="*/ 123026 h 130307"/>
                <a:gd name="connsiteX157" fmla="*/ 83597 w 132111"/>
                <a:gd name="connsiteY157" fmla="*/ 124454 h 130307"/>
                <a:gd name="connsiteX158" fmla="*/ 82168 w 132111"/>
                <a:gd name="connsiteY158" fmla="*/ 125407 h 130307"/>
                <a:gd name="connsiteX159" fmla="*/ 80168 w 132111"/>
                <a:gd name="connsiteY159" fmla="*/ 126740 h 130307"/>
                <a:gd name="connsiteX160" fmla="*/ 81406 w 132111"/>
                <a:gd name="connsiteY160" fmla="*/ 128074 h 130307"/>
                <a:gd name="connsiteX161" fmla="*/ 83407 w 132111"/>
                <a:gd name="connsiteY161" fmla="*/ 127502 h 130307"/>
                <a:gd name="connsiteX162" fmla="*/ 85121 w 132111"/>
                <a:gd name="connsiteY162" fmla="*/ 126455 h 130307"/>
                <a:gd name="connsiteX163" fmla="*/ 86169 w 132111"/>
                <a:gd name="connsiteY163" fmla="*/ 126455 h 130307"/>
                <a:gd name="connsiteX164" fmla="*/ 83883 w 132111"/>
                <a:gd name="connsiteY164" fmla="*/ 128836 h 130307"/>
                <a:gd name="connsiteX165" fmla="*/ 82645 w 132111"/>
                <a:gd name="connsiteY165" fmla="*/ 128836 h 130307"/>
                <a:gd name="connsiteX166" fmla="*/ 82530 w 132111"/>
                <a:gd name="connsiteY166" fmla="*/ 129770 h 130307"/>
                <a:gd name="connsiteX167" fmla="*/ 82645 w 132111"/>
                <a:gd name="connsiteY167" fmla="*/ 129884 h 130307"/>
                <a:gd name="connsiteX168" fmla="*/ 82645 w 132111"/>
                <a:gd name="connsiteY168" fmla="*/ 129884 h 130307"/>
                <a:gd name="connsiteX169" fmla="*/ 85407 w 132111"/>
                <a:gd name="connsiteY169" fmla="*/ 129121 h 130307"/>
                <a:gd name="connsiteX170" fmla="*/ 85407 w 132111"/>
                <a:gd name="connsiteY170" fmla="*/ 129121 h 130307"/>
                <a:gd name="connsiteX171" fmla="*/ 132079 w 132111"/>
                <a:gd name="connsiteY171" fmla="*/ 41397 h 130307"/>
                <a:gd name="connsiteX172" fmla="*/ 130270 w 132111"/>
                <a:gd name="connsiteY172" fmla="*/ 39587 h 130307"/>
                <a:gd name="connsiteX173" fmla="*/ 128365 w 132111"/>
                <a:gd name="connsiteY173" fmla="*/ 39587 h 130307"/>
                <a:gd name="connsiteX174" fmla="*/ 128365 w 132111"/>
                <a:gd name="connsiteY174" fmla="*/ 39587 h 130307"/>
                <a:gd name="connsiteX175" fmla="*/ 128365 w 132111"/>
                <a:gd name="connsiteY175" fmla="*/ 42825 h 130307"/>
                <a:gd name="connsiteX176" fmla="*/ 128365 w 132111"/>
                <a:gd name="connsiteY176" fmla="*/ 44540 h 130307"/>
                <a:gd name="connsiteX177" fmla="*/ 127555 w 132111"/>
                <a:gd name="connsiteY177" fmla="*/ 45035 h 130307"/>
                <a:gd name="connsiteX178" fmla="*/ 127507 w 132111"/>
                <a:gd name="connsiteY178" fmla="*/ 45016 h 130307"/>
                <a:gd name="connsiteX179" fmla="*/ 126364 w 132111"/>
                <a:gd name="connsiteY179" fmla="*/ 44254 h 130307"/>
                <a:gd name="connsiteX180" fmla="*/ 125412 w 132111"/>
                <a:gd name="connsiteY180" fmla="*/ 43302 h 130307"/>
                <a:gd name="connsiteX181" fmla="*/ 123983 w 132111"/>
                <a:gd name="connsiteY181" fmla="*/ 43302 h 130307"/>
                <a:gd name="connsiteX182" fmla="*/ 123221 w 132111"/>
                <a:gd name="connsiteY182" fmla="*/ 44063 h 130307"/>
                <a:gd name="connsiteX183" fmla="*/ 122649 w 132111"/>
                <a:gd name="connsiteY183" fmla="*/ 44063 h 130307"/>
                <a:gd name="connsiteX184" fmla="*/ 120935 w 132111"/>
                <a:gd name="connsiteY184" fmla="*/ 44063 h 130307"/>
                <a:gd name="connsiteX185" fmla="*/ 119983 w 132111"/>
                <a:gd name="connsiteY185" fmla="*/ 43111 h 130307"/>
                <a:gd name="connsiteX186" fmla="*/ 120935 w 132111"/>
                <a:gd name="connsiteY186" fmla="*/ 42159 h 130307"/>
                <a:gd name="connsiteX187" fmla="*/ 121792 w 132111"/>
                <a:gd name="connsiteY187" fmla="*/ 41492 h 130307"/>
                <a:gd name="connsiteX188" fmla="*/ 121792 w 132111"/>
                <a:gd name="connsiteY188" fmla="*/ 41492 h 130307"/>
                <a:gd name="connsiteX189" fmla="*/ 121792 w 132111"/>
                <a:gd name="connsiteY189" fmla="*/ 40539 h 130307"/>
                <a:gd name="connsiteX190" fmla="*/ 119030 w 132111"/>
                <a:gd name="connsiteY190" fmla="*/ 40539 h 130307"/>
                <a:gd name="connsiteX191" fmla="*/ 117411 w 132111"/>
                <a:gd name="connsiteY191" fmla="*/ 42349 h 130307"/>
                <a:gd name="connsiteX192" fmla="*/ 117411 w 132111"/>
                <a:gd name="connsiteY192" fmla="*/ 43396 h 130307"/>
                <a:gd name="connsiteX193" fmla="*/ 115601 w 132111"/>
                <a:gd name="connsiteY193" fmla="*/ 43968 h 130307"/>
                <a:gd name="connsiteX194" fmla="*/ 115601 w 132111"/>
                <a:gd name="connsiteY194" fmla="*/ 43968 h 130307"/>
                <a:gd name="connsiteX195" fmla="*/ 115125 w 132111"/>
                <a:gd name="connsiteY195" fmla="*/ 41968 h 130307"/>
                <a:gd name="connsiteX196" fmla="*/ 116458 w 132111"/>
                <a:gd name="connsiteY196" fmla="*/ 40539 h 130307"/>
                <a:gd name="connsiteX197" fmla="*/ 116897 w 132111"/>
                <a:gd name="connsiteY197" fmla="*/ 39263 h 130307"/>
                <a:gd name="connsiteX198" fmla="*/ 116458 w 132111"/>
                <a:gd name="connsiteY198" fmla="*/ 38825 h 130307"/>
                <a:gd name="connsiteX199" fmla="*/ 114458 w 132111"/>
                <a:gd name="connsiteY199" fmla="*/ 38825 h 130307"/>
                <a:gd name="connsiteX200" fmla="*/ 113220 w 132111"/>
                <a:gd name="connsiteY200" fmla="*/ 39968 h 130307"/>
                <a:gd name="connsiteX201" fmla="*/ 111220 w 132111"/>
                <a:gd name="connsiteY201" fmla="*/ 39968 h 130307"/>
                <a:gd name="connsiteX202" fmla="*/ 111886 w 132111"/>
                <a:gd name="connsiteY202" fmla="*/ 38348 h 130307"/>
                <a:gd name="connsiteX203" fmla="*/ 114268 w 132111"/>
                <a:gd name="connsiteY203" fmla="*/ 37206 h 130307"/>
                <a:gd name="connsiteX204" fmla="*/ 115315 w 132111"/>
                <a:gd name="connsiteY204" fmla="*/ 36443 h 130307"/>
                <a:gd name="connsiteX205" fmla="*/ 114839 w 132111"/>
                <a:gd name="connsiteY205" fmla="*/ 35110 h 130307"/>
                <a:gd name="connsiteX206" fmla="*/ 112839 w 132111"/>
                <a:gd name="connsiteY206" fmla="*/ 35110 h 130307"/>
                <a:gd name="connsiteX207" fmla="*/ 110934 w 132111"/>
                <a:gd name="connsiteY207" fmla="*/ 36158 h 130307"/>
                <a:gd name="connsiteX208" fmla="*/ 108267 w 132111"/>
                <a:gd name="connsiteY208" fmla="*/ 36919 h 130307"/>
                <a:gd name="connsiteX209" fmla="*/ 107400 w 132111"/>
                <a:gd name="connsiteY209" fmla="*/ 35243 h 130307"/>
                <a:gd name="connsiteX210" fmla="*/ 107410 w 132111"/>
                <a:gd name="connsiteY210" fmla="*/ 35205 h 130307"/>
                <a:gd name="connsiteX211" fmla="*/ 109029 w 132111"/>
                <a:gd name="connsiteY211" fmla="*/ 34443 h 130307"/>
                <a:gd name="connsiteX212" fmla="*/ 111315 w 132111"/>
                <a:gd name="connsiteY212" fmla="*/ 33300 h 130307"/>
                <a:gd name="connsiteX213" fmla="*/ 109315 w 132111"/>
                <a:gd name="connsiteY213" fmla="*/ 31586 h 130307"/>
                <a:gd name="connsiteX214" fmla="*/ 107029 w 132111"/>
                <a:gd name="connsiteY214" fmla="*/ 31586 h 130307"/>
                <a:gd name="connsiteX215" fmla="*/ 105219 w 132111"/>
                <a:gd name="connsiteY215" fmla="*/ 32728 h 130307"/>
                <a:gd name="connsiteX216" fmla="*/ 104076 w 132111"/>
                <a:gd name="connsiteY216" fmla="*/ 32728 h 130307"/>
                <a:gd name="connsiteX217" fmla="*/ 106267 w 132111"/>
                <a:gd name="connsiteY217" fmla="*/ 30252 h 130307"/>
                <a:gd name="connsiteX218" fmla="*/ 107600 w 132111"/>
                <a:gd name="connsiteY218" fmla="*/ 30252 h 130307"/>
                <a:gd name="connsiteX219" fmla="*/ 107772 w 132111"/>
                <a:gd name="connsiteY219" fmla="*/ 29186 h 130307"/>
                <a:gd name="connsiteX220" fmla="*/ 107600 w 132111"/>
                <a:gd name="connsiteY220" fmla="*/ 29014 h 130307"/>
                <a:gd name="connsiteX221" fmla="*/ 107029 w 132111"/>
                <a:gd name="connsiteY221" fmla="*/ 29014 h 130307"/>
                <a:gd name="connsiteX222" fmla="*/ 103981 w 132111"/>
                <a:gd name="connsiteY222" fmla="*/ 29680 h 130307"/>
                <a:gd name="connsiteX223" fmla="*/ 101980 w 132111"/>
                <a:gd name="connsiteY223" fmla="*/ 30919 h 130307"/>
                <a:gd name="connsiteX224" fmla="*/ 105790 w 132111"/>
                <a:gd name="connsiteY224" fmla="*/ 27490 h 130307"/>
                <a:gd name="connsiteX225" fmla="*/ 107600 w 132111"/>
                <a:gd name="connsiteY225" fmla="*/ 27490 h 130307"/>
                <a:gd name="connsiteX226" fmla="*/ 108362 w 132111"/>
                <a:gd name="connsiteY226" fmla="*/ 26252 h 130307"/>
                <a:gd name="connsiteX227" fmla="*/ 107029 w 132111"/>
                <a:gd name="connsiteY227" fmla="*/ 25204 h 130307"/>
                <a:gd name="connsiteX228" fmla="*/ 102742 w 132111"/>
                <a:gd name="connsiteY228" fmla="*/ 25204 h 130307"/>
                <a:gd name="connsiteX229" fmla="*/ 100266 w 132111"/>
                <a:gd name="connsiteY229" fmla="*/ 27776 h 130307"/>
                <a:gd name="connsiteX230" fmla="*/ 98932 w 132111"/>
                <a:gd name="connsiteY230" fmla="*/ 28252 h 130307"/>
                <a:gd name="connsiteX231" fmla="*/ 97961 w 132111"/>
                <a:gd name="connsiteY231" fmla="*/ 26795 h 130307"/>
                <a:gd name="connsiteX232" fmla="*/ 97980 w 132111"/>
                <a:gd name="connsiteY232" fmla="*/ 26728 h 130307"/>
                <a:gd name="connsiteX233" fmla="*/ 99218 w 132111"/>
                <a:gd name="connsiteY233" fmla="*/ 25490 h 130307"/>
                <a:gd name="connsiteX234" fmla="*/ 99695 w 132111"/>
                <a:gd name="connsiteY234" fmla="*/ 23966 h 130307"/>
                <a:gd name="connsiteX235" fmla="*/ 97313 w 132111"/>
                <a:gd name="connsiteY235" fmla="*/ 23013 h 130307"/>
                <a:gd name="connsiteX236" fmla="*/ 95503 w 132111"/>
                <a:gd name="connsiteY236" fmla="*/ 24252 h 130307"/>
                <a:gd name="connsiteX237" fmla="*/ 94741 w 132111"/>
                <a:gd name="connsiteY237" fmla="*/ 25109 h 130307"/>
                <a:gd name="connsiteX238" fmla="*/ 96170 w 132111"/>
                <a:gd name="connsiteY238" fmla="*/ 21204 h 130307"/>
                <a:gd name="connsiteX239" fmla="*/ 97028 w 132111"/>
                <a:gd name="connsiteY239" fmla="*/ 20346 h 130307"/>
                <a:gd name="connsiteX240" fmla="*/ 97028 w 132111"/>
                <a:gd name="connsiteY240" fmla="*/ 19203 h 130307"/>
                <a:gd name="connsiteX241" fmla="*/ 96361 w 132111"/>
                <a:gd name="connsiteY241" fmla="*/ 19203 h 130307"/>
                <a:gd name="connsiteX242" fmla="*/ 93503 w 132111"/>
                <a:gd name="connsiteY242" fmla="*/ 20061 h 130307"/>
                <a:gd name="connsiteX243" fmla="*/ 92455 w 132111"/>
                <a:gd name="connsiteY243" fmla="*/ 22727 h 130307"/>
                <a:gd name="connsiteX244" fmla="*/ 91408 w 132111"/>
                <a:gd name="connsiteY244" fmla="*/ 22727 h 130307"/>
                <a:gd name="connsiteX245" fmla="*/ 91408 w 132111"/>
                <a:gd name="connsiteY245" fmla="*/ 22251 h 130307"/>
                <a:gd name="connsiteX246" fmla="*/ 92455 w 132111"/>
                <a:gd name="connsiteY246" fmla="*/ 18156 h 130307"/>
                <a:gd name="connsiteX247" fmla="*/ 91122 w 132111"/>
                <a:gd name="connsiteY247" fmla="*/ 15393 h 130307"/>
                <a:gd name="connsiteX248" fmla="*/ 89312 w 132111"/>
                <a:gd name="connsiteY248" fmla="*/ 14536 h 130307"/>
                <a:gd name="connsiteX249" fmla="*/ 89312 w 132111"/>
                <a:gd name="connsiteY249" fmla="*/ 15203 h 130307"/>
                <a:gd name="connsiteX250" fmla="*/ 89979 w 132111"/>
                <a:gd name="connsiteY250" fmla="*/ 18632 h 130307"/>
                <a:gd name="connsiteX251" fmla="*/ 89122 w 132111"/>
                <a:gd name="connsiteY251" fmla="*/ 21680 h 130307"/>
                <a:gd name="connsiteX252" fmla="*/ 87979 w 132111"/>
                <a:gd name="connsiteY252" fmla="*/ 20346 h 130307"/>
                <a:gd name="connsiteX253" fmla="*/ 87979 w 132111"/>
                <a:gd name="connsiteY253" fmla="*/ 18822 h 130307"/>
                <a:gd name="connsiteX254" fmla="*/ 87979 w 132111"/>
                <a:gd name="connsiteY254" fmla="*/ 18822 h 130307"/>
                <a:gd name="connsiteX255" fmla="*/ 86636 w 132111"/>
                <a:gd name="connsiteY255" fmla="*/ 18736 h 130307"/>
                <a:gd name="connsiteX256" fmla="*/ 86550 w 132111"/>
                <a:gd name="connsiteY256" fmla="*/ 18822 h 130307"/>
                <a:gd name="connsiteX257" fmla="*/ 85312 w 132111"/>
                <a:gd name="connsiteY257" fmla="*/ 19489 h 130307"/>
                <a:gd name="connsiteX258" fmla="*/ 86169 w 132111"/>
                <a:gd name="connsiteY258" fmla="*/ 15965 h 130307"/>
                <a:gd name="connsiteX259" fmla="*/ 84549 w 132111"/>
                <a:gd name="connsiteY259" fmla="*/ 10440 h 130307"/>
                <a:gd name="connsiteX260" fmla="*/ 83692 w 132111"/>
                <a:gd name="connsiteY260" fmla="*/ 9773 h 130307"/>
                <a:gd name="connsiteX261" fmla="*/ 81892 w 132111"/>
                <a:gd name="connsiteY261" fmla="*/ 10326 h 130307"/>
                <a:gd name="connsiteX262" fmla="*/ 81883 w 132111"/>
                <a:gd name="connsiteY262" fmla="*/ 10345 h 130307"/>
                <a:gd name="connsiteX263" fmla="*/ 81883 w 132111"/>
                <a:gd name="connsiteY263" fmla="*/ 12155 h 130307"/>
                <a:gd name="connsiteX264" fmla="*/ 81883 w 132111"/>
                <a:gd name="connsiteY264" fmla="*/ 14727 h 130307"/>
                <a:gd name="connsiteX265" fmla="*/ 79787 w 132111"/>
                <a:gd name="connsiteY265" fmla="*/ 15965 h 130307"/>
                <a:gd name="connsiteX266" fmla="*/ 78454 w 132111"/>
                <a:gd name="connsiteY266" fmla="*/ 13774 h 130307"/>
                <a:gd name="connsiteX267" fmla="*/ 78454 w 132111"/>
                <a:gd name="connsiteY267" fmla="*/ 11488 h 130307"/>
                <a:gd name="connsiteX268" fmla="*/ 76263 w 132111"/>
                <a:gd name="connsiteY268" fmla="*/ 10154 h 130307"/>
                <a:gd name="connsiteX269" fmla="*/ 75787 w 132111"/>
                <a:gd name="connsiteY269" fmla="*/ 10821 h 130307"/>
                <a:gd name="connsiteX270" fmla="*/ 75787 w 132111"/>
                <a:gd name="connsiteY270" fmla="*/ 12917 h 130307"/>
                <a:gd name="connsiteX271" fmla="*/ 75215 w 132111"/>
                <a:gd name="connsiteY271" fmla="*/ 14727 h 130307"/>
                <a:gd name="connsiteX272" fmla="*/ 73405 w 132111"/>
                <a:gd name="connsiteY272" fmla="*/ 14155 h 130307"/>
                <a:gd name="connsiteX273" fmla="*/ 73405 w 132111"/>
                <a:gd name="connsiteY273" fmla="*/ 12536 h 130307"/>
                <a:gd name="connsiteX274" fmla="*/ 74358 w 132111"/>
                <a:gd name="connsiteY274" fmla="*/ 8631 h 130307"/>
                <a:gd name="connsiteX275" fmla="*/ 74358 w 132111"/>
                <a:gd name="connsiteY275" fmla="*/ 6630 h 130307"/>
                <a:gd name="connsiteX276" fmla="*/ 73310 w 132111"/>
                <a:gd name="connsiteY276" fmla="*/ 4630 h 130307"/>
                <a:gd name="connsiteX277" fmla="*/ 71977 w 132111"/>
                <a:gd name="connsiteY277" fmla="*/ 3868 h 130307"/>
                <a:gd name="connsiteX278" fmla="*/ 70834 w 132111"/>
                <a:gd name="connsiteY278" fmla="*/ 3868 h 130307"/>
                <a:gd name="connsiteX279" fmla="*/ 70834 w 132111"/>
                <a:gd name="connsiteY279" fmla="*/ 4916 h 130307"/>
                <a:gd name="connsiteX280" fmla="*/ 70834 w 132111"/>
                <a:gd name="connsiteY280" fmla="*/ 8059 h 130307"/>
                <a:gd name="connsiteX281" fmla="*/ 69891 w 132111"/>
                <a:gd name="connsiteY281" fmla="*/ 8821 h 130307"/>
                <a:gd name="connsiteX282" fmla="*/ 69881 w 132111"/>
                <a:gd name="connsiteY282" fmla="*/ 8821 h 130307"/>
                <a:gd name="connsiteX283" fmla="*/ 69119 w 132111"/>
                <a:gd name="connsiteY283" fmla="*/ 8249 h 130307"/>
                <a:gd name="connsiteX284" fmla="*/ 68643 w 132111"/>
                <a:gd name="connsiteY284" fmla="*/ 6249 h 130307"/>
                <a:gd name="connsiteX285" fmla="*/ 68643 w 132111"/>
                <a:gd name="connsiteY285" fmla="*/ 4344 h 130307"/>
                <a:gd name="connsiteX286" fmla="*/ 66738 w 132111"/>
                <a:gd name="connsiteY286" fmla="*/ 3011 h 130307"/>
                <a:gd name="connsiteX287" fmla="*/ 65786 w 132111"/>
                <a:gd name="connsiteY287" fmla="*/ 4059 h 130307"/>
                <a:gd name="connsiteX288" fmla="*/ 65786 w 132111"/>
                <a:gd name="connsiteY288" fmla="*/ 5582 h 130307"/>
                <a:gd name="connsiteX289" fmla="*/ 66357 w 132111"/>
                <a:gd name="connsiteY289" fmla="*/ 10536 h 130307"/>
                <a:gd name="connsiteX290" fmla="*/ 65309 w 132111"/>
                <a:gd name="connsiteY290" fmla="*/ 11488 h 130307"/>
                <a:gd name="connsiteX291" fmla="*/ 64357 w 132111"/>
                <a:gd name="connsiteY291" fmla="*/ 10726 h 130307"/>
                <a:gd name="connsiteX292" fmla="*/ 64357 w 132111"/>
                <a:gd name="connsiteY292" fmla="*/ 9678 h 130307"/>
                <a:gd name="connsiteX293" fmla="*/ 64357 w 132111"/>
                <a:gd name="connsiteY293" fmla="*/ 7964 h 130307"/>
                <a:gd name="connsiteX294" fmla="*/ 63595 w 132111"/>
                <a:gd name="connsiteY294" fmla="*/ 5963 h 130307"/>
                <a:gd name="connsiteX295" fmla="*/ 61404 w 132111"/>
                <a:gd name="connsiteY295" fmla="*/ 5392 h 130307"/>
                <a:gd name="connsiteX296" fmla="*/ 61404 w 132111"/>
                <a:gd name="connsiteY296" fmla="*/ 7106 h 130307"/>
                <a:gd name="connsiteX297" fmla="*/ 61404 w 132111"/>
                <a:gd name="connsiteY297" fmla="*/ 8726 h 130307"/>
                <a:gd name="connsiteX298" fmla="*/ 61404 w 132111"/>
                <a:gd name="connsiteY298" fmla="*/ 9393 h 130307"/>
                <a:gd name="connsiteX299" fmla="*/ 60928 w 132111"/>
                <a:gd name="connsiteY299" fmla="*/ 9393 h 130307"/>
                <a:gd name="connsiteX300" fmla="*/ 58928 w 132111"/>
                <a:gd name="connsiteY300" fmla="*/ 7773 h 130307"/>
                <a:gd name="connsiteX301" fmla="*/ 58928 w 132111"/>
                <a:gd name="connsiteY301" fmla="*/ 5678 h 130307"/>
                <a:gd name="connsiteX302" fmla="*/ 59499 w 132111"/>
                <a:gd name="connsiteY302" fmla="*/ 3582 h 130307"/>
                <a:gd name="connsiteX303" fmla="*/ 59499 w 132111"/>
                <a:gd name="connsiteY303" fmla="*/ 2915 h 130307"/>
                <a:gd name="connsiteX304" fmla="*/ 58165 w 132111"/>
                <a:gd name="connsiteY304" fmla="*/ 2439 h 130307"/>
                <a:gd name="connsiteX305" fmla="*/ 57118 w 132111"/>
                <a:gd name="connsiteY305" fmla="*/ 2439 h 130307"/>
                <a:gd name="connsiteX306" fmla="*/ 56070 w 132111"/>
                <a:gd name="connsiteY306" fmla="*/ 4820 h 130307"/>
                <a:gd name="connsiteX307" fmla="*/ 56737 w 132111"/>
                <a:gd name="connsiteY307" fmla="*/ 7678 h 130307"/>
                <a:gd name="connsiteX308" fmla="*/ 55974 w 132111"/>
                <a:gd name="connsiteY308" fmla="*/ 8821 h 130307"/>
                <a:gd name="connsiteX309" fmla="*/ 54451 w 132111"/>
                <a:gd name="connsiteY309" fmla="*/ 7964 h 130307"/>
                <a:gd name="connsiteX310" fmla="*/ 54451 w 132111"/>
                <a:gd name="connsiteY310" fmla="*/ 6440 h 130307"/>
                <a:gd name="connsiteX311" fmla="*/ 54451 w 132111"/>
                <a:gd name="connsiteY311" fmla="*/ 5487 h 130307"/>
                <a:gd name="connsiteX312" fmla="*/ 53879 w 132111"/>
                <a:gd name="connsiteY312" fmla="*/ 4535 h 130307"/>
                <a:gd name="connsiteX313" fmla="*/ 51974 w 132111"/>
                <a:gd name="connsiteY313" fmla="*/ 4535 h 130307"/>
                <a:gd name="connsiteX314" fmla="*/ 51974 w 132111"/>
                <a:gd name="connsiteY314" fmla="*/ 6345 h 130307"/>
                <a:gd name="connsiteX315" fmla="*/ 50926 w 132111"/>
                <a:gd name="connsiteY315" fmla="*/ 6345 h 130307"/>
                <a:gd name="connsiteX316" fmla="*/ 49879 w 132111"/>
                <a:gd name="connsiteY316" fmla="*/ 5392 h 130307"/>
                <a:gd name="connsiteX317" fmla="*/ 49879 w 132111"/>
                <a:gd name="connsiteY317" fmla="*/ 4439 h 130307"/>
                <a:gd name="connsiteX318" fmla="*/ 49879 w 132111"/>
                <a:gd name="connsiteY318" fmla="*/ 1963 h 130307"/>
                <a:gd name="connsiteX319" fmla="*/ 48069 w 132111"/>
                <a:gd name="connsiteY319" fmla="*/ -228 h 130307"/>
                <a:gd name="connsiteX320" fmla="*/ 46449 w 132111"/>
                <a:gd name="connsiteY320" fmla="*/ -228 h 130307"/>
                <a:gd name="connsiteX321" fmla="*/ 46449 w 132111"/>
                <a:gd name="connsiteY321" fmla="*/ 248 h 130307"/>
                <a:gd name="connsiteX322" fmla="*/ 46449 w 132111"/>
                <a:gd name="connsiteY322" fmla="*/ 3487 h 130307"/>
                <a:gd name="connsiteX323" fmla="*/ 46449 w 132111"/>
                <a:gd name="connsiteY323" fmla="*/ 5106 h 130307"/>
                <a:gd name="connsiteX324" fmla="*/ 45688 w 132111"/>
                <a:gd name="connsiteY324" fmla="*/ 5678 h 130307"/>
                <a:gd name="connsiteX325" fmla="*/ 44735 w 132111"/>
                <a:gd name="connsiteY325" fmla="*/ 5011 h 130307"/>
                <a:gd name="connsiteX326" fmla="*/ 43878 w 132111"/>
                <a:gd name="connsiteY326" fmla="*/ 4153 h 130307"/>
                <a:gd name="connsiteX327" fmla="*/ 42640 w 132111"/>
                <a:gd name="connsiteY327" fmla="*/ 4153 h 130307"/>
                <a:gd name="connsiteX328" fmla="*/ 41973 w 132111"/>
                <a:gd name="connsiteY328" fmla="*/ 5011 h 130307"/>
                <a:gd name="connsiteX329" fmla="*/ 41401 w 132111"/>
                <a:gd name="connsiteY329" fmla="*/ 5011 h 130307"/>
                <a:gd name="connsiteX330" fmla="*/ 40163 w 132111"/>
                <a:gd name="connsiteY330" fmla="*/ 5011 h 130307"/>
                <a:gd name="connsiteX331" fmla="*/ 5968 w 132111"/>
                <a:gd name="connsiteY331" fmla="*/ 63209 h 130307"/>
                <a:gd name="connsiteX332" fmla="*/ -32 w 132111"/>
                <a:gd name="connsiteY332" fmla="*/ 81496 h 130307"/>
                <a:gd name="connsiteX333" fmla="*/ 3206 w 132111"/>
                <a:gd name="connsiteY333" fmla="*/ 81592 h 130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132111" h="130307">
                  <a:moveTo>
                    <a:pt x="3206" y="81592"/>
                  </a:moveTo>
                  <a:lnTo>
                    <a:pt x="3206" y="81592"/>
                  </a:lnTo>
                  <a:cubicBezTo>
                    <a:pt x="2635" y="82925"/>
                    <a:pt x="3206" y="82830"/>
                    <a:pt x="3682" y="83497"/>
                  </a:cubicBezTo>
                  <a:cubicBezTo>
                    <a:pt x="4159" y="84164"/>
                    <a:pt x="3016" y="84640"/>
                    <a:pt x="2444" y="85021"/>
                  </a:cubicBezTo>
                  <a:cubicBezTo>
                    <a:pt x="1873" y="85402"/>
                    <a:pt x="1492" y="86259"/>
                    <a:pt x="2444" y="86830"/>
                  </a:cubicBezTo>
                  <a:cubicBezTo>
                    <a:pt x="2949" y="87212"/>
                    <a:pt x="3654" y="87212"/>
                    <a:pt x="4159" y="86830"/>
                  </a:cubicBezTo>
                  <a:cubicBezTo>
                    <a:pt x="4540" y="86440"/>
                    <a:pt x="4883" y="86030"/>
                    <a:pt x="5206" y="85593"/>
                  </a:cubicBezTo>
                  <a:cubicBezTo>
                    <a:pt x="5749" y="85221"/>
                    <a:pt x="6473" y="85221"/>
                    <a:pt x="7016" y="85593"/>
                  </a:cubicBezTo>
                  <a:cubicBezTo>
                    <a:pt x="7588" y="86259"/>
                    <a:pt x="7016" y="86926"/>
                    <a:pt x="6349" y="87307"/>
                  </a:cubicBezTo>
                  <a:lnTo>
                    <a:pt x="4254" y="88736"/>
                  </a:lnTo>
                  <a:cubicBezTo>
                    <a:pt x="4254" y="88736"/>
                    <a:pt x="3492" y="89212"/>
                    <a:pt x="3301" y="89593"/>
                  </a:cubicBezTo>
                  <a:cubicBezTo>
                    <a:pt x="3035" y="89964"/>
                    <a:pt x="3035" y="90460"/>
                    <a:pt x="3301" y="90831"/>
                  </a:cubicBezTo>
                  <a:cubicBezTo>
                    <a:pt x="3873" y="91117"/>
                    <a:pt x="4540" y="91117"/>
                    <a:pt x="5111" y="90831"/>
                  </a:cubicBezTo>
                  <a:cubicBezTo>
                    <a:pt x="5759" y="90498"/>
                    <a:pt x="6340" y="90041"/>
                    <a:pt x="6826" y="89498"/>
                  </a:cubicBezTo>
                  <a:cubicBezTo>
                    <a:pt x="7397" y="88926"/>
                    <a:pt x="8159" y="88069"/>
                    <a:pt x="9207" y="88450"/>
                  </a:cubicBezTo>
                  <a:cubicBezTo>
                    <a:pt x="9835" y="88717"/>
                    <a:pt x="10140" y="89441"/>
                    <a:pt x="9874" y="90069"/>
                  </a:cubicBezTo>
                  <a:cubicBezTo>
                    <a:pt x="9874" y="90545"/>
                    <a:pt x="9016" y="90831"/>
                    <a:pt x="8445" y="91021"/>
                  </a:cubicBezTo>
                  <a:cubicBezTo>
                    <a:pt x="7873" y="91212"/>
                    <a:pt x="6349" y="91593"/>
                    <a:pt x="6349" y="92450"/>
                  </a:cubicBezTo>
                  <a:cubicBezTo>
                    <a:pt x="6349" y="93308"/>
                    <a:pt x="7207" y="93689"/>
                    <a:pt x="8064" y="93879"/>
                  </a:cubicBezTo>
                  <a:cubicBezTo>
                    <a:pt x="8836" y="93927"/>
                    <a:pt x="9607" y="93726"/>
                    <a:pt x="10255" y="93308"/>
                  </a:cubicBezTo>
                  <a:cubicBezTo>
                    <a:pt x="10769" y="92898"/>
                    <a:pt x="11312" y="92517"/>
                    <a:pt x="11874" y="92165"/>
                  </a:cubicBezTo>
                  <a:cubicBezTo>
                    <a:pt x="12255" y="91927"/>
                    <a:pt x="12731" y="91927"/>
                    <a:pt x="13112" y="92165"/>
                  </a:cubicBezTo>
                  <a:cubicBezTo>
                    <a:pt x="12969" y="93384"/>
                    <a:pt x="12102" y="94403"/>
                    <a:pt x="10921" y="94736"/>
                  </a:cubicBezTo>
                  <a:cubicBezTo>
                    <a:pt x="10445" y="94794"/>
                    <a:pt x="9988" y="94955"/>
                    <a:pt x="9588" y="95212"/>
                  </a:cubicBezTo>
                  <a:cubicBezTo>
                    <a:pt x="9274" y="95403"/>
                    <a:pt x="9169" y="95813"/>
                    <a:pt x="9359" y="96127"/>
                  </a:cubicBezTo>
                  <a:cubicBezTo>
                    <a:pt x="9416" y="96222"/>
                    <a:pt x="9493" y="96298"/>
                    <a:pt x="9588" y="96355"/>
                  </a:cubicBezTo>
                  <a:lnTo>
                    <a:pt x="10159" y="96355"/>
                  </a:lnTo>
                  <a:cubicBezTo>
                    <a:pt x="11207" y="96575"/>
                    <a:pt x="12302" y="96298"/>
                    <a:pt x="13112" y="95594"/>
                  </a:cubicBezTo>
                  <a:cubicBezTo>
                    <a:pt x="13684" y="95594"/>
                    <a:pt x="14065" y="94260"/>
                    <a:pt x="15017" y="94260"/>
                  </a:cubicBezTo>
                  <a:cubicBezTo>
                    <a:pt x="14846" y="96184"/>
                    <a:pt x="13322" y="97708"/>
                    <a:pt x="11398" y="97880"/>
                  </a:cubicBezTo>
                  <a:cubicBezTo>
                    <a:pt x="10769" y="97784"/>
                    <a:pt x="10121" y="97784"/>
                    <a:pt x="9493" y="97880"/>
                  </a:cubicBezTo>
                  <a:cubicBezTo>
                    <a:pt x="8921" y="97880"/>
                    <a:pt x="8540" y="98642"/>
                    <a:pt x="8826" y="99118"/>
                  </a:cubicBezTo>
                  <a:cubicBezTo>
                    <a:pt x="9112" y="99633"/>
                    <a:pt x="9588" y="100013"/>
                    <a:pt x="10159" y="100166"/>
                  </a:cubicBezTo>
                  <a:cubicBezTo>
                    <a:pt x="11493" y="100747"/>
                    <a:pt x="13017" y="100747"/>
                    <a:pt x="14350" y="100166"/>
                  </a:cubicBezTo>
                  <a:cubicBezTo>
                    <a:pt x="15493" y="99499"/>
                    <a:pt x="15970" y="98356"/>
                    <a:pt x="16827" y="97499"/>
                  </a:cubicBezTo>
                  <a:cubicBezTo>
                    <a:pt x="17084" y="97080"/>
                    <a:pt x="17579" y="96851"/>
                    <a:pt x="18065" y="96927"/>
                  </a:cubicBezTo>
                  <a:cubicBezTo>
                    <a:pt x="18732" y="97061"/>
                    <a:pt x="19170" y="97718"/>
                    <a:pt x="19037" y="98384"/>
                  </a:cubicBezTo>
                  <a:cubicBezTo>
                    <a:pt x="19027" y="98413"/>
                    <a:pt x="19027" y="98432"/>
                    <a:pt x="19018" y="98451"/>
                  </a:cubicBezTo>
                  <a:cubicBezTo>
                    <a:pt x="19018" y="98451"/>
                    <a:pt x="18256" y="99309"/>
                    <a:pt x="17874" y="99689"/>
                  </a:cubicBezTo>
                  <a:cubicBezTo>
                    <a:pt x="17351" y="100051"/>
                    <a:pt x="17151" y="100728"/>
                    <a:pt x="17398" y="101309"/>
                  </a:cubicBezTo>
                  <a:cubicBezTo>
                    <a:pt x="17951" y="101975"/>
                    <a:pt x="18837" y="102271"/>
                    <a:pt x="19684" y="102071"/>
                  </a:cubicBezTo>
                  <a:cubicBezTo>
                    <a:pt x="20399" y="101852"/>
                    <a:pt x="21037" y="101423"/>
                    <a:pt x="21494" y="100832"/>
                  </a:cubicBezTo>
                  <a:lnTo>
                    <a:pt x="22256" y="99880"/>
                  </a:lnTo>
                  <a:cubicBezTo>
                    <a:pt x="22485" y="101366"/>
                    <a:pt x="21942" y="102871"/>
                    <a:pt x="20828" y="103881"/>
                  </a:cubicBezTo>
                  <a:cubicBezTo>
                    <a:pt x="20828" y="103881"/>
                    <a:pt x="20161" y="103881"/>
                    <a:pt x="19970" y="104737"/>
                  </a:cubicBezTo>
                  <a:cubicBezTo>
                    <a:pt x="19713" y="105080"/>
                    <a:pt x="19713" y="105538"/>
                    <a:pt x="19970" y="105880"/>
                  </a:cubicBezTo>
                  <a:lnTo>
                    <a:pt x="20637" y="105880"/>
                  </a:lnTo>
                  <a:cubicBezTo>
                    <a:pt x="21694" y="106186"/>
                    <a:pt x="22828" y="105804"/>
                    <a:pt x="23495" y="104928"/>
                  </a:cubicBezTo>
                  <a:cubicBezTo>
                    <a:pt x="23923" y="104071"/>
                    <a:pt x="24276" y="103185"/>
                    <a:pt x="24542" y="102261"/>
                  </a:cubicBezTo>
                  <a:cubicBezTo>
                    <a:pt x="24542" y="102261"/>
                    <a:pt x="25209" y="101499"/>
                    <a:pt x="25590" y="102261"/>
                  </a:cubicBezTo>
                  <a:cubicBezTo>
                    <a:pt x="25971" y="103023"/>
                    <a:pt x="25590" y="102261"/>
                    <a:pt x="25590" y="102261"/>
                  </a:cubicBezTo>
                  <a:cubicBezTo>
                    <a:pt x="25590" y="102261"/>
                    <a:pt x="24447" y="104833"/>
                    <a:pt x="24447" y="106357"/>
                  </a:cubicBezTo>
                  <a:cubicBezTo>
                    <a:pt x="24656" y="107348"/>
                    <a:pt x="25114" y="108262"/>
                    <a:pt x="25780" y="109024"/>
                  </a:cubicBezTo>
                  <a:cubicBezTo>
                    <a:pt x="26257" y="109595"/>
                    <a:pt x="27209" y="110262"/>
                    <a:pt x="27686" y="109881"/>
                  </a:cubicBezTo>
                  <a:cubicBezTo>
                    <a:pt x="27781" y="109634"/>
                    <a:pt x="27781" y="109367"/>
                    <a:pt x="27686" y="109119"/>
                  </a:cubicBezTo>
                  <a:cubicBezTo>
                    <a:pt x="27686" y="108072"/>
                    <a:pt x="27114" y="106929"/>
                    <a:pt x="26923" y="105786"/>
                  </a:cubicBezTo>
                  <a:cubicBezTo>
                    <a:pt x="26695" y="104690"/>
                    <a:pt x="27019" y="103557"/>
                    <a:pt x="27781" y="102738"/>
                  </a:cubicBezTo>
                  <a:cubicBezTo>
                    <a:pt x="28428" y="102785"/>
                    <a:pt x="28924" y="103328"/>
                    <a:pt x="28924" y="103976"/>
                  </a:cubicBezTo>
                  <a:cubicBezTo>
                    <a:pt x="28924" y="104547"/>
                    <a:pt x="28924" y="105023"/>
                    <a:pt x="28924" y="105500"/>
                  </a:cubicBezTo>
                  <a:lnTo>
                    <a:pt x="28924" y="105500"/>
                  </a:lnTo>
                  <a:cubicBezTo>
                    <a:pt x="29400" y="105500"/>
                    <a:pt x="30067" y="105500"/>
                    <a:pt x="30353" y="105500"/>
                  </a:cubicBezTo>
                  <a:cubicBezTo>
                    <a:pt x="30638" y="105500"/>
                    <a:pt x="30924" y="104547"/>
                    <a:pt x="31495" y="104737"/>
                  </a:cubicBezTo>
                  <a:cubicBezTo>
                    <a:pt x="32067" y="104928"/>
                    <a:pt x="31495" y="107119"/>
                    <a:pt x="30733" y="108262"/>
                  </a:cubicBezTo>
                  <a:cubicBezTo>
                    <a:pt x="30286" y="110214"/>
                    <a:pt x="30867" y="112253"/>
                    <a:pt x="32257" y="113691"/>
                  </a:cubicBezTo>
                  <a:cubicBezTo>
                    <a:pt x="32257" y="113691"/>
                    <a:pt x="32257" y="113691"/>
                    <a:pt x="33115" y="114262"/>
                  </a:cubicBezTo>
                  <a:cubicBezTo>
                    <a:pt x="33715" y="114586"/>
                    <a:pt x="34467" y="114368"/>
                    <a:pt x="34791" y="113767"/>
                  </a:cubicBezTo>
                  <a:cubicBezTo>
                    <a:pt x="34810" y="113739"/>
                    <a:pt x="34820" y="113720"/>
                    <a:pt x="34829" y="113691"/>
                  </a:cubicBezTo>
                  <a:cubicBezTo>
                    <a:pt x="34972" y="113101"/>
                    <a:pt x="34972" y="112472"/>
                    <a:pt x="34829" y="111881"/>
                  </a:cubicBezTo>
                  <a:cubicBezTo>
                    <a:pt x="34782" y="110996"/>
                    <a:pt x="34944" y="110119"/>
                    <a:pt x="35305" y="109310"/>
                  </a:cubicBezTo>
                  <a:cubicBezTo>
                    <a:pt x="35543" y="108433"/>
                    <a:pt x="36420" y="107891"/>
                    <a:pt x="37306" y="108072"/>
                  </a:cubicBezTo>
                  <a:cubicBezTo>
                    <a:pt x="38182" y="108376"/>
                    <a:pt x="38734" y="109243"/>
                    <a:pt x="38639" y="110167"/>
                  </a:cubicBezTo>
                  <a:cubicBezTo>
                    <a:pt x="38496" y="110920"/>
                    <a:pt x="38496" y="111700"/>
                    <a:pt x="38639" y="112453"/>
                  </a:cubicBezTo>
                  <a:cubicBezTo>
                    <a:pt x="38639" y="113215"/>
                    <a:pt x="39973" y="114072"/>
                    <a:pt x="40735" y="113691"/>
                  </a:cubicBezTo>
                  <a:cubicBezTo>
                    <a:pt x="41011" y="113529"/>
                    <a:pt x="41192" y="113243"/>
                    <a:pt x="41211" y="112929"/>
                  </a:cubicBezTo>
                  <a:cubicBezTo>
                    <a:pt x="41297" y="112263"/>
                    <a:pt x="41297" y="111596"/>
                    <a:pt x="41211" y="110929"/>
                  </a:cubicBezTo>
                  <a:cubicBezTo>
                    <a:pt x="41049" y="110157"/>
                    <a:pt x="41535" y="109395"/>
                    <a:pt x="42306" y="109234"/>
                  </a:cubicBezTo>
                  <a:cubicBezTo>
                    <a:pt x="42773" y="109138"/>
                    <a:pt x="43249" y="109271"/>
                    <a:pt x="43592" y="109595"/>
                  </a:cubicBezTo>
                  <a:cubicBezTo>
                    <a:pt x="43906" y="110091"/>
                    <a:pt x="43906" y="110720"/>
                    <a:pt x="43592" y="111215"/>
                  </a:cubicBezTo>
                  <a:lnTo>
                    <a:pt x="42640" y="115120"/>
                  </a:lnTo>
                  <a:cubicBezTo>
                    <a:pt x="42545" y="115748"/>
                    <a:pt x="42545" y="116396"/>
                    <a:pt x="42640" y="117025"/>
                  </a:cubicBezTo>
                  <a:cubicBezTo>
                    <a:pt x="42716" y="117758"/>
                    <a:pt x="43059" y="118435"/>
                    <a:pt x="43592" y="118930"/>
                  </a:cubicBezTo>
                  <a:cubicBezTo>
                    <a:pt x="43954" y="119302"/>
                    <a:pt x="44421" y="119568"/>
                    <a:pt x="44926" y="119692"/>
                  </a:cubicBezTo>
                  <a:cubicBezTo>
                    <a:pt x="45364" y="119711"/>
                    <a:pt x="45783" y="119539"/>
                    <a:pt x="46069" y="119216"/>
                  </a:cubicBezTo>
                  <a:cubicBezTo>
                    <a:pt x="46211" y="118844"/>
                    <a:pt x="46211" y="118444"/>
                    <a:pt x="46069" y="118073"/>
                  </a:cubicBezTo>
                  <a:cubicBezTo>
                    <a:pt x="45783" y="117082"/>
                    <a:pt x="45783" y="116025"/>
                    <a:pt x="46069" y="115025"/>
                  </a:cubicBezTo>
                  <a:cubicBezTo>
                    <a:pt x="46193" y="114596"/>
                    <a:pt x="46573" y="114292"/>
                    <a:pt x="47021" y="114262"/>
                  </a:cubicBezTo>
                  <a:cubicBezTo>
                    <a:pt x="47326" y="114368"/>
                    <a:pt x="47593" y="114568"/>
                    <a:pt x="47783" y="114834"/>
                  </a:cubicBezTo>
                  <a:cubicBezTo>
                    <a:pt x="48050" y="115444"/>
                    <a:pt x="48050" y="116130"/>
                    <a:pt x="47783" y="116739"/>
                  </a:cubicBezTo>
                  <a:cubicBezTo>
                    <a:pt x="47593" y="117358"/>
                    <a:pt x="47593" y="118025"/>
                    <a:pt x="47783" y="118644"/>
                  </a:cubicBezTo>
                  <a:cubicBezTo>
                    <a:pt x="48069" y="119396"/>
                    <a:pt x="48793" y="119892"/>
                    <a:pt x="49593" y="119882"/>
                  </a:cubicBezTo>
                  <a:cubicBezTo>
                    <a:pt x="50117" y="119882"/>
                    <a:pt x="50545" y="119454"/>
                    <a:pt x="50545" y="118930"/>
                  </a:cubicBezTo>
                  <a:cubicBezTo>
                    <a:pt x="50688" y="118435"/>
                    <a:pt x="50688" y="117901"/>
                    <a:pt x="50545" y="117406"/>
                  </a:cubicBezTo>
                  <a:cubicBezTo>
                    <a:pt x="50060" y="115834"/>
                    <a:pt x="49898" y="114186"/>
                    <a:pt x="50069" y="112548"/>
                  </a:cubicBezTo>
                  <a:cubicBezTo>
                    <a:pt x="50069" y="112072"/>
                    <a:pt x="50069" y="111500"/>
                    <a:pt x="51117" y="111596"/>
                  </a:cubicBezTo>
                  <a:cubicBezTo>
                    <a:pt x="51507" y="111643"/>
                    <a:pt x="51831" y="111900"/>
                    <a:pt x="51974" y="112263"/>
                  </a:cubicBezTo>
                  <a:cubicBezTo>
                    <a:pt x="52117" y="112596"/>
                    <a:pt x="52117" y="112977"/>
                    <a:pt x="51974" y="113310"/>
                  </a:cubicBezTo>
                  <a:cubicBezTo>
                    <a:pt x="51926" y="113882"/>
                    <a:pt x="51926" y="114453"/>
                    <a:pt x="51974" y="115025"/>
                  </a:cubicBezTo>
                  <a:cubicBezTo>
                    <a:pt x="51936" y="115748"/>
                    <a:pt x="52174" y="116463"/>
                    <a:pt x="52641" y="117025"/>
                  </a:cubicBezTo>
                  <a:cubicBezTo>
                    <a:pt x="53203" y="117616"/>
                    <a:pt x="54070" y="117806"/>
                    <a:pt x="54832" y="117501"/>
                  </a:cubicBezTo>
                  <a:cubicBezTo>
                    <a:pt x="54832" y="117501"/>
                    <a:pt x="54832" y="116358"/>
                    <a:pt x="54832" y="115787"/>
                  </a:cubicBezTo>
                  <a:cubicBezTo>
                    <a:pt x="54784" y="115282"/>
                    <a:pt x="54784" y="114768"/>
                    <a:pt x="54832" y="114262"/>
                  </a:cubicBezTo>
                  <a:cubicBezTo>
                    <a:pt x="54832" y="114262"/>
                    <a:pt x="54832" y="114262"/>
                    <a:pt x="54832" y="113596"/>
                  </a:cubicBezTo>
                  <a:lnTo>
                    <a:pt x="55308" y="113596"/>
                  </a:lnTo>
                  <a:cubicBezTo>
                    <a:pt x="56213" y="113682"/>
                    <a:pt x="56984" y="114272"/>
                    <a:pt x="57308" y="115120"/>
                  </a:cubicBezTo>
                  <a:cubicBezTo>
                    <a:pt x="57537" y="115796"/>
                    <a:pt x="57537" y="116539"/>
                    <a:pt x="57308" y="117215"/>
                  </a:cubicBezTo>
                  <a:cubicBezTo>
                    <a:pt x="56927" y="117816"/>
                    <a:pt x="56737" y="118511"/>
                    <a:pt x="56737" y="119216"/>
                  </a:cubicBezTo>
                  <a:cubicBezTo>
                    <a:pt x="56737" y="119216"/>
                    <a:pt x="56737" y="119692"/>
                    <a:pt x="56737" y="119882"/>
                  </a:cubicBezTo>
                  <a:cubicBezTo>
                    <a:pt x="57165" y="120025"/>
                    <a:pt x="57642" y="120025"/>
                    <a:pt x="58070" y="119882"/>
                  </a:cubicBezTo>
                  <a:lnTo>
                    <a:pt x="59023" y="119882"/>
                  </a:lnTo>
                  <a:cubicBezTo>
                    <a:pt x="60070" y="119882"/>
                    <a:pt x="60261" y="118549"/>
                    <a:pt x="60166" y="117597"/>
                  </a:cubicBezTo>
                  <a:cubicBezTo>
                    <a:pt x="59851" y="116701"/>
                    <a:pt x="59632" y="115777"/>
                    <a:pt x="59499" y="114834"/>
                  </a:cubicBezTo>
                  <a:cubicBezTo>
                    <a:pt x="59432" y="114320"/>
                    <a:pt x="59756" y="113834"/>
                    <a:pt x="60261" y="113691"/>
                  </a:cubicBezTo>
                  <a:cubicBezTo>
                    <a:pt x="60890" y="113682"/>
                    <a:pt x="61471" y="114005"/>
                    <a:pt x="61785" y="114548"/>
                  </a:cubicBezTo>
                  <a:cubicBezTo>
                    <a:pt x="61966" y="115005"/>
                    <a:pt x="61966" y="115520"/>
                    <a:pt x="61785" y="115977"/>
                  </a:cubicBezTo>
                  <a:cubicBezTo>
                    <a:pt x="61737" y="116291"/>
                    <a:pt x="61737" y="116615"/>
                    <a:pt x="61785" y="116930"/>
                  </a:cubicBezTo>
                  <a:cubicBezTo>
                    <a:pt x="61880" y="117273"/>
                    <a:pt x="62080" y="117568"/>
                    <a:pt x="62356" y="117787"/>
                  </a:cubicBezTo>
                  <a:cubicBezTo>
                    <a:pt x="62899" y="118273"/>
                    <a:pt x="63719" y="118273"/>
                    <a:pt x="64261" y="117787"/>
                  </a:cubicBezTo>
                  <a:cubicBezTo>
                    <a:pt x="64318" y="117187"/>
                    <a:pt x="64318" y="116577"/>
                    <a:pt x="64261" y="115977"/>
                  </a:cubicBezTo>
                  <a:cubicBezTo>
                    <a:pt x="64595" y="115834"/>
                    <a:pt x="64976" y="115834"/>
                    <a:pt x="65309" y="115977"/>
                  </a:cubicBezTo>
                  <a:cubicBezTo>
                    <a:pt x="65747" y="116101"/>
                    <a:pt x="66100" y="116415"/>
                    <a:pt x="66262" y="116834"/>
                  </a:cubicBezTo>
                  <a:cubicBezTo>
                    <a:pt x="66357" y="117149"/>
                    <a:pt x="66357" y="117482"/>
                    <a:pt x="66262" y="117787"/>
                  </a:cubicBezTo>
                  <a:cubicBezTo>
                    <a:pt x="66119" y="118577"/>
                    <a:pt x="66119" y="119378"/>
                    <a:pt x="66262" y="120168"/>
                  </a:cubicBezTo>
                  <a:cubicBezTo>
                    <a:pt x="66519" y="121045"/>
                    <a:pt x="67100" y="121797"/>
                    <a:pt x="67881" y="122264"/>
                  </a:cubicBezTo>
                  <a:cubicBezTo>
                    <a:pt x="68271" y="122454"/>
                    <a:pt x="68729" y="122454"/>
                    <a:pt x="69119" y="122264"/>
                  </a:cubicBezTo>
                  <a:lnTo>
                    <a:pt x="69119" y="121788"/>
                  </a:lnTo>
                  <a:cubicBezTo>
                    <a:pt x="69452" y="120797"/>
                    <a:pt x="69452" y="119730"/>
                    <a:pt x="69119" y="118739"/>
                  </a:cubicBezTo>
                  <a:cubicBezTo>
                    <a:pt x="68976" y="118206"/>
                    <a:pt x="68976" y="117654"/>
                    <a:pt x="69119" y="117120"/>
                  </a:cubicBezTo>
                  <a:cubicBezTo>
                    <a:pt x="69167" y="116787"/>
                    <a:pt x="69452" y="116549"/>
                    <a:pt x="69786" y="116549"/>
                  </a:cubicBezTo>
                  <a:cubicBezTo>
                    <a:pt x="70148" y="116606"/>
                    <a:pt x="70443" y="116863"/>
                    <a:pt x="70548" y="117215"/>
                  </a:cubicBezTo>
                  <a:cubicBezTo>
                    <a:pt x="70719" y="117510"/>
                    <a:pt x="70948" y="117768"/>
                    <a:pt x="71215" y="117977"/>
                  </a:cubicBezTo>
                  <a:cubicBezTo>
                    <a:pt x="71576" y="118130"/>
                    <a:pt x="71996" y="118130"/>
                    <a:pt x="72358" y="117977"/>
                  </a:cubicBezTo>
                  <a:cubicBezTo>
                    <a:pt x="72358" y="117977"/>
                    <a:pt x="72358" y="117406"/>
                    <a:pt x="73024" y="117215"/>
                  </a:cubicBezTo>
                  <a:lnTo>
                    <a:pt x="73501" y="116644"/>
                  </a:lnTo>
                  <a:cubicBezTo>
                    <a:pt x="73910" y="116406"/>
                    <a:pt x="74425" y="116406"/>
                    <a:pt x="74834" y="116644"/>
                  </a:cubicBezTo>
                  <a:cubicBezTo>
                    <a:pt x="75158" y="116854"/>
                    <a:pt x="75339" y="117215"/>
                    <a:pt x="75311" y="117597"/>
                  </a:cubicBezTo>
                  <a:cubicBezTo>
                    <a:pt x="75234" y="117940"/>
                    <a:pt x="75034" y="118244"/>
                    <a:pt x="74739" y="118453"/>
                  </a:cubicBezTo>
                  <a:cubicBezTo>
                    <a:pt x="74434" y="118692"/>
                    <a:pt x="74177" y="118977"/>
                    <a:pt x="73977" y="119311"/>
                  </a:cubicBezTo>
                  <a:lnTo>
                    <a:pt x="73977" y="119311"/>
                  </a:lnTo>
                  <a:cubicBezTo>
                    <a:pt x="73977" y="119311"/>
                    <a:pt x="73977" y="119978"/>
                    <a:pt x="73977" y="120168"/>
                  </a:cubicBezTo>
                  <a:cubicBezTo>
                    <a:pt x="73977" y="120359"/>
                    <a:pt x="75311" y="120168"/>
                    <a:pt x="76072" y="120168"/>
                  </a:cubicBezTo>
                  <a:cubicBezTo>
                    <a:pt x="76777" y="119739"/>
                    <a:pt x="77282" y="119054"/>
                    <a:pt x="77501" y="118263"/>
                  </a:cubicBezTo>
                  <a:cubicBezTo>
                    <a:pt x="77501" y="118263"/>
                    <a:pt x="77501" y="117501"/>
                    <a:pt x="77501" y="117215"/>
                  </a:cubicBezTo>
                  <a:cubicBezTo>
                    <a:pt x="77501" y="116930"/>
                    <a:pt x="78644" y="117215"/>
                    <a:pt x="78930" y="116454"/>
                  </a:cubicBezTo>
                  <a:lnTo>
                    <a:pt x="78930" y="116454"/>
                  </a:lnTo>
                  <a:cubicBezTo>
                    <a:pt x="78263" y="117692"/>
                    <a:pt x="78930" y="117597"/>
                    <a:pt x="78930" y="118263"/>
                  </a:cubicBezTo>
                  <a:cubicBezTo>
                    <a:pt x="78930" y="118930"/>
                    <a:pt x="78168" y="119311"/>
                    <a:pt x="77692" y="119692"/>
                  </a:cubicBezTo>
                  <a:cubicBezTo>
                    <a:pt x="77215" y="120073"/>
                    <a:pt x="76739" y="120930"/>
                    <a:pt x="77692" y="121406"/>
                  </a:cubicBezTo>
                  <a:cubicBezTo>
                    <a:pt x="78130" y="121797"/>
                    <a:pt x="78777" y="121797"/>
                    <a:pt x="79216" y="121406"/>
                  </a:cubicBezTo>
                  <a:cubicBezTo>
                    <a:pt x="79540" y="121006"/>
                    <a:pt x="79892" y="120625"/>
                    <a:pt x="80263" y="120263"/>
                  </a:cubicBezTo>
                  <a:cubicBezTo>
                    <a:pt x="80740" y="119902"/>
                    <a:pt x="81406" y="119902"/>
                    <a:pt x="81883" y="120263"/>
                  </a:cubicBezTo>
                  <a:cubicBezTo>
                    <a:pt x="82359" y="120835"/>
                    <a:pt x="81883" y="121597"/>
                    <a:pt x="81121" y="121978"/>
                  </a:cubicBezTo>
                  <a:lnTo>
                    <a:pt x="79120" y="123311"/>
                  </a:lnTo>
                  <a:cubicBezTo>
                    <a:pt x="78749" y="123483"/>
                    <a:pt x="78416" y="123750"/>
                    <a:pt x="78168" y="124073"/>
                  </a:cubicBezTo>
                  <a:cubicBezTo>
                    <a:pt x="77873" y="124397"/>
                    <a:pt x="77873" y="124893"/>
                    <a:pt x="78168" y="125216"/>
                  </a:cubicBezTo>
                  <a:cubicBezTo>
                    <a:pt x="78635" y="125512"/>
                    <a:pt x="79225" y="125512"/>
                    <a:pt x="79692" y="125216"/>
                  </a:cubicBezTo>
                  <a:cubicBezTo>
                    <a:pt x="80330" y="124950"/>
                    <a:pt x="80911" y="124559"/>
                    <a:pt x="81406" y="124073"/>
                  </a:cubicBezTo>
                  <a:cubicBezTo>
                    <a:pt x="81978" y="123407"/>
                    <a:pt x="82740" y="122644"/>
                    <a:pt x="83597" y="123026"/>
                  </a:cubicBezTo>
                  <a:cubicBezTo>
                    <a:pt x="83969" y="123426"/>
                    <a:pt x="83969" y="124054"/>
                    <a:pt x="83597" y="124454"/>
                  </a:cubicBezTo>
                  <a:cubicBezTo>
                    <a:pt x="83245" y="124930"/>
                    <a:pt x="82740" y="125264"/>
                    <a:pt x="82168" y="125407"/>
                  </a:cubicBezTo>
                  <a:cubicBezTo>
                    <a:pt x="81311" y="125407"/>
                    <a:pt x="80263" y="125979"/>
                    <a:pt x="80168" y="126740"/>
                  </a:cubicBezTo>
                  <a:cubicBezTo>
                    <a:pt x="80073" y="127502"/>
                    <a:pt x="80740" y="127978"/>
                    <a:pt x="81406" y="128074"/>
                  </a:cubicBezTo>
                  <a:cubicBezTo>
                    <a:pt x="82121" y="128131"/>
                    <a:pt x="82835" y="127931"/>
                    <a:pt x="83407" y="127502"/>
                  </a:cubicBezTo>
                  <a:cubicBezTo>
                    <a:pt x="83978" y="127502"/>
                    <a:pt x="84454" y="126740"/>
                    <a:pt x="85121" y="126455"/>
                  </a:cubicBezTo>
                  <a:cubicBezTo>
                    <a:pt x="85788" y="126169"/>
                    <a:pt x="85883" y="126455"/>
                    <a:pt x="86169" y="126455"/>
                  </a:cubicBezTo>
                  <a:cubicBezTo>
                    <a:pt x="85845" y="127578"/>
                    <a:pt x="84988" y="128474"/>
                    <a:pt x="83883" y="128836"/>
                  </a:cubicBezTo>
                  <a:cubicBezTo>
                    <a:pt x="83473" y="128731"/>
                    <a:pt x="83054" y="128731"/>
                    <a:pt x="82645" y="128836"/>
                  </a:cubicBezTo>
                  <a:cubicBezTo>
                    <a:pt x="82359" y="129064"/>
                    <a:pt x="82302" y="129484"/>
                    <a:pt x="82530" y="129770"/>
                  </a:cubicBezTo>
                  <a:cubicBezTo>
                    <a:pt x="82569" y="129817"/>
                    <a:pt x="82607" y="129855"/>
                    <a:pt x="82645" y="129884"/>
                  </a:cubicBezTo>
                  <a:lnTo>
                    <a:pt x="82645" y="129884"/>
                  </a:lnTo>
                  <a:cubicBezTo>
                    <a:pt x="83626" y="129998"/>
                    <a:pt x="84616" y="129722"/>
                    <a:pt x="85407" y="129121"/>
                  </a:cubicBezTo>
                  <a:lnTo>
                    <a:pt x="85407" y="129121"/>
                  </a:lnTo>
                  <a:cubicBezTo>
                    <a:pt x="105181" y="102328"/>
                    <a:pt x="120907" y="72772"/>
                    <a:pt x="132079" y="41397"/>
                  </a:cubicBezTo>
                  <a:cubicBezTo>
                    <a:pt x="131660" y="40634"/>
                    <a:pt x="131032" y="40006"/>
                    <a:pt x="130270" y="39587"/>
                  </a:cubicBezTo>
                  <a:cubicBezTo>
                    <a:pt x="129660" y="39329"/>
                    <a:pt x="128974" y="39329"/>
                    <a:pt x="128365" y="39587"/>
                  </a:cubicBezTo>
                  <a:lnTo>
                    <a:pt x="128365" y="39587"/>
                  </a:lnTo>
                  <a:cubicBezTo>
                    <a:pt x="127898" y="40615"/>
                    <a:pt x="127898" y="41797"/>
                    <a:pt x="128365" y="42825"/>
                  </a:cubicBezTo>
                  <a:cubicBezTo>
                    <a:pt x="128498" y="43387"/>
                    <a:pt x="128498" y="43978"/>
                    <a:pt x="128365" y="44540"/>
                  </a:cubicBezTo>
                  <a:cubicBezTo>
                    <a:pt x="128279" y="44902"/>
                    <a:pt x="127917" y="45121"/>
                    <a:pt x="127555" y="45035"/>
                  </a:cubicBezTo>
                  <a:cubicBezTo>
                    <a:pt x="127545" y="45025"/>
                    <a:pt x="127527" y="45025"/>
                    <a:pt x="127507" y="45016"/>
                  </a:cubicBezTo>
                  <a:cubicBezTo>
                    <a:pt x="127060" y="44882"/>
                    <a:pt x="126660" y="44616"/>
                    <a:pt x="126364" y="44254"/>
                  </a:cubicBezTo>
                  <a:cubicBezTo>
                    <a:pt x="126364" y="44254"/>
                    <a:pt x="125888" y="43492"/>
                    <a:pt x="125412" y="43302"/>
                  </a:cubicBezTo>
                  <a:cubicBezTo>
                    <a:pt x="124964" y="43063"/>
                    <a:pt x="124431" y="43063"/>
                    <a:pt x="123983" y="43302"/>
                  </a:cubicBezTo>
                  <a:cubicBezTo>
                    <a:pt x="123688" y="43502"/>
                    <a:pt x="123421" y="43768"/>
                    <a:pt x="123221" y="44063"/>
                  </a:cubicBezTo>
                  <a:lnTo>
                    <a:pt x="122649" y="44063"/>
                  </a:lnTo>
                  <a:cubicBezTo>
                    <a:pt x="122126" y="44387"/>
                    <a:pt x="121459" y="44387"/>
                    <a:pt x="120935" y="44063"/>
                  </a:cubicBezTo>
                  <a:cubicBezTo>
                    <a:pt x="120411" y="44063"/>
                    <a:pt x="119983" y="43635"/>
                    <a:pt x="119983" y="43111"/>
                  </a:cubicBezTo>
                  <a:cubicBezTo>
                    <a:pt x="119983" y="42587"/>
                    <a:pt x="120411" y="42159"/>
                    <a:pt x="120935" y="42159"/>
                  </a:cubicBezTo>
                  <a:lnTo>
                    <a:pt x="121792" y="41492"/>
                  </a:lnTo>
                  <a:cubicBezTo>
                    <a:pt x="121792" y="41492"/>
                    <a:pt x="121792" y="41492"/>
                    <a:pt x="121792" y="41492"/>
                  </a:cubicBezTo>
                  <a:cubicBezTo>
                    <a:pt x="121792" y="41492"/>
                    <a:pt x="121792" y="40825"/>
                    <a:pt x="121792" y="40539"/>
                  </a:cubicBezTo>
                  <a:cubicBezTo>
                    <a:pt x="120945" y="40025"/>
                    <a:pt x="119878" y="40025"/>
                    <a:pt x="119030" y="40539"/>
                  </a:cubicBezTo>
                  <a:cubicBezTo>
                    <a:pt x="118192" y="40777"/>
                    <a:pt x="117563" y="41482"/>
                    <a:pt x="117411" y="42349"/>
                  </a:cubicBezTo>
                  <a:cubicBezTo>
                    <a:pt x="117582" y="42673"/>
                    <a:pt x="117582" y="43063"/>
                    <a:pt x="117411" y="43396"/>
                  </a:cubicBezTo>
                  <a:cubicBezTo>
                    <a:pt x="116268" y="43968"/>
                    <a:pt x="115887" y="43396"/>
                    <a:pt x="115601" y="43968"/>
                  </a:cubicBezTo>
                  <a:lnTo>
                    <a:pt x="115601" y="43968"/>
                  </a:lnTo>
                  <a:cubicBezTo>
                    <a:pt x="116268" y="42635"/>
                    <a:pt x="115601" y="42635"/>
                    <a:pt x="115125" y="41968"/>
                  </a:cubicBezTo>
                  <a:cubicBezTo>
                    <a:pt x="114649" y="41301"/>
                    <a:pt x="115887" y="40920"/>
                    <a:pt x="116458" y="40539"/>
                  </a:cubicBezTo>
                  <a:cubicBezTo>
                    <a:pt x="116935" y="40311"/>
                    <a:pt x="117125" y="39739"/>
                    <a:pt x="116897" y="39263"/>
                  </a:cubicBezTo>
                  <a:cubicBezTo>
                    <a:pt x="116811" y="39072"/>
                    <a:pt x="116649" y="38920"/>
                    <a:pt x="116458" y="38825"/>
                  </a:cubicBezTo>
                  <a:cubicBezTo>
                    <a:pt x="115849" y="38444"/>
                    <a:pt x="115068" y="38444"/>
                    <a:pt x="114458" y="38825"/>
                  </a:cubicBezTo>
                  <a:cubicBezTo>
                    <a:pt x="113982" y="38825"/>
                    <a:pt x="113696" y="39682"/>
                    <a:pt x="113220" y="39968"/>
                  </a:cubicBezTo>
                  <a:cubicBezTo>
                    <a:pt x="112610" y="40368"/>
                    <a:pt x="111829" y="40368"/>
                    <a:pt x="111220" y="39968"/>
                  </a:cubicBezTo>
                  <a:cubicBezTo>
                    <a:pt x="110553" y="39301"/>
                    <a:pt x="111220" y="38634"/>
                    <a:pt x="111886" y="38348"/>
                  </a:cubicBezTo>
                  <a:lnTo>
                    <a:pt x="114268" y="37206"/>
                  </a:lnTo>
                  <a:cubicBezTo>
                    <a:pt x="114696" y="37091"/>
                    <a:pt x="115068" y="36815"/>
                    <a:pt x="115315" y="36443"/>
                  </a:cubicBezTo>
                  <a:cubicBezTo>
                    <a:pt x="115525" y="35939"/>
                    <a:pt x="115315" y="35367"/>
                    <a:pt x="114839" y="35110"/>
                  </a:cubicBezTo>
                  <a:cubicBezTo>
                    <a:pt x="114201" y="34824"/>
                    <a:pt x="113477" y="34824"/>
                    <a:pt x="112839" y="35110"/>
                  </a:cubicBezTo>
                  <a:cubicBezTo>
                    <a:pt x="112134" y="35320"/>
                    <a:pt x="111486" y="35681"/>
                    <a:pt x="110934" y="36158"/>
                  </a:cubicBezTo>
                  <a:cubicBezTo>
                    <a:pt x="110267" y="36729"/>
                    <a:pt x="109410" y="37491"/>
                    <a:pt x="108267" y="36919"/>
                  </a:cubicBezTo>
                  <a:cubicBezTo>
                    <a:pt x="107562" y="36700"/>
                    <a:pt x="107171" y="35948"/>
                    <a:pt x="107400" y="35243"/>
                  </a:cubicBezTo>
                  <a:cubicBezTo>
                    <a:pt x="107400" y="35234"/>
                    <a:pt x="107400" y="35215"/>
                    <a:pt x="107410" y="35205"/>
                  </a:cubicBezTo>
                  <a:cubicBezTo>
                    <a:pt x="107819" y="34729"/>
                    <a:pt x="108410" y="34453"/>
                    <a:pt x="109029" y="34443"/>
                  </a:cubicBezTo>
                  <a:cubicBezTo>
                    <a:pt x="110077" y="34443"/>
                    <a:pt x="111410" y="34443"/>
                    <a:pt x="111315" y="33300"/>
                  </a:cubicBezTo>
                  <a:cubicBezTo>
                    <a:pt x="111220" y="32157"/>
                    <a:pt x="110267" y="31776"/>
                    <a:pt x="109315" y="31586"/>
                  </a:cubicBezTo>
                  <a:cubicBezTo>
                    <a:pt x="108591" y="31224"/>
                    <a:pt x="107752" y="31224"/>
                    <a:pt x="107029" y="31586"/>
                  </a:cubicBezTo>
                  <a:lnTo>
                    <a:pt x="105219" y="32728"/>
                  </a:lnTo>
                  <a:cubicBezTo>
                    <a:pt x="104857" y="32919"/>
                    <a:pt x="104438" y="32919"/>
                    <a:pt x="104076" y="32728"/>
                  </a:cubicBezTo>
                  <a:cubicBezTo>
                    <a:pt x="104228" y="31529"/>
                    <a:pt x="105095" y="30557"/>
                    <a:pt x="106267" y="30252"/>
                  </a:cubicBezTo>
                  <a:cubicBezTo>
                    <a:pt x="106705" y="30319"/>
                    <a:pt x="107162" y="30319"/>
                    <a:pt x="107600" y="30252"/>
                  </a:cubicBezTo>
                  <a:cubicBezTo>
                    <a:pt x="107943" y="30005"/>
                    <a:pt x="108019" y="29528"/>
                    <a:pt x="107772" y="29186"/>
                  </a:cubicBezTo>
                  <a:cubicBezTo>
                    <a:pt x="107724" y="29119"/>
                    <a:pt x="107667" y="29062"/>
                    <a:pt x="107600" y="29014"/>
                  </a:cubicBezTo>
                  <a:lnTo>
                    <a:pt x="107029" y="29014"/>
                  </a:lnTo>
                  <a:cubicBezTo>
                    <a:pt x="105962" y="28747"/>
                    <a:pt x="104838" y="28995"/>
                    <a:pt x="103981" y="29680"/>
                  </a:cubicBezTo>
                  <a:cubicBezTo>
                    <a:pt x="103409" y="29680"/>
                    <a:pt x="102933" y="30919"/>
                    <a:pt x="101980" y="30919"/>
                  </a:cubicBezTo>
                  <a:cubicBezTo>
                    <a:pt x="102218" y="28985"/>
                    <a:pt x="103847" y="27518"/>
                    <a:pt x="105790" y="27490"/>
                  </a:cubicBezTo>
                  <a:cubicBezTo>
                    <a:pt x="106391" y="27537"/>
                    <a:pt x="107000" y="27537"/>
                    <a:pt x="107600" y="27490"/>
                  </a:cubicBezTo>
                  <a:cubicBezTo>
                    <a:pt x="108143" y="27347"/>
                    <a:pt x="108486" y="26804"/>
                    <a:pt x="108362" y="26252"/>
                  </a:cubicBezTo>
                  <a:cubicBezTo>
                    <a:pt x="108076" y="25738"/>
                    <a:pt x="107600" y="25356"/>
                    <a:pt x="107029" y="25204"/>
                  </a:cubicBezTo>
                  <a:cubicBezTo>
                    <a:pt x="105676" y="24537"/>
                    <a:pt x="104095" y="24537"/>
                    <a:pt x="102742" y="25204"/>
                  </a:cubicBezTo>
                  <a:cubicBezTo>
                    <a:pt x="101599" y="25775"/>
                    <a:pt x="101123" y="26918"/>
                    <a:pt x="100266" y="27776"/>
                  </a:cubicBezTo>
                  <a:cubicBezTo>
                    <a:pt x="99990" y="28223"/>
                    <a:pt x="99437" y="28423"/>
                    <a:pt x="98932" y="28252"/>
                  </a:cubicBezTo>
                  <a:cubicBezTo>
                    <a:pt x="98266" y="28119"/>
                    <a:pt x="97827" y="27461"/>
                    <a:pt x="97961" y="26795"/>
                  </a:cubicBezTo>
                  <a:cubicBezTo>
                    <a:pt x="97970" y="26766"/>
                    <a:pt x="97970" y="26747"/>
                    <a:pt x="97980" y="26728"/>
                  </a:cubicBezTo>
                  <a:cubicBezTo>
                    <a:pt x="98313" y="26242"/>
                    <a:pt x="98732" y="25823"/>
                    <a:pt x="99218" y="25490"/>
                  </a:cubicBezTo>
                  <a:cubicBezTo>
                    <a:pt x="99695" y="25147"/>
                    <a:pt x="99894" y="24518"/>
                    <a:pt x="99695" y="23966"/>
                  </a:cubicBezTo>
                  <a:cubicBezTo>
                    <a:pt x="99170" y="23194"/>
                    <a:pt x="98227" y="22813"/>
                    <a:pt x="97313" y="23013"/>
                  </a:cubicBezTo>
                  <a:cubicBezTo>
                    <a:pt x="96608" y="23251"/>
                    <a:pt x="95980" y="23680"/>
                    <a:pt x="95503" y="24252"/>
                  </a:cubicBezTo>
                  <a:lnTo>
                    <a:pt x="94741" y="25109"/>
                  </a:lnTo>
                  <a:cubicBezTo>
                    <a:pt x="94513" y="23651"/>
                    <a:pt x="95056" y="22175"/>
                    <a:pt x="96170" y="21204"/>
                  </a:cubicBezTo>
                  <a:cubicBezTo>
                    <a:pt x="96170" y="21204"/>
                    <a:pt x="96837" y="20727"/>
                    <a:pt x="97028" y="20346"/>
                  </a:cubicBezTo>
                  <a:cubicBezTo>
                    <a:pt x="97284" y="20003"/>
                    <a:pt x="97284" y="19546"/>
                    <a:pt x="97028" y="19203"/>
                  </a:cubicBezTo>
                  <a:lnTo>
                    <a:pt x="96361" y="19203"/>
                  </a:lnTo>
                  <a:cubicBezTo>
                    <a:pt x="95322" y="18851"/>
                    <a:pt x="94179" y="19194"/>
                    <a:pt x="93503" y="20061"/>
                  </a:cubicBezTo>
                  <a:cubicBezTo>
                    <a:pt x="93075" y="20918"/>
                    <a:pt x="92722" y="21804"/>
                    <a:pt x="92455" y="22727"/>
                  </a:cubicBezTo>
                  <a:cubicBezTo>
                    <a:pt x="92160" y="23003"/>
                    <a:pt x="91703" y="23003"/>
                    <a:pt x="91408" y="22727"/>
                  </a:cubicBezTo>
                  <a:cubicBezTo>
                    <a:pt x="91322" y="22584"/>
                    <a:pt x="91322" y="22404"/>
                    <a:pt x="91408" y="22251"/>
                  </a:cubicBezTo>
                  <a:cubicBezTo>
                    <a:pt x="91408" y="20727"/>
                    <a:pt x="92551" y="19679"/>
                    <a:pt x="92455" y="18156"/>
                  </a:cubicBezTo>
                  <a:cubicBezTo>
                    <a:pt x="92274" y="17127"/>
                    <a:pt x="91808" y="16174"/>
                    <a:pt x="91122" y="15393"/>
                  </a:cubicBezTo>
                  <a:cubicBezTo>
                    <a:pt x="91122" y="14821"/>
                    <a:pt x="89788" y="14155"/>
                    <a:pt x="89312" y="14536"/>
                  </a:cubicBezTo>
                  <a:cubicBezTo>
                    <a:pt x="88836" y="14917"/>
                    <a:pt x="89312" y="14536"/>
                    <a:pt x="89312" y="15203"/>
                  </a:cubicBezTo>
                  <a:cubicBezTo>
                    <a:pt x="89312" y="15870"/>
                    <a:pt x="89788" y="17489"/>
                    <a:pt x="89979" y="18632"/>
                  </a:cubicBezTo>
                  <a:cubicBezTo>
                    <a:pt x="90265" y="19727"/>
                    <a:pt x="89931" y="20889"/>
                    <a:pt x="89122" y="21680"/>
                  </a:cubicBezTo>
                  <a:cubicBezTo>
                    <a:pt x="88464" y="21584"/>
                    <a:pt x="87969" y="21013"/>
                    <a:pt x="87979" y="20346"/>
                  </a:cubicBezTo>
                  <a:cubicBezTo>
                    <a:pt x="87979" y="19870"/>
                    <a:pt x="87979" y="19394"/>
                    <a:pt x="87979" y="18822"/>
                  </a:cubicBezTo>
                  <a:cubicBezTo>
                    <a:pt x="87979" y="18251"/>
                    <a:pt x="87979" y="18822"/>
                    <a:pt x="87979" y="18822"/>
                  </a:cubicBezTo>
                  <a:cubicBezTo>
                    <a:pt x="87626" y="18432"/>
                    <a:pt x="87026" y="18393"/>
                    <a:pt x="86636" y="18736"/>
                  </a:cubicBezTo>
                  <a:cubicBezTo>
                    <a:pt x="86607" y="18765"/>
                    <a:pt x="86578" y="18794"/>
                    <a:pt x="86550" y="18822"/>
                  </a:cubicBezTo>
                  <a:cubicBezTo>
                    <a:pt x="86550" y="18822"/>
                    <a:pt x="85978" y="19775"/>
                    <a:pt x="85312" y="19489"/>
                  </a:cubicBezTo>
                  <a:cubicBezTo>
                    <a:pt x="84645" y="19203"/>
                    <a:pt x="85788" y="17108"/>
                    <a:pt x="86169" y="15965"/>
                  </a:cubicBezTo>
                  <a:cubicBezTo>
                    <a:pt x="86569" y="13964"/>
                    <a:pt x="85969" y="11907"/>
                    <a:pt x="84549" y="10440"/>
                  </a:cubicBezTo>
                  <a:cubicBezTo>
                    <a:pt x="84311" y="10164"/>
                    <a:pt x="84016" y="9945"/>
                    <a:pt x="83692" y="9773"/>
                  </a:cubicBezTo>
                  <a:cubicBezTo>
                    <a:pt x="83045" y="9430"/>
                    <a:pt x="82235" y="9678"/>
                    <a:pt x="81892" y="10326"/>
                  </a:cubicBezTo>
                  <a:cubicBezTo>
                    <a:pt x="81892" y="10336"/>
                    <a:pt x="81883" y="10336"/>
                    <a:pt x="81883" y="10345"/>
                  </a:cubicBezTo>
                  <a:cubicBezTo>
                    <a:pt x="81740" y="10936"/>
                    <a:pt x="81740" y="11564"/>
                    <a:pt x="81883" y="12155"/>
                  </a:cubicBezTo>
                  <a:cubicBezTo>
                    <a:pt x="82083" y="13002"/>
                    <a:pt x="82083" y="13878"/>
                    <a:pt x="81883" y="14727"/>
                  </a:cubicBezTo>
                  <a:cubicBezTo>
                    <a:pt x="81606" y="15622"/>
                    <a:pt x="80701" y="16155"/>
                    <a:pt x="79787" y="15965"/>
                  </a:cubicBezTo>
                  <a:cubicBezTo>
                    <a:pt x="78920" y="15603"/>
                    <a:pt x="78377" y="14717"/>
                    <a:pt x="78454" y="13774"/>
                  </a:cubicBezTo>
                  <a:cubicBezTo>
                    <a:pt x="78454" y="13012"/>
                    <a:pt x="78454" y="12250"/>
                    <a:pt x="78454" y="11488"/>
                  </a:cubicBezTo>
                  <a:cubicBezTo>
                    <a:pt x="78454" y="10726"/>
                    <a:pt x="77025" y="9773"/>
                    <a:pt x="76263" y="10154"/>
                  </a:cubicBezTo>
                  <a:cubicBezTo>
                    <a:pt x="75501" y="10536"/>
                    <a:pt x="76263" y="10154"/>
                    <a:pt x="75787" y="10821"/>
                  </a:cubicBezTo>
                  <a:cubicBezTo>
                    <a:pt x="75701" y="11516"/>
                    <a:pt x="75701" y="12222"/>
                    <a:pt x="75787" y="12917"/>
                  </a:cubicBezTo>
                  <a:cubicBezTo>
                    <a:pt x="76130" y="13574"/>
                    <a:pt x="75872" y="14384"/>
                    <a:pt x="75215" y="14727"/>
                  </a:cubicBezTo>
                  <a:cubicBezTo>
                    <a:pt x="74558" y="15069"/>
                    <a:pt x="73748" y="14812"/>
                    <a:pt x="73405" y="14155"/>
                  </a:cubicBezTo>
                  <a:cubicBezTo>
                    <a:pt x="73091" y="13660"/>
                    <a:pt x="73091" y="13031"/>
                    <a:pt x="73405" y="12536"/>
                  </a:cubicBezTo>
                  <a:lnTo>
                    <a:pt x="74358" y="8631"/>
                  </a:lnTo>
                  <a:cubicBezTo>
                    <a:pt x="74453" y="7964"/>
                    <a:pt x="74453" y="7297"/>
                    <a:pt x="74358" y="6630"/>
                  </a:cubicBezTo>
                  <a:cubicBezTo>
                    <a:pt x="74272" y="5859"/>
                    <a:pt x="73891" y="5144"/>
                    <a:pt x="73310" y="4630"/>
                  </a:cubicBezTo>
                  <a:cubicBezTo>
                    <a:pt x="72958" y="4239"/>
                    <a:pt x="72491" y="3963"/>
                    <a:pt x="71977" y="3868"/>
                  </a:cubicBezTo>
                  <a:cubicBezTo>
                    <a:pt x="71500" y="3868"/>
                    <a:pt x="70929" y="3868"/>
                    <a:pt x="70834" y="3868"/>
                  </a:cubicBezTo>
                  <a:cubicBezTo>
                    <a:pt x="70700" y="4201"/>
                    <a:pt x="70700" y="4582"/>
                    <a:pt x="70834" y="4916"/>
                  </a:cubicBezTo>
                  <a:cubicBezTo>
                    <a:pt x="71167" y="5935"/>
                    <a:pt x="71167" y="7040"/>
                    <a:pt x="70834" y="8059"/>
                  </a:cubicBezTo>
                  <a:cubicBezTo>
                    <a:pt x="70786" y="8526"/>
                    <a:pt x="70367" y="8868"/>
                    <a:pt x="69891" y="8821"/>
                  </a:cubicBezTo>
                  <a:cubicBezTo>
                    <a:pt x="69891" y="8821"/>
                    <a:pt x="69881" y="8821"/>
                    <a:pt x="69881" y="8821"/>
                  </a:cubicBezTo>
                  <a:cubicBezTo>
                    <a:pt x="69576" y="8716"/>
                    <a:pt x="69310" y="8516"/>
                    <a:pt x="69119" y="8249"/>
                  </a:cubicBezTo>
                  <a:cubicBezTo>
                    <a:pt x="68738" y="7659"/>
                    <a:pt x="68576" y="6954"/>
                    <a:pt x="68643" y="6249"/>
                  </a:cubicBezTo>
                  <a:cubicBezTo>
                    <a:pt x="68833" y="5630"/>
                    <a:pt x="68833" y="4963"/>
                    <a:pt x="68643" y="4344"/>
                  </a:cubicBezTo>
                  <a:cubicBezTo>
                    <a:pt x="68281" y="3601"/>
                    <a:pt x="67567" y="3097"/>
                    <a:pt x="66738" y="3011"/>
                  </a:cubicBezTo>
                  <a:cubicBezTo>
                    <a:pt x="66195" y="3058"/>
                    <a:pt x="65786" y="3516"/>
                    <a:pt x="65786" y="4059"/>
                  </a:cubicBezTo>
                  <a:cubicBezTo>
                    <a:pt x="65652" y="4553"/>
                    <a:pt x="65652" y="5087"/>
                    <a:pt x="65786" y="5582"/>
                  </a:cubicBezTo>
                  <a:cubicBezTo>
                    <a:pt x="66347" y="7164"/>
                    <a:pt x="66547" y="8859"/>
                    <a:pt x="66357" y="10536"/>
                  </a:cubicBezTo>
                  <a:cubicBezTo>
                    <a:pt x="66357" y="10536"/>
                    <a:pt x="66357" y="11583"/>
                    <a:pt x="65309" y="11488"/>
                  </a:cubicBezTo>
                  <a:cubicBezTo>
                    <a:pt x="64881" y="11421"/>
                    <a:pt x="64518" y="11126"/>
                    <a:pt x="64357" y="10726"/>
                  </a:cubicBezTo>
                  <a:cubicBezTo>
                    <a:pt x="64300" y="10383"/>
                    <a:pt x="64300" y="10021"/>
                    <a:pt x="64357" y="9678"/>
                  </a:cubicBezTo>
                  <a:lnTo>
                    <a:pt x="64357" y="7964"/>
                  </a:lnTo>
                  <a:cubicBezTo>
                    <a:pt x="64338" y="7230"/>
                    <a:pt x="64071" y="6525"/>
                    <a:pt x="63595" y="5963"/>
                  </a:cubicBezTo>
                  <a:cubicBezTo>
                    <a:pt x="63023" y="5296"/>
                    <a:pt x="61880" y="5011"/>
                    <a:pt x="61404" y="5392"/>
                  </a:cubicBezTo>
                  <a:cubicBezTo>
                    <a:pt x="60928" y="5773"/>
                    <a:pt x="61404" y="6535"/>
                    <a:pt x="61404" y="7106"/>
                  </a:cubicBezTo>
                  <a:cubicBezTo>
                    <a:pt x="61499" y="7640"/>
                    <a:pt x="61499" y="8192"/>
                    <a:pt x="61404" y="8726"/>
                  </a:cubicBezTo>
                  <a:cubicBezTo>
                    <a:pt x="61404" y="8726"/>
                    <a:pt x="61404" y="8726"/>
                    <a:pt x="61404" y="9393"/>
                  </a:cubicBezTo>
                  <a:lnTo>
                    <a:pt x="60928" y="9393"/>
                  </a:lnTo>
                  <a:cubicBezTo>
                    <a:pt x="60004" y="9287"/>
                    <a:pt x="59223" y="8659"/>
                    <a:pt x="58928" y="7773"/>
                  </a:cubicBezTo>
                  <a:cubicBezTo>
                    <a:pt x="58642" y="7106"/>
                    <a:pt x="58642" y="6345"/>
                    <a:pt x="58928" y="5678"/>
                  </a:cubicBezTo>
                  <a:cubicBezTo>
                    <a:pt x="59299" y="5039"/>
                    <a:pt x="59499" y="4316"/>
                    <a:pt x="59499" y="3582"/>
                  </a:cubicBezTo>
                  <a:cubicBezTo>
                    <a:pt x="59499" y="3582"/>
                    <a:pt x="59499" y="3582"/>
                    <a:pt x="59499" y="2915"/>
                  </a:cubicBezTo>
                  <a:cubicBezTo>
                    <a:pt x="59128" y="2611"/>
                    <a:pt x="58651" y="2439"/>
                    <a:pt x="58165" y="2439"/>
                  </a:cubicBezTo>
                  <a:lnTo>
                    <a:pt x="57118" y="2439"/>
                  </a:lnTo>
                  <a:cubicBezTo>
                    <a:pt x="56232" y="2868"/>
                    <a:pt x="55784" y="3877"/>
                    <a:pt x="56070" y="4820"/>
                  </a:cubicBezTo>
                  <a:cubicBezTo>
                    <a:pt x="56384" y="5754"/>
                    <a:pt x="56603" y="6706"/>
                    <a:pt x="56737" y="7678"/>
                  </a:cubicBezTo>
                  <a:cubicBezTo>
                    <a:pt x="56803" y="8192"/>
                    <a:pt x="56479" y="8687"/>
                    <a:pt x="55974" y="8821"/>
                  </a:cubicBezTo>
                  <a:cubicBezTo>
                    <a:pt x="55346" y="8830"/>
                    <a:pt x="54765" y="8507"/>
                    <a:pt x="54451" y="7964"/>
                  </a:cubicBezTo>
                  <a:cubicBezTo>
                    <a:pt x="54270" y="7468"/>
                    <a:pt x="54270" y="6935"/>
                    <a:pt x="54451" y="6440"/>
                  </a:cubicBezTo>
                  <a:cubicBezTo>
                    <a:pt x="54498" y="6125"/>
                    <a:pt x="54498" y="5802"/>
                    <a:pt x="54451" y="5487"/>
                  </a:cubicBezTo>
                  <a:cubicBezTo>
                    <a:pt x="54413" y="5106"/>
                    <a:pt x="54203" y="4754"/>
                    <a:pt x="53879" y="4535"/>
                  </a:cubicBezTo>
                  <a:cubicBezTo>
                    <a:pt x="53327" y="4087"/>
                    <a:pt x="52536" y="4087"/>
                    <a:pt x="51974" y="4535"/>
                  </a:cubicBezTo>
                  <a:cubicBezTo>
                    <a:pt x="51926" y="5135"/>
                    <a:pt x="51926" y="5744"/>
                    <a:pt x="51974" y="6345"/>
                  </a:cubicBezTo>
                  <a:cubicBezTo>
                    <a:pt x="51974" y="6345"/>
                    <a:pt x="51403" y="6345"/>
                    <a:pt x="50926" y="6345"/>
                  </a:cubicBezTo>
                  <a:cubicBezTo>
                    <a:pt x="50479" y="6154"/>
                    <a:pt x="50107" y="5821"/>
                    <a:pt x="49879" y="5392"/>
                  </a:cubicBezTo>
                  <a:cubicBezTo>
                    <a:pt x="49831" y="5078"/>
                    <a:pt x="49831" y="4754"/>
                    <a:pt x="49879" y="4439"/>
                  </a:cubicBezTo>
                  <a:cubicBezTo>
                    <a:pt x="50069" y="3620"/>
                    <a:pt x="50069" y="2782"/>
                    <a:pt x="49879" y="1963"/>
                  </a:cubicBezTo>
                  <a:cubicBezTo>
                    <a:pt x="49593" y="1020"/>
                    <a:pt x="48936" y="239"/>
                    <a:pt x="48069" y="-228"/>
                  </a:cubicBezTo>
                  <a:cubicBezTo>
                    <a:pt x="47555" y="-456"/>
                    <a:pt x="46964" y="-456"/>
                    <a:pt x="46449" y="-228"/>
                  </a:cubicBezTo>
                  <a:cubicBezTo>
                    <a:pt x="46402" y="-75"/>
                    <a:pt x="46402" y="96"/>
                    <a:pt x="46449" y="248"/>
                  </a:cubicBezTo>
                  <a:cubicBezTo>
                    <a:pt x="46031" y="1287"/>
                    <a:pt x="46031" y="2449"/>
                    <a:pt x="46449" y="3487"/>
                  </a:cubicBezTo>
                  <a:cubicBezTo>
                    <a:pt x="46573" y="4020"/>
                    <a:pt x="46573" y="4573"/>
                    <a:pt x="46449" y="5106"/>
                  </a:cubicBezTo>
                  <a:cubicBezTo>
                    <a:pt x="46449" y="5106"/>
                    <a:pt x="46449" y="5773"/>
                    <a:pt x="45688" y="5678"/>
                  </a:cubicBezTo>
                  <a:cubicBezTo>
                    <a:pt x="45268" y="5649"/>
                    <a:pt x="44907" y="5392"/>
                    <a:pt x="44735" y="5011"/>
                  </a:cubicBezTo>
                  <a:cubicBezTo>
                    <a:pt x="44735" y="5011"/>
                    <a:pt x="44259" y="4344"/>
                    <a:pt x="43878" y="4153"/>
                  </a:cubicBezTo>
                  <a:cubicBezTo>
                    <a:pt x="43487" y="3953"/>
                    <a:pt x="43030" y="3953"/>
                    <a:pt x="42640" y="4153"/>
                  </a:cubicBezTo>
                  <a:cubicBezTo>
                    <a:pt x="42363" y="4392"/>
                    <a:pt x="42144" y="4687"/>
                    <a:pt x="41973" y="5011"/>
                  </a:cubicBezTo>
                  <a:lnTo>
                    <a:pt x="41401" y="5011"/>
                  </a:lnTo>
                  <a:cubicBezTo>
                    <a:pt x="41011" y="5202"/>
                    <a:pt x="40554" y="5202"/>
                    <a:pt x="40163" y="5011"/>
                  </a:cubicBezTo>
                  <a:cubicBezTo>
                    <a:pt x="29590" y="24632"/>
                    <a:pt x="14731" y="42444"/>
                    <a:pt x="5968" y="63209"/>
                  </a:cubicBezTo>
                  <a:cubicBezTo>
                    <a:pt x="3444" y="69124"/>
                    <a:pt x="1435" y="75239"/>
                    <a:pt x="-32" y="81496"/>
                  </a:cubicBezTo>
                  <a:cubicBezTo>
                    <a:pt x="2825" y="81782"/>
                    <a:pt x="3111" y="81973"/>
                    <a:pt x="3206" y="81592"/>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C6907258-E939-413D-5307-E2356919CF8F}"/>
                </a:ext>
              </a:extLst>
            </p:cNvPr>
            <p:cNvSpPr/>
            <p:nvPr/>
          </p:nvSpPr>
          <p:spPr>
            <a:xfrm>
              <a:off x="6089398" y="2670706"/>
              <a:ext cx="110994" cy="142885"/>
            </a:xfrm>
            <a:custGeom>
              <a:avLst/>
              <a:gdLst>
                <a:gd name="connsiteX0" fmla="*/ 87626 w 110994"/>
                <a:gd name="connsiteY0" fmla="*/ 113719 h 142885"/>
                <a:gd name="connsiteX1" fmla="*/ 98199 w 110994"/>
                <a:gd name="connsiteY1" fmla="*/ 72476 h 142885"/>
                <a:gd name="connsiteX2" fmla="*/ 100009 w 110994"/>
                <a:gd name="connsiteY2" fmla="*/ 60950 h 142885"/>
                <a:gd name="connsiteX3" fmla="*/ 105343 w 110994"/>
                <a:gd name="connsiteY3" fmla="*/ 49806 h 142885"/>
                <a:gd name="connsiteX4" fmla="*/ 109629 w 110994"/>
                <a:gd name="connsiteY4" fmla="*/ 38853 h 142885"/>
                <a:gd name="connsiteX5" fmla="*/ 110962 w 110994"/>
                <a:gd name="connsiteY5" fmla="*/ 34947 h 142885"/>
                <a:gd name="connsiteX6" fmla="*/ 109629 w 110994"/>
                <a:gd name="connsiteY6" fmla="*/ 35519 h 142885"/>
                <a:gd name="connsiteX7" fmla="*/ 108867 w 110994"/>
                <a:gd name="connsiteY7" fmla="*/ 34471 h 142885"/>
                <a:gd name="connsiteX8" fmla="*/ 109343 w 110994"/>
                <a:gd name="connsiteY8" fmla="*/ 33328 h 142885"/>
                <a:gd name="connsiteX9" fmla="*/ 110010 w 110994"/>
                <a:gd name="connsiteY9" fmla="*/ 32280 h 142885"/>
                <a:gd name="connsiteX10" fmla="*/ 110010 w 110994"/>
                <a:gd name="connsiteY10" fmla="*/ 31804 h 142885"/>
                <a:gd name="connsiteX11" fmla="*/ 110010 w 110994"/>
                <a:gd name="connsiteY11" fmla="*/ 30756 h 142885"/>
                <a:gd name="connsiteX12" fmla="*/ 107533 w 110994"/>
                <a:gd name="connsiteY12" fmla="*/ 31328 h 142885"/>
                <a:gd name="connsiteX13" fmla="*/ 106200 w 110994"/>
                <a:gd name="connsiteY13" fmla="*/ 33899 h 142885"/>
                <a:gd name="connsiteX14" fmla="*/ 106200 w 110994"/>
                <a:gd name="connsiteY14" fmla="*/ 35233 h 142885"/>
                <a:gd name="connsiteX15" fmla="*/ 104676 w 110994"/>
                <a:gd name="connsiteY15" fmla="*/ 36471 h 142885"/>
                <a:gd name="connsiteX16" fmla="*/ 104676 w 110994"/>
                <a:gd name="connsiteY16" fmla="*/ 36471 h 142885"/>
                <a:gd name="connsiteX17" fmla="*/ 104104 w 110994"/>
                <a:gd name="connsiteY17" fmla="*/ 34281 h 142885"/>
                <a:gd name="connsiteX18" fmla="*/ 105247 w 110994"/>
                <a:gd name="connsiteY18" fmla="*/ 32280 h 142885"/>
                <a:gd name="connsiteX19" fmla="*/ 105247 w 110994"/>
                <a:gd name="connsiteY19" fmla="*/ 30185 h 142885"/>
                <a:gd name="connsiteX20" fmla="*/ 103533 w 110994"/>
                <a:gd name="connsiteY20" fmla="*/ 30661 h 142885"/>
                <a:gd name="connsiteX21" fmla="*/ 102485 w 110994"/>
                <a:gd name="connsiteY21" fmla="*/ 32280 h 142885"/>
                <a:gd name="connsiteX22" fmla="*/ 100676 w 110994"/>
                <a:gd name="connsiteY22" fmla="*/ 32280 h 142885"/>
                <a:gd name="connsiteX23" fmla="*/ 101247 w 110994"/>
                <a:gd name="connsiteY23" fmla="*/ 30090 h 142885"/>
                <a:gd name="connsiteX24" fmla="*/ 103247 w 110994"/>
                <a:gd name="connsiteY24" fmla="*/ 28089 h 142885"/>
                <a:gd name="connsiteX25" fmla="*/ 104200 w 110994"/>
                <a:gd name="connsiteY25" fmla="*/ 26946 h 142885"/>
                <a:gd name="connsiteX26" fmla="*/ 103628 w 110994"/>
                <a:gd name="connsiteY26" fmla="*/ 25613 h 142885"/>
                <a:gd name="connsiteX27" fmla="*/ 101914 w 110994"/>
                <a:gd name="connsiteY27" fmla="*/ 25613 h 142885"/>
                <a:gd name="connsiteX28" fmla="*/ 100199 w 110994"/>
                <a:gd name="connsiteY28" fmla="*/ 27327 h 142885"/>
                <a:gd name="connsiteX29" fmla="*/ 97913 w 110994"/>
                <a:gd name="connsiteY29" fmla="*/ 29042 h 142885"/>
                <a:gd name="connsiteX30" fmla="*/ 97046 w 110994"/>
                <a:gd name="connsiteY30" fmla="*/ 27366 h 142885"/>
                <a:gd name="connsiteX31" fmla="*/ 97056 w 110994"/>
                <a:gd name="connsiteY31" fmla="*/ 27327 h 142885"/>
                <a:gd name="connsiteX32" fmla="*/ 98485 w 110994"/>
                <a:gd name="connsiteY32" fmla="*/ 25898 h 142885"/>
                <a:gd name="connsiteX33" fmla="*/ 100485 w 110994"/>
                <a:gd name="connsiteY33" fmla="*/ 23898 h 142885"/>
                <a:gd name="connsiteX34" fmla="*/ 98580 w 110994"/>
                <a:gd name="connsiteY34" fmla="*/ 22565 h 142885"/>
                <a:gd name="connsiteX35" fmla="*/ 96389 w 110994"/>
                <a:gd name="connsiteY35" fmla="*/ 23517 h 142885"/>
                <a:gd name="connsiteX36" fmla="*/ 94770 w 110994"/>
                <a:gd name="connsiteY36" fmla="*/ 25232 h 142885"/>
                <a:gd name="connsiteX37" fmla="*/ 93532 w 110994"/>
                <a:gd name="connsiteY37" fmla="*/ 25232 h 142885"/>
                <a:gd name="connsiteX38" fmla="*/ 95627 w 110994"/>
                <a:gd name="connsiteY38" fmla="*/ 21898 h 142885"/>
                <a:gd name="connsiteX39" fmla="*/ 96961 w 110994"/>
                <a:gd name="connsiteY39" fmla="*/ 21041 h 142885"/>
                <a:gd name="connsiteX40" fmla="*/ 96961 w 110994"/>
                <a:gd name="connsiteY40" fmla="*/ 19707 h 142885"/>
                <a:gd name="connsiteX41" fmla="*/ 96389 w 110994"/>
                <a:gd name="connsiteY41" fmla="*/ 19707 h 142885"/>
                <a:gd name="connsiteX42" fmla="*/ 93341 w 110994"/>
                <a:gd name="connsiteY42" fmla="*/ 21136 h 142885"/>
                <a:gd name="connsiteX43" fmla="*/ 91436 w 110994"/>
                <a:gd name="connsiteY43" fmla="*/ 23041 h 142885"/>
                <a:gd name="connsiteX44" fmla="*/ 94961 w 110994"/>
                <a:gd name="connsiteY44" fmla="*/ 18183 h 142885"/>
                <a:gd name="connsiteX45" fmla="*/ 96865 w 110994"/>
                <a:gd name="connsiteY45" fmla="*/ 17421 h 142885"/>
                <a:gd name="connsiteX46" fmla="*/ 97437 w 110994"/>
                <a:gd name="connsiteY46" fmla="*/ 15707 h 142885"/>
                <a:gd name="connsiteX47" fmla="*/ 96008 w 110994"/>
                <a:gd name="connsiteY47" fmla="*/ 14849 h 142885"/>
                <a:gd name="connsiteX48" fmla="*/ 91722 w 110994"/>
                <a:gd name="connsiteY48" fmla="*/ 15897 h 142885"/>
                <a:gd name="connsiteX49" fmla="*/ 89436 w 110994"/>
                <a:gd name="connsiteY49" fmla="*/ 19517 h 142885"/>
                <a:gd name="connsiteX50" fmla="*/ 88198 w 110994"/>
                <a:gd name="connsiteY50" fmla="*/ 20374 h 142885"/>
                <a:gd name="connsiteX51" fmla="*/ 87055 w 110994"/>
                <a:gd name="connsiteY51" fmla="*/ 18879 h 142885"/>
                <a:gd name="connsiteX52" fmla="*/ 87055 w 110994"/>
                <a:gd name="connsiteY52" fmla="*/ 18850 h 142885"/>
                <a:gd name="connsiteX53" fmla="*/ 88198 w 110994"/>
                <a:gd name="connsiteY53" fmla="*/ 17136 h 142885"/>
                <a:gd name="connsiteX54" fmla="*/ 88198 w 110994"/>
                <a:gd name="connsiteY54" fmla="*/ 15231 h 142885"/>
                <a:gd name="connsiteX55" fmla="*/ 85816 w 110994"/>
                <a:gd name="connsiteY55" fmla="*/ 14659 h 142885"/>
                <a:gd name="connsiteX56" fmla="*/ 84102 w 110994"/>
                <a:gd name="connsiteY56" fmla="*/ 16564 h 142885"/>
                <a:gd name="connsiteX57" fmla="*/ 83340 w 110994"/>
                <a:gd name="connsiteY57" fmla="*/ 17707 h 142885"/>
                <a:gd name="connsiteX58" fmla="*/ 84483 w 110994"/>
                <a:gd name="connsiteY58" fmla="*/ 12754 h 142885"/>
                <a:gd name="connsiteX59" fmla="*/ 85245 w 110994"/>
                <a:gd name="connsiteY59" fmla="*/ 11706 h 142885"/>
                <a:gd name="connsiteX60" fmla="*/ 85245 w 110994"/>
                <a:gd name="connsiteY60" fmla="*/ 10373 h 142885"/>
                <a:gd name="connsiteX61" fmla="*/ 84578 w 110994"/>
                <a:gd name="connsiteY61" fmla="*/ 10373 h 142885"/>
                <a:gd name="connsiteX62" fmla="*/ 81721 w 110994"/>
                <a:gd name="connsiteY62" fmla="*/ 12087 h 142885"/>
                <a:gd name="connsiteX63" fmla="*/ 80863 w 110994"/>
                <a:gd name="connsiteY63" fmla="*/ 15421 h 142885"/>
                <a:gd name="connsiteX64" fmla="*/ 79816 w 110994"/>
                <a:gd name="connsiteY64" fmla="*/ 16088 h 142885"/>
                <a:gd name="connsiteX65" fmla="*/ 79816 w 110994"/>
                <a:gd name="connsiteY65" fmla="*/ 15612 h 142885"/>
                <a:gd name="connsiteX66" fmla="*/ 80578 w 110994"/>
                <a:gd name="connsiteY66" fmla="*/ 10658 h 142885"/>
                <a:gd name="connsiteX67" fmla="*/ 79054 w 110994"/>
                <a:gd name="connsiteY67" fmla="*/ 7706 h 142885"/>
                <a:gd name="connsiteX68" fmla="*/ 77054 w 110994"/>
                <a:gd name="connsiteY68" fmla="*/ 7134 h 142885"/>
                <a:gd name="connsiteX69" fmla="*/ 77054 w 110994"/>
                <a:gd name="connsiteY69" fmla="*/ 7991 h 142885"/>
                <a:gd name="connsiteX70" fmla="*/ 78006 w 110994"/>
                <a:gd name="connsiteY70" fmla="*/ 11802 h 142885"/>
                <a:gd name="connsiteX71" fmla="*/ 77339 w 110994"/>
                <a:gd name="connsiteY71" fmla="*/ 15516 h 142885"/>
                <a:gd name="connsiteX72" fmla="*/ 76101 w 110994"/>
                <a:gd name="connsiteY72" fmla="*/ 14278 h 142885"/>
                <a:gd name="connsiteX73" fmla="*/ 76101 w 110994"/>
                <a:gd name="connsiteY73" fmla="*/ 12468 h 142885"/>
                <a:gd name="connsiteX74" fmla="*/ 74768 w 110994"/>
                <a:gd name="connsiteY74" fmla="*/ 13230 h 142885"/>
                <a:gd name="connsiteX75" fmla="*/ 73624 w 110994"/>
                <a:gd name="connsiteY75" fmla="*/ 14373 h 142885"/>
                <a:gd name="connsiteX76" fmla="*/ 74101 w 110994"/>
                <a:gd name="connsiteY76" fmla="*/ 10182 h 142885"/>
                <a:gd name="connsiteX77" fmla="*/ 72005 w 110994"/>
                <a:gd name="connsiteY77" fmla="*/ 4086 h 142885"/>
                <a:gd name="connsiteX78" fmla="*/ 71148 w 110994"/>
                <a:gd name="connsiteY78" fmla="*/ 3515 h 142885"/>
                <a:gd name="connsiteX79" fmla="*/ 69338 w 110994"/>
                <a:gd name="connsiteY79" fmla="*/ 4563 h 142885"/>
                <a:gd name="connsiteX80" fmla="*/ 69338 w 110994"/>
                <a:gd name="connsiteY80" fmla="*/ 6753 h 142885"/>
                <a:gd name="connsiteX81" fmla="*/ 69338 w 110994"/>
                <a:gd name="connsiteY81" fmla="*/ 9801 h 142885"/>
                <a:gd name="connsiteX82" fmla="*/ 67338 w 110994"/>
                <a:gd name="connsiteY82" fmla="*/ 11706 h 142885"/>
                <a:gd name="connsiteX83" fmla="*/ 65814 w 110994"/>
                <a:gd name="connsiteY83" fmla="*/ 9515 h 142885"/>
                <a:gd name="connsiteX84" fmla="*/ 65814 w 110994"/>
                <a:gd name="connsiteY84" fmla="*/ 6848 h 142885"/>
                <a:gd name="connsiteX85" fmla="*/ 63433 w 110994"/>
                <a:gd name="connsiteY85" fmla="*/ 5801 h 142885"/>
                <a:gd name="connsiteX86" fmla="*/ 63433 w 110994"/>
                <a:gd name="connsiteY86" fmla="*/ 6658 h 142885"/>
                <a:gd name="connsiteX87" fmla="*/ 63433 w 110994"/>
                <a:gd name="connsiteY87" fmla="*/ 9039 h 142885"/>
                <a:gd name="connsiteX88" fmla="*/ 62861 w 110994"/>
                <a:gd name="connsiteY88" fmla="*/ 11135 h 142885"/>
                <a:gd name="connsiteX89" fmla="*/ 61147 w 110994"/>
                <a:gd name="connsiteY89" fmla="*/ 11135 h 142885"/>
                <a:gd name="connsiteX90" fmla="*/ 60671 w 110994"/>
                <a:gd name="connsiteY90" fmla="*/ 9230 h 142885"/>
                <a:gd name="connsiteX91" fmla="*/ 61242 w 110994"/>
                <a:gd name="connsiteY91" fmla="*/ 4563 h 142885"/>
                <a:gd name="connsiteX92" fmla="*/ 61242 w 110994"/>
                <a:gd name="connsiteY92" fmla="*/ 2181 h 142885"/>
                <a:gd name="connsiteX93" fmla="*/ 60099 w 110994"/>
                <a:gd name="connsiteY93" fmla="*/ 86 h 142885"/>
                <a:gd name="connsiteX94" fmla="*/ 58670 w 110994"/>
                <a:gd name="connsiteY94" fmla="*/ -390 h 142885"/>
                <a:gd name="connsiteX95" fmla="*/ 57527 w 110994"/>
                <a:gd name="connsiteY95" fmla="*/ 372 h 142885"/>
                <a:gd name="connsiteX96" fmla="*/ 57527 w 110994"/>
                <a:gd name="connsiteY96" fmla="*/ 1610 h 142885"/>
                <a:gd name="connsiteX97" fmla="*/ 57527 w 110994"/>
                <a:gd name="connsiteY97" fmla="*/ 5229 h 142885"/>
                <a:gd name="connsiteX98" fmla="*/ 56575 w 110994"/>
                <a:gd name="connsiteY98" fmla="*/ 6277 h 142885"/>
                <a:gd name="connsiteX99" fmla="*/ 55718 w 110994"/>
                <a:gd name="connsiteY99" fmla="*/ 5801 h 142885"/>
                <a:gd name="connsiteX100" fmla="*/ 55146 w 110994"/>
                <a:gd name="connsiteY100" fmla="*/ 3610 h 142885"/>
                <a:gd name="connsiteX101" fmla="*/ 55146 w 110994"/>
                <a:gd name="connsiteY101" fmla="*/ 1419 h 142885"/>
                <a:gd name="connsiteX102" fmla="*/ 53146 w 110994"/>
                <a:gd name="connsiteY102" fmla="*/ 276 h 142885"/>
                <a:gd name="connsiteX103" fmla="*/ 52193 w 110994"/>
                <a:gd name="connsiteY103" fmla="*/ 1705 h 142885"/>
                <a:gd name="connsiteX104" fmla="*/ 52670 w 110994"/>
                <a:gd name="connsiteY104" fmla="*/ 3420 h 142885"/>
                <a:gd name="connsiteX105" fmla="*/ 53622 w 110994"/>
                <a:gd name="connsiteY105" fmla="*/ 8944 h 142885"/>
                <a:gd name="connsiteX106" fmla="*/ 52670 w 110994"/>
                <a:gd name="connsiteY106" fmla="*/ 10373 h 142885"/>
                <a:gd name="connsiteX107" fmla="*/ 51622 w 110994"/>
                <a:gd name="connsiteY107" fmla="*/ 9706 h 142885"/>
                <a:gd name="connsiteX108" fmla="*/ 51622 w 110994"/>
                <a:gd name="connsiteY108" fmla="*/ 8563 h 142885"/>
                <a:gd name="connsiteX109" fmla="*/ 51622 w 110994"/>
                <a:gd name="connsiteY109" fmla="*/ 6563 h 142885"/>
                <a:gd name="connsiteX110" fmla="*/ 50764 w 110994"/>
                <a:gd name="connsiteY110" fmla="*/ 4372 h 142885"/>
                <a:gd name="connsiteX111" fmla="*/ 48479 w 110994"/>
                <a:gd name="connsiteY111" fmla="*/ 4372 h 142885"/>
                <a:gd name="connsiteX112" fmla="*/ 48479 w 110994"/>
                <a:gd name="connsiteY112" fmla="*/ 6372 h 142885"/>
                <a:gd name="connsiteX113" fmla="*/ 48479 w 110994"/>
                <a:gd name="connsiteY113" fmla="*/ 8087 h 142885"/>
                <a:gd name="connsiteX114" fmla="*/ 48479 w 110994"/>
                <a:gd name="connsiteY114" fmla="*/ 8944 h 142885"/>
                <a:gd name="connsiteX115" fmla="*/ 48002 w 110994"/>
                <a:gd name="connsiteY115" fmla="*/ 8944 h 142885"/>
                <a:gd name="connsiteX116" fmla="*/ 45812 w 110994"/>
                <a:gd name="connsiteY116" fmla="*/ 7611 h 142885"/>
                <a:gd name="connsiteX117" fmla="*/ 45812 w 110994"/>
                <a:gd name="connsiteY117" fmla="*/ 5134 h 142885"/>
                <a:gd name="connsiteX118" fmla="*/ 45812 w 110994"/>
                <a:gd name="connsiteY118" fmla="*/ 2562 h 142885"/>
                <a:gd name="connsiteX119" fmla="*/ 45812 w 110994"/>
                <a:gd name="connsiteY119" fmla="*/ 1896 h 142885"/>
                <a:gd name="connsiteX120" fmla="*/ 44383 w 110994"/>
                <a:gd name="connsiteY120" fmla="*/ 1896 h 142885"/>
                <a:gd name="connsiteX121" fmla="*/ 43335 w 110994"/>
                <a:gd name="connsiteY121" fmla="*/ 1896 h 142885"/>
                <a:gd name="connsiteX122" fmla="*/ 42478 w 110994"/>
                <a:gd name="connsiteY122" fmla="*/ 4753 h 142885"/>
                <a:gd name="connsiteX123" fmla="*/ 43430 w 110994"/>
                <a:gd name="connsiteY123" fmla="*/ 7991 h 142885"/>
                <a:gd name="connsiteX124" fmla="*/ 42668 w 110994"/>
                <a:gd name="connsiteY124" fmla="*/ 9420 h 142885"/>
                <a:gd name="connsiteX125" fmla="*/ 41049 w 110994"/>
                <a:gd name="connsiteY125" fmla="*/ 8849 h 142885"/>
                <a:gd name="connsiteX126" fmla="*/ 41049 w 110994"/>
                <a:gd name="connsiteY126" fmla="*/ 7134 h 142885"/>
                <a:gd name="connsiteX127" fmla="*/ 41049 w 110994"/>
                <a:gd name="connsiteY127" fmla="*/ 5991 h 142885"/>
                <a:gd name="connsiteX128" fmla="*/ 40287 w 110994"/>
                <a:gd name="connsiteY128" fmla="*/ 5039 h 142885"/>
                <a:gd name="connsiteX129" fmla="*/ 38487 w 110994"/>
                <a:gd name="connsiteY129" fmla="*/ 5953 h 142885"/>
                <a:gd name="connsiteX130" fmla="*/ 38477 w 110994"/>
                <a:gd name="connsiteY130" fmla="*/ 5991 h 142885"/>
                <a:gd name="connsiteX131" fmla="*/ 38477 w 110994"/>
                <a:gd name="connsiteY131" fmla="*/ 8087 h 142885"/>
                <a:gd name="connsiteX132" fmla="*/ 37429 w 110994"/>
                <a:gd name="connsiteY132" fmla="*/ 8087 h 142885"/>
                <a:gd name="connsiteX133" fmla="*/ 37429 w 110994"/>
                <a:gd name="connsiteY133" fmla="*/ 8087 h 142885"/>
                <a:gd name="connsiteX134" fmla="*/ 36953 w 110994"/>
                <a:gd name="connsiteY134" fmla="*/ 9420 h 142885"/>
                <a:gd name="connsiteX135" fmla="*/ 30857 w 110994"/>
                <a:gd name="connsiteY135" fmla="*/ 17516 h 142885"/>
                <a:gd name="connsiteX136" fmla="*/ 19237 w 110994"/>
                <a:gd name="connsiteY136" fmla="*/ 36566 h 142885"/>
                <a:gd name="connsiteX137" fmla="*/ 16570 w 110994"/>
                <a:gd name="connsiteY137" fmla="*/ 47806 h 142885"/>
                <a:gd name="connsiteX138" fmla="*/ 854 w 110994"/>
                <a:gd name="connsiteY138" fmla="*/ 101908 h 142885"/>
                <a:gd name="connsiteX139" fmla="*/ 854 w 110994"/>
                <a:gd name="connsiteY139" fmla="*/ 111433 h 142885"/>
                <a:gd name="connsiteX140" fmla="*/ 2378 w 110994"/>
                <a:gd name="connsiteY140" fmla="*/ 114386 h 142885"/>
                <a:gd name="connsiteX141" fmla="*/ 2378 w 110994"/>
                <a:gd name="connsiteY141" fmla="*/ 117910 h 142885"/>
                <a:gd name="connsiteX142" fmla="*/ 3806 w 110994"/>
                <a:gd name="connsiteY142" fmla="*/ 116386 h 142885"/>
                <a:gd name="connsiteX143" fmla="*/ 5045 w 110994"/>
                <a:gd name="connsiteY143" fmla="*/ 116386 h 142885"/>
                <a:gd name="connsiteX144" fmla="*/ 3044 w 110994"/>
                <a:gd name="connsiteY144" fmla="*/ 119815 h 142885"/>
                <a:gd name="connsiteX145" fmla="*/ 1711 w 110994"/>
                <a:gd name="connsiteY145" fmla="*/ 120672 h 142885"/>
                <a:gd name="connsiteX146" fmla="*/ 1711 w 110994"/>
                <a:gd name="connsiteY146" fmla="*/ 121911 h 142885"/>
                <a:gd name="connsiteX147" fmla="*/ 2282 w 110994"/>
                <a:gd name="connsiteY147" fmla="*/ 121911 h 142885"/>
                <a:gd name="connsiteX148" fmla="*/ 5235 w 110994"/>
                <a:gd name="connsiteY148" fmla="*/ 120482 h 142885"/>
                <a:gd name="connsiteX149" fmla="*/ 7140 w 110994"/>
                <a:gd name="connsiteY149" fmla="*/ 118577 h 142885"/>
                <a:gd name="connsiteX150" fmla="*/ 3616 w 110994"/>
                <a:gd name="connsiteY150" fmla="*/ 123339 h 142885"/>
                <a:gd name="connsiteX151" fmla="*/ 1806 w 110994"/>
                <a:gd name="connsiteY151" fmla="*/ 124197 h 142885"/>
                <a:gd name="connsiteX152" fmla="*/ 1235 w 110994"/>
                <a:gd name="connsiteY152" fmla="*/ 125816 h 142885"/>
                <a:gd name="connsiteX153" fmla="*/ 2663 w 110994"/>
                <a:gd name="connsiteY153" fmla="*/ 126673 h 142885"/>
                <a:gd name="connsiteX154" fmla="*/ 6949 w 110994"/>
                <a:gd name="connsiteY154" fmla="*/ 125721 h 142885"/>
                <a:gd name="connsiteX155" fmla="*/ 9140 w 110994"/>
                <a:gd name="connsiteY155" fmla="*/ 122006 h 142885"/>
                <a:gd name="connsiteX156" fmla="*/ 10379 w 110994"/>
                <a:gd name="connsiteY156" fmla="*/ 121148 h 142885"/>
                <a:gd name="connsiteX157" fmla="*/ 11436 w 110994"/>
                <a:gd name="connsiteY157" fmla="*/ 122711 h 142885"/>
                <a:gd name="connsiteX158" fmla="*/ 11426 w 110994"/>
                <a:gd name="connsiteY158" fmla="*/ 122768 h 142885"/>
                <a:gd name="connsiteX159" fmla="*/ 10379 w 110994"/>
                <a:gd name="connsiteY159" fmla="*/ 124482 h 142885"/>
                <a:gd name="connsiteX160" fmla="*/ 10379 w 110994"/>
                <a:gd name="connsiteY160" fmla="*/ 126387 h 142885"/>
                <a:gd name="connsiteX161" fmla="*/ 12760 w 110994"/>
                <a:gd name="connsiteY161" fmla="*/ 126959 h 142885"/>
                <a:gd name="connsiteX162" fmla="*/ 14474 w 110994"/>
                <a:gd name="connsiteY162" fmla="*/ 125054 h 142885"/>
                <a:gd name="connsiteX163" fmla="*/ 15141 w 110994"/>
                <a:gd name="connsiteY163" fmla="*/ 123911 h 142885"/>
                <a:gd name="connsiteX164" fmla="*/ 14093 w 110994"/>
                <a:gd name="connsiteY164" fmla="*/ 128769 h 142885"/>
                <a:gd name="connsiteX165" fmla="*/ 13236 w 110994"/>
                <a:gd name="connsiteY165" fmla="*/ 129912 h 142885"/>
                <a:gd name="connsiteX166" fmla="*/ 13236 w 110994"/>
                <a:gd name="connsiteY166" fmla="*/ 131245 h 142885"/>
                <a:gd name="connsiteX167" fmla="*/ 13903 w 110994"/>
                <a:gd name="connsiteY167" fmla="*/ 131245 h 142885"/>
                <a:gd name="connsiteX168" fmla="*/ 16760 w 110994"/>
                <a:gd name="connsiteY168" fmla="*/ 129531 h 142885"/>
                <a:gd name="connsiteX169" fmla="*/ 17618 w 110994"/>
                <a:gd name="connsiteY169" fmla="*/ 126197 h 142885"/>
                <a:gd name="connsiteX170" fmla="*/ 18665 w 110994"/>
                <a:gd name="connsiteY170" fmla="*/ 125530 h 142885"/>
                <a:gd name="connsiteX171" fmla="*/ 18665 w 110994"/>
                <a:gd name="connsiteY171" fmla="*/ 126006 h 142885"/>
                <a:gd name="connsiteX172" fmla="*/ 17903 w 110994"/>
                <a:gd name="connsiteY172" fmla="*/ 130959 h 142885"/>
                <a:gd name="connsiteX173" fmla="*/ 19427 w 110994"/>
                <a:gd name="connsiteY173" fmla="*/ 133912 h 142885"/>
                <a:gd name="connsiteX174" fmla="*/ 21428 w 110994"/>
                <a:gd name="connsiteY174" fmla="*/ 134483 h 142885"/>
                <a:gd name="connsiteX175" fmla="*/ 21428 w 110994"/>
                <a:gd name="connsiteY175" fmla="*/ 133626 h 142885"/>
                <a:gd name="connsiteX176" fmla="*/ 20475 w 110994"/>
                <a:gd name="connsiteY176" fmla="*/ 129816 h 142885"/>
                <a:gd name="connsiteX177" fmla="*/ 21046 w 110994"/>
                <a:gd name="connsiteY177" fmla="*/ 126102 h 142885"/>
                <a:gd name="connsiteX178" fmla="*/ 22285 w 110994"/>
                <a:gd name="connsiteY178" fmla="*/ 127340 h 142885"/>
                <a:gd name="connsiteX179" fmla="*/ 22285 w 110994"/>
                <a:gd name="connsiteY179" fmla="*/ 129149 h 142885"/>
                <a:gd name="connsiteX180" fmla="*/ 22285 w 110994"/>
                <a:gd name="connsiteY180" fmla="*/ 129626 h 142885"/>
                <a:gd name="connsiteX181" fmla="*/ 23713 w 110994"/>
                <a:gd name="connsiteY181" fmla="*/ 128864 h 142885"/>
                <a:gd name="connsiteX182" fmla="*/ 24856 w 110994"/>
                <a:gd name="connsiteY182" fmla="*/ 127721 h 142885"/>
                <a:gd name="connsiteX183" fmla="*/ 24380 w 110994"/>
                <a:gd name="connsiteY183" fmla="*/ 132007 h 142885"/>
                <a:gd name="connsiteX184" fmla="*/ 26380 w 110994"/>
                <a:gd name="connsiteY184" fmla="*/ 138008 h 142885"/>
                <a:gd name="connsiteX185" fmla="*/ 27238 w 110994"/>
                <a:gd name="connsiteY185" fmla="*/ 138579 h 142885"/>
                <a:gd name="connsiteX186" fmla="*/ 29019 w 110994"/>
                <a:gd name="connsiteY186" fmla="*/ 137627 h 142885"/>
                <a:gd name="connsiteX187" fmla="*/ 29047 w 110994"/>
                <a:gd name="connsiteY187" fmla="*/ 137532 h 142885"/>
                <a:gd name="connsiteX188" fmla="*/ 29047 w 110994"/>
                <a:gd name="connsiteY188" fmla="*/ 135341 h 142885"/>
                <a:gd name="connsiteX189" fmla="*/ 29047 w 110994"/>
                <a:gd name="connsiteY189" fmla="*/ 132293 h 142885"/>
                <a:gd name="connsiteX190" fmla="*/ 31048 w 110994"/>
                <a:gd name="connsiteY190" fmla="*/ 130483 h 142885"/>
                <a:gd name="connsiteX191" fmla="*/ 32572 w 110994"/>
                <a:gd name="connsiteY191" fmla="*/ 132579 h 142885"/>
                <a:gd name="connsiteX192" fmla="*/ 32572 w 110994"/>
                <a:gd name="connsiteY192" fmla="*/ 135341 h 142885"/>
                <a:gd name="connsiteX193" fmla="*/ 34858 w 110994"/>
                <a:gd name="connsiteY193" fmla="*/ 136389 h 142885"/>
                <a:gd name="connsiteX194" fmla="*/ 34858 w 110994"/>
                <a:gd name="connsiteY194" fmla="*/ 135436 h 142885"/>
                <a:gd name="connsiteX195" fmla="*/ 34858 w 110994"/>
                <a:gd name="connsiteY195" fmla="*/ 133150 h 142885"/>
                <a:gd name="connsiteX196" fmla="*/ 35429 w 110994"/>
                <a:gd name="connsiteY196" fmla="*/ 130959 h 142885"/>
                <a:gd name="connsiteX197" fmla="*/ 37144 w 110994"/>
                <a:gd name="connsiteY197" fmla="*/ 130959 h 142885"/>
                <a:gd name="connsiteX198" fmla="*/ 37620 w 110994"/>
                <a:gd name="connsiteY198" fmla="*/ 132769 h 142885"/>
                <a:gd name="connsiteX199" fmla="*/ 36953 w 110994"/>
                <a:gd name="connsiteY199" fmla="*/ 137532 h 142885"/>
                <a:gd name="connsiteX200" fmla="*/ 36953 w 110994"/>
                <a:gd name="connsiteY200" fmla="*/ 139818 h 142885"/>
                <a:gd name="connsiteX201" fmla="*/ 38096 w 110994"/>
                <a:gd name="connsiteY201" fmla="*/ 141913 h 142885"/>
                <a:gd name="connsiteX202" fmla="*/ 39525 w 110994"/>
                <a:gd name="connsiteY202" fmla="*/ 142485 h 142885"/>
                <a:gd name="connsiteX203" fmla="*/ 40668 w 110994"/>
                <a:gd name="connsiteY203" fmla="*/ 141723 h 142885"/>
                <a:gd name="connsiteX204" fmla="*/ 40668 w 110994"/>
                <a:gd name="connsiteY204" fmla="*/ 140484 h 142885"/>
                <a:gd name="connsiteX205" fmla="*/ 40668 w 110994"/>
                <a:gd name="connsiteY205" fmla="*/ 136865 h 142885"/>
                <a:gd name="connsiteX206" fmla="*/ 41621 w 110994"/>
                <a:gd name="connsiteY206" fmla="*/ 135817 h 142885"/>
                <a:gd name="connsiteX207" fmla="*/ 42478 w 110994"/>
                <a:gd name="connsiteY207" fmla="*/ 135817 h 142885"/>
                <a:gd name="connsiteX208" fmla="*/ 43049 w 110994"/>
                <a:gd name="connsiteY208" fmla="*/ 138008 h 142885"/>
                <a:gd name="connsiteX209" fmla="*/ 43049 w 110994"/>
                <a:gd name="connsiteY209" fmla="*/ 140198 h 142885"/>
                <a:gd name="connsiteX210" fmla="*/ 45049 w 110994"/>
                <a:gd name="connsiteY210" fmla="*/ 141341 h 142885"/>
                <a:gd name="connsiteX211" fmla="*/ 45907 w 110994"/>
                <a:gd name="connsiteY211" fmla="*/ 139913 h 142885"/>
                <a:gd name="connsiteX212" fmla="*/ 45907 w 110994"/>
                <a:gd name="connsiteY212" fmla="*/ 138198 h 142885"/>
                <a:gd name="connsiteX213" fmla="*/ 44954 w 110994"/>
                <a:gd name="connsiteY213" fmla="*/ 132674 h 142885"/>
                <a:gd name="connsiteX214" fmla="*/ 45907 w 110994"/>
                <a:gd name="connsiteY214" fmla="*/ 131245 h 142885"/>
                <a:gd name="connsiteX215" fmla="*/ 46859 w 110994"/>
                <a:gd name="connsiteY215" fmla="*/ 131912 h 142885"/>
                <a:gd name="connsiteX216" fmla="*/ 46859 w 110994"/>
                <a:gd name="connsiteY216" fmla="*/ 133055 h 142885"/>
                <a:gd name="connsiteX217" fmla="*/ 46859 w 110994"/>
                <a:gd name="connsiteY217" fmla="*/ 135055 h 142885"/>
                <a:gd name="connsiteX218" fmla="*/ 47812 w 110994"/>
                <a:gd name="connsiteY218" fmla="*/ 137246 h 142885"/>
                <a:gd name="connsiteX219" fmla="*/ 50003 w 110994"/>
                <a:gd name="connsiteY219" fmla="*/ 137246 h 142885"/>
                <a:gd name="connsiteX220" fmla="*/ 50003 w 110994"/>
                <a:gd name="connsiteY220" fmla="*/ 135341 h 142885"/>
                <a:gd name="connsiteX221" fmla="*/ 50003 w 110994"/>
                <a:gd name="connsiteY221" fmla="*/ 133531 h 142885"/>
                <a:gd name="connsiteX222" fmla="*/ 50003 w 110994"/>
                <a:gd name="connsiteY222" fmla="*/ 132674 h 142885"/>
                <a:gd name="connsiteX223" fmla="*/ 50003 w 110994"/>
                <a:gd name="connsiteY223" fmla="*/ 132674 h 142885"/>
                <a:gd name="connsiteX224" fmla="*/ 52193 w 110994"/>
                <a:gd name="connsiteY224" fmla="*/ 134007 h 142885"/>
                <a:gd name="connsiteX225" fmla="*/ 52193 w 110994"/>
                <a:gd name="connsiteY225" fmla="*/ 136579 h 142885"/>
                <a:gd name="connsiteX226" fmla="*/ 52193 w 110994"/>
                <a:gd name="connsiteY226" fmla="*/ 139056 h 142885"/>
                <a:gd name="connsiteX227" fmla="*/ 52193 w 110994"/>
                <a:gd name="connsiteY227" fmla="*/ 139722 h 142885"/>
                <a:gd name="connsiteX228" fmla="*/ 53622 w 110994"/>
                <a:gd name="connsiteY228" fmla="*/ 139722 h 142885"/>
                <a:gd name="connsiteX229" fmla="*/ 54574 w 110994"/>
                <a:gd name="connsiteY229" fmla="*/ 139722 h 142885"/>
                <a:gd name="connsiteX230" fmla="*/ 55527 w 110994"/>
                <a:gd name="connsiteY230" fmla="*/ 136865 h 142885"/>
                <a:gd name="connsiteX231" fmla="*/ 54574 w 110994"/>
                <a:gd name="connsiteY231" fmla="*/ 133722 h 142885"/>
                <a:gd name="connsiteX232" fmla="*/ 55337 w 110994"/>
                <a:gd name="connsiteY232" fmla="*/ 132198 h 142885"/>
                <a:gd name="connsiteX233" fmla="*/ 56861 w 110994"/>
                <a:gd name="connsiteY233" fmla="*/ 132864 h 142885"/>
                <a:gd name="connsiteX234" fmla="*/ 56861 w 110994"/>
                <a:gd name="connsiteY234" fmla="*/ 134483 h 142885"/>
                <a:gd name="connsiteX235" fmla="*/ 56861 w 110994"/>
                <a:gd name="connsiteY235" fmla="*/ 135627 h 142885"/>
                <a:gd name="connsiteX236" fmla="*/ 57527 w 110994"/>
                <a:gd name="connsiteY236" fmla="*/ 136579 h 142885"/>
                <a:gd name="connsiteX237" fmla="*/ 59432 w 110994"/>
                <a:gd name="connsiteY237" fmla="*/ 135722 h 142885"/>
                <a:gd name="connsiteX238" fmla="*/ 59432 w 110994"/>
                <a:gd name="connsiteY238" fmla="*/ 133531 h 142885"/>
                <a:gd name="connsiteX239" fmla="*/ 60575 w 110994"/>
                <a:gd name="connsiteY239" fmla="*/ 133531 h 142885"/>
                <a:gd name="connsiteX240" fmla="*/ 61623 w 110994"/>
                <a:gd name="connsiteY240" fmla="*/ 134293 h 142885"/>
                <a:gd name="connsiteX241" fmla="*/ 61623 w 110994"/>
                <a:gd name="connsiteY241" fmla="*/ 135436 h 142885"/>
                <a:gd name="connsiteX242" fmla="*/ 61623 w 110994"/>
                <a:gd name="connsiteY242" fmla="*/ 138198 h 142885"/>
                <a:gd name="connsiteX243" fmla="*/ 63528 w 110994"/>
                <a:gd name="connsiteY243" fmla="*/ 140389 h 142885"/>
                <a:gd name="connsiteX244" fmla="*/ 65147 w 110994"/>
                <a:gd name="connsiteY244" fmla="*/ 140389 h 142885"/>
                <a:gd name="connsiteX245" fmla="*/ 65147 w 110994"/>
                <a:gd name="connsiteY245" fmla="*/ 139818 h 142885"/>
                <a:gd name="connsiteX246" fmla="*/ 64671 w 110994"/>
                <a:gd name="connsiteY246" fmla="*/ 136198 h 142885"/>
                <a:gd name="connsiteX247" fmla="*/ 64671 w 110994"/>
                <a:gd name="connsiteY247" fmla="*/ 134293 h 142885"/>
                <a:gd name="connsiteX248" fmla="*/ 65338 w 110994"/>
                <a:gd name="connsiteY248" fmla="*/ 133531 h 142885"/>
                <a:gd name="connsiteX249" fmla="*/ 66386 w 110994"/>
                <a:gd name="connsiteY249" fmla="*/ 134103 h 142885"/>
                <a:gd name="connsiteX250" fmla="*/ 67338 w 110994"/>
                <a:gd name="connsiteY250" fmla="*/ 134865 h 142885"/>
                <a:gd name="connsiteX251" fmla="*/ 68576 w 110994"/>
                <a:gd name="connsiteY251" fmla="*/ 134865 h 142885"/>
                <a:gd name="connsiteX252" fmla="*/ 69148 w 110994"/>
                <a:gd name="connsiteY252" fmla="*/ 133817 h 142885"/>
                <a:gd name="connsiteX253" fmla="*/ 69624 w 110994"/>
                <a:gd name="connsiteY253" fmla="*/ 133055 h 142885"/>
                <a:gd name="connsiteX254" fmla="*/ 71148 w 110994"/>
                <a:gd name="connsiteY254" fmla="*/ 132388 h 142885"/>
                <a:gd name="connsiteX255" fmla="*/ 71910 w 110994"/>
                <a:gd name="connsiteY255" fmla="*/ 133436 h 142885"/>
                <a:gd name="connsiteX256" fmla="*/ 71434 w 110994"/>
                <a:gd name="connsiteY256" fmla="*/ 134579 h 142885"/>
                <a:gd name="connsiteX257" fmla="*/ 70672 w 110994"/>
                <a:gd name="connsiteY257" fmla="*/ 135627 h 142885"/>
                <a:gd name="connsiteX258" fmla="*/ 70672 w 110994"/>
                <a:gd name="connsiteY258" fmla="*/ 136103 h 142885"/>
                <a:gd name="connsiteX259" fmla="*/ 70672 w 110994"/>
                <a:gd name="connsiteY259" fmla="*/ 137150 h 142885"/>
                <a:gd name="connsiteX260" fmla="*/ 73053 w 110994"/>
                <a:gd name="connsiteY260" fmla="*/ 136579 h 142885"/>
                <a:gd name="connsiteX261" fmla="*/ 74387 w 110994"/>
                <a:gd name="connsiteY261" fmla="*/ 134007 h 142885"/>
                <a:gd name="connsiteX262" fmla="*/ 74387 w 110994"/>
                <a:gd name="connsiteY262" fmla="*/ 132674 h 142885"/>
                <a:gd name="connsiteX263" fmla="*/ 75911 w 110994"/>
                <a:gd name="connsiteY263" fmla="*/ 131436 h 142885"/>
                <a:gd name="connsiteX264" fmla="*/ 75911 w 110994"/>
                <a:gd name="connsiteY264" fmla="*/ 131436 h 142885"/>
                <a:gd name="connsiteX265" fmla="*/ 76482 w 110994"/>
                <a:gd name="connsiteY265" fmla="*/ 133626 h 142885"/>
                <a:gd name="connsiteX266" fmla="*/ 75339 w 110994"/>
                <a:gd name="connsiteY266" fmla="*/ 135627 h 142885"/>
                <a:gd name="connsiteX267" fmla="*/ 75339 w 110994"/>
                <a:gd name="connsiteY267" fmla="*/ 137722 h 142885"/>
                <a:gd name="connsiteX268" fmla="*/ 77054 w 110994"/>
                <a:gd name="connsiteY268" fmla="*/ 137246 h 142885"/>
                <a:gd name="connsiteX269" fmla="*/ 78101 w 110994"/>
                <a:gd name="connsiteY269" fmla="*/ 135627 h 142885"/>
                <a:gd name="connsiteX270" fmla="*/ 79911 w 110994"/>
                <a:gd name="connsiteY270" fmla="*/ 135627 h 142885"/>
                <a:gd name="connsiteX271" fmla="*/ 79911 w 110994"/>
                <a:gd name="connsiteY271" fmla="*/ 136103 h 142885"/>
                <a:gd name="connsiteX272" fmla="*/ 81054 w 110994"/>
                <a:gd name="connsiteY272" fmla="*/ 129626 h 142885"/>
                <a:gd name="connsiteX273" fmla="*/ 87626 w 110994"/>
                <a:gd name="connsiteY273" fmla="*/ 113719 h 142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10994" h="142885">
                  <a:moveTo>
                    <a:pt x="87626" y="113719"/>
                  </a:moveTo>
                  <a:cubicBezTo>
                    <a:pt x="93417" y="100651"/>
                    <a:pt x="96989" y="86716"/>
                    <a:pt x="98199" y="72476"/>
                  </a:cubicBezTo>
                  <a:cubicBezTo>
                    <a:pt x="98418" y="68580"/>
                    <a:pt x="99018" y="64723"/>
                    <a:pt x="100009" y="60950"/>
                  </a:cubicBezTo>
                  <a:cubicBezTo>
                    <a:pt x="101514" y="57112"/>
                    <a:pt x="103295" y="53388"/>
                    <a:pt x="105343" y="49806"/>
                  </a:cubicBezTo>
                  <a:cubicBezTo>
                    <a:pt x="106971" y="46234"/>
                    <a:pt x="108400" y="42577"/>
                    <a:pt x="109629" y="38853"/>
                  </a:cubicBezTo>
                  <a:lnTo>
                    <a:pt x="110962" y="34947"/>
                  </a:lnTo>
                  <a:cubicBezTo>
                    <a:pt x="110962" y="34947"/>
                    <a:pt x="110105" y="35709"/>
                    <a:pt x="109629" y="35519"/>
                  </a:cubicBezTo>
                  <a:cubicBezTo>
                    <a:pt x="109162" y="35385"/>
                    <a:pt x="108848" y="34957"/>
                    <a:pt x="108867" y="34471"/>
                  </a:cubicBezTo>
                  <a:cubicBezTo>
                    <a:pt x="108905" y="34052"/>
                    <a:pt x="109067" y="33652"/>
                    <a:pt x="109343" y="33328"/>
                  </a:cubicBezTo>
                  <a:cubicBezTo>
                    <a:pt x="109343" y="33328"/>
                    <a:pt x="109915" y="32661"/>
                    <a:pt x="110010" y="32280"/>
                  </a:cubicBezTo>
                  <a:cubicBezTo>
                    <a:pt x="110058" y="32128"/>
                    <a:pt x="110058" y="31957"/>
                    <a:pt x="110010" y="31804"/>
                  </a:cubicBezTo>
                  <a:cubicBezTo>
                    <a:pt x="110010" y="31804"/>
                    <a:pt x="110010" y="30947"/>
                    <a:pt x="110010" y="30756"/>
                  </a:cubicBezTo>
                  <a:cubicBezTo>
                    <a:pt x="110010" y="30566"/>
                    <a:pt x="108391" y="30756"/>
                    <a:pt x="107533" y="31328"/>
                  </a:cubicBezTo>
                  <a:cubicBezTo>
                    <a:pt x="106733" y="31947"/>
                    <a:pt x="106238" y="32890"/>
                    <a:pt x="106200" y="33899"/>
                  </a:cubicBezTo>
                  <a:cubicBezTo>
                    <a:pt x="106200" y="34376"/>
                    <a:pt x="106200" y="34852"/>
                    <a:pt x="106200" y="35233"/>
                  </a:cubicBezTo>
                  <a:cubicBezTo>
                    <a:pt x="106200" y="35614"/>
                    <a:pt x="104866" y="35233"/>
                    <a:pt x="104676" y="36471"/>
                  </a:cubicBezTo>
                  <a:lnTo>
                    <a:pt x="104676" y="36471"/>
                  </a:lnTo>
                  <a:cubicBezTo>
                    <a:pt x="105152" y="34757"/>
                    <a:pt x="104676" y="35043"/>
                    <a:pt x="104104" y="34281"/>
                  </a:cubicBezTo>
                  <a:cubicBezTo>
                    <a:pt x="103533" y="33519"/>
                    <a:pt x="104676" y="32852"/>
                    <a:pt x="105247" y="32280"/>
                  </a:cubicBezTo>
                  <a:cubicBezTo>
                    <a:pt x="105819" y="31709"/>
                    <a:pt x="106010" y="30661"/>
                    <a:pt x="105247" y="30185"/>
                  </a:cubicBezTo>
                  <a:cubicBezTo>
                    <a:pt x="104638" y="29880"/>
                    <a:pt x="103895" y="30090"/>
                    <a:pt x="103533" y="30661"/>
                  </a:cubicBezTo>
                  <a:cubicBezTo>
                    <a:pt x="103238" y="31232"/>
                    <a:pt x="102885" y="31775"/>
                    <a:pt x="102485" y="32280"/>
                  </a:cubicBezTo>
                  <a:cubicBezTo>
                    <a:pt x="101961" y="32709"/>
                    <a:pt x="101199" y="32709"/>
                    <a:pt x="100676" y="32280"/>
                  </a:cubicBezTo>
                  <a:cubicBezTo>
                    <a:pt x="100009" y="31614"/>
                    <a:pt x="100676" y="30661"/>
                    <a:pt x="101247" y="30090"/>
                  </a:cubicBezTo>
                  <a:lnTo>
                    <a:pt x="103247" y="28089"/>
                  </a:lnTo>
                  <a:cubicBezTo>
                    <a:pt x="103666" y="27804"/>
                    <a:pt x="103990" y="27404"/>
                    <a:pt x="104200" y="26946"/>
                  </a:cubicBezTo>
                  <a:cubicBezTo>
                    <a:pt x="104314" y="26422"/>
                    <a:pt x="104085" y="25889"/>
                    <a:pt x="103628" y="25613"/>
                  </a:cubicBezTo>
                  <a:cubicBezTo>
                    <a:pt x="103104" y="25289"/>
                    <a:pt x="102438" y="25289"/>
                    <a:pt x="101914" y="25613"/>
                  </a:cubicBezTo>
                  <a:cubicBezTo>
                    <a:pt x="101228" y="26060"/>
                    <a:pt x="100647" y="26641"/>
                    <a:pt x="100199" y="27327"/>
                  </a:cubicBezTo>
                  <a:cubicBezTo>
                    <a:pt x="99628" y="28185"/>
                    <a:pt x="98961" y="29328"/>
                    <a:pt x="97913" y="29042"/>
                  </a:cubicBezTo>
                  <a:cubicBezTo>
                    <a:pt x="97208" y="28823"/>
                    <a:pt x="96818" y="28070"/>
                    <a:pt x="97046" y="27366"/>
                  </a:cubicBezTo>
                  <a:cubicBezTo>
                    <a:pt x="97046" y="27356"/>
                    <a:pt x="97046" y="27337"/>
                    <a:pt x="97056" y="27327"/>
                  </a:cubicBezTo>
                  <a:cubicBezTo>
                    <a:pt x="97323" y="26680"/>
                    <a:pt x="97837" y="26165"/>
                    <a:pt x="98485" y="25898"/>
                  </a:cubicBezTo>
                  <a:cubicBezTo>
                    <a:pt x="99342" y="25422"/>
                    <a:pt x="100580" y="24851"/>
                    <a:pt x="100485" y="23898"/>
                  </a:cubicBezTo>
                  <a:cubicBezTo>
                    <a:pt x="100228" y="23070"/>
                    <a:pt x="99447" y="22527"/>
                    <a:pt x="98580" y="22565"/>
                  </a:cubicBezTo>
                  <a:cubicBezTo>
                    <a:pt x="97751" y="22584"/>
                    <a:pt x="96961" y="22927"/>
                    <a:pt x="96389" y="23517"/>
                  </a:cubicBezTo>
                  <a:cubicBezTo>
                    <a:pt x="95818" y="24089"/>
                    <a:pt x="95341" y="24756"/>
                    <a:pt x="94770" y="25232"/>
                  </a:cubicBezTo>
                  <a:cubicBezTo>
                    <a:pt x="94398" y="25499"/>
                    <a:pt x="93903" y="25499"/>
                    <a:pt x="93532" y="25232"/>
                  </a:cubicBezTo>
                  <a:cubicBezTo>
                    <a:pt x="93532" y="23813"/>
                    <a:pt x="94351" y="22517"/>
                    <a:pt x="95627" y="21898"/>
                  </a:cubicBezTo>
                  <a:cubicBezTo>
                    <a:pt x="96094" y="21650"/>
                    <a:pt x="96542" y="21355"/>
                    <a:pt x="96961" y="21041"/>
                  </a:cubicBezTo>
                  <a:cubicBezTo>
                    <a:pt x="97323" y="20669"/>
                    <a:pt x="97323" y="20079"/>
                    <a:pt x="96961" y="19707"/>
                  </a:cubicBezTo>
                  <a:lnTo>
                    <a:pt x="96389" y="19707"/>
                  </a:lnTo>
                  <a:cubicBezTo>
                    <a:pt x="95208" y="19698"/>
                    <a:pt x="94094" y="20222"/>
                    <a:pt x="93341" y="21136"/>
                  </a:cubicBezTo>
                  <a:cubicBezTo>
                    <a:pt x="92770" y="21898"/>
                    <a:pt x="92484" y="22850"/>
                    <a:pt x="91436" y="23041"/>
                  </a:cubicBezTo>
                  <a:cubicBezTo>
                    <a:pt x="91474" y="20841"/>
                    <a:pt x="92884" y="18907"/>
                    <a:pt x="94961" y="18183"/>
                  </a:cubicBezTo>
                  <a:cubicBezTo>
                    <a:pt x="95627" y="18031"/>
                    <a:pt x="96275" y="17774"/>
                    <a:pt x="96865" y="17421"/>
                  </a:cubicBezTo>
                  <a:cubicBezTo>
                    <a:pt x="97408" y="17040"/>
                    <a:pt x="97646" y="16345"/>
                    <a:pt x="97437" y="15707"/>
                  </a:cubicBezTo>
                  <a:cubicBezTo>
                    <a:pt x="97104" y="15231"/>
                    <a:pt x="96589" y="14916"/>
                    <a:pt x="96008" y="14849"/>
                  </a:cubicBezTo>
                  <a:cubicBezTo>
                    <a:pt x="94494" y="14440"/>
                    <a:pt x="92875" y="14840"/>
                    <a:pt x="91722" y="15897"/>
                  </a:cubicBezTo>
                  <a:cubicBezTo>
                    <a:pt x="90788" y="16983"/>
                    <a:pt x="90017" y="18202"/>
                    <a:pt x="89436" y="19517"/>
                  </a:cubicBezTo>
                  <a:cubicBezTo>
                    <a:pt x="89436" y="19993"/>
                    <a:pt x="88769" y="20469"/>
                    <a:pt x="88198" y="20374"/>
                  </a:cubicBezTo>
                  <a:cubicBezTo>
                    <a:pt x="87464" y="20279"/>
                    <a:pt x="86950" y="19603"/>
                    <a:pt x="87055" y="18879"/>
                  </a:cubicBezTo>
                  <a:cubicBezTo>
                    <a:pt x="87055" y="18869"/>
                    <a:pt x="87055" y="18860"/>
                    <a:pt x="87055" y="18850"/>
                  </a:cubicBezTo>
                  <a:cubicBezTo>
                    <a:pt x="87350" y="18221"/>
                    <a:pt x="87731" y="17650"/>
                    <a:pt x="88198" y="17136"/>
                  </a:cubicBezTo>
                  <a:cubicBezTo>
                    <a:pt x="88560" y="16555"/>
                    <a:pt x="88560" y="15812"/>
                    <a:pt x="88198" y="15231"/>
                  </a:cubicBezTo>
                  <a:cubicBezTo>
                    <a:pt x="87645" y="14488"/>
                    <a:pt x="86645" y="14249"/>
                    <a:pt x="85816" y="14659"/>
                  </a:cubicBezTo>
                  <a:cubicBezTo>
                    <a:pt x="85035" y="15069"/>
                    <a:pt x="84426" y="15745"/>
                    <a:pt x="84102" y="16564"/>
                  </a:cubicBezTo>
                  <a:lnTo>
                    <a:pt x="83340" y="17707"/>
                  </a:lnTo>
                  <a:cubicBezTo>
                    <a:pt x="83045" y="15974"/>
                    <a:pt x="83454" y="14183"/>
                    <a:pt x="84483" y="12754"/>
                  </a:cubicBezTo>
                  <a:cubicBezTo>
                    <a:pt x="84788" y="12449"/>
                    <a:pt x="85045" y="12097"/>
                    <a:pt x="85245" y="11706"/>
                  </a:cubicBezTo>
                  <a:cubicBezTo>
                    <a:pt x="85531" y="11306"/>
                    <a:pt x="85531" y="10773"/>
                    <a:pt x="85245" y="10373"/>
                  </a:cubicBezTo>
                  <a:cubicBezTo>
                    <a:pt x="85035" y="10287"/>
                    <a:pt x="84788" y="10287"/>
                    <a:pt x="84578" y="10373"/>
                  </a:cubicBezTo>
                  <a:cubicBezTo>
                    <a:pt x="83359" y="10268"/>
                    <a:pt x="82206" y="10963"/>
                    <a:pt x="81721" y="12087"/>
                  </a:cubicBezTo>
                  <a:cubicBezTo>
                    <a:pt x="81330" y="13173"/>
                    <a:pt x="81045" y="14288"/>
                    <a:pt x="80863" y="15421"/>
                  </a:cubicBezTo>
                  <a:cubicBezTo>
                    <a:pt x="80863" y="15421"/>
                    <a:pt x="80292" y="16373"/>
                    <a:pt x="79816" y="16088"/>
                  </a:cubicBezTo>
                  <a:cubicBezTo>
                    <a:pt x="79339" y="15802"/>
                    <a:pt x="79816" y="16088"/>
                    <a:pt x="79816" y="15612"/>
                  </a:cubicBezTo>
                  <a:cubicBezTo>
                    <a:pt x="79339" y="13897"/>
                    <a:pt x="80768" y="12373"/>
                    <a:pt x="80578" y="10658"/>
                  </a:cubicBezTo>
                  <a:cubicBezTo>
                    <a:pt x="80359" y="9544"/>
                    <a:pt x="79835" y="8525"/>
                    <a:pt x="79054" y="7706"/>
                  </a:cubicBezTo>
                  <a:cubicBezTo>
                    <a:pt x="78482" y="7134"/>
                    <a:pt x="77530" y="6563"/>
                    <a:pt x="77054" y="7134"/>
                  </a:cubicBezTo>
                  <a:cubicBezTo>
                    <a:pt x="76901" y="7401"/>
                    <a:pt x="76901" y="7725"/>
                    <a:pt x="77054" y="7991"/>
                  </a:cubicBezTo>
                  <a:cubicBezTo>
                    <a:pt x="77054" y="9230"/>
                    <a:pt x="77720" y="10468"/>
                    <a:pt x="78006" y="11802"/>
                  </a:cubicBezTo>
                  <a:cubicBezTo>
                    <a:pt x="78368" y="13078"/>
                    <a:pt x="78120" y="14449"/>
                    <a:pt x="77339" y="15516"/>
                  </a:cubicBezTo>
                  <a:cubicBezTo>
                    <a:pt x="76768" y="15516"/>
                    <a:pt x="76196" y="14849"/>
                    <a:pt x="76101" y="14278"/>
                  </a:cubicBezTo>
                  <a:cubicBezTo>
                    <a:pt x="76006" y="13707"/>
                    <a:pt x="76101" y="13040"/>
                    <a:pt x="76101" y="12468"/>
                  </a:cubicBezTo>
                  <a:cubicBezTo>
                    <a:pt x="75625" y="12468"/>
                    <a:pt x="74958" y="12468"/>
                    <a:pt x="74768" y="13230"/>
                  </a:cubicBezTo>
                  <a:cubicBezTo>
                    <a:pt x="74577" y="13992"/>
                    <a:pt x="74196" y="14469"/>
                    <a:pt x="73624" y="14373"/>
                  </a:cubicBezTo>
                  <a:cubicBezTo>
                    <a:pt x="73053" y="14278"/>
                    <a:pt x="73624" y="11516"/>
                    <a:pt x="74101" y="10182"/>
                  </a:cubicBezTo>
                  <a:cubicBezTo>
                    <a:pt x="74482" y="7925"/>
                    <a:pt x="73691" y="5629"/>
                    <a:pt x="72005" y="4086"/>
                  </a:cubicBezTo>
                  <a:cubicBezTo>
                    <a:pt x="71786" y="3810"/>
                    <a:pt x="71481" y="3610"/>
                    <a:pt x="71148" y="3515"/>
                  </a:cubicBezTo>
                  <a:cubicBezTo>
                    <a:pt x="70367" y="3372"/>
                    <a:pt x="69605" y="3820"/>
                    <a:pt x="69338" y="4563"/>
                  </a:cubicBezTo>
                  <a:cubicBezTo>
                    <a:pt x="69195" y="5286"/>
                    <a:pt x="69195" y="6029"/>
                    <a:pt x="69338" y="6753"/>
                  </a:cubicBezTo>
                  <a:cubicBezTo>
                    <a:pt x="69481" y="7763"/>
                    <a:pt x="69481" y="8792"/>
                    <a:pt x="69338" y="9801"/>
                  </a:cubicBezTo>
                  <a:cubicBezTo>
                    <a:pt x="69338" y="10754"/>
                    <a:pt x="68386" y="11802"/>
                    <a:pt x="67338" y="11706"/>
                  </a:cubicBezTo>
                  <a:cubicBezTo>
                    <a:pt x="66366" y="11439"/>
                    <a:pt x="65728" y="10516"/>
                    <a:pt x="65814" y="9515"/>
                  </a:cubicBezTo>
                  <a:cubicBezTo>
                    <a:pt x="65957" y="8630"/>
                    <a:pt x="65957" y="7734"/>
                    <a:pt x="65814" y="6848"/>
                  </a:cubicBezTo>
                  <a:cubicBezTo>
                    <a:pt x="65814" y="5896"/>
                    <a:pt x="64195" y="5134"/>
                    <a:pt x="63433" y="5801"/>
                  </a:cubicBezTo>
                  <a:cubicBezTo>
                    <a:pt x="63347" y="6077"/>
                    <a:pt x="63347" y="6382"/>
                    <a:pt x="63433" y="6658"/>
                  </a:cubicBezTo>
                  <a:cubicBezTo>
                    <a:pt x="63376" y="7449"/>
                    <a:pt x="63376" y="8249"/>
                    <a:pt x="63433" y="9039"/>
                  </a:cubicBezTo>
                  <a:cubicBezTo>
                    <a:pt x="63604" y="9792"/>
                    <a:pt x="63395" y="10573"/>
                    <a:pt x="62861" y="11135"/>
                  </a:cubicBezTo>
                  <a:cubicBezTo>
                    <a:pt x="62356" y="11516"/>
                    <a:pt x="61652" y="11516"/>
                    <a:pt x="61147" y="11135"/>
                  </a:cubicBezTo>
                  <a:cubicBezTo>
                    <a:pt x="60480" y="11135"/>
                    <a:pt x="60575" y="9897"/>
                    <a:pt x="60671" y="9230"/>
                  </a:cubicBezTo>
                  <a:lnTo>
                    <a:pt x="61242" y="4563"/>
                  </a:lnTo>
                  <a:cubicBezTo>
                    <a:pt x="61337" y="3772"/>
                    <a:pt x="61337" y="2972"/>
                    <a:pt x="61242" y="2181"/>
                  </a:cubicBezTo>
                  <a:cubicBezTo>
                    <a:pt x="61099" y="1381"/>
                    <a:pt x="60699" y="648"/>
                    <a:pt x="60099" y="86"/>
                  </a:cubicBezTo>
                  <a:cubicBezTo>
                    <a:pt x="59680" y="-210"/>
                    <a:pt x="59185" y="-381"/>
                    <a:pt x="58670" y="-390"/>
                  </a:cubicBezTo>
                  <a:cubicBezTo>
                    <a:pt x="58156" y="-457"/>
                    <a:pt x="57670" y="-133"/>
                    <a:pt x="57527" y="372"/>
                  </a:cubicBezTo>
                  <a:cubicBezTo>
                    <a:pt x="57442" y="781"/>
                    <a:pt x="57442" y="1200"/>
                    <a:pt x="57527" y="1610"/>
                  </a:cubicBezTo>
                  <a:cubicBezTo>
                    <a:pt x="57861" y="2791"/>
                    <a:pt x="57861" y="4048"/>
                    <a:pt x="57527" y="5229"/>
                  </a:cubicBezTo>
                  <a:cubicBezTo>
                    <a:pt x="57527" y="5706"/>
                    <a:pt x="57527" y="6277"/>
                    <a:pt x="56575" y="6277"/>
                  </a:cubicBezTo>
                  <a:cubicBezTo>
                    <a:pt x="56232" y="6258"/>
                    <a:pt x="55918" y="6077"/>
                    <a:pt x="55718" y="5801"/>
                  </a:cubicBezTo>
                  <a:cubicBezTo>
                    <a:pt x="55289" y="5153"/>
                    <a:pt x="55079" y="4381"/>
                    <a:pt x="55146" y="3610"/>
                  </a:cubicBezTo>
                  <a:cubicBezTo>
                    <a:pt x="55289" y="2886"/>
                    <a:pt x="55289" y="2143"/>
                    <a:pt x="55146" y="1419"/>
                  </a:cubicBezTo>
                  <a:cubicBezTo>
                    <a:pt x="54813" y="629"/>
                    <a:pt x="53994" y="162"/>
                    <a:pt x="53146" y="276"/>
                  </a:cubicBezTo>
                  <a:cubicBezTo>
                    <a:pt x="52546" y="486"/>
                    <a:pt x="52155" y="1067"/>
                    <a:pt x="52193" y="1705"/>
                  </a:cubicBezTo>
                  <a:cubicBezTo>
                    <a:pt x="52260" y="2296"/>
                    <a:pt x="52422" y="2877"/>
                    <a:pt x="52670" y="3420"/>
                  </a:cubicBezTo>
                  <a:cubicBezTo>
                    <a:pt x="53355" y="5182"/>
                    <a:pt x="53679" y="7058"/>
                    <a:pt x="53622" y="8944"/>
                  </a:cubicBezTo>
                  <a:cubicBezTo>
                    <a:pt x="53622" y="9611"/>
                    <a:pt x="53622" y="10373"/>
                    <a:pt x="52670" y="10373"/>
                  </a:cubicBezTo>
                  <a:cubicBezTo>
                    <a:pt x="52222" y="10373"/>
                    <a:pt x="51812" y="10116"/>
                    <a:pt x="51622" y="9706"/>
                  </a:cubicBezTo>
                  <a:cubicBezTo>
                    <a:pt x="51527" y="9335"/>
                    <a:pt x="51527" y="8934"/>
                    <a:pt x="51622" y="8563"/>
                  </a:cubicBezTo>
                  <a:cubicBezTo>
                    <a:pt x="51669" y="7896"/>
                    <a:pt x="51669" y="7230"/>
                    <a:pt x="51622" y="6563"/>
                  </a:cubicBezTo>
                  <a:cubicBezTo>
                    <a:pt x="51584" y="5763"/>
                    <a:pt x="51279" y="4991"/>
                    <a:pt x="50764" y="4372"/>
                  </a:cubicBezTo>
                  <a:cubicBezTo>
                    <a:pt x="50098" y="3800"/>
                    <a:pt x="48955" y="3610"/>
                    <a:pt x="48479" y="4372"/>
                  </a:cubicBezTo>
                  <a:cubicBezTo>
                    <a:pt x="48002" y="5134"/>
                    <a:pt x="48479" y="5706"/>
                    <a:pt x="48479" y="6372"/>
                  </a:cubicBezTo>
                  <a:cubicBezTo>
                    <a:pt x="48574" y="6944"/>
                    <a:pt x="48574" y="7515"/>
                    <a:pt x="48479" y="8087"/>
                  </a:cubicBezTo>
                  <a:cubicBezTo>
                    <a:pt x="48479" y="8087"/>
                    <a:pt x="48479" y="8754"/>
                    <a:pt x="48479" y="8944"/>
                  </a:cubicBezTo>
                  <a:lnTo>
                    <a:pt x="48002" y="8944"/>
                  </a:lnTo>
                  <a:cubicBezTo>
                    <a:pt x="47040" y="9135"/>
                    <a:pt x="46088" y="8554"/>
                    <a:pt x="45812" y="7611"/>
                  </a:cubicBezTo>
                  <a:cubicBezTo>
                    <a:pt x="45573" y="6801"/>
                    <a:pt x="45573" y="5944"/>
                    <a:pt x="45812" y="5134"/>
                  </a:cubicBezTo>
                  <a:cubicBezTo>
                    <a:pt x="46040" y="4296"/>
                    <a:pt x="46040" y="3400"/>
                    <a:pt x="45812" y="2562"/>
                  </a:cubicBezTo>
                  <a:cubicBezTo>
                    <a:pt x="45888" y="2343"/>
                    <a:pt x="45888" y="2115"/>
                    <a:pt x="45812" y="1896"/>
                  </a:cubicBezTo>
                  <a:cubicBezTo>
                    <a:pt x="45354" y="1715"/>
                    <a:pt x="44840" y="1715"/>
                    <a:pt x="44383" y="1896"/>
                  </a:cubicBezTo>
                  <a:cubicBezTo>
                    <a:pt x="44040" y="1838"/>
                    <a:pt x="43678" y="1838"/>
                    <a:pt x="43335" y="1896"/>
                  </a:cubicBezTo>
                  <a:cubicBezTo>
                    <a:pt x="42440" y="2553"/>
                    <a:pt x="42097" y="3715"/>
                    <a:pt x="42478" y="4753"/>
                  </a:cubicBezTo>
                  <a:cubicBezTo>
                    <a:pt x="42878" y="5801"/>
                    <a:pt x="43202" y="6887"/>
                    <a:pt x="43430" y="7991"/>
                  </a:cubicBezTo>
                  <a:cubicBezTo>
                    <a:pt x="43497" y="8582"/>
                    <a:pt x="43192" y="9144"/>
                    <a:pt x="42668" y="9420"/>
                  </a:cubicBezTo>
                  <a:cubicBezTo>
                    <a:pt x="42059" y="9582"/>
                    <a:pt x="41421" y="9354"/>
                    <a:pt x="41049" y="8849"/>
                  </a:cubicBezTo>
                  <a:cubicBezTo>
                    <a:pt x="40916" y="8287"/>
                    <a:pt x="40916" y="7696"/>
                    <a:pt x="41049" y="7134"/>
                  </a:cubicBezTo>
                  <a:cubicBezTo>
                    <a:pt x="41097" y="6753"/>
                    <a:pt x="41097" y="6372"/>
                    <a:pt x="41049" y="5991"/>
                  </a:cubicBezTo>
                  <a:cubicBezTo>
                    <a:pt x="40935" y="5582"/>
                    <a:pt x="40658" y="5239"/>
                    <a:pt x="40287" y="5039"/>
                  </a:cubicBezTo>
                  <a:cubicBezTo>
                    <a:pt x="39535" y="4791"/>
                    <a:pt x="38734" y="5210"/>
                    <a:pt x="38487" y="5953"/>
                  </a:cubicBezTo>
                  <a:cubicBezTo>
                    <a:pt x="38487" y="5972"/>
                    <a:pt x="38477" y="5982"/>
                    <a:pt x="38477" y="5991"/>
                  </a:cubicBezTo>
                  <a:cubicBezTo>
                    <a:pt x="38477" y="6658"/>
                    <a:pt x="38477" y="7420"/>
                    <a:pt x="38477" y="8087"/>
                  </a:cubicBezTo>
                  <a:cubicBezTo>
                    <a:pt x="38153" y="8277"/>
                    <a:pt x="37753" y="8277"/>
                    <a:pt x="37429" y="8087"/>
                  </a:cubicBezTo>
                  <a:lnTo>
                    <a:pt x="37429" y="8087"/>
                  </a:lnTo>
                  <a:cubicBezTo>
                    <a:pt x="37429" y="8087"/>
                    <a:pt x="37429" y="8944"/>
                    <a:pt x="36953" y="9420"/>
                  </a:cubicBezTo>
                  <a:cubicBezTo>
                    <a:pt x="35486" y="12506"/>
                    <a:pt x="33420" y="15259"/>
                    <a:pt x="30857" y="17516"/>
                  </a:cubicBezTo>
                  <a:cubicBezTo>
                    <a:pt x="25647" y="22946"/>
                    <a:pt x="21685" y="29451"/>
                    <a:pt x="19237" y="36566"/>
                  </a:cubicBezTo>
                  <a:cubicBezTo>
                    <a:pt x="18151" y="40262"/>
                    <a:pt x="17255" y="44015"/>
                    <a:pt x="16570" y="47806"/>
                  </a:cubicBezTo>
                  <a:cubicBezTo>
                    <a:pt x="12569" y="66094"/>
                    <a:pt x="5806" y="83811"/>
                    <a:pt x="854" y="101908"/>
                  </a:cubicBezTo>
                  <a:cubicBezTo>
                    <a:pt x="-328" y="104975"/>
                    <a:pt x="-328" y="108366"/>
                    <a:pt x="854" y="111433"/>
                  </a:cubicBezTo>
                  <a:cubicBezTo>
                    <a:pt x="1453" y="112366"/>
                    <a:pt x="1968" y="113357"/>
                    <a:pt x="2378" y="114386"/>
                  </a:cubicBezTo>
                  <a:cubicBezTo>
                    <a:pt x="2758" y="115529"/>
                    <a:pt x="2758" y="116767"/>
                    <a:pt x="2378" y="117910"/>
                  </a:cubicBezTo>
                  <a:lnTo>
                    <a:pt x="3806" y="116386"/>
                  </a:lnTo>
                  <a:cubicBezTo>
                    <a:pt x="3806" y="116386"/>
                    <a:pt x="4568" y="115815"/>
                    <a:pt x="5045" y="116386"/>
                  </a:cubicBezTo>
                  <a:cubicBezTo>
                    <a:pt x="5054" y="117805"/>
                    <a:pt x="4282" y="119120"/>
                    <a:pt x="3044" y="119815"/>
                  </a:cubicBezTo>
                  <a:cubicBezTo>
                    <a:pt x="2549" y="120025"/>
                    <a:pt x="2101" y="120310"/>
                    <a:pt x="1711" y="120672"/>
                  </a:cubicBezTo>
                  <a:cubicBezTo>
                    <a:pt x="1711" y="120672"/>
                    <a:pt x="1711" y="121720"/>
                    <a:pt x="1711" y="121911"/>
                  </a:cubicBezTo>
                  <a:lnTo>
                    <a:pt x="2282" y="121911"/>
                  </a:lnTo>
                  <a:cubicBezTo>
                    <a:pt x="3435" y="121920"/>
                    <a:pt x="4530" y="121387"/>
                    <a:pt x="5235" y="120482"/>
                  </a:cubicBezTo>
                  <a:cubicBezTo>
                    <a:pt x="5806" y="119720"/>
                    <a:pt x="6092" y="118672"/>
                    <a:pt x="7140" y="118577"/>
                  </a:cubicBezTo>
                  <a:cubicBezTo>
                    <a:pt x="7121" y="120758"/>
                    <a:pt x="5692" y="122682"/>
                    <a:pt x="3616" y="123339"/>
                  </a:cubicBezTo>
                  <a:cubicBezTo>
                    <a:pt x="2997" y="123587"/>
                    <a:pt x="2387" y="123873"/>
                    <a:pt x="1806" y="124197"/>
                  </a:cubicBezTo>
                  <a:cubicBezTo>
                    <a:pt x="1244" y="124530"/>
                    <a:pt x="1006" y="125206"/>
                    <a:pt x="1235" y="125816"/>
                  </a:cubicBezTo>
                  <a:cubicBezTo>
                    <a:pt x="1558" y="126302"/>
                    <a:pt x="2082" y="126625"/>
                    <a:pt x="2663" y="126673"/>
                  </a:cubicBezTo>
                  <a:cubicBezTo>
                    <a:pt x="4159" y="127054"/>
                    <a:pt x="5749" y="126702"/>
                    <a:pt x="6949" y="125721"/>
                  </a:cubicBezTo>
                  <a:cubicBezTo>
                    <a:pt x="7826" y="124578"/>
                    <a:pt x="8559" y="123330"/>
                    <a:pt x="9140" y="122006"/>
                  </a:cubicBezTo>
                  <a:cubicBezTo>
                    <a:pt x="9397" y="121548"/>
                    <a:pt x="9855" y="121225"/>
                    <a:pt x="10379" y="121148"/>
                  </a:cubicBezTo>
                  <a:cubicBezTo>
                    <a:pt x="11102" y="121282"/>
                    <a:pt x="11579" y="121987"/>
                    <a:pt x="11436" y="122711"/>
                  </a:cubicBezTo>
                  <a:cubicBezTo>
                    <a:pt x="11436" y="122730"/>
                    <a:pt x="11436" y="122749"/>
                    <a:pt x="11426" y="122768"/>
                  </a:cubicBezTo>
                  <a:cubicBezTo>
                    <a:pt x="11426" y="123435"/>
                    <a:pt x="10760" y="123911"/>
                    <a:pt x="10379" y="124482"/>
                  </a:cubicBezTo>
                  <a:cubicBezTo>
                    <a:pt x="10017" y="125063"/>
                    <a:pt x="10017" y="125806"/>
                    <a:pt x="10379" y="126387"/>
                  </a:cubicBezTo>
                  <a:cubicBezTo>
                    <a:pt x="10931" y="127130"/>
                    <a:pt x="11931" y="127368"/>
                    <a:pt x="12760" y="126959"/>
                  </a:cubicBezTo>
                  <a:cubicBezTo>
                    <a:pt x="13474" y="126464"/>
                    <a:pt x="14065" y="125816"/>
                    <a:pt x="14474" y="125054"/>
                  </a:cubicBezTo>
                  <a:lnTo>
                    <a:pt x="15141" y="123911"/>
                  </a:lnTo>
                  <a:cubicBezTo>
                    <a:pt x="15541" y="125606"/>
                    <a:pt x="15151" y="127387"/>
                    <a:pt x="14093" y="128769"/>
                  </a:cubicBezTo>
                  <a:cubicBezTo>
                    <a:pt x="13779" y="129131"/>
                    <a:pt x="13493" y="129512"/>
                    <a:pt x="13236" y="129912"/>
                  </a:cubicBezTo>
                  <a:cubicBezTo>
                    <a:pt x="12998" y="130321"/>
                    <a:pt x="12998" y="130835"/>
                    <a:pt x="13236" y="131245"/>
                  </a:cubicBezTo>
                  <a:lnTo>
                    <a:pt x="13903" y="131245"/>
                  </a:lnTo>
                  <a:cubicBezTo>
                    <a:pt x="15122" y="131350"/>
                    <a:pt x="16274" y="130655"/>
                    <a:pt x="16760" y="129531"/>
                  </a:cubicBezTo>
                  <a:cubicBezTo>
                    <a:pt x="17141" y="128445"/>
                    <a:pt x="17437" y="127330"/>
                    <a:pt x="17618" y="126197"/>
                  </a:cubicBezTo>
                  <a:cubicBezTo>
                    <a:pt x="17618" y="126197"/>
                    <a:pt x="18189" y="125244"/>
                    <a:pt x="18665" y="125530"/>
                  </a:cubicBezTo>
                  <a:cubicBezTo>
                    <a:pt x="19141" y="125816"/>
                    <a:pt x="18665" y="125530"/>
                    <a:pt x="18665" y="126006"/>
                  </a:cubicBezTo>
                  <a:cubicBezTo>
                    <a:pt x="19141" y="127721"/>
                    <a:pt x="17713" y="129245"/>
                    <a:pt x="17903" y="130959"/>
                  </a:cubicBezTo>
                  <a:cubicBezTo>
                    <a:pt x="18122" y="132074"/>
                    <a:pt x="18646" y="133093"/>
                    <a:pt x="19427" y="133912"/>
                  </a:cubicBezTo>
                  <a:cubicBezTo>
                    <a:pt x="19999" y="134483"/>
                    <a:pt x="20951" y="135055"/>
                    <a:pt x="21428" y="134483"/>
                  </a:cubicBezTo>
                  <a:cubicBezTo>
                    <a:pt x="21580" y="134217"/>
                    <a:pt x="21580" y="133893"/>
                    <a:pt x="21428" y="133626"/>
                  </a:cubicBezTo>
                  <a:cubicBezTo>
                    <a:pt x="21428" y="132388"/>
                    <a:pt x="20761" y="131150"/>
                    <a:pt x="20475" y="129816"/>
                  </a:cubicBezTo>
                  <a:cubicBezTo>
                    <a:pt x="20084" y="128559"/>
                    <a:pt x="20294" y="127187"/>
                    <a:pt x="21046" y="126102"/>
                  </a:cubicBezTo>
                  <a:cubicBezTo>
                    <a:pt x="21713" y="126102"/>
                    <a:pt x="22285" y="126768"/>
                    <a:pt x="22285" y="127340"/>
                  </a:cubicBezTo>
                  <a:cubicBezTo>
                    <a:pt x="22285" y="127911"/>
                    <a:pt x="22285" y="128578"/>
                    <a:pt x="22285" y="129149"/>
                  </a:cubicBezTo>
                  <a:cubicBezTo>
                    <a:pt x="22237" y="129302"/>
                    <a:pt x="22237" y="129473"/>
                    <a:pt x="22285" y="129626"/>
                  </a:cubicBezTo>
                  <a:cubicBezTo>
                    <a:pt x="22856" y="129626"/>
                    <a:pt x="23523" y="129626"/>
                    <a:pt x="23713" y="128864"/>
                  </a:cubicBezTo>
                  <a:cubicBezTo>
                    <a:pt x="23904" y="128102"/>
                    <a:pt x="24190" y="127625"/>
                    <a:pt x="24856" y="127721"/>
                  </a:cubicBezTo>
                  <a:cubicBezTo>
                    <a:pt x="25523" y="127816"/>
                    <a:pt x="24856" y="130578"/>
                    <a:pt x="24380" y="132007"/>
                  </a:cubicBezTo>
                  <a:cubicBezTo>
                    <a:pt x="23999" y="134217"/>
                    <a:pt x="24752" y="136474"/>
                    <a:pt x="26380" y="138008"/>
                  </a:cubicBezTo>
                  <a:cubicBezTo>
                    <a:pt x="26619" y="138265"/>
                    <a:pt x="26914" y="138456"/>
                    <a:pt x="27238" y="138579"/>
                  </a:cubicBezTo>
                  <a:cubicBezTo>
                    <a:pt x="27990" y="138808"/>
                    <a:pt x="28790" y="138389"/>
                    <a:pt x="29019" y="137627"/>
                  </a:cubicBezTo>
                  <a:cubicBezTo>
                    <a:pt x="29029" y="137598"/>
                    <a:pt x="29038" y="137560"/>
                    <a:pt x="29047" y="137532"/>
                  </a:cubicBezTo>
                  <a:cubicBezTo>
                    <a:pt x="29190" y="136808"/>
                    <a:pt x="29190" y="136065"/>
                    <a:pt x="29047" y="135341"/>
                  </a:cubicBezTo>
                  <a:cubicBezTo>
                    <a:pt x="28905" y="134331"/>
                    <a:pt x="28905" y="133302"/>
                    <a:pt x="29047" y="132293"/>
                  </a:cubicBezTo>
                  <a:cubicBezTo>
                    <a:pt x="29047" y="131340"/>
                    <a:pt x="30000" y="130293"/>
                    <a:pt x="31048" y="130483"/>
                  </a:cubicBezTo>
                  <a:cubicBezTo>
                    <a:pt x="32029" y="130673"/>
                    <a:pt x="32686" y="131588"/>
                    <a:pt x="32572" y="132579"/>
                  </a:cubicBezTo>
                  <a:cubicBezTo>
                    <a:pt x="32429" y="133493"/>
                    <a:pt x="32429" y="134426"/>
                    <a:pt x="32572" y="135341"/>
                  </a:cubicBezTo>
                  <a:cubicBezTo>
                    <a:pt x="32572" y="136198"/>
                    <a:pt x="34096" y="136960"/>
                    <a:pt x="34858" y="136389"/>
                  </a:cubicBezTo>
                  <a:cubicBezTo>
                    <a:pt x="34982" y="136084"/>
                    <a:pt x="34982" y="135741"/>
                    <a:pt x="34858" y="135436"/>
                  </a:cubicBezTo>
                  <a:cubicBezTo>
                    <a:pt x="34953" y="134674"/>
                    <a:pt x="34953" y="133912"/>
                    <a:pt x="34858" y="133150"/>
                  </a:cubicBezTo>
                  <a:cubicBezTo>
                    <a:pt x="34858" y="132293"/>
                    <a:pt x="34858" y="131436"/>
                    <a:pt x="35429" y="130959"/>
                  </a:cubicBezTo>
                  <a:cubicBezTo>
                    <a:pt x="35934" y="130578"/>
                    <a:pt x="36639" y="130578"/>
                    <a:pt x="37144" y="130959"/>
                  </a:cubicBezTo>
                  <a:cubicBezTo>
                    <a:pt x="37629" y="131426"/>
                    <a:pt x="37811" y="132121"/>
                    <a:pt x="37620" y="132769"/>
                  </a:cubicBezTo>
                  <a:lnTo>
                    <a:pt x="36953" y="137532"/>
                  </a:lnTo>
                  <a:cubicBezTo>
                    <a:pt x="36858" y="138294"/>
                    <a:pt x="36858" y="139056"/>
                    <a:pt x="36953" y="139818"/>
                  </a:cubicBezTo>
                  <a:cubicBezTo>
                    <a:pt x="37077" y="140627"/>
                    <a:pt x="37487" y="141370"/>
                    <a:pt x="38096" y="141913"/>
                  </a:cubicBezTo>
                  <a:cubicBezTo>
                    <a:pt x="38487" y="142275"/>
                    <a:pt x="38992" y="142485"/>
                    <a:pt x="39525" y="142485"/>
                  </a:cubicBezTo>
                  <a:cubicBezTo>
                    <a:pt x="40030" y="142513"/>
                    <a:pt x="40496" y="142199"/>
                    <a:pt x="40668" y="141723"/>
                  </a:cubicBezTo>
                  <a:cubicBezTo>
                    <a:pt x="40811" y="141323"/>
                    <a:pt x="40811" y="140885"/>
                    <a:pt x="40668" y="140484"/>
                  </a:cubicBezTo>
                  <a:cubicBezTo>
                    <a:pt x="40392" y="139294"/>
                    <a:pt x="40392" y="138055"/>
                    <a:pt x="40668" y="136865"/>
                  </a:cubicBezTo>
                  <a:cubicBezTo>
                    <a:pt x="40668" y="136865"/>
                    <a:pt x="40668" y="135817"/>
                    <a:pt x="41621" y="135817"/>
                  </a:cubicBezTo>
                  <a:cubicBezTo>
                    <a:pt x="41897" y="135703"/>
                    <a:pt x="42202" y="135703"/>
                    <a:pt x="42478" y="135817"/>
                  </a:cubicBezTo>
                  <a:cubicBezTo>
                    <a:pt x="42906" y="136465"/>
                    <a:pt x="43116" y="137236"/>
                    <a:pt x="43049" y="138008"/>
                  </a:cubicBezTo>
                  <a:cubicBezTo>
                    <a:pt x="42859" y="138722"/>
                    <a:pt x="42859" y="139484"/>
                    <a:pt x="43049" y="140198"/>
                  </a:cubicBezTo>
                  <a:cubicBezTo>
                    <a:pt x="43354" y="141008"/>
                    <a:pt x="44192" y="141484"/>
                    <a:pt x="45049" y="141341"/>
                  </a:cubicBezTo>
                  <a:cubicBezTo>
                    <a:pt x="45592" y="141075"/>
                    <a:pt x="45926" y="140513"/>
                    <a:pt x="45907" y="139913"/>
                  </a:cubicBezTo>
                  <a:cubicBezTo>
                    <a:pt x="45992" y="139341"/>
                    <a:pt x="45992" y="138770"/>
                    <a:pt x="45907" y="138198"/>
                  </a:cubicBezTo>
                  <a:cubicBezTo>
                    <a:pt x="45221" y="136436"/>
                    <a:pt x="44897" y="134560"/>
                    <a:pt x="44954" y="132674"/>
                  </a:cubicBezTo>
                  <a:cubicBezTo>
                    <a:pt x="44954" y="132007"/>
                    <a:pt x="44954" y="131245"/>
                    <a:pt x="45907" y="131245"/>
                  </a:cubicBezTo>
                  <a:cubicBezTo>
                    <a:pt x="46326" y="131255"/>
                    <a:pt x="46707" y="131521"/>
                    <a:pt x="46859" y="131912"/>
                  </a:cubicBezTo>
                  <a:cubicBezTo>
                    <a:pt x="46954" y="132283"/>
                    <a:pt x="46954" y="132683"/>
                    <a:pt x="46859" y="133055"/>
                  </a:cubicBezTo>
                  <a:cubicBezTo>
                    <a:pt x="46859" y="133722"/>
                    <a:pt x="46859" y="134388"/>
                    <a:pt x="46859" y="135055"/>
                  </a:cubicBezTo>
                  <a:cubicBezTo>
                    <a:pt x="46888" y="135884"/>
                    <a:pt x="47231" y="136665"/>
                    <a:pt x="47812" y="137246"/>
                  </a:cubicBezTo>
                  <a:cubicBezTo>
                    <a:pt x="48383" y="137817"/>
                    <a:pt x="49526" y="138008"/>
                    <a:pt x="50003" y="137246"/>
                  </a:cubicBezTo>
                  <a:cubicBezTo>
                    <a:pt x="50479" y="136484"/>
                    <a:pt x="50003" y="136007"/>
                    <a:pt x="50003" y="135341"/>
                  </a:cubicBezTo>
                  <a:cubicBezTo>
                    <a:pt x="49917" y="134741"/>
                    <a:pt x="49917" y="134131"/>
                    <a:pt x="50003" y="133531"/>
                  </a:cubicBezTo>
                  <a:cubicBezTo>
                    <a:pt x="50003" y="133531"/>
                    <a:pt x="50003" y="132864"/>
                    <a:pt x="50003" y="132674"/>
                  </a:cubicBezTo>
                  <a:lnTo>
                    <a:pt x="50003" y="132674"/>
                  </a:lnTo>
                  <a:cubicBezTo>
                    <a:pt x="50955" y="132531"/>
                    <a:pt x="51879" y="133093"/>
                    <a:pt x="52193" y="134007"/>
                  </a:cubicBezTo>
                  <a:cubicBezTo>
                    <a:pt x="52431" y="134846"/>
                    <a:pt x="52431" y="135741"/>
                    <a:pt x="52193" y="136579"/>
                  </a:cubicBezTo>
                  <a:cubicBezTo>
                    <a:pt x="51955" y="137389"/>
                    <a:pt x="51955" y="138246"/>
                    <a:pt x="52193" y="139056"/>
                  </a:cubicBezTo>
                  <a:cubicBezTo>
                    <a:pt x="52107" y="139265"/>
                    <a:pt x="52107" y="139513"/>
                    <a:pt x="52193" y="139722"/>
                  </a:cubicBezTo>
                  <a:cubicBezTo>
                    <a:pt x="52650" y="139913"/>
                    <a:pt x="53165" y="139913"/>
                    <a:pt x="53622" y="139722"/>
                  </a:cubicBezTo>
                  <a:lnTo>
                    <a:pt x="54574" y="139722"/>
                  </a:lnTo>
                  <a:cubicBezTo>
                    <a:pt x="55622" y="139246"/>
                    <a:pt x="55718" y="137913"/>
                    <a:pt x="55527" y="136865"/>
                  </a:cubicBezTo>
                  <a:cubicBezTo>
                    <a:pt x="55127" y="135846"/>
                    <a:pt x="54803" y="134798"/>
                    <a:pt x="54574" y="133722"/>
                  </a:cubicBezTo>
                  <a:cubicBezTo>
                    <a:pt x="54574" y="133150"/>
                    <a:pt x="54574" y="132388"/>
                    <a:pt x="55337" y="132198"/>
                  </a:cubicBezTo>
                  <a:cubicBezTo>
                    <a:pt x="55936" y="132074"/>
                    <a:pt x="56546" y="132341"/>
                    <a:pt x="56861" y="132864"/>
                  </a:cubicBezTo>
                  <a:cubicBezTo>
                    <a:pt x="57051" y="133388"/>
                    <a:pt x="57051" y="133960"/>
                    <a:pt x="56861" y="134483"/>
                  </a:cubicBezTo>
                  <a:cubicBezTo>
                    <a:pt x="56813" y="134865"/>
                    <a:pt x="56813" y="135246"/>
                    <a:pt x="56861" y="135627"/>
                  </a:cubicBezTo>
                  <a:cubicBezTo>
                    <a:pt x="56927" y="136027"/>
                    <a:pt x="57175" y="136379"/>
                    <a:pt x="57527" y="136579"/>
                  </a:cubicBezTo>
                  <a:cubicBezTo>
                    <a:pt x="58289" y="136846"/>
                    <a:pt x="59128" y="136465"/>
                    <a:pt x="59432" y="135722"/>
                  </a:cubicBezTo>
                  <a:cubicBezTo>
                    <a:pt x="59480" y="134988"/>
                    <a:pt x="59480" y="134265"/>
                    <a:pt x="59432" y="133531"/>
                  </a:cubicBezTo>
                  <a:cubicBezTo>
                    <a:pt x="59785" y="133331"/>
                    <a:pt x="60223" y="133331"/>
                    <a:pt x="60575" y="133531"/>
                  </a:cubicBezTo>
                  <a:cubicBezTo>
                    <a:pt x="61014" y="133636"/>
                    <a:pt x="61385" y="133912"/>
                    <a:pt x="61623" y="134293"/>
                  </a:cubicBezTo>
                  <a:cubicBezTo>
                    <a:pt x="61766" y="134665"/>
                    <a:pt x="61766" y="135065"/>
                    <a:pt x="61623" y="135436"/>
                  </a:cubicBezTo>
                  <a:cubicBezTo>
                    <a:pt x="61432" y="136350"/>
                    <a:pt x="61432" y="137284"/>
                    <a:pt x="61623" y="138198"/>
                  </a:cubicBezTo>
                  <a:cubicBezTo>
                    <a:pt x="61890" y="139179"/>
                    <a:pt x="62595" y="139989"/>
                    <a:pt x="63528" y="140389"/>
                  </a:cubicBezTo>
                  <a:cubicBezTo>
                    <a:pt x="64033" y="140675"/>
                    <a:pt x="64642" y="140675"/>
                    <a:pt x="65147" y="140389"/>
                  </a:cubicBezTo>
                  <a:cubicBezTo>
                    <a:pt x="65147" y="140389"/>
                    <a:pt x="65147" y="140389"/>
                    <a:pt x="65147" y="139818"/>
                  </a:cubicBezTo>
                  <a:cubicBezTo>
                    <a:pt x="65414" y="138589"/>
                    <a:pt x="65243" y="137313"/>
                    <a:pt x="64671" y="136198"/>
                  </a:cubicBezTo>
                  <a:cubicBezTo>
                    <a:pt x="64500" y="135579"/>
                    <a:pt x="64500" y="134912"/>
                    <a:pt x="64671" y="134293"/>
                  </a:cubicBezTo>
                  <a:cubicBezTo>
                    <a:pt x="64671" y="133903"/>
                    <a:pt x="64957" y="133579"/>
                    <a:pt x="65338" y="133531"/>
                  </a:cubicBezTo>
                  <a:cubicBezTo>
                    <a:pt x="65338" y="133531"/>
                    <a:pt x="66100" y="133531"/>
                    <a:pt x="66386" y="134103"/>
                  </a:cubicBezTo>
                  <a:cubicBezTo>
                    <a:pt x="66671" y="134674"/>
                    <a:pt x="66957" y="134769"/>
                    <a:pt x="67338" y="134865"/>
                  </a:cubicBezTo>
                  <a:cubicBezTo>
                    <a:pt x="67729" y="135036"/>
                    <a:pt x="68186" y="135036"/>
                    <a:pt x="68576" y="134865"/>
                  </a:cubicBezTo>
                  <a:cubicBezTo>
                    <a:pt x="68824" y="134550"/>
                    <a:pt x="69014" y="134198"/>
                    <a:pt x="69148" y="133817"/>
                  </a:cubicBezTo>
                  <a:lnTo>
                    <a:pt x="69624" y="133055"/>
                  </a:lnTo>
                  <a:cubicBezTo>
                    <a:pt x="69624" y="133055"/>
                    <a:pt x="70577" y="132198"/>
                    <a:pt x="71148" y="132388"/>
                  </a:cubicBezTo>
                  <a:cubicBezTo>
                    <a:pt x="71615" y="132521"/>
                    <a:pt x="71929" y="132950"/>
                    <a:pt x="71910" y="133436"/>
                  </a:cubicBezTo>
                  <a:cubicBezTo>
                    <a:pt x="71834" y="133845"/>
                    <a:pt x="71672" y="134236"/>
                    <a:pt x="71434" y="134579"/>
                  </a:cubicBezTo>
                  <a:cubicBezTo>
                    <a:pt x="71148" y="134903"/>
                    <a:pt x="70891" y="135255"/>
                    <a:pt x="70672" y="135627"/>
                  </a:cubicBezTo>
                  <a:cubicBezTo>
                    <a:pt x="70672" y="135627"/>
                    <a:pt x="70672" y="135627"/>
                    <a:pt x="70672" y="136103"/>
                  </a:cubicBezTo>
                  <a:cubicBezTo>
                    <a:pt x="70672" y="136579"/>
                    <a:pt x="70672" y="136960"/>
                    <a:pt x="70672" y="137150"/>
                  </a:cubicBezTo>
                  <a:cubicBezTo>
                    <a:pt x="70672" y="137341"/>
                    <a:pt x="72291" y="137150"/>
                    <a:pt x="73053" y="136579"/>
                  </a:cubicBezTo>
                  <a:cubicBezTo>
                    <a:pt x="73853" y="135960"/>
                    <a:pt x="74339" y="135017"/>
                    <a:pt x="74387" y="134007"/>
                  </a:cubicBezTo>
                  <a:cubicBezTo>
                    <a:pt x="74244" y="133579"/>
                    <a:pt x="74244" y="133102"/>
                    <a:pt x="74387" y="132674"/>
                  </a:cubicBezTo>
                  <a:cubicBezTo>
                    <a:pt x="75434" y="131626"/>
                    <a:pt x="75815" y="132198"/>
                    <a:pt x="75911" y="131436"/>
                  </a:cubicBezTo>
                  <a:lnTo>
                    <a:pt x="75911" y="131436"/>
                  </a:lnTo>
                  <a:cubicBezTo>
                    <a:pt x="75911" y="133150"/>
                    <a:pt x="76387" y="132864"/>
                    <a:pt x="76482" y="133626"/>
                  </a:cubicBezTo>
                  <a:cubicBezTo>
                    <a:pt x="76577" y="134388"/>
                    <a:pt x="75911" y="135055"/>
                    <a:pt x="75339" y="135627"/>
                  </a:cubicBezTo>
                  <a:cubicBezTo>
                    <a:pt x="74768" y="136198"/>
                    <a:pt x="74577" y="137246"/>
                    <a:pt x="75339" y="137722"/>
                  </a:cubicBezTo>
                  <a:cubicBezTo>
                    <a:pt x="75949" y="138027"/>
                    <a:pt x="76692" y="137817"/>
                    <a:pt x="77054" y="137246"/>
                  </a:cubicBezTo>
                  <a:cubicBezTo>
                    <a:pt x="77349" y="136674"/>
                    <a:pt x="77701" y="136131"/>
                    <a:pt x="78101" y="135627"/>
                  </a:cubicBezTo>
                  <a:cubicBezTo>
                    <a:pt x="78616" y="135150"/>
                    <a:pt x="79397" y="135150"/>
                    <a:pt x="79911" y="135627"/>
                  </a:cubicBezTo>
                  <a:cubicBezTo>
                    <a:pt x="79911" y="135627"/>
                    <a:pt x="79911" y="135627"/>
                    <a:pt x="79911" y="136103"/>
                  </a:cubicBezTo>
                  <a:cubicBezTo>
                    <a:pt x="79911" y="133912"/>
                    <a:pt x="80578" y="131816"/>
                    <a:pt x="81054" y="129626"/>
                  </a:cubicBezTo>
                  <a:cubicBezTo>
                    <a:pt x="82797" y="124149"/>
                    <a:pt x="84988" y="118825"/>
                    <a:pt x="87626" y="11371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BFD1FF88-9BDD-DD75-ABFC-A293FC031C15}"/>
                </a:ext>
              </a:extLst>
            </p:cNvPr>
            <p:cNvSpPr/>
            <p:nvPr/>
          </p:nvSpPr>
          <p:spPr>
            <a:xfrm>
              <a:off x="6742580" y="2925699"/>
              <a:ext cx="117293" cy="123365"/>
            </a:xfrm>
            <a:custGeom>
              <a:avLst/>
              <a:gdLst>
                <a:gd name="connsiteX0" fmla="*/ 117101 w 117293"/>
                <a:gd name="connsiteY0" fmla="*/ 42463 h 123365"/>
                <a:gd name="connsiteX1" fmla="*/ 117101 w 117293"/>
                <a:gd name="connsiteY1" fmla="*/ 42463 h 123365"/>
                <a:gd name="connsiteX2" fmla="*/ 116435 w 117293"/>
                <a:gd name="connsiteY2" fmla="*/ 41416 h 123365"/>
                <a:gd name="connsiteX3" fmla="*/ 116435 w 117293"/>
                <a:gd name="connsiteY3" fmla="*/ 40463 h 123365"/>
                <a:gd name="connsiteX4" fmla="*/ 117197 w 117293"/>
                <a:gd name="connsiteY4" fmla="*/ 39701 h 123365"/>
                <a:gd name="connsiteX5" fmla="*/ 117197 w 117293"/>
                <a:gd name="connsiteY5" fmla="*/ 38844 h 123365"/>
                <a:gd name="connsiteX6" fmla="*/ 114720 w 117293"/>
                <a:gd name="connsiteY6" fmla="*/ 38844 h 123365"/>
                <a:gd name="connsiteX7" fmla="*/ 113291 w 117293"/>
                <a:gd name="connsiteY7" fmla="*/ 40749 h 123365"/>
                <a:gd name="connsiteX8" fmla="*/ 113291 w 117293"/>
                <a:gd name="connsiteY8" fmla="*/ 41892 h 123365"/>
                <a:gd name="connsiteX9" fmla="*/ 111767 w 117293"/>
                <a:gd name="connsiteY9" fmla="*/ 42654 h 123365"/>
                <a:gd name="connsiteX10" fmla="*/ 111767 w 117293"/>
                <a:gd name="connsiteY10" fmla="*/ 42654 h 123365"/>
                <a:gd name="connsiteX11" fmla="*/ 111291 w 117293"/>
                <a:gd name="connsiteY11" fmla="*/ 40654 h 123365"/>
                <a:gd name="connsiteX12" fmla="*/ 112529 w 117293"/>
                <a:gd name="connsiteY12" fmla="*/ 39130 h 123365"/>
                <a:gd name="connsiteX13" fmla="*/ 112529 w 117293"/>
                <a:gd name="connsiteY13" fmla="*/ 37415 h 123365"/>
                <a:gd name="connsiteX14" fmla="*/ 110815 w 117293"/>
                <a:gd name="connsiteY14" fmla="*/ 37415 h 123365"/>
                <a:gd name="connsiteX15" fmla="*/ 109767 w 117293"/>
                <a:gd name="connsiteY15" fmla="*/ 38558 h 123365"/>
                <a:gd name="connsiteX16" fmla="*/ 107957 w 117293"/>
                <a:gd name="connsiteY16" fmla="*/ 38558 h 123365"/>
                <a:gd name="connsiteX17" fmla="*/ 108529 w 117293"/>
                <a:gd name="connsiteY17" fmla="*/ 36843 h 123365"/>
                <a:gd name="connsiteX18" fmla="*/ 110719 w 117293"/>
                <a:gd name="connsiteY18" fmla="*/ 35415 h 123365"/>
                <a:gd name="connsiteX19" fmla="*/ 111672 w 117293"/>
                <a:gd name="connsiteY19" fmla="*/ 34558 h 123365"/>
                <a:gd name="connsiteX20" fmla="*/ 111196 w 117293"/>
                <a:gd name="connsiteY20" fmla="*/ 33319 h 123365"/>
                <a:gd name="connsiteX21" fmla="*/ 109481 w 117293"/>
                <a:gd name="connsiteY21" fmla="*/ 33319 h 123365"/>
                <a:gd name="connsiteX22" fmla="*/ 107672 w 117293"/>
                <a:gd name="connsiteY22" fmla="*/ 34558 h 123365"/>
                <a:gd name="connsiteX23" fmla="*/ 105386 w 117293"/>
                <a:gd name="connsiteY23" fmla="*/ 35605 h 123365"/>
                <a:gd name="connsiteX24" fmla="*/ 104624 w 117293"/>
                <a:gd name="connsiteY24" fmla="*/ 33986 h 123365"/>
                <a:gd name="connsiteX25" fmla="*/ 106148 w 117293"/>
                <a:gd name="connsiteY25" fmla="*/ 33034 h 123365"/>
                <a:gd name="connsiteX26" fmla="*/ 108243 w 117293"/>
                <a:gd name="connsiteY26" fmla="*/ 31700 h 123365"/>
                <a:gd name="connsiteX27" fmla="*/ 106433 w 117293"/>
                <a:gd name="connsiteY27" fmla="*/ 30081 h 123365"/>
                <a:gd name="connsiteX28" fmla="*/ 104243 w 117293"/>
                <a:gd name="connsiteY28" fmla="*/ 30081 h 123365"/>
                <a:gd name="connsiteX29" fmla="*/ 102623 w 117293"/>
                <a:gd name="connsiteY29" fmla="*/ 31319 h 123365"/>
                <a:gd name="connsiteX30" fmla="*/ 101385 w 117293"/>
                <a:gd name="connsiteY30" fmla="*/ 31319 h 123365"/>
                <a:gd name="connsiteX31" fmla="*/ 103576 w 117293"/>
                <a:gd name="connsiteY31" fmla="*/ 28747 h 123365"/>
                <a:gd name="connsiteX32" fmla="*/ 104909 w 117293"/>
                <a:gd name="connsiteY32" fmla="*/ 28176 h 123365"/>
                <a:gd name="connsiteX33" fmla="*/ 105138 w 117293"/>
                <a:gd name="connsiteY33" fmla="*/ 27261 h 123365"/>
                <a:gd name="connsiteX34" fmla="*/ 104909 w 117293"/>
                <a:gd name="connsiteY34" fmla="*/ 27033 h 123365"/>
                <a:gd name="connsiteX35" fmla="*/ 104338 w 117293"/>
                <a:gd name="connsiteY35" fmla="*/ 27033 h 123365"/>
                <a:gd name="connsiteX36" fmla="*/ 101290 w 117293"/>
                <a:gd name="connsiteY36" fmla="*/ 27700 h 123365"/>
                <a:gd name="connsiteX37" fmla="*/ 99385 w 117293"/>
                <a:gd name="connsiteY37" fmla="*/ 29033 h 123365"/>
                <a:gd name="connsiteX38" fmla="*/ 103100 w 117293"/>
                <a:gd name="connsiteY38" fmla="*/ 25509 h 123365"/>
                <a:gd name="connsiteX39" fmla="*/ 105005 w 117293"/>
                <a:gd name="connsiteY39" fmla="*/ 25509 h 123365"/>
                <a:gd name="connsiteX40" fmla="*/ 105671 w 117293"/>
                <a:gd name="connsiteY40" fmla="*/ 24176 h 123365"/>
                <a:gd name="connsiteX41" fmla="*/ 104338 w 117293"/>
                <a:gd name="connsiteY41" fmla="*/ 23223 h 123365"/>
                <a:gd name="connsiteX42" fmla="*/ 100052 w 117293"/>
                <a:gd name="connsiteY42" fmla="*/ 23223 h 123365"/>
                <a:gd name="connsiteX43" fmla="*/ 97670 w 117293"/>
                <a:gd name="connsiteY43" fmla="*/ 25985 h 123365"/>
                <a:gd name="connsiteX44" fmla="*/ 96337 w 117293"/>
                <a:gd name="connsiteY44" fmla="*/ 25985 h 123365"/>
                <a:gd name="connsiteX45" fmla="*/ 95365 w 117293"/>
                <a:gd name="connsiteY45" fmla="*/ 24528 h 123365"/>
                <a:gd name="connsiteX46" fmla="*/ 95384 w 117293"/>
                <a:gd name="connsiteY46" fmla="*/ 24461 h 123365"/>
                <a:gd name="connsiteX47" fmla="*/ 96527 w 117293"/>
                <a:gd name="connsiteY47" fmla="*/ 23223 h 123365"/>
                <a:gd name="connsiteX48" fmla="*/ 97003 w 117293"/>
                <a:gd name="connsiteY48" fmla="*/ 21604 h 123365"/>
                <a:gd name="connsiteX49" fmla="*/ 94622 w 117293"/>
                <a:gd name="connsiteY49" fmla="*/ 20746 h 123365"/>
                <a:gd name="connsiteX50" fmla="*/ 92908 w 117293"/>
                <a:gd name="connsiteY50" fmla="*/ 21984 h 123365"/>
                <a:gd name="connsiteX51" fmla="*/ 92146 w 117293"/>
                <a:gd name="connsiteY51" fmla="*/ 22937 h 123365"/>
                <a:gd name="connsiteX52" fmla="*/ 93479 w 117293"/>
                <a:gd name="connsiteY52" fmla="*/ 18842 h 123365"/>
                <a:gd name="connsiteX53" fmla="*/ 94336 w 117293"/>
                <a:gd name="connsiteY53" fmla="*/ 17984 h 123365"/>
                <a:gd name="connsiteX54" fmla="*/ 94336 w 117293"/>
                <a:gd name="connsiteY54" fmla="*/ 16841 h 123365"/>
                <a:gd name="connsiteX55" fmla="*/ 93670 w 117293"/>
                <a:gd name="connsiteY55" fmla="*/ 16841 h 123365"/>
                <a:gd name="connsiteX56" fmla="*/ 90812 w 117293"/>
                <a:gd name="connsiteY56" fmla="*/ 17793 h 123365"/>
                <a:gd name="connsiteX57" fmla="*/ 89765 w 117293"/>
                <a:gd name="connsiteY57" fmla="*/ 20556 h 123365"/>
                <a:gd name="connsiteX58" fmla="*/ 88717 w 117293"/>
                <a:gd name="connsiteY58" fmla="*/ 20556 h 123365"/>
                <a:gd name="connsiteX59" fmla="*/ 88717 w 117293"/>
                <a:gd name="connsiteY59" fmla="*/ 20556 h 123365"/>
                <a:gd name="connsiteX60" fmla="*/ 89765 w 117293"/>
                <a:gd name="connsiteY60" fmla="*/ 16365 h 123365"/>
                <a:gd name="connsiteX61" fmla="*/ 88431 w 117293"/>
                <a:gd name="connsiteY61" fmla="*/ 13602 h 123365"/>
                <a:gd name="connsiteX62" fmla="*/ 86526 w 117293"/>
                <a:gd name="connsiteY62" fmla="*/ 12746 h 123365"/>
                <a:gd name="connsiteX63" fmla="*/ 86526 w 117293"/>
                <a:gd name="connsiteY63" fmla="*/ 13412 h 123365"/>
                <a:gd name="connsiteX64" fmla="*/ 87193 w 117293"/>
                <a:gd name="connsiteY64" fmla="*/ 16937 h 123365"/>
                <a:gd name="connsiteX65" fmla="*/ 86336 w 117293"/>
                <a:gd name="connsiteY65" fmla="*/ 20080 h 123365"/>
                <a:gd name="connsiteX66" fmla="*/ 85193 w 117293"/>
                <a:gd name="connsiteY66" fmla="*/ 18746 h 123365"/>
                <a:gd name="connsiteX67" fmla="*/ 85193 w 117293"/>
                <a:gd name="connsiteY67" fmla="*/ 17127 h 123365"/>
                <a:gd name="connsiteX68" fmla="*/ 85193 w 117293"/>
                <a:gd name="connsiteY68" fmla="*/ 17127 h 123365"/>
                <a:gd name="connsiteX69" fmla="*/ 83764 w 117293"/>
                <a:gd name="connsiteY69" fmla="*/ 17127 h 123365"/>
                <a:gd name="connsiteX70" fmla="*/ 82621 w 117293"/>
                <a:gd name="connsiteY70" fmla="*/ 17889 h 123365"/>
                <a:gd name="connsiteX71" fmla="*/ 83383 w 117293"/>
                <a:gd name="connsiteY71" fmla="*/ 14269 h 123365"/>
                <a:gd name="connsiteX72" fmla="*/ 81764 w 117293"/>
                <a:gd name="connsiteY72" fmla="*/ 8650 h 123365"/>
                <a:gd name="connsiteX73" fmla="*/ 80906 w 117293"/>
                <a:gd name="connsiteY73" fmla="*/ 7983 h 123365"/>
                <a:gd name="connsiteX74" fmla="*/ 79106 w 117293"/>
                <a:gd name="connsiteY74" fmla="*/ 8535 h 123365"/>
                <a:gd name="connsiteX75" fmla="*/ 79097 w 117293"/>
                <a:gd name="connsiteY75" fmla="*/ 8554 h 123365"/>
                <a:gd name="connsiteX76" fmla="*/ 79097 w 117293"/>
                <a:gd name="connsiteY76" fmla="*/ 10460 h 123365"/>
                <a:gd name="connsiteX77" fmla="*/ 79097 w 117293"/>
                <a:gd name="connsiteY77" fmla="*/ 13126 h 123365"/>
                <a:gd name="connsiteX78" fmla="*/ 77001 w 117293"/>
                <a:gd name="connsiteY78" fmla="*/ 14365 h 123365"/>
                <a:gd name="connsiteX79" fmla="*/ 75668 w 117293"/>
                <a:gd name="connsiteY79" fmla="*/ 12269 h 123365"/>
                <a:gd name="connsiteX80" fmla="*/ 75668 w 117293"/>
                <a:gd name="connsiteY80" fmla="*/ 9888 h 123365"/>
                <a:gd name="connsiteX81" fmla="*/ 73477 w 117293"/>
                <a:gd name="connsiteY81" fmla="*/ 8554 h 123365"/>
                <a:gd name="connsiteX82" fmla="*/ 73001 w 117293"/>
                <a:gd name="connsiteY82" fmla="*/ 9317 h 123365"/>
                <a:gd name="connsiteX83" fmla="*/ 73001 w 117293"/>
                <a:gd name="connsiteY83" fmla="*/ 11412 h 123365"/>
                <a:gd name="connsiteX84" fmla="*/ 72334 w 117293"/>
                <a:gd name="connsiteY84" fmla="*/ 13126 h 123365"/>
                <a:gd name="connsiteX85" fmla="*/ 70619 w 117293"/>
                <a:gd name="connsiteY85" fmla="*/ 13126 h 123365"/>
                <a:gd name="connsiteX86" fmla="*/ 70619 w 117293"/>
                <a:gd name="connsiteY86" fmla="*/ 11507 h 123365"/>
                <a:gd name="connsiteX87" fmla="*/ 70048 w 117293"/>
                <a:gd name="connsiteY87" fmla="*/ 7316 h 123365"/>
                <a:gd name="connsiteX88" fmla="*/ 70048 w 117293"/>
                <a:gd name="connsiteY88" fmla="*/ 5316 h 123365"/>
                <a:gd name="connsiteX89" fmla="*/ 69095 w 117293"/>
                <a:gd name="connsiteY89" fmla="*/ 3316 h 123365"/>
                <a:gd name="connsiteX90" fmla="*/ 67762 w 117293"/>
                <a:gd name="connsiteY90" fmla="*/ 2554 h 123365"/>
                <a:gd name="connsiteX91" fmla="*/ 66619 w 117293"/>
                <a:gd name="connsiteY91" fmla="*/ 3125 h 123365"/>
                <a:gd name="connsiteX92" fmla="*/ 66619 w 117293"/>
                <a:gd name="connsiteY92" fmla="*/ 4173 h 123365"/>
                <a:gd name="connsiteX93" fmla="*/ 66619 w 117293"/>
                <a:gd name="connsiteY93" fmla="*/ 7412 h 123365"/>
                <a:gd name="connsiteX94" fmla="*/ 65676 w 117293"/>
                <a:gd name="connsiteY94" fmla="*/ 8174 h 123365"/>
                <a:gd name="connsiteX95" fmla="*/ 65666 w 117293"/>
                <a:gd name="connsiteY95" fmla="*/ 8174 h 123365"/>
                <a:gd name="connsiteX96" fmla="*/ 64904 w 117293"/>
                <a:gd name="connsiteY96" fmla="*/ 7602 h 123365"/>
                <a:gd name="connsiteX97" fmla="*/ 64904 w 117293"/>
                <a:gd name="connsiteY97" fmla="*/ 5602 h 123365"/>
                <a:gd name="connsiteX98" fmla="*/ 64904 w 117293"/>
                <a:gd name="connsiteY98" fmla="*/ 3601 h 123365"/>
                <a:gd name="connsiteX99" fmla="*/ 62999 w 117293"/>
                <a:gd name="connsiteY99" fmla="*/ 2363 h 123365"/>
                <a:gd name="connsiteX100" fmla="*/ 62047 w 117293"/>
                <a:gd name="connsiteY100" fmla="*/ 3316 h 123365"/>
                <a:gd name="connsiteX101" fmla="*/ 62047 w 117293"/>
                <a:gd name="connsiteY101" fmla="*/ 4935 h 123365"/>
                <a:gd name="connsiteX102" fmla="*/ 62618 w 117293"/>
                <a:gd name="connsiteY102" fmla="*/ 9983 h 123365"/>
                <a:gd name="connsiteX103" fmla="*/ 61666 w 117293"/>
                <a:gd name="connsiteY103" fmla="*/ 11031 h 123365"/>
                <a:gd name="connsiteX104" fmla="*/ 60713 w 117293"/>
                <a:gd name="connsiteY104" fmla="*/ 10269 h 123365"/>
                <a:gd name="connsiteX105" fmla="*/ 60713 w 117293"/>
                <a:gd name="connsiteY105" fmla="*/ 9221 h 123365"/>
                <a:gd name="connsiteX106" fmla="*/ 60713 w 117293"/>
                <a:gd name="connsiteY106" fmla="*/ 7316 h 123365"/>
                <a:gd name="connsiteX107" fmla="*/ 59951 w 117293"/>
                <a:gd name="connsiteY107" fmla="*/ 5316 h 123365"/>
                <a:gd name="connsiteX108" fmla="*/ 57761 w 117293"/>
                <a:gd name="connsiteY108" fmla="*/ 5316 h 123365"/>
                <a:gd name="connsiteX109" fmla="*/ 57761 w 117293"/>
                <a:gd name="connsiteY109" fmla="*/ 7030 h 123365"/>
                <a:gd name="connsiteX110" fmla="*/ 57761 w 117293"/>
                <a:gd name="connsiteY110" fmla="*/ 8650 h 123365"/>
                <a:gd name="connsiteX111" fmla="*/ 57761 w 117293"/>
                <a:gd name="connsiteY111" fmla="*/ 9317 h 123365"/>
                <a:gd name="connsiteX112" fmla="*/ 57761 w 117293"/>
                <a:gd name="connsiteY112" fmla="*/ 9317 h 123365"/>
                <a:gd name="connsiteX113" fmla="*/ 55665 w 117293"/>
                <a:gd name="connsiteY113" fmla="*/ 7792 h 123365"/>
                <a:gd name="connsiteX114" fmla="*/ 55665 w 117293"/>
                <a:gd name="connsiteY114" fmla="*/ 5602 h 123365"/>
                <a:gd name="connsiteX115" fmla="*/ 56236 w 117293"/>
                <a:gd name="connsiteY115" fmla="*/ 3411 h 123365"/>
                <a:gd name="connsiteX116" fmla="*/ 56236 w 117293"/>
                <a:gd name="connsiteY116" fmla="*/ 2840 h 123365"/>
                <a:gd name="connsiteX117" fmla="*/ 54903 w 117293"/>
                <a:gd name="connsiteY117" fmla="*/ 2268 h 123365"/>
                <a:gd name="connsiteX118" fmla="*/ 53855 w 117293"/>
                <a:gd name="connsiteY118" fmla="*/ 2268 h 123365"/>
                <a:gd name="connsiteX119" fmla="*/ 52808 w 117293"/>
                <a:gd name="connsiteY119" fmla="*/ 4649 h 123365"/>
                <a:gd name="connsiteX120" fmla="*/ 53474 w 117293"/>
                <a:gd name="connsiteY120" fmla="*/ 7602 h 123365"/>
                <a:gd name="connsiteX121" fmla="*/ 52712 w 117293"/>
                <a:gd name="connsiteY121" fmla="*/ 8745 h 123365"/>
                <a:gd name="connsiteX122" fmla="*/ 50998 w 117293"/>
                <a:gd name="connsiteY122" fmla="*/ 7316 h 123365"/>
                <a:gd name="connsiteX123" fmla="*/ 50998 w 117293"/>
                <a:gd name="connsiteY123" fmla="*/ 5792 h 123365"/>
                <a:gd name="connsiteX124" fmla="*/ 50998 w 117293"/>
                <a:gd name="connsiteY124" fmla="*/ 4744 h 123365"/>
                <a:gd name="connsiteX125" fmla="*/ 50426 w 117293"/>
                <a:gd name="connsiteY125" fmla="*/ 3792 h 123365"/>
                <a:gd name="connsiteX126" fmla="*/ 48521 w 117293"/>
                <a:gd name="connsiteY126" fmla="*/ 4268 h 123365"/>
                <a:gd name="connsiteX127" fmla="*/ 48521 w 117293"/>
                <a:gd name="connsiteY127" fmla="*/ 6173 h 123365"/>
                <a:gd name="connsiteX128" fmla="*/ 47378 w 117293"/>
                <a:gd name="connsiteY128" fmla="*/ 6173 h 123365"/>
                <a:gd name="connsiteX129" fmla="*/ 46426 w 117293"/>
                <a:gd name="connsiteY129" fmla="*/ 5316 h 123365"/>
                <a:gd name="connsiteX130" fmla="*/ 46426 w 117293"/>
                <a:gd name="connsiteY130" fmla="*/ 4268 h 123365"/>
                <a:gd name="connsiteX131" fmla="*/ 46426 w 117293"/>
                <a:gd name="connsiteY131" fmla="*/ 1792 h 123365"/>
                <a:gd name="connsiteX132" fmla="*/ 44616 w 117293"/>
                <a:gd name="connsiteY132" fmla="*/ -399 h 123365"/>
                <a:gd name="connsiteX133" fmla="*/ 42902 w 117293"/>
                <a:gd name="connsiteY133" fmla="*/ 2934 h 123365"/>
                <a:gd name="connsiteX134" fmla="*/ 42902 w 117293"/>
                <a:gd name="connsiteY134" fmla="*/ 2934 h 123365"/>
                <a:gd name="connsiteX135" fmla="*/ 42902 w 117293"/>
                <a:gd name="connsiteY135" fmla="*/ 4649 h 123365"/>
                <a:gd name="connsiteX136" fmla="*/ 42140 w 117293"/>
                <a:gd name="connsiteY136" fmla="*/ 5221 h 123365"/>
                <a:gd name="connsiteX137" fmla="*/ 41377 w 117293"/>
                <a:gd name="connsiteY137" fmla="*/ 4744 h 123365"/>
                <a:gd name="connsiteX138" fmla="*/ 40806 w 117293"/>
                <a:gd name="connsiteY138" fmla="*/ 5887 h 123365"/>
                <a:gd name="connsiteX139" fmla="*/ 4325 w 117293"/>
                <a:gd name="connsiteY139" fmla="*/ 79230 h 123365"/>
                <a:gd name="connsiteX140" fmla="*/ 611 w 117293"/>
                <a:gd name="connsiteY140" fmla="*/ 87803 h 123365"/>
                <a:gd name="connsiteX141" fmla="*/ 1277 w 117293"/>
                <a:gd name="connsiteY141" fmla="*/ 87803 h 123365"/>
                <a:gd name="connsiteX142" fmla="*/ 611 w 117293"/>
                <a:gd name="connsiteY142" fmla="*/ 89612 h 123365"/>
                <a:gd name="connsiteX143" fmla="*/ 39 w 117293"/>
                <a:gd name="connsiteY143" fmla="*/ 89612 h 123365"/>
                <a:gd name="connsiteX144" fmla="*/ 39 w 117293"/>
                <a:gd name="connsiteY144" fmla="*/ 92660 h 123365"/>
                <a:gd name="connsiteX145" fmla="*/ 1753 w 117293"/>
                <a:gd name="connsiteY145" fmla="*/ 91422 h 123365"/>
                <a:gd name="connsiteX146" fmla="*/ 4135 w 117293"/>
                <a:gd name="connsiteY146" fmla="*/ 90279 h 123365"/>
                <a:gd name="connsiteX147" fmla="*/ 4802 w 117293"/>
                <a:gd name="connsiteY147" fmla="*/ 91898 h 123365"/>
                <a:gd name="connsiteX148" fmla="*/ 3373 w 117293"/>
                <a:gd name="connsiteY148" fmla="*/ 92851 h 123365"/>
                <a:gd name="connsiteX149" fmla="*/ 1277 w 117293"/>
                <a:gd name="connsiteY149" fmla="*/ 94375 h 123365"/>
                <a:gd name="connsiteX150" fmla="*/ 2992 w 117293"/>
                <a:gd name="connsiteY150" fmla="*/ 95803 h 123365"/>
                <a:gd name="connsiteX151" fmla="*/ 5183 w 117293"/>
                <a:gd name="connsiteY151" fmla="*/ 95232 h 123365"/>
                <a:gd name="connsiteX152" fmla="*/ 6897 w 117293"/>
                <a:gd name="connsiteY152" fmla="*/ 93993 h 123365"/>
                <a:gd name="connsiteX153" fmla="*/ 8135 w 117293"/>
                <a:gd name="connsiteY153" fmla="*/ 93993 h 123365"/>
                <a:gd name="connsiteX154" fmla="*/ 5944 w 117293"/>
                <a:gd name="connsiteY154" fmla="*/ 96661 h 123365"/>
                <a:gd name="connsiteX155" fmla="*/ 4611 w 117293"/>
                <a:gd name="connsiteY155" fmla="*/ 97232 h 123365"/>
                <a:gd name="connsiteX156" fmla="*/ 4382 w 117293"/>
                <a:gd name="connsiteY156" fmla="*/ 98147 h 123365"/>
                <a:gd name="connsiteX157" fmla="*/ 4611 w 117293"/>
                <a:gd name="connsiteY157" fmla="*/ 98375 h 123365"/>
                <a:gd name="connsiteX158" fmla="*/ 5183 w 117293"/>
                <a:gd name="connsiteY158" fmla="*/ 98375 h 123365"/>
                <a:gd name="connsiteX159" fmla="*/ 8135 w 117293"/>
                <a:gd name="connsiteY159" fmla="*/ 97613 h 123365"/>
                <a:gd name="connsiteX160" fmla="*/ 10136 w 117293"/>
                <a:gd name="connsiteY160" fmla="*/ 96185 h 123365"/>
                <a:gd name="connsiteX161" fmla="*/ 6421 w 117293"/>
                <a:gd name="connsiteY161" fmla="*/ 99899 h 123365"/>
                <a:gd name="connsiteX162" fmla="*/ 4516 w 117293"/>
                <a:gd name="connsiteY162" fmla="*/ 99899 h 123365"/>
                <a:gd name="connsiteX163" fmla="*/ 3802 w 117293"/>
                <a:gd name="connsiteY163" fmla="*/ 101195 h 123365"/>
                <a:gd name="connsiteX164" fmla="*/ 3849 w 117293"/>
                <a:gd name="connsiteY164" fmla="*/ 101328 h 123365"/>
                <a:gd name="connsiteX165" fmla="*/ 5183 w 117293"/>
                <a:gd name="connsiteY165" fmla="*/ 102280 h 123365"/>
                <a:gd name="connsiteX166" fmla="*/ 9469 w 117293"/>
                <a:gd name="connsiteY166" fmla="*/ 102280 h 123365"/>
                <a:gd name="connsiteX167" fmla="*/ 11850 w 117293"/>
                <a:gd name="connsiteY167" fmla="*/ 99423 h 123365"/>
                <a:gd name="connsiteX168" fmla="*/ 13184 w 117293"/>
                <a:gd name="connsiteY168" fmla="*/ 98851 h 123365"/>
                <a:gd name="connsiteX169" fmla="*/ 14155 w 117293"/>
                <a:gd name="connsiteY169" fmla="*/ 100309 h 123365"/>
                <a:gd name="connsiteX170" fmla="*/ 14136 w 117293"/>
                <a:gd name="connsiteY170" fmla="*/ 100376 h 123365"/>
                <a:gd name="connsiteX171" fmla="*/ 12993 w 117293"/>
                <a:gd name="connsiteY171" fmla="*/ 101709 h 123365"/>
                <a:gd name="connsiteX172" fmla="*/ 12517 w 117293"/>
                <a:gd name="connsiteY172" fmla="*/ 103328 h 123365"/>
                <a:gd name="connsiteX173" fmla="*/ 14898 w 117293"/>
                <a:gd name="connsiteY173" fmla="*/ 104090 h 123365"/>
                <a:gd name="connsiteX174" fmla="*/ 16613 w 117293"/>
                <a:gd name="connsiteY174" fmla="*/ 102757 h 123365"/>
                <a:gd name="connsiteX175" fmla="*/ 17375 w 117293"/>
                <a:gd name="connsiteY175" fmla="*/ 101804 h 123365"/>
                <a:gd name="connsiteX176" fmla="*/ 16041 w 117293"/>
                <a:gd name="connsiteY176" fmla="*/ 105900 h 123365"/>
                <a:gd name="connsiteX177" fmla="*/ 15184 w 117293"/>
                <a:gd name="connsiteY177" fmla="*/ 106757 h 123365"/>
                <a:gd name="connsiteX178" fmla="*/ 15184 w 117293"/>
                <a:gd name="connsiteY178" fmla="*/ 107900 h 123365"/>
                <a:gd name="connsiteX179" fmla="*/ 15851 w 117293"/>
                <a:gd name="connsiteY179" fmla="*/ 107900 h 123365"/>
                <a:gd name="connsiteX180" fmla="*/ 18708 w 117293"/>
                <a:gd name="connsiteY180" fmla="*/ 106757 h 123365"/>
                <a:gd name="connsiteX181" fmla="*/ 19756 w 117293"/>
                <a:gd name="connsiteY181" fmla="*/ 104090 h 123365"/>
                <a:gd name="connsiteX182" fmla="*/ 20803 w 117293"/>
                <a:gd name="connsiteY182" fmla="*/ 104090 h 123365"/>
                <a:gd name="connsiteX183" fmla="*/ 20803 w 117293"/>
                <a:gd name="connsiteY183" fmla="*/ 104090 h 123365"/>
                <a:gd name="connsiteX184" fmla="*/ 19756 w 117293"/>
                <a:gd name="connsiteY184" fmla="*/ 108376 h 123365"/>
                <a:gd name="connsiteX185" fmla="*/ 21089 w 117293"/>
                <a:gd name="connsiteY185" fmla="*/ 111044 h 123365"/>
                <a:gd name="connsiteX186" fmla="*/ 22899 w 117293"/>
                <a:gd name="connsiteY186" fmla="*/ 111805 h 123365"/>
                <a:gd name="connsiteX187" fmla="*/ 22899 w 117293"/>
                <a:gd name="connsiteY187" fmla="*/ 111139 h 123365"/>
                <a:gd name="connsiteX188" fmla="*/ 22232 w 117293"/>
                <a:gd name="connsiteY188" fmla="*/ 107709 h 123365"/>
                <a:gd name="connsiteX189" fmla="*/ 22994 w 117293"/>
                <a:gd name="connsiteY189" fmla="*/ 104567 h 123365"/>
                <a:gd name="connsiteX190" fmla="*/ 24137 w 117293"/>
                <a:gd name="connsiteY190" fmla="*/ 105805 h 123365"/>
                <a:gd name="connsiteX191" fmla="*/ 24137 w 117293"/>
                <a:gd name="connsiteY191" fmla="*/ 107424 h 123365"/>
                <a:gd name="connsiteX192" fmla="*/ 24137 w 117293"/>
                <a:gd name="connsiteY192" fmla="*/ 107424 h 123365"/>
                <a:gd name="connsiteX193" fmla="*/ 25423 w 117293"/>
                <a:gd name="connsiteY193" fmla="*/ 107033 h 123365"/>
                <a:gd name="connsiteX194" fmla="*/ 25471 w 117293"/>
                <a:gd name="connsiteY194" fmla="*/ 106948 h 123365"/>
                <a:gd name="connsiteX195" fmla="*/ 26709 w 117293"/>
                <a:gd name="connsiteY195" fmla="*/ 106186 h 123365"/>
                <a:gd name="connsiteX196" fmla="*/ 25947 w 117293"/>
                <a:gd name="connsiteY196" fmla="*/ 109710 h 123365"/>
                <a:gd name="connsiteX197" fmla="*/ 27566 w 117293"/>
                <a:gd name="connsiteY197" fmla="*/ 115235 h 123365"/>
                <a:gd name="connsiteX198" fmla="*/ 28424 w 117293"/>
                <a:gd name="connsiteY198" fmla="*/ 115806 h 123365"/>
                <a:gd name="connsiteX199" fmla="*/ 30233 w 117293"/>
                <a:gd name="connsiteY199" fmla="*/ 115235 h 123365"/>
                <a:gd name="connsiteX200" fmla="*/ 30233 w 117293"/>
                <a:gd name="connsiteY200" fmla="*/ 113329 h 123365"/>
                <a:gd name="connsiteX201" fmla="*/ 30233 w 117293"/>
                <a:gd name="connsiteY201" fmla="*/ 110758 h 123365"/>
                <a:gd name="connsiteX202" fmla="*/ 32243 w 117293"/>
                <a:gd name="connsiteY202" fmla="*/ 109405 h 123365"/>
                <a:gd name="connsiteX203" fmla="*/ 32329 w 117293"/>
                <a:gd name="connsiteY203" fmla="*/ 109424 h 123365"/>
                <a:gd name="connsiteX204" fmla="*/ 33662 w 117293"/>
                <a:gd name="connsiteY204" fmla="*/ 111424 h 123365"/>
                <a:gd name="connsiteX205" fmla="*/ 33662 w 117293"/>
                <a:gd name="connsiteY205" fmla="*/ 113806 h 123365"/>
                <a:gd name="connsiteX206" fmla="*/ 35853 w 117293"/>
                <a:gd name="connsiteY206" fmla="*/ 114949 h 123365"/>
                <a:gd name="connsiteX207" fmla="*/ 36329 w 117293"/>
                <a:gd name="connsiteY207" fmla="*/ 114282 h 123365"/>
                <a:gd name="connsiteX208" fmla="*/ 36329 w 117293"/>
                <a:gd name="connsiteY208" fmla="*/ 112187 h 123365"/>
                <a:gd name="connsiteX209" fmla="*/ 37272 w 117293"/>
                <a:gd name="connsiteY209" fmla="*/ 110396 h 123365"/>
                <a:gd name="connsiteX210" fmla="*/ 38711 w 117293"/>
                <a:gd name="connsiteY210" fmla="*/ 110758 h 123365"/>
                <a:gd name="connsiteX211" fmla="*/ 38711 w 117293"/>
                <a:gd name="connsiteY211" fmla="*/ 112377 h 123365"/>
                <a:gd name="connsiteX212" fmla="*/ 37758 w 117293"/>
                <a:gd name="connsiteY212" fmla="*/ 116378 h 123365"/>
                <a:gd name="connsiteX213" fmla="*/ 37758 w 117293"/>
                <a:gd name="connsiteY213" fmla="*/ 118377 h 123365"/>
                <a:gd name="connsiteX214" fmla="*/ 38711 w 117293"/>
                <a:gd name="connsiteY214" fmla="*/ 120283 h 123365"/>
                <a:gd name="connsiteX215" fmla="*/ 40044 w 117293"/>
                <a:gd name="connsiteY215" fmla="*/ 120949 h 123365"/>
                <a:gd name="connsiteX216" fmla="*/ 41187 w 117293"/>
                <a:gd name="connsiteY216" fmla="*/ 120473 h 123365"/>
                <a:gd name="connsiteX217" fmla="*/ 41187 w 117293"/>
                <a:gd name="connsiteY217" fmla="*/ 119330 h 123365"/>
                <a:gd name="connsiteX218" fmla="*/ 41187 w 117293"/>
                <a:gd name="connsiteY218" fmla="*/ 116187 h 123365"/>
                <a:gd name="connsiteX219" fmla="*/ 42140 w 117293"/>
                <a:gd name="connsiteY219" fmla="*/ 115425 h 123365"/>
                <a:gd name="connsiteX220" fmla="*/ 42902 w 117293"/>
                <a:gd name="connsiteY220" fmla="*/ 115996 h 123365"/>
                <a:gd name="connsiteX221" fmla="*/ 43378 w 117293"/>
                <a:gd name="connsiteY221" fmla="*/ 117901 h 123365"/>
                <a:gd name="connsiteX222" fmla="*/ 43378 w 117293"/>
                <a:gd name="connsiteY222" fmla="*/ 119902 h 123365"/>
                <a:gd name="connsiteX223" fmla="*/ 45283 w 117293"/>
                <a:gd name="connsiteY223" fmla="*/ 121045 h 123365"/>
                <a:gd name="connsiteX224" fmla="*/ 46235 w 117293"/>
                <a:gd name="connsiteY224" fmla="*/ 120102 h 123365"/>
                <a:gd name="connsiteX225" fmla="*/ 46235 w 117293"/>
                <a:gd name="connsiteY225" fmla="*/ 119997 h 123365"/>
                <a:gd name="connsiteX226" fmla="*/ 46235 w 117293"/>
                <a:gd name="connsiteY226" fmla="*/ 118473 h 123365"/>
                <a:gd name="connsiteX227" fmla="*/ 45664 w 117293"/>
                <a:gd name="connsiteY227" fmla="*/ 113615 h 123365"/>
                <a:gd name="connsiteX228" fmla="*/ 46711 w 117293"/>
                <a:gd name="connsiteY228" fmla="*/ 112567 h 123365"/>
                <a:gd name="connsiteX229" fmla="*/ 47569 w 117293"/>
                <a:gd name="connsiteY229" fmla="*/ 113234 h 123365"/>
                <a:gd name="connsiteX230" fmla="*/ 47569 w 117293"/>
                <a:gd name="connsiteY230" fmla="*/ 114282 h 123365"/>
                <a:gd name="connsiteX231" fmla="*/ 47569 w 117293"/>
                <a:gd name="connsiteY231" fmla="*/ 115996 h 123365"/>
                <a:gd name="connsiteX232" fmla="*/ 48331 w 117293"/>
                <a:gd name="connsiteY232" fmla="*/ 117997 h 123365"/>
                <a:gd name="connsiteX233" fmla="*/ 50522 w 117293"/>
                <a:gd name="connsiteY233" fmla="*/ 117997 h 123365"/>
                <a:gd name="connsiteX234" fmla="*/ 50522 w 117293"/>
                <a:gd name="connsiteY234" fmla="*/ 116282 h 123365"/>
                <a:gd name="connsiteX235" fmla="*/ 50522 w 117293"/>
                <a:gd name="connsiteY235" fmla="*/ 114758 h 123365"/>
                <a:gd name="connsiteX236" fmla="*/ 50522 w 117293"/>
                <a:gd name="connsiteY236" fmla="*/ 114092 h 123365"/>
                <a:gd name="connsiteX237" fmla="*/ 50522 w 117293"/>
                <a:gd name="connsiteY237" fmla="*/ 114092 h 123365"/>
                <a:gd name="connsiteX238" fmla="*/ 52617 w 117293"/>
                <a:gd name="connsiteY238" fmla="*/ 115520 h 123365"/>
                <a:gd name="connsiteX239" fmla="*/ 52617 w 117293"/>
                <a:gd name="connsiteY239" fmla="*/ 117711 h 123365"/>
                <a:gd name="connsiteX240" fmla="*/ 52617 w 117293"/>
                <a:gd name="connsiteY240" fmla="*/ 119806 h 123365"/>
                <a:gd name="connsiteX241" fmla="*/ 52617 w 117293"/>
                <a:gd name="connsiteY241" fmla="*/ 120378 h 123365"/>
                <a:gd name="connsiteX242" fmla="*/ 53951 w 117293"/>
                <a:gd name="connsiteY242" fmla="*/ 120378 h 123365"/>
                <a:gd name="connsiteX243" fmla="*/ 54903 w 117293"/>
                <a:gd name="connsiteY243" fmla="*/ 120378 h 123365"/>
                <a:gd name="connsiteX244" fmla="*/ 56046 w 117293"/>
                <a:gd name="connsiteY244" fmla="*/ 118092 h 123365"/>
                <a:gd name="connsiteX245" fmla="*/ 55379 w 117293"/>
                <a:gd name="connsiteY245" fmla="*/ 115235 h 123365"/>
                <a:gd name="connsiteX246" fmla="*/ 56141 w 117293"/>
                <a:gd name="connsiteY246" fmla="*/ 113996 h 123365"/>
                <a:gd name="connsiteX247" fmla="*/ 57570 w 117293"/>
                <a:gd name="connsiteY247" fmla="*/ 114853 h 123365"/>
                <a:gd name="connsiteX248" fmla="*/ 57570 w 117293"/>
                <a:gd name="connsiteY248" fmla="*/ 116282 h 123365"/>
                <a:gd name="connsiteX249" fmla="*/ 57570 w 117293"/>
                <a:gd name="connsiteY249" fmla="*/ 117234 h 123365"/>
                <a:gd name="connsiteX250" fmla="*/ 58237 w 117293"/>
                <a:gd name="connsiteY250" fmla="*/ 118187 h 123365"/>
                <a:gd name="connsiteX251" fmla="*/ 60047 w 117293"/>
                <a:gd name="connsiteY251" fmla="*/ 118187 h 123365"/>
                <a:gd name="connsiteX252" fmla="*/ 60047 w 117293"/>
                <a:gd name="connsiteY252" fmla="*/ 116378 h 123365"/>
                <a:gd name="connsiteX253" fmla="*/ 61094 w 117293"/>
                <a:gd name="connsiteY253" fmla="*/ 116378 h 123365"/>
                <a:gd name="connsiteX254" fmla="*/ 62142 w 117293"/>
                <a:gd name="connsiteY254" fmla="*/ 117234 h 123365"/>
                <a:gd name="connsiteX255" fmla="*/ 62142 w 117293"/>
                <a:gd name="connsiteY255" fmla="*/ 118187 h 123365"/>
                <a:gd name="connsiteX256" fmla="*/ 62142 w 117293"/>
                <a:gd name="connsiteY256" fmla="*/ 120664 h 123365"/>
                <a:gd name="connsiteX257" fmla="*/ 63952 w 117293"/>
                <a:gd name="connsiteY257" fmla="*/ 122759 h 123365"/>
                <a:gd name="connsiteX258" fmla="*/ 65476 w 117293"/>
                <a:gd name="connsiteY258" fmla="*/ 122759 h 123365"/>
                <a:gd name="connsiteX259" fmla="*/ 65476 w 117293"/>
                <a:gd name="connsiteY259" fmla="*/ 122283 h 123365"/>
                <a:gd name="connsiteX260" fmla="*/ 65476 w 117293"/>
                <a:gd name="connsiteY260" fmla="*/ 119140 h 123365"/>
                <a:gd name="connsiteX261" fmla="*/ 65476 w 117293"/>
                <a:gd name="connsiteY261" fmla="*/ 117521 h 123365"/>
                <a:gd name="connsiteX262" fmla="*/ 66238 w 117293"/>
                <a:gd name="connsiteY262" fmla="*/ 116854 h 123365"/>
                <a:gd name="connsiteX263" fmla="*/ 67190 w 117293"/>
                <a:gd name="connsiteY263" fmla="*/ 117521 h 123365"/>
                <a:gd name="connsiteX264" fmla="*/ 68048 w 117293"/>
                <a:gd name="connsiteY264" fmla="*/ 118377 h 123365"/>
                <a:gd name="connsiteX265" fmla="*/ 69286 w 117293"/>
                <a:gd name="connsiteY265" fmla="*/ 118377 h 123365"/>
                <a:gd name="connsiteX266" fmla="*/ 69952 w 117293"/>
                <a:gd name="connsiteY266" fmla="*/ 117521 h 123365"/>
                <a:gd name="connsiteX267" fmla="*/ 70429 w 117293"/>
                <a:gd name="connsiteY267" fmla="*/ 116949 h 123365"/>
                <a:gd name="connsiteX268" fmla="*/ 71953 w 117293"/>
                <a:gd name="connsiteY268" fmla="*/ 116949 h 123365"/>
                <a:gd name="connsiteX269" fmla="*/ 72619 w 117293"/>
                <a:gd name="connsiteY269" fmla="*/ 117901 h 123365"/>
                <a:gd name="connsiteX270" fmla="*/ 72048 w 117293"/>
                <a:gd name="connsiteY270" fmla="*/ 118854 h 123365"/>
                <a:gd name="connsiteX271" fmla="*/ 71286 w 117293"/>
                <a:gd name="connsiteY271" fmla="*/ 119616 h 123365"/>
                <a:gd name="connsiteX272" fmla="*/ 71286 w 117293"/>
                <a:gd name="connsiteY272" fmla="*/ 119616 h 123365"/>
                <a:gd name="connsiteX273" fmla="*/ 71286 w 117293"/>
                <a:gd name="connsiteY273" fmla="*/ 120473 h 123365"/>
                <a:gd name="connsiteX274" fmla="*/ 73667 w 117293"/>
                <a:gd name="connsiteY274" fmla="*/ 120473 h 123365"/>
                <a:gd name="connsiteX275" fmla="*/ 75096 w 117293"/>
                <a:gd name="connsiteY275" fmla="*/ 118568 h 123365"/>
                <a:gd name="connsiteX276" fmla="*/ 75096 w 117293"/>
                <a:gd name="connsiteY276" fmla="*/ 117425 h 123365"/>
                <a:gd name="connsiteX277" fmla="*/ 75668 w 117293"/>
                <a:gd name="connsiteY277" fmla="*/ 117425 h 123365"/>
                <a:gd name="connsiteX278" fmla="*/ 81668 w 117293"/>
                <a:gd name="connsiteY278" fmla="*/ 99137 h 123365"/>
                <a:gd name="connsiteX279" fmla="*/ 117101 w 117293"/>
                <a:gd name="connsiteY279" fmla="*/ 42463 h 12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17293" h="123365">
                  <a:moveTo>
                    <a:pt x="117101" y="42463"/>
                  </a:moveTo>
                  <a:lnTo>
                    <a:pt x="117101" y="42463"/>
                  </a:lnTo>
                  <a:cubicBezTo>
                    <a:pt x="116625" y="42463"/>
                    <a:pt x="116339" y="41797"/>
                    <a:pt x="116435" y="41416"/>
                  </a:cubicBezTo>
                  <a:cubicBezTo>
                    <a:pt x="116349" y="41101"/>
                    <a:pt x="116349" y="40778"/>
                    <a:pt x="116435" y="40463"/>
                  </a:cubicBezTo>
                  <a:lnTo>
                    <a:pt x="117197" y="39701"/>
                  </a:lnTo>
                  <a:cubicBezTo>
                    <a:pt x="117282" y="39425"/>
                    <a:pt x="117282" y="39120"/>
                    <a:pt x="117197" y="38844"/>
                  </a:cubicBezTo>
                  <a:cubicBezTo>
                    <a:pt x="116339" y="38082"/>
                    <a:pt x="115577" y="38844"/>
                    <a:pt x="114720" y="38844"/>
                  </a:cubicBezTo>
                  <a:cubicBezTo>
                    <a:pt x="113987" y="39244"/>
                    <a:pt x="113472" y="39939"/>
                    <a:pt x="113291" y="40749"/>
                  </a:cubicBezTo>
                  <a:cubicBezTo>
                    <a:pt x="113291" y="40749"/>
                    <a:pt x="113291" y="41606"/>
                    <a:pt x="113291" y="41892"/>
                  </a:cubicBezTo>
                  <a:cubicBezTo>
                    <a:pt x="113291" y="42177"/>
                    <a:pt x="111958" y="41892"/>
                    <a:pt x="111767" y="42654"/>
                  </a:cubicBezTo>
                  <a:lnTo>
                    <a:pt x="111767" y="42654"/>
                  </a:lnTo>
                  <a:cubicBezTo>
                    <a:pt x="112339" y="41225"/>
                    <a:pt x="111767" y="41321"/>
                    <a:pt x="111291" y="40654"/>
                  </a:cubicBezTo>
                  <a:cubicBezTo>
                    <a:pt x="110815" y="39987"/>
                    <a:pt x="111958" y="39606"/>
                    <a:pt x="112529" y="39130"/>
                  </a:cubicBezTo>
                  <a:cubicBezTo>
                    <a:pt x="113101" y="38653"/>
                    <a:pt x="113482" y="37892"/>
                    <a:pt x="112529" y="37415"/>
                  </a:cubicBezTo>
                  <a:cubicBezTo>
                    <a:pt x="112034" y="36996"/>
                    <a:pt x="111310" y="36996"/>
                    <a:pt x="110815" y="37415"/>
                  </a:cubicBezTo>
                  <a:cubicBezTo>
                    <a:pt x="110339" y="37415"/>
                    <a:pt x="110148" y="38272"/>
                    <a:pt x="109767" y="38558"/>
                  </a:cubicBezTo>
                  <a:cubicBezTo>
                    <a:pt x="109243" y="38987"/>
                    <a:pt x="108481" y="38987"/>
                    <a:pt x="107957" y="38558"/>
                  </a:cubicBezTo>
                  <a:cubicBezTo>
                    <a:pt x="107291" y="37892"/>
                    <a:pt x="107957" y="37225"/>
                    <a:pt x="108529" y="36843"/>
                  </a:cubicBezTo>
                  <a:lnTo>
                    <a:pt x="110719" y="35415"/>
                  </a:lnTo>
                  <a:cubicBezTo>
                    <a:pt x="111120" y="35234"/>
                    <a:pt x="111453" y="34939"/>
                    <a:pt x="111672" y="34558"/>
                  </a:cubicBezTo>
                  <a:cubicBezTo>
                    <a:pt x="111796" y="34081"/>
                    <a:pt x="111605" y="33586"/>
                    <a:pt x="111196" y="33319"/>
                  </a:cubicBezTo>
                  <a:cubicBezTo>
                    <a:pt x="110663" y="33034"/>
                    <a:pt x="110015" y="33034"/>
                    <a:pt x="109481" y="33319"/>
                  </a:cubicBezTo>
                  <a:cubicBezTo>
                    <a:pt x="108805" y="33615"/>
                    <a:pt x="108196" y="34044"/>
                    <a:pt x="107672" y="34558"/>
                  </a:cubicBezTo>
                  <a:cubicBezTo>
                    <a:pt x="107100" y="35224"/>
                    <a:pt x="106338" y="35987"/>
                    <a:pt x="105386" y="35605"/>
                  </a:cubicBezTo>
                  <a:cubicBezTo>
                    <a:pt x="104786" y="35310"/>
                    <a:pt x="104462" y="34634"/>
                    <a:pt x="104624" y="33986"/>
                  </a:cubicBezTo>
                  <a:cubicBezTo>
                    <a:pt x="104976" y="33462"/>
                    <a:pt x="105529" y="33119"/>
                    <a:pt x="106148" y="33034"/>
                  </a:cubicBezTo>
                  <a:cubicBezTo>
                    <a:pt x="107005" y="33034"/>
                    <a:pt x="108243" y="33034"/>
                    <a:pt x="108243" y="31700"/>
                  </a:cubicBezTo>
                  <a:cubicBezTo>
                    <a:pt x="108243" y="30367"/>
                    <a:pt x="107291" y="30271"/>
                    <a:pt x="106433" y="30081"/>
                  </a:cubicBezTo>
                  <a:cubicBezTo>
                    <a:pt x="105719" y="29900"/>
                    <a:pt x="104957" y="29900"/>
                    <a:pt x="104243" y="30081"/>
                  </a:cubicBezTo>
                  <a:lnTo>
                    <a:pt x="102623" y="31319"/>
                  </a:lnTo>
                  <a:cubicBezTo>
                    <a:pt x="102233" y="31509"/>
                    <a:pt x="101776" y="31509"/>
                    <a:pt x="101385" y="31319"/>
                  </a:cubicBezTo>
                  <a:cubicBezTo>
                    <a:pt x="101509" y="30090"/>
                    <a:pt x="102376" y="29062"/>
                    <a:pt x="103576" y="28747"/>
                  </a:cubicBezTo>
                  <a:cubicBezTo>
                    <a:pt x="104043" y="28614"/>
                    <a:pt x="104490" y="28424"/>
                    <a:pt x="104909" y="28176"/>
                  </a:cubicBezTo>
                  <a:cubicBezTo>
                    <a:pt x="105224" y="27985"/>
                    <a:pt x="105329" y="27576"/>
                    <a:pt x="105138" y="27261"/>
                  </a:cubicBezTo>
                  <a:cubicBezTo>
                    <a:pt x="105081" y="27166"/>
                    <a:pt x="105005" y="27090"/>
                    <a:pt x="104909" y="27033"/>
                  </a:cubicBezTo>
                  <a:lnTo>
                    <a:pt x="104338" y="27033"/>
                  </a:lnTo>
                  <a:cubicBezTo>
                    <a:pt x="103271" y="26842"/>
                    <a:pt x="102176" y="27081"/>
                    <a:pt x="101290" y="27700"/>
                  </a:cubicBezTo>
                  <a:cubicBezTo>
                    <a:pt x="100718" y="28271"/>
                    <a:pt x="100337" y="29128"/>
                    <a:pt x="99385" y="29033"/>
                  </a:cubicBezTo>
                  <a:cubicBezTo>
                    <a:pt x="99385" y="27224"/>
                    <a:pt x="101004" y="25890"/>
                    <a:pt x="103100" y="25509"/>
                  </a:cubicBezTo>
                  <a:cubicBezTo>
                    <a:pt x="103728" y="25604"/>
                    <a:pt x="104376" y="25604"/>
                    <a:pt x="105005" y="25509"/>
                  </a:cubicBezTo>
                  <a:cubicBezTo>
                    <a:pt x="105529" y="25290"/>
                    <a:pt x="105814" y="24728"/>
                    <a:pt x="105671" y="24176"/>
                  </a:cubicBezTo>
                  <a:cubicBezTo>
                    <a:pt x="105376" y="23690"/>
                    <a:pt x="104890" y="23347"/>
                    <a:pt x="104338" y="23223"/>
                  </a:cubicBezTo>
                  <a:cubicBezTo>
                    <a:pt x="102985" y="22547"/>
                    <a:pt x="101404" y="22547"/>
                    <a:pt x="100052" y="23223"/>
                  </a:cubicBezTo>
                  <a:cubicBezTo>
                    <a:pt x="98909" y="23890"/>
                    <a:pt x="98432" y="25033"/>
                    <a:pt x="97670" y="25985"/>
                  </a:cubicBezTo>
                  <a:cubicBezTo>
                    <a:pt x="96908" y="26938"/>
                    <a:pt x="96908" y="26652"/>
                    <a:pt x="96337" y="25985"/>
                  </a:cubicBezTo>
                  <a:cubicBezTo>
                    <a:pt x="95670" y="25852"/>
                    <a:pt x="95232" y="25195"/>
                    <a:pt x="95365" y="24528"/>
                  </a:cubicBezTo>
                  <a:cubicBezTo>
                    <a:pt x="95375" y="24509"/>
                    <a:pt x="95375" y="24480"/>
                    <a:pt x="95384" y="24461"/>
                  </a:cubicBezTo>
                  <a:cubicBezTo>
                    <a:pt x="95384" y="23985"/>
                    <a:pt x="96146" y="23604"/>
                    <a:pt x="96527" y="23223"/>
                  </a:cubicBezTo>
                  <a:cubicBezTo>
                    <a:pt x="97023" y="22842"/>
                    <a:pt x="97213" y="22184"/>
                    <a:pt x="97003" y="21604"/>
                  </a:cubicBezTo>
                  <a:cubicBezTo>
                    <a:pt x="96470" y="20842"/>
                    <a:pt x="95518" y="20499"/>
                    <a:pt x="94622" y="20746"/>
                  </a:cubicBezTo>
                  <a:cubicBezTo>
                    <a:pt x="93946" y="20985"/>
                    <a:pt x="93355" y="21423"/>
                    <a:pt x="92908" y="21984"/>
                  </a:cubicBezTo>
                  <a:lnTo>
                    <a:pt x="92146" y="22937"/>
                  </a:lnTo>
                  <a:cubicBezTo>
                    <a:pt x="91822" y="21432"/>
                    <a:pt x="92327" y="19870"/>
                    <a:pt x="93479" y="18842"/>
                  </a:cubicBezTo>
                  <a:cubicBezTo>
                    <a:pt x="93479" y="18842"/>
                    <a:pt x="94146" y="18842"/>
                    <a:pt x="94336" y="17984"/>
                  </a:cubicBezTo>
                  <a:cubicBezTo>
                    <a:pt x="94594" y="17641"/>
                    <a:pt x="94594" y="17184"/>
                    <a:pt x="94336" y="16841"/>
                  </a:cubicBezTo>
                  <a:lnTo>
                    <a:pt x="93670" y="16841"/>
                  </a:lnTo>
                  <a:cubicBezTo>
                    <a:pt x="92612" y="16537"/>
                    <a:pt x="91479" y="16917"/>
                    <a:pt x="90812" y="17793"/>
                  </a:cubicBezTo>
                  <a:cubicBezTo>
                    <a:pt x="90365" y="18670"/>
                    <a:pt x="90012" y="19603"/>
                    <a:pt x="89765" y="20556"/>
                  </a:cubicBezTo>
                  <a:cubicBezTo>
                    <a:pt x="89765" y="20556"/>
                    <a:pt x="89098" y="21318"/>
                    <a:pt x="88717" y="20556"/>
                  </a:cubicBezTo>
                  <a:cubicBezTo>
                    <a:pt x="88336" y="19794"/>
                    <a:pt x="88717" y="20556"/>
                    <a:pt x="88717" y="20556"/>
                  </a:cubicBezTo>
                  <a:cubicBezTo>
                    <a:pt x="88717" y="20556"/>
                    <a:pt x="89860" y="17889"/>
                    <a:pt x="89765" y="16365"/>
                  </a:cubicBezTo>
                  <a:cubicBezTo>
                    <a:pt x="89603" y="15336"/>
                    <a:pt x="89136" y="14374"/>
                    <a:pt x="88431" y="13602"/>
                  </a:cubicBezTo>
                  <a:cubicBezTo>
                    <a:pt x="87955" y="13031"/>
                    <a:pt x="87098" y="12365"/>
                    <a:pt x="86526" y="12746"/>
                  </a:cubicBezTo>
                  <a:cubicBezTo>
                    <a:pt x="86383" y="12946"/>
                    <a:pt x="86383" y="13212"/>
                    <a:pt x="86526" y="13412"/>
                  </a:cubicBezTo>
                  <a:cubicBezTo>
                    <a:pt x="86526" y="14555"/>
                    <a:pt x="87002" y="15794"/>
                    <a:pt x="87193" y="16937"/>
                  </a:cubicBezTo>
                  <a:cubicBezTo>
                    <a:pt x="87517" y="18060"/>
                    <a:pt x="87183" y="19270"/>
                    <a:pt x="86336" y="20080"/>
                  </a:cubicBezTo>
                  <a:cubicBezTo>
                    <a:pt x="85764" y="20080"/>
                    <a:pt x="85193" y="19318"/>
                    <a:pt x="85193" y="18746"/>
                  </a:cubicBezTo>
                  <a:cubicBezTo>
                    <a:pt x="85288" y="18213"/>
                    <a:pt x="85288" y="17660"/>
                    <a:pt x="85193" y="17127"/>
                  </a:cubicBezTo>
                  <a:lnTo>
                    <a:pt x="85193" y="17127"/>
                  </a:lnTo>
                  <a:cubicBezTo>
                    <a:pt x="85193" y="17127"/>
                    <a:pt x="84050" y="17127"/>
                    <a:pt x="83764" y="17127"/>
                  </a:cubicBezTo>
                  <a:cubicBezTo>
                    <a:pt x="83478" y="17127"/>
                    <a:pt x="83192" y="18079"/>
                    <a:pt x="82621" y="17889"/>
                  </a:cubicBezTo>
                  <a:cubicBezTo>
                    <a:pt x="82049" y="17699"/>
                    <a:pt x="82621" y="15412"/>
                    <a:pt x="83383" y="14269"/>
                  </a:cubicBezTo>
                  <a:cubicBezTo>
                    <a:pt x="83802" y="12241"/>
                    <a:pt x="83192" y="10145"/>
                    <a:pt x="81764" y="8650"/>
                  </a:cubicBezTo>
                  <a:lnTo>
                    <a:pt x="80906" y="7983"/>
                  </a:lnTo>
                  <a:cubicBezTo>
                    <a:pt x="80259" y="7640"/>
                    <a:pt x="79449" y="7888"/>
                    <a:pt x="79106" y="8535"/>
                  </a:cubicBezTo>
                  <a:cubicBezTo>
                    <a:pt x="79106" y="8545"/>
                    <a:pt x="79097" y="8545"/>
                    <a:pt x="79097" y="8554"/>
                  </a:cubicBezTo>
                  <a:cubicBezTo>
                    <a:pt x="78954" y="9183"/>
                    <a:pt x="78954" y="9831"/>
                    <a:pt x="79097" y="10460"/>
                  </a:cubicBezTo>
                  <a:cubicBezTo>
                    <a:pt x="79287" y="11336"/>
                    <a:pt x="79287" y="12250"/>
                    <a:pt x="79097" y="13126"/>
                  </a:cubicBezTo>
                  <a:cubicBezTo>
                    <a:pt x="78820" y="14022"/>
                    <a:pt x="77915" y="14555"/>
                    <a:pt x="77001" y="14365"/>
                  </a:cubicBezTo>
                  <a:cubicBezTo>
                    <a:pt x="76144" y="14031"/>
                    <a:pt x="75601" y="13184"/>
                    <a:pt x="75668" y="12269"/>
                  </a:cubicBezTo>
                  <a:cubicBezTo>
                    <a:pt x="75811" y="11479"/>
                    <a:pt x="75811" y="10679"/>
                    <a:pt x="75668" y="9888"/>
                  </a:cubicBezTo>
                  <a:cubicBezTo>
                    <a:pt x="75668" y="9031"/>
                    <a:pt x="74239" y="8174"/>
                    <a:pt x="73477" y="8554"/>
                  </a:cubicBezTo>
                  <a:cubicBezTo>
                    <a:pt x="73239" y="8745"/>
                    <a:pt x="73067" y="9011"/>
                    <a:pt x="73001" y="9317"/>
                  </a:cubicBezTo>
                  <a:cubicBezTo>
                    <a:pt x="72962" y="10012"/>
                    <a:pt x="72962" y="10717"/>
                    <a:pt x="73001" y="11412"/>
                  </a:cubicBezTo>
                  <a:cubicBezTo>
                    <a:pt x="73191" y="12069"/>
                    <a:pt x="72915" y="12765"/>
                    <a:pt x="72334" y="13126"/>
                  </a:cubicBezTo>
                  <a:cubicBezTo>
                    <a:pt x="71820" y="13479"/>
                    <a:pt x="71134" y="13479"/>
                    <a:pt x="70619" y="13126"/>
                  </a:cubicBezTo>
                  <a:cubicBezTo>
                    <a:pt x="70305" y="12631"/>
                    <a:pt x="70305" y="12003"/>
                    <a:pt x="70619" y="11507"/>
                  </a:cubicBezTo>
                  <a:lnTo>
                    <a:pt x="70048" y="7316"/>
                  </a:lnTo>
                  <a:cubicBezTo>
                    <a:pt x="70200" y="6659"/>
                    <a:pt x="70200" y="5973"/>
                    <a:pt x="70048" y="5316"/>
                  </a:cubicBezTo>
                  <a:cubicBezTo>
                    <a:pt x="70038" y="4544"/>
                    <a:pt x="69686" y="3811"/>
                    <a:pt x="69095" y="3316"/>
                  </a:cubicBezTo>
                  <a:cubicBezTo>
                    <a:pt x="68733" y="2944"/>
                    <a:pt x="68267" y="2678"/>
                    <a:pt x="67762" y="2554"/>
                  </a:cubicBezTo>
                  <a:cubicBezTo>
                    <a:pt x="67190" y="2554"/>
                    <a:pt x="66714" y="2554"/>
                    <a:pt x="66619" y="3125"/>
                  </a:cubicBezTo>
                  <a:cubicBezTo>
                    <a:pt x="66486" y="3458"/>
                    <a:pt x="66486" y="3840"/>
                    <a:pt x="66619" y="4173"/>
                  </a:cubicBezTo>
                  <a:cubicBezTo>
                    <a:pt x="66952" y="5230"/>
                    <a:pt x="66952" y="6354"/>
                    <a:pt x="66619" y="7412"/>
                  </a:cubicBezTo>
                  <a:cubicBezTo>
                    <a:pt x="66571" y="7878"/>
                    <a:pt x="66152" y="8221"/>
                    <a:pt x="65676" y="8174"/>
                  </a:cubicBezTo>
                  <a:cubicBezTo>
                    <a:pt x="65676" y="8174"/>
                    <a:pt x="65666" y="8174"/>
                    <a:pt x="65666" y="8174"/>
                  </a:cubicBezTo>
                  <a:cubicBezTo>
                    <a:pt x="65361" y="8068"/>
                    <a:pt x="65095" y="7868"/>
                    <a:pt x="64904" y="7602"/>
                  </a:cubicBezTo>
                  <a:cubicBezTo>
                    <a:pt x="64619" y="6964"/>
                    <a:pt x="64619" y="6240"/>
                    <a:pt x="64904" y="5602"/>
                  </a:cubicBezTo>
                  <a:cubicBezTo>
                    <a:pt x="65000" y="4935"/>
                    <a:pt x="65000" y="4268"/>
                    <a:pt x="64904" y="3601"/>
                  </a:cubicBezTo>
                  <a:cubicBezTo>
                    <a:pt x="64571" y="2849"/>
                    <a:pt x="63819" y="2363"/>
                    <a:pt x="62999" y="2363"/>
                  </a:cubicBezTo>
                  <a:cubicBezTo>
                    <a:pt x="62475" y="2363"/>
                    <a:pt x="62047" y="2792"/>
                    <a:pt x="62047" y="3316"/>
                  </a:cubicBezTo>
                  <a:cubicBezTo>
                    <a:pt x="61913" y="3849"/>
                    <a:pt x="61913" y="4401"/>
                    <a:pt x="62047" y="4935"/>
                  </a:cubicBezTo>
                  <a:cubicBezTo>
                    <a:pt x="62609" y="6554"/>
                    <a:pt x="62799" y="8278"/>
                    <a:pt x="62618" y="9983"/>
                  </a:cubicBezTo>
                  <a:cubicBezTo>
                    <a:pt x="62618" y="9983"/>
                    <a:pt x="62618" y="11126"/>
                    <a:pt x="61666" y="11031"/>
                  </a:cubicBezTo>
                  <a:cubicBezTo>
                    <a:pt x="61228" y="10983"/>
                    <a:pt x="60856" y="10688"/>
                    <a:pt x="60713" y="10269"/>
                  </a:cubicBezTo>
                  <a:cubicBezTo>
                    <a:pt x="60627" y="9926"/>
                    <a:pt x="60627" y="9564"/>
                    <a:pt x="60713" y="9221"/>
                  </a:cubicBezTo>
                  <a:lnTo>
                    <a:pt x="60713" y="7316"/>
                  </a:lnTo>
                  <a:cubicBezTo>
                    <a:pt x="60694" y="6583"/>
                    <a:pt x="60427" y="5878"/>
                    <a:pt x="59951" y="5316"/>
                  </a:cubicBezTo>
                  <a:cubicBezTo>
                    <a:pt x="59380" y="4649"/>
                    <a:pt x="58237" y="4363"/>
                    <a:pt x="57761" y="5316"/>
                  </a:cubicBezTo>
                  <a:cubicBezTo>
                    <a:pt x="57284" y="6269"/>
                    <a:pt x="57761" y="6459"/>
                    <a:pt x="57761" y="7030"/>
                  </a:cubicBezTo>
                  <a:cubicBezTo>
                    <a:pt x="57808" y="7573"/>
                    <a:pt x="57808" y="8107"/>
                    <a:pt x="57761" y="8650"/>
                  </a:cubicBezTo>
                  <a:cubicBezTo>
                    <a:pt x="57846" y="8859"/>
                    <a:pt x="57846" y="9107"/>
                    <a:pt x="57761" y="9317"/>
                  </a:cubicBezTo>
                  <a:lnTo>
                    <a:pt x="57761" y="9317"/>
                  </a:lnTo>
                  <a:cubicBezTo>
                    <a:pt x="56818" y="9288"/>
                    <a:pt x="55980" y="8688"/>
                    <a:pt x="55665" y="7792"/>
                  </a:cubicBezTo>
                  <a:cubicBezTo>
                    <a:pt x="55427" y="7078"/>
                    <a:pt x="55427" y="6316"/>
                    <a:pt x="55665" y="5602"/>
                  </a:cubicBezTo>
                  <a:cubicBezTo>
                    <a:pt x="56056" y="4935"/>
                    <a:pt x="56246" y="4183"/>
                    <a:pt x="56236" y="3411"/>
                  </a:cubicBezTo>
                  <a:cubicBezTo>
                    <a:pt x="56236" y="3411"/>
                    <a:pt x="56236" y="3411"/>
                    <a:pt x="56236" y="2840"/>
                  </a:cubicBezTo>
                  <a:cubicBezTo>
                    <a:pt x="55875" y="2497"/>
                    <a:pt x="55398" y="2297"/>
                    <a:pt x="54903" y="2268"/>
                  </a:cubicBezTo>
                  <a:lnTo>
                    <a:pt x="53855" y="2268"/>
                  </a:lnTo>
                  <a:cubicBezTo>
                    <a:pt x="52970" y="2697"/>
                    <a:pt x="52522" y="3706"/>
                    <a:pt x="52808" y="4649"/>
                  </a:cubicBezTo>
                  <a:cubicBezTo>
                    <a:pt x="53112" y="5611"/>
                    <a:pt x="53331" y="6602"/>
                    <a:pt x="53474" y="7602"/>
                  </a:cubicBezTo>
                  <a:cubicBezTo>
                    <a:pt x="53474" y="8174"/>
                    <a:pt x="53474" y="8650"/>
                    <a:pt x="52712" y="8745"/>
                  </a:cubicBezTo>
                  <a:cubicBezTo>
                    <a:pt x="51855" y="8802"/>
                    <a:pt x="51093" y="8174"/>
                    <a:pt x="50998" y="7316"/>
                  </a:cubicBezTo>
                  <a:cubicBezTo>
                    <a:pt x="50817" y="6821"/>
                    <a:pt x="50817" y="6288"/>
                    <a:pt x="50998" y="5792"/>
                  </a:cubicBezTo>
                  <a:cubicBezTo>
                    <a:pt x="51046" y="5449"/>
                    <a:pt x="51046" y="5097"/>
                    <a:pt x="50998" y="4744"/>
                  </a:cubicBezTo>
                  <a:cubicBezTo>
                    <a:pt x="50950" y="4363"/>
                    <a:pt x="50750" y="4011"/>
                    <a:pt x="50426" y="3792"/>
                  </a:cubicBezTo>
                  <a:cubicBezTo>
                    <a:pt x="49769" y="3421"/>
                    <a:pt x="48931" y="3630"/>
                    <a:pt x="48521" y="4268"/>
                  </a:cubicBezTo>
                  <a:cubicBezTo>
                    <a:pt x="48426" y="4897"/>
                    <a:pt x="48426" y="5545"/>
                    <a:pt x="48521" y="6173"/>
                  </a:cubicBezTo>
                  <a:cubicBezTo>
                    <a:pt x="48159" y="6364"/>
                    <a:pt x="47740" y="6364"/>
                    <a:pt x="47378" y="6173"/>
                  </a:cubicBezTo>
                  <a:cubicBezTo>
                    <a:pt x="46931" y="6087"/>
                    <a:pt x="46559" y="5754"/>
                    <a:pt x="46426" y="5316"/>
                  </a:cubicBezTo>
                  <a:cubicBezTo>
                    <a:pt x="46283" y="4983"/>
                    <a:pt x="46283" y="4602"/>
                    <a:pt x="46426" y="4268"/>
                  </a:cubicBezTo>
                  <a:cubicBezTo>
                    <a:pt x="46569" y="3449"/>
                    <a:pt x="46569" y="2611"/>
                    <a:pt x="46426" y="1792"/>
                  </a:cubicBezTo>
                  <a:cubicBezTo>
                    <a:pt x="46140" y="849"/>
                    <a:pt x="45483" y="68"/>
                    <a:pt x="44616" y="-399"/>
                  </a:cubicBezTo>
                  <a:lnTo>
                    <a:pt x="42902" y="2934"/>
                  </a:lnTo>
                  <a:lnTo>
                    <a:pt x="42902" y="2934"/>
                  </a:lnTo>
                  <a:cubicBezTo>
                    <a:pt x="43073" y="3497"/>
                    <a:pt x="43073" y="4087"/>
                    <a:pt x="42902" y="4649"/>
                  </a:cubicBezTo>
                  <a:cubicBezTo>
                    <a:pt x="42816" y="4992"/>
                    <a:pt x="42492" y="5230"/>
                    <a:pt x="42140" y="5221"/>
                  </a:cubicBezTo>
                  <a:cubicBezTo>
                    <a:pt x="42140" y="5221"/>
                    <a:pt x="42140" y="5221"/>
                    <a:pt x="41377" y="4744"/>
                  </a:cubicBezTo>
                  <a:lnTo>
                    <a:pt x="40806" y="5887"/>
                  </a:lnTo>
                  <a:lnTo>
                    <a:pt x="4325" y="79230"/>
                  </a:lnTo>
                  <a:cubicBezTo>
                    <a:pt x="2811" y="81963"/>
                    <a:pt x="1573" y="84831"/>
                    <a:pt x="611" y="87803"/>
                  </a:cubicBezTo>
                  <a:cubicBezTo>
                    <a:pt x="611" y="87803"/>
                    <a:pt x="611" y="87803"/>
                    <a:pt x="1277" y="87803"/>
                  </a:cubicBezTo>
                  <a:cubicBezTo>
                    <a:pt x="1944" y="87803"/>
                    <a:pt x="1277" y="89136"/>
                    <a:pt x="611" y="89612"/>
                  </a:cubicBezTo>
                  <a:lnTo>
                    <a:pt x="39" y="89612"/>
                  </a:lnTo>
                  <a:cubicBezTo>
                    <a:pt x="-56" y="90622"/>
                    <a:pt x="-56" y="91651"/>
                    <a:pt x="39" y="92660"/>
                  </a:cubicBezTo>
                  <a:cubicBezTo>
                    <a:pt x="687" y="92355"/>
                    <a:pt x="1268" y="91936"/>
                    <a:pt x="1753" y="91422"/>
                  </a:cubicBezTo>
                  <a:cubicBezTo>
                    <a:pt x="2325" y="90755"/>
                    <a:pt x="3087" y="89898"/>
                    <a:pt x="4135" y="90279"/>
                  </a:cubicBezTo>
                  <a:cubicBezTo>
                    <a:pt x="4763" y="90545"/>
                    <a:pt x="5068" y="91270"/>
                    <a:pt x="4802" y="91898"/>
                  </a:cubicBezTo>
                  <a:cubicBezTo>
                    <a:pt x="4497" y="92413"/>
                    <a:pt x="3963" y="92765"/>
                    <a:pt x="3373" y="92851"/>
                  </a:cubicBezTo>
                  <a:cubicBezTo>
                    <a:pt x="2420" y="92851"/>
                    <a:pt x="1277" y="93517"/>
                    <a:pt x="1277" y="94375"/>
                  </a:cubicBezTo>
                  <a:cubicBezTo>
                    <a:pt x="1277" y="95232"/>
                    <a:pt x="2135" y="95708"/>
                    <a:pt x="2992" y="95803"/>
                  </a:cubicBezTo>
                  <a:cubicBezTo>
                    <a:pt x="3763" y="95870"/>
                    <a:pt x="4544" y="95670"/>
                    <a:pt x="5183" y="95232"/>
                  </a:cubicBezTo>
                  <a:lnTo>
                    <a:pt x="6897" y="93993"/>
                  </a:lnTo>
                  <a:cubicBezTo>
                    <a:pt x="7288" y="93803"/>
                    <a:pt x="7745" y="93803"/>
                    <a:pt x="8135" y="93993"/>
                  </a:cubicBezTo>
                  <a:cubicBezTo>
                    <a:pt x="8031" y="95251"/>
                    <a:pt x="7154" y="96308"/>
                    <a:pt x="5944" y="96661"/>
                  </a:cubicBezTo>
                  <a:cubicBezTo>
                    <a:pt x="5468" y="96775"/>
                    <a:pt x="5021" y="96965"/>
                    <a:pt x="4611" y="97232"/>
                  </a:cubicBezTo>
                  <a:cubicBezTo>
                    <a:pt x="4297" y="97423"/>
                    <a:pt x="4192" y="97832"/>
                    <a:pt x="4382" y="98147"/>
                  </a:cubicBezTo>
                  <a:cubicBezTo>
                    <a:pt x="4440" y="98242"/>
                    <a:pt x="4516" y="98318"/>
                    <a:pt x="4611" y="98375"/>
                  </a:cubicBezTo>
                  <a:cubicBezTo>
                    <a:pt x="4611" y="98375"/>
                    <a:pt x="4611" y="98375"/>
                    <a:pt x="5183" y="98375"/>
                  </a:cubicBezTo>
                  <a:cubicBezTo>
                    <a:pt x="6230" y="98594"/>
                    <a:pt x="7326" y="98318"/>
                    <a:pt x="8135" y="97613"/>
                  </a:cubicBezTo>
                  <a:cubicBezTo>
                    <a:pt x="8707" y="97042"/>
                    <a:pt x="9088" y="96185"/>
                    <a:pt x="10136" y="96185"/>
                  </a:cubicBezTo>
                  <a:cubicBezTo>
                    <a:pt x="9926" y="98137"/>
                    <a:pt x="8373" y="99690"/>
                    <a:pt x="6421" y="99899"/>
                  </a:cubicBezTo>
                  <a:lnTo>
                    <a:pt x="4516" y="99899"/>
                  </a:lnTo>
                  <a:cubicBezTo>
                    <a:pt x="3963" y="100061"/>
                    <a:pt x="3640" y="100642"/>
                    <a:pt x="3802" y="101195"/>
                  </a:cubicBezTo>
                  <a:cubicBezTo>
                    <a:pt x="3811" y="101242"/>
                    <a:pt x="3830" y="101290"/>
                    <a:pt x="3849" y="101328"/>
                  </a:cubicBezTo>
                  <a:cubicBezTo>
                    <a:pt x="4144" y="101814"/>
                    <a:pt x="4630" y="102156"/>
                    <a:pt x="5183" y="102280"/>
                  </a:cubicBezTo>
                  <a:cubicBezTo>
                    <a:pt x="6545" y="102899"/>
                    <a:pt x="8107" y="102899"/>
                    <a:pt x="9469" y="102280"/>
                  </a:cubicBezTo>
                  <a:cubicBezTo>
                    <a:pt x="10517" y="101614"/>
                    <a:pt x="10993" y="100376"/>
                    <a:pt x="11850" y="99423"/>
                  </a:cubicBezTo>
                  <a:cubicBezTo>
                    <a:pt x="12183" y="99033"/>
                    <a:pt x="12679" y="98823"/>
                    <a:pt x="13184" y="98851"/>
                  </a:cubicBezTo>
                  <a:cubicBezTo>
                    <a:pt x="13850" y="98985"/>
                    <a:pt x="14288" y="99642"/>
                    <a:pt x="14155" y="100309"/>
                  </a:cubicBezTo>
                  <a:cubicBezTo>
                    <a:pt x="14146" y="100337"/>
                    <a:pt x="14146" y="100356"/>
                    <a:pt x="14136" y="100376"/>
                  </a:cubicBezTo>
                  <a:cubicBezTo>
                    <a:pt x="14136" y="100947"/>
                    <a:pt x="13374" y="101328"/>
                    <a:pt x="12993" y="101709"/>
                  </a:cubicBezTo>
                  <a:cubicBezTo>
                    <a:pt x="12498" y="102090"/>
                    <a:pt x="12307" y="102738"/>
                    <a:pt x="12517" y="103328"/>
                  </a:cubicBezTo>
                  <a:cubicBezTo>
                    <a:pt x="13031" y="104109"/>
                    <a:pt x="14022" y="104424"/>
                    <a:pt x="14898" y="104090"/>
                  </a:cubicBezTo>
                  <a:cubicBezTo>
                    <a:pt x="15603" y="103842"/>
                    <a:pt x="16203" y="103376"/>
                    <a:pt x="16613" y="102757"/>
                  </a:cubicBezTo>
                  <a:lnTo>
                    <a:pt x="17375" y="101804"/>
                  </a:lnTo>
                  <a:cubicBezTo>
                    <a:pt x="17622" y="103309"/>
                    <a:pt x="17127" y="104833"/>
                    <a:pt x="16041" y="105900"/>
                  </a:cubicBezTo>
                  <a:lnTo>
                    <a:pt x="15184" y="106757"/>
                  </a:lnTo>
                  <a:cubicBezTo>
                    <a:pt x="14889" y="107081"/>
                    <a:pt x="14889" y="107576"/>
                    <a:pt x="15184" y="107900"/>
                  </a:cubicBezTo>
                  <a:lnTo>
                    <a:pt x="15851" y="107900"/>
                  </a:lnTo>
                  <a:cubicBezTo>
                    <a:pt x="16946" y="108139"/>
                    <a:pt x="18079" y="107681"/>
                    <a:pt x="18708" y="106757"/>
                  </a:cubicBezTo>
                  <a:cubicBezTo>
                    <a:pt x="19156" y="105910"/>
                    <a:pt x="19508" y="105014"/>
                    <a:pt x="19756" y="104090"/>
                  </a:cubicBezTo>
                  <a:cubicBezTo>
                    <a:pt x="20051" y="103814"/>
                    <a:pt x="20508" y="103814"/>
                    <a:pt x="20803" y="104090"/>
                  </a:cubicBezTo>
                  <a:cubicBezTo>
                    <a:pt x="20803" y="104090"/>
                    <a:pt x="20803" y="104090"/>
                    <a:pt x="20803" y="104090"/>
                  </a:cubicBezTo>
                  <a:cubicBezTo>
                    <a:pt x="20803" y="105614"/>
                    <a:pt x="19661" y="106853"/>
                    <a:pt x="19756" y="108376"/>
                  </a:cubicBezTo>
                  <a:cubicBezTo>
                    <a:pt x="19918" y="109377"/>
                    <a:pt x="20385" y="110310"/>
                    <a:pt x="21089" y="111044"/>
                  </a:cubicBezTo>
                  <a:cubicBezTo>
                    <a:pt x="21089" y="111615"/>
                    <a:pt x="22423" y="112282"/>
                    <a:pt x="22899" y="111805"/>
                  </a:cubicBezTo>
                  <a:cubicBezTo>
                    <a:pt x="23375" y="111329"/>
                    <a:pt x="22899" y="111805"/>
                    <a:pt x="22899" y="111139"/>
                  </a:cubicBezTo>
                  <a:cubicBezTo>
                    <a:pt x="22899" y="110472"/>
                    <a:pt x="22327" y="108852"/>
                    <a:pt x="22232" y="107709"/>
                  </a:cubicBezTo>
                  <a:cubicBezTo>
                    <a:pt x="21928" y="106605"/>
                    <a:pt x="22213" y="105414"/>
                    <a:pt x="22994" y="104567"/>
                  </a:cubicBezTo>
                  <a:cubicBezTo>
                    <a:pt x="23642" y="104614"/>
                    <a:pt x="24137" y="105157"/>
                    <a:pt x="24137" y="105805"/>
                  </a:cubicBezTo>
                  <a:cubicBezTo>
                    <a:pt x="24137" y="106376"/>
                    <a:pt x="24137" y="106853"/>
                    <a:pt x="24137" y="107424"/>
                  </a:cubicBezTo>
                  <a:lnTo>
                    <a:pt x="24137" y="107424"/>
                  </a:lnTo>
                  <a:cubicBezTo>
                    <a:pt x="24604" y="107672"/>
                    <a:pt x="25176" y="107500"/>
                    <a:pt x="25423" y="107033"/>
                  </a:cubicBezTo>
                  <a:cubicBezTo>
                    <a:pt x="25442" y="107005"/>
                    <a:pt x="25461" y="106976"/>
                    <a:pt x="25471" y="106948"/>
                  </a:cubicBezTo>
                  <a:cubicBezTo>
                    <a:pt x="25471" y="106948"/>
                    <a:pt x="26138" y="105995"/>
                    <a:pt x="26709" y="106186"/>
                  </a:cubicBezTo>
                  <a:cubicBezTo>
                    <a:pt x="27281" y="106376"/>
                    <a:pt x="26709" y="108567"/>
                    <a:pt x="25947" y="109710"/>
                  </a:cubicBezTo>
                  <a:cubicBezTo>
                    <a:pt x="25452" y="111710"/>
                    <a:pt x="26071" y="113816"/>
                    <a:pt x="27566" y="115235"/>
                  </a:cubicBezTo>
                  <a:cubicBezTo>
                    <a:pt x="27795" y="115501"/>
                    <a:pt x="28090" y="115701"/>
                    <a:pt x="28424" y="115806"/>
                  </a:cubicBezTo>
                  <a:cubicBezTo>
                    <a:pt x="29081" y="116101"/>
                    <a:pt x="29862" y="115854"/>
                    <a:pt x="30233" y="115235"/>
                  </a:cubicBezTo>
                  <a:cubicBezTo>
                    <a:pt x="30328" y="114606"/>
                    <a:pt x="30328" y="113958"/>
                    <a:pt x="30233" y="113329"/>
                  </a:cubicBezTo>
                  <a:cubicBezTo>
                    <a:pt x="30081" y="112482"/>
                    <a:pt x="30081" y="111605"/>
                    <a:pt x="30233" y="110758"/>
                  </a:cubicBezTo>
                  <a:cubicBezTo>
                    <a:pt x="30414" y="109824"/>
                    <a:pt x="31319" y="109224"/>
                    <a:pt x="32243" y="109405"/>
                  </a:cubicBezTo>
                  <a:cubicBezTo>
                    <a:pt x="32272" y="109415"/>
                    <a:pt x="32300" y="109415"/>
                    <a:pt x="32329" y="109424"/>
                  </a:cubicBezTo>
                  <a:cubicBezTo>
                    <a:pt x="33215" y="109653"/>
                    <a:pt x="33786" y="110520"/>
                    <a:pt x="33662" y="111424"/>
                  </a:cubicBezTo>
                  <a:cubicBezTo>
                    <a:pt x="33567" y="112215"/>
                    <a:pt x="33567" y="113015"/>
                    <a:pt x="33662" y="113806"/>
                  </a:cubicBezTo>
                  <a:cubicBezTo>
                    <a:pt x="33662" y="114568"/>
                    <a:pt x="35091" y="115425"/>
                    <a:pt x="35853" y="114949"/>
                  </a:cubicBezTo>
                  <a:cubicBezTo>
                    <a:pt x="36615" y="114472"/>
                    <a:pt x="35853" y="114949"/>
                    <a:pt x="36329" y="114282"/>
                  </a:cubicBezTo>
                  <a:cubicBezTo>
                    <a:pt x="36425" y="113586"/>
                    <a:pt x="36425" y="112882"/>
                    <a:pt x="36329" y="112187"/>
                  </a:cubicBezTo>
                  <a:cubicBezTo>
                    <a:pt x="36091" y="111434"/>
                    <a:pt x="36510" y="110634"/>
                    <a:pt x="37272" y="110396"/>
                  </a:cubicBezTo>
                  <a:cubicBezTo>
                    <a:pt x="37777" y="110234"/>
                    <a:pt x="38339" y="110377"/>
                    <a:pt x="38711" y="110758"/>
                  </a:cubicBezTo>
                  <a:cubicBezTo>
                    <a:pt x="39025" y="111253"/>
                    <a:pt x="39025" y="111882"/>
                    <a:pt x="38711" y="112377"/>
                  </a:cubicBezTo>
                  <a:lnTo>
                    <a:pt x="37758" y="116378"/>
                  </a:lnTo>
                  <a:cubicBezTo>
                    <a:pt x="37663" y="117044"/>
                    <a:pt x="37663" y="117711"/>
                    <a:pt x="37758" y="118377"/>
                  </a:cubicBezTo>
                  <a:cubicBezTo>
                    <a:pt x="37768" y="119120"/>
                    <a:pt x="38120" y="119826"/>
                    <a:pt x="38711" y="120283"/>
                  </a:cubicBezTo>
                  <a:cubicBezTo>
                    <a:pt x="39054" y="120673"/>
                    <a:pt x="39530" y="120912"/>
                    <a:pt x="40044" y="120949"/>
                  </a:cubicBezTo>
                  <a:cubicBezTo>
                    <a:pt x="40616" y="120949"/>
                    <a:pt x="41092" y="120949"/>
                    <a:pt x="41187" y="120473"/>
                  </a:cubicBezTo>
                  <a:cubicBezTo>
                    <a:pt x="41282" y="119997"/>
                    <a:pt x="41187" y="119711"/>
                    <a:pt x="41187" y="119330"/>
                  </a:cubicBezTo>
                  <a:cubicBezTo>
                    <a:pt x="40854" y="118311"/>
                    <a:pt x="40854" y="117206"/>
                    <a:pt x="41187" y="116187"/>
                  </a:cubicBezTo>
                  <a:cubicBezTo>
                    <a:pt x="41282" y="115739"/>
                    <a:pt x="41682" y="115415"/>
                    <a:pt x="42140" y="115425"/>
                  </a:cubicBezTo>
                  <a:cubicBezTo>
                    <a:pt x="42444" y="115530"/>
                    <a:pt x="42711" y="115730"/>
                    <a:pt x="42902" y="115996"/>
                  </a:cubicBezTo>
                  <a:cubicBezTo>
                    <a:pt x="43292" y="116549"/>
                    <a:pt x="43454" y="117225"/>
                    <a:pt x="43378" y="117901"/>
                  </a:cubicBezTo>
                  <a:cubicBezTo>
                    <a:pt x="43235" y="118559"/>
                    <a:pt x="43235" y="119244"/>
                    <a:pt x="43378" y="119902"/>
                  </a:cubicBezTo>
                  <a:cubicBezTo>
                    <a:pt x="43759" y="120597"/>
                    <a:pt x="44483" y="121035"/>
                    <a:pt x="45283" y="121045"/>
                  </a:cubicBezTo>
                  <a:cubicBezTo>
                    <a:pt x="45807" y="121045"/>
                    <a:pt x="46235" y="120626"/>
                    <a:pt x="46235" y="120102"/>
                  </a:cubicBezTo>
                  <a:cubicBezTo>
                    <a:pt x="46245" y="120063"/>
                    <a:pt x="46235" y="120026"/>
                    <a:pt x="46235" y="119997"/>
                  </a:cubicBezTo>
                  <a:cubicBezTo>
                    <a:pt x="46369" y="119502"/>
                    <a:pt x="46369" y="118968"/>
                    <a:pt x="46235" y="118473"/>
                  </a:cubicBezTo>
                  <a:cubicBezTo>
                    <a:pt x="45673" y="116921"/>
                    <a:pt x="45483" y="115253"/>
                    <a:pt x="45664" y="113615"/>
                  </a:cubicBezTo>
                  <a:cubicBezTo>
                    <a:pt x="45664" y="113043"/>
                    <a:pt x="45664" y="112472"/>
                    <a:pt x="46711" y="112567"/>
                  </a:cubicBezTo>
                  <a:cubicBezTo>
                    <a:pt x="47102" y="112615"/>
                    <a:pt x="47426" y="112872"/>
                    <a:pt x="47569" y="113234"/>
                  </a:cubicBezTo>
                  <a:cubicBezTo>
                    <a:pt x="47654" y="113577"/>
                    <a:pt x="47654" y="113939"/>
                    <a:pt x="47569" y="114282"/>
                  </a:cubicBezTo>
                  <a:lnTo>
                    <a:pt x="47569" y="115996"/>
                  </a:lnTo>
                  <a:cubicBezTo>
                    <a:pt x="47588" y="116730"/>
                    <a:pt x="47855" y="117434"/>
                    <a:pt x="48331" y="117997"/>
                  </a:cubicBezTo>
                  <a:cubicBezTo>
                    <a:pt x="48902" y="118568"/>
                    <a:pt x="50045" y="118854"/>
                    <a:pt x="50522" y="117997"/>
                  </a:cubicBezTo>
                  <a:cubicBezTo>
                    <a:pt x="50998" y="117140"/>
                    <a:pt x="50522" y="116949"/>
                    <a:pt x="50522" y="116282"/>
                  </a:cubicBezTo>
                  <a:cubicBezTo>
                    <a:pt x="50426" y="115778"/>
                    <a:pt x="50426" y="115263"/>
                    <a:pt x="50522" y="114758"/>
                  </a:cubicBezTo>
                  <a:cubicBezTo>
                    <a:pt x="50445" y="114539"/>
                    <a:pt x="50445" y="114310"/>
                    <a:pt x="50522" y="114092"/>
                  </a:cubicBezTo>
                  <a:lnTo>
                    <a:pt x="50522" y="114092"/>
                  </a:lnTo>
                  <a:cubicBezTo>
                    <a:pt x="51455" y="114072"/>
                    <a:pt x="52293" y="114644"/>
                    <a:pt x="52617" y="115520"/>
                  </a:cubicBezTo>
                  <a:cubicBezTo>
                    <a:pt x="52846" y="116235"/>
                    <a:pt x="52846" y="116997"/>
                    <a:pt x="52617" y="117711"/>
                  </a:cubicBezTo>
                  <a:cubicBezTo>
                    <a:pt x="52427" y="118397"/>
                    <a:pt x="52427" y="119120"/>
                    <a:pt x="52617" y="119806"/>
                  </a:cubicBezTo>
                  <a:cubicBezTo>
                    <a:pt x="52550" y="119987"/>
                    <a:pt x="52550" y="120197"/>
                    <a:pt x="52617" y="120378"/>
                  </a:cubicBezTo>
                  <a:cubicBezTo>
                    <a:pt x="53046" y="120569"/>
                    <a:pt x="53531" y="120569"/>
                    <a:pt x="53951" y="120378"/>
                  </a:cubicBezTo>
                  <a:lnTo>
                    <a:pt x="54903" y="120378"/>
                  </a:lnTo>
                  <a:cubicBezTo>
                    <a:pt x="55951" y="120378"/>
                    <a:pt x="56141" y="119044"/>
                    <a:pt x="56046" y="118092"/>
                  </a:cubicBezTo>
                  <a:cubicBezTo>
                    <a:pt x="55741" y="117158"/>
                    <a:pt x="55522" y="116206"/>
                    <a:pt x="55379" y="115235"/>
                  </a:cubicBezTo>
                  <a:cubicBezTo>
                    <a:pt x="55255" y="114682"/>
                    <a:pt x="55598" y="114139"/>
                    <a:pt x="56141" y="113996"/>
                  </a:cubicBezTo>
                  <a:cubicBezTo>
                    <a:pt x="56732" y="114016"/>
                    <a:pt x="57275" y="114339"/>
                    <a:pt x="57570" y="114853"/>
                  </a:cubicBezTo>
                  <a:cubicBezTo>
                    <a:pt x="57704" y="115320"/>
                    <a:pt x="57704" y="115815"/>
                    <a:pt x="57570" y="116282"/>
                  </a:cubicBezTo>
                  <a:cubicBezTo>
                    <a:pt x="57522" y="116597"/>
                    <a:pt x="57522" y="116921"/>
                    <a:pt x="57570" y="117234"/>
                  </a:cubicBezTo>
                  <a:cubicBezTo>
                    <a:pt x="57637" y="117634"/>
                    <a:pt x="57884" y="117987"/>
                    <a:pt x="58237" y="118187"/>
                  </a:cubicBezTo>
                  <a:cubicBezTo>
                    <a:pt x="58751" y="118663"/>
                    <a:pt x="59532" y="118663"/>
                    <a:pt x="60047" y="118187"/>
                  </a:cubicBezTo>
                  <a:cubicBezTo>
                    <a:pt x="60094" y="117587"/>
                    <a:pt x="60094" y="116978"/>
                    <a:pt x="60047" y="116378"/>
                  </a:cubicBezTo>
                  <a:cubicBezTo>
                    <a:pt x="60380" y="116235"/>
                    <a:pt x="60761" y="116235"/>
                    <a:pt x="61094" y="116378"/>
                  </a:cubicBezTo>
                  <a:cubicBezTo>
                    <a:pt x="61532" y="116530"/>
                    <a:pt x="61913" y="116835"/>
                    <a:pt x="62142" y="117234"/>
                  </a:cubicBezTo>
                  <a:cubicBezTo>
                    <a:pt x="62190" y="117549"/>
                    <a:pt x="62190" y="117873"/>
                    <a:pt x="62142" y="118187"/>
                  </a:cubicBezTo>
                  <a:cubicBezTo>
                    <a:pt x="61952" y="119006"/>
                    <a:pt x="61952" y="119854"/>
                    <a:pt x="62142" y="120664"/>
                  </a:cubicBezTo>
                  <a:cubicBezTo>
                    <a:pt x="62456" y="121569"/>
                    <a:pt x="63104" y="122312"/>
                    <a:pt x="63952" y="122759"/>
                  </a:cubicBezTo>
                  <a:cubicBezTo>
                    <a:pt x="64419" y="123035"/>
                    <a:pt x="65000" y="123035"/>
                    <a:pt x="65476" y="122759"/>
                  </a:cubicBezTo>
                  <a:cubicBezTo>
                    <a:pt x="65514" y="122607"/>
                    <a:pt x="65514" y="122435"/>
                    <a:pt x="65476" y="122283"/>
                  </a:cubicBezTo>
                  <a:cubicBezTo>
                    <a:pt x="65895" y="121273"/>
                    <a:pt x="65895" y="120149"/>
                    <a:pt x="65476" y="119140"/>
                  </a:cubicBezTo>
                  <a:cubicBezTo>
                    <a:pt x="65352" y="118607"/>
                    <a:pt x="65352" y="118054"/>
                    <a:pt x="65476" y="117521"/>
                  </a:cubicBezTo>
                  <a:cubicBezTo>
                    <a:pt x="65523" y="117140"/>
                    <a:pt x="65847" y="116854"/>
                    <a:pt x="66238" y="116854"/>
                  </a:cubicBezTo>
                  <a:cubicBezTo>
                    <a:pt x="66619" y="116958"/>
                    <a:pt x="66962" y="117197"/>
                    <a:pt x="67190" y="117521"/>
                  </a:cubicBezTo>
                  <a:cubicBezTo>
                    <a:pt x="67190" y="117521"/>
                    <a:pt x="67667" y="118187"/>
                    <a:pt x="68048" y="118377"/>
                  </a:cubicBezTo>
                  <a:cubicBezTo>
                    <a:pt x="68438" y="118568"/>
                    <a:pt x="68895" y="118568"/>
                    <a:pt x="69286" y="118377"/>
                  </a:cubicBezTo>
                  <a:lnTo>
                    <a:pt x="69952" y="117521"/>
                  </a:lnTo>
                  <a:lnTo>
                    <a:pt x="70429" y="116949"/>
                  </a:lnTo>
                  <a:cubicBezTo>
                    <a:pt x="70895" y="116654"/>
                    <a:pt x="71486" y="116654"/>
                    <a:pt x="71953" y="116949"/>
                  </a:cubicBezTo>
                  <a:cubicBezTo>
                    <a:pt x="72334" y="117121"/>
                    <a:pt x="72591" y="117482"/>
                    <a:pt x="72619" y="117901"/>
                  </a:cubicBezTo>
                  <a:cubicBezTo>
                    <a:pt x="72524" y="118263"/>
                    <a:pt x="72324" y="118597"/>
                    <a:pt x="72048" y="118854"/>
                  </a:cubicBezTo>
                  <a:cubicBezTo>
                    <a:pt x="71753" y="119054"/>
                    <a:pt x="71486" y="119311"/>
                    <a:pt x="71286" y="119616"/>
                  </a:cubicBezTo>
                  <a:cubicBezTo>
                    <a:pt x="71286" y="119616"/>
                    <a:pt x="71286" y="119616"/>
                    <a:pt x="71286" y="119616"/>
                  </a:cubicBezTo>
                  <a:cubicBezTo>
                    <a:pt x="71286" y="119616"/>
                    <a:pt x="71286" y="120283"/>
                    <a:pt x="71286" y="120473"/>
                  </a:cubicBezTo>
                  <a:cubicBezTo>
                    <a:pt x="71286" y="120664"/>
                    <a:pt x="72810" y="120473"/>
                    <a:pt x="73667" y="120473"/>
                  </a:cubicBezTo>
                  <a:cubicBezTo>
                    <a:pt x="74420" y="120102"/>
                    <a:pt x="74944" y="119397"/>
                    <a:pt x="75096" y="118568"/>
                  </a:cubicBezTo>
                  <a:cubicBezTo>
                    <a:pt x="75096" y="118568"/>
                    <a:pt x="75096" y="117711"/>
                    <a:pt x="75096" y="117425"/>
                  </a:cubicBezTo>
                  <a:lnTo>
                    <a:pt x="75668" y="117425"/>
                  </a:lnTo>
                  <a:cubicBezTo>
                    <a:pt x="77134" y="111167"/>
                    <a:pt x="79144" y="105052"/>
                    <a:pt x="81668" y="99137"/>
                  </a:cubicBezTo>
                  <a:cubicBezTo>
                    <a:pt x="91669" y="79897"/>
                    <a:pt x="106528" y="62085"/>
                    <a:pt x="117101" y="42463"/>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18A4AA13-6DFC-0F14-40BB-FDF9713F4DA2}"/>
                </a:ext>
              </a:extLst>
            </p:cNvPr>
            <p:cNvSpPr/>
            <p:nvPr/>
          </p:nvSpPr>
          <p:spPr>
            <a:xfrm>
              <a:off x="6576535" y="2853761"/>
              <a:ext cx="130778" cy="136433"/>
            </a:xfrm>
            <a:custGeom>
              <a:avLst/>
              <a:gdLst>
                <a:gd name="connsiteX0" fmla="*/ 110362 w 130778"/>
                <a:gd name="connsiteY0" fmla="*/ 64776 h 136433"/>
                <a:gd name="connsiteX1" fmla="*/ 117697 w 130778"/>
                <a:gd name="connsiteY1" fmla="*/ 54108 h 136433"/>
                <a:gd name="connsiteX2" fmla="*/ 125317 w 130778"/>
                <a:gd name="connsiteY2" fmla="*/ 48584 h 136433"/>
                <a:gd name="connsiteX3" fmla="*/ 130746 w 130778"/>
                <a:gd name="connsiteY3" fmla="*/ 38486 h 136433"/>
                <a:gd name="connsiteX4" fmla="*/ 130746 w 130778"/>
                <a:gd name="connsiteY4" fmla="*/ 37915 h 136433"/>
                <a:gd name="connsiteX5" fmla="*/ 128936 w 130778"/>
                <a:gd name="connsiteY5" fmla="*/ 35629 h 136433"/>
                <a:gd name="connsiteX6" fmla="*/ 127317 w 130778"/>
                <a:gd name="connsiteY6" fmla="*/ 35629 h 136433"/>
                <a:gd name="connsiteX7" fmla="*/ 127317 w 130778"/>
                <a:gd name="connsiteY7" fmla="*/ 36105 h 136433"/>
                <a:gd name="connsiteX8" fmla="*/ 127317 w 130778"/>
                <a:gd name="connsiteY8" fmla="*/ 39535 h 136433"/>
                <a:gd name="connsiteX9" fmla="*/ 127317 w 130778"/>
                <a:gd name="connsiteY9" fmla="*/ 41249 h 136433"/>
                <a:gd name="connsiteX10" fmla="*/ 126650 w 130778"/>
                <a:gd name="connsiteY10" fmla="*/ 41916 h 136433"/>
                <a:gd name="connsiteX11" fmla="*/ 125603 w 130778"/>
                <a:gd name="connsiteY11" fmla="*/ 41249 h 136433"/>
                <a:gd name="connsiteX12" fmla="*/ 124745 w 130778"/>
                <a:gd name="connsiteY12" fmla="*/ 40296 h 136433"/>
                <a:gd name="connsiteX13" fmla="*/ 123507 w 130778"/>
                <a:gd name="connsiteY13" fmla="*/ 40296 h 136433"/>
                <a:gd name="connsiteX14" fmla="*/ 122840 w 130778"/>
                <a:gd name="connsiteY14" fmla="*/ 41154 h 136433"/>
                <a:gd name="connsiteX15" fmla="*/ 122364 w 130778"/>
                <a:gd name="connsiteY15" fmla="*/ 41725 h 136433"/>
                <a:gd name="connsiteX16" fmla="*/ 120840 w 130778"/>
                <a:gd name="connsiteY16" fmla="*/ 41725 h 136433"/>
                <a:gd name="connsiteX17" fmla="*/ 120173 w 130778"/>
                <a:gd name="connsiteY17" fmla="*/ 40678 h 136433"/>
                <a:gd name="connsiteX18" fmla="*/ 120745 w 130778"/>
                <a:gd name="connsiteY18" fmla="*/ 39630 h 136433"/>
                <a:gd name="connsiteX19" fmla="*/ 121507 w 130778"/>
                <a:gd name="connsiteY19" fmla="*/ 38772 h 136433"/>
                <a:gd name="connsiteX20" fmla="*/ 121507 w 130778"/>
                <a:gd name="connsiteY20" fmla="*/ 38772 h 136433"/>
                <a:gd name="connsiteX21" fmla="*/ 121507 w 130778"/>
                <a:gd name="connsiteY21" fmla="*/ 37725 h 136433"/>
                <a:gd name="connsiteX22" fmla="*/ 119126 w 130778"/>
                <a:gd name="connsiteY22" fmla="*/ 37725 h 136433"/>
                <a:gd name="connsiteX23" fmla="*/ 117697 w 130778"/>
                <a:gd name="connsiteY23" fmla="*/ 39820 h 136433"/>
                <a:gd name="connsiteX24" fmla="*/ 117220 w 130778"/>
                <a:gd name="connsiteY24" fmla="*/ 40963 h 136433"/>
                <a:gd name="connsiteX25" fmla="*/ 115696 w 130778"/>
                <a:gd name="connsiteY25" fmla="*/ 41821 h 136433"/>
                <a:gd name="connsiteX26" fmla="*/ 115696 w 130778"/>
                <a:gd name="connsiteY26" fmla="*/ 41821 h 136433"/>
                <a:gd name="connsiteX27" fmla="*/ 115220 w 130778"/>
                <a:gd name="connsiteY27" fmla="*/ 39820 h 136433"/>
                <a:gd name="connsiteX28" fmla="*/ 116459 w 130778"/>
                <a:gd name="connsiteY28" fmla="*/ 38201 h 136433"/>
                <a:gd name="connsiteX29" fmla="*/ 116459 w 130778"/>
                <a:gd name="connsiteY29" fmla="*/ 36296 h 136433"/>
                <a:gd name="connsiteX30" fmla="*/ 114649 w 130778"/>
                <a:gd name="connsiteY30" fmla="*/ 36296 h 136433"/>
                <a:gd name="connsiteX31" fmla="*/ 113601 w 130778"/>
                <a:gd name="connsiteY31" fmla="*/ 37630 h 136433"/>
                <a:gd name="connsiteX32" fmla="*/ 111791 w 130778"/>
                <a:gd name="connsiteY32" fmla="*/ 37630 h 136433"/>
                <a:gd name="connsiteX33" fmla="*/ 112363 w 130778"/>
                <a:gd name="connsiteY33" fmla="*/ 35820 h 136433"/>
                <a:gd name="connsiteX34" fmla="*/ 114553 w 130778"/>
                <a:gd name="connsiteY34" fmla="*/ 34296 h 136433"/>
                <a:gd name="connsiteX35" fmla="*/ 115506 w 130778"/>
                <a:gd name="connsiteY35" fmla="*/ 33343 h 136433"/>
                <a:gd name="connsiteX36" fmla="*/ 115506 w 130778"/>
                <a:gd name="connsiteY36" fmla="*/ 32010 h 136433"/>
                <a:gd name="connsiteX37" fmla="*/ 113696 w 130778"/>
                <a:gd name="connsiteY37" fmla="*/ 32010 h 136433"/>
                <a:gd name="connsiteX38" fmla="*/ 111982 w 130778"/>
                <a:gd name="connsiteY38" fmla="*/ 33343 h 136433"/>
                <a:gd name="connsiteX39" fmla="*/ 109601 w 130778"/>
                <a:gd name="connsiteY39" fmla="*/ 34581 h 136433"/>
                <a:gd name="connsiteX40" fmla="*/ 108839 w 130778"/>
                <a:gd name="connsiteY40" fmla="*/ 32867 h 136433"/>
                <a:gd name="connsiteX41" fmla="*/ 110362 w 130778"/>
                <a:gd name="connsiteY41" fmla="*/ 31819 h 136433"/>
                <a:gd name="connsiteX42" fmla="*/ 112458 w 130778"/>
                <a:gd name="connsiteY42" fmla="*/ 30295 h 136433"/>
                <a:gd name="connsiteX43" fmla="*/ 110744 w 130778"/>
                <a:gd name="connsiteY43" fmla="*/ 28771 h 136433"/>
                <a:gd name="connsiteX44" fmla="*/ 108553 w 130778"/>
                <a:gd name="connsiteY44" fmla="*/ 29343 h 136433"/>
                <a:gd name="connsiteX45" fmla="*/ 106838 w 130778"/>
                <a:gd name="connsiteY45" fmla="*/ 30676 h 136433"/>
                <a:gd name="connsiteX46" fmla="*/ 105600 w 130778"/>
                <a:gd name="connsiteY46" fmla="*/ 30676 h 136433"/>
                <a:gd name="connsiteX47" fmla="*/ 107791 w 130778"/>
                <a:gd name="connsiteY47" fmla="*/ 27914 h 136433"/>
                <a:gd name="connsiteX48" fmla="*/ 109124 w 130778"/>
                <a:gd name="connsiteY48" fmla="*/ 27342 h 136433"/>
                <a:gd name="connsiteX49" fmla="*/ 109296 w 130778"/>
                <a:gd name="connsiteY49" fmla="*/ 26276 h 136433"/>
                <a:gd name="connsiteX50" fmla="*/ 109124 w 130778"/>
                <a:gd name="connsiteY50" fmla="*/ 26104 h 136433"/>
                <a:gd name="connsiteX51" fmla="*/ 108553 w 130778"/>
                <a:gd name="connsiteY51" fmla="*/ 26104 h 136433"/>
                <a:gd name="connsiteX52" fmla="*/ 105600 w 130778"/>
                <a:gd name="connsiteY52" fmla="*/ 26962 h 136433"/>
                <a:gd name="connsiteX53" fmla="*/ 103600 w 130778"/>
                <a:gd name="connsiteY53" fmla="*/ 28390 h 136433"/>
                <a:gd name="connsiteX54" fmla="*/ 107315 w 130778"/>
                <a:gd name="connsiteY54" fmla="*/ 24580 h 136433"/>
                <a:gd name="connsiteX55" fmla="*/ 109220 w 130778"/>
                <a:gd name="connsiteY55" fmla="*/ 24104 h 136433"/>
                <a:gd name="connsiteX56" fmla="*/ 109934 w 130778"/>
                <a:gd name="connsiteY56" fmla="*/ 22809 h 136433"/>
                <a:gd name="connsiteX57" fmla="*/ 109886 w 130778"/>
                <a:gd name="connsiteY57" fmla="*/ 22675 h 136433"/>
                <a:gd name="connsiteX58" fmla="*/ 108553 w 130778"/>
                <a:gd name="connsiteY58" fmla="*/ 21628 h 136433"/>
                <a:gd name="connsiteX59" fmla="*/ 104267 w 130778"/>
                <a:gd name="connsiteY59" fmla="*/ 21628 h 136433"/>
                <a:gd name="connsiteX60" fmla="*/ 101885 w 130778"/>
                <a:gd name="connsiteY60" fmla="*/ 24580 h 136433"/>
                <a:gd name="connsiteX61" fmla="*/ 100552 w 130778"/>
                <a:gd name="connsiteY61" fmla="*/ 25152 h 136433"/>
                <a:gd name="connsiteX62" fmla="*/ 99580 w 130778"/>
                <a:gd name="connsiteY62" fmla="*/ 23694 h 136433"/>
                <a:gd name="connsiteX63" fmla="*/ 99599 w 130778"/>
                <a:gd name="connsiteY63" fmla="*/ 23628 h 136433"/>
                <a:gd name="connsiteX64" fmla="*/ 100742 w 130778"/>
                <a:gd name="connsiteY64" fmla="*/ 22199 h 136433"/>
                <a:gd name="connsiteX65" fmla="*/ 101219 w 130778"/>
                <a:gd name="connsiteY65" fmla="*/ 20484 h 136433"/>
                <a:gd name="connsiteX66" fmla="*/ 98837 w 130778"/>
                <a:gd name="connsiteY66" fmla="*/ 19627 h 136433"/>
                <a:gd name="connsiteX67" fmla="*/ 97123 w 130778"/>
                <a:gd name="connsiteY67" fmla="*/ 21056 h 136433"/>
                <a:gd name="connsiteX68" fmla="*/ 96361 w 130778"/>
                <a:gd name="connsiteY68" fmla="*/ 22008 h 136433"/>
                <a:gd name="connsiteX69" fmla="*/ 97790 w 130778"/>
                <a:gd name="connsiteY69" fmla="*/ 17722 h 136433"/>
                <a:gd name="connsiteX70" fmla="*/ 98552 w 130778"/>
                <a:gd name="connsiteY70" fmla="*/ 16865 h 136433"/>
                <a:gd name="connsiteX71" fmla="*/ 98552 w 130778"/>
                <a:gd name="connsiteY71" fmla="*/ 15627 h 136433"/>
                <a:gd name="connsiteX72" fmla="*/ 97885 w 130778"/>
                <a:gd name="connsiteY72" fmla="*/ 15627 h 136433"/>
                <a:gd name="connsiteX73" fmla="*/ 94932 w 130778"/>
                <a:gd name="connsiteY73" fmla="*/ 16770 h 136433"/>
                <a:gd name="connsiteX74" fmla="*/ 93884 w 130778"/>
                <a:gd name="connsiteY74" fmla="*/ 19627 h 136433"/>
                <a:gd name="connsiteX75" fmla="*/ 92836 w 130778"/>
                <a:gd name="connsiteY75" fmla="*/ 20199 h 136433"/>
                <a:gd name="connsiteX76" fmla="*/ 92836 w 130778"/>
                <a:gd name="connsiteY76" fmla="*/ 19722 h 136433"/>
                <a:gd name="connsiteX77" fmla="*/ 93979 w 130778"/>
                <a:gd name="connsiteY77" fmla="*/ 15246 h 136433"/>
                <a:gd name="connsiteX78" fmla="*/ 92646 w 130778"/>
                <a:gd name="connsiteY78" fmla="*/ 12388 h 136433"/>
                <a:gd name="connsiteX79" fmla="*/ 90741 w 130778"/>
                <a:gd name="connsiteY79" fmla="*/ 11531 h 136433"/>
                <a:gd name="connsiteX80" fmla="*/ 90741 w 130778"/>
                <a:gd name="connsiteY80" fmla="*/ 12293 h 136433"/>
                <a:gd name="connsiteX81" fmla="*/ 91408 w 130778"/>
                <a:gd name="connsiteY81" fmla="*/ 15913 h 136433"/>
                <a:gd name="connsiteX82" fmla="*/ 90551 w 130778"/>
                <a:gd name="connsiteY82" fmla="*/ 19151 h 136433"/>
                <a:gd name="connsiteX83" fmla="*/ 89408 w 130778"/>
                <a:gd name="connsiteY83" fmla="*/ 17913 h 136433"/>
                <a:gd name="connsiteX84" fmla="*/ 89408 w 130778"/>
                <a:gd name="connsiteY84" fmla="*/ 16198 h 136433"/>
                <a:gd name="connsiteX85" fmla="*/ 89408 w 130778"/>
                <a:gd name="connsiteY85" fmla="*/ 16198 h 136433"/>
                <a:gd name="connsiteX86" fmla="*/ 87979 w 130778"/>
                <a:gd name="connsiteY86" fmla="*/ 16198 h 136433"/>
                <a:gd name="connsiteX87" fmla="*/ 86836 w 130778"/>
                <a:gd name="connsiteY87" fmla="*/ 17056 h 136433"/>
                <a:gd name="connsiteX88" fmla="*/ 87598 w 130778"/>
                <a:gd name="connsiteY88" fmla="*/ 13246 h 136433"/>
                <a:gd name="connsiteX89" fmla="*/ 85978 w 130778"/>
                <a:gd name="connsiteY89" fmla="*/ 7435 h 136433"/>
                <a:gd name="connsiteX90" fmla="*/ 85121 w 130778"/>
                <a:gd name="connsiteY90" fmla="*/ 6769 h 136433"/>
                <a:gd name="connsiteX91" fmla="*/ 83311 w 130778"/>
                <a:gd name="connsiteY91" fmla="*/ 7435 h 136433"/>
                <a:gd name="connsiteX92" fmla="*/ 83311 w 130778"/>
                <a:gd name="connsiteY92" fmla="*/ 9436 h 136433"/>
                <a:gd name="connsiteX93" fmla="*/ 82835 w 130778"/>
                <a:gd name="connsiteY93" fmla="*/ 12198 h 136433"/>
                <a:gd name="connsiteX94" fmla="*/ 80740 w 130778"/>
                <a:gd name="connsiteY94" fmla="*/ 13626 h 136433"/>
                <a:gd name="connsiteX95" fmla="*/ 79406 w 130778"/>
                <a:gd name="connsiteY95" fmla="*/ 11436 h 136433"/>
                <a:gd name="connsiteX96" fmla="*/ 79406 w 130778"/>
                <a:gd name="connsiteY96" fmla="*/ 8959 h 136433"/>
                <a:gd name="connsiteX97" fmla="*/ 77216 w 130778"/>
                <a:gd name="connsiteY97" fmla="*/ 7721 h 136433"/>
                <a:gd name="connsiteX98" fmla="*/ 77216 w 130778"/>
                <a:gd name="connsiteY98" fmla="*/ 8483 h 136433"/>
                <a:gd name="connsiteX99" fmla="*/ 77216 w 130778"/>
                <a:gd name="connsiteY99" fmla="*/ 10674 h 136433"/>
                <a:gd name="connsiteX100" fmla="*/ 76549 w 130778"/>
                <a:gd name="connsiteY100" fmla="*/ 12579 h 136433"/>
                <a:gd name="connsiteX101" fmla="*/ 74834 w 130778"/>
                <a:gd name="connsiteY101" fmla="*/ 12579 h 136433"/>
                <a:gd name="connsiteX102" fmla="*/ 74834 w 130778"/>
                <a:gd name="connsiteY102" fmla="*/ 10864 h 136433"/>
                <a:gd name="connsiteX103" fmla="*/ 75692 w 130778"/>
                <a:gd name="connsiteY103" fmla="*/ 6578 h 136433"/>
                <a:gd name="connsiteX104" fmla="*/ 75692 w 130778"/>
                <a:gd name="connsiteY104" fmla="*/ 4482 h 136433"/>
                <a:gd name="connsiteX105" fmla="*/ 74739 w 130778"/>
                <a:gd name="connsiteY105" fmla="*/ 2387 h 136433"/>
                <a:gd name="connsiteX106" fmla="*/ 73310 w 130778"/>
                <a:gd name="connsiteY106" fmla="*/ 1720 h 136433"/>
                <a:gd name="connsiteX107" fmla="*/ 72167 w 130778"/>
                <a:gd name="connsiteY107" fmla="*/ 2292 h 136433"/>
                <a:gd name="connsiteX108" fmla="*/ 72167 w 130778"/>
                <a:gd name="connsiteY108" fmla="*/ 3435 h 136433"/>
                <a:gd name="connsiteX109" fmla="*/ 72167 w 130778"/>
                <a:gd name="connsiteY109" fmla="*/ 6769 h 136433"/>
                <a:gd name="connsiteX110" fmla="*/ 71215 w 130778"/>
                <a:gd name="connsiteY110" fmla="*/ 7626 h 136433"/>
                <a:gd name="connsiteX111" fmla="*/ 70453 w 130778"/>
                <a:gd name="connsiteY111" fmla="*/ 7054 h 136433"/>
                <a:gd name="connsiteX112" fmla="*/ 70453 w 130778"/>
                <a:gd name="connsiteY112" fmla="*/ 4959 h 136433"/>
                <a:gd name="connsiteX113" fmla="*/ 70453 w 130778"/>
                <a:gd name="connsiteY113" fmla="*/ 2863 h 136433"/>
                <a:gd name="connsiteX114" fmla="*/ 68548 w 130778"/>
                <a:gd name="connsiteY114" fmla="*/ 1625 h 136433"/>
                <a:gd name="connsiteX115" fmla="*/ 67595 w 130778"/>
                <a:gd name="connsiteY115" fmla="*/ 2673 h 136433"/>
                <a:gd name="connsiteX116" fmla="*/ 67595 w 130778"/>
                <a:gd name="connsiteY116" fmla="*/ 4387 h 136433"/>
                <a:gd name="connsiteX117" fmla="*/ 68167 w 130778"/>
                <a:gd name="connsiteY117" fmla="*/ 9626 h 136433"/>
                <a:gd name="connsiteX118" fmla="*/ 67119 w 130778"/>
                <a:gd name="connsiteY118" fmla="*/ 10769 h 136433"/>
                <a:gd name="connsiteX119" fmla="*/ 66167 w 130778"/>
                <a:gd name="connsiteY119" fmla="*/ 10007 h 136433"/>
                <a:gd name="connsiteX120" fmla="*/ 66167 w 130778"/>
                <a:gd name="connsiteY120" fmla="*/ 8959 h 136433"/>
                <a:gd name="connsiteX121" fmla="*/ 66167 w 130778"/>
                <a:gd name="connsiteY121" fmla="*/ 7054 h 136433"/>
                <a:gd name="connsiteX122" fmla="*/ 65404 w 130778"/>
                <a:gd name="connsiteY122" fmla="*/ 4864 h 136433"/>
                <a:gd name="connsiteX123" fmla="*/ 63214 w 130778"/>
                <a:gd name="connsiteY123" fmla="*/ 4864 h 136433"/>
                <a:gd name="connsiteX124" fmla="*/ 63214 w 130778"/>
                <a:gd name="connsiteY124" fmla="*/ 6673 h 136433"/>
                <a:gd name="connsiteX125" fmla="*/ 63214 w 130778"/>
                <a:gd name="connsiteY125" fmla="*/ 8388 h 136433"/>
                <a:gd name="connsiteX126" fmla="*/ 63214 w 130778"/>
                <a:gd name="connsiteY126" fmla="*/ 9055 h 136433"/>
                <a:gd name="connsiteX127" fmla="*/ 63214 w 130778"/>
                <a:gd name="connsiteY127" fmla="*/ 9055 h 136433"/>
                <a:gd name="connsiteX128" fmla="*/ 61214 w 130778"/>
                <a:gd name="connsiteY128" fmla="*/ 7531 h 136433"/>
                <a:gd name="connsiteX129" fmla="*/ 61214 w 130778"/>
                <a:gd name="connsiteY129" fmla="*/ 5149 h 136433"/>
                <a:gd name="connsiteX130" fmla="*/ 61785 w 130778"/>
                <a:gd name="connsiteY130" fmla="*/ 2863 h 136433"/>
                <a:gd name="connsiteX131" fmla="*/ 61785 w 130778"/>
                <a:gd name="connsiteY131" fmla="*/ 2197 h 136433"/>
                <a:gd name="connsiteX132" fmla="*/ 60452 w 130778"/>
                <a:gd name="connsiteY132" fmla="*/ 1720 h 136433"/>
                <a:gd name="connsiteX133" fmla="*/ 59404 w 130778"/>
                <a:gd name="connsiteY133" fmla="*/ 1720 h 136433"/>
                <a:gd name="connsiteX134" fmla="*/ 58356 w 130778"/>
                <a:gd name="connsiteY134" fmla="*/ 4197 h 136433"/>
                <a:gd name="connsiteX135" fmla="*/ 59023 w 130778"/>
                <a:gd name="connsiteY135" fmla="*/ 7245 h 136433"/>
                <a:gd name="connsiteX136" fmla="*/ 58166 w 130778"/>
                <a:gd name="connsiteY136" fmla="*/ 8578 h 136433"/>
                <a:gd name="connsiteX137" fmla="*/ 56737 w 130778"/>
                <a:gd name="connsiteY137" fmla="*/ 7721 h 136433"/>
                <a:gd name="connsiteX138" fmla="*/ 56737 w 130778"/>
                <a:gd name="connsiteY138" fmla="*/ 6197 h 136433"/>
                <a:gd name="connsiteX139" fmla="*/ 56737 w 130778"/>
                <a:gd name="connsiteY139" fmla="*/ 5054 h 136433"/>
                <a:gd name="connsiteX140" fmla="*/ 56165 w 130778"/>
                <a:gd name="connsiteY140" fmla="*/ 4101 h 136433"/>
                <a:gd name="connsiteX141" fmla="*/ 54260 w 130778"/>
                <a:gd name="connsiteY141" fmla="*/ 4673 h 136433"/>
                <a:gd name="connsiteX142" fmla="*/ 54260 w 130778"/>
                <a:gd name="connsiteY142" fmla="*/ 6673 h 136433"/>
                <a:gd name="connsiteX143" fmla="*/ 53117 w 130778"/>
                <a:gd name="connsiteY143" fmla="*/ 6673 h 136433"/>
                <a:gd name="connsiteX144" fmla="*/ 52165 w 130778"/>
                <a:gd name="connsiteY144" fmla="*/ 5721 h 136433"/>
                <a:gd name="connsiteX145" fmla="*/ 52165 w 130778"/>
                <a:gd name="connsiteY145" fmla="*/ 4673 h 136433"/>
                <a:gd name="connsiteX146" fmla="*/ 52165 w 130778"/>
                <a:gd name="connsiteY146" fmla="*/ 2101 h 136433"/>
                <a:gd name="connsiteX147" fmla="*/ 50355 w 130778"/>
                <a:gd name="connsiteY147" fmla="*/ -185 h 136433"/>
                <a:gd name="connsiteX148" fmla="*/ 48736 w 130778"/>
                <a:gd name="connsiteY148" fmla="*/ -185 h 136433"/>
                <a:gd name="connsiteX149" fmla="*/ 48736 w 130778"/>
                <a:gd name="connsiteY149" fmla="*/ 291 h 136433"/>
                <a:gd name="connsiteX150" fmla="*/ 48736 w 130778"/>
                <a:gd name="connsiteY150" fmla="*/ 3721 h 136433"/>
                <a:gd name="connsiteX151" fmla="*/ 48736 w 130778"/>
                <a:gd name="connsiteY151" fmla="*/ 5530 h 136433"/>
                <a:gd name="connsiteX152" fmla="*/ 48069 w 130778"/>
                <a:gd name="connsiteY152" fmla="*/ 6197 h 136433"/>
                <a:gd name="connsiteX153" fmla="*/ 47021 w 130778"/>
                <a:gd name="connsiteY153" fmla="*/ 5530 h 136433"/>
                <a:gd name="connsiteX154" fmla="*/ 46164 w 130778"/>
                <a:gd name="connsiteY154" fmla="*/ 4673 h 136433"/>
                <a:gd name="connsiteX155" fmla="*/ 44926 w 130778"/>
                <a:gd name="connsiteY155" fmla="*/ 4673 h 136433"/>
                <a:gd name="connsiteX156" fmla="*/ 44259 w 130778"/>
                <a:gd name="connsiteY156" fmla="*/ 5530 h 136433"/>
                <a:gd name="connsiteX157" fmla="*/ 43687 w 130778"/>
                <a:gd name="connsiteY157" fmla="*/ 6197 h 136433"/>
                <a:gd name="connsiteX158" fmla="*/ 42259 w 130778"/>
                <a:gd name="connsiteY158" fmla="*/ 6197 h 136433"/>
                <a:gd name="connsiteX159" fmla="*/ 41592 w 130778"/>
                <a:gd name="connsiteY159" fmla="*/ 5149 h 136433"/>
                <a:gd name="connsiteX160" fmla="*/ 42164 w 130778"/>
                <a:gd name="connsiteY160" fmla="*/ 4101 h 136433"/>
                <a:gd name="connsiteX161" fmla="*/ 42926 w 130778"/>
                <a:gd name="connsiteY161" fmla="*/ 3244 h 136433"/>
                <a:gd name="connsiteX162" fmla="*/ 42926 w 130778"/>
                <a:gd name="connsiteY162" fmla="*/ 3244 h 136433"/>
                <a:gd name="connsiteX163" fmla="*/ 42926 w 130778"/>
                <a:gd name="connsiteY163" fmla="*/ 2292 h 136433"/>
                <a:gd name="connsiteX164" fmla="*/ 40544 w 130778"/>
                <a:gd name="connsiteY164" fmla="*/ 2292 h 136433"/>
                <a:gd name="connsiteX165" fmla="*/ 39020 w 130778"/>
                <a:gd name="connsiteY165" fmla="*/ 4387 h 136433"/>
                <a:gd name="connsiteX166" fmla="*/ 39020 w 130778"/>
                <a:gd name="connsiteY166" fmla="*/ 5625 h 136433"/>
                <a:gd name="connsiteX167" fmla="*/ 37401 w 130778"/>
                <a:gd name="connsiteY167" fmla="*/ 6578 h 136433"/>
                <a:gd name="connsiteX168" fmla="*/ 37401 w 130778"/>
                <a:gd name="connsiteY168" fmla="*/ 6578 h 136433"/>
                <a:gd name="connsiteX169" fmla="*/ 37401 w 130778"/>
                <a:gd name="connsiteY169" fmla="*/ 5054 h 136433"/>
                <a:gd name="connsiteX170" fmla="*/ 36544 w 130778"/>
                <a:gd name="connsiteY170" fmla="*/ 10959 h 136433"/>
                <a:gd name="connsiteX171" fmla="*/ 32639 w 130778"/>
                <a:gd name="connsiteY171" fmla="*/ 22961 h 136433"/>
                <a:gd name="connsiteX172" fmla="*/ 13589 w 130778"/>
                <a:gd name="connsiteY172" fmla="*/ 72681 h 136433"/>
                <a:gd name="connsiteX173" fmla="*/ 7207 w 130778"/>
                <a:gd name="connsiteY173" fmla="*/ 83730 h 136433"/>
                <a:gd name="connsiteX174" fmla="*/ 2254 w 130778"/>
                <a:gd name="connsiteY174" fmla="*/ 87921 h 136433"/>
                <a:gd name="connsiteX175" fmla="*/ -32 w 130778"/>
                <a:gd name="connsiteY175" fmla="*/ 94684 h 136433"/>
                <a:gd name="connsiteX176" fmla="*/ 1111 w 130778"/>
                <a:gd name="connsiteY176" fmla="*/ 92684 h 136433"/>
                <a:gd name="connsiteX177" fmla="*/ 1587 w 130778"/>
                <a:gd name="connsiteY177" fmla="*/ 91541 h 136433"/>
                <a:gd name="connsiteX178" fmla="*/ 3111 w 130778"/>
                <a:gd name="connsiteY178" fmla="*/ 90493 h 136433"/>
                <a:gd name="connsiteX179" fmla="*/ 3111 w 130778"/>
                <a:gd name="connsiteY179" fmla="*/ 90493 h 136433"/>
                <a:gd name="connsiteX180" fmla="*/ 3587 w 130778"/>
                <a:gd name="connsiteY180" fmla="*/ 92589 h 136433"/>
                <a:gd name="connsiteX181" fmla="*/ 2349 w 130778"/>
                <a:gd name="connsiteY181" fmla="*/ 94303 h 136433"/>
                <a:gd name="connsiteX182" fmla="*/ 2349 w 130778"/>
                <a:gd name="connsiteY182" fmla="*/ 96209 h 136433"/>
                <a:gd name="connsiteX183" fmla="*/ 4159 w 130778"/>
                <a:gd name="connsiteY183" fmla="*/ 96209 h 136433"/>
                <a:gd name="connsiteX184" fmla="*/ 5302 w 130778"/>
                <a:gd name="connsiteY184" fmla="*/ 94875 h 136433"/>
                <a:gd name="connsiteX185" fmla="*/ 7111 w 130778"/>
                <a:gd name="connsiteY185" fmla="*/ 94875 h 136433"/>
                <a:gd name="connsiteX186" fmla="*/ 6445 w 130778"/>
                <a:gd name="connsiteY186" fmla="*/ 96780 h 136433"/>
                <a:gd name="connsiteX187" fmla="*/ 4254 w 130778"/>
                <a:gd name="connsiteY187" fmla="*/ 98399 h 136433"/>
                <a:gd name="connsiteX188" fmla="*/ 3302 w 130778"/>
                <a:gd name="connsiteY188" fmla="*/ 99351 h 136433"/>
                <a:gd name="connsiteX189" fmla="*/ 3302 w 130778"/>
                <a:gd name="connsiteY189" fmla="*/ 100685 h 136433"/>
                <a:gd name="connsiteX190" fmla="*/ 5111 w 130778"/>
                <a:gd name="connsiteY190" fmla="*/ 100685 h 136433"/>
                <a:gd name="connsiteX191" fmla="*/ 6921 w 130778"/>
                <a:gd name="connsiteY191" fmla="*/ 99256 h 136433"/>
                <a:gd name="connsiteX192" fmla="*/ 9302 w 130778"/>
                <a:gd name="connsiteY192" fmla="*/ 97923 h 136433"/>
                <a:gd name="connsiteX193" fmla="*/ 10064 w 130778"/>
                <a:gd name="connsiteY193" fmla="*/ 99542 h 136433"/>
                <a:gd name="connsiteX194" fmla="*/ 8540 w 130778"/>
                <a:gd name="connsiteY194" fmla="*/ 100685 h 136433"/>
                <a:gd name="connsiteX195" fmla="*/ 6445 w 130778"/>
                <a:gd name="connsiteY195" fmla="*/ 102304 h 136433"/>
                <a:gd name="connsiteX196" fmla="*/ 8159 w 130778"/>
                <a:gd name="connsiteY196" fmla="*/ 103828 h 136433"/>
                <a:gd name="connsiteX197" fmla="*/ 10350 w 130778"/>
                <a:gd name="connsiteY197" fmla="*/ 103066 h 136433"/>
                <a:gd name="connsiteX198" fmla="*/ 12160 w 130778"/>
                <a:gd name="connsiteY198" fmla="*/ 101733 h 136433"/>
                <a:gd name="connsiteX199" fmla="*/ 13303 w 130778"/>
                <a:gd name="connsiteY199" fmla="*/ 101733 h 136433"/>
                <a:gd name="connsiteX200" fmla="*/ 11112 w 130778"/>
                <a:gd name="connsiteY200" fmla="*/ 104590 h 136433"/>
                <a:gd name="connsiteX201" fmla="*/ 9778 w 130778"/>
                <a:gd name="connsiteY201" fmla="*/ 105257 h 136433"/>
                <a:gd name="connsiteX202" fmla="*/ 9607 w 130778"/>
                <a:gd name="connsiteY202" fmla="*/ 106324 h 136433"/>
                <a:gd name="connsiteX203" fmla="*/ 9778 w 130778"/>
                <a:gd name="connsiteY203" fmla="*/ 106495 h 136433"/>
                <a:gd name="connsiteX204" fmla="*/ 10350 w 130778"/>
                <a:gd name="connsiteY204" fmla="*/ 106495 h 136433"/>
                <a:gd name="connsiteX205" fmla="*/ 13398 w 130778"/>
                <a:gd name="connsiteY205" fmla="*/ 105447 h 136433"/>
                <a:gd name="connsiteX206" fmla="*/ 15303 w 130778"/>
                <a:gd name="connsiteY206" fmla="*/ 103924 h 136433"/>
                <a:gd name="connsiteX207" fmla="*/ 11588 w 130778"/>
                <a:gd name="connsiteY207" fmla="*/ 107924 h 136433"/>
                <a:gd name="connsiteX208" fmla="*/ 9683 w 130778"/>
                <a:gd name="connsiteY208" fmla="*/ 108496 h 136433"/>
                <a:gd name="connsiteX209" fmla="*/ 8969 w 130778"/>
                <a:gd name="connsiteY209" fmla="*/ 109791 h 136433"/>
                <a:gd name="connsiteX210" fmla="*/ 9017 w 130778"/>
                <a:gd name="connsiteY210" fmla="*/ 109924 h 136433"/>
                <a:gd name="connsiteX211" fmla="*/ 10350 w 130778"/>
                <a:gd name="connsiteY211" fmla="*/ 110877 h 136433"/>
                <a:gd name="connsiteX212" fmla="*/ 14636 w 130778"/>
                <a:gd name="connsiteY212" fmla="*/ 110401 h 136433"/>
                <a:gd name="connsiteX213" fmla="*/ 17113 w 130778"/>
                <a:gd name="connsiteY213" fmla="*/ 107353 h 136433"/>
                <a:gd name="connsiteX214" fmla="*/ 18446 w 130778"/>
                <a:gd name="connsiteY214" fmla="*/ 106686 h 136433"/>
                <a:gd name="connsiteX215" fmla="*/ 19418 w 130778"/>
                <a:gd name="connsiteY215" fmla="*/ 108143 h 136433"/>
                <a:gd name="connsiteX216" fmla="*/ 19399 w 130778"/>
                <a:gd name="connsiteY216" fmla="*/ 108210 h 136433"/>
                <a:gd name="connsiteX217" fmla="*/ 18161 w 130778"/>
                <a:gd name="connsiteY217" fmla="*/ 109639 h 136433"/>
                <a:gd name="connsiteX218" fmla="*/ 18161 w 130778"/>
                <a:gd name="connsiteY218" fmla="*/ 111353 h 136433"/>
                <a:gd name="connsiteX219" fmla="*/ 20542 w 130778"/>
                <a:gd name="connsiteY219" fmla="*/ 112115 h 136433"/>
                <a:gd name="connsiteX220" fmla="*/ 22256 w 130778"/>
                <a:gd name="connsiteY220" fmla="*/ 110591 h 136433"/>
                <a:gd name="connsiteX221" fmla="*/ 23114 w 130778"/>
                <a:gd name="connsiteY221" fmla="*/ 109639 h 136433"/>
                <a:gd name="connsiteX222" fmla="*/ 21685 w 130778"/>
                <a:gd name="connsiteY222" fmla="*/ 113925 h 136433"/>
                <a:gd name="connsiteX223" fmla="*/ 20828 w 130778"/>
                <a:gd name="connsiteY223" fmla="*/ 114877 h 136433"/>
                <a:gd name="connsiteX224" fmla="*/ 20828 w 130778"/>
                <a:gd name="connsiteY224" fmla="*/ 116115 h 136433"/>
                <a:gd name="connsiteX225" fmla="*/ 21494 w 130778"/>
                <a:gd name="connsiteY225" fmla="*/ 116115 h 136433"/>
                <a:gd name="connsiteX226" fmla="*/ 24352 w 130778"/>
                <a:gd name="connsiteY226" fmla="*/ 114782 h 136433"/>
                <a:gd name="connsiteX227" fmla="*/ 25495 w 130778"/>
                <a:gd name="connsiteY227" fmla="*/ 111924 h 136433"/>
                <a:gd name="connsiteX228" fmla="*/ 26543 w 130778"/>
                <a:gd name="connsiteY228" fmla="*/ 111353 h 136433"/>
                <a:gd name="connsiteX229" fmla="*/ 26543 w 130778"/>
                <a:gd name="connsiteY229" fmla="*/ 111829 h 136433"/>
                <a:gd name="connsiteX230" fmla="*/ 25400 w 130778"/>
                <a:gd name="connsiteY230" fmla="*/ 116306 h 136433"/>
                <a:gd name="connsiteX231" fmla="*/ 26733 w 130778"/>
                <a:gd name="connsiteY231" fmla="*/ 119068 h 136433"/>
                <a:gd name="connsiteX232" fmla="*/ 28638 w 130778"/>
                <a:gd name="connsiteY232" fmla="*/ 119830 h 136433"/>
                <a:gd name="connsiteX233" fmla="*/ 28638 w 130778"/>
                <a:gd name="connsiteY233" fmla="*/ 119164 h 136433"/>
                <a:gd name="connsiteX234" fmla="*/ 27971 w 130778"/>
                <a:gd name="connsiteY234" fmla="*/ 115544 h 136433"/>
                <a:gd name="connsiteX235" fmla="*/ 28828 w 130778"/>
                <a:gd name="connsiteY235" fmla="*/ 112210 h 136433"/>
                <a:gd name="connsiteX236" fmla="*/ 29971 w 130778"/>
                <a:gd name="connsiteY236" fmla="*/ 113449 h 136433"/>
                <a:gd name="connsiteX237" fmla="*/ 29971 w 130778"/>
                <a:gd name="connsiteY237" fmla="*/ 115163 h 136433"/>
                <a:gd name="connsiteX238" fmla="*/ 29971 w 130778"/>
                <a:gd name="connsiteY238" fmla="*/ 115163 h 136433"/>
                <a:gd name="connsiteX239" fmla="*/ 31400 w 130778"/>
                <a:gd name="connsiteY239" fmla="*/ 114592 h 136433"/>
                <a:gd name="connsiteX240" fmla="*/ 32639 w 130778"/>
                <a:gd name="connsiteY240" fmla="*/ 113734 h 136433"/>
                <a:gd name="connsiteX241" fmla="*/ 31877 w 130778"/>
                <a:gd name="connsiteY241" fmla="*/ 117544 h 136433"/>
                <a:gd name="connsiteX242" fmla="*/ 33496 w 130778"/>
                <a:gd name="connsiteY242" fmla="*/ 123259 h 136433"/>
                <a:gd name="connsiteX243" fmla="*/ 34258 w 130778"/>
                <a:gd name="connsiteY243" fmla="*/ 123831 h 136433"/>
                <a:gd name="connsiteX244" fmla="*/ 36163 w 130778"/>
                <a:gd name="connsiteY244" fmla="*/ 123069 h 136433"/>
                <a:gd name="connsiteX245" fmla="*/ 36163 w 130778"/>
                <a:gd name="connsiteY245" fmla="*/ 121069 h 136433"/>
                <a:gd name="connsiteX246" fmla="*/ 36639 w 130778"/>
                <a:gd name="connsiteY246" fmla="*/ 118401 h 136433"/>
                <a:gd name="connsiteX247" fmla="*/ 38735 w 130778"/>
                <a:gd name="connsiteY247" fmla="*/ 116878 h 136433"/>
                <a:gd name="connsiteX248" fmla="*/ 40068 w 130778"/>
                <a:gd name="connsiteY248" fmla="*/ 118973 h 136433"/>
                <a:gd name="connsiteX249" fmla="*/ 40068 w 130778"/>
                <a:gd name="connsiteY249" fmla="*/ 121449 h 136433"/>
                <a:gd name="connsiteX250" fmla="*/ 42259 w 130778"/>
                <a:gd name="connsiteY250" fmla="*/ 122592 h 136433"/>
                <a:gd name="connsiteX251" fmla="*/ 42735 w 130778"/>
                <a:gd name="connsiteY251" fmla="*/ 121830 h 136433"/>
                <a:gd name="connsiteX252" fmla="*/ 42735 w 130778"/>
                <a:gd name="connsiteY252" fmla="*/ 119735 h 136433"/>
                <a:gd name="connsiteX253" fmla="*/ 43497 w 130778"/>
                <a:gd name="connsiteY253" fmla="*/ 117830 h 136433"/>
                <a:gd name="connsiteX254" fmla="*/ 45211 w 130778"/>
                <a:gd name="connsiteY254" fmla="*/ 117830 h 136433"/>
                <a:gd name="connsiteX255" fmla="*/ 45211 w 130778"/>
                <a:gd name="connsiteY255" fmla="*/ 119544 h 136433"/>
                <a:gd name="connsiteX256" fmla="*/ 44354 w 130778"/>
                <a:gd name="connsiteY256" fmla="*/ 123735 h 136433"/>
                <a:gd name="connsiteX257" fmla="*/ 44354 w 130778"/>
                <a:gd name="connsiteY257" fmla="*/ 125831 h 136433"/>
                <a:gd name="connsiteX258" fmla="*/ 45402 w 130778"/>
                <a:gd name="connsiteY258" fmla="*/ 127831 h 136433"/>
                <a:gd name="connsiteX259" fmla="*/ 46736 w 130778"/>
                <a:gd name="connsiteY259" fmla="*/ 128402 h 136433"/>
                <a:gd name="connsiteX260" fmla="*/ 47878 w 130778"/>
                <a:gd name="connsiteY260" fmla="*/ 127831 h 136433"/>
                <a:gd name="connsiteX261" fmla="*/ 47878 w 130778"/>
                <a:gd name="connsiteY261" fmla="*/ 126688 h 136433"/>
                <a:gd name="connsiteX262" fmla="*/ 47878 w 130778"/>
                <a:gd name="connsiteY262" fmla="*/ 123450 h 136433"/>
                <a:gd name="connsiteX263" fmla="*/ 48831 w 130778"/>
                <a:gd name="connsiteY263" fmla="*/ 122592 h 136433"/>
                <a:gd name="connsiteX264" fmla="*/ 49688 w 130778"/>
                <a:gd name="connsiteY264" fmla="*/ 123069 h 136433"/>
                <a:gd name="connsiteX265" fmla="*/ 49688 w 130778"/>
                <a:gd name="connsiteY265" fmla="*/ 125164 h 136433"/>
                <a:gd name="connsiteX266" fmla="*/ 49688 w 130778"/>
                <a:gd name="connsiteY266" fmla="*/ 127165 h 136433"/>
                <a:gd name="connsiteX267" fmla="*/ 51593 w 130778"/>
                <a:gd name="connsiteY267" fmla="*/ 128402 h 136433"/>
                <a:gd name="connsiteX268" fmla="*/ 52546 w 130778"/>
                <a:gd name="connsiteY268" fmla="*/ 127260 h 136433"/>
                <a:gd name="connsiteX269" fmla="*/ 52546 w 130778"/>
                <a:gd name="connsiteY269" fmla="*/ 125640 h 136433"/>
                <a:gd name="connsiteX270" fmla="*/ 51974 w 130778"/>
                <a:gd name="connsiteY270" fmla="*/ 120497 h 136433"/>
                <a:gd name="connsiteX271" fmla="*/ 52927 w 130778"/>
                <a:gd name="connsiteY271" fmla="*/ 119354 h 136433"/>
                <a:gd name="connsiteX272" fmla="*/ 53879 w 130778"/>
                <a:gd name="connsiteY272" fmla="*/ 120021 h 136433"/>
                <a:gd name="connsiteX273" fmla="*/ 53879 w 130778"/>
                <a:gd name="connsiteY273" fmla="*/ 121164 h 136433"/>
                <a:gd name="connsiteX274" fmla="*/ 53879 w 130778"/>
                <a:gd name="connsiteY274" fmla="*/ 122974 h 136433"/>
                <a:gd name="connsiteX275" fmla="*/ 54641 w 130778"/>
                <a:gd name="connsiteY275" fmla="*/ 125069 h 136433"/>
                <a:gd name="connsiteX276" fmla="*/ 56832 w 130778"/>
                <a:gd name="connsiteY276" fmla="*/ 125069 h 136433"/>
                <a:gd name="connsiteX277" fmla="*/ 56832 w 130778"/>
                <a:gd name="connsiteY277" fmla="*/ 123259 h 136433"/>
                <a:gd name="connsiteX278" fmla="*/ 56832 w 130778"/>
                <a:gd name="connsiteY278" fmla="*/ 121735 h 136433"/>
                <a:gd name="connsiteX279" fmla="*/ 56832 w 130778"/>
                <a:gd name="connsiteY279" fmla="*/ 120973 h 136433"/>
                <a:gd name="connsiteX280" fmla="*/ 57308 w 130778"/>
                <a:gd name="connsiteY280" fmla="*/ 120973 h 136433"/>
                <a:gd name="connsiteX281" fmla="*/ 59404 w 130778"/>
                <a:gd name="connsiteY281" fmla="*/ 122497 h 136433"/>
                <a:gd name="connsiteX282" fmla="*/ 59404 w 130778"/>
                <a:gd name="connsiteY282" fmla="*/ 124688 h 136433"/>
                <a:gd name="connsiteX283" fmla="*/ 59404 w 130778"/>
                <a:gd name="connsiteY283" fmla="*/ 126974 h 136433"/>
                <a:gd name="connsiteX284" fmla="*/ 59404 w 130778"/>
                <a:gd name="connsiteY284" fmla="*/ 127546 h 136433"/>
                <a:gd name="connsiteX285" fmla="*/ 60737 w 130778"/>
                <a:gd name="connsiteY285" fmla="*/ 127546 h 136433"/>
                <a:gd name="connsiteX286" fmla="*/ 61785 w 130778"/>
                <a:gd name="connsiteY286" fmla="*/ 127546 h 136433"/>
                <a:gd name="connsiteX287" fmla="*/ 62833 w 130778"/>
                <a:gd name="connsiteY287" fmla="*/ 125069 h 136433"/>
                <a:gd name="connsiteX288" fmla="*/ 62166 w 130778"/>
                <a:gd name="connsiteY288" fmla="*/ 122116 h 136433"/>
                <a:gd name="connsiteX289" fmla="*/ 62928 w 130778"/>
                <a:gd name="connsiteY289" fmla="*/ 120878 h 136433"/>
                <a:gd name="connsiteX290" fmla="*/ 64452 w 130778"/>
                <a:gd name="connsiteY290" fmla="*/ 121640 h 136433"/>
                <a:gd name="connsiteX291" fmla="*/ 64452 w 130778"/>
                <a:gd name="connsiteY291" fmla="*/ 123164 h 136433"/>
                <a:gd name="connsiteX292" fmla="*/ 64452 w 130778"/>
                <a:gd name="connsiteY292" fmla="*/ 124211 h 136433"/>
                <a:gd name="connsiteX293" fmla="*/ 65024 w 130778"/>
                <a:gd name="connsiteY293" fmla="*/ 125164 h 136433"/>
                <a:gd name="connsiteX294" fmla="*/ 66928 w 130778"/>
                <a:gd name="connsiteY294" fmla="*/ 124593 h 136433"/>
                <a:gd name="connsiteX295" fmla="*/ 66928 w 130778"/>
                <a:gd name="connsiteY295" fmla="*/ 122688 h 136433"/>
                <a:gd name="connsiteX296" fmla="*/ 67976 w 130778"/>
                <a:gd name="connsiteY296" fmla="*/ 122688 h 136433"/>
                <a:gd name="connsiteX297" fmla="*/ 69024 w 130778"/>
                <a:gd name="connsiteY297" fmla="*/ 123545 h 136433"/>
                <a:gd name="connsiteX298" fmla="*/ 69024 w 130778"/>
                <a:gd name="connsiteY298" fmla="*/ 124593 h 136433"/>
                <a:gd name="connsiteX299" fmla="*/ 69024 w 130778"/>
                <a:gd name="connsiteY299" fmla="*/ 127165 h 136433"/>
                <a:gd name="connsiteX300" fmla="*/ 70834 w 130778"/>
                <a:gd name="connsiteY300" fmla="*/ 129260 h 136433"/>
                <a:gd name="connsiteX301" fmla="*/ 72453 w 130778"/>
                <a:gd name="connsiteY301" fmla="*/ 129260 h 136433"/>
                <a:gd name="connsiteX302" fmla="*/ 72453 w 130778"/>
                <a:gd name="connsiteY302" fmla="*/ 125926 h 136433"/>
                <a:gd name="connsiteX303" fmla="*/ 72453 w 130778"/>
                <a:gd name="connsiteY303" fmla="*/ 124211 h 136433"/>
                <a:gd name="connsiteX304" fmla="*/ 73120 w 130778"/>
                <a:gd name="connsiteY304" fmla="*/ 123545 h 136433"/>
                <a:gd name="connsiteX305" fmla="*/ 74168 w 130778"/>
                <a:gd name="connsiteY305" fmla="*/ 124117 h 136433"/>
                <a:gd name="connsiteX306" fmla="*/ 75025 w 130778"/>
                <a:gd name="connsiteY306" fmla="*/ 124974 h 136433"/>
                <a:gd name="connsiteX307" fmla="*/ 76263 w 130778"/>
                <a:gd name="connsiteY307" fmla="*/ 124974 h 136433"/>
                <a:gd name="connsiteX308" fmla="*/ 76930 w 130778"/>
                <a:gd name="connsiteY308" fmla="*/ 124117 h 136433"/>
                <a:gd name="connsiteX309" fmla="*/ 77501 w 130778"/>
                <a:gd name="connsiteY309" fmla="*/ 123450 h 136433"/>
                <a:gd name="connsiteX310" fmla="*/ 79025 w 130778"/>
                <a:gd name="connsiteY310" fmla="*/ 123450 h 136433"/>
                <a:gd name="connsiteX311" fmla="*/ 79597 w 130778"/>
                <a:gd name="connsiteY311" fmla="*/ 124497 h 136433"/>
                <a:gd name="connsiteX312" fmla="*/ 79120 w 130778"/>
                <a:gd name="connsiteY312" fmla="*/ 125450 h 136433"/>
                <a:gd name="connsiteX313" fmla="*/ 78359 w 130778"/>
                <a:gd name="connsiteY313" fmla="*/ 126307 h 136433"/>
                <a:gd name="connsiteX314" fmla="*/ 78359 w 130778"/>
                <a:gd name="connsiteY314" fmla="*/ 126307 h 136433"/>
                <a:gd name="connsiteX315" fmla="*/ 78359 w 130778"/>
                <a:gd name="connsiteY315" fmla="*/ 127260 h 136433"/>
                <a:gd name="connsiteX316" fmla="*/ 80835 w 130778"/>
                <a:gd name="connsiteY316" fmla="*/ 127260 h 136433"/>
                <a:gd name="connsiteX317" fmla="*/ 82264 w 130778"/>
                <a:gd name="connsiteY317" fmla="*/ 125069 h 136433"/>
                <a:gd name="connsiteX318" fmla="*/ 82264 w 130778"/>
                <a:gd name="connsiteY318" fmla="*/ 123926 h 136433"/>
                <a:gd name="connsiteX319" fmla="*/ 83883 w 130778"/>
                <a:gd name="connsiteY319" fmla="*/ 122974 h 136433"/>
                <a:gd name="connsiteX320" fmla="*/ 83883 w 130778"/>
                <a:gd name="connsiteY320" fmla="*/ 122974 h 136433"/>
                <a:gd name="connsiteX321" fmla="*/ 84359 w 130778"/>
                <a:gd name="connsiteY321" fmla="*/ 125069 h 136433"/>
                <a:gd name="connsiteX322" fmla="*/ 83026 w 130778"/>
                <a:gd name="connsiteY322" fmla="*/ 126688 h 136433"/>
                <a:gd name="connsiteX323" fmla="*/ 83026 w 130778"/>
                <a:gd name="connsiteY323" fmla="*/ 128593 h 136433"/>
                <a:gd name="connsiteX324" fmla="*/ 84836 w 130778"/>
                <a:gd name="connsiteY324" fmla="*/ 128593 h 136433"/>
                <a:gd name="connsiteX325" fmla="*/ 85883 w 130778"/>
                <a:gd name="connsiteY325" fmla="*/ 127260 h 136433"/>
                <a:gd name="connsiteX326" fmla="*/ 87693 w 130778"/>
                <a:gd name="connsiteY326" fmla="*/ 127260 h 136433"/>
                <a:gd name="connsiteX327" fmla="*/ 87121 w 130778"/>
                <a:gd name="connsiteY327" fmla="*/ 129165 h 136433"/>
                <a:gd name="connsiteX328" fmla="*/ 84931 w 130778"/>
                <a:gd name="connsiteY328" fmla="*/ 130689 h 136433"/>
                <a:gd name="connsiteX329" fmla="*/ 83978 w 130778"/>
                <a:gd name="connsiteY329" fmla="*/ 131641 h 136433"/>
                <a:gd name="connsiteX330" fmla="*/ 83978 w 130778"/>
                <a:gd name="connsiteY330" fmla="*/ 132880 h 136433"/>
                <a:gd name="connsiteX331" fmla="*/ 85788 w 130778"/>
                <a:gd name="connsiteY331" fmla="*/ 132880 h 136433"/>
                <a:gd name="connsiteX332" fmla="*/ 87598 w 130778"/>
                <a:gd name="connsiteY332" fmla="*/ 131451 h 136433"/>
                <a:gd name="connsiteX333" fmla="*/ 89979 w 130778"/>
                <a:gd name="connsiteY333" fmla="*/ 130212 h 136433"/>
                <a:gd name="connsiteX334" fmla="*/ 90646 w 130778"/>
                <a:gd name="connsiteY334" fmla="*/ 131832 h 136433"/>
                <a:gd name="connsiteX335" fmla="*/ 89217 w 130778"/>
                <a:gd name="connsiteY335" fmla="*/ 132975 h 136433"/>
                <a:gd name="connsiteX336" fmla="*/ 87121 w 130778"/>
                <a:gd name="connsiteY336" fmla="*/ 134499 h 136433"/>
                <a:gd name="connsiteX337" fmla="*/ 88836 w 130778"/>
                <a:gd name="connsiteY337" fmla="*/ 135928 h 136433"/>
                <a:gd name="connsiteX338" fmla="*/ 90170 w 130778"/>
                <a:gd name="connsiteY338" fmla="*/ 135928 h 136433"/>
                <a:gd name="connsiteX339" fmla="*/ 92170 w 130778"/>
                <a:gd name="connsiteY339" fmla="*/ 118687 h 136433"/>
                <a:gd name="connsiteX340" fmla="*/ 110362 w 130778"/>
                <a:gd name="connsiteY340" fmla="*/ 64776 h 13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130778" h="136433">
                  <a:moveTo>
                    <a:pt x="110362" y="64776"/>
                  </a:moveTo>
                  <a:cubicBezTo>
                    <a:pt x="112058" y="60756"/>
                    <a:pt x="114553" y="57127"/>
                    <a:pt x="117697" y="54108"/>
                  </a:cubicBezTo>
                  <a:cubicBezTo>
                    <a:pt x="120078" y="52012"/>
                    <a:pt x="123031" y="50679"/>
                    <a:pt x="125317" y="48584"/>
                  </a:cubicBezTo>
                  <a:cubicBezTo>
                    <a:pt x="128031" y="45792"/>
                    <a:pt x="129908" y="42287"/>
                    <a:pt x="130746" y="38486"/>
                  </a:cubicBezTo>
                  <a:cubicBezTo>
                    <a:pt x="130698" y="38296"/>
                    <a:pt x="130698" y="38106"/>
                    <a:pt x="130746" y="37915"/>
                  </a:cubicBezTo>
                  <a:cubicBezTo>
                    <a:pt x="130460" y="36953"/>
                    <a:pt x="129813" y="36134"/>
                    <a:pt x="128936" y="35629"/>
                  </a:cubicBezTo>
                  <a:cubicBezTo>
                    <a:pt x="128431" y="35344"/>
                    <a:pt x="127822" y="35344"/>
                    <a:pt x="127317" y="35629"/>
                  </a:cubicBezTo>
                  <a:cubicBezTo>
                    <a:pt x="127279" y="35781"/>
                    <a:pt x="127279" y="35953"/>
                    <a:pt x="127317" y="36105"/>
                  </a:cubicBezTo>
                  <a:cubicBezTo>
                    <a:pt x="126945" y="37220"/>
                    <a:pt x="126945" y="38420"/>
                    <a:pt x="127317" y="39535"/>
                  </a:cubicBezTo>
                  <a:cubicBezTo>
                    <a:pt x="127450" y="40096"/>
                    <a:pt x="127450" y="40687"/>
                    <a:pt x="127317" y="41249"/>
                  </a:cubicBezTo>
                  <a:cubicBezTo>
                    <a:pt x="127279" y="41601"/>
                    <a:pt x="127003" y="41878"/>
                    <a:pt x="126650" y="41916"/>
                  </a:cubicBezTo>
                  <a:cubicBezTo>
                    <a:pt x="126241" y="41811"/>
                    <a:pt x="125869" y="41573"/>
                    <a:pt x="125603" y="41249"/>
                  </a:cubicBezTo>
                  <a:cubicBezTo>
                    <a:pt x="125422" y="40849"/>
                    <a:pt x="125126" y="40515"/>
                    <a:pt x="124745" y="40296"/>
                  </a:cubicBezTo>
                  <a:cubicBezTo>
                    <a:pt x="124355" y="40106"/>
                    <a:pt x="123898" y="40106"/>
                    <a:pt x="123507" y="40296"/>
                  </a:cubicBezTo>
                  <a:lnTo>
                    <a:pt x="122840" y="41154"/>
                  </a:lnTo>
                  <a:cubicBezTo>
                    <a:pt x="122840" y="41154"/>
                    <a:pt x="122840" y="41154"/>
                    <a:pt x="122364" y="41725"/>
                  </a:cubicBezTo>
                  <a:cubicBezTo>
                    <a:pt x="121888" y="42001"/>
                    <a:pt x="121307" y="42001"/>
                    <a:pt x="120840" y="41725"/>
                  </a:cubicBezTo>
                  <a:cubicBezTo>
                    <a:pt x="120430" y="41535"/>
                    <a:pt x="120173" y="41125"/>
                    <a:pt x="120173" y="40678"/>
                  </a:cubicBezTo>
                  <a:cubicBezTo>
                    <a:pt x="120221" y="40268"/>
                    <a:pt x="120430" y="39896"/>
                    <a:pt x="120745" y="39630"/>
                  </a:cubicBezTo>
                  <a:cubicBezTo>
                    <a:pt x="121050" y="39392"/>
                    <a:pt x="121307" y="39106"/>
                    <a:pt x="121507" y="38772"/>
                  </a:cubicBezTo>
                  <a:lnTo>
                    <a:pt x="121507" y="38772"/>
                  </a:lnTo>
                  <a:cubicBezTo>
                    <a:pt x="121507" y="38772"/>
                    <a:pt x="121507" y="38010"/>
                    <a:pt x="121507" y="37725"/>
                  </a:cubicBezTo>
                  <a:cubicBezTo>
                    <a:pt x="121507" y="37439"/>
                    <a:pt x="119887" y="37725"/>
                    <a:pt x="119126" y="37725"/>
                  </a:cubicBezTo>
                  <a:cubicBezTo>
                    <a:pt x="118316" y="38125"/>
                    <a:pt x="117773" y="38916"/>
                    <a:pt x="117697" y="39820"/>
                  </a:cubicBezTo>
                  <a:cubicBezTo>
                    <a:pt x="117697" y="40296"/>
                    <a:pt x="117697" y="40678"/>
                    <a:pt x="117220" y="40963"/>
                  </a:cubicBezTo>
                  <a:cubicBezTo>
                    <a:pt x="116744" y="41249"/>
                    <a:pt x="115887" y="40963"/>
                    <a:pt x="115696" y="41821"/>
                  </a:cubicBezTo>
                  <a:lnTo>
                    <a:pt x="115696" y="41821"/>
                  </a:lnTo>
                  <a:cubicBezTo>
                    <a:pt x="116268" y="40392"/>
                    <a:pt x="115696" y="40487"/>
                    <a:pt x="115220" y="39820"/>
                  </a:cubicBezTo>
                  <a:cubicBezTo>
                    <a:pt x="114744" y="39153"/>
                    <a:pt x="115982" y="38582"/>
                    <a:pt x="116459" y="38201"/>
                  </a:cubicBezTo>
                  <a:cubicBezTo>
                    <a:pt x="116935" y="37820"/>
                    <a:pt x="117411" y="36772"/>
                    <a:pt x="116459" y="36296"/>
                  </a:cubicBezTo>
                  <a:cubicBezTo>
                    <a:pt x="115935" y="35867"/>
                    <a:pt x="115173" y="35867"/>
                    <a:pt x="114649" y="36296"/>
                  </a:cubicBezTo>
                  <a:cubicBezTo>
                    <a:pt x="114649" y="36296"/>
                    <a:pt x="113982" y="37249"/>
                    <a:pt x="113601" y="37630"/>
                  </a:cubicBezTo>
                  <a:cubicBezTo>
                    <a:pt x="113077" y="38058"/>
                    <a:pt x="112315" y="38058"/>
                    <a:pt x="111791" y="37630"/>
                  </a:cubicBezTo>
                  <a:cubicBezTo>
                    <a:pt x="111125" y="36963"/>
                    <a:pt x="111791" y="36201"/>
                    <a:pt x="112363" y="35820"/>
                  </a:cubicBezTo>
                  <a:lnTo>
                    <a:pt x="114553" y="34296"/>
                  </a:lnTo>
                  <a:cubicBezTo>
                    <a:pt x="114935" y="34058"/>
                    <a:pt x="115268" y="33724"/>
                    <a:pt x="115506" y="33343"/>
                  </a:cubicBezTo>
                  <a:cubicBezTo>
                    <a:pt x="115763" y="32934"/>
                    <a:pt x="115763" y="32419"/>
                    <a:pt x="115506" y="32010"/>
                  </a:cubicBezTo>
                  <a:cubicBezTo>
                    <a:pt x="114935" y="31724"/>
                    <a:pt x="114268" y="31724"/>
                    <a:pt x="113696" y="32010"/>
                  </a:cubicBezTo>
                  <a:cubicBezTo>
                    <a:pt x="113068" y="32372"/>
                    <a:pt x="112487" y="32829"/>
                    <a:pt x="111982" y="33343"/>
                  </a:cubicBezTo>
                  <a:cubicBezTo>
                    <a:pt x="111410" y="34105"/>
                    <a:pt x="110648" y="34962"/>
                    <a:pt x="109601" y="34581"/>
                  </a:cubicBezTo>
                  <a:cubicBezTo>
                    <a:pt x="108981" y="34248"/>
                    <a:pt x="108667" y="33543"/>
                    <a:pt x="108839" y="32867"/>
                  </a:cubicBezTo>
                  <a:cubicBezTo>
                    <a:pt x="109201" y="32343"/>
                    <a:pt x="109743" y="31972"/>
                    <a:pt x="110362" y="31819"/>
                  </a:cubicBezTo>
                  <a:cubicBezTo>
                    <a:pt x="111220" y="31819"/>
                    <a:pt x="112458" y="31248"/>
                    <a:pt x="112458" y="30295"/>
                  </a:cubicBezTo>
                  <a:cubicBezTo>
                    <a:pt x="112458" y="29343"/>
                    <a:pt x="111601" y="28866"/>
                    <a:pt x="110744" y="28771"/>
                  </a:cubicBezTo>
                  <a:cubicBezTo>
                    <a:pt x="109972" y="28704"/>
                    <a:pt x="109191" y="28904"/>
                    <a:pt x="108553" y="29343"/>
                  </a:cubicBezTo>
                  <a:lnTo>
                    <a:pt x="106838" y="30676"/>
                  </a:lnTo>
                  <a:cubicBezTo>
                    <a:pt x="106457" y="30924"/>
                    <a:pt x="105981" y="30924"/>
                    <a:pt x="105600" y="30676"/>
                  </a:cubicBezTo>
                  <a:cubicBezTo>
                    <a:pt x="105724" y="29400"/>
                    <a:pt x="106581" y="28324"/>
                    <a:pt x="107791" y="27914"/>
                  </a:cubicBezTo>
                  <a:cubicBezTo>
                    <a:pt x="108267" y="27800"/>
                    <a:pt x="108715" y="27609"/>
                    <a:pt x="109124" y="27342"/>
                  </a:cubicBezTo>
                  <a:cubicBezTo>
                    <a:pt x="109467" y="27095"/>
                    <a:pt x="109543" y="26619"/>
                    <a:pt x="109296" y="26276"/>
                  </a:cubicBezTo>
                  <a:cubicBezTo>
                    <a:pt x="109248" y="26209"/>
                    <a:pt x="109191" y="26152"/>
                    <a:pt x="109124" y="26104"/>
                  </a:cubicBezTo>
                  <a:lnTo>
                    <a:pt x="108553" y="26104"/>
                  </a:lnTo>
                  <a:cubicBezTo>
                    <a:pt x="107486" y="25904"/>
                    <a:pt x="106391" y="26228"/>
                    <a:pt x="105600" y="26962"/>
                  </a:cubicBezTo>
                  <a:cubicBezTo>
                    <a:pt x="104933" y="27533"/>
                    <a:pt x="104552" y="28486"/>
                    <a:pt x="103600" y="28390"/>
                  </a:cubicBezTo>
                  <a:cubicBezTo>
                    <a:pt x="103771" y="26399"/>
                    <a:pt x="105324" y="24799"/>
                    <a:pt x="107315" y="24580"/>
                  </a:cubicBezTo>
                  <a:cubicBezTo>
                    <a:pt x="107962" y="24475"/>
                    <a:pt x="108600" y="24323"/>
                    <a:pt x="109220" y="24104"/>
                  </a:cubicBezTo>
                  <a:cubicBezTo>
                    <a:pt x="109772" y="23942"/>
                    <a:pt x="110096" y="23361"/>
                    <a:pt x="109934" y="22809"/>
                  </a:cubicBezTo>
                  <a:cubicBezTo>
                    <a:pt x="109924" y="22761"/>
                    <a:pt x="109906" y="22713"/>
                    <a:pt x="109886" y="22675"/>
                  </a:cubicBezTo>
                  <a:cubicBezTo>
                    <a:pt x="109886" y="22199"/>
                    <a:pt x="109124" y="21913"/>
                    <a:pt x="108553" y="21628"/>
                  </a:cubicBezTo>
                  <a:cubicBezTo>
                    <a:pt x="107191" y="21008"/>
                    <a:pt x="105629" y="21008"/>
                    <a:pt x="104267" y="21628"/>
                  </a:cubicBezTo>
                  <a:cubicBezTo>
                    <a:pt x="103314" y="22475"/>
                    <a:pt x="102514" y="23475"/>
                    <a:pt x="101885" y="24580"/>
                  </a:cubicBezTo>
                  <a:cubicBezTo>
                    <a:pt x="101590" y="25018"/>
                    <a:pt x="101066" y="25238"/>
                    <a:pt x="100552" y="25152"/>
                  </a:cubicBezTo>
                  <a:cubicBezTo>
                    <a:pt x="99885" y="25018"/>
                    <a:pt x="99447" y="24361"/>
                    <a:pt x="99580" y="23694"/>
                  </a:cubicBezTo>
                  <a:cubicBezTo>
                    <a:pt x="99590" y="23666"/>
                    <a:pt x="99590" y="23647"/>
                    <a:pt x="99599" y="23628"/>
                  </a:cubicBezTo>
                  <a:cubicBezTo>
                    <a:pt x="99866" y="23075"/>
                    <a:pt x="100257" y="22589"/>
                    <a:pt x="100742" y="22199"/>
                  </a:cubicBezTo>
                  <a:cubicBezTo>
                    <a:pt x="101257" y="21790"/>
                    <a:pt x="101447" y="21104"/>
                    <a:pt x="101219" y="20484"/>
                  </a:cubicBezTo>
                  <a:cubicBezTo>
                    <a:pt x="100685" y="19722"/>
                    <a:pt x="99733" y="19379"/>
                    <a:pt x="98837" y="19627"/>
                  </a:cubicBezTo>
                  <a:cubicBezTo>
                    <a:pt x="98142" y="19942"/>
                    <a:pt x="97551" y="20437"/>
                    <a:pt x="97123" y="21056"/>
                  </a:cubicBezTo>
                  <a:lnTo>
                    <a:pt x="96361" y="22008"/>
                  </a:lnTo>
                  <a:cubicBezTo>
                    <a:pt x="96085" y="20427"/>
                    <a:pt x="96618" y="18818"/>
                    <a:pt x="97790" y="17722"/>
                  </a:cubicBezTo>
                  <a:cubicBezTo>
                    <a:pt x="98094" y="17484"/>
                    <a:pt x="98352" y="17189"/>
                    <a:pt x="98552" y="16865"/>
                  </a:cubicBezTo>
                  <a:cubicBezTo>
                    <a:pt x="98790" y="16484"/>
                    <a:pt x="98790" y="16008"/>
                    <a:pt x="98552" y="15627"/>
                  </a:cubicBezTo>
                  <a:lnTo>
                    <a:pt x="97885" y="15627"/>
                  </a:lnTo>
                  <a:cubicBezTo>
                    <a:pt x="96761" y="15322"/>
                    <a:pt x="95561" y="15779"/>
                    <a:pt x="94932" y="16770"/>
                  </a:cubicBezTo>
                  <a:cubicBezTo>
                    <a:pt x="94484" y="17684"/>
                    <a:pt x="94132" y="18637"/>
                    <a:pt x="93884" y="19627"/>
                  </a:cubicBezTo>
                  <a:cubicBezTo>
                    <a:pt x="93884" y="19627"/>
                    <a:pt x="93218" y="20484"/>
                    <a:pt x="92836" y="20199"/>
                  </a:cubicBezTo>
                  <a:cubicBezTo>
                    <a:pt x="92456" y="19913"/>
                    <a:pt x="92836" y="20199"/>
                    <a:pt x="92836" y="19722"/>
                  </a:cubicBezTo>
                  <a:cubicBezTo>
                    <a:pt x="92836" y="18103"/>
                    <a:pt x="93979" y="16865"/>
                    <a:pt x="93979" y="15246"/>
                  </a:cubicBezTo>
                  <a:cubicBezTo>
                    <a:pt x="93799" y="14189"/>
                    <a:pt x="93341" y="13207"/>
                    <a:pt x="92646" y="12388"/>
                  </a:cubicBezTo>
                  <a:cubicBezTo>
                    <a:pt x="92170" y="11722"/>
                    <a:pt x="91217" y="11055"/>
                    <a:pt x="90741" y="11531"/>
                  </a:cubicBezTo>
                  <a:cubicBezTo>
                    <a:pt x="90646" y="11778"/>
                    <a:pt x="90646" y="12045"/>
                    <a:pt x="90741" y="12293"/>
                  </a:cubicBezTo>
                  <a:cubicBezTo>
                    <a:pt x="90741" y="13436"/>
                    <a:pt x="91312" y="14674"/>
                    <a:pt x="91408" y="15913"/>
                  </a:cubicBezTo>
                  <a:cubicBezTo>
                    <a:pt x="91741" y="17065"/>
                    <a:pt x="91417" y="18313"/>
                    <a:pt x="90551" y="19151"/>
                  </a:cubicBezTo>
                  <a:cubicBezTo>
                    <a:pt x="89884" y="19151"/>
                    <a:pt x="89408" y="18484"/>
                    <a:pt x="89408" y="17913"/>
                  </a:cubicBezTo>
                  <a:cubicBezTo>
                    <a:pt x="89503" y="17341"/>
                    <a:pt x="89503" y="16770"/>
                    <a:pt x="89408" y="16198"/>
                  </a:cubicBezTo>
                  <a:lnTo>
                    <a:pt x="89408" y="16198"/>
                  </a:lnTo>
                  <a:cubicBezTo>
                    <a:pt x="89408" y="15722"/>
                    <a:pt x="88265" y="16198"/>
                    <a:pt x="87979" y="16198"/>
                  </a:cubicBezTo>
                  <a:cubicBezTo>
                    <a:pt x="87693" y="16198"/>
                    <a:pt x="87407" y="17246"/>
                    <a:pt x="86836" y="17056"/>
                  </a:cubicBezTo>
                  <a:cubicBezTo>
                    <a:pt x="86264" y="16865"/>
                    <a:pt x="86836" y="14484"/>
                    <a:pt x="87598" y="13246"/>
                  </a:cubicBezTo>
                  <a:cubicBezTo>
                    <a:pt x="88084" y="11160"/>
                    <a:pt x="87474" y="8969"/>
                    <a:pt x="85978" y="7435"/>
                  </a:cubicBezTo>
                  <a:cubicBezTo>
                    <a:pt x="85788" y="7111"/>
                    <a:pt x="85483" y="6883"/>
                    <a:pt x="85121" y="6769"/>
                  </a:cubicBezTo>
                  <a:cubicBezTo>
                    <a:pt x="84436" y="6492"/>
                    <a:pt x="83654" y="6778"/>
                    <a:pt x="83311" y="7435"/>
                  </a:cubicBezTo>
                  <a:cubicBezTo>
                    <a:pt x="83169" y="8092"/>
                    <a:pt x="83169" y="8778"/>
                    <a:pt x="83311" y="9436"/>
                  </a:cubicBezTo>
                  <a:cubicBezTo>
                    <a:pt x="83302" y="10379"/>
                    <a:pt x="83140" y="11312"/>
                    <a:pt x="82835" y="12198"/>
                  </a:cubicBezTo>
                  <a:cubicBezTo>
                    <a:pt x="82645" y="13169"/>
                    <a:pt x="81711" y="13798"/>
                    <a:pt x="80740" y="13626"/>
                  </a:cubicBezTo>
                  <a:cubicBezTo>
                    <a:pt x="79825" y="13312"/>
                    <a:pt x="79263" y="12388"/>
                    <a:pt x="79406" y="11436"/>
                  </a:cubicBezTo>
                  <a:cubicBezTo>
                    <a:pt x="79549" y="10617"/>
                    <a:pt x="79549" y="9778"/>
                    <a:pt x="79406" y="8959"/>
                  </a:cubicBezTo>
                  <a:cubicBezTo>
                    <a:pt x="79406" y="8102"/>
                    <a:pt x="77978" y="7245"/>
                    <a:pt x="77216" y="7721"/>
                  </a:cubicBezTo>
                  <a:cubicBezTo>
                    <a:pt x="76453" y="8197"/>
                    <a:pt x="77216" y="8197"/>
                    <a:pt x="77216" y="8483"/>
                  </a:cubicBezTo>
                  <a:cubicBezTo>
                    <a:pt x="77120" y="9207"/>
                    <a:pt x="77120" y="9950"/>
                    <a:pt x="77216" y="10674"/>
                  </a:cubicBezTo>
                  <a:cubicBezTo>
                    <a:pt x="77349" y="11379"/>
                    <a:pt x="77101" y="12112"/>
                    <a:pt x="76549" y="12579"/>
                  </a:cubicBezTo>
                  <a:cubicBezTo>
                    <a:pt x="76035" y="12931"/>
                    <a:pt x="75349" y="12931"/>
                    <a:pt x="74834" y="12579"/>
                  </a:cubicBezTo>
                  <a:cubicBezTo>
                    <a:pt x="74453" y="12074"/>
                    <a:pt x="74453" y="11369"/>
                    <a:pt x="74834" y="10864"/>
                  </a:cubicBezTo>
                  <a:lnTo>
                    <a:pt x="75692" y="6578"/>
                  </a:lnTo>
                  <a:cubicBezTo>
                    <a:pt x="75787" y="5883"/>
                    <a:pt x="75787" y="5178"/>
                    <a:pt x="75692" y="4482"/>
                  </a:cubicBezTo>
                  <a:cubicBezTo>
                    <a:pt x="75615" y="3701"/>
                    <a:pt x="75282" y="2958"/>
                    <a:pt x="74739" y="2387"/>
                  </a:cubicBezTo>
                  <a:cubicBezTo>
                    <a:pt x="74377" y="1977"/>
                    <a:pt x="73853" y="1739"/>
                    <a:pt x="73310" y="1720"/>
                  </a:cubicBezTo>
                  <a:cubicBezTo>
                    <a:pt x="72844" y="1587"/>
                    <a:pt x="72348" y="1835"/>
                    <a:pt x="72167" y="2292"/>
                  </a:cubicBezTo>
                  <a:cubicBezTo>
                    <a:pt x="72082" y="2663"/>
                    <a:pt x="72082" y="3054"/>
                    <a:pt x="72167" y="3435"/>
                  </a:cubicBezTo>
                  <a:cubicBezTo>
                    <a:pt x="72548" y="4511"/>
                    <a:pt x="72548" y="5692"/>
                    <a:pt x="72167" y="6769"/>
                  </a:cubicBezTo>
                  <a:cubicBezTo>
                    <a:pt x="72120" y="7254"/>
                    <a:pt x="71710" y="7626"/>
                    <a:pt x="71215" y="7626"/>
                  </a:cubicBezTo>
                  <a:cubicBezTo>
                    <a:pt x="70910" y="7521"/>
                    <a:pt x="70643" y="7321"/>
                    <a:pt x="70453" y="7054"/>
                  </a:cubicBezTo>
                  <a:cubicBezTo>
                    <a:pt x="70177" y="6378"/>
                    <a:pt x="70177" y="5625"/>
                    <a:pt x="70453" y="4959"/>
                  </a:cubicBezTo>
                  <a:cubicBezTo>
                    <a:pt x="70596" y="4264"/>
                    <a:pt x="70596" y="3559"/>
                    <a:pt x="70453" y="2863"/>
                  </a:cubicBezTo>
                  <a:cubicBezTo>
                    <a:pt x="70138" y="2092"/>
                    <a:pt x="69377" y="1606"/>
                    <a:pt x="68548" y="1625"/>
                  </a:cubicBezTo>
                  <a:cubicBezTo>
                    <a:pt x="68005" y="1673"/>
                    <a:pt x="67595" y="2130"/>
                    <a:pt x="67595" y="2673"/>
                  </a:cubicBezTo>
                  <a:cubicBezTo>
                    <a:pt x="67500" y="3244"/>
                    <a:pt x="67500" y="3816"/>
                    <a:pt x="67595" y="4387"/>
                  </a:cubicBezTo>
                  <a:cubicBezTo>
                    <a:pt x="68157" y="6073"/>
                    <a:pt x="68357" y="7854"/>
                    <a:pt x="68167" y="9626"/>
                  </a:cubicBezTo>
                  <a:cubicBezTo>
                    <a:pt x="68167" y="10197"/>
                    <a:pt x="68167" y="10864"/>
                    <a:pt x="67119" y="10769"/>
                  </a:cubicBezTo>
                  <a:cubicBezTo>
                    <a:pt x="66690" y="10702"/>
                    <a:pt x="66329" y="10407"/>
                    <a:pt x="66167" y="10007"/>
                  </a:cubicBezTo>
                  <a:cubicBezTo>
                    <a:pt x="66129" y="9654"/>
                    <a:pt x="66129" y="9312"/>
                    <a:pt x="66167" y="8959"/>
                  </a:cubicBezTo>
                  <a:lnTo>
                    <a:pt x="66167" y="7054"/>
                  </a:lnTo>
                  <a:cubicBezTo>
                    <a:pt x="66147" y="6264"/>
                    <a:pt x="65881" y="5502"/>
                    <a:pt x="65404" y="4864"/>
                  </a:cubicBezTo>
                  <a:cubicBezTo>
                    <a:pt x="64833" y="4292"/>
                    <a:pt x="63690" y="4006"/>
                    <a:pt x="63214" y="4864"/>
                  </a:cubicBezTo>
                  <a:cubicBezTo>
                    <a:pt x="62737" y="5721"/>
                    <a:pt x="63214" y="6102"/>
                    <a:pt x="63214" y="6673"/>
                  </a:cubicBezTo>
                  <a:cubicBezTo>
                    <a:pt x="63357" y="7235"/>
                    <a:pt x="63357" y="7826"/>
                    <a:pt x="63214" y="8388"/>
                  </a:cubicBezTo>
                  <a:cubicBezTo>
                    <a:pt x="63319" y="8597"/>
                    <a:pt x="63319" y="8845"/>
                    <a:pt x="63214" y="9055"/>
                  </a:cubicBezTo>
                  <a:lnTo>
                    <a:pt x="63214" y="9055"/>
                  </a:lnTo>
                  <a:cubicBezTo>
                    <a:pt x="62290" y="9016"/>
                    <a:pt x="61490" y="8407"/>
                    <a:pt x="61214" y="7531"/>
                  </a:cubicBezTo>
                  <a:cubicBezTo>
                    <a:pt x="60928" y="6759"/>
                    <a:pt x="60928" y="5921"/>
                    <a:pt x="61214" y="5149"/>
                  </a:cubicBezTo>
                  <a:cubicBezTo>
                    <a:pt x="61604" y="4454"/>
                    <a:pt x="61794" y="3663"/>
                    <a:pt x="61785" y="2863"/>
                  </a:cubicBezTo>
                  <a:cubicBezTo>
                    <a:pt x="61785" y="2863"/>
                    <a:pt x="61785" y="2387"/>
                    <a:pt x="61785" y="2197"/>
                  </a:cubicBezTo>
                  <a:cubicBezTo>
                    <a:pt x="61414" y="1892"/>
                    <a:pt x="60937" y="1720"/>
                    <a:pt x="60452" y="1720"/>
                  </a:cubicBezTo>
                  <a:cubicBezTo>
                    <a:pt x="60109" y="1625"/>
                    <a:pt x="59747" y="1625"/>
                    <a:pt x="59404" y="1720"/>
                  </a:cubicBezTo>
                  <a:cubicBezTo>
                    <a:pt x="58451" y="1720"/>
                    <a:pt x="58166" y="3244"/>
                    <a:pt x="58356" y="4197"/>
                  </a:cubicBezTo>
                  <a:cubicBezTo>
                    <a:pt x="58661" y="5197"/>
                    <a:pt x="58880" y="6216"/>
                    <a:pt x="59023" y="7245"/>
                  </a:cubicBezTo>
                  <a:cubicBezTo>
                    <a:pt x="59099" y="7835"/>
                    <a:pt x="58737" y="8397"/>
                    <a:pt x="58166" y="8578"/>
                  </a:cubicBezTo>
                  <a:cubicBezTo>
                    <a:pt x="57565" y="8597"/>
                    <a:pt x="57004" y="8264"/>
                    <a:pt x="56737" y="7721"/>
                  </a:cubicBezTo>
                  <a:cubicBezTo>
                    <a:pt x="56604" y="7226"/>
                    <a:pt x="56604" y="6692"/>
                    <a:pt x="56737" y="6197"/>
                  </a:cubicBezTo>
                  <a:cubicBezTo>
                    <a:pt x="56832" y="5825"/>
                    <a:pt x="56832" y="5425"/>
                    <a:pt x="56737" y="5054"/>
                  </a:cubicBezTo>
                  <a:cubicBezTo>
                    <a:pt x="56661" y="4682"/>
                    <a:pt x="56461" y="4349"/>
                    <a:pt x="56165" y="4101"/>
                  </a:cubicBezTo>
                  <a:cubicBezTo>
                    <a:pt x="55479" y="3749"/>
                    <a:pt x="54641" y="3997"/>
                    <a:pt x="54260" y="4673"/>
                  </a:cubicBezTo>
                  <a:cubicBezTo>
                    <a:pt x="54165" y="5340"/>
                    <a:pt x="54165" y="6006"/>
                    <a:pt x="54260" y="6673"/>
                  </a:cubicBezTo>
                  <a:cubicBezTo>
                    <a:pt x="53898" y="6826"/>
                    <a:pt x="53479" y="6826"/>
                    <a:pt x="53117" y="6673"/>
                  </a:cubicBezTo>
                  <a:cubicBezTo>
                    <a:pt x="52708" y="6454"/>
                    <a:pt x="52384" y="6130"/>
                    <a:pt x="52165" y="5721"/>
                  </a:cubicBezTo>
                  <a:cubicBezTo>
                    <a:pt x="52165" y="5721"/>
                    <a:pt x="52165" y="5054"/>
                    <a:pt x="52165" y="4673"/>
                  </a:cubicBezTo>
                  <a:cubicBezTo>
                    <a:pt x="52308" y="3825"/>
                    <a:pt x="52308" y="2949"/>
                    <a:pt x="52165" y="2101"/>
                  </a:cubicBezTo>
                  <a:cubicBezTo>
                    <a:pt x="51908" y="1120"/>
                    <a:pt x="51250" y="291"/>
                    <a:pt x="50355" y="-185"/>
                  </a:cubicBezTo>
                  <a:cubicBezTo>
                    <a:pt x="49850" y="-470"/>
                    <a:pt x="49241" y="-470"/>
                    <a:pt x="48736" y="-185"/>
                  </a:cubicBezTo>
                  <a:cubicBezTo>
                    <a:pt x="48698" y="-32"/>
                    <a:pt x="48698" y="139"/>
                    <a:pt x="48736" y="291"/>
                  </a:cubicBezTo>
                  <a:cubicBezTo>
                    <a:pt x="48364" y="1406"/>
                    <a:pt x="48364" y="2606"/>
                    <a:pt x="48736" y="3721"/>
                  </a:cubicBezTo>
                  <a:cubicBezTo>
                    <a:pt x="48869" y="4321"/>
                    <a:pt x="48869" y="4930"/>
                    <a:pt x="48736" y="5530"/>
                  </a:cubicBezTo>
                  <a:cubicBezTo>
                    <a:pt x="48736" y="5530"/>
                    <a:pt x="48736" y="6197"/>
                    <a:pt x="48069" y="6197"/>
                  </a:cubicBezTo>
                  <a:cubicBezTo>
                    <a:pt x="47402" y="6197"/>
                    <a:pt x="47307" y="6197"/>
                    <a:pt x="47021" y="5530"/>
                  </a:cubicBezTo>
                  <a:cubicBezTo>
                    <a:pt x="46812" y="5178"/>
                    <a:pt x="46516" y="4882"/>
                    <a:pt x="46164" y="4673"/>
                  </a:cubicBezTo>
                  <a:cubicBezTo>
                    <a:pt x="45783" y="4454"/>
                    <a:pt x="45307" y="4454"/>
                    <a:pt x="44926" y="4673"/>
                  </a:cubicBezTo>
                  <a:cubicBezTo>
                    <a:pt x="44650" y="4911"/>
                    <a:pt x="44430" y="5207"/>
                    <a:pt x="44259" y="5530"/>
                  </a:cubicBezTo>
                  <a:lnTo>
                    <a:pt x="43687" y="6197"/>
                  </a:lnTo>
                  <a:cubicBezTo>
                    <a:pt x="43259" y="6502"/>
                    <a:pt x="42688" y="6502"/>
                    <a:pt x="42259" y="6197"/>
                  </a:cubicBezTo>
                  <a:cubicBezTo>
                    <a:pt x="41811" y="6064"/>
                    <a:pt x="41525" y="5616"/>
                    <a:pt x="41592" y="5149"/>
                  </a:cubicBezTo>
                  <a:cubicBezTo>
                    <a:pt x="41640" y="4740"/>
                    <a:pt x="41849" y="4368"/>
                    <a:pt x="42164" y="4101"/>
                  </a:cubicBezTo>
                  <a:cubicBezTo>
                    <a:pt x="42164" y="4101"/>
                    <a:pt x="42735" y="4101"/>
                    <a:pt x="42926" y="3244"/>
                  </a:cubicBezTo>
                  <a:cubicBezTo>
                    <a:pt x="43116" y="2387"/>
                    <a:pt x="42926" y="3244"/>
                    <a:pt x="42926" y="3244"/>
                  </a:cubicBezTo>
                  <a:cubicBezTo>
                    <a:pt x="42926" y="3244"/>
                    <a:pt x="42926" y="2482"/>
                    <a:pt x="42926" y="2292"/>
                  </a:cubicBezTo>
                  <a:cubicBezTo>
                    <a:pt x="42926" y="2101"/>
                    <a:pt x="41306" y="2292"/>
                    <a:pt x="40544" y="2292"/>
                  </a:cubicBezTo>
                  <a:cubicBezTo>
                    <a:pt x="39735" y="2711"/>
                    <a:pt x="39163" y="3482"/>
                    <a:pt x="39020" y="4387"/>
                  </a:cubicBezTo>
                  <a:cubicBezTo>
                    <a:pt x="39020" y="4387"/>
                    <a:pt x="39020" y="5340"/>
                    <a:pt x="39020" y="5625"/>
                  </a:cubicBezTo>
                  <a:cubicBezTo>
                    <a:pt x="39020" y="5911"/>
                    <a:pt x="37687" y="5625"/>
                    <a:pt x="37401" y="6578"/>
                  </a:cubicBezTo>
                  <a:lnTo>
                    <a:pt x="37401" y="6578"/>
                  </a:lnTo>
                  <a:cubicBezTo>
                    <a:pt x="37401" y="5625"/>
                    <a:pt x="37401" y="5340"/>
                    <a:pt x="37401" y="5054"/>
                  </a:cubicBezTo>
                  <a:cubicBezTo>
                    <a:pt x="37220" y="7035"/>
                    <a:pt x="36925" y="9007"/>
                    <a:pt x="36544" y="10959"/>
                  </a:cubicBezTo>
                  <a:cubicBezTo>
                    <a:pt x="35572" y="15065"/>
                    <a:pt x="34267" y="19075"/>
                    <a:pt x="32639" y="22961"/>
                  </a:cubicBezTo>
                  <a:lnTo>
                    <a:pt x="13589" y="72681"/>
                  </a:lnTo>
                  <a:cubicBezTo>
                    <a:pt x="12322" y="76796"/>
                    <a:pt x="10141" y="80577"/>
                    <a:pt x="7207" y="83730"/>
                  </a:cubicBezTo>
                  <a:cubicBezTo>
                    <a:pt x="5426" y="84969"/>
                    <a:pt x="3768" y="86369"/>
                    <a:pt x="2254" y="87921"/>
                  </a:cubicBezTo>
                  <a:cubicBezTo>
                    <a:pt x="844" y="89903"/>
                    <a:pt x="44" y="92255"/>
                    <a:pt x="-32" y="94684"/>
                  </a:cubicBezTo>
                  <a:cubicBezTo>
                    <a:pt x="635" y="94227"/>
                    <a:pt x="1054" y="93494"/>
                    <a:pt x="1111" y="92684"/>
                  </a:cubicBezTo>
                  <a:cubicBezTo>
                    <a:pt x="1111" y="92684"/>
                    <a:pt x="1111" y="91827"/>
                    <a:pt x="1587" y="91541"/>
                  </a:cubicBezTo>
                  <a:cubicBezTo>
                    <a:pt x="2063" y="91255"/>
                    <a:pt x="2920" y="91541"/>
                    <a:pt x="3111" y="90493"/>
                  </a:cubicBezTo>
                  <a:lnTo>
                    <a:pt x="3111" y="90493"/>
                  </a:lnTo>
                  <a:cubicBezTo>
                    <a:pt x="2540" y="92017"/>
                    <a:pt x="3111" y="91922"/>
                    <a:pt x="3587" y="92589"/>
                  </a:cubicBezTo>
                  <a:cubicBezTo>
                    <a:pt x="4064" y="93255"/>
                    <a:pt x="2920" y="93827"/>
                    <a:pt x="2349" y="94303"/>
                  </a:cubicBezTo>
                  <a:cubicBezTo>
                    <a:pt x="1778" y="94780"/>
                    <a:pt x="1396" y="95732"/>
                    <a:pt x="2349" y="96209"/>
                  </a:cubicBezTo>
                  <a:cubicBezTo>
                    <a:pt x="2873" y="96637"/>
                    <a:pt x="3635" y="96637"/>
                    <a:pt x="4159" y="96209"/>
                  </a:cubicBezTo>
                  <a:cubicBezTo>
                    <a:pt x="4159" y="96209"/>
                    <a:pt x="4826" y="95256"/>
                    <a:pt x="5302" y="94875"/>
                  </a:cubicBezTo>
                  <a:cubicBezTo>
                    <a:pt x="5816" y="94399"/>
                    <a:pt x="6597" y="94399"/>
                    <a:pt x="7111" y="94875"/>
                  </a:cubicBezTo>
                  <a:cubicBezTo>
                    <a:pt x="7778" y="95446"/>
                    <a:pt x="7111" y="96303"/>
                    <a:pt x="6445" y="96780"/>
                  </a:cubicBezTo>
                  <a:lnTo>
                    <a:pt x="4254" y="98399"/>
                  </a:lnTo>
                  <a:cubicBezTo>
                    <a:pt x="3873" y="98637"/>
                    <a:pt x="3540" y="98971"/>
                    <a:pt x="3302" y="99351"/>
                  </a:cubicBezTo>
                  <a:cubicBezTo>
                    <a:pt x="3044" y="99761"/>
                    <a:pt x="3044" y="100275"/>
                    <a:pt x="3302" y="100685"/>
                  </a:cubicBezTo>
                  <a:cubicBezTo>
                    <a:pt x="3873" y="100971"/>
                    <a:pt x="4540" y="100971"/>
                    <a:pt x="5111" y="100685"/>
                  </a:cubicBezTo>
                  <a:cubicBezTo>
                    <a:pt x="5797" y="100314"/>
                    <a:pt x="6407" y="99837"/>
                    <a:pt x="6921" y="99256"/>
                  </a:cubicBezTo>
                  <a:cubicBezTo>
                    <a:pt x="7493" y="98494"/>
                    <a:pt x="8254" y="97542"/>
                    <a:pt x="9302" y="97923"/>
                  </a:cubicBezTo>
                  <a:cubicBezTo>
                    <a:pt x="9902" y="98218"/>
                    <a:pt x="10226" y="98894"/>
                    <a:pt x="10064" y="99542"/>
                  </a:cubicBezTo>
                  <a:cubicBezTo>
                    <a:pt x="9740" y="100123"/>
                    <a:pt x="9188" y="100533"/>
                    <a:pt x="8540" y="100685"/>
                  </a:cubicBezTo>
                  <a:cubicBezTo>
                    <a:pt x="7588" y="100685"/>
                    <a:pt x="6445" y="101447"/>
                    <a:pt x="6445" y="102304"/>
                  </a:cubicBezTo>
                  <a:cubicBezTo>
                    <a:pt x="6445" y="103162"/>
                    <a:pt x="7302" y="103733"/>
                    <a:pt x="8159" y="103828"/>
                  </a:cubicBezTo>
                  <a:cubicBezTo>
                    <a:pt x="8959" y="103885"/>
                    <a:pt x="9750" y="103609"/>
                    <a:pt x="10350" y="103066"/>
                  </a:cubicBezTo>
                  <a:cubicBezTo>
                    <a:pt x="11017" y="103066"/>
                    <a:pt x="11493" y="102114"/>
                    <a:pt x="12160" y="101733"/>
                  </a:cubicBezTo>
                  <a:cubicBezTo>
                    <a:pt x="12522" y="101542"/>
                    <a:pt x="12941" y="101542"/>
                    <a:pt x="13303" y="101733"/>
                  </a:cubicBezTo>
                  <a:cubicBezTo>
                    <a:pt x="13246" y="103047"/>
                    <a:pt x="12369" y="104190"/>
                    <a:pt x="11112" y="104590"/>
                  </a:cubicBezTo>
                  <a:cubicBezTo>
                    <a:pt x="10636" y="104733"/>
                    <a:pt x="10179" y="104961"/>
                    <a:pt x="9778" y="105257"/>
                  </a:cubicBezTo>
                  <a:cubicBezTo>
                    <a:pt x="9436" y="105504"/>
                    <a:pt x="9360" y="105981"/>
                    <a:pt x="9607" y="106324"/>
                  </a:cubicBezTo>
                  <a:cubicBezTo>
                    <a:pt x="9655" y="106390"/>
                    <a:pt x="9712" y="106447"/>
                    <a:pt x="9778" y="106495"/>
                  </a:cubicBezTo>
                  <a:lnTo>
                    <a:pt x="10350" y="106495"/>
                  </a:lnTo>
                  <a:cubicBezTo>
                    <a:pt x="11474" y="106600"/>
                    <a:pt x="12579" y="106219"/>
                    <a:pt x="13398" y="105447"/>
                  </a:cubicBezTo>
                  <a:cubicBezTo>
                    <a:pt x="13970" y="104876"/>
                    <a:pt x="14351" y="103924"/>
                    <a:pt x="15303" y="103924"/>
                  </a:cubicBezTo>
                  <a:cubicBezTo>
                    <a:pt x="15151" y="105962"/>
                    <a:pt x="13608" y="107619"/>
                    <a:pt x="11588" y="107924"/>
                  </a:cubicBezTo>
                  <a:cubicBezTo>
                    <a:pt x="10941" y="108057"/>
                    <a:pt x="10303" y="108248"/>
                    <a:pt x="9683" y="108496"/>
                  </a:cubicBezTo>
                  <a:cubicBezTo>
                    <a:pt x="9131" y="108657"/>
                    <a:pt x="8807" y="109239"/>
                    <a:pt x="8969" y="109791"/>
                  </a:cubicBezTo>
                  <a:cubicBezTo>
                    <a:pt x="8979" y="109839"/>
                    <a:pt x="8997" y="109886"/>
                    <a:pt x="9017" y="109924"/>
                  </a:cubicBezTo>
                  <a:cubicBezTo>
                    <a:pt x="9283" y="110438"/>
                    <a:pt x="9778" y="110791"/>
                    <a:pt x="10350" y="110877"/>
                  </a:cubicBezTo>
                  <a:cubicBezTo>
                    <a:pt x="11769" y="111458"/>
                    <a:pt x="13379" y="111286"/>
                    <a:pt x="14636" y="110401"/>
                  </a:cubicBezTo>
                  <a:cubicBezTo>
                    <a:pt x="15779" y="109639"/>
                    <a:pt x="16256" y="108305"/>
                    <a:pt x="17113" y="107353"/>
                  </a:cubicBezTo>
                  <a:cubicBezTo>
                    <a:pt x="17399" y="106895"/>
                    <a:pt x="17913" y="106638"/>
                    <a:pt x="18446" y="106686"/>
                  </a:cubicBezTo>
                  <a:cubicBezTo>
                    <a:pt x="19113" y="106819"/>
                    <a:pt x="19551" y="107476"/>
                    <a:pt x="19418" y="108143"/>
                  </a:cubicBezTo>
                  <a:cubicBezTo>
                    <a:pt x="19408" y="108172"/>
                    <a:pt x="19408" y="108191"/>
                    <a:pt x="19399" y="108210"/>
                  </a:cubicBezTo>
                  <a:cubicBezTo>
                    <a:pt x="19123" y="108791"/>
                    <a:pt x="18694" y="109286"/>
                    <a:pt x="18161" y="109639"/>
                  </a:cubicBezTo>
                  <a:cubicBezTo>
                    <a:pt x="18161" y="109639"/>
                    <a:pt x="17399" y="110781"/>
                    <a:pt x="18161" y="111353"/>
                  </a:cubicBezTo>
                  <a:cubicBezTo>
                    <a:pt x="18675" y="112134"/>
                    <a:pt x="19666" y="112448"/>
                    <a:pt x="20542" y="112115"/>
                  </a:cubicBezTo>
                  <a:cubicBezTo>
                    <a:pt x="21256" y="111791"/>
                    <a:pt x="21856" y="111267"/>
                    <a:pt x="22256" y="110591"/>
                  </a:cubicBezTo>
                  <a:lnTo>
                    <a:pt x="23114" y="109639"/>
                  </a:lnTo>
                  <a:cubicBezTo>
                    <a:pt x="23342" y="111210"/>
                    <a:pt x="22809" y="112801"/>
                    <a:pt x="21685" y="113925"/>
                  </a:cubicBezTo>
                  <a:lnTo>
                    <a:pt x="20828" y="114877"/>
                  </a:lnTo>
                  <a:cubicBezTo>
                    <a:pt x="20561" y="115249"/>
                    <a:pt x="20561" y="115744"/>
                    <a:pt x="20828" y="116115"/>
                  </a:cubicBezTo>
                  <a:lnTo>
                    <a:pt x="21494" y="116115"/>
                  </a:lnTo>
                  <a:cubicBezTo>
                    <a:pt x="22637" y="116344"/>
                    <a:pt x="23790" y="115801"/>
                    <a:pt x="24352" y="114782"/>
                  </a:cubicBezTo>
                  <a:cubicBezTo>
                    <a:pt x="24828" y="113867"/>
                    <a:pt x="25209" y="112915"/>
                    <a:pt x="25495" y="111924"/>
                  </a:cubicBezTo>
                  <a:cubicBezTo>
                    <a:pt x="25495" y="111924"/>
                    <a:pt x="26066" y="111067"/>
                    <a:pt x="26543" y="111353"/>
                  </a:cubicBezTo>
                  <a:lnTo>
                    <a:pt x="26543" y="111829"/>
                  </a:lnTo>
                  <a:cubicBezTo>
                    <a:pt x="26543" y="113449"/>
                    <a:pt x="25304" y="114686"/>
                    <a:pt x="25400" y="116306"/>
                  </a:cubicBezTo>
                  <a:cubicBezTo>
                    <a:pt x="25580" y="117335"/>
                    <a:pt x="26047" y="118287"/>
                    <a:pt x="26733" y="119068"/>
                  </a:cubicBezTo>
                  <a:cubicBezTo>
                    <a:pt x="26733" y="119640"/>
                    <a:pt x="28162" y="120306"/>
                    <a:pt x="28638" y="119830"/>
                  </a:cubicBezTo>
                  <a:cubicBezTo>
                    <a:pt x="28762" y="119620"/>
                    <a:pt x="28762" y="119373"/>
                    <a:pt x="28638" y="119164"/>
                  </a:cubicBezTo>
                  <a:cubicBezTo>
                    <a:pt x="28638" y="117925"/>
                    <a:pt x="28067" y="116687"/>
                    <a:pt x="27971" y="115544"/>
                  </a:cubicBezTo>
                  <a:cubicBezTo>
                    <a:pt x="27657" y="114363"/>
                    <a:pt x="27981" y="113096"/>
                    <a:pt x="28828" y="112210"/>
                  </a:cubicBezTo>
                  <a:cubicBezTo>
                    <a:pt x="29476" y="112258"/>
                    <a:pt x="29971" y="112801"/>
                    <a:pt x="29971" y="113449"/>
                  </a:cubicBezTo>
                  <a:cubicBezTo>
                    <a:pt x="29924" y="114020"/>
                    <a:pt x="29924" y="114592"/>
                    <a:pt x="29971" y="115163"/>
                  </a:cubicBezTo>
                  <a:lnTo>
                    <a:pt x="29971" y="115163"/>
                  </a:lnTo>
                  <a:cubicBezTo>
                    <a:pt x="30448" y="115163"/>
                    <a:pt x="31210" y="115163"/>
                    <a:pt x="31400" y="114592"/>
                  </a:cubicBezTo>
                  <a:cubicBezTo>
                    <a:pt x="31591" y="114020"/>
                    <a:pt x="31972" y="113544"/>
                    <a:pt x="32639" y="113734"/>
                  </a:cubicBezTo>
                  <a:cubicBezTo>
                    <a:pt x="33305" y="113925"/>
                    <a:pt x="32639" y="116306"/>
                    <a:pt x="31877" y="117544"/>
                  </a:cubicBezTo>
                  <a:cubicBezTo>
                    <a:pt x="31353" y="119602"/>
                    <a:pt x="31972" y="121783"/>
                    <a:pt x="33496" y="123259"/>
                  </a:cubicBezTo>
                  <a:cubicBezTo>
                    <a:pt x="33706" y="123498"/>
                    <a:pt x="33962" y="123698"/>
                    <a:pt x="34258" y="123831"/>
                  </a:cubicBezTo>
                  <a:cubicBezTo>
                    <a:pt x="34991" y="124059"/>
                    <a:pt x="35791" y="123745"/>
                    <a:pt x="36163" y="123069"/>
                  </a:cubicBezTo>
                  <a:cubicBezTo>
                    <a:pt x="36353" y="122412"/>
                    <a:pt x="36353" y="121716"/>
                    <a:pt x="36163" y="121069"/>
                  </a:cubicBezTo>
                  <a:cubicBezTo>
                    <a:pt x="36172" y="120154"/>
                    <a:pt x="36334" y="119259"/>
                    <a:pt x="36639" y="118401"/>
                  </a:cubicBezTo>
                  <a:cubicBezTo>
                    <a:pt x="36639" y="117544"/>
                    <a:pt x="37687" y="116592"/>
                    <a:pt x="38735" y="116878"/>
                  </a:cubicBezTo>
                  <a:cubicBezTo>
                    <a:pt x="39639" y="117154"/>
                    <a:pt x="40201" y="118040"/>
                    <a:pt x="40068" y="118973"/>
                  </a:cubicBezTo>
                  <a:cubicBezTo>
                    <a:pt x="39973" y="119792"/>
                    <a:pt x="39973" y="120630"/>
                    <a:pt x="40068" y="121449"/>
                  </a:cubicBezTo>
                  <a:cubicBezTo>
                    <a:pt x="40068" y="122307"/>
                    <a:pt x="41497" y="123069"/>
                    <a:pt x="42259" y="122592"/>
                  </a:cubicBezTo>
                  <a:cubicBezTo>
                    <a:pt x="42545" y="122449"/>
                    <a:pt x="42735" y="122155"/>
                    <a:pt x="42735" y="121830"/>
                  </a:cubicBezTo>
                  <a:cubicBezTo>
                    <a:pt x="42830" y="121135"/>
                    <a:pt x="42830" y="120430"/>
                    <a:pt x="42735" y="119735"/>
                  </a:cubicBezTo>
                  <a:cubicBezTo>
                    <a:pt x="42621" y="119011"/>
                    <a:pt x="42916" y="118278"/>
                    <a:pt x="43497" y="117830"/>
                  </a:cubicBezTo>
                  <a:cubicBezTo>
                    <a:pt x="44012" y="117478"/>
                    <a:pt x="44697" y="117478"/>
                    <a:pt x="45211" y="117830"/>
                  </a:cubicBezTo>
                  <a:cubicBezTo>
                    <a:pt x="45535" y="118354"/>
                    <a:pt x="45535" y="119021"/>
                    <a:pt x="45211" y="119544"/>
                  </a:cubicBezTo>
                  <a:lnTo>
                    <a:pt x="44354" y="123735"/>
                  </a:lnTo>
                  <a:cubicBezTo>
                    <a:pt x="44259" y="124431"/>
                    <a:pt x="44259" y="125136"/>
                    <a:pt x="44354" y="125831"/>
                  </a:cubicBezTo>
                  <a:cubicBezTo>
                    <a:pt x="44440" y="126603"/>
                    <a:pt x="44821" y="127317"/>
                    <a:pt x="45402" y="127831"/>
                  </a:cubicBezTo>
                  <a:cubicBezTo>
                    <a:pt x="45764" y="128174"/>
                    <a:pt x="46240" y="128374"/>
                    <a:pt x="46736" y="128402"/>
                  </a:cubicBezTo>
                  <a:cubicBezTo>
                    <a:pt x="47202" y="128536"/>
                    <a:pt x="47698" y="128289"/>
                    <a:pt x="47878" y="127831"/>
                  </a:cubicBezTo>
                  <a:cubicBezTo>
                    <a:pt x="47878" y="127831"/>
                    <a:pt x="47878" y="127069"/>
                    <a:pt x="47878" y="126688"/>
                  </a:cubicBezTo>
                  <a:cubicBezTo>
                    <a:pt x="47545" y="125631"/>
                    <a:pt x="47545" y="124507"/>
                    <a:pt x="47878" y="123450"/>
                  </a:cubicBezTo>
                  <a:cubicBezTo>
                    <a:pt x="47878" y="123450"/>
                    <a:pt x="47878" y="122497"/>
                    <a:pt x="48831" y="122592"/>
                  </a:cubicBezTo>
                  <a:cubicBezTo>
                    <a:pt x="49174" y="122631"/>
                    <a:pt x="49479" y="122802"/>
                    <a:pt x="49688" y="123069"/>
                  </a:cubicBezTo>
                  <a:cubicBezTo>
                    <a:pt x="49965" y="123735"/>
                    <a:pt x="49965" y="124497"/>
                    <a:pt x="49688" y="125164"/>
                  </a:cubicBezTo>
                  <a:cubicBezTo>
                    <a:pt x="49498" y="125821"/>
                    <a:pt x="49498" y="126507"/>
                    <a:pt x="49688" y="127165"/>
                  </a:cubicBezTo>
                  <a:cubicBezTo>
                    <a:pt x="50003" y="127936"/>
                    <a:pt x="50765" y="128422"/>
                    <a:pt x="51593" y="128402"/>
                  </a:cubicBezTo>
                  <a:cubicBezTo>
                    <a:pt x="52127" y="128279"/>
                    <a:pt x="52517" y="127812"/>
                    <a:pt x="52546" y="127260"/>
                  </a:cubicBezTo>
                  <a:cubicBezTo>
                    <a:pt x="52593" y="126717"/>
                    <a:pt x="52593" y="126183"/>
                    <a:pt x="52546" y="125640"/>
                  </a:cubicBezTo>
                  <a:cubicBezTo>
                    <a:pt x="51984" y="123993"/>
                    <a:pt x="51784" y="122231"/>
                    <a:pt x="51974" y="120497"/>
                  </a:cubicBezTo>
                  <a:cubicBezTo>
                    <a:pt x="51974" y="119926"/>
                    <a:pt x="51974" y="119354"/>
                    <a:pt x="52927" y="119354"/>
                  </a:cubicBezTo>
                  <a:cubicBezTo>
                    <a:pt x="53346" y="119364"/>
                    <a:pt x="53727" y="119630"/>
                    <a:pt x="53879" y="120021"/>
                  </a:cubicBezTo>
                  <a:cubicBezTo>
                    <a:pt x="53975" y="120392"/>
                    <a:pt x="53975" y="120792"/>
                    <a:pt x="53879" y="121164"/>
                  </a:cubicBezTo>
                  <a:lnTo>
                    <a:pt x="53879" y="122974"/>
                  </a:lnTo>
                  <a:cubicBezTo>
                    <a:pt x="53917" y="123735"/>
                    <a:pt x="54184" y="124459"/>
                    <a:pt x="54641" y="125069"/>
                  </a:cubicBezTo>
                  <a:cubicBezTo>
                    <a:pt x="55213" y="125640"/>
                    <a:pt x="56356" y="125926"/>
                    <a:pt x="56832" y="125069"/>
                  </a:cubicBezTo>
                  <a:cubicBezTo>
                    <a:pt x="57308" y="124211"/>
                    <a:pt x="56832" y="123926"/>
                    <a:pt x="56832" y="123259"/>
                  </a:cubicBezTo>
                  <a:cubicBezTo>
                    <a:pt x="56689" y="122764"/>
                    <a:pt x="56689" y="122231"/>
                    <a:pt x="56832" y="121735"/>
                  </a:cubicBezTo>
                  <a:cubicBezTo>
                    <a:pt x="56699" y="121497"/>
                    <a:pt x="56699" y="121212"/>
                    <a:pt x="56832" y="120973"/>
                  </a:cubicBezTo>
                  <a:lnTo>
                    <a:pt x="57308" y="120973"/>
                  </a:lnTo>
                  <a:cubicBezTo>
                    <a:pt x="58261" y="120973"/>
                    <a:pt x="59109" y="121583"/>
                    <a:pt x="59404" y="122497"/>
                  </a:cubicBezTo>
                  <a:cubicBezTo>
                    <a:pt x="59632" y="123212"/>
                    <a:pt x="59632" y="123974"/>
                    <a:pt x="59404" y="124688"/>
                  </a:cubicBezTo>
                  <a:cubicBezTo>
                    <a:pt x="59223" y="125440"/>
                    <a:pt x="59223" y="126222"/>
                    <a:pt x="59404" y="126974"/>
                  </a:cubicBezTo>
                  <a:cubicBezTo>
                    <a:pt x="59337" y="127155"/>
                    <a:pt x="59337" y="127365"/>
                    <a:pt x="59404" y="127546"/>
                  </a:cubicBezTo>
                  <a:cubicBezTo>
                    <a:pt x="59832" y="127736"/>
                    <a:pt x="60318" y="127736"/>
                    <a:pt x="60737" y="127546"/>
                  </a:cubicBezTo>
                  <a:cubicBezTo>
                    <a:pt x="61080" y="127631"/>
                    <a:pt x="61442" y="127631"/>
                    <a:pt x="61785" y="127546"/>
                  </a:cubicBezTo>
                  <a:cubicBezTo>
                    <a:pt x="62690" y="127079"/>
                    <a:pt x="63128" y="126040"/>
                    <a:pt x="62833" y="125069"/>
                  </a:cubicBezTo>
                  <a:cubicBezTo>
                    <a:pt x="62519" y="124107"/>
                    <a:pt x="62299" y="123116"/>
                    <a:pt x="62166" y="122116"/>
                  </a:cubicBezTo>
                  <a:cubicBezTo>
                    <a:pt x="62166" y="122116"/>
                    <a:pt x="62166" y="120973"/>
                    <a:pt x="62928" y="120878"/>
                  </a:cubicBezTo>
                  <a:cubicBezTo>
                    <a:pt x="63538" y="120821"/>
                    <a:pt x="64128" y="121116"/>
                    <a:pt x="64452" y="121640"/>
                  </a:cubicBezTo>
                  <a:cubicBezTo>
                    <a:pt x="64633" y="122135"/>
                    <a:pt x="64633" y="122669"/>
                    <a:pt x="64452" y="123164"/>
                  </a:cubicBezTo>
                  <a:cubicBezTo>
                    <a:pt x="64405" y="123507"/>
                    <a:pt x="64405" y="123859"/>
                    <a:pt x="64452" y="124211"/>
                  </a:cubicBezTo>
                  <a:cubicBezTo>
                    <a:pt x="64443" y="124612"/>
                    <a:pt x="64671" y="124984"/>
                    <a:pt x="65024" y="125164"/>
                  </a:cubicBezTo>
                  <a:cubicBezTo>
                    <a:pt x="65709" y="125469"/>
                    <a:pt x="66519" y="125231"/>
                    <a:pt x="66928" y="124593"/>
                  </a:cubicBezTo>
                  <a:cubicBezTo>
                    <a:pt x="66976" y="123955"/>
                    <a:pt x="66976" y="123326"/>
                    <a:pt x="66928" y="122688"/>
                  </a:cubicBezTo>
                  <a:cubicBezTo>
                    <a:pt x="67252" y="122497"/>
                    <a:pt x="67653" y="122497"/>
                    <a:pt x="67976" y="122688"/>
                  </a:cubicBezTo>
                  <a:cubicBezTo>
                    <a:pt x="68414" y="122831"/>
                    <a:pt x="68796" y="123135"/>
                    <a:pt x="69024" y="123545"/>
                  </a:cubicBezTo>
                  <a:cubicBezTo>
                    <a:pt x="69072" y="123888"/>
                    <a:pt x="69072" y="124241"/>
                    <a:pt x="69024" y="124593"/>
                  </a:cubicBezTo>
                  <a:cubicBezTo>
                    <a:pt x="68881" y="125440"/>
                    <a:pt x="68881" y="126317"/>
                    <a:pt x="69024" y="127165"/>
                  </a:cubicBezTo>
                  <a:cubicBezTo>
                    <a:pt x="69329" y="128079"/>
                    <a:pt x="69977" y="128832"/>
                    <a:pt x="70834" y="129260"/>
                  </a:cubicBezTo>
                  <a:cubicBezTo>
                    <a:pt x="71339" y="129546"/>
                    <a:pt x="71948" y="129546"/>
                    <a:pt x="72453" y="129260"/>
                  </a:cubicBezTo>
                  <a:cubicBezTo>
                    <a:pt x="72834" y="128184"/>
                    <a:pt x="72834" y="127003"/>
                    <a:pt x="72453" y="125926"/>
                  </a:cubicBezTo>
                  <a:cubicBezTo>
                    <a:pt x="72320" y="125364"/>
                    <a:pt x="72320" y="124774"/>
                    <a:pt x="72453" y="124211"/>
                  </a:cubicBezTo>
                  <a:cubicBezTo>
                    <a:pt x="72453" y="124211"/>
                    <a:pt x="72453" y="123545"/>
                    <a:pt x="73120" y="123545"/>
                  </a:cubicBezTo>
                  <a:cubicBezTo>
                    <a:pt x="73539" y="123574"/>
                    <a:pt x="73920" y="123783"/>
                    <a:pt x="74168" y="124117"/>
                  </a:cubicBezTo>
                  <a:cubicBezTo>
                    <a:pt x="74349" y="124488"/>
                    <a:pt x="74653" y="124793"/>
                    <a:pt x="75025" y="124974"/>
                  </a:cubicBezTo>
                  <a:cubicBezTo>
                    <a:pt x="75406" y="125221"/>
                    <a:pt x="75882" y="125221"/>
                    <a:pt x="76263" y="124974"/>
                  </a:cubicBezTo>
                  <a:lnTo>
                    <a:pt x="76930" y="124117"/>
                  </a:lnTo>
                  <a:lnTo>
                    <a:pt x="77501" y="123450"/>
                  </a:lnTo>
                  <a:cubicBezTo>
                    <a:pt x="77978" y="123174"/>
                    <a:pt x="78559" y="123174"/>
                    <a:pt x="79025" y="123450"/>
                  </a:cubicBezTo>
                  <a:cubicBezTo>
                    <a:pt x="79435" y="123621"/>
                    <a:pt x="79673" y="124059"/>
                    <a:pt x="79597" y="124497"/>
                  </a:cubicBezTo>
                  <a:cubicBezTo>
                    <a:pt x="79578" y="124869"/>
                    <a:pt x="79406" y="125212"/>
                    <a:pt x="79120" y="125450"/>
                  </a:cubicBezTo>
                  <a:lnTo>
                    <a:pt x="78359" y="126307"/>
                  </a:lnTo>
                  <a:cubicBezTo>
                    <a:pt x="78359" y="126307"/>
                    <a:pt x="78359" y="126307"/>
                    <a:pt x="78359" y="126307"/>
                  </a:cubicBezTo>
                  <a:cubicBezTo>
                    <a:pt x="78206" y="126603"/>
                    <a:pt x="78206" y="126964"/>
                    <a:pt x="78359" y="127260"/>
                  </a:cubicBezTo>
                  <a:cubicBezTo>
                    <a:pt x="79216" y="127926"/>
                    <a:pt x="79978" y="127260"/>
                    <a:pt x="80835" y="127260"/>
                  </a:cubicBezTo>
                  <a:cubicBezTo>
                    <a:pt x="81635" y="126803"/>
                    <a:pt x="82169" y="125983"/>
                    <a:pt x="82264" y="125069"/>
                  </a:cubicBezTo>
                  <a:cubicBezTo>
                    <a:pt x="82264" y="125069"/>
                    <a:pt x="82264" y="124211"/>
                    <a:pt x="82264" y="123926"/>
                  </a:cubicBezTo>
                  <a:cubicBezTo>
                    <a:pt x="82264" y="123640"/>
                    <a:pt x="83693" y="123926"/>
                    <a:pt x="83883" y="122974"/>
                  </a:cubicBezTo>
                  <a:lnTo>
                    <a:pt x="83883" y="122974"/>
                  </a:lnTo>
                  <a:cubicBezTo>
                    <a:pt x="83311" y="124497"/>
                    <a:pt x="83883" y="124402"/>
                    <a:pt x="84359" y="125069"/>
                  </a:cubicBezTo>
                  <a:cubicBezTo>
                    <a:pt x="84836" y="125736"/>
                    <a:pt x="83597" y="126212"/>
                    <a:pt x="83026" y="126688"/>
                  </a:cubicBezTo>
                  <a:cubicBezTo>
                    <a:pt x="82454" y="127165"/>
                    <a:pt x="82169" y="128022"/>
                    <a:pt x="83026" y="128593"/>
                  </a:cubicBezTo>
                  <a:cubicBezTo>
                    <a:pt x="83569" y="128965"/>
                    <a:pt x="84293" y="128965"/>
                    <a:pt x="84836" y="128593"/>
                  </a:cubicBezTo>
                  <a:cubicBezTo>
                    <a:pt x="85312" y="128593"/>
                    <a:pt x="85502" y="127641"/>
                    <a:pt x="85883" y="127260"/>
                  </a:cubicBezTo>
                  <a:cubicBezTo>
                    <a:pt x="86407" y="126831"/>
                    <a:pt x="87169" y="126831"/>
                    <a:pt x="87693" y="127260"/>
                  </a:cubicBezTo>
                  <a:cubicBezTo>
                    <a:pt x="88360" y="127926"/>
                    <a:pt x="87693" y="128689"/>
                    <a:pt x="87121" y="129165"/>
                  </a:cubicBezTo>
                  <a:lnTo>
                    <a:pt x="84931" y="130689"/>
                  </a:lnTo>
                  <a:cubicBezTo>
                    <a:pt x="84550" y="130927"/>
                    <a:pt x="84216" y="131260"/>
                    <a:pt x="83978" y="131641"/>
                  </a:cubicBezTo>
                  <a:cubicBezTo>
                    <a:pt x="83712" y="132013"/>
                    <a:pt x="83712" y="132508"/>
                    <a:pt x="83978" y="132880"/>
                  </a:cubicBezTo>
                  <a:cubicBezTo>
                    <a:pt x="84531" y="133223"/>
                    <a:pt x="85236" y="133223"/>
                    <a:pt x="85788" y="132880"/>
                  </a:cubicBezTo>
                  <a:cubicBezTo>
                    <a:pt x="86474" y="132508"/>
                    <a:pt x="87083" y="132032"/>
                    <a:pt x="87598" y="131451"/>
                  </a:cubicBezTo>
                  <a:cubicBezTo>
                    <a:pt x="88169" y="130784"/>
                    <a:pt x="88931" y="129831"/>
                    <a:pt x="89979" y="130212"/>
                  </a:cubicBezTo>
                  <a:cubicBezTo>
                    <a:pt x="90608" y="130479"/>
                    <a:pt x="90912" y="131203"/>
                    <a:pt x="90646" y="131832"/>
                  </a:cubicBezTo>
                  <a:cubicBezTo>
                    <a:pt x="90646" y="132403"/>
                    <a:pt x="89789" y="132689"/>
                    <a:pt x="89217" y="132975"/>
                  </a:cubicBezTo>
                  <a:cubicBezTo>
                    <a:pt x="88645" y="133260"/>
                    <a:pt x="87026" y="133642"/>
                    <a:pt x="87121" y="134499"/>
                  </a:cubicBezTo>
                  <a:cubicBezTo>
                    <a:pt x="87217" y="135356"/>
                    <a:pt x="87979" y="135832"/>
                    <a:pt x="88836" y="135928"/>
                  </a:cubicBezTo>
                  <a:cubicBezTo>
                    <a:pt x="89265" y="136071"/>
                    <a:pt x="89741" y="136071"/>
                    <a:pt x="90170" y="135928"/>
                  </a:cubicBezTo>
                  <a:cubicBezTo>
                    <a:pt x="91217" y="130308"/>
                    <a:pt x="91408" y="124402"/>
                    <a:pt x="92170" y="118687"/>
                  </a:cubicBezTo>
                  <a:cubicBezTo>
                    <a:pt x="95151" y="99818"/>
                    <a:pt x="101304" y="81597"/>
                    <a:pt x="110362" y="6477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75B0CADF-4CF8-1736-1B30-FE4CCED2643A}"/>
                </a:ext>
              </a:extLst>
            </p:cNvPr>
            <p:cNvSpPr/>
            <p:nvPr/>
          </p:nvSpPr>
          <p:spPr>
            <a:xfrm>
              <a:off x="6739470" y="3016948"/>
              <a:ext cx="1942" cy="3233"/>
            </a:xfrm>
            <a:custGeom>
              <a:avLst/>
              <a:gdLst>
                <a:gd name="connsiteX0" fmla="*/ 1149 w 1942"/>
                <a:gd name="connsiteY0" fmla="*/ 458 h 3233"/>
                <a:gd name="connsiteX1" fmla="*/ 196 w 1942"/>
                <a:gd name="connsiteY1" fmla="*/ 1411 h 3233"/>
                <a:gd name="connsiteX2" fmla="*/ 196 w 1942"/>
                <a:gd name="connsiteY2" fmla="*/ 2649 h 3233"/>
                <a:gd name="connsiteX3" fmla="*/ 1911 w 1942"/>
                <a:gd name="connsiteY3" fmla="*/ 2649 h 3233"/>
                <a:gd name="connsiteX4" fmla="*/ 1911 w 1942"/>
                <a:gd name="connsiteY4" fmla="*/ 2649 h 3233"/>
                <a:gd name="connsiteX5" fmla="*/ 1911 w 1942"/>
                <a:gd name="connsiteY5" fmla="*/ -399 h 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2" h="3233">
                  <a:moveTo>
                    <a:pt x="1149" y="458"/>
                  </a:moveTo>
                  <a:cubicBezTo>
                    <a:pt x="768" y="696"/>
                    <a:pt x="434" y="1029"/>
                    <a:pt x="196" y="1411"/>
                  </a:cubicBezTo>
                  <a:cubicBezTo>
                    <a:pt x="-108" y="1763"/>
                    <a:pt x="-108" y="2296"/>
                    <a:pt x="196" y="2649"/>
                  </a:cubicBezTo>
                  <a:cubicBezTo>
                    <a:pt x="739" y="2897"/>
                    <a:pt x="1368" y="2897"/>
                    <a:pt x="1911" y="2649"/>
                  </a:cubicBezTo>
                  <a:lnTo>
                    <a:pt x="1911" y="2649"/>
                  </a:lnTo>
                  <a:cubicBezTo>
                    <a:pt x="1816" y="1639"/>
                    <a:pt x="1816" y="610"/>
                    <a:pt x="1911" y="-39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61D11A95-9BC3-1008-232E-A9D44E16C564}"/>
                </a:ext>
              </a:extLst>
            </p:cNvPr>
            <p:cNvSpPr/>
            <p:nvPr/>
          </p:nvSpPr>
          <p:spPr>
            <a:xfrm>
              <a:off x="6611301" y="2855692"/>
              <a:ext cx="1247" cy="2855"/>
            </a:xfrm>
            <a:custGeom>
              <a:avLst/>
              <a:gdLst>
                <a:gd name="connsiteX0" fmla="*/ 635 w 1247"/>
                <a:gd name="connsiteY0" fmla="*/ 1599 h 2855"/>
                <a:gd name="connsiteX1" fmla="*/ 635 w 1247"/>
                <a:gd name="connsiteY1" fmla="*/ -306 h 2855"/>
                <a:gd name="connsiteX2" fmla="*/ -32 w 1247"/>
                <a:gd name="connsiteY2" fmla="*/ -306 h 2855"/>
                <a:gd name="connsiteX3" fmla="*/ -32 w 1247"/>
                <a:gd name="connsiteY3" fmla="*/ 2456 h 2855"/>
              </a:gdLst>
              <a:ahLst/>
              <a:cxnLst>
                <a:cxn ang="0">
                  <a:pos x="connsiteX0" y="connsiteY0"/>
                </a:cxn>
                <a:cxn ang="0">
                  <a:pos x="connsiteX1" y="connsiteY1"/>
                </a:cxn>
                <a:cxn ang="0">
                  <a:pos x="connsiteX2" y="connsiteY2"/>
                </a:cxn>
                <a:cxn ang="0">
                  <a:pos x="connsiteX3" y="connsiteY3"/>
                </a:cxn>
              </a:cxnLst>
              <a:rect l="l" t="t" r="r" b="b"/>
              <a:pathLst>
                <a:path w="1247" h="2855">
                  <a:moveTo>
                    <a:pt x="635" y="1599"/>
                  </a:moveTo>
                  <a:cubicBezTo>
                    <a:pt x="1206" y="1123"/>
                    <a:pt x="1587" y="170"/>
                    <a:pt x="635" y="-306"/>
                  </a:cubicBezTo>
                  <a:cubicBezTo>
                    <a:pt x="425" y="-430"/>
                    <a:pt x="177" y="-430"/>
                    <a:pt x="-32" y="-306"/>
                  </a:cubicBezTo>
                  <a:lnTo>
                    <a:pt x="-32" y="2456"/>
                  </a:lnTo>
                  <a:close/>
                </a:path>
              </a:pathLst>
            </a:custGeom>
            <a:solidFill>
              <a:srgbClr val="B4B4DA"/>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BAD7935A-A992-611B-FA37-EF78EE20F1AC}"/>
                </a:ext>
              </a:extLst>
            </p:cNvPr>
            <p:cNvSpPr/>
            <p:nvPr/>
          </p:nvSpPr>
          <p:spPr>
            <a:xfrm>
              <a:off x="6413620" y="2887503"/>
              <a:ext cx="1752" cy="2667"/>
            </a:xfrm>
            <a:custGeom>
              <a:avLst/>
              <a:gdLst>
                <a:gd name="connsiteX0" fmla="*/ 1149 w 1752"/>
                <a:gd name="connsiteY0" fmla="*/ -113 h 2667"/>
                <a:gd name="connsiteX1" fmla="*/ 196 w 1752"/>
                <a:gd name="connsiteY1" fmla="*/ 1030 h 2667"/>
                <a:gd name="connsiteX2" fmla="*/ 196 w 1752"/>
                <a:gd name="connsiteY2" fmla="*/ 2268 h 2667"/>
                <a:gd name="connsiteX3" fmla="*/ 1720 w 1752"/>
                <a:gd name="connsiteY3" fmla="*/ 2268 h 2667"/>
                <a:gd name="connsiteX4" fmla="*/ 1244 w 1752"/>
                <a:gd name="connsiteY4" fmla="*/ -399 h 2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 h="2667">
                  <a:moveTo>
                    <a:pt x="1149" y="-113"/>
                  </a:moveTo>
                  <a:cubicBezTo>
                    <a:pt x="758" y="201"/>
                    <a:pt x="434" y="592"/>
                    <a:pt x="196" y="1030"/>
                  </a:cubicBezTo>
                  <a:cubicBezTo>
                    <a:pt x="-108" y="1382"/>
                    <a:pt x="-108" y="1915"/>
                    <a:pt x="196" y="2268"/>
                  </a:cubicBezTo>
                  <a:cubicBezTo>
                    <a:pt x="196" y="2268"/>
                    <a:pt x="1244" y="2268"/>
                    <a:pt x="1720" y="2268"/>
                  </a:cubicBezTo>
                  <a:lnTo>
                    <a:pt x="1244" y="-399"/>
                  </a:lnTo>
                  <a:close/>
                </a:path>
              </a:pathLst>
            </a:custGeom>
            <a:solidFill>
              <a:srgbClr val="E6B495"/>
            </a:solidFill>
            <a:ln w="2286" cap="flat">
              <a:solidFill>
                <a:srgbClr val="694F43"/>
              </a:solid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A43DF471-FEB4-1FBC-9BCE-246C1299F59C}"/>
                </a:ext>
              </a:extLst>
            </p:cNvPr>
            <p:cNvSpPr/>
            <p:nvPr/>
          </p:nvSpPr>
          <p:spPr>
            <a:xfrm>
              <a:off x="6663689" y="2892170"/>
              <a:ext cx="117157" cy="124611"/>
            </a:xfrm>
            <a:custGeom>
              <a:avLst/>
              <a:gdLst>
                <a:gd name="connsiteX0" fmla="*/ 3683 w 117157"/>
                <a:gd name="connsiteY0" fmla="*/ 95709 h 124611"/>
                <a:gd name="connsiteX1" fmla="*/ 4921 w 117157"/>
                <a:gd name="connsiteY1" fmla="*/ 95709 h 124611"/>
                <a:gd name="connsiteX2" fmla="*/ 2730 w 117157"/>
                <a:gd name="connsiteY2" fmla="*/ 98471 h 124611"/>
                <a:gd name="connsiteX3" fmla="*/ 1301 w 117157"/>
                <a:gd name="connsiteY3" fmla="*/ 99042 h 124611"/>
                <a:gd name="connsiteX4" fmla="*/ 1273 w 117157"/>
                <a:gd name="connsiteY4" fmla="*/ 100252 h 124611"/>
                <a:gd name="connsiteX5" fmla="*/ 1301 w 117157"/>
                <a:gd name="connsiteY5" fmla="*/ 100280 h 124611"/>
                <a:gd name="connsiteX6" fmla="*/ 1873 w 117157"/>
                <a:gd name="connsiteY6" fmla="*/ 100280 h 124611"/>
                <a:gd name="connsiteX7" fmla="*/ 4921 w 117157"/>
                <a:gd name="connsiteY7" fmla="*/ 99328 h 124611"/>
                <a:gd name="connsiteX8" fmla="*/ 6921 w 117157"/>
                <a:gd name="connsiteY8" fmla="*/ 97804 h 124611"/>
                <a:gd name="connsiteX9" fmla="*/ 3206 w 117157"/>
                <a:gd name="connsiteY9" fmla="*/ 101709 h 124611"/>
                <a:gd name="connsiteX10" fmla="*/ 1301 w 117157"/>
                <a:gd name="connsiteY10" fmla="*/ 102186 h 124611"/>
                <a:gd name="connsiteX11" fmla="*/ 587 w 117157"/>
                <a:gd name="connsiteY11" fmla="*/ 103481 h 124611"/>
                <a:gd name="connsiteX12" fmla="*/ 635 w 117157"/>
                <a:gd name="connsiteY12" fmla="*/ 103615 h 124611"/>
                <a:gd name="connsiteX13" fmla="*/ 1968 w 117157"/>
                <a:gd name="connsiteY13" fmla="*/ 104567 h 124611"/>
                <a:gd name="connsiteX14" fmla="*/ 6254 w 117157"/>
                <a:gd name="connsiteY14" fmla="*/ 104567 h 124611"/>
                <a:gd name="connsiteX15" fmla="*/ 8636 w 117157"/>
                <a:gd name="connsiteY15" fmla="*/ 101614 h 124611"/>
                <a:gd name="connsiteX16" fmla="*/ 9969 w 117157"/>
                <a:gd name="connsiteY16" fmla="*/ 100947 h 124611"/>
                <a:gd name="connsiteX17" fmla="*/ 10941 w 117157"/>
                <a:gd name="connsiteY17" fmla="*/ 102405 h 124611"/>
                <a:gd name="connsiteX18" fmla="*/ 10922 w 117157"/>
                <a:gd name="connsiteY18" fmla="*/ 102471 h 124611"/>
                <a:gd name="connsiteX19" fmla="*/ 9779 w 117157"/>
                <a:gd name="connsiteY19" fmla="*/ 103900 h 124611"/>
                <a:gd name="connsiteX20" fmla="*/ 9779 w 117157"/>
                <a:gd name="connsiteY20" fmla="*/ 105519 h 124611"/>
                <a:gd name="connsiteX21" fmla="*/ 12160 w 117157"/>
                <a:gd name="connsiteY21" fmla="*/ 106281 h 124611"/>
                <a:gd name="connsiteX22" fmla="*/ 13970 w 117157"/>
                <a:gd name="connsiteY22" fmla="*/ 104852 h 124611"/>
                <a:gd name="connsiteX23" fmla="*/ 14732 w 117157"/>
                <a:gd name="connsiteY23" fmla="*/ 103900 h 124611"/>
                <a:gd name="connsiteX24" fmla="*/ 13303 w 117157"/>
                <a:gd name="connsiteY24" fmla="*/ 108091 h 124611"/>
                <a:gd name="connsiteX25" fmla="*/ 12446 w 117157"/>
                <a:gd name="connsiteY25" fmla="*/ 109043 h 124611"/>
                <a:gd name="connsiteX26" fmla="*/ 12446 w 117157"/>
                <a:gd name="connsiteY26" fmla="*/ 110187 h 124611"/>
                <a:gd name="connsiteX27" fmla="*/ 13112 w 117157"/>
                <a:gd name="connsiteY27" fmla="*/ 110187 h 124611"/>
                <a:gd name="connsiteX28" fmla="*/ 16065 w 117157"/>
                <a:gd name="connsiteY28" fmla="*/ 108948 h 124611"/>
                <a:gd name="connsiteX29" fmla="*/ 17113 w 117157"/>
                <a:gd name="connsiteY29" fmla="*/ 106186 h 124611"/>
                <a:gd name="connsiteX30" fmla="*/ 18161 w 117157"/>
                <a:gd name="connsiteY30" fmla="*/ 105614 h 124611"/>
                <a:gd name="connsiteX31" fmla="*/ 18161 w 117157"/>
                <a:gd name="connsiteY31" fmla="*/ 106091 h 124611"/>
                <a:gd name="connsiteX32" fmla="*/ 17018 w 117157"/>
                <a:gd name="connsiteY32" fmla="*/ 110472 h 124611"/>
                <a:gd name="connsiteX33" fmla="*/ 18446 w 117157"/>
                <a:gd name="connsiteY33" fmla="*/ 113140 h 124611"/>
                <a:gd name="connsiteX34" fmla="*/ 20351 w 117157"/>
                <a:gd name="connsiteY34" fmla="*/ 113901 h 124611"/>
                <a:gd name="connsiteX35" fmla="*/ 20351 w 117157"/>
                <a:gd name="connsiteY35" fmla="*/ 113234 h 124611"/>
                <a:gd name="connsiteX36" fmla="*/ 19685 w 117157"/>
                <a:gd name="connsiteY36" fmla="*/ 109710 h 124611"/>
                <a:gd name="connsiteX37" fmla="*/ 20542 w 117157"/>
                <a:gd name="connsiteY37" fmla="*/ 106472 h 124611"/>
                <a:gd name="connsiteX38" fmla="*/ 21685 w 117157"/>
                <a:gd name="connsiteY38" fmla="*/ 107710 h 124611"/>
                <a:gd name="connsiteX39" fmla="*/ 21685 w 117157"/>
                <a:gd name="connsiteY39" fmla="*/ 109425 h 124611"/>
                <a:gd name="connsiteX40" fmla="*/ 21685 w 117157"/>
                <a:gd name="connsiteY40" fmla="*/ 109425 h 124611"/>
                <a:gd name="connsiteX41" fmla="*/ 23114 w 117157"/>
                <a:gd name="connsiteY41" fmla="*/ 109425 h 124611"/>
                <a:gd name="connsiteX42" fmla="*/ 24352 w 117157"/>
                <a:gd name="connsiteY42" fmla="*/ 108567 h 124611"/>
                <a:gd name="connsiteX43" fmla="*/ 23495 w 117157"/>
                <a:gd name="connsiteY43" fmla="*/ 112282 h 124611"/>
                <a:gd name="connsiteX44" fmla="*/ 25209 w 117157"/>
                <a:gd name="connsiteY44" fmla="*/ 117902 h 124611"/>
                <a:gd name="connsiteX45" fmla="*/ 25971 w 117157"/>
                <a:gd name="connsiteY45" fmla="*/ 118473 h 124611"/>
                <a:gd name="connsiteX46" fmla="*/ 27876 w 117157"/>
                <a:gd name="connsiteY46" fmla="*/ 117807 h 124611"/>
                <a:gd name="connsiteX47" fmla="*/ 27876 w 117157"/>
                <a:gd name="connsiteY47" fmla="*/ 115806 h 124611"/>
                <a:gd name="connsiteX48" fmla="*/ 27876 w 117157"/>
                <a:gd name="connsiteY48" fmla="*/ 113234 h 124611"/>
                <a:gd name="connsiteX49" fmla="*/ 29972 w 117157"/>
                <a:gd name="connsiteY49" fmla="*/ 111806 h 124611"/>
                <a:gd name="connsiteX50" fmla="*/ 31400 w 117157"/>
                <a:gd name="connsiteY50" fmla="*/ 113806 h 124611"/>
                <a:gd name="connsiteX51" fmla="*/ 31400 w 117157"/>
                <a:gd name="connsiteY51" fmla="*/ 116282 h 124611"/>
                <a:gd name="connsiteX52" fmla="*/ 33591 w 117157"/>
                <a:gd name="connsiteY52" fmla="*/ 117425 h 124611"/>
                <a:gd name="connsiteX53" fmla="*/ 33591 w 117157"/>
                <a:gd name="connsiteY53" fmla="*/ 116664 h 124611"/>
                <a:gd name="connsiteX54" fmla="*/ 33591 w 117157"/>
                <a:gd name="connsiteY54" fmla="*/ 114568 h 124611"/>
                <a:gd name="connsiteX55" fmla="*/ 34353 w 117157"/>
                <a:gd name="connsiteY55" fmla="*/ 112758 h 124611"/>
                <a:gd name="connsiteX56" fmla="*/ 36068 w 117157"/>
                <a:gd name="connsiteY56" fmla="*/ 112758 h 124611"/>
                <a:gd name="connsiteX57" fmla="*/ 36068 w 117157"/>
                <a:gd name="connsiteY57" fmla="*/ 114473 h 124611"/>
                <a:gd name="connsiteX58" fmla="*/ 35210 w 117157"/>
                <a:gd name="connsiteY58" fmla="*/ 118568 h 124611"/>
                <a:gd name="connsiteX59" fmla="*/ 35210 w 117157"/>
                <a:gd name="connsiteY59" fmla="*/ 120569 h 124611"/>
                <a:gd name="connsiteX60" fmla="*/ 36163 w 117157"/>
                <a:gd name="connsiteY60" fmla="*/ 122569 h 124611"/>
                <a:gd name="connsiteX61" fmla="*/ 37496 w 117157"/>
                <a:gd name="connsiteY61" fmla="*/ 123141 h 124611"/>
                <a:gd name="connsiteX62" fmla="*/ 38640 w 117157"/>
                <a:gd name="connsiteY62" fmla="*/ 122569 h 124611"/>
                <a:gd name="connsiteX63" fmla="*/ 38640 w 117157"/>
                <a:gd name="connsiteY63" fmla="*/ 121521 h 124611"/>
                <a:gd name="connsiteX64" fmla="*/ 38640 w 117157"/>
                <a:gd name="connsiteY64" fmla="*/ 118283 h 124611"/>
                <a:gd name="connsiteX65" fmla="*/ 39582 w 117157"/>
                <a:gd name="connsiteY65" fmla="*/ 117521 h 124611"/>
                <a:gd name="connsiteX66" fmla="*/ 39592 w 117157"/>
                <a:gd name="connsiteY66" fmla="*/ 117521 h 124611"/>
                <a:gd name="connsiteX67" fmla="*/ 40449 w 117157"/>
                <a:gd name="connsiteY67" fmla="*/ 117521 h 124611"/>
                <a:gd name="connsiteX68" fmla="*/ 40449 w 117157"/>
                <a:gd name="connsiteY68" fmla="*/ 119521 h 124611"/>
                <a:gd name="connsiteX69" fmla="*/ 40449 w 117157"/>
                <a:gd name="connsiteY69" fmla="*/ 121521 h 124611"/>
                <a:gd name="connsiteX70" fmla="*/ 42259 w 117157"/>
                <a:gd name="connsiteY70" fmla="*/ 122665 h 124611"/>
                <a:gd name="connsiteX71" fmla="*/ 43307 w 117157"/>
                <a:gd name="connsiteY71" fmla="*/ 121616 h 124611"/>
                <a:gd name="connsiteX72" fmla="*/ 43307 w 117157"/>
                <a:gd name="connsiteY72" fmla="*/ 120093 h 124611"/>
                <a:gd name="connsiteX73" fmla="*/ 42735 w 117157"/>
                <a:gd name="connsiteY73" fmla="*/ 115044 h 124611"/>
                <a:gd name="connsiteX74" fmla="*/ 43783 w 117157"/>
                <a:gd name="connsiteY74" fmla="*/ 113901 h 124611"/>
                <a:gd name="connsiteX75" fmla="*/ 44735 w 117157"/>
                <a:gd name="connsiteY75" fmla="*/ 114663 h 124611"/>
                <a:gd name="connsiteX76" fmla="*/ 44735 w 117157"/>
                <a:gd name="connsiteY76" fmla="*/ 115711 h 124611"/>
                <a:gd name="connsiteX77" fmla="*/ 44735 w 117157"/>
                <a:gd name="connsiteY77" fmla="*/ 117425 h 124611"/>
                <a:gd name="connsiteX78" fmla="*/ 45498 w 117157"/>
                <a:gd name="connsiteY78" fmla="*/ 119521 h 124611"/>
                <a:gd name="connsiteX79" fmla="*/ 47688 w 117157"/>
                <a:gd name="connsiteY79" fmla="*/ 119521 h 124611"/>
                <a:gd name="connsiteX80" fmla="*/ 47688 w 117157"/>
                <a:gd name="connsiteY80" fmla="*/ 117711 h 124611"/>
                <a:gd name="connsiteX81" fmla="*/ 47688 w 117157"/>
                <a:gd name="connsiteY81" fmla="*/ 116187 h 124611"/>
                <a:gd name="connsiteX82" fmla="*/ 47688 w 117157"/>
                <a:gd name="connsiteY82" fmla="*/ 115425 h 124611"/>
                <a:gd name="connsiteX83" fmla="*/ 47688 w 117157"/>
                <a:gd name="connsiteY83" fmla="*/ 115425 h 124611"/>
                <a:gd name="connsiteX84" fmla="*/ 49784 w 117157"/>
                <a:gd name="connsiteY84" fmla="*/ 116854 h 124611"/>
                <a:gd name="connsiteX85" fmla="*/ 49784 w 117157"/>
                <a:gd name="connsiteY85" fmla="*/ 119045 h 124611"/>
                <a:gd name="connsiteX86" fmla="*/ 49212 w 117157"/>
                <a:gd name="connsiteY86" fmla="*/ 121236 h 124611"/>
                <a:gd name="connsiteX87" fmla="*/ 49212 w 117157"/>
                <a:gd name="connsiteY87" fmla="*/ 121807 h 124611"/>
                <a:gd name="connsiteX88" fmla="*/ 50546 w 117157"/>
                <a:gd name="connsiteY88" fmla="*/ 121807 h 124611"/>
                <a:gd name="connsiteX89" fmla="*/ 51593 w 117157"/>
                <a:gd name="connsiteY89" fmla="*/ 121807 h 124611"/>
                <a:gd name="connsiteX90" fmla="*/ 52641 w 117157"/>
                <a:gd name="connsiteY90" fmla="*/ 119330 h 124611"/>
                <a:gd name="connsiteX91" fmla="*/ 51974 w 117157"/>
                <a:gd name="connsiteY91" fmla="*/ 116473 h 124611"/>
                <a:gd name="connsiteX92" fmla="*/ 52736 w 117157"/>
                <a:gd name="connsiteY92" fmla="*/ 115235 h 124611"/>
                <a:gd name="connsiteX93" fmla="*/ 54260 w 117157"/>
                <a:gd name="connsiteY93" fmla="*/ 115997 h 124611"/>
                <a:gd name="connsiteX94" fmla="*/ 54260 w 117157"/>
                <a:gd name="connsiteY94" fmla="*/ 117521 h 124611"/>
                <a:gd name="connsiteX95" fmla="*/ 54260 w 117157"/>
                <a:gd name="connsiteY95" fmla="*/ 118568 h 124611"/>
                <a:gd name="connsiteX96" fmla="*/ 54832 w 117157"/>
                <a:gd name="connsiteY96" fmla="*/ 119426 h 124611"/>
                <a:gd name="connsiteX97" fmla="*/ 56718 w 117157"/>
                <a:gd name="connsiteY97" fmla="*/ 119445 h 124611"/>
                <a:gd name="connsiteX98" fmla="*/ 56737 w 117157"/>
                <a:gd name="connsiteY98" fmla="*/ 119426 h 124611"/>
                <a:gd name="connsiteX99" fmla="*/ 56737 w 117157"/>
                <a:gd name="connsiteY99" fmla="*/ 117521 h 124611"/>
                <a:gd name="connsiteX100" fmla="*/ 57785 w 117157"/>
                <a:gd name="connsiteY100" fmla="*/ 117521 h 124611"/>
                <a:gd name="connsiteX101" fmla="*/ 58832 w 117157"/>
                <a:gd name="connsiteY101" fmla="*/ 118378 h 124611"/>
                <a:gd name="connsiteX102" fmla="*/ 58832 w 117157"/>
                <a:gd name="connsiteY102" fmla="*/ 119330 h 124611"/>
                <a:gd name="connsiteX103" fmla="*/ 58832 w 117157"/>
                <a:gd name="connsiteY103" fmla="*/ 121902 h 124611"/>
                <a:gd name="connsiteX104" fmla="*/ 60642 w 117157"/>
                <a:gd name="connsiteY104" fmla="*/ 123998 h 124611"/>
                <a:gd name="connsiteX105" fmla="*/ 62261 w 117157"/>
                <a:gd name="connsiteY105" fmla="*/ 123998 h 124611"/>
                <a:gd name="connsiteX106" fmla="*/ 62261 w 117157"/>
                <a:gd name="connsiteY106" fmla="*/ 123521 h 124611"/>
                <a:gd name="connsiteX107" fmla="*/ 62261 w 117157"/>
                <a:gd name="connsiteY107" fmla="*/ 120283 h 124611"/>
                <a:gd name="connsiteX108" fmla="*/ 62261 w 117157"/>
                <a:gd name="connsiteY108" fmla="*/ 118568 h 124611"/>
                <a:gd name="connsiteX109" fmla="*/ 63023 w 117157"/>
                <a:gd name="connsiteY109" fmla="*/ 117902 h 124611"/>
                <a:gd name="connsiteX110" fmla="*/ 63976 w 117157"/>
                <a:gd name="connsiteY110" fmla="*/ 118568 h 124611"/>
                <a:gd name="connsiteX111" fmla="*/ 64833 w 117157"/>
                <a:gd name="connsiteY111" fmla="*/ 119426 h 124611"/>
                <a:gd name="connsiteX112" fmla="*/ 66071 w 117157"/>
                <a:gd name="connsiteY112" fmla="*/ 119426 h 124611"/>
                <a:gd name="connsiteX113" fmla="*/ 66738 w 117157"/>
                <a:gd name="connsiteY113" fmla="*/ 118568 h 124611"/>
                <a:gd name="connsiteX114" fmla="*/ 67310 w 117157"/>
                <a:gd name="connsiteY114" fmla="*/ 117997 h 124611"/>
                <a:gd name="connsiteX115" fmla="*/ 68834 w 117157"/>
                <a:gd name="connsiteY115" fmla="*/ 117997 h 124611"/>
                <a:gd name="connsiteX116" fmla="*/ 69405 w 117157"/>
                <a:gd name="connsiteY116" fmla="*/ 118950 h 124611"/>
                <a:gd name="connsiteX117" fmla="*/ 68929 w 117157"/>
                <a:gd name="connsiteY117" fmla="*/ 119902 h 124611"/>
                <a:gd name="connsiteX118" fmla="*/ 68167 w 117157"/>
                <a:gd name="connsiteY118" fmla="*/ 120759 h 124611"/>
                <a:gd name="connsiteX119" fmla="*/ 68167 w 117157"/>
                <a:gd name="connsiteY119" fmla="*/ 120759 h 124611"/>
                <a:gd name="connsiteX120" fmla="*/ 68167 w 117157"/>
                <a:gd name="connsiteY120" fmla="*/ 121712 h 124611"/>
                <a:gd name="connsiteX121" fmla="*/ 70548 w 117157"/>
                <a:gd name="connsiteY121" fmla="*/ 121712 h 124611"/>
                <a:gd name="connsiteX122" fmla="*/ 71977 w 117157"/>
                <a:gd name="connsiteY122" fmla="*/ 119712 h 124611"/>
                <a:gd name="connsiteX123" fmla="*/ 71977 w 117157"/>
                <a:gd name="connsiteY123" fmla="*/ 118568 h 124611"/>
                <a:gd name="connsiteX124" fmla="*/ 73596 w 117157"/>
                <a:gd name="connsiteY124" fmla="*/ 117711 h 124611"/>
                <a:gd name="connsiteX125" fmla="*/ 73596 w 117157"/>
                <a:gd name="connsiteY125" fmla="*/ 117711 h 124611"/>
                <a:gd name="connsiteX126" fmla="*/ 73596 w 117157"/>
                <a:gd name="connsiteY126" fmla="*/ 119712 h 124611"/>
                <a:gd name="connsiteX127" fmla="*/ 72358 w 117157"/>
                <a:gd name="connsiteY127" fmla="*/ 121236 h 124611"/>
                <a:gd name="connsiteX128" fmla="*/ 72358 w 117157"/>
                <a:gd name="connsiteY128" fmla="*/ 123045 h 124611"/>
                <a:gd name="connsiteX129" fmla="*/ 74168 w 117157"/>
                <a:gd name="connsiteY129" fmla="*/ 123045 h 124611"/>
                <a:gd name="connsiteX130" fmla="*/ 75215 w 117157"/>
                <a:gd name="connsiteY130" fmla="*/ 121712 h 124611"/>
                <a:gd name="connsiteX131" fmla="*/ 76358 w 117157"/>
                <a:gd name="connsiteY131" fmla="*/ 121712 h 124611"/>
                <a:gd name="connsiteX132" fmla="*/ 80073 w 117157"/>
                <a:gd name="connsiteY132" fmla="*/ 113140 h 124611"/>
                <a:gd name="connsiteX133" fmla="*/ 116554 w 117157"/>
                <a:gd name="connsiteY133" fmla="*/ 39797 h 124611"/>
                <a:gd name="connsiteX134" fmla="*/ 117125 w 117157"/>
                <a:gd name="connsiteY134" fmla="*/ 38654 h 124611"/>
                <a:gd name="connsiteX135" fmla="*/ 117125 w 117157"/>
                <a:gd name="connsiteY135" fmla="*/ 38654 h 124611"/>
                <a:gd name="connsiteX136" fmla="*/ 116268 w 117157"/>
                <a:gd name="connsiteY136" fmla="*/ 37796 h 124611"/>
                <a:gd name="connsiteX137" fmla="*/ 115030 w 117157"/>
                <a:gd name="connsiteY137" fmla="*/ 37796 h 124611"/>
                <a:gd name="connsiteX138" fmla="*/ 114363 w 117157"/>
                <a:gd name="connsiteY138" fmla="*/ 38559 h 124611"/>
                <a:gd name="connsiteX139" fmla="*/ 113792 w 117157"/>
                <a:gd name="connsiteY139" fmla="*/ 39130 h 124611"/>
                <a:gd name="connsiteX140" fmla="*/ 112363 w 117157"/>
                <a:gd name="connsiteY140" fmla="*/ 39130 h 124611"/>
                <a:gd name="connsiteX141" fmla="*/ 111696 w 117157"/>
                <a:gd name="connsiteY141" fmla="*/ 38082 h 124611"/>
                <a:gd name="connsiteX142" fmla="*/ 111696 w 117157"/>
                <a:gd name="connsiteY142" fmla="*/ 37130 h 124611"/>
                <a:gd name="connsiteX143" fmla="*/ 112458 w 117157"/>
                <a:gd name="connsiteY143" fmla="*/ 36273 h 124611"/>
                <a:gd name="connsiteX144" fmla="*/ 112458 w 117157"/>
                <a:gd name="connsiteY144" fmla="*/ 36273 h 124611"/>
                <a:gd name="connsiteX145" fmla="*/ 112458 w 117157"/>
                <a:gd name="connsiteY145" fmla="*/ 35320 h 124611"/>
                <a:gd name="connsiteX146" fmla="*/ 109982 w 117157"/>
                <a:gd name="connsiteY146" fmla="*/ 35320 h 124611"/>
                <a:gd name="connsiteX147" fmla="*/ 108648 w 117157"/>
                <a:gd name="connsiteY147" fmla="*/ 37320 h 124611"/>
                <a:gd name="connsiteX148" fmla="*/ 108172 w 117157"/>
                <a:gd name="connsiteY148" fmla="*/ 38463 h 124611"/>
                <a:gd name="connsiteX149" fmla="*/ 106648 w 117157"/>
                <a:gd name="connsiteY149" fmla="*/ 39321 h 124611"/>
                <a:gd name="connsiteX150" fmla="*/ 106648 w 117157"/>
                <a:gd name="connsiteY150" fmla="*/ 39321 h 124611"/>
                <a:gd name="connsiteX151" fmla="*/ 106172 w 117157"/>
                <a:gd name="connsiteY151" fmla="*/ 37225 h 124611"/>
                <a:gd name="connsiteX152" fmla="*/ 107410 w 117157"/>
                <a:gd name="connsiteY152" fmla="*/ 35701 h 124611"/>
                <a:gd name="connsiteX153" fmla="*/ 107410 w 117157"/>
                <a:gd name="connsiteY153" fmla="*/ 33891 h 124611"/>
                <a:gd name="connsiteX154" fmla="*/ 105695 w 117157"/>
                <a:gd name="connsiteY154" fmla="*/ 33891 h 124611"/>
                <a:gd name="connsiteX155" fmla="*/ 104648 w 117157"/>
                <a:gd name="connsiteY155" fmla="*/ 35225 h 124611"/>
                <a:gd name="connsiteX156" fmla="*/ 102838 w 117157"/>
                <a:gd name="connsiteY156" fmla="*/ 35225 h 124611"/>
                <a:gd name="connsiteX157" fmla="*/ 103409 w 117157"/>
                <a:gd name="connsiteY157" fmla="*/ 33510 h 124611"/>
                <a:gd name="connsiteX158" fmla="*/ 105600 w 117157"/>
                <a:gd name="connsiteY158" fmla="*/ 32082 h 124611"/>
                <a:gd name="connsiteX159" fmla="*/ 106553 w 117157"/>
                <a:gd name="connsiteY159" fmla="*/ 31129 h 124611"/>
                <a:gd name="connsiteX160" fmla="*/ 106076 w 117157"/>
                <a:gd name="connsiteY160" fmla="*/ 29891 h 124611"/>
                <a:gd name="connsiteX161" fmla="*/ 104362 w 117157"/>
                <a:gd name="connsiteY161" fmla="*/ 29891 h 124611"/>
                <a:gd name="connsiteX162" fmla="*/ 102552 w 117157"/>
                <a:gd name="connsiteY162" fmla="*/ 31224 h 124611"/>
                <a:gd name="connsiteX163" fmla="*/ 100266 w 117157"/>
                <a:gd name="connsiteY163" fmla="*/ 32272 h 124611"/>
                <a:gd name="connsiteX164" fmla="*/ 99485 w 117157"/>
                <a:gd name="connsiteY164" fmla="*/ 30700 h 124611"/>
                <a:gd name="connsiteX165" fmla="*/ 99504 w 117157"/>
                <a:gd name="connsiteY165" fmla="*/ 30653 h 124611"/>
                <a:gd name="connsiteX166" fmla="*/ 101028 w 117157"/>
                <a:gd name="connsiteY166" fmla="*/ 29700 h 124611"/>
                <a:gd name="connsiteX167" fmla="*/ 103028 w 117157"/>
                <a:gd name="connsiteY167" fmla="*/ 28176 h 124611"/>
                <a:gd name="connsiteX168" fmla="*/ 101314 w 117157"/>
                <a:gd name="connsiteY168" fmla="*/ 26652 h 124611"/>
                <a:gd name="connsiteX169" fmla="*/ 99123 w 117157"/>
                <a:gd name="connsiteY169" fmla="*/ 27224 h 124611"/>
                <a:gd name="connsiteX170" fmla="*/ 97409 w 117157"/>
                <a:gd name="connsiteY170" fmla="*/ 28462 h 124611"/>
                <a:gd name="connsiteX171" fmla="*/ 96266 w 117157"/>
                <a:gd name="connsiteY171" fmla="*/ 28462 h 124611"/>
                <a:gd name="connsiteX172" fmla="*/ 98456 w 117157"/>
                <a:gd name="connsiteY172" fmla="*/ 25795 h 124611"/>
                <a:gd name="connsiteX173" fmla="*/ 99790 w 117157"/>
                <a:gd name="connsiteY173" fmla="*/ 25223 h 124611"/>
                <a:gd name="connsiteX174" fmla="*/ 100019 w 117157"/>
                <a:gd name="connsiteY174" fmla="*/ 24309 h 124611"/>
                <a:gd name="connsiteX175" fmla="*/ 99790 w 117157"/>
                <a:gd name="connsiteY175" fmla="*/ 24080 h 124611"/>
                <a:gd name="connsiteX176" fmla="*/ 99218 w 117157"/>
                <a:gd name="connsiteY176" fmla="*/ 24080 h 124611"/>
                <a:gd name="connsiteX177" fmla="*/ 96170 w 117157"/>
                <a:gd name="connsiteY177" fmla="*/ 24843 h 124611"/>
                <a:gd name="connsiteX178" fmla="*/ 94265 w 117157"/>
                <a:gd name="connsiteY178" fmla="*/ 26176 h 124611"/>
                <a:gd name="connsiteX179" fmla="*/ 97980 w 117157"/>
                <a:gd name="connsiteY179" fmla="*/ 22557 h 124611"/>
                <a:gd name="connsiteX180" fmla="*/ 99790 w 117157"/>
                <a:gd name="connsiteY180" fmla="*/ 22081 h 124611"/>
                <a:gd name="connsiteX181" fmla="*/ 100571 w 117157"/>
                <a:gd name="connsiteY181" fmla="*/ 20823 h 124611"/>
                <a:gd name="connsiteX182" fmla="*/ 100552 w 117157"/>
                <a:gd name="connsiteY182" fmla="*/ 20747 h 124611"/>
                <a:gd name="connsiteX183" fmla="*/ 99218 w 117157"/>
                <a:gd name="connsiteY183" fmla="*/ 19699 h 124611"/>
                <a:gd name="connsiteX184" fmla="*/ 94932 w 117157"/>
                <a:gd name="connsiteY184" fmla="*/ 19699 h 124611"/>
                <a:gd name="connsiteX185" fmla="*/ 92551 w 117157"/>
                <a:gd name="connsiteY185" fmla="*/ 22557 h 124611"/>
                <a:gd name="connsiteX186" fmla="*/ 91217 w 117157"/>
                <a:gd name="connsiteY186" fmla="*/ 23128 h 124611"/>
                <a:gd name="connsiteX187" fmla="*/ 90246 w 117157"/>
                <a:gd name="connsiteY187" fmla="*/ 21671 h 124611"/>
                <a:gd name="connsiteX188" fmla="*/ 90265 w 117157"/>
                <a:gd name="connsiteY188" fmla="*/ 21604 h 124611"/>
                <a:gd name="connsiteX189" fmla="*/ 91408 w 117157"/>
                <a:gd name="connsiteY189" fmla="*/ 20271 h 124611"/>
                <a:gd name="connsiteX190" fmla="*/ 91884 w 117157"/>
                <a:gd name="connsiteY190" fmla="*/ 18651 h 124611"/>
                <a:gd name="connsiteX191" fmla="*/ 89503 w 117157"/>
                <a:gd name="connsiteY191" fmla="*/ 17794 h 124611"/>
                <a:gd name="connsiteX192" fmla="*/ 87788 w 117157"/>
                <a:gd name="connsiteY192" fmla="*/ 19127 h 124611"/>
                <a:gd name="connsiteX193" fmla="*/ 87026 w 117157"/>
                <a:gd name="connsiteY193" fmla="*/ 20080 h 124611"/>
                <a:gd name="connsiteX194" fmla="*/ 88360 w 117157"/>
                <a:gd name="connsiteY194" fmla="*/ 15889 h 124611"/>
                <a:gd name="connsiteX195" fmla="*/ 89217 w 117157"/>
                <a:gd name="connsiteY195" fmla="*/ 15032 h 124611"/>
                <a:gd name="connsiteX196" fmla="*/ 89217 w 117157"/>
                <a:gd name="connsiteY196" fmla="*/ 13793 h 124611"/>
                <a:gd name="connsiteX197" fmla="*/ 88550 w 117157"/>
                <a:gd name="connsiteY197" fmla="*/ 13793 h 124611"/>
                <a:gd name="connsiteX198" fmla="*/ 85693 w 117157"/>
                <a:gd name="connsiteY198" fmla="*/ 14937 h 124611"/>
                <a:gd name="connsiteX199" fmla="*/ 84645 w 117157"/>
                <a:gd name="connsiteY199" fmla="*/ 17699 h 124611"/>
                <a:gd name="connsiteX200" fmla="*/ 83598 w 117157"/>
                <a:gd name="connsiteY200" fmla="*/ 18175 h 124611"/>
                <a:gd name="connsiteX201" fmla="*/ 83598 w 117157"/>
                <a:gd name="connsiteY201" fmla="*/ 17699 h 124611"/>
                <a:gd name="connsiteX202" fmla="*/ 84645 w 117157"/>
                <a:gd name="connsiteY202" fmla="*/ 13317 h 124611"/>
                <a:gd name="connsiteX203" fmla="*/ 83311 w 117157"/>
                <a:gd name="connsiteY203" fmla="*/ 10555 h 124611"/>
                <a:gd name="connsiteX204" fmla="*/ 81407 w 117157"/>
                <a:gd name="connsiteY204" fmla="*/ 9698 h 124611"/>
                <a:gd name="connsiteX205" fmla="*/ 81407 w 117157"/>
                <a:gd name="connsiteY205" fmla="*/ 10364 h 124611"/>
                <a:gd name="connsiteX206" fmla="*/ 82169 w 117157"/>
                <a:gd name="connsiteY206" fmla="*/ 13984 h 124611"/>
                <a:gd name="connsiteX207" fmla="*/ 81311 w 117157"/>
                <a:gd name="connsiteY207" fmla="*/ 17127 h 124611"/>
                <a:gd name="connsiteX208" fmla="*/ 80168 w 117157"/>
                <a:gd name="connsiteY208" fmla="*/ 15889 h 124611"/>
                <a:gd name="connsiteX209" fmla="*/ 80168 w 117157"/>
                <a:gd name="connsiteY209" fmla="*/ 14270 h 124611"/>
                <a:gd name="connsiteX210" fmla="*/ 78740 w 117157"/>
                <a:gd name="connsiteY210" fmla="*/ 14270 h 124611"/>
                <a:gd name="connsiteX211" fmla="*/ 77501 w 117157"/>
                <a:gd name="connsiteY211" fmla="*/ 15127 h 124611"/>
                <a:gd name="connsiteX212" fmla="*/ 78263 w 117157"/>
                <a:gd name="connsiteY212" fmla="*/ 11412 h 124611"/>
                <a:gd name="connsiteX213" fmla="*/ 76644 w 117157"/>
                <a:gd name="connsiteY213" fmla="*/ 5697 h 124611"/>
                <a:gd name="connsiteX214" fmla="*/ 75882 w 117157"/>
                <a:gd name="connsiteY214" fmla="*/ 5030 h 124611"/>
                <a:gd name="connsiteX215" fmla="*/ 74101 w 117157"/>
                <a:gd name="connsiteY215" fmla="*/ 5640 h 124611"/>
                <a:gd name="connsiteX216" fmla="*/ 74073 w 117157"/>
                <a:gd name="connsiteY216" fmla="*/ 5697 h 124611"/>
                <a:gd name="connsiteX217" fmla="*/ 74073 w 117157"/>
                <a:gd name="connsiteY217" fmla="*/ 7602 h 124611"/>
                <a:gd name="connsiteX218" fmla="*/ 74073 w 117157"/>
                <a:gd name="connsiteY218" fmla="*/ 10269 h 124611"/>
                <a:gd name="connsiteX219" fmla="*/ 71977 w 117157"/>
                <a:gd name="connsiteY219" fmla="*/ 11698 h 124611"/>
                <a:gd name="connsiteX220" fmla="*/ 70643 w 117157"/>
                <a:gd name="connsiteY220" fmla="*/ 9507 h 124611"/>
                <a:gd name="connsiteX221" fmla="*/ 70643 w 117157"/>
                <a:gd name="connsiteY221" fmla="*/ 7126 h 124611"/>
                <a:gd name="connsiteX222" fmla="*/ 68453 w 117157"/>
                <a:gd name="connsiteY222" fmla="*/ 5793 h 124611"/>
                <a:gd name="connsiteX223" fmla="*/ 67976 w 117157"/>
                <a:gd name="connsiteY223" fmla="*/ 6555 h 124611"/>
                <a:gd name="connsiteX224" fmla="*/ 67976 w 117157"/>
                <a:gd name="connsiteY224" fmla="*/ 8650 h 124611"/>
                <a:gd name="connsiteX225" fmla="*/ 67310 w 117157"/>
                <a:gd name="connsiteY225" fmla="*/ 10460 h 124611"/>
                <a:gd name="connsiteX226" fmla="*/ 65595 w 117157"/>
                <a:gd name="connsiteY226" fmla="*/ 10460 h 124611"/>
                <a:gd name="connsiteX227" fmla="*/ 65595 w 117157"/>
                <a:gd name="connsiteY227" fmla="*/ 8745 h 124611"/>
                <a:gd name="connsiteX228" fmla="*/ 66548 w 117157"/>
                <a:gd name="connsiteY228" fmla="*/ 4554 h 124611"/>
                <a:gd name="connsiteX229" fmla="*/ 66548 w 117157"/>
                <a:gd name="connsiteY229" fmla="*/ 2554 h 124611"/>
                <a:gd name="connsiteX230" fmla="*/ 65595 w 117157"/>
                <a:gd name="connsiteY230" fmla="*/ 459 h 124611"/>
                <a:gd name="connsiteX231" fmla="*/ 64261 w 117157"/>
                <a:gd name="connsiteY231" fmla="*/ -208 h 124611"/>
                <a:gd name="connsiteX232" fmla="*/ 63119 w 117157"/>
                <a:gd name="connsiteY232" fmla="*/ 268 h 124611"/>
                <a:gd name="connsiteX233" fmla="*/ 63119 w 117157"/>
                <a:gd name="connsiteY233" fmla="*/ 1411 h 124611"/>
                <a:gd name="connsiteX234" fmla="*/ 63119 w 117157"/>
                <a:gd name="connsiteY234" fmla="*/ 4745 h 124611"/>
                <a:gd name="connsiteX235" fmla="*/ 62176 w 117157"/>
                <a:gd name="connsiteY235" fmla="*/ 5507 h 124611"/>
                <a:gd name="connsiteX236" fmla="*/ 62166 w 117157"/>
                <a:gd name="connsiteY236" fmla="*/ 5507 h 124611"/>
                <a:gd name="connsiteX237" fmla="*/ 61309 w 117157"/>
                <a:gd name="connsiteY237" fmla="*/ 4935 h 124611"/>
                <a:gd name="connsiteX238" fmla="*/ 61309 w 117157"/>
                <a:gd name="connsiteY238" fmla="*/ 2935 h 124611"/>
                <a:gd name="connsiteX239" fmla="*/ 61309 w 117157"/>
                <a:gd name="connsiteY239" fmla="*/ 839 h 124611"/>
                <a:gd name="connsiteX240" fmla="*/ 59499 w 117157"/>
                <a:gd name="connsiteY240" fmla="*/ -399 h 124611"/>
                <a:gd name="connsiteX241" fmla="*/ 58451 w 117157"/>
                <a:gd name="connsiteY241" fmla="*/ 649 h 124611"/>
                <a:gd name="connsiteX242" fmla="*/ 58451 w 117157"/>
                <a:gd name="connsiteY242" fmla="*/ 2268 h 124611"/>
                <a:gd name="connsiteX243" fmla="*/ 59023 w 117157"/>
                <a:gd name="connsiteY243" fmla="*/ 7412 h 124611"/>
                <a:gd name="connsiteX244" fmla="*/ 57975 w 117157"/>
                <a:gd name="connsiteY244" fmla="*/ 8555 h 124611"/>
                <a:gd name="connsiteX245" fmla="*/ 57023 w 117157"/>
                <a:gd name="connsiteY245" fmla="*/ 7793 h 124611"/>
                <a:gd name="connsiteX246" fmla="*/ 57023 w 117157"/>
                <a:gd name="connsiteY246" fmla="*/ 6745 h 124611"/>
                <a:gd name="connsiteX247" fmla="*/ 57023 w 117157"/>
                <a:gd name="connsiteY247" fmla="*/ 4840 h 124611"/>
                <a:gd name="connsiteX248" fmla="*/ 56261 w 117157"/>
                <a:gd name="connsiteY248" fmla="*/ 2745 h 124611"/>
                <a:gd name="connsiteX249" fmla="*/ 54070 w 117157"/>
                <a:gd name="connsiteY249" fmla="*/ 2268 h 124611"/>
                <a:gd name="connsiteX250" fmla="*/ 54070 w 117157"/>
                <a:gd name="connsiteY250" fmla="*/ 4078 h 124611"/>
                <a:gd name="connsiteX251" fmla="*/ 54070 w 117157"/>
                <a:gd name="connsiteY251" fmla="*/ 5697 h 124611"/>
                <a:gd name="connsiteX252" fmla="*/ 54070 w 117157"/>
                <a:gd name="connsiteY252" fmla="*/ 6459 h 124611"/>
                <a:gd name="connsiteX253" fmla="*/ 53594 w 117157"/>
                <a:gd name="connsiteY253" fmla="*/ 6459 h 124611"/>
                <a:gd name="connsiteX254" fmla="*/ 51593 w 117157"/>
                <a:gd name="connsiteY254" fmla="*/ 4935 h 124611"/>
                <a:gd name="connsiteX255" fmla="*/ 51593 w 117157"/>
                <a:gd name="connsiteY255" fmla="*/ 2649 h 124611"/>
                <a:gd name="connsiteX256" fmla="*/ 52070 w 117157"/>
                <a:gd name="connsiteY256" fmla="*/ 459 h 124611"/>
                <a:gd name="connsiteX257" fmla="*/ 52070 w 117157"/>
                <a:gd name="connsiteY257" fmla="*/ -208 h 124611"/>
                <a:gd name="connsiteX258" fmla="*/ 50641 w 117157"/>
                <a:gd name="connsiteY258" fmla="*/ -208 h 124611"/>
                <a:gd name="connsiteX259" fmla="*/ 49688 w 117157"/>
                <a:gd name="connsiteY259" fmla="*/ -208 h 124611"/>
                <a:gd name="connsiteX260" fmla="*/ 48641 w 117157"/>
                <a:gd name="connsiteY260" fmla="*/ 2268 h 124611"/>
                <a:gd name="connsiteX261" fmla="*/ 49307 w 117157"/>
                <a:gd name="connsiteY261" fmla="*/ 5316 h 124611"/>
                <a:gd name="connsiteX262" fmla="*/ 48545 w 117157"/>
                <a:gd name="connsiteY262" fmla="*/ 6459 h 124611"/>
                <a:gd name="connsiteX263" fmla="*/ 47021 w 117157"/>
                <a:gd name="connsiteY263" fmla="*/ 5697 h 124611"/>
                <a:gd name="connsiteX264" fmla="*/ 47021 w 117157"/>
                <a:gd name="connsiteY264" fmla="*/ 4173 h 124611"/>
                <a:gd name="connsiteX265" fmla="*/ 47021 w 117157"/>
                <a:gd name="connsiteY265" fmla="*/ 3125 h 124611"/>
                <a:gd name="connsiteX266" fmla="*/ 46355 w 117157"/>
                <a:gd name="connsiteY266" fmla="*/ 2173 h 124611"/>
                <a:gd name="connsiteX267" fmla="*/ 44602 w 117157"/>
                <a:gd name="connsiteY267" fmla="*/ 2116 h 124611"/>
                <a:gd name="connsiteX268" fmla="*/ 44545 w 117157"/>
                <a:gd name="connsiteY268" fmla="*/ 2173 h 124611"/>
                <a:gd name="connsiteX269" fmla="*/ 44545 w 117157"/>
                <a:gd name="connsiteY269" fmla="*/ 4078 h 124611"/>
                <a:gd name="connsiteX270" fmla="*/ 43497 w 117157"/>
                <a:gd name="connsiteY270" fmla="*/ 4078 h 124611"/>
                <a:gd name="connsiteX271" fmla="*/ 42449 w 117157"/>
                <a:gd name="connsiteY271" fmla="*/ 3125 h 124611"/>
                <a:gd name="connsiteX272" fmla="*/ 42449 w 117157"/>
                <a:gd name="connsiteY272" fmla="*/ 2173 h 124611"/>
                <a:gd name="connsiteX273" fmla="*/ 42449 w 117157"/>
                <a:gd name="connsiteY273" fmla="*/ 173 h 124611"/>
                <a:gd name="connsiteX274" fmla="*/ 37020 w 117157"/>
                <a:gd name="connsiteY274" fmla="*/ 10269 h 124611"/>
                <a:gd name="connsiteX275" fmla="*/ 29400 w 117157"/>
                <a:gd name="connsiteY275" fmla="*/ 15794 h 124611"/>
                <a:gd name="connsiteX276" fmla="*/ 22066 w 117157"/>
                <a:gd name="connsiteY276" fmla="*/ 26462 h 124611"/>
                <a:gd name="connsiteX277" fmla="*/ 1968 w 117157"/>
                <a:gd name="connsiteY277" fmla="*/ 80373 h 124611"/>
                <a:gd name="connsiteX278" fmla="*/ -32 w 117157"/>
                <a:gd name="connsiteY278" fmla="*/ 97614 h 124611"/>
                <a:gd name="connsiteX279" fmla="*/ 825 w 117157"/>
                <a:gd name="connsiteY279" fmla="*/ 97137 h 12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17157" h="124611">
                  <a:moveTo>
                    <a:pt x="3683" y="95709"/>
                  </a:moveTo>
                  <a:cubicBezTo>
                    <a:pt x="4064" y="95461"/>
                    <a:pt x="4540" y="95461"/>
                    <a:pt x="4921" y="95709"/>
                  </a:cubicBezTo>
                  <a:cubicBezTo>
                    <a:pt x="4797" y="96985"/>
                    <a:pt x="3940" y="98061"/>
                    <a:pt x="2730" y="98471"/>
                  </a:cubicBezTo>
                  <a:cubicBezTo>
                    <a:pt x="2235" y="98604"/>
                    <a:pt x="1749" y="98794"/>
                    <a:pt x="1301" y="99042"/>
                  </a:cubicBezTo>
                  <a:cubicBezTo>
                    <a:pt x="958" y="99366"/>
                    <a:pt x="949" y="99909"/>
                    <a:pt x="1273" y="100252"/>
                  </a:cubicBezTo>
                  <a:cubicBezTo>
                    <a:pt x="1282" y="100261"/>
                    <a:pt x="1292" y="100271"/>
                    <a:pt x="1301" y="100280"/>
                  </a:cubicBezTo>
                  <a:lnTo>
                    <a:pt x="1873" y="100280"/>
                  </a:lnTo>
                  <a:cubicBezTo>
                    <a:pt x="2978" y="100414"/>
                    <a:pt x="4083" y="100061"/>
                    <a:pt x="4921" y="99328"/>
                  </a:cubicBezTo>
                  <a:cubicBezTo>
                    <a:pt x="5492" y="98757"/>
                    <a:pt x="5969" y="97899"/>
                    <a:pt x="6921" y="97804"/>
                  </a:cubicBezTo>
                  <a:cubicBezTo>
                    <a:pt x="6759" y="99823"/>
                    <a:pt x="5207" y="101443"/>
                    <a:pt x="3206" y="101709"/>
                  </a:cubicBezTo>
                  <a:lnTo>
                    <a:pt x="1301" y="102186"/>
                  </a:lnTo>
                  <a:cubicBezTo>
                    <a:pt x="749" y="102347"/>
                    <a:pt x="425" y="102929"/>
                    <a:pt x="587" y="103481"/>
                  </a:cubicBezTo>
                  <a:cubicBezTo>
                    <a:pt x="596" y="103528"/>
                    <a:pt x="616" y="103576"/>
                    <a:pt x="635" y="103615"/>
                  </a:cubicBezTo>
                  <a:cubicBezTo>
                    <a:pt x="930" y="104100"/>
                    <a:pt x="1416" y="104443"/>
                    <a:pt x="1968" y="104567"/>
                  </a:cubicBezTo>
                  <a:cubicBezTo>
                    <a:pt x="3321" y="105243"/>
                    <a:pt x="4902" y="105243"/>
                    <a:pt x="6254" y="104567"/>
                  </a:cubicBezTo>
                  <a:cubicBezTo>
                    <a:pt x="7207" y="103719"/>
                    <a:pt x="8007" y="102719"/>
                    <a:pt x="8636" y="101614"/>
                  </a:cubicBezTo>
                  <a:cubicBezTo>
                    <a:pt x="8636" y="101614"/>
                    <a:pt x="9398" y="100852"/>
                    <a:pt x="9969" y="100947"/>
                  </a:cubicBezTo>
                  <a:cubicBezTo>
                    <a:pt x="10636" y="101080"/>
                    <a:pt x="11074" y="101738"/>
                    <a:pt x="10941" y="102405"/>
                  </a:cubicBezTo>
                  <a:cubicBezTo>
                    <a:pt x="10931" y="102433"/>
                    <a:pt x="10931" y="102452"/>
                    <a:pt x="10922" y="102471"/>
                  </a:cubicBezTo>
                  <a:cubicBezTo>
                    <a:pt x="10922" y="103043"/>
                    <a:pt x="10160" y="103424"/>
                    <a:pt x="9779" y="103900"/>
                  </a:cubicBezTo>
                  <a:cubicBezTo>
                    <a:pt x="9417" y="104376"/>
                    <a:pt x="9417" y="105043"/>
                    <a:pt x="9779" y="105519"/>
                  </a:cubicBezTo>
                  <a:cubicBezTo>
                    <a:pt x="10321" y="106272"/>
                    <a:pt x="11284" y="106577"/>
                    <a:pt x="12160" y="106281"/>
                  </a:cubicBezTo>
                  <a:cubicBezTo>
                    <a:pt x="12893" y="105996"/>
                    <a:pt x="13522" y="105500"/>
                    <a:pt x="13970" y="104852"/>
                  </a:cubicBezTo>
                  <a:lnTo>
                    <a:pt x="14732" y="103900"/>
                  </a:lnTo>
                  <a:cubicBezTo>
                    <a:pt x="14960" y="105443"/>
                    <a:pt x="14427" y="107005"/>
                    <a:pt x="13303" y="108091"/>
                  </a:cubicBezTo>
                  <a:cubicBezTo>
                    <a:pt x="12970" y="108358"/>
                    <a:pt x="12684" y="108682"/>
                    <a:pt x="12446" y="109043"/>
                  </a:cubicBezTo>
                  <a:cubicBezTo>
                    <a:pt x="12150" y="109367"/>
                    <a:pt x="12150" y="109862"/>
                    <a:pt x="12446" y="110187"/>
                  </a:cubicBezTo>
                  <a:lnTo>
                    <a:pt x="13112" y="110187"/>
                  </a:lnTo>
                  <a:cubicBezTo>
                    <a:pt x="14255" y="110415"/>
                    <a:pt x="15427" y="109929"/>
                    <a:pt x="16065" y="108948"/>
                  </a:cubicBezTo>
                  <a:cubicBezTo>
                    <a:pt x="16541" y="108091"/>
                    <a:pt x="16732" y="107043"/>
                    <a:pt x="17113" y="106186"/>
                  </a:cubicBezTo>
                  <a:cubicBezTo>
                    <a:pt x="17494" y="105329"/>
                    <a:pt x="17684" y="105329"/>
                    <a:pt x="18161" y="105614"/>
                  </a:cubicBezTo>
                  <a:lnTo>
                    <a:pt x="18161" y="106091"/>
                  </a:lnTo>
                  <a:cubicBezTo>
                    <a:pt x="18161" y="107615"/>
                    <a:pt x="17018" y="108853"/>
                    <a:pt x="17018" y="110472"/>
                  </a:cubicBezTo>
                  <a:cubicBezTo>
                    <a:pt x="17237" y="111472"/>
                    <a:pt x="17732" y="112397"/>
                    <a:pt x="18446" y="113140"/>
                  </a:cubicBezTo>
                  <a:cubicBezTo>
                    <a:pt x="18923" y="113711"/>
                    <a:pt x="19780" y="114377"/>
                    <a:pt x="20351" y="113901"/>
                  </a:cubicBezTo>
                  <a:cubicBezTo>
                    <a:pt x="20923" y="113425"/>
                    <a:pt x="20351" y="113901"/>
                    <a:pt x="20351" y="113234"/>
                  </a:cubicBezTo>
                  <a:cubicBezTo>
                    <a:pt x="20351" y="112568"/>
                    <a:pt x="20351" y="110853"/>
                    <a:pt x="19685" y="109710"/>
                  </a:cubicBezTo>
                  <a:cubicBezTo>
                    <a:pt x="19389" y="108558"/>
                    <a:pt x="19713" y="107329"/>
                    <a:pt x="20542" y="106472"/>
                  </a:cubicBezTo>
                  <a:cubicBezTo>
                    <a:pt x="21152" y="106596"/>
                    <a:pt x="21618" y="107091"/>
                    <a:pt x="21685" y="107710"/>
                  </a:cubicBezTo>
                  <a:cubicBezTo>
                    <a:pt x="21637" y="108282"/>
                    <a:pt x="21637" y="108853"/>
                    <a:pt x="21685" y="109425"/>
                  </a:cubicBezTo>
                  <a:lnTo>
                    <a:pt x="21685" y="109425"/>
                  </a:lnTo>
                  <a:cubicBezTo>
                    <a:pt x="21685" y="109425"/>
                    <a:pt x="22828" y="109425"/>
                    <a:pt x="23114" y="109425"/>
                  </a:cubicBezTo>
                  <a:cubicBezTo>
                    <a:pt x="23285" y="108891"/>
                    <a:pt x="23790" y="108539"/>
                    <a:pt x="24352" y="108567"/>
                  </a:cubicBezTo>
                  <a:cubicBezTo>
                    <a:pt x="24352" y="109901"/>
                    <a:pt x="23876" y="111044"/>
                    <a:pt x="23495" y="112282"/>
                  </a:cubicBezTo>
                  <a:cubicBezTo>
                    <a:pt x="23047" y="114330"/>
                    <a:pt x="23695" y="116454"/>
                    <a:pt x="25209" y="117902"/>
                  </a:cubicBezTo>
                  <a:cubicBezTo>
                    <a:pt x="25419" y="118140"/>
                    <a:pt x="25676" y="118340"/>
                    <a:pt x="25971" y="118473"/>
                  </a:cubicBezTo>
                  <a:cubicBezTo>
                    <a:pt x="26686" y="118721"/>
                    <a:pt x="27476" y="118444"/>
                    <a:pt x="27876" y="117807"/>
                  </a:cubicBezTo>
                  <a:cubicBezTo>
                    <a:pt x="27971" y="117140"/>
                    <a:pt x="27971" y="116473"/>
                    <a:pt x="27876" y="115806"/>
                  </a:cubicBezTo>
                  <a:cubicBezTo>
                    <a:pt x="27733" y="114959"/>
                    <a:pt x="27733" y="114082"/>
                    <a:pt x="27876" y="113234"/>
                  </a:cubicBezTo>
                  <a:cubicBezTo>
                    <a:pt x="28067" y="112263"/>
                    <a:pt x="29000" y="111634"/>
                    <a:pt x="29972" y="111806"/>
                  </a:cubicBezTo>
                  <a:cubicBezTo>
                    <a:pt x="30848" y="112063"/>
                    <a:pt x="31438" y="112892"/>
                    <a:pt x="31400" y="113806"/>
                  </a:cubicBezTo>
                  <a:cubicBezTo>
                    <a:pt x="31210" y="114625"/>
                    <a:pt x="31210" y="115463"/>
                    <a:pt x="31400" y="116282"/>
                  </a:cubicBezTo>
                  <a:cubicBezTo>
                    <a:pt x="31400" y="117045"/>
                    <a:pt x="32829" y="117902"/>
                    <a:pt x="33591" y="117425"/>
                  </a:cubicBezTo>
                  <a:cubicBezTo>
                    <a:pt x="33715" y="117188"/>
                    <a:pt x="33715" y="116902"/>
                    <a:pt x="33591" y="116664"/>
                  </a:cubicBezTo>
                  <a:cubicBezTo>
                    <a:pt x="33724" y="115968"/>
                    <a:pt x="33724" y="115263"/>
                    <a:pt x="33591" y="114568"/>
                  </a:cubicBezTo>
                  <a:cubicBezTo>
                    <a:pt x="33486" y="113873"/>
                    <a:pt x="33782" y="113177"/>
                    <a:pt x="34353" y="112758"/>
                  </a:cubicBezTo>
                  <a:cubicBezTo>
                    <a:pt x="34887" y="112454"/>
                    <a:pt x="35534" y="112454"/>
                    <a:pt x="36068" y="112758"/>
                  </a:cubicBezTo>
                  <a:cubicBezTo>
                    <a:pt x="36391" y="113282"/>
                    <a:pt x="36391" y="113949"/>
                    <a:pt x="36068" y="114473"/>
                  </a:cubicBezTo>
                  <a:lnTo>
                    <a:pt x="35210" y="118568"/>
                  </a:lnTo>
                  <a:cubicBezTo>
                    <a:pt x="35068" y="119226"/>
                    <a:pt x="35068" y="119912"/>
                    <a:pt x="35210" y="120569"/>
                  </a:cubicBezTo>
                  <a:cubicBezTo>
                    <a:pt x="35220" y="121340"/>
                    <a:pt x="35572" y="122074"/>
                    <a:pt x="36163" y="122569"/>
                  </a:cubicBezTo>
                  <a:cubicBezTo>
                    <a:pt x="36534" y="122893"/>
                    <a:pt x="37001" y="123093"/>
                    <a:pt x="37496" y="123141"/>
                  </a:cubicBezTo>
                  <a:cubicBezTo>
                    <a:pt x="37963" y="123274"/>
                    <a:pt x="38458" y="123026"/>
                    <a:pt x="38640" y="122569"/>
                  </a:cubicBezTo>
                  <a:cubicBezTo>
                    <a:pt x="38640" y="122569"/>
                    <a:pt x="38640" y="121902"/>
                    <a:pt x="38640" y="121521"/>
                  </a:cubicBezTo>
                  <a:cubicBezTo>
                    <a:pt x="38306" y="120464"/>
                    <a:pt x="38306" y="119340"/>
                    <a:pt x="38640" y="118283"/>
                  </a:cubicBezTo>
                  <a:cubicBezTo>
                    <a:pt x="38687" y="117816"/>
                    <a:pt x="39106" y="117473"/>
                    <a:pt x="39582" y="117521"/>
                  </a:cubicBezTo>
                  <a:cubicBezTo>
                    <a:pt x="39582" y="117521"/>
                    <a:pt x="39592" y="117521"/>
                    <a:pt x="39592" y="117521"/>
                  </a:cubicBezTo>
                  <a:cubicBezTo>
                    <a:pt x="39868" y="117407"/>
                    <a:pt x="40173" y="117407"/>
                    <a:pt x="40449" y="117521"/>
                  </a:cubicBezTo>
                  <a:cubicBezTo>
                    <a:pt x="40678" y="118168"/>
                    <a:pt x="40678" y="118873"/>
                    <a:pt x="40449" y="119521"/>
                  </a:cubicBezTo>
                  <a:cubicBezTo>
                    <a:pt x="40259" y="120178"/>
                    <a:pt x="40259" y="120864"/>
                    <a:pt x="40449" y="121521"/>
                  </a:cubicBezTo>
                  <a:cubicBezTo>
                    <a:pt x="40764" y="122235"/>
                    <a:pt x="41478" y="122693"/>
                    <a:pt x="42259" y="122665"/>
                  </a:cubicBezTo>
                  <a:cubicBezTo>
                    <a:pt x="42926" y="122665"/>
                    <a:pt x="43211" y="122093"/>
                    <a:pt x="43307" y="121616"/>
                  </a:cubicBezTo>
                  <a:cubicBezTo>
                    <a:pt x="43392" y="121112"/>
                    <a:pt x="43392" y="120597"/>
                    <a:pt x="43307" y="120093"/>
                  </a:cubicBezTo>
                  <a:cubicBezTo>
                    <a:pt x="42792" y="118464"/>
                    <a:pt x="42602" y="116749"/>
                    <a:pt x="42735" y="115044"/>
                  </a:cubicBezTo>
                  <a:cubicBezTo>
                    <a:pt x="42735" y="114473"/>
                    <a:pt x="42735" y="113901"/>
                    <a:pt x="43783" y="113901"/>
                  </a:cubicBezTo>
                  <a:cubicBezTo>
                    <a:pt x="44192" y="114016"/>
                    <a:pt x="44535" y="114292"/>
                    <a:pt x="44735" y="114663"/>
                  </a:cubicBezTo>
                  <a:cubicBezTo>
                    <a:pt x="44735" y="114663"/>
                    <a:pt x="44735" y="115330"/>
                    <a:pt x="44735" y="115711"/>
                  </a:cubicBezTo>
                  <a:cubicBezTo>
                    <a:pt x="44688" y="116282"/>
                    <a:pt x="44688" y="116854"/>
                    <a:pt x="44735" y="117425"/>
                  </a:cubicBezTo>
                  <a:cubicBezTo>
                    <a:pt x="44697" y="118197"/>
                    <a:pt x="44973" y="118959"/>
                    <a:pt x="45498" y="119521"/>
                  </a:cubicBezTo>
                  <a:cubicBezTo>
                    <a:pt x="46069" y="120093"/>
                    <a:pt x="47212" y="120378"/>
                    <a:pt x="47688" y="119521"/>
                  </a:cubicBezTo>
                  <a:cubicBezTo>
                    <a:pt x="48165" y="118664"/>
                    <a:pt x="47688" y="118378"/>
                    <a:pt x="47688" y="117711"/>
                  </a:cubicBezTo>
                  <a:cubicBezTo>
                    <a:pt x="47593" y="117207"/>
                    <a:pt x="47593" y="116692"/>
                    <a:pt x="47688" y="116187"/>
                  </a:cubicBezTo>
                  <a:cubicBezTo>
                    <a:pt x="47593" y="115939"/>
                    <a:pt x="47593" y="115673"/>
                    <a:pt x="47688" y="115425"/>
                  </a:cubicBezTo>
                  <a:lnTo>
                    <a:pt x="47688" y="115425"/>
                  </a:lnTo>
                  <a:cubicBezTo>
                    <a:pt x="48621" y="115406"/>
                    <a:pt x="49460" y="115978"/>
                    <a:pt x="49784" y="116854"/>
                  </a:cubicBezTo>
                  <a:cubicBezTo>
                    <a:pt x="50022" y="117568"/>
                    <a:pt x="50022" y="118330"/>
                    <a:pt x="49784" y="119045"/>
                  </a:cubicBezTo>
                  <a:cubicBezTo>
                    <a:pt x="49374" y="119702"/>
                    <a:pt x="49174" y="120464"/>
                    <a:pt x="49212" y="121236"/>
                  </a:cubicBezTo>
                  <a:cubicBezTo>
                    <a:pt x="49212" y="121236"/>
                    <a:pt x="49212" y="121712"/>
                    <a:pt x="49212" y="121807"/>
                  </a:cubicBezTo>
                  <a:cubicBezTo>
                    <a:pt x="49631" y="121998"/>
                    <a:pt x="50117" y="121998"/>
                    <a:pt x="50546" y="121807"/>
                  </a:cubicBezTo>
                  <a:lnTo>
                    <a:pt x="51593" y="121807"/>
                  </a:lnTo>
                  <a:cubicBezTo>
                    <a:pt x="52498" y="121340"/>
                    <a:pt x="52936" y="120302"/>
                    <a:pt x="52641" y="119330"/>
                  </a:cubicBezTo>
                  <a:cubicBezTo>
                    <a:pt x="52327" y="118397"/>
                    <a:pt x="52108" y="117444"/>
                    <a:pt x="51974" y="116473"/>
                  </a:cubicBezTo>
                  <a:cubicBezTo>
                    <a:pt x="51936" y="115939"/>
                    <a:pt x="52241" y="115435"/>
                    <a:pt x="52736" y="115235"/>
                  </a:cubicBezTo>
                  <a:cubicBezTo>
                    <a:pt x="53346" y="115178"/>
                    <a:pt x="53937" y="115473"/>
                    <a:pt x="54260" y="115997"/>
                  </a:cubicBezTo>
                  <a:cubicBezTo>
                    <a:pt x="54441" y="116492"/>
                    <a:pt x="54441" y="117025"/>
                    <a:pt x="54260" y="117521"/>
                  </a:cubicBezTo>
                  <a:cubicBezTo>
                    <a:pt x="54213" y="117864"/>
                    <a:pt x="54213" y="118216"/>
                    <a:pt x="54260" y="118568"/>
                  </a:cubicBezTo>
                  <a:cubicBezTo>
                    <a:pt x="54289" y="118930"/>
                    <a:pt x="54508" y="119264"/>
                    <a:pt x="54832" y="119426"/>
                  </a:cubicBezTo>
                  <a:cubicBezTo>
                    <a:pt x="55346" y="119950"/>
                    <a:pt x="56194" y="119959"/>
                    <a:pt x="56718" y="119445"/>
                  </a:cubicBezTo>
                  <a:cubicBezTo>
                    <a:pt x="56727" y="119435"/>
                    <a:pt x="56727" y="119435"/>
                    <a:pt x="56737" y="119426"/>
                  </a:cubicBezTo>
                  <a:cubicBezTo>
                    <a:pt x="56794" y="118787"/>
                    <a:pt x="56794" y="118159"/>
                    <a:pt x="56737" y="117521"/>
                  </a:cubicBezTo>
                  <a:cubicBezTo>
                    <a:pt x="57070" y="117368"/>
                    <a:pt x="57451" y="117368"/>
                    <a:pt x="57785" y="117521"/>
                  </a:cubicBezTo>
                  <a:cubicBezTo>
                    <a:pt x="58223" y="117664"/>
                    <a:pt x="58604" y="117978"/>
                    <a:pt x="58832" y="118378"/>
                  </a:cubicBezTo>
                  <a:cubicBezTo>
                    <a:pt x="58871" y="118692"/>
                    <a:pt x="58871" y="119016"/>
                    <a:pt x="58832" y="119330"/>
                  </a:cubicBezTo>
                  <a:cubicBezTo>
                    <a:pt x="58642" y="120178"/>
                    <a:pt x="58642" y="121055"/>
                    <a:pt x="58832" y="121902"/>
                  </a:cubicBezTo>
                  <a:cubicBezTo>
                    <a:pt x="59147" y="122807"/>
                    <a:pt x="59794" y="123550"/>
                    <a:pt x="60642" y="123998"/>
                  </a:cubicBezTo>
                  <a:cubicBezTo>
                    <a:pt x="61147" y="124284"/>
                    <a:pt x="61756" y="124284"/>
                    <a:pt x="62261" y="123998"/>
                  </a:cubicBezTo>
                  <a:cubicBezTo>
                    <a:pt x="62299" y="123845"/>
                    <a:pt x="62299" y="123674"/>
                    <a:pt x="62261" y="123521"/>
                  </a:cubicBezTo>
                  <a:cubicBezTo>
                    <a:pt x="62642" y="122474"/>
                    <a:pt x="62642" y="121331"/>
                    <a:pt x="62261" y="120283"/>
                  </a:cubicBezTo>
                  <a:cubicBezTo>
                    <a:pt x="62128" y="119721"/>
                    <a:pt x="62128" y="119130"/>
                    <a:pt x="62261" y="118568"/>
                  </a:cubicBezTo>
                  <a:cubicBezTo>
                    <a:pt x="62366" y="118216"/>
                    <a:pt x="62661" y="117959"/>
                    <a:pt x="63023" y="117902"/>
                  </a:cubicBezTo>
                  <a:cubicBezTo>
                    <a:pt x="63423" y="117968"/>
                    <a:pt x="63776" y="118216"/>
                    <a:pt x="63976" y="118568"/>
                  </a:cubicBezTo>
                  <a:cubicBezTo>
                    <a:pt x="63976" y="118568"/>
                    <a:pt x="63976" y="119235"/>
                    <a:pt x="64833" y="119426"/>
                  </a:cubicBezTo>
                  <a:cubicBezTo>
                    <a:pt x="65224" y="119626"/>
                    <a:pt x="65681" y="119626"/>
                    <a:pt x="66071" y="119426"/>
                  </a:cubicBezTo>
                  <a:lnTo>
                    <a:pt x="66738" y="118568"/>
                  </a:lnTo>
                  <a:lnTo>
                    <a:pt x="67310" y="117997"/>
                  </a:lnTo>
                  <a:cubicBezTo>
                    <a:pt x="67767" y="117673"/>
                    <a:pt x="68376" y="117673"/>
                    <a:pt x="68834" y="117997"/>
                  </a:cubicBezTo>
                  <a:cubicBezTo>
                    <a:pt x="69205" y="118159"/>
                    <a:pt x="69443" y="118540"/>
                    <a:pt x="69405" y="118950"/>
                  </a:cubicBezTo>
                  <a:cubicBezTo>
                    <a:pt x="69415" y="119330"/>
                    <a:pt x="69234" y="119683"/>
                    <a:pt x="68929" y="119902"/>
                  </a:cubicBezTo>
                  <a:lnTo>
                    <a:pt x="68167" y="120759"/>
                  </a:lnTo>
                  <a:cubicBezTo>
                    <a:pt x="68167" y="120759"/>
                    <a:pt x="68167" y="120759"/>
                    <a:pt x="68167" y="120759"/>
                  </a:cubicBezTo>
                  <a:cubicBezTo>
                    <a:pt x="68167" y="120759"/>
                    <a:pt x="68167" y="121521"/>
                    <a:pt x="68167" y="121712"/>
                  </a:cubicBezTo>
                  <a:cubicBezTo>
                    <a:pt x="68167" y="121902"/>
                    <a:pt x="69691" y="121712"/>
                    <a:pt x="70548" y="121712"/>
                  </a:cubicBezTo>
                  <a:cubicBezTo>
                    <a:pt x="71310" y="121302"/>
                    <a:pt x="71844" y="120569"/>
                    <a:pt x="71977" y="119712"/>
                  </a:cubicBezTo>
                  <a:cubicBezTo>
                    <a:pt x="71977" y="119235"/>
                    <a:pt x="71977" y="118854"/>
                    <a:pt x="71977" y="118568"/>
                  </a:cubicBezTo>
                  <a:cubicBezTo>
                    <a:pt x="71977" y="118283"/>
                    <a:pt x="73310" y="118568"/>
                    <a:pt x="73596" y="117711"/>
                  </a:cubicBezTo>
                  <a:lnTo>
                    <a:pt x="73596" y="117711"/>
                  </a:lnTo>
                  <a:cubicBezTo>
                    <a:pt x="72929" y="119045"/>
                    <a:pt x="73596" y="118950"/>
                    <a:pt x="73596" y="119712"/>
                  </a:cubicBezTo>
                  <a:cubicBezTo>
                    <a:pt x="73596" y="120473"/>
                    <a:pt x="72929" y="120759"/>
                    <a:pt x="72358" y="121236"/>
                  </a:cubicBezTo>
                  <a:cubicBezTo>
                    <a:pt x="71786" y="121712"/>
                    <a:pt x="71501" y="122569"/>
                    <a:pt x="72358" y="123045"/>
                  </a:cubicBezTo>
                  <a:cubicBezTo>
                    <a:pt x="72901" y="123417"/>
                    <a:pt x="73625" y="123417"/>
                    <a:pt x="74168" y="123045"/>
                  </a:cubicBezTo>
                  <a:cubicBezTo>
                    <a:pt x="74168" y="123045"/>
                    <a:pt x="74739" y="122093"/>
                    <a:pt x="75215" y="121712"/>
                  </a:cubicBezTo>
                  <a:cubicBezTo>
                    <a:pt x="75587" y="121616"/>
                    <a:pt x="75987" y="121616"/>
                    <a:pt x="76358" y="121712"/>
                  </a:cubicBezTo>
                  <a:cubicBezTo>
                    <a:pt x="77320" y="118740"/>
                    <a:pt x="78559" y="115873"/>
                    <a:pt x="80073" y="113140"/>
                  </a:cubicBezTo>
                  <a:lnTo>
                    <a:pt x="116554" y="39797"/>
                  </a:lnTo>
                  <a:lnTo>
                    <a:pt x="117125" y="38654"/>
                  </a:lnTo>
                  <a:lnTo>
                    <a:pt x="117125" y="38654"/>
                  </a:lnTo>
                  <a:cubicBezTo>
                    <a:pt x="117125" y="38654"/>
                    <a:pt x="116649" y="37987"/>
                    <a:pt x="116268" y="37796"/>
                  </a:cubicBezTo>
                  <a:cubicBezTo>
                    <a:pt x="115887" y="37549"/>
                    <a:pt x="115411" y="37549"/>
                    <a:pt x="115030" y="37796"/>
                  </a:cubicBezTo>
                  <a:cubicBezTo>
                    <a:pt x="114763" y="38006"/>
                    <a:pt x="114535" y="38263"/>
                    <a:pt x="114363" y="38559"/>
                  </a:cubicBezTo>
                  <a:lnTo>
                    <a:pt x="113792" y="39130"/>
                  </a:lnTo>
                  <a:cubicBezTo>
                    <a:pt x="113363" y="39435"/>
                    <a:pt x="112791" y="39435"/>
                    <a:pt x="112363" y="39130"/>
                  </a:cubicBezTo>
                  <a:cubicBezTo>
                    <a:pt x="111953" y="38939"/>
                    <a:pt x="111696" y="38530"/>
                    <a:pt x="111696" y="38082"/>
                  </a:cubicBezTo>
                  <a:cubicBezTo>
                    <a:pt x="111610" y="37768"/>
                    <a:pt x="111610" y="37444"/>
                    <a:pt x="111696" y="37130"/>
                  </a:cubicBezTo>
                  <a:cubicBezTo>
                    <a:pt x="112001" y="36892"/>
                    <a:pt x="112258" y="36606"/>
                    <a:pt x="112458" y="36273"/>
                  </a:cubicBezTo>
                  <a:lnTo>
                    <a:pt x="112458" y="36273"/>
                  </a:lnTo>
                  <a:cubicBezTo>
                    <a:pt x="112458" y="36273"/>
                    <a:pt x="112458" y="35511"/>
                    <a:pt x="112458" y="35320"/>
                  </a:cubicBezTo>
                  <a:cubicBezTo>
                    <a:pt x="112458" y="35130"/>
                    <a:pt x="110839" y="35320"/>
                    <a:pt x="109982" y="35320"/>
                  </a:cubicBezTo>
                  <a:cubicBezTo>
                    <a:pt x="109220" y="35711"/>
                    <a:pt x="108715" y="36473"/>
                    <a:pt x="108648" y="37320"/>
                  </a:cubicBezTo>
                  <a:cubicBezTo>
                    <a:pt x="108648" y="37796"/>
                    <a:pt x="108648" y="38177"/>
                    <a:pt x="108172" y="38463"/>
                  </a:cubicBezTo>
                  <a:cubicBezTo>
                    <a:pt x="107696" y="38749"/>
                    <a:pt x="106838" y="38463"/>
                    <a:pt x="106648" y="39321"/>
                  </a:cubicBezTo>
                  <a:lnTo>
                    <a:pt x="106648" y="39321"/>
                  </a:lnTo>
                  <a:cubicBezTo>
                    <a:pt x="107219" y="37892"/>
                    <a:pt x="106648" y="37892"/>
                    <a:pt x="106172" y="37225"/>
                  </a:cubicBezTo>
                  <a:cubicBezTo>
                    <a:pt x="105695" y="36558"/>
                    <a:pt x="106934" y="36082"/>
                    <a:pt x="107410" y="35701"/>
                  </a:cubicBezTo>
                  <a:cubicBezTo>
                    <a:pt x="107886" y="35320"/>
                    <a:pt x="108362" y="34368"/>
                    <a:pt x="107410" y="33891"/>
                  </a:cubicBezTo>
                  <a:cubicBezTo>
                    <a:pt x="106915" y="33472"/>
                    <a:pt x="106191" y="33472"/>
                    <a:pt x="105695" y="33891"/>
                  </a:cubicBezTo>
                  <a:cubicBezTo>
                    <a:pt x="105219" y="33891"/>
                    <a:pt x="105029" y="34844"/>
                    <a:pt x="104648" y="35225"/>
                  </a:cubicBezTo>
                  <a:cubicBezTo>
                    <a:pt x="104105" y="35596"/>
                    <a:pt x="103381" y="35596"/>
                    <a:pt x="102838" y="35225"/>
                  </a:cubicBezTo>
                  <a:cubicBezTo>
                    <a:pt x="102171" y="34653"/>
                    <a:pt x="102838" y="33891"/>
                    <a:pt x="103409" y="33510"/>
                  </a:cubicBezTo>
                  <a:lnTo>
                    <a:pt x="105600" y="32082"/>
                  </a:lnTo>
                  <a:cubicBezTo>
                    <a:pt x="105981" y="31843"/>
                    <a:pt x="106314" y="31510"/>
                    <a:pt x="106553" y="31129"/>
                  </a:cubicBezTo>
                  <a:cubicBezTo>
                    <a:pt x="106676" y="30653"/>
                    <a:pt x="106486" y="30157"/>
                    <a:pt x="106076" y="29891"/>
                  </a:cubicBezTo>
                  <a:cubicBezTo>
                    <a:pt x="105543" y="29605"/>
                    <a:pt x="104895" y="29605"/>
                    <a:pt x="104362" y="29891"/>
                  </a:cubicBezTo>
                  <a:cubicBezTo>
                    <a:pt x="103686" y="30224"/>
                    <a:pt x="103076" y="30672"/>
                    <a:pt x="102552" y="31224"/>
                  </a:cubicBezTo>
                  <a:cubicBezTo>
                    <a:pt x="101981" y="31891"/>
                    <a:pt x="101219" y="32748"/>
                    <a:pt x="100266" y="32272"/>
                  </a:cubicBezTo>
                  <a:cubicBezTo>
                    <a:pt x="99618" y="32053"/>
                    <a:pt x="99266" y="31348"/>
                    <a:pt x="99485" y="30700"/>
                  </a:cubicBezTo>
                  <a:cubicBezTo>
                    <a:pt x="99495" y="30691"/>
                    <a:pt x="99495" y="30672"/>
                    <a:pt x="99504" y="30653"/>
                  </a:cubicBezTo>
                  <a:cubicBezTo>
                    <a:pt x="99876" y="30157"/>
                    <a:pt x="100419" y="29814"/>
                    <a:pt x="101028" y="29700"/>
                  </a:cubicBezTo>
                  <a:cubicBezTo>
                    <a:pt x="101885" y="29700"/>
                    <a:pt x="103124" y="29129"/>
                    <a:pt x="103028" y="28176"/>
                  </a:cubicBezTo>
                  <a:cubicBezTo>
                    <a:pt x="102933" y="27224"/>
                    <a:pt x="102171" y="26843"/>
                    <a:pt x="101314" y="26652"/>
                  </a:cubicBezTo>
                  <a:cubicBezTo>
                    <a:pt x="100542" y="26605"/>
                    <a:pt x="99771" y="26805"/>
                    <a:pt x="99123" y="27224"/>
                  </a:cubicBezTo>
                  <a:cubicBezTo>
                    <a:pt x="98552" y="27224"/>
                    <a:pt x="98075" y="28081"/>
                    <a:pt x="97409" y="28462"/>
                  </a:cubicBezTo>
                  <a:cubicBezTo>
                    <a:pt x="97066" y="28719"/>
                    <a:pt x="96609" y="28719"/>
                    <a:pt x="96266" y="28462"/>
                  </a:cubicBezTo>
                  <a:cubicBezTo>
                    <a:pt x="96342" y="27195"/>
                    <a:pt x="97228" y="26119"/>
                    <a:pt x="98456" y="25795"/>
                  </a:cubicBezTo>
                  <a:cubicBezTo>
                    <a:pt x="98923" y="25662"/>
                    <a:pt x="99371" y="25471"/>
                    <a:pt x="99790" y="25223"/>
                  </a:cubicBezTo>
                  <a:cubicBezTo>
                    <a:pt x="100104" y="25033"/>
                    <a:pt x="100209" y="24623"/>
                    <a:pt x="100019" y="24309"/>
                  </a:cubicBezTo>
                  <a:cubicBezTo>
                    <a:pt x="99961" y="24214"/>
                    <a:pt x="99885" y="24137"/>
                    <a:pt x="99790" y="24080"/>
                  </a:cubicBezTo>
                  <a:lnTo>
                    <a:pt x="99218" y="24080"/>
                  </a:lnTo>
                  <a:cubicBezTo>
                    <a:pt x="98142" y="23871"/>
                    <a:pt x="97028" y="24147"/>
                    <a:pt x="96170" y="24843"/>
                  </a:cubicBezTo>
                  <a:cubicBezTo>
                    <a:pt x="95599" y="25414"/>
                    <a:pt x="95218" y="26271"/>
                    <a:pt x="94265" y="26176"/>
                  </a:cubicBezTo>
                  <a:cubicBezTo>
                    <a:pt x="94446" y="24223"/>
                    <a:pt x="96018" y="22690"/>
                    <a:pt x="97980" y="22557"/>
                  </a:cubicBezTo>
                  <a:cubicBezTo>
                    <a:pt x="98599" y="22451"/>
                    <a:pt x="99199" y="22299"/>
                    <a:pt x="99790" y="22081"/>
                  </a:cubicBezTo>
                  <a:cubicBezTo>
                    <a:pt x="100352" y="21947"/>
                    <a:pt x="100704" y="21385"/>
                    <a:pt x="100571" y="20823"/>
                  </a:cubicBezTo>
                  <a:cubicBezTo>
                    <a:pt x="100571" y="20795"/>
                    <a:pt x="100561" y="20775"/>
                    <a:pt x="100552" y="20747"/>
                  </a:cubicBezTo>
                  <a:cubicBezTo>
                    <a:pt x="100228" y="20271"/>
                    <a:pt x="99761" y="19909"/>
                    <a:pt x="99218" y="19699"/>
                  </a:cubicBezTo>
                  <a:cubicBezTo>
                    <a:pt x="97856" y="19061"/>
                    <a:pt x="96294" y="19061"/>
                    <a:pt x="94932" y="19699"/>
                  </a:cubicBezTo>
                  <a:cubicBezTo>
                    <a:pt x="93789" y="20461"/>
                    <a:pt x="93313" y="21699"/>
                    <a:pt x="92551" y="22557"/>
                  </a:cubicBezTo>
                  <a:cubicBezTo>
                    <a:pt x="91789" y="23414"/>
                    <a:pt x="91789" y="23318"/>
                    <a:pt x="91217" y="23128"/>
                  </a:cubicBezTo>
                  <a:cubicBezTo>
                    <a:pt x="90551" y="22994"/>
                    <a:pt x="90113" y="22338"/>
                    <a:pt x="90246" y="21671"/>
                  </a:cubicBezTo>
                  <a:cubicBezTo>
                    <a:pt x="90255" y="21642"/>
                    <a:pt x="90255" y="21623"/>
                    <a:pt x="90265" y="21604"/>
                  </a:cubicBezTo>
                  <a:cubicBezTo>
                    <a:pt x="90265" y="21032"/>
                    <a:pt x="91027" y="20652"/>
                    <a:pt x="91408" y="20271"/>
                  </a:cubicBezTo>
                  <a:cubicBezTo>
                    <a:pt x="91903" y="19889"/>
                    <a:pt x="92094" y="19242"/>
                    <a:pt x="91884" y="18651"/>
                  </a:cubicBezTo>
                  <a:cubicBezTo>
                    <a:pt x="91370" y="17860"/>
                    <a:pt x="90398" y="17518"/>
                    <a:pt x="89503" y="17794"/>
                  </a:cubicBezTo>
                  <a:cubicBezTo>
                    <a:pt x="88798" y="18042"/>
                    <a:pt x="88198" y="18509"/>
                    <a:pt x="87788" y="19127"/>
                  </a:cubicBezTo>
                  <a:lnTo>
                    <a:pt x="87026" y="20080"/>
                  </a:lnTo>
                  <a:cubicBezTo>
                    <a:pt x="86703" y="18546"/>
                    <a:pt x="87217" y="16956"/>
                    <a:pt x="88360" y="15889"/>
                  </a:cubicBezTo>
                  <a:lnTo>
                    <a:pt x="89217" y="15032"/>
                  </a:lnTo>
                  <a:cubicBezTo>
                    <a:pt x="89484" y="14660"/>
                    <a:pt x="89484" y="14165"/>
                    <a:pt x="89217" y="13793"/>
                  </a:cubicBezTo>
                  <a:lnTo>
                    <a:pt x="88550" y="13793"/>
                  </a:lnTo>
                  <a:cubicBezTo>
                    <a:pt x="87446" y="13460"/>
                    <a:pt x="86265" y="13936"/>
                    <a:pt x="85693" y="14937"/>
                  </a:cubicBezTo>
                  <a:cubicBezTo>
                    <a:pt x="85226" y="15813"/>
                    <a:pt x="84883" y="16737"/>
                    <a:pt x="84645" y="17699"/>
                  </a:cubicBezTo>
                  <a:cubicBezTo>
                    <a:pt x="84645" y="17699"/>
                    <a:pt x="83978" y="18461"/>
                    <a:pt x="83598" y="18175"/>
                  </a:cubicBezTo>
                  <a:cubicBezTo>
                    <a:pt x="83550" y="18023"/>
                    <a:pt x="83550" y="17851"/>
                    <a:pt x="83598" y="17699"/>
                  </a:cubicBezTo>
                  <a:cubicBezTo>
                    <a:pt x="83598" y="16080"/>
                    <a:pt x="84740" y="14937"/>
                    <a:pt x="84645" y="13317"/>
                  </a:cubicBezTo>
                  <a:cubicBezTo>
                    <a:pt x="84502" y="12279"/>
                    <a:pt x="84036" y="11307"/>
                    <a:pt x="83311" y="10555"/>
                  </a:cubicBezTo>
                  <a:cubicBezTo>
                    <a:pt x="82835" y="9984"/>
                    <a:pt x="81883" y="9221"/>
                    <a:pt x="81407" y="9698"/>
                  </a:cubicBezTo>
                  <a:cubicBezTo>
                    <a:pt x="80930" y="10174"/>
                    <a:pt x="81407" y="9698"/>
                    <a:pt x="81407" y="10364"/>
                  </a:cubicBezTo>
                  <a:cubicBezTo>
                    <a:pt x="81407" y="11031"/>
                    <a:pt x="81978" y="12746"/>
                    <a:pt x="82169" y="13984"/>
                  </a:cubicBezTo>
                  <a:cubicBezTo>
                    <a:pt x="82492" y="15108"/>
                    <a:pt x="82159" y="16318"/>
                    <a:pt x="81311" y="17127"/>
                  </a:cubicBezTo>
                  <a:cubicBezTo>
                    <a:pt x="80645" y="17127"/>
                    <a:pt x="80168" y="16461"/>
                    <a:pt x="80168" y="15889"/>
                  </a:cubicBezTo>
                  <a:cubicBezTo>
                    <a:pt x="80168" y="15318"/>
                    <a:pt x="80168" y="14841"/>
                    <a:pt x="80168" y="14270"/>
                  </a:cubicBezTo>
                  <a:cubicBezTo>
                    <a:pt x="80168" y="14270"/>
                    <a:pt x="79025" y="14270"/>
                    <a:pt x="78740" y="14270"/>
                  </a:cubicBezTo>
                  <a:cubicBezTo>
                    <a:pt x="78454" y="14270"/>
                    <a:pt x="78168" y="15318"/>
                    <a:pt x="77501" y="15127"/>
                  </a:cubicBezTo>
                  <a:cubicBezTo>
                    <a:pt x="76835" y="14937"/>
                    <a:pt x="77978" y="12650"/>
                    <a:pt x="78263" y="11412"/>
                  </a:cubicBezTo>
                  <a:cubicBezTo>
                    <a:pt x="78787" y="9355"/>
                    <a:pt x="78168" y="7174"/>
                    <a:pt x="76644" y="5697"/>
                  </a:cubicBezTo>
                  <a:cubicBezTo>
                    <a:pt x="76463" y="5402"/>
                    <a:pt x="76197" y="5173"/>
                    <a:pt x="75882" y="5030"/>
                  </a:cubicBezTo>
                  <a:cubicBezTo>
                    <a:pt x="75225" y="4707"/>
                    <a:pt x="74425" y="4983"/>
                    <a:pt x="74101" y="5640"/>
                  </a:cubicBezTo>
                  <a:cubicBezTo>
                    <a:pt x="74091" y="5659"/>
                    <a:pt x="74082" y="5678"/>
                    <a:pt x="74073" y="5697"/>
                  </a:cubicBezTo>
                  <a:cubicBezTo>
                    <a:pt x="73930" y="6326"/>
                    <a:pt x="73930" y="6973"/>
                    <a:pt x="74073" y="7602"/>
                  </a:cubicBezTo>
                  <a:cubicBezTo>
                    <a:pt x="74273" y="8478"/>
                    <a:pt x="74273" y="9393"/>
                    <a:pt x="74073" y="10269"/>
                  </a:cubicBezTo>
                  <a:cubicBezTo>
                    <a:pt x="73882" y="11241"/>
                    <a:pt x="72948" y="11870"/>
                    <a:pt x="71977" y="11698"/>
                  </a:cubicBezTo>
                  <a:cubicBezTo>
                    <a:pt x="71081" y="11355"/>
                    <a:pt x="70539" y="10460"/>
                    <a:pt x="70643" y="9507"/>
                  </a:cubicBezTo>
                  <a:cubicBezTo>
                    <a:pt x="70739" y="8717"/>
                    <a:pt x="70739" y="7917"/>
                    <a:pt x="70643" y="7126"/>
                  </a:cubicBezTo>
                  <a:cubicBezTo>
                    <a:pt x="70643" y="6269"/>
                    <a:pt x="69215" y="5412"/>
                    <a:pt x="68453" y="5793"/>
                  </a:cubicBezTo>
                  <a:cubicBezTo>
                    <a:pt x="68214" y="5983"/>
                    <a:pt x="68043" y="6250"/>
                    <a:pt x="67976" y="6555"/>
                  </a:cubicBezTo>
                  <a:cubicBezTo>
                    <a:pt x="67881" y="7250"/>
                    <a:pt x="67881" y="7955"/>
                    <a:pt x="67976" y="8650"/>
                  </a:cubicBezTo>
                  <a:cubicBezTo>
                    <a:pt x="68148" y="9336"/>
                    <a:pt x="67881" y="10050"/>
                    <a:pt x="67310" y="10460"/>
                  </a:cubicBezTo>
                  <a:cubicBezTo>
                    <a:pt x="66786" y="10784"/>
                    <a:pt x="66119" y="10784"/>
                    <a:pt x="65595" y="10460"/>
                  </a:cubicBezTo>
                  <a:cubicBezTo>
                    <a:pt x="65271" y="9936"/>
                    <a:pt x="65271" y="9269"/>
                    <a:pt x="65595" y="8745"/>
                  </a:cubicBezTo>
                  <a:lnTo>
                    <a:pt x="66548" y="4554"/>
                  </a:lnTo>
                  <a:cubicBezTo>
                    <a:pt x="66643" y="3887"/>
                    <a:pt x="66643" y="3221"/>
                    <a:pt x="66548" y="2554"/>
                  </a:cubicBezTo>
                  <a:cubicBezTo>
                    <a:pt x="66567" y="1745"/>
                    <a:pt x="66214" y="973"/>
                    <a:pt x="65595" y="459"/>
                  </a:cubicBezTo>
                  <a:cubicBezTo>
                    <a:pt x="65252" y="68"/>
                    <a:pt x="64776" y="-170"/>
                    <a:pt x="64261" y="-208"/>
                  </a:cubicBezTo>
                  <a:cubicBezTo>
                    <a:pt x="63690" y="-208"/>
                    <a:pt x="63214" y="-208"/>
                    <a:pt x="63119" y="268"/>
                  </a:cubicBezTo>
                  <a:cubicBezTo>
                    <a:pt x="63023" y="744"/>
                    <a:pt x="63119" y="1030"/>
                    <a:pt x="63119" y="1411"/>
                  </a:cubicBezTo>
                  <a:cubicBezTo>
                    <a:pt x="63452" y="2497"/>
                    <a:pt x="63452" y="3659"/>
                    <a:pt x="63119" y="4745"/>
                  </a:cubicBezTo>
                  <a:cubicBezTo>
                    <a:pt x="63071" y="5211"/>
                    <a:pt x="62652" y="5554"/>
                    <a:pt x="62176" y="5507"/>
                  </a:cubicBezTo>
                  <a:cubicBezTo>
                    <a:pt x="62176" y="5507"/>
                    <a:pt x="62166" y="5507"/>
                    <a:pt x="62166" y="5507"/>
                  </a:cubicBezTo>
                  <a:cubicBezTo>
                    <a:pt x="61814" y="5450"/>
                    <a:pt x="61499" y="5240"/>
                    <a:pt x="61309" y="4935"/>
                  </a:cubicBezTo>
                  <a:cubicBezTo>
                    <a:pt x="61118" y="4278"/>
                    <a:pt x="61118" y="3592"/>
                    <a:pt x="61309" y="2935"/>
                  </a:cubicBezTo>
                  <a:cubicBezTo>
                    <a:pt x="61499" y="2249"/>
                    <a:pt x="61499" y="1525"/>
                    <a:pt x="61309" y="839"/>
                  </a:cubicBezTo>
                  <a:cubicBezTo>
                    <a:pt x="61023" y="87"/>
                    <a:pt x="60299" y="-408"/>
                    <a:pt x="59499" y="-399"/>
                  </a:cubicBezTo>
                  <a:cubicBezTo>
                    <a:pt x="58928" y="-399"/>
                    <a:pt x="58547" y="173"/>
                    <a:pt x="58451" y="649"/>
                  </a:cubicBezTo>
                  <a:cubicBezTo>
                    <a:pt x="58366" y="1182"/>
                    <a:pt x="58366" y="1735"/>
                    <a:pt x="58451" y="2268"/>
                  </a:cubicBezTo>
                  <a:cubicBezTo>
                    <a:pt x="58966" y="3935"/>
                    <a:pt x="59156" y="5678"/>
                    <a:pt x="59023" y="7412"/>
                  </a:cubicBezTo>
                  <a:cubicBezTo>
                    <a:pt x="59023" y="7983"/>
                    <a:pt x="59023" y="8650"/>
                    <a:pt x="57975" y="8555"/>
                  </a:cubicBezTo>
                  <a:cubicBezTo>
                    <a:pt x="57566" y="8441"/>
                    <a:pt x="57223" y="8164"/>
                    <a:pt x="57023" y="7793"/>
                  </a:cubicBezTo>
                  <a:cubicBezTo>
                    <a:pt x="56985" y="7440"/>
                    <a:pt x="56985" y="7088"/>
                    <a:pt x="57023" y="6745"/>
                  </a:cubicBezTo>
                  <a:cubicBezTo>
                    <a:pt x="57070" y="6107"/>
                    <a:pt x="57070" y="5478"/>
                    <a:pt x="57023" y="4840"/>
                  </a:cubicBezTo>
                  <a:cubicBezTo>
                    <a:pt x="57032" y="4068"/>
                    <a:pt x="56765" y="3325"/>
                    <a:pt x="56261" y="2745"/>
                  </a:cubicBezTo>
                  <a:cubicBezTo>
                    <a:pt x="55784" y="2173"/>
                    <a:pt x="54641" y="1792"/>
                    <a:pt x="54070" y="2268"/>
                  </a:cubicBezTo>
                  <a:cubicBezTo>
                    <a:pt x="53498" y="2745"/>
                    <a:pt x="54070" y="3507"/>
                    <a:pt x="54070" y="4078"/>
                  </a:cubicBezTo>
                  <a:cubicBezTo>
                    <a:pt x="54213" y="4611"/>
                    <a:pt x="54213" y="5164"/>
                    <a:pt x="54070" y="5697"/>
                  </a:cubicBezTo>
                  <a:cubicBezTo>
                    <a:pt x="54165" y="5945"/>
                    <a:pt x="54165" y="6212"/>
                    <a:pt x="54070" y="6459"/>
                  </a:cubicBezTo>
                  <a:lnTo>
                    <a:pt x="53594" y="6459"/>
                  </a:lnTo>
                  <a:cubicBezTo>
                    <a:pt x="52670" y="6421"/>
                    <a:pt x="51870" y="5812"/>
                    <a:pt x="51593" y="4935"/>
                  </a:cubicBezTo>
                  <a:cubicBezTo>
                    <a:pt x="51317" y="4202"/>
                    <a:pt x="51317" y="3383"/>
                    <a:pt x="51593" y="2649"/>
                  </a:cubicBezTo>
                  <a:cubicBezTo>
                    <a:pt x="51936" y="1973"/>
                    <a:pt x="52108" y="1221"/>
                    <a:pt x="52070" y="459"/>
                  </a:cubicBezTo>
                  <a:cubicBezTo>
                    <a:pt x="52108" y="239"/>
                    <a:pt x="52108" y="11"/>
                    <a:pt x="52070" y="-208"/>
                  </a:cubicBezTo>
                  <a:cubicBezTo>
                    <a:pt x="51613" y="-380"/>
                    <a:pt x="51098" y="-380"/>
                    <a:pt x="50641" y="-208"/>
                  </a:cubicBezTo>
                  <a:lnTo>
                    <a:pt x="49688" y="-208"/>
                  </a:lnTo>
                  <a:cubicBezTo>
                    <a:pt x="48755" y="220"/>
                    <a:pt x="48298" y="1297"/>
                    <a:pt x="48641" y="2268"/>
                  </a:cubicBezTo>
                  <a:cubicBezTo>
                    <a:pt x="48641" y="3316"/>
                    <a:pt x="49307" y="4268"/>
                    <a:pt x="49307" y="5316"/>
                  </a:cubicBezTo>
                  <a:cubicBezTo>
                    <a:pt x="49374" y="5830"/>
                    <a:pt x="49050" y="6326"/>
                    <a:pt x="48545" y="6459"/>
                  </a:cubicBezTo>
                  <a:cubicBezTo>
                    <a:pt x="47936" y="6516"/>
                    <a:pt x="47345" y="6221"/>
                    <a:pt x="47021" y="5697"/>
                  </a:cubicBezTo>
                  <a:cubicBezTo>
                    <a:pt x="46888" y="5202"/>
                    <a:pt x="46888" y="4669"/>
                    <a:pt x="47021" y="4173"/>
                  </a:cubicBezTo>
                  <a:cubicBezTo>
                    <a:pt x="47107" y="3830"/>
                    <a:pt x="47107" y="3468"/>
                    <a:pt x="47021" y="3125"/>
                  </a:cubicBezTo>
                  <a:cubicBezTo>
                    <a:pt x="46955" y="2725"/>
                    <a:pt x="46707" y="2373"/>
                    <a:pt x="46355" y="2173"/>
                  </a:cubicBezTo>
                  <a:cubicBezTo>
                    <a:pt x="45888" y="1678"/>
                    <a:pt x="45107" y="1649"/>
                    <a:pt x="44602" y="2116"/>
                  </a:cubicBezTo>
                  <a:cubicBezTo>
                    <a:pt x="44583" y="2135"/>
                    <a:pt x="44564" y="2154"/>
                    <a:pt x="44545" y="2173"/>
                  </a:cubicBezTo>
                  <a:cubicBezTo>
                    <a:pt x="44488" y="2811"/>
                    <a:pt x="44488" y="3449"/>
                    <a:pt x="44545" y="4078"/>
                  </a:cubicBezTo>
                  <a:cubicBezTo>
                    <a:pt x="44212" y="4221"/>
                    <a:pt x="43830" y="4221"/>
                    <a:pt x="43497" y="4078"/>
                  </a:cubicBezTo>
                  <a:cubicBezTo>
                    <a:pt x="43031" y="3926"/>
                    <a:pt x="42649" y="3583"/>
                    <a:pt x="42449" y="3125"/>
                  </a:cubicBezTo>
                  <a:cubicBezTo>
                    <a:pt x="42402" y="2811"/>
                    <a:pt x="42402" y="2488"/>
                    <a:pt x="42449" y="2173"/>
                  </a:cubicBezTo>
                  <a:cubicBezTo>
                    <a:pt x="42545" y="1506"/>
                    <a:pt x="42545" y="839"/>
                    <a:pt x="42449" y="173"/>
                  </a:cubicBezTo>
                  <a:cubicBezTo>
                    <a:pt x="41611" y="3983"/>
                    <a:pt x="39735" y="7479"/>
                    <a:pt x="37020" y="10269"/>
                  </a:cubicBezTo>
                  <a:cubicBezTo>
                    <a:pt x="34734" y="12365"/>
                    <a:pt x="31781" y="13698"/>
                    <a:pt x="29400" y="15794"/>
                  </a:cubicBezTo>
                  <a:cubicBezTo>
                    <a:pt x="26257" y="18823"/>
                    <a:pt x="23761" y="22442"/>
                    <a:pt x="22066" y="26462"/>
                  </a:cubicBezTo>
                  <a:cubicBezTo>
                    <a:pt x="12341" y="43159"/>
                    <a:pt x="5550" y="61390"/>
                    <a:pt x="1968" y="80373"/>
                  </a:cubicBezTo>
                  <a:cubicBezTo>
                    <a:pt x="1206" y="86088"/>
                    <a:pt x="1016" y="91994"/>
                    <a:pt x="-32" y="97614"/>
                  </a:cubicBezTo>
                  <a:lnTo>
                    <a:pt x="825" y="97137"/>
                  </a:lnTo>
                  <a:close/>
                </a:path>
              </a:pathLst>
            </a:custGeom>
            <a:solidFill>
              <a:srgbClr val="E6B495"/>
            </a:solidFill>
            <a:ln w="2286" cap="flat">
              <a:solidFill>
                <a:srgbClr val="694F43"/>
              </a:solid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A8ED4D70-139C-7A57-0ED8-85FD325A7CE4}"/>
                </a:ext>
              </a:extLst>
            </p:cNvPr>
            <p:cNvSpPr/>
            <p:nvPr/>
          </p:nvSpPr>
          <p:spPr>
            <a:xfrm>
              <a:off x="5945695" y="2669877"/>
              <a:ext cx="40111" cy="41376"/>
            </a:xfrm>
            <a:custGeom>
              <a:avLst/>
              <a:gdLst>
                <a:gd name="connsiteX0" fmla="*/ 5111 w 40111"/>
                <a:gd name="connsiteY0" fmla="*/ 10344 h 41376"/>
                <a:gd name="connsiteX1" fmla="*/ -32 w 40111"/>
                <a:gd name="connsiteY1" fmla="*/ 24441 h 41376"/>
                <a:gd name="connsiteX2" fmla="*/ 3206 w 40111"/>
                <a:gd name="connsiteY2" fmla="*/ 33966 h 41376"/>
                <a:gd name="connsiteX3" fmla="*/ 5968 w 40111"/>
                <a:gd name="connsiteY3" fmla="*/ 38062 h 41376"/>
                <a:gd name="connsiteX4" fmla="*/ 9397 w 40111"/>
                <a:gd name="connsiteY4" fmla="*/ 39776 h 41376"/>
                <a:gd name="connsiteX5" fmla="*/ 27781 w 40111"/>
                <a:gd name="connsiteY5" fmla="*/ 38157 h 41376"/>
                <a:gd name="connsiteX6" fmla="*/ 39687 w 40111"/>
                <a:gd name="connsiteY6" fmla="*/ 22250 h 41376"/>
                <a:gd name="connsiteX7" fmla="*/ 39687 w 40111"/>
                <a:gd name="connsiteY7" fmla="*/ 15011 h 41376"/>
                <a:gd name="connsiteX8" fmla="*/ 38258 w 40111"/>
                <a:gd name="connsiteY8" fmla="*/ 10439 h 41376"/>
                <a:gd name="connsiteX9" fmla="*/ 30257 w 40111"/>
                <a:gd name="connsiteY9" fmla="*/ 914 h 41376"/>
                <a:gd name="connsiteX10" fmla="*/ 20732 w 40111"/>
                <a:gd name="connsiteY10" fmla="*/ -38 h 41376"/>
                <a:gd name="connsiteX11" fmla="*/ 5111 w 40111"/>
                <a:gd name="connsiteY11" fmla="*/ 10344 h 4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11" h="41376">
                  <a:moveTo>
                    <a:pt x="5111" y="10344"/>
                  </a:moveTo>
                  <a:cubicBezTo>
                    <a:pt x="2073" y="14449"/>
                    <a:pt x="292" y="19345"/>
                    <a:pt x="-32" y="24441"/>
                  </a:cubicBezTo>
                  <a:cubicBezTo>
                    <a:pt x="377" y="27803"/>
                    <a:pt x="1482" y="31051"/>
                    <a:pt x="3206" y="33966"/>
                  </a:cubicBezTo>
                  <a:cubicBezTo>
                    <a:pt x="3902" y="35471"/>
                    <a:pt x="4835" y="36852"/>
                    <a:pt x="5968" y="38062"/>
                  </a:cubicBezTo>
                  <a:cubicBezTo>
                    <a:pt x="6988" y="38862"/>
                    <a:pt x="8150" y="39443"/>
                    <a:pt x="9397" y="39776"/>
                  </a:cubicBezTo>
                  <a:cubicBezTo>
                    <a:pt x="15484" y="41824"/>
                    <a:pt x="22142" y="41234"/>
                    <a:pt x="27781" y="38157"/>
                  </a:cubicBezTo>
                  <a:cubicBezTo>
                    <a:pt x="33848" y="34814"/>
                    <a:pt x="38192" y="29022"/>
                    <a:pt x="39687" y="22250"/>
                  </a:cubicBezTo>
                  <a:cubicBezTo>
                    <a:pt x="40211" y="19869"/>
                    <a:pt x="40211" y="17393"/>
                    <a:pt x="39687" y="15011"/>
                  </a:cubicBezTo>
                  <a:cubicBezTo>
                    <a:pt x="39373" y="13440"/>
                    <a:pt x="38887" y="11906"/>
                    <a:pt x="38258" y="10439"/>
                  </a:cubicBezTo>
                  <a:cubicBezTo>
                    <a:pt x="36686" y="6486"/>
                    <a:pt x="33877" y="3143"/>
                    <a:pt x="30257" y="914"/>
                  </a:cubicBezTo>
                  <a:cubicBezTo>
                    <a:pt x="27266" y="-410"/>
                    <a:pt x="23923" y="-743"/>
                    <a:pt x="20732" y="-38"/>
                  </a:cubicBezTo>
                  <a:cubicBezTo>
                    <a:pt x="14322" y="1143"/>
                    <a:pt x="8683" y="4896"/>
                    <a:pt x="5111" y="10344"/>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D4AAF1BB-F4AF-8B4C-B97E-B1FA79E89D98}"/>
                </a:ext>
              </a:extLst>
            </p:cNvPr>
            <p:cNvSpPr/>
            <p:nvPr/>
          </p:nvSpPr>
          <p:spPr>
            <a:xfrm>
              <a:off x="6047069" y="2697629"/>
              <a:ext cx="29312" cy="41761"/>
            </a:xfrm>
            <a:custGeom>
              <a:avLst/>
              <a:gdLst>
                <a:gd name="connsiteX0" fmla="*/ 34 w 29312"/>
                <a:gd name="connsiteY0" fmla="*/ 24121 h 41761"/>
                <a:gd name="connsiteX1" fmla="*/ 4035 w 29312"/>
                <a:gd name="connsiteY1" fmla="*/ 36027 h 41761"/>
                <a:gd name="connsiteX2" fmla="*/ 8797 w 29312"/>
                <a:gd name="connsiteY2" fmla="*/ 39551 h 41761"/>
                <a:gd name="connsiteX3" fmla="*/ 14131 w 29312"/>
                <a:gd name="connsiteY3" fmla="*/ 41361 h 41761"/>
                <a:gd name="connsiteX4" fmla="*/ 19751 w 29312"/>
                <a:gd name="connsiteY4" fmla="*/ 39647 h 41761"/>
                <a:gd name="connsiteX5" fmla="*/ 28133 w 29312"/>
                <a:gd name="connsiteY5" fmla="*/ 26978 h 41761"/>
                <a:gd name="connsiteX6" fmla="*/ 29085 w 29312"/>
                <a:gd name="connsiteY6" fmla="*/ 11357 h 41761"/>
                <a:gd name="connsiteX7" fmla="*/ 27847 w 29312"/>
                <a:gd name="connsiteY7" fmla="*/ 4880 h 41761"/>
                <a:gd name="connsiteX8" fmla="*/ 21656 w 29312"/>
                <a:gd name="connsiteY8" fmla="*/ 213 h 41761"/>
                <a:gd name="connsiteX9" fmla="*/ 10893 w 29312"/>
                <a:gd name="connsiteY9" fmla="*/ 1070 h 41761"/>
                <a:gd name="connsiteX10" fmla="*/ 34 w 29312"/>
                <a:gd name="connsiteY10" fmla="*/ 24121 h 4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312" h="41761">
                  <a:moveTo>
                    <a:pt x="34" y="24121"/>
                  </a:moveTo>
                  <a:cubicBezTo>
                    <a:pt x="-233" y="28464"/>
                    <a:pt x="1196" y="32731"/>
                    <a:pt x="4035" y="36027"/>
                  </a:cubicBezTo>
                  <a:cubicBezTo>
                    <a:pt x="5406" y="37465"/>
                    <a:pt x="7016" y="38665"/>
                    <a:pt x="8797" y="39551"/>
                  </a:cubicBezTo>
                  <a:cubicBezTo>
                    <a:pt x="10407" y="40561"/>
                    <a:pt x="12236" y="41180"/>
                    <a:pt x="14131" y="41361"/>
                  </a:cubicBezTo>
                  <a:cubicBezTo>
                    <a:pt x="16141" y="41399"/>
                    <a:pt x="18103" y="40799"/>
                    <a:pt x="19751" y="39647"/>
                  </a:cubicBezTo>
                  <a:cubicBezTo>
                    <a:pt x="24028" y="36617"/>
                    <a:pt x="27019" y="32103"/>
                    <a:pt x="28133" y="26978"/>
                  </a:cubicBezTo>
                  <a:cubicBezTo>
                    <a:pt x="29209" y="21844"/>
                    <a:pt x="29533" y="16586"/>
                    <a:pt x="29085" y="11357"/>
                  </a:cubicBezTo>
                  <a:cubicBezTo>
                    <a:pt x="29123" y="9138"/>
                    <a:pt x="28705" y="6928"/>
                    <a:pt x="27847" y="4880"/>
                  </a:cubicBezTo>
                  <a:cubicBezTo>
                    <a:pt x="26542" y="2518"/>
                    <a:pt x="24285" y="823"/>
                    <a:pt x="21656" y="213"/>
                  </a:cubicBezTo>
                  <a:cubicBezTo>
                    <a:pt x="18084" y="-835"/>
                    <a:pt x="14255" y="-530"/>
                    <a:pt x="10893" y="1070"/>
                  </a:cubicBezTo>
                  <a:cubicBezTo>
                    <a:pt x="3501" y="6328"/>
                    <a:pt x="-613" y="15072"/>
                    <a:pt x="34" y="2412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4DE384C8-BB6E-12A1-D3D7-E1FC8E5A4E93}"/>
                </a:ext>
              </a:extLst>
            </p:cNvPr>
            <p:cNvSpPr/>
            <p:nvPr/>
          </p:nvSpPr>
          <p:spPr>
            <a:xfrm>
              <a:off x="6134286" y="2717538"/>
              <a:ext cx="28066" cy="41035"/>
            </a:xfrm>
            <a:custGeom>
              <a:avLst/>
              <a:gdLst>
                <a:gd name="connsiteX0" fmla="*/ 2067 w 28066"/>
                <a:gd name="connsiteY0" fmla="*/ 33454 h 41035"/>
                <a:gd name="connsiteX1" fmla="*/ 19688 w 28066"/>
                <a:gd name="connsiteY1" fmla="*/ 39455 h 41035"/>
                <a:gd name="connsiteX2" fmla="*/ 22451 w 28066"/>
                <a:gd name="connsiteY2" fmla="*/ 37550 h 41035"/>
                <a:gd name="connsiteX3" fmla="*/ 24356 w 28066"/>
                <a:gd name="connsiteY3" fmla="*/ 34692 h 41035"/>
                <a:gd name="connsiteX4" fmla="*/ 26546 w 28066"/>
                <a:gd name="connsiteY4" fmla="*/ 8499 h 41035"/>
                <a:gd name="connsiteX5" fmla="*/ 25022 w 28066"/>
                <a:gd name="connsiteY5" fmla="*/ 4879 h 41035"/>
                <a:gd name="connsiteX6" fmla="*/ 14069 w 28066"/>
                <a:gd name="connsiteY6" fmla="*/ -264 h 41035"/>
                <a:gd name="connsiteX7" fmla="*/ 2162 w 28066"/>
                <a:gd name="connsiteY7" fmla="*/ 14023 h 41035"/>
                <a:gd name="connsiteX8" fmla="*/ 2067 w 28066"/>
                <a:gd name="connsiteY8" fmla="*/ 33454 h 4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66" h="41035">
                  <a:moveTo>
                    <a:pt x="2067" y="33454"/>
                  </a:moveTo>
                  <a:cubicBezTo>
                    <a:pt x="5477" y="39741"/>
                    <a:pt x="13145" y="42360"/>
                    <a:pt x="19688" y="39455"/>
                  </a:cubicBezTo>
                  <a:cubicBezTo>
                    <a:pt x="20736" y="39026"/>
                    <a:pt x="21679" y="38369"/>
                    <a:pt x="22451" y="37550"/>
                  </a:cubicBezTo>
                  <a:cubicBezTo>
                    <a:pt x="23213" y="36693"/>
                    <a:pt x="23860" y="35731"/>
                    <a:pt x="24356" y="34692"/>
                  </a:cubicBezTo>
                  <a:cubicBezTo>
                    <a:pt x="28337" y="26539"/>
                    <a:pt x="29118" y="17195"/>
                    <a:pt x="26546" y="8499"/>
                  </a:cubicBezTo>
                  <a:cubicBezTo>
                    <a:pt x="26070" y="7261"/>
                    <a:pt x="25594" y="6022"/>
                    <a:pt x="25022" y="4879"/>
                  </a:cubicBezTo>
                  <a:cubicBezTo>
                    <a:pt x="22775" y="1079"/>
                    <a:pt x="18431" y="-960"/>
                    <a:pt x="14069" y="-264"/>
                  </a:cubicBezTo>
                  <a:cubicBezTo>
                    <a:pt x="7115" y="974"/>
                    <a:pt x="4544" y="7737"/>
                    <a:pt x="2162" y="14023"/>
                  </a:cubicBezTo>
                  <a:cubicBezTo>
                    <a:pt x="-733" y="20167"/>
                    <a:pt x="-762" y="27282"/>
                    <a:pt x="2067" y="33454"/>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D939B542-F825-64E5-3839-540634847805}"/>
                </a:ext>
              </a:extLst>
            </p:cNvPr>
            <p:cNvSpPr/>
            <p:nvPr/>
          </p:nvSpPr>
          <p:spPr>
            <a:xfrm>
              <a:off x="6209049" y="2750533"/>
              <a:ext cx="33093" cy="43006"/>
            </a:xfrm>
            <a:custGeom>
              <a:avLst/>
              <a:gdLst>
                <a:gd name="connsiteX0" fmla="*/ 75 w 33093"/>
                <a:gd name="connsiteY0" fmla="*/ 23700 h 43006"/>
                <a:gd name="connsiteX1" fmla="*/ 75 w 33093"/>
                <a:gd name="connsiteY1" fmla="*/ 27891 h 43006"/>
                <a:gd name="connsiteX2" fmla="*/ 3599 w 33093"/>
                <a:gd name="connsiteY2" fmla="*/ 35226 h 43006"/>
                <a:gd name="connsiteX3" fmla="*/ 9600 w 33093"/>
                <a:gd name="connsiteY3" fmla="*/ 41226 h 43006"/>
                <a:gd name="connsiteX4" fmla="*/ 17696 w 33093"/>
                <a:gd name="connsiteY4" fmla="*/ 41798 h 43006"/>
                <a:gd name="connsiteX5" fmla="*/ 21697 w 33093"/>
                <a:gd name="connsiteY5" fmla="*/ 38369 h 43006"/>
                <a:gd name="connsiteX6" fmla="*/ 27316 w 33093"/>
                <a:gd name="connsiteY6" fmla="*/ 31606 h 43006"/>
                <a:gd name="connsiteX7" fmla="*/ 31698 w 33093"/>
                <a:gd name="connsiteY7" fmla="*/ 23891 h 43006"/>
                <a:gd name="connsiteX8" fmla="*/ 32936 w 33093"/>
                <a:gd name="connsiteY8" fmla="*/ 14366 h 43006"/>
                <a:gd name="connsiteX9" fmla="*/ 31412 w 33093"/>
                <a:gd name="connsiteY9" fmla="*/ 5317 h 43006"/>
                <a:gd name="connsiteX10" fmla="*/ 28078 w 33093"/>
                <a:gd name="connsiteY10" fmla="*/ 2269 h 43006"/>
                <a:gd name="connsiteX11" fmla="*/ 17220 w 33093"/>
                <a:gd name="connsiteY11" fmla="*/ -303 h 43006"/>
                <a:gd name="connsiteX12" fmla="*/ 75 w 33093"/>
                <a:gd name="connsiteY12" fmla="*/ 23700 h 4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093" h="43006">
                  <a:moveTo>
                    <a:pt x="75" y="23700"/>
                  </a:moveTo>
                  <a:cubicBezTo>
                    <a:pt x="-68" y="25091"/>
                    <a:pt x="-68" y="26501"/>
                    <a:pt x="75" y="27891"/>
                  </a:cubicBezTo>
                  <a:cubicBezTo>
                    <a:pt x="494" y="30635"/>
                    <a:pt x="1723" y="33187"/>
                    <a:pt x="3599" y="35226"/>
                  </a:cubicBezTo>
                  <a:cubicBezTo>
                    <a:pt x="5199" y="37588"/>
                    <a:pt x="7238" y="39626"/>
                    <a:pt x="9600" y="41226"/>
                  </a:cubicBezTo>
                  <a:cubicBezTo>
                    <a:pt x="12010" y="42836"/>
                    <a:pt x="15086" y="43055"/>
                    <a:pt x="17696" y="41798"/>
                  </a:cubicBezTo>
                  <a:cubicBezTo>
                    <a:pt x="19239" y="40921"/>
                    <a:pt x="20601" y="39759"/>
                    <a:pt x="21697" y="38369"/>
                  </a:cubicBezTo>
                  <a:cubicBezTo>
                    <a:pt x="23697" y="36178"/>
                    <a:pt x="25507" y="33987"/>
                    <a:pt x="27316" y="31606"/>
                  </a:cubicBezTo>
                  <a:cubicBezTo>
                    <a:pt x="29155" y="29272"/>
                    <a:pt x="30631" y="26672"/>
                    <a:pt x="31698" y="23891"/>
                  </a:cubicBezTo>
                  <a:cubicBezTo>
                    <a:pt x="32603" y="20795"/>
                    <a:pt x="33022" y="17585"/>
                    <a:pt x="32936" y="14366"/>
                  </a:cubicBezTo>
                  <a:cubicBezTo>
                    <a:pt x="33327" y="11270"/>
                    <a:pt x="32803" y="8117"/>
                    <a:pt x="31412" y="5317"/>
                  </a:cubicBezTo>
                  <a:cubicBezTo>
                    <a:pt x="30593" y="4022"/>
                    <a:pt x="29440" y="2964"/>
                    <a:pt x="28078" y="2269"/>
                  </a:cubicBezTo>
                  <a:cubicBezTo>
                    <a:pt x="24859" y="193"/>
                    <a:pt x="21030" y="-712"/>
                    <a:pt x="17220" y="-303"/>
                  </a:cubicBezTo>
                  <a:cubicBezTo>
                    <a:pt x="5695" y="1507"/>
                    <a:pt x="1789" y="13032"/>
                    <a:pt x="75" y="23700"/>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5115F0B5-D81F-2AFF-CAE2-DC5BF3750FA2}"/>
                </a:ext>
              </a:extLst>
            </p:cNvPr>
            <p:cNvSpPr/>
            <p:nvPr/>
          </p:nvSpPr>
          <p:spPr>
            <a:xfrm>
              <a:off x="6301968" y="2780799"/>
              <a:ext cx="34547" cy="36917"/>
            </a:xfrm>
            <a:custGeom>
              <a:avLst/>
              <a:gdLst>
                <a:gd name="connsiteX0" fmla="*/ 596 w 34547"/>
                <a:gd name="connsiteY0" fmla="*/ 15627 h 36917"/>
                <a:gd name="connsiteX1" fmla="*/ 596 w 34547"/>
                <a:gd name="connsiteY1" fmla="*/ 25152 h 36917"/>
                <a:gd name="connsiteX2" fmla="*/ 3930 w 34547"/>
                <a:gd name="connsiteY2" fmla="*/ 33248 h 36917"/>
                <a:gd name="connsiteX3" fmla="*/ 16122 w 34547"/>
                <a:gd name="connsiteY3" fmla="*/ 36201 h 36917"/>
                <a:gd name="connsiteX4" fmla="*/ 22218 w 34547"/>
                <a:gd name="connsiteY4" fmla="*/ 35248 h 36917"/>
                <a:gd name="connsiteX5" fmla="*/ 27552 w 34547"/>
                <a:gd name="connsiteY5" fmla="*/ 32772 h 36917"/>
                <a:gd name="connsiteX6" fmla="*/ 30409 w 34547"/>
                <a:gd name="connsiteY6" fmla="*/ 29152 h 36917"/>
                <a:gd name="connsiteX7" fmla="*/ 34315 w 34547"/>
                <a:gd name="connsiteY7" fmla="*/ 12103 h 36917"/>
                <a:gd name="connsiteX8" fmla="*/ 24790 w 34547"/>
                <a:gd name="connsiteY8" fmla="*/ -89 h 36917"/>
                <a:gd name="connsiteX9" fmla="*/ 15741 w 34547"/>
                <a:gd name="connsiteY9" fmla="*/ 863 h 36917"/>
                <a:gd name="connsiteX10" fmla="*/ 7169 w 34547"/>
                <a:gd name="connsiteY10" fmla="*/ 6197 h 36917"/>
                <a:gd name="connsiteX11" fmla="*/ 596 w 34547"/>
                <a:gd name="connsiteY11" fmla="*/ 15627 h 36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47" h="36917">
                  <a:moveTo>
                    <a:pt x="596" y="15627"/>
                  </a:moveTo>
                  <a:cubicBezTo>
                    <a:pt x="-242" y="18751"/>
                    <a:pt x="-242" y="22028"/>
                    <a:pt x="596" y="25152"/>
                  </a:cubicBezTo>
                  <a:cubicBezTo>
                    <a:pt x="930" y="28105"/>
                    <a:pt x="2082" y="30915"/>
                    <a:pt x="3930" y="33248"/>
                  </a:cubicBezTo>
                  <a:cubicBezTo>
                    <a:pt x="7331" y="36030"/>
                    <a:pt x="11817" y="37115"/>
                    <a:pt x="16122" y="36201"/>
                  </a:cubicBezTo>
                  <a:cubicBezTo>
                    <a:pt x="18170" y="36020"/>
                    <a:pt x="20208" y="35706"/>
                    <a:pt x="22218" y="35248"/>
                  </a:cubicBezTo>
                  <a:cubicBezTo>
                    <a:pt x="24171" y="34867"/>
                    <a:pt x="26000" y="34010"/>
                    <a:pt x="27552" y="32772"/>
                  </a:cubicBezTo>
                  <a:cubicBezTo>
                    <a:pt x="28733" y="31762"/>
                    <a:pt x="29705" y="30534"/>
                    <a:pt x="30409" y="29152"/>
                  </a:cubicBezTo>
                  <a:cubicBezTo>
                    <a:pt x="33686" y="24114"/>
                    <a:pt x="35067" y="18065"/>
                    <a:pt x="34315" y="12103"/>
                  </a:cubicBezTo>
                  <a:cubicBezTo>
                    <a:pt x="33810" y="6521"/>
                    <a:pt x="30086" y="1759"/>
                    <a:pt x="24790" y="-89"/>
                  </a:cubicBezTo>
                  <a:cubicBezTo>
                    <a:pt x="21751" y="-718"/>
                    <a:pt x="18589" y="-385"/>
                    <a:pt x="15741" y="863"/>
                  </a:cubicBezTo>
                  <a:cubicBezTo>
                    <a:pt x="12541" y="2025"/>
                    <a:pt x="9626" y="3845"/>
                    <a:pt x="7169" y="6197"/>
                  </a:cubicBezTo>
                  <a:cubicBezTo>
                    <a:pt x="4473" y="8959"/>
                    <a:pt x="2254" y="12141"/>
                    <a:pt x="596" y="1562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F32D6666-A368-97CA-1144-8BBA5B2AA810}"/>
                </a:ext>
              </a:extLst>
            </p:cNvPr>
            <p:cNvSpPr/>
            <p:nvPr/>
          </p:nvSpPr>
          <p:spPr>
            <a:xfrm>
              <a:off x="6386552" y="2805670"/>
              <a:ext cx="34201" cy="39469"/>
            </a:xfrm>
            <a:custGeom>
              <a:avLst/>
              <a:gdLst>
                <a:gd name="connsiteX0" fmla="*/ 22 w 34201"/>
                <a:gd name="connsiteY0" fmla="*/ 26475 h 39469"/>
                <a:gd name="connsiteX1" fmla="*/ 594 w 34201"/>
                <a:gd name="connsiteY1" fmla="*/ 31047 h 39469"/>
                <a:gd name="connsiteX2" fmla="*/ 2785 w 34201"/>
                <a:gd name="connsiteY2" fmla="*/ 34095 h 39469"/>
                <a:gd name="connsiteX3" fmla="*/ 17644 w 34201"/>
                <a:gd name="connsiteY3" fmla="*/ 38857 h 39469"/>
                <a:gd name="connsiteX4" fmla="*/ 27169 w 34201"/>
                <a:gd name="connsiteY4" fmla="*/ 33523 h 39469"/>
                <a:gd name="connsiteX5" fmla="*/ 28978 w 34201"/>
                <a:gd name="connsiteY5" fmla="*/ 29618 h 39469"/>
                <a:gd name="connsiteX6" fmla="*/ 32503 w 34201"/>
                <a:gd name="connsiteY6" fmla="*/ 18379 h 39469"/>
                <a:gd name="connsiteX7" fmla="*/ 34027 w 34201"/>
                <a:gd name="connsiteY7" fmla="*/ 9997 h 39469"/>
                <a:gd name="connsiteX8" fmla="*/ 34027 w 34201"/>
                <a:gd name="connsiteY8" fmla="*/ 7425 h 39469"/>
                <a:gd name="connsiteX9" fmla="*/ 32788 w 34201"/>
                <a:gd name="connsiteY9" fmla="*/ 5425 h 39469"/>
                <a:gd name="connsiteX10" fmla="*/ 20882 w 34201"/>
                <a:gd name="connsiteY10" fmla="*/ -386 h 39469"/>
                <a:gd name="connsiteX11" fmla="*/ 8214 w 34201"/>
                <a:gd name="connsiteY11" fmla="*/ 3805 h 39469"/>
                <a:gd name="connsiteX12" fmla="*/ 1832 w 34201"/>
                <a:gd name="connsiteY12" fmla="*/ 16569 h 39469"/>
                <a:gd name="connsiteX13" fmla="*/ 22 w 34201"/>
                <a:gd name="connsiteY13" fmla="*/ 26475 h 3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01" h="39469">
                  <a:moveTo>
                    <a:pt x="22" y="26475"/>
                  </a:moveTo>
                  <a:cubicBezTo>
                    <a:pt x="-140" y="28018"/>
                    <a:pt x="60" y="29590"/>
                    <a:pt x="594" y="31047"/>
                  </a:cubicBezTo>
                  <a:cubicBezTo>
                    <a:pt x="1099" y="32209"/>
                    <a:pt x="1851" y="33247"/>
                    <a:pt x="2785" y="34095"/>
                  </a:cubicBezTo>
                  <a:cubicBezTo>
                    <a:pt x="6700" y="37952"/>
                    <a:pt x="12214" y="39714"/>
                    <a:pt x="17644" y="38857"/>
                  </a:cubicBezTo>
                  <a:cubicBezTo>
                    <a:pt x="21454" y="38572"/>
                    <a:pt x="24930" y="36619"/>
                    <a:pt x="27169" y="33523"/>
                  </a:cubicBezTo>
                  <a:cubicBezTo>
                    <a:pt x="27902" y="32285"/>
                    <a:pt x="28512" y="30980"/>
                    <a:pt x="28978" y="29618"/>
                  </a:cubicBezTo>
                  <a:cubicBezTo>
                    <a:pt x="30312" y="25903"/>
                    <a:pt x="31550" y="22189"/>
                    <a:pt x="32503" y="18379"/>
                  </a:cubicBezTo>
                  <a:cubicBezTo>
                    <a:pt x="33341" y="15654"/>
                    <a:pt x="33855" y="12845"/>
                    <a:pt x="34027" y="9997"/>
                  </a:cubicBezTo>
                  <a:cubicBezTo>
                    <a:pt x="34217" y="9149"/>
                    <a:pt x="34217" y="8273"/>
                    <a:pt x="34027" y="7425"/>
                  </a:cubicBezTo>
                  <a:cubicBezTo>
                    <a:pt x="33731" y="6692"/>
                    <a:pt x="33313" y="6015"/>
                    <a:pt x="32788" y="5425"/>
                  </a:cubicBezTo>
                  <a:cubicBezTo>
                    <a:pt x="29750" y="1977"/>
                    <a:pt x="25464" y="-110"/>
                    <a:pt x="20882" y="-386"/>
                  </a:cubicBezTo>
                  <a:cubicBezTo>
                    <a:pt x="16291" y="-557"/>
                    <a:pt x="11796" y="929"/>
                    <a:pt x="8214" y="3805"/>
                  </a:cubicBezTo>
                  <a:cubicBezTo>
                    <a:pt x="4985" y="7415"/>
                    <a:pt x="2775" y="11816"/>
                    <a:pt x="1832" y="16569"/>
                  </a:cubicBezTo>
                  <a:cubicBezTo>
                    <a:pt x="803" y="19779"/>
                    <a:pt x="194" y="23113"/>
                    <a:pt x="22" y="2647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B7346718-A722-E644-7E55-8C2EC9222594}"/>
                </a:ext>
              </a:extLst>
            </p:cNvPr>
            <p:cNvSpPr/>
            <p:nvPr/>
          </p:nvSpPr>
          <p:spPr>
            <a:xfrm>
              <a:off x="6456168" y="2844194"/>
              <a:ext cx="33993" cy="39565"/>
            </a:xfrm>
            <a:custGeom>
              <a:avLst/>
              <a:gdLst>
                <a:gd name="connsiteX0" fmla="*/ 34 w 33993"/>
                <a:gd name="connsiteY0" fmla="*/ 17288 h 39565"/>
                <a:gd name="connsiteX1" fmla="*/ 510 w 33993"/>
                <a:gd name="connsiteY1" fmla="*/ 23384 h 39565"/>
                <a:gd name="connsiteX2" fmla="*/ 2606 w 33993"/>
                <a:gd name="connsiteY2" fmla="*/ 30718 h 39565"/>
                <a:gd name="connsiteX3" fmla="*/ 7083 w 33993"/>
                <a:gd name="connsiteY3" fmla="*/ 36529 h 39565"/>
                <a:gd name="connsiteX4" fmla="*/ 10797 w 33993"/>
                <a:gd name="connsiteY4" fmla="*/ 38148 h 39565"/>
                <a:gd name="connsiteX5" fmla="*/ 13655 w 33993"/>
                <a:gd name="connsiteY5" fmla="*/ 39005 h 39565"/>
                <a:gd name="connsiteX6" fmla="*/ 28800 w 33993"/>
                <a:gd name="connsiteY6" fmla="*/ 31575 h 39565"/>
                <a:gd name="connsiteX7" fmla="*/ 31181 w 33993"/>
                <a:gd name="connsiteY7" fmla="*/ 26146 h 39565"/>
                <a:gd name="connsiteX8" fmla="*/ 33943 w 33993"/>
                <a:gd name="connsiteY8" fmla="*/ 11478 h 39565"/>
                <a:gd name="connsiteX9" fmla="*/ 32419 w 33993"/>
                <a:gd name="connsiteY9" fmla="*/ 6144 h 39565"/>
                <a:gd name="connsiteX10" fmla="*/ 31371 w 33993"/>
                <a:gd name="connsiteY10" fmla="*/ 4143 h 39565"/>
                <a:gd name="connsiteX11" fmla="*/ 27276 w 33993"/>
                <a:gd name="connsiteY11" fmla="*/ 1476 h 39565"/>
                <a:gd name="connsiteX12" fmla="*/ 14036 w 33993"/>
                <a:gd name="connsiteY12" fmla="*/ 48 h 39565"/>
                <a:gd name="connsiteX13" fmla="*/ 10035 w 33993"/>
                <a:gd name="connsiteY13" fmla="*/ 1667 h 39565"/>
                <a:gd name="connsiteX14" fmla="*/ 2510 w 33993"/>
                <a:gd name="connsiteY14" fmla="*/ 8239 h 39565"/>
                <a:gd name="connsiteX15" fmla="*/ 1749 w 33993"/>
                <a:gd name="connsiteY15" fmla="*/ 11859 h 39565"/>
                <a:gd name="connsiteX16" fmla="*/ 34 w 33993"/>
                <a:gd name="connsiteY16" fmla="*/ 17288 h 39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993" h="39565">
                  <a:moveTo>
                    <a:pt x="34" y="17288"/>
                  </a:moveTo>
                  <a:cubicBezTo>
                    <a:pt x="-137" y="19336"/>
                    <a:pt x="25" y="21393"/>
                    <a:pt x="510" y="23384"/>
                  </a:cubicBezTo>
                  <a:cubicBezTo>
                    <a:pt x="977" y="25889"/>
                    <a:pt x="1672" y="28347"/>
                    <a:pt x="2606" y="30718"/>
                  </a:cubicBezTo>
                  <a:cubicBezTo>
                    <a:pt x="3473" y="33061"/>
                    <a:pt x="5035" y="35090"/>
                    <a:pt x="7083" y="36529"/>
                  </a:cubicBezTo>
                  <a:cubicBezTo>
                    <a:pt x="8254" y="37205"/>
                    <a:pt x="9502" y="37748"/>
                    <a:pt x="10797" y="38148"/>
                  </a:cubicBezTo>
                  <a:lnTo>
                    <a:pt x="13655" y="39005"/>
                  </a:lnTo>
                  <a:cubicBezTo>
                    <a:pt x="19760" y="39910"/>
                    <a:pt x="25780" y="36957"/>
                    <a:pt x="28800" y="31575"/>
                  </a:cubicBezTo>
                  <a:cubicBezTo>
                    <a:pt x="29790" y="29861"/>
                    <a:pt x="30581" y="28032"/>
                    <a:pt x="31181" y="26146"/>
                  </a:cubicBezTo>
                  <a:cubicBezTo>
                    <a:pt x="33162" y="21517"/>
                    <a:pt x="34105" y="16507"/>
                    <a:pt x="33943" y="11478"/>
                  </a:cubicBezTo>
                  <a:cubicBezTo>
                    <a:pt x="33638" y="9649"/>
                    <a:pt x="33124" y="7858"/>
                    <a:pt x="32419" y="6144"/>
                  </a:cubicBezTo>
                  <a:cubicBezTo>
                    <a:pt x="32162" y="5429"/>
                    <a:pt x="31809" y="4753"/>
                    <a:pt x="31371" y="4143"/>
                  </a:cubicBezTo>
                  <a:cubicBezTo>
                    <a:pt x="30324" y="2848"/>
                    <a:pt x="28885" y="1915"/>
                    <a:pt x="27276" y="1476"/>
                  </a:cubicBezTo>
                  <a:cubicBezTo>
                    <a:pt x="23123" y="-371"/>
                    <a:pt x="18494" y="-866"/>
                    <a:pt x="14036" y="48"/>
                  </a:cubicBezTo>
                  <a:cubicBezTo>
                    <a:pt x="12664" y="486"/>
                    <a:pt x="11331" y="1029"/>
                    <a:pt x="10035" y="1667"/>
                  </a:cubicBezTo>
                  <a:cubicBezTo>
                    <a:pt x="7368" y="3000"/>
                    <a:pt x="3463" y="4906"/>
                    <a:pt x="2510" y="8239"/>
                  </a:cubicBezTo>
                  <a:cubicBezTo>
                    <a:pt x="2510" y="9478"/>
                    <a:pt x="2510" y="10621"/>
                    <a:pt x="1749" y="11859"/>
                  </a:cubicBezTo>
                  <a:cubicBezTo>
                    <a:pt x="968" y="13592"/>
                    <a:pt x="386" y="15421"/>
                    <a:pt x="34" y="17288"/>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53B844CE-4691-B1E9-4F46-A654C52ADA62}"/>
                </a:ext>
              </a:extLst>
            </p:cNvPr>
            <p:cNvSpPr/>
            <p:nvPr/>
          </p:nvSpPr>
          <p:spPr>
            <a:xfrm>
              <a:off x="6533505" y="2858417"/>
              <a:ext cx="40922" cy="39742"/>
            </a:xfrm>
            <a:custGeom>
              <a:avLst/>
              <a:gdLst>
                <a:gd name="connsiteX0" fmla="*/ 37187 w 40922"/>
                <a:gd name="connsiteY0" fmla="*/ 7161 h 39742"/>
                <a:gd name="connsiteX1" fmla="*/ 39950 w 40922"/>
                <a:gd name="connsiteY1" fmla="*/ 11066 h 39742"/>
                <a:gd name="connsiteX2" fmla="*/ 40712 w 40922"/>
                <a:gd name="connsiteY2" fmla="*/ 14876 h 39742"/>
                <a:gd name="connsiteX3" fmla="*/ 40712 w 40922"/>
                <a:gd name="connsiteY3" fmla="*/ 19924 h 39742"/>
                <a:gd name="connsiteX4" fmla="*/ 39092 w 40922"/>
                <a:gd name="connsiteY4" fmla="*/ 24687 h 39742"/>
                <a:gd name="connsiteX5" fmla="*/ 36521 w 40922"/>
                <a:gd name="connsiteY5" fmla="*/ 29449 h 39742"/>
                <a:gd name="connsiteX6" fmla="*/ 25376 w 40922"/>
                <a:gd name="connsiteY6" fmla="*/ 37927 h 39742"/>
                <a:gd name="connsiteX7" fmla="*/ 20995 w 40922"/>
                <a:gd name="connsiteY7" fmla="*/ 39165 h 39742"/>
                <a:gd name="connsiteX8" fmla="*/ 16042 w 40922"/>
                <a:gd name="connsiteY8" fmla="*/ 39165 h 39742"/>
                <a:gd name="connsiteX9" fmla="*/ 5183 w 40922"/>
                <a:gd name="connsiteY9" fmla="*/ 34307 h 39742"/>
                <a:gd name="connsiteX10" fmla="*/ 2231 w 40922"/>
                <a:gd name="connsiteY10" fmla="*/ 31545 h 39742"/>
                <a:gd name="connsiteX11" fmla="*/ 40 w 40922"/>
                <a:gd name="connsiteY11" fmla="*/ 22782 h 39742"/>
                <a:gd name="connsiteX12" fmla="*/ 2612 w 40922"/>
                <a:gd name="connsiteY12" fmla="*/ 13257 h 39742"/>
                <a:gd name="connsiteX13" fmla="*/ 4803 w 40922"/>
                <a:gd name="connsiteY13" fmla="*/ 9447 h 39742"/>
                <a:gd name="connsiteX14" fmla="*/ 8994 w 40922"/>
                <a:gd name="connsiteY14" fmla="*/ 5827 h 39742"/>
                <a:gd name="connsiteX15" fmla="*/ 16137 w 40922"/>
                <a:gd name="connsiteY15" fmla="*/ 1827 h 39742"/>
                <a:gd name="connsiteX16" fmla="*/ 19662 w 40922"/>
                <a:gd name="connsiteY16" fmla="*/ 493 h 39742"/>
                <a:gd name="connsiteX17" fmla="*/ 22709 w 40922"/>
                <a:gd name="connsiteY17" fmla="*/ -364 h 39742"/>
                <a:gd name="connsiteX18" fmla="*/ 28329 w 40922"/>
                <a:gd name="connsiteY18" fmla="*/ 493 h 39742"/>
                <a:gd name="connsiteX19" fmla="*/ 37187 w 40922"/>
                <a:gd name="connsiteY19" fmla="*/ 7161 h 39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922" h="39742">
                  <a:moveTo>
                    <a:pt x="37187" y="7161"/>
                  </a:moveTo>
                  <a:cubicBezTo>
                    <a:pt x="38349" y="8275"/>
                    <a:pt x="39283" y="9599"/>
                    <a:pt x="39950" y="11066"/>
                  </a:cubicBezTo>
                  <a:cubicBezTo>
                    <a:pt x="40350" y="12304"/>
                    <a:pt x="40607" y="13581"/>
                    <a:pt x="40712" y="14876"/>
                  </a:cubicBezTo>
                  <a:cubicBezTo>
                    <a:pt x="40950" y="16553"/>
                    <a:pt x="40950" y="18248"/>
                    <a:pt x="40712" y="19924"/>
                  </a:cubicBezTo>
                  <a:cubicBezTo>
                    <a:pt x="40359" y="21572"/>
                    <a:pt x="39816" y="23172"/>
                    <a:pt x="39092" y="24687"/>
                  </a:cubicBezTo>
                  <a:cubicBezTo>
                    <a:pt x="38369" y="26344"/>
                    <a:pt x="37511" y="27935"/>
                    <a:pt x="36521" y="29449"/>
                  </a:cubicBezTo>
                  <a:cubicBezTo>
                    <a:pt x="33758" y="33345"/>
                    <a:pt x="29872" y="36307"/>
                    <a:pt x="25376" y="37927"/>
                  </a:cubicBezTo>
                  <a:cubicBezTo>
                    <a:pt x="23976" y="38527"/>
                    <a:pt x="22500" y="38946"/>
                    <a:pt x="20995" y="39165"/>
                  </a:cubicBezTo>
                  <a:cubicBezTo>
                    <a:pt x="19357" y="39403"/>
                    <a:pt x="17680" y="39403"/>
                    <a:pt x="16042" y="39165"/>
                  </a:cubicBezTo>
                  <a:cubicBezTo>
                    <a:pt x="12118" y="38327"/>
                    <a:pt x="8422" y="36669"/>
                    <a:pt x="5183" y="34307"/>
                  </a:cubicBezTo>
                  <a:cubicBezTo>
                    <a:pt x="4050" y="33564"/>
                    <a:pt x="3050" y="32631"/>
                    <a:pt x="2231" y="31545"/>
                  </a:cubicBezTo>
                  <a:cubicBezTo>
                    <a:pt x="488" y="28973"/>
                    <a:pt x="-284" y="25868"/>
                    <a:pt x="40" y="22782"/>
                  </a:cubicBezTo>
                  <a:cubicBezTo>
                    <a:pt x="383" y="19496"/>
                    <a:pt x="1259" y="16276"/>
                    <a:pt x="2612" y="13257"/>
                  </a:cubicBezTo>
                  <a:cubicBezTo>
                    <a:pt x="3135" y="11876"/>
                    <a:pt x="3869" y="10590"/>
                    <a:pt x="4803" y="9447"/>
                  </a:cubicBezTo>
                  <a:cubicBezTo>
                    <a:pt x="6041" y="8018"/>
                    <a:pt x="7755" y="7256"/>
                    <a:pt x="8994" y="5827"/>
                  </a:cubicBezTo>
                  <a:cubicBezTo>
                    <a:pt x="11079" y="4018"/>
                    <a:pt x="13508" y="2665"/>
                    <a:pt x="16137" y="1827"/>
                  </a:cubicBezTo>
                  <a:cubicBezTo>
                    <a:pt x="17271" y="1284"/>
                    <a:pt x="18452" y="836"/>
                    <a:pt x="19662" y="493"/>
                  </a:cubicBezTo>
                  <a:cubicBezTo>
                    <a:pt x="20652" y="122"/>
                    <a:pt x="21671" y="-164"/>
                    <a:pt x="22709" y="-364"/>
                  </a:cubicBezTo>
                  <a:cubicBezTo>
                    <a:pt x="24624" y="-507"/>
                    <a:pt x="26548" y="-212"/>
                    <a:pt x="28329" y="493"/>
                  </a:cubicBezTo>
                  <a:cubicBezTo>
                    <a:pt x="31834" y="1865"/>
                    <a:pt x="34901" y="4170"/>
                    <a:pt x="37187" y="716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75EBE40B-5A79-0600-FC8A-745B737FC51D}"/>
                </a:ext>
              </a:extLst>
            </p:cNvPr>
            <p:cNvSpPr/>
            <p:nvPr/>
          </p:nvSpPr>
          <p:spPr>
            <a:xfrm>
              <a:off x="6626035" y="2903323"/>
              <a:ext cx="33367" cy="39157"/>
            </a:xfrm>
            <a:custGeom>
              <a:avLst/>
              <a:gdLst>
                <a:gd name="connsiteX0" fmla="*/ 7046 w 33367"/>
                <a:gd name="connsiteY0" fmla="*/ 5308 h 39157"/>
                <a:gd name="connsiteX1" fmla="*/ 4475 w 33367"/>
                <a:gd name="connsiteY1" fmla="*/ 9690 h 39157"/>
                <a:gd name="connsiteX2" fmla="*/ 760 w 33367"/>
                <a:gd name="connsiteY2" fmla="*/ 20738 h 39157"/>
                <a:gd name="connsiteX3" fmla="*/ -2 w 33367"/>
                <a:gd name="connsiteY3" fmla="*/ 28073 h 39157"/>
                <a:gd name="connsiteX4" fmla="*/ 2951 w 33367"/>
                <a:gd name="connsiteY4" fmla="*/ 34550 h 39157"/>
                <a:gd name="connsiteX5" fmla="*/ 6094 w 33367"/>
                <a:gd name="connsiteY5" fmla="*/ 36455 h 39157"/>
                <a:gd name="connsiteX6" fmla="*/ 11809 w 33367"/>
                <a:gd name="connsiteY6" fmla="*/ 38455 h 39157"/>
                <a:gd name="connsiteX7" fmla="*/ 25620 w 33367"/>
                <a:gd name="connsiteY7" fmla="*/ 35217 h 39157"/>
                <a:gd name="connsiteX8" fmla="*/ 28478 w 33367"/>
                <a:gd name="connsiteY8" fmla="*/ 32359 h 39157"/>
                <a:gd name="connsiteX9" fmla="*/ 31240 w 33367"/>
                <a:gd name="connsiteY9" fmla="*/ 25882 h 39157"/>
                <a:gd name="connsiteX10" fmla="*/ 32764 w 33367"/>
                <a:gd name="connsiteY10" fmla="*/ 19595 h 39157"/>
                <a:gd name="connsiteX11" fmla="*/ 33335 w 33367"/>
                <a:gd name="connsiteY11" fmla="*/ 15118 h 39157"/>
                <a:gd name="connsiteX12" fmla="*/ 32002 w 33367"/>
                <a:gd name="connsiteY12" fmla="*/ 8927 h 39157"/>
                <a:gd name="connsiteX13" fmla="*/ 28001 w 33367"/>
                <a:gd name="connsiteY13" fmla="*/ 1974 h 39157"/>
                <a:gd name="connsiteX14" fmla="*/ 19905 w 33367"/>
                <a:gd name="connsiteY14" fmla="*/ -312 h 39157"/>
                <a:gd name="connsiteX15" fmla="*/ 12380 w 33367"/>
                <a:gd name="connsiteY15" fmla="*/ 1974 h 39157"/>
                <a:gd name="connsiteX16" fmla="*/ 7046 w 33367"/>
                <a:gd name="connsiteY16" fmla="*/ 5308 h 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367" h="39157">
                  <a:moveTo>
                    <a:pt x="7046" y="5308"/>
                  </a:moveTo>
                  <a:cubicBezTo>
                    <a:pt x="5980" y="6632"/>
                    <a:pt x="5113" y="8108"/>
                    <a:pt x="4475" y="9690"/>
                  </a:cubicBezTo>
                  <a:cubicBezTo>
                    <a:pt x="2855" y="13232"/>
                    <a:pt x="1608" y="16938"/>
                    <a:pt x="760" y="20738"/>
                  </a:cubicBezTo>
                  <a:cubicBezTo>
                    <a:pt x="131" y="23129"/>
                    <a:pt x="-126" y="25606"/>
                    <a:pt x="-2" y="28073"/>
                  </a:cubicBezTo>
                  <a:cubicBezTo>
                    <a:pt x="198" y="30511"/>
                    <a:pt x="1236" y="32797"/>
                    <a:pt x="2951" y="34550"/>
                  </a:cubicBezTo>
                  <a:cubicBezTo>
                    <a:pt x="3932" y="35293"/>
                    <a:pt x="4980" y="35931"/>
                    <a:pt x="6094" y="36455"/>
                  </a:cubicBezTo>
                  <a:cubicBezTo>
                    <a:pt x="7904" y="37359"/>
                    <a:pt x="9828" y="38036"/>
                    <a:pt x="11809" y="38455"/>
                  </a:cubicBezTo>
                  <a:cubicBezTo>
                    <a:pt x="16667" y="39369"/>
                    <a:pt x="21677" y="38198"/>
                    <a:pt x="25620" y="35217"/>
                  </a:cubicBezTo>
                  <a:cubicBezTo>
                    <a:pt x="26706" y="34416"/>
                    <a:pt x="27678" y="33445"/>
                    <a:pt x="28478" y="32359"/>
                  </a:cubicBezTo>
                  <a:cubicBezTo>
                    <a:pt x="29782" y="30387"/>
                    <a:pt x="30716" y="28187"/>
                    <a:pt x="31240" y="25882"/>
                  </a:cubicBezTo>
                  <a:cubicBezTo>
                    <a:pt x="31811" y="23786"/>
                    <a:pt x="32383" y="21691"/>
                    <a:pt x="32764" y="19595"/>
                  </a:cubicBezTo>
                  <a:cubicBezTo>
                    <a:pt x="33097" y="18129"/>
                    <a:pt x="33288" y="16624"/>
                    <a:pt x="33335" y="15118"/>
                  </a:cubicBezTo>
                  <a:cubicBezTo>
                    <a:pt x="33221" y="12995"/>
                    <a:pt x="32774" y="10909"/>
                    <a:pt x="32002" y="8927"/>
                  </a:cubicBezTo>
                  <a:cubicBezTo>
                    <a:pt x="31345" y="6279"/>
                    <a:pt x="29964" y="3870"/>
                    <a:pt x="28001" y="1974"/>
                  </a:cubicBezTo>
                  <a:cubicBezTo>
                    <a:pt x="25725" y="145"/>
                    <a:pt x="22801" y="-684"/>
                    <a:pt x="19905" y="-312"/>
                  </a:cubicBezTo>
                  <a:cubicBezTo>
                    <a:pt x="17305" y="117"/>
                    <a:pt x="14781" y="888"/>
                    <a:pt x="12380" y="1974"/>
                  </a:cubicBezTo>
                  <a:cubicBezTo>
                    <a:pt x="10342" y="2612"/>
                    <a:pt x="8504" y="3755"/>
                    <a:pt x="7046" y="5308"/>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49C4FA98-ECEE-4C8D-FB83-B965A36AF006}"/>
                </a:ext>
              </a:extLst>
            </p:cNvPr>
            <p:cNvSpPr/>
            <p:nvPr/>
          </p:nvSpPr>
          <p:spPr>
            <a:xfrm>
              <a:off x="6712653" y="2933545"/>
              <a:ext cx="29367" cy="37492"/>
            </a:xfrm>
            <a:custGeom>
              <a:avLst/>
              <a:gdLst>
                <a:gd name="connsiteX0" fmla="*/ 3582 w 29367"/>
                <a:gd name="connsiteY0" fmla="*/ 10519 h 37492"/>
                <a:gd name="connsiteX1" fmla="*/ 1487 w 29367"/>
                <a:gd name="connsiteY1" fmla="*/ 15663 h 37492"/>
                <a:gd name="connsiteX2" fmla="*/ 58 w 29367"/>
                <a:gd name="connsiteY2" fmla="*/ 20044 h 37492"/>
                <a:gd name="connsiteX3" fmla="*/ 3296 w 29367"/>
                <a:gd name="connsiteY3" fmla="*/ 30331 h 37492"/>
                <a:gd name="connsiteX4" fmla="*/ 12821 w 29367"/>
                <a:gd name="connsiteY4" fmla="*/ 36236 h 37492"/>
                <a:gd name="connsiteX5" fmla="*/ 16250 w 29367"/>
                <a:gd name="connsiteY5" fmla="*/ 37094 h 37492"/>
                <a:gd name="connsiteX6" fmla="*/ 20632 w 29367"/>
                <a:gd name="connsiteY6" fmla="*/ 35856 h 37492"/>
                <a:gd name="connsiteX7" fmla="*/ 27395 w 29367"/>
                <a:gd name="connsiteY7" fmla="*/ 28331 h 37492"/>
                <a:gd name="connsiteX8" fmla="*/ 29109 w 29367"/>
                <a:gd name="connsiteY8" fmla="*/ 19472 h 37492"/>
                <a:gd name="connsiteX9" fmla="*/ 28347 w 29367"/>
                <a:gd name="connsiteY9" fmla="*/ 8233 h 37492"/>
                <a:gd name="connsiteX10" fmla="*/ 21013 w 29367"/>
                <a:gd name="connsiteY10" fmla="*/ 137 h 37492"/>
                <a:gd name="connsiteX11" fmla="*/ 14060 w 29367"/>
                <a:gd name="connsiteY11" fmla="*/ 137 h 37492"/>
                <a:gd name="connsiteX12" fmla="*/ 3582 w 29367"/>
                <a:gd name="connsiteY12" fmla="*/ 10519 h 3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67" h="37492">
                  <a:moveTo>
                    <a:pt x="3582" y="10519"/>
                  </a:moveTo>
                  <a:lnTo>
                    <a:pt x="1487" y="15663"/>
                  </a:lnTo>
                  <a:cubicBezTo>
                    <a:pt x="867" y="17072"/>
                    <a:pt x="391" y="18539"/>
                    <a:pt x="58" y="20044"/>
                  </a:cubicBezTo>
                  <a:cubicBezTo>
                    <a:pt x="-380" y="23778"/>
                    <a:pt x="791" y="27521"/>
                    <a:pt x="3296" y="30331"/>
                  </a:cubicBezTo>
                  <a:cubicBezTo>
                    <a:pt x="5897" y="33103"/>
                    <a:pt x="9183" y="35132"/>
                    <a:pt x="12821" y="36236"/>
                  </a:cubicBezTo>
                  <a:cubicBezTo>
                    <a:pt x="13907" y="36713"/>
                    <a:pt x="15069" y="36999"/>
                    <a:pt x="16250" y="37094"/>
                  </a:cubicBezTo>
                  <a:cubicBezTo>
                    <a:pt x="17794" y="37065"/>
                    <a:pt x="19298" y="36636"/>
                    <a:pt x="20632" y="35856"/>
                  </a:cubicBezTo>
                  <a:cubicBezTo>
                    <a:pt x="23699" y="34217"/>
                    <a:pt x="26090" y="31550"/>
                    <a:pt x="27395" y="28331"/>
                  </a:cubicBezTo>
                  <a:cubicBezTo>
                    <a:pt x="28480" y="25502"/>
                    <a:pt x="29061" y="22502"/>
                    <a:pt x="29109" y="19472"/>
                  </a:cubicBezTo>
                  <a:cubicBezTo>
                    <a:pt x="29576" y="15710"/>
                    <a:pt x="29319" y="11900"/>
                    <a:pt x="28347" y="8233"/>
                  </a:cubicBezTo>
                  <a:cubicBezTo>
                    <a:pt x="27375" y="4499"/>
                    <a:pt x="24632" y="1480"/>
                    <a:pt x="21013" y="137"/>
                  </a:cubicBezTo>
                  <a:cubicBezTo>
                    <a:pt x="18746" y="-578"/>
                    <a:pt x="16326" y="-578"/>
                    <a:pt x="14060" y="137"/>
                  </a:cubicBezTo>
                  <a:cubicBezTo>
                    <a:pt x="9002" y="1547"/>
                    <a:pt x="5039" y="5480"/>
                    <a:pt x="3582" y="1051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4152806A-9942-DD7A-94FF-7443130DE575}"/>
                </a:ext>
              </a:extLst>
            </p:cNvPr>
            <p:cNvSpPr/>
            <p:nvPr/>
          </p:nvSpPr>
          <p:spPr>
            <a:xfrm>
              <a:off x="6782371" y="2975746"/>
              <a:ext cx="33432" cy="35335"/>
            </a:xfrm>
            <a:custGeom>
              <a:avLst/>
              <a:gdLst>
                <a:gd name="connsiteX0" fmla="*/ 3302 w 33432"/>
                <a:gd name="connsiteY0" fmla="*/ 9751 h 35335"/>
                <a:gd name="connsiteX1" fmla="*/ -32 w 33432"/>
                <a:gd name="connsiteY1" fmla="*/ 21276 h 35335"/>
                <a:gd name="connsiteX2" fmla="*/ 6635 w 33432"/>
                <a:gd name="connsiteY2" fmla="*/ 32516 h 35335"/>
                <a:gd name="connsiteX3" fmla="*/ 19875 w 33432"/>
                <a:gd name="connsiteY3" fmla="*/ 34231 h 35335"/>
                <a:gd name="connsiteX4" fmla="*/ 29400 w 33432"/>
                <a:gd name="connsiteY4" fmla="*/ 25658 h 35335"/>
                <a:gd name="connsiteX5" fmla="*/ 31210 w 33432"/>
                <a:gd name="connsiteY5" fmla="*/ 20133 h 35335"/>
                <a:gd name="connsiteX6" fmla="*/ 32829 w 33432"/>
                <a:gd name="connsiteY6" fmla="*/ 13847 h 35335"/>
                <a:gd name="connsiteX7" fmla="*/ 33400 w 33432"/>
                <a:gd name="connsiteY7" fmla="*/ 10704 h 35335"/>
                <a:gd name="connsiteX8" fmla="*/ 31019 w 33432"/>
                <a:gd name="connsiteY8" fmla="*/ 4607 h 35335"/>
                <a:gd name="connsiteX9" fmla="*/ 27114 w 33432"/>
                <a:gd name="connsiteY9" fmla="*/ 893 h 35335"/>
                <a:gd name="connsiteX10" fmla="*/ 23590 w 33432"/>
                <a:gd name="connsiteY10" fmla="*/ -155 h 35335"/>
                <a:gd name="connsiteX11" fmla="*/ 10064 w 33432"/>
                <a:gd name="connsiteY11" fmla="*/ 1560 h 35335"/>
                <a:gd name="connsiteX12" fmla="*/ 3302 w 33432"/>
                <a:gd name="connsiteY12" fmla="*/ 9751 h 3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32" h="35335">
                  <a:moveTo>
                    <a:pt x="3302" y="9751"/>
                  </a:moveTo>
                  <a:cubicBezTo>
                    <a:pt x="1130" y="13199"/>
                    <a:pt x="-32" y="17200"/>
                    <a:pt x="-32" y="21276"/>
                  </a:cubicBezTo>
                  <a:cubicBezTo>
                    <a:pt x="320" y="25858"/>
                    <a:pt x="2787" y="30011"/>
                    <a:pt x="6635" y="32516"/>
                  </a:cubicBezTo>
                  <a:cubicBezTo>
                    <a:pt x="10598" y="34964"/>
                    <a:pt x="15417" y="35593"/>
                    <a:pt x="19875" y="34231"/>
                  </a:cubicBezTo>
                  <a:cubicBezTo>
                    <a:pt x="24076" y="32773"/>
                    <a:pt x="27514" y="29687"/>
                    <a:pt x="29400" y="25658"/>
                  </a:cubicBezTo>
                  <a:cubicBezTo>
                    <a:pt x="30191" y="23886"/>
                    <a:pt x="30800" y="22029"/>
                    <a:pt x="31210" y="20133"/>
                  </a:cubicBezTo>
                  <a:lnTo>
                    <a:pt x="32829" y="13847"/>
                  </a:lnTo>
                  <a:cubicBezTo>
                    <a:pt x="33153" y="12828"/>
                    <a:pt x="33353" y="11770"/>
                    <a:pt x="33400" y="10704"/>
                  </a:cubicBezTo>
                  <a:cubicBezTo>
                    <a:pt x="33267" y="8475"/>
                    <a:pt x="32438" y="6332"/>
                    <a:pt x="31019" y="4607"/>
                  </a:cubicBezTo>
                  <a:cubicBezTo>
                    <a:pt x="30038" y="3074"/>
                    <a:pt x="28695" y="1798"/>
                    <a:pt x="27114" y="893"/>
                  </a:cubicBezTo>
                  <a:cubicBezTo>
                    <a:pt x="26009" y="350"/>
                    <a:pt x="24818" y="-12"/>
                    <a:pt x="23590" y="-155"/>
                  </a:cubicBezTo>
                  <a:cubicBezTo>
                    <a:pt x="19008" y="-784"/>
                    <a:pt x="14341" y="-193"/>
                    <a:pt x="10064" y="1560"/>
                  </a:cubicBezTo>
                  <a:cubicBezTo>
                    <a:pt x="7035" y="3541"/>
                    <a:pt x="4673" y="6399"/>
                    <a:pt x="3302" y="975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6169F1C3-0DEA-A7C3-B4AC-99224142CE3E}"/>
                </a:ext>
              </a:extLst>
            </p:cNvPr>
            <p:cNvSpPr/>
            <p:nvPr/>
          </p:nvSpPr>
          <p:spPr>
            <a:xfrm>
              <a:off x="6871227" y="3015519"/>
              <a:ext cx="36307" cy="30205"/>
            </a:xfrm>
            <a:custGeom>
              <a:avLst/>
              <a:gdLst>
                <a:gd name="connsiteX0" fmla="*/ 1028 w 36307"/>
                <a:gd name="connsiteY0" fmla="*/ 11602 h 30205"/>
                <a:gd name="connsiteX1" fmla="*/ 75 w 36307"/>
                <a:gd name="connsiteY1" fmla="*/ 14174 h 30205"/>
                <a:gd name="connsiteX2" fmla="*/ 75 w 36307"/>
                <a:gd name="connsiteY2" fmla="*/ 17317 h 30205"/>
                <a:gd name="connsiteX3" fmla="*/ 5885 w 36307"/>
                <a:gd name="connsiteY3" fmla="*/ 26175 h 30205"/>
                <a:gd name="connsiteX4" fmla="*/ 14744 w 36307"/>
                <a:gd name="connsiteY4" fmla="*/ 29700 h 30205"/>
                <a:gd name="connsiteX5" fmla="*/ 19887 w 36307"/>
                <a:gd name="connsiteY5" fmla="*/ 29700 h 30205"/>
                <a:gd name="connsiteX6" fmla="*/ 27983 w 36307"/>
                <a:gd name="connsiteY6" fmla="*/ 27795 h 30205"/>
                <a:gd name="connsiteX7" fmla="*/ 35222 w 36307"/>
                <a:gd name="connsiteY7" fmla="*/ 19698 h 30205"/>
                <a:gd name="connsiteX8" fmla="*/ 36270 w 36307"/>
                <a:gd name="connsiteY8" fmla="*/ 15984 h 30205"/>
                <a:gd name="connsiteX9" fmla="*/ 35032 w 36307"/>
                <a:gd name="connsiteY9" fmla="*/ 9126 h 30205"/>
                <a:gd name="connsiteX10" fmla="*/ 33984 w 36307"/>
                <a:gd name="connsiteY10" fmla="*/ 6173 h 30205"/>
                <a:gd name="connsiteX11" fmla="*/ 26269 w 36307"/>
                <a:gd name="connsiteY11" fmla="*/ 458 h 30205"/>
                <a:gd name="connsiteX12" fmla="*/ 14553 w 36307"/>
                <a:gd name="connsiteY12" fmla="*/ 458 h 30205"/>
                <a:gd name="connsiteX13" fmla="*/ 5028 w 36307"/>
                <a:gd name="connsiteY13" fmla="*/ 6744 h 30205"/>
                <a:gd name="connsiteX14" fmla="*/ 1028 w 36307"/>
                <a:gd name="connsiteY14" fmla="*/ 11602 h 3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307" h="30205">
                  <a:moveTo>
                    <a:pt x="1028" y="11602"/>
                  </a:moveTo>
                  <a:cubicBezTo>
                    <a:pt x="532" y="12383"/>
                    <a:pt x="208" y="13260"/>
                    <a:pt x="75" y="14174"/>
                  </a:cubicBezTo>
                  <a:cubicBezTo>
                    <a:pt x="-68" y="15222"/>
                    <a:pt x="-68" y="16279"/>
                    <a:pt x="75" y="17317"/>
                  </a:cubicBezTo>
                  <a:cubicBezTo>
                    <a:pt x="37" y="21175"/>
                    <a:pt x="2332" y="24671"/>
                    <a:pt x="5885" y="26175"/>
                  </a:cubicBezTo>
                  <a:cubicBezTo>
                    <a:pt x="8590" y="27900"/>
                    <a:pt x="11591" y="29090"/>
                    <a:pt x="14744" y="29700"/>
                  </a:cubicBezTo>
                  <a:cubicBezTo>
                    <a:pt x="16458" y="29842"/>
                    <a:pt x="18172" y="29842"/>
                    <a:pt x="19887" y="29700"/>
                  </a:cubicBezTo>
                  <a:cubicBezTo>
                    <a:pt x="22687" y="29605"/>
                    <a:pt x="25430" y="28957"/>
                    <a:pt x="27983" y="27795"/>
                  </a:cubicBezTo>
                  <a:cubicBezTo>
                    <a:pt x="31231" y="25975"/>
                    <a:pt x="33784" y="23128"/>
                    <a:pt x="35222" y="19698"/>
                  </a:cubicBezTo>
                  <a:cubicBezTo>
                    <a:pt x="35698" y="18498"/>
                    <a:pt x="36051" y="17260"/>
                    <a:pt x="36270" y="15984"/>
                  </a:cubicBezTo>
                  <a:cubicBezTo>
                    <a:pt x="36327" y="13641"/>
                    <a:pt x="35908" y="11307"/>
                    <a:pt x="35032" y="9126"/>
                  </a:cubicBezTo>
                  <a:cubicBezTo>
                    <a:pt x="34784" y="8107"/>
                    <a:pt x="34432" y="7116"/>
                    <a:pt x="33984" y="6173"/>
                  </a:cubicBezTo>
                  <a:cubicBezTo>
                    <a:pt x="32250" y="3335"/>
                    <a:pt x="29488" y="1287"/>
                    <a:pt x="26269" y="458"/>
                  </a:cubicBezTo>
                  <a:cubicBezTo>
                    <a:pt x="22449" y="-685"/>
                    <a:pt x="18372" y="-685"/>
                    <a:pt x="14553" y="458"/>
                  </a:cubicBezTo>
                  <a:cubicBezTo>
                    <a:pt x="10943" y="1810"/>
                    <a:pt x="7686" y="3954"/>
                    <a:pt x="5028" y="6744"/>
                  </a:cubicBezTo>
                  <a:cubicBezTo>
                    <a:pt x="3495" y="8183"/>
                    <a:pt x="2151" y="9821"/>
                    <a:pt x="1028" y="11602"/>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D9874956-1A52-0FC8-4B4B-02BE1BD3F494}"/>
                </a:ext>
              </a:extLst>
            </p:cNvPr>
            <p:cNvSpPr/>
            <p:nvPr/>
          </p:nvSpPr>
          <p:spPr>
            <a:xfrm>
              <a:off x="6947589" y="3054623"/>
              <a:ext cx="47491" cy="26540"/>
            </a:xfrm>
            <a:custGeom>
              <a:avLst/>
              <a:gdLst>
                <a:gd name="connsiteX0" fmla="*/ 11724 w 47491"/>
                <a:gd name="connsiteY0" fmla="*/ 2217 h 26540"/>
                <a:gd name="connsiteX1" fmla="*/ 5247 w 47491"/>
                <a:gd name="connsiteY1" fmla="*/ 8503 h 26540"/>
                <a:gd name="connsiteX2" fmla="*/ 579 w 47491"/>
                <a:gd name="connsiteY2" fmla="*/ 15266 h 26540"/>
                <a:gd name="connsiteX3" fmla="*/ 8 w 47491"/>
                <a:gd name="connsiteY3" fmla="*/ 20600 h 26540"/>
                <a:gd name="connsiteX4" fmla="*/ 8 w 47491"/>
                <a:gd name="connsiteY4" fmla="*/ 21838 h 26540"/>
                <a:gd name="connsiteX5" fmla="*/ 960 w 47491"/>
                <a:gd name="connsiteY5" fmla="*/ 23172 h 26540"/>
                <a:gd name="connsiteX6" fmla="*/ 4104 w 47491"/>
                <a:gd name="connsiteY6" fmla="*/ 24981 h 26540"/>
                <a:gd name="connsiteX7" fmla="*/ 6485 w 47491"/>
                <a:gd name="connsiteY7" fmla="*/ 25648 h 26540"/>
                <a:gd name="connsiteX8" fmla="*/ 19153 w 47491"/>
                <a:gd name="connsiteY8" fmla="*/ 25648 h 26540"/>
                <a:gd name="connsiteX9" fmla="*/ 33631 w 47491"/>
                <a:gd name="connsiteY9" fmla="*/ 21743 h 26540"/>
                <a:gd name="connsiteX10" fmla="*/ 39251 w 47491"/>
                <a:gd name="connsiteY10" fmla="*/ 18885 h 26540"/>
                <a:gd name="connsiteX11" fmla="*/ 45538 w 47491"/>
                <a:gd name="connsiteY11" fmla="*/ 15361 h 26540"/>
                <a:gd name="connsiteX12" fmla="*/ 47252 w 47491"/>
                <a:gd name="connsiteY12" fmla="*/ 14123 h 26540"/>
                <a:gd name="connsiteX13" fmla="*/ 47252 w 47491"/>
                <a:gd name="connsiteY13" fmla="*/ 12408 h 26540"/>
                <a:gd name="connsiteX14" fmla="*/ 44680 w 47491"/>
                <a:gd name="connsiteY14" fmla="*/ 6788 h 26540"/>
                <a:gd name="connsiteX15" fmla="*/ 40680 w 47491"/>
                <a:gd name="connsiteY15" fmla="*/ 3740 h 26540"/>
                <a:gd name="connsiteX16" fmla="*/ 31155 w 47491"/>
                <a:gd name="connsiteY16" fmla="*/ 598 h 26540"/>
                <a:gd name="connsiteX17" fmla="*/ 11724 w 47491"/>
                <a:gd name="connsiteY17" fmla="*/ 2217 h 2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491" h="26540">
                  <a:moveTo>
                    <a:pt x="11724" y="2217"/>
                  </a:moveTo>
                  <a:cubicBezTo>
                    <a:pt x="9314" y="4036"/>
                    <a:pt x="7142" y="6151"/>
                    <a:pt x="5247" y="8503"/>
                  </a:cubicBezTo>
                  <a:cubicBezTo>
                    <a:pt x="3323" y="10484"/>
                    <a:pt x="1751" y="12770"/>
                    <a:pt x="579" y="15266"/>
                  </a:cubicBezTo>
                  <a:cubicBezTo>
                    <a:pt x="75" y="16999"/>
                    <a:pt x="-125" y="18800"/>
                    <a:pt x="8" y="20600"/>
                  </a:cubicBezTo>
                  <a:cubicBezTo>
                    <a:pt x="-40" y="21010"/>
                    <a:pt x="-40" y="21429"/>
                    <a:pt x="8" y="21838"/>
                  </a:cubicBezTo>
                  <a:cubicBezTo>
                    <a:pt x="217" y="22353"/>
                    <a:pt x="541" y="22810"/>
                    <a:pt x="960" y="23172"/>
                  </a:cubicBezTo>
                  <a:cubicBezTo>
                    <a:pt x="1894" y="23962"/>
                    <a:pt x="2951" y="24572"/>
                    <a:pt x="4104" y="24981"/>
                  </a:cubicBezTo>
                  <a:cubicBezTo>
                    <a:pt x="4866" y="25305"/>
                    <a:pt x="5666" y="25534"/>
                    <a:pt x="6485" y="25648"/>
                  </a:cubicBezTo>
                  <a:cubicBezTo>
                    <a:pt x="10685" y="26305"/>
                    <a:pt x="14953" y="26305"/>
                    <a:pt x="19153" y="25648"/>
                  </a:cubicBezTo>
                  <a:cubicBezTo>
                    <a:pt x="24106" y="24867"/>
                    <a:pt x="28955" y="23553"/>
                    <a:pt x="33631" y="21743"/>
                  </a:cubicBezTo>
                  <a:cubicBezTo>
                    <a:pt x="35565" y="20904"/>
                    <a:pt x="37441" y="19952"/>
                    <a:pt x="39251" y="18885"/>
                  </a:cubicBezTo>
                  <a:lnTo>
                    <a:pt x="45538" y="15361"/>
                  </a:lnTo>
                  <a:cubicBezTo>
                    <a:pt x="46176" y="15047"/>
                    <a:pt x="46757" y="14627"/>
                    <a:pt x="47252" y="14123"/>
                  </a:cubicBezTo>
                  <a:cubicBezTo>
                    <a:pt x="47528" y="13580"/>
                    <a:pt x="47528" y="12951"/>
                    <a:pt x="47252" y="12408"/>
                  </a:cubicBezTo>
                  <a:cubicBezTo>
                    <a:pt x="47119" y="10284"/>
                    <a:pt x="46195" y="8284"/>
                    <a:pt x="44680" y="6788"/>
                  </a:cubicBezTo>
                  <a:cubicBezTo>
                    <a:pt x="43509" y="5579"/>
                    <a:pt x="42156" y="4550"/>
                    <a:pt x="40680" y="3740"/>
                  </a:cubicBezTo>
                  <a:cubicBezTo>
                    <a:pt x="37689" y="2188"/>
                    <a:pt x="34479" y="1131"/>
                    <a:pt x="31155" y="598"/>
                  </a:cubicBezTo>
                  <a:cubicBezTo>
                    <a:pt x="24687" y="-1155"/>
                    <a:pt x="17810" y="-584"/>
                    <a:pt x="11724" y="221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5652E7B1-796C-A4C6-B7C1-3BA9D2EE5B4E}"/>
                </a:ext>
              </a:extLst>
            </p:cNvPr>
            <p:cNvSpPr/>
            <p:nvPr/>
          </p:nvSpPr>
          <p:spPr>
            <a:xfrm>
              <a:off x="6983864" y="3099339"/>
              <a:ext cx="66758" cy="20098"/>
            </a:xfrm>
            <a:custGeom>
              <a:avLst/>
              <a:gdLst>
                <a:gd name="connsiteX0" fmla="*/ 32027 w 66758"/>
                <a:gd name="connsiteY0" fmla="*/ 77 h 20098"/>
                <a:gd name="connsiteX1" fmla="*/ 28313 w 66758"/>
                <a:gd name="connsiteY1" fmla="*/ 77 h 20098"/>
                <a:gd name="connsiteX2" fmla="*/ 22693 w 66758"/>
                <a:gd name="connsiteY2" fmla="*/ 649 h 20098"/>
                <a:gd name="connsiteX3" fmla="*/ 3643 w 66758"/>
                <a:gd name="connsiteY3" fmla="*/ 5126 h 20098"/>
                <a:gd name="connsiteX4" fmla="*/ 23 w 66758"/>
                <a:gd name="connsiteY4" fmla="*/ 8078 h 20098"/>
                <a:gd name="connsiteX5" fmla="*/ 2785 w 66758"/>
                <a:gd name="connsiteY5" fmla="*/ 10269 h 20098"/>
                <a:gd name="connsiteX6" fmla="*/ 8310 w 66758"/>
                <a:gd name="connsiteY6" fmla="*/ 12555 h 20098"/>
                <a:gd name="connsiteX7" fmla="*/ 13930 w 66758"/>
                <a:gd name="connsiteY7" fmla="*/ 13984 h 20098"/>
                <a:gd name="connsiteX8" fmla="*/ 35551 w 66758"/>
                <a:gd name="connsiteY8" fmla="*/ 17889 h 20098"/>
                <a:gd name="connsiteX9" fmla="*/ 56602 w 66758"/>
                <a:gd name="connsiteY9" fmla="*/ 19699 h 20098"/>
                <a:gd name="connsiteX10" fmla="*/ 61745 w 66758"/>
                <a:gd name="connsiteY10" fmla="*/ 19699 h 20098"/>
                <a:gd name="connsiteX11" fmla="*/ 64031 w 66758"/>
                <a:gd name="connsiteY11" fmla="*/ 19222 h 20098"/>
                <a:gd name="connsiteX12" fmla="*/ 66508 w 66758"/>
                <a:gd name="connsiteY12" fmla="*/ 17032 h 20098"/>
                <a:gd name="connsiteX13" fmla="*/ 65079 w 66758"/>
                <a:gd name="connsiteY13" fmla="*/ 12269 h 20098"/>
                <a:gd name="connsiteX14" fmla="*/ 60316 w 66758"/>
                <a:gd name="connsiteY14" fmla="*/ 6935 h 20098"/>
                <a:gd name="connsiteX15" fmla="*/ 56697 w 66758"/>
                <a:gd name="connsiteY15" fmla="*/ 4363 h 20098"/>
                <a:gd name="connsiteX16" fmla="*/ 53458 w 66758"/>
                <a:gd name="connsiteY16" fmla="*/ 2840 h 20098"/>
                <a:gd name="connsiteX17" fmla="*/ 43933 w 66758"/>
                <a:gd name="connsiteY17" fmla="*/ 172 h 20098"/>
                <a:gd name="connsiteX18" fmla="*/ 38695 w 66758"/>
                <a:gd name="connsiteY18" fmla="*/ -399 h 20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758" h="20098">
                  <a:moveTo>
                    <a:pt x="32027" y="77"/>
                  </a:moveTo>
                  <a:lnTo>
                    <a:pt x="28313" y="77"/>
                  </a:lnTo>
                  <a:lnTo>
                    <a:pt x="22693" y="649"/>
                  </a:lnTo>
                  <a:cubicBezTo>
                    <a:pt x="16187" y="1392"/>
                    <a:pt x="9796" y="2897"/>
                    <a:pt x="3643" y="5126"/>
                  </a:cubicBezTo>
                  <a:cubicBezTo>
                    <a:pt x="1261" y="6078"/>
                    <a:pt x="-358" y="6935"/>
                    <a:pt x="23" y="8078"/>
                  </a:cubicBezTo>
                  <a:cubicBezTo>
                    <a:pt x="404" y="9221"/>
                    <a:pt x="1357" y="9507"/>
                    <a:pt x="2785" y="10269"/>
                  </a:cubicBezTo>
                  <a:cubicBezTo>
                    <a:pt x="4576" y="11155"/>
                    <a:pt x="6424" y="11917"/>
                    <a:pt x="8310" y="12555"/>
                  </a:cubicBezTo>
                  <a:lnTo>
                    <a:pt x="13930" y="13984"/>
                  </a:lnTo>
                  <a:cubicBezTo>
                    <a:pt x="20597" y="15508"/>
                    <a:pt x="28217" y="16937"/>
                    <a:pt x="35551" y="17889"/>
                  </a:cubicBezTo>
                  <a:cubicBezTo>
                    <a:pt x="42533" y="18879"/>
                    <a:pt x="49553" y="19489"/>
                    <a:pt x="56602" y="19699"/>
                  </a:cubicBezTo>
                  <a:lnTo>
                    <a:pt x="61745" y="19699"/>
                  </a:lnTo>
                  <a:cubicBezTo>
                    <a:pt x="62526" y="19680"/>
                    <a:pt x="63307" y="19518"/>
                    <a:pt x="64031" y="19222"/>
                  </a:cubicBezTo>
                  <a:cubicBezTo>
                    <a:pt x="65127" y="18870"/>
                    <a:pt x="66022" y="18079"/>
                    <a:pt x="66508" y="17032"/>
                  </a:cubicBezTo>
                  <a:cubicBezTo>
                    <a:pt x="67079" y="15603"/>
                    <a:pt x="66508" y="13984"/>
                    <a:pt x="65079" y="12269"/>
                  </a:cubicBezTo>
                  <a:cubicBezTo>
                    <a:pt x="63736" y="10288"/>
                    <a:pt x="62136" y="8498"/>
                    <a:pt x="60316" y="6935"/>
                  </a:cubicBezTo>
                  <a:cubicBezTo>
                    <a:pt x="59192" y="5964"/>
                    <a:pt x="57983" y="5106"/>
                    <a:pt x="56697" y="4363"/>
                  </a:cubicBezTo>
                  <a:cubicBezTo>
                    <a:pt x="55659" y="3783"/>
                    <a:pt x="54573" y="3268"/>
                    <a:pt x="53458" y="2840"/>
                  </a:cubicBezTo>
                  <a:cubicBezTo>
                    <a:pt x="50410" y="1554"/>
                    <a:pt x="47210" y="658"/>
                    <a:pt x="43933" y="172"/>
                  </a:cubicBezTo>
                  <a:cubicBezTo>
                    <a:pt x="42200" y="-141"/>
                    <a:pt x="40457" y="-332"/>
                    <a:pt x="38695" y="-39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00AED370-DDC0-7E12-AC64-0717B87763F0}"/>
                </a:ext>
              </a:extLst>
            </p:cNvPr>
            <p:cNvSpPr/>
            <p:nvPr/>
          </p:nvSpPr>
          <p:spPr>
            <a:xfrm>
              <a:off x="6006362" y="2699849"/>
              <a:ext cx="9818" cy="11453"/>
            </a:xfrm>
            <a:custGeom>
              <a:avLst/>
              <a:gdLst>
                <a:gd name="connsiteX0" fmla="*/ 1213 w 9818"/>
                <a:gd name="connsiteY0" fmla="*/ 5042 h 11453"/>
                <a:gd name="connsiteX1" fmla="*/ 1213 w 9818"/>
                <a:gd name="connsiteY1" fmla="*/ 6376 h 11453"/>
                <a:gd name="connsiteX2" fmla="*/ 546 w 9818"/>
                <a:gd name="connsiteY2" fmla="*/ 7519 h 11453"/>
                <a:gd name="connsiteX3" fmla="*/ 546 w 9818"/>
                <a:gd name="connsiteY3" fmla="*/ 8090 h 11453"/>
                <a:gd name="connsiteX4" fmla="*/ 1022 w 9818"/>
                <a:gd name="connsiteY4" fmla="*/ 8757 h 11453"/>
                <a:gd name="connsiteX5" fmla="*/ 4070 w 9818"/>
                <a:gd name="connsiteY5" fmla="*/ 10281 h 11453"/>
                <a:gd name="connsiteX6" fmla="*/ 4832 w 9818"/>
                <a:gd name="connsiteY6" fmla="*/ 10948 h 11453"/>
                <a:gd name="connsiteX7" fmla="*/ 6356 w 9818"/>
                <a:gd name="connsiteY7" fmla="*/ 10948 h 11453"/>
                <a:gd name="connsiteX8" fmla="*/ 6928 w 9818"/>
                <a:gd name="connsiteY8" fmla="*/ 10948 h 11453"/>
                <a:gd name="connsiteX9" fmla="*/ 6928 w 9818"/>
                <a:gd name="connsiteY9" fmla="*/ 10471 h 11453"/>
                <a:gd name="connsiteX10" fmla="*/ 8357 w 9818"/>
                <a:gd name="connsiteY10" fmla="*/ 9424 h 11453"/>
                <a:gd name="connsiteX11" fmla="*/ 8357 w 9818"/>
                <a:gd name="connsiteY11" fmla="*/ 8757 h 11453"/>
                <a:gd name="connsiteX12" fmla="*/ 9118 w 9818"/>
                <a:gd name="connsiteY12" fmla="*/ 7042 h 11453"/>
                <a:gd name="connsiteX13" fmla="*/ 9785 w 9818"/>
                <a:gd name="connsiteY13" fmla="*/ 3994 h 11453"/>
                <a:gd name="connsiteX14" fmla="*/ 9118 w 9818"/>
                <a:gd name="connsiteY14" fmla="*/ 1708 h 11453"/>
                <a:gd name="connsiteX15" fmla="*/ 7118 w 9818"/>
                <a:gd name="connsiteY15" fmla="*/ 1042 h 11453"/>
                <a:gd name="connsiteX16" fmla="*/ 6547 w 9818"/>
                <a:gd name="connsiteY16" fmla="*/ 1042 h 11453"/>
                <a:gd name="connsiteX17" fmla="*/ 6547 w 9818"/>
                <a:gd name="connsiteY17" fmla="*/ 1042 h 11453"/>
                <a:gd name="connsiteX18" fmla="*/ 5118 w 9818"/>
                <a:gd name="connsiteY18" fmla="*/ -292 h 11453"/>
                <a:gd name="connsiteX19" fmla="*/ 3975 w 9818"/>
                <a:gd name="connsiteY19" fmla="*/ -292 h 11453"/>
                <a:gd name="connsiteX20" fmla="*/ 641 w 9818"/>
                <a:gd name="connsiteY20" fmla="*/ 2185 h 11453"/>
                <a:gd name="connsiteX21" fmla="*/ 165 w 9818"/>
                <a:gd name="connsiteY21" fmla="*/ 4471 h 11453"/>
                <a:gd name="connsiteX22" fmla="*/ 832 w 9818"/>
                <a:gd name="connsiteY22" fmla="*/ 5137 h 1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818" h="11453">
                  <a:moveTo>
                    <a:pt x="1213" y="5042"/>
                  </a:moveTo>
                  <a:cubicBezTo>
                    <a:pt x="1356" y="5471"/>
                    <a:pt x="1356" y="5947"/>
                    <a:pt x="1213" y="6376"/>
                  </a:cubicBezTo>
                  <a:lnTo>
                    <a:pt x="546" y="7519"/>
                  </a:lnTo>
                  <a:cubicBezTo>
                    <a:pt x="508" y="7709"/>
                    <a:pt x="508" y="7900"/>
                    <a:pt x="546" y="8090"/>
                  </a:cubicBezTo>
                  <a:cubicBezTo>
                    <a:pt x="584" y="8376"/>
                    <a:pt x="765" y="8633"/>
                    <a:pt x="1022" y="8757"/>
                  </a:cubicBezTo>
                  <a:cubicBezTo>
                    <a:pt x="1975" y="9424"/>
                    <a:pt x="3213" y="9519"/>
                    <a:pt x="4070" y="10281"/>
                  </a:cubicBezTo>
                  <a:lnTo>
                    <a:pt x="4832" y="10948"/>
                  </a:lnTo>
                  <a:cubicBezTo>
                    <a:pt x="5327" y="11090"/>
                    <a:pt x="5861" y="11090"/>
                    <a:pt x="6356" y="10948"/>
                  </a:cubicBezTo>
                  <a:cubicBezTo>
                    <a:pt x="6356" y="10948"/>
                    <a:pt x="6356" y="10948"/>
                    <a:pt x="6928" y="10948"/>
                  </a:cubicBezTo>
                  <a:lnTo>
                    <a:pt x="6928" y="10471"/>
                  </a:lnTo>
                  <a:cubicBezTo>
                    <a:pt x="6928" y="9900"/>
                    <a:pt x="8071" y="10471"/>
                    <a:pt x="8357" y="9424"/>
                  </a:cubicBezTo>
                  <a:cubicBezTo>
                    <a:pt x="8414" y="9205"/>
                    <a:pt x="8414" y="8976"/>
                    <a:pt x="8357" y="8757"/>
                  </a:cubicBezTo>
                  <a:cubicBezTo>
                    <a:pt x="8566" y="8166"/>
                    <a:pt x="8823" y="7595"/>
                    <a:pt x="9118" y="7042"/>
                  </a:cubicBezTo>
                  <a:cubicBezTo>
                    <a:pt x="9576" y="6090"/>
                    <a:pt x="9804" y="5052"/>
                    <a:pt x="9785" y="3994"/>
                  </a:cubicBezTo>
                  <a:cubicBezTo>
                    <a:pt x="9728" y="3194"/>
                    <a:pt x="9500" y="2413"/>
                    <a:pt x="9118" y="1708"/>
                  </a:cubicBezTo>
                  <a:cubicBezTo>
                    <a:pt x="8661" y="1080"/>
                    <a:pt x="7861" y="813"/>
                    <a:pt x="7118" y="1042"/>
                  </a:cubicBezTo>
                  <a:cubicBezTo>
                    <a:pt x="6937" y="1127"/>
                    <a:pt x="6728" y="1127"/>
                    <a:pt x="6547" y="1042"/>
                  </a:cubicBezTo>
                  <a:cubicBezTo>
                    <a:pt x="6547" y="1042"/>
                    <a:pt x="6547" y="1042"/>
                    <a:pt x="6547" y="1042"/>
                  </a:cubicBezTo>
                  <a:cubicBezTo>
                    <a:pt x="6223" y="461"/>
                    <a:pt x="5718" y="-6"/>
                    <a:pt x="5118" y="-292"/>
                  </a:cubicBezTo>
                  <a:cubicBezTo>
                    <a:pt x="4747" y="-435"/>
                    <a:pt x="4346" y="-435"/>
                    <a:pt x="3975" y="-292"/>
                  </a:cubicBezTo>
                  <a:cubicBezTo>
                    <a:pt x="2622" y="156"/>
                    <a:pt x="1461" y="1022"/>
                    <a:pt x="641" y="2185"/>
                  </a:cubicBezTo>
                  <a:cubicBezTo>
                    <a:pt x="165" y="2851"/>
                    <a:pt x="-311" y="3709"/>
                    <a:pt x="165" y="4471"/>
                  </a:cubicBezTo>
                  <a:cubicBezTo>
                    <a:pt x="641" y="5233"/>
                    <a:pt x="641" y="4471"/>
                    <a:pt x="832" y="5137"/>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E26E6D70-DD63-E07C-D679-D5051052B7EA}"/>
                </a:ext>
              </a:extLst>
            </p:cNvPr>
            <p:cNvSpPr/>
            <p:nvPr/>
          </p:nvSpPr>
          <p:spPr>
            <a:xfrm>
              <a:off x="6094923" y="2728519"/>
              <a:ext cx="9844" cy="11782"/>
            </a:xfrm>
            <a:custGeom>
              <a:avLst/>
              <a:gdLst>
                <a:gd name="connsiteX0" fmla="*/ 1139 w 9844"/>
                <a:gd name="connsiteY0" fmla="*/ 5042 h 11782"/>
                <a:gd name="connsiteX1" fmla="*/ 1139 w 9844"/>
                <a:gd name="connsiteY1" fmla="*/ 6281 h 11782"/>
                <a:gd name="connsiteX2" fmla="*/ 377 w 9844"/>
                <a:gd name="connsiteY2" fmla="*/ 7423 h 11782"/>
                <a:gd name="connsiteX3" fmla="*/ 377 w 9844"/>
                <a:gd name="connsiteY3" fmla="*/ 7995 h 11782"/>
                <a:gd name="connsiteX4" fmla="*/ 853 w 9844"/>
                <a:gd name="connsiteY4" fmla="*/ 8757 h 11782"/>
                <a:gd name="connsiteX5" fmla="*/ 3711 w 9844"/>
                <a:gd name="connsiteY5" fmla="*/ 10472 h 11782"/>
                <a:gd name="connsiteX6" fmla="*/ 4473 w 9844"/>
                <a:gd name="connsiteY6" fmla="*/ 11233 h 11782"/>
                <a:gd name="connsiteX7" fmla="*/ 5901 w 9844"/>
                <a:gd name="connsiteY7" fmla="*/ 11233 h 11782"/>
                <a:gd name="connsiteX8" fmla="*/ 6568 w 9844"/>
                <a:gd name="connsiteY8" fmla="*/ 11233 h 11782"/>
                <a:gd name="connsiteX9" fmla="*/ 6568 w 9844"/>
                <a:gd name="connsiteY9" fmla="*/ 10757 h 11782"/>
                <a:gd name="connsiteX10" fmla="*/ 8092 w 9844"/>
                <a:gd name="connsiteY10" fmla="*/ 9709 h 11782"/>
                <a:gd name="connsiteX11" fmla="*/ 8092 w 9844"/>
                <a:gd name="connsiteY11" fmla="*/ 9138 h 11782"/>
                <a:gd name="connsiteX12" fmla="*/ 8949 w 9844"/>
                <a:gd name="connsiteY12" fmla="*/ 7423 h 11782"/>
                <a:gd name="connsiteX13" fmla="*/ 9807 w 9844"/>
                <a:gd name="connsiteY13" fmla="*/ 4375 h 11782"/>
                <a:gd name="connsiteX14" fmla="*/ 9330 w 9844"/>
                <a:gd name="connsiteY14" fmla="*/ 2089 h 11782"/>
                <a:gd name="connsiteX15" fmla="*/ 7425 w 9844"/>
                <a:gd name="connsiteY15" fmla="*/ 1232 h 11782"/>
                <a:gd name="connsiteX16" fmla="*/ 6854 w 9844"/>
                <a:gd name="connsiteY16" fmla="*/ 1232 h 11782"/>
                <a:gd name="connsiteX17" fmla="*/ 5520 w 9844"/>
                <a:gd name="connsiteY17" fmla="*/ -292 h 11782"/>
                <a:gd name="connsiteX18" fmla="*/ 4282 w 9844"/>
                <a:gd name="connsiteY18" fmla="*/ -292 h 11782"/>
                <a:gd name="connsiteX19" fmla="*/ 853 w 9844"/>
                <a:gd name="connsiteY19" fmla="*/ 1994 h 11782"/>
                <a:gd name="connsiteX20" fmla="*/ 91 w 9844"/>
                <a:gd name="connsiteY20" fmla="*/ 4185 h 11782"/>
                <a:gd name="connsiteX21" fmla="*/ 758 w 9844"/>
                <a:gd name="connsiteY21" fmla="*/ 4947 h 1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44" h="11782">
                  <a:moveTo>
                    <a:pt x="1139" y="5042"/>
                  </a:moveTo>
                  <a:cubicBezTo>
                    <a:pt x="1310" y="5433"/>
                    <a:pt x="1310" y="5890"/>
                    <a:pt x="1139" y="6281"/>
                  </a:cubicBezTo>
                  <a:lnTo>
                    <a:pt x="377" y="7423"/>
                  </a:lnTo>
                  <a:cubicBezTo>
                    <a:pt x="339" y="7614"/>
                    <a:pt x="339" y="7805"/>
                    <a:pt x="377" y="7995"/>
                  </a:cubicBezTo>
                  <a:cubicBezTo>
                    <a:pt x="396" y="8309"/>
                    <a:pt x="577" y="8595"/>
                    <a:pt x="853" y="8757"/>
                  </a:cubicBezTo>
                  <a:cubicBezTo>
                    <a:pt x="1710" y="9519"/>
                    <a:pt x="2949" y="9614"/>
                    <a:pt x="3711" y="10472"/>
                  </a:cubicBezTo>
                  <a:cubicBezTo>
                    <a:pt x="3882" y="10795"/>
                    <a:pt x="4149" y="11062"/>
                    <a:pt x="4473" y="11233"/>
                  </a:cubicBezTo>
                  <a:cubicBezTo>
                    <a:pt x="4930" y="11433"/>
                    <a:pt x="5444" y="11433"/>
                    <a:pt x="5901" y="11233"/>
                  </a:cubicBezTo>
                  <a:cubicBezTo>
                    <a:pt x="6111" y="11338"/>
                    <a:pt x="6359" y="11338"/>
                    <a:pt x="6568" y="11233"/>
                  </a:cubicBezTo>
                  <a:lnTo>
                    <a:pt x="6568" y="10757"/>
                  </a:lnTo>
                  <a:cubicBezTo>
                    <a:pt x="6568" y="10186"/>
                    <a:pt x="7711" y="10757"/>
                    <a:pt x="8092" y="9709"/>
                  </a:cubicBezTo>
                  <a:lnTo>
                    <a:pt x="8092" y="9138"/>
                  </a:lnTo>
                  <a:cubicBezTo>
                    <a:pt x="8340" y="8548"/>
                    <a:pt x="8626" y="7976"/>
                    <a:pt x="8949" y="7423"/>
                  </a:cubicBezTo>
                  <a:cubicBezTo>
                    <a:pt x="9426" y="6471"/>
                    <a:pt x="9711" y="5433"/>
                    <a:pt x="9807" y="4375"/>
                  </a:cubicBezTo>
                  <a:cubicBezTo>
                    <a:pt x="9845" y="3585"/>
                    <a:pt x="9683" y="2794"/>
                    <a:pt x="9330" y="2089"/>
                  </a:cubicBezTo>
                  <a:cubicBezTo>
                    <a:pt x="8959" y="1404"/>
                    <a:pt x="8178" y="1051"/>
                    <a:pt x="7425" y="1232"/>
                  </a:cubicBezTo>
                  <a:cubicBezTo>
                    <a:pt x="7244" y="1318"/>
                    <a:pt x="7035" y="1318"/>
                    <a:pt x="6854" y="1232"/>
                  </a:cubicBezTo>
                  <a:cubicBezTo>
                    <a:pt x="6578" y="604"/>
                    <a:pt x="6111" y="70"/>
                    <a:pt x="5520" y="-292"/>
                  </a:cubicBezTo>
                  <a:cubicBezTo>
                    <a:pt x="5120" y="-435"/>
                    <a:pt x="4682" y="-435"/>
                    <a:pt x="4282" y="-292"/>
                  </a:cubicBezTo>
                  <a:cubicBezTo>
                    <a:pt x="2958" y="165"/>
                    <a:pt x="1777" y="947"/>
                    <a:pt x="853" y="1994"/>
                  </a:cubicBezTo>
                  <a:cubicBezTo>
                    <a:pt x="282" y="2566"/>
                    <a:pt x="-290" y="3423"/>
                    <a:pt x="91" y="4185"/>
                  </a:cubicBezTo>
                  <a:cubicBezTo>
                    <a:pt x="263" y="4480"/>
                    <a:pt x="491" y="4738"/>
                    <a:pt x="758" y="4947"/>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98D061BA-3161-9D60-4A34-086672B34C67}"/>
                </a:ext>
              </a:extLst>
            </p:cNvPr>
            <p:cNvSpPr/>
            <p:nvPr/>
          </p:nvSpPr>
          <p:spPr>
            <a:xfrm>
              <a:off x="6179069" y="2754427"/>
              <a:ext cx="9749" cy="11739"/>
            </a:xfrm>
            <a:custGeom>
              <a:avLst/>
              <a:gdLst>
                <a:gd name="connsiteX0" fmla="*/ 908 w 9749"/>
                <a:gd name="connsiteY0" fmla="*/ 5042 h 11739"/>
                <a:gd name="connsiteX1" fmla="*/ 908 w 9749"/>
                <a:gd name="connsiteY1" fmla="*/ 6281 h 11739"/>
                <a:gd name="connsiteX2" fmla="*/ 146 w 9749"/>
                <a:gd name="connsiteY2" fmla="*/ 7423 h 11739"/>
                <a:gd name="connsiteX3" fmla="*/ 146 w 9749"/>
                <a:gd name="connsiteY3" fmla="*/ 7995 h 11739"/>
                <a:gd name="connsiteX4" fmla="*/ 623 w 9749"/>
                <a:gd name="connsiteY4" fmla="*/ 8757 h 11739"/>
                <a:gd name="connsiteX5" fmla="*/ 3480 w 9749"/>
                <a:gd name="connsiteY5" fmla="*/ 10472 h 11739"/>
                <a:gd name="connsiteX6" fmla="*/ 4147 w 9749"/>
                <a:gd name="connsiteY6" fmla="*/ 11233 h 11739"/>
                <a:gd name="connsiteX7" fmla="*/ 5671 w 9749"/>
                <a:gd name="connsiteY7" fmla="*/ 11233 h 11739"/>
                <a:gd name="connsiteX8" fmla="*/ 6338 w 9749"/>
                <a:gd name="connsiteY8" fmla="*/ 11233 h 11739"/>
                <a:gd name="connsiteX9" fmla="*/ 6338 w 9749"/>
                <a:gd name="connsiteY9" fmla="*/ 10757 h 11739"/>
                <a:gd name="connsiteX10" fmla="*/ 7957 w 9749"/>
                <a:gd name="connsiteY10" fmla="*/ 9805 h 11739"/>
                <a:gd name="connsiteX11" fmla="*/ 7957 w 9749"/>
                <a:gd name="connsiteY11" fmla="*/ 9138 h 11739"/>
                <a:gd name="connsiteX12" fmla="*/ 8814 w 9749"/>
                <a:gd name="connsiteY12" fmla="*/ 7423 h 11739"/>
                <a:gd name="connsiteX13" fmla="*/ 9671 w 9749"/>
                <a:gd name="connsiteY13" fmla="*/ 4471 h 11739"/>
                <a:gd name="connsiteX14" fmla="*/ 9195 w 9749"/>
                <a:gd name="connsiteY14" fmla="*/ 2089 h 11739"/>
                <a:gd name="connsiteX15" fmla="*/ 7386 w 9749"/>
                <a:gd name="connsiteY15" fmla="*/ 1232 h 11739"/>
                <a:gd name="connsiteX16" fmla="*/ 6719 w 9749"/>
                <a:gd name="connsiteY16" fmla="*/ 1232 h 11739"/>
                <a:gd name="connsiteX17" fmla="*/ 6719 w 9749"/>
                <a:gd name="connsiteY17" fmla="*/ 1232 h 11739"/>
                <a:gd name="connsiteX18" fmla="*/ 5385 w 9749"/>
                <a:gd name="connsiteY18" fmla="*/ -292 h 11739"/>
                <a:gd name="connsiteX19" fmla="*/ 4242 w 9749"/>
                <a:gd name="connsiteY19" fmla="*/ -292 h 11739"/>
                <a:gd name="connsiteX20" fmla="*/ 718 w 9749"/>
                <a:gd name="connsiteY20" fmla="*/ 1994 h 11739"/>
                <a:gd name="connsiteX21" fmla="*/ 51 w 9749"/>
                <a:gd name="connsiteY21" fmla="*/ 4185 h 11739"/>
                <a:gd name="connsiteX22" fmla="*/ 623 w 9749"/>
                <a:gd name="connsiteY22" fmla="*/ 4947 h 11739"/>
                <a:gd name="connsiteX23" fmla="*/ 908 w 9749"/>
                <a:gd name="connsiteY23" fmla="*/ 5042 h 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749" h="11739">
                  <a:moveTo>
                    <a:pt x="908" y="5042"/>
                  </a:moveTo>
                  <a:cubicBezTo>
                    <a:pt x="1127" y="5423"/>
                    <a:pt x="1127" y="5899"/>
                    <a:pt x="908" y="6281"/>
                  </a:cubicBezTo>
                  <a:lnTo>
                    <a:pt x="146" y="7423"/>
                  </a:lnTo>
                  <a:cubicBezTo>
                    <a:pt x="108" y="7614"/>
                    <a:pt x="108" y="7805"/>
                    <a:pt x="146" y="7995"/>
                  </a:cubicBezTo>
                  <a:cubicBezTo>
                    <a:pt x="166" y="8309"/>
                    <a:pt x="346" y="8595"/>
                    <a:pt x="623" y="8757"/>
                  </a:cubicBezTo>
                  <a:cubicBezTo>
                    <a:pt x="1480" y="9519"/>
                    <a:pt x="2623" y="9614"/>
                    <a:pt x="3480" y="10472"/>
                  </a:cubicBezTo>
                  <a:cubicBezTo>
                    <a:pt x="3652" y="10767"/>
                    <a:pt x="3880" y="11024"/>
                    <a:pt x="4147" y="11233"/>
                  </a:cubicBezTo>
                  <a:cubicBezTo>
                    <a:pt x="4642" y="11376"/>
                    <a:pt x="5176" y="11376"/>
                    <a:pt x="5671" y="11233"/>
                  </a:cubicBezTo>
                  <a:cubicBezTo>
                    <a:pt x="5671" y="11233"/>
                    <a:pt x="6147" y="11233"/>
                    <a:pt x="6338" y="11233"/>
                  </a:cubicBezTo>
                  <a:lnTo>
                    <a:pt x="6338" y="10757"/>
                  </a:lnTo>
                  <a:cubicBezTo>
                    <a:pt x="6338" y="10186"/>
                    <a:pt x="7576" y="10281"/>
                    <a:pt x="7957" y="9805"/>
                  </a:cubicBezTo>
                  <a:lnTo>
                    <a:pt x="7957" y="9138"/>
                  </a:lnTo>
                  <a:cubicBezTo>
                    <a:pt x="8205" y="8548"/>
                    <a:pt x="8490" y="7976"/>
                    <a:pt x="8814" y="7423"/>
                  </a:cubicBezTo>
                  <a:cubicBezTo>
                    <a:pt x="9300" y="6509"/>
                    <a:pt x="9586" y="5499"/>
                    <a:pt x="9671" y="4471"/>
                  </a:cubicBezTo>
                  <a:cubicBezTo>
                    <a:pt x="9805" y="3642"/>
                    <a:pt x="9643" y="2794"/>
                    <a:pt x="9195" y="2089"/>
                  </a:cubicBezTo>
                  <a:cubicBezTo>
                    <a:pt x="8862" y="1423"/>
                    <a:pt x="8119" y="1070"/>
                    <a:pt x="7386" y="1232"/>
                  </a:cubicBezTo>
                  <a:cubicBezTo>
                    <a:pt x="7386" y="1232"/>
                    <a:pt x="6909" y="1232"/>
                    <a:pt x="6719" y="1232"/>
                  </a:cubicBezTo>
                  <a:cubicBezTo>
                    <a:pt x="6528" y="1232"/>
                    <a:pt x="6719" y="1232"/>
                    <a:pt x="6719" y="1232"/>
                  </a:cubicBezTo>
                  <a:cubicBezTo>
                    <a:pt x="6461" y="585"/>
                    <a:pt x="5995" y="51"/>
                    <a:pt x="5385" y="-292"/>
                  </a:cubicBezTo>
                  <a:cubicBezTo>
                    <a:pt x="5014" y="-435"/>
                    <a:pt x="4614" y="-435"/>
                    <a:pt x="4242" y="-292"/>
                  </a:cubicBezTo>
                  <a:cubicBezTo>
                    <a:pt x="2842" y="61"/>
                    <a:pt x="1604" y="861"/>
                    <a:pt x="718" y="1994"/>
                  </a:cubicBezTo>
                  <a:cubicBezTo>
                    <a:pt x="718" y="2566"/>
                    <a:pt x="-330" y="3423"/>
                    <a:pt x="51" y="4185"/>
                  </a:cubicBezTo>
                  <a:cubicBezTo>
                    <a:pt x="432" y="4947"/>
                    <a:pt x="51" y="4661"/>
                    <a:pt x="623" y="4947"/>
                  </a:cubicBezTo>
                  <a:cubicBezTo>
                    <a:pt x="718" y="4976"/>
                    <a:pt x="813" y="5004"/>
                    <a:pt x="908" y="5042"/>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2FED0774-C163-27E3-7687-2088793957F0}"/>
                </a:ext>
              </a:extLst>
            </p:cNvPr>
            <p:cNvSpPr/>
            <p:nvPr/>
          </p:nvSpPr>
          <p:spPr>
            <a:xfrm>
              <a:off x="6259657" y="2772298"/>
              <a:ext cx="9836" cy="11584"/>
            </a:xfrm>
            <a:custGeom>
              <a:avLst/>
              <a:gdLst>
                <a:gd name="connsiteX0" fmla="*/ 1378 w 9836"/>
                <a:gd name="connsiteY0" fmla="*/ 4888 h 11584"/>
                <a:gd name="connsiteX1" fmla="*/ 1378 w 9836"/>
                <a:gd name="connsiteY1" fmla="*/ 6126 h 11584"/>
                <a:gd name="connsiteX2" fmla="*/ 616 w 9836"/>
                <a:gd name="connsiteY2" fmla="*/ 7269 h 11584"/>
                <a:gd name="connsiteX3" fmla="*/ 616 w 9836"/>
                <a:gd name="connsiteY3" fmla="*/ 7840 h 11584"/>
                <a:gd name="connsiteX4" fmla="*/ 616 w 9836"/>
                <a:gd name="connsiteY4" fmla="*/ 8602 h 11584"/>
                <a:gd name="connsiteX5" fmla="*/ 3473 w 9836"/>
                <a:gd name="connsiteY5" fmla="*/ 10317 h 11584"/>
                <a:gd name="connsiteX6" fmla="*/ 4235 w 9836"/>
                <a:gd name="connsiteY6" fmla="*/ 11079 h 11584"/>
                <a:gd name="connsiteX7" fmla="*/ 5664 w 9836"/>
                <a:gd name="connsiteY7" fmla="*/ 11079 h 11584"/>
                <a:gd name="connsiteX8" fmla="*/ 6331 w 9836"/>
                <a:gd name="connsiteY8" fmla="*/ 11079 h 11584"/>
                <a:gd name="connsiteX9" fmla="*/ 6331 w 9836"/>
                <a:gd name="connsiteY9" fmla="*/ 11079 h 11584"/>
                <a:gd name="connsiteX10" fmla="*/ 7950 w 9836"/>
                <a:gd name="connsiteY10" fmla="*/ 10126 h 11584"/>
                <a:gd name="connsiteX11" fmla="*/ 7950 w 9836"/>
                <a:gd name="connsiteY11" fmla="*/ 9555 h 11584"/>
                <a:gd name="connsiteX12" fmla="*/ 8903 w 9836"/>
                <a:gd name="connsiteY12" fmla="*/ 7840 h 11584"/>
                <a:gd name="connsiteX13" fmla="*/ 9760 w 9836"/>
                <a:gd name="connsiteY13" fmla="*/ 4792 h 11584"/>
                <a:gd name="connsiteX14" fmla="*/ 9284 w 9836"/>
                <a:gd name="connsiteY14" fmla="*/ 2506 h 11584"/>
                <a:gd name="connsiteX15" fmla="*/ 7474 w 9836"/>
                <a:gd name="connsiteY15" fmla="*/ 1649 h 11584"/>
                <a:gd name="connsiteX16" fmla="*/ 6807 w 9836"/>
                <a:gd name="connsiteY16" fmla="*/ 1649 h 11584"/>
                <a:gd name="connsiteX17" fmla="*/ 6807 w 9836"/>
                <a:gd name="connsiteY17" fmla="*/ 1173 h 11584"/>
                <a:gd name="connsiteX18" fmla="*/ 5473 w 9836"/>
                <a:gd name="connsiteY18" fmla="*/ -256 h 11584"/>
                <a:gd name="connsiteX19" fmla="*/ 4330 w 9836"/>
                <a:gd name="connsiteY19" fmla="*/ -256 h 11584"/>
                <a:gd name="connsiteX20" fmla="*/ 806 w 9836"/>
                <a:gd name="connsiteY20" fmla="*/ 1935 h 11584"/>
                <a:gd name="connsiteX21" fmla="*/ 44 w 9836"/>
                <a:gd name="connsiteY21" fmla="*/ 4125 h 11584"/>
                <a:gd name="connsiteX22" fmla="*/ 711 w 9836"/>
                <a:gd name="connsiteY22" fmla="*/ 4888 h 1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836" h="11584">
                  <a:moveTo>
                    <a:pt x="1378" y="4888"/>
                  </a:moveTo>
                  <a:cubicBezTo>
                    <a:pt x="1549" y="5278"/>
                    <a:pt x="1549" y="5735"/>
                    <a:pt x="1378" y="6126"/>
                  </a:cubicBezTo>
                  <a:lnTo>
                    <a:pt x="616" y="7269"/>
                  </a:lnTo>
                  <a:cubicBezTo>
                    <a:pt x="578" y="7459"/>
                    <a:pt x="578" y="7650"/>
                    <a:pt x="616" y="7840"/>
                  </a:cubicBezTo>
                  <a:cubicBezTo>
                    <a:pt x="530" y="8088"/>
                    <a:pt x="530" y="8355"/>
                    <a:pt x="616" y="8602"/>
                  </a:cubicBezTo>
                  <a:cubicBezTo>
                    <a:pt x="1473" y="9364"/>
                    <a:pt x="2711" y="9459"/>
                    <a:pt x="3473" y="10317"/>
                  </a:cubicBezTo>
                  <a:lnTo>
                    <a:pt x="4235" y="11079"/>
                  </a:lnTo>
                  <a:cubicBezTo>
                    <a:pt x="4702" y="11221"/>
                    <a:pt x="5197" y="11221"/>
                    <a:pt x="5664" y="11079"/>
                  </a:cubicBezTo>
                  <a:cubicBezTo>
                    <a:pt x="5874" y="11183"/>
                    <a:pt x="6121" y="11183"/>
                    <a:pt x="6331" y="11079"/>
                  </a:cubicBezTo>
                  <a:cubicBezTo>
                    <a:pt x="6331" y="11079"/>
                    <a:pt x="6331" y="11079"/>
                    <a:pt x="6331" y="11079"/>
                  </a:cubicBezTo>
                  <a:cubicBezTo>
                    <a:pt x="6331" y="11079"/>
                    <a:pt x="7569" y="11079"/>
                    <a:pt x="7950" y="10126"/>
                  </a:cubicBezTo>
                  <a:cubicBezTo>
                    <a:pt x="7988" y="9936"/>
                    <a:pt x="7988" y="9745"/>
                    <a:pt x="7950" y="9555"/>
                  </a:cubicBezTo>
                  <a:cubicBezTo>
                    <a:pt x="8207" y="8954"/>
                    <a:pt x="8531" y="8374"/>
                    <a:pt x="8903" y="7840"/>
                  </a:cubicBezTo>
                  <a:cubicBezTo>
                    <a:pt x="9379" y="6888"/>
                    <a:pt x="9664" y="5849"/>
                    <a:pt x="9760" y="4792"/>
                  </a:cubicBezTo>
                  <a:cubicBezTo>
                    <a:pt x="9893" y="4002"/>
                    <a:pt x="9722" y="3182"/>
                    <a:pt x="9284" y="2506"/>
                  </a:cubicBezTo>
                  <a:cubicBezTo>
                    <a:pt x="8950" y="1839"/>
                    <a:pt x="8207" y="1487"/>
                    <a:pt x="7474" y="1649"/>
                  </a:cubicBezTo>
                  <a:cubicBezTo>
                    <a:pt x="7474" y="1649"/>
                    <a:pt x="7474" y="1649"/>
                    <a:pt x="6807" y="1649"/>
                  </a:cubicBezTo>
                  <a:lnTo>
                    <a:pt x="6807" y="1173"/>
                  </a:lnTo>
                  <a:cubicBezTo>
                    <a:pt x="6521" y="573"/>
                    <a:pt x="6054" y="68"/>
                    <a:pt x="5473" y="-256"/>
                  </a:cubicBezTo>
                  <a:cubicBezTo>
                    <a:pt x="5111" y="-447"/>
                    <a:pt x="4692" y="-447"/>
                    <a:pt x="4330" y="-256"/>
                  </a:cubicBezTo>
                  <a:cubicBezTo>
                    <a:pt x="2959" y="96"/>
                    <a:pt x="1730" y="858"/>
                    <a:pt x="806" y="1935"/>
                  </a:cubicBezTo>
                  <a:cubicBezTo>
                    <a:pt x="330" y="2506"/>
                    <a:pt x="-241" y="3364"/>
                    <a:pt x="44" y="4125"/>
                  </a:cubicBezTo>
                  <a:lnTo>
                    <a:pt x="711" y="4888"/>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9EB20126-9932-6A73-AB19-87E1014660A1}"/>
                </a:ext>
              </a:extLst>
            </p:cNvPr>
            <p:cNvSpPr/>
            <p:nvPr/>
          </p:nvSpPr>
          <p:spPr>
            <a:xfrm>
              <a:off x="6357051" y="2812244"/>
              <a:ext cx="9541" cy="11453"/>
            </a:xfrm>
            <a:custGeom>
              <a:avLst/>
              <a:gdLst>
                <a:gd name="connsiteX0" fmla="*/ 948 w 9541"/>
                <a:gd name="connsiteY0" fmla="*/ 4852 h 11453"/>
                <a:gd name="connsiteX1" fmla="*/ 948 w 9541"/>
                <a:gd name="connsiteY1" fmla="*/ 6090 h 11453"/>
                <a:gd name="connsiteX2" fmla="*/ 186 w 9541"/>
                <a:gd name="connsiteY2" fmla="*/ 7138 h 11453"/>
                <a:gd name="connsiteX3" fmla="*/ 186 w 9541"/>
                <a:gd name="connsiteY3" fmla="*/ 7709 h 11453"/>
                <a:gd name="connsiteX4" fmla="*/ 186 w 9541"/>
                <a:gd name="connsiteY4" fmla="*/ 8471 h 11453"/>
                <a:gd name="connsiteX5" fmla="*/ 3044 w 9541"/>
                <a:gd name="connsiteY5" fmla="*/ 10281 h 11453"/>
                <a:gd name="connsiteX6" fmla="*/ 3711 w 9541"/>
                <a:gd name="connsiteY6" fmla="*/ 10948 h 11453"/>
                <a:gd name="connsiteX7" fmla="*/ 5235 w 9541"/>
                <a:gd name="connsiteY7" fmla="*/ 10948 h 11453"/>
                <a:gd name="connsiteX8" fmla="*/ 5901 w 9541"/>
                <a:gd name="connsiteY8" fmla="*/ 10948 h 11453"/>
                <a:gd name="connsiteX9" fmla="*/ 5901 w 9541"/>
                <a:gd name="connsiteY9" fmla="*/ 10472 h 11453"/>
                <a:gd name="connsiteX10" fmla="*/ 7520 w 9541"/>
                <a:gd name="connsiteY10" fmla="*/ 9614 h 11453"/>
                <a:gd name="connsiteX11" fmla="*/ 7520 w 9541"/>
                <a:gd name="connsiteY11" fmla="*/ 8947 h 11453"/>
                <a:gd name="connsiteX12" fmla="*/ 8473 w 9541"/>
                <a:gd name="connsiteY12" fmla="*/ 7328 h 11453"/>
                <a:gd name="connsiteX13" fmla="*/ 9330 w 9541"/>
                <a:gd name="connsiteY13" fmla="*/ 4375 h 11453"/>
                <a:gd name="connsiteX14" fmla="*/ 9330 w 9541"/>
                <a:gd name="connsiteY14" fmla="*/ 2089 h 11453"/>
                <a:gd name="connsiteX15" fmla="*/ 7425 w 9541"/>
                <a:gd name="connsiteY15" fmla="*/ 1232 h 11453"/>
                <a:gd name="connsiteX16" fmla="*/ 6854 w 9541"/>
                <a:gd name="connsiteY16" fmla="*/ 1232 h 11453"/>
                <a:gd name="connsiteX17" fmla="*/ 6854 w 9541"/>
                <a:gd name="connsiteY17" fmla="*/ 1232 h 11453"/>
                <a:gd name="connsiteX18" fmla="*/ 5520 w 9541"/>
                <a:gd name="connsiteY18" fmla="*/ -292 h 11453"/>
                <a:gd name="connsiteX19" fmla="*/ 4377 w 9541"/>
                <a:gd name="connsiteY19" fmla="*/ -292 h 11453"/>
                <a:gd name="connsiteX20" fmla="*/ 853 w 9541"/>
                <a:gd name="connsiteY20" fmla="*/ 1804 h 11453"/>
                <a:gd name="connsiteX21" fmla="*/ 91 w 9541"/>
                <a:gd name="connsiteY21" fmla="*/ 3994 h 11453"/>
                <a:gd name="connsiteX22" fmla="*/ 758 w 9541"/>
                <a:gd name="connsiteY22" fmla="*/ 4756 h 1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41" h="11453">
                  <a:moveTo>
                    <a:pt x="948" y="4852"/>
                  </a:moveTo>
                  <a:cubicBezTo>
                    <a:pt x="1167" y="5233"/>
                    <a:pt x="1167" y="5709"/>
                    <a:pt x="948" y="6090"/>
                  </a:cubicBezTo>
                  <a:lnTo>
                    <a:pt x="186" y="7138"/>
                  </a:lnTo>
                  <a:cubicBezTo>
                    <a:pt x="148" y="7328"/>
                    <a:pt x="148" y="7519"/>
                    <a:pt x="186" y="7709"/>
                  </a:cubicBezTo>
                  <a:cubicBezTo>
                    <a:pt x="186" y="7709"/>
                    <a:pt x="186" y="8281"/>
                    <a:pt x="186" y="8471"/>
                  </a:cubicBezTo>
                  <a:cubicBezTo>
                    <a:pt x="186" y="8662"/>
                    <a:pt x="2282" y="9424"/>
                    <a:pt x="3044" y="10281"/>
                  </a:cubicBezTo>
                  <a:lnTo>
                    <a:pt x="3711" y="10948"/>
                  </a:lnTo>
                  <a:cubicBezTo>
                    <a:pt x="4206" y="11090"/>
                    <a:pt x="4739" y="11090"/>
                    <a:pt x="5235" y="10948"/>
                  </a:cubicBezTo>
                  <a:cubicBezTo>
                    <a:pt x="5235" y="10948"/>
                    <a:pt x="5711" y="10948"/>
                    <a:pt x="5901" y="10948"/>
                  </a:cubicBezTo>
                  <a:cubicBezTo>
                    <a:pt x="6092" y="10948"/>
                    <a:pt x="5901" y="10948"/>
                    <a:pt x="5901" y="10472"/>
                  </a:cubicBezTo>
                  <a:cubicBezTo>
                    <a:pt x="5901" y="9995"/>
                    <a:pt x="7140" y="10472"/>
                    <a:pt x="7520" y="9614"/>
                  </a:cubicBezTo>
                  <a:lnTo>
                    <a:pt x="7520" y="8947"/>
                  </a:lnTo>
                  <a:cubicBezTo>
                    <a:pt x="7768" y="8366"/>
                    <a:pt x="8083" y="7823"/>
                    <a:pt x="8473" y="7328"/>
                  </a:cubicBezTo>
                  <a:cubicBezTo>
                    <a:pt x="8959" y="6414"/>
                    <a:pt x="9245" y="5404"/>
                    <a:pt x="9330" y="4375"/>
                  </a:cubicBezTo>
                  <a:cubicBezTo>
                    <a:pt x="9568" y="3632"/>
                    <a:pt x="9568" y="2832"/>
                    <a:pt x="9330" y="2089"/>
                  </a:cubicBezTo>
                  <a:cubicBezTo>
                    <a:pt x="8959" y="1403"/>
                    <a:pt x="8178" y="1051"/>
                    <a:pt x="7425" y="1232"/>
                  </a:cubicBezTo>
                  <a:lnTo>
                    <a:pt x="6854" y="1232"/>
                  </a:lnTo>
                  <a:cubicBezTo>
                    <a:pt x="6854" y="1232"/>
                    <a:pt x="6854" y="1232"/>
                    <a:pt x="6854" y="1232"/>
                  </a:cubicBezTo>
                  <a:cubicBezTo>
                    <a:pt x="6578" y="604"/>
                    <a:pt x="6111" y="70"/>
                    <a:pt x="5520" y="-292"/>
                  </a:cubicBezTo>
                  <a:cubicBezTo>
                    <a:pt x="5149" y="-435"/>
                    <a:pt x="4749" y="-435"/>
                    <a:pt x="4377" y="-292"/>
                  </a:cubicBezTo>
                  <a:cubicBezTo>
                    <a:pt x="3015" y="22"/>
                    <a:pt x="1787" y="756"/>
                    <a:pt x="853" y="1804"/>
                  </a:cubicBezTo>
                  <a:cubicBezTo>
                    <a:pt x="282" y="2375"/>
                    <a:pt x="-290" y="3232"/>
                    <a:pt x="91" y="3994"/>
                  </a:cubicBezTo>
                  <a:cubicBezTo>
                    <a:pt x="472" y="4756"/>
                    <a:pt x="91" y="4471"/>
                    <a:pt x="758" y="4756"/>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5112766E-4D79-54A9-543A-59D0AC49810C}"/>
                </a:ext>
              </a:extLst>
            </p:cNvPr>
            <p:cNvSpPr/>
            <p:nvPr/>
          </p:nvSpPr>
          <p:spPr>
            <a:xfrm>
              <a:off x="6422916" y="2838540"/>
              <a:ext cx="9458" cy="11394"/>
            </a:xfrm>
            <a:custGeom>
              <a:avLst/>
              <a:gdLst>
                <a:gd name="connsiteX0" fmla="*/ 996 w 9458"/>
                <a:gd name="connsiteY0" fmla="*/ 4654 h 11394"/>
                <a:gd name="connsiteX1" fmla="*/ 996 w 9458"/>
                <a:gd name="connsiteY1" fmla="*/ 5892 h 11394"/>
                <a:gd name="connsiteX2" fmla="*/ 139 w 9458"/>
                <a:gd name="connsiteY2" fmla="*/ 6940 h 11394"/>
                <a:gd name="connsiteX3" fmla="*/ 139 w 9458"/>
                <a:gd name="connsiteY3" fmla="*/ 7416 h 11394"/>
                <a:gd name="connsiteX4" fmla="*/ 139 w 9458"/>
                <a:gd name="connsiteY4" fmla="*/ 8178 h 11394"/>
                <a:gd name="connsiteX5" fmla="*/ 2806 w 9458"/>
                <a:gd name="connsiteY5" fmla="*/ 10083 h 11394"/>
                <a:gd name="connsiteX6" fmla="*/ 3473 w 9458"/>
                <a:gd name="connsiteY6" fmla="*/ 10845 h 11394"/>
                <a:gd name="connsiteX7" fmla="*/ 4902 w 9458"/>
                <a:gd name="connsiteY7" fmla="*/ 10845 h 11394"/>
                <a:gd name="connsiteX8" fmla="*/ 5568 w 9458"/>
                <a:gd name="connsiteY8" fmla="*/ 10845 h 11394"/>
                <a:gd name="connsiteX9" fmla="*/ 5568 w 9458"/>
                <a:gd name="connsiteY9" fmla="*/ 10845 h 11394"/>
                <a:gd name="connsiteX10" fmla="*/ 7187 w 9458"/>
                <a:gd name="connsiteY10" fmla="*/ 9988 h 11394"/>
                <a:gd name="connsiteX11" fmla="*/ 7187 w 9458"/>
                <a:gd name="connsiteY11" fmla="*/ 9417 h 11394"/>
                <a:gd name="connsiteX12" fmla="*/ 8140 w 9458"/>
                <a:gd name="connsiteY12" fmla="*/ 7797 h 11394"/>
                <a:gd name="connsiteX13" fmla="*/ 9283 w 9458"/>
                <a:gd name="connsiteY13" fmla="*/ 4940 h 11394"/>
                <a:gd name="connsiteX14" fmla="*/ 9283 w 9458"/>
                <a:gd name="connsiteY14" fmla="*/ 2654 h 11394"/>
                <a:gd name="connsiteX15" fmla="*/ 7473 w 9458"/>
                <a:gd name="connsiteY15" fmla="*/ 1701 h 11394"/>
                <a:gd name="connsiteX16" fmla="*/ 6806 w 9458"/>
                <a:gd name="connsiteY16" fmla="*/ 1701 h 11394"/>
                <a:gd name="connsiteX17" fmla="*/ 6806 w 9458"/>
                <a:gd name="connsiteY17" fmla="*/ 1225 h 11394"/>
                <a:gd name="connsiteX18" fmla="*/ 5663 w 9458"/>
                <a:gd name="connsiteY18" fmla="*/ -299 h 11394"/>
                <a:gd name="connsiteX19" fmla="*/ 4521 w 9458"/>
                <a:gd name="connsiteY19" fmla="*/ -299 h 11394"/>
                <a:gd name="connsiteX20" fmla="*/ 901 w 9458"/>
                <a:gd name="connsiteY20" fmla="*/ 1606 h 11394"/>
                <a:gd name="connsiteX21" fmla="*/ 44 w 9458"/>
                <a:gd name="connsiteY21" fmla="*/ 3701 h 11394"/>
                <a:gd name="connsiteX22" fmla="*/ 615 w 9458"/>
                <a:gd name="connsiteY22" fmla="*/ 4463 h 11394"/>
                <a:gd name="connsiteX23" fmla="*/ 996 w 9458"/>
                <a:gd name="connsiteY23" fmla="*/ 4654 h 11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58" h="11394">
                  <a:moveTo>
                    <a:pt x="996" y="4654"/>
                  </a:moveTo>
                  <a:cubicBezTo>
                    <a:pt x="1158" y="5054"/>
                    <a:pt x="1158" y="5492"/>
                    <a:pt x="996" y="5892"/>
                  </a:cubicBezTo>
                  <a:lnTo>
                    <a:pt x="139" y="6940"/>
                  </a:lnTo>
                  <a:cubicBezTo>
                    <a:pt x="91" y="7092"/>
                    <a:pt x="91" y="7264"/>
                    <a:pt x="139" y="7416"/>
                  </a:cubicBezTo>
                  <a:cubicBezTo>
                    <a:pt x="53" y="7664"/>
                    <a:pt x="53" y="7931"/>
                    <a:pt x="139" y="8178"/>
                  </a:cubicBezTo>
                  <a:cubicBezTo>
                    <a:pt x="901" y="8940"/>
                    <a:pt x="2044" y="9226"/>
                    <a:pt x="2806" y="10083"/>
                  </a:cubicBezTo>
                  <a:cubicBezTo>
                    <a:pt x="2996" y="10359"/>
                    <a:pt x="3225" y="10617"/>
                    <a:pt x="3473" y="10845"/>
                  </a:cubicBezTo>
                  <a:cubicBezTo>
                    <a:pt x="3930" y="11045"/>
                    <a:pt x="4444" y="11045"/>
                    <a:pt x="4902" y="10845"/>
                  </a:cubicBezTo>
                  <a:cubicBezTo>
                    <a:pt x="5120" y="10921"/>
                    <a:pt x="5349" y="10921"/>
                    <a:pt x="5568" y="10845"/>
                  </a:cubicBezTo>
                  <a:lnTo>
                    <a:pt x="5568" y="10845"/>
                  </a:lnTo>
                  <a:cubicBezTo>
                    <a:pt x="5568" y="10274"/>
                    <a:pt x="6806" y="10845"/>
                    <a:pt x="7187" y="9988"/>
                  </a:cubicBezTo>
                  <a:lnTo>
                    <a:pt x="7187" y="9417"/>
                  </a:lnTo>
                  <a:cubicBezTo>
                    <a:pt x="7473" y="8854"/>
                    <a:pt x="7788" y="8312"/>
                    <a:pt x="8140" y="7797"/>
                  </a:cubicBezTo>
                  <a:cubicBezTo>
                    <a:pt x="8712" y="6930"/>
                    <a:pt x="9102" y="5959"/>
                    <a:pt x="9283" y="4940"/>
                  </a:cubicBezTo>
                  <a:cubicBezTo>
                    <a:pt x="9473" y="4187"/>
                    <a:pt x="9473" y="3406"/>
                    <a:pt x="9283" y="2654"/>
                  </a:cubicBezTo>
                  <a:cubicBezTo>
                    <a:pt x="8883" y="2044"/>
                    <a:pt x="8197" y="1682"/>
                    <a:pt x="7473" y="1701"/>
                  </a:cubicBezTo>
                  <a:cubicBezTo>
                    <a:pt x="7473" y="1701"/>
                    <a:pt x="6997" y="1701"/>
                    <a:pt x="6806" y="1701"/>
                  </a:cubicBezTo>
                  <a:cubicBezTo>
                    <a:pt x="6616" y="1701"/>
                    <a:pt x="6806" y="1701"/>
                    <a:pt x="6806" y="1225"/>
                  </a:cubicBezTo>
                  <a:cubicBezTo>
                    <a:pt x="6568" y="625"/>
                    <a:pt x="6178" y="101"/>
                    <a:pt x="5663" y="-299"/>
                  </a:cubicBezTo>
                  <a:cubicBezTo>
                    <a:pt x="5292" y="-432"/>
                    <a:pt x="4892" y="-432"/>
                    <a:pt x="4521" y="-299"/>
                  </a:cubicBezTo>
                  <a:cubicBezTo>
                    <a:pt x="3130" y="-99"/>
                    <a:pt x="1854" y="577"/>
                    <a:pt x="901" y="1606"/>
                  </a:cubicBezTo>
                  <a:cubicBezTo>
                    <a:pt x="329" y="2177"/>
                    <a:pt x="-242" y="2940"/>
                    <a:pt x="44" y="3701"/>
                  </a:cubicBezTo>
                  <a:cubicBezTo>
                    <a:pt x="329" y="4463"/>
                    <a:pt x="44" y="3701"/>
                    <a:pt x="615" y="4463"/>
                  </a:cubicBezTo>
                  <a:cubicBezTo>
                    <a:pt x="1187" y="5225"/>
                    <a:pt x="901" y="4654"/>
                    <a:pt x="996" y="465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A6BC581F-8170-B09F-A934-872547FBE957}"/>
                </a:ext>
              </a:extLst>
            </p:cNvPr>
            <p:cNvSpPr/>
            <p:nvPr/>
          </p:nvSpPr>
          <p:spPr>
            <a:xfrm>
              <a:off x="6506795" y="2864272"/>
              <a:ext cx="9625" cy="10670"/>
            </a:xfrm>
            <a:custGeom>
              <a:avLst/>
              <a:gdLst>
                <a:gd name="connsiteX0" fmla="*/ 1032 w 9625"/>
                <a:gd name="connsiteY0" fmla="*/ 4449 h 10670"/>
                <a:gd name="connsiteX1" fmla="*/ 1032 w 9625"/>
                <a:gd name="connsiteY1" fmla="*/ 5592 h 10670"/>
                <a:gd name="connsiteX2" fmla="*/ 175 w 9625"/>
                <a:gd name="connsiteY2" fmla="*/ 6545 h 10670"/>
                <a:gd name="connsiteX3" fmla="*/ 175 w 9625"/>
                <a:gd name="connsiteY3" fmla="*/ 6545 h 10670"/>
                <a:gd name="connsiteX4" fmla="*/ 175 w 9625"/>
                <a:gd name="connsiteY4" fmla="*/ 7402 h 10670"/>
                <a:gd name="connsiteX5" fmla="*/ 2938 w 9625"/>
                <a:gd name="connsiteY5" fmla="*/ 9307 h 10670"/>
                <a:gd name="connsiteX6" fmla="*/ 3509 w 9625"/>
                <a:gd name="connsiteY6" fmla="*/ 10164 h 10670"/>
                <a:gd name="connsiteX7" fmla="*/ 5033 w 9625"/>
                <a:gd name="connsiteY7" fmla="*/ 10164 h 10670"/>
                <a:gd name="connsiteX8" fmla="*/ 5700 w 9625"/>
                <a:gd name="connsiteY8" fmla="*/ 10164 h 10670"/>
                <a:gd name="connsiteX9" fmla="*/ 5700 w 9625"/>
                <a:gd name="connsiteY9" fmla="*/ 10164 h 10670"/>
                <a:gd name="connsiteX10" fmla="*/ 7319 w 9625"/>
                <a:gd name="connsiteY10" fmla="*/ 9402 h 10670"/>
                <a:gd name="connsiteX11" fmla="*/ 7319 w 9625"/>
                <a:gd name="connsiteY11" fmla="*/ 8831 h 10670"/>
                <a:gd name="connsiteX12" fmla="*/ 8367 w 9625"/>
                <a:gd name="connsiteY12" fmla="*/ 7307 h 10670"/>
                <a:gd name="connsiteX13" fmla="*/ 9414 w 9625"/>
                <a:gd name="connsiteY13" fmla="*/ 4544 h 10670"/>
                <a:gd name="connsiteX14" fmla="*/ 9414 w 9625"/>
                <a:gd name="connsiteY14" fmla="*/ 2354 h 10670"/>
                <a:gd name="connsiteX15" fmla="*/ 7605 w 9625"/>
                <a:gd name="connsiteY15" fmla="*/ 1306 h 10670"/>
                <a:gd name="connsiteX16" fmla="*/ 6938 w 9625"/>
                <a:gd name="connsiteY16" fmla="*/ 1306 h 10670"/>
                <a:gd name="connsiteX17" fmla="*/ 5700 w 9625"/>
                <a:gd name="connsiteY17" fmla="*/ -313 h 10670"/>
                <a:gd name="connsiteX18" fmla="*/ 4557 w 9625"/>
                <a:gd name="connsiteY18" fmla="*/ -313 h 10670"/>
                <a:gd name="connsiteX19" fmla="*/ 937 w 9625"/>
                <a:gd name="connsiteY19" fmla="*/ 1401 h 10670"/>
                <a:gd name="connsiteX20" fmla="*/ 80 w 9625"/>
                <a:gd name="connsiteY20" fmla="*/ 3402 h 10670"/>
                <a:gd name="connsiteX21" fmla="*/ 651 w 9625"/>
                <a:gd name="connsiteY21" fmla="*/ 4163 h 1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25" h="10670">
                  <a:moveTo>
                    <a:pt x="1032" y="4449"/>
                  </a:moveTo>
                  <a:cubicBezTo>
                    <a:pt x="1204" y="4811"/>
                    <a:pt x="1204" y="5230"/>
                    <a:pt x="1032" y="5592"/>
                  </a:cubicBezTo>
                  <a:lnTo>
                    <a:pt x="175" y="6545"/>
                  </a:lnTo>
                  <a:lnTo>
                    <a:pt x="175" y="6545"/>
                  </a:lnTo>
                  <a:cubicBezTo>
                    <a:pt x="70" y="6821"/>
                    <a:pt x="70" y="7126"/>
                    <a:pt x="175" y="7402"/>
                  </a:cubicBezTo>
                  <a:cubicBezTo>
                    <a:pt x="1032" y="8164"/>
                    <a:pt x="2175" y="8450"/>
                    <a:pt x="2938" y="9307"/>
                  </a:cubicBezTo>
                  <a:lnTo>
                    <a:pt x="3509" y="10164"/>
                  </a:lnTo>
                  <a:cubicBezTo>
                    <a:pt x="4004" y="10307"/>
                    <a:pt x="4538" y="10307"/>
                    <a:pt x="5033" y="10164"/>
                  </a:cubicBezTo>
                  <a:cubicBezTo>
                    <a:pt x="5252" y="10240"/>
                    <a:pt x="5481" y="10240"/>
                    <a:pt x="5700" y="10164"/>
                  </a:cubicBezTo>
                  <a:lnTo>
                    <a:pt x="5700" y="10164"/>
                  </a:lnTo>
                  <a:cubicBezTo>
                    <a:pt x="5700" y="9688"/>
                    <a:pt x="6938" y="10164"/>
                    <a:pt x="7319" y="9402"/>
                  </a:cubicBezTo>
                  <a:lnTo>
                    <a:pt x="7319" y="8831"/>
                  </a:lnTo>
                  <a:cubicBezTo>
                    <a:pt x="7633" y="8297"/>
                    <a:pt x="7986" y="7793"/>
                    <a:pt x="8367" y="7307"/>
                  </a:cubicBezTo>
                  <a:cubicBezTo>
                    <a:pt x="8967" y="6497"/>
                    <a:pt x="9329" y="5544"/>
                    <a:pt x="9414" y="4544"/>
                  </a:cubicBezTo>
                  <a:cubicBezTo>
                    <a:pt x="9653" y="3830"/>
                    <a:pt x="9653" y="3068"/>
                    <a:pt x="9414" y="2354"/>
                  </a:cubicBezTo>
                  <a:cubicBezTo>
                    <a:pt x="9053" y="1687"/>
                    <a:pt x="8357" y="1287"/>
                    <a:pt x="7605" y="1306"/>
                  </a:cubicBezTo>
                  <a:lnTo>
                    <a:pt x="6938" y="1306"/>
                  </a:lnTo>
                  <a:cubicBezTo>
                    <a:pt x="6690" y="658"/>
                    <a:pt x="6262" y="96"/>
                    <a:pt x="5700" y="-313"/>
                  </a:cubicBezTo>
                  <a:cubicBezTo>
                    <a:pt x="5328" y="-428"/>
                    <a:pt x="4928" y="-428"/>
                    <a:pt x="4557" y="-313"/>
                  </a:cubicBezTo>
                  <a:cubicBezTo>
                    <a:pt x="3214" y="-104"/>
                    <a:pt x="1956" y="496"/>
                    <a:pt x="937" y="1401"/>
                  </a:cubicBezTo>
                  <a:cubicBezTo>
                    <a:pt x="366" y="1973"/>
                    <a:pt x="-301" y="2639"/>
                    <a:pt x="80" y="3402"/>
                  </a:cubicBezTo>
                  <a:cubicBezTo>
                    <a:pt x="194" y="3706"/>
                    <a:pt x="385" y="3973"/>
                    <a:pt x="651" y="4163"/>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BDF5C0ED-3AA7-4646-92D7-6560701F9071}"/>
                </a:ext>
              </a:extLst>
            </p:cNvPr>
            <p:cNvSpPr/>
            <p:nvPr/>
          </p:nvSpPr>
          <p:spPr>
            <a:xfrm>
              <a:off x="6591348" y="2895052"/>
              <a:ext cx="9523" cy="10465"/>
            </a:xfrm>
            <a:custGeom>
              <a:avLst/>
              <a:gdLst>
                <a:gd name="connsiteX0" fmla="*/ 966 w 9523"/>
                <a:gd name="connsiteY0" fmla="*/ 4340 h 10465"/>
                <a:gd name="connsiteX1" fmla="*/ 966 w 9523"/>
                <a:gd name="connsiteY1" fmla="*/ 5578 h 10465"/>
                <a:gd name="connsiteX2" fmla="*/ 109 w 9523"/>
                <a:gd name="connsiteY2" fmla="*/ 6435 h 10465"/>
                <a:gd name="connsiteX3" fmla="*/ 109 w 9523"/>
                <a:gd name="connsiteY3" fmla="*/ 6435 h 10465"/>
                <a:gd name="connsiteX4" fmla="*/ 109 w 9523"/>
                <a:gd name="connsiteY4" fmla="*/ 7293 h 10465"/>
                <a:gd name="connsiteX5" fmla="*/ 2871 w 9523"/>
                <a:gd name="connsiteY5" fmla="*/ 9197 h 10465"/>
                <a:gd name="connsiteX6" fmla="*/ 3538 w 9523"/>
                <a:gd name="connsiteY6" fmla="*/ 9960 h 10465"/>
                <a:gd name="connsiteX7" fmla="*/ 4967 w 9523"/>
                <a:gd name="connsiteY7" fmla="*/ 9960 h 10465"/>
                <a:gd name="connsiteX8" fmla="*/ 5633 w 9523"/>
                <a:gd name="connsiteY8" fmla="*/ 9960 h 10465"/>
                <a:gd name="connsiteX9" fmla="*/ 5633 w 9523"/>
                <a:gd name="connsiteY9" fmla="*/ 9960 h 10465"/>
                <a:gd name="connsiteX10" fmla="*/ 7253 w 9523"/>
                <a:gd name="connsiteY10" fmla="*/ 9197 h 10465"/>
                <a:gd name="connsiteX11" fmla="*/ 7253 w 9523"/>
                <a:gd name="connsiteY11" fmla="*/ 8626 h 10465"/>
                <a:gd name="connsiteX12" fmla="*/ 8301 w 9523"/>
                <a:gd name="connsiteY12" fmla="*/ 7198 h 10465"/>
                <a:gd name="connsiteX13" fmla="*/ 9348 w 9523"/>
                <a:gd name="connsiteY13" fmla="*/ 4530 h 10465"/>
                <a:gd name="connsiteX14" fmla="*/ 9348 w 9523"/>
                <a:gd name="connsiteY14" fmla="*/ 2340 h 10465"/>
                <a:gd name="connsiteX15" fmla="*/ 7538 w 9523"/>
                <a:gd name="connsiteY15" fmla="*/ 1292 h 10465"/>
                <a:gd name="connsiteX16" fmla="*/ 6872 w 9523"/>
                <a:gd name="connsiteY16" fmla="*/ 1292 h 10465"/>
                <a:gd name="connsiteX17" fmla="*/ 6872 w 9523"/>
                <a:gd name="connsiteY17" fmla="*/ 1292 h 10465"/>
                <a:gd name="connsiteX18" fmla="*/ 5633 w 9523"/>
                <a:gd name="connsiteY18" fmla="*/ -328 h 10465"/>
                <a:gd name="connsiteX19" fmla="*/ 4490 w 9523"/>
                <a:gd name="connsiteY19" fmla="*/ -328 h 10465"/>
                <a:gd name="connsiteX20" fmla="*/ 871 w 9523"/>
                <a:gd name="connsiteY20" fmla="*/ 1387 h 10465"/>
                <a:gd name="connsiteX21" fmla="*/ 14 w 9523"/>
                <a:gd name="connsiteY21" fmla="*/ 3292 h 10465"/>
                <a:gd name="connsiteX22" fmla="*/ 585 w 9523"/>
                <a:gd name="connsiteY22" fmla="*/ 4054 h 10465"/>
                <a:gd name="connsiteX23" fmla="*/ 966 w 9523"/>
                <a:gd name="connsiteY23" fmla="*/ 4340 h 1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23" h="10465">
                  <a:moveTo>
                    <a:pt x="966" y="4340"/>
                  </a:moveTo>
                  <a:cubicBezTo>
                    <a:pt x="1138" y="4730"/>
                    <a:pt x="1138" y="5188"/>
                    <a:pt x="966" y="5578"/>
                  </a:cubicBezTo>
                  <a:lnTo>
                    <a:pt x="109" y="6435"/>
                  </a:lnTo>
                  <a:cubicBezTo>
                    <a:pt x="109" y="6435"/>
                    <a:pt x="109" y="6435"/>
                    <a:pt x="109" y="6435"/>
                  </a:cubicBezTo>
                  <a:cubicBezTo>
                    <a:pt x="109" y="6435"/>
                    <a:pt x="109" y="7007"/>
                    <a:pt x="109" y="7293"/>
                  </a:cubicBezTo>
                  <a:cubicBezTo>
                    <a:pt x="109" y="7578"/>
                    <a:pt x="2109" y="8341"/>
                    <a:pt x="2871" y="9197"/>
                  </a:cubicBezTo>
                  <a:cubicBezTo>
                    <a:pt x="3043" y="9493"/>
                    <a:pt x="3271" y="9750"/>
                    <a:pt x="3538" y="9960"/>
                  </a:cubicBezTo>
                  <a:cubicBezTo>
                    <a:pt x="4005" y="10103"/>
                    <a:pt x="4500" y="10103"/>
                    <a:pt x="4967" y="9960"/>
                  </a:cubicBezTo>
                  <a:lnTo>
                    <a:pt x="5633" y="9960"/>
                  </a:lnTo>
                  <a:lnTo>
                    <a:pt x="5633" y="9960"/>
                  </a:lnTo>
                  <a:cubicBezTo>
                    <a:pt x="5633" y="9484"/>
                    <a:pt x="6872" y="9960"/>
                    <a:pt x="7253" y="9197"/>
                  </a:cubicBezTo>
                  <a:cubicBezTo>
                    <a:pt x="7634" y="8436"/>
                    <a:pt x="7253" y="9197"/>
                    <a:pt x="7253" y="8626"/>
                  </a:cubicBezTo>
                  <a:lnTo>
                    <a:pt x="8301" y="7198"/>
                  </a:lnTo>
                  <a:cubicBezTo>
                    <a:pt x="8805" y="6378"/>
                    <a:pt x="9158" y="5473"/>
                    <a:pt x="9348" y="4530"/>
                  </a:cubicBezTo>
                  <a:cubicBezTo>
                    <a:pt x="9539" y="3816"/>
                    <a:pt x="9539" y="3054"/>
                    <a:pt x="9348" y="2340"/>
                  </a:cubicBezTo>
                  <a:cubicBezTo>
                    <a:pt x="8986" y="1673"/>
                    <a:pt x="8291" y="1273"/>
                    <a:pt x="7538" y="1292"/>
                  </a:cubicBezTo>
                  <a:cubicBezTo>
                    <a:pt x="7538" y="1292"/>
                    <a:pt x="7062" y="1292"/>
                    <a:pt x="6872" y="1292"/>
                  </a:cubicBezTo>
                  <a:lnTo>
                    <a:pt x="6872" y="1292"/>
                  </a:lnTo>
                  <a:cubicBezTo>
                    <a:pt x="6624" y="644"/>
                    <a:pt x="6195" y="82"/>
                    <a:pt x="5633" y="-328"/>
                  </a:cubicBezTo>
                  <a:cubicBezTo>
                    <a:pt x="5262" y="-423"/>
                    <a:pt x="4862" y="-423"/>
                    <a:pt x="4490" y="-328"/>
                  </a:cubicBezTo>
                  <a:cubicBezTo>
                    <a:pt x="3138" y="-137"/>
                    <a:pt x="1881" y="463"/>
                    <a:pt x="871" y="1387"/>
                  </a:cubicBezTo>
                  <a:cubicBezTo>
                    <a:pt x="871" y="1387"/>
                    <a:pt x="-272" y="2530"/>
                    <a:pt x="14" y="3292"/>
                  </a:cubicBezTo>
                  <a:cubicBezTo>
                    <a:pt x="128" y="3597"/>
                    <a:pt x="319" y="3864"/>
                    <a:pt x="585" y="4054"/>
                  </a:cubicBezTo>
                  <a:cubicBezTo>
                    <a:pt x="585" y="4054"/>
                    <a:pt x="871" y="4340"/>
                    <a:pt x="966" y="4340"/>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7236E52C-37BF-7597-B5D7-0ADB93A638A4}"/>
                </a:ext>
              </a:extLst>
            </p:cNvPr>
            <p:cNvSpPr/>
            <p:nvPr/>
          </p:nvSpPr>
          <p:spPr>
            <a:xfrm>
              <a:off x="6674674" y="2936464"/>
              <a:ext cx="9475" cy="10070"/>
            </a:xfrm>
            <a:custGeom>
              <a:avLst/>
              <a:gdLst>
                <a:gd name="connsiteX0" fmla="*/ 889 w 9475"/>
                <a:gd name="connsiteY0" fmla="*/ 4170 h 10070"/>
                <a:gd name="connsiteX1" fmla="*/ 889 w 9475"/>
                <a:gd name="connsiteY1" fmla="*/ 5313 h 10070"/>
                <a:gd name="connsiteX2" fmla="*/ 32 w 9475"/>
                <a:gd name="connsiteY2" fmla="*/ 6171 h 10070"/>
                <a:gd name="connsiteX3" fmla="*/ 32 w 9475"/>
                <a:gd name="connsiteY3" fmla="*/ 6933 h 10070"/>
                <a:gd name="connsiteX4" fmla="*/ 2699 w 9475"/>
                <a:gd name="connsiteY4" fmla="*/ 8837 h 10070"/>
                <a:gd name="connsiteX5" fmla="*/ 3366 w 9475"/>
                <a:gd name="connsiteY5" fmla="*/ 9600 h 10070"/>
                <a:gd name="connsiteX6" fmla="*/ 4795 w 9475"/>
                <a:gd name="connsiteY6" fmla="*/ 9600 h 10070"/>
                <a:gd name="connsiteX7" fmla="*/ 5557 w 9475"/>
                <a:gd name="connsiteY7" fmla="*/ 9600 h 10070"/>
                <a:gd name="connsiteX8" fmla="*/ 5557 w 9475"/>
                <a:gd name="connsiteY8" fmla="*/ 9600 h 10070"/>
                <a:gd name="connsiteX9" fmla="*/ 7176 w 9475"/>
                <a:gd name="connsiteY9" fmla="*/ 8933 h 10070"/>
                <a:gd name="connsiteX10" fmla="*/ 7176 w 9475"/>
                <a:gd name="connsiteY10" fmla="*/ 8457 h 10070"/>
                <a:gd name="connsiteX11" fmla="*/ 8224 w 9475"/>
                <a:gd name="connsiteY11" fmla="*/ 7028 h 10070"/>
                <a:gd name="connsiteX12" fmla="*/ 9271 w 9475"/>
                <a:gd name="connsiteY12" fmla="*/ 4361 h 10070"/>
                <a:gd name="connsiteX13" fmla="*/ 9271 w 9475"/>
                <a:gd name="connsiteY13" fmla="*/ 2265 h 10070"/>
                <a:gd name="connsiteX14" fmla="*/ 7462 w 9475"/>
                <a:gd name="connsiteY14" fmla="*/ 1218 h 10070"/>
                <a:gd name="connsiteX15" fmla="*/ 6890 w 9475"/>
                <a:gd name="connsiteY15" fmla="*/ 1218 h 10070"/>
                <a:gd name="connsiteX16" fmla="*/ 6890 w 9475"/>
                <a:gd name="connsiteY16" fmla="*/ 1218 h 10070"/>
                <a:gd name="connsiteX17" fmla="*/ 5747 w 9475"/>
                <a:gd name="connsiteY17" fmla="*/ -306 h 10070"/>
                <a:gd name="connsiteX18" fmla="*/ 4604 w 9475"/>
                <a:gd name="connsiteY18" fmla="*/ -306 h 10070"/>
                <a:gd name="connsiteX19" fmla="*/ 985 w 9475"/>
                <a:gd name="connsiteY19" fmla="*/ 1218 h 10070"/>
                <a:gd name="connsiteX20" fmla="*/ 127 w 9475"/>
                <a:gd name="connsiteY20" fmla="*/ 3123 h 10070"/>
                <a:gd name="connsiteX21" fmla="*/ 794 w 9475"/>
                <a:gd name="connsiteY21" fmla="*/ 3885 h 10070"/>
                <a:gd name="connsiteX22" fmla="*/ 889 w 9475"/>
                <a:gd name="connsiteY22" fmla="*/ 4170 h 1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75" h="10070">
                  <a:moveTo>
                    <a:pt x="889" y="4170"/>
                  </a:moveTo>
                  <a:cubicBezTo>
                    <a:pt x="1051" y="4533"/>
                    <a:pt x="1051" y="4952"/>
                    <a:pt x="889" y="5313"/>
                  </a:cubicBezTo>
                  <a:lnTo>
                    <a:pt x="32" y="6171"/>
                  </a:lnTo>
                  <a:cubicBezTo>
                    <a:pt x="-54" y="6418"/>
                    <a:pt x="-54" y="6685"/>
                    <a:pt x="32" y="6933"/>
                  </a:cubicBezTo>
                  <a:cubicBezTo>
                    <a:pt x="794" y="7695"/>
                    <a:pt x="2033" y="7981"/>
                    <a:pt x="2699" y="8837"/>
                  </a:cubicBezTo>
                  <a:cubicBezTo>
                    <a:pt x="3366" y="9695"/>
                    <a:pt x="2699" y="9409"/>
                    <a:pt x="3366" y="9600"/>
                  </a:cubicBezTo>
                  <a:cubicBezTo>
                    <a:pt x="3842" y="9686"/>
                    <a:pt x="4318" y="9686"/>
                    <a:pt x="4795" y="9600"/>
                  </a:cubicBezTo>
                  <a:cubicBezTo>
                    <a:pt x="5042" y="9695"/>
                    <a:pt x="5309" y="9695"/>
                    <a:pt x="5557" y="9600"/>
                  </a:cubicBezTo>
                  <a:cubicBezTo>
                    <a:pt x="5557" y="9600"/>
                    <a:pt x="5557" y="9600"/>
                    <a:pt x="5557" y="9600"/>
                  </a:cubicBezTo>
                  <a:cubicBezTo>
                    <a:pt x="5557" y="9600"/>
                    <a:pt x="6795" y="9600"/>
                    <a:pt x="7176" y="8933"/>
                  </a:cubicBezTo>
                  <a:cubicBezTo>
                    <a:pt x="7557" y="8266"/>
                    <a:pt x="7176" y="8933"/>
                    <a:pt x="7176" y="8457"/>
                  </a:cubicBezTo>
                  <a:cubicBezTo>
                    <a:pt x="7471" y="7942"/>
                    <a:pt x="7824" y="7466"/>
                    <a:pt x="8224" y="7028"/>
                  </a:cubicBezTo>
                  <a:cubicBezTo>
                    <a:pt x="8729" y="6209"/>
                    <a:pt x="9081" y="5304"/>
                    <a:pt x="9271" y="4361"/>
                  </a:cubicBezTo>
                  <a:cubicBezTo>
                    <a:pt x="9500" y="3685"/>
                    <a:pt x="9500" y="2942"/>
                    <a:pt x="9271" y="2265"/>
                  </a:cubicBezTo>
                  <a:cubicBezTo>
                    <a:pt x="8947" y="1570"/>
                    <a:pt x="8224" y="1151"/>
                    <a:pt x="7462" y="1218"/>
                  </a:cubicBezTo>
                  <a:lnTo>
                    <a:pt x="6890" y="1218"/>
                  </a:lnTo>
                  <a:cubicBezTo>
                    <a:pt x="6890" y="1218"/>
                    <a:pt x="6890" y="1218"/>
                    <a:pt x="6890" y="1218"/>
                  </a:cubicBezTo>
                  <a:cubicBezTo>
                    <a:pt x="6652" y="618"/>
                    <a:pt x="6262" y="94"/>
                    <a:pt x="5747" y="-306"/>
                  </a:cubicBezTo>
                  <a:cubicBezTo>
                    <a:pt x="5376" y="-430"/>
                    <a:pt x="4976" y="-430"/>
                    <a:pt x="4604" y="-306"/>
                  </a:cubicBezTo>
                  <a:cubicBezTo>
                    <a:pt x="3271" y="-182"/>
                    <a:pt x="2004" y="351"/>
                    <a:pt x="985" y="1218"/>
                  </a:cubicBezTo>
                  <a:cubicBezTo>
                    <a:pt x="508" y="1218"/>
                    <a:pt x="-158" y="2361"/>
                    <a:pt x="127" y="3123"/>
                  </a:cubicBezTo>
                  <a:lnTo>
                    <a:pt x="794" y="3885"/>
                  </a:lnTo>
                  <a:cubicBezTo>
                    <a:pt x="794" y="3885"/>
                    <a:pt x="794" y="4170"/>
                    <a:pt x="889" y="4170"/>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C79CAAC5-184B-949F-437A-8844F8A024AE}"/>
                </a:ext>
              </a:extLst>
            </p:cNvPr>
            <p:cNvSpPr/>
            <p:nvPr/>
          </p:nvSpPr>
          <p:spPr>
            <a:xfrm>
              <a:off x="6755441" y="2971699"/>
              <a:ext cx="9384" cy="9915"/>
            </a:xfrm>
            <a:custGeom>
              <a:avLst/>
              <a:gdLst>
                <a:gd name="connsiteX0" fmla="*/ 798 w 9384"/>
                <a:gd name="connsiteY0" fmla="*/ 3606 h 9915"/>
                <a:gd name="connsiteX1" fmla="*/ 798 w 9384"/>
                <a:gd name="connsiteY1" fmla="*/ 4654 h 9915"/>
                <a:gd name="connsiteX2" fmla="*/ 37 w 9384"/>
                <a:gd name="connsiteY2" fmla="*/ 5511 h 9915"/>
                <a:gd name="connsiteX3" fmla="*/ 37 w 9384"/>
                <a:gd name="connsiteY3" fmla="*/ 5987 h 9915"/>
                <a:gd name="connsiteX4" fmla="*/ 37 w 9384"/>
                <a:gd name="connsiteY4" fmla="*/ 6750 h 9915"/>
                <a:gd name="connsiteX5" fmla="*/ 2704 w 9384"/>
                <a:gd name="connsiteY5" fmla="*/ 8654 h 9915"/>
                <a:gd name="connsiteX6" fmla="*/ 3370 w 9384"/>
                <a:gd name="connsiteY6" fmla="*/ 9416 h 9915"/>
                <a:gd name="connsiteX7" fmla="*/ 4799 w 9384"/>
                <a:gd name="connsiteY7" fmla="*/ 9416 h 9915"/>
                <a:gd name="connsiteX8" fmla="*/ 5561 w 9384"/>
                <a:gd name="connsiteY8" fmla="*/ 9416 h 9915"/>
                <a:gd name="connsiteX9" fmla="*/ 5561 w 9384"/>
                <a:gd name="connsiteY9" fmla="*/ 9416 h 9915"/>
                <a:gd name="connsiteX10" fmla="*/ 7180 w 9384"/>
                <a:gd name="connsiteY10" fmla="*/ 8750 h 9915"/>
                <a:gd name="connsiteX11" fmla="*/ 7180 w 9384"/>
                <a:gd name="connsiteY11" fmla="*/ 8273 h 9915"/>
                <a:gd name="connsiteX12" fmla="*/ 8133 w 9384"/>
                <a:gd name="connsiteY12" fmla="*/ 6845 h 9915"/>
                <a:gd name="connsiteX13" fmla="*/ 9180 w 9384"/>
                <a:gd name="connsiteY13" fmla="*/ 4368 h 9915"/>
                <a:gd name="connsiteX14" fmla="*/ 9180 w 9384"/>
                <a:gd name="connsiteY14" fmla="*/ 2273 h 9915"/>
                <a:gd name="connsiteX15" fmla="*/ 7371 w 9384"/>
                <a:gd name="connsiteY15" fmla="*/ 1225 h 9915"/>
                <a:gd name="connsiteX16" fmla="*/ 6799 w 9384"/>
                <a:gd name="connsiteY16" fmla="*/ 1225 h 9915"/>
                <a:gd name="connsiteX17" fmla="*/ 6799 w 9384"/>
                <a:gd name="connsiteY17" fmla="*/ 1225 h 9915"/>
                <a:gd name="connsiteX18" fmla="*/ 5561 w 9384"/>
                <a:gd name="connsiteY18" fmla="*/ -299 h 9915"/>
                <a:gd name="connsiteX19" fmla="*/ 4513 w 9384"/>
                <a:gd name="connsiteY19" fmla="*/ -299 h 9915"/>
                <a:gd name="connsiteX20" fmla="*/ 894 w 9384"/>
                <a:gd name="connsiteY20" fmla="*/ 1130 h 9915"/>
                <a:gd name="connsiteX21" fmla="*/ 37 w 9384"/>
                <a:gd name="connsiteY21" fmla="*/ 2939 h 9915"/>
                <a:gd name="connsiteX22" fmla="*/ 703 w 9384"/>
                <a:gd name="connsiteY22" fmla="*/ 3702 h 9915"/>
                <a:gd name="connsiteX23" fmla="*/ 798 w 9384"/>
                <a:gd name="connsiteY23" fmla="*/ 3606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4" h="9915">
                  <a:moveTo>
                    <a:pt x="798" y="3606"/>
                  </a:moveTo>
                  <a:cubicBezTo>
                    <a:pt x="970" y="3930"/>
                    <a:pt x="970" y="4330"/>
                    <a:pt x="798" y="4654"/>
                  </a:cubicBezTo>
                  <a:lnTo>
                    <a:pt x="37" y="5511"/>
                  </a:lnTo>
                  <a:cubicBezTo>
                    <a:pt x="37" y="5511"/>
                    <a:pt x="37" y="5511"/>
                    <a:pt x="37" y="5987"/>
                  </a:cubicBezTo>
                  <a:cubicBezTo>
                    <a:pt x="-49" y="6235"/>
                    <a:pt x="-49" y="6502"/>
                    <a:pt x="37" y="6750"/>
                  </a:cubicBezTo>
                  <a:cubicBezTo>
                    <a:pt x="894" y="7511"/>
                    <a:pt x="2037" y="7797"/>
                    <a:pt x="2704" y="8654"/>
                  </a:cubicBezTo>
                  <a:lnTo>
                    <a:pt x="3370" y="9416"/>
                  </a:lnTo>
                  <a:cubicBezTo>
                    <a:pt x="3837" y="9550"/>
                    <a:pt x="4332" y="9550"/>
                    <a:pt x="4799" y="9416"/>
                  </a:cubicBezTo>
                  <a:cubicBezTo>
                    <a:pt x="5047" y="9512"/>
                    <a:pt x="5313" y="9512"/>
                    <a:pt x="5561" y="9416"/>
                  </a:cubicBezTo>
                  <a:lnTo>
                    <a:pt x="5561" y="9416"/>
                  </a:lnTo>
                  <a:cubicBezTo>
                    <a:pt x="5561" y="9416"/>
                    <a:pt x="6799" y="9416"/>
                    <a:pt x="7180" y="8750"/>
                  </a:cubicBezTo>
                  <a:cubicBezTo>
                    <a:pt x="7561" y="8083"/>
                    <a:pt x="7180" y="8750"/>
                    <a:pt x="7180" y="8273"/>
                  </a:cubicBezTo>
                  <a:cubicBezTo>
                    <a:pt x="7180" y="7797"/>
                    <a:pt x="7847" y="7321"/>
                    <a:pt x="8133" y="6845"/>
                  </a:cubicBezTo>
                  <a:cubicBezTo>
                    <a:pt x="8723" y="6149"/>
                    <a:pt x="9095" y="5283"/>
                    <a:pt x="9180" y="4368"/>
                  </a:cubicBezTo>
                  <a:cubicBezTo>
                    <a:pt x="9409" y="3692"/>
                    <a:pt x="9409" y="2949"/>
                    <a:pt x="9180" y="2273"/>
                  </a:cubicBezTo>
                  <a:cubicBezTo>
                    <a:pt x="8819" y="1616"/>
                    <a:pt x="8123" y="1206"/>
                    <a:pt x="7371" y="1225"/>
                  </a:cubicBezTo>
                  <a:cubicBezTo>
                    <a:pt x="7190" y="1330"/>
                    <a:pt x="6980" y="1330"/>
                    <a:pt x="6799" y="1225"/>
                  </a:cubicBezTo>
                  <a:cubicBezTo>
                    <a:pt x="6799" y="1225"/>
                    <a:pt x="6799" y="1225"/>
                    <a:pt x="6799" y="1225"/>
                  </a:cubicBezTo>
                  <a:cubicBezTo>
                    <a:pt x="6523" y="615"/>
                    <a:pt x="6104" y="91"/>
                    <a:pt x="5561" y="-299"/>
                  </a:cubicBezTo>
                  <a:cubicBezTo>
                    <a:pt x="5228" y="-432"/>
                    <a:pt x="4847" y="-432"/>
                    <a:pt x="4513" y="-299"/>
                  </a:cubicBezTo>
                  <a:cubicBezTo>
                    <a:pt x="3189" y="-213"/>
                    <a:pt x="1922" y="291"/>
                    <a:pt x="894" y="1130"/>
                  </a:cubicBezTo>
                  <a:cubicBezTo>
                    <a:pt x="418" y="1130"/>
                    <a:pt x="-249" y="2273"/>
                    <a:pt x="37" y="2939"/>
                  </a:cubicBezTo>
                  <a:cubicBezTo>
                    <a:pt x="208" y="3235"/>
                    <a:pt x="436" y="3492"/>
                    <a:pt x="703" y="3702"/>
                  </a:cubicBezTo>
                  <a:cubicBezTo>
                    <a:pt x="703" y="3702"/>
                    <a:pt x="703" y="3606"/>
                    <a:pt x="798" y="3606"/>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F3449B9A-51CB-59C2-91A0-1009FAC8C358}"/>
                </a:ext>
              </a:extLst>
            </p:cNvPr>
            <p:cNvSpPr/>
            <p:nvPr/>
          </p:nvSpPr>
          <p:spPr>
            <a:xfrm>
              <a:off x="6834848" y="2998881"/>
              <a:ext cx="9422" cy="9594"/>
            </a:xfrm>
            <a:custGeom>
              <a:avLst/>
              <a:gdLst>
                <a:gd name="connsiteX0" fmla="*/ 925 w 9422"/>
                <a:gd name="connsiteY0" fmla="*/ 3666 h 9594"/>
                <a:gd name="connsiteX1" fmla="*/ 925 w 9422"/>
                <a:gd name="connsiteY1" fmla="*/ 4713 h 9594"/>
                <a:gd name="connsiteX2" fmla="*/ 68 w 9422"/>
                <a:gd name="connsiteY2" fmla="*/ 5571 h 9594"/>
                <a:gd name="connsiteX3" fmla="*/ 68 w 9422"/>
                <a:gd name="connsiteY3" fmla="*/ 5571 h 9594"/>
                <a:gd name="connsiteX4" fmla="*/ 68 w 9422"/>
                <a:gd name="connsiteY4" fmla="*/ 6333 h 9594"/>
                <a:gd name="connsiteX5" fmla="*/ 2830 w 9422"/>
                <a:gd name="connsiteY5" fmla="*/ 8333 h 9594"/>
                <a:gd name="connsiteX6" fmla="*/ 3402 w 9422"/>
                <a:gd name="connsiteY6" fmla="*/ 9095 h 9594"/>
                <a:gd name="connsiteX7" fmla="*/ 4830 w 9422"/>
                <a:gd name="connsiteY7" fmla="*/ 9095 h 9594"/>
                <a:gd name="connsiteX8" fmla="*/ 5592 w 9422"/>
                <a:gd name="connsiteY8" fmla="*/ 9095 h 9594"/>
                <a:gd name="connsiteX9" fmla="*/ 5592 w 9422"/>
                <a:gd name="connsiteY9" fmla="*/ 9095 h 9594"/>
                <a:gd name="connsiteX10" fmla="*/ 7212 w 9422"/>
                <a:gd name="connsiteY10" fmla="*/ 8524 h 9594"/>
                <a:gd name="connsiteX11" fmla="*/ 7212 w 9422"/>
                <a:gd name="connsiteY11" fmla="*/ 8048 h 9594"/>
                <a:gd name="connsiteX12" fmla="*/ 8164 w 9422"/>
                <a:gd name="connsiteY12" fmla="*/ 6714 h 9594"/>
                <a:gd name="connsiteX13" fmla="*/ 9212 w 9422"/>
                <a:gd name="connsiteY13" fmla="*/ 4333 h 9594"/>
                <a:gd name="connsiteX14" fmla="*/ 9212 w 9422"/>
                <a:gd name="connsiteY14" fmla="*/ 2237 h 9594"/>
                <a:gd name="connsiteX15" fmla="*/ 7402 w 9422"/>
                <a:gd name="connsiteY15" fmla="*/ 1189 h 9594"/>
                <a:gd name="connsiteX16" fmla="*/ 6830 w 9422"/>
                <a:gd name="connsiteY16" fmla="*/ 1189 h 9594"/>
                <a:gd name="connsiteX17" fmla="*/ 6830 w 9422"/>
                <a:gd name="connsiteY17" fmla="*/ 1189 h 9594"/>
                <a:gd name="connsiteX18" fmla="*/ 5688 w 9422"/>
                <a:gd name="connsiteY18" fmla="*/ -334 h 9594"/>
                <a:gd name="connsiteX19" fmla="*/ 4545 w 9422"/>
                <a:gd name="connsiteY19" fmla="*/ -334 h 9594"/>
                <a:gd name="connsiteX20" fmla="*/ 1020 w 9422"/>
                <a:gd name="connsiteY20" fmla="*/ 999 h 9594"/>
                <a:gd name="connsiteX21" fmla="*/ 163 w 9422"/>
                <a:gd name="connsiteY21" fmla="*/ 2809 h 9594"/>
                <a:gd name="connsiteX22" fmla="*/ 735 w 9422"/>
                <a:gd name="connsiteY22" fmla="*/ 3476 h 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22" h="9594">
                  <a:moveTo>
                    <a:pt x="925" y="3666"/>
                  </a:moveTo>
                  <a:cubicBezTo>
                    <a:pt x="1068" y="4000"/>
                    <a:pt x="1068" y="4380"/>
                    <a:pt x="925" y="4713"/>
                  </a:cubicBezTo>
                  <a:lnTo>
                    <a:pt x="68" y="5571"/>
                  </a:lnTo>
                  <a:lnTo>
                    <a:pt x="68" y="5571"/>
                  </a:lnTo>
                  <a:cubicBezTo>
                    <a:pt x="-66" y="5809"/>
                    <a:pt x="-66" y="6095"/>
                    <a:pt x="68" y="6333"/>
                  </a:cubicBezTo>
                  <a:cubicBezTo>
                    <a:pt x="1030" y="6942"/>
                    <a:pt x="1954" y="7609"/>
                    <a:pt x="2830" y="8333"/>
                  </a:cubicBezTo>
                  <a:lnTo>
                    <a:pt x="3402" y="9095"/>
                  </a:lnTo>
                  <a:cubicBezTo>
                    <a:pt x="3868" y="9228"/>
                    <a:pt x="4363" y="9228"/>
                    <a:pt x="4830" y="9095"/>
                  </a:cubicBezTo>
                  <a:lnTo>
                    <a:pt x="5592" y="9095"/>
                  </a:lnTo>
                  <a:lnTo>
                    <a:pt x="5592" y="9095"/>
                  </a:lnTo>
                  <a:cubicBezTo>
                    <a:pt x="5592" y="9095"/>
                    <a:pt x="6830" y="9095"/>
                    <a:pt x="7212" y="8524"/>
                  </a:cubicBezTo>
                  <a:cubicBezTo>
                    <a:pt x="7593" y="7952"/>
                    <a:pt x="7212" y="8524"/>
                    <a:pt x="7212" y="8048"/>
                  </a:cubicBezTo>
                  <a:lnTo>
                    <a:pt x="8164" y="6714"/>
                  </a:lnTo>
                  <a:cubicBezTo>
                    <a:pt x="8745" y="6038"/>
                    <a:pt x="9107" y="5209"/>
                    <a:pt x="9212" y="4333"/>
                  </a:cubicBezTo>
                  <a:cubicBezTo>
                    <a:pt x="9450" y="3657"/>
                    <a:pt x="9450" y="2914"/>
                    <a:pt x="9212" y="2237"/>
                  </a:cubicBezTo>
                  <a:cubicBezTo>
                    <a:pt x="8869" y="1561"/>
                    <a:pt x="8164" y="1151"/>
                    <a:pt x="7402" y="1189"/>
                  </a:cubicBezTo>
                  <a:cubicBezTo>
                    <a:pt x="7402" y="1189"/>
                    <a:pt x="7402" y="1189"/>
                    <a:pt x="6830" y="1189"/>
                  </a:cubicBezTo>
                  <a:lnTo>
                    <a:pt x="6830" y="1189"/>
                  </a:lnTo>
                  <a:cubicBezTo>
                    <a:pt x="6592" y="589"/>
                    <a:pt x="6202" y="65"/>
                    <a:pt x="5688" y="-334"/>
                  </a:cubicBezTo>
                  <a:cubicBezTo>
                    <a:pt x="5307" y="-421"/>
                    <a:pt x="4926" y="-421"/>
                    <a:pt x="4545" y="-334"/>
                  </a:cubicBezTo>
                  <a:cubicBezTo>
                    <a:pt x="3259" y="-278"/>
                    <a:pt x="2021" y="189"/>
                    <a:pt x="1020" y="999"/>
                  </a:cubicBezTo>
                  <a:cubicBezTo>
                    <a:pt x="449" y="999"/>
                    <a:pt x="-123" y="2047"/>
                    <a:pt x="163" y="2809"/>
                  </a:cubicBezTo>
                  <a:cubicBezTo>
                    <a:pt x="449" y="3570"/>
                    <a:pt x="163" y="3285"/>
                    <a:pt x="735" y="3476"/>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91DA3D43-82CF-2A75-48A3-8DC4023EE8AE}"/>
                </a:ext>
              </a:extLst>
            </p:cNvPr>
            <p:cNvSpPr/>
            <p:nvPr/>
          </p:nvSpPr>
          <p:spPr>
            <a:xfrm>
              <a:off x="6925498" y="3049809"/>
              <a:ext cx="9546" cy="8958"/>
            </a:xfrm>
            <a:custGeom>
              <a:avLst/>
              <a:gdLst>
                <a:gd name="connsiteX0" fmla="*/ 1430 w 9546"/>
                <a:gd name="connsiteY0" fmla="*/ 3411 h 8958"/>
                <a:gd name="connsiteX1" fmla="*/ 954 w 9546"/>
                <a:gd name="connsiteY1" fmla="*/ 4363 h 8958"/>
                <a:gd name="connsiteX2" fmla="*/ 1 w 9546"/>
                <a:gd name="connsiteY2" fmla="*/ 5126 h 8958"/>
                <a:gd name="connsiteX3" fmla="*/ 1 w 9546"/>
                <a:gd name="connsiteY3" fmla="*/ 5792 h 8958"/>
                <a:gd name="connsiteX4" fmla="*/ 2477 w 9546"/>
                <a:gd name="connsiteY4" fmla="*/ 7793 h 8958"/>
                <a:gd name="connsiteX5" fmla="*/ 3049 w 9546"/>
                <a:gd name="connsiteY5" fmla="*/ 8460 h 8958"/>
                <a:gd name="connsiteX6" fmla="*/ 4382 w 9546"/>
                <a:gd name="connsiteY6" fmla="*/ 8460 h 8958"/>
                <a:gd name="connsiteX7" fmla="*/ 5145 w 9546"/>
                <a:gd name="connsiteY7" fmla="*/ 8460 h 8958"/>
                <a:gd name="connsiteX8" fmla="*/ 5145 w 9546"/>
                <a:gd name="connsiteY8" fmla="*/ 8460 h 8958"/>
                <a:gd name="connsiteX9" fmla="*/ 6859 w 9546"/>
                <a:gd name="connsiteY9" fmla="*/ 7983 h 8958"/>
                <a:gd name="connsiteX10" fmla="*/ 6859 w 9546"/>
                <a:gd name="connsiteY10" fmla="*/ 7983 h 8958"/>
                <a:gd name="connsiteX11" fmla="*/ 8002 w 9546"/>
                <a:gd name="connsiteY11" fmla="*/ 6840 h 8958"/>
                <a:gd name="connsiteX12" fmla="*/ 9335 w 9546"/>
                <a:gd name="connsiteY12" fmla="*/ 4554 h 8958"/>
                <a:gd name="connsiteX13" fmla="*/ 9335 w 9546"/>
                <a:gd name="connsiteY13" fmla="*/ 2649 h 8958"/>
                <a:gd name="connsiteX14" fmla="*/ 7621 w 9546"/>
                <a:gd name="connsiteY14" fmla="*/ 1601 h 8958"/>
                <a:gd name="connsiteX15" fmla="*/ 6954 w 9546"/>
                <a:gd name="connsiteY15" fmla="*/ 1601 h 8958"/>
                <a:gd name="connsiteX16" fmla="*/ 6954 w 9546"/>
                <a:gd name="connsiteY16" fmla="*/ 1601 h 8958"/>
                <a:gd name="connsiteX17" fmla="*/ 5906 w 9546"/>
                <a:gd name="connsiteY17" fmla="*/ 78 h 8958"/>
                <a:gd name="connsiteX18" fmla="*/ 4763 w 9546"/>
                <a:gd name="connsiteY18" fmla="*/ -399 h 8958"/>
                <a:gd name="connsiteX19" fmla="*/ 1049 w 9546"/>
                <a:gd name="connsiteY19" fmla="*/ 745 h 8958"/>
                <a:gd name="connsiteX20" fmla="*/ 1 w 9546"/>
                <a:gd name="connsiteY20" fmla="*/ 2364 h 8958"/>
                <a:gd name="connsiteX21" fmla="*/ 572 w 9546"/>
                <a:gd name="connsiteY21" fmla="*/ 3126 h 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546" h="8958">
                  <a:moveTo>
                    <a:pt x="1430" y="3411"/>
                  </a:moveTo>
                  <a:cubicBezTo>
                    <a:pt x="1392" y="3773"/>
                    <a:pt x="1220" y="4116"/>
                    <a:pt x="954" y="4363"/>
                  </a:cubicBezTo>
                  <a:lnTo>
                    <a:pt x="1" y="5126"/>
                  </a:lnTo>
                  <a:cubicBezTo>
                    <a:pt x="1" y="5126"/>
                    <a:pt x="1" y="5126"/>
                    <a:pt x="1" y="5792"/>
                  </a:cubicBezTo>
                  <a:cubicBezTo>
                    <a:pt x="1" y="6459"/>
                    <a:pt x="1811" y="6935"/>
                    <a:pt x="2477" y="7793"/>
                  </a:cubicBezTo>
                  <a:cubicBezTo>
                    <a:pt x="3144" y="8650"/>
                    <a:pt x="2477" y="7793"/>
                    <a:pt x="3049" y="8460"/>
                  </a:cubicBezTo>
                  <a:cubicBezTo>
                    <a:pt x="3487" y="8593"/>
                    <a:pt x="3944" y="8593"/>
                    <a:pt x="4382" y="8460"/>
                  </a:cubicBezTo>
                  <a:lnTo>
                    <a:pt x="5145" y="8460"/>
                  </a:lnTo>
                  <a:lnTo>
                    <a:pt x="5145" y="8460"/>
                  </a:lnTo>
                  <a:cubicBezTo>
                    <a:pt x="5145" y="8460"/>
                    <a:pt x="6383" y="8460"/>
                    <a:pt x="6859" y="7983"/>
                  </a:cubicBezTo>
                  <a:lnTo>
                    <a:pt x="6859" y="7983"/>
                  </a:lnTo>
                  <a:cubicBezTo>
                    <a:pt x="7192" y="7555"/>
                    <a:pt x="7573" y="7174"/>
                    <a:pt x="8002" y="6840"/>
                  </a:cubicBezTo>
                  <a:cubicBezTo>
                    <a:pt x="8659" y="6221"/>
                    <a:pt x="9116" y="5430"/>
                    <a:pt x="9335" y="4554"/>
                  </a:cubicBezTo>
                  <a:cubicBezTo>
                    <a:pt x="9574" y="3945"/>
                    <a:pt x="9574" y="3259"/>
                    <a:pt x="9335" y="2649"/>
                  </a:cubicBezTo>
                  <a:cubicBezTo>
                    <a:pt x="9078" y="1944"/>
                    <a:pt x="8364" y="1506"/>
                    <a:pt x="7621" y="1601"/>
                  </a:cubicBezTo>
                  <a:lnTo>
                    <a:pt x="6954" y="1601"/>
                  </a:lnTo>
                  <a:lnTo>
                    <a:pt x="6954" y="1601"/>
                  </a:lnTo>
                  <a:cubicBezTo>
                    <a:pt x="6754" y="1011"/>
                    <a:pt x="6392" y="478"/>
                    <a:pt x="5906" y="78"/>
                  </a:cubicBezTo>
                  <a:cubicBezTo>
                    <a:pt x="5563" y="-151"/>
                    <a:pt x="5173" y="-313"/>
                    <a:pt x="4763" y="-399"/>
                  </a:cubicBezTo>
                  <a:cubicBezTo>
                    <a:pt x="3439" y="-370"/>
                    <a:pt x="2153" y="30"/>
                    <a:pt x="1049" y="745"/>
                  </a:cubicBezTo>
                  <a:cubicBezTo>
                    <a:pt x="477" y="745"/>
                    <a:pt x="-190" y="1697"/>
                    <a:pt x="1" y="2364"/>
                  </a:cubicBezTo>
                  <a:cubicBezTo>
                    <a:pt x="191" y="3030"/>
                    <a:pt x="1" y="2364"/>
                    <a:pt x="572" y="3126"/>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6E3B1635-163E-481C-04AF-C1184AC7935F}"/>
                </a:ext>
              </a:extLst>
            </p:cNvPr>
            <p:cNvSpPr/>
            <p:nvPr/>
          </p:nvSpPr>
          <p:spPr>
            <a:xfrm>
              <a:off x="6975442" y="3082397"/>
              <a:ext cx="15457" cy="4369"/>
            </a:xfrm>
            <a:custGeom>
              <a:avLst/>
              <a:gdLst>
                <a:gd name="connsiteX0" fmla="*/ 3683 w 15457"/>
                <a:gd name="connsiteY0" fmla="*/ 923 h 4369"/>
                <a:gd name="connsiteX1" fmla="*/ 2349 w 15457"/>
                <a:gd name="connsiteY1" fmla="*/ 1494 h 4369"/>
                <a:gd name="connsiteX2" fmla="*/ 635 w 15457"/>
                <a:gd name="connsiteY2" fmla="*/ 1494 h 4369"/>
                <a:gd name="connsiteX3" fmla="*/ -32 w 15457"/>
                <a:gd name="connsiteY3" fmla="*/ 1494 h 4369"/>
                <a:gd name="connsiteX4" fmla="*/ -32 w 15457"/>
                <a:gd name="connsiteY4" fmla="*/ 1970 h 4369"/>
                <a:gd name="connsiteX5" fmla="*/ 1301 w 15457"/>
                <a:gd name="connsiteY5" fmla="*/ 3494 h 4369"/>
                <a:gd name="connsiteX6" fmla="*/ 2539 w 15457"/>
                <a:gd name="connsiteY6" fmla="*/ 3970 h 4369"/>
                <a:gd name="connsiteX7" fmla="*/ 3492 w 15457"/>
                <a:gd name="connsiteY7" fmla="*/ 3970 h 4369"/>
                <a:gd name="connsiteX8" fmla="*/ 4159 w 15457"/>
                <a:gd name="connsiteY8" fmla="*/ 3970 h 4369"/>
                <a:gd name="connsiteX9" fmla="*/ 6730 w 15457"/>
                <a:gd name="connsiteY9" fmla="*/ 3970 h 4369"/>
                <a:gd name="connsiteX10" fmla="*/ 7493 w 15457"/>
                <a:gd name="connsiteY10" fmla="*/ 3970 h 4369"/>
                <a:gd name="connsiteX11" fmla="*/ 10064 w 15457"/>
                <a:gd name="connsiteY11" fmla="*/ 3970 h 4369"/>
                <a:gd name="connsiteX12" fmla="*/ 13779 w 15457"/>
                <a:gd name="connsiteY12" fmla="*/ 3018 h 4369"/>
                <a:gd name="connsiteX13" fmla="*/ 15398 w 15457"/>
                <a:gd name="connsiteY13" fmla="*/ 1875 h 4369"/>
                <a:gd name="connsiteX14" fmla="*/ 14065 w 15457"/>
                <a:gd name="connsiteY14" fmla="*/ 923 h 4369"/>
                <a:gd name="connsiteX15" fmla="*/ 13303 w 15457"/>
                <a:gd name="connsiteY15" fmla="*/ 923 h 4369"/>
                <a:gd name="connsiteX16" fmla="*/ 13303 w 15457"/>
                <a:gd name="connsiteY16" fmla="*/ 923 h 4369"/>
                <a:gd name="connsiteX17" fmla="*/ 13303 w 15457"/>
                <a:gd name="connsiteY17" fmla="*/ -221 h 4369"/>
                <a:gd name="connsiteX18" fmla="*/ 12160 w 15457"/>
                <a:gd name="connsiteY18" fmla="*/ -221 h 4369"/>
                <a:gd name="connsiteX19" fmla="*/ 6445 w 15457"/>
                <a:gd name="connsiteY19" fmla="*/ -221 h 4369"/>
                <a:gd name="connsiteX20" fmla="*/ 3968 w 15457"/>
                <a:gd name="connsiteY20" fmla="*/ 637 h 4369"/>
                <a:gd name="connsiteX21" fmla="*/ 3968 w 15457"/>
                <a:gd name="connsiteY21" fmla="*/ 1208 h 4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57" h="4369">
                  <a:moveTo>
                    <a:pt x="3683" y="923"/>
                  </a:moveTo>
                  <a:cubicBezTo>
                    <a:pt x="3683" y="923"/>
                    <a:pt x="2920" y="923"/>
                    <a:pt x="2349" y="1494"/>
                  </a:cubicBezTo>
                  <a:lnTo>
                    <a:pt x="635" y="1494"/>
                  </a:lnTo>
                  <a:lnTo>
                    <a:pt x="-32" y="1494"/>
                  </a:lnTo>
                  <a:cubicBezTo>
                    <a:pt x="-32" y="1494"/>
                    <a:pt x="-32" y="1494"/>
                    <a:pt x="-32" y="1970"/>
                  </a:cubicBezTo>
                  <a:cubicBezTo>
                    <a:pt x="-32" y="2447"/>
                    <a:pt x="1301" y="2923"/>
                    <a:pt x="1301" y="3494"/>
                  </a:cubicBezTo>
                  <a:cubicBezTo>
                    <a:pt x="1301" y="3494"/>
                    <a:pt x="1968" y="3494"/>
                    <a:pt x="2539" y="3970"/>
                  </a:cubicBezTo>
                  <a:lnTo>
                    <a:pt x="3492" y="3970"/>
                  </a:lnTo>
                  <a:lnTo>
                    <a:pt x="4159" y="3970"/>
                  </a:lnTo>
                  <a:cubicBezTo>
                    <a:pt x="5016" y="3970"/>
                    <a:pt x="5778" y="3970"/>
                    <a:pt x="6730" y="3970"/>
                  </a:cubicBezTo>
                  <a:lnTo>
                    <a:pt x="7493" y="3970"/>
                  </a:lnTo>
                  <a:lnTo>
                    <a:pt x="10064" y="3970"/>
                  </a:lnTo>
                  <a:cubicBezTo>
                    <a:pt x="11341" y="3799"/>
                    <a:pt x="12579" y="3485"/>
                    <a:pt x="13779" y="3018"/>
                  </a:cubicBezTo>
                  <a:cubicBezTo>
                    <a:pt x="14636" y="3018"/>
                    <a:pt x="15303" y="2351"/>
                    <a:pt x="15398" y="1875"/>
                  </a:cubicBezTo>
                  <a:cubicBezTo>
                    <a:pt x="15494" y="1399"/>
                    <a:pt x="15398" y="1018"/>
                    <a:pt x="14065" y="923"/>
                  </a:cubicBezTo>
                  <a:lnTo>
                    <a:pt x="13303" y="923"/>
                  </a:lnTo>
                  <a:cubicBezTo>
                    <a:pt x="13303" y="923"/>
                    <a:pt x="13303" y="923"/>
                    <a:pt x="13303" y="923"/>
                  </a:cubicBezTo>
                  <a:cubicBezTo>
                    <a:pt x="13531" y="580"/>
                    <a:pt x="13531" y="132"/>
                    <a:pt x="13303" y="-221"/>
                  </a:cubicBezTo>
                  <a:cubicBezTo>
                    <a:pt x="12931" y="-306"/>
                    <a:pt x="12531" y="-306"/>
                    <a:pt x="12160" y="-221"/>
                  </a:cubicBezTo>
                  <a:cubicBezTo>
                    <a:pt x="10264" y="-458"/>
                    <a:pt x="8340" y="-458"/>
                    <a:pt x="6445" y="-221"/>
                  </a:cubicBezTo>
                  <a:cubicBezTo>
                    <a:pt x="5492" y="-221"/>
                    <a:pt x="4159" y="-221"/>
                    <a:pt x="3968" y="637"/>
                  </a:cubicBezTo>
                  <a:cubicBezTo>
                    <a:pt x="3883" y="818"/>
                    <a:pt x="3883" y="1027"/>
                    <a:pt x="3968" y="1208"/>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936F8D5C-0285-E203-5D1A-6B79C58E689B}"/>
                </a:ext>
              </a:extLst>
            </p:cNvPr>
            <p:cNvSpPr/>
            <p:nvPr/>
          </p:nvSpPr>
          <p:spPr>
            <a:xfrm>
              <a:off x="7050510" y="3135782"/>
              <a:ext cx="11007" cy="10135"/>
            </a:xfrm>
            <a:custGeom>
              <a:avLst/>
              <a:gdLst>
                <a:gd name="connsiteX0" fmla="*/ 6244 w 11007"/>
                <a:gd name="connsiteY0" fmla="*/ 1449 h 10135"/>
                <a:gd name="connsiteX1" fmla="*/ 5196 w 11007"/>
                <a:gd name="connsiteY1" fmla="*/ 1449 h 10135"/>
                <a:gd name="connsiteX2" fmla="*/ 4148 w 11007"/>
                <a:gd name="connsiteY2" fmla="*/ 782 h 10135"/>
                <a:gd name="connsiteX3" fmla="*/ 3481 w 11007"/>
                <a:gd name="connsiteY3" fmla="*/ 782 h 10135"/>
                <a:gd name="connsiteX4" fmla="*/ 2338 w 11007"/>
                <a:gd name="connsiteY4" fmla="*/ 782 h 10135"/>
                <a:gd name="connsiteX5" fmla="*/ 1195 w 11007"/>
                <a:gd name="connsiteY5" fmla="*/ 3544 h 10135"/>
                <a:gd name="connsiteX6" fmla="*/ 52 w 11007"/>
                <a:gd name="connsiteY6" fmla="*/ 4211 h 10135"/>
                <a:gd name="connsiteX7" fmla="*/ 52 w 11007"/>
                <a:gd name="connsiteY7" fmla="*/ 5735 h 10135"/>
                <a:gd name="connsiteX8" fmla="*/ 910 w 11007"/>
                <a:gd name="connsiteY8" fmla="*/ 6497 h 10135"/>
                <a:gd name="connsiteX9" fmla="*/ 1862 w 11007"/>
                <a:gd name="connsiteY9" fmla="*/ 6497 h 10135"/>
                <a:gd name="connsiteX10" fmla="*/ 3862 w 11007"/>
                <a:gd name="connsiteY10" fmla="*/ 8306 h 10135"/>
                <a:gd name="connsiteX11" fmla="*/ 3862 w 11007"/>
                <a:gd name="connsiteY11" fmla="*/ 8306 h 10135"/>
                <a:gd name="connsiteX12" fmla="*/ 5291 w 11007"/>
                <a:gd name="connsiteY12" fmla="*/ 9069 h 10135"/>
                <a:gd name="connsiteX13" fmla="*/ 7768 w 11007"/>
                <a:gd name="connsiteY13" fmla="*/ 9735 h 10135"/>
                <a:gd name="connsiteX14" fmla="*/ 9577 w 11007"/>
                <a:gd name="connsiteY14" fmla="*/ 8973 h 10135"/>
                <a:gd name="connsiteX15" fmla="*/ 10054 w 11007"/>
                <a:gd name="connsiteY15" fmla="*/ 6973 h 10135"/>
                <a:gd name="connsiteX16" fmla="*/ 10054 w 11007"/>
                <a:gd name="connsiteY16" fmla="*/ 6307 h 10135"/>
                <a:gd name="connsiteX17" fmla="*/ 10054 w 11007"/>
                <a:gd name="connsiteY17" fmla="*/ 6307 h 10135"/>
                <a:gd name="connsiteX18" fmla="*/ 10911 w 11007"/>
                <a:gd name="connsiteY18" fmla="*/ 4782 h 10135"/>
                <a:gd name="connsiteX19" fmla="*/ 10911 w 11007"/>
                <a:gd name="connsiteY19" fmla="*/ 3544 h 10135"/>
                <a:gd name="connsiteX20" fmla="*/ 8053 w 11007"/>
                <a:gd name="connsiteY20" fmla="*/ 210 h 10135"/>
                <a:gd name="connsiteX21" fmla="*/ 6148 w 11007"/>
                <a:gd name="connsiteY21" fmla="*/ -266 h 10135"/>
                <a:gd name="connsiteX22" fmla="*/ 6148 w 11007"/>
                <a:gd name="connsiteY22" fmla="*/ 496 h 10135"/>
                <a:gd name="connsiteX23" fmla="*/ 6244 w 11007"/>
                <a:gd name="connsiteY23" fmla="*/ 1449 h 1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07" h="10135">
                  <a:moveTo>
                    <a:pt x="6244" y="1449"/>
                  </a:moveTo>
                  <a:cubicBezTo>
                    <a:pt x="5920" y="1639"/>
                    <a:pt x="5520" y="1639"/>
                    <a:pt x="5196" y="1449"/>
                  </a:cubicBezTo>
                  <a:lnTo>
                    <a:pt x="4148" y="782"/>
                  </a:lnTo>
                  <a:lnTo>
                    <a:pt x="3481" y="782"/>
                  </a:lnTo>
                  <a:cubicBezTo>
                    <a:pt x="3119" y="591"/>
                    <a:pt x="2700" y="591"/>
                    <a:pt x="2338" y="782"/>
                  </a:cubicBezTo>
                  <a:cubicBezTo>
                    <a:pt x="1577" y="1639"/>
                    <a:pt x="2338" y="2878"/>
                    <a:pt x="1195" y="3544"/>
                  </a:cubicBezTo>
                  <a:cubicBezTo>
                    <a:pt x="52" y="4211"/>
                    <a:pt x="243" y="3544"/>
                    <a:pt x="52" y="4211"/>
                  </a:cubicBezTo>
                  <a:cubicBezTo>
                    <a:pt x="-138" y="4878"/>
                    <a:pt x="52" y="5164"/>
                    <a:pt x="52" y="5735"/>
                  </a:cubicBezTo>
                  <a:cubicBezTo>
                    <a:pt x="243" y="6078"/>
                    <a:pt x="548" y="6344"/>
                    <a:pt x="910" y="6497"/>
                  </a:cubicBezTo>
                  <a:lnTo>
                    <a:pt x="1862" y="6497"/>
                  </a:lnTo>
                  <a:cubicBezTo>
                    <a:pt x="2691" y="6887"/>
                    <a:pt x="3386" y="7516"/>
                    <a:pt x="3862" y="8306"/>
                  </a:cubicBezTo>
                  <a:lnTo>
                    <a:pt x="3862" y="8306"/>
                  </a:lnTo>
                  <a:cubicBezTo>
                    <a:pt x="4367" y="8507"/>
                    <a:pt x="4843" y="8754"/>
                    <a:pt x="5291" y="9069"/>
                  </a:cubicBezTo>
                  <a:cubicBezTo>
                    <a:pt x="6034" y="9526"/>
                    <a:pt x="6891" y="9755"/>
                    <a:pt x="7768" y="9735"/>
                  </a:cubicBezTo>
                  <a:cubicBezTo>
                    <a:pt x="8434" y="9678"/>
                    <a:pt x="9073" y="9412"/>
                    <a:pt x="9577" y="8973"/>
                  </a:cubicBezTo>
                  <a:cubicBezTo>
                    <a:pt x="10111" y="8459"/>
                    <a:pt x="10301" y="7678"/>
                    <a:pt x="10054" y="6973"/>
                  </a:cubicBezTo>
                  <a:cubicBezTo>
                    <a:pt x="10054" y="6973"/>
                    <a:pt x="10054" y="6497"/>
                    <a:pt x="10054" y="6307"/>
                  </a:cubicBezTo>
                  <a:lnTo>
                    <a:pt x="10054" y="6307"/>
                  </a:lnTo>
                  <a:cubicBezTo>
                    <a:pt x="10568" y="5964"/>
                    <a:pt x="10892" y="5401"/>
                    <a:pt x="10911" y="4782"/>
                  </a:cubicBezTo>
                  <a:cubicBezTo>
                    <a:pt x="10997" y="4373"/>
                    <a:pt x="10997" y="3954"/>
                    <a:pt x="10911" y="3544"/>
                  </a:cubicBezTo>
                  <a:cubicBezTo>
                    <a:pt x="10197" y="2249"/>
                    <a:pt x="9225" y="1116"/>
                    <a:pt x="8053" y="210"/>
                  </a:cubicBezTo>
                  <a:cubicBezTo>
                    <a:pt x="7387" y="210"/>
                    <a:pt x="6625" y="-742"/>
                    <a:pt x="6148" y="-266"/>
                  </a:cubicBezTo>
                  <a:cubicBezTo>
                    <a:pt x="5672" y="210"/>
                    <a:pt x="6148" y="306"/>
                    <a:pt x="6148" y="496"/>
                  </a:cubicBezTo>
                  <a:cubicBezTo>
                    <a:pt x="6148" y="687"/>
                    <a:pt x="6244" y="1449"/>
                    <a:pt x="6244" y="1449"/>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6C4D1A1C-0143-CF2A-7FFF-D96FD01816D6}"/>
                </a:ext>
              </a:extLst>
            </p:cNvPr>
            <p:cNvSpPr/>
            <p:nvPr/>
          </p:nvSpPr>
          <p:spPr>
            <a:xfrm>
              <a:off x="5868161" y="2839592"/>
              <a:ext cx="8382" cy="29241"/>
            </a:xfrm>
            <a:custGeom>
              <a:avLst/>
              <a:gdLst>
                <a:gd name="connsiteX0" fmla="*/ 7207 w 8382"/>
                <a:gd name="connsiteY0" fmla="*/ 15889 h 29241"/>
                <a:gd name="connsiteX1" fmla="*/ 8350 w 8382"/>
                <a:gd name="connsiteY1" fmla="*/ 1506 h 29241"/>
                <a:gd name="connsiteX2" fmla="*/ 8350 w 8382"/>
                <a:gd name="connsiteY2" fmla="*/ -399 h 29241"/>
                <a:gd name="connsiteX3" fmla="*/ -32 w 8382"/>
                <a:gd name="connsiteY3" fmla="*/ 28843 h 29241"/>
                <a:gd name="connsiteX4" fmla="*/ 7207 w 8382"/>
                <a:gd name="connsiteY4" fmla="*/ 15889 h 2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 h="29241">
                  <a:moveTo>
                    <a:pt x="7207" y="15889"/>
                  </a:moveTo>
                  <a:cubicBezTo>
                    <a:pt x="7874" y="11117"/>
                    <a:pt x="8254" y="6316"/>
                    <a:pt x="8350" y="1506"/>
                  </a:cubicBezTo>
                  <a:lnTo>
                    <a:pt x="8350" y="-399"/>
                  </a:lnTo>
                  <a:lnTo>
                    <a:pt x="-32" y="28843"/>
                  </a:lnTo>
                  <a:cubicBezTo>
                    <a:pt x="3406" y="25185"/>
                    <a:pt x="5892" y="20737"/>
                    <a:pt x="7207" y="15889"/>
                  </a:cubicBezTo>
                  <a:close/>
                </a:path>
              </a:pathLst>
            </a:custGeom>
            <a:solidFill>
              <a:srgbClr val="B4B4DA"/>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AFDB8D5D-3A0B-B061-9EC9-24D5EA1CD8F2}"/>
                </a:ext>
              </a:extLst>
            </p:cNvPr>
            <p:cNvSpPr/>
            <p:nvPr/>
          </p:nvSpPr>
          <p:spPr>
            <a:xfrm>
              <a:off x="6633685" y="3033140"/>
              <a:ext cx="2971" cy="2095"/>
            </a:xfrm>
            <a:custGeom>
              <a:avLst/>
              <a:gdLst>
                <a:gd name="connsiteX0" fmla="*/ -32 w 2971"/>
                <a:gd name="connsiteY0" fmla="*/ 1697 h 2095"/>
                <a:gd name="connsiteX1" fmla="*/ 539 w 2971"/>
                <a:gd name="connsiteY1" fmla="*/ 1697 h 2095"/>
                <a:gd name="connsiteX2" fmla="*/ 2349 w 2971"/>
                <a:gd name="connsiteY2" fmla="*/ 1697 h 2095"/>
                <a:gd name="connsiteX3" fmla="*/ 2825 w 2971"/>
                <a:gd name="connsiteY3" fmla="*/ 458 h 2095"/>
                <a:gd name="connsiteX4" fmla="*/ 1492 w 2971"/>
                <a:gd name="connsiteY4" fmla="*/ -399 h 2095"/>
                <a:gd name="connsiteX5" fmla="*/ 1016 w 2971"/>
                <a:gd name="connsiteY5" fmla="*/ -399 h 2095"/>
                <a:gd name="connsiteX6" fmla="*/ 1016 w 2971"/>
                <a:gd name="connsiteY6" fmla="*/ 363 h 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1" h="2095">
                  <a:moveTo>
                    <a:pt x="-32" y="1697"/>
                  </a:moveTo>
                  <a:lnTo>
                    <a:pt x="539" y="1697"/>
                  </a:lnTo>
                  <a:lnTo>
                    <a:pt x="2349" y="1697"/>
                  </a:lnTo>
                  <a:cubicBezTo>
                    <a:pt x="2825" y="1697"/>
                    <a:pt x="3111" y="935"/>
                    <a:pt x="2825" y="458"/>
                  </a:cubicBezTo>
                  <a:cubicBezTo>
                    <a:pt x="2502" y="20"/>
                    <a:pt x="2025" y="-285"/>
                    <a:pt x="1492" y="-399"/>
                  </a:cubicBezTo>
                  <a:lnTo>
                    <a:pt x="1016" y="-399"/>
                  </a:lnTo>
                  <a:lnTo>
                    <a:pt x="1016" y="363"/>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4D604B84-16B4-CBB3-64B1-B40C29BA6644}"/>
                </a:ext>
              </a:extLst>
            </p:cNvPr>
            <p:cNvSpPr/>
            <p:nvPr/>
          </p:nvSpPr>
          <p:spPr>
            <a:xfrm>
              <a:off x="5869789" y="2810589"/>
              <a:ext cx="100066" cy="98964"/>
            </a:xfrm>
            <a:custGeom>
              <a:avLst/>
              <a:gdLst>
                <a:gd name="connsiteX0" fmla="*/ 93780 w 100066"/>
                <a:gd name="connsiteY0" fmla="*/ 21937 h 98964"/>
                <a:gd name="connsiteX1" fmla="*/ 91685 w 100066"/>
                <a:gd name="connsiteY1" fmla="*/ 22985 h 98964"/>
                <a:gd name="connsiteX2" fmla="*/ 90732 w 100066"/>
                <a:gd name="connsiteY2" fmla="*/ 21746 h 98964"/>
                <a:gd name="connsiteX3" fmla="*/ 91970 w 100066"/>
                <a:gd name="connsiteY3" fmla="*/ 20794 h 98964"/>
                <a:gd name="connsiteX4" fmla="*/ 93780 w 100066"/>
                <a:gd name="connsiteY4" fmla="*/ 19556 h 98964"/>
                <a:gd name="connsiteX5" fmla="*/ 91780 w 100066"/>
                <a:gd name="connsiteY5" fmla="*/ 18413 h 98964"/>
                <a:gd name="connsiteX6" fmla="*/ 89779 w 100066"/>
                <a:gd name="connsiteY6" fmla="*/ 18984 h 98964"/>
                <a:gd name="connsiteX7" fmla="*/ 88351 w 100066"/>
                <a:gd name="connsiteY7" fmla="*/ 20032 h 98964"/>
                <a:gd name="connsiteX8" fmla="*/ 87208 w 100066"/>
                <a:gd name="connsiteY8" fmla="*/ 20032 h 98964"/>
                <a:gd name="connsiteX9" fmla="*/ 88827 w 100066"/>
                <a:gd name="connsiteY9" fmla="*/ 17746 h 98964"/>
                <a:gd name="connsiteX10" fmla="*/ 90065 w 100066"/>
                <a:gd name="connsiteY10" fmla="*/ 17746 h 98964"/>
                <a:gd name="connsiteX11" fmla="*/ 90227 w 100066"/>
                <a:gd name="connsiteY11" fmla="*/ 16956 h 98964"/>
                <a:gd name="connsiteX12" fmla="*/ 90065 w 100066"/>
                <a:gd name="connsiteY12" fmla="*/ 16794 h 98964"/>
                <a:gd name="connsiteX13" fmla="*/ 89494 w 100066"/>
                <a:gd name="connsiteY13" fmla="*/ 16794 h 98964"/>
                <a:gd name="connsiteX14" fmla="*/ 86636 w 100066"/>
                <a:gd name="connsiteY14" fmla="*/ 17555 h 98964"/>
                <a:gd name="connsiteX15" fmla="*/ 85017 w 100066"/>
                <a:gd name="connsiteY15" fmla="*/ 18794 h 98964"/>
                <a:gd name="connsiteX16" fmla="*/ 87970 w 100066"/>
                <a:gd name="connsiteY16" fmla="*/ 15651 h 98964"/>
                <a:gd name="connsiteX17" fmla="*/ 89684 w 100066"/>
                <a:gd name="connsiteY17" fmla="*/ 15174 h 98964"/>
                <a:gd name="connsiteX18" fmla="*/ 90256 w 100066"/>
                <a:gd name="connsiteY18" fmla="*/ 14260 h 98964"/>
                <a:gd name="connsiteX19" fmla="*/ 90161 w 100066"/>
                <a:gd name="connsiteY19" fmla="*/ 14031 h 98964"/>
                <a:gd name="connsiteX20" fmla="*/ 88636 w 100066"/>
                <a:gd name="connsiteY20" fmla="*/ 13269 h 98964"/>
                <a:gd name="connsiteX21" fmla="*/ 84541 w 100066"/>
                <a:gd name="connsiteY21" fmla="*/ 13746 h 98964"/>
                <a:gd name="connsiteX22" fmla="*/ 82731 w 100066"/>
                <a:gd name="connsiteY22" fmla="*/ 16127 h 98964"/>
                <a:gd name="connsiteX23" fmla="*/ 81588 w 100066"/>
                <a:gd name="connsiteY23" fmla="*/ 16698 h 98964"/>
                <a:gd name="connsiteX24" fmla="*/ 80350 w 100066"/>
                <a:gd name="connsiteY24" fmla="*/ 15460 h 98964"/>
                <a:gd name="connsiteX25" fmla="*/ 81302 w 100066"/>
                <a:gd name="connsiteY25" fmla="*/ 14317 h 98964"/>
                <a:gd name="connsiteX26" fmla="*/ 81302 w 100066"/>
                <a:gd name="connsiteY26" fmla="*/ 12984 h 98964"/>
                <a:gd name="connsiteX27" fmla="*/ 78921 w 100066"/>
                <a:gd name="connsiteY27" fmla="*/ 12507 h 98964"/>
                <a:gd name="connsiteX28" fmla="*/ 77397 w 100066"/>
                <a:gd name="connsiteY28" fmla="*/ 13650 h 98964"/>
                <a:gd name="connsiteX29" fmla="*/ 76825 w 100066"/>
                <a:gd name="connsiteY29" fmla="*/ 14412 h 98964"/>
                <a:gd name="connsiteX30" fmla="*/ 77492 w 100066"/>
                <a:gd name="connsiteY30" fmla="*/ 11079 h 98964"/>
                <a:gd name="connsiteX31" fmla="*/ 78064 w 100066"/>
                <a:gd name="connsiteY31" fmla="*/ 10317 h 98964"/>
                <a:gd name="connsiteX32" fmla="*/ 78064 w 100066"/>
                <a:gd name="connsiteY32" fmla="*/ 9364 h 98964"/>
                <a:gd name="connsiteX33" fmla="*/ 77397 w 100066"/>
                <a:gd name="connsiteY33" fmla="*/ 9364 h 98964"/>
                <a:gd name="connsiteX34" fmla="*/ 74730 w 100066"/>
                <a:gd name="connsiteY34" fmla="*/ 10412 h 98964"/>
                <a:gd name="connsiteX35" fmla="*/ 74254 w 100066"/>
                <a:gd name="connsiteY35" fmla="*/ 12698 h 98964"/>
                <a:gd name="connsiteX36" fmla="*/ 73311 w 100066"/>
                <a:gd name="connsiteY36" fmla="*/ 12707 h 98964"/>
                <a:gd name="connsiteX37" fmla="*/ 73301 w 100066"/>
                <a:gd name="connsiteY37" fmla="*/ 12698 h 98964"/>
                <a:gd name="connsiteX38" fmla="*/ 73301 w 100066"/>
                <a:gd name="connsiteY38" fmla="*/ 12698 h 98964"/>
                <a:gd name="connsiteX39" fmla="*/ 73301 w 100066"/>
                <a:gd name="connsiteY39" fmla="*/ 9269 h 98964"/>
                <a:gd name="connsiteX40" fmla="*/ 71587 w 100066"/>
                <a:gd name="connsiteY40" fmla="*/ 7078 h 98964"/>
                <a:gd name="connsiteX41" fmla="*/ 69586 w 100066"/>
                <a:gd name="connsiteY41" fmla="*/ 6506 h 98964"/>
                <a:gd name="connsiteX42" fmla="*/ 69586 w 100066"/>
                <a:gd name="connsiteY42" fmla="*/ 7078 h 98964"/>
                <a:gd name="connsiteX43" fmla="*/ 70920 w 100066"/>
                <a:gd name="connsiteY43" fmla="*/ 9936 h 98964"/>
                <a:gd name="connsiteX44" fmla="*/ 70920 w 100066"/>
                <a:gd name="connsiteY44" fmla="*/ 12507 h 98964"/>
                <a:gd name="connsiteX45" fmla="*/ 69682 w 100066"/>
                <a:gd name="connsiteY45" fmla="*/ 11555 h 98964"/>
                <a:gd name="connsiteX46" fmla="*/ 69682 w 100066"/>
                <a:gd name="connsiteY46" fmla="*/ 10221 h 98964"/>
                <a:gd name="connsiteX47" fmla="*/ 69682 w 100066"/>
                <a:gd name="connsiteY47" fmla="*/ 10221 h 98964"/>
                <a:gd name="connsiteX48" fmla="*/ 68472 w 100066"/>
                <a:gd name="connsiteY48" fmla="*/ 10193 h 98964"/>
                <a:gd name="connsiteX49" fmla="*/ 68444 w 100066"/>
                <a:gd name="connsiteY49" fmla="*/ 10221 h 98964"/>
                <a:gd name="connsiteX50" fmla="*/ 67519 w 100066"/>
                <a:gd name="connsiteY50" fmla="*/ 11002 h 98964"/>
                <a:gd name="connsiteX51" fmla="*/ 67396 w 100066"/>
                <a:gd name="connsiteY51" fmla="*/ 10983 h 98964"/>
                <a:gd name="connsiteX52" fmla="*/ 67396 w 100066"/>
                <a:gd name="connsiteY52" fmla="*/ 7935 h 98964"/>
                <a:gd name="connsiteX53" fmla="*/ 64824 w 100066"/>
                <a:gd name="connsiteY53" fmla="*/ 3554 h 98964"/>
                <a:gd name="connsiteX54" fmla="*/ 63967 w 100066"/>
                <a:gd name="connsiteY54" fmla="*/ 3554 h 98964"/>
                <a:gd name="connsiteX55" fmla="*/ 62252 w 100066"/>
                <a:gd name="connsiteY55" fmla="*/ 4125 h 98964"/>
                <a:gd name="connsiteX56" fmla="*/ 62252 w 100066"/>
                <a:gd name="connsiteY56" fmla="*/ 5745 h 98964"/>
                <a:gd name="connsiteX57" fmla="*/ 62252 w 100066"/>
                <a:gd name="connsiteY57" fmla="*/ 7840 h 98964"/>
                <a:gd name="connsiteX58" fmla="*/ 60538 w 100066"/>
                <a:gd name="connsiteY58" fmla="*/ 9078 h 98964"/>
                <a:gd name="connsiteX59" fmla="*/ 58823 w 100066"/>
                <a:gd name="connsiteY59" fmla="*/ 7459 h 98964"/>
                <a:gd name="connsiteX60" fmla="*/ 58823 w 100066"/>
                <a:gd name="connsiteY60" fmla="*/ 5459 h 98964"/>
                <a:gd name="connsiteX61" fmla="*/ 56537 w 100066"/>
                <a:gd name="connsiteY61" fmla="*/ 4602 h 98964"/>
                <a:gd name="connsiteX62" fmla="*/ 56537 w 100066"/>
                <a:gd name="connsiteY62" fmla="*/ 5173 h 98964"/>
                <a:gd name="connsiteX63" fmla="*/ 57109 w 100066"/>
                <a:gd name="connsiteY63" fmla="*/ 6888 h 98964"/>
                <a:gd name="connsiteX64" fmla="*/ 57109 w 100066"/>
                <a:gd name="connsiteY64" fmla="*/ 8316 h 98964"/>
                <a:gd name="connsiteX65" fmla="*/ 55489 w 100066"/>
                <a:gd name="connsiteY65" fmla="*/ 8316 h 98964"/>
                <a:gd name="connsiteX66" fmla="*/ 54823 w 100066"/>
                <a:gd name="connsiteY66" fmla="*/ 6983 h 98964"/>
                <a:gd name="connsiteX67" fmla="*/ 54823 w 100066"/>
                <a:gd name="connsiteY67" fmla="*/ 3744 h 98964"/>
                <a:gd name="connsiteX68" fmla="*/ 54823 w 100066"/>
                <a:gd name="connsiteY68" fmla="*/ 2125 h 98964"/>
                <a:gd name="connsiteX69" fmla="*/ 53489 w 100066"/>
                <a:gd name="connsiteY69" fmla="*/ 506 h 98964"/>
                <a:gd name="connsiteX70" fmla="*/ 52061 w 100066"/>
                <a:gd name="connsiteY70" fmla="*/ 30 h 98964"/>
                <a:gd name="connsiteX71" fmla="*/ 51013 w 100066"/>
                <a:gd name="connsiteY71" fmla="*/ 506 h 98964"/>
                <a:gd name="connsiteX72" fmla="*/ 51013 w 100066"/>
                <a:gd name="connsiteY72" fmla="*/ 1363 h 98964"/>
                <a:gd name="connsiteX73" fmla="*/ 51679 w 100066"/>
                <a:gd name="connsiteY73" fmla="*/ 4030 h 98964"/>
                <a:gd name="connsiteX74" fmla="*/ 50917 w 100066"/>
                <a:gd name="connsiteY74" fmla="*/ 4697 h 98964"/>
                <a:gd name="connsiteX75" fmla="*/ 49965 w 100066"/>
                <a:gd name="connsiteY75" fmla="*/ 4221 h 98964"/>
                <a:gd name="connsiteX76" fmla="*/ 49203 w 100066"/>
                <a:gd name="connsiteY76" fmla="*/ 2696 h 98964"/>
                <a:gd name="connsiteX77" fmla="*/ 49203 w 100066"/>
                <a:gd name="connsiteY77" fmla="*/ 1077 h 98964"/>
                <a:gd name="connsiteX78" fmla="*/ 47107 w 100066"/>
                <a:gd name="connsiteY78" fmla="*/ 125 h 98964"/>
                <a:gd name="connsiteX79" fmla="*/ 46345 w 100066"/>
                <a:gd name="connsiteY79" fmla="*/ 1077 h 98964"/>
                <a:gd name="connsiteX80" fmla="*/ 47012 w 100066"/>
                <a:gd name="connsiteY80" fmla="*/ 2316 h 98964"/>
                <a:gd name="connsiteX81" fmla="*/ 48441 w 100066"/>
                <a:gd name="connsiteY81" fmla="*/ 6316 h 98964"/>
                <a:gd name="connsiteX82" fmla="*/ 47679 w 100066"/>
                <a:gd name="connsiteY82" fmla="*/ 7269 h 98964"/>
                <a:gd name="connsiteX83" fmla="*/ 46536 w 100066"/>
                <a:gd name="connsiteY83" fmla="*/ 6697 h 98964"/>
                <a:gd name="connsiteX84" fmla="*/ 46536 w 100066"/>
                <a:gd name="connsiteY84" fmla="*/ 5840 h 98964"/>
                <a:gd name="connsiteX85" fmla="*/ 46536 w 100066"/>
                <a:gd name="connsiteY85" fmla="*/ 4411 h 98964"/>
                <a:gd name="connsiteX86" fmla="*/ 45488 w 100066"/>
                <a:gd name="connsiteY86" fmla="*/ 2792 h 98964"/>
                <a:gd name="connsiteX87" fmla="*/ 43297 w 100066"/>
                <a:gd name="connsiteY87" fmla="*/ 2792 h 98964"/>
                <a:gd name="connsiteX88" fmla="*/ 43297 w 100066"/>
                <a:gd name="connsiteY88" fmla="*/ 4221 h 98964"/>
                <a:gd name="connsiteX89" fmla="*/ 43297 w 100066"/>
                <a:gd name="connsiteY89" fmla="*/ 5459 h 98964"/>
                <a:gd name="connsiteX90" fmla="*/ 43297 w 100066"/>
                <a:gd name="connsiteY90" fmla="*/ 6030 h 98964"/>
                <a:gd name="connsiteX91" fmla="*/ 42821 w 100066"/>
                <a:gd name="connsiteY91" fmla="*/ 6030 h 98964"/>
                <a:gd name="connsiteX92" fmla="*/ 40630 w 100066"/>
                <a:gd name="connsiteY92" fmla="*/ 4887 h 98964"/>
                <a:gd name="connsiteX93" fmla="*/ 40630 w 100066"/>
                <a:gd name="connsiteY93" fmla="*/ 3173 h 98964"/>
                <a:gd name="connsiteX94" fmla="*/ 40630 w 100066"/>
                <a:gd name="connsiteY94" fmla="*/ 1363 h 98964"/>
                <a:gd name="connsiteX95" fmla="*/ 40630 w 100066"/>
                <a:gd name="connsiteY95" fmla="*/ 1363 h 98964"/>
                <a:gd name="connsiteX96" fmla="*/ 39202 w 100066"/>
                <a:gd name="connsiteY96" fmla="*/ 1363 h 98964"/>
                <a:gd name="connsiteX97" fmla="*/ 38249 w 100066"/>
                <a:gd name="connsiteY97" fmla="*/ 1363 h 98964"/>
                <a:gd name="connsiteX98" fmla="*/ 37535 w 100066"/>
                <a:gd name="connsiteY98" fmla="*/ 3106 h 98964"/>
                <a:gd name="connsiteX99" fmla="*/ 37678 w 100066"/>
                <a:gd name="connsiteY99" fmla="*/ 3363 h 98964"/>
                <a:gd name="connsiteX100" fmla="*/ 38821 w 100066"/>
                <a:gd name="connsiteY100" fmla="*/ 5649 h 98964"/>
                <a:gd name="connsiteX101" fmla="*/ 38659 w 100066"/>
                <a:gd name="connsiteY101" fmla="*/ 6583 h 98964"/>
                <a:gd name="connsiteX102" fmla="*/ 38344 w 100066"/>
                <a:gd name="connsiteY102" fmla="*/ 6697 h 98964"/>
                <a:gd name="connsiteX103" fmla="*/ 36725 w 100066"/>
                <a:gd name="connsiteY103" fmla="*/ 6126 h 98964"/>
                <a:gd name="connsiteX104" fmla="*/ 36249 w 100066"/>
                <a:gd name="connsiteY104" fmla="*/ 4887 h 98964"/>
                <a:gd name="connsiteX105" fmla="*/ 36249 w 100066"/>
                <a:gd name="connsiteY105" fmla="*/ 4125 h 98964"/>
                <a:gd name="connsiteX106" fmla="*/ 35487 w 100066"/>
                <a:gd name="connsiteY106" fmla="*/ 3363 h 98964"/>
                <a:gd name="connsiteX107" fmla="*/ 33772 w 100066"/>
                <a:gd name="connsiteY107" fmla="*/ 3363 h 98964"/>
                <a:gd name="connsiteX108" fmla="*/ 33772 w 100066"/>
                <a:gd name="connsiteY108" fmla="*/ 4887 h 98964"/>
                <a:gd name="connsiteX109" fmla="*/ 32725 w 100066"/>
                <a:gd name="connsiteY109" fmla="*/ 4887 h 98964"/>
                <a:gd name="connsiteX110" fmla="*/ 31582 w 100066"/>
                <a:gd name="connsiteY110" fmla="*/ 4221 h 98964"/>
                <a:gd name="connsiteX111" fmla="*/ 31582 w 100066"/>
                <a:gd name="connsiteY111" fmla="*/ 3459 h 98964"/>
                <a:gd name="connsiteX112" fmla="*/ 31010 w 100066"/>
                <a:gd name="connsiteY112" fmla="*/ 1458 h 98964"/>
                <a:gd name="connsiteX113" fmla="*/ 28915 w 100066"/>
                <a:gd name="connsiteY113" fmla="*/ -256 h 98964"/>
                <a:gd name="connsiteX114" fmla="*/ 27295 w 100066"/>
                <a:gd name="connsiteY114" fmla="*/ -256 h 98964"/>
                <a:gd name="connsiteX115" fmla="*/ 28057 w 100066"/>
                <a:gd name="connsiteY115" fmla="*/ 2316 h 98964"/>
                <a:gd name="connsiteX116" fmla="*/ 28724 w 100066"/>
                <a:gd name="connsiteY116" fmla="*/ 3649 h 98964"/>
                <a:gd name="connsiteX117" fmla="*/ 28153 w 100066"/>
                <a:gd name="connsiteY117" fmla="*/ 4221 h 98964"/>
                <a:gd name="connsiteX118" fmla="*/ 27010 w 100066"/>
                <a:gd name="connsiteY118" fmla="*/ 3744 h 98964"/>
                <a:gd name="connsiteX119" fmla="*/ 26057 w 100066"/>
                <a:gd name="connsiteY119" fmla="*/ 3078 h 98964"/>
                <a:gd name="connsiteX120" fmla="*/ 24914 w 100066"/>
                <a:gd name="connsiteY120" fmla="*/ 3078 h 98964"/>
                <a:gd name="connsiteX121" fmla="*/ 24343 w 100066"/>
                <a:gd name="connsiteY121" fmla="*/ 3744 h 98964"/>
                <a:gd name="connsiteX122" fmla="*/ 24343 w 100066"/>
                <a:gd name="connsiteY122" fmla="*/ 4221 h 98964"/>
                <a:gd name="connsiteX123" fmla="*/ 23009 w 100066"/>
                <a:gd name="connsiteY123" fmla="*/ 4221 h 98964"/>
                <a:gd name="connsiteX124" fmla="*/ 22638 w 100066"/>
                <a:gd name="connsiteY124" fmla="*/ 3068 h 98964"/>
                <a:gd name="connsiteX125" fmla="*/ 23009 w 100066"/>
                <a:gd name="connsiteY125" fmla="*/ 2696 h 98964"/>
                <a:gd name="connsiteX126" fmla="*/ 23581 w 100066"/>
                <a:gd name="connsiteY126" fmla="*/ 1935 h 98964"/>
                <a:gd name="connsiteX127" fmla="*/ 23581 w 100066"/>
                <a:gd name="connsiteY127" fmla="*/ 1935 h 98964"/>
                <a:gd name="connsiteX128" fmla="*/ 23581 w 100066"/>
                <a:gd name="connsiteY128" fmla="*/ 1172 h 98964"/>
                <a:gd name="connsiteX129" fmla="*/ 21199 w 100066"/>
                <a:gd name="connsiteY129" fmla="*/ 1172 h 98964"/>
                <a:gd name="connsiteX130" fmla="*/ 20247 w 100066"/>
                <a:gd name="connsiteY130" fmla="*/ 2792 h 98964"/>
                <a:gd name="connsiteX131" fmla="*/ 20247 w 100066"/>
                <a:gd name="connsiteY131" fmla="*/ 3744 h 98964"/>
                <a:gd name="connsiteX132" fmla="*/ 18818 w 100066"/>
                <a:gd name="connsiteY132" fmla="*/ 4506 h 98964"/>
                <a:gd name="connsiteX133" fmla="*/ 13008 w 100066"/>
                <a:gd name="connsiteY133" fmla="*/ 24795 h 98964"/>
                <a:gd name="connsiteX134" fmla="*/ 13008 w 100066"/>
                <a:gd name="connsiteY134" fmla="*/ 24795 h 98964"/>
                <a:gd name="connsiteX135" fmla="*/ 11770 w 100066"/>
                <a:gd name="connsiteY135" fmla="*/ 28986 h 98964"/>
                <a:gd name="connsiteX136" fmla="*/ 11770 w 100066"/>
                <a:gd name="connsiteY136" fmla="*/ 30891 h 98964"/>
                <a:gd name="connsiteX137" fmla="*/ 10627 w 100066"/>
                <a:gd name="connsiteY137" fmla="*/ 45273 h 98964"/>
                <a:gd name="connsiteX138" fmla="*/ 3673 w 100066"/>
                <a:gd name="connsiteY138" fmla="*/ 58227 h 98964"/>
                <a:gd name="connsiteX139" fmla="*/ 530 w 100066"/>
                <a:gd name="connsiteY139" fmla="*/ 69086 h 98964"/>
                <a:gd name="connsiteX140" fmla="*/ 1292 w 100066"/>
                <a:gd name="connsiteY140" fmla="*/ 70705 h 98964"/>
                <a:gd name="connsiteX141" fmla="*/ 435 w 100066"/>
                <a:gd name="connsiteY141" fmla="*/ 71943 h 98964"/>
                <a:gd name="connsiteX142" fmla="*/ 63 w 100066"/>
                <a:gd name="connsiteY142" fmla="*/ 73096 h 98964"/>
                <a:gd name="connsiteX143" fmla="*/ 435 w 100066"/>
                <a:gd name="connsiteY143" fmla="*/ 73467 h 98964"/>
                <a:gd name="connsiteX144" fmla="*/ 2149 w 100066"/>
                <a:gd name="connsiteY144" fmla="*/ 73467 h 98964"/>
                <a:gd name="connsiteX145" fmla="*/ 2911 w 100066"/>
                <a:gd name="connsiteY145" fmla="*/ 72324 h 98964"/>
                <a:gd name="connsiteX146" fmla="*/ 4626 w 100066"/>
                <a:gd name="connsiteY146" fmla="*/ 72324 h 98964"/>
                <a:gd name="connsiteX147" fmla="*/ 4626 w 100066"/>
                <a:gd name="connsiteY147" fmla="*/ 73753 h 98964"/>
                <a:gd name="connsiteX148" fmla="*/ 2816 w 100066"/>
                <a:gd name="connsiteY148" fmla="*/ 74992 h 98964"/>
                <a:gd name="connsiteX149" fmla="*/ 2149 w 100066"/>
                <a:gd name="connsiteY149" fmla="*/ 75753 h 98964"/>
                <a:gd name="connsiteX150" fmla="*/ 2721 w 100066"/>
                <a:gd name="connsiteY150" fmla="*/ 76706 h 98964"/>
                <a:gd name="connsiteX151" fmla="*/ 4436 w 100066"/>
                <a:gd name="connsiteY151" fmla="*/ 76706 h 98964"/>
                <a:gd name="connsiteX152" fmla="*/ 5864 w 100066"/>
                <a:gd name="connsiteY152" fmla="*/ 75563 h 98964"/>
                <a:gd name="connsiteX153" fmla="*/ 7960 w 100066"/>
                <a:gd name="connsiteY153" fmla="*/ 74610 h 98964"/>
                <a:gd name="connsiteX154" fmla="*/ 9007 w 100066"/>
                <a:gd name="connsiteY154" fmla="*/ 75848 h 98964"/>
                <a:gd name="connsiteX155" fmla="*/ 7674 w 100066"/>
                <a:gd name="connsiteY155" fmla="*/ 76801 h 98964"/>
                <a:gd name="connsiteX156" fmla="*/ 5960 w 100066"/>
                <a:gd name="connsiteY156" fmla="*/ 78040 h 98964"/>
                <a:gd name="connsiteX157" fmla="*/ 7864 w 100066"/>
                <a:gd name="connsiteY157" fmla="*/ 79087 h 98964"/>
                <a:gd name="connsiteX158" fmla="*/ 9865 w 100066"/>
                <a:gd name="connsiteY158" fmla="*/ 79087 h 98964"/>
                <a:gd name="connsiteX159" fmla="*/ 11294 w 100066"/>
                <a:gd name="connsiteY159" fmla="*/ 78040 h 98964"/>
                <a:gd name="connsiteX160" fmla="*/ 12436 w 100066"/>
                <a:gd name="connsiteY160" fmla="*/ 78040 h 98964"/>
                <a:gd name="connsiteX161" fmla="*/ 10817 w 100066"/>
                <a:gd name="connsiteY161" fmla="*/ 80325 h 98964"/>
                <a:gd name="connsiteX162" fmla="*/ 9579 w 100066"/>
                <a:gd name="connsiteY162" fmla="*/ 80325 h 98964"/>
                <a:gd name="connsiteX163" fmla="*/ 9579 w 100066"/>
                <a:gd name="connsiteY163" fmla="*/ 81278 h 98964"/>
                <a:gd name="connsiteX164" fmla="*/ 10150 w 100066"/>
                <a:gd name="connsiteY164" fmla="*/ 81278 h 98964"/>
                <a:gd name="connsiteX165" fmla="*/ 12913 w 100066"/>
                <a:gd name="connsiteY165" fmla="*/ 80516 h 98964"/>
                <a:gd name="connsiteX166" fmla="*/ 14532 w 100066"/>
                <a:gd name="connsiteY166" fmla="*/ 79373 h 98964"/>
                <a:gd name="connsiteX167" fmla="*/ 11579 w 100066"/>
                <a:gd name="connsiteY167" fmla="*/ 82421 h 98964"/>
                <a:gd name="connsiteX168" fmla="*/ 9865 w 100066"/>
                <a:gd name="connsiteY168" fmla="*/ 82421 h 98964"/>
                <a:gd name="connsiteX169" fmla="*/ 9636 w 100066"/>
                <a:gd name="connsiteY169" fmla="*/ 83335 h 98964"/>
                <a:gd name="connsiteX170" fmla="*/ 9865 w 100066"/>
                <a:gd name="connsiteY170" fmla="*/ 83564 h 98964"/>
                <a:gd name="connsiteX171" fmla="*/ 11294 w 100066"/>
                <a:gd name="connsiteY171" fmla="*/ 84230 h 98964"/>
                <a:gd name="connsiteX172" fmla="*/ 15389 w 100066"/>
                <a:gd name="connsiteY172" fmla="*/ 84230 h 98964"/>
                <a:gd name="connsiteX173" fmla="*/ 17199 w 100066"/>
                <a:gd name="connsiteY173" fmla="*/ 81849 h 98964"/>
                <a:gd name="connsiteX174" fmla="*/ 18342 w 100066"/>
                <a:gd name="connsiteY174" fmla="*/ 81849 h 98964"/>
                <a:gd name="connsiteX175" fmla="*/ 19580 w 100066"/>
                <a:gd name="connsiteY175" fmla="*/ 82992 h 98964"/>
                <a:gd name="connsiteX176" fmla="*/ 18628 w 100066"/>
                <a:gd name="connsiteY176" fmla="*/ 84135 h 98964"/>
                <a:gd name="connsiteX177" fmla="*/ 18628 w 100066"/>
                <a:gd name="connsiteY177" fmla="*/ 85469 h 98964"/>
                <a:gd name="connsiteX178" fmla="*/ 21009 w 100066"/>
                <a:gd name="connsiteY178" fmla="*/ 86040 h 98964"/>
                <a:gd name="connsiteX179" fmla="*/ 22533 w 100066"/>
                <a:gd name="connsiteY179" fmla="*/ 84897 h 98964"/>
                <a:gd name="connsiteX180" fmla="*/ 23104 w 100066"/>
                <a:gd name="connsiteY180" fmla="*/ 84135 h 98964"/>
                <a:gd name="connsiteX181" fmla="*/ 22438 w 100066"/>
                <a:gd name="connsiteY181" fmla="*/ 87469 h 98964"/>
                <a:gd name="connsiteX182" fmla="*/ 21771 w 100066"/>
                <a:gd name="connsiteY182" fmla="*/ 88231 h 98964"/>
                <a:gd name="connsiteX183" fmla="*/ 21771 w 100066"/>
                <a:gd name="connsiteY183" fmla="*/ 89184 h 98964"/>
                <a:gd name="connsiteX184" fmla="*/ 22533 w 100066"/>
                <a:gd name="connsiteY184" fmla="*/ 89184 h 98964"/>
                <a:gd name="connsiteX185" fmla="*/ 25105 w 100066"/>
                <a:gd name="connsiteY185" fmla="*/ 88136 h 98964"/>
                <a:gd name="connsiteX186" fmla="*/ 25581 w 100066"/>
                <a:gd name="connsiteY186" fmla="*/ 85945 h 98964"/>
                <a:gd name="connsiteX187" fmla="*/ 26352 w 100066"/>
                <a:gd name="connsiteY187" fmla="*/ 85412 h 98964"/>
                <a:gd name="connsiteX188" fmla="*/ 26533 w 100066"/>
                <a:gd name="connsiteY188" fmla="*/ 85469 h 98964"/>
                <a:gd name="connsiteX189" fmla="*/ 26533 w 100066"/>
                <a:gd name="connsiteY189" fmla="*/ 85469 h 98964"/>
                <a:gd name="connsiteX190" fmla="*/ 26533 w 100066"/>
                <a:gd name="connsiteY190" fmla="*/ 88993 h 98964"/>
                <a:gd name="connsiteX191" fmla="*/ 28343 w 100066"/>
                <a:gd name="connsiteY191" fmla="*/ 91184 h 98964"/>
                <a:gd name="connsiteX192" fmla="*/ 30248 w 100066"/>
                <a:gd name="connsiteY192" fmla="*/ 91756 h 98964"/>
                <a:gd name="connsiteX193" fmla="*/ 30248 w 100066"/>
                <a:gd name="connsiteY193" fmla="*/ 91184 h 98964"/>
                <a:gd name="connsiteX194" fmla="*/ 28915 w 100066"/>
                <a:gd name="connsiteY194" fmla="*/ 88326 h 98964"/>
                <a:gd name="connsiteX195" fmla="*/ 28915 w 100066"/>
                <a:gd name="connsiteY195" fmla="*/ 85755 h 98964"/>
                <a:gd name="connsiteX196" fmla="*/ 30248 w 100066"/>
                <a:gd name="connsiteY196" fmla="*/ 86707 h 98964"/>
                <a:gd name="connsiteX197" fmla="*/ 30248 w 100066"/>
                <a:gd name="connsiteY197" fmla="*/ 88041 h 98964"/>
                <a:gd name="connsiteX198" fmla="*/ 30248 w 100066"/>
                <a:gd name="connsiteY198" fmla="*/ 88041 h 98964"/>
                <a:gd name="connsiteX199" fmla="*/ 31458 w 100066"/>
                <a:gd name="connsiteY199" fmla="*/ 88069 h 98964"/>
                <a:gd name="connsiteX200" fmla="*/ 31486 w 100066"/>
                <a:gd name="connsiteY200" fmla="*/ 88041 h 98964"/>
                <a:gd name="connsiteX201" fmla="*/ 32534 w 100066"/>
                <a:gd name="connsiteY201" fmla="*/ 87374 h 98964"/>
                <a:gd name="connsiteX202" fmla="*/ 32534 w 100066"/>
                <a:gd name="connsiteY202" fmla="*/ 90327 h 98964"/>
                <a:gd name="connsiteX203" fmla="*/ 35106 w 100066"/>
                <a:gd name="connsiteY203" fmla="*/ 94803 h 98964"/>
                <a:gd name="connsiteX204" fmla="*/ 35963 w 100066"/>
                <a:gd name="connsiteY204" fmla="*/ 95280 h 98964"/>
                <a:gd name="connsiteX205" fmla="*/ 37678 w 100066"/>
                <a:gd name="connsiteY205" fmla="*/ 94613 h 98964"/>
                <a:gd name="connsiteX206" fmla="*/ 37678 w 100066"/>
                <a:gd name="connsiteY206" fmla="*/ 93089 h 98964"/>
                <a:gd name="connsiteX207" fmla="*/ 37678 w 100066"/>
                <a:gd name="connsiteY207" fmla="*/ 90993 h 98964"/>
                <a:gd name="connsiteX208" fmla="*/ 39259 w 100066"/>
                <a:gd name="connsiteY208" fmla="*/ 89736 h 98964"/>
                <a:gd name="connsiteX209" fmla="*/ 39392 w 100066"/>
                <a:gd name="connsiteY209" fmla="*/ 89755 h 98964"/>
                <a:gd name="connsiteX210" fmla="*/ 41107 w 100066"/>
                <a:gd name="connsiteY210" fmla="*/ 91470 h 98964"/>
                <a:gd name="connsiteX211" fmla="*/ 41107 w 100066"/>
                <a:gd name="connsiteY211" fmla="*/ 93375 h 98964"/>
                <a:gd name="connsiteX212" fmla="*/ 43393 w 100066"/>
                <a:gd name="connsiteY212" fmla="*/ 94327 h 98964"/>
                <a:gd name="connsiteX213" fmla="*/ 43393 w 100066"/>
                <a:gd name="connsiteY213" fmla="*/ 93660 h 98964"/>
                <a:gd name="connsiteX214" fmla="*/ 42916 w 100066"/>
                <a:gd name="connsiteY214" fmla="*/ 92041 h 98964"/>
                <a:gd name="connsiteX215" fmla="*/ 42916 w 100066"/>
                <a:gd name="connsiteY215" fmla="*/ 90517 h 98964"/>
                <a:gd name="connsiteX216" fmla="*/ 44631 w 100066"/>
                <a:gd name="connsiteY216" fmla="*/ 90517 h 98964"/>
                <a:gd name="connsiteX217" fmla="*/ 45298 w 100066"/>
                <a:gd name="connsiteY217" fmla="*/ 91850 h 98964"/>
                <a:gd name="connsiteX218" fmla="*/ 45298 w 100066"/>
                <a:gd name="connsiteY218" fmla="*/ 95184 h 98964"/>
                <a:gd name="connsiteX219" fmla="*/ 45298 w 100066"/>
                <a:gd name="connsiteY219" fmla="*/ 96804 h 98964"/>
                <a:gd name="connsiteX220" fmla="*/ 46631 w 100066"/>
                <a:gd name="connsiteY220" fmla="*/ 98423 h 98964"/>
                <a:gd name="connsiteX221" fmla="*/ 48060 w 100066"/>
                <a:gd name="connsiteY221" fmla="*/ 98423 h 98964"/>
                <a:gd name="connsiteX222" fmla="*/ 49108 w 100066"/>
                <a:gd name="connsiteY222" fmla="*/ 98423 h 98964"/>
                <a:gd name="connsiteX223" fmla="*/ 49108 w 100066"/>
                <a:gd name="connsiteY223" fmla="*/ 97566 h 98964"/>
                <a:gd name="connsiteX224" fmla="*/ 48441 w 100066"/>
                <a:gd name="connsiteY224" fmla="*/ 94994 h 98964"/>
                <a:gd name="connsiteX225" fmla="*/ 49298 w 100066"/>
                <a:gd name="connsiteY225" fmla="*/ 94327 h 98964"/>
                <a:gd name="connsiteX226" fmla="*/ 50155 w 100066"/>
                <a:gd name="connsiteY226" fmla="*/ 94327 h 98964"/>
                <a:gd name="connsiteX227" fmla="*/ 50917 w 100066"/>
                <a:gd name="connsiteY227" fmla="*/ 95946 h 98964"/>
                <a:gd name="connsiteX228" fmla="*/ 50917 w 100066"/>
                <a:gd name="connsiteY228" fmla="*/ 97470 h 98964"/>
                <a:gd name="connsiteX229" fmla="*/ 53013 w 100066"/>
                <a:gd name="connsiteY229" fmla="*/ 98423 h 98964"/>
                <a:gd name="connsiteX230" fmla="*/ 53785 w 100066"/>
                <a:gd name="connsiteY230" fmla="*/ 97670 h 98964"/>
                <a:gd name="connsiteX231" fmla="*/ 53775 w 100066"/>
                <a:gd name="connsiteY231" fmla="*/ 97566 h 98964"/>
                <a:gd name="connsiteX232" fmla="*/ 53108 w 100066"/>
                <a:gd name="connsiteY232" fmla="*/ 96327 h 98964"/>
                <a:gd name="connsiteX233" fmla="*/ 51775 w 100066"/>
                <a:gd name="connsiteY233" fmla="*/ 92232 h 98964"/>
                <a:gd name="connsiteX234" fmla="*/ 52203 w 100066"/>
                <a:gd name="connsiteY234" fmla="*/ 91393 h 98964"/>
                <a:gd name="connsiteX235" fmla="*/ 52537 w 100066"/>
                <a:gd name="connsiteY235" fmla="*/ 91374 h 98964"/>
                <a:gd name="connsiteX236" fmla="*/ 53585 w 100066"/>
                <a:gd name="connsiteY236" fmla="*/ 91374 h 98964"/>
                <a:gd name="connsiteX237" fmla="*/ 53585 w 100066"/>
                <a:gd name="connsiteY237" fmla="*/ 92232 h 98964"/>
                <a:gd name="connsiteX238" fmla="*/ 53585 w 100066"/>
                <a:gd name="connsiteY238" fmla="*/ 93660 h 98964"/>
                <a:gd name="connsiteX239" fmla="*/ 54632 w 100066"/>
                <a:gd name="connsiteY239" fmla="*/ 95375 h 98964"/>
                <a:gd name="connsiteX240" fmla="*/ 56823 w 100066"/>
                <a:gd name="connsiteY240" fmla="*/ 95375 h 98964"/>
                <a:gd name="connsiteX241" fmla="*/ 56823 w 100066"/>
                <a:gd name="connsiteY241" fmla="*/ 93946 h 98964"/>
                <a:gd name="connsiteX242" fmla="*/ 56823 w 100066"/>
                <a:gd name="connsiteY242" fmla="*/ 92708 h 98964"/>
                <a:gd name="connsiteX243" fmla="*/ 56823 w 100066"/>
                <a:gd name="connsiteY243" fmla="*/ 92136 h 98964"/>
                <a:gd name="connsiteX244" fmla="*/ 57299 w 100066"/>
                <a:gd name="connsiteY244" fmla="*/ 92136 h 98964"/>
                <a:gd name="connsiteX245" fmla="*/ 59490 w 100066"/>
                <a:gd name="connsiteY245" fmla="*/ 93279 h 98964"/>
                <a:gd name="connsiteX246" fmla="*/ 59490 w 100066"/>
                <a:gd name="connsiteY246" fmla="*/ 94994 h 98964"/>
                <a:gd name="connsiteX247" fmla="*/ 59490 w 100066"/>
                <a:gd name="connsiteY247" fmla="*/ 96804 h 98964"/>
                <a:gd name="connsiteX248" fmla="*/ 60823 w 100066"/>
                <a:gd name="connsiteY248" fmla="*/ 96804 h 98964"/>
                <a:gd name="connsiteX249" fmla="*/ 61776 w 100066"/>
                <a:gd name="connsiteY249" fmla="*/ 96804 h 98964"/>
                <a:gd name="connsiteX250" fmla="*/ 62443 w 100066"/>
                <a:gd name="connsiteY250" fmla="*/ 94803 h 98964"/>
                <a:gd name="connsiteX251" fmla="*/ 61204 w 100066"/>
                <a:gd name="connsiteY251" fmla="*/ 92422 h 98964"/>
                <a:gd name="connsiteX252" fmla="*/ 61519 w 100066"/>
                <a:gd name="connsiteY252" fmla="*/ 91536 h 98964"/>
                <a:gd name="connsiteX253" fmla="*/ 61776 w 100066"/>
                <a:gd name="connsiteY253" fmla="*/ 91470 h 98964"/>
                <a:gd name="connsiteX254" fmla="*/ 63395 w 100066"/>
                <a:gd name="connsiteY254" fmla="*/ 92041 h 98964"/>
                <a:gd name="connsiteX255" fmla="*/ 63871 w 100066"/>
                <a:gd name="connsiteY255" fmla="*/ 93184 h 98964"/>
                <a:gd name="connsiteX256" fmla="*/ 63871 w 100066"/>
                <a:gd name="connsiteY256" fmla="*/ 94042 h 98964"/>
                <a:gd name="connsiteX257" fmla="*/ 64633 w 100066"/>
                <a:gd name="connsiteY257" fmla="*/ 94803 h 98964"/>
                <a:gd name="connsiteX258" fmla="*/ 66348 w 100066"/>
                <a:gd name="connsiteY258" fmla="*/ 94803 h 98964"/>
                <a:gd name="connsiteX259" fmla="*/ 66348 w 100066"/>
                <a:gd name="connsiteY259" fmla="*/ 93279 h 98964"/>
                <a:gd name="connsiteX260" fmla="*/ 67396 w 100066"/>
                <a:gd name="connsiteY260" fmla="*/ 93279 h 98964"/>
                <a:gd name="connsiteX261" fmla="*/ 68444 w 100066"/>
                <a:gd name="connsiteY261" fmla="*/ 93946 h 98964"/>
                <a:gd name="connsiteX262" fmla="*/ 68444 w 100066"/>
                <a:gd name="connsiteY262" fmla="*/ 94708 h 98964"/>
                <a:gd name="connsiteX263" fmla="*/ 69015 w 100066"/>
                <a:gd name="connsiteY263" fmla="*/ 96708 h 98964"/>
                <a:gd name="connsiteX264" fmla="*/ 71111 w 100066"/>
                <a:gd name="connsiteY264" fmla="*/ 98423 h 98964"/>
                <a:gd name="connsiteX265" fmla="*/ 72730 w 100066"/>
                <a:gd name="connsiteY265" fmla="*/ 98423 h 98964"/>
                <a:gd name="connsiteX266" fmla="*/ 72730 w 100066"/>
                <a:gd name="connsiteY266" fmla="*/ 97946 h 98964"/>
                <a:gd name="connsiteX267" fmla="*/ 71872 w 100066"/>
                <a:gd name="connsiteY267" fmla="*/ 95375 h 98964"/>
                <a:gd name="connsiteX268" fmla="*/ 71206 w 100066"/>
                <a:gd name="connsiteY268" fmla="*/ 93946 h 98964"/>
                <a:gd name="connsiteX269" fmla="*/ 71872 w 100066"/>
                <a:gd name="connsiteY269" fmla="*/ 93470 h 98964"/>
                <a:gd name="connsiteX270" fmla="*/ 72920 w 100066"/>
                <a:gd name="connsiteY270" fmla="*/ 93946 h 98964"/>
                <a:gd name="connsiteX271" fmla="*/ 73873 w 100066"/>
                <a:gd name="connsiteY271" fmla="*/ 94613 h 98964"/>
                <a:gd name="connsiteX272" fmla="*/ 75016 w 100066"/>
                <a:gd name="connsiteY272" fmla="*/ 94613 h 98964"/>
                <a:gd name="connsiteX273" fmla="*/ 75587 w 100066"/>
                <a:gd name="connsiteY273" fmla="*/ 93851 h 98964"/>
                <a:gd name="connsiteX274" fmla="*/ 75587 w 100066"/>
                <a:gd name="connsiteY274" fmla="*/ 93375 h 98964"/>
                <a:gd name="connsiteX275" fmla="*/ 77016 w 100066"/>
                <a:gd name="connsiteY275" fmla="*/ 93375 h 98964"/>
                <a:gd name="connsiteX276" fmla="*/ 77778 w 100066"/>
                <a:gd name="connsiteY276" fmla="*/ 94137 h 98964"/>
                <a:gd name="connsiteX277" fmla="*/ 77778 w 100066"/>
                <a:gd name="connsiteY277" fmla="*/ 94137 h 98964"/>
                <a:gd name="connsiteX278" fmla="*/ 99781 w 100066"/>
                <a:gd name="connsiteY278" fmla="*/ 31081 h 98964"/>
                <a:gd name="connsiteX279" fmla="*/ 98828 w 100066"/>
                <a:gd name="connsiteY279" fmla="*/ 24033 h 98964"/>
                <a:gd name="connsiteX280" fmla="*/ 98828 w 100066"/>
                <a:gd name="connsiteY280" fmla="*/ 24033 h 98964"/>
                <a:gd name="connsiteX281" fmla="*/ 97114 w 100066"/>
                <a:gd name="connsiteY281" fmla="*/ 24033 h 98964"/>
                <a:gd name="connsiteX282" fmla="*/ 97114 w 100066"/>
                <a:gd name="connsiteY282" fmla="*/ 22604 h 98964"/>
                <a:gd name="connsiteX283" fmla="*/ 98542 w 100066"/>
                <a:gd name="connsiteY283" fmla="*/ 21556 h 98964"/>
                <a:gd name="connsiteX284" fmla="*/ 98542 w 100066"/>
                <a:gd name="connsiteY284" fmla="*/ 19461 h 98964"/>
                <a:gd name="connsiteX285" fmla="*/ 97780 w 100066"/>
                <a:gd name="connsiteY285" fmla="*/ 19461 h 98964"/>
                <a:gd name="connsiteX286" fmla="*/ 93780 w 100066"/>
                <a:gd name="connsiteY286" fmla="*/ 21937 h 98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00066" h="98964">
                  <a:moveTo>
                    <a:pt x="93780" y="21937"/>
                  </a:moveTo>
                  <a:cubicBezTo>
                    <a:pt x="93409" y="22728"/>
                    <a:pt x="92542" y="23156"/>
                    <a:pt x="91685" y="22985"/>
                  </a:cubicBezTo>
                  <a:cubicBezTo>
                    <a:pt x="91018" y="22985"/>
                    <a:pt x="90541" y="22128"/>
                    <a:pt x="90732" y="21746"/>
                  </a:cubicBezTo>
                  <a:cubicBezTo>
                    <a:pt x="90922" y="21366"/>
                    <a:pt x="91399" y="20985"/>
                    <a:pt x="91970" y="20794"/>
                  </a:cubicBezTo>
                  <a:cubicBezTo>
                    <a:pt x="92542" y="20604"/>
                    <a:pt x="93875" y="20222"/>
                    <a:pt x="93780" y="19556"/>
                  </a:cubicBezTo>
                  <a:cubicBezTo>
                    <a:pt x="93342" y="18870"/>
                    <a:pt x="92589" y="18441"/>
                    <a:pt x="91780" y="18413"/>
                  </a:cubicBezTo>
                  <a:cubicBezTo>
                    <a:pt x="91065" y="18375"/>
                    <a:pt x="90360" y="18575"/>
                    <a:pt x="89779" y="18984"/>
                  </a:cubicBezTo>
                  <a:lnTo>
                    <a:pt x="88351" y="20032"/>
                  </a:lnTo>
                  <a:cubicBezTo>
                    <a:pt x="87989" y="20222"/>
                    <a:pt x="87570" y="20222"/>
                    <a:pt x="87208" y="20032"/>
                  </a:cubicBezTo>
                  <a:cubicBezTo>
                    <a:pt x="87084" y="18965"/>
                    <a:pt x="87779" y="17984"/>
                    <a:pt x="88827" y="17746"/>
                  </a:cubicBezTo>
                  <a:cubicBezTo>
                    <a:pt x="89236" y="17851"/>
                    <a:pt x="89656" y="17851"/>
                    <a:pt x="90065" y="17746"/>
                  </a:cubicBezTo>
                  <a:cubicBezTo>
                    <a:pt x="90332" y="17575"/>
                    <a:pt x="90399" y="17213"/>
                    <a:pt x="90227" y="16956"/>
                  </a:cubicBezTo>
                  <a:cubicBezTo>
                    <a:pt x="90179" y="16889"/>
                    <a:pt x="90132" y="16832"/>
                    <a:pt x="90065" y="16794"/>
                  </a:cubicBezTo>
                  <a:lnTo>
                    <a:pt x="89494" y="16794"/>
                  </a:lnTo>
                  <a:cubicBezTo>
                    <a:pt x="88475" y="16641"/>
                    <a:pt x="87446" y="16917"/>
                    <a:pt x="86636" y="17555"/>
                  </a:cubicBezTo>
                  <a:cubicBezTo>
                    <a:pt x="86160" y="18032"/>
                    <a:pt x="85969" y="18698"/>
                    <a:pt x="85017" y="18794"/>
                  </a:cubicBezTo>
                  <a:cubicBezTo>
                    <a:pt x="85017" y="17270"/>
                    <a:pt x="86065" y="16031"/>
                    <a:pt x="87970" y="15651"/>
                  </a:cubicBezTo>
                  <a:lnTo>
                    <a:pt x="89684" y="15174"/>
                  </a:lnTo>
                  <a:cubicBezTo>
                    <a:pt x="90094" y="15079"/>
                    <a:pt x="90351" y="14670"/>
                    <a:pt x="90256" y="14260"/>
                  </a:cubicBezTo>
                  <a:cubicBezTo>
                    <a:pt x="90237" y="14184"/>
                    <a:pt x="90208" y="14098"/>
                    <a:pt x="90161" y="14031"/>
                  </a:cubicBezTo>
                  <a:cubicBezTo>
                    <a:pt x="89732" y="13650"/>
                    <a:pt x="89198" y="13384"/>
                    <a:pt x="88636" y="13269"/>
                  </a:cubicBezTo>
                  <a:cubicBezTo>
                    <a:pt x="87265" y="12869"/>
                    <a:pt x="85788" y="13041"/>
                    <a:pt x="84541" y="13746"/>
                  </a:cubicBezTo>
                  <a:cubicBezTo>
                    <a:pt x="83588" y="14317"/>
                    <a:pt x="83398" y="15365"/>
                    <a:pt x="82731" y="16127"/>
                  </a:cubicBezTo>
                  <a:cubicBezTo>
                    <a:pt x="82455" y="16479"/>
                    <a:pt x="82036" y="16689"/>
                    <a:pt x="81588" y="16698"/>
                  </a:cubicBezTo>
                  <a:cubicBezTo>
                    <a:pt x="80826" y="16698"/>
                    <a:pt x="80254" y="15936"/>
                    <a:pt x="80350" y="15460"/>
                  </a:cubicBezTo>
                  <a:cubicBezTo>
                    <a:pt x="80445" y="14984"/>
                    <a:pt x="80921" y="14698"/>
                    <a:pt x="81302" y="14317"/>
                  </a:cubicBezTo>
                  <a:cubicBezTo>
                    <a:pt x="81626" y="13927"/>
                    <a:pt x="81626" y="13374"/>
                    <a:pt x="81302" y="12984"/>
                  </a:cubicBezTo>
                  <a:cubicBezTo>
                    <a:pt x="80654" y="12403"/>
                    <a:pt x="79740" y="12221"/>
                    <a:pt x="78921" y="12507"/>
                  </a:cubicBezTo>
                  <a:cubicBezTo>
                    <a:pt x="78292" y="12698"/>
                    <a:pt x="77749" y="13098"/>
                    <a:pt x="77397" y="13650"/>
                  </a:cubicBezTo>
                  <a:lnTo>
                    <a:pt x="76825" y="14412"/>
                  </a:lnTo>
                  <a:cubicBezTo>
                    <a:pt x="76292" y="13279"/>
                    <a:pt x="76559" y="11926"/>
                    <a:pt x="77492" y="11079"/>
                  </a:cubicBezTo>
                  <a:cubicBezTo>
                    <a:pt x="77492" y="11079"/>
                    <a:pt x="77969" y="11079"/>
                    <a:pt x="78064" y="10317"/>
                  </a:cubicBezTo>
                  <a:cubicBezTo>
                    <a:pt x="78159" y="9555"/>
                    <a:pt x="78064" y="9650"/>
                    <a:pt x="78064" y="9364"/>
                  </a:cubicBezTo>
                  <a:lnTo>
                    <a:pt x="77397" y="9364"/>
                  </a:lnTo>
                  <a:cubicBezTo>
                    <a:pt x="76378" y="9164"/>
                    <a:pt x="75340" y="9574"/>
                    <a:pt x="74730" y="10412"/>
                  </a:cubicBezTo>
                  <a:cubicBezTo>
                    <a:pt x="74520" y="11164"/>
                    <a:pt x="74359" y="11926"/>
                    <a:pt x="74254" y="12698"/>
                  </a:cubicBezTo>
                  <a:cubicBezTo>
                    <a:pt x="73996" y="12964"/>
                    <a:pt x="73578" y="12964"/>
                    <a:pt x="73311" y="12707"/>
                  </a:cubicBezTo>
                  <a:cubicBezTo>
                    <a:pt x="73311" y="12707"/>
                    <a:pt x="73301" y="12698"/>
                    <a:pt x="73301" y="12698"/>
                  </a:cubicBezTo>
                  <a:cubicBezTo>
                    <a:pt x="73301" y="12698"/>
                    <a:pt x="73301" y="12698"/>
                    <a:pt x="73301" y="12698"/>
                  </a:cubicBezTo>
                  <a:cubicBezTo>
                    <a:pt x="73301" y="12698"/>
                    <a:pt x="73873" y="10507"/>
                    <a:pt x="73301" y="9269"/>
                  </a:cubicBezTo>
                  <a:cubicBezTo>
                    <a:pt x="72939" y="8393"/>
                    <a:pt x="72349" y="7640"/>
                    <a:pt x="71587" y="7078"/>
                  </a:cubicBezTo>
                  <a:cubicBezTo>
                    <a:pt x="71015" y="7078"/>
                    <a:pt x="69967" y="6126"/>
                    <a:pt x="69586" y="6506"/>
                  </a:cubicBezTo>
                  <a:cubicBezTo>
                    <a:pt x="69205" y="6888"/>
                    <a:pt x="69586" y="6506"/>
                    <a:pt x="69586" y="7078"/>
                  </a:cubicBezTo>
                  <a:cubicBezTo>
                    <a:pt x="69586" y="7650"/>
                    <a:pt x="70539" y="8983"/>
                    <a:pt x="70920" y="9936"/>
                  </a:cubicBezTo>
                  <a:cubicBezTo>
                    <a:pt x="71472" y="10707"/>
                    <a:pt x="71472" y="11736"/>
                    <a:pt x="70920" y="12507"/>
                  </a:cubicBezTo>
                  <a:cubicBezTo>
                    <a:pt x="70348" y="12507"/>
                    <a:pt x="69682" y="11936"/>
                    <a:pt x="69682" y="11555"/>
                  </a:cubicBezTo>
                  <a:cubicBezTo>
                    <a:pt x="69682" y="11174"/>
                    <a:pt x="69682" y="10602"/>
                    <a:pt x="69682" y="10221"/>
                  </a:cubicBezTo>
                  <a:lnTo>
                    <a:pt x="69682" y="10221"/>
                  </a:lnTo>
                  <a:cubicBezTo>
                    <a:pt x="69358" y="9878"/>
                    <a:pt x="68815" y="9869"/>
                    <a:pt x="68472" y="10193"/>
                  </a:cubicBezTo>
                  <a:cubicBezTo>
                    <a:pt x="68462" y="10202"/>
                    <a:pt x="68453" y="10212"/>
                    <a:pt x="68444" y="10221"/>
                  </a:cubicBezTo>
                  <a:cubicBezTo>
                    <a:pt x="68405" y="10697"/>
                    <a:pt x="67986" y="11040"/>
                    <a:pt x="67519" y="11002"/>
                  </a:cubicBezTo>
                  <a:cubicBezTo>
                    <a:pt x="67472" y="11002"/>
                    <a:pt x="67434" y="10993"/>
                    <a:pt x="67396" y="10983"/>
                  </a:cubicBezTo>
                  <a:cubicBezTo>
                    <a:pt x="66729" y="9936"/>
                    <a:pt x="67396" y="8983"/>
                    <a:pt x="67396" y="7935"/>
                  </a:cubicBezTo>
                  <a:cubicBezTo>
                    <a:pt x="67453" y="6097"/>
                    <a:pt x="66453" y="4402"/>
                    <a:pt x="64824" y="3554"/>
                  </a:cubicBezTo>
                  <a:lnTo>
                    <a:pt x="63967" y="3554"/>
                  </a:lnTo>
                  <a:cubicBezTo>
                    <a:pt x="63110" y="3554"/>
                    <a:pt x="62443" y="3554"/>
                    <a:pt x="62252" y="4125"/>
                  </a:cubicBezTo>
                  <a:cubicBezTo>
                    <a:pt x="62166" y="4659"/>
                    <a:pt x="62166" y="5211"/>
                    <a:pt x="62252" y="5745"/>
                  </a:cubicBezTo>
                  <a:cubicBezTo>
                    <a:pt x="62490" y="6421"/>
                    <a:pt x="62490" y="7164"/>
                    <a:pt x="62252" y="7840"/>
                  </a:cubicBezTo>
                  <a:cubicBezTo>
                    <a:pt x="62109" y="8650"/>
                    <a:pt x="61347" y="9193"/>
                    <a:pt x="60538" y="9078"/>
                  </a:cubicBezTo>
                  <a:cubicBezTo>
                    <a:pt x="59690" y="8945"/>
                    <a:pt x="59004" y="8297"/>
                    <a:pt x="58823" y="7459"/>
                  </a:cubicBezTo>
                  <a:cubicBezTo>
                    <a:pt x="58823" y="6792"/>
                    <a:pt x="58823" y="6126"/>
                    <a:pt x="58823" y="5459"/>
                  </a:cubicBezTo>
                  <a:cubicBezTo>
                    <a:pt x="58823" y="4792"/>
                    <a:pt x="57109" y="4221"/>
                    <a:pt x="56537" y="4602"/>
                  </a:cubicBezTo>
                  <a:cubicBezTo>
                    <a:pt x="56432" y="4782"/>
                    <a:pt x="56432" y="4992"/>
                    <a:pt x="56537" y="5173"/>
                  </a:cubicBezTo>
                  <a:cubicBezTo>
                    <a:pt x="56680" y="5754"/>
                    <a:pt x="56880" y="6335"/>
                    <a:pt x="57109" y="6888"/>
                  </a:cubicBezTo>
                  <a:cubicBezTo>
                    <a:pt x="57109" y="7459"/>
                    <a:pt x="57109" y="8030"/>
                    <a:pt x="57109" y="8316"/>
                  </a:cubicBezTo>
                  <a:cubicBezTo>
                    <a:pt x="56623" y="8650"/>
                    <a:pt x="55975" y="8650"/>
                    <a:pt x="55489" y="8316"/>
                  </a:cubicBezTo>
                  <a:cubicBezTo>
                    <a:pt x="54823" y="8316"/>
                    <a:pt x="54823" y="7459"/>
                    <a:pt x="54823" y="6983"/>
                  </a:cubicBezTo>
                  <a:lnTo>
                    <a:pt x="54823" y="3744"/>
                  </a:lnTo>
                  <a:cubicBezTo>
                    <a:pt x="54966" y="3211"/>
                    <a:pt x="54966" y="2658"/>
                    <a:pt x="54823" y="2125"/>
                  </a:cubicBezTo>
                  <a:cubicBezTo>
                    <a:pt x="54594" y="1439"/>
                    <a:pt x="54118" y="868"/>
                    <a:pt x="53489" y="506"/>
                  </a:cubicBezTo>
                  <a:cubicBezTo>
                    <a:pt x="53070" y="211"/>
                    <a:pt x="52575" y="39"/>
                    <a:pt x="52061" y="30"/>
                  </a:cubicBezTo>
                  <a:cubicBezTo>
                    <a:pt x="51584" y="30"/>
                    <a:pt x="51108" y="30"/>
                    <a:pt x="51013" y="506"/>
                  </a:cubicBezTo>
                  <a:cubicBezTo>
                    <a:pt x="50936" y="792"/>
                    <a:pt x="50936" y="1077"/>
                    <a:pt x="51013" y="1363"/>
                  </a:cubicBezTo>
                  <a:cubicBezTo>
                    <a:pt x="51536" y="2144"/>
                    <a:pt x="51775" y="3087"/>
                    <a:pt x="51679" y="4030"/>
                  </a:cubicBezTo>
                  <a:cubicBezTo>
                    <a:pt x="51594" y="4392"/>
                    <a:pt x="51289" y="4668"/>
                    <a:pt x="50917" y="4697"/>
                  </a:cubicBezTo>
                  <a:cubicBezTo>
                    <a:pt x="50555" y="4640"/>
                    <a:pt x="50232" y="4468"/>
                    <a:pt x="49965" y="4221"/>
                  </a:cubicBezTo>
                  <a:cubicBezTo>
                    <a:pt x="49527" y="3830"/>
                    <a:pt x="49251" y="3287"/>
                    <a:pt x="49203" y="2696"/>
                  </a:cubicBezTo>
                  <a:cubicBezTo>
                    <a:pt x="49374" y="2173"/>
                    <a:pt x="49374" y="1601"/>
                    <a:pt x="49203" y="1077"/>
                  </a:cubicBezTo>
                  <a:cubicBezTo>
                    <a:pt x="48679" y="468"/>
                    <a:pt x="47908" y="125"/>
                    <a:pt x="47107" y="125"/>
                  </a:cubicBezTo>
                  <a:cubicBezTo>
                    <a:pt x="46660" y="220"/>
                    <a:pt x="46336" y="620"/>
                    <a:pt x="46345" y="1077"/>
                  </a:cubicBezTo>
                  <a:cubicBezTo>
                    <a:pt x="46498" y="1525"/>
                    <a:pt x="46717" y="1944"/>
                    <a:pt x="47012" y="2316"/>
                  </a:cubicBezTo>
                  <a:cubicBezTo>
                    <a:pt x="47784" y="3525"/>
                    <a:pt x="48269" y="4897"/>
                    <a:pt x="48441" y="6316"/>
                  </a:cubicBezTo>
                  <a:cubicBezTo>
                    <a:pt x="48441" y="6792"/>
                    <a:pt x="48441" y="7269"/>
                    <a:pt x="47679" y="7269"/>
                  </a:cubicBezTo>
                  <a:cubicBezTo>
                    <a:pt x="47231" y="7240"/>
                    <a:pt x="46822" y="7040"/>
                    <a:pt x="46536" y="6697"/>
                  </a:cubicBezTo>
                  <a:cubicBezTo>
                    <a:pt x="46498" y="6411"/>
                    <a:pt x="46498" y="6126"/>
                    <a:pt x="46536" y="5840"/>
                  </a:cubicBezTo>
                  <a:cubicBezTo>
                    <a:pt x="46584" y="5363"/>
                    <a:pt x="46584" y="4887"/>
                    <a:pt x="46536" y="4411"/>
                  </a:cubicBezTo>
                  <a:cubicBezTo>
                    <a:pt x="46431" y="3744"/>
                    <a:pt x="46050" y="3163"/>
                    <a:pt x="45488" y="2792"/>
                  </a:cubicBezTo>
                  <a:cubicBezTo>
                    <a:pt x="44821" y="2792"/>
                    <a:pt x="43678" y="2220"/>
                    <a:pt x="43297" y="2792"/>
                  </a:cubicBezTo>
                  <a:cubicBezTo>
                    <a:pt x="42916" y="3363"/>
                    <a:pt x="43297" y="3649"/>
                    <a:pt x="43297" y="4221"/>
                  </a:cubicBezTo>
                  <a:cubicBezTo>
                    <a:pt x="43393" y="4630"/>
                    <a:pt x="43393" y="5049"/>
                    <a:pt x="43297" y="5459"/>
                  </a:cubicBezTo>
                  <a:cubicBezTo>
                    <a:pt x="43383" y="5640"/>
                    <a:pt x="43383" y="5849"/>
                    <a:pt x="43297" y="6030"/>
                  </a:cubicBezTo>
                  <a:lnTo>
                    <a:pt x="42821" y="6030"/>
                  </a:lnTo>
                  <a:cubicBezTo>
                    <a:pt x="41935" y="6068"/>
                    <a:pt x="41107" y="5630"/>
                    <a:pt x="40630" y="4887"/>
                  </a:cubicBezTo>
                  <a:cubicBezTo>
                    <a:pt x="40345" y="4354"/>
                    <a:pt x="40345" y="3706"/>
                    <a:pt x="40630" y="3173"/>
                  </a:cubicBezTo>
                  <a:cubicBezTo>
                    <a:pt x="40773" y="2582"/>
                    <a:pt x="40773" y="1954"/>
                    <a:pt x="40630" y="1363"/>
                  </a:cubicBezTo>
                  <a:lnTo>
                    <a:pt x="40630" y="1363"/>
                  </a:lnTo>
                  <a:cubicBezTo>
                    <a:pt x="40164" y="1220"/>
                    <a:pt x="39668" y="1220"/>
                    <a:pt x="39202" y="1363"/>
                  </a:cubicBezTo>
                  <a:lnTo>
                    <a:pt x="38249" y="1363"/>
                  </a:lnTo>
                  <a:cubicBezTo>
                    <a:pt x="37573" y="1649"/>
                    <a:pt x="37249" y="2430"/>
                    <a:pt x="37535" y="3106"/>
                  </a:cubicBezTo>
                  <a:cubicBezTo>
                    <a:pt x="37573" y="3201"/>
                    <a:pt x="37620" y="3287"/>
                    <a:pt x="37678" y="3363"/>
                  </a:cubicBezTo>
                  <a:cubicBezTo>
                    <a:pt x="38135" y="4087"/>
                    <a:pt x="38516" y="4849"/>
                    <a:pt x="38821" y="5649"/>
                  </a:cubicBezTo>
                  <a:cubicBezTo>
                    <a:pt x="39030" y="5954"/>
                    <a:pt x="38964" y="6364"/>
                    <a:pt x="38659" y="6583"/>
                  </a:cubicBezTo>
                  <a:cubicBezTo>
                    <a:pt x="38563" y="6640"/>
                    <a:pt x="38459" y="6688"/>
                    <a:pt x="38344" y="6697"/>
                  </a:cubicBezTo>
                  <a:cubicBezTo>
                    <a:pt x="37744" y="6764"/>
                    <a:pt x="37154" y="6554"/>
                    <a:pt x="36725" y="6126"/>
                  </a:cubicBezTo>
                  <a:cubicBezTo>
                    <a:pt x="36411" y="5792"/>
                    <a:pt x="36239" y="5345"/>
                    <a:pt x="36249" y="4887"/>
                  </a:cubicBezTo>
                  <a:cubicBezTo>
                    <a:pt x="36344" y="4640"/>
                    <a:pt x="36344" y="4373"/>
                    <a:pt x="36249" y="4125"/>
                  </a:cubicBezTo>
                  <a:cubicBezTo>
                    <a:pt x="36125" y="3773"/>
                    <a:pt x="35839" y="3487"/>
                    <a:pt x="35487" y="3363"/>
                  </a:cubicBezTo>
                  <a:cubicBezTo>
                    <a:pt x="34991" y="2944"/>
                    <a:pt x="34268" y="2944"/>
                    <a:pt x="33772" y="3363"/>
                  </a:cubicBezTo>
                  <a:cubicBezTo>
                    <a:pt x="33677" y="3868"/>
                    <a:pt x="33677" y="4382"/>
                    <a:pt x="33772" y="4887"/>
                  </a:cubicBezTo>
                  <a:cubicBezTo>
                    <a:pt x="33439" y="5040"/>
                    <a:pt x="33058" y="5040"/>
                    <a:pt x="32725" y="4887"/>
                  </a:cubicBezTo>
                  <a:cubicBezTo>
                    <a:pt x="32286" y="4782"/>
                    <a:pt x="31886" y="4554"/>
                    <a:pt x="31582" y="4221"/>
                  </a:cubicBezTo>
                  <a:cubicBezTo>
                    <a:pt x="31582" y="4221"/>
                    <a:pt x="31582" y="3744"/>
                    <a:pt x="31582" y="3459"/>
                  </a:cubicBezTo>
                  <a:cubicBezTo>
                    <a:pt x="31620" y="2744"/>
                    <a:pt x="31420" y="2049"/>
                    <a:pt x="31010" y="1458"/>
                  </a:cubicBezTo>
                  <a:cubicBezTo>
                    <a:pt x="30515" y="677"/>
                    <a:pt x="29781" y="77"/>
                    <a:pt x="28915" y="-256"/>
                  </a:cubicBezTo>
                  <a:cubicBezTo>
                    <a:pt x="28391" y="-447"/>
                    <a:pt x="27819" y="-447"/>
                    <a:pt x="27295" y="-256"/>
                  </a:cubicBezTo>
                  <a:cubicBezTo>
                    <a:pt x="27152" y="668"/>
                    <a:pt x="27429" y="1611"/>
                    <a:pt x="28057" y="2316"/>
                  </a:cubicBezTo>
                  <a:cubicBezTo>
                    <a:pt x="28429" y="2668"/>
                    <a:pt x="28667" y="3144"/>
                    <a:pt x="28724" y="3649"/>
                  </a:cubicBezTo>
                  <a:cubicBezTo>
                    <a:pt x="28724" y="3649"/>
                    <a:pt x="28724" y="4125"/>
                    <a:pt x="28153" y="4221"/>
                  </a:cubicBezTo>
                  <a:cubicBezTo>
                    <a:pt x="27734" y="4164"/>
                    <a:pt x="27343" y="4001"/>
                    <a:pt x="27010" y="3744"/>
                  </a:cubicBezTo>
                  <a:cubicBezTo>
                    <a:pt x="26762" y="3439"/>
                    <a:pt x="26429" y="3211"/>
                    <a:pt x="26057" y="3078"/>
                  </a:cubicBezTo>
                  <a:cubicBezTo>
                    <a:pt x="25705" y="2878"/>
                    <a:pt x="25267" y="2878"/>
                    <a:pt x="24914" y="3078"/>
                  </a:cubicBezTo>
                  <a:cubicBezTo>
                    <a:pt x="24914" y="3078"/>
                    <a:pt x="24914" y="3554"/>
                    <a:pt x="24343" y="3744"/>
                  </a:cubicBezTo>
                  <a:cubicBezTo>
                    <a:pt x="24381" y="3897"/>
                    <a:pt x="24381" y="4068"/>
                    <a:pt x="24343" y="4221"/>
                  </a:cubicBezTo>
                  <a:cubicBezTo>
                    <a:pt x="23933" y="4459"/>
                    <a:pt x="23419" y="4459"/>
                    <a:pt x="23009" y="4221"/>
                  </a:cubicBezTo>
                  <a:cubicBezTo>
                    <a:pt x="22590" y="4001"/>
                    <a:pt x="22419" y="3487"/>
                    <a:pt x="22638" y="3068"/>
                  </a:cubicBezTo>
                  <a:cubicBezTo>
                    <a:pt x="22723" y="2906"/>
                    <a:pt x="22847" y="2782"/>
                    <a:pt x="23009" y="2696"/>
                  </a:cubicBezTo>
                  <a:cubicBezTo>
                    <a:pt x="23009" y="2696"/>
                    <a:pt x="23009" y="2220"/>
                    <a:pt x="23581" y="1935"/>
                  </a:cubicBezTo>
                  <a:cubicBezTo>
                    <a:pt x="24152" y="1649"/>
                    <a:pt x="23581" y="1935"/>
                    <a:pt x="23581" y="1935"/>
                  </a:cubicBezTo>
                  <a:cubicBezTo>
                    <a:pt x="23581" y="1935"/>
                    <a:pt x="23581" y="1363"/>
                    <a:pt x="23581" y="1172"/>
                  </a:cubicBezTo>
                  <a:cubicBezTo>
                    <a:pt x="22847" y="744"/>
                    <a:pt x="21933" y="744"/>
                    <a:pt x="21199" y="1172"/>
                  </a:cubicBezTo>
                  <a:cubicBezTo>
                    <a:pt x="20590" y="1477"/>
                    <a:pt x="20218" y="2106"/>
                    <a:pt x="20247" y="2792"/>
                  </a:cubicBezTo>
                  <a:cubicBezTo>
                    <a:pt x="20247" y="2792"/>
                    <a:pt x="20247" y="3459"/>
                    <a:pt x="20247" y="3744"/>
                  </a:cubicBezTo>
                  <a:cubicBezTo>
                    <a:pt x="20247" y="4030"/>
                    <a:pt x="19009" y="3744"/>
                    <a:pt x="18818" y="4506"/>
                  </a:cubicBezTo>
                  <a:lnTo>
                    <a:pt x="13008" y="24795"/>
                  </a:lnTo>
                  <a:lnTo>
                    <a:pt x="13008" y="24795"/>
                  </a:lnTo>
                  <a:lnTo>
                    <a:pt x="11770" y="28986"/>
                  </a:lnTo>
                  <a:lnTo>
                    <a:pt x="11770" y="30891"/>
                  </a:lnTo>
                  <a:cubicBezTo>
                    <a:pt x="11674" y="35701"/>
                    <a:pt x="11294" y="40511"/>
                    <a:pt x="10627" y="45273"/>
                  </a:cubicBezTo>
                  <a:cubicBezTo>
                    <a:pt x="9398" y="50093"/>
                    <a:pt x="7007" y="54541"/>
                    <a:pt x="3673" y="58227"/>
                  </a:cubicBezTo>
                  <a:lnTo>
                    <a:pt x="530" y="69086"/>
                  </a:lnTo>
                  <a:cubicBezTo>
                    <a:pt x="530" y="70229"/>
                    <a:pt x="1197" y="70134"/>
                    <a:pt x="1292" y="70705"/>
                  </a:cubicBezTo>
                  <a:cubicBezTo>
                    <a:pt x="1387" y="71277"/>
                    <a:pt x="1292" y="71562"/>
                    <a:pt x="435" y="71943"/>
                  </a:cubicBezTo>
                  <a:cubicBezTo>
                    <a:pt x="16" y="72162"/>
                    <a:pt x="-156" y="72677"/>
                    <a:pt x="63" y="73096"/>
                  </a:cubicBezTo>
                  <a:cubicBezTo>
                    <a:pt x="149" y="73258"/>
                    <a:pt x="273" y="73382"/>
                    <a:pt x="435" y="73467"/>
                  </a:cubicBezTo>
                  <a:cubicBezTo>
                    <a:pt x="968" y="73772"/>
                    <a:pt x="1616" y="73772"/>
                    <a:pt x="2149" y="73467"/>
                  </a:cubicBezTo>
                  <a:cubicBezTo>
                    <a:pt x="2368" y="73067"/>
                    <a:pt x="2626" y="72686"/>
                    <a:pt x="2911" y="72324"/>
                  </a:cubicBezTo>
                  <a:cubicBezTo>
                    <a:pt x="3435" y="72000"/>
                    <a:pt x="4102" y="72000"/>
                    <a:pt x="4626" y="72324"/>
                  </a:cubicBezTo>
                  <a:cubicBezTo>
                    <a:pt x="5388" y="72324"/>
                    <a:pt x="4626" y="73372"/>
                    <a:pt x="4626" y="73753"/>
                  </a:cubicBezTo>
                  <a:lnTo>
                    <a:pt x="2816" y="74992"/>
                  </a:lnTo>
                  <a:cubicBezTo>
                    <a:pt x="2521" y="75172"/>
                    <a:pt x="2292" y="75439"/>
                    <a:pt x="2149" y="75753"/>
                  </a:cubicBezTo>
                  <a:cubicBezTo>
                    <a:pt x="2083" y="76172"/>
                    <a:pt x="2321" y="76572"/>
                    <a:pt x="2721" y="76706"/>
                  </a:cubicBezTo>
                  <a:cubicBezTo>
                    <a:pt x="3264" y="76954"/>
                    <a:pt x="3893" y="76954"/>
                    <a:pt x="4436" y="76706"/>
                  </a:cubicBezTo>
                  <a:cubicBezTo>
                    <a:pt x="4988" y="76439"/>
                    <a:pt x="5474" y="76048"/>
                    <a:pt x="5864" y="75563"/>
                  </a:cubicBezTo>
                  <a:cubicBezTo>
                    <a:pt x="6340" y="75087"/>
                    <a:pt x="6912" y="74325"/>
                    <a:pt x="7960" y="74610"/>
                  </a:cubicBezTo>
                  <a:cubicBezTo>
                    <a:pt x="9007" y="74896"/>
                    <a:pt x="9103" y="75468"/>
                    <a:pt x="9007" y="75848"/>
                  </a:cubicBezTo>
                  <a:cubicBezTo>
                    <a:pt x="8712" y="76334"/>
                    <a:pt x="8226" y="76677"/>
                    <a:pt x="7674" y="76801"/>
                  </a:cubicBezTo>
                  <a:cubicBezTo>
                    <a:pt x="6912" y="76801"/>
                    <a:pt x="5769" y="77277"/>
                    <a:pt x="5960" y="78040"/>
                  </a:cubicBezTo>
                  <a:cubicBezTo>
                    <a:pt x="6150" y="78801"/>
                    <a:pt x="7007" y="79087"/>
                    <a:pt x="7864" y="79087"/>
                  </a:cubicBezTo>
                  <a:cubicBezTo>
                    <a:pt x="8512" y="79306"/>
                    <a:pt x="9217" y="79306"/>
                    <a:pt x="9865" y="79087"/>
                  </a:cubicBezTo>
                  <a:lnTo>
                    <a:pt x="11294" y="78040"/>
                  </a:lnTo>
                  <a:cubicBezTo>
                    <a:pt x="11655" y="77849"/>
                    <a:pt x="12075" y="77849"/>
                    <a:pt x="12436" y="78040"/>
                  </a:cubicBezTo>
                  <a:cubicBezTo>
                    <a:pt x="12608" y="79116"/>
                    <a:pt x="11893" y="80135"/>
                    <a:pt x="10817" y="80325"/>
                  </a:cubicBezTo>
                  <a:cubicBezTo>
                    <a:pt x="10408" y="80230"/>
                    <a:pt x="9988" y="80230"/>
                    <a:pt x="9579" y="80325"/>
                  </a:cubicBezTo>
                  <a:cubicBezTo>
                    <a:pt x="9579" y="80325"/>
                    <a:pt x="9579" y="81087"/>
                    <a:pt x="9579" y="81278"/>
                  </a:cubicBezTo>
                  <a:lnTo>
                    <a:pt x="10150" y="81278"/>
                  </a:lnTo>
                  <a:cubicBezTo>
                    <a:pt x="11141" y="81430"/>
                    <a:pt x="12141" y="81154"/>
                    <a:pt x="12913" y="80516"/>
                  </a:cubicBezTo>
                  <a:cubicBezTo>
                    <a:pt x="13389" y="80516"/>
                    <a:pt x="13579" y="79373"/>
                    <a:pt x="14532" y="79373"/>
                  </a:cubicBezTo>
                  <a:cubicBezTo>
                    <a:pt x="15485" y="79373"/>
                    <a:pt x="13579" y="82040"/>
                    <a:pt x="11579" y="82421"/>
                  </a:cubicBezTo>
                  <a:cubicBezTo>
                    <a:pt x="11008" y="82373"/>
                    <a:pt x="10436" y="82373"/>
                    <a:pt x="9865" y="82421"/>
                  </a:cubicBezTo>
                  <a:cubicBezTo>
                    <a:pt x="9550" y="82611"/>
                    <a:pt x="9446" y="83021"/>
                    <a:pt x="9636" y="83335"/>
                  </a:cubicBezTo>
                  <a:cubicBezTo>
                    <a:pt x="9693" y="83431"/>
                    <a:pt x="9769" y="83507"/>
                    <a:pt x="9865" y="83564"/>
                  </a:cubicBezTo>
                  <a:cubicBezTo>
                    <a:pt x="10265" y="83916"/>
                    <a:pt x="10760" y="84145"/>
                    <a:pt x="11294" y="84230"/>
                  </a:cubicBezTo>
                  <a:cubicBezTo>
                    <a:pt x="12608" y="84773"/>
                    <a:pt x="14075" y="84773"/>
                    <a:pt x="15389" y="84230"/>
                  </a:cubicBezTo>
                  <a:cubicBezTo>
                    <a:pt x="16342" y="83659"/>
                    <a:pt x="16532" y="82707"/>
                    <a:pt x="17199" y="81849"/>
                  </a:cubicBezTo>
                  <a:cubicBezTo>
                    <a:pt x="17551" y="81649"/>
                    <a:pt x="17990" y="81649"/>
                    <a:pt x="18342" y="81849"/>
                  </a:cubicBezTo>
                  <a:cubicBezTo>
                    <a:pt x="19104" y="81849"/>
                    <a:pt x="19675" y="82611"/>
                    <a:pt x="19580" y="82992"/>
                  </a:cubicBezTo>
                  <a:cubicBezTo>
                    <a:pt x="19409" y="83468"/>
                    <a:pt x="19066" y="83878"/>
                    <a:pt x="18628" y="84135"/>
                  </a:cubicBezTo>
                  <a:cubicBezTo>
                    <a:pt x="18304" y="84526"/>
                    <a:pt x="18304" y="85078"/>
                    <a:pt x="18628" y="85469"/>
                  </a:cubicBezTo>
                  <a:cubicBezTo>
                    <a:pt x="19285" y="86031"/>
                    <a:pt x="20171" y="86250"/>
                    <a:pt x="21009" y="86040"/>
                  </a:cubicBezTo>
                  <a:cubicBezTo>
                    <a:pt x="21638" y="85850"/>
                    <a:pt x="22180" y="85450"/>
                    <a:pt x="22533" y="84897"/>
                  </a:cubicBezTo>
                  <a:lnTo>
                    <a:pt x="23104" y="84135"/>
                  </a:lnTo>
                  <a:cubicBezTo>
                    <a:pt x="23638" y="85269"/>
                    <a:pt x="23371" y="86622"/>
                    <a:pt x="22438" y="87469"/>
                  </a:cubicBezTo>
                  <a:lnTo>
                    <a:pt x="21771" y="88231"/>
                  </a:lnTo>
                  <a:cubicBezTo>
                    <a:pt x="21580" y="88517"/>
                    <a:pt x="21580" y="88898"/>
                    <a:pt x="21771" y="89184"/>
                  </a:cubicBezTo>
                  <a:lnTo>
                    <a:pt x="22533" y="89184"/>
                  </a:lnTo>
                  <a:cubicBezTo>
                    <a:pt x="23524" y="89421"/>
                    <a:pt x="24562" y="89003"/>
                    <a:pt x="25105" y="88136"/>
                  </a:cubicBezTo>
                  <a:cubicBezTo>
                    <a:pt x="25362" y="87431"/>
                    <a:pt x="25524" y="86698"/>
                    <a:pt x="25581" y="85945"/>
                  </a:cubicBezTo>
                  <a:cubicBezTo>
                    <a:pt x="25648" y="85583"/>
                    <a:pt x="25991" y="85345"/>
                    <a:pt x="26352" y="85412"/>
                  </a:cubicBezTo>
                  <a:cubicBezTo>
                    <a:pt x="26419" y="85421"/>
                    <a:pt x="26476" y="85440"/>
                    <a:pt x="26533" y="85469"/>
                  </a:cubicBezTo>
                  <a:cubicBezTo>
                    <a:pt x="26533" y="85469"/>
                    <a:pt x="26533" y="85469"/>
                    <a:pt x="26533" y="85469"/>
                  </a:cubicBezTo>
                  <a:cubicBezTo>
                    <a:pt x="26533" y="85469"/>
                    <a:pt x="25867" y="87755"/>
                    <a:pt x="26533" y="88993"/>
                  </a:cubicBezTo>
                  <a:cubicBezTo>
                    <a:pt x="26924" y="89879"/>
                    <a:pt x="27553" y="90631"/>
                    <a:pt x="28343" y="91184"/>
                  </a:cubicBezTo>
                  <a:cubicBezTo>
                    <a:pt x="28343" y="91184"/>
                    <a:pt x="29867" y="92041"/>
                    <a:pt x="30248" y="91756"/>
                  </a:cubicBezTo>
                  <a:lnTo>
                    <a:pt x="30248" y="91184"/>
                  </a:lnTo>
                  <a:cubicBezTo>
                    <a:pt x="30248" y="90231"/>
                    <a:pt x="29296" y="89279"/>
                    <a:pt x="28915" y="88326"/>
                  </a:cubicBezTo>
                  <a:cubicBezTo>
                    <a:pt x="28324" y="87574"/>
                    <a:pt x="28324" y="86507"/>
                    <a:pt x="28915" y="85755"/>
                  </a:cubicBezTo>
                  <a:cubicBezTo>
                    <a:pt x="29496" y="85802"/>
                    <a:pt x="30010" y="86173"/>
                    <a:pt x="30248" y="86707"/>
                  </a:cubicBezTo>
                  <a:cubicBezTo>
                    <a:pt x="30248" y="86707"/>
                    <a:pt x="30248" y="87565"/>
                    <a:pt x="30248" y="88041"/>
                  </a:cubicBezTo>
                  <a:lnTo>
                    <a:pt x="30248" y="88041"/>
                  </a:lnTo>
                  <a:cubicBezTo>
                    <a:pt x="30572" y="88384"/>
                    <a:pt x="31115" y="88393"/>
                    <a:pt x="31458" y="88069"/>
                  </a:cubicBezTo>
                  <a:cubicBezTo>
                    <a:pt x="31467" y="88060"/>
                    <a:pt x="31477" y="88050"/>
                    <a:pt x="31486" y="88041"/>
                  </a:cubicBezTo>
                  <a:cubicBezTo>
                    <a:pt x="31486" y="88041"/>
                    <a:pt x="31486" y="87183"/>
                    <a:pt x="32534" y="87374"/>
                  </a:cubicBezTo>
                  <a:cubicBezTo>
                    <a:pt x="33582" y="87565"/>
                    <a:pt x="32534" y="89279"/>
                    <a:pt x="32534" y="90327"/>
                  </a:cubicBezTo>
                  <a:cubicBezTo>
                    <a:pt x="32544" y="92165"/>
                    <a:pt x="33525" y="93870"/>
                    <a:pt x="35106" y="94803"/>
                  </a:cubicBezTo>
                  <a:lnTo>
                    <a:pt x="35963" y="95280"/>
                  </a:lnTo>
                  <a:cubicBezTo>
                    <a:pt x="36620" y="95470"/>
                    <a:pt x="37316" y="95194"/>
                    <a:pt x="37678" y="94613"/>
                  </a:cubicBezTo>
                  <a:cubicBezTo>
                    <a:pt x="37801" y="94108"/>
                    <a:pt x="37801" y="93594"/>
                    <a:pt x="37678" y="93089"/>
                  </a:cubicBezTo>
                  <a:cubicBezTo>
                    <a:pt x="37487" y="92403"/>
                    <a:pt x="37487" y="91679"/>
                    <a:pt x="37678" y="90993"/>
                  </a:cubicBezTo>
                  <a:cubicBezTo>
                    <a:pt x="37763" y="90212"/>
                    <a:pt x="38468" y="89650"/>
                    <a:pt x="39259" y="89736"/>
                  </a:cubicBezTo>
                  <a:cubicBezTo>
                    <a:pt x="39306" y="89736"/>
                    <a:pt x="39344" y="89745"/>
                    <a:pt x="39392" y="89755"/>
                  </a:cubicBezTo>
                  <a:cubicBezTo>
                    <a:pt x="40268" y="89907"/>
                    <a:pt x="40954" y="90593"/>
                    <a:pt x="41107" y="91470"/>
                  </a:cubicBezTo>
                  <a:cubicBezTo>
                    <a:pt x="40973" y="92098"/>
                    <a:pt x="40973" y="92746"/>
                    <a:pt x="41107" y="93375"/>
                  </a:cubicBezTo>
                  <a:cubicBezTo>
                    <a:pt x="41554" y="94184"/>
                    <a:pt x="42507" y="94575"/>
                    <a:pt x="43393" y="94327"/>
                  </a:cubicBezTo>
                  <a:cubicBezTo>
                    <a:pt x="43393" y="94327"/>
                    <a:pt x="43393" y="94327"/>
                    <a:pt x="43393" y="93660"/>
                  </a:cubicBezTo>
                  <a:cubicBezTo>
                    <a:pt x="43288" y="93108"/>
                    <a:pt x="43135" y="92565"/>
                    <a:pt x="42916" y="92041"/>
                  </a:cubicBezTo>
                  <a:cubicBezTo>
                    <a:pt x="42916" y="91470"/>
                    <a:pt x="42916" y="90803"/>
                    <a:pt x="42916" y="90517"/>
                  </a:cubicBezTo>
                  <a:cubicBezTo>
                    <a:pt x="43459" y="90288"/>
                    <a:pt x="44078" y="90288"/>
                    <a:pt x="44631" y="90517"/>
                  </a:cubicBezTo>
                  <a:cubicBezTo>
                    <a:pt x="45069" y="90813"/>
                    <a:pt x="45326" y="91317"/>
                    <a:pt x="45298" y="91850"/>
                  </a:cubicBezTo>
                  <a:lnTo>
                    <a:pt x="45298" y="95184"/>
                  </a:lnTo>
                  <a:cubicBezTo>
                    <a:pt x="45250" y="95727"/>
                    <a:pt x="45250" y="96261"/>
                    <a:pt x="45298" y="96804"/>
                  </a:cubicBezTo>
                  <a:cubicBezTo>
                    <a:pt x="45564" y="97470"/>
                    <a:pt x="46031" y="98033"/>
                    <a:pt x="46631" y="98423"/>
                  </a:cubicBezTo>
                  <a:cubicBezTo>
                    <a:pt x="47098" y="98556"/>
                    <a:pt x="47593" y="98556"/>
                    <a:pt x="48060" y="98423"/>
                  </a:cubicBezTo>
                  <a:cubicBezTo>
                    <a:pt x="48536" y="98423"/>
                    <a:pt x="49012" y="98423"/>
                    <a:pt x="49108" y="98423"/>
                  </a:cubicBezTo>
                  <a:cubicBezTo>
                    <a:pt x="49184" y="98137"/>
                    <a:pt x="49184" y="97842"/>
                    <a:pt x="49108" y="97566"/>
                  </a:cubicBezTo>
                  <a:cubicBezTo>
                    <a:pt x="48593" y="96813"/>
                    <a:pt x="48355" y="95899"/>
                    <a:pt x="48441" y="94994"/>
                  </a:cubicBezTo>
                  <a:cubicBezTo>
                    <a:pt x="48441" y="94994"/>
                    <a:pt x="48441" y="94232"/>
                    <a:pt x="49298" y="94327"/>
                  </a:cubicBezTo>
                  <a:cubicBezTo>
                    <a:pt x="49574" y="94241"/>
                    <a:pt x="49879" y="94241"/>
                    <a:pt x="50155" y="94327"/>
                  </a:cubicBezTo>
                  <a:cubicBezTo>
                    <a:pt x="50613" y="94746"/>
                    <a:pt x="50879" y="95327"/>
                    <a:pt x="50917" y="95946"/>
                  </a:cubicBezTo>
                  <a:cubicBezTo>
                    <a:pt x="50746" y="96441"/>
                    <a:pt x="50746" y="96975"/>
                    <a:pt x="50917" y="97470"/>
                  </a:cubicBezTo>
                  <a:cubicBezTo>
                    <a:pt x="51413" y="98109"/>
                    <a:pt x="52203" y="98470"/>
                    <a:pt x="53013" y="98423"/>
                  </a:cubicBezTo>
                  <a:cubicBezTo>
                    <a:pt x="53432" y="98423"/>
                    <a:pt x="53775" y="98090"/>
                    <a:pt x="53785" y="97670"/>
                  </a:cubicBezTo>
                  <a:cubicBezTo>
                    <a:pt x="53785" y="97632"/>
                    <a:pt x="53775" y="97594"/>
                    <a:pt x="53775" y="97566"/>
                  </a:cubicBezTo>
                  <a:cubicBezTo>
                    <a:pt x="53632" y="97118"/>
                    <a:pt x="53403" y="96699"/>
                    <a:pt x="53108" y="96327"/>
                  </a:cubicBezTo>
                  <a:cubicBezTo>
                    <a:pt x="52356" y="95080"/>
                    <a:pt x="51899" y="93679"/>
                    <a:pt x="51775" y="92232"/>
                  </a:cubicBezTo>
                  <a:cubicBezTo>
                    <a:pt x="51660" y="91879"/>
                    <a:pt x="51861" y="91508"/>
                    <a:pt x="52203" y="91393"/>
                  </a:cubicBezTo>
                  <a:cubicBezTo>
                    <a:pt x="52317" y="91355"/>
                    <a:pt x="52422" y="91355"/>
                    <a:pt x="52537" y="91374"/>
                  </a:cubicBezTo>
                  <a:cubicBezTo>
                    <a:pt x="52870" y="91231"/>
                    <a:pt x="53251" y="91231"/>
                    <a:pt x="53585" y="91374"/>
                  </a:cubicBezTo>
                  <a:cubicBezTo>
                    <a:pt x="53623" y="91660"/>
                    <a:pt x="53623" y="91946"/>
                    <a:pt x="53585" y="92232"/>
                  </a:cubicBezTo>
                  <a:cubicBezTo>
                    <a:pt x="53537" y="92708"/>
                    <a:pt x="53537" y="93184"/>
                    <a:pt x="53585" y="93660"/>
                  </a:cubicBezTo>
                  <a:cubicBezTo>
                    <a:pt x="53727" y="94337"/>
                    <a:pt x="54099" y="94937"/>
                    <a:pt x="54632" y="95375"/>
                  </a:cubicBezTo>
                  <a:cubicBezTo>
                    <a:pt x="55299" y="95375"/>
                    <a:pt x="56442" y="96041"/>
                    <a:pt x="56823" y="95375"/>
                  </a:cubicBezTo>
                  <a:cubicBezTo>
                    <a:pt x="57204" y="94708"/>
                    <a:pt x="56823" y="94518"/>
                    <a:pt x="56823" y="93946"/>
                  </a:cubicBezTo>
                  <a:cubicBezTo>
                    <a:pt x="56737" y="93536"/>
                    <a:pt x="56737" y="93117"/>
                    <a:pt x="56823" y="92708"/>
                  </a:cubicBezTo>
                  <a:cubicBezTo>
                    <a:pt x="56823" y="92708"/>
                    <a:pt x="56823" y="92232"/>
                    <a:pt x="56823" y="92136"/>
                  </a:cubicBezTo>
                  <a:lnTo>
                    <a:pt x="57299" y="92136"/>
                  </a:lnTo>
                  <a:cubicBezTo>
                    <a:pt x="58185" y="92098"/>
                    <a:pt x="59014" y="92536"/>
                    <a:pt x="59490" y="93279"/>
                  </a:cubicBezTo>
                  <a:cubicBezTo>
                    <a:pt x="59776" y="93812"/>
                    <a:pt x="59776" y="94461"/>
                    <a:pt x="59490" y="94994"/>
                  </a:cubicBezTo>
                  <a:cubicBezTo>
                    <a:pt x="59252" y="95575"/>
                    <a:pt x="59252" y="96223"/>
                    <a:pt x="59490" y="96804"/>
                  </a:cubicBezTo>
                  <a:cubicBezTo>
                    <a:pt x="59918" y="96956"/>
                    <a:pt x="60395" y="96956"/>
                    <a:pt x="60823" y="96804"/>
                  </a:cubicBezTo>
                  <a:lnTo>
                    <a:pt x="61776" y="96804"/>
                  </a:lnTo>
                  <a:cubicBezTo>
                    <a:pt x="62728" y="96804"/>
                    <a:pt x="62728" y="95565"/>
                    <a:pt x="62443" y="94803"/>
                  </a:cubicBezTo>
                  <a:cubicBezTo>
                    <a:pt x="61976" y="94042"/>
                    <a:pt x="61557" y="93241"/>
                    <a:pt x="61204" y="92422"/>
                  </a:cubicBezTo>
                  <a:cubicBezTo>
                    <a:pt x="61043" y="92089"/>
                    <a:pt x="61185" y="91689"/>
                    <a:pt x="61519" y="91536"/>
                  </a:cubicBezTo>
                  <a:cubicBezTo>
                    <a:pt x="61604" y="91498"/>
                    <a:pt x="61690" y="91470"/>
                    <a:pt x="61776" y="91470"/>
                  </a:cubicBezTo>
                  <a:cubicBezTo>
                    <a:pt x="62376" y="91403"/>
                    <a:pt x="62967" y="91613"/>
                    <a:pt x="63395" y="92041"/>
                  </a:cubicBezTo>
                  <a:cubicBezTo>
                    <a:pt x="63710" y="92336"/>
                    <a:pt x="63881" y="92756"/>
                    <a:pt x="63871" y="93184"/>
                  </a:cubicBezTo>
                  <a:cubicBezTo>
                    <a:pt x="63824" y="93470"/>
                    <a:pt x="63824" y="93755"/>
                    <a:pt x="63871" y="94042"/>
                  </a:cubicBezTo>
                  <a:cubicBezTo>
                    <a:pt x="64014" y="94385"/>
                    <a:pt x="64291" y="94661"/>
                    <a:pt x="64633" y="94803"/>
                  </a:cubicBezTo>
                  <a:cubicBezTo>
                    <a:pt x="65129" y="95222"/>
                    <a:pt x="65853" y="95222"/>
                    <a:pt x="66348" y="94803"/>
                  </a:cubicBezTo>
                  <a:cubicBezTo>
                    <a:pt x="66348" y="94327"/>
                    <a:pt x="66348" y="93755"/>
                    <a:pt x="66348" y="93279"/>
                  </a:cubicBezTo>
                  <a:cubicBezTo>
                    <a:pt x="66348" y="92803"/>
                    <a:pt x="66919" y="93279"/>
                    <a:pt x="67396" y="93279"/>
                  </a:cubicBezTo>
                  <a:cubicBezTo>
                    <a:pt x="67805" y="93384"/>
                    <a:pt x="68177" y="93622"/>
                    <a:pt x="68444" y="93946"/>
                  </a:cubicBezTo>
                  <a:cubicBezTo>
                    <a:pt x="68520" y="94194"/>
                    <a:pt x="68520" y="94461"/>
                    <a:pt x="68444" y="94708"/>
                  </a:cubicBezTo>
                  <a:cubicBezTo>
                    <a:pt x="68500" y="95404"/>
                    <a:pt x="68691" y="96089"/>
                    <a:pt x="69015" y="96708"/>
                  </a:cubicBezTo>
                  <a:cubicBezTo>
                    <a:pt x="69453" y="97537"/>
                    <a:pt x="70215" y="98156"/>
                    <a:pt x="71111" y="98423"/>
                  </a:cubicBezTo>
                  <a:cubicBezTo>
                    <a:pt x="71634" y="98613"/>
                    <a:pt x="72206" y="98613"/>
                    <a:pt x="72730" y="98423"/>
                  </a:cubicBezTo>
                  <a:lnTo>
                    <a:pt x="72730" y="97946"/>
                  </a:lnTo>
                  <a:cubicBezTo>
                    <a:pt x="72787" y="97013"/>
                    <a:pt x="72482" y="96089"/>
                    <a:pt x="71872" y="95375"/>
                  </a:cubicBezTo>
                  <a:cubicBezTo>
                    <a:pt x="71539" y="94965"/>
                    <a:pt x="71310" y="94470"/>
                    <a:pt x="71206" y="93946"/>
                  </a:cubicBezTo>
                  <a:cubicBezTo>
                    <a:pt x="71206" y="93946"/>
                    <a:pt x="71206" y="93470"/>
                    <a:pt x="71872" y="93470"/>
                  </a:cubicBezTo>
                  <a:cubicBezTo>
                    <a:pt x="72272" y="93489"/>
                    <a:pt x="72644" y="93660"/>
                    <a:pt x="72920" y="93946"/>
                  </a:cubicBezTo>
                  <a:lnTo>
                    <a:pt x="73873" y="94613"/>
                  </a:lnTo>
                  <a:cubicBezTo>
                    <a:pt x="74235" y="94775"/>
                    <a:pt x="74654" y="94775"/>
                    <a:pt x="75016" y="94613"/>
                  </a:cubicBezTo>
                  <a:cubicBezTo>
                    <a:pt x="75254" y="94403"/>
                    <a:pt x="75454" y="94146"/>
                    <a:pt x="75587" y="93851"/>
                  </a:cubicBezTo>
                  <a:lnTo>
                    <a:pt x="75587" y="93375"/>
                  </a:lnTo>
                  <a:cubicBezTo>
                    <a:pt x="76025" y="93117"/>
                    <a:pt x="76578" y="93117"/>
                    <a:pt x="77016" y="93375"/>
                  </a:cubicBezTo>
                  <a:cubicBezTo>
                    <a:pt x="77016" y="93375"/>
                    <a:pt x="77778" y="93375"/>
                    <a:pt x="77778" y="94137"/>
                  </a:cubicBezTo>
                  <a:lnTo>
                    <a:pt x="77778" y="94137"/>
                  </a:lnTo>
                  <a:cubicBezTo>
                    <a:pt x="89589" y="74515"/>
                    <a:pt x="101971" y="54131"/>
                    <a:pt x="99781" y="31081"/>
                  </a:cubicBezTo>
                  <a:cubicBezTo>
                    <a:pt x="99781" y="28795"/>
                    <a:pt x="99209" y="26414"/>
                    <a:pt x="98828" y="24033"/>
                  </a:cubicBezTo>
                  <a:cubicBezTo>
                    <a:pt x="98828" y="24033"/>
                    <a:pt x="98828" y="24033"/>
                    <a:pt x="98828" y="24033"/>
                  </a:cubicBezTo>
                  <a:cubicBezTo>
                    <a:pt x="98323" y="24413"/>
                    <a:pt x="97618" y="24413"/>
                    <a:pt x="97114" y="24033"/>
                  </a:cubicBezTo>
                  <a:cubicBezTo>
                    <a:pt x="96352" y="23556"/>
                    <a:pt x="97114" y="22985"/>
                    <a:pt x="97114" y="22604"/>
                  </a:cubicBezTo>
                  <a:lnTo>
                    <a:pt x="98542" y="21556"/>
                  </a:lnTo>
                  <a:lnTo>
                    <a:pt x="98542" y="19461"/>
                  </a:lnTo>
                  <a:lnTo>
                    <a:pt x="97780" y="19461"/>
                  </a:lnTo>
                  <a:cubicBezTo>
                    <a:pt x="96114" y="19556"/>
                    <a:pt x="94608" y="20489"/>
                    <a:pt x="93780" y="2193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60933FB0-F509-0F35-F55B-D61D68D9F96E}"/>
                </a:ext>
              </a:extLst>
            </p:cNvPr>
            <p:cNvSpPr/>
            <p:nvPr/>
          </p:nvSpPr>
          <p:spPr>
            <a:xfrm>
              <a:off x="6528624" y="3013467"/>
              <a:ext cx="104203" cy="109690"/>
            </a:xfrm>
            <a:custGeom>
              <a:avLst/>
              <a:gdLst>
                <a:gd name="connsiteX0" fmla="*/ 102457 w 104203"/>
                <a:gd name="connsiteY0" fmla="*/ 18989 h 109690"/>
                <a:gd name="connsiteX1" fmla="*/ 100361 w 104203"/>
                <a:gd name="connsiteY1" fmla="*/ 21561 h 109690"/>
                <a:gd name="connsiteX2" fmla="*/ 99123 w 104203"/>
                <a:gd name="connsiteY2" fmla="*/ 21561 h 109690"/>
                <a:gd name="connsiteX3" fmla="*/ 98075 w 104203"/>
                <a:gd name="connsiteY3" fmla="*/ 20227 h 109690"/>
                <a:gd name="connsiteX4" fmla="*/ 99123 w 104203"/>
                <a:gd name="connsiteY4" fmla="*/ 18989 h 109690"/>
                <a:gd name="connsiteX5" fmla="*/ 99123 w 104203"/>
                <a:gd name="connsiteY5" fmla="*/ 17560 h 109690"/>
                <a:gd name="connsiteX6" fmla="*/ 96742 w 104203"/>
                <a:gd name="connsiteY6" fmla="*/ 16893 h 109690"/>
                <a:gd name="connsiteX7" fmla="*/ 95123 w 104203"/>
                <a:gd name="connsiteY7" fmla="*/ 18037 h 109690"/>
                <a:gd name="connsiteX8" fmla="*/ 94456 w 104203"/>
                <a:gd name="connsiteY8" fmla="*/ 18894 h 109690"/>
                <a:gd name="connsiteX9" fmla="*/ 95503 w 104203"/>
                <a:gd name="connsiteY9" fmla="*/ 15274 h 109690"/>
                <a:gd name="connsiteX10" fmla="*/ 96266 w 104203"/>
                <a:gd name="connsiteY10" fmla="*/ 14417 h 109690"/>
                <a:gd name="connsiteX11" fmla="*/ 96266 w 104203"/>
                <a:gd name="connsiteY11" fmla="*/ 13465 h 109690"/>
                <a:gd name="connsiteX12" fmla="*/ 95599 w 104203"/>
                <a:gd name="connsiteY12" fmla="*/ 13465 h 109690"/>
                <a:gd name="connsiteX13" fmla="*/ 92836 w 104203"/>
                <a:gd name="connsiteY13" fmla="*/ 14417 h 109690"/>
                <a:gd name="connsiteX14" fmla="*/ 92075 w 104203"/>
                <a:gd name="connsiteY14" fmla="*/ 16893 h 109690"/>
                <a:gd name="connsiteX15" fmla="*/ 91122 w 104203"/>
                <a:gd name="connsiteY15" fmla="*/ 16893 h 109690"/>
                <a:gd name="connsiteX16" fmla="*/ 91122 w 104203"/>
                <a:gd name="connsiteY16" fmla="*/ 16893 h 109690"/>
                <a:gd name="connsiteX17" fmla="*/ 91789 w 104203"/>
                <a:gd name="connsiteY17" fmla="*/ 13179 h 109690"/>
                <a:gd name="connsiteX18" fmla="*/ 90265 w 104203"/>
                <a:gd name="connsiteY18" fmla="*/ 10702 h 109690"/>
                <a:gd name="connsiteX19" fmla="*/ 88360 w 104203"/>
                <a:gd name="connsiteY19" fmla="*/ 9940 h 109690"/>
                <a:gd name="connsiteX20" fmla="*/ 88360 w 104203"/>
                <a:gd name="connsiteY20" fmla="*/ 10607 h 109690"/>
                <a:gd name="connsiteX21" fmla="*/ 89312 w 104203"/>
                <a:gd name="connsiteY21" fmla="*/ 13655 h 109690"/>
                <a:gd name="connsiteX22" fmla="*/ 88741 w 104203"/>
                <a:gd name="connsiteY22" fmla="*/ 16513 h 109690"/>
                <a:gd name="connsiteX23" fmla="*/ 87598 w 104203"/>
                <a:gd name="connsiteY23" fmla="*/ 15370 h 109690"/>
                <a:gd name="connsiteX24" fmla="*/ 87598 w 104203"/>
                <a:gd name="connsiteY24" fmla="*/ 13941 h 109690"/>
                <a:gd name="connsiteX25" fmla="*/ 87598 w 104203"/>
                <a:gd name="connsiteY25" fmla="*/ 13941 h 109690"/>
                <a:gd name="connsiteX26" fmla="*/ 86531 w 104203"/>
                <a:gd name="connsiteY26" fmla="*/ 13770 h 109690"/>
                <a:gd name="connsiteX27" fmla="*/ 86360 w 104203"/>
                <a:gd name="connsiteY27" fmla="*/ 13941 h 109690"/>
                <a:gd name="connsiteX28" fmla="*/ 85217 w 104203"/>
                <a:gd name="connsiteY28" fmla="*/ 14607 h 109690"/>
                <a:gd name="connsiteX29" fmla="*/ 85693 w 104203"/>
                <a:gd name="connsiteY29" fmla="*/ 11465 h 109690"/>
                <a:gd name="connsiteX30" fmla="*/ 83693 w 104203"/>
                <a:gd name="connsiteY30" fmla="*/ 6511 h 109690"/>
                <a:gd name="connsiteX31" fmla="*/ 82835 w 104203"/>
                <a:gd name="connsiteY31" fmla="*/ 5940 h 109690"/>
                <a:gd name="connsiteX32" fmla="*/ 81121 w 104203"/>
                <a:gd name="connsiteY32" fmla="*/ 6511 h 109690"/>
                <a:gd name="connsiteX33" fmla="*/ 81121 w 104203"/>
                <a:gd name="connsiteY33" fmla="*/ 8226 h 109690"/>
                <a:gd name="connsiteX34" fmla="*/ 81121 w 104203"/>
                <a:gd name="connsiteY34" fmla="*/ 10512 h 109690"/>
                <a:gd name="connsiteX35" fmla="*/ 79216 w 104203"/>
                <a:gd name="connsiteY35" fmla="*/ 11750 h 109690"/>
                <a:gd name="connsiteX36" fmla="*/ 77692 w 104203"/>
                <a:gd name="connsiteY36" fmla="*/ 9845 h 109690"/>
                <a:gd name="connsiteX37" fmla="*/ 77692 w 104203"/>
                <a:gd name="connsiteY37" fmla="*/ 7750 h 109690"/>
                <a:gd name="connsiteX38" fmla="*/ 75501 w 104203"/>
                <a:gd name="connsiteY38" fmla="*/ 6702 h 109690"/>
                <a:gd name="connsiteX39" fmla="*/ 75501 w 104203"/>
                <a:gd name="connsiteY39" fmla="*/ 7368 h 109690"/>
                <a:gd name="connsiteX40" fmla="*/ 75501 w 104203"/>
                <a:gd name="connsiteY40" fmla="*/ 9178 h 109690"/>
                <a:gd name="connsiteX41" fmla="*/ 74929 w 104203"/>
                <a:gd name="connsiteY41" fmla="*/ 10702 h 109690"/>
                <a:gd name="connsiteX42" fmla="*/ 73310 w 104203"/>
                <a:gd name="connsiteY42" fmla="*/ 10702 h 109690"/>
                <a:gd name="connsiteX43" fmla="*/ 72834 w 104203"/>
                <a:gd name="connsiteY43" fmla="*/ 9273 h 109690"/>
                <a:gd name="connsiteX44" fmla="*/ 73406 w 104203"/>
                <a:gd name="connsiteY44" fmla="*/ 5654 h 109690"/>
                <a:gd name="connsiteX45" fmla="*/ 73406 w 104203"/>
                <a:gd name="connsiteY45" fmla="*/ 3940 h 109690"/>
                <a:gd name="connsiteX46" fmla="*/ 72358 w 104203"/>
                <a:gd name="connsiteY46" fmla="*/ 2130 h 109690"/>
                <a:gd name="connsiteX47" fmla="*/ 70929 w 104203"/>
                <a:gd name="connsiteY47" fmla="*/ 1558 h 109690"/>
                <a:gd name="connsiteX48" fmla="*/ 69881 w 104203"/>
                <a:gd name="connsiteY48" fmla="*/ 1558 h 109690"/>
                <a:gd name="connsiteX49" fmla="*/ 69881 w 104203"/>
                <a:gd name="connsiteY49" fmla="*/ 2511 h 109690"/>
                <a:gd name="connsiteX50" fmla="*/ 69881 w 104203"/>
                <a:gd name="connsiteY50" fmla="*/ 5368 h 109690"/>
                <a:gd name="connsiteX51" fmla="*/ 69034 w 104203"/>
                <a:gd name="connsiteY51" fmla="*/ 6035 h 109690"/>
                <a:gd name="connsiteX52" fmla="*/ 69024 w 104203"/>
                <a:gd name="connsiteY52" fmla="*/ 6035 h 109690"/>
                <a:gd name="connsiteX53" fmla="*/ 68167 w 104203"/>
                <a:gd name="connsiteY53" fmla="*/ 6035 h 109690"/>
                <a:gd name="connsiteX54" fmla="*/ 67595 w 104203"/>
                <a:gd name="connsiteY54" fmla="*/ 4321 h 109690"/>
                <a:gd name="connsiteX55" fmla="*/ 67595 w 104203"/>
                <a:gd name="connsiteY55" fmla="*/ 2511 h 109690"/>
                <a:gd name="connsiteX56" fmla="*/ 65690 w 104203"/>
                <a:gd name="connsiteY56" fmla="*/ 1463 h 109690"/>
                <a:gd name="connsiteX57" fmla="*/ 64833 w 104203"/>
                <a:gd name="connsiteY57" fmla="*/ 2416 h 109690"/>
                <a:gd name="connsiteX58" fmla="*/ 64833 w 104203"/>
                <a:gd name="connsiteY58" fmla="*/ 3749 h 109690"/>
                <a:gd name="connsiteX59" fmla="*/ 65786 w 104203"/>
                <a:gd name="connsiteY59" fmla="*/ 8131 h 109690"/>
                <a:gd name="connsiteX60" fmla="*/ 64928 w 104203"/>
                <a:gd name="connsiteY60" fmla="*/ 9083 h 109690"/>
                <a:gd name="connsiteX61" fmla="*/ 63881 w 104203"/>
                <a:gd name="connsiteY61" fmla="*/ 8512 h 109690"/>
                <a:gd name="connsiteX62" fmla="*/ 63881 w 104203"/>
                <a:gd name="connsiteY62" fmla="*/ 7559 h 109690"/>
                <a:gd name="connsiteX63" fmla="*/ 63881 w 104203"/>
                <a:gd name="connsiteY63" fmla="*/ 5940 h 109690"/>
                <a:gd name="connsiteX64" fmla="*/ 63023 w 104203"/>
                <a:gd name="connsiteY64" fmla="*/ 4226 h 109690"/>
                <a:gd name="connsiteX65" fmla="*/ 60833 w 104203"/>
                <a:gd name="connsiteY65" fmla="*/ 4226 h 109690"/>
                <a:gd name="connsiteX66" fmla="*/ 60833 w 104203"/>
                <a:gd name="connsiteY66" fmla="*/ 5845 h 109690"/>
                <a:gd name="connsiteX67" fmla="*/ 60833 w 104203"/>
                <a:gd name="connsiteY67" fmla="*/ 7178 h 109690"/>
                <a:gd name="connsiteX68" fmla="*/ 60833 w 104203"/>
                <a:gd name="connsiteY68" fmla="*/ 7845 h 109690"/>
                <a:gd name="connsiteX69" fmla="*/ 60833 w 104203"/>
                <a:gd name="connsiteY69" fmla="*/ 7845 h 109690"/>
                <a:gd name="connsiteX70" fmla="*/ 58737 w 104203"/>
                <a:gd name="connsiteY70" fmla="*/ 6511 h 109690"/>
                <a:gd name="connsiteX71" fmla="*/ 58737 w 104203"/>
                <a:gd name="connsiteY71" fmla="*/ 4511 h 109690"/>
                <a:gd name="connsiteX72" fmla="*/ 58737 w 104203"/>
                <a:gd name="connsiteY72" fmla="*/ 2606 h 109690"/>
                <a:gd name="connsiteX73" fmla="*/ 57403 w 104203"/>
                <a:gd name="connsiteY73" fmla="*/ 2606 h 109690"/>
                <a:gd name="connsiteX74" fmla="*/ 55403 w 104203"/>
                <a:gd name="connsiteY74" fmla="*/ 2606 h 109690"/>
                <a:gd name="connsiteX75" fmla="*/ 54546 w 104203"/>
                <a:gd name="connsiteY75" fmla="*/ 4702 h 109690"/>
                <a:gd name="connsiteX76" fmla="*/ 55403 w 104203"/>
                <a:gd name="connsiteY76" fmla="*/ 7274 h 109690"/>
                <a:gd name="connsiteX77" fmla="*/ 54775 w 104203"/>
                <a:gd name="connsiteY77" fmla="*/ 8311 h 109690"/>
                <a:gd name="connsiteX78" fmla="*/ 54736 w 104203"/>
                <a:gd name="connsiteY78" fmla="*/ 8321 h 109690"/>
                <a:gd name="connsiteX79" fmla="*/ 53212 w 104203"/>
                <a:gd name="connsiteY79" fmla="*/ 7559 h 109690"/>
                <a:gd name="connsiteX80" fmla="*/ 53212 w 104203"/>
                <a:gd name="connsiteY80" fmla="*/ 6225 h 109690"/>
                <a:gd name="connsiteX81" fmla="*/ 53212 w 104203"/>
                <a:gd name="connsiteY81" fmla="*/ 5368 h 109690"/>
                <a:gd name="connsiteX82" fmla="*/ 52546 w 104203"/>
                <a:gd name="connsiteY82" fmla="*/ 4511 h 109690"/>
                <a:gd name="connsiteX83" fmla="*/ 50736 w 104203"/>
                <a:gd name="connsiteY83" fmla="*/ 4511 h 109690"/>
                <a:gd name="connsiteX84" fmla="*/ 50736 w 104203"/>
                <a:gd name="connsiteY84" fmla="*/ 6131 h 109690"/>
                <a:gd name="connsiteX85" fmla="*/ 49688 w 104203"/>
                <a:gd name="connsiteY85" fmla="*/ 6131 h 109690"/>
                <a:gd name="connsiteX86" fmla="*/ 48641 w 104203"/>
                <a:gd name="connsiteY86" fmla="*/ 5368 h 109690"/>
                <a:gd name="connsiteX87" fmla="*/ 48641 w 104203"/>
                <a:gd name="connsiteY87" fmla="*/ 4511 h 109690"/>
                <a:gd name="connsiteX88" fmla="*/ 48641 w 104203"/>
                <a:gd name="connsiteY88" fmla="*/ 2225 h 109690"/>
                <a:gd name="connsiteX89" fmla="*/ 46736 w 104203"/>
                <a:gd name="connsiteY89" fmla="*/ 320 h 109690"/>
                <a:gd name="connsiteX90" fmla="*/ 45211 w 104203"/>
                <a:gd name="connsiteY90" fmla="*/ 320 h 109690"/>
                <a:gd name="connsiteX91" fmla="*/ 45211 w 104203"/>
                <a:gd name="connsiteY91" fmla="*/ 320 h 109690"/>
                <a:gd name="connsiteX92" fmla="*/ 45783 w 104203"/>
                <a:gd name="connsiteY92" fmla="*/ 3178 h 109690"/>
                <a:gd name="connsiteX93" fmla="*/ 45783 w 104203"/>
                <a:gd name="connsiteY93" fmla="*/ 4702 h 109690"/>
                <a:gd name="connsiteX94" fmla="*/ 45116 w 104203"/>
                <a:gd name="connsiteY94" fmla="*/ 5273 h 109690"/>
                <a:gd name="connsiteX95" fmla="*/ 44164 w 104203"/>
                <a:gd name="connsiteY95" fmla="*/ 4606 h 109690"/>
                <a:gd name="connsiteX96" fmla="*/ 43211 w 104203"/>
                <a:gd name="connsiteY96" fmla="*/ 3844 h 109690"/>
                <a:gd name="connsiteX97" fmla="*/ 42068 w 104203"/>
                <a:gd name="connsiteY97" fmla="*/ 3844 h 109690"/>
                <a:gd name="connsiteX98" fmla="*/ 41402 w 104203"/>
                <a:gd name="connsiteY98" fmla="*/ 4511 h 109690"/>
                <a:gd name="connsiteX99" fmla="*/ 41402 w 104203"/>
                <a:gd name="connsiteY99" fmla="*/ 4511 h 109690"/>
                <a:gd name="connsiteX100" fmla="*/ 39973 w 104203"/>
                <a:gd name="connsiteY100" fmla="*/ 4511 h 109690"/>
                <a:gd name="connsiteX101" fmla="*/ 39211 w 104203"/>
                <a:gd name="connsiteY101" fmla="*/ 3559 h 109690"/>
                <a:gd name="connsiteX102" fmla="*/ 39687 w 104203"/>
                <a:gd name="connsiteY102" fmla="*/ 2701 h 109690"/>
                <a:gd name="connsiteX103" fmla="*/ 40354 w 104203"/>
                <a:gd name="connsiteY103" fmla="*/ 2034 h 109690"/>
                <a:gd name="connsiteX104" fmla="*/ 40354 w 104203"/>
                <a:gd name="connsiteY104" fmla="*/ 2034 h 109690"/>
                <a:gd name="connsiteX105" fmla="*/ 40354 w 104203"/>
                <a:gd name="connsiteY105" fmla="*/ 1177 h 109690"/>
                <a:gd name="connsiteX106" fmla="*/ 37973 w 104203"/>
                <a:gd name="connsiteY106" fmla="*/ 1177 h 109690"/>
                <a:gd name="connsiteX107" fmla="*/ 36734 w 104203"/>
                <a:gd name="connsiteY107" fmla="*/ 2892 h 109690"/>
                <a:gd name="connsiteX108" fmla="*/ 36734 w 104203"/>
                <a:gd name="connsiteY108" fmla="*/ 3844 h 109690"/>
                <a:gd name="connsiteX109" fmla="*/ 35210 w 104203"/>
                <a:gd name="connsiteY109" fmla="*/ 4606 h 109690"/>
                <a:gd name="connsiteX110" fmla="*/ 35210 w 104203"/>
                <a:gd name="connsiteY110" fmla="*/ 4606 h 109690"/>
                <a:gd name="connsiteX111" fmla="*/ 34639 w 104203"/>
                <a:gd name="connsiteY111" fmla="*/ 2797 h 109690"/>
                <a:gd name="connsiteX112" fmla="*/ 35782 w 104203"/>
                <a:gd name="connsiteY112" fmla="*/ 1463 h 109690"/>
                <a:gd name="connsiteX113" fmla="*/ 36086 w 104203"/>
                <a:gd name="connsiteY113" fmla="*/ 148 h 109690"/>
                <a:gd name="connsiteX114" fmla="*/ 35782 w 104203"/>
                <a:gd name="connsiteY114" fmla="*/ -156 h 109690"/>
                <a:gd name="connsiteX115" fmla="*/ 34067 w 104203"/>
                <a:gd name="connsiteY115" fmla="*/ -156 h 109690"/>
                <a:gd name="connsiteX116" fmla="*/ 34067 w 104203"/>
                <a:gd name="connsiteY116" fmla="*/ -156 h 109690"/>
                <a:gd name="connsiteX117" fmla="*/ 34639 w 104203"/>
                <a:gd name="connsiteY117" fmla="*/ 7083 h 109690"/>
                <a:gd name="connsiteX118" fmla="*/ 30543 w 104203"/>
                <a:gd name="connsiteY118" fmla="*/ 15941 h 109690"/>
                <a:gd name="connsiteX119" fmla="*/ 22066 w 104203"/>
                <a:gd name="connsiteY119" fmla="*/ 34991 h 109690"/>
                <a:gd name="connsiteX120" fmla="*/ 11779 w 104203"/>
                <a:gd name="connsiteY120" fmla="*/ 59756 h 109690"/>
                <a:gd name="connsiteX121" fmla="*/ 5873 w 104203"/>
                <a:gd name="connsiteY121" fmla="*/ 65757 h 109690"/>
                <a:gd name="connsiteX122" fmla="*/ -32 w 104203"/>
                <a:gd name="connsiteY122" fmla="*/ 74043 h 109690"/>
                <a:gd name="connsiteX123" fmla="*/ -32 w 104203"/>
                <a:gd name="connsiteY123" fmla="*/ 74043 h 109690"/>
                <a:gd name="connsiteX124" fmla="*/ 635 w 104203"/>
                <a:gd name="connsiteY124" fmla="*/ 73377 h 109690"/>
                <a:gd name="connsiteX125" fmla="*/ 1111 w 104203"/>
                <a:gd name="connsiteY125" fmla="*/ 72900 h 109690"/>
                <a:gd name="connsiteX126" fmla="*/ 2540 w 104203"/>
                <a:gd name="connsiteY126" fmla="*/ 72900 h 109690"/>
                <a:gd name="connsiteX127" fmla="*/ 3302 w 104203"/>
                <a:gd name="connsiteY127" fmla="*/ 73853 h 109690"/>
                <a:gd name="connsiteX128" fmla="*/ 2825 w 104203"/>
                <a:gd name="connsiteY128" fmla="*/ 74615 h 109690"/>
                <a:gd name="connsiteX129" fmla="*/ 2159 w 104203"/>
                <a:gd name="connsiteY129" fmla="*/ 75377 h 109690"/>
                <a:gd name="connsiteX130" fmla="*/ 2159 w 104203"/>
                <a:gd name="connsiteY130" fmla="*/ 75377 h 109690"/>
                <a:gd name="connsiteX131" fmla="*/ 2159 w 104203"/>
                <a:gd name="connsiteY131" fmla="*/ 76235 h 109690"/>
                <a:gd name="connsiteX132" fmla="*/ 4540 w 104203"/>
                <a:gd name="connsiteY132" fmla="*/ 76235 h 109690"/>
                <a:gd name="connsiteX133" fmla="*/ 5873 w 104203"/>
                <a:gd name="connsiteY133" fmla="*/ 74520 h 109690"/>
                <a:gd name="connsiteX134" fmla="*/ 5873 w 104203"/>
                <a:gd name="connsiteY134" fmla="*/ 73567 h 109690"/>
                <a:gd name="connsiteX135" fmla="*/ 7397 w 104203"/>
                <a:gd name="connsiteY135" fmla="*/ 72806 h 109690"/>
                <a:gd name="connsiteX136" fmla="*/ 7397 w 104203"/>
                <a:gd name="connsiteY136" fmla="*/ 72806 h 109690"/>
                <a:gd name="connsiteX137" fmla="*/ 7969 w 104203"/>
                <a:gd name="connsiteY137" fmla="*/ 74615 h 109690"/>
                <a:gd name="connsiteX138" fmla="*/ 6826 w 104203"/>
                <a:gd name="connsiteY138" fmla="*/ 75948 h 109690"/>
                <a:gd name="connsiteX139" fmla="*/ 6521 w 104203"/>
                <a:gd name="connsiteY139" fmla="*/ 77263 h 109690"/>
                <a:gd name="connsiteX140" fmla="*/ 6826 w 104203"/>
                <a:gd name="connsiteY140" fmla="*/ 77568 h 109690"/>
                <a:gd name="connsiteX141" fmla="*/ 8636 w 104203"/>
                <a:gd name="connsiteY141" fmla="*/ 77568 h 109690"/>
                <a:gd name="connsiteX142" fmla="*/ 9588 w 104203"/>
                <a:gd name="connsiteY142" fmla="*/ 76520 h 109690"/>
                <a:gd name="connsiteX143" fmla="*/ 11303 w 104203"/>
                <a:gd name="connsiteY143" fmla="*/ 76520 h 109690"/>
                <a:gd name="connsiteX144" fmla="*/ 11303 w 104203"/>
                <a:gd name="connsiteY144" fmla="*/ 78140 h 109690"/>
                <a:gd name="connsiteX145" fmla="*/ 9302 w 104203"/>
                <a:gd name="connsiteY145" fmla="*/ 79283 h 109690"/>
                <a:gd name="connsiteX146" fmla="*/ 8445 w 104203"/>
                <a:gd name="connsiteY146" fmla="*/ 80044 h 109690"/>
                <a:gd name="connsiteX147" fmla="*/ 8921 w 104203"/>
                <a:gd name="connsiteY147" fmla="*/ 81187 h 109690"/>
                <a:gd name="connsiteX148" fmla="*/ 10636 w 104203"/>
                <a:gd name="connsiteY148" fmla="*/ 81187 h 109690"/>
                <a:gd name="connsiteX149" fmla="*/ 12350 w 104203"/>
                <a:gd name="connsiteY149" fmla="*/ 80140 h 109690"/>
                <a:gd name="connsiteX150" fmla="*/ 14541 w 104203"/>
                <a:gd name="connsiteY150" fmla="*/ 79187 h 109690"/>
                <a:gd name="connsiteX151" fmla="*/ 15398 w 104203"/>
                <a:gd name="connsiteY151" fmla="*/ 80616 h 109690"/>
                <a:gd name="connsiteX152" fmla="*/ 14065 w 104203"/>
                <a:gd name="connsiteY152" fmla="*/ 81473 h 109690"/>
                <a:gd name="connsiteX153" fmla="*/ 12065 w 104203"/>
                <a:gd name="connsiteY153" fmla="*/ 82711 h 109690"/>
                <a:gd name="connsiteX154" fmla="*/ 13874 w 104203"/>
                <a:gd name="connsiteY154" fmla="*/ 84140 h 109690"/>
                <a:gd name="connsiteX155" fmla="*/ 16065 w 104203"/>
                <a:gd name="connsiteY155" fmla="*/ 83664 h 109690"/>
                <a:gd name="connsiteX156" fmla="*/ 17589 w 104203"/>
                <a:gd name="connsiteY156" fmla="*/ 82616 h 109690"/>
                <a:gd name="connsiteX157" fmla="*/ 18827 w 104203"/>
                <a:gd name="connsiteY157" fmla="*/ 82616 h 109690"/>
                <a:gd name="connsiteX158" fmla="*/ 16827 w 104203"/>
                <a:gd name="connsiteY158" fmla="*/ 84902 h 109690"/>
                <a:gd name="connsiteX159" fmla="*/ 15589 w 104203"/>
                <a:gd name="connsiteY159" fmla="*/ 84902 h 109690"/>
                <a:gd name="connsiteX160" fmla="*/ 15294 w 104203"/>
                <a:gd name="connsiteY160" fmla="*/ 85655 h 109690"/>
                <a:gd name="connsiteX161" fmla="*/ 15589 w 104203"/>
                <a:gd name="connsiteY161" fmla="*/ 85950 h 109690"/>
                <a:gd name="connsiteX162" fmla="*/ 16160 w 104203"/>
                <a:gd name="connsiteY162" fmla="*/ 85950 h 109690"/>
                <a:gd name="connsiteX163" fmla="*/ 19113 w 104203"/>
                <a:gd name="connsiteY163" fmla="*/ 85378 h 109690"/>
                <a:gd name="connsiteX164" fmla="*/ 20923 w 104203"/>
                <a:gd name="connsiteY164" fmla="*/ 84235 h 109690"/>
                <a:gd name="connsiteX165" fmla="*/ 17589 w 104203"/>
                <a:gd name="connsiteY165" fmla="*/ 87379 h 109690"/>
                <a:gd name="connsiteX166" fmla="*/ 15779 w 104203"/>
                <a:gd name="connsiteY166" fmla="*/ 87379 h 109690"/>
                <a:gd name="connsiteX167" fmla="*/ 15208 w 104203"/>
                <a:gd name="connsiteY167" fmla="*/ 88522 h 109690"/>
                <a:gd name="connsiteX168" fmla="*/ 16541 w 104203"/>
                <a:gd name="connsiteY168" fmla="*/ 89474 h 109690"/>
                <a:gd name="connsiteX169" fmla="*/ 20828 w 104203"/>
                <a:gd name="connsiteY169" fmla="*/ 89474 h 109690"/>
                <a:gd name="connsiteX170" fmla="*/ 22923 w 104203"/>
                <a:gd name="connsiteY170" fmla="*/ 86998 h 109690"/>
                <a:gd name="connsiteX171" fmla="*/ 24161 w 104203"/>
                <a:gd name="connsiteY171" fmla="*/ 86998 h 109690"/>
                <a:gd name="connsiteX172" fmla="*/ 25209 w 104203"/>
                <a:gd name="connsiteY172" fmla="*/ 88331 h 109690"/>
                <a:gd name="connsiteX173" fmla="*/ 24161 w 104203"/>
                <a:gd name="connsiteY173" fmla="*/ 89474 h 109690"/>
                <a:gd name="connsiteX174" fmla="*/ 24161 w 104203"/>
                <a:gd name="connsiteY174" fmla="*/ 90903 h 109690"/>
                <a:gd name="connsiteX175" fmla="*/ 26543 w 104203"/>
                <a:gd name="connsiteY175" fmla="*/ 91760 h 109690"/>
                <a:gd name="connsiteX176" fmla="*/ 26828 w 104203"/>
                <a:gd name="connsiteY176" fmla="*/ 90998 h 109690"/>
                <a:gd name="connsiteX177" fmla="*/ 27495 w 104203"/>
                <a:gd name="connsiteY177" fmla="*/ 90236 h 109690"/>
                <a:gd name="connsiteX178" fmla="*/ 26543 w 104203"/>
                <a:gd name="connsiteY178" fmla="*/ 93760 h 109690"/>
                <a:gd name="connsiteX179" fmla="*/ 25781 w 104203"/>
                <a:gd name="connsiteY179" fmla="*/ 94522 h 109690"/>
                <a:gd name="connsiteX180" fmla="*/ 25781 w 104203"/>
                <a:gd name="connsiteY180" fmla="*/ 95570 h 109690"/>
                <a:gd name="connsiteX181" fmla="*/ 26543 w 104203"/>
                <a:gd name="connsiteY181" fmla="*/ 95570 h 109690"/>
                <a:gd name="connsiteX182" fmla="*/ 29305 w 104203"/>
                <a:gd name="connsiteY182" fmla="*/ 94618 h 109690"/>
                <a:gd name="connsiteX183" fmla="*/ 30067 w 104203"/>
                <a:gd name="connsiteY183" fmla="*/ 92236 h 109690"/>
                <a:gd name="connsiteX184" fmla="*/ 31115 w 104203"/>
                <a:gd name="connsiteY184" fmla="*/ 92236 h 109690"/>
                <a:gd name="connsiteX185" fmla="*/ 30448 w 104203"/>
                <a:gd name="connsiteY185" fmla="*/ 96047 h 109690"/>
                <a:gd name="connsiteX186" fmla="*/ 31972 w 104203"/>
                <a:gd name="connsiteY186" fmla="*/ 98523 h 109690"/>
                <a:gd name="connsiteX187" fmla="*/ 33972 w 104203"/>
                <a:gd name="connsiteY187" fmla="*/ 99285 h 109690"/>
                <a:gd name="connsiteX188" fmla="*/ 33972 w 104203"/>
                <a:gd name="connsiteY188" fmla="*/ 98618 h 109690"/>
                <a:gd name="connsiteX189" fmla="*/ 32924 w 104203"/>
                <a:gd name="connsiteY189" fmla="*/ 95570 h 109690"/>
                <a:gd name="connsiteX190" fmla="*/ 33496 w 104203"/>
                <a:gd name="connsiteY190" fmla="*/ 92713 h 109690"/>
                <a:gd name="connsiteX191" fmla="*/ 34734 w 104203"/>
                <a:gd name="connsiteY191" fmla="*/ 93856 h 109690"/>
                <a:gd name="connsiteX192" fmla="*/ 34734 w 104203"/>
                <a:gd name="connsiteY192" fmla="*/ 95285 h 109690"/>
                <a:gd name="connsiteX193" fmla="*/ 35944 w 104203"/>
                <a:gd name="connsiteY193" fmla="*/ 95408 h 109690"/>
                <a:gd name="connsiteX194" fmla="*/ 36068 w 104203"/>
                <a:gd name="connsiteY194" fmla="*/ 95285 h 109690"/>
                <a:gd name="connsiteX195" fmla="*/ 37211 w 104203"/>
                <a:gd name="connsiteY195" fmla="*/ 94618 h 109690"/>
                <a:gd name="connsiteX196" fmla="*/ 37211 w 104203"/>
                <a:gd name="connsiteY196" fmla="*/ 97856 h 109690"/>
                <a:gd name="connsiteX197" fmla="*/ 39306 w 104203"/>
                <a:gd name="connsiteY197" fmla="*/ 102809 h 109690"/>
                <a:gd name="connsiteX198" fmla="*/ 40163 w 104203"/>
                <a:gd name="connsiteY198" fmla="*/ 103381 h 109690"/>
                <a:gd name="connsiteX199" fmla="*/ 41878 w 104203"/>
                <a:gd name="connsiteY199" fmla="*/ 103381 h 109690"/>
                <a:gd name="connsiteX200" fmla="*/ 41878 w 104203"/>
                <a:gd name="connsiteY200" fmla="*/ 101666 h 109690"/>
                <a:gd name="connsiteX201" fmla="*/ 41878 w 104203"/>
                <a:gd name="connsiteY201" fmla="*/ 99285 h 109690"/>
                <a:gd name="connsiteX202" fmla="*/ 43687 w 104203"/>
                <a:gd name="connsiteY202" fmla="*/ 98123 h 109690"/>
                <a:gd name="connsiteX203" fmla="*/ 43783 w 104203"/>
                <a:gd name="connsiteY203" fmla="*/ 98142 h 109690"/>
                <a:gd name="connsiteX204" fmla="*/ 45307 w 104203"/>
                <a:gd name="connsiteY204" fmla="*/ 100047 h 109690"/>
                <a:gd name="connsiteX205" fmla="*/ 45307 w 104203"/>
                <a:gd name="connsiteY205" fmla="*/ 102142 h 109690"/>
                <a:gd name="connsiteX206" fmla="*/ 47498 w 104203"/>
                <a:gd name="connsiteY206" fmla="*/ 103381 h 109690"/>
                <a:gd name="connsiteX207" fmla="*/ 47498 w 104203"/>
                <a:gd name="connsiteY207" fmla="*/ 102714 h 109690"/>
                <a:gd name="connsiteX208" fmla="*/ 47498 w 104203"/>
                <a:gd name="connsiteY208" fmla="*/ 100809 h 109690"/>
                <a:gd name="connsiteX209" fmla="*/ 47498 w 104203"/>
                <a:gd name="connsiteY209" fmla="*/ 99285 h 109690"/>
                <a:gd name="connsiteX210" fmla="*/ 49212 w 104203"/>
                <a:gd name="connsiteY210" fmla="*/ 99285 h 109690"/>
                <a:gd name="connsiteX211" fmla="*/ 49688 w 104203"/>
                <a:gd name="connsiteY211" fmla="*/ 100809 h 109690"/>
                <a:gd name="connsiteX212" fmla="*/ 49212 w 104203"/>
                <a:gd name="connsiteY212" fmla="*/ 104333 h 109690"/>
                <a:gd name="connsiteX213" fmla="*/ 49212 w 104203"/>
                <a:gd name="connsiteY213" fmla="*/ 106143 h 109690"/>
                <a:gd name="connsiteX214" fmla="*/ 50355 w 104203"/>
                <a:gd name="connsiteY214" fmla="*/ 107953 h 109690"/>
                <a:gd name="connsiteX215" fmla="*/ 51784 w 104203"/>
                <a:gd name="connsiteY215" fmla="*/ 108619 h 109690"/>
                <a:gd name="connsiteX216" fmla="*/ 52927 w 104203"/>
                <a:gd name="connsiteY216" fmla="*/ 108619 h 109690"/>
                <a:gd name="connsiteX217" fmla="*/ 52927 w 104203"/>
                <a:gd name="connsiteY217" fmla="*/ 107667 h 109690"/>
                <a:gd name="connsiteX218" fmla="*/ 52927 w 104203"/>
                <a:gd name="connsiteY218" fmla="*/ 104810 h 109690"/>
                <a:gd name="connsiteX219" fmla="*/ 53775 w 104203"/>
                <a:gd name="connsiteY219" fmla="*/ 104143 h 109690"/>
                <a:gd name="connsiteX220" fmla="*/ 53784 w 104203"/>
                <a:gd name="connsiteY220" fmla="*/ 104143 h 109690"/>
                <a:gd name="connsiteX221" fmla="*/ 54641 w 104203"/>
                <a:gd name="connsiteY221" fmla="*/ 104619 h 109690"/>
                <a:gd name="connsiteX222" fmla="*/ 55213 w 104203"/>
                <a:gd name="connsiteY222" fmla="*/ 106333 h 109690"/>
                <a:gd name="connsiteX223" fmla="*/ 55213 w 104203"/>
                <a:gd name="connsiteY223" fmla="*/ 108143 h 109690"/>
                <a:gd name="connsiteX224" fmla="*/ 57213 w 104203"/>
                <a:gd name="connsiteY224" fmla="*/ 109286 h 109690"/>
                <a:gd name="connsiteX225" fmla="*/ 58070 w 104203"/>
                <a:gd name="connsiteY225" fmla="*/ 108429 h 109690"/>
                <a:gd name="connsiteX226" fmla="*/ 58070 w 104203"/>
                <a:gd name="connsiteY226" fmla="*/ 107000 h 109690"/>
                <a:gd name="connsiteX227" fmla="*/ 57118 w 104203"/>
                <a:gd name="connsiteY227" fmla="*/ 102524 h 109690"/>
                <a:gd name="connsiteX228" fmla="*/ 57975 w 104203"/>
                <a:gd name="connsiteY228" fmla="*/ 101571 h 109690"/>
                <a:gd name="connsiteX229" fmla="*/ 59023 w 104203"/>
                <a:gd name="connsiteY229" fmla="*/ 102238 h 109690"/>
                <a:gd name="connsiteX230" fmla="*/ 59023 w 104203"/>
                <a:gd name="connsiteY230" fmla="*/ 103190 h 109690"/>
                <a:gd name="connsiteX231" fmla="*/ 59023 w 104203"/>
                <a:gd name="connsiteY231" fmla="*/ 104714 h 109690"/>
                <a:gd name="connsiteX232" fmla="*/ 59975 w 104203"/>
                <a:gd name="connsiteY232" fmla="*/ 106619 h 109690"/>
                <a:gd name="connsiteX233" fmla="*/ 62166 w 104203"/>
                <a:gd name="connsiteY233" fmla="*/ 106619 h 109690"/>
                <a:gd name="connsiteX234" fmla="*/ 62166 w 104203"/>
                <a:gd name="connsiteY234" fmla="*/ 105095 h 109690"/>
                <a:gd name="connsiteX235" fmla="*/ 62166 w 104203"/>
                <a:gd name="connsiteY235" fmla="*/ 103667 h 109690"/>
                <a:gd name="connsiteX236" fmla="*/ 62166 w 104203"/>
                <a:gd name="connsiteY236" fmla="*/ 103000 h 109690"/>
                <a:gd name="connsiteX237" fmla="*/ 62166 w 104203"/>
                <a:gd name="connsiteY237" fmla="*/ 103000 h 109690"/>
                <a:gd name="connsiteX238" fmla="*/ 64519 w 104203"/>
                <a:gd name="connsiteY238" fmla="*/ 105219 h 109690"/>
                <a:gd name="connsiteX239" fmla="*/ 64261 w 104203"/>
                <a:gd name="connsiteY239" fmla="*/ 106333 h 109690"/>
                <a:gd name="connsiteX240" fmla="*/ 64261 w 104203"/>
                <a:gd name="connsiteY240" fmla="*/ 108238 h 109690"/>
                <a:gd name="connsiteX241" fmla="*/ 64261 w 104203"/>
                <a:gd name="connsiteY241" fmla="*/ 108810 h 109690"/>
                <a:gd name="connsiteX242" fmla="*/ 65690 w 104203"/>
                <a:gd name="connsiteY242" fmla="*/ 109286 h 109690"/>
                <a:gd name="connsiteX243" fmla="*/ 66643 w 104203"/>
                <a:gd name="connsiteY243" fmla="*/ 109286 h 109690"/>
                <a:gd name="connsiteX244" fmla="*/ 67500 w 104203"/>
                <a:gd name="connsiteY244" fmla="*/ 107191 h 109690"/>
                <a:gd name="connsiteX245" fmla="*/ 66548 w 104203"/>
                <a:gd name="connsiteY245" fmla="*/ 104619 h 109690"/>
                <a:gd name="connsiteX246" fmla="*/ 67176 w 104203"/>
                <a:gd name="connsiteY246" fmla="*/ 103581 h 109690"/>
                <a:gd name="connsiteX247" fmla="*/ 67214 w 104203"/>
                <a:gd name="connsiteY247" fmla="*/ 103571 h 109690"/>
                <a:gd name="connsiteX248" fmla="*/ 68738 w 104203"/>
                <a:gd name="connsiteY248" fmla="*/ 104238 h 109690"/>
                <a:gd name="connsiteX249" fmla="*/ 68738 w 104203"/>
                <a:gd name="connsiteY249" fmla="*/ 105666 h 109690"/>
                <a:gd name="connsiteX250" fmla="*/ 68738 w 104203"/>
                <a:gd name="connsiteY250" fmla="*/ 106524 h 109690"/>
                <a:gd name="connsiteX251" fmla="*/ 69500 w 104203"/>
                <a:gd name="connsiteY251" fmla="*/ 107381 h 109690"/>
                <a:gd name="connsiteX252" fmla="*/ 71215 w 104203"/>
                <a:gd name="connsiteY252" fmla="*/ 107381 h 109690"/>
                <a:gd name="connsiteX253" fmla="*/ 71215 w 104203"/>
                <a:gd name="connsiteY253" fmla="*/ 105762 h 109690"/>
                <a:gd name="connsiteX254" fmla="*/ 72262 w 104203"/>
                <a:gd name="connsiteY254" fmla="*/ 105762 h 109690"/>
                <a:gd name="connsiteX255" fmla="*/ 73310 w 104203"/>
                <a:gd name="connsiteY255" fmla="*/ 106524 h 109690"/>
                <a:gd name="connsiteX256" fmla="*/ 73310 w 104203"/>
                <a:gd name="connsiteY256" fmla="*/ 107381 h 109690"/>
                <a:gd name="connsiteX257" fmla="*/ 73310 w 104203"/>
                <a:gd name="connsiteY257" fmla="*/ 109001 h 109690"/>
                <a:gd name="connsiteX258" fmla="*/ 76168 w 104203"/>
                <a:gd name="connsiteY258" fmla="*/ 95189 h 109690"/>
                <a:gd name="connsiteX259" fmla="*/ 79597 w 104203"/>
                <a:gd name="connsiteY259" fmla="*/ 85664 h 109690"/>
                <a:gd name="connsiteX260" fmla="*/ 81787 w 104203"/>
                <a:gd name="connsiteY260" fmla="*/ 74043 h 109690"/>
                <a:gd name="connsiteX261" fmla="*/ 86741 w 104203"/>
                <a:gd name="connsiteY261" fmla="*/ 60518 h 109690"/>
                <a:gd name="connsiteX262" fmla="*/ 87503 w 104203"/>
                <a:gd name="connsiteY262" fmla="*/ 54232 h 109690"/>
                <a:gd name="connsiteX263" fmla="*/ 102361 w 104203"/>
                <a:gd name="connsiteY263" fmla="*/ 23371 h 109690"/>
                <a:gd name="connsiteX264" fmla="*/ 102361 w 104203"/>
                <a:gd name="connsiteY264" fmla="*/ 23371 h 109690"/>
                <a:gd name="connsiteX265" fmla="*/ 100552 w 104203"/>
                <a:gd name="connsiteY265" fmla="*/ 24609 h 109690"/>
                <a:gd name="connsiteX266" fmla="*/ 103314 w 104203"/>
                <a:gd name="connsiteY266" fmla="*/ 21466 h 109690"/>
                <a:gd name="connsiteX267" fmla="*/ 104171 w 104203"/>
                <a:gd name="connsiteY267" fmla="*/ 19465 h 109690"/>
                <a:gd name="connsiteX268" fmla="*/ 104171 w 104203"/>
                <a:gd name="connsiteY268" fmla="*/ 18703 h 109690"/>
                <a:gd name="connsiteX269" fmla="*/ 102457 w 104203"/>
                <a:gd name="connsiteY269" fmla="*/ 18989 h 10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04203" h="109690">
                  <a:moveTo>
                    <a:pt x="102457" y="18989"/>
                  </a:moveTo>
                  <a:cubicBezTo>
                    <a:pt x="101600" y="19704"/>
                    <a:pt x="100895" y="20580"/>
                    <a:pt x="100361" y="21561"/>
                  </a:cubicBezTo>
                  <a:cubicBezTo>
                    <a:pt x="99971" y="21761"/>
                    <a:pt x="99514" y="21761"/>
                    <a:pt x="99123" y="21561"/>
                  </a:cubicBezTo>
                  <a:cubicBezTo>
                    <a:pt x="98361" y="21561"/>
                    <a:pt x="97885" y="20704"/>
                    <a:pt x="98075" y="20227"/>
                  </a:cubicBezTo>
                  <a:cubicBezTo>
                    <a:pt x="98266" y="19751"/>
                    <a:pt x="98742" y="19370"/>
                    <a:pt x="99123" y="18989"/>
                  </a:cubicBezTo>
                  <a:cubicBezTo>
                    <a:pt x="99456" y="18570"/>
                    <a:pt x="99456" y="17979"/>
                    <a:pt x="99123" y="17560"/>
                  </a:cubicBezTo>
                  <a:cubicBezTo>
                    <a:pt x="98513" y="16913"/>
                    <a:pt x="97599" y="16656"/>
                    <a:pt x="96742" y="16893"/>
                  </a:cubicBezTo>
                  <a:cubicBezTo>
                    <a:pt x="96094" y="17103"/>
                    <a:pt x="95532" y="17503"/>
                    <a:pt x="95123" y="18037"/>
                  </a:cubicBezTo>
                  <a:lnTo>
                    <a:pt x="94456" y="18894"/>
                  </a:lnTo>
                  <a:cubicBezTo>
                    <a:pt x="94027" y="17589"/>
                    <a:pt x="94437" y="16151"/>
                    <a:pt x="95503" y="15274"/>
                  </a:cubicBezTo>
                  <a:cubicBezTo>
                    <a:pt x="95808" y="15037"/>
                    <a:pt x="96066" y="14750"/>
                    <a:pt x="96266" y="14417"/>
                  </a:cubicBezTo>
                  <a:cubicBezTo>
                    <a:pt x="96485" y="14141"/>
                    <a:pt x="96485" y="13741"/>
                    <a:pt x="96266" y="13465"/>
                  </a:cubicBezTo>
                  <a:lnTo>
                    <a:pt x="95599" y="13465"/>
                  </a:lnTo>
                  <a:cubicBezTo>
                    <a:pt x="94570" y="13208"/>
                    <a:pt x="93484" y="13579"/>
                    <a:pt x="92836" y="14417"/>
                  </a:cubicBezTo>
                  <a:cubicBezTo>
                    <a:pt x="92541" y="15227"/>
                    <a:pt x="92284" y="16056"/>
                    <a:pt x="92075" y="16893"/>
                  </a:cubicBezTo>
                  <a:cubicBezTo>
                    <a:pt x="92075" y="16893"/>
                    <a:pt x="91503" y="17560"/>
                    <a:pt x="91122" y="16893"/>
                  </a:cubicBezTo>
                  <a:cubicBezTo>
                    <a:pt x="90741" y="16227"/>
                    <a:pt x="91122" y="16893"/>
                    <a:pt x="91122" y="16893"/>
                  </a:cubicBezTo>
                  <a:cubicBezTo>
                    <a:pt x="91122" y="16893"/>
                    <a:pt x="91979" y="14512"/>
                    <a:pt x="91789" y="13179"/>
                  </a:cubicBezTo>
                  <a:cubicBezTo>
                    <a:pt x="91560" y="12217"/>
                    <a:pt x="91027" y="11341"/>
                    <a:pt x="90265" y="10702"/>
                  </a:cubicBezTo>
                  <a:cubicBezTo>
                    <a:pt x="89788" y="10226"/>
                    <a:pt x="88836" y="9655"/>
                    <a:pt x="88360" y="9940"/>
                  </a:cubicBezTo>
                  <a:cubicBezTo>
                    <a:pt x="87884" y="10226"/>
                    <a:pt x="88360" y="9940"/>
                    <a:pt x="88360" y="10607"/>
                  </a:cubicBezTo>
                  <a:cubicBezTo>
                    <a:pt x="88360" y="11274"/>
                    <a:pt x="89122" y="12703"/>
                    <a:pt x="89312" y="13655"/>
                  </a:cubicBezTo>
                  <a:cubicBezTo>
                    <a:pt x="89731" y="14636"/>
                    <a:pt x="89503" y="15770"/>
                    <a:pt x="88741" y="16513"/>
                  </a:cubicBezTo>
                  <a:cubicBezTo>
                    <a:pt x="88150" y="16436"/>
                    <a:pt x="87674" y="15960"/>
                    <a:pt x="87598" y="15370"/>
                  </a:cubicBezTo>
                  <a:cubicBezTo>
                    <a:pt x="87598" y="14893"/>
                    <a:pt x="87598" y="14417"/>
                    <a:pt x="87598" y="13941"/>
                  </a:cubicBezTo>
                  <a:lnTo>
                    <a:pt x="87598" y="13941"/>
                  </a:lnTo>
                  <a:cubicBezTo>
                    <a:pt x="87350" y="13598"/>
                    <a:pt x="86874" y="13522"/>
                    <a:pt x="86531" y="13770"/>
                  </a:cubicBezTo>
                  <a:cubicBezTo>
                    <a:pt x="86464" y="13817"/>
                    <a:pt x="86407" y="13874"/>
                    <a:pt x="86360" y="13941"/>
                  </a:cubicBezTo>
                  <a:cubicBezTo>
                    <a:pt x="86360" y="13941"/>
                    <a:pt x="85883" y="14798"/>
                    <a:pt x="85217" y="14607"/>
                  </a:cubicBezTo>
                  <a:cubicBezTo>
                    <a:pt x="84550" y="14417"/>
                    <a:pt x="85217" y="12512"/>
                    <a:pt x="85693" y="11465"/>
                  </a:cubicBezTo>
                  <a:cubicBezTo>
                    <a:pt x="85978" y="9569"/>
                    <a:pt x="85217" y="7674"/>
                    <a:pt x="83693" y="6511"/>
                  </a:cubicBezTo>
                  <a:lnTo>
                    <a:pt x="82835" y="5940"/>
                  </a:lnTo>
                  <a:cubicBezTo>
                    <a:pt x="82207" y="5654"/>
                    <a:pt x="81454" y="5902"/>
                    <a:pt x="81121" y="6511"/>
                  </a:cubicBezTo>
                  <a:cubicBezTo>
                    <a:pt x="80978" y="7074"/>
                    <a:pt x="80978" y="7664"/>
                    <a:pt x="81121" y="8226"/>
                  </a:cubicBezTo>
                  <a:cubicBezTo>
                    <a:pt x="81264" y="8978"/>
                    <a:pt x="81264" y="9760"/>
                    <a:pt x="81121" y="10512"/>
                  </a:cubicBezTo>
                  <a:cubicBezTo>
                    <a:pt x="80930" y="11379"/>
                    <a:pt x="80083" y="11931"/>
                    <a:pt x="79216" y="11750"/>
                  </a:cubicBezTo>
                  <a:cubicBezTo>
                    <a:pt x="78397" y="11445"/>
                    <a:pt x="77816" y="10712"/>
                    <a:pt x="77692" y="9845"/>
                  </a:cubicBezTo>
                  <a:cubicBezTo>
                    <a:pt x="77835" y="9150"/>
                    <a:pt x="77835" y="8445"/>
                    <a:pt x="77692" y="7750"/>
                  </a:cubicBezTo>
                  <a:cubicBezTo>
                    <a:pt x="77692" y="7083"/>
                    <a:pt x="76168" y="6321"/>
                    <a:pt x="75501" y="6702"/>
                  </a:cubicBezTo>
                  <a:cubicBezTo>
                    <a:pt x="75377" y="6911"/>
                    <a:pt x="75377" y="7159"/>
                    <a:pt x="75501" y="7368"/>
                  </a:cubicBezTo>
                  <a:cubicBezTo>
                    <a:pt x="75463" y="7969"/>
                    <a:pt x="75463" y="8578"/>
                    <a:pt x="75501" y="9178"/>
                  </a:cubicBezTo>
                  <a:cubicBezTo>
                    <a:pt x="75682" y="9760"/>
                    <a:pt x="75444" y="10379"/>
                    <a:pt x="74929" y="10702"/>
                  </a:cubicBezTo>
                  <a:cubicBezTo>
                    <a:pt x="74434" y="11017"/>
                    <a:pt x="73806" y="11017"/>
                    <a:pt x="73310" y="10702"/>
                  </a:cubicBezTo>
                  <a:cubicBezTo>
                    <a:pt x="72844" y="10388"/>
                    <a:pt x="72653" y="9807"/>
                    <a:pt x="72834" y="9273"/>
                  </a:cubicBezTo>
                  <a:lnTo>
                    <a:pt x="73406" y="5654"/>
                  </a:lnTo>
                  <a:cubicBezTo>
                    <a:pt x="73501" y="5082"/>
                    <a:pt x="73501" y="4511"/>
                    <a:pt x="73406" y="3940"/>
                  </a:cubicBezTo>
                  <a:cubicBezTo>
                    <a:pt x="73310" y="3225"/>
                    <a:pt x="72929" y="2568"/>
                    <a:pt x="72358" y="2130"/>
                  </a:cubicBezTo>
                  <a:cubicBezTo>
                    <a:pt x="71939" y="1825"/>
                    <a:pt x="71443" y="1634"/>
                    <a:pt x="70929" y="1558"/>
                  </a:cubicBezTo>
                  <a:cubicBezTo>
                    <a:pt x="70453" y="1558"/>
                    <a:pt x="69977" y="1558"/>
                    <a:pt x="69881" y="1558"/>
                  </a:cubicBezTo>
                  <a:cubicBezTo>
                    <a:pt x="69757" y="1863"/>
                    <a:pt x="69757" y="2206"/>
                    <a:pt x="69881" y="2511"/>
                  </a:cubicBezTo>
                  <a:cubicBezTo>
                    <a:pt x="70158" y="3444"/>
                    <a:pt x="70158" y="4435"/>
                    <a:pt x="69881" y="5368"/>
                  </a:cubicBezTo>
                  <a:cubicBezTo>
                    <a:pt x="69834" y="5788"/>
                    <a:pt x="69453" y="6083"/>
                    <a:pt x="69034" y="6035"/>
                  </a:cubicBezTo>
                  <a:cubicBezTo>
                    <a:pt x="69034" y="6035"/>
                    <a:pt x="69024" y="6035"/>
                    <a:pt x="69024" y="6035"/>
                  </a:cubicBezTo>
                  <a:cubicBezTo>
                    <a:pt x="68748" y="6140"/>
                    <a:pt x="68443" y="6140"/>
                    <a:pt x="68167" y="6035"/>
                  </a:cubicBezTo>
                  <a:cubicBezTo>
                    <a:pt x="67767" y="5559"/>
                    <a:pt x="67567" y="4940"/>
                    <a:pt x="67595" y="4321"/>
                  </a:cubicBezTo>
                  <a:cubicBezTo>
                    <a:pt x="67776" y="3730"/>
                    <a:pt x="67776" y="3101"/>
                    <a:pt x="67595" y="2511"/>
                  </a:cubicBezTo>
                  <a:cubicBezTo>
                    <a:pt x="67205" y="1834"/>
                    <a:pt x="66471" y="1425"/>
                    <a:pt x="65690" y="1463"/>
                  </a:cubicBezTo>
                  <a:cubicBezTo>
                    <a:pt x="65204" y="1511"/>
                    <a:pt x="64833" y="1920"/>
                    <a:pt x="64833" y="2416"/>
                  </a:cubicBezTo>
                  <a:cubicBezTo>
                    <a:pt x="64757" y="2854"/>
                    <a:pt x="64757" y="3311"/>
                    <a:pt x="64833" y="3749"/>
                  </a:cubicBezTo>
                  <a:cubicBezTo>
                    <a:pt x="65490" y="5111"/>
                    <a:pt x="65824" y="6616"/>
                    <a:pt x="65786" y="8131"/>
                  </a:cubicBezTo>
                  <a:cubicBezTo>
                    <a:pt x="65786" y="8607"/>
                    <a:pt x="65786" y="9178"/>
                    <a:pt x="64928" y="9083"/>
                  </a:cubicBezTo>
                  <a:cubicBezTo>
                    <a:pt x="64509" y="9064"/>
                    <a:pt x="64119" y="8854"/>
                    <a:pt x="63881" y="8512"/>
                  </a:cubicBezTo>
                  <a:cubicBezTo>
                    <a:pt x="63804" y="8197"/>
                    <a:pt x="63804" y="7874"/>
                    <a:pt x="63881" y="7559"/>
                  </a:cubicBezTo>
                  <a:cubicBezTo>
                    <a:pt x="63928" y="7016"/>
                    <a:pt x="63928" y="6483"/>
                    <a:pt x="63881" y="5940"/>
                  </a:cubicBezTo>
                  <a:cubicBezTo>
                    <a:pt x="63814" y="5282"/>
                    <a:pt x="63509" y="4673"/>
                    <a:pt x="63023" y="4226"/>
                  </a:cubicBezTo>
                  <a:cubicBezTo>
                    <a:pt x="62452" y="3654"/>
                    <a:pt x="61309" y="3368"/>
                    <a:pt x="60833" y="4226"/>
                  </a:cubicBezTo>
                  <a:cubicBezTo>
                    <a:pt x="60356" y="5082"/>
                    <a:pt x="60833" y="5273"/>
                    <a:pt x="60833" y="5845"/>
                  </a:cubicBezTo>
                  <a:cubicBezTo>
                    <a:pt x="60909" y="6283"/>
                    <a:pt x="60909" y="6740"/>
                    <a:pt x="60833" y="7178"/>
                  </a:cubicBezTo>
                  <a:cubicBezTo>
                    <a:pt x="60918" y="7388"/>
                    <a:pt x="60918" y="7635"/>
                    <a:pt x="60833" y="7845"/>
                  </a:cubicBezTo>
                  <a:lnTo>
                    <a:pt x="60833" y="7845"/>
                  </a:lnTo>
                  <a:cubicBezTo>
                    <a:pt x="59937" y="7826"/>
                    <a:pt x="59128" y="7311"/>
                    <a:pt x="58737" y="6511"/>
                  </a:cubicBezTo>
                  <a:cubicBezTo>
                    <a:pt x="58499" y="5864"/>
                    <a:pt x="58499" y="5159"/>
                    <a:pt x="58737" y="4511"/>
                  </a:cubicBezTo>
                  <a:cubicBezTo>
                    <a:pt x="58889" y="3883"/>
                    <a:pt x="58889" y="3235"/>
                    <a:pt x="58737" y="2606"/>
                  </a:cubicBezTo>
                  <a:cubicBezTo>
                    <a:pt x="58318" y="2416"/>
                    <a:pt x="57832" y="2416"/>
                    <a:pt x="57403" y="2606"/>
                  </a:cubicBezTo>
                  <a:lnTo>
                    <a:pt x="55403" y="2606"/>
                  </a:lnTo>
                  <a:cubicBezTo>
                    <a:pt x="54451" y="2606"/>
                    <a:pt x="54356" y="3844"/>
                    <a:pt x="54546" y="4702"/>
                  </a:cubicBezTo>
                  <a:cubicBezTo>
                    <a:pt x="54918" y="5530"/>
                    <a:pt x="55203" y="6388"/>
                    <a:pt x="55403" y="7274"/>
                  </a:cubicBezTo>
                  <a:cubicBezTo>
                    <a:pt x="55518" y="7731"/>
                    <a:pt x="55241" y="8197"/>
                    <a:pt x="54775" y="8311"/>
                  </a:cubicBezTo>
                  <a:cubicBezTo>
                    <a:pt x="54765" y="8311"/>
                    <a:pt x="54746" y="8321"/>
                    <a:pt x="54736" y="8321"/>
                  </a:cubicBezTo>
                  <a:cubicBezTo>
                    <a:pt x="54137" y="8340"/>
                    <a:pt x="53565" y="8054"/>
                    <a:pt x="53212" y="7559"/>
                  </a:cubicBezTo>
                  <a:cubicBezTo>
                    <a:pt x="53070" y="7131"/>
                    <a:pt x="53070" y="6654"/>
                    <a:pt x="53212" y="6225"/>
                  </a:cubicBezTo>
                  <a:cubicBezTo>
                    <a:pt x="53260" y="5940"/>
                    <a:pt x="53260" y="5654"/>
                    <a:pt x="53212" y="5368"/>
                  </a:cubicBezTo>
                  <a:cubicBezTo>
                    <a:pt x="53108" y="5006"/>
                    <a:pt x="52870" y="4702"/>
                    <a:pt x="52546" y="4511"/>
                  </a:cubicBezTo>
                  <a:cubicBezTo>
                    <a:pt x="52031" y="4035"/>
                    <a:pt x="51250" y="4035"/>
                    <a:pt x="50736" y="4511"/>
                  </a:cubicBezTo>
                  <a:cubicBezTo>
                    <a:pt x="50688" y="5054"/>
                    <a:pt x="50688" y="5588"/>
                    <a:pt x="50736" y="6131"/>
                  </a:cubicBezTo>
                  <a:cubicBezTo>
                    <a:pt x="50403" y="6273"/>
                    <a:pt x="50022" y="6273"/>
                    <a:pt x="49688" y="6131"/>
                  </a:cubicBezTo>
                  <a:cubicBezTo>
                    <a:pt x="49269" y="5978"/>
                    <a:pt x="48907" y="5721"/>
                    <a:pt x="48641" y="5368"/>
                  </a:cubicBezTo>
                  <a:cubicBezTo>
                    <a:pt x="48555" y="5092"/>
                    <a:pt x="48555" y="4787"/>
                    <a:pt x="48641" y="4511"/>
                  </a:cubicBezTo>
                  <a:cubicBezTo>
                    <a:pt x="48783" y="3759"/>
                    <a:pt x="48783" y="2977"/>
                    <a:pt x="48641" y="2225"/>
                  </a:cubicBezTo>
                  <a:cubicBezTo>
                    <a:pt x="48240" y="1397"/>
                    <a:pt x="47564" y="720"/>
                    <a:pt x="46736" y="320"/>
                  </a:cubicBezTo>
                  <a:cubicBezTo>
                    <a:pt x="46259" y="44"/>
                    <a:pt x="45678" y="44"/>
                    <a:pt x="45211" y="320"/>
                  </a:cubicBezTo>
                  <a:lnTo>
                    <a:pt x="45211" y="320"/>
                  </a:lnTo>
                  <a:cubicBezTo>
                    <a:pt x="45040" y="1311"/>
                    <a:pt x="45240" y="2330"/>
                    <a:pt x="45783" y="3178"/>
                  </a:cubicBezTo>
                  <a:cubicBezTo>
                    <a:pt x="45907" y="3683"/>
                    <a:pt x="45907" y="4197"/>
                    <a:pt x="45783" y="4702"/>
                  </a:cubicBezTo>
                  <a:cubicBezTo>
                    <a:pt x="45735" y="5035"/>
                    <a:pt x="45450" y="5273"/>
                    <a:pt x="45116" y="5273"/>
                  </a:cubicBezTo>
                  <a:cubicBezTo>
                    <a:pt x="44735" y="5169"/>
                    <a:pt x="44392" y="4930"/>
                    <a:pt x="44164" y="4606"/>
                  </a:cubicBezTo>
                  <a:cubicBezTo>
                    <a:pt x="43887" y="4302"/>
                    <a:pt x="43564" y="4044"/>
                    <a:pt x="43211" y="3844"/>
                  </a:cubicBezTo>
                  <a:cubicBezTo>
                    <a:pt x="42840" y="3692"/>
                    <a:pt x="42430" y="3692"/>
                    <a:pt x="42068" y="3844"/>
                  </a:cubicBezTo>
                  <a:lnTo>
                    <a:pt x="41402" y="4511"/>
                  </a:lnTo>
                  <a:lnTo>
                    <a:pt x="41402" y="4511"/>
                  </a:lnTo>
                  <a:cubicBezTo>
                    <a:pt x="40954" y="4749"/>
                    <a:pt x="40421" y="4749"/>
                    <a:pt x="39973" y="4511"/>
                  </a:cubicBezTo>
                  <a:cubicBezTo>
                    <a:pt x="39573" y="4349"/>
                    <a:pt x="39278" y="3987"/>
                    <a:pt x="39211" y="3559"/>
                  </a:cubicBezTo>
                  <a:cubicBezTo>
                    <a:pt x="39211" y="3559"/>
                    <a:pt x="39211" y="2987"/>
                    <a:pt x="39687" y="2701"/>
                  </a:cubicBezTo>
                  <a:lnTo>
                    <a:pt x="40354" y="2034"/>
                  </a:lnTo>
                  <a:lnTo>
                    <a:pt x="40354" y="2034"/>
                  </a:lnTo>
                  <a:cubicBezTo>
                    <a:pt x="40459" y="1758"/>
                    <a:pt x="40459" y="1454"/>
                    <a:pt x="40354" y="1177"/>
                  </a:cubicBezTo>
                  <a:cubicBezTo>
                    <a:pt x="39630" y="711"/>
                    <a:pt x="38696" y="711"/>
                    <a:pt x="37973" y="1177"/>
                  </a:cubicBezTo>
                  <a:cubicBezTo>
                    <a:pt x="37268" y="1463"/>
                    <a:pt x="36791" y="2130"/>
                    <a:pt x="36734" y="2892"/>
                  </a:cubicBezTo>
                  <a:cubicBezTo>
                    <a:pt x="36734" y="2892"/>
                    <a:pt x="36734" y="3654"/>
                    <a:pt x="36734" y="3844"/>
                  </a:cubicBezTo>
                  <a:cubicBezTo>
                    <a:pt x="36734" y="4035"/>
                    <a:pt x="35401" y="3844"/>
                    <a:pt x="35210" y="4606"/>
                  </a:cubicBezTo>
                  <a:lnTo>
                    <a:pt x="35210" y="4606"/>
                  </a:lnTo>
                  <a:cubicBezTo>
                    <a:pt x="35686" y="3368"/>
                    <a:pt x="34734" y="3463"/>
                    <a:pt x="34639" y="2797"/>
                  </a:cubicBezTo>
                  <a:cubicBezTo>
                    <a:pt x="34544" y="2130"/>
                    <a:pt x="35306" y="1844"/>
                    <a:pt x="35782" y="1463"/>
                  </a:cubicBezTo>
                  <a:cubicBezTo>
                    <a:pt x="36229" y="1187"/>
                    <a:pt x="36363" y="596"/>
                    <a:pt x="36086" y="148"/>
                  </a:cubicBezTo>
                  <a:cubicBezTo>
                    <a:pt x="36010" y="25"/>
                    <a:pt x="35906" y="-80"/>
                    <a:pt x="35782" y="-156"/>
                  </a:cubicBezTo>
                  <a:cubicBezTo>
                    <a:pt x="35258" y="-480"/>
                    <a:pt x="34591" y="-480"/>
                    <a:pt x="34067" y="-156"/>
                  </a:cubicBezTo>
                  <a:lnTo>
                    <a:pt x="34067" y="-156"/>
                  </a:lnTo>
                  <a:cubicBezTo>
                    <a:pt x="34725" y="2197"/>
                    <a:pt x="34915" y="4654"/>
                    <a:pt x="34639" y="7083"/>
                  </a:cubicBezTo>
                  <a:cubicBezTo>
                    <a:pt x="33829" y="10264"/>
                    <a:pt x="32438" y="13265"/>
                    <a:pt x="30543" y="15941"/>
                  </a:cubicBezTo>
                  <a:cubicBezTo>
                    <a:pt x="27009" y="21951"/>
                    <a:pt x="24161" y="28343"/>
                    <a:pt x="22066" y="34991"/>
                  </a:cubicBezTo>
                  <a:cubicBezTo>
                    <a:pt x="20380" y="43868"/>
                    <a:pt x="16884" y="52298"/>
                    <a:pt x="11779" y="59756"/>
                  </a:cubicBezTo>
                  <a:cubicBezTo>
                    <a:pt x="9969" y="61852"/>
                    <a:pt x="7778" y="63661"/>
                    <a:pt x="5873" y="65757"/>
                  </a:cubicBezTo>
                  <a:cubicBezTo>
                    <a:pt x="3578" y="68272"/>
                    <a:pt x="1597" y="71053"/>
                    <a:pt x="-32" y="74043"/>
                  </a:cubicBezTo>
                  <a:lnTo>
                    <a:pt x="-32" y="74043"/>
                  </a:lnTo>
                  <a:cubicBezTo>
                    <a:pt x="-32" y="74043"/>
                    <a:pt x="444" y="74043"/>
                    <a:pt x="635" y="73377"/>
                  </a:cubicBezTo>
                  <a:lnTo>
                    <a:pt x="1111" y="72900"/>
                  </a:lnTo>
                  <a:cubicBezTo>
                    <a:pt x="1549" y="72624"/>
                    <a:pt x="2101" y="72624"/>
                    <a:pt x="2540" y="72900"/>
                  </a:cubicBezTo>
                  <a:cubicBezTo>
                    <a:pt x="2968" y="73024"/>
                    <a:pt x="3273" y="73406"/>
                    <a:pt x="3302" y="73853"/>
                  </a:cubicBezTo>
                  <a:cubicBezTo>
                    <a:pt x="3283" y="74167"/>
                    <a:pt x="3102" y="74453"/>
                    <a:pt x="2825" y="74615"/>
                  </a:cubicBezTo>
                  <a:cubicBezTo>
                    <a:pt x="2825" y="74615"/>
                    <a:pt x="2254" y="75092"/>
                    <a:pt x="2159" y="75377"/>
                  </a:cubicBezTo>
                  <a:lnTo>
                    <a:pt x="2159" y="75377"/>
                  </a:lnTo>
                  <a:cubicBezTo>
                    <a:pt x="2073" y="75653"/>
                    <a:pt x="2073" y="75958"/>
                    <a:pt x="2159" y="76235"/>
                  </a:cubicBezTo>
                  <a:cubicBezTo>
                    <a:pt x="2882" y="76701"/>
                    <a:pt x="3816" y="76701"/>
                    <a:pt x="4540" y="76235"/>
                  </a:cubicBezTo>
                  <a:cubicBezTo>
                    <a:pt x="5302" y="75996"/>
                    <a:pt x="5826" y="75311"/>
                    <a:pt x="5873" y="74520"/>
                  </a:cubicBezTo>
                  <a:cubicBezTo>
                    <a:pt x="5873" y="74520"/>
                    <a:pt x="5873" y="73758"/>
                    <a:pt x="5873" y="73567"/>
                  </a:cubicBezTo>
                  <a:cubicBezTo>
                    <a:pt x="5873" y="73377"/>
                    <a:pt x="7207" y="73567"/>
                    <a:pt x="7397" y="72806"/>
                  </a:cubicBezTo>
                  <a:lnTo>
                    <a:pt x="7397" y="72806"/>
                  </a:lnTo>
                  <a:cubicBezTo>
                    <a:pt x="6826" y="74043"/>
                    <a:pt x="7874" y="74043"/>
                    <a:pt x="7969" y="74615"/>
                  </a:cubicBezTo>
                  <a:cubicBezTo>
                    <a:pt x="8064" y="75187"/>
                    <a:pt x="7302" y="75568"/>
                    <a:pt x="6826" y="75948"/>
                  </a:cubicBezTo>
                  <a:cubicBezTo>
                    <a:pt x="6378" y="76225"/>
                    <a:pt x="6245" y="76815"/>
                    <a:pt x="6521" y="77263"/>
                  </a:cubicBezTo>
                  <a:cubicBezTo>
                    <a:pt x="6597" y="77387"/>
                    <a:pt x="6702" y="77491"/>
                    <a:pt x="6826" y="77568"/>
                  </a:cubicBezTo>
                  <a:cubicBezTo>
                    <a:pt x="7359" y="77968"/>
                    <a:pt x="8102" y="77968"/>
                    <a:pt x="8636" y="77568"/>
                  </a:cubicBezTo>
                  <a:cubicBezTo>
                    <a:pt x="8636" y="77568"/>
                    <a:pt x="9112" y="76806"/>
                    <a:pt x="9588" y="76520"/>
                  </a:cubicBezTo>
                  <a:cubicBezTo>
                    <a:pt x="10093" y="76139"/>
                    <a:pt x="10798" y="76139"/>
                    <a:pt x="11303" y="76520"/>
                  </a:cubicBezTo>
                  <a:cubicBezTo>
                    <a:pt x="11969" y="77091"/>
                    <a:pt x="11303" y="77758"/>
                    <a:pt x="11303" y="78140"/>
                  </a:cubicBezTo>
                  <a:lnTo>
                    <a:pt x="9302" y="79283"/>
                  </a:lnTo>
                  <a:cubicBezTo>
                    <a:pt x="8979" y="79483"/>
                    <a:pt x="8683" y="79740"/>
                    <a:pt x="8445" y="80044"/>
                  </a:cubicBezTo>
                  <a:cubicBezTo>
                    <a:pt x="8340" y="80492"/>
                    <a:pt x="8531" y="80949"/>
                    <a:pt x="8921" y="81187"/>
                  </a:cubicBezTo>
                  <a:cubicBezTo>
                    <a:pt x="9455" y="81473"/>
                    <a:pt x="10102" y="81473"/>
                    <a:pt x="10636" y="81187"/>
                  </a:cubicBezTo>
                  <a:cubicBezTo>
                    <a:pt x="11255" y="80921"/>
                    <a:pt x="11826" y="80569"/>
                    <a:pt x="12350" y="80140"/>
                  </a:cubicBezTo>
                  <a:cubicBezTo>
                    <a:pt x="12827" y="79568"/>
                    <a:pt x="13493" y="78806"/>
                    <a:pt x="14541" y="79187"/>
                  </a:cubicBezTo>
                  <a:cubicBezTo>
                    <a:pt x="15151" y="79368"/>
                    <a:pt x="15522" y="79987"/>
                    <a:pt x="15398" y="80616"/>
                  </a:cubicBezTo>
                  <a:cubicBezTo>
                    <a:pt x="15122" y="81102"/>
                    <a:pt x="14627" y="81425"/>
                    <a:pt x="14065" y="81473"/>
                  </a:cubicBezTo>
                  <a:cubicBezTo>
                    <a:pt x="13112" y="81473"/>
                    <a:pt x="11969" y="81949"/>
                    <a:pt x="12065" y="82711"/>
                  </a:cubicBezTo>
                  <a:cubicBezTo>
                    <a:pt x="12160" y="83474"/>
                    <a:pt x="13017" y="83950"/>
                    <a:pt x="13874" y="84140"/>
                  </a:cubicBezTo>
                  <a:cubicBezTo>
                    <a:pt x="14636" y="84245"/>
                    <a:pt x="15417" y="84083"/>
                    <a:pt x="16065" y="83664"/>
                  </a:cubicBezTo>
                  <a:cubicBezTo>
                    <a:pt x="16065" y="83664"/>
                    <a:pt x="17018" y="82902"/>
                    <a:pt x="17589" y="82616"/>
                  </a:cubicBezTo>
                  <a:cubicBezTo>
                    <a:pt x="17970" y="82368"/>
                    <a:pt x="18446" y="82368"/>
                    <a:pt x="18827" y="82616"/>
                  </a:cubicBezTo>
                  <a:cubicBezTo>
                    <a:pt x="18761" y="83750"/>
                    <a:pt x="17941" y="84683"/>
                    <a:pt x="16827" y="84902"/>
                  </a:cubicBezTo>
                  <a:cubicBezTo>
                    <a:pt x="16418" y="84836"/>
                    <a:pt x="15998" y="84836"/>
                    <a:pt x="15589" y="84902"/>
                  </a:cubicBezTo>
                  <a:cubicBezTo>
                    <a:pt x="15303" y="85026"/>
                    <a:pt x="15170" y="85369"/>
                    <a:pt x="15294" y="85655"/>
                  </a:cubicBezTo>
                  <a:cubicBezTo>
                    <a:pt x="15351" y="85788"/>
                    <a:pt x="15455" y="85893"/>
                    <a:pt x="15589" y="85950"/>
                  </a:cubicBezTo>
                  <a:lnTo>
                    <a:pt x="16160" y="85950"/>
                  </a:lnTo>
                  <a:cubicBezTo>
                    <a:pt x="17179" y="86207"/>
                    <a:pt x="18265" y="85997"/>
                    <a:pt x="19113" y="85378"/>
                  </a:cubicBezTo>
                  <a:cubicBezTo>
                    <a:pt x="19685" y="85378"/>
                    <a:pt x="19970" y="84140"/>
                    <a:pt x="20923" y="84235"/>
                  </a:cubicBezTo>
                  <a:cubicBezTo>
                    <a:pt x="20923" y="85855"/>
                    <a:pt x="19589" y="87093"/>
                    <a:pt x="17589" y="87379"/>
                  </a:cubicBezTo>
                  <a:cubicBezTo>
                    <a:pt x="16989" y="87322"/>
                    <a:pt x="16380" y="87322"/>
                    <a:pt x="15779" y="87379"/>
                  </a:cubicBezTo>
                  <a:cubicBezTo>
                    <a:pt x="15208" y="87379"/>
                    <a:pt x="14922" y="88045"/>
                    <a:pt x="15208" y="88522"/>
                  </a:cubicBezTo>
                  <a:cubicBezTo>
                    <a:pt x="15503" y="89008"/>
                    <a:pt x="15989" y="89351"/>
                    <a:pt x="16541" y="89474"/>
                  </a:cubicBezTo>
                  <a:cubicBezTo>
                    <a:pt x="17913" y="90055"/>
                    <a:pt x="19456" y="90055"/>
                    <a:pt x="20828" y="89474"/>
                  </a:cubicBezTo>
                  <a:cubicBezTo>
                    <a:pt x="21780" y="88903"/>
                    <a:pt x="22161" y="87855"/>
                    <a:pt x="22923" y="86998"/>
                  </a:cubicBezTo>
                  <a:cubicBezTo>
                    <a:pt x="23304" y="86759"/>
                    <a:pt x="23780" y="86759"/>
                    <a:pt x="24161" y="86998"/>
                  </a:cubicBezTo>
                  <a:cubicBezTo>
                    <a:pt x="24923" y="86998"/>
                    <a:pt x="25400" y="87855"/>
                    <a:pt x="25209" y="88331"/>
                  </a:cubicBezTo>
                  <a:cubicBezTo>
                    <a:pt x="25019" y="88808"/>
                    <a:pt x="24542" y="89188"/>
                    <a:pt x="24161" y="89474"/>
                  </a:cubicBezTo>
                  <a:cubicBezTo>
                    <a:pt x="23780" y="89760"/>
                    <a:pt x="23495" y="90427"/>
                    <a:pt x="24161" y="90903"/>
                  </a:cubicBezTo>
                  <a:cubicBezTo>
                    <a:pt x="24752" y="91589"/>
                    <a:pt x="25657" y="91913"/>
                    <a:pt x="26543" y="91760"/>
                  </a:cubicBezTo>
                  <a:cubicBezTo>
                    <a:pt x="26676" y="91522"/>
                    <a:pt x="26771" y="91265"/>
                    <a:pt x="26828" y="90998"/>
                  </a:cubicBezTo>
                  <a:lnTo>
                    <a:pt x="27495" y="90236"/>
                  </a:lnTo>
                  <a:cubicBezTo>
                    <a:pt x="27886" y="91493"/>
                    <a:pt x="27514" y="92865"/>
                    <a:pt x="26543" y="93760"/>
                  </a:cubicBezTo>
                  <a:cubicBezTo>
                    <a:pt x="26543" y="93760"/>
                    <a:pt x="25876" y="93760"/>
                    <a:pt x="25781" y="94522"/>
                  </a:cubicBezTo>
                  <a:cubicBezTo>
                    <a:pt x="25504" y="94818"/>
                    <a:pt x="25504" y="95275"/>
                    <a:pt x="25781" y="95570"/>
                  </a:cubicBezTo>
                  <a:lnTo>
                    <a:pt x="26543" y="95570"/>
                  </a:lnTo>
                  <a:cubicBezTo>
                    <a:pt x="27571" y="95923"/>
                    <a:pt x="28714" y="95532"/>
                    <a:pt x="29305" y="94618"/>
                  </a:cubicBezTo>
                  <a:cubicBezTo>
                    <a:pt x="29667" y="93865"/>
                    <a:pt x="29914" y="93056"/>
                    <a:pt x="30067" y="92236"/>
                  </a:cubicBezTo>
                  <a:cubicBezTo>
                    <a:pt x="30067" y="92236"/>
                    <a:pt x="30638" y="91570"/>
                    <a:pt x="31115" y="92236"/>
                  </a:cubicBezTo>
                  <a:cubicBezTo>
                    <a:pt x="31115" y="93665"/>
                    <a:pt x="30257" y="94713"/>
                    <a:pt x="30448" y="96047"/>
                  </a:cubicBezTo>
                  <a:cubicBezTo>
                    <a:pt x="30676" y="97018"/>
                    <a:pt x="31210" y="97885"/>
                    <a:pt x="31972" y="98523"/>
                  </a:cubicBezTo>
                  <a:cubicBezTo>
                    <a:pt x="32543" y="98523"/>
                    <a:pt x="33496" y="99666"/>
                    <a:pt x="33972" y="99285"/>
                  </a:cubicBezTo>
                  <a:cubicBezTo>
                    <a:pt x="34448" y="98904"/>
                    <a:pt x="33972" y="99285"/>
                    <a:pt x="33972" y="98618"/>
                  </a:cubicBezTo>
                  <a:cubicBezTo>
                    <a:pt x="33972" y="97951"/>
                    <a:pt x="33210" y="96523"/>
                    <a:pt x="32924" y="95570"/>
                  </a:cubicBezTo>
                  <a:cubicBezTo>
                    <a:pt x="32553" y="94589"/>
                    <a:pt x="32781" y="93475"/>
                    <a:pt x="33496" y="92713"/>
                  </a:cubicBezTo>
                  <a:cubicBezTo>
                    <a:pt x="34124" y="92751"/>
                    <a:pt x="34648" y="93227"/>
                    <a:pt x="34734" y="93856"/>
                  </a:cubicBezTo>
                  <a:cubicBezTo>
                    <a:pt x="34734" y="93856"/>
                    <a:pt x="34734" y="94808"/>
                    <a:pt x="34734" y="95285"/>
                  </a:cubicBezTo>
                  <a:cubicBezTo>
                    <a:pt x="35029" y="95656"/>
                    <a:pt x="35572" y="95713"/>
                    <a:pt x="35944" y="95408"/>
                  </a:cubicBezTo>
                  <a:cubicBezTo>
                    <a:pt x="35982" y="95370"/>
                    <a:pt x="36029" y="95332"/>
                    <a:pt x="36068" y="95285"/>
                  </a:cubicBezTo>
                  <a:cubicBezTo>
                    <a:pt x="36068" y="95285"/>
                    <a:pt x="36639" y="94427"/>
                    <a:pt x="37211" y="94618"/>
                  </a:cubicBezTo>
                  <a:cubicBezTo>
                    <a:pt x="37782" y="94808"/>
                    <a:pt x="37211" y="96713"/>
                    <a:pt x="37211" y="97856"/>
                  </a:cubicBezTo>
                  <a:cubicBezTo>
                    <a:pt x="36963" y="99761"/>
                    <a:pt x="37763" y="101657"/>
                    <a:pt x="39306" y="102809"/>
                  </a:cubicBezTo>
                  <a:cubicBezTo>
                    <a:pt x="39506" y="103104"/>
                    <a:pt x="39821" y="103304"/>
                    <a:pt x="40163" y="103381"/>
                  </a:cubicBezTo>
                  <a:cubicBezTo>
                    <a:pt x="40659" y="103800"/>
                    <a:pt x="41383" y="103800"/>
                    <a:pt x="41878" y="103381"/>
                  </a:cubicBezTo>
                  <a:cubicBezTo>
                    <a:pt x="42021" y="102819"/>
                    <a:pt x="42021" y="102228"/>
                    <a:pt x="41878" y="101666"/>
                  </a:cubicBezTo>
                  <a:cubicBezTo>
                    <a:pt x="41687" y="100885"/>
                    <a:pt x="41687" y="100066"/>
                    <a:pt x="41878" y="99285"/>
                  </a:cubicBezTo>
                  <a:cubicBezTo>
                    <a:pt x="42059" y="98466"/>
                    <a:pt x="42868" y="97942"/>
                    <a:pt x="43687" y="98123"/>
                  </a:cubicBezTo>
                  <a:cubicBezTo>
                    <a:pt x="43726" y="98123"/>
                    <a:pt x="43754" y="98133"/>
                    <a:pt x="43783" y="98142"/>
                  </a:cubicBezTo>
                  <a:cubicBezTo>
                    <a:pt x="44650" y="98390"/>
                    <a:pt x="45259" y="99152"/>
                    <a:pt x="45307" y="100047"/>
                  </a:cubicBezTo>
                  <a:cubicBezTo>
                    <a:pt x="45307" y="100809"/>
                    <a:pt x="45307" y="101475"/>
                    <a:pt x="45307" y="102142"/>
                  </a:cubicBezTo>
                  <a:cubicBezTo>
                    <a:pt x="45307" y="102809"/>
                    <a:pt x="46831" y="103667"/>
                    <a:pt x="47498" y="103381"/>
                  </a:cubicBezTo>
                  <a:cubicBezTo>
                    <a:pt x="47555" y="103161"/>
                    <a:pt x="47555" y="102933"/>
                    <a:pt x="47498" y="102714"/>
                  </a:cubicBezTo>
                  <a:cubicBezTo>
                    <a:pt x="47545" y="102076"/>
                    <a:pt x="47545" y="101447"/>
                    <a:pt x="47498" y="100809"/>
                  </a:cubicBezTo>
                  <a:cubicBezTo>
                    <a:pt x="47145" y="100361"/>
                    <a:pt x="47145" y="99733"/>
                    <a:pt x="47498" y="99285"/>
                  </a:cubicBezTo>
                  <a:cubicBezTo>
                    <a:pt x="48021" y="98961"/>
                    <a:pt x="48688" y="98961"/>
                    <a:pt x="49212" y="99285"/>
                  </a:cubicBezTo>
                  <a:cubicBezTo>
                    <a:pt x="49669" y="99647"/>
                    <a:pt x="49850" y="100247"/>
                    <a:pt x="49688" y="100809"/>
                  </a:cubicBezTo>
                  <a:lnTo>
                    <a:pt x="49212" y="104333"/>
                  </a:lnTo>
                  <a:cubicBezTo>
                    <a:pt x="49117" y="104933"/>
                    <a:pt x="49117" y="105543"/>
                    <a:pt x="49212" y="106143"/>
                  </a:cubicBezTo>
                  <a:cubicBezTo>
                    <a:pt x="49374" y="106857"/>
                    <a:pt x="49774" y="107505"/>
                    <a:pt x="50355" y="107953"/>
                  </a:cubicBezTo>
                  <a:cubicBezTo>
                    <a:pt x="50784" y="108267"/>
                    <a:pt x="51270" y="108495"/>
                    <a:pt x="51784" y="108619"/>
                  </a:cubicBezTo>
                  <a:cubicBezTo>
                    <a:pt x="52355" y="108619"/>
                    <a:pt x="52832" y="108619"/>
                    <a:pt x="52927" y="108619"/>
                  </a:cubicBezTo>
                  <a:cubicBezTo>
                    <a:pt x="53051" y="108315"/>
                    <a:pt x="53051" y="107972"/>
                    <a:pt x="52927" y="107667"/>
                  </a:cubicBezTo>
                  <a:cubicBezTo>
                    <a:pt x="52612" y="106743"/>
                    <a:pt x="52612" y="105733"/>
                    <a:pt x="52927" y="104810"/>
                  </a:cubicBezTo>
                  <a:cubicBezTo>
                    <a:pt x="52974" y="104390"/>
                    <a:pt x="53355" y="104095"/>
                    <a:pt x="53775" y="104143"/>
                  </a:cubicBezTo>
                  <a:cubicBezTo>
                    <a:pt x="53775" y="104143"/>
                    <a:pt x="53784" y="104143"/>
                    <a:pt x="53784" y="104143"/>
                  </a:cubicBezTo>
                  <a:cubicBezTo>
                    <a:pt x="54127" y="104152"/>
                    <a:pt x="54451" y="104333"/>
                    <a:pt x="54641" y="104619"/>
                  </a:cubicBezTo>
                  <a:cubicBezTo>
                    <a:pt x="55127" y="105047"/>
                    <a:pt x="55346" y="105705"/>
                    <a:pt x="55213" y="106333"/>
                  </a:cubicBezTo>
                  <a:cubicBezTo>
                    <a:pt x="55070" y="106924"/>
                    <a:pt x="55070" y="107552"/>
                    <a:pt x="55213" y="108143"/>
                  </a:cubicBezTo>
                  <a:cubicBezTo>
                    <a:pt x="55651" y="108829"/>
                    <a:pt x="56394" y="109258"/>
                    <a:pt x="57213" y="109286"/>
                  </a:cubicBezTo>
                  <a:cubicBezTo>
                    <a:pt x="57689" y="109286"/>
                    <a:pt x="58070" y="108905"/>
                    <a:pt x="58070" y="108429"/>
                  </a:cubicBezTo>
                  <a:cubicBezTo>
                    <a:pt x="58156" y="107953"/>
                    <a:pt x="58156" y="107476"/>
                    <a:pt x="58070" y="107000"/>
                  </a:cubicBezTo>
                  <a:cubicBezTo>
                    <a:pt x="57394" y="105609"/>
                    <a:pt x="57070" y="104067"/>
                    <a:pt x="57118" y="102524"/>
                  </a:cubicBezTo>
                  <a:cubicBezTo>
                    <a:pt x="57118" y="102047"/>
                    <a:pt x="57118" y="101475"/>
                    <a:pt x="57975" y="101571"/>
                  </a:cubicBezTo>
                  <a:cubicBezTo>
                    <a:pt x="58413" y="101609"/>
                    <a:pt x="58804" y="101857"/>
                    <a:pt x="59023" y="102238"/>
                  </a:cubicBezTo>
                  <a:cubicBezTo>
                    <a:pt x="59128" y="102542"/>
                    <a:pt x="59128" y="102876"/>
                    <a:pt x="59023" y="103190"/>
                  </a:cubicBezTo>
                  <a:cubicBezTo>
                    <a:pt x="58975" y="103695"/>
                    <a:pt x="58975" y="104210"/>
                    <a:pt x="59023" y="104714"/>
                  </a:cubicBezTo>
                  <a:cubicBezTo>
                    <a:pt x="59080" y="105448"/>
                    <a:pt x="59423" y="106133"/>
                    <a:pt x="59975" y="106619"/>
                  </a:cubicBezTo>
                  <a:cubicBezTo>
                    <a:pt x="60547" y="107095"/>
                    <a:pt x="61690" y="107381"/>
                    <a:pt x="62166" y="106619"/>
                  </a:cubicBezTo>
                  <a:cubicBezTo>
                    <a:pt x="62642" y="105857"/>
                    <a:pt x="62166" y="105572"/>
                    <a:pt x="62166" y="105095"/>
                  </a:cubicBezTo>
                  <a:cubicBezTo>
                    <a:pt x="62080" y="104619"/>
                    <a:pt x="62080" y="104143"/>
                    <a:pt x="62166" y="103667"/>
                  </a:cubicBezTo>
                  <a:cubicBezTo>
                    <a:pt x="62166" y="103667"/>
                    <a:pt x="62166" y="103667"/>
                    <a:pt x="62166" y="103000"/>
                  </a:cubicBezTo>
                  <a:lnTo>
                    <a:pt x="62166" y="103000"/>
                  </a:lnTo>
                  <a:cubicBezTo>
                    <a:pt x="63423" y="102961"/>
                    <a:pt x="64481" y="103962"/>
                    <a:pt x="64519" y="105219"/>
                  </a:cubicBezTo>
                  <a:cubicBezTo>
                    <a:pt x="64528" y="105609"/>
                    <a:pt x="64443" y="105990"/>
                    <a:pt x="64261" y="106333"/>
                  </a:cubicBezTo>
                  <a:cubicBezTo>
                    <a:pt x="64081" y="106952"/>
                    <a:pt x="64081" y="107619"/>
                    <a:pt x="64261" y="108238"/>
                  </a:cubicBezTo>
                  <a:cubicBezTo>
                    <a:pt x="64157" y="108419"/>
                    <a:pt x="64157" y="108629"/>
                    <a:pt x="64261" y="108810"/>
                  </a:cubicBezTo>
                  <a:cubicBezTo>
                    <a:pt x="64661" y="109153"/>
                    <a:pt x="65166" y="109324"/>
                    <a:pt x="65690" y="109286"/>
                  </a:cubicBezTo>
                  <a:lnTo>
                    <a:pt x="66643" y="109286"/>
                  </a:lnTo>
                  <a:cubicBezTo>
                    <a:pt x="67595" y="109286"/>
                    <a:pt x="67691" y="108048"/>
                    <a:pt x="67500" y="107191"/>
                  </a:cubicBezTo>
                  <a:cubicBezTo>
                    <a:pt x="67100" y="106362"/>
                    <a:pt x="66776" y="105505"/>
                    <a:pt x="66548" y="104619"/>
                  </a:cubicBezTo>
                  <a:cubicBezTo>
                    <a:pt x="66433" y="104162"/>
                    <a:pt x="66710" y="103695"/>
                    <a:pt x="67176" y="103581"/>
                  </a:cubicBezTo>
                  <a:cubicBezTo>
                    <a:pt x="67186" y="103581"/>
                    <a:pt x="67205" y="103571"/>
                    <a:pt x="67214" y="103571"/>
                  </a:cubicBezTo>
                  <a:cubicBezTo>
                    <a:pt x="67795" y="103552"/>
                    <a:pt x="68357" y="103790"/>
                    <a:pt x="68738" y="104238"/>
                  </a:cubicBezTo>
                  <a:cubicBezTo>
                    <a:pt x="68910" y="104695"/>
                    <a:pt x="68910" y="105209"/>
                    <a:pt x="68738" y="105666"/>
                  </a:cubicBezTo>
                  <a:cubicBezTo>
                    <a:pt x="68691" y="105952"/>
                    <a:pt x="68691" y="106238"/>
                    <a:pt x="68738" y="106524"/>
                  </a:cubicBezTo>
                  <a:cubicBezTo>
                    <a:pt x="68881" y="106895"/>
                    <a:pt x="69148" y="107200"/>
                    <a:pt x="69500" y="107381"/>
                  </a:cubicBezTo>
                  <a:cubicBezTo>
                    <a:pt x="69977" y="107838"/>
                    <a:pt x="70738" y="107838"/>
                    <a:pt x="71215" y="107381"/>
                  </a:cubicBezTo>
                  <a:cubicBezTo>
                    <a:pt x="71310" y="106848"/>
                    <a:pt x="71310" y="106295"/>
                    <a:pt x="71215" y="105762"/>
                  </a:cubicBezTo>
                  <a:cubicBezTo>
                    <a:pt x="71539" y="105572"/>
                    <a:pt x="71939" y="105572"/>
                    <a:pt x="72262" y="105762"/>
                  </a:cubicBezTo>
                  <a:cubicBezTo>
                    <a:pt x="72710" y="105838"/>
                    <a:pt x="73101" y="106114"/>
                    <a:pt x="73310" y="106524"/>
                  </a:cubicBezTo>
                  <a:cubicBezTo>
                    <a:pt x="73396" y="106800"/>
                    <a:pt x="73396" y="107105"/>
                    <a:pt x="73310" y="107381"/>
                  </a:cubicBezTo>
                  <a:cubicBezTo>
                    <a:pt x="73272" y="107924"/>
                    <a:pt x="73272" y="108467"/>
                    <a:pt x="73310" y="109001"/>
                  </a:cubicBezTo>
                  <a:cubicBezTo>
                    <a:pt x="73634" y="104295"/>
                    <a:pt x="74596" y="99647"/>
                    <a:pt x="76168" y="95189"/>
                  </a:cubicBezTo>
                  <a:cubicBezTo>
                    <a:pt x="77311" y="92046"/>
                    <a:pt x="78740" y="88998"/>
                    <a:pt x="79597" y="85664"/>
                  </a:cubicBezTo>
                  <a:cubicBezTo>
                    <a:pt x="80454" y="82331"/>
                    <a:pt x="80740" y="77758"/>
                    <a:pt x="81787" y="74043"/>
                  </a:cubicBezTo>
                  <a:cubicBezTo>
                    <a:pt x="82835" y="70329"/>
                    <a:pt x="85883" y="65281"/>
                    <a:pt x="86741" y="60518"/>
                  </a:cubicBezTo>
                  <a:cubicBezTo>
                    <a:pt x="86741" y="58423"/>
                    <a:pt x="86741" y="56327"/>
                    <a:pt x="87503" y="54232"/>
                  </a:cubicBezTo>
                  <a:cubicBezTo>
                    <a:pt x="88931" y="42706"/>
                    <a:pt x="97028" y="33753"/>
                    <a:pt x="102361" y="23371"/>
                  </a:cubicBezTo>
                  <a:lnTo>
                    <a:pt x="102361" y="23371"/>
                  </a:lnTo>
                  <a:cubicBezTo>
                    <a:pt x="101885" y="23847"/>
                    <a:pt x="101504" y="24609"/>
                    <a:pt x="100552" y="24609"/>
                  </a:cubicBezTo>
                  <a:cubicBezTo>
                    <a:pt x="100552" y="23085"/>
                    <a:pt x="101600" y="21942"/>
                    <a:pt x="103314" y="21466"/>
                  </a:cubicBezTo>
                  <a:lnTo>
                    <a:pt x="104171" y="19465"/>
                  </a:lnTo>
                  <a:lnTo>
                    <a:pt x="104171" y="18703"/>
                  </a:lnTo>
                  <a:cubicBezTo>
                    <a:pt x="103590" y="18694"/>
                    <a:pt x="103009" y="18798"/>
                    <a:pt x="102457" y="1898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5A27E677-B079-503A-D350-3DC4701C6076}"/>
                </a:ext>
              </a:extLst>
            </p:cNvPr>
            <p:cNvSpPr/>
            <p:nvPr/>
          </p:nvSpPr>
          <p:spPr>
            <a:xfrm>
              <a:off x="6041992" y="2848641"/>
              <a:ext cx="2305" cy="1845"/>
            </a:xfrm>
            <a:custGeom>
              <a:avLst/>
              <a:gdLst>
                <a:gd name="connsiteX0" fmla="*/ -32 w 2305"/>
                <a:gd name="connsiteY0" fmla="*/ 1411 h 1845"/>
                <a:gd name="connsiteX1" fmla="*/ -32 w 2305"/>
                <a:gd name="connsiteY1" fmla="*/ 1411 h 1845"/>
                <a:gd name="connsiteX2" fmla="*/ 1682 w 2305"/>
                <a:gd name="connsiteY2" fmla="*/ 1411 h 1845"/>
                <a:gd name="connsiteX3" fmla="*/ 2254 w 2305"/>
                <a:gd name="connsiteY3" fmla="*/ 496 h 1845"/>
                <a:gd name="connsiteX4" fmla="*/ 2159 w 2305"/>
                <a:gd name="connsiteY4" fmla="*/ 268 h 1845"/>
                <a:gd name="connsiteX5" fmla="*/ 920 w 2305"/>
                <a:gd name="connsiteY5" fmla="*/ -399 h 1845"/>
                <a:gd name="connsiteX6" fmla="*/ 920 w 2305"/>
                <a:gd name="connsiteY6" fmla="*/ 172 h 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 h="1845">
                  <a:moveTo>
                    <a:pt x="-32" y="1411"/>
                  </a:moveTo>
                  <a:lnTo>
                    <a:pt x="-32" y="1411"/>
                  </a:lnTo>
                  <a:cubicBezTo>
                    <a:pt x="539" y="1458"/>
                    <a:pt x="1111" y="1458"/>
                    <a:pt x="1682" y="1411"/>
                  </a:cubicBezTo>
                  <a:cubicBezTo>
                    <a:pt x="2092" y="1315"/>
                    <a:pt x="2349" y="906"/>
                    <a:pt x="2254" y="496"/>
                  </a:cubicBezTo>
                  <a:cubicBezTo>
                    <a:pt x="2235" y="420"/>
                    <a:pt x="2206" y="334"/>
                    <a:pt x="2159" y="268"/>
                  </a:cubicBezTo>
                  <a:cubicBezTo>
                    <a:pt x="1787" y="-28"/>
                    <a:pt x="1368" y="-256"/>
                    <a:pt x="920" y="-399"/>
                  </a:cubicBezTo>
                  <a:lnTo>
                    <a:pt x="920" y="172"/>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ACE4FDEB-5F2D-0405-829F-636AF991BBFB}"/>
                </a:ext>
              </a:extLst>
            </p:cNvPr>
            <p:cNvSpPr/>
            <p:nvPr/>
          </p:nvSpPr>
          <p:spPr>
            <a:xfrm>
              <a:off x="5945147" y="2833449"/>
              <a:ext cx="94464" cy="100445"/>
            </a:xfrm>
            <a:custGeom>
              <a:avLst/>
              <a:gdLst>
                <a:gd name="connsiteX0" fmla="*/ 706 w 94464"/>
                <a:gd name="connsiteY0" fmla="*/ 71943 h 100445"/>
                <a:gd name="connsiteX1" fmla="*/ 39 w 94464"/>
                <a:gd name="connsiteY1" fmla="*/ 72991 h 100445"/>
                <a:gd name="connsiteX2" fmla="*/ 39 w 94464"/>
                <a:gd name="connsiteY2" fmla="*/ 73753 h 100445"/>
                <a:gd name="connsiteX3" fmla="*/ 2420 w 94464"/>
                <a:gd name="connsiteY3" fmla="*/ 73753 h 100445"/>
                <a:gd name="connsiteX4" fmla="*/ 3373 w 94464"/>
                <a:gd name="connsiteY4" fmla="*/ 72038 h 100445"/>
                <a:gd name="connsiteX5" fmla="*/ 3373 w 94464"/>
                <a:gd name="connsiteY5" fmla="*/ 71086 h 100445"/>
                <a:gd name="connsiteX6" fmla="*/ 4802 w 94464"/>
                <a:gd name="connsiteY6" fmla="*/ 70324 h 100445"/>
                <a:gd name="connsiteX7" fmla="*/ 4802 w 94464"/>
                <a:gd name="connsiteY7" fmla="*/ 70324 h 100445"/>
                <a:gd name="connsiteX8" fmla="*/ 5564 w 94464"/>
                <a:gd name="connsiteY8" fmla="*/ 71943 h 100445"/>
                <a:gd name="connsiteX9" fmla="*/ 4611 w 94464"/>
                <a:gd name="connsiteY9" fmla="*/ 73277 h 100445"/>
                <a:gd name="connsiteX10" fmla="*/ 4611 w 94464"/>
                <a:gd name="connsiteY10" fmla="*/ 74706 h 100445"/>
                <a:gd name="connsiteX11" fmla="*/ 6326 w 94464"/>
                <a:gd name="connsiteY11" fmla="*/ 74706 h 100445"/>
                <a:gd name="connsiteX12" fmla="*/ 7088 w 94464"/>
                <a:gd name="connsiteY12" fmla="*/ 73658 h 100445"/>
                <a:gd name="connsiteX13" fmla="*/ 8897 w 94464"/>
                <a:gd name="connsiteY13" fmla="*/ 73658 h 100445"/>
                <a:gd name="connsiteX14" fmla="*/ 8897 w 94464"/>
                <a:gd name="connsiteY14" fmla="*/ 75182 h 100445"/>
                <a:gd name="connsiteX15" fmla="*/ 7088 w 94464"/>
                <a:gd name="connsiteY15" fmla="*/ 76420 h 100445"/>
                <a:gd name="connsiteX16" fmla="*/ 6326 w 94464"/>
                <a:gd name="connsiteY16" fmla="*/ 77182 h 100445"/>
                <a:gd name="connsiteX17" fmla="*/ 6897 w 94464"/>
                <a:gd name="connsiteY17" fmla="*/ 78135 h 100445"/>
                <a:gd name="connsiteX18" fmla="*/ 8611 w 94464"/>
                <a:gd name="connsiteY18" fmla="*/ 78135 h 100445"/>
                <a:gd name="connsiteX19" fmla="*/ 10040 w 94464"/>
                <a:gd name="connsiteY19" fmla="*/ 76992 h 100445"/>
                <a:gd name="connsiteX20" fmla="*/ 12136 w 94464"/>
                <a:gd name="connsiteY20" fmla="*/ 76039 h 100445"/>
                <a:gd name="connsiteX21" fmla="*/ 13184 w 94464"/>
                <a:gd name="connsiteY21" fmla="*/ 77277 h 100445"/>
                <a:gd name="connsiteX22" fmla="*/ 11945 w 94464"/>
                <a:gd name="connsiteY22" fmla="*/ 78135 h 100445"/>
                <a:gd name="connsiteX23" fmla="*/ 10136 w 94464"/>
                <a:gd name="connsiteY23" fmla="*/ 79468 h 100445"/>
                <a:gd name="connsiteX24" fmla="*/ 12041 w 94464"/>
                <a:gd name="connsiteY24" fmla="*/ 80611 h 100445"/>
                <a:gd name="connsiteX25" fmla="*/ 14041 w 94464"/>
                <a:gd name="connsiteY25" fmla="*/ 80040 h 100445"/>
                <a:gd name="connsiteX26" fmla="*/ 15565 w 94464"/>
                <a:gd name="connsiteY26" fmla="*/ 78992 h 100445"/>
                <a:gd name="connsiteX27" fmla="*/ 16708 w 94464"/>
                <a:gd name="connsiteY27" fmla="*/ 78992 h 100445"/>
                <a:gd name="connsiteX28" fmla="*/ 14993 w 94464"/>
                <a:gd name="connsiteY28" fmla="*/ 81278 h 100445"/>
                <a:gd name="connsiteX29" fmla="*/ 13755 w 94464"/>
                <a:gd name="connsiteY29" fmla="*/ 81754 h 100445"/>
                <a:gd name="connsiteX30" fmla="*/ 13755 w 94464"/>
                <a:gd name="connsiteY30" fmla="*/ 82706 h 100445"/>
                <a:gd name="connsiteX31" fmla="*/ 14327 w 94464"/>
                <a:gd name="connsiteY31" fmla="*/ 82706 h 100445"/>
                <a:gd name="connsiteX32" fmla="*/ 17089 w 94464"/>
                <a:gd name="connsiteY32" fmla="*/ 81945 h 100445"/>
                <a:gd name="connsiteX33" fmla="*/ 18708 w 94464"/>
                <a:gd name="connsiteY33" fmla="*/ 80802 h 100445"/>
                <a:gd name="connsiteX34" fmla="*/ 15755 w 94464"/>
                <a:gd name="connsiteY34" fmla="*/ 83945 h 100445"/>
                <a:gd name="connsiteX35" fmla="*/ 14041 w 94464"/>
                <a:gd name="connsiteY35" fmla="*/ 83945 h 100445"/>
                <a:gd name="connsiteX36" fmla="*/ 13565 w 94464"/>
                <a:gd name="connsiteY36" fmla="*/ 85088 h 100445"/>
                <a:gd name="connsiteX37" fmla="*/ 15089 w 94464"/>
                <a:gd name="connsiteY37" fmla="*/ 85850 h 100445"/>
                <a:gd name="connsiteX38" fmla="*/ 19184 w 94464"/>
                <a:gd name="connsiteY38" fmla="*/ 85850 h 100445"/>
                <a:gd name="connsiteX39" fmla="*/ 20994 w 94464"/>
                <a:gd name="connsiteY39" fmla="*/ 83469 h 100445"/>
                <a:gd name="connsiteX40" fmla="*/ 22137 w 94464"/>
                <a:gd name="connsiteY40" fmla="*/ 82897 h 100445"/>
                <a:gd name="connsiteX41" fmla="*/ 23375 w 94464"/>
                <a:gd name="connsiteY41" fmla="*/ 84135 h 100445"/>
                <a:gd name="connsiteX42" fmla="*/ 22423 w 94464"/>
                <a:gd name="connsiteY42" fmla="*/ 85278 h 100445"/>
                <a:gd name="connsiteX43" fmla="*/ 22423 w 94464"/>
                <a:gd name="connsiteY43" fmla="*/ 86612 h 100445"/>
                <a:gd name="connsiteX44" fmla="*/ 24804 w 94464"/>
                <a:gd name="connsiteY44" fmla="*/ 87183 h 100445"/>
                <a:gd name="connsiteX45" fmla="*/ 26233 w 94464"/>
                <a:gd name="connsiteY45" fmla="*/ 86041 h 100445"/>
                <a:gd name="connsiteX46" fmla="*/ 26900 w 94464"/>
                <a:gd name="connsiteY46" fmla="*/ 85183 h 100445"/>
                <a:gd name="connsiteX47" fmla="*/ 26233 w 94464"/>
                <a:gd name="connsiteY47" fmla="*/ 88612 h 100445"/>
                <a:gd name="connsiteX48" fmla="*/ 25566 w 94464"/>
                <a:gd name="connsiteY48" fmla="*/ 89374 h 100445"/>
                <a:gd name="connsiteX49" fmla="*/ 25566 w 94464"/>
                <a:gd name="connsiteY49" fmla="*/ 90327 h 100445"/>
                <a:gd name="connsiteX50" fmla="*/ 26233 w 94464"/>
                <a:gd name="connsiteY50" fmla="*/ 90327 h 100445"/>
                <a:gd name="connsiteX51" fmla="*/ 28900 w 94464"/>
                <a:gd name="connsiteY51" fmla="*/ 89279 h 100445"/>
                <a:gd name="connsiteX52" fmla="*/ 29376 w 94464"/>
                <a:gd name="connsiteY52" fmla="*/ 86993 h 100445"/>
                <a:gd name="connsiteX53" fmla="*/ 30319 w 94464"/>
                <a:gd name="connsiteY53" fmla="*/ 86984 h 100445"/>
                <a:gd name="connsiteX54" fmla="*/ 30328 w 94464"/>
                <a:gd name="connsiteY54" fmla="*/ 86993 h 100445"/>
                <a:gd name="connsiteX55" fmla="*/ 30328 w 94464"/>
                <a:gd name="connsiteY55" fmla="*/ 90517 h 100445"/>
                <a:gd name="connsiteX56" fmla="*/ 32043 w 94464"/>
                <a:gd name="connsiteY56" fmla="*/ 92708 h 100445"/>
                <a:gd name="connsiteX57" fmla="*/ 34043 w 94464"/>
                <a:gd name="connsiteY57" fmla="*/ 93280 h 100445"/>
                <a:gd name="connsiteX58" fmla="*/ 34043 w 94464"/>
                <a:gd name="connsiteY58" fmla="*/ 92708 h 100445"/>
                <a:gd name="connsiteX59" fmla="*/ 32710 w 94464"/>
                <a:gd name="connsiteY59" fmla="*/ 89850 h 100445"/>
                <a:gd name="connsiteX60" fmla="*/ 32710 w 94464"/>
                <a:gd name="connsiteY60" fmla="*/ 87279 h 100445"/>
                <a:gd name="connsiteX61" fmla="*/ 34043 w 94464"/>
                <a:gd name="connsiteY61" fmla="*/ 88231 h 100445"/>
                <a:gd name="connsiteX62" fmla="*/ 34043 w 94464"/>
                <a:gd name="connsiteY62" fmla="*/ 89565 h 100445"/>
                <a:gd name="connsiteX63" fmla="*/ 34043 w 94464"/>
                <a:gd name="connsiteY63" fmla="*/ 89565 h 100445"/>
                <a:gd name="connsiteX64" fmla="*/ 35253 w 94464"/>
                <a:gd name="connsiteY64" fmla="*/ 89593 h 100445"/>
                <a:gd name="connsiteX65" fmla="*/ 35282 w 94464"/>
                <a:gd name="connsiteY65" fmla="*/ 89565 h 100445"/>
                <a:gd name="connsiteX66" fmla="*/ 36205 w 94464"/>
                <a:gd name="connsiteY66" fmla="*/ 88783 h 100445"/>
                <a:gd name="connsiteX67" fmla="*/ 36329 w 94464"/>
                <a:gd name="connsiteY67" fmla="*/ 88803 h 100445"/>
                <a:gd name="connsiteX68" fmla="*/ 36329 w 94464"/>
                <a:gd name="connsiteY68" fmla="*/ 91851 h 100445"/>
                <a:gd name="connsiteX69" fmla="*/ 38806 w 94464"/>
                <a:gd name="connsiteY69" fmla="*/ 96327 h 100445"/>
                <a:gd name="connsiteX70" fmla="*/ 39758 w 94464"/>
                <a:gd name="connsiteY70" fmla="*/ 96804 h 100445"/>
                <a:gd name="connsiteX71" fmla="*/ 41377 w 94464"/>
                <a:gd name="connsiteY71" fmla="*/ 96232 h 100445"/>
                <a:gd name="connsiteX72" fmla="*/ 41377 w 94464"/>
                <a:gd name="connsiteY72" fmla="*/ 94613 h 100445"/>
                <a:gd name="connsiteX73" fmla="*/ 41377 w 94464"/>
                <a:gd name="connsiteY73" fmla="*/ 92517 h 100445"/>
                <a:gd name="connsiteX74" fmla="*/ 43130 w 94464"/>
                <a:gd name="connsiteY74" fmla="*/ 91270 h 100445"/>
                <a:gd name="connsiteX75" fmla="*/ 43187 w 94464"/>
                <a:gd name="connsiteY75" fmla="*/ 91279 h 100445"/>
                <a:gd name="connsiteX76" fmla="*/ 44902 w 94464"/>
                <a:gd name="connsiteY76" fmla="*/ 92994 h 100445"/>
                <a:gd name="connsiteX77" fmla="*/ 44902 w 94464"/>
                <a:gd name="connsiteY77" fmla="*/ 94899 h 100445"/>
                <a:gd name="connsiteX78" fmla="*/ 47283 w 94464"/>
                <a:gd name="connsiteY78" fmla="*/ 95851 h 100445"/>
                <a:gd name="connsiteX79" fmla="*/ 47283 w 94464"/>
                <a:gd name="connsiteY79" fmla="*/ 95184 h 100445"/>
                <a:gd name="connsiteX80" fmla="*/ 46711 w 94464"/>
                <a:gd name="connsiteY80" fmla="*/ 93470 h 100445"/>
                <a:gd name="connsiteX81" fmla="*/ 46711 w 94464"/>
                <a:gd name="connsiteY81" fmla="*/ 92041 h 100445"/>
                <a:gd name="connsiteX82" fmla="*/ 48426 w 94464"/>
                <a:gd name="connsiteY82" fmla="*/ 92041 h 100445"/>
                <a:gd name="connsiteX83" fmla="*/ 48998 w 94464"/>
                <a:gd name="connsiteY83" fmla="*/ 93374 h 100445"/>
                <a:gd name="connsiteX84" fmla="*/ 48998 w 94464"/>
                <a:gd name="connsiteY84" fmla="*/ 96708 h 100445"/>
                <a:gd name="connsiteX85" fmla="*/ 48998 w 94464"/>
                <a:gd name="connsiteY85" fmla="*/ 98423 h 100445"/>
                <a:gd name="connsiteX86" fmla="*/ 50236 w 94464"/>
                <a:gd name="connsiteY86" fmla="*/ 100042 h 100445"/>
                <a:gd name="connsiteX87" fmla="*/ 51760 w 94464"/>
                <a:gd name="connsiteY87" fmla="*/ 100042 h 100445"/>
                <a:gd name="connsiteX88" fmla="*/ 52712 w 94464"/>
                <a:gd name="connsiteY88" fmla="*/ 100042 h 100445"/>
                <a:gd name="connsiteX89" fmla="*/ 52712 w 94464"/>
                <a:gd name="connsiteY89" fmla="*/ 99090 h 100445"/>
                <a:gd name="connsiteX90" fmla="*/ 52046 w 94464"/>
                <a:gd name="connsiteY90" fmla="*/ 96518 h 100445"/>
                <a:gd name="connsiteX91" fmla="*/ 52808 w 94464"/>
                <a:gd name="connsiteY91" fmla="*/ 95851 h 100445"/>
                <a:gd name="connsiteX92" fmla="*/ 53760 w 94464"/>
                <a:gd name="connsiteY92" fmla="*/ 95851 h 100445"/>
                <a:gd name="connsiteX93" fmla="*/ 54427 w 94464"/>
                <a:gd name="connsiteY93" fmla="*/ 97471 h 100445"/>
                <a:gd name="connsiteX94" fmla="*/ 54427 w 94464"/>
                <a:gd name="connsiteY94" fmla="*/ 99090 h 100445"/>
                <a:gd name="connsiteX95" fmla="*/ 56427 w 94464"/>
                <a:gd name="connsiteY95" fmla="*/ 100042 h 100445"/>
                <a:gd name="connsiteX96" fmla="*/ 57189 w 94464"/>
                <a:gd name="connsiteY96" fmla="*/ 99090 h 100445"/>
                <a:gd name="connsiteX97" fmla="*/ 56618 w 94464"/>
                <a:gd name="connsiteY97" fmla="*/ 97851 h 100445"/>
                <a:gd name="connsiteX98" fmla="*/ 55189 w 94464"/>
                <a:gd name="connsiteY98" fmla="*/ 93756 h 100445"/>
                <a:gd name="connsiteX99" fmla="*/ 55941 w 94464"/>
                <a:gd name="connsiteY99" fmla="*/ 92813 h 100445"/>
                <a:gd name="connsiteX100" fmla="*/ 56046 w 94464"/>
                <a:gd name="connsiteY100" fmla="*/ 92803 h 100445"/>
                <a:gd name="connsiteX101" fmla="*/ 57094 w 94464"/>
                <a:gd name="connsiteY101" fmla="*/ 93374 h 100445"/>
                <a:gd name="connsiteX102" fmla="*/ 57094 w 94464"/>
                <a:gd name="connsiteY102" fmla="*/ 94232 h 100445"/>
                <a:gd name="connsiteX103" fmla="*/ 57094 w 94464"/>
                <a:gd name="connsiteY103" fmla="*/ 95756 h 100445"/>
                <a:gd name="connsiteX104" fmla="*/ 58237 w 94464"/>
                <a:gd name="connsiteY104" fmla="*/ 97375 h 100445"/>
                <a:gd name="connsiteX105" fmla="*/ 60427 w 94464"/>
                <a:gd name="connsiteY105" fmla="*/ 97375 h 100445"/>
                <a:gd name="connsiteX106" fmla="*/ 60427 w 94464"/>
                <a:gd name="connsiteY106" fmla="*/ 95851 h 100445"/>
                <a:gd name="connsiteX107" fmla="*/ 60427 w 94464"/>
                <a:gd name="connsiteY107" fmla="*/ 94613 h 100445"/>
                <a:gd name="connsiteX108" fmla="*/ 60427 w 94464"/>
                <a:gd name="connsiteY108" fmla="*/ 94041 h 100445"/>
                <a:gd name="connsiteX109" fmla="*/ 60427 w 94464"/>
                <a:gd name="connsiteY109" fmla="*/ 94041 h 100445"/>
                <a:gd name="connsiteX110" fmla="*/ 62714 w 94464"/>
                <a:gd name="connsiteY110" fmla="*/ 95184 h 100445"/>
                <a:gd name="connsiteX111" fmla="*/ 62714 w 94464"/>
                <a:gd name="connsiteY111" fmla="*/ 96994 h 100445"/>
                <a:gd name="connsiteX112" fmla="*/ 62714 w 94464"/>
                <a:gd name="connsiteY112" fmla="*/ 98708 h 100445"/>
                <a:gd name="connsiteX113" fmla="*/ 62714 w 94464"/>
                <a:gd name="connsiteY113" fmla="*/ 99280 h 100445"/>
                <a:gd name="connsiteX114" fmla="*/ 64142 w 94464"/>
                <a:gd name="connsiteY114" fmla="*/ 99280 h 100445"/>
                <a:gd name="connsiteX115" fmla="*/ 65095 w 94464"/>
                <a:gd name="connsiteY115" fmla="*/ 99280 h 100445"/>
                <a:gd name="connsiteX116" fmla="*/ 65809 w 94464"/>
                <a:gd name="connsiteY116" fmla="*/ 97537 h 100445"/>
                <a:gd name="connsiteX117" fmla="*/ 65666 w 94464"/>
                <a:gd name="connsiteY117" fmla="*/ 97280 h 100445"/>
                <a:gd name="connsiteX118" fmla="*/ 64523 w 94464"/>
                <a:gd name="connsiteY118" fmla="*/ 94899 h 100445"/>
                <a:gd name="connsiteX119" fmla="*/ 64838 w 94464"/>
                <a:gd name="connsiteY119" fmla="*/ 94013 h 100445"/>
                <a:gd name="connsiteX120" fmla="*/ 65095 w 94464"/>
                <a:gd name="connsiteY120" fmla="*/ 93946 h 100445"/>
                <a:gd name="connsiteX121" fmla="*/ 66714 w 94464"/>
                <a:gd name="connsiteY121" fmla="*/ 94517 h 100445"/>
                <a:gd name="connsiteX122" fmla="*/ 67190 w 94464"/>
                <a:gd name="connsiteY122" fmla="*/ 95756 h 100445"/>
                <a:gd name="connsiteX123" fmla="*/ 67190 w 94464"/>
                <a:gd name="connsiteY123" fmla="*/ 96518 h 100445"/>
                <a:gd name="connsiteX124" fmla="*/ 67952 w 94464"/>
                <a:gd name="connsiteY124" fmla="*/ 97280 h 100445"/>
                <a:gd name="connsiteX125" fmla="*/ 69667 w 94464"/>
                <a:gd name="connsiteY125" fmla="*/ 96804 h 100445"/>
                <a:gd name="connsiteX126" fmla="*/ 69667 w 94464"/>
                <a:gd name="connsiteY126" fmla="*/ 95280 h 100445"/>
                <a:gd name="connsiteX127" fmla="*/ 70715 w 94464"/>
                <a:gd name="connsiteY127" fmla="*/ 95280 h 100445"/>
                <a:gd name="connsiteX128" fmla="*/ 71858 w 94464"/>
                <a:gd name="connsiteY128" fmla="*/ 95946 h 100445"/>
                <a:gd name="connsiteX129" fmla="*/ 71858 w 94464"/>
                <a:gd name="connsiteY129" fmla="*/ 96708 h 100445"/>
                <a:gd name="connsiteX130" fmla="*/ 72429 w 94464"/>
                <a:gd name="connsiteY130" fmla="*/ 98804 h 100445"/>
                <a:gd name="connsiteX131" fmla="*/ 72429 w 94464"/>
                <a:gd name="connsiteY131" fmla="*/ 98804 h 100445"/>
                <a:gd name="connsiteX132" fmla="*/ 92432 w 94464"/>
                <a:gd name="connsiteY132" fmla="*/ 17365 h 100445"/>
                <a:gd name="connsiteX133" fmla="*/ 90908 w 94464"/>
                <a:gd name="connsiteY133" fmla="*/ 18413 h 100445"/>
                <a:gd name="connsiteX134" fmla="*/ 93479 w 94464"/>
                <a:gd name="connsiteY134" fmla="*/ 15365 h 100445"/>
                <a:gd name="connsiteX135" fmla="*/ 94432 w 94464"/>
                <a:gd name="connsiteY135" fmla="*/ 13555 h 100445"/>
                <a:gd name="connsiteX136" fmla="*/ 94432 w 94464"/>
                <a:gd name="connsiteY136" fmla="*/ 12984 h 100445"/>
                <a:gd name="connsiteX137" fmla="*/ 94432 w 94464"/>
                <a:gd name="connsiteY137" fmla="*/ 12984 h 100445"/>
                <a:gd name="connsiteX138" fmla="*/ 90336 w 94464"/>
                <a:gd name="connsiteY138" fmla="*/ 13460 h 100445"/>
                <a:gd name="connsiteX139" fmla="*/ 88526 w 94464"/>
                <a:gd name="connsiteY139" fmla="*/ 15936 h 100445"/>
                <a:gd name="connsiteX140" fmla="*/ 87288 w 94464"/>
                <a:gd name="connsiteY140" fmla="*/ 16413 h 100445"/>
                <a:gd name="connsiteX141" fmla="*/ 86145 w 94464"/>
                <a:gd name="connsiteY141" fmla="*/ 15175 h 100445"/>
                <a:gd name="connsiteX142" fmla="*/ 87002 w 94464"/>
                <a:gd name="connsiteY142" fmla="*/ 14031 h 100445"/>
                <a:gd name="connsiteX143" fmla="*/ 87002 w 94464"/>
                <a:gd name="connsiteY143" fmla="*/ 12698 h 100445"/>
                <a:gd name="connsiteX144" fmla="*/ 84526 w 94464"/>
                <a:gd name="connsiteY144" fmla="*/ 12126 h 100445"/>
                <a:gd name="connsiteX145" fmla="*/ 83097 w 94464"/>
                <a:gd name="connsiteY145" fmla="*/ 13365 h 100445"/>
                <a:gd name="connsiteX146" fmla="*/ 82526 w 94464"/>
                <a:gd name="connsiteY146" fmla="*/ 14127 h 100445"/>
                <a:gd name="connsiteX147" fmla="*/ 83097 w 94464"/>
                <a:gd name="connsiteY147" fmla="*/ 10698 h 100445"/>
                <a:gd name="connsiteX148" fmla="*/ 83764 w 94464"/>
                <a:gd name="connsiteY148" fmla="*/ 9936 h 100445"/>
                <a:gd name="connsiteX149" fmla="*/ 83764 w 94464"/>
                <a:gd name="connsiteY149" fmla="*/ 8983 h 100445"/>
                <a:gd name="connsiteX150" fmla="*/ 83097 w 94464"/>
                <a:gd name="connsiteY150" fmla="*/ 8983 h 100445"/>
                <a:gd name="connsiteX151" fmla="*/ 80430 w 94464"/>
                <a:gd name="connsiteY151" fmla="*/ 10031 h 100445"/>
                <a:gd name="connsiteX152" fmla="*/ 80430 w 94464"/>
                <a:gd name="connsiteY152" fmla="*/ 12317 h 100445"/>
                <a:gd name="connsiteX153" fmla="*/ 79487 w 94464"/>
                <a:gd name="connsiteY153" fmla="*/ 12326 h 100445"/>
                <a:gd name="connsiteX154" fmla="*/ 79477 w 94464"/>
                <a:gd name="connsiteY154" fmla="*/ 12317 h 100445"/>
                <a:gd name="connsiteX155" fmla="*/ 79477 w 94464"/>
                <a:gd name="connsiteY155" fmla="*/ 12317 h 100445"/>
                <a:gd name="connsiteX156" fmla="*/ 79477 w 94464"/>
                <a:gd name="connsiteY156" fmla="*/ 8793 h 100445"/>
                <a:gd name="connsiteX157" fmla="*/ 77763 w 94464"/>
                <a:gd name="connsiteY157" fmla="*/ 6697 h 100445"/>
                <a:gd name="connsiteX158" fmla="*/ 75763 w 94464"/>
                <a:gd name="connsiteY158" fmla="*/ 6030 h 100445"/>
                <a:gd name="connsiteX159" fmla="*/ 75763 w 94464"/>
                <a:gd name="connsiteY159" fmla="*/ 6697 h 100445"/>
                <a:gd name="connsiteX160" fmla="*/ 77096 w 94464"/>
                <a:gd name="connsiteY160" fmla="*/ 9459 h 100445"/>
                <a:gd name="connsiteX161" fmla="*/ 77096 w 94464"/>
                <a:gd name="connsiteY161" fmla="*/ 12031 h 100445"/>
                <a:gd name="connsiteX162" fmla="*/ 75763 w 94464"/>
                <a:gd name="connsiteY162" fmla="*/ 11079 h 100445"/>
                <a:gd name="connsiteX163" fmla="*/ 75763 w 94464"/>
                <a:gd name="connsiteY163" fmla="*/ 9840 h 100445"/>
                <a:gd name="connsiteX164" fmla="*/ 75763 w 94464"/>
                <a:gd name="connsiteY164" fmla="*/ 9840 h 100445"/>
                <a:gd name="connsiteX165" fmla="*/ 74525 w 94464"/>
                <a:gd name="connsiteY165" fmla="*/ 10317 h 100445"/>
                <a:gd name="connsiteX166" fmla="*/ 73477 w 94464"/>
                <a:gd name="connsiteY166" fmla="*/ 10983 h 100445"/>
                <a:gd name="connsiteX167" fmla="*/ 73477 w 94464"/>
                <a:gd name="connsiteY167" fmla="*/ 8031 h 100445"/>
                <a:gd name="connsiteX168" fmla="*/ 70905 w 94464"/>
                <a:gd name="connsiteY168" fmla="*/ 3554 h 100445"/>
                <a:gd name="connsiteX169" fmla="*/ 70048 w 94464"/>
                <a:gd name="connsiteY169" fmla="*/ 3078 h 100445"/>
                <a:gd name="connsiteX170" fmla="*/ 68333 w 94464"/>
                <a:gd name="connsiteY170" fmla="*/ 3744 h 100445"/>
                <a:gd name="connsiteX171" fmla="*/ 68333 w 94464"/>
                <a:gd name="connsiteY171" fmla="*/ 5268 h 100445"/>
                <a:gd name="connsiteX172" fmla="*/ 68333 w 94464"/>
                <a:gd name="connsiteY172" fmla="*/ 7459 h 100445"/>
                <a:gd name="connsiteX173" fmla="*/ 66695 w 94464"/>
                <a:gd name="connsiteY173" fmla="*/ 8640 h 100445"/>
                <a:gd name="connsiteX174" fmla="*/ 66524 w 94464"/>
                <a:gd name="connsiteY174" fmla="*/ 8602 h 100445"/>
                <a:gd name="connsiteX175" fmla="*/ 64904 w 94464"/>
                <a:gd name="connsiteY175" fmla="*/ 6983 h 100445"/>
                <a:gd name="connsiteX176" fmla="*/ 64904 w 94464"/>
                <a:gd name="connsiteY176" fmla="*/ 5078 h 100445"/>
                <a:gd name="connsiteX177" fmla="*/ 62618 w 94464"/>
                <a:gd name="connsiteY177" fmla="*/ 4125 h 100445"/>
                <a:gd name="connsiteX178" fmla="*/ 62618 w 94464"/>
                <a:gd name="connsiteY178" fmla="*/ 4792 h 100445"/>
                <a:gd name="connsiteX179" fmla="*/ 63190 w 94464"/>
                <a:gd name="connsiteY179" fmla="*/ 6411 h 100445"/>
                <a:gd name="connsiteX180" fmla="*/ 63190 w 94464"/>
                <a:gd name="connsiteY180" fmla="*/ 7935 h 100445"/>
                <a:gd name="connsiteX181" fmla="*/ 61475 w 94464"/>
                <a:gd name="connsiteY181" fmla="*/ 7935 h 100445"/>
                <a:gd name="connsiteX182" fmla="*/ 60904 w 94464"/>
                <a:gd name="connsiteY182" fmla="*/ 6602 h 100445"/>
                <a:gd name="connsiteX183" fmla="*/ 60904 w 94464"/>
                <a:gd name="connsiteY183" fmla="*/ 3268 h 100445"/>
                <a:gd name="connsiteX184" fmla="*/ 60904 w 94464"/>
                <a:gd name="connsiteY184" fmla="*/ 1649 h 100445"/>
                <a:gd name="connsiteX185" fmla="*/ 59666 w 94464"/>
                <a:gd name="connsiteY185" fmla="*/ 30 h 100445"/>
                <a:gd name="connsiteX186" fmla="*/ 58142 w 94464"/>
                <a:gd name="connsiteY186" fmla="*/ 30 h 100445"/>
                <a:gd name="connsiteX187" fmla="*/ 57189 w 94464"/>
                <a:gd name="connsiteY187" fmla="*/ 30 h 100445"/>
                <a:gd name="connsiteX188" fmla="*/ 57189 w 94464"/>
                <a:gd name="connsiteY188" fmla="*/ 982 h 100445"/>
                <a:gd name="connsiteX189" fmla="*/ 57856 w 94464"/>
                <a:gd name="connsiteY189" fmla="*/ 3554 h 100445"/>
                <a:gd name="connsiteX190" fmla="*/ 57094 w 94464"/>
                <a:gd name="connsiteY190" fmla="*/ 4221 h 100445"/>
                <a:gd name="connsiteX191" fmla="*/ 56141 w 94464"/>
                <a:gd name="connsiteY191" fmla="*/ 4221 h 100445"/>
                <a:gd name="connsiteX192" fmla="*/ 55379 w 94464"/>
                <a:gd name="connsiteY192" fmla="*/ 2601 h 100445"/>
                <a:gd name="connsiteX193" fmla="*/ 55379 w 94464"/>
                <a:gd name="connsiteY193" fmla="*/ 982 h 100445"/>
                <a:gd name="connsiteX194" fmla="*/ 53379 w 94464"/>
                <a:gd name="connsiteY194" fmla="*/ 30 h 100445"/>
                <a:gd name="connsiteX195" fmla="*/ 52522 w 94464"/>
                <a:gd name="connsiteY195" fmla="*/ 982 h 100445"/>
                <a:gd name="connsiteX196" fmla="*/ 53189 w 94464"/>
                <a:gd name="connsiteY196" fmla="*/ 2220 h 100445"/>
                <a:gd name="connsiteX197" fmla="*/ 54617 w 94464"/>
                <a:gd name="connsiteY197" fmla="*/ 6316 h 100445"/>
                <a:gd name="connsiteX198" fmla="*/ 53760 w 94464"/>
                <a:gd name="connsiteY198" fmla="*/ 7173 h 100445"/>
                <a:gd name="connsiteX199" fmla="*/ 52712 w 94464"/>
                <a:gd name="connsiteY199" fmla="*/ 6697 h 100445"/>
                <a:gd name="connsiteX200" fmla="*/ 52712 w 94464"/>
                <a:gd name="connsiteY200" fmla="*/ 5840 h 100445"/>
                <a:gd name="connsiteX201" fmla="*/ 52712 w 94464"/>
                <a:gd name="connsiteY201" fmla="*/ 4411 h 100445"/>
                <a:gd name="connsiteX202" fmla="*/ 51665 w 94464"/>
                <a:gd name="connsiteY202" fmla="*/ 2792 h 100445"/>
                <a:gd name="connsiteX203" fmla="*/ 49474 w 94464"/>
                <a:gd name="connsiteY203" fmla="*/ 2792 h 100445"/>
                <a:gd name="connsiteX204" fmla="*/ 49474 w 94464"/>
                <a:gd name="connsiteY204" fmla="*/ 4221 h 100445"/>
                <a:gd name="connsiteX205" fmla="*/ 49474 w 94464"/>
                <a:gd name="connsiteY205" fmla="*/ 5459 h 100445"/>
                <a:gd name="connsiteX206" fmla="*/ 49474 w 94464"/>
                <a:gd name="connsiteY206" fmla="*/ 6030 h 100445"/>
                <a:gd name="connsiteX207" fmla="*/ 48998 w 94464"/>
                <a:gd name="connsiteY207" fmla="*/ 6030 h 100445"/>
                <a:gd name="connsiteX208" fmla="*/ 46807 w 94464"/>
                <a:gd name="connsiteY208" fmla="*/ 4887 h 100445"/>
                <a:gd name="connsiteX209" fmla="*/ 46807 w 94464"/>
                <a:gd name="connsiteY209" fmla="*/ 3078 h 100445"/>
                <a:gd name="connsiteX210" fmla="*/ 46807 w 94464"/>
                <a:gd name="connsiteY210" fmla="*/ 1363 h 100445"/>
                <a:gd name="connsiteX211" fmla="*/ 46807 w 94464"/>
                <a:gd name="connsiteY211" fmla="*/ 792 h 100445"/>
                <a:gd name="connsiteX212" fmla="*/ 45378 w 94464"/>
                <a:gd name="connsiteY212" fmla="*/ 792 h 100445"/>
                <a:gd name="connsiteX213" fmla="*/ 44426 w 94464"/>
                <a:gd name="connsiteY213" fmla="*/ 792 h 100445"/>
                <a:gd name="connsiteX214" fmla="*/ 43711 w 94464"/>
                <a:gd name="connsiteY214" fmla="*/ 2535 h 100445"/>
                <a:gd name="connsiteX215" fmla="*/ 43854 w 94464"/>
                <a:gd name="connsiteY215" fmla="*/ 2792 h 100445"/>
                <a:gd name="connsiteX216" fmla="*/ 44997 w 94464"/>
                <a:gd name="connsiteY216" fmla="*/ 5173 h 100445"/>
                <a:gd name="connsiteX217" fmla="*/ 45007 w 94464"/>
                <a:gd name="connsiteY217" fmla="*/ 6116 h 100445"/>
                <a:gd name="connsiteX218" fmla="*/ 44997 w 94464"/>
                <a:gd name="connsiteY218" fmla="*/ 6126 h 100445"/>
                <a:gd name="connsiteX219" fmla="*/ 43378 w 94464"/>
                <a:gd name="connsiteY219" fmla="*/ 5554 h 100445"/>
                <a:gd name="connsiteX220" fmla="*/ 42902 w 94464"/>
                <a:gd name="connsiteY220" fmla="*/ 4411 h 100445"/>
                <a:gd name="connsiteX221" fmla="*/ 42902 w 94464"/>
                <a:gd name="connsiteY221" fmla="*/ 3554 h 100445"/>
                <a:gd name="connsiteX222" fmla="*/ 42140 w 94464"/>
                <a:gd name="connsiteY222" fmla="*/ 2792 h 100445"/>
                <a:gd name="connsiteX223" fmla="*/ 40425 w 94464"/>
                <a:gd name="connsiteY223" fmla="*/ 3363 h 100445"/>
                <a:gd name="connsiteX224" fmla="*/ 40425 w 94464"/>
                <a:gd name="connsiteY224" fmla="*/ 4887 h 100445"/>
                <a:gd name="connsiteX225" fmla="*/ 39377 w 94464"/>
                <a:gd name="connsiteY225" fmla="*/ 4887 h 100445"/>
                <a:gd name="connsiteX226" fmla="*/ 38234 w 94464"/>
                <a:gd name="connsiteY226" fmla="*/ 4221 h 100445"/>
                <a:gd name="connsiteX227" fmla="*/ 38234 w 94464"/>
                <a:gd name="connsiteY227" fmla="*/ 3363 h 100445"/>
                <a:gd name="connsiteX228" fmla="*/ 37663 w 94464"/>
                <a:gd name="connsiteY228" fmla="*/ 1363 h 100445"/>
                <a:gd name="connsiteX229" fmla="*/ 35567 w 94464"/>
                <a:gd name="connsiteY229" fmla="*/ -256 h 100445"/>
                <a:gd name="connsiteX230" fmla="*/ 33948 w 94464"/>
                <a:gd name="connsiteY230" fmla="*/ -256 h 100445"/>
                <a:gd name="connsiteX231" fmla="*/ 33948 w 94464"/>
                <a:gd name="connsiteY231" fmla="*/ 220 h 100445"/>
                <a:gd name="connsiteX232" fmla="*/ 34710 w 94464"/>
                <a:gd name="connsiteY232" fmla="*/ 2792 h 100445"/>
                <a:gd name="connsiteX233" fmla="*/ 35377 w 94464"/>
                <a:gd name="connsiteY233" fmla="*/ 4221 h 100445"/>
                <a:gd name="connsiteX234" fmla="*/ 34805 w 94464"/>
                <a:gd name="connsiteY234" fmla="*/ 4697 h 100445"/>
                <a:gd name="connsiteX235" fmla="*/ 33662 w 94464"/>
                <a:gd name="connsiteY235" fmla="*/ 4221 h 100445"/>
                <a:gd name="connsiteX236" fmla="*/ 32710 w 94464"/>
                <a:gd name="connsiteY236" fmla="*/ 3554 h 100445"/>
                <a:gd name="connsiteX237" fmla="*/ 31567 w 94464"/>
                <a:gd name="connsiteY237" fmla="*/ 3554 h 100445"/>
                <a:gd name="connsiteX238" fmla="*/ 30995 w 94464"/>
                <a:gd name="connsiteY238" fmla="*/ 4316 h 100445"/>
                <a:gd name="connsiteX239" fmla="*/ 30995 w 94464"/>
                <a:gd name="connsiteY239" fmla="*/ 4792 h 100445"/>
                <a:gd name="connsiteX240" fmla="*/ 29567 w 94464"/>
                <a:gd name="connsiteY240" fmla="*/ 4792 h 100445"/>
                <a:gd name="connsiteX241" fmla="*/ 28805 w 94464"/>
                <a:gd name="connsiteY241" fmla="*/ 4030 h 100445"/>
                <a:gd name="connsiteX242" fmla="*/ 28805 w 94464"/>
                <a:gd name="connsiteY242" fmla="*/ 3173 h 100445"/>
                <a:gd name="connsiteX243" fmla="*/ 29376 w 94464"/>
                <a:gd name="connsiteY243" fmla="*/ 2506 h 100445"/>
                <a:gd name="connsiteX244" fmla="*/ 29376 w 94464"/>
                <a:gd name="connsiteY244" fmla="*/ 2506 h 100445"/>
                <a:gd name="connsiteX245" fmla="*/ 29376 w 94464"/>
                <a:gd name="connsiteY245" fmla="*/ 1744 h 100445"/>
                <a:gd name="connsiteX246" fmla="*/ 26995 w 94464"/>
                <a:gd name="connsiteY246" fmla="*/ 1744 h 100445"/>
                <a:gd name="connsiteX247" fmla="*/ 26042 w 94464"/>
                <a:gd name="connsiteY247" fmla="*/ 3459 h 100445"/>
                <a:gd name="connsiteX248" fmla="*/ 26042 w 94464"/>
                <a:gd name="connsiteY248" fmla="*/ 4411 h 100445"/>
                <a:gd name="connsiteX249" fmla="*/ 24614 w 94464"/>
                <a:gd name="connsiteY249" fmla="*/ 5173 h 100445"/>
                <a:gd name="connsiteX250" fmla="*/ 24614 w 94464"/>
                <a:gd name="connsiteY250" fmla="*/ 5173 h 100445"/>
                <a:gd name="connsiteX251" fmla="*/ 23852 w 94464"/>
                <a:gd name="connsiteY251" fmla="*/ 3554 h 100445"/>
                <a:gd name="connsiteX252" fmla="*/ 24804 w 94464"/>
                <a:gd name="connsiteY252" fmla="*/ 2220 h 100445"/>
                <a:gd name="connsiteX253" fmla="*/ 25252 w 94464"/>
                <a:gd name="connsiteY253" fmla="*/ 1239 h 100445"/>
                <a:gd name="connsiteX254" fmla="*/ 24804 w 94464"/>
                <a:gd name="connsiteY254" fmla="*/ 792 h 100445"/>
                <a:gd name="connsiteX255" fmla="*/ 23185 w 94464"/>
                <a:gd name="connsiteY255" fmla="*/ 792 h 100445"/>
                <a:gd name="connsiteX256" fmla="*/ 22613 w 94464"/>
                <a:gd name="connsiteY256" fmla="*/ 1458 h 100445"/>
                <a:gd name="connsiteX257" fmla="*/ 23566 w 94464"/>
                <a:gd name="connsiteY257" fmla="*/ 8507 h 100445"/>
                <a:gd name="connsiteX258" fmla="*/ 706 w 94464"/>
                <a:gd name="connsiteY258" fmla="*/ 71943 h 10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94464" h="100445">
                  <a:moveTo>
                    <a:pt x="706" y="71943"/>
                  </a:moveTo>
                  <a:lnTo>
                    <a:pt x="39" y="72991"/>
                  </a:lnTo>
                  <a:cubicBezTo>
                    <a:pt x="-56" y="73239"/>
                    <a:pt x="-56" y="73505"/>
                    <a:pt x="39" y="73753"/>
                  </a:cubicBezTo>
                  <a:cubicBezTo>
                    <a:pt x="782" y="74144"/>
                    <a:pt x="1677" y="74144"/>
                    <a:pt x="2420" y="73753"/>
                  </a:cubicBezTo>
                  <a:cubicBezTo>
                    <a:pt x="3030" y="73401"/>
                    <a:pt x="3392" y="72744"/>
                    <a:pt x="3373" y="72038"/>
                  </a:cubicBezTo>
                  <a:cubicBezTo>
                    <a:pt x="3373" y="72038"/>
                    <a:pt x="3373" y="71372"/>
                    <a:pt x="3373" y="71086"/>
                  </a:cubicBezTo>
                  <a:cubicBezTo>
                    <a:pt x="3373" y="70800"/>
                    <a:pt x="4706" y="71086"/>
                    <a:pt x="4802" y="70324"/>
                  </a:cubicBezTo>
                  <a:lnTo>
                    <a:pt x="4802" y="70324"/>
                  </a:lnTo>
                  <a:cubicBezTo>
                    <a:pt x="4802" y="71467"/>
                    <a:pt x="5373" y="71372"/>
                    <a:pt x="5564" y="71943"/>
                  </a:cubicBezTo>
                  <a:cubicBezTo>
                    <a:pt x="5754" y="72515"/>
                    <a:pt x="5087" y="72896"/>
                    <a:pt x="4611" y="73277"/>
                  </a:cubicBezTo>
                  <a:cubicBezTo>
                    <a:pt x="4135" y="73658"/>
                    <a:pt x="3944" y="74324"/>
                    <a:pt x="4611" y="74706"/>
                  </a:cubicBezTo>
                  <a:cubicBezTo>
                    <a:pt x="5106" y="75125"/>
                    <a:pt x="5830" y="75125"/>
                    <a:pt x="6326" y="74706"/>
                  </a:cubicBezTo>
                  <a:cubicBezTo>
                    <a:pt x="6326" y="74706"/>
                    <a:pt x="6802" y="73944"/>
                    <a:pt x="7088" y="73658"/>
                  </a:cubicBezTo>
                  <a:cubicBezTo>
                    <a:pt x="7640" y="73315"/>
                    <a:pt x="8345" y="73315"/>
                    <a:pt x="8897" y="73658"/>
                  </a:cubicBezTo>
                  <a:cubicBezTo>
                    <a:pt x="9564" y="74134"/>
                    <a:pt x="8897" y="74801"/>
                    <a:pt x="8897" y="75182"/>
                  </a:cubicBezTo>
                  <a:lnTo>
                    <a:pt x="7088" y="76420"/>
                  </a:lnTo>
                  <a:cubicBezTo>
                    <a:pt x="6745" y="76563"/>
                    <a:pt x="6469" y="76839"/>
                    <a:pt x="6326" y="77182"/>
                  </a:cubicBezTo>
                  <a:cubicBezTo>
                    <a:pt x="6259" y="77601"/>
                    <a:pt x="6497" y="78001"/>
                    <a:pt x="6897" y="78135"/>
                  </a:cubicBezTo>
                  <a:cubicBezTo>
                    <a:pt x="7440" y="78382"/>
                    <a:pt x="8069" y="78382"/>
                    <a:pt x="8611" y="78135"/>
                  </a:cubicBezTo>
                  <a:cubicBezTo>
                    <a:pt x="9183" y="77887"/>
                    <a:pt x="9678" y="77496"/>
                    <a:pt x="10040" y="76992"/>
                  </a:cubicBezTo>
                  <a:cubicBezTo>
                    <a:pt x="10517" y="76420"/>
                    <a:pt x="11088" y="75753"/>
                    <a:pt x="12136" y="76039"/>
                  </a:cubicBezTo>
                  <a:cubicBezTo>
                    <a:pt x="13184" y="76325"/>
                    <a:pt x="13279" y="76896"/>
                    <a:pt x="13184" y="77277"/>
                  </a:cubicBezTo>
                  <a:cubicBezTo>
                    <a:pt x="12955" y="77763"/>
                    <a:pt x="12479" y="78087"/>
                    <a:pt x="11945" y="78135"/>
                  </a:cubicBezTo>
                  <a:cubicBezTo>
                    <a:pt x="11088" y="78135"/>
                    <a:pt x="9945" y="78706"/>
                    <a:pt x="10136" y="79468"/>
                  </a:cubicBezTo>
                  <a:cubicBezTo>
                    <a:pt x="10326" y="80230"/>
                    <a:pt x="11183" y="80516"/>
                    <a:pt x="12041" y="80611"/>
                  </a:cubicBezTo>
                  <a:cubicBezTo>
                    <a:pt x="12755" y="80649"/>
                    <a:pt x="13460" y="80449"/>
                    <a:pt x="14041" y="80040"/>
                  </a:cubicBezTo>
                  <a:cubicBezTo>
                    <a:pt x="14527" y="79658"/>
                    <a:pt x="15031" y="79306"/>
                    <a:pt x="15565" y="78992"/>
                  </a:cubicBezTo>
                  <a:cubicBezTo>
                    <a:pt x="15917" y="78792"/>
                    <a:pt x="16355" y="78792"/>
                    <a:pt x="16708" y="78992"/>
                  </a:cubicBezTo>
                  <a:cubicBezTo>
                    <a:pt x="16784" y="80078"/>
                    <a:pt x="16051" y="81050"/>
                    <a:pt x="14993" y="81278"/>
                  </a:cubicBezTo>
                  <a:cubicBezTo>
                    <a:pt x="14993" y="81278"/>
                    <a:pt x="14041" y="81278"/>
                    <a:pt x="13755" y="81754"/>
                  </a:cubicBezTo>
                  <a:cubicBezTo>
                    <a:pt x="13469" y="82230"/>
                    <a:pt x="13755" y="82516"/>
                    <a:pt x="13755" y="82706"/>
                  </a:cubicBezTo>
                  <a:lnTo>
                    <a:pt x="14327" y="82706"/>
                  </a:lnTo>
                  <a:cubicBezTo>
                    <a:pt x="15317" y="82897"/>
                    <a:pt x="16336" y="82611"/>
                    <a:pt x="17089" y="81945"/>
                  </a:cubicBezTo>
                  <a:cubicBezTo>
                    <a:pt x="17089" y="81945"/>
                    <a:pt x="17756" y="80802"/>
                    <a:pt x="18708" y="80802"/>
                  </a:cubicBezTo>
                  <a:cubicBezTo>
                    <a:pt x="18708" y="82326"/>
                    <a:pt x="17660" y="83564"/>
                    <a:pt x="15755" y="83945"/>
                  </a:cubicBezTo>
                  <a:lnTo>
                    <a:pt x="14041" y="83945"/>
                  </a:lnTo>
                  <a:cubicBezTo>
                    <a:pt x="13565" y="83945"/>
                    <a:pt x="13279" y="84707"/>
                    <a:pt x="13565" y="85088"/>
                  </a:cubicBezTo>
                  <a:cubicBezTo>
                    <a:pt x="13974" y="85507"/>
                    <a:pt x="14508" y="85774"/>
                    <a:pt x="15089" y="85850"/>
                  </a:cubicBezTo>
                  <a:cubicBezTo>
                    <a:pt x="16403" y="86393"/>
                    <a:pt x="17870" y="86393"/>
                    <a:pt x="19184" y="85850"/>
                  </a:cubicBezTo>
                  <a:cubicBezTo>
                    <a:pt x="20137" y="85183"/>
                    <a:pt x="20327" y="84231"/>
                    <a:pt x="20994" y="83469"/>
                  </a:cubicBezTo>
                  <a:cubicBezTo>
                    <a:pt x="21223" y="83059"/>
                    <a:pt x="21680" y="82840"/>
                    <a:pt x="22137" y="82897"/>
                  </a:cubicBezTo>
                  <a:cubicBezTo>
                    <a:pt x="22899" y="82897"/>
                    <a:pt x="23471" y="83659"/>
                    <a:pt x="23375" y="84135"/>
                  </a:cubicBezTo>
                  <a:cubicBezTo>
                    <a:pt x="23280" y="84612"/>
                    <a:pt x="22804" y="84898"/>
                    <a:pt x="22423" y="85278"/>
                  </a:cubicBezTo>
                  <a:cubicBezTo>
                    <a:pt x="22042" y="85659"/>
                    <a:pt x="21851" y="86136"/>
                    <a:pt x="22423" y="86612"/>
                  </a:cubicBezTo>
                  <a:cubicBezTo>
                    <a:pt x="23080" y="87174"/>
                    <a:pt x="23966" y="87393"/>
                    <a:pt x="24804" y="87183"/>
                  </a:cubicBezTo>
                  <a:cubicBezTo>
                    <a:pt x="25423" y="87031"/>
                    <a:pt x="25947" y="86612"/>
                    <a:pt x="26233" y="86041"/>
                  </a:cubicBezTo>
                  <a:lnTo>
                    <a:pt x="26900" y="85183"/>
                  </a:lnTo>
                  <a:cubicBezTo>
                    <a:pt x="27452" y="86345"/>
                    <a:pt x="27176" y="87736"/>
                    <a:pt x="26233" y="88612"/>
                  </a:cubicBezTo>
                  <a:cubicBezTo>
                    <a:pt x="26233" y="88612"/>
                    <a:pt x="25661" y="88612"/>
                    <a:pt x="25566" y="89374"/>
                  </a:cubicBezTo>
                  <a:cubicBezTo>
                    <a:pt x="25376" y="89660"/>
                    <a:pt x="25376" y="90041"/>
                    <a:pt x="25566" y="90327"/>
                  </a:cubicBezTo>
                  <a:lnTo>
                    <a:pt x="26233" y="90327"/>
                  </a:lnTo>
                  <a:cubicBezTo>
                    <a:pt x="27252" y="90584"/>
                    <a:pt x="28328" y="90155"/>
                    <a:pt x="28900" y="89279"/>
                  </a:cubicBezTo>
                  <a:cubicBezTo>
                    <a:pt x="29157" y="88546"/>
                    <a:pt x="29319" y="87774"/>
                    <a:pt x="29376" y="86993"/>
                  </a:cubicBezTo>
                  <a:cubicBezTo>
                    <a:pt x="29633" y="86726"/>
                    <a:pt x="30052" y="86726"/>
                    <a:pt x="30319" y="86984"/>
                  </a:cubicBezTo>
                  <a:cubicBezTo>
                    <a:pt x="30319" y="86984"/>
                    <a:pt x="30328" y="86993"/>
                    <a:pt x="30328" y="86993"/>
                  </a:cubicBezTo>
                  <a:cubicBezTo>
                    <a:pt x="30900" y="88231"/>
                    <a:pt x="29662" y="89279"/>
                    <a:pt x="30328" y="90517"/>
                  </a:cubicBezTo>
                  <a:cubicBezTo>
                    <a:pt x="30691" y="91394"/>
                    <a:pt x="31281" y="92146"/>
                    <a:pt x="32043" y="92708"/>
                  </a:cubicBezTo>
                  <a:cubicBezTo>
                    <a:pt x="32615" y="92708"/>
                    <a:pt x="33662" y="93660"/>
                    <a:pt x="34043" y="93280"/>
                  </a:cubicBezTo>
                  <a:cubicBezTo>
                    <a:pt x="34424" y="92898"/>
                    <a:pt x="34043" y="93280"/>
                    <a:pt x="34043" y="92708"/>
                  </a:cubicBezTo>
                  <a:cubicBezTo>
                    <a:pt x="34043" y="92136"/>
                    <a:pt x="33091" y="90803"/>
                    <a:pt x="32710" y="89850"/>
                  </a:cubicBezTo>
                  <a:cubicBezTo>
                    <a:pt x="32119" y="89098"/>
                    <a:pt x="32119" y="88031"/>
                    <a:pt x="32710" y="87279"/>
                  </a:cubicBezTo>
                  <a:cubicBezTo>
                    <a:pt x="33320" y="87250"/>
                    <a:pt x="33872" y="87640"/>
                    <a:pt x="34043" y="88231"/>
                  </a:cubicBezTo>
                  <a:cubicBezTo>
                    <a:pt x="33948" y="88669"/>
                    <a:pt x="33948" y="89126"/>
                    <a:pt x="34043" y="89565"/>
                  </a:cubicBezTo>
                  <a:lnTo>
                    <a:pt x="34043" y="89565"/>
                  </a:lnTo>
                  <a:cubicBezTo>
                    <a:pt x="34367" y="89908"/>
                    <a:pt x="34910" y="89917"/>
                    <a:pt x="35253" y="89593"/>
                  </a:cubicBezTo>
                  <a:cubicBezTo>
                    <a:pt x="35262" y="89584"/>
                    <a:pt x="35272" y="89574"/>
                    <a:pt x="35282" y="89565"/>
                  </a:cubicBezTo>
                  <a:cubicBezTo>
                    <a:pt x="35320" y="89098"/>
                    <a:pt x="35739" y="88746"/>
                    <a:pt x="36205" y="88783"/>
                  </a:cubicBezTo>
                  <a:cubicBezTo>
                    <a:pt x="36253" y="88783"/>
                    <a:pt x="36291" y="88793"/>
                    <a:pt x="36329" y="88803"/>
                  </a:cubicBezTo>
                  <a:cubicBezTo>
                    <a:pt x="36996" y="89850"/>
                    <a:pt x="36329" y="90803"/>
                    <a:pt x="36329" y="91851"/>
                  </a:cubicBezTo>
                  <a:cubicBezTo>
                    <a:pt x="36301" y="93680"/>
                    <a:pt x="37244" y="95384"/>
                    <a:pt x="38806" y="96327"/>
                  </a:cubicBezTo>
                  <a:lnTo>
                    <a:pt x="39758" y="96804"/>
                  </a:lnTo>
                  <a:cubicBezTo>
                    <a:pt x="40368" y="97080"/>
                    <a:pt x="41082" y="96822"/>
                    <a:pt x="41377" y="96232"/>
                  </a:cubicBezTo>
                  <a:cubicBezTo>
                    <a:pt x="41377" y="96232"/>
                    <a:pt x="41377" y="95184"/>
                    <a:pt x="41377" y="94613"/>
                  </a:cubicBezTo>
                  <a:cubicBezTo>
                    <a:pt x="41235" y="93917"/>
                    <a:pt x="41235" y="93213"/>
                    <a:pt x="41377" y="92517"/>
                  </a:cubicBezTo>
                  <a:cubicBezTo>
                    <a:pt x="41521" y="91688"/>
                    <a:pt x="42302" y="91127"/>
                    <a:pt x="43130" y="91270"/>
                  </a:cubicBezTo>
                  <a:cubicBezTo>
                    <a:pt x="43149" y="91270"/>
                    <a:pt x="43168" y="91279"/>
                    <a:pt x="43187" y="91279"/>
                  </a:cubicBezTo>
                  <a:cubicBezTo>
                    <a:pt x="44035" y="91479"/>
                    <a:pt x="44702" y="92146"/>
                    <a:pt x="44902" y="92994"/>
                  </a:cubicBezTo>
                  <a:cubicBezTo>
                    <a:pt x="44902" y="93565"/>
                    <a:pt x="44902" y="94232"/>
                    <a:pt x="44902" y="94899"/>
                  </a:cubicBezTo>
                  <a:cubicBezTo>
                    <a:pt x="44902" y="95566"/>
                    <a:pt x="46616" y="96232"/>
                    <a:pt x="47283" y="95851"/>
                  </a:cubicBezTo>
                  <a:cubicBezTo>
                    <a:pt x="47369" y="95642"/>
                    <a:pt x="47369" y="95394"/>
                    <a:pt x="47283" y="95184"/>
                  </a:cubicBezTo>
                  <a:cubicBezTo>
                    <a:pt x="47169" y="94594"/>
                    <a:pt x="46969" y="94013"/>
                    <a:pt x="46711" y="93470"/>
                  </a:cubicBezTo>
                  <a:cubicBezTo>
                    <a:pt x="46340" y="93070"/>
                    <a:pt x="46340" y="92441"/>
                    <a:pt x="46711" y="92041"/>
                  </a:cubicBezTo>
                  <a:cubicBezTo>
                    <a:pt x="47254" y="91765"/>
                    <a:pt x="47883" y="91765"/>
                    <a:pt x="48426" y="92041"/>
                  </a:cubicBezTo>
                  <a:cubicBezTo>
                    <a:pt x="48883" y="92317"/>
                    <a:pt x="49112" y="92851"/>
                    <a:pt x="48998" y="93374"/>
                  </a:cubicBezTo>
                  <a:lnTo>
                    <a:pt x="48998" y="96708"/>
                  </a:lnTo>
                  <a:cubicBezTo>
                    <a:pt x="48855" y="97270"/>
                    <a:pt x="48855" y="97861"/>
                    <a:pt x="48998" y="98423"/>
                  </a:cubicBezTo>
                  <a:cubicBezTo>
                    <a:pt x="49226" y="99080"/>
                    <a:pt x="49655" y="99651"/>
                    <a:pt x="50236" y="100042"/>
                  </a:cubicBezTo>
                  <a:lnTo>
                    <a:pt x="51760" y="100042"/>
                  </a:lnTo>
                  <a:cubicBezTo>
                    <a:pt x="51760" y="100042"/>
                    <a:pt x="52712" y="100042"/>
                    <a:pt x="52712" y="100042"/>
                  </a:cubicBezTo>
                  <a:cubicBezTo>
                    <a:pt x="52836" y="99737"/>
                    <a:pt x="52836" y="99394"/>
                    <a:pt x="52712" y="99090"/>
                  </a:cubicBezTo>
                  <a:cubicBezTo>
                    <a:pt x="52179" y="98347"/>
                    <a:pt x="51941" y="97432"/>
                    <a:pt x="52046" y="96518"/>
                  </a:cubicBezTo>
                  <a:cubicBezTo>
                    <a:pt x="52046" y="96518"/>
                    <a:pt x="52046" y="95756"/>
                    <a:pt x="52808" y="95851"/>
                  </a:cubicBezTo>
                  <a:cubicBezTo>
                    <a:pt x="53122" y="95766"/>
                    <a:pt x="53446" y="95766"/>
                    <a:pt x="53760" y="95851"/>
                  </a:cubicBezTo>
                  <a:cubicBezTo>
                    <a:pt x="54236" y="96251"/>
                    <a:pt x="54484" y="96852"/>
                    <a:pt x="54427" y="97471"/>
                  </a:cubicBezTo>
                  <a:cubicBezTo>
                    <a:pt x="54303" y="98004"/>
                    <a:pt x="54303" y="98556"/>
                    <a:pt x="54427" y="99090"/>
                  </a:cubicBezTo>
                  <a:cubicBezTo>
                    <a:pt x="54884" y="99728"/>
                    <a:pt x="55637" y="100090"/>
                    <a:pt x="56427" y="100042"/>
                  </a:cubicBezTo>
                  <a:cubicBezTo>
                    <a:pt x="56999" y="100042"/>
                    <a:pt x="57284" y="99566"/>
                    <a:pt x="57189" y="99090"/>
                  </a:cubicBezTo>
                  <a:cubicBezTo>
                    <a:pt x="57122" y="98632"/>
                    <a:pt x="56922" y="98204"/>
                    <a:pt x="56618" y="97851"/>
                  </a:cubicBezTo>
                  <a:cubicBezTo>
                    <a:pt x="55846" y="96604"/>
                    <a:pt x="55360" y="95213"/>
                    <a:pt x="55189" y="93756"/>
                  </a:cubicBezTo>
                  <a:cubicBezTo>
                    <a:pt x="55132" y="93289"/>
                    <a:pt x="55475" y="92860"/>
                    <a:pt x="55941" y="92813"/>
                  </a:cubicBezTo>
                  <a:cubicBezTo>
                    <a:pt x="55980" y="92803"/>
                    <a:pt x="56008" y="92803"/>
                    <a:pt x="56046" y="92803"/>
                  </a:cubicBezTo>
                  <a:cubicBezTo>
                    <a:pt x="56437" y="92898"/>
                    <a:pt x="56799" y="93098"/>
                    <a:pt x="57094" y="93374"/>
                  </a:cubicBezTo>
                  <a:cubicBezTo>
                    <a:pt x="57132" y="93660"/>
                    <a:pt x="57132" y="93946"/>
                    <a:pt x="57094" y="94232"/>
                  </a:cubicBezTo>
                  <a:lnTo>
                    <a:pt x="57094" y="95756"/>
                  </a:lnTo>
                  <a:cubicBezTo>
                    <a:pt x="57303" y="96394"/>
                    <a:pt x="57704" y="96956"/>
                    <a:pt x="58237" y="97375"/>
                  </a:cubicBezTo>
                  <a:cubicBezTo>
                    <a:pt x="58808" y="97375"/>
                    <a:pt x="60047" y="98042"/>
                    <a:pt x="60427" y="97375"/>
                  </a:cubicBezTo>
                  <a:cubicBezTo>
                    <a:pt x="60809" y="96708"/>
                    <a:pt x="60427" y="96422"/>
                    <a:pt x="60427" y="95851"/>
                  </a:cubicBezTo>
                  <a:cubicBezTo>
                    <a:pt x="60342" y="95442"/>
                    <a:pt x="60342" y="95023"/>
                    <a:pt x="60427" y="94613"/>
                  </a:cubicBezTo>
                  <a:cubicBezTo>
                    <a:pt x="60427" y="94613"/>
                    <a:pt x="60427" y="94137"/>
                    <a:pt x="60427" y="94041"/>
                  </a:cubicBezTo>
                  <a:lnTo>
                    <a:pt x="60427" y="94041"/>
                  </a:lnTo>
                  <a:cubicBezTo>
                    <a:pt x="61342" y="93994"/>
                    <a:pt x="62209" y="94423"/>
                    <a:pt x="62714" y="95184"/>
                  </a:cubicBezTo>
                  <a:cubicBezTo>
                    <a:pt x="62952" y="95766"/>
                    <a:pt x="62952" y="96413"/>
                    <a:pt x="62714" y="96994"/>
                  </a:cubicBezTo>
                  <a:cubicBezTo>
                    <a:pt x="62523" y="97547"/>
                    <a:pt x="62523" y="98156"/>
                    <a:pt x="62714" y="98708"/>
                  </a:cubicBezTo>
                  <a:lnTo>
                    <a:pt x="62714" y="99280"/>
                  </a:lnTo>
                  <a:cubicBezTo>
                    <a:pt x="63180" y="99423"/>
                    <a:pt x="63676" y="99423"/>
                    <a:pt x="64142" y="99280"/>
                  </a:cubicBezTo>
                  <a:lnTo>
                    <a:pt x="65095" y="99280"/>
                  </a:lnTo>
                  <a:cubicBezTo>
                    <a:pt x="65771" y="98994"/>
                    <a:pt x="66095" y="98213"/>
                    <a:pt x="65809" y="97537"/>
                  </a:cubicBezTo>
                  <a:cubicBezTo>
                    <a:pt x="65771" y="97442"/>
                    <a:pt x="65723" y="97356"/>
                    <a:pt x="65666" y="97280"/>
                  </a:cubicBezTo>
                  <a:cubicBezTo>
                    <a:pt x="65666" y="96518"/>
                    <a:pt x="64714" y="95661"/>
                    <a:pt x="64523" y="94899"/>
                  </a:cubicBezTo>
                  <a:cubicBezTo>
                    <a:pt x="64362" y="94565"/>
                    <a:pt x="64504" y="94165"/>
                    <a:pt x="64838" y="94013"/>
                  </a:cubicBezTo>
                  <a:cubicBezTo>
                    <a:pt x="64923" y="93975"/>
                    <a:pt x="65009" y="93946"/>
                    <a:pt x="65095" y="93946"/>
                  </a:cubicBezTo>
                  <a:cubicBezTo>
                    <a:pt x="65695" y="93851"/>
                    <a:pt x="66304" y="94070"/>
                    <a:pt x="66714" y="94517"/>
                  </a:cubicBezTo>
                  <a:cubicBezTo>
                    <a:pt x="67009" y="94860"/>
                    <a:pt x="67181" y="95299"/>
                    <a:pt x="67190" y="95756"/>
                  </a:cubicBezTo>
                  <a:cubicBezTo>
                    <a:pt x="67152" y="96013"/>
                    <a:pt x="67152" y="96270"/>
                    <a:pt x="67190" y="96518"/>
                  </a:cubicBezTo>
                  <a:cubicBezTo>
                    <a:pt x="67333" y="96861"/>
                    <a:pt x="67609" y="97137"/>
                    <a:pt x="67952" y="97280"/>
                  </a:cubicBezTo>
                  <a:cubicBezTo>
                    <a:pt x="68562" y="97585"/>
                    <a:pt x="69305" y="97375"/>
                    <a:pt x="69667" y="96804"/>
                  </a:cubicBezTo>
                  <a:cubicBezTo>
                    <a:pt x="69762" y="96299"/>
                    <a:pt x="69762" y="95785"/>
                    <a:pt x="69667" y="95280"/>
                  </a:cubicBezTo>
                  <a:cubicBezTo>
                    <a:pt x="70000" y="95136"/>
                    <a:pt x="70381" y="95136"/>
                    <a:pt x="70715" y="95280"/>
                  </a:cubicBezTo>
                  <a:cubicBezTo>
                    <a:pt x="71162" y="95356"/>
                    <a:pt x="71572" y="95594"/>
                    <a:pt x="71858" y="95946"/>
                  </a:cubicBezTo>
                  <a:cubicBezTo>
                    <a:pt x="71896" y="96203"/>
                    <a:pt x="71896" y="96461"/>
                    <a:pt x="71858" y="96708"/>
                  </a:cubicBezTo>
                  <a:cubicBezTo>
                    <a:pt x="71915" y="97442"/>
                    <a:pt x="72105" y="98147"/>
                    <a:pt x="72429" y="98804"/>
                  </a:cubicBezTo>
                  <a:lnTo>
                    <a:pt x="72429" y="98804"/>
                  </a:lnTo>
                  <a:cubicBezTo>
                    <a:pt x="76811" y="70991"/>
                    <a:pt x="79382" y="42321"/>
                    <a:pt x="92432" y="17365"/>
                  </a:cubicBezTo>
                  <a:cubicBezTo>
                    <a:pt x="92432" y="17842"/>
                    <a:pt x="91765" y="18413"/>
                    <a:pt x="90908" y="18413"/>
                  </a:cubicBezTo>
                  <a:cubicBezTo>
                    <a:pt x="90050" y="18413"/>
                    <a:pt x="91765" y="15841"/>
                    <a:pt x="93479" y="15365"/>
                  </a:cubicBezTo>
                  <a:lnTo>
                    <a:pt x="94432" y="13555"/>
                  </a:lnTo>
                  <a:lnTo>
                    <a:pt x="94432" y="12984"/>
                  </a:lnTo>
                  <a:lnTo>
                    <a:pt x="94432" y="12984"/>
                  </a:lnTo>
                  <a:cubicBezTo>
                    <a:pt x="93060" y="12584"/>
                    <a:pt x="91584" y="12755"/>
                    <a:pt x="90336" y="13460"/>
                  </a:cubicBezTo>
                  <a:cubicBezTo>
                    <a:pt x="89565" y="14155"/>
                    <a:pt x="88955" y="14993"/>
                    <a:pt x="88526" y="15936"/>
                  </a:cubicBezTo>
                  <a:cubicBezTo>
                    <a:pt x="88231" y="16308"/>
                    <a:pt x="87755" y="16489"/>
                    <a:pt x="87288" y="16413"/>
                  </a:cubicBezTo>
                  <a:cubicBezTo>
                    <a:pt x="86640" y="16365"/>
                    <a:pt x="86145" y="15822"/>
                    <a:pt x="86145" y="15175"/>
                  </a:cubicBezTo>
                  <a:cubicBezTo>
                    <a:pt x="86145" y="15175"/>
                    <a:pt x="86717" y="14412"/>
                    <a:pt x="87002" y="14031"/>
                  </a:cubicBezTo>
                  <a:cubicBezTo>
                    <a:pt x="87364" y="13660"/>
                    <a:pt x="87364" y="13069"/>
                    <a:pt x="87002" y="12698"/>
                  </a:cubicBezTo>
                  <a:cubicBezTo>
                    <a:pt x="86307" y="12126"/>
                    <a:pt x="85393" y="11917"/>
                    <a:pt x="84526" y="12126"/>
                  </a:cubicBezTo>
                  <a:cubicBezTo>
                    <a:pt x="83945" y="12403"/>
                    <a:pt x="83459" y="12831"/>
                    <a:pt x="83097" y="13365"/>
                  </a:cubicBezTo>
                  <a:lnTo>
                    <a:pt x="82526" y="14127"/>
                  </a:lnTo>
                  <a:cubicBezTo>
                    <a:pt x="81983" y="12974"/>
                    <a:pt x="82211" y="11612"/>
                    <a:pt x="83097" y="10698"/>
                  </a:cubicBezTo>
                  <a:cubicBezTo>
                    <a:pt x="83392" y="10517"/>
                    <a:pt x="83621" y="10250"/>
                    <a:pt x="83764" y="9936"/>
                  </a:cubicBezTo>
                  <a:cubicBezTo>
                    <a:pt x="83764" y="9936"/>
                    <a:pt x="83764" y="9269"/>
                    <a:pt x="83764" y="8983"/>
                  </a:cubicBezTo>
                  <a:lnTo>
                    <a:pt x="83097" y="8983"/>
                  </a:lnTo>
                  <a:cubicBezTo>
                    <a:pt x="82078" y="8697"/>
                    <a:pt x="80983" y="9126"/>
                    <a:pt x="80430" y="10031"/>
                  </a:cubicBezTo>
                  <a:cubicBezTo>
                    <a:pt x="80335" y="10793"/>
                    <a:pt x="80335" y="11555"/>
                    <a:pt x="80430" y="12317"/>
                  </a:cubicBezTo>
                  <a:cubicBezTo>
                    <a:pt x="80173" y="12584"/>
                    <a:pt x="79754" y="12584"/>
                    <a:pt x="79487" y="12326"/>
                  </a:cubicBezTo>
                  <a:cubicBezTo>
                    <a:pt x="79487" y="12326"/>
                    <a:pt x="79477" y="12317"/>
                    <a:pt x="79477" y="12317"/>
                  </a:cubicBezTo>
                  <a:lnTo>
                    <a:pt x="79477" y="12317"/>
                  </a:lnTo>
                  <a:cubicBezTo>
                    <a:pt x="78906" y="11079"/>
                    <a:pt x="80144" y="10031"/>
                    <a:pt x="79477" y="8793"/>
                  </a:cubicBezTo>
                  <a:cubicBezTo>
                    <a:pt x="79116" y="7945"/>
                    <a:pt x="78516" y="7221"/>
                    <a:pt x="77763" y="6697"/>
                  </a:cubicBezTo>
                  <a:cubicBezTo>
                    <a:pt x="77192" y="6221"/>
                    <a:pt x="76144" y="5745"/>
                    <a:pt x="75763" y="6030"/>
                  </a:cubicBezTo>
                  <a:cubicBezTo>
                    <a:pt x="75382" y="6316"/>
                    <a:pt x="75763" y="6030"/>
                    <a:pt x="75763" y="6697"/>
                  </a:cubicBezTo>
                  <a:cubicBezTo>
                    <a:pt x="75763" y="7364"/>
                    <a:pt x="76715" y="8507"/>
                    <a:pt x="77096" y="9459"/>
                  </a:cubicBezTo>
                  <a:cubicBezTo>
                    <a:pt x="77477" y="10412"/>
                    <a:pt x="77096" y="11460"/>
                    <a:pt x="77096" y="12031"/>
                  </a:cubicBezTo>
                  <a:cubicBezTo>
                    <a:pt x="76487" y="12060"/>
                    <a:pt x="75934" y="11660"/>
                    <a:pt x="75763" y="11079"/>
                  </a:cubicBezTo>
                  <a:cubicBezTo>
                    <a:pt x="75858" y="10669"/>
                    <a:pt x="75858" y="10250"/>
                    <a:pt x="75763" y="9840"/>
                  </a:cubicBezTo>
                  <a:cubicBezTo>
                    <a:pt x="75763" y="9840"/>
                    <a:pt x="75763" y="9840"/>
                    <a:pt x="75763" y="9840"/>
                  </a:cubicBezTo>
                  <a:cubicBezTo>
                    <a:pt x="75286" y="9640"/>
                    <a:pt x="74744" y="9850"/>
                    <a:pt x="74525" y="10317"/>
                  </a:cubicBezTo>
                  <a:cubicBezTo>
                    <a:pt x="74525" y="10317"/>
                    <a:pt x="74525" y="11174"/>
                    <a:pt x="73477" y="10983"/>
                  </a:cubicBezTo>
                  <a:cubicBezTo>
                    <a:pt x="72429" y="10793"/>
                    <a:pt x="73477" y="8983"/>
                    <a:pt x="73477" y="8031"/>
                  </a:cubicBezTo>
                  <a:cubicBezTo>
                    <a:pt x="73524" y="6173"/>
                    <a:pt x="72534" y="4449"/>
                    <a:pt x="70905" y="3554"/>
                  </a:cubicBezTo>
                  <a:lnTo>
                    <a:pt x="70048" y="3078"/>
                  </a:lnTo>
                  <a:cubicBezTo>
                    <a:pt x="69391" y="2849"/>
                    <a:pt x="68667" y="3135"/>
                    <a:pt x="68333" y="3744"/>
                  </a:cubicBezTo>
                  <a:cubicBezTo>
                    <a:pt x="68200" y="4240"/>
                    <a:pt x="68200" y="4773"/>
                    <a:pt x="68333" y="5268"/>
                  </a:cubicBezTo>
                  <a:cubicBezTo>
                    <a:pt x="68524" y="5983"/>
                    <a:pt x="68524" y="6745"/>
                    <a:pt x="68333" y="7459"/>
                  </a:cubicBezTo>
                  <a:cubicBezTo>
                    <a:pt x="68210" y="8240"/>
                    <a:pt x="67476" y="8764"/>
                    <a:pt x="66695" y="8640"/>
                  </a:cubicBezTo>
                  <a:cubicBezTo>
                    <a:pt x="66638" y="8631"/>
                    <a:pt x="66581" y="8621"/>
                    <a:pt x="66524" y="8602"/>
                  </a:cubicBezTo>
                  <a:cubicBezTo>
                    <a:pt x="65685" y="8488"/>
                    <a:pt x="65019" y="7821"/>
                    <a:pt x="64904" y="6983"/>
                  </a:cubicBezTo>
                  <a:cubicBezTo>
                    <a:pt x="64904" y="6316"/>
                    <a:pt x="64904" y="5745"/>
                    <a:pt x="64904" y="5078"/>
                  </a:cubicBezTo>
                  <a:cubicBezTo>
                    <a:pt x="64457" y="4268"/>
                    <a:pt x="63504" y="3878"/>
                    <a:pt x="62618" y="4125"/>
                  </a:cubicBezTo>
                  <a:cubicBezTo>
                    <a:pt x="62495" y="4335"/>
                    <a:pt x="62495" y="4583"/>
                    <a:pt x="62618" y="4792"/>
                  </a:cubicBezTo>
                  <a:cubicBezTo>
                    <a:pt x="62780" y="5345"/>
                    <a:pt x="62971" y="5878"/>
                    <a:pt x="63190" y="6411"/>
                  </a:cubicBezTo>
                  <a:cubicBezTo>
                    <a:pt x="63190" y="6983"/>
                    <a:pt x="63190" y="7650"/>
                    <a:pt x="63190" y="7935"/>
                  </a:cubicBezTo>
                  <a:cubicBezTo>
                    <a:pt x="62647" y="8212"/>
                    <a:pt x="62018" y="8212"/>
                    <a:pt x="61475" y="7935"/>
                  </a:cubicBezTo>
                  <a:cubicBezTo>
                    <a:pt x="60904" y="7935"/>
                    <a:pt x="60904" y="7078"/>
                    <a:pt x="60904" y="6602"/>
                  </a:cubicBezTo>
                  <a:lnTo>
                    <a:pt x="60904" y="3268"/>
                  </a:lnTo>
                  <a:cubicBezTo>
                    <a:pt x="61047" y="2735"/>
                    <a:pt x="61047" y="2182"/>
                    <a:pt x="60904" y="1649"/>
                  </a:cubicBezTo>
                  <a:cubicBezTo>
                    <a:pt x="60675" y="992"/>
                    <a:pt x="60247" y="420"/>
                    <a:pt x="59666" y="30"/>
                  </a:cubicBezTo>
                  <a:cubicBezTo>
                    <a:pt x="59170" y="-113"/>
                    <a:pt x="58637" y="-113"/>
                    <a:pt x="58142" y="30"/>
                  </a:cubicBezTo>
                  <a:cubicBezTo>
                    <a:pt x="57665" y="30"/>
                    <a:pt x="57189" y="30"/>
                    <a:pt x="57189" y="30"/>
                  </a:cubicBezTo>
                  <a:cubicBezTo>
                    <a:pt x="57189" y="30"/>
                    <a:pt x="57189" y="601"/>
                    <a:pt x="57189" y="982"/>
                  </a:cubicBezTo>
                  <a:cubicBezTo>
                    <a:pt x="57722" y="1725"/>
                    <a:pt x="57960" y="2640"/>
                    <a:pt x="57856" y="3554"/>
                  </a:cubicBezTo>
                  <a:cubicBezTo>
                    <a:pt x="57770" y="3916"/>
                    <a:pt x="57465" y="4192"/>
                    <a:pt x="57094" y="4221"/>
                  </a:cubicBezTo>
                  <a:cubicBezTo>
                    <a:pt x="56779" y="4306"/>
                    <a:pt x="56456" y="4306"/>
                    <a:pt x="56141" y="4221"/>
                  </a:cubicBezTo>
                  <a:cubicBezTo>
                    <a:pt x="55684" y="3802"/>
                    <a:pt x="55417" y="3221"/>
                    <a:pt x="55379" y="2601"/>
                  </a:cubicBezTo>
                  <a:cubicBezTo>
                    <a:pt x="55551" y="2078"/>
                    <a:pt x="55551" y="1506"/>
                    <a:pt x="55379" y="982"/>
                  </a:cubicBezTo>
                  <a:cubicBezTo>
                    <a:pt x="54884" y="392"/>
                    <a:pt x="54151" y="39"/>
                    <a:pt x="53379" y="30"/>
                  </a:cubicBezTo>
                  <a:cubicBezTo>
                    <a:pt x="52893" y="77"/>
                    <a:pt x="52522" y="487"/>
                    <a:pt x="52522" y="982"/>
                  </a:cubicBezTo>
                  <a:cubicBezTo>
                    <a:pt x="52674" y="1430"/>
                    <a:pt x="52893" y="1849"/>
                    <a:pt x="53189" y="2220"/>
                  </a:cubicBezTo>
                  <a:cubicBezTo>
                    <a:pt x="53960" y="3468"/>
                    <a:pt x="54446" y="4859"/>
                    <a:pt x="54617" y="6316"/>
                  </a:cubicBezTo>
                  <a:cubicBezTo>
                    <a:pt x="54617" y="6316"/>
                    <a:pt x="54617" y="7269"/>
                    <a:pt x="53760" y="7173"/>
                  </a:cubicBezTo>
                  <a:cubicBezTo>
                    <a:pt x="53360" y="7183"/>
                    <a:pt x="52970" y="7002"/>
                    <a:pt x="52712" y="6697"/>
                  </a:cubicBezTo>
                  <a:cubicBezTo>
                    <a:pt x="52674" y="6411"/>
                    <a:pt x="52674" y="6126"/>
                    <a:pt x="52712" y="5840"/>
                  </a:cubicBezTo>
                  <a:cubicBezTo>
                    <a:pt x="52760" y="5363"/>
                    <a:pt x="52760" y="4887"/>
                    <a:pt x="52712" y="4411"/>
                  </a:cubicBezTo>
                  <a:cubicBezTo>
                    <a:pt x="52588" y="3754"/>
                    <a:pt x="52208" y="3173"/>
                    <a:pt x="51665" y="2792"/>
                  </a:cubicBezTo>
                  <a:cubicBezTo>
                    <a:pt x="50998" y="2792"/>
                    <a:pt x="49855" y="2125"/>
                    <a:pt x="49474" y="2792"/>
                  </a:cubicBezTo>
                  <a:cubicBezTo>
                    <a:pt x="49093" y="3459"/>
                    <a:pt x="49474" y="3744"/>
                    <a:pt x="49474" y="4221"/>
                  </a:cubicBezTo>
                  <a:cubicBezTo>
                    <a:pt x="49512" y="4630"/>
                    <a:pt x="49512" y="5049"/>
                    <a:pt x="49474" y="5459"/>
                  </a:cubicBezTo>
                  <a:cubicBezTo>
                    <a:pt x="49474" y="5459"/>
                    <a:pt x="49474" y="5935"/>
                    <a:pt x="49474" y="6030"/>
                  </a:cubicBezTo>
                  <a:lnTo>
                    <a:pt x="48998" y="6030"/>
                  </a:lnTo>
                  <a:cubicBezTo>
                    <a:pt x="48121" y="6049"/>
                    <a:pt x="47293" y="5621"/>
                    <a:pt x="46807" y="4887"/>
                  </a:cubicBezTo>
                  <a:cubicBezTo>
                    <a:pt x="46521" y="4316"/>
                    <a:pt x="46521" y="3649"/>
                    <a:pt x="46807" y="3078"/>
                  </a:cubicBezTo>
                  <a:cubicBezTo>
                    <a:pt x="46807" y="2506"/>
                    <a:pt x="46807" y="1935"/>
                    <a:pt x="46807" y="1363"/>
                  </a:cubicBezTo>
                  <a:cubicBezTo>
                    <a:pt x="46835" y="1173"/>
                    <a:pt x="46835" y="982"/>
                    <a:pt x="46807" y="792"/>
                  </a:cubicBezTo>
                  <a:cubicBezTo>
                    <a:pt x="46340" y="649"/>
                    <a:pt x="45845" y="649"/>
                    <a:pt x="45378" y="792"/>
                  </a:cubicBezTo>
                  <a:lnTo>
                    <a:pt x="44426" y="792"/>
                  </a:lnTo>
                  <a:cubicBezTo>
                    <a:pt x="43749" y="1077"/>
                    <a:pt x="43425" y="1858"/>
                    <a:pt x="43711" y="2535"/>
                  </a:cubicBezTo>
                  <a:cubicBezTo>
                    <a:pt x="43749" y="2630"/>
                    <a:pt x="43797" y="2716"/>
                    <a:pt x="43854" y="2792"/>
                  </a:cubicBezTo>
                  <a:cubicBezTo>
                    <a:pt x="44292" y="3554"/>
                    <a:pt x="44673" y="4354"/>
                    <a:pt x="44997" y="5173"/>
                  </a:cubicBezTo>
                  <a:cubicBezTo>
                    <a:pt x="45264" y="5430"/>
                    <a:pt x="45264" y="5849"/>
                    <a:pt x="45007" y="6116"/>
                  </a:cubicBezTo>
                  <a:cubicBezTo>
                    <a:pt x="45007" y="6116"/>
                    <a:pt x="44997" y="6126"/>
                    <a:pt x="44997" y="6126"/>
                  </a:cubicBezTo>
                  <a:cubicBezTo>
                    <a:pt x="44397" y="6202"/>
                    <a:pt x="43797" y="5992"/>
                    <a:pt x="43378" y="5554"/>
                  </a:cubicBezTo>
                  <a:cubicBezTo>
                    <a:pt x="43063" y="5259"/>
                    <a:pt x="42892" y="4840"/>
                    <a:pt x="42902" y="4411"/>
                  </a:cubicBezTo>
                  <a:cubicBezTo>
                    <a:pt x="42987" y="4135"/>
                    <a:pt x="42987" y="3830"/>
                    <a:pt x="42902" y="3554"/>
                  </a:cubicBezTo>
                  <a:cubicBezTo>
                    <a:pt x="42759" y="3211"/>
                    <a:pt x="42482" y="2935"/>
                    <a:pt x="42140" y="2792"/>
                  </a:cubicBezTo>
                  <a:cubicBezTo>
                    <a:pt x="41511" y="2506"/>
                    <a:pt x="40758" y="2754"/>
                    <a:pt x="40425" y="3363"/>
                  </a:cubicBezTo>
                  <a:cubicBezTo>
                    <a:pt x="40425" y="3363"/>
                    <a:pt x="40425" y="4316"/>
                    <a:pt x="40425" y="4887"/>
                  </a:cubicBezTo>
                  <a:cubicBezTo>
                    <a:pt x="40092" y="5040"/>
                    <a:pt x="39711" y="5040"/>
                    <a:pt x="39377" y="4887"/>
                  </a:cubicBezTo>
                  <a:cubicBezTo>
                    <a:pt x="38930" y="4811"/>
                    <a:pt x="38520" y="4573"/>
                    <a:pt x="38234" y="4221"/>
                  </a:cubicBezTo>
                  <a:cubicBezTo>
                    <a:pt x="38196" y="3935"/>
                    <a:pt x="38196" y="3649"/>
                    <a:pt x="38234" y="3363"/>
                  </a:cubicBezTo>
                  <a:cubicBezTo>
                    <a:pt x="38225" y="2658"/>
                    <a:pt x="38025" y="1963"/>
                    <a:pt x="37663" y="1363"/>
                  </a:cubicBezTo>
                  <a:cubicBezTo>
                    <a:pt x="37186" y="582"/>
                    <a:pt x="36444" y="11"/>
                    <a:pt x="35567" y="-256"/>
                  </a:cubicBezTo>
                  <a:cubicBezTo>
                    <a:pt x="35044" y="-447"/>
                    <a:pt x="34472" y="-447"/>
                    <a:pt x="33948" y="-256"/>
                  </a:cubicBezTo>
                  <a:cubicBezTo>
                    <a:pt x="33948" y="-256"/>
                    <a:pt x="33948" y="-256"/>
                    <a:pt x="33948" y="220"/>
                  </a:cubicBezTo>
                  <a:cubicBezTo>
                    <a:pt x="33805" y="1144"/>
                    <a:pt x="34081" y="2087"/>
                    <a:pt x="34710" y="2792"/>
                  </a:cubicBezTo>
                  <a:cubicBezTo>
                    <a:pt x="35044" y="3201"/>
                    <a:pt x="35272" y="3697"/>
                    <a:pt x="35377" y="4221"/>
                  </a:cubicBezTo>
                  <a:cubicBezTo>
                    <a:pt x="35329" y="4497"/>
                    <a:pt x="35091" y="4697"/>
                    <a:pt x="34805" y="4697"/>
                  </a:cubicBezTo>
                  <a:cubicBezTo>
                    <a:pt x="34377" y="4697"/>
                    <a:pt x="33967" y="4525"/>
                    <a:pt x="33662" y="4221"/>
                  </a:cubicBezTo>
                  <a:lnTo>
                    <a:pt x="32710" y="3554"/>
                  </a:lnTo>
                  <a:cubicBezTo>
                    <a:pt x="32348" y="3392"/>
                    <a:pt x="31929" y="3392"/>
                    <a:pt x="31567" y="3554"/>
                  </a:cubicBezTo>
                  <a:cubicBezTo>
                    <a:pt x="31329" y="3763"/>
                    <a:pt x="31129" y="4021"/>
                    <a:pt x="30995" y="4316"/>
                  </a:cubicBezTo>
                  <a:lnTo>
                    <a:pt x="30995" y="4792"/>
                  </a:lnTo>
                  <a:cubicBezTo>
                    <a:pt x="30557" y="5049"/>
                    <a:pt x="30005" y="5049"/>
                    <a:pt x="29567" y="4792"/>
                  </a:cubicBezTo>
                  <a:cubicBezTo>
                    <a:pt x="29567" y="4792"/>
                    <a:pt x="28805" y="4316"/>
                    <a:pt x="28805" y="4030"/>
                  </a:cubicBezTo>
                  <a:cubicBezTo>
                    <a:pt x="28805" y="3744"/>
                    <a:pt x="28805" y="3459"/>
                    <a:pt x="28805" y="3173"/>
                  </a:cubicBezTo>
                  <a:lnTo>
                    <a:pt x="29376" y="2506"/>
                  </a:lnTo>
                  <a:cubicBezTo>
                    <a:pt x="29376" y="2506"/>
                    <a:pt x="29376" y="2506"/>
                    <a:pt x="29376" y="2506"/>
                  </a:cubicBezTo>
                  <a:cubicBezTo>
                    <a:pt x="29376" y="2506"/>
                    <a:pt x="29376" y="1839"/>
                    <a:pt x="29376" y="1744"/>
                  </a:cubicBezTo>
                  <a:cubicBezTo>
                    <a:pt x="28652" y="1277"/>
                    <a:pt x="27719" y="1277"/>
                    <a:pt x="26995" y="1744"/>
                  </a:cubicBezTo>
                  <a:cubicBezTo>
                    <a:pt x="26328" y="2039"/>
                    <a:pt x="25937" y="2735"/>
                    <a:pt x="26042" y="3459"/>
                  </a:cubicBezTo>
                  <a:cubicBezTo>
                    <a:pt x="26042" y="3459"/>
                    <a:pt x="26042" y="4125"/>
                    <a:pt x="26042" y="4411"/>
                  </a:cubicBezTo>
                  <a:cubicBezTo>
                    <a:pt x="26042" y="4697"/>
                    <a:pt x="24709" y="4411"/>
                    <a:pt x="24614" y="5173"/>
                  </a:cubicBezTo>
                  <a:lnTo>
                    <a:pt x="24614" y="5173"/>
                  </a:lnTo>
                  <a:cubicBezTo>
                    <a:pt x="24614" y="3935"/>
                    <a:pt x="24042" y="4125"/>
                    <a:pt x="23852" y="3554"/>
                  </a:cubicBezTo>
                  <a:cubicBezTo>
                    <a:pt x="23661" y="2982"/>
                    <a:pt x="24328" y="2601"/>
                    <a:pt x="24804" y="2220"/>
                  </a:cubicBezTo>
                  <a:cubicBezTo>
                    <a:pt x="25195" y="2078"/>
                    <a:pt x="25404" y="1639"/>
                    <a:pt x="25252" y="1239"/>
                  </a:cubicBezTo>
                  <a:cubicBezTo>
                    <a:pt x="25176" y="1030"/>
                    <a:pt x="25014" y="868"/>
                    <a:pt x="24804" y="792"/>
                  </a:cubicBezTo>
                  <a:cubicBezTo>
                    <a:pt x="24337" y="392"/>
                    <a:pt x="23652" y="392"/>
                    <a:pt x="23185" y="792"/>
                  </a:cubicBezTo>
                  <a:cubicBezTo>
                    <a:pt x="23185" y="792"/>
                    <a:pt x="23185" y="1268"/>
                    <a:pt x="22613" y="1458"/>
                  </a:cubicBezTo>
                  <a:cubicBezTo>
                    <a:pt x="22613" y="3840"/>
                    <a:pt x="23375" y="6221"/>
                    <a:pt x="23566" y="8507"/>
                  </a:cubicBezTo>
                  <a:cubicBezTo>
                    <a:pt x="24518" y="31938"/>
                    <a:pt x="12136" y="51941"/>
                    <a:pt x="706" y="71943"/>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46400429-C466-8FE6-EC42-9B22ADB855D7}"/>
                </a:ext>
              </a:extLst>
            </p:cNvPr>
            <p:cNvSpPr/>
            <p:nvPr/>
          </p:nvSpPr>
          <p:spPr>
            <a:xfrm>
              <a:off x="6603777" y="3039364"/>
              <a:ext cx="117405" cy="117601"/>
            </a:xfrm>
            <a:custGeom>
              <a:avLst/>
              <a:gdLst>
                <a:gd name="connsiteX0" fmla="*/ 14160 w 117405"/>
                <a:gd name="connsiteY0" fmla="*/ 28144 h 117601"/>
                <a:gd name="connsiteX1" fmla="*/ 13398 w 117405"/>
                <a:gd name="connsiteY1" fmla="*/ 34430 h 117601"/>
                <a:gd name="connsiteX2" fmla="*/ 8445 w 117405"/>
                <a:gd name="connsiteY2" fmla="*/ 47956 h 117601"/>
                <a:gd name="connsiteX3" fmla="*/ 6254 w 117405"/>
                <a:gd name="connsiteY3" fmla="*/ 59576 h 117601"/>
                <a:gd name="connsiteX4" fmla="*/ 2825 w 117405"/>
                <a:gd name="connsiteY4" fmla="*/ 69101 h 117601"/>
                <a:gd name="connsiteX5" fmla="*/ -32 w 117405"/>
                <a:gd name="connsiteY5" fmla="*/ 82912 h 117601"/>
                <a:gd name="connsiteX6" fmla="*/ -32 w 117405"/>
                <a:gd name="connsiteY6" fmla="*/ 83484 h 117601"/>
                <a:gd name="connsiteX7" fmla="*/ 1968 w 117405"/>
                <a:gd name="connsiteY7" fmla="*/ 85484 h 117601"/>
                <a:gd name="connsiteX8" fmla="*/ 3587 w 117405"/>
                <a:gd name="connsiteY8" fmla="*/ 85484 h 117601"/>
                <a:gd name="connsiteX9" fmla="*/ 3016 w 117405"/>
                <a:gd name="connsiteY9" fmla="*/ 82627 h 117601"/>
                <a:gd name="connsiteX10" fmla="*/ 2539 w 117405"/>
                <a:gd name="connsiteY10" fmla="*/ 81103 h 117601"/>
                <a:gd name="connsiteX11" fmla="*/ 3206 w 117405"/>
                <a:gd name="connsiteY11" fmla="*/ 80531 h 117601"/>
                <a:gd name="connsiteX12" fmla="*/ 4254 w 117405"/>
                <a:gd name="connsiteY12" fmla="*/ 81103 h 117601"/>
                <a:gd name="connsiteX13" fmla="*/ 5206 w 117405"/>
                <a:gd name="connsiteY13" fmla="*/ 81865 h 117601"/>
                <a:gd name="connsiteX14" fmla="*/ 6349 w 117405"/>
                <a:gd name="connsiteY14" fmla="*/ 81865 h 117601"/>
                <a:gd name="connsiteX15" fmla="*/ 7016 w 117405"/>
                <a:gd name="connsiteY15" fmla="*/ 81103 h 117601"/>
                <a:gd name="connsiteX16" fmla="*/ 7492 w 117405"/>
                <a:gd name="connsiteY16" fmla="*/ 81103 h 117601"/>
                <a:gd name="connsiteX17" fmla="*/ 8921 w 117405"/>
                <a:gd name="connsiteY17" fmla="*/ 81103 h 117601"/>
                <a:gd name="connsiteX18" fmla="*/ 9683 w 117405"/>
                <a:gd name="connsiteY18" fmla="*/ 82055 h 117601"/>
                <a:gd name="connsiteX19" fmla="*/ 9207 w 117405"/>
                <a:gd name="connsiteY19" fmla="*/ 82912 h 117601"/>
                <a:gd name="connsiteX20" fmla="*/ 8540 w 117405"/>
                <a:gd name="connsiteY20" fmla="*/ 83675 h 117601"/>
                <a:gd name="connsiteX21" fmla="*/ 8540 w 117405"/>
                <a:gd name="connsiteY21" fmla="*/ 83675 h 117601"/>
                <a:gd name="connsiteX22" fmla="*/ 8540 w 117405"/>
                <a:gd name="connsiteY22" fmla="*/ 84531 h 117601"/>
                <a:gd name="connsiteX23" fmla="*/ 10921 w 117405"/>
                <a:gd name="connsiteY23" fmla="*/ 84531 h 117601"/>
                <a:gd name="connsiteX24" fmla="*/ 12160 w 117405"/>
                <a:gd name="connsiteY24" fmla="*/ 82817 h 117601"/>
                <a:gd name="connsiteX25" fmla="*/ 12160 w 117405"/>
                <a:gd name="connsiteY25" fmla="*/ 81769 h 117601"/>
                <a:gd name="connsiteX26" fmla="*/ 13588 w 117405"/>
                <a:gd name="connsiteY26" fmla="*/ 81007 h 117601"/>
                <a:gd name="connsiteX27" fmla="*/ 14255 w 117405"/>
                <a:gd name="connsiteY27" fmla="*/ 82817 h 117601"/>
                <a:gd name="connsiteX28" fmla="*/ 13207 w 117405"/>
                <a:gd name="connsiteY28" fmla="*/ 84246 h 117601"/>
                <a:gd name="connsiteX29" fmla="*/ 12903 w 117405"/>
                <a:gd name="connsiteY29" fmla="*/ 85560 h 117601"/>
                <a:gd name="connsiteX30" fmla="*/ 13207 w 117405"/>
                <a:gd name="connsiteY30" fmla="*/ 85865 h 117601"/>
                <a:gd name="connsiteX31" fmla="*/ 15017 w 117405"/>
                <a:gd name="connsiteY31" fmla="*/ 85865 h 117601"/>
                <a:gd name="connsiteX32" fmla="*/ 15874 w 117405"/>
                <a:gd name="connsiteY32" fmla="*/ 84722 h 117601"/>
                <a:gd name="connsiteX33" fmla="*/ 17684 w 117405"/>
                <a:gd name="connsiteY33" fmla="*/ 84722 h 117601"/>
                <a:gd name="connsiteX34" fmla="*/ 17684 w 117405"/>
                <a:gd name="connsiteY34" fmla="*/ 86341 h 117601"/>
                <a:gd name="connsiteX35" fmla="*/ 15684 w 117405"/>
                <a:gd name="connsiteY35" fmla="*/ 87580 h 117601"/>
                <a:gd name="connsiteX36" fmla="*/ 14827 w 117405"/>
                <a:gd name="connsiteY36" fmla="*/ 88437 h 117601"/>
                <a:gd name="connsiteX37" fmla="*/ 15303 w 117405"/>
                <a:gd name="connsiteY37" fmla="*/ 89485 h 117601"/>
                <a:gd name="connsiteX38" fmla="*/ 17113 w 117405"/>
                <a:gd name="connsiteY38" fmla="*/ 89485 h 117601"/>
                <a:gd name="connsiteX39" fmla="*/ 18732 w 117405"/>
                <a:gd name="connsiteY39" fmla="*/ 88342 h 117601"/>
                <a:gd name="connsiteX40" fmla="*/ 20923 w 117405"/>
                <a:gd name="connsiteY40" fmla="*/ 87294 h 117601"/>
                <a:gd name="connsiteX41" fmla="*/ 21799 w 117405"/>
                <a:gd name="connsiteY41" fmla="*/ 88656 h 117601"/>
                <a:gd name="connsiteX42" fmla="*/ 21780 w 117405"/>
                <a:gd name="connsiteY42" fmla="*/ 88723 h 117601"/>
                <a:gd name="connsiteX43" fmla="*/ 20446 w 117405"/>
                <a:gd name="connsiteY43" fmla="*/ 89675 h 117601"/>
                <a:gd name="connsiteX44" fmla="*/ 18541 w 117405"/>
                <a:gd name="connsiteY44" fmla="*/ 91008 h 117601"/>
                <a:gd name="connsiteX45" fmla="*/ 20351 w 117405"/>
                <a:gd name="connsiteY45" fmla="*/ 92247 h 117601"/>
                <a:gd name="connsiteX46" fmla="*/ 22542 w 117405"/>
                <a:gd name="connsiteY46" fmla="*/ 91771 h 117601"/>
                <a:gd name="connsiteX47" fmla="*/ 24066 w 117405"/>
                <a:gd name="connsiteY47" fmla="*/ 90723 h 117601"/>
                <a:gd name="connsiteX48" fmla="*/ 25304 w 117405"/>
                <a:gd name="connsiteY48" fmla="*/ 90723 h 117601"/>
                <a:gd name="connsiteX49" fmla="*/ 23399 w 117405"/>
                <a:gd name="connsiteY49" fmla="*/ 93104 h 117601"/>
                <a:gd name="connsiteX50" fmla="*/ 22066 w 117405"/>
                <a:gd name="connsiteY50" fmla="*/ 93580 h 117601"/>
                <a:gd name="connsiteX51" fmla="*/ 21951 w 117405"/>
                <a:gd name="connsiteY51" fmla="*/ 94514 h 117601"/>
                <a:gd name="connsiteX52" fmla="*/ 22066 w 117405"/>
                <a:gd name="connsiteY52" fmla="*/ 94628 h 117601"/>
                <a:gd name="connsiteX53" fmla="*/ 22637 w 117405"/>
                <a:gd name="connsiteY53" fmla="*/ 94628 h 117601"/>
                <a:gd name="connsiteX54" fmla="*/ 25590 w 117405"/>
                <a:gd name="connsiteY54" fmla="*/ 93962 h 117601"/>
                <a:gd name="connsiteX55" fmla="*/ 27400 w 117405"/>
                <a:gd name="connsiteY55" fmla="*/ 92723 h 117601"/>
                <a:gd name="connsiteX56" fmla="*/ 24066 w 117405"/>
                <a:gd name="connsiteY56" fmla="*/ 96057 h 117601"/>
                <a:gd name="connsiteX57" fmla="*/ 22256 w 117405"/>
                <a:gd name="connsiteY57" fmla="*/ 96057 h 117601"/>
                <a:gd name="connsiteX58" fmla="*/ 21685 w 117405"/>
                <a:gd name="connsiteY58" fmla="*/ 97200 h 117601"/>
                <a:gd name="connsiteX59" fmla="*/ 23113 w 117405"/>
                <a:gd name="connsiteY59" fmla="*/ 98152 h 117601"/>
                <a:gd name="connsiteX60" fmla="*/ 27400 w 117405"/>
                <a:gd name="connsiteY60" fmla="*/ 98152 h 117601"/>
                <a:gd name="connsiteX61" fmla="*/ 29495 w 117405"/>
                <a:gd name="connsiteY61" fmla="*/ 95676 h 117601"/>
                <a:gd name="connsiteX62" fmla="*/ 30733 w 117405"/>
                <a:gd name="connsiteY62" fmla="*/ 95105 h 117601"/>
                <a:gd name="connsiteX63" fmla="*/ 31781 w 117405"/>
                <a:gd name="connsiteY63" fmla="*/ 96505 h 117601"/>
                <a:gd name="connsiteX64" fmla="*/ 31781 w 117405"/>
                <a:gd name="connsiteY64" fmla="*/ 96533 h 117601"/>
                <a:gd name="connsiteX65" fmla="*/ 30829 w 117405"/>
                <a:gd name="connsiteY65" fmla="*/ 97676 h 117601"/>
                <a:gd name="connsiteX66" fmla="*/ 30829 w 117405"/>
                <a:gd name="connsiteY66" fmla="*/ 99200 h 117601"/>
                <a:gd name="connsiteX67" fmla="*/ 33210 w 117405"/>
                <a:gd name="connsiteY67" fmla="*/ 99867 h 117601"/>
                <a:gd name="connsiteX68" fmla="*/ 34829 w 117405"/>
                <a:gd name="connsiteY68" fmla="*/ 98724 h 117601"/>
                <a:gd name="connsiteX69" fmla="*/ 35496 w 117405"/>
                <a:gd name="connsiteY69" fmla="*/ 97867 h 117601"/>
                <a:gd name="connsiteX70" fmla="*/ 34544 w 117405"/>
                <a:gd name="connsiteY70" fmla="*/ 101582 h 117601"/>
                <a:gd name="connsiteX71" fmla="*/ 33781 w 117405"/>
                <a:gd name="connsiteY71" fmla="*/ 102343 h 117601"/>
                <a:gd name="connsiteX72" fmla="*/ 33781 w 117405"/>
                <a:gd name="connsiteY72" fmla="*/ 103391 h 117601"/>
                <a:gd name="connsiteX73" fmla="*/ 34544 w 117405"/>
                <a:gd name="connsiteY73" fmla="*/ 103391 h 117601"/>
                <a:gd name="connsiteX74" fmla="*/ 37306 w 117405"/>
                <a:gd name="connsiteY74" fmla="*/ 102439 h 117601"/>
                <a:gd name="connsiteX75" fmla="*/ 38068 w 117405"/>
                <a:gd name="connsiteY75" fmla="*/ 99962 h 117601"/>
                <a:gd name="connsiteX76" fmla="*/ 39011 w 117405"/>
                <a:gd name="connsiteY76" fmla="*/ 99953 h 117601"/>
                <a:gd name="connsiteX77" fmla="*/ 39020 w 117405"/>
                <a:gd name="connsiteY77" fmla="*/ 99962 h 117601"/>
                <a:gd name="connsiteX78" fmla="*/ 39020 w 117405"/>
                <a:gd name="connsiteY78" fmla="*/ 99962 h 117601"/>
                <a:gd name="connsiteX79" fmla="*/ 38449 w 117405"/>
                <a:gd name="connsiteY79" fmla="*/ 103772 h 117601"/>
                <a:gd name="connsiteX80" fmla="*/ 40163 w 117405"/>
                <a:gd name="connsiteY80" fmla="*/ 106249 h 117601"/>
                <a:gd name="connsiteX81" fmla="*/ 42068 w 117405"/>
                <a:gd name="connsiteY81" fmla="*/ 106916 h 117601"/>
                <a:gd name="connsiteX82" fmla="*/ 42068 w 117405"/>
                <a:gd name="connsiteY82" fmla="*/ 106249 h 117601"/>
                <a:gd name="connsiteX83" fmla="*/ 41020 w 117405"/>
                <a:gd name="connsiteY83" fmla="*/ 103201 h 117601"/>
                <a:gd name="connsiteX84" fmla="*/ 41497 w 117405"/>
                <a:gd name="connsiteY84" fmla="*/ 100343 h 117601"/>
                <a:gd name="connsiteX85" fmla="*/ 42735 w 117405"/>
                <a:gd name="connsiteY85" fmla="*/ 101486 h 117601"/>
                <a:gd name="connsiteX86" fmla="*/ 42735 w 117405"/>
                <a:gd name="connsiteY86" fmla="*/ 102915 h 117601"/>
                <a:gd name="connsiteX87" fmla="*/ 42735 w 117405"/>
                <a:gd name="connsiteY87" fmla="*/ 102915 h 117601"/>
                <a:gd name="connsiteX88" fmla="*/ 44069 w 117405"/>
                <a:gd name="connsiteY88" fmla="*/ 102915 h 117601"/>
                <a:gd name="connsiteX89" fmla="*/ 45211 w 117405"/>
                <a:gd name="connsiteY89" fmla="*/ 102153 h 117601"/>
                <a:gd name="connsiteX90" fmla="*/ 45211 w 117405"/>
                <a:gd name="connsiteY90" fmla="*/ 105391 h 117601"/>
                <a:gd name="connsiteX91" fmla="*/ 47497 w 117405"/>
                <a:gd name="connsiteY91" fmla="*/ 110440 h 117601"/>
                <a:gd name="connsiteX92" fmla="*/ 48355 w 117405"/>
                <a:gd name="connsiteY92" fmla="*/ 111011 h 117601"/>
                <a:gd name="connsiteX93" fmla="*/ 50069 w 117405"/>
                <a:gd name="connsiteY93" fmla="*/ 110344 h 117601"/>
                <a:gd name="connsiteX94" fmla="*/ 50069 w 117405"/>
                <a:gd name="connsiteY94" fmla="*/ 108630 h 117601"/>
                <a:gd name="connsiteX95" fmla="*/ 50069 w 117405"/>
                <a:gd name="connsiteY95" fmla="*/ 106249 h 117601"/>
                <a:gd name="connsiteX96" fmla="*/ 51974 w 117405"/>
                <a:gd name="connsiteY96" fmla="*/ 105010 h 117601"/>
                <a:gd name="connsiteX97" fmla="*/ 53594 w 117405"/>
                <a:gd name="connsiteY97" fmla="*/ 106916 h 117601"/>
                <a:gd name="connsiteX98" fmla="*/ 53594 w 117405"/>
                <a:gd name="connsiteY98" fmla="*/ 109011 h 117601"/>
                <a:gd name="connsiteX99" fmla="*/ 55879 w 117405"/>
                <a:gd name="connsiteY99" fmla="*/ 110154 h 117601"/>
                <a:gd name="connsiteX100" fmla="*/ 55879 w 117405"/>
                <a:gd name="connsiteY100" fmla="*/ 109487 h 117601"/>
                <a:gd name="connsiteX101" fmla="*/ 55403 w 117405"/>
                <a:gd name="connsiteY101" fmla="*/ 107582 h 117601"/>
                <a:gd name="connsiteX102" fmla="*/ 55975 w 117405"/>
                <a:gd name="connsiteY102" fmla="*/ 105963 h 117601"/>
                <a:gd name="connsiteX103" fmla="*/ 57689 w 117405"/>
                <a:gd name="connsiteY103" fmla="*/ 105963 h 117601"/>
                <a:gd name="connsiteX104" fmla="*/ 57689 w 117405"/>
                <a:gd name="connsiteY104" fmla="*/ 107487 h 117601"/>
                <a:gd name="connsiteX105" fmla="*/ 57689 w 117405"/>
                <a:gd name="connsiteY105" fmla="*/ 111107 h 117601"/>
                <a:gd name="connsiteX106" fmla="*/ 57689 w 117405"/>
                <a:gd name="connsiteY106" fmla="*/ 112916 h 117601"/>
                <a:gd name="connsiteX107" fmla="*/ 58832 w 117405"/>
                <a:gd name="connsiteY107" fmla="*/ 114726 h 117601"/>
                <a:gd name="connsiteX108" fmla="*/ 60356 w 117405"/>
                <a:gd name="connsiteY108" fmla="*/ 115298 h 117601"/>
                <a:gd name="connsiteX109" fmla="*/ 61404 w 117405"/>
                <a:gd name="connsiteY109" fmla="*/ 115298 h 117601"/>
                <a:gd name="connsiteX110" fmla="*/ 61404 w 117405"/>
                <a:gd name="connsiteY110" fmla="*/ 114345 h 117601"/>
                <a:gd name="connsiteX111" fmla="*/ 60928 w 117405"/>
                <a:gd name="connsiteY111" fmla="*/ 111392 h 117601"/>
                <a:gd name="connsiteX112" fmla="*/ 61775 w 117405"/>
                <a:gd name="connsiteY112" fmla="*/ 110725 h 117601"/>
                <a:gd name="connsiteX113" fmla="*/ 61785 w 117405"/>
                <a:gd name="connsiteY113" fmla="*/ 110725 h 117601"/>
                <a:gd name="connsiteX114" fmla="*/ 62737 w 117405"/>
                <a:gd name="connsiteY114" fmla="*/ 111202 h 117601"/>
                <a:gd name="connsiteX115" fmla="*/ 63309 w 117405"/>
                <a:gd name="connsiteY115" fmla="*/ 112916 h 117601"/>
                <a:gd name="connsiteX116" fmla="*/ 63309 w 117405"/>
                <a:gd name="connsiteY116" fmla="*/ 114726 h 117601"/>
                <a:gd name="connsiteX117" fmla="*/ 65309 w 117405"/>
                <a:gd name="connsiteY117" fmla="*/ 115869 h 117601"/>
                <a:gd name="connsiteX118" fmla="*/ 66166 w 117405"/>
                <a:gd name="connsiteY118" fmla="*/ 114916 h 117601"/>
                <a:gd name="connsiteX119" fmla="*/ 65595 w 117405"/>
                <a:gd name="connsiteY119" fmla="*/ 113488 h 117601"/>
                <a:gd name="connsiteX120" fmla="*/ 64452 w 117405"/>
                <a:gd name="connsiteY120" fmla="*/ 109011 h 117601"/>
                <a:gd name="connsiteX121" fmla="*/ 65309 w 117405"/>
                <a:gd name="connsiteY121" fmla="*/ 107963 h 117601"/>
                <a:gd name="connsiteX122" fmla="*/ 66357 w 117405"/>
                <a:gd name="connsiteY122" fmla="*/ 108630 h 117601"/>
                <a:gd name="connsiteX123" fmla="*/ 66357 w 117405"/>
                <a:gd name="connsiteY123" fmla="*/ 109582 h 117601"/>
                <a:gd name="connsiteX124" fmla="*/ 66357 w 117405"/>
                <a:gd name="connsiteY124" fmla="*/ 111202 h 117601"/>
                <a:gd name="connsiteX125" fmla="*/ 67405 w 117405"/>
                <a:gd name="connsiteY125" fmla="*/ 113012 h 117601"/>
                <a:gd name="connsiteX126" fmla="*/ 69595 w 117405"/>
                <a:gd name="connsiteY126" fmla="*/ 113012 h 117601"/>
                <a:gd name="connsiteX127" fmla="*/ 69595 w 117405"/>
                <a:gd name="connsiteY127" fmla="*/ 111392 h 117601"/>
                <a:gd name="connsiteX128" fmla="*/ 69595 w 117405"/>
                <a:gd name="connsiteY128" fmla="*/ 109964 h 117601"/>
                <a:gd name="connsiteX129" fmla="*/ 69595 w 117405"/>
                <a:gd name="connsiteY129" fmla="*/ 109392 h 117601"/>
                <a:gd name="connsiteX130" fmla="*/ 69595 w 117405"/>
                <a:gd name="connsiteY130" fmla="*/ 109392 h 117601"/>
                <a:gd name="connsiteX131" fmla="*/ 71881 w 117405"/>
                <a:gd name="connsiteY131" fmla="*/ 110725 h 117601"/>
                <a:gd name="connsiteX132" fmla="*/ 71881 w 117405"/>
                <a:gd name="connsiteY132" fmla="*/ 112726 h 117601"/>
                <a:gd name="connsiteX133" fmla="*/ 71881 w 117405"/>
                <a:gd name="connsiteY133" fmla="*/ 114631 h 117601"/>
                <a:gd name="connsiteX134" fmla="*/ 71881 w 117405"/>
                <a:gd name="connsiteY134" fmla="*/ 115202 h 117601"/>
                <a:gd name="connsiteX135" fmla="*/ 73310 w 117405"/>
                <a:gd name="connsiteY135" fmla="*/ 115678 h 117601"/>
                <a:gd name="connsiteX136" fmla="*/ 74263 w 117405"/>
                <a:gd name="connsiteY136" fmla="*/ 115678 h 117601"/>
                <a:gd name="connsiteX137" fmla="*/ 75025 w 117405"/>
                <a:gd name="connsiteY137" fmla="*/ 113488 h 117601"/>
                <a:gd name="connsiteX138" fmla="*/ 73977 w 117405"/>
                <a:gd name="connsiteY138" fmla="*/ 110916 h 117601"/>
                <a:gd name="connsiteX139" fmla="*/ 74644 w 117405"/>
                <a:gd name="connsiteY139" fmla="*/ 109868 h 117601"/>
                <a:gd name="connsiteX140" fmla="*/ 76263 w 117405"/>
                <a:gd name="connsiteY140" fmla="*/ 110535 h 117601"/>
                <a:gd name="connsiteX141" fmla="*/ 76263 w 117405"/>
                <a:gd name="connsiteY141" fmla="*/ 111868 h 117601"/>
                <a:gd name="connsiteX142" fmla="*/ 76263 w 117405"/>
                <a:gd name="connsiteY142" fmla="*/ 112726 h 117601"/>
                <a:gd name="connsiteX143" fmla="*/ 77025 w 117405"/>
                <a:gd name="connsiteY143" fmla="*/ 113583 h 117601"/>
                <a:gd name="connsiteX144" fmla="*/ 78835 w 117405"/>
                <a:gd name="connsiteY144" fmla="*/ 113106 h 117601"/>
                <a:gd name="connsiteX145" fmla="*/ 78835 w 117405"/>
                <a:gd name="connsiteY145" fmla="*/ 111392 h 117601"/>
                <a:gd name="connsiteX146" fmla="*/ 79882 w 117405"/>
                <a:gd name="connsiteY146" fmla="*/ 111392 h 117601"/>
                <a:gd name="connsiteX147" fmla="*/ 81025 w 117405"/>
                <a:gd name="connsiteY147" fmla="*/ 112154 h 117601"/>
                <a:gd name="connsiteX148" fmla="*/ 81025 w 117405"/>
                <a:gd name="connsiteY148" fmla="*/ 113012 h 117601"/>
                <a:gd name="connsiteX149" fmla="*/ 81025 w 117405"/>
                <a:gd name="connsiteY149" fmla="*/ 115298 h 117601"/>
                <a:gd name="connsiteX150" fmla="*/ 83121 w 117405"/>
                <a:gd name="connsiteY150" fmla="*/ 117202 h 117601"/>
                <a:gd name="connsiteX151" fmla="*/ 83788 w 117405"/>
                <a:gd name="connsiteY151" fmla="*/ 117202 h 117601"/>
                <a:gd name="connsiteX152" fmla="*/ 85026 w 117405"/>
                <a:gd name="connsiteY152" fmla="*/ 115298 h 117601"/>
                <a:gd name="connsiteX153" fmla="*/ 84359 w 117405"/>
                <a:gd name="connsiteY153" fmla="*/ 113773 h 117601"/>
                <a:gd name="connsiteX154" fmla="*/ 83788 w 117405"/>
                <a:gd name="connsiteY154" fmla="*/ 112250 h 117601"/>
                <a:gd name="connsiteX155" fmla="*/ 84454 w 117405"/>
                <a:gd name="connsiteY155" fmla="*/ 111678 h 117601"/>
                <a:gd name="connsiteX156" fmla="*/ 85502 w 117405"/>
                <a:gd name="connsiteY156" fmla="*/ 112250 h 117601"/>
                <a:gd name="connsiteX157" fmla="*/ 86455 w 117405"/>
                <a:gd name="connsiteY157" fmla="*/ 112916 h 117601"/>
                <a:gd name="connsiteX158" fmla="*/ 86455 w 117405"/>
                <a:gd name="connsiteY158" fmla="*/ 112916 h 117601"/>
                <a:gd name="connsiteX159" fmla="*/ 94646 w 117405"/>
                <a:gd name="connsiteY159" fmla="*/ 100343 h 117601"/>
                <a:gd name="connsiteX160" fmla="*/ 99409 w 117405"/>
                <a:gd name="connsiteY160" fmla="*/ 90818 h 117601"/>
                <a:gd name="connsiteX161" fmla="*/ 103790 w 117405"/>
                <a:gd name="connsiteY161" fmla="*/ 81293 h 117601"/>
                <a:gd name="connsiteX162" fmla="*/ 115696 w 117405"/>
                <a:gd name="connsiteY162" fmla="*/ 52718 h 117601"/>
                <a:gd name="connsiteX163" fmla="*/ 117316 w 117405"/>
                <a:gd name="connsiteY163" fmla="*/ 43193 h 117601"/>
                <a:gd name="connsiteX164" fmla="*/ 115506 w 117405"/>
                <a:gd name="connsiteY164" fmla="*/ 37097 h 117601"/>
                <a:gd name="connsiteX165" fmla="*/ 114649 w 117405"/>
                <a:gd name="connsiteY165" fmla="*/ 37097 h 117601"/>
                <a:gd name="connsiteX166" fmla="*/ 114649 w 117405"/>
                <a:gd name="connsiteY166" fmla="*/ 35478 h 117601"/>
                <a:gd name="connsiteX167" fmla="*/ 114649 w 117405"/>
                <a:gd name="connsiteY167" fmla="*/ 34049 h 117601"/>
                <a:gd name="connsiteX168" fmla="*/ 114649 w 117405"/>
                <a:gd name="connsiteY168" fmla="*/ 32906 h 117601"/>
                <a:gd name="connsiteX169" fmla="*/ 113982 w 117405"/>
                <a:gd name="connsiteY169" fmla="*/ 33573 h 117601"/>
                <a:gd name="connsiteX170" fmla="*/ 111791 w 117405"/>
                <a:gd name="connsiteY170" fmla="*/ 34621 h 117601"/>
                <a:gd name="connsiteX171" fmla="*/ 110934 w 117405"/>
                <a:gd name="connsiteY171" fmla="*/ 33287 h 117601"/>
                <a:gd name="connsiteX172" fmla="*/ 112267 w 117405"/>
                <a:gd name="connsiteY172" fmla="*/ 32239 h 117601"/>
                <a:gd name="connsiteX173" fmla="*/ 114077 w 117405"/>
                <a:gd name="connsiteY173" fmla="*/ 30811 h 117601"/>
                <a:gd name="connsiteX174" fmla="*/ 112267 w 117405"/>
                <a:gd name="connsiteY174" fmla="*/ 29668 h 117601"/>
                <a:gd name="connsiteX175" fmla="*/ 110172 w 117405"/>
                <a:gd name="connsiteY175" fmla="*/ 30239 h 117601"/>
                <a:gd name="connsiteX176" fmla="*/ 108743 w 117405"/>
                <a:gd name="connsiteY176" fmla="*/ 31477 h 117601"/>
                <a:gd name="connsiteX177" fmla="*/ 107505 w 117405"/>
                <a:gd name="connsiteY177" fmla="*/ 31477 h 117601"/>
                <a:gd name="connsiteX178" fmla="*/ 109410 w 117405"/>
                <a:gd name="connsiteY178" fmla="*/ 28906 h 117601"/>
                <a:gd name="connsiteX179" fmla="*/ 110648 w 117405"/>
                <a:gd name="connsiteY179" fmla="*/ 28430 h 117601"/>
                <a:gd name="connsiteX180" fmla="*/ 110762 w 117405"/>
                <a:gd name="connsiteY180" fmla="*/ 27496 h 117601"/>
                <a:gd name="connsiteX181" fmla="*/ 110648 w 117405"/>
                <a:gd name="connsiteY181" fmla="*/ 27381 h 117601"/>
                <a:gd name="connsiteX182" fmla="*/ 110077 w 117405"/>
                <a:gd name="connsiteY182" fmla="*/ 27381 h 117601"/>
                <a:gd name="connsiteX183" fmla="*/ 107314 w 117405"/>
                <a:gd name="connsiteY183" fmla="*/ 28334 h 117601"/>
                <a:gd name="connsiteX184" fmla="*/ 105600 w 117405"/>
                <a:gd name="connsiteY184" fmla="*/ 29668 h 117601"/>
                <a:gd name="connsiteX185" fmla="*/ 108743 w 117405"/>
                <a:gd name="connsiteY185" fmla="*/ 26143 h 117601"/>
                <a:gd name="connsiteX186" fmla="*/ 110458 w 117405"/>
                <a:gd name="connsiteY186" fmla="*/ 26143 h 117601"/>
                <a:gd name="connsiteX187" fmla="*/ 111029 w 117405"/>
                <a:gd name="connsiteY187" fmla="*/ 24905 h 117601"/>
                <a:gd name="connsiteX188" fmla="*/ 109600 w 117405"/>
                <a:gd name="connsiteY188" fmla="*/ 24048 h 117601"/>
                <a:gd name="connsiteX189" fmla="*/ 105505 w 117405"/>
                <a:gd name="connsiteY189" fmla="*/ 24619 h 117601"/>
                <a:gd name="connsiteX190" fmla="*/ 103504 w 117405"/>
                <a:gd name="connsiteY190" fmla="*/ 27191 h 117601"/>
                <a:gd name="connsiteX191" fmla="*/ 102266 w 117405"/>
                <a:gd name="connsiteY191" fmla="*/ 27763 h 117601"/>
                <a:gd name="connsiteX192" fmla="*/ 101219 w 117405"/>
                <a:gd name="connsiteY192" fmla="*/ 26525 h 117601"/>
                <a:gd name="connsiteX193" fmla="*/ 102171 w 117405"/>
                <a:gd name="connsiteY193" fmla="*/ 25191 h 117601"/>
                <a:gd name="connsiteX194" fmla="*/ 102171 w 117405"/>
                <a:gd name="connsiteY194" fmla="*/ 23762 h 117601"/>
                <a:gd name="connsiteX195" fmla="*/ 99790 w 117405"/>
                <a:gd name="connsiteY195" fmla="*/ 23096 h 117601"/>
                <a:gd name="connsiteX196" fmla="*/ 98266 w 117405"/>
                <a:gd name="connsiteY196" fmla="*/ 24429 h 117601"/>
                <a:gd name="connsiteX197" fmla="*/ 97599 w 117405"/>
                <a:gd name="connsiteY197" fmla="*/ 25286 h 117601"/>
                <a:gd name="connsiteX198" fmla="*/ 98552 w 117405"/>
                <a:gd name="connsiteY198" fmla="*/ 21571 h 117601"/>
                <a:gd name="connsiteX199" fmla="*/ 99218 w 117405"/>
                <a:gd name="connsiteY199" fmla="*/ 20714 h 117601"/>
                <a:gd name="connsiteX200" fmla="*/ 99218 w 117405"/>
                <a:gd name="connsiteY200" fmla="*/ 19666 h 117601"/>
                <a:gd name="connsiteX201" fmla="*/ 98552 w 117405"/>
                <a:gd name="connsiteY201" fmla="*/ 19666 h 117601"/>
                <a:gd name="connsiteX202" fmla="*/ 95885 w 117405"/>
                <a:gd name="connsiteY202" fmla="*/ 20809 h 117601"/>
                <a:gd name="connsiteX203" fmla="*/ 95122 w 117405"/>
                <a:gd name="connsiteY203" fmla="*/ 23286 h 117601"/>
                <a:gd name="connsiteX204" fmla="*/ 94170 w 117405"/>
                <a:gd name="connsiteY204" fmla="*/ 23286 h 117601"/>
                <a:gd name="connsiteX205" fmla="*/ 94170 w 117405"/>
                <a:gd name="connsiteY205" fmla="*/ 23286 h 117601"/>
                <a:gd name="connsiteX206" fmla="*/ 94741 w 117405"/>
                <a:gd name="connsiteY206" fmla="*/ 19476 h 117601"/>
                <a:gd name="connsiteX207" fmla="*/ 93122 w 117405"/>
                <a:gd name="connsiteY207" fmla="*/ 17095 h 117601"/>
                <a:gd name="connsiteX208" fmla="*/ 91217 w 117405"/>
                <a:gd name="connsiteY208" fmla="*/ 16428 h 117601"/>
                <a:gd name="connsiteX209" fmla="*/ 91217 w 117405"/>
                <a:gd name="connsiteY209" fmla="*/ 17095 h 117601"/>
                <a:gd name="connsiteX210" fmla="*/ 92360 w 117405"/>
                <a:gd name="connsiteY210" fmla="*/ 20143 h 117601"/>
                <a:gd name="connsiteX211" fmla="*/ 91789 w 117405"/>
                <a:gd name="connsiteY211" fmla="*/ 23000 h 117601"/>
                <a:gd name="connsiteX212" fmla="*/ 90646 w 117405"/>
                <a:gd name="connsiteY212" fmla="*/ 21857 h 117601"/>
                <a:gd name="connsiteX213" fmla="*/ 90646 w 117405"/>
                <a:gd name="connsiteY213" fmla="*/ 20428 h 117601"/>
                <a:gd name="connsiteX214" fmla="*/ 90646 w 117405"/>
                <a:gd name="connsiteY214" fmla="*/ 20428 h 117601"/>
                <a:gd name="connsiteX215" fmla="*/ 89350 w 117405"/>
                <a:gd name="connsiteY215" fmla="*/ 20819 h 117601"/>
                <a:gd name="connsiteX216" fmla="*/ 89312 w 117405"/>
                <a:gd name="connsiteY216" fmla="*/ 20905 h 117601"/>
                <a:gd name="connsiteX217" fmla="*/ 88264 w 117405"/>
                <a:gd name="connsiteY217" fmla="*/ 21667 h 117601"/>
                <a:gd name="connsiteX218" fmla="*/ 88264 w 117405"/>
                <a:gd name="connsiteY218" fmla="*/ 18428 h 117601"/>
                <a:gd name="connsiteX219" fmla="*/ 86074 w 117405"/>
                <a:gd name="connsiteY219" fmla="*/ 13475 h 117601"/>
                <a:gd name="connsiteX220" fmla="*/ 85216 w 117405"/>
                <a:gd name="connsiteY220" fmla="*/ 12999 h 117601"/>
                <a:gd name="connsiteX221" fmla="*/ 83597 w 117405"/>
                <a:gd name="connsiteY221" fmla="*/ 13571 h 117601"/>
                <a:gd name="connsiteX222" fmla="*/ 83597 w 117405"/>
                <a:gd name="connsiteY222" fmla="*/ 15285 h 117601"/>
                <a:gd name="connsiteX223" fmla="*/ 83597 w 117405"/>
                <a:gd name="connsiteY223" fmla="*/ 17666 h 117601"/>
                <a:gd name="connsiteX224" fmla="*/ 81692 w 117405"/>
                <a:gd name="connsiteY224" fmla="*/ 18905 h 117601"/>
                <a:gd name="connsiteX225" fmla="*/ 80168 w 117405"/>
                <a:gd name="connsiteY225" fmla="*/ 17095 h 117601"/>
                <a:gd name="connsiteX226" fmla="*/ 80168 w 117405"/>
                <a:gd name="connsiteY226" fmla="*/ 14999 h 117601"/>
                <a:gd name="connsiteX227" fmla="*/ 77978 w 117405"/>
                <a:gd name="connsiteY227" fmla="*/ 13951 h 117601"/>
                <a:gd name="connsiteX228" fmla="*/ 77978 w 117405"/>
                <a:gd name="connsiteY228" fmla="*/ 14618 h 117601"/>
                <a:gd name="connsiteX229" fmla="*/ 77978 w 117405"/>
                <a:gd name="connsiteY229" fmla="*/ 16523 h 117601"/>
                <a:gd name="connsiteX230" fmla="*/ 77501 w 117405"/>
                <a:gd name="connsiteY230" fmla="*/ 18047 h 117601"/>
                <a:gd name="connsiteX231" fmla="*/ 75882 w 117405"/>
                <a:gd name="connsiteY231" fmla="*/ 18047 h 117601"/>
                <a:gd name="connsiteX232" fmla="*/ 75311 w 117405"/>
                <a:gd name="connsiteY232" fmla="*/ 16618 h 117601"/>
                <a:gd name="connsiteX233" fmla="*/ 75311 w 117405"/>
                <a:gd name="connsiteY233" fmla="*/ 12999 h 117601"/>
                <a:gd name="connsiteX234" fmla="*/ 75311 w 117405"/>
                <a:gd name="connsiteY234" fmla="*/ 11189 h 117601"/>
                <a:gd name="connsiteX235" fmla="*/ 72834 w 117405"/>
                <a:gd name="connsiteY235" fmla="*/ 8903 h 117601"/>
                <a:gd name="connsiteX236" fmla="*/ 71786 w 117405"/>
                <a:gd name="connsiteY236" fmla="*/ 8903 h 117601"/>
                <a:gd name="connsiteX237" fmla="*/ 71786 w 117405"/>
                <a:gd name="connsiteY237" fmla="*/ 9951 h 117601"/>
                <a:gd name="connsiteX238" fmla="*/ 71786 w 117405"/>
                <a:gd name="connsiteY238" fmla="*/ 12713 h 117601"/>
                <a:gd name="connsiteX239" fmla="*/ 70929 w 117405"/>
                <a:gd name="connsiteY239" fmla="*/ 13475 h 117601"/>
                <a:gd name="connsiteX240" fmla="*/ 70072 w 117405"/>
                <a:gd name="connsiteY240" fmla="*/ 12999 h 117601"/>
                <a:gd name="connsiteX241" fmla="*/ 69500 w 117405"/>
                <a:gd name="connsiteY241" fmla="*/ 11284 h 117601"/>
                <a:gd name="connsiteX242" fmla="*/ 69500 w 117405"/>
                <a:gd name="connsiteY242" fmla="*/ 9570 h 117601"/>
                <a:gd name="connsiteX243" fmla="*/ 67595 w 117405"/>
                <a:gd name="connsiteY243" fmla="*/ 8522 h 117601"/>
                <a:gd name="connsiteX244" fmla="*/ 66728 w 117405"/>
                <a:gd name="connsiteY244" fmla="*/ 9370 h 117601"/>
                <a:gd name="connsiteX245" fmla="*/ 66738 w 117405"/>
                <a:gd name="connsiteY245" fmla="*/ 9474 h 117601"/>
                <a:gd name="connsiteX246" fmla="*/ 66738 w 117405"/>
                <a:gd name="connsiteY246" fmla="*/ 10808 h 117601"/>
                <a:gd name="connsiteX247" fmla="*/ 67690 w 117405"/>
                <a:gd name="connsiteY247" fmla="*/ 15285 h 117601"/>
                <a:gd name="connsiteX248" fmla="*/ 66938 w 117405"/>
                <a:gd name="connsiteY248" fmla="*/ 16228 h 117601"/>
                <a:gd name="connsiteX249" fmla="*/ 66833 w 117405"/>
                <a:gd name="connsiteY249" fmla="*/ 16237 h 117601"/>
                <a:gd name="connsiteX250" fmla="*/ 65881 w 117405"/>
                <a:gd name="connsiteY250" fmla="*/ 15666 h 117601"/>
                <a:gd name="connsiteX251" fmla="*/ 65881 w 117405"/>
                <a:gd name="connsiteY251" fmla="*/ 14714 h 117601"/>
                <a:gd name="connsiteX252" fmla="*/ 65881 w 117405"/>
                <a:gd name="connsiteY252" fmla="*/ 13094 h 117601"/>
                <a:gd name="connsiteX253" fmla="*/ 65023 w 117405"/>
                <a:gd name="connsiteY253" fmla="*/ 11380 h 117601"/>
                <a:gd name="connsiteX254" fmla="*/ 62833 w 117405"/>
                <a:gd name="connsiteY254" fmla="*/ 11380 h 117601"/>
                <a:gd name="connsiteX255" fmla="*/ 62833 w 117405"/>
                <a:gd name="connsiteY255" fmla="*/ 12904 h 117601"/>
                <a:gd name="connsiteX256" fmla="*/ 62833 w 117405"/>
                <a:gd name="connsiteY256" fmla="*/ 14332 h 117601"/>
                <a:gd name="connsiteX257" fmla="*/ 62833 w 117405"/>
                <a:gd name="connsiteY257" fmla="*/ 14999 h 117601"/>
                <a:gd name="connsiteX258" fmla="*/ 62833 w 117405"/>
                <a:gd name="connsiteY258" fmla="*/ 14999 h 117601"/>
                <a:gd name="connsiteX259" fmla="*/ 60737 w 117405"/>
                <a:gd name="connsiteY259" fmla="*/ 13665 h 117601"/>
                <a:gd name="connsiteX260" fmla="*/ 60737 w 117405"/>
                <a:gd name="connsiteY260" fmla="*/ 11761 h 117601"/>
                <a:gd name="connsiteX261" fmla="*/ 60737 w 117405"/>
                <a:gd name="connsiteY261" fmla="*/ 9856 h 117601"/>
                <a:gd name="connsiteX262" fmla="*/ 60737 w 117405"/>
                <a:gd name="connsiteY262" fmla="*/ 9284 h 117601"/>
                <a:gd name="connsiteX263" fmla="*/ 59404 w 117405"/>
                <a:gd name="connsiteY263" fmla="*/ 9284 h 117601"/>
                <a:gd name="connsiteX264" fmla="*/ 58451 w 117405"/>
                <a:gd name="connsiteY264" fmla="*/ 9284 h 117601"/>
                <a:gd name="connsiteX265" fmla="*/ 57689 w 117405"/>
                <a:gd name="connsiteY265" fmla="*/ 11380 h 117601"/>
                <a:gd name="connsiteX266" fmla="*/ 58546 w 117405"/>
                <a:gd name="connsiteY266" fmla="*/ 13951 h 117601"/>
                <a:gd name="connsiteX267" fmla="*/ 57975 w 117405"/>
                <a:gd name="connsiteY267" fmla="*/ 15094 h 117601"/>
                <a:gd name="connsiteX268" fmla="*/ 56451 w 117405"/>
                <a:gd name="connsiteY268" fmla="*/ 14428 h 117601"/>
                <a:gd name="connsiteX269" fmla="*/ 56451 w 117405"/>
                <a:gd name="connsiteY269" fmla="*/ 13094 h 117601"/>
                <a:gd name="connsiteX270" fmla="*/ 56451 w 117405"/>
                <a:gd name="connsiteY270" fmla="*/ 12142 h 117601"/>
                <a:gd name="connsiteX271" fmla="*/ 55784 w 117405"/>
                <a:gd name="connsiteY271" fmla="*/ 11380 h 117601"/>
                <a:gd name="connsiteX272" fmla="*/ 54070 w 117405"/>
                <a:gd name="connsiteY272" fmla="*/ 11380 h 117601"/>
                <a:gd name="connsiteX273" fmla="*/ 54070 w 117405"/>
                <a:gd name="connsiteY273" fmla="*/ 12999 h 117601"/>
                <a:gd name="connsiteX274" fmla="*/ 53022 w 117405"/>
                <a:gd name="connsiteY274" fmla="*/ 12999 h 117601"/>
                <a:gd name="connsiteX275" fmla="*/ 51974 w 117405"/>
                <a:gd name="connsiteY275" fmla="*/ 12237 h 117601"/>
                <a:gd name="connsiteX276" fmla="*/ 51974 w 117405"/>
                <a:gd name="connsiteY276" fmla="*/ 11380 h 117601"/>
                <a:gd name="connsiteX277" fmla="*/ 51974 w 117405"/>
                <a:gd name="connsiteY277" fmla="*/ 9189 h 117601"/>
                <a:gd name="connsiteX278" fmla="*/ 50069 w 117405"/>
                <a:gd name="connsiteY278" fmla="*/ 7284 h 117601"/>
                <a:gd name="connsiteX279" fmla="*/ 48450 w 117405"/>
                <a:gd name="connsiteY279" fmla="*/ 7284 h 117601"/>
                <a:gd name="connsiteX280" fmla="*/ 48450 w 117405"/>
                <a:gd name="connsiteY280" fmla="*/ 7760 h 117601"/>
                <a:gd name="connsiteX281" fmla="*/ 49021 w 117405"/>
                <a:gd name="connsiteY281" fmla="*/ 10618 h 117601"/>
                <a:gd name="connsiteX282" fmla="*/ 49498 w 117405"/>
                <a:gd name="connsiteY282" fmla="*/ 12046 h 117601"/>
                <a:gd name="connsiteX283" fmla="*/ 48831 w 117405"/>
                <a:gd name="connsiteY283" fmla="*/ 12618 h 117601"/>
                <a:gd name="connsiteX284" fmla="*/ 47783 w 117405"/>
                <a:gd name="connsiteY284" fmla="*/ 12046 h 117601"/>
                <a:gd name="connsiteX285" fmla="*/ 46926 w 117405"/>
                <a:gd name="connsiteY285" fmla="*/ 11380 h 117601"/>
                <a:gd name="connsiteX286" fmla="*/ 45783 w 117405"/>
                <a:gd name="connsiteY286" fmla="*/ 11380 h 117601"/>
                <a:gd name="connsiteX287" fmla="*/ 45116 w 117405"/>
                <a:gd name="connsiteY287" fmla="*/ 12142 h 117601"/>
                <a:gd name="connsiteX288" fmla="*/ 45116 w 117405"/>
                <a:gd name="connsiteY288" fmla="*/ 12713 h 117601"/>
                <a:gd name="connsiteX289" fmla="*/ 43687 w 117405"/>
                <a:gd name="connsiteY289" fmla="*/ 12713 h 117601"/>
                <a:gd name="connsiteX290" fmla="*/ 42925 w 117405"/>
                <a:gd name="connsiteY290" fmla="*/ 11856 h 117601"/>
                <a:gd name="connsiteX291" fmla="*/ 43402 w 117405"/>
                <a:gd name="connsiteY291" fmla="*/ 10999 h 117601"/>
                <a:gd name="connsiteX292" fmla="*/ 44069 w 117405"/>
                <a:gd name="connsiteY292" fmla="*/ 10237 h 117601"/>
                <a:gd name="connsiteX293" fmla="*/ 44069 w 117405"/>
                <a:gd name="connsiteY293" fmla="*/ 10237 h 117601"/>
                <a:gd name="connsiteX294" fmla="*/ 44069 w 117405"/>
                <a:gd name="connsiteY294" fmla="*/ 9380 h 117601"/>
                <a:gd name="connsiteX295" fmla="*/ 41687 w 117405"/>
                <a:gd name="connsiteY295" fmla="*/ 9380 h 117601"/>
                <a:gd name="connsiteX296" fmla="*/ 40544 w 117405"/>
                <a:gd name="connsiteY296" fmla="*/ 11189 h 117601"/>
                <a:gd name="connsiteX297" fmla="*/ 40544 w 117405"/>
                <a:gd name="connsiteY297" fmla="*/ 12237 h 117601"/>
                <a:gd name="connsiteX298" fmla="*/ 39020 w 117405"/>
                <a:gd name="connsiteY298" fmla="*/ 12999 h 117601"/>
                <a:gd name="connsiteX299" fmla="*/ 39020 w 117405"/>
                <a:gd name="connsiteY299" fmla="*/ 12999 h 117601"/>
                <a:gd name="connsiteX300" fmla="*/ 38449 w 117405"/>
                <a:gd name="connsiteY300" fmla="*/ 11189 h 117601"/>
                <a:gd name="connsiteX301" fmla="*/ 39496 w 117405"/>
                <a:gd name="connsiteY301" fmla="*/ 9760 h 117601"/>
                <a:gd name="connsiteX302" fmla="*/ 39496 w 117405"/>
                <a:gd name="connsiteY302" fmla="*/ 8237 h 117601"/>
                <a:gd name="connsiteX303" fmla="*/ 37782 w 117405"/>
                <a:gd name="connsiteY303" fmla="*/ 8237 h 117601"/>
                <a:gd name="connsiteX304" fmla="*/ 36829 w 117405"/>
                <a:gd name="connsiteY304" fmla="*/ 9474 h 117601"/>
                <a:gd name="connsiteX305" fmla="*/ 35115 w 117405"/>
                <a:gd name="connsiteY305" fmla="*/ 9474 h 117601"/>
                <a:gd name="connsiteX306" fmla="*/ 35115 w 117405"/>
                <a:gd name="connsiteY306" fmla="*/ 7855 h 117601"/>
                <a:gd name="connsiteX307" fmla="*/ 37115 w 117405"/>
                <a:gd name="connsiteY307" fmla="*/ 6522 h 117601"/>
                <a:gd name="connsiteX308" fmla="*/ 37972 w 117405"/>
                <a:gd name="connsiteY308" fmla="*/ 5760 h 117601"/>
                <a:gd name="connsiteX309" fmla="*/ 37401 w 117405"/>
                <a:gd name="connsiteY309" fmla="*/ 4617 h 117601"/>
                <a:gd name="connsiteX310" fmla="*/ 35782 w 117405"/>
                <a:gd name="connsiteY310" fmla="*/ 4617 h 117601"/>
                <a:gd name="connsiteX311" fmla="*/ 34162 w 117405"/>
                <a:gd name="connsiteY311" fmla="*/ 5855 h 117601"/>
                <a:gd name="connsiteX312" fmla="*/ 31972 w 117405"/>
                <a:gd name="connsiteY312" fmla="*/ 6808 h 117601"/>
                <a:gd name="connsiteX313" fmla="*/ 31114 w 117405"/>
                <a:gd name="connsiteY313" fmla="*/ 5474 h 117601"/>
                <a:gd name="connsiteX314" fmla="*/ 32448 w 117405"/>
                <a:gd name="connsiteY314" fmla="*/ 4522 h 117601"/>
                <a:gd name="connsiteX315" fmla="*/ 34353 w 117405"/>
                <a:gd name="connsiteY315" fmla="*/ 3188 h 117601"/>
                <a:gd name="connsiteX316" fmla="*/ 32543 w 117405"/>
                <a:gd name="connsiteY316" fmla="*/ 1950 h 117601"/>
                <a:gd name="connsiteX317" fmla="*/ 30448 w 117405"/>
                <a:gd name="connsiteY317" fmla="*/ 2426 h 117601"/>
                <a:gd name="connsiteX318" fmla="*/ 28924 w 117405"/>
                <a:gd name="connsiteY318" fmla="*/ 3569 h 117601"/>
                <a:gd name="connsiteX319" fmla="*/ 27781 w 117405"/>
                <a:gd name="connsiteY319" fmla="*/ 3569 h 117601"/>
                <a:gd name="connsiteX320" fmla="*/ 29686 w 117405"/>
                <a:gd name="connsiteY320" fmla="*/ 1188 h 117601"/>
                <a:gd name="connsiteX321" fmla="*/ 30924 w 117405"/>
                <a:gd name="connsiteY321" fmla="*/ 712 h 117601"/>
                <a:gd name="connsiteX322" fmla="*/ 31038 w 117405"/>
                <a:gd name="connsiteY322" fmla="*/ -221 h 117601"/>
                <a:gd name="connsiteX323" fmla="*/ 30924 w 117405"/>
                <a:gd name="connsiteY323" fmla="*/ -336 h 117601"/>
                <a:gd name="connsiteX324" fmla="*/ 30353 w 117405"/>
                <a:gd name="connsiteY324" fmla="*/ -336 h 117601"/>
                <a:gd name="connsiteX325" fmla="*/ 27590 w 117405"/>
                <a:gd name="connsiteY325" fmla="*/ 331 h 117601"/>
                <a:gd name="connsiteX326" fmla="*/ 14160 w 117405"/>
                <a:gd name="connsiteY326" fmla="*/ 28144 h 11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7405" h="117601">
                  <a:moveTo>
                    <a:pt x="14160" y="28144"/>
                  </a:moveTo>
                  <a:cubicBezTo>
                    <a:pt x="14160" y="30239"/>
                    <a:pt x="14160" y="32335"/>
                    <a:pt x="13398" y="34430"/>
                  </a:cubicBezTo>
                  <a:cubicBezTo>
                    <a:pt x="12541" y="39193"/>
                    <a:pt x="9778" y="43289"/>
                    <a:pt x="8445" y="47956"/>
                  </a:cubicBezTo>
                  <a:cubicBezTo>
                    <a:pt x="7111" y="52623"/>
                    <a:pt x="7207" y="55766"/>
                    <a:pt x="6254" y="59576"/>
                  </a:cubicBezTo>
                  <a:cubicBezTo>
                    <a:pt x="5302" y="63386"/>
                    <a:pt x="3968" y="65958"/>
                    <a:pt x="2825" y="69101"/>
                  </a:cubicBezTo>
                  <a:cubicBezTo>
                    <a:pt x="1253" y="73559"/>
                    <a:pt x="292" y="78198"/>
                    <a:pt x="-32" y="82912"/>
                  </a:cubicBezTo>
                  <a:lnTo>
                    <a:pt x="-32" y="83484"/>
                  </a:lnTo>
                  <a:cubicBezTo>
                    <a:pt x="396" y="84351"/>
                    <a:pt x="1101" y="85055"/>
                    <a:pt x="1968" y="85484"/>
                  </a:cubicBezTo>
                  <a:cubicBezTo>
                    <a:pt x="2492" y="85674"/>
                    <a:pt x="3063" y="85674"/>
                    <a:pt x="3587" y="85484"/>
                  </a:cubicBezTo>
                  <a:cubicBezTo>
                    <a:pt x="3806" y="84494"/>
                    <a:pt x="3597" y="83455"/>
                    <a:pt x="3016" y="82627"/>
                  </a:cubicBezTo>
                  <a:cubicBezTo>
                    <a:pt x="2682" y="82189"/>
                    <a:pt x="2520" y="81655"/>
                    <a:pt x="2539" y="81103"/>
                  </a:cubicBezTo>
                  <a:cubicBezTo>
                    <a:pt x="2587" y="80770"/>
                    <a:pt x="2873" y="80531"/>
                    <a:pt x="3206" y="80531"/>
                  </a:cubicBezTo>
                  <a:cubicBezTo>
                    <a:pt x="3206" y="80531"/>
                    <a:pt x="3968" y="80531"/>
                    <a:pt x="4254" y="81103"/>
                  </a:cubicBezTo>
                  <a:cubicBezTo>
                    <a:pt x="4540" y="81674"/>
                    <a:pt x="4730" y="81769"/>
                    <a:pt x="5206" y="81865"/>
                  </a:cubicBezTo>
                  <a:cubicBezTo>
                    <a:pt x="5568" y="82055"/>
                    <a:pt x="5987" y="82055"/>
                    <a:pt x="6349" y="81865"/>
                  </a:cubicBezTo>
                  <a:cubicBezTo>
                    <a:pt x="6616" y="81655"/>
                    <a:pt x="6845" y="81398"/>
                    <a:pt x="7016" y="81103"/>
                  </a:cubicBezTo>
                  <a:lnTo>
                    <a:pt x="7492" y="81103"/>
                  </a:lnTo>
                  <a:cubicBezTo>
                    <a:pt x="7931" y="80846"/>
                    <a:pt x="8483" y="80846"/>
                    <a:pt x="8921" y="81103"/>
                  </a:cubicBezTo>
                  <a:cubicBezTo>
                    <a:pt x="9293" y="81303"/>
                    <a:pt x="9569" y="81646"/>
                    <a:pt x="9683" y="82055"/>
                  </a:cubicBezTo>
                  <a:cubicBezTo>
                    <a:pt x="9635" y="82389"/>
                    <a:pt x="9464" y="82693"/>
                    <a:pt x="9207" y="82912"/>
                  </a:cubicBezTo>
                  <a:cubicBezTo>
                    <a:pt x="8940" y="83122"/>
                    <a:pt x="8712" y="83379"/>
                    <a:pt x="8540" y="83675"/>
                  </a:cubicBezTo>
                  <a:cubicBezTo>
                    <a:pt x="8540" y="83675"/>
                    <a:pt x="8540" y="83675"/>
                    <a:pt x="8540" y="83675"/>
                  </a:cubicBezTo>
                  <a:cubicBezTo>
                    <a:pt x="8540" y="83675"/>
                    <a:pt x="8540" y="84341"/>
                    <a:pt x="8540" y="84531"/>
                  </a:cubicBezTo>
                  <a:cubicBezTo>
                    <a:pt x="8540" y="84722"/>
                    <a:pt x="10160" y="84531"/>
                    <a:pt x="10921" y="84531"/>
                  </a:cubicBezTo>
                  <a:cubicBezTo>
                    <a:pt x="11617" y="84227"/>
                    <a:pt x="12084" y="83570"/>
                    <a:pt x="12160" y="82817"/>
                  </a:cubicBezTo>
                  <a:cubicBezTo>
                    <a:pt x="12160" y="82341"/>
                    <a:pt x="12160" y="82055"/>
                    <a:pt x="12160" y="81769"/>
                  </a:cubicBezTo>
                  <a:cubicBezTo>
                    <a:pt x="12160" y="81483"/>
                    <a:pt x="13493" y="81769"/>
                    <a:pt x="13588" y="81007"/>
                  </a:cubicBezTo>
                  <a:cubicBezTo>
                    <a:pt x="13112" y="82246"/>
                    <a:pt x="14160" y="82246"/>
                    <a:pt x="14255" y="82817"/>
                  </a:cubicBezTo>
                  <a:cubicBezTo>
                    <a:pt x="14350" y="83389"/>
                    <a:pt x="13684" y="83770"/>
                    <a:pt x="13207" y="84246"/>
                  </a:cubicBezTo>
                  <a:cubicBezTo>
                    <a:pt x="12760" y="84522"/>
                    <a:pt x="12626" y="85113"/>
                    <a:pt x="12903" y="85560"/>
                  </a:cubicBezTo>
                  <a:cubicBezTo>
                    <a:pt x="12979" y="85684"/>
                    <a:pt x="13084" y="85789"/>
                    <a:pt x="13207" y="85865"/>
                  </a:cubicBezTo>
                  <a:cubicBezTo>
                    <a:pt x="13760" y="86208"/>
                    <a:pt x="14465" y="86208"/>
                    <a:pt x="15017" y="85865"/>
                  </a:cubicBezTo>
                  <a:cubicBezTo>
                    <a:pt x="15017" y="85865"/>
                    <a:pt x="15494" y="85008"/>
                    <a:pt x="15874" y="84722"/>
                  </a:cubicBezTo>
                  <a:cubicBezTo>
                    <a:pt x="16437" y="84398"/>
                    <a:pt x="17122" y="84398"/>
                    <a:pt x="17684" y="84722"/>
                  </a:cubicBezTo>
                  <a:cubicBezTo>
                    <a:pt x="18351" y="85294"/>
                    <a:pt x="17684" y="85960"/>
                    <a:pt x="17684" y="86341"/>
                  </a:cubicBezTo>
                  <a:lnTo>
                    <a:pt x="15684" y="87580"/>
                  </a:lnTo>
                  <a:cubicBezTo>
                    <a:pt x="15684" y="87580"/>
                    <a:pt x="14922" y="87580"/>
                    <a:pt x="14827" y="88437"/>
                  </a:cubicBezTo>
                  <a:cubicBezTo>
                    <a:pt x="14693" y="88856"/>
                    <a:pt x="14903" y="89313"/>
                    <a:pt x="15303" y="89485"/>
                  </a:cubicBezTo>
                  <a:cubicBezTo>
                    <a:pt x="15874" y="89771"/>
                    <a:pt x="16541" y="89771"/>
                    <a:pt x="17113" y="89485"/>
                  </a:cubicBezTo>
                  <a:cubicBezTo>
                    <a:pt x="17722" y="89218"/>
                    <a:pt x="18275" y="88828"/>
                    <a:pt x="18732" y="88342"/>
                  </a:cubicBezTo>
                  <a:cubicBezTo>
                    <a:pt x="19208" y="87675"/>
                    <a:pt x="19875" y="86913"/>
                    <a:pt x="20923" y="87294"/>
                  </a:cubicBezTo>
                  <a:cubicBezTo>
                    <a:pt x="21542" y="87427"/>
                    <a:pt x="21932" y="88037"/>
                    <a:pt x="21799" y="88656"/>
                  </a:cubicBezTo>
                  <a:cubicBezTo>
                    <a:pt x="21789" y="88675"/>
                    <a:pt x="21789" y="88704"/>
                    <a:pt x="21780" y="88723"/>
                  </a:cubicBezTo>
                  <a:cubicBezTo>
                    <a:pt x="21485" y="89209"/>
                    <a:pt x="20999" y="89552"/>
                    <a:pt x="20446" y="89675"/>
                  </a:cubicBezTo>
                  <a:cubicBezTo>
                    <a:pt x="19589" y="89675"/>
                    <a:pt x="18446" y="90151"/>
                    <a:pt x="18541" y="91008"/>
                  </a:cubicBezTo>
                  <a:cubicBezTo>
                    <a:pt x="18637" y="91866"/>
                    <a:pt x="19494" y="92152"/>
                    <a:pt x="20351" y="92247"/>
                  </a:cubicBezTo>
                  <a:cubicBezTo>
                    <a:pt x="21113" y="92390"/>
                    <a:pt x="21904" y="92218"/>
                    <a:pt x="22542" y="91771"/>
                  </a:cubicBezTo>
                  <a:cubicBezTo>
                    <a:pt x="23018" y="91771"/>
                    <a:pt x="23495" y="91008"/>
                    <a:pt x="24066" y="90723"/>
                  </a:cubicBezTo>
                  <a:cubicBezTo>
                    <a:pt x="24447" y="90475"/>
                    <a:pt x="24923" y="90475"/>
                    <a:pt x="25304" y="90723"/>
                  </a:cubicBezTo>
                  <a:cubicBezTo>
                    <a:pt x="25257" y="91847"/>
                    <a:pt x="24485" y="92809"/>
                    <a:pt x="23399" y="93104"/>
                  </a:cubicBezTo>
                  <a:cubicBezTo>
                    <a:pt x="22923" y="93142"/>
                    <a:pt x="22466" y="93304"/>
                    <a:pt x="22066" y="93580"/>
                  </a:cubicBezTo>
                  <a:cubicBezTo>
                    <a:pt x="21780" y="93809"/>
                    <a:pt x="21723" y="94228"/>
                    <a:pt x="21951" y="94514"/>
                  </a:cubicBezTo>
                  <a:cubicBezTo>
                    <a:pt x="21989" y="94562"/>
                    <a:pt x="22027" y="94599"/>
                    <a:pt x="22066" y="94628"/>
                  </a:cubicBezTo>
                  <a:lnTo>
                    <a:pt x="22637" y="94628"/>
                  </a:lnTo>
                  <a:cubicBezTo>
                    <a:pt x="23675" y="94857"/>
                    <a:pt x="24752" y="94619"/>
                    <a:pt x="25590" y="93962"/>
                  </a:cubicBezTo>
                  <a:cubicBezTo>
                    <a:pt x="26066" y="93962"/>
                    <a:pt x="26447" y="92723"/>
                    <a:pt x="27400" y="92723"/>
                  </a:cubicBezTo>
                  <a:cubicBezTo>
                    <a:pt x="27400" y="94343"/>
                    <a:pt x="26066" y="95676"/>
                    <a:pt x="24066" y="96057"/>
                  </a:cubicBezTo>
                  <a:cubicBezTo>
                    <a:pt x="23466" y="95971"/>
                    <a:pt x="22856" y="95971"/>
                    <a:pt x="22256" y="96057"/>
                  </a:cubicBezTo>
                  <a:cubicBezTo>
                    <a:pt x="21780" y="96057"/>
                    <a:pt x="21399" y="96724"/>
                    <a:pt x="21685" y="97200"/>
                  </a:cubicBezTo>
                  <a:cubicBezTo>
                    <a:pt x="22037" y="97676"/>
                    <a:pt x="22542" y="98010"/>
                    <a:pt x="23113" y="98152"/>
                  </a:cubicBezTo>
                  <a:cubicBezTo>
                    <a:pt x="24485" y="98743"/>
                    <a:pt x="26028" y="98743"/>
                    <a:pt x="27400" y="98152"/>
                  </a:cubicBezTo>
                  <a:cubicBezTo>
                    <a:pt x="28352" y="97581"/>
                    <a:pt x="28733" y="96438"/>
                    <a:pt x="29495" y="95676"/>
                  </a:cubicBezTo>
                  <a:cubicBezTo>
                    <a:pt x="29733" y="95238"/>
                    <a:pt x="30238" y="94999"/>
                    <a:pt x="30733" y="95105"/>
                  </a:cubicBezTo>
                  <a:cubicBezTo>
                    <a:pt x="31410" y="95199"/>
                    <a:pt x="31886" y="95828"/>
                    <a:pt x="31781" y="96505"/>
                  </a:cubicBezTo>
                  <a:cubicBezTo>
                    <a:pt x="31781" y="96514"/>
                    <a:pt x="31781" y="96524"/>
                    <a:pt x="31781" y="96533"/>
                  </a:cubicBezTo>
                  <a:cubicBezTo>
                    <a:pt x="31781" y="97009"/>
                    <a:pt x="31210" y="97295"/>
                    <a:pt x="30829" y="97676"/>
                  </a:cubicBezTo>
                  <a:cubicBezTo>
                    <a:pt x="30438" y="98114"/>
                    <a:pt x="30438" y="98762"/>
                    <a:pt x="30829" y="99200"/>
                  </a:cubicBezTo>
                  <a:cubicBezTo>
                    <a:pt x="31467" y="99800"/>
                    <a:pt x="32353" y="100048"/>
                    <a:pt x="33210" y="99867"/>
                  </a:cubicBezTo>
                  <a:cubicBezTo>
                    <a:pt x="33867" y="99686"/>
                    <a:pt x="34439" y="99277"/>
                    <a:pt x="34829" y="98724"/>
                  </a:cubicBezTo>
                  <a:lnTo>
                    <a:pt x="35496" y="97867"/>
                  </a:lnTo>
                  <a:cubicBezTo>
                    <a:pt x="35934" y="99181"/>
                    <a:pt x="35563" y="100639"/>
                    <a:pt x="34544" y="101582"/>
                  </a:cubicBezTo>
                  <a:lnTo>
                    <a:pt x="33781" y="102343"/>
                  </a:lnTo>
                  <a:cubicBezTo>
                    <a:pt x="33572" y="102658"/>
                    <a:pt x="33572" y="103077"/>
                    <a:pt x="33781" y="103391"/>
                  </a:cubicBezTo>
                  <a:cubicBezTo>
                    <a:pt x="34029" y="103487"/>
                    <a:pt x="34296" y="103487"/>
                    <a:pt x="34544" y="103391"/>
                  </a:cubicBezTo>
                  <a:cubicBezTo>
                    <a:pt x="35572" y="103744"/>
                    <a:pt x="36715" y="103353"/>
                    <a:pt x="37306" y="102439"/>
                  </a:cubicBezTo>
                  <a:cubicBezTo>
                    <a:pt x="37658" y="101648"/>
                    <a:pt x="37915" y="100819"/>
                    <a:pt x="38068" y="99962"/>
                  </a:cubicBezTo>
                  <a:cubicBezTo>
                    <a:pt x="38325" y="99696"/>
                    <a:pt x="38744" y="99696"/>
                    <a:pt x="39011" y="99953"/>
                  </a:cubicBezTo>
                  <a:cubicBezTo>
                    <a:pt x="39011" y="99953"/>
                    <a:pt x="39020" y="99962"/>
                    <a:pt x="39020" y="99962"/>
                  </a:cubicBezTo>
                  <a:cubicBezTo>
                    <a:pt x="39020" y="99962"/>
                    <a:pt x="39020" y="99962"/>
                    <a:pt x="39020" y="99962"/>
                  </a:cubicBezTo>
                  <a:cubicBezTo>
                    <a:pt x="39020" y="99962"/>
                    <a:pt x="38258" y="102343"/>
                    <a:pt x="38449" y="103772"/>
                  </a:cubicBezTo>
                  <a:cubicBezTo>
                    <a:pt x="38763" y="104754"/>
                    <a:pt x="39353" y="105610"/>
                    <a:pt x="40163" y="106249"/>
                  </a:cubicBezTo>
                  <a:cubicBezTo>
                    <a:pt x="40639" y="106249"/>
                    <a:pt x="41687" y="107296"/>
                    <a:pt x="42068" y="106916"/>
                  </a:cubicBezTo>
                  <a:cubicBezTo>
                    <a:pt x="42211" y="106716"/>
                    <a:pt x="42211" y="106449"/>
                    <a:pt x="42068" y="106249"/>
                  </a:cubicBezTo>
                  <a:cubicBezTo>
                    <a:pt x="42068" y="105296"/>
                    <a:pt x="41306" y="104248"/>
                    <a:pt x="41020" y="103201"/>
                  </a:cubicBezTo>
                  <a:cubicBezTo>
                    <a:pt x="40516" y="102248"/>
                    <a:pt x="40706" y="101076"/>
                    <a:pt x="41497" y="100343"/>
                  </a:cubicBezTo>
                  <a:cubicBezTo>
                    <a:pt x="42144" y="100343"/>
                    <a:pt x="42687" y="100839"/>
                    <a:pt x="42735" y="101486"/>
                  </a:cubicBezTo>
                  <a:cubicBezTo>
                    <a:pt x="42735" y="101486"/>
                    <a:pt x="42735" y="102343"/>
                    <a:pt x="42735" y="102915"/>
                  </a:cubicBezTo>
                  <a:lnTo>
                    <a:pt x="42735" y="102915"/>
                  </a:lnTo>
                  <a:cubicBezTo>
                    <a:pt x="43106" y="103277"/>
                    <a:pt x="43697" y="103277"/>
                    <a:pt x="44069" y="102915"/>
                  </a:cubicBezTo>
                  <a:cubicBezTo>
                    <a:pt x="44069" y="102915"/>
                    <a:pt x="44545" y="101962"/>
                    <a:pt x="45211" y="102153"/>
                  </a:cubicBezTo>
                  <a:cubicBezTo>
                    <a:pt x="45878" y="102343"/>
                    <a:pt x="45211" y="104344"/>
                    <a:pt x="45211" y="105391"/>
                  </a:cubicBezTo>
                  <a:cubicBezTo>
                    <a:pt x="45012" y="107363"/>
                    <a:pt x="45888" y="109287"/>
                    <a:pt x="47497" y="110440"/>
                  </a:cubicBezTo>
                  <a:lnTo>
                    <a:pt x="48355" y="111011"/>
                  </a:lnTo>
                  <a:cubicBezTo>
                    <a:pt x="49012" y="111278"/>
                    <a:pt x="49764" y="110992"/>
                    <a:pt x="50069" y="110344"/>
                  </a:cubicBezTo>
                  <a:cubicBezTo>
                    <a:pt x="50260" y="109792"/>
                    <a:pt x="50260" y="109182"/>
                    <a:pt x="50069" y="108630"/>
                  </a:cubicBezTo>
                  <a:cubicBezTo>
                    <a:pt x="49879" y="107849"/>
                    <a:pt x="49879" y="107030"/>
                    <a:pt x="50069" y="106249"/>
                  </a:cubicBezTo>
                  <a:cubicBezTo>
                    <a:pt x="50260" y="105382"/>
                    <a:pt x="51107" y="104830"/>
                    <a:pt x="51974" y="105010"/>
                  </a:cubicBezTo>
                  <a:cubicBezTo>
                    <a:pt x="52822" y="105306"/>
                    <a:pt x="53441" y="106039"/>
                    <a:pt x="53594" y="106916"/>
                  </a:cubicBezTo>
                  <a:cubicBezTo>
                    <a:pt x="53594" y="107677"/>
                    <a:pt x="53594" y="108344"/>
                    <a:pt x="53594" y="109011"/>
                  </a:cubicBezTo>
                  <a:cubicBezTo>
                    <a:pt x="53594" y="109678"/>
                    <a:pt x="55213" y="110535"/>
                    <a:pt x="55879" y="110154"/>
                  </a:cubicBezTo>
                  <a:cubicBezTo>
                    <a:pt x="55984" y="109944"/>
                    <a:pt x="55984" y="109697"/>
                    <a:pt x="55879" y="109487"/>
                  </a:cubicBezTo>
                  <a:cubicBezTo>
                    <a:pt x="55803" y="108830"/>
                    <a:pt x="55641" y="108192"/>
                    <a:pt x="55403" y="107582"/>
                  </a:cubicBezTo>
                  <a:cubicBezTo>
                    <a:pt x="55213" y="106973"/>
                    <a:pt x="55441" y="106316"/>
                    <a:pt x="55975" y="105963"/>
                  </a:cubicBezTo>
                  <a:cubicBezTo>
                    <a:pt x="56517" y="105687"/>
                    <a:pt x="57146" y="105687"/>
                    <a:pt x="57689" y="105963"/>
                  </a:cubicBezTo>
                  <a:cubicBezTo>
                    <a:pt x="57985" y="106430"/>
                    <a:pt x="57985" y="107020"/>
                    <a:pt x="57689" y="107487"/>
                  </a:cubicBezTo>
                  <a:lnTo>
                    <a:pt x="57689" y="111107"/>
                  </a:lnTo>
                  <a:cubicBezTo>
                    <a:pt x="57546" y="111697"/>
                    <a:pt x="57546" y="112326"/>
                    <a:pt x="57689" y="112916"/>
                  </a:cubicBezTo>
                  <a:cubicBezTo>
                    <a:pt x="57803" y="113649"/>
                    <a:pt x="58213" y="114307"/>
                    <a:pt x="58832" y="114726"/>
                  </a:cubicBezTo>
                  <a:cubicBezTo>
                    <a:pt x="59280" y="115059"/>
                    <a:pt x="59804" y="115250"/>
                    <a:pt x="60356" y="115298"/>
                  </a:cubicBezTo>
                  <a:cubicBezTo>
                    <a:pt x="60661" y="115535"/>
                    <a:pt x="61099" y="115535"/>
                    <a:pt x="61404" y="115298"/>
                  </a:cubicBezTo>
                  <a:cubicBezTo>
                    <a:pt x="61528" y="114992"/>
                    <a:pt x="61528" y="114650"/>
                    <a:pt x="61404" y="114345"/>
                  </a:cubicBezTo>
                  <a:cubicBezTo>
                    <a:pt x="60928" y="113440"/>
                    <a:pt x="60766" y="112402"/>
                    <a:pt x="60928" y="111392"/>
                  </a:cubicBezTo>
                  <a:cubicBezTo>
                    <a:pt x="60975" y="110973"/>
                    <a:pt x="61356" y="110678"/>
                    <a:pt x="61775" y="110725"/>
                  </a:cubicBezTo>
                  <a:cubicBezTo>
                    <a:pt x="61775" y="110725"/>
                    <a:pt x="61785" y="110725"/>
                    <a:pt x="61785" y="110725"/>
                  </a:cubicBezTo>
                  <a:cubicBezTo>
                    <a:pt x="62156" y="110744"/>
                    <a:pt x="62499" y="110916"/>
                    <a:pt x="62737" y="111202"/>
                  </a:cubicBezTo>
                  <a:cubicBezTo>
                    <a:pt x="63137" y="111678"/>
                    <a:pt x="63337" y="112297"/>
                    <a:pt x="63309" y="112916"/>
                  </a:cubicBezTo>
                  <a:cubicBezTo>
                    <a:pt x="63119" y="113506"/>
                    <a:pt x="63119" y="114135"/>
                    <a:pt x="63309" y="114726"/>
                  </a:cubicBezTo>
                  <a:cubicBezTo>
                    <a:pt x="63690" y="115469"/>
                    <a:pt x="64471" y="115926"/>
                    <a:pt x="65309" y="115869"/>
                  </a:cubicBezTo>
                  <a:cubicBezTo>
                    <a:pt x="65795" y="115821"/>
                    <a:pt x="66166" y="115412"/>
                    <a:pt x="66166" y="114916"/>
                  </a:cubicBezTo>
                  <a:cubicBezTo>
                    <a:pt x="66062" y="114412"/>
                    <a:pt x="65862" y="113926"/>
                    <a:pt x="65595" y="113488"/>
                  </a:cubicBezTo>
                  <a:cubicBezTo>
                    <a:pt x="64919" y="112087"/>
                    <a:pt x="64528" y="110564"/>
                    <a:pt x="64452" y="109011"/>
                  </a:cubicBezTo>
                  <a:cubicBezTo>
                    <a:pt x="64452" y="108535"/>
                    <a:pt x="64452" y="107963"/>
                    <a:pt x="65309" y="107963"/>
                  </a:cubicBezTo>
                  <a:cubicBezTo>
                    <a:pt x="65747" y="108002"/>
                    <a:pt x="66138" y="108249"/>
                    <a:pt x="66357" y="108630"/>
                  </a:cubicBezTo>
                  <a:cubicBezTo>
                    <a:pt x="66395" y="108945"/>
                    <a:pt x="66395" y="109268"/>
                    <a:pt x="66357" y="109582"/>
                  </a:cubicBezTo>
                  <a:cubicBezTo>
                    <a:pt x="66319" y="110125"/>
                    <a:pt x="66319" y="110659"/>
                    <a:pt x="66357" y="111202"/>
                  </a:cubicBezTo>
                  <a:cubicBezTo>
                    <a:pt x="66519" y="111897"/>
                    <a:pt x="66881" y="112526"/>
                    <a:pt x="67405" y="113012"/>
                  </a:cubicBezTo>
                  <a:cubicBezTo>
                    <a:pt x="68071" y="113488"/>
                    <a:pt x="69214" y="113773"/>
                    <a:pt x="69595" y="113012"/>
                  </a:cubicBezTo>
                  <a:cubicBezTo>
                    <a:pt x="69977" y="112250"/>
                    <a:pt x="69595" y="111964"/>
                    <a:pt x="69595" y="111392"/>
                  </a:cubicBezTo>
                  <a:cubicBezTo>
                    <a:pt x="69510" y="110916"/>
                    <a:pt x="69510" y="110440"/>
                    <a:pt x="69595" y="109964"/>
                  </a:cubicBezTo>
                  <a:cubicBezTo>
                    <a:pt x="69595" y="109964"/>
                    <a:pt x="69595" y="109487"/>
                    <a:pt x="69595" y="109392"/>
                  </a:cubicBezTo>
                  <a:lnTo>
                    <a:pt x="69595" y="109392"/>
                  </a:lnTo>
                  <a:cubicBezTo>
                    <a:pt x="70529" y="109440"/>
                    <a:pt x="71386" y="109935"/>
                    <a:pt x="71881" y="110725"/>
                  </a:cubicBezTo>
                  <a:cubicBezTo>
                    <a:pt x="72119" y="111373"/>
                    <a:pt x="72119" y="112078"/>
                    <a:pt x="71881" y="112726"/>
                  </a:cubicBezTo>
                  <a:cubicBezTo>
                    <a:pt x="71691" y="113345"/>
                    <a:pt x="71691" y="114012"/>
                    <a:pt x="71881" y="114631"/>
                  </a:cubicBezTo>
                  <a:cubicBezTo>
                    <a:pt x="71796" y="114812"/>
                    <a:pt x="71796" y="115021"/>
                    <a:pt x="71881" y="115202"/>
                  </a:cubicBezTo>
                  <a:cubicBezTo>
                    <a:pt x="72281" y="115545"/>
                    <a:pt x="72786" y="115717"/>
                    <a:pt x="73310" y="115678"/>
                  </a:cubicBezTo>
                  <a:lnTo>
                    <a:pt x="74263" y="115678"/>
                  </a:lnTo>
                  <a:cubicBezTo>
                    <a:pt x="75215" y="115678"/>
                    <a:pt x="75406" y="114440"/>
                    <a:pt x="75025" y="113488"/>
                  </a:cubicBezTo>
                  <a:cubicBezTo>
                    <a:pt x="74644" y="112535"/>
                    <a:pt x="74167" y="111773"/>
                    <a:pt x="73977" y="110916"/>
                  </a:cubicBezTo>
                  <a:cubicBezTo>
                    <a:pt x="73786" y="110058"/>
                    <a:pt x="73977" y="109964"/>
                    <a:pt x="74644" y="109868"/>
                  </a:cubicBezTo>
                  <a:cubicBezTo>
                    <a:pt x="75263" y="109801"/>
                    <a:pt x="75872" y="110049"/>
                    <a:pt x="76263" y="110535"/>
                  </a:cubicBezTo>
                  <a:cubicBezTo>
                    <a:pt x="76444" y="110964"/>
                    <a:pt x="76444" y="111440"/>
                    <a:pt x="76263" y="111868"/>
                  </a:cubicBezTo>
                  <a:cubicBezTo>
                    <a:pt x="76215" y="112154"/>
                    <a:pt x="76215" y="112440"/>
                    <a:pt x="76263" y="112726"/>
                  </a:cubicBezTo>
                  <a:cubicBezTo>
                    <a:pt x="76377" y="113116"/>
                    <a:pt x="76653" y="113430"/>
                    <a:pt x="77025" y="113583"/>
                  </a:cubicBezTo>
                  <a:cubicBezTo>
                    <a:pt x="77663" y="113897"/>
                    <a:pt x="78435" y="113697"/>
                    <a:pt x="78835" y="113106"/>
                  </a:cubicBezTo>
                  <a:cubicBezTo>
                    <a:pt x="78882" y="112535"/>
                    <a:pt x="78882" y="111964"/>
                    <a:pt x="78835" y="111392"/>
                  </a:cubicBezTo>
                  <a:cubicBezTo>
                    <a:pt x="79168" y="111249"/>
                    <a:pt x="79549" y="111249"/>
                    <a:pt x="79882" y="111392"/>
                  </a:cubicBezTo>
                  <a:cubicBezTo>
                    <a:pt x="80359" y="111468"/>
                    <a:pt x="80778" y="111744"/>
                    <a:pt x="81025" y="112154"/>
                  </a:cubicBezTo>
                  <a:cubicBezTo>
                    <a:pt x="81111" y="112430"/>
                    <a:pt x="81111" y="112735"/>
                    <a:pt x="81025" y="113012"/>
                  </a:cubicBezTo>
                  <a:cubicBezTo>
                    <a:pt x="80892" y="113773"/>
                    <a:pt x="80892" y="114545"/>
                    <a:pt x="81025" y="115298"/>
                  </a:cubicBezTo>
                  <a:cubicBezTo>
                    <a:pt x="81502" y="116135"/>
                    <a:pt x="82235" y="116802"/>
                    <a:pt x="83121" y="117202"/>
                  </a:cubicBezTo>
                  <a:lnTo>
                    <a:pt x="83788" y="117202"/>
                  </a:lnTo>
                  <a:lnTo>
                    <a:pt x="85026" y="115298"/>
                  </a:lnTo>
                  <a:cubicBezTo>
                    <a:pt x="84864" y="114764"/>
                    <a:pt x="84636" y="114259"/>
                    <a:pt x="84359" y="113773"/>
                  </a:cubicBezTo>
                  <a:cubicBezTo>
                    <a:pt x="84064" y="113316"/>
                    <a:pt x="83864" y="112793"/>
                    <a:pt x="83788" y="112250"/>
                  </a:cubicBezTo>
                  <a:cubicBezTo>
                    <a:pt x="83835" y="111916"/>
                    <a:pt x="84121" y="111678"/>
                    <a:pt x="84454" y="111678"/>
                  </a:cubicBezTo>
                  <a:cubicBezTo>
                    <a:pt x="84864" y="111726"/>
                    <a:pt x="85236" y="111935"/>
                    <a:pt x="85502" y="112250"/>
                  </a:cubicBezTo>
                  <a:cubicBezTo>
                    <a:pt x="85750" y="112554"/>
                    <a:pt x="86083" y="112783"/>
                    <a:pt x="86455" y="112916"/>
                  </a:cubicBezTo>
                  <a:lnTo>
                    <a:pt x="86455" y="112916"/>
                  </a:lnTo>
                  <a:cubicBezTo>
                    <a:pt x="89217" y="108725"/>
                    <a:pt x="92265" y="104630"/>
                    <a:pt x="94646" y="100343"/>
                  </a:cubicBezTo>
                  <a:cubicBezTo>
                    <a:pt x="97028" y="96057"/>
                    <a:pt x="97885" y="93962"/>
                    <a:pt x="99409" y="90818"/>
                  </a:cubicBezTo>
                  <a:lnTo>
                    <a:pt x="103790" y="81293"/>
                  </a:lnTo>
                  <a:cubicBezTo>
                    <a:pt x="107981" y="71768"/>
                    <a:pt x="112267" y="62243"/>
                    <a:pt x="115696" y="52718"/>
                  </a:cubicBezTo>
                  <a:cubicBezTo>
                    <a:pt x="117011" y="49727"/>
                    <a:pt x="117563" y="46451"/>
                    <a:pt x="117316" y="43193"/>
                  </a:cubicBezTo>
                  <a:cubicBezTo>
                    <a:pt x="116887" y="41117"/>
                    <a:pt x="116287" y="39078"/>
                    <a:pt x="115506" y="37097"/>
                  </a:cubicBezTo>
                  <a:cubicBezTo>
                    <a:pt x="115230" y="37183"/>
                    <a:pt x="114925" y="37183"/>
                    <a:pt x="114649" y="37097"/>
                  </a:cubicBezTo>
                  <a:cubicBezTo>
                    <a:pt x="113982" y="37097"/>
                    <a:pt x="114649" y="35859"/>
                    <a:pt x="114649" y="35478"/>
                  </a:cubicBezTo>
                  <a:cubicBezTo>
                    <a:pt x="114649" y="35097"/>
                    <a:pt x="114649" y="34525"/>
                    <a:pt x="114649" y="34049"/>
                  </a:cubicBezTo>
                  <a:lnTo>
                    <a:pt x="114649" y="32906"/>
                  </a:lnTo>
                  <a:lnTo>
                    <a:pt x="113982" y="33573"/>
                  </a:lnTo>
                  <a:cubicBezTo>
                    <a:pt x="113553" y="34354"/>
                    <a:pt x="112668" y="34773"/>
                    <a:pt x="111791" y="34621"/>
                  </a:cubicBezTo>
                  <a:cubicBezTo>
                    <a:pt x="111191" y="34478"/>
                    <a:pt x="110810" y="33887"/>
                    <a:pt x="110934" y="33287"/>
                  </a:cubicBezTo>
                  <a:cubicBezTo>
                    <a:pt x="110934" y="33287"/>
                    <a:pt x="111696" y="32525"/>
                    <a:pt x="112267" y="32239"/>
                  </a:cubicBezTo>
                  <a:cubicBezTo>
                    <a:pt x="112839" y="31954"/>
                    <a:pt x="114172" y="31668"/>
                    <a:pt x="114077" y="30811"/>
                  </a:cubicBezTo>
                  <a:cubicBezTo>
                    <a:pt x="113763" y="30096"/>
                    <a:pt x="113048" y="29639"/>
                    <a:pt x="112267" y="29668"/>
                  </a:cubicBezTo>
                  <a:cubicBezTo>
                    <a:pt x="111525" y="29591"/>
                    <a:pt x="110772" y="29801"/>
                    <a:pt x="110172" y="30239"/>
                  </a:cubicBezTo>
                  <a:lnTo>
                    <a:pt x="108743" y="31477"/>
                  </a:lnTo>
                  <a:cubicBezTo>
                    <a:pt x="108343" y="31620"/>
                    <a:pt x="107905" y="31620"/>
                    <a:pt x="107505" y="31477"/>
                  </a:cubicBezTo>
                  <a:cubicBezTo>
                    <a:pt x="107495" y="30296"/>
                    <a:pt x="108277" y="29249"/>
                    <a:pt x="109410" y="28906"/>
                  </a:cubicBezTo>
                  <a:cubicBezTo>
                    <a:pt x="109848" y="28830"/>
                    <a:pt x="110267" y="28667"/>
                    <a:pt x="110648" y="28430"/>
                  </a:cubicBezTo>
                  <a:cubicBezTo>
                    <a:pt x="110934" y="28201"/>
                    <a:pt x="110991" y="27781"/>
                    <a:pt x="110762" y="27496"/>
                  </a:cubicBezTo>
                  <a:cubicBezTo>
                    <a:pt x="110724" y="27448"/>
                    <a:pt x="110686" y="27411"/>
                    <a:pt x="110648" y="27381"/>
                  </a:cubicBezTo>
                  <a:lnTo>
                    <a:pt x="110077" y="27381"/>
                  </a:lnTo>
                  <a:cubicBezTo>
                    <a:pt x="109058" y="27258"/>
                    <a:pt x="108038" y="27611"/>
                    <a:pt x="107314" y="28334"/>
                  </a:cubicBezTo>
                  <a:cubicBezTo>
                    <a:pt x="106743" y="28334"/>
                    <a:pt x="106457" y="29573"/>
                    <a:pt x="105600" y="29668"/>
                  </a:cubicBezTo>
                  <a:cubicBezTo>
                    <a:pt x="105600" y="27953"/>
                    <a:pt x="106743" y="26620"/>
                    <a:pt x="108743" y="26143"/>
                  </a:cubicBezTo>
                  <a:cubicBezTo>
                    <a:pt x="109315" y="26191"/>
                    <a:pt x="109886" y="26191"/>
                    <a:pt x="110458" y="26143"/>
                  </a:cubicBezTo>
                  <a:cubicBezTo>
                    <a:pt x="111029" y="26143"/>
                    <a:pt x="111315" y="25382"/>
                    <a:pt x="111029" y="24905"/>
                  </a:cubicBezTo>
                  <a:cubicBezTo>
                    <a:pt x="110639" y="24496"/>
                    <a:pt x="110143" y="24200"/>
                    <a:pt x="109600" y="24048"/>
                  </a:cubicBezTo>
                  <a:cubicBezTo>
                    <a:pt x="108219" y="23629"/>
                    <a:pt x="106724" y="23839"/>
                    <a:pt x="105505" y="24619"/>
                  </a:cubicBezTo>
                  <a:cubicBezTo>
                    <a:pt x="104705" y="25362"/>
                    <a:pt x="104028" y="26229"/>
                    <a:pt x="103504" y="27191"/>
                  </a:cubicBezTo>
                  <a:cubicBezTo>
                    <a:pt x="103247" y="27611"/>
                    <a:pt x="102752" y="27839"/>
                    <a:pt x="102266" y="27763"/>
                  </a:cubicBezTo>
                  <a:cubicBezTo>
                    <a:pt x="101657" y="27668"/>
                    <a:pt x="101209" y="27144"/>
                    <a:pt x="101219" y="26525"/>
                  </a:cubicBezTo>
                  <a:cubicBezTo>
                    <a:pt x="101219" y="25953"/>
                    <a:pt x="101790" y="25667"/>
                    <a:pt x="102171" y="25191"/>
                  </a:cubicBezTo>
                  <a:cubicBezTo>
                    <a:pt x="102542" y="24791"/>
                    <a:pt x="102542" y="24162"/>
                    <a:pt x="102171" y="23762"/>
                  </a:cubicBezTo>
                  <a:cubicBezTo>
                    <a:pt x="101561" y="23114"/>
                    <a:pt x="100647" y="22857"/>
                    <a:pt x="99790" y="23096"/>
                  </a:cubicBezTo>
                  <a:cubicBezTo>
                    <a:pt x="99142" y="23353"/>
                    <a:pt x="98609" y="23819"/>
                    <a:pt x="98266" y="24429"/>
                  </a:cubicBezTo>
                  <a:lnTo>
                    <a:pt x="97599" y="25286"/>
                  </a:lnTo>
                  <a:cubicBezTo>
                    <a:pt x="97151" y="23972"/>
                    <a:pt x="97532" y="22514"/>
                    <a:pt x="98552" y="21571"/>
                  </a:cubicBezTo>
                  <a:cubicBezTo>
                    <a:pt x="98552" y="21571"/>
                    <a:pt x="99123" y="21095"/>
                    <a:pt x="99218" y="20714"/>
                  </a:cubicBezTo>
                  <a:cubicBezTo>
                    <a:pt x="99456" y="20409"/>
                    <a:pt x="99456" y="19971"/>
                    <a:pt x="99218" y="19666"/>
                  </a:cubicBezTo>
                  <a:lnTo>
                    <a:pt x="98552" y="19666"/>
                  </a:lnTo>
                  <a:cubicBezTo>
                    <a:pt x="97504" y="19400"/>
                    <a:pt x="96408" y="19866"/>
                    <a:pt x="95885" y="20809"/>
                  </a:cubicBezTo>
                  <a:cubicBezTo>
                    <a:pt x="95532" y="21600"/>
                    <a:pt x="95275" y="22429"/>
                    <a:pt x="95122" y="23286"/>
                  </a:cubicBezTo>
                  <a:cubicBezTo>
                    <a:pt x="94846" y="23505"/>
                    <a:pt x="94446" y="23505"/>
                    <a:pt x="94170" y="23286"/>
                  </a:cubicBezTo>
                  <a:cubicBezTo>
                    <a:pt x="94170" y="23286"/>
                    <a:pt x="94170" y="23286"/>
                    <a:pt x="94170" y="23286"/>
                  </a:cubicBezTo>
                  <a:cubicBezTo>
                    <a:pt x="94170" y="23286"/>
                    <a:pt x="94932" y="20809"/>
                    <a:pt x="94741" y="19476"/>
                  </a:cubicBezTo>
                  <a:cubicBezTo>
                    <a:pt x="94465" y="18533"/>
                    <a:pt x="93903" y="17695"/>
                    <a:pt x="93122" y="17095"/>
                  </a:cubicBezTo>
                  <a:cubicBezTo>
                    <a:pt x="92646" y="16618"/>
                    <a:pt x="91694" y="16047"/>
                    <a:pt x="91217" y="16428"/>
                  </a:cubicBezTo>
                  <a:cubicBezTo>
                    <a:pt x="91160" y="16647"/>
                    <a:pt x="91160" y="16876"/>
                    <a:pt x="91217" y="17095"/>
                  </a:cubicBezTo>
                  <a:cubicBezTo>
                    <a:pt x="91217" y="18047"/>
                    <a:pt x="92074" y="19095"/>
                    <a:pt x="92360" y="20143"/>
                  </a:cubicBezTo>
                  <a:cubicBezTo>
                    <a:pt x="92751" y="21124"/>
                    <a:pt x="92532" y="22247"/>
                    <a:pt x="91789" y="23000"/>
                  </a:cubicBezTo>
                  <a:cubicBezTo>
                    <a:pt x="91179" y="22953"/>
                    <a:pt x="90693" y="22467"/>
                    <a:pt x="90646" y="21857"/>
                  </a:cubicBezTo>
                  <a:cubicBezTo>
                    <a:pt x="90646" y="21381"/>
                    <a:pt x="90646" y="21000"/>
                    <a:pt x="90646" y="20428"/>
                  </a:cubicBezTo>
                  <a:lnTo>
                    <a:pt x="90646" y="20428"/>
                  </a:lnTo>
                  <a:cubicBezTo>
                    <a:pt x="90179" y="20181"/>
                    <a:pt x="89607" y="20352"/>
                    <a:pt x="89350" y="20819"/>
                  </a:cubicBezTo>
                  <a:cubicBezTo>
                    <a:pt x="89341" y="20848"/>
                    <a:pt x="89322" y="20876"/>
                    <a:pt x="89312" y="20905"/>
                  </a:cubicBezTo>
                  <a:cubicBezTo>
                    <a:pt x="89312" y="20905"/>
                    <a:pt x="88836" y="21762"/>
                    <a:pt x="88264" y="21667"/>
                  </a:cubicBezTo>
                  <a:cubicBezTo>
                    <a:pt x="87693" y="21571"/>
                    <a:pt x="88264" y="19476"/>
                    <a:pt x="88264" y="18428"/>
                  </a:cubicBezTo>
                  <a:cubicBezTo>
                    <a:pt x="88464" y="16504"/>
                    <a:pt x="87636" y="14618"/>
                    <a:pt x="86074" y="13475"/>
                  </a:cubicBezTo>
                  <a:cubicBezTo>
                    <a:pt x="85835" y="13237"/>
                    <a:pt x="85540" y="13075"/>
                    <a:pt x="85216" y="12999"/>
                  </a:cubicBezTo>
                  <a:cubicBezTo>
                    <a:pt x="84607" y="12722"/>
                    <a:pt x="83893" y="12980"/>
                    <a:pt x="83597" y="13571"/>
                  </a:cubicBezTo>
                  <a:cubicBezTo>
                    <a:pt x="83407" y="14123"/>
                    <a:pt x="83407" y="14732"/>
                    <a:pt x="83597" y="15285"/>
                  </a:cubicBezTo>
                  <a:cubicBezTo>
                    <a:pt x="83740" y="16076"/>
                    <a:pt x="83740" y="16876"/>
                    <a:pt x="83597" y="17666"/>
                  </a:cubicBezTo>
                  <a:cubicBezTo>
                    <a:pt x="83407" y="18533"/>
                    <a:pt x="82559" y="19085"/>
                    <a:pt x="81692" y="18905"/>
                  </a:cubicBezTo>
                  <a:cubicBezTo>
                    <a:pt x="80825" y="18723"/>
                    <a:pt x="80197" y="17980"/>
                    <a:pt x="80168" y="17095"/>
                  </a:cubicBezTo>
                  <a:cubicBezTo>
                    <a:pt x="80168" y="16428"/>
                    <a:pt x="80168" y="15761"/>
                    <a:pt x="80168" y="14999"/>
                  </a:cubicBezTo>
                  <a:cubicBezTo>
                    <a:pt x="80168" y="14237"/>
                    <a:pt x="78644" y="13571"/>
                    <a:pt x="77978" y="13951"/>
                  </a:cubicBezTo>
                  <a:cubicBezTo>
                    <a:pt x="77892" y="14161"/>
                    <a:pt x="77892" y="14408"/>
                    <a:pt x="77978" y="14618"/>
                  </a:cubicBezTo>
                  <a:cubicBezTo>
                    <a:pt x="77930" y="15257"/>
                    <a:pt x="77930" y="15885"/>
                    <a:pt x="77978" y="16523"/>
                  </a:cubicBezTo>
                  <a:cubicBezTo>
                    <a:pt x="78216" y="17076"/>
                    <a:pt x="78006" y="17723"/>
                    <a:pt x="77501" y="18047"/>
                  </a:cubicBezTo>
                  <a:cubicBezTo>
                    <a:pt x="77015" y="18380"/>
                    <a:pt x="76368" y="18380"/>
                    <a:pt x="75882" y="18047"/>
                  </a:cubicBezTo>
                  <a:cubicBezTo>
                    <a:pt x="75444" y="17714"/>
                    <a:pt x="75225" y="17161"/>
                    <a:pt x="75311" y="16618"/>
                  </a:cubicBezTo>
                  <a:lnTo>
                    <a:pt x="75311" y="12999"/>
                  </a:lnTo>
                  <a:cubicBezTo>
                    <a:pt x="75453" y="12409"/>
                    <a:pt x="75453" y="11780"/>
                    <a:pt x="75311" y="11189"/>
                  </a:cubicBezTo>
                  <a:cubicBezTo>
                    <a:pt x="75072" y="9970"/>
                    <a:pt x="74072" y="9046"/>
                    <a:pt x="72834" y="8903"/>
                  </a:cubicBezTo>
                  <a:cubicBezTo>
                    <a:pt x="72358" y="8903"/>
                    <a:pt x="71881" y="8903"/>
                    <a:pt x="71786" y="8903"/>
                  </a:cubicBezTo>
                  <a:cubicBezTo>
                    <a:pt x="71691" y="8903"/>
                    <a:pt x="71786" y="9570"/>
                    <a:pt x="71786" y="9951"/>
                  </a:cubicBezTo>
                  <a:cubicBezTo>
                    <a:pt x="72062" y="10856"/>
                    <a:pt x="72062" y="11809"/>
                    <a:pt x="71786" y="12713"/>
                  </a:cubicBezTo>
                  <a:cubicBezTo>
                    <a:pt x="71701" y="13132"/>
                    <a:pt x="71348" y="13437"/>
                    <a:pt x="70929" y="13475"/>
                  </a:cubicBezTo>
                  <a:cubicBezTo>
                    <a:pt x="70586" y="13465"/>
                    <a:pt x="70262" y="13294"/>
                    <a:pt x="70072" y="12999"/>
                  </a:cubicBezTo>
                  <a:cubicBezTo>
                    <a:pt x="69614" y="12551"/>
                    <a:pt x="69405" y="11913"/>
                    <a:pt x="69500" y="11284"/>
                  </a:cubicBezTo>
                  <a:cubicBezTo>
                    <a:pt x="69634" y="10723"/>
                    <a:pt x="69634" y="10132"/>
                    <a:pt x="69500" y="9570"/>
                  </a:cubicBezTo>
                  <a:cubicBezTo>
                    <a:pt x="69110" y="8894"/>
                    <a:pt x="68376" y="8494"/>
                    <a:pt x="67595" y="8522"/>
                  </a:cubicBezTo>
                  <a:cubicBezTo>
                    <a:pt x="67119" y="8522"/>
                    <a:pt x="66738" y="8903"/>
                    <a:pt x="66728" y="9370"/>
                  </a:cubicBezTo>
                  <a:cubicBezTo>
                    <a:pt x="66728" y="9408"/>
                    <a:pt x="66738" y="9446"/>
                    <a:pt x="66738" y="9474"/>
                  </a:cubicBezTo>
                  <a:cubicBezTo>
                    <a:pt x="66605" y="9913"/>
                    <a:pt x="66605" y="10370"/>
                    <a:pt x="66738" y="10808"/>
                  </a:cubicBezTo>
                  <a:cubicBezTo>
                    <a:pt x="67414" y="12199"/>
                    <a:pt x="67738" y="13742"/>
                    <a:pt x="67690" y="15285"/>
                  </a:cubicBezTo>
                  <a:cubicBezTo>
                    <a:pt x="67748" y="15751"/>
                    <a:pt x="67405" y="16180"/>
                    <a:pt x="66938" y="16228"/>
                  </a:cubicBezTo>
                  <a:cubicBezTo>
                    <a:pt x="66900" y="16237"/>
                    <a:pt x="66871" y="16237"/>
                    <a:pt x="66833" y="16237"/>
                  </a:cubicBezTo>
                  <a:cubicBezTo>
                    <a:pt x="66443" y="16209"/>
                    <a:pt x="66090" y="15999"/>
                    <a:pt x="65881" y="15666"/>
                  </a:cubicBezTo>
                  <a:cubicBezTo>
                    <a:pt x="65804" y="15351"/>
                    <a:pt x="65804" y="15028"/>
                    <a:pt x="65881" y="14714"/>
                  </a:cubicBezTo>
                  <a:lnTo>
                    <a:pt x="65881" y="13094"/>
                  </a:lnTo>
                  <a:cubicBezTo>
                    <a:pt x="65814" y="12437"/>
                    <a:pt x="65509" y="11827"/>
                    <a:pt x="65023" y="11380"/>
                  </a:cubicBezTo>
                  <a:cubicBezTo>
                    <a:pt x="64357" y="10808"/>
                    <a:pt x="63214" y="10618"/>
                    <a:pt x="62833" y="11380"/>
                  </a:cubicBezTo>
                  <a:cubicBezTo>
                    <a:pt x="62452" y="12142"/>
                    <a:pt x="62833" y="12427"/>
                    <a:pt x="62833" y="12904"/>
                  </a:cubicBezTo>
                  <a:cubicBezTo>
                    <a:pt x="62918" y="13380"/>
                    <a:pt x="62918" y="13856"/>
                    <a:pt x="62833" y="14332"/>
                  </a:cubicBezTo>
                  <a:cubicBezTo>
                    <a:pt x="62937" y="14542"/>
                    <a:pt x="62937" y="14790"/>
                    <a:pt x="62833" y="14999"/>
                  </a:cubicBezTo>
                  <a:lnTo>
                    <a:pt x="62833" y="14999"/>
                  </a:lnTo>
                  <a:cubicBezTo>
                    <a:pt x="61928" y="15028"/>
                    <a:pt x="61090" y="14504"/>
                    <a:pt x="60737" y="13665"/>
                  </a:cubicBezTo>
                  <a:cubicBezTo>
                    <a:pt x="60394" y="13075"/>
                    <a:pt x="60394" y="12351"/>
                    <a:pt x="60737" y="11761"/>
                  </a:cubicBezTo>
                  <a:cubicBezTo>
                    <a:pt x="60918" y="11142"/>
                    <a:pt x="60918" y="10475"/>
                    <a:pt x="60737" y="9856"/>
                  </a:cubicBezTo>
                  <a:lnTo>
                    <a:pt x="60737" y="9284"/>
                  </a:lnTo>
                  <a:cubicBezTo>
                    <a:pt x="60309" y="9132"/>
                    <a:pt x="59832" y="9132"/>
                    <a:pt x="59404" y="9284"/>
                  </a:cubicBezTo>
                  <a:lnTo>
                    <a:pt x="58451" y="9284"/>
                  </a:lnTo>
                  <a:cubicBezTo>
                    <a:pt x="57499" y="9284"/>
                    <a:pt x="57403" y="10523"/>
                    <a:pt x="57689" y="11380"/>
                  </a:cubicBezTo>
                  <a:cubicBezTo>
                    <a:pt x="57975" y="12237"/>
                    <a:pt x="58451" y="13189"/>
                    <a:pt x="58546" y="13951"/>
                  </a:cubicBezTo>
                  <a:cubicBezTo>
                    <a:pt x="58642" y="14714"/>
                    <a:pt x="58546" y="14999"/>
                    <a:pt x="57975" y="15094"/>
                  </a:cubicBezTo>
                  <a:cubicBezTo>
                    <a:pt x="57384" y="15133"/>
                    <a:pt x="56822" y="14885"/>
                    <a:pt x="56451" y="14428"/>
                  </a:cubicBezTo>
                  <a:cubicBezTo>
                    <a:pt x="56289" y="13999"/>
                    <a:pt x="56289" y="13523"/>
                    <a:pt x="56451" y="13094"/>
                  </a:cubicBezTo>
                  <a:cubicBezTo>
                    <a:pt x="56499" y="12780"/>
                    <a:pt x="56499" y="12456"/>
                    <a:pt x="56451" y="12142"/>
                  </a:cubicBezTo>
                  <a:cubicBezTo>
                    <a:pt x="56451" y="12142"/>
                    <a:pt x="56451" y="11570"/>
                    <a:pt x="55784" y="11380"/>
                  </a:cubicBezTo>
                  <a:cubicBezTo>
                    <a:pt x="55308" y="10923"/>
                    <a:pt x="54546" y="10923"/>
                    <a:pt x="54070" y="11380"/>
                  </a:cubicBezTo>
                  <a:cubicBezTo>
                    <a:pt x="54070" y="11380"/>
                    <a:pt x="54070" y="12427"/>
                    <a:pt x="54070" y="12999"/>
                  </a:cubicBezTo>
                  <a:cubicBezTo>
                    <a:pt x="53736" y="13152"/>
                    <a:pt x="53355" y="13152"/>
                    <a:pt x="53022" y="12999"/>
                  </a:cubicBezTo>
                  <a:cubicBezTo>
                    <a:pt x="52603" y="12856"/>
                    <a:pt x="52241" y="12589"/>
                    <a:pt x="51974" y="12237"/>
                  </a:cubicBezTo>
                  <a:cubicBezTo>
                    <a:pt x="51888" y="11961"/>
                    <a:pt x="51888" y="11656"/>
                    <a:pt x="51974" y="11380"/>
                  </a:cubicBezTo>
                  <a:cubicBezTo>
                    <a:pt x="52165" y="10665"/>
                    <a:pt x="52165" y="9903"/>
                    <a:pt x="51974" y="9189"/>
                  </a:cubicBezTo>
                  <a:cubicBezTo>
                    <a:pt x="51622" y="8322"/>
                    <a:pt x="50936" y="7636"/>
                    <a:pt x="50069" y="7284"/>
                  </a:cubicBezTo>
                  <a:cubicBezTo>
                    <a:pt x="49564" y="6998"/>
                    <a:pt x="48955" y="6998"/>
                    <a:pt x="48450" y="7284"/>
                  </a:cubicBezTo>
                  <a:lnTo>
                    <a:pt x="48450" y="7760"/>
                  </a:lnTo>
                  <a:cubicBezTo>
                    <a:pt x="48278" y="8751"/>
                    <a:pt x="48478" y="9770"/>
                    <a:pt x="49021" y="10618"/>
                  </a:cubicBezTo>
                  <a:cubicBezTo>
                    <a:pt x="49345" y="11027"/>
                    <a:pt x="49517" y="11532"/>
                    <a:pt x="49498" y="12046"/>
                  </a:cubicBezTo>
                  <a:cubicBezTo>
                    <a:pt x="49450" y="12380"/>
                    <a:pt x="49164" y="12618"/>
                    <a:pt x="48831" y="12618"/>
                  </a:cubicBezTo>
                  <a:cubicBezTo>
                    <a:pt x="48421" y="12570"/>
                    <a:pt x="48050" y="12361"/>
                    <a:pt x="47783" y="12046"/>
                  </a:cubicBezTo>
                  <a:cubicBezTo>
                    <a:pt x="47564" y="11751"/>
                    <a:pt x="47269" y="11523"/>
                    <a:pt x="46926" y="11380"/>
                  </a:cubicBezTo>
                  <a:cubicBezTo>
                    <a:pt x="46574" y="11180"/>
                    <a:pt x="46135" y="11180"/>
                    <a:pt x="45783" y="11380"/>
                  </a:cubicBezTo>
                  <a:lnTo>
                    <a:pt x="45116" y="12142"/>
                  </a:lnTo>
                  <a:lnTo>
                    <a:pt x="45116" y="12713"/>
                  </a:lnTo>
                  <a:cubicBezTo>
                    <a:pt x="44678" y="12989"/>
                    <a:pt x="44126" y="12989"/>
                    <a:pt x="43687" y="12713"/>
                  </a:cubicBezTo>
                  <a:cubicBezTo>
                    <a:pt x="43249" y="12666"/>
                    <a:pt x="42925" y="12294"/>
                    <a:pt x="42925" y="11856"/>
                  </a:cubicBezTo>
                  <a:cubicBezTo>
                    <a:pt x="42973" y="11523"/>
                    <a:pt x="43144" y="11218"/>
                    <a:pt x="43402" y="10999"/>
                  </a:cubicBezTo>
                  <a:lnTo>
                    <a:pt x="44069" y="10237"/>
                  </a:lnTo>
                  <a:lnTo>
                    <a:pt x="44069" y="10237"/>
                  </a:lnTo>
                  <a:cubicBezTo>
                    <a:pt x="44069" y="10237"/>
                    <a:pt x="44069" y="9570"/>
                    <a:pt x="44069" y="9380"/>
                  </a:cubicBezTo>
                  <a:cubicBezTo>
                    <a:pt x="44069" y="9189"/>
                    <a:pt x="42449" y="9380"/>
                    <a:pt x="41687" y="9380"/>
                  </a:cubicBezTo>
                  <a:cubicBezTo>
                    <a:pt x="40992" y="9713"/>
                    <a:pt x="40544" y="10417"/>
                    <a:pt x="40544" y="11189"/>
                  </a:cubicBezTo>
                  <a:cubicBezTo>
                    <a:pt x="40544" y="11189"/>
                    <a:pt x="40544" y="11951"/>
                    <a:pt x="40544" y="12237"/>
                  </a:cubicBezTo>
                  <a:cubicBezTo>
                    <a:pt x="40544" y="12523"/>
                    <a:pt x="39211" y="12237"/>
                    <a:pt x="39020" y="12999"/>
                  </a:cubicBezTo>
                  <a:lnTo>
                    <a:pt x="39020" y="12999"/>
                  </a:lnTo>
                  <a:cubicBezTo>
                    <a:pt x="39020" y="11666"/>
                    <a:pt x="38544" y="11761"/>
                    <a:pt x="38449" y="11189"/>
                  </a:cubicBezTo>
                  <a:cubicBezTo>
                    <a:pt x="38353" y="10618"/>
                    <a:pt x="39020" y="10237"/>
                    <a:pt x="39496" y="9760"/>
                  </a:cubicBezTo>
                  <a:cubicBezTo>
                    <a:pt x="39973" y="9284"/>
                    <a:pt x="40258" y="8618"/>
                    <a:pt x="39496" y="8237"/>
                  </a:cubicBezTo>
                  <a:cubicBezTo>
                    <a:pt x="38982" y="7884"/>
                    <a:pt x="38296" y="7884"/>
                    <a:pt x="37782" y="8237"/>
                  </a:cubicBezTo>
                  <a:cubicBezTo>
                    <a:pt x="37782" y="8237"/>
                    <a:pt x="37211" y="9094"/>
                    <a:pt x="36829" y="9474"/>
                  </a:cubicBezTo>
                  <a:cubicBezTo>
                    <a:pt x="36306" y="9798"/>
                    <a:pt x="35639" y="9798"/>
                    <a:pt x="35115" y="9474"/>
                  </a:cubicBezTo>
                  <a:cubicBezTo>
                    <a:pt x="34448" y="8903"/>
                    <a:pt x="35115" y="8237"/>
                    <a:pt x="35115" y="7855"/>
                  </a:cubicBezTo>
                  <a:lnTo>
                    <a:pt x="37115" y="6522"/>
                  </a:lnTo>
                  <a:cubicBezTo>
                    <a:pt x="37477" y="6369"/>
                    <a:pt x="37782" y="6103"/>
                    <a:pt x="37972" y="5760"/>
                  </a:cubicBezTo>
                  <a:cubicBezTo>
                    <a:pt x="38068" y="5293"/>
                    <a:pt x="37830" y="4826"/>
                    <a:pt x="37401" y="4617"/>
                  </a:cubicBezTo>
                  <a:cubicBezTo>
                    <a:pt x="36887" y="4379"/>
                    <a:pt x="36296" y="4379"/>
                    <a:pt x="35782" y="4617"/>
                  </a:cubicBezTo>
                  <a:cubicBezTo>
                    <a:pt x="35153" y="4893"/>
                    <a:pt x="34591" y="5322"/>
                    <a:pt x="34162" y="5855"/>
                  </a:cubicBezTo>
                  <a:cubicBezTo>
                    <a:pt x="33686" y="6427"/>
                    <a:pt x="33020" y="7189"/>
                    <a:pt x="31972" y="6808"/>
                  </a:cubicBezTo>
                  <a:cubicBezTo>
                    <a:pt x="31372" y="6665"/>
                    <a:pt x="30991" y="6074"/>
                    <a:pt x="31114" y="5474"/>
                  </a:cubicBezTo>
                  <a:cubicBezTo>
                    <a:pt x="31410" y="4989"/>
                    <a:pt x="31895" y="4646"/>
                    <a:pt x="32448" y="4522"/>
                  </a:cubicBezTo>
                  <a:cubicBezTo>
                    <a:pt x="33305" y="4522"/>
                    <a:pt x="34448" y="3950"/>
                    <a:pt x="34353" y="3188"/>
                  </a:cubicBezTo>
                  <a:cubicBezTo>
                    <a:pt x="34258" y="2426"/>
                    <a:pt x="33400" y="2045"/>
                    <a:pt x="32543" y="1950"/>
                  </a:cubicBezTo>
                  <a:cubicBezTo>
                    <a:pt x="31810" y="1893"/>
                    <a:pt x="31086" y="2055"/>
                    <a:pt x="30448" y="2426"/>
                  </a:cubicBezTo>
                  <a:cubicBezTo>
                    <a:pt x="29962" y="2836"/>
                    <a:pt x="29457" y="3217"/>
                    <a:pt x="28924" y="3569"/>
                  </a:cubicBezTo>
                  <a:cubicBezTo>
                    <a:pt x="28562" y="3760"/>
                    <a:pt x="28143" y="3760"/>
                    <a:pt x="27781" y="3569"/>
                  </a:cubicBezTo>
                  <a:cubicBezTo>
                    <a:pt x="27762" y="2417"/>
                    <a:pt x="28562" y="1417"/>
                    <a:pt x="29686" y="1188"/>
                  </a:cubicBezTo>
                  <a:cubicBezTo>
                    <a:pt x="30133" y="1131"/>
                    <a:pt x="30553" y="969"/>
                    <a:pt x="30924" y="712"/>
                  </a:cubicBezTo>
                  <a:cubicBezTo>
                    <a:pt x="31210" y="483"/>
                    <a:pt x="31267" y="64"/>
                    <a:pt x="31038" y="-221"/>
                  </a:cubicBezTo>
                  <a:cubicBezTo>
                    <a:pt x="31000" y="-269"/>
                    <a:pt x="30962" y="-308"/>
                    <a:pt x="30924" y="-336"/>
                  </a:cubicBezTo>
                  <a:lnTo>
                    <a:pt x="30353" y="-336"/>
                  </a:lnTo>
                  <a:cubicBezTo>
                    <a:pt x="29381" y="-527"/>
                    <a:pt x="28371" y="-279"/>
                    <a:pt x="27590" y="331"/>
                  </a:cubicBezTo>
                  <a:cubicBezTo>
                    <a:pt x="23971" y="7951"/>
                    <a:pt x="15589" y="16618"/>
                    <a:pt x="14160" y="28144"/>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D2B83789-E323-1C4F-97E9-22877BFDCDA3}"/>
                </a:ext>
              </a:extLst>
            </p:cNvPr>
            <p:cNvSpPr/>
            <p:nvPr/>
          </p:nvSpPr>
          <p:spPr>
            <a:xfrm>
              <a:off x="6191154" y="2983229"/>
              <a:ext cx="1936" cy="2857"/>
            </a:xfrm>
            <a:custGeom>
              <a:avLst/>
              <a:gdLst>
                <a:gd name="connsiteX0" fmla="*/ 253 w 1936"/>
                <a:gd name="connsiteY0" fmla="*/ 2078 h 2857"/>
                <a:gd name="connsiteX1" fmla="*/ 1778 w 1936"/>
                <a:gd name="connsiteY1" fmla="*/ 2078 h 2857"/>
                <a:gd name="connsiteX2" fmla="*/ 1778 w 1936"/>
                <a:gd name="connsiteY2" fmla="*/ 2078 h 2857"/>
                <a:gd name="connsiteX3" fmla="*/ 1111 w 1936"/>
                <a:gd name="connsiteY3" fmla="*/ -399 h 2857"/>
                <a:gd name="connsiteX4" fmla="*/ -32 w 1936"/>
                <a:gd name="connsiteY4" fmla="*/ 2459 h 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6" h="2857">
                  <a:moveTo>
                    <a:pt x="253" y="2078"/>
                  </a:moveTo>
                  <a:cubicBezTo>
                    <a:pt x="825" y="2078"/>
                    <a:pt x="1492" y="2078"/>
                    <a:pt x="1778" y="2078"/>
                  </a:cubicBezTo>
                  <a:cubicBezTo>
                    <a:pt x="2063" y="2078"/>
                    <a:pt x="1778" y="2078"/>
                    <a:pt x="1778" y="2078"/>
                  </a:cubicBezTo>
                  <a:cubicBezTo>
                    <a:pt x="1863" y="1201"/>
                    <a:pt x="1625" y="315"/>
                    <a:pt x="1111" y="-399"/>
                  </a:cubicBezTo>
                  <a:lnTo>
                    <a:pt x="-32" y="2459"/>
                  </a:lnTo>
                  <a:close/>
                </a:path>
              </a:pathLst>
            </a:custGeom>
            <a:solidFill>
              <a:srgbClr val="B4B4DA"/>
            </a:solidFill>
            <a:ln w="9525" cap="flat">
              <a:no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D40C4C1A-4EA8-E6BD-C6FF-7739242CC3BF}"/>
                </a:ext>
              </a:extLst>
            </p:cNvPr>
            <p:cNvSpPr/>
            <p:nvPr/>
          </p:nvSpPr>
          <p:spPr>
            <a:xfrm>
              <a:off x="6474046" y="2980324"/>
              <a:ext cx="2101" cy="3191"/>
            </a:xfrm>
            <a:custGeom>
              <a:avLst/>
              <a:gdLst>
                <a:gd name="connsiteX0" fmla="*/ 1301 w 2101"/>
                <a:gd name="connsiteY0" fmla="*/ 1649 h 3191"/>
                <a:gd name="connsiteX1" fmla="*/ 2063 w 2101"/>
                <a:gd name="connsiteY1" fmla="*/ 792 h 3191"/>
                <a:gd name="connsiteX2" fmla="*/ 1491 w 2101"/>
                <a:gd name="connsiteY2" fmla="*/ -256 h 3191"/>
                <a:gd name="connsiteX3" fmla="*/ -32 w 2101"/>
                <a:gd name="connsiteY3" fmla="*/ -256 h 3191"/>
                <a:gd name="connsiteX4" fmla="*/ -32 w 2101"/>
                <a:gd name="connsiteY4" fmla="*/ 2792 h 3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 h="3191">
                  <a:moveTo>
                    <a:pt x="1301" y="1649"/>
                  </a:moveTo>
                  <a:cubicBezTo>
                    <a:pt x="1301" y="1649"/>
                    <a:pt x="1968" y="1649"/>
                    <a:pt x="2063" y="792"/>
                  </a:cubicBezTo>
                  <a:cubicBezTo>
                    <a:pt x="2111" y="354"/>
                    <a:pt x="1882" y="-56"/>
                    <a:pt x="1491" y="-256"/>
                  </a:cubicBezTo>
                  <a:cubicBezTo>
                    <a:pt x="1006" y="-447"/>
                    <a:pt x="453" y="-447"/>
                    <a:pt x="-32" y="-256"/>
                  </a:cubicBezTo>
                  <a:cubicBezTo>
                    <a:pt x="-32" y="696"/>
                    <a:pt x="-32" y="1744"/>
                    <a:pt x="-32" y="2792"/>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9375E4B6-F1FB-8ADA-3B46-BA38DFEB22B7}"/>
                </a:ext>
              </a:extLst>
            </p:cNvPr>
            <p:cNvSpPr/>
            <p:nvPr/>
          </p:nvSpPr>
          <p:spPr>
            <a:xfrm>
              <a:off x="5965888" y="2831615"/>
              <a:ext cx="1531" cy="2167"/>
            </a:xfrm>
            <a:custGeom>
              <a:avLst/>
              <a:gdLst>
                <a:gd name="connsiteX0" fmla="*/ 730 w 1531"/>
                <a:gd name="connsiteY0" fmla="*/ 1387 h 2167"/>
                <a:gd name="connsiteX1" fmla="*/ 1492 w 1531"/>
                <a:gd name="connsiteY1" fmla="*/ 625 h 2167"/>
                <a:gd name="connsiteX2" fmla="*/ 825 w 1531"/>
                <a:gd name="connsiteY2" fmla="*/ -328 h 2167"/>
                <a:gd name="connsiteX3" fmla="*/ -32 w 1531"/>
                <a:gd name="connsiteY3" fmla="*/ -328 h 2167"/>
                <a:gd name="connsiteX4" fmla="*/ -32 w 1531"/>
                <a:gd name="connsiteY4" fmla="*/ 1768 h 2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 h="2167">
                  <a:moveTo>
                    <a:pt x="730" y="1387"/>
                  </a:moveTo>
                  <a:cubicBezTo>
                    <a:pt x="730" y="1387"/>
                    <a:pt x="1396" y="1387"/>
                    <a:pt x="1492" y="625"/>
                  </a:cubicBezTo>
                  <a:cubicBezTo>
                    <a:pt x="1549" y="187"/>
                    <a:pt x="1263" y="-232"/>
                    <a:pt x="825" y="-328"/>
                  </a:cubicBezTo>
                  <a:cubicBezTo>
                    <a:pt x="549" y="-423"/>
                    <a:pt x="244" y="-423"/>
                    <a:pt x="-32" y="-328"/>
                  </a:cubicBezTo>
                  <a:lnTo>
                    <a:pt x="-32" y="1768"/>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A9EEA7C8-CA23-9B8B-6491-F582A5EA813C}"/>
                </a:ext>
              </a:extLst>
            </p:cNvPr>
            <p:cNvSpPr/>
            <p:nvPr/>
          </p:nvSpPr>
          <p:spPr>
            <a:xfrm>
              <a:off x="6804754" y="3093410"/>
              <a:ext cx="2966" cy="4119"/>
            </a:xfrm>
            <a:custGeom>
              <a:avLst/>
              <a:gdLst>
                <a:gd name="connsiteX0" fmla="*/ 349 w 2966"/>
                <a:gd name="connsiteY0" fmla="*/ 3244 h 4119"/>
                <a:gd name="connsiteX1" fmla="*/ 2158 w 2966"/>
                <a:gd name="connsiteY1" fmla="*/ 1721 h 4119"/>
                <a:gd name="connsiteX2" fmla="*/ 2920 w 2966"/>
                <a:gd name="connsiteY2" fmla="*/ 863 h 4119"/>
                <a:gd name="connsiteX3" fmla="*/ 2349 w 2966"/>
                <a:gd name="connsiteY3" fmla="*/ -185 h 4119"/>
                <a:gd name="connsiteX4" fmla="*/ 634 w 2966"/>
                <a:gd name="connsiteY4" fmla="*/ -185 h 4119"/>
                <a:gd name="connsiteX5" fmla="*/ -32 w 2966"/>
                <a:gd name="connsiteY5" fmla="*/ 387 h 4119"/>
                <a:gd name="connsiteX6" fmla="*/ -32 w 2966"/>
                <a:gd name="connsiteY6" fmla="*/ 3720 h 4119"/>
                <a:gd name="connsiteX7" fmla="*/ 349 w 2966"/>
                <a:gd name="connsiteY7" fmla="*/ 3244 h 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6" h="4119">
                  <a:moveTo>
                    <a:pt x="349" y="3244"/>
                  </a:moveTo>
                  <a:lnTo>
                    <a:pt x="2158" y="1721"/>
                  </a:lnTo>
                  <a:cubicBezTo>
                    <a:pt x="2501" y="1530"/>
                    <a:pt x="2768" y="1225"/>
                    <a:pt x="2920" y="863"/>
                  </a:cubicBezTo>
                  <a:cubicBezTo>
                    <a:pt x="2997" y="425"/>
                    <a:pt x="2759" y="-13"/>
                    <a:pt x="2349" y="-185"/>
                  </a:cubicBezTo>
                  <a:cubicBezTo>
                    <a:pt x="1816" y="-471"/>
                    <a:pt x="1168" y="-471"/>
                    <a:pt x="634" y="-185"/>
                  </a:cubicBezTo>
                  <a:lnTo>
                    <a:pt x="-32" y="387"/>
                  </a:lnTo>
                  <a:lnTo>
                    <a:pt x="-32" y="3720"/>
                  </a:lnTo>
                  <a:cubicBezTo>
                    <a:pt x="63" y="3540"/>
                    <a:pt x="196" y="3377"/>
                    <a:pt x="349" y="3244"/>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B796A8A5-05C5-D090-9C5C-E4B6015B2638}"/>
                </a:ext>
              </a:extLst>
            </p:cNvPr>
            <p:cNvSpPr/>
            <p:nvPr/>
          </p:nvSpPr>
          <p:spPr>
            <a:xfrm>
              <a:off x="5944647" y="2905982"/>
              <a:ext cx="666" cy="1047"/>
            </a:xfrm>
            <a:custGeom>
              <a:avLst/>
              <a:gdLst>
                <a:gd name="connsiteX0" fmla="*/ 539 w 666"/>
                <a:gd name="connsiteY0" fmla="*/ -113 h 1047"/>
                <a:gd name="connsiteX1" fmla="*/ -32 w 666"/>
                <a:gd name="connsiteY1" fmla="*/ 649 h 1047"/>
                <a:gd name="connsiteX2" fmla="*/ -32 w 666"/>
                <a:gd name="connsiteY2" fmla="*/ 649 h 1047"/>
                <a:gd name="connsiteX3" fmla="*/ -32 w 666"/>
                <a:gd name="connsiteY3" fmla="*/ 649 h 1047"/>
                <a:gd name="connsiteX4" fmla="*/ 635 w 666"/>
                <a:gd name="connsiteY4" fmla="*/ -399 h 1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 h="1047">
                  <a:moveTo>
                    <a:pt x="539" y="-113"/>
                  </a:moveTo>
                  <a:lnTo>
                    <a:pt x="-32" y="649"/>
                  </a:lnTo>
                  <a:cubicBezTo>
                    <a:pt x="-32" y="649"/>
                    <a:pt x="-32" y="649"/>
                    <a:pt x="-32" y="649"/>
                  </a:cubicBezTo>
                  <a:lnTo>
                    <a:pt x="-32" y="649"/>
                  </a:lnTo>
                  <a:lnTo>
                    <a:pt x="635" y="-399"/>
                  </a:lnTo>
                  <a:close/>
                </a:path>
              </a:pathLst>
            </a:custGeom>
            <a:solidFill>
              <a:srgbClr val="B4B4DA"/>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2773A771-6A53-1709-3D1F-B75327921CDE}"/>
                </a:ext>
              </a:extLst>
            </p:cNvPr>
            <p:cNvSpPr/>
            <p:nvPr/>
          </p:nvSpPr>
          <p:spPr>
            <a:xfrm>
              <a:off x="6690931" y="3153727"/>
              <a:ext cx="1309" cy="2060"/>
            </a:xfrm>
            <a:custGeom>
              <a:avLst/>
              <a:gdLst>
                <a:gd name="connsiteX0" fmla="*/ 1206 w 1309"/>
                <a:gd name="connsiteY0" fmla="*/ 1411 h 2060"/>
                <a:gd name="connsiteX1" fmla="*/ 1206 w 1309"/>
                <a:gd name="connsiteY1" fmla="*/ 935 h 2060"/>
                <a:gd name="connsiteX2" fmla="*/ 1206 w 1309"/>
                <a:gd name="connsiteY2" fmla="*/ -399 h 2060"/>
                <a:gd name="connsiteX3" fmla="*/ -32 w 1309"/>
                <a:gd name="connsiteY3" fmla="*/ 1506 h 2060"/>
                <a:gd name="connsiteX4" fmla="*/ 1206 w 1309"/>
                <a:gd name="connsiteY4" fmla="*/ 1411 h 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9" h="2060">
                  <a:moveTo>
                    <a:pt x="1206" y="1411"/>
                  </a:moveTo>
                  <a:cubicBezTo>
                    <a:pt x="1292" y="1268"/>
                    <a:pt x="1292" y="1077"/>
                    <a:pt x="1206" y="935"/>
                  </a:cubicBezTo>
                  <a:cubicBezTo>
                    <a:pt x="1301" y="496"/>
                    <a:pt x="1301" y="39"/>
                    <a:pt x="1206" y="-399"/>
                  </a:cubicBezTo>
                  <a:lnTo>
                    <a:pt x="-32" y="1506"/>
                  </a:lnTo>
                  <a:cubicBezTo>
                    <a:pt x="358" y="1744"/>
                    <a:pt x="863" y="1706"/>
                    <a:pt x="1206" y="1411"/>
                  </a:cubicBezTo>
                  <a:close/>
                </a:path>
              </a:pathLst>
            </a:custGeom>
            <a:solidFill>
              <a:srgbClr val="B4B4DA"/>
            </a:solid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D4F4B3DC-F996-6D40-2194-66289561F9DC}"/>
                </a:ext>
              </a:extLst>
            </p:cNvPr>
            <p:cNvSpPr/>
            <p:nvPr/>
          </p:nvSpPr>
          <p:spPr>
            <a:xfrm>
              <a:off x="6722173" y="3069055"/>
              <a:ext cx="3157" cy="3519"/>
            </a:xfrm>
            <a:custGeom>
              <a:avLst/>
              <a:gdLst>
                <a:gd name="connsiteX0" fmla="*/ 349 w 3157"/>
                <a:gd name="connsiteY0" fmla="*/ 3120 h 3519"/>
                <a:gd name="connsiteX1" fmla="*/ 349 w 3157"/>
                <a:gd name="connsiteY1" fmla="*/ 3120 h 3519"/>
                <a:gd name="connsiteX2" fmla="*/ 2254 w 3157"/>
                <a:gd name="connsiteY2" fmla="*/ 1692 h 3519"/>
                <a:gd name="connsiteX3" fmla="*/ 3111 w 3157"/>
                <a:gd name="connsiteY3" fmla="*/ 834 h 3519"/>
                <a:gd name="connsiteX4" fmla="*/ 2539 w 3157"/>
                <a:gd name="connsiteY4" fmla="*/ -213 h 3519"/>
                <a:gd name="connsiteX5" fmla="*/ 825 w 3157"/>
                <a:gd name="connsiteY5" fmla="*/ -213 h 3519"/>
                <a:gd name="connsiteX6" fmla="*/ -32 w 3157"/>
                <a:gd name="connsiteY6" fmla="*/ 454 h 3519"/>
                <a:gd name="connsiteX7" fmla="*/ -32 w 3157"/>
                <a:gd name="connsiteY7" fmla="*/ 1596 h 3519"/>
                <a:gd name="connsiteX8" fmla="*/ 349 w 3157"/>
                <a:gd name="connsiteY8" fmla="*/ 3120 h 3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7" h="3519">
                  <a:moveTo>
                    <a:pt x="349" y="3120"/>
                  </a:moveTo>
                  <a:lnTo>
                    <a:pt x="349" y="3120"/>
                  </a:lnTo>
                  <a:lnTo>
                    <a:pt x="2254" y="1692"/>
                  </a:lnTo>
                  <a:cubicBezTo>
                    <a:pt x="2606" y="1482"/>
                    <a:pt x="2902" y="1187"/>
                    <a:pt x="3111" y="834"/>
                  </a:cubicBezTo>
                  <a:cubicBezTo>
                    <a:pt x="3187" y="396"/>
                    <a:pt x="2949" y="-42"/>
                    <a:pt x="2539" y="-213"/>
                  </a:cubicBezTo>
                  <a:cubicBezTo>
                    <a:pt x="1997" y="-461"/>
                    <a:pt x="1368" y="-461"/>
                    <a:pt x="825" y="-213"/>
                  </a:cubicBezTo>
                  <a:lnTo>
                    <a:pt x="-32" y="454"/>
                  </a:lnTo>
                  <a:lnTo>
                    <a:pt x="-32" y="1596"/>
                  </a:lnTo>
                  <a:cubicBezTo>
                    <a:pt x="-32" y="1596"/>
                    <a:pt x="253" y="2644"/>
                    <a:pt x="349" y="312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716CA916-8F6F-306B-543E-54C3213CD1E9}"/>
                </a:ext>
              </a:extLst>
            </p:cNvPr>
            <p:cNvSpPr/>
            <p:nvPr/>
          </p:nvSpPr>
          <p:spPr>
            <a:xfrm>
              <a:off x="6861333" y="3108579"/>
              <a:ext cx="147923" cy="116978"/>
            </a:xfrm>
            <a:custGeom>
              <a:avLst/>
              <a:gdLst>
                <a:gd name="connsiteX0" fmla="*/ 21494 w 147923"/>
                <a:gd name="connsiteY0" fmla="*/ 5411 h 116978"/>
                <a:gd name="connsiteX1" fmla="*/ 23304 w 147923"/>
                <a:gd name="connsiteY1" fmla="*/ 7697 h 116978"/>
                <a:gd name="connsiteX2" fmla="*/ 24161 w 147923"/>
                <a:gd name="connsiteY2" fmla="*/ 14936 h 116978"/>
                <a:gd name="connsiteX3" fmla="*/ 15875 w 147923"/>
                <a:gd name="connsiteY3" fmla="*/ 58370 h 116978"/>
                <a:gd name="connsiteX4" fmla="*/ 14732 w 147923"/>
                <a:gd name="connsiteY4" fmla="*/ 67324 h 116978"/>
                <a:gd name="connsiteX5" fmla="*/ 5207 w 147923"/>
                <a:gd name="connsiteY5" fmla="*/ 82659 h 116978"/>
                <a:gd name="connsiteX6" fmla="*/ -32 w 147923"/>
                <a:gd name="connsiteY6" fmla="*/ 89136 h 116978"/>
                <a:gd name="connsiteX7" fmla="*/ -32 w 147923"/>
                <a:gd name="connsiteY7" fmla="*/ 90184 h 116978"/>
                <a:gd name="connsiteX8" fmla="*/ 635 w 147923"/>
                <a:gd name="connsiteY8" fmla="*/ 90660 h 116978"/>
                <a:gd name="connsiteX9" fmla="*/ 635 w 147923"/>
                <a:gd name="connsiteY9" fmla="*/ 91517 h 116978"/>
                <a:gd name="connsiteX10" fmla="*/ 1397 w 147923"/>
                <a:gd name="connsiteY10" fmla="*/ 93803 h 116978"/>
                <a:gd name="connsiteX11" fmla="*/ 3778 w 147923"/>
                <a:gd name="connsiteY11" fmla="*/ 95518 h 116978"/>
                <a:gd name="connsiteX12" fmla="*/ 5397 w 147923"/>
                <a:gd name="connsiteY12" fmla="*/ 95518 h 116978"/>
                <a:gd name="connsiteX13" fmla="*/ 5397 w 147923"/>
                <a:gd name="connsiteY13" fmla="*/ 95041 h 116978"/>
                <a:gd name="connsiteX14" fmla="*/ 4349 w 147923"/>
                <a:gd name="connsiteY14" fmla="*/ 92184 h 116978"/>
                <a:gd name="connsiteX15" fmla="*/ 3587 w 147923"/>
                <a:gd name="connsiteY15" fmla="*/ 90660 h 116978"/>
                <a:gd name="connsiteX16" fmla="*/ 4159 w 147923"/>
                <a:gd name="connsiteY16" fmla="*/ 89993 h 116978"/>
                <a:gd name="connsiteX17" fmla="*/ 5302 w 147923"/>
                <a:gd name="connsiteY17" fmla="*/ 89993 h 116978"/>
                <a:gd name="connsiteX18" fmla="*/ 6350 w 147923"/>
                <a:gd name="connsiteY18" fmla="*/ 90565 h 116978"/>
                <a:gd name="connsiteX19" fmla="*/ 7588 w 147923"/>
                <a:gd name="connsiteY19" fmla="*/ 90565 h 116978"/>
                <a:gd name="connsiteX20" fmla="*/ 8064 w 147923"/>
                <a:gd name="connsiteY20" fmla="*/ 89707 h 116978"/>
                <a:gd name="connsiteX21" fmla="*/ 8064 w 147923"/>
                <a:gd name="connsiteY21" fmla="*/ 89136 h 116978"/>
                <a:gd name="connsiteX22" fmla="*/ 9493 w 147923"/>
                <a:gd name="connsiteY22" fmla="*/ 88564 h 116978"/>
                <a:gd name="connsiteX23" fmla="*/ 10445 w 147923"/>
                <a:gd name="connsiteY23" fmla="*/ 89422 h 116978"/>
                <a:gd name="connsiteX24" fmla="*/ 10445 w 147923"/>
                <a:gd name="connsiteY24" fmla="*/ 90279 h 116978"/>
                <a:gd name="connsiteX25" fmla="*/ 9874 w 147923"/>
                <a:gd name="connsiteY25" fmla="*/ 91136 h 116978"/>
                <a:gd name="connsiteX26" fmla="*/ 9874 w 147923"/>
                <a:gd name="connsiteY26" fmla="*/ 91136 h 116978"/>
                <a:gd name="connsiteX27" fmla="*/ 9874 w 147923"/>
                <a:gd name="connsiteY27" fmla="*/ 91994 h 116978"/>
                <a:gd name="connsiteX28" fmla="*/ 12350 w 147923"/>
                <a:gd name="connsiteY28" fmla="*/ 91994 h 116978"/>
                <a:gd name="connsiteX29" fmla="*/ 13208 w 147923"/>
                <a:gd name="connsiteY29" fmla="*/ 89898 h 116978"/>
                <a:gd name="connsiteX30" fmla="*/ 13208 w 147923"/>
                <a:gd name="connsiteY30" fmla="*/ 88850 h 116978"/>
                <a:gd name="connsiteX31" fmla="*/ 14732 w 147923"/>
                <a:gd name="connsiteY31" fmla="*/ 87803 h 116978"/>
                <a:gd name="connsiteX32" fmla="*/ 14732 w 147923"/>
                <a:gd name="connsiteY32" fmla="*/ 87803 h 116978"/>
                <a:gd name="connsiteX33" fmla="*/ 15875 w 147923"/>
                <a:gd name="connsiteY33" fmla="*/ 89612 h 116978"/>
                <a:gd name="connsiteX34" fmla="*/ 14922 w 147923"/>
                <a:gd name="connsiteY34" fmla="*/ 91231 h 116978"/>
                <a:gd name="connsiteX35" fmla="*/ 14617 w 147923"/>
                <a:gd name="connsiteY35" fmla="*/ 92546 h 116978"/>
                <a:gd name="connsiteX36" fmla="*/ 14922 w 147923"/>
                <a:gd name="connsiteY36" fmla="*/ 92851 h 116978"/>
                <a:gd name="connsiteX37" fmla="*/ 17018 w 147923"/>
                <a:gd name="connsiteY37" fmla="*/ 92851 h 116978"/>
                <a:gd name="connsiteX38" fmla="*/ 17780 w 147923"/>
                <a:gd name="connsiteY38" fmla="*/ 91517 h 116978"/>
                <a:gd name="connsiteX39" fmla="*/ 19875 w 147923"/>
                <a:gd name="connsiteY39" fmla="*/ 91517 h 116978"/>
                <a:gd name="connsiteX40" fmla="*/ 19875 w 147923"/>
                <a:gd name="connsiteY40" fmla="*/ 93231 h 116978"/>
                <a:gd name="connsiteX41" fmla="*/ 17875 w 147923"/>
                <a:gd name="connsiteY41" fmla="*/ 94851 h 116978"/>
                <a:gd name="connsiteX42" fmla="*/ 17018 w 147923"/>
                <a:gd name="connsiteY42" fmla="*/ 95803 h 116978"/>
                <a:gd name="connsiteX43" fmla="*/ 17970 w 147923"/>
                <a:gd name="connsiteY43" fmla="*/ 96851 h 116978"/>
                <a:gd name="connsiteX44" fmla="*/ 20066 w 147923"/>
                <a:gd name="connsiteY44" fmla="*/ 96851 h 116978"/>
                <a:gd name="connsiteX45" fmla="*/ 21685 w 147923"/>
                <a:gd name="connsiteY45" fmla="*/ 95422 h 116978"/>
                <a:gd name="connsiteX46" fmla="*/ 23971 w 147923"/>
                <a:gd name="connsiteY46" fmla="*/ 94089 h 116978"/>
                <a:gd name="connsiteX47" fmla="*/ 25400 w 147923"/>
                <a:gd name="connsiteY47" fmla="*/ 95422 h 116978"/>
                <a:gd name="connsiteX48" fmla="*/ 24066 w 147923"/>
                <a:gd name="connsiteY48" fmla="*/ 96565 h 116978"/>
                <a:gd name="connsiteX49" fmla="*/ 22161 w 147923"/>
                <a:gd name="connsiteY49" fmla="*/ 98184 h 116978"/>
                <a:gd name="connsiteX50" fmla="*/ 24733 w 147923"/>
                <a:gd name="connsiteY50" fmla="*/ 99327 h 116978"/>
                <a:gd name="connsiteX51" fmla="*/ 27114 w 147923"/>
                <a:gd name="connsiteY51" fmla="*/ 98471 h 116978"/>
                <a:gd name="connsiteX52" fmla="*/ 28638 w 147923"/>
                <a:gd name="connsiteY52" fmla="*/ 97042 h 116978"/>
                <a:gd name="connsiteX53" fmla="*/ 30067 w 147923"/>
                <a:gd name="connsiteY53" fmla="*/ 97042 h 116978"/>
                <a:gd name="connsiteX54" fmla="*/ 28448 w 147923"/>
                <a:gd name="connsiteY54" fmla="*/ 99899 h 116978"/>
                <a:gd name="connsiteX55" fmla="*/ 27114 w 147923"/>
                <a:gd name="connsiteY55" fmla="*/ 100566 h 116978"/>
                <a:gd name="connsiteX56" fmla="*/ 27686 w 147923"/>
                <a:gd name="connsiteY56" fmla="*/ 101613 h 116978"/>
                <a:gd name="connsiteX57" fmla="*/ 28448 w 147923"/>
                <a:gd name="connsiteY57" fmla="*/ 101613 h 116978"/>
                <a:gd name="connsiteX58" fmla="*/ 31686 w 147923"/>
                <a:gd name="connsiteY58" fmla="*/ 100470 h 116978"/>
                <a:gd name="connsiteX59" fmla="*/ 33401 w 147923"/>
                <a:gd name="connsiteY59" fmla="*/ 98851 h 116978"/>
                <a:gd name="connsiteX60" fmla="*/ 30543 w 147923"/>
                <a:gd name="connsiteY60" fmla="*/ 102852 h 116978"/>
                <a:gd name="connsiteX61" fmla="*/ 28448 w 147923"/>
                <a:gd name="connsiteY61" fmla="*/ 103423 h 116978"/>
                <a:gd name="connsiteX62" fmla="*/ 28448 w 147923"/>
                <a:gd name="connsiteY62" fmla="*/ 104852 h 116978"/>
                <a:gd name="connsiteX63" fmla="*/ 30448 w 147923"/>
                <a:gd name="connsiteY63" fmla="*/ 105519 h 116978"/>
                <a:gd name="connsiteX64" fmla="*/ 35496 w 147923"/>
                <a:gd name="connsiteY64" fmla="*/ 104661 h 116978"/>
                <a:gd name="connsiteX65" fmla="*/ 37115 w 147923"/>
                <a:gd name="connsiteY65" fmla="*/ 101709 h 116978"/>
                <a:gd name="connsiteX66" fmla="*/ 38354 w 147923"/>
                <a:gd name="connsiteY66" fmla="*/ 100947 h 116978"/>
                <a:gd name="connsiteX67" fmla="*/ 40163 w 147923"/>
                <a:gd name="connsiteY67" fmla="*/ 102280 h 116978"/>
                <a:gd name="connsiteX68" fmla="*/ 39401 w 147923"/>
                <a:gd name="connsiteY68" fmla="*/ 103614 h 116978"/>
                <a:gd name="connsiteX69" fmla="*/ 39258 w 147923"/>
                <a:gd name="connsiteY69" fmla="*/ 105090 h 116978"/>
                <a:gd name="connsiteX70" fmla="*/ 39401 w 147923"/>
                <a:gd name="connsiteY70" fmla="*/ 105233 h 116978"/>
                <a:gd name="connsiteX71" fmla="*/ 42640 w 147923"/>
                <a:gd name="connsiteY71" fmla="*/ 105233 h 116978"/>
                <a:gd name="connsiteX72" fmla="*/ 44735 w 147923"/>
                <a:gd name="connsiteY72" fmla="*/ 103709 h 116978"/>
                <a:gd name="connsiteX73" fmla="*/ 45402 w 147923"/>
                <a:gd name="connsiteY73" fmla="*/ 102756 h 116978"/>
                <a:gd name="connsiteX74" fmla="*/ 45878 w 147923"/>
                <a:gd name="connsiteY74" fmla="*/ 106853 h 116978"/>
                <a:gd name="connsiteX75" fmla="*/ 45116 w 147923"/>
                <a:gd name="connsiteY75" fmla="*/ 107709 h 116978"/>
                <a:gd name="connsiteX76" fmla="*/ 46259 w 147923"/>
                <a:gd name="connsiteY76" fmla="*/ 108852 h 116978"/>
                <a:gd name="connsiteX77" fmla="*/ 47688 w 147923"/>
                <a:gd name="connsiteY77" fmla="*/ 108852 h 116978"/>
                <a:gd name="connsiteX78" fmla="*/ 51879 w 147923"/>
                <a:gd name="connsiteY78" fmla="*/ 107424 h 116978"/>
                <a:gd name="connsiteX79" fmla="*/ 51879 w 147923"/>
                <a:gd name="connsiteY79" fmla="*/ 104757 h 116978"/>
                <a:gd name="connsiteX80" fmla="*/ 53308 w 147923"/>
                <a:gd name="connsiteY80" fmla="*/ 104185 h 116978"/>
                <a:gd name="connsiteX81" fmla="*/ 54070 w 147923"/>
                <a:gd name="connsiteY81" fmla="*/ 104185 h 116978"/>
                <a:gd name="connsiteX82" fmla="*/ 55594 w 147923"/>
                <a:gd name="connsiteY82" fmla="*/ 108281 h 116978"/>
                <a:gd name="connsiteX83" fmla="*/ 60261 w 147923"/>
                <a:gd name="connsiteY83" fmla="*/ 110758 h 116978"/>
                <a:gd name="connsiteX84" fmla="*/ 64166 w 147923"/>
                <a:gd name="connsiteY84" fmla="*/ 111234 h 116978"/>
                <a:gd name="connsiteX85" fmla="*/ 64166 w 147923"/>
                <a:gd name="connsiteY85" fmla="*/ 110567 h 116978"/>
                <a:gd name="connsiteX86" fmla="*/ 59975 w 147923"/>
                <a:gd name="connsiteY86" fmla="*/ 107329 h 116978"/>
                <a:gd name="connsiteX87" fmla="*/ 58832 w 147923"/>
                <a:gd name="connsiteY87" fmla="*/ 104281 h 116978"/>
                <a:gd name="connsiteX88" fmla="*/ 61690 w 147923"/>
                <a:gd name="connsiteY88" fmla="*/ 105233 h 116978"/>
                <a:gd name="connsiteX89" fmla="*/ 62738 w 147923"/>
                <a:gd name="connsiteY89" fmla="*/ 106853 h 116978"/>
                <a:gd name="connsiteX90" fmla="*/ 63404 w 147923"/>
                <a:gd name="connsiteY90" fmla="*/ 106853 h 116978"/>
                <a:gd name="connsiteX91" fmla="*/ 65309 w 147923"/>
                <a:gd name="connsiteY91" fmla="*/ 106281 h 116978"/>
                <a:gd name="connsiteX92" fmla="*/ 66643 w 147923"/>
                <a:gd name="connsiteY92" fmla="*/ 105328 h 116978"/>
                <a:gd name="connsiteX93" fmla="*/ 68548 w 147923"/>
                <a:gd name="connsiteY93" fmla="*/ 108852 h 116978"/>
                <a:gd name="connsiteX94" fmla="*/ 76454 w 147923"/>
                <a:gd name="connsiteY94" fmla="*/ 113996 h 116978"/>
                <a:gd name="connsiteX95" fmla="*/ 78454 w 147923"/>
                <a:gd name="connsiteY95" fmla="*/ 114472 h 116978"/>
                <a:gd name="connsiteX96" fmla="*/ 80930 w 147923"/>
                <a:gd name="connsiteY96" fmla="*/ 113615 h 116978"/>
                <a:gd name="connsiteX97" fmla="*/ 79216 w 147923"/>
                <a:gd name="connsiteY97" fmla="*/ 111710 h 116978"/>
                <a:gd name="connsiteX98" fmla="*/ 77311 w 147923"/>
                <a:gd name="connsiteY98" fmla="*/ 109138 h 116978"/>
                <a:gd name="connsiteX99" fmla="*/ 79406 w 147923"/>
                <a:gd name="connsiteY99" fmla="*/ 107519 h 116978"/>
                <a:gd name="connsiteX100" fmla="*/ 83598 w 147923"/>
                <a:gd name="connsiteY100" fmla="*/ 109329 h 116978"/>
                <a:gd name="connsiteX101" fmla="*/ 85693 w 147923"/>
                <a:gd name="connsiteY101" fmla="*/ 111615 h 116978"/>
                <a:gd name="connsiteX102" fmla="*/ 90360 w 147923"/>
                <a:gd name="connsiteY102" fmla="*/ 112187 h 116978"/>
                <a:gd name="connsiteX103" fmla="*/ 90360 w 147923"/>
                <a:gd name="connsiteY103" fmla="*/ 111329 h 116978"/>
                <a:gd name="connsiteX104" fmla="*/ 87979 w 147923"/>
                <a:gd name="connsiteY104" fmla="*/ 109519 h 116978"/>
                <a:gd name="connsiteX105" fmla="*/ 87217 w 147923"/>
                <a:gd name="connsiteY105" fmla="*/ 107709 h 116978"/>
                <a:gd name="connsiteX106" fmla="*/ 89979 w 147923"/>
                <a:gd name="connsiteY106" fmla="*/ 107709 h 116978"/>
                <a:gd name="connsiteX107" fmla="*/ 92265 w 147923"/>
                <a:gd name="connsiteY107" fmla="*/ 109138 h 116978"/>
                <a:gd name="connsiteX108" fmla="*/ 95123 w 147923"/>
                <a:gd name="connsiteY108" fmla="*/ 113043 h 116978"/>
                <a:gd name="connsiteX109" fmla="*/ 96932 w 147923"/>
                <a:gd name="connsiteY109" fmla="*/ 114949 h 116978"/>
                <a:gd name="connsiteX110" fmla="*/ 100647 w 147923"/>
                <a:gd name="connsiteY110" fmla="*/ 116472 h 116978"/>
                <a:gd name="connsiteX111" fmla="*/ 103600 w 147923"/>
                <a:gd name="connsiteY111" fmla="*/ 116472 h 116978"/>
                <a:gd name="connsiteX112" fmla="*/ 104743 w 147923"/>
                <a:gd name="connsiteY112" fmla="*/ 115615 h 116978"/>
                <a:gd name="connsiteX113" fmla="*/ 103219 w 147923"/>
                <a:gd name="connsiteY113" fmla="*/ 114663 h 116978"/>
                <a:gd name="connsiteX114" fmla="*/ 99599 w 147923"/>
                <a:gd name="connsiteY114" fmla="*/ 111805 h 116978"/>
                <a:gd name="connsiteX115" fmla="*/ 100171 w 147923"/>
                <a:gd name="connsiteY115" fmla="*/ 110853 h 116978"/>
                <a:gd name="connsiteX116" fmla="*/ 101981 w 147923"/>
                <a:gd name="connsiteY116" fmla="*/ 110853 h 116978"/>
                <a:gd name="connsiteX117" fmla="*/ 104743 w 147923"/>
                <a:gd name="connsiteY117" fmla="*/ 112567 h 116978"/>
                <a:gd name="connsiteX118" fmla="*/ 107219 w 147923"/>
                <a:gd name="connsiteY118" fmla="*/ 114377 h 116978"/>
                <a:gd name="connsiteX119" fmla="*/ 111506 w 147923"/>
                <a:gd name="connsiteY119" fmla="*/ 114949 h 116978"/>
                <a:gd name="connsiteX120" fmla="*/ 111506 w 147923"/>
                <a:gd name="connsiteY120" fmla="*/ 113710 h 116978"/>
                <a:gd name="connsiteX121" fmla="*/ 109124 w 147923"/>
                <a:gd name="connsiteY121" fmla="*/ 112377 h 116978"/>
                <a:gd name="connsiteX122" fmla="*/ 102648 w 147923"/>
                <a:gd name="connsiteY122" fmla="*/ 107996 h 116978"/>
                <a:gd name="connsiteX123" fmla="*/ 102648 w 147923"/>
                <a:gd name="connsiteY123" fmla="*/ 106757 h 116978"/>
                <a:gd name="connsiteX124" fmla="*/ 104838 w 147923"/>
                <a:gd name="connsiteY124" fmla="*/ 106757 h 116978"/>
                <a:gd name="connsiteX125" fmla="*/ 106172 w 147923"/>
                <a:gd name="connsiteY125" fmla="*/ 107614 h 116978"/>
                <a:gd name="connsiteX126" fmla="*/ 108267 w 147923"/>
                <a:gd name="connsiteY126" fmla="*/ 109234 h 116978"/>
                <a:gd name="connsiteX127" fmla="*/ 111791 w 147923"/>
                <a:gd name="connsiteY127" fmla="*/ 110853 h 116978"/>
                <a:gd name="connsiteX128" fmla="*/ 115411 w 147923"/>
                <a:gd name="connsiteY128" fmla="*/ 110853 h 116978"/>
                <a:gd name="connsiteX129" fmla="*/ 113411 w 147923"/>
                <a:gd name="connsiteY129" fmla="*/ 109234 h 116978"/>
                <a:gd name="connsiteX130" fmla="*/ 111315 w 147923"/>
                <a:gd name="connsiteY130" fmla="*/ 107805 h 116978"/>
                <a:gd name="connsiteX131" fmla="*/ 111315 w 147923"/>
                <a:gd name="connsiteY131" fmla="*/ 107138 h 116978"/>
                <a:gd name="connsiteX132" fmla="*/ 111791 w 147923"/>
                <a:gd name="connsiteY132" fmla="*/ 107138 h 116978"/>
                <a:gd name="connsiteX133" fmla="*/ 116459 w 147923"/>
                <a:gd name="connsiteY133" fmla="*/ 107900 h 116978"/>
                <a:gd name="connsiteX134" fmla="*/ 118745 w 147923"/>
                <a:gd name="connsiteY134" fmla="*/ 109995 h 116978"/>
                <a:gd name="connsiteX135" fmla="*/ 120650 w 147923"/>
                <a:gd name="connsiteY135" fmla="*/ 112091 h 116978"/>
                <a:gd name="connsiteX136" fmla="*/ 121793 w 147923"/>
                <a:gd name="connsiteY136" fmla="*/ 112091 h 116978"/>
                <a:gd name="connsiteX137" fmla="*/ 124174 w 147923"/>
                <a:gd name="connsiteY137" fmla="*/ 112091 h 116978"/>
                <a:gd name="connsiteX138" fmla="*/ 125317 w 147923"/>
                <a:gd name="connsiteY138" fmla="*/ 111520 h 116978"/>
                <a:gd name="connsiteX139" fmla="*/ 123698 w 147923"/>
                <a:gd name="connsiteY139" fmla="*/ 109138 h 116978"/>
                <a:gd name="connsiteX140" fmla="*/ 119411 w 147923"/>
                <a:gd name="connsiteY140" fmla="*/ 106947 h 116978"/>
                <a:gd name="connsiteX141" fmla="*/ 118935 w 147923"/>
                <a:gd name="connsiteY141" fmla="*/ 105614 h 116978"/>
                <a:gd name="connsiteX142" fmla="*/ 121698 w 147923"/>
                <a:gd name="connsiteY142" fmla="*/ 105614 h 116978"/>
                <a:gd name="connsiteX143" fmla="*/ 123793 w 147923"/>
                <a:gd name="connsiteY143" fmla="*/ 106757 h 116978"/>
                <a:gd name="connsiteX144" fmla="*/ 124936 w 147923"/>
                <a:gd name="connsiteY144" fmla="*/ 107614 h 116978"/>
                <a:gd name="connsiteX145" fmla="*/ 126841 w 147923"/>
                <a:gd name="connsiteY145" fmla="*/ 108186 h 116978"/>
                <a:gd name="connsiteX146" fmla="*/ 128460 w 147923"/>
                <a:gd name="connsiteY146" fmla="*/ 106947 h 116978"/>
                <a:gd name="connsiteX147" fmla="*/ 126650 w 147923"/>
                <a:gd name="connsiteY147" fmla="*/ 105233 h 116978"/>
                <a:gd name="connsiteX148" fmla="*/ 127793 w 147923"/>
                <a:gd name="connsiteY148" fmla="*/ 105233 h 116978"/>
                <a:gd name="connsiteX149" fmla="*/ 130079 w 147923"/>
                <a:gd name="connsiteY149" fmla="*/ 105233 h 116978"/>
                <a:gd name="connsiteX150" fmla="*/ 131413 w 147923"/>
                <a:gd name="connsiteY150" fmla="*/ 105995 h 116978"/>
                <a:gd name="connsiteX151" fmla="*/ 134747 w 147923"/>
                <a:gd name="connsiteY151" fmla="*/ 107996 h 116978"/>
                <a:gd name="connsiteX152" fmla="*/ 139700 w 147923"/>
                <a:gd name="connsiteY152" fmla="*/ 108948 h 116978"/>
                <a:gd name="connsiteX153" fmla="*/ 141700 w 147923"/>
                <a:gd name="connsiteY153" fmla="*/ 108376 h 116978"/>
                <a:gd name="connsiteX154" fmla="*/ 141700 w 147923"/>
                <a:gd name="connsiteY154" fmla="*/ 107805 h 116978"/>
                <a:gd name="connsiteX155" fmla="*/ 137128 w 147923"/>
                <a:gd name="connsiteY155" fmla="*/ 105328 h 116978"/>
                <a:gd name="connsiteX156" fmla="*/ 134556 w 147923"/>
                <a:gd name="connsiteY156" fmla="*/ 104090 h 116978"/>
                <a:gd name="connsiteX157" fmla="*/ 134556 w 147923"/>
                <a:gd name="connsiteY157" fmla="*/ 103233 h 116978"/>
                <a:gd name="connsiteX158" fmla="*/ 136461 w 147923"/>
                <a:gd name="connsiteY158" fmla="*/ 103233 h 116978"/>
                <a:gd name="connsiteX159" fmla="*/ 138557 w 147923"/>
                <a:gd name="connsiteY159" fmla="*/ 103233 h 116978"/>
                <a:gd name="connsiteX160" fmla="*/ 139700 w 147923"/>
                <a:gd name="connsiteY160" fmla="*/ 102566 h 116978"/>
                <a:gd name="connsiteX161" fmla="*/ 139700 w 147923"/>
                <a:gd name="connsiteY161" fmla="*/ 101613 h 116978"/>
                <a:gd name="connsiteX162" fmla="*/ 139700 w 147923"/>
                <a:gd name="connsiteY162" fmla="*/ 100947 h 116978"/>
                <a:gd name="connsiteX163" fmla="*/ 140843 w 147923"/>
                <a:gd name="connsiteY163" fmla="*/ 100090 h 116978"/>
                <a:gd name="connsiteX164" fmla="*/ 142843 w 147923"/>
                <a:gd name="connsiteY164" fmla="*/ 100566 h 116978"/>
                <a:gd name="connsiteX165" fmla="*/ 143605 w 147923"/>
                <a:gd name="connsiteY165" fmla="*/ 101519 h 116978"/>
                <a:gd name="connsiteX166" fmla="*/ 143605 w 147923"/>
                <a:gd name="connsiteY166" fmla="*/ 102566 h 116978"/>
                <a:gd name="connsiteX167" fmla="*/ 143605 w 147923"/>
                <a:gd name="connsiteY167" fmla="*/ 102566 h 116978"/>
                <a:gd name="connsiteX168" fmla="*/ 145034 w 147923"/>
                <a:gd name="connsiteY168" fmla="*/ 103233 h 116978"/>
                <a:gd name="connsiteX169" fmla="*/ 147320 w 147923"/>
                <a:gd name="connsiteY169" fmla="*/ 101995 h 116978"/>
                <a:gd name="connsiteX170" fmla="*/ 146082 w 147923"/>
                <a:gd name="connsiteY170" fmla="*/ 99709 h 116978"/>
                <a:gd name="connsiteX171" fmla="*/ 144938 w 147923"/>
                <a:gd name="connsiteY171" fmla="*/ 98661 h 116978"/>
                <a:gd name="connsiteX172" fmla="*/ 144938 w 147923"/>
                <a:gd name="connsiteY172" fmla="*/ 97232 h 116978"/>
                <a:gd name="connsiteX173" fmla="*/ 144938 w 147923"/>
                <a:gd name="connsiteY173" fmla="*/ 97232 h 116978"/>
                <a:gd name="connsiteX174" fmla="*/ 147891 w 147923"/>
                <a:gd name="connsiteY174" fmla="*/ 98471 h 116978"/>
                <a:gd name="connsiteX175" fmla="*/ 147891 w 147923"/>
                <a:gd name="connsiteY175" fmla="*/ 98471 h 116978"/>
                <a:gd name="connsiteX176" fmla="*/ 139985 w 147923"/>
                <a:gd name="connsiteY176" fmla="*/ 90374 h 116978"/>
                <a:gd name="connsiteX177" fmla="*/ 133985 w 147923"/>
                <a:gd name="connsiteY177" fmla="*/ 84850 h 116978"/>
                <a:gd name="connsiteX178" fmla="*/ 128460 w 147923"/>
                <a:gd name="connsiteY178" fmla="*/ 80849 h 116978"/>
                <a:gd name="connsiteX179" fmla="*/ 115411 w 147923"/>
                <a:gd name="connsiteY179" fmla="*/ 67419 h 116978"/>
                <a:gd name="connsiteX180" fmla="*/ 108458 w 147923"/>
                <a:gd name="connsiteY180" fmla="*/ 60561 h 116978"/>
                <a:gd name="connsiteX181" fmla="*/ 100361 w 147923"/>
                <a:gd name="connsiteY181" fmla="*/ 52941 h 116978"/>
                <a:gd name="connsiteX182" fmla="*/ 85788 w 147923"/>
                <a:gd name="connsiteY182" fmla="*/ 37320 h 116978"/>
                <a:gd name="connsiteX183" fmla="*/ 77597 w 147923"/>
                <a:gd name="connsiteY183" fmla="*/ 27795 h 116978"/>
                <a:gd name="connsiteX184" fmla="*/ 72072 w 147923"/>
                <a:gd name="connsiteY184" fmla="*/ 21604 h 116978"/>
                <a:gd name="connsiteX185" fmla="*/ 67691 w 147923"/>
                <a:gd name="connsiteY185" fmla="*/ 15984 h 116978"/>
                <a:gd name="connsiteX186" fmla="*/ 62261 w 147923"/>
                <a:gd name="connsiteY186" fmla="*/ 10174 h 116978"/>
                <a:gd name="connsiteX187" fmla="*/ 62928 w 147923"/>
                <a:gd name="connsiteY187" fmla="*/ 11221 h 116978"/>
                <a:gd name="connsiteX188" fmla="*/ 65214 w 147923"/>
                <a:gd name="connsiteY188" fmla="*/ 13698 h 116978"/>
                <a:gd name="connsiteX189" fmla="*/ 66452 w 147923"/>
                <a:gd name="connsiteY189" fmla="*/ 14936 h 116978"/>
                <a:gd name="connsiteX190" fmla="*/ 67500 w 147923"/>
                <a:gd name="connsiteY190" fmla="*/ 16365 h 116978"/>
                <a:gd name="connsiteX191" fmla="*/ 65500 w 147923"/>
                <a:gd name="connsiteY191" fmla="*/ 14650 h 116978"/>
                <a:gd name="connsiteX192" fmla="*/ 63785 w 147923"/>
                <a:gd name="connsiteY192" fmla="*/ 12650 h 116978"/>
                <a:gd name="connsiteX193" fmla="*/ 61976 w 147923"/>
                <a:gd name="connsiteY193" fmla="*/ 10936 h 116978"/>
                <a:gd name="connsiteX194" fmla="*/ 61976 w 147923"/>
                <a:gd name="connsiteY194" fmla="*/ 11793 h 116978"/>
                <a:gd name="connsiteX195" fmla="*/ 63404 w 147923"/>
                <a:gd name="connsiteY195" fmla="*/ 13412 h 116978"/>
                <a:gd name="connsiteX196" fmla="*/ 63404 w 147923"/>
                <a:gd name="connsiteY196" fmla="*/ 14079 h 116978"/>
                <a:gd name="connsiteX197" fmla="*/ 61690 w 147923"/>
                <a:gd name="connsiteY197" fmla="*/ 12174 h 116978"/>
                <a:gd name="connsiteX198" fmla="*/ 60071 w 147923"/>
                <a:gd name="connsiteY198" fmla="*/ 9983 h 116978"/>
                <a:gd name="connsiteX199" fmla="*/ 59023 w 147923"/>
                <a:gd name="connsiteY199" fmla="*/ 8745 h 116978"/>
                <a:gd name="connsiteX200" fmla="*/ 57975 w 147923"/>
                <a:gd name="connsiteY200" fmla="*/ 7697 h 116978"/>
                <a:gd name="connsiteX201" fmla="*/ 57975 w 147923"/>
                <a:gd name="connsiteY201" fmla="*/ 8459 h 116978"/>
                <a:gd name="connsiteX202" fmla="*/ 59404 w 147923"/>
                <a:gd name="connsiteY202" fmla="*/ 10364 h 116978"/>
                <a:gd name="connsiteX203" fmla="*/ 60642 w 147923"/>
                <a:gd name="connsiteY203" fmla="*/ 12364 h 116978"/>
                <a:gd name="connsiteX204" fmla="*/ 59309 w 147923"/>
                <a:gd name="connsiteY204" fmla="*/ 11126 h 116978"/>
                <a:gd name="connsiteX205" fmla="*/ 58261 w 147923"/>
                <a:gd name="connsiteY205" fmla="*/ 9602 h 116978"/>
                <a:gd name="connsiteX206" fmla="*/ 56737 w 147923"/>
                <a:gd name="connsiteY206" fmla="*/ 7412 h 116978"/>
                <a:gd name="connsiteX207" fmla="*/ 55784 w 147923"/>
                <a:gd name="connsiteY207" fmla="*/ 6649 h 116978"/>
                <a:gd name="connsiteX208" fmla="*/ 56546 w 147923"/>
                <a:gd name="connsiteY208" fmla="*/ 8078 h 116978"/>
                <a:gd name="connsiteX209" fmla="*/ 57785 w 147923"/>
                <a:gd name="connsiteY209" fmla="*/ 9888 h 116978"/>
                <a:gd name="connsiteX210" fmla="*/ 57785 w 147923"/>
                <a:gd name="connsiteY210" fmla="*/ 10460 h 116978"/>
                <a:gd name="connsiteX211" fmla="*/ 55403 w 147923"/>
                <a:gd name="connsiteY211" fmla="*/ 7126 h 116978"/>
                <a:gd name="connsiteX212" fmla="*/ 54832 w 147923"/>
                <a:gd name="connsiteY212" fmla="*/ 6078 h 116978"/>
                <a:gd name="connsiteX213" fmla="*/ 53879 w 147923"/>
                <a:gd name="connsiteY213" fmla="*/ 5030 h 116978"/>
                <a:gd name="connsiteX214" fmla="*/ 53879 w 147923"/>
                <a:gd name="connsiteY214" fmla="*/ 5030 h 116978"/>
                <a:gd name="connsiteX215" fmla="*/ 54927 w 147923"/>
                <a:gd name="connsiteY215" fmla="*/ 7030 h 116978"/>
                <a:gd name="connsiteX216" fmla="*/ 56165 w 147923"/>
                <a:gd name="connsiteY216" fmla="*/ 9031 h 116978"/>
                <a:gd name="connsiteX217" fmla="*/ 56070 w 147923"/>
                <a:gd name="connsiteY217" fmla="*/ 5411 h 116978"/>
                <a:gd name="connsiteX218" fmla="*/ 55403 w 147923"/>
                <a:gd name="connsiteY218" fmla="*/ 4268 h 116978"/>
                <a:gd name="connsiteX219" fmla="*/ 54260 w 147923"/>
                <a:gd name="connsiteY219" fmla="*/ 2744 h 116978"/>
                <a:gd name="connsiteX220" fmla="*/ 54260 w 147923"/>
                <a:gd name="connsiteY220" fmla="*/ 2744 h 116978"/>
                <a:gd name="connsiteX221" fmla="*/ 55308 w 147923"/>
                <a:gd name="connsiteY221" fmla="*/ 4649 h 116978"/>
                <a:gd name="connsiteX222" fmla="*/ 57594 w 147923"/>
                <a:gd name="connsiteY222" fmla="*/ 8173 h 116978"/>
                <a:gd name="connsiteX223" fmla="*/ 58070 w 147923"/>
                <a:gd name="connsiteY223" fmla="*/ 9221 h 116978"/>
                <a:gd name="connsiteX224" fmla="*/ 57118 w 147923"/>
                <a:gd name="connsiteY224" fmla="*/ 8173 h 116978"/>
                <a:gd name="connsiteX225" fmla="*/ 56165 w 147923"/>
                <a:gd name="connsiteY225" fmla="*/ 6459 h 116978"/>
                <a:gd name="connsiteX226" fmla="*/ 55118 w 147923"/>
                <a:gd name="connsiteY226" fmla="*/ 4840 h 116978"/>
                <a:gd name="connsiteX227" fmla="*/ 55118 w 147923"/>
                <a:gd name="connsiteY227" fmla="*/ 4840 h 116978"/>
                <a:gd name="connsiteX228" fmla="*/ 56070 w 147923"/>
                <a:gd name="connsiteY228" fmla="*/ 6745 h 116978"/>
                <a:gd name="connsiteX229" fmla="*/ 56642 w 147923"/>
                <a:gd name="connsiteY229" fmla="*/ 7888 h 116978"/>
                <a:gd name="connsiteX230" fmla="*/ 54165 w 147923"/>
                <a:gd name="connsiteY230" fmla="*/ 3601 h 116978"/>
                <a:gd name="connsiteX231" fmla="*/ 53594 w 147923"/>
                <a:gd name="connsiteY231" fmla="*/ 2458 h 116978"/>
                <a:gd name="connsiteX232" fmla="*/ 52927 w 147923"/>
                <a:gd name="connsiteY232" fmla="*/ 1506 h 116978"/>
                <a:gd name="connsiteX233" fmla="*/ 52927 w 147923"/>
                <a:gd name="connsiteY233" fmla="*/ 1506 h 116978"/>
                <a:gd name="connsiteX234" fmla="*/ 53879 w 147923"/>
                <a:gd name="connsiteY234" fmla="*/ 3601 h 116978"/>
                <a:gd name="connsiteX235" fmla="*/ 55403 w 147923"/>
                <a:gd name="connsiteY235" fmla="*/ 6459 h 116978"/>
                <a:gd name="connsiteX236" fmla="*/ 55403 w 147923"/>
                <a:gd name="connsiteY236" fmla="*/ 7316 h 116978"/>
                <a:gd name="connsiteX237" fmla="*/ 55403 w 147923"/>
                <a:gd name="connsiteY237" fmla="*/ 7316 h 116978"/>
                <a:gd name="connsiteX238" fmla="*/ 53117 w 147923"/>
                <a:gd name="connsiteY238" fmla="*/ 3030 h 116978"/>
                <a:gd name="connsiteX239" fmla="*/ 52070 w 147923"/>
                <a:gd name="connsiteY239" fmla="*/ 1029 h 116978"/>
                <a:gd name="connsiteX240" fmla="*/ 52070 w 147923"/>
                <a:gd name="connsiteY240" fmla="*/ 1029 h 116978"/>
                <a:gd name="connsiteX241" fmla="*/ 52070 w 147923"/>
                <a:gd name="connsiteY241" fmla="*/ 1696 h 116978"/>
                <a:gd name="connsiteX242" fmla="*/ 53498 w 147923"/>
                <a:gd name="connsiteY242" fmla="*/ 4554 h 116978"/>
                <a:gd name="connsiteX243" fmla="*/ 55023 w 147923"/>
                <a:gd name="connsiteY243" fmla="*/ 7697 h 116978"/>
                <a:gd name="connsiteX244" fmla="*/ 54451 w 147923"/>
                <a:gd name="connsiteY244" fmla="*/ 7030 h 116978"/>
                <a:gd name="connsiteX245" fmla="*/ 53784 w 147923"/>
                <a:gd name="connsiteY245" fmla="*/ 5506 h 116978"/>
                <a:gd name="connsiteX246" fmla="*/ 53784 w 147923"/>
                <a:gd name="connsiteY246" fmla="*/ 5506 h 116978"/>
                <a:gd name="connsiteX247" fmla="*/ 53784 w 147923"/>
                <a:gd name="connsiteY247" fmla="*/ 6459 h 116978"/>
                <a:gd name="connsiteX248" fmla="*/ 53784 w 147923"/>
                <a:gd name="connsiteY248" fmla="*/ 7602 h 116978"/>
                <a:gd name="connsiteX249" fmla="*/ 52260 w 147923"/>
                <a:gd name="connsiteY249" fmla="*/ 4077 h 116978"/>
                <a:gd name="connsiteX250" fmla="*/ 50450 w 147923"/>
                <a:gd name="connsiteY250" fmla="*/ -304 h 116978"/>
                <a:gd name="connsiteX251" fmla="*/ 50450 w 147923"/>
                <a:gd name="connsiteY251" fmla="*/ -304 h 116978"/>
                <a:gd name="connsiteX252" fmla="*/ 50450 w 147923"/>
                <a:gd name="connsiteY252" fmla="*/ 935 h 116978"/>
                <a:gd name="connsiteX253" fmla="*/ 50450 w 147923"/>
                <a:gd name="connsiteY253" fmla="*/ 2744 h 116978"/>
                <a:gd name="connsiteX254" fmla="*/ 51308 w 147923"/>
                <a:gd name="connsiteY254" fmla="*/ 5220 h 116978"/>
                <a:gd name="connsiteX255" fmla="*/ 51784 w 147923"/>
                <a:gd name="connsiteY255" fmla="*/ 7126 h 116978"/>
                <a:gd name="connsiteX256" fmla="*/ 51117 w 147923"/>
                <a:gd name="connsiteY256" fmla="*/ 5792 h 116978"/>
                <a:gd name="connsiteX257" fmla="*/ 50450 w 147923"/>
                <a:gd name="connsiteY257" fmla="*/ 3601 h 116978"/>
                <a:gd name="connsiteX258" fmla="*/ 50450 w 147923"/>
                <a:gd name="connsiteY258" fmla="*/ 3601 h 116978"/>
                <a:gd name="connsiteX259" fmla="*/ 50450 w 147923"/>
                <a:gd name="connsiteY259" fmla="*/ 4363 h 116978"/>
                <a:gd name="connsiteX260" fmla="*/ 50927 w 147923"/>
                <a:gd name="connsiteY260" fmla="*/ 6173 h 116978"/>
                <a:gd name="connsiteX261" fmla="*/ 50927 w 147923"/>
                <a:gd name="connsiteY261" fmla="*/ 7983 h 116978"/>
                <a:gd name="connsiteX262" fmla="*/ 50927 w 147923"/>
                <a:gd name="connsiteY262" fmla="*/ 7983 h 116978"/>
                <a:gd name="connsiteX263" fmla="*/ 50927 w 147923"/>
                <a:gd name="connsiteY263" fmla="*/ 6649 h 116978"/>
                <a:gd name="connsiteX264" fmla="*/ 50260 w 147923"/>
                <a:gd name="connsiteY264" fmla="*/ 2839 h 116978"/>
                <a:gd name="connsiteX265" fmla="*/ 50260 w 147923"/>
                <a:gd name="connsiteY265" fmla="*/ 1029 h 116978"/>
                <a:gd name="connsiteX266" fmla="*/ 50260 w 147923"/>
                <a:gd name="connsiteY266" fmla="*/ -399 h 116978"/>
                <a:gd name="connsiteX267" fmla="*/ 50260 w 147923"/>
                <a:gd name="connsiteY267" fmla="*/ -399 h 116978"/>
                <a:gd name="connsiteX268" fmla="*/ 50260 w 147923"/>
                <a:gd name="connsiteY268" fmla="*/ 1411 h 116978"/>
                <a:gd name="connsiteX269" fmla="*/ 50260 w 147923"/>
                <a:gd name="connsiteY269" fmla="*/ 4077 h 116978"/>
                <a:gd name="connsiteX270" fmla="*/ 50260 w 147923"/>
                <a:gd name="connsiteY270" fmla="*/ 5125 h 116978"/>
                <a:gd name="connsiteX271" fmla="*/ 50260 w 147923"/>
                <a:gd name="connsiteY271" fmla="*/ 5125 h 116978"/>
                <a:gd name="connsiteX272" fmla="*/ 50260 w 147923"/>
                <a:gd name="connsiteY272" fmla="*/ 3601 h 116978"/>
                <a:gd name="connsiteX273" fmla="*/ 50260 w 147923"/>
                <a:gd name="connsiteY273" fmla="*/ 1887 h 116978"/>
                <a:gd name="connsiteX274" fmla="*/ 50260 w 147923"/>
                <a:gd name="connsiteY274" fmla="*/ 1887 h 116978"/>
                <a:gd name="connsiteX275" fmla="*/ 50260 w 147923"/>
                <a:gd name="connsiteY275" fmla="*/ 4363 h 116978"/>
                <a:gd name="connsiteX276" fmla="*/ 50260 w 147923"/>
                <a:gd name="connsiteY276" fmla="*/ 8459 h 116978"/>
                <a:gd name="connsiteX277" fmla="*/ 50260 w 147923"/>
                <a:gd name="connsiteY277" fmla="*/ 9793 h 116978"/>
                <a:gd name="connsiteX278" fmla="*/ 50260 w 147923"/>
                <a:gd name="connsiteY278" fmla="*/ 9793 h 116978"/>
                <a:gd name="connsiteX279" fmla="*/ 50260 w 147923"/>
                <a:gd name="connsiteY279" fmla="*/ 8935 h 116978"/>
                <a:gd name="connsiteX280" fmla="*/ 50260 w 147923"/>
                <a:gd name="connsiteY280" fmla="*/ 7412 h 116978"/>
                <a:gd name="connsiteX281" fmla="*/ 50260 w 147923"/>
                <a:gd name="connsiteY281" fmla="*/ 5983 h 116978"/>
                <a:gd name="connsiteX282" fmla="*/ 50260 w 147923"/>
                <a:gd name="connsiteY282" fmla="*/ 5983 h 116978"/>
                <a:gd name="connsiteX283" fmla="*/ 50260 w 147923"/>
                <a:gd name="connsiteY283" fmla="*/ 7506 h 116978"/>
                <a:gd name="connsiteX284" fmla="*/ 50260 w 147923"/>
                <a:gd name="connsiteY284" fmla="*/ 8745 h 116978"/>
                <a:gd name="connsiteX285" fmla="*/ 50260 w 147923"/>
                <a:gd name="connsiteY285" fmla="*/ 9507 h 116978"/>
                <a:gd name="connsiteX286" fmla="*/ 50260 w 147923"/>
                <a:gd name="connsiteY286" fmla="*/ 9507 h 116978"/>
                <a:gd name="connsiteX287" fmla="*/ 49498 w 147923"/>
                <a:gd name="connsiteY287" fmla="*/ 8840 h 116978"/>
                <a:gd name="connsiteX288" fmla="*/ 49498 w 147923"/>
                <a:gd name="connsiteY288" fmla="*/ 6840 h 116978"/>
                <a:gd name="connsiteX289" fmla="*/ 49498 w 147923"/>
                <a:gd name="connsiteY289" fmla="*/ 4840 h 116978"/>
                <a:gd name="connsiteX290" fmla="*/ 49498 w 147923"/>
                <a:gd name="connsiteY290" fmla="*/ 4363 h 116978"/>
                <a:gd name="connsiteX291" fmla="*/ 48450 w 147923"/>
                <a:gd name="connsiteY291" fmla="*/ 4363 h 116978"/>
                <a:gd name="connsiteX292" fmla="*/ 47783 w 147923"/>
                <a:gd name="connsiteY292" fmla="*/ 4363 h 116978"/>
                <a:gd name="connsiteX293" fmla="*/ 47783 w 147923"/>
                <a:gd name="connsiteY293" fmla="*/ 6745 h 116978"/>
                <a:gd name="connsiteX294" fmla="*/ 48926 w 147923"/>
                <a:gd name="connsiteY294" fmla="*/ 9221 h 116978"/>
                <a:gd name="connsiteX295" fmla="*/ 48926 w 147923"/>
                <a:gd name="connsiteY295" fmla="*/ 10460 h 116978"/>
                <a:gd name="connsiteX296" fmla="*/ 47688 w 147923"/>
                <a:gd name="connsiteY296" fmla="*/ 10460 h 116978"/>
                <a:gd name="connsiteX297" fmla="*/ 47212 w 147923"/>
                <a:gd name="connsiteY297" fmla="*/ 9221 h 116978"/>
                <a:gd name="connsiteX298" fmla="*/ 47212 w 147923"/>
                <a:gd name="connsiteY298" fmla="*/ 8268 h 116978"/>
                <a:gd name="connsiteX299" fmla="*/ 46545 w 147923"/>
                <a:gd name="connsiteY299" fmla="*/ 7602 h 116978"/>
                <a:gd name="connsiteX300" fmla="*/ 45307 w 147923"/>
                <a:gd name="connsiteY300" fmla="*/ 8459 h 116978"/>
                <a:gd name="connsiteX301" fmla="*/ 45307 w 147923"/>
                <a:gd name="connsiteY301" fmla="*/ 10269 h 116978"/>
                <a:gd name="connsiteX302" fmla="*/ 44450 w 147923"/>
                <a:gd name="connsiteY302" fmla="*/ 10269 h 116978"/>
                <a:gd name="connsiteX303" fmla="*/ 43592 w 147923"/>
                <a:gd name="connsiteY303" fmla="*/ 9697 h 116978"/>
                <a:gd name="connsiteX304" fmla="*/ 43592 w 147923"/>
                <a:gd name="connsiteY304" fmla="*/ 8840 h 116978"/>
                <a:gd name="connsiteX305" fmla="*/ 43021 w 147923"/>
                <a:gd name="connsiteY305" fmla="*/ 6745 h 116978"/>
                <a:gd name="connsiteX306" fmla="*/ 41402 w 147923"/>
                <a:gd name="connsiteY306" fmla="*/ 5220 h 116978"/>
                <a:gd name="connsiteX307" fmla="*/ 40163 w 147923"/>
                <a:gd name="connsiteY307" fmla="*/ 5220 h 116978"/>
                <a:gd name="connsiteX308" fmla="*/ 40163 w 147923"/>
                <a:gd name="connsiteY308" fmla="*/ 5792 h 116978"/>
                <a:gd name="connsiteX309" fmla="*/ 40925 w 147923"/>
                <a:gd name="connsiteY309" fmla="*/ 8554 h 116978"/>
                <a:gd name="connsiteX310" fmla="*/ 40925 w 147923"/>
                <a:gd name="connsiteY310" fmla="*/ 9983 h 116978"/>
                <a:gd name="connsiteX311" fmla="*/ 40925 w 147923"/>
                <a:gd name="connsiteY311" fmla="*/ 10650 h 116978"/>
                <a:gd name="connsiteX312" fmla="*/ 40068 w 147923"/>
                <a:gd name="connsiteY312" fmla="*/ 10650 h 116978"/>
                <a:gd name="connsiteX313" fmla="*/ 39306 w 147923"/>
                <a:gd name="connsiteY313" fmla="*/ 10174 h 116978"/>
                <a:gd name="connsiteX314" fmla="*/ 38449 w 147923"/>
                <a:gd name="connsiteY314" fmla="*/ 10174 h 116978"/>
                <a:gd name="connsiteX315" fmla="*/ 38449 w 147923"/>
                <a:gd name="connsiteY315" fmla="*/ 11126 h 116978"/>
                <a:gd name="connsiteX316" fmla="*/ 38449 w 147923"/>
                <a:gd name="connsiteY316" fmla="*/ 11697 h 116978"/>
                <a:gd name="connsiteX317" fmla="*/ 37401 w 147923"/>
                <a:gd name="connsiteY317" fmla="*/ 12364 h 116978"/>
                <a:gd name="connsiteX318" fmla="*/ 36734 w 147923"/>
                <a:gd name="connsiteY318" fmla="*/ 11603 h 116978"/>
                <a:gd name="connsiteX319" fmla="*/ 36734 w 147923"/>
                <a:gd name="connsiteY319" fmla="*/ 10650 h 116978"/>
                <a:gd name="connsiteX320" fmla="*/ 37211 w 147923"/>
                <a:gd name="connsiteY320" fmla="*/ 9793 h 116978"/>
                <a:gd name="connsiteX321" fmla="*/ 37211 w 147923"/>
                <a:gd name="connsiteY321" fmla="*/ 9793 h 116978"/>
                <a:gd name="connsiteX322" fmla="*/ 37211 w 147923"/>
                <a:gd name="connsiteY322" fmla="*/ 8935 h 116978"/>
                <a:gd name="connsiteX323" fmla="*/ 35401 w 147923"/>
                <a:gd name="connsiteY323" fmla="*/ 9602 h 116978"/>
                <a:gd name="connsiteX324" fmla="*/ 34639 w 147923"/>
                <a:gd name="connsiteY324" fmla="*/ 11697 h 116978"/>
                <a:gd name="connsiteX325" fmla="*/ 34639 w 147923"/>
                <a:gd name="connsiteY325" fmla="*/ 12841 h 116978"/>
                <a:gd name="connsiteX326" fmla="*/ 33496 w 147923"/>
                <a:gd name="connsiteY326" fmla="*/ 13888 h 116978"/>
                <a:gd name="connsiteX327" fmla="*/ 32829 w 147923"/>
                <a:gd name="connsiteY327" fmla="*/ 12269 h 116978"/>
                <a:gd name="connsiteX328" fmla="*/ 33591 w 147923"/>
                <a:gd name="connsiteY328" fmla="*/ 10554 h 116978"/>
                <a:gd name="connsiteX329" fmla="*/ 33591 w 147923"/>
                <a:gd name="connsiteY329" fmla="*/ 8935 h 116978"/>
                <a:gd name="connsiteX330" fmla="*/ 31972 w 147923"/>
                <a:gd name="connsiteY330" fmla="*/ 9411 h 116978"/>
                <a:gd name="connsiteX331" fmla="*/ 31305 w 147923"/>
                <a:gd name="connsiteY331" fmla="*/ 10745 h 116978"/>
                <a:gd name="connsiteX332" fmla="*/ 29591 w 147923"/>
                <a:gd name="connsiteY332" fmla="*/ 10745 h 116978"/>
                <a:gd name="connsiteX333" fmla="*/ 29591 w 147923"/>
                <a:gd name="connsiteY333" fmla="*/ 9126 h 116978"/>
                <a:gd name="connsiteX334" fmla="*/ 31305 w 147923"/>
                <a:gd name="connsiteY334" fmla="*/ 7412 h 116978"/>
                <a:gd name="connsiteX335" fmla="*/ 31972 w 147923"/>
                <a:gd name="connsiteY335" fmla="*/ 6459 h 116978"/>
                <a:gd name="connsiteX336" fmla="*/ 31343 w 147923"/>
                <a:gd name="connsiteY336" fmla="*/ 5420 h 116978"/>
                <a:gd name="connsiteX337" fmla="*/ 31305 w 147923"/>
                <a:gd name="connsiteY337" fmla="*/ 5411 h 116978"/>
                <a:gd name="connsiteX338" fmla="*/ 29781 w 147923"/>
                <a:gd name="connsiteY338" fmla="*/ 5411 h 116978"/>
                <a:gd name="connsiteX339" fmla="*/ 28352 w 147923"/>
                <a:gd name="connsiteY339" fmla="*/ 6840 h 116978"/>
                <a:gd name="connsiteX340" fmla="*/ 26352 w 147923"/>
                <a:gd name="connsiteY340" fmla="*/ 8268 h 116978"/>
                <a:gd name="connsiteX341" fmla="*/ 25400 w 147923"/>
                <a:gd name="connsiteY341" fmla="*/ 7030 h 116978"/>
                <a:gd name="connsiteX342" fmla="*/ 26543 w 147923"/>
                <a:gd name="connsiteY342" fmla="*/ 5792 h 116978"/>
                <a:gd name="connsiteX343" fmla="*/ 28162 w 147923"/>
                <a:gd name="connsiteY343" fmla="*/ 4173 h 116978"/>
                <a:gd name="connsiteX344" fmla="*/ 26257 w 147923"/>
                <a:gd name="connsiteY344" fmla="*/ 3125 h 116978"/>
                <a:gd name="connsiteX345" fmla="*/ 24352 w 147923"/>
                <a:gd name="connsiteY345" fmla="*/ 3982 h 116978"/>
                <a:gd name="connsiteX346" fmla="*/ 24352 w 147923"/>
                <a:gd name="connsiteY346" fmla="*/ 3982 h 116978"/>
                <a:gd name="connsiteX347" fmla="*/ 21494 w 147923"/>
                <a:gd name="connsiteY347" fmla="*/ 5411 h 116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47923" h="116978">
                  <a:moveTo>
                    <a:pt x="21494" y="5411"/>
                  </a:moveTo>
                  <a:cubicBezTo>
                    <a:pt x="21494" y="6269"/>
                    <a:pt x="22733" y="6840"/>
                    <a:pt x="23304" y="7697"/>
                  </a:cubicBezTo>
                  <a:cubicBezTo>
                    <a:pt x="24542" y="9897"/>
                    <a:pt x="24847" y="12507"/>
                    <a:pt x="24161" y="14936"/>
                  </a:cubicBezTo>
                  <a:cubicBezTo>
                    <a:pt x="21590" y="29414"/>
                    <a:pt x="17303" y="43511"/>
                    <a:pt x="15875" y="58370"/>
                  </a:cubicBezTo>
                  <a:cubicBezTo>
                    <a:pt x="15684" y="61380"/>
                    <a:pt x="15303" y="64371"/>
                    <a:pt x="14732" y="67324"/>
                  </a:cubicBezTo>
                  <a:cubicBezTo>
                    <a:pt x="13046" y="73220"/>
                    <a:pt x="9750" y="78535"/>
                    <a:pt x="5207" y="82659"/>
                  </a:cubicBezTo>
                  <a:cubicBezTo>
                    <a:pt x="2949" y="84345"/>
                    <a:pt x="1149" y="86574"/>
                    <a:pt x="-32" y="89136"/>
                  </a:cubicBezTo>
                  <a:cubicBezTo>
                    <a:pt x="-32" y="89136"/>
                    <a:pt x="-32" y="89898"/>
                    <a:pt x="-32" y="90184"/>
                  </a:cubicBezTo>
                  <a:lnTo>
                    <a:pt x="635" y="90660"/>
                  </a:lnTo>
                  <a:cubicBezTo>
                    <a:pt x="720" y="90936"/>
                    <a:pt x="720" y="91241"/>
                    <a:pt x="635" y="91517"/>
                  </a:cubicBezTo>
                  <a:cubicBezTo>
                    <a:pt x="758" y="92317"/>
                    <a:pt x="1016" y="93089"/>
                    <a:pt x="1397" y="93803"/>
                  </a:cubicBezTo>
                  <a:cubicBezTo>
                    <a:pt x="1978" y="94622"/>
                    <a:pt x="2816" y="95222"/>
                    <a:pt x="3778" y="95518"/>
                  </a:cubicBezTo>
                  <a:cubicBezTo>
                    <a:pt x="4302" y="95718"/>
                    <a:pt x="4873" y="95718"/>
                    <a:pt x="5397" y="95518"/>
                  </a:cubicBezTo>
                  <a:cubicBezTo>
                    <a:pt x="5397" y="95518"/>
                    <a:pt x="5397" y="95518"/>
                    <a:pt x="5397" y="95041"/>
                  </a:cubicBezTo>
                  <a:cubicBezTo>
                    <a:pt x="5464" y="93984"/>
                    <a:pt x="5083" y="92946"/>
                    <a:pt x="4349" y="92184"/>
                  </a:cubicBezTo>
                  <a:cubicBezTo>
                    <a:pt x="3968" y="91755"/>
                    <a:pt x="3702" y="91231"/>
                    <a:pt x="3587" y="90660"/>
                  </a:cubicBezTo>
                  <a:cubicBezTo>
                    <a:pt x="3587" y="90326"/>
                    <a:pt x="3826" y="90041"/>
                    <a:pt x="4159" y="89993"/>
                  </a:cubicBezTo>
                  <a:cubicBezTo>
                    <a:pt x="4530" y="89860"/>
                    <a:pt x="4931" y="89860"/>
                    <a:pt x="5302" y="89993"/>
                  </a:cubicBezTo>
                  <a:cubicBezTo>
                    <a:pt x="5616" y="90241"/>
                    <a:pt x="5969" y="90431"/>
                    <a:pt x="6350" y="90565"/>
                  </a:cubicBezTo>
                  <a:cubicBezTo>
                    <a:pt x="6731" y="90812"/>
                    <a:pt x="7207" y="90812"/>
                    <a:pt x="7588" y="90565"/>
                  </a:cubicBezTo>
                  <a:cubicBezTo>
                    <a:pt x="7816" y="90326"/>
                    <a:pt x="7978" y="90031"/>
                    <a:pt x="8064" y="89707"/>
                  </a:cubicBezTo>
                  <a:lnTo>
                    <a:pt x="8064" y="89136"/>
                  </a:lnTo>
                  <a:cubicBezTo>
                    <a:pt x="8388" y="88679"/>
                    <a:pt x="8950" y="88460"/>
                    <a:pt x="9493" y="88564"/>
                  </a:cubicBezTo>
                  <a:cubicBezTo>
                    <a:pt x="9941" y="88650"/>
                    <a:pt x="10312" y="88983"/>
                    <a:pt x="10445" y="89422"/>
                  </a:cubicBezTo>
                  <a:cubicBezTo>
                    <a:pt x="10521" y="89707"/>
                    <a:pt x="10521" y="89993"/>
                    <a:pt x="10445" y="90279"/>
                  </a:cubicBezTo>
                  <a:lnTo>
                    <a:pt x="9874" y="91136"/>
                  </a:lnTo>
                  <a:lnTo>
                    <a:pt x="9874" y="91136"/>
                  </a:lnTo>
                  <a:cubicBezTo>
                    <a:pt x="9874" y="91136"/>
                    <a:pt x="9874" y="91803"/>
                    <a:pt x="9874" y="91994"/>
                  </a:cubicBezTo>
                  <a:cubicBezTo>
                    <a:pt x="9874" y="92184"/>
                    <a:pt x="11588" y="91994"/>
                    <a:pt x="12350" y="91994"/>
                  </a:cubicBezTo>
                  <a:cubicBezTo>
                    <a:pt x="13017" y="91527"/>
                    <a:pt x="13360" y="90708"/>
                    <a:pt x="13208" y="89898"/>
                  </a:cubicBezTo>
                  <a:cubicBezTo>
                    <a:pt x="13208" y="89898"/>
                    <a:pt x="13208" y="89136"/>
                    <a:pt x="13208" y="88850"/>
                  </a:cubicBezTo>
                  <a:cubicBezTo>
                    <a:pt x="13208" y="88564"/>
                    <a:pt x="14636" y="88850"/>
                    <a:pt x="14732" y="87803"/>
                  </a:cubicBezTo>
                  <a:lnTo>
                    <a:pt x="14732" y="87803"/>
                  </a:lnTo>
                  <a:cubicBezTo>
                    <a:pt x="14732" y="89231"/>
                    <a:pt x="15589" y="88946"/>
                    <a:pt x="15875" y="89612"/>
                  </a:cubicBezTo>
                  <a:cubicBezTo>
                    <a:pt x="16160" y="90279"/>
                    <a:pt x="15875" y="90755"/>
                    <a:pt x="14922" y="91231"/>
                  </a:cubicBezTo>
                  <a:cubicBezTo>
                    <a:pt x="14474" y="91508"/>
                    <a:pt x="14341" y="92098"/>
                    <a:pt x="14617" y="92546"/>
                  </a:cubicBezTo>
                  <a:cubicBezTo>
                    <a:pt x="14694" y="92670"/>
                    <a:pt x="14798" y="92774"/>
                    <a:pt x="14922" y="92851"/>
                  </a:cubicBezTo>
                  <a:cubicBezTo>
                    <a:pt x="15579" y="93203"/>
                    <a:pt x="16360" y="93203"/>
                    <a:pt x="17018" y="92851"/>
                  </a:cubicBezTo>
                  <a:cubicBezTo>
                    <a:pt x="17218" y="92374"/>
                    <a:pt x="17475" y="91927"/>
                    <a:pt x="17780" y="91517"/>
                  </a:cubicBezTo>
                  <a:cubicBezTo>
                    <a:pt x="18418" y="91127"/>
                    <a:pt x="19237" y="91127"/>
                    <a:pt x="19875" y="91517"/>
                  </a:cubicBezTo>
                  <a:cubicBezTo>
                    <a:pt x="20828" y="91517"/>
                    <a:pt x="20351" y="92755"/>
                    <a:pt x="19875" y="93231"/>
                  </a:cubicBezTo>
                  <a:lnTo>
                    <a:pt x="17875" y="94851"/>
                  </a:lnTo>
                  <a:cubicBezTo>
                    <a:pt x="17494" y="95070"/>
                    <a:pt x="17189" y="95403"/>
                    <a:pt x="17018" y="95803"/>
                  </a:cubicBezTo>
                  <a:cubicBezTo>
                    <a:pt x="17056" y="96327"/>
                    <a:pt x="17446" y="96765"/>
                    <a:pt x="17970" y="96851"/>
                  </a:cubicBezTo>
                  <a:cubicBezTo>
                    <a:pt x="18637" y="97137"/>
                    <a:pt x="19399" y="97137"/>
                    <a:pt x="20066" y="96851"/>
                  </a:cubicBezTo>
                  <a:cubicBezTo>
                    <a:pt x="20704" y="96508"/>
                    <a:pt x="21266" y="96013"/>
                    <a:pt x="21685" y="95422"/>
                  </a:cubicBezTo>
                  <a:cubicBezTo>
                    <a:pt x="21999" y="94460"/>
                    <a:pt x="22980" y="93889"/>
                    <a:pt x="23971" y="94089"/>
                  </a:cubicBezTo>
                  <a:cubicBezTo>
                    <a:pt x="24923" y="94089"/>
                    <a:pt x="25495" y="94851"/>
                    <a:pt x="25400" y="95422"/>
                  </a:cubicBezTo>
                  <a:cubicBezTo>
                    <a:pt x="25304" y="95994"/>
                    <a:pt x="24733" y="96279"/>
                    <a:pt x="24066" y="96565"/>
                  </a:cubicBezTo>
                  <a:cubicBezTo>
                    <a:pt x="23399" y="96851"/>
                    <a:pt x="21780" y="97422"/>
                    <a:pt x="22161" y="98184"/>
                  </a:cubicBezTo>
                  <a:cubicBezTo>
                    <a:pt x="22780" y="98966"/>
                    <a:pt x="23742" y="99385"/>
                    <a:pt x="24733" y="99327"/>
                  </a:cubicBezTo>
                  <a:cubicBezTo>
                    <a:pt x="25600" y="99337"/>
                    <a:pt x="26448" y="99032"/>
                    <a:pt x="27114" y="98471"/>
                  </a:cubicBezTo>
                  <a:lnTo>
                    <a:pt x="28638" y="97042"/>
                  </a:lnTo>
                  <a:cubicBezTo>
                    <a:pt x="29095" y="96870"/>
                    <a:pt x="29610" y="96870"/>
                    <a:pt x="30067" y="97042"/>
                  </a:cubicBezTo>
                  <a:cubicBezTo>
                    <a:pt x="30067" y="98184"/>
                    <a:pt x="30067" y="99232"/>
                    <a:pt x="28448" y="99899"/>
                  </a:cubicBezTo>
                  <a:cubicBezTo>
                    <a:pt x="26828" y="100566"/>
                    <a:pt x="27400" y="99899"/>
                    <a:pt x="27114" y="100566"/>
                  </a:cubicBezTo>
                  <a:cubicBezTo>
                    <a:pt x="26828" y="101233"/>
                    <a:pt x="27114" y="101423"/>
                    <a:pt x="27686" y="101613"/>
                  </a:cubicBezTo>
                  <a:lnTo>
                    <a:pt x="28448" y="101613"/>
                  </a:lnTo>
                  <a:cubicBezTo>
                    <a:pt x="29638" y="101690"/>
                    <a:pt x="30810" y="101280"/>
                    <a:pt x="31686" y="100470"/>
                  </a:cubicBezTo>
                  <a:cubicBezTo>
                    <a:pt x="32162" y="99804"/>
                    <a:pt x="32258" y="98947"/>
                    <a:pt x="33401" y="98851"/>
                  </a:cubicBezTo>
                  <a:cubicBezTo>
                    <a:pt x="34163" y="100566"/>
                    <a:pt x="32829" y="102185"/>
                    <a:pt x="30543" y="102852"/>
                  </a:cubicBezTo>
                  <a:cubicBezTo>
                    <a:pt x="29829" y="102975"/>
                    <a:pt x="29124" y="103166"/>
                    <a:pt x="28448" y="103423"/>
                  </a:cubicBezTo>
                  <a:cubicBezTo>
                    <a:pt x="27876" y="103423"/>
                    <a:pt x="27686" y="104376"/>
                    <a:pt x="28448" y="104852"/>
                  </a:cubicBezTo>
                  <a:cubicBezTo>
                    <a:pt x="29048" y="105243"/>
                    <a:pt x="29733" y="105471"/>
                    <a:pt x="30448" y="105519"/>
                  </a:cubicBezTo>
                  <a:cubicBezTo>
                    <a:pt x="32181" y="105900"/>
                    <a:pt x="33991" y="105586"/>
                    <a:pt x="35496" y="104661"/>
                  </a:cubicBezTo>
                  <a:cubicBezTo>
                    <a:pt x="36449" y="103900"/>
                    <a:pt x="36544" y="102662"/>
                    <a:pt x="37115" y="101709"/>
                  </a:cubicBezTo>
                  <a:cubicBezTo>
                    <a:pt x="37344" y="101233"/>
                    <a:pt x="37830" y="100937"/>
                    <a:pt x="38354" y="100947"/>
                  </a:cubicBezTo>
                  <a:cubicBezTo>
                    <a:pt x="39306" y="100947"/>
                    <a:pt x="40163" y="101709"/>
                    <a:pt x="40163" y="102280"/>
                  </a:cubicBezTo>
                  <a:cubicBezTo>
                    <a:pt x="40163" y="102852"/>
                    <a:pt x="39687" y="103233"/>
                    <a:pt x="39401" y="103614"/>
                  </a:cubicBezTo>
                  <a:cubicBezTo>
                    <a:pt x="38954" y="103985"/>
                    <a:pt x="38887" y="104643"/>
                    <a:pt x="39258" y="105090"/>
                  </a:cubicBezTo>
                  <a:cubicBezTo>
                    <a:pt x="39297" y="105138"/>
                    <a:pt x="39344" y="105185"/>
                    <a:pt x="39401" y="105233"/>
                  </a:cubicBezTo>
                  <a:cubicBezTo>
                    <a:pt x="40430" y="105719"/>
                    <a:pt x="41611" y="105719"/>
                    <a:pt x="42640" y="105233"/>
                  </a:cubicBezTo>
                  <a:cubicBezTo>
                    <a:pt x="43545" y="105090"/>
                    <a:pt x="44316" y="104519"/>
                    <a:pt x="44735" y="103709"/>
                  </a:cubicBezTo>
                  <a:lnTo>
                    <a:pt x="45402" y="102756"/>
                  </a:lnTo>
                  <a:cubicBezTo>
                    <a:pt x="46831" y="104185"/>
                    <a:pt x="47117" y="105710"/>
                    <a:pt x="45878" y="106853"/>
                  </a:cubicBezTo>
                  <a:cubicBezTo>
                    <a:pt x="44640" y="107996"/>
                    <a:pt x="45116" y="107424"/>
                    <a:pt x="45116" y="107709"/>
                  </a:cubicBezTo>
                  <a:cubicBezTo>
                    <a:pt x="45116" y="107996"/>
                    <a:pt x="45116" y="108567"/>
                    <a:pt x="46259" y="108852"/>
                  </a:cubicBezTo>
                  <a:lnTo>
                    <a:pt x="47688" y="108852"/>
                  </a:lnTo>
                  <a:cubicBezTo>
                    <a:pt x="50069" y="108852"/>
                    <a:pt x="51593" y="108281"/>
                    <a:pt x="51879" y="107424"/>
                  </a:cubicBezTo>
                  <a:cubicBezTo>
                    <a:pt x="52165" y="106567"/>
                    <a:pt x="51879" y="105614"/>
                    <a:pt x="51879" y="104757"/>
                  </a:cubicBezTo>
                  <a:cubicBezTo>
                    <a:pt x="51879" y="103900"/>
                    <a:pt x="52355" y="103900"/>
                    <a:pt x="53308" y="104185"/>
                  </a:cubicBezTo>
                  <a:cubicBezTo>
                    <a:pt x="53546" y="104061"/>
                    <a:pt x="53832" y="104061"/>
                    <a:pt x="54070" y="104185"/>
                  </a:cubicBezTo>
                  <a:cubicBezTo>
                    <a:pt x="55880" y="105519"/>
                    <a:pt x="54070" y="106853"/>
                    <a:pt x="55594" y="108281"/>
                  </a:cubicBezTo>
                  <a:cubicBezTo>
                    <a:pt x="56975" y="109395"/>
                    <a:pt x="58566" y="110234"/>
                    <a:pt x="60261" y="110758"/>
                  </a:cubicBezTo>
                  <a:cubicBezTo>
                    <a:pt x="61499" y="111234"/>
                    <a:pt x="63690" y="111710"/>
                    <a:pt x="64166" y="111234"/>
                  </a:cubicBezTo>
                  <a:cubicBezTo>
                    <a:pt x="64643" y="110758"/>
                    <a:pt x="64166" y="111234"/>
                    <a:pt x="64166" y="110567"/>
                  </a:cubicBezTo>
                  <a:cubicBezTo>
                    <a:pt x="64166" y="109900"/>
                    <a:pt x="61214" y="108472"/>
                    <a:pt x="59975" y="107329"/>
                  </a:cubicBezTo>
                  <a:cubicBezTo>
                    <a:pt x="58737" y="106186"/>
                    <a:pt x="57975" y="105043"/>
                    <a:pt x="58832" y="104281"/>
                  </a:cubicBezTo>
                  <a:cubicBezTo>
                    <a:pt x="59880" y="104185"/>
                    <a:pt x="60918" y="104528"/>
                    <a:pt x="61690" y="105233"/>
                  </a:cubicBezTo>
                  <a:cubicBezTo>
                    <a:pt x="62166" y="105804"/>
                    <a:pt x="61690" y="106281"/>
                    <a:pt x="62738" y="106853"/>
                  </a:cubicBezTo>
                  <a:lnTo>
                    <a:pt x="63404" y="106853"/>
                  </a:lnTo>
                  <a:cubicBezTo>
                    <a:pt x="64548" y="106853"/>
                    <a:pt x="65309" y="106853"/>
                    <a:pt x="65309" y="106281"/>
                  </a:cubicBezTo>
                  <a:cubicBezTo>
                    <a:pt x="65309" y="105710"/>
                    <a:pt x="65309" y="105233"/>
                    <a:pt x="66643" y="105328"/>
                  </a:cubicBezTo>
                  <a:cubicBezTo>
                    <a:pt x="67976" y="105424"/>
                    <a:pt x="68072" y="107709"/>
                    <a:pt x="68548" y="108852"/>
                  </a:cubicBezTo>
                  <a:cubicBezTo>
                    <a:pt x="69024" y="109995"/>
                    <a:pt x="72167" y="112567"/>
                    <a:pt x="76454" y="113996"/>
                  </a:cubicBezTo>
                  <a:lnTo>
                    <a:pt x="78454" y="114472"/>
                  </a:lnTo>
                  <a:cubicBezTo>
                    <a:pt x="80073" y="114472"/>
                    <a:pt x="81026" y="114472"/>
                    <a:pt x="80930" y="113615"/>
                  </a:cubicBezTo>
                  <a:cubicBezTo>
                    <a:pt x="80835" y="112758"/>
                    <a:pt x="79883" y="112377"/>
                    <a:pt x="79216" y="111710"/>
                  </a:cubicBezTo>
                  <a:cubicBezTo>
                    <a:pt x="78406" y="111005"/>
                    <a:pt x="77749" y="110119"/>
                    <a:pt x="77311" y="109138"/>
                  </a:cubicBezTo>
                  <a:cubicBezTo>
                    <a:pt x="77311" y="108376"/>
                    <a:pt x="77311" y="107424"/>
                    <a:pt x="79406" y="107519"/>
                  </a:cubicBezTo>
                  <a:cubicBezTo>
                    <a:pt x="80969" y="107643"/>
                    <a:pt x="82435" y="108281"/>
                    <a:pt x="83598" y="109329"/>
                  </a:cubicBezTo>
                  <a:cubicBezTo>
                    <a:pt x="84264" y="110091"/>
                    <a:pt x="84550" y="110948"/>
                    <a:pt x="85693" y="111615"/>
                  </a:cubicBezTo>
                  <a:cubicBezTo>
                    <a:pt x="87122" y="112396"/>
                    <a:pt x="88788" y="112596"/>
                    <a:pt x="90360" y="112187"/>
                  </a:cubicBezTo>
                  <a:cubicBezTo>
                    <a:pt x="90360" y="112187"/>
                    <a:pt x="90360" y="111615"/>
                    <a:pt x="90360" y="111329"/>
                  </a:cubicBezTo>
                  <a:cubicBezTo>
                    <a:pt x="89627" y="110653"/>
                    <a:pt x="88827" y="110043"/>
                    <a:pt x="87979" y="109519"/>
                  </a:cubicBezTo>
                  <a:cubicBezTo>
                    <a:pt x="87122" y="108852"/>
                    <a:pt x="86645" y="108186"/>
                    <a:pt x="87217" y="107709"/>
                  </a:cubicBezTo>
                  <a:cubicBezTo>
                    <a:pt x="88103" y="107348"/>
                    <a:pt x="89093" y="107348"/>
                    <a:pt x="89979" y="107709"/>
                  </a:cubicBezTo>
                  <a:cubicBezTo>
                    <a:pt x="90922" y="107805"/>
                    <a:pt x="91770" y="108329"/>
                    <a:pt x="92265" y="109138"/>
                  </a:cubicBezTo>
                  <a:lnTo>
                    <a:pt x="95123" y="113043"/>
                  </a:lnTo>
                  <a:cubicBezTo>
                    <a:pt x="95646" y="113749"/>
                    <a:pt x="96256" y="114386"/>
                    <a:pt x="96932" y="114949"/>
                  </a:cubicBezTo>
                  <a:cubicBezTo>
                    <a:pt x="98085" y="115653"/>
                    <a:pt x="99333" y="116168"/>
                    <a:pt x="100647" y="116472"/>
                  </a:cubicBezTo>
                  <a:cubicBezTo>
                    <a:pt x="101628" y="116615"/>
                    <a:pt x="102619" y="116615"/>
                    <a:pt x="103600" y="116472"/>
                  </a:cubicBezTo>
                  <a:cubicBezTo>
                    <a:pt x="104457" y="116472"/>
                    <a:pt x="105029" y="116472"/>
                    <a:pt x="104743" y="115615"/>
                  </a:cubicBezTo>
                  <a:cubicBezTo>
                    <a:pt x="104286" y="115225"/>
                    <a:pt x="103771" y="114901"/>
                    <a:pt x="103219" y="114663"/>
                  </a:cubicBezTo>
                  <a:cubicBezTo>
                    <a:pt x="101762" y="114072"/>
                    <a:pt x="100514" y="113082"/>
                    <a:pt x="99599" y="111805"/>
                  </a:cubicBezTo>
                  <a:cubicBezTo>
                    <a:pt x="99599" y="111805"/>
                    <a:pt x="99599" y="110948"/>
                    <a:pt x="100171" y="110853"/>
                  </a:cubicBezTo>
                  <a:cubicBezTo>
                    <a:pt x="100771" y="110767"/>
                    <a:pt x="101380" y="110767"/>
                    <a:pt x="101981" y="110853"/>
                  </a:cubicBezTo>
                  <a:cubicBezTo>
                    <a:pt x="103019" y="111205"/>
                    <a:pt x="103962" y="111796"/>
                    <a:pt x="104743" y="112567"/>
                  </a:cubicBezTo>
                  <a:cubicBezTo>
                    <a:pt x="105438" y="113329"/>
                    <a:pt x="106276" y="113949"/>
                    <a:pt x="107219" y="114377"/>
                  </a:cubicBezTo>
                  <a:cubicBezTo>
                    <a:pt x="108572" y="114939"/>
                    <a:pt x="110048" y="115139"/>
                    <a:pt x="111506" y="114949"/>
                  </a:cubicBezTo>
                  <a:cubicBezTo>
                    <a:pt x="112268" y="114949"/>
                    <a:pt x="112268" y="114186"/>
                    <a:pt x="111506" y="113710"/>
                  </a:cubicBezTo>
                  <a:cubicBezTo>
                    <a:pt x="110772" y="113167"/>
                    <a:pt x="109972" y="112720"/>
                    <a:pt x="109124" y="112377"/>
                  </a:cubicBezTo>
                  <a:cubicBezTo>
                    <a:pt x="106743" y="111281"/>
                    <a:pt x="104552" y="109805"/>
                    <a:pt x="102648" y="107996"/>
                  </a:cubicBezTo>
                  <a:cubicBezTo>
                    <a:pt x="102171" y="107996"/>
                    <a:pt x="101885" y="106853"/>
                    <a:pt x="102648" y="106757"/>
                  </a:cubicBezTo>
                  <a:cubicBezTo>
                    <a:pt x="103362" y="106567"/>
                    <a:pt x="104124" y="106567"/>
                    <a:pt x="104838" y="106757"/>
                  </a:cubicBezTo>
                  <a:lnTo>
                    <a:pt x="106172" y="107614"/>
                  </a:lnTo>
                  <a:cubicBezTo>
                    <a:pt x="106829" y="108205"/>
                    <a:pt x="107524" y="108748"/>
                    <a:pt x="108267" y="109234"/>
                  </a:cubicBezTo>
                  <a:cubicBezTo>
                    <a:pt x="109343" y="109958"/>
                    <a:pt x="110534" y="110501"/>
                    <a:pt x="111791" y="110853"/>
                  </a:cubicBezTo>
                  <a:cubicBezTo>
                    <a:pt x="113315" y="110853"/>
                    <a:pt x="115316" y="110853"/>
                    <a:pt x="115411" y="110853"/>
                  </a:cubicBezTo>
                  <a:cubicBezTo>
                    <a:pt x="115506" y="110853"/>
                    <a:pt x="114363" y="109710"/>
                    <a:pt x="113411" y="109234"/>
                  </a:cubicBezTo>
                  <a:cubicBezTo>
                    <a:pt x="112668" y="108824"/>
                    <a:pt x="111963" y="108348"/>
                    <a:pt x="111315" y="107805"/>
                  </a:cubicBezTo>
                  <a:cubicBezTo>
                    <a:pt x="111315" y="107805"/>
                    <a:pt x="110839" y="107805"/>
                    <a:pt x="111315" y="107138"/>
                  </a:cubicBezTo>
                  <a:lnTo>
                    <a:pt x="111791" y="107138"/>
                  </a:lnTo>
                  <a:cubicBezTo>
                    <a:pt x="113392" y="106967"/>
                    <a:pt x="115001" y="107233"/>
                    <a:pt x="116459" y="107900"/>
                  </a:cubicBezTo>
                  <a:cubicBezTo>
                    <a:pt x="117383" y="108395"/>
                    <a:pt x="118173" y="109119"/>
                    <a:pt x="118745" y="109995"/>
                  </a:cubicBezTo>
                  <a:cubicBezTo>
                    <a:pt x="119154" y="110872"/>
                    <a:pt x="119821" y="111605"/>
                    <a:pt x="120650" y="112091"/>
                  </a:cubicBezTo>
                  <a:cubicBezTo>
                    <a:pt x="121031" y="112157"/>
                    <a:pt x="121411" y="112157"/>
                    <a:pt x="121793" y="112091"/>
                  </a:cubicBezTo>
                  <a:cubicBezTo>
                    <a:pt x="122564" y="112339"/>
                    <a:pt x="123402" y="112339"/>
                    <a:pt x="124174" y="112091"/>
                  </a:cubicBezTo>
                  <a:cubicBezTo>
                    <a:pt x="124603" y="112015"/>
                    <a:pt x="125003" y="111815"/>
                    <a:pt x="125317" y="111520"/>
                  </a:cubicBezTo>
                  <a:cubicBezTo>
                    <a:pt x="126174" y="110853"/>
                    <a:pt x="125317" y="109805"/>
                    <a:pt x="123698" y="109138"/>
                  </a:cubicBezTo>
                  <a:cubicBezTo>
                    <a:pt x="122231" y="108481"/>
                    <a:pt x="120802" y="107757"/>
                    <a:pt x="119411" y="106947"/>
                  </a:cubicBezTo>
                  <a:cubicBezTo>
                    <a:pt x="118840" y="106947"/>
                    <a:pt x="118364" y="105995"/>
                    <a:pt x="118935" y="105614"/>
                  </a:cubicBezTo>
                  <a:cubicBezTo>
                    <a:pt x="119830" y="105328"/>
                    <a:pt x="120802" y="105328"/>
                    <a:pt x="121698" y="105614"/>
                  </a:cubicBezTo>
                  <a:cubicBezTo>
                    <a:pt x="122459" y="105871"/>
                    <a:pt x="123164" y="106262"/>
                    <a:pt x="123793" y="106757"/>
                  </a:cubicBezTo>
                  <a:cubicBezTo>
                    <a:pt x="124088" y="107148"/>
                    <a:pt x="124479" y="107443"/>
                    <a:pt x="124936" y="107614"/>
                  </a:cubicBezTo>
                  <a:cubicBezTo>
                    <a:pt x="125526" y="107929"/>
                    <a:pt x="126174" y="108129"/>
                    <a:pt x="126841" y="108186"/>
                  </a:cubicBezTo>
                  <a:cubicBezTo>
                    <a:pt x="128174" y="108186"/>
                    <a:pt x="128746" y="107519"/>
                    <a:pt x="128460" y="106947"/>
                  </a:cubicBezTo>
                  <a:cubicBezTo>
                    <a:pt x="127908" y="106328"/>
                    <a:pt x="127298" y="105757"/>
                    <a:pt x="126650" y="105233"/>
                  </a:cubicBezTo>
                  <a:cubicBezTo>
                    <a:pt x="126650" y="105233"/>
                    <a:pt x="127127" y="105233"/>
                    <a:pt x="127793" y="105233"/>
                  </a:cubicBezTo>
                  <a:cubicBezTo>
                    <a:pt x="128546" y="105090"/>
                    <a:pt x="129327" y="105090"/>
                    <a:pt x="130079" y="105233"/>
                  </a:cubicBezTo>
                  <a:lnTo>
                    <a:pt x="131413" y="105995"/>
                  </a:lnTo>
                  <a:cubicBezTo>
                    <a:pt x="132413" y="106833"/>
                    <a:pt x="133537" y="107510"/>
                    <a:pt x="134747" y="107996"/>
                  </a:cubicBezTo>
                  <a:cubicBezTo>
                    <a:pt x="136309" y="108662"/>
                    <a:pt x="138004" y="108995"/>
                    <a:pt x="139700" y="108948"/>
                  </a:cubicBezTo>
                  <a:cubicBezTo>
                    <a:pt x="140652" y="108948"/>
                    <a:pt x="141605" y="108948"/>
                    <a:pt x="141700" y="108376"/>
                  </a:cubicBezTo>
                  <a:cubicBezTo>
                    <a:pt x="141795" y="107805"/>
                    <a:pt x="141700" y="108376"/>
                    <a:pt x="141700" y="107805"/>
                  </a:cubicBezTo>
                  <a:cubicBezTo>
                    <a:pt x="140385" y="106633"/>
                    <a:pt x="138823" y="105786"/>
                    <a:pt x="137128" y="105328"/>
                  </a:cubicBezTo>
                  <a:cubicBezTo>
                    <a:pt x="136223" y="105033"/>
                    <a:pt x="135356" y="104614"/>
                    <a:pt x="134556" y="104090"/>
                  </a:cubicBezTo>
                  <a:cubicBezTo>
                    <a:pt x="134556" y="104090"/>
                    <a:pt x="134556" y="103423"/>
                    <a:pt x="134556" y="103233"/>
                  </a:cubicBezTo>
                  <a:cubicBezTo>
                    <a:pt x="135185" y="103099"/>
                    <a:pt x="135832" y="103099"/>
                    <a:pt x="136461" y="103233"/>
                  </a:cubicBezTo>
                  <a:lnTo>
                    <a:pt x="138557" y="103233"/>
                  </a:lnTo>
                  <a:cubicBezTo>
                    <a:pt x="139223" y="103233"/>
                    <a:pt x="139700" y="103233"/>
                    <a:pt x="139700" y="102566"/>
                  </a:cubicBezTo>
                  <a:cubicBezTo>
                    <a:pt x="139700" y="101899"/>
                    <a:pt x="139700" y="101899"/>
                    <a:pt x="139700" y="101613"/>
                  </a:cubicBezTo>
                  <a:cubicBezTo>
                    <a:pt x="139662" y="101395"/>
                    <a:pt x="139662" y="101166"/>
                    <a:pt x="139700" y="100947"/>
                  </a:cubicBezTo>
                  <a:cubicBezTo>
                    <a:pt x="139700" y="100947"/>
                    <a:pt x="139700" y="100090"/>
                    <a:pt x="140843" y="100090"/>
                  </a:cubicBezTo>
                  <a:cubicBezTo>
                    <a:pt x="141538" y="100042"/>
                    <a:pt x="142243" y="100204"/>
                    <a:pt x="142843" y="100566"/>
                  </a:cubicBezTo>
                  <a:cubicBezTo>
                    <a:pt x="143205" y="100776"/>
                    <a:pt x="143471" y="101118"/>
                    <a:pt x="143605" y="101519"/>
                  </a:cubicBezTo>
                  <a:cubicBezTo>
                    <a:pt x="143519" y="101861"/>
                    <a:pt x="143519" y="102223"/>
                    <a:pt x="143605" y="102566"/>
                  </a:cubicBezTo>
                  <a:lnTo>
                    <a:pt x="143605" y="102566"/>
                  </a:lnTo>
                  <a:cubicBezTo>
                    <a:pt x="144033" y="102880"/>
                    <a:pt x="144519" y="103109"/>
                    <a:pt x="145034" y="103233"/>
                  </a:cubicBezTo>
                  <a:cubicBezTo>
                    <a:pt x="146939" y="103233"/>
                    <a:pt x="147034" y="102662"/>
                    <a:pt x="147320" y="101995"/>
                  </a:cubicBezTo>
                  <a:cubicBezTo>
                    <a:pt x="147605" y="101328"/>
                    <a:pt x="147320" y="100375"/>
                    <a:pt x="146082" y="99709"/>
                  </a:cubicBezTo>
                  <a:cubicBezTo>
                    <a:pt x="144843" y="99042"/>
                    <a:pt x="145034" y="99042"/>
                    <a:pt x="144938" y="98661"/>
                  </a:cubicBezTo>
                  <a:cubicBezTo>
                    <a:pt x="144843" y="98280"/>
                    <a:pt x="145891" y="97804"/>
                    <a:pt x="144938" y="97232"/>
                  </a:cubicBezTo>
                  <a:lnTo>
                    <a:pt x="144938" y="97232"/>
                  </a:lnTo>
                  <a:cubicBezTo>
                    <a:pt x="146177" y="98566"/>
                    <a:pt x="147034" y="97994"/>
                    <a:pt x="147891" y="98471"/>
                  </a:cubicBezTo>
                  <a:lnTo>
                    <a:pt x="147891" y="98471"/>
                  </a:lnTo>
                  <a:lnTo>
                    <a:pt x="139985" y="90374"/>
                  </a:lnTo>
                  <a:cubicBezTo>
                    <a:pt x="138099" y="88412"/>
                    <a:pt x="136090" y="86574"/>
                    <a:pt x="133985" y="84850"/>
                  </a:cubicBezTo>
                  <a:lnTo>
                    <a:pt x="128460" y="80849"/>
                  </a:lnTo>
                  <a:cubicBezTo>
                    <a:pt x="123726" y="76763"/>
                    <a:pt x="119364" y="72267"/>
                    <a:pt x="115411" y="67419"/>
                  </a:cubicBezTo>
                  <a:cubicBezTo>
                    <a:pt x="113315" y="65133"/>
                    <a:pt x="110934" y="62847"/>
                    <a:pt x="108458" y="60561"/>
                  </a:cubicBezTo>
                  <a:lnTo>
                    <a:pt x="100361" y="52941"/>
                  </a:lnTo>
                  <a:cubicBezTo>
                    <a:pt x="95151" y="48074"/>
                    <a:pt x="90284" y="42854"/>
                    <a:pt x="85788" y="37320"/>
                  </a:cubicBezTo>
                  <a:cubicBezTo>
                    <a:pt x="83121" y="33986"/>
                    <a:pt x="80645" y="30747"/>
                    <a:pt x="77597" y="27795"/>
                  </a:cubicBezTo>
                  <a:lnTo>
                    <a:pt x="72072" y="21604"/>
                  </a:lnTo>
                  <a:lnTo>
                    <a:pt x="67691" y="15984"/>
                  </a:lnTo>
                  <a:cubicBezTo>
                    <a:pt x="66167" y="14174"/>
                    <a:pt x="64261" y="12174"/>
                    <a:pt x="62261" y="10174"/>
                  </a:cubicBezTo>
                  <a:cubicBezTo>
                    <a:pt x="62261" y="10174"/>
                    <a:pt x="62261" y="10174"/>
                    <a:pt x="62928" y="11221"/>
                  </a:cubicBezTo>
                  <a:cubicBezTo>
                    <a:pt x="63633" y="12098"/>
                    <a:pt x="64395" y="12926"/>
                    <a:pt x="65214" y="13698"/>
                  </a:cubicBezTo>
                  <a:lnTo>
                    <a:pt x="66452" y="14936"/>
                  </a:lnTo>
                  <a:cubicBezTo>
                    <a:pt x="67310" y="16079"/>
                    <a:pt x="66452" y="15698"/>
                    <a:pt x="67500" y="16365"/>
                  </a:cubicBezTo>
                  <a:cubicBezTo>
                    <a:pt x="66929" y="15688"/>
                    <a:pt x="66252" y="15117"/>
                    <a:pt x="65500" y="14650"/>
                  </a:cubicBezTo>
                  <a:cubicBezTo>
                    <a:pt x="64852" y="14060"/>
                    <a:pt x="64271" y="13383"/>
                    <a:pt x="63785" y="12650"/>
                  </a:cubicBezTo>
                  <a:cubicBezTo>
                    <a:pt x="63233" y="12031"/>
                    <a:pt x="62633" y="11450"/>
                    <a:pt x="61976" y="10936"/>
                  </a:cubicBezTo>
                  <a:cubicBezTo>
                    <a:pt x="61976" y="10936"/>
                    <a:pt x="61976" y="10936"/>
                    <a:pt x="61976" y="11793"/>
                  </a:cubicBezTo>
                  <a:lnTo>
                    <a:pt x="63404" y="13412"/>
                  </a:lnTo>
                  <a:cubicBezTo>
                    <a:pt x="63404" y="13888"/>
                    <a:pt x="63976" y="14365"/>
                    <a:pt x="63404" y="14079"/>
                  </a:cubicBezTo>
                  <a:cubicBezTo>
                    <a:pt x="62738" y="13536"/>
                    <a:pt x="62157" y="12898"/>
                    <a:pt x="61690" y="12174"/>
                  </a:cubicBezTo>
                  <a:lnTo>
                    <a:pt x="60071" y="9983"/>
                  </a:lnTo>
                  <a:lnTo>
                    <a:pt x="59023" y="8745"/>
                  </a:lnTo>
                  <a:cubicBezTo>
                    <a:pt x="58728" y="8345"/>
                    <a:pt x="58375" y="7992"/>
                    <a:pt x="57975" y="7697"/>
                  </a:cubicBezTo>
                  <a:cubicBezTo>
                    <a:pt x="57975" y="7697"/>
                    <a:pt x="57975" y="7697"/>
                    <a:pt x="57975" y="8459"/>
                  </a:cubicBezTo>
                  <a:lnTo>
                    <a:pt x="59404" y="10364"/>
                  </a:lnTo>
                  <a:cubicBezTo>
                    <a:pt x="60071" y="11221"/>
                    <a:pt x="60833" y="12364"/>
                    <a:pt x="60642" y="12364"/>
                  </a:cubicBezTo>
                  <a:cubicBezTo>
                    <a:pt x="60147" y="12012"/>
                    <a:pt x="59699" y="11593"/>
                    <a:pt x="59309" y="11126"/>
                  </a:cubicBezTo>
                  <a:cubicBezTo>
                    <a:pt x="58832" y="10554"/>
                    <a:pt x="58547" y="9983"/>
                    <a:pt x="58261" y="9602"/>
                  </a:cubicBezTo>
                  <a:cubicBezTo>
                    <a:pt x="57861" y="8802"/>
                    <a:pt x="57347" y="8068"/>
                    <a:pt x="56737" y="7412"/>
                  </a:cubicBezTo>
                  <a:cubicBezTo>
                    <a:pt x="56070" y="6745"/>
                    <a:pt x="55689" y="6459"/>
                    <a:pt x="55784" y="6649"/>
                  </a:cubicBezTo>
                  <a:cubicBezTo>
                    <a:pt x="55946" y="7173"/>
                    <a:pt x="56204" y="7659"/>
                    <a:pt x="56546" y="8078"/>
                  </a:cubicBezTo>
                  <a:lnTo>
                    <a:pt x="57785" y="9888"/>
                  </a:lnTo>
                  <a:cubicBezTo>
                    <a:pt x="57785" y="9888"/>
                    <a:pt x="57785" y="10554"/>
                    <a:pt x="57785" y="10460"/>
                  </a:cubicBezTo>
                  <a:cubicBezTo>
                    <a:pt x="56937" y="9393"/>
                    <a:pt x="56137" y="8278"/>
                    <a:pt x="55403" y="7126"/>
                  </a:cubicBezTo>
                  <a:lnTo>
                    <a:pt x="54832" y="6078"/>
                  </a:lnTo>
                  <a:cubicBezTo>
                    <a:pt x="54565" y="5687"/>
                    <a:pt x="54241" y="5335"/>
                    <a:pt x="53879" y="5030"/>
                  </a:cubicBezTo>
                  <a:lnTo>
                    <a:pt x="53879" y="5030"/>
                  </a:lnTo>
                  <a:cubicBezTo>
                    <a:pt x="54137" y="5744"/>
                    <a:pt x="54489" y="6421"/>
                    <a:pt x="54927" y="7030"/>
                  </a:cubicBezTo>
                  <a:cubicBezTo>
                    <a:pt x="55413" y="7649"/>
                    <a:pt x="55832" y="8316"/>
                    <a:pt x="56165" y="9031"/>
                  </a:cubicBezTo>
                  <a:cubicBezTo>
                    <a:pt x="56089" y="7831"/>
                    <a:pt x="56061" y="6621"/>
                    <a:pt x="56070" y="5411"/>
                  </a:cubicBezTo>
                  <a:lnTo>
                    <a:pt x="55403" y="4268"/>
                  </a:lnTo>
                  <a:cubicBezTo>
                    <a:pt x="55070" y="3725"/>
                    <a:pt x="54689" y="3211"/>
                    <a:pt x="54260" y="2744"/>
                  </a:cubicBezTo>
                  <a:cubicBezTo>
                    <a:pt x="54260" y="2744"/>
                    <a:pt x="54260" y="2744"/>
                    <a:pt x="54260" y="2744"/>
                  </a:cubicBezTo>
                  <a:lnTo>
                    <a:pt x="55308" y="4649"/>
                  </a:lnTo>
                  <a:lnTo>
                    <a:pt x="57594" y="8173"/>
                  </a:lnTo>
                  <a:cubicBezTo>
                    <a:pt x="57594" y="8173"/>
                    <a:pt x="58070" y="9126"/>
                    <a:pt x="58070" y="9221"/>
                  </a:cubicBezTo>
                  <a:cubicBezTo>
                    <a:pt x="58070" y="9316"/>
                    <a:pt x="57499" y="8745"/>
                    <a:pt x="57118" y="8173"/>
                  </a:cubicBezTo>
                  <a:lnTo>
                    <a:pt x="56165" y="6459"/>
                  </a:lnTo>
                  <a:cubicBezTo>
                    <a:pt x="55861" y="5887"/>
                    <a:pt x="55508" y="5354"/>
                    <a:pt x="55118" y="4840"/>
                  </a:cubicBezTo>
                  <a:cubicBezTo>
                    <a:pt x="54641" y="4268"/>
                    <a:pt x="54641" y="4840"/>
                    <a:pt x="55118" y="4840"/>
                  </a:cubicBezTo>
                  <a:lnTo>
                    <a:pt x="56070" y="6745"/>
                  </a:lnTo>
                  <a:lnTo>
                    <a:pt x="56642" y="7888"/>
                  </a:lnTo>
                  <a:cubicBezTo>
                    <a:pt x="55784" y="6554"/>
                    <a:pt x="54927" y="5030"/>
                    <a:pt x="54165" y="3601"/>
                  </a:cubicBezTo>
                  <a:lnTo>
                    <a:pt x="53594" y="2458"/>
                  </a:lnTo>
                  <a:lnTo>
                    <a:pt x="52927" y="1506"/>
                  </a:lnTo>
                  <a:lnTo>
                    <a:pt x="52927" y="1506"/>
                  </a:lnTo>
                  <a:lnTo>
                    <a:pt x="53879" y="3601"/>
                  </a:lnTo>
                  <a:lnTo>
                    <a:pt x="55403" y="6459"/>
                  </a:lnTo>
                  <a:cubicBezTo>
                    <a:pt x="55403" y="6459"/>
                    <a:pt x="55403" y="7412"/>
                    <a:pt x="55403" y="7316"/>
                  </a:cubicBezTo>
                  <a:lnTo>
                    <a:pt x="55403" y="7316"/>
                  </a:lnTo>
                  <a:cubicBezTo>
                    <a:pt x="54641" y="5983"/>
                    <a:pt x="53879" y="4363"/>
                    <a:pt x="53117" y="3030"/>
                  </a:cubicBezTo>
                  <a:lnTo>
                    <a:pt x="52070" y="1029"/>
                  </a:lnTo>
                  <a:cubicBezTo>
                    <a:pt x="52070" y="1029"/>
                    <a:pt x="52070" y="458"/>
                    <a:pt x="52070" y="1029"/>
                  </a:cubicBezTo>
                  <a:lnTo>
                    <a:pt x="52070" y="1696"/>
                  </a:lnTo>
                  <a:lnTo>
                    <a:pt x="53498" y="4554"/>
                  </a:lnTo>
                  <a:cubicBezTo>
                    <a:pt x="54060" y="5573"/>
                    <a:pt x="54575" y="6621"/>
                    <a:pt x="55023" y="7697"/>
                  </a:cubicBezTo>
                  <a:cubicBezTo>
                    <a:pt x="55023" y="7697"/>
                    <a:pt x="55023" y="7697"/>
                    <a:pt x="54451" y="7030"/>
                  </a:cubicBezTo>
                  <a:lnTo>
                    <a:pt x="53784" y="5506"/>
                  </a:lnTo>
                  <a:lnTo>
                    <a:pt x="53784" y="5506"/>
                  </a:lnTo>
                  <a:cubicBezTo>
                    <a:pt x="53784" y="5506"/>
                    <a:pt x="53784" y="5506"/>
                    <a:pt x="53784" y="6459"/>
                  </a:cubicBezTo>
                  <a:lnTo>
                    <a:pt x="53784" y="7602"/>
                  </a:lnTo>
                  <a:cubicBezTo>
                    <a:pt x="53184" y="6469"/>
                    <a:pt x="52679" y="5287"/>
                    <a:pt x="52260" y="4077"/>
                  </a:cubicBezTo>
                  <a:cubicBezTo>
                    <a:pt x="51689" y="2554"/>
                    <a:pt x="51022" y="1125"/>
                    <a:pt x="50450" y="-304"/>
                  </a:cubicBezTo>
                  <a:lnTo>
                    <a:pt x="50450" y="-304"/>
                  </a:lnTo>
                  <a:lnTo>
                    <a:pt x="50450" y="935"/>
                  </a:lnTo>
                  <a:lnTo>
                    <a:pt x="50450" y="2744"/>
                  </a:lnTo>
                  <a:lnTo>
                    <a:pt x="51308" y="5220"/>
                  </a:lnTo>
                  <a:cubicBezTo>
                    <a:pt x="51574" y="5821"/>
                    <a:pt x="51736" y="6469"/>
                    <a:pt x="51784" y="7126"/>
                  </a:cubicBezTo>
                  <a:cubicBezTo>
                    <a:pt x="51784" y="7126"/>
                    <a:pt x="51308" y="6554"/>
                    <a:pt x="51117" y="5792"/>
                  </a:cubicBezTo>
                  <a:lnTo>
                    <a:pt x="50450" y="3601"/>
                  </a:lnTo>
                  <a:cubicBezTo>
                    <a:pt x="50450" y="2934"/>
                    <a:pt x="50450" y="2649"/>
                    <a:pt x="50450" y="3601"/>
                  </a:cubicBezTo>
                  <a:lnTo>
                    <a:pt x="50450" y="4363"/>
                  </a:lnTo>
                  <a:lnTo>
                    <a:pt x="50927" y="6173"/>
                  </a:lnTo>
                  <a:cubicBezTo>
                    <a:pt x="51003" y="6773"/>
                    <a:pt x="51003" y="7382"/>
                    <a:pt x="50927" y="7983"/>
                  </a:cubicBezTo>
                  <a:cubicBezTo>
                    <a:pt x="50927" y="7983"/>
                    <a:pt x="50927" y="7983"/>
                    <a:pt x="50927" y="7983"/>
                  </a:cubicBezTo>
                  <a:cubicBezTo>
                    <a:pt x="50879" y="7545"/>
                    <a:pt x="50879" y="7097"/>
                    <a:pt x="50927" y="6649"/>
                  </a:cubicBezTo>
                  <a:lnTo>
                    <a:pt x="50260" y="2839"/>
                  </a:lnTo>
                  <a:lnTo>
                    <a:pt x="50260" y="1029"/>
                  </a:lnTo>
                  <a:lnTo>
                    <a:pt x="50260" y="-399"/>
                  </a:lnTo>
                  <a:lnTo>
                    <a:pt x="50260" y="-399"/>
                  </a:lnTo>
                  <a:lnTo>
                    <a:pt x="50260" y="1411"/>
                  </a:lnTo>
                  <a:lnTo>
                    <a:pt x="50260" y="4077"/>
                  </a:lnTo>
                  <a:cubicBezTo>
                    <a:pt x="50289" y="4430"/>
                    <a:pt x="50289" y="4773"/>
                    <a:pt x="50260" y="5125"/>
                  </a:cubicBezTo>
                  <a:cubicBezTo>
                    <a:pt x="50260" y="5125"/>
                    <a:pt x="50260" y="5125"/>
                    <a:pt x="50260" y="5125"/>
                  </a:cubicBezTo>
                  <a:cubicBezTo>
                    <a:pt x="50260" y="5125"/>
                    <a:pt x="50260" y="4173"/>
                    <a:pt x="50260" y="3601"/>
                  </a:cubicBezTo>
                  <a:lnTo>
                    <a:pt x="50260" y="1887"/>
                  </a:lnTo>
                  <a:cubicBezTo>
                    <a:pt x="50260" y="1887"/>
                    <a:pt x="50260" y="1125"/>
                    <a:pt x="50260" y="1887"/>
                  </a:cubicBezTo>
                  <a:lnTo>
                    <a:pt x="50260" y="4363"/>
                  </a:lnTo>
                  <a:cubicBezTo>
                    <a:pt x="50260" y="5697"/>
                    <a:pt x="50260" y="7126"/>
                    <a:pt x="50260" y="8459"/>
                  </a:cubicBezTo>
                  <a:cubicBezTo>
                    <a:pt x="50355" y="8897"/>
                    <a:pt x="50355" y="9354"/>
                    <a:pt x="50260" y="9793"/>
                  </a:cubicBezTo>
                  <a:lnTo>
                    <a:pt x="50260" y="9793"/>
                  </a:lnTo>
                  <a:lnTo>
                    <a:pt x="50260" y="8935"/>
                  </a:lnTo>
                  <a:lnTo>
                    <a:pt x="50260" y="7412"/>
                  </a:lnTo>
                  <a:cubicBezTo>
                    <a:pt x="50260" y="6840"/>
                    <a:pt x="50260" y="6269"/>
                    <a:pt x="50260" y="5983"/>
                  </a:cubicBezTo>
                  <a:cubicBezTo>
                    <a:pt x="50260" y="5697"/>
                    <a:pt x="50260" y="5983"/>
                    <a:pt x="50260" y="5983"/>
                  </a:cubicBezTo>
                  <a:cubicBezTo>
                    <a:pt x="50212" y="6487"/>
                    <a:pt x="50212" y="7002"/>
                    <a:pt x="50260" y="7506"/>
                  </a:cubicBezTo>
                  <a:lnTo>
                    <a:pt x="50260" y="8745"/>
                  </a:lnTo>
                  <a:cubicBezTo>
                    <a:pt x="50307" y="8992"/>
                    <a:pt x="50307" y="9259"/>
                    <a:pt x="50260" y="9507"/>
                  </a:cubicBezTo>
                  <a:lnTo>
                    <a:pt x="50260" y="9507"/>
                  </a:lnTo>
                  <a:cubicBezTo>
                    <a:pt x="50260" y="9507"/>
                    <a:pt x="50260" y="9507"/>
                    <a:pt x="49498" y="8840"/>
                  </a:cubicBezTo>
                  <a:cubicBezTo>
                    <a:pt x="49307" y="8183"/>
                    <a:pt x="49307" y="7497"/>
                    <a:pt x="49498" y="6840"/>
                  </a:cubicBezTo>
                  <a:cubicBezTo>
                    <a:pt x="49688" y="6183"/>
                    <a:pt x="49688" y="5497"/>
                    <a:pt x="49498" y="4840"/>
                  </a:cubicBezTo>
                  <a:lnTo>
                    <a:pt x="49498" y="4363"/>
                  </a:lnTo>
                  <a:cubicBezTo>
                    <a:pt x="49174" y="4173"/>
                    <a:pt x="48774" y="4173"/>
                    <a:pt x="48450" y="4363"/>
                  </a:cubicBezTo>
                  <a:lnTo>
                    <a:pt x="47783" y="4363"/>
                  </a:lnTo>
                  <a:cubicBezTo>
                    <a:pt x="47317" y="5087"/>
                    <a:pt x="47317" y="6021"/>
                    <a:pt x="47783" y="6745"/>
                  </a:cubicBezTo>
                  <a:cubicBezTo>
                    <a:pt x="47783" y="7602"/>
                    <a:pt x="48641" y="8364"/>
                    <a:pt x="48926" y="9221"/>
                  </a:cubicBezTo>
                  <a:cubicBezTo>
                    <a:pt x="49146" y="9602"/>
                    <a:pt x="49146" y="10078"/>
                    <a:pt x="48926" y="10460"/>
                  </a:cubicBezTo>
                  <a:cubicBezTo>
                    <a:pt x="48555" y="10726"/>
                    <a:pt x="48060" y="10726"/>
                    <a:pt x="47688" y="10460"/>
                  </a:cubicBezTo>
                  <a:cubicBezTo>
                    <a:pt x="47374" y="10126"/>
                    <a:pt x="47202" y="9678"/>
                    <a:pt x="47212" y="9221"/>
                  </a:cubicBezTo>
                  <a:cubicBezTo>
                    <a:pt x="47212" y="9221"/>
                    <a:pt x="47212" y="8554"/>
                    <a:pt x="47212" y="8268"/>
                  </a:cubicBezTo>
                  <a:cubicBezTo>
                    <a:pt x="47069" y="7983"/>
                    <a:pt x="46831" y="7745"/>
                    <a:pt x="46545" y="7602"/>
                  </a:cubicBezTo>
                  <a:cubicBezTo>
                    <a:pt x="45974" y="7602"/>
                    <a:pt x="45402" y="7602"/>
                    <a:pt x="45307" y="8459"/>
                  </a:cubicBezTo>
                  <a:cubicBezTo>
                    <a:pt x="45221" y="9059"/>
                    <a:pt x="45221" y="9669"/>
                    <a:pt x="45307" y="10269"/>
                  </a:cubicBezTo>
                  <a:cubicBezTo>
                    <a:pt x="45031" y="10383"/>
                    <a:pt x="44726" y="10383"/>
                    <a:pt x="44450" y="10269"/>
                  </a:cubicBezTo>
                  <a:cubicBezTo>
                    <a:pt x="44097" y="10212"/>
                    <a:pt x="43783" y="10002"/>
                    <a:pt x="43592" y="9697"/>
                  </a:cubicBezTo>
                  <a:cubicBezTo>
                    <a:pt x="43592" y="9697"/>
                    <a:pt x="43592" y="9126"/>
                    <a:pt x="43592" y="8840"/>
                  </a:cubicBezTo>
                  <a:cubicBezTo>
                    <a:pt x="43535" y="8116"/>
                    <a:pt x="43345" y="7402"/>
                    <a:pt x="43021" y="6745"/>
                  </a:cubicBezTo>
                  <a:cubicBezTo>
                    <a:pt x="42706" y="6040"/>
                    <a:pt x="42126" y="5487"/>
                    <a:pt x="41402" y="5220"/>
                  </a:cubicBezTo>
                  <a:cubicBezTo>
                    <a:pt x="41011" y="5020"/>
                    <a:pt x="40554" y="5020"/>
                    <a:pt x="40163" y="5220"/>
                  </a:cubicBezTo>
                  <a:cubicBezTo>
                    <a:pt x="40116" y="5411"/>
                    <a:pt x="40116" y="5602"/>
                    <a:pt x="40163" y="5792"/>
                  </a:cubicBezTo>
                  <a:cubicBezTo>
                    <a:pt x="40087" y="6773"/>
                    <a:pt x="40354" y="7754"/>
                    <a:pt x="40925" y="8554"/>
                  </a:cubicBezTo>
                  <a:cubicBezTo>
                    <a:pt x="41021" y="9031"/>
                    <a:pt x="41021" y="9517"/>
                    <a:pt x="40925" y="9983"/>
                  </a:cubicBezTo>
                  <a:cubicBezTo>
                    <a:pt x="41068" y="10183"/>
                    <a:pt x="41068" y="10450"/>
                    <a:pt x="40925" y="10650"/>
                  </a:cubicBezTo>
                  <a:cubicBezTo>
                    <a:pt x="40925" y="10650"/>
                    <a:pt x="40354" y="10650"/>
                    <a:pt x="40068" y="10650"/>
                  </a:cubicBezTo>
                  <a:cubicBezTo>
                    <a:pt x="39782" y="10650"/>
                    <a:pt x="39592" y="10174"/>
                    <a:pt x="39306" y="10174"/>
                  </a:cubicBezTo>
                  <a:cubicBezTo>
                    <a:pt x="39049" y="10002"/>
                    <a:pt x="38706" y="10002"/>
                    <a:pt x="38449" y="10174"/>
                  </a:cubicBezTo>
                  <a:cubicBezTo>
                    <a:pt x="38392" y="10488"/>
                    <a:pt x="38392" y="10812"/>
                    <a:pt x="38449" y="11126"/>
                  </a:cubicBezTo>
                  <a:lnTo>
                    <a:pt x="38449" y="11697"/>
                  </a:lnTo>
                  <a:cubicBezTo>
                    <a:pt x="38449" y="11697"/>
                    <a:pt x="37782" y="12459"/>
                    <a:pt x="37401" y="12364"/>
                  </a:cubicBezTo>
                  <a:cubicBezTo>
                    <a:pt x="37020" y="12316"/>
                    <a:pt x="36734" y="11993"/>
                    <a:pt x="36734" y="11603"/>
                  </a:cubicBezTo>
                  <a:cubicBezTo>
                    <a:pt x="36734" y="11603"/>
                    <a:pt x="36734" y="10936"/>
                    <a:pt x="36734" y="10650"/>
                  </a:cubicBezTo>
                  <a:cubicBezTo>
                    <a:pt x="36925" y="10383"/>
                    <a:pt x="37087" y="10097"/>
                    <a:pt x="37211" y="9793"/>
                  </a:cubicBezTo>
                  <a:lnTo>
                    <a:pt x="37211" y="9793"/>
                  </a:lnTo>
                  <a:cubicBezTo>
                    <a:pt x="37306" y="9517"/>
                    <a:pt x="37306" y="9211"/>
                    <a:pt x="37211" y="8935"/>
                  </a:cubicBezTo>
                  <a:cubicBezTo>
                    <a:pt x="36544" y="8935"/>
                    <a:pt x="35973" y="8935"/>
                    <a:pt x="35401" y="9602"/>
                  </a:cubicBezTo>
                  <a:cubicBezTo>
                    <a:pt x="34877" y="10164"/>
                    <a:pt x="34601" y="10926"/>
                    <a:pt x="34639" y="11697"/>
                  </a:cubicBezTo>
                  <a:cubicBezTo>
                    <a:pt x="34734" y="12069"/>
                    <a:pt x="34734" y="12469"/>
                    <a:pt x="34639" y="12841"/>
                  </a:cubicBezTo>
                  <a:cubicBezTo>
                    <a:pt x="33972" y="13698"/>
                    <a:pt x="33591" y="12841"/>
                    <a:pt x="33496" y="13888"/>
                  </a:cubicBezTo>
                  <a:cubicBezTo>
                    <a:pt x="33496" y="12555"/>
                    <a:pt x="33020" y="12841"/>
                    <a:pt x="32829" y="12269"/>
                  </a:cubicBezTo>
                  <a:cubicBezTo>
                    <a:pt x="32639" y="11697"/>
                    <a:pt x="32829" y="11126"/>
                    <a:pt x="33591" y="10554"/>
                  </a:cubicBezTo>
                  <a:cubicBezTo>
                    <a:pt x="34353" y="9983"/>
                    <a:pt x="34163" y="9221"/>
                    <a:pt x="33591" y="8935"/>
                  </a:cubicBezTo>
                  <a:cubicBezTo>
                    <a:pt x="33001" y="8774"/>
                    <a:pt x="32381" y="8964"/>
                    <a:pt x="31972" y="9411"/>
                  </a:cubicBezTo>
                  <a:cubicBezTo>
                    <a:pt x="31972" y="9411"/>
                    <a:pt x="31972" y="10364"/>
                    <a:pt x="31305" y="10745"/>
                  </a:cubicBezTo>
                  <a:cubicBezTo>
                    <a:pt x="30800" y="11126"/>
                    <a:pt x="30096" y="11126"/>
                    <a:pt x="29591" y="10745"/>
                  </a:cubicBezTo>
                  <a:cubicBezTo>
                    <a:pt x="28829" y="10745"/>
                    <a:pt x="29591" y="9602"/>
                    <a:pt x="29591" y="9126"/>
                  </a:cubicBezTo>
                  <a:lnTo>
                    <a:pt x="31305" y="7412"/>
                  </a:lnTo>
                  <a:cubicBezTo>
                    <a:pt x="31610" y="7164"/>
                    <a:pt x="31838" y="6830"/>
                    <a:pt x="31972" y="6459"/>
                  </a:cubicBezTo>
                  <a:cubicBezTo>
                    <a:pt x="32086" y="6002"/>
                    <a:pt x="31810" y="5535"/>
                    <a:pt x="31343" y="5420"/>
                  </a:cubicBezTo>
                  <a:cubicBezTo>
                    <a:pt x="31334" y="5420"/>
                    <a:pt x="31315" y="5411"/>
                    <a:pt x="31305" y="5411"/>
                  </a:cubicBezTo>
                  <a:cubicBezTo>
                    <a:pt x="30829" y="5173"/>
                    <a:pt x="30257" y="5173"/>
                    <a:pt x="29781" y="5411"/>
                  </a:cubicBezTo>
                  <a:cubicBezTo>
                    <a:pt x="29210" y="5783"/>
                    <a:pt x="28724" y="6269"/>
                    <a:pt x="28352" y="6840"/>
                  </a:cubicBezTo>
                  <a:cubicBezTo>
                    <a:pt x="28352" y="7602"/>
                    <a:pt x="27400" y="8459"/>
                    <a:pt x="26352" y="8268"/>
                  </a:cubicBezTo>
                  <a:cubicBezTo>
                    <a:pt x="25762" y="8173"/>
                    <a:pt x="25342" y="7630"/>
                    <a:pt x="25400" y="7030"/>
                  </a:cubicBezTo>
                  <a:cubicBezTo>
                    <a:pt x="25552" y="6459"/>
                    <a:pt x="25981" y="5992"/>
                    <a:pt x="26543" y="5792"/>
                  </a:cubicBezTo>
                  <a:cubicBezTo>
                    <a:pt x="27305" y="5792"/>
                    <a:pt x="28352" y="4935"/>
                    <a:pt x="28162" y="4173"/>
                  </a:cubicBezTo>
                  <a:cubicBezTo>
                    <a:pt x="27971" y="3411"/>
                    <a:pt x="27114" y="3125"/>
                    <a:pt x="26257" y="3125"/>
                  </a:cubicBezTo>
                  <a:cubicBezTo>
                    <a:pt x="25552" y="3230"/>
                    <a:pt x="24895" y="3525"/>
                    <a:pt x="24352" y="3982"/>
                  </a:cubicBezTo>
                  <a:lnTo>
                    <a:pt x="24352" y="3982"/>
                  </a:lnTo>
                  <a:cubicBezTo>
                    <a:pt x="23238" y="4030"/>
                    <a:pt x="22199" y="4544"/>
                    <a:pt x="21494" y="5411"/>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6C449397-B210-1775-D079-C213CCEDCA52}"/>
                </a:ext>
              </a:extLst>
            </p:cNvPr>
            <p:cNvSpPr/>
            <p:nvPr/>
          </p:nvSpPr>
          <p:spPr>
            <a:xfrm>
              <a:off x="6912196" y="3108293"/>
              <a:ext cx="184086" cy="107949"/>
            </a:xfrm>
            <a:custGeom>
              <a:avLst/>
              <a:gdLst>
                <a:gd name="connsiteX0" fmla="*/ 22828 w 184086"/>
                <a:gd name="connsiteY0" fmla="*/ 22747 h 107949"/>
                <a:gd name="connsiteX1" fmla="*/ 28352 w 184086"/>
                <a:gd name="connsiteY1" fmla="*/ 28938 h 107949"/>
                <a:gd name="connsiteX2" fmla="*/ 36544 w 184086"/>
                <a:gd name="connsiteY2" fmla="*/ 38463 h 107949"/>
                <a:gd name="connsiteX3" fmla="*/ 51117 w 184086"/>
                <a:gd name="connsiteY3" fmla="*/ 54084 h 107949"/>
                <a:gd name="connsiteX4" fmla="*/ 59213 w 184086"/>
                <a:gd name="connsiteY4" fmla="*/ 61704 h 107949"/>
                <a:gd name="connsiteX5" fmla="*/ 66166 w 184086"/>
                <a:gd name="connsiteY5" fmla="*/ 68562 h 107949"/>
                <a:gd name="connsiteX6" fmla="*/ 79216 w 184086"/>
                <a:gd name="connsiteY6" fmla="*/ 81992 h 107949"/>
                <a:gd name="connsiteX7" fmla="*/ 84740 w 184086"/>
                <a:gd name="connsiteY7" fmla="*/ 85993 h 107949"/>
                <a:gd name="connsiteX8" fmla="*/ 90741 w 184086"/>
                <a:gd name="connsiteY8" fmla="*/ 91517 h 107949"/>
                <a:gd name="connsiteX9" fmla="*/ 98647 w 184086"/>
                <a:gd name="connsiteY9" fmla="*/ 99613 h 107949"/>
                <a:gd name="connsiteX10" fmla="*/ 98647 w 184086"/>
                <a:gd name="connsiteY10" fmla="*/ 99613 h 107949"/>
                <a:gd name="connsiteX11" fmla="*/ 99599 w 184086"/>
                <a:gd name="connsiteY11" fmla="*/ 100661 h 107949"/>
                <a:gd name="connsiteX12" fmla="*/ 101504 w 184086"/>
                <a:gd name="connsiteY12" fmla="*/ 102281 h 107949"/>
                <a:gd name="connsiteX13" fmla="*/ 102552 w 184086"/>
                <a:gd name="connsiteY13" fmla="*/ 101233 h 107949"/>
                <a:gd name="connsiteX14" fmla="*/ 101790 w 184086"/>
                <a:gd name="connsiteY14" fmla="*/ 99804 h 107949"/>
                <a:gd name="connsiteX15" fmla="*/ 103409 w 184086"/>
                <a:gd name="connsiteY15" fmla="*/ 98852 h 107949"/>
                <a:gd name="connsiteX16" fmla="*/ 105219 w 184086"/>
                <a:gd name="connsiteY16" fmla="*/ 100376 h 107949"/>
                <a:gd name="connsiteX17" fmla="*/ 105219 w 184086"/>
                <a:gd name="connsiteY17" fmla="*/ 102566 h 107949"/>
                <a:gd name="connsiteX18" fmla="*/ 105219 w 184086"/>
                <a:gd name="connsiteY18" fmla="*/ 103709 h 107949"/>
                <a:gd name="connsiteX19" fmla="*/ 107314 w 184086"/>
                <a:gd name="connsiteY19" fmla="*/ 104376 h 107949"/>
                <a:gd name="connsiteX20" fmla="*/ 108838 w 184086"/>
                <a:gd name="connsiteY20" fmla="*/ 103328 h 107949"/>
                <a:gd name="connsiteX21" fmla="*/ 108838 w 184086"/>
                <a:gd name="connsiteY21" fmla="*/ 101423 h 107949"/>
                <a:gd name="connsiteX22" fmla="*/ 109505 w 184086"/>
                <a:gd name="connsiteY22" fmla="*/ 99518 h 107949"/>
                <a:gd name="connsiteX23" fmla="*/ 112363 w 184086"/>
                <a:gd name="connsiteY23" fmla="*/ 100185 h 107949"/>
                <a:gd name="connsiteX24" fmla="*/ 112363 w 184086"/>
                <a:gd name="connsiteY24" fmla="*/ 101614 h 107949"/>
                <a:gd name="connsiteX25" fmla="*/ 112363 w 184086"/>
                <a:gd name="connsiteY25" fmla="*/ 103804 h 107949"/>
                <a:gd name="connsiteX26" fmla="*/ 116078 w 184086"/>
                <a:gd name="connsiteY26" fmla="*/ 103804 h 107949"/>
                <a:gd name="connsiteX27" fmla="*/ 117316 w 184086"/>
                <a:gd name="connsiteY27" fmla="*/ 102281 h 107949"/>
                <a:gd name="connsiteX28" fmla="*/ 117316 w 184086"/>
                <a:gd name="connsiteY28" fmla="*/ 100471 h 107949"/>
                <a:gd name="connsiteX29" fmla="*/ 118268 w 184086"/>
                <a:gd name="connsiteY29" fmla="*/ 99804 h 107949"/>
                <a:gd name="connsiteX30" fmla="*/ 119983 w 184086"/>
                <a:gd name="connsiteY30" fmla="*/ 102757 h 107949"/>
                <a:gd name="connsiteX31" fmla="*/ 119506 w 184086"/>
                <a:gd name="connsiteY31" fmla="*/ 103804 h 107949"/>
                <a:gd name="connsiteX32" fmla="*/ 121221 w 184086"/>
                <a:gd name="connsiteY32" fmla="*/ 104567 h 107949"/>
                <a:gd name="connsiteX33" fmla="*/ 121983 w 184086"/>
                <a:gd name="connsiteY33" fmla="*/ 104567 h 107949"/>
                <a:gd name="connsiteX34" fmla="*/ 123412 w 184086"/>
                <a:gd name="connsiteY34" fmla="*/ 102185 h 107949"/>
                <a:gd name="connsiteX35" fmla="*/ 122935 w 184086"/>
                <a:gd name="connsiteY35" fmla="*/ 100090 h 107949"/>
                <a:gd name="connsiteX36" fmla="*/ 125221 w 184086"/>
                <a:gd name="connsiteY36" fmla="*/ 104757 h 107949"/>
                <a:gd name="connsiteX37" fmla="*/ 124174 w 184086"/>
                <a:gd name="connsiteY37" fmla="*/ 106090 h 107949"/>
                <a:gd name="connsiteX38" fmla="*/ 125412 w 184086"/>
                <a:gd name="connsiteY38" fmla="*/ 107329 h 107949"/>
                <a:gd name="connsiteX39" fmla="*/ 128079 w 184086"/>
                <a:gd name="connsiteY39" fmla="*/ 107329 h 107949"/>
                <a:gd name="connsiteX40" fmla="*/ 130841 w 184086"/>
                <a:gd name="connsiteY40" fmla="*/ 104281 h 107949"/>
                <a:gd name="connsiteX41" fmla="*/ 128746 w 184086"/>
                <a:gd name="connsiteY41" fmla="*/ 101042 h 107949"/>
                <a:gd name="connsiteX42" fmla="*/ 128746 w 184086"/>
                <a:gd name="connsiteY42" fmla="*/ 99900 h 107949"/>
                <a:gd name="connsiteX43" fmla="*/ 131508 w 184086"/>
                <a:gd name="connsiteY43" fmla="*/ 99900 h 107949"/>
                <a:gd name="connsiteX44" fmla="*/ 132460 w 184086"/>
                <a:gd name="connsiteY44" fmla="*/ 101423 h 107949"/>
                <a:gd name="connsiteX45" fmla="*/ 134365 w 184086"/>
                <a:gd name="connsiteY45" fmla="*/ 102566 h 107949"/>
                <a:gd name="connsiteX46" fmla="*/ 137223 w 184086"/>
                <a:gd name="connsiteY46" fmla="*/ 101423 h 107949"/>
                <a:gd name="connsiteX47" fmla="*/ 136651 w 184086"/>
                <a:gd name="connsiteY47" fmla="*/ 99613 h 107949"/>
                <a:gd name="connsiteX48" fmla="*/ 135889 w 184086"/>
                <a:gd name="connsiteY48" fmla="*/ 98661 h 107949"/>
                <a:gd name="connsiteX49" fmla="*/ 140557 w 184086"/>
                <a:gd name="connsiteY49" fmla="*/ 101614 h 107949"/>
                <a:gd name="connsiteX50" fmla="*/ 141128 w 184086"/>
                <a:gd name="connsiteY50" fmla="*/ 102662 h 107949"/>
                <a:gd name="connsiteX51" fmla="*/ 142938 w 184086"/>
                <a:gd name="connsiteY51" fmla="*/ 102662 h 107949"/>
                <a:gd name="connsiteX52" fmla="*/ 143890 w 184086"/>
                <a:gd name="connsiteY52" fmla="*/ 102662 h 107949"/>
                <a:gd name="connsiteX53" fmla="*/ 144462 w 184086"/>
                <a:gd name="connsiteY53" fmla="*/ 100185 h 107949"/>
                <a:gd name="connsiteX54" fmla="*/ 141414 w 184086"/>
                <a:gd name="connsiteY54" fmla="*/ 98185 h 107949"/>
                <a:gd name="connsiteX55" fmla="*/ 141414 w 184086"/>
                <a:gd name="connsiteY55" fmla="*/ 97232 h 107949"/>
                <a:gd name="connsiteX56" fmla="*/ 142176 w 184086"/>
                <a:gd name="connsiteY56" fmla="*/ 97232 h 107949"/>
                <a:gd name="connsiteX57" fmla="*/ 147129 w 184086"/>
                <a:gd name="connsiteY57" fmla="*/ 99804 h 107949"/>
                <a:gd name="connsiteX58" fmla="*/ 151510 w 184086"/>
                <a:gd name="connsiteY58" fmla="*/ 99804 h 107949"/>
                <a:gd name="connsiteX59" fmla="*/ 153701 w 184086"/>
                <a:gd name="connsiteY59" fmla="*/ 98661 h 107949"/>
                <a:gd name="connsiteX60" fmla="*/ 152844 w 184086"/>
                <a:gd name="connsiteY60" fmla="*/ 98661 h 107949"/>
                <a:gd name="connsiteX61" fmla="*/ 147796 w 184086"/>
                <a:gd name="connsiteY61" fmla="*/ 97708 h 107949"/>
                <a:gd name="connsiteX62" fmla="*/ 144176 w 184086"/>
                <a:gd name="connsiteY62" fmla="*/ 95804 h 107949"/>
                <a:gd name="connsiteX63" fmla="*/ 146462 w 184086"/>
                <a:gd name="connsiteY63" fmla="*/ 95804 h 107949"/>
                <a:gd name="connsiteX64" fmla="*/ 148462 w 184086"/>
                <a:gd name="connsiteY64" fmla="*/ 96565 h 107949"/>
                <a:gd name="connsiteX65" fmla="*/ 149034 w 184086"/>
                <a:gd name="connsiteY65" fmla="*/ 96565 h 107949"/>
                <a:gd name="connsiteX66" fmla="*/ 149034 w 184086"/>
                <a:gd name="connsiteY66" fmla="*/ 95422 h 107949"/>
                <a:gd name="connsiteX67" fmla="*/ 148558 w 184086"/>
                <a:gd name="connsiteY67" fmla="*/ 94184 h 107949"/>
                <a:gd name="connsiteX68" fmla="*/ 152939 w 184086"/>
                <a:gd name="connsiteY68" fmla="*/ 96185 h 107949"/>
                <a:gd name="connsiteX69" fmla="*/ 161321 w 184086"/>
                <a:gd name="connsiteY69" fmla="*/ 96947 h 107949"/>
                <a:gd name="connsiteX70" fmla="*/ 162559 w 184086"/>
                <a:gd name="connsiteY70" fmla="*/ 96947 h 107949"/>
                <a:gd name="connsiteX71" fmla="*/ 162998 w 184086"/>
                <a:gd name="connsiteY71" fmla="*/ 95670 h 107949"/>
                <a:gd name="connsiteX72" fmla="*/ 162559 w 184086"/>
                <a:gd name="connsiteY72" fmla="*/ 95232 h 107949"/>
                <a:gd name="connsiteX73" fmla="*/ 160178 w 184086"/>
                <a:gd name="connsiteY73" fmla="*/ 94566 h 107949"/>
                <a:gd name="connsiteX74" fmla="*/ 157035 w 184086"/>
                <a:gd name="connsiteY74" fmla="*/ 93423 h 107949"/>
                <a:gd name="connsiteX75" fmla="*/ 156178 w 184086"/>
                <a:gd name="connsiteY75" fmla="*/ 91327 h 107949"/>
                <a:gd name="connsiteX76" fmla="*/ 159511 w 184086"/>
                <a:gd name="connsiteY76" fmla="*/ 90851 h 107949"/>
                <a:gd name="connsiteX77" fmla="*/ 162369 w 184086"/>
                <a:gd name="connsiteY77" fmla="*/ 91708 h 107949"/>
                <a:gd name="connsiteX78" fmla="*/ 164941 w 184086"/>
                <a:gd name="connsiteY78" fmla="*/ 90279 h 107949"/>
                <a:gd name="connsiteX79" fmla="*/ 164179 w 184086"/>
                <a:gd name="connsiteY79" fmla="*/ 89803 h 107949"/>
                <a:gd name="connsiteX80" fmla="*/ 161512 w 184086"/>
                <a:gd name="connsiteY80" fmla="*/ 89803 h 107949"/>
                <a:gd name="connsiteX81" fmla="*/ 159511 w 184086"/>
                <a:gd name="connsiteY81" fmla="*/ 88755 h 107949"/>
                <a:gd name="connsiteX82" fmla="*/ 160654 w 184086"/>
                <a:gd name="connsiteY82" fmla="*/ 87612 h 107949"/>
                <a:gd name="connsiteX83" fmla="*/ 162940 w 184086"/>
                <a:gd name="connsiteY83" fmla="*/ 87612 h 107949"/>
                <a:gd name="connsiteX84" fmla="*/ 167703 w 184086"/>
                <a:gd name="connsiteY84" fmla="*/ 89327 h 107949"/>
                <a:gd name="connsiteX85" fmla="*/ 170084 w 184086"/>
                <a:gd name="connsiteY85" fmla="*/ 89993 h 107949"/>
                <a:gd name="connsiteX86" fmla="*/ 172941 w 184086"/>
                <a:gd name="connsiteY86" fmla="*/ 89993 h 107949"/>
                <a:gd name="connsiteX87" fmla="*/ 174180 w 184086"/>
                <a:gd name="connsiteY87" fmla="*/ 88850 h 107949"/>
                <a:gd name="connsiteX88" fmla="*/ 174180 w 184086"/>
                <a:gd name="connsiteY88" fmla="*/ 87803 h 107949"/>
                <a:gd name="connsiteX89" fmla="*/ 172846 w 184086"/>
                <a:gd name="connsiteY89" fmla="*/ 87803 h 107949"/>
                <a:gd name="connsiteX90" fmla="*/ 168941 w 184086"/>
                <a:gd name="connsiteY90" fmla="*/ 87803 h 107949"/>
                <a:gd name="connsiteX91" fmla="*/ 168274 w 184086"/>
                <a:gd name="connsiteY91" fmla="*/ 86850 h 107949"/>
                <a:gd name="connsiteX92" fmla="*/ 169227 w 184086"/>
                <a:gd name="connsiteY92" fmla="*/ 86183 h 107949"/>
                <a:gd name="connsiteX93" fmla="*/ 171703 w 184086"/>
                <a:gd name="connsiteY93" fmla="*/ 86183 h 107949"/>
                <a:gd name="connsiteX94" fmla="*/ 174180 w 184086"/>
                <a:gd name="connsiteY94" fmla="*/ 86183 h 107949"/>
                <a:gd name="connsiteX95" fmla="*/ 176180 w 184086"/>
                <a:gd name="connsiteY95" fmla="*/ 84659 h 107949"/>
                <a:gd name="connsiteX96" fmla="*/ 175323 w 184086"/>
                <a:gd name="connsiteY96" fmla="*/ 83707 h 107949"/>
                <a:gd name="connsiteX97" fmla="*/ 173323 w 184086"/>
                <a:gd name="connsiteY97" fmla="*/ 83707 h 107949"/>
                <a:gd name="connsiteX98" fmla="*/ 167131 w 184086"/>
                <a:gd name="connsiteY98" fmla="*/ 83707 h 107949"/>
                <a:gd name="connsiteX99" fmla="*/ 166179 w 184086"/>
                <a:gd name="connsiteY99" fmla="*/ 82659 h 107949"/>
                <a:gd name="connsiteX100" fmla="*/ 167417 w 184086"/>
                <a:gd name="connsiteY100" fmla="*/ 81992 h 107949"/>
                <a:gd name="connsiteX101" fmla="*/ 168655 w 184086"/>
                <a:gd name="connsiteY101" fmla="*/ 81992 h 107949"/>
                <a:gd name="connsiteX102" fmla="*/ 170846 w 184086"/>
                <a:gd name="connsiteY102" fmla="*/ 81992 h 107949"/>
                <a:gd name="connsiteX103" fmla="*/ 173513 w 184086"/>
                <a:gd name="connsiteY103" fmla="*/ 81992 h 107949"/>
                <a:gd name="connsiteX104" fmla="*/ 174751 w 184086"/>
                <a:gd name="connsiteY104" fmla="*/ 80087 h 107949"/>
                <a:gd name="connsiteX105" fmla="*/ 172656 w 184086"/>
                <a:gd name="connsiteY105" fmla="*/ 80087 h 107949"/>
                <a:gd name="connsiteX106" fmla="*/ 170751 w 184086"/>
                <a:gd name="connsiteY106" fmla="*/ 80087 h 107949"/>
                <a:gd name="connsiteX107" fmla="*/ 170084 w 184086"/>
                <a:gd name="connsiteY107" fmla="*/ 80087 h 107949"/>
                <a:gd name="connsiteX108" fmla="*/ 170084 w 184086"/>
                <a:gd name="connsiteY108" fmla="*/ 79611 h 107949"/>
                <a:gd name="connsiteX109" fmla="*/ 172465 w 184086"/>
                <a:gd name="connsiteY109" fmla="*/ 77897 h 107949"/>
                <a:gd name="connsiteX110" fmla="*/ 174942 w 184086"/>
                <a:gd name="connsiteY110" fmla="*/ 77897 h 107949"/>
                <a:gd name="connsiteX111" fmla="*/ 177228 w 184086"/>
                <a:gd name="connsiteY111" fmla="*/ 78468 h 107949"/>
                <a:gd name="connsiteX112" fmla="*/ 178085 w 184086"/>
                <a:gd name="connsiteY112" fmla="*/ 78468 h 107949"/>
                <a:gd name="connsiteX113" fmla="*/ 179038 w 184086"/>
                <a:gd name="connsiteY113" fmla="*/ 77230 h 107949"/>
                <a:gd name="connsiteX114" fmla="*/ 179038 w 184086"/>
                <a:gd name="connsiteY114" fmla="*/ 76277 h 107949"/>
                <a:gd name="connsiteX115" fmla="*/ 176656 w 184086"/>
                <a:gd name="connsiteY115" fmla="*/ 75229 h 107949"/>
                <a:gd name="connsiteX116" fmla="*/ 173132 w 184086"/>
                <a:gd name="connsiteY116" fmla="*/ 75229 h 107949"/>
                <a:gd name="connsiteX117" fmla="*/ 171989 w 184086"/>
                <a:gd name="connsiteY117" fmla="*/ 74467 h 107949"/>
                <a:gd name="connsiteX118" fmla="*/ 173418 w 184086"/>
                <a:gd name="connsiteY118" fmla="*/ 73134 h 107949"/>
                <a:gd name="connsiteX119" fmla="*/ 175132 w 184086"/>
                <a:gd name="connsiteY119" fmla="*/ 73134 h 107949"/>
                <a:gd name="connsiteX120" fmla="*/ 176656 w 184086"/>
                <a:gd name="connsiteY120" fmla="*/ 73134 h 107949"/>
                <a:gd name="connsiteX121" fmla="*/ 177895 w 184086"/>
                <a:gd name="connsiteY121" fmla="*/ 72658 h 107949"/>
                <a:gd name="connsiteX122" fmla="*/ 177895 w 184086"/>
                <a:gd name="connsiteY122" fmla="*/ 70753 h 107949"/>
                <a:gd name="connsiteX123" fmla="*/ 175990 w 184086"/>
                <a:gd name="connsiteY123" fmla="*/ 70753 h 107949"/>
                <a:gd name="connsiteX124" fmla="*/ 175990 w 184086"/>
                <a:gd name="connsiteY124" fmla="*/ 69705 h 107949"/>
                <a:gd name="connsiteX125" fmla="*/ 177133 w 184086"/>
                <a:gd name="connsiteY125" fmla="*/ 68657 h 107949"/>
                <a:gd name="connsiteX126" fmla="*/ 178276 w 184086"/>
                <a:gd name="connsiteY126" fmla="*/ 68657 h 107949"/>
                <a:gd name="connsiteX127" fmla="*/ 181038 w 184086"/>
                <a:gd name="connsiteY127" fmla="*/ 68657 h 107949"/>
                <a:gd name="connsiteX128" fmla="*/ 183800 w 184086"/>
                <a:gd name="connsiteY128" fmla="*/ 66562 h 107949"/>
                <a:gd name="connsiteX129" fmla="*/ 183800 w 184086"/>
                <a:gd name="connsiteY129" fmla="*/ 64752 h 107949"/>
                <a:gd name="connsiteX130" fmla="*/ 183324 w 184086"/>
                <a:gd name="connsiteY130" fmla="*/ 64752 h 107949"/>
                <a:gd name="connsiteX131" fmla="*/ 179800 w 184086"/>
                <a:gd name="connsiteY131" fmla="*/ 65514 h 107949"/>
                <a:gd name="connsiteX132" fmla="*/ 177990 w 184086"/>
                <a:gd name="connsiteY132" fmla="*/ 65991 h 107949"/>
                <a:gd name="connsiteX133" fmla="*/ 177514 w 184086"/>
                <a:gd name="connsiteY133" fmla="*/ 65324 h 107949"/>
                <a:gd name="connsiteX134" fmla="*/ 178371 w 184086"/>
                <a:gd name="connsiteY134" fmla="*/ 64181 h 107949"/>
                <a:gd name="connsiteX135" fmla="*/ 179419 w 184086"/>
                <a:gd name="connsiteY135" fmla="*/ 63133 h 107949"/>
                <a:gd name="connsiteX136" fmla="*/ 179419 w 184086"/>
                <a:gd name="connsiteY136" fmla="*/ 61800 h 107949"/>
                <a:gd name="connsiteX137" fmla="*/ 178657 w 184086"/>
                <a:gd name="connsiteY137" fmla="*/ 61133 h 107949"/>
                <a:gd name="connsiteX138" fmla="*/ 178657 w 184086"/>
                <a:gd name="connsiteY138" fmla="*/ 61133 h 107949"/>
                <a:gd name="connsiteX139" fmla="*/ 178657 w 184086"/>
                <a:gd name="connsiteY139" fmla="*/ 59514 h 107949"/>
                <a:gd name="connsiteX140" fmla="*/ 179800 w 184086"/>
                <a:gd name="connsiteY140" fmla="*/ 58656 h 107949"/>
                <a:gd name="connsiteX141" fmla="*/ 180752 w 184086"/>
                <a:gd name="connsiteY141" fmla="*/ 58656 h 107949"/>
                <a:gd name="connsiteX142" fmla="*/ 181419 w 184086"/>
                <a:gd name="connsiteY142" fmla="*/ 59323 h 107949"/>
                <a:gd name="connsiteX143" fmla="*/ 181419 w 184086"/>
                <a:gd name="connsiteY143" fmla="*/ 59323 h 107949"/>
                <a:gd name="connsiteX144" fmla="*/ 182371 w 184086"/>
                <a:gd name="connsiteY144" fmla="*/ 59323 h 107949"/>
                <a:gd name="connsiteX145" fmla="*/ 182371 w 184086"/>
                <a:gd name="connsiteY145" fmla="*/ 56466 h 107949"/>
                <a:gd name="connsiteX146" fmla="*/ 180466 w 184086"/>
                <a:gd name="connsiteY146" fmla="*/ 55227 h 107949"/>
                <a:gd name="connsiteX147" fmla="*/ 179419 w 184086"/>
                <a:gd name="connsiteY147" fmla="*/ 55227 h 107949"/>
                <a:gd name="connsiteX148" fmla="*/ 178657 w 184086"/>
                <a:gd name="connsiteY148" fmla="*/ 53513 h 107949"/>
                <a:gd name="connsiteX149" fmla="*/ 154749 w 184086"/>
                <a:gd name="connsiteY149" fmla="*/ 46464 h 107949"/>
                <a:gd name="connsiteX150" fmla="*/ 43592 w 184086"/>
                <a:gd name="connsiteY150" fmla="*/ 13603 h 107949"/>
                <a:gd name="connsiteX151" fmla="*/ 39591 w 184086"/>
                <a:gd name="connsiteY151" fmla="*/ 12746 h 107949"/>
                <a:gd name="connsiteX152" fmla="*/ 35305 w 184086"/>
                <a:gd name="connsiteY152" fmla="*/ 11317 h 107949"/>
                <a:gd name="connsiteX153" fmla="*/ 31305 w 184086"/>
                <a:gd name="connsiteY153" fmla="*/ 10269 h 107949"/>
                <a:gd name="connsiteX154" fmla="*/ 33115 w 184086"/>
                <a:gd name="connsiteY154" fmla="*/ 11222 h 107949"/>
                <a:gd name="connsiteX155" fmla="*/ 36639 w 184086"/>
                <a:gd name="connsiteY155" fmla="*/ 12460 h 107949"/>
                <a:gd name="connsiteX156" fmla="*/ 37877 w 184086"/>
                <a:gd name="connsiteY156" fmla="*/ 13317 h 107949"/>
                <a:gd name="connsiteX157" fmla="*/ 33686 w 184086"/>
                <a:gd name="connsiteY157" fmla="*/ 11983 h 107949"/>
                <a:gd name="connsiteX158" fmla="*/ 29019 w 184086"/>
                <a:gd name="connsiteY158" fmla="*/ 10079 h 107949"/>
                <a:gd name="connsiteX159" fmla="*/ 26352 w 184086"/>
                <a:gd name="connsiteY159" fmla="*/ 9126 h 107949"/>
                <a:gd name="connsiteX160" fmla="*/ 24256 w 184086"/>
                <a:gd name="connsiteY160" fmla="*/ 5697 h 107949"/>
                <a:gd name="connsiteX161" fmla="*/ 25685 w 184086"/>
                <a:gd name="connsiteY161" fmla="*/ 6459 h 107949"/>
                <a:gd name="connsiteX162" fmla="*/ 29686 w 184086"/>
                <a:gd name="connsiteY162" fmla="*/ 8078 h 107949"/>
                <a:gd name="connsiteX163" fmla="*/ 33686 w 184086"/>
                <a:gd name="connsiteY163" fmla="*/ 9888 h 107949"/>
                <a:gd name="connsiteX164" fmla="*/ 30924 w 184086"/>
                <a:gd name="connsiteY164" fmla="*/ 9221 h 107949"/>
                <a:gd name="connsiteX165" fmla="*/ 27781 w 184086"/>
                <a:gd name="connsiteY165" fmla="*/ 7888 h 107949"/>
                <a:gd name="connsiteX166" fmla="*/ 23209 w 184086"/>
                <a:gd name="connsiteY166" fmla="*/ 5983 h 107949"/>
                <a:gd name="connsiteX167" fmla="*/ 21399 w 184086"/>
                <a:gd name="connsiteY167" fmla="*/ 5983 h 107949"/>
                <a:gd name="connsiteX168" fmla="*/ 24161 w 184086"/>
                <a:gd name="connsiteY168" fmla="*/ 7316 h 107949"/>
                <a:gd name="connsiteX169" fmla="*/ 27876 w 184086"/>
                <a:gd name="connsiteY169" fmla="*/ 8936 h 107949"/>
                <a:gd name="connsiteX170" fmla="*/ 28924 w 184086"/>
                <a:gd name="connsiteY170" fmla="*/ 9507 h 107949"/>
                <a:gd name="connsiteX171" fmla="*/ 21970 w 184086"/>
                <a:gd name="connsiteY171" fmla="*/ 6649 h 107949"/>
                <a:gd name="connsiteX172" fmla="*/ 19970 w 184086"/>
                <a:gd name="connsiteY172" fmla="*/ 5697 h 107949"/>
                <a:gd name="connsiteX173" fmla="*/ 17589 w 184086"/>
                <a:gd name="connsiteY173" fmla="*/ 4935 h 107949"/>
                <a:gd name="connsiteX174" fmla="*/ 17589 w 184086"/>
                <a:gd name="connsiteY174" fmla="*/ 4935 h 107949"/>
                <a:gd name="connsiteX175" fmla="*/ 21304 w 184086"/>
                <a:gd name="connsiteY175" fmla="*/ 6745 h 107949"/>
                <a:gd name="connsiteX176" fmla="*/ 25399 w 184086"/>
                <a:gd name="connsiteY176" fmla="*/ 8650 h 107949"/>
                <a:gd name="connsiteX177" fmla="*/ 15398 w 184086"/>
                <a:gd name="connsiteY177" fmla="*/ 4363 h 107949"/>
                <a:gd name="connsiteX178" fmla="*/ 13207 w 184086"/>
                <a:gd name="connsiteY178" fmla="*/ 3316 h 107949"/>
                <a:gd name="connsiteX179" fmla="*/ 9969 w 184086"/>
                <a:gd name="connsiteY179" fmla="*/ 1982 h 107949"/>
                <a:gd name="connsiteX180" fmla="*/ 9016 w 184086"/>
                <a:gd name="connsiteY180" fmla="*/ 1982 h 107949"/>
                <a:gd name="connsiteX181" fmla="*/ 12731 w 184086"/>
                <a:gd name="connsiteY181" fmla="*/ 3792 h 107949"/>
                <a:gd name="connsiteX182" fmla="*/ 19970 w 184086"/>
                <a:gd name="connsiteY182" fmla="*/ 7031 h 107949"/>
                <a:gd name="connsiteX183" fmla="*/ 21970 w 184086"/>
                <a:gd name="connsiteY183" fmla="*/ 7983 h 107949"/>
                <a:gd name="connsiteX184" fmla="*/ 19589 w 184086"/>
                <a:gd name="connsiteY184" fmla="*/ 7126 h 107949"/>
                <a:gd name="connsiteX185" fmla="*/ 16255 w 184086"/>
                <a:gd name="connsiteY185" fmla="*/ 5602 h 107949"/>
                <a:gd name="connsiteX186" fmla="*/ 12826 w 184086"/>
                <a:gd name="connsiteY186" fmla="*/ 4173 h 107949"/>
                <a:gd name="connsiteX187" fmla="*/ 12826 w 184086"/>
                <a:gd name="connsiteY187" fmla="*/ 4173 h 107949"/>
                <a:gd name="connsiteX188" fmla="*/ 16541 w 184086"/>
                <a:gd name="connsiteY188" fmla="*/ 6078 h 107949"/>
                <a:gd name="connsiteX189" fmla="*/ 18732 w 184086"/>
                <a:gd name="connsiteY189" fmla="*/ 7126 h 107949"/>
                <a:gd name="connsiteX190" fmla="*/ 10255 w 184086"/>
                <a:gd name="connsiteY190" fmla="*/ 3125 h 107949"/>
                <a:gd name="connsiteX191" fmla="*/ 7969 w 184086"/>
                <a:gd name="connsiteY191" fmla="*/ 2078 h 107949"/>
                <a:gd name="connsiteX192" fmla="*/ 5968 w 184086"/>
                <a:gd name="connsiteY192" fmla="*/ 1221 h 107949"/>
                <a:gd name="connsiteX193" fmla="*/ 5968 w 184086"/>
                <a:gd name="connsiteY193" fmla="*/ 1221 h 107949"/>
                <a:gd name="connsiteX194" fmla="*/ 9874 w 184086"/>
                <a:gd name="connsiteY194" fmla="*/ 3316 h 107949"/>
                <a:gd name="connsiteX195" fmla="*/ 15493 w 184086"/>
                <a:gd name="connsiteY195" fmla="*/ 5983 h 107949"/>
                <a:gd name="connsiteX196" fmla="*/ 17017 w 184086"/>
                <a:gd name="connsiteY196" fmla="*/ 6840 h 107949"/>
                <a:gd name="connsiteX197" fmla="*/ 16351 w 184086"/>
                <a:gd name="connsiteY197" fmla="*/ 6840 h 107949"/>
                <a:gd name="connsiteX198" fmla="*/ 8064 w 184086"/>
                <a:gd name="connsiteY198" fmla="*/ 2744 h 107949"/>
                <a:gd name="connsiteX199" fmla="*/ 4159 w 184086"/>
                <a:gd name="connsiteY199" fmla="*/ 935 h 107949"/>
                <a:gd name="connsiteX200" fmla="*/ 4159 w 184086"/>
                <a:gd name="connsiteY200" fmla="*/ 935 h 107949"/>
                <a:gd name="connsiteX201" fmla="*/ 5397 w 184086"/>
                <a:gd name="connsiteY201" fmla="*/ 1601 h 107949"/>
                <a:gd name="connsiteX202" fmla="*/ 11016 w 184086"/>
                <a:gd name="connsiteY202" fmla="*/ 4363 h 107949"/>
                <a:gd name="connsiteX203" fmla="*/ 17017 w 184086"/>
                <a:gd name="connsiteY203" fmla="*/ 7412 h 107949"/>
                <a:gd name="connsiteX204" fmla="*/ 15493 w 184086"/>
                <a:gd name="connsiteY204" fmla="*/ 6840 h 107949"/>
                <a:gd name="connsiteX205" fmla="*/ 12636 w 184086"/>
                <a:gd name="connsiteY205" fmla="*/ 5411 h 107949"/>
                <a:gd name="connsiteX206" fmla="*/ 12064 w 184086"/>
                <a:gd name="connsiteY206" fmla="*/ 5411 h 107949"/>
                <a:gd name="connsiteX207" fmla="*/ 13684 w 184086"/>
                <a:gd name="connsiteY207" fmla="*/ 6364 h 107949"/>
                <a:gd name="connsiteX208" fmla="*/ 15779 w 184086"/>
                <a:gd name="connsiteY208" fmla="*/ 7602 h 107949"/>
                <a:gd name="connsiteX209" fmla="*/ 9112 w 184086"/>
                <a:gd name="connsiteY209" fmla="*/ 4078 h 107949"/>
                <a:gd name="connsiteX210" fmla="*/ 1015 w 184086"/>
                <a:gd name="connsiteY210" fmla="*/ -304 h 107949"/>
                <a:gd name="connsiteX211" fmla="*/ 539 w 184086"/>
                <a:gd name="connsiteY211" fmla="*/ -304 h 107949"/>
                <a:gd name="connsiteX212" fmla="*/ 2730 w 184086"/>
                <a:gd name="connsiteY212" fmla="*/ 1030 h 107949"/>
                <a:gd name="connsiteX213" fmla="*/ 5873 w 184086"/>
                <a:gd name="connsiteY213" fmla="*/ 2840 h 107949"/>
                <a:gd name="connsiteX214" fmla="*/ 10350 w 184086"/>
                <a:gd name="connsiteY214" fmla="*/ 5316 h 107949"/>
                <a:gd name="connsiteX215" fmla="*/ 13588 w 184086"/>
                <a:gd name="connsiteY215" fmla="*/ 7412 h 107949"/>
                <a:gd name="connsiteX216" fmla="*/ 11016 w 184086"/>
                <a:gd name="connsiteY216" fmla="*/ 6078 h 107949"/>
                <a:gd name="connsiteX217" fmla="*/ 7207 w 184086"/>
                <a:gd name="connsiteY217" fmla="*/ 3887 h 107949"/>
                <a:gd name="connsiteX218" fmla="*/ 6540 w 184086"/>
                <a:gd name="connsiteY218" fmla="*/ 3887 h 107949"/>
                <a:gd name="connsiteX219" fmla="*/ 7873 w 184086"/>
                <a:gd name="connsiteY219" fmla="*/ 4745 h 107949"/>
                <a:gd name="connsiteX220" fmla="*/ 10921 w 184086"/>
                <a:gd name="connsiteY220" fmla="*/ 6555 h 107949"/>
                <a:gd name="connsiteX221" fmla="*/ 14065 w 184086"/>
                <a:gd name="connsiteY221" fmla="*/ 8459 h 107949"/>
                <a:gd name="connsiteX222" fmla="*/ 14065 w 184086"/>
                <a:gd name="connsiteY222" fmla="*/ 8459 h 107949"/>
                <a:gd name="connsiteX223" fmla="*/ 11683 w 184086"/>
                <a:gd name="connsiteY223" fmla="*/ 7031 h 107949"/>
                <a:gd name="connsiteX224" fmla="*/ 5302 w 184086"/>
                <a:gd name="connsiteY224" fmla="*/ 3030 h 107949"/>
                <a:gd name="connsiteX225" fmla="*/ 2254 w 184086"/>
                <a:gd name="connsiteY225" fmla="*/ 1030 h 107949"/>
                <a:gd name="connsiteX226" fmla="*/ -32 w 184086"/>
                <a:gd name="connsiteY226" fmla="*/ -399 h 107949"/>
                <a:gd name="connsiteX227" fmla="*/ -32 w 184086"/>
                <a:gd name="connsiteY227" fmla="*/ -399 h 107949"/>
                <a:gd name="connsiteX228" fmla="*/ 1396 w 184086"/>
                <a:gd name="connsiteY228" fmla="*/ 554 h 107949"/>
                <a:gd name="connsiteX229" fmla="*/ 2825 w 184086"/>
                <a:gd name="connsiteY229" fmla="*/ 1506 h 107949"/>
                <a:gd name="connsiteX230" fmla="*/ 7302 w 184086"/>
                <a:gd name="connsiteY230" fmla="*/ 4459 h 107949"/>
                <a:gd name="connsiteX231" fmla="*/ 8826 w 184086"/>
                <a:gd name="connsiteY231" fmla="*/ 5602 h 107949"/>
                <a:gd name="connsiteX232" fmla="*/ 8826 w 184086"/>
                <a:gd name="connsiteY232" fmla="*/ 5602 h 107949"/>
                <a:gd name="connsiteX233" fmla="*/ 6254 w 184086"/>
                <a:gd name="connsiteY233" fmla="*/ 3887 h 107949"/>
                <a:gd name="connsiteX234" fmla="*/ 3492 w 184086"/>
                <a:gd name="connsiteY234" fmla="*/ 2078 h 107949"/>
                <a:gd name="connsiteX235" fmla="*/ 2825 w 184086"/>
                <a:gd name="connsiteY235" fmla="*/ 2078 h 107949"/>
                <a:gd name="connsiteX236" fmla="*/ 4730 w 184086"/>
                <a:gd name="connsiteY236" fmla="*/ 3411 h 107949"/>
                <a:gd name="connsiteX237" fmla="*/ 6635 w 184086"/>
                <a:gd name="connsiteY237" fmla="*/ 4745 h 107949"/>
                <a:gd name="connsiteX238" fmla="*/ 13303 w 184086"/>
                <a:gd name="connsiteY238" fmla="*/ 9221 h 107949"/>
                <a:gd name="connsiteX239" fmla="*/ 15303 w 184086"/>
                <a:gd name="connsiteY239" fmla="*/ 10650 h 107949"/>
                <a:gd name="connsiteX240" fmla="*/ 14636 w 184086"/>
                <a:gd name="connsiteY240" fmla="*/ 10650 h 107949"/>
                <a:gd name="connsiteX241" fmla="*/ 13207 w 184086"/>
                <a:gd name="connsiteY241" fmla="*/ 9697 h 107949"/>
                <a:gd name="connsiteX242" fmla="*/ 10826 w 184086"/>
                <a:gd name="connsiteY242" fmla="*/ 8078 h 107949"/>
                <a:gd name="connsiteX243" fmla="*/ 8349 w 184086"/>
                <a:gd name="connsiteY243" fmla="*/ 6459 h 107949"/>
                <a:gd name="connsiteX244" fmla="*/ 8349 w 184086"/>
                <a:gd name="connsiteY244" fmla="*/ 6459 h 107949"/>
                <a:gd name="connsiteX245" fmla="*/ 10636 w 184086"/>
                <a:gd name="connsiteY245" fmla="*/ 8078 h 107949"/>
                <a:gd name="connsiteX246" fmla="*/ 12636 w 184086"/>
                <a:gd name="connsiteY246" fmla="*/ 9507 h 107949"/>
                <a:gd name="connsiteX247" fmla="*/ 13684 w 184086"/>
                <a:gd name="connsiteY247" fmla="*/ 10269 h 107949"/>
                <a:gd name="connsiteX248" fmla="*/ 13684 w 184086"/>
                <a:gd name="connsiteY248" fmla="*/ 10269 h 107949"/>
                <a:gd name="connsiteX249" fmla="*/ 12445 w 184086"/>
                <a:gd name="connsiteY249" fmla="*/ 9697 h 107949"/>
                <a:gd name="connsiteX250" fmla="*/ 9493 w 184086"/>
                <a:gd name="connsiteY250" fmla="*/ 7507 h 107949"/>
                <a:gd name="connsiteX251" fmla="*/ 6540 w 184086"/>
                <a:gd name="connsiteY251" fmla="*/ 5221 h 107949"/>
                <a:gd name="connsiteX252" fmla="*/ 5873 w 184086"/>
                <a:gd name="connsiteY252" fmla="*/ 5221 h 107949"/>
                <a:gd name="connsiteX253" fmla="*/ 5873 w 184086"/>
                <a:gd name="connsiteY253" fmla="*/ 5221 h 107949"/>
                <a:gd name="connsiteX254" fmla="*/ 6445 w 184086"/>
                <a:gd name="connsiteY254" fmla="*/ 5792 h 107949"/>
                <a:gd name="connsiteX255" fmla="*/ 9778 w 184086"/>
                <a:gd name="connsiteY255" fmla="*/ 8459 h 107949"/>
                <a:gd name="connsiteX256" fmla="*/ 13207 w 184086"/>
                <a:gd name="connsiteY256" fmla="*/ 10936 h 107949"/>
                <a:gd name="connsiteX257" fmla="*/ 14922 w 184086"/>
                <a:gd name="connsiteY257" fmla="*/ 12365 h 107949"/>
                <a:gd name="connsiteX258" fmla="*/ 14446 w 184086"/>
                <a:gd name="connsiteY258" fmla="*/ 12365 h 107949"/>
                <a:gd name="connsiteX259" fmla="*/ 12636 w 184086"/>
                <a:gd name="connsiteY259" fmla="*/ 11031 h 107949"/>
                <a:gd name="connsiteX260" fmla="*/ 11398 w 184086"/>
                <a:gd name="connsiteY260" fmla="*/ 10079 h 107949"/>
                <a:gd name="connsiteX261" fmla="*/ 10445 w 184086"/>
                <a:gd name="connsiteY261" fmla="*/ 9507 h 107949"/>
                <a:gd name="connsiteX262" fmla="*/ 11588 w 184086"/>
                <a:gd name="connsiteY262" fmla="*/ 10746 h 107949"/>
                <a:gd name="connsiteX263" fmla="*/ 13970 w 184086"/>
                <a:gd name="connsiteY263" fmla="*/ 12555 h 107949"/>
                <a:gd name="connsiteX264" fmla="*/ 13970 w 184086"/>
                <a:gd name="connsiteY264" fmla="*/ 13127 h 107949"/>
                <a:gd name="connsiteX265" fmla="*/ 13207 w 184086"/>
                <a:gd name="connsiteY265" fmla="*/ 13127 h 107949"/>
                <a:gd name="connsiteX266" fmla="*/ 12064 w 184086"/>
                <a:gd name="connsiteY266" fmla="*/ 12174 h 107949"/>
                <a:gd name="connsiteX267" fmla="*/ 9207 w 184086"/>
                <a:gd name="connsiteY267" fmla="*/ 9888 h 107949"/>
                <a:gd name="connsiteX268" fmla="*/ 7397 w 184086"/>
                <a:gd name="connsiteY268" fmla="*/ 8554 h 107949"/>
                <a:gd name="connsiteX269" fmla="*/ 7397 w 184086"/>
                <a:gd name="connsiteY269" fmla="*/ 9031 h 107949"/>
                <a:gd name="connsiteX270" fmla="*/ 7969 w 184086"/>
                <a:gd name="connsiteY270" fmla="*/ 9697 h 107949"/>
                <a:gd name="connsiteX271" fmla="*/ 11493 w 184086"/>
                <a:gd name="connsiteY271" fmla="*/ 12650 h 107949"/>
                <a:gd name="connsiteX272" fmla="*/ 13303 w 184086"/>
                <a:gd name="connsiteY272" fmla="*/ 14079 h 107949"/>
                <a:gd name="connsiteX273" fmla="*/ 14160 w 184086"/>
                <a:gd name="connsiteY273" fmla="*/ 14936 h 107949"/>
                <a:gd name="connsiteX274" fmla="*/ 13684 w 184086"/>
                <a:gd name="connsiteY274" fmla="*/ 14936 h 107949"/>
                <a:gd name="connsiteX275" fmla="*/ 12922 w 184086"/>
                <a:gd name="connsiteY275" fmla="*/ 14460 h 107949"/>
                <a:gd name="connsiteX276" fmla="*/ 12922 w 184086"/>
                <a:gd name="connsiteY276" fmla="*/ 15127 h 107949"/>
                <a:gd name="connsiteX277" fmla="*/ 13970 w 184086"/>
                <a:gd name="connsiteY277" fmla="*/ 16174 h 107949"/>
                <a:gd name="connsiteX278" fmla="*/ 14731 w 184086"/>
                <a:gd name="connsiteY278" fmla="*/ 16937 h 107949"/>
                <a:gd name="connsiteX279" fmla="*/ 15303 w 184086"/>
                <a:gd name="connsiteY279" fmla="*/ 17889 h 107949"/>
                <a:gd name="connsiteX280" fmla="*/ 14350 w 184086"/>
                <a:gd name="connsiteY280" fmla="*/ 17223 h 107949"/>
                <a:gd name="connsiteX281" fmla="*/ 13303 w 184086"/>
                <a:gd name="connsiteY281" fmla="*/ 16080 h 107949"/>
                <a:gd name="connsiteX282" fmla="*/ 12255 w 184086"/>
                <a:gd name="connsiteY282" fmla="*/ 15031 h 107949"/>
                <a:gd name="connsiteX283" fmla="*/ 12255 w 184086"/>
                <a:gd name="connsiteY283" fmla="*/ 15031 h 107949"/>
                <a:gd name="connsiteX284" fmla="*/ 11303 w 184086"/>
                <a:gd name="connsiteY284" fmla="*/ 14174 h 107949"/>
                <a:gd name="connsiteX285" fmla="*/ 11303 w 184086"/>
                <a:gd name="connsiteY285" fmla="*/ 14174 h 107949"/>
                <a:gd name="connsiteX286" fmla="*/ 16732 w 184086"/>
                <a:gd name="connsiteY286" fmla="*/ 19985 h 10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84086" h="107949">
                  <a:moveTo>
                    <a:pt x="22828" y="22747"/>
                  </a:moveTo>
                  <a:lnTo>
                    <a:pt x="28352" y="28938"/>
                  </a:lnTo>
                  <a:cubicBezTo>
                    <a:pt x="31400" y="32272"/>
                    <a:pt x="33877" y="35510"/>
                    <a:pt x="36544" y="38463"/>
                  </a:cubicBezTo>
                  <a:cubicBezTo>
                    <a:pt x="41039" y="43997"/>
                    <a:pt x="45907" y="49217"/>
                    <a:pt x="51117" y="54084"/>
                  </a:cubicBezTo>
                  <a:lnTo>
                    <a:pt x="59213" y="61704"/>
                  </a:lnTo>
                  <a:cubicBezTo>
                    <a:pt x="61690" y="63990"/>
                    <a:pt x="64071" y="66276"/>
                    <a:pt x="66166" y="68562"/>
                  </a:cubicBezTo>
                  <a:cubicBezTo>
                    <a:pt x="70119" y="73410"/>
                    <a:pt x="74482" y="77906"/>
                    <a:pt x="79216" y="81992"/>
                  </a:cubicBezTo>
                  <a:lnTo>
                    <a:pt x="84740" y="85993"/>
                  </a:lnTo>
                  <a:cubicBezTo>
                    <a:pt x="86845" y="87717"/>
                    <a:pt x="88855" y="89555"/>
                    <a:pt x="90741" y="91517"/>
                  </a:cubicBezTo>
                  <a:lnTo>
                    <a:pt x="98647" y="99613"/>
                  </a:lnTo>
                  <a:lnTo>
                    <a:pt x="98647" y="99613"/>
                  </a:lnTo>
                  <a:lnTo>
                    <a:pt x="99599" y="100661"/>
                  </a:lnTo>
                  <a:lnTo>
                    <a:pt x="101504" y="102281"/>
                  </a:lnTo>
                  <a:cubicBezTo>
                    <a:pt x="102266" y="102281"/>
                    <a:pt x="102647" y="101614"/>
                    <a:pt x="102552" y="101233"/>
                  </a:cubicBezTo>
                  <a:cubicBezTo>
                    <a:pt x="102457" y="100852"/>
                    <a:pt x="101885" y="100280"/>
                    <a:pt x="101790" y="99804"/>
                  </a:cubicBezTo>
                  <a:cubicBezTo>
                    <a:pt x="101695" y="99328"/>
                    <a:pt x="102361" y="98757"/>
                    <a:pt x="103409" y="98852"/>
                  </a:cubicBezTo>
                  <a:cubicBezTo>
                    <a:pt x="104457" y="98947"/>
                    <a:pt x="105219" y="99804"/>
                    <a:pt x="105219" y="100376"/>
                  </a:cubicBezTo>
                  <a:lnTo>
                    <a:pt x="105219" y="102566"/>
                  </a:lnTo>
                  <a:cubicBezTo>
                    <a:pt x="104990" y="102909"/>
                    <a:pt x="104990" y="103357"/>
                    <a:pt x="105219" y="103709"/>
                  </a:cubicBezTo>
                  <a:cubicBezTo>
                    <a:pt x="105819" y="104167"/>
                    <a:pt x="106562" y="104404"/>
                    <a:pt x="107314" y="104376"/>
                  </a:cubicBezTo>
                  <a:cubicBezTo>
                    <a:pt x="108267" y="104376"/>
                    <a:pt x="108743" y="103804"/>
                    <a:pt x="108838" y="103328"/>
                  </a:cubicBezTo>
                  <a:cubicBezTo>
                    <a:pt x="109115" y="102728"/>
                    <a:pt x="109115" y="102023"/>
                    <a:pt x="108838" y="101423"/>
                  </a:cubicBezTo>
                  <a:cubicBezTo>
                    <a:pt x="108838" y="100756"/>
                    <a:pt x="108076" y="99709"/>
                    <a:pt x="109505" y="99518"/>
                  </a:cubicBezTo>
                  <a:cubicBezTo>
                    <a:pt x="110505" y="99347"/>
                    <a:pt x="111534" y="99594"/>
                    <a:pt x="112363" y="100185"/>
                  </a:cubicBezTo>
                  <a:cubicBezTo>
                    <a:pt x="112734" y="100585"/>
                    <a:pt x="112734" y="101214"/>
                    <a:pt x="112363" y="101614"/>
                  </a:cubicBezTo>
                  <a:cubicBezTo>
                    <a:pt x="111886" y="102281"/>
                    <a:pt x="111220" y="103138"/>
                    <a:pt x="112363" y="103804"/>
                  </a:cubicBezTo>
                  <a:cubicBezTo>
                    <a:pt x="113572" y="104186"/>
                    <a:pt x="114868" y="104186"/>
                    <a:pt x="116078" y="103804"/>
                  </a:cubicBezTo>
                  <a:cubicBezTo>
                    <a:pt x="117030" y="103804"/>
                    <a:pt x="117316" y="102852"/>
                    <a:pt x="117316" y="102281"/>
                  </a:cubicBezTo>
                  <a:cubicBezTo>
                    <a:pt x="117268" y="101681"/>
                    <a:pt x="117268" y="101071"/>
                    <a:pt x="117316" y="100471"/>
                  </a:cubicBezTo>
                  <a:cubicBezTo>
                    <a:pt x="117316" y="100471"/>
                    <a:pt x="117316" y="99900"/>
                    <a:pt x="118268" y="99804"/>
                  </a:cubicBezTo>
                  <a:cubicBezTo>
                    <a:pt x="119221" y="99709"/>
                    <a:pt x="120554" y="101805"/>
                    <a:pt x="119983" y="102757"/>
                  </a:cubicBezTo>
                  <a:cubicBezTo>
                    <a:pt x="119411" y="103709"/>
                    <a:pt x="119411" y="103424"/>
                    <a:pt x="119506" y="103804"/>
                  </a:cubicBezTo>
                  <a:cubicBezTo>
                    <a:pt x="119602" y="104186"/>
                    <a:pt x="120364" y="104567"/>
                    <a:pt x="121221" y="104567"/>
                  </a:cubicBezTo>
                  <a:lnTo>
                    <a:pt x="121983" y="104567"/>
                  </a:lnTo>
                  <a:cubicBezTo>
                    <a:pt x="123412" y="104567"/>
                    <a:pt x="123793" y="103042"/>
                    <a:pt x="123412" y="102185"/>
                  </a:cubicBezTo>
                  <a:cubicBezTo>
                    <a:pt x="123031" y="101328"/>
                    <a:pt x="122269" y="100756"/>
                    <a:pt x="122935" y="100090"/>
                  </a:cubicBezTo>
                  <a:cubicBezTo>
                    <a:pt x="125412" y="101233"/>
                    <a:pt x="126269" y="103042"/>
                    <a:pt x="125221" y="104757"/>
                  </a:cubicBezTo>
                  <a:cubicBezTo>
                    <a:pt x="124174" y="106472"/>
                    <a:pt x="124364" y="105614"/>
                    <a:pt x="124174" y="106090"/>
                  </a:cubicBezTo>
                  <a:cubicBezTo>
                    <a:pt x="123983" y="106567"/>
                    <a:pt x="124174" y="107139"/>
                    <a:pt x="125412" y="107329"/>
                  </a:cubicBezTo>
                  <a:cubicBezTo>
                    <a:pt x="126279" y="107624"/>
                    <a:pt x="127212" y="107624"/>
                    <a:pt x="128079" y="107329"/>
                  </a:cubicBezTo>
                  <a:cubicBezTo>
                    <a:pt x="129889" y="106662"/>
                    <a:pt x="131032" y="105424"/>
                    <a:pt x="130841" y="104281"/>
                  </a:cubicBezTo>
                  <a:cubicBezTo>
                    <a:pt x="130651" y="103138"/>
                    <a:pt x="129412" y="102090"/>
                    <a:pt x="128746" y="101042"/>
                  </a:cubicBezTo>
                  <a:cubicBezTo>
                    <a:pt x="128079" y="99995"/>
                    <a:pt x="128746" y="100185"/>
                    <a:pt x="128746" y="99900"/>
                  </a:cubicBezTo>
                  <a:cubicBezTo>
                    <a:pt x="129631" y="99528"/>
                    <a:pt x="130622" y="99528"/>
                    <a:pt x="131508" y="99900"/>
                  </a:cubicBezTo>
                  <a:cubicBezTo>
                    <a:pt x="131927" y="100337"/>
                    <a:pt x="132251" y="100852"/>
                    <a:pt x="132460" y="101423"/>
                  </a:cubicBezTo>
                  <a:cubicBezTo>
                    <a:pt x="132841" y="102119"/>
                    <a:pt x="133575" y="102557"/>
                    <a:pt x="134365" y="102566"/>
                  </a:cubicBezTo>
                  <a:cubicBezTo>
                    <a:pt x="135461" y="102748"/>
                    <a:pt x="136556" y="102309"/>
                    <a:pt x="137223" y="101423"/>
                  </a:cubicBezTo>
                  <a:cubicBezTo>
                    <a:pt x="137223" y="100852"/>
                    <a:pt x="137223" y="100185"/>
                    <a:pt x="136651" y="99613"/>
                  </a:cubicBezTo>
                  <a:lnTo>
                    <a:pt x="135889" y="98661"/>
                  </a:lnTo>
                  <a:cubicBezTo>
                    <a:pt x="137756" y="99023"/>
                    <a:pt x="139423" y="100080"/>
                    <a:pt x="140557" y="101614"/>
                  </a:cubicBezTo>
                  <a:cubicBezTo>
                    <a:pt x="140690" y="101995"/>
                    <a:pt x="140880" y="102347"/>
                    <a:pt x="141128" y="102662"/>
                  </a:cubicBezTo>
                  <a:cubicBezTo>
                    <a:pt x="141709" y="102881"/>
                    <a:pt x="142357" y="102881"/>
                    <a:pt x="142938" y="102662"/>
                  </a:cubicBezTo>
                  <a:lnTo>
                    <a:pt x="143890" y="102662"/>
                  </a:lnTo>
                  <a:cubicBezTo>
                    <a:pt x="145224" y="101995"/>
                    <a:pt x="145319" y="100947"/>
                    <a:pt x="144462" y="100185"/>
                  </a:cubicBezTo>
                  <a:cubicBezTo>
                    <a:pt x="143500" y="99442"/>
                    <a:pt x="142481" y="98775"/>
                    <a:pt x="141414" y="98185"/>
                  </a:cubicBezTo>
                  <a:cubicBezTo>
                    <a:pt x="141414" y="98185"/>
                    <a:pt x="140747" y="97328"/>
                    <a:pt x="141414" y="97232"/>
                  </a:cubicBezTo>
                  <a:lnTo>
                    <a:pt x="142176" y="97232"/>
                  </a:lnTo>
                  <a:cubicBezTo>
                    <a:pt x="144366" y="97232"/>
                    <a:pt x="145129" y="99233"/>
                    <a:pt x="147129" y="99804"/>
                  </a:cubicBezTo>
                  <a:cubicBezTo>
                    <a:pt x="148577" y="100043"/>
                    <a:pt x="150063" y="100043"/>
                    <a:pt x="151510" y="99804"/>
                  </a:cubicBezTo>
                  <a:cubicBezTo>
                    <a:pt x="152558" y="99804"/>
                    <a:pt x="153987" y="99233"/>
                    <a:pt x="153701" y="98661"/>
                  </a:cubicBezTo>
                  <a:cubicBezTo>
                    <a:pt x="153415" y="98090"/>
                    <a:pt x="153225" y="98661"/>
                    <a:pt x="152844" y="98661"/>
                  </a:cubicBezTo>
                  <a:lnTo>
                    <a:pt x="147796" y="97708"/>
                  </a:lnTo>
                  <a:cubicBezTo>
                    <a:pt x="146377" y="97604"/>
                    <a:pt x="145071" y="96908"/>
                    <a:pt x="144176" y="95804"/>
                  </a:cubicBezTo>
                  <a:cubicBezTo>
                    <a:pt x="144176" y="95804"/>
                    <a:pt x="145700" y="95232"/>
                    <a:pt x="146462" y="95804"/>
                  </a:cubicBezTo>
                  <a:cubicBezTo>
                    <a:pt x="147100" y="96137"/>
                    <a:pt x="147767" y="96385"/>
                    <a:pt x="148462" y="96565"/>
                  </a:cubicBezTo>
                  <a:cubicBezTo>
                    <a:pt x="148462" y="96565"/>
                    <a:pt x="148462" y="96565"/>
                    <a:pt x="149034" y="96565"/>
                  </a:cubicBezTo>
                  <a:cubicBezTo>
                    <a:pt x="149605" y="96565"/>
                    <a:pt x="149701" y="95708"/>
                    <a:pt x="149034" y="95422"/>
                  </a:cubicBezTo>
                  <a:cubicBezTo>
                    <a:pt x="148367" y="95137"/>
                    <a:pt x="147986" y="94566"/>
                    <a:pt x="148558" y="94184"/>
                  </a:cubicBezTo>
                  <a:cubicBezTo>
                    <a:pt x="150167" y="94460"/>
                    <a:pt x="151672" y="95156"/>
                    <a:pt x="152939" y="96185"/>
                  </a:cubicBezTo>
                  <a:cubicBezTo>
                    <a:pt x="155577" y="97337"/>
                    <a:pt x="158521" y="97604"/>
                    <a:pt x="161321" y="96947"/>
                  </a:cubicBezTo>
                  <a:cubicBezTo>
                    <a:pt x="161731" y="97042"/>
                    <a:pt x="162150" y="97042"/>
                    <a:pt x="162559" y="96947"/>
                  </a:cubicBezTo>
                  <a:cubicBezTo>
                    <a:pt x="163036" y="96718"/>
                    <a:pt x="163226" y="96146"/>
                    <a:pt x="162998" y="95670"/>
                  </a:cubicBezTo>
                  <a:cubicBezTo>
                    <a:pt x="162912" y="95480"/>
                    <a:pt x="162750" y="95327"/>
                    <a:pt x="162559" y="95232"/>
                  </a:cubicBezTo>
                  <a:cubicBezTo>
                    <a:pt x="161807" y="94889"/>
                    <a:pt x="161007" y="94661"/>
                    <a:pt x="160178" y="94566"/>
                  </a:cubicBezTo>
                  <a:cubicBezTo>
                    <a:pt x="159092" y="94299"/>
                    <a:pt x="158035" y="93918"/>
                    <a:pt x="157035" y="93423"/>
                  </a:cubicBezTo>
                  <a:cubicBezTo>
                    <a:pt x="156178" y="92946"/>
                    <a:pt x="155416" y="92089"/>
                    <a:pt x="156178" y="91327"/>
                  </a:cubicBezTo>
                  <a:cubicBezTo>
                    <a:pt x="157178" y="90727"/>
                    <a:pt x="158378" y="90555"/>
                    <a:pt x="159511" y="90851"/>
                  </a:cubicBezTo>
                  <a:cubicBezTo>
                    <a:pt x="160416" y="91289"/>
                    <a:pt x="161378" y="91574"/>
                    <a:pt x="162369" y="91708"/>
                  </a:cubicBezTo>
                  <a:cubicBezTo>
                    <a:pt x="163512" y="91708"/>
                    <a:pt x="165131" y="91041"/>
                    <a:pt x="164941" y="90279"/>
                  </a:cubicBezTo>
                  <a:cubicBezTo>
                    <a:pt x="164760" y="90022"/>
                    <a:pt x="164483" y="89851"/>
                    <a:pt x="164179" y="89803"/>
                  </a:cubicBezTo>
                  <a:cubicBezTo>
                    <a:pt x="163293" y="89745"/>
                    <a:pt x="162397" y="89745"/>
                    <a:pt x="161512" y="89803"/>
                  </a:cubicBezTo>
                  <a:cubicBezTo>
                    <a:pt x="160559" y="89803"/>
                    <a:pt x="159702" y="89803"/>
                    <a:pt x="159511" y="88755"/>
                  </a:cubicBezTo>
                  <a:cubicBezTo>
                    <a:pt x="159321" y="87707"/>
                    <a:pt x="159511" y="87898"/>
                    <a:pt x="160654" y="87612"/>
                  </a:cubicBezTo>
                  <a:cubicBezTo>
                    <a:pt x="161388" y="87317"/>
                    <a:pt x="162207" y="87317"/>
                    <a:pt x="162940" y="87612"/>
                  </a:cubicBezTo>
                  <a:lnTo>
                    <a:pt x="167703" y="89327"/>
                  </a:lnTo>
                  <a:lnTo>
                    <a:pt x="170084" y="89993"/>
                  </a:lnTo>
                  <a:cubicBezTo>
                    <a:pt x="171008" y="90308"/>
                    <a:pt x="172018" y="90308"/>
                    <a:pt x="172941" y="89993"/>
                  </a:cubicBezTo>
                  <a:cubicBezTo>
                    <a:pt x="173475" y="89765"/>
                    <a:pt x="173913" y="89365"/>
                    <a:pt x="174180" y="88850"/>
                  </a:cubicBezTo>
                  <a:cubicBezTo>
                    <a:pt x="174180" y="88850"/>
                    <a:pt x="174180" y="87898"/>
                    <a:pt x="174180" y="87803"/>
                  </a:cubicBezTo>
                  <a:cubicBezTo>
                    <a:pt x="173742" y="87707"/>
                    <a:pt x="173284" y="87707"/>
                    <a:pt x="172846" y="87803"/>
                  </a:cubicBezTo>
                  <a:cubicBezTo>
                    <a:pt x="171570" y="88146"/>
                    <a:pt x="170218" y="88146"/>
                    <a:pt x="168941" y="87803"/>
                  </a:cubicBezTo>
                  <a:cubicBezTo>
                    <a:pt x="168465" y="87803"/>
                    <a:pt x="168084" y="87326"/>
                    <a:pt x="168274" y="86850"/>
                  </a:cubicBezTo>
                  <a:cubicBezTo>
                    <a:pt x="168532" y="86555"/>
                    <a:pt x="168865" y="86326"/>
                    <a:pt x="169227" y="86183"/>
                  </a:cubicBezTo>
                  <a:cubicBezTo>
                    <a:pt x="170046" y="85993"/>
                    <a:pt x="170894" y="85993"/>
                    <a:pt x="171703" y="86183"/>
                  </a:cubicBezTo>
                  <a:cubicBezTo>
                    <a:pt x="172523" y="86336"/>
                    <a:pt x="173361" y="86336"/>
                    <a:pt x="174180" y="86183"/>
                  </a:cubicBezTo>
                  <a:cubicBezTo>
                    <a:pt x="175037" y="86183"/>
                    <a:pt x="176085" y="85326"/>
                    <a:pt x="176180" y="84659"/>
                  </a:cubicBezTo>
                  <a:cubicBezTo>
                    <a:pt x="176275" y="83992"/>
                    <a:pt x="176180" y="83802"/>
                    <a:pt x="175323" y="83707"/>
                  </a:cubicBezTo>
                  <a:lnTo>
                    <a:pt x="173323" y="83707"/>
                  </a:lnTo>
                  <a:cubicBezTo>
                    <a:pt x="171275" y="84098"/>
                    <a:pt x="169179" y="84098"/>
                    <a:pt x="167131" y="83707"/>
                  </a:cubicBezTo>
                  <a:cubicBezTo>
                    <a:pt x="166560" y="83707"/>
                    <a:pt x="165893" y="83707"/>
                    <a:pt x="166179" y="82659"/>
                  </a:cubicBezTo>
                  <a:cubicBezTo>
                    <a:pt x="166503" y="82307"/>
                    <a:pt x="166941" y="82069"/>
                    <a:pt x="167417" y="81992"/>
                  </a:cubicBezTo>
                  <a:lnTo>
                    <a:pt x="168655" y="81992"/>
                  </a:lnTo>
                  <a:lnTo>
                    <a:pt x="170846" y="81992"/>
                  </a:lnTo>
                  <a:cubicBezTo>
                    <a:pt x="171722" y="82230"/>
                    <a:pt x="172637" y="82230"/>
                    <a:pt x="173513" y="81992"/>
                  </a:cubicBezTo>
                  <a:cubicBezTo>
                    <a:pt x="174370" y="81992"/>
                    <a:pt x="175132" y="80659"/>
                    <a:pt x="174751" y="80087"/>
                  </a:cubicBezTo>
                  <a:cubicBezTo>
                    <a:pt x="174370" y="79516"/>
                    <a:pt x="173418" y="80087"/>
                    <a:pt x="172656" y="80087"/>
                  </a:cubicBezTo>
                  <a:cubicBezTo>
                    <a:pt x="172027" y="80183"/>
                    <a:pt x="171380" y="80183"/>
                    <a:pt x="170751" y="80087"/>
                  </a:cubicBezTo>
                  <a:cubicBezTo>
                    <a:pt x="170541" y="80192"/>
                    <a:pt x="170294" y="80192"/>
                    <a:pt x="170084" y="80087"/>
                  </a:cubicBezTo>
                  <a:lnTo>
                    <a:pt x="170084" y="79611"/>
                  </a:lnTo>
                  <a:cubicBezTo>
                    <a:pt x="170084" y="78849"/>
                    <a:pt x="171513" y="78087"/>
                    <a:pt x="172465" y="77897"/>
                  </a:cubicBezTo>
                  <a:cubicBezTo>
                    <a:pt x="173275" y="77697"/>
                    <a:pt x="174132" y="77697"/>
                    <a:pt x="174942" y="77897"/>
                  </a:cubicBezTo>
                  <a:cubicBezTo>
                    <a:pt x="175637" y="78287"/>
                    <a:pt x="176428" y="78478"/>
                    <a:pt x="177228" y="78468"/>
                  </a:cubicBezTo>
                  <a:cubicBezTo>
                    <a:pt x="177504" y="78554"/>
                    <a:pt x="177809" y="78554"/>
                    <a:pt x="178085" y="78468"/>
                  </a:cubicBezTo>
                  <a:cubicBezTo>
                    <a:pt x="178523" y="78173"/>
                    <a:pt x="178866" y="77735"/>
                    <a:pt x="179038" y="77230"/>
                  </a:cubicBezTo>
                  <a:cubicBezTo>
                    <a:pt x="179133" y="76915"/>
                    <a:pt x="179133" y="76592"/>
                    <a:pt x="179038" y="76277"/>
                  </a:cubicBezTo>
                  <a:cubicBezTo>
                    <a:pt x="179038" y="75420"/>
                    <a:pt x="177799" y="75134"/>
                    <a:pt x="176656" y="75229"/>
                  </a:cubicBezTo>
                  <a:cubicBezTo>
                    <a:pt x="175513" y="75325"/>
                    <a:pt x="174180" y="75229"/>
                    <a:pt x="173132" y="75229"/>
                  </a:cubicBezTo>
                  <a:cubicBezTo>
                    <a:pt x="172084" y="75229"/>
                    <a:pt x="171894" y="75229"/>
                    <a:pt x="171989" y="74467"/>
                  </a:cubicBezTo>
                  <a:cubicBezTo>
                    <a:pt x="172084" y="73706"/>
                    <a:pt x="172751" y="73420"/>
                    <a:pt x="173418" y="73134"/>
                  </a:cubicBezTo>
                  <a:cubicBezTo>
                    <a:pt x="173980" y="72991"/>
                    <a:pt x="174570" y="72991"/>
                    <a:pt x="175132" y="73134"/>
                  </a:cubicBezTo>
                  <a:lnTo>
                    <a:pt x="176656" y="73134"/>
                  </a:lnTo>
                  <a:cubicBezTo>
                    <a:pt x="177114" y="73134"/>
                    <a:pt x="177561" y="72972"/>
                    <a:pt x="177895" y="72658"/>
                  </a:cubicBezTo>
                  <a:cubicBezTo>
                    <a:pt x="178561" y="71896"/>
                    <a:pt x="178371" y="71038"/>
                    <a:pt x="177895" y="70753"/>
                  </a:cubicBezTo>
                  <a:cubicBezTo>
                    <a:pt x="177256" y="70705"/>
                    <a:pt x="176628" y="70705"/>
                    <a:pt x="175990" y="70753"/>
                  </a:cubicBezTo>
                  <a:cubicBezTo>
                    <a:pt x="175990" y="70753"/>
                    <a:pt x="175990" y="70182"/>
                    <a:pt x="175990" y="69705"/>
                  </a:cubicBezTo>
                  <a:cubicBezTo>
                    <a:pt x="176247" y="69239"/>
                    <a:pt x="176647" y="68867"/>
                    <a:pt x="177133" y="68657"/>
                  </a:cubicBezTo>
                  <a:cubicBezTo>
                    <a:pt x="177504" y="68562"/>
                    <a:pt x="177904" y="68562"/>
                    <a:pt x="178276" y="68657"/>
                  </a:cubicBezTo>
                  <a:cubicBezTo>
                    <a:pt x="179190" y="68791"/>
                    <a:pt x="180124" y="68791"/>
                    <a:pt x="181038" y="68657"/>
                  </a:cubicBezTo>
                  <a:cubicBezTo>
                    <a:pt x="182171" y="68296"/>
                    <a:pt x="183143" y="67553"/>
                    <a:pt x="183800" y="66562"/>
                  </a:cubicBezTo>
                  <a:cubicBezTo>
                    <a:pt x="183800" y="65991"/>
                    <a:pt x="184372" y="65133"/>
                    <a:pt x="183800" y="64752"/>
                  </a:cubicBezTo>
                  <a:cubicBezTo>
                    <a:pt x="183648" y="64714"/>
                    <a:pt x="183476" y="64714"/>
                    <a:pt x="183324" y="64752"/>
                  </a:cubicBezTo>
                  <a:cubicBezTo>
                    <a:pt x="182095" y="64619"/>
                    <a:pt x="180857" y="64885"/>
                    <a:pt x="179800" y="65514"/>
                  </a:cubicBezTo>
                  <a:cubicBezTo>
                    <a:pt x="179276" y="65895"/>
                    <a:pt x="178628" y="66067"/>
                    <a:pt x="177990" y="65991"/>
                  </a:cubicBezTo>
                  <a:cubicBezTo>
                    <a:pt x="177990" y="65991"/>
                    <a:pt x="177323" y="65991"/>
                    <a:pt x="177514" y="65324"/>
                  </a:cubicBezTo>
                  <a:cubicBezTo>
                    <a:pt x="177685" y="64866"/>
                    <a:pt x="177980" y="64466"/>
                    <a:pt x="178371" y="64181"/>
                  </a:cubicBezTo>
                  <a:cubicBezTo>
                    <a:pt x="178790" y="63905"/>
                    <a:pt x="179142" y="63552"/>
                    <a:pt x="179419" y="63133"/>
                  </a:cubicBezTo>
                  <a:cubicBezTo>
                    <a:pt x="179657" y="62723"/>
                    <a:pt x="179657" y="62209"/>
                    <a:pt x="179419" y="61800"/>
                  </a:cubicBezTo>
                  <a:cubicBezTo>
                    <a:pt x="179209" y="61533"/>
                    <a:pt x="178952" y="61304"/>
                    <a:pt x="178657" y="61133"/>
                  </a:cubicBezTo>
                  <a:lnTo>
                    <a:pt x="178657" y="61133"/>
                  </a:lnTo>
                  <a:cubicBezTo>
                    <a:pt x="178323" y="60647"/>
                    <a:pt x="178323" y="59999"/>
                    <a:pt x="178657" y="59514"/>
                  </a:cubicBezTo>
                  <a:cubicBezTo>
                    <a:pt x="178914" y="59094"/>
                    <a:pt x="179323" y="58780"/>
                    <a:pt x="179800" y="58656"/>
                  </a:cubicBezTo>
                  <a:cubicBezTo>
                    <a:pt x="180104" y="58542"/>
                    <a:pt x="180447" y="58542"/>
                    <a:pt x="180752" y="58656"/>
                  </a:cubicBezTo>
                  <a:cubicBezTo>
                    <a:pt x="180752" y="58656"/>
                    <a:pt x="180752" y="59228"/>
                    <a:pt x="181419" y="59323"/>
                  </a:cubicBezTo>
                  <a:lnTo>
                    <a:pt x="181419" y="59323"/>
                  </a:lnTo>
                  <a:cubicBezTo>
                    <a:pt x="181419" y="59323"/>
                    <a:pt x="182181" y="59323"/>
                    <a:pt x="182371" y="59323"/>
                  </a:cubicBezTo>
                  <a:cubicBezTo>
                    <a:pt x="182953" y="58456"/>
                    <a:pt x="182953" y="57332"/>
                    <a:pt x="182371" y="56466"/>
                  </a:cubicBezTo>
                  <a:cubicBezTo>
                    <a:pt x="182143" y="55627"/>
                    <a:pt x="181324" y="55103"/>
                    <a:pt x="180466" y="55227"/>
                  </a:cubicBezTo>
                  <a:cubicBezTo>
                    <a:pt x="180466" y="55227"/>
                    <a:pt x="179609" y="55227"/>
                    <a:pt x="179419" y="55227"/>
                  </a:cubicBezTo>
                  <a:cubicBezTo>
                    <a:pt x="179228" y="55227"/>
                    <a:pt x="179419" y="53703"/>
                    <a:pt x="178657" y="53513"/>
                  </a:cubicBezTo>
                  <a:lnTo>
                    <a:pt x="154749" y="46464"/>
                  </a:lnTo>
                  <a:lnTo>
                    <a:pt x="43592" y="13603"/>
                  </a:lnTo>
                  <a:cubicBezTo>
                    <a:pt x="42287" y="13193"/>
                    <a:pt x="40954" y="12908"/>
                    <a:pt x="39591" y="12746"/>
                  </a:cubicBezTo>
                  <a:cubicBezTo>
                    <a:pt x="38134" y="12355"/>
                    <a:pt x="36706" y="11879"/>
                    <a:pt x="35305" y="11317"/>
                  </a:cubicBezTo>
                  <a:cubicBezTo>
                    <a:pt x="34019" y="10803"/>
                    <a:pt x="32677" y="10450"/>
                    <a:pt x="31305" y="10269"/>
                  </a:cubicBezTo>
                  <a:cubicBezTo>
                    <a:pt x="31305" y="10269"/>
                    <a:pt x="31972" y="10746"/>
                    <a:pt x="33115" y="11222"/>
                  </a:cubicBezTo>
                  <a:lnTo>
                    <a:pt x="36639" y="12460"/>
                  </a:lnTo>
                  <a:cubicBezTo>
                    <a:pt x="37782" y="12460"/>
                    <a:pt x="38544" y="13317"/>
                    <a:pt x="37877" y="13317"/>
                  </a:cubicBezTo>
                  <a:cubicBezTo>
                    <a:pt x="36448" y="12965"/>
                    <a:pt x="35048" y="12517"/>
                    <a:pt x="33686" y="11983"/>
                  </a:cubicBezTo>
                  <a:lnTo>
                    <a:pt x="29019" y="10079"/>
                  </a:lnTo>
                  <a:lnTo>
                    <a:pt x="26352" y="9126"/>
                  </a:lnTo>
                  <a:lnTo>
                    <a:pt x="24256" y="5697"/>
                  </a:lnTo>
                  <a:cubicBezTo>
                    <a:pt x="24256" y="5697"/>
                    <a:pt x="24256" y="5697"/>
                    <a:pt x="25685" y="6459"/>
                  </a:cubicBezTo>
                  <a:lnTo>
                    <a:pt x="29686" y="8078"/>
                  </a:lnTo>
                  <a:cubicBezTo>
                    <a:pt x="31105" y="8478"/>
                    <a:pt x="32448" y="9088"/>
                    <a:pt x="33686" y="9888"/>
                  </a:cubicBezTo>
                  <a:cubicBezTo>
                    <a:pt x="33686" y="9888"/>
                    <a:pt x="32162" y="9888"/>
                    <a:pt x="30924" y="9221"/>
                  </a:cubicBezTo>
                  <a:lnTo>
                    <a:pt x="27781" y="7888"/>
                  </a:lnTo>
                  <a:cubicBezTo>
                    <a:pt x="26304" y="7145"/>
                    <a:pt x="24780" y="6507"/>
                    <a:pt x="23209" y="5983"/>
                  </a:cubicBezTo>
                  <a:cubicBezTo>
                    <a:pt x="21780" y="5983"/>
                    <a:pt x="21018" y="5411"/>
                    <a:pt x="21399" y="5983"/>
                  </a:cubicBezTo>
                  <a:cubicBezTo>
                    <a:pt x="22294" y="6478"/>
                    <a:pt x="23218" y="6926"/>
                    <a:pt x="24161" y="7316"/>
                  </a:cubicBezTo>
                  <a:lnTo>
                    <a:pt x="27876" y="8936"/>
                  </a:lnTo>
                  <a:cubicBezTo>
                    <a:pt x="28543" y="8936"/>
                    <a:pt x="29114" y="9507"/>
                    <a:pt x="28924" y="9507"/>
                  </a:cubicBezTo>
                  <a:cubicBezTo>
                    <a:pt x="26561" y="8669"/>
                    <a:pt x="24237" y="7716"/>
                    <a:pt x="21970" y="6649"/>
                  </a:cubicBezTo>
                  <a:lnTo>
                    <a:pt x="19970" y="5697"/>
                  </a:lnTo>
                  <a:lnTo>
                    <a:pt x="17589" y="4935"/>
                  </a:lnTo>
                  <a:lnTo>
                    <a:pt x="17589" y="4935"/>
                  </a:lnTo>
                  <a:cubicBezTo>
                    <a:pt x="18789" y="5612"/>
                    <a:pt x="20027" y="6221"/>
                    <a:pt x="21304" y="6745"/>
                  </a:cubicBezTo>
                  <a:cubicBezTo>
                    <a:pt x="22713" y="7269"/>
                    <a:pt x="24085" y="7907"/>
                    <a:pt x="25399" y="8650"/>
                  </a:cubicBezTo>
                  <a:cubicBezTo>
                    <a:pt x="21685" y="7221"/>
                    <a:pt x="17779" y="5411"/>
                    <a:pt x="15398" y="4363"/>
                  </a:cubicBezTo>
                  <a:lnTo>
                    <a:pt x="13207" y="3316"/>
                  </a:lnTo>
                  <a:lnTo>
                    <a:pt x="9969" y="1982"/>
                  </a:lnTo>
                  <a:lnTo>
                    <a:pt x="9016" y="1982"/>
                  </a:lnTo>
                  <a:cubicBezTo>
                    <a:pt x="10217" y="2668"/>
                    <a:pt x="11455" y="3268"/>
                    <a:pt x="12731" y="3792"/>
                  </a:cubicBezTo>
                  <a:lnTo>
                    <a:pt x="19970" y="7031"/>
                  </a:lnTo>
                  <a:cubicBezTo>
                    <a:pt x="20665" y="7298"/>
                    <a:pt x="21332" y="7612"/>
                    <a:pt x="21970" y="7983"/>
                  </a:cubicBezTo>
                  <a:cubicBezTo>
                    <a:pt x="21970" y="7983"/>
                    <a:pt x="20732" y="7983"/>
                    <a:pt x="19589" y="7126"/>
                  </a:cubicBezTo>
                  <a:lnTo>
                    <a:pt x="16255" y="5602"/>
                  </a:lnTo>
                  <a:lnTo>
                    <a:pt x="12826" y="4173"/>
                  </a:lnTo>
                  <a:cubicBezTo>
                    <a:pt x="11683" y="4173"/>
                    <a:pt x="11969" y="4173"/>
                    <a:pt x="12826" y="4173"/>
                  </a:cubicBezTo>
                  <a:lnTo>
                    <a:pt x="16541" y="6078"/>
                  </a:lnTo>
                  <a:lnTo>
                    <a:pt x="18732" y="7126"/>
                  </a:lnTo>
                  <a:cubicBezTo>
                    <a:pt x="15970" y="5983"/>
                    <a:pt x="12922" y="4459"/>
                    <a:pt x="10255" y="3125"/>
                  </a:cubicBezTo>
                  <a:lnTo>
                    <a:pt x="7969" y="2078"/>
                  </a:lnTo>
                  <a:lnTo>
                    <a:pt x="5968" y="1221"/>
                  </a:lnTo>
                  <a:lnTo>
                    <a:pt x="5968" y="1221"/>
                  </a:lnTo>
                  <a:lnTo>
                    <a:pt x="9874" y="3316"/>
                  </a:lnTo>
                  <a:lnTo>
                    <a:pt x="15493" y="5983"/>
                  </a:lnTo>
                  <a:lnTo>
                    <a:pt x="17017" y="6840"/>
                  </a:lnTo>
                  <a:lnTo>
                    <a:pt x="16351" y="6840"/>
                  </a:lnTo>
                  <a:lnTo>
                    <a:pt x="8064" y="2744"/>
                  </a:lnTo>
                  <a:lnTo>
                    <a:pt x="4159" y="935"/>
                  </a:lnTo>
                  <a:cubicBezTo>
                    <a:pt x="3492" y="935"/>
                    <a:pt x="3016" y="363"/>
                    <a:pt x="4159" y="935"/>
                  </a:cubicBezTo>
                  <a:lnTo>
                    <a:pt x="5397" y="1601"/>
                  </a:lnTo>
                  <a:lnTo>
                    <a:pt x="11016" y="4363"/>
                  </a:lnTo>
                  <a:lnTo>
                    <a:pt x="17017" y="7412"/>
                  </a:lnTo>
                  <a:cubicBezTo>
                    <a:pt x="17017" y="7412"/>
                    <a:pt x="16446" y="7412"/>
                    <a:pt x="15493" y="6840"/>
                  </a:cubicBezTo>
                  <a:lnTo>
                    <a:pt x="12636" y="5411"/>
                  </a:lnTo>
                  <a:lnTo>
                    <a:pt x="12064" y="5411"/>
                  </a:lnTo>
                  <a:lnTo>
                    <a:pt x="13684" y="6364"/>
                  </a:lnTo>
                  <a:lnTo>
                    <a:pt x="15779" y="7602"/>
                  </a:lnTo>
                  <a:lnTo>
                    <a:pt x="9112" y="4078"/>
                  </a:lnTo>
                  <a:lnTo>
                    <a:pt x="1015" y="-304"/>
                  </a:lnTo>
                  <a:lnTo>
                    <a:pt x="539" y="-304"/>
                  </a:lnTo>
                  <a:lnTo>
                    <a:pt x="2730" y="1030"/>
                  </a:lnTo>
                  <a:lnTo>
                    <a:pt x="5873" y="2840"/>
                  </a:lnTo>
                  <a:lnTo>
                    <a:pt x="10350" y="5316"/>
                  </a:lnTo>
                  <a:cubicBezTo>
                    <a:pt x="11474" y="5935"/>
                    <a:pt x="12560" y="6640"/>
                    <a:pt x="13588" y="7412"/>
                  </a:cubicBezTo>
                  <a:cubicBezTo>
                    <a:pt x="12674" y="7097"/>
                    <a:pt x="11807" y="6640"/>
                    <a:pt x="11016" y="6078"/>
                  </a:cubicBezTo>
                  <a:lnTo>
                    <a:pt x="7207" y="3887"/>
                  </a:lnTo>
                  <a:cubicBezTo>
                    <a:pt x="6064" y="3221"/>
                    <a:pt x="5492" y="2840"/>
                    <a:pt x="6540" y="3887"/>
                  </a:cubicBezTo>
                  <a:lnTo>
                    <a:pt x="7873" y="4745"/>
                  </a:lnTo>
                  <a:lnTo>
                    <a:pt x="10921" y="6555"/>
                  </a:lnTo>
                  <a:lnTo>
                    <a:pt x="14065" y="8459"/>
                  </a:lnTo>
                  <a:cubicBezTo>
                    <a:pt x="14731" y="8459"/>
                    <a:pt x="14827" y="9031"/>
                    <a:pt x="14065" y="8459"/>
                  </a:cubicBezTo>
                  <a:lnTo>
                    <a:pt x="11683" y="7031"/>
                  </a:lnTo>
                  <a:lnTo>
                    <a:pt x="5302" y="3030"/>
                  </a:lnTo>
                  <a:lnTo>
                    <a:pt x="2254" y="1030"/>
                  </a:lnTo>
                  <a:lnTo>
                    <a:pt x="-32" y="-399"/>
                  </a:lnTo>
                  <a:lnTo>
                    <a:pt x="-32" y="-399"/>
                  </a:lnTo>
                  <a:lnTo>
                    <a:pt x="1396" y="554"/>
                  </a:lnTo>
                  <a:lnTo>
                    <a:pt x="2825" y="1506"/>
                  </a:lnTo>
                  <a:lnTo>
                    <a:pt x="7302" y="4459"/>
                  </a:lnTo>
                  <a:cubicBezTo>
                    <a:pt x="7854" y="4783"/>
                    <a:pt x="8359" y="5163"/>
                    <a:pt x="8826" y="5602"/>
                  </a:cubicBezTo>
                  <a:lnTo>
                    <a:pt x="8826" y="5602"/>
                  </a:lnTo>
                  <a:lnTo>
                    <a:pt x="6254" y="3887"/>
                  </a:lnTo>
                  <a:lnTo>
                    <a:pt x="3492" y="2078"/>
                  </a:lnTo>
                  <a:cubicBezTo>
                    <a:pt x="2730" y="1601"/>
                    <a:pt x="2349" y="1315"/>
                    <a:pt x="2825" y="2078"/>
                  </a:cubicBezTo>
                  <a:lnTo>
                    <a:pt x="4730" y="3411"/>
                  </a:lnTo>
                  <a:lnTo>
                    <a:pt x="6635" y="4745"/>
                  </a:lnTo>
                  <a:lnTo>
                    <a:pt x="13303" y="9221"/>
                  </a:lnTo>
                  <a:lnTo>
                    <a:pt x="15303" y="10650"/>
                  </a:lnTo>
                  <a:lnTo>
                    <a:pt x="14636" y="10650"/>
                  </a:lnTo>
                  <a:lnTo>
                    <a:pt x="13207" y="9697"/>
                  </a:lnTo>
                  <a:lnTo>
                    <a:pt x="10826" y="8078"/>
                  </a:lnTo>
                  <a:lnTo>
                    <a:pt x="8349" y="6459"/>
                  </a:lnTo>
                  <a:cubicBezTo>
                    <a:pt x="7873" y="6459"/>
                    <a:pt x="8349" y="6459"/>
                    <a:pt x="8349" y="6459"/>
                  </a:cubicBezTo>
                  <a:lnTo>
                    <a:pt x="10636" y="8078"/>
                  </a:lnTo>
                  <a:lnTo>
                    <a:pt x="12636" y="9507"/>
                  </a:lnTo>
                  <a:lnTo>
                    <a:pt x="13684" y="10269"/>
                  </a:lnTo>
                  <a:lnTo>
                    <a:pt x="13684" y="10269"/>
                  </a:lnTo>
                  <a:cubicBezTo>
                    <a:pt x="13684" y="10269"/>
                    <a:pt x="13684" y="10269"/>
                    <a:pt x="12445" y="9697"/>
                  </a:cubicBezTo>
                  <a:lnTo>
                    <a:pt x="9493" y="7507"/>
                  </a:lnTo>
                  <a:lnTo>
                    <a:pt x="6540" y="5221"/>
                  </a:lnTo>
                  <a:lnTo>
                    <a:pt x="5873" y="5221"/>
                  </a:lnTo>
                  <a:cubicBezTo>
                    <a:pt x="5873" y="5221"/>
                    <a:pt x="5873" y="5221"/>
                    <a:pt x="5873" y="5221"/>
                  </a:cubicBezTo>
                  <a:lnTo>
                    <a:pt x="6445" y="5792"/>
                  </a:lnTo>
                  <a:lnTo>
                    <a:pt x="9778" y="8459"/>
                  </a:lnTo>
                  <a:lnTo>
                    <a:pt x="13207" y="10936"/>
                  </a:lnTo>
                  <a:cubicBezTo>
                    <a:pt x="13817" y="11364"/>
                    <a:pt x="14388" y="11850"/>
                    <a:pt x="14922" y="12365"/>
                  </a:cubicBezTo>
                  <a:cubicBezTo>
                    <a:pt x="14922" y="12365"/>
                    <a:pt x="14922" y="12365"/>
                    <a:pt x="14446" y="12365"/>
                  </a:cubicBezTo>
                  <a:lnTo>
                    <a:pt x="12636" y="11031"/>
                  </a:lnTo>
                  <a:lnTo>
                    <a:pt x="11398" y="10079"/>
                  </a:lnTo>
                  <a:lnTo>
                    <a:pt x="10445" y="9507"/>
                  </a:lnTo>
                  <a:cubicBezTo>
                    <a:pt x="10445" y="9507"/>
                    <a:pt x="10445" y="10079"/>
                    <a:pt x="11588" y="10746"/>
                  </a:cubicBezTo>
                  <a:lnTo>
                    <a:pt x="13970" y="12555"/>
                  </a:lnTo>
                  <a:cubicBezTo>
                    <a:pt x="13970" y="12555"/>
                    <a:pt x="13970" y="13032"/>
                    <a:pt x="13970" y="13127"/>
                  </a:cubicBezTo>
                  <a:cubicBezTo>
                    <a:pt x="13722" y="13184"/>
                    <a:pt x="13455" y="13184"/>
                    <a:pt x="13207" y="13127"/>
                  </a:cubicBezTo>
                  <a:lnTo>
                    <a:pt x="12064" y="12174"/>
                  </a:lnTo>
                  <a:lnTo>
                    <a:pt x="9207" y="9888"/>
                  </a:lnTo>
                  <a:lnTo>
                    <a:pt x="7397" y="8554"/>
                  </a:lnTo>
                  <a:cubicBezTo>
                    <a:pt x="7397" y="8554"/>
                    <a:pt x="7397" y="8554"/>
                    <a:pt x="7397" y="9031"/>
                  </a:cubicBezTo>
                  <a:lnTo>
                    <a:pt x="7969" y="9697"/>
                  </a:lnTo>
                  <a:cubicBezTo>
                    <a:pt x="9112" y="10746"/>
                    <a:pt x="10350" y="11793"/>
                    <a:pt x="11493" y="12650"/>
                  </a:cubicBezTo>
                  <a:lnTo>
                    <a:pt x="13303" y="14079"/>
                  </a:lnTo>
                  <a:lnTo>
                    <a:pt x="14160" y="14936"/>
                  </a:lnTo>
                  <a:cubicBezTo>
                    <a:pt x="14160" y="14936"/>
                    <a:pt x="14160" y="14936"/>
                    <a:pt x="13684" y="14936"/>
                  </a:cubicBezTo>
                  <a:lnTo>
                    <a:pt x="12922" y="14460"/>
                  </a:lnTo>
                  <a:cubicBezTo>
                    <a:pt x="12922" y="14460"/>
                    <a:pt x="12922" y="14460"/>
                    <a:pt x="12922" y="15127"/>
                  </a:cubicBezTo>
                  <a:lnTo>
                    <a:pt x="13970" y="16174"/>
                  </a:lnTo>
                  <a:lnTo>
                    <a:pt x="14731" y="16937"/>
                  </a:lnTo>
                  <a:cubicBezTo>
                    <a:pt x="14731" y="17413"/>
                    <a:pt x="15493" y="17889"/>
                    <a:pt x="15303" y="17889"/>
                  </a:cubicBezTo>
                  <a:lnTo>
                    <a:pt x="14350" y="17223"/>
                  </a:lnTo>
                  <a:lnTo>
                    <a:pt x="13303" y="16080"/>
                  </a:lnTo>
                  <a:lnTo>
                    <a:pt x="12255" y="15031"/>
                  </a:lnTo>
                  <a:lnTo>
                    <a:pt x="12255" y="15031"/>
                  </a:lnTo>
                  <a:lnTo>
                    <a:pt x="11303" y="14174"/>
                  </a:lnTo>
                  <a:lnTo>
                    <a:pt x="11303" y="14174"/>
                  </a:lnTo>
                  <a:cubicBezTo>
                    <a:pt x="13303" y="16174"/>
                    <a:pt x="15208" y="18175"/>
                    <a:pt x="16732" y="19985"/>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7323EA68-5CA8-6BFE-869A-6FDF5EB9F7B5}"/>
                </a:ext>
              </a:extLst>
            </p:cNvPr>
            <p:cNvSpPr/>
            <p:nvPr/>
          </p:nvSpPr>
          <p:spPr>
            <a:xfrm>
              <a:off x="7011161" y="3208972"/>
              <a:ext cx="2190" cy="2689"/>
            </a:xfrm>
            <a:custGeom>
              <a:avLst/>
              <a:gdLst>
                <a:gd name="connsiteX0" fmla="*/ -32 w 2190"/>
                <a:gd name="connsiteY0" fmla="*/ -399 h 2689"/>
                <a:gd name="connsiteX1" fmla="*/ -32 w 2190"/>
                <a:gd name="connsiteY1" fmla="*/ 935 h 2689"/>
                <a:gd name="connsiteX2" fmla="*/ 2159 w 2190"/>
                <a:gd name="connsiteY2" fmla="*/ 2268 h 2689"/>
                <a:gd name="connsiteX3" fmla="*/ 2159 w 2190"/>
                <a:gd name="connsiteY3" fmla="*/ 2268 h 2689"/>
                <a:gd name="connsiteX4" fmla="*/ 253 w 2190"/>
                <a:gd name="connsiteY4" fmla="*/ 649 h 2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 h="2689">
                  <a:moveTo>
                    <a:pt x="-32" y="-399"/>
                  </a:moveTo>
                  <a:cubicBezTo>
                    <a:pt x="53" y="39"/>
                    <a:pt x="53" y="496"/>
                    <a:pt x="-32" y="935"/>
                  </a:cubicBezTo>
                  <a:cubicBezTo>
                    <a:pt x="282" y="1849"/>
                    <a:pt x="1206" y="2411"/>
                    <a:pt x="2159" y="2268"/>
                  </a:cubicBezTo>
                  <a:lnTo>
                    <a:pt x="2159" y="2268"/>
                  </a:lnTo>
                  <a:lnTo>
                    <a:pt x="253" y="649"/>
                  </a:lnTo>
                  <a:close/>
                </a:path>
              </a:pathLst>
            </a:custGeom>
            <a:solidFill>
              <a:srgbClr val="B4B4DA"/>
            </a:solid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BA1715F9-411F-7434-7063-4DF052CE1667}"/>
                </a:ext>
              </a:extLst>
            </p:cNvPr>
            <p:cNvSpPr/>
            <p:nvPr/>
          </p:nvSpPr>
          <p:spPr>
            <a:xfrm>
              <a:off x="6695883" y="3072379"/>
              <a:ext cx="108114" cy="109085"/>
            </a:xfrm>
            <a:custGeom>
              <a:avLst/>
              <a:gdLst>
                <a:gd name="connsiteX0" fmla="*/ 105981 w 108114"/>
                <a:gd name="connsiteY0" fmla="*/ 23609 h 109085"/>
                <a:gd name="connsiteX1" fmla="*/ 105028 w 108114"/>
                <a:gd name="connsiteY1" fmla="*/ 22275 h 109085"/>
                <a:gd name="connsiteX2" fmla="*/ 106267 w 108114"/>
                <a:gd name="connsiteY2" fmla="*/ 21227 h 109085"/>
                <a:gd name="connsiteX3" fmla="*/ 108077 w 108114"/>
                <a:gd name="connsiteY3" fmla="*/ 19704 h 109085"/>
                <a:gd name="connsiteX4" fmla="*/ 106172 w 108114"/>
                <a:gd name="connsiteY4" fmla="*/ 18561 h 109085"/>
                <a:gd name="connsiteX5" fmla="*/ 104171 w 108114"/>
                <a:gd name="connsiteY5" fmla="*/ 19228 h 109085"/>
                <a:gd name="connsiteX6" fmla="*/ 102743 w 108114"/>
                <a:gd name="connsiteY6" fmla="*/ 20561 h 109085"/>
                <a:gd name="connsiteX7" fmla="*/ 101600 w 108114"/>
                <a:gd name="connsiteY7" fmla="*/ 20561 h 109085"/>
                <a:gd name="connsiteX8" fmla="*/ 103314 w 108114"/>
                <a:gd name="connsiteY8" fmla="*/ 17989 h 109085"/>
                <a:gd name="connsiteX9" fmla="*/ 104552 w 108114"/>
                <a:gd name="connsiteY9" fmla="*/ 17322 h 109085"/>
                <a:gd name="connsiteX10" fmla="*/ 104667 w 108114"/>
                <a:gd name="connsiteY10" fmla="*/ 16389 h 109085"/>
                <a:gd name="connsiteX11" fmla="*/ 104552 w 108114"/>
                <a:gd name="connsiteY11" fmla="*/ 16275 h 109085"/>
                <a:gd name="connsiteX12" fmla="*/ 103981 w 108114"/>
                <a:gd name="connsiteY12" fmla="*/ 16275 h 109085"/>
                <a:gd name="connsiteX13" fmla="*/ 101219 w 108114"/>
                <a:gd name="connsiteY13" fmla="*/ 17322 h 109085"/>
                <a:gd name="connsiteX14" fmla="*/ 99599 w 108114"/>
                <a:gd name="connsiteY14" fmla="*/ 18751 h 109085"/>
                <a:gd name="connsiteX15" fmla="*/ 102552 w 108114"/>
                <a:gd name="connsiteY15" fmla="*/ 15037 h 109085"/>
                <a:gd name="connsiteX16" fmla="*/ 104267 w 108114"/>
                <a:gd name="connsiteY16" fmla="*/ 14465 h 109085"/>
                <a:gd name="connsiteX17" fmla="*/ 104267 w 108114"/>
                <a:gd name="connsiteY17" fmla="*/ 13227 h 109085"/>
                <a:gd name="connsiteX18" fmla="*/ 102838 w 108114"/>
                <a:gd name="connsiteY18" fmla="*/ 12465 h 109085"/>
                <a:gd name="connsiteX19" fmla="*/ 98837 w 108114"/>
                <a:gd name="connsiteY19" fmla="*/ 13131 h 109085"/>
                <a:gd name="connsiteX20" fmla="*/ 96932 w 108114"/>
                <a:gd name="connsiteY20" fmla="*/ 15893 h 109085"/>
                <a:gd name="connsiteX21" fmla="*/ 95694 w 108114"/>
                <a:gd name="connsiteY21" fmla="*/ 16560 h 109085"/>
                <a:gd name="connsiteX22" fmla="*/ 94646 w 108114"/>
                <a:gd name="connsiteY22" fmla="*/ 15322 h 109085"/>
                <a:gd name="connsiteX23" fmla="*/ 95503 w 108114"/>
                <a:gd name="connsiteY23" fmla="*/ 13988 h 109085"/>
                <a:gd name="connsiteX24" fmla="*/ 95503 w 108114"/>
                <a:gd name="connsiteY24" fmla="*/ 12465 h 109085"/>
                <a:gd name="connsiteX25" fmla="*/ 93218 w 108114"/>
                <a:gd name="connsiteY25" fmla="*/ 11988 h 109085"/>
                <a:gd name="connsiteX26" fmla="*/ 91694 w 108114"/>
                <a:gd name="connsiteY26" fmla="*/ 13417 h 109085"/>
                <a:gd name="connsiteX27" fmla="*/ 91122 w 108114"/>
                <a:gd name="connsiteY27" fmla="*/ 14274 h 109085"/>
                <a:gd name="connsiteX28" fmla="*/ 91884 w 108114"/>
                <a:gd name="connsiteY28" fmla="*/ 10464 h 109085"/>
                <a:gd name="connsiteX29" fmla="*/ 92551 w 108114"/>
                <a:gd name="connsiteY29" fmla="*/ 9607 h 109085"/>
                <a:gd name="connsiteX30" fmla="*/ 92551 w 108114"/>
                <a:gd name="connsiteY30" fmla="*/ 8560 h 109085"/>
                <a:gd name="connsiteX31" fmla="*/ 91884 w 108114"/>
                <a:gd name="connsiteY31" fmla="*/ 8560 h 109085"/>
                <a:gd name="connsiteX32" fmla="*/ 89217 w 108114"/>
                <a:gd name="connsiteY32" fmla="*/ 9797 h 109085"/>
                <a:gd name="connsiteX33" fmla="*/ 88645 w 108114"/>
                <a:gd name="connsiteY33" fmla="*/ 12369 h 109085"/>
                <a:gd name="connsiteX34" fmla="*/ 87693 w 108114"/>
                <a:gd name="connsiteY34" fmla="*/ 12845 h 109085"/>
                <a:gd name="connsiteX35" fmla="*/ 87693 w 108114"/>
                <a:gd name="connsiteY35" fmla="*/ 8940 h 109085"/>
                <a:gd name="connsiteX36" fmla="*/ 86074 w 108114"/>
                <a:gd name="connsiteY36" fmla="*/ 6654 h 109085"/>
                <a:gd name="connsiteX37" fmla="*/ 84169 w 108114"/>
                <a:gd name="connsiteY37" fmla="*/ 6083 h 109085"/>
                <a:gd name="connsiteX38" fmla="*/ 84169 w 108114"/>
                <a:gd name="connsiteY38" fmla="*/ 6750 h 109085"/>
                <a:gd name="connsiteX39" fmla="*/ 85312 w 108114"/>
                <a:gd name="connsiteY39" fmla="*/ 9797 h 109085"/>
                <a:gd name="connsiteX40" fmla="*/ 85312 w 108114"/>
                <a:gd name="connsiteY40" fmla="*/ 12655 h 109085"/>
                <a:gd name="connsiteX41" fmla="*/ 84074 w 108114"/>
                <a:gd name="connsiteY41" fmla="*/ 11607 h 109085"/>
                <a:gd name="connsiteX42" fmla="*/ 84074 w 108114"/>
                <a:gd name="connsiteY42" fmla="*/ 10179 h 109085"/>
                <a:gd name="connsiteX43" fmla="*/ 84074 w 108114"/>
                <a:gd name="connsiteY43" fmla="*/ 10179 h 109085"/>
                <a:gd name="connsiteX44" fmla="*/ 82740 w 108114"/>
                <a:gd name="connsiteY44" fmla="*/ 10179 h 109085"/>
                <a:gd name="connsiteX45" fmla="*/ 81702 w 108114"/>
                <a:gd name="connsiteY45" fmla="*/ 11036 h 109085"/>
                <a:gd name="connsiteX46" fmla="*/ 81692 w 108114"/>
                <a:gd name="connsiteY46" fmla="*/ 11036 h 109085"/>
                <a:gd name="connsiteX47" fmla="*/ 81692 w 108114"/>
                <a:gd name="connsiteY47" fmla="*/ 7702 h 109085"/>
                <a:gd name="connsiteX48" fmla="*/ 79406 w 108114"/>
                <a:gd name="connsiteY48" fmla="*/ 2844 h 109085"/>
                <a:gd name="connsiteX49" fmla="*/ 78549 w 108114"/>
                <a:gd name="connsiteY49" fmla="*/ 2844 h 109085"/>
                <a:gd name="connsiteX50" fmla="*/ 76835 w 108114"/>
                <a:gd name="connsiteY50" fmla="*/ 3511 h 109085"/>
                <a:gd name="connsiteX51" fmla="*/ 76835 w 108114"/>
                <a:gd name="connsiteY51" fmla="*/ 5225 h 109085"/>
                <a:gd name="connsiteX52" fmla="*/ 76835 w 108114"/>
                <a:gd name="connsiteY52" fmla="*/ 7607 h 109085"/>
                <a:gd name="connsiteX53" fmla="*/ 75025 w 108114"/>
                <a:gd name="connsiteY53" fmla="*/ 9036 h 109085"/>
                <a:gd name="connsiteX54" fmla="*/ 73406 w 108114"/>
                <a:gd name="connsiteY54" fmla="*/ 7226 h 109085"/>
                <a:gd name="connsiteX55" fmla="*/ 73406 w 108114"/>
                <a:gd name="connsiteY55" fmla="*/ 5130 h 109085"/>
                <a:gd name="connsiteX56" fmla="*/ 71120 w 108114"/>
                <a:gd name="connsiteY56" fmla="*/ 4178 h 109085"/>
                <a:gd name="connsiteX57" fmla="*/ 71120 w 108114"/>
                <a:gd name="connsiteY57" fmla="*/ 4845 h 109085"/>
                <a:gd name="connsiteX58" fmla="*/ 71596 w 108114"/>
                <a:gd name="connsiteY58" fmla="*/ 6750 h 109085"/>
                <a:gd name="connsiteX59" fmla="*/ 71120 w 108114"/>
                <a:gd name="connsiteY59" fmla="*/ 8369 h 109085"/>
                <a:gd name="connsiteX60" fmla="*/ 69500 w 108114"/>
                <a:gd name="connsiteY60" fmla="*/ 8369 h 109085"/>
                <a:gd name="connsiteX61" fmla="*/ 68929 w 108114"/>
                <a:gd name="connsiteY61" fmla="*/ 6940 h 109085"/>
                <a:gd name="connsiteX62" fmla="*/ 68929 w 108114"/>
                <a:gd name="connsiteY62" fmla="*/ 3225 h 109085"/>
                <a:gd name="connsiteX63" fmla="*/ 68929 w 108114"/>
                <a:gd name="connsiteY63" fmla="*/ 1416 h 109085"/>
                <a:gd name="connsiteX64" fmla="*/ 67691 w 108114"/>
                <a:gd name="connsiteY64" fmla="*/ -299 h 109085"/>
                <a:gd name="connsiteX65" fmla="*/ 66357 w 108114"/>
                <a:gd name="connsiteY65" fmla="*/ -299 h 109085"/>
                <a:gd name="connsiteX66" fmla="*/ 65309 w 108114"/>
                <a:gd name="connsiteY66" fmla="*/ 272 h 109085"/>
                <a:gd name="connsiteX67" fmla="*/ 65309 w 108114"/>
                <a:gd name="connsiteY67" fmla="*/ 1225 h 109085"/>
                <a:gd name="connsiteX68" fmla="*/ 65786 w 108114"/>
                <a:gd name="connsiteY68" fmla="*/ 4083 h 109085"/>
                <a:gd name="connsiteX69" fmla="*/ 64928 w 108114"/>
                <a:gd name="connsiteY69" fmla="*/ 4845 h 109085"/>
                <a:gd name="connsiteX70" fmla="*/ 64071 w 108114"/>
                <a:gd name="connsiteY70" fmla="*/ 4845 h 109085"/>
                <a:gd name="connsiteX71" fmla="*/ 63500 w 108114"/>
                <a:gd name="connsiteY71" fmla="*/ 3130 h 109085"/>
                <a:gd name="connsiteX72" fmla="*/ 63500 w 108114"/>
                <a:gd name="connsiteY72" fmla="*/ 1320 h 109085"/>
                <a:gd name="connsiteX73" fmla="*/ 61595 w 108114"/>
                <a:gd name="connsiteY73" fmla="*/ 368 h 109085"/>
                <a:gd name="connsiteX74" fmla="*/ 60737 w 108114"/>
                <a:gd name="connsiteY74" fmla="*/ 1416 h 109085"/>
                <a:gd name="connsiteX75" fmla="*/ 61309 w 108114"/>
                <a:gd name="connsiteY75" fmla="*/ 2749 h 109085"/>
                <a:gd name="connsiteX76" fmla="*/ 62452 w 108114"/>
                <a:gd name="connsiteY76" fmla="*/ 7131 h 109085"/>
                <a:gd name="connsiteX77" fmla="*/ 61595 w 108114"/>
                <a:gd name="connsiteY77" fmla="*/ 8178 h 109085"/>
                <a:gd name="connsiteX78" fmla="*/ 60642 w 108114"/>
                <a:gd name="connsiteY78" fmla="*/ 7607 h 109085"/>
                <a:gd name="connsiteX79" fmla="*/ 60642 w 108114"/>
                <a:gd name="connsiteY79" fmla="*/ 6654 h 109085"/>
                <a:gd name="connsiteX80" fmla="*/ 60642 w 108114"/>
                <a:gd name="connsiteY80" fmla="*/ 5130 h 109085"/>
                <a:gd name="connsiteX81" fmla="*/ 59690 w 108114"/>
                <a:gd name="connsiteY81" fmla="*/ 3416 h 109085"/>
                <a:gd name="connsiteX82" fmla="*/ 57499 w 108114"/>
                <a:gd name="connsiteY82" fmla="*/ 3416 h 109085"/>
                <a:gd name="connsiteX83" fmla="*/ 57499 w 108114"/>
                <a:gd name="connsiteY83" fmla="*/ 5035 h 109085"/>
                <a:gd name="connsiteX84" fmla="*/ 57499 w 108114"/>
                <a:gd name="connsiteY84" fmla="*/ 6368 h 109085"/>
                <a:gd name="connsiteX85" fmla="*/ 57499 w 108114"/>
                <a:gd name="connsiteY85" fmla="*/ 7035 h 109085"/>
                <a:gd name="connsiteX86" fmla="*/ 57499 w 108114"/>
                <a:gd name="connsiteY86" fmla="*/ 7035 h 109085"/>
                <a:gd name="connsiteX87" fmla="*/ 55308 w 108114"/>
                <a:gd name="connsiteY87" fmla="*/ 5797 h 109085"/>
                <a:gd name="connsiteX88" fmla="*/ 55308 w 108114"/>
                <a:gd name="connsiteY88" fmla="*/ 3797 h 109085"/>
                <a:gd name="connsiteX89" fmla="*/ 55308 w 108114"/>
                <a:gd name="connsiteY89" fmla="*/ 1892 h 109085"/>
                <a:gd name="connsiteX90" fmla="*/ 55308 w 108114"/>
                <a:gd name="connsiteY90" fmla="*/ 1320 h 109085"/>
                <a:gd name="connsiteX91" fmla="*/ 53975 w 108114"/>
                <a:gd name="connsiteY91" fmla="*/ 1320 h 109085"/>
                <a:gd name="connsiteX92" fmla="*/ 53022 w 108114"/>
                <a:gd name="connsiteY92" fmla="*/ 1320 h 109085"/>
                <a:gd name="connsiteX93" fmla="*/ 52241 w 108114"/>
                <a:gd name="connsiteY93" fmla="*/ 3473 h 109085"/>
                <a:gd name="connsiteX94" fmla="*/ 52260 w 108114"/>
                <a:gd name="connsiteY94" fmla="*/ 3511 h 109085"/>
                <a:gd name="connsiteX95" fmla="*/ 53308 w 108114"/>
                <a:gd name="connsiteY95" fmla="*/ 5988 h 109085"/>
                <a:gd name="connsiteX96" fmla="*/ 52736 w 108114"/>
                <a:gd name="connsiteY96" fmla="*/ 7131 h 109085"/>
                <a:gd name="connsiteX97" fmla="*/ 51117 w 108114"/>
                <a:gd name="connsiteY97" fmla="*/ 6559 h 109085"/>
                <a:gd name="connsiteX98" fmla="*/ 51117 w 108114"/>
                <a:gd name="connsiteY98" fmla="*/ 5225 h 109085"/>
                <a:gd name="connsiteX99" fmla="*/ 51117 w 108114"/>
                <a:gd name="connsiteY99" fmla="*/ 4369 h 109085"/>
                <a:gd name="connsiteX100" fmla="*/ 50450 w 108114"/>
                <a:gd name="connsiteY100" fmla="*/ 3511 h 109085"/>
                <a:gd name="connsiteX101" fmla="*/ 48736 w 108114"/>
                <a:gd name="connsiteY101" fmla="*/ 4083 h 109085"/>
                <a:gd name="connsiteX102" fmla="*/ 48736 w 108114"/>
                <a:gd name="connsiteY102" fmla="*/ 5797 h 109085"/>
                <a:gd name="connsiteX103" fmla="*/ 47688 w 108114"/>
                <a:gd name="connsiteY103" fmla="*/ 5797 h 109085"/>
                <a:gd name="connsiteX104" fmla="*/ 46640 w 108114"/>
                <a:gd name="connsiteY104" fmla="*/ 5035 h 109085"/>
                <a:gd name="connsiteX105" fmla="*/ 46640 w 108114"/>
                <a:gd name="connsiteY105" fmla="*/ 4178 h 109085"/>
                <a:gd name="connsiteX106" fmla="*/ 46164 w 108114"/>
                <a:gd name="connsiteY106" fmla="*/ 1987 h 109085"/>
                <a:gd name="connsiteX107" fmla="*/ 44164 w 108114"/>
                <a:gd name="connsiteY107" fmla="*/ 178 h 109085"/>
                <a:gd name="connsiteX108" fmla="*/ 42640 w 108114"/>
                <a:gd name="connsiteY108" fmla="*/ 178 h 109085"/>
                <a:gd name="connsiteX109" fmla="*/ 43307 w 108114"/>
                <a:gd name="connsiteY109" fmla="*/ 3130 h 109085"/>
                <a:gd name="connsiteX110" fmla="*/ 43307 w 108114"/>
                <a:gd name="connsiteY110" fmla="*/ 4559 h 109085"/>
                <a:gd name="connsiteX111" fmla="*/ 42735 w 108114"/>
                <a:gd name="connsiteY111" fmla="*/ 5130 h 109085"/>
                <a:gd name="connsiteX112" fmla="*/ 41687 w 108114"/>
                <a:gd name="connsiteY112" fmla="*/ 5130 h 109085"/>
                <a:gd name="connsiteX113" fmla="*/ 40735 w 108114"/>
                <a:gd name="connsiteY113" fmla="*/ 4463 h 109085"/>
                <a:gd name="connsiteX114" fmla="*/ 39592 w 108114"/>
                <a:gd name="connsiteY114" fmla="*/ 4463 h 109085"/>
                <a:gd name="connsiteX115" fmla="*/ 39020 w 108114"/>
                <a:gd name="connsiteY115" fmla="*/ 5225 h 109085"/>
                <a:gd name="connsiteX116" fmla="*/ 38544 w 108114"/>
                <a:gd name="connsiteY116" fmla="*/ 5797 h 109085"/>
                <a:gd name="connsiteX117" fmla="*/ 37211 w 108114"/>
                <a:gd name="connsiteY117" fmla="*/ 5797 h 109085"/>
                <a:gd name="connsiteX118" fmla="*/ 36449 w 108114"/>
                <a:gd name="connsiteY118" fmla="*/ 4940 h 109085"/>
                <a:gd name="connsiteX119" fmla="*/ 36449 w 108114"/>
                <a:gd name="connsiteY119" fmla="*/ 4083 h 109085"/>
                <a:gd name="connsiteX120" fmla="*/ 37115 w 108114"/>
                <a:gd name="connsiteY120" fmla="*/ 3225 h 109085"/>
                <a:gd name="connsiteX121" fmla="*/ 37115 w 108114"/>
                <a:gd name="connsiteY121" fmla="*/ 3225 h 109085"/>
                <a:gd name="connsiteX122" fmla="*/ 37115 w 108114"/>
                <a:gd name="connsiteY122" fmla="*/ 2368 h 109085"/>
                <a:gd name="connsiteX123" fmla="*/ 34734 w 108114"/>
                <a:gd name="connsiteY123" fmla="*/ 2368 h 109085"/>
                <a:gd name="connsiteX124" fmla="*/ 33591 w 108114"/>
                <a:gd name="connsiteY124" fmla="*/ 4273 h 109085"/>
                <a:gd name="connsiteX125" fmla="*/ 33591 w 108114"/>
                <a:gd name="connsiteY125" fmla="*/ 5321 h 109085"/>
                <a:gd name="connsiteX126" fmla="*/ 32162 w 108114"/>
                <a:gd name="connsiteY126" fmla="*/ 6083 h 109085"/>
                <a:gd name="connsiteX127" fmla="*/ 32162 w 108114"/>
                <a:gd name="connsiteY127" fmla="*/ 6083 h 109085"/>
                <a:gd name="connsiteX128" fmla="*/ 31495 w 108114"/>
                <a:gd name="connsiteY128" fmla="*/ 4369 h 109085"/>
                <a:gd name="connsiteX129" fmla="*/ 32448 w 108114"/>
                <a:gd name="connsiteY129" fmla="*/ 2940 h 109085"/>
                <a:gd name="connsiteX130" fmla="*/ 32448 w 108114"/>
                <a:gd name="connsiteY130" fmla="*/ 1225 h 109085"/>
                <a:gd name="connsiteX131" fmla="*/ 30734 w 108114"/>
                <a:gd name="connsiteY131" fmla="*/ 1225 h 109085"/>
                <a:gd name="connsiteX132" fmla="*/ 29876 w 108114"/>
                <a:gd name="connsiteY132" fmla="*/ 2463 h 109085"/>
                <a:gd name="connsiteX133" fmla="*/ 29019 w 108114"/>
                <a:gd name="connsiteY133" fmla="*/ 2463 h 109085"/>
                <a:gd name="connsiteX134" fmla="*/ 30829 w 108114"/>
                <a:gd name="connsiteY134" fmla="*/ 8560 h 109085"/>
                <a:gd name="connsiteX135" fmla="*/ 29210 w 108114"/>
                <a:gd name="connsiteY135" fmla="*/ 18085 h 109085"/>
                <a:gd name="connsiteX136" fmla="*/ 17303 w 108114"/>
                <a:gd name="connsiteY136" fmla="*/ 46660 h 109085"/>
                <a:gd name="connsiteX137" fmla="*/ 12922 w 108114"/>
                <a:gd name="connsiteY137" fmla="*/ 56185 h 109085"/>
                <a:gd name="connsiteX138" fmla="*/ 8159 w 108114"/>
                <a:gd name="connsiteY138" fmla="*/ 65710 h 109085"/>
                <a:gd name="connsiteX139" fmla="*/ -32 w 108114"/>
                <a:gd name="connsiteY139" fmla="*/ 78282 h 109085"/>
                <a:gd name="connsiteX140" fmla="*/ 1111 w 108114"/>
                <a:gd name="connsiteY140" fmla="*/ 78282 h 109085"/>
                <a:gd name="connsiteX141" fmla="*/ 1682 w 108114"/>
                <a:gd name="connsiteY141" fmla="*/ 77520 h 109085"/>
                <a:gd name="connsiteX142" fmla="*/ 1682 w 108114"/>
                <a:gd name="connsiteY142" fmla="*/ 77520 h 109085"/>
                <a:gd name="connsiteX143" fmla="*/ 3111 w 108114"/>
                <a:gd name="connsiteY143" fmla="*/ 77520 h 109085"/>
                <a:gd name="connsiteX144" fmla="*/ 3873 w 108114"/>
                <a:gd name="connsiteY144" fmla="*/ 78377 h 109085"/>
                <a:gd name="connsiteX145" fmla="*/ 3873 w 108114"/>
                <a:gd name="connsiteY145" fmla="*/ 79235 h 109085"/>
                <a:gd name="connsiteX146" fmla="*/ 3206 w 108114"/>
                <a:gd name="connsiteY146" fmla="*/ 79997 h 109085"/>
                <a:gd name="connsiteX147" fmla="*/ 3206 w 108114"/>
                <a:gd name="connsiteY147" fmla="*/ 79997 h 109085"/>
                <a:gd name="connsiteX148" fmla="*/ 3206 w 108114"/>
                <a:gd name="connsiteY148" fmla="*/ 80759 h 109085"/>
                <a:gd name="connsiteX149" fmla="*/ 5587 w 108114"/>
                <a:gd name="connsiteY149" fmla="*/ 80759 h 109085"/>
                <a:gd name="connsiteX150" fmla="*/ 6826 w 108114"/>
                <a:gd name="connsiteY150" fmla="*/ 78949 h 109085"/>
                <a:gd name="connsiteX151" fmla="*/ 6826 w 108114"/>
                <a:gd name="connsiteY151" fmla="*/ 77901 h 109085"/>
                <a:gd name="connsiteX152" fmla="*/ 8350 w 108114"/>
                <a:gd name="connsiteY152" fmla="*/ 77044 h 109085"/>
                <a:gd name="connsiteX153" fmla="*/ 8350 w 108114"/>
                <a:gd name="connsiteY153" fmla="*/ 77044 h 109085"/>
                <a:gd name="connsiteX154" fmla="*/ 9017 w 108114"/>
                <a:gd name="connsiteY154" fmla="*/ 78854 h 109085"/>
                <a:gd name="connsiteX155" fmla="*/ 7969 w 108114"/>
                <a:gd name="connsiteY155" fmla="*/ 80283 h 109085"/>
                <a:gd name="connsiteX156" fmla="*/ 7969 w 108114"/>
                <a:gd name="connsiteY156" fmla="*/ 81997 h 109085"/>
                <a:gd name="connsiteX157" fmla="*/ 9778 w 108114"/>
                <a:gd name="connsiteY157" fmla="*/ 81997 h 109085"/>
                <a:gd name="connsiteX158" fmla="*/ 10636 w 108114"/>
                <a:gd name="connsiteY158" fmla="*/ 80854 h 109085"/>
                <a:gd name="connsiteX159" fmla="*/ 12445 w 108114"/>
                <a:gd name="connsiteY159" fmla="*/ 80854 h 109085"/>
                <a:gd name="connsiteX160" fmla="*/ 12445 w 108114"/>
                <a:gd name="connsiteY160" fmla="*/ 82473 h 109085"/>
                <a:gd name="connsiteX161" fmla="*/ 10445 w 108114"/>
                <a:gd name="connsiteY161" fmla="*/ 83902 h 109085"/>
                <a:gd name="connsiteX162" fmla="*/ 9683 w 108114"/>
                <a:gd name="connsiteY162" fmla="*/ 84760 h 109085"/>
                <a:gd name="connsiteX163" fmla="*/ 10255 w 108114"/>
                <a:gd name="connsiteY163" fmla="*/ 85807 h 109085"/>
                <a:gd name="connsiteX164" fmla="*/ 11969 w 108114"/>
                <a:gd name="connsiteY164" fmla="*/ 85807 h 109085"/>
                <a:gd name="connsiteX165" fmla="*/ 13589 w 108114"/>
                <a:gd name="connsiteY165" fmla="*/ 84569 h 109085"/>
                <a:gd name="connsiteX166" fmla="*/ 15779 w 108114"/>
                <a:gd name="connsiteY166" fmla="*/ 83521 h 109085"/>
                <a:gd name="connsiteX167" fmla="*/ 16732 w 108114"/>
                <a:gd name="connsiteY167" fmla="*/ 84854 h 109085"/>
                <a:gd name="connsiteX168" fmla="*/ 15398 w 108114"/>
                <a:gd name="connsiteY168" fmla="*/ 85903 h 109085"/>
                <a:gd name="connsiteX169" fmla="*/ 13493 w 108114"/>
                <a:gd name="connsiteY169" fmla="*/ 87236 h 109085"/>
                <a:gd name="connsiteX170" fmla="*/ 15398 w 108114"/>
                <a:gd name="connsiteY170" fmla="*/ 88569 h 109085"/>
                <a:gd name="connsiteX171" fmla="*/ 17494 w 108114"/>
                <a:gd name="connsiteY171" fmla="*/ 87998 h 109085"/>
                <a:gd name="connsiteX172" fmla="*/ 19018 w 108114"/>
                <a:gd name="connsiteY172" fmla="*/ 86759 h 109085"/>
                <a:gd name="connsiteX173" fmla="*/ 20256 w 108114"/>
                <a:gd name="connsiteY173" fmla="*/ 86759 h 109085"/>
                <a:gd name="connsiteX174" fmla="*/ 18351 w 108114"/>
                <a:gd name="connsiteY174" fmla="*/ 89236 h 109085"/>
                <a:gd name="connsiteX175" fmla="*/ 17113 w 108114"/>
                <a:gd name="connsiteY175" fmla="*/ 89236 h 109085"/>
                <a:gd name="connsiteX176" fmla="*/ 16999 w 108114"/>
                <a:gd name="connsiteY176" fmla="*/ 90170 h 109085"/>
                <a:gd name="connsiteX177" fmla="*/ 17113 w 108114"/>
                <a:gd name="connsiteY177" fmla="*/ 90284 h 109085"/>
                <a:gd name="connsiteX178" fmla="*/ 17684 w 108114"/>
                <a:gd name="connsiteY178" fmla="*/ 90284 h 109085"/>
                <a:gd name="connsiteX179" fmla="*/ 20542 w 108114"/>
                <a:gd name="connsiteY179" fmla="*/ 89427 h 109085"/>
                <a:gd name="connsiteX180" fmla="*/ 22352 w 108114"/>
                <a:gd name="connsiteY180" fmla="*/ 88093 h 109085"/>
                <a:gd name="connsiteX181" fmla="*/ 19113 w 108114"/>
                <a:gd name="connsiteY181" fmla="*/ 91617 h 109085"/>
                <a:gd name="connsiteX182" fmla="*/ 17303 w 108114"/>
                <a:gd name="connsiteY182" fmla="*/ 91617 h 109085"/>
                <a:gd name="connsiteX183" fmla="*/ 17303 w 108114"/>
                <a:gd name="connsiteY183" fmla="*/ 92951 h 109085"/>
                <a:gd name="connsiteX184" fmla="*/ 18732 w 108114"/>
                <a:gd name="connsiteY184" fmla="*/ 93808 h 109085"/>
                <a:gd name="connsiteX185" fmla="*/ 23018 w 108114"/>
                <a:gd name="connsiteY185" fmla="*/ 93332 h 109085"/>
                <a:gd name="connsiteX186" fmla="*/ 25019 w 108114"/>
                <a:gd name="connsiteY186" fmla="*/ 90665 h 109085"/>
                <a:gd name="connsiteX187" fmla="*/ 26257 w 108114"/>
                <a:gd name="connsiteY187" fmla="*/ 90094 h 109085"/>
                <a:gd name="connsiteX188" fmla="*/ 27400 w 108114"/>
                <a:gd name="connsiteY188" fmla="*/ 91427 h 109085"/>
                <a:gd name="connsiteX189" fmla="*/ 26447 w 108114"/>
                <a:gd name="connsiteY189" fmla="*/ 92760 h 109085"/>
                <a:gd name="connsiteX190" fmla="*/ 26447 w 108114"/>
                <a:gd name="connsiteY190" fmla="*/ 94189 h 109085"/>
                <a:gd name="connsiteX191" fmla="*/ 28924 w 108114"/>
                <a:gd name="connsiteY191" fmla="*/ 94761 h 109085"/>
                <a:gd name="connsiteX192" fmla="*/ 30448 w 108114"/>
                <a:gd name="connsiteY192" fmla="*/ 93522 h 109085"/>
                <a:gd name="connsiteX193" fmla="*/ 31115 w 108114"/>
                <a:gd name="connsiteY193" fmla="*/ 92665 h 109085"/>
                <a:gd name="connsiteX194" fmla="*/ 30257 w 108114"/>
                <a:gd name="connsiteY194" fmla="*/ 96380 h 109085"/>
                <a:gd name="connsiteX195" fmla="*/ 29591 w 108114"/>
                <a:gd name="connsiteY195" fmla="*/ 97237 h 109085"/>
                <a:gd name="connsiteX196" fmla="*/ 29591 w 108114"/>
                <a:gd name="connsiteY196" fmla="*/ 98285 h 109085"/>
                <a:gd name="connsiteX197" fmla="*/ 30257 w 108114"/>
                <a:gd name="connsiteY197" fmla="*/ 98285 h 109085"/>
                <a:gd name="connsiteX198" fmla="*/ 33020 w 108114"/>
                <a:gd name="connsiteY198" fmla="*/ 97142 h 109085"/>
                <a:gd name="connsiteX199" fmla="*/ 33686 w 108114"/>
                <a:gd name="connsiteY199" fmla="*/ 94665 h 109085"/>
                <a:gd name="connsiteX200" fmla="*/ 34467 w 108114"/>
                <a:gd name="connsiteY200" fmla="*/ 94132 h 109085"/>
                <a:gd name="connsiteX201" fmla="*/ 34639 w 108114"/>
                <a:gd name="connsiteY201" fmla="*/ 94189 h 109085"/>
                <a:gd name="connsiteX202" fmla="*/ 34162 w 108114"/>
                <a:gd name="connsiteY202" fmla="*/ 98094 h 109085"/>
                <a:gd name="connsiteX203" fmla="*/ 35877 w 108114"/>
                <a:gd name="connsiteY203" fmla="*/ 100475 h 109085"/>
                <a:gd name="connsiteX204" fmla="*/ 37877 w 108114"/>
                <a:gd name="connsiteY204" fmla="*/ 101142 h 109085"/>
                <a:gd name="connsiteX205" fmla="*/ 37877 w 108114"/>
                <a:gd name="connsiteY205" fmla="*/ 100475 h 109085"/>
                <a:gd name="connsiteX206" fmla="*/ 36639 w 108114"/>
                <a:gd name="connsiteY206" fmla="*/ 97332 h 109085"/>
                <a:gd name="connsiteX207" fmla="*/ 36639 w 108114"/>
                <a:gd name="connsiteY207" fmla="*/ 94475 h 109085"/>
                <a:gd name="connsiteX208" fmla="*/ 37973 w 108114"/>
                <a:gd name="connsiteY208" fmla="*/ 95522 h 109085"/>
                <a:gd name="connsiteX209" fmla="*/ 37973 w 108114"/>
                <a:gd name="connsiteY209" fmla="*/ 97047 h 109085"/>
                <a:gd name="connsiteX210" fmla="*/ 37973 w 108114"/>
                <a:gd name="connsiteY210" fmla="*/ 97047 h 109085"/>
                <a:gd name="connsiteX211" fmla="*/ 39306 w 108114"/>
                <a:gd name="connsiteY211" fmla="*/ 97047 h 109085"/>
                <a:gd name="connsiteX212" fmla="*/ 40354 w 108114"/>
                <a:gd name="connsiteY212" fmla="*/ 96284 h 109085"/>
                <a:gd name="connsiteX213" fmla="*/ 40354 w 108114"/>
                <a:gd name="connsiteY213" fmla="*/ 99619 h 109085"/>
                <a:gd name="connsiteX214" fmla="*/ 42830 w 108114"/>
                <a:gd name="connsiteY214" fmla="*/ 104571 h 109085"/>
                <a:gd name="connsiteX215" fmla="*/ 43687 w 108114"/>
                <a:gd name="connsiteY215" fmla="*/ 105047 h 109085"/>
                <a:gd name="connsiteX216" fmla="*/ 45402 w 108114"/>
                <a:gd name="connsiteY216" fmla="*/ 104381 h 109085"/>
                <a:gd name="connsiteX217" fmla="*/ 45402 w 108114"/>
                <a:gd name="connsiteY217" fmla="*/ 102666 h 109085"/>
                <a:gd name="connsiteX218" fmla="*/ 45402 w 108114"/>
                <a:gd name="connsiteY218" fmla="*/ 100285 h 109085"/>
                <a:gd name="connsiteX219" fmla="*/ 47259 w 108114"/>
                <a:gd name="connsiteY219" fmla="*/ 98942 h 109085"/>
                <a:gd name="connsiteX220" fmla="*/ 47307 w 108114"/>
                <a:gd name="connsiteY220" fmla="*/ 98952 h 109085"/>
                <a:gd name="connsiteX221" fmla="*/ 48926 w 108114"/>
                <a:gd name="connsiteY221" fmla="*/ 100762 h 109085"/>
                <a:gd name="connsiteX222" fmla="*/ 48926 w 108114"/>
                <a:gd name="connsiteY222" fmla="*/ 102952 h 109085"/>
                <a:gd name="connsiteX223" fmla="*/ 51308 w 108114"/>
                <a:gd name="connsiteY223" fmla="*/ 103904 h 109085"/>
                <a:gd name="connsiteX224" fmla="*/ 51308 w 108114"/>
                <a:gd name="connsiteY224" fmla="*/ 103238 h 109085"/>
                <a:gd name="connsiteX225" fmla="*/ 50736 w 108114"/>
                <a:gd name="connsiteY225" fmla="*/ 101333 h 109085"/>
                <a:gd name="connsiteX226" fmla="*/ 50736 w 108114"/>
                <a:gd name="connsiteY226" fmla="*/ 99713 h 109085"/>
                <a:gd name="connsiteX227" fmla="*/ 52451 w 108114"/>
                <a:gd name="connsiteY227" fmla="*/ 99713 h 109085"/>
                <a:gd name="connsiteX228" fmla="*/ 53117 w 108114"/>
                <a:gd name="connsiteY228" fmla="*/ 101238 h 109085"/>
                <a:gd name="connsiteX229" fmla="*/ 53117 w 108114"/>
                <a:gd name="connsiteY229" fmla="*/ 104953 h 109085"/>
                <a:gd name="connsiteX230" fmla="*/ 53117 w 108114"/>
                <a:gd name="connsiteY230" fmla="*/ 106762 h 109085"/>
                <a:gd name="connsiteX231" fmla="*/ 54356 w 108114"/>
                <a:gd name="connsiteY231" fmla="*/ 108572 h 109085"/>
                <a:gd name="connsiteX232" fmla="*/ 55879 w 108114"/>
                <a:gd name="connsiteY232" fmla="*/ 108572 h 109085"/>
                <a:gd name="connsiteX233" fmla="*/ 56927 w 108114"/>
                <a:gd name="connsiteY233" fmla="*/ 108000 h 109085"/>
                <a:gd name="connsiteX234" fmla="*/ 56927 w 108114"/>
                <a:gd name="connsiteY234" fmla="*/ 107048 h 109085"/>
                <a:gd name="connsiteX235" fmla="*/ 56356 w 108114"/>
                <a:gd name="connsiteY235" fmla="*/ 104190 h 109085"/>
                <a:gd name="connsiteX236" fmla="*/ 57213 w 108114"/>
                <a:gd name="connsiteY236" fmla="*/ 103428 h 109085"/>
                <a:gd name="connsiteX237" fmla="*/ 58166 w 108114"/>
                <a:gd name="connsiteY237" fmla="*/ 103428 h 109085"/>
                <a:gd name="connsiteX238" fmla="*/ 58832 w 108114"/>
                <a:gd name="connsiteY238" fmla="*/ 105238 h 109085"/>
                <a:gd name="connsiteX239" fmla="*/ 58832 w 108114"/>
                <a:gd name="connsiteY239" fmla="*/ 106952 h 109085"/>
                <a:gd name="connsiteX240" fmla="*/ 60928 w 108114"/>
                <a:gd name="connsiteY240" fmla="*/ 108000 h 109085"/>
                <a:gd name="connsiteX241" fmla="*/ 61785 w 108114"/>
                <a:gd name="connsiteY241" fmla="*/ 106962 h 109085"/>
                <a:gd name="connsiteX242" fmla="*/ 61785 w 108114"/>
                <a:gd name="connsiteY242" fmla="*/ 106952 h 109085"/>
                <a:gd name="connsiteX243" fmla="*/ 61214 w 108114"/>
                <a:gd name="connsiteY243" fmla="*/ 105524 h 109085"/>
                <a:gd name="connsiteX244" fmla="*/ 59880 w 108114"/>
                <a:gd name="connsiteY244" fmla="*/ 101047 h 109085"/>
                <a:gd name="connsiteX245" fmla="*/ 60299 w 108114"/>
                <a:gd name="connsiteY245" fmla="*/ 100056 h 109085"/>
                <a:gd name="connsiteX246" fmla="*/ 60642 w 108114"/>
                <a:gd name="connsiteY246" fmla="*/ 99999 h 109085"/>
                <a:gd name="connsiteX247" fmla="*/ 61785 w 108114"/>
                <a:gd name="connsiteY247" fmla="*/ 100666 h 109085"/>
                <a:gd name="connsiteX248" fmla="*/ 61785 w 108114"/>
                <a:gd name="connsiteY248" fmla="*/ 101618 h 109085"/>
                <a:gd name="connsiteX249" fmla="*/ 61785 w 108114"/>
                <a:gd name="connsiteY249" fmla="*/ 103143 h 109085"/>
                <a:gd name="connsiteX250" fmla="*/ 62928 w 108114"/>
                <a:gd name="connsiteY250" fmla="*/ 104953 h 109085"/>
                <a:gd name="connsiteX251" fmla="*/ 65119 w 108114"/>
                <a:gd name="connsiteY251" fmla="*/ 104953 h 109085"/>
                <a:gd name="connsiteX252" fmla="*/ 65119 w 108114"/>
                <a:gd name="connsiteY252" fmla="*/ 103428 h 109085"/>
                <a:gd name="connsiteX253" fmla="*/ 65119 w 108114"/>
                <a:gd name="connsiteY253" fmla="*/ 102000 h 109085"/>
                <a:gd name="connsiteX254" fmla="*/ 65119 w 108114"/>
                <a:gd name="connsiteY254" fmla="*/ 101333 h 109085"/>
                <a:gd name="connsiteX255" fmla="*/ 65119 w 108114"/>
                <a:gd name="connsiteY255" fmla="*/ 101333 h 109085"/>
                <a:gd name="connsiteX256" fmla="*/ 67614 w 108114"/>
                <a:gd name="connsiteY256" fmla="*/ 103171 h 109085"/>
                <a:gd name="connsiteX257" fmla="*/ 67405 w 108114"/>
                <a:gd name="connsiteY257" fmla="*/ 104476 h 109085"/>
                <a:gd name="connsiteX258" fmla="*/ 67405 w 108114"/>
                <a:gd name="connsiteY258" fmla="*/ 106476 h 109085"/>
                <a:gd name="connsiteX259" fmla="*/ 67405 w 108114"/>
                <a:gd name="connsiteY259" fmla="*/ 107048 h 109085"/>
                <a:gd name="connsiteX260" fmla="*/ 68834 w 108114"/>
                <a:gd name="connsiteY260" fmla="*/ 107048 h 109085"/>
                <a:gd name="connsiteX261" fmla="*/ 69786 w 108114"/>
                <a:gd name="connsiteY261" fmla="*/ 107048 h 109085"/>
                <a:gd name="connsiteX262" fmla="*/ 70520 w 108114"/>
                <a:gd name="connsiteY262" fmla="*/ 104876 h 109085"/>
                <a:gd name="connsiteX263" fmla="*/ 70453 w 108114"/>
                <a:gd name="connsiteY263" fmla="*/ 104762 h 109085"/>
                <a:gd name="connsiteX264" fmla="*/ 69310 w 108114"/>
                <a:gd name="connsiteY264" fmla="*/ 102190 h 109085"/>
                <a:gd name="connsiteX265" fmla="*/ 69786 w 108114"/>
                <a:gd name="connsiteY265" fmla="*/ 101075 h 109085"/>
                <a:gd name="connsiteX266" fmla="*/ 69881 w 108114"/>
                <a:gd name="connsiteY266" fmla="*/ 101047 h 109085"/>
                <a:gd name="connsiteX267" fmla="*/ 71501 w 108114"/>
                <a:gd name="connsiteY267" fmla="*/ 101714 h 109085"/>
                <a:gd name="connsiteX268" fmla="*/ 71501 w 108114"/>
                <a:gd name="connsiteY268" fmla="*/ 103047 h 109085"/>
                <a:gd name="connsiteX269" fmla="*/ 71501 w 108114"/>
                <a:gd name="connsiteY269" fmla="*/ 103904 h 109085"/>
                <a:gd name="connsiteX270" fmla="*/ 72358 w 108114"/>
                <a:gd name="connsiteY270" fmla="*/ 104762 h 109085"/>
                <a:gd name="connsiteX271" fmla="*/ 74072 w 108114"/>
                <a:gd name="connsiteY271" fmla="*/ 104095 h 109085"/>
                <a:gd name="connsiteX272" fmla="*/ 74072 w 108114"/>
                <a:gd name="connsiteY272" fmla="*/ 102476 h 109085"/>
                <a:gd name="connsiteX273" fmla="*/ 75120 w 108114"/>
                <a:gd name="connsiteY273" fmla="*/ 102476 h 109085"/>
                <a:gd name="connsiteX274" fmla="*/ 76263 w 108114"/>
                <a:gd name="connsiteY274" fmla="*/ 103143 h 109085"/>
                <a:gd name="connsiteX275" fmla="*/ 76263 w 108114"/>
                <a:gd name="connsiteY275" fmla="*/ 104095 h 109085"/>
                <a:gd name="connsiteX276" fmla="*/ 76835 w 108114"/>
                <a:gd name="connsiteY276" fmla="*/ 106286 h 109085"/>
                <a:gd name="connsiteX277" fmla="*/ 79025 w 108114"/>
                <a:gd name="connsiteY277" fmla="*/ 108191 h 109085"/>
                <a:gd name="connsiteX278" fmla="*/ 80645 w 108114"/>
                <a:gd name="connsiteY278" fmla="*/ 108191 h 109085"/>
                <a:gd name="connsiteX279" fmla="*/ 80645 w 108114"/>
                <a:gd name="connsiteY279" fmla="*/ 108191 h 109085"/>
                <a:gd name="connsiteX280" fmla="*/ 79787 w 108114"/>
                <a:gd name="connsiteY280" fmla="*/ 105238 h 109085"/>
                <a:gd name="connsiteX281" fmla="*/ 79216 w 108114"/>
                <a:gd name="connsiteY281" fmla="*/ 103714 h 109085"/>
                <a:gd name="connsiteX282" fmla="*/ 79787 w 108114"/>
                <a:gd name="connsiteY282" fmla="*/ 103143 h 109085"/>
                <a:gd name="connsiteX283" fmla="*/ 80930 w 108114"/>
                <a:gd name="connsiteY283" fmla="*/ 103143 h 109085"/>
                <a:gd name="connsiteX284" fmla="*/ 81883 w 108114"/>
                <a:gd name="connsiteY284" fmla="*/ 103810 h 109085"/>
                <a:gd name="connsiteX285" fmla="*/ 83121 w 108114"/>
                <a:gd name="connsiteY285" fmla="*/ 103810 h 109085"/>
                <a:gd name="connsiteX286" fmla="*/ 83693 w 108114"/>
                <a:gd name="connsiteY286" fmla="*/ 102952 h 109085"/>
                <a:gd name="connsiteX287" fmla="*/ 83693 w 108114"/>
                <a:gd name="connsiteY287" fmla="*/ 102476 h 109085"/>
                <a:gd name="connsiteX288" fmla="*/ 83693 w 108114"/>
                <a:gd name="connsiteY288" fmla="*/ 102476 h 109085"/>
                <a:gd name="connsiteX289" fmla="*/ 84740 w 108114"/>
                <a:gd name="connsiteY289" fmla="*/ 99428 h 109085"/>
                <a:gd name="connsiteX290" fmla="*/ 88074 w 108114"/>
                <a:gd name="connsiteY290" fmla="*/ 90950 h 109085"/>
                <a:gd name="connsiteX291" fmla="*/ 92360 w 108114"/>
                <a:gd name="connsiteY291" fmla="*/ 82378 h 109085"/>
                <a:gd name="connsiteX292" fmla="*/ 93218 w 108114"/>
                <a:gd name="connsiteY292" fmla="*/ 73329 h 109085"/>
                <a:gd name="connsiteX293" fmla="*/ 100171 w 108114"/>
                <a:gd name="connsiteY293" fmla="*/ 41135 h 109085"/>
                <a:gd name="connsiteX294" fmla="*/ 105314 w 108114"/>
                <a:gd name="connsiteY294" fmla="*/ 29419 h 109085"/>
                <a:gd name="connsiteX295" fmla="*/ 105981 w 108114"/>
                <a:gd name="connsiteY295" fmla="*/ 24371 h 109085"/>
                <a:gd name="connsiteX296" fmla="*/ 105981 w 108114"/>
                <a:gd name="connsiteY296" fmla="*/ 23704 h 109085"/>
                <a:gd name="connsiteX297" fmla="*/ 105981 w 108114"/>
                <a:gd name="connsiteY297" fmla="*/ 20370 h 109085"/>
                <a:gd name="connsiteX298" fmla="*/ 105219 w 108114"/>
                <a:gd name="connsiteY298" fmla="*/ 21132 h 109085"/>
                <a:gd name="connsiteX299" fmla="*/ 105981 w 108114"/>
                <a:gd name="connsiteY299" fmla="*/ 23609 h 10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108114" h="109085">
                  <a:moveTo>
                    <a:pt x="105981" y="23609"/>
                  </a:moveTo>
                  <a:cubicBezTo>
                    <a:pt x="105314" y="23609"/>
                    <a:pt x="104838" y="22752"/>
                    <a:pt x="105028" y="22275"/>
                  </a:cubicBezTo>
                  <a:cubicBezTo>
                    <a:pt x="105276" y="21770"/>
                    <a:pt x="105724" y="21390"/>
                    <a:pt x="106267" y="21227"/>
                  </a:cubicBezTo>
                  <a:cubicBezTo>
                    <a:pt x="107124" y="21227"/>
                    <a:pt x="108172" y="20466"/>
                    <a:pt x="108077" y="19704"/>
                  </a:cubicBezTo>
                  <a:cubicBezTo>
                    <a:pt x="107981" y="18942"/>
                    <a:pt x="107029" y="18561"/>
                    <a:pt x="106172" y="18561"/>
                  </a:cubicBezTo>
                  <a:cubicBezTo>
                    <a:pt x="105448" y="18532"/>
                    <a:pt x="104733" y="18770"/>
                    <a:pt x="104171" y="19228"/>
                  </a:cubicBezTo>
                  <a:cubicBezTo>
                    <a:pt x="103695" y="19228"/>
                    <a:pt x="103314" y="20180"/>
                    <a:pt x="102743" y="20561"/>
                  </a:cubicBezTo>
                  <a:cubicBezTo>
                    <a:pt x="102381" y="20751"/>
                    <a:pt x="101962" y="20751"/>
                    <a:pt x="101600" y="20561"/>
                  </a:cubicBezTo>
                  <a:cubicBezTo>
                    <a:pt x="101533" y="19418"/>
                    <a:pt x="102238" y="18370"/>
                    <a:pt x="103314" y="17989"/>
                  </a:cubicBezTo>
                  <a:cubicBezTo>
                    <a:pt x="103752" y="17827"/>
                    <a:pt x="104171" y="17599"/>
                    <a:pt x="104552" y="17322"/>
                  </a:cubicBezTo>
                  <a:cubicBezTo>
                    <a:pt x="104838" y="17094"/>
                    <a:pt x="104895" y="16675"/>
                    <a:pt x="104667" y="16389"/>
                  </a:cubicBezTo>
                  <a:cubicBezTo>
                    <a:pt x="104629" y="16341"/>
                    <a:pt x="104590" y="16303"/>
                    <a:pt x="104552" y="16275"/>
                  </a:cubicBezTo>
                  <a:lnTo>
                    <a:pt x="103981" y="16275"/>
                  </a:lnTo>
                  <a:cubicBezTo>
                    <a:pt x="102952" y="16217"/>
                    <a:pt x="101952" y="16599"/>
                    <a:pt x="101219" y="17322"/>
                  </a:cubicBezTo>
                  <a:cubicBezTo>
                    <a:pt x="101219" y="17894"/>
                    <a:pt x="100457" y="18656"/>
                    <a:pt x="99599" y="18751"/>
                  </a:cubicBezTo>
                  <a:cubicBezTo>
                    <a:pt x="99523" y="16951"/>
                    <a:pt x="100780" y="15370"/>
                    <a:pt x="102552" y="15037"/>
                  </a:cubicBezTo>
                  <a:cubicBezTo>
                    <a:pt x="103143" y="14903"/>
                    <a:pt x="103714" y="14713"/>
                    <a:pt x="104267" y="14465"/>
                  </a:cubicBezTo>
                  <a:cubicBezTo>
                    <a:pt x="104267" y="14465"/>
                    <a:pt x="105028" y="13703"/>
                    <a:pt x="104267" y="13227"/>
                  </a:cubicBezTo>
                  <a:cubicBezTo>
                    <a:pt x="103895" y="12808"/>
                    <a:pt x="103390" y="12541"/>
                    <a:pt x="102838" y="12465"/>
                  </a:cubicBezTo>
                  <a:cubicBezTo>
                    <a:pt x="101476" y="12065"/>
                    <a:pt x="99999" y="12312"/>
                    <a:pt x="98837" y="13131"/>
                  </a:cubicBezTo>
                  <a:cubicBezTo>
                    <a:pt x="97885" y="13894"/>
                    <a:pt x="97599" y="15037"/>
                    <a:pt x="96932" y="15893"/>
                  </a:cubicBezTo>
                  <a:cubicBezTo>
                    <a:pt x="96656" y="16303"/>
                    <a:pt x="96189" y="16551"/>
                    <a:pt x="95694" y="16560"/>
                  </a:cubicBezTo>
                  <a:cubicBezTo>
                    <a:pt x="95085" y="16465"/>
                    <a:pt x="94637" y="15941"/>
                    <a:pt x="94646" y="15322"/>
                  </a:cubicBezTo>
                  <a:cubicBezTo>
                    <a:pt x="94818" y="14817"/>
                    <a:pt x="95113" y="14351"/>
                    <a:pt x="95503" y="13988"/>
                  </a:cubicBezTo>
                  <a:cubicBezTo>
                    <a:pt x="95894" y="13551"/>
                    <a:pt x="95894" y="12903"/>
                    <a:pt x="95503" y="12465"/>
                  </a:cubicBezTo>
                  <a:cubicBezTo>
                    <a:pt x="94894" y="11884"/>
                    <a:pt x="94008" y="11693"/>
                    <a:pt x="93218" y="11988"/>
                  </a:cubicBezTo>
                  <a:cubicBezTo>
                    <a:pt x="92560" y="12274"/>
                    <a:pt x="92027" y="12779"/>
                    <a:pt x="91694" y="13417"/>
                  </a:cubicBezTo>
                  <a:lnTo>
                    <a:pt x="91122" y="14274"/>
                  </a:lnTo>
                  <a:cubicBezTo>
                    <a:pt x="90636" y="12960"/>
                    <a:pt x="90932" y="11493"/>
                    <a:pt x="91884" y="10464"/>
                  </a:cubicBezTo>
                  <a:cubicBezTo>
                    <a:pt x="92132" y="10198"/>
                    <a:pt x="92351" y="9912"/>
                    <a:pt x="92551" y="9607"/>
                  </a:cubicBezTo>
                  <a:cubicBezTo>
                    <a:pt x="92741" y="9283"/>
                    <a:pt x="92741" y="8883"/>
                    <a:pt x="92551" y="8560"/>
                  </a:cubicBezTo>
                  <a:lnTo>
                    <a:pt x="91884" y="8560"/>
                  </a:lnTo>
                  <a:cubicBezTo>
                    <a:pt x="90827" y="8397"/>
                    <a:pt x="89779" y="8893"/>
                    <a:pt x="89217" y="9797"/>
                  </a:cubicBezTo>
                  <a:cubicBezTo>
                    <a:pt x="88970" y="10645"/>
                    <a:pt x="88779" y="11502"/>
                    <a:pt x="88645" y="12369"/>
                  </a:cubicBezTo>
                  <a:cubicBezTo>
                    <a:pt x="88512" y="12760"/>
                    <a:pt x="88084" y="12969"/>
                    <a:pt x="87693" y="12845"/>
                  </a:cubicBezTo>
                  <a:cubicBezTo>
                    <a:pt x="87122" y="11512"/>
                    <a:pt x="88360" y="10274"/>
                    <a:pt x="87693" y="8940"/>
                  </a:cubicBezTo>
                  <a:cubicBezTo>
                    <a:pt x="87398" y="8026"/>
                    <a:pt x="86836" y="7235"/>
                    <a:pt x="86074" y="6654"/>
                  </a:cubicBezTo>
                  <a:cubicBezTo>
                    <a:pt x="85502" y="6654"/>
                    <a:pt x="84550" y="5702"/>
                    <a:pt x="84169" y="6083"/>
                  </a:cubicBezTo>
                  <a:cubicBezTo>
                    <a:pt x="84026" y="6283"/>
                    <a:pt x="84026" y="6549"/>
                    <a:pt x="84169" y="6750"/>
                  </a:cubicBezTo>
                  <a:cubicBezTo>
                    <a:pt x="84169" y="7797"/>
                    <a:pt x="85026" y="8750"/>
                    <a:pt x="85312" y="9797"/>
                  </a:cubicBezTo>
                  <a:cubicBezTo>
                    <a:pt x="85893" y="10664"/>
                    <a:pt x="85893" y="11788"/>
                    <a:pt x="85312" y="12655"/>
                  </a:cubicBezTo>
                  <a:cubicBezTo>
                    <a:pt x="84693" y="12665"/>
                    <a:pt x="84169" y="12217"/>
                    <a:pt x="84074" y="11607"/>
                  </a:cubicBezTo>
                  <a:cubicBezTo>
                    <a:pt x="84074" y="11607"/>
                    <a:pt x="84074" y="10655"/>
                    <a:pt x="84074" y="10179"/>
                  </a:cubicBezTo>
                  <a:lnTo>
                    <a:pt x="84074" y="10179"/>
                  </a:lnTo>
                  <a:cubicBezTo>
                    <a:pt x="83702" y="9816"/>
                    <a:pt x="83112" y="9816"/>
                    <a:pt x="82740" y="10179"/>
                  </a:cubicBezTo>
                  <a:cubicBezTo>
                    <a:pt x="82692" y="10702"/>
                    <a:pt x="82226" y="11083"/>
                    <a:pt x="81702" y="11036"/>
                  </a:cubicBezTo>
                  <a:cubicBezTo>
                    <a:pt x="81702" y="11036"/>
                    <a:pt x="81692" y="11036"/>
                    <a:pt x="81692" y="11036"/>
                  </a:cubicBezTo>
                  <a:cubicBezTo>
                    <a:pt x="81121" y="9893"/>
                    <a:pt x="81692" y="8845"/>
                    <a:pt x="81692" y="7702"/>
                  </a:cubicBezTo>
                  <a:cubicBezTo>
                    <a:pt x="81826" y="5797"/>
                    <a:pt x="80959" y="3959"/>
                    <a:pt x="79406" y="2844"/>
                  </a:cubicBezTo>
                  <a:lnTo>
                    <a:pt x="78549" y="2844"/>
                  </a:lnTo>
                  <a:cubicBezTo>
                    <a:pt x="77892" y="2616"/>
                    <a:pt x="77168" y="2901"/>
                    <a:pt x="76835" y="3511"/>
                  </a:cubicBezTo>
                  <a:cubicBezTo>
                    <a:pt x="76644" y="4063"/>
                    <a:pt x="76644" y="4673"/>
                    <a:pt x="76835" y="5225"/>
                  </a:cubicBezTo>
                  <a:cubicBezTo>
                    <a:pt x="76978" y="6016"/>
                    <a:pt x="76978" y="6816"/>
                    <a:pt x="76835" y="7607"/>
                  </a:cubicBezTo>
                  <a:cubicBezTo>
                    <a:pt x="76692" y="8474"/>
                    <a:pt x="75911" y="9093"/>
                    <a:pt x="75025" y="9036"/>
                  </a:cubicBezTo>
                  <a:cubicBezTo>
                    <a:pt x="74158" y="8836"/>
                    <a:pt x="73501" y="8111"/>
                    <a:pt x="73406" y="7226"/>
                  </a:cubicBezTo>
                  <a:cubicBezTo>
                    <a:pt x="73548" y="6531"/>
                    <a:pt x="73548" y="5825"/>
                    <a:pt x="73406" y="5130"/>
                  </a:cubicBezTo>
                  <a:cubicBezTo>
                    <a:pt x="73406" y="4369"/>
                    <a:pt x="71786" y="3702"/>
                    <a:pt x="71120" y="4178"/>
                  </a:cubicBezTo>
                  <a:cubicBezTo>
                    <a:pt x="71015" y="4387"/>
                    <a:pt x="71015" y="4635"/>
                    <a:pt x="71120" y="4845"/>
                  </a:cubicBezTo>
                  <a:cubicBezTo>
                    <a:pt x="71186" y="5502"/>
                    <a:pt x="71348" y="6140"/>
                    <a:pt x="71596" y="6750"/>
                  </a:cubicBezTo>
                  <a:cubicBezTo>
                    <a:pt x="71777" y="7340"/>
                    <a:pt x="71586" y="7978"/>
                    <a:pt x="71120" y="8369"/>
                  </a:cubicBezTo>
                  <a:cubicBezTo>
                    <a:pt x="70634" y="8702"/>
                    <a:pt x="69986" y="8702"/>
                    <a:pt x="69500" y="8369"/>
                  </a:cubicBezTo>
                  <a:cubicBezTo>
                    <a:pt x="69005" y="8083"/>
                    <a:pt x="68767" y="7493"/>
                    <a:pt x="68929" y="6940"/>
                  </a:cubicBezTo>
                  <a:lnTo>
                    <a:pt x="68929" y="3225"/>
                  </a:lnTo>
                  <a:cubicBezTo>
                    <a:pt x="69024" y="2625"/>
                    <a:pt x="69024" y="2016"/>
                    <a:pt x="68929" y="1416"/>
                  </a:cubicBezTo>
                  <a:cubicBezTo>
                    <a:pt x="68710" y="730"/>
                    <a:pt x="68272" y="130"/>
                    <a:pt x="67691" y="-299"/>
                  </a:cubicBezTo>
                  <a:cubicBezTo>
                    <a:pt x="67252" y="-432"/>
                    <a:pt x="66795" y="-432"/>
                    <a:pt x="66357" y="-299"/>
                  </a:cubicBezTo>
                  <a:cubicBezTo>
                    <a:pt x="65786" y="-299"/>
                    <a:pt x="65404" y="-299"/>
                    <a:pt x="65309" y="272"/>
                  </a:cubicBezTo>
                  <a:cubicBezTo>
                    <a:pt x="65186" y="578"/>
                    <a:pt x="65186" y="921"/>
                    <a:pt x="65309" y="1225"/>
                  </a:cubicBezTo>
                  <a:cubicBezTo>
                    <a:pt x="65786" y="2092"/>
                    <a:pt x="65957" y="3101"/>
                    <a:pt x="65786" y="4083"/>
                  </a:cubicBezTo>
                  <a:cubicBezTo>
                    <a:pt x="65738" y="4521"/>
                    <a:pt x="65366" y="4845"/>
                    <a:pt x="64928" y="4845"/>
                  </a:cubicBezTo>
                  <a:cubicBezTo>
                    <a:pt x="64643" y="4921"/>
                    <a:pt x="64357" y="4921"/>
                    <a:pt x="64071" y="4845"/>
                  </a:cubicBezTo>
                  <a:cubicBezTo>
                    <a:pt x="63671" y="4369"/>
                    <a:pt x="63471" y="3749"/>
                    <a:pt x="63500" y="3130"/>
                  </a:cubicBezTo>
                  <a:cubicBezTo>
                    <a:pt x="63690" y="2540"/>
                    <a:pt x="63690" y="1911"/>
                    <a:pt x="63500" y="1320"/>
                  </a:cubicBezTo>
                  <a:cubicBezTo>
                    <a:pt x="63090" y="682"/>
                    <a:pt x="62357" y="311"/>
                    <a:pt x="61595" y="368"/>
                  </a:cubicBezTo>
                  <a:cubicBezTo>
                    <a:pt x="61090" y="463"/>
                    <a:pt x="60728" y="901"/>
                    <a:pt x="60737" y="1416"/>
                  </a:cubicBezTo>
                  <a:cubicBezTo>
                    <a:pt x="60823" y="1901"/>
                    <a:pt x="61013" y="2359"/>
                    <a:pt x="61309" y="2749"/>
                  </a:cubicBezTo>
                  <a:cubicBezTo>
                    <a:pt x="61995" y="4111"/>
                    <a:pt x="62385" y="5606"/>
                    <a:pt x="62452" y="7131"/>
                  </a:cubicBezTo>
                  <a:cubicBezTo>
                    <a:pt x="62452" y="7131"/>
                    <a:pt x="62452" y="8178"/>
                    <a:pt x="61595" y="8178"/>
                  </a:cubicBezTo>
                  <a:cubicBezTo>
                    <a:pt x="61204" y="8150"/>
                    <a:pt x="60852" y="7940"/>
                    <a:pt x="60642" y="7607"/>
                  </a:cubicBezTo>
                  <a:cubicBezTo>
                    <a:pt x="60547" y="7292"/>
                    <a:pt x="60547" y="6968"/>
                    <a:pt x="60642" y="6654"/>
                  </a:cubicBezTo>
                  <a:lnTo>
                    <a:pt x="60642" y="5130"/>
                  </a:lnTo>
                  <a:cubicBezTo>
                    <a:pt x="60537" y="4463"/>
                    <a:pt x="60204" y="3854"/>
                    <a:pt x="59690" y="3416"/>
                  </a:cubicBezTo>
                  <a:cubicBezTo>
                    <a:pt x="59023" y="2844"/>
                    <a:pt x="57975" y="2654"/>
                    <a:pt x="57499" y="3416"/>
                  </a:cubicBezTo>
                  <a:cubicBezTo>
                    <a:pt x="57023" y="4178"/>
                    <a:pt x="57499" y="4463"/>
                    <a:pt x="57499" y="5035"/>
                  </a:cubicBezTo>
                  <a:cubicBezTo>
                    <a:pt x="57594" y="5473"/>
                    <a:pt x="57594" y="5931"/>
                    <a:pt x="57499" y="6368"/>
                  </a:cubicBezTo>
                  <a:cubicBezTo>
                    <a:pt x="57642" y="6568"/>
                    <a:pt x="57642" y="6835"/>
                    <a:pt x="57499" y="7035"/>
                  </a:cubicBezTo>
                  <a:lnTo>
                    <a:pt x="57499" y="7035"/>
                  </a:lnTo>
                  <a:cubicBezTo>
                    <a:pt x="56594" y="7074"/>
                    <a:pt x="55746" y="6597"/>
                    <a:pt x="55308" y="5797"/>
                  </a:cubicBezTo>
                  <a:cubicBezTo>
                    <a:pt x="55070" y="5149"/>
                    <a:pt x="55070" y="4445"/>
                    <a:pt x="55308" y="3797"/>
                  </a:cubicBezTo>
                  <a:cubicBezTo>
                    <a:pt x="55499" y="3178"/>
                    <a:pt x="55499" y="2511"/>
                    <a:pt x="55308" y="1892"/>
                  </a:cubicBezTo>
                  <a:lnTo>
                    <a:pt x="55308" y="1320"/>
                  </a:lnTo>
                  <a:cubicBezTo>
                    <a:pt x="54880" y="1177"/>
                    <a:pt x="54403" y="1177"/>
                    <a:pt x="53975" y="1320"/>
                  </a:cubicBezTo>
                  <a:lnTo>
                    <a:pt x="53022" y="1320"/>
                  </a:lnTo>
                  <a:cubicBezTo>
                    <a:pt x="52213" y="1701"/>
                    <a:pt x="51860" y="2663"/>
                    <a:pt x="52241" y="3473"/>
                  </a:cubicBezTo>
                  <a:cubicBezTo>
                    <a:pt x="52251" y="3483"/>
                    <a:pt x="52251" y="3502"/>
                    <a:pt x="52260" y="3511"/>
                  </a:cubicBezTo>
                  <a:cubicBezTo>
                    <a:pt x="52260" y="4369"/>
                    <a:pt x="53117" y="5225"/>
                    <a:pt x="53308" y="5988"/>
                  </a:cubicBezTo>
                  <a:cubicBezTo>
                    <a:pt x="53441" y="6464"/>
                    <a:pt x="53194" y="6950"/>
                    <a:pt x="52736" y="7131"/>
                  </a:cubicBezTo>
                  <a:cubicBezTo>
                    <a:pt x="52136" y="7245"/>
                    <a:pt x="51517" y="7026"/>
                    <a:pt x="51117" y="6559"/>
                  </a:cubicBezTo>
                  <a:cubicBezTo>
                    <a:pt x="50974" y="6121"/>
                    <a:pt x="50974" y="5664"/>
                    <a:pt x="51117" y="5225"/>
                  </a:cubicBezTo>
                  <a:cubicBezTo>
                    <a:pt x="51165" y="4940"/>
                    <a:pt x="51165" y="4654"/>
                    <a:pt x="51117" y="4369"/>
                  </a:cubicBezTo>
                  <a:cubicBezTo>
                    <a:pt x="51041" y="3997"/>
                    <a:pt x="50793" y="3683"/>
                    <a:pt x="50450" y="3511"/>
                  </a:cubicBezTo>
                  <a:cubicBezTo>
                    <a:pt x="49822" y="3225"/>
                    <a:pt x="49069" y="3473"/>
                    <a:pt x="48736" y="4083"/>
                  </a:cubicBezTo>
                  <a:cubicBezTo>
                    <a:pt x="48736" y="4083"/>
                    <a:pt x="48736" y="5225"/>
                    <a:pt x="48736" y="5797"/>
                  </a:cubicBezTo>
                  <a:cubicBezTo>
                    <a:pt x="48403" y="5949"/>
                    <a:pt x="48021" y="5949"/>
                    <a:pt x="47688" y="5797"/>
                  </a:cubicBezTo>
                  <a:cubicBezTo>
                    <a:pt x="47250" y="5692"/>
                    <a:pt x="46879" y="5416"/>
                    <a:pt x="46640" y="5035"/>
                  </a:cubicBezTo>
                  <a:cubicBezTo>
                    <a:pt x="46555" y="4759"/>
                    <a:pt x="46555" y="4454"/>
                    <a:pt x="46640" y="4178"/>
                  </a:cubicBezTo>
                  <a:cubicBezTo>
                    <a:pt x="46669" y="3416"/>
                    <a:pt x="46507" y="2663"/>
                    <a:pt x="46164" y="1987"/>
                  </a:cubicBezTo>
                  <a:cubicBezTo>
                    <a:pt x="45802" y="1111"/>
                    <a:pt x="45069" y="454"/>
                    <a:pt x="44164" y="178"/>
                  </a:cubicBezTo>
                  <a:cubicBezTo>
                    <a:pt x="43687" y="-61"/>
                    <a:pt x="43116" y="-61"/>
                    <a:pt x="42640" y="178"/>
                  </a:cubicBezTo>
                  <a:cubicBezTo>
                    <a:pt x="42449" y="1215"/>
                    <a:pt x="42688" y="2282"/>
                    <a:pt x="43307" y="3130"/>
                  </a:cubicBezTo>
                  <a:cubicBezTo>
                    <a:pt x="43469" y="3597"/>
                    <a:pt x="43469" y="4092"/>
                    <a:pt x="43307" y="4559"/>
                  </a:cubicBezTo>
                  <a:cubicBezTo>
                    <a:pt x="43307" y="4873"/>
                    <a:pt x="43049" y="5130"/>
                    <a:pt x="42735" y="5130"/>
                  </a:cubicBezTo>
                  <a:cubicBezTo>
                    <a:pt x="42402" y="5282"/>
                    <a:pt x="42021" y="5282"/>
                    <a:pt x="41687" y="5130"/>
                  </a:cubicBezTo>
                  <a:cubicBezTo>
                    <a:pt x="41440" y="4826"/>
                    <a:pt x="41106" y="4597"/>
                    <a:pt x="40735" y="4463"/>
                  </a:cubicBezTo>
                  <a:cubicBezTo>
                    <a:pt x="40392" y="4235"/>
                    <a:pt x="39944" y="4235"/>
                    <a:pt x="39592" y="4463"/>
                  </a:cubicBezTo>
                  <a:cubicBezTo>
                    <a:pt x="39354" y="4673"/>
                    <a:pt x="39154" y="4930"/>
                    <a:pt x="39020" y="5225"/>
                  </a:cubicBezTo>
                  <a:lnTo>
                    <a:pt x="38544" y="5797"/>
                  </a:lnTo>
                  <a:cubicBezTo>
                    <a:pt x="38135" y="6035"/>
                    <a:pt x="37620" y="6035"/>
                    <a:pt x="37211" y="5797"/>
                  </a:cubicBezTo>
                  <a:cubicBezTo>
                    <a:pt x="36820" y="5673"/>
                    <a:pt x="36534" y="5340"/>
                    <a:pt x="36449" y="4940"/>
                  </a:cubicBezTo>
                  <a:cubicBezTo>
                    <a:pt x="36344" y="4663"/>
                    <a:pt x="36344" y="4359"/>
                    <a:pt x="36449" y="4083"/>
                  </a:cubicBezTo>
                  <a:cubicBezTo>
                    <a:pt x="36696" y="3816"/>
                    <a:pt x="36915" y="3530"/>
                    <a:pt x="37115" y="3225"/>
                  </a:cubicBezTo>
                  <a:cubicBezTo>
                    <a:pt x="37115" y="3225"/>
                    <a:pt x="37115" y="3225"/>
                    <a:pt x="37115" y="3225"/>
                  </a:cubicBezTo>
                  <a:cubicBezTo>
                    <a:pt x="37115" y="3225"/>
                    <a:pt x="37115" y="2559"/>
                    <a:pt x="37115" y="2368"/>
                  </a:cubicBezTo>
                  <a:cubicBezTo>
                    <a:pt x="36382" y="1940"/>
                    <a:pt x="35468" y="1940"/>
                    <a:pt x="34734" y="2368"/>
                  </a:cubicBezTo>
                  <a:cubicBezTo>
                    <a:pt x="34048" y="2759"/>
                    <a:pt x="33620" y="3483"/>
                    <a:pt x="33591" y="4273"/>
                  </a:cubicBezTo>
                  <a:cubicBezTo>
                    <a:pt x="33591" y="4273"/>
                    <a:pt x="33591" y="5035"/>
                    <a:pt x="33591" y="5321"/>
                  </a:cubicBezTo>
                  <a:cubicBezTo>
                    <a:pt x="33591" y="5606"/>
                    <a:pt x="32258" y="5321"/>
                    <a:pt x="32162" y="6083"/>
                  </a:cubicBezTo>
                  <a:lnTo>
                    <a:pt x="32162" y="6083"/>
                  </a:lnTo>
                  <a:cubicBezTo>
                    <a:pt x="32162" y="4845"/>
                    <a:pt x="31591" y="4940"/>
                    <a:pt x="31495" y="4369"/>
                  </a:cubicBezTo>
                  <a:cubicBezTo>
                    <a:pt x="31400" y="3797"/>
                    <a:pt x="31495" y="3320"/>
                    <a:pt x="32448" y="2940"/>
                  </a:cubicBezTo>
                  <a:cubicBezTo>
                    <a:pt x="33401" y="2559"/>
                    <a:pt x="33210" y="1701"/>
                    <a:pt x="32448" y="1225"/>
                  </a:cubicBezTo>
                  <a:cubicBezTo>
                    <a:pt x="31924" y="901"/>
                    <a:pt x="31257" y="901"/>
                    <a:pt x="30734" y="1225"/>
                  </a:cubicBezTo>
                  <a:cubicBezTo>
                    <a:pt x="30476" y="1663"/>
                    <a:pt x="30191" y="2073"/>
                    <a:pt x="29876" y="2463"/>
                  </a:cubicBezTo>
                  <a:cubicBezTo>
                    <a:pt x="29600" y="2577"/>
                    <a:pt x="29295" y="2577"/>
                    <a:pt x="29019" y="2463"/>
                  </a:cubicBezTo>
                  <a:cubicBezTo>
                    <a:pt x="29800" y="4435"/>
                    <a:pt x="30400" y="6483"/>
                    <a:pt x="30829" y="8560"/>
                  </a:cubicBezTo>
                  <a:cubicBezTo>
                    <a:pt x="31077" y="11817"/>
                    <a:pt x="30524" y="15093"/>
                    <a:pt x="29210" y="18085"/>
                  </a:cubicBezTo>
                  <a:cubicBezTo>
                    <a:pt x="25781" y="27610"/>
                    <a:pt x="21494" y="37135"/>
                    <a:pt x="17303" y="46660"/>
                  </a:cubicBezTo>
                  <a:lnTo>
                    <a:pt x="12922" y="56185"/>
                  </a:lnTo>
                  <a:cubicBezTo>
                    <a:pt x="11398" y="59423"/>
                    <a:pt x="9969" y="62662"/>
                    <a:pt x="8159" y="65710"/>
                  </a:cubicBezTo>
                  <a:cubicBezTo>
                    <a:pt x="6350" y="68757"/>
                    <a:pt x="2730" y="74091"/>
                    <a:pt x="-32" y="78282"/>
                  </a:cubicBezTo>
                  <a:cubicBezTo>
                    <a:pt x="311" y="78511"/>
                    <a:pt x="768" y="78511"/>
                    <a:pt x="1111" y="78282"/>
                  </a:cubicBezTo>
                  <a:cubicBezTo>
                    <a:pt x="1349" y="78073"/>
                    <a:pt x="1549" y="77816"/>
                    <a:pt x="1682" y="77520"/>
                  </a:cubicBezTo>
                  <a:lnTo>
                    <a:pt x="1682" y="77520"/>
                  </a:lnTo>
                  <a:cubicBezTo>
                    <a:pt x="2111" y="77215"/>
                    <a:pt x="2682" y="77215"/>
                    <a:pt x="3111" y="77520"/>
                  </a:cubicBezTo>
                  <a:cubicBezTo>
                    <a:pt x="3549" y="77568"/>
                    <a:pt x="3873" y="77940"/>
                    <a:pt x="3873" y="78377"/>
                  </a:cubicBezTo>
                  <a:cubicBezTo>
                    <a:pt x="3978" y="78654"/>
                    <a:pt x="3978" y="78959"/>
                    <a:pt x="3873" y="79235"/>
                  </a:cubicBezTo>
                  <a:cubicBezTo>
                    <a:pt x="3873" y="79235"/>
                    <a:pt x="3302" y="79235"/>
                    <a:pt x="3206" y="79997"/>
                  </a:cubicBezTo>
                  <a:cubicBezTo>
                    <a:pt x="3111" y="80759"/>
                    <a:pt x="3206" y="79997"/>
                    <a:pt x="3206" y="79997"/>
                  </a:cubicBezTo>
                  <a:cubicBezTo>
                    <a:pt x="3206" y="79997"/>
                    <a:pt x="3206" y="80663"/>
                    <a:pt x="3206" y="80759"/>
                  </a:cubicBezTo>
                  <a:cubicBezTo>
                    <a:pt x="3206" y="80854"/>
                    <a:pt x="4826" y="80759"/>
                    <a:pt x="5587" y="80759"/>
                  </a:cubicBezTo>
                  <a:cubicBezTo>
                    <a:pt x="6312" y="80435"/>
                    <a:pt x="6788" y="79740"/>
                    <a:pt x="6826" y="78949"/>
                  </a:cubicBezTo>
                  <a:cubicBezTo>
                    <a:pt x="6826" y="78949"/>
                    <a:pt x="6826" y="78187"/>
                    <a:pt x="6826" y="77901"/>
                  </a:cubicBezTo>
                  <a:cubicBezTo>
                    <a:pt x="6826" y="77616"/>
                    <a:pt x="8159" y="77901"/>
                    <a:pt x="8350" y="77044"/>
                  </a:cubicBezTo>
                  <a:lnTo>
                    <a:pt x="8350" y="77044"/>
                  </a:lnTo>
                  <a:cubicBezTo>
                    <a:pt x="7874" y="78377"/>
                    <a:pt x="8350" y="78282"/>
                    <a:pt x="9017" y="78854"/>
                  </a:cubicBezTo>
                  <a:cubicBezTo>
                    <a:pt x="9683" y="79425"/>
                    <a:pt x="8445" y="79902"/>
                    <a:pt x="7969" y="80283"/>
                  </a:cubicBezTo>
                  <a:cubicBezTo>
                    <a:pt x="7493" y="80663"/>
                    <a:pt x="7207" y="81521"/>
                    <a:pt x="7969" y="81997"/>
                  </a:cubicBezTo>
                  <a:cubicBezTo>
                    <a:pt x="8521" y="82340"/>
                    <a:pt x="9226" y="82340"/>
                    <a:pt x="9778" y="81997"/>
                  </a:cubicBezTo>
                  <a:cubicBezTo>
                    <a:pt x="9778" y="81997"/>
                    <a:pt x="10255" y="81140"/>
                    <a:pt x="10636" y="80854"/>
                  </a:cubicBezTo>
                  <a:cubicBezTo>
                    <a:pt x="11169" y="80454"/>
                    <a:pt x="11903" y="80454"/>
                    <a:pt x="12445" y="80854"/>
                  </a:cubicBezTo>
                  <a:cubicBezTo>
                    <a:pt x="13112" y="81425"/>
                    <a:pt x="12445" y="82092"/>
                    <a:pt x="12445" y="82473"/>
                  </a:cubicBezTo>
                  <a:lnTo>
                    <a:pt x="10445" y="83902"/>
                  </a:lnTo>
                  <a:cubicBezTo>
                    <a:pt x="10102" y="84093"/>
                    <a:pt x="9836" y="84397"/>
                    <a:pt x="9683" y="84760"/>
                  </a:cubicBezTo>
                  <a:cubicBezTo>
                    <a:pt x="9636" y="85197"/>
                    <a:pt x="9864" y="85607"/>
                    <a:pt x="10255" y="85807"/>
                  </a:cubicBezTo>
                  <a:cubicBezTo>
                    <a:pt x="10798" y="86055"/>
                    <a:pt x="11426" y="86055"/>
                    <a:pt x="11969" y="85807"/>
                  </a:cubicBezTo>
                  <a:cubicBezTo>
                    <a:pt x="12588" y="85502"/>
                    <a:pt x="13131" y="85083"/>
                    <a:pt x="13589" y="84569"/>
                  </a:cubicBezTo>
                  <a:cubicBezTo>
                    <a:pt x="13589" y="83997"/>
                    <a:pt x="14732" y="83140"/>
                    <a:pt x="15779" y="83521"/>
                  </a:cubicBezTo>
                  <a:cubicBezTo>
                    <a:pt x="16389" y="83664"/>
                    <a:pt x="16798" y="84235"/>
                    <a:pt x="16732" y="84854"/>
                  </a:cubicBezTo>
                  <a:cubicBezTo>
                    <a:pt x="16446" y="85369"/>
                    <a:pt x="15970" y="85750"/>
                    <a:pt x="15398" y="85903"/>
                  </a:cubicBezTo>
                  <a:cubicBezTo>
                    <a:pt x="14446" y="85903"/>
                    <a:pt x="13303" y="86474"/>
                    <a:pt x="13493" y="87236"/>
                  </a:cubicBezTo>
                  <a:cubicBezTo>
                    <a:pt x="13684" y="87998"/>
                    <a:pt x="14541" y="88474"/>
                    <a:pt x="15398" y="88569"/>
                  </a:cubicBezTo>
                  <a:cubicBezTo>
                    <a:pt x="16132" y="88550"/>
                    <a:pt x="16856" y="88350"/>
                    <a:pt x="17494" y="87998"/>
                  </a:cubicBezTo>
                  <a:lnTo>
                    <a:pt x="19018" y="86759"/>
                  </a:lnTo>
                  <a:cubicBezTo>
                    <a:pt x="19408" y="86559"/>
                    <a:pt x="19866" y="86559"/>
                    <a:pt x="20256" y="86759"/>
                  </a:cubicBezTo>
                  <a:cubicBezTo>
                    <a:pt x="20256" y="87922"/>
                    <a:pt x="19475" y="88931"/>
                    <a:pt x="18351" y="89236"/>
                  </a:cubicBezTo>
                  <a:cubicBezTo>
                    <a:pt x="17942" y="89141"/>
                    <a:pt x="17522" y="89141"/>
                    <a:pt x="17113" y="89236"/>
                  </a:cubicBezTo>
                  <a:cubicBezTo>
                    <a:pt x="16827" y="89465"/>
                    <a:pt x="16770" y="89884"/>
                    <a:pt x="16999" y="90170"/>
                  </a:cubicBezTo>
                  <a:cubicBezTo>
                    <a:pt x="17037" y="90217"/>
                    <a:pt x="17075" y="90255"/>
                    <a:pt x="17113" y="90284"/>
                  </a:cubicBezTo>
                  <a:lnTo>
                    <a:pt x="17684" y="90284"/>
                  </a:lnTo>
                  <a:cubicBezTo>
                    <a:pt x="18723" y="90465"/>
                    <a:pt x="19780" y="90151"/>
                    <a:pt x="20542" y="89427"/>
                  </a:cubicBezTo>
                  <a:cubicBezTo>
                    <a:pt x="21113" y="88950"/>
                    <a:pt x="21399" y="88188"/>
                    <a:pt x="22352" y="88093"/>
                  </a:cubicBezTo>
                  <a:cubicBezTo>
                    <a:pt x="22352" y="89808"/>
                    <a:pt x="21113" y="91141"/>
                    <a:pt x="19113" y="91617"/>
                  </a:cubicBezTo>
                  <a:lnTo>
                    <a:pt x="17303" y="91617"/>
                  </a:lnTo>
                  <a:cubicBezTo>
                    <a:pt x="16941" y="91989"/>
                    <a:pt x="16941" y="92579"/>
                    <a:pt x="17303" y="92951"/>
                  </a:cubicBezTo>
                  <a:cubicBezTo>
                    <a:pt x="17694" y="93360"/>
                    <a:pt x="18189" y="93665"/>
                    <a:pt x="18732" y="93808"/>
                  </a:cubicBezTo>
                  <a:cubicBezTo>
                    <a:pt x="20161" y="94256"/>
                    <a:pt x="21723" y="94084"/>
                    <a:pt x="23018" y="93332"/>
                  </a:cubicBezTo>
                  <a:cubicBezTo>
                    <a:pt x="23838" y="92570"/>
                    <a:pt x="24514" y="91665"/>
                    <a:pt x="25019" y="90665"/>
                  </a:cubicBezTo>
                  <a:cubicBezTo>
                    <a:pt x="25333" y="90312"/>
                    <a:pt x="25781" y="90103"/>
                    <a:pt x="26257" y="90094"/>
                  </a:cubicBezTo>
                  <a:cubicBezTo>
                    <a:pt x="26914" y="90188"/>
                    <a:pt x="27409" y="90760"/>
                    <a:pt x="27400" y="91427"/>
                  </a:cubicBezTo>
                  <a:cubicBezTo>
                    <a:pt x="27400" y="91998"/>
                    <a:pt x="26828" y="92284"/>
                    <a:pt x="26447" y="92760"/>
                  </a:cubicBezTo>
                  <a:cubicBezTo>
                    <a:pt x="26066" y="93236"/>
                    <a:pt x="25781" y="93713"/>
                    <a:pt x="26447" y="94189"/>
                  </a:cubicBezTo>
                  <a:cubicBezTo>
                    <a:pt x="27095" y="94837"/>
                    <a:pt x="28057" y="95065"/>
                    <a:pt x="28924" y="94761"/>
                  </a:cubicBezTo>
                  <a:cubicBezTo>
                    <a:pt x="29562" y="94542"/>
                    <a:pt x="30105" y="94103"/>
                    <a:pt x="30448" y="93522"/>
                  </a:cubicBezTo>
                  <a:lnTo>
                    <a:pt x="31115" y="92665"/>
                  </a:lnTo>
                  <a:cubicBezTo>
                    <a:pt x="31638" y="93960"/>
                    <a:pt x="31295" y="95446"/>
                    <a:pt x="30257" y="96380"/>
                  </a:cubicBezTo>
                  <a:cubicBezTo>
                    <a:pt x="30257" y="96380"/>
                    <a:pt x="29686" y="96951"/>
                    <a:pt x="29591" y="97237"/>
                  </a:cubicBezTo>
                  <a:cubicBezTo>
                    <a:pt x="29314" y="97532"/>
                    <a:pt x="29314" y="97990"/>
                    <a:pt x="29591" y="98285"/>
                  </a:cubicBezTo>
                  <a:lnTo>
                    <a:pt x="30257" y="98285"/>
                  </a:lnTo>
                  <a:cubicBezTo>
                    <a:pt x="31334" y="98561"/>
                    <a:pt x="32458" y="98094"/>
                    <a:pt x="33020" y="97142"/>
                  </a:cubicBezTo>
                  <a:cubicBezTo>
                    <a:pt x="33286" y="96332"/>
                    <a:pt x="33505" y="95504"/>
                    <a:pt x="33686" y="94665"/>
                  </a:cubicBezTo>
                  <a:cubicBezTo>
                    <a:pt x="33753" y="94303"/>
                    <a:pt x="34105" y="94065"/>
                    <a:pt x="34467" y="94132"/>
                  </a:cubicBezTo>
                  <a:cubicBezTo>
                    <a:pt x="34525" y="94142"/>
                    <a:pt x="34582" y="94161"/>
                    <a:pt x="34639" y="94189"/>
                  </a:cubicBezTo>
                  <a:cubicBezTo>
                    <a:pt x="35210" y="95522"/>
                    <a:pt x="33877" y="96666"/>
                    <a:pt x="34162" y="98094"/>
                  </a:cubicBezTo>
                  <a:cubicBezTo>
                    <a:pt x="34515" y="99028"/>
                    <a:pt x="35105" y="99847"/>
                    <a:pt x="35877" y="100475"/>
                  </a:cubicBezTo>
                  <a:cubicBezTo>
                    <a:pt x="36449" y="100475"/>
                    <a:pt x="37496" y="101523"/>
                    <a:pt x="37877" y="101142"/>
                  </a:cubicBezTo>
                  <a:cubicBezTo>
                    <a:pt x="38020" y="100942"/>
                    <a:pt x="38020" y="100675"/>
                    <a:pt x="37877" y="100475"/>
                  </a:cubicBezTo>
                  <a:cubicBezTo>
                    <a:pt x="37877" y="99428"/>
                    <a:pt x="37020" y="98380"/>
                    <a:pt x="36639" y="97332"/>
                  </a:cubicBezTo>
                  <a:cubicBezTo>
                    <a:pt x="36106" y="96456"/>
                    <a:pt x="36106" y="95351"/>
                    <a:pt x="36639" y="94475"/>
                  </a:cubicBezTo>
                  <a:cubicBezTo>
                    <a:pt x="37277" y="94456"/>
                    <a:pt x="37839" y="94903"/>
                    <a:pt x="37973" y="95522"/>
                  </a:cubicBezTo>
                  <a:cubicBezTo>
                    <a:pt x="37973" y="95522"/>
                    <a:pt x="37973" y="96475"/>
                    <a:pt x="37973" y="97047"/>
                  </a:cubicBezTo>
                  <a:lnTo>
                    <a:pt x="37973" y="97047"/>
                  </a:lnTo>
                  <a:cubicBezTo>
                    <a:pt x="38344" y="97408"/>
                    <a:pt x="38935" y="97408"/>
                    <a:pt x="39306" y="97047"/>
                  </a:cubicBezTo>
                  <a:cubicBezTo>
                    <a:pt x="39306" y="97047"/>
                    <a:pt x="39306" y="96094"/>
                    <a:pt x="40354" y="96284"/>
                  </a:cubicBezTo>
                  <a:cubicBezTo>
                    <a:pt x="41402" y="96475"/>
                    <a:pt x="40354" y="98475"/>
                    <a:pt x="40354" y="99619"/>
                  </a:cubicBezTo>
                  <a:cubicBezTo>
                    <a:pt x="40230" y="101590"/>
                    <a:pt x="41173" y="103485"/>
                    <a:pt x="42830" y="104571"/>
                  </a:cubicBezTo>
                  <a:lnTo>
                    <a:pt x="43687" y="105047"/>
                  </a:lnTo>
                  <a:cubicBezTo>
                    <a:pt x="44545" y="105047"/>
                    <a:pt x="45307" y="105047"/>
                    <a:pt x="45402" y="104381"/>
                  </a:cubicBezTo>
                  <a:cubicBezTo>
                    <a:pt x="45545" y="103819"/>
                    <a:pt x="45545" y="103228"/>
                    <a:pt x="45402" y="102666"/>
                  </a:cubicBezTo>
                  <a:cubicBezTo>
                    <a:pt x="45211" y="101885"/>
                    <a:pt x="45211" y="101066"/>
                    <a:pt x="45402" y="100285"/>
                  </a:cubicBezTo>
                  <a:cubicBezTo>
                    <a:pt x="45545" y="99399"/>
                    <a:pt x="46374" y="98799"/>
                    <a:pt x="47259" y="98942"/>
                  </a:cubicBezTo>
                  <a:cubicBezTo>
                    <a:pt x="47279" y="98942"/>
                    <a:pt x="47288" y="98952"/>
                    <a:pt x="47307" y="98952"/>
                  </a:cubicBezTo>
                  <a:cubicBezTo>
                    <a:pt x="48193" y="99123"/>
                    <a:pt x="48860" y="99866"/>
                    <a:pt x="48926" y="100762"/>
                  </a:cubicBezTo>
                  <a:cubicBezTo>
                    <a:pt x="48831" y="101485"/>
                    <a:pt x="48831" y="102228"/>
                    <a:pt x="48926" y="102952"/>
                  </a:cubicBezTo>
                  <a:cubicBezTo>
                    <a:pt x="48926" y="103619"/>
                    <a:pt x="50641" y="104381"/>
                    <a:pt x="51308" y="103904"/>
                  </a:cubicBezTo>
                  <a:cubicBezTo>
                    <a:pt x="51431" y="103695"/>
                    <a:pt x="51431" y="103447"/>
                    <a:pt x="51308" y="103238"/>
                  </a:cubicBezTo>
                  <a:cubicBezTo>
                    <a:pt x="51193" y="102581"/>
                    <a:pt x="51003" y="101942"/>
                    <a:pt x="50736" y="101333"/>
                  </a:cubicBezTo>
                  <a:cubicBezTo>
                    <a:pt x="50422" y="100838"/>
                    <a:pt x="50422" y="100209"/>
                    <a:pt x="50736" y="99713"/>
                  </a:cubicBezTo>
                  <a:cubicBezTo>
                    <a:pt x="51260" y="99390"/>
                    <a:pt x="51927" y="99390"/>
                    <a:pt x="52451" y="99713"/>
                  </a:cubicBezTo>
                  <a:cubicBezTo>
                    <a:pt x="52955" y="100047"/>
                    <a:pt x="53212" y="100647"/>
                    <a:pt x="53117" y="101238"/>
                  </a:cubicBezTo>
                  <a:lnTo>
                    <a:pt x="53117" y="104953"/>
                  </a:lnTo>
                  <a:cubicBezTo>
                    <a:pt x="52974" y="105543"/>
                    <a:pt x="52974" y="106172"/>
                    <a:pt x="53117" y="106762"/>
                  </a:cubicBezTo>
                  <a:cubicBezTo>
                    <a:pt x="53298" y="107495"/>
                    <a:pt x="53737" y="108134"/>
                    <a:pt x="54356" y="108572"/>
                  </a:cubicBezTo>
                  <a:cubicBezTo>
                    <a:pt x="54851" y="108724"/>
                    <a:pt x="55384" y="108724"/>
                    <a:pt x="55879" y="108572"/>
                  </a:cubicBezTo>
                  <a:cubicBezTo>
                    <a:pt x="56356" y="108572"/>
                    <a:pt x="56832" y="108572"/>
                    <a:pt x="56927" y="108000"/>
                  </a:cubicBezTo>
                  <a:cubicBezTo>
                    <a:pt x="57023" y="107429"/>
                    <a:pt x="56927" y="107334"/>
                    <a:pt x="56927" y="107048"/>
                  </a:cubicBezTo>
                  <a:cubicBezTo>
                    <a:pt x="56480" y="106172"/>
                    <a:pt x="56280" y="105181"/>
                    <a:pt x="56356" y="104190"/>
                  </a:cubicBezTo>
                  <a:cubicBezTo>
                    <a:pt x="56356" y="104190"/>
                    <a:pt x="56356" y="103333"/>
                    <a:pt x="57213" y="103428"/>
                  </a:cubicBezTo>
                  <a:cubicBezTo>
                    <a:pt x="57527" y="103343"/>
                    <a:pt x="57851" y="103343"/>
                    <a:pt x="58166" y="103428"/>
                  </a:cubicBezTo>
                  <a:cubicBezTo>
                    <a:pt x="58642" y="103904"/>
                    <a:pt x="58889" y="104562"/>
                    <a:pt x="58832" y="105238"/>
                  </a:cubicBezTo>
                  <a:cubicBezTo>
                    <a:pt x="58699" y="105800"/>
                    <a:pt x="58699" y="106391"/>
                    <a:pt x="58832" y="106952"/>
                  </a:cubicBezTo>
                  <a:cubicBezTo>
                    <a:pt x="59318" y="107619"/>
                    <a:pt x="60099" y="108010"/>
                    <a:pt x="60928" y="108000"/>
                  </a:cubicBezTo>
                  <a:cubicBezTo>
                    <a:pt x="61452" y="107953"/>
                    <a:pt x="61833" y="107486"/>
                    <a:pt x="61785" y="106962"/>
                  </a:cubicBezTo>
                  <a:cubicBezTo>
                    <a:pt x="61785" y="106962"/>
                    <a:pt x="61785" y="106952"/>
                    <a:pt x="61785" y="106952"/>
                  </a:cubicBezTo>
                  <a:cubicBezTo>
                    <a:pt x="61680" y="106448"/>
                    <a:pt x="61490" y="105962"/>
                    <a:pt x="61214" y="105524"/>
                  </a:cubicBezTo>
                  <a:cubicBezTo>
                    <a:pt x="60375" y="104180"/>
                    <a:pt x="59909" y="102628"/>
                    <a:pt x="59880" y="101047"/>
                  </a:cubicBezTo>
                  <a:cubicBezTo>
                    <a:pt x="59718" y="100656"/>
                    <a:pt x="59909" y="100209"/>
                    <a:pt x="60299" y="100056"/>
                  </a:cubicBezTo>
                  <a:cubicBezTo>
                    <a:pt x="60404" y="100009"/>
                    <a:pt x="60528" y="99990"/>
                    <a:pt x="60642" y="99999"/>
                  </a:cubicBezTo>
                  <a:cubicBezTo>
                    <a:pt x="61090" y="100066"/>
                    <a:pt x="61499" y="100304"/>
                    <a:pt x="61785" y="100666"/>
                  </a:cubicBezTo>
                  <a:cubicBezTo>
                    <a:pt x="61842" y="100980"/>
                    <a:pt x="61842" y="101305"/>
                    <a:pt x="61785" y="101618"/>
                  </a:cubicBezTo>
                  <a:cubicBezTo>
                    <a:pt x="61738" y="102124"/>
                    <a:pt x="61738" y="102638"/>
                    <a:pt x="61785" y="103143"/>
                  </a:cubicBezTo>
                  <a:cubicBezTo>
                    <a:pt x="61947" y="103857"/>
                    <a:pt x="62347" y="104505"/>
                    <a:pt x="62928" y="104953"/>
                  </a:cubicBezTo>
                  <a:cubicBezTo>
                    <a:pt x="63500" y="105429"/>
                    <a:pt x="64738" y="105619"/>
                    <a:pt x="65119" y="104953"/>
                  </a:cubicBezTo>
                  <a:cubicBezTo>
                    <a:pt x="65500" y="104286"/>
                    <a:pt x="65119" y="104000"/>
                    <a:pt x="65119" y="103428"/>
                  </a:cubicBezTo>
                  <a:cubicBezTo>
                    <a:pt x="64986" y="102961"/>
                    <a:pt x="64986" y="102466"/>
                    <a:pt x="65119" y="102000"/>
                  </a:cubicBezTo>
                  <a:cubicBezTo>
                    <a:pt x="65043" y="101781"/>
                    <a:pt x="65043" y="101552"/>
                    <a:pt x="65119" y="101333"/>
                  </a:cubicBezTo>
                  <a:lnTo>
                    <a:pt x="65119" y="101333"/>
                  </a:lnTo>
                  <a:cubicBezTo>
                    <a:pt x="66319" y="101152"/>
                    <a:pt x="67433" y="101981"/>
                    <a:pt x="67614" y="103171"/>
                  </a:cubicBezTo>
                  <a:cubicBezTo>
                    <a:pt x="67681" y="103619"/>
                    <a:pt x="67605" y="104076"/>
                    <a:pt x="67405" y="104476"/>
                  </a:cubicBezTo>
                  <a:cubicBezTo>
                    <a:pt x="67214" y="105133"/>
                    <a:pt x="67214" y="105819"/>
                    <a:pt x="67405" y="106476"/>
                  </a:cubicBezTo>
                  <a:cubicBezTo>
                    <a:pt x="67319" y="106657"/>
                    <a:pt x="67319" y="106867"/>
                    <a:pt x="67405" y="107048"/>
                  </a:cubicBezTo>
                  <a:cubicBezTo>
                    <a:pt x="67862" y="107248"/>
                    <a:pt x="68376" y="107248"/>
                    <a:pt x="68834" y="107048"/>
                  </a:cubicBezTo>
                  <a:lnTo>
                    <a:pt x="69786" y="107048"/>
                  </a:lnTo>
                  <a:cubicBezTo>
                    <a:pt x="70586" y="106648"/>
                    <a:pt x="70910" y="105676"/>
                    <a:pt x="70520" y="104876"/>
                  </a:cubicBezTo>
                  <a:cubicBezTo>
                    <a:pt x="70500" y="104838"/>
                    <a:pt x="70472" y="104800"/>
                    <a:pt x="70453" y="104762"/>
                  </a:cubicBezTo>
                  <a:cubicBezTo>
                    <a:pt x="70453" y="103904"/>
                    <a:pt x="69500" y="103047"/>
                    <a:pt x="69310" y="102190"/>
                  </a:cubicBezTo>
                  <a:cubicBezTo>
                    <a:pt x="69139" y="101752"/>
                    <a:pt x="69348" y="101247"/>
                    <a:pt x="69786" y="101075"/>
                  </a:cubicBezTo>
                  <a:cubicBezTo>
                    <a:pt x="69824" y="101066"/>
                    <a:pt x="69853" y="101057"/>
                    <a:pt x="69881" y="101047"/>
                  </a:cubicBezTo>
                  <a:cubicBezTo>
                    <a:pt x="70500" y="100952"/>
                    <a:pt x="71120" y="101209"/>
                    <a:pt x="71501" y="101714"/>
                  </a:cubicBezTo>
                  <a:cubicBezTo>
                    <a:pt x="71672" y="102142"/>
                    <a:pt x="71672" y="102619"/>
                    <a:pt x="71501" y="103047"/>
                  </a:cubicBezTo>
                  <a:cubicBezTo>
                    <a:pt x="71453" y="103333"/>
                    <a:pt x="71453" y="103619"/>
                    <a:pt x="71501" y="103904"/>
                  </a:cubicBezTo>
                  <a:cubicBezTo>
                    <a:pt x="71682" y="104276"/>
                    <a:pt x="71986" y="104581"/>
                    <a:pt x="72358" y="104762"/>
                  </a:cubicBezTo>
                  <a:cubicBezTo>
                    <a:pt x="73015" y="105029"/>
                    <a:pt x="73768" y="104743"/>
                    <a:pt x="74072" y="104095"/>
                  </a:cubicBezTo>
                  <a:cubicBezTo>
                    <a:pt x="74168" y="103562"/>
                    <a:pt x="74168" y="103009"/>
                    <a:pt x="74072" y="102476"/>
                  </a:cubicBezTo>
                  <a:cubicBezTo>
                    <a:pt x="74072" y="102476"/>
                    <a:pt x="74644" y="102476"/>
                    <a:pt x="75120" y="102476"/>
                  </a:cubicBezTo>
                  <a:cubicBezTo>
                    <a:pt x="75568" y="102552"/>
                    <a:pt x="75977" y="102790"/>
                    <a:pt x="76263" y="103143"/>
                  </a:cubicBezTo>
                  <a:cubicBezTo>
                    <a:pt x="76377" y="103447"/>
                    <a:pt x="76377" y="103790"/>
                    <a:pt x="76263" y="104095"/>
                  </a:cubicBezTo>
                  <a:cubicBezTo>
                    <a:pt x="76301" y="104857"/>
                    <a:pt x="76501" y="105600"/>
                    <a:pt x="76835" y="106286"/>
                  </a:cubicBezTo>
                  <a:cubicBezTo>
                    <a:pt x="77301" y="107172"/>
                    <a:pt x="78082" y="107848"/>
                    <a:pt x="79025" y="108191"/>
                  </a:cubicBezTo>
                  <a:cubicBezTo>
                    <a:pt x="79549" y="108381"/>
                    <a:pt x="80121" y="108381"/>
                    <a:pt x="80645" y="108191"/>
                  </a:cubicBezTo>
                  <a:cubicBezTo>
                    <a:pt x="80645" y="108191"/>
                    <a:pt x="80645" y="108191"/>
                    <a:pt x="80645" y="108191"/>
                  </a:cubicBezTo>
                  <a:cubicBezTo>
                    <a:pt x="80721" y="107134"/>
                    <a:pt x="80416" y="106086"/>
                    <a:pt x="79787" y="105238"/>
                  </a:cubicBezTo>
                  <a:cubicBezTo>
                    <a:pt x="79473" y="104781"/>
                    <a:pt x="79273" y="104257"/>
                    <a:pt x="79216" y="103714"/>
                  </a:cubicBezTo>
                  <a:cubicBezTo>
                    <a:pt x="79216" y="103400"/>
                    <a:pt x="79473" y="103143"/>
                    <a:pt x="79787" y="103143"/>
                  </a:cubicBezTo>
                  <a:cubicBezTo>
                    <a:pt x="80149" y="102952"/>
                    <a:pt x="80568" y="102952"/>
                    <a:pt x="80930" y="103143"/>
                  </a:cubicBezTo>
                  <a:cubicBezTo>
                    <a:pt x="81178" y="103447"/>
                    <a:pt x="81511" y="103676"/>
                    <a:pt x="81883" y="103810"/>
                  </a:cubicBezTo>
                  <a:cubicBezTo>
                    <a:pt x="82273" y="104010"/>
                    <a:pt x="82730" y="104010"/>
                    <a:pt x="83121" y="103810"/>
                  </a:cubicBezTo>
                  <a:cubicBezTo>
                    <a:pt x="83121" y="103810"/>
                    <a:pt x="83121" y="103238"/>
                    <a:pt x="83693" y="102952"/>
                  </a:cubicBezTo>
                  <a:cubicBezTo>
                    <a:pt x="83654" y="102800"/>
                    <a:pt x="83654" y="102628"/>
                    <a:pt x="83693" y="102476"/>
                  </a:cubicBezTo>
                  <a:lnTo>
                    <a:pt x="83693" y="102476"/>
                  </a:lnTo>
                  <a:lnTo>
                    <a:pt x="84740" y="99428"/>
                  </a:lnTo>
                  <a:cubicBezTo>
                    <a:pt x="85607" y="96513"/>
                    <a:pt x="86721" y="93675"/>
                    <a:pt x="88074" y="90950"/>
                  </a:cubicBezTo>
                  <a:cubicBezTo>
                    <a:pt x="89731" y="88208"/>
                    <a:pt x="91160" y="85340"/>
                    <a:pt x="92360" y="82378"/>
                  </a:cubicBezTo>
                  <a:cubicBezTo>
                    <a:pt x="93027" y="79406"/>
                    <a:pt x="93322" y="76368"/>
                    <a:pt x="93218" y="73329"/>
                  </a:cubicBezTo>
                  <a:cubicBezTo>
                    <a:pt x="93160" y="62223"/>
                    <a:pt x="95532" y="51231"/>
                    <a:pt x="100171" y="41135"/>
                  </a:cubicBezTo>
                  <a:cubicBezTo>
                    <a:pt x="102352" y="37449"/>
                    <a:pt x="104076" y="33515"/>
                    <a:pt x="105314" y="29419"/>
                  </a:cubicBezTo>
                  <a:cubicBezTo>
                    <a:pt x="105676" y="27762"/>
                    <a:pt x="105895" y="26066"/>
                    <a:pt x="105981" y="24371"/>
                  </a:cubicBezTo>
                  <a:cubicBezTo>
                    <a:pt x="105876" y="24162"/>
                    <a:pt x="105876" y="23914"/>
                    <a:pt x="105981" y="23704"/>
                  </a:cubicBezTo>
                  <a:lnTo>
                    <a:pt x="105981" y="20370"/>
                  </a:lnTo>
                  <a:cubicBezTo>
                    <a:pt x="105686" y="20570"/>
                    <a:pt x="105419" y="20837"/>
                    <a:pt x="105219" y="21132"/>
                  </a:cubicBezTo>
                  <a:cubicBezTo>
                    <a:pt x="107219" y="23037"/>
                    <a:pt x="107219" y="23895"/>
                    <a:pt x="105981" y="2360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65B5F7A7-433D-4C18-FF79-A88879473FF2}"/>
                </a:ext>
              </a:extLst>
            </p:cNvPr>
            <p:cNvSpPr/>
            <p:nvPr/>
          </p:nvSpPr>
          <p:spPr>
            <a:xfrm>
              <a:off x="6371391" y="2955797"/>
              <a:ext cx="98274" cy="106858"/>
            </a:xfrm>
            <a:custGeom>
              <a:avLst/>
              <a:gdLst>
                <a:gd name="connsiteX0" fmla="*/ 22137 w 98274"/>
                <a:gd name="connsiteY0" fmla="*/ 8269 h 106858"/>
                <a:gd name="connsiteX1" fmla="*/ 17946 w 98274"/>
                <a:gd name="connsiteY1" fmla="*/ 11793 h 106858"/>
                <a:gd name="connsiteX2" fmla="*/ 13374 w 98274"/>
                <a:gd name="connsiteY2" fmla="*/ 21318 h 106858"/>
                <a:gd name="connsiteX3" fmla="*/ 2039 w 98274"/>
                <a:gd name="connsiteY3" fmla="*/ 62085 h 106858"/>
                <a:gd name="connsiteX4" fmla="*/ 39 w 98274"/>
                <a:gd name="connsiteY4" fmla="*/ 71610 h 106858"/>
                <a:gd name="connsiteX5" fmla="*/ 39 w 98274"/>
                <a:gd name="connsiteY5" fmla="*/ 76468 h 106858"/>
                <a:gd name="connsiteX6" fmla="*/ 39 w 98274"/>
                <a:gd name="connsiteY6" fmla="*/ 76944 h 106858"/>
                <a:gd name="connsiteX7" fmla="*/ 39 w 98274"/>
                <a:gd name="connsiteY7" fmla="*/ 77706 h 106858"/>
                <a:gd name="connsiteX8" fmla="*/ 39 w 98274"/>
                <a:gd name="connsiteY8" fmla="*/ 79992 h 106858"/>
                <a:gd name="connsiteX9" fmla="*/ 896 w 98274"/>
                <a:gd name="connsiteY9" fmla="*/ 79992 h 106858"/>
                <a:gd name="connsiteX10" fmla="*/ 1753 w 98274"/>
                <a:gd name="connsiteY10" fmla="*/ 78849 h 106858"/>
                <a:gd name="connsiteX11" fmla="*/ 3468 w 98274"/>
                <a:gd name="connsiteY11" fmla="*/ 78849 h 106858"/>
                <a:gd name="connsiteX12" fmla="*/ 3468 w 98274"/>
                <a:gd name="connsiteY12" fmla="*/ 80373 h 106858"/>
                <a:gd name="connsiteX13" fmla="*/ 1563 w 98274"/>
                <a:gd name="connsiteY13" fmla="*/ 81706 h 106858"/>
                <a:gd name="connsiteX14" fmla="*/ 801 w 98274"/>
                <a:gd name="connsiteY14" fmla="*/ 82469 h 106858"/>
                <a:gd name="connsiteX15" fmla="*/ 1373 w 98274"/>
                <a:gd name="connsiteY15" fmla="*/ 83516 h 106858"/>
                <a:gd name="connsiteX16" fmla="*/ 3087 w 98274"/>
                <a:gd name="connsiteY16" fmla="*/ 83516 h 106858"/>
                <a:gd name="connsiteX17" fmla="*/ 4611 w 98274"/>
                <a:gd name="connsiteY17" fmla="*/ 82373 h 106858"/>
                <a:gd name="connsiteX18" fmla="*/ 6707 w 98274"/>
                <a:gd name="connsiteY18" fmla="*/ 81326 h 106858"/>
                <a:gd name="connsiteX19" fmla="*/ 7659 w 98274"/>
                <a:gd name="connsiteY19" fmla="*/ 82659 h 106858"/>
                <a:gd name="connsiteX20" fmla="*/ 6421 w 98274"/>
                <a:gd name="connsiteY20" fmla="*/ 83612 h 106858"/>
                <a:gd name="connsiteX21" fmla="*/ 4516 w 98274"/>
                <a:gd name="connsiteY21" fmla="*/ 84945 h 106858"/>
                <a:gd name="connsiteX22" fmla="*/ 6421 w 98274"/>
                <a:gd name="connsiteY22" fmla="*/ 86088 h 106858"/>
                <a:gd name="connsiteX23" fmla="*/ 8516 w 98274"/>
                <a:gd name="connsiteY23" fmla="*/ 85517 h 106858"/>
                <a:gd name="connsiteX24" fmla="*/ 9945 w 98274"/>
                <a:gd name="connsiteY24" fmla="*/ 84374 h 106858"/>
                <a:gd name="connsiteX25" fmla="*/ 11088 w 98274"/>
                <a:gd name="connsiteY25" fmla="*/ 84374 h 106858"/>
                <a:gd name="connsiteX26" fmla="*/ 9374 w 98274"/>
                <a:gd name="connsiteY26" fmla="*/ 86755 h 106858"/>
                <a:gd name="connsiteX27" fmla="*/ 8135 w 98274"/>
                <a:gd name="connsiteY27" fmla="*/ 87231 h 106858"/>
                <a:gd name="connsiteX28" fmla="*/ 8135 w 98274"/>
                <a:gd name="connsiteY28" fmla="*/ 88279 h 106858"/>
                <a:gd name="connsiteX29" fmla="*/ 8707 w 98274"/>
                <a:gd name="connsiteY29" fmla="*/ 88279 h 106858"/>
                <a:gd name="connsiteX30" fmla="*/ 11564 w 98274"/>
                <a:gd name="connsiteY30" fmla="*/ 87517 h 106858"/>
                <a:gd name="connsiteX31" fmla="*/ 13184 w 98274"/>
                <a:gd name="connsiteY31" fmla="*/ 86183 h 106858"/>
                <a:gd name="connsiteX32" fmla="*/ 10136 w 98274"/>
                <a:gd name="connsiteY32" fmla="*/ 89517 h 106858"/>
                <a:gd name="connsiteX33" fmla="*/ 8421 w 98274"/>
                <a:gd name="connsiteY33" fmla="*/ 89517 h 106858"/>
                <a:gd name="connsiteX34" fmla="*/ 7945 w 98274"/>
                <a:gd name="connsiteY34" fmla="*/ 90660 h 106858"/>
                <a:gd name="connsiteX35" fmla="*/ 9374 w 98274"/>
                <a:gd name="connsiteY35" fmla="*/ 91517 h 106858"/>
                <a:gd name="connsiteX36" fmla="*/ 13469 w 98274"/>
                <a:gd name="connsiteY36" fmla="*/ 91517 h 106858"/>
                <a:gd name="connsiteX37" fmla="*/ 15374 w 98274"/>
                <a:gd name="connsiteY37" fmla="*/ 88946 h 106858"/>
                <a:gd name="connsiteX38" fmla="*/ 16613 w 98274"/>
                <a:gd name="connsiteY38" fmla="*/ 88374 h 106858"/>
                <a:gd name="connsiteX39" fmla="*/ 17756 w 98274"/>
                <a:gd name="connsiteY39" fmla="*/ 89612 h 106858"/>
                <a:gd name="connsiteX40" fmla="*/ 16803 w 98274"/>
                <a:gd name="connsiteY40" fmla="*/ 90851 h 106858"/>
                <a:gd name="connsiteX41" fmla="*/ 16803 w 98274"/>
                <a:gd name="connsiteY41" fmla="*/ 92280 h 106858"/>
                <a:gd name="connsiteX42" fmla="*/ 19184 w 98274"/>
                <a:gd name="connsiteY42" fmla="*/ 92851 h 106858"/>
                <a:gd name="connsiteX43" fmla="*/ 20708 w 98274"/>
                <a:gd name="connsiteY43" fmla="*/ 91613 h 106858"/>
                <a:gd name="connsiteX44" fmla="*/ 21280 w 98274"/>
                <a:gd name="connsiteY44" fmla="*/ 90851 h 106858"/>
                <a:gd name="connsiteX45" fmla="*/ 20518 w 98274"/>
                <a:gd name="connsiteY45" fmla="*/ 94375 h 106858"/>
                <a:gd name="connsiteX46" fmla="*/ 19851 w 98274"/>
                <a:gd name="connsiteY46" fmla="*/ 95232 h 106858"/>
                <a:gd name="connsiteX47" fmla="*/ 19851 w 98274"/>
                <a:gd name="connsiteY47" fmla="*/ 96185 h 106858"/>
                <a:gd name="connsiteX48" fmla="*/ 20518 w 98274"/>
                <a:gd name="connsiteY48" fmla="*/ 96185 h 106858"/>
                <a:gd name="connsiteX49" fmla="*/ 23185 w 98274"/>
                <a:gd name="connsiteY49" fmla="*/ 95137 h 106858"/>
                <a:gd name="connsiteX50" fmla="*/ 23756 w 98274"/>
                <a:gd name="connsiteY50" fmla="*/ 92756 h 106858"/>
                <a:gd name="connsiteX51" fmla="*/ 24538 w 98274"/>
                <a:gd name="connsiteY51" fmla="*/ 92222 h 106858"/>
                <a:gd name="connsiteX52" fmla="*/ 24709 w 98274"/>
                <a:gd name="connsiteY52" fmla="*/ 92280 h 106858"/>
                <a:gd name="connsiteX53" fmla="*/ 24709 w 98274"/>
                <a:gd name="connsiteY53" fmla="*/ 92280 h 106858"/>
                <a:gd name="connsiteX54" fmla="*/ 24233 w 98274"/>
                <a:gd name="connsiteY54" fmla="*/ 95994 h 106858"/>
                <a:gd name="connsiteX55" fmla="*/ 25947 w 98274"/>
                <a:gd name="connsiteY55" fmla="*/ 98280 h 106858"/>
                <a:gd name="connsiteX56" fmla="*/ 27852 w 98274"/>
                <a:gd name="connsiteY56" fmla="*/ 98947 h 106858"/>
                <a:gd name="connsiteX57" fmla="*/ 27852 w 98274"/>
                <a:gd name="connsiteY57" fmla="*/ 98375 h 106858"/>
                <a:gd name="connsiteX58" fmla="*/ 26614 w 98274"/>
                <a:gd name="connsiteY58" fmla="*/ 95328 h 106858"/>
                <a:gd name="connsiteX59" fmla="*/ 26614 w 98274"/>
                <a:gd name="connsiteY59" fmla="*/ 92565 h 106858"/>
                <a:gd name="connsiteX60" fmla="*/ 27947 w 98274"/>
                <a:gd name="connsiteY60" fmla="*/ 93613 h 106858"/>
                <a:gd name="connsiteX61" fmla="*/ 27947 w 98274"/>
                <a:gd name="connsiteY61" fmla="*/ 95042 h 106858"/>
                <a:gd name="connsiteX62" fmla="*/ 27947 w 98274"/>
                <a:gd name="connsiteY62" fmla="*/ 95042 h 106858"/>
                <a:gd name="connsiteX63" fmla="*/ 29281 w 98274"/>
                <a:gd name="connsiteY63" fmla="*/ 95042 h 106858"/>
                <a:gd name="connsiteX64" fmla="*/ 30328 w 98274"/>
                <a:gd name="connsiteY64" fmla="*/ 94279 h 106858"/>
                <a:gd name="connsiteX65" fmla="*/ 30328 w 98274"/>
                <a:gd name="connsiteY65" fmla="*/ 97423 h 106858"/>
                <a:gd name="connsiteX66" fmla="*/ 32710 w 98274"/>
                <a:gd name="connsiteY66" fmla="*/ 102185 h 106858"/>
                <a:gd name="connsiteX67" fmla="*/ 33662 w 98274"/>
                <a:gd name="connsiteY67" fmla="*/ 102185 h 106858"/>
                <a:gd name="connsiteX68" fmla="*/ 35282 w 98274"/>
                <a:gd name="connsiteY68" fmla="*/ 101614 h 106858"/>
                <a:gd name="connsiteX69" fmla="*/ 35282 w 98274"/>
                <a:gd name="connsiteY69" fmla="*/ 99900 h 106858"/>
                <a:gd name="connsiteX70" fmla="*/ 35282 w 98274"/>
                <a:gd name="connsiteY70" fmla="*/ 97614 h 106858"/>
                <a:gd name="connsiteX71" fmla="*/ 37034 w 98274"/>
                <a:gd name="connsiteY71" fmla="*/ 96365 h 106858"/>
                <a:gd name="connsiteX72" fmla="*/ 37091 w 98274"/>
                <a:gd name="connsiteY72" fmla="*/ 96375 h 106858"/>
                <a:gd name="connsiteX73" fmla="*/ 38711 w 98274"/>
                <a:gd name="connsiteY73" fmla="*/ 98185 h 106858"/>
                <a:gd name="connsiteX74" fmla="*/ 38711 w 98274"/>
                <a:gd name="connsiteY74" fmla="*/ 100185 h 106858"/>
                <a:gd name="connsiteX75" fmla="*/ 40997 w 98274"/>
                <a:gd name="connsiteY75" fmla="*/ 101233 h 106858"/>
                <a:gd name="connsiteX76" fmla="*/ 40997 w 98274"/>
                <a:gd name="connsiteY76" fmla="*/ 100566 h 106858"/>
                <a:gd name="connsiteX77" fmla="*/ 40997 w 98274"/>
                <a:gd name="connsiteY77" fmla="*/ 98757 h 106858"/>
                <a:gd name="connsiteX78" fmla="*/ 40997 w 98274"/>
                <a:gd name="connsiteY78" fmla="*/ 97137 h 106858"/>
                <a:gd name="connsiteX79" fmla="*/ 42711 w 98274"/>
                <a:gd name="connsiteY79" fmla="*/ 97137 h 106858"/>
                <a:gd name="connsiteX80" fmla="*/ 43283 w 98274"/>
                <a:gd name="connsiteY80" fmla="*/ 98566 h 106858"/>
                <a:gd name="connsiteX81" fmla="*/ 43283 w 98274"/>
                <a:gd name="connsiteY81" fmla="*/ 102090 h 106858"/>
                <a:gd name="connsiteX82" fmla="*/ 43283 w 98274"/>
                <a:gd name="connsiteY82" fmla="*/ 103804 h 106858"/>
                <a:gd name="connsiteX83" fmla="*/ 44426 w 98274"/>
                <a:gd name="connsiteY83" fmla="*/ 105519 h 106858"/>
                <a:gd name="connsiteX84" fmla="*/ 45854 w 98274"/>
                <a:gd name="connsiteY84" fmla="*/ 106091 h 106858"/>
                <a:gd name="connsiteX85" fmla="*/ 46902 w 98274"/>
                <a:gd name="connsiteY85" fmla="*/ 105519 h 106858"/>
                <a:gd name="connsiteX86" fmla="*/ 46902 w 98274"/>
                <a:gd name="connsiteY86" fmla="*/ 104567 h 106858"/>
                <a:gd name="connsiteX87" fmla="*/ 46426 w 98274"/>
                <a:gd name="connsiteY87" fmla="*/ 101805 h 106858"/>
                <a:gd name="connsiteX88" fmla="*/ 47083 w 98274"/>
                <a:gd name="connsiteY88" fmla="*/ 101128 h 106858"/>
                <a:gd name="connsiteX89" fmla="*/ 47188 w 98274"/>
                <a:gd name="connsiteY89" fmla="*/ 101138 h 106858"/>
                <a:gd name="connsiteX90" fmla="*/ 48045 w 98274"/>
                <a:gd name="connsiteY90" fmla="*/ 101138 h 106858"/>
                <a:gd name="connsiteX91" fmla="*/ 48712 w 98274"/>
                <a:gd name="connsiteY91" fmla="*/ 102852 h 106858"/>
                <a:gd name="connsiteX92" fmla="*/ 48712 w 98274"/>
                <a:gd name="connsiteY92" fmla="*/ 104567 h 106858"/>
                <a:gd name="connsiteX93" fmla="*/ 50712 w 98274"/>
                <a:gd name="connsiteY93" fmla="*/ 105614 h 106858"/>
                <a:gd name="connsiteX94" fmla="*/ 51474 w 98274"/>
                <a:gd name="connsiteY94" fmla="*/ 104662 h 106858"/>
                <a:gd name="connsiteX95" fmla="*/ 50902 w 98274"/>
                <a:gd name="connsiteY95" fmla="*/ 103328 h 106858"/>
                <a:gd name="connsiteX96" fmla="*/ 49760 w 98274"/>
                <a:gd name="connsiteY96" fmla="*/ 99042 h 106858"/>
                <a:gd name="connsiteX97" fmla="*/ 50522 w 98274"/>
                <a:gd name="connsiteY97" fmla="*/ 97994 h 106858"/>
                <a:gd name="connsiteX98" fmla="*/ 51569 w 98274"/>
                <a:gd name="connsiteY98" fmla="*/ 98661 h 106858"/>
                <a:gd name="connsiteX99" fmla="*/ 51569 w 98274"/>
                <a:gd name="connsiteY99" fmla="*/ 99519 h 106858"/>
                <a:gd name="connsiteX100" fmla="*/ 51569 w 98274"/>
                <a:gd name="connsiteY100" fmla="*/ 101042 h 106858"/>
                <a:gd name="connsiteX101" fmla="*/ 52522 w 98274"/>
                <a:gd name="connsiteY101" fmla="*/ 102852 h 106858"/>
                <a:gd name="connsiteX102" fmla="*/ 54713 w 98274"/>
                <a:gd name="connsiteY102" fmla="*/ 102852 h 106858"/>
                <a:gd name="connsiteX103" fmla="*/ 54713 w 98274"/>
                <a:gd name="connsiteY103" fmla="*/ 101328 h 106858"/>
                <a:gd name="connsiteX104" fmla="*/ 54713 w 98274"/>
                <a:gd name="connsiteY104" fmla="*/ 99900 h 106858"/>
                <a:gd name="connsiteX105" fmla="*/ 54713 w 98274"/>
                <a:gd name="connsiteY105" fmla="*/ 99328 h 106858"/>
                <a:gd name="connsiteX106" fmla="*/ 54713 w 98274"/>
                <a:gd name="connsiteY106" fmla="*/ 99328 h 106858"/>
                <a:gd name="connsiteX107" fmla="*/ 56903 w 98274"/>
                <a:gd name="connsiteY107" fmla="*/ 100566 h 106858"/>
                <a:gd name="connsiteX108" fmla="*/ 56903 w 98274"/>
                <a:gd name="connsiteY108" fmla="*/ 102471 h 106858"/>
                <a:gd name="connsiteX109" fmla="*/ 56903 w 98274"/>
                <a:gd name="connsiteY109" fmla="*/ 104281 h 106858"/>
                <a:gd name="connsiteX110" fmla="*/ 56903 w 98274"/>
                <a:gd name="connsiteY110" fmla="*/ 104853 h 106858"/>
                <a:gd name="connsiteX111" fmla="*/ 58237 w 98274"/>
                <a:gd name="connsiteY111" fmla="*/ 104853 h 106858"/>
                <a:gd name="connsiteX112" fmla="*/ 59189 w 98274"/>
                <a:gd name="connsiteY112" fmla="*/ 104853 h 106858"/>
                <a:gd name="connsiteX113" fmla="*/ 59856 w 98274"/>
                <a:gd name="connsiteY113" fmla="*/ 102757 h 106858"/>
                <a:gd name="connsiteX114" fmla="*/ 58808 w 98274"/>
                <a:gd name="connsiteY114" fmla="*/ 100280 h 106858"/>
                <a:gd name="connsiteX115" fmla="*/ 59475 w 98274"/>
                <a:gd name="connsiteY115" fmla="*/ 99233 h 106858"/>
                <a:gd name="connsiteX116" fmla="*/ 60999 w 98274"/>
                <a:gd name="connsiteY116" fmla="*/ 99900 h 106858"/>
                <a:gd name="connsiteX117" fmla="*/ 60999 w 98274"/>
                <a:gd name="connsiteY117" fmla="*/ 101138 h 106858"/>
                <a:gd name="connsiteX118" fmla="*/ 60999 w 98274"/>
                <a:gd name="connsiteY118" fmla="*/ 101995 h 106858"/>
                <a:gd name="connsiteX119" fmla="*/ 61761 w 98274"/>
                <a:gd name="connsiteY119" fmla="*/ 102852 h 106858"/>
                <a:gd name="connsiteX120" fmla="*/ 63476 w 98274"/>
                <a:gd name="connsiteY120" fmla="*/ 102281 h 106858"/>
                <a:gd name="connsiteX121" fmla="*/ 63476 w 98274"/>
                <a:gd name="connsiteY121" fmla="*/ 100662 h 106858"/>
                <a:gd name="connsiteX122" fmla="*/ 64523 w 98274"/>
                <a:gd name="connsiteY122" fmla="*/ 100662 h 106858"/>
                <a:gd name="connsiteX123" fmla="*/ 65666 w 98274"/>
                <a:gd name="connsiteY123" fmla="*/ 101423 h 106858"/>
                <a:gd name="connsiteX124" fmla="*/ 65666 w 98274"/>
                <a:gd name="connsiteY124" fmla="*/ 102281 h 106858"/>
                <a:gd name="connsiteX125" fmla="*/ 66143 w 98274"/>
                <a:gd name="connsiteY125" fmla="*/ 104376 h 106858"/>
                <a:gd name="connsiteX126" fmla="*/ 68143 w 98274"/>
                <a:gd name="connsiteY126" fmla="*/ 106281 h 106858"/>
                <a:gd name="connsiteX127" fmla="*/ 69762 w 98274"/>
                <a:gd name="connsiteY127" fmla="*/ 106281 h 106858"/>
                <a:gd name="connsiteX128" fmla="*/ 69762 w 98274"/>
                <a:gd name="connsiteY128" fmla="*/ 105805 h 106858"/>
                <a:gd name="connsiteX129" fmla="*/ 69000 w 98274"/>
                <a:gd name="connsiteY129" fmla="*/ 103043 h 106858"/>
                <a:gd name="connsiteX130" fmla="*/ 68524 w 98274"/>
                <a:gd name="connsiteY130" fmla="*/ 101614 h 106858"/>
                <a:gd name="connsiteX131" fmla="*/ 69095 w 98274"/>
                <a:gd name="connsiteY131" fmla="*/ 101042 h 106858"/>
                <a:gd name="connsiteX132" fmla="*/ 70143 w 98274"/>
                <a:gd name="connsiteY132" fmla="*/ 101519 h 106858"/>
                <a:gd name="connsiteX133" fmla="*/ 71096 w 98274"/>
                <a:gd name="connsiteY133" fmla="*/ 102281 h 106858"/>
                <a:gd name="connsiteX134" fmla="*/ 72239 w 98274"/>
                <a:gd name="connsiteY134" fmla="*/ 102281 h 106858"/>
                <a:gd name="connsiteX135" fmla="*/ 72810 w 98274"/>
                <a:gd name="connsiteY135" fmla="*/ 101519 h 106858"/>
                <a:gd name="connsiteX136" fmla="*/ 73286 w 98274"/>
                <a:gd name="connsiteY136" fmla="*/ 100947 h 106858"/>
                <a:gd name="connsiteX137" fmla="*/ 74429 w 98274"/>
                <a:gd name="connsiteY137" fmla="*/ 100947 h 106858"/>
                <a:gd name="connsiteX138" fmla="*/ 75382 w 98274"/>
                <a:gd name="connsiteY138" fmla="*/ 99328 h 106858"/>
                <a:gd name="connsiteX139" fmla="*/ 81192 w 98274"/>
                <a:gd name="connsiteY139" fmla="*/ 93327 h 106858"/>
                <a:gd name="connsiteX140" fmla="*/ 93289 w 98274"/>
                <a:gd name="connsiteY140" fmla="*/ 64752 h 106858"/>
                <a:gd name="connsiteX141" fmla="*/ 96908 w 98274"/>
                <a:gd name="connsiteY141" fmla="*/ 33796 h 106858"/>
                <a:gd name="connsiteX142" fmla="*/ 98242 w 98274"/>
                <a:gd name="connsiteY142" fmla="*/ 27891 h 106858"/>
                <a:gd name="connsiteX143" fmla="*/ 98242 w 98274"/>
                <a:gd name="connsiteY143" fmla="*/ 27891 h 106858"/>
                <a:gd name="connsiteX144" fmla="*/ 98242 w 98274"/>
                <a:gd name="connsiteY144" fmla="*/ 26366 h 106858"/>
                <a:gd name="connsiteX145" fmla="*/ 98242 w 98274"/>
                <a:gd name="connsiteY145" fmla="*/ 26366 h 106858"/>
                <a:gd name="connsiteX146" fmla="*/ 98242 w 98274"/>
                <a:gd name="connsiteY146" fmla="*/ 23319 h 106858"/>
                <a:gd name="connsiteX147" fmla="*/ 98242 w 98274"/>
                <a:gd name="connsiteY147" fmla="*/ 23319 h 106858"/>
                <a:gd name="connsiteX148" fmla="*/ 96718 w 98274"/>
                <a:gd name="connsiteY148" fmla="*/ 24556 h 106858"/>
                <a:gd name="connsiteX149" fmla="*/ 94527 w 98274"/>
                <a:gd name="connsiteY149" fmla="*/ 25605 h 106858"/>
                <a:gd name="connsiteX150" fmla="*/ 93575 w 98274"/>
                <a:gd name="connsiteY150" fmla="*/ 24271 h 106858"/>
                <a:gd name="connsiteX151" fmla="*/ 94908 w 98274"/>
                <a:gd name="connsiteY151" fmla="*/ 23319 h 106858"/>
                <a:gd name="connsiteX152" fmla="*/ 96718 w 98274"/>
                <a:gd name="connsiteY152" fmla="*/ 21985 h 106858"/>
                <a:gd name="connsiteX153" fmla="*/ 94813 w 98274"/>
                <a:gd name="connsiteY153" fmla="*/ 20747 h 106858"/>
                <a:gd name="connsiteX154" fmla="*/ 92717 w 98274"/>
                <a:gd name="connsiteY154" fmla="*/ 21318 h 106858"/>
                <a:gd name="connsiteX155" fmla="*/ 91193 w 98274"/>
                <a:gd name="connsiteY155" fmla="*/ 22461 h 106858"/>
                <a:gd name="connsiteX156" fmla="*/ 90050 w 98274"/>
                <a:gd name="connsiteY156" fmla="*/ 22461 h 106858"/>
                <a:gd name="connsiteX157" fmla="*/ 91860 w 98274"/>
                <a:gd name="connsiteY157" fmla="*/ 20080 h 106858"/>
                <a:gd name="connsiteX158" fmla="*/ 93098 w 98274"/>
                <a:gd name="connsiteY158" fmla="*/ 19508 h 106858"/>
                <a:gd name="connsiteX159" fmla="*/ 93098 w 98274"/>
                <a:gd name="connsiteY159" fmla="*/ 18556 h 106858"/>
                <a:gd name="connsiteX160" fmla="*/ 92527 w 98274"/>
                <a:gd name="connsiteY160" fmla="*/ 18556 h 106858"/>
                <a:gd name="connsiteX161" fmla="*/ 89669 w 98274"/>
                <a:gd name="connsiteY161" fmla="*/ 19413 h 106858"/>
                <a:gd name="connsiteX162" fmla="*/ 87955 w 98274"/>
                <a:gd name="connsiteY162" fmla="*/ 20651 h 106858"/>
                <a:gd name="connsiteX163" fmla="*/ 91098 w 98274"/>
                <a:gd name="connsiteY163" fmla="*/ 17318 h 106858"/>
                <a:gd name="connsiteX164" fmla="*/ 92908 w 98274"/>
                <a:gd name="connsiteY164" fmla="*/ 16841 h 106858"/>
                <a:gd name="connsiteX165" fmla="*/ 93479 w 98274"/>
                <a:gd name="connsiteY165" fmla="*/ 15927 h 106858"/>
                <a:gd name="connsiteX166" fmla="*/ 93384 w 98274"/>
                <a:gd name="connsiteY166" fmla="*/ 15698 h 106858"/>
                <a:gd name="connsiteX167" fmla="*/ 91955 w 98274"/>
                <a:gd name="connsiteY167" fmla="*/ 14841 h 106858"/>
                <a:gd name="connsiteX168" fmla="*/ 87764 w 98274"/>
                <a:gd name="connsiteY168" fmla="*/ 15317 h 106858"/>
                <a:gd name="connsiteX169" fmla="*/ 85764 w 98274"/>
                <a:gd name="connsiteY169" fmla="*/ 17889 h 106858"/>
                <a:gd name="connsiteX170" fmla="*/ 84526 w 98274"/>
                <a:gd name="connsiteY170" fmla="*/ 17889 h 106858"/>
                <a:gd name="connsiteX171" fmla="*/ 83383 w 98274"/>
                <a:gd name="connsiteY171" fmla="*/ 16651 h 106858"/>
                <a:gd name="connsiteX172" fmla="*/ 84335 w 98274"/>
                <a:gd name="connsiteY172" fmla="*/ 15413 h 106858"/>
                <a:gd name="connsiteX173" fmla="*/ 84335 w 98274"/>
                <a:gd name="connsiteY173" fmla="*/ 13984 h 106858"/>
                <a:gd name="connsiteX174" fmla="*/ 81954 w 98274"/>
                <a:gd name="connsiteY174" fmla="*/ 13412 h 106858"/>
                <a:gd name="connsiteX175" fmla="*/ 80335 w 98274"/>
                <a:gd name="connsiteY175" fmla="*/ 14651 h 106858"/>
                <a:gd name="connsiteX176" fmla="*/ 79763 w 98274"/>
                <a:gd name="connsiteY176" fmla="*/ 15508 h 106858"/>
                <a:gd name="connsiteX177" fmla="*/ 80525 w 98274"/>
                <a:gd name="connsiteY177" fmla="*/ 11889 h 106858"/>
                <a:gd name="connsiteX178" fmla="*/ 81192 w 98274"/>
                <a:gd name="connsiteY178" fmla="*/ 11031 h 106858"/>
                <a:gd name="connsiteX179" fmla="*/ 81202 w 98274"/>
                <a:gd name="connsiteY179" fmla="*/ 10088 h 106858"/>
                <a:gd name="connsiteX180" fmla="*/ 81192 w 98274"/>
                <a:gd name="connsiteY180" fmla="*/ 10079 h 106858"/>
                <a:gd name="connsiteX181" fmla="*/ 80430 w 98274"/>
                <a:gd name="connsiteY181" fmla="*/ 10079 h 106858"/>
                <a:gd name="connsiteX182" fmla="*/ 77763 w 98274"/>
                <a:gd name="connsiteY182" fmla="*/ 11126 h 106858"/>
                <a:gd name="connsiteX183" fmla="*/ 77096 w 98274"/>
                <a:gd name="connsiteY183" fmla="*/ 13508 h 106858"/>
                <a:gd name="connsiteX184" fmla="*/ 76153 w 98274"/>
                <a:gd name="connsiteY184" fmla="*/ 13517 h 106858"/>
                <a:gd name="connsiteX185" fmla="*/ 76144 w 98274"/>
                <a:gd name="connsiteY185" fmla="*/ 13508 h 106858"/>
                <a:gd name="connsiteX186" fmla="*/ 76144 w 98274"/>
                <a:gd name="connsiteY186" fmla="*/ 9793 h 106858"/>
                <a:gd name="connsiteX187" fmla="*/ 74429 w 98274"/>
                <a:gd name="connsiteY187" fmla="*/ 7507 h 106858"/>
                <a:gd name="connsiteX188" fmla="*/ 72429 w 98274"/>
                <a:gd name="connsiteY188" fmla="*/ 6840 h 106858"/>
                <a:gd name="connsiteX189" fmla="*/ 72429 w 98274"/>
                <a:gd name="connsiteY189" fmla="*/ 7412 h 106858"/>
                <a:gd name="connsiteX190" fmla="*/ 73572 w 98274"/>
                <a:gd name="connsiteY190" fmla="*/ 10460 h 106858"/>
                <a:gd name="connsiteX191" fmla="*/ 73572 w 98274"/>
                <a:gd name="connsiteY191" fmla="*/ 13222 h 106858"/>
                <a:gd name="connsiteX192" fmla="*/ 72334 w 98274"/>
                <a:gd name="connsiteY192" fmla="*/ 12174 h 106858"/>
                <a:gd name="connsiteX193" fmla="*/ 72334 w 98274"/>
                <a:gd name="connsiteY193" fmla="*/ 10746 h 106858"/>
                <a:gd name="connsiteX194" fmla="*/ 72334 w 98274"/>
                <a:gd name="connsiteY194" fmla="*/ 10746 h 106858"/>
                <a:gd name="connsiteX195" fmla="*/ 71124 w 98274"/>
                <a:gd name="connsiteY195" fmla="*/ 10717 h 106858"/>
                <a:gd name="connsiteX196" fmla="*/ 71096 w 98274"/>
                <a:gd name="connsiteY196" fmla="*/ 10746 h 106858"/>
                <a:gd name="connsiteX197" fmla="*/ 69952 w 98274"/>
                <a:gd name="connsiteY197" fmla="*/ 11507 h 106858"/>
                <a:gd name="connsiteX198" fmla="*/ 69952 w 98274"/>
                <a:gd name="connsiteY198" fmla="*/ 8364 h 106858"/>
                <a:gd name="connsiteX199" fmla="*/ 67476 w 98274"/>
                <a:gd name="connsiteY199" fmla="*/ 3602 h 106858"/>
                <a:gd name="connsiteX200" fmla="*/ 66619 w 98274"/>
                <a:gd name="connsiteY200" fmla="*/ 3602 h 106858"/>
                <a:gd name="connsiteX201" fmla="*/ 64952 w 98274"/>
                <a:gd name="connsiteY201" fmla="*/ 4154 h 106858"/>
                <a:gd name="connsiteX202" fmla="*/ 64904 w 98274"/>
                <a:gd name="connsiteY202" fmla="*/ 4269 h 106858"/>
                <a:gd name="connsiteX203" fmla="*/ 64904 w 98274"/>
                <a:gd name="connsiteY203" fmla="*/ 5888 h 106858"/>
                <a:gd name="connsiteX204" fmla="*/ 64904 w 98274"/>
                <a:gd name="connsiteY204" fmla="*/ 8174 h 106858"/>
                <a:gd name="connsiteX205" fmla="*/ 63152 w 98274"/>
                <a:gd name="connsiteY205" fmla="*/ 9421 h 106858"/>
                <a:gd name="connsiteX206" fmla="*/ 63094 w 98274"/>
                <a:gd name="connsiteY206" fmla="*/ 9412 h 106858"/>
                <a:gd name="connsiteX207" fmla="*/ 61380 w 98274"/>
                <a:gd name="connsiteY207" fmla="*/ 7698 h 106858"/>
                <a:gd name="connsiteX208" fmla="*/ 61380 w 98274"/>
                <a:gd name="connsiteY208" fmla="*/ 5602 h 106858"/>
                <a:gd name="connsiteX209" fmla="*/ 58999 w 98274"/>
                <a:gd name="connsiteY209" fmla="*/ 4649 h 106858"/>
                <a:gd name="connsiteX210" fmla="*/ 58999 w 98274"/>
                <a:gd name="connsiteY210" fmla="*/ 5316 h 106858"/>
                <a:gd name="connsiteX211" fmla="*/ 59475 w 98274"/>
                <a:gd name="connsiteY211" fmla="*/ 7126 h 106858"/>
                <a:gd name="connsiteX212" fmla="*/ 58999 w 98274"/>
                <a:gd name="connsiteY212" fmla="*/ 8650 h 106858"/>
                <a:gd name="connsiteX213" fmla="*/ 57284 w 98274"/>
                <a:gd name="connsiteY213" fmla="*/ 8650 h 106858"/>
                <a:gd name="connsiteX214" fmla="*/ 56713 w 98274"/>
                <a:gd name="connsiteY214" fmla="*/ 7221 h 106858"/>
                <a:gd name="connsiteX215" fmla="*/ 56713 w 98274"/>
                <a:gd name="connsiteY215" fmla="*/ 3697 h 106858"/>
                <a:gd name="connsiteX216" fmla="*/ 56713 w 98274"/>
                <a:gd name="connsiteY216" fmla="*/ 1982 h 106858"/>
                <a:gd name="connsiteX217" fmla="*/ 55475 w 98274"/>
                <a:gd name="connsiteY217" fmla="*/ 363 h 106858"/>
                <a:gd name="connsiteX218" fmla="*/ 54046 w 98274"/>
                <a:gd name="connsiteY218" fmla="*/ -208 h 106858"/>
                <a:gd name="connsiteX219" fmla="*/ 52998 w 98274"/>
                <a:gd name="connsiteY219" fmla="*/ 363 h 106858"/>
                <a:gd name="connsiteX220" fmla="*/ 52998 w 98274"/>
                <a:gd name="connsiteY220" fmla="*/ 1221 h 106858"/>
                <a:gd name="connsiteX221" fmla="*/ 53569 w 98274"/>
                <a:gd name="connsiteY221" fmla="*/ 3983 h 106858"/>
                <a:gd name="connsiteX222" fmla="*/ 52808 w 98274"/>
                <a:gd name="connsiteY222" fmla="*/ 4745 h 106858"/>
                <a:gd name="connsiteX223" fmla="*/ 51855 w 98274"/>
                <a:gd name="connsiteY223" fmla="*/ 4269 h 106858"/>
                <a:gd name="connsiteX224" fmla="*/ 51188 w 98274"/>
                <a:gd name="connsiteY224" fmla="*/ 2649 h 106858"/>
                <a:gd name="connsiteX225" fmla="*/ 51188 w 98274"/>
                <a:gd name="connsiteY225" fmla="*/ 935 h 106858"/>
                <a:gd name="connsiteX226" fmla="*/ 49188 w 98274"/>
                <a:gd name="connsiteY226" fmla="*/ -18 h 106858"/>
                <a:gd name="connsiteX227" fmla="*/ 48321 w 98274"/>
                <a:gd name="connsiteY227" fmla="*/ 830 h 106858"/>
                <a:gd name="connsiteX228" fmla="*/ 48331 w 98274"/>
                <a:gd name="connsiteY228" fmla="*/ 935 h 106858"/>
                <a:gd name="connsiteX229" fmla="*/ 48902 w 98274"/>
                <a:gd name="connsiteY229" fmla="*/ 2268 h 106858"/>
                <a:gd name="connsiteX230" fmla="*/ 50236 w 98274"/>
                <a:gd name="connsiteY230" fmla="*/ 6459 h 106858"/>
                <a:gd name="connsiteX231" fmla="*/ 49378 w 98274"/>
                <a:gd name="connsiteY231" fmla="*/ 7507 h 106858"/>
                <a:gd name="connsiteX232" fmla="*/ 48331 w 98274"/>
                <a:gd name="connsiteY232" fmla="*/ 6935 h 106858"/>
                <a:gd name="connsiteX233" fmla="*/ 48331 w 98274"/>
                <a:gd name="connsiteY233" fmla="*/ 5983 h 106858"/>
                <a:gd name="connsiteX234" fmla="*/ 48331 w 98274"/>
                <a:gd name="connsiteY234" fmla="*/ 4459 h 106858"/>
                <a:gd name="connsiteX235" fmla="*/ 47283 w 98274"/>
                <a:gd name="connsiteY235" fmla="*/ 2744 h 106858"/>
                <a:gd name="connsiteX236" fmla="*/ 45092 w 98274"/>
                <a:gd name="connsiteY236" fmla="*/ 2744 h 106858"/>
                <a:gd name="connsiteX237" fmla="*/ 45092 w 98274"/>
                <a:gd name="connsiteY237" fmla="*/ 4269 h 106858"/>
                <a:gd name="connsiteX238" fmla="*/ 45092 w 98274"/>
                <a:gd name="connsiteY238" fmla="*/ 5602 h 106858"/>
                <a:gd name="connsiteX239" fmla="*/ 45092 w 98274"/>
                <a:gd name="connsiteY239" fmla="*/ 6269 h 106858"/>
                <a:gd name="connsiteX240" fmla="*/ 44616 w 98274"/>
                <a:gd name="connsiteY240" fmla="*/ 6269 h 106858"/>
                <a:gd name="connsiteX241" fmla="*/ 42330 w 98274"/>
                <a:gd name="connsiteY241" fmla="*/ 5126 h 106858"/>
                <a:gd name="connsiteX242" fmla="*/ 42330 w 98274"/>
                <a:gd name="connsiteY242" fmla="*/ 3221 h 106858"/>
                <a:gd name="connsiteX243" fmla="*/ 42330 w 98274"/>
                <a:gd name="connsiteY243" fmla="*/ 1316 h 106858"/>
                <a:gd name="connsiteX244" fmla="*/ 42330 w 98274"/>
                <a:gd name="connsiteY244" fmla="*/ 839 h 106858"/>
                <a:gd name="connsiteX245" fmla="*/ 40997 w 98274"/>
                <a:gd name="connsiteY245" fmla="*/ 839 h 106858"/>
                <a:gd name="connsiteX246" fmla="*/ 39949 w 98274"/>
                <a:gd name="connsiteY246" fmla="*/ 839 h 106858"/>
                <a:gd name="connsiteX247" fmla="*/ 39253 w 98274"/>
                <a:gd name="connsiteY247" fmla="*/ 2878 h 106858"/>
                <a:gd name="connsiteX248" fmla="*/ 39282 w 98274"/>
                <a:gd name="connsiteY248" fmla="*/ 2935 h 106858"/>
                <a:gd name="connsiteX249" fmla="*/ 40425 w 98274"/>
                <a:gd name="connsiteY249" fmla="*/ 5412 h 106858"/>
                <a:gd name="connsiteX250" fmla="*/ 39853 w 98274"/>
                <a:gd name="connsiteY250" fmla="*/ 6459 h 106858"/>
                <a:gd name="connsiteX251" fmla="*/ 41187 w 98274"/>
                <a:gd name="connsiteY251" fmla="*/ 5792 h 106858"/>
                <a:gd name="connsiteX252" fmla="*/ 40711 w 98274"/>
                <a:gd name="connsiteY252" fmla="*/ 4554 h 106858"/>
                <a:gd name="connsiteX253" fmla="*/ 40711 w 98274"/>
                <a:gd name="connsiteY253" fmla="*/ 3697 h 106858"/>
                <a:gd name="connsiteX254" fmla="*/ 39949 w 98274"/>
                <a:gd name="connsiteY254" fmla="*/ 2840 h 106858"/>
                <a:gd name="connsiteX255" fmla="*/ 38234 w 98274"/>
                <a:gd name="connsiteY255" fmla="*/ 3411 h 106858"/>
                <a:gd name="connsiteX256" fmla="*/ 38234 w 98274"/>
                <a:gd name="connsiteY256" fmla="*/ 5030 h 106858"/>
                <a:gd name="connsiteX257" fmla="*/ 37186 w 98274"/>
                <a:gd name="connsiteY257" fmla="*/ 5030 h 106858"/>
                <a:gd name="connsiteX258" fmla="*/ 36044 w 98274"/>
                <a:gd name="connsiteY258" fmla="*/ 4363 h 106858"/>
                <a:gd name="connsiteX259" fmla="*/ 36044 w 98274"/>
                <a:gd name="connsiteY259" fmla="*/ 3507 h 106858"/>
                <a:gd name="connsiteX260" fmla="*/ 35472 w 98274"/>
                <a:gd name="connsiteY260" fmla="*/ 1316 h 106858"/>
                <a:gd name="connsiteX261" fmla="*/ 33377 w 98274"/>
                <a:gd name="connsiteY261" fmla="*/ -399 h 106858"/>
                <a:gd name="connsiteX262" fmla="*/ 31852 w 98274"/>
                <a:gd name="connsiteY262" fmla="*/ -399 h 106858"/>
                <a:gd name="connsiteX263" fmla="*/ 31852 w 98274"/>
                <a:gd name="connsiteY263" fmla="*/ -399 h 106858"/>
                <a:gd name="connsiteX264" fmla="*/ 32615 w 98274"/>
                <a:gd name="connsiteY264" fmla="*/ 2364 h 106858"/>
                <a:gd name="connsiteX265" fmla="*/ 33186 w 98274"/>
                <a:gd name="connsiteY265" fmla="*/ 3792 h 106858"/>
                <a:gd name="connsiteX266" fmla="*/ 32519 w 98274"/>
                <a:gd name="connsiteY266" fmla="*/ 4363 h 106858"/>
                <a:gd name="connsiteX267" fmla="*/ 31472 w 98274"/>
                <a:gd name="connsiteY267" fmla="*/ 3887 h 106858"/>
                <a:gd name="connsiteX268" fmla="*/ 30519 w 98274"/>
                <a:gd name="connsiteY268" fmla="*/ 3221 h 106858"/>
                <a:gd name="connsiteX269" fmla="*/ 29281 w 98274"/>
                <a:gd name="connsiteY269" fmla="*/ 3221 h 106858"/>
                <a:gd name="connsiteX270" fmla="*/ 28805 w 98274"/>
                <a:gd name="connsiteY270" fmla="*/ 3983 h 106858"/>
                <a:gd name="connsiteX271" fmla="*/ 28328 w 98274"/>
                <a:gd name="connsiteY271" fmla="*/ 4459 h 106858"/>
                <a:gd name="connsiteX272" fmla="*/ 26900 w 98274"/>
                <a:gd name="connsiteY272" fmla="*/ 4459 h 106858"/>
                <a:gd name="connsiteX273" fmla="*/ 26138 w 98274"/>
                <a:gd name="connsiteY273" fmla="*/ 3602 h 106858"/>
                <a:gd name="connsiteX274" fmla="*/ 26138 w 98274"/>
                <a:gd name="connsiteY274" fmla="*/ 2744 h 106858"/>
                <a:gd name="connsiteX275" fmla="*/ 26804 w 98274"/>
                <a:gd name="connsiteY275" fmla="*/ 2078 h 106858"/>
                <a:gd name="connsiteX276" fmla="*/ 26804 w 98274"/>
                <a:gd name="connsiteY276" fmla="*/ 2078 h 106858"/>
                <a:gd name="connsiteX277" fmla="*/ 26804 w 98274"/>
                <a:gd name="connsiteY277" fmla="*/ 1316 h 106858"/>
                <a:gd name="connsiteX278" fmla="*/ 24423 w 98274"/>
                <a:gd name="connsiteY278" fmla="*/ 1316 h 106858"/>
                <a:gd name="connsiteX279" fmla="*/ 24423 w 98274"/>
                <a:gd name="connsiteY279" fmla="*/ 1316 h 106858"/>
                <a:gd name="connsiteX280" fmla="*/ 22137 w 98274"/>
                <a:gd name="connsiteY280" fmla="*/ 8269 h 10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98274" h="106858">
                  <a:moveTo>
                    <a:pt x="22137" y="8269"/>
                  </a:moveTo>
                  <a:cubicBezTo>
                    <a:pt x="20832" y="9545"/>
                    <a:pt x="19432" y="10726"/>
                    <a:pt x="17946" y="11793"/>
                  </a:cubicBezTo>
                  <a:cubicBezTo>
                    <a:pt x="15479" y="14422"/>
                    <a:pt x="13879" y="17746"/>
                    <a:pt x="13374" y="21318"/>
                  </a:cubicBezTo>
                  <a:lnTo>
                    <a:pt x="2039" y="62085"/>
                  </a:lnTo>
                  <a:cubicBezTo>
                    <a:pt x="1068" y="65191"/>
                    <a:pt x="392" y="68381"/>
                    <a:pt x="39" y="71610"/>
                  </a:cubicBezTo>
                  <a:cubicBezTo>
                    <a:pt x="-56" y="73230"/>
                    <a:pt x="-56" y="74849"/>
                    <a:pt x="39" y="76468"/>
                  </a:cubicBezTo>
                  <a:cubicBezTo>
                    <a:pt x="96" y="76620"/>
                    <a:pt x="96" y="76792"/>
                    <a:pt x="39" y="76944"/>
                  </a:cubicBezTo>
                  <a:cubicBezTo>
                    <a:pt x="172" y="77182"/>
                    <a:pt x="172" y="77468"/>
                    <a:pt x="39" y="77706"/>
                  </a:cubicBezTo>
                  <a:lnTo>
                    <a:pt x="39" y="79992"/>
                  </a:lnTo>
                  <a:cubicBezTo>
                    <a:pt x="306" y="80126"/>
                    <a:pt x="630" y="80126"/>
                    <a:pt x="896" y="79992"/>
                  </a:cubicBezTo>
                  <a:cubicBezTo>
                    <a:pt x="896" y="79992"/>
                    <a:pt x="1373" y="79230"/>
                    <a:pt x="1753" y="78849"/>
                  </a:cubicBezTo>
                  <a:cubicBezTo>
                    <a:pt x="2278" y="78525"/>
                    <a:pt x="2944" y="78525"/>
                    <a:pt x="3468" y="78849"/>
                  </a:cubicBezTo>
                  <a:cubicBezTo>
                    <a:pt x="4230" y="78849"/>
                    <a:pt x="3468" y="79992"/>
                    <a:pt x="3468" y="80373"/>
                  </a:cubicBezTo>
                  <a:lnTo>
                    <a:pt x="1563" y="81706"/>
                  </a:lnTo>
                  <a:cubicBezTo>
                    <a:pt x="1239" y="81878"/>
                    <a:pt x="973" y="82145"/>
                    <a:pt x="801" y="82469"/>
                  </a:cubicBezTo>
                  <a:cubicBezTo>
                    <a:pt x="725" y="82907"/>
                    <a:pt x="963" y="83345"/>
                    <a:pt x="1373" y="83516"/>
                  </a:cubicBezTo>
                  <a:cubicBezTo>
                    <a:pt x="1906" y="83802"/>
                    <a:pt x="2554" y="83802"/>
                    <a:pt x="3087" y="83516"/>
                  </a:cubicBezTo>
                  <a:cubicBezTo>
                    <a:pt x="3668" y="83250"/>
                    <a:pt x="4192" y="82859"/>
                    <a:pt x="4611" y="82373"/>
                  </a:cubicBezTo>
                  <a:cubicBezTo>
                    <a:pt x="5087" y="81706"/>
                    <a:pt x="5659" y="80945"/>
                    <a:pt x="6707" y="81326"/>
                  </a:cubicBezTo>
                  <a:cubicBezTo>
                    <a:pt x="7754" y="81706"/>
                    <a:pt x="7850" y="82183"/>
                    <a:pt x="7659" y="82659"/>
                  </a:cubicBezTo>
                  <a:cubicBezTo>
                    <a:pt x="7354" y="83098"/>
                    <a:pt x="6916" y="83421"/>
                    <a:pt x="6421" y="83612"/>
                  </a:cubicBezTo>
                  <a:cubicBezTo>
                    <a:pt x="5564" y="83612"/>
                    <a:pt x="4421" y="84183"/>
                    <a:pt x="4516" y="84945"/>
                  </a:cubicBezTo>
                  <a:cubicBezTo>
                    <a:pt x="4935" y="85603"/>
                    <a:pt x="5640" y="86031"/>
                    <a:pt x="6421" y="86088"/>
                  </a:cubicBezTo>
                  <a:cubicBezTo>
                    <a:pt x="7164" y="86164"/>
                    <a:pt x="7916" y="85955"/>
                    <a:pt x="8516" y="85517"/>
                  </a:cubicBezTo>
                  <a:lnTo>
                    <a:pt x="9945" y="84374"/>
                  </a:lnTo>
                  <a:cubicBezTo>
                    <a:pt x="10307" y="84183"/>
                    <a:pt x="10726" y="84183"/>
                    <a:pt x="11088" y="84374"/>
                  </a:cubicBezTo>
                  <a:cubicBezTo>
                    <a:pt x="11088" y="85421"/>
                    <a:pt x="10517" y="86279"/>
                    <a:pt x="9374" y="86755"/>
                  </a:cubicBezTo>
                  <a:cubicBezTo>
                    <a:pt x="8926" y="86812"/>
                    <a:pt x="8507" y="86974"/>
                    <a:pt x="8135" y="87231"/>
                  </a:cubicBezTo>
                  <a:cubicBezTo>
                    <a:pt x="8135" y="87231"/>
                    <a:pt x="8135" y="87993"/>
                    <a:pt x="8135" y="88279"/>
                  </a:cubicBezTo>
                  <a:lnTo>
                    <a:pt x="8707" y="88279"/>
                  </a:lnTo>
                  <a:cubicBezTo>
                    <a:pt x="9726" y="88422"/>
                    <a:pt x="10755" y="88146"/>
                    <a:pt x="11564" y="87517"/>
                  </a:cubicBezTo>
                  <a:cubicBezTo>
                    <a:pt x="12041" y="86946"/>
                    <a:pt x="12231" y="86279"/>
                    <a:pt x="13184" y="86183"/>
                  </a:cubicBezTo>
                  <a:cubicBezTo>
                    <a:pt x="13184" y="87803"/>
                    <a:pt x="12136" y="89136"/>
                    <a:pt x="10136" y="89517"/>
                  </a:cubicBezTo>
                  <a:cubicBezTo>
                    <a:pt x="9564" y="89469"/>
                    <a:pt x="8993" y="89469"/>
                    <a:pt x="8421" y="89517"/>
                  </a:cubicBezTo>
                  <a:cubicBezTo>
                    <a:pt x="7850" y="89517"/>
                    <a:pt x="7564" y="90184"/>
                    <a:pt x="7945" y="90660"/>
                  </a:cubicBezTo>
                  <a:cubicBezTo>
                    <a:pt x="8307" y="91098"/>
                    <a:pt x="8812" y="91403"/>
                    <a:pt x="9374" y="91517"/>
                  </a:cubicBezTo>
                  <a:cubicBezTo>
                    <a:pt x="10698" y="92013"/>
                    <a:pt x="12145" y="92013"/>
                    <a:pt x="13469" y="91517"/>
                  </a:cubicBezTo>
                  <a:cubicBezTo>
                    <a:pt x="14422" y="90851"/>
                    <a:pt x="14708" y="89803"/>
                    <a:pt x="15374" y="88946"/>
                  </a:cubicBezTo>
                  <a:cubicBezTo>
                    <a:pt x="15631" y="88526"/>
                    <a:pt x="16127" y="88298"/>
                    <a:pt x="16613" y="88374"/>
                  </a:cubicBezTo>
                  <a:cubicBezTo>
                    <a:pt x="17279" y="88374"/>
                    <a:pt x="17851" y="89136"/>
                    <a:pt x="17756" y="89612"/>
                  </a:cubicBezTo>
                  <a:cubicBezTo>
                    <a:pt x="17660" y="90088"/>
                    <a:pt x="17089" y="90470"/>
                    <a:pt x="16803" y="90851"/>
                  </a:cubicBezTo>
                  <a:cubicBezTo>
                    <a:pt x="16432" y="91251"/>
                    <a:pt x="16432" y="91880"/>
                    <a:pt x="16803" y="92280"/>
                  </a:cubicBezTo>
                  <a:cubicBezTo>
                    <a:pt x="17432" y="92899"/>
                    <a:pt x="18346" y="93118"/>
                    <a:pt x="19184" y="92851"/>
                  </a:cubicBezTo>
                  <a:cubicBezTo>
                    <a:pt x="19842" y="92670"/>
                    <a:pt x="20394" y="92222"/>
                    <a:pt x="20708" y="91613"/>
                  </a:cubicBezTo>
                  <a:lnTo>
                    <a:pt x="21280" y="90851"/>
                  </a:lnTo>
                  <a:cubicBezTo>
                    <a:pt x="21766" y="92070"/>
                    <a:pt x="21461" y="93460"/>
                    <a:pt x="20518" y="94375"/>
                  </a:cubicBezTo>
                  <a:cubicBezTo>
                    <a:pt x="20518" y="94375"/>
                    <a:pt x="19946" y="94375"/>
                    <a:pt x="19851" y="95232"/>
                  </a:cubicBezTo>
                  <a:cubicBezTo>
                    <a:pt x="19632" y="95508"/>
                    <a:pt x="19632" y="95908"/>
                    <a:pt x="19851" y="96185"/>
                  </a:cubicBezTo>
                  <a:cubicBezTo>
                    <a:pt x="20061" y="96271"/>
                    <a:pt x="20308" y="96271"/>
                    <a:pt x="20518" y="96185"/>
                  </a:cubicBezTo>
                  <a:cubicBezTo>
                    <a:pt x="21537" y="96471"/>
                    <a:pt x="22632" y="96042"/>
                    <a:pt x="23185" y="95137"/>
                  </a:cubicBezTo>
                  <a:cubicBezTo>
                    <a:pt x="23461" y="94366"/>
                    <a:pt x="23661" y="93566"/>
                    <a:pt x="23756" y="92756"/>
                  </a:cubicBezTo>
                  <a:cubicBezTo>
                    <a:pt x="23823" y="92394"/>
                    <a:pt x="24175" y="92156"/>
                    <a:pt x="24538" y="92222"/>
                  </a:cubicBezTo>
                  <a:cubicBezTo>
                    <a:pt x="24595" y="92232"/>
                    <a:pt x="24652" y="92251"/>
                    <a:pt x="24709" y="92280"/>
                  </a:cubicBezTo>
                  <a:cubicBezTo>
                    <a:pt x="24709" y="92280"/>
                    <a:pt x="24709" y="92280"/>
                    <a:pt x="24709" y="92280"/>
                  </a:cubicBezTo>
                  <a:cubicBezTo>
                    <a:pt x="24709" y="92280"/>
                    <a:pt x="23947" y="94661"/>
                    <a:pt x="24233" y="95994"/>
                  </a:cubicBezTo>
                  <a:cubicBezTo>
                    <a:pt x="24566" y="96908"/>
                    <a:pt x="25156" y="97709"/>
                    <a:pt x="25947" y="98280"/>
                  </a:cubicBezTo>
                  <a:cubicBezTo>
                    <a:pt x="26423" y="98280"/>
                    <a:pt x="27471" y="99328"/>
                    <a:pt x="27852" y="98947"/>
                  </a:cubicBezTo>
                  <a:lnTo>
                    <a:pt x="27852" y="98375"/>
                  </a:lnTo>
                  <a:cubicBezTo>
                    <a:pt x="27852" y="97328"/>
                    <a:pt x="26995" y="96375"/>
                    <a:pt x="26614" y="95328"/>
                  </a:cubicBezTo>
                  <a:cubicBezTo>
                    <a:pt x="26099" y="94479"/>
                    <a:pt x="26099" y="93413"/>
                    <a:pt x="26614" y="92565"/>
                  </a:cubicBezTo>
                  <a:cubicBezTo>
                    <a:pt x="27243" y="92584"/>
                    <a:pt x="27776" y="93013"/>
                    <a:pt x="27947" y="93613"/>
                  </a:cubicBezTo>
                  <a:cubicBezTo>
                    <a:pt x="27947" y="93613"/>
                    <a:pt x="27947" y="94566"/>
                    <a:pt x="27947" y="95042"/>
                  </a:cubicBezTo>
                  <a:lnTo>
                    <a:pt x="27947" y="95042"/>
                  </a:lnTo>
                  <a:cubicBezTo>
                    <a:pt x="28319" y="95404"/>
                    <a:pt x="28909" y="95404"/>
                    <a:pt x="29281" y="95042"/>
                  </a:cubicBezTo>
                  <a:cubicBezTo>
                    <a:pt x="29281" y="95042"/>
                    <a:pt x="29281" y="94089"/>
                    <a:pt x="30328" y="94279"/>
                  </a:cubicBezTo>
                  <a:cubicBezTo>
                    <a:pt x="31376" y="94470"/>
                    <a:pt x="30328" y="96375"/>
                    <a:pt x="30328" y="97423"/>
                  </a:cubicBezTo>
                  <a:cubicBezTo>
                    <a:pt x="30290" y="99309"/>
                    <a:pt x="31176" y="101090"/>
                    <a:pt x="32710" y="102185"/>
                  </a:cubicBezTo>
                  <a:lnTo>
                    <a:pt x="33662" y="102185"/>
                  </a:lnTo>
                  <a:cubicBezTo>
                    <a:pt x="34272" y="102462"/>
                    <a:pt x="34986" y="102205"/>
                    <a:pt x="35282" y="101614"/>
                  </a:cubicBezTo>
                  <a:cubicBezTo>
                    <a:pt x="35424" y="101052"/>
                    <a:pt x="35424" y="100462"/>
                    <a:pt x="35282" y="99900"/>
                  </a:cubicBezTo>
                  <a:cubicBezTo>
                    <a:pt x="35091" y="99147"/>
                    <a:pt x="35091" y="98366"/>
                    <a:pt x="35282" y="97614"/>
                  </a:cubicBezTo>
                  <a:cubicBezTo>
                    <a:pt x="35424" y="96785"/>
                    <a:pt x="36205" y="96223"/>
                    <a:pt x="37034" y="96365"/>
                  </a:cubicBezTo>
                  <a:cubicBezTo>
                    <a:pt x="37053" y="96365"/>
                    <a:pt x="37072" y="96375"/>
                    <a:pt x="37091" y="96375"/>
                  </a:cubicBezTo>
                  <a:cubicBezTo>
                    <a:pt x="37996" y="96508"/>
                    <a:pt x="38672" y="97271"/>
                    <a:pt x="38711" y="98185"/>
                  </a:cubicBezTo>
                  <a:cubicBezTo>
                    <a:pt x="38711" y="98852"/>
                    <a:pt x="38711" y="99519"/>
                    <a:pt x="38711" y="100185"/>
                  </a:cubicBezTo>
                  <a:cubicBezTo>
                    <a:pt x="38711" y="100852"/>
                    <a:pt x="40330" y="101614"/>
                    <a:pt x="40997" y="101233"/>
                  </a:cubicBezTo>
                  <a:cubicBezTo>
                    <a:pt x="41121" y="101023"/>
                    <a:pt x="41121" y="100776"/>
                    <a:pt x="40997" y="100566"/>
                  </a:cubicBezTo>
                  <a:cubicBezTo>
                    <a:pt x="41044" y="99966"/>
                    <a:pt x="41044" y="99357"/>
                    <a:pt x="40997" y="98757"/>
                  </a:cubicBezTo>
                  <a:cubicBezTo>
                    <a:pt x="40635" y="98280"/>
                    <a:pt x="40635" y="97614"/>
                    <a:pt x="40997" y="97137"/>
                  </a:cubicBezTo>
                  <a:cubicBezTo>
                    <a:pt x="41539" y="96871"/>
                    <a:pt x="42168" y="96871"/>
                    <a:pt x="42711" y="97137"/>
                  </a:cubicBezTo>
                  <a:cubicBezTo>
                    <a:pt x="43149" y="97471"/>
                    <a:pt x="43368" y="98023"/>
                    <a:pt x="43283" y="98566"/>
                  </a:cubicBezTo>
                  <a:lnTo>
                    <a:pt x="43283" y="102090"/>
                  </a:lnTo>
                  <a:cubicBezTo>
                    <a:pt x="43187" y="102662"/>
                    <a:pt x="43187" y="103233"/>
                    <a:pt x="43283" y="103804"/>
                  </a:cubicBezTo>
                  <a:cubicBezTo>
                    <a:pt x="43425" y="104500"/>
                    <a:pt x="43835" y="105119"/>
                    <a:pt x="44426" y="105519"/>
                  </a:cubicBezTo>
                  <a:cubicBezTo>
                    <a:pt x="44864" y="105786"/>
                    <a:pt x="45350" y="105986"/>
                    <a:pt x="45854" y="106091"/>
                  </a:cubicBezTo>
                  <a:cubicBezTo>
                    <a:pt x="46426" y="106091"/>
                    <a:pt x="46807" y="106091"/>
                    <a:pt x="46902" y="105519"/>
                  </a:cubicBezTo>
                  <a:cubicBezTo>
                    <a:pt x="46997" y="104947"/>
                    <a:pt x="46902" y="104947"/>
                    <a:pt x="46902" y="104567"/>
                  </a:cubicBezTo>
                  <a:cubicBezTo>
                    <a:pt x="46416" y="103738"/>
                    <a:pt x="46245" y="102757"/>
                    <a:pt x="46426" y="101805"/>
                  </a:cubicBezTo>
                  <a:cubicBezTo>
                    <a:pt x="46426" y="101433"/>
                    <a:pt x="46721" y="101138"/>
                    <a:pt x="47083" y="101128"/>
                  </a:cubicBezTo>
                  <a:cubicBezTo>
                    <a:pt x="47121" y="101128"/>
                    <a:pt x="47150" y="101128"/>
                    <a:pt x="47188" y="101138"/>
                  </a:cubicBezTo>
                  <a:cubicBezTo>
                    <a:pt x="47464" y="101033"/>
                    <a:pt x="47769" y="101033"/>
                    <a:pt x="48045" y="101138"/>
                  </a:cubicBezTo>
                  <a:cubicBezTo>
                    <a:pt x="48512" y="101585"/>
                    <a:pt x="48750" y="102214"/>
                    <a:pt x="48712" y="102852"/>
                  </a:cubicBezTo>
                  <a:cubicBezTo>
                    <a:pt x="48540" y="103414"/>
                    <a:pt x="48540" y="104004"/>
                    <a:pt x="48712" y="104567"/>
                  </a:cubicBezTo>
                  <a:cubicBezTo>
                    <a:pt x="49160" y="105233"/>
                    <a:pt x="49912" y="105624"/>
                    <a:pt x="50712" y="105614"/>
                  </a:cubicBezTo>
                  <a:cubicBezTo>
                    <a:pt x="51160" y="105519"/>
                    <a:pt x="51484" y="105119"/>
                    <a:pt x="51474" y="104662"/>
                  </a:cubicBezTo>
                  <a:cubicBezTo>
                    <a:pt x="51407" y="104176"/>
                    <a:pt x="51217" y="103710"/>
                    <a:pt x="50902" y="103328"/>
                  </a:cubicBezTo>
                  <a:cubicBezTo>
                    <a:pt x="50226" y="101995"/>
                    <a:pt x="49836" y="100538"/>
                    <a:pt x="49760" y="99042"/>
                  </a:cubicBezTo>
                  <a:cubicBezTo>
                    <a:pt x="49760" y="99042"/>
                    <a:pt x="49760" y="97994"/>
                    <a:pt x="50522" y="97994"/>
                  </a:cubicBezTo>
                  <a:cubicBezTo>
                    <a:pt x="50941" y="98080"/>
                    <a:pt x="51312" y="98318"/>
                    <a:pt x="51569" y="98661"/>
                  </a:cubicBezTo>
                  <a:cubicBezTo>
                    <a:pt x="51607" y="98947"/>
                    <a:pt x="51607" y="99233"/>
                    <a:pt x="51569" y="99519"/>
                  </a:cubicBezTo>
                  <a:cubicBezTo>
                    <a:pt x="51474" y="100023"/>
                    <a:pt x="51474" y="100538"/>
                    <a:pt x="51569" y="101042"/>
                  </a:cubicBezTo>
                  <a:cubicBezTo>
                    <a:pt x="51665" y="101738"/>
                    <a:pt x="52007" y="102376"/>
                    <a:pt x="52522" y="102852"/>
                  </a:cubicBezTo>
                  <a:cubicBezTo>
                    <a:pt x="53189" y="103328"/>
                    <a:pt x="54332" y="103519"/>
                    <a:pt x="54713" y="102852"/>
                  </a:cubicBezTo>
                  <a:cubicBezTo>
                    <a:pt x="55094" y="102185"/>
                    <a:pt x="54713" y="101805"/>
                    <a:pt x="54713" y="101328"/>
                  </a:cubicBezTo>
                  <a:cubicBezTo>
                    <a:pt x="54665" y="100852"/>
                    <a:pt x="54665" y="100376"/>
                    <a:pt x="54713" y="99900"/>
                  </a:cubicBezTo>
                  <a:cubicBezTo>
                    <a:pt x="54646" y="99719"/>
                    <a:pt x="54646" y="99509"/>
                    <a:pt x="54713" y="99328"/>
                  </a:cubicBezTo>
                  <a:lnTo>
                    <a:pt x="54713" y="99328"/>
                  </a:lnTo>
                  <a:cubicBezTo>
                    <a:pt x="55618" y="99290"/>
                    <a:pt x="56465" y="99766"/>
                    <a:pt x="56903" y="100566"/>
                  </a:cubicBezTo>
                  <a:cubicBezTo>
                    <a:pt x="57199" y="101166"/>
                    <a:pt x="57199" y="101871"/>
                    <a:pt x="56903" y="102471"/>
                  </a:cubicBezTo>
                  <a:cubicBezTo>
                    <a:pt x="56713" y="103062"/>
                    <a:pt x="56713" y="103691"/>
                    <a:pt x="56903" y="104281"/>
                  </a:cubicBezTo>
                  <a:lnTo>
                    <a:pt x="56903" y="104853"/>
                  </a:lnTo>
                  <a:cubicBezTo>
                    <a:pt x="57332" y="105005"/>
                    <a:pt x="57808" y="105005"/>
                    <a:pt x="58237" y="104853"/>
                  </a:cubicBezTo>
                  <a:lnTo>
                    <a:pt x="59189" y="104853"/>
                  </a:lnTo>
                  <a:cubicBezTo>
                    <a:pt x="60142" y="104853"/>
                    <a:pt x="60237" y="103614"/>
                    <a:pt x="59856" y="102757"/>
                  </a:cubicBezTo>
                  <a:cubicBezTo>
                    <a:pt x="59446" y="101957"/>
                    <a:pt x="59094" y="101128"/>
                    <a:pt x="58808" y="100280"/>
                  </a:cubicBezTo>
                  <a:cubicBezTo>
                    <a:pt x="58808" y="99804"/>
                    <a:pt x="58808" y="99328"/>
                    <a:pt x="59475" y="99233"/>
                  </a:cubicBezTo>
                  <a:cubicBezTo>
                    <a:pt x="60066" y="99157"/>
                    <a:pt x="60656" y="99413"/>
                    <a:pt x="60999" y="99900"/>
                  </a:cubicBezTo>
                  <a:cubicBezTo>
                    <a:pt x="61161" y="100299"/>
                    <a:pt x="61161" y="100738"/>
                    <a:pt x="60999" y="101138"/>
                  </a:cubicBezTo>
                  <a:cubicBezTo>
                    <a:pt x="60952" y="101423"/>
                    <a:pt x="60952" y="101709"/>
                    <a:pt x="60999" y="101995"/>
                  </a:cubicBezTo>
                  <a:cubicBezTo>
                    <a:pt x="61142" y="102366"/>
                    <a:pt x="61409" y="102671"/>
                    <a:pt x="61761" y="102852"/>
                  </a:cubicBezTo>
                  <a:cubicBezTo>
                    <a:pt x="62390" y="103138"/>
                    <a:pt x="63142" y="102890"/>
                    <a:pt x="63476" y="102281"/>
                  </a:cubicBezTo>
                  <a:cubicBezTo>
                    <a:pt x="63571" y="101747"/>
                    <a:pt x="63571" y="101195"/>
                    <a:pt x="63476" y="100662"/>
                  </a:cubicBezTo>
                  <a:cubicBezTo>
                    <a:pt x="63809" y="100519"/>
                    <a:pt x="64190" y="100519"/>
                    <a:pt x="64523" y="100662"/>
                  </a:cubicBezTo>
                  <a:cubicBezTo>
                    <a:pt x="64971" y="100795"/>
                    <a:pt x="65371" y="101062"/>
                    <a:pt x="65666" y="101423"/>
                  </a:cubicBezTo>
                  <a:cubicBezTo>
                    <a:pt x="65752" y="101699"/>
                    <a:pt x="65752" y="102005"/>
                    <a:pt x="65666" y="102281"/>
                  </a:cubicBezTo>
                  <a:cubicBezTo>
                    <a:pt x="65638" y="103014"/>
                    <a:pt x="65800" y="103728"/>
                    <a:pt x="66143" y="104376"/>
                  </a:cubicBezTo>
                  <a:cubicBezTo>
                    <a:pt x="66552" y="105233"/>
                    <a:pt x="67267" y="105910"/>
                    <a:pt x="68143" y="106281"/>
                  </a:cubicBezTo>
                  <a:cubicBezTo>
                    <a:pt x="68657" y="106519"/>
                    <a:pt x="69248" y="106519"/>
                    <a:pt x="69762" y="106281"/>
                  </a:cubicBezTo>
                  <a:lnTo>
                    <a:pt x="69762" y="105805"/>
                  </a:lnTo>
                  <a:cubicBezTo>
                    <a:pt x="69857" y="104824"/>
                    <a:pt x="69591" y="103834"/>
                    <a:pt x="69000" y="103043"/>
                  </a:cubicBezTo>
                  <a:cubicBezTo>
                    <a:pt x="68676" y="102633"/>
                    <a:pt x="68505" y="102128"/>
                    <a:pt x="68524" y="101614"/>
                  </a:cubicBezTo>
                  <a:cubicBezTo>
                    <a:pt x="68524" y="101299"/>
                    <a:pt x="68781" y="101042"/>
                    <a:pt x="69095" y="101042"/>
                  </a:cubicBezTo>
                  <a:cubicBezTo>
                    <a:pt x="69486" y="101099"/>
                    <a:pt x="69848" y="101262"/>
                    <a:pt x="70143" y="101519"/>
                  </a:cubicBezTo>
                  <a:cubicBezTo>
                    <a:pt x="70419" y="101823"/>
                    <a:pt x="70743" y="102081"/>
                    <a:pt x="71096" y="102281"/>
                  </a:cubicBezTo>
                  <a:cubicBezTo>
                    <a:pt x="71458" y="102433"/>
                    <a:pt x="71877" y="102433"/>
                    <a:pt x="72239" y="102281"/>
                  </a:cubicBezTo>
                  <a:cubicBezTo>
                    <a:pt x="72477" y="102071"/>
                    <a:pt x="72677" y="101814"/>
                    <a:pt x="72810" y="101519"/>
                  </a:cubicBezTo>
                  <a:lnTo>
                    <a:pt x="73286" y="100947"/>
                  </a:lnTo>
                  <a:cubicBezTo>
                    <a:pt x="73648" y="100785"/>
                    <a:pt x="74067" y="100785"/>
                    <a:pt x="74429" y="100947"/>
                  </a:cubicBezTo>
                  <a:cubicBezTo>
                    <a:pt x="74696" y="100376"/>
                    <a:pt x="75010" y="99833"/>
                    <a:pt x="75382" y="99328"/>
                  </a:cubicBezTo>
                  <a:cubicBezTo>
                    <a:pt x="77144" y="97166"/>
                    <a:pt x="79087" y="95156"/>
                    <a:pt x="81192" y="93327"/>
                  </a:cubicBezTo>
                  <a:cubicBezTo>
                    <a:pt x="88231" y="85374"/>
                    <a:pt x="92479" y="75344"/>
                    <a:pt x="93289" y="64752"/>
                  </a:cubicBezTo>
                  <a:cubicBezTo>
                    <a:pt x="94718" y="54465"/>
                    <a:pt x="94718" y="43892"/>
                    <a:pt x="96908" y="33796"/>
                  </a:cubicBezTo>
                  <a:lnTo>
                    <a:pt x="98242" y="27891"/>
                  </a:lnTo>
                  <a:lnTo>
                    <a:pt x="98242" y="27891"/>
                  </a:lnTo>
                  <a:cubicBezTo>
                    <a:pt x="97480" y="27414"/>
                    <a:pt x="98242" y="26748"/>
                    <a:pt x="98242" y="26366"/>
                  </a:cubicBezTo>
                  <a:lnTo>
                    <a:pt x="98242" y="26366"/>
                  </a:lnTo>
                  <a:cubicBezTo>
                    <a:pt x="98242" y="25319"/>
                    <a:pt x="98242" y="24271"/>
                    <a:pt x="98242" y="23319"/>
                  </a:cubicBezTo>
                  <a:lnTo>
                    <a:pt x="98242" y="23319"/>
                  </a:lnTo>
                  <a:cubicBezTo>
                    <a:pt x="97661" y="23623"/>
                    <a:pt x="97137" y="24052"/>
                    <a:pt x="96718" y="24556"/>
                  </a:cubicBezTo>
                  <a:cubicBezTo>
                    <a:pt x="96289" y="25338"/>
                    <a:pt x="95403" y="25757"/>
                    <a:pt x="94527" y="25605"/>
                  </a:cubicBezTo>
                  <a:cubicBezTo>
                    <a:pt x="93765" y="25605"/>
                    <a:pt x="93384" y="24747"/>
                    <a:pt x="93575" y="24271"/>
                  </a:cubicBezTo>
                  <a:cubicBezTo>
                    <a:pt x="93870" y="23785"/>
                    <a:pt x="94356" y="23443"/>
                    <a:pt x="94908" y="23319"/>
                  </a:cubicBezTo>
                  <a:cubicBezTo>
                    <a:pt x="95765" y="23319"/>
                    <a:pt x="96908" y="22747"/>
                    <a:pt x="96718" y="21985"/>
                  </a:cubicBezTo>
                  <a:cubicBezTo>
                    <a:pt x="96527" y="21223"/>
                    <a:pt x="95670" y="20842"/>
                    <a:pt x="94813" y="20747"/>
                  </a:cubicBezTo>
                  <a:cubicBezTo>
                    <a:pt x="94080" y="20766"/>
                    <a:pt x="93355" y="20966"/>
                    <a:pt x="92717" y="21318"/>
                  </a:cubicBezTo>
                  <a:cubicBezTo>
                    <a:pt x="92251" y="21747"/>
                    <a:pt x="91736" y="22128"/>
                    <a:pt x="91193" y="22461"/>
                  </a:cubicBezTo>
                  <a:cubicBezTo>
                    <a:pt x="90841" y="22661"/>
                    <a:pt x="90403" y="22661"/>
                    <a:pt x="90050" y="22461"/>
                  </a:cubicBezTo>
                  <a:cubicBezTo>
                    <a:pt x="89974" y="21328"/>
                    <a:pt x="90746" y="20318"/>
                    <a:pt x="91860" y="20080"/>
                  </a:cubicBezTo>
                  <a:cubicBezTo>
                    <a:pt x="92308" y="19965"/>
                    <a:pt x="92727" y="19775"/>
                    <a:pt x="93098" y="19508"/>
                  </a:cubicBezTo>
                  <a:cubicBezTo>
                    <a:pt x="93098" y="19508"/>
                    <a:pt x="93098" y="18746"/>
                    <a:pt x="93098" y="18556"/>
                  </a:cubicBezTo>
                  <a:lnTo>
                    <a:pt x="92527" y="18556"/>
                  </a:lnTo>
                  <a:cubicBezTo>
                    <a:pt x="91498" y="18394"/>
                    <a:pt x="90441" y="18709"/>
                    <a:pt x="89669" y="19413"/>
                  </a:cubicBezTo>
                  <a:cubicBezTo>
                    <a:pt x="89193" y="19889"/>
                    <a:pt x="88907" y="20651"/>
                    <a:pt x="87955" y="20651"/>
                  </a:cubicBezTo>
                  <a:cubicBezTo>
                    <a:pt x="87955" y="19032"/>
                    <a:pt x="89098" y="17794"/>
                    <a:pt x="91098" y="17318"/>
                  </a:cubicBezTo>
                  <a:cubicBezTo>
                    <a:pt x="91717" y="17251"/>
                    <a:pt x="92327" y="17089"/>
                    <a:pt x="92908" y="16841"/>
                  </a:cubicBezTo>
                  <a:cubicBezTo>
                    <a:pt x="93317" y="16746"/>
                    <a:pt x="93575" y="16337"/>
                    <a:pt x="93479" y="15927"/>
                  </a:cubicBezTo>
                  <a:cubicBezTo>
                    <a:pt x="93460" y="15851"/>
                    <a:pt x="93432" y="15765"/>
                    <a:pt x="93384" y="15698"/>
                  </a:cubicBezTo>
                  <a:cubicBezTo>
                    <a:pt x="92994" y="15289"/>
                    <a:pt x="92498" y="14994"/>
                    <a:pt x="91955" y="14841"/>
                  </a:cubicBezTo>
                  <a:cubicBezTo>
                    <a:pt x="90555" y="14431"/>
                    <a:pt x="89041" y="14603"/>
                    <a:pt x="87764" y="15317"/>
                  </a:cubicBezTo>
                  <a:cubicBezTo>
                    <a:pt x="86717" y="15984"/>
                    <a:pt x="86431" y="17032"/>
                    <a:pt x="85764" y="17889"/>
                  </a:cubicBezTo>
                  <a:cubicBezTo>
                    <a:pt x="85374" y="18089"/>
                    <a:pt x="84916" y="18089"/>
                    <a:pt x="84526" y="17889"/>
                  </a:cubicBezTo>
                  <a:cubicBezTo>
                    <a:pt x="83878" y="17842"/>
                    <a:pt x="83383" y="17299"/>
                    <a:pt x="83383" y="16651"/>
                  </a:cubicBezTo>
                  <a:cubicBezTo>
                    <a:pt x="83383" y="16651"/>
                    <a:pt x="83954" y="15794"/>
                    <a:pt x="84335" y="15413"/>
                  </a:cubicBezTo>
                  <a:cubicBezTo>
                    <a:pt x="84707" y="15013"/>
                    <a:pt x="84707" y="14384"/>
                    <a:pt x="84335" y="13984"/>
                  </a:cubicBezTo>
                  <a:cubicBezTo>
                    <a:pt x="83678" y="13422"/>
                    <a:pt x="82792" y="13203"/>
                    <a:pt x="81954" y="13412"/>
                  </a:cubicBezTo>
                  <a:cubicBezTo>
                    <a:pt x="81287" y="13632"/>
                    <a:pt x="80725" y="14070"/>
                    <a:pt x="80335" y="14651"/>
                  </a:cubicBezTo>
                  <a:lnTo>
                    <a:pt x="79763" y="15508"/>
                  </a:lnTo>
                  <a:cubicBezTo>
                    <a:pt x="79259" y="14260"/>
                    <a:pt x="79563" y="12832"/>
                    <a:pt x="80525" y="11889"/>
                  </a:cubicBezTo>
                  <a:cubicBezTo>
                    <a:pt x="80525" y="11889"/>
                    <a:pt x="81097" y="11889"/>
                    <a:pt x="81192" y="11031"/>
                  </a:cubicBezTo>
                  <a:cubicBezTo>
                    <a:pt x="81459" y="10774"/>
                    <a:pt x="81459" y="10355"/>
                    <a:pt x="81202" y="10088"/>
                  </a:cubicBezTo>
                  <a:cubicBezTo>
                    <a:pt x="81202" y="10088"/>
                    <a:pt x="81192" y="10079"/>
                    <a:pt x="81192" y="10079"/>
                  </a:cubicBezTo>
                  <a:cubicBezTo>
                    <a:pt x="81192" y="10079"/>
                    <a:pt x="80716" y="10079"/>
                    <a:pt x="80430" y="10079"/>
                  </a:cubicBezTo>
                  <a:cubicBezTo>
                    <a:pt x="79411" y="9793"/>
                    <a:pt x="78316" y="10222"/>
                    <a:pt x="77763" y="11126"/>
                  </a:cubicBezTo>
                  <a:cubicBezTo>
                    <a:pt x="77497" y="11908"/>
                    <a:pt x="77277" y="12698"/>
                    <a:pt x="77096" y="13508"/>
                  </a:cubicBezTo>
                  <a:cubicBezTo>
                    <a:pt x="76839" y="13775"/>
                    <a:pt x="76420" y="13775"/>
                    <a:pt x="76153" y="13517"/>
                  </a:cubicBezTo>
                  <a:cubicBezTo>
                    <a:pt x="76153" y="13517"/>
                    <a:pt x="76144" y="13508"/>
                    <a:pt x="76144" y="13508"/>
                  </a:cubicBezTo>
                  <a:cubicBezTo>
                    <a:pt x="75572" y="12174"/>
                    <a:pt x="76811" y="11126"/>
                    <a:pt x="76144" y="9793"/>
                  </a:cubicBezTo>
                  <a:cubicBezTo>
                    <a:pt x="75811" y="8878"/>
                    <a:pt x="75220" y="8078"/>
                    <a:pt x="74429" y="7507"/>
                  </a:cubicBezTo>
                  <a:cubicBezTo>
                    <a:pt x="73858" y="7031"/>
                    <a:pt x="72905" y="6459"/>
                    <a:pt x="72429" y="6840"/>
                  </a:cubicBezTo>
                  <a:cubicBezTo>
                    <a:pt x="72324" y="7021"/>
                    <a:pt x="72324" y="7231"/>
                    <a:pt x="72429" y="7412"/>
                  </a:cubicBezTo>
                  <a:cubicBezTo>
                    <a:pt x="72429" y="8460"/>
                    <a:pt x="73286" y="9412"/>
                    <a:pt x="73572" y="10460"/>
                  </a:cubicBezTo>
                  <a:cubicBezTo>
                    <a:pt x="74191" y="11279"/>
                    <a:pt x="74191" y="12403"/>
                    <a:pt x="73572" y="13222"/>
                  </a:cubicBezTo>
                  <a:cubicBezTo>
                    <a:pt x="72972" y="13193"/>
                    <a:pt x="72458" y="12765"/>
                    <a:pt x="72334" y="12174"/>
                  </a:cubicBezTo>
                  <a:cubicBezTo>
                    <a:pt x="72334" y="12174"/>
                    <a:pt x="72334" y="11222"/>
                    <a:pt x="72334" y="10746"/>
                  </a:cubicBezTo>
                  <a:lnTo>
                    <a:pt x="72334" y="10746"/>
                  </a:lnTo>
                  <a:cubicBezTo>
                    <a:pt x="72010" y="10403"/>
                    <a:pt x="71467" y="10393"/>
                    <a:pt x="71124" y="10717"/>
                  </a:cubicBezTo>
                  <a:cubicBezTo>
                    <a:pt x="71115" y="10726"/>
                    <a:pt x="71105" y="10736"/>
                    <a:pt x="71096" y="10746"/>
                  </a:cubicBezTo>
                  <a:cubicBezTo>
                    <a:pt x="71096" y="10746"/>
                    <a:pt x="70619" y="11698"/>
                    <a:pt x="69952" y="11507"/>
                  </a:cubicBezTo>
                  <a:cubicBezTo>
                    <a:pt x="69286" y="11317"/>
                    <a:pt x="69952" y="9412"/>
                    <a:pt x="69952" y="8364"/>
                  </a:cubicBezTo>
                  <a:cubicBezTo>
                    <a:pt x="70029" y="6449"/>
                    <a:pt x="69086" y="4640"/>
                    <a:pt x="67476" y="3602"/>
                  </a:cubicBezTo>
                  <a:lnTo>
                    <a:pt x="66619" y="3602"/>
                  </a:lnTo>
                  <a:cubicBezTo>
                    <a:pt x="66009" y="3297"/>
                    <a:pt x="65266" y="3544"/>
                    <a:pt x="64952" y="4154"/>
                  </a:cubicBezTo>
                  <a:cubicBezTo>
                    <a:pt x="64933" y="4192"/>
                    <a:pt x="64923" y="4230"/>
                    <a:pt x="64904" y="4269"/>
                  </a:cubicBezTo>
                  <a:cubicBezTo>
                    <a:pt x="64762" y="4802"/>
                    <a:pt x="64762" y="5354"/>
                    <a:pt x="64904" y="5888"/>
                  </a:cubicBezTo>
                  <a:cubicBezTo>
                    <a:pt x="65095" y="6640"/>
                    <a:pt x="65095" y="7421"/>
                    <a:pt x="64904" y="8174"/>
                  </a:cubicBezTo>
                  <a:cubicBezTo>
                    <a:pt x="64762" y="9002"/>
                    <a:pt x="63980" y="9564"/>
                    <a:pt x="63152" y="9421"/>
                  </a:cubicBezTo>
                  <a:cubicBezTo>
                    <a:pt x="63133" y="9421"/>
                    <a:pt x="63114" y="9412"/>
                    <a:pt x="63094" y="9412"/>
                  </a:cubicBezTo>
                  <a:cubicBezTo>
                    <a:pt x="62218" y="9260"/>
                    <a:pt x="61532" y="8574"/>
                    <a:pt x="61380" y="7698"/>
                  </a:cubicBezTo>
                  <a:cubicBezTo>
                    <a:pt x="61523" y="7002"/>
                    <a:pt x="61523" y="6297"/>
                    <a:pt x="61380" y="5602"/>
                  </a:cubicBezTo>
                  <a:cubicBezTo>
                    <a:pt x="61380" y="4935"/>
                    <a:pt x="59666" y="4269"/>
                    <a:pt x="58999" y="4649"/>
                  </a:cubicBezTo>
                  <a:cubicBezTo>
                    <a:pt x="58913" y="4859"/>
                    <a:pt x="58913" y="5106"/>
                    <a:pt x="58999" y="5316"/>
                  </a:cubicBezTo>
                  <a:cubicBezTo>
                    <a:pt x="59066" y="5935"/>
                    <a:pt x="59228" y="6545"/>
                    <a:pt x="59475" y="7126"/>
                  </a:cubicBezTo>
                  <a:cubicBezTo>
                    <a:pt x="59713" y="7678"/>
                    <a:pt x="59504" y="8326"/>
                    <a:pt x="58999" y="8650"/>
                  </a:cubicBezTo>
                  <a:cubicBezTo>
                    <a:pt x="58475" y="8974"/>
                    <a:pt x="57808" y="8974"/>
                    <a:pt x="57284" y="8650"/>
                  </a:cubicBezTo>
                  <a:cubicBezTo>
                    <a:pt x="56846" y="8317"/>
                    <a:pt x="56627" y="7764"/>
                    <a:pt x="56713" y="7221"/>
                  </a:cubicBezTo>
                  <a:lnTo>
                    <a:pt x="56713" y="3697"/>
                  </a:lnTo>
                  <a:cubicBezTo>
                    <a:pt x="56856" y="3135"/>
                    <a:pt x="56856" y="2544"/>
                    <a:pt x="56713" y="1982"/>
                  </a:cubicBezTo>
                  <a:cubicBezTo>
                    <a:pt x="56579" y="1278"/>
                    <a:pt x="56122" y="678"/>
                    <a:pt x="55475" y="363"/>
                  </a:cubicBezTo>
                  <a:cubicBezTo>
                    <a:pt x="55046" y="78"/>
                    <a:pt x="54560" y="-122"/>
                    <a:pt x="54046" y="-208"/>
                  </a:cubicBezTo>
                  <a:cubicBezTo>
                    <a:pt x="53569" y="-208"/>
                    <a:pt x="53093" y="-208"/>
                    <a:pt x="52998" y="363"/>
                  </a:cubicBezTo>
                  <a:cubicBezTo>
                    <a:pt x="52903" y="935"/>
                    <a:pt x="52998" y="935"/>
                    <a:pt x="52998" y="1221"/>
                  </a:cubicBezTo>
                  <a:cubicBezTo>
                    <a:pt x="53531" y="2030"/>
                    <a:pt x="53741" y="3021"/>
                    <a:pt x="53569" y="3983"/>
                  </a:cubicBezTo>
                  <a:cubicBezTo>
                    <a:pt x="53569" y="4402"/>
                    <a:pt x="53227" y="4745"/>
                    <a:pt x="52808" y="4745"/>
                  </a:cubicBezTo>
                  <a:cubicBezTo>
                    <a:pt x="52436" y="4726"/>
                    <a:pt x="52093" y="4554"/>
                    <a:pt x="51855" y="4269"/>
                  </a:cubicBezTo>
                  <a:cubicBezTo>
                    <a:pt x="51379" y="3868"/>
                    <a:pt x="51131" y="3268"/>
                    <a:pt x="51188" y="2649"/>
                  </a:cubicBezTo>
                  <a:cubicBezTo>
                    <a:pt x="51360" y="2087"/>
                    <a:pt x="51360" y="1497"/>
                    <a:pt x="51188" y="935"/>
                  </a:cubicBezTo>
                  <a:cubicBezTo>
                    <a:pt x="50760" y="258"/>
                    <a:pt x="49979" y="-104"/>
                    <a:pt x="49188" y="-18"/>
                  </a:cubicBezTo>
                  <a:cubicBezTo>
                    <a:pt x="48712" y="-18"/>
                    <a:pt x="48331" y="363"/>
                    <a:pt x="48321" y="830"/>
                  </a:cubicBezTo>
                  <a:cubicBezTo>
                    <a:pt x="48321" y="868"/>
                    <a:pt x="48331" y="906"/>
                    <a:pt x="48331" y="935"/>
                  </a:cubicBezTo>
                  <a:cubicBezTo>
                    <a:pt x="48502" y="1392"/>
                    <a:pt x="48693" y="1830"/>
                    <a:pt x="48902" y="2268"/>
                  </a:cubicBezTo>
                  <a:cubicBezTo>
                    <a:pt x="49645" y="3554"/>
                    <a:pt x="50103" y="4983"/>
                    <a:pt x="50236" y="6459"/>
                  </a:cubicBezTo>
                  <a:cubicBezTo>
                    <a:pt x="50236" y="6935"/>
                    <a:pt x="50236" y="7507"/>
                    <a:pt x="49378" y="7507"/>
                  </a:cubicBezTo>
                  <a:cubicBezTo>
                    <a:pt x="48960" y="7478"/>
                    <a:pt x="48579" y="7269"/>
                    <a:pt x="48331" y="6935"/>
                  </a:cubicBezTo>
                  <a:cubicBezTo>
                    <a:pt x="48293" y="6621"/>
                    <a:pt x="48293" y="6297"/>
                    <a:pt x="48331" y="5983"/>
                  </a:cubicBezTo>
                  <a:lnTo>
                    <a:pt x="48331" y="4459"/>
                  </a:lnTo>
                  <a:cubicBezTo>
                    <a:pt x="48188" y="3783"/>
                    <a:pt x="47817" y="3183"/>
                    <a:pt x="47283" y="2744"/>
                  </a:cubicBezTo>
                  <a:cubicBezTo>
                    <a:pt x="46616" y="2744"/>
                    <a:pt x="45473" y="2078"/>
                    <a:pt x="45092" y="2744"/>
                  </a:cubicBezTo>
                  <a:cubicBezTo>
                    <a:pt x="44711" y="3411"/>
                    <a:pt x="45092" y="3792"/>
                    <a:pt x="45092" y="4269"/>
                  </a:cubicBezTo>
                  <a:cubicBezTo>
                    <a:pt x="45169" y="4706"/>
                    <a:pt x="45169" y="5164"/>
                    <a:pt x="45092" y="5602"/>
                  </a:cubicBezTo>
                  <a:cubicBezTo>
                    <a:pt x="45197" y="5812"/>
                    <a:pt x="45197" y="6059"/>
                    <a:pt x="45092" y="6269"/>
                  </a:cubicBezTo>
                  <a:lnTo>
                    <a:pt x="44616" y="6269"/>
                  </a:lnTo>
                  <a:cubicBezTo>
                    <a:pt x="43721" y="6269"/>
                    <a:pt x="42873" y="5849"/>
                    <a:pt x="42330" y="5126"/>
                  </a:cubicBezTo>
                  <a:cubicBezTo>
                    <a:pt x="42092" y="4516"/>
                    <a:pt x="42092" y="3830"/>
                    <a:pt x="42330" y="3221"/>
                  </a:cubicBezTo>
                  <a:cubicBezTo>
                    <a:pt x="42511" y="2601"/>
                    <a:pt x="42511" y="1935"/>
                    <a:pt x="42330" y="1316"/>
                  </a:cubicBezTo>
                  <a:cubicBezTo>
                    <a:pt x="42368" y="1163"/>
                    <a:pt x="42368" y="992"/>
                    <a:pt x="42330" y="839"/>
                  </a:cubicBezTo>
                  <a:cubicBezTo>
                    <a:pt x="41902" y="687"/>
                    <a:pt x="41425" y="687"/>
                    <a:pt x="40997" y="839"/>
                  </a:cubicBezTo>
                  <a:lnTo>
                    <a:pt x="39949" y="839"/>
                  </a:lnTo>
                  <a:cubicBezTo>
                    <a:pt x="39196" y="1211"/>
                    <a:pt x="38882" y="2125"/>
                    <a:pt x="39253" y="2878"/>
                  </a:cubicBezTo>
                  <a:cubicBezTo>
                    <a:pt x="39263" y="2897"/>
                    <a:pt x="39273" y="2916"/>
                    <a:pt x="39282" y="2935"/>
                  </a:cubicBezTo>
                  <a:cubicBezTo>
                    <a:pt x="39720" y="3735"/>
                    <a:pt x="40101" y="4563"/>
                    <a:pt x="40425" y="5412"/>
                  </a:cubicBezTo>
                  <a:cubicBezTo>
                    <a:pt x="40425" y="5412"/>
                    <a:pt x="40425" y="6364"/>
                    <a:pt x="39853" y="6459"/>
                  </a:cubicBezTo>
                  <a:cubicBezTo>
                    <a:pt x="40178" y="6049"/>
                    <a:pt x="40663" y="5802"/>
                    <a:pt x="41187" y="5792"/>
                  </a:cubicBezTo>
                  <a:cubicBezTo>
                    <a:pt x="40873" y="5459"/>
                    <a:pt x="40701" y="5012"/>
                    <a:pt x="40711" y="4554"/>
                  </a:cubicBezTo>
                  <a:cubicBezTo>
                    <a:pt x="40758" y="4269"/>
                    <a:pt x="40758" y="3983"/>
                    <a:pt x="40711" y="3697"/>
                  </a:cubicBezTo>
                  <a:cubicBezTo>
                    <a:pt x="40596" y="3307"/>
                    <a:pt x="40320" y="2992"/>
                    <a:pt x="39949" y="2840"/>
                  </a:cubicBezTo>
                  <a:cubicBezTo>
                    <a:pt x="39311" y="2601"/>
                    <a:pt x="38596" y="2840"/>
                    <a:pt x="38234" y="3411"/>
                  </a:cubicBezTo>
                  <a:cubicBezTo>
                    <a:pt x="38234" y="3887"/>
                    <a:pt x="38234" y="4459"/>
                    <a:pt x="38234" y="5030"/>
                  </a:cubicBezTo>
                  <a:cubicBezTo>
                    <a:pt x="37901" y="5183"/>
                    <a:pt x="37520" y="5183"/>
                    <a:pt x="37186" y="5030"/>
                  </a:cubicBezTo>
                  <a:cubicBezTo>
                    <a:pt x="36748" y="4926"/>
                    <a:pt x="36348" y="4697"/>
                    <a:pt x="36044" y="4363"/>
                  </a:cubicBezTo>
                  <a:cubicBezTo>
                    <a:pt x="35958" y="4087"/>
                    <a:pt x="35958" y="3783"/>
                    <a:pt x="36044" y="3507"/>
                  </a:cubicBezTo>
                  <a:cubicBezTo>
                    <a:pt x="35987" y="2744"/>
                    <a:pt x="35796" y="2001"/>
                    <a:pt x="35472" y="1316"/>
                  </a:cubicBezTo>
                  <a:cubicBezTo>
                    <a:pt x="35034" y="487"/>
                    <a:pt x="34272" y="-132"/>
                    <a:pt x="33377" y="-399"/>
                  </a:cubicBezTo>
                  <a:cubicBezTo>
                    <a:pt x="32805" y="-399"/>
                    <a:pt x="32138" y="-399"/>
                    <a:pt x="31852" y="-399"/>
                  </a:cubicBezTo>
                  <a:cubicBezTo>
                    <a:pt x="31567" y="-399"/>
                    <a:pt x="31852" y="-399"/>
                    <a:pt x="31852" y="-399"/>
                  </a:cubicBezTo>
                  <a:cubicBezTo>
                    <a:pt x="31691" y="592"/>
                    <a:pt x="31967" y="1601"/>
                    <a:pt x="32615" y="2364"/>
                  </a:cubicBezTo>
                  <a:cubicBezTo>
                    <a:pt x="32919" y="2783"/>
                    <a:pt x="33120" y="3278"/>
                    <a:pt x="33186" y="3792"/>
                  </a:cubicBezTo>
                  <a:cubicBezTo>
                    <a:pt x="33138" y="4126"/>
                    <a:pt x="32853" y="4363"/>
                    <a:pt x="32519" y="4363"/>
                  </a:cubicBezTo>
                  <a:cubicBezTo>
                    <a:pt x="32129" y="4306"/>
                    <a:pt x="31767" y="4145"/>
                    <a:pt x="31472" y="3887"/>
                  </a:cubicBezTo>
                  <a:cubicBezTo>
                    <a:pt x="31224" y="3583"/>
                    <a:pt x="30891" y="3354"/>
                    <a:pt x="30519" y="3221"/>
                  </a:cubicBezTo>
                  <a:cubicBezTo>
                    <a:pt x="30138" y="2973"/>
                    <a:pt x="29662" y="2973"/>
                    <a:pt x="29281" y="3221"/>
                  </a:cubicBezTo>
                  <a:cubicBezTo>
                    <a:pt x="29071" y="3440"/>
                    <a:pt x="28909" y="3697"/>
                    <a:pt x="28805" y="3983"/>
                  </a:cubicBezTo>
                  <a:lnTo>
                    <a:pt x="28328" y="4459"/>
                  </a:lnTo>
                  <a:cubicBezTo>
                    <a:pt x="27890" y="4716"/>
                    <a:pt x="27338" y="4716"/>
                    <a:pt x="26900" y="4459"/>
                  </a:cubicBezTo>
                  <a:cubicBezTo>
                    <a:pt x="26500" y="4354"/>
                    <a:pt x="26195" y="4011"/>
                    <a:pt x="26138" y="3602"/>
                  </a:cubicBezTo>
                  <a:cubicBezTo>
                    <a:pt x="26061" y="3316"/>
                    <a:pt x="26061" y="3021"/>
                    <a:pt x="26138" y="2744"/>
                  </a:cubicBezTo>
                  <a:lnTo>
                    <a:pt x="26804" y="2078"/>
                  </a:lnTo>
                  <a:lnTo>
                    <a:pt x="26804" y="2078"/>
                  </a:lnTo>
                  <a:cubicBezTo>
                    <a:pt x="26928" y="1840"/>
                    <a:pt x="26928" y="1554"/>
                    <a:pt x="26804" y="1316"/>
                  </a:cubicBezTo>
                  <a:cubicBezTo>
                    <a:pt x="26080" y="849"/>
                    <a:pt x="25147" y="849"/>
                    <a:pt x="24423" y="1316"/>
                  </a:cubicBezTo>
                  <a:lnTo>
                    <a:pt x="24423" y="1316"/>
                  </a:lnTo>
                  <a:cubicBezTo>
                    <a:pt x="24833" y="3868"/>
                    <a:pt x="23975" y="6459"/>
                    <a:pt x="22137" y="826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E02F7A35-A0AC-9CC0-757A-87D9051F7046}"/>
                </a:ext>
              </a:extLst>
            </p:cNvPr>
            <p:cNvSpPr/>
            <p:nvPr/>
          </p:nvSpPr>
          <p:spPr>
            <a:xfrm>
              <a:off x="6449472" y="2982753"/>
              <a:ext cx="110136" cy="109137"/>
            </a:xfrm>
            <a:custGeom>
              <a:avLst/>
              <a:gdLst>
                <a:gd name="connsiteX0" fmla="*/ 18827 w 110136"/>
                <a:gd name="connsiteY0" fmla="*/ 39035 h 109137"/>
                <a:gd name="connsiteX1" fmla="*/ 6730 w 110136"/>
                <a:gd name="connsiteY1" fmla="*/ 67610 h 109137"/>
                <a:gd name="connsiteX2" fmla="*/ 920 w 110136"/>
                <a:gd name="connsiteY2" fmla="*/ 73610 h 109137"/>
                <a:gd name="connsiteX3" fmla="*/ -32 w 110136"/>
                <a:gd name="connsiteY3" fmla="*/ 75229 h 109137"/>
                <a:gd name="connsiteX4" fmla="*/ -32 w 110136"/>
                <a:gd name="connsiteY4" fmla="*/ 75229 h 109137"/>
                <a:gd name="connsiteX5" fmla="*/ 730 w 110136"/>
                <a:gd name="connsiteY5" fmla="*/ 76087 h 109137"/>
                <a:gd name="connsiteX6" fmla="*/ 730 w 110136"/>
                <a:gd name="connsiteY6" fmla="*/ 76849 h 109137"/>
                <a:gd name="connsiteX7" fmla="*/ 158 w 110136"/>
                <a:gd name="connsiteY7" fmla="*/ 77611 h 109137"/>
                <a:gd name="connsiteX8" fmla="*/ 158 w 110136"/>
                <a:gd name="connsiteY8" fmla="*/ 77611 h 109137"/>
                <a:gd name="connsiteX9" fmla="*/ 158 w 110136"/>
                <a:gd name="connsiteY9" fmla="*/ 78468 h 109137"/>
                <a:gd name="connsiteX10" fmla="*/ 2540 w 110136"/>
                <a:gd name="connsiteY10" fmla="*/ 78468 h 109137"/>
                <a:gd name="connsiteX11" fmla="*/ 3587 w 110136"/>
                <a:gd name="connsiteY11" fmla="*/ 76658 h 109137"/>
                <a:gd name="connsiteX12" fmla="*/ 3587 w 110136"/>
                <a:gd name="connsiteY12" fmla="*/ 75610 h 109137"/>
                <a:gd name="connsiteX13" fmla="*/ 5016 w 110136"/>
                <a:gd name="connsiteY13" fmla="*/ 74849 h 109137"/>
                <a:gd name="connsiteX14" fmla="*/ 5016 w 110136"/>
                <a:gd name="connsiteY14" fmla="*/ 74849 h 109137"/>
                <a:gd name="connsiteX15" fmla="*/ 5683 w 110136"/>
                <a:gd name="connsiteY15" fmla="*/ 76563 h 109137"/>
                <a:gd name="connsiteX16" fmla="*/ 4635 w 110136"/>
                <a:gd name="connsiteY16" fmla="*/ 77992 h 109137"/>
                <a:gd name="connsiteX17" fmla="*/ 4264 w 110136"/>
                <a:gd name="connsiteY17" fmla="*/ 79144 h 109137"/>
                <a:gd name="connsiteX18" fmla="*/ 4635 w 110136"/>
                <a:gd name="connsiteY18" fmla="*/ 79516 h 109137"/>
                <a:gd name="connsiteX19" fmla="*/ 6350 w 110136"/>
                <a:gd name="connsiteY19" fmla="*/ 79516 h 109137"/>
                <a:gd name="connsiteX20" fmla="*/ 7207 w 110136"/>
                <a:gd name="connsiteY20" fmla="*/ 78373 h 109137"/>
                <a:gd name="connsiteX21" fmla="*/ 8921 w 110136"/>
                <a:gd name="connsiteY21" fmla="*/ 78373 h 109137"/>
                <a:gd name="connsiteX22" fmla="*/ 8921 w 110136"/>
                <a:gd name="connsiteY22" fmla="*/ 79992 h 109137"/>
                <a:gd name="connsiteX23" fmla="*/ 7016 w 110136"/>
                <a:gd name="connsiteY23" fmla="*/ 81326 h 109137"/>
                <a:gd name="connsiteX24" fmla="*/ 6254 w 110136"/>
                <a:gd name="connsiteY24" fmla="*/ 82088 h 109137"/>
                <a:gd name="connsiteX25" fmla="*/ 6826 w 110136"/>
                <a:gd name="connsiteY25" fmla="*/ 83231 h 109137"/>
                <a:gd name="connsiteX26" fmla="*/ 8445 w 110136"/>
                <a:gd name="connsiteY26" fmla="*/ 83231 h 109137"/>
                <a:gd name="connsiteX27" fmla="*/ 9969 w 110136"/>
                <a:gd name="connsiteY27" fmla="*/ 82088 h 109137"/>
                <a:gd name="connsiteX28" fmla="*/ 12065 w 110136"/>
                <a:gd name="connsiteY28" fmla="*/ 81040 h 109137"/>
                <a:gd name="connsiteX29" fmla="*/ 13017 w 110136"/>
                <a:gd name="connsiteY29" fmla="*/ 82373 h 109137"/>
                <a:gd name="connsiteX30" fmla="*/ 11684 w 110136"/>
                <a:gd name="connsiteY30" fmla="*/ 83326 h 109137"/>
                <a:gd name="connsiteX31" fmla="*/ 9874 w 110136"/>
                <a:gd name="connsiteY31" fmla="*/ 84659 h 109137"/>
                <a:gd name="connsiteX32" fmla="*/ 11684 w 110136"/>
                <a:gd name="connsiteY32" fmla="*/ 85897 h 109137"/>
                <a:gd name="connsiteX33" fmla="*/ 13779 w 110136"/>
                <a:gd name="connsiteY33" fmla="*/ 85326 h 109137"/>
                <a:gd name="connsiteX34" fmla="*/ 15208 w 110136"/>
                <a:gd name="connsiteY34" fmla="*/ 84278 h 109137"/>
                <a:gd name="connsiteX35" fmla="*/ 16351 w 110136"/>
                <a:gd name="connsiteY35" fmla="*/ 84278 h 109137"/>
                <a:gd name="connsiteX36" fmla="*/ 14541 w 110136"/>
                <a:gd name="connsiteY36" fmla="*/ 86660 h 109137"/>
                <a:gd name="connsiteX37" fmla="*/ 13398 w 110136"/>
                <a:gd name="connsiteY37" fmla="*/ 86660 h 109137"/>
                <a:gd name="connsiteX38" fmla="*/ 13284 w 110136"/>
                <a:gd name="connsiteY38" fmla="*/ 87593 h 109137"/>
                <a:gd name="connsiteX39" fmla="*/ 13398 w 110136"/>
                <a:gd name="connsiteY39" fmla="*/ 87707 h 109137"/>
                <a:gd name="connsiteX40" fmla="*/ 13970 w 110136"/>
                <a:gd name="connsiteY40" fmla="*/ 87707 h 109137"/>
                <a:gd name="connsiteX41" fmla="*/ 16732 w 110136"/>
                <a:gd name="connsiteY41" fmla="*/ 86945 h 109137"/>
                <a:gd name="connsiteX42" fmla="*/ 18446 w 110136"/>
                <a:gd name="connsiteY42" fmla="*/ 85612 h 109137"/>
                <a:gd name="connsiteX43" fmla="*/ 15303 w 110136"/>
                <a:gd name="connsiteY43" fmla="*/ 88946 h 109137"/>
                <a:gd name="connsiteX44" fmla="*/ 13588 w 110136"/>
                <a:gd name="connsiteY44" fmla="*/ 89422 h 109137"/>
                <a:gd name="connsiteX45" fmla="*/ 13017 w 110136"/>
                <a:gd name="connsiteY45" fmla="*/ 90336 h 109137"/>
                <a:gd name="connsiteX46" fmla="*/ 13112 w 110136"/>
                <a:gd name="connsiteY46" fmla="*/ 90565 h 109137"/>
                <a:gd name="connsiteX47" fmla="*/ 14446 w 110136"/>
                <a:gd name="connsiteY47" fmla="*/ 91422 h 109137"/>
                <a:gd name="connsiteX48" fmla="*/ 18542 w 110136"/>
                <a:gd name="connsiteY48" fmla="*/ 91422 h 109137"/>
                <a:gd name="connsiteX49" fmla="*/ 20542 w 110136"/>
                <a:gd name="connsiteY49" fmla="*/ 88850 h 109137"/>
                <a:gd name="connsiteX50" fmla="*/ 21685 w 110136"/>
                <a:gd name="connsiteY50" fmla="*/ 88850 h 109137"/>
                <a:gd name="connsiteX51" fmla="*/ 22733 w 110136"/>
                <a:gd name="connsiteY51" fmla="*/ 90088 h 109137"/>
                <a:gd name="connsiteX52" fmla="*/ 21780 w 110136"/>
                <a:gd name="connsiteY52" fmla="*/ 91327 h 109137"/>
                <a:gd name="connsiteX53" fmla="*/ 21780 w 110136"/>
                <a:gd name="connsiteY53" fmla="*/ 92756 h 109137"/>
                <a:gd name="connsiteX54" fmla="*/ 24066 w 110136"/>
                <a:gd name="connsiteY54" fmla="*/ 93423 h 109137"/>
                <a:gd name="connsiteX55" fmla="*/ 25590 w 110136"/>
                <a:gd name="connsiteY55" fmla="*/ 92184 h 109137"/>
                <a:gd name="connsiteX56" fmla="*/ 26257 w 110136"/>
                <a:gd name="connsiteY56" fmla="*/ 91327 h 109137"/>
                <a:gd name="connsiteX57" fmla="*/ 25400 w 110136"/>
                <a:gd name="connsiteY57" fmla="*/ 94946 h 109137"/>
                <a:gd name="connsiteX58" fmla="*/ 24637 w 110136"/>
                <a:gd name="connsiteY58" fmla="*/ 95708 h 109137"/>
                <a:gd name="connsiteX59" fmla="*/ 24637 w 110136"/>
                <a:gd name="connsiteY59" fmla="*/ 96756 h 109137"/>
                <a:gd name="connsiteX60" fmla="*/ 25304 w 110136"/>
                <a:gd name="connsiteY60" fmla="*/ 96756 h 109137"/>
                <a:gd name="connsiteX61" fmla="*/ 27876 w 110136"/>
                <a:gd name="connsiteY61" fmla="*/ 95708 h 109137"/>
                <a:gd name="connsiteX62" fmla="*/ 28638 w 110136"/>
                <a:gd name="connsiteY62" fmla="*/ 93327 h 109137"/>
                <a:gd name="connsiteX63" fmla="*/ 29410 w 110136"/>
                <a:gd name="connsiteY63" fmla="*/ 92794 h 109137"/>
                <a:gd name="connsiteX64" fmla="*/ 29591 w 110136"/>
                <a:gd name="connsiteY64" fmla="*/ 92851 h 109137"/>
                <a:gd name="connsiteX65" fmla="*/ 29591 w 110136"/>
                <a:gd name="connsiteY65" fmla="*/ 92851 h 109137"/>
                <a:gd name="connsiteX66" fmla="*/ 29019 w 110136"/>
                <a:gd name="connsiteY66" fmla="*/ 96661 h 109137"/>
                <a:gd name="connsiteX67" fmla="*/ 30638 w 110136"/>
                <a:gd name="connsiteY67" fmla="*/ 98947 h 109137"/>
                <a:gd name="connsiteX68" fmla="*/ 32448 w 110136"/>
                <a:gd name="connsiteY68" fmla="*/ 99613 h 109137"/>
                <a:gd name="connsiteX69" fmla="*/ 32448 w 110136"/>
                <a:gd name="connsiteY69" fmla="*/ 99042 h 109137"/>
                <a:gd name="connsiteX70" fmla="*/ 31400 w 110136"/>
                <a:gd name="connsiteY70" fmla="*/ 95994 h 109137"/>
                <a:gd name="connsiteX71" fmla="*/ 31877 w 110136"/>
                <a:gd name="connsiteY71" fmla="*/ 93232 h 109137"/>
                <a:gd name="connsiteX72" fmla="*/ 33115 w 110136"/>
                <a:gd name="connsiteY72" fmla="*/ 94279 h 109137"/>
                <a:gd name="connsiteX73" fmla="*/ 33115 w 110136"/>
                <a:gd name="connsiteY73" fmla="*/ 95708 h 109137"/>
                <a:gd name="connsiteX74" fmla="*/ 33115 w 110136"/>
                <a:gd name="connsiteY74" fmla="*/ 95708 h 109137"/>
                <a:gd name="connsiteX75" fmla="*/ 34324 w 110136"/>
                <a:gd name="connsiteY75" fmla="*/ 95737 h 109137"/>
                <a:gd name="connsiteX76" fmla="*/ 34353 w 110136"/>
                <a:gd name="connsiteY76" fmla="*/ 95708 h 109137"/>
                <a:gd name="connsiteX77" fmla="*/ 35401 w 110136"/>
                <a:gd name="connsiteY77" fmla="*/ 94946 h 109137"/>
                <a:gd name="connsiteX78" fmla="*/ 35401 w 110136"/>
                <a:gd name="connsiteY78" fmla="*/ 98090 h 109137"/>
                <a:gd name="connsiteX79" fmla="*/ 37496 w 110136"/>
                <a:gd name="connsiteY79" fmla="*/ 102948 h 109137"/>
                <a:gd name="connsiteX80" fmla="*/ 38258 w 110136"/>
                <a:gd name="connsiteY80" fmla="*/ 102948 h 109137"/>
                <a:gd name="connsiteX81" fmla="*/ 39773 w 110136"/>
                <a:gd name="connsiteY81" fmla="*/ 102395 h 109137"/>
                <a:gd name="connsiteX82" fmla="*/ 39782 w 110136"/>
                <a:gd name="connsiteY82" fmla="*/ 102376 h 109137"/>
                <a:gd name="connsiteX83" fmla="*/ 39782 w 110136"/>
                <a:gd name="connsiteY83" fmla="*/ 100756 h 109137"/>
                <a:gd name="connsiteX84" fmla="*/ 39782 w 110136"/>
                <a:gd name="connsiteY84" fmla="*/ 98375 h 109137"/>
                <a:gd name="connsiteX85" fmla="*/ 41440 w 110136"/>
                <a:gd name="connsiteY85" fmla="*/ 97223 h 109137"/>
                <a:gd name="connsiteX86" fmla="*/ 41497 w 110136"/>
                <a:gd name="connsiteY86" fmla="*/ 97232 h 109137"/>
                <a:gd name="connsiteX87" fmla="*/ 42926 w 110136"/>
                <a:gd name="connsiteY87" fmla="*/ 98947 h 109137"/>
                <a:gd name="connsiteX88" fmla="*/ 42926 w 110136"/>
                <a:gd name="connsiteY88" fmla="*/ 101042 h 109137"/>
                <a:gd name="connsiteX89" fmla="*/ 44926 w 110136"/>
                <a:gd name="connsiteY89" fmla="*/ 102090 h 109137"/>
                <a:gd name="connsiteX90" fmla="*/ 44926 w 110136"/>
                <a:gd name="connsiteY90" fmla="*/ 101423 h 109137"/>
                <a:gd name="connsiteX91" fmla="*/ 44926 w 110136"/>
                <a:gd name="connsiteY91" fmla="*/ 99613 h 109137"/>
                <a:gd name="connsiteX92" fmla="*/ 45497 w 110136"/>
                <a:gd name="connsiteY92" fmla="*/ 98090 h 109137"/>
                <a:gd name="connsiteX93" fmla="*/ 47021 w 110136"/>
                <a:gd name="connsiteY93" fmla="*/ 98090 h 109137"/>
                <a:gd name="connsiteX94" fmla="*/ 47021 w 110136"/>
                <a:gd name="connsiteY94" fmla="*/ 99518 h 109137"/>
                <a:gd name="connsiteX95" fmla="*/ 46450 w 110136"/>
                <a:gd name="connsiteY95" fmla="*/ 103042 h 109137"/>
                <a:gd name="connsiteX96" fmla="*/ 46450 w 110136"/>
                <a:gd name="connsiteY96" fmla="*/ 104852 h 109137"/>
                <a:gd name="connsiteX97" fmla="*/ 47402 w 110136"/>
                <a:gd name="connsiteY97" fmla="*/ 106472 h 109137"/>
                <a:gd name="connsiteX98" fmla="*/ 48641 w 110136"/>
                <a:gd name="connsiteY98" fmla="*/ 107043 h 109137"/>
                <a:gd name="connsiteX99" fmla="*/ 49593 w 110136"/>
                <a:gd name="connsiteY99" fmla="*/ 106567 h 109137"/>
                <a:gd name="connsiteX100" fmla="*/ 49593 w 110136"/>
                <a:gd name="connsiteY100" fmla="*/ 105614 h 109137"/>
                <a:gd name="connsiteX101" fmla="*/ 49593 w 110136"/>
                <a:gd name="connsiteY101" fmla="*/ 102852 h 109137"/>
                <a:gd name="connsiteX102" fmla="*/ 50441 w 110136"/>
                <a:gd name="connsiteY102" fmla="*/ 102185 h 109137"/>
                <a:gd name="connsiteX103" fmla="*/ 50450 w 110136"/>
                <a:gd name="connsiteY103" fmla="*/ 102185 h 109137"/>
                <a:gd name="connsiteX104" fmla="*/ 51117 w 110136"/>
                <a:gd name="connsiteY104" fmla="*/ 102185 h 109137"/>
                <a:gd name="connsiteX105" fmla="*/ 51593 w 110136"/>
                <a:gd name="connsiteY105" fmla="*/ 103900 h 109137"/>
                <a:gd name="connsiteX106" fmla="*/ 51593 w 110136"/>
                <a:gd name="connsiteY106" fmla="*/ 105614 h 109137"/>
                <a:gd name="connsiteX107" fmla="*/ 53308 w 110136"/>
                <a:gd name="connsiteY107" fmla="*/ 106662 h 109137"/>
                <a:gd name="connsiteX108" fmla="*/ 54165 w 110136"/>
                <a:gd name="connsiteY108" fmla="*/ 105710 h 109137"/>
                <a:gd name="connsiteX109" fmla="*/ 54165 w 110136"/>
                <a:gd name="connsiteY109" fmla="*/ 104376 h 109137"/>
                <a:gd name="connsiteX110" fmla="*/ 53403 w 110136"/>
                <a:gd name="connsiteY110" fmla="*/ 100090 h 109137"/>
                <a:gd name="connsiteX111" fmla="*/ 54260 w 110136"/>
                <a:gd name="connsiteY111" fmla="*/ 99137 h 109137"/>
                <a:gd name="connsiteX112" fmla="*/ 55213 w 110136"/>
                <a:gd name="connsiteY112" fmla="*/ 99709 h 109137"/>
                <a:gd name="connsiteX113" fmla="*/ 55213 w 110136"/>
                <a:gd name="connsiteY113" fmla="*/ 100661 h 109137"/>
                <a:gd name="connsiteX114" fmla="*/ 55213 w 110136"/>
                <a:gd name="connsiteY114" fmla="*/ 102185 h 109137"/>
                <a:gd name="connsiteX115" fmla="*/ 55975 w 110136"/>
                <a:gd name="connsiteY115" fmla="*/ 103900 h 109137"/>
                <a:gd name="connsiteX116" fmla="*/ 57880 w 110136"/>
                <a:gd name="connsiteY116" fmla="*/ 103900 h 109137"/>
                <a:gd name="connsiteX117" fmla="*/ 57880 w 110136"/>
                <a:gd name="connsiteY117" fmla="*/ 102471 h 109137"/>
                <a:gd name="connsiteX118" fmla="*/ 57880 w 110136"/>
                <a:gd name="connsiteY118" fmla="*/ 101042 h 109137"/>
                <a:gd name="connsiteX119" fmla="*/ 57880 w 110136"/>
                <a:gd name="connsiteY119" fmla="*/ 100471 h 109137"/>
                <a:gd name="connsiteX120" fmla="*/ 57880 w 110136"/>
                <a:gd name="connsiteY120" fmla="*/ 100471 h 109137"/>
                <a:gd name="connsiteX121" fmla="*/ 59785 w 110136"/>
                <a:gd name="connsiteY121" fmla="*/ 101709 h 109137"/>
                <a:gd name="connsiteX122" fmla="*/ 59785 w 110136"/>
                <a:gd name="connsiteY122" fmla="*/ 103614 h 109137"/>
                <a:gd name="connsiteX123" fmla="*/ 59785 w 110136"/>
                <a:gd name="connsiteY123" fmla="*/ 105519 h 109137"/>
                <a:gd name="connsiteX124" fmla="*/ 59785 w 110136"/>
                <a:gd name="connsiteY124" fmla="*/ 106090 h 109137"/>
                <a:gd name="connsiteX125" fmla="*/ 61213 w 110136"/>
                <a:gd name="connsiteY125" fmla="*/ 106090 h 109137"/>
                <a:gd name="connsiteX126" fmla="*/ 62166 w 110136"/>
                <a:gd name="connsiteY126" fmla="*/ 106090 h 109137"/>
                <a:gd name="connsiteX127" fmla="*/ 63080 w 110136"/>
                <a:gd name="connsiteY127" fmla="*/ 104138 h 109137"/>
                <a:gd name="connsiteX128" fmla="*/ 63023 w 110136"/>
                <a:gd name="connsiteY128" fmla="*/ 103995 h 109137"/>
                <a:gd name="connsiteX129" fmla="*/ 62166 w 110136"/>
                <a:gd name="connsiteY129" fmla="*/ 101423 h 109137"/>
                <a:gd name="connsiteX130" fmla="*/ 62833 w 110136"/>
                <a:gd name="connsiteY130" fmla="*/ 100376 h 109137"/>
                <a:gd name="connsiteX131" fmla="*/ 64452 w 110136"/>
                <a:gd name="connsiteY131" fmla="*/ 101138 h 109137"/>
                <a:gd name="connsiteX132" fmla="*/ 64452 w 110136"/>
                <a:gd name="connsiteY132" fmla="*/ 102471 h 109137"/>
                <a:gd name="connsiteX133" fmla="*/ 64452 w 110136"/>
                <a:gd name="connsiteY133" fmla="*/ 103424 h 109137"/>
                <a:gd name="connsiteX134" fmla="*/ 65119 w 110136"/>
                <a:gd name="connsiteY134" fmla="*/ 104281 h 109137"/>
                <a:gd name="connsiteX135" fmla="*/ 66928 w 110136"/>
                <a:gd name="connsiteY135" fmla="*/ 104281 h 109137"/>
                <a:gd name="connsiteX136" fmla="*/ 66928 w 110136"/>
                <a:gd name="connsiteY136" fmla="*/ 102662 h 109137"/>
                <a:gd name="connsiteX137" fmla="*/ 67976 w 110136"/>
                <a:gd name="connsiteY137" fmla="*/ 102662 h 109137"/>
                <a:gd name="connsiteX138" fmla="*/ 69024 w 110136"/>
                <a:gd name="connsiteY138" fmla="*/ 103519 h 109137"/>
                <a:gd name="connsiteX139" fmla="*/ 69024 w 110136"/>
                <a:gd name="connsiteY139" fmla="*/ 104376 h 109137"/>
                <a:gd name="connsiteX140" fmla="*/ 69024 w 110136"/>
                <a:gd name="connsiteY140" fmla="*/ 106567 h 109137"/>
                <a:gd name="connsiteX141" fmla="*/ 71024 w 110136"/>
                <a:gd name="connsiteY141" fmla="*/ 108567 h 109137"/>
                <a:gd name="connsiteX142" fmla="*/ 72548 w 110136"/>
                <a:gd name="connsiteY142" fmla="*/ 108567 h 109137"/>
                <a:gd name="connsiteX143" fmla="*/ 72548 w 110136"/>
                <a:gd name="connsiteY143" fmla="*/ 108091 h 109137"/>
                <a:gd name="connsiteX144" fmla="*/ 71977 w 110136"/>
                <a:gd name="connsiteY144" fmla="*/ 105233 h 109137"/>
                <a:gd name="connsiteX145" fmla="*/ 71977 w 110136"/>
                <a:gd name="connsiteY145" fmla="*/ 103709 h 109137"/>
                <a:gd name="connsiteX146" fmla="*/ 72644 w 110136"/>
                <a:gd name="connsiteY146" fmla="*/ 103233 h 109137"/>
                <a:gd name="connsiteX147" fmla="*/ 73596 w 110136"/>
                <a:gd name="connsiteY147" fmla="*/ 103804 h 109137"/>
                <a:gd name="connsiteX148" fmla="*/ 74549 w 110136"/>
                <a:gd name="connsiteY148" fmla="*/ 104567 h 109137"/>
                <a:gd name="connsiteX149" fmla="*/ 75311 w 110136"/>
                <a:gd name="connsiteY149" fmla="*/ 104567 h 109137"/>
                <a:gd name="connsiteX150" fmla="*/ 81216 w 110136"/>
                <a:gd name="connsiteY150" fmla="*/ 96280 h 109137"/>
                <a:gd name="connsiteX151" fmla="*/ 87121 w 110136"/>
                <a:gd name="connsiteY151" fmla="*/ 90279 h 109137"/>
                <a:gd name="connsiteX152" fmla="*/ 97409 w 110136"/>
                <a:gd name="connsiteY152" fmla="*/ 65514 h 109137"/>
                <a:gd name="connsiteX153" fmla="*/ 105886 w 110136"/>
                <a:gd name="connsiteY153" fmla="*/ 46464 h 109137"/>
                <a:gd name="connsiteX154" fmla="*/ 109982 w 110136"/>
                <a:gd name="connsiteY154" fmla="*/ 37606 h 109137"/>
                <a:gd name="connsiteX155" fmla="*/ 109410 w 110136"/>
                <a:gd name="connsiteY155" fmla="*/ 30367 h 109137"/>
                <a:gd name="connsiteX156" fmla="*/ 108743 w 110136"/>
                <a:gd name="connsiteY156" fmla="*/ 31129 h 109137"/>
                <a:gd name="connsiteX157" fmla="*/ 106934 w 110136"/>
                <a:gd name="connsiteY157" fmla="*/ 31129 h 109137"/>
                <a:gd name="connsiteX158" fmla="*/ 107505 w 110136"/>
                <a:gd name="connsiteY158" fmla="*/ 29605 h 109137"/>
                <a:gd name="connsiteX159" fmla="*/ 108934 w 110136"/>
                <a:gd name="connsiteY159" fmla="*/ 28652 h 109137"/>
                <a:gd name="connsiteX160" fmla="*/ 108267 w 110136"/>
                <a:gd name="connsiteY160" fmla="*/ 26462 h 109137"/>
                <a:gd name="connsiteX161" fmla="*/ 108267 w 110136"/>
                <a:gd name="connsiteY161" fmla="*/ 26462 h 109137"/>
                <a:gd name="connsiteX162" fmla="*/ 106553 w 110136"/>
                <a:gd name="connsiteY162" fmla="*/ 27604 h 109137"/>
                <a:gd name="connsiteX163" fmla="*/ 104362 w 110136"/>
                <a:gd name="connsiteY163" fmla="*/ 28557 h 109137"/>
                <a:gd name="connsiteX164" fmla="*/ 103600 w 110136"/>
                <a:gd name="connsiteY164" fmla="*/ 27128 h 109137"/>
                <a:gd name="connsiteX165" fmla="*/ 104933 w 110136"/>
                <a:gd name="connsiteY165" fmla="*/ 26271 h 109137"/>
                <a:gd name="connsiteX166" fmla="*/ 106838 w 110136"/>
                <a:gd name="connsiteY166" fmla="*/ 25033 h 109137"/>
                <a:gd name="connsiteX167" fmla="*/ 105124 w 110136"/>
                <a:gd name="connsiteY167" fmla="*/ 23700 h 109137"/>
                <a:gd name="connsiteX168" fmla="*/ 103028 w 110136"/>
                <a:gd name="connsiteY168" fmla="*/ 24176 h 109137"/>
                <a:gd name="connsiteX169" fmla="*/ 101409 w 110136"/>
                <a:gd name="connsiteY169" fmla="*/ 25223 h 109137"/>
                <a:gd name="connsiteX170" fmla="*/ 100266 w 110136"/>
                <a:gd name="connsiteY170" fmla="*/ 25223 h 109137"/>
                <a:gd name="connsiteX171" fmla="*/ 102171 w 110136"/>
                <a:gd name="connsiteY171" fmla="*/ 22937 h 109137"/>
                <a:gd name="connsiteX172" fmla="*/ 103504 w 110136"/>
                <a:gd name="connsiteY172" fmla="*/ 22937 h 109137"/>
                <a:gd name="connsiteX173" fmla="*/ 103619 w 110136"/>
                <a:gd name="connsiteY173" fmla="*/ 22004 h 109137"/>
                <a:gd name="connsiteX174" fmla="*/ 103504 w 110136"/>
                <a:gd name="connsiteY174" fmla="*/ 21890 h 109137"/>
                <a:gd name="connsiteX175" fmla="*/ 102933 w 110136"/>
                <a:gd name="connsiteY175" fmla="*/ 21890 h 109137"/>
                <a:gd name="connsiteX176" fmla="*/ 100076 w 110136"/>
                <a:gd name="connsiteY176" fmla="*/ 22557 h 109137"/>
                <a:gd name="connsiteX177" fmla="*/ 98266 w 110136"/>
                <a:gd name="connsiteY177" fmla="*/ 23700 h 109137"/>
                <a:gd name="connsiteX178" fmla="*/ 101600 w 110136"/>
                <a:gd name="connsiteY178" fmla="*/ 20556 h 109137"/>
                <a:gd name="connsiteX179" fmla="*/ 103409 w 110136"/>
                <a:gd name="connsiteY179" fmla="*/ 20556 h 109137"/>
                <a:gd name="connsiteX180" fmla="*/ 103981 w 110136"/>
                <a:gd name="connsiteY180" fmla="*/ 19413 h 109137"/>
                <a:gd name="connsiteX181" fmla="*/ 102647 w 110136"/>
                <a:gd name="connsiteY181" fmla="*/ 18556 h 109137"/>
                <a:gd name="connsiteX182" fmla="*/ 98456 w 110136"/>
                <a:gd name="connsiteY182" fmla="*/ 18556 h 109137"/>
                <a:gd name="connsiteX183" fmla="*/ 96361 w 110136"/>
                <a:gd name="connsiteY183" fmla="*/ 21032 h 109137"/>
                <a:gd name="connsiteX184" fmla="*/ 95122 w 110136"/>
                <a:gd name="connsiteY184" fmla="*/ 21032 h 109137"/>
                <a:gd name="connsiteX185" fmla="*/ 94075 w 110136"/>
                <a:gd name="connsiteY185" fmla="*/ 19699 h 109137"/>
                <a:gd name="connsiteX186" fmla="*/ 95122 w 110136"/>
                <a:gd name="connsiteY186" fmla="*/ 18556 h 109137"/>
                <a:gd name="connsiteX187" fmla="*/ 95122 w 110136"/>
                <a:gd name="connsiteY187" fmla="*/ 17127 h 109137"/>
                <a:gd name="connsiteX188" fmla="*/ 92646 w 110136"/>
                <a:gd name="connsiteY188" fmla="*/ 16365 h 109137"/>
                <a:gd name="connsiteX189" fmla="*/ 90932 w 110136"/>
                <a:gd name="connsiteY189" fmla="*/ 17508 h 109137"/>
                <a:gd name="connsiteX190" fmla="*/ 90170 w 110136"/>
                <a:gd name="connsiteY190" fmla="*/ 18270 h 109137"/>
                <a:gd name="connsiteX191" fmla="*/ 91217 w 110136"/>
                <a:gd name="connsiteY191" fmla="*/ 14651 h 109137"/>
                <a:gd name="connsiteX192" fmla="*/ 91979 w 110136"/>
                <a:gd name="connsiteY192" fmla="*/ 13984 h 109137"/>
                <a:gd name="connsiteX193" fmla="*/ 91979 w 110136"/>
                <a:gd name="connsiteY193" fmla="*/ 12936 h 109137"/>
                <a:gd name="connsiteX194" fmla="*/ 91217 w 110136"/>
                <a:gd name="connsiteY194" fmla="*/ 12936 h 109137"/>
                <a:gd name="connsiteX195" fmla="*/ 88169 w 110136"/>
                <a:gd name="connsiteY195" fmla="*/ 13793 h 109137"/>
                <a:gd name="connsiteX196" fmla="*/ 87407 w 110136"/>
                <a:gd name="connsiteY196" fmla="*/ 16174 h 109137"/>
                <a:gd name="connsiteX197" fmla="*/ 86474 w 110136"/>
                <a:gd name="connsiteY197" fmla="*/ 16289 h 109137"/>
                <a:gd name="connsiteX198" fmla="*/ 86360 w 110136"/>
                <a:gd name="connsiteY198" fmla="*/ 16174 h 109137"/>
                <a:gd name="connsiteX199" fmla="*/ 86360 w 110136"/>
                <a:gd name="connsiteY199" fmla="*/ 16174 h 109137"/>
                <a:gd name="connsiteX200" fmla="*/ 87026 w 110136"/>
                <a:gd name="connsiteY200" fmla="*/ 12460 h 109137"/>
                <a:gd name="connsiteX201" fmla="*/ 85217 w 110136"/>
                <a:gd name="connsiteY201" fmla="*/ 9983 h 109137"/>
                <a:gd name="connsiteX202" fmla="*/ 83121 w 110136"/>
                <a:gd name="connsiteY202" fmla="*/ 9126 h 109137"/>
                <a:gd name="connsiteX203" fmla="*/ 83121 w 110136"/>
                <a:gd name="connsiteY203" fmla="*/ 9793 h 109137"/>
                <a:gd name="connsiteX204" fmla="*/ 84359 w 110136"/>
                <a:gd name="connsiteY204" fmla="*/ 12936 h 109137"/>
                <a:gd name="connsiteX205" fmla="*/ 83883 w 110136"/>
                <a:gd name="connsiteY205" fmla="*/ 15698 h 109137"/>
                <a:gd name="connsiteX206" fmla="*/ 82550 w 110136"/>
                <a:gd name="connsiteY206" fmla="*/ 14555 h 109137"/>
                <a:gd name="connsiteX207" fmla="*/ 82550 w 110136"/>
                <a:gd name="connsiteY207" fmla="*/ 13126 h 109137"/>
                <a:gd name="connsiteX208" fmla="*/ 82550 w 110136"/>
                <a:gd name="connsiteY208" fmla="*/ 13126 h 109137"/>
                <a:gd name="connsiteX209" fmla="*/ 81206 w 110136"/>
                <a:gd name="connsiteY209" fmla="*/ 13041 h 109137"/>
                <a:gd name="connsiteX210" fmla="*/ 81121 w 110136"/>
                <a:gd name="connsiteY210" fmla="*/ 13126 h 109137"/>
                <a:gd name="connsiteX211" fmla="*/ 79978 w 110136"/>
                <a:gd name="connsiteY211" fmla="*/ 13793 h 109137"/>
                <a:gd name="connsiteX212" fmla="*/ 79978 w 110136"/>
                <a:gd name="connsiteY212" fmla="*/ 10555 h 109137"/>
                <a:gd name="connsiteX213" fmla="*/ 77406 w 110136"/>
                <a:gd name="connsiteY213" fmla="*/ 5506 h 109137"/>
                <a:gd name="connsiteX214" fmla="*/ 76453 w 110136"/>
                <a:gd name="connsiteY214" fmla="*/ 4935 h 109137"/>
                <a:gd name="connsiteX215" fmla="*/ 74549 w 110136"/>
                <a:gd name="connsiteY215" fmla="*/ 5506 h 109137"/>
                <a:gd name="connsiteX216" fmla="*/ 74549 w 110136"/>
                <a:gd name="connsiteY216" fmla="*/ 7221 h 109137"/>
                <a:gd name="connsiteX217" fmla="*/ 74549 w 110136"/>
                <a:gd name="connsiteY217" fmla="*/ 9507 h 109137"/>
                <a:gd name="connsiteX218" fmla="*/ 72567 w 110136"/>
                <a:gd name="connsiteY218" fmla="*/ 10660 h 109137"/>
                <a:gd name="connsiteX219" fmla="*/ 72548 w 110136"/>
                <a:gd name="connsiteY219" fmla="*/ 10650 h 109137"/>
                <a:gd name="connsiteX220" fmla="*/ 70738 w 110136"/>
                <a:gd name="connsiteY220" fmla="*/ 8745 h 109137"/>
                <a:gd name="connsiteX221" fmla="*/ 70738 w 110136"/>
                <a:gd name="connsiteY221" fmla="*/ 6649 h 109137"/>
                <a:gd name="connsiteX222" fmla="*/ 68262 w 110136"/>
                <a:gd name="connsiteY222" fmla="*/ 5506 h 109137"/>
                <a:gd name="connsiteX223" fmla="*/ 68262 w 110136"/>
                <a:gd name="connsiteY223" fmla="*/ 6173 h 109137"/>
                <a:gd name="connsiteX224" fmla="*/ 68262 w 110136"/>
                <a:gd name="connsiteY224" fmla="*/ 7983 h 109137"/>
                <a:gd name="connsiteX225" fmla="*/ 68262 w 110136"/>
                <a:gd name="connsiteY225" fmla="*/ 9602 h 109137"/>
                <a:gd name="connsiteX226" fmla="*/ 66547 w 110136"/>
                <a:gd name="connsiteY226" fmla="*/ 9602 h 109137"/>
                <a:gd name="connsiteX227" fmla="*/ 65976 w 110136"/>
                <a:gd name="connsiteY227" fmla="*/ 8174 h 109137"/>
                <a:gd name="connsiteX228" fmla="*/ 65976 w 110136"/>
                <a:gd name="connsiteY228" fmla="*/ 4649 h 109137"/>
                <a:gd name="connsiteX229" fmla="*/ 65976 w 110136"/>
                <a:gd name="connsiteY229" fmla="*/ 2935 h 109137"/>
                <a:gd name="connsiteX230" fmla="*/ 64738 w 110136"/>
                <a:gd name="connsiteY230" fmla="*/ 1125 h 109137"/>
                <a:gd name="connsiteX231" fmla="*/ 63214 w 110136"/>
                <a:gd name="connsiteY231" fmla="*/ 649 h 109137"/>
                <a:gd name="connsiteX232" fmla="*/ 62166 w 110136"/>
                <a:gd name="connsiteY232" fmla="*/ 1125 h 109137"/>
                <a:gd name="connsiteX233" fmla="*/ 62166 w 110136"/>
                <a:gd name="connsiteY233" fmla="*/ 2078 h 109137"/>
                <a:gd name="connsiteX234" fmla="*/ 62642 w 110136"/>
                <a:gd name="connsiteY234" fmla="*/ 4840 h 109137"/>
                <a:gd name="connsiteX235" fmla="*/ 62004 w 110136"/>
                <a:gd name="connsiteY235" fmla="*/ 5535 h 109137"/>
                <a:gd name="connsiteX236" fmla="*/ 61785 w 110136"/>
                <a:gd name="connsiteY236" fmla="*/ 5506 h 109137"/>
                <a:gd name="connsiteX237" fmla="*/ 60928 w 110136"/>
                <a:gd name="connsiteY237" fmla="*/ 5506 h 109137"/>
                <a:gd name="connsiteX238" fmla="*/ 60261 w 110136"/>
                <a:gd name="connsiteY238" fmla="*/ 3792 h 109137"/>
                <a:gd name="connsiteX239" fmla="*/ 60261 w 110136"/>
                <a:gd name="connsiteY239" fmla="*/ 1982 h 109137"/>
                <a:gd name="connsiteX240" fmla="*/ 58261 w 110136"/>
                <a:gd name="connsiteY240" fmla="*/ 1030 h 109137"/>
                <a:gd name="connsiteX241" fmla="*/ 57403 w 110136"/>
                <a:gd name="connsiteY241" fmla="*/ 1887 h 109137"/>
                <a:gd name="connsiteX242" fmla="*/ 57975 w 110136"/>
                <a:gd name="connsiteY242" fmla="*/ 3316 h 109137"/>
                <a:gd name="connsiteX243" fmla="*/ 59118 w 110136"/>
                <a:gd name="connsiteY243" fmla="*/ 7602 h 109137"/>
                <a:gd name="connsiteX244" fmla="*/ 58261 w 110136"/>
                <a:gd name="connsiteY244" fmla="*/ 8650 h 109137"/>
                <a:gd name="connsiteX245" fmla="*/ 58356 w 110136"/>
                <a:gd name="connsiteY245" fmla="*/ 7412 h 109137"/>
                <a:gd name="connsiteX246" fmla="*/ 58356 w 110136"/>
                <a:gd name="connsiteY246" fmla="*/ 6554 h 109137"/>
                <a:gd name="connsiteX247" fmla="*/ 58356 w 110136"/>
                <a:gd name="connsiteY247" fmla="*/ 4935 h 109137"/>
                <a:gd name="connsiteX248" fmla="*/ 57308 w 110136"/>
                <a:gd name="connsiteY248" fmla="*/ 3221 h 109137"/>
                <a:gd name="connsiteX249" fmla="*/ 55022 w 110136"/>
                <a:gd name="connsiteY249" fmla="*/ 3221 h 109137"/>
                <a:gd name="connsiteX250" fmla="*/ 55022 w 110136"/>
                <a:gd name="connsiteY250" fmla="*/ 4744 h 109137"/>
                <a:gd name="connsiteX251" fmla="*/ 55022 w 110136"/>
                <a:gd name="connsiteY251" fmla="*/ 6173 h 109137"/>
                <a:gd name="connsiteX252" fmla="*/ 55022 w 110136"/>
                <a:gd name="connsiteY252" fmla="*/ 6745 h 109137"/>
                <a:gd name="connsiteX253" fmla="*/ 55022 w 110136"/>
                <a:gd name="connsiteY253" fmla="*/ 6745 h 109137"/>
                <a:gd name="connsiteX254" fmla="*/ 52736 w 110136"/>
                <a:gd name="connsiteY254" fmla="*/ 5411 h 109137"/>
                <a:gd name="connsiteX255" fmla="*/ 52736 w 110136"/>
                <a:gd name="connsiteY255" fmla="*/ 3507 h 109137"/>
                <a:gd name="connsiteX256" fmla="*/ 52736 w 110136"/>
                <a:gd name="connsiteY256" fmla="*/ 1601 h 109137"/>
                <a:gd name="connsiteX257" fmla="*/ 51308 w 110136"/>
                <a:gd name="connsiteY257" fmla="*/ 1601 h 109137"/>
                <a:gd name="connsiteX258" fmla="*/ 50260 w 110136"/>
                <a:gd name="connsiteY258" fmla="*/ 1601 h 109137"/>
                <a:gd name="connsiteX259" fmla="*/ 49593 w 110136"/>
                <a:gd name="connsiteY259" fmla="*/ 3697 h 109137"/>
                <a:gd name="connsiteX260" fmla="*/ 50641 w 110136"/>
                <a:gd name="connsiteY260" fmla="*/ 6269 h 109137"/>
                <a:gd name="connsiteX261" fmla="*/ 50012 w 110136"/>
                <a:gd name="connsiteY261" fmla="*/ 7307 h 109137"/>
                <a:gd name="connsiteX262" fmla="*/ 49974 w 110136"/>
                <a:gd name="connsiteY262" fmla="*/ 7316 h 109137"/>
                <a:gd name="connsiteX263" fmla="*/ 48355 w 110136"/>
                <a:gd name="connsiteY263" fmla="*/ 6649 h 109137"/>
                <a:gd name="connsiteX264" fmla="*/ 48355 w 110136"/>
                <a:gd name="connsiteY264" fmla="*/ 5316 h 109137"/>
                <a:gd name="connsiteX265" fmla="*/ 48355 w 110136"/>
                <a:gd name="connsiteY265" fmla="*/ 4459 h 109137"/>
                <a:gd name="connsiteX266" fmla="*/ 47593 w 110136"/>
                <a:gd name="connsiteY266" fmla="*/ 3601 h 109137"/>
                <a:gd name="connsiteX267" fmla="*/ 45783 w 110136"/>
                <a:gd name="connsiteY267" fmla="*/ 3601 h 109137"/>
                <a:gd name="connsiteX268" fmla="*/ 45783 w 110136"/>
                <a:gd name="connsiteY268" fmla="*/ 5221 h 109137"/>
                <a:gd name="connsiteX269" fmla="*/ 44735 w 110136"/>
                <a:gd name="connsiteY269" fmla="*/ 5221 h 109137"/>
                <a:gd name="connsiteX270" fmla="*/ 43592 w 110136"/>
                <a:gd name="connsiteY270" fmla="*/ 4554 h 109137"/>
                <a:gd name="connsiteX271" fmla="*/ 43592 w 110136"/>
                <a:gd name="connsiteY271" fmla="*/ 3697 h 109137"/>
                <a:gd name="connsiteX272" fmla="*/ 43116 w 110136"/>
                <a:gd name="connsiteY272" fmla="*/ 1506 h 109137"/>
                <a:gd name="connsiteX273" fmla="*/ 40925 w 110136"/>
                <a:gd name="connsiteY273" fmla="*/ -399 h 109137"/>
                <a:gd name="connsiteX274" fmla="*/ 39401 w 110136"/>
                <a:gd name="connsiteY274" fmla="*/ -399 h 109137"/>
                <a:gd name="connsiteX275" fmla="*/ 39401 w 110136"/>
                <a:gd name="connsiteY275" fmla="*/ -399 h 109137"/>
                <a:gd name="connsiteX276" fmla="*/ 40163 w 110136"/>
                <a:gd name="connsiteY276" fmla="*/ 2458 h 109137"/>
                <a:gd name="connsiteX277" fmla="*/ 40735 w 110136"/>
                <a:gd name="connsiteY277" fmla="*/ 3983 h 109137"/>
                <a:gd name="connsiteX278" fmla="*/ 40068 w 110136"/>
                <a:gd name="connsiteY278" fmla="*/ 4459 h 109137"/>
                <a:gd name="connsiteX279" fmla="*/ 39020 w 110136"/>
                <a:gd name="connsiteY279" fmla="*/ 3983 h 109137"/>
                <a:gd name="connsiteX280" fmla="*/ 38068 w 110136"/>
                <a:gd name="connsiteY280" fmla="*/ 3221 h 109137"/>
                <a:gd name="connsiteX281" fmla="*/ 36829 w 110136"/>
                <a:gd name="connsiteY281" fmla="*/ 3221 h 109137"/>
                <a:gd name="connsiteX282" fmla="*/ 36258 w 110136"/>
                <a:gd name="connsiteY282" fmla="*/ 3983 h 109137"/>
                <a:gd name="connsiteX283" fmla="*/ 36258 w 110136"/>
                <a:gd name="connsiteY283" fmla="*/ 4459 h 109137"/>
                <a:gd name="connsiteX284" fmla="*/ 34734 w 110136"/>
                <a:gd name="connsiteY284" fmla="*/ 4459 h 109137"/>
                <a:gd name="connsiteX285" fmla="*/ 33972 w 110136"/>
                <a:gd name="connsiteY285" fmla="*/ 3601 h 109137"/>
                <a:gd name="connsiteX286" fmla="*/ 33972 w 110136"/>
                <a:gd name="connsiteY286" fmla="*/ 2744 h 109137"/>
                <a:gd name="connsiteX287" fmla="*/ 34639 w 110136"/>
                <a:gd name="connsiteY287" fmla="*/ 1982 h 109137"/>
                <a:gd name="connsiteX288" fmla="*/ 34639 w 110136"/>
                <a:gd name="connsiteY288" fmla="*/ 1982 h 109137"/>
                <a:gd name="connsiteX289" fmla="*/ 34639 w 110136"/>
                <a:gd name="connsiteY289" fmla="*/ 1220 h 109137"/>
                <a:gd name="connsiteX290" fmla="*/ 32258 w 110136"/>
                <a:gd name="connsiteY290" fmla="*/ 1220 h 109137"/>
                <a:gd name="connsiteX291" fmla="*/ 31115 w 110136"/>
                <a:gd name="connsiteY291" fmla="*/ 3030 h 109137"/>
                <a:gd name="connsiteX292" fmla="*/ 31115 w 110136"/>
                <a:gd name="connsiteY292" fmla="*/ 3983 h 109137"/>
                <a:gd name="connsiteX293" fmla="*/ 29686 w 110136"/>
                <a:gd name="connsiteY293" fmla="*/ 4744 h 109137"/>
                <a:gd name="connsiteX294" fmla="*/ 29019 w 110136"/>
                <a:gd name="connsiteY294" fmla="*/ 3030 h 109137"/>
                <a:gd name="connsiteX295" fmla="*/ 29971 w 110136"/>
                <a:gd name="connsiteY295" fmla="*/ 1697 h 109137"/>
                <a:gd name="connsiteX296" fmla="*/ 29971 w 110136"/>
                <a:gd name="connsiteY296" fmla="*/ 77 h 109137"/>
                <a:gd name="connsiteX297" fmla="*/ 28257 w 110136"/>
                <a:gd name="connsiteY297" fmla="*/ 77 h 109137"/>
                <a:gd name="connsiteX298" fmla="*/ 27400 w 110136"/>
                <a:gd name="connsiteY298" fmla="*/ 1315 h 109137"/>
                <a:gd name="connsiteX299" fmla="*/ 25780 w 110136"/>
                <a:gd name="connsiteY299" fmla="*/ 1315 h 109137"/>
                <a:gd name="connsiteX300" fmla="*/ 24447 w 110136"/>
                <a:gd name="connsiteY300" fmla="*/ 7221 h 109137"/>
                <a:gd name="connsiteX301" fmla="*/ 18827 w 110136"/>
                <a:gd name="connsiteY301" fmla="*/ 39035 h 10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110136" h="109137">
                  <a:moveTo>
                    <a:pt x="18827" y="39035"/>
                  </a:moveTo>
                  <a:cubicBezTo>
                    <a:pt x="18018" y="49626"/>
                    <a:pt x="13770" y="59656"/>
                    <a:pt x="6730" y="67610"/>
                  </a:cubicBezTo>
                  <a:cubicBezTo>
                    <a:pt x="4626" y="69439"/>
                    <a:pt x="2682" y="71448"/>
                    <a:pt x="920" y="73610"/>
                  </a:cubicBezTo>
                  <a:cubicBezTo>
                    <a:pt x="549" y="74115"/>
                    <a:pt x="235" y="74658"/>
                    <a:pt x="-32" y="75229"/>
                  </a:cubicBezTo>
                  <a:lnTo>
                    <a:pt x="-32" y="75229"/>
                  </a:lnTo>
                  <a:cubicBezTo>
                    <a:pt x="406" y="75277"/>
                    <a:pt x="730" y="75649"/>
                    <a:pt x="730" y="76087"/>
                  </a:cubicBezTo>
                  <a:cubicBezTo>
                    <a:pt x="892" y="76315"/>
                    <a:pt x="892" y="76620"/>
                    <a:pt x="730" y="76849"/>
                  </a:cubicBezTo>
                  <a:cubicBezTo>
                    <a:pt x="730" y="76849"/>
                    <a:pt x="253" y="76849"/>
                    <a:pt x="158" y="77611"/>
                  </a:cubicBezTo>
                  <a:lnTo>
                    <a:pt x="158" y="77611"/>
                  </a:lnTo>
                  <a:cubicBezTo>
                    <a:pt x="158" y="77611"/>
                    <a:pt x="158" y="78278"/>
                    <a:pt x="158" y="78468"/>
                  </a:cubicBezTo>
                  <a:cubicBezTo>
                    <a:pt x="158" y="78658"/>
                    <a:pt x="1778" y="78468"/>
                    <a:pt x="2540" y="78468"/>
                  </a:cubicBezTo>
                  <a:cubicBezTo>
                    <a:pt x="3206" y="78106"/>
                    <a:pt x="3606" y="77411"/>
                    <a:pt x="3587" y="76658"/>
                  </a:cubicBezTo>
                  <a:cubicBezTo>
                    <a:pt x="3587" y="76658"/>
                    <a:pt x="3587" y="75896"/>
                    <a:pt x="3587" y="75610"/>
                  </a:cubicBezTo>
                  <a:cubicBezTo>
                    <a:pt x="3587" y="75325"/>
                    <a:pt x="4826" y="75610"/>
                    <a:pt x="5016" y="74849"/>
                  </a:cubicBezTo>
                  <a:lnTo>
                    <a:pt x="5016" y="74849"/>
                  </a:lnTo>
                  <a:cubicBezTo>
                    <a:pt x="4540" y="76087"/>
                    <a:pt x="5492" y="75992"/>
                    <a:pt x="5683" y="76563"/>
                  </a:cubicBezTo>
                  <a:cubicBezTo>
                    <a:pt x="5873" y="77135"/>
                    <a:pt x="5111" y="77611"/>
                    <a:pt x="4635" y="77992"/>
                  </a:cubicBezTo>
                  <a:cubicBezTo>
                    <a:pt x="4216" y="78211"/>
                    <a:pt x="4045" y="78725"/>
                    <a:pt x="4264" y="79144"/>
                  </a:cubicBezTo>
                  <a:cubicBezTo>
                    <a:pt x="4349" y="79306"/>
                    <a:pt x="4473" y="79430"/>
                    <a:pt x="4635" y="79516"/>
                  </a:cubicBezTo>
                  <a:cubicBezTo>
                    <a:pt x="5140" y="79897"/>
                    <a:pt x="5845" y="79897"/>
                    <a:pt x="6350" y="79516"/>
                  </a:cubicBezTo>
                  <a:cubicBezTo>
                    <a:pt x="6350" y="79516"/>
                    <a:pt x="6826" y="78754"/>
                    <a:pt x="7207" y="78373"/>
                  </a:cubicBezTo>
                  <a:cubicBezTo>
                    <a:pt x="7731" y="78049"/>
                    <a:pt x="8397" y="78049"/>
                    <a:pt x="8921" y="78373"/>
                  </a:cubicBezTo>
                  <a:cubicBezTo>
                    <a:pt x="9588" y="78944"/>
                    <a:pt x="8921" y="79611"/>
                    <a:pt x="8921" y="79992"/>
                  </a:cubicBezTo>
                  <a:lnTo>
                    <a:pt x="7016" y="81326"/>
                  </a:lnTo>
                  <a:cubicBezTo>
                    <a:pt x="6692" y="81497"/>
                    <a:pt x="6426" y="81764"/>
                    <a:pt x="6254" y="82088"/>
                  </a:cubicBezTo>
                  <a:cubicBezTo>
                    <a:pt x="6159" y="82554"/>
                    <a:pt x="6397" y="83021"/>
                    <a:pt x="6826" y="83231"/>
                  </a:cubicBezTo>
                  <a:cubicBezTo>
                    <a:pt x="7331" y="83516"/>
                    <a:pt x="7940" y="83516"/>
                    <a:pt x="8445" y="83231"/>
                  </a:cubicBezTo>
                  <a:cubicBezTo>
                    <a:pt x="9045" y="82983"/>
                    <a:pt x="9569" y="82592"/>
                    <a:pt x="9969" y="82088"/>
                  </a:cubicBezTo>
                  <a:cubicBezTo>
                    <a:pt x="10445" y="81516"/>
                    <a:pt x="11112" y="80754"/>
                    <a:pt x="12065" y="81040"/>
                  </a:cubicBezTo>
                  <a:cubicBezTo>
                    <a:pt x="13017" y="81326"/>
                    <a:pt x="13208" y="81992"/>
                    <a:pt x="13017" y="82373"/>
                  </a:cubicBezTo>
                  <a:cubicBezTo>
                    <a:pt x="12722" y="82859"/>
                    <a:pt x="12236" y="83202"/>
                    <a:pt x="11684" y="83326"/>
                  </a:cubicBezTo>
                  <a:cubicBezTo>
                    <a:pt x="10826" y="83326"/>
                    <a:pt x="9778" y="83898"/>
                    <a:pt x="9874" y="84659"/>
                  </a:cubicBezTo>
                  <a:cubicBezTo>
                    <a:pt x="9969" y="85421"/>
                    <a:pt x="10921" y="85802"/>
                    <a:pt x="11684" y="85897"/>
                  </a:cubicBezTo>
                  <a:cubicBezTo>
                    <a:pt x="12427" y="85974"/>
                    <a:pt x="13179" y="85764"/>
                    <a:pt x="13779" y="85326"/>
                  </a:cubicBezTo>
                  <a:cubicBezTo>
                    <a:pt x="14255" y="85326"/>
                    <a:pt x="14636" y="84564"/>
                    <a:pt x="15208" y="84278"/>
                  </a:cubicBezTo>
                  <a:cubicBezTo>
                    <a:pt x="15570" y="84088"/>
                    <a:pt x="15989" y="84088"/>
                    <a:pt x="16351" y="84278"/>
                  </a:cubicBezTo>
                  <a:cubicBezTo>
                    <a:pt x="16427" y="85412"/>
                    <a:pt x="15655" y="86421"/>
                    <a:pt x="14541" y="86660"/>
                  </a:cubicBezTo>
                  <a:lnTo>
                    <a:pt x="13398" y="86660"/>
                  </a:lnTo>
                  <a:cubicBezTo>
                    <a:pt x="13112" y="86888"/>
                    <a:pt x="13055" y="87307"/>
                    <a:pt x="13284" y="87593"/>
                  </a:cubicBezTo>
                  <a:cubicBezTo>
                    <a:pt x="13322" y="87640"/>
                    <a:pt x="13360" y="87679"/>
                    <a:pt x="13398" y="87707"/>
                  </a:cubicBezTo>
                  <a:lnTo>
                    <a:pt x="13970" y="87707"/>
                  </a:lnTo>
                  <a:cubicBezTo>
                    <a:pt x="14960" y="87860"/>
                    <a:pt x="15960" y="87583"/>
                    <a:pt x="16732" y="86945"/>
                  </a:cubicBezTo>
                  <a:cubicBezTo>
                    <a:pt x="17208" y="86374"/>
                    <a:pt x="17494" y="85612"/>
                    <a:pt x="18446" y="85612"/>
                  </a:cubicBezTo>
                  <a:cubicBezTo>
                    <a:pt x="18446" y="87231"/>
                    <a:pt x="17303" y="88565"/>
                    <a:pt x="15303" y="88946"/>
                  </a:cubicBezTo>
                  <a:cubicBezTo>
                    <a:pt x="14712" y="89002"/>
                    <a:pt x="14131" y="89165"/>
                    <a:pt x="13588" y="89422"/>
                  </a:cubicBezTo>
                  <a:cubicBezTo>
                    <a:pt x="13179" y="89517"/>
                    <a:pt x="12922" y="89927"/>
                    <a:pt x="13017" y="90336"/>
                  </a:cubicBezTo>
                  <a:cubicBezTo>
                    <a:pt x="13036" y="90412"/>
                    <a:pt x="13065" y="90498"/>
                    <a:pt x="13112" y="90565"/>
                  </a:cubicBezTo>
                  <a:cubicBezTo>
                    <a:pt x="13484" y="90955"/>
                    <a:pt x="13941" y="91251"/>
                    <a:pt x="14446" y="91422"/>
                  </a:cubicBezTo>
                  <a:cubicBezTo>
                    <a:pt x="15760" y="91965"/>
                    <a:pt x="17227" y="91965"/>
                    <a:pt x="18542" y="91422"/>
                  </a:cubicBezTo>
                  <a:cubicBezTo>
                    <a:pt x="19494" y="90755"/>
                    <a:pt x="19780" y="89708"/>
                    <a:pt x="20542" y="88850"/>
                  </a:cubicBezTo>
                  <a:cubicBezTo>
                    <a:pt x="20894" y="88650"/>
                    <a:pt x="21332" y="88650"/>
                    <a:pt x="21685" y="88850"/>
                  </a:cubicBezTo>
                  <a:cubicBezTo>
                    <a:pt x="22447" y="88850"/>
                    <a:pt x="22923" y="89612"/>
                    <a:pt x="22733" y="90088"/>
                  </a:cubicBezTo>
                  <a:cubicBezTo>
                    <a:pt x="22542" y="90565"/>
                    <a:pt x="22161" y="90946"/>
                    <a:pt x="21780" y="91327"/>
                  </a:cubicBezTo>
                  <a:cubicBezTo>
                    <a:pt x="21409" y="91727"/>
                    <a:pt x="21409" y="92356"/>
                    <a:pt x="21780" y="92756"/>
                  </a:cubicBezTo>
                  <a:cubicBezTo>
                    <a:pt x="22380" y="93356"/>
                    <a:pt x="23237" y="93603"/>
                    <a:pt x="24066" y="93423"/>
                  </a:cubicBezTo>
                  <a:cubicBezTo>
                    <a:pt x="24685" y="93175"/>
                    <a:pt x="25219" y="92737"/>
                    <a:pt x="25590" y="92184"/>
                  </a:cubicBezTo>
                  <a:lnTo>
                    <a:pt x="26257" y="91327"/>
                  </a:lnTo>
                  <a:cubicBezTo>
                    <a:pt x="26657" y="92603"/>
                    <a:pt x="26333" y="93994"/>
                    <a:pt x="25400" y="94946"/>
                  </a:cubicBezTo>
                  <a:lnTo>
                    <a:pt x="24637" y="95708"/>
                  </a:lnTo>
                  <a:cubicBezTo>
                    <a:pt x="24428" y="96022"/>
                    <a:pt x="24428" y="96442"/>
                    <a:pt x="24637" y="96756"/>
                  </a:cubicBezTo>
                  <a:lnTo>
                    <a:pt x="25304" y="96756"/>
                  </a:lnTo>
                  <a:cubicBezTo>
                    <a:pt x="26305" y="97023"/>
                    <a:pt x="27352" y="96594"/>
                    <a:pt x="27876" y="95708"/>
                  </a:cubicBezTo>
                  <a:cubicBezTo>
                    <a:pt x="28238" y="94956"/>
                    <a:pt x="28486" y="94156"/>
                    <a:pt x="28638" y="93327"/>
                  </a:cubicBezTo>
                  <a:cubicBezTo>
                    <a:pt x="28705" y="92965"/>
                    <a:pt x="29048" y="92727"/>
                    <a:pt x="29410" y="92794"/>
                  </a:cubicBezTo>
                  <a:cubicBezTo>
                    <a:pt x="29476" y="92803"/>
                    <a:pt x="29533" y="92822"/>
                    <a:pt x="29591" y="92851"/>
                  </a:cubicBezTo>
                  <a:lnTo>
                    <a:pt x="29591" y="92851"/>
                  </a:lnTo>
                  <a:cubicBezTo>
                    <a:pt x="30067" y="94184"/>
                    <a:pt x="28828" y="95327"/>
                    <a:pt x="29019" y="96661"/>
                  </a:cubicBezTo>
                  <a:cubicBezTo>
                    <a:pt x="29333" y="97556"/>
                    <a:pt x="29895" y="98356"/>
                    <a:pt x="30638" y="98947"/>
                  </a:cubicBezTo>
                  <a:cubicBezTo>
                    <a:pt x="30638" y="98947"/>
                    <a:pt x="32067" y="99994"/>
                    <a:pt x="32448" y="99613"/>
                  </a:cubicBezTo>
                  <a:cubicBezTo>
                    <a:pt x="32829" y="99233"/>
                    <a:pt x="32448" y="99613"/>
                    <a:pt x="32448" y="99042"/>
                  </a:cubicBezTo>
                  <a:cubicBezTo>
                    <a:pt x="32448" y="98471"/>
                    <a:pt x="31686" y="97042"/>
                    <a:pt x="31400" y="95994"/>
                  </a:cubicBezTo>
                  <a:cubicBezTo>
                    <a:pt x="31000" y="95061"/>
                    <a:pt x="31181" y="93975"/>
                    <a:pt x="31877" y="93232"/>
                  </a:cubicBezTo>
                  <a:cubicBezTo>
                    <a:pt x="32496" y="93222"/>
                    <a:pt x="33020" y="93670"/>
                    <a:pt x="33115" y="94279"/>
                  </a:cubicBezTo>
                  <a:cubicBezTo>
                    <a:pt x="33115" y="94279"/>
                    <a:pt x="33115" y="95232"/>
                    <a:pt x="33115" y="95708"/>
                  </a:cubicBezTo>
                  <a:lnTo>
                    <a:pt x="33115" y="95708"/>
                  </a:lnTo>
                  <a:cubicBezTo>
                    <a:pt x="33439" y="96051"/>
                    <a:pt x="33982" y="96061"/>
                    <a:pt x="34324" y="95737"/>
                  </a:cubicBezTo>
                  <a:cubicBezTo>
                    <a:pt x="34334" y="95727"/>
                    <a:pt x="34344" y="95718"/>
                    <a:pt x="34353" y="95708"/>
                  </a:cubicBezTo>
                  <a:cubicBezTo>
                    <a:pt x="34353" y="95708"/>
                    <a:pt x="34829" y="94756"/>
                    <a:pt x="35401" y="94946"/>
                  </a:cubicBezTo>
                  <a:cubicBezTo>
                    <a:pt x="35972" y="95137"/>
                    <a:pt x="35401" y="97042"/>
                    <a:pt x="35401" y="98090"/>
                  </a:cubicBezTo>
                  <a:cubicBezTo>
                    <a:pt x="35172" y="99966"/>
                    <a:pt x="35972" y="101823"/>
                    <a:pt x="37496" y="102948"/>
                  </a:cubicBezTo>
                  <a:lnTo>
                    <a:pt x="38258" y="102948"/>
                  </a:lnTo>
                  <a:cubicBezTo>
                    <a:pt x="38830" y="103214"/>
                    <a:pt x="39506" y="102966"/>
                    <a:pt x="39773" y="102395"/>
                  </a:cubicBezTo>
                  <a:cubicBezTo>
                    <a:pt x="39782" y="102385"/>
                    <a:pt x="39782" y="102385"/>
                    <a:pt x="39782" y="102376"/>
                  </a:cubicBezTo>
                  <a:cubicBezTo>
                    <a:pt x="39925" y="101842"/>
                    <a:pt x="39925" y="101290"/>
                    <a:pt x="39782" y="100756"/>
                  </a:cubicBezTo>
                  <a:cubicBezTo>
                    <a:pt x="39639" y="99966"/>
                    <a:pt x="39639" y="99166"/>
                    <a:pt x="39782" y="98375"/>
                  </a:cubicBezTo>
                  <a:cubicBezTo>
                    <a:pt x="39925" y="97604"/>
                    <a:pt x="40668" y="97080"/>
                    <a:pt x="41440" y="97223"/>
                  </a:cubicBezTo>
                  <a:cubicBezTo>
                    <a:pt x="41459" y="97223"/>
                    <a:pt x="41478" y="97232"/>
                    <a:pt x="41497" y="97232"/>
                  </a:cubicBezTo>
                  <a:cubicBezTo>
                    <a:pt x="42306" y="97404"/>
                    <a:pt x="42897" y="98118"/>
                    <a:pt x="42926" y="98947"/>
                  </a:cubicBezTo>
                  <a:cubicBezTo>
                    <a:pt x="42830" y="99642"/>
                    <a:pt x="42830" y="100347"/>
                    <a:pt x="42926" y="101042"/>
                  </a:cubicBezTo>
                  <a:cubicBezTo>
                    <a:pt x="42926" y="101709"/>
                    <a:pt x="44354" y="102471"/>
                    <a:pt x="44926" y="102090"/>
                  </a:cubicBezTo>
                  <a:cubicBezTo>
                    <a:pt x="45031" y="101881"/>
                    <a:pt x="45031" y="101633"/>
                    <a:pt x="44926" y="101423"/>
                  </a:cubicBezTo>
                  <a:cubicBezTo>
                    <a:pt x="45021" y="100823"/>
                    <a:pt x="45021" y="100213"/>
                    <a:pt x="44926" y="99613"/>
                  </a:cubicBezTo>
                  <a:cubicBezTo>
                    <a:pt x="44745" y="99033"/>
                    <a:pt x="44983" y="98414"/>
                    <a:pt x="45497" y="98090"/>
                  </a:cubicBezTo>
                  <a:cubicBezTo>
                    <a:pt x="45954" y="97775"/>
                    <a:pt x="46564" y="97775"/>
                    <a:pt x="47021" y="98090"/>
                  </a:cubicBezTo>
                  <a:cubicBezTo>
                    <a:pt x="47297" y="98527"/>
                    <a:pt x="47297" y="99080"/>
                    <a:pt x="47021" y="99518"/>
                  </a:cubicBezTo>
                  <a:lnTo>
                    <a:pt x="46450" y="103042"/>
                  </a:lnTo>
                  <a:cubicBezTo>
                    <a:pt x="46354" y="103643"/>
                    <a:pt x="46354" y="104252"/>
                    <a:pt x="46450" y="104852"/>
                  </a:cubicBezTo>
                  <a:cubicBezTo>
                    <a:pt x="46564" y="105490"/>
                    <a:pt x="46897" y="106062"/>
                    <a:pt x="47402" y="106472"/>
                  </a:cubicBezTo>
                  <a:cubicBezTo>
                    <a:pt x="47726" y="106805"/>
                    <a:pt x="48174" y="107014"/>
                    <a:pt x="48641" y="107043"/>
                  </a:cubicBezTo>
                  <a:cubicBezTo>
                    <a:pt x="49021" y="107091"/>
                    <a:pt x="49403" y="106900"/>
                    <a:pt x="49593" y="106567"/>
                  </a:cubicBezTo>
                  <a:cubicBezTo>
                    <a:pt x="49736" y="106262"/>
                    <a:pt x="49736" y="105919"/>
                    <a:pt x="49593" y="105614"/>
                  </a:cubicBezTo>
                  <a:cubicBezTo>
                    <a:pt x="49317" y="104719"/>
                    <a:pt x="49317" y="103748"/>
                    <a:pt x="49593" y="102852"/>
                  </a:cubicBezTo>
                  <a:cubicBezTo>
                    <a:pt x="49641" y="102433"/>
                    <a:pt x="50022" y="102138"/>
                    <a:pt x="50441" y="102185"/>
                  </a:cubicBezTo>
                  <a:cubicBezTo>
                    <a:pt x="50441" y="102185"/>
                    <a:pt x="50450" y="102185"/>
                    <a:pt x="50450" y="102185"/>
                  </a:cubicBezTo>
                  <a:cubicBezTo>
                    <a:pt x="50660" y="102081"/>
                    <a:pt x="50907" y="102081"/>
                    <a:pt x="51117" y="102185"/>
                  </a:cubicBezTo>
                  <a:cubicBezTo>
                    <a:pt x="51536" y="102652"/>
                    <a:pt x="51708" y="103290"/>
                    <a:pt x="51593" y="103900"/>
                  </a:cubicBezTo>
                  <a:cubicBezTo>
                    <a:pt x="51450" y="104462"/>
                    <a:pt x="51450" y="105052"/>
                    <a:pt x="51593" y="105614"/>
                  </a:cubicBezTo>
                  <a:cubicBezTo>
                    <a:pt x="51917" y="106262"/>
                    <a:pt x="52584" y="106672"/>
                    <a:pt x="53308" y="106662"/>
                  </a:cubicBezTo>
                  <a:cubicBezTo>
                    <a:pt x="53765" y="106548"/>
                    <a:pt x="54098" y="106176"/>
                    <a:pt x="54165" y="105710"/>
                  </a:cubicBezTo>
                  <a:cubicBezTo>
                    <a:pt x="54251" y="105271"/>
                    <a:pt x="54251" y="104814"/>
                    <a:pt x="54165" y="104376"/>
                  </a:cubicBezTo>
                  <a:cubicBezTo>
                    <a:pt x="53584" y="103024"/>
                    <a:pt x="53327" y="101556"/>
                    <a:pt x="53403" y="100090"/>
                  </a:cubicBezTo>
                  <a:cubicBezTo>
                    <a:pt x="53403" y="100090"/>
                    <a:pt x="53403" y="99042"/>
                    <a:pt x="54260" y="99137"/>
                  </a:cubicBezTo>
                  <a:cubicBezTo>
                    <a:pt x="54651" y="99166"/>
                    <a:pt x="55003" y="99376"/>
                    <a:pt x="55213" y="99709"/>
                  </a:cubicBezTo>
                  <a:cubicBezTo>
                    <a:pt x="55260" y="100023"/>
                    <a:pt x="55260" y="100347"/>
                    <a:pt x="55213" y="100661"/>
                  </a:cubicBezTo>
                  <a:cubicBezTo>
                    <a:pt x="55175" y="101166"/>
                    <a:pt x="55175" y="101680"/>
                    <a:pt x="55213" y="102185"/>
                  </a:cubicBezTo>
                  <a:cubicBezTo>
                    <a:pt x="55194" y="102842"/>
                    <a:pt x="55479" y="103471"/>
                    <a:pt x="55975" y="103900"/>
                  </a:cubicBezTo>
                  <a:cubicBezTo>
                    <a:pt x="55975" y="103900"/>
                    <a:pt x="57499" y="104662"/>
                    <a:pt x="57880" y="103900"/>
                  </a:cubicBezTo>
                  <a:cubicBezTo>
                    <a:pt x="58261" y="103138"/>
                    <a:pt x="57880" y="102948"/>
                    <a:pt x="57880" y="102471"/>
                  </a:cubicBezTo>
                  <a:cubicBezTo>
                    <a:pt x="57785" y="101995"/>
                    <a:pt x="57785" y="101519"/>
                    <a:pt x="57880" y="101042"/>
                  </a:cubicBezTo>
                  <a:cubicBezTo>
                    <a:pt x="57813" y="100861"/>
                    <a:pt x="57813" y="100652"/>
                    <a:pt x="57880" y="100471"/>
                  </a:cubicBezTo>
                  <a:lnTo>
                    <a:pt x="57880" y="100471"/>
                  </a:lnTo>
                  <a:cubicBezTo>
                    <a:pt x="58718" y="100423"/>
                    <a:pt x="59489" y="100919"/>
                    <a:pt x="59785" y="101709"/>
                  </a:cubicBezTo>
                  <a:cubicBezTo>
                    <a:pt x="60032" y="102319"/>
                    <a:pt x="60032" y="103005"/>
                    <a:pt x="59785" y="103614"/>
                  </a:cubicBezTo>
                  <a:cubicBezTo>
                    <a:pt x="59547" y="104224"/>
                    <a:pt x="59547" y="104910"/>
                    <a:pt x="59785" y="105519"/>
                  </a:cubicBezTo>
                  <a:cubicBezTo>
                    <a:pt x="59785" y="105519"/>
                    <a:pt x="59785" y="105519"/>
                    <a:pt x="59785" y="106090"/>
                  </a:cubicBezTo>
                  <a:cubicBezTo>
                    <a:pt x="60252" y="106186"/>
                    <a:pt x="60737" y="106186"/>
                    <a:pt x="61213" y="106090"/>
                  </a:cubicBezTo>
                  <a:lnTo>
                    <a:pt x="62166" y="106090"/>
                  </a:lnTo>
                  <a:cubicBezTo>
                    <a:pt x="62957" y="105805"/>
                    <a:pt x="63366" y="104928"/>
                    <a:pt x="63080" y="104138"/>
                  </a:cubicBezTo>
                  <a:cubicBezTo>
                    <a:pt x="63071" y="104091"/>
                    <a:pt x="63042" y="104043"/>
                    <a:pt x="63023" y="103995"/>
                  </a:cubicBezTo>
                  <a:cubicBezTo>
                    <a:pt x="63023" y="103138"/>
                    <a:pt x="62261" y="102281"/>
                    <a:pt x="62166" y="101423"/>
                  </a:cubicBezTo>
                  <a:cubicBezTo>
                    <a:pt x="62071" y="100566"/>
                    <a:pt x="62166" y="100471"/>
                    <a:pt x="62833" y="100376"/>
                  </a:cubicBezTo>
                  <a:cubicBezTo>
                    <a:pt x="63442" y="100423"/>
                    <a:pt x="64023" y="100699"/>
                    <a:pt x="64452" y="101138"/>
                  </a:cubicBezTo>
                  <a:cubicBezTo>
                    <a:pt x="64576" y="101576"/>
                    <a:pt x="64576" y="102033"/>
                    <a:pt x="64452" y="102471"/>
                  </a:cubicBezTo>
                  <a:cubicBezTo>
                    <a:pt x="64405" y="102785"/>
                    <a:pt x="64405" y="103109"/>
                    <a:pt x="64452" y="103424"/>
                  </a:cubicBezTo>
                  <a:cubicBezTo>
                    <a:pt x="64576" y="103776"/>
                    <a:pt x="64814" y="104071"/>
                    <a:pt x="65119" y="104281"/>
                  </a:cubicBezTo>
                  <a:cubicBezTo>
                    <a:pt x="65633" y="104757"/>
                    <a:pt x="66414" y="104757"/>
                    <a:pt x="66928" y="104281"/>
                  </a:cubicBezTo>
                  <a:cubicBezTo>
                    <a:pt x="67024" y="103748"/>
                    <a:pt x="67024" y="103195"/>
                    <a:pt x="66928" y="102662"/>
                  </a:cubicBezTo>
                  <a:cubicBezTo>
                    <a:pt x="67262" y="102509"/>
                    <a:pt x="67643" y="102509"/>
                    <a:pt x="67976" y="102662"/>
                  </a:cubicBezTo>
                  <a:cubicBezTo>
                    <a:pt x="68414" y="102814"/>
                    <a:pt x="68796" y="103118"/>
                    <a:pt x="69024" y="103519"/>
                  </a:cubicBezTo>
                  <a:cubicBezTo>
                    <a:pt x="69110" y="103795"/>
                    <a:pt x="69110" y="104100"/>
                    <a:pt x="69024" y="104376"/>
                  </a:cubicBezTo>
                  <a:cubicBezTo>
                    <a:pt x="68881" y="105100"/>
                    <a:pt x="68881" y="105843"/>
                    <a:pt x="69024" y="106567"/>
                  </a:cubicBezTo>
                  <a:cubicBezTo>
                    <a:pt x="69434" y="107453"/>
                    <a:pt x="70138" y="108158"/>
                    <a:pt x="71024" y="108567"/>
                  </a:cubicBezTo>
                  <a:cubicBezTo>
                    <a:pt x="71510" y="108795"/>
                    <a:pt x="72062" y="108795"/>
                    <a:pt x="72548" y="108567"/>
                  </a:cubicBezTo>
                  <a:cubicBezTo>
                    <a:pt x="72586" y="108415"/>
                    <a:pt x="72586" y="108243"/>
                    <a:pt x="72548" y="108091"/>
                  </a:cubicBezTo>
                  <a:cubicBezTo>
                    <a:pt x="72710" y="107100"/>
                    <a:pt x="72510" y="106081"/>
                    <a:pt x="71977" y="105233"/>
                  </a:cubicBezTo>
                  <a:cubicBezTo>
                    <a:pt x="71843" y="104738"/>
                    <a:pt x="71843" y="104214"/>
                    <a:pt x="71977" y="103709"/>
                  </a:cubicBezTo>
                  <a:cubicBezTo>
                    <a:pt x="71977" y="103709"/>
                    <a:pt x="71977" y="103233"/>
                    <a:pt x="72644" y="103233"/>
                  </a:cubicBezTo>
                  <a:cubicBezTo>
                    <a:pt x="73034" y="103262"/>
                    <a:pt x="73387" y="103471"/>
                    <a:pt x="73596" y="103804"/>
                  </a:cubicBezTo>
                  <a:cubicBezTo>
                    <a:pt x="73596" y="103804"/>
                    <a:pt x="74168" y="104471"/>
                    <a:pt x="74549" y="104567"/>
                  </a:cubicBezTo>
                  <a:cubicBezTo>
                    <a:pt x="74796" y="104662"/>
                    <a:pt x="75063" y="104662"/>
                    <a:pt x="75311" y="104567"/>
                  </a:cubicBezTo>
                  <a:cubicBezTo>
                    <a:pt x="76939" y="101576"/>
                    <a:pt x="78920" y="98794"/>
                    <a:pt x="81216" y="96280"/>
                  </a:cubicBezTo>
                  <a:cubicBezTo>
                    <a:pt x="83121" y="94184"/>
                    <a:pt x="85312" y="92374"/>
                    <a:pt x="87121" y="90279"/>
                  </a:cubicBezTo>
                  <a:cubicBezTo>
                    <a:pt x="92227" y="82821"/>
                    <a:pt x="95723" y="74391"/>
                    <a:pt x="97409" y="65514"/>
                  </a:cubicBezTo>
                  <a:cubicBezTo>
                    <a:pt x="99504" y="58865"/>
                    <a:pt x="102352" y="52474"/>
                    <a:pt x="105886" y="46464"/>
                  </a:cubicBezTo>
                  <a:cubicBezTo>
                    <a:pt x="107781" y="43787"/>
                    <a:pt x="109172" y="40787"/>
                    <a:pt x="109982" y="37606"/>
                  </a:cubicBezTo>
                  <a:cubicBezTo>
                    <a:pt x="110258" y="35177"/>
                    <a:pt x="110067" y="32719"/>
                    <a:pt x="109410" y="30367"/>
                  </a:cubicBezTo>
                  <a:cubicBezTo>
                    <a:pt x="109239" y="30662"/>
                    <a:pt x="109010" y="30919"/>
                    <a:pt x="108743" y="31129"/>
                  </a:cubicBezTo>
                  <a:cubicBezTo>
                    <a:pt x="108200" y="31529"/>
                    <a:pt x="107467" y="31529"/>
                    <a:pt x="106934" y="31129"/>
                  </a:cubicBezTo>
                  <a:cubicBezTo>
                    <a:pt x="106362" y="30557"/>
                    <a:pt x="106934" y="29890"/>
                    <a:pt x="107505" y="29605"/>
                  </a:cubicBezTo>
                  <a:lnTo>
                    <a:pt x="108934" y="28652"/>
                  </a:lnTo>
                  <a:lnTo>
                    <a:pt x="108267" y="26462"/>
                  </a:lnTo>
                  <a:lnTo>
                    <a:pt x="108267" y="26462"/>
                  </a:lnTo>
                  <a:cubicBezTo>
                    <a:pt x="107629" y="26728"/>
                    <a:pt x="107048" y="27118"/>
                    <a:pt x="106553" y="27604"/>
                  </a:cubicBezTo>
                  <a:cubicBezTo>
                    <a:pt x="106076" y="28176"/>
                    <a:pt x="105410" y="28938"/>
                    <a:pt x="104362" y="28557"/>
                  </a:cubicBezTo>
                  <a:cubicBezTo>
                    <a:pt x="103314" y="28176"/>
                    <a:pt x="103314" y="27604"/>
                    <a:pt x="103600" y="27128"/>
                  </a:cubicBezTo>
                  <a:cubicBezTo>
                    <a:pt x="103886" y="26652"/>
                    <a:pt x="104362" y="26462"/>
                    <a:pt x="104933" y="26271"/>
                  </a:cubicBezTo>
                  <a:cubicBezTo>
                    <a:pt x="105505" y="26081"/>
                    <a:pt x="106934" y="25795"/>
                    <a:pt x="106838" y="25033"/>
                  </a:cubicBezTo>
                  <a:cubicBezTo>
                    <a:pt x="106743" y="24271"/>
                    <a:pt x="105886" y="23794"/>
                    <a:pt x="105124" y="23700"/>
                  </a:cubicBezTo>
                  <a:cubicBezTo>
                    <a:pt x="104390" y="23576"/>
                    <a:pt x="103638" y="23747"/>
                    <a:pt x="103028" y="24176"/>
                  </a:cubicBezTo>
                  <a:lnTo>
                    <a:pt x="101409" y="25223"/>
                  </a:lnTo>
                  <a:cubicBezTo>
                    <a:pt x="101047" y="25414"/>
                    <a:pt x="100628" y="25414"/>
                    <a:pt x="100266" y="25223"/>
                  </a:cubicBezTo>
                  <a:cubicBezTo>
                    <a:pt x="100323" y="24119"/>
                    <a:pt x="101095" y="23194"/>
                    <a:pt x="102171" y="22937"/>
                  </a:cubicBezTo>
                  <a:lnTo>
                    <a:pt x="103504" y="22937"/>
                  </a:lnTo>
                  <a:cubicBezTo>
                    <a:pt x="103790" y="22709"/>
                    <a:pt x="103847" y="22290"/>
                    <a:pt x="103619" y="22004"/>
                  </a:cubicBezTo>
                  <a:cubicBezTo>
                    <a:pt x="103581" y="21956"/>
                    <a:pt x="103543" y="21918"/>
                    <a:pt x="103504" y="21890"/>
                  </a:cubicBezTo>
                  <a:lnTo>
                    <a:pt x="102933" y="21890"/>
                  </a:lnTo>
                  <a:cubicBezTo>
                    <a:pt x="101933" y="21671"/>
                    <a:pt x="100876" y="21918"/>
                    <a:pt x="100076" y="22557"/>
                  </a:cubicBezTo>
                  <a:cubicBezTo>
                    <a:pt x="99504" y="22557"/>
                    <a:pt x="99218" y="23794"/>
                    <a:pt x="98266" y="23700"/>
                  </a:cubicBezTo>
                  <a:cubicBezTo>
                    <a:pt x="98266" y="22080"/>
                    <a:pt x="99599" y="20842"/>
                    <a:pt x="101600" y="20556"/>
                  </a:cubicBezTo>
                  <a:cubicBezTo>
                    <a:pt x="102200" y="20661"/>
                    <a:pt x="102809" y="20661"/>
                    <a:pt x="103409" y="20556"/>
                  </a:cubicBezTo>
                  <a:cubicBezTo>
                    <a:pt x="103886" y="20556"/>
                    <a:pt x="104267" y="19889"/>
                    <a:pt x="103981" y="19413"/>
                  </a:cubicBezTo>
                  <a:cubicBezTo>
                    <a:pt x="103657" y="18975"/>
                    <a:pt x="103181" y="18670"/>
                    <a:pt x="102647" y="18556"/>
                  </a:cubicBezTo>
                  <a:cubicBezTo>
                    <a:pt x="101314" y="17975"/>
                    <a:pt x="99790" y="17975"/>
                    <a:pt x="98456" y="18556"/>
                  </a:cubicBezTo>
                  <a:cubicBezTo>
                    <a:pt x="97504" y="19222"/>
                    <a:pt x="97123" y="20270"/>
                    <a:pt x="96361" y="21032"/>
                  </a:cubicBezTo>
                  <a:cubicBezTo>
                    <a:pt x="95970" y="21232"/>
                    <a:pt x="95513" y="21232"/>
                    <a:pt x="95122" y="21032"/>
                  </a:cubicBezTo>
                  <a:cubicBezTo>
                    <a:pt x="94475" y="20937"/>
                    <a:pt x="94018" y="20346"/>
                    <a:pt x="94075" y="19699"/>
                  </a:cubicBezTo>
                  <a:cubicBezTo>
                    <a:pt x="94075" y="19222"/>
                    <a:pt x="94742" y="18937"/>
                    <a:pt x="95122" y="18556"/>
                  </a:cubicBezTo>
                  <a:cubicBezTo>
                    <a:pt x="95427" y="18127"/>
                    <a:pt x="95427" y="17556"/>
                    <a:pt x="95122" y="17127"/>
                  </a:cubicBezTo>
                  <a:cubicBezTo>
                    <a:pt x="94494" y="16441"/>
                    <a:pt x="93551" y="16156"/>
                    <a:pt x="92646" y="16365"/>
                  </a:cubicBezTo>
                  <a:cubicBezTo>
                    <a:pt x="91951" y="16517"/>
                    <a:pt x="91341" y="16927"/>
                    <a:pt x="90932" y="17508"/>
                  </a:cubicBezTo>
                  <a:lnTo>
                    <a:pt x="90170" y="18270"/>
                  </a:lnTo>
                  <a:cubicBezTo>
                    <a:pt x="89674" y="16965"/>
                    <a:pt x="90103" y="15489"/>
                    <a:pt x="91217" y="14651"/>
                  </a:cubicBezTo>
                  <a:cubicBezTo>
                    <a:pt x="91217" y="14651"/>
                    <a:pt x="91884" y="14651"/>
                    <a:pt x="91979" y="13984"/>
                  </a:cubicBezTo>
                  <a:cubicBezTo>
                    <a:pt x="92255" y="13688"/>
                    <a:pt x="92255" y="13232"/>
                    <a:pt x="91979" y="12936"/>
                  </a:cubicBezTo>
                  <a:lnTo>
                    <a:pt x="91217" y="12936"/>
                  </a:lnTo>
                  <a:cubicBezTo>
                    <a:pt x="90122" y="12603"/>
                    <a:pt x="88931" y="12946"/>
                    <a:pt x="88169" y="13793"/>
                  </a:cubicBezTo>
                  <a:cubicBezTo>
                    <a:pt x="87826" y="14555"/>
                    <a:pt x="87579" y="15355"/>
                    <a:pt x="87407" y="16174"/>
                  </a:cubicBezTo>
                  <a:cubicBezTo>
                    <a:pt x="87179" y="16460"/>
                    <a:pt x="86760" y="16517"/>
                    <a:pt x="86474" y="16289"/>
                  </a:cubicBezTo>
                  <a:cubicBezTo>
                    <a:pt x="86426" y="16251"/>
                    <a:pt x="86388" y="16213"/>
                    <a:pt x="86360" y="16174"/>
                  </a:cubicBezTo>
                  <a:lnTo>
                    <a:pt x="86360" y="16174"/>
                  </a:lnTo>
                  <a:cubicBezTo>
                    <a:pt x="85788" y="14746"/>
                    <a:pt x="87312" y="13793"/>
                    <a:pt x="87026" y="12460"/>
                  </a:cubicBezTo>
                  <a:cubicBezTo>
                    <a:pt x="86683" y="11479"/>
                    <a:pt x="86045" y="10612"/>
                    <a:pt x="85217" y="9983"/>
                  </a:cubicBezTo>
                  <a:cubicBezTo>
                    <a:pt x="84645" y="9412"/>
                    <a:pt x="83597" y="8841"/>
                    <a:pt x="83121" y="9126"/>
                  </a:cubicBezTo>
                  <a:cubicBezTo>
                    <a:pt x="82645" y="9412"/>
                    <a:pt x="83121" y="9126"/>
                    <a:pt x="83121" y="9793"/>
                  </a:cubicBezTo>
                  <a:cubicBezTo>
                    <a:pt x="83121" y="10460"/>
                    <a:pt x="84074" y="11888"/>
                    <a:pt x="84359" y="12936"/>
                  </a:cubicBezTo>
                  <a:cubicBezTo>
                    <a:pt x="84855" y="13860"/>
                    <a:pt x="84654" y="14994"/>
                    <a:pt x="83883" y="15698"/>
                  </a:cubicBezTo>
                  <a:cubicBezTo>
                    <a:pt x="83226" y="15670"/>
                    <a:pt x="82683" y="15194"/>
                    <a:pt x="82550" y="14555"/>
                  </a:cubicBezTo>
                  <a:cubicBezTo>
                    <a:pt x="82550" y="13984"/>
                    <a:pt x="82550" y="13603"/>
                    <a:pt x="82550" y="13126"/>
                  </a:cubicBezTo>
                  <a:cubicBezTo>
                    <a:pt x="82550" y="12650"/>
                    <a:pt x="82550" y="13126"/>
                    <a:pt x="82550" y="13126"/>
                  </a:cubicBezTo>
                  <a:cubicBezTo>
                    <a:pt x="82197" y="12736"/>
                    <a:pt x="81597" y="12698"/>
                    <a:pt x="81206" y="13041"/>
                  </a:cubicBezTo>
                  <a:cubicBezTo>
                    <a:pt x="81178" y="13069"/>
                    <a:pt x="81149" y="13098"/>
                    <a:pt x="81121" y="13126"/>
                  </a:cubicBezTo>
                  <a:cubicBezTo>
                    <a:pt x="81121" y="13126"/>
                    <a:pt x="80645" y="13984"/>
                    <a:pt x="79978" y="13793"/>
                  </a:cubicBezTo>
                  <a:cubicBezTo>
                    <a:pt x="79311" y="13603"/>
                    <a:pt x="79978" y="11603"/>
                    <a:pt x="79978" y="10555"/>
                  </a:cubicBezTo>
                  <a:cubicBezTo>
                    <a:pt x="80035" y="8545"/>
                    <a:pt x="79063" y="6640"/>
                    <a:pt x="77406" y="5506"/>
                  </a:cubicBezTo>
                  <a:lnTo>
                    <a:pt x="76453" y="4935"/>
                  </a:lnTo>
                  <a:cubicBezTo>
                    <a:pt x="75758" y="4668"/>
                    <a:pt x="74977" y="4906"/>
                    <a:pt x="74549" y="5506"/>
                  </a:cubicBezTo>
                  <a:cubicBezTo>
                    <a:pt x="74368" y="6059"/>
                    <a:pt x="74368" y="6669"/>
                    <a:pt x="74549" y="7221"/>
                  </a:cubicBezTo>
                  <a:cubicBezTo>
                    <a:pt x="74691" y="7974"/>
                    <a:pt x="74691" y="8754"/>
                    <a:pt x="74549" y="9507"/>
                  </a:cubicBezTo>
                  <a:cubicBezTo>
                    <a:pt x="74320" y="10374"/>
                    <a:pt x="73434" y="10888"/>
                    <a:pt x="72567" y="10660"/>
                  </a:cubicBezTo>
                  <a:cubicBezTo>
                    <a:pt x="72558" y="10650"/>
                    <a:pt x="72558" y="10650"/>
                    <a:pt x="72548" y="10650"/>
                  </a:cubicBezTo>
                  <a:cubicBezTo>
                    <a:pt x="71605" y="10460"/>
                    <a:pt x="70881" y="9697"/>
                    <a:pt x="70738" y="8745"/>
                  </a:cubicBezTo>
                  <a:cubicBezTo>
                    <a:pt x="70881" y="8050"/>
                    <a:pt x="70881" y="7345"/>
                    <a:pt x="70738" y="6649"/>
                  </a:cubicBezTo>
                  <a:cubicBezTo>
                    <a:pt x="70215" y="5811"/>
                    <a:pt x="69243" y="5354"/>
                    <a:pt x="68262" y="5506"/>
                  </a:cubicBezTo>
                  <a:cubicBezTo>
                    <a:pt x="68186" y="5726"/>
                    <a:pt x="68186" y="5954"/>
                    <a:pt x="68262" y="6173"/>
                  </a:cubicBezTo>
                  <a:cubicBezTo>
                    <a:pt x="68167" y="6773"/>
                    <a:pt x="68167" y="7383"/>
                    <a:pt x="68262" y="7983"/>
                  </a:cubicBezTo>
                  <a:cubicBezTo>
                    <a:pt x="68662" y="8450"/>
                    <a:pt x="68662" y="9136"/>
                    <a:pt x="68262" y="9602"/>
                  </a:cubicBezTo>
                  <a:cubicBezTo>
                    <a:pt x="67719" y="9869"/>
                    <a:pt x="67090" y="9869"/>
                    <a:pt x="66547" y="9602"/>
                  </a:cubicBezTo>
                  <a:cubicBezTo>
                    <a:pt x="66071" y="9297"/>
                    <a:pt x="65843" y="8726"/>
                    <a:pt x="65976" y="8174"/>
                  </a:cubicBezTo>
                  <a:lnTo>
                    <a:pt x="65976" y="4649"/>
                  </a:lnTo>
                  <a:cubicBezTo>
                    <a:pt x="66071" y="4078"/>
                    <a:pt x="66071" y="3507"/>
                    <a:pt x="65976" y="2935"/>
                  </a:cubicBezTo>
                  <a:cubicBezTo>
                    <a:pt x="65776" y="2211"/>
                    <a:pt x="65347" y="1573"/>
                    <a:pt x="64738" y="1125"/>
                  </a:cubicBezTo>
                  <a:cubicBezTo>
                    <a:pt x="64281" y="820"/>
                    <a:pt x="63757" y="658"/>
                    <a:pt x="63214" y="649"/>
                  </a:cubicBezTo>
                  <a:cubicBezTo>
                    <a:pt x="62795" y="515"/>
                    <a:pt x="62337" y="725"/>
                    <a:pt x="62166" y="1125"/>
                  </a:cubicBezTo>
                  <a:cubicBezTo>
                    <a:pt x="62166" y="1125"/>
                    <a:pt x="62166" y="1697"/>
                    <a:pt x="62166" y="2078"/>
                  </a:cubicBezTo>
                  <a:cubicBezTo>
                    <a:pt x="62633" y="2916"/>
                    <a:pt x="62804" y="3887"/>
                    <a:pt x="62642" y="4840"/>
                  </a:cubicBezTo>
                  <a:cubicBezTo>
                    <a:pt x="62661" y="5211"/>
                    <a:pt x="62376" y="5516"/>
                    <a:pt x="62004" y="5535"/>
                  </a:cubicBezTo>
                  <a:cubicBezTo>
                    <a:pt x="61928" y="5535"/>
                    <a:pt x="61852" y="5526"/>
                    <a:pt x="61785" y="5506"/>
                  </a:cubicBezTo>
                  <a:cubicBezTo>
                    <a:pt x="61509" y="5592"/>
                    <a:pt x="61204" y="5592"/>
                    <a:pt x="60928" y="5506"/>
                  </a:cubicBezTo>
                  <a:cubicBezTo>
                    <a:pt x="60461" y="5059"/>
                    <a:pt x="60223" y="4430"/>
                    <a:pt x="60261" y="3792"/>
                  </a:cubicBezTo>
                  <a:cubicBezTo>
                    <a:pt x="60432" y="3201"/>
                    <a:pt x="60432" y="2573"/>
                    <a:pt x="60261" y="1982"/>
                  </a:cubicBezTo>
                  <a:cubicBezTo>
                    <a:pt x="59814" y="1325"/>
                    <a:pt x="59051" y="963"/>
                    <a:pt x="58261" y="1030"/>
                  </a:cubicBezTo>
                  <a:cubicBezTo>
                    <a:pt x="57785" y="1030"/>
                    <a:pt x="57403" y="1411"/>
                    <a:pt x="57403" y="1887"/>
                  </a:cubicBezTo>
                  <a:cubicBezTo>
                    <a:pt x="57470" y="2401"/>
                    <a:pt x="57661" y="2897"/>
                    <a:pt x="57975" y="3316"/>
                  </a:cubicBezTo>
                  <a:cubicBezTo>
                    <a:pt x="58689" y="4640"/>
                    <a:pt x="59080" y="6106"/>
                    <a:pt x="59118" y="7602"/>
                  </a:cubicBezTo>
                  <a:cubicBezTo>
                    <a:pt x="59118" y="7602"/>
                    <a:pt x="59118" y="8650"/>
                    <a:pt x="58261" y="8650"/>
                  </a:cubicBezTo>
                  <a:cubicBezTo>
                    <a:pt x="58156" y="8240"/>
                    <a:pt x="58194" y="7802"/>
                    <a:pt x="58356" y="7412"/>
                  </a:cubicBezTo>
                  <a:cubicBezTo>
                    <a:pt x="58318" y="7126"/>
                    <a:pt x="58318" y="6840"/>
                    <a:pt x="58356" y="6554"/>
                  </a:cubicBezTo>
                  <a:cubicBezTo>
                    <a:pt x="58404" y="6012"/>
                    <a:pt x="58404" y="5478"/>
                    <a:pt x="58356" y="4935"/>
                  </a:cubicBezTo>
                  <a:cubicBezTo>
                    <a:pt x="58213" y="4259"/>
                    <a:pt x="57842" y="3659"/>
                    <a:pt x="57308" y="3221"/>
                  </a:cubicBezTo>
                  <a:cubicBezTo>
                    <a:pt x="56642" y="2744"/>
                    <a:pt x="55499" y="2458"/>
                    <a:pt x="55022" y="3221"/>
                  </a:cubicBezTo>
                  <a:cubicBezTo>
                    <a:pt x="54546" y="3983"/>
                    <a:pt x="55022" y="4268"/>
                    <a:pt x="55022" y="4744"/>
                  </a:cubicBezTo>
                  <a:cubicBezTo>
                    <a:pt x="55108" y="5221"/>
                    <a:pt x="55108" y="5697"/>
                    <a:pt x="55022" y="6173"/>
                  </a:cubicBezTo>
                  <a:cubicBezTo>
                    <a:pt x="55108" y="6354"/>
                    <a:pt x="55108" y="6564"/>
                    <a:pt x="55022" y="6745"/>
                  </a:cubicBezTo>
                  <a:lnTo>
                    <a:pt x="55022" y="6745"/>
                  </a:lnTo>
                  <a:cubicBezTo>
                    <a:pt x="54079" y="6716"/>
                    <a:pt x="53222" y="6212"/>
                    <a:pt x="52736" y="5411"/>
                  </a:cubicBezTo>
                  <a:cubicBezTo>
                    <a:pt x="52441" y="4811"/>
                    <a:pt x="52441" y="4107"/>
                    <a:pt x="52736" y="3507"/>
                  </a:cubicBezTo>
                  <a:cubicBezTo>
                    <a:pt x="52984" y="2897"/>
                    <a:pt x="52984" y="2211"/>
                    <a:pt x="52736" y="1601"/>
                  </a:cubicBezTo>
                  <a:cubicBezTo>
                    <a:pt x="52279" y="1411"/>
                    <a:pt x="51765" y="1411"/>
                    <a:pt x="51308" y="1601"/>
                  </a:cubicBezTo>
                  <a:lnTo>
                    <a:pt x="50260" y="1601"/>
                  </a:lnTo>
                  <a:cubicBezTo>
                    <a:pt x="49307" y="1601"/>
                    <a:pt x="49212" y="2840"/>
                    <a:pt x="49593" y="3697"/>
                  </a:cubicBezTo>
                  <a:cubicBezTo>
                    <a:pt x="49974" y="4554"/>
                    <a:pt x="50450" y="5411"/>
                    <a:pt x="50641" y="6269"/>
                  </a:cubicBezTo>
                  <a:cubicBezTo>
                    <a:pt x="50755" y="6726"/>
                    <a:pt x="50479" y="7192"/>
                    <a:pt x="50012" y="7307"/>
                  </a:cubicBezTo>
                  <a:cubicBezTo>
                    <a:pt x="50002" y="7307"/>
                    <a:pt x="49984" y="7316"/>
                    <a:pt x="49974" y="7316"/>
                  </a:cubicBezTo>
                  <a:cubicBezTo>
                    <a:pt x="49364" y="7326"/>
                    <a:pt x="48774" y="7088"/>
                    <a:pt x="48355" y="6649"/>
                  </a:cubicBezTo>
                  <a:cubicBezTo>
                    <a:pt x="48240" y="6212"/>
                    <a:pt x="48240" y="5754"/>
                    <a:pt x="48355" y="5316"/>
                  </a:cubicBezTo>
                  <a:cubicBezTo>
                    <a:pt x="48402" y="5030"/>
                    <a:pt x="48402" y="4744"/>
                    <a:pt x="48355" y="4459"/>
                  </a:cubicBezTo>
                  <a:cubicBezTo>
                    <a:pt x="48212" y="4087"/>
                    <a:pt x="47945" y="3783"/>
                    <a:pt x="47593" y="3601"/>
                  </a:cubicBezTo>
                  <a:cubicBezTo>
                    <a:pt x="47059" y="3201"/>
                    <a:pt x="46316" y="3201"/>
                    <a:pt x="45783" y="3601"/>
                  </a:cubicBezTo>
                  <a:cubicBezTo>
                    <a:pt x="45735" y="4135"/>
                    <a:pt x="45735" y="4678"/>
                    <a:pt x="45783" y="5221"/>
                  </a:cubicBezTo>
                  <a:cubicBezTo>
                    <a:pt x="45783" y="5221"/>
                    <a:pt x="45211" y="5221"/>
                    <a:pt x="44735" y="5221"/>
                  </a:cubicBezTo>
                  <a:cubicBezTo>
                    <a:pt x="44288" y="5145"/>
                    <a:pt x="43878" y="4906"/>
                    <a:pt x="43592" y="4554"/>
                  </a:cubicBezTo>
                  <a:cubicBezTo>
                    <a:pt x="43507" y="4278"/>
                    <a:pt x="43507" y="3973"/>
                    <a:pt x="43592" y="3697"/>
                  </a:cubicBezTo>
                  <a:cubicBezTo>
                    <a:pt x="43583" y="2944"/>
                    <a:pt x="43421" y="2201"/>
                    <a:pt x="43116" y="1506"/>
                  </a:cubicBezTo>
                  <a:cubicBezTo>
                    <a:pt x="42649" y="620"/>
                    <a:pt x="41868" y="-56"/>
                    <a:pt x="40925" y="-399"/>
                  </a:cubicBezTo>
                  <a:cubicBezTo>
                    <a:pt x="40449" y="-399"/>
                    <a:pt x="39687" y="-399"/>
                    <a:pt x="39401" y="-399"/>
                  </a:cubicBezTo>
                  <a:cubicBezTo>
                    <a:pt x="39116" y="-399"/>
                    <a:pt x="39401" y="-399"/>
                    <a:pt x="39401" y="-399"/>
                  </a:cubicBezTo>
                  <a:cubicBezTo>
                    <a:pt x="39296" y="611"/>
                    <a:pt x="39573" y="1630"/>
                    <a:pt x="40163" y="2458"/>
                  </a:cubicBezTo>
                  <a:cubicBezTo>
                    <a:pt x="40477" y="2916"/>
                    <a:pt x="40678" y="3440"/>
                    <a:pt x="40735" y="3983"/>
                  </a:cubicBezTo>
                  <a:cubicBezTo>
                    <a:pt x="40735" y="3983"/>
                    <a:pt x="40735" y="4459"/>
                    <a:pt x="40068" y="4459"/>
                  </a:cubicBezTo>
                  <a:cubicBezTo>
                    <a:pt x="39678" y="4402"/>
                    <a:pt x="39316" y="4240"/>
                    <a:pt x="39020" y="3983"/>
                  </a:cubicBezTo>
                  <a:cubicBezTo>
                    <a:pt x="38744" y="3677"/>
                    <a:pt x="38430" y="3421"/>
                    <a:pt x="38068" y="3221"/>
                  </a:cubicBezTo>
                  <a:cubicBezTo>
                    <a:pt x="37677" y="3021"/>
                    <a:pt x="37220" y="3021"/>
                    <a:pt x="36829" y="3221"/>
                  </a:cubicBezTo>
                  <a:cubicBezTo>
                    <a:pt x="36591" y="3430"/>
                    <a:pt x="36391" y="3687"/>
                    <a:pt x="36258" y="3983"/>
                  </a:cubicBezTo>
                  <a:lnTo>
                    <a:pt x="36258" y="4459"/>
                  </a:lnTo>
                  <a:cubicBezTo>
                    <a:pt x="35782" y="4716"/>
                    <a:pt x="35210" y="4716"/>
                    <a:pt x="34734" y="4459"/>
                  </a:cubicBezTo>
                  <a:cubicBezTo>
                    <a:pt x="34734" y="4459"/>
                    <a:pt x="33972" y="3887"/>
                    <a:pt x="33972" y="3601"/>
                  </a:cubicBezTo>
                  <a:cubicBezTo>
                    <a:pt x="33886" y="3325"/>
                    <a:pt x="33886" y="3021"/>
                    <a:pt x="33972" y="2744"/>
                  </a:cubicBezTo>
                  <a:cubicBezTo>
                    <a:pt x="34267" y="2564"/>
                    <a:pt x="34496" y="2297"/>
                    <a:pt x="34639" y="1982"/>
                  </a:cubicBezTo>
                  <a:lnTo>
                    <a:pt x="34639" y="1982"/>
                  </a:lnTo>
                  <a:cubicBezTo>
                    <a:pt x="34639" y="1982"/>
                    <a:pt x="34639" y="1315"/>
                    <a:pt x="34639" y="1220"/>
                  </a:cubicBezTo>
                  <a:cubicBezTo>
                    <a:pt x="33915" y="754"/>
                    <a:pt x="32981" y="754"/>
                    <a:pt x="32258" y="1220"/>
                  </a:cubicBezTo>
                  <a:cubicBezTo>
                    <a:pt x="31562" y="1554"/>
                    <a:pt x="31115" y="2258"/>
                    <a:pt x="31115" y="3030"/>
                  </a:cubicBezTo>
                  <a:cubicBezTo>
                    <a:pt x="31115" y="3030"/>
                    <a:pt x="31115" y="3697"/>
                    <a:pt x="31115" y="3983"/>
                  </a:cubicBezTo>
                  <a:cubicBezTo>
                    <a:pt x="31115" y="4268"/>
                    <a:pt x="29876" y="3983"/>
                    <a:pt x="29686" y="4744"/>
                  </a:cubicBezTo>
                  <a:cubicBezTo>
                    <a:pt x="29686" y="3507"/>
                    <a:pt x="29114" y="3697"/>
                    <a:pt x="29019" y="3030"/>
                  </a:cubicBezTo>
                  <a:cubicBezTo>
                    <a:pt x="28924" y="2363"/>
                    <a:pt x="29495" y="2078"/>
                    <a:pt x="29971" y="1697"/>
                  </a:cubicBezTo>
                  <a:cubicBezTo>
                    <a:pt x="30448" y="1315"/>
                    <a:pt x="30734" y="458"/>
                    <a:pt x="29971" y="77"/>
                  </a:cubicBezTo>
                  <a:cubicBezTo>
                    <a:pt x="29438" y="-228"/>
                    <a:pt x="28790" y="-228"/>
                    <a:pt x="28257" y="77"/>
                  </a:cubicBezTo>
                  <a:cubicBezTo>
                    <a:pt x="28257" y="77"/>
                    <a:pt x="27781" y="935"/>
                    <a:pt x="27400" y="1315"/>
                  </a:cubicBezTo>
                  <a:cubicBezTo>
                    <a:pt x="26895" y="1601"/>
                    <a:pt x="26285" y="1601"/>
                    <a:pt x="25780" y="1315"/>
                  </a:cubicBezTo>
                  <a:lnTo>
                    <a:pt x="24447" y="7221"/>
                  </a:lnTo>
                  <a:cubicBezTo>
                    <a:pt x="20256" y="18175"/>
                    <a:pt x="20256" y="28747"/>
                    <a:pt x="18827" y="39035"/>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AF175DDF-5373-6FE6-E19A-982E305B6A18}"/>
                </a:ext>
              </a:extLst>
            </p:cNvPr>
            <p:cNvSpPr/>
            <p:nvPr/>
          </p:nvSpPr>
          <p:spPr>
            <a:xfrm>
              <a:off x="6024562" y="2850600"/>
              <a:ext cx="114871" cy="109959"/>
            </a:xfrm>
            <a:custGeom>
              <a:avLst/>
              <a:gdLst>
                <a:gd name="connsiteX0" fmla="*/ 113696 w 114871"/>
                <a:gd name="connsiteY0" fmla="*/ 36790 h 109959"/>
                <a:gd name="connsiteX1" fmla="*/ 112934 w 114871"/>
                <a:gd name="connsiteY1" fmla="*/ 35170 h 109959"/>
                <a:gd name="connsiteX2" fmla="*/ 113887 w 114871"/>
                <a:gd name="connsiteY2" fmla="*/ 33742 h 109959"/>
                <a:gd name="connsiteX3" fmla="*/ 113887 w 114871"/>
                <a:gd name="connsiteY3" fmla="*/ 32313 h 109959"/>
                <a:gd name="connsiteX4" fmla="*/ 112172 w 114871"/>
                <a:gd name="connsiteY4" fmla="*/ 32313 h 109959"/>
                <a:gd name="connsiteX5" fmla="*/ 111410 w 114871"/>
                <a:gd name="connsiteY5" fmla="*/ 33456 h 109959"/>
                <a:gd name="connsiteX6" fmla="*/ 109600 w 114871"/>
                <a:gd name="connsiteY6" fmla="*/ 33456 h 109959"/>
                <a:gd name="connsiteX7" fmla="*/ 109600 w 114871"/>
                <a:gd name="connsiteY7" fmla="*/ 31932 h 109959"/>
                <a:gd name="connsiteX8" fmla="*/ 111410 w 114871"/>
                <a:gd name="connsiteY8" fmla="*/ 30598 h 109959"/>
                <a:gd name="connsiteX9" fmla="*/ 112172 w 114871"/>
                <a:gd name="connsiteY9" fmla="*/ 29836 h 109959"/>
                <a:gd name="connsiteX10" fmla="*/ 111601 w 114871"/>
                <a:gd name="connsiteY10" fmla="*/ 28788 h 109959"/>
                <a:gd name="connsiteX11" fmla="*/ 109886 w 114871"/>
                <a:gd name="connsiteY11" fmla="*/ 28788 h 109959"/>
                <a:gd name="connsiteX12" fmla="*/ 108362 w 114871"/>
                <a:gd name="connsiteY12" fmla="*/ 29931 h 109959"/>
                <a:gd name="connsiteX13" fmla="*/ 106267 w 114871"/>
                <a:gd name="connsiteY13" fmla="*/ 30979 h 109959"/>
                <a:gd name="connsiteX14" fmla="*/ 105219 w 114871"/>
                <a:gd name="connsiteY14" fmla="*/ 29741 h 109959"/>
                <a:gd name="connsiteX15" fmla="*/ 106553 w 114871"/>
                <a:gd name="connsiteY15" fmla="*/ 28788 h 109959"/>
                <a:gd name="connsiteX16" fmla="*/ 108362 w 114871"/>
                <a:gd name="connsiteY16" fmla="*/ 27455 h 109959"/>
                <a:gd name="connsiteX17" fmla="*/ 106362 w 114871"/>
                <a:gd name="connsiteY17" fmla="*/ 26312 h 109959"/>
                <a:gd name="connsiteX18" fmla="*/ 104362 w 114871"/>
                <a:gd name="connsiteY18" fmla="*/ 26884 h 109959"/>
                <a:gd name="connsiteX19" fmla="*/ 102933 w 114871"/>
                <a:gd name="connsiteY19" fmla="*/ 28027 h 109959"/>
                <a:gd name="connsiteX20" fmla="*/ 101790 w 114871"/>
                <a:gd name="connsiteY20" fmla="*/ 28027 h 109959"/>
                <a:gd name="connsiteX21" fmla="*/ 103409 w 114871"/>
                <a:gd name="connsiteY21" fmla="*/ 25645 h 109959"/>
                <a:gd name="connsiteX22" fmla="*/ 104647 w 114871"/>
                <a:gd name="connsiteY22" fmla="*/ 25169 h 109959"/>
                <a:gd name="connsiteX23" fmla="*/ 104809 w 114871"/>
                <a:gd name="connsiteY23" fmla="*/ 24379 h 109959"/>
                <a:gd name="connsiteX24" fmla="*/ 104647 w 114871"/>
                <a:gd name="connsiteY24" fmla="*/ 24217 h 109959"/>
                <a:gd name="connsiteX25" fmla="*/ 104076 w 114871"/>
                <a:gd name="connsiteY25" fmla="*/ 24217 h 109959"/>
                <a:gd name="connsiteX26" fmla="*/ 101219 w 114871"/>
                <a:gd name="connsiteY26" fmla="*/ 24978 h 109959"/>
                <a:gd name="connsiteX27" fmla="*/ 99599 w 114871"/>
                <a:gd name="connsiteY27" fmla="*/ 26217 h 109959"/>
                <a:gd name="connsiteX28" fmla="*/ 102552 w 114871"/>
                <a:gd name="connsiteY28" fmla="*/ 22978 h 109959"/>
                <a:gd name="connsiteX29" fmla="*/ 104362 w 114871"/>
                <a:gd name="connsiteY29" fmla="*/ 22502 h 109959"/>
                <a:gd name="connsiteX30" fmla="*/ 104590 w 114871"/>
                <a:gd name="connsiteY30" fmla="*/ 21588 h 109959"/>
                <a:gd name="connsiteX31" fmla="*/ 104362 w 114871"/>
                <a:gd name="connsiteY31" fmla="*/ 21359 h 109959"/>
                <a:gd name="connsiteX32" fmla="*/ 102933 w 114871"/>
                <a:gd name="connsiteY32" fmla="*/ 20597 h 109959"/>
                <a:gd name="connsiteX33" fmla="*/ 98837 w 114871"/>
                <a:gd name="connsiteY33" fmla="*/ 21073 h 109959"/>
                <a:gd name="connsiteX34" fmla="*/ 96932 w 114871"/>
                <a:gd name="connsiteY34" fmla="*/ 23550 h 109959"/>
                <a:gd name="connsiteX35" fmla="*/ 95789 w 114871"/>
                <a:gd name="connsiteY35" fmla="*/ 24121 h 109959"/>
                <a:gd name="connsiteX36" fmla="*/ 94551 w 114871"/>
                <a:gd name="connsiteY36" fmla="*/ 22883 h 109959"/>
                <a:gd name="connsiteX37" fmla="*/ 95503 w 114871"/>
                <a:gd name="connsiteY37" fmla="*/ 21740 h 109959"/>
                <a:gd name="connsiteX38" fmla="*/ 95589 w 114871"/>
                <a:gd name="connsiteY38" fmla="*/ 20397 h 109959"/>
                <a:gd name="connsiteX39" fmla="*/ 95503 w 114871"/>
                <a:gd name="connsiteY39" fmla="*/ 20311 h 109959"/>
                <a:gd name="connsiteX40" fmla="*/ 93122 w 114871"/>
                <a:gd name="connsiteY40" fmla="*/ 19835 h 109959"/>
                <a:gd name="connsiteX41" fmla="*/ 91598 w 114871"/>
                <a:gd name="connsiteY41" fmla="*/ 20978 h 109959"/>
                <a:gd name="connsiteX42" fmla="*/ 91027 w 114871"/>
                <a:gd name="connsiteY42" fmla="*/ 21835 h 109959"/>
                <a:gd name="connsiteX43" fmla="*/ 91694 w 114871"/>
                <a:gd name="connsiteY43" fmla="*/ 18406 h 109959"/>
                <a:gd name="connsiteX44" fmla="*/ 92360 w 114871"/>
                <a:gd name="connsiteY44" fmla="*/ 17549 h 109959"/>
                <a:gd name="connsiteX45" fmla="*/ 92360 w 114871"/>
                <a:gd name="connsiteY45" fmla="*/ 16596 h 109959"/>
                <a:gd name="connsiteX46" fmla="*/ 91694 w 114871"/>
                <a:gd name="connsiteY46" fmla="*/ 16596 h 109959"/>
                <a:gd name="connsiteX47" fmla="*/ 89026 w 114871"/>
                <a:gd name="connsiteY47" fmla="*/ 17644 h 109959"/>
                <a:gd name="connsiteX48" fmla="*/ 88455 w 114871"/>
                <a:gd name="connsiteY48" fmla="*/ 19930 h 109959"/>
                <a:gd name="connsiteX49" fmla="*/ 87598 w 114871"/>
                <a:gd name="connsiteY49" fmla="*/ 19930 h 109959"/>
                <a:gd name="connsiteX50" fmla="*/ 87598 w 114871"/>
                <a:gd name="connsiteY50" fmla="*/ 19930 h 109959"/>
                <a:gd name="connsiteX51" fmla="*/ 87598 w 114871"/>
                <a:gd name="connsiteY51" fmla="*/ 16311 h 109959"/>
                <a:gd name="connsiteX52" fmla="*/ 85788 w 114871"/>
                <a:gd name="connsiteY52" fmla="*/ 14120 h 109959"/>
                <a:gd name="connsiteX53" fmla="*/ 83883 w 114871"/>
                <a:gd name="connsiteY53" fmla="*/ 13548 h 109959"/>
                <a:gd name="connsiteX54" fmla="*/ 83883 w 114871"/>
                <a:gd name="connsiteY54" fmla="*/ 14120 h 109959"/>
                <a:gd name="connsiteX55" fmla="*/ 85216 w 114871"/>
                <a:gd name="connsiteY55" fmla="*/ 16978 h 109959"/>
                <a:gd name="connsiteX56" fmla="*/ 85216 w 114871"/>
                <a:gd name="connsiteY56" fmla="*/ 19645 h 109959"/>
                <a:gd name="connsiteX57" fmla="*/ 83883 w 114871"/>
                <a:gd name="connsiteY57" fmla="*/ 18692 h 109959"/>
                <a:gd name="connsiteX58" fmla="*/ 83883 w 114871"/>
                <a:gd name="connsiteY58" fmla="*/ 17359 h 109959"/>
                <a:gd name="connsiteX59" fmla="*/ 83883 w 114871"/>
                <a:gd name="connsiteY59" fmla="*/ 17359 h 109959"/>
                <a:gd name="connsiteX60" fmla="*/ 82816 w 114871"/>
                <a:gd name="connsiteY60" fmla="*/ 17187 h 109959"/>
                <a:gd name="connsiteX61" fmla="*/ 82645 w 114871"/>
                <a:gd name="connsiteY61" fmla="*/ 17359 h 109959"/>
                <a:gd name="connsiteX62" fmla="*/ 81597 w 114871"/>
                <a:gd name="connsiteY62" fmla="*/ 18120 h 109959"/>
                <a:gd name="connsiteX63" fmla="*/ 81597 w 114871"/>
                <a:gd name="connsiteY63" fmla="*/ 15072 h 109959"/>
                <a:gd name="connsiteX64" fmla="*/ 79025 w 114871"/>
                <a:gd name="connsiteY64" fmla="*/ 10596 h 109959"/>
                <a:gd name="connsiteX65" fmla="*/ 78168 w 114871"/>
                <a:gd name="connsiteY65" fmla="*/ 10596 h 109959"/>
                <a:gd name="connsiteX66" fmla="*/ 76453 w 114871"/>
                <a:gd name="connsiteY66" fmla="*/ 11167 h 109959"/>
                <a:gd name="connsiteX67" fmla="*/ 76453 w 114871"/>
                <a:gd name="connsiteY67" fmla="*/ 12787 h 109959"/>
                <a:gd name="connsiteX68" fmla="*/ 76453 w 114871"/>
                <a:gd name="connsiteY68" fmla="*/ 14977 h 109959"/>
                <a:gd name="connsiteX69" fmla="*/ 74644 w 114871"/>
                <a:gd name="connsiteY69" fmla="*/ 16120 h 109959"/>
                <a:gd name="connsiteX70" fmla="*/ 72929 w 114871"/>
                <a:gd name="connsiteY70" fmla="*/ 14501 h 109959"/>
                <a:gd name="connsiteX71" fmla="*/ 72929 w 114871"/>
                <a:gd name="connsiteY71" fmla="*/ 12596 h 109959"/>
                <a:gd name="connsiteX72" fmla="*/ 70548 w 114871"/>
                <a:gd name="connsiteY72" fmla="*/ 11644 h 109959"/>
                <a:gd name="connsiteX73" fmla="*/ 70548 w 114871"/>
                <a:gd name="connsiteY73" fmla="*/ 12310 h 109959"/>
                <a:gd name="connsiteX74" fmla="*/ 71120 w 114871"/>
                <a:gd name="connsiteY74" fmla="*/ 13929 h 109959"/>
                <a:gd name="connsiteX75" fmla="*/ 71120 w 114871"/>
                <a:gd name="connsiteY75" fmla="*/ 15453 h 109959"/>
                <a:gd name="connsiteX76" fmla="*/ 69405 w 114871"/>
                <a:gd name="connsiteY76" fmla="*/ 15453 h 109959"/>
                <a:gd name="connsiteX77" fmla="*/ 68738 w 114871"/>
                <a:gd name="connsiteY77" fmla="*/ 14120 h 109959"/>
                <a:gd name="connsiteX78" fmla="*/ 68738 w 114871"/>
                <a:gd name="connsiteY78" fmla="*/ 10786 h 109959"/>
                <a:gd name="connsiteX79" fmla="*/ 68738 w 114871"/>
                <a:gd name="connsiteY79" fmla="*/ 9072 h 109959"/>
                <a:gd name="connsiteX80" fmla="*/ 67500 w 114871"/>
                <a:gd name="connsiteY80" fmla="*/ 7453 h 109959"/>
                <a:gd name="connsiteX81" fmla="*/ 65976 w 114871"/>
                <a:gd name="connsiteY81" fmla="*/ 6976 h 109959"/>
                <a:gd name="connsiteX82" fmla="*/ 64928 w 114871"/>
                <a:gd name="connsiteY82" fmla="*/ 7548 h 109959"/>
                <a:gd name="connsiteX83" fmla="*/ 64928 w 114871"/>
                <a:gd name="connsiteY83" fmla="*/ 8405 h 109959"/>
                <a:gd name="connsiteX84" fmla="*/ 65595 w 114871"/>
                <a:gd name="connsiteY84" fmla="*/ 11072 h 109959"/>
                <a:gd name="connsiteX85" fmla="*/ 64738 w 114871"/>
                <a:gd name="connsiteY85" fmla="*/ 11739 h 109959"/>
                <a:gd name="connsiteX86" fmla="*/ 63880 w 114871"/>
                <a:gd name="connsiteY86" fmla="*/ 11739 h 109959"/>
                <a:gd name="connsiteX87" fmla="*/ 63119 w 114871"/>
                <a:gd name="connsiteY87" fmla="*/ 10120 h 109959"/>
                <a:gd name="connsiteX88" fmla="*/ 63119 w 114871"/>
                <a:gd name="connsiteY88" fmla="*/ 8500 h 109959"/>
                <a:gd name="connsiteX89" fmla="*/ 61118 w 114871"/>
                <a:gd name="connsiteY89" fmla="*/ 7548 h 109959"/>
                <a:gd name="connsiteX90" fmla="*/ 60261 w 114871"/>
                <a:gd name="connsiteY90" fmla="*/ 8405 h 109959"/>
                <a:gd name="connsiteX91" fmla="*/ 60832 w 114871"/>
                <a:gd name="connsiteY91" fmla="*/ 9738 h 109959"/>
                <a:gd name="connsiteX92" fmla="*/ 62261 w 114871"/>
                <a:gd name="connsiteY92" fmla="*/ 13834 h 109959"/>
                <a:gd name="connsiteX93" fmla="*/ 61499 w 114871"/>
                <a:gd name="connsiteY93" fmla="*/ 14787 h 109959"/>
                <a:gd name="connsiteX94" fmla="*/ 60451 w 114871"/>
                <a:gd name="connsiteY94" fmla="*/ 14215 h 109959"/>
                <a:gd name="connsiteX95" fmla="*/ 60451 w 114871"/>
                <a:gd name="connsiteY95" fmla="*/ 13358 h 109959"/>
                <a:gd name="connsiteX96" fmla="*/ 60451 w 114871"/>
                <a:gd name="connsiteY96" fmla="*/ 11834 h 109959"/>
                <a:gd name="connsiteX97" fmla="*/ 59404 w 114871"/>
                <a:gd name="connsiteY97" fmla="*/ 10215 h 109959"/>
                <a:gd name="connsiteX98" fmla="*/ 57118 w 114871"/>
                <a:gd name="connsiteY98" fmla="*/ 10215 h 109959"/>
                <a:gd name="connsiteX99" fmla="*/ 57118 w 114871"/>
                <a:gd name="connsiteY99" fmla="*/ 11644 h 109959"/>
                <a:gd name="connsiteX100" fmla="*/ 57118 w 114871"/>
                <a:gd name="connsiteY100" fmla="*/ 12882 h 109959"/>
                <a:gd name="connsiteX101" fmla="*/ 57118 w 114871"/>
                <a:gd name="connsiteY101" fmla="*/ 13453 h 109959"/>
                <a:gd name="connsiteX102" fmla="*/ 57118 w 114871"/>
                <a:gd name="connsiteY102" fmla="*/ 13453 h 109959"/>
                <a:gd name="connsiteX103" fmla="*/ 54832 w 114871"/>
                <a:gd name="connsiteY103" fmla="*/ 12310 h 109959"/>
                <a:gd name="connsiteX104" fmla="*/ 54832 w 114871"/>
                <a:gd name="connsiteY104" fmla="*/ 10501 h 109959"/>
                <a:gd name="connsiteX105" fmla="*/ 54832 w 114871"/>
                <a:gd name="connsiteY105" fmla="*/ 8691 h 109959"/>
                <a:gd name="connsiteX106" fmla="*/ 53403 w 114871"/>
                <a:gd name="connsiteY106" fmla="*/ 8691 h 109959"/>
                <a:gd name="connsiteX107" fmla="*/ 52450 w 114871"/>
                <a:gd name="connsiteY107" fmla="*/ 8691 h 109959"/>
                <a:gd name="connsiteX108" fmla="*/ 51879 w 114871"/>
                <a:gd name="connsiteY108" fmla="*/ 10691 h 109959"/>
                <a:gd name="connsiteX109" fmla="*/ 53022 w 114871"/>
                <a:gd name="connsiteY109" fmla="*/ 13072 h 109959"/>
                <a:gd name="connsiteX110" fmla="*/ 52708 w 114871"/>
                <a:gd name="connsiteY110" fmla="*/ 13958 h 109959"/>
                <a:gd name="connsiteX111" fmla="*/ 52450 w 114871"/>
                <a:gd name="connsiteY111" fmla="*/ 14025 h 109959"/>
                <a:gd name="connsiteX112" fmla="*/ 50831 w 114871"/>
                <a:gd name="connsiteY112" fmla="*/ 13453 h 109959"/>
                <a:gd name="connsiteX113" fmla="*/ 50355 w 114871"/>
                <a:gd name="connsiteY113" fmla="*/ 12310 h 109959"/>
                <a:gd name="connsiteX114" fmla="*/ 50355 w 114871"/>
                <a:gd name="connsiteY114" fmla="*/ 11453 h 109959"/>
                <a:gd name="connsiteX115" fmla="*/ 49593 w 114871"/>
                <a:gd name="connsiteY115" fmla="*/ 10691 h 109959"/>
                <a:gd name="connsiteX116" fmla="*/ 47878 w 114871"/>
                <a:gd name="connsiteY116" fmla="*/ 10691 h 109959"/>
                <a:gd name="connsiteX117" fmla="*/ 47878 w 114871"/>
                <a:gd name="connsiteY117" fmla="*/ 12310 h 109959"/>
                <a:gd name="connsiteX118" fmla="*/ 46831 w 114871"/>
                <a:gd name="connsiteY118" fmla="*/ 12310 h 109959"/>
                <a:gd name="connsiteX119" fmla="*/ 45783 w 114871"/>
                <a:gd name="connsiteY119" fmla="*/ 11644 h 109959"/>
                <a:gd name="connsiteX120" fmla="*/ 45783 w 114871"/>
                <a:gd name="connsiteY120" fmla="*/ 10786 h 109959"/>
                <a:gd name="connsiteX121" fmla="*/ 45211 w 114871"/>
                <a:gd name="connsiteY121" fmla="*/ 8786 h 109959"/>
                <a:gd name="connsiteX122" fmla="*/ 43116 w 114871"/>
                <a:gd name="connsiteY122" fmla="*/ 7071 h 109959"/>
                <a:gd name="connsiteX123" fmla="*/ 41497 w 114871"/>
                <a:gd name="connsiteY123" fmla="*/ 7071 h 109959"/>
                <a:gd name="connsiteX124" fmla="*/ 41497 w 114871"/>
                <a:gd name="connsiteY124" fmla="*/ 7071 h 109959"/>
                <a:gd name="connsiteX125" fmla="*/ 42354 w 114871"/>
                <a:gd name="connsiteY125" fmla="*/ 9738 h 109959"/>
                <a:gd name="connsiteX126" fmla="*/ 42925 w 114871"/>
                <a:gd name="connsiteY126" fmla="*/ 11167 h 109959"/>
                <a:gd name="connsiteX127" fmla="*/ 42354 w 114871"/>
                <a:gd name="connsiteY127" fmla="*/ 11644 h 109959"/>
                <a:gd name="connsiteX128" fmla="*/ 41306 w 114871"/>
                <a:gd name="connsiteY128" fmla="*/ 11167 h 109959"/>
                <a:gd name="connsiteX129" fmla="*/ 40258 w 114871"/>
                <a:gd name="connsiteY129" fmla="*/ 10501 h 109959"/>
                <a:gd name="connsiteX130" fmla="*/ 39115 w 114871"/>
                <a:gd name="connsiteY130" fmla="*/ 10501 h 109959"/>
                <a:gd name="connsiteX131" fmla="*/ 38639 w 114871"/>
                <a:gd name="connsiteY131" fmla="*/ 11262 h 109959"/>
                <a:gd name="connsiteX132" fmla="*/ 38639 w 114871"/>
                <a:gd name="connsiteY132" fmla="*/ 11739 h 109959"/>
                <a:gd name="connsiteX133" fmla="*/ 37306 w 114871"/>
                <a:gd name="connsiteY133" fmla="*/ 11739 h 109959"/>
                <a:gd name="connsiteX134" fmla="*/ 36448 w 114871"/>
                <a:gd name="connsiteY134" fmla="*/ 10977 h 109959"/>
                <a:gd name="connsiteX135" fmla="*/ 36448 w 114871"/>
                <a:gd name="connsiteY135" fmla="*/ 10120 h 109959"/>
                <a:gd name="connsiteX136" fmla="*/ 37020 w 114871"/>
                <a:gd name="connsiteY136" fmla="*/ 9453 h 109959"/>
                <a:gd name="connsiteX137" fmla="*/ 37020 w 114871"/>
                <a:gd name="connsiteY137" fmla="*/ 9453 h 109959"/>
                <a:gd name="connsiteX138" fmla="*/ 37020 w 114871"/>
                <a:gd name="connsiteY138" fmla="*/ 8691 h 109959"/>
                <a:gd name="connsiteX139" fmla="*/ 34734 w 114871"/>
                <a:gd name="connsiteY139" fmla="*/ 8691 h 109959"/>
                <a:gd name="connsiteX140" fmla="*/ 33686 w 114871"/>
                <a:gd name="connsiteY140" fmla="*/ 10405 h 109959"/>
                <a:gd name="connsiteX141" fmla="*/ 33686 w 114871"/>
                <a:gd name="connsiteY141" fmla="*/ 11358 h 109959"/>
                <a:gd name="connsiteX142" fmla="*/ 32257 w 114871"/>
                <a:gd name="connsiteY142" fmla="*/ 12120 h 109959"/>
                <a:gd name="connsiteX143" fmla="*/ 32257 w 114871"/>
                <a:gd name="connsiteY143" fmla="*/ 12120 h 109959"/>
                <a:gd name="connsiteX144" fmla="*/ 31495 w 114871"/>
                <a:gd name="connsiteY144" fmla="*/ 10501 h 109959"/>
                <a:gd name="connsiteX145" fmla="*/ 32448 w 114871"/>
                <a:gd name="connsiteY145" fmla="*/ 9167 h 109959"/>
                <a:gd name="connsiteX146" fmla="*/ 32820 w 114871"/>
                <a:gd name="connsiteY146" fmla="*/ 8014 h 109959"/>
                <a:gd name="connsiteX147" fmla="*/ 32448 w 114871"/>
                <a:gd name="connsiteY147" fmla="*/ 7643 h 109959"/>
                <a:gd name="connsiteX148" fmla="*/ 30733 w 114871"/>
                <a:gd name="connsiteY148" fmla="*/ 7643 h 109959"/>
                <a:gd name="connsiteX149" fmla="*/ 29971 w 114871"/>
                <a:gd name="connsiteY149" fmla="*/ 8691 h 109959"/>
                <a:gd name="connsiteX150" fmla="*/ 28162 w 114871"/>
                <a:gd name="connsiteY150" fmla="*/ 8691 h 109959"/>
                <a:gd name="connsiteX151" fmla="*/ 28162 w 114871"/>
                <a:gd name="connsiteY151" fmla="*/ 7262 h 109959"/>
                <a:gd name="connsiteX152" fmla="*/ 30067 w 114871"/>
                <a:gd name="connsiteY152" fmla="*/ 5928 h 109959"/>
                <a:gd name="connsiteX153" fmla="*/ 30733 w 114871"/>
                <a:gd name="connsiteY153" fmla="*/ 5167 h 109959"/>
                <a:gd name="connsiteX154" fmla="*/ 30162 w 114871"/>
                <a:gd name="connsiteY154" fmla="*/ 4214 h 109959"/>
                <a:gd name="connsiteX155" fmla="*/ 28447 w 114871"/>
                <a:gd name="connsiteY155" fmla="*/ 4214 h 109959"/>
                <a:gd name="connsiteX156" fmla="*/ 27019 w 114871"/>
                <a:gd name="connsiteY156" fmla="*/ 5357 h 109959"/>
                <a:gd name="connsiteX157" fmla="*/ 24923 w 114871"/>
                <a:gd name="connsiteY157" fmla="*/ 6405 h 109959"/>
                <a:gd name="connsiteX158" fmla="*/ 23875 w 114871"/>
                <a:gd name="connsiteY158" fmla="*/ 5071 h 109959"/>
                <a:gd name="connsiteX159" fmla="*/ 25114 w 114871"/>
                <a:gd name="connsiteY159" fmla="*/ 4214 h 109959"/>
                <a:gd name="connsiteX160" fmla="*/ 26923 w 114871"/>
                <a:gd name="connsiteY160" fmla="*/ 2880 h 109959"/>
                <a:gd name="connsiteX161" fmla="*/ 25019 w 114871"/>
                <a:gd name="connsiteY161" fmla="*/ 1833 h 109959"/>
                <a:gd name="connsiteX162" fmla="*/ 22923 w 114871"/>
                <a:gd name="connsiteY162" fmla="*/ 2404 h 109959"/>
                <a:gd name="connsiteX163" fmla="*/ 21494 w 114871"/>
                <a:gd name="connsiteY163" fmla="*/ 3452 h 109959"/>
                <a:gd name="connsiteX164" fmla="*/ 20351 w 114871"/>
                <a:gd name="connsiteY164" fmla="*/ 3452 h 109959"/>
                <a:gd name="connsiteX165" fmla="*/ 22066 w 114871"/>
                <a:gd name="connsiteY165" fmla="*/ 1166 h 109959"/>
                <a:gd name="connsiteX166" fmla="*/ 23304 w 114871"/>
                <a:gd name="connsiteY166" fmla="*/ 595 h 109959"/>
                <a:gd name="connsiteX167" fmla="*/ 23304 w 114871"/>
                <a:gd name="connsiteY167" fmla="*/ -358 h 109959"/>
                <a:gd name="connsiteX168" fmla="*/ 22732 w 114871"/>
                <a:gd name="connsiteY168" fmla="*/ -358 h 109959"/>
                <a:gd name="connsiteX169" fmla="*/ 19970 w 114871"/>
                <a:gd name="connsiteY169" fmla="*/ 404 h 109959"/>
                <a:gd name="connsiteX170" fmla="*/ 19970 w 114871"/>
                <a:gd name="connsiteY170" fmla="*/ 404 h 109959"/>
                <a:gd name="connsiteX171" fmla="*/ -32 w 114871"/>
                <a:gd name="connsiteY171" fmla="*/ 81843 h 109959"/>
                <a:gd name="connsiteX172" fmla="*/ 1778 w 114871"/>
                <a:gd name="connsiteY172" fmla="*/ 83176 h 109959"/>
                <a:gd name="connsiteX173" fmla="*/ 3301 w 114871"/>
                <a:gd name="connsiteY173" fmla="*/ 83176 h 109959"/>
                <a:gd name="connsiteX174" fmla="*/ 2539 w 114871"/>
                <a:gd name="connsiteY174" fmla="*/ 80509 h 109959"/>
                <a:gd name="connsiteX175" fmla="*/ 1873 w 114871"/>
                <a:gd name="connsiteY175" fmla="*/ 79081 h 109959"/>
                <a:gd name="connsiteX176" fmla="*/ 2444 w 114871"/>
                <a:gd name="connsiteY176" fmla="*/ 78604 h 109959"/>
                <a:gd name="connsiteX177" fmla="*/ 3587 w 114871"/>
                <a:gd name="connsiteY177" fmla="*/ 79081 h 109959"/>
                <a:gd name="connsiteX178" fmla="*/ 4540 w 114871"/>
                <a:gd name="connsiteY178" fmla="*/ 79747 h 109959"/>
                <a:gd name="connsiteX179" fmla="*/ 5683 w 114871"/>
                <a:gd name="connsiteY179" fmla="*/ 79747 h 109959"/>
                <a:gd name="connsiteX180" fmla="*/ 6254 w 114871"/>
                <a:gd name="connsiteY180" fmla="*/ 78985 h 109959"/>
                <a:gd name="connsiteX181" fmla="*/ 6254 w 114871"/>
                <a:gd name="connsiteY181" fmla="*/ 78509 h 109959"/>
                <a:gd name="connsiteX182" fmla="*/ 7588 w 114871"/>
                <a:gd name="connsiteY182" fmla="*/ 78509 h 109959"/>
                <a:gd name="connsiteX183" fmla="*/ 8445 w 114871"/>
                <a:gd name="connsiteY183" fmla="*/ 79366 h 109959"/>
                <a:gd name="connsiteX184" fmla="*/ 8445 w 114871"/>
                <a:gd name="connsiteY184" fmla="*/ 80128 h 109959"/>
                <a:gd name="connsiteX185" fmla="*/ 7873 w 114871"/>
                <a:gd name="connsiteY185" fmla="*/ 80890 h 109959"/>
                <a:gd name="connsiteX186" fmla="*/ 7873 w 114871"/>
                <a:gd name="connsiteY186" fmla="*/ 80890 h 109959"/>
                <a:gd name="connsiteX187" fmla="*/ 7873 w 114871"/>
                <a:gd name="connsiteY187" fmla="*/ 81652 h 109959"/>
                <a:gd name="connsiteX188" fmla="*/ 10159 w 114871"/>
                <a:gd name="connsiteY188" fmla="*/ 81652 h 109959"/>
                <a:gd name="connsiteX189" fmla="*/ 11207 w 114871"/>
                <a:gd name="connsiteY189" fmla="*/ 79938 h 109959"/>
                <a:gd name="connsiteX190" fmla="*/ 11207 w 114871"/>
                <a:gd name="connsiteY190" fmla="*/ 78985 h 109959"/>
                <a:gd name="connsiteX191" fmla="*/ 12636 w 114871"/>
                <a:gd name="connsiteY191" fmla="*/ 78223 h 109959"/>
                <a:gd name="connsiteX192" fmla="*/ 12636 w 114871"/>
                <a:gd name="connsiteY192" fmla="*/ 78223 h 109959"/>
                <a:gd name="connsiteX193" fmla="*/ 13398 w 114871"/>
                <a:gd name="connsiteY193" fmla="*/ 79842 h 109959"/>
                <a:gd name="connsiteX194" fmla="*/ 12445 w 114871"/>
                <a:gd name="connsiteY194" fmla="*/ 81176 h 109959"/>
                <a:gd name="connsiteX195" fmla="*/ 12074 w 114871"/>
                <a:gd name="connsiteY195" fmla="*/ 82329 h 109959"/>
                <a:gd name="connsiteX196" fmla="*/ 12445 w 114871"/>
                <a:gd name="connsiteY196" fmla="*/ 82700 h 109959"/>
                <a:gd name="connsiteX197" fmla="*/ 14160 w 114871"/>
                <a:gd name="connsiteY197" fmla="*/ 82700 h 109959"/>
                <a:gd name="connsiteX198" fmla="*/ 14922 w 114871"/>
                <a:gd name="connsiteY198" fmla="*/ 81652 h 109959"/>
                <a:gd name="connsiteX199" fmla="*/ 16732 w 114871"/>
                <a:gd name="connsiteY199" fmla="*/ 81652 h 109959"/>
                <a:gd name="connsiteX200" fmla="*/ 16732 w 114871"/>
                <a:gd name="connsiteY200" fmla="*/ 83176 h 109959"/>
                <a:gd name="connsiteX201" fmla="*/ 14922 w 114871"/>
                <a:gd name="connsiteY201" fmla="*/ 84415 h 109959"/>
                <a:gd name="connsiteX202" fmla="*/ 14160 w 114871"/>
                <a:gd name="connsiteY202" fmla="*/ 85176 h 109959"/>
                <a:gd name="connsiteX203" fmla="*/ 14827 w 114871"/>
                <a:gd name="connsiteY203" fmla="*/ 86224 h 109959"/>
                <a:gd name="connsiteX204" fmla="*/ 16446 w 114871"/>
                <a:gd name="connsiteY204" fmla="*/ 86224 h 109959"/>
                <a:gd name="connsiteX205" fmla="*/ 17970 w 114871"/>
                <a:gd name="connsiteY205" fmla="*/ 84986 h 109959"/>
                <a:gd name="connsiteX206" fmla="*/ 20065 w 114871"/>
                <a:gd name="connsiteY206" fmla="*/ 84033 h 109959"/>
                <a:gd name="connsiteX207" fmla="*/ 21018 w 114871"/>
                <a:gd name="connsiteY207" fmla="*/ 85272 h 109959"/>
                <a:gd name="connsiteX208" fmla="*/ 19780 w 114871"/>
                <a:gd name="connsiteY208" fmla="*/ 86224 h 109959"/>
                <a:gd name="connsiteX209" fmla="*/ 17970 w 114871"/>
                <a:gd name="connsiteY209" fmla="*/ 87463 h 109959"/>
                <a:gd name="connsiteX210" fmla="*/ 19970 w 114871"/>
                <a:gd name="connsiteY210" fmla="*/ 88606 h 109959"/>
                <a:gd name="connsiteX211" fmla="*/ 21970 w 114871"/>
                <a:gd name="connsiteY211" fmla="*/ 88034 h 109959"/>
                <a:gd name="connsiteX212" fmla="*/ 23399 w 114871"/>
                <a:gd name="connsiteY212" fmla="*/ 86986 h 109959"/>
                <a:gd name="connsiteX213" fmla="*/ 24542 w 114871"/>
                <a:gd name="connsiteY213" fmla="*/ 86986 h 109959"/>
                <a:gd name="connsiteX214" fmla="*/ 22923 w 114871"/>
                <a:gd name="connsiteY214" fmla="*/ 89367 h 109959"/>
                <a:gd name="connsiteX215" fmla="*/ 21685 w 114871"/>
                <a:gd name="connsiteY215" fmla="*/ 89844 h 109959"/>
                <a:gd name="connsiteX216" fmla="*/ 21685 w 114871"/>
                <a:gd name="connsiteY216" fmla="*/ 90796 h 109959"/>
                <a:gd name="connsiteX217" fmla="*/ 22256 w 114871"/>
                <a:gd name="connsiteY217" fmla="*/ 90796 h 109959"/>
                <a:gd name="connsiteX218" fmla="*/ 25019 w 114871"/>
                <a:gd name="connsiteY218" fmla="*/ 90034 h 109959"/>
                <a:gd name="connsiteX219" fmla="*/ 26733 w 114871"/>
                <a:gd name="connsiteY219" fmla="*/ 88796 h 109959"/>
                <a:gd name="connsiteX220" fmla="*/ 23780 w 114871"/>
                <a:gd name="connsiteY220" fmla="*/ 92035 h 109959"/>
                <a:gd name="connsiteX221" fmla="*/ 21970 w 114871"/>
                <a:gd name="connsiteY221" fmla="*/ 92035 h 109959"/>
                <a:gd name="connsiteX222" fmla="*/ 21970 w 114871"/>
                <a:gd name="connsiteY222" fmla="*/ 93178 h 109959"/>
                <a:gd name="connsiteX223" fmla="*/ 23399 w 114871"/>
                <a:gd name="connsiteY223" fmla="*/ 93940 h 109959"/>
                <a:gd name="connsiteX224" fmla="*/ 27495 w 114871"/>
                <a:gd name="connsiteY224" fmla="*/ 93940 h 109959"/>
                <a:gd name="connsiteX225" fmla="*/ 29305 w 114871"/>
                <a:gd name="connsiteY225" fmla="*/ 91463 h 109959"/>
                <a:gd name="connsiteX226" fmla="*/ 30543 w 114871"/>
                <a:gd name="connsiteY226" fmla="*/ 91463 h 109959"/>
                <a:gd name="connsiteX227" fmla="*/ 31686 w 114871"/>
                <a:gd name="connsiteY227" fmla="*/ 92701 h 109959"/>
                <a:gd name="connsiteX228" fmla="*/ 30829 w 114871"/>
                <a:gd name="connsiteY228" fmla="*/ 93844 h 109959"/>
                <a:gd name="connsiteX229" fmla="*/ 30829 w 114871"/>
                <a:gd name="connsiteY229" fmla="*/ 95178 h 109959"/>
                <a:gd name="connsiteX230" fmla="*/ 33210 w 114871"/>
                <a:gd name="connsiteY230" fmla="*/ 95749 h 109959"/>
                <a:gd name="connsiteX231" fmla="*/ 34734 w 114871"/>
                <a:gd name="connsiteY231" fmla="*/ 94511 h 109959"/>
                <a:gd name="connsiteX232" fmla="*/ 35305 w 114871"/>
                <a:gd name="connsiteY232" fmla="*/ 93749 h 109959"/>
                <a:gd name="connsiteX233" fmla="*/ 34639 w 114871"/>
                <a:gd name="connsiteY233" fmla="*/ 97178 h 109959"/>
                <a:gd name="connsiteX234" fmla="*/ 33972 w 114871"/>
                <a:gd name="connsiteY234" fmla="*/ 97940 h 109959"/>
                <a:gd name="connsiteX235" fmla="*/ 33972 w 114871"/>
                <a:gd name="connsiteY235" fmla="*/ 98892 h 109959"/>
                <a:gd name="connsiteX236" fmla="*/ 34639 w 114871"/>
                <a:gd name="connsiteY236" fmla="*/ 98892 h 109959"/>
                <a:gd name="connsiteX237" fmla="*/ 37306 w 114871"/>
                <a:gd name="connsiteY237" fmla="*/ 97940 h 109959"/>
                <a:gd name="connsiteX238" fmla="*/ 37877 w 114871"/>
                <a:gd name="connsiteY238" fmla="*/ 95559 h 109959"/>
                <a:gd name="connsiteX239" fmla="*/ 38820 w 114871"/>
                <a:gd name="connsiteY239" fmla="*/ 95549 h 109959"/>
                <a:gd name="connsiteX240" fmla="*/ 38830 w 114871"/>
                <a:gd name="connsiteY240" fmla="*/ 95559 h 109959"/>
                <a:gd name="connsiteX241" fmla="*/ 38830 w 114871"/>
                <a:gd name="connsiteY241" fmla="*/ 95559 h 109959"/>
                <a:gd name="connsiteX242" fmla="*/ 38830 w 114871"/>
                <a:gd name="connsiteY242" fmla="*/ 99083 h 109959"/>
                <a:gd name="connsiteX243" fmla="*/ 40639 w 114871"/>
                <a:gd name="connsiteY243" fmla="*/ 101274 h 109959"/>
                <a:gd name="connsiteX244" fmla="*/ 42545 w 114871"/>
                <a:gd name="connsiteY244" fmla="*/ 101940 h 109959"/>
                <a:gd name="connsiteX245" fmla="*/ 42545 w 114871"/>
                <a:gd name="connsiteY245" fmla="*/ 101274 h 109959"/>
                <a:gd name="connsiteX246" fmla="*/ 41211 w 114871"/>
                <a:gd name="connsiteY246" fmla="*/ 98416 h 109959"/>
                <a:gd name="connsiteX247" fmla="*/ 41211 w 114871"/>
                <a:gd name="connsiteY247" fmla="*/ 95844 h 109959"/>
                <a:gd name="connsiteX248" fmla="*/ 42545 w 114871"/>
                <a:gd name="connsiteY248" fmla="*/ 96797 h 109959"/>
                <a:gd name="connsiteX249" fmla="*/ 42545 w 114871"/>
                <a:gd name="connsiteY249" fmla="*/ 98131 h 109959"/>
                <a:gd name="connsiteX250" fmla="*/ 42545 w 114871"/>
                <a:gd name="connsiteY250" fmla="*/ 98131 h 109959"/>
                <a:gd name="connsiteX251" fmla="*/ 43754 w 114871"/>
                <a:gd name="connsiteY251" fmla="*/ 98159 h 109959"/>
                <a:gd name="connsiteX252" fmla="*/ 43783 w 114871"/>
                <a:gd name="connsiteY252" fmla="*/ 98131 h 109959"/>
                <a:gd name="connsiteX253" fmla="*/ 44830 w 114871"/>
                <a:gd name="connsiteY253" fmla="*/ 97369 h 109959"/>
                <a:gd name="connsiteX254" fmla="*/ 44830 w 114871"/>
                <a:gd name="connsiteY254" fmla="*/ 100417 h 109959"/>
                <a:gd name="connsiteX255" fmla="*/ 47307 w 114871"/>
                <a:gd name="connsiteY255" fmla="*/ 104988 h 109959"/>
                <a:gd name="connsiteX256" fmla="*/ 48259 w 114871"/>
                <a:gd name="connsiteY256" fmla="*/ 105465 h 109959"/>
                <a:gd name="connsiteX257" fmla="*/ 49879 w 114871"/>
                <a:gd name="connsiteY257" fmla="*/ 104893 h 109959"/>
                <a:gd name="connsiteX258" fmla="*/ 49879 w 114871"/>
                <a:gd name="connsiteY258" fmla="*/ 103274 h 109959"/>
                <a:gd name="connsiteX259" fmla="*/ 49879 w 114871"/>
                <a:gd name="connsiteY259" fmla="*/ 101083 h 109959"/>
                <a:gd name="connsiteX260" fmla="*/ 51593 w 114871"/>
                <a:gd name="connsiteY260" fmla="*/ 99845 h 109959"/>
                <a:gd name="connsiteX261" fmla="*/ 53308 w 114871"/>
                <a:gd name="connsiteY261" fmla="*/ 101560 h 109959"/>
                <a:gd name="connsiteX262" fmla="*/ 53308 w 114871"/>
                <a:gd name="connsiteY262" fmla="*/ 103559 h 109959"/>
                <a:gd name="connsiteX263" fmla="*/ 55689 w 114871"/>
                <a:gd name="connsiteY263" fmla="*/ 104512 h 109959"/>
                <a:gd name="connsiteX264" fmla="*/ 55689 w 114871"/>
                <a:gd name="connsiteY264" fmla="*/ 103845 h 109959"/>
                <a:gd name="connsiteX265" fmla="*/ 55117 w 114871"/>
                <a:gd name="connsiteY265" fmla="*/ 102131 h 109959"/>
                <a:gd name="connsiteX266" fmla="*/ 55117 w 114871"/>
                <a:gd name="connsiteY266" fmla="*/ 100607 h 109959"/>
                <a:gd name="connsiteX267" fmla="*/ 56832 w 114871"/>
                <a:gd name="connsiteY267" fmla="*/ 100607 h 109959"/>
                <a:gd name="connsiteX268" fmla="*/ 57499 w 114871"/>
                <a:gd name="connsiteY268" fmla="*/ 102036 h 109959"/>
                <a:gd name="connsiteX269" fmla="*/ 57499 w 114871"/>
                <a:gd name="connsiteY269" fmla="*/ 105369 h 109959"/>
                <a:gd name="connsiteX270" fmla="*/ 57499 w 114871"/>
                <a:gd name="connsiteY270" fmla="*/ 107084 h 109959"/>
                <a:gd name="connsiteX271" fmla="*/ 58737 w 114871"/>
                <a:gd name="connsiteY271" fmla="*/ 108703 h 109959"/>
                <a:gd name="connsiteX272" fmla="*/ 60166 w 114871"/>
                <a:gd name="connsiteY272" fmla="*/ 108703 h 109959"/>
                <a:gd name="connsiteX273" fmla="*/ 61213 w 114871"/>
                <a:gd name="connsiteY273" fmla="*/ 108703 h 109959"/>
                <a:gd name="connsiteX274" fmla="*/ 61213 w 114871"/>
                <a:gd name="connsiteY274" fmla="*/ 107750 h 109959"/>
                <a:gd name="connsiteX275" fmla="*/ 60547 w 114871"/>
                <a:gd name="connsiteY275" fmla="*/ 105179 h 109959"/>
                <a:gd name="connsiteX276" fmla="*/ 61309 w 114871"/>
                <a:gd name="connsiteY276" fmla="*/ 104417 h 109959"/>
                <a:gd name="connsiteX277" fmla="*/ 62261 w 114871"/>
                <a:gd name="connsiteY277" fmla="*/ 104417 h 109959"/>
                <a:gd name="connsiteX278" fmla="*/ 62928 w 114871"/>
                <a:gd name="connsiteY278" fmla="*/ 106036 h 109959"/>
                <a:gd name="connsiteX279" fmla="*/ 63404 w 114871"/>
                <a:gd name="connsiteY279" fmla="*/ 107656 h 109959"/>
                <a:gd name="connsiteX280" fmla="*/ 65404 w 114871"/>
                <a:gd name="connsiteY280" fmla="*/ 108608 h 109959"/>
                <a:gd name="connsiteX281" fmla="*/ 66166 w 114871"/>
                <a:gd name="connsiteY281" fmla="*/ 107750 h 109959"/>
                <a:gd name="connsiteX282" fmla="*/ 65595 w 114871"/>
                <a:gd name="connsiteY282" fmla="*/ 106417 h 109959"/>
                <a:gd name="connsiteX283" fmla="*/ 64261 w 114871"/>
                <a:gd name="connsiteY283" fmla="*/ 102322 h 109959"/>
                <a:gd name="connsiteX284" fmla="*/ 64804 w 114871"/>
                <a:gd name="connsiteY284" fmla="*/ 101388 h 109959"/>
                <a:gd name="connsiteX285" fmla="*/ 65023 w 114871"/>
                <a:gd name="connsiteY285" fmla="*/ 101369 h 109959"/>
                <a:gd name="connsiteX286" fmla="*/ 66071 w 114871"/>
                <a:gd name="connsiteY286" fmla="*/ 101940 h 109959"/>
                <a:gd name="connsiteX287" fmla="*/ 66071 w 114871"/>
                <a:gd name="connsiteY287" fmla="*/ 102798 h 109959"/>
                <a:gd name="connsiteX288" fmla="*/ 66071 w 114871"/>
                <a:gd name="connsiteY288" fmla="*/ 104226 h 109959"/>
                <a:gd name="connsiteX289" fmla="*/ 67214 w 114871"/>
                <a:gd name="connsiteY289" fmla="*/ 105941 h 109959"/>
                <a:gd name="connsiteX290" fmla="*/ 69405 w 114871"/>
                <a:gd name="connsiteY290" fmla="*/ 105941 h 109959"/>
                <a:gd name="connsiteX291" fmla="*/ 69405 w 114871"/>
                <a:gd name="connsiteY291" fmla="*/ 104417 h 109959"/>
                <a:gd name="connsiteX292" fmla="*/ 69405 w 114871"/>
                <a:gd name="connsiteY292" fmla="*/ 103179 h 109959"/>
                <a:gd name="connsiteX293" fmla="*/ 69405 w 114871"/>
                <a:gd name="connsiteY293" fmla="*/ 102512 h 109959"/>
                <a:gd name="connsiteX294" fmla="*/ 69405 w 114871"/>
                <a:gd name="connsiteY294" fmla="*/ 102512 h 109959"/>
                <a:gd name="connsiteX295" fmla="*/ 71691 w 114871"/>
                <a:gd name="connsiteY295" fmla="*/ 103655 h 109959"/>
                <a:gd name="connsiteX296" fmla="*/ 71691 w 114871"/>
                <a:gd name="connsiteY296" fmla="*/ 105560 h 109959"/>
                <a:gd name="connsiteX297" fmla="*/ 71691 w 114871"/>
                <a:gd name="connsiteY297" fmla="*/ 107370 h 109959"/>
                <a:gd name="connsiteX298" fmla="*/ 71691 w 114871"/>
                <a:gd name="connsiteY298" fmla="*/ 107846 h 109959"/>
                <a:gd name="connsiteX299" fmla="*/ 73120 w 114871"/>
                <a:gd name="connsiteY299" fmla="*/ 107846 h 109959"/>
                <a:gd name="connsiteX300" fmla="*/ 74072 w 114871"/>
                <a:gd name="connsiteY300" fmla="*/ 107846 h 109959"/>
                <a:gd name="connsiteX301" fmla="*/ 74786 w 114871"/>
                <a:gd name="connsiteY301" fmla="*/ 106103 h 109959"/>
                <a:gd name="connsiteX302" fmla="*/ 74644 w 114871"/>
                <a:gd name="connsiteY302" fmla="*/ 105846 h 109959"/>
                <a:gd name="connsiteX303" fmla="*/ 73501 w 114871"/>
                <a:gd name="connsiteY303" fmla="*/ 103465 h 109959"/>
                <a:gd name="connsiteX304" fmla="*/ 74072 w 114871"/>
                <a:gd name="connsiteY304" fmla="*/ 102417 h 109959"/>
                <a:gd name="connsiteX305" fmla="*/ 75691 w 114871"/>
                <a:gd name="connsiteY305" fmla="*/ 102988 h 109959"/>
                <a:gd name="connsiteX306" fmla="*/ 76168 w 114871"/>
                <a:gd name="connsiteY306" fmla="*/ 104226 h 109959"/>
                <a:gd name="connsiteX307" fmla="*/ 76168 w 114871"/>
                <a:gd name="connsiteY307" fmla="*/ 105084 h 109959"/>
                <a:gd name="connsiteX308" fmla="*/ 76930 w 114871"/>
                <a:gd name="connsiteY308" fmla="*/ 105846 h 109959"/>
                <a:gd name="connsiteX309" fmla="*/ 78644 w 114871"/>
                <a:gd name="connsiteY309" fmla="*/ 105846 h 109959"/>
                <a:gd name="connsiteX310" fmla="*/ 78644 w 114871"/>
                <a:gd name="connsiteY310" fmla="*/ 104226 h 109959"/>
                <a:gd name="connsiteX311" fmla="*/ 79597 w 114871"/>
                <a:gd name="connsiteY311" fmla="*/ 104226 h 109959"/>
                <a:gd name="connsiteX312" fmla="*/ 80740 w 114871"/>
                <a:gd name="connsiteY312" fmla="*/ 104893 h 109959"/>
                <a:gd name="connsiteX313" fmla="*/ 80740 w 114871"/>
                <a:gd name="connsiteY313" fmla="*/ 105751 h 109959"/>
                <a:gd name="connsiteX314" fmla="*/ 81311 w 114871"/>
                <a:gd name="connsiteY314" fmla="*/ 107846 h 109959"/>
                <a:gd name="connsiteX315" fmla="*/ 83407 w 114871"/>
                <a:gd name="connsiteY315" fmla="*/ 109560 h 109959"/>
                <a:gd name="connsiteX316" fmla="*/ 84931 w 114871"/>
                <a:gd name="connsiteY316" fmla="*/ 109560 h 109959"/>
                <a:gd name="connsiteX317" fmla="*/ 84169 w 114871"/>
                <a:gd name="connsiteY317" fmla="*/ 106798 h 109959"/>
                <a:gd name="connsiteX318" fmla="*/ 83502 w 114871"/>
                <a:gd name="connsiteY318" fmla="*/ 105465 h 109959"/>
                <a:gd name="connsiteX319" fmla="*/ 84169 w 114871"/>
                <a:gd name="connsiteY319" fmla="*/ 104893 h 109959"/>
                <a:gd name="connsiteX320" fmla="*/ 85216 w 114871"/>
                <a:gd name="connsiteY320" fmla="*/ 105369 h 109959"/>
                <a:gd name="connsiteX321" fmla="*/ 86169 w 114871"/>
                <a:gd name="connsiteY321" fmla="*/ 106036 h 109959"/>
                <a:gd name="connsiteX322" fmla="*/ 87312 w 114871"/>
                <a:gd name="connsiteY322" fmla="*/ 106036 h 109959"/>
                <a:gd name="connsiteX323" fmla="*/ 87883 w 114871"/>
                <a:gd name="connsiteY323" fmla="*/ 105369 h 109959"/>
                <a:gd name="connsiteX324" fmla="*/ 87883 w 114871"/>
                <a:gd name="connsiteY324" fmla="*/ 104893 h 109959"/>
                <a:gd name="connsiteX325" fmla="*/ 89026 w 114871"/>
                <a:gd name="connsiteY325" fmla="*/ 104893 h 109959"/>
                <a:gd name="connsiteX326" fmla="*/ 112172 w 114871"/>
                <a:gd name="connsiteY326" fmla="*/ 53458 h 109959"/>
                <a:gd name="connsiteX327" fmla="*/ 114839 w 114871"/>
                <a:gd name="connsiteY327" fmla="*/ 37551 h 109959"/>
                <a:gd name="connsiteX328" fmla="*/ 113696 w 114871"/>
                <a:gd name="connsiteY328" fmla="*/ 36790 h 10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114871" h="109959">
                  <a:moveTo>
                    <a:pt x="113696" y="36790"/>
                  </a:moveTo>
                  <a:cubicBezTo>
                    <a:pt x="113696" y="35551"/>
                    <a:pt x="113125" y="35742"/>
                    <a:pt x="112934" y="35170"/>
                  </a:cubicBezTo>
                  <a:cubicBezTo>
                    <a:pt x="112744" y="34599"/>
                    <a:pt x="113411" y="34218"/>
                    <a:pt x="113887" y="33742"/>
                  </a:cubicBezTo>
                  <a:cubicBezTo>
                    <a:pt x="114363" y="33265"/>
                    <a:pt x="114553" y="32694"/>
                    <a:pt x="113887" y="32313"/>
                  </a:cubicBezTo>
                  <a:cubicBezTo>
                    <a:pt x="113382" y="31932"/>
                    <a:pt x="112677" y="31932"/>
                    <a:pt x="112172" y="32313"/>
                  </a:cubicBezTo>
                  <a:cubicBezTo>
                    <a:pt x="111953" y="32713"/>
                    <a:pt x="111696" y="33094"/>
                    <a:pt x="111410" y="33456"/>
                  </a:cubicBezTo>
                  <a:cubicBezTo>
                    <a:pt x="110858" y="33799"/>
                    <a:pt x="110153" y="33799"/>
                    <a:pt x="109600" y="33456"/>
                  </a:cubicBezTo>
                  <a:cubicBezTo>
                    <a:pt x="108934" y="32979"/>
                    <a:pt x="109600" y="32313"/>
                    <a:pt x="109600" y="31932"/>
                  </a:cubicBezTo>
                  <a:lnTo>
                    <a:pt x="111410" y="30598"/>
                  </a:lnTo>
                  <a:cubicBezTo>
                    <a:pt x="111734" y="30427"/>
                    <a:pt x="112001" y="30160"/>
                    <a:pt x="112172" y="29836"/>
                  </a:cubicBezTo>
                  <a:cubicBezTo>
                    <a:pt x="112248" y="29398"/>
                    <a:pt x="112010" y="28960"/>
                    <a:pt x="111601" y="28788"/>
                  </a:cubicBezTo>
                  <a:cubicBezTo>
                    <a:pt x="111058" y="28531"/>
                    <a:pt x="110429" y="28531"/>
                    <a:pt x="109886" y="28788"/>
                  </a:cubicBezTo>
                  <a:cubicBezTo>
                    <a:pt x="109286" y="29036"/>
                    <a:pt x="108762" y="29427"/>
                    <a:pt x="108362" y="29931"/>
                  </a:cubicBezTo>
                  <a:cubicBezTo>
                    <a:pt x="107886" y="30503"/>
                    <a:pt x="107314" y="31265"/>
                    <a:pt x="106267" y="30979"/>
                  </a:cubicBezTo>
                  <a:cubicBezTo>
                    <a:pt x="105219" y="30694"/>
                    <a:pt x="105124" y="30122"/>
                    <a:pt x="105219" y="29741"/>
                  </a:cubicBezTo>
                  <a:cubicBezTo>
                    <a:pt x="105514" y="29255"/>
                    <a:pt x="106000" y="28912"/>
                    <a:pt x="106553" y="28788"/>
                  </a:cubicBezTo>
                  <a:cubicBezTo>
                    <a:pt x="107410" y="28788"/>
                    <a:pt x="108457" y="28217"/>
                    <a:pt x="108362" y="27455"/>
                  </a:cubicBezTo>
                  <a:cubicBezTo>
                    <a:pt x="107924" y="26769"/>
                    <a:pt x="107181" y="26341"/>
                    <a:pt x="106362" y="26312"/>
                  </a:cubicBezTo>
                  <a:cubicBezTo>
                    <a:pt x="105657" y="26331"/>
                    <a:pt x="104971" y="26521"/>
                    <a:pt x="104362" y="26884"/>
                  </a:cubicBezTo>
                  <a:lnTo>
                    <a:pt x="102933" y="28027"/>
                  </a:lnTo>
                  <a:cubicBezTo>
                    <a:pt x="102571" y="28179"/>
                    <a:pt x="102152" y="28179"/>
                    <a:pt x="101790" y="28027"/>
                  </a:cubicBezTo>
                  <a:cubicBezTo>
                    <a:pt x="101657" y="26941"/>
                    <a:pt x="102352" y="25921"/>
                    <a:pt x="103409" y="25645"/>
                  </a:cubicBezTo>
                  <a:cubicBezTo>
                    <a:pt x="103857" y="25607"/>
                    <a:pt x="104286" y="25445"/>
                    <a:pt x="104647" y="25169"/>
                  </a:cubicBezTo>
                  <a:cubicBezTo>
                    <a:pt x="104914" y="24997"/>
                    <a:pt x="104981" y="24635"/>
                    <a:pt x="104809" y="24379"/>
                  </a:cubicBezTo>
                  <a:cubicBezTo>
                    <a:pt x="104762" y="24312"/>
                    <a:pt x="104714" y="24255"/>
                    <a:pt x="104647" y="24217"/>
                  </a:cubicBezTo>
                  <a:lnTo>
                    <a:pt x="104076" y="24217"/>
                  </a:lnTo>
                  <a:cubicBezTo>
                    <a:pt x="103057" y="24074"/>
                    <a:pt x="102028" y="24350"/>
                    <a:pt x="101219" y="24978"/>
                  </a:cubicBezTo>
                  <a:cubicBezTo>
                    <a:pt x="101219" y="25455"/>
                    <a:pt x="100552" y="26217"/>
                    <a:pt x="99599" y="26217"/>
                  </a:cubicBezTo>
                  <a:cubicBezTo>
                    <a:pt x="99599" y="24693"/>
                    <a:pt x="100647" y="23454"/>
                    <a:pt x="102552" y="22978"/>
                  </a:cubicBezTo>
                  <a:cubicBezTo>
                    <a:pt x="103181" y="22931"/>
                    <a:pt x="103790" y="22769"/>
                    <a:pt x="104362" y="22502"/>
                  </a:cubicBezTo>
                  <a:cubicBezTo>
                    <a:pt x="104676" y="22312"/>
                    <a:pt x="104781" y="21902"/>
                    <a:pt x="104590" y="21588"/>
                  </a:cubicBezTo>
                  <a:cubicBezTo>
                    <a:pt x="104533" y="21492"/>
                    <a:pt x="104457" y="21416"/>
                    <a:pt x="104362" y="21359"/>
                  </a:cubicBezTo>
                  <a:cubicBezTo>
                    <a:pt x="103962" y="20978"/>
                    <a:pt x="103466" y="20711"/>
                    <a:pt x="102933" y="20597"/>
                  </a:cubicBezTo>
                  <a:cubicBezTo>
                    <a:pt x="101561" y="20197"/>
                    <a:pt x="100085" y="20368"/>
                    <a:pt x="98837" y="21073"/>
                  </a:cubicBezTo>
                  <a:cubicBezTo>
                    <a:pt x="97885" y="21740"/>
                    <a:pt x="97599" y="22788"/>
                    <a:pt x="96932" y="23550"/>
                  </a:cubicBezTo>
                  <a:cubicBezTo>
                    <a:pt x="96675" y="23921"/>
                    <a:pt x="96246" y="24140"/>
                    <a:pt x="95789" y="24121"/>
                  </a:cubicBezTo>
                  <a:cubicBezTo>
                    <a:pt x="95027" y="24121"/>
                    <a:pt x="94456" y="23359"/>
                    <a:pt x="94551" y="22883"/>
                  </a:cubicBezTo>
                  <a:cubicBezTo>
                    <a:pt x="94646" y="22407"/>
                    <a:pt x="95122" y="22121"/>
                    <a:pt x="95503" y="21740"/>
                  </a:cubicBezTo>
                  <a:cubicBezTo>
                    <a:pt x="95894" y="21387"/>
                    <a:pt x="95932" y="20787"/>
                    <a:pt x="95589" y="20397"/>
                  </a:cubicBezTo>
                  <a:cubicBezTo>
                    <a:pt x="95560" y="20368"/>
                    <a:pt x="95532" y="20340"/>
                    <a:pt x="95503" y="20311"/>
                  </a:cubicBezTo>
                  <a:cubicBezTo>
                    <a:pt x="94856" y="19730"/>
                    <a:pt x="93941" y="19549"/>
                    <a:pt x="93122" y="19835"/>
                  </a:cubicBezTo>
                  <a:cubicBezTo>
                    <a:pt x="92493" y="20026"/>
                    <a:pt x="91951" y="20426"/>
                    <a:pt x="91598" y="20978"/>
                  </a:cubicBezTo>
                  <a:lnTo>
                    <a:pt x="91027" y="21835"/>
                  </a:lnTo>
                  <a:cubicBezTo>
                    <a:pt x="90474" y="20673"/>
                    <a:pt x="90750" y="19283"/>
                    <a:pt x="91694" y="18406"/>
                  </a:cubicBezTo>
                  <a:cubicBezTo>
                    <a:pt x="91694" y="18406"/>
                    <a:pt x="92265" y="18406"/>
                    <a:pt x="92360" y="17549"/>
                  </a:cubicBezTo>
                  <a:cubicBezTo>
                    <a:pt x="92551" y="17263"/>
                    <a:pt x="92551" y="16882"/>
                    <a:pt x="92360" y="16596"/>
                  </a:cubicBezTo>
                  <a:lnTo>
                    <a:pt x="91694" y="16596"/>
                  </a:lnTo>
                  <a:cubicBezTo>
                    <a:pt x="90674" y="16311"/>
                    <a:pt x="89579" y="16739"/>
                    <a:pt x="89026" y="17644"/>
                  </a:cubicBezTo>
                  <a:cubicBezTo>
                    <a:pt x="88779" y="18387"/>
                    <a:pt x="88588" y="19159"/>
                    <a:pt x="88455" y="19930"/>
                  </a:cubicBezTo>
                  <a:cubicBezTo>
                    <a:pt x="88207" y="20140"/>
                    <a:pt x="87845" y="20140"/>
                    <a:pt x="87598" y="19930"/>
                  </a:cubicBezTo>
                  <a:lnTo>
                    <a:pt x="87598" y="19930"/>
                  </a:lnTo>
                  <a:cubicBezTo>
                    <a:pt x="87026" y="18692"/>
                    <a:pt x="88264" y="17644"/>
                    <a:pt x="87598" y="16311"/>
                  </a:cubicBezTo>
                  <a:cubicBezTo>
                    <a:pt x="87236" y="15415"/>
                    <a:pt x="86598" y="14653"/>
                    <a:pt x="85788" y="14120"/>
                  </a:cubicBezTo>
                  <a:cubicBezTo>
                    <a:pt x="85788" y="14120"/>
                    <a:pt x="84264" y="13168"/>
                    <a:pt x="83883" y="13548"/>
                  </a:cubicBezTo>
                  <a:lnTo>
                    <a:pt x="83883" y="14120"/>
                  </a:lnTo>
                  <a:cubicBezTo>
                    <a:pt x="83883" y="15072"/>
                    <a:pt x="84836" y="16025"/>
                    <a:pt x="85216" y="16978"/>
                  </a:cubicBezTo>
                  <a:cubicBezTo>
                    <a:pt x="85788" y="17777"/>
                    <a:pt x="85788" y="18844"/>
                    <a:pt x="85216" y="19645"/>
                  </a:cubicBezTo>
                  <a:cubicBezTo>
                    <a:pt x="84626" y="19616"/>
                    <a:pt x="84102" y="19245"/>
                    <a:pt x="83883" y="18692"/>
                  </a:cubicBezTo>
                  <a:cubicBezTo>
                    <a:pt x="83883" y="18216"/>
                    <a:pt x="83883" y="17835"/>
                    <a:pt x="83883" y="17359"/>
                  </a:cubicBezTo>
                  <a:lnTo>
                    <a:pt x="83883" y="17359"/>
                  </a:lnTo>
                  <a:cubicBezTo>
                    <a:pt x="83635" y="17016"/>
                    <a:pt x="83159" y="16939"/>
                    <a:pt x="82816" y="17187"/>
                  </a:cubicBezTo>
                  <a:cubicBezTo>
                    <a:pt x="82749" y="17235"/>
                    <a:pt x="82692" y="17292"/>
                    <a:pt x="82645" y="17359"/>
                  </a:cubicBezTo>
                  <a:cubicBezTo>
                    <a:pt x="82645" y="17359"/>
                    <a:pt x="82169" y="18216"/>
                    <a:pt x="81597" y="18120"/>
                  </a:cubicBezTo>
                  <a:cubicBezTo>
                    <a:pt x="81025" y="18025"/>
                    <a:pt x="81597" y="16120"/>
                    <a:pt x="81597" y="15072"/>
                  </a:cubicBezTo>
                  <a:cubicBezTo>
                    <a:pt x="81626" y="13225"/>
                    <a:pt x="80635" y="11501"/>
                    <a:pt x="79025" y="10596"/>
                  </a:cubicBezTo>
                  <a:lnTo>
                    <a:pt x="78168" y="10596"/>
                  </a:lnTo>
                  <a:cubicBezTo>
                    <a:pt x="77539" y="10310"/>
                    <a:pt x="76787" y="10558"/>
                    <a:pt x="76453" y="11167"/>
                  </a:cubicBezTo>
                  <a:cubicBezTo>
                    <a:pt x="76368" y="11701"/>
                    <a:pt x="76368" y="12253"/>
                    <a:pt x="76453" y="12787"/>
                  </a:cubicBezTo>
                  <a:cubicBezTo>
                    <a:pt x="76596" y="13510"/>
                    <a:pt x="76596" y="14253"/>
                    <a:pt x="76453" y="14977"/>
                  </a:cubicBezTo>
                  <a:cubicBezTo>
                    <a:pt x="76263" y="15787"/>
                    <a:pt x="75463" y="16301"/>
                    <a:pt x="74644" y="16120"/>
                  </a:cubicBezTo>
                  <a:cubicBezTo>
                    <a:pt x="73777" y="16015"/>
                    <a:pt x="73091" y="15358"/>
                    <a:pt x="72929" y="14501"/>
                  </a:cubicBezTo>
                  <a:cubicBezTo>
                    <a:pt x="72929" y="13834"/>
                    <a:pt x="72929" y="13168"/>
                    <a:pt x="72929" y="12596"/>
                  </a:cubicBezTo>
                  <a:cubicBezTo>
                    <a:pt x="72929" y="12024"/>
                    <a:pt x="71215" y="11262"/>
                    <a:pt x="70548" y="11644"/>
                  </a:cubicBezTo>
                  <a:cubicBezTo>
                    <a:pt x="70443" y="11853"/>
                    <a:pt x="70443" y="12101"/>
                    <a:pt x="70548" y="12310"/>
                  </a:cubicBezTo>
                  <a:cubicBezTo>
                    <a:pt x="70672" y="12872"/>
                    <a:pt x="70862" y="13415"/>
                    <a:pt x="71120" y="13929"/>
                  </a:cubicBezTo>
                  <a:cubicBezTo>
                    <a:pt x="71120" y="14501"/>
                    <a:pt x="71120" y="15168"/>
                    <a:pt x="71120" y="15453"/>
                  </a:cubicBezTo>
                  <a:cubicBezTo>
                    <a:pt x="70595" y="15777"/>
                    <a:pt x="69929" y="15777"/>
                    <a:pt x="69405" y="15453"/>
                  </a:cubicBezTo>
                  <a:cubicBezTo>
                    <a:pt x="68929" y="15187"/>
                    <a:pt x="68671" y="14663"/>
                    <a:pt x="68738" y="14120"/>
                  </a:cubicBezTo>
                  <a:lnTo>
                    <a:pt x="68738" y="10786"/>
                  </a:lnTo>
                  <a:cubicBezTo>
                    <a:pt x="68881" y="10224"/>
                    <a:pt x="68881" y="9634"/>
                    <a:pt x="68738" y="9072"/>
                  </a:cubicBezTo>
                  <a:cubicBezTo>
                    <a:pt x="68509" y="8414"/>
                    <a:pt x="68081" y="7843"/>
                    <a:pt x="67500" y="7453"/>
                  </a:cubicBezTo>
                  <a:lnTo>
                    <a:pt x="65976" y="6976"/>
                  </a:lnTo>
                  <a:cubicBezTo>
                    <a:pt x="65500" y="6976"/>
                    <a:pt x="65023" y="6976"/>
                    <a:pt x="64928" y="7548"/>
                  </a:cubicBezTo>
                  <a:cubicBezTo>
                    <a:pt x="64871" y="7834"/>
                    <a:pt x="64871" y="8119"/>
                    <a:pt x="64928" y="8405"/>
                  </a:cubicBezTo>
                  <a:cubicBezTo>
                    <a:pt x="65461" y="9186"/>
                    <a:pt x="65690" y="10129"/>
                    <a:pt x="65595" y="11072"/>
                  </a:cubicBezTo>
                  <a:cubicBezTo>
                    <a:pt x="65500" y="11472"/>
                    <a:pt x="65147" y="11748"/>
                    <a:pt x="64738" y="11739"/>
                  </a:cubicBezTo>
                  <a:cubicBezTo>
                    <a:pt x="64461" y="11824"/>
                    <a:pt x="64157" y="11824"/>
                    <a:pt x="63880" y="11739"/>
                  </a:cubicBezTo>
                  <a:cubicBezTo>
                    <a:pt x="63442" y="11310"/>
                    <a:pt x="63166" y="10729"/>
                    <a:pt x="63119" y="10120"/>
                  </a:cubicBezTo>
                  <a:cubicBezTo>
                    <a:pt x="63309" y="9596"/>
                    <a:pt x="63309" y="9024"/>
                    <a:pt x="63119" y="8500"/>
                  </a:cubicBezTo>
                  <a:cubicBezTo>
                    <a:pt x="62652" y="7872"/>
                    <a:pt x="61899" y="7519"/>
                    <a:pt x="61118" y="7548"/>
                  </a:cubicBezTo>
                  <a:cubicBezTo>
                    <a:pt x="60451" y="7548"/>
                    <a:pt x="60261" y="8024"/>
                    <a:pt x="60261" y="8405"/>
                  </a:cubicBezTo>
                  <a:cubicBezTo>
                    <a:pt x="60413" y="8862"/>
                    <a:pt x="60604" y="9310"/>
                    <a:pt x="60832" y="9738"/>
                  </a:cubicBezTo>
                  <a:cubicBezTo>
                    <a:pt x="61642" y="10967"/>
                    <a:pt x="62128" y="12367"/>
                    <a:pt x="62261" y="13834"/>
                  </a:cubicBezTo>
                  <a:cubicBezTo>
                    <a:pt x="62261" y="13834"/>
                    <a:pt x="62261" y="14787"/>
                    <a:pt x="61499" y="14787"/>
                  </a:cubicBezTo>
                  <a:cubicBezTo>
                    <a:pt x="61090" y="14739"/>
                    <a:pt x="60718" y="14529"/>
                    <a:pt x="60451" y="14215"/>
                  </a:cubicBezTo>
                  <a:cubicBezTo>
                    <a:pt x="60366" y="13939"/>
                    <a:pt x="60366" y="13634"/>
                    <a:pt x="60451" y="13358"/>
                  </a:cubicBezTo>
                  <a:cubicBezTo>
                    <a:pt x="60480" y="12853"/>
                    <a:pt x="60480" y="12339"/>
                    <a:pt x="60451" y="11834"/>
                  </a:cubicBezTo>
                  <a:cubicBezTo>
                    <a:pt x="60242" y="11215"/>
                    <a:pt x="59880" y="10663"/>
                    <a:pt x="59404" y="10215"/>
                  </a:cubicBezTo>
                  <a:cubicBezTo>
                    <a:pt x="58737" y="9738"/>
                    <a:pt x="57594" y="9548"/>
                    <a:pt x="57118" y="10215"/>
                  </a:cubicBezTo>
                  <a:cubicBezTo>
                    <a:pt x="56641" y="10881"/>
                    <a:pt x="57118" y="11167"/>
                    <a:pt x="57118" y="11644"/>
                  </a:cubicBezTo>
                  <a:cubicBezTo>
                    <a:pt x="57242" y="12044"/>
                    <a:pt x="57242" y="12482"/>
                    <a:pt x="57118" y="12882"/>
                  </a:cubicBezTo>
                  <a:lnTo>
                    <a:pt x="57118" y="13453"/>
                  </a:lnTo>
                  <a:lnTo>
                    <a:pt x="57118" y="13453"/>
                  </a:lnTo>
                  <a:cubicBezTo>
                    <a:pt x="56222" y="13453"/>
                    <a:pt x="55375" y="13034"/>
                    <a:pt x="54832" y="12310"/>
                  </a:cubicBezTo>
                  <a:cubicBezTo>
                    <a:pt x="54593" y="11729"/>
                    <a:pt x="54593" y="11081"/>
                    <a:pt x="54832" y="10501"/>
                  </a:cubicBezTo>
                  <a:cubicBezTo>
                    <a:pt x="55022" y="9910"/>
                    <a:pt x="55022" y="9281"/>
                    <a:pt x="54832" y="8691"/>
                  </a:cubicBezTo>
                  <a:cubicBezTo>
                    <a:pt x="54365" y="8548"/>
                    <a:pt x="53870" y="8548"/>
                    <a:pt x="53403" y="8691"/>
                  </a:cubicBezTo>
                  <a:lnTo>
                    <a:pt x="52450" y="8691"/>
                  </a:lnTo>
                  <a:cubicBezTo>
                    <a:pt x="51498" y="8691"/>
                    <a:pt x="51498" y="9929"/>
                    <a:pt x="51879" y="10691"/>
                  </a:cubicBezTo>
                  <a:cubicBezTo>
                    <a:pt x="52317" y="11453"/>
                    <a:pt x="52698" y="12253"/>
                    <a:pt x="53022" y="13072"/>
                  </a:cubicBezTo>
                  <a:cubicBezTo>
                    <a:pt x="53184" y="13406"/>
                    <a:pt x="53041" y="13806"/>
                    <a:pt x="52708" y="13958"/>
                  </a:cubicBezTo>
                  <a:cubicBezTo>
                    <a:pt x="52622" y="13996"/>
                    <a:pt x="52536" y="14025"/>
                    <a:pt x="52450" y="14025"/>
                  </a:cubicBezTo>
                  <a:cubicBezTo>
                    <a:pt x="51850" y="14120"/>
                    <a:pt x="51241" y="13901"/>
                    <a:pt x="50831" y="13453"/>
                  </a:cubicBezTo>
                  <a:cubicBezTo>
                    <a:pt x="50517" y="13158"/>
                    <a:pt x="50345" y="12739"/>
                    <a:pt x="50355" y="12310"/>
                  </a:cubicBezTo>
                  <a:cubicBezTo>
                    <a:pt x="50402" y="12024"/>
                    <a:pt x="50402" y="11739"/>
                    <a:pt x="50355" y="11453"/>
                  </a:cubicBezTo>
                  <a:cubicBezTo>
                    <a:pt x="50212" y="11110"/>
                    <a:pt x="49936" y="10834"/>
                    <a:pt x="49593" y="10691"/>
                  </a:cubicBezTo>
                  <a:cubicBezTo>
                    <a:pt x="49098" y="10272"/>
                    <a:pt x="48374" y="10272"/>
                    <a:pt x="47878" y="10691"/>
                  </a:cubicBezTo>
                  <a:cubicBezTo>
                    <a:pt x="47878" y="11167"/>
                    <a:pt x="47878" y="11739"/>
                    <a:pt x="47878" y="12310"/>
                  </a:cubicBezTo>
                  <a:cubicBezTo>
                    <a:pt x="47545" y="12463"/>
                    <a:pt x="47164" y="12463"/>
                    <a:pt x="46831" y="12310"/>
                  </a:cubicBezTo>
                  <a:cubicBezTo>
                    <a:pt x="46421" y="12205"/>
                    <a:pt x="46050" y="11967"/>
                    <a:pt x="45783" y="11644"/>
                  </a:cubicBezTo>
                  <a:cubicBezTo>
                    <a:pt x="45659" y="11367"/>
                    <a:pt x="45659" y="11062"/>
                    <a:pt x="45783" y="10786"/>
                  </a:cubicBezTo>
                  <a:cubicBezTo>
                    <a:pt x="45726" y="10091"/>
                    <a:pt x="45535" y="9405"/>
                    <a:pt x="45211" y="8786"/>
                  </a:cubicBezTo>
                  <a:cubicBezTo>
                    <a:pt x="44716" y="8005"/>
                    <a:pt x="43983" y="7405"/>
                    <a:pt x="43116" y="7071"/>
                  </a:cubicBezTo>
                  <a:cubicBezTo>
                    <a:pt x="42592" y="6881"/>
                    <a:pt x="42020" y="6881"/>
                    <a:pt x="41497" y="7071"/>
                  </a:cubicBezTo>
                  <a:cubicBezTo>
                    <a:pt x="41497" y="7071"/>
                    <a:pt x="41497" y="7071"/>
                    <a:pt x="41497" y="7071"/>
                  </a:cubicBezTo>
                  <a:cubicBezTo>
                    <a:pt x="41420" y="8034"/>
                    <a:pt x="41735" y="8995"/>
                    <a:pt x="42354" y="9738"/>
                  </a:cubicBezTo>
                  <a:cubicBezTo>
                    <a:pt x="42659" y="10158"/>
                    <a:pt x="42859" y="10653"/>
                    <a:pt x="42925" y="11167"/>
                  </a:cubicBezTo>
                  <a:cubicBezTo>
                    <a:pt x="42878" y="11444"/>
                    <a:pt x="42640" y="11644"/>
                    <a:pt x="42354" y="11644"/>
                  </a:cubicBezTo>
                  <a:cubicBezTo>
                    <a:pt x="41954" y="11624"/>
                    <a:pt x="41582" y="11453"/>
                    <a:pt x="41306" y="11167"/>
                  </a:cubicBezTo>
                  <a:cubicBezTo>
                    <a:pt x="40982" y="10901"/>
                    <a:pt x="40630" y="10681"/>
                    <a:pt x="40258" y="10501"/>
                  </a:cubicBezTo>
                  <a:cubicBezTo>
                    <a:pt x="39896" y="10348"/>
                    <a:pt x="39487" y="10348"/>
                    <a:pt x="39115" y="10501"/>
                  </a:cubicBezTo>
                  <a:cubicBezTo>
                    <a:pt x="38896" y="10710"/>
                    <a:pt x="38725" y="10967"/>
                    <a:pt x="38639" y="11262"/>
                  </a:cubicBezTo>
                  <a:lnTo>
                    <a:pt x="38639" y="11739"/>
                  </a:lnTo>
                  <a:cubicBezTo>
                    <a:pt x="38230" y="11977"/>
                    <a:pt x="37715" y="11977"/>
                    <a:pt x="37306" y="11739"/>
                  </a:cubicBezTo>
                  <a:cubicBezTo>
                    <a:pt x="36906" y="11653"/>
                    <a:pt x="36572" y="11367"/>
                    <a:pt x="36448" y="10977"/>
                  </a:cubicBezTo>
                  <a:cubicBezTo>
                    <a:pt x="36372" y="10691"/>
                    <a:pt x="36372" y="10405"/>
                    <a:pt x="36448" y="10120"/>
                  </a:cubicBezTo>
                  <a:cubicBezTo>
                    <a:pt x="36448" y="10120"/>
                    <a:pt x="36448" y="10120"/>
                    <a:pt x="37020" y="9453"/>
                  </a:cubicBezTo>
                  <a:lnTo>
                    <a:pt x="37020" y="9453"/>
                  </a:lnTo>
                  <a:cubicBezTo>
                    <a:pt x="37020" y="9453"/>
                    <a:pt x="37020" y="8786"/>
                    <a:pt x="37020" y="8691"/>
                  </a:cubicBezTo>
                  <a:cubicBezTo>
                    <a:pt x="37020" y="8595"/>
                    <a:pt x="35496" y="8691"/>
                    <a:pt x="34734" y="8691"/>
                  </a:cubicBezTo>
                  <a:cubicBezTo>
                    <a:pt x="34067" y="8995"/>
                    <a:pt x="33658" y="9672"/>
                    <a:pt x="33686" y="10405"/>
                  </a:cubicBezTo>
                  <a:cubicBezTo>
                    <a:pt x="33686" y="10405"/>
                    <a:pt x="33686" y="11072"/>
                    <a:pt x="33686" y="11358"/>
                  </a:cubicBezTo>
                  <a:cubicBezTo>
                    <a:pt x="33686" y="11644"/>
                    <a:pt x="32448" y="11358"/>
                    <a:pt x="32257" y="12120"/>
                  </a:cubicBezTo>
                  <a:lnTo>
                    <a:pt x="32257" y="12120"/>
                  </a:lnTo>
                  <a:cubicBezTo>
                    <a:pt x="32257" y="10977"/>
                    <a:pt x="31686" y="11072"/>
                    <a:pt x="31495" y="10501"/>
                  </a:cubicBezTo>
                  <a:cubicBezTo>
                    <a:pt x="31305" y="9929"/>
                    <a:pt x="31495" y="9548"/>
                    <a:pt x="32448" y="9167"/>
                  </a:cubicBezTo>
                  <a:cubicBezTo>
                    <a:pt x="32867" y="8948"/>
                    <a:pt x="33038" y="8434"/>
                    <a:pt x="32820" y="8014"/>
                  </a:cubicBezTo>
                  <a:cubicBezTo>
                    <a:pt x="32734" y="7853"/>
                    <a:pt x="32610" y="7729"/>
                    <a:pt x="32448" y="7643"/>
                  </a:cubicBezTo>
                  <a:cubicBezTo>
                    <a:pt x="31934" y="7291"/>
                    <a:pt x="31248" y="7291"/>
                    <a:pt x="30733" y="7643"/>
                  </a:cubicBezTo>
                  <a:cubicBezTo>
                    <a:pt x="30733" y="7643"/>
                    <a:pt x="30257" y="8405"/>
                    <a:pt x="29971" y="8691"/>
                  </a:cubicBezTo>
                  <a:cubicBezTo>
                    <a:pt x="29438" y="9091"/>
                    <a:pt x="28695" y="9091"/>
                    <a:pt x="28162" y="8691"/>
                  </a:cubicBezTo>
                  <a:cubicBezTo>
                    <a:pt x="27495" y="8214"/>
                    <a:pt x="28162" y="7643"/>
                    <a:pt x="28162" y="7262"/>
                  </a:cubicBezTo>
                  <a:lnTo>
                    <a:pt x="30067" y="5928"/>
                  </a:lnTo>
                  <a:cubicBezTo>
                    <a:pt x="30362" y="5747"/>
                    <a:pt x="30591" y="5481"/>
                    <a:pt x="30733" y="5167"/>
                  </a:cubicBezTo>
                  <a:cubicBezTo>
                    <a:pt x="30733" y="5167"/>
                    <a:pt x="30733" y="4404"/>
                    <a:pt x="30162" y="4214"/>
                  </a:cubicBezTo>
                  <a:cubicBezTo>
                    <a:pt x="29619" y="3966"/>
                    <a:pt x="28990" y="3966"/>
                    <a:pt x="28447" y="4214"/>
                  </a:cubicBezTo>
                  <a:cubicBezTo>
                    <a:pt x="27895" y="4481"/>
                    <a:pt x="27409" y="4871"/>
                    <a:pt x="27019" y="5357"/>
                  </a:cubicBezTo>
                  <a:cubicBezTo>
                    <a:pt x="27019" y="5928"/>
                    <a:pt x="25971" y="6690"/>
                    <a:pt x="24923" y="6405"/>
                  </a:cubicBezTo>
                  <a:cubicBezTo>
                    <a:pt x="24276" y="6310"/>
                    <a:pt x="23818" y="5719"/>
                    <a:pt x="23875" y="5071"/>
                  </a:cubicBezTo>
                  <a:cubicBezTo>
                    <a:pt x="24171" y="4643"/>
                    <a:pt x="24609" y="4338"/>
                    <a:pt x="25114" y="4214"/>
                  </a:cubicBezTo>
                  <a:cubicBezTo>
                    <a:pt x="25971" y="4214"/>
                    <a:pt x="27114" y="3643"/>
                    <a:pt x="26923" y="2880"/>
                  </a:cubicBezTo>
                  <a:cubicBezTo>
                    <a:pt x="26733" y="2119"/>
                    <a:pt x="25876" y="1833"/>
                    <a:pt x="25019" y="1833"/>
                  </a:cubicBezTo>
                  <a:cubicBezTo>
                    <a:pt x="24276" y="1757"/>
                    <a:pt x="23523" y="1966"/>
                    <a:pt x="22923" y="2404"/>
                  </a:cubicBezTo>
                  <a:cubicBezTo>
                    <a:pt x="22923" y="2404"/>
                    <a:pt x="22066" y="3166"/>
                    <a:pt x="21494" y="3452"/>
                  </a:cubicBezTo>
                  <a:cubicBezTo>
                    <a:pt x="21132" y="3605"/>
                    <a:pt x="20713" y="3605"/>
                    <a:pt x="20351" y="3452"/>
                  </a:cubicBezTo>
                  <a:cubicBezTo>
                    <a:pt x="20237" y="2357"/>
                    <a:pt x="20980" y="1356"/>
                    <a:pt x="22066" y="1166"/>
                  </a:cubicBezTo>
                  <a:cubicBezTo>
                    <a:pt x="22504" y="1033"/>
                    <a:pt x="22923" y="842"/>
                    <a:pt x="23304" y="595"/>
                  </a:cubicBezTo>
                  <a:cubicBezTo>
                    <a:pt x="23304" y="595"/>
                    <a:pt x="23304" y="-168"/>
                    <a:pt x="23304" y="-358"/>
                  </a:cubicBezTo>
                  <a:lnTo>
                    <a:pt x="22732" y="-358"/>
                  </a:lnTo>
                  <a:cubicBezTo>
                    <a:pt x="21742" y="-510"/>
                    <a:pt x="20742" y="-234"/>
                    <a:pt x="19970" y="404"/>
                  </a:cubicBezTo>
                  <a:lnTo>
                    <a:pt x="19970" y="404"/>
                  </a:lnTo>
                  <a:cubicBezTo>
                    <a:pt x="6921" y="25360"/>
                    <a:pt x="4349" y="54030"/>
                    <a:pt x="-32" y="81843"/>
                  </a:cubicBezTo>
                  <a:cubicBezTo>
                    <a:pt x="425" y="82462"/>
                    <a:pt x="1053" y="82929"/>
                    <a:pt x="1778" y="83176"/>
                  </a:cubicBezTo>
                  <a:cubicBezTo>
                    <a:pt x="2263" y="83367"/>
                    <a:pt x="2816" y="83367"/>
                    <a:pt x="3301" y="83176"/>
                  </a:cubicBezTo>
                  <a:cubicBezTo>
                    <a:pt x="3463" y="82214"/>
                    <a:pt x="3177" y="81243"/>
                    <a:pt x="2539" y="80509"/>
                  </a:cubicBezTo>
                  <a:cubicBezTo>
                    <a:pt x="2206" y="80100"/>
                    <a:pt x="1978" y="79605"/>
                    <a:pt x="1873" y="79081"/>
                  </a:cubicBezTo>
                  <a:cubicBezTo>
                    <a:pt x="1873" y="79081"/>
                    <a:pt x="1873" y="78604"/>
                    <a:pt x="2444" y="78604"/>
                  </a:cubicBezTo>
                  <a:cubicBezTo>
                    <a:pt x="2873" y="78604"/>
                    <a:pt x="3282" y="78776"/>
                    <a:pt x="3587" y="79081"/>
                  </a:cubicBezTo>
                  <a:lnTo>
                    <a:pt x="4540" y="79747"/>
                  </a:lnTo>
                  <a:cubicBezTo>
                    <a:pt x="4902" y="79900"/>
                    <a:pt x="5321" y="79900"/>
                    <a:pt x="5683" y="79747"/>
                  </a:cubicBezTo>
                  <a:cubicBezTo>
                    <a:pt x="5921" y="79538"/>
                    <a:pt x="6121" y="79281"/>
                    <a:pt x="6254" y="78985"/>
                  </a:cubicBezTo>
                  <a:lnTo>
                    <a:pt x="6254" y="78509"/>
                  </a:lnTo>
                  <a:cubicBezTo>
                    <a:pt x="6673" y="78309"/>
                    <a:pt x="7168" y="78309"/>
                    <a:pt x="7588" y="78509"/>
                  </a:cubicBezTo>
                  <a:cubicBezTo>
                    <a:pt x="8064" y="78509"/>
                    <a:pt x="8445" y="79081"/>
                    <a:pt x="8445" y="79366"/>
                  </a:cubicBezTo>
                  <a:cubicBezTo>
                    <a:pt x="8531" y="79614"/>
                    <a:pt x="8531" y="79881"/>
                    <a:pt x="8445" y="80128"/>
                  </a:cubicBezTo>
                  <a:cubicBezTo>
                    <a:pt x="8445" y="80128"/>
                    <a:pt x="7969" y="80604"/>
                    <a:pt x="7873" y="80890"/>
                  </a:cubicBezTo>
                  <a:lnTo>
                    <a:pt x="7873" y="80890"/>
                  </a:lnTo>
                  <a:cubicBezTo>
                    <a:pt x="7873" y="80890"/>
                    <a:pt x="7873" y="81462"/>
                    <a:pt x="7873" y="81652"/>
                  </a:cubicBezTo>
                  <a:cubicBezTo>
                    <a:pt x="8588" y="82043"/>
                    <a:pt x="9445" y="82043"/>
                    <a:pt x="10159" y="81652"/>
                  </a:cubicBezTo>
                  <a:cubicBezTo>
                    <a:pt x="10826" y="81347"/>
                    <a:pt x="11236" y="80671"/>
                    <a:pt x="11207" y="79938"/>
                  </a:cubicBezTo>
                  <a:cubicBezTo>
                    <a:pt x="11207" y="79938"/>
                    <a:pt x="11207" y="79175"/>
                    <a:pt x="11207" y="78985"/>
                  </a:cubicBezTo>
                  <a:cubicBezTo>
                    <a:pt x="11207" y="78795"/>
                    <a:pt x="12445" y="78985"/>
                    <a:pt x="12636" y="78223"/>
                  </a:cubicBezTo>
                  <a:lnTo>
                    <a:pt x="12636" y="78223"/>
                  </a:lnTo>
                  <a:cubicBezTo>
                    <a:pt x="12636" y="79366"/>
                    <a:pt x="13207" y="79271"/>
                    <a:pt x="13398" y="79842"/>
                  </a:cubicBezTo>
                  <a:cubicBezTo>
                    <a:pt x="13588" y="80414"/>
                    <a:pt x="12922" y="80795"/>
                    <a:pt x="12445" y="81176"/>
                  </a:cubicBezTo>
                  <a:cubicBezTo>
                    <a:pt x="12026" y="81395"/>
                    <a:pt x="11855" y="81910"/>
                    <a:pt x="12074" y="82329"/>
                  </a:cubicBezTo>
                  <a:cubicBezTo>
                    <a:pt x="12160" y="82490"/>
                    <a:pt x="12284" y="82614"/>
                    <a:pt x="12445" y="82700"/>
                  </a:cubicBezTo>
                  <a:cubicBezTo>
                    <a:pt x="12960" y="83053"/>
                    <a:pt x="13646" y="83053"/>
                    <a:pt x="14160" y="82700"/>
                  </a:cubicBezTo>
                  <a:cubicBezTo>
                    <a:pt x="14160" y="82700"/>
                    <a:pt x="14160" y="81938"/>
                    <a:pt x="14922" y="81652"/>
                  </a:cubicBezTo>
                  <a:cubicBezTo>
                    <a:pt x="15455" y="81252"/>
                    <a:pt x="16198" y="81252"/>
                    <a:pt x="16732" y="81652"/>
                  </a:cubicBezTo>
                  <a:cubicBezTo>
                    <a:pt x="17398" y="82128"/>
                    <a:pt x="16732" y="82795"/>
                    <a:pt x="16732" y="83176"/>
                  </a:cubicBezTo>
                  <a:lnTo>
                    <a:pt x="14922" y="84415"/>
                  </a:lnTo>
                  <a:cubicBezTo>
                    <a:pt x="14598" y="84586"/>
                    <a:pt x="14331" y="84852"/>
                    <a:pt x="14160" y="85176"/>
                  </a:cubicBezTo>
                  <a:cubicBezTo>
                    <a:pt x="14160" y="85176"/>
                    <a:pt x="14160" y="85938"/>
                    <a:pt x="14827" y="86224"/>
                  </a:cubicBezTo>
                  <a:cubicBezTo>
                    <a:pt x="15341" y="86462"/>
                    <a:pt x="15932" y="86462"/>
                    <a:pt x="16446" y="86224"/>
                  </a:cubicBezTo>
                  <a:cubicBezTo>
                    <a:pt x="17027" y="85919"/>
                    <a:pt x="17551" y="85491"/>
                    <a:pt x="17970" y="84986"/>
                  </a:cubicBezTo>
                  <a:cubicBezTo>
                    <a:pt x="18446" y="84415"/>
                    <a:pt x="19018" y="83748"/>
                    <a:pt x="20065" y="84033"/>
                  </a:cubicBezTo>
                  <a:cubicBezTo>
                    <a:pt x="21113" y="84319"/>
                    <a:pt x="21208" y="84891"/>
                    <a:pt x="21018" y="85272"/>
                  </a:cubicBezTo>
                  <a:cubicBezTo>
                    <a:pt x="20828" y="85653"/>
                    <a:pt x="20351" y="86034"/>
                    <a:pt x="19780" y="86224"/>
                  </a:cubicBezTo>
                  <a:cubicBezTo>
                    <a:pt x="19208" y="86415"/>
                    <a:pt x="17875" y="86796"/>
                    <a:pt x="17970" y="87463"/>
                  </a:cubicBezTo>
                  <a:cubicBezTo>
                    <a:pt x="18379" y="88177"/>
                    <a:pt x="19142" y="88615"/>
                    <a:pt x="19970" y="88606"/>
                  </a:cubicBezTo>
                  <a:cubicBezTo>
                    <a:pt x="20684" y="88682"/>
                    <a:pt x="21399" y="88482"/>
                    <a:pt x="21970" y="88034"/>
                  </a:cubicBezTo>
                  <a:cubicBezTo>
                    <a:pt x="22447" y="88034"/>
                    <a:pt x="22828" y="87272"/>
                    <a:pt x="23399" y="86986"/>
                  </a:cubicBezTo>
                  <a:cubicBezTo>
                    <a:pt x="23761" y="86834"/>
                    <a:pt x="24180" y="86834"/>
                    <a:pt x="24542" y="86986"/>
                  </a:cubicBezTo>
                  <a:cubicBezTo>
                    <a:pt x="24676" y="88072"/>
                    <a:pt x="23980" y="89091"/>
                    <a:pt x="22923" y="89367"/>
                  </a:cubicBezTo>
                  <a:cubicBezTo>
                    <a:pt x="22475" y="89406"/>
                    <a:pt x="22047" y="89567"/>
                    <a:pt x="21685" y="89844"/>
                  </a:cubicBezTo>
                  <a:cubicBezTo>
                    <a:pt x="21685" y="89844"/>
                    <a:pt x="21685" y="90606"/>
                    <a:pt x="21685" y="90796"/>
                  </a:cubicBezTo>
                  <a:lnTo>
                    <a:pt x="22256" y="90796"/>
                  </a:lnTo>
                  <a:cubicBezTo>
                    <a:pt x="23247" y="90958"/>
                    <a:pt x="24256" y="90682"/>
                    <a:pt x="25019" y="90034"/>
                  </a:cubicBezTo>
                  <a:cubicBezTo>
                    <a:pt x="25495" y="90034"/>
                    <a:pt x="25780" y="88796"/>
                    <a:pt x="26733" y="88796"/>
                  </a:cubicBezTo>
                  <a:cubicBezTo>
                    <a:pt x="26733" y="90320"/>
                    <a:pt x="25685" y="91558"/>
                    <a:pt x="23780" y="92035"/>
                  </a:cubicBezTo>
                  <a:lnTo>
                    <a:pt x="21970" y="92035"/>
                  </a:lnTo>
                  <a:cubicBezTo>
                    <a:pt x="21970" y="92035"/>
                    <a:pt x="21208" y="92701"/>
                    <a:pt x="21970" y="93178"/>
                  </a:cubicBezTo>
                  <a:cubicBezTo>
                    <a:pt x="22342" y="93597"/>
                    <a:pt x="22847" y="93873"/>
                    <a:pt x="23399" y="93940"/>
                  </a:cubicBezTo>
                  <a:cubicBezTo>
                    <a:pt x="24714" y="94483"/>
                    <a:pt x="26180" y="94483"/>
                    <a:pt x="27495" y="93940"/>
                  </a:cubicBezTo>
                  <a:cubicBezTo>
                    <a:pt x="28257" y="93244"/>
                    <a:pt x="28876" y="92406"/>
                    <a:pt x="29305" y="91463"/>
                  </a:cubicBezTo>
                  <a:cubicBezTo>
                    <a:pt x="29695" y="91263"/>
                    <a:pt x="30152" y="91263"/>
                    <a:pt x="30543" y="91463"/>
                  </a:cubicBezTo>
                  <a:cubicBezTo>
                    <a:pt x="31191" y="91511"/>
                    <a:pt x="31686" y="92054"/>
                    <a:pt x="31686" y="92701"/>
                  </a:cubicBezTo>
                  <a:cubicBezTo>
                    <a:pt x="31686" y="92701"/>
                    <a:pt x="31114" y="93463"/>
                    <a:pt x="30829" y="93844"/>
                  </a:cubicBezTo>
                  <a:cubicBezTo>
                    <a:pt x="30467" y="94216"/>
                    <a:pt x="30467" y="94807"/>
                    <a:pt x="30829" y="95178"/>
                  </a:cubicBezTo>
                  <a:cubicBezTo>
                    <a:pt x="31486" y="95740"/>
                    <a:pt x="32372" y="95959"/>
                    <a:pt x="33210" y="95749"/>
                  </a:cubicBezTo>
                  <a:cubicBezTo>
                    <a:pt x="33848" y="95530"/>
                    <a:pt x="34391" y="95092"/>
                    <a:pt x="34734" y="94511"/>
                  </a:cubicBezTo>
                  <a:lnTo>
                    <a:pt x="35305" y="93749"/>
                  </a:lnTo>
                  <a:cubicBezTo>
                    <a:pt x="35858" y="94911"/>
                    <a:pt x="35582" y="96302"/>
                    <a:pt x="34639" y="97178"/>
                  </a:cubicBezTo>
                  <a:lnTo>
                    <a:pt x="33972" y="97940"/>
                  </a:lnTo>
                  <a:cubicBezTo>
                    <a:pt x="33781" y="98225"/>
                    <a:pt x="33781" y="98607"/>
                    <a:pt x="33972" y="98892"/>
                  </a:cubicBezTo>
                  <a:cubicBezTo>
                    <a:pt x="34191" y="98968"/>
                    <a:pt x="34420" y="98968"/>
                    <a:pt x="34639" y="98892"/>
                  </a:cubicBezTo>
                  <a:cubicBezTo>
                    <a:pt x="35639" y="99168"/>
                    <a:pt x="36706" y="98788"/>
                    <a:pt x="37306" y="97940"/>
                  </a:cubicBezTo>
                  <a:cubicBezTo>
                    <a:pt x="37544" y="97159"/>
                    <a:pt x="37734" y="96359"/>
                    <a:pt x="37877" y="95559"/>
                  </a:cubicBezTo>
                  <a:cubicBezTo>
                    <a:pt x="38134" y="95292"/>
                    <a:pt x="38553" y="95292"/>
                    <a:pt x="38820" y="95549"/>
                  </a:cubicBezTo>
                  <a:cubicBezTo>
                    <a:pt x="38820" y="95549"/>
                    <a:pt x="38830" y="95559"/>
                    <a:pt x="38830" y="95559"/>
                  </a:cubicBezTo>
                  <a:lnTo>
                    <a:pt x="38830" y="95559"/>
                  </a:lnTo>
                  <a:cubicBezTo>
                    <a:pt x="39401" y="96797"/>
                    <a:pt x="38258" y="97845"/>
                    <a:pt x="38830" y="99083"/>
                  </a:cubicBezTo>
                  <a:cubicBezTo>
                    <a:pt x="39192" y="99978"/>
                    <a:pt x="39830" y="100740"/>
                    <a:pt x="40639" y="101274"/>
                  </a:cubicBezTo>
                  <a:cubicBezTo>
                    <a:pt x="41116" y="101750"/>
                    <a:pt x="42163" y="102226"/>
                    <a:pt x="42545" y="101940"/>
                  </a:cubicBezTo>
                  <a:cubicBezTo>
                    <a:pt x="42925" y="101655"/>
                    <a:pt x="42545" y="101940"/>
                    <a:pt x="42545" y="101274"/>
                  </a:cubicBezTo>
                  <a:cubicBezTo>
                    <a:pt x="42545" y="100607"/>
                    <a:pt x="41592" y="99369"/>
                    <a:pt x="41211" y="98416"/>
                  </a:cubicBezTo>
                  <a:cubicBezTo>
                    <a:pt x="40620" y="97664"/>
                    <a:pt x="40620" y="96597"/>
                    <a:pt x="41211" y="95844"/>
                  </a:cubicBezTo>
                  <a:cubicBezTo>
                    <a:pt x="41830" y="95778"/>
                    <a:pt x="42401" y="96187"/>
                    <a:pt x="42545" y="96797"/>
                  </a:cubicBezTo>
                  <a:cubicBezTo>
                    <a:pt x="42545" y="96797"/>
                    <a:pt x="42545" y="97654"/>
                    <a:pt x="42545" y="98131"/>
                  </a:cubicBezTo>
                  <a:lnTo>
                    <a:pt x="42545" y="98131"/>
                  </a:lnTo>
                  <a:cubicBezTo>
                    <a:pt x="42868" y="98473"/>
                    <a:pt x="43411" y="98483"/>
                    <a:pt x="43754" y="98159"/>
                  </a:cubicBezTo>
                  <a:cubicBezTo>
                    <a:pt x="43764" y="98149"/>
                    <a:pt x="43773" y="98140"/>
                    <a:pt x="43783" y="98131"/>
                  </a:cubicBezTo>
                  <a:cubicBezTo>
                    <a:pt x="43783" y="98131"/>
                    <a:pt x="43783" y="97273"/>
                    <a:pt x="44830" y="97369"/>
                  </a:cubicBezTo>
                  <a:cubicBezTo>
                    <a:pt x="45878" y="97464"/>
                    <a:pt x="44830" y="99464"/>
                    <a:pt x="44830" y="100417"/>
                  </a:cubicBezTo>
                  <a:cubicBezTo>
                    <a:pt x="44764" y="102274"/>
                    <a:pt x="45716" y="104026"/>
                    <a:pt x="47307" y="104988"/>
                  </a:cubicBezTo>
                  <a:lnTo>
                    <a:pt x="48259" y="105465"/>
                  </a:lnTo>
                  <a:cubicBezTo>
                    <a:pt x="48869" y="105741"/>
                    <a:pt x="49583" y="105484"/>
                    <a:pt x="49879" y="104893"/>
                  </a:cubicBezTo>
                  <a:cubicBezTo>
                    <a:pt x="49879" y="104893"/>
                    <a:pt x="49879" y="103845"/>
                    <a:pt x="49879" y="103274"/>
                  </a:cubicBezTo>
                  <a:cubicBezTo>
                    <a:pt x="49688" y="102560"/>
                    <a:pt x="49688" y="101797"/>
                    <a:pt x="49879" y="101083"/>
                  </a:cubicBezTo>
                  <a:cubicBezTo>
                    <a:pt x="50022" y="100274"/>
                    <a:pt x="50784" y="99731"/>
                    <a:pt x="51593" y="99845"/>
                  </a:cubicBezTo>
                  <a:cubicBezTo>
                    <a:pt x="52469" y="99997"/>
                    <a:pt x="53155" y="100683"/>
                    <a:pt x="53308" y="101560"/>
                  </a:cubicBezTo>
                  <a:cubicBezTo>
                    <a:pt x="53212" y="102226"/>
                    <a:pt x="53212" y="102893"/>
                    <a:pt x="53308" y="103559"/>
                  </a:cubicBezTo>
                  <a:cubicBezTo>
                    <a:pt x="53308" y="104226"/>
                    <a:pt x="55022" y="104893"/>
                    <a:pt x="55689" y="104512"/>
                  </a:cubicBezTo>
                  <a:cubicBezTo>
                    <a:pt x="55775" y="104302"/>
                    <a:pt x="55775" y="104055"/>
                    <a:pt x="55689" y="103845"/>
                  </a:cubicBezTo>
                  <a:cubicBezTo>
                    <a:pt x="55584" y="103246"/>
                    <a:pt x="55394" y="102674"/>
                    <a:pt x="55117" y="102131"/>
                  </a:cubicBezTo>
                  <a:cubicBezTo>
                    <a:pt x="54803" y="101674"/>
                    <a:pt x="54803" y="101064"/>
                    <a:pt x="55117" y="100607"/>
                  </a:cubicBezTo>
                  <a:cubicBezTo>
                    <a:pt x="55660" y="100378"/>
                    <a:pt x="56279" y="100378"/>
                    <a:pt x="56832" y="100607"/>
                  </a:cubicBezTo>
                  <a:cubicBezTo>
                    <a:pt x="57289" y="100940"/>
                    <a:pt x="57537" y="101474"/>
                    <a:pt x="57499" y="102036"/>
                  </a:cubicBezTo>
                  <a:lnTo>
                    <a:pt x="57499" y="105369"/>
                  </a:lnTo>
                  <a:cubicBezTo>
                    <a:pt x="57356" y="105931"/>
                    <a:pt x="57356" y="106522"/>
                    <a:pt x="57499" y="107084"/>
                  </a:cubicBezTo>
                  <a:cubicBezTo>
                    <a:pt x="57727" y="107741"/>
                    <a:pt x="58156" y="108313"/>
                    <a:pt x="58737" y="108703"/>
                  </a:cubicBezTo>
                  <a:cubicBezTo>
                    <a:pt x="59204" y="108827"/>
                    <a:pt x="59699" y="108827"/>
                    <a:pt x="60166" y="108703"/>
                  </a:cubicBezTo>
                  <a:cubicBezTo>
                    <a:pt x="60737" y="108703"/>
                    <a:pt x="61118" y="108703"/>
                    <a:pt x="61213" y="108703"/>
                  </a:cubicBezTo>
                  <a:cubicBezTo>
                    <a:pt x="61309" y="108703"/>
                    <a:pt x="61213" y="108132"/>
                    <a:pt x="61213" y="107750"/>
                  </a:cubicBezTo>
                  <a:cubicBezTo>
                    <a:pt x="60699" y="106998"/>
                    <a:pt x="60461" y="106084"/>
                    <a:pt x="60547" y="105179"/>
                  </a:cubicBezTo>
                  <a:cubicBezTo>
                    <a:pt x="60547" y="105179"/>
                    <a:pt x="60547" y="104417"/>
                    <a:pt x="61309" y="104417"/>
                  </a:cubicBezTo>
                  <a:lnTo>
                    <a:pt x="62261" y="104417"/>
                  </a:lnTo>
                  <a:cubicBezTo>
                    <a:pt x="62737" y="104817"/>
                    <a:pt x="62985" y="105417"/>
                    <a:pt x="62928" y="106036"/>
                  </a:cubicBezTo>
                  <a:cubicBezTo>
                    <a:pt x="62956" y="106608"/>
                    <a:pt x="63119" y="107160"/>
                    <a:pt x="63404" y="107656"/>
                  </a:cubicBezTo>
                  <a:cubicBezTo>
                    <a:pt x="63861" y="108293"/>
                    <a:pt x="64614" y="108656"/>
                    <a:pt x="65404" y="108608"/>
                  </a:cubicBezTo>
                  <a:cubicBezTo>
                    <a:pt x="65843" y="108560"/>
                    <a:pt x="66166" y="108189"/>
                    <a:pt x="66166" y="107750"/>
                  </a:cubicBezTo>
                  <a:cubicBezTo>
                    <a:pt x="66100" y="107265"/>
                    <a:pt x="65909" y="106798"/>
                    <a:pt x="65595" y="106417"/>
                  </a:cubicBezTo>
                  <a:cubicBezTo>
                    <a:pt x="64766" y="105208"/>
                    <a:pt x="64309" y="103789"/>
                    <a:pt x="64261" y="102322"/>
                  </a:cubicBezTo>
                  <a:cubicBezTo>
                    <a:pt x="64157" y="101912"/>
                    <a:pt x="64404" y="101493"/>
                    <a:pt x="64804" y="101388"/>
                  </a:cubicBezTo>
                  <a:cubicBezTo>
                    <a:pt x="64881" y="101379"/>
                    <a:pt x="64947" y="101369"/>
                    <a:pt x="65023" y="101369"/>
                  </a:cubicBezTo>
                  <a:cubicBezTo>
                    <a:pt x="65443" y="101397"/>
                    <a:pt x="65824" y="101607"/>
                    <a:pt x="66071" y="101940"/>
                  </a:cubicBezTo>
                  <a:cubicBezTo>
                    <a:pt x="66109" y="102226"/>
                    <a:pt x="66109" y="102512"/>
                    <a:pt x="66071" y="102798"/>
                  </a:cubicBezTo>
                  <a:lnTo>
                    <a:pt x="66071" y="104226"/>
                  </a:lnTo>
                  <a:cubicBezTo>
                    <a:pt x="66252" y="104903"/>
                    <a:pt x="66652" y="105512"/>
                    <a:pt x="67214" y="105941"/>
                  </a:cubicBezTo>
                  <a:cubicBezTo>
                    <a:pt x="67890" y="106351"/>
                    <a:pt x="68729" y="106351"/>
                    <a:pt x="69405" y="105941"/>
                  </a:cubicBezTo>
                  <a:cubicBezTo>
                    <a:pt x="69405" y="105941"/>
                    <a:pt x="69405" y="104988"/>
                    <a:pt x="69405" y="104417"/>
                  </a:cubicBezTo>
                  <a:cubicBezTo>
                    <a:pt x="69319" y="104008"/>
                    <a:pt x="69319" y="103589"/>
                    <a:pt x="69405" y="103179"/>
                  </a:cubicBezTo>
                  <a:cubicBezTo>
                    <a:pt x="69300" y="102969"/>
                    <a:pt x="69300" y="102722"/>
                    <a:pt x="69405" y="102512"/>
                  </a:cubicBezTo>
                  <a:lnTo>
                    <a:pt x="69405" y="102512"/>
                  </a:lnTo>
                  <a:cubicBezTo>
                    <a:pt x="70310" y="102483"/>
                    <a:pt x="71176" y="102912"/>
                    <a:pt x="71691" y="103655"/>
                  </a:cubicBezTo>
                  <a:cubicBezTo>
                    <a:pt x="71929" y="104265"/>
                    <a:pt x="71929" y="104951"/>
                    <a:pt x="71691" y="105560"/>
                  </a:cubicBezTo>
                  <a:cubicBezTo>
                    <a:pt x="71500" y="106151"/>
                    <a:pt x="71500" y="106779"/>
                    <a:pt x="71691" y="107370"/>
                  </a:cubicBezTo>
                  <a:lnTo>
                    <a:pt x="71691" y="107846"/>
                  </a:lnTo>
                  <a:cubicBezTo>
                    <a:pt x="72148" y="108027"/>
                    <a:pt x="72662" y="108027"/>
                    <a:pt x="73120" y="107846"/>
                  </a:cubicBezTo>
                  <a:lnTo>
                    <a:pt x="74072" y="107846"/>
                  </a:lnTo>
                  <a:cubicBezTo>
                    <a:pt x="74748" y="107560"/>
                    <a:pt x="75072" y="106779"/>
                    <a:pt x="74786" y="106103"/>
                  </a:cubicBezTo>
                  <a:cubicBezTo>
                    <a:pt x="74748" y="106008"/>
                    <a:pt x="74701" y="105922"/>
                    <a:pt x="74644" y="105846"/>
                  </a:cubicBezTo>
                  <a:cubicBezTo>
                    <a:pt x="74644" y="104988"/>
                    <a:pt x="73691" y="104226"/>
                    <a:pt x="73501" y="103465"/>
                  </a:cubicBezTo>
                  <a:cubicBezTo>
                    <a:pt x="73310" y="102703"/>
                    <a:pt x="73501" y="102512"/>
                    <a:pt x="74072" y="102417"/>
                  </a:cubicBezTo>
                  <a:cubicBezTo>
                    <a:pt x="74672" y="102350"/>
                    <a:pt x="75263" y="102560"/>
                    <a:pt x="75691" y="102988"/>
                  </a:cubicBezTo>
                  <a:cubicBezTo>
                    <a:pt x="75968" y="103341"/>
                    <a:pt x="76139" y="103779"/>
                    <a:pt x="76168" y="104226"/>
                  </a:cubicBezTo>
                  <a:cubicBezTo>
                    <a:pt x="76120" y="104512"/>
                    <a:pt x="76120" y="104798"/>
                    <a:pt x="76168" y="105084"/>
                  </a:cubicBezTo>
                  <a:cubicBezTo>
                    <a:pt x="76310" y="105427"/>
                    <a:pt x="76587" y="105703"/>
                    <a:pt x="76930" y="105846"/>
                  </a:cubicBezTo>
                  <a:cubicBezTo>
                    <a:pt x="77425" y="106265"/>
                    <a:pt x="78149" y="106265"/>
                    <a:pt x="78644" y="105846"/>
                  </a:cubicBezTo>
                  <a:cubicBezTo>
                    <a:pt x="78644" y="105369"/>
                    <a:pt x="78644" y="104798"/>
                    <a:pt x="78644" y="104226"/>
                  </a:cubicBezTo>
                  <a:cubicBezTo>
                    <a:pt x="78939" y="104074"/>
                    <a:pt x="79301" y="104074"/>
                    <a:pt x="79597" y="104226"/>
                  </a:cubicBezTo>
                  <a:cubicBezTo>
                    <a:pt x="80025" y="104341"/>
                    <a:pt x="80425" y="104579"/>
                    <a:pt x="80740" y="104893"/>
                  </a:cubicBezTo>
                  <a:cubicBezTo>
                    <a:pt x="80825" y="105169"/>
                    <a:pt x="80825" y="105474"/>
                    <a:pt x="80740" y="105751"/>
                  </a:cubicBezTo>
                  <a:cubicBezTo>
                    <a:pt x="80806" y="106474"/>
                    <a:pt x="80997" y="107189"/>
                    <a:pt x="81311" y="107846"/>
                  </a:cubicBezTo>
                  <a:cubicBezTo>
                    <a:pt x="81806" y="108627"/>
                    <a:pt x="82540" y="109227"/>
                    <a:pt x="83407" y="109560"/>
                  </a:cubicBezTo>
                  <a:cubicBezTo>
                    <a:pt x="83978" y="109560"/>
                    <a:pt x="84645" y="109560"/>
                    <a:pt x="84931" y="109560"/>
                  </a:cubicBezTo>
                  <a:cubicBezTo>
                    <a:pt x="85083" y="108570"/>
                    <a:pt x="84807" y="107570"/>
                    <a:pt x="84169" y="106798"/>
                  </a:cubicBezTo>
                  <a:cubicBezTo>
                    <a:pt x="83816" y="106427"/>
                    <a:pt x="83588" y="105970"/>
                    <a:pt x="83502" y="105465"/>
                  </a:cubicBezTo>
                  <a:cubicBezTo>
                    <a:pt x="83502" y="105465"/>
                    <a:pt x="83502" y="104893"/>
                    <a:pt x="84169" y="104893"/>
                  </a:cubicBezTo>
                  <a:cubicBezTo>
                    <a:pt x="84559" y="104951"/>
                    <a:pt x="84921" y="105112"/>
                    <a:pt x="85216" y="105369"/>
                  </a:cubicBezTo>
                  <a:cubicBezTo>
                    <a:pt x="85464" y="105674"/>
                    <a:pt x="85797" y="105903"/>
                    <a:pt x="86169" y="106036"/>
                  </a:cubicBezTo>
                  <a:cubicBezTo>
                    <a:pt x="86512" y="106294"/>
                    <a:pt x="86969" y="106294"/>
                    <a:pt x="87312" y="106036"/>
                  </a:cubicBezTo>
                  <a:cubicBezTo>
                    <a:pt x="87312" y="106036"/>
                    <a:pt x="87312" y="106036"/>
                    <a:pt x="87883" y="105369"/>
                  </a:cubicBezTo>
                  <a:lnTo>
                    <a:pt x="87883" y="104893"/>
                  </a:lnTo>
                  <a:cubicBezTo>
                    <a:pt x="88255" y="104750"/>
                    <a:pt x="88655" y="104750"/>
                    <a:pt x="89026" y="104893"/>
                  </a:cubicBezTo>
                  <a:cubicBezTo>
                    <a:pt x="95884" y="87558"/>
                    <a:pt x="107219" y="71460"/>
                    <a:pt x="112172" y="53458"/>
                  </a:cubicBezTo>
                  <a:cubicBezTo>
                    <a:pt x="113582" y="48258"/>
                    <a:pt x="114477" y="42933"/>
                    <a:pt x="114839" y="37551"/>
                  </a:cubicBezTo>
                  <a:cubicBezTo>
                    <a:pt x="114077" y="36504"/>
                    <a:pt x="113791" y="36408"/>
                    <a:pt x="113696" y="3679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7FC597AF-6ADE-03FD-49D0-BEB703F8D70B}"/>
                </a:ext>
              </a:extLst>
            </p:cNvPr>
            <p:cNvSpPr/>
            <p:nvPr/>
          </p:nvSpPr>
          <p:spPr>
            <a:xfrm>
              <a:off x="6782275" y="3093624"/>
              <a:ext cx="100466" cy="111828"/>
            </a:xfrm>
            <a:custGeom>
              <a:avLst/>
              <a:gdLst>
                <a:gd name="connsiteX0" fmla="*/ 16446 w 100466"/>
                <a:gd name="connsiteY0" fmla="*/ 21128 h 111828"/>
                <a:gd name="connsiteX1" fmla="*/ 9493 w 100466"/>
                <a:gd name="connsiteY1" fmla="*/ 53322 h 111828"/>
                <a:gd name="connsiteX2" fmla="*/ 8636 w 100466"/>
                <a:gd name="connsiteY2" fmla="*/ 62370 h 111828"/>
                <a:gd name="connsiteX3" fmla="*/ 4349 w 100466"/>
                <a:gd name="connsiteY3" fmla="*/ 70943 h 111828"/>
                <a:gd name="connsiteX4" fmla="*/ 1016 w 100466"/>
                <a:gd name="connsiteY4" fmla="*/ 79421 h 111828"/>
                <a:gd name="connsiteX5" fmla="*/ -32 w 100466"/>
                <a:gd name="connsiteY5" fmla="*/ 82469 h 111828"/>
                <a:gd name="connsiteX6" fmla="*/ 1301 w 100466"/>
                <a:gd name="connsiteY6" fmla="*/ 82469 h 111828"/>
                <a:gd name="connsiteX7" fmla="*/ 2159 w 100466"/>
                <a:gd name="connsiteY7" fmla="*/ 83326 h 111828"/>
                <a:gd name="connsiteX8" fmla="*/ 2159 w 100466"/>
                <a:gd name="connsiteY8" fmla="*/ 84183 h 111828"/>
                <a:gd name="connsiteX9" fmla="*/ 1492 w 100466"/>
                <a:gd name="connsiteY9" fmla="*/ 85040 h 111828"/>
                <a:gd name="connsiteX10" fmla="*/ 1492 w 100466"/>
                <a:gd name="connsiteY10" fmla="*/ 85040 h 111828"/>
                <a:gd name="connsiteX11" fmla="*/ 1492 w 100466"/>
                <a:gd name="connsiteY11" fmla="*/ 85897 h 111828"/>
                <a:gd name="connsiteX12" fmla="*/ 3968 w 100466"/>
                <a:gd name="connsiteY12" fmla="*/ 85897 h 111828"/>
                <a:gd name="connsiteX13" fmla="*/ 5016 w 100466"/>
                <a:gd name="connsiteY13" fmla="*/ 83992 h 111828"/>
                <a:gd name="connsiteX14" fmla="*/ 5016 w 100466"/>
                <a:gd name="connsiteY14" fmla="*/ 82945 h 111828"/>
                <a:gd name="connsiteX15" fmla="*/ 6445 w 100466"/>
                <a:gd name="connsiteY15" fmla="*/ 81992 h 111828"/>
                <a:gd name="connsiteX16" fmla="*/ 7207 w 100466"/>
                <a:gd name="connsiteY16" fmla="*/ 83802 h 111828"/>
                <a:gd name="connsiteX17" fmla="*/ 6254 w 100466"/>
                <a:gd name="connsiteY17" fmla="*/ 85326 h 111828"/>
                <a:gd name="connsiteX18" fmla="*/ 5949 w 100466"/>
                <a:gd name="connsiteY18" fmla="*/ 86640 h 111828"/>
                <a:gd name="connsiteX19" fmla="*/ 6254 w 100466"/>
                <a:gd name="connsiteY19" fmla="*/ 86945 h 111828"/>
                <a:gd name="connsiteX20" fmla="*/ 8064 w 100466"/>
                <a:gd name="connsiteY20" fmla="*/ 86945 h 111828"/>
                <a:gd name="connsiteX21" fmla="*/ 8826 w 100466"/>
                <a:gd name="connsiteY21" fmla="*/ 85611 h 111828"/>
                <a:gd name="connsiteX22" fmla="*/ 10731 w 100466"/>
                <a:gd name="connsiteY22" fmla="*/ 85611 h 111828"/>
                <a:gd name="connsiteX23" fmla="*/ 10731 w 100466"/>
                <a:gd name="connsiteY23" fmla="*/ 87231 h 111828"/>
                <a:gd name="connsiteX24" fmla="*/ 8826 w 100466"/>
                <a:gd name="connsiteY24" fmla="*/ 88755 h 111828"/>
                <a:gd name="connsiteX25" fmla="*/ 8064 w 100466"/>
                <a:gd name="connsiteY25" fmla="*/ 89612 h 111828"/>
                <a:gd name="connsiteX26" fmla="*/ 8731 w 100466"/>
                <a:gd name="connsiteY26" fmla="*/ 90755 h 111828"/>
                <a:gd name="connsiteX27" fmla="*/ 10445 w 100466"/>
                <a:gd name="connsiteY27" fmla="*/ 90755 h 111828"/>
                <a:gd name="connsiteX28" fmla="*/ 11969 w 100466"/>
                <a:gd name="connsiteY28" fmla="*/ 89422 h 111828"/>
                <a:gd name="connsiteX29" fmla="*/ 14160 w 100466"/>
                <a:gd name="connsiteY29" fmla="*/ 88183 h 111828"/>
                <a:gd name="connsiteX30" fmla="*/ 15208 w 100466"/>
                <a:gd name="connsiteY30" fmla="*/ 89612 h 111828"/>
                <a:gd name="connsiteX31" fmla="*/ 13874 w 100466"/>
                <a:gd name="connsiteY31" fmla="*/ 90660 h 111828"/>
                <a:gd name="connsiteX32" fmla="*/ 12064 w 100466"/>
                <a:gd name="connsiteY32" fmla="*/ 92184 h 111828"/>
                <a:gd name="connsiteX33" fmla="*/ 14065 w 100466"/>
                <a:gd name="connsiteY33" fmla="*/ 93327 h 111828"/>
                <a:gd name="connsiteX34" fmla="*/ 16160 w 100466"/>
                <a:gd name="connsiteY34" fmla="*/ 92660 h 111828"/>
                <a:gd name="connsiteX35" fmla="*/ 17684 w 100466"/>
                <a:gd name="connsiteY35" fmla="*/ 91327 h 111828"/>
                <a:gd name="connsiteX36" fmla="*/ 18827 w 100466"/>
                <a:gd name="connsiteY36" fmla="*/ 91327 h 111828"/>
                <a:gd name="connsiteX37" fmla="*/ 17113 w 100466"/>
                <a:gd name="connsiteY37" fmla="*/ 93898 h 111828"/>
                <a:gd name="connsiteX38" fmla="*/ 15875 w 100466"/>
                <a:gd name="connsiteY38" fmla="*/ 94565 h 111828"/>
                <a:gd name="connsiteX39" fmla="*/ 15875 w 100466"/>
                <a:gd name="connsiteY39" fmla="*/ 95613 h 111828"/>
                <a:gd name="connsiteX40" fmla="*/ 16541 w 100466"/>
                <a:gd name="connsiteY40" fmla="*/ 95613 h 111828"/>
                <a:gd name="connsiteX41" fmla="*/ 19399 w 100466"/>
                <a:gd name="connsiteY41" fmla="*/ 94565 h 111828"/>
                <a:gd name="connsiteX42" fmla="*/ 21113 w 100466"/>
                <a:gd name="connsiteY42" fmla="*/ 93137 h 111828"/>
                <a:gd name="connsiteX43" fmla="*/ 18065 w 100466"/>
                <a:gd name="connsiteY43" fmla="*/ 96851 h 111828"/>
                <a:gd name="connsiteX44" fmla="*/ 16255 w 100466"/>
                <a:gd name="connsiteY44" fmla="*/ 97423 h 111828"/>
                <a:gd name="connsiteX45" fmla="*/ 16255 w 100466"/>
                <a:gd name="connsiteY45" fmla="*/ 98661 h 111828"/>
                <a:gd name="connsiteX46" fmla="*/ 17779 w 100466"/>
                <a:gd name="connsiteY46" fmla="*/ 99518 h 111828"/>
                <a:gd name="connsiteX47" fmla="*/ 22066 w 100466"/>
                <a:gd name="connsiteY47" fmla="*/ 98851 h 111828"/>
                <a:gd name="connsiteX48" fmla="*/ 23971 w 100466"/>
                <a:gd name="connsiteY48" fmla="*/ 95994 h 111828"/>
                <a:gd name="connsiteX49" fmla="*/ 25209 w 100466"/>
                <a:gd name="connsiteY49" fmla="*/ 95327 h 111828"/>
                <a:gd name="connsiteX50" fmla="*/ 26447 w 100466"/>
                <a:gd name="connsiteY50" fmla="*/ 96661 h 111828"/>
                <a:gd name="connsiteX51" fmla="*/ 25495 w 100466"/>
                <a:gd name="connsiteY51" fmla="*/ 97994 h 111828"/>
                <a:gd name="connsiteX52" fmla="*/ 25447 w 100466"/>
                <a:gd name="connsiteY52" fmla="*/ 99480 h 111828"/>
                <a:gd name="connsiteX53" fmla="*/ 25495 w 100466"/>
                <a:gd name="connsiteY53" fmla="*/ 99518 h 111828"/>
                <a:gd name="connsiteX54" fmla="*/ 27971 w 100466"/>
                <a:gd name="connsiteY54" fmla="*/ 99518 h 111828"/>
                <a:gd name="connsiteX55" fmla="*/ 29495 w 100466"/>
                <a:gd name="connsiteY55" fmla="*/ 98184 h 111828"/>
                <a:gd name="connsiteX56" fmla="*/ 30067 w 100466"/>
                <a:gd name="connsiteY56" fmla="*/ 97232 h 111828"/>
                <a:gd name="connsiteX57" fmla="*/ 29495 w 100466"/>
                <a:gd name="connsiteY57" fmla="*/ 101137 h 111828"/>
                <a:gd name="connsiteX58" fmla="*/ 28828 w 100466"/>
                <a:gd name="connsiteY58" fmla="*/ 101995 h 111828"/>
                <a:gd name="connsiteX59" fmla="*/ 28828 w 100466"/>
                <a:gd name="connsiteY59" fmla="*/ 103042 h 111828"/>
                <a:gd name="connsiteX60" fmla="*/ 29591 w 100466"/>
                <a:gd name="connsiteY60" fmla="*/ 103042 h 111828"/>
                <a:gd name="connsiteX61" fmla="*/ 32258 w 100466"/>
                <a:gd name="connsiteY61" fmla="*/ 101804 h 111828"/>
                <a:gd name="connsiteX62" fmla="*/ 32829 w 100466"/>
                <a:gd name="connsiteY62" fmla="*/ 99233 h 111828"/>
                <a:gd name="connsiteX63" fmla="*/ 33524 w 100466"/>
                <a:gd name="connsiteY63" fmla="*/ 98594 h 111828"/>
                <a:gd name="connsiteX64" fmla="*/ 33781 w 100466"/>
                <a:gd name="connsiteY64" fmla="*/ 98661 h 111828"/>
                <a:gd name="connsiteX65" fmla="*/ 33781 w 100466"/>
                <a:gd name="connsiteY65" fmla="*/ 99137 h 111828"/>
                <a:gd name="connsiteX66" fmla="*/ 33781 w 100466"/>
                <a:gd name="connsiteY66" fmla="*/ 103042 h 111828"/>
                <a:gd name="connsiteX67" fmla="*/ 35686 w 100466"/>
                <a:gd name="connsiteY67" fmla="*/ 105424 h 111828"/>
                <a:gd name="connsiteX68" fmla="*/ 37782 w 100466"/>
                <a:gd name="connsiteY68" fmla="*/ 105424 h 111828"/>
                <a:gd name="connsiteX69" fmla="*/ 37782 w 100466"/>
                <a:gd name="connsiteY69" fmla="*/ 104757 h 111828"/>
                <a:gd name="connsiteX70" fmla="*/ 36353 w 100466"/>
                <a:gd name="connsiteY70" fmla="*/ 101709 h 111828"/>
                <a:gd name="connsiteX71" fmla="*/ 36353 w 100466"/>
                <a:gd name="connsiteY71" fmla="*/ 98756 h 111828"/>
                <a:gd name="connsiteX72" fmla="*/ 37687 w 100466"/>
                <a:gd name="connsiteY72" fmla="*/ 99804 h 111828"/>
                <a:gd name="connsiteX73" fmla="*/ 37687 w 100466"/>
                <a:gd name="connsiteY73" fmla="*/ 101233 h 111828"/>
                <a:gd name="connsiteX74" fmla="*/ 37687 w 100466"/>
                <a:gd name="connsiteY74" fmla="*/ 101233 h 111828"/>
                <a:gd name="connsiteX75" fmla="*/ 39020 w 100466"/>
                <a:gd name="connsiteY75" fmla="*/ 101233 h 111828"/>
                <a:gd name="connsiteX76" fmla="*/ 40068 w 100466"/>
                <a:gd name="connsiteY76" fmla="*/ 100280 h 111828"/>
                <a:gd name="connsiteX77" fmla="*/ 40068 w 100466"/>
                <a:gd name="connsiteY77" fmla="*/ 103709 h 111828"/>
                <a:gd name="connsiteX78" fmla="*/ 42830 w 100466"/>
                <a:gd name="connsiteY78" fmla="*/ 108567 h 111828"/>
                <a:gd name="connsiteX79" fmla="*/ 43783 w 100466"/>
                <a:gd name="connsiteY79" fmla="*/ 108567 h 111828"/>
                <a:gd name="connsiteX80" fmla="*/ 45488 w 100466"/>
                <a:gd name="connsiteY80" fmla="*/ 107748 h 111828"/>
                <a:gd name="connsiteX81" fmla="*/ 45497 w 100466"/>
                <a:gd name="connsiteY81" fmla="*/ 107709 h 111828"/>
                <a:gd name="connsiteX82" fmla="*/ 45497 w 100466"/>
                <a:gd name="connsiteY82" fmla="*/ 105995 h 111828"/>
                <a:gd name="connsiteX83" fmla="*/ 45497 w 100466"/>
                <a:gd name="connsiteY83" fmla="*/ 103518 h 111828"/>
                <a:gd name="connsiteX84" fmla="*/ 47307 w 100466"/>
                <a:gd name="connsiteY84" fmla="*/ 102090 h 111828"/>
                <a:gd name="connsiteX85" fmla="*/ 49117 w 100466"/>
                <a:gd name="connsiteY85" fmla="*/ 103804 h 111828"/>
                <a:gd name="connsiteX86" fmla="*/ 49117 w 100466"/>
                <a:gd name="connsiteY86" fmla="*/ 105995 h 111828"/>
                <a:gd name="connsiteX87" fmla="*/ 51593 w 100466"/>
                <a:gd name="connsiteY87" fmla="*/ 106853 h 111828"/>
                <a:gd name="connsiteX88" fmla="*/ 51593 w 100466"/>
                <a:gd name="connsiteY88" fmla="*/ 106186 h 111828"/>
                <a:gd name="connsiteX89" fmla="*/ 50927 w 100466"/>
                <a:gd name="connsiteY89" fmla="*/ 104281 h 111828"/>
                <a:gd name="connsiteX90" fmla="*/ 50927 w 100466"/>
                <a:gd name="connsiteY90" fmla="*/ 102566 h 111828"/>
                <a:gd name="connsiteX91" fmla="*/ 52641 w 100466"/>
                <a:gd name="connsiteY91" fmla="*/ 102566 h 111828"/>
                <a:gd name="connsiteX92" fmla="*/ 53403 w 100466"/>
                <a:gd name="connsiteY92" fmla="*/ 104090 h 111828"/>
                <a:gd name="connsiteX93" fmla="*/ 53403 w 100466"/>
                <a:gd name="connsiteY93" fmla="*/ 107805 h 111828"/>
                <a:gd name="connsiteX94" fmla="*/ 53403 w 100466"/>
                <a:gd name="connsiteY94" fmla="*/ 109710 h 111828"/>
                <a:gd name="connsiteX95" fmla="*/ 54832 w 100466"/>
                <a:gd name="connsiteY95" fmla="*/ 111329 h 111828"/>
                <a:gd name="connsiteX96" fmla="*/ 56451 w 100466"/>
                <a:gd name="connsiteY96" fmla="*/ 111329 h 111828"/>
                <a:gd name="connsiteX97" fmla="*/ 57499 w 100466"/>
                <a:gd name="connsiteY97" fmla="*/ 110758 h 111828"/>
                <a:gd name="connsiteX98" fmla="*/ 57022 w 100466"/>
                <a:gd name="connsiteY98" fmla="*/ 109710 h 111828"/>
                <a:gd name="connsiteX99" fmla="*/ 56261 w 100466"/>
                <a:gd name="connsiteY99" fmla="*/ 106853 h 111828"/>
                <a:gd name="connsiteX100" fmla="*/ 57118 w 100466"/>
                <a:gd name="connsiteY100" fmla="*/ 105995 h 111828"/>
                <a:gd name="connsiteX101" fmla="*/ 57975 w 100466"/>
                <a:gd name="connsiteY101" fmla="*/ 105995 h 111828"/>
                <a:gd name="connsiteX102" fmla="*/ 58832 w 100466"/>
                <a:gd name="connsiteY102" fmla="*/ 107805 h 111828"/>
                <a:gd name="connsiteX103" fmla="*/ 59404 w 100466"/>
                <a:gd name="connsiteY103" fmla="*/ 109615 h 111828"/>
                <a:gd name="connsiteX104" fmla="*/ 61499 w 100466"/>
                <a:gd name="connsiteY104" fmla="*/ 110472 h 111828"/>
                <a:gd name="connsiteX105" fmla="*/ 62280 w 100466"/>
                <a:gd name="connsiteY105" fmla="*/ 109548 h 111828"/>
                <a:gd name="connsiteX106" fmla="*/ 62261 w 100466"/>
                <a:gd name="connsiteY106" fmla="*/ 109424 h 111828"/>
                <a:gd name="connsiteX107" fmla="*/ 61595 w 100466"/>
                <a:gd name="connsiteY107" fmla="*/ 107996 h 111828"/>
                <a:gd name="connsiteX108" fmla="*/ 59975 w 100466"/>
                <a:gd name="connsiteY108" fmla="*/ 103518 h 111828"/>
                <a:gd name="connsiteX109" fmla="*/ 60394 w 100466"/>
                <a:gd name="connsiteY109" fmla="*/ 102528 h 111828"/>
                <a:gd name="connsiteX110" fmla="*/ 60737 w 100466"/>
                <a:gd name="connsiteY110" fmla="*/ 102471 h 111828"/>
                <a:gd name="connsiteX111" fmla="*/ 61880 w 100466"/>
                <a:gd name="connsiteY111" fmla="*/ 103042 h 111828"/>
                <a:gd name="connsiteX112" fmla="*/ 61880 w 100466"/>
                <a:gd name="connsiteY112" fmla="*/ 103900 h 111828"/>
                <a:gd name="connsiteX113" fmla="*/ 62356 w 100466"/>
                <a:gd name="connsiteY113" fmla="*/ 105519 h 111828"/>
                <a:gd name="connsiteX114" fmla="*/ 63595 w 100466"/>
                <a:gd name="connsiteY114" fmla="*/ 107233 h 111828"/>
                <a:gd name="connsiteX115" fmla="*/ 65881 w 100466"/>
                <a:gd name="connsiteY115" fmla="*/ 107233 h 111828"/>
                <a:gd name="connsiteX116" fmla="*/ 65881 w 100466"/>
                <a:gd name="connsiteY116" fmla="*/ 105710 h 111828"/>
                <a:gd name="connsiteX117" fmla="*/ 65309 w 100466"/>
                <a:gd name="connsiteY117" fmla="*/ 104281 h 111828"/>
                <a:gd name="connsiteX118" fmla="*/ 65309 w 100466"/>
                <a:gd name="connsiteY118" fmla="*/ 103614 h 111828"/>
                <a:gd name="connsiteX119" fmla="*/ 65309 w 100466"/>
                <a:gd name="connsiteY119" fmla="*/ 103614 h 111828"/>
                <a:gd name="connsiteX120" fmla="*/ 67691 w 100466"/>
                <a:gd name="connsiteY120" fmla="*/ 104661 h 111828"/>
                <a:gd name="connsiteX121" fmla="*/ 67691 w 100466"/>
                <a:gd name="connsiteY121" fmla="*/ 106662 h 111828"/>
                <a:gd name="connsiteX122" fmla="*/ 67691 w 100466"/>
                <a:gd name="connsiteY122" fmla="*/ 108662 h 111828"/>
                <a:gd name="connsiteX123" fmla="*/ 67691 w 100466"/>
                <a:gd name="connsiteY123" fmla="*/ 109234 h 111828"/>
                <a:gd name="connsiteX124" fmla="*/ 69214 w 100466"/>
                <a:gd name="connsiteY124" fmla="*/ 109234 h 111828"/>
                <a:gd name="connsiteX125" fmla="*/ 70262 w 100466"/>
                <a:gd name="connsiteY125" fmla="*/ 109234 h 111828"/>
                <a:gd name="connsiteX126" fmla="*/ 70262 w 100466"/>
                <a:gd name="connsiteY126" fmla="*/ 106948 h 111828"/>
                <a:gd name="connsiteX127" fmla="*/ 68929 w 100466"/>
                <a:gd name="connsiteY127" fmla="*/ 104376 h 111828"/>
                <a:gd name="connsiteX128" fmla="*/ 69176 w 100466"/>
                <a:gd name="connsiteY128" fmla="*/ 103328 h 111828"/>
                <a:gd name="connsiteX129" fmla="*/ 69405 w 100466"/>
                <a:gd name="connsiteY129" fmla="*/ 103233 h 111828"/>
                <a:gd name="connsiteX130" fmla="*/ 71653 w 100466"/>
                <a:gd name="connsiteY130" fmla="*/ 104719 h 111828"/>
                <a:gd name="connsiteX131" fmla="*/ 71691 w 100466"/>
                <a:gd name="connsiteY131" fmla="*/ 105043 h 111828"/>
                <a:gd name="connsiteX132" fmla="*/ 71691 w 100466"/>
                <a:gd name="connsiteY132" fmla="*/ 105900 h 111828"/>
                <a:gd name="connsiteX133" fmla="*/ 72548 w 100466"/>
                <a:gd name="connsiteY133" fmla="*/ 106662 h 111828"/>
                <a:gd name="connsiteX134" fmla="*/ 74263 w 100466"/>
                <a:gd name="connsiteY134" fmla="*/ 105995 h 111828"/>
                <a:gd name="connsiteX135" fmla="*/ 74263 w 100466"/>
                <a:gd name="connsiteY135" fmla="*/ 104281 h 111828"/>
                <a:gd name="connsiteX136" fmla="*/ 75311 w 100466"/>
                <a:gd name="connsiteY136" fmla="*/ 104281 h 111828"/>
                <a:gd name="connsiteX137" fmla="*/ 75882 w 100466"/>
                <a:gd name="connsiteY137" fmla="*/ 104281 h 111828"/>
                <a:gd name="connsiteX138" fmla="*/ 75882 w 100466"/>
                <a:gd name="connsiteY138" fmla="*/ 103233 h 111828"/>
                <a:gd name="connsiteX139" fmla="*/ 81121 w 100466"/>
                <a:gd name="connsiteY139" fmla="*/ 96756 h 111828"/>
                <a:gd name="connsiteX140" fmla="*/ 90646 w 100466"/>
                <a:gd name="connsiteY140" fmla="*/ 81420 h 111828"/>
                <a:gd name="connsiteX141" fmla="*/ 91789 w 100466"/>
                <a:gd name="connsiteY141" fmla="*/ 72467 h 111828"/>
                <a:gd name="connsiteX142" fmla="*/ 100076 w 100466"/>
                <a:gd name="connsiteY142" fmla="*/ 29033 h 111828"/>
                <a:gd name="connsiteX143" fmla="*/ 99218 w 100466"/>
                <a:gd name="connsiteY143" fmla="*/ 21794 h 111828"/>
                <a:gd name="connsiteX144" fmla="*/ 97409 w 100466"/>
                <a:gd name="connsiteY144" fmla="*/ 19508 h 111828"/>
                <a:gd name="connsiteX145" fmla="*/ 97409 w 100466"/>
                <a:gd name="connsiteY145" fmla="*/ 16746 h 111828"/>
                <a:gd name="connsiteX146" fmla="*/ 96170 w 100466"/>
                <a:gd name="connsiteY146" fmla="*/ 17984 h 111828"/>
                <a:gd name="connsiteX147" fmla="*/ 95122 w 100466"/>
                <a:gd name="connsiteY147" fmla="*/ 17984 h 111828"/>
                <a:gd name="connsiteX148" fmla="*/ 96551 w 100466"/>
                <a:gd name="connsiteY148" fmla="*/ 15222 h 111828"/>
                <a:gd name="connsiteX149" fmla="*/ 97694 w 100466"/>
                <a:gd name="connsiteY149" fmla="*/ 14555 h 111828"/>
                <a:gd name="connsiteX150" fmla="*/ 97809 w 100466"/>
                <a:gd name="connsiteY150" fmla="*/ 13622 h 111828"/>
                <a:gd name="connsiteX151" fmla="*/ 97694 w 100466"/>
                <a:gd name="connsiteY151" fmla="*/ 13508 h 111828"/>
                <a:gd name="connsiteX152" fmla="*/ 97123 w 100466"/>
                <a:gd name="connsiteY152" fmla="*/ 13508 h 111828"/>
                <a:gd name="connsiteX153" fmla="*/ 94456 w 100466"/>
                <a:gd name="connsiteY153" fmla="*/ 14745 h 111828"/>
                <a:gd name="connsiteX154" fmla="*/ 92932 w 100466"/>
                <a:gd name="connsiteY154" fmla="*/ 16270 h 111828"/>
                <a:gd name="connsiteX155" fmla="*/ 95694 w 100466"/>
                <a:gd name="connsiteY155" fmla="*/ 12364 h 111828"/>
                <a:gd name="connsiteX156" fmla="*/ 97313 w 100466"/>
                <a:gd name="connsiteY156" fmla="*/ 11603 h 111828"/>
                <a:gd name="connsiteX157" fmla="*/ 97437 w 100466"/>
                <a:gd name="connsiteY157" fmla="*/ 10393 h 111828"/>
                <a:gd name="connsiteX158" fmla="*/ 97313 w 100466"/>
                <a:gd name="connsiteY158" fmla="*/ 10269 h 111828"/>
                <a:gd name="connsiteX159" fmla="*/ 95885 w 100466"/>
                <a:gd name="connsiteY159" fmla="*/ 9697 h 111828"/>
                <a:gd name="connsiteX160" fmla="*/ 91979 w 100466"/>
                <a:gd name="connsiteY160" fmla="*/ 10650 h 111828"/>
                <a:gd name="connsiteX161" fmla="*/ 90265 w 100466"/>
                <a:gd name="connsiteY161" fmla="*/ 13602 h 111828"/>
                <a:gd name="connsiteX162" fmla="*/ 89122 w 100466"/>
                <a:gd name="connsiteY162" fmla="*/ 14365 h 111828"/>
                <a:gd name="connsiteX163" fmla="*/ 87979 w 100466"/>
                <a:gd name="connsiteY163" fmla="*/ 13222 h 111828"/>
                <a:gd name="connsiteX164" fmla="*/ 87979 w 100466"/>
                <a:gd name="connsiteY164" fmla="*/ 13126 h 111828"/>
                <a:gd name="connsiteX165" fmla="*/ 88836 w 100466"/>
                <a:gd name="connsiteY165" fmla="*/ 11793 h 111828"/>
                <a:gd name="connsiteX166" fmla="*/ 88836 w 100466"/>
                <a:gd name="connsiteY166" fmla="*/ 10269 h 111828"/>
                <a:gd name="connsiteX167" fmla="*/ 86455 w 100466"/>
                <a:gd name="connsiteY167" fmla="*/ 10269 h 111828"/>
                <a:gd name="connsiteX168" fmla="*/ 85121 w 100466"/>
                <a:gd name="connsiteY168" fmla="*/ 11793 h 111828"/>
                <a:gd name="connsiteX169" fmla="*/ 84550 w 100466"/>
                <a:gd name="connsiteY169" fmla="*/ 12746 h 111828"/>
                <a:gd name="connsiteX170" fmla="*/ 85026 w 100466"/>
                <a:gd name="connsiteY170" fmla="*/ 8935 h 111828"/>
                <a:gd name="connsiteX171" fmla="*/ 85693 w 100466"/>
                <a:gd name="connsiteY171" fmla="*/ 7983 h 111828"/>
                <a:gd name="connsiteX172" fmla="*/ 85693 w 100466"/>
                <a:gd name="connsiteY172" fmla="*/ 6935 h 111828"/>
                <a:gd name="connsiteX173" fmla="*/ 85026 w 100466"/>
                <a:gd name="connsiteY173" fmla="*/ 6935 h 111828"/>
                <a:gd name="connsiteX174" fmla="*/ 82454 w 100466"/>
                <a:gd name="connsiteY174" fmla="*/ 8364 h 111828"/>
                <a:gd name="connsiteX175" fmla="*/ 82454 w 100466"/>
                <a:gd name="connsiteY175" fmla="*/ 11031 h 111828"/>
                <a:gd name="connsiteX176" fmla="*/ 81549 w 100466"/>
                <a:gd name="connsiteY176" fmla="*/ 11612 h 111828"/>
                <a:gd name="connsiteX177" fmla="*/ 81502 w 100466"/>
                <a:gd name="connsiteY177" fmla="*/ 11603 h 111828"/>
                <a:gd name="connsiteX178" fmla="*/ 81502 w 100466"/>
                <a:gd name="connsiteY178" fmla="*/ 7602 h 111828"/>
                <a:gd name="connsiteX179" fmla="*/ 79692 w 100466"/>
                <a:gd name="connsiteY179" fmla="*/ 5411 h 111828"/>
                <a:gd name="connsiteX180" fmla="*/ 77787 w 100466"/>
                <a:gd name="connsiteY180" fmla="*/ 4935 h 111828"/>
                <a:gd name="connsiteX181" fmla="*/ 77787 w 100466"/>
                <a:gd name="connsiteY181" fmla="*/ 5602 h 111828"/>
                <a:gd name="connsiteX182" fmla="*/ 79120 w 100466"/>
                <a:gd name="connsiteY182" fmla="*/ 8554 h 111828"/>
                <a:gd name="connsiteX183" fmla="*/ 79120 w 100466"/>
                <a:gd name="connsiteY183" fmla="*/ 11507 h 111828"/>
                <a:gd name="connsiteX184" fmla="*/ 77882 w 100466"/>
                <a:gd name="connsiteY184" fmla="*/ 10554 h 111828"/>
                <a:gd name="connsiteX185" fmla="*/ 77882 w 100466"/>
                <a:gd name="connsiteY185" fmla="*/ 9126 h 111828"/>
                <a:gd name="connsiteX186" fmla="*/ 77882 w 100466"/>
                <a:gd name="connsiteY186" fmla="*/ 9126 h 111828"/>
                <a:gd name="connsiteX187" fmla="*/ 76739 w 100466"/>
                <a:gd name="connsiteY187" fmla="*/ 9697 h 111828"/>
                <a:gd name="connsiteX188" fmla="*/ 75692 w 100466"/>
                <a:gd name="connsiteY188" fmla="*/ 10554 h 111828"/>
                <a:gd name="connsiteX189" fmla="*/ 75692 w 100466"/>
                <a:gd name="connsiteY189" fmla="*/ 7221 h 111828"/>
                <a:gd name="connsiteX190" fmla="*/ 73120 w 100466"/>
                <a:gd name="connsiteY190" fmla="*/ 2554 h 111828"/>
                <a:gd name="connsiteX191" fmla="*/ 72262 w 100466"/>
                <a:gd name="connsiteY191" fmla="*/ 2554 h 111828"/>
                <a:gd name="connsiteX192" fmla="*/ 70643 w 100466"/>
                <a:gd name="connsiteY192" fmla="*/ 3411 h 111828"/>
                <a:gd name="connsiteX193" fmla="*/ 70643 w 100466"/>
                <a:gd name="connsiteY193" fmla="*/ 5126 h 111828"/>
                <a:gd name="connsiteX194" fmla="*/ 70643 w 100466"/>
                <a:gd name="connsiteY194" fmla="*/ 7507 h 111828"/>
                <a:gd name="connsiteX195" fmla="*/ 69024 w 100466"/>
                <a:gd name="connsiteY195" fmla="*/ 9031 h 111828"/>
                <a:gd name="connsiteX196" fmla="*/ 67310 w 100466"/>
                <a:gd name="connsiteY196" fmla="*/ 7412 h 111828"/>
                <a:gd name="connsiteX197" fmla="*/ 67310 w 100466"/>
                <a:gd name="connsiteY197" fmla="*/ 5220 h 111828"/>
                <a:gd name="connsiteX198" fmla="*/ 65024 w 100466"/>
                <a:gd name="connsiteY198" fmla="*/ 4459 h 111828"/>
                <a:gd name="connsiteX199" fmla="*/ 65024 w 100466"/>
                <a:gd name="connsiteY199" fmla="*/ 5126 h 111828"/>
                <a:gd name="connsiteX200" fmla="*/ 65500 w 100466"/>
                <a:gd name="connsiteY200" fmla="*/ 7030 h 111828"/>
                <a:gd name="connsiteX201" fmla="*/ 65500 w 100466"/>
                <a:gd name="connsiteY201" fmla="*/ 8650 h 111828"/>
                <a:gd name="connsiteX202" fmla="*/ 63880 w 100466"/>
                <a:gd name="connsiteY202" fmla="*/ 8650 h 111828"/>
                <a:gd name="connsiteX203" fmla="*/ 63309 w 100466"/>
                <a:gd name="connsiteY203" fmla="*/ 7221 h 111828"/>
                <a:gd name="connsiteX204" fmla="*/ 63309 w 100466"/>
                <a:gd name="connsiteY204" fmla="*/ 3506 h 111828"/>
                <a:gd name="connsiteX205" fmla="*/ 63309 w 100466"/>
                <a:gd name="connsiteY205" fmla="*/ 1696 h 111828"/>
                <a:gd name="connsiteX206" fmla="*/ 62071 w 100466"/>
                <a:gd name="connsiteY206" fmla="*/ 77 h 111828"/>
                <a:gd name="connsiteX207" fmla="*/ 60642 w 100466"/>
                <a:gd name="connsiteY207" fmla="*/ -399 h 111828"/>
                <a:gd name="connsiteX208" fmla="*/ 59689 w 100466"/>
                <a:gd name="connsiteY208" fmla="*/ 268 h 111828"/>
                <a:gd name="connsiteX209" fmla="*/ 59689 w 100466"/>
                <a:gd name="connsiteY209" fmla="*/ 1220 h 111828"/>
                <a:gd name="connsiteX210" fmla="*/ 60356 w 100466"/>
                <a:gd name="connsiteY210" fmla="*/ 4077 h 111828"/>
                <a:gd name="connsiteX211" fmla="*/ 59594 w 100466"/>
                <a:gd name="connsiteY211" fmla="*/ 4935 h 111828"/>
                <a:gd name="connsiteX212" fmla="*/ 58737 w 100466"/>
                <a:gd name="connsiteY212" fmla="*/ 4935 h 111828"/>
                <a:gd name="connsiteX213" fmla="*/ 57975 w 100466"/>
                <a:gd name="connsiteY213" fmla="*/ 3221 h 111828"/>
                <a:gd name="connsiteX214" fmla="*/ 57975 w 100466"/>
                <a:gd name="connsiteY214" fmla="*/ 1411 h 111828"/>
                <a:gd name="connsiteX215" fmla="*/ 55975 w 100466"/>
                <a:gd name="connsiteY215" fmla="*/ 553 h 111828"/>
                <a:gd name="connsiteX216" fmla="*/ 55213 w 100466"/>
                <a:gd name="connsiteY216" fmla="*/ 1601 h 111828"/>
                <a:gd name="connsiteX217" fmla="*/ 55784 w 100466"/>
                <a:gd name="connsiteY217" fmla="*/ 3030 h 111828"/>
                <a:gd name="connsiteX218" fmla="*/ 57213 w 100466"/>
                <a:gd name="connsiteY218" fmla="*/ 7412 h 111828"/>
                <a:gd name="connsiteX219" fmla="*/ 56451 w 100466"/>
                <a:gd name="connsiteY219" fmla="*/ 8554 h 111828"/>
                <a:gd name="connsiteX220" fmla="*/ 55403 w 100466"/>
                <a:gd name="connsiteY220" fmla="*/ 7983 h 111828"/>
                <a:gd name="connsiteX221" fmla="*/ 55403 w 100466"/>
                <a:gd name="connsiteY221" fmla="*/ 7030 h 111828"/>
                <a:gd name="connsiteX222" fmla="*/ 55403 w 100466"/>
                <a:gd name="connsiteY222" fmla="*/ 5506 h 111828"/>
                <a:gd name="connsiteX223" fmla="*/ 54355 w 100466"/>
                <a:gd name="connsiteY223" fmla="*/ 3697 h 111828"/>
                <a:gd name="connsiteX224" fmla="*/ 52260 w 100466"/>
                <a:gd name="connsiteY224" fmla="*/ 3697 h 111828"/>
                <a:gd name="connsiteX225" fmla="*/ 52260 w 100466"/>
                <a:gd name="connsiteY225" fmla="*/ 5316 h 111828"/>
                <a:gd name="connsiteX226" fmla="*/ 52260 w 100466"/>
                <a:gd name="connsiteY226" fmla="*/ 6649 h 111828"/>
                <a:gd name="connsiteX227" fmla="*/ 52260 w 100466"/>
                <a:gd name="connsiteY227" fmla="*/ 7316 h 111828"/>
                <a:gd name="connsiteX228" fmla="*/ 52260 w 100466"/>
                <a:gd name="connsiteY228" fmla="*/ 7316 h 111828"/>
                <a:gd name="connsiteX229" fmla="*/ 50069 w 100466"/>
                <a:gd name="connsiteY229" fmla="*/ 6269 h 111828"/>
                <a:gd name="connsiteX230" fmla="*/ 50069 w 100466"/>
                <a:gd name="connsiteY230" fmla="*/ 4268 h 111828"/>
                <a:gd name="connsiteX231" fmla="*/ 50069 w 100466"/>
                <a:gd name="connsiteY231" fmla="*/ 2268 h 111828"/>
                <a:gd name="connsiteX232" fmla="*/ 50069 w 100466"/>
                <a:gd name="connsiteY232" fmla="*/ 1696 h 111828"/>
                <a:gd name="connsiteX233" fmla="*/ 48641 w 100466"/>
                <a:gd name="connsiteY233" fmla="*/ 1696 h 111828"/>
                <a:gd name="connsiteX234" fmla="*/ 47783 w 100466"/>
                <a:gd name="connsiteY234" fmla="*/ 1696 h 111828"/>
                <a:gd name="connsiteX235" fmla="*/ 47117 w 100466"/>
                <a:gd name="connsiteY235" fmla="*/ 3983 h 111828"/>
                <a:gd name="connsiteX236" fmla="*/ 48260 w 100466"/>
                <a:gd name="connsiteY236" fmla="*/ 6459 h 111828"/>
                <a:gd name="connsiteX237" fmla="*/ 47774 w 100466"/>
                <a:gd name="connsiteY237" fmla="*/ 7573 h 111828"/>
                <a:gd name="connsiteX238" fmla="*/ 47688 w 100466"/>
                <a:gd name="connsiteY238" fmla="*/ 7602 h 111828"/>
                <a:gd name="connsiteX239" fmla="*/ 46164 w 100466"/>
                <a:gd name="connsiteY239" fmla="*/ 7126 h 111828"/>
                <a:gd name="connsiteX240" fmla="*/ 46164 w 100466"/>
                <a:gd name="connsiteY240" fmla="*/ 5792 h 111828"/>
                <a:gd name="connsiteX241" fmla="*/ 46164 w 100466"/>
                <a:gd name="connsiteY241" fmla="*/ 4840 h 111828"/>
                <a:gd name="connsiteX242" fmla="*/ 45402 w 100466"/>
                <a:gd name="connsiteY242" fmla="*/ 4077 h 111828"/>
                <a:gd name="connsiteX243" fmla="*/ 43783 w 100466"/>
                <a:gd name="connsiteY243" fmla="*/ 4744 h 111828"/>
                <a:gd name="connsiteX244" fmla="*/ 43783 w 100466"/>
                <a:gd name="connsiteY244" fmla="*/ 6459 h 111828"/>
                <a:gd name="connsiteX245" fmla="*/ 42735 w 100466"/>
                <a:gd name="connsiteY245" fmla="*/ 6459 h 111828"/>
                <a:gd name="connsiteX246" fmla="*/ 41687 w 100466"/>
                <a:gd name="connsiteY246" fmla="*/ 5887 h 111828"/>
                <a:gd name="connsiteX247" fmla="*/ 41687 w 100466"/>
                <a:gd name="connsiteY247" fmla="*/ 4935 h 111828"/>
                <a:gd name="connsiteX248" fmla="*/ 41211 w 100466"/>
                <a:gd name="connsiteY248" fmla="*/ 2744 h 111828"/>
                <a:gd name="connsiteX249" fmla="*/ 39116 w 100466"/>
                <a:gd name="connsiteY249" fmla="*/ 1029 h 111828"/>
                <a:gd name="connsiteX250" fmla="*/ 37592 w 100466"/>
                <a:gd name="connsiteY250" fmla="*/ 1029 h 111828"/>
                <a:gd name="connsiteX251" fmla="*/ 37592 w 100466"/>
                <a:gd name="connsiteY251" fmla="*/ 1506 h 111828"/>
                <a:gd name="connsiteX252" fmla="*/ 38353 w 100466"/>
                <a:gd name="connsiteY252" fmla="*/ 4363 h 111828"/>
                <a:gd name="connsiteX253" fmla="*/ 38925 w 100466"/>
                <a:gd name="connsiteY253" fmla="*/ 5887 h 111828"/>
                <a:gd name="connsiteX254" fmla="*/ 38353 w 100466"/>
                <a:gd name="connsiteY254" fmla="*/ 6459 h 111828"/>
                <a:gd name="connsiteX255" fmla="*/ 37306 w 100466"/>
                <a:gd name="connsiteY255" fmla="*/ 6459 h 111828"/>
                <a:gd name="connsiteX256" fmla="*/ 36353 w 100466"/>
                <a:gd name="connsiteY256" fmla="*/ 5887 h 111828"/>
                <a:gd name="connsiteX257" fmla="*/ 35210 w 100466"/>
                <a:gd name="connsiteY257" fmla="*/ 5887 h 111828"/>
                <a:gd name="connsiteX258" fmla="*/ 34639 w 100466"/>
                <a:gd name="connsiteY258" fmla="*/ 6745 h 111828"/>
                <a:gd name="connsiteX259" fmla="*/ 33305 w 100466"/>
                <a:gd name="connsiteY259" fmla="*/ 7316 h 111828"/>
                <a:gd name="connsiteX260" fmla="*/ 32543 w 100466"/>
                <a:gd name="connsiteY260" fmla="*/ 6459 h 111828"/>
                <a:gd name="connsiteX261" fmla="*/ 32543 w 100466"/>
                <a:gd name="connsiteY261" fmla="*/ 5602 h 111828"/>
                <a:gd name="connsiteX262" fmla="*/ 33210 w 100466"/>
                <a:gd name="connsiteY262" fmla="*/ 4744 h 111828"/>
                <a:gd name="connsiteX263" fmla="*/ 33210 w 100466"/>
                <a:gd name="connsiteY263" fmla="*/ 4744 h 111828"/>
                <a:gd name="connsiteX264" fmla="*/ 33210 w 100466"/>
                <a:gd name="connsiteY264" fmla="*/ 3887 h 111828"/>
                <a:gd name="connsiteX265" fmla="*/ 30924 w 100466"/>
                <a:gd name="connsiteY265" fmla="*/ 3887 h 111828"/>
                <a:gd name="connsiteX266" fmla="*/ 29876 w 100466"/>
                <a:gd name="connsiteY266" fmla="*/ 5887 h 111828"/>
                <a:gd name="connsiteX267" fmla="*/ 29876 w 100466"/>
                <a:gd name="connsiteY267" fmla="*/ 6935 h 111828"/>
                <a:gd name="connsiteX268" fmla="*/ 28447 w 100466"/>
                <a:gd name="connsiteY268" fmla="*/ 7888 h 111828"/>
                <a:gd name="connsiteX269" fmla="*/ 28447 w 100466"/>
                <a:gd name="connsiteY269" fmla="*/ 7888 h 111828"/>
                <a:gd name="connsiteX270" fmla="*/ 27781 w 100466"/>
                <a:gd name="connsiteY270" fmla="*/ 6078 h 111828"/>
                <a:gd name="connsiteX271" fmla="*/ 28733 w 100466"/>
                <a:gd name="connsiteY271" fmla="*/ 4554 h 111828"/>
                <a:gd name="connsiteX272" fmla="*/ 28876 w 100466"/>
                <a:gd name="connsiteY272" fmla="*/ 3078 h 111828"/>
                <a:gd name="connsiteX273" fmla="*/ 28733 w 100466"/>
                <a:gd name="connsiteY273" fmla="*/ 2934 h 111828"/>
                <a:gd name="connsiteX274" fmla="*/ 27019 w 100466"/>
                <a:gd name="connsiteY274" fmla="*/ 2934 h 111828"/>
                <a:gd name="connsiteX275" fmla="*/ 26257 w 100466"/>
                <a:gd name="connsiteY275" fmla="*/ 4268 h 111828"/>
                <a:gd name="connsiteX276" fmla="*/ 24447 w 100466"/>
                <a:gd name="connsiteY276" fmla="*/ 4268 h 111828"/>
                <a:gd name="connsiteX277" fmla="*/ 24447 w 100466"/>
                <a:gd name="connsiteY277" fmla="*/ 4268 h 111828"/>
                <a:gd name="connsiteX278" fmla="*/ 23780 w 100466"/>
                <a:gd name="connsiteY278" fmla="*/ 9317 h 111828"/>
                <a:gd name="connsiteX279" fmla="*/ 16446 w 100466"/>
                <a:gd name="connsiteY279" fmla="*/ 21128 h 11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00466" h="111828">
                  <a:moveTo>
                    <a:pt x="16446" y="21128"/>
                  </a:moveTo>
                  <a:cubicBezTo>
                    <a:pt x="11807" y="31224"/>
                    <a:pt x="9435" y="42216"/>
                    <a:pt x="9493" y="53322"/>
                  </a:cubicBezTo>
                  <a:cubicBezTo>
                    <a:pt x="9598" y="56360"/>
                    <a:pt x="9302" y="59408"/>
                    <a:pt x="8636" y="62370"/>
                  </a:cubicBezTo>
                  <a:cubicBezTo>
                    <a:pt x="7435" y="65342"/>
                    <a:pt x="6007" y="68210"/>
                    <a:pt x="4349" y="70943"/>
                  </a:cubicBezTo>
                  <a:cubicBezTo>
                    <a:pt x="2997" y="73667"/>
                    <a:pt x="1882" y="76506"/>
                    <a:pt x="1016" y="79421"/>
                  </a:cubicBezTo>
                  <a:lnTo>
                    <a:pt x="-32" y="82469"/>
                  </a:lnTo>
                  <a:cubicBezTo>
                    <a:pt x="377" y="82230"/>
                    <a:pt x="892" y="82230"/>
                    <a:pt x="1301" y="82469"/>
                  </a:cubicBezTo>
                  <a:cubicBezTo>
                    <a:pt x="1730" y="82564"/>
                    <a:pt x="2063" y="82897"/>
                    <a:pt x="2159" y="83326"/>
                  </a:cubicBezTo>
                  <a:cubicBezTo>
                    <a:pt x="2263" y="83602"/>
                    <a:pt x="2263" y="83907"/>
                    <a:pt x="2159" y="84183"/>
                  </a:cubicBezTo>
                  <a:lnTo>
                    <a:pt x="1492" y="85040"/>
                  </a:lnTo>
                  <a:lnTo>
                    <a:pt x="1492" y="85040"/>
                  </a:lnTo>
                  <a:cubicBezTo>
                    <a:pt x="1492" y="85040"/>
                    <a:pt x="1492" y="85707"/>
                    <a:pt x="1492" y="85897"/>
                  </a:cubicBezTo>
                  <a:cubicBezTo>
                    <a:pt x="1492" y="86088"/>
                    <a:pt x="3206" y="85897"/>
                    <a:pt x="3968" y="85897"/>
                  </a:cubicBezTo>
                  <a:cubicBezTo>
                    <a:pt x="4664" y="85526"/>
                    <a:pt x="5073" y="84783"/>
                    <a:pt x="5016" y="83992"/>
                  </a:cubicBezTo>
                  <a:cubicBezTo>
                    <a:pt x="5016" y="83992"/>
                    <a:pt x="5016" y="83230"/>
                    <a:pt x="5016" y="82945"/>
                  </a:cubicBezTo>
                  <a:cubicBezTo>
                    <a:pt x="5016" y="82659"/>
                    <a:pt x="6350" y="82945"/>
                    <a:pt x="6445" y="81992"/>
                  </a:cubicBezTo>
                  <a:cubicBezTo>
                    <a:pt x="6445" y="83326"/>
                    <a:pt x="7016" y="83135"/>
                    <a:pt x="7207" y="83802"/>
                  </a:cubicBezTo>
                  <a:cubicBezTo>
                    <a:pt x="7397" y="84468"/>
                    <a:pt x="6730" y="84850"/>
                    <a:pt x="6254" y="85326"/>
                  </a:cubicBezTo>
                  <a:cubicBezTo>
                    <a:pt x="5807" y="85602"/>
                    <a:pt x="5673" y="86193"/>
                    <a:pt x="5949" y="86640"/>
                  </a:cubicBezTo>
                  <a:cubicBezTo>
                    <a:pt x="6026" y="86764"/>
                    <a:pt x="6130" y="86869"/>
                    <a:pt x="6254" y="86945"/>
                  </a:cubicBezTo>
                  <a:cubicBezTo>
                    <a:pt x="6807" y="87288"/>
                    <a:pt x="7511" y="87288"/>
                    <a:pt x="8064" y="86945"/>
                  </a:cubicBezTo>
                  <a:cubicBezTo>
                    <a:pt x="8064" y="86945"/>
                    <a:pt x="8540" y="85993"/>
                    <a:pt x="8826" y="85611"/>
                  </a:cubicBezTo>
                  <a:cubicBezTo>
                    <a:pt x="9417" y="85269"/>
                    <a:pt x="10140" y="85269"/>
                    <a:pt x="10731" y="85611"/>
                  </a:cubicBezTo>
                  <a:cubicBezTo>
                    <a:pt x="11398" y="86088"/>
                    <a:pt x="10731" y="86754"/>
                    <a:pt x="10731" y="87231"/>
                  </a:cubicBezTo>
                  <a:lnTo>
                    <a:pt x="8826" y="88755"/>
                  </a:lnTo>
                  <a:cubicBezTo>
                    <a:pt x="8826" y="88755"/>
                    <a:pt x="8159" y="88755"/>
                    <a:pt x="8064" y="89612"/>
                  </a:cubicBezTo>
                  <a:cubicBezTo>
                    <a:pt x="7988" y="90108"/>
                    <a:pt x="8264" y="90584"/>
                    <a:pt x="8731" y="90755"/>
                  </a:cubicBezTo>
                  <a:cubicBezTo>
                    <a:pt x="9283" y="90984"/>
                    <a:pt x="9902" y="90984"/>
                    <a:pt x="10445" y="90755"/>
                  </a:cubicBezTo>
                  <a:cubicBezTo>
                    <a:pt x="11074" y="90479"/>
                    <a:pt x="11607" y="90012"/>
                    <a:pt x="11969" y="89422"/>
                  </a:cubicBezTo>
                  <a:cubicBezTo>
                    <a:pt x="12388" y="88612"/>
                    <a:pt x="13246" y="88117"/>
                    <a:pt x="14160" y="88183"/>
                  </a:cubicBezTo>
                  <a:cubicBezTo>
                    <a:pt x="14922" y="88183"/>
                    <a:pt x="15398" y="89136"/>
                    <a:pt x="15208" y="89612"/>
                  </a:cubicBezTo>
                  <a:cubicBezTo>
                    <a:pt x="14922" y="90126"/>
                    <a:pt x="14446" y="90508"/>
                    <a:pt x="13874" y="90660"/>
                  </a:cubicBezTo>
                  <a:cubicBezTo>
                    <a:pt x="13017" y="90660"/>
                    <a:pt x="11874" y="91422"/>
                    <a:pt x="12064" y="92184"/>
                  </a:cubicBezTo>
                  <a:cubicBezTo>
                    <a:pt x="12255" y="92946"/>
                    <a:pt x="13208" y="93327"/>
                    <a:pt x="14065" y="93327"/>
                  </a:cubicBezTo>
                  <a:cubicBezTo>
                    <a:pt x="14817" y="93337"/>
                    <a:pt x="15551" y="93108"/>
                    <a:pt x="16160" y="92660"/>
                  </a:cubicBezTo>
                  <a:cubicBezTo>
                    <a:pt x="16646" y="92184"/>
                    <a:pt x="17151" y="91746"/>
                    <a:pt x="17684" y="91327"/>
                  </a:cubicBezTo>
                  <a:cubicBezTo>
                    <a:pt x="18046" y="91136"/>
                    <a:pt x="18465" y="91136"/>
                    <a:pt x="18827" y="91327"/>
                  </a:cubicBezTo>
                  <a:cubicBezTo>
                    <a:pt x="18970" y="92489"/>
                    <a:pt x="18237" y="93574"/>
                    <a:pt x="17113" y="93898"/>
                  </a:cubicBezTo>
                  <a:cubicBezTo>
                    <a:pt x="16675" y="94060"/>
                    <a:pt x="16255" y="94289"/>
                    <a:pt x="15875" y="94565"/>
                  </a:cubicBezTo>
                  <a:cubicBezTo>
                    <a:pt x="15875" y="94565"/>
                    <a:pt x="15875" y="95327"/>
                    <a:pt x="15875" y="95613"/>
                  </a:cubicBezTo>
                  <a:lnTo>
                    <a:pt x="16541" y="95613"/>
                  </a:lnTo>
                  <a:cubicBezTo>
                    <a:pt x="17599" y="95689"/>
                    <a:pt x="18637" y="95308"/>
                    <a:pt x="19399" y="94565"/>
                  </a:cubicBezTo>
                  <a:cubicBezTo>
                    <a:pt x="19875" y="93993"/>
                    <a:pt x="20161" y="93232"/>
                    <a:pt x="21113" y="93137"/>
                  </a:cubicBezTo>
                  <a:cubicBezTo>
                    <a:pt x="21113" y="94851"/>
                    <a:pt x="20066" y="96279"/>
                    <a:pt x="18065" y="96851"/>
                  </a:cubicBezTo>
                  <a:cubicBezTo>
                    <a:pt x="17446" y="96985"/>
                    <a:pt x="16836" y="97175"/>
                    <a:pt x="16255" y="97423"/>
                  </a:cubicBezTo>
                  <a:cubicBezTo>
                    <a:pt x="16255" y="97423"/>
                    <a:pt x="15494" y="98184"/>
                    <a:pt x="16255" y="98661"/>
                  </a:cubicBezTo>
                  <a:cubicBezTo>
                    <a:pt x="16665" y="99090"/>
                    <a:pt x="17198" y="99385"/>
                    <a:pt x="17779" y="99518"/>
                  </a:cubicBezTo>
                  <a:cubicBezTo>
                    <a:pt x="19237" y="99870"/>
                    <a:pt x="20780" y="99633"/>
                    <a:pt x="22066" y="98851"/>
                  </a:cubicBezTo>
                  <a:cubicBezTo>
                    <a:pt x="23113" y="98089"/>
                    <a:pt x="23304" y="96946"/>
                    <a:pt x="23971" y="95994"/>
                  </a:cubicBezTo>
                  <a:cubicBezTo>
                    <a:pt x="24276" y="95613"/>
                    <a:pt x="24723" y="95375"/>
                    <a:pt x="25209" y="95327"/>
                  </a:cubicBezTo>
                  <a:cubicBezTo>
                    <a:pt x="25971" y="95327"/>
                    <a:pt x="26543" y="96185"/>
                    <a:pt x="26447" y="96661"/>
                  </a:cubicBezTo>
                  <a:cubicBezTo>
                    <a:pt x="26276" y="97194"/>
                    <a:pt x="25942" y="97661"/>
                    <a:pt x="25495" y="97994"/>
                  </a:cubicBezTo>
                  <a:cubicBezTo>
                    <a:pt x="25076" y="98394"/>
                    <a:pt x="25057" y="99051"/>
                    <a:pt x="25447" y="99480"/>
                  </a:cubicBezTo>
                  <a:cubicBezTo>
                    <a:pt x="25466" y="99490"/>
                    <a:pt x="25476" y="99509"/>
                    <a:pt x="25495" y="99518"/>
                  </a:cubicBezTo>
                  <a:cubicBezTo>
                    <a:pt x="26266" y="99947"/>
                    <a:pt x="27200" y="99947"/>
                    <a:pt x="27971" y="99518"/>
                  </a:cubicBezTo>
                  <a:cubicBezTo>
                    <a:pt x="28600" y="99233"/>
                    <a:pt x="29133" y="98766"/>
                    <a:pt x="29495" y="98184"/>
                  </a:cubicBezTo>
                  <a:lnTo>
                    <a:pt x="30067" y="97232"/>
                  </a:lnTo>
                  <a:cubicBezTo>
                    <a:pt x="30667" y="98537"/>
                    <a:pt x="30438" y="100061"/>
                    <a:pt x="29495" y="101137"/>
                  </a:cubicBezTo>
                  <a:cubicBezTo>
                    <a:pt x="29171" y="101328"/>
                    <a:pt x="28943" y="101633"/>
                    <a:pt x="28828" y="101995"/>
                  </a:cubicBezTo>
                  <a:cubicBezTo>
                    <a:pt x="28638" y="102319"/>
                    <a:pt x="28638" y="102719"/>
                    <a:pt x="28828" y="103042"/>
                  </a:cubicBezTo>
                  <a:lnTo>
                    <a:pt x="29591" y="103042"/>
                  </a:lnTo>
                  <a:cubicBezTo>
                    <a:pt x="30667" y="103328"/>
                    <a:pt x="31791" y="102814"/>
                    <a:pt x="32258" y="101804"/>
                  </a:cubicBezTo>
                  <a:cubicBezTo>
                    <a:pt x="32505" y="100956"/>
                    <a:pt x="32696" y="100099"/>
                    <a:pt x="32829" y="99233"/>
                  </a:cubicBezTo>
                  <a:cubicBezTo>
                    <a:pt x="32848" y="98861"/>
                    <a:pt x="33163" y="98575"/>
                    <a:pt x="33524" y="98594"/>
                  </a:cubicBezTo>
                  <a:cubicBezTo>
                    <a:pt x="33610" y="98604"/>
                    <a:pt x="33705" y="98623"/>
                    <a:pt x="33781" y="98661"/>
                  </a:cubicBezTo>
                  <a:cubicBezTo>
                    <a:pt x="33820" y="98814"/>
                    <a:pt x="33820" y="98985"/>
                    <a:pt x="33781" y="99137"/>
                  </a:cubicBezTo>
                  <a:cubicBezTo>
                    <a:pt x="34353" y="100470"/>
                    <a:pt x="33115" y="101709"/>
                    <a:pt x="33781" y="103042"/>
                  </a:cubicBezTo>
                  <a:cubicBezTo>
                    <a:pt x="34172" y="104004"/>
                    <a:pt x="34839" y="104824"/>
                    <a:pt x="35686" y="105424"/>
                  </a:cubicBezTo>
                  <a:cubicBezTo>
                    <a:pt x="36258" y="105424"/>
                    <a:pt x="37401" y="106376"/>
                    <a:pt x="37782" y="105424"/>
                  </a:cubicBezTo>
                  <a:cubicBezTo>
                    <a:pt x="38163" y="104471"/>
                    <a:pt x="37782" y="105424"/>
                    <a:pt x="37782" y="104757"/>
                  </a:cubicBezTo>
                  <a:cubicBezTo>
                    <a:pt x="37382" y="103709"/>
                    <a:pt x="36906" y="102690"/>
                    <a:pt x="36353" y="101709"/>
                  </a:cubicBezTo>
                  <a:cubicBezTo>
                    <a:pt x="35782" y="100804"/>
                    <a:pt x="35782" y="99661"/>
                    <a:pt x="36353" y="98756"/>
                  </a:cubicBezTo>
                  <a:cubicBezTo>
                    <a:pt x="36982" y="98775"/>
                    <a:pt x="37525" y="99204"/>
                    <a:pt x="37687" y="99804"/>
                  </a:cubicBezTo>
                  <a:cubicBezTo>
                    <a:pt x="37639" y="100280"/>
                    <a:pt x="37639" y="100756"/>
                    <a:pt x="37687" y="101233"/>
                  </a:cubicBezTo>
                  <a:lnTo>
                    <a:pt x="37687" y="101233"/>
                  </a:lnTo>
                  <a:cubicBezTo>
                    <a:pt x="38058" y="101595"/>
                    <a:pt x="38649" y="101595"/>
                    <a:pt x="39020" y="101233"/>
                  </a:cubicBezTo>
                  <a:cubicBezTo>
                    <a:pt x="39020" y="100756"/>
                    <a:pt x="39020" y="100185"/>
                    <a:pt x="40068" y="100280"/>
                  </a:cubicBezTo>
                  <a:cubicBezTo>
                    <a:pt x="41116" y="100376"/>
                    <a:pt x="40068" y="102566"/>
                    <a:pt x="40068" y="103709"/>
                  </a:cubicBezTo>
                  <a:cubicBezTo>
                    <a:pt x="40059" y="105700"/>
                    <a:pt x="41116" y="107557"/>
                    <a:pt x="42830" y="108567"/>
                  </a:cubicBezTo>
                  <a:lnTo>
                    <a:pt x="43783" y="108567"/>
                  </a:lnTo>
                  <a:cubicBezTo>
                    <a:pt x="44478" y="108815"/>
                    <a:pt x="45240" y="108443"/>
                    <a:pt x="45488" y="107748"/>
                  </a:cubicBezTo>
                  <a:cubicBezTo>
                    <a:pt x="45488" y="107738"/>
                    <a:pt x="45497" y="107729"/>
                    <a:pt x="45497" y="107709"/>
                  </a:cubicBezTo>
                  <a:cubicBezTo>
                    <a:pt x="45497" y="107233"/>
                    <a:pt x="45497" y="106567"/>
                    <a:pt x="45497" y="105995"/>
                  </a:cubicBezTo>
                  <a:cubicBezTo>
                    <a:pt x="45307" y="105176"/>
                    <a:pt x="45307" y="104338"/>
                    <a:pt x="45497" y="103518"/>
                  </a:cubicBezTo>
                  <a:cubicBezTo>
                    <a:pt x="45678" y="102671"/>
                    <a:pt x="46440" y="102071"/>
                    <a:pt x="47307" y="102090"/>
                  </a:cubicBezTo>
                  <a:cubicBezTo>
                    <a:pt x="48221" y="102204"/>
                    <a:pt x="48955" y="102899"/>
                    <a:pt x="49117" y="103804"/>
                  </a:cubicBezTo>
                  <a:cubicBezTo>
                    <a:pt x="49117" y="104567"/>
                    <a:pt x="49117" y="105328"/>
                    <a:pt x="49117" y="105995"/>
                  </a:cubicBezTo>
                  <a:cubicBezTo>
                    <a:pt x="49612" y="106862"/>
                    <a:pt x="50669" y="107224"/>
                    <a:pt x="51593" y="106853"/>
                  </a:cubicBezTo>
                  <a:cubicBezTo>
                    <a:pt x="51698" y="106643"/>
                    <a:pt x="51698" y="106395"/>
                    <a:pt x="51593" y="106186"/>
                  </a:cubicBezTo>
                  <a:cubicBezTo>
                    <a:pt x="51460" y="105528"/>
                    <a:pt x="51231" y="104881"/>
                    <a:pt x="50927" y="104281"/>
                  </a:cubicBezTo>
                  <a:cubicBezTo>
                    <a:pt x="50545" y="103776"/>
                    <a:pt x="50545" y="103071"/>
                    <a:pt x="50927" y="102566"/>
                  </a:cubicBezTo>
                  <a:cubicBezTo>
                    <a:pt x="51460" y="102280"/>
                    <a:pt x="52108" y="102280"/>
                    <a:pt x="52641" y="102566"/>
                  </a:cubicBezTo>
                  <a:cubicBezTo>
                    <a:pt x="53184" y="102871"/>
                    <a:pt x="53479" y="103471"/>
                    <a:pt x="53403" y="104090"/>
                  </a:cubicBezTo>
                  <a:lnTo>
                    <a:pt x="53403" y="107805"/>
                  </a:lnTo>
                  <a:cubicBezTo>
                    <a:pt x="53308" y="108433"/>
                    <a:pt x="53308" y="109082"/>
                    <a:pt x="53403" y="109710"/>
                  </a:cubicBezTo>
                  <a:cubicBezTo>
                    <a:pt x="53717" y="110377"/>
                    <a:pt x="54213" y="110938"/>
                    <a:pt x="54832" y="111329"/>
                  </a:cubicBezTo>
                  <a:cubicBezTo>
                    <a:pt x="55365" y="111463"/>
                    <a:pt x="55918" y="111463"/>
                    <a:pt x="56451" y="111329"/>
                  </a:cubicBezTo>
                  <a:cubicBezTo>
                    <a:pt x="56880" y="111348"/>
                    <a:pt x="57289" y="111129"/>
                    <a:pt x="57499" y="110758"/>
                  </a:cubicBezTo>
                  <a:cubicBezTo>
                    <a:pt x="57499" y="110758"/>
                    <a:pt x="57499" y="110091"/>
                    <a:pt x="57022" y="109710"/>
                  </a:cubicBezTo>
                  <a:cubicBezTo>
                    <a:pt x="56470" y="108862"/>
                    <a:pt x="56194" y="107862"/>
                    <a:pt x="56261" y="106853"/>
                  </a:cubicBezTo>
                  <a:cubicBezTo>
                    <a:pt x="56261" y="106853"/>
                    <a:pt x="56261" y="105995"/>
                    <a:pt x="57118" y="105995"/>
                  </a:cubicBezTo>
                  <a:cubicBezTo>
                    <a:pt x="57394" y="105910"/>
                    <a:pt x="57699" y="105910"/>
                    <a:pt x="57975" y="105995"/>
                  </a:cubicBezTo>
                  <a:cubicBezTo>
                    <a:pt x="58489" y="106462"/>
                    <a:pt x="58794" y="107110"/>
                    <a:pt x="58832" y="107805"/>
                  </a:cubicBezTo>
                  <a:cubicBezTo>
                    <a:pt x="58842" y="108452"/>
                    <a:pt x="59042" y="109082"/>
                    <a:pt x="59404" y="109615"/>
                  </a:cubicBezTo>
                  <a:cubicBezTo>
                    <a:pt x="59890" y="110262"/>
                    <a:pt x="60699" y="110596"/>
                    <a:pt x="61499" y="110472"/>
                  </a:cubicBezTo>
                  <a:cubicBezTo>
                    <a:pt x="61976" y="110434"/>
                    <a:pt x="62318" y="110015"/>
                    <a:pt x="62280" y="109548"/>
                  </a:cubicBezTo>
                  <a:cubicBezTo>
                    <a:pt x="62280" y="109500"/>
                    <a:pt x="62271" y="109462"/>
                    <a:pt x="62261" y="109424"/>
                  </a:cubicBezTo>
                  <a:cubicBezTo>
                    <a:pt x="62156" y="108900"/>
                    <a:pt x="61928" y="108415"/>
                    <a:pt x="61595" y="107996"/>
                  </a:cubicBezTo>
                  <a:cubicBezTo>
                    <a:pt x="60747" y="106633"/>
                    <a:pt x="60204" y="105109"/>
                    <a:pt x="59975" y="103518"/>
                  </a:cubicBezTo>
                  <a:cubicBezTo>
                    <a:pt x="59813" y="103128"/>
                    <a:pt x="60004" y="102681"/>
                    <a:pt x="60394" y="102528"/>
                  </a:cubicBezTo>
                  <a:cubicBezTo>
                    <a:pt x="60499" y="102480"/>
                    <a:pt x="60623" y="102462"/>
                    <a:pt x="60737" y="102471"/>
                  </a:cubicBezTo>
                  <a:cubicBezTo>
                    <a:pt x="61195" y="102452"/>
                    <a:pt x="61623" y="102671"/>
                    <a:pt x="61880" y="103042"/>
                  </a:cubicBezTo>
                  <a:cubicBezTo>
                    <a:pt x="61966" y="103318"/>
                    <a:pt x="61966" y="103624"/>
                    <a:pt x="61880" y="103900"/>
                  </a:cubicBezTo>
                  <a:cubicBezTo>
                    <a:pt x="61880" y="104471"/>
                    <a:pt x="61880" y="105043"/>
                    <a:pt x="62356" y="105519"/>
                  </a:cubicBezTo>
                  <a:cubicBezTo>
                    <a:pt x="62490" y="106243"/>
                    <a:pt x="62947" y="106871"/>
                    <a:pt x="63595" y="107233"/>
                  </a:cubicBezTo>
                  <a:cubicBezTo>
                    <a:pt x="64261" y="107233"/>
                    <a:pt x="65500" y="107805"/>
                    <a:pt x="65881" y="107233"/>
                  </a:cubicBezTo>
                  <a:cubicBezTo>
                    <a:pt x="66262" y="106662"/>
                    <a:pt x="65881" y="106186"/>
                    <a:pt x="65881" y="105710"/>
                  </a:cubicBezTo>
                  <a:cubicBezTo>
                    <a:pt x="65614" y="105271"/>
                    <a:pt x="65414" y="104785"/>
                    <a:pt x="65309" y="104281"/>
                  </a:cubicBezTo>
                  <a:cubicBezTo>
                    <a:pt x="65233" y="104061"/>
                    <a:pt x="65233" y="103833"/>
                    <a:pt x="65309" y="103614"/>
                  </a:cubicBezTo>
                  <a:lnTo>
                    <a:pt x="65309" y="103614"/>
                  </a:lnTo>
                  <a:cubicBezTo>
                    <a:pt x="66233" y="103481"/>
                    <a:pt x="67157" y="103890"/>
                    <a:pt x="67691" y="104661"/>
                  </a:cubicBezTo>
                  <a:cubicBezTo>
                    <a:pt x="68014" y="105290"/>
                    <a:pt x="68014" y="106033"/>
                    <a:pt x="67691" y="106662"/>
                  </a:cubicBezTo>
                  <a:cubicBezTo>
                    <a:pt x="67500" y="107319"/>
                    <a:pt x="67500" y="108005"/>
                    <a:pt x="67691" y="108662"/>
                  </a:cubicBezTo>
                  <a:lnTo>
                    <a:pt x="67691" y="109234"/>
                  </a:lnTo>
                  <a:cubicBezTo>
                    <a:pt x="68186" y="109415"/>
                    <a:pt x="68719" y="109415"/>
                    <a:pt x="69214" y="109234"/>
                  </a:cubicBezTo>
                  <a:lnTo>
                    <a:pt x="70262" y="109234"/>
                  </a:lnTo>
                  <a:cubicBezTo>
                    <a:pt x="70891" y="108605"/>
                    <a:pt x="70891" y="107576"/>
                    <a:pt x="70262" y="106948"/>
                  </a:cubicBezTo>
                  <a:cubicBezTo>
                    <a:pt x="69748" y="106129"/>
                    <a:pt x="69300" y="105271"/>
                    <a:pt x="68929" y="104376"/>
                  </a:cubicBezTo>
                  <a:cubicBezTo>
                    <a:pt x="68710" y="104014"/>
                    <a:pt x="68814" y="103547"/>
                    <a:pt x="69176" y="103328"/>
                  </a:cubicBezTo>
                  <a:cubicBezTo>
                    <a:pt x="69243" y="103281"/>
                    <a:pt x="69329" y="103252"/>
                    <a:pt x="69405" y="103233"/>
                  </a:cubicBezTo>
                  <a:cubicBezTo>
                    <a:pt x="70434" y="103023"/>
                    <a:pt x="71443" y="103690"/>
                    <a:pt x="71653" y="104719"/>
                  </a:cubicBezTo>
                  <a:cubicBezTo>
                    <a:pt x="71672" y="104824"/>
                    <a:pt x="71691" y="104928"/>
                    <a:pt x="71691" y="105043"/>
                  </a:cubicBezTo>
                  <a:cubicBezTo>
                    <a:pt x="71643" y="105328"/>
                    <a:pt x="71643" y="105614"/>
                    <a:pt x="71691" y="105900"/>
                  </a:cubicBezTo>
                  <a:cubicBezTo>
                    <a:pt x="71796" y="106300"/>
                    <a:pt x="72139" y="106605"/>
                    <a:pt x="72548" y="106662"/>
                  </a:cubicBezTo>
                  <a:cubicBezTo>
                    <a:pt x="73310" y="106662"/>
                    <a:pt x="74168" y="106662"/>
                    <a:pt x="74263" y="105995"/>
                  </a:cubicBezTo>
                  <a:cubicBezTo>
                    <a:pt x="74358" y="105424"/>
                    <a:pt x="74358" y="104852"/>
                    <a:pt x="74263" y="104281"/>
                  </a:cubicBezTo>
                  <a:cubicBezTo>
                    <a:pt x="74263" y="104281"/>
                    <a:pt x="74834" y="104281"/>
                    <a:pt x="75311" y="104281"/>
                  </a:cubicBezTo>
                  <a:lnTo>
                    <a:pt x="75882" y="104281"/>
                  </a:lnTo>
                  <a:cubicBezTo>
                    <a:pt x="75882" y="104281"/>
                    <a:pt x="75882" y="103614"/>
                    <a:pt x="75882" y="103233"/>
                  </a:cubicBezTo>
                  <a:cubicBezTo>
                    <a:pt x="77063" y="100671"/>
                    <a:pt x="78863" y="98442"/>
                    <a:pt x="81121" y="96756"/>
                  </a:cubicBezTo>
                  <a:cubicBezTo>
                    <a:pt x="85664" y="92631"/>
                    <a:pt x="88960" y="87317"/>
                    <a:pt x="90646" y="81420"/>
                  </a:cubicBezTo>
                  <a:cubicBezTo>
                    <a:pt x="91217" y="78468"/>
                    <a:pt x="91598" y="75477"/>
                    <a:pt x="91789" y="72467"/>
                  </a:cubicBezTo>
                  <a:cubicBezTo>
                    <a:pt x="93218" y="57799"/>
                    <a:pt x="97504" y="43892"/>
                    <a:pt x="100076" y="29033"/>
                  </a:cubicBezTo>
                  <a:cubicBezTo>
                    <a:pt x="100761" y="26605"/>
                    <a:pt x="100456" y="23994"/>
                    <a:pt x="99218" y="21794"/>
                  </a:cubicBezTo>
                  <a:cubicBezTo>
                    <a:pt x="98647" y="20937"/>
                    <a:pt x="97789" y="20365"/>
                    <a:pt x="97409" y="19508"/>
                  </a:cubicBezTo>
                  <a:cubicBezTo>
                    <a:pt x="97075" y="18622"/>
                    <a:pt x="97075" y="17632"/>
                    <a:pt x="97409" y="16746"/>
                  </a:cubicBezTo>
                  <a:cubicBezTo>
                    <a:pt x="97409" y="16746"/>
                    <a:pt x="96646" y="17603"/>
                    <a:pt x="96170" y="17984"/>
                  </a:cubicBezTo>
                  <a:cubicBezTo>
                    <a:pt x="95865" y="18223"/>
                    <a:pt x="95427" y="18223"/>
                    <a:pt x="95122" y="17984"/>
                  </a:cubicBezTo>
                  <a:cubicBezTo>
                    <a:pt x="94989" y="16860"/>
                    <a:pt x="95551" y="15765"/>
                    <a:pt x="96551" y="15222"/>
                  </a:cubicBezTo>
                  <a:cubicBezTo>
                    <a:pt x="96980" y="15108"/>
                    <a:pt x="97380" y="14869"/>
                    <a:pt x="97694" y="14555"/>
                  </a:cubicBezTo>
                  <a:cubicBezTo>
                    <a:pt x="97980" y="14327"/>
                    <a:pt x="98037" y="13908"/>
                    <a:pt x="97809" y="13622"/>
                  </a:cubicBezTo>
                  <a:cubicBezTo>
                    <a:pt x="97770" y="13574"/>
                    <a:pt x="97732" y="13536"/>
                    <a:pt x="97694" y="13508"/>
                  </a:cubicBezTo>
                  <a:lnTo>
                    <a:pt x="97123" y="13508"/>
                  </a:lnTo>
                  <a:cubicBezTo>
                    <a:pt x="96085" y="13469"/>
                    <a:pt x="95094" y="13926"/>
                    <a:pt x="94456" y="14745"/>
                  </a:cubicBezTo>
                  <a:cubicBezTo>
                    <a:pt x="94456" y="15317"/>
                    <a:pt x="93884" y="16079"/>
                    <a:pt x="92932" y="16270"/>
                  </a:cubicBezTo>
                  <a:cubicBezTo>
                    <a:pt x="92741" y="14460"/>
                    <a:pt x="93922" y="12783"/>
                    <a:pt x="95694" y="12364"/>
                  </a:cubicBezTo>
                  <a:cubicBezTo>
                    <a:pt x="96256" y="12164"/>
                    <a:pt x="96799" y="11916"/>
                    <a:pt x="97313" y="11603"/>
                  </a:cubicBezTo>
                  <a:cubicBezTo>
                    <a:pt x="97685" y="11307"/>
                    <a:pt x="97742" y="10764"/>
                    <a:pt x="97437" y="10393"/>
                  </a:cubicBezTo>
                  <a:cubicBezTo>
                    <a:pt x="97399" y="10345"/>
                    <a:pt x="97361" y="10307"/>
                    <a:pt x="97313" y="10269"/>
                  </a:cubicBezTo>
                  <a:cubicBezTo>
                    <a:pt x="96942" y="9878"/>
                    <a:pt x="96418" y="9669"/>
                    <a:pt x="95885" y="9697"/>
                  </a:cubicBezTo>
                  <a:cubicBezTo>
                    <a:pt x="94503" y="9383"/>
                    <a:pt x="93056" y="9735"/>
                    <a:pt x="91979" y="10650"/>
                  </a:cubicBezTo>
                  <a:cubicBezTo>
                    <a:pt x="91246" y="11536"/>
                    <a:pt x="90674" y="12526"/>
                    <a:pt x="90265" y="13602"/>
                  </a:cubicBezTo>
                  <a:cubicBezTo>
                    <a:pt x="90055" y="14050"/>
                    <a:pt x="89617" y="14345"/>
                    <a:pt x="89122" y="14365"/>
                  </a:cubicBezTo>
                  <a:cubicBezTo>
                    <a:pt x="88493" y="14365"/>
                    <a:pt x="87979" y="13860"/>
                    <a:pt x="87979" y="13222"/>
                  </a:cubicBezTo>
                  <a:cubicBezTo>
                    <a:pt x="87979" y="13193"/>
                    <a:pt x="87979" y="13155"/>
                    <a:pt x="87979" y="13126"/>
                  </a:cubicBezTo>
                  <a:cubicBezTo>
                    <a:pt x="88141" y="12612"/>
                    <a:pt x="88436" y="12155"/>
                    <a:pt x="88836" y="11793"/>
                  </a:cubicBezTo>
                  <a:cubicBezTo>
                    <a:pt x="89160" y="11336"/>
                    <a:pt x="89160" y="10726"/>
                    <a:pt x="88836" y="10269"/>
                  </a:cubicBezTo>
                  <a:cubicBezTo>
                    <a:pt x="88102" y="9840"/>
                    <a:pt x="87188" y="9840"/>
                    <a:pt x="86455" y="10269"/>
                  </a:cubicBezTo>
                  <a:cubicBezTo>
                    <a:pt x="85864" y="10631"/>
                    <a:pt x="85407" y="11164"/>
                    <a:pt x="85121" y="11793"/>
                  </a:cubicBezTo>
                  <a:lnTo>
                    <a:pt x="84550" y="12746"/>
                  </a:lnTo>
                  <a:cubicBezTo>
                    <a:pt x="83969" y="11488"/>
                    <a:pt x="84150" y="10012"/>
                    <a:pt x="85026" y="8935"/>
                  </a:cubicBezTo>
                  <a:cubicBezTo>
                    <a:pt x="85293" y="8650"/>
                    <a:pt x="85512" y="8326"/>
                    <a:pt x="85693" y="7983"/>
                  </a:cubicBezTo>
                  <a:cubicBezTo>
                    <a:pt x="85902" y="7669"/>
                    <a:pt x="85902" y="7249"/>
                    <a:pt x="85693" y="6935"/>
                  </a:cubicBezTo>
                  <a:lnTo>
                    <a:pt x="85026" y="6935"/>
                  </a:lnTo>
                  <a:cubicBezTo>
                    <a:pt x="83959" y="6849"/>
                    <a:pt x="82950" y="7412"/>
                    <a:pt x="82454" y="8364"/>
                  </a:cubicBezTo>
                  <a:cubicBezTo>
                    <a:pt x="82407" y="9250"/>
                    <a:pt x="82407" y="10145"/>
                    <a:pt x="82454" y="11031"/>
                  </a:cubicBezTo>
                  <a:cubicBezTo>
                    <a:pt x="82369" y="11440"/>
                    <a:pt x="81959" y="11707"/>
                    <a:pt x="81549" y="11612"/>
                  </a:cubicBezTo>
                  <a:cubicBezTo>
                    <a:pt x="81530" y="11612"/>
                    <a:pt x="81521" y="11612"/>
                    <a:pt x="81502" y="11603"/>
                  </a:cubicBezTo>
                  <a:cubicBezTo>
                    <a:pt x="80835" y="10269"/>
                    <a:pt x="81978" y="9031"/>
                    <a:pt x="81502" y="7602"/>
                  </a:cubicBezTo>
                  <a:cubicBezTo>
                    <a:pt x="81073" y="6745"/>
                    <a:pt x="80454" y="5992"/>
                    <a:pt x="79692" y="5411"/>
                  </a:cubicBezTo>
                  <a:cubicBezTo>
                    <a:pt x="79216" y="4935"/>
                    <a:pt x="78168" y="4459"/>
                    <a:pt x="77787" y="4935"/>
                  </a:cubicBezTo>
                  <a:cubicBezTo>
                    <a:pt x="77682" y="5144"/>
                    <a:pt x="77682" y="5392"/>
                    <a:pt x="77787" y="5602"/>
                  </a:cubicBezTo>
                  <a:cubicBezTo>
                    <a:pt x="77787" y="6554"/>
                    <a:pt x="78739" y="7602"/>
                    <a:pt x="79120" y="8554"/>
                  </a:cubicBezTo>
                  <a:cubicBezTo>
                    <a:pt x="79692" y="9459"/>
                    <a:pt x="79692" y="10602"/>
                    <a:pt x="79120" y="11507"/>
                  </a:cubicBezTo>
                  <a:cubicBezTo>
                    <a:pt x="78530" y="11526"/>
                    <a:pt x="78016" y="11126"/>
                    <a:pt x="77882" y="10554"/>
                  </a:cubicBezTo>
                  <a:cubicBezTo>
                    <a:pt x="77882" y="10554"/>
                    <a:pt x="77882" y="9602"/>
                    <a:pt x="77882" y="9126"/>
                  </a:cubicBezTo>
                  <a:lnTo>
                    <a:pt x="77882" y="9126"/>
                  </a:lnTo>
                  <a:cubicBezTo>
                    <a:pt x="77406" y="9126"/>
                    <a:pt x="76835" y="9126"/>
                    <a:pt x="76739" y="9697"/>
                  </a:cubicBezTo>
                  <a:cubicBezTo>
                    <a:pt x="76644" y="10269"/>
                    <a:pt x="76739" y="10650"/>
                    <a:pt x="75692" y="10554"/>
                  </a:cubicBezTo>
                  <a:cubicBezTo>
                    <a:pt x="74644" y="10460"/>
                    <a:pt x="75692" y="8364"/>
                    <a:pt x="75692" y="7221"/>
                  </a:cubicBezTo>
                  <a:cubicBezTo>
                    <a:pt x="75711" y="5326"/>
                    <a:pt x="74729" y="3554"/>
                    <a:pt x="73120" y="2554"/>
                  </a:cubicBezTo>
                  <a:cubicBezTo>
                    <a:pt x="72834" y="2506"/>
                    <a:pt x="72548" y="2506"/>
                    <a:pt x="72262" y="2554"/>
                  </a:cubicBezTo>
                  <a:cubicBezTo>
                    <a:pt x="71577" y="2363"/>
                    <a:pt x="70872" y="2744"/>
                    <a:pt x="70643" y="3411"/>
                  </a:cubicBezTo>
                  <a:cubicBezTo>
                    <a:pt x="70510" y="3973"/>
                    <a:pt x="70510" y="4563"/>
                    <a:pt x="70643" y="5126"/>
                  </a:cubicBezTo>
                  <a:cubicBezTo>
                    <a:pt x="70834" y="5906"/>
                    <a:pt x="70834" y="6726"/>
                    <a:pt x="70643" y="7507"/>
                  </a:cubicBezTo>
                  <a:cubicBezTo>
                    <a:pt x="70596" y="8364"/>
                    <a:pt x="69881" y="9031"/>
                    <a:pt x="69024" y="9031"/>
                  </a:cubicBezTo>
                  <a:cubicBezTo>
                    <a:pt x="68148" y="8954"/>
                    <a:pt x="67433" y="8278"/>
                    <a:pt x="67310" y="7412"/>
                  </a:cubicBezTo>
                  <a:cubicBezTo>
                    <a:pt x="67405" y="6688"/>
                    <a:pt x="67405" y="5945"/>
                    <a:pt x="67310" y="5220"/>
                  </a:cubicBezTo>
                  <a:cubicBezTo>
                    <a:pt x="67310" y="4554"/>
                    <a:pt x="65595" y="3983"/>
                    <a:pt x="65024" y="4459"/>
                  </a:cubicBezTo>
                  <a:cubicBezTo>
                    <a:pt x="64909" y="4668"/>
                    <a:pt x="64909" y="4916"/>
                    <a:pt x="65024" y="5126"/>
                  </a:cubicBezTo>
                  <a:cubicBezTo>
                    <a:pt x="65090" y="5783"/>
                    <a:pt x="65252" y="6421"/>
                    <a:pt x="65500" y="7030"/>
                  </a:cubicBezTo>
                  <a:cubicBezTo>
                    <a:pt x="65862" y="7507"/>
                    <a:pt x="65862" y="8173"/>
                    <a:pt x="65500" y="8650"/>
                  </a:cubicBezTo>
                  <a:cubicBezTo>
                    <a:pt x="65014" y="8983"/>
                    <a:pt x="64366" y="8983"/>
                    <a:pt x="63880" y="8650"/>
                  </a:cubicBezTo>
                  <a:cubicBezTo>
                    <a:pt x="63309" y="8650"/>
                    <a:pt x="63309" y="7697"/>
                    <a:pt x="63309" y="7221"/>
                  </a:cubicBezTo>
                  <a:lnTo>
                    <a:pt x="63309" y="3506"/>
                  </a:lnTo>
                  <a:cubicBezTo>
                    <a:pt x="63452" y="2916"/>
                    <a:pt x="63452" y="2287"/>
                    <a:pt x="63309" y="1696"/>
                  </a:cubicBezTo>
                  <a:cubicBezTo>
                    <a:pt x="63137" y="1011"/>
                    <a:pt x="62690" y="420"/>
                    <a:pt x="62071" y="77"/>
                  </a:cubicBezTo>
                  <a:cubicBezTo>
                    <a:pt x="61652" y="-218"/>
                    <a:pt x="61156" y="-390"/>
                    <a:pt x="60642" y="-399"/>
                  </a:cubicBezTo>
                  <a:cubicBezTo>
                    <a:pt x="60642" y="-399"/>
                    <a:pt x="59689" y="-399"/>
                    <a:pt x="59689" y="268"/>
                  </a:cubicBezTo>
                  <a:cubicBezTo>
                    <a:pt x="59566" y="572"/>
                    <a:pt x="59566" y="915"/>
                    <a:pt x="59689" y="1220"/>
                  </a:cubicBezTo>
                  <a:cubicBezTo>
                    <a:pt x="60223" y="2078"/>
                    <a:pt x="60452" y="3078"/>
                    <a:pt x="60356" y="4077"/>
                  </a:cubicBezTo>
                  <a:cubicBezTo>
                    <a:pt x="60299" y="4487"/>
                    <a:pt x="59994" y="4830"/>
                    <a:pt x="59594" y="4935"/>
                  </a:cubicBezTo>
                  <a:cubicBezTo>
                    <a:pt x="59318" y="5040"/>
                    <a:pt x="59013" y="5040"/>
                    <a:pt x="58737" y="4935"/>
                  </a:cubicBezTo>
                  <a:cubicBezTo>
                    <a:pt x="58280" y="4477"/>
                    <a:pt x="58004" y="3868"/>
                    <a:pt x="57975" y="3221"/>
                  </a:cubicBezTo>
                  <a:cubicBezTo>
                    <a:pt x="58156" y="2630"/>
                    <a:pt x="58156" y="2001"/>
                    <a:pt x="57975" y="1411"/>
                  </a:cubicBezTo>
                  <a:cubicBezTo>
                    <a:pt x="57508" y="792"/>
                    <a:pt x="56746" y="468"/>
                    <a:pt x="55975" y="553"/>
                  </a:cubicBezTo>
                  <a:cubicBezTo>
                    <a:pt x="55508" y="687"/>
                    <a:pt x="55194" y="1115"/>
                    <a:pt x="55213" y="1601"/>
                  </a:cubicBezTo>
                  <a:cubicBezTo>
                    <a:pt x="55365" y="2096"/>
                    <a:pt x="55556" y="2573"/>
                    <a:pt x="55784" y="3030"/>
                  </a:cubicBezTo>
                  <a:cubicBezTo>
                    <a:pt x="56556" y="4373"/>
                    <a:pt x="57042" y="5869"/>
                    <a:pt x="57213" y="7412"/>
                  </a:cubicBezTo>
                  <a:cubicBezTo>
                    <a:pt x="57280" y="7925"/>
                    <a:pt x="56956" y="8421"/>
                    <a:pt x="56451" y="8554"/>
                  </a:cubicBezTo>
                  <a:cubicBezTo>
                    <a:pt x="56032" y="8535"/>
                    <a:pt x="55641" y="8326"/>
                    <a:pt x="55403" y="7983"/>
                  </a:cubicBezTo>
                  <a:cubicBezTo>
                    <a:pt x="55308" y="7669"/>
                    <a:pt x="55308" y="7345"/>
                    <a:pt x="55403" y="7030"/>
                  </a:cubicBezTo>
                  <a:cubicBezTo>
                    <a:pt x="55451" y="6526"/>
                    <a:pt x="55451" y="6011"/>
                    <a:pt x="55403" y="5506"/>
                  </a:cubicBezTo>
                  <a:cubicBezTo>
                    <a:pt x="55289" y="4792"/>
                    <a:pt x="54918" y="4154"/>
                    <a:pt x="54355" y="3697"/>
                  </a:cubicBezTo>
                  <a:cubicBezTo>
                    <a:pt x="53689" y="3697"/>
                    <a:pt x="52641" y="3125"/>
                    <a:pt x="52260" y="3697"/>
                  </a:cubicBezTo>
                  <a:cubicBezTo>
                    <a:pt x="51879" y="4268"/>
                    <a:pt x="52260" y="4744"/>
                    <a:pt x="52260" y="5316"/>
                  </a:cubicBezTo>
                  <a:cubicBezTo>
                    <a:pt x="52384" y="5754"/>
                    <a:pt x="52384" y="6211"/>
                    <a:pt x="52260" y="6649"/>
                  </a:cubicBezTo>
                  <a:cubicBezTo>
                    <a:pt x="52365" y="6859"/>
                    <a:pt x="52365" y="7106"/>
                    <a:pt x="52260" y="7316"/>
                  </a:cubicBezTo>
                  <a:lnTo>
                    <a:pt x="52260" y="7316"/>
                  </a:lnTo>
                  <a:cubicBezTo>
                    <a:pt x="51384" y="7440"/>
                    <a:pt x="50517" y="7030"/>
                    <a:pt x="50069" y="6269"/>
                  </a:cubicBezTo>
                  <a:cubicBezTo>
                    <a:pt x="49784" y="5630"/>
                    <a:pt x="49784" y="4906"/>
                    <a:pt x="50069" y="4268"/>
                  </a:cubicBezTo>
                  <a:cubicBezTo>
                    <a:pt x="50307" y="3620"/>
                    <a:pt x="50307" y="2916"/>
                    <a:pt x="50069" y="2268"/>
                  </a:cubicBezTo>
                  <a:cubicBezTo>
                    <a:pt x="50136" y="2087"/>
                    <a:pt x="50136" y="1878"/>
                    <a:pt x="50069" y="1696"/>
                  </a:cubicBezTo>
                  <a:cubicBezTo>
                    <a:pt x="49612" y="1496"/>
                    <a:pt x="49098" y="1496"/>
                    <a:pt x="48641" y="1696"/>
                  </a:cubicBezTo>
                  <a:lnTo>
                    <a:pt x="47783" y="1696"/>
                  </a:lnTo>
                  <a:cubicBezTo>
                    <a:pt x="46831" y="1696"/>
                    <a:pt x="46831" y="3125"/>
                    <a:pt x="47117" y="3983"/>
                  </a:cubicBezTo>
                  <a:cubicBezTo>
                    <a:pt x="47593" y="4763"/>
                    <a:pt x="47974" y="5592"/>
                    <a:pt x="48260" y="6459"/>
                  </a:cubicBezTo>
                  <a:cubicBezTo>
                    <a:pt x="48431" y="6897"/>
                    <a:pt x="48221" y="7402"/>
                    <a:pt x="47774" y="7573"/>
                  </a:cubicBezTo>
                  <a:cubicBezTo>
                    <a:pt x="47745" y="7583"/>
                    <a:pt x="47717" y="7592"/>
                    <a:pt x="47688" y="7602"/>
                  </a:cubicBezTo>
                  <a:cubicBezTo>
                    <a:pt x="47136" y="7725"/>
                    <a:pt x="46554" y="7545"/>
                    <a:pt x="46164" y="7126"/>
                  </a:cubicBezTo>
                  <a:cubicBezTo>
                    <a:pt x="46002" y="6697"/>
                    <a:pt x="46002" y="6221"/>
                    <a:pt x="46164" y="5792"/>
                  </a:cubicBezTo>
                  <a:cubicBezTo>
                    <a:pt x="46202" y="5478"/>
                    <a:pt x="46202" y="5154"/>
                    <a:pt x="46164" y="4840"/>
                  </a:cubicBezTo>
                  <a:cubicBezTo>
                    <a:pt x="46021" y="4497"/>
                    <a:pt x="45745" y="4220"/>
                    <a:pt x="45402" y="4077"/>
                  </a:cubicBezTo>
                  <a:cubicBezTo>
                    <a:pt x="44773" y="3811"/>
                    <a:pt x="44049" y="4116"/>
                    <a:pt x="43783" y="4744"/>
                  </a:cubicBezTo>
                  <a:cubicBezTo>
                    <a:pt x="43687" y="5316"/>
                    <a:pt x="43687" y="5887"/>
                    <a:pt x="43783" y="6459"/>
                  </a:cubicBezTo>
                  <a:cubicBezTo>
                    <a:pt x="43783" y="6459"/>
                    <a:pt x="43211" y="6459"/>
                    <a:pt x="42735" y="6459"/>
                  </a:cubicBezTo>
                  <a:cubicBezTo>
                    <a:pt x="42325" y="6411"/>
                    <a:pt x="41954" y="6202"/>
                    <a:pt x="41687" y="5887"/>
                  </a:cubicBezTo>
                  <a:cubicBezTo>
                    <a:pt x="41602" y="5573"/>
                    <a:pt x="41602" y="5249"/>
                    <a:pt x="41687" y="4935"/>
                  </a:cubicBezTo>
                  <a:cubicBezTo>
                    <a:pt x="41659" y="4183"/>
                    <a:pt x="41497" y="3440"/>
                    <a:pt x="41211" y="2744"/>
                  </a:cubicBezTo>
                  <a:cubicBezTo>
                    <a:pt x="40744" y="1935"/>
                    <a:pt x="40001" y="1325"/>
                    <a:pt x="39116" y="1029"/>
                  </a:cubicBezTo>
                  <a:cubicBezTo>
                    <a:pt x="38639" y="772"/>
                    <a:pt x="38068" y="772"/>
                    <a:pt x="37592" y="1029"/>
                  </a:cubicBezTo>
                  <a:cubicBezTo>
                    <a:pt x="37592" y="1029"/>
                    <a:pt x="37592" y="1029"/>
                    <a:pt x="37592" y="1506"/>
                  </a:cubicBezTo>
                  <a:cubicBezTo>
                    <a:pt x="37430" y="2525"/>
                    <a:pt x="37706" y="3564"/>
                    <a:pt x="38353" y="4363"/>
                  </a:cubicBezTo>
                  <a:cubicBezTo>
                    <a:pt x="38668" y="4820"/>
                    <a:pt x="38868" y="5344"/>
                    <a:pt x="38925" y="5887"/>
                  </a:cubicBezTo>
                  <a:cubicBezTo>
                    <a:pt x="38925" y="6202"/>
                    <a:pt x="38668" y="6459"/>
                    <a:pt x="38353" y="6459"/>
                  </a:cubicBezTo>
                  <a:cubicBezTo>
                    <a:pt x="38020" y="6612"/>
                    <a:pt x="37639" y="6612"/>
                    <a:pt x="37306" y="6459"/>
                  </a:cubicBezTo>
                  <a:cubicBezTo>
                    <a:pt x="37029" y="6211"/>
                    <a:pt x="36706" y="6021"/>
                    <a:pt x="36353" y="5887"/>
                  </a:cubicBezTo>
                  <a:cubicBezTo>
                    <a:pt x="36001" y="5687"/>
                    <a:pt x="35563" y="5687"/>
                    <a:pt x="35210" y="5887"/>
                  </a:cubicBezTo>
                  <a:cubicBezTo>
                    <a:pt x="34944" y="6116"/>
                    <a:pt x="34744" y="6411"/>
                    <a:pt x="34639" y="6745"/>
                  </a:cubicBezTo>
                  <a:cubicBezTo>
                    <a:pt x="34344" y="7183"/>
                    <a:pt x="33820" y="7402"/>
                    <a:pt x="33305" y="7316"/>
                  </a:cubicBezTo>
                  <a:cubicBezTo>
                    <a:pt x="32867" y="7269"/>
                    <a:pt x="32543" y="6897"/>
                    <a:pt x="32543" y="6459"/>
                  </a:cubicBezTo>
                  <a:cubicBezTo>
                    <a:pt x="32410" y="6192"/>
                    <a:pt x="32410" y="5869"/>
                    <a:pt x="32543" y="5602"/>
                  </a:cubicBezTo>
                  <a:lnTo>
                    <a:pt x="33210" y="4744"/>
                  </a:lnTo>
                  <a:lnTo>
                    <a:pt x="33210" y="4744"/>
                  </a:lnTo>
                  <a:cubicBezTo>
                    <a:pt x="33210" y="4744"/>
                    <a:pt x="33210" y="4077"/>
                    <a:pt x="33210" y="3887"/>
                  </a:cubicBezTo>
                  <a:cubicBezTo>
                    <a:pt x="33210" y="3697"/>
                    <a:pt x="31686" y="3887"/>
                    <a:pt x="30924" y="3887"/>
                  </a:cubicBezTo>
                  <a:cubicBezTo>
                    <a:pt x="30248" y="4325"/>
                    <a:pt x="29848" y="5087"/>
                    <a:pt x="29876" y="5887"/>
                  </a:cubicBezTo>
                  <a:cubicBezTo>
                    <a:pt x="29876" y="5887"/>
                    <a:pt x="29876" y="6649"/>
                    <a:pt x="29876" y="6935"/>
                  </a:cubicBezTo>
                  <a:cubicBezTo>
                    <a:pt x="29876" y="7221"/>
                    <a:pt x="28543" y="6935"/>
                    <a:pt x="28447" y="7888"/>
                  </a:cubicBezTo>
                  <a:lnTo>
                    <a:pt x="28447" y="7888"/>
                  </a:lnTo>
                  <a:cubicBezTo>
                    <a:pt x="28447" y="6554"/>
                    <a:pt x="27876" y="6745"/>
                    <a:pt x="27781" y="6078"/>
                  </a:cubicBezTo>
                  <a:cubicBezTo>
                    <a:pt x="27686" y="5411"/>
                    <a:pt x="28257" y="5030"/>
                    <a:pt x="28733" y="4554"/>
                  </a:cubicBezTo>
                  <a:cubicBezTo>
                    <a:pt x="29181" y="4183"/>
                    <a:pt x="29248" y="3525"/>
                    <a:pt x="28876" y="3078"/>
                  </a:cubicBezTo>
                  <a:cubicBezTo>
                    <a:pt x="28838" y="3030"/>
                    <a:pt x="28790" y="2982"/>
                    <a:pt x="28733" y="2934"/>
                  </a:cubicBezTo>
                  <a:cubicBezTo>
                    <a:pt x="28219" y="2582"/>
                    <a:pt x="27533" y="2582"/>
                    <a:pt x="27019" y="2934"/>
                  </a:cubicBezTo>
                  <a:cubicBezTo>
                    <a:pt x="27019" y="2934"/>
                    <a:pt x="26543" y="3887"/>
                    <a:pt x="26257" y="4268"/>
                  </a:cubicBezTo>
                  <a:cubicBezTo>
                    <a:pt x="25704" y="4611"/>
                    <a:pt x="24999" y="4611"/>
                    <a:pt x="24447" y="4268"/>
                  </a:cubicBezTo>
                  <a:lnTo>
                    <a:pt x="24447" y="4268"/>
                  </a:lnTo>
                  <a:cubicBezTo>
                    <a:pt x="24361" y="5963"/>
                    <a:pt x="24142" y="7659"/>
                    <a:pt x="23780" y="9317"/>
                  </a:cubicBezTo>
                  <a:cubicBezTo>
                    <a:pt x="21856" y="13555"/>
                    <a:pt x="19399" y="17527"/>
                    <a:pt x="16446" y="21128"/>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A60A86F6-C953-F85A-42EF-97E11C805629}"/>
                </a:ext>
              </a:extLst>
            </p:cNvPr>
            <p:cNvSpPr/>
            <p:nvPr/>
          </p:nvSpPr>
          <p:spPr>
            <a:xfrm>
              <a:off x="6113430" y="2882455"/>
              <a:ext cx="103346" cy="102488"/>
            </a:xfrm>
            <a:custGeom>
              <a:avLst/>
              <a:gdLst>
                <a:gd name="connsiteX0" fmla="*/ -32 w 103346"/>
                <a:gd name="connsiteY0" fmla="*/ 71800 h 102488"/>
                <a:gd name="connsiteX1" fmla="*/ -32 w 103346"/>
                <a:gd name="connsiteY1" fmla="*/ 71800 h 102488"/>
                <a:gd name="connsiteX2" fmla="*/ 730 w 103346"/>
                <a:gd name="connsiteY2" fmla="*/ 72563 h 102488"/>
                <a:gd name="connsiteX3" fmla="*/ 730 w 103346"/>
                <a:gd name="connsiteY3" fmla="*/ 73420 h 102488"/>
                <a:gd name="connsiteX4" fmla="*/ 158 w 103346"/>
                <a:gd name="connsiteY4" fmla="*/ 74086 h 102488"/>
                <a:gd name="connsiteX5" fmla="*/ 158 w 103346"/>
                <a:gd name="connsiteY5" fmla="*/ 74086 h 102488"/>
                <a:gd name="connsiteX6" fmla="*/ 158 w 103346"/>
                <a:gd name="connsiteY6" fmla="*/ 74944 h 102488"/>
                <a:gd name="connsiteX7" fmla="*/ 2444 w 103346"/>
                <a:gd name="connsiteY7" fmla="*/ 74944 h 102488"/>
                <a:gd name="connsiteX8" fmla="*/ 3492 w 103346"/>
                <a:gd name="connsiteY8" fmla="*/ 73229 h 102488"/>
                <a:gd name="connsiteX9" fmla="*/ 3492 w 103346"/>
                <a:gd name="connsiteY9" fmla="*/ 72277 h 102488"/>
                <a:gd name="connsiteX10" fmla="*/ 4921 w 103346"/>
                <a:gd name="connsiteY10" fmla="*/ 71515 h 102488"/>
                <a:gd name="connsiteX11" fmla="*/ 4921 w 103346"/>
                <a:gd name="connsiteY11" fmla="*/ 71515 h 102488"/>
                <a:gd name="connsiteX12" fmla="*/ 5683 w 103346"/>
                <a:gd name="connsiteY12" fmla="*/ 73134 h 102488"/>
                <a:gd name="connsiteX13" fmla="*/ 4730 w 103346"/>
                <a:gd name="connsiteY13" fmla="*/ 74468 h 102488"/>
                <a:gd name="connsiteX14" fmla="*/ 4730 w 103346"/>
                <a:gd name="connsiteY14" fmla="*/ 75991 h 102488"/>
                <a:gd name="connsiteX15" fmla="*/ 6445 w 103346"/>
                <a:gd name="connsiteY15" fmla="*/ 75991 h 102488"/>
                <a:gd name="connsiteX16" fmla="*/ 7207 w 103346"/>
                <a:gd name="connsiteY16" fmla="*/ 74848 h 102488"/>
                <a:gd name="connsiteX17" fmla="*/ 9017 w 103346"/>
                <a:gd name="connsiteY17" fmla="*/ 74848 h 102488"/>
                <a:gd name="connsiteX18" fmla="*/ 9017 w 103346"/>
                <a:gd name="connsiteY18" fmla="*/ 76277 h 102488"/>
                <a:gd name="connsiteX19" fmla="*/ 7111 w 103346"/>
                <a:gd name="connsiteY19" fmla="*/ 77611 h 102488"/>
                <a:gd name="connsiteX20" fmla="*/ 6350 w 103346"/>
                <a:gd name="connsiteY20" fmla="*/ 78373 h 102488"/>
                <a:gd name="connsiteX21" fmla="*/ 6978 w 103346"/>
                <a:gd name="connsiteY21" fmla="*/ 79411 h 102488"/>
                <a:gd name="connsiteX22" fmla="*/ 7016 w 103346"/>
                <a:gd name="connsiteY22" fmla="*/ 79421 h 102488"/>
                <a:gd name="connsiteX23" fmla="*/ 8636 w 103346"/>
                <a:gd name="connsiteY23" fmla="*/ 79421 h 102488"/>
                <a:gd name="connsiteX24" fmla="*/ 10160 w 103346"/>
                <a:gd name="connsiteY24" fmla="*/ 78183 h 102488"/>
                <a:gd name="connsiteX25" fmla="*/ 12255 w 103346"/>
                <a:gd name="connsiteY25" fmla="*/ 77230 h 102488"/>
                <a:gd name="connsiteX26" fmla="*/ 13208 w 103346"/>
                <a:gd name="connsiteY26" fmla="*/ 78468 h 102488"/>
                <a:gd name="connsiteX27" fmla="*/ 11969 w 103346"/>
                <a:gd name="connsiteY27" fmla="*/ 79421 h 102488"/>
                <a:gd name="connsiteX28" fmla="*/ 10160 w 103346"/>
                <a:gd name="connsiteY28" fmla="*/ 80754 h 102488"/>
                <a:gd name="connsiteX29" fmla="*/ 12064 w 103346"/>
                <a:gd name="connsiteY29" fmla="*/ 81897 h 102488"/>
                <a:gd name="connsiteX30" fmla="*/ 14160 w 103346"/>
                <a:gd name="connsiteY30" fmla="*/ 81325 h 102488"/>
                <a:gd name="connsiteX31" fmla="*/ 15589 w 103346"/>
                <a:gd name="connsiteY31" fmla="*/ 80182 h 102488"/>
                <a:gd name="connsiteX32" fmla="*/ 16732 w 103346"/>
                <a:gd name="connsiteY32" fmla="*/ 80182 h 102488"/>
                <a:gd name="connsiteX33" fmla="*/ 15017 w 103346"/>
                <a:gd name="connsiteY33" fmla="*/ 82468 h 102488"/>
                <a:gd name="connsiteX34" fmla="*/ 13874 w 103346"/>
                <a:gd name="connsiteY34" fmla="*/ 82468 h 102488"/>
                <a:gd name="connsiteX35" fmla="*/ 13874 w 103346"/>
                <a:gd name="connsiteY35" fmla="*/ 83516 h 102488"/>
                <a:gd name="connsiteX36" fmla="*/ 14446 w 103346"/>
                <a:gd name="connsiteY36" fmla="*/ 83516 h 102488"/>
                <a:gd name="connsiteX37" fmla="*/ 17208 w 103346"/>
                <a:gd name="connsiteY37" fmla="*/ 82754 h 102488"/>
                <a:gd name="connsiteX38" fmla="*/ 18827 w 103346"/>
                <a:gd name="connsiteY38" fmla="*/ 81516 h 102488"/>
                <a:gd name="connsiteX39" fmla="*/ 15875 w 103346"/>
                <a:gd name="connsiteY39" fmla="*/ 84755 h 102488"/>
                <a:gd name="connsiteX40" fmla="*/ 14160 w 103346"/>
                <a:gd name="connsiteY40" fmla="*/ 84755 h 102488"/>
                <a:gd name="connsiteX41" fmla="*/ 13684 w 103346"/>
                <a:gd name="connsiteY41" fmla="*/ 85898 h 102488"/>
                <a:gd name="connsiteX42" fmla="*/ 15112 w 103346"/>
                <a:gd name="connsiteY42" fmla="*/ 86659 h 102488"/>
                <a:gd name="connsiteX43" fmla="*/ 19303 w 103346"/>
                <a:gd name="connsiteY43" fmla="*/ 86659 h 102488"/>
                <a:gd name="connsiteX44" fmla="*/ 21113 w 103346"/>
                <a:gd name="connsiteY44" fmla="*/ 84183 h 102488"/>
                <a:gd name="connsiteX45" fmla="*/ 22352 w 103346"/>
                <a:gd name="connsiteY45" fmla="*/ 84183 h 102488"/>
                <a:gd name="connsiteX46" fmla="*/ 23495 w 103346"/>
                <a:gd name="connsiteY46" fmla="*/ 85326 h 102488"/>
                <a:gd name="connsiteX47" fmla="*/ 22542 w 103346"/>
                <a:gd name="connsiteY47" fmla="*/ 86565 h 102488"/>
                <a:gd name="connsiteX48" fmla="*/ 22542 w 103346"/>
                <a:gd name="connsiteY48" fmla="*/ 87898 h 102488"/>
                <a:gd name="connsiteX49" fmla="*/ 24923 w 103346"/>
                <a:gd name="connsiteY49" fmla="*/ 88469 h 102488"/>
                <a:gd name="connsiteX50" fmla="*/ 26352 w 103346"/>
                <a:gd name="connsiteY50" fmla="*/ 87326 h 102488"/>
                <a:gd name="connsiteX51" fmla="*/ 27019 w 103346"/>
                <a:gd name="connsiteY51" fmla="*/ 86469 h 102488"/>
                <a:gd name="connsiteX52" fmla="*/ 26352 w 103346"/>
                <a:gd name="connsiteY52" fmla="*/ 89993 h 102488"/>
                <a:gd name="connsiteX53" fmla="*/ 25685 w 103346"/>
                <a:gd name="connsiteY53" fmla="*/ 90755 h 102488"/>
                <a:gd name="connsiteX54" fmla="*/ 25676 w 103346"/>
                <a:gd name="connsiteY54" fmla="*/ 91698 h 102488"/>
                <a:gd name="connsiteX55" fmla="*/ 25685 w 103346"/>
                <a:gd name="connsiteY55" fmla="*/ 91708 h 102488"/>
                <a:gd name="connsiteX56" fmla="*/ 26447 w 103346"/>
                <a:gd name="connsiteY56" fmla="*/ 91708 h 102488"/>
                <a:gd name="connsiteX57" fmla="*/ 29019 w 103346"/>
                <a:gd name="connsiteY57" fmla="*/ 90660 h 102488"/>
                <a:gd name="connsiteX58" fmla="*/ 29591 w 103346"/>
                <a:gd name="connsiteY58" fmla="*/ 88374 h 102488"/>
                <a:gd name="connsiteX59" fmla="*/ 30362 w 103346"/>
                <a:gd name="connsiteY59" fmla="*/ 87841 h 102488"/>
                <a:gd name="connsiteX60" fmla="*/ 30543 w 103346"/>
                <a:gd name="connsiteY60" fmla="*/ 87898 h 102488"/>
                <a:gd name="connsiteX61" fmla="*/ 30543 w 103346"/>
                <a:gd name="connsiteY61" fmla="*/ 87898 h 102488"/>
                <a:gd name="connsiteX62" fmla="*/ 30543 w 103346"/>
                <a:gd name="connsiteY62" fmla="*/ 91517 h 102488"/>
                <a:gd name="connsiteX63" fmla="*/ 32353 w 103346"/>
                <a:gd name="connsiteY63" fmla="*/ 93708 h 102488"/>
                <a:gd name="connsiteX64" fmla="*/ 34258 w 103346"/>
                <a:gd name="connsiteY64" fmla="*/ 94375 h 102488"/>
                <a:gd name="connsiteX65" fmla="*/ 34258 w 103346"/>
                <a:gd name="connsiteY65" fmla="*/ 93708 h 102488"/>
                <a:gd name="connsiteX66" fmla="*/ 32924 w 103346"/>
                <a:gd name="connsiteY66" fmla="*/ 90850 h 102488"/>
                <a:gd name="connsiteX67" fmla="*/ 32924 w 103346"/>
                <a:gd name="connsiteY67" fmla="*/ 88184 h 102488"/>
                <a:gd name="connsiteX68" fmla="*/ 34162 w 103346"/>
                <a:gd name="connsiteY68" fmla="*/ 89136 h 102488"/>
                <a:gd name="connsiteX69" fmla="*/ 34162 w 103346"/>
                <a:gd name="connsiteY69" fmla="*/ 90565 h 102488"/>
                <a:gd name="connsiteX70" fmla="*/ 34162 w 103346"/>
                <a:gd name="connsiteY70" fmla="*/ 90565 h 102488"/>
                <a:gd name="connsiteX71" fmla="*/ 35496 w 103346"/>
                <a:gd name="connsiteY71" fmla="*/ 90565 h 102488"/>
                <a:gd name="connsiteX72" fmla="*/ 36296 w 103346"/>
                <a:gd name="connsiteY72" fmla="*/ 89841 h 102488"/>
                <a:gd name="connsiteX73" fmla="*/ 36544 w 103346"/>
                <a:gd name="connsiteY73" fmla="*/ 89898 h 102488"/>
                <a:gd name="connsiteX74" fmla="*/ 36544 w 103346"/>
                <a:gd name="connsiteY74" fmla="*/ 92946 h 102488"/>
                <a:gd name="connsiteX75" fmla="*/ 39020 w 103346"/>
                <a:gd name="connsiteY75" fmla="*/ 97518 h 102488"/>
                <a:gd name="connsiteX76" fmla="*/ 39973 w 103346"/>
                <a:gd name="connsiteY76" fmla="*/ 97518 h 102488"/>
                <a:gd name="connsiteX77" fmla="*/ 41592 w 103346"/>
                <a:gd name="connsiteY77" fmla="*/ 96946 h 102488"/>
                <a:gd name="connsiteX78" fmla="*/ 41592 w 103346"/>
                <a:gd name="connsiteY78" fmla="*/ 95327 h 102488"/>
                <a:gd name="connsiteX79" fmla="*/ 41592 w 103346"/>
                <a:gd name="connsiteY79" fmla="*/ 93136 h 102488"/>
                <a:gd name="connsiteX80" fmla="*/ 43154 w 103346"/>
                <a:gd name="connsiteY80" fmla="*/ 91851 h 102488"/>
                <a:gd name="connsiteX81" fmla="*/ 43402 w 103346"/>
                <a:gd name="connsiteY81" fmla="*/ 91899 h 102488"/>
                <a:gd name="connsiteX82" fmla="*/ 45021 w 103346"/>
                <a:gd name="connsiteY82" fmla="*/ 93613 h 102488"/>
                <a:gd name="connsiteX83" fmla="*/ 45021 w 103346"/>
                <a:gd name="connsiteY83" fmla="*/ 95613 h 102488"/>
                <a:gd name="connsiteX84" fmla="*/ 47402 w 103346"/>
                <a:gd name="connsiteY84" fmla="*/ 96566 h 102488"/>
                <a:gd name="connsiteX85" fmla="*/ 47402 w 103346"/>
                <a:gd name="connsiteY85" fmla="*/ 95899 h 102488"/>
                <a:gd name="connsiteX86" fmla="*/ 46926 w 103346"/>
                <a:gd name="connsiteY86" fmla="*/ 94184 h 102488"/>
                <a:gd name="connsiteX87" fmla="*/ 46926 w 103346"/>
                <a:gd name="connsiteY87" fmla="*/ 92660 h 102488"/>
                <a:gd name="connsiteX88" fmla="*/ 48545 w 103346"/>
                <a:gd name="connsiteY88" fmla="*/ 92660 h 102488"/>
                <a:gd name="connsiteX89" fmla="*/ 49212 w 103346"/>
                <a:gd name="connsiteY89" fmla="*/ 94089 h 102488"/>
                <a:gd name="connsiteX90" fmla="*/ 49212 w 103346"/>
                <a:gd name="connsiteY90" fmla="*/ 97423 h 102488"/>
                <a:gd name="connsiteX91" fmla="*/ 49212 w 103346"/>
                <a:gd name="connsiteY91" fmla="*/ 99137 h 102488"/>
                <a:gd name="connsiteX92" fmla="*/ 50450 w 103346"/>
                <a:gd name="connsiteY92" fmla="*/ 100757 h 102488"/>
                <a:gd name="connsiteX93" fmla="*/ 51879 w 103346"/>
                <a:gd name="connsiteY93" fmla="*/ 101328 h 102488"/>
                <a:gd name="connsiteX94" fmla="*/ 52927 w 103346"/>
                <a:gd name="connsiteY94" fmla="*/ 100757 h 102488"/>
                <a:gd name="connsiteX95" fmla="*/ 52927 w 103346"/>
                <a:gd name="connsiteY95" fmla="*/ 99899 h 102488"/>
                <a:gd name="connsiteX96" fmla="*/ 52355 w 103346"/>
                <a:gd name="connsiteY96" fmla="*/ 97233 h 102488"/>
                <a:gd name="connsiteX97" fmla="*/ 53212 w 103346"/>
                <a:gd name="connsiteY97" fmla="*/ 96470 h 102488"/>
                <a:gd name="connsiteX98" fmla="*/ 54070 w 103346"/>
                <a:gd name="connsiteY98" fmla="*/ 96946 h 102488"/>
                <a:gd name="connsiteX99" fmla="*/ 54736 w 103346"/>
                <a:gd name="connsiteY99" fmla="*/ 98566 h 102488"/>
                <a:gd name="connsiteX100" fmla="*/ 55213 w 103346"/>
                <a:gd name="connsiteY100" fmla="*/ 100185 h 102488"/>
                <a:gd name="connsiteX101" fmla="*/ 57213 w 103346"/>
                <a:gd name="connsiteY101" fmla="*/ 101233 h 102488"/>
                <a:gd name="connsiteX102" fmla="*/ 57975 w 103346"/>
                <a:gd name="connsiteY102" fmla="*/ 100280 h 102488"/>
                <a:gd name="connsiteX103" fmla="*/ 57403 w 103346"/>
                <a:gd name="connsiteY103" fmla="*/ 98947 h 102488"/>
                <a:gd name="connsiteX104" fmla="*/ 56070 w 103346"/>
                <a:gd name="connsiteY104" fmla="*/ 94756 h 102488"/>
                <a:gd name="connsiteX105" fmla="*/ 56832 w 103346"/>
                <a:gd name="connsiteY105" fmla="*/ 93803 h 102488"/>
                <a:gd name="connsiteX106" fmla="*/ 57880 w 103346"/>
                <a:gd name="connsiteY106" fmla="*/ 94375 h 102488"/>
                <a:gd name="connsiteX107" fmla="*/ 57880 w 103346"/>
                <a:gd name="connsiteY107" fmla="*/ 95327 h 102488"/>
                <a:gd name="connsiteX108" fmla="*/ 57880 w 103346"/>
                <a:gd name="connsiteY108" fmla="*/ 96756 h 102488"/>
                <a:gd name="connsiteX109" fmla="*/ 58928 w 103346"/>
                <a:gd name="connsiteY109" fmla="*/ 98471 h 102488"/>
                <a:gd name="connsiteX110" fmla="*/ 61118 w 103346"/>
                <a:gd name="connsiteY110" fmla="*/ 98471 h 102488"/>
                <a:gd name="connsiteX111" fmla="*/ 61118 w 103346"/>
                <a:gd name="connsiteY111" fmla="*/ 96946 h 102488"/>
                <a:gd name="connsiteX112" fmla="*/ 61118 w 103346"/>
                <a:gd name="connsiteY112" fmla="*/ 95613 h 102488"/>
                <a:gd name="connsiteX113" fmla="*/ 61118 w 103346"/>
                <a:gd name="connsiteY113" fmla="*/ 95041 h 102488"/>
                <a:gd name="connsiteX114" fmla="*/ 61595 w 103346"/>
                <a:gd name="connsiteY114" fmla="*/ 95041 h 102488"/>
                <a:gd name="connsiteX115" fmla="*/ 63785 w 103346"/>
                <a:gd name="connsiteY115" fmla="*/ 96184 h 102488"/>
                <a:gd name="connsiteX116" fmla="*/ 63785 w 103346"/>
                <a:gd name="connsiteY116" fmla="*/ 97994 h 102488"/>
                <a:gd name="connsiteX117" fmla="*/ 63785 w 103346"/>
                <a:gd name="connsiteY117" fmla="*/ 99899 h 102488"/>
                <a:gd name="connsiteX118" fmla="*/ 63785 w 103346"/>
                <a:gd name="connsiteY118" fmla="*/ 100375 h 102488"/>
                <a:gd name="connsiteX119" fmla="*/ 65214 w 103346"/>
                <a:gd name="connsiteY119" fmla="*/ 100375 h 102488"/>
                <a:gd name="connsiteX120" fmla="*/ 66167 w 103346"/>
                <a:gd name="connsiteY120" fmla="*/ 100375 h 102488"/>
                <a:gd name="connsiteX121" fmla="*/ 66881 w 103346"/>
                <a:gd name="connsiteY121" fmla="*/ 98632 h 102488"/>
                <a:gd name="connsiteX122" fmla="*/ 66738 w 103346"/>
                <a:gd name="connsiteY122" fmla="*/ 98375 h 102488"/>
                <a:gd name="connsiteX123" fmla="*/ 65690 w 103346"/>
                <a:gd name="connsiteY123" fmla="*/ 95899 h 102488"/>
                <a:gd name="connsiteX124" fmla="*/ 65995 w 103346"/>
                <a:gd name="connsiteY124" fmla="*/ 95004 h 102488"/>
                <a:gd name="connsiteX125" fmla="*/ 66167 w 103346"/>
                <a:gd name="connsiteY125" fmla="*/ 94946 h 102488"/>
                <a:gd name="connsiteX126" fmla="*/ 67786 w 103346"/>
                <a:gd name="connsiteY126" fmla="*/ 95518 h 102488"/>
                <a:gd name="connsiteX127" fmla="*/ 68262 w 103346"/>
                <a:gd name="connsiteY127" fmla="*/ 96756 h 102488"/>
                <a:gd name="connsiteX128" fmla="*/ 68262 w 103346"/>
                <a:gd name="connsiteY128" fmla="*/ 97613 h 102488"/>
                <a:gd name="connsiteX129" fmla="*/ 69024 w 103346"/>
                <a:gd name="connsiteY129" fmla="*/ 98375 h 102488"/>
                <a:gd name="connsiteX130" fmla="*/ 70738 w 103346"/>
                <a:gd name="connsiteY130" fmla="*/ 98375 h 102488"/>
                <a:gd name="connsiteX131" fmla="*/ 70738 w 103346"/>
                <a:gd name="connsiteY131" fmla="*/ 96756 h 102488"/>
                <a:gd name="connsiteX132" fmla="*/ 71786 w 103346"/>
                <a:gd name="connsiteY132" fmla="*/ 96756 h 102488"/>
                <a:gd name="connsiteX133" fmla="*/ 72834 w 103346"/>
                <a:gd name="connsiteY133" fmla="*/ 97423 h 102488"/>
                <a:gd name="connsiteX134" fmla="*/ 72834 w 103346"/>
                <a:gd name="connsiteY134" fmla="*/ 98280 h 102488"/>
                <a:gd name="connsiteX135" fmla="*/ 73405 w 103346"/>
                <a:gd name="connsiteY135" fmla="*/ 100375 h 102488"/>
                <a:gd name="connsiteX136" fmla="*/ 75501 w 103346"/>
                <a:gd name="connsiteY136" fmla="*/ 102090 h 102488"/>
                <a:gd name="connsiteX137" fmla="*/ 76644 w 103346"/>
                <a:gd name="connsiteY137" fmla="*/ 99232 h 102488"/>
                <a:gd name="connsiteX138" fmla="*/ 76644 w 103346"/>
                <a:gd name="connsiteY138" fmla="*/ 99232 h 102488"/>
                <a:gd name="connsiteX139" fmla="*/ 76072 w 103346"/>
                <a:gd name="connsiteY139" fmla="*/ 97899 h 102488"/>
                <a:gd name="connsiteX140" fmla="*/ 76644 w 103346"/>
                <a:gd name="connsiteY140" fmla="*/ 97327 h 102488"/>
                <a:gd name="connsiteX141" fmla="*/ 77501 w 103346"/>
                <a:gd name="connsiteY141" fmla="*/ 97327 h 102488"/>
                <a:gd name="connsiteX142" fmla="*/ 77501 w 103346"/>
                <a:gd name="connsiteY142" fmla="*/ 96375 h 102488"/>
                <a:gd name="connsiteX143" fmla="*/ 101123 w 103346"/>
                <a:gd name="connsiteY143" fmla="*/ 33224 h 102488"/>
                <a:gd name="connsiteX144" fmla="*/ 103314 w 103346"/>
                <a:gd name="connsiteY144" fmla="*/ 25795 h 102488"/>
                <a:gd name="connsiteX145" fmla="*/ 102647 w 103346"/>
                <a:gd name="connsiteY145" fmla="*/ 25795 h 102488"/>
                <a:gd name="connsiteX146" fmla="*/ 102647 w 103346"/>
                <a:gd name="connsiteY146" fmla="*/ 24271 h 102488"/>
                <a:gd name="connsiteX147" fmla="*/ 103124 w 103346"/>
                <a:gd name="connsiteY147" fmla="*/ 24271 h 102488"/>
                <a:gd name="connsiteX148" fmla="*/ 103124 w 103346"/>
                <a:gd name="connsiteY148" fmla="*/ 21699 h 102488"/>
                <a:gd name="connsiteX149" fmla="*/ 101695 w 103346"/>
                <a:gd name="connsiteY149" fmla="*/ 22842 h 102488"/>
                <a:gd name="connsiteX150" fmla="*/ 99599 w 103346"/>
                <a:gd name="connsiteY150" fmla="*/ 23890 h 102488"/>
                <a:gd name="connsiteX151" fmla="*/ 98647 w 103346"/>
                <a:gd name="connsiteY151" fmla="*/ 22556 h 102488"/>
                <a:gd name="connsiteX152" fmla="*/ 99885 w 103346"/>
                <a:gd name="connsiteY152" fmla="*/ 21699 h 102488"/>
                <a:gd name="connsiteX153" fmla="*/ 101695 w 103346"/>
                <a:gd name="connsiteY153" fmla="*/ 20366 h 102488"/>
                <a:gd name="connsiteX154" fmla="*/ 99790 w 103346"/>
                <a:gd name="connsiteY154" fmla="*/ 19223 h 102488"/>
                <a:gd name="connsiteX155" fmla="*/ 97694 w 103346"/>
                <a:gd name="connsiteY155" fmla="*/ 19794 h 102488"/>
                <a:gd name="connsiteX156" fmla="*/ 96266 w 103346"/>
                <a:gd name="connsiteY156" fmla="*/ 20937 h 102488"/>
                <a:gd name="connsiteX157" fmla="*/ 95122 w 103346"/>
                <a:gd name="connsiteY157" fmla="*/ 20937 h 102488"/>
                <a:gd name="connsiteX158" fmla="*/ 96742 w 103346"/>
                <a:gd name="connsiteY158" fmla="*/ 18651 h 102488"/>
                <a:gd name="connsiteX159" fmla="*/ 97980 w 103346"/>
                <a:gd name="connsiteY159" fmla="*/ 18080 h 102488"/>
                <a:gd name="connsiteX160" fmla="*/ 97980 w 103346"/>
                <a:gd name="connsiteY160" fmla="*/ 17127 h 102488"/>
                <a:gd name="connsiteX161" fmla="*/ 97409 w 103346"/>
                <a:gd name="connsiteY161" fmla="*/ 17127 h 102488"/>
                <a:gd name="connsiteX162" fmla="*/ 94646 w 103346"/>
                <a:gd name="connsiteY162" fmla="*/ 17889 h 102488"/>
                <a:gd name="connsiteX163" fmla="*/ 92932 w 103346"/>
                <a:gd name="connsiteY163" fmla="*/ 19223 h 102488"/>
                <a:gd name="connsiteX164" fmla="*/ 95980 w 103346"/>
                <a:gd name="connsiteY164" fmla="*/ 15889 h 102488"/>
                <a:gd name="connsiteX165" fmla="*/ 97694 w 103346"/>
                <a:gd name="connsiteY165" fmla="*/ 15889 h 102488"/>
                <a:gd name="connsiteX166" fmla="*/ 98266 w 103346"/>
                <a:gd name="connsiteY166" fmla="*/ 14974 h 102488"/>
                <a:gd name="connsiteX167" fmla="*/ 98170 w 103346"/>
                <a:gd name="connsiteY167" fmla="*/ 14746 h 102488"/>
                <a:gd name="connsiteX168" fmla="*/ 96742 w 103346"/>
                <a:gd name="connsiteY168" fmla="*/ 13984 h 102488"/>
                <a:gd name="connsiteX169" fmla="*/ 92551 w 103346"/>
                <a:gd name="connsiteY169" fmla="*/ 13984 h 102488"/>
                <a:gd name="connsiteX170" fmla="*/ 90646 w 103346"/>
                <a:gd name="connsiteY170" fmla="*/ 16460 h 102488"/>
                <a:gd name="connsiteX171" fmla="*/ 89503 w 103346"/>
                <a:gd name="connsiteY171" fmla="*/ 17032 h 102488"/>
                <a:gd name="connsiteX172" fmla="*/ 88360 w 103346"/>
                <a:gd name="connsiteY172" fmla="*/ 15793 h 102488"/>
                <a:gd name="connsiteX173" fmla="*/ 89217 w 103346"/>
                <a:gd name="connsiteY173" fmla="*/ 14650 h 102488"/>
                <a:gd name="connsiteX174" fmla="*/ 89217 w 103346"/>
                <a:gd name="connsiteY174" fmla="*/ 13222 h 102488"/>
                <a:gd name="connsiteX175" fmla="*/ 89598 w 103346"/>
                <a:gd name="connsiteY175" fmla="*/ 12460 h 102488"/>
                <a:gd name="connsiteX176" fmla="*/ 88169 w 103346"/>
                <a:gd name="connsiteY176" fmla="*/ 13698 h 102488"/>
                <a:gd name="connsiteX177" fmla="*/ 87598 w 103346"/>
                <a:gd name="connsiteY177" fmla="*/ 14555 h 102488"/>
                <a:gd name="connsiteX178" fmla="*/ 88264 w 103346"/>
                <a:gd name="connsiteY178" fmla="*/ 11031 h 102488"/>
                <a:gd name="connsiteX179" fmla="*/ 88931 w 103346"/>
                <a:gd name="connsiteY179" fmla="*/ 10269 h 102488"/>
                <a:gd name="connsiteX180" fmla="*/ 88931 w 103346"/>
                <a:gd name="connsiteY180" fmla="*/ 9316 h 102488"/>
                <a:gd name="connsiteX181" fmla="*/ 88264 w 103346"/>
                <a:gd name="connsiteY181" fmla="*/ 9316 h 102488"/>
                <a:gd name="connsiteX182" fmla="*/ 85597 w 103346"/>
                <a:gd name="connsiteY182" fmla="*/ 10365 h 102488"/>
                <a:gd name="connsiteX183" fmla="*/ 85026 w 103346"/>
                <a:gd name="connsiteY183" fmla="*/ 12746 h 102488"/>
                <a:gd name="connsiteX184" fmla="*/ 84083 w 103346"/>
                <a:gd name="connsiteY184" fmla="*/ 12755 h 102488"/>
                <a:gd name="connsiteX185" fmla="*/ 84074 w 103346"/>
                <a:gd name="connsiteY185" fmla="*/ 12746 h 102488"/>
                <a:gd name="connsiteX186" fmla="*/ 84074 w 103346"/>
                <a:gd name="connsiteY186" fmla="*/ 12746 h 102488"/>
                <a:gd name="connsiteX187" fmla="*/ 84074 w 103346"/>
                <a:gd name="connsiteY187" fmla="*/ 9126 h 102488"/>
                <a:gd name="connsiteX188" fmla="*/ 82264 w 103346"/>
                <a:gd name="connsiteY188" fmla="*/ 6935 h 102488"/>
                <a:gd name="connsiteX189" fmla="*/ 80263 w 103346"/>
                <a:gd name="connsiteY189" fmla="*/ 6268 h 102488"/>
                <a:gd name="connsiteX190" fmla="*/ 80263 w 103346"/>
                <a:gd name="connsiteY190" fmla="*/ 6935 h 102488"/>
                <a:gd name="connsiteX191" fmla="*/ 81502 w 103346"/>
                <a:gd name="connsiteY191" fmla="*/ 9792 h 102488"/>
                <a:gd name="connsiteX192" fmla="*/ 81502 w 103346"/>
                <a:gd name="connsiteY192" fmla="*/ 12460 h 102488"/>
                <a:gd name="connsiteX193" fmla="*/ 80168 w 103346"/>
                <a:gd name="connsiteY193" fmla="*/ 11412 h 102488"/>
                <a:gd name="connsiteX194" fmla="*/ 80168 w 103346"/>
                <a:gd name="connsiteY194" fmla="*/ 10079 h 102488"/>
                <a:gd name="connsiteX195" fmla="*/ 80168 w 103346"/>
                <a:gd name="connsiteY195" fmla="*/ 10079 h 102488"/>
                <a:gd name="connsiteX196" fmla="*/ 78930 w 103346"/>
                <a:gd name="connsiteY196" fmla="*/ 10079 h 102488"/>
                <a:gd name="connsiteX197" fmla="*/ 77882 w 103346"/>
                <a:gd name="connsiteY197" fmla="*/ 10841 h 102488"/>
                <a:gd name="connsiteX198" fmla="*/ 77882 w 103346"/>
                <a:gd name="connsiteY198" fmla="*/ 7697 h 102488"/>
                <a:gd name="connsiteX199" fmla="*/ 75311 w 103346"/>
                <a:gd name="connsiteY199" fmla="*/ 3125 h 102488"/>
                <a:gd name="connsiteX200" fmla="*/ 74453 w 103346"/>
                <a:gd name="connsiteY200" fmla="*/ 3125 h 102488"/>
                <a:gd name="connsiteX201" fmla="*/ 72739 w 103346"/>
                <a:gd name="connsiteY201" fmla="*/ 3792 h 102488"/>
                <a:gd name="connsiteX202" fmla="*/ 72739 w 103346"/>
                <a:gd name="connsiteY202" fmla="*/ 5411 h 102488"/>
                <a:gd name="connsiteX203" fmla="*/ 72739 w 103346"/>
                <a:gd name="connsiteY203" fmla="*/ 7602 h 102488"/>
                <a:gd name="connsiteX204" fmla="*/ 71177 w 103346"/>
                <a:gd name="connsiteY204" fmla="*/ 8888 h 102488"/>
                <a:gd name="connsiteX205" fmla="*/ 70929 w 103346"/>
                <a:gd name="connsiteY205" fmla="*/ 8840 h 102488"/>
                <a:gd name="connsiteX206" fmla="*/ 69310 w 103346"/>
                <a:gd name="connsiteY206" fmla="*/ 7126 h 102488"/>
                <a:gd name="connsiteX207" fmla="*/ 69310 w 103346"/>
                <a:gd name="connsiteY207" fmla="*/ 5221 h 102488"/>
                <a:gd name="connsiteX208" fmla="*/ 66928 w 103346"/>
                <a:gd name="connsiteY208" fmla="*/ 4268 h 102488"/>
                <a:gd name="connsiteX209" fmla="*/ 66928 w 103346"/>
                <a:gd name="connsiteY209" fmla="*/ 4935 h 102488"/>
                <a:gd name="connsiteX210" fmla="*/ 67405 w 103346"/>
                <a:gd name="connsiteY210" fmla="*/ 6650 h 102488"/>
                <a:gd name="connsiteX211" fmla="*/ 67405 w 103346"/>
                <a:gd name="connsiteY211" fmla="*/ 8173 h 102488"/>
                <a:gd name="connsiteX212" fmla="*/ 65690 w 103346"/>
                <a:gd name="connsiteY212" fmla="*/ 8173 h 102488"/>
                <a:gd name="connsiteX213" fmla="*/ 65119 w 103346"/>
                <a:gd name="connsiteY213" fmla="*/ 6745 h 102488"/>
                <a:gd name="connsiteX214" fmla="*/ 65119 w 103346"/>
                <a:gd name="connsiteY214" fmla="*/ 3411 h 102488"/>
                <a:gd name="connsiteX215" fmla="*/ 65119 w 103346"/>
                <a:gd name="connsiteY215" fmla="*/ 1696 h 102488"/>
                <a:gd name="connsiteX216" fmla="*/ 63785 w 103346"/>
                <a:gd name="connsiteY216" fmla="*/ 77 h 102488"/>
                <a:gd name="connsiteX217" fmla="*/ 62357 w 103346"/>
                <a:gd name="connsiteY217" fmla="*/ -399 h 102488"/>
                <a:gd name="connsiteX218" fmla="*/ 61309 w 103346"/>
                <a:gd name="connsiteY218" fmla="*/ 77 h 102488"/>
                <a:gd name="connsiteX219" fmla="*/ 61309 w 103346"/>
                <a:gd name="connsiteY219" fmla="*/ 1030 h 102488"/>
                <a:gd name="connsiteX220" fmla="*/ 61880 w 103346"/>
                <a:gd name="connsiteY220" fmla="*/ 3697 h 102488"/>
                <a:gd name="connsiteX221" fmla="*/ 61118 w 103346"/>
                <a:gd name="connsiteY221" fmla="*/ 4364 h 102488"/>
                <a:gd name="connsiteX222" fmla="*/ 60166 w 103346"/>
                <a:gd name="connsiteY222" fmla="*/ 4364 h 102488"/>
                <a:gd name="connsiteX223" fmla="*/ 59499 w 103346"/>
                <a:gd name="connsiteY223" fmla="*/ 2744 h 102488"/>
                <a:gd name="connsiteX224" fmla="*/ 59499 w 103346"/>
                <a:gd name="connsiteY224" fmla="*/ 1030 h 102488"/>
                <a:gd name="connsiteX225" fmla="*/ 57403 w 103346"/>
                <a:gd name="connsiteY225" fmla="*/ 172 h 102488"/>
                <a:gd name="connsiteX226" fmla="*/ 56632 w 103346"/>
                <a:gd name="connsiteY226" fmla="*/ 925 h 102488"/>
                <a:gd name="connsiteX227" fmla="*/ 56642 w 103346"/>
                <a:gd name="connsiteY227" fmla="*/ 1030 h 102488"/>
                <a:gd name="connsiteX228" fmla="*/ 57213 w 103346"/>
                <a:gd name="connsiteY228" fmla="*/ 2363 h 102488"/>
                <a:gd name="connsiteX229" fmla="*/ 58546 w 103346"/>
                <a:gd name="connsiteY229" fmla="*/ 6459 h 102488"/>
                <a:gd name="connsiteX230" fmla="*/ 58004 w 103346"/>
                <a:gd name="connsiteY230" fmla="*/ 7393 h 102488"/>
                <a:gd name="connsiteX231" fmla="*/ 57785 w 103346"/>
                <a:gd name="connsiteY231" fmla="*/ 7411 h 102488"/>
                <a:gd name="connsiteX232" fmla="*/ 56737 w 103346"/>
                <a:gd name="connsiteY232" fmla="*/ 6840 h 102488"/>
                <a:gd name="connsiteX233" fmla="*/ 56737 w 103346"/>
                <a:gd name="connsiteY233" fmla="*/ 5983 h 102488"/>
                <a:gd name="connsiteX234" fmla="*/ 56737 w 103346"/>
                <a:gd name="connsiteY234" fmla="*/ 4554 h 102488"/>
                <a:gd name="connsiteX235" fmla="*/ 55689 w 103346"/>
                <a:gd name="connsiteY235" fmla="*/ 2839 h 102488"/>
                <a:gd name="connsiteX236" fmla="*/ 53498 w 103346"/>
                <a:gd name="connsiteY236" fmla="*/ 2839 h 102488"/>
                <a:gd name="connsiteX237" fmla="*/ 53498 w 103346"/>
                <a:gd name="connsiteY237" fmla="*/ 4268 h 102488"/>
                <a:gd name="connsiteX238" fmla="*/ 53498 w 103346"/>
                <a:gd name="connsiteY238" fmla="*/ 5602 h 102488"/>
                <a:gd name="connsiteX239" fmla="*/ 53498 w 103346"/>
                <a:gd name="connsiteY239" fmla="*/ 6174 h 102488"/>
                <a:gd name="connsiteX240" fmla="*/ 53498 w 103346"/>
                <a:gd name="connsiteY240" fmla="*/ 6174 h 102488"/>
                <a:gd name="connsiteX241" fmla="*/ 51308 w 103346"/>
                <a:gd name="connsiteY241" fmla="*/ 5030 h 102488"/>
                <a:gd name="connsiteX242" fmla="*/ 51308 w 103346"/>
                <a:gd name="connsiteY242" fmla="*/ 3221 h 102488"/>
                <a:gd name="connsiteX243" fmla="*/ 51308 w 103346"/>
                <a:gd name="connsiteY243" fmla="*/ 1411 h 102488"/>
                <a:gd name="connsiteX244" fmla="*/ 51308 w 103346"/>
                <a:gd name="connsiteY244" fmla="*/ 935 h 102488"/>
                <a:gd name="connsiteX245" fmla="*/ 49879 w 103346"/>
                <a:gd name="connsiteY245" fmla="*/ 935 h 102488"/>
                <a:gd name="connsiteX246" fmla="*/ 48926 w 103346"/>
                <a:gd name="connsiteY246" fmla="*/ 935 h 102488"/>
                <a:gd name="connsiteX247" fmla="*/ 48260 w 103346"/>
                <a:gd name="connsiteY247" fmla="*/ 2935 h 102488"/>
                <a:gd name="connsiteX248" fmla="*/ 49403 w 103346"/>
                <a:gd name="connsiteY248" fmla="*/ 5316 h 102488"/>
                <a:gd name="connsiteX249" fmla="*/ 48831 w 103346"/>
                <a:gd name="connsiteY249" fmla="*/ 6364 h 102488"/>
                <a:gd name="connsiteX250" fmla="*/ 47212 w 103346"/>
                <a:gd name="connsiteY250" fmla="*/ 5792 h 102488"/>
                <a:gd name="connsiteX251" fmla="*/ 47212 w 103346"/>
                <a:gd name="connsiteY251" fmla="*/ 4554 h 102488"/>
                <a:gd name="connsiteX252" fmla="*/ 47212 w 103346"/>
                <a:gd name="connsiteY252" fmla="*/ 3697 h 102488"/>
                <a:gd name="connsiteX253" fmla="*/ 46450 w 103346"/>
                <a:gd name="connsiteY253" fmla="*/ 2935 h 102488"/>
                <a:gd name="connsiteX254" fmla="*/ 44735 w 103346"/>
                <a:gd name="connsiteY254" fmla="*/ 3506 h 102488"/>
                <a:gd name="connsiteX255" fmla="*/ 44735 w 103346"/>
                <a:gd name="connsiteY255" fmla="*/ 5030 h 102488"/>
                <a:gd name="connsiteX256" fmla="*/ 43687 w 103346"/>
                <a:gd name="connsiteY256" fmla="*/ 5030 h 102488"/>
                <a:gd name="connsiteX257" fmla="*/ 42545 w 103346"/>
                <a:gd name="connsiteY257" fmla="*/ 4364 h 102488"/>
                <a:gd name="connsiteX258" fmla="*/ 42545 w 103346"/>
                <a:gd name="connsiteY258" fmla="*/ 3602 h 102488"/>
                <a:gd name="connsiteX259" fmla="*/ 41973 w 103346"/>
                <a:gd name="connsiteY259" fmla="*/ 1506 h 102488"/>
                <a:gd name="connsiteX260" fmla="*/ 39878 w 103346"/>
                <a:gd name="connsiteY260" fmla="*/ -208 h 102488"/>
                <a:gd name="connsiteX261" fmla="*/ 38353 w 103346"/>
                <a:gd name="connsiteY261" fmla="*/ -208 h 102488"/>
                <a:gd name="connsiteX262" fmla="*/ 39116 w 103346"/>
                <a:gd name="connsiteY262" fmla="*/ 2554 h 102488"/>
                <a:gd name="connsiteX263" fmla="*/ 39687 w 103346"/>
                <a:gd name="connsiteY263" fmla="*/ 3887 h 102488"/>
                <a:gd name="connsiteX264" fmla="*/ 39116 w 103346"/>
                <a:gd name="connsiteY264" fmla="*/ 4459 h 102488"/>
                <a:gd name="connsiteX265" fmla="*/ 38068 w 103346"/>
                <a:gd name="connsiteY265" fmla="*/ 3982 h 102488"/>
                <a:gd name="connsiteX266" fmla="*/ 37115 w 103346"/>
                <a:gd name="connsiteY266" fmla="*/ 3316 h 102488"/>
                <a:gd name="connsiteX267" fmla="*/ 35877 w 103346"/>
                <a:gd name="connsiteY267" fmla="*/ 3316 h 102488"/>
                <a:gd name="connsiteX268" fmla="*/ 35401 w 103346"/>
                <a:gd name="connsiteY268" fmla="*/ 4078 h 102488"/>
                <a:gd name="connsiteX269" fmla="*/ 35401 w 103346"/>
                <a:gd name="connsiteY269" fmla="*/ 4078 h 102488"/>
                <a:gd name="connsiteX270" fmla="*/ 33972 w 103346"/>
                <a:gd name="connsiteY270" fmla="*/ 4078 h 102488"/>
                <a:gd name="connsiteX271" fmla="*/ 33115 w 103346"/>
                <a:gd name="connsiteY271" fmla="*/ 3221 h 102488"/>
                <a:gd name="connsiteX272" fmla="*/ 33115 w 103346"/>
                <a:gd name="connsiteY272" fmla="*/ 2459 h 102488"/>
                <a:gd name="connsiteX273" fmla="*/ 33782 w 103346"/>
                <a:gd name="connsiteY273" fmla="*/ 1696 h 102488"/>
                <a:gd name="connsiteX274" fmla="*/ 33782 w 103346"/>
                <a:gd name="connsiteY274" fmla="*/ 1696 h 102488"/>
                <a:gd name="connsiteX275" fmla="*/ 33782 w 103346"/>
                <a:gd name="connsiteY275" fmla="*/ 935 h 102488"/>
                <a:gd name="connsiteX276" fmla="*/ 31400 w 103346"/>
                <a:gd name="connsiteY276" fmla="*/ 935 h 102488"/>
                <a:gd name="connsiteX277" fmla="*/ 30353 w 103346"/>
                <a:gd name="connsiteY277" fmla="*/ 2744 h 102488"/>
                <a:gd name="connsiteX278" fmla="*/ 30353 w 103346"/>
                <a:gd name="connsiteY278" fmla="*/ 3697 h 102488"/>
                <a:gd name="connsiteX279" fmla="*/ 29876 w 103346"/>
                <a:gd name="connsiteY279" fmla="*/ 3697 h 102488"/>
                <a:gd name="connsiteX280" fmla="*/ 27209 w 103346"/>
                <a:gd name="connsiteY280" fmla="*/ 19604 h 102488"/>
                <a:gd name="connsiteX281" fmla="*/ -32 w 103346"/>
                <a:gd name="connsiteY281" fmla="*/ 71800 h 10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03346" h="102488">
                  <a:moveTo>
                    <a:pt x="-32" y="71800"/>
                  </a:moveTo>
                  <a:lnTo>
                    <a:pt x="-32" y="71800"/>
                  </a:lnTo>
                  <a:cubicBezTo>
                    <a:pt x="368" y="71839"/>
                    <a:pt x="692" y="72163"/>
                    <a:pt x="730" y="72563"/>
                  </a:cubicBezTo>
                  <a:cubicBezTo>
                    <a:pt x="730" y="72563"/>
                    <a:pt x="730" y="73134"/>
                    <a:pt x="730" y="73420"/>
                  </a:cubicBezTo>
                  <a:lnTo>
                    <a:pt x="158" y="74086"/>
                  </a:lnTo>
                  <a:lnTo>
                    <a:pt x="158" y="74086"/>
                  </a:lnTo>
                  <a:cubicBezTo>
                    <a:pt x="158" y="74086"/>
                    <a:pt x="158" y="74753"/>
                    <a:pt x="158" y="74944"/>
                  </a:cubicBezTo>
                  <a:cubicBezTo>
                    <a:pt x="863" y="75372"/>
                    <a:pt x="1739" y="75372"/>
                    <a:pt x="2444" y="74944"/>
                  </a:cubicBezTo>
                  <a:cubicBezTo>
                    <a:pt x="3130" y="74658"/>
                    <a:pt x="3549" y="73962"/>
                    <a:pt x="3492" y="73229"/>
                  </a:cubicBezTo>
                  <a:cubicBezTo>
                    <a:pt x="3492" y="73229"/>
                    <a:pt x="3492" y="72563"/>
                    <a:pt x="3492" y="72277"/>
                  </a:cubicBezTo>
                  <a:cubicBezTo>
                    <a:pt x="3492" y="71991"/>
                    <a:pt x="4826" y="72277"/>
                    <a:pt x="4921" y="71515"/>
                  </a:cubicBezTo>
                  <a:lnTo>
                    <a:pt x="4921" y="71515"/>
                  </a:lnTo>
                  <a:cubicBezTo>
                    <a:pt x="4921" y="72753"/>
                    <a:pt x="5492" y="72563"/>
                    <a:pt x="5683" y="73134"/>
                  </a:cubicBezTo>
                  <a:cubicBezTo>
                    <a:pt x="5873" y="73705"/>
                    <a:pt x="5207" y="74086"/>
                    <a:pt x="4730" y="74468"/>
                  </a:cubicBezTo>
                  <a:cubicBezTo>
                    <a:pt x="4254" y="74848"/>
                    <a:pt x="4063" y="75611"/>
                    <a:pt x="4730" y="75991"/>
                  </a:cubicBezTo>
                  <a:cubicBezTo>
                    <a:pt x="5226" y="76411"/>
                    <a:pt x="5949" y="76411"/>
                    <a:pt x="6445" y="75991"/>
                  </a:cubicBezTo>
                  <a:cubicBezTo>
                    <a:pt x="6445" y="75991"/>
                    <a:pt x="6921" y="75230"/>
                    <a:pt x="7207" y="74848"/>
                  </a:cubicBezTo>
                  <a:cubicBezTo>
                    <a:pt x="7759" y="74505"/>
                    <a:pt x="8464" y="74505"/>
                    <a:pt x="9017" y="74848"/>
                  </a:cubicBezTo>
                  <a:cubicBezTo>
                    <a:pt x="9683" y="75325"/>
                    <a:pt x="9017" y="75896"/>
                    <a:pt x="9017" y="76277"/>
                  </a:cubicBezTo>
                  <a:lnTo>
                    <a:pt x="7111" y="77611"/>
                  </a:lnTo>
                  <a:cubicBezTo>
                    <a:pt x="6788" y="77782"/>
                    <a:pt x="6521" y="78049"/>
                    <a:pt x="6350" y="78373"/>
                  </a:cubicBezTo>
                  <a:cubicBezTo>
                    <a:pt x="6235" y="78830"/>
                    <a:pt x="6512" y="79297"/>
                    <a:pt x="6978" y="79411"/>
                  </a:cubicBezTo>
                  <a:cubicBezTo>
                    <a:pt x="6988" y="79411"/>
                    <a:pt x="7007" y="79421"/>
                    <a:pt x="7016" y="79421"/>
                  </a:cubicBezTo>
                  <a:cubicBezTo>
                    <a:pt x="7531" y="79659"/>
                    <a:pt x="8121" y="79659"/>
                    <a:pt x="8636" y="79421"/>
                  </a:cubicBezTo>
                  <a:cubicBezTo>
                    <a:pt x="9217" y="79116"/>
                    <a:pt x="9740" y="78687"/>
                    <a:pt x="10160" y="78183"/>
                  </a:cubicBezTo>
                  <a:cubicBezTo>
                    <a:pt x="10636" y="77611"/>
                    <a:pt x="11207" y="76944"/>
                    <a:pt x="12255" y="77230"/>
                  </a:cubicBezTo>
                  <a:cubicBezTo>
                    <a:pt x="13303" y="77516"/>
                    <a:pt x="13398" y="78087"/>
                    <a:pt x="13208" y="78468"/>
                  </a:cubicBezTo>
                  <a:cubicBezTo>
                    <a:pt x="13017" y="78849"/>
                    <a:pt x="12541" y="79230"/>
                    <a:pt x="11969" y="79421"/>
                  </a:cubicBezTo>
                  <a:cubicBezTo>
                    <a:pt x="11398" y="79611"/>
                    <a:pt x="10064" y="79992"/>
                    <a:pt x="10160" y="80754"/>
                  </a:cubicBezTo>
                  <a:cubicBezTo>
                    <a:pt x="10579" y="81411"/>
                    <a:pt x="11284" y="81840"/>
                    <a:pt x="12064" y="81897"/>
                  </a:cubicBezTo>
                  <a:cubicBezTo>
                    <a:pt x="12807" y="81926"/>
                    <a:pt x="13541" y="81725"/>
                    <a:pt x="14160" y="81325"/>
                  </a:cubicBezTo>
                  <a:lnTo>
                    <a:pt x="15589" y="80182"/>
                  </a:lnTo>
                  <a:cubicBezTo>
                    <a:pt x="15951" y="79992"/>
                    <a:pt x="16370" y="79992"/>
                    <a:pt x="16732" y="80182"/>
                  </a:cubicBezTo>
                  <a:cubicBezTo>
                    <a:pt x="16846" y="81278"/>
                    <a:pt x="16103" y="82278"/>
                    <a:pt x="15017" y="82468"/>
                  </a:cubicBezTo>
                  <a:lnTo>
                    <a:pt x="13874" y="82468"/>
                  </a:lnTo>
                  <a:cubicBezTo>
                    <a:pt x="13874" y="82468"/>
                    <a:pt x="13874" y="83230"/>
                    <a:pt x="13874" y="83516"/>
                  </a:cubicBezTo>
                  <a:lnTo>
                    <a:pt x="14446" y="83516"/>
                  </a:lnTo>
                  <a:cubicBezTo>
                    <a:pt x="15436" y="83669"/>
                    <a:pt x="16437" y="83393"/>
                    <a:pt x="17208" y="82754"/>
                  </a:cubicBezTo>
                  <a:cubicBezTo>
                    <a:pt x="17684" y="82183"/>
                    <a:pt x="17970" y="81516"/>
                    <a:pt x="18827" y="81516"/>
                  </a:cubicBezTo>
                  <a:cubicBezTo>
                    <a:pt x="18827" y="83040"/>
                    <a:pt x="17875" y="84278"/>
                    <a:pt x="15875" y="84755"/>
                  </a:cubicBezTo>
                  <a:lnTo>
                    <a:pt x="14160" y="84755"/>
                  </a:lnTo>
                  <a:cubicBezTo>
                    <a:pt x="13684" y="84755"/>
                    <a:pt x="13398" y="85421"/>
                    <a:pt x="13684" y="85898"/>
                  </a:cubicBezTo>
                  <a:cubicBezTo>
                    <a:pt x="14065" y="86298"/>
                    <a:pt x="14569" y="86565"/>
                    <a:pt x="15112" y="86659"/>
                  </a:cubicBezTo>
                  <a:cubicBezTo>
                    <a:pt x="16456" y="87212"/>
                    <a:pt x="17961" y="87212"/>
                    <a:pt x="19303" y="86659"/>
                  </a:cubicBezTo>
                  <a:cubicBezTo>
                    <a:pt x="20256" y="85993"/>
                    <a:pt x="20446" y="85040"/>
                    <a:pt x="21113" y="84183"/>
                  </a:cubicBezTo>
                  <a:cubicBezTo>
                    <a:pt x="21504" y="83983"/>
                    <a:pt x="21961" y="83983"/>
                    <a:pt x="22352" y="84183"/>
                  </a:cubicBezTo>
                  <a:cubicBezTo>
                    <a:pt x="23018" y="84183"/>
                    <a:pt x="23590" y="84945"/>
                    <a:pt x="23495" y="85326"/>
                  </a:cubicBezTo>
                  <a:cubicBezTo>
                    <a:pt x="23399" y="85707"/>
                    <a:pt x="22923" y="86183"/>
                    <a:pt x="22542" y="86565"/>
                  </a:cubicBezTo>
                  <a:cubicBezTo>
                    <a:pt x="22161" y="86945"/>
                    <a:pt x="21970" y="87421"/>
                    <a:pt x="22542" y="87898"/>
                  </a:cubicBezTo>
                  <a:cubicBezTo>
                    <a:pt x="23171" y="88517"/>
                    <a:pt x="24085" y="88736"/>
                    <a:pt x="24923" y="88469"/>
                  </a:cubicBezTo>
                  <a:cubicBezTo>
                    <a:pt x="25542" y="88317"/>
                    <a:pt x="26066" y="87898"/>
                    <a:pt x="26352" y="87326"/>
                  </a:cubicBezTo>
                  <a:lnTo>
                    <a:pt x="27019" y="86469"/>
                  </a:lnTo>
                  <a:cubicBezTo>
                    <a:pt x="27504" y="87669"/>
                    <a:pt x="27238" y="89050"/>
                    <a:pt x="26352" y="89993"/>
                  </a:cubicBezTo>
                  <a:cubicBezTo>
                    <a:pt x="26057" y="90174"/>
                    <a:pt x="25828" y="90441"/>
                    <a:pt x="25685" y="90755"/>
                  </a:cubicBezTo>
                  <a:cubicBezTo>
                    <a:pt x="25419" y="91013"/>
                    <a:pt x="25419" y="91432"/>
                    <a:pt x="25676" y="91698"/>
                  </a:cubicBezTo>
                  <a:cubicBezTo>
                    <a:pt x="25676" y="91698"/>
                    <a:pt x="25685" y="91708"/>
                    <a:pt x="25685" y="91708"/>
                  </a:cubicBezTo>
                  <a:lnTo>
                    <a:pt x="26447" y="91708"/>
                  </a:lnTo>
                  <a:cubicBezTo>
                    <a:pt x="27438" y="91946"/>
                    <a:pt x="28476" y="91527"/>
                    <a:pt x="29019" y="90660"/>
                  </a:cubicBezTo>
                  <a:cubicBezTo>
                    <a:pt x="29305" y="89927"/>
                    <a:pt x="29505" y="89155"/>
                    <a:pt x="29591" y="88374"/>
                  </a:cubicBezTo>
                  <a:cubicBezTo>
                    <a:pt x="29657" y="88012"/>
                    <a:pt x="30000" y="87774"/>
                    <a:pt x="30362" y="87841"/>
                  </a:cubicBezTo>
                  <a:cubicBezTo>
                    <a:pt x="30429" y="87850"/>
                    <a:pt x="30486" y="87869"/>
                    <a:pt x="30543" y="87898"/>
                  </a:cubicBezTo>
                  <a:lnTo>
                    <a:pt x="30543" y="87898"/>
                  </a:lnTo>
                  <a:cubicBezTo>
                    <a:pt x="31114" y="89136"/>
                    <a:pt x="29876" y="90184"/>
                    <a:pt x="30543" y="91517"/>
                  </a:cubicBezTo>
                  <a:cubicBezTo>
                    <a:pt x="30905" y="92412"/>
                    <a:pt x="31543" y="93175"/>
                    <a:pt x="32353" y="93708"/>
                  </a:cubicBezTo>
                  <a:cubicBezTo>
                    <a:pt x="32829" y="93708"/>
                    <a:pt x="33877" y="94661"/>
                    <a:pt x="34258" y="94375"/>
                  </a:cubicBezTo>
                  <a:cubicBezTo>
                    <a:pt x="34639" y="94089"/>
                    <a:pt x="34258" y="94375"/>
                    <a:pt x="34258" y="93708"/>
                  </a:cubicBezTo>
                  <a:cubicBezTo>
                    <a:pt x="34258" y="93041"/>
                    <a:pt x="33305" y="91803"/>
                    <a:pt x="32924" y="90850"/>
                  </a:cubicBezTo>
                  <a:cubicBezTo>
                    <a:pt x="32353" y="90050"/>
                    <a:pt x="32353" y="88984"/>
                    <a:pt x="32924" y="88184"/>
                  </a:cubicBezTo>
                  <a:cubicBezTo>
                    <a:pt x="33496" y="88184"/>
                    <a:pt x="34067" y="88755"/>
                    <a:pt x="34162" y="89136"/>
                  </a:cubicBezTo>
                  <a:cubicBezTo>
                    <a:pt x="34258" y="89517"/>
                    <a:pt x="34162" y="90089"/>
                    <a:pt x="34162" y="90565"/>
                  </a:cubicBezTo>
                  <a:lnTo>
                    <a:pt x="34162" y="90565"/>
                  </a:lnTo>
                  <a:cubicBezTo>
                    <a:pt x="34553" y="90889"/>
                    <a:pt x="35105" y="90889"/>
                    <a:pt x="35496" y="90565"/>
                  </a:cubicBezTo>
                  <a:cubicBezTo>
                    <a:pt x="35515" y="90146"/>
                    <a:pt x="35877" y="89822"/>
                    <a:pt x="36296" y="89841"/>
                  </a:cubicBezTo>
                  <a:cubicBezTo>
                    <a:pt x="36382" y="89850"/>
                    <a:pt x="36468" y="89870"/>
                    <a:pt x="36544" y="89898"/>
                  </a:cubicBezTo>
                  <a:cubicBezTo>
                    <a:pt x="37115" y="90946"/>
                    <a:pt x="36544" y="91899"/>
                    <a:pt x="36544" y="92946"/>
                  </a:cubicBezTo>
                  <a:cubicBezTo>
                    <a:pt x="36534" y="94794"/>
                    <a:pt x="37468" y="96518"/>
                    <a:pt x="39020" y="97518"/>
                  </a:cubicBezTo>
                  <a:lnTo>
                    <a:pt x="39973" y="97518"/>
                  </a:lnTo>
                  <a:cubicBezTo>
                    <a:pt x="40582" y="97794"/>
                    <a:pt x="41297" y="97537"/>
                    <a:pt x="41592" y="96946"/>
                  </a:cubicBezTo>
                  <a:cubicBezTo>
                    <a:pt x="41773" y="96423"/>
                    <a:pt x="41773" y="95851"/>
                    <a:pt x="41592" y="95327"/>
                  </a:cubicBezTo>
                  <a:cubicBezTo>
                    <a:pt x="41402" y="94613"/>
                    <a:pt x="41402" y="93851"/>
                    <a:pt x="41592" y="93136"/>
                  </a:cubicBezTo>
                  <a:cubicBezTo>
                    <a:pt x="41668" y="92355"/>
                    <a:pt x="42363" y="91775"/>
                    <a:pt x="43154" y="91851"/>
                  </a:cubicBezTo>
                  <a:cubicBezTo>
                    <a:pt x="43240" y="91860"/>
                    <a:pt x="43316" y="91879"/>
                    <a:pt x="43402" y="91899"/>
                  </a:cubicBezTo>
                  <a:cubicBezTo>
                    <a:pt x="44240" y="92079"/>
                    <a:pt x="44888" y="92765"/>
                    <a:pt x="45021" y="93613"/>
                  </a:cubicBezTo>
                  <a:cubicBezTo>
                    <a:pt x="44926" y="94280"/>
                    <a:pt x="44926" y="94946"/>
                    <a:pt x="45021" y="95613"/>
                  </a:cubicBezTo>
                  <a:cubicBezTo>
                    <a:pt x="45021" y="96280"/>
                    <a:pt x="46736" y="96946"/>
                    <a:pt x="47402" y="96566"/>
                  </a:cubicBezTo>
                  <a:cubicBezTo>
                    <a:pt x="47488" y="96356"/>
                    <a:pt x="47488" y="96108"/>
                    <a:pt x="47402" y="95899"/>
                  </a:cubicBezTo>
                  <a:cubicBezTo>
                    <a:pt x="47288" y="95318"/>
                    <a:pt x="47126" y="94746"/>
                    <a:pt x="46926" y="94184"/>
                  </a:cubicBezTo>
                  <a:cubicBezTo>
                    <a:pt x="46926" y="93613"/>
                    <a:pt x="46926" y="92946"/>
                    <a:pt x="46926" y="92660"/>
                  </a:cubicBezTo>
                  <a:cubicBezTo>
                    <a:pt x="47412" y="92327"/>
                    <a:pt x="48060" y="92327"/>
                    <a:pt x="48545" y="92660"/>
                  </a:cubicBezTo>
                  <a:cubicBezTo>
                    <a:pt x="49031" y="92955"/>
                    <a:pt x="49298" y="93518"/>
                    <a:pt x="49212" y="94089"/>
                  </a:cubicBezTo>
                  <a:lnTo>
                    <a:pt x="49212" y="97423"/>
                  </a:lnTo>
                  <a:cubicBezTo>
                    <a:pt x="49069" y="97985"/>
                    <a:pt x="49069" y="98575"/>
                    <a:pt x="49212" y="99137"/>
                  </a:cubicBezTo>
                  <a:cubicBezTo>
                    <a:pt x="49412" y="99814"/>
                    <a:pt x="49850" y="100385"/>
                    <a:pt x="50450" y="100757"/>
                  </a:cubicBezTo>
                  <a:cubicBezTo>
                    <a:pt x="50879" y="101042"/>
                    <a:pt x="51365" y="101242"/>
                    <a:pt x="51879" y="101328"/>
                  </a:cubicBezTo>
                  <a:cubicBezTo>
                    <a:pt x="52451" y="101328"/>
                    <a:pt x="52832" y="101328"/>
                    <a:pt x="52927" y="100757"/>
                  </a:cubicBezTo>
                  <a:cubicBezTo>
                    <a:pt x="53022" y="100185"/>
                    <a:pt x="52927" y="100185"/>
                    <a:pt x="52927" y="99899"/>
                  </a:cubicBezTo>
                  <a:cubicBezTo>
                    <a:pt x="52479" y="99089"/>
                    <a:pt x="52279" y="98156"/>
                    <a:pt x="52355" y="97233"/>
                  </a:cubicBezTo>
                  <a:cubicBezTo>
                    <a:pt x="52403" y="96794"/>
                    <a:pt x="52774" y="96470"/>
                    <a:pt x="53212" y="96470"/>
                  </a:cubicBezTo>
                  <a:lnTo>
                    <a:pt x="54070" y="96946"/>
                  </a:lnTo>
                  <a:cubicBezTo>
                    <a:pt x="54546" y="97346"/>
                    <a:pt x="54794" y="97946"/>
                    <a:pt x="54736" y="98566"/>
                  </a:cubicBezTo>
                  <a:cubicBezTo>
                    <a:pt x="54746" y="99137"/>
                    <a:pt x="54918" y="99699"/>
                    <a:pt x="55213" y="100185"/>
                  </a:cubicBezTo>
                  <a:cubicBezTo>
                    <a:pt x="55651" y="100861"/>
                    <a:pt x="56413" y="101261"/>
                    <a:pt x="57213" y="101233"/>
                  </a:cubicBezTo>
                  <a:cubicBezTo>
                    <a:pt x="57661" y="101138"/>
                    <a:pt x="57985" y="100738"/>
                    <a:pt x="57975" y="100280"/>
                  </a:cubicBezTo>
                  <a:cubicBezTo>
                    <a:pt x="57908" y="99795"/>
                    <a:pt x="57718" y="99328"/>
                    <a:pt x="57403" y="98947"/>
                  </a:cubicBezTo>
                  <a:cubicBezTo>
                    <a:pt x="56642" y="97670"/>
                    <a:pt x="56184" y="96242"/>
                    <a:pt x="56070" y="94756"/>
                  </a:cubicBezTo>
                  <a:cubicBezTo>
                    <a:pt x="56070" y="94756"/>
                    <a:pt x="56070" y="93803"/>
                    <a:pt x="56832" y="93803"/>
                  </a:cubicBezTo>
                  <a:cubicBezTo>
                    <a:pt x="57232" y="93879"/>
                    <a:pt x="57603" y="94079"/>
                    <a:pt x="57880" y="94375"/>
                  </a:cubicBezTo>
                  <a:cubicBezTo>
                    <a:pt x="57965" y="94689"/>
                    <a:pt x="57965" y="95013"/>
                    <a:pt x="57880" y="95327"/>
                  </a:cubicBezTo>
                  <a:cubicBezTo>
                    <a:pt x="57832" y="95804"/>
                    <a:pt x="57832" y="96280"/>
                    <a:pt x="57880" y="96756"/>
                  </a:cubicBezTo>
                  <a:cubicBezTo>
                    <a:pt x="57985" y="97442"/>
                    <a:pt x="58356" y="98061"/>
                    <a:pt x="58928" y="98471"/>
                  </a:cubicBezTo>
                  <a:cubicBezTo>
                    <a:pt x="59499" y="98471"/>
                    <a:pt x="60737" y="99137"/>
                    <a:pt x="61118" y="98471"/>
                  </a:cubicBezTo>
                  <a:cubicBezTo>
                    <a:pt x="61499" y="97804"/>
                    <a:pt x="61118" y="97423"/>
                    <a:pt x="61118" y="96946"/>
                  </a:cubicBezTo>
                  <a:cubicBezTo>
                    <a:pt x="61061" y="96499"/>
                    <a:pt x="61061" y="96051"/>
                    <a:pt x="61118" y="95613"/>
                  </a:cubicBezTo>
                  <a:cubicBezTo>
                    <a:pt x="61033" y="95432"/>
                    <a:pt x="61033" y="95223"/>
                    <a:pt x="61118" y="95041"/>
                  </a:cubicBezTo>
                  <a:lnTo>
                    <a:pt x="61595" y="95041"/>
                  </a:lnTo>
                  <a:cubicBezTo>
                    <a:pt x="62480" y="94984"/>
                    <a:pt x="63328" y="95423"/>
                    <a:pt x="63785" y="96184"/>
                  </a:cubicBezTo>
                  <a:cubicBezTo>
                    <a:pt x="64071" y="96756"/>
                    <a:pt x="64071" y="97423"/>
                    <a:pt x="63785" y="97994"/>
                  </a:cubicBezTo>
                  <a:cubicBezTo>
                    <a:pt x="63604" y="98613"/>
                    <a:pt x="63604" y="99280"/>
                    <a:pt x="63785" y="99899"/>
                  </a:cubicBezTo>
                  <a:lnTo>
                    <a:pt x="63785" y="100375"/>
                  </a:lnTo>
                  <a:cubicBezTo>
                    <a:pt x="64252" y="100518"/>
                    <a:pt x="64747" y="100518"/>
                    <a:pt x="65214" y="100375"/>
                  </a:cubicBezTo>
                  <a:lnTo>
                    <a:pt x="66167" y="100375"/>
                  </a:lnTo>
                  <a:cubicBezTo>
                    <a:pt x="66843" y="100090"/>
                    <a:pt x="67167" y="99309"/>
                    <a:pt x="66881" y="98632"/>
                  </a:cubicBezTo>
                  <a:cubicBezTo>
                    <a:pt x="66843" y="98537"/>
                    <a:pt x="66795" y="98452"/>
                    <a:pt x="66738" y="98375"/>
                  </a:cubicBezTo>
                  <a:cubicBezTo>
                    <a:pt x="66309" y="97585"/>
                    <a:pt x="65957" y="96756"/>
                    <a:pt x="65690" y="95899"/>
                  </a:cubicBezTo>
                  <a:cubicBezTo>
                    <a:pt x="65528" y="95565"/>
                    <a:pt x="65662" y="95165"/>
                    <a:pt x="65995" y="95004"/>
                  </a:cubicBezTo>
                  <a:cubicBezTo>
                    <a:pt x="66043" y="94975"/>
                    <a:pt x="66109" y="94956"/>
                    <a:pt x="66167" y="94946"/>
                  </a:cubicBezTo>
                  <a:cubicBezTo>
                    <a:pt x="66767" y="94832"/>
                    <a:pt x="67386" y="95051"/>
                    <a:pt x="67786" y="95518"/>
                  </a:cubicBezTo>
                  <a:cubicBezTo>
                    <a:pt x="68100" y="95851"/>
                    <a:pt x="68271" y="96299"/>
                    <a:pt x="68262" y="96756"/>
                  </a:cubicBezTo>
                  <a:cubicBezTo>
                    <a:pt x="68214" y="97042"/>
                    <a:pt x="68214" y="97327"/>
                    <a:pt x="68262" y="97613"/>
                  </a:cubicBezTo>
                  <a:cubicBezTo>
                    <a:pt x="68405" y="97956"/>
                    <a:pt x="68681" y="98232"/>
                    <a:pt x="69024" y="98375"/>
                  </a:cubicBezTo>
                  <a:cubicBezTo>
                    <a:pt x="69519" y="98795"/>
                    <a:pt x="70243" y="98795"/>
                    <a:pt x="70738" y="98375"/>
                  </a:cubicBezTo>
                  <a:cubicBezTo>
                    <a:pt x="70738" y="97899"/>
                    <a:pt x="70738" y="97327"/>
                    <a:pt x="70738" y="96756"/>
                  </a:cubicBezTo>
                  <a:cubicBezTo>
                    <a:pt x="71072" y="96603"/>
                    <a:pt x="71453" y="96603"/>
                    <a:pt x="71786" y="96756"/>
                  </a:cubicBezTo>
                  <a:cubicBezTo>
                    <a:pt x="72205" y="96842"/>
                    <a:pt x="72577" y="97080"/>
                    <a:pt x="72834" y="97423"/>
                  </a:cubicBezTo>
                  <a:cubicBezTo>
                    <a:pt x="72920" y="97699"/>
                    <a:pt x="72920" y="98004"/>
                    <a:pt x="72834" y="98280"/>
                  </a:cubicBezTo>
                  <a:cubicBezTo>
                    <a:pt x="72891" y="99004"/>
                    <a:pt x="73082" y="99718"/>
                    <a:pt x="73405" y="100375"/>
                  </a:cubicBezTo>
                  <a:cubicBezTo>
                    <a:pt x="73872" y="101176"/>
                    <a:pt x="74625" y="101785"/>
                    <a:pt x="75501" y="102090"/>
                  </a:cubicBezTo>
                  <a:lnTo>
                    <a:pt x="76644" y="99232"/>
                  </a:lnTo>
                  <a:lnTo>
                    <a:pt x="76644" y="99232"/>
                  </a:lnTo>
                  <a:cubicBezTo>
                    <a:pt x="76644" y="99232"/>
                    <a:pt x="75977" y="98280"/>
                    <a:pt x="76072" y="97899"/>
                  </a:cubicBezTo>
                  <a:cubicBezTo>
                    <a:pt x="76072" y="97585"/>
                    <a:pt x="76330" y="97327"/>
                    <a:pt x="76644" y="97327"/>
                  </a:cubicBezTo>
                  <a:lnTo>
                    <a:pt x="77501" y="97327"/>
                  </a:lnTo>
                  <a:lnTo>
                    <a:pt x="77501" y="96375"/>
                  </a:lnTo>
                  <a:lnTo>
                    <a:pt x="101123" y="33224"/>
                  </a:lnTo>
                  <a:cubicBezTo>
                    <a:pt x="102142" y="30843"/>
                    <a:pt x="102876" y="28348"/>
                    <a:pt x="103314" y="25795"/>
                  </a:cubicBezTo>
                  <a:lnTo>
                    <a:pt x="102647" y="25795"/>
                  </a:lnTo>
                  <a:cubicBezTo>
                    <a:pt x="101980" y="25318"/>
                    <a:pt x="102647" y="24652"/>
                    <a:pt x="102647" y="24271"/>
                  </a:cubicBezTo>
                  <a:lnTo>
                    <a:pt x="103124" y="24271"/>
                  </a:lnTo>
                  <a:cubicBezTo>
                    <a:pt x="103219" y="23414"/>
                    <a:pt x="103219" y="22556"/>
                    <a:pt x="103124" y="21699"/>
                  </a:cubicBezTo>
                  <a:cubicBezTo>
                    <a:pt x="102571" y="21966"/>
                    <a:pt x="102085" y="22356"/>
                    <a:pt x="101695" y="22842"/>
                  </a:cubicBezTo>
                  <a:cubicBezTo>
                    <a:pt x="101219" y="23414"/>
                    <a:pt x="100647" y="24175"/>
                    <a:pt x="99599" y="23890"/>
                  </a:cubicBezTo>
                  <a:cubicBezTo>
                    <a:pt x="98552" y="23604"/>
                    <a:pt x="98456" y="23032"/>
                    <a:pt x="98647" y="22556"/>
                  </a:cubicBezTo>
                  <a:cubicBezTo>
                    <a:pt x="98837" y="22080"/>
                    <a:pt x="99313" y="21889"/>
                    <a:pt x="99885" y="21699"/>
                  </a:cubicBezTo>
                  <a:cubicBezTo>
                    <a:pt x="100457" y="21509"/>
                    <a:pt x="101790" y="21033"/>
                    <a:pt x="101695" y="20366"/>
                  </a:cubicBezTo>
                  <a:cubicBezTo>
                    <a:pt x="101600" y="19699"/>
                    <a:pt x="100552" y="19223"/>
                    <a:pt x="99790" y="19223"/>
                  </a:cubicBezTo>
                  <a:cubicBezTo>
                    <a:pt x="99047" y="19147"/>
                    <a:pt x="98294" y="19356"/>
                    <a:pt x="97694" y="19794"/>
                  </a:cubicBezTo>
                  <a:lnTo>
                    <a:pt x="96266" y="20937"/>
                  </a:lnTo>
                  <a:cubicBezTo>
                    <a:pt x="95903" y="21127"/>
                    <a:pt x="95485" y="21127"/>
                    <a:pt x="95122" y="20937"/>
                  </a:cubicBezTo>
                  <a:cubicBezTo>
                    <a:pt x="94999" y="19870"/>
                    <a:pt x="95694" y="18889"/>
                    <a:pt x="96742" y="18651"/>
                  </a:cubicBezTo>
                  <a:cubicBezTo>
                    <a:pt x="97189" y="18537"/>
                    <a:pt x="97609" y="18346"/>
                    <a:pt x="97980" y="18080"/>
                  </a:cubicBezTo>
                  <a:cubicBezTo>
                    <a:pt x="97980" y="18080"/>
                    <a:pt x="97980" y="17318"/>
                    <a:pt x="97980" y="17127"/>
                  </a:cubicBezTo>
                  <a:lnTo>
                    <a:pt x="97409" y="17127"/>
                  </a:lnTo>
                  <a:cubicBezTo>
                    <a:pt x="96418" y="16975"/>
                    <a:pt x="95418" y="17251"/>
                    <a:pt x="94646" y="17889"/>
                  </a:cubicBezTo>
                  <a:cubicBezTo>
                    <a:pt x="94170" y="18461"/>
                    <a:pt x="93884" y="19127"/>
                    <a:pt x="92932" y="19223"/>
                  </a:cubicBezTo>
                  <a:cubicBezTo>
                    <a:pt x="92932" y="17603"/>
                    <a:pt x="93979" y="16365"/>
                    <a:pt x="95980" y="15889"/>
                  </a:cubicBezTo>
                  <a:cubicBezTo>
                    <a:pt x="96551" y="15984"/>
                    <a:pt x="97123" y="15984"/>
                    <a:pt x="97694" y="15889"/>
                  </a:cubicBezTo>
                  <a:cubicBezTo>
                    <a:pt x="98104" y="15793"/>
                    <a:pt x="98361" y="15384"/>
                    <a:pt x="98266" y="14974"/>
                  </a:cubicBezTo>
                  <a:cubicBezTo>
                    <a:pt x="98247" y="14889"/>
                    <a:pt x="98218" y="14813"/>
                    <a:pt x="98170" y="14746"/>
                  </a:cubicBezTo>
                  <a:cubicBezTo>
                    <a:pt x="97761" y="14384"/>
                    <a:pt x="97275" y="14117"/>
                    <a:pt x="96742" y="13984"/>
                  </a:cubicBezTo>
                  <a:cubicBezTo>
                    <a:pt x="95399" y="13422"/>
                    <a:pt x="93894" y="13422"/>
                    <a:pt x="92551" y="13984"/>
                  </a:cubicBezTo>
                  <a:cubicBezTo>
                    <a:pt x="91598" y="14650"/>
                    <a:pt x="91312" y="15699"/>
                    <a:pt x="90646" y="16460"/>
                  </a:cubicBezTo>
                  <a:cubicBezTo>
                    <a:pt x="90417" y="16870"/>
                    <a:pt x="89960" y="17089"/>
                    <a:pt x="89503" y="17032"/>
                  </a:cubicBezTo>
                  <a:cubicBezTo>
                    <a:pt x="88855" y="16984"/>
                    <a:pt x="88360" y="16442"/>
                    <a:pt x="88360" y="15793"/>
                  </a:cubicBezTo>
                  <a:cubicBezTo>
                    <a:pt x="88360" y="15793"/>
                    <a:pt x="88931" y="15032"/>
                    <a:pt x="89217" y="14650"/>
                  </a:cubicBezTo>
                  <a:cubicBezTo>
                    <a:pt x="89588" y="14250"/>
                    <a:pt x="89588" y="13622"/>
                    <a:pt x="89217" y="13222"/>
                  </a:cubicBezTo>
                  <a:cubicBezTo>
                    <a:pt x="89379" y="12984"/>
                    <a:pt x="89512" y="12727"/>
                    <a:pt x="89598" y="12460"/>
                  </a:cubicBezTo>
                  <a:cubicBezTo>
                    <a:pt x="89017" y="12736"/>
                    <a:pt x="88531" y="13164"/>
                    <a:pt x="88169" y="13698"/>
                  </a:cubicBezTo>
                  <a:lnTo>
                    <a:pt x="87598" y="14555"/>
                  </a:lnTo>
                  <a:cubicBezTo>
                    <a:pt x="87036" y="13355"/>
                    <a:pt x="87303" y="11936"/>
                    <a:pt x="88264" y="11031"/>
                  </a:cubicBezTo>
                  <a:lnTo>
                    <a:pt x="88931" y="10269"/>
                  </a:lnTo>
                  <a:cubicBezTo>
                    <a:pt x="89122" y="9983"/>
                    <a:pt x="89122" y="9602"/>
                    <a:pt x="88931" y="9316"/>
                  </a:cubicBezTo>
                  <a:cubicBezTo>
                    <a:pt x="88931" y="9316"/>
                    <a:pt x="88455" y="9316"/>
                    <a:pt x="88264" y="9316"/>
                  </a:cubicBezTo>
                  <a:cubicBezTo>
                    <a:pt x="87245" y="9088"/>
                    <a:pt x="86188" y="9507"/>
                    <a:pt x="85597" y="10365"/>
                  </a:cubicBezTo>
                  <a:cubicBezTo>
                    <a:pt x="85321" y="11136"/>
                    <a:pt x="85121" y="11936"/>
                    <a:pt x="85026" y="12746"/>
                  </a:cubicBezTo>
                  <a:cubicBezTo>
                    <a:pt x="84769" y="13012"/>
                    <a:pt x="84350" y="13012"/>
                    <a:pt x="84083" y="12755"/>
                  </a:cubicBezTo>
                  <a:cubicBezTo>
                    <a:pt x="84083" y="12755"/>
                    <a:pt x="84074" y="12746"/>
                    <a:pt x="84074" y="12746"/>
                  </a:cubicBezTo>
                  <a:cubicBezTo>
                    <a:pt x="84074" y="12746"/>
                    <a:pt x="84074" y="12746"/>
                    <a:pt x="84074" y="12746"/>
                  </a:cubicBezTo>
                  <a:cubicBezTo>
                    <a:pt x="84074" y="12746"/>
                    <a:pt x="84740" y="10365"/>
                    <a:pt x="84074" y="9126"/>
                  </a:cubicBezTo>
                  <a:cubicBezTo>
                    <a:pt x="83711" y="8231"/>
                    <a:pt x="83073" y="7469"/>
                    <a:pt x="82264" y="6935"/>
                  </a:cubicBezTo>
                  <a:cubicBezTo>
                    <a:pt x="81692" y="6459"/>
                    <a:pt x="80740" y="5983"/>
                    <a:pt x="80263" y="6268"/>
                  </a:cubicBezTo>
                  <a:cubicBezTo>
                    <a:pt x="80159" y="6478"/>
                    <a:pt x="80159" y="6726"/>
                    <a:pt x="80263" y="6935"/>
                  </a:cubicBezTo>
                  <a:cubicBezTo>
                    <a:pt x="80263" y="7888"/>
                    <a:pt x="81216" y="8840"/>
                    <a:pt x="81502" y="9792"/>
                  </a:cubicBezTo>
                  <a:cubicBezTo>
                    <a:pt x="82073" y="10593"/>
                    <a:pt x="82073" y="11660"/>
                    <a:pt x="81502" y="12460"/>
                  </a:cubicBezTo>
                  <a:cubicBezTo>
                    <a:pt x="80883" y="12412"/>
                    <a:pt x="80359" y="12003"/>
                    <a:pt x="80168" y="11412"/>
                  </a:cubicBezTo>
                  <a:cubicBezTo>
                    <a:pt x="80263" y="10974"/>
                    <a:pt x="80263" y="10517"/>
                    <a:pt x="80168" y="10079"/>
                  </a:cubicBezTo>
                  <a:lnTo>
                    <a:pt x="80168" y="10079"/>
                  </a:lnTo>
                  <a:cubicBezTo>
                    <a:pt x="79816" y="9774"/>
                    <a:pt x="79282" y="9774"/>
                    <a:pt x="78930" y="10079"/>
                  </a:cubicBezTo>
                  <a:cubicBezTo>
                    <a:pt x="78930" y="10079"/>
                    <a:pt x="78930" y="10936"/>
                    <a:pt x="77882" y="10841"/>
                  </a:cubicBezTo>
                  <a:cubicBezTo>
                    <a:pt x="76835" y="10745"/>
                    <a:pt x="77882" y="8745"/>
                    <a:pt x="77882" y="7697"/>
                  </a:cubicBezTo>
                  <a:cubicBezTo>
                    <a:pt x="77863" y="5831"/>
                    <a:pt x="76892" y="4106"/>
                    <a:pt x="75311" y="3125"/>
                  </a:cubicBezTo>
                  <a:lnTo>
                    <a:pt x="74453" y="3125"/>
                  </a:lnTo>
                  <a:cubicBezTo>
                    <a:pt x="73796" y="2897"/>
                    <a:pt x="73072" y="3182"/>
                    <a:pt x="72739" y="3792"/>
                  </a:cubicBezTo>
                  <a:cubicBezTo>
                    <a:pt x="72739" y="3792"/>
                    <a:pt x="72739" y="4840"/>
                    <a:pt x="72739" y="5411"/>
                  </a:cubicBezTo>
                  <a:cubicBezTo>
                    <a:pt x="72929" y="6126"/>
                    <a:pt x="72929" y="6887"/>
                    <a:pt x="72739" y="7602"/>
                  </a:cubicBezTo>
                  <a:cubicBezTo>
                    <a:pt x="72662" y="8383"/>
                    <a:pt x="71967" y="8964"/>
                    <a:pt x="71177" y="8888"/>
                  </a:cubicBezTo>
                  <a:cubicBezTo>
                    <a:pt x="71091" y="8879"/>
                    <a:pt x="71015" y="8859"/>
                    <a:pt x="70929" y="8840"/>
                  </a:cubicBezTo>
                  <a:cubicBezTo>
                    <a:pt x="70091" y="8659"/>
                    <a:pt x="69443" y="7973"/>
                    <a:pt x="69310" y="7126"/>
                  </a:cubicBezTo>
                  <a:cubicBezTo>
                    <a:pt x="69405" y="6497"/>
                    <a:pt x="69405" y="5850"/>
                    <a:pt x="69310" y="5221"/>
                  </a:cubicBezTo>
                  <a:cubicBezTo>
                    <a:pt x="69310" y="4554"/>
                    <a:pt x="67595" y="3887"/>
                    <a:pt x="66928" y="4268"/>
                  </a:cubicBezTo>
                  <a:cubicBezTo>
                    <a:pt x="66262" y="4649"/>
                    <a:pt x="66928" y="4268"/>
                    <a:pt x="66928" y="4935"/>
                  </a:cubicBezTo>
                  <a:cubicBezTo>
                    <a:pt x="66995" y="5525"/>
                    <a:pt x="67157" y="6107"/>
                    <a:pt x="67405" y="6650"/>
                  </a:cubicBezTo>
                  <a:cubicBezTo>
                    <a:pt x="67757" y="7097"/>
                    <a:pt x="67757" y="7726"/>
                    <a:pt x="67405" y="8173"/>
                  </a:cubicBezTo>
                  <a:cubicBezTo>
                    <a:pt x="66852" y="8402"/>
                    <a:pt x="66233" y="8402"/>
                    <a:pt x="65690" y="8173"/>
                  </a:cubicBezTo>
                  <a:cubicBezTo>
                    <a:pt x="65252" y="7840"/>
                    <a:pt x="65033" y="7287"/>
                    <a:pt x="65119" y="6745"/>
                  </a:cubicBezTo>
                  <a:lnTo>
                    <a:pt x="65119" y="3411"/>
                  </a:lnTo>
                  <a:cubicBezTo>
                    <a:pt x="65214" y="2839"/>
                    <a:pt x="65214" y="2268"/>
                    <a:pt x="65119" y="1696"/>
                  </a:cubicBezTo>
                  <a:cubicBezTo>
                    <a:pt x="64890" y="1011"/>
                    <a:pt x="64414" y="439"/>
                    <a:pt x="63785" y="77"/>
                  </a:cubicBezTo>
                  <a:cubicBezTo>
                    <a:pt x="63366" y="-218"/>
                    <a:pt x="62871" y="-389"/>
                    <a:pt x="62357" y="-399"/>
                  </a:cubicBezTo>
                  <a:cubicBezTo>
                    <a:pt x="61880" y="-399"/>
                    <a:pt x="61404" y="-399"/>
                    <a:pt x="61309" y="77"/>
                  </a:cubicBezTo>
                  <a:cubicBezTo>
                    <a:pt x="61233" y="392"/>
                    <a:pt x="61233" y="715"/>
                    <a:pt x="61309" y="1030"/>
                  </a:cubicBezTo>
                  <a:cubicBezTo>
                    <a:pt x="61814" y="1820"/>
                    <a:pt x="62014" y="2773"/>
                    <a:pt x="61880" y="3697"/>
                  </a:cubicBezTo>
                  <a:cubicBezTo>
                    <a:pt x="61833" y="4078"/>
                    <a:pt x="61509" y="4364"/>
                    <a:pt x="61118" y="4364"/>
                  </a:cubicBezTo>
                  <a:cubicBezTo>
                    <a:pt x="60804" y="4449"/>
                    <a:pt x="60480" y="4449"/>
                    <a:pt x="60166" y="4364"/>
                  </a:cubicBezTo>
                  <a:cubicBezTo>
                    <a:pt x="59747" y="3925"/>
                    <a:pt x="59509" y="3354"/>
                    <a:pt x="59499" y="2744"/>
                  </a:cubicBezTo>
                  <a:cubicBezTo>
                    <a:pt x="59585" y="2173"/>
                    <a:pt x="59585" y="1601"/>
                    <a:pt x="59499" y="1030"/>
                  </a:cubicBezTo>
                  <a:cubicBezTo>
                    <a:pt x="58994" y="411"/>
                    <a:pt x="58204" y="87"/>
                    <a:pt x="57403" y="172"/>
                  </a:cubicBezTo>
                  <a:cubicBezTo>
                    <a:pt x="56984" y="172"/>
                    <a:pt x="56642" y="506"/>
                    <a:pt x="56632" y="925"/>
                  </a:cubicBezTo>
                  <a:cubicBezTo>
                    <a:pt x="56632" y="963"/>
                    <a:pt x="56642" y="1001"/>
                    <a:pt x="56642" y="1030"/>
                  </a:cubicBezTo>
                  <a:cubicBezTo>
                    <a:pt x="56708" y="1516"/>
                    <a:pt x="56899" y="1982"/>
                    <a:pt x="57213" y="2363"/>
                  </a:cubicBezTo>
                  <a:cubicBezTo>
                    <a:pt x="58042" y="3573"/>
                    <a:pt x="58499" y="4992"/>
                    <a:pt x="58546" y="6459"/>
                  </a:cubicBezTo>
                  <a:cubicBezTo>
                    <a:pt x="58651" y="6869"/>
                    <a:pt x="58404" y="7278"/>
                    <a:pt x="58004" y="7393"/>
                  </a:cubicBezTo>
                  <a:cubicBezTo>
                    <a:pt x="57927" y="7402"/>
                    <a:pt x="57861" y="7411"/>
                    <a:pt x="57785" y="7411"/>
                  </a:cubicBezTo>
                  <a:cubicBezTo>
                    <a:pt x="57365" y="7383"/>
                    <a:pt x="56984" y="7173"/>
                    <a:pt x="56737" y="6840"/>
                  </a:cubicBezTo>
                  <a:cubicBezTo>
                    <a:pt x="56699" y="6554"/>
                    <a:pt x="56699" y="6268"/>
                    <a:pt x="56737" y="5983"/>
                  </a:cubicBezTo>
                  <a:cubicBezTo>
                    <a:pt x="56784" y="5507"/>
                    <a:pt x="56784" y="5030"/>
                    <a:pt x="56737" y="4554"/>
                  </a:cubicBezTo>
                  <a:cubicBezTo>
                    <a:pt x="56632" y="3868"/>
                    <a:pt x="56261" y="3249"/>
                    <a:pt x="55689" y="2839"/>
                  </a:cubicBezTo>
                  <a:cubicBezTo>
                    <a:pt x="55022" y="2363"/>
                    <a:pt x="53879" y="2173"/>
                    <a:pt x="53498" y="2839"/>
                  </a:cubicBezTo>
                  <a:cubicBezTo>
                    <a:pt x="53117" y="3506"/>
                    <a:pt x="53498" y="3792"/>
                    <a:pt x="53498" y="4268"/>
                  </a:cubicBezTo>
                  <a:cubicBezTo>
                    <a:pt x="53536" y="4716"/>
                    <a:pt x="53536" y="5154"/>
                    <a:pt x="53498" y="5602"/>
                  </a:cubicBezTo>
                  <a:cubicBezTo>
                    <a:pt x="53584" y="5783"/>
                    <a:pt x="53584" y="5992"/>
                    <a:pt x="53498" y="6174"/>
                  </a:cubicBezTo>
                  <a:lnTo>
                    <a:pt x="53498" y="6174"/>
                  </a:lnTo>
                  <a:cubicBezTo>
                    <a:pt x="52612" y="6231"/>
                    <a:pt x="51765" y="5792"/>
                    <a:pt x="51308" y="5030"/>
                  </a:cubicBezTo>
                  <a:cubicBezTo>
                    <a:pt x="51022" y="4459"/>
                    <a:pt x="51022" y="3792"/>
                    <a:pt x="51308" y="3221"/>
                  </a:cubicBezTo>
                  <a:cubicBezTo>
                    <a:pt x="51546" y="2639"/>
                    <a:pt x="51546" y="1992"/>
                    <a:pt x="51308" y="1411"/>
                  </a:cubicBezTo>
                  <a:cubicBezTo>
                    <a:pt x="51393" y="1268"/>
                    <a:pt x="51393" y="1087"/>
                    <a:pt x="51308" y="935"/>
                  </a:cubicBezTo>
                  <a:cubicBezTo>
                    <a:pt x="50841" y="792"/>
                    <a:pt x="50345" y="792"/>
                    <a:pt x="49879" y="935"/>
                  </a:cubicBezTo>
                  <a:lnTo>
                    <a:pt x="48926" y="935"/>
                  </a:lnTo>
                  <a:cubicBezTo>
                    <a:pt x="47974" y="935"/>
                    <a:pt x="47974" y="2173"/>
                    <a:pt x="48260" y="2935"/>
                  </a:cubicBezTo>
                  <a:cubicBezTo>
                    <a:pt x="48698" y="3697"/>
                    <a:pt x="49079" y="4497"/>
                    <a:pt x="49403" y="5316"/>
                  </a:cubicBezTo>
                  <a:cubicBezTo>
                    <a:pt x="49403" y="5792"/>
                    <a:pt x="49403" y="6268"/>
                    <a:pt x="48831" y="6364"/>
                  </a:cubicBezTo>
                  <a:cubicBezTo>
                    <a:pt x="48231" y="6411"/>
                    <a:pt x="47640" y="6202"/>
                    <a:pt x="47212" y="5792"/>
                  </a:cubicBezTo>
                  <a:cubicBezTo>
                    <a:pt x="47088" y="5392"/>
                    <a:pt x="47088" y="4954"/>
                    <a:pt x="47212" y="4554"/>
                  </a:cubicBezTo>
                  <a:cubicBezTo>
                    <a:pt x="47212" y="4554"/>
                    <a:pt x="47212" y="3982"/>
                    <a:pt x="47212" y="3697"/>
                  </a:cubicBezTo>
                  <a:cubicBezTo>
                    <a:pt x="47088" y="3345"/>
                    <a:pt x="46802" y="3059"/>
                    <a:pt x="46450" y="2935"/>
                  </a:cubicBezTo>
                  <a:cubicBezTo>
                    <a:pt x="45812" y="2697"/>
                    <a:pt x="45097" y="2935"/>
                    <a:pt x="44735" y="3506"/>
                  </a:cubicBezTo>
                  <a:cubicBezTo>
                    <a:pt x="44640" y="4011"/>
                    <a:pt x="44640" y="4525"/>
                    <a:pt x="44735" y="5030"/>
                  </a:cubicBezTo>
                  <a:cubicBezTo>
                    <a:pt x="44402" y="5173"/>
                    <a:pt x="44021" y="5173"/>
                    <a:pt x="43687" y="5030"/>
                  </a:cubicBezTo>
                  <a:cubicBezTo>
                    <a:pt x="43240" y="4954"/>
                    <a:pt x="42830" y="4716"/>
                    <a:pt x="42545" y="4364"/>
                  </a:cubicBezTo>
                  <a:cubicBezTo>
                    <a:pt x="42478" y="4116"/>
                    <a:pt x="42478" y="3849"/>
                    <a:pt x="42545" y="3602"/>
                  </a:cubicBezTo>
                  <a:cubicBezTo>
                    <a:pt x="42545" y="2868"/>
                    <a:pt x="42345" y="2144"/>
                    <a:pt x="41973" y="1506"/>
                  </a:cubicBezTo>
                  <a:cubicBezTo>
                    <a:pt x="41478" y="725"/>
                    <a:pt x="40744" y="125"/>
                    <a:pt x="39878" y="-208"/>
                  </a:cubicBezTo>
                  <a:cubicBezTo>
                    <a:pt x="39306" y="-208"/>
                    <a:pt x="38639" y="-208"/>
                    <a:pt x="38353" y="-208"/>
                  </a:cubicBezTo>
                  <a:cubicBezTo>
                    <a:pt x="38201" y="782"/>
                    <a:pt x="38477" y="1782"/>
                    <a:pt x="39116" y="2554"/>
                  </a:cubicBezTo>
                  <a:cubicBezTo>
                    <a:pt x="39116" y="2554"/>
                    <a:pt x="39782" y="3411"/>
                    <a:pt x="39687" y="3887"/>
                  </a:cubicBezTo>
                  <a:cubicBezTo>
                    <a:pt x="39687" y="4202"/>
                    <a:pt x="39430" y="4459"/>
                    <a:pt x="39116" y="4459"/>
                  </a:cubicBezTo>
                  <a:cubicBezTo>
                    <a:pt x="38725" y="4402"/>
                    <a:pt x="38363" y="4240"/>
                    <a:pt x="38068" y="3982"/>
                  </a:cubicBezTo>
                  <a:cubicBezTo>
                    <a:pt x="37820" y="3678"/>
                    <a:pt x="37487" y="3449"/>
                    <a:pt x="37115" y="3316"/>
                  </a:cubicBezTo>
                  <a:cubicBezTo>
                    <a:pt x="36725" y="3116"/>
                    <a:pt x="36268" y="3116"/>
                    <a:pt x="35877" y="3316"/>
                  </a:cubicBezTo>
                  <a:cubicBezTo>
                    <a:pt x="35668" y="3535"/>
                    <a:pt x="35506" y="3792"/>
                    <a:pt x="35401" y="4078"/>
                  </a:cubicBezTo>
                  <a:lnTo>
                    <a:pt x="35401" y="4078"/>
                  </a:lnTo>
                  <a:cubicBezTo>
                    <a:pt x="34944" y="4278"/>
                    <a:pt x="34429" y="4278"/>
                    <a:pt x="33972" y="4078"/>
                  </a:cubicBezTo>
                  <a:cubicBezTo>
                    <a:pt x="33581" y="3925"/>
                    <a:pt x="33267" y="3611"/>
                    <a:pt x="33115" y="3221"/>
                  </a:cubicBezTo>
                  <a:cubicBezTo>
                    <a:pt x="33029" y="2973"/>
                    <a:pt x="33029" y="2706"/>
                    <a:pt x="33115" y="2459"/>
                  </a:cubicBezTo>
                  <a:lnTo>
                    <a:pt x="33782" y="1696"/>
                  </a:lnTo>
                  <a:lnTo>
                    <a:pt x="33782" y="1696"/>
                  </a:lnTo>
                  <a:cubicBezTo>
                    <a:pt x="33858" y="1449"/>
                    <a:pt x="33858" y="1182"/>
                    <a:pt x="33782" y="935"/>
                  </a:cubicBezTo>
                  <a:cubicBezTo>
                    <a:pt x="32829" y="363"/>
                    <a:pt x="32162" y="935"/>
                    <a:pt x="31400" y="935"/>
                  </a:cubicBezTo>
                  <a:cubicBezTo>
                    <a:pt x="30724" y="1277"/>
                    <a:pt x="30314" y="1982"/>
                    <a:pt x="30353" y="2744"/>
                  </a:cubicBezTo>
                  <a:cubicBezTo>
                    <a:pt x="30353" y="2744"/>
                    <a:pt x="30353" y="3411"/>
                    <a:pt x="30353" y="3697"/>
                  </a:cubicBezTo>
                  <a:lnTo>
                    <a:pt x="29876" y="3697"/>
                  </a:lnTo>
                  <a:cubicBezTo>
                    <a:pt x="29514" y="9079"/>
                    <a:pt x="28619" y="14403"/>
                    <a:pt x="27209" y="19604"/>
                  </a:cubicBezTo>
                  <a:cubicBezTo>
                    <a:pt x="18161" y="38368"/>
                    <a:pt x="6826" y="54465"/>
                    <a:pt x="-32" y="7180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1FF75CE3-1B54-FA62-BCD4-BE43B7BCD302}"/>
                </a:ext>
              </a:extLst>
            </p:cNvPr>
            <p:cNvSpPr/>
            <p:nvPr/>
          </p:nvSpPr>
          <p:spPr>
            <a:xfrm>
              <a:off x="6273033" y="2927794"/>
              <a:ext cx="118035" cy="110530"/>
            </a:xfrm>
            <a:custGeom>
              <a:avLst/>
              <a:gdLst>
                <a:gd name="connsiteX0" fmla="*/ 15720 w 118035"/>
                <a:gd name="connsiteY0" fmla="*/ 58466 h 110530"/>
                <a:gd name="connsiteX1" fmla="*/ 10195 w 118035"/>
                <a:gd name="connsiteY1" fmla="*/ 67514 h 110530"/>
                <a:gd name="connsiteX2" fmla="*/ 3623 w 118035"/>
                <a:gd name="connsiteY2" fmla="*/ 72372 h 110530"/>
                <a:gd name="connsiteX3" fmla="*/ 3 w 118035"/>
                <a:gd name="connsiteY3" fmla="*/ 80850 h 110530"/>
                <a:gd name="connsiteX4" fmla="*/ 3 w 118035"/>
                <a:gd name="connsiteY4" fmla="*/ 81421 h 110530"/>
                <a:gd name="connsiteX5" fmla="*/ 2099 w 118035"/>
                <a:gd name="connsiteY5" fmla="*/ 83135 h 110530"/>
                <a:gd name="connsiteX6" fmla="*/ 3718 w 118035"/>
                <a:gd name="connsiteY6" fmla="*/ 83135 h 110530"/>
                <a:gd name="connsiteX7" fmla="*/ 3718 w 118035"/>
                <a:gd name="connsiteY7" fmla="*/ 83135 h 110530"/>
                <a:gd name="connsiteX8" fmla="*/ 2956 w 118035"/>
                <a:gd name="connsiteY8" fmla="*/ 80373 h 110530"/>
                <a:gd name="connsiteX9" fmla="*/ 2385 w 118035"/>
                <a:gd name="connsiteY9" fmla="*/ 78944 h 110530"/>
                <a:gd name="connsiteX10" fmla="*/ 2956 w 118035"/>
                <a:gd name="connsiteY10" fmla="*/ 78373 h 110530"/>
                <a:gd name="connsiteX11" fmla="*/ 4004 w 118035"/>
                <a:gd name="connsiteY11" fmla="*/ 78944 h 110530"/>
                <a:gd name="connsiteX12" fmla="*/ 4956 w 118035"/>
                <a:gd name="connsiteY12" fmla="*/ 79611 h 110530"/>
                <a:gd name="connsiteX13" fmla="*/ 6099 w 118035"/>
                <a:gd name="connsiteY13" fmla="*/ 79611 h 110530"/>
                <a:gd name="connsiteX14" fmla="*/ 6671 w 118035"/>
                <a:gd name="connsiteY14" fmla="*/ 78849 h 110530"/>
                <a:gd name="connsiteX15" fmla="*/ 7147 w 118035"/>
                <a:gd name="connsiteY15" fmla="*/ 78849 h 110530"/>
                <a:gd name="connsiteX16" fmla="*/ 8481 w 118035"/>
                <a:gd name="connsiteY16" fmla="*/ 78849 h 110530"/>
                <a:gd name="connsiteX17" fmla="*/ 9338 w 118035"/>
                <a:gd name="connsiteY17" fmla="*/ 79611 h 110530"/>
                <a:gd name="connsiteX18" fmla="*/ 9338 w 118035"/>
                <a:gd name="connsiteY18" fmla="*/ 80469 h 110530"/>
                <a:gd name="connsiteX19" fmla="*/ 8671 w 118035"/>
                <a:gd name="connsiteY19" fmla="*/ 81230 h 110530"/>
                <a:gd name="connsiteX20" fmla="*/ 8671 w 118035"/>
                <a:gd name="connsiteY20" fmla="*/ 81230 h 110530"/>
                <a:gd name="connsiteX21" fmla="*/ 8671 w 118035"/>
                <a:gd name="connsiteY21" fmla="*/ 81992 h 110530"/>
                <a:gd name="connsiteX22" fmla="*/ 10957 w 118035"/>
                <a:gd name="connsiteY22" fmla="*/ 81992 h 110530"/>
                <a:gd name="connsiteX23" fmla="*/ 12100 w 118035"/>
                <a:gd name="connsiteY23" fmla="*/ 80183 h 110530"/>
                <a:gd name="connsiteX24" fmla="*/ 12100 w 118035"/>
                <a:gd name="connsiteY24" fmla="*/ 79230 h 110530"/>
                <a:gd name="connsiteX25" fmla="*/ 13529 w 118035"/>
                <a:gd name="connsiteY25" fmla="*/ 78468 h 110530"/>
                <a:gd name="connsiteX26" fmla="*/ 13529 w 118035"/>
                <a:gd name="connsiteY26" fmla="*/ 78468 h 110530"/>
                <a:gd name="connsiteX27" fmla="*/ 14196 w 118035"/>
                <a:gd name="connsiteY27" fmla="*/ 80087 h 110530"/>
                <a:gd name="connsiteX28" fmla="*/ 13243 w 118035"/>
                <a:gd name="connsiteY28" fmla="*/ 81516 h 110530"/>
                <a:gd name="connsiteX29" fmla="*/ 12872 w 118035"/>
                <a:gd name="connsiteY29" fmla="*/ 82669 h 110530"/>
                <a:gd name="connsiteX30" fmla="*/ 13243 w 118035"/>
                <a:gd name="connsiteY30" fmla="*/ 83040 h 110530"/>
                <a:gd name="connsiteX31" fmla="*/ 14958 w 118035"/>
                <a:gd name="connsiteY31" fmla="*/ 83040 h 110530"/>
                <a:gd name="connsiteX32" fmla="*/ 15815 w 118035"/>
                <a:gd name="connsiteY32" fmla="*/ 81897 h 110530"/>
                <a:gd name="connsiteX33" fmla="*/ 17529 w 118035"/>
                <a:gd name="connsiteY33" fmla="*/ 81897 h 110530"/>
                <a:gd name="connsiteX34" fmla="*/ 17529 w 118035"/>
                <a:gd name="connsiteY34" fmla="*/ 83421 h 110530"/>
                <a:gd name="connsiteX35" fmla="*/ 15624 w 118035"/>
                <a:gd name="connsiteY35" fmla="*/ 84754 h 110530"/>
                <a:gd name="connsiteX36" fmla="*/ 14862 w 118035"/>
                <a:gd name="connsiteY36" fmla="*/ 85612 h 110530"/>
                <a:gd name="connsiteX37" fmla="*/ 15434 w 118035"/>
                <a:gd name="connsiteY37" fmla="*/ 86564 h 110530"/>
                <a:gd name="connsiteX38" fmla="*/ 17148 w 118035"/>
                <a:gd name="connsiteY38" fmla="*/ 86564 h 110530"/>
                <a:gd name="connsiteX39" fmla="*/ 18672 w 118035"/>
                <a:gd name="connsiteY39" fmla="*/ 85421 h 110530"/>
                <a:gd name="connsiteX40" fmla="*/ 20768 w 118035"/>
                <a:gd name="connsiteY40" fmla="*/ 84374 h 110530"/>
                <a:gd name="connsiteX41" fmla="*/ 21720 w 118035"/>
                <a:gd name="connsiteY41" fmla="*/ 85707 h 110530"/>
                <a:gd name="connsiteX42" fmla="*/ 20482 w 118035"/>
                <a:gd name="connsiteY42" fmla="*/ 86564 h 110530"/>
                <a:gd name="connsiteX43" fmla="*/ 18672 w 118035"/>
                <a:gd name="connsiteY43" fmla="*/ 87898 h 110530"/>
                <a:gd name="connsiteX44" fmla="*/ 20578 w 118035"/>
                <a:gd name="connsiteY44" fmla="*/ 89136 h 110530"/>
                <a:gd name="connsiteX45" fmla="*/ 22578 w 118035"/>
                <a:gd name="connsiteY45" fmla="*/ 88565 h 110530"/>
                <a:gd name="connsiteX46" fmla="*/ 24102 w 118035"/>
                <a:gd name="connsiteY46" fmla="*/ 87422 h 110530"/>
                <a:gd name="connsiteX47" fmla="*/ 25245 w 118035"/>
                <a:gd name="connsiteY47" fmla="*/ 87422 h 110530"/>
                <a:gd name="connsiteX48" fmla="*/ 23530 w 118035"/>
                <a:gd name="connsiteY48" fmla="*/ 89803 h 110530"/>
                <a:gd name="connsiteX49" fmla="*/ 22292 w 118035"/>
                <a:gd name="connsiteY49" fmla="*/ 90279 h 110530"/>
                <a:gd name="connsiteX50" fmla="*/ 22178 w 118035"/>
                <a:gd name="connsiteY50" fmla="*/ 91213 h 110530"/>
                <a:gd name="connsiteX51" fmla="*/ 22292 w 118035"/>
                <a:gd name="connsiteY51" fmla="*/ 91327 h 110530"/>
                <a:gd name="connsiteX52" fmla="*/ 22863 w 118035"/>
                <a:gd name="connsiteY52" fmla="*/ 91327 h 110530"/>
                <a:gd name="connsiteX53" fmla="*/ 25626 w 118035"/>
                <a:gd name="connsiteY53" fmla="*/ 90565 h 110530"/>
                <a:gd name="connsiteX54" fmla="*/ 27340 w 118035"/>
                <a:gd name="connsiteY54" fmla="*/ 89232 h 110530"/>
                <a:gd name="connsiteX55" fmla="*/ 24292 w 118035"/>
                <a:gd name="connsiteY55" fmla="*/ 92565 h 110530"/>
                <a:gd name="connsiteX56" fmla="*/ 22578 w 118035"/>
                <a:gd name="connsiteY56" fmla="*/ 92565 h 110530"/>
                <a:gd name="connsiteX57" fmla="*/ 22102 w 118035"/>
                <a:gd name="connsiteY57" fmla="*/ 93708 h 110530"/>
                <a:gd name="connsiteX58" fmla="*/ 23530 w 118035"/>
                <a:gd name="connsiteY58" fmla="*/ 94566 h 110530"/>
                <a:gd name="connsiteX59" fmla="*/ 27626 w 118035"/>
                <a:gd name="connsiteY59" fmla="*/ 94566 h 110530"/>
                <a:gd name="connsiteX60" fmla="*/ 29531 w 118035"/>
                <a:gd name="connsiteY60" fmla="*/ 91994 h 110530"/>
                <a:gd name="connsiteX61" fmla="*/ 30769 w 118035"/>
                <a:gd name="connsiteY61" fmla="*/ 91994 h 110530"/>
                <a:gd name="connsiteX62" fmla="*/ 31912 w 118035"/>
                <a:gd name="connsiteY62" fmla="*/ 93232 h 110530"/>
                <a:gd name="connsiteX63" fmla="*/ 30960 w 118035"/>
                <a:gd name="connsiteY63" fmla="*/ 94470 h 110530"/>
                <a:gd name="connsiteX64" fmla="*/ 30960 w 118035"/>
                <a:gd name="connsiteY64" fmla="*/ 95804 h 110530"/>
                <a:gd name="connsiteX65" fmla="*/ 33341 w 118035"/>
                <a:gd name="connsiteY65" fmla="*/ 96375 h 110530"/>
                <a:gd name="connsiteX66" fmla="*/ 34865 w 118035"/>
                <a:gd name="connsiteY66" fmla="*/ 95232 h 110530"/>
                <a:gd name="connsiteX67" fmla="*/ 35437 w 118035"/>
                <a:gd name="connsiteY67" fmla="*/ 94375 h 110530"/>
                <a:gd name="connsiteX68" fmla="*/ 34770 w 118035"/>
                <a:gd name="connsiteY68" fmla="*/ 97899 h 110530"/>
                <a:gd name="connsiteX69" fmla="*/ 34103 w 118035"/>
                <a:gd name="connsiteY69" fmla="*/ 98757 h 110530"/>
                <a:gd name="connsiteX70" fmla="*/ 34093 w 118035"/>
                <a:gd name="connsiteY70" fmla="*/ 99700 h 110530"/>
                <a:gd name="connsiteX71" fmla="*/ 34103 w 118035"/>
                <a:gd name="connsiteY71" fmla="*/ 99709 h 110530"/>
                <a:gd name="connsiteX72" fmla="*/ 34865 w 118035"/>
                <a:gd name="connsiteY72" fmla="*/ 99709 h 110530"/>
                <a:gd name="connsiteX73" fmla="*/ 37437 w 118035"/>
                <a:gd name="connsiteY73" fmla="*/ 98661 h 110530"/>
                <a:gd name="connsiteX74" fmla="*/ 38103 w 118035"/>
                <a:gd name="connsiteY74" fmla="*/ 96280 h 110530"/>
                <a:gd name="connsiteX75" fmla="*/ 38885 w 118035"/>
                <a:gd name="connsiteY75" fmla="*/ 95747 h 110530"/>
                <a:gd name="connsiteX76" fmla="*/ 39056 w 118035"/>
                <a:gd name="connsiteY76" fmla="*/ 95804 h 110530"/>
                <a:gd name="connsiteX77" fmla="*/ 39056 w 118035"/>
                <a:gd name="connsiteY77" fmla="*/ 95804 h 110530"/>
                <a:gd name="connsiteX78" fmla="*/ 39056 w 118035"/>
                <a:gd name="connsiteY78" fmla="*/ 99519 h 110530"/>
                <a:gd name="connsiteX79" fmla="*/ 40770 w 118035"/>
                <a:gd name="connsiteY79" fmla="*/ 101805 h 110530"/>
                <a:gd name="connsiteX80" fmla="*/ 42771 w 118035"/>
                <a:gd name="connsiteY80" fmla="*/ 102376 h 110530"/>
                <a:gd name="connsiteX81" fmla="*/ 42771 w 118035"/>
                <a:gd name="connsiteY81" fmla="*/ 101805 h 110530"/>
                <a:gd name="connsiteX82" fmla="*/ 41532 w 118035"/>
                <a:gd name="connsiteY82" fmla="*/ 98852 h 110530"/>
                <a:gd name="connsiteX83" fmla="*/ 41532 w 118035"/>
                <a:gd name="connsiteY83" fmla="*/ 96089 h 110530"/>
                <a:gd name="connsiteX84" fmla="*/ 42866 w 118035"/>
                <a:gd name="connsiteY84" fmla="*/ 97137 h 110530"/>
                <a:gd name="connsiteX85" fmla="*/ 42866 w 118035"/>
                <a:gd name="connsiteY85" fmla="*/ 98566 h 110530"/>
                <a:gd name="connsiteX86" fmla="*/ 42866 w 118035"/>
                <a:gd name="connsiteY86" fmla="*/ 98566 h 110530"/>
                <a:gd name="connsiteX87" fmla="*/ 44076 w 118035"/>
                <a:gd name="connsiteY87" fmla="*/ 98690 h 110530"/>
                <a:gd name="connsiteX88" fmla="*/ 44199 w 118035"/>
                <a:gd name="connsiteY88" fmla="*/ 98566 h 110530"/>
                <a:gd name="connsiteX89" fmla="*/ 45000 w 118035"/>
                <a:gd name="connsiteY89" fmla="*/ 97842 h 110530"/>
                <a:gd name="connsiteX90" fmla="*/ 45247 w 118035"/>
                <a:gd name="connsiteY90" fmla="*/ 97899 h 110530"/>
                <a:gd name="connsiteX91" fmla="*/ 45247 w 118035"/>
                <a:gd name="connsiteY91" fmla="*/ 100947 h 110530"/>
                <a:gd name="connsiteX92" fmla="*/ 47628 w 118035"/>
                <a:gd name="connsiteY92" fmla="*/ 105710 h 110530"/>
                <a:gd name="connsiteX93" fmla="*/ 48486 w 118035"/>
                <a:gd name="connsiteY93" fmla="*/ 105710 h 110530"/>
                <a:gd name="connsiteX94" fmla="*/ 50200 w 118035"/>
                <a:gd name="connsiteY94" fmla="*/ 105138 h 110530"/>
                <a:gd name="connsiteX95" fmla="*/ 50200 w 118035"/>
                <a:gd name="connsiteY95" fmla="*/ 103424 h 110530"/>
                <a:gd name="connsiteX96" fmla="*/ 50200 w 118035"/>
                <a:gd name="connsiteY96" fmla="*/ 101233 h 110530"/>
                <a:gd name="connsiteX97" fmla="*/ 51762 w 118035"/>
                <a:gd name="connsiteY97" fmla="*/ 99947 h 110530"/>
                <a:gd name="connsiteX98" fmla="*/ 52010 w 118035"/>
                <a:gd name="connsiteY98" fmla="*/ 99995 h 110530"/>
                <a:gd name="connsiteX99" fmla="*/ 53724 w 118035"/>
                <a:gd name="connsiteY99" fmla="*/ 101709 h 110530"/>
                <a:gd name="connsiteX100" fmla="*/ 53724 w 118035"/>
                <a:gd name="connsiteY100" fmla="*/ 103710 h 110530"/>
                <a:gd name="connsiteX101" fmla="*/ 56106 w 118035"/>
                <a:gd name="connsiteY101" fmla="*/ 104662 h 110530"/>
                <a:gd name="connsiteX102" fmla="*/ 56106 w 118035"/>
                <a:gd name="connsiteY102" fmla="*/ 103995 h 110530"/>
                <a:gd name="connsiteX103" fmla="*/ 56106 w 118035"/>
                <a:gd name="connsiteY103" fmla="*/ 102281 h 110530"/>
                <a:gd name="connsiteX104" fmla="*/ 56106 w 118035"/>
                <a:gd name="connsiteY104" fmla="*/ 100757 h 110530"/>
                <a:gd name="connsiteX105" fmla="*/ 57820 w 118035"/>
                <a:gd name="connsiteY105" fmla="*/ 100757 h 110530"/>
                <a:gd name="connsiteX106" fmla="*/ 58392 w 118035"/>
                <a:gd name="connsiteY106" fmla="*/ 102185 h 110530"/>
                <a:gd name="connsiteX107" fmla="*/ 58392 w 118035"/>
                <a:gd name="connsiteY107" fmla="*/ 105614 h 110530"/>
                <a:gd name="connsiteX108" fmla="*/ 58392 w 118035"/>
                <a:gd name="connsiteY108" fmla="*/ 107329 h 110530"/>
                <a:gd name="connsiteX109" fmla="*/ 59630 w 118035"/>
                <a:gd name="connsiteY109" fmla="*/ 109044 h 110530"/>
                <a:gd name="connsiteX110" fmla="*/ 61059 w 118035"/>
                <a:gd name="connsiteY110" fmla="*/ 109520 h 110530"/>
                <a:gd name="connsiteX111" fmla="*/ 62106 w 118035"/>
                <a:gd name="connsiteY111" fmla="*/ 109044 h 110530"/>
                <a:gd name="connsiteX112" fmla="*/ 62106 w 118035"/>
                <a:gd name="connsiteY112" fmla="*/ 108091 h 110530"/>
                <a:gd name="connsiteX113" fmla="*/ 61535 w 118035"/>
                <a:gd name="connsiteY113" fmla="*/ 105424 h 110530"/>
                <a:gd name="connsiteX114" fmla="*/ 62392 w 118035"/>
                <a:gd name="connsiteY114" fmla="*/ 104662 h 110530"/>
                <a:gd name="connsiteX115" fmla="*/ 63249 w 118035"/>
                <a:gd name="connsiteY115" fmla="*/ 104662 h 110530"/>
                <a:gd name="connsiteX116" fmla="*/ 63916 w 118035"/>
                <a:gd name="connsiteY116" fmla="*/ 106281 h 110530"/>
                <a:gd name="connsiteX117" fmla="*/ 63916 w 118035"/>
                <a:gd name="connsiteY117" fmla="*/ 107996 h 110530"/>
                <a:gd name="connsiteX118" fmla="*/ 65916 w 118035"/>
                <a:gd name="connsiteY118" fmla="*/ 108948 h 110530"/>
                <a:gd name="connsiteX119" fmla="*/ 66707 w 118035"/>
                <a:gd name="connsiteY119" fmla="*/ 108205 h 110530"/>
                <a:gd name="connsiteX120" fmla="*/ 66678 w 118035"/>
                <a:gd name="connsiteY120" fmla="*/ 107996 h 110530"/>
                <a:gd name="connsiteX121" fmla="*/ 66202 w 118035"/>
                <a:gd name="connsiteY121" fmla="*/ 106662 h 110530"/>
                <a:gd name="connsiteX122" fmla="*/ 64869 w 118035"/>
                <a:gd name="connsiteY122" fmla="*/ 102471 h 110530"/>
                <a:gd name="connsiteX123" fmla="*/ 65631 w 118035"/>
                <a:gd name="connsiteY123" fmla="*/ 101519 h 110530"/>
                <a:gd name="connsiteX124" fmla="*/ 66678 w 118035"/>
                <a:gd name="connsiteY124" fmla="*/ 102090 h 110530"/>
                <a:gd name="connsiteX125" fmla="*/ 66678 w 118035"/>
                <a:gd name="connsiteY125" fmla="*/ 102948 h 110530"/>
                <a:gd name="connsiteX126" fmla="*/ 66678 w 118035"/>
                <a:gd name="connsiteY126" fmla="*/ 104471 h 110530"/>
                <a:gd name="connsiteX127" fmla="*/ 67726 w 118035"/>
                <a:gd name="connsiteY127" fmla="*/ 106186 h 110530"/>
                <a:gd name="connsiteX128" fmla="*/ 69917 w 118035"/>
                <a:gd name="connsiteY128" fmla="*/ 106186 h 110530"/>
                <a:gd name="connsiteX129" fmla="*/ 69917 w 118035"/>
                <a:gd name="connsiteY129" fmla="*/ 104662 h 110530"/>
                <a:gd name="connsiteX130" fmla="*/ 69917 w 118035"/>
                <a:gd name="connsiteY130" fmla="*/ 103328 h 110530"/>
                <a:gd name="connsiteX131" fmla="*/ 69917 w 118035"/>
                <a:gd name="connsiteY131" fmla="*/ 102757 h 110530"/>
                <a:gd name="connsiteX132" fmla="*/ 69917 w 118035"/>
                <a:gd name="connsiteY132" fmla="*/ 102757 h 110530"/>
                <a:gd name="connsiteX133" fmla="*/ 72108 w 118035"/>
                <a:gd name="connsiteY133" fmla="*/ 103995 h 110530"/>
                <a:gd name="connsiteX134" fmla="*/ 72108 w 118035"/>
                <a:gd name="connsiteY134" fmla="*/ 105900 h 110530"/>
                <a:gd name="connsiteX135" fmla="*/ 72108 w 118035"/>
                <a:gd name="connsiteY135" fmla="*/ 107710 h 110530"/>
                <a:gd name="connsiteX136" fmla="*/ 72108 w 118035"/>
                <a:gd name="connsiteY136" fmla="*/ 108282 h 110530"/>
                <a:gd name="connsiteX137" fmla="*/ 73537 w 118035"/>
                <a:gd name="connsiteY137" fmla="*/ 108282 h 110530"/>
                <a:gd name="connsiteX138" fmla="*/ 74489 w 118035"/>
                <a:gd name="connsiteY138" fmla="*/ 108282 h 110530"/>
                <a:gd name="connsiteX139" fmla="*/ 75156 w 118035"/>
                <a:gd name="connsiteY139" fmla="*/ 106186 h 110530"/>
                <a:gd name="connsiteX140" fmla="*/ 74108 w 118035"/>
                <a:gd name="connsiteY140" fmla="*/ 103710 h 110530"/>
                <a:gd name="connsiteX141" fmla="*/ 74518 w 118035"/>
                <a:gd name="connsiteY141" fmla="*/ 102709 h 110530"/>
                <a:gd name="connsiteX142" fmla="*/ 74679 w 118035"/>
                <a:gd name="connsiteY142" fmla="*/ 102662 h 110530"/>
                <a:gd name="connsiteX143" fmla="*/ 76203 w 118035"/>
                <a:gd name="connsiteY143" fmla="*/ 103328 h 110530"/>
                <a:gd name="connsiteX144" fmla="*/ 76680 w 118035"/>
                <a:gd name="connsiteY144" fmla="*/ 104567 h 110530"/>
                <a:gd name="connsiteX145" fmla="*/ 76680 w 118035"/>
                <a:gd name="connsiteY145" fmla="*/ 105424 h 110530"/>
                <a:gd name="connsiteX146" fmla="*/ 77442 w 118035"/>
                <a:gd name="connsiteY146" fmla="*/ 106186 h 110530"/>
                <a:gd name="connsiteX147" fmla="*/ 79156 w 118035"/>
                <a:gd name="connsiteY147" fmla="*/ 106186 h 110530"/>
                <a:gd name="connsiteX148" fmla="*/ 79156 w 118035"/>
                <a:gd name="connsiteY148" fmla="*/ 104567 h 110530"/>
                <a:gd name="connsiteX149" fmla="*/ 80204 w 118035"/>
                <a:gd name="connsiteY149" fmla="*/ 104567 h 110530"/>
                <a:gd name="connsiteX150" fmla="*/ 81252 w 118035"/>
                <a:gd name="connsiteY150" fmla="*/ 105233 h 110530"/>
                <a:gd name="connsiteX151" fmla="*/ 81252 w 118035"/>
                <a:gd name="connsiteY151" fmla="*/ 106091 h 110530"/>
                <a:gd name="connsiteX152" fmla="*/ 81252 w 118035"/>
                <a:gd name="connsiteY152" fmla="*/ 108282 h 110530"/>
                <a:gd name="connsiteX153" fmla="*/ 83347 w 118035"/>
                <a:gd name="connsiteY153" fmla="*/ 109996 h 110530"/>
                <a:gd name="connsiteX154" fmla="*/ 84871 w 118035"/>
                <a:gd name="connsiteY154" fmla="*/ 109996 h 110530"/>
                <a:gd name="connsiteX155" fmla="*/ 84871 w 118035"/>
                <a:gd name="connsiteY155" fmla="*/ 109996 h 110530"/>
                <a:gd name="connsiteX156" fmla="*/ 84204 w 118035"/>
                <a:gd name="connsiteY156" fmla="*/ 107234 h 110530"/>
                <a:gd name="connsiteX157" fmla="*/ 83633 w 118035"/>
                <a:gd name="connsiteY157" fmla="*/ 105805 h 110530"/>
                <a:gd name="connsiteX158" fmla="*/ 84204 w 118035"/>
                <a:gd name="connsiteY158" fmla="*/ 105233 h 110530"/>
                <a:gd name="connsiteX159" fmla="*/ 85252 w 118035"/>
                <a:gd name="connsiteY159" fmla="*/ 105233 h 110530"/>
                <a:gd name="connsiteX160" fmla="*/ 86205 w 118035"/>
                <a:gd name="connsiteY160" fmla="*/ 105900 h 110530"/>
                <a:gd name="connsiteX161" fmla="*/ 87348 w 118035"/>
                <a:gd name="connsiteY161" fmla="*/ 105900 h 110530"/>
                <a:gd name="connsiteX162" fmla="*/ 87919 w 118035"/>
                <a:gd name="connsiteY162" fmla="*/ 105138 h 110530"/>
                <a:gd name="connsiteX163" fmla="*/ 88395 w 118035"/>
                <a:gd name="connsiteY163" fmla="*/ 104567 h 110530"/>
                <a:gd name="connsiteX164" fmla="*/ 89729 w 118035"/>
                <a:gd name="connsiteY164" fmla="*/ 104567 h 110530"/>
                <a:gd name="connsiteX165" fmla="*/ 90491 w 118035"/>
                <a:gd name="connsiteY165" fmla="*/ 105424 h 110530"/>
                <a:gd name="connsiteX166" fmla="*/ 90491 w 118035"/>
                <a:gd name="connsiteY166" fmla="*/ 106281 h 110530"/>
                <a:gd name="connsiteX167" fmla="*/ 89824 w 118035"/>
                <a:gd name="connsiteY167" fmla="*/ 107043 h 110530"/>
                <a:gd name="connsiteX168" fmla="*/ 89824 w 118035"/>
                <a:gd name="connsiteY168" fmla="*/ 107043 h 110530"/>
                <a:gd name="connsiteX169" fmla="*/ 89824 w 118035"/>
                <a:gd name="connsiteY169" fmla="*/ 107805 h 110530"/>
                <a:gd name="connsiteX170" fmla="*/ 92110 w 118035"/>
                <a:gd name="connsiteY170" fmla="*/ 107805 h 110530"/>
                <a:gd name="connsiteX171" fmla="*/ 93158 w 118035"/>
                <a:gd name="connsiteY171" fmla="*/ 105996 h 110530"/>
                <a:gd name="connsiteX172" fmla="*/ 93158 w 118035"/>
                <a:gd name="connsiteY172" fmla="*/ 105043 h 110530"/>
                <a:gd name="connsiteX173" fmla="*/ 94587 w 118035"/>
                <a:gd name="connsiteY173" fmla="*/ 104281 h 110530"/>
                <a:gd name="connsiteX174" fmla="*/ 94587 w 118035"/>
                <a:gd name="connsiteY174" fmla="*/ 104281 h 110530"/>
                <a:gd name="connsiteX175" fmla="*/ 94587 w 118035"/>
                <a:gd name="connsiteY175" fmla="*/ 105520 h 110530"/>
                <a:gd name="connsiteX176" fmla="*/ 94587 w 118035"/>
                <a:gd name="connsiteY176" fmla="*/ 100662 h 110530"/>
                <a:gd name="connsiteX177" fmla="*/ 96587 w 118035"/>
                <a:gd name="connsiteY177" fmla="*/ 91137 h 110530"/>
                <a:gd name="connsiteX178" fmla="*/ 107922 w 118035"/>
                <a:gd name="connsiteY178" fmla="*/ 50369 h 110530"/>
                <a:gd name="connsiteX179" fmla="*/ 112494 w 118035"/>
                <a:gd name="connsiteY179" fmla="*/ 40844 h 110530"/>
                <a:gd name="connsiteX180" fmla="*/ 116685 w 118035"/>
                <a:gd name="connsiteY180" fmla="*/ 37320 h 110530"/>
                <a:gd name="connsiteX181" fmla="*/ 117923 w 118035"/>
                <a:gd name="connsiteY181" fmla="*/ 31796 h 110530"/>
                <a:gd name="connsiteX182" fmla="*/ 117066 w 118035"/>
                <a:gd name="connsiteY182" fmla="*/ 33415 h 110530"/>
                <a:gd name="connsiteX183" fmla="*/ 117066 w 118035"/>
                <a:gd name="connsiteY183" fmla="*/ 34463 h 110530"/>
                <a:gd name="connsiteX184" fmla="*/ 115732 w 118035"/>
                <a:gd name="connsiteY184" fmla="*/ 35225 h 110530"/>
                <a:gd name="connsiteX185" fmla="*/ 115732 w 118035"/>
                <a:gd name="connsiteY185" fmla="*/ 35225 h 110530"/>
                <a:gd name="connsiteX186" fmla="*/ 114970 w 118035"/>
                <a:gd name="connsiteY186" fmla="*/ 33510 h 110530"/>
                <a:gd name="connsiteX187" fmla="*/ 115923 w 118035"/>
                <a:gd name="connsiteY187" fmla="*/ 32082 h 110530"/>
                <a:gd name="connsiteX188" fmla="*/ 116294 w 118035"/>
                <a:gd name="connsiteY188" fmla="*/ 30929 h 110530"/>
                <a:gd name="connsiteX189" fmla="*/ 115923 w 118035"/>
                <a:gd name="connsiteY189" fmla="*/ 30557 h 110530"/>
                <a:gd name="connsiteX190" fmla="*/ 114208 w 118035"/>
                <a:gd name="connsiteY190" fmla="*/ 30557 h 110530"/>
                <a:gd name="connsiteX191" fmla="*/ 113351 w 118035"/>
                <a:gd name="connsiteY191" fmla="*/ 31796 h 110530"/>
                <a:gd name="connsiteX192" fmla="*/ 111637 w 118035"/>
                <a:gd name="connsiteY192" fmla="*/ 31796 h 110530"/>
                <a:gd name="connsiteX193" fmla="*/ 111637 w 118035"/>
                <a:gd name="connsiteY193" fmla="*/ 30272 h 110530"/>
                <a:gd name="connsiteX194" fmla="*/ 113541 w 118035"/>
                <a:gd name="connsiteY194" fmla="*/ 28938 h 110530"/>
                <a:gd name="connsiteX195" fmla="*/ 114303 w 118035"/>
                <a:gd name="connsiteY195" fmla="*/ 28081 h 110530"/>
                <a:gd name="connsiteX196" fmla="*/ 113732 w 118035"/>
                <a:gd name="connsiteY196" fmla="*/ 27128 h 110530"/>
                <a:gd name="connsiteX197" fmla="*/ 112017 w 118035"/>
                <a:gd name="connsiteY197" fmla="*/ 27128 h 110530"/>
                <a:gd name="connsiteX198" fmla="*/ 110494 w 118035"/>
                <a:gd name="connsiteY198" fmla="*/ 28367 h 110530"/>
                <a:gd name="connsiteX199" fmla="*/ 108398 w 118035"/>
                <a:gd name="connsiteY199" fmla="*/ 29414 h 110530"/>
                <a:gd name="connsiteX200" fmla="*/ 107445 w 118035"/>
                <a:gd name="connsiteY200" fmla="*/ 28081 h 110530"/>
                <a:gd name="connsiteX201" fmla="*/ 108684 w 118035"/>
                <a:gd name="connsiteY201" fmla="*/ 27128 h 110530"/>
                <a:gd name="connsiteX202" fmla="*/ 110589 w 118035"/>
                <a:gd name="connsiteY202" fmla="*/ 25795 h 110530"/>
                <a:gd name="connsiteX203" fmla="*/ 108588 w 118035"/>
                <a:gd name="connsiteY203" fmla="*/ 24652 h 110530"/>
                <a:gd name="connsiteX204" fmla="*/ 106588 w 118035"/>
                <a:gd name="connsiteY204" fmla="*/ 25223 h 110530"/>
                <a:gd name="connsiteX205" fmla="*/ 105064 w 118035"/>
                <a:gd name="connsiteY205" fmla="*/ 26366 h 110530"/>
                <a:gd name="connsiteX206" fmla="*/ 103921 w 118035"/>
                <a:gd name="connsiteY206" fmla="*/ 26366 h 110530"/>
                <a:gd name="connsiteX207" fmla="*/ 105636 w 118035"/>
                <a:gd name="connsiteY207" fmla="*/ 23985 h 110530"/>
                <a:gd name="connsiteX208" fmla="*/ 106874 w 118035"/>
                <a:gd name="connsiteY208" fmla="*/ 23985 h 110530"/>
                <a:gd name="connsiteX209" fmla="*/ 106874 w 118035"/>
                <a:gd name="connsiteY209" fmla="*/ 22937 h 110530"/>
                <a:gd name="connsiteX210" fmla="*/ 106303 w 118035"/>
                <a:gd name="connsiteY210" fmla="*/ 22937 h 110530"/>
                <a:gd name="connsiteX211" fmla="*/ 103445 w 118035"/>
                <a:gd name="connsiteY211" fmla="*/ 23795 h 110530"/>
                <a:gd name="connsiteX212" fmla="*/ 101826 w 118035"/>
                <a:gd name="connsiteY212" fmla="*/ 25033 h 110530"/>
                <a:gd name="connsiteX213" fmla="*/ 104874 w 118035"/>
                <a:gd name="connsiteY213" fmla="*/ 21699 h 110530"/>
                <a:gd name="connsiteX214" fmla="*/ 106588 w 118035"/>
                <a:gd name="connsiteY214" fmla="*/ 21223 h 110530"/>
                <a:gd name="connsiteX215" fmla="*/ 107064 w 118035"/>
                <a:gd name="connsiteY215" fmla="*/ 20080 h 110530"/>
                <a:gd name="connsiteX216" fmla="*/ 105636 w 118035"/>
                <a:gd name="connsiteY216" fmla="*/ 19318 h 110530"/>
                <a:gd name="connsiteX217" fmla="*/ 101445 w 118035"/>
                <a:gd name="connsiteY217" fmla="*/ 19318 h 110530"/>
                <a:gd name="connsiteX218" fmla="*/ 99540 w 118035"/>
                <a:gd name="connsiteY218" fmla="*/ 21890 h 110530"/>
                <a:gd name="connsiteX219" fmla="*/ 98397 w 118035"/>
                <a:gd name="connsiteY219" fmla="*/ 22461 h 110530"/>
                <a:gd name="connsiteX220" fmla="*/ 97158 w 118035"/>
                <a:gd name="connsiteY220" fmla="*/ 21223 h 110530"/>
                <a:gd name="connsiteX221" fmla="*/ 98111 w 118035"/>
                <a:gd name="connsiteY221" fmla="*/ 19985 h 110530"/>
                <a:gd name="connsiteX222" fmla="*/ 98111 w 118035"/>
                <a:gd name="connsiteY222" fmla="*/ 18651 h 110530"/>
                <a:gd name="connsiteX223" fmla="*/ 95730 w 118035"/>
                <a:gd name="connsiteY223" fmla="*/ 18079 h 110530"/>
                <a:gd name="connsiteX224" fmla="*/ 94206 w 118035"/>
                <a:gd name="connsiteY224" fmla="*/ 19318 h 110530"/>
                <a:gd name="connsiteX225" fmla="*/ 93539 w 118035"/>
                <a:gd name="connsiteY225" fmla="*/ 20080 h 110530"/>
                <a:gd name="connsiteX226" fmla="*/ 94301 w 118035"/>
                <a:gd name="connsiteY226" fmla="*/ 16556 h 110530"/>
                <a:gd name="connsiteX227" fmla="*/ 94968 w 118035"/>
                <a:gd name="connsiteY227" fmla="*/ 15698 h 110530"/>
                <a:gd name="connsiteX228" fmla="*/ 94968 w 118035"/>
                <a:gd name="connsiteY228" fmla="*/ 14746 h 110530"/>
                <a:gd name="connsiteX229" fmla="*/ 94301 w 118035"/>
                <a:gd name="connsiteY229" fmla="*/ 14746 h 110530"/>
                <a:gd name="connsiteX230" fmla="*/ 91634 w 118035"/>
                <a:gd name="connsiteY230" fmla="*/ 15889 h 110530"/>
                <a:gd name="connsiteX231" fmla="*/ 91062 w 118035"/>
                <a:gd name="connsiteY231" fmla="*/ 18270 h 110530"/>
                <a:gd name="connsiteX232" fmla="*/ 90120 w 118035"/>
                <a:gd name="connsiteY232" fmla="*/ 18279 h 110530"/>
                <a:gd name="connsiteX233" fmla="*/ 90110 w 118035"/>
                <a:gd name="connsiteY233" fmla="*/ 18270 h 110530"/>
                <a:gd name="connsiteX234" fmla="*/ 90110 w 118035"/>
                <a:gd name="connsiteY234" fmla="*/ 18270 h 110530"/>
                <a:gd name="connsiteX235" fmla="*/ 90110 w 118035"/>
                <a:gd name="connsiteY235" fmla="*/ 14651 h 110530"/>
                <a:gd name="connsiteX236" fmla="*/ 88395 w 118035"/>
                <a:gd name="connsiteY236" fmla="*/ 12365 h 110530"/>
                <a:gd name="connsiteX237" fmla="*/ 86395 w 118035"/>
                <a:gd name="connsiteY237" fmla="*/ 11793 h 110530"/>
                <a:gd name="connsiteX238" fmla="*/ 86395 w 118035"/>
                <a:gd name="connsiteY238" fmla="*/ 12365 h 110530"/>
                <a:gd name="connsiteX239" fmla="*/ 87633 w 118035"/>
                <a:gd name="connsiteY239" fmla="*/ 15317 h 110530"/>
                <a:gd name="connsiteX240" fmla="*/ 87633 w 118035"/>
                <a:gd name="connsiteY240" fmla="*/ 17985 h 110530"/>
                <a:gd name="connsiteX241" fmla="*/ 86300 w 118035"/>
                <a:gd name="connsiteY241" fmla="*/ 17032 h 110530"/>
                <a:gd name="connsiteX242" fmla="*/ 86300 w 118035"/>
                <a:gd name="connsiteY242" fmla="*/ 15603 h 110530"/>
                <a:gd name="connsiteX243" fmla="*/ 86300 w 118035"/>
                <a:gd name="connsiteY243" fmla="*/ 15603 h 110530"/>
                <a:gd name="connsiteX244" fmla="*/ 84966 w 118035"/>
                <a:gd name="connsiteY244" fmla="*/ 15603 h 110530"/>
                <a:gd name="connsiteX245" fmla="*/ 83919 w 118035"/>
                <a:gd name="connsiteY245" fmla="*/ 16365 h 110530"/>
                <a:gd name="connsiteX246" fmla="*/ 83919 w 118035"/>
                <a:gd name="connsiteY246" fmla="*/ 13222 h 110530"/>
                <a:gd name="connsiteX247" fmla="*/ 81442 w 118035"/>
                <a:gd name="connsiteY247" fmla="*/ 8554 h 110530"/>
                <a:gd name="connsiteX248" fmla="*/ 80585 w 118035"/>
                <a:gd name="connsiteY248" fmla="*/ 8554 h 110530"/>
                <a:gd name="connsiteX249" fmla="*/ 78918 w 118035"/>
                <a:gd name="connsiteY249" fmla="*/ 9107 h 110530"/>
                <a:gd name="connsiteX250" fmla="*/ 78870 w 118035"/>
                <a:gd name="connsiteY250" fmla="*/ 9221 h 110530"/>
                <a:gd name="connsiteX251" fmla="*/ 78870 w 118035"/>
                <a:gd name="connsiteY251" fmla="*/ 10841 h 110530"/>
                <a:gd name="connsiteX252" fmla="*/ 78870 w 118035"/>
                <a:gd name="connsiteY252" fmla="*/ 13032 h 110530"/>
                <a:gd name="connsiteX253" fmla="*/ 77061 w 118035"/>
                <a:gd name="connsiteY253" fmla="*/ 14365 h 110530"/>
                <a:gd name="connsiteX254" fmla="*/ 75346 w 118035"/>
                <a:gd name="connsiteY254" fmla="*/ 12651 h 110530"/>
                <a:gd name="connsiteX255" fmla="*/ 75346 w 118035"/>
                <a:gd name="connsiteY255" fmla="*/ 10555 h 110530"/>
                <a:gd name="connsiteX256" fmla="*/ 73060 w 118035"/>
                <a:gd name="connsiteY256" fmla="*/ 9603 h 110530"/>
                <a:gd name="connsiteX257" fmla="*/ 73060 w 118035"/>
                <a:gd name="connsiteY257" fmla="*/ 10270 h 110530"/>
                <a:gd name="connsiteX258" fmla="*/ 73060 w 118035"/>
                <a:gd name="connsiteY258" fmla="*/ 12079 h 110530"/>
                <a:gd name="connsiteX259" fmla="*/ 73060 w 118035"/>
                <a:gd name="connsiteY259" fmla="*/ 13603 h 110530"/>
                <a:gd name="connsiteX260" fmla="*/ 71346 w 118035"/>
                <a:gd name="connsiteY260" fmla="*/ 13603 h 110530"/>
                <a:gd name="connsiteX261" fmla="*/ 70774 w 118035"/>
                <a:gd name="connsiteY261" fmla="*/ 12174 h 110530"/>
                <a:gd name="connsiteX262" fmla="*/ 70774 w 118035"/>
                <a:gd name="connsiteY262" fmla="*/ 8745 h 110530"/>
                <a:gd name="connsiteX263" fmla="*/ 70774 w 118035"/>
                <a:gd name="connsiteY263" fmla="*/ 7031 h 110530"/>
                <a:gd name="connsiteX264" fmla="*/ 69441 w 118035"/>
                <a:gd name="connsiteY264" fmla="*/ 5316 h 110530"/>
                <a:gd name="connsiteX265" fmla="*/ 68012 w 118035"/>
                <a:gd name="connsiteY265" fmla="*/ 4840 h 110530"/>
                <a:gd name="connsiteX266" fmla="*/ 66964 w 118035"/>
                <a:gd name="connsiteY266" fmla="*/ 5316 h 110530"/>
                <a:gd name="connsiteX267" fmla="*/ 66964 w 118035"/>
                <a:gd name="connsiteY267" fmla="*/ 6269 h 110530"/>
                <a:gd name="connsiteX268" fmla="*/ 67536 w 118035"/>
                <a:gd name="connsiteY268" fmla="*/ 9031 h 110530"/>
                <a:gd name="connsiteX269" fmla="*/ 66678 w 118035"/>
                <a:gd name="connsiteY269" fmla="*/ 9697 h 110530"/>
                <a:gd name="connsiteX270" fmla="*/ 65821 w 118035"/>
                <a:gd name="connsiteY270" fmla="*/ 9697 h 110530"/>
                <a:gd name="connsiteX271" fmla="*/ 65059 w 118035"/>
                <a:gd name="connsiteY271" fmla="*/ 7983 h 110530"/>
                <a:gd name="connsiteX272" fmla="*/ 65059 w 118035"/>
                <a:gd name="connsiteY272" fmla="*/ 6364 h 110530"/>
                <a:gd name="connsiteX273" fmla="*/ 63059 w 118035"/>
                <a:gd name="connsiteY273" fmla="*/ 5316 h 110530"/>
                <a:gd name="connsiteX274" fmla="*/ 62297 w 118035"/>
                <a:gd name="connsiteY274" fmla="*/ 6259 h 110530"/>
                <a:gd name="connsiteX275" fmla="*/ 62297 w 118035"/>
                <a:gd name="connsiteY275" fmla="*/ 6269 h 110530"/>
                <a:gd name="connsiteX276" fmla="*/ 62869 w 118035"/>
                <a:gd name="connsiteY276" fmla="*/ 7602 h 110530"/>
                <a:gd name="connsiteX277" fmla="*/ 64202 w 118035"/>
                <a:gd name="connsiteY277" fmla="*/ 11889 h 110530"/>
                <a:gd name="connsiteX278" fmla="*/ 63449 w 118035"/>
                <a:gd name="connsiteY278" fmla="*/ 12832 h 110530"/>
                <a:gd name="connsiteX279" fmla="*/ 63345 w 118035"/>
                <a:gd name="connsiteY279" fmla="*/ 12841 h 110530"/>
                <a:gd name="connsiteX280" fmla="*/ 62297 w 118035"/>
                <a:gd name="connsiteY280" fmla="*/ 12269 h 110530"/>
                <a:gd name="connsiteX281" fmla="*/ 62297 w 118035"/>
                <a:gd name="connsiteY281" fmla="*/ 11317 h 110530"/>
                <a:gd name="connsiteX282" fmla="*/ 62297 w 118035"/>
                <a:gd name="connsiteY282" fmla="*/ 9888 h 110530"/>
                <a:gd name="connsiteX283" fmla="*/ 61249 w 118035"/>
                <a:gd name="connsiteY283" fmla="*/ 8174 h 110530"/>
                <a:gd name="connsiteX284" fmla="*/ 58963 w 118035"/>
                <a:gd name="connsiteY284" fmla="*/ 8174 h 110530"/>
                <a:gd name="connsiteX285" fmla="*/ 58963 w 118035"/>
                <a:gd name="connsiteY285" fmla="*/ 9697 h 110530"/>
                <a:gd name="connsiteX286" fmla="*/ 58963 w 118035"/>
                <a:gd name="connsiteY286" fmla="*/ 11031 h 110530"/>
                <a:gd name="connsiteX287" fmla="*/ 58963 w 118035"/>
                <a:gd name="connsiteY287" fmla="*/ 11603 h 110530"/>
                <a:gd name="connsiteX288" fmla="*/ 58487 w 118035"/>
                <a:gd name="connsiteY288" fmla="*/ 11603 h 110530"/>
                <a:gd name="connsiteX289" fmla="*/ 56296 w 118035"/>
                <a:gd name="connsiteY289" fmla="*/ 10364 h 110530"/>
                <a:gd name="connsiteX290" fmla="*/ 56296 w 118035"/>
                <a:gd name="connsiteY290" fmla="*/ 8460 h 110530"/>
                <a:gd name="connsiteX291" fmla="*/ 56296 w 118035"/>
                <a:gd name="connsiteY291" fmla="*/ 6650 h 110530"/>
                <a:gd name="connsiteX292" fmla="*/ 54867 w 118035"/>
                <a:gd name="connsiteY292" fmla="*/ 6650 h 110530"/>
                <a:gd name="connsiteX293" fmla="*/ 53915 w 118035"/>
                <a:gd name="connsiteY293" fmla="*/ 6650 h 110530"/>
                <a:gd name="connsiteX294" fmla="*/ 53248 w 118035"/>
                <a:gd name="connsiteY294" fmla="*/ 8745 h 110530"/>
                <a:gd name="connsiteX295" fmla="*/ 54391 w 118035"/>
                <a:gd name="connsiteY295" fmla="*/ 11126 h 110530"/>
                <a:gd name="connsiteX296" fmla="*/ 53820 w 118035"/>
                <a:gd name="connsiteY296" fmla="*/ 12174 h 110530"/>
                <a:gd name="connsiteX297" fmla="*/ 52200 w 118035"/>
                <a:gd name="connsiteY297" fmla="*/ 11603 h 110530"/>
                <a:gd name="connsiteX298" fmla="*/ 52200 w 118035"/>
                <a:gd name="connsiteY298" fmla="*/ 10364 h 110530"/>
                <a:gd name="connsiteX299" fmla="*/ 52200 w 118035"/>
                <a:gd name="connsiteY299" fmla="*/ 9507 h 110530"/>
                <a:gd name="connsiteX300" fmla="*/ 51438 w 118035"/>
                <a:gd name="connsiteY300" fmla="*/ 8745 h 110530"/>
                <a:gd name="connsiteX301" fmla="*/ 49724 w 118035"/>
                <a:gd name="connsiteY301" fmla="*/ 8745 h 110530"/>
                <a:gd name="connsiteX302" fmla="*/ 49724 w 118035"/>
                <a:gd name="connsiteY302" fmla="*/ 10364 h 110530"/>
                <a:gd name="connsiteX303" fmla="*/ 48676 w 118035"/>
                <a:gd name="connsiteY303" fmla="*/ 10364 h 110530"/>
                <a:gd name="connsiteX304" fmla="*/ 47628 w 118035"/>
                <a:gd name="connsiteY304" fmla="*/ 9697 h 110530"/>
                <a:gd name="connsiteX305" fmla="*/ 47628 w 118035"/>
                <a:gd name="connsiteY305" fmla="*/ 8841 h 110530"/>
                <a:gd name="connsiteX306" fmla="*/ 47057 w 118035"/>
                <a:gd name="connsiteY306" fmla="*/ 6745 h 110530"/>
                <a:gd name="connsiteX307" fmla="*/ 44962 w 118035"/>
                <a:gd name="connsiteY307" fmla="*/ 5030 h 110530"/>
                <a:gd name="connsiteX308" fmla="*/ 43437 w 118035"/>
                <a:gd name="connsiteY308" fmla="*/ 5030 h 110530"/>
                <a:gd name="connsiteX309" fmla="*/ 44199 w 118035"/>
                <a:gd name="connsiteY309" fmla="*/ 7793 h 110530"/>
                <a:gd name="connsiteX310" fmla="*/ 44771 w 118035"/>
                <a:gd name="connsiteY310" fmla="*/ 9221 h 110530"/>
                <a:gd name="connsiteX311" fmla="*/ 44199 w 118035"/>
                <a:gd name="connsiteY311" fmla="*/ 9793 h 110530"/>
                <a:gd name="connsiteX312" fmla="*/ 43056 w 118035"/>
                <a:gd name="connsiteY312" fmla="*/ 9221 h 110530"/>
                <a:gd name="connsiteX313" fmla="*/ 42104 w 118035"/>
                <a:gd name="connsiteY313" fmla="*/ 8554 h 110530"/>
                <a:gd name="connsiteX314" fmla="*/ 40961 w 118035"/>
                <a:gd name="connsiteY314" fmla="*/ 8554 h 110530"/>
                <a:gd name="connsiteX315" fmla="*/ 40389 w 118035"/>
                <a:gd name="connsiteY315" fmla="*/ 9317 h 110530"/>
                <a:gd name="connsiteX316" fmla="*/ 40389 w 118035"/>
                <a:gd name="connsiteY316" fmla="*/ 9888 h 110530"/>
                <a:gd name="connsiteX317" fmla="*/ 38961 w 118035"/>
                <a:gd name="connsiteY317" fmla="*/ 9888 h 110530"/>
                <a:gd name="connsiteX318" fmla="*/ 38199 w 118035"/>
                <a:gd name="connsiteY318" fmla="*/ 9031 h 110530"/>
                <a:gd name="connsiteX319" fmla="*/ 38199 w 118035"/>
                <a:gd name="connsiteY319" fmla="*/ 8174 h 110530"/>
                <a:gd name="connsiteX320" fmla="*/ 38770 w 118035"/>
                <a:gd name="connsiteY320" fmla="*/ 7507 h 110530"/>
                <a:gd name="connsiteX321" fmla="*/ 38770 w 118035"/>
                <a:gd name="connsiteY321" fmla="*/ 7507 h 110530"/>
                <a:gd name="connsiteX322" fmla="*/ 38770 w 118035"/>
                <a:gd name="connsiteY322" fmla="*/ 6650 h 110530"/>
                <a:gd name="connsiteX323" fmla="*/ 36484 w 118035"/>
                <a:gd name="connsiteY323" fmla="*/ 6650 h 110530"/>
                <a:gd name="connsiteX324" fmla="*/ 35341 w 118035"/>
                <a:gd name="connsiteY324" fmla="*/ 8364 h 110530"/>
                <a:gd name="connsiteX325" fmla="*/ 35341 w 118035"/>
                <a:gd name="connsiteY325" fmla="*/ 9412 h 110530"/>
                <a:gd name="connsiteX326" fmla="*/ 33912 w 118035"/>
                <a:gd name="connsiteY326" fmla="*/ 10174 h 110530"/>
                <a:gd name="connsiteX327" fmla="*/ 33912 w 118035"/>
                <a:gd name="connsiteY327" fmla="*/ 10174 h 110530"/>
                <a:gd name="connsiteX328" fmla="*/ 33246 w 118035"/>
                <a:gd name="connsiteY328" fmla="*/ 8460 h 110530"/>
                <a:gd name="connsiteX329" fmla="*/ 34198 w 118035"/>
                <a:gd name="connsiteY329" fmla="*/ 7126 h 110530"/>
                <a:gd name="connsiteX330" fmla="*/ 34570 w 118035"/>
                <a:gd name="connsiteY330" fmla="*/ 5973 h 110530"/>
                <a:gd name="connsiteX331" fmla="*/ 34198 w 118035"/>
                <a:gd name="connsiteY331" fmla="*/ 5602 h 110530"/>
                <a:gd name="connsiteX332" fmla="*/ 32484 w 118035"/>
                <a:gd name="connsiteY332" fmla="*/ 5602 h 110530"/>
                <a:gd name="connsiteX333" fmla="*/ 31627 w 118035"/>
                <a:gd name="connsiteY333" fmla="*/ 6745 h 110530"/>
                <a:gd name="connsiteX334" fmla="*/ 29912 w 118035"/>
                <a:gd name="connsiteY334" fmla="*/ 6745 h 110530"/>
                <a:gd name="connsiteX335" fmla="*/ 29912 w 118035"/>
                <a:gd name="connsiteY335" fmla="*/ 5221 h 110530"/>
                <a:gd name="connsiteX336" fmla="*/ 31817 w 118035"/>
                <a:gd name="connsiteY336" fmla="*/ 3887 h 110530"/>
                <a:gd name="connsiteX337" fmla="*/ 32579 w 118035"/>
                <a:gd name="connsiteY337" fmla="*/ 3126 h 110530"/>
                <a:gd name="connsiteX338" fmla="*/ 32007 w 118035"/>
                <a:gd name="connsiteY338" fmla="*/ 2078 h 110530"/>
                <a:gd name="connsiteX339" fmla="*/ 30293 w 118035"/>
                <a:gd name="connsiteY339" fmla="*/ 2078 h 110530"/>
                <a:gd name="connsiteX340" fmla="*/ 28769 w 118035"/>
                <a:gd name="connsiteY340" fmla="*/ 3316 h 110530"/>
                <a:gd name="connsiteX341" fmla="*/ 26578 w 118035"/>
                <a:gd name="connsiteY341" fmla="*/ 4363 h 110530"/>
                <a:gd name="connsiteX342" fmla="*/ 25626 w 118035"/>
                <a:gd name="connsiteY342" fmla="*/ 3030 h 110530"/>
                <a:gd name="connsiteX343" fmla="*/ 26959 w 118035"/>
                <a:gd name="connsiteY343" fmla="*/ 2078 h 110530"/>
                <a:gd name="connsiteX344" fmla="*/ 28769 w 118035"/>
                <a:gd name="connsiteY344" fmla="*/ 745 h 110530"/>
                <a:gd name="connsiteX345" fmla="*/ 26864 w 118035"/>
                <a:gd name="connsiteY345" fmla="*/ -399 h 110530"/>
                <a:gd name="connsiteX346" fmla="*/ 25530 w 118035"/>
                <a:gd name="connsiteY346" fmla="*/ -399 h 110530"/>
                <a:gd name="connsiteX347" fmla="*/ 26292 w 118035"/>
                <a:gd name="connsiteY347" fmla="*/ 13984 h 110530"/>
                <a:gd name="connsiteX348" fmla="*/ 15720 w 118035"/>
                <a:gd name="connsiteY348" fmla="*/ 58466 h 11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18035" h="110530">
                  <a:moveTo>
                    <a:pt x="15720" y="58466"/>
                  </a:moveTo>
                  <a:cubicBezTo>
                    <a:pt x="14586" y="61866"/>
                    <a:pt x="12700" y="64962"/>
                    <a:pt x="10195" y="67514"/>
                  </a:cubicBezTo>
                  <a:cubicBezTo>
                    <a:pt x="8195" y="69324"/>
                    <a:pt x="5528" y="70467"/>
                    <a:pt x="3623" y="72372"/>
                  </a:cubicBezTo>
                  <a:cubicBezTo>
                    <a:pt x="1451" y="74687"/>
                    <a:pt x="175" y="77687"/>
                    <a:pt x="3" y="80850"/>
                  </a:cubicBezTo>
                  <a:cubicBezTo>
                    <a:pt x="-44" y="81040"/>
                    <a:pt x="-44" y="81230"/>
                    <a:pt x="3" y="81421"/>
                  </a:cubicBezTo>
                  <a:cubicBezTo>
                    <a:pt x="499" y="82202"/>
                    <a:pt x="1232" y="82802"/>
                    <a:pt x="2099" y="83135"/>
                  </a:cubicBezTo>
                  <a:cubicBezTo>
                    <a:pt x="2613" y="83374"/>
                    <a:pt x="3204" y="83374"/>
                    <a:pt x="3718" y="83135"/>
                  </a:cubicBezTo>
                  <a:cubicBezTo>
                    <a:pt x="3718" y="83135"/>
                    <a:pt x="3718" y="83135"/>
                    <a:pt x="3718" y="83135"/>
                  </a:cubicBezTo>
                  <a:cubicBezTo>
                    <a:pt x="3813" y="82155"/>
                    <a:pt x="3547" y="81164"/>
                    <a:pt x="2956" y="80373"/>
                  </a:cubicBezTo>
                  <a:cubicBezTo>
                    <a:pt x="2956" y="79897"/>
                    <a:pt x="2289" y="79421"/>
                    <a:pt x="2385" y="78944"/>
                  </a:cubicBezTo>
                  <a:cubicBezTo>
                    <a:pt x="2385" y="78630"/>
                    <a:pt x="2642" y="78373"/>
                    <a:pt x="2956" y="78373"/>
                  </a:cubicBezTo>
                  <a:cubicBezTo>
                    <a:pt x="3366" y="78421"/>
                    <a:pt x="3737" y="78630"/>
                    <a:pt x="4004" y="78944"/>
                  </a:cubicBezTo>
                  <a:lnTo>
                    <a:pt x="4956" y="79611"/>
                  </a:lnTo>
                  <a:cubicBezTo>
                    <a:pt x="5318" y="79773"/>
                    <a:pt x="5737" y="79773"/>
                    <a:pt x="6099" y="79611"/>
                  </a:cubicBezTo>
                  <a:cubicBezTo>
                    <a:pt x="6338" y="79402"/>
                    <a:pt x="6538" y="79144"/>
                    <a:pt x="6671" y="78849"/>
                  </a:cubicBezTo>
                  <a:lnTo>
                    <a:pt x="7147" y="78849"/>
                  </a:lnTo>
                  <a:cubicBezTo>
                    <a:pt x="7557" y="78611"/>
                    <a:pt x="8071" y="78611"/>
                    <a:pt x="8481" y="78849"/>
                  </a:cubicBezTo>
                  <a:cubicBezTo>
                    <a:pt x="8881" y="78935"/>
                    <a:pt x="9214" y="79221"/>
                    <a:pt x="9338" y="79611"/>
                  </a:cubicBezTo>
                  <a:cubicBezTo>
                    <a:pt x="9443" y="79887"/>
                    <a:pt x="9443" y="80192"/>
                    <a:pt x="9338" y="80469"/>
                  </a:cubicBezTo>
                  <a:lnTo>
                    <a:pt x="8671" y="81230"/>
                  </a:lnTo>
                  <a:cubicBezTo>
                    <a:pt x="8671" y="81230"/>
                    <a:pt x="8671" y="81230"/>
                    <a:pt x="8671" y="81230"/>
                  </a:cubicBezTo>
                  <a:cubicBezTo>
                    <a:pt x="8547" y="81469"/>
                    <a:pt x="8547" y="81754"/>
                    <a:pt x="8671" y="81992"/>
                  </a:cubicBezTo>
                  <a:cubicBezTo>
                    <a:pt x="9357" y="82469"/>
                    <a:pt x="10271" y="82469"/>
                    <a:pt x="10957" y="81992"/>
                  </a:cubicBezTo>
                  <a:cubicBezTo>
                    <a:pt x="11652" y="81659"/>
                    <a:pt x="12100" y="80954"/>
                    <a:pt x="12100" y="80183"/>
                  </a:cubicBezTo>
                  <a:cubicBezTo>
                    <a:pt x="12100" y="80183"/>
                    <a:pt x="12100" y="79516"/>
                    <a:pt x="12100" y="79230"/>
                  </a:cubicBezTo>
                  <a:cubicBezTo>
                    <a:pt x="12100" y="78944"/>
                    <a:pt x="13338" y="79230"/>
                    <a:pt x="13529" y="78468"/>
                  </a:cubicBezTo>
                  <a:lnTo>
                    <a:pt x="13529" y="78468"/>
                  </a:lnTo>
                  <a:cubicBezTo>
                    <a:pt x="13529" y="79707"/>
                    <a:pt x="14100" y="79516"/>
                    <a:pt x="14196" y="80087"/>
                  </a:cubicBezTo>
                  <a:cubicBezTo>
                    <a:pt x="14291" y="80659"/>
                    <a:pt x="13720" y="81135"/>
                    <a:pt x="13243" y="81516"/>
                  </a:cubicBezTo>
                  <a:cubicBezTo>
                    <a:pt x="12824" y="81735"/>
                    <a:pt x="12653" y="82249"/>
                    <a:pt x="12872" y="82669"/>
                  </a:cubicBezTo>
                  <a:cubicBezTo>
                    <a:pt x="12957" y="82831"/>
                    <a:pt x="13081" y="82955"/>
                    <a:pt x="13243" y="83040"/>
                  </a:cubicBezTo>
                  <a:cubicBezTo>
                    <a:pt x="13758" y="83392"/>
                    <a:pt x="14443" y="83392"/>
                    <a:pt x="14958" y="83040"/>
                  </a:cubicBezTo>
                  <a:cubicBezTo>
                    <a:pt x="14958" y="83040"/>
                    <a:pt x="15434" y="82183"/>
                    <a:pt x="15815" y="81897"/>
                  </a:cubicBezTo>
                  <a:cubicBezTo>
                    <a:pt x="16320" y="81516"/>
                    <a:pt x="17025" y="81516"/>
                    <a:pt x="17529" y="81897"/>
                  </a:cubicBezTo>
                  <a:cubicBezTo>
                    <a:pt x="18196" y="81897"/>
                    <a:pt x="17529" y="83040"/>
                    <a:pt x="17529" y="83421"/>
                  </a:cubicBezTo>
                  <a:lnTo>
                    <a:pt x="15624" y="84754"/>
                  </a:lnTo>
                  <a:cubicBezTo>
                    <a:pt x="15282" y="84945"/>
                    <a:pt x="15015" y="85250"/>
                    <a:pt x="14862" y="85612"/>
                  </a:cubicBezTo>
                  <a:cubicBezTo>
                    <a:pt x="14796" y="86031"/>
                    <a:pt x="15034" y="86431"/>
                    <a:pt x="15434" y="86564"/>
                  </a:cubicBezTo>
                  <a:cubicBezTo>
                    <a:pt x="15967" y="86850"/>
                    <a:pt x="16615" y="86850"/>
                    <a:pt x="17148" y="86564"/>
                  </a:cubicBezTo>
                  <a:cubicBezTo>
                    <a:pt x="17729" y="86298"/>
                    <a:pt x="18253" y="85907"/>
                    <a:pt x="18672" y="85421"/>
                  </a:cubicBezTo>
                  <a:cubicBezTo>
                    <a:pt x="19149" y="84754"/>
                    <a:pt x="19720" y="83993"/>
                    <a:pt x="20768" y="84374"/>
                  </a:cubicBezTo>
                  <a:cubicBezTo>
                    <a:pt x="21816" y="84754"/>
                    <a:pt x="21911" y="85231"/>
                    <a:pt x="21720" y="85707"/>
                  </a:cubicBezTo>
                  <a:cubicBezTo>
                    <a:pt x="21425" y="86136"/>
                    <a:pt x="20987" y="86440"/>
                    <a:pt x="20482" y="86564"/>
                  </a:cubicBezTo>
                  <a:cubicBezTo>
                    <a:pt x="19625" y="86564"/>
                    <a:pt x="18482" y="87231"/>
                    <a:pt x="18672" y="87898"/>
                  </a:cubicBezTo>
                  <a:cubicBezTo>
                    <a:pt x="18863" y="88565"/>
                    <a:pt x="19720" y="89041"/>
                    <a:pt x="20578" y="89136"/>
                  </a:cubicBezTo>
                  <a:cubicBezTo>
                    <a:pt x="21282" y="89117"/>
                    <a:pt x="21968" y="88927"/>
                    <a:pt x="22578" y="88565"/>
                  </a:cubicBezTo>
                  <a:cubicBezTo>
                    <a:pt x="23063" y="88155"/>
                    <a:pt x="23568" y="87774"/>
                    <a:pt x="24102" y="87422"/>
                  </a:cubicBezTo>
                  <a:cubicBezTo>
                    <a:pt x="24454" y="87222"/>
                    <a:pt x="24892" y="87222"/>
                    <a:pt x="25245" y="87422"/>
                  </a:cubicBezTo>
                  <a:cubicBezTo>
                    <a:pt x="25321" y="88526"/>
                    <a:pt x="24607" y="89527"/>
                    <a:pt x="23530" y="89803"/>
                  </a:cubicBezTo>
                  <a:lnTo>
                    <a:pt x="22292" y="90279"/>
                  </a:lnTo>
                  <a:cubicBezTo>
                    <a:pt x="22006" y="90508"/>
                    <a:pt x="21949" y="90927"/>
                    <a:pt x="22178" y="91213"/>
                  </a:cubicBezTo>
                  <a:cubicBezTo>
                    <a:pt x="22216" y="91260"/>
                    <a:pt x="22254" y="91298"/>
                    <a:pt x="22292" y="91327"/>
                  </a:cubicBezTo>
                  <a:lnTo>
                    <a:pt x="22863" y="91327"/>
                  </a:lnTo>
                  <a:cubicBezTo>
                    <a:pt x="23854" y="91480"/>
                    <a:pt x="24854" y="91194"/>
                    <a:pt x="25626" y="90565"/>
                  </a:cubicBezTo>
                  <a:cubicBezTo>
                    <a:pt x="26102" y="89994"/>
                    <a:pt x="26388" y="89327"/>
                    <a:pt x="27340" y="89232"/>
                  </a:cubicBezTo>
                  <a:cubicBezTo>
                    <a:pt x="27340" y="90851"/>
                    <a:pt x="26292" y="92184"/>
                    <a:pt x="24292" y="92565"/>
                  </a:cubicBezTo>
                  <a:cubicBezTo>
                    <a:pt x="23721" y="92517"/>
                    <a:pt x="23149" y="92517"/>
                    <a:pt x="22578" y="92565"/>
                  </a:cubicBezTo>
                  <a:cubicBezTo>
                    <a:pt x="22006" y="92565"/>
                    <a:pt x="21720" y="93232"/>
                    <a:pt x="22102" y="93708"/>
                  </a:cubicBezTo>
                  <a:cubicBezTo>
                    <a:pt x="22492" y="94118"/>
                    <a:pt x="22987" y="94423"/>
                    <a:pt x="23530" y="94566"/>
                  </a:cubicBezTo>
                  <a:cubicBezTo>
                    <a:pt x="24845" y="95109"/>
                    <a:pt x="26311" y="95109"/>
                    <a:pt x="27626" y="94566"/>
                  </a:cubicBezTo>
                  <a:cubicBezTo>
                    <a:pt x="28578" y="93899"/>
                    <a:pt x="28864" y="92851"/>
                    <a:pt x="29531" y="91994"/>
                  </a:cubicBezTo>
                  <a:cubicBezTo>
                    <a:pt x="29921" y="91794"/>
                    <a:pt x="30379" y="91794"/>
                    <a:pt x="30769" y="91994"/>
                  </a:cubicBezTo>
                  <a:cubicBezTo>
                    <a:pt x="31436" y="91994"/>
                    <a:pt x="32007" y="92756"/>
                    <a:pt x="31912" y="93232"/>
                  </a:cubicBezTo>
                  <a:cubicBezTo>
                    <a:pt x="31817" y="93708"/>
                    <a:pt x="31341" y="94089"/>
                    <a:pt x="30960" y="94470"/>
                  </a:cubicBezTo>
                  <a:cubicBezTo>
                    <a:pt x="30598" y="94842"/>
                    <a:pt x="30598" y="95432"/>
                    <a:pt x="30960" y="95804"/>
                  </a:cubicBezTo>
                  <a:cubicBezTo>
                    <a:pt x="31579" y="96442"/>
                    <a:pt x="32503" y="96661"/>
                    <a:pt x="33341" y="96375"/>
                  </a:cubicBezTo>
                  <a:cubicBezTo>
                    <a:pt x="33969" y="96185"/>
                    <a:pt x="34512" y="95785"/>
                    <a:pt x="34865" y="95232"/>
                  </a:cubicBezTo>
                  <a:lnTo>
                    <a:pt x="35437" y="94375"/>
                  </a:lnTo>
                  <a:cubicBezTo>
                    <a:pt x="35970" y="95575"/>
                    <a:pt x="35703" y="96975"/>
                    <a:pt x="34770" y="97899"/>
                  </a:cubicBezTo>
                  <a:cubicBezTo>
                    <a:pt x="34770" y="97899"/>
                    <a:pt x="34198" y="97899"/>
                    <a:pt x="34103" y="98757"/>
                  </a:cubicBezTo>
                  <a:cubicBezTo>
                    <a:pt x="33836" y="99014"/>
                    <a:pt x="33836" y="99433"/>
                    <a:pt x="34093" y="99700"/>
                  </a:cubicBezTo>
                  <a:cubicBezTo>
                    <a:pt x="34093" y="99700"/>
                    <a:pt x="34103" y="99709"/>
                    <a:pt x="34103" y="99709"/>
                  </a:cubicBezTo>
                  <a:lnTo>
                    <a:pt x="34865" y="99709"/>
                  </a:lnTo>
                  <a:cubicBezTo>
                    <a:pt x="35865" y="100014"/>
                    <a:pt x="36941" y="99576"/>
                    <a:pt x="37437" y="98661"/>
                  </a:cubicBezTo>
                  <a:cubicBezTo>
                    <a:pt x="37751" y="97890"/>
                    <a:pt x="37970" y="97099"/>
                    <a:pt x="38103" y="96280"/>
                  </a:cubicBezTo>
                  <a:cubicBezTo>
                    <a:pt x="38170" y="95918"/>
                    <a:pt x="38523" y="95680"/>
                    <a:pt x="38885" y="95747"/>
                  </a:cubicBezTo>
                  <a:cubicBezTo>
                    <a:pt x="38942" y="95756"/>
                    <a:pt x="38999" y="95775"/>
                    <a:pt x="39056" y="95804"/>
                  </a:cubicBezTo>
                  <a:lnTo>
                    <a:pt x="39056" y="95804"/>
                  </a:lnTo>
                  <a:cubicBezTo>
                    <a:pt x="39628" y="97137"/>
                    <a:pt x="38389" y="98185"/>
                    <a:pt x="39056" y="99519"/>
                  </a:cubicBezTo>
                  <a:cubicBezTo>
                    <a:pt x="39437" y="100404"/>
                    <a:pt x="40028" y="101195"/>
                    <a:pt x="40770" y="101805"/>
                  </a:cubicBezTo>
                  <a:cubicBezTo>
                    <a:pt x="41342" y="101805"/>
                    <a:pt x="42295" y="102757"/>
                    <a:pt x="42771" y="102376"/>
                  </a:cubicBezTo>
                  <a:cubicBezTo>
                    <a:pt x="42876" y="102195"/>
                    <a:pt x="42876" y="101985"/>
                    <a:pt x="42771" y="101805"/>
                  </a:cubicBezTo>
                  <a:cubicBezTo>
                    <a:pt x="42771" y="100852"/>
                    <a:pt x="41913" y="99804"/>
                    <a:pt x="41532" y="98852"/>
                  </a:cubicBezTo>
                  <a:cubicBezTo>
                    <a:pt x="40999" y="98014"/>
                    <a:pt x="40999" y="96928"/>
                    <a:pt x="41532" y="96089"/>
                  </a:cubicBezTo>
                  <a:cubicBezTo>
                    <a:pt x="42161" y="96108"/>
                    <a:pt x="42694" y="96537"/>
                    <a:pt x="42866" y="97137"/>
                  </a:cubicBezTo>
                  <a:cubicBezTo>
                    <a:pt x="42866" y="97137"/>
                    <a:pt x="42866" y="98090"/>
                    <a:pt x="42866" y="98566"/>
                  </a:cubicBezTo>
                  <a:lnTo>
                    <a:pt x="42866" y="98566"/>
                  </a:lnTo>
                  <a:cubicBezTo>
                    <a:pt x="43161" y="98937"/>
                    <a:pt x="43704" y="98994"/>
                    <a:pt x="44076" y="98690"/>
                  </a:cubicBezTo>
                  <a:cubicBezTo>
                    <a:pt x="44123" y="98652"/>
                    <a:pt x="44161" y="98614"/>
                    <a:pt x="44199" y="98566"/>
                  </a:cubicBezTo>
                  <a:cubicBezTo>
                    <a:pt x="44219" y="98147"/>
                    <a:pt x="44580" y="97823"/>
                    <a:pt x="45000" y="97842"/>
                  </a:cubicBezTo>
                  <a:cubicBezTo>
                    <a:pt x="45085" y="97851"/>
                    <a:pt x="45171" y="97871"/>
                    <a:pt x="45247" y="97899"/>
                  </a:cubicBezTo>
                  <a:cubicBezTo>
                    <a:pt x="45819" y="98947"/>
                    <a:pt x="45247" y="99995"/>
                    <a:pt x="45247" y="100947"/>
                  </a:cubicBezTo>
                  <a:cubicBezTo>
                    <a:pt x="45114" y="102852"/>
                    <a:pt x="46028" y="104671"/>
                    <a:pt x="47628" y="105710"/>
                  </a:cubicBezTo>
                  <a:lnTo>
                    <a:pt x="48486" y="105710"/>
                  </a:lnTo>
                  <a:cubicBezTo>
                    <a:pt x="49114" y="105996"/>
                    <a:pt x="49867" y="105748"/>
                    <a:pt x="50200" y="105138"/>
                  </a:cubicBezTo>
                  <a:cubicBezTo>
                    <a:pt x="50391" y="104586"/>
                    <a:pt x="50391" y="103976"/>
                    <a:pt x="50200" y="103424"/>
                  </a:cubicBezTo>
                  <a:cubicBezTo>
                    <a:pt x="50105" y="102700"/>
                    <a:pt x="50105" y="101957"/>
                    <a:pt x="50200" y="101233"/>
                  </a:cubicBezTo>
                  <a:cubicBezTo>
                    <a:pt x="50276" y="100452"/>
                    <a:pt x="50972" y="99871"/>
                    <a:pt x="51762" y="99947"/>
                  </a:cubicBezTo>
                  <a:cubicBezTo>
                    <a:pt x="51848" y="99956"/>
                    <a:pt x="51924" y="99976"/>
                    <a:pt x="52010" y="99995"/>
                  </a:cubicBezTo>
                  <a:cubicBezTo>
                    <a:pt x="52905" y="100119"/>
                    <a:pt x="53601" y="100814"/>
                    <a:pt x="53724" y="101709"/>
                  </a:cubicBezTo>
                  <a:cubicBezTo>
                    <a:pt x="53582" y="102366"/>
                    <a:pt x="53582" y="103052"/>
                    <a:pt x="53724" y="103710"/>
                  </a:cubicBezTo>
                  <a:cubicBezTo>
                    <a:pt x="53724" y="104376"/>
                    <a:pt x="55439" y="105043"/>
                    <a:pt x="56106" y="104662"/>
                  </a:cubicBezTo>
                  <a:cubicBezTo>
                    <a:pt x="56211" y="104453"/>
                    <a:pt x="56211" y="104205"/>
                    <a:pt x="56106" y="103995"/>
                  </a:cubicBezTo>
                  <a:cubicBezTo>
                    <a:pt x="56191" y="103424"/>
                    <a:pt x="56191" y="102852"/>
                    <a:pt x="56106" y="102281"/>
                  </a:cubicBezTo>
                  <a:cubicBezTo>
                    <a:pt x="56106" y="101709"/>
                    <a:pt x="56106" y="101042"/>
                    <a:pt x="56106" y="100757"/>
                  </a:cubicBezTo>
                  <a:cubicBezTo>
                    <a:pt x="56630" y="100433"/>
                    <a:pt x="57296" y="100433"/>
                    <a:pt x="57820" y="100757"/>
                  </a:cubicBezTo>
                  <a:cubicBezTo>
                    <a:pt x="58296" y="101062"/>
                    <a:pt x="58525" y="101633"/>
                    <a:pt x="58392" y="102185"/>
                  </a:cubicBezTo>
                  <a:lnTo>
                    <a:pt x="58392" y="105614"/>
                  </a:lnTo>
                  <a:cubicBezTo>
                    <a:pt x="58344" y="106186"/>
                    <a:pt x="58344" y="106757"/>
                    <a:pt x="58392" y="107329"/>
                  </a:cubicBezTo>
                  <a:cubicBezTo>
                    <a:pt x="58582" y="108034"/>
                    <a:pt x="59030" y="108634"/>
                    <a:pt x="59630" y="109044"/>
                  </a:cubicBezTo>
                  <a:cubicBezTo>
                    <a:pt x="60059" y="109329"/>
                    <a:pt x="60544" y="109491"/>
                    <a:pt x="61059" y="109520"/>
                  </a:cubicBezTo>
                  <a:cubicBezTo>
                    <a:pt x="61630" y="109520"/>
                    <a:pt x="62106" y="109520"/>
                    <a:pt x="62106" y="109044"/>
                  </a:cubicBezTo>
                  <a:cubicBezTo>
                    <a:pt x="62106" y="108567"/>
                    <a:pt x="62106" y="108472"/>
                    <a:pt x="62106" y="108091"/>
                  </a:cubicBezTo>
                  <a:cubicBezTo>
                    <a:pt x="61554" y="107319"/>
                    <a:pt x="61345" y="106357"/>
                    <a:pt x="61535" y="105424"/>
                  </a:cubicBezTo>
                  <a:cubicBezTo>
                    <a:pt x="61583" y="104986"/>
                    <a:pt x="61954" y="104662"/>
                    <a:pt x="62392" y="104662"/>
                  </a:cubicBezTo>
                  <a:cubicBezTo>
                    <a:pt x="62668" y="104567"/>
                    <a:pt x="62973" y="104567"/>
                    <a:pt x="63249" y="104662"/>
                  </a:cubicBezTo>
                  <a:cubicBezTo>
                    <a:pt x="63688" y="105081"/>
                    <a:pt x="63926" y="105672"/>
                    <a:pt x="63916" y="106281"/>
                  </a:cubicBezTo>
                  <a:cubicBezTo>
                    <a:pt x="63745" y="106843"/>
                    <a:pt x="63745" y="107434"/>
                    <a:pt x="63916" y="107996"/>
                  </a:cubicBezTo>
                  <a:cubicBezTo>
                    <a:pt x="64373" y="108634"/>
                    <a:pt x="65126" y="108996"/>
                    <a:pt x="65916" y="108948"/>
                  </a:cubicBezTo>
                  <a:cubicBezTo>
                    <a:pt x="66335" y="108958"/>
                    <a:pt x="66688" y="108634"/>
                    <a:pt x="66707" y="108205"/>
                  </a:cubicBezTo>
                  <a:cubicBezTo>
                    <a:pt x="66707" y="108139"/>
                    <a:pt x="66697" y="108062"/>
                    <a:pt x="66678" y="107996"/>
                  </a:cubicBezTo>
                  <a:cubicBezTo>
                    <a:pt x="66593" y="107529"/>
                    <a:pt x="66431" y="107081"/>
                    <a:pt x="66202" y="106662"/>
                  </a:cubicBezTo>
                  <a:cubicBezTo>
                    <a:pt x="65440" y="105386"/>
                    <a:pt x="64983" y="103948"/>
                    <a:pt x="64869" y="102471"/>
                  </a:cubicBezTo>
                  <a:cubicBezTo>
                    <a:pt x="64869" y="102471"/>
                    <a:pt x="64869" y="101423"/>
                    <a:pt x="65631" y="101519"/>
                  </a:cubicBezTo>
                  <a:cubicBezTo>
                    <a:pt x="66050" y="101538"/>
                    <a:pt x="66440" y="101747"/>
                    <a:pt x="66678" y="102090"/>
                  </a:cubicBezTo>
                  <a:cubicBezTo>
                    <a:pt x="66764" y="102366"/>
                    <a:pt x="66764" y="102671"/>
                    <a:pt x="66678" y="102948"/>
                  </a:cubicBezTo>
                  <a:lnTo>
                    <a:pt x="66678" y="104471"/>
                  </a:lnTo>
                  <a:cubicBezTo>
                    <a:pt x="66859" y="105129"/>
                    <a:pt x="67221" y="105729"/>
                    <a:pt x="67726" y="106186"/>
                  </a:cubicBezTo>
                  <a:cubicBezTo>
                    <a:pt x="68393" y="106662"/>
                    <a:pt x="69536" y="106853"/>
                    <a:pt x="69917" y="106186"/>
                  </a:cubicBezTo>
                  <a:cubicBezTo>
                    <a:pt x="70298" y="105520"/>
                    <a:pt x="69917" y="105233"/>
                    <a:pt x="69917" y="104662"/>
                  </a:cubicBezTo>
                  <a:cubicBezTo>
                    <a:pt x="69831" y="104224"/>
                    <a:pt x="69831" y="103767"/>
                    <a:pt x="69917" y="103328"/>
                  </a:cubicBezTo>
                  <a:cubicBezTo>
                    <a:pt x="69917" y="103328"/>
                    <a:pt x="69917" y="103328"/>
                    <a:pt x="69917" y="102757"/>
                  </a:cubicBezTo>
                  <a:lnTo>
                    <a:pt x="69917" y="102757"/>
                  </a:lnTo>
                  <a:cubicBezTo>
                    <a:pt x="70822" y="102719"/>
                    <a:pt x="71669" y="103195"/>
                    <a:pt x="72108" y="103995"/>
                  </a:cubicBezTo>
                  <a:cubicBezTo>
                    <a:pt x="72346" y="104605"/>
                    <a:pt x="72346" y="105290"/>
                    <a:pt x="72108" y="105900"/>
                  </a:cubicBezTo>
                  <a:cubicBezTo>
                    <a:pt x="71869" y="106481"/>
                    <a:pt x="71869" y="107129"/>
                    <a:pt x="72108" y="107710"/>
                  </a:cubicBezTo>
                  <a:cubicBezTo>
                    <a:pt x="72041" y="107891"/>
                    <a:pt x="72041" y="108101"/>
                    <a:pt x="72108" y="108282"/>
                  </a:cubicBezTo>
                  <a:cubicBezTo>
                    <a:pt x="72574" y="108425"/>
                    <a:pt x="73070" y="108425"/>
                    <a:pt x="73537" y="108282"/>
                  </a:cubicBezTo>
                  <a:lnTo>
                    <a:pt x="74489" y="108282"/>
                  </a:lnTo>
                  <a:cubicBezTo>
                    <a:pt x="75441" y="108282"/>
                    <a:pt x="75441" y="107043"/>
                    <a:pt x="75156" y="106186"/>
                  </a:cubicBezTo>
                  <a:cubicBezTo>
                    <a:pt x="74727" y="105396"/>
                    <a:pt x="74375" y="104567"/>
                    <a:pt x="74108" y="103710"/>
                  </a:cubicBezTo>
                  <a:cubicBezTo>
                    <a:pt x="73946" y="103319"/>
                    <a:pt x="74127" y="102871"/>
                    <a:pt x="74518" y="102709"/>
                  </a:cubicBezTo>
                  <a:cubicBezTo>
                    <a:pt x="74565" y="102690"/>
                    <a:pt x="74622" y="102671"/>
                    <a:pt x="74679" y="102662"/>
                  </a:cubicBezTo>
                  <a:cubicBezTo>
                    <a:pt x="75270" y="102585"/>
                    <a:pt x="75860" y="102843"/>
                    <a:pt x="76203" y="103328"/>
                  </a:cubicBezTo>
                  <a:cubicBezTo>
                    <a:pt x="76518" y="103662"/>
                    <a:pt x="76689" y="104110"/>
                    <a:pt x="76680" y="104567"/>
                  </a:cubicBezTo>
                  <a:cubicBezTo>
                    <a:pt x="76632" y="104853"/>
                    <a:pt x="76632" y="105138"/>
                    <a:pt x="76680" y="105424"/>
                  </a:cubicBezTo>
                  <a:cubicBezTo>
                    <a:pt x="76823" y="105767"/>
                    <a:pt x="77099" y="106043"/>
                    <a:pt x="77442" y="106186"/>
                  </a:cubicBezTo>
                  <a:cubicBezTo>
                    <a:pt x="77918" y="106643"/>
                    <a:pt x="78680" y="106643"/>
                    <a:pt x="79156" y="106186"/>
                  </a:cubicBezTo>
                  <a:cubicBezTo>
                    <a:pt x="79156" y="106186"/>
                    <a:pt x="79156" y="105138"/>
                    <a:pt x="79156" y="104567"/>
                  </a:cubicBezTo>
                  <a:cubicBezTo>
                    <a:pt x="79490" y="104414"/>
                    <a:pt x="79870" y="104414"/>
                    <a:pt x="80204" y="104567"/>
                  </a:cubicBezTo>
                  <a:cubicBezTo>
                    <a:pt x="80623" y="104653"/>
                    <a:pt x="80994" y="104890"/>
                    <a:pt x="81252" y="105233"/>
                  </a:cubicBezTo>
                  <a:cubicBezTo>
                    <a:pt x="81337" y="105510"/>
                    <a:pt x="81337" y="105814"/>
                    <a:pt x="81252" y="106091"/>
                  </a:cubicBezTo>
                  <a:cubicBezTo>
                    <a:pt x="81071" y="106815"/>
                    <a:pt x="81071" y="107567"/>
                    <a:pt x="81252" y="108282"/>
                  </a:cubicBezTo>
                  <a:cubicBezTo>
                    <a:pt x="81718" y="109091"/>
                    <a:pt x="82461" y="109701"/>
                    <a:pt x="83347" y="109996"/>
                  </a:cubicBezTo>
                  <a:cubicBezTo>
                    <a:pt x="83843" y="110177"/>
                    <a:pt x="84376" y="110177"/>
                    <a:pt x="84871" y="109996"/>
                  </a:cubicBezTo>
                  <a:cubicBezTo>
                    <a:pt x="84871" y="109996"/>
                    <a:pt x="84871" y="109996"/>
                    <a:pt x="84871" y="109996"/>
                  </a:cubicBezTo>
                  <a:cubicBezTo>
                    <a:pt x="85004" y="109025"/>
                    <a:pt x="84766" y="108034"/>
                    <a:pt x="84204" y="107234"/>
                  </a:cubicBezTo>
                  <a:cubicBezTo>
                    <a:pt x="84204" y="106757"/>
                    <a:pt x="83538" y="106281"/>
                    <a:pt x="83633" y="105805"/>
                  </a:cubicBezTo>
                  <a:cubicBezTo>
                    <a:pt x="83633" y="105490"/>
                    <a:pt x="83890" y="105233"/>
                    <a:pt x="84204" y="105233"/>
                  </a:cubicBezTo>
                  <a:cubicBezTo>
                    <a:pt x="84547" y="105148"/>
                    <a:pt x="84909" y="105148"/>
                    <a:pt x="85252" y="105233"/>
                  </a:cubicBezTo>
                  <a:cubicBezTo>
                    <a:pt x="85500" y="105538"/>
                    <a:pt x="85833" y="105767"/>
                    <a:pt x="86205" y="105900"/>
                  </a:cubicBezTo>
                  <a:cubicBezTo>
                    <a:pt x="86557" y="106100"/>
                    <a:pt x="86995" y="106100"/>
                    <a:pt x="87348" y="105900"/>
                  </a:cubicBezTo>
                  <a:cubicBezTo>
                    <a:pt x="87348" y="105900"/>
                    <a:pt x="87348" y="105329"/>
                    <a:pt x="87919" y="105138"/>
                  </a:cubicBezTo>
                  <a:lnTo>
                    <a:pt x="88395" y="104567"/>
                  </a:lnTo>
                  <a:cubicBezTo>
                    <a:pt x="88805" y="104329"/>
                    <a:pt x="89319" y="104329"/>
                    <a:pt x="89729" y="104567"/>
                  </a:cubicBezTo>
                  <a:cubicBezTo>
                    <a:pt x="90120" y="104690"/>
                    <a:pt x="90405" y="105024"/>
                    <a:pt x="90491" y="105424"/>
                  </a:cubicBezTo>
                  <a:cubicBezTo>
                    <a:pt x="90491" y="105424"/>
                    <a:pt x="90491" y="105996"/>
                    <a:pt x="90491" y="106281"/>
                  </a:cubicBezTo>
                  <a:cubicBezTo>
                    <a:pt x="90491" y="106567"/>
                    <a:pt x="89920" y="106281"/>
                    <a:pt x="89824" y="107043"/>
                  </a:cubicBezTo>
                  <a:lnTo>
                    <a:pt x="89824" y="107043"/>
                  </a:lnTo>
                  <a:cubicBezTo>
                    <a:pt x="89824" y="107043"/>
                    <a:pt x="89824" y="107710"/>
                    <a:pt x="89824" y="107805"/>
                  </a:cubicBezTo>
                  <a:cubicBezTo>
                    <a:pt x="89824" y="107901"/>
                    <a:pt x="91348" y="107805"/>
                    <a:pt x="92110" y="107805"/>
                  </a:cubicBezTo>
                  <a:cubicBezTo>
                    <a:pt x="92786" y="107462"/>
                    <a:pt x="93196" y="106757"/>
                    <a:pt x="93158" y="105996"/>
                  </a:cubicBezTo>
                  <a:cubicBezTo>
                    <a:pt x="93158" y="105996"/>
                    <a:pt x="93158" y="105329"/>
                    <a:pt x="93158" y="105043"/>
                  </a:cubicBezTo>
                  <a:cubicBezTo>
                    <a:pt x="93158" y="104757"/>
                    <a:pt x="94396" y="105043"/>
                    <a:pt x="94587" y="104281"/>
                  </a:cubicBezTo>
                  <a:lnTo>
                    <a:pt x="94587" y="104281"/>
                  </a:lnTo>
                  <a:cubicBezTo>
                    <a:pt x="94282" y="104634"/>
                    <a:pt x="94282" y="105167"/>
                    <a:pt x="94587" y="105520"/>
                  </a:cubicBezTo>
                  <a:cubicBezTo>
                    <a:pt x="94491" y="103900"/>
                    <a:pt x="94491" y="102281"/>
                    <a:pt x="94587" y="100662"/>
                  </a:cubicBezTo>
                  <a:cubicBezTo>
                    <a:pt x="94939" y="97433"/>
                    <a:pt x="95615" y="94242"/>
                    <a:pt x="96587" y="91137"/>
                  </a:cubicBezTo>
                  <a:lnTo>
                    <a:pt x="107922" y="50369"/>
                  </a:lnTo>
                  <a:cubicBezTo>
                    <a:pt x="108427" y="46798"/>
                    <a:pt x="110027" y="43473"/>
                    <a:pt x="112494" y="40844"/>
                  </a:cubicBezTo>
                  <a:cubicBezTo>
                    <a:pt x="113980" y="39778"/>
                    <a:pt x="115380" y="38597"/>
                    <a:pt x="116685" y="37320"/>
                  </a:cubicBezTo>
                  <a:cubicBezTo>
                    <a:pt x="117761" y="35691"/>
                    <a:pt x="118199" y="33729"/>
                    <a:pt x="117923" y="31796"/>
                  </a:cubicBezTo>
                  <a:cubicBezTo>
                    <a:pt x="117380" y="32158"/>
                    <a:pt x="117056" y="32768"/>
                    <a:pt x="117066" y="33415"/>
                  </a:cubicBezTo>
                  <a:cubicBezTo>
                    <a:pt x="117066" y="33415"/>
                    <a:pt x="117066" y="34177"/>
                    <a:pt x="117066" y="34463"/>
                  </a:cubicBezTo>
                  <a:cubicBezTo>
                    <a:pt x="117066" y="34748"/>
                    <a:pt x="115828" y="34463"/>
                    <a:pt x="115732" y="35225"/>
                  </a:cubicBezTo>
                  <a:lnTo>
                    <a:pt x="115732" y="35225"/>
                  </a:lnTo>
                  <a:cubicBezTo>
                    <a:pt x="115732" y="33987"/>
                    <a:pt x="115065" y="34082"/>
                    <a:pt x="114970" y="33510"/>
                  </a:cubicBezTo>
                  <a:cubicBezTo>
                    <a:pt x="114875" y="32938"/>
                    <a:pt x="115446" y="32558"/>
                    <a:pt x="115923" y="32082"/>
                  </a:cubicBezTo>
                  <a:cubicBezTo>
                    <a:pt x="116342" y="31862"/>
                    <a:pt x="116513" y="31348"/>
                    <a:pt x="116294" y="30929"/>
                  </a:cubicBezTo>
                  <a:cubicBezTo>
                    <a:pt x="116208" y="30767"/>
                    <a:pt x="116084" y="30643"/>
                    <a:pt x="115923" y="30557"/>
                  </a:cubicBezTo>
                  <a:cubicBezTo>
                    <a:pt x="115389" y="30272"/>
                    <a:pt x="114742" y="30272"/>
                    <a:pt x="114208" y="30557"/>
                  </a:cubicBezTo>
                  <a:cubicBezTo>
                    <a:pt x="113951" y="30996"/>
                    <a:pt x="113665" y="31405"/>
                    <a:pt x="113351" y="31796"/>
                  </a:cubicBezTo>
                  <a:cubicBezTo>
                    <a:pt x="112827" y="32119"/>
                    <a:pt x="112160" y="32119"/>
                    <a:pt x="111637" y="31796"/>
                  </a:cubicBezTo>
                  <a:cubicBezTo>
                    <a:pt x="110874" y="31319"/>
                    <a:pt x="111637" y="30653"/>
                    <a:pt x="111637" y="30272"/>
                  </a:cubicBezTo>
                  <a:lnTo>
                    <a:pt x="113541" y="28938"/>
                  </a:lnTo>
                  <a:cubicBezTo>
                    <a:pt x="113913" y="28786"/>
                    <a:pt x="114189" y="28462"/>
                    <a:pt x="114303" y="28081"/>
                  </a:cubicBezTo>
                  <a:cubicBezTo>
                    <a:pt x="114303" y="28081"/>
                    <a:pt x="114303" y="27319"/>
                    <a:pt x="113732" y="27128"/>
                  </a:cubicBezTo>
                  <a:cubicBezTo>
                    <a:pt x="113189" y="26881"/>
                    <a:pt x="112560" y="26881"/>
                    <a:pt x="112017" y="27128"/>
                  </a:cubicBezTo>
                  <a:cubicBezTo>
                    <a:pt x="111427" y="27433"/>
                    <a:pt x="110912" y="27852"/>
                    <a:pt x="110494" y="28367"/>
                  </a:cubicBezTo>
                  <a:cubicBezTo>
                    <a:pt x="110017" y="28938"/>
                    <a:pt x="109446" y="29700"/>
                    <a:pt x="108398" y="29414"/>
                  </a:cubicBezTo>
                  <a:cubicBezTo>
                    <a:pt x="107350" y="29129"/>
                    <a:pt x="107255" y="28557"/>
                    <a:pt x="107445" y="28081"/>
                  </a:cubicBezTo>
                  <a:cubicBezTo>
                    <a:pt x="107636" y="27604"/>
                    <a:pt x="108112" y="27319"/>
                    <a:pt x="108684" y="27128"/>
                  </a:cubicBezTo>
                  <a:cubicBezTo>
                    <a:pt x="109255" y="26938"/>
                    <a:pt x="110684" y="26557"/>
                    <a:pt x="110589" y="25795"/>
                  </a:cubicBezTo>
                  <a:cubicBezTo>
                    <a:pt x="110179" y="25081"/>
                    <a:pt x="109417" y="24642"/>
                    <a:pt x="108588" y="24652"/>
                  </a:cubicBezTo>
                  <a:cubicBezTo>
                    <a:pt x="107874" y="24576"/>
                    <a:pt x="107160" y="24776"/>
                    <a:pt x="106588" y="25223"/>
                  </a:cubicBezTo>
                  <a:lnTo>
                    <a:pt x="105064" y="26366"/>
                  </a:lnTo>
                  <a:cubicBezTo>
                    <a:pt x="104702" y="26557"/>
                    <a:pt x="104283" y="26557"/>
                    <a:pt x="103921" y="26366"/>
                  </a:cubicBezTo>
                  <a:cubicBezTo>
                    <a:pt x="103912" y="25281"/>
                    <a:pt x="104607" y="24319"/>
                    <a:pt x="105636" y="23985"/>
                  </a:cubicBezTo>
                  <a:cubicBezTo>
                    <a:pt x="106045" y="24090"/>
                    <a:pt x="106464" y="24090"/>
                    <a:pt x="106874" y="23985"/>
                  </a:cubicBezTo>
                  <a:cubicBezTo>
                    <a:pt x="106874" y="23985"/>
                    <a:pt x="106874" y="23223"/>
                    <a:pt x="106874" y="22937"/>
                  </a:cubicBezTo>
                  <a:lnTo>
                    <a:pt x="106303" y="22937"/>
                  </a:lnTo>
                  <a:cubicBezTo>
                    <a:pt x="105274" y="22776"/>
                    <a:pt x="104216" y="23090"/>
                    <a:pt x="103445" y="23795"/>
                  </a:cubicBezTo>
                  <a:cubicBezTo>
                    <a:pt x="103445" y="23795"/>
                    <a:pt x="102778" y="25033"/>
                    <a:pt x="101826" y="25033"/>
                  </a:cubicBezTo>
                  <a:cubicBezTo>
                    <a:pt x="101826" y="23509"/>
                    <a:pt x="102873" y="22176"/>
                    <a:pt x="104874" y="21699"/>
                  </a:cubicBezTo>
                  <a:cubicBezTo>
                    <a:pt x="105464" y="21642"/>
                    <a:pt x="106045" y="21480"/>
                    <a:pt x="106588" y="21223"/>
                  </a:cubicBezTo>
                  <a:cubicBezTo>
                    <a:pt x="107160" y="21223"/>
                    <a:pt x="107445" y="20556"/>
                    <a:pt x="107064" y="20080"/>
                  </a:cubicBezTo>
                  <a:cubicBezTo>
                    <a:pt x="106693" y="19661"/>
                    <a:pt x="106188" y="19385"/>
                    <a:pt x="105636" y="19318"/>
                  </a:cubicBezTo>
                  <a:cubicBezTo>
                    <a:pt x="104293" y="18775"/>
                    <a:pt x="102788" y="18775"/>
                    <a:pt x="101445" y="19318"/>
                  </a:cubicBezTo>
                  <a:cubicBezTo>
                    <a:pt x="100492" y="19985"/>
                    <a:pt x="100206" y="21032"/>
                    <a:pt x="99540" y="21890"/>
                  </a:cubicBezTo>
                  <a:cubicBezTo>
                    <a:pt x="99330" y="22318"/>
                    <a:pt x="98863" y="22557"/>
                    <a:pt x="98397" y="22461"/>
                  </a:cubicBezTo>
                  <a:cubicBezTo>
                    <a:pt x="97635" y="22461"/>
                    <a:pt x="97063" y="21699"/>
                    <a:pt x="97158" y="21223"/>
                  </a:cubicBezTo>
                  <a:cubicBezTo>
                    <a:pt x="97425" y="20775"/>
                    <a:pt x="97739" y="20356"/>
                    <a:pt x="98111" y="19985"/>
                  </a:cubicBezTo>
                  <a:cubicBezTo>
                    <a:pt x="98473" y="19613"/>
                    <a:pt x="98473" y="19022"/>
                    <a:pt x="98111" y="18651"/>
                  </a:cubicBezTo>
                  <a:cubicBezTo>
                    <a:pt x="97511" y="17994"/>
                    <a:pt x="96568" y="17766"/>
                    <a:pt x="95730" y="18079"/>
                  </a:cubicBezTo>
                  <a:cubicBezTo>
                    <a:pt x="95072" y="18261"/>
                    <a:pt x="94520" y="18709"/>
                    <a:pt x="94206" y="19318"/>
                  </a:cubicBezTo>
                  <a:lnTo>
                    <a:pt x="93539" y="20080"/>
                  </a:lnTo>
                  <a:cubicBezTo>
                    <a:pt x="93053" y="18861"/>
                    <a:pt x="93358" y="17470"/>
                    <a:pt x="94301" y="16556"/>
                  </a:cubicBezTo>
                  <a:cubicBezTo>
                    <a:pt x="94301" y="16556"/>
                    <a:pt x="94872" y="16080"/>
                    <a:pt x="94968" y="15698"/>
                  </a:cubicBezTo>
                  <a:cubicBezTo>
                    <a:pt x="95063" y="15317"/>
                    <a:pt x="94968" y="15032"/>
                    <a:pt x="94968" y="14746"/>
                  </a:cubicBezTo>
                  <a:lnTo>
                    <a:pt x="94301" y="14746"/>
                  </a:lnTo>
                  <a:cubicBezTo>
                    <a:pt x="93263" y="14508"/>
                    <a:pt x="92187" y="14974"/>
                    <a:pt x="91634" y="15889"/>
                  </a:cubicBezTo>
                  <a:cubicBezTo>
                    <a:pt x="91329" y="16651"/>
                    <a:pt x="91139" y="17451"/>
                    <a:pt x="91062" y="18270"/>
                  </a:cubicBezTo>
                  <a:cubicBezTo>
                    <a:pt x="90805" y="18537"/>
                    <a:pt x="90386" y="18537"/>
                    <a:pt x="90120" y="18279"/>
                  </a:cubicBezTo>
                  <a:cubicBezTo>
                    <a:pt x="90120" y="18279"/>
                    <a:pt x="90110" y="18270"/>
                    <a:pt x="90110" y="18270"/>
                  </a:cubicBezTo>
                  <a:cubicBezTo>
                    <a:pt x="90110" y="18270"/>
                    <a:pt x="90110" y="18270"/>
                    <a:pt x="90110" y="18270"/>
                  </a:cubicBezTo>
                  <a:cubicBezTo>
                    <a:pt x="90110" y="18270"/>
                    <a:pt x="90777" y="15889"/>
                    <a:pt x="90110" y="14651"/>
                  </a:cubicBezTo>
                  <a:cubicBezTo>
                    <a:pt x="89777" y="13736"/>
                    <a:pt x="89186" y="12936"/>
                    <a:pt x="88395" y="12365"/>
                  </a:cubicBezTo>
                  <a:cubicBezTo>
                    <a:pt x="87824" y="12365"/>
                    <a:pt x="86871" y="11412"/>
                    <a:pt x="86395" y="11793"/>
                  </a:cubicBezTo>
                  <a:cubicBezTo>
                    <a:pt x="85919" y="12174"/>
                    <a:pt x="86395" y="11793"/>
                    <a:pt x="86395" y="12365"/>
                  </a:cubicBezTo>
                  <a:cubicBezTo>
                    <a:pt x="86395" y="12936"/>
                    <a:pt x="87253" y="14365"/>
                    <a:pt x="87633" y="15317"/>
                  </a:cubicBezTo>
                  <a:cubicBezTo>
                    <a:pt x="88157" y="16127"/>
                    <a:pt x="88157" y="17175"/>
                    <a:pt x="87633" y="17985"/>
                  </a:cubicBezTo>
                  <a:cubicBezTo>
                    <a:pt x="87014" y="18051"/>
                    <a:pt x="86443" y="17642"/>
                    <a:pt x="86300" y="17032"/>
                  </a:cubicBezTo>
                  <a:cubicBezTo>
                    <a:pt x="86300" y="17032"/>
                    <a:pt x="86300" y="16080"/>
                    <a:pt x="86300" y="15603"/>
                  </a:cubicBezTo>
                  <a:lnTo>
                    <a:pt x="86300" y="15603"/>
                  </a:lnTo>
                  <a:cubicBezTo>
                    <a:pt x="85909" y="15289"/>
                    <a:pt x="85357" y="15289"/>
                    <a:pt x="84966" y="15603"/>
                  </a:cubicBezTo>
                  <a:cubicBezTo>
                    <a:pt x="84966" y="15603"/>
                    <a:pt x="84966" y="16460"/>
                    <a:pt x="83919" y="16365"/>
                  </a:cubicBezTo>
                  <a:cubicBezTo>
                    <a:pt x="82871" y="16270"/>
                    <a:pt x="83919" y="14270"/>
                    <a:pt x="83919" y="13222"/>
                  </a:cubicBezTo>
                  <a:cubicBezTo>
                    <a:pt x="84014" y="11326"/>
                    <a:pt x="83062" y="9536"/>
                    <a:pt x="81442" y="8554"/>
                  </a:cubicBezTo>
                  <a:lnTo>
                    <a:pt x="80585" y="8554"/>
                  </a:lnTo>
                  <a:cubicBezTo>
                    <a:pt x="79975" y="8250"/>
                    <a:pt x="79232" y="8498"/>
                    <a:pt x="78918" y="9107"/>
                  </a:cubicBezTo>
                  <a:cubicBezTo>
                    <a:pt x="78899" y="9145"/>
                    <a:pt x="78889" y="9184"/>
                    <a:pt x="78870" y="9221"/>
                  </a:cubicBezTo>
                  <a:cubicBezTo>
                    <a:pt x="78689" y="9745"/>
                    <a:pt x="78689" y="10317"/>
                    <a:pt x="78870" y="10841"/>
                  </a:cubicBezTo>
                  <a:cubicBezTo>
                    <a:pt x="78966" y="11565"/>
                    <a:pt x="78966" y="12308"/>
                    <a:pt x="78870" y="13032"/>
                  </a:cubicBezTo>
                  <a:cubicBezTo>
                    <a:pt x="78727" y="13888"/>
                    <a:pt x="77928" y="14479"/>
                    <a:pt x="77061" y="14365"/>
                  </a:cubicBezTo>
                  <a:cubicBezTo>
                    <a:pt x="76184" y="14212"/>
                    <a:pt x="75499" y="13527"/>
                    <a:pt x="75346" y="12651"/>
                  </a:cubicBezTo>
                  <a:cubicBezTo>
                    <a:pt x="75346" y="11889"/>
                    <a:pt x="75346" y="11222"/>
                    <a:pt x="75346" y="10555"/>
                  </a:cubicBezTo>
                  <a:cubicBezTo>
                    <a:pt x="74899" y="9745"/>
                    <a:pt x="73946" y="9355"/>
                    <a:pt x="73060" y="9603"/>
                  </a:cubicBezTo>
                  <a:cubicBezTo>
                    <a:pt x="72955" y="9812"/>
                    <a:pt x="72955" y="10060"/>
                    <a:pt x="73060" y="10270"/>
                  </a:cubicBezTo>
                  <a:cubicBezTo>
                    <a:pt x="73032" y="10869"/>
                    <a:pt x="73032" y="11479"/>
                    <a:pt x="73060" y="12079"/>
                  </a:cubicBezTo>
                  <a:cubicBezTo>
                    <a:pt x="73060" y="12651"/>
                    <a:pt x="73060" y="13317"/>
                    <a:pt x="73060" y="13603"/>
                  </a:cubicBezTo>
                  <a:cubicBezTo>
                    <a:pt x="72517" y="13879"/>
                    <a:pt x="71889" y="13879"/>
                    <a:pt x="71346" y="13603"/>
                  </a:cubicBezTo>
                  <a:cubicBezTo>
                    <a:pt x="70908" y="13269"/>
                    <a:pt x="70688" y="12717"/>
                    <a:pt x="70774" y="12174"/>
                  </a:cubicBezTo>
                  <a:lnTo>
                    <a:pt x="70774" y="8745"/>
                  </a:lnTo>
                  <a:cubicBezTo>
                    <a:pt x="70822" y="8174"/>
                    <a:pt x="70822" y="7602"/>
                    <a:pt x="70774" y="7031"/>
                  </a:cubicBezTo>
                  <a:cubicBezTo>
                    <a:pt x="70574" y="6307"/>
                    <a:pt x="70098" y="5688"/>
                    <a:pt x="69441" y="5316"/>
                  </a:cubicBezTo>
                  <a:cubicBezTo>
                    <a:pt x="69022" y="5021"/>
                    <a:pt x="68526" y="4849"/>
                    <a:pt x="68012" y="4840"/>
                  </a:cubicBezTo>
                  <a:cubicBezTo>
                    <a:pt x="67536" y="4840"/>
                    <a:pt x="67060" y="4840"/>
                    <a:pt x="66964" y="5316"/>
                  </a:cubicBezTo>
                  <a:cubicBezTo>
                    <a:pt x="66869" y="5792"/>
                    <a:pt x="66964" y="5983"/>
                    <a:pt x="66964" y="6269"/>
                  </a:cubicBezTo>
                  <a:cubicBezTo>
                    <a:pt x="67421" y="7116"/>
                    <a:pt x="67621" y="8078"/>
                    <a:pt x="67536" y="9031"/>
                  </a:cubicBezTo>
                  <a:cubicBezTo>
                    <a:pt x="67440" y="9431"/>
                    <a:pt x="67088" y="9707"/>
                    <a:pt x="66678" y="9697"/>
                  </a:cubicBezTo>
                  <a:cubicBezTo>
                    <a:pt x="66402" y="9783"/>
                    <a:pt x="66097" y="9783"/>
                    <a:pt x="65821" y="9697"/>
                  </a:cubicBezTo>
                  <a:cubicBezTo>
                    <a:pt x="65374" y="9231"/>
                    <a:pt x="65107" y="8621"/>
                    <a:pt x="65059" y="7983"/>
                  </a:cubicBezTo>
                  <a:cubicBezTo>
                    <a:pt x="65250" y="7459"/>
                    <a:pt x="65250" y="6888"/>
                    <a:pt x="65059" y="6364"/>
                  </a:cubicBezTo>
                  <a:cubicBezTo>
                    <a:pt x="64611" y="5697"/>
                    <a:pt x="63859" y="5306"/>
                    <a:pt x="63059" y="5316"/>
                  </a:cubicBezTo>
                  <a:cubicBezTo>
                    <a:pt x="62592" y="5364"/>
                    <a:pt x="62249" y="5783"/>
                    <a:pt x="62297" y="6259"/>
                  </a:cubicBezTo>
                  <a:cubicBezTo>
                    <a:pt x="62297" y="6259"/>
                    <a:pt x="62297" y="6269"/>
                    <a:pt x="62297" y="6269"/>
                  </a:cubicBezTo>
                  <a:cubicBezTo>
                    <a:pt x="62344" y="6764"/>
                    <a:pt x="62544" y="7231"/>
                    <a:pt x="62869" y="7602"/>
                  </a:cubicBezTo>
                  <a:cubicBezTo>
                    <a:pt x="63612" y="8917"/>
                    <a:pt x="64068" y="10383"/>
                    <a:pt x="64202" y="11889"/>
                  </a:cubicBezTo>
                  <a:cubicBezTo>
                    <a:pt x="64259" y="12355"/>
                    <a:pt x="63916" y="12784"/>
                    <a:pt x="63449" y="12832"/>
                  </a:cubicBezTo>
                  <a:cubicBezTo>
                    <a:pt x="63411" y="12841"/>
                    <a:pt x="63383" y="12841"/>
                    <a:pt x="63345" y="12841"/>
                  </a:cubicBezTo>
                  <a:cubicBezTo>
                    <a:pt x="62926" y="12812"/>
                    <a:pt x="62544" y="12603"/>
                    <a:pt x="62297" y="12269"/>
                  </a:cubicBezTo>
                  <a:cubicBezTo>
                    <a:pt x="62240" y="11955"/>
                    <a:pt x="62240" y="11631"/>
                    <a:pt x="62297" y="11317"/>
                  </a:cubicBezTo>
                  <a:lnTo>
                    <a:pt x="62297" y="9888"/>
                  </a:lnTo>
                  <a:cubicBezTo>
                    <a:pt x="62135" y="9221"/>
                    <a:pt x="61773" y="8621"/>
                    <a:pt x="61249" y="8174"/>
                  </a:cubicBezTo>
                  <a:cubicBezTo>
                    <a:pt x="60544" y="7764"/>
                    <a:pt x="59668" y="7764"/>
                    <a:pt x="58963" y="8174"/>
                  </a:cubicBezTo>
                  <a:cubicBezTo>
                    <a:pt x="58963" y="8174"/>
                    <a:pt x="58963" y="9126"/>
                    <a:pt x="58963" y="9697"/>
                  </a:cubicBezTo>
                  <a:cubicBezTo>
                    <a:pt x="59058" y="10136"/>
                    <a:pt x="59058" y="10593"/>
                    <a:pt x="58963" y="11031"/>
                  </a:cubicBezTo>
                  <a:cubicBezTo>
                    <a:pt x="58963" y="11031"/>
                    <a:pt x="58963" y="11031"/>
                    <a:pt x="58963" y="11603"/>
                  </a:cubicBezTo>
                  <a:lnTo>
                    <a:pt x="58487" y="11603"/>
                  </a:lnTo>
                  <a:cubicBezTo>
                    <a:pt x="57592" y="11603"/>
                    <a:pt x="56763" y="11126"/>
                    <a:pt x="56296" y="10364"/>
                  </a:cubicBezTo>
                  <a:cubicBezTo>
                    <a:pt x="56001" y="9764"/>
                    <a:pt x="56001" y="9060"/>
                    <a:pt x="56296" y="8460"/>
                  </a:cubicBezTo>
                  <a:cubicBezTo>
                    <a:pt x="56487" y="7869"/>
                    <a:pt x="56487" y="7240"/>
                    <a:pt x="56296" y="6650"/>
                  </a:cubicBezTo>
                  <a:cubicBezTo>
                    <a:pt x="55829" y="6507"/>
                    <a:pt x="55334" y="6507"/>
                    <a:pt x="54867" y="6650"/>
                  </a:cubicBezTo>
                  <a:lnTo>
                    <a:pt x="53915" y="6650"/>
                  </a:lnTo>
                  <a:cubicBezTo>
                    <a:pt x="52962" y="6650"/>
                    <a:pt x="52962" y="7888"/>
                    <a:pt x="53248" y="8745"/>
                  </a:cubicBezTo>
                  <a:cubicBezTo>
                    <a:pt x="53705" y="9497"/>
                    <a:pt x="54087" y="10298"/>
                    <a:pt x="54391" y="11126"/>
                  </a:cubicBezTo>
                  <a:cubicBezTo>
                    <a:pt x="54391" y="11126"/>
                    <a:pt x="54391" y="12079"/>
                    <a:pt x="53820" y="12174"/>
                  </a:cubicBezTo>
                  <a:cubicBezTo>
                    <a:pt x="53220" y="12241"/>
                    <a:pt x="52629" y="12032"/>
                    <a:pt x="52200" y="11603"/>
                  </a:cubicBezTo>
                  <a:cubicBezTo>
                    <a:pt x="52086" y="11203"/>
                    <a:pt x="52086" y="10774"/>
                    <a:pt x="52200" y="10364"/>
                  </a:cubicBezTo>
                  <a:cubicBezTo>
                    <a:pt x="52200" y="10364"/>
                    <a:pt x="52200" y="9793"/>
                    <a:pt x="52200" y="9507"/>
                  </a:cubicBezTo>
                  <a:cubicBezTo>
                    <a:pt x="52105" y="9136"/>
                    <a:pt x="51810" y="8841"/>
                    <a:pt x="51438" y="8745"/>
                  </a:cubicBezTo>
                  <a:cubicBezTo>
                    <a:pt x="50962" y="8288"/>
                    <a:pt x="50200" y="8288"/>
                    <a:pt x="49724" y="8745"/>
                  </a:cubicBezTo>
                  <a:cubicBezTo>
                    <a:pt x="49724" y="8745"/>
                    <a:pt x="49724" y="9793"/>
                    <a:pt x="49724" y="10364"/>
                  </a:cubicBezTo>
                  <a:cubicBezTo>
                    <a:pt x="49391" y="10517"/>
                    <a:pt x="49010" y="10517"/>
                    <a:pt x="48676" y="10364"/>
                  </a:cubicBezTo>
                  <a:cubicBezTo>
                    <a:pt x="48257" y="10279"/>
                    <a:pt x="47886" y="10040"/>
                    <a:pt x="47628" y="9697"/>
                  </a:cubicBezTo>
                  <a:cubicBezTo>
                    <a:pt x="47543" y="9421"/>
                    <a:pt x="47543" y="9117"/>
                    <a:pt x="47628" y="8841"/>
                  </a:cubicBezTo>
                  <a:cubicBezTo>
                    <a:pt x="47619" y="8107"/>
                    <a:pt x="47419" y="7383"/>
                    <a:pt x="47057" y="6745"/>
                  </a:cubicBezTo>
                  <a:cubicBezTo>
                    <a:pt x="46619" y="5916"/>
                    <a:pt x="45857" y="5297"/>
                    <a:pt x="44962" y="5030"/>
                  </a:cubicBezTo>
                  <a:cubicBezTo>
                    <a:pt x="44390" y="5030"/>
                    <a:pt x="43723" y="5030"/>
                    <a:pt x="43437" y="5030"/>
                  </a:cubicBezTo>
                  <a:cubicBezTo>
                    <a:pt x="43285" y="6021"/>
                    <a:pt x="43561" y="7021"/>
                    <a:pt x="44199" y="7793"/>
                  </a:cubicBezTo>
                  <a:cubicBezTo>
                    <a:pt x="44504" y="8212"/>
                    <a:pt x="44704" y="8707"/>
                    <a:pt x="44771" y="9221"/>
                  </a:cubicBezTo>
                  <a:cubicBezTo>
                    <a:pt x="44771" y="9536"/>
                    <a:pt x="44514" y="9793"/>
                    <a:pt x="44199" y="9793"/>
                  </a:cubicBezTo>
                  <a:cubicBezTo>
                    <a:pt x="43761" y="9736"/>
                    <a:pt x="43361" y="9536"/>
                    <a:pt x="43056" y="9221"/>
                  </a:cubicBezTo>
                  <a:cubicBezTo>
                    <a:pt x="42790" y="8936"/>
                    <a:pt x="42466" y="8707"/>
                    <a:pt x="42104" y="8554"/>
                  </a:cubicBezTo>
                  <a:cubicBezTo>
                    <a:pt x="41742" y="8402"/>
                    <a:pt x="41323" y="8402"/>
                    <a:pt x="40961" y="8554"/>
                  </a:cubicBezTo>
                  <a:lnTo>
                    <a:pt x="40389" y="9317"/>
                  </a:lnTo>
                  <a:lnTo>
                    <a:pt x="40389" y="9888"/>
                  </a:lnTo>
                  <a:cubicBezTo>
                    <a:pt x="39951" y="10146"/>
                    <a:pt x="39399" y="10146"/>
                    <a:pt x="38961" y="9888"/>
                  </a:cubicBezTo>
                  <a:cubicBezTo>
                    <a:pt x="38570" y="9764"/>
                    <a:pt x="38284" y="9431"/>
                    <a:pt x="38199" y="9031"/>
                  </a:cubicBezTo>
                  <a:cubicBezTo>
                    <a:pt x="38199" y="9031"/>
                    <a:pt x="38199" y="8460"/>
                    <a:pt x="38199" y="8174"/>
                  </a:cubicBezTo>
                  <a:cubicBezTo>
                    <a:pt x="38199" y="7888"/>
                    <a:pt x="38675" y="8174"/>
                    <a:pt x="38770" y="7507"/>
                  </a:cubicBezTo>
                  <a:lnTo>
                    <a:pt x="38770" y="7507"/>
                  </a:lnTo>
                  <a:cubicBezTo>
                    <a:pt x="38770" y="7507"/>
                    <a:pt x="38770" y="6840"/>
                    <a:pt x="38770" y="6650"/>
                  </a:cubicBezTo>
                  <a:cubicBezTo>
                    <a:pt x="38770" y="6459"/>
                    <a:pt x="37246" y="6650"/>
                    <a:pt x="36484" y="6650"/>
                  </a:cubicBezTo>
                  <a:cubicBezTo>
                    <a:pt x="35827" y="6983"/>
                    <a:pt x="35398" y="7631"/>
                    <a:pt x="35341" y="8364"/>
                  </a:cubicBezTo>
                  <a:cubicBezTo>
                    <a:pt x="35341" y="8364"/>
                    <a:pt x="35341" y="9126"/>
                    <a:pt x="35341" y="9412"/>
                  </a:cubicBezTo>
                  <a:cubicBezTo>
                    <a:pt x="35341" y="9697"/>
                    <a:pt x="34103" y="9412"/>
                    <a:pt x="33912" y="10174"/>
                  </a:cubicBezTo>
                  <a:lnTo>
                    <a:pt x="33912" y="10174"/>
                  </a:lnTo>
                  <a:cubicBezTo>
                    <a:pt x="33912" y="8936"/>
                    <a:pt x="33341" y="9126"/>
                    <a:pt x="33246" y="8460"/>
                  </a:cubicBezTo>
                  <a:cubicBezTo>
                    <a:pt x="33150" y="7793"/>
                    <a:pt x="33722" y="7507"/>
                    <a:pt x="34198" y="7126"/>
                  </a:cubicBezTo>
                  <a:cubicBezTo>
                    <a:pt x="34617" y="6907"/>
                    <a:pt x="34789" y="6392"/>
                    <a:pt x="34570" y="5973"/>
                  </a:cubicBezTo>
                  <a:cubicBezTo>
                    <a:pt x="34484" y="5812"/>
                    <a:pt x="34360" y="5688"/>
                    <a:pt x="34198" y="5602"/>
                  </a:cubicBezTo>
                  <a:cubicBezTo>
                    <a:pt x="33684" y="5249"/>
                    <a:pt x="32998" y="5249"/>
                    <a:pt x="32484" y="5602"/>
                  </a:cubicBezTo>
                  <a:cubicBezTo>
                    <a:pt x="32484" y="5602"/>
                    <a:pt x="32007" y="6459"/>
                    <a:pt x="31627" y="6745"/>
                  </a:cubicBezTo>
                  <a:cubicBezTo>
                    <a:pt x="31122" y="7126"/>
                    <a:pt x="30417" y="7126"/>
                    <a:pt x="29912" y="6745"/>
                  </a:cubicBezTo>
                  <a:cubicBezTo>
                    <a:pt x="29150" y="6745"/>
                    <a:pt x="29912" y="5602"/>
                    <a:pt x="29912" y="5221"/>
                  </a:cubicBezTo>
                  <a:lnTo>
                    <a:pt x="31817" y="3887"/>
                  </a:lnTo>
                  <a:cubicBezTo>
                    <a:pt x="32141" y="3716"/>
                    <a:pt x="32408" y="3450"/>
                    <a:pt x="32579" y="3126"/>
                  </a:cubicBezTo>
                  <a:cubicBezTo>
                    <a:pt x="32655" y="2687"/>
                    <a:pt x="32417" y="2249"/>
                    <a:pt x="32007" y="2078"/>
                  </a:cubicBezTo>
                  <a:cubicBezTo>
                    <a:pt x="31465" y="1830"/>
                    <a:pt x="30836" y="1830"/>
                    <a:pt x="30293" y="2078"/>
                  </a:cubicBezTo>
                  <a:cubicBezTo>
                    <a:pt x="29712" y="2383"/>
                    <a:pt x="29188" y="2811"/>
                    <a:pt x="28769" y="3316"/>
                  </a:cubicBezTo>
                  <a:cubicBezTo>
                    <a:pt x="28293" y="3887"/>
                    <a:pt x="27721" y="4649"/>
                    <a:pt x="26578" y="4363"/>
                  </a:cubicBezTo>
                  <a:cubicBezTo>
                    <a:pt x="25968" y="4221"/>
                    <a:pt x="25559" y="3650"/>
                    <a:pt x="25626" y="3030"/>
                  </a:cubicBezTo>
                  <a:cubicBezTo>
                    <a:pt x="25921" y="2544"/>
                    <a:pt x="26407" y="2201"/>
                    <a:pt x="26959" y="2078"/>
                  </a:cubicBezTo>
                  <a:cubicBezTo>
                    <a:pt x="27816" y="2078"/>
                    <a:pt x="28864" y="1506"/>
                    <a:pt x="28769" y="745"/>
                  </a:cubicBezTo>
                  <a:cubicBezTo>
                    <a:pt x="28674" y="-18"/>
                    <a:pt x="27626" y="-304"/>
                    <a:pt x="26864" y="-399"/>
                  </a:cubicBezTo>
                  <a:lnTo>
                    <a:pt x="25530" y="-399"/>
                  </a:lnTo>
                  <a:cubicBezTo>
                    <a:pt x="25530" y="4363"/>
                    <a:pt x="26102" y="9126"/>
                    <a:pt x="26292" y="13984"/>
                  </a:cubicBezTo>
                  <a:cubicBezTo>
                    <a:pt x="25864" y="29376"/>
                    <a:pt x="22263" y="44521"/>
                    <a:pt x="15720" y="5846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4194C51F-8C92-6971-C449-FFCDC05B92A5}"/>
                </a:ext>
              </a:extLst>
            </p:cNvPr>
            <p:cNvSpPr/>
            <p:nvPr/>
          </p:nvSpPr>
          <p:spPr>
            <a:xfrm>
              <a:off x="6219538" y="2904339"/>
              <a:ext cx="2300" cy="2786"/>
            </a:xfrm>
            <a:custGeom>
              <a:avLst/>
              <a:gdLst>
                <a:gd name="connsiteX0" fmla="*/ 1492 w 2300"/>
                <a:gd name="connsiteY0" fmla="*/ 1625 h 2786"/>
                <a:gd name="connsiteX1" fmla="*/ 2254 w 2300"/>
                <a:gd name="connsiteY1" fmla="*/ 863 h 2786"/>
                <a:gd name="connsiteX2" fmla="*/ 1682 w 2300"/>
                <a:gd name="connsiteY2" fmla="*/ -185 h 2786"/>
                <a:gd name="connsiteX3" fmla="*/ -32 w 2300"/>
                <a:gd name="connsiteY3" fmla="*/ -185 h 2786"/>
                <a:gd name="connsiteX4" fmla="*/ -32 w 2300"/>
                <a:gd name="connsiteY4" fmla="*/ -185 h 2786"/>
                <a:gd name="connsiteX5" fmla="*/ -32 w 2300"/>
                <a:gd name="connsiteY5" fmla="*/ 2387 h 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 h="2786">
                  <a:moveTo>
                    <a:pt x="1492" y="1625"/>
                  </a:moveTo>
                  <a:cubicBezTo>
                    <a:pt x="1816" y="1454"/>
                    <a:pt x="2082" y="1187"/>
                    <a:pt x="2254" y="863"/>
                  </a:cubicBezTo>
                  <a:cubicBezTo>
                    <a:pt x="2330" y="425"/>
                    <a:pt x="2092" y="-13"/>
                    <a:pt x="1682" y="-185"/>
                  </a:cubicBezTo>
                  <a:cubicBezTo>
                    <a:pt x="1149" y="-470"/>
                    <a:pt x="501" y="-470"/>
                    <a:pt x="-32" y="-185"/>
                  </a:cubicBezTo>
                  <a:lnTo>
                    <a:pt x="-32" y="-185"/>
                  </a:lnTo>
                  <a:cubicBezTo>
                    <a:pt x="63" y="673"/>
                    <a:pt x="63" y="1530"/>
                    <a:pt x="-32" y="238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F525558E-7312-1E16-046E-7436E2BD2BAC}"/>
                </a:ext>
              </a:extLst>
            </p:cNvPr>
            <p:cNvSpPr/>
            <p:nvPr/>
          </p:nvSpPr>
          <p:spPr>
            <a:xfrm>
              <a:off x="6370633" y="3033617"/>
              <a:ext cx="1210" cy="2285"/>
            </a:xfrm>
            <a:custGeom>
              <a:avLst/>
              <a:gdLst>
                <a:gd name="connsiteX0" fmla="*/ 416 w 1210"/>
                <a:gd name="connsiteY0" fmla="*/ 268 h 2285"/>
                <a:gd name="connsiteX1" fmla="*/ 111 w 1210"/>
                <a:gd name="connsiteY1" fmla="*/ 1582 h 2285"/>
                <a:gd name="connsiteX2" fmla="*/ 416 w 1210"/>
                <a:gd name="connsiteY2" fmla="*/ 1887 h 2285"/>
                <a:gd name="connsiteX3" fmla="*/ 1178 w 1210"/>
                <a:gd name="connsiteY3" fmla="*/ 1887 h 2285"/>
                <a:gd name="connsiteX4" fmla="*/ 1178 w 1210"/>
                <a:gd name="connsiteY4" fmla="*/ -399 h 2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 h="2285">
                  <a:moveTo>
                    <a:pt x="416" y="268"/>
                  </a:moveTo>
                  <a:cubicBezTo>
                    <a:pt x="-32" y="544"/>
                    <a:pt x="-165" y="1135"/>
                    <a:pt x="111" y="1582"/>
                  </a:cubicBezTo>
                  <a:cubicBezTo>
                    <a:pt x="187" y="1706"/>
                    <a:pt x="292" y="1811"/>
                    <a:pt x="416" y="1887"/>
                  </a:cubicBezTo>
                  <a:lnTo>
                    <a:pt x="1178" y="1887"/>
                  </a:lnTo>
                  <a:lnTo>
                    <a:pt x="1178" y="-399"/>
                  </a:lnTo>
                  <a:close/>
                </a:path>
              </a:pathLst>
            </a:custGeom>
            <a:solidFill>
              <a:srgbClr val="B4B4DA"/>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FAFBEBA5-0904-1B9C-EB4D-177BF82A7AF7}"/>
                </a:ext>
              </a:extLst>
            </p:cNvPr>
            <p:cNvSpPr/>
            <p:nvPr/>
          </p:nvSpPr>
          <p:spPr>
            <a:xfrm>
              <a:off x="6560057" y="3010388"/>
              <a:ext cx="2072" cy="2369"/>
            </a:xfrm>
            <a:custGeom>
              <a:avLst/>
              <a:gdLst>
                <a:gd name="connsiteX0" fmla="*/ 1111 w 2072"/>
                <a:gd name="connsiteY0" fmla="*/ 1684 h 2369"/>
                <a:gd name="connsiteX1" fmla="*/ 1968 w 2072"/>
                <a:gd name="connsiteY1" fmla="*/ 922 h 2369"/>
                <a:gd name="connsiteX2" fmla="*/ 1530 w 2072"/>
                <a:gd name="connsiteY2" fmla="*/ -211 h 2369"/>
                <a:gd name="connsiteX3" fmla="*/ 1492 w 2072"/>
                <a:gd name="connsiteY3" fmla="*/ -221 h 2369"/>
                <a:gd name="connsiteX4" fmla="*/ -32 w 2072"/>
                <a:gd name="connsiteY4" fmla="*/ -221 h 2369"/>
                <a:gd name="connsiteX5" fmla="*/ 634 w 2072"/>
                <a:gd name="connsiteY5" fmla="*/ 1970 h 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2" h="2369">
                  <a:moveTo>
                    <a:pt x="1111" y="1684"/>
                  </a:moveTo>
                  <a:cubicBezTo>
                    <a:pt x="1473" y="1532"/>
                    <a:pt x="1778" y="1265"/>
                    <a:pt x="1968" y="922"/>
                  </a:cubicBezTo>
                  <a:cubicBezTo>
                    <a:pt x="2158" y="484"/>
                    <a:pt x="1958" y="-21"/>
                    <a:pt x="1530" y="-211"/>
                  </a:cubicBezTo>
                  <a:cubicBezTo>
                    <a:pt x="1511" y="-211"/>
                    <a:pt x="1501" y="-221"/>
                    <a:pt x="1492" y="-221"/>
                  </a:cubicBezTo>
                  <a:cubicBezTo>
                    <a:pt x="1015" y="-458"/>
                    <a:pt x="444" y="-458"/>
                    <a:pt x="-32" y="-221"/>
                  </a:cubicBezTo>
                  <a:lnTo>
                    <a:pt x="634" y="1970"/>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0714E377-6AAE-F131-BCDC-0A5C055CBBA2}"/>
                </a:ext>
              </a:extLst>
            </p:cNvPr>
            <p:cNvSpPr/>
            <p:nvPr/>
          </p:nvSpPr>
          <p:spPr>
            <a:xfrm>
              <a:off x="6193535" y="2907220"/>
              <a:ext cx="105710" cy="104243"/>
            </a:xfrm>
            <a:custGeom>
              <a:avLst/>
              <a:gdLst>
                <a:gd name="connsiteX0" fmla="*/ 103790 w 105710"/>
                <a:gd name="connsiteY0" fmla="*/ 21032 h 104243"/>
                <a:gd name="connsiteX1" fmla="*/ 102552 w 105710"/>
                <a:gd name="connsiteY1" fmla="*/ 21032 h 104243"/>
                <a:gd name="connsiteX2" fmla="*/ 104267 w 105710"/>
                <a:gd name="connsiteY2" fmla="*/ 18651 h 104243"/>
                <a:gd name="connsiteX3" fmla="*/ 105505 w 105710"/>
                <a:gd name="connsiteY3" fmla="*/ 18651 h 104243"/>
                <a:gd name="connsiteX4" fmla="*/ 105505 w 105710"/>
                <a:gd name="connsiteY4" fmla="*/ 17603 h 104243"/>
                <a:gd name="connsiteX5" fmla="*/ 104743 w 105710"/>
                <a:gd name="connsiteY5" fmla="*/ 17603 h 104243"/>
                <a:gd name="connsiteX6" fmla="*/ 101980 w 105710"/>
                <a:gd name="connsiteY6" fmla="*/ 18460 h 104243"/>
                <a:gd name="connsiteX7" fmla="*/ 100266 w 105710"/>
                <a:gd name="connsiteY7" fmla="*/ 19699 h 104243"/>
                <a:gd name="connsiteX8" fmla="*/ 103314 w 105710"/>
                <a:gd name="connsiteY8" fmla="*/ 16365 h 104243"/>
                <a:gd name="connsiteX9" fmla="*/ 105028 w 105710"/>
                <a:gd name="connsiteY9" fmla="*/ 15889 h 104243"/>
                <a:gd name="connsiteX10" fmla="*/ 105505 w 105710"/>
                <a:gd name="connsiteY10" fmla="*/ 14746 h 104243"/>
                <a:gd name="connsiteX11" fmla="*/ 104076 w 105710"/>
                <a:gd name="connsiteY11" fmla="*/ 13984 h 104243"/>
                <a:gd name="connsiteX12" fmla="*/ 99885 w 105710"/>
                <a:gd name="connsiteY12" fmla="*/ 13984 h 104243"/>
                <a:gd name="connsiteX13" fmla="*/ 97980 w 105710"/>
                <a:gd name="connsiteY13" fmla="*/ 16460 h 104243"/>
                <a:gd name="connsiteX14" fmla="*/ 96837 w 105710"/>
                <a:gd name="connsiteY14" fmla="*/ 17032 h 104243"/>
                <a:gd name="connsiteX15" fmla="*/ 95237 w 105710"/>
                <a:gd name="connsiteY15" fmla="*/ 16317 h 104243"/>
                <a:gd name="connsiteX16" fmla="*/ 95218 w 105710"/>
                <a:gd name="connsiteY16" fmla="*/ 16270 h 104243"/>
                <a:gd name="connsiteX17" fmla="*/ 96075 w 105710"/>
                <a:gd name="connsiteY17" fmla="*/ 15127 h 104243"/>
                <a:gd name="connsiteX18" fmla="*/ 96075 w 105710"/>
                <a:gd name="connsiteY18" fmla="*/ 13698 h 104243"/>
                <a:gd name="connsiteX19" fmla="*/ 93694 w 105710"/>
                <a:gd name="connsiteY19" fmla="*/ 13126 h 104243"/>
                <a:gd name="connsiteX20" fmla="*/ 92170 w 105710"/>
                <a:gd name="connsiteY20" fmla="*/ 14365 h 104243"/>
                <a:gd name="connsiteX21" fmla="*/ 91598 w 105710"/>
                <a:gd name="connsiteY21" fmla="*/ 15222 h 104243"/>
                <a:gd name="connsiteX22" fmla="*/ 92265 w 105710"/>
                <a:gd name="connsiteY22" fmla="*/ 11603 h 104243"/>
                <a:gd name="connsiteX23" fmla="*/ 92932 w 105710"/>
                <a:gd name="connsiteY23" fmla="*/ 10840 h 104243"/>
                <a:gd name="connsiteX24" fmla="*/ 92932 w 105710"/>
                <a:gd name="connsiteY24" fmla="*/ 9888 h 104243"/>
                <a:gd name="connsiteX25" fmla="*/ 92265 w 105710"/>
                <a:gd name="connsiteY25" fmla="*/ 9888 h 104243"/>
                <a:gd name="connsiteX26" fmla="*/ 89598 w 105710"/>
                <a:gd name="connsiteY26" fmla="*/ 10936 h 104243"/>
                <a:gd name="connsiteX27" fmla="*/ 89027 w 105710"/>
                <a:gd name="connsiteY27" fmla="*/ 13317 h 104243"/>
                <a:gd name="connsiteX28" fmla="*/ 88084 w 105710"/>
                <a:gd name="connsiteY28" fmla="*/ 13326 h 104243"/>
                <a:gd name="connsiteX29" fmla="*/ 88074 w 105710"/>
                <a:gd name="connsiteY29" fmla="*/ 13317 h 104243"/>
                <a:gd name="connsiteX30" fmla="*/ 88074 w 105710"/>
                <a:gd name="connsiteY30" fmla="*/ 13317 h 104243"/>
                <a:gd name="connsiteX31" fmla="*/ 88074 w 105710"/>
                <a:gd name="connsiteY31" fmla="*/ 9697 h 104243"/>
                <a:gd name="connsiteX32" fmla="*/ 86360 w 105710"/>
                <a:gd name="connsiteY32" fmla="*/ 7412 h 104243"/>
                <a:gd name="connsiteX33" fmla="*/ 84359 w 105710"/>
                <a:gd name="connsiteY33" fmla="*/ 6840 h 104243"/>
                <a:gd name="connsiteX34" fmla="*/ 84359 w 105710"/>
                <a:gd name="connsiteY34" fmla="*/ 7412 h 104243"/>
                <a:gd name="connsiteX35" fmla="*/ 85693 w 105710"/>
                <a:gd name="connsiteY35" fmla="*/ 10364 h 104243"/>
                <a:gd name="connsiteX36" fmla="*/ 85693 w 105710"/>
                <a:gd name="connsiteY36" fmla="*/ 13031 h 104243"/>
                <a:gd name="connsiteX37" fmla="*/ 84359 w 105710"/>
                <a:gd name="connsiteY37" fmla="*/ 12079 h 104243"/>
                <a:gd name="connsiteX38" fmla="*/ 84359 w 105710"/>
                <a:gd name="connsiteY38" fmla="*/ 10650 h 104243"/>
                <a:gd name="connsiteX39" fmla="*/ 84359 w 105710"/>
                <a:gd name="connsiteY39" fmla="*/ 10650 h 104243"/>
                <a:gd name="connsiteX40" fmla="*/ 83026 w 105710"/>
                <a:gd name="connsiteY40" fmla="*/ 10650 h 104243"/>
                <a:gd name="connsiteX41" fmla="*/ 82102 w 105710"/>
                <a:gd name="connsiteY41" fmla="*/ 11431 h 104243"/>
                <a:gd name="connsiteX42" fmla="*/ 81978 w 105710"/>
                <a:gd name="connsiteY42" fmla="*/ 11412 h 104243"/>
                <a:gd name="connsiteX43" fmla="*/ 81978 w 105710"/>
                <a:gd name="connsiteY43" fmla="*/ 8268 h 104243"/>
                <a:gd name="connsiteX44" fmla="*/ 79502 w 105710"/>
                <a:gd name="connsiteY44" fmla="*/ 3697 h 104243"/>
                <a:gd name="connsiteX45" fmla="*/ 78549 w 105710"/>
                <a:gd name="connsiteY45" fmla="*/ 3697 h 104243"/>
                <a:gd name="connsiteX46" fmla="*/ 76930 w 105710"/>
                <a:gd name="connsiteY46" fmla="*/ 4268 h 104243"/>
                <a:gd name="connsiteX47" fmla="*/ 76930 w 105710"/>
                <a:gd name="connsiteY47" fmla="*/ 5887 h 104243"/>
                <a:gd name="connsiteX48" fmla="*/ 76930 w 105710"/>
                <a:gd name="connsiteY48" fmla="*/ 8174 h 104243"/>
                <a:gd name="connsiteX49" fmla="*/ 75177 w 105710"/>
                <a:gd name="connsiteY49" fmla="*/ 9421 h 104243"/>
                <a:gd name="connsiteX50" fmla="*/ 75120 w 105710"/>
                <a:gd name="connsiteY50" fmla="*/ 9412 h 104243"/>
                <a:gd name="connsiteX51" fmla="*/ 73405 w 105710"/>
                <a:gd name="connsiteY51" fmla="*/ 7697 h 104243"/>
                <a:gd name="connsiteX52" fmla="*/ 73405 w 105710"/>
                <a:gd name="connsiteY52" fmla="*/ 5697 h 104243"/>
                <a:gd name="connsiteX53" fmla="*/ 71024 w 105710"/>
                <a:gd name="connsiteY53" fmla="*/ 4744 h 104243"/>
                <a:gd name="connsiteX54" fmla="*/ 71024 w 105710"/>
                <a:gd name="connsiteY54" fmla="*/ 5411 h 104243"/>
                <a:gd name="connsiteX55" fmla="*/ 71501 w 105710"/>
                <a:gd name="connsiteY55" fmla="*/ 7126 h 104243"/>
                <a:gd name="connsiteX56" fmla="*/ 71501 w 105710"/>
                <a:gd name="connsiteY56" fmla="*/ 8650 h 104243"/>
                <a:gd name="connsiteX57" fmla="*/ 69786 w 105710"/>
                <a:gd name="connsiteY57" fmla="*/ 8650 h 104243"/>
                <a:gd name="connsiteX58" fmla="*/ 69214 w 105710"/>
                <a:gd name="connsiteY58" fmla="*/ 7221 h 104243"/>
                <a:gd name="connsiteX59" fmla="*/ 69214 w 105710"/>
                <a:gd name="connsiteY59" fmla="*/ 3792 h 104243"/>
                <a:gd name="connsiteX60" fmla="*/ 69214 w 105710"/>
                <a:gd name="connsiteY60" fmla="*/ 2078 h 104243"/>
                <a:gd name="connsiteX61" fmla="*/ 67976 w 105710"/>
                <a:gd name="connsiteY61" fmla="*/ 458 h 104243"/>
                <a:gd name="connsiteX62" fmla="*/ 66547 w 105710"/>
                <a:gd name="connsiteY62" fmla="*/ 458 h 104243"/>
                <a:gd name="connsiteX63" fmla="*/ 65500 w 105710"/>
                <a:gd name="connsiteY63" fmla="*/ 458 h 104243"/>
                <a:gd name="connsiteX64" fmla="*/ 65500 w 105710"/>
                <a:gd name="connsiteY64" fmla="*/ 1411 h 104243"/>
                <a:gd name="connsiteX65" fmla="*/ 66167 w 105710"/>
                <a:gd name="connsiteY65" fmla="*/ 4077 h 104243"/>
                <a:gd name="connsiteX66" fmla="*/ 65309 w 105710"/>
                <a:gd name="connsiteY66" fmla="*/ 4744 h 104243"/>
                <a:gd name="connsiteX67" fmla="*/ 64452 w 105710"/>
                <a:gd name="connsiteY67" fmla="*/ 4744 h 104243"/>
                <a:gd name="connsiteX68" fmla="*/ 63690 w 105710"/>
                <a:gd name="connsiteY68" fmla="*/ 3125 h 104243"/>
                <a:gd name="connsiteX69" fmla="*/ 63690 w 105710"/>
                <a:gd name="connsiteY69" fmla="*/ 1411 h 104243"/>
                <a:gd name="connsiteX70" fmla="*/ 61690 w 105710"/>
                <a:gd name="connsiteY70" fmla="*/ 458 h 104243"/>
                <a:gd name="connsiteX71" fmla="*/ 60833 w 105710"/>
                <a:gd name="connsiteY71" fmla="*/ 1411 h 104243"/>
                <a:gd name="connsiteX72" fmla="*/ 61404 w 105710"/>
                <a:gd name="connsiteY72" fmla="*/ 2744 h 104243"/>
                <a:gd name="connsiteX73" fmla="*/ 62833 w 105710"/>
                <a:gd name="connsiteY73" fmla="*/ 6935 h 104243"/>
                <a:gd name="connsiteX74" fmla="*/ 62080 w 105710"/>
                <a:gd name="connsiteY74" fmla="*/ 7878 h 104243"/>
                <a:gd name="connsiteX75" fmla="*/ 61976 w 105710"/>
                <a:gd name="connsiteY75" fmla="*/ 7888 h 104243"/>
                <a:gd name="connsiteX76" fmla="*/ 60928 w 105710"/>
                <a:gd name="connsiteY76" fmla="*/ 7316 h 104243"/>
                <a:gd name="connsiteX77" fmla="*/ 60928 w 105710"/>
                <a:gd name="connsiteY77" fmla="*/ 6459 h 104243"/>
                <a:gd name="connsiteX78" fmla="*/ 60928 w 105710"/>
                <a:gd name="connsiteY78" fmla="*/ 4935 h 104243"/>
                <a:gd name="connsiteX79" fmla="*/ 59880 w 105710"/>
                <a:gd name="connsiteY79" fmla="*/ 3316 h 104243"/>
                <a:gd name="connsiteX80" fmla="*/ 57594 w 105710"/>
                <a:gd name="connsiteY80" fmla="*/ 3316 h 104243"/>
                <a:gd name="connsiteX81" fmla="*/ 57594 w 105710"/>
                <a:gd name="connsiteY81" fmla="*/ 4744 h 104243"/>
                <a:gd name="connsiteX82" fmla="*/ 57594 w 105710"/>
                <a:gd name="connsiteY82" fmla="*/ 6078 h 104243"/>
                <a:gd name="connsiteX83" fmla="*/ 57594 w 105710"/>
                <a:gd name="connsiteY83" fmla="*/ 6649 h 104243"/>
                <a:gd name="connsiteX84" fmla="*/ 57118 w 105710"/>
                <a:gd name="connsiteY84" fmla="*/ 6649 h 104243"/>
                <a:gd name="connsiteX85" fmla="*/ 54927 w 105710"/>
                <a:gd name="connsiteY85" fmla="*/ 5506 h 104243"/>
                <a:gd name="connsiteX86" fmla="*/ 54927 w 105710"/>
                <a:gd name="connsiteY86" fmla="*/ 3601 h 104243"/>
                <a:gd name="connsiteX87" fmla="*/ 54927 w 105710"/>
                <a:gd name="connsiteY87" fmla="*/ 1792 h 104243"/>
                <a:gd name="connsiteX88" fmla="*/ 54927 w 105710"/>
                <a:gd name="connsiteY88" fmla="*/ 1315 h 104243"/>
                <a:gd name="connsiteX89" fmla="*/ 53498 w 105710"/>
                <a:gd name="connsiteY89" fmla="*/ 1315 h 104243"/>
                <a:gd name="connsiteX90" fmla="*/ 52546 w 105710"/>
                <a:gd name="connsiteY90" fmla="*/ 1315 h 104243"/>
                <a:gd name="connsiteX91" fmla="*/ 51879 w 105710"/>
                <a:gd name="connsiteY91" fmla="*/ 3316 h 104243"/>
                <a:gd name="connsiteX92" fmla="*/ 53022 w 105710"/>
                <a:gd name="connsiteY92" fmla="*/ 5792 h 104243"/>
                <a:gd name="connsiteX93" fmla="*/ 52451 w 105710"/>
                <a:gd name="connsiteY93" fmla="*/ 6840 h 104243"/>
                <a:gd name="connsiteX94" fmla="*/ 50831 w 105710"/>
                <a:gd name="connsiteY94" fmla="*/ 6173 h 104243"/>
                <a:gd name="connsiteX95" fmla="*/ 50831 w 105710"/>
                <a:gd name="connsiteY95" fmla="*/ 4935 h 104243"/>
                <a:gd name="connsiteX96" fmla="*/ 50831 w 105710"/>
                <a:gd name="connsiteY96" fmla="*/ 4077 h 104243"/>
                <a:gd name="connsiteX97" fmla="*/ 50069 w 105710"/>
                <a:gd name="connsiteY97" fmla="*/ 3411 h 104243"/>
                <a:gd name="connsiteX98" fmla="*/ 48260 w 105710"/>
                <a:gd name="connsiteY98" fmla="*/ 3411 h 104243"/>
                <a:gd name="connsiteX99" fmla="*/ 48260 w 105710"/>
                <a:gd name="connsiteY99" fmla="*/ 4935 h 104243"/>
                <a:gd name="connsiteX100" fmla="*/ 47212 w 105710"/>
                <a:gd name="connsiteY100" fmla="*/ 4935 h 104243"/>
                <a:gd name="connsiteX101" fmla="*/ 46069 w 105710"/>
                <a:gd name="connsiteY101" fmla="*/ 4268 h 104243"/>
                <a:gd name="connsiteX102" fmla="*/ 46069 w 105710"/>
                <a:gd name="connsiteY102" fmla="*/ 3411 h 104243"/>
                <a:gd name="connsiteX103" fmla="*/ 45593 w 105710"/>
                <a:gd name="connsiteY103" fmla="*/ 1315 h 104243"/>
                <a:gd name="connsiteX104" fmla="*/ 43402 w 105710"/>
                <a:gd name="connsiteY104" fmla="*/ -399 h 104243"/>
                <a:gd name="connsiteX105" fmla="*/ 41878 w 105710"/>
                <a:gd name="connsiteY105" fmla="*/ -399 h 104243"/>
                <a:gd name="connsiteX106" fmla="*/ 42640 w 105710"/>
                <a:gd name="connsiteY106" fmla="*/ 2363 h 104243"/>
                <a:gd name="connsiteX107" fmla="*/ 43211 w 105710"/>
                <a:gd name="connsiteY107" fmla="*/ 3792 h 104243"/>
                <a:gd name="connsiteX108" fmla="*/ 42640 w 105710"/>
                <a:gd name="connsiteY108" fmla="*/ 3792 h 104243"/>
                <a:gd name="connsiteX109" fmla="*/ 41592 w 105710"/>
                <a:gd name="connsiteY109" fmla="*/ 3792 h 104243"/>
                <a:gd name="connsiteX110" fmla="*/ 40639 w 105710"/>
                <a:gd name="connsiteY110" fmla="*/ 3125 h 104243"/>
                <a:gd name="connsiteX111" fmla="*/ 39401 w 105710"/>
                <a:gd name="connsiteY111" fmla="*/ 3125 h 104243"/>
                <a:gd name="connsiteX112" fmla="*/ 38925 w 105710"/>
                <a:gd name="connsiteY112" fmla="*/ 3887 h 104243"/>
                <a:gd name="connsiteX113" fmla="*/ 38449 w 105710"/>
                <a:gd name="connsiteY113" fmla="*/ 4363 h 104243"/>
                <a:gd name="connsiteX114" fmla="*/ 37115 w 105710"/>
                <a:gd name="connsiteY114" fmla="*/ 4363 h 104243"/>
                <a:gd name="connsiteX115" fmla="*/ 36258 w 105710"/>
                <a:gd name="connsiteY115" fmla="*/ 3601 h 104243"/>
                <a:gd name="connsiteX116" fmla="*/ 36258 w 105710"/>
                <a:gd name="connsiteY116" fmla="*/ 2744 h 104243"/>
                <a:gd name="connsiteX117" fmla="*/ 36829 w 105710"/>
                <a:gd name="connsiteY117" fmla="*/ 1982 h 104243"/>
                <a:gd name="connsiteX118" fmla="*/ 36829 w 105710"/>
                <a:gd name="connsiteY118" fmla="*/ 1982 h 104243"/>
                <a:gd name="connsiteX119" fmla="*/ 36829 w 105710"/>
                <a:gd name="connsiteY119" fmla="*/ 1220 h 104243"/>
                <a:gd name="connsiteX120" fmla="*/ 34448 w 105710"/>
                <a:gd name="connsiteY120" fmla="*/ 1220 h 104243"/>
                <a:gd name="connsiteX121" fmla="*/ 33401 w 105710"/>
                <a:gd name="connsiteY121" fmla="*/ 2934 h 104243"/>
                <a:gd name="connsiteX122" fmla="*/ 33401 w 105710"/>
                <a:gd name="connsiteY122" fmla="*/ 3887 h 104243"/>
                <a:gd name="connsiteX123" fmla="*/ 31972 w 105710"/>
                <a:gd name="connsiteY123" fmla="*/ 4744 h 104243"/>
                <a:gd name="connsiteX124" fmla="*/ 31972 w 105710"/>
                <a:gd name="connsiteY124" fmla="*/ 4744 h 104243"/>
                <a:gd name="connsiteX125" fmla="*/ 31210 w 105710"/>
                <a:gd name="connsiteY125" fmla="*/ 3030 h 104243"/>
                <a:gd name="connsiteX126" fmla="*/ 32162 w 105710"/>
                <a:gd name="connsiteY126" fmla="*/ 1696 h 104243"/>
                <a:gd name="connsiteX127" fmla="*/ 32534 w 105710"/>
                <a:gd name="connsiteY127" fmla="*/ 544 h 104243"/>
                <a:gd name="connsiteX128" fmla="*/ 32162 w 105710"/>
                <a:gd name="connsiteY128" fmla="*/ 172 h 104243"/>
                <a:gd name="connsiteX129" fmla="*/ 30448 w 105710"/>
                <a:gd name="connsiteY129" fmla="*/ 172 h 104243"/>
                <a:gd name="connsiteX130" fmla="*/ 29686 w 105710"/>
                <a:gd name="connsiteY130" fmla="*/ 1315 h 104243"/>
                <a:gd name="connsiteX131" fmla="*/ 28543 w 105710"/>
                <a:gd name="connsiteY131" fmla="*/ 1315 h 104243"/>
                <a:gd name="connsiteX132" fmla="*/ 26352 w 105710"/>
                <a:gd name="connsiteY132" fmla="*/ 8745 h 104243"/>
                <a:gd name="connsiteX133" fmla="*/ -32 w 105710"/>
                <a:gd name="connsiteY133" fmla="*/ 72372 h 104243"/>
                <a:gd name="connsiteX134" fmla="*/ -32 w 105710"/>
                <a:gd name="connsiteY134" fmla="*/ 73324 h 104243"/>
                <a:gd name="connsiteX135" fmla="*/ -32 w 105710"/>
                <a:gd name="connsiteY135" fmla="*/ 73324 h 104243"/>
                <a:gd name="connsiteX136" fmla="*/ 920 w 105710"/>
                <a:gd name="connsiteY136" fmla="*/ 73991 h 104243"/>
                <a:gd name="connsiteX137" fmla="*/ 2063 w 105710"/>
                <a:gd name="connsiteY137" fmla="*/ 73991 h 104243"/>
                <a:gd name="connsiteX138" fmla="*/ 2635 w 105710"/>
                <a:gd name="connsiteY138" fmla="*/ 73324 h 104243"/>
                <a:gd name="connsiteX139" fmla="*/ 2635 w 105710"/>
                <a:gd name="connsiteY139" fmla="*/ 72753 h 104243"/>
                <a:gd name="connsiteX140" fmla="*/ 4063 w 105710"/>
                <a:gd name="connsiteY140" fmla="*/ 72753 h 104243"/>
                <a:gd name="connsiteX141" fmla="*/ 4826 w 105710"/>
                <a:gd name="connsiteY141" fmla="*/ 73610 h 104243"/>
                <a:gd name="connsiteX142" fmla="*/ 4826 w 105710"/>
                <a:gd name="connsiteY142" fmla="*/ 74467 h 104243"/>
                <a:gd name="connsiteX143" fmla="*/ 4159 w 105710"/>
                <a:gd name="connsiteY143" fmla="*/ 75134 h 104243"/>
                <a:gd name="connsiteX144" fmla="*/ 4159 w 105710"/>
                <a:gd name="connsiteY144" fmla="*/ 75134 h 104243"/>
                <a:gd name="connsiteX145" fmla="*/ 4159 w 105710"/>
                <a:gd name="connsiteY145" fmla="*/ 75992 h 104243"/>
                <a:gd name="connsiteX146" fmla="*/ 6540 w 105710"/>
                <a:gd name="connsiteY146" fmla="*/ 75992 h 104243"/>
                <a:gd name="connsiteX147" fmla="*/ 7588 w 105710"/>
                <a:gd name="connsiteY147" fmla="*/ 74277 h 104243"/>
                <a:gd name="connsiteX148" fmla="*/ 7588 w 105710"/>
                <a:gd name="connsiteY148" fmla="*/ 73324 h 104243"/>
                <a:gd name="connsiteX149" fmla="*/ 8921 w 105710"/>
                <a:gd name="connsiteY149" fmla="*/ 72562 h 104243"/>
                <a:gd name="connsiteX150" fmla="*/ 8921 w 105710"/>
                <a:gd name="connsiteY150" fmla="*/ 72562 h 104243"/>
                <a:gd name="connsiteX151" fmla="*/ 9683 w 105710"/>
                <a:gd name="connsiteY151" fmla="*/ 74182 h 104243"/>
                <a:gd name="connsiteX152" fmla="*/ 8731 w 105710"/>
                <a:gd name="connsiteY152" fmla="*/ 75515 h 104243"/>
                <a:gd name="connsiteX153" fmla="*/ 8731 w 105710"/>
                <a:gd name="connsiteY153" fmla="*/ 77135 h 104243"/>
                <a:gd name="connsiteX154" fmla="*/ 10445 w 105710"/>
                <a:gd name="connsiteY154" fmla="*/ 77135 h 104243"/>
                <a:gd name="connsiteX155" fmla="*/ 11303 w 105710"/>
                <a:gd name="connsiteY155" fmla="*/ 75992 h 104243"/>
                <a:gd name="connsiteX156" fmla="*/ 13017 w 105710"/>
                <a:gd name="connsiteY156" fmla="*/ 75992 h 104243"/>
                <a:gd name="connsiteX157" fmla="*/ 13017 w 105710"/>
                <a:gd name="connsiteY157" fmla="*/ 77515 h 104243"/>
                <a:gd name="connsiteX158" fmla="*/ 11112 w 105710"/>
                <a:gd name="connsiteY158" fmla="*/ 78754 h 104243"/>
                <a:gd name="connsiteX159" fmla="*/ 10350 w 105710"/>
                <a:gd name="connsiteY159" fmla="*/ 79611 h 104243"/>
                <a:gd name="connsiteX160" fmla="*/ 11017 w 105710"/>
                <a:gd name="connsiteY160" fmla="*/ 80563 h 104243"/>
                <a:gd name="connsiteX161" fmla="*/ 12636 w 105710"/>
                <a:gd name="connsiteY161" fmla="*/ 80563 h 104243"/>
                <a:gd name="connsiteX162" fmla="*/ 14160 w 105710"/>
                <a:gd name="connsiteY162" fmla="*/ 79421 h 104243"/>
                <a:gd name="connsiteX163" fmla="*/ 16255 w 105710"/>
                <a:gd name="connsiteY163" fmla="*/ 78373 h 104243"/>
                <a:gd name="connsiteX164" fmla="*/ 17208 w 105710"/>
                <a:gd name="connsiteY164" fmla="*/ 79706 h 104243"/>
                <a:gd name="connsiteX165" fmla="*/ 15970 w 105710"/>
                <a:gd name="connsiteY165" fmla="*/ 80563 h 104243"/>
                <a:gd name="connsiteX166" fmla="*/ 14160 w 105710"/>
                <a:gd name="connsiteY166" fmla="*/ 81897 h 104243"/>
                <a:gd name="connsiteX167" fmla="*/ 16065 w 105710"/>
                <a:gd name="connsiteY167" fmla="*/ 83040 h 104243"/>
                <a:gd name="connsiteX168" fmla="*/ 18161 w 105710"/>
                <a:gd name="connsiteY168" fmla="*/ 83040 h 104243"/>
                <a:gd name="connsiteX169" fmla="*/ 19589 w 105710"/>
                <a:gd name="connsiteY169" fmla="*/ 81897 h 104243"/>
                <a:gd name="connsiteX170" fmla="*/ 20732 w 105710"/>
                <a:gd name="connsiteY170" fmla="*/ 81897 h 104243"/>
                <a:gd name="connsiteX171" fmla="*/ 19018 w 105710"/>
                <a:gd name="connsiteY171" fmla="*/ 84278 h 104243"/>
                <a:gd name="connsiteX172" fmla="*/ 17779 w 105710"/>
                <a:gd name="connsiteY172" fmla="*/ 84278 h 104243"/>
                <a:gd name="connsiteX173" fmla="*/ 17779 w 105710"/>
                <a:gd name="connsiteY173" fmla="*/ 85326 h 104243"/>
                <a:gd name="connsiteX174" fmla="*/ 19018 w 105710"/>
                <a:gd name="connsiteY174" fmla="*/ 85326 h 104243"/>
                <a:gd name="connsiteX175" fmla="*/ 21875 w 105710"/>
                <a:gd name="connsiteY175" fmla="*/ 84468 h 104243"/>
                <a:gd name="connsiteX176" fmla="*/ 23495 w 105710"/>
                <a:gd name="connsiteY176" fmla="*/ 83231 h 104243"/>
                <a:gd name="connsiteX177" fmla="*/ 20542 w 105710"/>
                <a:gd name="connsiteY177" fmla="*/ 86564 h 104243"/>
                <a:gd name="connsiteX178" fmla="*/ 18732 w 105710"/>
                <a:gd name="connsiteY178" fmla="*/ 86564 h 104243"/>
                <a:gd name="connsiteX179" fmla="*/ 18732 w 105710"/>
                <a:gd name="connsiteY179" fmla="*/ 87803 h 104243"/>
                <a:gd name="connsiteX180" fmla="*/ 20161 w 105710"/>
                <a:gd name="connsiteY180" fmla="*/ 88565 h 104243"/>
                <a:gd name="connsiteX181" fmla="*/ 24256 w 105710"/>
                <a:gd name="connsiteY181" fmla="*/ 88565 h 104243"/>
                <a:gd name="connsiteX182" fmla="*/ 26161 w 105710"/>
                <a:gd name="connsiteY182" fmla="*/ 86088 h 104243"/>
                <a:gd name="connsiteX183" fmla="*/ 27304 w 105710"/>
                <a:gd name="connsiteY183" fmla="*/ 85517 h 104243"/>
                <a:gd name="connsiteX184" fmla="*/ 28447 w 105710"/>
                <a:gd name="connsiteY184" fmla="*/ 86755 h 104243"/>
                <a:gd name="connsiteX185" fmla="*/ 27590 w 105710"/>
                <a:gd name="connsiteY185" fmla="*/ 87993 h 104243"/>
                <a:gd name="connsiteX186" fmla="*/ 27590 w 105710"/>
                <a:gd name="connsiteY186" fmla="*/ 89326 h 104243"/>
                <a:gd name="connsiteX187" fmla="*/ 29971 w 105710"/>
                <a:gd name="connsiteY187" fmla="*/ 89993 h 104243"/>
                <a:gd name="connsiteX188" fmla="*/ 31495 w 105710"/>
                <a:gd name="connsiteY188" fmla="*/ 88755 h 104243"/>
                <a:gd name="connsiteX189" fmla="*/ 32067 w 105710"/>
                <a:gd name="connsiteY189" fmla="*/ 87898 h 104243"/>
                <a:gd name="connsiteX190" fmla="*/ 31400 w 105710"/>
                <a:gd name="connsiteY190" fmla="*/ 91422 h 104243"/>
                <a:gd name="connsiteX191" fmla="*/ 30734 w 105710"/>
                <a:gd name="connsiteY191" fmla="*/ 92184 h 104243"/>
                <a:gd name="connsiteX192" fmla="*/ 30734 w 105710"/>
                <a:gd name="connsiteY192" fmla="*/ 93232 h 104243"/>
                <a:gd name="connsiteX193" fmla="*/ 31400 w 105710"/>
                <a:gd name="connsiteY193" fmla="*/ 93232 h 104243"/>
                <a:gd name="connsiteX194" fmla="*/ 34067 w 105710"/>
                <a:gd name="connsiteY194" fmla="*/ 92279 h 104243"/>
                <a:gd name="connsiteX195" fmla="*/ 34639 w 105710"/>
                <a:gd name="connsiteY195" fmla="*/ 89898 h 104243"/>
                <a:gd name="connsiteX196" fmla="*/ 35582 w 105710"/>
                <a:gd name="connsiteY196" fmla="*/ 89888 h 104243"/>
                <a:gd name="connsiteX197" fmla="*/ 35591 w 105710"/>
                <a:gd name="connsiteY197" fmla="*/ 89898 h 104243"/>
                <a:gd name="connsiteX198" fmla="*/ 35591 w 105710"/>
                <a:gd name="connsiteY198" fmla="*/ 89898 h 104243"/>
                <a:gd name="connsiteX199" fmla="*/ 35591 w 105710"/>
                <a:gd name="connsiteY199" fmla="*/ 93517 h 104243"/>
                <a:gd name="connsiteX200" fmla="*/ 37401 w 105710"/>
                <a:gd name="connsiteY200" fmla="*/ 95803 h 104243"/>
                <a:gd name="connsiteX201" fmla="*/ 39306 w 105710"/>
                <a:gd name="connsiteY201" fmla="*/ 96375 h 104243"/>
                <a:gd name="connsiteX202" fmla="*/ 39306 w 105710"/>
                <a:gd name="connsiteY202" fmla="*/ 95803 h 104243"/>
                <a:gd name="connsiteX203" fmla="*/ 38068 w 105710"/>
                <a:gd name="connsiteY203" fmla="*/ 92851 h 104243"/>
                <a:gd name="connsiteX204" fmla="*/ 38068 w 105710"/>
                <a:gd name="connsiteY204" fmla="*/ 90184 h 104243"/>
                <a:gd name="connsiteX205" fmla="*/ 39401 w 105710"/>
                <a:gd name="connsiteY205" fmla="*/ 91231 h 104243"/>
                <a:gd name="connsiteX206" fmla="*/ 39401 w 105710"/>
                <a:gd name="connsiteY206" fmla="*/ 92565 h 104243"/>
                <a:gd name="connsiteX207" fmla="*/ 39401 w 105710"/>
                <a:gd name="connsiteY207" fmla="*/ 92565 h 104243"/>
                <a:gd name="connsiteX208" fmla="*/ 40611 w 105710"/>
                <a:gd name="connsiteY208" fmla="*/ 92594 h 104243"/>
                <a:gd name="connsiteX209" fmla="*/ 40639 w 105710"/>
                <a:gd name="connsiteY209" fmla="*/ 92565 h 104243"/>
                <a:gd name="connsiteX210" fmla="*/ 41687 w 105710"/>
                <a:gd name="connsiteY210" fmla="*/ 91803 h 104243"/>
                <a:gd name="connsiteX211" fmla="*/ 41687 w 105710"/>
                <a:gd name="connsiteY211" fmla="*/ 94946 h 104243"/>
                <a:gd name="connsiteX212" fmla="*/ 44164 w 105710"/>
                <a:gd name="connsiteY212" fmla="*/ 99518 h 104243"/>
                <a:gd name="connsiteX213" fmla="*/ 45116 w 105710"/>
                <a:gd name="connsiteY213" fmla="*/ 100090 h 104243"/>
                <a:gd name="connsiteX214" fmla="*/ 46736 w 105710"/>
                <a:gd name="connsiteY214" fmla="*/ 99423 h 104243"/>
                <a:gd name="connsiteX215" fmla="*/ 46736 w 105710"/>
                <a:gd name="connsiteY215" fmla="*/ 97804 h 104243"/>
                <a:gd name="connsiteX216" fmla="*/ 46736 w 105710"/>
                <a:gd name="connsiteY216" fmla="*/ 95518 h 104243"/>
                <a:gd name="connsiteX217" fmla="*/ 48545 w 105710"/>
                <a:gd name="connsiteY217" fmla="*/ 94375 h 104243"/>
                <a:gd name="connsiteX218" fmla="*/ 50164 w 105710"/>
                <a:gd name="connsiteY218" fmla="*/ 96089 h 104243"/>
                <a:gd name="connsiteX219" fmla="*/ 50164 w 105710"/>
                <a:gd name="connsiteY219" fmla="*/ 98090 h 104243"/>
                <a:gd name="connsiteX220" fmla="*/ 52546 w 105710"/>
                <a:gd name="connsiteY220" fmla="*/ 99042 h 104243"/>
                <a:gd name="connsiteX221" fmla="*/ 52546 w 105710"/>
                <a:gd name="connsiteY221" fmla="*/ 98375 h 104243"/>
                <a:gd name="connsiteX222" fmla="*/ 52070 w 105710"/>
                <a:gd name="connsiteY222" fmla="*/ 96661 h 104243"/>
                <a:gd name="connsiteX223" fmla="*/ 52070 w 105710"/>
                <a:gd name="connsiteY223" fmla="*/ 95042 h 104243"/>
                <a:gd name="connsiteX224" fmla="*/ 53784 w 105710"/>
                <a:gd name="connsiteY224" fmla="*/ 95042 h 104243"/>
                <a:gd name="connsiteX225" fmla="*/ 54355 w 105710"/>
                <a:gd name="connsiteY225" fmla="*/ 96470 h 104243"/>
                <a:gd name="connsiteX226" fmla="*/ 54355 w 105710"/>
                <a:gd name="connsiteY226" fmla="*/ 99994 h 104243"/>
                <a:gd name="connsiteX227" fmla="*/ 54355 w 105710"/>
                <a:gd name="connsiteY227" fmla="*/ 101709 h 104243"/>
                <a:gd name="connsiteX228" fmla="*/ 55594 w 105710"/>
                <a:gd name="connsiteY228" fmla="*/ 103328 h 104243"/>
                <a:gd name="connsiteX229" fmla="*/ 57022 w 105710"/>
                <a:gd name="connsiteY229" fmla="*/ 103804 h 104243"/>
                <a:gd name="connsiteX230" fmla="*/ 58070 w 105710"/>
                <a:gd name="connsiteY230" fmla="*/ 103328 h 104243"/>
                <a:gd name="connsiteX231" fmla="*/ 58070 w 105710"/>
                <a:gd name="connsiteY231" fmla="*/ 102376 h 104243"/>
                <a:gd name="connsiteX232" fmla="*/ 57499 w 105710"/>
                <a:gd name="connsiteY232" fmla="*/ 99709 h 104243"/>
                <a:gd name="connsiteX233" fmla="*/ 58356 w 105710"/>
                <a:gd name="connsiteY233" fmla="*/ 99042 h 104243"/>
                <a:gd name="connsiteX234" fmla="*/ 59213 w 105710"/>
                <a:gd name="connsiteY234" fmla="*/ 99042 h 104243"/>
                <a:gd name="connsiteX235" fmla="*/ 59880 w 105710"/>
                <a:gd name="connsiteY235" fmla="*/ 100661 h 104243"/>
                <a:gd name="connsiteX236" fmla="*/ 59880 w 105710"/>
                <a:gd name="connsiteY236" fmla="*/ 102376 h 104243"/>
                <a:gd name="connsiteX237" fmla="*/ 61880 w 105710"/>
                <a:gd name="connsiteY237" fmla="*/ 103328 h 104243"/>
                <a:gd name="connsiteX238" fmla="*/ 62737 w 105710"/>
                <a:gd name="connsiteY238" fmla="*/ 102376 h 104243"/>
                <a:gd name="connsiteX239" fmla="*/ 62166 w 105710"/>
                <a:gd name="connsiteY239" fmla="*/ 101137 h 104243"/>
                <a:gd name="connsiteX240" fmla="*/ 60833 w 105710"/>
                <a:gd name="connsiteY240" fmla="*/ 96851 h 104243"/>
                <a:gd name="connsiteX241" fmla="*/ 61595 w 105710"/>
                <a:gd name="connsiteY241" fmla="*/ 95899 h 104243"/>
                <a:gd name="connsiteX242" fmla="*/ 62642 w 105710"/>
                <a:gd name="connsiteY242" fmla="*/ 96470 h 104243"/>
                <a:gd name="connsiteX243" fmla="*/ 62642 w 105710"/>
                <a:gd name="connsiteY243" fmla="*/ 97423 h 104243"/>
                <a:gd name="connsiteX244" fmla="*/ 62642 w 105710"/>
                <a:gd name="connsiteY244" fmla="*/ 98851 h 104243"/>
                <a:gd name="connsiteX245" fmla="*/ 63690 w 105710"/>
                <a:gd name="connsiteY245" fmla="*/ 100566 h 104243"/>
                <a:gd name="connsiteX246" fmla="*/ 65881 w 105710"/>
                <a:gd name="connsiteY246" fmla="*/ 100566 h 104243"/>
                <a:gd name="connsiteX247" fmla="*/ 65881 w 105710"/>
                <a:gd name="connsiteY247" fmla="*/ 99042 h 104243"/>
                <a:gd name="connsiteX248" fmla="*/ 65881 w 105710"/>
                <a:gd name="connsiteY248" fmla="*/ 97804 h 104243"/>
                <a:gd name="connsiteX249" fmla="*/ 65881 w 105710"/>
                <a:gd name="connsiteY249" fmla="*/ 97137 h 104243"/>
                <a:gd name="connsiteX250" fmla="*/ 66357 w 105710"/>
                <a:gd name="connsiteY250" fmla="*/ 97137 h 104243"/>
                <a:gd name="connsiteX251" fmla="*/ 68548 w 105710"/>
                <a:gd name="connsiteY251" fmla="*/ 98280 h 104243"/>
                <a:gd name="connsiteX252" fmla="*/ 68548 w 105710"/>
                <a:gd name="connsiteY252" fmla="*/ 100185 h 104243"/>
                <a:gd name="connsiteX253" fmla="*/ 68548 w 105710"/>
                <a:gd name="connsiteY253" fmla="*/ 101995 h 104243"/>
                <a:gd name="connsiteX254" fmla="*/ 68548 w 105710"/>
                <a:gd name="connsiteY254" fmla="*/ 102566 h 104243"/>
                <a:gd name="connsiteX255" fmla="*/ 69881 w 105710"/>
                <a:gd name="connsiteY255" fmla="*/ 102566 h 104243"/>
                <a:gd name="connsiteX256" fmla="*/ 70834 w 105710"/>
                <a:gd name="connsiteY256" fmla="*/ 102566 h 104243"/>
                <a:gd name="connsiteX257" fmla="*/ 71501 w 105710"/>
                <a:gd name="connsiteY257" fmla="*/ 100471 h 104243"/>
                <a:gd name="connsiteX258" fmla="*/ 70453 w 105710"/>
                <a:gd name="connsiteY258" fmla="*/ 98090 h 104243"/>
                <a:gd name="connsiteX259" fmla="*/ 70453 w 105710"/>
                <a:gd name="connsiteY259" fmla="*/ 97042 h 104243"/>
                <a:gd name="connsiteX260" fmla="*/ 72072 w 105710"/>
                <a:gd name="connsiteY260" fmla="*/ 97613 h 104243"/>
                <a:gd name="connsiteX261" fmla="*/ 72548 w 105710"/>
                <a:gd name="connsiteY261" fmla="*/ 98851 h 104243"/>
                <a:gd name="connsiteX262" fmla="*/ 72548 w 105710"/>
                <a:gd name="connsiteY262" fmla="*/ 99709 h 104243"/>
                <a:gd name="connsiteX263" fmla="*/ 73310 w 105710"/>
                <a:gd name="connsiteY263" fmla="*/ 100471 h 104243"/>
                <a:gd name="connsiteX264" fmla="*/ 75006 w 105710"/>
                <a:gd name="connsiteY264" fmla="*/ 100033 h 104243"/>
                <a:gd name="connsiteX265" fmla="*/ 75025 w 105710"/>
                <a:gd name="connsiteY265" fmla="*/ 99994 h 104243"/>
                <a:gd name="connsiteX266" fmla="*/ 75025 w 105710"/>
                <a:gd name="connsiteY266" fmla="*/ 98375 h 104243"/>
                <a:gd name="connsiteX267" fmla="*/ 76072 w 105710"/>
                <a:gd name="connsiteY267" fmla="*/ 98375 h 104243"/>
                <a:gd name="connsiteX268" fmla="*/ 77120 w 105710"/>
                <a:gd name="connsiteY268" fmla="*/ 99137 h 104243"/>
                <a:gd name="connsiteX269" fmla="*/ 77120 w 105710"/>
                <a:gd name="connsiteY269" fmla="*/ 99900 h 104243"/>
                <a:gd name="connsiteX270" fmla="*/ 77120 w 105710"/>
                <a:gd name="connsiteY270" fmla="*/ 101519 h 104243"/>
                <a:gd name="connsiteX271" fmla="*/ 80740 w 105710"/>
                <a:gd name="connsiteY271" fmla="*/ 93041 h 104243"/>
                <a:gd name="connsiteX272" fmla="*/ 87312 w 105710"/>
                <a:gd name="connsiteY272" fmla="*/ 88183 h 104243"/>
                <a:gd name="connsiteX273" fmla="*/ 92836 w 105710"/>
                <a:gd name="connsiteY273" fmla="*/ 79134 h 104243"/>
                <a:gd name="connsiteX274" fmla="*/ 104076 w 105710"/>
                <a:gd name="connsiteY274" fmla="*/ 33986 h 104243"/>
                <a:gd name="connsiteX275" fmla="*/ 103314 w 105710"/>
                <a:gd name="connsiteY275" fmla="*/ 19603 h 104243"/>
                <a:gd name="connsiteX276" fmla="*/ 102552 w 105710"/>
                <a:gd name="connsiteY276" fmla="*/ 19603 h 10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05710" h="104243">
                  <a:moveTo>
                    <a:pt x="103790" y="21032"/>
                  </a:moveTo>
                  <a:cubicBezTo>
                    <a:pt x="103400" y="21223"/>
                    <a:pt x="102943" y="21223"/>
                    <a:pt x="102552" y="21032"/>
                  </a:cubicBezTo>
                  <a:cubicBezTo>
                    <a:pt x="102505" y="19937"/>
                    <a:pt x="103219" y="18956"/>
                    <a:pt x="104267" y="18651"/>
                  </a:cubicBezTo>
                  <a:lnTo>
                    <a:pt x="105505" y="18651"/>
                  </a:lnTo>
                  <a:cubicBezTo>
                    <a:pt x="105505" y="18651"/>
                    <a:pt x="105505" y="17889"/>
                    <a:pt x="105505" y="17603"/>
                  </a:cubicBezTo>
                  <a:lnTo>
                    <a:pt x="104743" y="17603"/>
                  </a:lnTo>
                  <a:cubicBezTo>
                    <a:pt x="103743" y="17441"/>
                    <a:pt x="102714" y="17756"/>
                    <a:pt x="101980" y="18460"/>
                  </a:cubicBezTo>
                  <a:cubicBezTo>
                    <a:pt x="101504" y="18460"/>
                    <a:pt x="101219" y="19699"/>
                    <a:pt x="100266" y="19699"/>
                  </a:cubicBezTo>
                  <a:cubicBezTo>
                    <a:pt x="100266" y="18175"/>
                    <a:pt x="101314" y="16841"/>
                    <a:pt x="103314" y="16365"/>
                  </a:cubicBezTo>
                  <a:cubicBezTo>
                    <a:pt x="103914" y="16308"/>
                    <a:pt x="104485" y="16146"/>
                    <a:pt x="105028" y="15889"/>
                  </a:cubicBezTo>
                  <a:cubicBezTo>
                    <a:pt x="105600" y="15889"/>
                    <a:pt x="105886" y="15222"/>
                    <a:pt x="105505" y="14746"/>
                  </a:cubicBezTo>
                  <a:cubicBezTo>
                    <a:pt x="105133" y="14327"/>
                    <a:pt x="104629" y="14060"/>
                    <a:pt x="104076" y="13984"/>
                  </a:cubicBezTo>
                  <a:cubicBezTo>
                    <a:pt x="102733" y="13422"/>
                    <a:pt x="101228" y="13422"/>
                    <a:pt x="99885" y="13984"/>
                  </a:cubicBezTo>
                  <a:cubicBezTo>
                    <a:pt x="98933" y="14651"/>
                    <a:pt x="98647" y="15698"/>
                    <a:pt x="97980" y="16460"/>
                  </a:cubicBezTo>
                  <a:cubicBezTo>
                    <a:pt x="97770" y="16889"/>
                    <a:pt x="97304" y="17127"/>
                    <a:pt x="96837" y="17032"/>
                  </a:cubicBezTo>
                  <a:cubicBezTo>
                    <a:pt x="96199" y="17280"/>
                    <a:pt x="95485" y="16956"/>
                    <a:pt x="95237" y="16317"/>
                  </a:cubicBezTo>
                  <a:cubicBezTo>
                    <a:pt x="95227" y="16308"/>
                    <a:pt x="95227" y="16289"/>
                    <a:pt x="95218" y="16270"/>
                  </a:cubicBezTo>
                  <a:cubicBezTo>
                    <a:pt x="95218" y="15794"/>
                    <a:pt x="95789" y="15508"/>
                    <a:pt x="96075" y="15127"/>
                  </a:cubicBezTo>
                  <a:cubicBezTo>
                    <a:pt x="96446" y="14727"/>
                    <a:pt x="96446" y="14098"/>
                    <a:pt x="96075" y="13698"/>
                  </a:cubicBezTo>
                  <a:cubicBezTo>
                    <a:pt x="95418" y="13136"/>
                    <a:pt x="94532" y="12917"/>
                    <a:pt x="93694" y="13126"/>
                  </a:cubicBezTo>
                  <a:cubicBezTo>
                    <a:pt x="93056" y="13345"/>
                    <a:pt x="92513" y="13784"/>
                    <a:pt x="92170" y="14365"/>
                  </a:cubicBezTo>
                  <a:lnTo>
                    <a:pt x="91598" y="15222"/>
                  </a:lnTo>
                  <a:cubicBezTo>
                    <a:pt x="91017" y="13993"/>
                    <a:pt x="91284" y="12536"/>
                    <a:pt x="92265" y="11603"/>
                  </a:cubicBezTo>
                  <a:cubicBezTo>
                    <a:pt x="92560" y="11422"/>
                    <a:pt x="92789" y="11155"/>
                    <a:pt x="92932" y="10840"/>
                  </a:cubicBezTo>
                  <a:cubicBezTo>
                    <a:pt x="93122" y="10555"/>
                    <a:pt x="93122" y="10174"/>
                    <a:pt x="92932" y="9888"/>
                  </a:cubicBezTo>
                  <a:lnTo>
                    <a:pt x="92265" y="9888"/>
                  </a:lnTo>
                  <a:cubicBezTo>
                    <a:pt x="91246" y="9688"/>
                    <a:pt x="90208" y="10097"/>
                    <a:pt x="89598" y="10936"/>
                  </a:cubicBezTo>
                  <a:cubicBezTo>
                    <a:pt x="89322" y="11707"/>
                    <a:pt x="89131" y="12507"/>
                    <a:pt x="89027" y="13317"/>
                  </a:cubicBezTo>
                  <a:cubicBezTo>
                    <a:pt x="88769" y="13584"/>
                    <a:pt x="88350" y="13584"/>
                    <a:pt x="88084" y="13326"/>
                  </a:cubicBezTo>
                  <a:cubicBezTo>
                    <a:pt x="88084" y="13326"/>
                    <a:pt x="88074" y="13317"/>
                    <a:pt x="88074" y="13317"/>
                  </a:cubicBezTo>
                  <a:lnTo>
                    <a:pt x="88074" y="13317"/>
                  </a:lnTo>
                  <a:cubicBezTo>
                    <a:pt x="87503" y="12079"/>
                    <a:pt x="88741" y="10936"/>
                    <a:pt x="88074" y="9697"/>
                  </a:cubicBezTo>
                  <a:cubicBezTo>
                    <a:pt x="87722" y="8793"/>
                    <a:pt x="87131" y="8002"/>
                    <a:pt x="86360" y="7412"/>
                  </a:cubicBezTo>
                  <a:cubicBezTo>
                    <a:pt x="85788" y="7412"/>
                    <a:pt x="84740" y="6459"/>
                    <a:pt x="84359" y="6840"/>
                  </a:cubicBezTo>
                  <a:cubicBezTo>
                    <a:pt x="83978" y="7221"/>
                    <a:pt x="84359" y="6840"/>
                    <a:pt x="84359" y="7412"/>
                  </a:cubicBezTo>
                  <a:cubicBezTo>
                    <a:pt x="84750" y="8421"/>
                    <a:pt x="85188" y="9402"/>
                    <a:pt x="85693" y="10364"/>
                  </a:cubicBezTo>
                  <a:cubicBezTo>
                    <a:pt x="86217" y="11174"/>
                    <a:pt x="86217" y="12222"/>
                    <a:pt x="85693" y="13031"/>
                  </a:cubicBezTo>
                  <a:cubicBezTo>
                    <a:pt x="85083" y="13060"/>
                    <a:pt x="84531" y="12669"/>
                    <a:pt x="84359" y="12079"/>
                  </a:cubicBezTo>
                  <a:cubicBezTo>
                    <a:pt x="84359" y="12079"/>
                    <a:pt x="84359" y="11126"/>
                    <a:pt x="84359" y="10650"/>
                  </a:cubicBezTo>
                  <a:lnTo>
                    <a:pt x="84359" y="10650"/>
                  </a:lnTo>
                  <a:cubicBezTo>
                    <a:pt x="83969" y="10326"/>
                    <a:pt x="83416" y="10326"/>
                    <a:pt x="83026" y="10650"/>
                  </a:cubicBezTo>
                  <a:cubicBezTo>
                    <a:pt x="82988" y="11117"/>
                    <a:pt x="82569" y="11469"/>
                    <a:pt x="82102" y="11431"/>
                  </a:cubicBezTo>
                  <a:cubicBezTo>
                    <a:pt x="82054" y="11431"/>
                    <a:pt x="82016" y="11422"/>
                    <a:pt x="81978" y="11412"/>
                  </a:cubicBezTo>
                  <a:cubicBezTo>
                    <a:pt x="81311" y="10269"/>
                    <a:pt x="81978" y="9317"/>
                    <a:pt x="81978" y="8268"/>
                  </a:cubicBezTo>
                  <a:cubicBezTo>
                    <a:pt x="82016" y="6412"/>
                    <a:pt x="81083" y="4678"/>
                    <a:pt x="79502" y="3697"/>
                  </a:cubicBezTo>
                  <a:lnTo>
                    <a:pt x="78549" y="3697"/>
                  </a:lnTo>
                  <a:cubicBezTo>
                    <a:pt x="77939" y="3421"/>
                    <a:pt x="77225" y="3677"/>
                    <a:pt x="76930" y="4268"/>
                  </a:cubicBezTo>
                  <a:cubicBezTo>
                    <a:pt x="76787" y="4802"/>
                    <a:pt x="76787" y="5354"/>
                    <a:pt x="76930" y="5887"/>
                  </a:cubicBezTo>
                  <a:cubicBezTo>
                    <a:pt x="77073" y="6640"/>
                    <a:pt x="77073" y="7421"/>
                    <a:pt x="76930" y="8174"/>
                  </a:cubicBezTo>
                  <a:cubicBezTo>
                    <a:pt x="76787" y="9002"/>
                    <a:pt x="76006" y="9564"/>
                    <a:pt x="75177" y="9421"/>
                  </a:cubicBezTo>
                  <a:cubicBezTo>
                    <a:pt x="75158" y="9421"/>
                    <a:pt x="75139" y="9412"/>
                    <a:pt x="75120" y="9412"/>
                  </a:cubicBezTo>
                  <a:cubicBezTo>
                    <a:pt x="74244" y="9259"/>
                    <a:pt x="73558" y="8574"/>
                    <a:pt x="73405" y="7697"/>
                  </a:cubicBezTo>
                  <a:cubicBezTo>
                    <a:pt x="73405" y="7031"/>
                    <a:pt x="73405" y="6364"/>
                    <a:pt x="73405" y="5697"/>
                  </a:cubicBezTo>
                  <a:cubicBezTo>
                    <a:pt x="73405" y="5030"/>
                    <a:pt x="71691" y="4363"/>
                    <a:pt x="71024" y="4744"/>
                  </a:cubicBezTo>
                  <a:cubicBezTo>
                    <a:pt x="70938" y="4954"/>
                    <a:pt x="70938" y="5202"/>
                    <a:pt x="71024" y="5411"/>
                  </a:cubicBezTo>
                  <a:cubicBezTo>
                    <a:pt x="71138" y="5992"/>
                    <a:pt x="71301" y="6564"/>
                    <a:pt x="71501" y="7126"/>
                  </a:cubicBezTo>
                  <a:cubicBezTo>
                    <a:pt x="71501" y="7697"/>
                    <a:pt x="71501" y="8364"/>
                    <a:pt x="71501" y="8650"/>
                  </a:cubicBezTo>
                  <a:cubicBezTo>
                    <a:pt x="70967" y="8935"/>
                    <a:pt x="70319" y="8935"/>
                    <a:pt x="69786" y="8650"/>
                  </a:cubicBezTo>
                  <a:cubicBezTo>
                    <a:pt x="69348" y="8316"/>
                    <a:pt x="69129" y="7764"/>
                    <a:pt x="69214" y="7221"/>
                  </a:cubicBezTo>
                  <a:lnTo>
                    <a:pt x="69214" y="3792"/>
                  </a:lnTo>
                  <a:cubicBezTo>
                    <a:pt x="69357" y="3230"/>
                    <a:pt x="69357" y="2639"/>
                    <a:pt x="69214" y="2078"/>
                  </a:cubicBezTo>
                  <a:cubicBezTo>
                    <a:pt x="68986" y="1420"/>
                    <a:pt x="68557" y="849"/>
                    <a:pt x="67976" y="458"/>
                  </a:cubicBezTo>
                  <a:cubicBezTo>
                    <a:pt x="67510" y="325"/>
                    <a:pt x="67014" y="325"/>
                    <a:pt x="66547" y="458"/>
                  </a:cubicBezTo>
                  <a:cubicBezTo>
                    <a:pt x="65976" y="458"/>
                    <a:pt x="65500" y="458"/>
                    <a:pt x="65500" y="458"/>
                  </a:cubicBezTo>
                  <a:cubicBezTo>
                    <a:pt x="65500" y="458"/>
                    <a:pt x="65500" y="1030"/>
                    <a:pt x="65500" y="1411"/>
                  </a:cubicBezTo>
                  <a:cubicBezTo>
                    <a:pt x="66033" y="2192"/>
                    <a:pt x="66262" y="3134"/>
                    <a:pt x="66167" y="4077"/>
                  </a:cubicBezTo>
                  <a:cubicBezTo>
                    <a:pt x="66167" y="4077"/>
                    <a:pt x="66167" y="4840"/>
                    <a:pt x="65309" y="4744"/>
                  </a:cubicBezTo>
                  <a:cubicBezTo>
                    <a:pt x="65033" y="4830"/>
                    <a:pt x="64728" y="4830"/>
                    <a:pt x="64452" y="4744"/>
                  </a:cubicBezTo>
                  <a:cubicBezTo>
                    <a:pt x="63995" y="4325"/>
                    <a:pt x="63728" y="3744"/>
                    <a:pt x="63690" y="3125"/>
                  </a:cubicBezTo>
                  <a:cubicBezTo>
                    <a:pt x="63862" y="2563"/>
                    <a:pt x="63862" y="1973"/>
                    <a:pt x="63690" y="1411"/>
                  </a:cubicBezTo>
                  <a:cubicBezTo>
                    <a:pt x="63204" y="811"/>
                    <a:pt x="62461" y="458"/>
                    <a:pt x="61690" y="458"/>
                  </a:cubicBezTo>
                  <a:cubicBezTo>
                    <a:pt x="61204" y="506"/>
                    <a:pt x="60833" y="915"/>
                    <a:pt x="60833" y="1411"/>
                  </a:cubicBezTo>
                  <a:cubicBezTo>
                    <a:pt x="60985" y="1868"/>
                    <a:pt x="61175" y="2315"/>
                    <a:pt x="61404" y="2744"/>
                  </a:cubicBezTo>
                  <a:cubicBezTo>
                    <a:pt x="62223" y="4001"/>
                    <a:pt x="62719" y="5440"/>
                    <a:pt x="62833" y="6935"/>
                  </a:cubicBezTo>
                  <a:cubicBezTo>
                    <a:pt x="62890" y="7402"/>
                    <a:pt x="62547" y="7831"/>
                    <a:pt x="62080" y="7878"/>
                  </a:cubicBezTo>
                  <a:cubicBezTo>
                    <a:pt x="62042" y="7888"/>
                    <a:pt x="62014" y="7888"/>
                    <a:pt x="61976" y="7888"/>
                  </a:cubicBezTo>
                  <a:cubicBezTo>
                    <a:pt x="61556" y="7859"/>
                    <a:pt x="61175" y="7649"/>
                    <a:pt x="60928" y="7316"/>
                  </a:cubicBezTo>
                  <a:cubicBezTo>
                    <a:pt x="60890" y="7031"/>
                    <a:pt x="60890" y="6745"/>
                    <a:pt x="60928" y="6459"/>
                  </a:cubicBezTo>
                  <a:lnTo>
                    <a:pt x="60928" y="4935"/>
                  </a:lnTo>
                  <a:cubicBezTo>
                    <a:pt x="60766" y="4297"/>
                    <a:pt x="60394" y="3725"/>
                    <a:pt x="59880" y="3316"/>
                  </a:cubicBezTo>
                  <a:cubicBezTo>
                    <a:pt x="59175" y="2906"/>
                    <a:pt x="58299" y="2906"/>
                    <a:pt x="57594" y="3316"/>
                  </a:cubicBezTo>
                  <a:cubicBezTo>
                    <a:pt x="57594" y="3316"/>
                    <a:pt x="57594" y="4268"/>
                    <a:pt x="57594" y="4744"/>
                  </a:cubicBezTo>
                  <a:cubicBezTo>
                    <a:pt x="57670" y="5183"/>
                    <a:pt x="57670" y="5640"/>
                    <a:pt x="57594" y="6078"/>
                  </a:cubicBezTo>
                  <a:cubicBezTo>
                    <a:pt x="57594" y="6078"/>
                    <a:pt x="57594" y="6078"/>
                    <a:pt x="57594" y="6649"/>
                  </a:cubicBezTo>
                  <a:lnTo>
                    <a:pt x="57118" y="6649"/>
                  </a:lnTo>
                  <a:cubicBezTo>
                    <a:pt x="56241" y="6669"/>
                    <a:pt x="55413" y="6240"/>
                    <a:pt x="54927" y="5506"/>
                  </a:cubicBezTo>
                  <a:cubicBezTo>
                    <a:pt x="54651" y="4906"/>
                    <a:pt x="54651" y="4201"/>
                    <a:pt x="54927" y="3601"/>
                  </a:cubicBezTo>
                  <a:cubicBezTo>
                    <a:pt x="55118" y="3011"/>
                    <a:pt x="55118" y="2382"/>
                    <a:pt x="54927" y="1792"/>
                  </a:cubicBezTo>
                  <a:cubicBezTo>
                    <a:pt x="54965" y="1639"/>
                    <a:pt x="54965" y="1468"/>
                    <a:pt x="54927" y="1315"/>
                  </a:cubicBezTo>
                  <a:cubicBezTo>
                    <a:pt x="54460" y="1172"/>
                    <a:pt x="53965" y="1172"/>
                    <a:pt x="53498" y="1315"/>
                  </a:cubicBezTo>
                  <a:lnTo>
                    <a:pt x="52546" y="1315"/>
                  </a:lnTo>
                  <a:cubicBezTo>
                    <a:pt x="51593" y="1315"/>
                    <a:pt x="51593" y="2554"/>
                    <a:pt x="51879" y="3316"/>
                  </a:cubicBezTo>
                  <a:cubicBezTo>
                    <a:pt x="52336" y="4107"/>
                    <a:pt x="52717" y="4935"/>
                    <a:pt x="53022" y="5792"/>
                  </a:cubicBezTo>
                  <a:cubicBezTo>
                    <a:pt x="53146" y="6240"/>
                    <a:pt x="52889" y="6706"/>
                    <a:pt x="52451" y="6840"/>
                  </a:cubicBezTo>
                  <a:cubicBezTo>
                    <a:pt x="51841" y="6849"/>
                    <a:pt x="51250" y="6612"/>
                    <a:pt x="50831" y="6173"/>
                  </a:cubicBezTo>
                  <a:cubicBezTo>
                    <a:pt x="50698" y="5773"/>
                    <a:pt x="50698" y="5335"/>
                    <a:pt x="50831" y="4935"/>
                  </a:cubicBezTo>
                  <a:cubicBezTo>
                    <a:pt x="50879" y="4649"/>
                    <a:pt x="50879" y="4363"/>
                    <a:pt x="50831" y="4077"/>
                  </a:cubicBezTo>
                  <a:cubicBezTo>
                    <a:pt x="50679" y="3764"/>
                    <a:pt x="50403" y="3525"/>
                    <a:pt x="50069" y="3411"/>
                  </a:cubicBezTo>
                  <a:cubicBezTo>
                    <a:pt x="49555" y="2934"/>
                    <a:pt x="48774" y="2934"/>
                    <a:pt x="48260" y="3411"/>
                  </a:cubicBezTo>
                  <a:cubicBezTo>
                    <a:pt x="48164" y="3916"/>
                    <a:pt x="48164" y="4430"/>
                    <a:pt x="48260" y="4935"/>
                  </a:cubicBezTo>
                  <a:cubicBezTo>
                    <a:pt x="47936" y="5126"/>
                    <a:pt x="47535" y="5126"/>
                    <a:pt x="47212" y="4935"/>
                  </a:cubicBezTo>
                  <a:cubicBezTo>
                    <a:pt x="46764" y="4859"/>
                    <a:pt x="46354" y="4620"/>
                    <a:pt x="46069" y="4268"/>
                  </a:cubicBezTo>
                  <a:cubicBezTo>
                    <a:pt x="46031" y="3983"/>
                    <a:pt x="46031" y="3697"/>
                    <a:pt x="46069" y="3411"/>
                  </a:cubicBezTo>
                  <a:cubicBezTo>
                    <a:pt x="46097" y="2678"/>
                    <a:pt x="45935" y="1963"/>
                    <a:pt x="45593" y="1315"/>
                  </a:cubicBezTo>
                  <a:cubicBezTo>
                    <a:pt x="45059" y="525"/>
                    <a:pt x="44297" y="-66"/>
                    <a:pt x="43402" y="-399"/>
                  </a:cubicBezTo>
                  <a:cubicBezTo>
                    <a:pt x="42830" y="-399"/>
                    <a:pt x="42163" y="-399"/>
                    <a:pt x="41878" y="-399"/>
                  </a:cubicBezTo>
                  <a:cubicBezTo>
                    <a:pt x="41725" y="592"/>
                    <a:pt x="42002" y="1592"/>
                    <a:pt x="42640" y="2363"/>
                  </a:cubicBezTo>
                  <a:cubicBezTo>
                    <a:pt x="42640" y="2363"/>
                    <a:pt x="43306" y="3316"/>
                    <a:pt x="43211" y="3792"/>
                  </a:cubicBezTo>
                  <a:cubicBezTo>
                    <a:pt x="43030" y="3897"/>
                    <a:pt x="42821" y="3897"/>
                    <a:pt x="42640" y="3792"/>
                  </a:cubicBezTo>
                  <a:cubicBezTo>
                    <a:pt x="42297" y="3916"/>
                    <a:pt x="41935" y="3916"/>
                    <a:pt x="41592" y="3792"/>
                  </a:cubicBezTo>
                  <a:lnTo>
                    <a:pt x="40639" y="3125"/>
                  </a:lnTo>
                  <a:cubicBezTo>
                    <a:pt x="40239" y="2973"/>
                    <a:pt x="39801" y="2973"/>
                    <a:pt x="39401" y="3125"/>
                  </a:cubicBezTo>
                  <a:cubicBezTo>
                    <a:pt x="39192" y="3344"/>
                    <a:pt x="39030" y="3601"/>
                    <a:pt x="38925" y="3887"/>
                  </a:cubicBezTo>
                  <a:cubicBezTo>
                    <a:pt x="38925" y="3887"/>
                    <a:pt x="38925" y="3887"/>
                    <a:pt x="38449" y="4363"/>
                  </a:cubicBezTo>
                  <a:cubicBezTo>
                    <a:pt x="38039" y="4602"/>
                    <a:pt x="37525" y="4602"/>
                    <a:pt x="37115" y="4363"/>
                  </a:cubicBezTo>
                  <a:cubicBezTo>
                    <a:pt x="36715" y="4278"/>
                    <a:pt x="36382" y="3992"/>
                    <a:pt x="36258" y="3601"/>
                  </a:cubicBezTo>
                  <a:cubicBezTo>
                    <a:pt x="36172" y="3325"/>
                    <a:pt x="36172" y="3021"/>
                    <a:pt x="36258" y="2744"/>
                  </a:cubicBezTo>
                  <a:cubicBezTo>
                    <a:pt x="36496" y="2535"/>
                    <a:pt x="36696" y="2278"/>
                    <a:pt x="36829" y="1982"/>
                  </a:cubicBezTo>
                  <a:cubicBezTo>
                    <a:pt x="36829" y="1982"/>
                    <a:pt x="36829" y="1982"/>
                    <a:pt x="36829" y="1982"/>
                  </a:cubicBezTo>
                  <a:cubicBezTo>
                    <a:pt x="36906" y="1735"/>
                    <a:pt x="36906" y="1468"/>
                    <a:pt x="36829" y="1220"/>
                  </a:cubicBezTo>
                  <a:cubicBezTo>
                    <a:pt x="36096" y="792"/>
                    <a:pt x="35182" y="792"/>
                    <a:pt x="34448" y="1220"/>
                  </a:cubicBezTo>
                  <a:cubicBezTo>
                    <a:pt x="33781" y="1525"/>
                    <a:pt x="33372" y="2201"/>
                    <a:pt x="33401" y="2934"/>
                  </a:cubicBezTo>
                  <a:cubicBezTo>
                    <a:pt x="33401" y="2934"/>
                    <a:pt x="33401" y="3697"/>
                    <a:pt x="33401" y="3887"/>
                  </a:cubicBezTo>
                  <a:cubicBezTo>
                    <a:pt x="33401" y="4077"/>
                    <a:pt x="32067" y="3887"/>
                    <a:pt x="31972" y="4744"/>
                  </a:cubicBezTo>
                  <a:lnTo>
                    <a:pt x="31972" y="4744"/>
                  </a:lnTo>
                  <a:cubicBezTo>
                    <a:pt x="31972" y="3506"/>
                    <a:pt x="31400" y="3601"/>
                    <a:pt x="31210" y="3030"/>
                  </a:cubicBezTo>
                  <a:cubicBezTo>
                    <a:pt x="31019" y="2458"/>
                    <a:pt x="31686" y="2078"/>
                    <a:pt x="32162" y="1696"/>
                  </a:cubicBezTo>
                  <a:cubicBezTo>
                    <a:pt x="32581" y="1478"/>
                    <a:pt x="32753" y="963"/>
                    <a:pt x="32534" y="544"/>
                  </a:cubicBezTo>
                  <a:cubicBezTo>
                    <a:pt x="32448" y="382"/>
                    <a:pt x="32324" y="258"/>
                    <a:pt x="32162" y="172"/>
                  </a:cubicBezTo>
                  <a:cubicBezTo>
                    <a:pt x="31638" y="-151"/>
                    <a:pt x="30972" y="-151"/>
                    <a:pt x="30448" y="172"/>
                  </a:cubicBezTo>
                  <a:cubicBezTo>
                    <a:pt x="30448" y="172"/>
                    <a:pt x="30448" y="1030"/>
                    <a:pt x="29686" y="1315"/>
                  </a:cubicBezTo>
                  <a:cubicBezTo>
                    <a:pt x="29314" y="1458"/>
                    <a:pt x="28914" y="1458"/>
                    <a:pt x="28543" y="1315"/>
                  </a:cubicBezTo>
                  <a:cubicBezTo>
                    <a:pt x="28105" y="3868"/>
                    <a:pt x="27371" y="6364"/>
                    <a:pt x="26352" y="8745"/>
                  </a:cubicBezTo>
                  <a:lnTo>
                    <a:pt x="-32" y="72372"/>
                  </a:lnTo>
                  <a:lnTo>
                    <a:pt x="-32" y="73324"/>
                  </a:lnTo>
                  <a:lnTo>
                    <a:pt x="-32" y="73324"/>
                  </a:lnTo>
                  <a:cubicBezTo>
                    <a:pt x="215" y="73629"/>
                    <a:pt x="549" y="73858"/>
                    <a:pt x="920" y="73991"/>
                  </a:cubicBezTo>
                  <a:cubicBezTo>
                    <a:pt x="1273" y="74191"/>
                    <a:pt x="1711" y="74191"/>
                    <a:pt x="2063" y="73991"/>
                  </a:cubicBezTo>
                  <a:cubicBezTo>
                    <a:pt x="2063" y="73991"/>
                    <a:pt x="2063" y="73991"/>
                    <a:pt x="2635" y="73324"/>
                  </a:cubicBezTo>
                  <a:lnTo>
                    <a:pt x="2635" y="72753"/>
                  </a:lnTo>
                  <a:cubicBezTo>
                    <a:pt x="3092" y="72553"/>
                    <a:pt x="3606" y="72553"/>
                    <a:pt x="4063" y="72753"/>
                  </a:cubicBezTo>
                  <a:cubicBezTo>
                    <a:pt x="4454" y="72877"/>
                    <a:pt x="4740" y="73210"/>
                    <a:pt x="4826" y="73610"/>
                  </a:cubicBezTo>
                  <a:cubicBezTo>
                    <a:pt x="4826" y="73610"/>
                    <a:pt x="4826" y="74182"/>
                    <a:pt x="4826" y="74467"/>
                  </a:cubicBezTo>
                  <a:lnTo>
                    <a:pt x="4159" y="75134"/>
                  </a:lnTo>
                  <a:cubicBezTo>
                    <a:pt x="4159" y="75134"/>
                    <a:pt x="4159" y="75134"/>
                    <a:pt x="4159" y="75134"/>
                  </a:cubicBezTo>
                  <a:cubicBezTo>
                    <a:pt x="4159" y="75134"/>
                    <a:pt x="4159" y="75801"/>
                    <a:pt x="4159" y="75992"/>
                  </a:cubicBezTo>
                  <a:cubicBezTo>
                    <a:pt x="4892" y="76420"/>
                    <a:pt x="5807" y="76420"/>
                    <a:pt x="6540" y="75992"/>
                  </a:cubicBezTo>
                  <a:cubicBezTo>
                    <a:pt x="7188" y="75668"/>
                    <a:pt x="7597" y="75001"/>
                    <a:pt x="7588" y="74277"/>
                  </a:cubicBezTo>
                  <a:cubicBezTo>
                    <a:pt x="7588" y="74277"/>
                    <a:pt x="7588" y="73610"/>
                    <a:pt x="7588" y="73324"/>
                  </a:cubicBezTo>
                  <a:cubicBezTo>
                    <a:pt x="7588" y="73039"/>
                    <a:pt x="8826" y="73324"/>
                    <a:pt x="8921" y="72562"/>
                  </a:cubicBezTo>
                  <a:lnTo>
                    <a:pt x="8921" y="72562"/>
                  </a:lnTo>
                  <a:cubicBezTo>
                    <a:pt x="8921" y="73706"/>
                    <a:pt x="9588" y="73610"/>
                    <a:pt x="9683" y="74182"/>
                  </a:cubicBezTo>
                  <a:cubicBezTo>
                    <a:pt x="9778" y="74753"/>
                    <a:pt x="9207" y="75134"/>
                    <a:pt x="8731" y="75515"/>
                  </a:cubicBezTo>
                  <a:cubicBezTo>
                    <a:pt x="8254" y="75896"/>
                    <a:pt x="8064" y="76658"/>
                    <a:pt x="8731" y="77135"/>
                  </a:cubicBezTo>
                  <a:cubicBezTo>
                    <a:pt x="9245" y="77487"/>
                    <a:pt x="9931" y="77487"/>
                    <a:pt x="10445" y="77135"/>
                  </a:cubicBezTo>
                  <a:cubicBezTo>
                    <a:pt x="10445" y="77135"/>
                    <a:pt x="10921" y="76372"/>
                    <a:pt x="11303" y="75992"/>
                  </a:cubicBezTo>
                  <a:cubicBezTo>
                    <a:pt x="11826" y="75668"/>
                    <a:pt x="12493" y="75668"/>
                    <a:pt x="13017" y="75992"/>
                  </a:cubicBezTo>
                  <a:cubicBezTo>
                    <a:pt x="13684" y="75992"/>
                    <a:pt x="13017" y="77135"/>
                    <a:pt x="13017" y="77515"/>
                  </a:cubicBezTo>
                  <a:lnTo>
                    <a:pt x="11112" y="78754"/>
                  </a:lnTo>
                  <a:cubicBezTo>
                    <a:pt x="11112" y="78754"/>
                    <a:pt x="10445" y="78754"/>
                    <a:pt x="10350" y="79611"/>
                  </a:cubicBezTo>
                  <a:cubicBezTo>
                    <a:pt x="10293" y="80059"/>
                    <a:pt x="10579" y="80468"/>
                    <a:pt x="11017" y="80563"/>
                  </a:cubicBezTo>
                  <a:cubicBezTo>
                    <a:pt x="11522" y="80850"/>
                    <a:pt x="12131" y="80850"/>
                    <a:pt x="12636" y="80563"/>
                  </a:cubicBezTo>
                  <a:cubicBezTo>
                    <a:pt x="13236" y="80316"/>
                    <a:pt x="13760" y="79925"/>
                    <a:pt x="14160" y="79421"/>
                  </a:cubicBezTo>
                  <a:cubicBezTo>
                    <a:pt x="14636" y="78849"/>
                    <a:pt x="15208" y="78087"/>
                    <a:pt x="16255" y="78373"/>
                  </a:cubicBezTo>
                  <a:cubicBezTo>
                    <a:pt x="17303" y="78658"/>
                    <a:pt x="17398" y="79230"/>
                    <a:pt x="17208" y="79706"/>
                  </a:cubicBezTo>
                  <a:cubicBezTo>
                    <a:pt x="17018" y="80183"/>
                    <a:pt x="16541" y="80373"/>
                    <a:pt x="15970" y="80563"/>
                  </a:cubicBezTo>
                  <a:cubicBezTo>
                    <a:pt x="15398" y="80754"/>
                    <a:pt x="14065" y="81230"/>
                    <a:pt x="14160" y="81897"/>
                  </a:cubicBezTo>
                  <a:cubicBezTo>
                    <a:pt x="14255" y="82564"/>
                    <a:pt x="15208" y="83040"/>
                    <a:pt x="16065" y="83040"/>
                  </a:cubicBezTo>
                  <a:cubicBezTo>
                    <a:pt x="16751" y="83249"/>
                    <a:pt x="17475" y="83249"/>
                    <a:pt x="18161" y="83040"/>
                  </a:cubicBezTo>
                  <a:cubicBezTo>
                    <a:pt x="18589" y="82612"/>
                    <a:pt x="19075" y="82221"/>
                    <a:pt x="19589" y="81897"/>
                  </a:cubicBezTo>
                  <a:cubicBezTo>
                    <a:pt x="19951" y="81706"/>
                    <a:pt x="20370" y="81706"/>
                    <a:pt x="20732" y="81897"/>
                  </a:cubicBezTo>
                  <a:cubicBezTo>
                    <a:pt x="20780" y="82992"/>
                    <a:pt x="20065" y="83973"/>
                    <a:pt x="19018" y="84278"/>
                  </a:cubicBezTo>
                  <a:cubicBezTo>
                    <a:pt x="18608" y="84183"/>
                    <a:pt x="18189" y="84183"/>
                    <a:pt x="17779" y="84278"/>
                  </a:cubicBezTo>
                  <a:cubicBezTo>
                    <a:pt x="17779" y="84278"/>
                    <a:pt x="17779" y="85040"/>
                    <a:pt x="17779" y="85326"/>
                  </a:cubicBezTo>
                  <a:lnTo>
                    <a:pt x="19018" y="85326"/>
                  </a:lnTo>
                  <a:cubicBezTo>
                    <a:pt x="20056" y="85507"/>
                    <a:pt x="21113" y="85193"/>
                    <a:pt x="21875" y="84468"/>
                  </a:cubicBezTo>
                  <a:cubicBezTo>
                    <a:pt x="22352" y="83992"/>
                    <a:pt x="22542" y="83326"/>
                    <a:pt x="23495" y="83231"/>
                  </a:cubicBezTo>
                  <a:cubicBezTo>
                    <a:pt x="23495" y="84850"/>
                    <a:pt x="22447" y="86088"/>
                    <a:pt x="20542" y="86564"/>
                  </a:cubicBezTo>
                  <a:lnTo>
                    <a:pt x="18732" y="86564"/>
                  </a:lnTo>
                  <a:cubicBezTo>
                    <a:pt x="18256" y="86564"/>
                    <a:pt x="17970" y="87326"/>
                    <a:pt x="18732" y="87803"/>
                  </a:cubicBezTo>
                  <a:cubicBezTo>
                    <a:pt x="19132" y="88183"/>
                    <a:pt x="19627" y="88450"/>
                    <a:pt x="20161" y="88565"/>
                  </a:cubicBezTo>
                  <a:cubicBezTo>
                    <a:pt x="21475" y="89107"/>
                    <a:pt x="22942" y="89107"/>
                    <a:pt x="24256" y="88565"/>
                  </a:cubicBezTo>
                  <a:cubicBezTo>
                    <a:pt x="25209" y="87898"/>
                    <a:pt x="25495" y="86945"/>
                    <a:pt x="26161" y="86088"/>
                  </a:cubicBezTo>
                  <a:cubicBezTo>
                    <a:pt x="26419" y="85717"/>
                    <a:pt x="26847" y="85497"/>
                    <a:pt x="27304" y="85517"/>
                  </a:cubicBezTo>
                  <a:cubicBezTo>
                    <a:pt x="27952" y="85564"/>
                    <a:pt x="28447" y="86107"/>
                    <a:pt x="28447" y="86755"/>
                  </a:cubicBezTo>
                  <a:cubicBezTo>
                    <a:pt x="28447" y="87231"/>
                    <a:pt x="27876" y="87612"/>
                    <a:pt x="27590" y="87993"/>
                  </a:cubicBezTo>
                  <a:cubicBezTo>
                    <a:pt x="27228" y="88364"/>
                    <a:pt x="27228" y="88955"/>
                    <a:pt x="27590" y="89326"/>
                  </a:cubicBezTo>
                  <a:cubicBezTo>
                    <a:pt x="28209" y="89955"/>
                    <a:pt x="29114" y="90212"/>
                    <a:pt x="29971" y="89993"/>
                  </a:cubicBezTo>
                  <a:cubicBezTo>
                    <a:pt x="30591" y="89745"/>
                    <a:pt x="31124" y="89308"/>
                    <a:pt x="31495" y="88755"/>
                  </a:cubicBezTo>
                  <a:lnTo>
                    <a:pt x="32067" y="87898"/>
                  </a:lnTo>
                  <a:cubicBezTo>
                    <a:pt x="32600" y="89098"/>
                    <a:pt x="32334" y="90498"/>
                    <a:pt x="31400" y="91422"/>
                  </a:cubicBezTo>
                  <a:cubicBezTo>
                    <a:pt x="31400" y="91422"/>
                    <a:pt x="30829" y="91898"/>
                    <a:pt x="30734" y="92184"/>
                  </a:cubicBezTo>
                  <a:cubicBezTo>
                    <a:pt x="30524" y="92498"/>
                    <a:pt x="30524" y="92917"/>
                    <a:pt x="30734" y="93232"/>
                  </a:cubicBezTo>
                  <a:lnTo>
                    <a:pt x="31400" y="93232"/>
                  </a:lnTo>
                  <a:cubicBezTo>
                    <a:pt x="32400" y="93508"/>
                    <a:pt x="33467" y="93127"/>
                    <a:pt x="34067" y="92279"/>
                  </a:cubicBezTo>
                  <a:cubicBezTo>
                    <a:pt x="34305" y="91498"/>
                    <a:pt x="34496" y="90698"/>
                    <a:pt x="34639" y="89898"/>
                  </a:cubicBezTo>
                  <a:cubicBezTo>
                    <a:pt x="34896" y="89632"/>
                    <a:pt x="35315" y="89632"/>
                    <a:pt x="35582" y="89888"/>
                  </a:cubicBezTo>
                  <a:cubicBezTo>
                    <a:pt x="35582" y="89888"/>
                    <a:pt x="35591" y="89898"/>
                    <a:pt x="35591" y="89898"/>
                  </a:cubicBezTo>
                  <a:lnTo>
                    <a:pt x="35591" y="89898"/>
                  </a:lnTo>
                  <a:cubicBezTo>
                    <a:pt x="36163" y="91231"/>
                    <a:pt x="34925" y="92279"/>
                    <a:pt x="35591" y="93517"/>
                  </a:cubicBezTo>
                  <a:cubicBezTo>
                    <a:pt x="35925" y="94460"/>
                    <a:pt x="36563" y="95261"/>
                    <a:pt x="37401" y="95803"/>
                  </a:cubicBezTo>
                  <a:cubicBezTo>
                    <a:pt x="37877" y="95803"/>
                    <a:pt x="38925" y="96756"/>
                    <a:pt x="39306" y="96375"/>
                  </a:cubicBezTo>
                  <a:cubicBezTo>
                    <a:pt x="39687" y="95994"/>
                    <a:pt x="39306" y="96375"/>
                    <a:pt x="39306" y="95803"/>
                  </a:cubicBezTo>
                  <a:cubicBezTo>
                    <a:pt x="39306" y="95232"/>
                    <a:pt x="38353" y="93899"/>
                    <a:pt x="38068" y="92851"/>
                  </a:cubicBezTo>
                  <a:cubicBezTo>
                    <a:pt x="37496" y="92051"/>
                    <a:pt x="37496" y="90984"/>
                    <a:pt x="38068" y="90184"/>
                  </a:cubicBezTo>
                  <a:cubicBezTo>
                    <a:pt x="38696" y="90203"/>
                    <a:pt x="39230" y="90631"/>
                    <a:pt x="39401" y="91231"/>
                  </a:cubicBezTo>
                  <a:cubicBezTo>
                    <a:pt x="39401" y="91708"/>
                    <a:pt x="39401" y="92089"/>
                    <a:pt x="39401" y="92565"/>
                  </a:cubicBezTo>
                  <a:cubicBezTo>
                    <a:pt x="39401" y="93041"/>
                    <a:pt x="39401" y="92565"/>
                    <a:pt x="39401" y="92565"/>
                  </a:cubicBezTo>
                  <a:cubicBezTo>
                    <a:pt x="39725" y="92908"/>
                    <a:pt x="40268" y="92917"/>
                    <a:pt x="40611" y="92594"/>
                  </a:cubicBezTo>
                  <a:cubicBezTo>
                    <a:pt x="40620" y="92584"/>
                    <a:pt x="40630" y="92574"/>
                    <a:pt x="40639" y="92565"/>
                  </a:cubicBezTo>
                  <a:cubicBezTo>
                    <a:pt x="40639" y="92565"/>
                    <a:pt x="40639" y="91708"/>
                    <a:pt x="41687" y="91803"/>
                  </a:cubicBezTo>
                  <a:cubicBezTo>
                    <a:pt x="42735" y="91898"/>
                    <a:pt x="41687" y="93899"/>
                    <a:pt x="41687" y="94946"/>
                  </a:cubicBezTo>
                  <a:cubicBezTo>
                    <a:pt x="41697" y="96785"/>
                    <a:pt x="42630" y="98499"/>
                    <a:pt x="44164" y="99518"/>
                  </a:cubicBezTo>
                  <a:cubicBezTo>
                    <a:pt x="44450" y="99766"/>
                    <a:pt x="44764" y="99956"/>
                    <a:pt x="45116" y="100090"/>
                  </a:cubicBezTo>
                  <a:cubicBezTo>
                    <a:pt x="45745" y="100299"/>
                    <a:pt x="46440" y="100013"/>
                    <a:pt x="46736" y="99423"/>
                  </a:cubicBezTo>
                  <a:cubicBezTo>
                    <a:pt x="46916" y="98899"/>
                    <a:pt x="46916" y="98328"/>
                    <a:pt x="46736" y="97804"/>
                  </a:cubicBezTo>
                  <a:cubicBezTo>
                    <a:pt x="46545" y="97051"/>
                    <a:pt x="46545" y="96270"/>
                    <a:pt x="46736" y="95518"/>
                  </a:cubicBezTo>
                  <a:cubicBezTo>
                    <a:pt x="46926" y="94708"/>
                    <a:pt x="47736" y="94194"/>
                    <a:pt x="48545" y="94375"/>
                  </a:cubicBezTo>
                  <a:cubicBezTo>
                    <a:pt x="49431" y="94470"/>
                    <a:pt x="50126" y="95194"/>
                    <a:pt x="50164" y="96089"/>
                  </a:cubicBezTo>
                  <a:cubicBezTo>
                    <a:pt x="50079" y="96756"/>
                    <a:pt x="50079" y="97423"/>
                    <a:pt x="50164" y="98090"/>
                  </a:cubicBezTo>
                  <a:cubicBezTo>
                    <a:pt x="50164" y="98756"/>
                    <a:pt x="51879" y="99423"/>
                    <a:pt x="52546" y="99042"/>
                  </a:cubicBezTo>
                  <a:cubicBezTo>
                    <a:pt x="52631" y="98833"/>
                    <a:pt x="52631" y="98585"/>
                    <a:pt x="52546" y="98375"/>
                  </a:cubicBezTo>
                  <a:cubicBezTo>
                    <a:pt x="52479" y="97785"/>
                    <a:pt x="52317" y="97204"/>
                    <a:pt x="52070" y="96661"/>
                  </a:cubicBezTo>
                  <a:cubicBezTo>
                    <a:pt x="52070" y="95994"/>
                    <a:pt x="52070" y="95422"/>
                    <a:pt x="52070" y="95042"/>
                  </a:cubicBezTo>
                  <a:cubicBezTo>
                    <a:pt x="52612" y="94813"/>
                    <a:pt x="53232" y="94813"/>
                    <a:pt x="53784" y="95042"/>
                  </a:cubicBezTo>
                  <a:cubicBezTo>
                    <a:pt x="54222" y="95375"/>
                    <a:pt x="54441" y="95927"/>
                    <a:pt x="54355" y="96470"/>
                  </a:cubicBezTo>
                  <a:lnTo>
                    <a:pt x="54355" y="99994"/>
                  </a:lnTo>
                  <a:cubicBezTo>
                    <a:pt x="54222" y="100556"/>
                    <a:pt x="54222" y="101147"/>
                    <a:pt x="54355" y="101709"/>
                  </a:cubicBezTo>
                  <a:cubicBezTo>
                    <a:pt x="54546" y="102385"/>
                    <a:pt x="54994" y="102966"/>
                    <a:pt x="55594" y="103328"/>
                  </a:cubicBezTo>
                  <a:cubicBezTo>
                    <a:pt x="56013" y="103624"/>
                    <a:pt x="56508" y="103795"/>
                    <a:pt x="57022" y="103804"/>
                  </a:cubicBezTo>
                  <a:cubicBezTo>
                    <a:pt x="57442" y="103938"/>
                    <a:pt x="57899" y="103728"/>
                    <a:pt x="58070" y="103328"/>
                  </a:cubicBezTo>
                  <a:cubicBezTo>
                    <a:pt x="58127" y="103014"/>
                    <a:pt x="58127" y="102690"/>
                    <a:pt x="58070" y="102376"/>
                  </a:cubicBezTo>
                  <a:cubicBezTo>
                    <a:pt x="57613" y="101566"/>
                    <a:pt x="57413" y="100633"/>
                    <a:pt x="57499" y="99709"/>
                  </a:cubicBezTo>
                  <a:cubicBezTo>
                    <a:pt x="57499" y="99709"/>
                    <a:pt x="57499" y="98947"/>
                    <a:pt x="58356" y="99042"/>
                  </a:cubicBezTo>
                  <a:cubicBezTo>
                    <a:pt x="58642" y="98966"/>
                    <a:pt x="58928" y="98966"/>
                    <a:pt x="59213" y="99042"/>
                  </a:cubicBezTo>
                  <a:cubicBezTo>
                    <a:pt x="59670" y="99451"/>
                    <a:pt x="59918" y="100052"/>
                    <a:pt x="59880" y="100661"/>
                  </a:cubicBezTo>
                  <a:cubicBezTo>
                    <a:pt x="59747" y="101223"/>
                    <a:pt x="59747" y="101814"/>
                    <a:pt x="59880" y="102376"/>
                  </a:cubicBezTo>
                  <a:cubicBezTo>
                    <a:pt x="60347" y="103005"/>
                    <a:pt x="61099" y="103357"/>
                    <a:pt x="61880" y="103328"/>
                  </a:cubicBezTo>
                  <a:cubicBezTo>
                    <a:pt x="62366" y="103281"/>
                    <a:pt x="62737" y="102862"/>
                    <a:pt x="62737" y="102376"/>
                  </a:cubicBezTo>
                  <a:cubicBezTo>
                    <a:pt x="62585" y="101947"/>
                    <a:pt x="62394" y="101528"/>
                    <a:pt x="62166" y="101137"/>
                  </a:cubicBezTo>
                  <a:cubicBezTo>
                    <a:pt x="61423" y="99823"/>
                    <a:pt x="60966" y="98356"/>
                    <a:pt x="60833" y="96851"/>
                  </a:cubicBezTo>
                  <a:cubicBezTo>
                    <a:pt x="60833" y="96851"/>
                    <a:pt x="60833" y="95899"/>
                    <a:pt x="61595" y="95899"/>
                  </a:cubicBezTo>
                  <a:cubicBezTo>
                    <a:pt x="62014" y="95918"/>
                    <a:pt x="62404" y="96127"/>
                    <a:pt x="62642" y="96470"/>
                  </a:cubicBezTo>
                  <a:cubicBezTo>
                    <a:pt x="62728" y="96785"/>
                    <a:pt x="62728" y="97108"/>
                    <a:pt x="62642" y="97423"/>
                  </a:cubicBezTo>
                  <a:cubicBezTo>
                    <a:pt x="62595" y="97899"/>
                    <a:pt x="62595" y="98375"/>
                    <a:pt x="62642" y="98851"/>
                  </a:cubicBezTo>
                  <a:cubicBezTo>
                    <a:pt x="62719" y="99547"/>
                    <a:pt x="63109" y="100176"/>
                    <a:pt x="63690" y="100566"/>
                  </a:cubicBezTo>
                  <a:cubicBezTo>
                    <a:pt x="64366" y="100976"/>
                    <a:pt x="65204" y="100976"/>
                    <a:pt x="65881" y="100566"/>
                  </a:cubicBezTo>
                  <a:cubicBezTo>
                    <a:pt x="65881" y="100566"/>
                    <a:pt x="65881" y="99613"/>
                    <a:pt x="65881" y="99042"/>
                  </a:cubicBezTo>
                  <a:cubicBezTo>
                    <a:pt x="65843" y="98632"/>
                    <a:pt x="65843" y="98214"/>
                    <a:pt x="65881" y="97804"/>
                  </a:cubicBezTo>
                  <a:cubicBezTo>
                    <a:pt x="65776" y="97594"/>
                    <a:pt x="65776" y="97347"/>
                    <a:pt x="65881" y="97137"/>
                  </a:cubicBezTo>
                  <a:lnTo>
                    <a:pt x="66357" y="97137"/>
                  </a:lnTo>
                  <a:cubicBezTo>
                    <a:pt x="67233" y="97118"/>
                    <a:pt x="68062" y="97547"/>
                    <a:pt x="68548" y="98280"/>
                  </a:cubicBezTo>
                  <a:cubicBezTo>
                    <a:pt x="68824" y="98880"/>
                    <a:pt x="68824" y="99585"/>
                    <a:pt x="68548" y="100185"/>
                  </a:cubicBezTo>
                  <a:cubicBezTo>
                    <a:pt x="68357" y="100776"/>
                    <a:pt x="68357" y="101404"/>
                    <a:pt x="68548" y="101995"/>
                  </a:cubicBezTo>
                  <a:lnTo>
                    <a:pt x="68548" y="102566"/>
                  </a:lnTo>
                  <a:cubicBezTo>
                    <a:pt x="68976" y="102757"/>
                    <a:pt x="69462" y="102757"/>
                    <a:pt x="69881" y="102566"/>
                  </a:cubicBezTo>
                  <a:lnTo>
                    <a:pt x="70834" y="102566"/>
                  </a:lnTo>
                  <a:cubicBezTo>
                    <a:pt x="71786" y="102566"/>
                    <a:pt x="71881" y="101328"/>
                    <a:pt x="71501" y="100471"/>
                  </a:cubicBezTo>
                  <a:cubicBezTo>
                    <a:pt x="71072" y="99718"/>
                    <a:pt x="70720" y="98918"/>
                    <a:pt x="70453" y="98090"/>
                  </a:cubicBezTo>
                  <a:cubicBezTo>
                    <a:pt x="70453" y="97613"/>
                    <a:pt x="70453" y="97137"/>
                    <a:pt x="70453" y="97042"/>
                  </a:cubicBezTo>
                  <a:cubicBezTo>
                    <a:pt x="71053" y="96965"/>
                    <a:pt x="71653" y="97175"/>
                    <a:pt x="72072" y="97613"/>
                  </a:cubicBezTo>
                  <a:cubicBezTo>
                    <a:pt x="72386" y="97947"/>
                    <a:pt x="72558" y="98394"/>
                    <a:pt x="72548" y="98851"/>
                  </a:cubicBezTo>
                  <a:cubicBezTo>
                    <a:pt x="72501" y="99137"/>
                    <a:pt x="72501" y="99423"/>
                    <a:pt x="72548" y="99709"/>
                  </a:cubicBezTo>
                  <a:cubicBezTo>
                    <a:pt x="72672" y="100061"/>
                    <a:pt x="72958" y="100347"/>
                    <a:pt x="73310" y="100471"/>
                  </a:cubicBezTo>
                  <a:cubicBezTo>
                    <a:pt x="73901" y="100813"/>
                    <a:pt x="74663" y="100623"/>
                    <a:pt x="75006" y="100033"/>
                  </a:cubicBezTo>
                  <a:cubicBezTo>
                    <a:pt x="75015" y="100013"/>
                    <a:pt x="75015" y="100004"/>
                    <a:pt x="75025" y="99994"/>
                  </a:cubicBezTo>
                  <a:cubicBezTo>
                    <a:pt x="75025" y="99994"/>
                    <a:pt x="75025" y="98947"/>
                    <a:pt x="75025" y="98375"/>
                  </a:cubicBezTo>
                  <a:cubicBezTo>
                    <a:pt x="75358" y="98223"/>
                    <a:pt x="75739" y="98223"/>
                    <a:pt x="76072" y="98375"/>
                  </a:cubicBezTo>
                  <a:cubicBezTo>
                    <a:pt x="76501" y="98490"/>
                    <a:pt x="76873" y="98766"/>
                    <a:pt x="77120" y="99137"/>
                  </a:cubicBezTo>
                  <a:cubicBezTo>
                    <a:pt x="77215" y="99385"/>
                    <a:pt x="77215" y="99652"/>
                    <a:pt x="77120" y="99900"/>
                  </a:cubicBezTo>
                  <a:cubicBezTo>
                    <a:pt x="76977" y="100433"/>
                    <a:pt x="76977" y="100985"/>
                    <a:pt x="77120" y="101519"/>
                  </a:cubicBezTo>
                  <a:cubicBezTo>
                    <a:pt x="77292" y="98356"/>
                    <a:pt x="78568" y="95356"/>
                    <a:pt x="80740" y="93041"/>
                  </a:cubicBezTo>
                  <a:cubicBezTo>
                    <a:pt x="82645" y="91136"/>
                    <a:pt x="85312" y="89993"/>
                    <a:pt x="87312" y="88183"/>
                  </a:cubicBezTo>
                  <a:cubicBezTo>
                    <a:pt x="89817" y="85631"/>
                    <a:pt x="91703" y="82535"/>
                    <a:pt x="92836" y="79134"/>
                  </a:cubicBezTo>
                  <a:cubicBezTo>
                    <a:pt x="99704" y="65038"/>
                    <a:pt x="103533" y="49655"/>
                    <a:pt x="104076" y="33986"/>
                  </a:cubicBezTo>
                  <a:cubicBezTo>
                    <a:pt x="104076" y="29224"/>
                    <a:pt x="103219" y="24461"/>
                    <a:pt x="103314" y="19603"/>
                  </a:cubicBezTo>
                  <a:lnTo>
                    <a:pt x="102552" y="19603"/>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D08BB4A7-2391-5E66-0DD5-79AD090175A4}"/>
                </a:ext>
              </a:extLst>
            </p:cNvPr>
            <p:cNvSpPr/>
            <p:nvPr/>
          </p:nvSpPr>
          <p:spPr>
            <a:xfrm>
              <a:off x="6996211" y="3154501"/>
              <a:ext cx="52958" cy="29903"/>
            </a:xfrm>
            <a:custGeom>
              <a:avLst/>
              <a:gdLst>
                <a:gd name="connsiteX0" fmla="*/ 50350 w 52958"/>
                <a:gd name="connsiteY0" fmla="*/ 13877 h 29903"/>
                <a:gd name="connsiteX1" fmla="*/ 39301 w 52958"/>
                <a:gd name="connsiteY1" fmla="*/ 7018 h 29903"/>
                <a:gd name="connsiteX2" fmla="*/ 20251 w 52958"/>
                <a:gd name="connsiteY2" fmla="*/ 1684 h 29903"/>
                <a:gd name="connsiteX3" fmla="*/ 11584 w 52958"/>
                <a:gd name="connsiteY3" fmla="*/ -221 h 29903"/>
                <a:gd name="connsiteX4" fmla="*/ 7202 w 52958"/>
                <a:gd name="connsiteY4" fmla="*/ -221 h 29903"/>
                <a:gd name="connsiteX5" fmla="*/ 344 w 52958"/>
                <a:gd name="connsiteY5" fmla="*/ 6828 h 29903"/>
                <a:gd name="connsiteX6" fmla="*/ 5297 w 52958"/>
                <a:gd name="connsiteY6" fmla="*/ 14544 h 29903"/>
                <a:gd name="connsiteX7" fmla="*/ 11774 w 52958"/>
                <a:gd name="connsiteY7" fmla="*/ 21020 h 29903"/>
                <a:gd name="connsiteX8" fmla="*/ 19204 w 52958"/>
                <a:gd name="connsiteY8" fmla="*/ 25402 h 29903"/>
                <a:gd name="connsiteX9" fmla="*/ 25395 w 52958"/>
                <a:gd name="connsiteY9" fmla="*/ 27497 h 29903"/>
                <a:gd name="connsiteX10" fmla="*/ 42159 w 52958"/>
                <a:gd name="connsiteY10" fmla="*/ 29402 h 29903"/>
                <a:gd name="connsiteX11" fmla="*/ 50636 w 52958"/>
                <a:gd name="connsiteY11" fmla="*/ 25116 h 29903"/>
                <a:gd name="connsiteX12" fmla="*/ 50693 w 52958"/>
                <a:gd name="connsiteY12" fmla="*/ 14201 h 29903"/>
                <a:gd name="connsiteX13" fmla="*/ 50350 w 52958"/>
                <a:gd name="connsiteY13" fmla="*/ 13877 h 2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958" h="29903">
                  <a:moveTo>
                    <a:pt x="50350" y="13877"/>
                  </a:moveTo>
                  <a:cubicBezTo>
                    <a:pt x="47483" y="10486"/>
                    <a:pt x="43616" y="8085"/>
                    <a:pt x="39301" y="7018"/>
                  </a:cubicBezTo>
                  <a:cubicBezTo>
                    <a:pt x="32539" y="4828"/>
                    <a:pt x="25966" y="3399"/>
                    <a:pt x="20251" y="1684"/>
                  </a:cubicBezTo>
                  <a:cubicBezTo>
                    <a:pt x="17404" y="884"/>
                    <a:pt x="14508" y="246"/>
                    <a:pt x="11584" y="-221"/>
                  </a:cubicBezTo>
                  <a:cubicBezTo>
                    <a:pt x="10136" y="-458"/>
                    <a:pt x="8650" y="-458"/>
                    <a:pt x="7202" y="-221"/>
                  </a:cubicBezTo>
                  <a:cubicBezTo>
                    <a:pt x="1201" y="-221"/>
                    <a:pt x="-989" y="2732"/>
                    <a:pt x="344" y="6828"/>
                  </a:cubicBezTo>
                  <a:cubicBezTo>
                    <a:pt x="1525" y="9676"/>
                    <a:pt x="3202" y="12286"/>
                    <a:pt x="5297" y="14544"/>
                  </a:cubicBezTo>
                  <a:cubicBezTo>
                    <a:pt x="7031" y="17096"/>
                    <a:pt x="9222" y="19287"/>
                    <a:pt x="11774" y="21020"/>
                  </a:cubicBezTo>
                  <a:cubicBezTo>
                    <a:pt x="14108" y="22716"/>
                    <a:pt x="16594" y="24182"/>
                    <a:pt x="19204" y="25402"/>
                  </a:cubicBezTo>
                  <a:cubicBezTo>
                    <a:pt x="21223" y="26231"/>
                    <a:pt x="23290" y="26926"/>
                    <a:pt x="25395" y="27497"/>
                  </a:cubicBezTo>
                  <a:cubicBezTo>
                    <a:pt x="30824" y="29126"/>
                    <a:pt x="36501" y="29774"/>
                    <a:pt x="42159" y="29402"/>
                  </a:cubicBezTo>
                  <a:cubicBezTo>
                    <a:pt x="45398" y="29002"/>
                    <a:pt x="48398" y="27487"/>
                    <a:pt x="50636" y="25116"/>
                  </a:cubicBezTo>
                  <a:cubicBezTo>
                    <a:pt x="53665" y="22116"/>
                    <a:pt x="53694" y="17229"/>
                    <a:pt x="50693" y="14201"/>
                  </a:cubicBezTo>
                  <a:cubicBezTo>
                    <a:pt x="50589" y="14095"/>
                    <a:pt x="50465" y="13981"/>
                    <a:pt x="50350" y="1387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766D62ED-F2E2-F42B-FBBC-AE914C8A207F}"/>
                </a:ext>
              </a:extLst>
            </p:cNvPr>
            <p:cNvSpPr/>
            <p:nvPr/>
          </p:nvSpPr>
          <p:spPr>
            <a:xfrm>
              <a:off x="6904672" y="3148843"/>
              <a:ext cx="30886" cy="34617"/>
            </a:xfrm>
            <a:custGeom>
              <a:avLst/>
              <a:gdLst>
                <a:gd name="connsiteX0" fmla="*/ 25780 w 30886"/>
                <a:gd name="connsiteY0" fmla="*/ 12105 h 34617"/>
                <a:gd name="connsiteX1" fmla="*/ 17113 w 30886"/>
                <a:gd name="connsiteY1" fmla="*/ 2580 h 34617"/>
                <a:gd name="connsiteX2" fmla="*/ 12541 w 30886"/>
                <a:gd name="connsiteY2" fmla="*/ 389 h 34617"/>
                <a:gd name="connsiteX3" fmla="*/ 8445 w 30886"/>
                <a:gd name="connsiteY3" fmla="*/ -373 h 34617"/>
                <a:gd name="connsiteX4" fmla="*/ 4730 w 30886"/>
                <a:gd name="connsiteY4" fmla="*/ 1627 h 34617"/>
                <a:gd name="connsiteX5" fmla="*/ -32 w 30886"/>
                <a:gd name="connsiteY5" fmla="*/ 12485 h 34617"/>
                <a:gd name="connsiteX6" fmla="*/ 2730 w 30886"/>
                <a:gd name="connsiteY6" fmla="*/ 25154 h 34617"/>
                <a:gd name="connsiteX7" fmla="*/ 6349 w 30886"/>
                <a:gd name="connsiteY7" fmla="*/ 30298 h 34617"/>
                <a:gd name="connsiteX8" fmla="*/ 15874 w 30886"/>
                <a:gd name="connsiteY8" fmla="*/ 33822 h 34617"/>
                <a:gd name="connsiteX9" fmla="*/ 28066 w 30886"/>
                <a:gd name="connsiteY9" fmla="*/ 32393 h 34617"/>
                <a:gd name="connsiteX10" fmla="*/ 25780 w 30886"/>
                <a:gd name="connsiteY10" fmla="*/ 12105 h 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886" h="34617">
                  <a:moveTo>
                    <a:pt x="25780" y="12105"/>
                  </a:moveTo>
                  <a:cubicBezTo>
                    <a:pt x="23495" y="8428"/>
                    <a:pt x="20561" y="5199"/>
                    <a:pt x="17113" y="2580"/>
                  </a:cubicBezTo>
                  <a:cubicBezTo>
                    <a:pt x="15703" y="1637"/>
                    <a:pt x="14160" y="904"/>
                    <a:pt x="12541" y="389"/>
                  </a:cubicBezTo>
                  <a:cubicBezTo>
                    <a:pt x="11264" y="-221"/>
                    <a:pt x="9855" y="-488"/>
                    <a:pt x="8445" y="-373"/>
                  </a:cubicBezTo>
                  <a:cubicBezTo>
                    <a:pt x="7035" y="-97"/>
                    <a:pt x="5740" y="598"/>
                    <a:pt x="4730" y="1627"/>
                  </a:cubicBezTo>
                  <a:cubicBezTo>
                    <a:pt x="1711" y="4437"/>
                    <a:pt x="-13" y="8361"/>
                    <a:pt x="-32" y="12485"/>
                  </a:cubicBezTo>
                  <a:cubicBezTo>
                    <a:pt x="63" y="16848"/>
                    <a:pt x="996" y="21153"/>
                    <a:pt x="2730" y="25154"/>
                  </a:cubicBezTo>
                  <a:cubicBezTo>
                    <a:pt x="3473" y="27154"/>
                    <a:pt x="4721" y="28916"/>
                    <a:pt x="6349" y="30298"/>
                  </a:cubicBezTo>
                  <a:cubicBezTo>
                    <a:pt x="9150" y="32317"/>
                    <a:pt x="12436" y="33527"/>
                    <a:pt x="15874" y="33822"/>
                  </a:cubicBezTo>
                  <a:cubicBezTo>
                    <a:pt x="19989" y="34660"/>
                    <a:pt x="24256" y="34164"/>
                    <a:pt x="28066" y="32393"/>
                  </a:cubicBezTo>
                  <a:cubicBezTo>
                    <a:pt x="33591" y="28773"/>
                    <a:pt x="29876" y="18486"/>
                    <a:pt x="25780" y="1210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801757E6-BDDB-6EC4-78B3-66E134CB4269}"/>
                </a:ext>
              </a:extLst>
            </p:cNvPr>
            <p:cNvSpPr/>
            <p:nvPr/>
          </p:nvSpPr>
          <p:spPr>
            <a:xfrm>
              <a:off x="6816870" y="3136649"/>
              <a:ext cx="27355" cy="32478"/>
            </a:xfrm>
            <a:custGeom>
              <a:avLst/>
              <a:gdLst>
                <a:gd name="connsiteX0" fmla="*/ 24333 w 27355"/>
                <a:gd name="connsiteY0" fmla="*/ 5249 h 32478"/>
                <a:gd name="connsiteX1" fmla="*/ 6521 w 27355"/>
                <a:gd name="connsiteY1" fmla="*/ 391 h 32478"/>
                <a:gd name="connsiteX2" fmla="*/ 3949 w 27355"/>
                <a:gd name="connsiteY2" fmla="*/ 1820 h 32478"/>
                <a:gd name="connsiteX3" fmla="*/ 2425 w 27355"/>
                <a:gd name="connsiteY3" fmla="*/ 4011 h 32478"/>
                <a:gd name="connsiteX4" fmla="*/ 2425 w 27355"/>
                <a:gd name="connsiteY4" fmla="*/ 24775 h 32478"/>
                <a:gd name="connsiteX5" fmla="*/ 15760 w 27355"/>
                <a:gd name="connsiteY5" fmla="*/ 31919 h 32478"/>
                <a:gd name="connsiteX6" fmla="*/ 25952 w 27355"/>
                <a:gd name="connsiteY6" fmla="*/ 20680 h 32478"/>
                <a:gd name="connsiteX7" fmla="*/ 24333 w 27355"/>
                <a:gd name="connsiteY7" fmla="*/ 5249 h 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55" h="32478">
                  <a:moveTo>
                    <a:pt x="24333" y="5249"/>
                  </a:moveTo>
                  <a:cubicBezTo>
                    <a:pt x="19866" y="277"/>
                    <a:pt x="12893" y="-1618"/>
                    <a:pt x="6521" y="391"/>
                  </a:cubicBezTo>
                  <a:cubicBezTo>
                    <a:pt x="5559" y="658"/>
                    <a:pt x="4683" y="1144"/>
                    <a:pt x="3949" y="1820"/>
                  </a:cubicBezTo>
                  <a:cubicBezTo>
                    <a:pt x="3301" y="2449"/>
                    <a:pt x="2787" y="3192"/>
                    <a:pt x="2425" y="4011"/>
                  </a:cubicBezTo>
                  <a:cubicBezTo>
                    <a:pt x="-851" y="10545"/>
                    <a:pt x="-851" y="18241"/>
                    <a:pt x="2425" y="24775"/>
                  </a:cubicBezTo>
                  <a:cubicBezTo>
                    <a:pt x="4759" y="29891"/>
                    <a:pt x="10217" y="32814"/>
                    <a:pt x="15760" y="31919"/>
                  </a:cubicBezTo>
                  <a:cubicBezTo>
                    <a:pt x="22523" y="30967"/>
                    <a:pt x="24142" y="25633"/>
                    <a:pt x="25952" y="20680"/>
                  </a:cubicBezTo>
                  <a:cubicBezTo>
                    <a:pt x="28248" y="15622"/>
                    <a:pt x="27628" y="9716"/>
                    <a:pt x="24333" y="524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57F387D1-057F-0D2F-E4D6-E72EB3F69489}"/>
                </a:ext>
              </a:extLst>
            </p:cNvPr>
            <p:cNvSpPr/>
            <p:nvPr/>
          </p:nvSpPr>
          <p:spPr>
            <a:xfrm>
              <a:off x="6736742" y="3106105"/>
              <a:ext cx="31543" cy="33525"/>
            </a:xfrm>
            <a:custGeom>
              <a:avLst/>
              <a:gdLst>
                <a:gd name="connsiteX0" fmla="*/ 31404 w 31543"/>
                <a:gd name="connsiteY0" fmla="*/ 15409 h 33525"/>
                <a:gd name="connsiteX1" fmla="*/ 31404 w 31543"/>
                <a:gd name="connsiteY1" fmla="*/ 12076 h 33525"/>
                <a:gd name="connsiteX2" fmla="*/ 27499 w 31543"/>
                <a:gd name="connsiteY2" fmla="*/ 6075 h 33525"/>
                <a:gd name="connsiteX3" fmla="*/ 21212 w 31543"/>
                <a:gd name="connsiteY3" fmla="*/ 931 h 33525"/>
                <a:gd name="connsiteX4" fmla="*/ 13211 w 31543"/>
                <a:gd name="connsiteY4" fmla="*/ -21 h 33525"/>
                <a:gd name="connsiteX5" fmla="*/ 9592 w 31543"/>
                <a:gd name="connsiteY5" fmla="*/ 2455 h 33525"/>
                <a:gd name="connsiteX6" fmla="*/ 4544 w 31543"/>
                <a:gd name="connsiteY6" fmla="*/ 7408 h 33525"/>
                <a:gd name="connsiteX7" fmla="*/ 638 w 31543"/>
                <a:gd name="connsiteY7" fmla="*/ 13218 h 33525"/>
                <a:gd name="connsiteX8" fmla="*/ 67 w 31543"/>
                <a:gd name="connsiteY8" fmla="*/ 20458 h 33525"/>
                <a:gd name="connsiteX9" fmla="*/ 2067 w 31543"/>
                <a:gd name="connsiteY9" fmla="*/ 27697 h 33525"/>
                <a:gd name="connsiteX10" fmla="*/ 5591 w 31543"/>
                <a:gd name="connsiteY10" fmla="*/ 30268 h 33525"/>
                <a:gd name="connsiteX11" fmla="*/ 16450 w 31543"/>
                <a:gd name="connsiteY11" fmla="*/ 33126 h 33525"/>
                <a:gd name="connsiteX12" fmla="*/ 31404 w 31543"/>
                <a:gd name="connsiteY12" fmla="*/ 15409 h 3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3" h="33525">
                  <a:moveTo>
                    <a:pt x="31404" y="15409"/>
                  </a:moveTo>
                  <a:cubicBezTo>
                    <a:pt x="31547" y="14304"/>
                    <a:pt x="31547" y="13181"/>
                    <a:pt x="31404" y="12076"/>
                  </a:cubicBezTo>
                  <a:cubicBezTo>
                    <a:pt x="30671" y="9761"/>
                    <a:pt x="29318" y="7685"/>
                    <a:pt x="27499" y="6075"/>
                  </a:cubicBezTo>
                  <a:cubicBezTo>
                    <a:pt x="25651" y="4084"/>
                    <a:pt x="23536" y="2351"/>
                    <a:pt x="21212" y="931"/>
                  </a:cubicBezTo>
                  <a:cubicBezTo>
                    <a:pt x="18764" y="-411"/>
                    <a:pt x="15897" y="-754"/>
                    <a:pt x="13211" y="-21"/>
                  </a:cubicBezTo>
                  <a:cubicBezTo>
                    <a:pt x="11868" y="579"/>
                    <a:pt x="10640" y="1417"/>
                    <a:pt x="9592" y="2455"/>
                  </a:cubicBezTo>
                  <a:cubicBezTo>
                    <a:pt x="7782" y="4074"/>
                    <a:pt x="6163" y="5694"/>
                    <a:pt x="4544" y="7408"/>
                  </a:cubicBezTo>
                  <a:cubicBezTo>
                    <a:pt x="2867" y="9066"/>
                    <a:pt x="1543" y="11047"/>
                    <a:pt x="638" y="13218"/>
                  </a:cubicBezTo>
                  <a:cubicBezTo>
                    <a:pt x="19" y="15581"/>
                    <a:pt x="-171" y="18029"/>
                    <a:pt x="67" y="20458"/>
                  </a:cubicBezTo>
                  <a:cubicBezTo>
                    <a:pt x="-86" y="23030"/>
                    <a:pt x="619" y="25572"/>
                    <a:pt x="2067" y="27697"/>
                  </a:cubicBezTo>
                  <a:cubicBezTo>
                    <a:pt x="3077" y="28763"/>
                    <a:pt x="4267" y="29630"/>
                    <a:pt x="5591" y="30268"/>
                  </a:cubicBezTo>
                  <a:cubicBezTo>
                    <a:pt x="8906" y="32145"/>
                    <a:pt x="12640" y="33126"/>
                    <a:pt x="16450" y="33126"/>
                  </a:cubicBezTo>
                  <a:cubicBezTo>
                    <a:pt x="27594" y="32745"/>
                    <a:pt x="30452" y="23696"/>
                    <a:pt x="31404" y="1540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95729F83-647E-D0F3-AC14-E7E629918AEE}"/>
                </a:ext>
              </a:extLst>
            </p:cNvPr>
            <p:cNvSpPr/>
            <p:nvPr/>
          </p:nvSpPr>
          <p:spPr>
            <a:xfrm>
              <a:off x="6643043" y="3079134"/>
              <a:ext cx="33421" cy="28301"/>
            </a:xfrm>
            <a:custGeom>
              <a:avLst/>
              <a:gdLst>
                <a:gd name="connsiteX0" fmla="*/ 32710 w 33421"/>
                <a:gd name="connsiteY0" fmla="*/ 17615 h 28301"/>
                <a:gd name="connsiteX1" fmla="*/ 32710 w 33421"/>
                <a:gd name="connsiteY1" fmla="*/ 9805 h 28301"/>
                <a:gd name="connsiteX2" fmla="*/ 29091 w 33421"/>
                <a:gd name="connsiteY2" fmla="*/ 3137 h 28301"/>
                <a:gd name="connsiteX3" fmla="*/ 17089 w 33421"/>
                <a:gd name="connsiteY3" fmla="*/ -292 h 28301"/>
                <a:gd name="connsiteX4" fmla="*/ 11279 w 33421"/>
                <a:gd name="connsiteY4" fmla="*/ -292 h 28301"/>
                <a:gd name="connsiteX5" fmla="*/ 6136 w 33421"/>
                <a:gd name="connsiteY5" fmla="*/ 1042 h 28301"/>
                <a:gd name="connsiteX6" fmla="*/ 3469 w 33421"/>
                <a:gd name="connsiteY6" fmla="*/ 3613 h 28301"/>
                <a:gd name="connsiteX7" fmla="*/ 326 w 33421"/>
                <a:gd name="connsiteY7" fmla="*/ 16663 h 28301"/>
                <a:gd name="connsiteX8" fmla="*/ 10422 w 33421"/>
                <a:gd name="connsiteY8" fmla="*/ 27331 h 28301"/>
                <a:gd name="connsiteX9" fmla="*/ 19280 w 33421"/>
                <a:gd name="connsiteY9" fmla="*/ 27331 h 28301"/>
                <a:gd name="connsiteX10" fmla="*/ 27472 w 33421"/>
                <a:gd name="connsiteY10" fmla="*/ 23997 h 28301"/>
                <a:gd name="connsiteX11" fmla="*/ 32710 w 33421"/>
                <a:gd name="connsiteY11" fmla="*/ 17615 h 28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21" h="28301">
                  <a:moveTo>
                    <a:pt x="32710" y="17615"/>
                  </a:moveTo>
                  <a:cubicBezTo>
                    <a:pt x="33615" y="15091"/>
                    <a:pt x="33615" y="12329"/>
                    <a:pt x="32710" y="9805"/>
                  </a:cubicBezTo>
                  <a:cubicBezTo>
                    <a:pt x="32167" y="7280"/>
                    <a:pt x="30910" y="4966"/>
                    <a:pt x="29091" y="3137"/>
                  </a:cubicBezTo>
                  <a:cubicBezTo>
                    <a:pt x="25586" y="680"/>
                    <a:pt x="21366" y="-530"/>
                    <a:pt x="17089" y="-292"/>
                  </a:cubicBezTo>
                  <a:cubicBezTo>
                    <a:pt x="15156" y="-435"/>
                    <a:pt x="13213" y="-435"/>
                    <a:pt x="11279" y="-292"/>
                  </a:cubicBezTo>
                  <a:cubicBezTo>
                    <a:pt x="9488" y="-244"/>
                    <a:pt x="7726" y="213"/>
                    <a:pt x="6136" y="1042"/>
                  </a:cubicBezTo>
                  <a:cubicBezTo>
                    <a:pt x="5088" y="1718"/>
                    <a:pt x="4183" y="2594"/>
                    <a:pt x="3469" y="3613"/>
                  </a:cubicBezTo>
                  <a:cubicBezTo>
                    <a:pt x="468" y="7252"/>
                    <a:pt x="-684" y="12062"/>
                    <a:pt x="326" y="16663"/>
                  </a:cubicBezTo>
                  <a:cubicBezTo>
                    <a:pt x="1592" y="21739"/>
                    <a:pt x="5421" y="25787"/>
                    <a:pt x="10422" y="27331"/>
                  </a:cubicBezTo>
                  <a:cubicBezTo>
                    <a:pt x="13327" y="28093"/>
                    <a:pt x="16375" y="28093"/>
                    <a:pt x="19280" y="27331"/>
                  </a:cubicBezTo>
                  <a:cubicBezTo>
                    <a:pt x="22223" y="26845"/>
                    <a:pt x="25024" y="25702"/>
                    <a:pt x="27472" y="23997"/>
                  </a:cubicBezTo>
                  <a:cubicBezTo>
                    <a:pt x="29596" y="22216"/>
                    <a:pt x="31377" y="20054"/>
                    <a:pt x="32710" y="1761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54E32D3B-E5B7-2CCF-B641-191C17D59BBA}"/>
                </a:ext>
              </a:extLst>
            </p:cNvPr>
            <p:cNvSpPr/>
            <p:nvPr/>
          </p:nvSpPr>
          <p:spPr>
            <a:xfrm>
              <a:off x="6560243" y="3048252"/>
              <a:ext cx="32298" cy="31149"/>
            </a:xfrm>
            <a:custGeom>
              <a:avLst/>
              <a:gdLst>
                <a:gd name="connsiteX0" fmla="*/ 32262 w 32298"/>
                <a:gd name="connsiteY0" fmla="*/ 11445 h 31149"/>
                <a:gd name="connsiteX1" fmla="*/ 31500 w 32298"/>
                <a:gd name="connsiteY1" fmla="*/ 7636 h 31149"/>
                <a:gd name="connsiteX2" fmla="*/ 29309 w 32298"/>
                <a:gd name="connsiteY2" fmla="*/ 5064 h 31149"/>
                <a:gd name="connsiteX3" fmla="*/ 14450 w 32298"/>
                <a:gd name="connsiteY3" fmla="*/ -366 h 31149"/>
                <a:gd name="connsiteX4" fmla="*/ 5688 w 32298"/>
                <a:gd name="connsiteY4" fmla="*/ 2778 h 31149"/>
                <a:gd name="connsiteX5" fmla="*/ 4068 w 32298"/>
                <a:gd name="connsiteY5" fmla="*/ 5730 h 31149"/>
                <a:gd name="connsiteX6" fmla="*/ 1115 w 32298"/>
                <a:gd name="connsiteY6" fmla="*/ 14303 h 31149"/>
                <a:gd name="connsiteX7" fmla="*/ 68 w 32298"/>
                <a:gd name="connsiteY7" fmla="*/ 20780 h 31149"/>
                <a:gd name="connsiteX8" fmla="*/ 68 w 32298"/>
                <a:gd name="connsiteY8" fmla="*/ 22971 h 31149"/>
                <a:gd name="connsiteX9" fmla="*/ 1401 w 32298"/>
                <a:gd name="connsiteY9" fmla="*/ 24685 h 31149"/>
                <a:gd name="connsiteX10" fmla="*/ 13117 w 32298"/>
                <a:gd name="connsiteY10" fmla="*/ 30495 h 31149"/>
                <a:gd name="connsiteX11" fmla="*/ 25214 w 32298"/>
                <a:gd name="connsiteY11" fmla="*/ 28495 h 31149"/>
                <a:gd name="connsiteX12" fmla="*/ 30929 w 32298"/>
                <a:gd name="connsiteY12" fmla="*/ 18970 h 31149"/>
                <a:gd name="connsiteX13" fmla="*/ 32262 w 32298"/>
                <a:gd name="connsiteY13" fmla="*/ 11445 h 3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298" h="31149">
                  <a:moveTo>
                    <a:pt x="32262" y="11445"/>
                  </a:moveTo>
                  <a:cubicBezTo>
                    <a:pt x="32300" y="10131"/>
                    <a:pt x="32034" y="8835"/>
                    <a:pt x="31500" y="7636"/>
                  </a:cubicBezTo>
                  <a:cubicBezTo>
                    <a:pt x="30900" y="6673"/>
                    <a:pt x="30167" y="5807"/>
                    <a:pt x="29309" y="5064"/>
                  </a:cubicBezTo>
                  <a:cubicBezTo>
                    <a:pt x="25137" y="1577"/>
                    <a:pt x="19889" y="-347"/>
                    <a:pt x="14450" y="-366"/>
                  </a:cubicBezTo>
                  <a:cubicBezTo>
                    <a:pt x="11212" y="-613"/>
                    <a:pt x="8031" y="530"/>
                    <a:pt x="5688" y="2778"/>
                  </a:cubicBezTo>
                  <a:cubicBezTo>
                    <a:pt x="5021" y="3682"/>
                    <a:pt x="4478" y="4683"/>
                    <a:pt x="4068" y="5730"/>
                  </a:cubicBezTo>
                  <a:cubicBezTo>
                    <a:pt x="2925" y="8588"/>
                    <a:pt x="1973" y="11350"/>
                    <a:pt x="1115" y="14303"/>
                  </a:cubicBezTo>
                  <a:cubicBezTo>
                    <a:pt x="439" y="16398"/>
                    <a:pt x="87" y="18580"/>
                    <a:pt x="68" y="20780"/>
                  </a:cubicBezTo>
                  <a:cubicBezTo>
                    <a:pt x="-66" y="21504"/>
                    <a:pt x="-66" y="22247"/>
                    <a:pt x="68" y="22971"/>
                  </a:cubicBezTo>
                  <a:cubicBezTo>
                    <a:pt x="420" y="23609"/>
                    <a:pt x="868" y="24190"/>
                    <a:pt x="1401" y="24685"/>
                  </a:cubicBezTo>
                  <a:cubicBezTo>
                    <a:pt x="4554" y="27866"/>
                    <a:pt x="8678" y="29914"/>
                    <a:pt x="13117" y="30495"/>
                  </a:cubicBezTo>
                  <a:cubicBezTo>
                    <a:pt x="17260" y="31181"/>
                    <a:pt x="21508" y="30476"/>
                    <a:pt x="25214" y="28495"/>
                  </a:cubicBezTo>
                  <a:cubicBezTo>
                    <a:pt x="28176" y="26085"/>
                    <a:pt x="30195" y="22713"/>
                    <a:pt x="30929" y="18970"/>
                  </a:cubicBezTo>
                  <a:cubicBezTo>
                    <a:pt x="31748" y="16541"/>
                    <a:pt x="32195" y="14007"/>
                    <a:pt x="32262" y="1144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3F977AF8-E578-5DBB-219B-9E2C6819D950}"/>
                </a:ext>
              </a:extLst>
            </p:cNvPr>
            <p:cNvSpPr/>
            <p:nvPr/>
          </p:nvSpPr>
          <p:spPr>
            <a:xfrm>
              <a:off x="6489050" y="3012004"/>
              <a:ext cx="32526" cy="31739"/>
            </a:xfrm>
            <a:custGeom>
              <a:avLst/>
              <a:gdLst>
                <a:gd name="connsiteX0" fmla="*/ 32494 w 32526"/>
                <a:gd name="connsiteY0" fmla="*/ 17879 h 31739"/>
                <a:gd name="connsiteX1" fmla="*/ 31256 w 32526"/>
                <a:gd name="connsiteY1" fmla="*/ 13022 h 31739"/>
                <a:gd name="connsiteX2" fmla="*/ 28303 w 32526"/>
                <a:gd name="connsiteY2" fmla="*/ 6735 h 31739"/>
                <a:gd name="connsiteX3" fmla="*/ 23065 w 32526"/>
                <a:gd name="connsiteY3" fmla="*/ 1877 h 31739"/>
                <a:gd name="connsiteX4" fmla="*/ 19254 w 32526"/>
                <a:gd name="connsiteY4" fmla="*/ 544 h 31739"/>
                <a:gd name="connsiteX5" fmla="*/ 16397 w 32526"/>
                <a:gd name="connsiteY5" fmla="*/ -122 h 31739"/>
                <a:gd name="connsiteX6" fmla="*/ 2681 w 32526"/>
                <a:gd name="connsiteY6" fmla="*/ 5592 h 31739"/>
                <a:gd name="connsiteX7" fmla="*/ 1157 w 32526"/>
                <a:gd name="connsiteY7" fmla="*/ 9974 h 31739"/>
                <a:gd name="connsiteX8" fmla="*/ 490 w 32526"/>
                <a:gd name="connsiteY8" fmla="*/ 21785 h 31739"/>
                <a:gd name="connsiteX9" fmla="*/ 2681 w 32526"/>
                <a:gd name="connsiteY9" fmla="*/ 25976 h 31739"/>
                <a:gd name="connsiteX10" fmla="*/ 4015 w 32526"/>
                <a:gd name="connsiteY10" fmla="*/ 27595 h 31739"/>
                <a:gd name="connsiteX11" fmla="*/ 8396 w 32526"/>
                <a:gd name="connsiteY11" fmla="*/ 29690 h 31739"/>
                <a:gd name="connsiteX12" fmla="*/ 21350 w 32526"/>
                <a:gd name="connsiteY12" fmla="*/ 31119 h 31739"/>
                <a:gd name="connsiteX13" fmla="*/ 24969 w 32526"/>
                <a:gd name="connsiteY13" fmla="*/ 29881 h 31739"/>
                <a:gd name="connsiteX14" fmla="*/ 31446 w 32526"/>
                <a:gd name="connsiteY14" fmla="*/ 24833 h 31739"/>
                <a:gd name="connsiteX15" fmla="*/ 31446 w 32526"/>
                <a:gd name="connsiteY15" fmla="*/ 21880 h 31739"/>
                <a:gd name="connsiteX16" fmla="*/ 32494 w 32526"/>
                <a:gd name="connsiteY16" fmla="*/ 17879 h 3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526" h="31739">
                  <a:moveTo>
                    <a:pt x="32494" y="17879"/>
                  </a:moveTo>
                  <a:cubicBezTo>
                    <a:pt x="32447" y="16184"/>
                    <a:pt x="32027" y="14527"/>
                    <a:pt x="31256" y="13022"/>
                  </a:cubicBezTo>
                  <a:cubicBezTo>
                    <a:pt x="30503" y="10831"/>
                    <a:pt x="29513" y="8717"/>
                    <a:pt x="28303" y="6735"/>
                  </a:cubicBezTo>
                  <a:cubicBezTo>
                    <a:pt x="26998" y="4697"/>
                    <a:pt x="25198" y="3030"/>
                    <a:pt x="23065" y="1877"/>
                  </a:cubicBezTo>
                  <a:cubicBezTo>
                    <a:pt x="21826" y="1344"/>
                    <a:pt x="20550" y="906"/>
                    <a:pt x="19254" y="544"/>
                  </a:cubicBezTo>
                  <a:lnTo>
                    <a:pt x="16397" y="-122"/>
                  </a:lnTo>
                  <a:cubicBezTo>
                    <a:pt x="11082" y="-1228"/>
                    <a:pt x="5634" y="1039"/>
                    <a:pt x="2681" y="5592"/>
                  </a:cubicBezTo>
                  <a:cubicBezTo>
                    <a:pt x="1976" y="6974"/>
                    <a:pt x="1462" y="8450"/>
                    <a:pt x="1157" y="9974"/>
                  </a:cubicBezTo>
                  <a:cubicBezTo>
                    <a:pt x="-158" y="13774"/>
                    <a:pt x="-386" y="17861"/>
                    <a:pt x="490" y="21785"/>
                  </a:cubicBezTo>
                  <a:cubicBezTo>
                    <a:pt x="1090" y="23252"/>
                    <a:pt x="1824" y="24652"/>
                    <a:pt x="2681" y="25976"/>
                  </a:cubicBezTo>
                  <a:cubicBezTo>
                    <a:pt x="3043" y="26576"/>
                    <a:pt x="3490" y="27128"/>
                    <a:pt x="4015" y="27595"/>
                  </a:cubicBezTo>
                  <a:cubicBezTo>
                    <a:pt x="5272" y="28662"/>
                    <a:pt x="6777" y="29386"/>
                    <a:pt x="8396" y="29690"/>
                  </a:cubicBezTo>
                  <a:cubicBezTo>
                    <a:pt x="12539" y="31186"/>
                    <a:pt x="16978" y="31672"/>
                    <a:pt x="21350" y="31119"/>
                  </a:cubicBezTo>
                  <a:cubicBezTo>
                    <a:pt x="22588" y="30805"/>
                    <a:pt x="23798" y="30396"/>
                    <a:pt x="24969" y="29881"/>
                  </a:cubicBezTo>
                  <a:cubicBezTo>
                    <a:pt x="27351" y="28929"/>
                    <a:pt x="30970" y="27500"/>
                    <a:pt x="31446" y="24833"/>
                  </a:cubicBezTo>
                  <a:cubicBezTo>
                    <a:pt x="31446" y="23880"/>
                    <a:pt x="31446" y="22928"/>
                    <a:pt x="31446" y="21880"/>
                  </a:cubicBezTo>
                  <a:cubicBezTo>
                    <a:pt x="31961" y="20594"/>
                    <a:pt x="32313" y="19251"/>
                    <a:pt x="32494" y="1787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21BAC0EE-5DC8-4B2A-8452-CF40E6C12AD2}"/>
                </a:ext>
              </a:extLst>
            </p:cNvPr>
            <p:cNvSpPr/>
            <p:nvPr/>
          </p:nvSpPr>
          <p:spPr>
            <a:xfrm>
              <a:off x="6404514" y="3000577"/>
              <a:ext cx="39156" cy="31776"/>
            </a:xfrm>
            <a:custGeom>
              <a:avLst/>
              <a:gdLst>
                <a:gd name="connsiteX0" fmla="*/ 5302 w 39156"/>
                <a:gd name="connsiteY0" fmla="*/ 25783 h 31776"/>
                <a:gd name="connsiteX1" fmla="*/ 2063 w 39156"/>
                <a:gd name="connsiteY1" fmla="*/ 22639 h 31776"/>
                <a:gd name="connsiteX2" fmla="*/ 825 w 39156"/>
                <a:gd name="connsiteY2" fmla="*/ 19687 h 31776"/>
                <a:gd name="connsiteX3" fmla="*/ -32 w 39156"/>
                <a:gd name="connsiteY3" fmla="*/ 15591 h 31776"/>
                <a:gd name="connsiteX4" fmla="*/ 825 w 39156"/>
                <a:gd name="connsiteY4" fmla="*/ 11686 h 31776"/>
                <a:gd name="connsiteX5" fmla="*/ 2635 w 39156"/>
                <a:gd name="connsiteY5" fmla="*/ 7780 h 31776"/>
                <a:gd name="connsiteX6" fmla="*/ 12160 w 39156"/>
                <a:gd name="connsiteY6" fmla="*/ 827 h 31776"/>
                <a:gd name="connsiteX7" fmla="*/ 16351 w 39156"/>
                <a:gd name="connsiteY7" fmla="*/ -220 h 31776"/>
                <a:gd name="connsiteX8" fmla="*/ 21209 w 39156"/>
                <a:gd name="connsiteY8" fmla="*/ -220 h 31776"/>
                <a:gd name="connsiteX9" fmla="*/ 32448 w 39156"/>
                <a:gd name="connsiteY9" fmla="*/ 3589 h 31776"/>
                <a:gd name="connsiteX10" fmla="*/ 35782 w 39156"/>
                <a:gd name="connsiteY10" fmla="*/ 5876 h 31776"/>
                <a:gd name="connsiteX11" fmla="*/ 39116 w 39156"/>
                <a:gd name="connsiteY11" fmla="*/ 12924 h 31776"/>
                <a:gd name="connsiteX12" fmla="*/ 37877 w 39156"/>
                <a:gd name="connsiteY12" fmla="*/ 20258 h 31776"/>
                <a:gd name="connsiteX13" fmla="*/ 36353 w 39156"/>
                <a:gd name="connsiteY13" fmla="*/ 23402 h 31776"/>
                <a:gd name="connsiteX14" fmla="*/ 32734 w 39156"/>
                <a:gd name="connsiteY14" fmla="*/ 26259 h 31776"/>
                <a:gd name="connsiteX15" fmla="*/ 26543 w 39156"/>
                <a:gd name="connsiteY15" fmla="*/ 29593 h 31776"/>
                <a:gd name="connsiteX16" fmla="*/ 23209 w 39156"/>
                <a:gd name="connsiteY16" fmla="*/ 30641 h 31776"/>
                <a:gd name="connsiteX17" fmla="*/ 20351 w 39156"/>
                <a:gd name="connsiteY17" fmla="*/ 31307 h 31776"/>
                <a:gd name="connsiteX18" fmla="*/ 14922 w 39156"/>
                <a:gd name="connsiteY18" fmla="*/ 30736 h 31776"/>
                <a:gd name="connsiteX19" fmla="*/ 5302 w 39156"/>
                <a:gd name="connsiteY19" fmla="*/ 25783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156" h="31776">
                  <a:moveTo>
                    <a:pt x="5302" y="25783"/>
                  </a:moveTo>
                  <a:cubicBezTo>
                    <a:pt x="4083" y="24888"/>
                    <a:pt x="2997" y="23830"/>
                    <a:pt x="2063" y="22639"/>
                  </a:cubicBezTo>
                  <a:cubicBezTo>
                    <a:pt x="1511" y="21716"/>
                    <a:pt x="1101" y="20725"/>
                    <a:pt x="825" y="19687"/>
                  </a:cubicBezTo>
                  <a:cubicBezTo>
                    <a:pt x="311" y="18382"/>
                    <a:pt x="25" y="16991"/>
                    <a:pt x="-32" y="15591"/>
                  </a:cubicBezTo>
                  <a:cubicBezTo>
                    <a:pt x="63" y="14258"/>
                    <a:pt x="349" y="12934"/>
                    <a:pt x="825" y="11686"/>
                  </a:cubicBezTo>
                  <a:cubicBezTo>
                    <a:pt x="1292" y="10324"/>
                    <a:pt x="1901" y="9019"/>
                    <a:pt x="2635" y="7780"/>
                  </a:cubicBezTo>
                  <a:cubicBezTo>
                    <a:pt x="4959" y="4475"/>
                    <a:pt x="8312" y="2037"/>
                    <a:pt x="12160" y="827"/>
                  </a:cubicBezTo>
                  <a:cubicBezTo>
                    <a:pt x="13512" y="323"/>
                    <a:pt x="14922" y="-30"/>
                    <a:pt x="16351" y="-220"/>
                  </a:cubicBezTo>
                  <a:cubicBezTo>
                    <a:pt x="17961" y="-459"/>
                    <a:pt x="19599" y="-459"/>
                    <a:pt x="21209" y="-220"/>
                  </a:cubicBezTo>
                  <a:cubicBezTo>
                    <a:pt x="25152" y="389"/>
                    <a:pt x="28952" y="1675"/>
                    <a:pt x="32448" y="3589"/>
                  </a:cubicBezTo>
                  <a:cubicBezTo>
                    <a:pt x="33648" y="4209"/>
                    <a:pt x="34772" y="4981"/>
                    <a:pt x="35782" y="5876"/>
                  </a:cubicBezTo>
                  <a:cubicBezTo>
                    <a:pt x="37763" y="7714"/>
                    <a:pt x="38954" y="10238"/>
                    <a:pt x="39116" y="12924"/>
                  </a:cubicBezTo>
                  <a:cubicBezTo>
                    <a:pt x="39192" y="15429"/>
                    <a:pt x="38773" y="17915"/>
                    <a:pt x="37877" y="20258"/>
                  </a:cubicBezTo>
                  <a:cubicBezTo>
                    <a:pt x="37582" y="21402"/>
                    <a:pt x="37068" y="22468"/>
                    <a:pt x="36353" y="23402"/>
                  </a:cubicBezTo>
                  <a:cubicBezTo>
                    <a:pt x="35305" y="24449"/>
                    <a:pt x="33782" y="25116"/>
                    <a:pt x="32734" y="26259"/>
                  </a:cubicBezTo>
                  <a:cubicBezTo>
                    <a:pt x="30943" y="27812"/>
                    <a:pt x="28828" y="28955"/>
                    <a:pt x="26543" y="29593"/>
                  </a:cubicBezTo>
                  <a:lnTo>
                    <a:pt x="23209" y="30641"/>
                  </a:lnTo>
                  <a:cubicBezTo>
                    <a:pt x="22285" y="30964"/>
                    <a:pt x="21323" y="31184"/>
                    <a:pt x="20351" y="31307"/>
                  </a:cubicBezTo>
                  <a:cubicBezTo>
                    <a:pt x="18522" y="31498"/>
                    <a:pt x="16675" y="31298"/>
                    <a:pt x="14922" y="30736"/>
                  </a:cubicBezTo>
                  <a:cubicBezTo>
                    <a:pt x="11388" y="29822"/>
                    <a:pt x="8093" y="28136"/>
                    <a:pt x="5302" y="25783"/>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ECF18472-677A-6F63-EADC-FE3246978259}"/>
                </a:ext>
              </a:extLst>
            </p:cNvPr>
            <p:cNvSpPr/>
            <p:nvPr/>
          </p:nvSpPr>
          <p:spPr>
            <a:xfrm>
              <a:off x="6315919" y="2965562"/>
              <a:ext cx="31056" cy="32283"/>
            </a:xfrm>
            <a:custGeom>
              <a:avLst/>
              <a:gdLst>
                <a:gd name="connsiteX0" fmla="*/ 26935 w 31056"/>
                <a:gd name="connsiteY0" fmla="*/ 27079 h 32283"/>
                <a:gd name="connsiteX1" fmla="*/ 28745 w 31056"/>
                <a:gd name="connsiteY1" fmla="*/ 23555 h 32283"/>
                <a:gd name="connsiteX2" fmla="*/ 30745 w 31056"/>
                <a:gd name="connsiteY2" fmla="*/ 14030 h 32283"/>
                <a:gd name="connsiteX3" fmla="*/ 30745 w 31056"/>
                <a:gd name="connsiteY3" fmla="*/ 8029 h 32283"/>
                <a:gd name="connsiteX4" fmla="*/ 26840 w 31056"/>
                <a:gd name="connsiteY4" fmla="*/ 2791 h 32283"/>
                <a:gd name="connsiteX5" fmla="*/ 23602 w 31056"/>
                <a:gd name="connsiteY5" fmla="*/ 1362 h 32283"/>
                <a:gd name="connsiteX6" fmla="*/ 17696 w 31056"/>
                <a:gd name="connsiteY6" fmla="*/ -162 h 32283"/>
                <a:gd name="connsiteX7" fmla="*/ 4742 w 31056"/>
                <a:gd name="connsiteY7" fmla="*/ 2791 h 32283"/>
                <a:gd name="connsiteX8" fmla="*/ 2361 w 31056"/>
                <a:gd name="connsiteY8" fmla="*/ 5172 h 32283"/>
                <a:gd name="connsiteX9" fmla="*/ 647 w 31056"/>
                <a:gd name="connsiteY9" fmla="*/ 10601 h 32283"/>
                <a:gd name="connsiteX10" fmla="*/ 75 w 31056"/>
                <a:gd name="connsiteY10" fmla="*/ 15840 h 32283"/>
                <a:gd name="connsiteX11" fmla="*/ 75 w 31056"/>
                <a:gd name="connsiteY11" fmla="*/ 19459 h 32283"/>
                <a:gd name="connsiteX12" fmla="*/ 2266 w 31056"/>
                <a:gd name="connsiteY12" fmla="*/ 24507 h 32283"/>
                <a:gd name="connsiteX13" fmla="*/ 7219 w 31056"/>
                <a:gd name="connsiteY13" fmla="*/ 30223 h 32283"/>
                <a:gd name="connsiteX14" fmla="*/ 15506 w 31056"/>
                <a:gd name="connsiteY14" fmla="*/ 31746 h 32283"/>
                <a:gd name="connsiteX15" fmla="*/ 22459 w 31056"/>
                <a:gd name="connsiteY15" fmla="*/ 29746 h 32283"/>
                <a:gd name="connsiteX16" fmla="*/ 26935 w 31056"/>
                <a:gd name="connsiteY16" fmla="*/ 27079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056" h="32283">
                  <a:moveTo>
                    <a:pt x="26935" y="27079"/>
                  </a:moveTo>
                  <a:cubicBezTo>
                    <a:pt x="27726" y="26012"/>
                    <a:pt x="28336" y="24822"/>
                    <a:pt x="28745" y="23555"/>
                  </a:cubicBezTo>
                  <a:cubicBezTo>
                    <a:pt x="29812" y="20478"/>
                    <a:pt x="30488" y="17278"/>
                    <a:pt x="30745" y="14030"/>
                  </a:cubicBezTo>
                  <a:cubicBezTo>
                    <a:pt x="31117" y="12049"/>
                    <a:pt x="31117" y="10010"/>
                    <a:pt x="30745" y="8029"/>
                  </a:cubicBezTo>
                  <a:cubicBezTo>
                    <a:pt x="30098" y="5876"/>
                    <a:pt x="28717" y="4019"/>
                    <a:pt x="26840" y="2791"/>
                  </a:cubicBezTo>
                  <a:cubicBezTo>
                    <a:pt x="25812" y="2200"/>
                    <a:pt x="24726" y="1724"/>
                    <a:pt x="23602" y="1362"/>
                  </a:cubicBezTo>
                  <a:cubicBezTo>
                    <a:pt x="21687" y="666"/>
                    <a:pt x="19706" y="152"/>
                    <a:pt x="17696" y="-162"/>
                  </a:cubicBezTo>
                  <a:cubicBezTo>
                    <a:pt x="13162" y="-915"/>
                    <a:pt x="8505" y="142"/>
                    <a:pt x="4742" y="2791"/>
                  </a:cubicBezTo>
                  <a:cubicBezTo>
                    <a:pt x="3809" y="3438"/>
                    <a:pt x="3009" y="4238"/>
                    <a:pt x="2361" y="5172"/>
                  </a:cubicBezTo>
                  <a:cubicBezTo>
                    <a:pt x="1408" y="6839"/>
                    <a:pt x="827" y="8686"/>
                    <a:pt x="647" y="10601"/>
                  </a:cubicBezTo>
                  <a:cubicBezTo>
                    <a:pt x="361" y="12334"/>
                    <a:pt x="170" y="14087"/>
                    <a:pt x="75" y="15840"/>
                  </a:cubicBezTo>
                  <a:cubicBezTo>
                    <a:pt x="-68" y="17040"/>
                    <a:pt x="-68" y="18259"/>
                    <a:pt x="75" y="19459"/>
                  </a:cubicBezTo>
                  <a:cubicBezTo>
                    <a:pt x="523" y="21250"/>
                    <a:pt x="1265" y="22955"/>
                    <a:pt x="2266" y="24507"/>
                  </a:cubicBezTo>
                  <a:cubicBezTo>
                    <a:pt x="3456" y="26765"/>
                    <a:pt x="5152" y="28727"/>
                    <a:pt x="7219" y="30223"/>
                  </a:cubicBezTo>
                  <a:cubicBezTo>
                    <a:pt x="9743" y="31622"/>
                    <a:pt x="12648" y="32165"/>
                    <a:pt x="15506" y="31746"/>
                  </a:cubicBezTo>
                  <a:cubicBezTo>
                    <a:pt x="17896" y="31375"/>
                    <a:pt x="20230" y="30699"/>
                    <a:pt x="22459" y="29746"/>
                  </a:cubicBezTo>
                  <a:cubicBezTo>
                    <a:pt x="24154" y="29251"/>
                    <a:pt x="25697" y="28337"/>
                    <a:pt x="26935" y="2707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1A43AD8C-1AF4-E2BA-E00F-638AACE34053}"/>
                </a:ext>
              </a:extLst>
            </p:cNvPr>
            <p:cNvSpPr/>
            <p:nvPr/>
          </p:nvSpPr>
          <p:spPr>
            <a:xfrm>
              <a:off x="6230897" y="2945470"/>
              <a:ext cx="27598" cy="31413"/>
            </a:xfrm>
            <a:custGeom>
              <a:avLst/>
              <a:gdLst>
                <a:gd name="connsiteX0" fmla="*/ 25661 w 27598"/>
                <a:gd name="connsiteY0" fmla="*/ 20787 h 31413"/>
                <a:gd name="connsiteX1" fmla="*/ 26900 w 27598"/>
                <a:gd name="connsiteY1" fmla="*/ 16406 h 31413"/>
                <a:gd name="connsiteX2" fmla="*/ 27566 w 27598"/>
                <a:gd name="connsiteY2" fmla="*/ 12691 h 31413"/>
                <a:gd name="connsiteX3" fmla="*/ 22804 w 27598"/>
                <a:gd name="connsiteY3" fmla="*/ 4404 h 31413"/>
                <a:gd name="connsiteX4" fmla="*/ 13279 w 27598"/>
                <a:gd name="connsiteY4" fmla="*/ -263 h 31413"/>
                <a:gd name="connsiteX5" fmla="*/ 9850 w 27598"/>
                <a:gd name="connsiteY5" fmla="*/ -263 h 31413"/>
                <a:gd name="connsiteX6" fmla="*/ 5754 w 27598"/>
                <a:gd name="connsiteY6" fmla="*/ 880 h 31413"/>
                <a:gd name="connsiteX7" fmla="*/ 325 w 27598"/>
                <a:gd name="connsiteY7" fmla="*/ 7452 h 31413"/>
                <a:gd name="connsiteX8" fmla="*/ 325 w 27598"/>
                <a:gd name="connsiteY8" fmla="*/ 14977 h 31413"/>
                <a:gd name="connsiteX9" fmla="*/ 2801 w 27598"/>
                <a:gd name="connsiteY9" fmla="*/ 24502 h 31413"/>
                <a:gd name="connsiteX10" fmla="*/ 11279 w 27598"/>
                <a:gd name="connsiteY10" fmla="*/ 30788 h 31413"/>
                <a:gd name="connsiteX11" fmla="*/ 17946 w 27598"/>
                <a:gd name="connsiteY11" fmla="*/ 30217 h 31413"/>
                <a:gd name="connsiteX12" fmla="*/ 25661 w 27598"/>
                <a:gd name="connsiteY12" fmla="*/ 20787 h 3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598" h="31413">
                  <a:moveTo>
                    <a:pt x="25661" y="20787"/>
                  </a:moveTo>
                  <a:lnTo>
                    <a:pt x="26900" y="16406"/>
                  </a:lnTo>
                  <a:cubicBezTo>
                    <a:pt x="27223" y="15186"/>
                    <a:pt x="27443" y="13948"/>
                    <a:pt x="27566" y="12691"/>
                  </a:cubicBezTo>
                  <a:cubicBezTo>
                    <a:pt x="27281" y="9357"/>
                    <a:pt x="25538" y="6328"/>
                    <a:pt x="22804" y="4404"/>
                  </a:cubicBezTo>
                  <a:cubicBezTo>
                    <a:pt x="19984" y="2204"/>
                    <a:pt x="16746" y="613"/>
                    <a:pt x="13279" y="-263"/>
                  </a:cubicBezTo>
                  <a:cubicBezTo>
                    <a:pt x="12145" y="-444"/>
                    <a:pt x="10983" y="-444"/>
                    <a:pt x="9850" y="-263"/>
                  </a:cubicBezTo>
                  <a:cubicBezTo>
                    <a:pt x="8412" y="-235"/>
                    <a:pt x="7002" y="156"/>
                    <a:pt x="5754" y="880"/>
                  </a:cubicBezTo>
                  <a:cubicBezTo>
                    <a:pt x="3163" y="2289"/>
                    <a:pt x="1220" y="4642"/>
                    <a:pt x="325" y="7452"/>
                  </a:cubicBezTo>
                  <a:cubicBezTo>
                    <a:pt x="-151" y="9938"/>
                    <a:pt x="-151" y="12491"/>
                    <a:pt x="325" y="14977"/>
                  </a:cubicBezTo>
                  <a:cubicBezTo>
                    <a:pt x="516" y="18282"/>
                    <a:pt x="1354" y="21521"/>
                    <a:pt x="2801" y="24502"/>
                  </a:cubicBezTo>
                  <a:cubicBezTo>
                    <a:pt x="4602" y="27711"/>
                    <a:pt x="7688" y="30007"/>
                    <a:pt x="11279" y="30788"/>
                  </a:cubicBezTo>
                  <a:cubicBezTo>
                    <a:pt x="13507" y="31226"/>
                    <a:pt x="15822" y="31026"/>
                    <a:pt x="17946" y="30217"/>
                  </a:cubicBezTo>
                  <a:cubicBezTo>
                    <a:pt x="22071" y="28740"/>
                    <a:pt x="25033" y="25121"/>
                    <a:pt x="25661" y="2078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2E5C026C-023C-74C0-C4AA-D91AAF896FC5}"/>
                </a:ext>
              </a:extLst>
            </p:cNvPr>
            <p:cNvSpPr/>
            <p:nvPr/>
          </p:nvSpPr>
          <p:spPr>
            <a:xfrm>
              <a:off x="6152470" y="2914701"/>
              <a:ext cx="31618" cy="30118"/>
            </a:xfrm>
            <a:custGeom>
              <a:avLst/>
              <a:gdLst>
                <a:gd name="connsiteX0" fmla="*/ 29793 w 31618"/>
                <a:gd name="connsiteY0" fmla="*/ 20219 h 30118"/>
                <a:gd name="connsiteX1" fmla="*/ 25069 w 31618"/>
                <a:gd name="connsiteY1" fmla="*/ 2236 h 30118"/>
                <a:gd name="connsiteX2" fmla="*/ 22744 w 31618"/>
                <a:gd name="connsiteY2" fmla="*/ 1169 h 30118"/>
                <a:gd name="connsiteX3" fmla="*/ 9600 w 31618"/>
                <a:gd name="connsiteY3" fmla="*/ 502 h 30118"/>
                <a:gd name="connsiteX4" fmla="*/ 1408 w 31618"/>
                <a:gd name="connsiteY4" fmla="*/ 8313 h 30118"/>
                <a:gd name="connsiteX5" fmla="*/ 646 w 31618"/>
                <a:gd name="connsiteY5" fmla="*/ 12980 h 30118"/>
                <a:gd name="connsiteX6" fmla="*/ 75 w 31618"/>
                <a:gd name="connsiteY6" fmla="*/ 18409 h 30118"/>
                <a:gd name="connsiteX7" fmla="*/ 75 w 31618"/>
                <a:gd name="connsiteY7" fmla="*/ 21171 h 30118"/>
                <a:gd name="connsiteX8" fmla="*/ 3409 w 31618"/>
                <a:gd name="connsiteY8" fmla="*/ 26125 h 30118"/>
                <a:gd name="connsiteX9" fmla="*/ 7790 w 31618"/>
                <a:gd name="connsiteY9" fmla="*/ 28982 h 30118"/>
                <a:gd name="connsiteX10" fmla="*/ 11505 w 31618"/>
                <a:gd name="connsiteY10" fmla="*/ 29649 h 30118"/>
                <a:gd name="connsiteX11" fmla="*/ 24364 w 31618"/>
                <a:gd name="connsiteY11" fmla="*/ 27363 h 30118"/>
                <a:gd name="connsiteX12" fmla="*/ 29793 w 31618"/>
                <a:gd name="connsiteY12" fmla="*/ 20219 h 3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618" h="30118">
                  <a:moveTo>
                    <a:pt x="29793" y="20219"/>
                  </a:moveTo>
                  <a:cubicBezTo>
                    <a:pt x="33451" y="13952"/>
                    <a:pt x="31336" y="5903"/>
                    <a:pt x="25069" y="2236"/>
                  </a:cubicBezTo>
                  <a:cubicBezTo>
                    <a:pt x="24335" y="1808"/>
                    <a:pt x="23554" y="1445"/>
                    <a:pt x="22744" y="1169"/>
                  </a:cubicBezTo>
                  <a:cubicBezTo>
                    <a:pt x="18592" y="-660"/>
                    <a:pt x="13915" y="-898"/>
                    <a:pt x="9600" y="502"/>
                  </a:cubicBezTo>
                  <a:cubicBezTo>
                    <a:pt x="5790" y="1674"/>
                    <a:pt x="2761" y="4570"/>
                    <a:pt x="1408" y="8313"/>
                  </a:cubicBezTo>
                  <a:cubicBezTo>
                    <a:pt x="1018" y="9847"/>
                    <a:pt x="761" y="11409"/>
                    <a:pt x="646" y="12980"/>
                  </a:cubicBezTo>
                  <a:lnTo>
                    <a:pt x="75" y="18409"/>
                  </a:lnTo>
                  <a:cubicBezTo>
                    <a:pt x="-68" y="19324"/>
                    <a:pt x="-68" y="20257"/>
                    <a:pt x="75" y="21171"/>
                  </a:cubicBezTo>
                  <a:cubicBezTo>
                    <a:pt x="685" y="23115"/>
                    <a:pt x="1837" y="24829"/>
                    <a:pt x="3409" y="26125"/>
                  </a:cubicBezTo>
                  <a:cubicBezTo>
                    <a:pt x="4666" y="27353"/>
                    <a:pt x="6161" y="28325"/>
                    <a:pt x="7790" y="28982"/>
                  </a:cubicBezTo>
                  <a:cubicBezTo>
                    <a:pt x="8990" y="29392"/>
                    <a:pt x="10238" y="29610"/>
                    <a:pt x="11505" y="29649"/>
                  </a:cubicBezTo>
                  <a:cubicBezTo>
                    <a:pt x="15915" y="29973"/>
                    <a:pt x="20335" y="29182"/>
                    <a:pt x="24364" y="27363"/>
                  </a:cubicBezTo>
                  <a:cubicBezTo>
                    <a:pt x="26916" y="25649"/>
                    <a:pt x="28831" y="23134"/>
                    <a:pt x="29793" y="20219"/>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E53C654C-B272-F6F2-9566-BFB77DB493DB}"/>
                </a:ext>
              </a:extLst>
            </p:cNvPr>
            <p:cNvSpPr/>
            <p:nvPr/>
          </p:nvSpPr>
          <p:spPr>
            <a:xfrm>
              <a:off x="6055382" y="2891397"/>
              <a:ext cx="35580" cy="26028"/>
            </a:xfrm>
            <a:custGeom>
              <a:avLst/>
              <a:gdLst>
                <a:gd name="connsiteX0" fmla="*/ 35441 w 35580"/>
                <a:gd name="connsiteY0" fmla="*/ 13901 h 26028"/>
                <a:gd name="connsiteX1" fmla="*/ 35441 w 35580"/>
                <a:gd name="connsiteY1" fmla="*/ 11709 h 26028"/>
                <a:gd name="connsiteX2" fmla="*/ 34774 w 35580"/>
                <a:gd name="connsiteY2" fmla="*/ 9043 h 26028"/>
                <a:gd name="connsiteX3" fmla="*/ 32584 w 35580"/>
                <a:gd name="connsiteY3" fmla="*/ 4852 h 26028"/>
                <a:gd name="connsiteX4" fmla="*/ 27536 w 35580"/>
                <a:gd name="connsiteY4" fmla="*/ 1994 h 26028"/>
                <a:gd name="connsiteX5" fmla="*/ 18011 w 35580"/>
                <a:gd name="connsiteY5" fmla="*/ -292 h 26028"/>
                <a:gd name="connsiteX6" fmla="*/ 13057 w 35580"/>
                <a:gd name="connsiteY6" fmla="*/ -292 h 26028"/>
                <a:gd name="connsiteX7" fmla="*/ 5533 w 35580"/>
                <a:gd name="connsiteY7" fmla="*/ 1994 h 26028"/>
                <a:gd name="connsiteX8" fmla="*/ 104 w 35580"/>
                <a:gd name="connsiteY8" fmla="*/ 9519 h 26028"/>
                <a:gd name="connsiteX9" fmla="*/ 104 w 35580"/>
                <a:gd name="connsiteY9" fmla="*/ 12757 h 26028"/>
                <a:gd name="connsiteX10" fmla="*/ 2580 w 35580"/>
                <a:gd name="connsiteY10" fmla="*/ 18472 h 26028"/>
                <a:gd name="connsiteX11" fmla="*/ 4199 w 35580"/>
                <a:gd name="connsiteY11" fmla="*/ 20854 h 26028"/>
                <a:gd name="connsiteX12" fmla="*/ 12676 w 35580"/>
                <a:gd name="connsiteY12" fmla="*/ 25045 h 26028"/>
                <a:gd name="connsiteX13" fmla="*/ 32393 w 35580"/>
                <a:gd name="connsiteY13" fmla="*/ 18282 h 26028"/>
                <a:gd name="connsiteX14" fmla="*/ 35441 w 35580"/>
                <a:gd name="connsiteY14" fmla="*/ 13901 h 2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80" h="26028">
                  <a:moveTo>
                    <a:pt x="35441" y="13901"/>
                  </a:moveTo>
                  <a:cubicBezTo>
                    <a:pt x="35584" y="13176"/>
                    <a:pt x="35584" y="12433"/>
                    <a:pt x="35441" y="11709"/>
                  </a:cubicBezTo>
                  <a:cubicBezTo>
                    <a:pt x="35403" y="10786"/>
                    <a:pt x="35174" y="9881"/>
                    <a:pt x="34774" y="9043"/>
                  </a:cubicBezTo>
                  <a:cubicBezTo>
                    <a:pt x="34355" y="7509"/>
                    <a:pt x="33603" y="6080"/>
                    <a:pt x="32584" y="4852"/>
                  </a:cubicBezTo>
                  <a:cubicBezTo>
                    <a:pt x="31136" y="3537"/>
                    <a:pt x="29412" y="2556"/>
                    <a:pt x="27536" y="1994"/>
                  </a:cubicBezTo>
                  <a:cubicBezTo>
                    <a:pt x="24506" y="708"/>
                    <a:pt x="21287" y="-63"/>
                    <a:pt x="18011" y="-292"/>
                  </a:cubicBezTo>
                  <a:cubicBezTo>
                    <a:pt x="16363" y="-435"/>
                    <a:pt x="14705" y="-435"/>
                    <a:pt x="13057" y="-292"/>
                  </a:cubicBezTo>
                  <a:cubicBezTo>
                    <a:pt x="10438" y="22"/>
                    <a:pt x="7885" y="794"/>
                    <a:pt x="5533" y="1994"/>
                  </a:cubicBezTo>
                  <a:cubicBezTo>
                    <a:pt x="2780" y="3661"/>
                    <a:pt x="818" y="6375"/>
                    <a:pt x="104" y="9519"/>
                  </a:cubicBezTo>
                  <a:cubicBezTo>
                    <a:pt x="-78" y="10586"/>
                    <a:pt x="-78" y="11681"/>
                    <a:pt x="104" y="12757"/>
                  </a:cubicBezTo>
                  <a:cubicBezTo>
                    <a:pt x="570" y="14796"/>
                    <a:pt x="1408" y="16739"/>
                    <a:pt x="2580" y="18472"/>
                  </a:cubicBezTo>
                  <a:cubicBezTo>
                    <a:pt x="3037" y="19320"/>
                    <a:pt x="3580" y="20111"/>
                    <a:pt x="4199" y="20854"/>
                  </a:cubicBezTo>
                  <a:cubicBezTo>
                    <a:pt x="6457" y="23187"/>
                    <a:pt x="9457" y="24663"/>
                    <a:pt x="12676" y="25045"/>
                  </a:cubicBezTo>
                  <a:cubicBezTo>
                    <a:pt x="20011" y="26902"/>
                    <a:pt x="27745" y="24254"/>
                    <a:pt x="32393" y="18282"/>
                  </a:cubicBezTo>
                  <a:cubicBezTo>
                    <a:pt x="33622" y="16986"/>
                    <a:pt x="34651" y="15510"/>
                    <a:pt x="35441" y="1390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8BB1A1EE-278F-8B0B-B2B2-5313F7C54C76}"/>
                </a:ext>
              </a:extLst>
            </p:cNvPr>
            <p:cNvSpPr/>
            <p:nvPr/>
          </p:nvSpPr>
          <p:spPr>
            <a:xfrm>
              <a:off x="5972067" y="2864797"/>
              <a:ext cx="32861" cy="30293"/>
            </a:xfrm>
            <a:custGeom>
              <a:avLst/>
              <a:gdLst>
                <a:gd name="connsiteX0" fmla="*/ 30174 w 32861"/>
                <a:gd name="connsiteY0" fmla="*/ 23832 h 30293"/>
                <a:gd name="connsiteX1" fmla="*/ 32365 w 32861"/>
                <a:gd name="connsiteY1" fmla="*/ 16878 h 30293"/>
                <a:gd name="connsiteX2" fmla="*/ 32365 w 32861"/>
                <a:gd name="connsiteY2" fmla="*/ 9925 h 30293"/>
                <a:gd name="connsiteX3" fmla="*/ 28745 w 32861"/>
                <a:gd name="connsiteY3" fmla="*/ 4400 h 30293"/>
                <a:gd name="connsiteX4" fmla="*/ 25126 w 32861"/>
                <a:gd name="connsiteY4" fmla="*/ 1829 h 30293"/>
                <a:gd name="connsiteX5" fmla="*/ 19887 w 32861"/>
                <a:gd name="connsiteY5" fmla="*/ 114 h 30293"/>
                <a:gd name="connsiteX6" fmla="*/ 6933 w 32861"/>
                <a:gd name="connsiteY6" fmla="*/ 2115 h 30293"/>
                <a:gd name="connsiteX7" fmla="*/ 1599 w 32861"/>
                <a:gd name="connsiteY7" fmla="*/ 9354 h 30293"/>
                <a:gd name="connsiteX8" fmla="*/ 742 w 32861"/>
                <a:gd name="connsiteY8" fmla="*/ 13735 h 30293"/>
                <a:gd name="connsiteX9" fmla="*/ 75 w 32861"/>
                <a:gd name="connsiteY9" fmla="*/ 19164 h 30293"/>
                <a:gd name="connsiteX10" fmla="*/ 75 w 32861"/>
                <a:gd name="connsiteY10" fmla="*/ 20879 h 30293"/>
                <a:gd name="connsiteX11" fmla="*/ 1123 w 32861"/>
                <a:gd name="connsiteY11" fmla="*/ 22688 h 30293"/>
                <a:gd name="connsiteX12" fmla="*/ 6266 w 32861"/>
                <a:gd name="connsiteY12" fmla="*/ 27261 h 30293"/>
                <a:gd name="connsiteX13" fmla="*/ 10171 w 32861"/>
                <a:gd name="connsiteY13" fmla="*/ 29166 h 30293"/>
                <a:gd name="connsiteX14" fmla="*/ 17410 w 32861"/>
                <a:gd name="connsiteY14" fmla="*/ 29737 h 30293"/>
                <a:gd name="connsiteX15" fmla="*/ 30174 w 32861"/>
                <a:gd name="connsiteY15" fmla="*/ 23832 h 30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861" h="30293">
                  <a:moveTo>
                    <a:pt x="30174" y="23832"/>
                  </a:moveTo>
                  <a:cubicBezTo>
                    <a:pt x="31288" y="21651"/>
                    <a:pt x="32031" y="19307"/>
                    <a:pt x="32365" y="16878"/>
                  </a:cubicBezTo>
                  <a:cubicBezTo>
                    <a:pt x="32984" y="14602"/>
                    <a:pt x="32984" y="12201"/>
                    <a:pt x="32365" y="9925"/>
                  </a:cubicBezTo>
                  <a:cubicBezTo>
                    <a:pt x="31536" y="7858"/>
                    <a:pt x="30307" y="5982"/>
                    <a:pt x="28745" y="4400"/>
                  </a:cubicBezTo>
                  <a:cubicBezTo>
                    <a:pt x="27812" y="3210"/>
                    <a:pt x="26554" y="2315"/>
                    <a:pt x="25126" y="1829"/>
                  </a:cubicBezTo>
                  <a:cubicBezTo>
                    <a:pt x="23449" y="1076"/>
                    <a:pt x="21687" y="495"/>
                    <a:pt x="19887" y="114"/>
                  </a:cubicBezTo>
                  <a:cubicBezTo>
                    <a:pt x="15477" y="-1000"/>
                    <a:pt x="10800" y="-286"/>
                    <a:pt x="6933" y="2115"/>
                  </a:cubicBezTo>
                  <a:cubicBezTo>
                    <a:pt x="4313" y="3781"/>
                    <a:pt x="2418" y="6363"/>
                    <a:pt x="1599" y="9354"/>
                  </a:cubicBezTo>
                  <a:cubicBezTo>
                    <a:pt x="1180" y="10782"/>
                    <a:pt x="894" y="12249"/>
                    <a:pt x="742" y="13735"/>
                  </a:cubicBezTo>
                  <a:lnTo>
                    <a:pt x="75" y="19164"/>
                  </a:lnTo>
                  <a:cubicBezTo>
                    <a:pt x="-68" y="19726"/>
                    <a:pt x="-68" y="20317"/>
                    <a:pt x="75" y="20879"/>
                  </a:cubicBezTo>
                  <a:cubicBezTo>
                    <a:pt x="294" y="21545"/>
                    <a:pt x="646" y="22165"/>
                    <a:pt x="1123" y="22688"/>
                  </a:cubicBezTo>
                  <a:cubicBezTo>
                    <a:pt x="2609" y="24451"/>
                    <a:pt x="4342" y="25994"/>
                    <a:pt x="6266" y="27261"/>
                  </a:cubicBezTo>
                  <a:cubicBezTo>
                    <a:pt x="7476" y="28061"/>
                    <a:pt x="8790" y="28708"/>
                    <a:pt x="10171" y="29166"/>
                  </a:cubicBezTo>
                  <a:cubicBezTo>
                    <a:pt x="12515" y="29870"/>
                    <a:pt x="14982" y="30070"/>
                    <a:pt x="17410" y="29737"/>
                  </a:cubicBezTo>
                  <a:cubicBezTo>
                    <a:pt x="22335" y="29766"/>
                    <a:pt x="27012" y="27594"/>
                    <a:pt x="30174" y="23832"/>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60480E70-C7D9-5F63-1B8D-3161D709DA9C}"/>
                </a:ext>
              </a:extLst>
            </p:cNvPr>
            <p:cNvSpPr/>
            <p:nvPr/>
          </p:nvSpPr>
          <p:spPr>
            <a:xfrm>
              <a:off x="5898996" y="2836806"/>
              <a:ext cx="30731" cy="30384"/>
            </a:xfrm>
            <a:custGeom>
              <a:avLst/>
              <a:gdLst>
                <a:gd name="connsiteX0" fmla="*/ 30664 w 30731"/>
                <a:gd name="connsiteY0" fmla="*/ 22675 h 30384"/>
                <a:gd name="connsiteX1" fmla="*/ 30664 w 30731"/>
                <a:gd name="connsiteY1" fmla="*/ 20961 h 30384"/>
                <a:gd name="connsiteX2" fmla="*/ 30664 w 30731"/>
                <a:gd name="connsiteY2" fmla="*/ 18294 h 30384"/>
                <a:gd name="connsiteX3" fmla="*/ 25711 w 30731"/>
                <a:gd name="connsiteY3" fmla="*/ 6006 h 30384"/>
                <a:gd name="connsiteX4" fmla="*/ 19043 w 30731"/>
                <a:gd name="connsiteY4" fmla="*/ 1149 h 30384"/>
                <a:gd name="connsiteX5" fmla="*/ 13805 w 30731"/>
                <a:gd name="connsiteY5" fmla="*/ -185 h 30384"/>
                <a:gd name="connsiteX6" fmla="*/ 9042 w 30731"/>
                <a:gd name="connsiteY6" fmla="*/ -185 h 30384"/>
                <a:gd name="connsiteX7" fmla="*/ 6566 w 30731"/>
                <a:gd name="connsiteY7" fmla="*/ 958 h 30384"/>
                <a:gd name="connsiteX8" fmla="*/ 1327 w 30731"/>
                <a:gd name="connsiteY8" fmla="*/ 7149 h 30384"/>
                <a:gd name="connsiteX9" fmla="*/ -7 w 30731"/>
                <a:gd name="connsiteY9" fmla="*/ 14865 h 30384"/>
                <a:gd name="connsiteX10" fmla="*/ 2756 w 30731"/>
                <a:gd name="connsiteY10" fmla="*/ 23342 h 30384"/>
                <a:gd name="connsiteX11" fmla="*/ 8566 w 30731"/>
                <a:gd name="connsiteY11" fmla="*/ 27247 h 30384"/>
                <a:gd name="connsiteX12" fmla="*/ 15424 w 30731"/>
                <a:gd name="connsiteY12" fmla="*/ 29343 h 30384"/>
                <a:gd name="connsiteX13" fmla="*/ 19234 w 30731"/>
                <a:gd name="connsiteY13" fmla="*/ 29914 h 30384"/>
                <a:gd name="connsiteX14" fmla="*/ 21806 w 30731"/>
                <a:gd name="connsiteY14" fmla="*/ 29914 h 30384"/>
                <a:gd name="connsiteX15" fmla="*/ 30664 w 30731"/>
                <a:gd name="connsiteY15" fmla="*/ 22675 h 3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731" h="30384">
                  <a:moveTo>
                    <a:pt x="30664" y="22675"/>
                  </a:moveTo>
                  <a:cubicBezTo>
                    <a:pt x="30711" y="22104"/>
                    <a:pt x="30711" y="21532"/>
                    <a:pt x="30664" y="20961"/>
                  </a:cubicBezTo>
                  <a:cubicBezTo>
                    <a:pt x="30711" y="20075"/>
                    <a:pt x="30711" y="19179"/>
                    <a:pt x="30664" y="18294"/>
                  </a:cubicBezTo>
                  <a:cubicBezTo>
                    <a:pt x="30540" y="13741"/>
                    <a:pt x="28778" y="9378"/>
                    <a:pt x="25711" y="6006"/>
                  </a:cubicBezTo>
                  <a:cubicBezTo>
                    <a:pt x="23911" y="3873"/>
                    <a:pt x="21625" y="2206"/>
                    <a:pt x="19043" y="1149"/>
                  </a:cubicBezTo>
                  <a:cubicBezTo>
                    <a:pt x="17367" y="453"/>
                    <a:pt x="15605" y="6"/>
                    <a:pt x="13805" y="-185"/>
                  </a:cubicBezTo>
                  <a:cubicBezTo>
                    <a:pt x="12233" y="-470"/>
                    <a:pt x="10614" y="-470"/>
                    <a:pt x="9042" y="-185"/>
                  </a:cubicBezTo>
                  <a:cubicBezTo>
                    <a:pt x="8175" y="101"/>
                    <a:pt x="7347" y="482"/>
                    <a:pt x="6566" y="958"/>
                  </a:cubicBezTo>
                  <a:cubicBezTo>
                    <a:pt x="4184" y="2397"/>
                    <a:pt x="2346" y="4568"/>
                    <a:pt x="1327" y="7149"/>
                  </a:cubicBezTo>
                  <a:cubicBezTo>
                    <a:pt x="308" y="9588"/>
                    <a:pt x="-149" y="12226"/>
                    <a:pt x="-7" y="14865"/>
                  </a:cubicBezTo>
                  <a:cubicBezTo>
                    <a:pt x="-178" y="17932"/>
                    <a:pt x="803" y="20961"/>
                    <a:pt x="2756" y="23342"/>
                  </a:cubicBezTo>
                  <a:cubicBezTo>
                    <a:pt x="4356" y="25085"/>
                    <a:pt x="6347" y="26428"/>
                    <a:pt x="8566" y="27247"/>
                  </a:cubicBezTo>
                  <a:cubicBezTo>
                    <a:pt x="10804" y="28085"/>
                    <a:pt x="13100" y="28790"/>
                    <a:pt x="15424" y="29343"/>
                  </a:cubicBezTo>
                  <a:cubicBezTo>
                    <a:pt x="16672" y="29667"/>
                    <a:pt x="17948" y="29857"/>
                    <a:pt x="19234" y="29914"/>
                  </a:cubicBezTo>
                  <a:cubicBezTo>
                    <a:pt x="20091" y="30009"/>
                    <a:pt x="20948" y="30009"/>
                    <a:pt x="21806" y="29914"/>
                  </a:cubicBezTo>
                  <a:cubicBezTo>
                    <a:pt x="25901" y="29400"/>
                    <a:pt x="29340" y="26590"/>
                    <a:pt x="30664" y="2267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85F7EA38-3830-5513-3A13-24C7753DD541}"/>
                </a:ext>
              </a:extLst>
            </p:cNvPr>
            <p:cNvSpPr/>
            <p:nvPr/>
          </p:nvSpPr>
          <p:spPr>
            <a:xfrm>
              <a:off x="6966489" y="3167548"/>
              <a:ext cx="13225" cy="8181"/>
            </a:xfrm>
            <a:custGeom>
              <a:avLst/>
              <a:gdLst>
                <a:gd name="connsiteX0" fmla="*/ 9588 w 13225"/>
                <a:gd name="connsiteY0" fmla="*/ 3592 h 8181"/>
                <a:gd name="connsiteX1" fmla="*/ 8540 w 13225"/>
                <a:gd name="connsiteY1" fmla="*/ 2640 h 8181"/>
                <a:gd name="connsiteX2" fmla="*/ 7969 w 13225"/>
                <a:gd name="connsiteY2" fmla="*/ 1591 h 8181"/>
                <a:gd name="connsiteX3" fmla="*/ 7493 w 13225"/>
                <a:gd name="connsiteY3" fmla="*/ 1591 h 8181"/>
                <a:gd name="connsiteX4" fmla="*/ 6254 w 13225"/>
                <a:gd name="connsiteY4" fmla="*/ 1020 h 8181"/>
                <a:gd name="connsiteX5" fmla="*/ 2444 w 13225"/>
                <a:gd name="connsiteY5" fmla="*/ 163 h 8181"/>
                <a:gd name="connsiteX6" fmla="*/ 1111 w 13225"/>
                <a:gd name="connsiteY6" fmla="*/ -313 h 8181"/>
                <a:gd name="connsiteX7" fmla="*/ -32 w 13225"/>
                <a:gd name="connsiteY7" fmla="*/ -313 h 8181"/>
                <a:gd name="connsiteX8" fmla="*/ -32 w 13225"/>
                <a:gd name="connsiteY8" fmla="*/ -313 h 8181"/>
                <a:gd name="connsiteX9" fmla="*/ -32 w 13225"/>
                <a:gd name="connsiteY9" fmla="*/ -313 h 8181"/>
                <a:gd name="connsiteX10" fmla="*/ -32 w 13225"/>
                <a:gd name="connsiteY10" fmla="*/ 830 h 8181"/>
                <a:gd name="connsiteX11" fmla="*/ -32 w 13225"/>
                <a:gd name="connsiteY11" fmla="*/ 1401 h 8181"/>
                <a:gd name="connsiteX12" fmla="*/ 920 w 13225"/>
                <a:gd name="connsiteY12" fmla="*/ 2830 h 8181"/>
                <a:gd name="connsiteX13" fmla="*/ 3016 w 13225"/>
                <a:gd name="connsiteY13" fmla="*/ 5211 h 8181"/>
                <a:gd name="connsiteX14" fmla="*/ 5683 w 13225"/>
                <a:gd name="connsiteY14" fmla="*/ 6925 h 8181"/>
                <a:gd name="connsiteX15" fmla="*/ 8064 w 13225"/>
                <a:gd name="connsiteY15" fmla="*/ 6925 h 8181"/>
                <a:gd name="connsiteX16" fmla="*/ 8064 w 13225"/>
                <a:gd name="connsiteY16" fmla="*/ 6925 h 8181"/>
                <a:gd name="connsiteX17" fmla="*/ 8731 w 13225"/>
                <a:gd name="connsiteY17" fmla="*/ 6925 h 8181"/>
                <a:gd name="connsiteX18" fmla="*/ 11303 w 13225"/>
                <a:gd name="connsiteY18" fmla="*/ 7783 h 8181"/>
                <a:gd name="connsiteX19" fmla="*/ 12445 w 13225"/>
                <a:gd name="connsiteY19" fmla="*/ 7783 h 8181"/>
                <a:gd name="connsiteX20" fmla="*/ 13017 w 13225"/>
                <a:gd name="connsiteY20" fmla="*/ 5402 h 8181"/>
                <a:gd name="connsiteX21" fmla="*/ 11303 w 13225"/>
                <a:gd name="connsiteY21" fmla="*/ 3687 h 8181"/>
                <a:gd name="connsiteX22" fmla="*/ 10064 w 13225"/>
                <a:gd name="connsiteY22" fmla="*/ 3687 h 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25" h="8181">
                  <a:moveTo>
                    <a:pt x="9588" y="3592"/>
                  </a:moveTo>
                  <a:cubicBezTo>
                    <a:pt x="9179" y="3354"/>
                    <a:pt x="8817" y="3030"/>
                    <a:pt x="8540" y="2640"/>
                  </a:cubicBezTo>
                  <a:cubicBezTo>
                    <a:pt x="8388" y="2268"/>
                    <a:pt x="8197" y="1925"/>
                    <a:pt x="7969" y="1591"/>
                  </a:cubicBezTo>
                  <a:lnTo>
                    <a:pt x="7493" y="1591"/>
                  </a:lnTo>
                  <a:cubicBezTo>
                    <a:pt x="7121" y="1325"/>
                    <a:pt x="6702" y="1134"/>
                    <a:pt x="6254" y="1020"/>
                  </a:cubicBezTo>
                  <a:cubicBezTo>
                    <a:pt x="4921" y="1020"/>
                    <a:pt x="3873" y="1020"/>
                    <a:pt x="2444" y="163"/>
                  </a:cubicBezTo>
                  <a:lnTo>
                    <a:pt x="1111" y="-313"/>
                  </a:lnTo>
                  <a:cubicBezTo>
                    <a:pt x="739" y="-428"/>
                    <a:pt x="339" y="-428"/>
                    <a:pt x="-32" y="-313"/>
                  </a:cubicBezTo>
                  <a:cubicBezTo>
                    <a:pt x="-32" y="-313"/>
                    <a:pt x="-32" y="-313"/>
                    <a:pt x="-32" y="-313"/>
                  </a:cubicBezTo>
                  <a:lnTo>
                    <a:pt x="-32" y="-313"/>
                  </a:lnTo>
                  <a:cubicBezTo>
                    <a:pt x="-32" y="258"/>
                    <a:pt x="-32" y="258"/>
                    <a:pt x="-32" y="830"/>
                  </a:cubicBezTo>
                  <a:lnTo>
                    <a:pt x="-32" y="1401"/>
                  </a:lnTo>
                  <a:cubicBezTo>
                    <a:pt x="349" y="1830"/>
                    <a:pt x="673" y="2316"/>
                    <a:pt x="920" y="2830"/>
                  </a:cubicBezTo>
                  <a:cubicBezTo>
                    <a:pt x="1511" y="3716"/>
                    <a:pt x="2216" y="4516"/>
                    <a:pt x="3016" y="5211"/>
                  </a:cubicBezTo>
                  <a:cubicBezTo>
                    <a:pt x="3806" y="5925"/>
                    <a:pt x="4702" y="6507"/>
                    <a:pt x="5683" y="6925"/>
                  </a:cubicBezTo>
                  <a:cubicBezTo>
                    <a:pt x="6635" y="6925"/>
                    <a:pt x="7683" y="7497"/>
                    <a:pt x="8064" y="6925"/>
                  </a:cubicBezTo>
                  <a:lnTo>
                    <a:pt x="8064" y="6925"/>
                  </a:lnTo>
                  <a:lnTo>
                    <a:pt x="8731" y="6925"/>
                  </a:lnTo>
                  <a:cubicBezTo>
                    <a:pt x="9540" y="7335"/>
                    <a:pt x="10407" y="7621"/>
                    <a:pt x="11303" y="7783"/>
                  </a:cubicBezTo>
                  <a:lnTo>
                    <a:pt x="12445" y="7783"/>
                  </a:lnTo>
                  <a:cubicBezTo>
                    <a:pt x="13160" y="7211"/>
                    <a:pt x="13388" y="6230"/>
                    <a:pt x="13017" y="5402"/>
                  </a:cubicBezTo>
                  <a:cubicBezTo>
                    <a:pt x="12693" y="4630"/>
                    <a:pt x="12074" y="4011"/>
                    <a:pt x="11303" y="3687"/>
                  </a:cubicBezTo>
                  <a:lnTo>
                    <a:pt x="10064" y="3687"/>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2817F12D-25BB-2216-F2A6-02AC84334AD6}"/>
                </a:ext>
              </a:extLst>
            </p:cNvPr>
            <p:cNvSpPr/>
            <p:nvPr/>
          </p:nvSpPr>
          <p:spPr>
            <a:xfrm>
              <a:off x="6874555" y="3151115"/>
              <a:ext cx="9542" cy="8427"/>
            </a:xfrm>
            <a:custGeom>
              <a:avLst/>
              <a:gdLst>
                <a:gd name="connsiteX0" fmla="*/ 8367 w 9542"/>
                <a:gd name="connsiteY0" fmla="*/ 4023 h 8427"/>
                <a:gd name="connsiteX1" fmla="*/ 8367 w 9542"/>
                <a:gd name="connsiteY1" fmla="*/ 2975 h 8427"/>
                <a:gd name="connsiteX2" fmla="*/ 9034 w 9542"/>
                <a:gd name="connsiteY2" fmla="*/ 2118 h 8427"/>
                <a:gd name="connsiteX3" fmla="*/ 8463 w 9542"/>
                <a:gd name="connsiteY3" fmla="*/ 1546 h 8427"/>
                <a:gd name="connsiteX4" fmla="*/ 5415 w 9542"/>
                <a:gd name="connsiteY4" fmla="*/ 308 h 8427"/>
                <a:gd name="connsiteX5" fmla="*/ 4653 w 9542"/>
                <a:gd name="connsiteY5" fmla="*/ -263 h 8427"/>
                <a:gd name="connsiteX6" fmla="*/ 3224 w 9542"/>
                <a:gd name="connsiteY6" fmla="*/ -263 h 8427"/>
                <a:gd name="connsiteX7" fmla="*/ 2557 w 9542"/>
                <a:gd name="connsiteY7" fmla="*/ -263 h 8427"/>
                <a:gd name="connsiteX8" fmla="*/ 2557 w 9542"/>
                <a:gd name="connsiteY8" fmla="*/ -263 h 8427"/>
                <a:gd name="connsiteX9" fmla="*/ 1128 w 9542"/>
                <a:gd name="connsiteY9" fmla="*/ 594 h 8427"/>
                <a:gd name="connsiteX10" fmla="*/ 462 w 9542"/>
                <a:gd name="connsiteY10" fmla="*/ 1927 h 8427"/>
                <a:gd name="connsiteX11" fmla="*/ -15 w 9542"/>
                <a:gd name="connsiteY11" fmla="*/ 4308 h 8427"/>
                <a:gd name="connsiteX12" fmla="*/ 747 w 9542"/>
                <a:gd name="connsiteY12" fmla="*/ 6214 h 8427"/>
                <a:gd name="connsiteX13" fmla="*/ 2748 w 9542"/>
                <a:gd name="connsiteY13" fmla="*/ 6785 h 8427"/>
                <a:gd name="connsiteX14" fmla="*/ 3319 w 9542"/>
                <a:gd name="connsiteY14" fmla="*/ 6785 h 8427"/>
                <a:gd name="connsiteX15" fmla="*/ 3319 w 9542"/>
                <a:gd name="connsiteY15" fmla="*/ 6785 h 8427"/>
                <a:gd name="connsiteX16" fmla="*/ 4748 w 9542"/>
                <a:gd name="connsiteY16" fmla="*/ 7928 h 8427"/>
                <a:gd name="connsiteX17" fmla="*/ 5986 w 9542"/>
                <a:gd name="connsiteY17" fmla="*/ 7928 h 8427"/>
                <a:gd name="connsiteX18" fmla="*/ 9129 w 9542"/>
                <a:gd name="connsiteY18" fmla="*/ 6023 h 8427"/>
                <a:gd name="connsiteX19" fmla="*/ 9129 w 9542"/>
                <a:gd name="connsiteY19" fmla="*/ 4214 h 8427"/>
                <a:gd name="connsiteX20" fmla="*/ 8367 w 9542"/>
                <a:gd name="connsiteY20" fmla="*/ 3737 h 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42" h="8427">
                  <a:moveTo>
                    <a:pt x="8367" y="4023"/>
                  </a:moveTo>
                  <a:cubicBezTo>
                    <a:pt x="8177" y="3699"/>
                    <a:pt x="8177" y="3299"/>
                    <a:pt x="8367" y="2975"/>
                  </a:cubicBezTo>
                  <a:lnTo>
                    <a:pt x="9034" y="2118"/>
                  </a:lnTo>
                  <a:cubicBezTo>
                    <a:pt x="8920" y="1861"/>
                    <a:pt x="8720" y="1661"/>
                    <a:pt x="8463" y="1546"/>
                  </a:cubicBezTo>
                  <a:cubicBezTo>
                    <a:pt x="7510" y="975"/>
                    <a:pt x="6367" y="880"/>
                    <a:pt x="5415" y="308"/>
                  </a:cubicBezTo>
                  <a:cubicBezTo>
                    <a:pt x="5224" y="41"/>
                    <a:pt x="4958" y="-159"/>
                    <a:pt x="4653" y="-263"/>
                  </a:cubicBezTo>
                  <a:cubicBezTo>
                    <a:pt x="4195" y="-444"/>
                    <a:pt x="3681" y="-444"/>
                    <a:pt x="3224" y="-263"/>
                  </a:cubicBezTo>
                  <a:cubicBezTo>
                    <a:pt x="3224" y="-263"/>
                    <a:pt x="2652" y="-263"/>
                    <a:pt x="2557" y="-263"/>
                  </a:cubicBezTo>
                  <a:cubicBezTo>
                    <a:pt x="2462" y="-263"/>
                    <a:pt x="2557" y="-263"/>
                    <a:pt x="2557" y="-263"/>
                  </a:cubicBezTo>
                  <a:cubicBezTo>
                    <a:pt x="2557" y="-263"/>
                    <a:pt x="1414" y="-263"/>
                    <a:pt x="1128" y="594"/>
                  </a:cubicBezTo>
                  <a:cubicBezTo>
                    <a:pt x="948" y="1060"/>
                    <a:pt x="719" y="1499"/>
                    <a:pt x="462" y="1927"/>
                  </a:cubicBezTo>
                  <a:cubicBezTo>
                    <a:pt x="81" y="2661"/>
                    <a:pt x="-91" y="3489"/>
                    <a:pt x="-15" y="4308"/>
                  </a:cubicBezTo>
                  <a:cubicBezTo>
                    <a:pt x="52" y="5004"/>
                    <a:pt x="319" y="5661"/>
                    <a:pt x="747" y="6214"/>
                  </a:cubicBezTo>
                  <a:cubicBezTo>
                    <a:pt x="1271" y="6728"/>
                    <a:pt x="2024" y="6947"/>
                    <a:pt x="2748" y="6785"/>
                  </a:cubicBezTo>
                  <a:lnTo>
                    <a:pt x="3319" y="6785"/>
                  </a:lnTo>
                  <a:cubicBezTo>
                    <a:pt x="3319" y="6785"/>
                    <a:pt x="3319" y="6785"/>
                    <a:pt x="3319" y="6785"/>
                  </a:cubicBezTo>
                  <a:cubicBezTo>
                    <a:pt x="3710" y="7271"/>
                    <a:pt x="4195" y="7662"/>
                    <a:pt x="4748" y="7928"/>
                  </a:cubicBezTo>
                  <a:cubicBezTo>
                    <a:pt x="5148" y="8062"/>
                    <a:pt x="5586" y="8062"/>
                    <a:pt x="5986" y="7928"/>
                  </a:cubicBezTo>
                  <a:cubicBezTo>
                    <a:pt x="7205" y="7633"/>
                    <a:pt x="8310" y="6976"/>
                    <a:pt x="9129" y="6023"/>
                  </a:cubicBezTo>
                  <a:cubicBezTo>
                    <a:pt x="9129" y="6023"/>
                    <a:pt x="9987" y="4880"/>
                    <a:pt x="9129" y="4214"/>
                  </a:cubicBezTo>
                  <a:lnTo>
                    <a:pt x="8367" y="3737"/>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63" name="Freeform: Shape 162">
              <a:extLst>
                <a:ext uri="{FF2B5EF4-FFF2-40B4-BE49-F238E27FC236}">
                  <a16:creationId xmlns:a16="http://schemas.microsoft.com/office/drawing/2014/main" xmlns="" id="{08DFB3A5-4794-8E61-DCF8-BC7986956A13}"/>
                </a:ext>
              </a:extLst>
            </p:cNvPr>
            <p:cNvSpPr/>
            <p:nvPr/>
          </p:nvSpPr>
          <p:spPr>
            <a:xfrm>
              <a:off x="6789418" y="3130093"/>
              <a:ext cx="9759" cy="8465"/>
            </a:xfrm>
            <a:custGeom>
              <a:avLst/>
              <a:gdLst>
                <a:gd name="connsiteX0" fmla="*/ 8446 w 9759"/>
                <a:gd name="connsiteY0" fmla="*/ 4376 h 8465"/>
                <a:gd name="connsiteX1" fmla="*/ 8446 w 9759"/>
                <a:gd name="connsiteY1" fmla="*/ 3327 h 8465"/>
                <a:gd name="connsiteX2" fmla="*/ 9113 w 9759"/>
                <a:gd name="connsiteY2" fmla="*/ 2470 h 8465"/>
                <a:gd name="connsiteX3" fmla="*/ 8637 w 9759"/>
                <a:gd name="connsiteY3" fmla="*/ 1804 h 8465"/>
                <a:gd name="connsiteX4" fmla="*/ 5684 w 9759"/>
                <a:gd name="connsiteY4" fmla="*/ 279 h 8465"/>
                <a:gd name="connsiteX5" fmla="*/ 4922 w 9759"/>
                <a:gd name="connsiteY5" fmla="*/ -292 h 8465"/>
                <a:gd name="connsiteX6" fmla="*/ 3493 w 9759"/>
                <a:gd name="connsiteY6" fmla="*/ -292 h 8465"/>
                <a:gd name="connsiteX7" fmla="*/ 2826 w 9759"/>
                <a:gd name="connsiteY7" fmla="*/ -292 h 8465"/>
                <a:gd name="connsiteX8" fmla="*/ 2826 w 9759"/>
                <a:gd name="connsiteY8" fmla="*/ -292 h 8465"/>
                <a:gd name="connsiteX9" fmla="*/ 1397 w 9759"/>
                <a:gd name="connsiteY9" fmla="*/ 470 h 8465"/>
                <a:gd name="connsiteX10" fmla="*/ 1397 w 9759"/>
                <a:gd name="connsiteY10" fmla="*/ 470 h 8465"/>
                <a:gd name="connsiteX11" fmla="*/ 636 w 9759"/>
                <a:gd name="connsiteY11" fmla="*/ 1804 h 8465"/>
                <a:gd name="connsiteX12" fmla="*/ -31 w 9759"/>
                <a:gd name="connsiteY12" fmla="*/ 4090 h 8465"/>
                <a:gd name="connsiteX13" fmla="*/ 636 w 9759"/>
                <a:gd name="connsiteY13" fmla="*/ 5995 h 8465"/>
                <a:gd name="connsiteX14" fmla="*/ 2540 w 9759"/>
                <a:gd name="connsiteY14" fmla="*/ 6757 h 8465"/>
                <a:gd name="connsiteX15" fmla="*/ 3207 w 9759"/>
                <a:gd name="connsiteY15" fmla="*/ 6757 h 8465"/>
                <a:gd name="connsiteX16" fmla="*/ 3207 w 9759"/>
                <a:gd name="connsiteY16" fmla="*/ 6757 h 8465"/>
                <a:gd name="connsiteX17" fmla="*/ 4636 w 9759"/>
                <a:gd name="connsiteY17" fmla="*/ 7995 h 8465"/>
                <a:gd name="connsiteX18" fmla="*/ 5779 w 9759"/>
                <a:gd name="connsiteY18" fmla="*/ 7995 h 8465"/>
                <a:gd name="connsiteX19" fmla="*/ 9018 w 9759"/>
                <a:gd name="connsiteY19" fmla="*/ 6375 h 8465"/>
                <a:gd name="connsiteX20" fmla="*/ 9589 w 9759"/>
                <a:gd name="connsiteY20" fmla="*/ 4661 h 8465"/>
                <a:gd name="connsiteX21" fmla="*/ 8827 w 9759"/>
                <a:gd name="connsiteY21" fmla="*/ 3994 h 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59" h="8465">
                  <a:moveTo>
                    <a:pt x="8446" y="4376"/>
                  </a:moveTo>
                  <a:cubicBezTo>
                    <a:pt x="8255" y="4052"/>
                    <a:pt x="8255" y="3651"/>
                    <a:pt x="8446" y="3327"/>
                  </a:cubicBezTo>
                  <a:lnTo>
                    <a:pt x="9113" y="2470"/>
                  </a:lnTo>
                  <a:cubicBezTo>
                    <a:pt x="9113" y="2470"/>
                    <a:pt x="9113" y="2470"/>
                    <a:pt x="8637" y="1804"/>
                  </a:cubicBezTo>
                  <a:cubicBezTo>
                    <a:pt x="7608" y="1394"/>
                    <a:pt x="6617" y="880"/>
                    <a:pt x="5684" y="279"/>
                  </a:cubicBezTo>
                  <a:lnTo>
                    <a:pt x="4922" y="-292"/>
                  </a:lnTo>
                  <a:cubicBezTo>
                    <a:pt x="4455" y="-435"/>
                    <a:pt x="3960" y="-435"/>
                    <a:pt x="3493" y="-292"/>
                  </a:cubicBezTo>
                  <a:cubicBezTo>
                    <a:pt x="3283" y="-397"/>
                    <a:pt x="3036" y="-397"/>
                    <a:pt x="2826" y="-292"/>
                  </a:cubicBezTo>
                  <a:lnTo>
                    <a:pt x="2826" y="-292"/>
                  </a:lnTo>
                  <a:cubicBezTo>
                    <a:pt x="2826" y="185"/>
                    <a:pt x="1683" y="-292"/>
                    <a:pt x="1397" y="470"/>
                  </a:cubicBezTo>
                  <a:cubicBezTo>
                    <a:pt x="1112" y="1232"/>
                    <a:pt x="1397" y="470"/>
                    <a:pt x="1397" y="470"/>
                  </a:cubicBezTo>
                  <a:cubicBezTo>
                    <a:pt x="1397" y="470"/>
                    <a:pt x="826" y="1327"/>
                    <a:pt x="636" y="1804"/>
                  </a:cubicBezTo>
                  <a:cubicBezTo>
                    <a:pt x="188" y="2480"/>
                    <a:pt x="-50" y="3280"/>
                    <a:pt x="-31" y="4090"/>
                  </a:cubicBezTo>
                  <a:cubicBezTo>
                    <a:pt x="-41" y="4785"/>
                    <a:pt x="198" y="5461"/>
                    <a:pt x="636" y="5995"/>
                  </a:cubicBezTo>
                  <a:cubicBezTo>
                    <a:pt x="1131" y="6509"/>
                    <a:pt x="1826" y="6795"/>
                    <a:pt x="2540" y="6757"/>
                  </a:cubicBezTo>
                  <a:cubicBezTo>
                    <a:pt x="2750" y="6671"/>
                    <a:pt x="2998" y="6671"/>
                    <a:pt x="3207" y="6757"/>
                  </a:cubicBezTo>
                  <a:lnTo>
                    <a:pt x="3207" y="6757"/>
                  </a:lnTo>
                  <a:cubicBezTo>
                    <a:pt x="3569" y="7290"/>
                    <a:pt x="4055" y="7718"/>
                    <a:pt x="4636" y="7995"/>
                  </a:cubicBezTo>
                  <a:cubicBezTo>
                    <a:pt x="5007" y="8090"/>
                    <a:pt x="5408" y="8090"/>
                    <a:pt x="5779" y="7995"/>
                  </a:cubicBezTo>
                  <a:cubicBezTo>
                    <a:pt x="7008" y="7814"/>
                    <a:pt x="8141" y="7242"/>
                    <a:pt x="9018" y="6375"/>
                  </a:cubicBezTo>
                  <a:cubicBezTo>
                    <a:pt x="9494" y="5899"/>
                    <a:pt x="9970" y="5232"/>
                    <a:pt x="9589" y="4661"/>
                  </a:cubicBezTo>
                  <a:cubicBezTo>
                    <a:pt x="9380" y="4394"/>
                    <a:pt x="9122" y="4166"/>
                    <a:pt x="8827" y="399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8272F72F-F2E2-C65A-858D-BD965AC8A200}"/>
                </a:ext>
              </a:extLst>
            </p:cNvPr>
            <p:cNvSpPr/>
            <p:nvPr/>
          </p:nvSpPr>
          <p:spPr>
            <a:xfrm>
              <a:off x="6708926" y="3110765"/>
              <a:ext cx="9621" cy="8291"/>
            </a:xfrm>
            <a:custGeom>
              <a:avLst/>
              <a:gdLst>
                <a:gd name="connsiteX0" fmla="*/ 8452 w 9621"/>
                <a:gd name="connsiteY0" fmla="*/ 4844 h 8291"/>
                <a:gd name="connsiteX1" fmla="*/ 8452 w 9621"/>
                <a:gd name="connsiteY1" fmla="*/ 3796 h 8291"/>
                <a:gd name="connsiteX2" fmla="*/ 9214 w 9621"/>
                <a:gd name="connsiteY2" fmla="*/ 3034 h 8291"/>
                <a:gd name="connsiteX3" fmla="*/ 9214 w 9621"/>
                <a:gd name="connsiteY3" fmla="*/ 2558 h 8291"/>
                <a:gd name="connsiteX4" fmla="*/ 8737 w 9621"/>
                <a:gd name="connsiteY4" fmla="*/ 1891 h 8291"/>
                <a:gd name="connsiteX5" fmla="*/ 5880 w 9621"/>
                <a:gd name="connsiteY5" fmla="*/ 368 h 8291"/>
                <a:gd name="connsiteX6" fmla="*/ 5118 w 9621"/>
                <a:gd name="connsiteY6" fmla="*/ -299 h 8291"/>
                <a:gd name="connsiteX7" fmla="*/ 3689 w 9621"/>
                <a:gd name="connsiteY7" fmla="*/ -299 h 8291"/>
                <a:gd name="connsiteX8" fmla="*/ 3022 w 9621"/>
                <a:gd name="connsiteY8" fmla="*/ -299 h 8291"/>
                <a:gd name="connsiteX9" fmla="*/ 3022 w 9621"/>
                <a:gd name="connsiteY9" fmla="*/ -299 h 8291"/>
                <a:gd name="connsiteX10" fmla="*/ 1498 w 9621"/>
                <a:gd name="connsiteY10" fmla="*/ 368 h 8291"/>
                <a:gd name="connsiteX11" fmla="*/ 641 w 9621"/>
                <a:gd name="connsiteY11" fmla="*/ 1606 h 8291"/>
                <a:gd name="connsiteX12" fmla="*/ -26 w 9621"/>
                <a:gd name="connsiteY12" fmla="*/ 3892 h 8291"/>
                <a:gd name="connsiteX13" fmla="*/ 546 w 9621"/>
                <a:gd name="connsiteY13" fmla="*/ 5797 h 8291"/>
                <a:gd name="connsiteX14" fmla="*/ 2356 w 9621"/>
                <a:gd name="connsiteY14" fmla="*/ 6559 h 8291"/>
                <a:gd name="connsiteX15" fmla="*/ 3022 w 9621"/>
                <a:gd name="connsiteY15" fmla="*/ 6559 h 8291"/>
                <a:gd name="connsiteX16" fmla="*/ 3022 w 9621"/>
                <a:gd name="connsiteY16" fmla="*/ 6559 h 8291"/>
                <a:gd name="connsiteX17" fmla="*/ 4356 w 9621"/>
                <a:gd name="connsiteY17" fmla="*/ 7892 h 8291"/>
                <a:gd name="connsiteX18" fmla="*/ 5499 w 9621"/>
                <a:gd name="connsiteY18" fmla="*/ 7892 h 8291"/>
                <a:gd name="connsiteX19" fmla="*/ 8928 w 9621"/>
                <a:gd name="connsiteY19" fmla="*/ 6464 h 8291"/>
                <a:gd name="connsiteX20" fmla="*/ 9499 w 9621"/>
                <a:gd name="connsiteY20" fmla="*/ 4749 h 8291"/>
                <a:gd name="connsiteX21" fmla="*/ 8737 w 9621"/>
                <a:gd name="connsiteY21" fmla="*/ 4083 h 8291"/>
                <a:gd name="connsiteX22" fmla="*/ 8452 w 9621"/>
                <a:gd name="connsiteY22" fmla="*/ 4844 h 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21" h="8291">
                  <a:moveTo>
                    <a:pt x="8452" y="4844"/>
                  </a:moveTo>
                  <a:cubicBezTo>
                    <a:pt x="8309" y="4511"/>
                    <a:pt x="8309" y="4130"/>
                    <a:pt x="8452" y="3796"/>
                  </a:cubicBezTo>
                  <a:lnTo>
                    <a:pt x="9214" y="3034"/>
                  </a:lnTo>
                  <a:cubicBezTo>
                    <a:pt x="9214" y="3034"/>
                    <a:pt x="9214" y="3034"/>
                    <a:pt x="9214" y="2558"/>
                  </a:cubicBezTo>
                  <a:cubicBezTo>
                    <a:pt x="9214" y="2082"/>
                    <a:pt x="9214" y="2558"/>
                    <a:pt x="8737" y="1891"/>
                  </a:cubicBezTo>
                  <a:cubicBezTo>
                    <a:pt x="7756" y="1444"/>
                    <a:pt x="6804" y="929"/>
                    <a:pt x="5880" y="368"/>
                  </a:cubicBezTo>
                  <a:lnTo>
                    <a:pt x="5118" y="-299"/>
                  </a:lnTo>
                  <a:cubicBezTo>
                    <a:pt x="4651" y="-432"/>
                    <a:pt x="4156" y="-432"/>
                    <a:pt x="3689" y="-299"/>
                  </a:cubicBezTo>
                  <a:cubicBezTo>
                    <a:pt x="3689" y="-299"/>
                    <a:pt x="3118" y="-299"/>
                    <a:pt x="3022" y="-299"/>
                  </a:cubicBezTo>
                  <a:lnTo>
                    <a:pt x="3022" y="-299"/>
                  </a:lnTo>
                  <a:cubicBezTo>
                    <a:pt x="3022" y="177"/>
                    <a:pt x="1784" y="-299"/>
                    <a:pt x="1498" y="368"/>
                  </a:cubicBezTo>
                  <a:cubicBezTo>
                    <a:pt x="1270" y="815"/>
                    <a:pt x="984" y="1234"/>
                    <a:pt x="641" y="1606"/>
                  </a:cubicBezTo>
                  <a:cubicBezTo>
                    <a:pt x="194" y="2282"/>
                    <a:pt x="-45" y="3082"/>
                    <a:pt x="-26" y="3892"/>
                  </a:cubicBezTo>
                  <a:cubicBezTo>
                    <a:pt x="-73" y="4578"/>
                    <a:pt x="137" y="5254"/>
                    <a:pt x="546" y="5797"/>
                  </a:cubicBezTo>
                  <a:cubicBezTo>
                    <a:pt x="984" y="6340"/>
                    <a:pt x="1660" y="6625"/>
                    <a:pt x="2356" y="6559"/>
                  </a:cubicBezTo>
                  <a:lnTo>
                    <a:pt x="3022" y="6559"/>
                  </a:lnTo>
                  <a:lnTo>
                    <a:pt x="3022" y="6559"/>
                  </a:lnTo>
                  <a:cubicBezTo>
                    <a:pt x="3337" y="7111"/>
                    <a:pt x="3803" y="7568"/>
                    <a:pt x="4356" y="7892"/>
                  </a:cubicBezTo>
                  <a:lnTo>
                    <a:pt x="5499" y="7892"/>
                  </a:lnTo>
                  <a:cubicBezTo>
                    <a:pt x="6747" y="7740"/>
                    <a:pt x="7938" y="7245"/>
                    <a:pt x="8928" y="6464"/>
                  </a:cubicBezTo>
                  <a:cubicBezTo>
                    <a:pt x="8928" y="5987"/>
                    <a:pt x="9880" y="5416"/>
                    <a:pt x="9499" y="4749"/>
                  </a:cubicBezTo>
                  <a:cubicBezTo>
                    <a:pt x="9290" y="4483"/>
                    <a:pt x="9033" y="4253"/>
                    <a:pt x="8737" y="4083"/>
                  </a:cubicBezTo>
                  <a:cubicBezTo>
                    <a:pt x="8737" y="4083"/>
                    <a:pt x="8452" y="4844"/>
                    <a:pt x="8452" y="484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2D2F78EE-5DC1-BE6F-25B9-3403E743A4E9}"/>
                </a:ext>
              </a:extLst>
            </p:cNvPr>
            <p:cNvSpPr/>
            <p:nvPr/>
          </p:nvSpPr>
          <p:spPr>
            <a:xfrm>
              <a:off x="6612595" y="3070378"/>
              <a:ext cx="9213" cy="8260"/>
            </a:xfrm>
            <a:custGeom>
              <a:avLst/>
              <a:gdLst>
                <a:gd name="connsiteX0" fmla="*/ 8200 w 9213"/>
                <a:gd name="connsiteY0" fmla="*/ 4464 h 8260"/>
                <a:gd name="connsiteX1" fmla="*/ 8200 w 9213"/>
                <a:gd name="connsiteY1" fmla="*/ 3416 h 8260"/>
                <a:gd name="connsiteX2" fmla="*/ 8866 w 9213"/>
                <a:gd name="connsiteY2" fmla="*/ 2654 h 8260"/>
                <a:gd name="connsiteX3" fmla="*/ 8866 w 9213"/>
                <a:gd name="connsiteY3" fmla="*/ 1987 h 8260"/>
                <a:gd name="connsiteX4" fmla="*/ 6009 w 9213"/>
                <a:gd name="connsiteY4" fmla="*/ 368 h 8260"/>
                <a:gd name="connsiteX5" fmla="*/ 5342 w 9213"/>
                <a:gd name="connsiteY5" fmla="*/ -299 h 8260"/>
                <a:gd name="connsiteX6" fmla="*/ 3914 w 9213"/>
                <a:gd name="connsiteY6" fmla="*/ -299 h 8260"/>
                <a:gd name="connsiteX7" fmla="*/ 3247 w 9213"/>
                <a:gd name="connsiteY7" fmla="*/ -299 h 8260"/>
                <a:gd name="connsiteX8" fmla="*/ 3247 w 9213"/>
                <a:gd name="connsiteY8" fmla="*/ -299 h 8260"/>
                <a:gd name="connsiteX9" fmla="*/ 1723 w 9213"/>
                <a:gd name="connsiteY9" fmla="*/ -299 h 8260"/>
                <a:gd name="connsiteX10" fmla="*/ 1723 w 9213"/>
                <a:gd name="connsiteY10" fmla="*/ 177 h 8260"/>
                <a:gd name="connsiteX11" fmla="*/ 865 w 9213"/>
                <a:gd name="connsiteY11" fmla="*/ 1416 h 8260"/>
                <a:gd name="connsiteX12" fmla="*/ 104 w 9213"/>
                <a:gd name="connsiteY12" fmla="*/ 3606 h 8260"/>
                <a:gd name="connsiteX13" fmla="*/ 104 w 9213"/>
                <a:gd name="connsiteY13" fmla="*/ 5511 h 8260"/>
                <a:gd name="connsiteX14" fmla="*/ 1913 w 9213"/>
                <a:gd name="connsiteY14" fmla="*/ 6369 h 8260"/>
                <a:gd name="connsiteX15" fmla="*/ 2580 w 9213"/>
                <a:gd name="connsiteY15" fmla="*/ 6369 h 8260"/>
                <a:gd name="connsiteX16" fmla="*/ 2580 w 9213"/>
                <a:gd name="connsiteY16" fmla="*/ 6369 h 8260"/>
                <a:gd name="connsiteX17" fmla="*/ 3818 w 9213"/>
                <a:gd name="connsiteY17" fmla="*/ 7797 h 8260"/>
                <a:gd name="connsiteX18" fmla="*/ 4961 w 9213"/>
                <a:gd name="connsiteY18" fmla="*/ 7797 h 8260"/>
                <a:gd name="connsiteX19" fmla="*/ 8390 w 9213"/>
                <a:gd name="connsiteY19" fmla="*/ 6559 h 8260"/>
                <a:gd name="connsiteX20" fmla="*/ 9057 w 9213"/>
                <a:gd name="connsiteY20" fmla="*/ 4845 h 8260"/>
                <a:gd name="connsiteX21" fmla="*/ 8390 w 9213"/>
                <a:gd name="connsiteY21" fmla="*/ 4273 h 8260"/>
                <a:gd name="connsiteX22" fmla="*/ 8200 w 9213"/>
                <a:gd name="connsiteY22" fmla="*/ 4464 h 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13" h="8260">
                  <a:moveTo>
                    <a:pt x="8200" y="4464"/>
                  </a:moveTo>
                  <a:cubicBezTo>
                    <a:pt x="8009" y="4140"/>
                    <a:pt x="8009" y="3740"/>
                    <a:pt x="8200" y="3416"/>
                  </a:cubicBezTo>
                  <a:lnTo>
                    <a:pt x="8866" y="2654"/>
                  </a:lnTo>
                  <a:cubicBezTo>
                    <a:pt x="8924" y="2435"/>
                    <a:pt x="8924" y="2206"/>
                    <a:pt x="8866" y="1987"/>
                  </a:cubicBezTo>
                  <a:cubicBezTo>
                    <a:pt x="8009" y="1320"/>
                    <a:pt x="6771" y="1035"/>
                    <a:pt x="6009" y="368"/>
                  </a:cubicBezTo>
                  <a:cubicBezTo>
                    <a:pt x="5866" y="82"/>
                    <a:pt x="5628" y="-156"/>
                    <a:pt x="5342" y="-299"/>
                  </a:cubicBezTo>
                  <a:cubicBezTo>
                    <a:pt x="4875" y="-432"/>
                    <a:pt x="4380" y="-432"/>
                    <a:pt x="3914" y="-299"/>
                  </a:cubicBezTo>
                  <a:lnTo>
                    <a:pt x="3247" y="-299"/>
                  </a:lnTo>
                  <a:lnTo>
                    <a:pt x="3247" y="-299"/>
                  </a:lnTo>
                  <a:cubicBezTo>
                    <a:pt x="3247" y="-299"/>
                    <a:pt x="2104" y="-299"/>
                    <a:pt x="1723" y="-299"/>
                  </a:cubicBezTo>
                  <a:lnTo>
                    <a:pt x="1723" y="177"/>
                  </a:lnTo>
                  <a:cubicBezTo>
                    <a:pt x="1494" y="625"/>
                    <a:pt x="1208" y="1044"/>
                    <a:pt x="865" y="1416"/>
                  </a:cubicBezTo>
                  <a:cubicBezTo>
                    <a:pt x="389" y="2044"/>
                    <a:pt x="122" y="2816"/>
                    <a:pt x="104" y="3606"/>
                  </a:cubicBezTo>
                  <a:cubicBezTo>
                    <a:pt x="-78" y="4225"/>
                    <a:pt x="-78" y="4892"/>
                    <a:pt x="104" y="5511"/>
                  </a:cubicBezTo>
                  <a:cubicBezTo>
                    <a:pt x="513" y="6102"/>
                    <a:pt x="1199" y="6426"/>
                    <a:pt x="1913" y="6369"/>
                  </a:cubicBezTo>
                  <a:lnTo>
                    <a:pt x="2580" y="6369"/>
                  </a:lnTo>
                  <a:lnTo>
                    <a:pt x="2580" y="6369"/>
                  </a:lnTo>
                  <a:cubicBezTo>
                    <a:pt x="2885" y="6930"/>
                    <a:pt x="3304" y="7416"/>
                    <a:pt x="3818" y="7797"/>
                  </a:cubicBezTo>
                  <a:cubicBezTo>
                    <a:pt x="4190" y="7883"/>
                    <a:pt x="4580" y="7883"/>
                    <a:pt x="4961" y="7797"/>
                  </a:cubicBezTo>
                  <a:cubicBezTo>
                    <a:pt x="6209" y="7750"/>
                    <a:pt x="7400" y="7321"/>
                    <a:pt x="8390" y="6559"/>
                  </a:cubicBezTo>
                  <a:cubicBezTo>
                    <a:pt x="8866" y="6083"/>
                    <a:pt x="9438" y="5511"/>
                    <a:pt x="9057" y="4845"/>
                  </a:cubicBezTo>
                  <a:lnTo>
                    <a:pt x="8390" y="4273"/>
                  </a:lnTo>
                  <a:cubicBezTo>
                    <a:pt x="8390" y="4273"/>
                    <a:pt x="8295" y="4464"/>
                    <a:pt x="8200" y="446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CB1D3B5A-6586-86C1-4B64-58A9993DB526}"/>
                </a:ext>
              </a:extLst>
            </p:cNvPr>
            <p:cNvSpPr/>
            <p:nvPr/>
          </p:nvSpPr>
          <p:spPr>
            <a:xfrm>
              <a:off x="6547225" y="3042273"/>
              <a:ext cx="9242" cy="8363"/>
            </a:xfrm>
            <a:custGeom>
              <a:avLst/>
              <a:gdLst>
                <a:gd name="connsiteX0" fmla="*/ 8228 w 9242"/>
                <a:gd name="connsiteY0" fmla="*/ 4471 h 8363"/>
                <a:gd name="connsiteX1" fmla="*/ 8228 w 9242"/>
                <a:gd name="connsiteY1" fmla="*/ 3518 h 8363"/>
                <a:gd name="connsiteX2" fmla="*/ 8990 w 9242"/>
                <a:gd name="connsiteY2" fmla="*/ 2852 h 8363"/>
                <a:gd name="connsiteX3" fmla="*/ 8990 w 9242"/>
                <a:gd name="connsiteY3" fmla="*/ 2852 h 8363"/>
                <a:gd name="connsiteX4" fmla="*/ 8990 w 9242"/>
                <a:gd name="connsiteY4" fmla="*/ 2089 h 8363"/>
                <a:gd name="connsiteX5" fmla="*/ 6228 w 9242"/>
                <a:gd name="connsiteY5" fmla="*/ 375 h 8363"/>
                <a:gd name="connsiteX6" fmla="*/ 5466 w 9242"/>
                <a:gd name="connsiteY6" fmla="*/ -292 h 8363"/>
                <a:gd name="connsiteX7" fmla="*/ 4037 w 9242"/>
                <a:gd name="connsiteY7" fmla="*/ -292 h 8363"/>
                <a:gd name="connsiteX8" fmla="*/ 3370 w 9242"/>
                <a:gd name="connsiteY8" fmla="*/ -292 h 8363"/>
                <a:gd name="connsiteX9" fmla="*/ 3370 w 9242"/>
                <a:gd name="connsiteY9" fmla="*/ -292 h 8363"/>
                <a:gd name="connsiteX10" fmla="*/ 1846 w 9242"/>
                <a:gd name="connsiteY10" fmla="*/ 280 h 8363"/>
                <a:gd name="connsiteX11" fmla="*/ 1846 w 9242"/>
                <a:gd name="connsiteY11" fmla="*/ 280 h 8363"/>
                <a:gd name="connsiteX12" fmla="*/ 894 w 9242"/>
                <a:gd name="connsiteY12" fmla="*/ 1518 h 8363"/>
                <a:gd name="connsiteX13" fmla="*/ 132 w 9242"/>
                <a:gd name="connsiteY13" fmla="*/ 3709 h 8363"/>
                <a:gd name="connsiteX14" fmla="*/ 132 w 9242"/>
                <a:gd name="connsiteY14" fmla="*/ 5518 h 8363"/>
                <a:gd name="connsiteX15" fmla="*/ 1942 w 9242"/>
                <a:gd name="connsiteY15" fmla="*/ 6471 h 8363"/>
                <a:gd name="connsiteX16" fmla="*/ 2608 w 9242"/>
                <a:gd name="connsiteY16" fmla="*/ 6471 h 8363"/>
                <a:gd name="connsiteX17" fmla="*/ 2608 w 9242"/>
                <a:gd name="connsiteY17" fmla="*/ 6471 h 8363"/>
                <a:gd name="connsiteX18" fmla="*/ 3847 w 9242"/>
                <a:gd name="connsiteY18" fmla="*/ 7900 h 8363"/>
                <a:gd name="connsiteX19" fmla="*/ 4990 w 9242"/>
                <a:gd name="connsiteY19" fmla="*/ 7900 h 8363"/>
                <a:gd name="connsiteX20" fmla="*/ 8419 w 9242"/>
                <a:gd name="connsiteY20" fmla="*/ 6661 h 8363"/>
                <a:gd name="connsiteX21" fmla="*/ 9085 w 9242"/>
                <a:gd name="connsiteY21" fmla="*/ 5042 h 8363"/>
                <a:gd name="connsiteX22" fmla="*/ 8419 w 9242"/>
                <a:gd name="connsiteY22" fmla="*/ 4471 h 8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42" h="8363">
                  <a:moveTo>
                    <a:pt x="8228" y="4471"/>
                  </a:moveTo>
                  <a:cubicBezTo>
                    <a:pt x="8104" y="4166"/>
                    <a:pt x="8104" y="3823"/>
                    <a:pt x="8228" y="3518"/>
                  </a:cubicBezTo>
                  <a:lnTo>
                    <a:pt x="8990" y="2852"/>
                  </a:lnTo>
                  <a:lnTo>
                    <a:pt x="8990" y="2852"/>
                  </a:lnTo>
                  <a:cubicBezTo>
                    <a:pt x="9076" y="2604"/>
                    <a:pt x="9076" y="2337"/>
                    <a:pt x="8990" y="2089"/>
                  </a:cubicBezTo>
                  <a:cubicBezTo>
                    <a:pt x="8038" y="1575"/>
                    <a:pt x="7114" y="1004"/>
                    <a:pt x="6228" y="375"/>
                  </a:cubicBezTo>
                  <a:lnTo>
                    <a:pt x="5466" y="-292"/>
                  </a:lnTo>
                  <a:cubicBezTo>
                    <a:pt x="4999" y="-435"/>
                    <a:pt x="4504" y="-435"/>
                    <a:pt x="4037" y="-292"/>
                  </a:cubicBezTo>
                  <a:lnTo>
                    <a:pt x="3370" y="-292"/>
                  </a:lnTo>
                  <a:lnTo>
                    <a:pt x="3370" y="-292"/>
                  </a:lnTo>
                  <a:cubicBezTo>
                    <a:pt x="3370" y="-292"/>
                    <a:pt x="2227" y="-292"/>
                    <a:pt x="1846" y="280"/>
                  </a:cubicBezTo>
                  <a:lnTo>
                    <a:pt x="1846" y="280"/>
                  </a:lnTo>
                  <a:cubicBezTo>
                    <a:pt x="1580" y="727"/>
                    <a:pt x="1266" y="1147"/>
                    <a:pt x="894" y="1518"/>
                  </a:cubicBezTo>
                  <a:cubicBezTo>
                    <a:pt x="389" y="2137"/>
                    <a:pt x="122" y="2909"/>
                    <a:pt x="132" y="3709"/>
                  </a:cubicBezTo>
                  <a:cubicBezTo>
                    <a:pt x="-87" y="4290"/>
                    <a:pt x="-87" y="4938"/>
                    <a:pt x="132" y="5518"/>
                  </a:cubicBezTo>
                  <a:cubicBezTo>
                    <a:pt x="541" y="6118"/>
                    <a:pt x="1218" y="6471"/>
                    <a:pt x="1942" y="6471"/>
                  </a:cubicBezTo>
                  <a:lnTo>
                    <a:pt x="2608" y="6471"/>
                  </a:lnTo>
                  <a:lnTo>
                    <a:pt x="2608" y="6471"/>
                  </a:lnTo>
                  <a:cubicBezTo>
                    <a:pt x="2885" y="7052"/>
                    <a:pt x="3313" y="7547"/>
                    <a:pt x="3847" y="7900"/>
                  </a:cubicBezTo>
                  <a:cubicBezTo>
                    <a:pt x="4228" y="7986"/>
                    <a:pt x="4609" y="7986"/>
                    <a:pt x="4990" y="7900"/>
                  </a:cubicBezTo>
                  <a:cubicBezTo>
                    <a:pt x="6228" y="7833"/>
                    <a:pt x="7419" y="7404"/>
                    <a:pt x="8419" y="6661"/>
                  </a:cubicBezTo>
                  <a:cubicBezTo>
                    <a:pt x="8895" y="6661"/>
                    <a:pt x="9467" y="5709"/>
                    <a:pt x="9085" y="5042"/>
                  </a:cubicBezTo>
                  <a:lnTo>
                    <a:pt x="8419" y="4471"/>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10A59738-E618-AFB6-EAC1-7257E3D376D2}"/>
                </a:ext>
              </a:extLst>
            </p:cNvPr>
            <p:cNvSpPr/>
            <p:nvPr/>
          </p:nvSpPr>
          <p:spPr>
            <a:xfrm>
              <a:off x="6461854" y="3019127"/>
              <a:ext cx="9663" cy="8203"/>
            </a:xfrm>
            <a:custGeom>
              <a:avLst/>
              <a:gdLst>
                <a:gd name="connsiteX0" fmla="*/ 8445 w 9663"/>
                <a:gd name="connsiteY0" fmla="*/ 4280 h 8203"/>
                <a:gd name="connsiteX1" fmla="*/ 8445 w 9663"/>
                <a:gd name="connsiteY1" fmla="*/ 3328 h 8203"/>
                <a:gd name="connsiteX2" fmla="*/ 9112 w 9663"/>
                <a:gd name="connsiteY2" fmla="*/ 2566 h 8203"/>
                <a:gd name="connsiteX3" fmla="*/ 9112 w 9663"/>
                <a:gd name="connsiteY3" fmla="*/ 2566 h 8203"/>
                <a:gd name="connsiteX4" fmla="*/ 8636 w 9663"/>
                <a:gd name="connsiteY4" fmla="*/ 1899 h 8203"/>
                <a:gd name="connsiteX5" fmla="*/ 5778 w 9663"/>
                <a:gd name="connsiteY5" fmla="*/ 375 h 8203"/>
                <a:gd name="connsiteX6" fmla="*/ 5016 w 9663"/>
                <a:gd name="connsiteY6" fmla="*/ -292 h 8203"/>
                <a:gd name="connsiteX7" fmla="*/ 3492 w 9663"/>
                <a:gd name="connsiteY7" fmla="*/ -292 h 8203"/>
                <a:gd name="connsiteX8" fmla="*/ 2921 w 9663"/>
                <a:gd name="connsiteY8" fmla="*/ -292 h 8203"/>
                <a:gd name="connsiteX9" fmla="*/ 2921 w 9663"/>
                <a:gd name="connsiteY9" fmla="*/ -292 h 8203"/>
                <a:gd name="connsiteX10" fmla="*/ 1492 w 9663"/>
                <a:gd name="connsiteY10" fmla="*/ 375 h 8203"/>
                <a:gd name="connsiteX11" fmla="*/ 1492 w 9663"/>
                <a:gd name="connsiteY11" fmla="*/ 375 h 8203"/>
                <a:gd name="connsiteX12" fmla="*/ 635 w 9663"/>
                <a:gd name="connsiteY12" fmla="*/ 1613 h 8203"/>
                <a:gd name="connsiteX13" fmla="*/ -32 w 9663"/>
                <a:gd name="connsiteY13" fmla="*/ 3804 h 8203"/>
                <a:gd name="connsiteX14" fmla="*/ 540 w 9663"/>
                <a:gd name="connsiteY14" fmla="*/ 5614 h 8203"/>
                <a:gd name="connsiteX15" fmla="*/ 2444 w 9663"/>
                <a:gd name="connsiteY15" fmla="*/ 6471 h 8203"/>
                <a:gd name="connsiteX16" fmla="*/ 3111 w 9663"/>
                <a:gd name="connsiteY16" fmla="*/ 6471 h 8203"/>
                <a:gd name="connsiteX17" fmla="*/ 3111 w 9663"/>
                <a:gd name="connsiteY17" fmla="*/ 6471 h 8203"/>
                <a:gd name="connsiteX18" fmla="*/ 4445 w 9663"/>
                <a:gd name="connsiteY18" fmla="*/ 7804 h 8203"/>
                <a:gd name="connsiteX19" fmla="*/ 5588 w 9663"/>
                <a:gd name="connsiteY19" fmla="*/ 7804 h 8203"/>
                <a:gd name="connsiteX20" fmla="*/ 8921 w 9663"/>
                <a:gd name="connsiteY20" fmla="*/ 6376 h 8203"/>
                <a:gd name="connsiteX21" fmla="*/ 9493 w 9663"/>
                <a:gd name="connsiteY21" fmla="*/ 4756 h 8203"/>
                <a:gd name="connsiteX22" fmla="*/ 8826 w 9663"/>
                <a:gd name="connsiteY22" fmla="*/ 4185 h 8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63" h="8203">
                  <a:moveTo>
                    <a:pt x="8445" y="4280"/>
                  </a:moveTo>
                  <a:cubicBezTo>
                    <a:pt x="8445" y="4280"/>
                    <a:pt x="8445" y="3613"/>
                    <a:pt x="8445" y="3328"/>
                  </a:cubicBezTo>
                  <a:lnTo>
                    <a:pt x="9112" y="2566"/>
                  </a:lnTo>
                  <a:lnTo>
                    <a:pt x="9112" y="2566"/>
                  </a:lnTo>
                  <a:cubicBezTo>
                    <a:pt x="9112" y="2566"/>
                    <a:pt x="9112" y="2566"/>
                    <a:pt x="8636" y="1899"/>
                  </a:cubicBezTo>
                  <a:cubicBezTo>
                    <a:pt x="8159" y="1232"/>
                    <a:pt x="6540" y="1042"/>
                    <a:pt x="5778" y="375"/>
                  </a:cubicBezTo>
                  <a:lnTo>
                    <a:pt x="5016" y="-292"/>
                  </a:lnTo>
                  <a:cubicBezTo>
                    <a:pt x="4521" y="-435"/>
                    <a:pt x="3988" y="-435"/>
                    <a:pt x="3492" y="-292"/>
                  </a:cubicBezTo>
                  <a:cubicBezTo>
                    <a:pt x="3492" y="-292"/>
                    <a:pt x="3016" y="-292"/>
                    <a:pt x="2921" y="-292"/>
                  </a:cubicBezTo>
                  <a:lnTo>
                    <a:pt x="2921" y="-292"/>
                  </a:lnTo>
                  <a:cubicBezTo>
                    <a:pt x="2921" y="-292"/>
                    <a:pt x="1778" y="-292"/>
                    <a:pt x="1492" y="375"/>
                  </a:cubicBezTo>
                  <a:lnTo>
                    <a:pt x="1492" y="375"/>
                  </a:lnTo>
                  <a:cubicBezTo>
                    <a:pt x="1263" y="823"/>
                    <a:pt x="978" y="1242"/>
                    <a:pt x="635" y="1613"/>
                  </a:cubicBezTo>
                  <a:cubicBezTo>
                    <a:pt x="235" y="2270"/>
                    <a:pt x="-3" y="3032"/>
                    <a:pt x="-32" y="3804"/>
                  </a:cubicBezTo>
                  <a:cubicBezTo>
                    <a:pt x="-42" y="4452"/>
                    <a:pt x="158" y="5090"/>
                    <a:pt x="540" y="5614"/>
                  </a:cubicBezTo>
                  <a:cubicBezTo>
                    <a:pt x="997" y="6185"/>
                    <a:pt x="1711" y="6509"/>
                    <a:pt x="2444" y="6471"/>
                  </a:cubicBezTo>
                  <a:lnTo>
                    <a:pt x="3111" y="6471"/>
                  </a:lnTo>
                  <a:lnTo>
                    <a:pt x="3111" y="6471"/>
                  </a:lnTo>
                  <a:cubicBezTo>
                    <a:pt x="3425" y="7023"/>
                    <a:pt x="3892" y="7480"/>
                    <a:pt x="4445" y="7804"/>
                  </a:cubicBezTo>
                  <a:lnTo>
                    <a:pt x="5588" y="7804"/>
                  </a:lnTo>
                  <a:cubicBezTo>
                    <a:pt x="6816" y="7661"/>
                    <a:pt x="7978" y="7166"/>
                    <a:pt x="8921" y="6376"/>
                  </a:cubicBezTo>
                  <a:cubicBezTo>
                    <a:pt x="9398" y="6376"/>
                    <a:pt x="9874" y="5423"/>
                    <a:pt x="9493" y="4756"/>
                  </a:cubicBezTo>
                  <a:cubicBezTo>
                    <a:pt x="9112" y="4089"/>
                    <a:pt x="9017" y="4756"/>
                    <a:pt x="8826" y="4185"/>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9F1AE536-258F-11A8-A966-222891A7F2A3}"/>
                </a:ext>
              </a:extLst>
            </p:cNvPr>
            <p:cNvSpPr/>
            <p:nvPr/>
          </p:nvSpPr>
          <p:spPr>
            <a:xfrm>
              <a:off x="6375558" y="2995512"/>
              <a:ext cx="9614" cy="8077"/>
            </a:xfrm>
            <a:custGeom>
              <a:avLst/>
              <a:gdLst>
                <a:gd name="connsiteX0" fmla="*/ 8445 w 9614"/>
                <a:gd name="connsiteY0" fmla="*/ 4178 h 8077"/>
                <a:gd name="connsiteX1" fmla="*/ 8445 w 9614"/>
                <a:gd name="connsiteY1" fmla="*/ 3225 h 8077"/>
                <a:gd name="connsiteX2" fmla="*/ 9112 w 9614"/>
                <a:gd name="connsiteY2" fmla="*/ 2463 h 8077"/>
                <a:gd name="connsiteX3" fmla="*/ 8636 w 9614"/>
                <a:gd name="connsiteY3" fmla="*/ 1796 h 8077"/>
                <a:gd name="connsiteX4" fmla="*/ 5683 w 9614"/>
                <a:gd name="connsiteY4" fmla="*/ 273 h 8077"/>
                <a:gd name="connsiteX5" fmla="*/ 4921 w 9614"/>
                <a:gd name="connsiteY5" fmla="*/ -299 h 8077"/>
                <a:gd name="connsiteX6" fmla="*/ 3492 w 9614"/>
                <a:gd name="connsiteY6" fmla="*/ -299 h 8077"/>
                <a:gd name="connsiteX7" fmla="*/ 2825 w 9614"/>
                <a:gd name="connsiteY7" fmla="*/ -299 h 8077"/>
                <a:gd name="connsiteX8" fmla="*/ 2825 w 9614"/>
                <a:gd name="connsiteY8" fmla="*/ -299 h 8077"/>
                <a:gd name="connsiteX9" fmla="*/ 1301 w 9614"/>
                <a:gd name="connsiteY9" fmla="*/ 367 h 8077"/>
                <a:gd name="connsiteX10" fmla="*/ 1301 w 9614"/>
                <a:gd name="connsiteY10" fmla="*/ 367 h 8077"/>
                <a:gd name="connsiteX11" fmla="*/ 540 w 9614"/>
                <a:gd name="connsiteY11" fmla="*/ 1606 h 8077"/>
                <a:gd name="connsiteX12" fmla="*/ -32 w 9614"/>
                <a:gd name="connsiteY12" fmla="*/ 3797 h 8077"/>
                <a:gd name="connsiteX13" fmla="*/ 540 w 9614"/>
                <a:gd name="connsiteY13" fmla="*/ 5607 h 8077"/>
                <a:gd name="connsiteX14" fmla="*/ 2444 w 9614"/>
                <a:gd name="connsiteY14" fmla="*/ 6368 h 8077"/>
                <a:gd name="connsiteX15" fmla="*/ 3111 w 9614"/>
                <a:gd name="connsiteY15" fmla="*/ 6368 h 8077"/>
                <a:gd name="connsiteX16" fmla="*/ 3111 w 9614"/>
                <a:gd name="connsiteY16" fmla="*/ 6368 h 8077"/>
                <a:gd name="connsiteX17" fmla="*/ 4445 w 9614"/>
                <a:gd name="connsiteY17" fmla="*/ 7607 h 8077"/>
                <a:gd name="connsiteX18" fmla="*/ 5683 w 9614"/>
                <a:gd name="connsiteY18" fmla="*/ 7607 h 8077"/>
                <a:gd name="connsiteX19" fmla="*/ 8921 w 9614"/>
                <a:gd name="connsiteY19" fmla="*/ 6178 h 8077"/>
                <a:gd name="connsiteX20" fmla="*/ 9493 w 9614"/>
                <a:gd name="connsiteY20" fmla="*/ 4559 h 8077"/>
                <a:gd name="connsiteX21" fmla="*/ 8731 w 9614"/>
                <a:gd name="connsiteY21" fmla="*/ 3987 h 8077"/>
                <a:gd name="connsiteX22" fmla="*/ 8445 w 9614"/>
                <a:gd name="connsiteY22" fmla="*/ 4178 h 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14" h="8077">
                  <a:moveTo>
                    <a:pt x="8445" y="4178"/>
                  </a:moveTo>
                  <a:cubicBezTo>
                    <a:pt x="8445" y="4178"/>
                    <a:pt x="8445" y="3511"/>
                    <a:pt x="8445" y="3225"/>
                  </a:cubicBezTo>
                  <a:lnTo>
                    <a:pt x="9112" y="2463"/>
                  </a:lnTo>
                  <a:cubicBezTo>
                    <a:pt x="9112" y="2463"/>
                    <a:pt x="9112" y="2463"/>
                    <a:pt x="8636" y="1796"/>
                  </a:cubicBezTo>
                  <a:cubicBezTo>
                    <a:pt x="7607" y="1387"/>
                    <a:pt x="6616" y="873"/>
                    <a:pt x="5683" y="273"/>
                  </a:cubicBezTo>
                  <a:lnTo>
                    <a:pt x="4921" y="-299"/>
                  </a:lnTo>
                  <a:cubicBezTo>
                    <a:pt x="4454" y="-432"/>
                    <a:pt x="3959" y="-432"/>
                    <a:pt x="3492" y="-299"/>
                  </a:cubicBezTo>
                  <a:cubicBezTo>
                    <a:pt x="3283" y="-404"/>
                    <a:pt x="3035" y="-404"/>
                    <a:pt x="2825" y="-299"/>
                  </a:cubicBezTo>
                  <a:lnTo>
                    <a:pt x="2825" y="-299"/>
                  </a:lnTo>
                  <a:cubicBezTo>
                    <a:pt x="2825" y="-299"/>
                    <a:pt x="1682" y="-299"/>
                    <a:pt x="1301" y="367"/>
                  </a:cubicBezTo>
                  <a:cubicBezTo>
                    <a:pt x="920" y="1034"/>
                    <a:pt x="1301" y="367"/>
                    <a:pt x="1301" y="367"/>
                  </a:cubicBezTo>
                  <a:cubicBezTo>
                    <a:pt x="1139" y="834"/>
                    <a:pt x="882" y="1253"/>
                    <a:pt x="540" y="1606"/>
                  </a:cubicBezTo>
                  <a:cubicBezTo>
                    <a:pt x="158" y="2273"/>
                    <a:pt x="-32" y="3025"/>
                    <a:pt x="-32" y="3797"/>
                  </a:cubicBezTo>
                  <a:cubicBezTo>
                    <a:pt x="-23" y="4445"/>
                    <a:pt x="177" y="5073"/>
                    <a:pt x="540" y="5607"/>
                  </a:cubicBezTo>
                  <a:cubicBezTo>
                    <a:pt x="1035" y="6121"/>
                    <a:pt x="1730" y="6397"/>
                    <a:pt x="2444" y="6368"/>
                  </a:cubicBezTo>
                  <a:lnTo>
                    <a:pt x="3111" y="6368"/>
                  </a:lnTo>
                  <a:lnTo>
                    <a:pt x="3111" y="6368"/>
                  </a:lnTo>
                  <a:cubicBezTo>
                    <a:pt x="3463" y="6873"/>
                    <a:pt x="3911" y="7293"/>
                    <a:pt x="4445" y="7607"/>
                  </a:cubicBezTo>
                  <a:cubicBezTo>
                    <a:pt x="4854" y="7702"/>
                    <a:pt x="5273" y="7702"/>
                    <a:pt x="5683" y="7607"/>
                  </a:cubicBezTo>
                  <a:cubicBezTo>
                    <a:pt x="6873" y="7454"/>
                    <a:pt x="7997" y="6959"/>
                    <a:pt x="8921" y="6178"/>
                  </a:cubicBezTo>
                  <a:cubicBezTo>
                    <a:pt x="8921" y="6178"/>
                    <a:pt x="9874" y="5225"/>
                    <a:pt x="9493" y="4559"/>
                  </a:cubicBezTo>
                  <a:cubicBezTo>
                    <a:pt x="9283" y="4321"/>
                    <a:pt x="9026" y="4121"/>
                    <a:pt x="8731" y="3987"/>
                  </a:cubicBezTo>
                  <a:cubicBezTo>
                    <a:pt x="8731" y="3987"/>
                    <a:pt x="8445" y="4178"/>
                    <a:pt x="8445" y="4178"/>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74D711B4-E186-CB6B-AD68-9CD2A4EB62BB}"/>
                </a:ext>
              </a:extLst>
            </p:cNvPr>
            <p:cNvSpPr/>
            <p:nvPr/>
          </p:nvSpPr>
          <p:spPr>
            <a:xfrm>
              <a:off x="6288309" y="2963529"/>
              <a:ext cx="9614" cy="8048"/>
            </a:xfrm>
            <a:custGeom>
              <a:avLst/>
              <a:gdLst>
                <a:gd name="connsiteX0" fmla="*/ 8349 w 9614"/>
                <a:gd name="connsiteY0" fmla="*/ 4157 h 8048"/>
                <a:gd name="connsiteX1" fmla="*/ 8349 w 9614"/>
                <a:gd name="connsiteY1" fmla="*/ 3204 h 8048"/>
                <a:gd name="connsiteX2" fmla="*/ 9016 w 9614"/>
                <a:gd name="connsiteY2" fmla="*/ 2442 h 8048"/>
                <a:gd name="connsiteX3" fmla="*/ 8540 w 9614"/>
                <a:gd name="connsiteY3" fmla="*/ 1775 h 8048"/>
                <a:gd name="connsiteX4" fmla="*/ 5683 w 9614"/>
                <a:gd name="connsiteY4" fmla="*/ 346 h 8048"/>
                <a:gd name="connsiteX5" fmla="*/ 4825 w 9614"/>
                <a:gd name="connsiteY5" fmla="*/ -321 h 8048"/>
                <a:gd name="connsiteX6" fmla="*/ 3397 w 9614"/>
                <a:gd name="connsiteY6" fmla="*/ -321 h 8048"/>
                <a:gd name="connsiteX7" fmla="*/ 2730 w 9614"/>
                <a:gd name="connsiteY7" fmla="*/ -321 h 8048"/>
                <a:gd name="connsiteX8" fmla="*/ 2730 w 9614"/>
                <a:gd name="connsiteY8" fmla="*/ -321 h 8048"/>
                <a:gd name="connsiteX9" fmla="*/ 1301 w 9614"/>
                <a:gd name="connsiteY9" fmla="*/ 346 h 8048"/>
                <a:gd name="connsiteX10" fmla="*/ 1301 w 9614"/>
                <a:gd name="connsiteY10" fmla="*/ 346 h 8048"/>
                <a:gd name="connsiteX11" fmla="*/ 539 w 9614"/>
                <a:gd name="connsiteY11" fmla="*/ 1585 h 8048"/>
                <a:gd name="connsiteX12" fmla="*/ -32 w 9614"/>
                <a:gd name="connsiteY12" fmla="*/ 3775 h 8048"/>
                <a:gd name="connsiteX13" fmla="*/ 539 w 9614"/>
                <a:gd name="connsiteY13" fmla="*/ 5490 h 8048"/>
                <a:gd name="connsiteX14" fmla="*/ 2444 w 9614"/>
                <a:gd name="connsiteY14" fmla="*/ 6347 h 8048"/>
                <a:gd name="connsiteX15" fmla="*/ 3111 w 9614"/>
                <a:gd name="connsiteY15" fmla="*/ 6347 h 8048"/>
                <a:gd name="connsiteX16" fmla="*/ 3111 w 9614"/>
                <a:gd name="connsiteY16" fmla="*/ 6347 h 8048"/>
                <a:gd name="connsiteX17" fmla="*/ 4540 w 9614"/>
                <a:gd name="connsiteY17" fmla="*/ 7585 h 8048"/>
                <a:gd name="connsiteX18" fmla="*/ 5683 w 9614"/>
                <a:gd name="connsiteY18" fmla="*/ 7585 h 8048"/>
                <a:gd name="connsiteX19" fmla="*/ 8921 w 9614"/>
                <a:gd name="connsiteY19" fmla="*/ 6156 h 8048"/>
                <a:gd name="connsiteX20" fmla="*/ 9493 w 9614"/>
                <a:gd name="connsiteY20" fmla="*/ 4537 h 8048"/>
                <a:gd name="connsiteX21" fmla="*/ 8731 w 9614"/>
                <a:gd name="connsiteY21" fmla="*/ 3966 h 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14" h="8048">
                  <a:moveTo>
                    <a:pt x="8349" y="4157"/>
                  </a:moveTo>
                  <a:cubicBezTo>
                    <a:pt x="8349" y="4157"/>
                    <a:pt x="8349" y="3490"/>
                    <a:pt x="8349" y="3204"/>
                  </a:cubicBezTo>
                  <a:lnTo>
                    <a:pt x="9016" y="2442"/>
                  </a:lnTo>
                  <a:cubicBezTo>
                    <a:pt x="9016" y="2442"/>
                    <a:pt x="9016" y="2442"/>
                    <a:pt x="8540" y="1775"/>
                  </a:cubicBezTo>
                  <a:cubicBezTo>
                    <a:pt x="7559" y="1356"/>
                    <a:pt x="6607" y="880"/>
                    <a:pt x="5683" y="346"/>
                  </a:cubicBezTo>
                  <a:cubicBezTo>
                    <a:pt x="5444" y="70"/>
                    <a:pt x="5149" y="-149"/>
                    <a:pt x="4825" y="-321"/>
                  </a:cubicBezTo>
                  <a:cubicBezTo>
                    <a:pt x="4359" y="-425"/>
                    <a:pt x="3863" y="-425"/>
                    <a:pt x="3397" y="-321"/>
                  </a:cubicBezTo>
                  <a:lnTo>
                    <a:pt x="2730" y="-321"/>
                  </a:lnTo>
                  <a:lnTo>
                    <a:pt x="2730" y="-321"/>
                  </a:lnTo>
                  <a:cubicBezTo>
                    <a:pt x="2730" y="156"/>
                    <a:pt x="1587" y="-321"/>
                    <a:pt x="1301" y="346"/>
                  </a:cubicBezTo>
                  <a:lnTo>
                    <a:pt x="1301" y="346"/>
                  </a:lnTo>
                  <a:cubicBezTo>
                    <a:pt x="1101" y="794"/>
                    <a:pt x="844" y="1204"/>
                    <a:pt x="539" y="1585"/>
                  </a:cubicBezTo>
                  <a:cubicBezTo>
                    <a:pt x="158" y="2251"/>
                    <a:pt x="-32" y="3004"/>
                    <a:pt x="-32" y="3775"/>
                  </a:cubicBezTo>
                  <a:cubicBezTo>
                    <a:pt x="-32" y="4394"/>
                    <a:pt x="168" y="4995"/>
                    <a:pt x="539" y="5490"/>
                  </a:cubicBezTo>
                  <a:cubicBezTo>
                    <a:pt x="996" y="6062"/>
                    <a:pt x="1711" y="6385"/>
                    <a:pt x="2444" y="6347"/>
                  </a:cubicBezTo>
                  <a:lnTo>
                    <a:pt x="3111" y="6347"/>
                  </a:lnTo>
                  <a:lnTo>
                    <a:pt x="3111" y="6347"/>
                  </a:lnTo>
                  <a:cubicBezTo>
                    <a:pt x="3473" y="6881"/>
                    <a:pt x="3958" y="7309"/>
                    <a:pt x="4540" y="7585"/>
                  </a:cubicBezTo>
                  <a:cubicBezTo>
                    <a:pt x="4911" y="7671"/>
                    <a:pt x="5302" y="7671"/>
                    <a:pt x="5683" y="7585"/>
                  </a:cubicBezTo>
                  <a:cubicBezTo>
                    <a:pt x="6873" y="7433"/>
                    <a:pt x="7997" y="6938"/>
                    <a:pt x="8921" y="6156"/>
                  </a:cubicBezTo>
                  <a:cubicBezTo>
                    <a:pt x="8921" y="6156"/>
                    <a:pt x="9874" y="5204"/>
                    <a:pt x="9493" y="4537"/>
                  </a:cubicBezTo>
                  <a:lnTo>
                    <a:pt x="8731" y="3966"/>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DEB6D110-28E0-A110-526B-B21B8137B087}"/>
                </a:ext>
              </a:extLst>
            </p:cNvPr>
            <p:cNvSpPr/>
            <p:nvPr/>
          </p:nvSpPr>
          <p:spPr>
            <a:xfrm>
              <a:off x="6204107" y="2938457"/>
              <a:ext cx="9722" cy="8296"/>
            </a:xfrm>
            <a:custGeom>
              <a:avLst/>
              <a:gdLst>
                <a:gd name="connsiteX0" fmla="*/ 8445 w 9722"/>
                <a:gd name="connsiteY0" fmla="*/ 4083 h 8296"/>
                <a:gd name="connsiteX1" fmla="*/ 8445 w 9722"/>
                <a:gd name="connsiteY1" fmla="*/ 3130 h 8296"/>
                <a:gd name="connsiteX2" fmla="*/ 9112 w 9722"/>
                <a:gd name="connsiteY2" fmla="*/ 2368 h 8296"/>
                <a:gd name="connsiteX3" fmla="*/ 9112 w 9722"/>
                <a:gd name="connsiteY3" fmla="*/ 2368 h 8296"/>
                <a:gd name="connsiteX4" fmla="*/ 8636 w 9722"/>
                <a:gd name="connsiteY4" fmla="*/ 1701 h 8296"/>
                <a:gd name="connsiteX5" fmla="*/ 5683 w 9722"/>
                <a:gd name="connsiteY5" fmla="*/ 272 h 8296"/>
                <a:gd name="connsiteX6" fmla="*/ 4921 w 9722"/>
                <a:gd name="connsiteY6" fmla="*/ -299 h 8296"/>
                <a:gd name="connsiteX7" fmla="*/ 3493 w 9722"/>
                <a:gd name="connsiteY7" fmla="*/ -299 h 8296"/>
                <a:gd name="connsiteX8" fmla="*/ 2826 w 9722"/>
                <a:gd name="connsiteY8" fmla="*/ -299 h 8296"/>
                <a:gd name="connsiteX9" fmla="*/ 2826 w 9722"/>
                <a:gd name="connsiteY9" fmla="*/ -299 h 8296"/>
                <a:gd name="connsiteX10" fmla="*/ 1302 w 9722"/>
                <a:gd name="connsiteY10" fmla="*/ 272 h 8296"/>
                <a:gd name="connsiteX11" fmla="*/ 1302 w 9722"/>
                <a:gd name="connsiteY11" fmla="*/ 749 h 8296"/>
                <a:gd name="connsiteX12" fmla="*/ 635 w 9722"/>
                <a:gd name="connsiteY12" fmla="*/ 1892 h 8296"/>
                <a:gd name="connsiteX13" fmla="*/ -32 w 9722"/>
                <a:gd name="connsiteY13" fmla="*/ 4083 h 8296"/>
                <a:gd name="connsiteX14" fmla="*/ 635 w 9722"/>
                <a:gd name="connsiteY14" fmla="*/ 5797 h 8296"/>
                <a:gd name="connsiteX15" fmla="*/ 2540 w 9722"/>
                <a:gd name="connsiteY15" fmla="*/ 6559 h 8296"/>
                <a:gd name="connsiteX16" fmla="*/ 3207 w 9722"/>
                <a:gd name="connsiteY16" fmla="*/ 6559 h 8296"/>
                <a:gd name="connsiteX17" fmla="*/ 3207 w 9722"/>
                <a:gd name="connsiteY17" fmla="*/ 6559 h 8296"/>
                <a:gd name="connsiteX18" fmla="*/ 4635 w 9722"/>
                <a:gd name="connsiteY18" fmla="*/ 7797 h 8296"/>
                <a:gd name="connsiteX19" fmla="*/ 5778 w 9722"/>
                <a:gd name="connsiteY19" fmla="*/ 7797 h 8296"/>
                <a:gd name="connsiteX20" fmla="*/ 9017 w 9722"/>
                <a:gd name="connsiteY20" fmla="*/ 6464 h 8296"/>
                <a:gd name="connsiteX21" fmla="*/ 9493 w 9722"/>
                <a:gd name="connsiteY21" fmla="*/ 4845 h 8296"/>
                <a:gd name="connsiteX22" fmla="*/ 8826 w 9722"/>
                <a:gd name="connsiteY22" fmla="*/ 4273 h 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22" h="8296">
                  <a:moveTo>
                    <a:pt x="8445" y="4083"/>
                  </a:moveTo>
                  <a:cubicBezTo>
                    <a:pt x="8255" y="3796"/>
                    <a:pt x="8255" y="3416"/>
                    <a:pt x="8445" y="3130"/>
                  </a:cubicBezTo>
                  <a:lnTo>
                    <a:pt x="9112" y="2368"/>
                  </a:lnTo>
                  <a:lnTo>
                    <a:pt x="9112" y="2368"/>
                  </a:lnTo>
                  <a:cubicBezTo>
                    <a:pt x="9112" y="2368"/>
                    <a:pt x="9112" y="1892"/>
                    <a:pt x="8636" y="1701"/>
                  </a:cubicBezTo>
                  <a:cubicBezTo>
                    <a:pt x="7626" y="1282"/>
                    <a:pt x="6636" y="806"/>
                    <a:pt x="5683" y="272"/>
                  </a:cubicBezTo>
                  <a:cubicBezTo>
                    <a:pt x="5683" y="272"/>
                    <a:pt x="5207" y="272"/>
                    <a:pt x="4921" y="-299"/>
                  </a:cubicBezTo>
                  <a:cubicBezTo>
                    <a:pt x="4454" y="-432"/>
                    <a:pt x="3959" y="-432"/>
                    <a:pt x="3493" y="-299"/>
                  </a:cubicBezTo>
                  <a:cubicBezTo>
                    <a:pt x="3493" y="-299"/>
                    <a:pt x="2921" y="-299"/>
                    <a:pt x="2826" y="-299"/>
                  </a:cubicBezTo>
                  <a:lnTo>
                    <a:pt x="2826" y="-299"/>
                  </a:lnTo>
                  <a:cubicBezTo>
                    <a:pt x="2826" y="-299"/>
                    <a:pt x="1683" y="-299"/>
                    <a:pt x="1302" y="272"/>
                  </a:cubicBezTo>
                  <a:lnTo>
                    <a:pt x="1302" y="749"/>
                  </a:lnTo>
                  <a:cubicBezTo>
                    <a:pt x="1111" y="1149"/>
                    <a:pt x="892" y="1530"/>
                    <a:pt x="635" y="1892"/>
                  </a:cubicBezTo>
                  <a:cubicBezTo>
                    <a:pt x="187" y="2530"/>
                    <a:pt x="-41" y="3302"/>
                    <a:pt x="-32" y="4083"/>
                  </a:cubicBezTo>
                  <a:cubicBezTo>
                    <a:pt x="44" y="4702"/>
                    <a:pt x="273" y="5292"/>
                    <a:pt x="635" y="5797"/>
                  </a:cubicBezTo>
                  <a:cubicBezTo>
                    <a:pt x="1102" y="6349"/>
                    <a:pt x="1816" y="6635"/>
                    <a:pt x="2540" y="6559"/>
                  </a:cubicBezTo>
                  <a:cubicBezTo>
                    <a:pt x="2540" y="6559"/>
                    <a:pt x="3016" y="6559"/>
                    <a:pt x="3207" y="6559"/>
                  </a:cubicBezTo>
                  <a:lnTo>
                    <a:pt x="3207" y="6559"/>
                  </a:lnTo>
                  <a:cubicBezTo>
                    <a:pt x="3540" y="7111"/>
                    <a:pt x="4045" y="7550"/>
                    <a:pt x="4635" y="7797"/>
                  </a:cubicBezTo>
                  <a:cubicBezTo>
                    <a:pt x="5007" y="7931"/>
                    <a:pt x="5407" y="7931"/>
                    <a:pt x="5778" y="7797"/>
                  </a:cubicBezTo>
                  <a:cubicBezTo>
                    <a:pt x="6959" y="7674"/>
                    <a:pt x="8084" y="7207"/>
                    <a:pt x="9017" y="6464"/>
                  </a:cubicBezTo>
                  <a:cubicBezTo>
                    <a:pt x="9493" y="6464"/>
                    <a:pt x="9969" y="5416"/>
                    <a:pt x="9493" y="4845"/>
                  </a:cubicBezTo>
                  <a:cubicBezTo>
                    <a:pt x="9017" y="4273"/>
                    <a:pt x="9493" y="4845"/>
                    <a:pt x="8826" y="4273"/>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568A342B-30B1-C592-74E5-79FC7302C312}"/>
                </a:ext>
              </a:extLst>
            </p:cNvPr>
            <p:cNvSpPr/>
            <p:nvPr/>
          </p:nvSpPr>
          <p:spPr>
            <a:xfrm>
              <a:off x="6122181" y="2919436"/>
              <a:ext cx="9627" cy="7786"/>
            </a:xfrm>
            <a:custGeom>
              <a:avLst/>
              <a:gdLst>
                <a:gd name="connsiteX0" fmla="*/ 8457 w 9627"/>
                <a:gd name="connsiteY0" fmla="*/ 4054 h 7786"/>
                <a:gd name="connsiteX1" fmla="*/ 8457 w 9627"/>
                <a:gd name="connsiteY1" fmla="*/ 3101 h 7786"/>
                <a:gd name="connsiteX2" fmla="*/ 9124 w 9627"/>
                <a:gd name="connsiteY2" fmla="*/ 2339 h 7786"/>
                <a:gd name="connsiteX3" fmla="*/ 8648 w 9627"/>
                <a:gd name="connsiteY3" fmla="*/ 1768 h 7786"/>
                <a:gd name="connsiteX4" fmla="*/ 5695 w 9627"/>
                <a:gd name="connsiteY4" fmla="*/ 244 h 7786"/>
                <a:gd name="connsiteX5" fmla="*/ 4933 w 9627"/>
                <a:gd name="connsiteY5" fmla="*/ -328 h 7786"/>
                <a:gd name="connsiteX6" fmla="*/ 3504 w 9627"/>
                <a:gd name="connsiteY6" fmla="*/ -328 h 7786"/>
                <a:gd name="connsiteX7" fmla="*/ 2837 w 9627"/>
                <a:gd name="connsiteY7" fmla="*/ -328 h 7786"/>
                <a:gd name="connsiteX8" fmla="*/ 2837 w 9627"/>
                <a:gd name="connsiteY8" fmla="*/ -328 h 7786"/>
                <a:gd name="connsiteX9" fmla="*/ 1313 w 9627"/>
                <a:gd name="connsiteY9" fmla="*/ 339 h 7786"/>
                <a:gd name="connsiteX10" fmla="*/ 551 w 9627"/>
                <a:gd name="connsiteY10" fmla="*/ 1577 h 7786"/>
                <a:gd name="connsiteX11" fmla="*/ -20 w 9627"/>
                <a:gd name="connsiteY11" fmla="*/ 3673 h 7786"/>
                <a:gd name="connsiteX12" fmla="*/ 646 w 9627"/>
                <a:gd name="connsiteY12" fmla="*/ 5387 h 7786"/>
                <a:gd name="connsiteX13" fmla="*/ 2552 w 9627"/>
                <a:gd name="connsiteY13" fmla="*/ 6149 h 7786"/>
                <a:gd name="connsiteX14" fmla="*/ 3123 w 9627"/>
                <a:gd name="connsiteY14" fmla="*/ 6149 h 7786"/>
                <a:gd name="connsiteX15" fmla="*/ 3123 w 9627"/>
                <a:gd name="connsiteY15" fmla="*/ 6149 h 7786"/>
                <a:gd name="connsiteX16" fmla="*/ 4552 w 9627"/>
                <a:gd name="connsiteY16" fmla="*/ 7387 h 7786"/>
                <a:gd name="connsiteX17" fmla="*/ 5695 w 9627"/>
                <a:gd name="connsiteY17" fmla="*/ 7387 h 7786"/>
                <a:gd name="connsiteX18" fmla="*/ 8933 w 9627"/>
                <a:gd name="connsiteY18" fmla="*/ 6054 h 7786"/>
                <a:gd name="connsiteX19" fmla="*/ 9505 w 9627"/>
                <a:gd name="connsiteY19" fmla="*/ 4435 h 7786"/>
                <a:gd name="connsiteX20" fmla="*/ 8743 w 9627"/>
                <a:gd name="connsiteY20" fmla="*/ 3863 h 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27" h="7786">
                  <a:moveTo>
                    <a:pt x="8457" y="4054"/>
                  </a:moveTo>
                  <a:cubicBezTo>
                    <a:pt x="8267" y="3768"/>
                    <a:pt x="8267" y="3387"/>
                    <a:pt x="8457" y="3101"/>
                  </a:cubicBezTo>
                  <a:lnTo>
                    <a:pt x="9124" y="2339"/>
                  </a:lnTo>
                  <a:cubicBezTo>
                    <a:pt x="9124" y="2339"/>
                    <a:pt x="9124" y="2339"/>
                    <a:pt x="8648" y="1768"/>
                  </a:cubicBezTo>
                  <a:cubicBezTo>
                    <a:pt x="7638" y="1320"/>
                    <a:pt x="6647" y="806"/>
                    <a:pt x="5695" y="244"/>
                  </a:cubicBezTo>
                  <a:lnTo>
                    <a:pt x="4933" y="-328"/>
                  </a:lnTo>
                  <a:cubicBezTo>
                    <a:pt x="4457" y="-423"/>
                    <a:pt x="3980" y="-423"/>
                    <a:pt x="3504" y="-328"/>
                  </a:cubicBezTo>
                  <a:lnTo>
                    <a:pt x="2837" y="-328"/>
                  </a:lnTo>
                  <a:lnTo>
                    <a:pt x="2837" y="-328"/>
                  </a:lnTo>
                  <a:cubicBezTo>
                    <a:pt x="2837" y="149"/>
                    <a:pt x="1694" y="-328"/>
                    <a:pt x="1313" y="339"/>
                  </a:cubicBezTo>
                  <a:cubicBezTo>
                    <a:pt x="1113" y="787"/>
                    <a:pt x="856" y="1196"/>
                    <a:pt x="551" y="1577"/>
                  </a:cubicBezTo>
                  <a:cubicBezTo>
                    <a:pt x="123" y="2187"/>
                    <a:pt x="-87" y="2930"/>
                    <a:pt x="-20" y="3673"/>
                  </a:cubicBezTo>
                  <a:cubicBezTo>
                    <a:pt x="-30" y="4311"/>
                    <a:pt x="208" y="4921"/>
                    <a:pt x="646" y="5387"/>
                  </a:cubicBezTo>
                  <a:cubicBezTo>
                    <a:pt x="1113" y="5940"/>
                    <a:pt x="1828" y="6226"/>
                    <a:pt x="2552" y="6149"/>
                  </a:cubicBezTo>
                  <a:lnTo>
                    <a:pt x="3123" y="6149"/>
                  </a:lnTo>
                  <a:lnTo>
                    <a:pt x="3123" y="6149"/>
                  </a:lnTo>
                  <a:cubicBezTo>
                    <a:pt x="3504" y="6654"/>
                    <a:pt x="3990" y="7083"/>
                    <a:pt x="4552" y="7387"/>
                  </a:cubicBezTo>
                  <a:lnTo>
                    <a:pt x="5695" y="7387"/>
                  </a:lnTo>
                  <a:cubicBezTo>
                    <a:pt x="6876" y="7235"/>
                    <a:pt x="7991" y="6778"/>
                    <a:pt x="8933" y="6054"/>
                  </a:cubicBezTo>
                  <a:cubicBezTo>
                    <a:pt x="8933" y="6054"/>
                    <a:pt x="9886" y="5006"/>
                    <a:pt x="9505" y="4435"/>
                  </a:cubicBezTo>
                  <a:lnTo>
                    <a:pt x="8743" y="3863"/>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83C1753D-8AA4-572C-F27F-64B47BEE3BFB}"/>
                </a:ext>
              </a:extLst>
            </p:cNvPr>
            <p:cNvSpPr/>
            <p:nvPr/>
          </p:nvSpPr>
          <p:spPr>
            <a:xfrm>
              <a:off x="6024371" y="2883805"/>
              <a:ext cx="9722" cy="7698"/>
            </a:xfrm>
            <a:custGeom>
              <a:avLst/>
              <a:gdLst>
                <a:gd name="connsiteX0" fmla="*/ 8350 w 9722"/>
                <a:gd name="connsiteY0" fmla="*/ 3966 h 7698"/>
                <a:gd name="connsiteX1" fmla="*/ 8350 w 9722"/>
                <a:gd name="connsiteY1" fmla="*/ 3108 h 7698"/>
                <a:gd name="connsiteX2" fmla="*/ 9017 w 9722"/>
                <a:gd name="connsiteY2" fmla="*/ 2347 h 7698"/>
                <a:gd name="connsiteX3" fmla="*/ 9017 w 9722"/>
                <a:gd name="connsiteY3" fmla="*/ 2347 h 7698"/>
                <a:gd name="connsiteX4" fmla="*/ 8540 w 9722"/>
                <a:gd name="connsiteY4" fmla="*/ 1775 h 7698"/>
                <a:gd name="connsiteX5" fmla="*/ 5587 w 9722"/>
                <a:gd name="connsiteY5" fmla="*/ 251 h 7698"/>
                <a:gd name="connsiteX6" fmla="*/ 4826 w 9722"/>
                <a:gd name="connsiteY6" fmla="*/ -321 h 7698"/>
                <a:gd name="connsiteX7" fmla="*/ 3397 w 9722"/>
                <a:gd name="connsiteY7" fmla="*/ -321 h 7698"/>
                <a:gd name="connsiteX8" fmla="*/ 2730 w 9722"/>
                <a:gd name="connsiteY8" fmla="*/ -321 h 7698"/>
                <a:gd name="connsiteX9" fmla="*/ 2730 w 9722"/>
                <a:gd name="connsiteY9" fmla="*/ -321 h 7698"/>
                <a:gd name="connsiteX10" fmla="*/ 1301 w 9722"/>
                <a:gd name="connsiteY10" fmla="*/ 346 h 7698"/>
                <a:gd name="connsiteX11" fmla="*/ 1301 w 9722"/>
                <a:gd name="connsiteY11" fmla="*/ 346 h 7698"/>
                <a:gd name="connsiteX12" fmla="*/ 539 w 9722"/>
                <a:gd name="connsiteY12" fmla="*/ 1489 h 7698"/>
                <a:gd name="connsiteX13" fmla="*/ -32 w 9722"/>
                <a:gd name="connsiteY13" fmla="*/ 3585 h 7698"/>
                <a:gd name="connsiteX14" fmla="*/ 635 w 9722"/>
                <a:gd name="connsiteY14" fmla="*/ 5299 h 7698"/>
                <a:gd name="connsiteX15" fmla="*/ 2635 w 9722"/>
                <a:gd name="connsiteY15" fmla="*/ 6061 h 7698"/>
                <a:gd name="connsiteX16" fmla="*/ 3206 w 9722"/>
                <a:gd name="connsiteY16" fmla="*/ 6061 h 7698"/>
                <a:gd name="connsiteX17" fmla="*/ 3206 w 9722"/>
                <a:gd name="connsiteY17" fmla="*/ 6061 h 7698"/>
                <a:gd name="connsiteX18" fmla="*/ 4635 w 9722"/>
                <a:gd name="connsiteY18" fmla="*/ 7299 h 7698"/>
                <a:gd name="connsiteX19" fmla="*/ 5778 w 9722"/>
                <a:gd name="connsiteY19" fmla="*/ 7299 h 7698"/>
                <a:gd name="connsiteX20" fmla="*/ 9017 w 9722"/>
                <a:gd name="connsiteY20" fmla="*/ 5871 h 7698"/>
                <a:gd name="connsiteX21" fmla="*/ 9493 w 9722"/>
                <a:gd name="connsiteY21" fmla="*/ 4347 h 7698"/>
                <a:gd name="connsiteX22" fmla="*/ 8826 w 9722"/>
                <a:gd name="connsiteY22" fmla="*/ 3775 h 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22" h="7698">
                  <a:moveTo>
                    <a:pt x="8350" y="3966"/>
                  </a:moveTo>
                  <a:cubicBezTo>
                    <a:pt x="8216" y="3699"/>
                    <a:pt x="8216" y="3375"/>
                    <a:pt x="8350" y="3108"/>
                  </a:cubicBezTo>
                  <a:lnTo>
                    <a:pt x="9017" y="2347"/>
                  </a:lnTo>
                  <a:cubicBezTo>
                    <a:pt x="9017" y="2347"/>
                    <a:pt x="9017" y="2347"/>
                    <a:pt x="9017" y="2347"/>
                  </a:cubicBezTo>
                  <a:cubicBezTo>
                    <a:pt x="9017" y="2061"/>
                    <a:pt x="8817" y="1823"/>
                    <a:pt x="8540" y="1775"/>
                  </a:cubicBezTo>
                  <a:cubicBezTo>
                    <a:pt x="7683" y="1108"/>
                    <a:pt x="6445" y="918"/>
                    <a:pt x="5587" y="251"/>
                  </a:cubicBezTo>
                  <a:lnTo>
                    <a:pt x="4826" y="-321"/>
                  </a:lnTo>
                  <a:cubicBezTo>
                    <a:pt x="4359" y="-425"/>
                    <a:pt x="3863" y="-425"/>
                    <a:pt x="3397" y="-321"/>
                  </a:cubicBezTo>
                  <a:lnTo>
                    <a:pt x="2730" y="-321"/>
                  </a:lnTo>
                  <a:lnTo>
                    <a:pt x="2730" y="-321"/>
                  </a:lnTo>
                  <a:cubicBezTo>
                    <a:pt x="2730" y="-321"/>
                    <a:pt x="1587" y="-321"/>
                    <a:pt x="1301" y="346"/>
                  </a:cubicBezTo>
                  <a:lnTo>
                    <a:pt x="1301" y="346"/>
                  </a:lnTo>
                  <a:cubicBezTo>
                    <a:pt x="1301" y="823"/>
                    <a:pt x="825" y="1108"/>
                    <a:pt x="539" y="1489"/>
                  </a:cubicBezTo>
                  <a:cubicBezTo>
                    <a:pt x="168" y="2128"/>
                    <a:pt x="-32" y="2851"/>
                    <a:pt x="-32" y="3585"/>
                  </a:cubicBezTo>
                  <a:cubicBezTo>
                    <a:pt x="44" y="4204"/>
                    <a:pt x="273" y="4794"/>
                    <a:pt x="635" y="5299"/>
                  </a:cubicBezTo>
                  <a:cubicBezTo>
                    <a:pt x="1149" y="5842"/>
                    <a:pt x="1882" y="6128"/>
                    <a:pt x="2635" y="6061"/>
                  </a:cubicBezTo>
                  <a:lnTo>
                    <a:pt x="3206" y="6061"/>
                  </a:lnTo>
                  <a:lnTo>
                    <a:pt x="3206" y="6061"/>
                  </a:lnTo>
                  <a:cubicBezTo>
                    <a:pt x="3587" y="6566"/>
                    <a:pt x="4073" y="6995"/>
                    <a:pt x="4635" y="7299"/>
                  </a:cubicBezTo>
                  <a:lnTo>
                    <a:pt x="5778" y="7299"/>
                  </a:lnTo>
                  <a:cubicBezTo>
                    <a:pt x="6969" y="7147"/>
                    <a:pt x="8093" y="6642"/>
                    <a:pt x="9017" y="5871"/>
                  </a:cubicBezTo>
                  <a:cubicBezTo>
                    <a:pt x="9493" y="5871"/>
                    <a:pt x="9969" y="4918"/>
                    <a:pt x="9493" y="4347"/>
                  </a:cubicBezTo>
                  <a:cubicBezTo>
                    <a:pt x="9017" y="3775"/>
                    <a:pt x="9017" y="4347"/>
                    <a:pt x="8826" y="3775"/>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76727036-E5F7-B9A1-4266-28FF8ED0505A}"/>
                </a:ext>
              </a:extLst>
            </p:cNvPr>
            <p:cNvSpPr/>
            <p:nvPr/>
          </p:nvSpPr>
          <p:spPr>
            <a:xfrm>
              <a:off x="5958553" y="2862381"/>
              <a:ext cx="9658" cy="7600"/>
            </a:xfrm>
            <a:custGeom>
              <a:avLst/>
              <a:gdLst>
                <a:gd name="connsiteX0" fmla="*/ 8540 w 9658"/>
                <a:gd name="connsiteY0" fmla="*/ 3959 h 7600"/>
                <a:gd name="connsiteX1" fmla="*/ 8540 w 9658"/>
                <a:gd name="connsiteY1" fmla="*/ 3101 h 7600"/>
                <a:gd name="connsiteX2" fmla="*/ 9112 w 9658"/>
                <a:gd name="connsiteY2" fmla="*/ 2339 h 7600"/>
                <a:gd name="connsiteX3" fmla="*/ 8636 w 9658"/>
                <a:gd name="connsiteY3" fmla="*/ 1768 h 7600"/>
                <a:gd name="connsiteX4" fmla="*/ 5683 w 9658"/>
                <a:gd name="connsiteY4" fmla="*/ 339 h 7600"/>
                <a:gd name="connsiteX5" fmla="*/ 4921 w 9658"/>
                <a:gd name="connsiteY5" fmla="*/ -328 h 7600"/>
                <a:gd name="connsiteX6" fmla="*/ 3397 w 9658"/>
                <a:gd name="connsiteY6" fmla="*/ -328 h 7600"/>
                <a:gd name="connsiteX7" fmla="*/ 2825 w 9658"/>
                <a:gd name="connsiteY7" fmla="*/ -328 h 7600"/>
                <a:gd name="connsiteX8" fmla="*/ 2825 w 9658"/>
                <a:gd name="connsiteY8" fmla="*/ -328 h 7600"/>
                <a:gd name="connsiteX9" fmla="*/ 1301 w 9658"/>
                <a:gd name="connsiteY9" fmla="*/ 244 h 7600"/>
                <a:gd name="connsiteX10" fmla="*/ 540 w 9658"/>
                <a:gd name="connsiteY10" fmla="*/ 1387 h 7600"/>
                <a:gd name="connsiteX11" fmla="*/ -32 w 9658"/>
                <a:gd name="connsiteY11" fmla="*/ 3482 h 7600"/>
                <a:gd name="connsiteX12" fmla="*/ 2444 w 9658"/>
                <a:gd name="connsiteY12" fmla="*/ 5959 h 7600"/>
                <a:gd name="connsiteX13" fmla="*/ 2540 w 9658"/>
                <a:gd name="connsiteY13" fmla="*/ 5959 h 7600"/>
                <a:gd name="connsiteX14" fmla="*/ 3206 w 9658"/>
                <a:gd name="connsiteY14" fmla="*/ 5959 h 7600"/>
                <a:gd name="connsiteX15" fmla="*/ 3206 w 9658"/>
                <a:gd name="connsiteY15" fmla="*/ 5959 h 7600"/>
                <a:gd name="connsiteX16" fmla="*/ 4635 w 9658"/>
                <a:gd name="connsiteY16" fmla="*/ 7102 h 7600"/>
                <a:gd name="connsiteX17" fmla="*/ 5778 w 9658"/>
                <a:gd name="connsiteY17" fmla="*/ 7102 h 7600"/>
                <a:gd name="connsiteX18" fmla="*/ 9017 w 9658"/>
                <a:gd name="connsiteY18" fmla="*/ 5768 h 7600"/>
                <a:gd name="connsiteX19" fmla="*/ 9493 w 9658"/>
                <a:gd name="connsiteY19" fmla="*/ 4244 h 7600"/>
                <a:gd name="connsiteX20" fmla="*/ 8731 w 9658"/>
                <a:gd name="connsiteY20" fmla="*/ 3673 h 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8" h="7600">
                  <a:moveTo>
                    <a:pt x="8540" y="3959"/>
                  </a:moveTo>
                  <a:cubicBezTo>
                    <a:pt x="8369" y="3701"/>
                    <a:pt x="8369" y="3359"/>
                    <a:pt x="8540" y="3101"/>
                  </a:cubicBezTo>
                  <a:lnTo>
                    <a:pt x="9112" y="2339"/>
                  </a:lnTo>
                  <a:cubicBezTo>
                    <a:pt x="9112" y="2339"/>
                    <a:pt x="9112" y="1863"/>
                    <a:pt x="8636" y="1768"/>
                  </a:cubicBezTo>
                  <a:cubicBezTo>
                    <a:pt x="8159" y="1673"/>
                    <a:pt x="6540" y="911"/>
                    <a:pt x="5683" y="339"/>
                  </a:cubicBezTo>
                  <a:lnTo>
                    <a:pt x="4921" y="-328"/>
                  </a:lnTo>
                  <a:cubicBezTo>
                    <a:pt x="4416" y="-423"/>
                    <a:pt x="3902" y="-423"/>
                    <a:pt x="3397" y="-328"/>
                  </a:cubicBezTo>
                  <a:cubicBezTo>
                    <a:pt x="3397" y="-328"/>
                    <a:pt x="2921" y="-328"/>
                    <a:pt x="2825" y="-328"/>
                  </a:cubicBezTo>
                  <a:cubicBezTo>
                    <a:pt x="2730" y="-328"/>
                    <a:pt x="2825" y="-328"/>
                    <a:pt x="2825" y="-328"/>
                  </a:cubicBezTo>
                  <a:cubicBezTo>
                    <a:pt x="2825" y="-328"/>
                    <a:pt x="1682" y="-328"/>
                    <a:pt x="1301" y="244"/>
                  </a:cubicBezTo>
                  <a:cubicBezTo>
                    <a:pt x="1101" y="663"/>
                    <a:pt x="844" y="1044"/>
                    <a:pt x="540" y="1387"/>
                  </a:cubicBezTo>
                  <a:cubicBezTo>
                    <a:pt x="168" y="2025"/>
                    <a:pt x="-32" y="2749"/>
                    <a:pt x="-32" y="3482"/>
                  </a:cubicBezTo>
                  <a:cubicBezTo>
                    <a:pt x="-32" y="4854"/>
                    <a:pt x="1073" y="5959"/>
                    <a:pt x="2444" y="5959"/>
                  </a:cubicBezTo>
                  <a:cubicBezTo>
                    <a:pt x="2473" y="5959"/>
                    <a:pt x="2511" y="5959"/>
                    <a:pt x="2540" y="5959"/>
                  </a:cubicBezTo>
                  <a:lnTo>
                    <a:pt x="3206" y="5959"/>
                  </a:lnTo>
                  <a:lnTo>
                    <a:pt x="3206" y="5959"/>
                  </a:lnTo>
                  <a:cubicBezTo>
                    <a:pt x="3568" y="6464"/>
                    <a:pt x="4064" y="6854"/>
                    <a:pt x="4635" y="7102"/>
                  </a:cubicBezTo>
                  <a:cubicBezTo>
                    <a:pt x="5007" y="7235"/>
                    <a:pt x="5407" y="7235"/>
                    <a:pt x="5778" y="7102"/>
                  </a:cubicBezTo>
                  <a:cubicBezTo>
                    <a:pt x="6959" y="6978"/>
                    <a:pt x="8083" y="6511"/>
                    <a:pt x="9017" y="5768"/>
                  </a:cubicBezTo>
                  <a:cubicBezTo>
                    <a:pt x="9017" y="5768"/>
                    <a:pt x="9969" y="4816"/>
                    <a:pt x="9493" y="4244"/>
                  </a:cubicBezTo>
                  <a:lnTo>
                    <a:pt x="8731" y="3673"/>
                  </a:lnTo>
                  <a:close/>
                </a:path>
              </a:pathLst>
            </a:custGeom>
            <a:solidFill>
              <a:srgbClr val="8CC395"/>
            </a:solidFill>
            <a:ln w="3810" cap="flat">
              <a:solidFill>
                <a:srgbClr val="008C3F"/>
              </a:solid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B4DAA19E-AB51-21A6-8CB1-A71FD56031DD}"/>
                </a:ext>
              </a:extLst>
            </p:cNvPr>
            <p:cNvSpPr/>
            <p:nvPr/>
          </p:nvSpPr>
          <p:spPr>
            <a:xfrm>
              <a:off x="5871759" y="2846827"/>
              <a:ext cx="9451" cy="7505"/>
            </a:xfrm>
            <a:custGeom>
              <a:avLst/>
              <a:gdLst>
                <a:gd name="connsiteX0" fmla="*/ 8276 w 9451"/>
                <a:gd name="connsiteY0" fmla="*/ 3892 h 7505"/>
                <a:gd name="connsiteX1" fmla="*/ 8276 w 9451"/>
                <a:gd name="connsiteY1" fmla="*/ 3035 h 7505"/>
                <a:gd name="connsiteX2" fmla="*/ 8943 w 9451"/>
                <a:gd name="connsiteY2" fmla="*/ 2273 h 7505"/>
                <a:gd name="connsiteX3" fmla="*/ 8943 w 9451"/>
                <a:gd name="connsiteY3" fmla="*/ 2273 h 7505"/>
                <a:gd name="connsiteX4" fmla="*/ 8466 w 9451"/>
                <a:gd name="connsiteY4" fmla="*/ 1701 h 7505"/>
                <a:gd name="connsiteX5" fmla="*/ 5514 w 9451"/>
                <a:gd name="connsiteY5" fmla="*/ 273 h 7505"/>
                <a:gd name="connsiteX6" fmla="*/ 4752 w 9451"/>
                <a:gd name="connsiteY6" fmla="*/ -299 h 7505"/>
                <a:gd name="connsiteX7" fmla="*/ 3323 w 9451"/>
                <a:gd name="connsiteY7" fmla="*/ -299 h 7505"/>
                <a:gd name="connsiteX8" fmla="*/ 2656 w 9451"/>
                <a:gd name="connsiteY8" fmla="*/ -299 h 7505"/>
                <a:gd name="connsiteX9" fmla="*/ 2656 w 9451"/>
                <a:gd name="connsiteY9" fmla="*/ -299 h 7505"/>
                <a:gd name="connsiteX10" fmla="*/ 1228 w 9451"/>
                <a:gd name="connsiteY10" fmla="*/ 273 h 7505"/>
                <a:gd name="connsiteX11" fmla="*/ 1228 w 9451"/>
                <a:gd name="connsiteY11" fmla="*/ 273 h 7505"/>
                <a:gd name="connsiteX12" fmla="*/ 465 w 9451"/>
                <a:gd name="connsiteY12" fmla="*/ 1415 h 7505"/>
                <a:gd name="connsiteX13" fmla="*/ -11 w 9451"/>
                <a:gd name="connsiteY13" fmla="*/ 3511 h 7505"/>
                <a:gd name="connsiteX14" fmla="*/ 656 w 9451"/>
                <a:gd name="connsiteY14" fmla="*/ 5225 h 7505"/>
                <a:gd name="connsiteX15" fmla="*/ 2561 w 9451"/>
                <a:gd name="connsiteY15" fmla="*/ 5892 h 7505"/>
                <a:gd name="connsiteX16" fmla="*/ 3132 w 9451"/>
                <a:gd name="connsiteY16" fmla="*/ 5892 h 7505"/>
                <a:gd name="connsiteX17" fmla="*/ 3132 w 9451"/>
                <a:gd name="connsiteY17" fmla="*/ 5892 h 7505"/>
                <a:gd name="connsiteX18" fmla="*/ 4657 w 9451"/>
                <a:gd name="connsiteY18" fmla="*/ 7035 h 7505"/>
                <a:gd name="connsiteX19" fmla="*/ 5799 w 9451"/>
                <a:gd name="connsiteY19" fmla="*/ 7035 h 7505"/>
                <a:gd name="connsiteX20" fmla="*/ 9038 w 9451"/>
                <a:gd name="connsiteY20" fmla="*/ 5702 h 7505"/>
                <a:gd name="connsiteX21" fmla="*/ 9038 w 9451"/>
                <a:gd name="connsiteY21" fmla="*/ 4178 h 7505"/>
                <a:gd name="connsiteX22" fmla="*/ 8371 w 9451"/>
                <a:gd name="connsiteY22" fmla="*/ 3606 h 7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51" h="7505">
                  <a:moveTo>
                    <a:pt x="8276" y="3892"/>
                  </a:moveTo>
                  <a:cubicBezTo>
                    <a:pt x="8143" y="3625"/>
                    <a:pt x="8143" y="3301"/>
                    <a:pt x="8276" y="3035"/>
                  </a:cubicBezTo>
                  <a:lnTo>
                    <a:pt x="8943" y="2273"/>
                  </a:lnTo>
                  <a:cubicBezTo>
                    <a:pt x="8943" y="2273"/>
                    <a:pt x="8943" y="2273"/>
                    <a:pt x="8943" y="2273"/>
                  </a:cubicBezTo>
                  <a:cubicBezTo>
                    <a:pt x="8943" y="2273"/>
                    <a:pt x="8943" y="2273"/>
                    <a:pt x="8466" y="1701"/>
                  </a:cubicBezTo>
                  <a:cubicBezTo>
                    <a:pt x="7457" y="1282"/>
                    <a:pt x="6466" y="806"/>
                    <a:pt x="5514" y="273"/>
                  </a:cubicBezTo>
                  <a:cubicBezTo>
                    <a:pt x="5514" y="273"/>
                    <a:pt x="5038" y="-204"/>
                    <a:pt x="4752" y="-299"/>
                  </a:cubicBezTo>
                  <a:cubicBezTo>
                    <a:pt x="4285" y="-432"/>
                    <a:pt x="3790" y="-432"/>
                    <a:pt x="3323" y="-299"/>
                  </a:cubicBezTo>
                  <a:cubicBezTo>
                    <a:pt x="3323" y="-299"/>
                    <a:pt x="2752" y="-299"/>
                    <a:pt x="2656" y="-299"/>
                  </a:cubicBezTo>
                  <a:lnTo>
                    <a:pt x="2656" y="-299"/>
                  </a:lnTo>
                  <a:cubicBezTo>
                    <a:pt x="2656" y="-299"/>
                    <a:pt x="1513" y="-299"/>
                    <a:pt x="1228" y="273"/>
                  </a:cubicBezTo>
                  <a:lnTo>
                    <a:pt x="1228" y="273"/>
                  </a:lnTo>
                  <a:cubicBezTo>
                    <a:pt x="1028" y="691"/>
                    <a:pt x="770" y="1072"/>
                    <a:pt x="465" y="1415"/>
                  </a:cubicBezTo>
                  <a:cubicBezTo>
                    <a:pt x="75" y="2035"/>
                    <a:pt x="-96" y="2778"/>
                    <a:pt x="-11" y="3511"/>
                  </a:cubicBezTo>
                  <a:cubicBezTo>
                    <a:pt x="-11" y="4149"/>
                    <a:pt x="227" y="4759"/>
                    <a:pt x="656" y="5225"/>
                  </a:cubicBezTo>
                  <a:cubicBezTo>
                    <a:pt x="1161" y="5721"/>
                    <a:pt x="1856" y="5959"/>
                    <a:pt x="2561" y="5892"/>
                  </a:cubicBezTo>
                  <a:lnTo>
                    <a:pt x="3132" y="5892"/>
                  </a:lnTo>
                  <a:cubicBezTo>
                    <a:pt x="3132" y="5892"/>
                    <a:pt x="3132" y="5892"/>
                    <a:pt x="3132" y="5892"/>
                  </a:cubicBezTo>
                  <a:cubicBezTo>
                    <a:pt x="3533" y="6397"/>
                    <a:pt x="4057" y="6788"/>
                    <a:pt x="4657" y="7035"/>
                  </a:cubicBezTo>
                  <a:cubicBezTo>
                    <a:pt x="5028" y="7131"/>
                    <a:pt x="5428" y="7131"/>
                    <a:pt x="5799" y="7035"/>
                  </a:cubicBezTo>
                  <a:cubicBezTo>
                    <a:pt x="6981" y="6911"/>
                    <a:pt x="8105" y="6445"/>
                    <a:pt x="9038" y="5702"/>
                  </a:cubicBezTo>
                  <a:cubicBezTo>
                    <a:pt x="9038" y="5702"/>
                    <a:pt x="9895" y="4749"/>
                    <a:pt x="9038" y="4178"/>
                  </a:cubicBezTo>
                  <a:cubicBezTo>
                    <a:pt x="8857" y="3939"/>
                    <a:pt x="8629" y="3749"/>
                    <a:pt x="8371" y="3606"/>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EA2D3691-D2CE-FC89-FC21-5EC7ED0B9E24}"/>
                </a:ext>
              </a:extLst>
            </p:cNvPr>
            <p:cNvSpPr/>
            <p:nvPr/>
          </p:nvSpPr>
          <p:spPr>
            <a:xfrm>
              <a:off x="4676774" y="2504693"/>
              <a:ext cx="7258" cy="25622"/>
            </a:xfrm>
            <a:custGeom>
              <a:avLst/>
              <a:gdLst>
                <a:gd name="connsiteX0" fmla="*/ 6731 w 7258"/>
                <a:gd name="connsiteY0" fmla="*/ 13984 h 25622"/>
                <a:gd name="connsiteX1" fmla="*/ 7207 w 7258"/>
                <a:gd name="connsiteY1" fmla="*/ 1220 h 25622"/>
                <a:gd name="connsiteX2" fmla="*/ 7207 w 7258"/>
                <a:gd name="connsiteY2" fmla="*/ -399 h 25622"/>
                <a:gd name="connsiteX3" fmla="*/ -32 w 7258"/>
                <a:gd name="connsiteY3" fmla="*/ 25223 h 25622"/>
                <a:gd name="connsiteX4" fmla="*/ 6731 w 7258"/>
                <a:gd name="connsiteY4" fmla="*/ 13984 h 25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8" h="25622">
                  <a:moveTo>
                    <a:pt x="6731" y="13984"/>
                  </a:moveTo>
                  <a:cubicBezTo>
                    <a:pt x="7131" y="9745"/>
                    <a:pt x="7283" y="5478"/>
                    <a:pt x="7207" y="1220"/>
                  </a:cubicBezTo>
                  <a:lnTo>
                    <a:pt x="7207" y="-399"/>
                  </a:lnTo>
                  <a:lnTo>
                    <a:pt x="-32" y="25223"/>
                  </a:lnTo>
                  <a:cubicBezTo>
                    <a:pt x="3149" y="22118"/>
                    <a:pt x="5473" y="18251"/>
                    <a:pt x="6731" y="13984"/>
                  </a:cubicBezTo>
                  <a:close/>
                </a:path>
              </a:pathLst>
            </a:custGeom>
            <a:solidFill>
              <a:srgbClr val="B4B4DA"/>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BDC7A792-C0A5-6174-E1EC-6E28EA6DC643}"/>
                </a:ext>
              </a:extLst>
            </p:cNvPr>
            <p:cNvSpPr/>
            <p:nvPr/>
          </p:nvSpPr>
          <p:spPr>
            <a:xfrm>
              <a:off x="5442584" y="2681858"/>
              <a:ext cx="2624" cy="1785"/>
            </a:xfrm>
            <a:custGeom>
              <a:avLst/>
              <a:gdLst>
                <a:gd name="connsiteX0" fmla="*/ -32 w 2624"/>
                <a:gd name="connsiteY0" fmla="*/ 1315 h 1785"/>
                <a:gd name="connsiteX1" fmla="*/ 444 w 2624"/>
                <a:gd name="connsiteY1" fmla="*/ 1315 h 1785"/>
                <a:gd name="connsiteX2" fmla="*/ 2254 w 2624"/>
                <a:gd name="connsiteY2" fmla="*/ 1315 h 1785"/>
                <a:gd name="connsiteX3" fmla="*/ 2254 w 2624"/>
                <a:gd name="connsiteY3" fmla="*/ 268 h 1785"/>
                <a:gd name="connsiteX4" fmla="*/ 730 w 2624"/>
                <a:gd name="connsiteY4" fmla="*/ -399 h 1785"/>
                <a:gd name="connsiteX5" fmla="*/ 730 w 2624"/>
                <a:gd name="connsiteY5" fmla="*/ -399 h 1785"/>
                <a:gd name="connsiteX6" fmla="*/ 730 w 2624"/>
                <a:gd name="connsiteY6" fmla="*/ 268 h 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 h="1785">
                  <a:moveTo>
                    <a:pt x="-32" y="1315"/>
                  </a:moveTo>
                  <a:lnTo>
                    <a:pt x="444" y="1315"/>
                  </a:lnTo>
                  <a:cubicBezTo>
                    <a:pt x="1044" y="1411"/>
                    <a:pt x="1654" y="1411"/>
                    <a:pt x="2254" y="1315"/>
                  </a:cubicBezTo>
                  <a:cubicBezTo>
                    <a:pt x="2254" y="1315"/>
                    <a:pt x="3016" y="744"/>
                    <a:pt x="2254" y="268"/>
                  </a:cubicBezTo>
                  <a:cubicBezTo>
                    <a:pt x="1816" y="-85"/>
                    <a:pt x="1292" y="-313"/>
                    <a:pt x="730" y="-399"/>
                  </a:cubicBezTo>
                  <a:lnTo>
                    <a:pt x="730" y="-399"/>
                  </a:lnTo>
                  <a:lnTo>
                    <a:pt x="730" y="268"/>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5794A986-C660-5109-5210-19F01805EE29}"/>
                </a:ext>
              </a:extLst>
            </p:cNvPr>
            <p:cNvSpPr/>
            <p:nvPr/>
          </p:nvSpPr>
          <p:spPr>
            <a:xfrm>
              <a:off x="4678424" y="2478269"/>
              <a:ext cx="95873" cy="89337"/>
            </a:xfrm>
            <a:custGeom>
              <a:avLst/>
              <a:gdLst>
                <a:gd name="connsiteX0" fmla="*/ 91377 w 95873"/>
                <a:gd name="connsiteY0" fmla="*/ 22597 h 89337"/>
                <a:gd name="connsiteX1" fmla="*/ 89377 w 95873"/>
                <a:gd name="connsiteY1" fmla="*/ 23454 h 89337"/>
                <a:gd name="connsiteX2" fmla="*/ 88329 w 95873"/>
                <a:gd name="connsiteY2" fmla="*/ 22311 h 89337"/>
                <a:gd name="connsiteX3" fmla="*/ 89568 w 95873"/>
                <a:gd name="connsiteY3" fmla="*/ 21549 h 89337"/>
                <a:gd name="connsiteX4" fmla="*/ 91282 w 95873"/>
                <a:gd name="connsiteY4" fmla="*/ 20501 h 89337"/>
                <a:gd name="connsiteX5" fmla="*/ 89282 w 95873"/>
                <a:gd name="connsiteY5" fmla="*/ 19453 h 89337"/>
                <a:gd name="connsiteX6" fmla="*/ 87282 w 95873"/>
                <a:gd name="connsiteY6" fmla="*/ 19453 h 89337"/>
                <a:gd name="connsiteX7" fmla="*/ 85948 w 95873"/>
                <a:gd name="connsiteY7" fmla="*/ 20406 h 89337"/>
                <a:gd name="connsiteX8" fmla="*/ 84805 w 95873"/>
                <a:gd name="connsiteY8" fmla="*/ 20406 h 89337"/>
                <a:gd name="connsiteX9" fmla="*/ 86329 w 95873"/>
                <a:gd name="connsiteY9" fmla="*/ 18501 h 89337"/>
                <a:gd name="connsiteX10" fmla="*/ 87567 w 95873"/>
                <a:gd name="connsiteY10" fmla="*/ 18025 h 89337"/>
                <a:gd name="connsiteX11" fmla="*/ 87567 w 95873"/>
                <a:gd name="connsiteY11" fmla="*/ 17263 h 89337"/>
                <a:gd name="connsiteX12" fmla="*/ 86996 w 95873"/>
                <a:gd name="connsiteY12" fmla="*/ 17263 h 89337"/>
                <a:gd name="connsiteX13" fmla="*/ 84234 w 95873"/>
                <a:gd name="connsiteY13" fmla="*/ 17930 h 89337"/>
                <a:gd name="connsiteX14" fmla="*/ 82710 w 95873"/>
                <a:gd name="connsiteY14" fmla="*/ 18977 h 89337"/>
                <a:gd name="connsiteX15" fmla="*/ 85472 w 95873"/>
                <a:gd name="connsiteY15" fmla="*/ 16215 h 89337"/>
                <a:gd name="connsiteX16" fmla="*/ 87186 w 95873"/>
                <a:gd name="connsiteY16" fmla="*/ 16215 h 89337"/>
                <a:gd name="connsiteX17" fmla="*/ 87186 w 95873"/>
                <a:gd name="connsiteY17" fmla="*/ 15167 h 89337"/>
                <a:gd name="connsiteX18" fmla="*/ 85662 w 95873"/>
                <a:gd name="connsiteY18" fmla="*/ 14500 h 89337"/>
                <a:gd name="connsiteX19" fmla="*/ 81662 w 95873"/>
                <a:gd name="connsiteY19" fmla="*/ 14500 h 89337"/>
                <a:gd name="connsiteX20" fmla="*/ 79947 w 95873"/>
                <a:gd name="connsiteY20" fmla="*/ 16596 h 89337"/>
                <a:gd name="connsiteX21" fmla="*/ 78804 w 95873"/>
                <a:gd name="connsiteY21" fmla="*/ 16596 h 89337"/>
                <a:gd name="connsiteX22" fmla="*/ 77566 w 95873"/>
                <a:gd name="connsiteY22" fmla="*/ 15548 h 89337"/>
                <a:gd name="connsiteX23" fmla="*/ 78423 w 95873"/>
                <a:gd name="connsiteY23" fmla="*/ 14500 h 89337"/>
                <a:gd name="connsiteX24" fmla="*/ 78490 w 95873"/>
                <a:gd name="connsiteY24" fmla="*/ 13424 h 89337"/>
                <a:gd name="connsiteX25" fmla="*/ 78423 w 95873"/>
                <a:gd name="connsiteY25" fmla="*/ 13357 h 89337"/>
                <a:gd name="connsiteX26" fmla="*/ 75947 w 95873"/>
                <a:gd name="connsiteY26" fmla="*/ 12786 h 89337"/>
                <a:gd name="connsiteX27" fmla="*/ 74613 w 95873"/>
                <a:gd name="connsiteY27" fmla="*/ 13834 h 89337"/>
                <a:gd name="connsiteX28" fmla="*/ 74042 w 95873"/>
                <a:gd name="connsiteY28" fmla="*/ 14500 h 89337"/>
                <a:gd name="connsiteX29" fmla="*/ 74518 w 95873"/>
                <a:gd name="connsiteY29" fmla="*/ 11548 h 89337"/>
                <a:gd name="connsiteX30" fmla="*/ 75090 w 95873"/>
                <a:gd name="connsiteY30" fmla="*/ 10881 h 89337"/>
                <a:gd name="connsiteX31" fmla="*/ 75090 w 95873"/>
                <a:gd name="connsiteY31" fmla="*/ 10024 h 89337"/>
                <a:gd name="connsiteX32" fmla="*/ 74423 w 95873"/>
                <a:gd name="connsiteY32" fmla="*/ 10024 h 89337"/>
                <a:gd name="connsiteX33" fmla="*/ 71851 w 95873"/>
                <a:gd name="connsiteY33" fmla="*/ 10786 h 89337"/>
                <a:gd name="connsiteX34" fmla="*/ 71851 w 95873"/>
                <a:gd name="connsiteY34" fmla="*/ 12786 h 89337"/>
                <a:gd name="connsiteX35" fmla="*/ 70994 w 95873"/>
                <a:gd name="connsiteY35" fmla="*/ 12786 h 89337"/>
                <a:gd name="connsiteX36" fmla="*/ 70994 w 95873"/>
                <a:gd name="connsiteY36" fmla="*/ 9738 h 89337"/>
                <a:gd name="connsiteX37" fmla="*/ 69184 w 95873"/>
                <a:gd name="connsiteY37" fmla="*/ 7833 h 89337"/>
                <a:gd name="connsiteX38" fmla="*/ 67184 w 95873"/>
                <a:gd name="connsiteY38" fmla="*/ 7261 h 89337"/>
                <a:gd name="connsiteX39" fmla="*/ 67184 w 95873"/>
                <a:gd name="connsiteY39" fmla="*/ 7738 h 89337"/>
                <a:gd name="connsiteX40" fmla="*/ 68613 w 95873"/>
                <a:gd name="connsiteY40" fmla="*/ 10214 h 89337"/>
                <a:gd name="connsiteX41" fmla="*/ 68613 w 95873"/>
                <a:gd name="connsiteY41" fmla="*/ 12500 h 89337"/>
                <a:gd name="connsiteX42" fmla="*/ 67279 w 95873"/>
                <a:gd name="connsiteY42" fmla="*/ 11643 h 89337"/>
                <a:gd name="connsiteX43" fmla="*/ 67279 w 95873"/>
                <a:gd name="connsiteY43" fmla="*/ 10500 h 89337"/>
                <a:gd name="connsiteX44" fmla="*/ 67279 w 95873"/>
                <a:gd name="connsiteY44" fmla="*/ 10500 h 89337"/>
                <a:gd name="connsiteX45" fmla="*/ 66041 w 95873"/>
                <a:gd name="connsiteY45" fmla="*/ 10500 h 89337"/>
                <a:gd name="connsiteX46" fmla="*/ 65212 w 95873"/>
                <a:gd name="connsiteY46" fmla="*/ 11186 h 89337"/>
                <a:gd name="connsiteX47" fmla="*/ 65088 w 95873"/>
                <a:gd name="connsiteY47" fmla="*/ 11167 h 89337"/>
                <a:gd name="connsiteX48" fmla="*/ 65088 w 95873"/>
                <a:gd name="connsiteY48" fmla="*/ 8500 h 89337"/>
                <a:gd name="connsiteX49" fmla="*/ 62326 w 95873"/>
                <a:gd name="connsiteY49" fmla="*/ 4499 h 89337"/>
                <a:gd name="connsiteX50" fmla="*/ 61374 w 95873"/>
                <a:gd name="connsiteY50" fmla="*/ 4499 h 89337"/>
                <a:gd name="connsiteX51" fmla="*/ 59754 w 95873"/>
                <a:gd name="connsiteY51" fmla="*/ 4975 h 89337"/>
                <a:gd name="connsiteX52" fmla="*/ 59754 w 95873"/>
                <a:gd name="connsiteY52" fmla="*/ 6309 h 89337"/>
                <a:gd name="connsiteX53" fmla="*/ 59754 w 95873"/>
                <a:gd name="connsiteY53" fmla="*/ 8214 h 89337"/>
                <a:gd name="connsiteX54" fmla="*/ 58211 w 95873"/>
                <a:gd name="connsiteY54" fmla="*/ 9300 h 89337"/>
                <a:gd name="connsiteX55" fmla="*/ 58040 w 95873"/>
                <a:gd name="connsiteY55" fmla="*/ 9262 h 89337"/>
                <a:gd name="connsiteX56" fmla="*/ 56230 w 95873"/>
                <a:gd name="connsiteY56" fmla="*/ 7738 h 89337"/>
                <a:gd name="connsiteX57" fmla="*/ 56230 w 95873"/>
                <a:gd name="connsiteY57" fmla="*/ 6023 h 89337"/>
                <a:gd name="connsiteX58" fmla="*/ 53944 w 95873"/>
                <a:gd name="connsiteY58" fmla="*/ 5166 h 89337"/>
                <a:gd name="connsiteX59" fmla="*/ 53944 w 95873"/>
                <a:gd name="connsiteY59" fmla="*/ 5737 h 89337"/>
                <a:gd name="connsiteX60" fmla="*/ 54516 w 95873"/>
                <a:gd name="connsiteY60" fmla="*/ 7166 h 89337"/>
                <a:gd name="connsiteX61" fmla="*/ 54516 w 95873"/>
                <a:gd name="connsiteY61" fmla="*/ 8500 h 89337"/>
                <a:gd name="connsiteX62" fmla="*/ 52801 w 95873"/>
                <a:gd name="connsiteY62" fmla="*/ 8500 h 89337"/>
                <a:gd name="connsiteX63" fmla="*/ 52134 w 95873"/>
                <a:gd name="connsiteY63" fmla="*/ 7261 h 89337"/>
                <a:gd name="connsiteX64" fmla="*/ 52134 w 95873"/>
                <a:gd name="connsiteY64" fmla="*/ 4404 h 89337"/>
                <a:gd name="connsiteX65" fmla="*/ 52134 w 95873"/>
                <a:gd name="connsiteY65" fmla="*/ 2880 h 89337"/>
                <a:gd name="connsiteX66" fmla="*/ 50801 w 95873"/>
                <a:gd name="connsiteY66" fmla="*/ 1547 h 89337"/>
                <a:gd name="connsiteX67" fmla="*/ 49372 w 95873"/>
                <a:gd name="connsiteY67" fmla="*/ 1070 h 89337"/>
                <a:gd name="connsiteX68" fmla="*/ 48324 w 95873"/>
                <a:gd name="connsiteY68" fmla="*/ 1070 h 89337"/>
                <a:gd name="connsiteX69" fmla="*/ 48324 w 95873"/>
                <a:gd name="connsiteY69" fmla="*/ 1832 h 89337"/>
                <a:gd name="connsiteX70" fmla="*/ 49086 w 95873"/>
                <a:gd name="connsiteY70" fmla="*/ 4118 h 89337"/>
                <a:gd name="connsiteX71" fmla="*/ 48553 w 95873"/>
                <a:gd name="connsiteY71" fmla="*/ 4718 h 89337"/>
                <a:gd name="connsiteX72" fmla="*/ 48324 w 95873"/>
                <a:gd name="connsiteY72" fmla="*/ 4690 h 89337"/>
                <a:gd name="connsiteX73" fmla="*/ 47467 w 95873"/>
                <a:gd name="connsiteY73" fmla="*/ 4690 h 89337"/>
                <a:gd name="connsiteX74" fmla="*/ 46610 w 95873"/>
                <a:gd name="connsiteY74" fmla="*/ 3261 h 89337"/>
                <a:gd name="connsiteX75" fmla="*/ 46610 w 95873"/>
                <a:gd name="connsiteY75" fmla="*/ 1832 h 89337"/>
                <a:gd name="connsiteX76" fmla="*/ 44610 w 95873"/>
                <a:gd name="connsiteY76" fmla="*/ 975 h 89337"/>
                <a:gd name="connsiteX77" fmla="*/ 43847 w 95873"/>
                <a:gd name="connsiteY77" fmla="*/ 1737 h 89337"/>
                <a:gd name="connsiteX78" fmla="*/ 44514 w 95873"/>
                <a:gd name="connsiteY78" fmla="*/ 2880 h 89337"/>
                <a:gd name="connsiteX79" fmla="*/ 46038 w 95873"/>
                <a:gd name="connsiteY79" fmla="*/ 6499 h 89337"/>
                <a:gd name="connsiteX80" fmla="*/ 45372 w 95873"/>
                <a:gd name="connsiteY80" fmla="*/ 7261 h 89337"/>
                <a:gd name="connsiteX81" fmla="*/ 44229 w 95873"/>
                <a:gd name="connsiteY81" fmla="*/ 6785 h 89337"/>
                <a:gd name="connsiteX82" fmla="*/ 44229 w 95873"/>
                <a:gd name="connsiteY82" fmla="*/ 6023 h 89337"/>
                <a:gd name="connsiteX83" fmla="*/ 43752 w 95873"/>
                <a:gd name="connsiteY83" fmla="*/ 4690 h 89337"/>
                <a:gd name="connsiteX84" fmla="*/ 42609 w 95873"/>
                <a:gd name="connsiteY84" fmla="*/ 3261 h 89337"/>
                <a:gd name="connsiteX85" fmla="*/ 40418 w 95873"/>
                <a:gd name="connsiteY85" fmla="*/ 3261 h 89337"/>
                <a:gd name="connsiteX86" fmla="*/ 40418 w 95873"/>
                <a:gd name="connsiteY86" fmla="*/ 4499 h 89337"/>
                <a:gd name="connsiteX87" fmla="*/ 40895 w 95873"/>
                <a:gd name="connsiteY87" fmla="*/ 5642 h 89337"/>
                <a:gd name="connsiteX88" fmla="*/ 40895 w 95873"/>
                <a:gd name="connsiteY88" fmla="*/ 6118 h 89337"/>
                <a:gd name="connsiteX89" fmla="*/ 40418 w 95873"/>
                <a:gd name="connsiteY89" fmla="*/ 6118 h 89337"/>
                <a:gd name="connsiteX90" fmla="*/ 38228 w 95873"/>
                <a:gd name="connsiteY90" fmla="*/ 4975 h 89337"/>
                <a:gd name="connsiteX91" fmla="*/ 38228 w 95873"/>
                <a:gd name="connsiteY91" fmla="*/ 3451 h 89337"/>
                <a:gd name="connsiteX92" fmla="*/ 38228 w 95873"/>
                <a:gd name="connsiteY92" fmla="*/ 1927 h 89337"/>
                <a:gd name="connsiteX93" fmla="*/ 38228 w 95873"/>
                <a:gd name="connsiteY93" fmla="*/ 1451 h 89337"/>
                <a:gd name="connsiteX94" fmla="*/ 36894 w 95873"/>
                <a:gd name="connsiteY94" fmla="*/ 1451 h 89337"/>
                <a:gd name="connsiteX95" fmla="*/ 35942 w 95873"/>
                <a:gd name="connsiteY95" fmla="*/ 1451 h 89337"/>
                <a:gd name="connsiteX96" fmla="*/ 35370 w 95873"/>
                <a:gd name="connsiteY96" fmla="*/ 3166 h 89337"/>
                <a:gd name="connsiteX97" fmla="*/ 36609 w 95873"/>
                <a:gd name="connsiteY97" fmla="*/ 5166 h 89337"/>
                <a:gd name="connsiteX98" fmla="*/ 36132 w 95873"/>
                <a:gd name="connsiteY98" fmla="*/ 6023 h 89337"/>
                <a:gd name="connsiteX99" fmla="*/ 34513 w 95873"/>
                <a:gd name="connsiteY99" fmla="*/ 5547 h 89337"/>
                <a:gd name="connsiteX100" fmla="*/ 34037 w 95873"/>
                <a:gd name="connsiteY100" fmla="*/ 4499 h 89337"/>
                <a:gd name="connsiteX101" fmla="*/ 34037 w 95873"/>
                <a:gd name="connsiteY101" fmla="*/ 3737 h 89337"/>
                <a:gd name="connsiteX102" fmla="*/ 33275 w 95873"/>
                <a:gd name="connsiteY102" fmla="*/ 3070 h 89337"/>
                <a:gd name="connsiteX103" fmla="*/ 31560 w 95873"/>
                <a:gd name="connsiteY103" fmla="*/ 3070 h 89337"/>
                <a:gd name="connsiteX104" fmla="*/ 31560 w 95873"/>
                <a:gd name="connsiteY104" fmla="*/ 4404 h 89337"/>
                <a:gd name="connsiteX105" fmla="*/ 30513 w 95873"/>
                <a:gd name="connsiteY105" fmla="*/ 4404 h 89337"/>
                <a:gd name="connsiteX106" fmla="*/ 29370 w 95873"/>
                <a:gd name="connsiteY106" fmla="*/ 3737 h 89337"/>
                <a:gd name="connsiteX107" fmla="*/ 29370 w 95873"/>
                <a:gd name="connsiteY107" fmla="*/ 3070 h 89337"/>
                <a:gd name="connsiteX108" fmla="*/ 28703 w 95873"/>
                <a:gd name="connsiteY108" fmla="*/ 1261 h 89337"/>
                <a:gd name="connsiteX109" fmla="*/ 26512 w 95873"/>
                <a:gd name="connsiteY109" fmla="*/ -263 h 89337"/>
                <a:gd name="connsiteX110" fmla="*/ 24988 w 95873"/>
                <a:gd name="connsiteY110" fmla="*/ -263 h 89337"/>
                <a:gd name="connsiteX111" fmla="*/ 25941 w 95873"/>
                <a:gd name="connsiteY111" fmla="*/ 2118 h 89337"/>
                <a:gd name="connsiteX112" fmla="*/ 26607 w 95873"/>
                <a:gd name="connsiteY112" fmla="*/ 3261 h 89337"/>
                <a:gd name="connsiteX113" fmla="*/ 26036 w 95873"/>
                <a:gd name="connsiteY113" fmla="*/ 3737 h 89337"/>
                <a:gd name="connsiteX114" fmla="*/ 24893 w 95873"/>
                <a:gd name="connsiteY114" fmla="*/ 3261 h 89337"/>
                <a:gd name="connsiteX115" fmla="*/ 23940 w 95873"/>
                <a:gd name="connsiteY115" fmla="*/ 2690 h 89337"/>
                <a:gd name="connsiteX116" fmla="*/ 22797 w 95873"/>
                <a:gd name="connsiteY116" fmla="*/ 2690 h 89337"/>
                <a:gd name="connsiteX117" fmla="*/ 22321 w 95873"/>
                <a:gd name="connsiteY117" fmla="*/ 3356 h 89337"/>
                <a:gd name="connsiteX118" fmla="*/ 22321 w 95873"/>
                <a:gd name="connsiteY118" fmla="*/ 3356 h 89337"/>
                <a:gd name="connsiteX119" fmla="*/ 20988 w 95873"/>
                <a:gd name="connsiteY119" fmla="*/ 3356 h 89337"/>
                <a:gd name="connsiteX120" fmla="*/ 20130 w 95873"/>
                <a:gd name="connsiteY120" fmla="*/ 2594 h 89337"/>
                <a:gd name="connsiteX121" fmla="*/ 20130 w 95873"/>
                <a:gd name="connsiteY121" fmla="*/ 1927 h 89337"/>
                <a:gd name="connsiteX122" fmla="*/ 20702 w 95873"/>
                <a:gd name="connsiteY122" fmla="*/ 1356 h 89337"/>
                <a:gd name="connsiteX123" fmla="*/ 20702 w 95873"/>
                <a:gd name="connsiteY123" fmla="*/ 1356 h 89337"/>
                <a:gd name="connsiteX124" fmla="*/ 20702 w 95873"/>
                <a:gd name="connsiteY124" fmla="*/ 689 h 89337"/>
                <a:gd name="connsiteX125" fmla="*/ 18321 w 95873"/>
                <a:gd name="connsiteY125" fmla="*/ 689 h 89337"/>
                <a:gd name="connsiteX126" fmla="*/ 17463 w 95873"/>
                <a:gd name="connsiteY126" fmla="*/ 2118 h 89337"/>
                <a:gd name="connsiteX127" fmla="*/ 17463 w 95873"/>
                <a:gd name="connsiteY127" fmla="*/ 2880 h 89337"/>
                <a:gd name="connsiteX128" fmla="*/ 16130 w 95873"/>
                <a:gd name="connsiteY128" fmla="*/ 3547 h 89337"/>
                <a:gd name="connsiteX129" fmla="*/ 11177 w 95873"/>
                <a:gd name="connsiteY129" fmla="*/ 21263 h 89337"/>
                <a:gd name="connsiteX130" fmla="*/ 11177 w 95873"/>
                <a:gd name="connsiteY130" fmla="*/ 21263 h 89337"/>
                <a:gd name="connsiteX131" fmla="*/ 10129 w 95873"/>
                <a:gd name="connsiteY131" fmla="*/ 24978 h 89337"/>
                <a:gd name="connsiteX132" fmla="*/ 10129 w 95873"/>
                <a:gd name="connsiteY132" fmla="*/ 26597 h 89337"/>
                <a:gd name="connsiteX133" fmla="*/ 9653 w 95873"/>
                <a:gd name="connsiteY133" fmla="*/ 39361 h 89337"/>
                <a:gd name="connsiteX134" fmla="*/ 3176 w 95873"/>
                <a:gd name="connsiteY134" fmla="*/ 50600 h 89337"/>
                <a:gd name="connsiteX135" fmla="*/ 509 w 95873"/>
                <a:gd name="connsiteY135" fmla="*/ 60125 h 89337"/>
                <a:gd name="connsiteX136" fmla="*/ 1366 w 95873"/>
                <a:gd name="connsiteY136" fmla="*/ 61554 h 89337"/>
                <a:gd name="connsiteX137" fmla="*/ 509 w 95873"/>
                <a:gd name="connsiteY137" fmla="*/ 62697 h 89337"/>
                <a:gd name="connsiteX138" fmla="*/ 509 w 95873"/>
                <a:gd name="connsiteY138" fmla="*/ 64031 h 89337"/>
                <a:gd name="connsiteX139" fmla="*/ 2128 w 95873"/>
                <a:gd name="connsiteY139" fmla="*/ 64031 h 89337"/>
                <a:gd name="connsiteX140" fmla="*/ 2890 w 95873"/>
                <a:gd name="connsiteY140" fmla="*/ 63173 h 89337"/>
                <a:gd name="connsiteX141" fmla="*/ 4605 w 95873"/>
                <a:gd name="connsiteY141" fmla="*/ 63173 h 89337"/>
                <a:gd name="connsiteX142" fmla="*/ 4605 w 95873"/>
                <a:gd name="connsiteY142" fmla="*/ 64507 h 89337"/>
                <a:gd name="connsiteX143" fmla="*/ 2795 w 95873"/>
                <a:gd name="connsiteY143" fmla="*/ 65555 h 89337"/>
                <a:gd name="connsiteX144" fmla="*/ 2128 w 95873"/>
                <a:gd name="connsiteY144" fmla="*/ 66221 h 89337"/>
                <a:gd name="connsiteX145" fmla="*/ 2795 w 95873"/>
                <a:gd name="connsiteY145" fmla="*/ 67078 h 89337"/>
                <a:gd name="connsiteX146" fmla="*/ 4414 w 95873"/>
                <a:gd name="connsiteY146" fmla="*/ 67078 h 89337"/>
                <a:gd name="connsiteX147" fmla="*/ 5843 w 95873"/>
                <a:gd name="connsiteY147" fmla="*/ 66126 h 89337"/>
                <a:gd name="connsiteX148" fmla="*/ 7843 w 95873"/>
                <a:gd name="connsiteY148" fmla="*/ 65364 h 89337"/>
                <a:gd name="connsiteX149" fmla="*/ 8891 w 95873"/>
                <a:gd name="connsiteY149" fmla="*/ 66507 h 89337"/>
                <a:gd name="connsiteX150" fmla="*/ 7748 w 95873"/>
                <a:gd name="connsiteY150" fmla="*/ 67269 h 89337"/>
                <a:gd name="connsiteX151" fmla="*/ 6033 w 95873"/>
                <a:gd name="connsiteY151" fmla="*/ 68317 h 89337"/>
                <a:gd name="connsiteX152" fmla="*/ 7938 w 95873"/>
                <a:gd name="connsiteY152" fmla="*/ 69365 h 89337"/>
                <a:gd name="connsiteX153" fmla="*/ 9939 w 95873"/>
                <a:gd name="connsiteY153" fmla="*/ 68888 h 89337"/>
                <a:gd name="connsiteX154" fmla="*/ 11367 w 95873"/>
                <a:gd name="connsiteY154" fmla="*/ 68031 h 89337"/>
                <a:gd name="connsiteX155" fmla="*/ 12510 w 95873"/>
                <a:gd name="connsiteY155" fmla="*/ 68031 h 89337"/>
                <a:gd name="connsiteX156" fmla="*/ 10891 w 95873"/>
                <a:gd name="connsiteY156" fmla="*/ 69936 h 89337"/>
                <a:gd name="connsiteX157" fmla="*/ 9748 w 95873"/>
                <a:gd name="connsiteY157" fmla="*/ 69936 h 89337"/>
                <a:gd name="connsiteX158" fmla="*/ 9748 w 95873"/>
                <a:gd name="connsiteY158" fmla="*/ 70793 h 89337"/>
                <a:gd name="connsiteX159" fmla="*/ 10320 w 95873"/>
                <a:gd name="connsiteY159" fmla="*/ 70793 h 89337"/>
                <a:gd name="connsiteX160" fmla="*/ 13082 w 95873"/>
                <a:gd name="connsiteY160" fmla="*/ 70126 h 89337"/>
                <a:gd name="connsiteX161" fmla="*/ 14701 w 95873"/>
                <a:gd name="connsiteY161" fmla="*/ 69174 h 89337"/>
                <a:gd name="connsiteX162" fmla="*/ 11843 w 95873"/>
                <a:gd name="connsiteY162" fmla="*/ 71841 h 89337"/>
                <a:gd name="connsiteX163" fmla="*/ 10224 w 95873"/>
                <a:gd name="connsiteY163" fmla="*/ 71841 h 89337"/>
                <a:gd name="connsiteX164" fmla="*/ 10224 w 95873"/>
                <a:gd name="connsiteY164" fmla="*/ 72793 h 89337"/>
                <a:gd name="connsiteX165" fmla="*/ 11653 w 95873"/>
                <a:gd name="connsiteY165" fmla="*/ 73556 h 89337"/>
                <a:gd name="connsiteX166" fmla="*/ 15749 w 95873"/>
                <a:gd name="connsiteY166" fmla="*/ 73556 h 89337"/>
                <a:gd name="connsiteX167" fmla="*/ 17463 w 95873"/>
                <a:gd name="connsiteY167" fmla="*/ 71555 h 89337"/>
                <a:gd name="connsiteX168" fmla="*/ 18606 w 95873"/>
                <a:gd name="connsiteY168" fmla="*/ 71079 h 89337"/>
                <a:gd name="connsiteX169" fmla="*/ 19749 w 95873"/>
                <a:gd name="connsiteY169" fmla="*/ 72222 h 89337"/>
                <a:gd name="connsiteX170" fmla="*/ 18892 w 95873"/>
                <a:gd name="connsiteY170" fmla="*/ 73174 h 89337"/>
                <a:gd name="connsiteX171" fmla="*/ 18663 w 95873"/>
                <a:gd name="connsiteY171" fmla="*/ 74089 h 89337"/>
                <a:gd name="connsiteX172" fmla="*/ 18892 w 95873"/>
                <a:gd name="connsiteY172" fmla="*/ 74317 h 89337"/>
                <a:gd name="connsiteX173" fmla="*/ 21273 w 95873"/>
                <a:gd name="connsiteY173" fmla="*/ 74889 h 89337"/>
                <a:gd name="connsiteX174" fmla="*/ 22702 w 95873"/>
                <a:gd name="connsiteY174" fmla="*/ 73936 h 89337"/>
                <a:gd name="connsiteX175" fmla="*/ 22702 w 95873"/>
                <a:gd name="connsiteY175" fmla="*/ 73270 h 89337"/>
                <a:gd name="connsiteX176" fmla="*/ 22702 w 95873"/>
                <a:gd name="connsiteY176" fmla="*/ 76223 h 89337"/>
                <a:gd name="connsiteX177" fmla="*/ 22131 w 95873"/>
                <a:gd name="connsiteY177" fmla="*/ 76889 h 89337"/>
                <a:gd name="connsiteX178" fmla="*/ 22131 w 95873"/>
                <a:gd name="connsiteY178" fmla="*/ 77651 h 89337"/>
                <a:gd name="connsiteX179" fmla="*/ 22893 w 95873"/>
                <a:gd name="connsiteY179" fmla="*/ 77651 h 89337"/>
                <a:gd name="connsiteX180" fmla="*/ 25369 w 95873"/>
                <a:gd name="connsiteY180" fmla="*/ 76889 h 89337"/>
                <a:gd name="connsiteX181" fmla="*/ 25369 w 95873"/>
                <a:gd name="connsiteY181" fmla="*/ 74889 h 89337"/>
                <a:gd name="connsiteX182" fmla="*/ 26179 w 95873"/>
                <a:gd name="connsiteY182" fmla="*/ 74841 h 89337"/>
                <a:gd name="connsiteX183" fmla="*/ 26226 w 95873"/>
                <a:gd name="connsiteY183" fmla="*/ 74889 h 89337"/>
                <a:gd name="connsiteX184" fmla="*/ 26226 w 95873"/>
                <a:gd name="connsiteY184" fmla="*/ 74889 h 89337"/>
                <a:gd name="connsiteX185" fmla="*/ 26226 w 95873"/>
                <a:gd name="connsiteY185" fmla="*/ 77937 h 89337"/>
                <a:gd name="connsiteX186" fmla="*/ 28036 w 95873"/>
                <a:gd name="connsiteY186" fmla="*/ 79842 h 89337"/>
                <a:gd name="connsiteX187" fmla="*/ 30036 w 95873"/>
                <a:gd name="connsiteY187" fmla="*/ 80414 h 89337"/>
                <a:gd name="connsiteX188" fmla="*/ 30036 w 95873"/>
                <a:gd name="connsiteY188" fmla="*/ 80414 h 89337"/>
                <a:gd name="connsiteX189" fmla="*/ 28608 w 95873"/>
                <a:gd name="connsiteY189" fmla="*/ 77937 h 89337"/>
                <a:gd name="connsiteX190" fmla="*/ 28608 w 95873"/>
                <a:gd name="connsiteY190" fmla="*/ 75651 h 89337"/>
                <a:gd name="connsiteX191" fmla="*/ 29941 w 95873"/>
                <a:gd name="connsiteY191" fmla="*/ 76508 h 89337"/>
                <a:gd name="connsiteX192" fmla="*/ 29941 w 95873"/>
                <a:gd name="connsiteY192" fmla="*/ 77651 h 89337"/>
                <a:gd name="connsiteX193" fmla="*/ 29941 w 95873"/>
                <a:gd name="connsiteY193" fmla="*/ 77651 h 89337"/>
                <a:gd name="connsiteX194" fmla="*/ 31151 w 95873"/>
                <a:gd name="connsiteY194" fmla="*/ 77680 h 89337"/>
                <a:gd name="connsiteX195" fmla="*/ 31179 w 95873"/>
                <a:gd name="connsiteY195" fmla="*/ 77651 h 89337"/>
                <a:gd name="connsiteX196" fmla="*/ 32084 w 95873"/>
                <a:gd name="connsiteY196" fmla="*/ 77070 h 89337"/>
                <a:gd name="connsiteX197" fmla="*/ 32132 w 95873"/>
                <a:gd name="connsiteY197" fmla="*/ 77080 h 89337"/>
                <a:gd name="connsiteX198" fmla="*/ 32132 w 95873"/>
                <a:gd name="connsiteY198" fmla="*/ 79651 h 89337"/>
                <a:gd name="connsiteX199" fmla="*/ 34799 w 95873"/>
                <a:gd name="connsiteY199" fmla="*/ 83652 h 89337"/>
                <a:gd name="connsiteX200" fmla="*/ 35751 w 95873"/>
                <a:gd name="connsiteY200" fmla="*/ 84128 h 89337"/>
                <a:gd name="connsiteX201" fmla="*/ 37371 w 95873"/>
                <a:gd name="connsiteY201" fmla="*/ 83652 h 89337"/>
                <a:gd name="connsiteX202" fmla="*/ 37371 w 95873"/>
                <a:gd name="connsiteY202" fmla="*/ 82223 h 89337"/>
                <a:gd name="connsiteX203" fmla="*/ 37371 w 95873"/>
                <a:gd name="connsiteY203" fmla="*/ 80318 h 89337"/>
                <a:gd name="connsiteX204" fmla="*/ 38980 w 95873"/>
                <a:gd name="connsiteY204" fmla="*/ 79337 h 89337"/>
                <a:gd name="connsiteX205" fmla="*/ 39085 w 95873"/>
                <a:gd name="connsiteY205" fmla="*/ 79366 h 89337"/>
                <a:gd name="connsiteX206" fmla="*/ 40800 w 95873"/>
                <a:gd name="connsiteY206" fmla="*/ 80890 h 89337"/>
                <a:gd name="connsiteX207" fmla="*/ 40800 w 95873"/>
                <a:gd name="connsiteY207" fmla="*/ 82604 h 89337"/>
                <a:gd name="connsiteX208" fmla="*/ 43086 w 95873"/>
                <a:gd name="connsiteY208" fmla="*/ 83461 h 89337"/>
                <a:gd name="connsiteX209" fmla="*/ 43086 w 95873"/>
                <a:gd name="connsiteY209" fmla="*/ 82890 h 89337"/>
                <a:gd name="connsiteX210" fmla="*/ 42514 w 95873"/>
                <a:gd name="connsiteY210" fmla="*/ 81461 h 89337"/>
                <a:gd name="connsiteX211" fmla="*/ 42514 w 95873"/>
                <a:gd name="connsiteY211" fmla="*/ 80128 h 89337"/>
                <a:gd name="connsiteX212" fmla="*/ 44229 w 95873"/>
                <a:gd name="connsiteY212" fmla="*/ 80128 h 89337"/>
                <a:gd name="connsiteX213" fmla="*/ 44895 w 95873"/>
                <a:gd name="connsiteY213" fmla="*/ 81366 h 89337"/>
                <a:gd name="connsiteX214" fmla="*/ 44895 w 95873"/>
                <a:gd name="connsiteY214" fmla="*/ 84319 h 89337"/>
                <a:gd name="connsiteX215" fmla="*/ 44895 w 95873"/>
                <a:gd name="connsiteY215" fmla="*/ 85748 h 89337"/>
                <a:gd name="connsiteX216" fmla="*/ 46229 w 95873"/>
                <a:gd name="connsiteY216" fmla="*/ 87176 h 89337"/>
                <a:gd name="connsiteX217" fmla="*/ 47658 w 95873"/>
                <a:gd name="connsiteY217" fmla="*/ 87652 h 89337"/>
                <a:gd name="connsiteX218" fmla="*/ 48705 w 95873"/>
                <a:gd name="connsiteY218" fmla="*/ 87652 h 89337"/>
                <a:gd name="connsiteX219" fmla="*/ 48229 w 95873"/>
                <a:gd name="connsiteY219" fmla="*/ 86795 h 89337"/>
                <a:gd name="connsiteX220" fmla="*/ 47562 w 95873"/>
                <a:gd name="connsiteY220" fmla="*/ 84509 h 89337"/>
                <a:gd name="connsiteX221" fmla="*/ 48324 w 95873"/>
                <a:gd name="connsiteY221" fmla="*/ 83938 h 89337"/>
                <a:gd name="connsiteX222" fmla="*/ 49182 w 95873"/>
                <a:gd name="connsiteY222" fmla="*/ 83938 h 89337"/>
                <a:gd name="connsiteX223" fmla="*/ 49943 w 95873"/>
                <a:gd name="connsiteY223" fmla="*/ 85366 h 89337"/>
                <a:gd name="connsiteX224" fmla="*/ 50515 w 95873"/>
                <a:gd name="connsiteY224" fmla="*/ 86795 h 89337"/>
                <a:gd name="connsiteX225" fmla="*/ 52515 w 95873"/>
                <a:gd name="connsiteY225" fmla="*/ 87652 h 89337"/>
                <a:gd name="connsiteX226" fmla="*/ 53277 w 95873"/>
                <a:gd name="connsiteY226" fmla="*/ 87100 h 89337"/>
                <a:gd name="connsiteX227" fmla="*/ 53277 w 95873"/>
                <a:gd name="connsiteY227" fmla="*/ 86890 h 89337"/>
                <a:gd name="connsiteX228" fmla="*/ 52611 w 95873"/>
                <a:gd name="connsiteY228" fmla="*/ 85748 h 89337"/>
                <a:gd name="connsiteX229" fmla="*/ 51087 w 95873"/>
                <a:gd name="connsiteY229" fmla="*/ 82223 h 89337"/>
                <a:gd name="connsiteX230" fmla="*/ 51534 w 95873"/>
                <a:gd name="connsiteY230" fmla="*/ 81395 h 89337"/>
                <a:gd name="connsiteX231" fmla="*/ 51753 w 95873"/>
                <a:gd name="connsiteY231" fmla="*/ 81366 h 89337"/>
                <a:gd name="connsiteX232" fmla="*/ 52801 w 95873"/>
                <a:gd name="connsiteY232" fmla="*/ 81937 h 89337"/>
                <a:gd name="connsiteX233" fmla="*/ 52801 w 95873"/>
                <a:gd name="connsiteY233" fmla="*/ 82699 h 89337"/>
                <a:gd name="connsiteX234" fmla="*/ 52801 w 95873"/>
                <a:gd name="connsiteY234" fmla="*/ 83938 h 89337"/>
                <a:gd name="connsiteX235" fmla="*/ 53944 w 95873"/>
                <a:gd name="connsiteY235" fmla="*/ 85462 h 89337"/>
                <a:gd name="connsiteX236" fmla="*/ 56135 w 95873"/>
                <a:gd name="connsiteY236" fmla="*/ 85462 h 89337"/>
                <a:gd name="connsiteX237" fmla="*/ 56135 w 95873"/>
                <a:gd name="connsiteY237" fmla="*/ 84128 h 89337"/>
                <a:gd name="connsiteX238" fmla="*/ 56135 w 95873"/>
                <a:gd name="connsiteY238" fmla="*/ 83081 h 89337"/>
                <a:gd name="connsiteX239" fmla="*/ 56135 w 95873"/>
                <a:gd name="connsiteY239" fmla="*/ 82509 h 89337"/>
                <a:gd name="connsiteX240" fmla="*/ 56135 w 95873"/>
                <a:gd name="connsiteY240" fmla="*/ 82509 h 89337"/>
                <a:gd name="connsiteX241" fmla="*/ 58421 w 95873"/>
                <a:gd name="connsiteY241" fmla="*/ 83557 h 89337"/>
                <a:gd name="connsiteX242" fmla="*/ 58421 w 95873"/>
                <a:gd name="connsiteY242" fmla="*/ 85176 h 89337"/>
                <a:gd name="connsiteX243" fmla="*/ 58421 w 95873"/>
                <a:gd name="connsiteY243" fmla="*/ 86700 h 89337"/>
                <a:gd name="connsiteX244" fmla="*/ 58421 w 95873"/>
                <a:gd name="connsiteY244" fmla="*/ 87176 h 89337"/>
                <a:gd name="connsiteX245" fmla="*/ 59850 w 95873"/>
                <a:gd name="connsiteY245" fmla="*/ 87176 h 89337"/>
                <a:gd name="connsiteX246" fmla="*/ 60802 w 95873"/>
                <a:gd name="connsiteY246" fmla="*/ 87176 h 89337"/>
                <a:gd name="connsiteX247" fmla="*/ 60802 w 95873"/>
                <a:gd name="connsiteY247" fmla="*/ 85366 h 89337"/>
                <a:gd name="connsiteX248" fmla="*/ 59564 w 95873"/>
                <a:gd name="connsiteY248" fmla="*/ 83271 h 89337"/>
                <a:gd name="connsiteX249" fmla="*/ 59983 w 95873"/>
                <a:gd name="connsiteY249" fmla="*/ 82433 h 89337"/>
                <a:gd name="connsiteX250" fmla="*/ 60040 w 95873"/>
                <a:gd name="connsiteY250" fmla="*/ 82414 h 89337"/>
                <a:gd name="connsiteX251" fmla="*/ 61659 w 95873"/>
                <a:gd name="connsiteY251" fmla="*/ 82985 h 89337"/>
                <a:gd name="connsiteX252" fmla="*/ 62231 w 95873"/>
                <a:gd name="connsiteY252" fmla="*/ 84128 h 89337"/>
                <a:gd name="connsiteX253" fmla="*/ 62231 w 95873"/>
                <a:gd name="connsiteY253" fmla="*/ 84795 h 89337"/>
                <a:gd name="connsiteX254" fmla="*/ 63088 w 95873"/>
                <a:gd name="connsiteY254" fmla="*/ 85462 h 89337"/>
                <a:gd name="connsiteX255" fmla="*/ 64707 w 95873"/>
                <a:gd name="connsiteY255" fmla="*/ 85462 h 89337"/>
                <a:gd name="connsiteX256" fmla="*/ 64707 w 95873"/>
                <a:gd name="connsiteY256" fmla="*/ 84128 h 89337"/>
                <a:gd name="connsiteX257" fmla="*/ 65755 w 95873"/>
                <a:gd name="connsiteY257" fmla="*/ 84128 h 89337"/>
                <a:gd name="connsiteX258" fmla="*/ 66898 w 95873"/>
                <a:gd name="connsiteY258" fmla="*/ 84700 h 89337"/>
                <a:gd name="connsiteX259" fmla="*/ 66898 w 95873"/>
                <a:gd name="connsiteY259" fmla="*/ 85462 h 89337"/>
                <a:gd name="connsiteX260" fmla="*/ 67565 w 95873"/>
                <a:gd name="connsiteY260" fmla="*/ 87176 h 89337"/>
                <a:gd name="connsiteX261" fmla="*/ 69660 w 95873"/>
                <a:gd name="connsiteY261" fmla="*/ 88795 h 89337"/>
                <a:gd name="connsiteX262" fmla="*/ 71280 w 95873"/>
                <a:gd name="connsiteY262" fmla="*/ 88795 h 89337"/>
                <a:gd name="connsiteX263" fmla="*/ 71280 w 95873"/>
                <a:gd name="connsiteY263" fmla="*/ 88795 h 89337"/>
                <a:gd name="connsiteX264" fmla="*/ 70422 w 95873"/>
                <a:gd name="connsiteY264" fmla="*/ 86414 h 89337"/>
                <a:gd name="connsiteX265" fmla="*/ 69756 w 95873"/>
                <a:gd name="connsiteY265" fmla="*/ 85176 h 89337"/>
                <a:gd name="connsiteX266" fmla="*/ 70232 w 95873"/>
                <a:gd name="connsiteY266" fmla="*/ 85176 h 89337"/>
                <a:gd name="connsiteX267" fmla="*/ 71375 w 95873"/>
                <a:gd name="connsiteY267" fmla="*/ 85176 h 89337"/>
                <a:gd name="connsiteX268" fmla="*/ 72327 w 95873"/>
                <a:gd name="connsiteY268" fmla="*/ 85843 h 89337"/>
                <a:gd name="connsiteX269" fmla="*/ 73470 w 95873"/>
                <a:gd name="connsiteY269" fmla="*/ 85843 h 89337"/>
                <a:gd name="connsiteX270" fmla="*/ 74042 w 95873"/>
                <a:gd name="connsiteY270" fmla="*/ 85271 h 89337"/>
                <a:gd name="connsiteX271" fmla="*/ 74042 w 95873"/>
                <a:gd name="connsiteY271" fmla="*/ 85271 h 89337"/>
                <a:gd name="connsiteX272" fmla="*/ 75471 w 95873"/>
                <a:gd name="connsiteY272" fmla="*/ 85271 h 89337"/>
                <a:gd name="connsiteX273" fmla="*/ 76233 w 95873"/>
                <a:gd name="connsiteY273" fmla="*/ 85938 h 89337"/>
                <a:gd name="connsiteX274" fmla="*/ 76233 w 95873"/>
                <a:gd name="connsiteY274" fmla="*/ 85938 h 89337"/>
                <a:gd name="connsiteX275" fmla="*/ 95283 w 95873"/>
                <a:gd name="connsiteY275" fmla="*/ 31074 h 89337"/>
                <a:gd name="connsiteX276" fmla="*/ 94044 w 95873"/>
                <a:gd name="connsiteY276" fmla="*/ 24883 h 89337"/>
                <a:gd name="connsiteX277" fmla="*/ 94044 w 95873"/>
                <a:gd name="connsiteY277" fmla="*/ 24883 h 89337"/>
                <a:gd name="connsiteX278" fmla="*/ 92330 w 95873"/>
                <a:gd name="connsiteY278" fmla="*/ 24883 h 89337"/>
                <a:gd name="connsiteX279" fmla="*/ 92330 w 95873"/>
                <a:gd name="connsiteY279" fmla="*/ 23644 h 89337"/>
                <a:gd name="connsiteX280" fmla="*/ 93663 w 95873"/>
                <a:gd name="connsiteY280" fmla="*/ 22787 h 89337"/>
                <a:gd name="connsiteX281" fmla="*/ 93663 w 95873"/>
                <a:gd name="connsiteY281" fmla="*/ 20882 h 89337"/>
                <a:gd name="connsiteX282" fmla="*/ 92806 w 95873"/>
                <a:gd name="connsiteY282" fmla="*/ 20882 h 89337"/>
                <a:gd name="connsiteX283" fmla="*/ 91377 w 95873"/>
                <a:gd name="connsiteY283" fmla="*/ 22597 h 8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95873" h="89337">
                  <a:moveTo>
                    <a:pt x="91377" y="22597"/>
                  </a:moveTo>
                  <a:cubicBezTo>
                    <a:pt x="90977" y="23292"/>
                    <a:pt x="90158" y="23644"/>
                    <a:pt x="89377" y="23454"/>
                  </a:cubicBezTo>
                  <a:cubicBezTo>
                    <a:pt x="88615" y="23454"/>
                    <a:pt x="88234" y="22692"/>
                    <a:pt x="88329" y="22311"/>
                  </a:cubicBezTo>
                  <a:cubicBezTo>
                    <a:pt x="88425" y="21930"/>
                    <a:pt x="88996" y="21740"/>
                    <a:pt x="89568" y="21549"/>
                  </a:cubicBezTo>
                  <a:cubicBezTo>
                    <a:pt x="90139" y="21358"/>
                    <a:pt x="91473" y="21549"/>
                    <a:pt x="91282" y="20501"/>
                  </a:cubicBezTo>
                  <a:cubicBezTo>
                    <a:pt x="90806" y="19872"/>
                    <a:pt x="90072" y="19491"/>
                    <a:pt x="89282" y="19453"/>
                  </a:cubicBezTo>
                  <a:cubicBezTo>
                    <a:pt x="88634" y="19253"/>
                    <a:pt x="87929" y="19253"/>
                    <a:pt x="87282" y="19453"/>
                  </a:cubicBezTo>
                  <a:lnTo>
                    <a:pt x="85948" y="20406"/>
                  </a:lnTo>
                  <a:cubicBezTo>
                    <a:pt x="85586" y="20597"/>
                    <a:pt x="85167" y="20597"/>
                    <a:pt x="84805" y="20406"/>
                  </a:cubicBezTo>
                  <a:cubicBezTo>
                    <a:pt x="84805" y="19549"/>
                    <a:pt x="84805" y="18787"/>
                    <a:pt x="86329" y="18501"/>
                  </a:cubicBezTo>
                  <a:cubicBezTo>
                    <a:pt x="87853" y="18215"/>
                    <a:pt x="87282" y="18501"/>
                    <a:pt x="87567" y="18025"/>
                  </a:cubicBezTo>
                  <a:cubicBezTo>
                    <a:pt x="87853" y="17548"/>
                    <a:pt x="87567" y="17453"/>
                    <a:pt x="87567" y="17263"/>
                  </a:cubicBezTo>
                  <a:lnTo>
                    <a:pt x="86996" y="17263"/>
                  </a:lnTo>
                  <a:cubicBezTo>
                    <a:pt x="86024" y="17139"/>
                    <a:pt x="85043" y="17377"/>
                    <a:pt x="84234" y="17930"/>
                  </a:cubicBezTo>
                  <a:cubicBezTo>
                    <a:pt x="84234" y="17930"/>
                    <a:pt x="83662" y="18977"/>
                    <a:pt x="82710" y="18977"/>
                  </a:cubicBezTo>
                  <a:cubicBezTo>
                    <a:pt x="81757" y="18977"/>
                    <a:pt x="83567" y="16501"/>
                    <a:pt x="85472" y="16215"/>
                  </a:cubicBezTo>
                  <a:cubicBezTo>
                    <a:pt x="86043" y="16263"/>
                    <a:pt x="86615" y="16263"/>
                    <a:pt x="87186" y="16215"/>
                  </a:cubicBezTo>
                  <a:cubicBezTo>
                    <a:pt x="87186" y="16215"/>
                    <a:pt x="87948" y="15548"/>
                    <a:pt x="87186" y="15167"/>
                  </a:cubicBezTo>
                  <a:cubicBezTo>
                    <a:pt x="86748" y="14815"/>
                    <a:pt x="86224" y="14586"/>
                    <a:pt x="85662" y="14500"/>
                  </a:cubicBezTo>
                  <a:cubicBezTo>
                    <a:pt x="84376" y="14005"/>
                    <a:pt x="82948" y="14005"/>
                    <a:pt x="81662" y="14500"/>
                  </a:cubicBezTo>
                  <a:cubicBezTo>
                    <a:pt x="80709" y="14977"/>
                    <a:pt x="80519" y="15834"/>
                    <a:pt x="79947" y="16596"/>
                  </a:cubicBezTo>
                  <a:cubicBezTo>
                    <a:pt x="79585" y="16786"/>
                    <a:pt x="79166" y="16786"/>
                    <a:pt x="78804" y="16596"/>
                  </a:cubicBezTo>
                  <a:cubicBezTo>
                    <a:pt x="78042" y="16596"/>
                    <a:pt x="77471" y="15929"/>
                    <a:pt x="77566" y="15548"/>
                  </a:cubicBezTo>
                  <a:cubicBezTo>
                    <a:pt x="77661" y="15167"/>
                    <a:pt x="77566" y="14882"/>
                    <a:pt x="78423" y="14500"/>
                  </a:cubicBezTo>
                  <a:cubicBezTo>
                    <a:pt x="78738" y="14224"/>
                    <a:pt x="78766" y="13739"/>
                    <a:pt x="78490" y="13424"/>
                  </a:cubicBezTo>
                  <a:cubicBezTo>
                    <a:pt x="78471" y="13405"/>
                    <a:pt x="78452" y="13376"/>
                    <a:pt x="78423" y="13357"/>
                  </a:cubicBezTo>
                  <a:cubicBezTo>
                    <a:pt x="77690" y="12881"/>
                    <a:pt x="76814" y="12681"/>
                    <a:pt x="75947" y="12786"/>
                  </a:cubicBezTo>
                  <a:cubicBezTo>
                    <a:pt x="75394" y="12976"/>
                    <a:pt x="74928" y="13348"/>
                    <a:pt x="74613" y="13834"/>
                  </a:cubicBezTo>
                  <a:lnTo>
                    <a:pt x="74042" y="14500"/>
                  </a:lnTo>
                  <a:cubicBezTo>
                    <a:pt x="73442" y="13538"/>
                    <a:pt x="73651" y="12281"/>
                    <a:pt x="74518" y="11548"/>
                  </a:cubicBezTo>
                  <a:cubicBezTo>
                    <a:pt x="74518" y="11548"/>
                    <a:pt x="74518" y="11548"/>
                    <a:pt x="75090" y="10881"/>
                  </a:cubicBezTo>
                  <a:cubicBezTo>
                    <a:pt x="75661" y="10214"/>
                    <a:pt x="75090" y="10309"/>
                    <a:pt x="75090" y="10024"/>
                  </a:cubicBezTo>
                  <a:lnTo>
                    <a:pt x="74423" y="10024"/>
                  </a:lnTo>
                  <a:cubicBezTo>
                    <a:pt x="73489" y="9728"/>
                    <a:pt x="72470" y="10024"/>
                    <a:pt x="71851" y="10786"/>
                  </a:cubicBezTo>
                  <a:cubicBezTo>
                    <a:pt x="71756" y="11452"/>
                    <a:pt x="71756" y="12119"/>
                    <a:pt x="71851" y="12786"/>
                  </a:cubicBezTo>
                  <a:cubicBezTo>
                    <a:pt x="71851" y="12786"/>
                    <a:pt x="71851" y="13357"/>
                    <a:pt x="70994" y="12786"/>
                  </a:cubicBezTo>
                  <a:cubicBezTo>
                    <a:pt x="70327" y="11738"/>
                    <a:pt x="70994" y="10881"/>
                    <a:pt x="70994" y="9738"/>
                  </a:cubicBezTo>
                  <a:cubicBezTo>
                    <a:pt x="70603" y="8928"/>
                    <a:pt x="69975" y="8262"/>
                    <a:pt x="69184" y="7833"/>
                  </a:cubicBezTo>
                  <a:cubicBezTo>
                    <a:pt x="68613" y="7357"/>
                    <a:pt x="67565" y="6976"/>
                    <a:pt x="67184" y="7261"/>
                  </a:cubicBezTo>
                  <a:lnTo>
                    <a:pt x="67184" y="7738"/>
                  </a:lnTo>
                  <a:cubicBezTo>
                    <a:pt x="67184" y="8595"/>
                    <a:pt x="68232" y="9357"/>
                    <a:pt x="68613" y="10214"/>
                  </a:cubicBezTo>
                  <a:cubicBezTo>
                    <a:pt x="68993" y="11072"/>
                    <a:pt x="69184" y="11929"/>
                    <a:pt x="68613" y="12500"/>
                  </a:cubicBezTo>
                  <a:cubicBezTo>
                    <a:pt x="68041" y="12491"/>
                    <a:pt x="67527" y="12157"/>
                    <a:pt x="67279" y="11643"/>
                  </a:cubicBezTo>
                  <a:cubicBezTo>
                    <a:pt x="67279" y="11643"/>
                    <a:pt x="67279" y="10881"/>
                    <a:pt x="67279" y="10500"/>
                  </a:cubicBezTo>
                  <a:cubicBezTo>
                    <a:pt x="67279" y="10119"/>
                    <a:pt x="67279" y="10500"/>
                    <a:pt x="67279" y="10500"/>
                  </a:cubicBezTo>
                  <a:cubicBezTo>
                    <a:pt x="66927" y="10195"/>
                    <a:pt x="66393" y="10195"/>
                    <a:pt x="66041" y="10500"/>
                  </a:cubicBezTo>
                  <a:cubicBezTo>
                    <a:pt x="66003" y="10919"/>
                    <a:pt x="65631" y="11224"/>
                    <a:pt x="65212" y="11186"/>
                  </a:cubicBezTo>
                  <a:cubicBezTo>
                    <a:pt x="65174" y="11186"/>
                    <a:pt x="65126" y="11176"/>
                    <a:pt x="65088" y="11167"/>
                  </a:cubicBezTo>
                  <a:cubicBezTo>
                    <a:pt x="64326" y="10214"/>
                    <a:pt x="65088" y="9357"/>
                    <a:pt x="65088" y="8500"/>
                  </a:cubicBezTo>
                  <a:cubicBezTo>
                    <a:pt x="64879" y="6795"/>
                    <a:pt x="63850" y="5299"/>
                    <a:pt x="62326" y="4499"/>
                  </a:cubicBezTo>
                  <a:lnTo>
                    <a:pt x="61374" y="4499"/>
                  </a:lnTo>
                  <a:cubicBezTo>
                    <a:pt x="60793" y="4252"/>
                    <a:pt x="60116" y="4452"/>
                    <a:pt x="59754" y="4975"/>
                  </a:cubicBezTo>
                  <a:cubicBezTo>
                    <a:pt x="59754" y="4975"/>
                    <a:pt x="59754" y="5833"/>
                    <a:pt x="59754" y="6309"/>
                  </a:cubicBezTo>
                  <a:cubicBezTo>
                    <a:pt x="59888" y="6938"/>
                    <a:pt x="59888" y="7585"/>
                    <a:pt x="59754" y="8214"/>
                  </a:cubicBezTo>
                  <a:cubicBezTo>
                    <a:pt x="59631" y="8938"/>
                    <a:pt x="58945" y="9424"/>
                    <a:pt x="58211" y="9300"/>
                  </a:cubicBezTo>
                  <a:cubicBezTo>
                    <a:pt x="58154" y="9290"/>
                    <a:pt x="58097" y="9281"/>
                    <a:pt x="58040" y="9262"/>
                  </a:cubicBezTo>
                  <a:cubicBezTo>
                    <a:pt x="57211" y="9109"/>
                    <a:pt x="56516" y="8528"/>
                    <a:pt x="56230" y="7738"/>
                  </a:cubicBezTo>
                  <a:cubicBezTo>
                    <a:pt x="56230" y="7166"/>
                    <a:pt x="56230" y="6595"/>
                    <a:pt x="56230" y="6023"/>
                  </a:cubicBezTo>
                  <a:cubicBezTo>
                    <a:pt x="55668" y="5357"/>
                    <a:pt x="54801" y="5033"/>
                    <a:pt x="53944" y="5166"/>
                  </a:cubicBezTo>
                  <a:lnTo>
                    <a:pt x="53944" y="5737"/>
                  </a:lnTo>
                  <a:cubicBezTo>
                    <a:pt x="54049" y="6242"/>
                    <a:pt x="54249" y="6728"/>
                    <a:pt x="54516" y="7166"/>
                  </a:cubicBezTo>
                  <a:cubicBezTo>
                    <a:pt x="54516" y="7738"/>
                    <a:pt x="54516" y="8214"/>
                    <a:pt x="54516" y="8500"/>
                  </a:cubicBezTo>
                  <a:cubicBezTo>
                    <a:pt x="53963" y="8728"/>
                    <a:pt x="53353" y="8728"/>
                    <a:pt x="52801" y="8500"/>
                  </a:cubicBezTo>
                  <a:cubicBezTo>
                    <a:pt x="52363" y="8242"/>
                    <a:pt x="52106" y="7766"/>
                    <a:pt x="52134" y="7261"/>
                  </a:cubicBezTo>
                  <a:lnTo>
                    <a:pt x="52134" y="4404"/>
                  </a:lnTo>
                  <a:cubicBezTo>
                    <a:pt x="52220" y="3899"/>
                    <a:pt x="52220" y="3385"/>
                    <a:pt x="52134" y="2880"/>
                  </a:cubicBezTo>
                  <a:cubicBezTo>
                    <a:pt x="51849" y="2299"/>
                    <a:pt x="51382" y="1832"/>
                    <a:pt x="50801" y="1547"/>
                  </a:cubicBezTo>
                  <a:cubicBezTo>
                    <a:pt x="50372" y="1261"/>
                    <a:pt x="49886" y="1099"/>
                    <a:pt x="49372" y="1070"/>
                  </a:cubicBezTo>
                  <a:cubicBezTo>
                    <a:pt x="48801" y="1070"/>
                    <a:pt x="48420" y="1070"/>
                    <a:pt x="48324" y="1070"/>
                  </a:cubicBezTo>
                  <a:cubicBezTo>
                    <a:pt x="48277" y="1318"/>
                    <a:pt x="48277" y="1585"/>
                    <a:pt x="48324" y="1832"/>
                  </a:cubicBezTo>
                  <a:cubicBezTo>
                    <a:pt x="48858" y="2470"/>
                    <a:pt x="49124" y="3289"/>
                    <a:pt x="49086" y="4118"/>
                  </a:cubicBezTo>
                  <a:cubicBezTo>
                    <a:pt x="49105" y="4432"/>
                    <a:pt x="48867" y="4699"/>
                    <a:pt x="48553" y="4718"/>
                  </a:cubicBezTo>
                  <a:cubicBezTo>
                    <a:pt x="48477" y="4728"/>
                    <a:pt x="48401" y="4718"/>
                    <a:pt x="48324" y="4690"/>
                  </a:cubicBezTo>
                  <a:cubicBezTo>
                    <a:pt x="48048" y="4775"/>
                    <a:pt x="47743" y="4775"/>
                    <a:pt x="47467" y="4690"/>
                  </a:cubicBezTo>
                  <a:cubicBezTo>
                    <a:pt x="47000" y="4356"/>
                    <a:pt x="46686" y="3832"/>
                    <a:pt x="46610" y="3261"/>
                  </a:cubicBezTo>
                  <a:cubicBezTo>
                    <a:pt x="46772" y="2794"/>
                    <a:pt x="46772" y="2299"/>
                    <a:pt x="46610" y="1832"/>
                  </a:cubicBezTo>
                  <a:cubicBezTo>
                    <a:pt x="46076" y="1299"/>
                    <a:pt x="45362" y="994"/>
                    <a:pt x="44610" y="975"/>
                  </a:cubicBezTo>
                  <a:cubicBezTo>
                    <a:pt x="44038" y="975"/>
                    <a:pt x="43752" y="975"/>
                    <a:pt x="43847" y="1737"/>
                  </a:cubicBezTo>
                  <a:cubicBezTo>
                    <a:pt x="44000" y="2156"/>
                    <a:pt x="44219" y="2547"/>
                    <a:pt x="44514" y="2880"/>
                  </a:cubicBezTo>
                  <a:cubicBezTo>
                    <a:pt x="45324" y="3937"/>
                    <a:pt x="45848" y="5185"/>
                    <a:pt x="46038" y="6499"/>
                  </a:cubicBezTo>
                  <a:cubicBezTo>
                    <a:pt x="46038" y="6499"/>
                    <a:pt x="46038" y="7261"/>
                    <a:pt x="45372" y="7261"/>
                  </a:cubicBezTo>
                  <a:cubicBezTo>
                    <a:pt x="44953" y="7223"/>
                    <a:pt x="44552" y="7052"/>
                    <a:pt x="44229" y="6785"/>
                  </a:cubicBezTo>
                  <a:cubicBezTo>
                    <a:pt x="44162" y="6538"/>
                    <a:pt x="44162" y="6271"/>
                    <a:pt x="44229" y="6023"/>
                  </a:cubicBezTo>
                  <a:cubicBezTo>
                    <a:pt x="44114" y="5566"/>
                    <a:pt x="43952" y="5118"/>
                    <a:pt x="43752" y="4690"/>
                  </a:cubicBezTo>
                  <a:cubicBezTo>
                    <a:pt x="43524" y="4109"/>
                    <a:pt x="43124" y="3613"/>
                    <a:pt x="42609" y="3261"/>
                  </a:cubicBezTo>
                  <a:cubicBezTo>
                    <a:pt x="41914" y="2946"/>
                    <a:pt x="41114" y="2946"/>
                    <a:pt x="40418" y="3261"/>
                  </a:cubicBezTo>
                  <a:cubicBezTo>
                    <a:pt x="40418" y="3261"/>
                    <a:pt x="40418" y="4118"/>
                    <a:pt x="40418" y="4499"/>
                  </a:cubicBezTo>
                  <a:cubicBezTo>
                    <a:pt x="40619" y="4861"/>
                    <a:pt x="40781" y="5242"/>
                    <a:pt x="40895" y="5642"/>
                  </a:cubicBezTo>
                  <a:cubicBezTo>
                    <a:pt x="40895" y="5642"/>
                    <a:pt x="40895" y="5642"/>
                    <a:pt x="40895" y="6118"/>
                  </a:cubicBezTo>
                  <a:lnTo>
                    <a:pt x="40418" y="6118"/>
                  </a:lnTo>
                  <a:cubicBezTo>
                    <a:pt x="39561" y="6052"/>
                    <a:pt x="38771" y="5642"/>
                    <a:pt x="38228" y="4975"/>
                  </a:cubicBezTo>
                  <a:cubicBezTo>
                    <a:pt x="37914" y="4518"/>
                    <a:pt x="37914" y="3909"/>
                    <a:pt x="38228" y="3451"/>
                  </a:cubicBezTo>
                  <a:cubicBezTo>
                    <a:pt x="38418" y="2966"/>
                    <a:pt x="38418" y="2413"/>
                    <a:pt x="38228" y="1927"/>
                  </a:cubicBezTo>
                  <a:cubicBezTo>
                    <a:pt x="38285" y="1775"/>
                    <a:pt x="38285" y="1604"/>
                    <a:pt x="38228" y="1451"/>
                  </a:cubicBezTo>
                  <a:cubicBezTo>
                    <a:pt x="37790" y="1318"/>
                    <a:pt x="37332" y="1318"/>
                    <a:pt x="36894" y="1451"/>
                  </a:cubicBezTo>
                  <a:lnTo>
                    <a:pt x="35942" y="1451"/>
                  </a:lnTo>
                  <a:cubicBezTo>
                    <a:pt x="34989" y="1451"/>
                    <a:pt x="34989" y="2404"/>
                    <a:pt x="35370" y="3166"/>
                  </a:cubicBezTo>
                  <a:cubicBezTo>
                    <a:pt x="35847" y="3785"/>
                    <a:pt x="36266" y="4461"/>
                    <a:pt x="36609" y="5166"/>
                  </a:cubicBezTo>
                  <a:cubicBezTo>
                    <a:pt x="36609" y="5166"/>
                    <a:pt x="36609" y="6023"/>
                    <a:pt x="36132" y="6023"/>
                  </a:cubicBezTo>
                  <a:cubicBezTo>
                    <a:pt x="35551" y="6061"/>
                    <a:pt x="34980" y="5890"/>
                    <a:pt x="34513" y="5547"/>
                  </a:cubicBezTo>
                  <a:cubicBezTo>
                    <a:pt x="34218" y="5280"/>
                    <a:pt x="34046" y="4899"/>
                    <a:pt x="34037" y="4499"/>
                  </a:cubicBezTo>
                  <a:cubicBezTo>
                    <a:pt x="34123" y="4252"/>
                    <a:pt x="34123" y="3985"/>
                    <a:pt x="34037" y="3737"/>
                  </a:cubicBezTo>
                  <a:cubicBezTo>
                    <a:pt x="34037" y="3737"/>
                    <a:pt x="34037" y="3261"/>
                    <a:pt x="33275" y="3070"/>
                  </a:cubicBezTo>
                  <a:cubicBezTo>
                    <a:pt x="32770" y="2690"/>
                    <a:pt x="32065" y="2690"/>
                    <a:pt x="31560" y="3070"/>
                  </a:cubicBezTo>
                  <a:cubicBezTo>
                    <a:pt x="31513" y="3518"/>
                    <a:pt x="31513" y="3956"/>
                    <a:pt x="31560" y="4404"/>
                  </a:cubicBezTo>
                  <a:cubicBezTo>
                    <a:pt x="31227" y="4556"/>
                    <a:pt x="30846" y="4556"/>
                    <a:pt x="30513" y="4404"/>
                  </a:cubicBezTo>
                  <a:cubicBezTo>
                    <a:pt x="30065" y="4328"/>
                    <a:pt x="29655" y="4090"/>
                    <a:pt x="29370" y="3737"/>
                  </a:cubicBezTo>
                  <a:cubicBezTo>
                    <a:pt x="29293" y="3518"/>
                    <a:pt x="29293" y="3289"/>
                    <a:pt x="29370" y="3070"/>
                  </a:cubicBezTo>
                  <a:cubicBezTo>
                    <a:pt x="29274" y="2423"/>
                    <a:pt x="29046" y="1813"/>
                    <a:pt x="28703" y="1261"/>
                  </a:cubicBezTo>
                  <a:cubicBezTo>
                    <a:pt x="28131" y="556"/>
                    <a:pt x="27369" y="23"/>
                    <a:pt x="26512" y="-263"/>
                  </a:cubicBezTo>
                  <a:cubicBezTo>
                    <a:pt x="26017" y="-444"/>
                    <a:pt x="25483" y="-444"/>
                    <a:pt x="24988" y="-263"/>
                  </a:cubicBezTo>
                  <a:cubicBezTo>
                    <a:pt x="24988" y="499"/>
                    <a:pt x="24988" y="1261"/>
                    <a:pt x="25941" y="2118"/>
                  </a:cubicBezTo>
                  <a:cubicBezTo>
                    <a:pt x="26893" y="2975"/>
                    <a:pt x="26607" y="2880"/>
                    <a:pt x="26607" y="3261"/>
                  </a:cubicBezTo>
                  <a:cubicBezTo>
                    <a:pt x="26607" y="3642"/>
                    <a:pt x="26607" y="3737"/>
                    <a:pt x="26036" y="3737"/>
                  </a:cubicBezTo>
                  <a:cubicBezTo>
                    <a:pt x="25626" y="3661"/>
                    <a:pt x="25236" y="3499"/>
                    <a:pt x="24893" y="3261"/>
                  </a:cubicBezTo>
                  <a:cubicBezTo>
                    <a:pt x="24607" y="3013"/>
                    <a:pt x="24293" y="2823"/>
                    <a:pt x="23940" y="2690"/>
                  </a:cubicBezTo>
                  <a:cubicBezTo>
                    <a:pt x="23578" y="2537"/>
                    <a:pt x="23159" y="2537"/>
                    <a:pt x="22797" y="2690"/>
                  </a:cubicBezTo>
                  <a:cubicBezTo>
                    <a:pt x="22588" y="2870"/>
                    <a:pt x="22426" y="3099"/>
                    <a:pt x="22321" y="3356"/>
                  </a:cubicBezTo>
                  <a:lnTo>
                    <a:pt x="22321" y="3356"/>
                  </a:lnTo>
                  <a:cubicBezTo>
                    <a:pt x="21902" y="3566"/>
                    <a:pt x="21407" y="3566"/>
                    <a:pt x="20988" y="3356"/>
                  </a:cubicBezTo>
                  <a:cubicBezTo>
                    <a:pt x="20511" y="3356"/>
                    <a:pt x="20130" y="2880"/>
                    <a:pt x="20130" y="2594"/>
                  </a:cubicBezTo>
                  <a:cubicBezTo>
                    <a:pt x="20130" y="2308"/>
                    <a:pt x="20130" y="2594"/>
                    <a:pt x="20130" y="1927"/>
                  </a:cubicBezTo>
                  <a:cubicBezTo>
                    <a:pt x="20130" y="1261"/>
                    <a:pt x="20130" y="1927"/>
                    <a:pt x="20702" y="1356"/>
                  </a:cubicBezTo>
                  <a:cubicBezTo>
                    <a:pt x="21273" y="784"/>
                    <a:pt x="20702" y="1356"/>
                    <a:pt x="20702" y="1356"/>
                  </a:cubicBezTo>
                  <a:cubicBezTo>
                    <a:pt x="20778" y="1137"/>
                    <a:pt x="20778" y="908"/>
                    <a:pt x="20702" y="689"/>
                  </a:cubicBezTo>
                  <a:cubicBezTo>
                    <a:pt x="19959" y="299"/>
                    <a:pt x="19064" y="299"/>
                    <a:pt x="18321" y="689"/>
                  </a:cubicBezTo>
                  <a:cubicBezTo>
                    <a:pt x="17739" y="908"/>
                    <a:pt x="17378" y="1499"/>
                    <a:pt x="17463" y="2118"/>
                  </a:cubicBezTo>
                  <a:cubicBezTo>
                    <a:pt x="17463" y="2118"/>
                    <a:pt x="17463" y="2690"/>
                    <a:pt x="17463" y="2880"/>
                  </a:cubicBezTo>
                  <a:cubicBezTo>
                    <a:pt x="17463" y="3070"/>
                    <a:pt x="16225" y="2880"/>
                    <a:pt x="16130" y="3547"/>
                  </a:cubicBezTo>
                  <a:lnTo>
                    <a:pt x="11177" y="21263"/>
                  </a:lnTo>
                  <a:lnTo>
                    <a:pt x="11177" y="21263"/>
                  </a:lnTo>
                  <a:lnTo>
                    <a:pt x="10129" y="24978"/>
                  </a:lnTo>
                  <a:lnTo>
                    <a:pt x="10129" y="26597"/>
                  </a:lnTo>
                  <a:cubicBezTo>
                    <a:pt x="10205" y="30855"/>
                    <a:pt x="10053" y="35122"/>
                    <a:pt x="9653" y="39361"/>
                  </a:cubicBezTo>
                  <a:cubicBezTo>
                    <a:pt x="8481" y="43599"/>
                    <a:pt x="6252" y="47466"/>
                    <a:pt x="3176" y="50600"/>
                  </a:cubicBezTo>
                  <a:lnTo>
                    <a:pt x="509" y="60125"/>
                  </a:lnTo>
                  <a:cubicBezTo>
                    <a:pt x="509" y="61173"/>
                    <a:pt x="1176" y="61078"/>
                    <a:pt x="1366" y="61554"/>
                  </a:cubicBezTo>
                  <a:cubicBezTo>
                    <a:pt x="1557" y="62030"/>
                    <a:pt x="1366" y="62411"/>
                    <a:pt x="509" y="62697"/>
                  </a:cubicBezTo>
                  <a:cubicBezTo>
                    <a:pt x="-348" y="62983"/>
                    <a:pt x="-63" y="63649"/>
                    <a:pt x="509" y="64031"/>
                  </a:cubicBezTo>
                  <a:cubicBezTo>
                    <a:pt x="1014" y="64316"/>
                    <a:pt x="1623" y="64316"/>
                    <a:pt x="2128" y="64031"/>
                  </a:cubicBezTo>
                  <a:cubicBezTo>
                    <a:pt x="2128" y="64031"/>
                    <a:pt x="2128" y="63364"/>
                    <a:pt x="2890" y="63173"/>
                  </a:cubicBezTo>
                  <a:cubicBezTo>
                    <a:pt x="3424" y="62887"/>
                    <a:pt x="4071" y="62887"/>
                    <a:pt x="4605" y="63173"/>
                  </a:cubicBezTo>
                  <a:cubicBezTo>
                    <a:pt x="5367" y="63649"/>
                    <a:pt x="4605" y="64221"/>
                    <a:pt x="4605" y="64507"/>
                  </a:cubicBezTo>
                  <a:lnTo>
                    <a:pt x="2795" y="65555"/>
                  </a:lnTo>
                  <a:cubicBezTo>
                    <a:pt x="2509" y="65697"/>
                    <a:pt x="2271" y="65935"/>
                    <a:pt x="2128" y="66221"/>
                  </a:cubicBezTo>
                  <a:cubicBezTo>
                    <a:pt x="2128" y="66221"/>
                    <a:pt x="2128" y="66888"/>
                    <a:pt x="2795" y="67078"/>
                  </a:cubicBezTo>
                  <a:cubicBezTo>
                    <a:pt x="3309" y="67317"/>
                    <a:pt x="3900" y="67317"/>
                    <a:pt x="4414" y="67078"/>
                  </a:cubicBezTo>
                  <a:cubicBezTo>
                    <a:pt x="4986" y="66926"/>
                    <a:pt x="5481" y="66593"/>
                    <a:pt x="5843" y="66126"/>
                  </a:cubicBezTo>
                  <a:cubicBezTo>
                    <a:pt x="6271" y="65459"/>
                    <a:pt x="7081" y="65154"/>
                    <a:pt x="7843" y="65364"/>
                  </a:cubicBezTo>
                  <a:cubicBezTo>
                    <a:pt x="8605" y="65364"/>
                    <a:pt x="9081" y="66126"/>
                    <a:pt x="8891" y="66507"/>
                  </a:cubicBezTo>
                  <a:cubicBezTo>
                    <a:pt x="8700" y="66888"/>
                    <a:pt x="8319" y="67078"/>
                    <a:pt x="7748" y="67269"/>
                  </a:cubicBezTo>
                  <a:cubicBezTo>
                    <a:pt x="7176" y="67459"/>
                    <a:pt x="5843" y="67269"/>
                    <a:pt x="6033" y="68317"/>
                  </a:cubicBezTo>
                  <a:cubicBezTo>
                    <a:pt x="6224" y="69365"/>
                    <a:pt x="7176" y="69269"/>
                    <a:pt x="7938" y="69365"/>
                  </a:cubicBezTo>
                  <a:cubicBezTo>
                    <a:pt x="8643" y="69431"/>
                    <a:pt x="9348" y="69269"/>
                    <a:pt x="9939" y="68888"/>
                  </a:cubicBezTo>
                  <a:lnTo>
                    <a:pt x="11367" y="68031"/>
                  </a:lnTo>
                  <a:cubicBezTo>
                    <a:pt x="11720" y="67831"/>
                    <a:pt x="12158" y="67831"/>
                    <a:pt x="12510" y="68031"/>
                  </a:cubicBezTo>
                  <a:cubicBezTo>
                    <a:pt x="12510" y="68888"/>
                    <a:pt x="12034" y="69650"/>
                    <a:pt x="10891" y="69936"/>
                  </a:cubicBezTo>
                  <a:lnTo>
                    <a:pt x="9748" y="69936"/>
                  </a:lnTo>
                  <a:cubicBezTo>
                    <a:pt x="9748" y="69936"/>
                    <a:pt x="9748" y="70603"/>
                    <a:pt x="9748" y="70793"/>
                  </a:cubicBezTo>
                  <a:lnTo>
                    <a:pt x="10320" y="70793"/>
                  </a:lnTo>
                  <a:cubicBezTo>
                    <a:pt x="11291" y="70946"/>
                    <a:pt x="12282" y="70707"/>
                    <a:pt x="13082" y="70126"/>
                  </a:cubicBezTo>
                  <a:cubicBezTo>
                    <a:pt x="13082" y="70126"/>
                    <a:pt x="13749" y="69174"/>
                    <a:pt x="14701" y="69174"/>
                  </a:cubicBezTo>
                  <a:cubicBezTo>
                    <a:pt x="15654" y="69174"/>
                    <a:pt x="13749" y="71555"/>
                    <a:pt x="11843" y="71841"/>
                  </a:cubicBezTo>
                  <a:cubicBezTo>
                    <a:pt x="11301" y="71784"/>
                    <a:pt x="10767" y="71784"/>
                    <a:pt x="10224" y="71841"/>
                  </a:cubicBezTo>
                  <a:cubicBezTo>
                    <a:pt x="9748" y="71841"/>
                    <a:pt x="9462" y="72412"/>
                    <a:pt x="10224" y="72793"/>
                  </a:cubicBezTo>
                  <a:cubicBezTo>
                    <a:pt x="10624" y="73174"/>
                    <a:pt x="11120" y="73441"/>
                    <a:pt x="11653" y="73556"/>
                  </a:cubicBezTo>
                  <a:cubicBezTo>
                    <a:pt x="12977" y="74051"/>
                    <a:pt x="14425" y="74051"/>
                    <a:pt x="15749" y="73556"/>
                  </a:cubicBezTo>
                  <a:cubicBezTo>
                    <a:pt x="16606" y="73556"/>
                    <a:pt x="16797" y="72222"/>
                    <a:pt x="17463" y="71555"/>
                  </a:cubicBezTo>
                  <a:cubicBezTo>
                    <a:pt x="17720" y="71184"/>
                    <a:pt x="18168" y="71003"/>
                    <a:pt x="18606" y="71079"/>
                  </a:cubicBezTo>
                  <a:cubicBezTo>
                    <a:pt x="19273" y="71079"/>
                    <a:pt x="19845" y="71841"/>
                    <a:pt x="19749" y="72222"/>
                  </a:cubicBezTo>
                  <a:cubicBezTo>
                    <a:pt x="19654" y="72603"/>
                    <a:pt x="19273" y="72889"/>
                    <a:pt x="18892" y="73174"/>
                  </a:cubicBezTo>
                  <a:cubicBezTo>
                    <a:pt x="18578" y="73365"/>
                    <a:pt x="18473" y="73774"/>
                    <a:pt x="18663" y="74089"/>
                  </a:cubicBezTo>
                  <a:cubicBezTo>
                    <a:pt x="18721" y="74184"/>
                    <a:pt x="18797" y="74260"/>
                    <a:pt x="18892" y="74317"/>
                  </a:cubicBezTo>
                  <a:cubicBezTo>
                    <a:pt x="19549" y="74879"/>
                    <a:pt x="20435" y="75098"/>
                    <a:pt x="21273" y="74889"/>
                  </a:cubicBezTo>
                  <a:cubicBezTo>
                    <a:pt x="21826" y="74708"/>
                    <a:pt x="22321" y="74384"/>
                    <a:pt x="22702" y="73936"/>
                  </a:cubicBezTo>
                  <a:lnTo>
                    <a:pt x="22702" y="73270"/>
                  </a:lnTo>
                  <a:cubicBezTo>
                    <a:pt x="23426" y="74117"/>
                    <a:pt x="23426" y="75375"/>
                    <a:pt x="22702" y="76223"/>
                  </a:cubicBezTo>
                  <a:cubicBezTo>
                    <a:pt x="22702" y="76223"/>
                    <a:pt x="22226" y="76223"/>
                    <a:pt x="22131" y="76889"/>
                  </a:cubicBezTo>
                  <a:cubicBezTo>
                    <a:pt x="21969" y="77118"/>
                    <a:pt x="21969" y="77422"/>
                    <a:pt x="22131" y="77651"/>
                  </a:cubicBezTo>
                  <a:cubicBezTo>
                    <a:pt x="22131" y="77651"/>
                    <a:pt x="22607" y="77651"/>
                    <a:pt x="22893" y="77651"/>
                  </a:cubicBezTo>
                  <a:cubicBezTo>
                    <a:pt x="23797" y="77965"/>
                    <a:pt x="24797" y="77661"/>
                    <a:pt x="25369" y="76889"/>
                  </a:cubicBezTo>
                  <a:cubicBezTo>
                    <a:pt x="25455" y="76223"/>
                    <a:pt x="25455" y="75556"/>
                    <a:pt x="25369" y="74889"/>
                  </a:cubicBezTo>
                  <a:cubicBezTo>
                    <a:pt x="25579" y="74651"/>
                    <a:pt x="25941" y="74632"/>
                    <a:pt x="26179" y="74841"/>
                  </a:cubicBezTo>
                  <a:cubicBezTo>
                    <a:pt x="26198" y="74851"/>
                    <a:pt x="26207" y="74870"/>
                    <a:pt x="26226" y="74889"/>
                  </a:cubicBezTo>
                  <a:lnTo>
                    <a:pt x="26226" y="74889"/>
                  </a:lnTo>
                  <a:cubicBezTo>
                    <a:pt x="26893" y="75937"/>
                    <a:pt x="25750" y="76794"/>
                    <a:pt x="26226" y="77937"/>
                  </a:cubicBezTo>
                  <a:cubicBezTo>
                    <a:pt x="26703" y="79080"/>
                    <a:pt x="27274" y="79270"/>
                    <a:pt x="28036" y="79842"/>
                  </a:cubicBezTo>
                  <a:cubicBezTo>
                    <a:pt x="28798" y="80414"/>
                    <a:pt x="29655" y="80794"/>
                    <a:pt x="30036" y="80414"/>
                  </a:cubicBezTo>
                  <a:cubicBezTo>
                    <a:pt x="30417" y="80032"/>
                    <a:pt x="30036" y="80414"/>
                    <a:pt x="30036" y="80414"/>
                  </a:cubicBezTo>
                  <a:cubicBezTo>
                    <a:pt x="29636" y="79547"/>
                    <a:pt x="29150" y="78718"/>
                    <a:pt x="28608" y="77937"/>
                  </a:cubicBezTo>
                  <a:cubicBezTo>
                    <a:pt x="28608" y="77080"/>
                    <a:pt x="28608" y="76223"/>
                    <a:pt x="28608" y="75651"/>
                  </a:cubicBezTo>
                  <a:cubicBezTo>
                    <a:pt x="29179" y="75660"/>
                    <a:pt x="29693" y="75994"/>
                    <a:pt x="29941" y="76508"/>
                  </a:cubicBezTo>
                  <a:cubicBezTo>
                    <a:pt x="29893" y="76889"/>
                    <a:pt x="29893" y="77270"/>
                    <a:pt x="29941" y="77651"/>
                  </a:cubicBezTo>
                  <a:lnTo>
                    <a:pt x="29941" y="77651"/>
                  </a:lnTo>
                  <a:cubicBezTo>
                    <a:pt x="30265" y="77994"/>
                    <a:pt x="30808" y="78004"/>
                    <a:pt x="31151" y="77680"/>
                  </a:cubicBezTo>
                  <a:cubicBezTo>
                    <a:pt x="31160" y="77670"/>
                    <a:pt x="31170" y="77661"/>
                    <a:pt x="31179" y="77651"/>
                  </a:cubicBezTo>
                  <a:cubicBezTo>
                    <a:pt x="31265" y="77242"/>
                    <a:pt x="31675" y="76975"/>
                    <a:pt x="32084" y="77070"/>
                  </a:cubicBezTo>
                  <a:cubicBezTo>
                    <a:pt x="32103" y="77070"/>
                    <a:pt x="32113" y="77080"/>
                    <a:pt x="32132" y="77080"/>
                  </a:cubicBezTo>
                  <a:cubicBezTo>
                    <a:pt x="32894" y="77937"/>
                    <a:pt x="32132" y="78794"/>
                    <a:pt x="32132" y="79651"/>
                  </a:cubicBezTo>
                  <a:cubicBezTo>
                    <a:pt x="32208" y="81375"/>
                    <a:pt x="33237" y="82919"/>
                    <a:pt x="34799" y="83652"/>
                  </a:cubicBezTo>
                  <a:lnTo>
                    <a:pt x="35751" y="84128"/>
                  </a:lnTo>
                  <a:cubicBezTo>
                    <a:pt x="36342" y="84338"/>
                    <a:pt x="36990" y="84147"/>
                    <a:pt x="37371" y="83652"/>
                  </a:cubicBezTo>
                  <a:cubicBezTo>
                    <a:pt x="37456" y="83176"/>
                    <a:pt x="37456" y="82699"/>
                    <a:pt x="37371" y="82223"/>
                  </a:cubicBezTo>
                  <a:cubicBezTo>
                    <a:pt x="37190" y="81604"/>
                    <a:pt x="37190" y="80937"/>
                    <a:pt x="37371" y="80318"/>
                  </a:cubicBezTo>
                  <a:cubicBezTo>
                    <a:pt x="37542" y="79604"/>
                    <a:pt x="38266" y="79166"/>
                    <a:pt x="38980" y="79337"/>
                  </a:cubicBezTo>
                  <a:cubicBezTo>
                    <a:pt x="39018" y="79347"/>
                    <a:pt x="39047" y="79356"/>
                    <a:pt x="39085" y="79366"/>
                  </a:cubicBezTo>
                  <a:cubicBezTo>
                    <a:pt x="39895" y="79509"/>
                    <a:pt x="40562" y="80099"/>
                    <a:pt x="40800" y="80890"/>
                  </a:cubicBezTo>
                  <a:cubicBezTo>
                    <a:pt x="40800" y="81461"/>
                    <a:pt x="40800" y="82033"/>
                    <a:pt x="40800" y="82604"/>
                  </a:cubicBezTo>
                  <a:cubicBezTo>
                    <a:pt x="41362" y="83271"/>
                    <a:pt x="42228" y="83595"/>
                    <a:pt x="43086" y="83461"/>
                  </a:cubicBezTo>
                  <a:cubicBezTo>
                    <a:pt x="43086" y="83461"/>
                    <a:pt x="43086" y="83461"/>
                    <a:pt x="43086" y="82890"/>
                  </a:cubicBezTo>
                  <a:cubicBezTo>
                    <a:pt x="42981" y="82385"/>
                    <a:pt x="42790" y="81899"/>
                    <a:pt x="42514" y="81461"/>
                  </a:cubicBezTo>
                  <a:cubicBezTo>
                    <a:pt x="42514" y="80890"/>
                    <a:pt x="42514" y="80414"/>
                    <a:pt x="42514" y="80128"/>
                  </a:cubicBezTo>
                  <a:cubicBezTo>
                    <a:pt x="43066" y="79899"/>
                    <a:pt x="43676" y="79899"/>
                    <a:pt x="44229" y="80128"/>
                  </a:cubicBezTo>
                  <a:cubicBezTo>
                    <a:pt x="44667" y="80385"/>
                    <a:pt x="44924" y="80861"/>
                    <a:pt x="44895" y="81366"/>
                  </a:cubicBezTo>
                  <a:lnTo>
                    <a:pt x="44895" y="84319"/>
                  </a:lnTo>
                  <a:cubicBezTo>
                    <a:pt x="44800" y="84795"/>
                    <a:pt x="44800" y="85271"/>
                    <a:pt x="44895" y="85748"/>
                  </a:cubicBezTo>
                  <a:cubicBezTo>
                    <a:pt x="45143" y="86376"/>
                    <a:pt x="45619" y="86881"/>
                    <a:pt x="46229" y="87176"/>
                  </a:cubicBezTo>
                  <a:lnTo>
                    <a:pt x="47658" y="87652"/>
                  </a:lnTo>
                  <a:cubicBezTo>
                    <a:pt x="48134" y="87652"/>
                    <a:pt x="48610" y="87652"/>
                    <a:pt x="48705" y="87652"/>
                  </a:cubicBezTo>
                  <a:cubicBezTo>
                    <a:pt x="48658" y="87319"/>
                    <a:pt x="48486" y="87014"/>
                    <a:pt x="48229" y="86795"/>
                  </a:cubicBezTo>
                  <a:cubicBezTo>
                    <a:pt x="47705" y="86157"/>
                    <a:pt x="47467" y="85328"/>
                    <a:pt x="47562" y="84509"/>
                  </a:cubicBezTo>
                  <a:cubicBezTo>
                    <a:pt x="47562" y="84509"/>
                    <a:pt x="47562" y="83938"/>
                    <a:pt x="48324" y="83938"/>
                  </a:cubicBezTo>
                  <a:cubicBezTo>
                    <a:pt x="48601" y="83852"/>
                    <a:pt x="48905" y="83852"/>
                    <a:pt x="49182" y="83938"/>
                  </a:cubicBezTo>
                  <a:cubicBezTo>
                    <a:pt x="49648" y="84271"/>
                    <a:pt x="49924" y="84795"/>
                    <a:pt x="49943" y="85366"/>
                  </a:cubicBezTo>
                  <a:cubicBezTo>
                    <a:pt x="49963" y="85890"/>
                    <a:pt x="50163" y="86395"/>
                    <a:pt x="50515" y="86795"/>
                  </a:cubicBezTo>
                  <a:cubicBezTo>
                    <a:pt x="51010" y="87376"/>
                    <a:pt x="51753" y="87690"/>
                    <a:pt x="52515" y="87652"/>
                  </a:cubicBezTo>
                  <a:cubicBezTo>
                    <a:pt x="52877" y="87710"/>
                    <a:pt x="53220" y="87462"/>
                    <a:pt x="53277" y="87100"/>
                  </a:cubicBezTo>
                  <a:cubicBezTo>
                    <a:pt x="53287" y="87033"/>
                    <a:pt x="53287" y="86957"/>
                    <a:pt x="53277" y="86890"/>
                  </a:cubicBezTo>
                  <a:cubicBezTo>
                    <a:pt x="53125" y="86471"/>
                    <a:pt x="52906" y="86081"/>
                    <a:pt x="52611" y="85748"/>
                  </a:cubicBezTo>
                  <a:cubicBezTo>
                    <a:pt x="51791" y="84738"/>
                    <a:pt x="51268" y="83519"/>
                    <a:pt x="51087" y="82223"/>
                  </a:cubicBezTo>
                  <a:cubicBezTo>
                    <a:pt x="50982" y="81871"/>
                    <a:pt x="51182" y="81499"/>
                    <a:pt x="51534" y="81395"/>
                  </a:cubicBezTo>
                  <a:cubicBezTo>
                    <a:pt x="51601" y="81375"/>
                    <a:pt x="51677" y="81366"/>
                    <a:pt x="51753" y="81366"/>
                  </a:cubicBezTo>
                  <a:cubicBezTo>
                    <a:pt x="52163" y="81413"/>
                    <a:pt x="52534" y="81623"/>
                    <a:pt x="52801" y="81937"/>
                  </a:cubicBezTo>
                  <a:cubicBezTo>
                    <a:pt x="52868" y="82185"/>
                    <a:pt x="52868" y="82452"/>
                    <a:pt x="52801" y="82699"/>
                  </a:cubicBezTo>
                  <a:cubicBezTo>
                    <a:pt x="52763" y="83109"/>
                    <a:pt x="52763" y="83528"/>
                    <a:pt x="52801" y="83938"/>
                  </a:cubicBezTo>
                  <a:cubicBezTo>
                    <a:pt x="53020" y="84547"/>
                    <a:pt x="53420" y="85081"/>
                    <a:pt x="53944" y="85462"/>
                  </a:cubicBezTo>
                  <a:cubicBezTo>
                    <a:pt x="54639" y="85776"/>
                    <a:pt x="55440" y="85776"/>
                    <a:pt x="56135" y="85462"/>
                  </a:cubicBezTo>
                  <a:cubicBezTo>
                    <a:pt x="56135" y="85462"/>
                    <a:pt x="56135" y="84605"/>
                    <a:pt x="56135" y="84128"/>
                  </a:cubicBezTo>
                  <a:cubicBezTo>
                    <a:pt x="56078" y="83785"/>
                    <a:pt x="56078" y="83423"/>
                    <a:pt x="56135" y="83081"/>
                  </a:cubicBezTo>
                  <a:cubicBezTo>
                    <a:pt x="56135" y="83081"/>
                    <a:pt x="56135" y="82604"/>
                    <a:pt x="56135" y="82509"/>
                  </a:cubicBezTo>
                  <a:lnTo>
                    <a:pt x="56135" y="82509"/>
                  </a:lnTo>
                  <a:cubicBezTo>
                    <a:pt x="57002" y="82556"/>
                    <a:pt x="57821" y="82928"/>
                    <a:pt x="58421" y="83557"/>
                  </a:cubicBezTo>
                  <a:cubicBezTo>
                    <a:pt x="58649" y="84071"/>
                    <a:pt x="58649" y="84662"/>
                    <a:pt x="58421" y="85176"/>
                  </a:cubicBezTo>
                  <a:cubicBezTo>
                    <a:pt x="58230" y="85662"/>
                    <a:pt x="58230" y="86214"/>
                    <a:pt x="58421" y="86700"/>
                  </a:cubicBezTo>
                  <a:cubicBezTo>
                    <a:pt x="58383" y="86852"/>
                    <a:pt x="58383" y="87024"/>
                    <a:pt x="58421" y="87176"/>
                  </a:cubicBezTo>
                  <a:cubicBezTo>
                    <a:pt x="58888" y="87272"/>
                    <a:pt x="59383" y="87272"/>
                    <a:pt x="59850" y="87176"/>
                  </a:cubicBezTo>
                  <a:lnTo>
                    <a:pt x="60802" y="87176"/>
                  </a:lnTo>
                  <a:cubicBezTo>
                    <a:pt x="61659" y="87176"/>
                    <a:pt x="61659" y="86128"/>
                    <a:pt x="60802" y="85366"/>
                  </a:cubicBezTo>
                  <a:cubicBezTo>
                    <a:pt x="60297" y="84728"/>
                    <a:pt x="59888" y="84024"/>
                    <a:pt x="59564" y="83271"/>
                  </a:cubicBezTo>
                  <a:cubicBezTo>
                    <a:pt x="59449" y="82919"/>
                    <a:pt x="59640" y="82547"/>
                    <a:pt x="59983" y="82433"/>
                  </a:cubicBezTo>
                  <a:cubicBezTo>
                    <a:pt x="60002" y="82423"/>
                    <a:pt x="60021" y="82414"/>
                    <a:pt x="60040" y="82414"/>
                  </a:cubicBezTo>
                  <a:cubicBezTo>
                    <a:pt x="60621" y="82442"/>
                    <a:pt x="61183" y="82642"/>
                    <a:pt x="61659" y="82985"/>
                  </a:cubicBezTo>
                  <a:cubicBezTo>
                    <a:pt x="61955" y="83299"/>
                    <a:pt x="62155" y="83700"/>
                    <a:pt x="62231" y="84128"/>
                  </a:cubicBezTo>
                  <a:cubicBezTo>
                    <a:pt x="62183" y="84347"/>
                    <a:pt x="62183" y="84576"/>
                    <a:pt x="62231" y="84795"/>
                  </a:cubicBezTo>
                  <a:cubicBezTo>
                    <a:pt x="62402" y="85138"/>
                    <a:pt x="62717" y="85385"/>
                    <a:pt x="63088" y="85462"/>
                  </a:cubicBezTo>
                  <a:cubicBezTo>
                    <a:pt x="63555" y="85862"/>
                    <a:pt x="64241" y="85862"/>
                    <a:pt x="64707" y="85462"/>
                  </a:cubicBezTo>
                  <a:cubicBezTo>
                    <a:pt x="64707" y="85462"/>
                    <a:pt x="64707" y="84605"/>
                    <a:pt x="64707" y="84128"/>
                  </a:cubicBezTo>
                  <a:lnTo>
                    <a:pt x="65755" y="84128"/>
                  </a:lnTo>
                  <a:cubicBezTo>
                    <a:pt x="66184" y="84204"/>
                    <a:pt x="66584" y="84404"/>
                    <a:pt x="66898" y="84700"/>
                  </a:cubicBezTo>
                  <a:cubicBezTo>
                    <a:pt x="66936" y="84957"/>
                    <a:pt x="66936" y="85205"/>
                    <a:pt x="66898" y="85462"/>
                  </a:cubicBezTo>
                  <a:cubicBezTo>
                    <a:pt x="66946" y="86081"/>
                    <a:pt x="67184" y="86681"/>
                    <a:pt x="67565" y="87176"/>
                  </a:cubicBezTo>
                  <a:cubicBezTo>
                    <a:pt x="68070" y="87929"/>
                    <a:pt x="68803" y="88500"/>
                    <a:pt x="69660" y="88795"/>
                  </a:cubicBezTo>
                  <a:cubicBezTo>
                    <a:pt x="70184" y="88986"/>
                    <a:pt x="70756" y="88986"/>
                    <a:pt x="71280" y="88795"/>
                  </a:cubicBezTo>
                  <a:lnTo>
                    <a:pt x="71280" y="88795"/>
                  </a:lnTo>
                  <a:cubicBezTo>
                    <a:pt x="71337" y="87919"/>
                    <a:pt x="71032" y="87052"/>
                    <a:pt x="70422" y="86414"/>
                  </a:cubicBezTo>
                  <a:cubicBezTo>
                    <a:pt x="70060" y="86100"/>
                    <a:pt x="69822" y="85652"/>
                    <a:pt x="69756" y="85176"/>
                  </a:cubicBezTo>
                  <a:cubicBezTo>
                    <a:pt x="69756" y="85176"/>
                    <a:pt x="69756" y="84700"/>
                    <a:pt x="70232" y="85176"/>
                  </a:cubicBezTo>
                  <a:cubicBezTo>
                    <a:pt x="70603" y="85062"/>
                    <a:pt x="71003" y="85062"/>
                    <a:pt x="71375" y="85176"/>
                  </a:cubicBezTo>
                  <a:lnTo>
                    <a:pt x="72327" y="85843"/>
                  </a:lnTo>
                  <a:cubicBezTo>
                    <a:pt x="72689" y="86004"/>
                    <a:pt x="73108" y="86004"/>
                    <a:pt x="73470" y="85843"/>
                  </a:cubicBezTo>
                  <a:cubicBezTo>
                    <a:pt x="73470" y="85843"/>
                    <a:pt x="73470" y="85843"/>
                    <a:pt x="74042" y="85271"/>
                  </a:cubicBezTo>
                  <a:lnTo>
                    <a:pt x="74042" y="85271"/>
                  </a:lnTo>
                  <a:cubicBezTo>
                    <a:pt x="74480" y="85014"/>
                    <a:pt x="75032" y="85014"/>
                    <a:pt x="75471" y="85271"/>
                  </a:cubicBezTo>
                  <a:cubicBezTo>
                    <a:pt x="75947" y="85271"/>
                    <a:pt x="76233" y="85271"/>
                    <a:pt x="76233" y="85938"/>
                  </a:cubicBezTo>
                  <a:cubicBezTo>
                    <a:pt x="76233" y="86605"/>
                    <a:pt x="76233" y="85938"/>
                    <a:pt x="76233" y="85938"/>
                  </a:cubicBezTo>
                  <a:cubicBezTo>
                    <a:pt x="87091" y="68983"/>
                    <a:pt x="98521" y="51362"/>
                    <a:pt x="95283" y="31074"/>
                  </a:cubicBezTo>
                  <a:cubicBezTo>
                    <a:pt x="95283" y="29074"/>
                    <a:pt x="94521" y="26978"/>
                    <a:pt x="94044" y="24883"/>
                  </a:cubicBezTo>
                  <a:cubicBezTo>
                    <a:pt x="94044" y="24883"/>
                    <a:pt x="94044" y="24883"/>
                    <a:pt x="94044" y="24883"/>
                  </a:cubicBezTo>
                  <a:cubicBezTo>
                    <a:pt x="93520" y="25206"/>
                    <a:pt x="92854" y="25206"/>
                    <a:pt x="92330" y="24883"/>
                  </a:cubicBezTo>
                  <a:cubicBezTo>
                    <a:pt x="91663" y="24883"/>
                    <a:pt x="92330" y="23930"/>
                    <a:pt x="92330" y="23644"/>
                  </a:cubicBezTo>
                  <a:lnTo>
                    <a:pt x="93663" y="22787"/>
                  </a:lnTo>
                  <a:lnTo>
                    <a:pt x="93663" y="20882"/>
                  </a:lnTo>
                  <a:lnTo>
                    <a:pt x="92806" y="20882"/>
                  </a:lnTo>
                  <a:cubicBezTo>
                    <a:pt x="92215" y="21349"/>
                    <a:pt x="91730" y="21930"/>
                    <a:pt x="91377" y="2259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78" name="Freeform: Shape 177">
              <a:extLst>
                <a:ext uri="{FF2B5EF4-FFF2-40B4-BE49-F238E27FC236}">
                  <a16:creationId xmlns:a16="http://schemas.microsoft.com/office/drawing/2014/main" xmlns="" id="{A360BDF3-BFBF-4C3D-2EE5-9E9C02D29604}"/>
                </a:ext>
              </a:extLst>
            </p:cNvPr>
            <p:cNvSpPr/>
            <p:nvPr/>
          </p:nvSpPr>
          <p:spPr>
            <a:xfrm>
              <a:off x="5345810" y="2667738"/>
              <a:ext cx="94011" cy="92895"/>
            </a:xfrm>
            <a:custGeom>
              <a:avLst/>
              <a:gdLst>
                <a:gd name="connsiteX0" fmla="*/ 93789 w 94011"/>
                <a:gd name="connsiteY0" fmla="*/ 13531 h 92895"/>
                <a:gd name="connsiteX1" fmla="*/ 92074 w 94011"/>
                <a:gd name="connsiteY1" fmla="*/ 15722 h 92895"/>
                <a:gd name="connsiteX2" fmla="*/ 90932 w 94011"/>
                <a:gd name="connsiteY2" fmla="*/ 16198 h 92895"/>
                <a:gd name="connsiteX3" fmla="*/ 89693 w 94011"/>
                <a:gd name="connsiteY3" fmla="*/ 15055 h 92895"/>
                <a:gd name="connsiteX4" fmla="*/ 90550 w 94011"/>
                <a:gd name="connsiteY4" fmla="*/ 14007 h 92895"/>
                <a:gd name="connsiteX5" fmla="*/ 90722 w 94011"/>
                <a:gd name="connsiteY5" fmla="*/ 12941 h 92895"/>
                <a:gd name="connsiteX6" fmla="*/ 90550 w 94011"/>
                <a:gd name="connsiteY6" fmla="*/ 12769 h 92895"/>
                <a:gd name="connsiteX7" fmla="*/ 88169 w 94011"/>
                <a:gd name="connsiteY7" fmla="*/ 12198 h 92895"/>
                <a:gd name="connsiteX8" fmla="*/ 86740 w 94011"/>
                <a:gd name="connsiteY8" fmla="*/ 13341 h 92895"/>
                <a:gd name="connsiteX9" fmla="*/ 86169 w 94011"/>
                <a:gd name="connsiteY9" fmla="*/ 14103 h 92895"/>
                <a:gd name="connsiteX10" fmla="*/ 86740 w 94011"/>
                <a:gd name="connsiteY10" fmla="*/ 10864 h 92895"/>
                <a:gd name="connsiteX11" fmla="*/ 87312 w 94011"/>
                <a:gd name="connsiteY11" fmla="*/ 10197 h 92895"/>
                <a:gd name="connsiteX12" fmla="*/ 87312 w 94011"/>
                <a:gd name="connsiteY12" fmla="*/ 9340 h 92895"/>
                <a:gd name="connsiteX13" fmla="*/ 86645 w 94011"/>
                <a:gd name="connsiteY13" fmla="*/ 9340 h 92895"/>
                <a:gd name="connsiteX14" fmla="*/ 83978 w 94011"/>
                <a:gd name="connsiteY14" fmla="*/ 10293 h 92895"/>
                <a:gd name="connsiteX15" fmla="*/ 83978 w 94011"/>
                <a:gd name="connsiteY15" fmla="*/ 12388 h 92895"/>
                <a:gd name="connsiteX16" fmla="*/ 83035 w 94011"/>
                <a:gd name="connsiteY16" fmla="*/ 12398 h 92895"/>
                <a:gd name="connsiteX17" fmla="*/ 83026 w 94011"/>
                <a:gd name="connsiteY17" fmla="*/ 12388 h 92895"/>
                <a:gd name="connsiteX18" fmla="*/ 83026 w 94011"/>
                <a:gd name="connsiteY18" fmla="*/ 12388 h 92895"/>
                <a:gd name="connsiteX19" fmla="*/ 83026 w 94011"/>
                <a:gd name="connsiteY19" fmla="*/ 9055 h 92895"/>
                <a:gd name="connsiteX20" fmla="*/ 81216 w 94011"/>
                <a:gd name="connsiteY20" fmla="*/ 7054 h 92895"/>
                <a:gd name="connsiteX21" fmla="*/ 79216 w 94011"/>
                <a:gd name="connsiteY21" fmla="*/ 6483 h 92895"/>
                <a:gd name="connsiteX22" fmla="*/ 79216 w 94011"/>
                <a:gd name="connsiteY22" fmla="*/ 7054 h 92895"/>
                <a:gd name="connsiteX23" fmla="*/ 80549 w 94011"/>
                <a:gd name="connsiteY23" fmla="*/ 9626 h 92895"/>
                <a:gd name="connsiteX24" fmla="*/ 80549 w 94011"/>
                <a:gd name="connsiteY24" fmla="*/ 12103 h 92895"/>
                <a:gd name="connsiteX25" fmla="*/ 79216 w 94011"/>
                <a:gd name="connsiteY25" fmla="*/ 11150 h 92895"/>
                <a:gd name="connsiteX26" fmla="*/ 79216 w 94011"/>
                <a:gd name="connsiteY26" fmla="*/ 9912 h 92895"/>
                <a:gd name="connsiteX27" fmla="*/ 79216 w 94011"/>
                <a:gd name="connsiteY27" fmla="*/ 9912 h 92895"/>
                <a:gd name="connsiteX28" fmla="*/ 77882 w 94011"/>
                <a:gd name="connsiteY28" fmla="*/ 9912 h 92895"/>
                <a:gd name="connsiteX29" fmla="*/ 77054 w 94011"/>
                <a:gd name="connsiteY29" fmla="*/ 10597 h 92895"/>
                <a:gd name="connsiteX30" fmla="*/ 76930 w 94011"/>
                <a:gd name="connsiteY30" fmla="*/ 10579 h 92895"/>
                <a:gd name="connsiteX31" fmla="*/ 76930 w 94011"/>
                <a:gd name="connsiteY31" fmla="*/ 7816 h 92895"/>
                <a:gd name="connsiteX32" fmla="*/ 74263 w 94011"/>
                <a:gd name="connsiteY32" fmla="*/ 3625 h 92895"/>
                <a:gd name="connsiteX33" fmla="*/ 73406 w 94011"/>
                <a:gd name="connsiteY33" fmla="*/ 3625 h 92895"/>
                <a:gd name="connsiteX34" fmla="*/ 71786 w 94011"/>
                <a:gd name="connsiteY34" fmla="*/ 4197 h 92895"/>
                <a:gd name="connsiteX35" fmla="*/ 71786 w 94011"/>
                <a:gd name="connsiteY35" fmla="*/ 5625 h 92895"/>
                <a:gd name="connsiteX36" fmla="*/ 71786 w 94011"/>
                <a:gd name="connsiteY36" fmla="*/ 7626 h 92895"/>
                <a:gd name="connsiteX37" fmla="*/ 70329 w 94011"/>
                <a:gd name="connsiteY37" fmla="*/ 8816 h 92895"/>
                <a:gd name="connsiteX38" fmla="*/ 70072 w 94011"/>
                <a:gd name="connsiteY38" fmla="*/ 8769 h 92895"/>
                <a:gd name="connsiteX39" fmla="*/ 68357 w 94011"/>
                <a:gd name="connsiteY39" fmla="*/ 7245 h 92895"/>
                <a:gd name="connsiteX40" fmla="*/ 68357 w 94011"/>
                <a:gd name="connsiteY40" fmla="*/ 5435 h 92895"/>
                <a:gd name="connsiteX41" fmla="*/ 65976 w 94011"/>
                <a:gd name="connsiteY41" fmla="*/ 4482 h 92895"/>
                <a:gd name="connsiteX42" fmla="*/ 65976 w 94011"/>
                <a:gd name="connsiteY42" fmla="*/ 5149 h 92895"/>
                <a:gd name="connsiteX43" fmla="*/ 66548 w 94011"/>
                <a:gd name="connsiteY43" fmla="*/ 6673 h 92895"/>
                <a:gd name="connsiteX44" fmla="*/ 66548 w 94011"/>
                <a:gd name="connsiteY44" fmla="*/ 8102 h 92895"/>
                <a:gd name="connsiteX45" fmla="*/ 64833 w 94011"/>
                <a:gd name="connsiteY45" fmla="*/ 8102 h 92895"/>
                <a:gd name="connsiteX46" fmla="*/ 64166 w 94011"/>
                <a:gd name="connsiteY46" fmla="*/ 6768 h 92895"/>
                <a:gd name="connsiteX47" fmla="*/ 64166 w 94011"/>
                <a:gd name="connsiteY47" fmla="*/ 3721 h 92895"/>
                <a:gd name="connsiteX48" fmla="*/ 64166 w 94011"/>
                <a:gd name="connsiteY48" fmla="*/ 2197 h 92895"/>
                <a:gd name="connsiteX49" fmla="*/ 61404 w 94011"/>
                <a:gd name="connsiteY49" fmla="*/ 196 h 92895"/>
                <a:gd name="connsiteX50" fmla="*/ 60356 w 94011"/>
                <a:gd name="connsiteY50" fmla="*/ 672 h 92895"/>
                <a:gd name="connsiteX51" fmla="*/ 60356 w 94011"/>
                <a:gd name="connsiteY51" fmla="*/ 1530 h 92895"/>
                <a:gd name="connsiteX52" fmla="*/ 61118 w 94011"/>
                <a:gd name="connsiteY52" fmla="*/ 3911 h 92895"/>
                <a:gd name="connsiteX53" fmla="*/ 60261 w 94011"/>
                <a:gd name="connsiteY53" fmla="*/ 4578 h 92895"/>
                <a:gd name="connsiteX54" fmla="*/ 58642 w 94011"/>
                <a:gd name="connsiteY54" fmla="*/ 2673 h 92895"/>
                <a:gd name="connsiteX55" fmla="*/ 58642 w 94011"/>
                <a:gd name="connsiteY55" fmla="*/ 1149 h 92895"/>
                <a:gd name="connsiteX56" fmla="*/ 56641 w 94011"/>
                <a:gd name="connsiteY56" fmla="*/ 291 h 92895"/>
                <a:gd name="connsiteX57" fmla="*/ 55879 w 94011"/>
                <a:gd name="connsiteY57" fmla="*/ 1149 h 92895"/>
                <a:gd name="connsiteX58" fmla="*/ 56451 w 94011"/>
                <a:gd name="connsiteY58" fmla="*/ 2292 h 92895"/>
                <a:gd name="connsiteX59" fmla="*/ 57975 w 94011"/>
                <a:gd name="connsiteY59" fmla="*/ 6102 h 92895"/>
                <a:gd name="connsiteX60" fmla="*/ 57213 w 94011"/>
                <a:gd name="connsiteY60" fmla="*/ 6959 h 92895"/>
                <a:gd name="connsiteX61" fmla="*/ 56165 w 94011"/>
                <a:gd name="connsiteY61" fmla="*/ 6388 h 92895"/>
                <a:gd name="connsiteX62" fmla="*/ 56165 w 94011"/>
                <a:gd name="connsiteY62" fmla="*/ 5625 h 92895"/>
                <a:gd name="connsiteX63" fmla="*/ 56165 w 94011"/>
                <a:gd name="connsiteY63" fmla="*/ 4292 h 92895"/>
                <a:gd name="connsiteX64" fmla="*/ 55022 w 94011"/>
                <a:gd name="connsiteY64" fmla="*/ 2768 h 92895"/>
                <a:gd name="connsiteX65" fmla="*/ 52832 w 94011"/>
                <a:gd name="connsiteY65" fmla="*/ 2768 h 92895"/>
                <a:gd name="connsiteX66" fmla="*/ 52832 w 94011"/>
                <a:gd name="connsiteY66" fmla="*/ 4101 h 92895"/>
                <a:gd name="connsiteX67" fmla="*/ 52832 w 94011"/>
                <a:gd name="connsiteY67" fmla="*/ 5340 h 92895"/>
                <a:gd name="connsiteX68" fmla="*/ 52832 w 94011"/>
                <a:gd name="connsiteY68" fmla="*/ 5340 h 92895"/>
                <a:gd name="connsiteX69" fmla="*/ 52355 w 94011"/>
                <a:gd name="connsiteY69" fmla="*/ 5340 h 92895"/>
                <a:gd name="connsiteX70" fmla="*/ 50069 w 94011"/>
                <a:gd name="connsiteY70" fmla="*/ 4292 h 92895"/>
                <a:gd name="connsiteX71" fmla="*/ 50069 w 94011"/>
                <a:gd name="connsiteY71" fmla="*/ 2673 h 92895"/>
                <a:gd name="connsiteX72" fmla="*/ 50069 w 94011"/>
                <a:gd name="connsiteY72" fmla="*/ 958 h 92895"/>
                <a:gd name="connsiteX73" fmla="*/ 50069 w 94011"/>
                <a:gd name="connsiteY73" fmla="*/ 482 h 92895"/>
                <a:gd name="connsiteX74" fmla="*/ 48640 w 94011"/>
                <a:gd name="connsiteY74" fmla="*/ 482 h 92895"/>
                <a:gd name="connsiteX75" fmla="*/ 47688 w 94011"/>
                <a:gd name="connsiteY75" fmla="*/ 482 h 92895"/>
                <a:gd name="connsiteX76" fmla="*/ 47116 w 94011"/>
                <a:gd name="connsiteY76" fmla="*/ 2387 h 92895"/>
                <a:gd name="connsiteX77" fmla="*/ 48355 w 94011"/>
                <a:gd name="connsiteY77" fmla="*/ 4578 h 92895"/>
                <a:gd name="connsiteX78" fmla="*/ 47936 w 94011"/>
                <a:gd name="connsiteY78" fmla="*/ 5416 h 92895"/>
                <a:gd name="connsiteX79" fmla="*/ 47878 w 94011"/>
                <a:gd name="connsiteY79" fmla="*/ 5435 h 92895"/>
                <a:gd name="connsiteX80" fmla="*/ 46259 w 94011"/>
                <a:gd name="connsiteY80" fmla="*/ 5435 h 92895"/>
                <a:gd name="connsiteX81" fmla="*/ 45688 w 94011"/>
                <a:gd name="connsiteY81" fmla="*/ 4292 h 92895"/>
                <a:gd name="connsiteX82" fmla="*/ 45688 w 94011"/>
                <a:gd name="connsiteY82" fmla="*/ 3530 h 92895"/>
                <a:gd name="connsiteX83" fmla="*/ 44926 w 94011"/>
                <a:gd name="connsiteY83" fmla="*/ 2768 h 92895"/>
                <a:gd name="connsiteX84" fmla="*/ 43211 w 94011"/>
                <a:gd name="connsiteY84" fmla="*/ 3244 h 92895"/>
                <a:gd name="connsiteX85" fmla="*/ 43211 w 94011"/>
                <a:gd name="connsiteY85" fmla="*/ 4673 h 92895"/>
                <a:gd name="connsiteX86" fmla="*/ 42163 w 94011"/>
                <a:gd name="connsiteY86" fmla="*/ 4673 h 92895"/>
                <a:gd name="connsiteX87" fmla="*/ 41020 w 94011"/>
                <a:gd name="connsiteY87" fmla="*/ 4006 h 92895"/>
                <a:gd name="connsiteX88" fmla="*/ 41020 w 94011"/>
                <a:gd name="connsiteY88" fmla="*/ 3244 h 92895"/>
                <a:gd name="connsiteX89" fmla="*/ 40449 w 94011"/>
                <a:gd name="connsiteY89" fmla="*/ 1434 h 92895"/>
                <a:gd name="connsiteX90" fmla="*/ 38258 w 94011"/>
                <a:gd name="connsiteY90" fmla="*/ -185 h 92895"/>
                <a:gd name="connsiteX91" fmla="*/ 36639 w 94011"/>
                <a:gd name="connsiteY91" fmla="*/ -185 h 92895"/>
                <a:gd name="connsiteX92" fmla="*/ 37496 w 94011"/>
                <a:gd name="connsiteY92" fmla="*/ 2197 h 92895"/>
                <a:gd name="connsiteX93" fmla="*/ 38163 w 94011"/>
                <a:gd name="connsiteY93" fmla="*/ 3530 h 92895"/>
                <a:gd name="connsiteX94" fmla="*/ 37591 w 94011"/>
                <a:gd name="connsiteY94" fmla="*/ 4006 h 92895"/>
                <a:gd name="connsiteX95" fmla="*/ 36544 w 94011"/>
                <a:gd name="connsiteY95" fmla="*/ 3530 h 92895"/>
                <a:gd name="connsiteX96" fmla="*/ 35496 w 94011"/>
                <a:gd name="connsiteY96" fmla="*/ 2958 h 92895"/>
                <a:gd name="connsiteX97" fmla="*/ 34353 w 94011"/>
                <a:gd name="connsiteY97" fmla="*/ 2958 h 92895"/>
                <a:gd name="connsiteX98" fmla="*/ 33877 w 94011"/>
                <a:gd name="connsiteY98" fmla="*/ 3625 h 92895"/>
                <a:gd name="connsiteX99" fmla="*/ 33877 w 94011"/>
                <a:gd name="connsiteY99" fmla="*/ 3625 h 92895"/>
                <a:gd name="connsiteX100" fmla="*/ 32448 w 94011"/>
                <a:gd name="connsiteY100" fmla="*/ 3625 h 92895"/>
                <a:gd name="connsiteX101" fmla="*/ 31686 w 94011"/>
                <a:gd name="connsiteY101" fmla="*/ 2958 h 92895"/>
                <a:gd name="connsiteX102" fmla="*/ 31686 w 94011"/>
                <a:gd name="connsiteY102" fmla="*/ 2197 h 92895"/>
                <a:gd name="connsiteX103" fmla="*/ 32257 w 94011"/>
                <a:gd name="connsiteY103" fmla="*/ 1530 h 92895"/>
                <a:gd name="connsiteX104" fmla="*/ 32257 w 94011"/>
                <a:gd name="connsiteY104" fmla="*/ 1530 h 92895"/>
                <a:gd name="connsiteX105" fmla="*/ 32257 w 94011"/>
                <a:gd name="connsiteY105" fmla="*/ 863 h 92895"/>
                <a:gd name="connsiteX106" fmla="*/ 29876 w 94011"/>
                <a:gd name="connsiteY106" fmla="*/ 863 h 92895"/>
                <a:gd name="connsiteX107" fmla="*/ 28924 w 94011"/>
                <a:gd name="connsiteY107" fmla="*/ 2387 h 92895"/>
                <a:gd name="connsiteX108" fmla="*/ 28924 w 94011"/>
                <a:gd name="connsiteY108" fmla="*/ 3244 h 92895"/>
                <a:gd name="connsiteX109" fmla="*/ 27495 w 94011"/>
                <a:gd name="connsiteY109" fmla="*/ 4006 h 92895"/>
                <a:gd name="connsiteX110" fmla="*/ 27495 w 94011"/>
                <a:gd name="connsiteY110" fmla="*/ 4006 h 92895"/>
                <a:gd name="connsiteX111" fmla="*/ 26733 w 94011"/>
                <a:gd name="connsiteY111" fmla="*/ 2482 h 92895"/>
                <a:gd name="connsiteX112" fmla="*/ 27590 w 94011"/>
                <a:gd name="connsiteY112" fmla="*/ 1244 h 92895"/>
                <a:gd name="connsiteX113" fmla="*/ 27590 w 94011"/>
                <a:gd name="connsiteY113" fmla="*/ -185 h 92895"/>
                <a:gd name="connsiteX114" fmla="*/ 25971 w 94011"/>
                <a:gd name="connsiteY114" fmla="*/ -185 h 92895"/>
                <a:gd name="connsiteX115" fmla="*/ 25971 w 94011"/>
                <a:gd name="connsiteY115" fmla="*/ -185 h 92895"/>
                <a:gd name="connsiteX116" fmla="*/ 27590 w 94011"/>
                <a:gd name="connsiteY116" fmla="*/ 6006 h 92895"/>
                <a:gd name="connsiteX117" fmla="*/ 24923 w 94011"/>
                <a:gd name="connsiteY117" fmla="*/ 13912 h 92895"/>
                <a:gd name="connsiteX118" fmla="*/ 19303 w 94011"/>
                <a:gd name="connsiteY118" fmla="*/ 30676 h 92895"/>
                <a:gd name="connsiteX119" fmla="*/ 12731 w 94011"/>
                <a:gd name="connsiteY119" fmla="*/ 52679 h 92895"/>
                <a:gd name="connsiteX120" fmla="*/ 7683 w 94011"/>
                <a:gd name="connsiteY120" fmla="*/ 58204 h 92895"/>
                <a:gd name="connsiteX121" fmla="*/ 3206 w 94011"/>
                <a:gd name="connsiteY121" fmla="*/ 65728 h 92895"/>
                <a:gd name="connsiteX122" fmla="*/ 3206 w 94011"/>
                <a:gd name="connsiteY122" fmla="*/ 65728 h 92895"/>
                <a:gd name="connsiteX123" fmla="*/ 1825 w 94011"/>
                <a:gd name="connsiteY123" fmla="*/ 63871 h 92895"/>
                <a:gd name="connsiteX124" fmla="*/ -32 w 94011"/>
                <a:gd name="connsiteY124" fmla="*/ 65252 h 92895"/>
                <a:gd name="connsiteX125" fmla="*/ -32 w 94011"/>
                <a:gd name="connsiteY125" fmla="*/ 65252 h 92895"/>
                <a:gd name="connsiteX126" fmla="*/ 1396 w 94011"/>
                <a:gd name="connsiteY126" fmla="*/ 65252 h 92895"/>
                <a:gd name="connsiteX127" fmla="*/ 2158 w 94011"/>
                <a:gd name="connsiteY127" fmla="*/ 66014 h 92895"/>
                <a:gd name="connsiteX128" fmla="*/ 2158 w 94011"/>
                <a:gd name="connsiteY128" fmla="*/ 66776 h 92895"/>
                <a:gd name="connsiteX129" fmla="*/ 1587 w 94011"/>
                <a:gd name="connsiteY129" fmla="*/ 67347 h 92895"/>
                <a:gd name="connsiteX130" fmla="*/ 1587 w 94011"/>
                <a:gd name="connsiteY130" fmla="*/ 67347 h 92895"/>
                <a:gd name="connsiteX131" fmla="*/ 1587 w 94011"/>
                <a:gd name="connsiteY131" fmla="*/ 68109 h 92895"/>
                <a:gd name="connsiteX132" fmla="*/ 3873 w 94011"/>
                <a:gd name="connsiteY132" fmla="*/ 68109 h 92895"/>
                <a:gd name="connsiteX133" fmla="*/ 4921 w 94011"/>
                <a:gd name="connsiteY133" fmla="*/ 66586 h 92895"/>
                <a:gd name="connsiteX134" fmla="*/ 4921 w 94011"/>
                <a:gd name="connsiteY134" fmla="*/ 65633 h 92895"/>
                <a:gd name="connsiteX135" fmla="*/ 6349 w 94011"/>
                <a:gd name="connsiteY135" fmla="*/ 64966 h 92895"/>
                <a:gd name="connsiteX136" fmla="*/ 6349 w 94011"/>
                <a:gd name="connsiteY136" fmla="*/ 64966 h 92895"/>
                <a:gd name="connsiteX137" fmla="*/ 7111 w 94011"/>
                <a:gd name="connsiteY137" fmla="*/ 66490 h 92895"/>
                <a:gd name="connsiteX138" fmla="*/ 6254 w 94011"/>
                <a:gd name="connsiteY138" fmla="*/ 67729 h 92895"/>
                <a:gd name="connsiteX139" fmla="*/ 6254 w 94011"/>
                <a:gd name="connsiteY139" fmla="*/ 69157 h 92895"/>
                <a:gd name="connsiteX140" fmla="*/ 7969 w 94011"/>
                <a:gd name="connsiteY140" fmla="*/ 69157 h 92895"/>
                <a:gd name="connsiteX141" fmla="*/ 8731 w 94011"/>
                <a:gd name="connsiteY141" fmla="*/ 68109 h 92895"/>
                <a:gd name="connsiteX142" fmla="*/ 10445 w 94011"/>
                <a:gd name="connsiteY142" fmla="*/ 68109 h 92895"/>
                <a:gd name="connsiteX143" fmla="*/ 10445 w 94011"/>
                <a:gd name="connsiteY143" fmla="*/ 69443 h 92895"/>
                <a:gd name="connsiteX144" fmla="*/ 8636 w 94011"/>
                <a:gd name="connsiteY144" fmla="*/ 70586 h 92895"/>
                <a:gd name="connsiteX145" fmla="*/ 7874 w 94011"/>
                <a:gd name="connsiteY145" fmla="*/ 71348 h 92895"/>
                <a:gd name="connsiteX146" fmla="*/ 8540 w 94011"/>
                <a:gd name="connsiteY146" fmla="*/ 72205 h 92895"/>
                <a:gd name="connsiteX147" fmla="*/ 10255 w 94011"/>
                <a:gd name="connsiteY147" fmla="*/ 72205 h 92895"/>
                <a:gd name="connsiteX148" fmla="*/ 11683 w 94011"/>
                <a:gd name="connsiteY148" fmla="*/ 71157 h 92895"/>
                <a:gd name="connsiteX149" fmla="*/ 13684 w 94011"/>
                <a:gd name="connsiteY149" fmla="*/ 70205 h 92895"/>
                <a:gd name="connsiteX150" fmla="*/ 14732 w 94011"/>
                <a:gd name="connsiteY150" fmla="*/ 71443 h 92895"/>
                <a:gd name="connsiteX151" fmla="*/ 13493 w 94011"/>
                <a:gd name="connsiteY151" fmla="*/ 72205 h 92895"/>
                <a:gd name="connsiteX152" fmla="*/ 11779 w 94011"/>
                <a:gd name="connsiteY152" fmla="*/ 73348 h 92895"/>
                <a:gd name="connsiteX153" fmla="*/ 13684 w 94011"/>
                <a:gd name="connsiteY153" fmla="*/ 74491 h 92895"/>
                <a:gd name="connsiteX154" fmla="*/ 15684 w 94011"/>
                <a:gd name="connsiteY154" fmla="*/ 74015 h 92895"/>
                <a:gd name="connsiteX155" fmla="*/ 17113 w 94011"/>
                <a:gd name="connsiteY155" fmla="*/ 72967 h 92895"/>
                <a:gd name="connsiteX156" fmla="*/ 18256 w 94011"/>
                <a:gd name="connsiteY156" fmla="*/ 72967 h 92895"/>
                <a:gd name="connsiteX157" fmla="*/ 16636 w 94011"/>
                <a:gd name="connsiteY157" fmla="*/ 75063 h 92895"/>
                <a:gd name="connsiteX158" fmla="*/ 15494 w 94011"/>
                <a:gd name="connsiteY158" fmla="*/ 75539 h 92895"/>
                <a:gd name="connsiteX159" fmla="*/ 15494 w 94011"/>
                <a:gd name="connsiteY159" fmla="*/ 76396 h 92895"/>
                <a:gd name="connsiteX160" fmla="*/ 16065 w 94011"/>
                <a:gd name="connsiteY160" fmla="*/ 76396 h 92895"/>
                <a:gd name="connsiteX161" fmla="*/ 19018 w 94011"/>
                <a:gd name="connsiteY161" fmla="*/ 74777 h 92895"/>
                <a:gd name="connsiteX162" fmla="*/ 20637 w 94011"/>
                <a:gd name="connsiteY162" fmla="*/ 73729 h 92895"/>
                <a:gd name="connsiteX163" fmla="*/ 17779 w 94011"/>
                <a:gd name="connsiteY163" fmla="*/ 76587 h 92895"/>
                <a:gd name="connsiteX164" fmla="*/ 16065 w 94011"/>
                <a:gd name="connsiteY164" fmla="*/ 76587 h 92895"/>
                <a:gd name="connsiteX165" fmla="*/ 16065 w 94011"/>
                <a:gd name="connsiteY165" fmla="*/ 77634 h 92895"/>
                <a:gd name="connsiteX166" fmla="*/ 17494 w 94011"/>
                <a:gd name="connsiteY166" fmla="*/ 78397 h 92895"/>
                <a:gd name="connsiteX167" fmla="*/ 21590 w 94011"/>
                <a:gd name="connsiteY167" fmla="*/ 78397 h 92895"/>
                <a:gd name="connsiteX168" fmla="*/ 23399 w 94011"/>
                <a:gd name="connsiteY168" fmla="*/ 76206 h 92895"/>
                <a:gd name="connsiteX169" fmla="*/ 24542 w 94011"/>
                <a:gd name="connsiteY169" fmla="*/ 75730 h 92895"/>
                <a:gd name="connsiteX170" fmla="*/ 25685 w 94011"/>
                <a:gd name="connsiteY170" fmla="*/ 76872 h 92895"/>
                <a:gd name="connsiteX171" fmla="*/ 24828 w 94011"/>
                <a:gd name="connsiteY171" fmla="*/ 77920 h 92895"/>
                <a:gd name="connsiteX172" fmla="*/ 24828 w 94011"/>
                <a:gd name="connsiteY172" fmla="*/ 79158 h 92895"/>
                <a:gd name="connsiteX173" fmla="*/ 27209 w 94011"/>
                <a:gd name="connsiteY173" fmla="*/ 79730 h 92895"/>
                <a:gd name="connsiteX174" fmla="*/ 28638 w 94011"/>
                <a:gd name="connsiteY174" fmla="*/ 78682 h 92895"/>
                <a:gd name="connsiteX175" fmla="*/ 29210 w 94011"/>
                <a:gd name="connsiteY175" fmla="*/ 77920 h 92895"/>
                <a:gd name="connsiteX176" fmla="*/ 28733 w 94011"/>
                <a:gd name="connsiteY176" fmla="*/ 81064 h 92895"/>
                <a:gd name="connsiteX177" fmla="*/ 28066 w 94011"/>
                <a:gd name="connsiteY177" fmla="*/ 81825 h 92895"/>
                <a:gd name="connsiteX178" fmla="*/ 28066 w 94011"/>
                <a:gd name="connsiteY178" fmla="*/ 82683 h 92895"/>
                <a:gd name="connsiteX179" fmla="*/ 28733 w 94011"/>
                <a:gd name="connsiteY179" fmla="*/ 82683 h 92895"/>
                <a:gd name="connsiteX180" fmla="*/ 31400 w 94011"/>
                <a:gd name="connsiteY180" fmla="*/ 81730 h 92895"/>
                <a:gd name="connsiteX181" fmla="*/ 31400 w 94011"/>
                <a:gd name="connsiteY181" fmla="*/ 79635 h 92895"/>
                <a:gd name="connsiteX182" fmla="*/ 32257 w 94011"/>
                <a:gd name="connsiteY182" fmla="*/ 79635 h 92895"/>
                <a:gd name="connsiteX183" fmla="*/ 32257 w 94011"/>
                <a:gd name="connsiteY183" fmla="*/ 79635 h 92895"/>
                <a:gd name="connsiteX184" fmla="*/ 32257 w 94011"/>
                <a:gd name="connsiteY184" fmla="*/ 82968 h 92895"/>
                <a:gd name="connsiteX185" fmla="*/ 34067 w 94011"/>
                <a:gd name="connsiteY185" fmla="*/ 85064 h 92895"/>
                <a:gd name="connsiteX186" fmla="*/ 36067 w 94011"/>
                <a:gd name="connsiteY186" fmla="*/ 85636 h 92895"/>
                <a:gd name="connsiteX187" fmla="*/ 36067 w 94011"/>
                <a:gd name="connsiteY187" fmla="*/ 85064 h 92895"/>
                <a:gd name="connsiteX188" fmla="*/ 34734 w 94011"/>
                <a:gd name="connsiteY188" fmla="*/ 82397 h 92895"/>
                <a:gd name="connsiteX189" fmla="*/ 34734 w 94011"/>
                <a:gd name="connsiteY189" fmla="*/ 80016 h 92895"/>
                <a:gd name="connsiteX190" fmla="*/ 36067 w 94011"/>
                <a:gd name="connsiteY190" fmla="*/ 80873 h 92895"/>
                <a:gd name="connsiteX191" fmla="*/ 36067 w 94011"/>
                <a:gd name="connsiteY191" fmla="*/ 82111 h 92895"/>
                <a:gd name="connsiteX192" fmla="*/ 36067 w 94011"/>
                <a:gd name="connsiteY192" fmla="*/ 82111 h 92895"/>
                <a:gd name="connsiteX193" fmla="*/ 37134 w 94011"/>
                <a:gd name="connsiteY193" fmla="*/ 82283 h 92895"/>
                <a:gd name="connsiteX194" fmla="*/ 37306 w 94011"/>
                <a:gd name="connsiteY194" fmla="*/ 82111 h 92895"/>
                <a:gd name="connsiteX195" fmla="*/ 38353 w 94011"/>
                <a:gd name="connsiteY195" fmla="*/ 81540 h 92895"/>
                <a:gd name="connsiteX196" fmla="*/ 38353 w 94011"/>
                <a:gd name="connsiteY196" fmla="*/ 84302 h 92895"/>
                <a:gd name="connsiteX197" fmla="*/ 41020 w 94011"/>
                <a:gd name="connsiteY197" fmla="*/ 88493 h 92895"/>
                <a:gd name="connsiteX198" fmla="*/ 41878 w 94011"/>
                <a:gd name="connsiteY198" fmla="*/ 88969 h 92895"/>
                <a:gd name="connsiteX199" fmla="*/ 43497 w 94011"/>
                <a:gd name="connsiteY199" fmla="*/ 88398 h 92895"/>
                <a:gd name="connsiteX200" fmla="*/ 43497 w 94011"/>
                <a:gd name="connsiteY200" fmla="*/ 86969 h 92895"/>
                <a:gd name="connsiteX201" fmla="*/ 43497 w 94011"/>
                <a:gd name="connsiteY201" fmla="*/ 84969 h 92895"/>
                <a:gd name="connsiteX202" fmla="*/ 45307 w 94011"/>
                <a:gd name="connsiteY202" fmla="*/ 83826 h 92895"/>
                <a:gd name="connsiteX203" fmla="*/ 47021 w 94011"/>
                <a:gd name="connsiteY203" fmla="*/ 85445 h 92895"/>
                <a:gd name="connsiteX204" fmla="*/ 47021 w 94011"/>
                <a:gd name="connsiteY204" fmla="*/ 87255 h 92895"/>
                <a:gd name="connsiteX205" fmla="*/ 49307 w 94011"/>
                <a:gd name="connsiteY205" fmla="*/ 88207 h 92895"/>
                <a:gd name="connsiteX206" fmla="*/ 49307 w 94011"/>
                <a:gd name="connsiteY206" fmla="*/ 87540 h 92895"/>
                <a:gd name="connsiteX207" fmla="*/ 48736 w 94011"/>
                <a:gd name="connsiteY207" fmla="*/ 86016 h 92895"/>
                <a:gd name="connsiteX208" fmla="*/ 48736 w 94011"/>
                <a:gd name="connsiteY208" fmla="*/ 84588 h 92895"/>
                <a:gd name="connsiteX209" fmla="*/ 50355 w 94011"/>
                <a:gd name="connsiteY209" fmla="*/ 84588 h 92895"/>
                <a:gd name="connsiteX210" fmla="*/ 51022 w 94011"/>
                <a:gd name="connsiteY210" fmla="*/ 85921 h 92895"/>
                <a:gd name="connsiteX211" fmla="*/ 51022 w 94011"/>
                <a:gd name="connsiteY211" fmla="*/ 88969 h 92895"/>
                <a:gd name="connsiteX212" fmla="*/ 52450 w 94011"/>
                <a:gd name="connsiteY212" fmla="*/ 92017 h 92895"/>
                <a:gd name="connsiteX213" fmla="*/ 53879 w 94011"/>
                <a:gd name="connsiteY213" fmla="*/ 92493 h 92895"/>
                <a:gd name="connsiteX214" fmla="*/ 54927 w 94011"/>
                <a:gd name="connsiteY214" fmla="*/ 92493 h 92895"/>
                <a:gd name="connsiteX215" fmla="*/ 54927 w 94011"/>
                <a:gd name="connsiteY215" fmla="*/ 91636 h 92895"/>
                <a:gd name="connsiteX216" fmla="*/ 54260 w 94011"/>
                <a:gd name="connsiteY216" fmla="*/ 89160 h 92895"/>
                <a:gd name="connsiteX217" fmla="*/ 54794 w 94011"/>
                <a:gd name="connsiteY217" fmla="*/ 88560 h 92895"/>
                <a:gd name="connsiteX218" fmla="*/ 55022 w 94011"/>
                <a:gd name="connsiteY218" fmla="*/ 88588 h 92895"/>
                <a:gd name="connsiteX219" fmla="*/ 55879 w 94011"/>
                <a:gd name="connsiteY219" fmla="*/ 88588 h 92895"/>
                <a:gd name="connsiteX220" fmla="*/ 56641 w 94011"/>
                <a:gd name="connsiteY220" fmla="*/ 90112 h 92895"/>
                <a:gd name="connsiteX221" fmla="*/ 57118 w 94011"/>
                <a:gd name="connsiteY221" fmla="*/ 91636 h 92895"/>
                <a:gd name="connsiteX222" fmla="*/ 59213 w 94011"/>
                <a:gd name="connsiteY222" fmla="*/ 92493 h 92895"/>
                <a:gd name="connsiteX223" fmla="*/ 59880 w 94011"/>
                <a:gd name="connsiteY223" fmla="*/ 91636 h 92895"/>
                <a:gd name="connsiteX224" fmla="*/ 59308 w 94011"/>
                <a:gd name="connsiteY224" fmla="*/ 90493 h 92895"/>
                <a:gd name="connsiteX225" fmla="*/ 57785 w 94011"/>
                <a:gd name="connsiteY225" fmla="*/ 86683 h 92895"/>
                <a:gd name="connsiteX226" fmla="*/ 58546 w 94011"/>
                <a:gd name="connsiteY226" fmla="*/ 85826 h 92895"/>
                <a:gd name="connsiteX227" fmla="*/ 59594 w 94011"/>
                <a:gd name="connsiteY227" fmla="*/ 85826 h 92895"/>
                <a:gd name="connsiteX228" fmla="*/ 59594 w 94011"/>
                <a:gd name="connsiteY228" fmla="*/ 86683 h 92895"/>
                <a:gd name="connsiteX229" fmla="*/ 59594 w 94011"/>
                <a:gd name="connsiteY229" fmla="*/ 88017 h 92895"/>
                <a:gd name="connsiteX230" fmla="*/ 60642 w 94011"/>
                <a:gd name="connsiteY230" fmla="*/ 89541 h 92895"/>
                <a:gd name="connsiteX231" fmla="*/ 62833 w 94011"/>
                <a:gd name="connsiteY231" fmla="*/ 89541 h 92895"/>
                <a:gd name="connsiteX232" fmla="*/ 62833 w 94011"/>
                <a:gd name="connsiteY232" fmla="*/ 88207 h 92895"/>
                <a:gd name="connsiteX233" fmla="*/ 62833 w 94011"/>
                <a:gd name="connsiteY233" fmla="*/ 87064 h 92895"/>
                <a:gd name="connsiteX234" fmla="*/ 62833 w 94011"/>
                <a:gd name="connsiteY234" fmla="*/ 86493 h 92895"/>
                <a:gd name="connsiteX235" fmla="*/ 62833 w 94011"/>
                <a:gd name="connsiteY235" fmla="*/ 86493 h 92895"/>
                <a:gd name="connsiteX236" fmla="*/ 65119 w 94011"/>
                <a:gd name="connsiteY236" fmla="*/ 87540 h 92895"/>
                <a:gd name="connsiteX237" fmla="*/ 65119 w 94011"/>
                <a:gd name="connsiteY237" fmla="*/ 89255 h 92895"/>
                <a:gd name="connsiteX238" fmla="*/ 65119 w 94011"/>
                <a:gd name="connsiteY238" fmla="*/ 90874 h 92895"/>
                <a:gd name="connsiteX239" fmla="*/ 65119 w 94011"/>
                <a:gd name="connsiteY239" fmla="*/ 91350 h 92895"/>
                <a:gd name="connsiteX240" fmla="*/ 66548 w 94011"/>
                <a:gd name="connsiteY240" fmla="*/ 91350 h 92895"/>
                <a:gd name="connsiteX241" fmla="*/ 67500 w 94011"/>
                <a:gd name="connsiteY241" fmla="*/ 91350 h 92895"/>
                <a:gd name="connsiteX242" fmla="*/ 68071 w 94011"/>
                <a:gd name="connsiteY242" fmla="*/ 89446 h 92895"/>
                <a:gd name="connsiteX243" fmla="*/ 66833 w 94011"/>
                <a:gd name="connsiteY243" fmla="*/ 87255 h 92895"/>
                <a:gd name="connsiteX244" fmla="*/ 67138 w 94011"/>
                <a:gd name="connsiteY244" fmla="*/ 86359 h 92895"/>
                <a:gd name="connsiteX245" fmla="*/ 67310 w 94011"/>
                <a:gd name="connsiteY245" fmla="*/ 86302 h 92895"/>
                <a:gd name="connsiteX246" fmla="*/ 68929 w 94011"/>
                <a:gd name="connsiteY246" fmla="*/ 86874 h 92895"/>
                <a:gd name="connsiteX247" fmla="*/ 69500 w 94011"/>
                <a:gd name="connsiteY247" fmla="*/ 88017 h 92895"/>
                <a:gd name="connsiteX248" fmla="*/ 69500 w 94011"/>
                <a:gd name="connsiteY248" fmla="*/ 88779 h 92895"/>
                <a:gd name="connsiteX249" fmla="*/ 70262 w 94011"/>
                <a:gd name="connsiteY249" fmla="*/ 89541 h 92895"/>
                <a:gd name="connsiteX250" fmla="*/ 71977 w 94011"/>
                <a:gd name="connsiteY250" fmla="*/ 89064 h 92895"/>
                <a:gd name="connsiteX251" fmla="*/ 71977 w 94011"/>
                <a:gd name="connsiteY251" fmla="*/ 87636 h 92895"/>
                <a:gd name="connsiteX252" fmla="*/ 73024 w 94011"/>
                <a:gd name="connsiteY252" fmla="*/ 87636 h 92895"/>
                <a:gd name="connsiteX253" fmla="*/ 74167 w 94011"/>
                <a:gd name="connsiteY253" fmla="*/ 88303 h 92895"/>
                <a:gd name="connsiteX254" fmla="*/ 74167 w 94011"/>
                <a:gd name="connsiteY254" fmla="*/ 89064 h 92895"/>
                <a:gd name="connsiteX255" fmla="*/ 74167 w 94011"/>
                <a:gd name="connsiteY255" fmla="*/ 90398 h 92895"/>
                <a:gd name="connsiteX256" fmla="*/ 75311 w 94011"/>
                <a:gd name="connsiteY256" fmla="*/ 78492 h 92895"/>
                <a:gd name="connsiteX257" fmla="*/ 77596 w 94011"/>
                <a:gd name="connsiteY257" fmla="*/ 70110 h 92895"/>
                <a:gd name="connsiteX258" fmla="*/ 78358 w 94011"/>
                <a:gd name="connsiteY258" fmla="*/ 59918 h 92895"/>
                <a:gd name="connsiteX259" fmla="*/ 81692 w 94011"/>
                <a:gd name="connsiteY259" fmla="*/ 48107 h 92895"/>
                <a:gd name="connsiteX260" fmla="*/ 81692 w 94011"/>
                <a:gd name="connsiteY260" fmla="*/ 42678 h 92895"/>
                <a:gd name="connsiteX261" fmla="*/ 92646 w 94011"/>
                <a:gd name="connsiteY261" fmla="*/ 15531 h 92895"/>
                <a:gd name="connsiteX262" fmla="*/ 92646 w 94011"/>
                <a:gd name="connsiteY262" fmla="*/ 15531 h 92895"/>
                <a:gd name="connsiteX263" fmla="*/ 91027 w 94011"/>
                <a:gd name="connsiteY263" fmla="*/ 16579 h 92895"/>
                <a:gd name="connsiteX264" fmla="*/ 93408 w 94011"/>
                <a:gd name="connsiteY264" fmla="*/ 13817 h 92895"/>
                <a:gd name="connsiteX265" fmla="*/ 93979 w 94011"/>
                <a:gd name="connsiteY265" fmla="*/ 12103 h 92895"/>
                <a:gd name="connsiteX266" fmla="*/ 93979 w 94011"/>
                <a:gd name="connsiteY266" fmla="*/ 11436 h 92895"/>
                <a:gd name="connsiteX267" fmla="*/ 93789 w 94011"/>
                <a:gd name="connsiteY267" fmla="*/ 13531 h 9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94011" h="92895">
                  <a:moveTo>
                    <a:pt x="93789" y="13531"/>
                  </a:moveTo>
                  <a:cubicBezTo>
                    <a:pt x="92932" y="14103"/>
                    <a:pt x="92646" y="14960"/>
                    <a:pt x="92074" y="15722"/>
                  </a:cubicBezTo>
                  <a:cubicBezTo>
                    <a:pt x="91817" y="16093"/>
                    <a:pt x="91370" y="16274"/>
                    <a:pt x="90932" y="16198"/>
                  </a:cubicBezTo>
                  <a:cubicBezTo>
                    <a:pt x="90170" y="16198"/>
                    <a:pt x="89598" y="15531"/>
                    <a:pt x="89693" y="15055"/>
                  </a:cubicBezTo>
                  <a:cubicBezTo>
                    <a:pt x="89788" y="14579"/>
                    <a:pt x="90265" y="14389"/>
                    <a:pt x="90550" y="14007"/>
                  </a:cubicBezTo>
                  <a:cubicBezTo>
                    <a:pt x="90893" y="13760"/>
                    <a:pt x="90970" y="13284"/>
                    <a:pt x="90722" y="12941"/>
                  </a:cubicBezTo>
                  <a:cubicBezTo>
                    <a:pt x="90674" y="12874"/>
                    <a:pt x="90617" y="12817"/>
                    <a:pt x="90550" y="12769"/>
                  </a:cubicBezTo>
                  <a:cubicBezTo>
                    <a:pt x="89893" y="12207"/>
                    <a:pt x="89008" y="11988"/>
                    <a:pt x="88169" y="12198"/>
                  </a:cubicBezTo>
                  <a:cubicBezTo>
                    <a:pt x="87550" y="12350"/>
                    <a:pt x="87026" y="12769"/>
                    <a:pt x="86740" y="13341"/>
                  </a:cubicBezTo>
                  <a:lnTo>
                    <a:pt x="86169" y="14103"/>
                  </a:lnTo>
                  <a:cubicBezTo>
                    <a:pt x="85550" y="13026"/>
                    <a:pt x="85798" y="11664"/>
                    <a:pt x="86740" y="10864"/>
                  </a:cubicBezTo>
                  <a:cubicBezTo>
                    <a:pt x="86740" y="10864"/>
                    <a:pt x="86740" y="10864"/>
                    <a:pt x="87312" y="10197"/>
                  </a:cubicBezTo>
                  <a:cubicBezTo>
                    <a:pt x="87522" y="9950"/>
                    <a:pt x="87522" y="9588"/>
                    <a:pt x="87312" y="9340"/>
                  </a:cubicBezTo>
                  <a:cubicBezTo>
                    <a:pt x="87312" y="9340"/>
                    <a:pt x="87312" y="9340"/>
                    <a:pt x="86645" y="9340"/>
                  </a:cubicBezTo>
                  <a:cubicBezTo>
                    <a:pt x="85645" y="9093"/>
                    <a:pt x="84597" y="9474"/>
                    <a:pt x="83978" y="10293"/>
                  </a:cubicBezTo>
                  <a:cubicBezTo>
                    <a:pt x="83931" y="10988"/>
                    <a:pt x="83931" y="11693"/>
                    <a:pt x="83978" y="12388"/>
                  </a:cubicBezTo>
                  <a:cubicBezTo>
                    <a:pt x="83721" y="12655"/>
                    <a:pt x="83302" y="12655"/>
                    <a:pt x="83035" y="12398"/>
                  </a:cubicBezTo>
                  <a:cubicBezTo>
                    <a:pt x="83035" y="12398"/>
                    <a:pt x="83026" y="12388"/>
                    <a:pt x="83026" y="12388"/>
                  </a:cubicBezTo>
                  <a:lnTo>
                    <a:pt x="83026" y="12388"/>
                  </a:lnTo>
                  <a:cubicBezTo>
                    <a:pt x="82454" y="11150"/>
                    <a:pt x="83597" y="10197"/>
                    <a:pt x="83026" y="9055"/>
                  </a:cubicBezTo>
                  <a:cubicBezTo>
                    <a:pt x="82645" y="8216"/>
                    <a:pt x="82016" y="7511"/>
                    <a:pt x="81216" y="7054"/>
                  </a:cubicBezTo>
                  <a:cubicBezTo>
                    <a:pt x="80645" y="6578"/>
                    <a:pt x="79597" y="6102"/>
                    <a:pt x="79216" y="6483"/>
                  </a:cubicBezTo>
                  <a:cubicBezTo>
                    <a:pt x="78835" y="6864"/>
                    <a:pt x="79216" y="6483"/>
                    <a:pt x="79216" y="7054"/>
                  </a:cubicBezTo>
                  <a:cubicBezTo>
                    <a:pt x="79216" y="7626"/>
                    <a:pt x="80168" y="8769"/>
                    <a:pt x="80549" y="9626"/>
                  </a:cubicBezTo>
                  <a:cubicBezTo>
                    <a:pt x="81159" y="10340"/>
                    <a:pt x="81159" y="11388"/>
                    <a:pt x="80549" y="12103"/>
                  </a:cubicBezTo>
                  <a:cubicBezTo>
                    <a:pt x="79968" y="12045"/>
                    <a:pt x="79454" y="11683"/>
                    <a:pt x="79216" y="11150"/>
                  </a:cubicBezTo>
                  <a:cubicBezTo>
                    <a:pt x="79216" y="11150"/>
                    <a:pt x="79216" y="10388"/>
                    <a:pt x="79216" y="9912"/>
                  </a:cubicBezTo>
                  <a:lnTo>
                    <a:pt x="79216" y="9912"/>
                  </a:lnTo>
                  <a:cubicBezTo>
                    <a:pt x="78844" y="9550"/>
                    <a:pt x="78254" y="9550"/>
                    <a:pt x="77882" y="9912"/>
                  </a:cubicBezTo>
                  <a:cubicBezTo>
                    <a:pt x="77844" y="10331"/>
                    <a:pt x="77473" y="10636"/>
                    <a:pt x="77054" y="10597"/>
                  </a:cubicBezTo>
                  <a:cubicBezTo>
                    <a:pt x="77016" y="10597"/>
                    <a:pt x="76968" y="10588"/>
                    <a:pt x="76930" y="10579"/>
                  </a:cubicBezTo>
                  <a:cubicBezTo>
                    <a:pt x="76168" y="9626"/>
                    <a:pt x="76930" y="8769"/>
                    <a:pt x="76930" y="7816"/>
                  </a:cubicBezTo>
                  <a:cubicBezTo>
                    <a:pt x="76854" y="6045"/>
                    <a:pt x="75834" y="4444"/>
                    <a:pt x="74263" y="3625"/>
                  </a:cubicBezTo>
                  <a:lnTo>
                    <a:pt x="73406" y="3625"/>
                  </a:lnTo>
                  <a:cubicBezTo>
                    <a:pt x="72548" y="3625"/>
                    <a:pt x="71882" y="3625"/>
                    <a:pt x="71786" y="4197"/>
                  </a:cubicBezTo>
                  <a:cubicBezTo>
                    <a:pt x="71605" y="4654"/>
                    <a:pt x="71605" y="5168"/>
                    <a:pt x="71786" y="5625"/>
                  </a:cubicBezTo>
                  <a:cubicBezTo>
                    <a:pt x="71977" y="6283"/>
                    <a:pt x="71977" y="6969"/>
                    <a:pt x="71786" y="7626"/>
                  </a:cubicBezTo>
                  <a:cubicBezTo>
                    <a:pt x="71710" y="8359"/>
                    <a:pt x="71062" y="8893"/>
                    <a:pt x="70329" y="8816"/>
                  </a:cubicBezTo>
                  <a:cubicBezTo>
                    <a:pt x="70243" y="8807"/>
                    <a:pt x="70158" y="8797"/>
                    <a:pt x="70072" y="8769"/>
                  </a:cubicBezTo>
                  <a:cubicBezTo>
                    <a:pt x="69262" y="8626"/>
                    <a:pt x="68595" y="8035"/>
                    <a:pt x="68357" y="7245"/>
                  </a:cubicBezTo>
                  <a:cubicBezTo>
                    <a:pt x="68357" y="6578"/>
                    <a:pt x="68357" y="6006"/>
                    <a:pt x="68357" y="5435"/>
                  </a:cubicBezTo>
                  <a:cubicBezTo>
                    <a:pt x="67814" y="4682"/>
                    <a:pt x="66890" y="4311"/>
                    <a:pt x="65976" y="4482"/>
                  </a:cubicBezTo>
                  <a:cubicBezTo>
                    <a:pt x="65890" y="4692"/>
                    <a:pt x="65890" y="4940"/>
                    <a:pt x="65976" y="5149"/>
                  </a:cubicBezTo>
                  <a:cubicBezTo>
                    <a:pt x="66081" y="5683"/>
                    <a:pt x="66271" y="6197"/>
                    <a:pt x="66548" y="6673"/>
                  </a:cubicBezTo>
                  <a:cubicBezTo>
                    <a:pt x="66548" y="7245"/>
                    <a:pt x="66548" y="7816"/>
                    <a:pt x="66548" y="8102"/>
                  </a:cubicBezTo>
                  <a:cubicBezTo>
                    <a:pt x="65995" y="8330"/>
                    <a:pt x="65385" y="8330"/>
                    <a:pt x="64833" y="8102"/>
                  </a:cubicBezTo>
                  <a:cubicBezTo>
                    <a:pt x="64376" y="7816"/>
                    <a:pt x="64119" y="7302"/>
                    <a:pt x="64166" y="6768"/>
                  </a:cubicBezTo>
                  <a:lnTo>
                    <a:pt x="64166" y="3721"/>
                  </a:lnTo>
                  <a:cubicBezTo>
                    <a:pt x="64261" y="3216"/>
                    <a:pt x="64261" y="2701"/>
                    <a:pt x="64166" y="2197"/>
                  </a:cubicBezTo>
                  <a:cubicBezTo>
                    <a:pt x="63680" y="1072"/>
                    <a:pt x="62623" y="311"/>
                    <a:pt x="61404" y="196"/>
                  </a:cubicBezTo>
                  <a:cubicBezTo>
                    <a:pt x="61404" y="196"/>
                    <a:pt x="60452" y="196"/>
                    <a:pt x="60356" y="672"/>
                  </a:cubicBezTo>
                  <a:cubicBezTo>
                    <a:pt x="60280" y="958"/>
                    <a:pt x="60280" y="1244"/>
                    <a:pt x="60356" y="1530"/>
                  </a:cubicBezTo>
                  <a:cubicBezTo>
                    <a:pt x="60899" y="2197"/>
                    <a:pt x="61175" y="3054"/>
                    <a:pt x="61118" y="3911"/>
                  </a:cubicBezTo>
                  <a:cubicBezTo>
                    <a:pt x="61023" y="4311"/>
                    <a:pt x="60671" y="4587"/>
                    <a:pt x="60261" y="4578"/>
                  </a:cubicBezTo>
                  <a:cubicBezTo>
                    <a:pt x="59347" y="4397"/>
                    <a:pt x="58670" y="3606"/>
                    <a:pt x="58642" y="2673"/>
                  </a:cubicBezTo>
                  <a:cubicBezTo>
                    <a:pt x="58766" y="2168"/>
                    <a:pt x="58766" y="1654"/>
                    <a:pt x="58642" y="1149"/>
                  </a:cubicBezTo>
                  <a:cubicBezTo>
                    <a:pt x="58137" y="577"/>
                    <a:pt x="57403" y="263"/>
                    <a:pt x="56641" y="291"/>
                  </a:cubicBezTo>
                  <a:cubicBezTo>
                    <a:pt x="56070" y="291"/>
                    <a:pt x="55784" y="291"/>
                    <a:pt x="55879" y="1149"/>
                  </a:cubicBezTo>
                  <a:cubicBezTo>
                    <a:pt x="55956" y="1577"/>
                    <a:pt x="56156" y="1977"/>
                    <a:pt x="56451" y="2292"/>
                  </a:cubicBezTo>
                  <a:cubicBezTo>
                    <a:pt x="57280" y="3406"/>
                    <a:pt x="57804" y="4720"/>
                    <a:pt x="57975" y="6102"/>
                  </a:cubicBezTo>
                  <a:cubicBezTo>
                    <a:pt x="57975" y="6102"/>
                    <a:pt x="57975" y="6959"/>
                    <a:pt x="57213" y="6959"/>
                  </a:cubicBezTo>
                  <a:cubicBezTo>
                    <a:pt x="56794" y="6931"/>
                    <a:pt x="56413" y="6721"/>
                    <a:pt x="56165" y="6388"/>
                  </a:cubicBezTo>
                  <a:cubicBezTo>
                    <a:pt x="56070" y="6140"/>
                    <a:pt x="56070" y="5873"/>
                    <a:pt x="56165" y="5625"/>
                  </a:cubicBezTo>
                  <a:cubicBezTo>
                    <a:pt x="56165" y="5149"/>
                    <a:pt x="56165" y="4768"/>
                    <a:pt x="56165" y="4292"/>
                  </a:cubicBezTo>
                  <a:cubicBezTo>
                    <a:pt x="55965" y="3673"/>
                    <a:pt x="55565" y="3139"/>
                    <a:pt x="55022" y="2768"/>
                  </a:cubicBezTo>
                  <a:cubicBezTo>
                    <a:pt x="54356" y="2292"/>
                    <a:pt x="53212" y="2101"/>
                    <a:pt x="52832" y="2768"/>
                  </a:cubicBezTo>
                  <a:cubicBezTo>
                    <a:pt x="52450" y="3435"/>
                    <a:pt x="52832" y="3625"/>
                    <a:pt x="52832" y="4101"/>
                  </a:cubicBezTo>
                  <a:cubicBezTo>
                    <a:pt x="52927" y="4511"/>
                    <a:pt x="52927" y="4930"/>
                    <a:pt x="52832" y="5340"/>
                  </a:cubicBezTo>
                  <a:cubicBezTo>
                    <a:pt x="52832" y="5340"/>
                    <a:pt x="52832" y="5340"/>
                    <a:pt x="52832" y="5340"/>
                  </a:cubicBezTo>
                  <a:lnTo>
                    <a:pt x="52355" y="5340"/>
                  </a:lnTo>
                  <a:cubicBezTo>
                    <a:pt x="51469" y="5378"/>
                    <a:pt x="50622" y="4987"/>
                    <a:pt x="50069" y="4292"/>
                  </a:cubicBezTo>
                  <a:cubicBezTo>
                    <a:pt x="49783" y="3787"/>
                    <a:pt x="49783" y="3178"/>
                    <a:pt x="50069" y="2673"/>
                  </a:cubicBezTo>
                  <a:cubicBezTo>
                    <a:pt x="50212" y="2111"/>
                    <a:pt x="50212" y="1520"/>
                    <a:pt x="50069" y="958"/>
                  </a:cubicBezTo>
                  <a:lnTo>
                    <a:pt x="50069" y="482"/>
                  </a:lnTo>
                  <a:cubicBezTo>
                    <a:pt x="49603" y="387"/>
                    <a:pt x="49107" y="387"/>
                    <a:pt x="48640" y="482"/>
                  </a:cubicBezTo>
                  <a:lnTo>
                    <a:pt x="47688" y="482"/>
                  </a:lnTo>
                  <a:cubicBezTo>
                    <a:pt x="46831" y="482"/>
                    <a:pt x="46736" y="1625"/>
                    <a:pt x="47116" y="2387"/>
                  </a:cubicBezTo>
                  <a:cubicBezTo>
                    <a:pt x="47621" y="3063"/>
                    <a:pt x="48040" y="3797"/>
                    <a:pt x="48355" y="4578"/>
                  </a:cubicBezTo>
                  <a:cubicBezTo>
                    <a:pt x="48469" y="4930"/>
                    <a:pt x="48279" y="5302"/>
                    <a:pt x="47936" y="5416"/>
                  </a:cubicBezTo>
                  <a:cubicBezTo>
                    <a:pt x="47917" y="5425"/>
                    <a:pt x="47898" y="5435"/>
                    <a:pt x="47878" y="5435"/>
                  </a:cubicBezTo>
                  <a:cubicBezTo>
                    <a:pt x="47355" y="5625"/>
                    <a:pt x="46783" y="5625"/>
                    <a:pt x="46259" y="5435"/>
                  </a:cubicBezTo>
                  <a:cubicBezTo>
                    <a:pt x="45964" y="5121"/>
                    <a:pt x="45764" y="4720"/>
                    <a:pt x="45688" y="4292"/>
                  </a:cubicBezTo>
                  <a:cubicBezTo>
                    <a:pt x="45745" y="4044"/>
                    <a:pt x="45745" y="3778"/>
                    <a:pt x="45688" y="3530"/>
                  </a:cubicBezTo>
                  <a:cubicBezTo>
                    <a:pt x="45545" y="3187"/>
                    <a:pt x="45269" y="2911"/>
                    <a:pt x="44926" y="2768"/>
                  </a:cubicBezTo>
                  <a:cubicBezTo>
                    <a:pt x="44316" y="2511"/>
                    <a:pt x="43602" y="2701"/>
                    <a:pt x="43211" y="3244"/>
                  </a:cubicBezTo>
                  <a:cubicBezTo>
                    <a:pt x="43116" y="3721"/>
                    <a:pt x="43116" y="4206"/>
                    <a:pt x="43211" y="4673"/>
                  </a:cubicBezTo>
                  <a:cubicBezTo>
                    <a:pt x="42878" y="4825"/>
                    <a:pt x="42497" y="4825"/>
                    <a:pt x="42163" y="4673"/>
                  </a:cubicBezTo>
                  <a:cubicBezTo>
                    <a:pt x="41716" y="4597"/>
                    <a:pt x="41306" y="4359"/>
                    <a:pt x="41020" y="4006"/>
                  </a:cubicBezTo>
                  <a:cubicBezTo>
                    <a:pt x="40925" y="3759"/>
                    <a:pt x="40925" y="3492"/>
                    <a:pt x="41020" y="3244"/>
                  </a:cubicBezTo>
                  <a:cubicBezTo>
                    <a:pt x="40963" y="2606"/>
                    <a:pt x="40763" y="1987"/>
                    <a:pt x="40449" y="1434"/>
                  </a:cubicBezTo>
                  <a:cubicBezTo>
                    <a:pt x="39916" y="672"/>
                    <a:pt x="39144" y="101"/>
                    <a:pt x="38258" y="-185"/>
                  </a:cubicBezTo>
                  <a:cubicBezTo>
                    <a:pt x="37744" y="-423"/>
                    <a:pt x="37153" y="-423"/>
                    <a:pt x="36639" y="-185"/>
                  </a:cubicBezTo>
                  <a:cubicBezTo>
                    <a:pt x="36582" y="691"/>
                    <a:pt x="36887" y="1558"/>
                    <a:pt x="37496" y="2197"/>
                  </a:cubicBezTo>
                  <a:cubicBezTo>
                    <a:pt x="37811" y="2587"/>
                    <a:pt x="38039" y="3044"/>
                    <a:pt x="38163" y="3530"/>
                  </a:cubicBezTo>
                  <a:cubicBezTo>
                    <a:pt x="38115" y="3806"/>
                    <a:pt x="37877" y="4006"/>
                    <a:pt x="37591" y="4006"/>
                  </a:cubicBezTo>
                  <a:cubicBezTo>
                    <a:pt x="37201" y="3949"/>
                    <a:pt x="36839" y="3787"/>
                    <a:pt x="36544" y="3530"/>
                  </a:cubicBezTo>
                  <a:cubicBezTo>
                    <a:pt x="36220" y="3301"/>
                    <a:pt x="35867" y="3111"/>
                    <a:pt x="35496" y="2958"/>
                  </a:cubicBezTo>
                  <a:cubicBezTo>
                    <a:pt x="35144" y="2758"/>
                    <a:pt x="34705" y="2758"/>
                    <a:pt x="34353" y="2958"/>
                  </a:cubicBezTo>
                  <a:cubicBezTo>
                    <a:pt x="34134" y="3130"/>
                    <a:pt x="33972" y="3359"/>
                    <a:pt x="33877" y="3625"/>
                  </a:cubicBezTo>
                  <a:lnTo>
                    <a:pt x="33877" y="3625"/>
                  </a:lnTo>
                  <a:cubicBezTo>
                    <a:pt x="33439" y="3882"/>
                    <a:pt x="32886" y="3882"/>
                    <a:pt x="32448" y="3625"/>
                  </a:cubicBezTo>
                  <a:cubicBezTo>
                    <a:pt x="31972" y="3625"/>
                    <a:pt x="31686" y="3625"/>
                    <a:pt x="31686" y="2958"/>
                  </a:cubicBezTo>
                  <a:cubicBezTo>
                    <a:pt x="31553" y="2720"/>
                    <a:pt x="31553" y="2435"/>
                    <a:pt x="31686" y="2197"/>
                  </a:cubicBezTo>
                  <a:cubicBezTo>
                    <a:pt x="31686" y="2197"/>
                    <a:pt x="32162" y="2197"/>
                    <a:pt x="32257" y="1530"/>
                  </a:cubicBezTo>
                  <a:lnTo>
                    <a:pt x="32257" y="1530"/>
                  </a:lnTo>
                  <a:cubicBezTo>
                    <a:pt x="32257" y="1530"/>
                    <a:pt x="32257" y="958"/>
                    <a:pt x="32257" y="863"/>
                  </a:cubicBezTo>
                  <a:cubicBezTo>
                    <a:pt x="31524" y="434"/>
                    <a:pt x="30610" y="434"/>
                    <a:pt x="29876" y="863"/>
                  </a:cubicBezTo>
                  <a:cubicBezTo>
                    <a:pt x="29257" y="1111"/>
                    <a:pt x="28876" y="1730"/>
                    <a:pt x="28924" y="2387"/>
                  </a:cubicBezTo>
                  <a:cubicBezTo>
                    <a:pt x="28924" y="2387"/>
                    <a:pt x="28924" y="3054"/>
                    <a:pt x="28924" y="3244"/>
                  </a:cubicBezTo>
                  <a:cubicBezTo>
                    <a:pt x="28924" y="3435"/>
                    <a:pt x="27590" y="3244"/>
                    <a:pt x="27495" y="4006"/>
                  </a:cubicBezTo>
                  <a:lnTo>
                    <a:pt x="27495" y="4006"/>
                  </a:lnTo>
                  <a:cubicBezTo>
                    <a:pt x="27495" y="2863"/>
                    <a:pt x="26924" y="2958"/>
                    <a:pt x="26733" y="2482"/>
                  </a:cubicBezTo>
                  <a:cubicBezTo>
                    <a:pt x="26542" y="2006"/>
                    <a:pt x="26733" y="1625"/>
                    <a:pt x="27590" y="1244"/>
                  </a:cubicBezTo>
                  <a:cubicBezTo>
                    <a:pt x="28448" y="863"/>
                    <a:pt x="28257" y="196"/>
                    <a:pt x="27590" y="-185"/>
                  </a:cubicBezTo>
                  <a:cubicBezTo>
                    <a:pt x="27085" y="-470"/>
                    <a:pt x="26476" y="-470"/>
                    <a:pt x="25971" y="-185"/>
                  </a:cubicBezTo>
                  <a:lnTo>
                    <a:pt x="25971" y="-185"/>
                  </a:lnTo>
                  <a:cubicBezTo>
                    <a:pt x="27009" y="1720"/>
                    <a:pt x="27562" y="3844"/>
                    <a:pt x="27590" y="6006"/>
                  </a:cubicBezTo>
                  <a:cubicBezTo>
                    <a:pt x="27295" y="8807"/>
                    <a:pt x="26390" y="11502"/>
                    <a:pt x="24923" y="13912"/>
                  </a:cubicBezTo>
                  <a:cubicBezTo>
                    <a:pt x="22256" y="19199"/>
                    <a:pt x="20370" y="24847"/>
                    <a:pt x="19303" y="30676"/>
                  </a:cubicBezTo>
                  <a:cubicBezTo>
                    <a:pt x="18904" y="38429"/>
                    <a:pt x="16646" y="45974"/>
                    <a:pt x="12731" y="52679"/>
                  </a:cubicBezTo>
                  <a:cubicBezTo>
                    <a:pt x="11207" y="54584"/>
                    <a:pt x="9302" y="56298"/>
                    <a:pt x="7683" y="58204"/>
                  </a:cubicBezTo>
                  <a:cubicBezTo>
                    <a:pt x="5864" y="60509"/>
                    <a:pt x="4359" y="63033"/>
                    <a:pt x="3206" y="65728"/>
                  </a:cubicBezTo>
                  <a:lnTo>
                    <a:pt x="3206" y="65728"/>
                  </a:lnTo>
                  <a:cubicBezTo>
                    <a:pt x="3340" y="64833"/>
                    <a:pt x="2720" y="64004"/>
                    <a:pt x="1825" y="63871"/>
                  </a:cubicBezTo>
                  <a:cubicBezTo>
                    <a:pt x="930" y="63738"/>
                    <a:pt x="101" y="64357"/>
                    <a:pt x="-32" y="65252"/>
                  </a:cubicBezTo>
                  <a:lnTo>
                    <a:pt x="-32" y="65252"/>
                  </a:lnTo>
                  <a:cubicBezTo>
                    <a:pt x="425" y="65042"/>
                    <a:pt x="939" y="65042"/>
                    <a:pt x="1396" y="65252"/>
                  </a:cubicBezTo>
                  <a:cubicBezTo>
                    <a:pt x="1797" y="65290"/>
                    <a:pt x="2120" y="65614"/>
                    <a:pt x="2158" y="66014"/>
                  </a:cubicBezTo>
                  <a:cubicBezTo>
                    <a:pt x="2158" y="66014"/>
                    <a:pt x="2158" y="66490"/>
                    <a:pt x="2158" y="66776"/>
                  </a:cubicBezTo>
                  <a:lnTo>
                    <a:pt x="1587" y="67347"/>
                  </a:lnTo>
                  <a:lnTo>
                    <a:pt x="1587" y="67347"/>
                  </a:lnTo>
                  <a:cubicBezTo>
                    <a:pt x="1587" y="67347"/>
                    <a:pt x="1587" y="67919"/>
                    <a:pt x="1587" y="68109"/>
                  </a:cubicBezTo>
                  <a:cubicBezTo>
                    <a:pt x="2301" y="68500"/>
                    <a:pt x="3159" y="68500"/>
                    <a:pt x="3873" y="68109"/>
                  </a:cubicBezTo>
                  <a:cubicBezTo>
                    <a:pt x="4511" y="67871"/>
                    <a:pt x="4921" y="67262"/>
                    <a:pt x="4921" y="66586"/>
                  </a:cubicBezTo>
                  <a:cubicBezTo>
                    <a:pt x="4921" y="66586"/>
                    <a:pt x="4921" y="65919"/>
                    <a:pt x="4921" y="65633"/>
                  </a:cubicBezTo>
                  <a:cubicBezTo>
                    <a:pt x="4921" y="65347"/>
                    <a:pt x="6254" y="65633"/>
                    <a:pt x="6349" y="64966"/>
                  </a:cubicBezTo>
                  <a:lnTo>
                    <a:pt x="6349" y="64966"/>
                  </a:lnTo>
                  <a:cubicBezTo>
                    <a:pt x="6349" y="66109"/>
                    <a:pt x="6921" y="66014"/>
                    <a:pt x="7111" y="66490"/>
                  </a:cubicBezTo>
                  <a:cubicBezTo>
                    <a:pt x="7302" y="66966"/>
                    <a:pt x="7111" y="67347"/>
                    <a:pt x="6254" y="67729"/>
                  </a:cubicBezTo>
                  <a:cubicBezTo>
                    <a:pt x="5397" y="68109"/>
                    <a:pt x="5587" y="68776"/>
                    <a:pt x="6254" y="69157"/>
                  </a:cubicBezTo>
                  <a:cubicBezTo>
                    <a:pt x="6788" y="69462"/>
                    <a:pt x="7435" y="69462"/>
                    <a:pt x="7969" y="69157"/>
                  </a:cubicBezTo>
                  <a:cubicBezTo>
                    <a:pt x="7969" y="69157"/>
                    <a:pt x="7969" y="68395"/>
                    <a:pt x="8731" y="68109"/>
                  </a:cubicBezTo>
                  <a:cubicBezTo>
                    <a:pt x="9255" y="67786"/>
                    <a:pt x="9921" y="67786"/>
                    <a:pt x="10445" y="68109"/>
                  </a:cubicBezTo>
                  <a:cubicBezTo>
                    <a:pt x="11207" y="68109"/>
                    <a:pt x="10445" y="69157"/>
                    <a:pt x="10445" y="69443"/>
                  </a:cubicBezTo>
                  <a:lnTo>
                    <a:pt x="8636" y="70586"/>
                  </a:lnTo>
                  <a:cubicBezTo>
                    <a:pt x="8636" y="70586"/>
                    <a:pt x="7969" y="70586"/>
                    <a:pt x="7874" y="71348"/>
                  </a:cubicBezTo>
                  <a:cubicBezTo>
                    <a:pt x="7778" y="72110"/>
                    <a:pt x="7874" y="72015"/>
                    <a:pt x="8540" y="72205"/>
                  </a:cubicBezTo>
                  <a:cubicBezTo>
                    <a:pt x="9093" y="72434"/>
                    <a:pt x="9702" y="72434"/>
                    <a:pt x="10255" y="72205"/>
                  </a:cubicBezTo>
                  <a:cubicBezTo>
                    <a:pt x="10788" y="71938"/>
                    <a:pt x="11264" y="71586"/>
                    <a:pt x="11683" y="71157"/>
                  </a:cubicBezTo>
                  <a:cubicBezTo>
                    <a:pt x="12026" y="70396"/>
                    <a:pt x="12874" y="69995"/>
                    <a:pt x="13684" y="70205"/>
                  </a:cubicBezTo>
                  <a:cubicBezTo>
                    <a:pt x="14446" y="70205"/>
                    <a:pt x="14827" y="70967"/>
                    <a:pt x="14732" y="71443"/>
                  </a:cubicBezTo>
                  <a:cubicBezTo>
                    <a:pt x="14636" y="71920"/>
                    <a:pt x="14065" y="72015"/>
                    <a:pt x="13493" y="72205"/>
                  </a:cubicBezTo>
                  <a:cubicBezTo>
                    <a:pt x="12922" y="72396"/>
                    <a:pt x="11588" y="72681"/>
                    <a:pt x="11779" y="73348"/>
                  </a:cubicBezTo>
                  <a:cubicBezTo>
                    <a:pt x="11969" y="74015"/>
                    <a:pt x="12922" y="74396"/>
                    <a:pt x="13684" y="74491"/>
                  </a:cubicBezTo>
                  <a:cubicBezTo>
                    <a:pt x="14379" y="74510"/>
                    <a:pt x="15074" y="74348"/>
                    <a:pt x="15684" y="74015"/>
                  </a:cubicBezTo>
                  <a:lnTo>
                    <a:pt x="17113" y="72967"/>
                  </a:lnTo>
                  <a:cubicBezTo>
                    <a:pt x="17475" y="72815"/>
                    <a:pt x="17894" y="72815"/>
                    <a:pt x="18256" y="72967"/>
                  </a:cubicBezTo>
                  <a:cubicBezTo>
                    <a:pt x="18256" y="73920"/>
                    <a:pt x="18256" y="74682"/>
                    <a:pt x="16636" y="75063"/>
                  </a:cubicBezTo>
                  <a:cubicBezTo>
                    <a:pt x="16217" y="75120"/>
                    <a:pt x="15827" y="75282"/>
                    <a:pt x="15494" y="75539"/>
                  </a:cubicBezTo>
                  <a:cubicBezTo>
                    <a:pt x="15494" y="75539"/>
                    <a:pt x="15494" y="76206"/>
                    <a:pt x="15494" y="76396"/>
                  </a:cubicBezTo>
                  <a:lnTo>
                    <a:pt x="16065" y="76396"/>
                  </a:lnTo>
                  <a:cubicBezTo>
                    <a:pt x="17265" y="76434"/>
                    <a:pt x="18399" y="75815"/>
                    <a:pt x="19018" y="74777"/>
                  </a:cubicBezTo>
                  <a:cubicBezTo>
                    <a:pt x="19494" y="74777"/>
                    <a:pt x="19685" y="73729"/>
                    <a:pt x="20637" y="73729"/>
                  </a:cubicBezTo>
                  <a:cubicBezTo>
                    <a:pt x="21590" y="73729"/>
                    <a:pt x="19685" y="76206"/>
                    <a:pt x="17779" y="76587"/>
                  </a:cubicBezTo>
                  <a:lnTo>
                    <a:pt x="16065" y="76587"/>
                  </a:lnTo>
                  <a:cubicBezTo>
                    <a:pt x="16065" y="76587"/>
                    <a:pt x="15303" y="77254"/>
                    <a:pt x="16065" y="77634"/>
                  </a:cubicBezTo>
                  <a:cubicBezTo>
                    <a:pt x="16465" y="78015"/>
                    <a:pt x="16960" y="78282"/>
                    <a:pt x="17494" y="78397"/>
                  </a:cubicBezTo>
                  <a:cubicBezTo>
                    <a:pt x="18808" y="78901"/>
                    <a:pt x="20275" y="78901"/>
                    <a:pt x="21590" y="78397"/>
                  </a:cubicBezTo>
                  <a:cubicBezTo>
                    <a:pt x="22542" y="77825"/>
                    <a:pt x="22732" y="76968"/>
                    <a:pt x="23399" y="76206"/>
                  </a:cubicBezTo>
                  <a:cubicBezTo>
                    <a:pt x="23656" y="75834"/>
                    <a:pt x="24104" y="75653"/>
                    <a:pt x="24542" y="75730"/>
                  </a:cubicBezTo>
                  <a:cubicBezTo>
                    <a:pt x="25209" y="75730"/>
                    <a:pt x="25781" y="76396"/>
                    <a:pt x="25685" y="76872"/>
                  </a:cubicBezTo>
                  <a:cubicBezTo>
                    <a:pt x="25590" y="77349"/>
                    <a:pt x="25685" y="77539"/>
                    <a:pt x="24828" y="77920"/>
                  </a:cubicBezTo>
                  <a:cubicBezTo>
                    <a:pt x="23971" y="78301"/>
                    <a:pt x="24352" y="78682"/>
                    <a:pt x="24828" y="79158"/>
                  </a:cubicBezTo>
                  <a:cubicBezTo>
                    <a:pt x="25485" y="79721"/>
                    <a:pt x="26371" y="79939"/>
                    <a:pt x="27209" y="79730"/>
                  </a:cubicBezTo>
                  <a:cubicBezTo>
                    <a:pt x="27800" y="79568"/>
                    <a:pt x="28305" y="79196"/>
                    <a:pt x="28638" y="78682"/>
                  </a:cubicBezTo>
                  <a:lnTo>
                    <a:pt x="29210" y="77920"/>
                  </a:lnTo>
                  <a:cubicBezTo>
                    <a:pt x="29790" y="78949"/>
                    <a:pt x="29600" y="80254"/>
                    <a:pt x="28733" y="81064"/>
                  </a:cubicBezTo>
                  <a:cubicBezTo>
                    <a:pt x="28733" y="81064"/>
                    <a:pt x="28162" y="81540"/>
                    <a:pt x="28066" y="81825"/>
                  </a:cubicBezTo>
                  <a:cubicBezTo>
                    <a:pt x="27971" y="82111"/>
                    <a:pt x="28066" y="82397"/>
                    <a:pt x="28066" y="82683"/>
                  </a:cubicBezTo>
                  <a:lnTo>
                    <a:pt x="28733" y="82683"/>
                  </a:lnTo>
                  <a:cubicBezTo>
                    <a:pt x="29733" y="82930"/>
                    <a:pt x="30781" y="82549"/>
                    <a:pt x="31400" y="81730"/>
                  </a:cubicBezTo>
                  <a:cubicBezTo>
                    <a:pt x="31448" y="81035"/>
                    <a:pt x="31448" y="80330"/>
                    <a:pt x="31400" y="79635"/>
                  </a:cubicBezTo>
                  <a:cubicBezTo>
                    <a:pt x="31400" y="79635"/>
                    <a:pt x="31400" y="79063"/>
                    <a:pt x="32257" y="79635"/>
                  </a:cubicBezTo>
                  <a:lnTo>
                    <a:pt x="32257" y="79635"/>
                  </a:lnTo>
                  <a:cubicBezTo>
                    <a:pt x="32829" y="80873"/>
                    <a:pt x="31686" y="81825"/>
                    <a:pt x="32257" y="82968"/>
                  </a:cubicBezTo>
                  <a:cubicBezTo>
                    <a:pt x="32658" y="83826"/>
                    <a:pt x="33277" y="84550"/>
                    <a:pt x="34067" y="85064"/>
                  </a:cubicBezTo>
                  <a:cubicBezTo>
                    <a:pt x="34639" y="85064"/>
                    <a:pt x="35686" y="85921"/>
                    <a:pt x="36067" y="85636"/>
                  </a:cubicBezTo>
                  <a:cubicBezTo>
                    <a:pt x="36172" y="85455"/>
                    <a:pt x="36172" y="85245"/>
                    <a:pt x="36067" y="85064"/>
                  </a:cubicBezTo>
                  <a:cubicBezTo>
                    <a:pt x="36067" y="84207"/>
                    <a:pt x="35115" y="83254"/>
                    <a:pt x="34734" y="82397"/>
                  </a:cubicBezTo>
                  <a:cubicBezTo>
                    <a:pt x="34353" y="81540"/>
                    <a:pt x="34162" y="80587"/>
                    <a:pt x="34734" y="80016"/>
                  </a:cubicBezTo>
                  <a:cubicBezTo>
                    <a:pt x="35315" y="80006"/>
                    <a:pt x="35839" y="80340"/>
                    <a:pt x="36067" y="80873"/>
                  </a:cubicBezTo>
                  <a:cubicBezTo>
                    <a:pt x="36067" y="81349"/>
                    <a:pt x="36067" y="81730"/>
                    <a:pt x="36067" y="82111"/>
                  </a:cubicBezTo>
                  <a:lnTo>
                    <a:pt x="36067" y="82111"/>
                  </a:lnTo>
                  <a:cubicBezTo>
                    <a:pt x="36315" y="82454"/>
                    <a:pt x="36791" y="82530"/>
                    <a:pt x="37134" y="82283"/>
                  </a:cubicBezTo>
                  <a:cubicBezTo>
                    <a:pt x="37201" y="82235"/>
                    <a:pt x="37258" y="82178"/>
                    <a:pt x="37306" y="82111"/>
                  </a:cubicBezTo>
                  <a:cubicBezTo>
                    <a:pt x="37306" y="82111"/>
                    <a:pt x="37306" y="81349"/>
                    <a:pt x="38353" y="81540"/>
                  </a:cubicBezTo>
                  <a:cubicBezTo>
                    <a:pt x="39401" y="81730"/>
                    <a:pt x="38353" y="83349"/>
                    <a:pt x="38353" y="84302"/>
                  </a:cubicBezTo>
                  <a:cubicBezTo>
                    <a:pt x="38430" y="86074"/>
                    <a:pt x="39449" y="87674"/>
                    <a:pt x="41020" y="88493"/>
                  </a:cubicBezTo>
                  <a:lnTo>
                    <a:pt x="41878" y="88969"/>
                  </a:lnTo>
                  <a:cubicBezTo>
                    <a:pt x="42640" y="88969"/>
                    <a:pt x="43402" y="88969"/>
                    <a:pt x="43497" y="88398"/>
                  </a:cubicBezTo>
                  <a:cubicBezTo>
                    <a:pt x="43592" y="87826"/>
                    <a:pt x="43497" y="87445"/>
                    <a:pt x="43497" y="86969"/>
                  </a:cubicBezTo>
                  <a:cubicBezTo>
                    <a:pt x="43354" y="86312"/>
                    <a:pt x="43354" y="85626"/>
                    <a:pt x="43497" y="84969"/>
                  </a:cubicBezTo>
                  <a:cubicBezTo>
                    <a:pt x="43687" y="84159"/>
                    <a:pt x="44497" y="83645"/>
                    <a:pt x="45307" y="83826"/>
                  </a:cubicBezTo>
                  <a:cubicBezTo>
                    <a:pt x="46135" y="84007"/>
                    <a:pt x="46793" y="84626"/>
                    <a:pt x="47021" y="85445"/>
                  </a:cubicBezTo>
                  <a:cubicBezTo>
                    <a:pt x="47021" y="86016"/>
                    <a:pt x="47021" y="86588"/>
                    <a:pt x="47021" y="87255"/>
                  </a:cubicBezTo>
                  <a:cubicBezTo>
                    <a:pt x="47526" y="87998"/>
                    <a:pt x="48421" y="88369"/>
                    <a:pt x="49307" y="88207"/>
                  </a:cubicBezTo>
                  <a:cubicBezTo>
                    <a:pt x="49307" y="88207"/>
                    <a:pt x="49307" y="88207"/>
                    <a:pt x="49307" y="87540"/>
                  </a:cubicBezTo>
                  <a:cubicBezTo>
                    <a:pt x="49203" y="87007"/>
                    <a:pt x="49012" y="86493"/>
                    <a:pt x="48736" y="86016"/>
                  </a:cubicBezTo>
                  <a:cubicBezTo>
                    <a:pt x="48736" y="85445"/>
                    <a:pt x="48736" y="84873"/>
                    <a:pt x="48736" y="84588"/>
                  </a:cubicBezTo>
                  <a:cubicBezTo>
                    <a:pt x="49250" y="84359"/>
                    <a:pt x="49841" y="84359"/>
                    <a:pt x="50355" y="84588"/>
                  </a:cubicBezTo>
                  <a:cubicBezTo>
                    <a:pt x="50879" y="84807"/>
                    <a:pt x="51155" y="85369"/>
                    <a:pt x="51022" y="85921"/>
                  </a:cubicBezTo>
                  <a:lnTo>
                    <a:pt x="51022" y="88969"/>
                  </a:lnTo>
                  <a:cubicBezTo>
                    <a:pt x="50717" y="90198"/>
                    <a:pt x="51317" y="91465"/>
                    <a:pt x="52450" y="92017"/>
                  </a:cubicBezTo>
                  <a:cubicBezTo>
                    <a:pt x="52879" y="92303"/>
                    <a:pt x="53365" y="92465"/>
                    <a:pt x="53879" y="92493"/>
                  </a:cubicBezTo>
                  <a:cubicBezTo>
                    <a:pt x="54451" y="92493"/>
                    <a:pt x="54832" y="92493"/>
                    <a:pt x="54927" y="92493"/>
                  </a:cubicBezTo>
                  <a:cubicBezTo>
                    <a:pt x="55022" y="92493"/>
                    <a:pt x="54927" y="91922"/>
                    <a:pt x="54927" y="91636"/>
                  </a:cubicBezTo>
                  <a:cubicBezTo>
                    <a:pt x="54413" y="90922"/>
                    <a:pt x="54174" y="90036"/>
                    <a:pt x="54260" y="89160"/>
                  </a:cubicBezTo>
                  <a:cubicBezTo>
                    <a:pt x="54241" y="88845"/>
                    <a:pt x="54479" y="88579"/>
                    <a:pt x="54794" y="88560"/>
                  </a:cubicBezTo>
                  <a:cubicBezTo>
                    <a:pt x="54870" y="88550"/>
                    <a:pt x="54946" y="88560"/>
                    <a:pt x="55022" y="88588"/>
                  </a:cubicBezTo>
                  <a:cubicBezTo>
                    <a:pt x="55299" y="88503"/>
                    <a:pt x="55603" y="88503"/>
                    <a:pt x="55879" y="88588"/>
                  </a:cubicBezTo>
                  <a:cubicBezTo>
                    <a:pt x="56346" y="88960"/>
                    <a:pt x="56632" y="89512"/>
                    <a:pt x="56641" y="90112"/>
                  </a:cubicBezTo>
                  <a:cubicBezTo>
                    <a:pt x="56680" y="90645"/>
                    <a:pt x="56841" y="91170"/>
                    <a:pt x="57118" y="91636"/>
                  </a:cubicBezTo>
                  <a:cubicBezTo>
                    <a:pt x="57651" y="92217"/>
                    <a:pt x="58423" y="92532"/>
                    <a:pt x="59213" y="92493"/>
                  </a:cubicBezTo>
                  <a:cubicBezTo>
                    <a:pt x="59785" y="92493"/>
                    <a:pt x="59975" y="92493"/>
                    <a:pt x="59880" y="91636"/>
                  </a:cubicBezTo>
                  <a:cubicBezTo>
                    <a:pt x="59804" y="91208"/>
                    <a:pt x="59604" y="90808"/>
                    <a:pt x="59308" y="90493"/>
                  </a:cubicBezTo>
                  <a:cubicBezTo>
                    <a:pt x="58527" y="89350"/>
                    <a:pt x="58013" y="88045"/>
                    <a:pt x="57785" y="86683"/>
                  </a:cubicBezTo>
                  <a:cubicBezTo>
                    <a:pt x="57785" y="86683"/>
                    <a:pt x="57785" y="85826"/>
                    <a:pt x="58546" y="85826"/>
                  </a:cubicBezTo>
                  <a:cubicBezTo>
                    <a:pt x="58889" y="85721"/>
                    <a:pt x="59251" y="85721"/>
                    <a:pt x="59594" y="85826"/>
                  </a:cubicBezTo>
                  <a:cubicBezTo>
                    <a:pt x="59632" y="86112"/>
                    <a:pt x="59632" y="86397"/>
                    <a:pt x="59594" y="86683"/>
                  </a:cubicBezTo>
                  <a:cubicBezTo>
                    <a:pt x="59556" y="87131"/>
                    <a:pt x="59556" y="87569"/>
                    <a:pt x="59594" y="88017"/>
                  </a:cubicBezTo>
                  <a:cubicBezTo>
                    <a:pt x="59756" y="88626"/>
                    <a:pt x="60128" y="89169"/>
                    <a:pt x="60642" y="89541"/>
                  </a:cubicBezTo>
                  <a:cubicBezTo>
                    <a:pt x="61309" y="90017"/>
                    <a:pt x="62452" y="90207"/>
                    <a:pt x="62833" y="89541"/>
                  </a:cubicBezTo>
                  <a:cubicBezTo>
                    <a:pt x="63214" y="88874"/>
                    <a:pt x="62833" y="88683"/>
                    <a:pt x="62833" y="88207"/>
                  </a:cubicBezTo>
                  <a:cubicBezTo>
                    <a:pt x="62747" y="87826"/>
                    <a:pt x="62747" y="87445"/>
                    <a:pt x="62833" y="87064"/>
                  </a:cubicBezTo>
                  <a:cubicBezTo>
                    <a:pt x="62833" y="87064"/>
                    <a:pt x="62833" y="86588"/>
                    <a:pt x="62833" y="86493"/>
                  </a:cubicBezTo>
                  <a:lnTo>
                    <a:pt x="62833" y="86493"/>
                  </a:lnTo>
                  <a:cubicBezTo>
                    <a:pt x="63719" y="86455"/>
                    <a:pt x="64566" y="86845"/>
                    <a:pt x="65119" y="87540"/>
                  </a:cubicBezTo>
                  <a:cubicBezTo>
                    <a:pt x="65404" y="88074"/>
                    <a:pt x="65404" y="88721"/>
                    <a:pt x="65119" y="89255"/>
                  </a:cubicBezTo>
                  <a:cubicBezTo>
                    <a:pt x="64976" y="89788"/>
                    <a:pt x="64976" y="90341"/>
                    <a:pt x="65119" y="90874"/>
                  </a:cubicBezTo>
                  <a:cubicBezTo>
                    <a:pt x="65081" y="91027"/>
                    <a:pt x="65081" y="91198"/>
                    <a:pt x="65119" y="91350"/>
                  </a:cubicBezTo>
                  <a:cubicBezTo>
                    <a:pt x="65586" y="91493"/>
                    <a:pt x="66081" y="91493"/>
                    <a:pt x="66548" y="91350"/>
                  </a:cubicBezTo>
                  <a:lnTo>
                    <a:pt x="67500" y="91350"/>
                  </a:lnTo>
                  <a:cubicBezTo>
                    <a:pt x="68357" y="91350"/>
                    <a:pt x="68453" y="90207"/>
                    <a:pt x="68071" y="89446"/>
                  </a:cubicBezTo>
                  <a:cubicBezTo>
                    <a:pt x="67586" y="88760"/>
                    <a:pt x="67176" y="88026"/>
                    <a:pt x="66833" y="87255"/>
                  </a:cubicBezTo>
                  <a:cubicBezTo>
                    <a:pt x="66671" y="86921"/>
                    <a:pt x="66805" y="86521"/>
                    <a:pt x="67138" y="86359"/>
                  </a:cubicBezTo>
                  <a:cubicBezTo>
                    <a:pt x="67186" y="86331"/>
                    <a:pt x="67252" y="86312"/>
                    <a:pt x="67310" y="86302"/>
                  </a:cubicBezTo>
                  <a:cubicBezTo>
                    <a:pt x="67910" y="86236"/>
                    <a:pt x="68500" y="86445"/>
                    <a:pt x="68929" y="86874"/>
                  </a:cubicBezTo>
                  <a:cubicBezTo>
                    <a:pt x="69224" y="87188"/>
                    <a:pt x="69424" y="87588"/>
                    <a:pt x="69500" y="88017"/>
                  </a:cubicBezTo>
                  <a:cubicBezTo>
                    <a:pt x="69453" y="88264"/>
                    <a:pt x="69453" y="88531"/>
                    <a:pt x="69500" y="88779"/>
                  </a:cubicBezTo>
                  <a:cubicBezTo>
                    <a:pt x="69643" y="89122"/>
                    <a:pt x="69919" y="89398"/>
                    <a:pt x="70262" y="89541"/>
                  </a:cubicBezTo>
                  <a:cubicBezTo>
                    <a:pt x="70872" y="89846"/>
                    <a:pt x="71615" y="89636"/>
                    <a:pt x="71977" y="89064"/>
                  </a:cubicBezTo>
                  <a:cubicBezTo>
                    <a:pt x="72072" y="88588"/>
                    <a:pt x="72072" y="88102"/>
                    <a:pt x="71977" y="87636"/>
                  </a:cubicBezTo>
                  <a:cubicBezTo>
                    <a:pt x="72310" y="87483"/>
                    <a:pt x="72691" y="87483"/>
                    <a:pt x="73024" y="87636"/>
                  </a:cubicBezTo>
                  <a:cubicBezTo>
                    <a:pt x="73463" y="87740"/>
                    <a:pt x="73863" y="87969"/>
                    <a:pt x="74167" y="88303"/>
                  </a:cubicBezTo>
                  <a:cubicBezTo>
                    <a:pt x="74167" y="88303"/>
                    <a:pt x="74167" y="88779"/>
                    <a:pt x="74167" y="89064"/>
                  </a:cubicBezTo>
                  <a:cubicBezTo>
                    <a:pt x="74091" y="89503"/>
                    <a:pt x="74091" y="89960"/>
                    <a:pt x="74167" y="90398"/>
                  </a:cubicBezTo>
                  <a:cubicBezTo>
                    <a:pt x="73920" y="86397"/>
                    <a:pt x="74301" y="82378"/>
                    <a:pt x="75311" y="78492"/>
                  </a:cubicBezTo>
                  <a:cubicBezTo>
                    <a:pt x="76073" y="75634"/>
                    <a:pt x="77120" y="72967"/>
                    <a:pt x="77596" y="70110"/>
                  </a:cubicBezTo>
                  <a:cubicBezTo>
                    <a:pt x="78073" y="67252"/>
                    <a:pt x="77596" y="63252"/>
                    <a:pt x="78358" y="59918"/>
                  </a:cubicBezTo>
                  <a:cubicBezTo>
                    <a:pt x="79702" y="56051"/>
                    <a:pt x="80816" y="52107"/>
                    <a:pt x="81692" y="48107"/>
                  </a:cubicBezTo>
                  <a:cubicBezTo>
                    <a:pt x="81692" y="46297"/>
                    <a:pt x="81692" y="44488"/>
                    <a:pt x="81692" y="42678"/>
                  </a:cubicBezTo>
                  <a:cubicBezTo>
                    <a:pt x="81692" y="32676"/>
                    <a:pt x="88931" y="24580"/>
                    <a:pt x="92646" y="15531"/>
                  </a:cubicBezTo>
                  <a:lnTo>
                    <a:pt x="92646" y="15531"/>
                  </a:lnTo>
                  <a:cubicBezTo>
                    <a:pt x="92646" y="15531"/>
                    <a:pt x="91979" y="16579"/>
                    <a:pt x="91027" y="16579"/>
                  </a:cubicBezTo>
                  <a:cubicBezTo>
                    <a:pt x="90074" y="16579"/>
                    <a:pt x="91789" y="14293"/>
                    <a:pt x="93408" y="13817"/>
                  </a:cubicBezTo>
                  <a:lnTo>
                    <a:pt x="93979" y="12103"/>
                  </a:lnTo>
                  <a:lnTo>
                    <a:pt x="93979" y="11436"/>
                  </a:lnTo>
                  <a:cubicBezTo>
                    <a:pt x="93779" y="12112"/>
                    <a:pt x="93713" y="12826"/>
                    <a:pt x="93789" y="13531"/>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60A26317-B292-43AD-AA4C-28966C5FDFFB}"/>
                </a:ext>
              </a:extLst>
            </p:cNvPr>
            <p:cNvSpPr/>
            <p:nvPr/>
          </p:nvSpPr>
          <p:spPr>
            <a:xfrm>
              <a:off x="4848129" y="2517266"/>
              <a:ext cx="1969" cy="1654"/>
            </a:xfrm>
            <a:custGeom>
              <a:avLst/>
              <a:gdLst>
                <a:gd name="connsiteX0" fmla="*/ -32 w 1969"/>
                <a:gd name="connsiteY0" fmla="*/ 1220 h 1654"/>
                <a:gd name="connsiteX1" fmla="*/ -32 w 1969"/>
                <a:gd name="connsiteY1" fmla="*/ 1220 h 1654"/>
                <a:gd name="connsiteX2" fmla="*/ 1682 w 1969"/>
                <a:gd name="connsiteY2" fmla="*/ 1220 h 1654"/>
                <a:gd name="connsiteX3" fmla="*/ 1797 w 1969"/>
                <a:gd name="connsiteY3" fmla="*/ 287 h 1654"/>
                <a:gd name="connsiteX4" fmla="*/ 1682 w 1969"/>
                <a:gd name="connsiteY4" fmla="*/ 172 h 1654"/>
                <a:gd name="connsiteX5" fmla="*/ 444 w 1969"/>
                <a:gd name="connsiteY5" fmla="*/ -399 h 1654"/>
                <a:gd name="connsiteX6" fmla="*/ 444 w 1969"/>
                <a:gd name="connsiteY6" fmla="*/ 77 h 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 h="1654">
                  <a:moveTo>
                    <a:pt x="-32" y="1220"/>
                  </a:moveTo>
                  <a:lnTo>
                    <a:pt x="-32" y="1220"/>
                  </a:lnTo>
                  <a:cubicBezTo>
                    <a:pt x="539" y="1268"/>
                    <a:pt x="1111" y="1268"/>
                    <a:pt x="1682" y="1220"/>
                  </a:cubicBezTo>
                  <a:cubicBezTo>
                    <a:pt x="1968" y="992"/>
                    <a:pt x="2025" y="572"/>
                    <a:pt x="1797" y="287"/>
                  </a:cubicBezTo>
                  <a:cubicBezTo>
                    <a:pt x="1758" y="239"/>
                    <a:pt x="1720" y="201"/>
                    <a:pt x="1682" y="172"/>
                  </a:cubicBezTo>
                  <a:cubicBezTo>
                    <a:pt x="1330" y="-132"/>
                    <a:pt x="901" y="-332"/>
                    <a:pt x="444" y="-399"/>
                  </a:cubicBezTo>
                  <a:lnTo>
                    <a:pt x="444" y="77"/>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80" name="Freeform: Shape 179">
              <a:extLst>
                <a:ext uri="{FF2B5EF4-FFF2-40B4-BE49-F238E27FC236}">
                  <a16:creationId xmlns:a16="http://schemas.microsoft.com/office/drawing/2014/main" xmlns="" id="{0C10E0B0-C7BE-EF9D-4B31-25641A05A33E}"/>
                </a:ext>
              </a:extLst>
            </p:cNvPr>
            <p:cNvSpPr/>
            <p:nvPr/>
          </p:nvSpPr>
          <p:spPr>
            <a:xfrm>
              <a:off x="4754689" y="2501145"/>
              <a:ext cx="89154" cy="89751"/>
            </a:xfrm>
            <a:custGeom>
              <a:avLst/>
              <a:gdLst>
                <a:gd name="connsiteX0" fmla="*/ 539 w 89154"/>
                <a:gd name="connsiteY0" fmla="*/ 63347 h 89751"/>
                <a:gd name="connsiteX1" fmla="*/ 539 w 89154"/>
                <a:gd name="connsiteY1" fmla="*/ 63347 h 89751"/>
                <a:gd name="connsiteX2" fmla="*/ -32 w 89154"/>
                <a:gd name="connsiteY2" fmla="*/ 64300 h 89751"/>
                <a:gd name="connsiteX3" fmla="*/ -32 w 89154"/>
                <a:gd name="connsiteY3" fmla="*/ 64966 h 89751"/>
                <a:gd name="connsiteX4" fmla="*/ 2254 w 89154"/>
                <a:gd name="connsiteY4" fmla="*/ 64966 h 89751"/>
                <a:gd name="connsiteX5" fmla="*/ 3206 w 89154"/>
                <a:gd name="connsiteY5" fmla="*/ 63537 h 89751"/>
                <a:gd name="connsiteX6" fmla="*/ 3206 w 89154"/>
                <a:gd name="connsiteY6" fmla="*/ 62680 h 89751"/>
                <a:gd name="connsiteX7" fmla="*/ 4540 w 89154"/>
                <a:gd name="connsiteY7" fmla="*/ 62109 h 89751"/>
                <a:gd name="connsiteX8" fmla="*/ 4540 w 89154"/>
                <a:gd name="connsiteY8" fmla="*/ 62109 h 89751"/>
                <a:gd name="connsiteX9" fmla="*/ 5397 w 89154"/>
                <a:gd name="connsiteY9" fmla="*/ 63537 h 89751"/>
                <a:gd name="connsiteX10" fmla="*/ 4540 w 89154"/>
                <a:gd name="connsiteY10" fmla="*/ 64681 h 89751"/>
                <a:gd name="connsiteX11" fmla="*/ 4540 w 89154"/>
                <a:gd name="connsiteY11" fmla="*/ 66014 h 89751"/>
                <a:gd name="connsiteX12" fmla="*/ 6159 w 89154"/>
                <a:gd name="connsiteY12" fmla="*/ 66014 h 89751"/>
                <a:gd name="connsiteX13" fmla="*/ 6921 w 89154"/>
                <a:gd name="connsiteY13" fmla="*/ 65062 h 89751"/>
                <a:gd name="connsiteX14" fmla="*/ 8636 w 89154"/>
                <a:gd name="connsiteY14" fmla="*/ 65062 h 89751"/>
                <a:gd name="connsiteX15" fmla="*/ 8636 w 89154"/>
                <a:gd name="connsiteY15" fmla="*/ 66395 h 89751"/>
                <a:gd name="connsiteX16" fmla="*/ 6826 w 89154"/>
                <a:gd name="connsiteY16" fmla="*/ 67443 h 89751"/>
                <a:gd name="connsiteX17" fmla="*/ 6159 w 89154"/>
                <a:gd name="connsiteY17" fmla="*/ 68110 h 89751"/>
                <a:gd name="connsiteX18" fmla="*/ 6826 w 89154"/>
                <a:gd name="connsiteY18" fmla="*/ 68967 h 89751"/>
                <a:gd name="connsiteX19" fmla="*/ 8445 w 89154"/>
                <a:gd name="connsiteY19" fmla="*/ 68967 h 89751"/>
                <a:gd name="connsiteX20" fmla="*/ 9874 w 89154"/>
                <a:gd name="connsiteY20" fmla="*/ 67919 h 89751"/>
                <a:gd name="connsiteX21" fmla="*/ 11874 w 89154"/>
                <a:gd name="connsiteY21" fmla="*/ 67157 h 89751"/>
                <a:gd name="connsiteX22" fmla="*/ 12922 w 89154"/>
                <a:gd name="connsiteY22" fmla="*/ 68300 h 89751"/>
                <a:gd name="connsiteX23" fmla="*/ 11779 w 89154"/>
                <a:gd name="connsiteY23" fmla="*/ 69062 h 89751"/>
                <a:gd name="connsiteX24" fmla="*/ 10064 w 89154"/>
                <a:gd name="connsiteY24" fmla="*/ 70110 h 89751"/>
                <a:gd name="connsiteX25" fmla="*/ 11969 w 89154"/>
                <a:gd name="connsiteY25" fmla="*/ 71158 h 89751"/>
                <a:gd name="connsiteX26" fmla="*/ 13970 w 89154"/>
                <a:gd name="connsiteY26" fmla="*/ 70681 h 89751"/>
                <a:gd name="connsiteX27" fmla="*/ 15398 w 89154"/>
                <a:gd name="connsiteY27" fmla="*/ 69824 h 89751"/>
                <a:gd name="connsiteX28" fmla="*/ 16541 w 89154"/>
                <a:gd name="connsiteY28" fmla="*/ 69824 h 89751"/>
                <a:gd name="connsiteX29" fmla="*/ 14922 w 89154"/>
                <a:gd name="connsiteY29" fmla="*/ 71729 h 89751"/>
                <a:gd name="connsiteX30" fmla="*/ 13779 w 89154"/>
                <a:gd name="connsiteY30" fmla="*/ 71729 h 89751"/>
                <a:gd name="connsiteX31" fmla="*/ 13779 w 89154"/>
                <a:gd name="connsiteY31" fmla="*/ 72586 h 89751"/>
                <a:gd name="connsiteX32" fmla="*/ 14350 w 89154"/>
                <a:gd name="connsiteY32" fmla="*/ 72586 h 89751"/>
                <a:gd name="connsiteX33" fmla="*/ 17113 w 89154"/>
                <a:gd name="connsiteY33" fmla="*/ 71920 h 89751"/>
                <a:gd name="connsiteX34" fmla="*/ 18732 w 89154"/>
                <a:gd name="connsiteY34" fmla="*/ 70967 h 89751"/>
                <a:gd name="connsiteX35" fmla="*/ 15874 w 89154"/>
                <a:gd name="connsiteY35" fmla="*/ 73634 h 89751"/>
                <a:gd name="connsiteX36" fmla="*/ 14160 w 89154"/>
                <a:gd name="connsiteY36" fmla="*/ 73634 h 89751"/>
                <a:gd name="connsiteX37" fmla="*/ 14046 w 89154"/>
                <a:gd name="connsiteY37" fmla="*/ 74568 h 89751"/>
                <a:gd name="connsiteX38" fmla="*/ 14160 w 89154"/>
                <a:gd name="connsiteY38" fmla="*/ 74682 h 89751"/>
                <a:gd name="connsiteX39" fmla="*/ 15684 w 89154"/>
                <a:gd name="connsiteY39" fmla="*/ 75349 h 89751"/>
                <a:gd name="connsiteX40" fmla="*/ 19780 w 89154"/>
                <a:gd name="connsiteY40" fmla="*/ 75349 h 89751"/>
                <a:gd name="connsiteX41" fmla="*/ 21494 w 89154"/>
                <a:gd name="connsiteY41" fmla="*/ 73253 h 89751"/>
                <a:gd name="connsiteX42" fmla="*/ 22542 w 89154"/>
                <a:gd name="connsiteY42" fmla="*/ 72777 h 89751"/>
                <a:gd name="connsiteX43" fmla="*/ 23780 w 89154"/>
                <a:gd name="connsiteY43" fmla="*/ 73920 h 89751"/>
                <a:gd name="connsiteX44" fmla="*/ 22923 w 89154"/>
                <a:gd name="connsiteY44" fmla="*/ 74872 h 89751"/>
                <a:gd name="connsiteX45" fmla="*/ 22752 w 89154"/>
                <a:gd name="connsiteY45" fmla="*/ 75939 h 89751"/>
                <a:gd name="connsiteX46" fmla="*/ 22923 w 89154"/>
                <a:gd name="connsiteY46" fmla="*/ 76111 h 89751"/>
                <a:gd name="connsiteX47" fmla="*/ 25304 w 89154"/>
                <a:gd name="connsiteY47" fmla="*/ 76587 h 89751"/>
                <a:gd name="connsiteX48" fmla="*/ 26733 w 89154"/>
                <a:gd name="connsiteY48" fmla="*/ 75634 h 89751"/>
                <a:gd name="connsiteX49" fmla="*/ 27209 w 89154"/>
                <a:gd name="connsiteY49" fmla="*/ 74968 h 89751"/>
                <a:gd name="connsiteX50" fmla="*/ 26733 w 89154"/>
                <a:gd name="connsiteY50" fmla="*/ 77920 h 89751"/>
                <a:gd name="connsiteX51" fmla="*/ 26161 w 89154"/>
                <a:gd name="connsiteY51" fmla="*/ 78587 h 89751"/>
                <a:gd name="connsiteX52" fmla="*/ 26161 w 89154"/>
                <a:gd name="connsiteY52" fmla="*/ 79444 h 89751"/>
                <a:gd name="connsiteX53" fmla="*/ 26828 w 89154"/>
                <a:gd name="connsiteY53" fmla="*/ 79444 h 89751"/>
                <a:gd name="connsiteX54" fmla="*/ 29400 w 89154"/>
                <a:gd name="connsiteY54" fmla="*/ 78682 h 89751"/>
                <a:gd name="connsiteX55" fmla="*/ 29400 w 89154"/>
                <a:gd name="connsiteY55" fmla="*/ 76682 h 89751"/>
                <a:gd name="connsiteX56" fmla="*/ 30210 w 89154"/>
                <a:gd name="connsiteY56" fmla="*/ 76634 h 89751"/>
                <a:gd name="connsiteX57" fmla="*/ 30257 w 89154"/>
                <a:gd name="connsiteY57" fmla="*/ 76682 h 89751"/>
                <a:gd name="connsiteX58" fmla="*/ 30257 w 89154"/>
                <a:gd name="connsiteY58" fmla="*/ 76682 h 89751"/>
                <a:gd name="connsiteX59" fmla="*/ 30257 w 89154"/>
                <a:gd name="connsiteY59" fmla="*/ 79730 h 89751"/>
                <a:gd name="connsiteX60" fmla="*/ 32067 w 89154"/>
                <a:gd name="connsiteY60" fmla="*/ 81730 h 89751"/>
                <a:gd name="connsiteX61" fmla="*/ 34067 w 89154"/>
                <a:gd name="connsiteY61" fmla="*/ 82302 h 89751"/>
                <a:gd name="connsiteX62" fmla="*/ 34067 w 89154"/>
                <a:gd name="connsiteY62" fmla="*/ 81826 h 89751"/>
                <a:gd name="connsiteX63" fmla="*/ 32638 w 89154"/>
                <a:gd name="connsiteY63" fmla="*/ 79254 h 89751"/>
                <a:gd name="connsiteX64" fmla="*/ 32638 w 89154"/>
                <a:gd name="connsiteY64" fmla="*/ 76968 h 89751"/>
                <a:gd name="connsiteX65" fmla="*/ 33972 w 89154"/>
                <a:gd name="connsiteY65" fmla="*/ 77920 h 89751"/>
                <a:gd name="connsiteX66" fmla="*/ 33972 w 89154"/>
                <a:gd name="connsiteY66" fmla="*/ 79063 h 89751"/>
                <a:gd name="connsiteX67" fmla="*/ 33972 w 89154"/>
                <a:gd name="connsiteY67" fmla="*/ 79063 h 89751"/>
                <a:gd name="connsiteX68" fmla="*/ 35182 w 89154"/>
                <a:gd name="connsiteY68" fmla="*/ 79092 h 89751"/>
                <a:gd name="connsiteX69" fmla="*/ 35210 w 89154"/>
                <a:gd name="connsiteY69" fmla="*/ 79063 h 89751"/>
                <a:gd name="connsiteX70" fmla="*/ 36115 w 89154"/>
                <a:gd name="connsiteY70" fmla="*/ 78482 h 89751"/>
                <a:gd name="connsiteX71" fmla="*/ 36163 w 89154"/>
                <a:gd name="connsiteY71" fmla="*/ 78492 h 89751"/>
                <a:gd name="connsiteX72" fmla="*/ 36163 w 89154"/>
                <a:gd name="connsiteY72" fmla="*/ 81064 h 89751"/>
                <a:gd name="connsiteX73" fmla="*/ 38925 w 89154"/>
                <a:gd name="connsiteY73" fmla="*/ 85159 h 89751"/>
                <a:gd name="connsiteX74" fmla="*/ 39782 w 89154"/>
                <a:gd name="connsiteY74" fmla="*/ 85159 h 89751"/>
                <a:gd name="connsiteX75" fmla="*/ 41401 w 89154"/>
                <a:gd name="connsiteY75" fmla="*/ 85159 h 89751"/>
                <a:gd name="connsiteX76" fmla="*/ 41401 w 89154"/>
                <a:gd name="connsiteY76" fmla="*/ 83826 h 89751"/>
                <a:gd name="connsiteX77" fmla="*/ 41401 w 89154"/>
                <a:gd name="connsiteY77" fmla="*/ 81921 h 89751"/>
                <a:gd name="connsiteX78" fmla="*/ 42944 w 89154"/>
                <a:gd name="connsiteY78" fmla="*/ 80835 h 89751"/>
                <a:gd name="connsiteX79" fmla="*/ 43116 w 89154"/>
                <a:gd name="connsiteY79" fmla="*/ 80873 h 89751"/>
                <a:gd name="connsiteX80" fmla="*/ 44830 w 89154"/>
                <a:gd name="connsiteY80" fmla="*/ 82397 h 89751"/>
                <a:gd name="connsiteX81" fmla="*/ 44830 w 89154"/>
                <a:gd name="connsiteY81" fmla="*/ 84112 h 89751"/>
                <a:gd name="connsiteX82" fmla="*/ 47116 w 89154"/>
                <a:gd name="connsiteY82" fmla="*/ 84969 h 89751"/>
                <a:gd name="connsiteX83" fmla="*/ 47116 w 89154"/>
                <a:gd name="connsiteY83" fmla="*/ 84493 h 89751"/>
                <a:gd name="connsiteX84" fmla="*/ 46545 w 89154"/>
                <a:gd name="connsiteY84" fmla="*/ 82969 h 89751"/>
                <a:gd name="connsiteX85" fmla="*/ 46545 w 89154"/>
                <a:gd name="connsiteY85" fmla="*/ 81635 h 89751"/>
                <a:gd name="connsiteX86" fmla="*/ 48259 w 89154"/>
                <a:gd name="connsiteY86" fmla="*/ 81635 h 89751"/>
                <a:gd name="connsiteX87" fmla="*/ 48926 w 89154"/>
                <a:gd name="connsiteY87" fmla="*/ 82873 h 89751"/>
                <a:gd name="connsiteX88" fmla="*/ 48926 w 89154"/>
                <a:gd name="connsiteY88" fmla="*/ 85826 h 89751"/>
                <a:gd name="connsiteX89" fmla="*/ 48926 w 89154"/>
                <a:gd name="connsiteY89" fmla="*/ 87255 h 89751"/>
                <a:gd name="connsiteX90" fmla="*/ 50260 w 89154"/>
                <a:gd name="connsiteY90" fmla="*/ 88684 h 89751"/>
                <a:gd name="connsiteX91" fmla="*/ 51688 w 89154"/>
                <a:gd name="connsiteY91" fmla="*/ 89160 h 89751"/>
                <a:gd name="connsiteX92" fmla="*/ 52641 w 89154"/>
                <a:gd name="connsiteY92" fmla="*/ 89160 h 89751"/>
                <a:gd name="connsiteX93" fmla="*/ 52641 w 89154"/>
                <a:gd name="connsiteY93" fmla="*/ 88398 h 89751"/>
                <a:gd name="connsiteX94" fmla="*/ 51974 w 89154"/>
                <a:gd name="connsiteY94" fmla="*/ 86112 h 89751"/>
                <a:gd name="connsiteX95" fmla="*/ 52736 w 89154"/>
                <a:gd name="connsiteY95" fmla="*/ 85540 h 89751"/>
                <a:gd name="connsiteX96" fmla="*/ 53594 w 89154"/>
                <a:gd name="connsiteY96" fmla="*/ 85540 h 89751"/>
                <a:gd name="connsiteX97" fmla="*/ 54355 w 89154"/>
                <a:gd name="connsiteY97" fmla="*/ 87064 h 89751"/>
                <a:gd name="connsiteX98" fmla="*/ 54355 w 89154"/>
                <a:gd name="connsiteY98" fmla="*/ 88493 h 89751"/>
                <a:gd name="connsiteX99" fmla="*/ 56451 w 89154"/>
                <a:gd name="connsiteY99" fmla="*/ 89350 h 89751"/>
                <a:gd name="connsiteX100" fmla="*/ 57213 w 89154"/>
                <a:gd name="connsiteY100" fmla="*/ 88588 h 89751"/>
                <a:gd name="connsiteX101" fmla="*/ 56546 w 89154"/>
                <a:gd name="connsiteY101" fmla="*/ 87445 h 89751"/>
                <a:gd name="connsiteX102" fmla="*/ 55022 w 89154"/>
                <a:gd name="connsiteY102" fmla="*/ 83826 h 89751"/>
                <a:gd name="connsiteX103" fmla="*/ 55689 w 89154"/>
                <a:gd name="connsiteY103" fmla="*/ 83064 h 89751"/>
                <a:gd name="connsiteX104" fmla="*/ 56737 w 89154"/>
                <a:gd name="connsiteY104" fmla="*/ 83540 h 89751"/>
                <a:gd name="connsiteX105" fmla="*/ 56737 w 89154"/>
                <a:gd name="connsiteY105" fmla="*/ 84302 h 89751"/>
                <a:gd name="connsiteX106" fmla="*/ 56737 w 89154"/>
                <a:gd name="connsiteY106" fmla="*/ 85540 h 89751"/>
                <a:gd name="connsiteX107" fmla="*/ 57880 w 89154"/>
                <a:gd name="connsiteY107" fmla="*/ 87064 h 89751"/>
                <a:gd name="connsiteX108" fmla="*/ 60070 w 89154"/>
                <a:gd name="connsiteY108" fmla="*/ 87064 h 89751"/>
                <a:gd name="connsiteX109" fmla="*/ 60070 w 89154"/>
                <a:gd name="connsiteY109" fmla="*/ 85826 h 89751"/>
                <a:gd name="connsiteX110" fmla="*/ 59594 w 89154"/>
                <a:gd name="connsiteY110" fmla="*/ 84683 h 89751"/>
                <a:gd name="connsiteX111" fmla="*/ 59594 w 89154"/>
                <a:gd name="connsiteY111" fmla="*/ 84112 h 89751"/>
                <a:gd name="connsiteX112" fmla="*/ 59594 w 89154"/>
                <a:gd name="connsiteY112" fmla="*/ 84112 h 89751"/>
                <a:gd name="connsiteX113" fmla="*/ 61880 w 89154"/>
                <a:gd name="connsiteY113" fmla="*/ 85254 h 89751"/>
                <a:gd name="connsiteX114" fmla="*/ 61880 w 89154"/>
                <a:gd name="connsiteY114" fmla="*/ 86779 h 89751"/>
                <a:gd name="connsiteX115" fmla="*/ 61880 w 89154"/>
                <a:gd name="connsiteY115" fmla="*/ 88398 h 89751"/>
                <a:gd name="connsiteX116" fmla="*/ 61880 w 89154"/>
                <a:gd name="connsiteY116" fmla="*/ 88398 h 89751"/>
                <a:gd name="connsiteX117" fmla="*/ 63309 w 89154"/>
                <a:gd name="connsiteY117" fmla="*/ 88398 h 89751"/>
                <a:gd name="connsiteX118" fmla="*/ 64261 w 89154"/>
                <a:gd name="connsiteY118" fmla="*/ 88398 h 89751"/>
                <a:gd name="connsiteX119" fmla="*/ 64261 w 89154"/>
                <a:gd name="connsiteY119" fmla="*/ 86683 h 89751"/>
                <a:gd name="connsiteX120" fmla="*/ 63023 w 89154"/>
                <a:gd name="connsiteY120" fmla="*/ 84588 h 89751"/>
                <a:gd name="connsiteX121" fmla="*/ 63328 w 89154"/>
                <a:gd name="connsiteY121" fmla="*/ 83693 h 89751"/>
                <a:gd name="connsiteX122" fmla="*/ 63499 w 89154"/>
                <a:gd name="connsiteY122" fmla="*/ 83635 h 89751"/>
                <a:gd name="connsiteX123" fmla="*/ 65119 w 89154"/>
                <a:gd name="connsiteY123" fmla="*/ 84207 h 89751"/>
                <a:gd name="connsiteX124" fmla="*/ 65690 w 89154"/>
                <a:gd name="connsiteY124" fmla="*/ 85350 h 89751"/>
                <a:gd name="connsiteX125" fmla="*/ 65690 w 89154"/>
                <a:gd name="connsiteY125" fmla="*/ 86017 h 89751"/>
                <a:gd name="connsiteX126" fmla="*/ 66547 w 89154"/>
                <a:gd name="connsiteY126" fmla="*/ 86683 h 89751"/>
                <a:gd name="connsiteX127" fmla="*/ 68167 w 89154"/>
                <a:gd name="connsiteY127" fmla="*/ 86683 h 89751"/>
                <a:gd name="connsiteX128" fmla="*/ 68167 w 89154"/>
                <a:gd name="connsiteY128" fmla="*/ 85350 h 89751"/>
                <a:gd name="connsiteX129" fmla="*/ 69215 w 89154"/>
                <a:gd name="connsiteY129" fmla="*/ 85350 h 89751"/>
                <a:gd name="connsiteX130" fmla="*/ 70357 w 89154"/>
                <a:gd name="connsiteY130" fmla="*/ 85921 h 89751"/>
                <a:gd name="connsiteX131" fmla="*/ 70357 w 89154"/>
                <a:gd name="connsiteY131" fmla="*/ 86683 h 89751"/>
                <a:gd name="connsiteX132" fmla="*/ 71024 w 89154"/>
                <a:gd name="connsiteY132" fmla="*/ 88493 h 89751"/>
                <a:gd name="connsiteX133" fmla="*/ 71024 w 89154"/>
                <a:gd name="connsiteY133" fmla="*/ 88493 h 89751"/>
                <a:gd name="connsiteX134" fmla="*/ 87312 w 89154"/>
                <a:gd name="connsiteY134" fmla="*/ 17532 h 89751"/>
                <a:gd name="connsiteX135" fmla="*/ 85788 w 89154"/>
                <a:gd name="connsiteY135" fmla="*/ 18484 h 89751"/>
                <a:gd name="connsiteX136" fmla="*/ 88265 w 89154"/>
                <a:gd name="connsiteY136" fmla="*/ 15817 h 89751"/>
                <a:gd name="connsiteX137" fmla="*/ 89122 w 89154"/>
                <a:gd name="connsiteY137" fmla="*/ 14293 h 89751"/>
                <a:gd name="connsiteX138" fmla="*/ 89122 w 89154"/>
                <a:gd name="connsiteY138" fmla="*/ 13817 h 89751"/>
                <a:gd name="connsiteX139" fmla="*/ 89122 w 89154"/>
                <a:gd name="connsiteY139" fmla="*/ 13817 h 89751"/>
                <a:gd name="connsiteX140" fmla="*/ 85026 w 89154"/>
                <a:gd name="connsiteY140" fmla="*/ 13817 h 89751"/>
                <a:gd name="connsiteX141" fmla="*/ 83311 w 89154"/>
                <a:gd name="connsiteY141" fmla="*/ 15912 h 89751"/>
                <a:gd name="connsiteX142" fmla="*/ 82169 w 89154"/>
                <a:gd name="connsiteY142" fmla="*/ 15912 h 89751"/>
                <a:gd name="connsiteX143" fmla="*/ 81025 w 89154"/>
                <a:gd name="connsiteY143" fmla="*/ 14865 h 89751"/>
                <a:gd name="connsiteX144" fmla="*/ 81787 w 89154"/>
                <a:gd name="connsiteY144" fmla="*/ 13817 h 89751"/>
                <a:gd name="connsiteX145" fmla="*/ 81787 w 89154"/>
                <a:gd name="connsiteY145" fmla="*/ 12674 h 89751"/>
                <a:gd name="connsiteX146" fmla="*/ 79406 w 89154"/>
                <a:gd name="connsiteY146" fmla="*/ 12103 h 89751"/>
                <a:gd name="connsiteX147" fmla="*/ 77978 w 89154"/>
                <a:gd name="connsiteY147" fmla="*/ 13150 h 89751"/>
                <a:gd name="connsiteX148" fmla="*/ 77406 w 89154"/>
                <a:gd name="connsiteY148" fmla="*/ 13817 h 89751"/>
                <a:gd name="connsiteX149" fmla="*/ 77882 w 89154"/>
                <a:gd name="connsiteY149" fmla="*/ 10864 h 89751"/>
                <a:gd name="connsiteX150" fmla="*/ 78549 w 89154"/>
                <a:gd name="connsiteY150" fmla="*/ 10198 h 89751"/>
                <a:gd name="connsiteX151" fmla="*/ 78549 w 89154"/>
                <a:gd name="connsiteY151" fmla="*/ 9340 h 89751"/>
                <a:gd name="connsiteX152" fmla="*/ 77787 w 89154"/>
                <a:gd name="connsiteY152" fmla="*/ 9340 h 89751"/>
                <a:gd name="connsiteX153" fmla="*/ 75215 w 89154"/>
                <a:gd name="connsiteY153" fmla="*/ 10198 h 89751"/>
                <a:gd name="connsiteX154" fmla="*/ 75215 w 89154"/>
                <a:gd name="connsiteY154" fmla="*/ 12198 h 89751"/>
                <a:gd name="connsiteX155" fmla="*/ 74272 w 89154"/>
                <a:gd name="connsiteY155" fmla="*/ 12207 h 89751"/>
                <a:gd name="connsiteX156" fmla="*/ 74263 w 89154"/>
                <a:gd name="connsiteY156" fmla="*/ 12198 h 89751"/>
                <a:gd name="connsiteX157" fmla="*/ 74263 w 89154"/>
                <a:gd name="connsiteY157" fmla="*/ 12198 h 89751"/>
                <a:gd name="connsiteX158" fmla="*/ 74263 w 89154"/>
                <a:gd name="connsiteY158" fmla="*/ 9150 h 89751"/>
                <a:gd name="connsiteX159" fmla="*/ 72358 w 89154"/>
                <a:gd name="connsiteY159" fmla="*/ 7150 h 89751"/>
                <a:gd name="connsiteX160" fmla="*/ 70453 w 89154"/>
                <a:gd name="connsiteY160" fmla="*/ 6578 h 89751"/>
                <a:gd name="connsiteX161" fmla="*/ 70453 w 89154"/>
                <a:gd name="connsiteY161" fmla="*/ 7150 h 89751"/>
                <a:gd name="connsiteX162" fmla="*/ 71786 w 89154"/>
                <a:gd name="connsiteY162" fmla="*/ 9626 h 89751"/>
                <a:gd name="connsiteX163" fmla="*/ 71786 w 89154"/>
                <a:gd name="connsiteY163" fmla="*/ 11912 h 89751"/>
                <a:gd name="connsiteX164" fmla="*/ 70453 w 89154"/>
                <a:gd name="connsiteY164" fmla="*/ 11055 h 89751"/>
                <a:gd name="connsiteX165" fmla="*/ 70453 w 89154"/>
                <a:gd name="connsiteY165" fmla="*/ 9912 h 89751"/>
                <a:gd name="connsiteX166" fmla="*/ 70453 w 89154"/>
                <a:gd name="connsiteY166" fmla="*/ 9912 h 89751"/>
                <a:gd name="connsiteX167" fmla="*/ 69215 w 89154"/>
                <a:gd name="connsiteY167" fmla="*/ 9912 h 89751"/>
                <a:gd name="connsiteX168" fmla="*/ 68167 w 89154"/>
                <a:gd name="connsiteY168" fmla="*/ 10578 h 89751"/>
                <a:gd name="connsiteX169" fmla="*/ 68167 w 89154"/>
                <a:gd name="connsiteY169" fmla="*/ 7912 h 89751"/>
                <a:gd name="connsiteX170" fmla="*/ 65404 w 89154"/>
                <a:gd name="connsiteY170" fmla="*/ 3911 h 89751"/>
                <a:gd name="connsiteX171" fmla="*/ 64547 w 89154"/>
                <a:gd name="connsiteY171" fmla="*/ 3435 h 89751"/>
                <a:gd name="connsiteX172" fmla="*/ 62928 w 89154"/>
                <a:gd name="connsiteY172" fmla="*/ 4006 h 89751"/>
                <a:gd name="connsiteX173" fmla="*/ 62928 w 89154"/>
                <a:gd name="connsiteY173" fmla="*/ 5340 h 89751"/>
                <a:gd name="connsiteX174" fmla="*/ 62928 w 89154"/>
                <a:gd name="connsiteY174" fmla="*/ 7245 h 89751"/>
                <a:gd name="connsiteX175" fmla="*/ 61385 w 89154"/>
                <a:gd name="connsiteY175" fmla="*/ 8331 h 89751"/>
                <a:gd name="connsiteX176" fmla="*/ 61213 w 89154"/>
                <a:gd name="connsiteY176" fmla="*/ 8293 h 89751"/>
                <a:gd name="connsiteX177" fmla="*/ 59499 w 89154"/>
                <a:gd name="connsiteY177" fmla="*/ 6769 h 89751"/>
                <a:gd name="connsiteX178" fmla="*/ 59499 w 89154"/>
                <a:gd name="connsiteY178" fmla="*/ 5054 h 89751"/>
                <a:gd name="connsiteX179" fmla="*/ 57118 w 89154"/>
                <a:gd name="connsiteY179" fmla="*/ 4197 h 89751"/>
                <a:gd name="connsiteX180" fmla="*/ 57118 w 89154"/>
                <a:gd name="connsiteY180" fmla="*/ 4768 h 89751"/>
                <a:gd name="connsiteX181" fmla="*/ 57689 w 89154"/>
                <a:gd name="connsiteY181" fmla="*/ 6197 h 89751"/>
                <a:gd name="connsiteX182" fmla="*/ 57689 w 89154"/>
                <a:gd name="connsiteY182" fmla="*/ 7531 h 89751"/>
                <a:gd name="connsiteX183" fmla="*/ 56070 w 89154"/>
                <a:gd name="connsiteY183" fmla="*/ 7531 h 89751"/>
                <a:gd name="connsiteX184" fmla="*/ 55308 w 89154"/>
                <a:gd name="connsiteY184" fmla="*/ 6292 h 89751"/>
                <a:gd name="connsiteX185" fmla="*/ 55308 w 89154"/>
                <a:gd name="connsiteY185" fmla="*/ 3340 h 89751"/>
                <a:gd name="connsiteX186" fmla="*/ 55308 w 89154"/>
                <a:gd name="connsiteY186" fmla="*/ 1911 h 89751"/>
                <a:gd name="connsiteX187" fmla="*/ 53974 w 89154"/>
                <a:gd name="connsiteY187" fmla="*/ 482 h 89751"/>
                <a:gd name="connsiteX188" fmla="*/ 52450 w 89154"/>
                <a:gd name="connsiteY188" fmla="*/ 6 h 89751"/>
                <a:gd name="connsiteX189" fmla="*/ 51498 w 89154"/>
                <a:gd name="connsiteY189" fmla="*/ 6 h 89751"/>
                <a:gd name="connsiteX190" fmla="*/ 51498 w 89154"/>
                <a:gd name="connsiteY190" fmla="*/ 863 h 89751"/>
                <a:gd name="connsiteX191" fmla="*/ 52260 w 89154"/>
                <a:gd name="connsiteY191" fmla="*/ 3149 h 89751"/>
                <a:gd name="connsiteX192" fmla="*/ 51498 w 89154"/>
                <a:gd name="connsiteY192" fmla="*/ 3720 h 89751"/>
                <a:gd name="connsiteX193" fmla="*/ 50545 w 89154"/>
                <a:gd name="connsiteY193" fmla="*/ 3720 h 89751"/>
                <a:gd name="connsiteX194" fmla="*/ 49783 w 89154"/>
                <a:gd name="connsiteY194" fmla="*/ 2292 h 89751"/>
                <a:gd name="connsiteX195" fmla="*/ 49307 w 89154"/>
                <a:gd name="connsiteY195" fmla="*/ 863 h 89751"/>
                <a:gd name="connsiteX196" fmla="*/ 47212 w 89154"/>
                <a:gd name="connsiteY196" fmla="*/ 6 h 89751"/>
                <a:gd name="connsiteX197" fmla="*/ 46545 w 89154"/>
                <a:gd name="connsiteY197" fmla="*/ 768 h 89751"/>
                <a:gd name="connsiteX198" fmla="*/ 47116 w 89154"/>
                <a:gd name="connsiteY198" fmla="*/ 1911 h 89751"/>
                <a:gd name="connsiteX199" fmla="*/ 48736 w 89154"/>
                <a:gd name="connsiteY199" fmla="*/ 5530 h 89751"/>
                <a:gd name="connsiteX200" fmla="*/ 47974 w 89154"/>
                <a:gd name="connsiteY200" fmla="*/ 6292 h 89751"/>
                <a:gd name="connsiteX201" fmla="*/ 46926 w 89154"/>
                <a:gd name="connsiteY201" fmla="*/ 5816 h 89751"/>
                <a:gd name="connsiteX202" fmla="*/ 46926 w 89154"/>
                <a:gd name="connsiteY202" fmla="*/ 5054 h 89751"/>
                <a:gd name="connsiteX203" fmla="*/ 46926 w 89154"/>
                <a:gd name="connsiteY203" fmla="*/ 3720 h 89751"/>
                <a:gd name="connsiteX204" fmla="*/ 45783 w 89154"/>
                <a:gd name="connsiteY204" fmla="*/ 2292 h 89751"/>
                <a:gd name="connsiteX205" fmla="*/ 43592 w 89154"/>
                <a:gd name="connsiteY205" fmla="*/ 2292 h 89751"/>
                <a:gd name="connsiteX206" fmla="*/ 43592 w 89154"/>
                <a:gd name="connsiteY206" fmla="*/ 3530 h 89751"/>
                <a:gd name="connsiteX207" fmla="*/ 44069 w 89154"/>
                <a:gd name="connsiteY207" fmla="*/ 4673 h 89751"/>
                <a:gd name="connsiteX208" fmla="*/ 44069 w 89154"/>
                <a:gd name="connsiteY208" fmla="*/ 5245 h 89751"/>
                <a:gd name="connsiteX209" fmla="*/ 44069 w 89154"/>
                <a:gd name="connsiteY209" fmla="*/ 5245 h 89751"/>
                <a:gd name="connsiteX210" fmla="*/ 41782 w 89154"/>
                <a:gd name="connsiteY210" fmla="*/ 4197 h 89751"/>
                <a:gd name="connsiteX211" fmla="*/ 41782 w 89154"/>
                <a:gd name="connsiteY211" fmla="*/ 2578 h 89751"/>
                <a:gd name="connsiteX212" fmla="*/ 41782 w 89154"/>
                <a:gd name="connsiteY212" fmla="*/ 1053 h 89751"/>
                <a:gd name="connsiteX213" fmla="*/ 41782 w 89154"/>
                <a:gd name="connsiteY213" fmla="*/ 577 h 89751"/>
                <a:gd name="connsiteX214" fmla="*/ 40354 w 89154"/>
                <a:gd name="connsiteY214" fmla="*/ 577 h 89751"/>
                <a:gd name="connsiteX215" fmla="*/ 39401 w 89154"/>
                <a:gd name="connsiteY215" fmla="*/ 577 h 89751"/>
                <a:gd name="connsiteX216" fmla="*/ 38925 w 89154"/>
                <a:gd name="connsiteY216" fmla="*/ 2292 h 89751"/>
                <a:gd name="connsiteX217" fmla="*/ 40163 w 89154"/>
                <a:gd name="connsiteY217" fmla="*/ 4387 h 89751"/>
                <a:gd name="connsiteX218" fmla="*/ 40163 w 89154"/>
                <a:gd name="connsiteY218" fmla="*/ 5245 h 89751"/>
                <a:gd name="connsiteX219" fmla="*/ 38544 w 89154"/>
                <a:gd name="connsiteY219" fmla="*/ 4673 h 89751"/>
                <a:gd name="connsiteX220" fmla="*/ 37972 w 89154"/>
                <a:gd name="connsiteY220" fmla="*/ 3625 h 89751"/>
                <a:gd name="connsiteX221" fmla="*/ 37972 w 89154"/>
                <a:gd name="connsiteY221" fmla="*/ 2863 h 89751"/>
                <a:gd name="connsiteX222" fmla="*/ 38639 w 89154"/>
                <a:gd name="connsiteY222" fmla="*/ 3244 h 89751"/>
                <a:gd name="connsiteX223" fmla="*/ 37020 w 89154"/>
                <a:gd name="connsiteY223" fmla="*/ 3244 h 89751"/>
                <a:gd name="connsiteX224" fmla="*/ 37020 w 89154"/>
                <a:gd name="connsiteY224" fmla="*/ 4578 h 89751"/>
                <a:gd name="connsiteX225" fmla="*/ 35972 w 89154"/>
                <a:gd name="connsiteY225" fmla="*/ 4578 h 89751"/>
                <a:gd name="connsiteX226" fmla="*/ 34829 w 89154"/>
                <a:gd name="connsiteY226" fmla="*/ 3911 h 89751"/>
                <a:gd name="connsiteX227" fmla="*/ 34829 w 89154"/>
                <a:gd name="connsiteY227" fmla="*/ 3244 h 89751"/>
                <a:gd name="connsiteX228" fmla="*/ 34162 w 89154"/>
                <a:gd name="connsiteY228" fmla="*/ 1435 h 89751"/>
                <a:gd name="connsiteX229" fmla="*/ 31972 w 89154"/>
                <a:gd name="connsiteY229" fmla="*/ -89 h 89751"/>
                <a:gd name="connsiteX230" fmla="*/ 30448 w 89154"/>
                <a:gd name="connsiteY230" fmla="*/ -89 h 89751"/>
                <a:gd name="connsiteX231" fmla="*/ 30448 w 89154"/>
                <a:gd name="connsiteY231" fmla="*/ -89 h 89751"/>
                <a:gd name="connsiteX232" fmla="*/ 31400 w 89154"/>
                <a:gd name="connsiteY232" fmla="*/ 2292 h 89751"/>
                <a:gd name="connsiteX233" fmla="*/ 32067 w 89154"/>
                <a:gd name="connsiteY233" fmla="*/ 3435 h 89751"/>
                <a:gd name="connsiteX234" fmla="*/ 31495 w 89154"/>
                <a:gd name="connsiteY234" fmla="*/ 3911 h 89751"/>
                <a:gd name="connsiteX235" fmla="*/ 30448 w 89154"/>
                <a:gd name="connsiteY235" fmla="*/ 3435 h 89751"/>
                <a:gd name="connsiteX236" fmla="*/ 29495 w 89154"/>
                <a:gd name="connsiteY236" fmla="*/ 2863 h 89751"/>
                <a:gd name="connsiteX237" fmla="*/ 28352 w 89154"/>
                <a:gd name="connsiteY237" fmla="*/ 2863 h 89751"/>
                <a:gd name="connsiteX238" fmla="*/ 27781 w 89154"/>
                <a:gd name="connsiteY238" fmla="*/ 3435 h 89751"/>
                <a:gd name="connsiteX239" fmla="*/ 26447 w 89154"/>
                <a:gd name="connsiteY239" fmla="*/ 3435 h 89751"/>
                <a:gd name="connsiteX240" fmla="*/ 25590 w 89154"/>
                <a:gd name="connsiteY240" fmla="*/ 2768 h 89751"/>
                <a:gd name="connsiteX241" fmla="*/ 25590 w 89154"/>
                <a:gd name="connsiteY241" fmla="*/ 2101 h 89751"/>
                <a:gd name="connsiteX242" fmla="*/ 26066 w 89154"/>
                <a:gd name="connsiteY242" fmla="*/ 1435 h 89751"/>
                <a:gd name="connsiteX243" fmla="*/ 26066 w 89154"/>
                <a:gd name="connsiteY243" fmla="*/ 1435 h 89751"/>
                <a:gd name="connsiteX244" fmla="*/ 26066 w 89154"/>
                <a:gd name="connsiteY244" fmla="*/ 768 h 89751"/>
                <a:gd name="connsiteX245" fmla="*/ 23780 w 89154"/>
                <a:gd name="connsiteY245" fmla="*/ 768 h 89751"/>
                <a:gd name="connsiteX246" fmla="*/ 22828 w 89154"/>
                <a:gd name="connsiteY246" fmla="*/ 2197 h 89751"/>
                <a:gd name="connsiteX247" fmla="*/ 22828 w 89154"/>
                <a:gd name="connsiteY247" fmla="*/ 3054 h 89751"/>
                <a:gd name="connsiteX248" fmla="*/ 21494 w 89154"/>
                <a:gd name="connsiteY248" fmla="*/ 3625 h 89751"/>
                <a:gd name="connsiteX249" fmla="*/ 21494 w 89154"/>
                <a:gd name="connsiteY249" fmla="*/ 3625 h 89751"/>
                <a:gd name="connsiteX250" fmla="*/ 20732 w 89154"/>
                <a:gd name="connsiteY250" fmla="*/ 2197 h 89751"/>
                <a:gd name="connsiteX251" fmla="*/ 21590 w 89154"/>
                <a:gd name="connsiteY251" fmla="*/ 1053 h 89751"/>
                <a:gd name="connsiteX252" fmla="*/ 21961 w 89154"/>
                <a:gd name="connsiteY252" fmla="*/ 187 h 89751"/>
                <a:gd name="connsiteX253" fmla="*/ 21590 w 89154"/>
                <a:gd name="connsiteY253" fmla="*/ -185 h 89751"/>
                <a:gd name="connsiteX254" fmla="*/ 19875 w 89154"/>
                <a:gd name="connsiteY254" fmla="*/ -185 h 89751"/>
                <a:gd name="connsiteX255" fmla="*/ 19399 w 89154"/>
                <a:gd name="connsiteY255" fmla="*/ 482 h 89751"/>
                <a:gd name="connsiteX256" fmla="*/ 20637 w 89154"/>
                <a:gd name="connsiteY256" fmla="*/ 6673 h 89751"/>
                <a:gd name="connsiteX257" fmla="*/ 539 w 89154"/>
                <a:gd name="connsiteY257" fmla="*/ 63347 h 8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9154" h="89751">
                  <a:moveTo>
                    <a:pt x="539" y="63347"/>
                  </a:moveTo>
                  <a:cubicBezTo>
                    <a:pt x="539" y="63347"/>
                    <a:pt x="539" y="63347"/>
                    <a:pt x="539" y="63347"/>
                  </a:cubicBezTo>
                  <a:lnTo>
                    <a:pt x="-32" y="64300"/>
                  </a:lnTo>
                  <a:cubicBezTo>
                    <a:pt x="-32" y="64300"/>
                    <a:pt x="-32" y="64776"/>
                    <a:pt x="-32" y="64966"/>
                  </a:cubicBezTo>
                  <a:cubicBezTo>
                    <a:pt x="-32" y="65157"/>
                    <a:pt x="1492" y="64966"/>
                    <a:pt x="2254" y="64966"/>
                  </a:cubicBezTo>
                  <a:cubicBezTo>
                    <a:pt x="2835" y="64728"/>
                    <a:pt x="3216" y="64166"/>
                    <a:pt x="3206" y="63537"/>
                  </a:cubicBezTo>
                  <a:cubicBezTo>
                    <a:pt x="3206" y="63537"/>
                    <a:pt x="3206" y="62966"/>
                    <a:pt x="3206" y="62680"/>
                  </a:cubicBezTo>
                  <a:cubicBezTo>
                    <a:pt x="3206" y="62395"/>
                    <a:pt x="4445" y="62680"/>
                    <a:pt x="4540" y="62109"/>
                  </a:cubicBezTo>
                  <a:lnTo>
                    <a:pt x="4540" y="62109"/>
                  </a:lnTo>
                  <a:cubicBezTo>
                    <a:pt x="4540" y="63157"/>
                    <a:pt x="5207" y="63061"/>
                    <a:pt x="5397" y="63537"/>
                  </a:cubicBezTo>
                  <a:cubicBezTo>
                    <a:pt x="5587" y="64014"/>
                    <a:pt x="4921" y="64300"/>
                    <a:pt x="4540" y="64681"/>
                  </a:cubicBezTo>
                  <a:cubicBezTo>
                    <a:pt x="4159" y="65062"/>
                    <a:pt x="3968" y="65633"/>
                    <a:pt x="4540" y="66014"/>
                  </a:cubicBezTo>
                  <a:cubicBezTo>
                    <a:pt x="5045" y="66300"/>
                    <a:pt x="5654" y="66300"/>
                    <a:pt x="6159" y="66014"/>
                  </a:cubicBezTo>
                  <a:cubicBezTo>
                    <a:pt x="6159" y="66014"/>
                    <a:pt x="6635" y="65347"/>
                    <a:pt x="6921" y="65062"/>
                  </a:cubicBezTo>
                  <a:cubicBezTo>
                    <a:pt x="7464" y="64814"/>
                    <a:pt x="8093" y="64814"/>
                    <a:pt x="8636" y="65062"/>
                  </a:cubicBezTo>
                  <a:cubicBezTo>
                    <a:pt x="9397" y="65538"/>
                    <a:pt x="8636" y="66014"/>
                    <a:pt x="8636" y="66395"/>
                  </a:cubicBezTo>
                  <a:lnTo>
                    <a:pt x="6826" y="67443"/>
                  </a:lnTo>
                  <a:cubicBezTo>
                    <a:pt x="6540" y="67586"/>
                    <a:pt x="6302" y="67824"/>
                    <a:pt x="6159" y="68110"/>
                  </a:cubicBezTo>
                  <a:cubicBezTo>
                    <a:pt x="6159" y="68110"/>
                    <a:pt x="6159" y="68776"/>
                    <a:pt x="6826" y="68967"/>
                  </a:cubicBezTo>
                  <a:cubicBezTo>
                    <a:pt x="7350" y="69157"/>
                    <a:pt x="7921" y="69157"/>
                    <a:pt x="8445" y="68967"/>
                  </a:cubicBezTo>
                  <a:cubicBezTo>
                    <a:pt x="9007" y="68748"/>
                    <a:pt x="9493" y="68386"/>
                    <a:pt x="9874" y="67919"/>
                  </a:cubicBezTo>
                  <a:cubicBezTo>
                    <a:pt x="10302" y="67252"/>
                    <a:pt x="11112" y="66947"/>
                    <a:pt x="11874" y="67157"/>
                  </a:cubicBezTo>
                  <a:cubicBezTo>
                    <a:pt x="12636" y="67157"/>
                    <a:pt x="13112" y="67919"/>
                    <a:pt x="12922" y="68300"/>
                  </a:cubicBezTo>
                  <a:cubicBezTo>
                    <a:pt x="12731" y="68681"/>
                    <a:pt x="12350" y="68872"/>
                    <a:pt x="11779" y="69062"/>
                  </a:cubicBezTo>
                  <a:cubicBezTo>
                    <a:pt x="11207" y="69253"/>
                    <a:pt x="9874" y="69062"/>
                    <a:pt x="10064" y="70110"/>
                  </a:cubicBezTo>
                  <a:cubicBezTo>
                    <a:pt x="10255" y="71158"/>
                    <a:pt x="11207" y="71062"/>
                    <a:pt x="11969" y="71158"/>
                  </a:cubicBezTo>
                  <a:cubicBezTo>
                    <a:pt x="12674" y="71224"/>
                    <a:pt x="13379" y="71062"/>
                    <a:pt x="13970" y="70681"/>
                  </a:cubicBezTo>
                  <a:lnTo>
                    <a:pt x="15398" y="69824"/>
                  </a:lnTo>
                  <a:cubicBezTo>
                    <a:pt x="15751" y="69624"/>
                    <a:pt x="16189" y="69624"/>
                    <a:pt x="16541" y="69824"/>
                  </a:cubicBezTo>
                  <a:cubicBezTo>
                    <a:pt x="16541" y="70681"/>
                    <a:pt x="16541" y="71443"/>
                    <a:pt x="14922" y="71729"/>
                  </a:cubicBezTo>
                  <a:cubicBezTo>
                    <a:pt x="13303" y="72015"/>
                    <a:pt x="14065" y="71729"/>
                    <a:pt x="13779" y="71729"/>
                  </a:cubicBezTo>
                  <a:cubicBezTo>
                    <a:pt x="13493" y="71729"/>
                    <a:pt x="13779" y="72396"/>
                    <a:pt x="13779" y="72586"/>
                  </a:cubicBezTo>
                  <a:lnTo>
                    <a:pt x="14350" y="72586"/>
                  </a:lnTo>
                  <a:cubicBezTo>
                    <a:pt x="15322" y="72786"/>
                    <a:pt x="16341" y="72539"/>
                    <a:pt x="17113" y="71920"/>
                  </a:cubicBezTo>
                  <a:cubicBezTo>
                    <a:pt x="17589" y="71920"/>
                    <a:pt x="17779" y="70967"/>
                    <a:pt x="18732" y="70967"/>
                  </a:cubicBezTo>
                  <a:cubicBezTo>
                    <a:pt x="19684" y="70967"/>
                    <a:pt x="17779" y="73348"/>
                    <a:pt x="15874" y="73634"/>
                  </a:cubicBezTo>
                  <a:cubicBezTo>
                    <a:pt x="15303" y="73587"/>
                    <a:pt x="14732" y="73587"/>
                    <a:pt x="14160" y="73634"/>
                  </a:cubicBezTo>
                  <a:cubicBezTo>
                    <a:pt x="13874" y="73863"/>
                    <a:pt x="13817" y="74282"/>
                    <a:pt x="14046" y="74568"/>
                  </a:cubicBezTo>
                  <a:cubicBezTo>
                    <a:pt x="14084" y="74615"/>
                    <a:pt x="14122" y="74653"/>
                    <a:pt x="14160" y="74682"/>
                  </a:cubicBezTo>
                  <a:cubicBezTo>
                    <a:pt x="14608" y="75015"/>
                    <a:pt x="15131" y="75244"/>
                    <a:pt x="15684" y="75349"/>
                  </a:cubicBezTo>
                  <a:cubicBezTo>
                    <a:pt x="17017" y="75796"/>
                    <a:pt x="18446" y="75796"/>
                    <a:pt x="19780" y="75349"/>
                  </a:cubicBezTo>
                  <a:cubicBezTo>
                    <a:pt x="20637" y="74777"/>
                    <a:pt x="20828" y="73920"/>
                    <a:pt x="21494" y="73253"/>
                  </a:cubicBezTo>
                  <a:cubicBezTo>
                    <a:pt x="21742" y="72929"/>
                    <a:pt x="22132" y="72758"/>
                    <a:pt x="22542" y="72777"/>
                  </a:cubicBezTo>
                  <a:cubicBezTo>
                    <a:pt x="23304" y="72777"/>
                    <a:pt x="23875" y="73539"/>
                    <a:pt x="23780" y="73920"/>
                  </a:cubicBezTo>
                  <a:cubicBezTo>
                    <a:pt x="23685" y="74301"/>
                    <a:pt x="23780" y="74587"/>
                    <a:pt x="22923" y="74872"/>
                  </a:cubicBezTo>
                  <a:cubicBezTo>
                    <a:pt x="22580" y="75120"/>
                    <a:pt x="22504" y="75596"/>
                    <a:pt x="22752" y="75939"/>
                  </a:cubicBezTo>
                  <a:cubicBezTo>
                    <a:pt x="22799" y="76006"/>
                    <a:pt x="22856" y="76063"/>
                    <a:pt x="22923" y="76111"/>
                  </a:cubicBezTo>
                  <a:cubicBezTo>
                    <a:pt x="23609" y="76615"/>
                    <a:pt x="24476" y="76787"/>
                    <a:pt x="25304" y="76587"/>
                  </a:cubicBezTo>
                  <a:cubicBezTo>
                    <a:pt x="25876" y="76444"/>
                    <a:pt x="26381" y="76111"/>
                    <a:pt x="26733" y="75634"/>
                  </a:cubicBezTo>
                  <a:lnTo>
                    <a:pt x="27209" y="74968"/>
                  </a:lnTo>
                  <a:cubicBezTo>
                    <a:pt x="27809" y="75930"/>
                    <a:pt x="27600" y="77187"/>
                    <a:pt x="26733" y="77920"/>
                  </a:cubicBezTo>
                  <a:cubicBezTo>
                    <a:pt x="26733" y="77920"/>
                    <a:pt x="26733" y="77920"/>
                    <a:pt x="26161" y="78587"/>
                  </a:cubicBezTo>
                  <a:cubicBezTo>
                    <a:pt x="25590" y="79254"/>
                    <a:pt x="26161" y="79159"/>
                    <a:pt x="26161" y="79444"/>
                  </a:cubicBezTo>
                  <a:lnTo>
                    <a:pt x="26828" y="79444"/>
                  </a:lnTo>
                  <a:cubicBezTo>
                    <a:pt x="27762" y="79740"/>
                    <a:pt x="28781" y="79444"/>
                    <a:pt x="29400" y="78682"/>
                  </a:cubicBezTo>
                  <a:cubicBezTo>
                    <a:pt x="29495" y="78016"/>
                    <a:pt x="29495" y="77349"/>
                    <a:pt x="29400" y="76682"/>
                  </a:cubicBezTo>
                  <a:cubicBezTo>
                    <a:pt x="29610" y="76444"/>
                    <a:pt x="29971" y="76425"/>
                    <a:pt x="30210" y="76634"/>
                  </a:cubicBezTo>
                  <a:cubicBezTo>
                    <a:pt x="30229" y="76644"/>
                    <a:pt x="30238" y="76663"/>
                    <a:pt x="30257" y="76682"/>
                  </a:cubicBezTo>
                  <a:cubicBezTo>
                    <a:pt x="30257" y="76682"/>
                    <a:pt x="30257" y="76682"/>
                    <a:pt x="30257" y="76682"/>
                  </a:cubicBezTo>
                  <a:cubicBezTo>
                    <a:pt x="30257" y="76682"/>
                    <a:pt x="30257" y="78682"/>
                    <a:pt x="30257" y="79730"/>
                  </a:cubicBezTo>
                  <a:cubicBezTo>
                    <a:pt x="30667" y="80549"/>
                    <a:pt x="31286" y="81245"/>
                    <a:pt x="32067" y="81730"/>
                  </a:cubicBezTo>
                  <a:cubicBezTo>
                    <a:pt x="32638" y="81730"/>
                    <a:pt x="33686" y="82587"/>
                    <a:pt x="34067" y="82302"/>
                  </a:cubicBezTo>
                  <a:lnTo>
                    <a:pt x="34067" y="81826"/>
                  </a:lnTo>
                  <a:cubicBezTo>
                    <a:pt x="34067" y="80968"/>
                    <a:pt x="33020" y="80111"/>
                    <a:pt x="32638" y="79254"/>
                  </a:cubicBezTo>
                  <a:cubicBezTo>
                    <a:pt x="32257" y="78397"/>
                    <a:pt x="32162" y="77539"/>
                    <a:pt x="32638" y="76968"/>
                  </a:cubicBezTo>
                  <a:cubicBezTo>
                    <a:pt x="33239" y="76977"/>
                    <a:pt x="33772" y="77358"/>
                    <a:pt x="33972" y="77920"/>
                  </a:cubicBezTo>
                  <a:cubicBezTo>
                    <a:pt x="33972" y="77920"/>
                    <a:pt x="33972" y="78682"/>
                    <a:pt x="33972" y="79063"/>
                  </a:cubicBezTo>
                  <a:lnTo>
                    <a:pt x="33972" y="79063"/>
                  </a:lnTo>
                  <a:cubicBezTo>
                    <a:pt x="34296" y="79406"/>
                    <a:pt x="34839" y="79416"/>
                    <a:pt x="35182" y="79092"/>
                  </a:cubicBezTo>
                  <a:cubicBezTo>
                    <a:pt x="35191" y="79082"/>
                    <a:pt x="35201" y="79073"/>
                    <a:pt x="35210" y="79063"/>
                  </a:cubicBezTo>
                  <a:cubicBezTo>
                    <a:pt x="35296" y="78654"/>
                    <a:pt x="35706" y="78387"/>
                    <a:pt x="36115" y="78482"/>
                  </a:cubicBezTo>
                  <a:cubicBezTo>
                    <a:pt x="36134" y="78482"/>
                    <a:pt x="36144" y="78492"/>
                    <a:pt x="36163" y="78492"/>
                  </a:cubicBezTo>
                  <a:cubicBezTo>
                    <a:pt x="36925" y="79444"/>
                    <a:pt x="36163" y="80206"/>
                    <a:pt x="36163" y="81064"/>
                  </a:cubicBezTo>
                  <a:cubicBezTo>
                    <a:pt x="36325" y="82807"/>
                    <a:pt x="37363" y="84359"/>
                    <a:pt x="38925" y="85159"/>
                  </a:cubicBezTo>
                  <a:lnTo>
                    <a:pt x="39782" y="85159"/>
                  </a:lnTo>
                  <a:cubicBezTo>
                    <a:pt x="40640" y="85159"/>
                    <a:pt x="41306" y="85159"/>
                    <a:pt x="41401" y="85159"/>
                  </a:cubicBezTo>
                  <a:cubicBezTo>
                    <a:pt x="41497" y="85159"/>
                    <a:pt x="41401" y="84302"/>
                    <a:pt x="41401" y="83826"/>
                  </a:cubicBezTo>
                  <a:cubicBezTo>
                    <a:pt x="41220" y="83207"/>
                    <a:pt x="41220" y="82540"/>
                    <a:pt x="41401" y="81921"/>
                  </a:cubicBezTo>
                  <a:cubicBezTo>
                    <a:pt x="41525" y="81197"/>
                    <a:pt x="42211" y="80711"/>
                    <a:pt x="42944" y="80835"/>
                  </a:cubicBezTo>
                  <a:cubicBezTo>
                    <a:pt x="43002" y="80845"/>
                    <a:pt x="43059" y="80854"/>
                    <a:pt x="43116" y="80873"/>
                  </a:cubicBezTo>
                  <a:cubicBezTo>
                    <a:pt x="43926" y="81016"/>
                    <a:pt x="44592" y="81606"/>
                    <a:pt x="44830" y="82397"/>
                  </a:cubicBezTo>
                  <a:cubicBezTo>
                    <a:pt x="44830" y="82969"/>
                    <a:pt x="44830" y="83540"/>
                    <a:pt x="44830" y="84112"/>
                  </a:cubicBezTo>
                  <a:cubicBezTo>
                    <a:pt x="44830" y="84683"/>
                    <a:pt x="46545" y="85350"/>
                    <a:pt x="47116" y="84969"/>
                  </a:cubicBezTo>
                  <a:cubicBezTo>
                    <a:pt x="47688" y="84588"/>
                    <a:pt x="47116" y="84969"/>
                    <a:pt x="47116" y="84493"/>
                  </a:cubicBezTo>
                  <a:cubicBezTo>
                    <a:pt x="47012" y="83959"/>
                    <a:pt x="46821" y="83445"/>
                    <a:pt x="46545" y="82969"/>
                  </a:cubicBezTo>
                  <a:cubicBezTo>
                    <a:pt x="46545" y="82492"/>
                    <a:pt x="46545" y="81921"/>
                    <a:pt x="46545" y="81635"/>
                  </a:cubicBezTo>
                  <a:cubicBezTo>
                    <a:pt x="47097" y="81406"/>
                    <a:pt x="47707" y="81406"/>
                    <a:pt x="48259" y="81635"/>
                  </a:cubicBezTo>
                  <a:cubicBezTo>
                    <a:pt x="48698" y="81892"/>
                    <a:pt x="48955" y="82369"/>
                    <a:pt x="48926" y="82873"/>
                  </a:cubicBezTo>
                  <a:lnTo>
                    <a:pt x="48926" y="85826"/>
                  </a:lnTo>
                  <a:cubicBezTo>
                    <a:pt x="48783" y="86293"/>
                    <a:pt x="48783" y="86788"/>
                    <a:pt x="48926" y="87255"/>
                  </a:cubicBezTo>
                  <a:cubicBezTo>
                    <a:pt x="49145" y="87903"/>
                    <a:pt x="49631" y="88417"/>
                    <a:pt x="50260" y="88684"/>
                  </a:cubicBezTo>
                  <a:cubicBezTo>
                    <a:pt x="50679" y="88979"/>
                    <a:pt x="51174" y="89150"/>
                    <a:pt x="51688" y="89160"/>
                  </a:cubicBezTo>
                  <a:cubicBezTo>
                    <a:pt x="51688" y="89160"/>
                    <a:pt x="52641" y="89160"/>
                    <a:pt x="52641" y="89160"/>
                  </a:cubicBezTo>
                  <a:cubicBezTo>
                    <a:pt x="52641" y="89160"/>
                    <a:pt x="52641" y="88684"/>
                    <a:pt x="52641" y="88398"/>
                  </a:cubicBezTo>
                  <a:cubicBezTo>
                    <a:pt x="52127" y="87750"/>
                    <a:pt x="51889" y="86931"/>
                    <a:pt x="51974" y="86112"/>
                  </a:cubicBezTo>
                  <a:cubicBezTo>
                    <a:pt x="51974" y="86112"/>
                    <a:pt x="51974" y="85445"/>
                    <a:pt x="52736" y="85540"/>
                  </a:cubicBezTo>
                  <a:lnTo>
                    <a:pt x="53594" y="85540"/>
                  </a:lnTo>
                  <a:cubicBezTo>
                    <a:pt x="54060" y="85912"/>
                    <a:pt x="54346" y="86464"/>
                    <a:pt x="54355" y="87064"/>
                  </a:cubicBezTo>
                  <a:cubicBezTo>
                    <a:pt x="54241" y="87531"/>
                    <a:pt x="54241" y="88026"/>
                    <a:pt x="54355" y="88493"/>
                  </a:cubicBezTo>
                  <a:cubicBezTo>
                    <a:pt x="54898" y="89065"/>
                    <a:pt x="55660" y="89379"/>
                    <a:pt x="56451" y="89350"/>
                  </a:cubicBezTo>
                  <a:cubicBezTo>
                    <a:pt x="57022" y="89350"/>
                    <a:pt x="57213" y="89350"/>
                    <a:pt x="57213" y="88588"/>
                  </a:cubicBezTo>
                  <a:cubicBezTo>
                    <a:pt x="57061" y="88169"/>
                    <a:pt x="56841" y="87779"/>
                    <a:pt x="56546" y="87445"/>
                  </a:cubicBezTo>
                  <a:cubicBezTo>
                    <a:pt x="55737" y="86388"/>
                    <a:pt x="55213" y="85140"/>
                    <a:pt x="55022" y="83826"/>
                  </a:cubicBezTo>
                  <a:cubicBezTo>
                    <a:pt x="55022" y="83826"/>
                    <a:pt x="55022" y="82969"/>
                    <a:pt x="55689" y="83064"/>
                  </a:cubicBezTo>
                  <a:cubicBezTo>
                    <a:pt x="56098" y="83045"/>
                    <a:pt x="56489" y="83216"/>
                    <a:pt x="56737" y="83540"/>
                  </a:cubicBezTo>
                  <a:cubicBezTo>
                    <a:pt x="56803" y="83788"/>
                    <a:pt x="56803" y="84055"/>
                    <a:pt x="56737" y="84302"/>
                  </a:cubicBezTo>
                  <a:cubicBezTo>
                    <a:pt x="56699" y="84712"/>
                    <a:pt x="56699" y="85131"/>
                    <a:pt x="56737" y="85540"/>
                  </a:cubicBezTo>
                  <a:cubicBezTo>
                    <a:pt x="56937" y="86159"/>
                    <a:pt x="57337" y="86702"/>
                    <a:pt x="57880" y="87064"/>
                  </a:cubicBezTo>
                  <a:cubicBezTo>
                    <a:pt x="58546" y="87064"/>
                    <a:pt x="59690" y="87731"/>
                    <a:pt x="60070" y="87064"/>
                  </a:cubicBezTo>
                  <a:cubicBezTo>
                    <a:pt x="60451" y="86398"/>
                    <a:pt x="60070" y="86207"/>
                    <a:pt x="60070" y="85826"/>
                  </a:cubicBezTo>
                  <a:cubicBezTo>
                    <a:pt x="59832" y="85483"/>
                    <a:pt x="59670" y="85093"/>
                    <a:pt x="59594" y="84683"/>
                  </a:cubicBezTo>
                  <a:cubicBezTo>
                    <a:pt x="59508" y="84502"/>
                    <a:pt x="59508" y="84293"/>
                    <a:pt x="59594" y="84112"/>
                  </a:cubicBezTo>
                  <a:lnTo>
                    <a:pt x="59594" y="84112"/>
                  </a:lnTo>
                  <a:cubicBezTo>
                    <a:pt x="60480" y="84150"/>
                    <a:pt x="61318" y="84569"/>
                    <a:pt x="61880" y="85254"/>
                  </a:cubicBezTo>
                  <a:cubicBezTo>
                    <a:pt x="62118" y="85731"/>
                    <a:pt x="62118" y="86302"/>
                    <a:pt x="61880" y="86779"/>
                  </a:cubicBezTo>
                  <a:cubicBezTo>
                    <a:pt x="61642" y="87293"/>
                    <a:pt x="61642" y="87883"/>
                    <a:pt x="61880" y="88398"/>
                  </a:cubicBezTo>
                  <a:cubicBezTo>
                    <a:pt x="61880" y="88398"/>
                    <a:pt x="61880" y="88398"/>
                    <a:pt x="61880" y="88398"/>
                  </a:cubicBezTo>
                  <a:cubicBezTo>
                    <a:pt x="62347" y="88541"/>
                    <a:pt x="62842" y="88541"/>
                    <a:pt x="63309" y="88398"/>
                  </a:cubicBezTo>
                  <a:lnTo>
                    <a:pt x="64261" y="88398"/>
                  </a:lnTo>
                  <a:cubicBezTo>
                    <a:pt x="65119" y="88398"/>
                    <a:pt x="65119" y="87350"/>
                    <a:pt x="64261" y="86683"/>
                  </a:cubicBezTo>
                  <a:cubicBezTo>
                    <a:pt x="63795" y="86017"/>
                    <a:pt x="63385" y="85312"/>
                    <a:pt x="63023" y="84588"/>
                  </a:cubicBezTo>
                  <a:cubicBezTo>
                    <a:pt x="62861" y="84255"/>
                    <a:pt x="62995" y="83855"/>
                    <a:pt x="63328" y="83693"/>
                  </a:cubicBezTo>
                  <a:cubicBezTo>
                    <a:pt x="63376" y="83664"/>
                    <a:pt x="63442" y="83645"/>
                    <a:pt x="63499" y="83635"/>
                  </a:cubicBezTo>
                  <a:cubicBezTo>
                    <a:pt x="64081" y="83664"/>
                    <a:pt x="64642" y="83864"/>
                    <a:pt x="65119" y="84207"/>
                  </a:cubicBezTo>
                  <a:cubicBezTo>
                    <a:pt x="65414" y="84521"/>
                    <a:pt x="65614" y="84921"/>
                    <a:pt x="65690" y="85350"/>
                  </a:cubicBezTo>
                  <a:cubicBezTo>
                    <a:pt x="65643" y="85569"/>
                    <a:pt x="65643" y="85797"/>
                    <a:pt x="65690" y="86017"/>
                  </a:cubicBezTo>
                  <a:cubicBezTo>
                    <a:pt x="65862" y="86360"/>
                    <a:pt x="66176" y="86607"/>
                    <a:pt x="66547" y="86683"/>
                  </a:cubicBezTo>
                  <a:cubicBezTo>
                    <a:pt x="67014" y="87083"/>
                    <a:pt x="67700" y="87083"/>
                    <a:pt x="68167" y="86683"/>
                  </a:cubicBezTo>
                  <a:cubicBezTo>
                    <a:pt x="68167" y="86683"/>
                    <a:pt x="68167" y="85826"/>
                    <a:pt x="68167" y="85350"/>
                  </a:cubicBezTo>
                  <a:lnTo>
                    <a:pt x="69215" y="85350"/>
                  </a:lnTo>
                  <a:cubicBezTo>
                    <a:pt x="69643" y="85426"/>
                    <a:pt x="70043" y="85626"/>
                    <a:pt x="70357" y="85921"/>
                  </a:cubicBezTo>
                  <a:cubicBezTo>
                    <a:pt x="70396" y="86179"/>
                    <a:pt x="70396" y="86426"/>
                    <a:pt x="70357" y="86683"/>
                  </a:cubicBezTo>
                  <a:cubicBezTo>
                    <a:pt x="70424" y="87331"/>
                    <a:pt x="70653" y="87960"/>
                    <a:pt x="71024" y="88493"/>
                  </a:cubicBezTo>
                  <a:lnTo>
                    <a:pt x="71024" y="88493"/>
                  </a:lnTo>
                  <a:cubicBezTo>
                    <a:pt x="74167" y="64204"/>
                    <a:pt x="75501" y="39058"/>
                    <a:pt x="87312" y="17532"/>
                  </a:cubicBezTo>
                  <a:cubicBezTo>
                    <a:pt x="87312" y="17532"/>
                    <a:pt x="86645" y="18484"/>
                    <a:pt x="85788" y="18484"/>
                  </a:cubicBezTo>
                  <a:cubicBezTo>
                    <a:pt x="84931" y="18484"/>
                    <a:pt x="86550" y="16198"/>
                    <a:pt x="88265" y="15817"/>
                  </a:cubicBezTo>
                  <a:lnTo>
                    <a:pt x="89122" y="14293"/>
                  </a:lnTo>
                  <a:lnTo>
                    <a:pt x="89122" y="13817"/>
                  </a:lnTo>
                  <a:lnTo>
                    <a:pt x="89122" y="13817"/>
                  </a:lnTo>
                  <a:cubicBezTo>
                    <a:pt x="87798" y="13322"/>
                    <a:pt x="86350" y="13322"/>
                    <a:pt x="85026" y="13817"/>
                  </a:cubicBezTo>
                  <a:cubicBezTo>
                    <a:pt x="84169" y="13817"/>
                    <a:pt x="83978" y="15151"/>
                    <a:pt x="83311" y="15912"/>
                  </a:cubicBezTo>
                  <a:cubicBezTo>
                    <a:pt x="82949" y="16103"/>
                    <a:pt x="82530" y="16103"/>
                    <a:pt x="82169" y="15912"/>
                  </a:cubicBezTo>
                  <a:cubicBezTo>
                    <a:pt x="81502" y="15912"/>
                    <a:pt x="80930" y="15246"/>
                    <a:pt x="81025" y="14865"/>
                  </a:cubicBezTo>
                  <a:cubicBezTo>
                    <a:pt x="81121" y="14484"/>
                    <a:pt x="81502" y="14198"/>
                    <a:pt x="81787" y="13817"/>
                  </a:cubicBezTo>
                  <a:cubicBezTo>
                    <a:pt x="82073" y="13436"/>
                    <a:pt x="82359" y="13055"/>
                    <a:pt x="81787" y="12674"/>
                  </a:cubicBezTo>
                  <a:cubicBezTo>
                    <a:pt x="81111" y="12160"/>
                    <a:pt x="80244" y="11950"/>
                    <a:pt x="79406" y="12103"/>
                  </a:cubicBezTo>
                  <a:cubicBezTo>
                    <a:pt x="78835" y="12293"/>
                    <a:pt x="78330" y="12655"/>
                    <a:pt x="77978" y="13150"/>
                  </a:cubicBezTo>
                  <a:lnTo>
                    <a:pt x="77406" y="13817"/>
                  </a:lnTo>
                  <a:cubicBezTo>
                    <a:pt x="76806" y="12855"/>
                    <a:pt x="77016" y="11598"/>
                    <a:pt x="77882" y="10864"/>
                  </a:cubicBezTo>
                  <a:cubicBezTo>
                    <a:pt x="78130" y="10664"/>
                    <a:pt x="78349" y="10445"/>
                    <a:pt x="78549" y="10198"/>
                  </a:cubicBezTo>
                  <a:cubicBezTo>
                    <a:pt x="78759" y="9950"/>
                    <a:pt x="78759" y="9588"/>
                    <a:pt x="78549" y="9340"/>
                  </a:cubicBezTo>
                  <a:lnTo>
                    <a:pt x="77787" y="9340"/>
                  </a:lnTo>
                  <a:cubicBezTo>
                    <a:pt x="76834" y="9112"/>
                    <a:pt x="75844" y="9445"/>
                    <a:pt x="75215" y="10198"/>
                  </a:cubicBezTo>
                  <a:cubicBezTo>
                    <a:pt x="75158" y="10864"/>
                    <a:pt x="75158" y="11531"/>
                    <a:pt x="75215" y="12198"/>
                  </a:cubicBezTo>
                  <a:cubicBezTo>
                    <a:pt x="74958" y="12464"/>
                    <a:pt x="74539" y="12464"/>
                    <a:pt x="74272" y="12207"/>
                  </a:cubicBezTo>
                  <a:cubicBezTo>
                    <a:pt x="74272" y="12207"/>
                    <a:pt x="74263" y="12198"/>
                    <a:pt x="74263" y="12198"/>
                  </a:cubicBezTo>
                  <a:cubicBezTo>
                    <a:pt x="74263" y="12198"/>
                    <a:pt x="74263" y="12198"/>
                    <a:pt x="74263" y="12198"/>
                  </a:cubicBezTo>
                  <a:cubicBezTo>
                    <a:pt x="74263" y="12198"/>
                    <a:pt x="74739" y="10198"/>
                    <a:pt x="74263" y="9150"/>
                  </a:cubicBezTo>
                  <a:cubicBezTo>
                    <a:pt x="73786" y="8102"/>
                    <a:pt x="73215" y="7816"/>
                    <a:pt x="72358" y="7150"/>
                  </a:cubicBezTo>
                  <a:cubicBezTo>
                    <a:pt x="71500" y="6483"/>
                    <a:pt x="70834" y="6292"/>
                    <a:pt x="70453" y="6578"/>
                  </a:cubicBezTo>
                  <a:cubicBezTo>
                    <a:pt x="70072" y="6864"/>
                    <a:pt x="70453" y="6578"/>
                    <a:pt x="70453" y="7150"/>
                  </a:cubicBezTo>
                  <a:cubicBezTo>
                    <a:pt x="70453" y="7721"/>
                    <a:pt x="71405" y="8769"/>
                    <a:pt x="71786" y="9626"/>
                  </a:cubicBezTo>
                  <a:cubicBezTo>
                    <a:pt x="72167" y="10483"/>
                    <a:pt x="72358" y="11341"/>
                    <a:pt x="71786" y="11912"/>
                  </a:cubicBezTo>
                  <a:cubicBezTo>
                    <a:pt x="71205" y="11922"/>
                    <a:pt x="70681" y="11588"/>
                    <a:pt x="70453" y="11055"/>
                  </a:cubicBezTo>
                  <a:cubicBezTo>
                    <a:pt x="70453" y="11055"/>
                    <a:pt x="70453" y="10293"/>
                    <a:pt x="70453" y="9912"/>
                  </a:cubicBezTo>
                  <a:lnTo>
                    <a:pt x="70453" y="9912"/>
                  </a:lnTo>
                  <a:cubicBezTo>
                    <a:pt x="70100" y="9607"/>
                    <a:pt x="69567" y="9607"/>
                    <a:pt x="69215" y="9912"/>
                  </a:cubicBezTo>
                  <a:cubicBezTo>
                    <a:pt x="69215" y="9912"/>
                    <a:pt x="69215" y="10674"/>
                    <a:pt x="68167" y="10578"/>
                  </a:cubicBezTo>
                  <a:cubicBezTo>
                    <a:pt x="67119" y="10483"/>
                    <a:pt x="68167" y="8769"/>
                    <a:pt x="68167" y="7912"/>
                  </a:cubicBezTo>
                  <a:cubicBezTo>
                    <a:pt x="68167" y="7054"/>
                    <a:pt x="67309" y="5054"/>
                    <a:pt x="65404" y="3911"/>
                  </a:cubicBezTo>
                  <a:cubicBezTo>
                    <a:pt x="65166" y="3673"/>
                    <a:pt x="64871" y="3511"/>
                    <a:pt x="64547" y="3435"/>
                  </a:cubicBezTo>
                  <a:cubicBezTo>
                    <a:pt x="63785" y="3435"/>
                    <a:pt x="63023" y="3435"/>
                    <a:pt x="62928" y="4006"/>
                  </a:cubicBezTo>
                  <a:cubicBezTo>
                    <a:pt x="62804" y="4445"/>
                    <a:pt x="62804" y="4902"/>
                    <a:pt x="62928" y="5340"/>
                  </a:cubicBezTo>
                  <a:cubicBezTo>
                    <a:pt x="63109" y="5959"/>
                    <a:pt x="63109" y="6626"/>
                    <a:pt x="62928" y="7245"/>
                  </a:cubicBezTo>
                  <a:cubicBezTo>
                    <a:pt x="62804" y="7969"/>
                    <a:pt x="62118" y="8454"/>
                    <a:pt x="61385" y="8331"/>
                  </a:cubicBezTo>
                  <a:cubicBezTo>
                    <a:pt x="61328" y="8321"/>
                    <a:pt x="61271" y="8312"/>
                    <a:pt x="61213" y="8293"/>
                  </a:cubicBezTo>
                  <a:cubicBezTo>
                    <a:pt x="60404" y="8150"/>
                    <a:pt x="59737" y="7559"/>
                    <a:pt x="59499" y="6769"/>
                  </a:cubicBezTo>
                  <a:cubicBezTo>
                    <a:pt x="59499" y="6197"/>
                    <a:pt x="59499" y="5626"/>
                    <a:pt x="59499" y="5054"/>
                  </a:cubicBezTo>
                  <a:cubicBezTo>
                    <a:pt x="58908" y="4368"/>
                    <a:pt x="58004" y="4045"/>
                    <a:pt x="57118" y="4197"/>
                  </a:cubicBezTo>
                  <a:cubicBezTo>
                    <a:pt x="57013" y="4378"/>
                    <a:pt x="57013" y="4587"/>
                    <a:pt x="57118" y="4768"/>
                  </a:cubicBezTo>
                  <a:cubicBezTo>
                    <a:pt x="57270" y="5264"/>
                    <a:pt x="57461" y="5740"/>
                    <a:pt x="57689" y="6197"/>
                  </a:cubicBezTo>
                  <a:cubicBezTo>
                    <a:pt x="57689" y="6769"/>
                    <a:pt x="57689" y="7245"/>
                    <a:pt x="57689" y="7531"/>
                  </a:cubicBezTo>
                  <a:cubicBezTo>
                    <a:pt x="57175" y="7759"/>
                    <a:pt x="56584" y="7759"/>
                    <a:pt x="56070" y="7531"/>
                  </a:cubicBezTo>
                  <a:cubicBezTo>
                    <a:pt x="55594" y="7302"/>
                    <a:pt x="55298" y="6816"/>
                    <a:pt x="55308" y="6292"/>
                  </a:cubicBezTo>
                  <a:lnTo>
                    <a:pt x="55308" y="3340"/>
                  </a:lnTo>
                  <a:cubicBezTo>
                    <a:pt x="55403" y="2863"/>
                    <a:pt x="55403" y="2387"/>
                    <a:pt x="55308" y="1911"/>
                  </a:cubicBezTo>
                  <a:cubicBezTo>
                    <a:pt x="55022" y="1301"/>
                    <a:pt x="54556" y="806"/>
                    <a:pt x="53974" y="482"/>
                  </a:cubicBezTo>
                  <a:lnTo>
                    <a:pt x="52450" y="6"/>
                  </a:lnTo>
                  <a:cubicBezTo>
                    <a:pt x="52450" y="6"/>
                    <a:pt x="51498" y="6"/>
                    <a:pt x="51498" y="6"/>
                  </a:cubicBezTo>
                  <a:cubicBezTo>
                    <a:pt x="51498" y="6"/>
                    <a:pt x="51498" y="577"/>
                    <a:pt x="51498" y="863"/>
                  </a:cubicBezTo>
                  <a:cubicBezTo>
                    <a:pt x="52050" y="1492"/>
                    <a:pt x="52317" y="2321"/>
                    <a:pt x="52260" y="3149"/>
                  </a:cubicBezTo>
                  <a:cubicBezTo>
                    <a:pt x="52174" y="3492"/>
                    <a:pt x="51850" y="3730"/>
                    <a:pt x="51498" y="3720"/>
                  </a:cubicBezTo>
                  <a:cubicBezTo>
                    <a:pt x="51184" y="3806"/>
                    <a:pt x="50860" y="3806"/>
                    <a:pt x="50545" y="3720"/>
                  </a:cubicBezTo>
                  <a:cubicBezTo>
                    <a:pt x="50098" y="3368"/>
                    <a:pt x="49822" y="2854"/>
                    <a:pt x="49783" y="2292"/>
                  </a:cubicBezTo>
                  <a:cubicBezTo>
                    <a:pt x="49755" y="1778"/>
                    <a:pt x="49593" y="1292"/>
                    <a:pt x="49307" y="863"/>
                  </a:cubicBezTo>
                  <a:cubicBezTo>
                    <a:pt x="48774" y="282"/>
                    <a:pt x="48002" y="-32"/>
                    <a:pt x="47212" y="6"/>
                  </a:cubicBezTo>
                  <a:cubicBezTo>
                    <a:pt x="46640" y="6"/>
                    <a:pt x="46450" y="6"/>
                    <a:pt x="46545" y="768"/>
                  </a:cubicBezTo>
                  <a:cubicBezTo>
                    <a:pt x="46621" y="1197"/>
                    <a:pt x="46821" y="1596"/>
                    <a:pt x="47116" y="1911"/>
                  </a:cubicBezTo>
                  <a:cubicBezTo>
                    <a:pt x="47907" y="2987"/>
                    <a:pt x="48460" y="4225"/>
                    <a:pt x="48736" y="5530"/>
                  </a:cubicBezTo>
                  <a:cubicBezTo>
                    <a:pt x="48736" y="5530"/>
                    <a:pt x="48736" y="6387"/>
                    <a:pt x="47974" y="6292"/>
                  </a:cubicBezTo>
                  <a:cubicBezTo>
                    <a:pt x="47583" y="6254"/>
                    <a:pt x="47212" y="6083"/>
                    <a:pt x="46926" y="5816"/>
                  </a:cubicBezTo>
                  <a:cubicBezTo>
                    <a:pt x="46907" y="5559"/>
                    <a:pt x="46907" y="5311"/>
                    <a:pt x="46926" y="5054"/>
                  </a:cubicBezTo>
                  <a:cubicBezTo>
                    <a:pt x="46964" y="4606"/>
                    <a:pt x="46964" y="4168"/>
                    <a:pt x="46926" y="3720"/>
                  </a:cubicBezTo>
                  <a:cubicBezTo>
                    <a:pt x="46697" y="3140"/>
                    <a:pt x="46297" y="2644"/>
                    <a:pt x="45783" y="2292"/>
                  </a:cubicBezTo>
                  <a:cubicBezTo>
                    <a:pt x="45088" y="1978"/>
                    <a:pt x="44288" y="1978"/>
                    <a:pt x="43592" y="2292"/>
                  </a:cubicBezTo>
                  <a:cubicBezTo>
                    <a:pt x="43592" y="2292"/>
                    <a:pt x="43592" y="3149"/>
                    <a:pt x="43592" y="3530"/>
                  </a:cubicBezTo>
                  <a:cubicBezTo>
                    <a:pt x="43868" y="3854"/>
                    <a:pt x="44030" y="4254"/>
                    <a:pt x="44069" y="4673"/>
                  </a:cubicBezTo>
                  <a:cubicBezTo>
                    <a:pt x="44154" y="4854"/>
                    <a:pt x="44154" y="5064"/>
                    <a:pt x="44069" y="5245"/>
                  </a:cubicBezTo>
                  <a:lnTo>
                    <a:pt x="44069" y="5245"/>
                  </a:lnTo>
                  <a:cubicBezTo>
                    <a:pt x="43202" y="5197"/>
                    <a:pt x="42383" y="4825"/>
                    <a:pt x="41782" y="4197"/>
                  </a:cubicBezTo>
                  <a:cubicBezTo>
                    <a:pt x="41554" y="3682"/>
                    <a:pt x="41554" y="3092"/>
                    <a:pt x="41782" y="2578"/>
                  </a:cubicBezTo>
                  <a:cubicBezTo>
                    <a:pt x="42021" y="2101"/>
                    <a:pt x="42021" y="1530"/>
                    <a:pt x="41782" y="1053"/>
                  </a:cubicBezTo>
                  <a:cubicBezTo>
                    <a:pt x="41821" y="901"/>
                    <a:pt x="41821" y="730"/>
                    <a:pt x="41782" y="577"/>
                  </a:cubicBezTo>
                  <a:cubicBezTo>
                    <a:pt x="41316" y="434"/>
                    <a:pt x="40820" y="434"/>
                    <a:pt x="40354" y="577"/>
                  </a:cubicBezTo>
                  <a:cubicBezTo>
                    <a:pt x="40039" y="482"/>
                    <a:pt x="39716" y="482"/>
                    <a:pt x="39401" y="577"/>
                  </a:cubicBezTo>
                  <a:cubicBezTo>
                    <a:pt x="38544" y="577"/>
                    <a:pt x="38544" y="1530"/>
                    <a:pt x="38925" y="2292"/>
                  </a:cubicBezTo>
                  <a:cubicBezTo>
                    <a:pt x="39430" y="2930"/>
                    <a:pt x="39839" y="3635"/>
                    <a:pt x="40163" y="4387"/>
                  </a:cubicBezTo>
                  <a:cubicBezTo>
                    <a:pt x="40373" y="4635"/>
                    <a:pt x="40373" y="4997"/>
                    <a:pt x="40163" y="5245"/>
                  </a:cubicBezTo>
                  <a:cubicBezTo>
                    <a:pt x="39563" y="5311"/>
                    <a:pt x="38973" y="5102"/>
                    <a:pt x="38544" y="4673"/>
                  </a:cubicBezTo>
                  <a:cubicBezTo>
                    <a:pt x="38268" y="4378"/>
                    <a:pt x="38068" y="4016"/>
                    <a:pt x="37972" y="3625"/>
                  </a:cubicBezTo>
                  <a:cubicBezTo>
                    <a:pt x="38020" y="3378"/>
                    <a:pt x="38020" y="3111"/>
                    <a:pt x="37972" y="2863"/>
                  </a:cubicBezTo>
                  <a:cubicBezTo>
                    <a:pt x="38163" y="3044"/>
                    <a:pt x="38392" y="3168"/>
                    <a:pt x="38639" y="3244"/>
                  </a:cubicBezTo>
                  <a:cubicBezTo>
                    <a:pt x="37972" y="3244"/>
                    <a:pt x="37115" y="3244"/>
                    <a:pt x="37020" y="3244"/>
                  </a:cubicBezTo>
                  <a:cubicBezTo>
                    <a:pt x="36925" y="3244"/>
                    <a:pt x="37020" y="4197"/>
                    <a:pt x="37020" y="4578"/>
                  </a:cubicBezTo>
                  <a:cubicBezTo>
                    <a:pt x="36687" y="4730"/>
                    <a:pt x="36306" y="4730"/>
                    <a:pt x="35972" y="4578"/>
                  </a:cubicBezTo>
                  <a:cubicBezTo>
                    <a:pt x="35534" y="4473"/>
                    <a:pt x="35134" y="4245"/>
                    <a:pt x="34829" y="3911"/>
                  </a:cubicBezTo>
                  <a:cubicBezTo>
                    <a:pt x="34829" y="3911"/>
                    <a:pt x="34829" y="3435"/>
                    <a:pt x="34829" y="3244"/>
                  </a:cubicBezTo>
                  <a:cubicBezTo>
                    <a:pt x="34763" y="2597"/>
                    <a:pt x="34534" y="1968"/>
                    <a:pt x="34162" y="1435"/>
                  </a:cubicBezTo>
                  <a:cubicBezTo>
                    <a:pt x="33639" y="682"/>
                    <a:pt x="32858" y="149"/>
                    <a:pt x="31972" y="-89"/>
                  </a:cubicBezTo>
                  <a:cubicBezTo>
                    <a:pt x="31486" y="-280"/>
                    <a:pt x="30933" y="-280"/>
                    <a:pt x="30448" y="-89"/>
                  </a:cubicBezTo>
                  <a:cubicBezTo>
                    <a:pt x="30448" y="-89"/>
                    <a:pt x="30448" y="-89"/>
                    <a:pt x="30448" y="-89"/>
                  </a:cubicBezTo>
                  <a:cubicBezTo>
                    <a:pt x="30448" y="-89"/>
                    <a:pt x="30448" y="1435"/>
                    <a:pt x="31400" y="2292"/>
                  </a:cubicBezTo>
                  <a:cubicBezTo>
                    <a:pt x="31762" y="2578"/>
                    <a:pt x="32000" y="2987"/>
                    <a:pt x="32067" y="3435"/>
                  </a:cubicBezTo>
                  <a:cubicBezTo>
                    <a:pt x="32067" y="3435"/>
                    <a:pt x="32067" y="3911"/>
                    <a:pt x="31495" y="3911"/>
                  </a:cubicBezTo>
                  <a:cubicBezTo>
                    <a:pt x="31095" y="3892"/>
                    <a:pt x="30724" y="3720"/>
                    <a:pt x="30448" y="3435"/>
                  </a:cubicBezTo>
                  <a:cubicBezTo>
                    <a:pt x="30162" y="3187"/>
                    <a:pt x="29848" y="2997"/>
                    <a:pt x="29495" y="2863"/>
                  </a:cubicBezTo>
                  <a:cubicBezTo>
                    <a:pt x="29133" y="2701"/>
                    <a:pt x="28714" y="2701"/>
                    <a:pt x="28352" y="2863"/>
                  </a:cubicBezTo>
                  <a:cubicBezTo>
                    <a:pt x="28352" y="2863"/>
                    <a:pt x="28352" y="2863"/>
                    <a:pt x="27781" y="3435"/>
                  </a:cubicBezTo>
                  <a:cubicBezTo>
                    <a:pt x="27371" y="3692"/>
                    <a:pt x="26857" y="3692"/>
                    <a:pt x="26447" y="3435"/>
                  </a:cubicBezTo>
                  <a:cubicBezTo>
                    <a:pt x="26057" y="3387"/>
                    <a:pt x="25733" y="3130"/>
                    <a:pt x="25590" y="2768"/>
                  </a:cubicBezTo>
                  <a:cubicBezTo>
                    <a:pt x="25485" y="2559"/>
                    <a:pt x="25485" y="2311"/>
                    <a:pt x="25590" y="2101"/>
                  </a:cubicBezTo>
                  <a:cubicBezTo>
                    <a:pt x="25799" y="1920"/>
                    <a:pt x="25962" y="1692"/>
                    <a:pt x="26066" y="1435"/>
                  </a:cubicBezTo>
                  <a:lnTo>
                    <a:pt x="26066" y="1435"/>
                  </a:lnTo>
                  <a:cubicBezTo>
                    <a:pt x="26066" y="1435"/>
                    <a:pt x="26066" y="863"/>
                    <a:pt x="26066" y="768"/>
                  </a:cubicBezTo>
                  <a:cubicBezTo>
                    <a:pt x="25352" y="377"/>
                    <a:pt x="24495" y="377"/>
                    <a:pt x="23780" y="768"/>
                  </a:cubicBezTo>
                  <a:cubicBezTo>
                    <a:pt x="23180" y="977"/>
                    <a:pt x="22790" y="1558"/>
                    <a:pt x="22828" y="2197"/>
                  </a:cubicBezTo>
                  <a:cubicBezTo>
                    <a:pt x="22828" y="2197"/>
                    <a:pt x="22828" y="2863"/>
                    <a:pt x="22828" y="3054"/>
                  </a:cubicBezTo>
                  <a:cubicBezTo>
                    <a:pt x="22828" y="3244"/>
                    <a:pt x="21590" y="3054"/>
                    <a:pt x="21494" y="3625"/>
                  </a:cubicBezTo>
                  <a:lnTo>
                    <a:pt x="21494" y="3625"/>
                  </a:lnTo>
                  <a:cubicBezTo>
                    <a:pt x="21494" y="2673"/>
                    <a:pt x="20923" y="2768"/>
                    <a:pt x="20732" y="2197"/>
                  </a:cubicBezTo>
                  <a:cubicBezTo>
                    <a:pt x="20542" y="1625"/>
                    <a:pt x="20732" y="1435"/>
                    <a:pt x="21590" y="1053"/>
                  </a:cubicBezTo>
                  <a:cubicBezTo>
                    <a:pt x="21932" y="920"/>
                    <a:pt x="22094" y="530"/>
                    <a:pt x="21961" y="187"/>
                  </a:cubicBezTo>
                  <a:cubicBezTo>
                    <a:pt x="21894" y="15"/>
                    <a:pt x="21761" y="-118"/>
                    <a:pt x="21590" y="-185"/>
                  </a:cubicBezTo>
                  <a:cubicBezTo>
                    <a:pt x="21056" y="-471"/>
                    <a:pt x="20408" y="-471"/>
                    <a:pt x="19875" y="-185"/>
                  </a:cubicBezTo>
                  <a:lnTo>
                    <a:pt x="19399" y="482"/>
                  </a:lnTo>
                  <a:cubicBezTo>
                    <a:pt x="19875" y="2578"/>
                    <a:pt x="20351" y="4673"/>
                    <a:pt x="20637" y="6673"/>
                  </a:cubicBezTo>
                  <a:cubicBezTo>
                    <a:pt x="22542" y="28771"/>
                    <a:pt x="11112" y="46393"/>
                    <a:pt x="539" y="6334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EAA227A6-39B4-A6CF-809B-E804F588D9AD}"/>
                </a:ext>
              </a:extLst>
            </p:cNvPr>
            <p:cNvSpPr/>
            <p:nvPr/>
          </p:nvSpPr>
          <p:spPr>
            <a:xfrm>
              <a:off x="5423366" y="2685358"/>
              <a:ext cx="110533" cy="101561"/>
            </a:xfrm>
            <a:custGeom>
              <a:avLst/>
              <a:gdLst>
                <a:gd name="connsiteX0" fmla="*/ 7566 w 110533"/>
                <a:gd name="connsiteY0" fmla="*/ 26582 h 101561"/>
                <a:gd name="connsiteX1" fmla="*/ 7566 w 110533"/>
                <a:gd name="connsiteY1" fmla="*/ 32011 h 101561"/>
                <a:gd name="connsiteX2" fmla="*/ 4232 w 110533"/>
                <a:gd name="connsiteY2" fmla="*/ 43822 h 101561"/>
                <a:gd name="connsiteX3" fmla="*/ 3470 w 110533"/>
                <a:gd name="connsiteY3" fmla="*/ 54014 h 101561"/>
                <a:gd name="connsiteX4" fmla="*/ 1184 w 110533"/>
                <a:gd name="connsiteY4" fmla="*/ 62395 h 101561"/>
                <a:gd name="connsiteX5" fmla="*/ 41 w 110533"/>
                <a:gd name="connsiteY5" fmla="*/ 74302 h 101561"/>
                <a:gd name="connsiteX6" fmla="*/ 41 w 110533"/>
                <a:gd name="connsiteY6" fmla="*/ 74873 h 101561"/>
                <a:gd name="connsiteX7" fmla="*/ 2232 w 110533"/>
                <a:gd name="connsiteY7" fmla="*/ 76493 h 101561"/>
                <a:gd name="connsiteX8" fmla="*/ 3756 w 110533"/>
                <a:gd name="connsiteY8" fmla="*/ 76493 h 101561"/>
                <a:gd name="connsiteX9" fmla="*/ 3756 w 110533"/>
                <a:gd name="connsiteY9" fmla="*/ 76493 h 101561"/>
                <a:gd name="connsiteX10" fmla="*/ 2898 w 110533"/>
                <a:gd name="connsiteY10" fmla="*/ 74016 h 101561"/>
                <a:gd name="connsiteX11" fmla="*/ 2232 w 110533"/>
                <a:gd name="connsiteY11" fmla="*/ 72683 h 101561"/>
                <a:gd name="connsiteX12" fmla="*/ 2803 w 110533"/>
                <a:gd name="connsiteY12" fmla="*/ 72683 h 101561"/>
                <a:gd name="connsiteX13" fmla="*/ 3851 w 110533"/>
                <a:gd name="connsiteY13" fmla="*/ 72683 h 101561"/>
                <a:gd name="connsiteX14" fmla="*/ 4899 w 110533"/>
                <a:gd name="connsiteY14" fmla="*/ 73349 h 101561"/>
                <a:gd name="connsiteX15" fmla="*/ 6042 w 110533"/>
                <a:gd name="connsiteY15" fmla="*/ 73349 h 101561"/>
                <a:gd name="connsiteX16" fmla="*/ 6042 w 110533"/>
                <a:gd name="connsiteY16" fmla="*/ 72683 h 101561"/>
                <a:gd name="connsiteX17" fmla="*/ 6042 w 110533"/>
                <a:gd name="connsiteY17" fmla="*/ 72683 h 101561"/>
                <a:gd name="connsiteX18" fmla="*/ 7375 w 110533"/>
                <a:gd name="connsiteY18" fmla="*/ 72683 h 101561"/>
                <a:gd name="connsiteX19" fmla="*/ 8232 w 110533"/>
                <a:gd name="connsiteY19" fmla="*/ 73444 h 101561"/>
                <a:gd name="connsiteX20" fmla="*/ 8232 w 110533"/>
                <a:gd name="connsiteY20" fmla="*/ 74207 h 101561"/>
                <a:gd name="connsiteX21" fmla="*/ 7661 w 110533"/>
                <a:gd name="connsiteY21" fmla="*/ 74873 h 101561"/>
                <a:gd name="connsiteX22" fmla="*/ 7661 w 110533"/>
                <a:gd name="connsiteY22" fmla="*/ 74873 h 101561"/>
                <a:gd name="connsiteX23" fmla="*/ 7661 w 110533"/>
                <a:gd name="connsiteY23" fmla="*/ 75540 h 101561"/>
                <a:gd name="connsiteX24" fmla="*/ 9947 w 110533"/>
                <a:gd name="connsiteY24" fmla="*/ 75540 h 101561"/>
                <a:gd name="connsiteX25" fmla="*/ 10899 w 110533"/>
                <a:gd name="connsiteY25" fmla="*/ 74016 h 101561"/>
                <a:gd name="connsiteX26" fmla="*/ 10899 w 110533"/>
                <a:gd name="connsiteY26" fmla="*/ 73159 h 101561"/>
                <a:gd name="connsiteX27" fmla="*/ 12233 w 110533"/>
                <a:gd name="connsiteY27" fmla="*/ 72397 h 101561"/>
                <a:gd name="connsiteX28" fmla="*/ 12233 w 110533"/>
                <a:gd name="connsiteY28" fmla="*/ 72397 h 101561"/>
                <a:gd name="connsiteX29" fmla="*/ 13090 w 110533"/>
                <a:gd name="connsiteY29" fmla="*/ 73921 h 101561"/>
                <a:gd name="connsiteX30" fmla="*/ 12138 w 110533"/>
                <a:gd name="connsiteY30" fmla="*/ 75159 h 101561"/>
                <a:gd name="connsiteX31" fmla="*/ 11900 w 110533"/>
                <a:gd name="connsiteY31" fmla="*/ 76350 h 101561"/>
                <a:gd name="connsiteX32" fmla="*/ 12138 w 110533"/>
                <a:gd name="connsiteY32" fmla="*/ 76588 h 101561"/>
                <a:gd name="connsiteX33" fmla="*/ 13852 w 110533"/>
                <a:gd name="connsiteY33" fmla="*/ 76588 h 101561"/>
                <a:gd name="connsiteX34" fmla="*/ 14614 w 110533"/>
                <a:gd name="connsiteY34" fmla="*/ 75540 h 101561"/>
                <a:gd name="connsiteX35" fmla="*/ 16329 w 110533"/>
                <a:gd name="connsiteY35" fmla="*/ 75540 h 101561"/>
                <a:gd name="connsiteX36" fmla="*/ 16329 w 110533"/>
                <a:gd name="connsiteY36" fmla="*/ 76874 h 101561"/>
                <a:gd name="connsiteX37" fmla="*/ 14614 w 110533"/>
                <a:gd name="connsiteY37" fmla="*/ 78112 h 101561"/>
                <a:gd name="connsiteX38" fmla="*/ 13852 w 110533"/>
                <a:gd name="connsiteY38" fmla="*/ 78778 h 101561"/>
                <a:gd name="connsiteX39" fmla="*/ 14519 w 110533"/>
                <a:gd name="connsiteY39" fmla="*/ 79731 h 101561"/>
                <a:gd name="connsiteX40" fmla="*/ 16138 w 110533"/>
                <a:gd name="connsiteY40" fmla="*/ 79731 h 101561"/>
                <a:gd name="connsiteX41" fmla="*/ 17567 w 110533"/>
                <a:gd name="connsiteY41" fmla="*/ 78683 h 101561"/>
                <a:gd name="connsiteX42" fmla="*/ 19663 w 110533"/>
                <a:gd name="connsiteY42" fmla="*/ 77731 h 101561"/>
                <a:gd name="connsiteX43" fmla="*/ 20710 w 110533"/>
                <a:gd name="connsiteY43" fmla="*/ 78969 h 101561"/>
                <a:gd name="connsiteX44" fmla="*/ 19472 w 110533"/>
                <a:gd name="connsiteY44" fmla="*/ 79826 h 101561"/>
                <a:gd name="connsiteX45" fmla="*/ 17662 w 110533"/>
                <a:gd name="connsiteY45" fmla="*/ 80969 h 101561"/>
                <a:gd name="connsiteX46" fmla="*/ 19663 w 110533"/>
                <a:gd name="connsiteY46" fmla="*/ 82017 h 101561"/>
                <a:gd name="connsiteX47" fmla="*/ 21663 w 110533"/>
                <a:gd name="connsiteY47" fmla="*/ 81541 h 101561"/>
                <a:gd name="connsiteX48" fmla="*/ 23092 w 110533"/>
                <a:gd name="connsiteY48" fmla="*/ 80588 h 101561"/>
                <a:gd name="connsiteX49" fmla="*/ 24234 w 110533"/>
                <a:gd name="connsiteY49" fmla="*/ 80588 h 101561"/>
                <a:gd name="connsiteX50" fmla="*/ 22615 w 110533"/>
                <a:gd name="connsiteY50" fmla="*/ 82684 h 101561"/>
                <a:gd name="connsiteX51" fmla="*/ 21377 w 110533"/>
                <a:gd name="connsiteY51" fmla="*/ 82684 h 101561"/>
                <a:gd name="connsiteX52" fmla="*/ 21377 w 110533"/>
                <a:gd name="connsiteY52" fmla="*/ 83636 h 101561"/>
                <a:gd name="connsiteX53" fmla="*/ 21948 w 110533"/>
                <a:gd name="connsiteY53" fmla="*/ 83636 h 101561"/>
                <a:gd name="connsiteX54" fmla="*/ 24711 w 110533"/>
                <a:gd name="connsiteY54" fmla="*/ 82969 h 101561"/>
                <a:gd name="connsiteX55" fmla="*/ 26235 w 110533"/>
                <a:gd name="connsiteY55" fmla="*/ 81826 h 101561"/>
                <a:gd name="connsiteX56" fmla="*/ 23377 w 110533"/>
                <a:gd name="connsiteY56" fmla="*/ 84779 h 101561"/>
                <a:gd name="connsiteX57" fmla="*/ 21663 w 110533"/>
                <a:gd name="connsiteY57" fmla="*/ 84779 h 101561"/>
                <a:gd name="connsiteX58" fmla="*/ 21663 w 110533"/>
                <a:gd name="connsiteY58" fmla="*/ 85827 h 101561"/>
                <a:gd name="connsiteX59" fmla="*/ 23187 w 110533"/>
                <a:gd name="connsiteY59" fmla="*/ 86589 h 101561"/>
                <a:gd name="connsiteX60" fmla="*/ 27187 w 110533"/>
                <a:gd name="connsiteY60" fmla="*/ 86589 h 101561"/>
                <a:gd name="connsiteX61" fmla="*/ 28997 w 110533"/>
                <a:gd name="connsiteY61" fmla="*/ 84398 h 101561"/>
                <a:gd name="connsiteX62" fmla="*/ 30140 w 110533"/>
                <a:gd name="connsiteY62" fmla="*/ 83922 h 101561"/>
                <a:gd name="connsiteX63" fmla="*/ 31378 w 110533"/>
                <a:gd name="connsiteY63" fmla="*/ 85065 h 101561"/>
                <a:gd name="connsiteX64" fmla="*/ 30521 w 110533"/>
                <a:gd name="connsiteY64" fmla="*/ 86113 h 101561"/>
                <a:gd name="connsiteX65" fmla="*/ 30492 w 110533"/>
                <a:gd name="connsiteY65" fmla="*/ 87322 h 101561"/>
                <a:gd name="connsiteX66" fmla="*/ 30521 w 110533"/>
                <a:gd name="connsiteY66" fmla="*/ 87351 h 101561"/>
                <a:gd name="connsiteX67" fmla="*/ 32997 w 110533"/>
                <a:gd name="connsiteY67" fmla="*/ 87923 h 101561"/>
                <a:gd name="connsiteX68" fmla="*/ 34426 w 110533"/>
                <a:gd name="connsiteY68" fmla="*/ 86779 h 101561"/>
                <a:gd name="connsiteX69" fmla="*/ 34998 w 110533"/>
                <a:gd name="connsiteY69" fmla="*/ 86113 h 101561"/>
                <a:gd name="connsiteX70" fmla="*/ 34426 w 110533"/>
                <a:gd name="connsiteY70" fmla="*/ 89256 h 101561"/>
                <a:gd name="connsiteX71" fmla="*/ 33759 w 110533"/>
                <a:gd name="connsiteY71" fmla="*/ 90018 h 101561"/>
                <a:gd name="connsiteX72" fmla="*/ 33759 w 110533"/>
                <a:gd name="connsiteY72" fmla="*/ 90875 h 101561"/>
                <a:gd name="connsiteX73" fmla="*/ 34426 w 110533"/>
                <a:gd name="connsiteY73" fmla="*/ 90875 h 101561"/>
                <a:gd name="connsiteX74" fmla="*/ 36998 w 110533"/>
                <a:gd name="connsiteY74" fmla="*/ 89923 h 101561"/>
                <a:gd name="connsiteX75" fmla="*/ 37474 w 110533"/>
                <a:gd name="connsiteY75" fmla="*/ 87827 h 101561"/>
                <a:gd name="connsiteX76" fmla="*/ 38417 w 110533"/>
                <a:gd name="connsiteY76" fmla="*/ 87818 h 101561"/>
                <a:gd name="connsiteX77" fmla="*/ 38427 w 110533"/>
                <a:gd name="connsiteY77" fmla="*/ 87827 h 101561"/>
                <a:gd name="connsiteX78" fmla="*/ 38427 w 110533"/>
                <a:gd name="connsiteY78" fmla="*/ 87827 h 101561"/>
                <a:gd name="connsiteX79" fmla="*/ 38427 w 110533"/>
                <a:gd name="connsiteY79" fmla="*/ 91161 h 101561"/>
                <a:gd name="connsiteX80" fmla="*/ 40236 w 110533"/>
                <a:gd name="connsiteY80" fmla="*/ 93257 h 101561"/>
                <a:gd name="connsiteX81" fmla="*/ 42237 w 110533"/>
                <a:gd name="connsiteY81" fmla="*/ 93828 h 101561"/>
                <a:gd name="connsiteX82" fmla="*/ 42237 w 110533"/>
                <a:gd name="connsiteY82" fmla="*/ 93257 h 101561"/>
                <a:gd name="connsiteX83" fmla="*/ 40903 w 110533"/>
                <a:gd name="connsiteY83" fmla="*/ 90590 h 101561"/>
                <a:gd name="connsiteX84" fmla="*/ 40903 w 110533"/>
                <a:gd name="connsiteY84" fmla="*/ 88113 h 101561"/>
                <a:gd name="connsiteX85" fmla="*/ 42237 w 110533"/>
                <a:gd name="connsiteY85" fmla="*/ 89066 h 101561"/>
                <a:gd name="connsiteX86" fmla="*/ 42237 w 110533"/>
                <a:gd name="connsiteY86" fmla="*/ 90304 h 101561"/>
                <a:gd name="connsiteX87" fmla="*/ 42237 w 110533"/>
                <a:gd name="connsiteY87" fmla="*/ 90304 h 101561"/>
                <a:gd name="connsiteX88" fmla="*/ 43446 w 110533"/>
                <a:gd name="connsiteY88" fmla="*/ 90332 h 101561"/>
                <a:gd name="connsiteX89" fmla="*/ 43475 w 110533"/>
                <a:gd name="connsiteY89" fmla="*/ 90304 h 101561"/>
                <a:gd name="connsiteX90" fmla="*/ 44523 w 110533"/>
                <a:gd name="connsiteY90" fmla="*/ 89637 h 101561"/>
                <a:gd name="connsiteX91" fmla="*/ 44523 w 110533"/>
                <a:gd name="connsiteY91" fmla="*/ 92494 h 101561"/>
                <a:gd name="connsiteX92" fmla="*/ 47190 w 110533"/>
                <a:gd name="connsiteY92" fmla="*/ 96781 h 101561"/>
                <a:gd name="connsiteX93" fmla="*/ 48047 w 110533"/>
                <a:gd name="connsiteY93" fmla="*/ 97257 h 101561"/>
                <a:gd name="connsiteX94" fmla="*/ 49666 w 110533"/>
                <a:gd name="connsiteY94" fmla="*/ 96685 h 101561"/>
                <a:gd name="connsiteX95" fmla="*/ 49666 w 110533"/>
                <a:gd name="connsiteY95" fmla="*/ 95161 h 101561"/>
                <a:gd name="connsiteX96" fmla="*/ 49666 w 110533"/>
                <a:gd name="connsiteY96" fmla="*/ 93161 h 101561"/>
                <a:gd name="connsiteX97" fmla="*/ 51124 w 110533"/>
                <a:gd name="connsiteY97" fmla="*/ 91971 h 101561"/>
                <a:gd name="connsiteX98" fmla="*/ 51381 w 110533"/>
                <a:gd name="connsiteY98" fmla="*/ 92018 h 101561"/>
                <a:gd name="connsiteX99" fmla="*/ 53095 w 110533"/>
                <a:gd name="connsiteY99" fmla="*/ 93637 h 101561"/>
                <a:gd name="connsiteX100" fmla="*/ 53095 w 110533"/>
                <a:gd name="connsiteY100" fmla="*/ 95447 h 101561"/>
                <a:gd name="connsiteX101" fmla="*/ 55476 w 110533"/>
                <a:gd name="connsiteY101" fmla="*/ 96400 h 101561"/>
                <a:gd name="connsiteX102" fmla="*/ 55476 w 110533"/>
                <a:gd name="connsiteY102" fmla="*/ 95733 h 101561"/>
                <a:gd name="connsiteX103" fmla="*/ 54905 w 110533"/>
                <a:gd name="connsiteY103" fmla="*/ 94209 h 101561"/>
                <a:gd name="connsiteX104" fmla="*/ 54905 w 110533"/>
                <a:gd name="connsiteY104" fmla="*/ 92780 h 101561"/>
                <a:gd name="connsiteX105" fmla="*/ 56619 w 110533"/>
                <a:gd name="connsiteY105" fmla="*/ 92780 h 101561"/>
                <a:gd name="connsiteX106" fmla="*/ 57286 w 110533"/>
                <a:gd name="connsiteY106" fmla="*/ 94114 h 101561"/>
                <a:gd name="connsiteX107" fmla="*/ 57286 w 110533"/>
                <a:gd name="connsiteY107" fmla="*/ 97257 h 101561"/>
                <a:gd name="connsiteX108" fmla="*/ 57286 w 110533"/>
                <a:gd name="connsiteY108" fmla="*/ 98781 h 101561"/>
                <a:gd name="connsiteX109" fmla="*/ 58524 w 110533"/>
                <a:gd name="connsiteY109" fmla="*/ 100305 h 101561"/>
                <a:gd name="connsiteX110" fmla="*/ 60048 w 110533"/>
                <a:gd name="connsiteY110" fmla="*/ 100781 h 101561"/>
                <a:gd name="connsiteX111" fmla="*/ 61001 w 110533"/>
                <a:gd name="connsiteY111" fmla="*/ 100305 h 101561"/>
                <a:gd name="connsiteX112" fmla="*/ 61001 w 110533"/>
                <a:gd name="connsiteY112" fmla="*/ 99448 h 101561"/>
                <a:gd name="connsiteX113" fmla="*/ 60334 w 110533"/>
                <a:gd name="connsiteY113" fmla="*/ 96971 h 101561"/>
                <a:gd name="connsiteX114" fmla="*/ 61096 w 110533"/>
                <a:gd name="connsiteY114" fmla="*/ 96400 h 101561"/>
                <a:gd name="connsiteX115" fmla="*/ 62049 w 110533"/>
                <a:gd name="connsiteY115" fmla="*/ 96400 h 101561"/>
                <a:gd name="connsiteX116" fmla="*/ 62811 w 110533"/>
                <a:gd name="connsiteY116" fmla="*/ 97924 h 101561"/>
                <a:gd name="connsiteX117" fmla="*/ 63287 w 110533"/>
                <a:gd name="connsiteY117" fmla="*/ 99448 h 101561"/>
                <a:gd name="connsiteX118" fmla="*/ 65287 w 110533"/>
                <a:gd name="connsiteY118" fmla="*/ 100400 h 101561"/>
                <a:gd name="connsiteX119" fmla="*/ 66049 w 110533"/>
                <a:gd name="connsiteY119" fmla="*/ 99543 h 101561"/>
                <a:gd name="connsiteX120" fmla="*/ 65382 w 110533"/>
                <a:gd name="connsiteY120" fmla="*/ 98305 h 101561"/>
                <a:gd name="connsiteX121" fmla="*/ 63954 w 110533"/>
                <a:gd name="connsiteY121" fmla="*/ 94495 h 101561"/>
                <a:gd name="connsiteX122" fmla="*/ 64497 w 110533"/>
                <a:gd name="connsiteY122" fmla="*/ 93571 h 101561"/>
                <a:gd name="connsiteX123" fmla="*/ 64716 w 110533"/>
                <a:gd name="connsiteY123" fmla="*/ 93542 h 101561"/>
                <a:gd name="connsiteX124" fmla="*/ 65763 w 110533"/>
                <a:gd name="connsiteY124" fmla="*/ 94114 h 101561"/>
                <a:gd name="connsiteX125" fmla="*/ 65763 w 110533"/>
                <a:gd name="connsiteY125" fmla="*/ 94971 h 101561"/>
                <a:gd name="connsiteX126" fmla="*/ 65763 w 110533"/>
                <a:gd name="connsiteY126" fmla="*/ 96304 h 101561"/>
                <a:gd name="connsiteX127" fmla="*/ 66906 w 110533"/>
                <a:gd name="connsiteY127" fmla="*/ 97828 h 101561"/>
                <a:gd name="connsiteX128" fmla="*/ 69097 w 110533"/>
                <a:gd name="connsiteY128" fmla="*/ 97828 h 101561"/>
                <a:gd name="connsiteX129" fmla="*/ 69097 w 110533"/>
                <a:gd name="connsiteY129" fmla="*/ 96495 h 101561"/>
                <a:gd name="connsiteX130" fmla="*/ 69097 w 110533"/>
                <a:gd name="connsiteY130" fmla="*/ 95257 h 101561"/>
                <a:gd name="connsiteX131" fmla="*/ 69097 w 110533"/>
                <a:gd name="connsiteY131" fmla="*/ 94685 h 101561"/>
                <a:gd name="connsiteX132" fmla="*/ 69573 w 110533"/>
                <a:gd name="connsiteY132" fmla="*/ 94685 h 101561"/>
                <a:gd name="connsiteX133" fmla="*/ 71764 w 110533"/>
                <a:gd name="connsiteY133" fmla="*/ 95828 h 101561"/>
                <a:gd name="connsiteX134" fmla="*/ 71764 w 110533"/>
                <a:gd name="connsiteY134" fmla="*/ 97543 h 101561"/>
                <a:gd name="connsiteX135" fmla="*/ 71764 w 110533"/>
                <a:gd name="connsiteY135" fmla="*/ 99162 h 101561"/>
                <a:gd name="connsiteX136" fmla="*/ 71764 w 110533"/>
                <a:gd name="connsiteY136" fmla="*/ 99638 h 101561"/>
                <a:gd name="connsiteX137" fmla="*/ 73098 w 110533"/>
                <a:gd name="connsiteY137" fmla="*/ 99638 h 101561"/>
                <a:gd name="connsiteX138" fmla="*/ 74050 w 110533"/>
                <a:gd name="connsiteY138" fmla="*/ 99638 h 101561"/>
                <a:gd name="connsiteX139" fmla="*/ 74622 w 110533"/>
                <a:gd name="connsiteY139" fmla="*/ 97733 h 101561"/>
                <a:gd name="connsiteX140" fmla="*/ 73479 w 110533"/>
                <a:gd name="connsiteY140" fmla="*/ 95447 h 101561"/>
                <a:gd name="connsiteX141" fmla="*/ 73479 w 110533"/>
                <a:gd name="connsiteY141" fmla="*/ 94590 h 101561"/>
                <a:gd name="connsiteX142" fmla="*/ 75098 w 110533"/>
                <a:gd name="connsiteY142" fmla="*/ 95161 h 101561"/>
                <a:gd name="connsiteX143" fmla="*/ 75098 w 110533"/>
                <a:gd name="connsiteY143" fmla="*/ 96304 h 101561"/>
                <a:gd name="connsiteX144" fmla="*/ 75098 w 110533"/>
                <a:gd name="connsiteY144" fmla="*/ 97067 h 101561"/>
                <a:gd name="connsiteX145" fmla="*/ 75860 w 110533"/>
                <a:gd name="connsiteY145" fmla="*/ 97733 h 101561"/>
                <a:gd name="connsiteX146" fmla="*/ 77574 w 110533"/>
                <a:gd name="connsiteY146" fmla="*/ 97733 h 101561"/>
                <a:gd name="connsiteX147" fmla="*/ 77574 w 110533"/>
                <a:gd name="connsiteY147" fmla="*/ 96209 h 101561"/>
                <a:gd name="connsiteX148" fmla="*/ 78622 w 110533"/>
                <a:gd name="connsiteY148" fmla="*/ 96209 h 101561"/>
                <a:gd name="connsiteX149" fmla="*/ 79670 w 110533"/>
                <a:gd name="connsiteY149" fmla="*/ 96781 h 101561"/>
                <a:gd name="connsiteX150" fmla="*/ 79670 w 110533"/>
                <a:gd name="connsiteY150" fmla="*/ 97543 h 101561"/>
                <a:gd name="connsiteX151" fmla="*/ 80337 w 110533"/>
                <a:gd name="connsiteY151" fmla="*/ 99543 h 101561"/>
                <a:gd name="connsiteX152" fmla="*/ 82432 w 110533"/>
                <a:gd name="connsiteY152" fmla="*/ 101162 h 101561"/>
                <a:gd name="connsiteX153" fmla="*/ 83194 w 110533"/>
                <a:gd name="connsiteY153" fmla="*/ 101162 h 101561"/>
                <a:gd name="connsiteX154" fmla="*/ 84147 w 110533"/>
                <a:gd name="connsiteY154" fmla="*/ 99448 h 101561"/>
                <a:gd name="connsiteX155" fmla="*/ 83385 w 110533"/>
                <a:gd name="connsiteY155" fmla="*/ 98210 h 101561"/>
                <a:gd name="connsiteX156" fmla="*/ 82718 w 110533"/>
                <a:gd name="connsiteY156" fmla="*/ 96876 h 101561"/>
                <a:gd name="connsiteX157" fmla="*/ 83289 w 110533"/>
                <a:gd name="connsiteY157" fmla="*/ 96400 h 101561"/>
                <a:gd name="connsiteX158" fmla="*/ 84432 w 110533"/>
                <a:gd name="connsiteY158" fmla="*/ 96876 h 101561"/>
                <a:gd name="connsiteX159" fmla="*/ 85385 w 110533"/>
                <a:gd name="connsiteY159" fmla="*/ 97448 h 101561"/>
                <a:gd name="connsiteX160" fmla="*/ 85385 w 110533"/>
                <a:gd name="connsiteY160" fmla="*/ 97448 h 101561"/>
                <a:gd name="connsiteX161" fmla="*/ 92434 w 110533"/>
                <a:gd name="connsiteY161" fmla="*/ 86589 h 101561"/>
                <a:gd name="connsiteX162" fmla="*/ 96243 w 110533"/>
                <a:gd name="connsiteY162" fmla="*/ 78302 h 101561"/>
                <a:gd name="connsiteX163" fmla="*/ 99863 w 110533"/>
                <a:gd name="connsiteY163" fmla="*/ 69825 h 101561"/>
                <a:gd name="connsiteX164" fmla="*/ 109388 w 110533"/>
                <a:gd name="connsiteY164" fmla="*/ 45060 h 101561"/>
                <a:gd name="connsiteX165" fmla="*/ 110245 w 110533"/>
                <a:gd name="connsiteY165" fmla="*/ 36487 h 101561"/>
                <a:gd name="connsiteX166" fmla="*/ 107864 w 110533"/>
                <a:gd name="connsiteY166" fmla="*/ 31153 h 101561"/>
                <a:gd name="connsiteX167" fmla="*/ 107007 w 110533"/>
                <a:gd name="connsiteY167" fmla="*/ 31153 h 101561"/>
                <a:gd name="connsiteX168" fmla="*/ 107007 w 110533"/>
                <a:gd name="connsiteY168" fmla="*/ 29725 h 101561"/>
                <a:gd name="connsiteX169" fmla="*/ 107007 w 110533"/>
                <a:gd name="connsiteY169" fmla="*/ 28486 h 101561"/>
                <a:gd name="connsiteX170" fmla="*/ 107007 w 110533"/>
                <a:gd name="connsiteY170" fmla="*/ 27534 h 101561"/>
                <a:gd name="connsiteX171" fmla="*/ 106435 w 110533"/>
                <a:gd name="connsiteY171" fmla="*/ 28010 h 101561"/>
                <a:gd name="connsiteX172" fmla="*/ 104340 w 110533"/>
                <a:gd name="connsiteY172" fmla="*/ 28963 h 101561"/>
                <a:gd name="connsiteX173" fmla="*/ 103292 w 110533"/>
                <a:gd name="connsiteY173" fmla="*/ 27820 h 101561"/>
                <a:gd name="connsiteX174" fmla="*/ 104530 w 110533"/>
                <a:gd name="connsiteY174" fmla="*/ 26962 h 101561"/>
                <a:gd name="connsiteX175" fmla="*/ 106340 w 110533"/>
                <a:gd name="connsiteY175" fmla="*/ 25724 h 101561"/>
                <a:gd name="connsiteX176" fmla="*/ 104340 w 110533"/>
                <a:gd name="connsiteY176" fmla="*/ 24676 h 101561"/>
                <a:gd name="connsiteX177" fmla="*/ 102339 w 110533"/>
                <a:gd name="connsiteY177" fmla="*/ 24676 h 101561"/>
                <a:gd name="connsiteX178" fmla="*/ 100911 w 110533"/>
                <a:gd name="connsiteY178" fmla="*/ 25724 h 101561"/>
                <a:gd name="connsiteX179" fmla="*/ 99768 w 110533"/>
                <a:gd name="connsiteY179" fmla="*/ 25724 h 101561"/>
                <a:gd name="connsiteX180" fmla="*/ 101387 w 110533"/>
                <a:gd name="connsiteY180" fmla="*/ 23629 h 101561"/>
                <a:gd name="connsiteX181" fmla="*/ 102625 w 110533"/>
                <a:gd name="connsiteY181" fmla="*/ 23152 h 101561"/>
                <a:gd name="connsiteX182" fmla="*/ 102625 w 110533"/>
                <a:gd name="connsiteY182" fmla="*/ 22295 h 101561"/>
                <a:gd name="connsiteX183" fmla="*/ 102054 w 110533"/>
                <a:gd name="connsiteY183" fmla="*/ 22295 h 101561"/>
                <a:gd name="connsiteX184" fmla="*/ 99292 w 110533"/>
                <a:gd name="connsiteY184" fmla="*/ 23057 h 101561"/>
                <a:gd name="connsiteX185" fmla="*/ 97672 w 110533"/>
                <a:gd name="connsiteY185" fmla="*/ 24200 h 101561"/>
                <a:gd name="connsiteX186" fmla="*/ 100530 w 110533"/>
                <a:gd name="connsiteY186" fmla="*/ 21248 h 101561"/>
                <a:gd name="connsiteX187" fmla="*/ 102339 w 110533"/>
                <a:gd name="connsiteY187" fmla="*/ 21248 h 101561"/>
                <a:gd name="connsiteX188" fmla="*/ 102339 w 110533"/>
                <a:gd name="connsiteY188" fmla="*/ 20104 h 101561"/>
                <a:gd name="connsiteX189" fmla="*/ 100815 w 110533"/>
                <a:gd name="connsiteY189" fmla="*/ 19438 h 101561"/>
                <a:gd name="connsiteX190" fmla="*/ 96720 w 110533"/>
                <a:gd name="connsiteY190" fmla="*/ 19438 h 101561"/>
                <a:gd name="connsiteX191" fmla="*/ 95005 w 110533"/>
                <a:gd name="connsiteY191" fmla="*/ 21724 h 101561"/>
                <a:gd name="connsiteX192" fmla="*/ 93862 w 110533"/>
                <a:gd name="connsiteY192" fmla="*/ 22200 h 101561"/>
                <a:gd name="connsiteX193" fmla="*/ 92624 w 110533"/>
                <a:gd name="connsiteY193" fmla="*/ 21057 h 101561"/>
                <a:gd name="connsiteX194" fmla="*/ 93481 w 110533"/>
                <a:gd name="connsiteY194" fmla="*/ 20009 h 101561"/>
                <a:gd name="connsiteX195" fmla="*/ 93481 w 110533"/>
                <a:gd name="connsiteY195" fmla="*/ 18676 h 101561"/>
                <a:gd name="connsiteX196" fmla="*/ 91100 w 110533"/>
                <a:gd name="connsiteY196" fmla="*/ 18200 h 101561"/>
                <a:gd name="connsiteX197" fmla="*/ 89671 w 110533"/>
                <a:gd name="connsiteY197" fmla="*/ 19247 h 101561"/>
                <a:gd name="connsiteX198" fmla="*/ 89100 w 110533"/>
                <a:gd name="connsiteY198" fmla="*/ 20009 h 101561"/>
                <a:gd name="connsiteX199" fmla="*/ 89671 w 110533"/>
                <a:gd name="connsiteY199" fmla="*/ 16771 h 101561"/>
                <a:gd name="connsiteX200" fmla="*/ 90243 w 110533"/>
                <a:gd name="connsiteY200" fmla="*/ 16104 h 101561"/>
                <a:gd name="connsiteX201" fmla="*/ 90243 w 110533"/>
                <a:gd name="connsiteY201" fmla="*/ 15247 h 101561"/>
                <a:gd name="connsiteX202" fmla="*/ 89576 w 110533"/>
                <a:gd name="connsiteY202" fmla="*/ 15247 h 101561"/>
                <a:gd name="connsiteX203" fmla="*/ 87004 w 110533"/>
                <a:gd name="connsiteY203" fmla="*/ 16199 h 101561"/>
                <a:gd name="connsiteX204" fmla="*/ 86528 w 110533"/>
                <a:gd name="connsiteY204" fmla="*/ 18295 h 101561"/>
                <a:gd name="connsiteX205" fmla="*/ 85747 w 110533"/>
                <a:gd name="connsiteY205" fmla="*/ 18828 h 101561"/>
                <a:gd name="connsiteX206" fmla="*/ 85576 w 110533"/>
                <a:gd name="connsiteY206" fmla="*/ 18771 h 101561"/>
                <a:gd name="connsiteX207" fmla="*/ 85576 w 110533"/>
                <a:gd name="connsiteY207" fmla="*/ 18771 h 101561"/>
                <a:gd name="connsiteX208" fmla="*/ 85576 w 110533"/>
                <a:gd name="connsiteY208" fmla="*/ 15437 h 101561"/>
                <a:gd name="connsiteX209" fmla="*/ 83766 w 110533"/>
                <a:gd name="connsiteY209" fmla="*/ 13437 h 101561"/>
                <a:gd name="connsiteX210" fmla="*/ 81765 w 110533"/>
                <a:gd name="connsiteY210" fmla="*/ 12866 h 101561"/>
                <a:gd name="connsiteX211" fmla="*/ 81765 w 110533"/>
                <a:gd name="connsiteY211" fmla="*/ 13342 h 101561"/>
                <a:gd name="connsiteX212" fmla="*/ 83099 w 110533"/>
                <a:gd name="connsiteY212" fmla="*/ 16009 h 101561"/>
                <a:gd name="connsiteX213" fmla="*/ 83099 w 110533"/>
                <a:gd name="connsiteY213" fmla="*/ 18485 h 101561"/>
                <a:gd name="connsiteX214" fmla="*/ 81765 w 110533"/>
                <a:gd name="connsiteY214" fmla="*/ 17533 h 101561"/>
                <a:gd name="connsiteX215" fmla="*/ 81765 w 110533"/>
                <a:gd name="connsiteY215" fmla="*/ 16294 h 101561"/>
                <a:gd name="connsiteX216" fmla="*/ 81765 w 110533"/>
                <a:gd name="connsiteY216" fmla="*/ 16294 h 101561"/>
                <a:gd name="connsiteX217" fmla="*/ 80432 w 110533"/>
                <a:gd name="connsiteY217" fmla="*/ 16294 h 101561"/>
                <a:gd name="connsiteX218" fmla="*/ 79489 w 110533"/>
                <a:gd name="connsiteY218" fmla="*/ 17057 h 101561"/>
                <a:gd name="connsiteX219" fmla="*/ 79480 w 110533"/>
                <a:gd name="connsiteY219" fmla="*/ 17057 h 101561"/>
                <a:gd name="connsiteX220" fmla="*/ 79480 w 110533"/>
                <a:gd name="connsiteY220" fmla="*/ 14199 h 101561"/>
                <a:gd name="connsiteX221" fmla="*/ 76813 w 110533"/>
                <a:gd name="connsiteY221" fmla="*/ 10008 h 101561"/>
                <a:gd name="connsiteX222" fmla="*/ 75955 w 110533"/>
                <a:gd name="connsiteY222" fmla="*/ 9532 h 101561"/>
                <a:gd name="connsiteX223" fmla="*/ 74336 w 110533"/>
                <a:gd name="connsiteY223" fmla="*/ 10103 h 101561"/>
                <a:gd name="connsiteX224" fmla="*/ 74336 w 110533"/>
                <a:gd name="connsiteY224" fmla="*/ 11532 h 101561"/>
                <a:gd name="connsiteX225" fmla="*/ 74336 w 110533"/>
                <a:gd name="connsiteY225" fmla="*/ 13627 h 101561"/>
                <a:gd name="connsiteX226" fmla="*/ 72793 w 110533"/>
                <a:gd name="connsiteY226" fmla="*/ 14713 h 101561"/>
                <a:gd name="connsiteX227" fmla="*/ 72622 w 110533"/>
                <a:gd name="connsiteY227" fmla="*/ 14675 h 101561"/>
                <a:gd name="connsiteX228" fmla="*/ 70907 w 110533"/>
                <a:gd name="connsiteY228" fmla="*/ 13151 h 101561"/>
                <a:gd name="connsiteX229" fmla="*/ 70907 w 110533"/>
                <a:gd name="connsiteY229" fmla="*/ 11342 h 101561"/>
                <a:gd name="connsiteX230" fmla="*/ 68526 w 110533"/>
                <a:gd name="connsiteY230" fmla="*/ 10389 h 101561"/>
                <a:gd name="connsiteX231" fmla="*/ 68526 w 110533"/>
                <a:gd name="connsiteY231" fmla="*/ 11056 h 101561"/>
                <a:gd name="connsiteX232" fmla="*/ 69097 w 110533"/>
                <a:gd name="connsiteY232" fmla="*/ 12580 h 101561"/>
                <a:gd name="connsiteX233" fmla="*/ 69097 w 110533"/>
                <a:gd name="connsiteY233" fmla="*/ 14009 h 101561"/>
                <a:gd name="connsiteX234" fmla="*/ 67383 w 110533"/>
                <a:gd name="connsiteY234" fmla="*/ 14009 h 101561"/>
                <a:gd name="connsiteX235" fmla="*/ 66716 w 110533"/>
                <a:gd name="connsiteY235" fmla="*/ 12770 h 101561"/>
                <a:gd name="connsiteX236" fmla="*/ 66716 w 110533"/>
                <a:gd name="connsiteY236" fmla="*/ 9627 h 101561"/>
                <a:gd name="connsiteX237" fmla="*/ 66716 w 110533"/>
                <a:gd name="connsiteY237" fmla="*/ 8103 h 101561"/>
                <a:gd name="connsiteX238" fmla="*/ 63954 w 110533"/>
                <a:gd name="connsiteY238" fmla="*/ 6103 h 101561"/>
                <a:gd name="connsiteX239" fmla="*/ 62906 w 110533"/>
                <a:gd name="connsiteY239" fmla="*/ 6579 h 101561"/>
                <a:gd name="connsiteX240" fmla="*/ 62906 w 110533"/>
                <a:gd name="connsiteY240" fmla="*/ 7341 h 101561"/>
                <a:gd name="connsiteX241" fmla="*/ 63668 w 110533"/>
                <a:gd name="connsiteY241" fmla="*/ 9818 h 101561"/>
                <a:gd name="connsiteX242" fmla="*/ 62811 w 110533"/>
                <a:gd name="connsiteY242" fmla="*/ 10484 h 101561"/>
                <a:gd name="connsiteX243" fmla="*/ 61953 w 110533"/>
                <a:gd name="connsiteY243" fmla="*/ 10484 h 101561"/>
                <a:gd name="connsiteX244" fmla="*/ 61192 w 110533"/>
                <a:gd name="connsiteY244" fmla="*/ 8960 h 101561"/>
                <a:gd name="connsiteX245" fmla="*/ 60715 w 110533"/>
                <a:gd name="connsiteY245" fmla="*/ 7436 h 101561"/>
                <a:gd name="connsiteX246" fmla="*/ 58715 w 110533"/>
                <a:gd name="connsiteY246" fmla="*/ 6579 h 101561"/>
                <a:gd name="connsiteX247" fmla="*/ 57953 w 110533"/>
                <a:gd name="connsiteY247" fmla="*/ 7436 h 101561"/>
                <a:gd name="connsiteX248" fmla="*/ 58524 w 110533"/>
                <a:gd name="connsiteY248" fmla="*/ 8579 h 101561"/>
                <a:gd name="connsiteX249" fmla="*/ 60048 w 110533"/>
                <a:gd name="connsiteY249" fmla="*/ 12389 h 101561"/>
                <a:gd name="connsiteX250" fmla="*/ 59286 w 110533"/>
                <a:gd name="connsiteY250" fmla="*/ 13247 h 101561"/>
                <a:gd name="connsiteX251" fmla="*/ 58239 w 110533"/>
                <a:gd name="connsiteY251" fmla="*/ 12770 h 101561"/>
                <a:gd name="connsiteX252" fmla="*/ 58239 w 110533"/>
                <a:gd name="connsiteY252" fmla="*/ 11913 h 101561"/>
                <a:gd name="connsiteX253" fmla="*/ 58239 w 110533"/>
                <a:gd name="connsiteY253" fmla="*/ 10579 h 101561"/>
                <a:gd name="connsiteX254" fmla="*/ 57096 w 110533"/>
                <a:gd name="connsiteY254" fmla="*/ 9056 h 101561"/>
                <a:gd name="connsiteX255" fmla="*/ 54905 w 110533"/>
                <a:gd name="connsiteY255" fmla="*/ 9056 h 101561"/>
                <a:gd name="connsiteX256" fmla="*/ 54905 w 110533"/>
                <a:gd name="connsiteY256" fmla="*/ 10484 h 101561"/>
                <a:gd name="connsiteX257" fmla="*/ 54905 w 110533"/>
                <a:gd name="connsiteY257" fmla="*/ 11627 h 101561"/>
                <a:gd name="connsiteX258" fmla="*/ 54905 w 110533"/>
                <a:gd name="connsiteY258" fmla="*/ 12199 h 101561"/>
                <a:gd name="connsiteX259" fmla="*/ 54905 w 110533"/>
                <a:gd name="connsiteY259" fmla="*/ 12199 h 101561"/>
                <a:gd name="connsiteX260" fmla="*/ 52619 w 110533"/>
                <a:gd name="connsiteY260" fmla="*/ 11151 h 101561"/>
                <a:gd name="connsiteX261" fmla="*/ 52619 w 110533"/>
                <a:gd name="connsiteY261" fmla="*/ 9436 h 101561"/>
                <a:gd name="connsiteX262" fmla="*/ 52619 w 110533"/>
                <a:gd name="connsiteY262" fmla="*/ 7722 h 101561"/>
                <a:gd name="connsiteX263" fmla="*/ 52619 w 110533"/>
                <a:gd name="connsiteY263" fmla="*/ 7722 h 101561"/>
                <a:gd name="connsiteX264" fmla="*/ 51190 w 110533"/>
                <a:gd name="connsiteY264" fmla="*/ 7722 h 101561"/>
                <a:gd name="connsiteX265" fmla="*/ 50238 w 110533"/>
                <a:gd name="connsiteY265" fmla="*/ 7722 h 101561"/>
                <a:gd name="connsiteX266" fmla="*/ 49666 w 110533"/>
                <a:gd name="connsiteY266" fmla="*/ 9627 h 101561"/>
                <a:gd name="connsiteX267" fmla="*/ 50905 w 110533"/>
                <a:gd name="connsiteY267" fmla="*/ 11818 h 101561"/>
                <a:gd name="connsiteX268" fmla="*/ 50600 w 110533"/>
                <a:gd name="connsiteY268" fmla="*/ 12713 h 101561"/>
                <a:gd name="connsiteX269" fmla="*/ 50428 w 110533"/>
                <a:gd name="connsiteY269" fmla="*/ 12770 h 101561"/>
                <a:gd name="connsiteX270" fmla="*/ 48809 w 110533"/>
                <a:gd name="connsiteY270" fmla="*/ 12199 h 101561"/>
                <a:gd name="connsiteX271" fmla="*/ 48238 w 110533"/>
                <a:gd name="connsiteY271" fmla="*/ 11056 h 101561"/>
                <a:gd name="connsiteX272" fmla="*/ 48238 w 110533"/>
                <a:gd name="connsiteY272" fmla="*/ 10294 h 101561"/>
                <a:gd name="connsiteX273" fmla="*/ 47476 w 110533"/>
                <a:gd name="connsiteY273" fmla="*/ 9627 h 101561"/>
                <a:gd name="connsiteX274" fmla="*/ 45761 w 110533"/>
                <a:gd name="connsiteY274" fmla="*/ 9627 h 101561"/>
                <a:gd name="connsiteX275" fmla="*/ 45761 w 110533"/>
                <a:gd name="connsiteY275" fmla="*/ 11056 h 101561"/>
                <a:gd name="connsiteX276" fmla="*/ 44713 w 110533"/>
                <a:gd name="connsiteY276" fmla="*/ 11056 h 101561"/>
                <a:gd name="connsiteX277" fmla="*/ 43570 w 110533"/>
                <a:gd name="connsiteY277" fmla="*/ 10389 h 101561"/>
                <a:gd name="connsiteX278" fmla="*/ 43570 w 110533"/>
                <a:gd name="connsiteY278" fmla="*/ 9627 h 101561"/>
                <a:gd name="connsiteX279" fmla="*/ 42999 w 110533"/>
                <a:gd name="connsiteY279" fmla="*/ 7722 h 101561"/>
                <a:gd name="connsiteX280" fmla="*/ 40808 w 110533"/>
                <a:gd name="connsiteY280" fmla="*/ 6103 h 101561"/>
                <a:gd name="connsiteX281" fmla="*/ 39189 w 110533"/>
                <a:gd name="connsiteY281" fmla="*/ 6103 h 101561"/>
                <a:gd name="connsiteX282" fmla="*/ 39189 w 110533"/>
                <a:gd name="connsiteY282" fmla="*/ 6103 h 101561"/>
                <a:gd name="connsiteX283" fmla="*/ 40046 w 110533"/>
                <a:gd name="connsiteY283" fmla="*/ 8579 h 101561"/>
                <a:gd name="connsiteX284" fmla="*/ 40713 w 110533"/>
                <a:gd name="connsiteY284" fmla="*/ 9913 h 101561"/>
                <a:gd name="connsiteX285" fmla="*/ 40141 w 110533"/>
                <a:gd name="connsiteY285" fmla="*/ 10389 h 101561"/>
                <a:gd name="connsiteX286" fmla="*/ 38998 w 110533"/>
                <a:gd name="connsiteY286" fmla="*/ 9913 h 101561"/>
                <a:gd name="connsiteX287" fmla="*/ 38046 w 110533"/>
                <a:gd name="connsiteY287" fmla="*/ 9341 h 101561"/>
                <a:gd name="connsiteX288" fmla="*/ 36903 w 110533"/>
                <a:gd name="connsiteY288" fmla="*/ 9341 h 101561"/>
                <a:gd name="connsiteX289" fmla="*/ 36426 w 110533"/>
                <a:gd name="connsiteY289" fmla="*/ 10008 h 101561"/>
                <a:gd name="connsiteX290" fmla="*/ 36426 w 110533"/>
                <a:gd name="connsiteY290" fmla="*/ 10484 h 101561"/>
                <a:gd name="connsiteX291" fmla="*/ 35093 w 110533"/>
                <a:gd name="connsiteY291" fmla="*/ 10484 h 101561"/>
                <a:gd name="connsiteX292" fmla="*/ 34236 w 110533"/>
                <a:gd name="connsiteY292" fmla="*/ 9818 h 101561"/>
                <a:gd name="connsiteX293" fmla="*/ 34236 w 110533"/>
                <a:gd name="connsiteY293" fmla="*/ 9056 h 101561"/>
                <a:gd name="connsiteX294" fmla="*/ 34807 w 110533"/>
                <a:gd name="connsiteY294" fmla="*/ 8389 h 101561"/>
                <a:gd name="connsiteX295" fmla="*/ 34807 w 110533"/>
                <a:gd name="connsiteY295" fmla="*/ 8389 h 101561"/>
                <a:gd name="connsiteX296" fmla="*/ 34807 w 110533"/>
                <a:gd name="connsiteY296" fmla="*/ 7722 h 101561"/>
                <a:gd name="connsiteX297" fmla="*/ 32426 w 110533"/>
                <a:gd name="connsiteY297" fmla="*/ 7722 h 101561"/>
                <a:gd name="connsiteX298" fmla="*/ 31473 w 110533"/>
                <a:gd name="connsiteY298" fmla="*/ 9341 h 101561"/>
                <a:gd name="connsiteX299" fmla="*/ 31473 w 110533"/>
                <a:gd name="connsiteY299" fmla="*/ 10199 h 101561"/>
                <a:gd name="connsiteX300" fmla="*/ 30140 w 110533"/>
                <a:gd name="connsiteY300" fmla="*/ 10960 h 101561"/>
                <a:gd name="connsiteX301" fmla="*/ 30140 w 110533"/>
                <a:gd name="connsiteY301" fmla="*/ 10960 h 101561"/>
                <a:gd name="connsiteX302" fmla="*/ 29378 w 110533"/>
                <a:gd name="connsiteY302" fmla="*/ 9436 h 101561"/>
                <a:gd name="connsiteX303" fmla="*/ 30235 w 110533"/>
                <a:gd name="connsiteY303" fmla="*/ 8198 h 101561"/>
                <a:gd name="connsiteX304" fmla="*/ 30683 w 110533"/>
                <a:gd name="connsiteY304" fmla="*/ 7217 h 101561"/>
                <a:gd name="connsiteX305" fmla="*/ 30235 w 110533"/>
                <a:gd name="connsiteY305" fmla="*/ 6769 h 101561"/>
                <a:gd name="connsiteX306" fmla="*/ 28616 w 110533"/>
                <a:gd name="connsiteY306" fmla="*/ 6769 h 101561"/>
                <a:gd name="connsiteX307" fmla="*/ 27854 w 110533"/>
                <a:gd name="connsiteY307" fmla="*/ 7817 h 101561"/>
                <a:gd name="connsiteX308" fmla="*/ 26044 w 110533"/>
                <a:gd name="connsiteY308" fmla="*/ 7817 h 101561"/>
                <a:gd name="connsiteX309" fmla="*/ 26044 w 110533"/>
                <a:gd name="connsiteY309" fmla="*/ 6389 h 101561"/>
                <a:gd name="connsiteX310" fmla="*/ 27854 w 110533"/>
                <a:gd name="connsiteY310" fmla="*/ 5245 h 101561"/>
                <a:gd name="connsiteX311" fmla="*/ 28521 w 110533"/>
                <a:gd name="connsiteY311" fmla="*/ 4484 h 101561"/>
                <a:gd name="connsiteX312" fmla="*/ 27949 w 110533"/>
                <a:gd name="connsiteY312" fmla="*/ 3531 h 101561"/>
                <a:gd name="connsiteX313" fmla="*/ 26235 w 110533"/>
                <a:gd name="connsiteY313" fmla="*/ 3531 h 101561"/>
                <a:gd name="connsiteX314" fmla="*/ 24806 w 110533"/>
                <a:gd name="connsiteY314" fmla="*/ 4674 h 101561"/>
                <a:gd name="connsiteX315" fmla="*/ 22710 w 110533"/>
                <a:gd name="connsiteY315" fmla="*/ 5531 h 101561"/>
                <a:gd name="connsiteX316" fmla="*/ 21758 w 110533"/>
                <a:gd name="connsiteY316" fmla="*/ 4388 h 101561"/>
                <a:gd name="connsiteX317" fmla="*/ 22901 w 110533"/>
                <a:gd name="connsiteY317" fmla="*/ 3531 h 101561"/>
                <a:gd name="connsiteX318" fmla="*/ 24711 w 110533"/>
                <a:gd name="connsiteY318" fmla="*/ 2388 h 101561"/>
                <a:gd name="connsiteX319" fmla="*/ 22710 w 110533"/>
                <a:gd name="connsiteY319" fmla="*/ 1245 h 101561"/>
                <a:gd name="connsiteX320" fmla="*/ 20710 w 110533"/>
                <a:gd name="connsiteY320" fmla="*/ 1817 h 101561"/>
                <a:gd name="connsiteX321" fmla="*/ 19281 w 110533"/>
                <a:gd name="connsiteY321" fmla="*/ 2769 h 101561"/>
                <a:gd name="connsiteX322" fmla="*/ 18138 w 110533"/>
                <a:gd name="connsiteY322" fmla="*/ 2769 h 101561"/>
                <a:gd name="connsiteX323" fmla="*/ 19758 w 110533"/>
                <a:gd name="connsiteY323" fmla="*/ 578 h 101561"/>
                <a:gd name="connsiteX324" fmla="*/ 20996 w 110533"/>
                <a:gd name="connsiteY324" fmla="*/ 578 h 101561"/>
                <a:gd name="connsiteX325" fmla="*/ 20996 w 110533"/>
                <a:gd name="connsiteY325" fmla="*/ -374 h 101561"/>
                <a:gd name="connsiteX326" fmla="*/ 20424 w 110533"/>
                <a:gd name="connsiteY326" fmla="*/ -374 h 101561"/>
                <a:gd name="connsiteX327" fmla="*/ 17757 w 110533"/>
                <a:gd name="connsiteY327" fmla="*/ 293 h 101561"/>
                <a:gd name="connsiteX328" fmla="*/ 7566 w 110533"/>
                <a:gd name="connsiteY328" fmla="*/ 26582 h 10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110533" h="101561">
                  <a:moveTo>
                    <a:pt x="7566" y="26582"/>
                  </a:moveTo>
                  <a:cubicBezTo>
                    <a:pt x="7566" y="28391"/>
                    <a:pt x="7566" y="30201"/>
                    <a:pt x="7566" y="32011"/>
                  </a:cubicBezTo>
                  <a:cubicBezTo>
                    <a:pt x="6689" y="36011"/>
                    <a:pt x="5575" y="39955"/>
                    <a:pt x="4232" y="43822"/>
                  </a:cubicBezTo>
                  <a:cubicBezTo>
                    <a:pt x="3565" y="47156"/>
                    <a:pt x="4232" y="50680"/>
                    <a:pt x="3470" y="54014"/>
                  </a:cubicBezTo>
                  <a:cubicBezTo>
                    <a:pt x="2708" y="57347"/>
                    <a:pt x="1946" y="59538"/>
                    <a:pt x="1184" y="62395"/>
                  </a:cubicBezTo>
                  <a:cubicBezTo>
                    <a:pt x="174" y="66282"/>
                    <a:pt x="-207" y="70301"/>
                    <a:pt x="41" y="74302"/>
                  </a:cubicBezTo>
                  <a:cubicBezTo>
                    <a:pt x="3" y="74492"/>
                    <a:pt x="3" y="74683"/>
                    <a:pt x="41" y="74873"/>
                  </a:cubicBezTo>
                  <a:cubicBezTo>
                    <a:pt x="593" y="75626"/>
                    <a:pt x="1355" y="76188"/>
                    <a:pt x="2232" y="76493"/>
                  </a:cubicBezTo>
                  <a:cubicBezTo>
                    <a:pt x="2717" y="76683"/>
                    <a:pt x="3270" y="76683"/>
                    <a:pt x="3756" y="76493"/>
                  </a:cubicBezTo>
                  <a:cubicBezTo>
                    <a:pt x="3756" y="76493"/>
                    <a:pt x="3756" y="76493"/>
                    <a:pt x="3756" y="76493"/>
                  </a:cubicBezTo>
                  <a:cubicBezTo>
                    <a:pt x="3813" y="75588"/>
                    <a:pt x="3499" y="74692"/>
                    <a:pt x="2898" y="74016"/>
                  </a:cubicBezTo>
                  <a:cubicBezTo>
                    <a:pt x="2517" y="73673"/>
                    <a:pt x="2270" y="73197"/>
                    <a:pt x="2232" y="72683"/>
                  </a:cubicBezTo>
                  <a:cubicBezTo>
                    <a:pt x="2413" y="72578"/>
                    <a:pt x="2622" y="72578"/>
                    <a:pt x="2803" y="72683"/>
                  </a:cubicBezTo>
                  <a:cubicBezTo>
                    <a:pt x="3146" y="72597"/>
                    <a:pt x="3508" y="72597"/>
                    <a:pt x="3851" y="72683"/>
                  </a:cubicBezTo>
                  <a:cubicBezTo>
                    <a:pt x="4118" y="73006"/>
                    <a:pt x="4489" y="73244"/>
                    <a:pt x="4899" y="73349"/>
                  </a:cubicBezTo>
                  <a:cubicBezTo>
                    <a:pt x="5261" y="73502"/>
                    <a:pt x="5680" y="73502"/>
                    <a:pt x="6042" y="73349"/>
                  </a:cubicBezTo>
                  <a:lnTo>
                    <a:pt x="6042" y="72683"/>
                  </a:lnTo>
                  <a:lnTo>
                    <a:pt x="6042" y="72683"/>
                  </a:lnTo>
                  <a:cubicBezTo>
                    <a:pt x="6451" y="72445"/>
                    <a:pt x="6966" y="72445"/>
                    <a:pt x="7375" y="72683"/>
                  </a:cubicBezTo>
                  <a:cubicBezTo>
                    <a:pt x="7851" y="72683"/>
                    <a:pt x="8232" y="73159"/>
                    <a:pt x="8232" y="73444"/>
                  </a:cubicBezTo>
                  <a:cubicBezTo>
                    <a:pt x="8366" y="73683"/>
                    <a:pt x="8366" y="73969"/>
                    <a:pt x="8232" y="74207"/>
                  </a:cubicBezTo>
                  <a:cubicBezTo>
                    <a:pt x="7966" y="74349"/>
                    <a:pt x="7766" y="74587"/>
                    <a:pt x="7661" y="74873"/>
                  </a:cubicBezTo>
                  <a:lnTo>
                    <a:pt x="7661" y="74873"/>
                  </a:lnTo>
                  <a:cubicBezTo>
                    <a:pt x="7661" y="74873"/>
                    <a:pt x="7661" y="75445"/>
                    <a:pt x="7661" y="75540"/>
                  </a:cubicBezTo>
                  <a:cubicBezTo>
                    <a:pt x="8366" y="75969"/>
                    <a:pt x="9242" y="75969"/>
                    <a:pt x="9947" y="75540"/>
                  </a:cubicBezTo>
                  <a:cubicBezTo>
                    <a:pt x="10614" y="75350"/>
                    <a:pt x="11023" y="74692"/>
                    <a:pt x="10899" y="74016"/>
                  </a:cubicBezTo>
                  <a:cubicBezTo>
                    <a:pt x="10899" y="74016"/>
                    <a:pt x="10899" y="73349"/>
                    <a:pt x="10899" y="73159"/>
                  </a:cubicBezTo>
                  <a:cubicBezTo>
                    <a:pt x="10899" y="72968"/>
                    <a:pt x="12138" y="73159"/>
                    <a:pt x="12233" y="72397"/>
                  </a:cubicBezTo>
                  <a:lnTo>
                    <a:pt x="12233" y="72397"/>
                  </a:lnTo>
                  <a:cubicBezTo>
                    <a:pt x="12233" y="73540"/>
                    <a:pt x="12900" y="73444"/>
                    <a:pt x="13090" y="73921"/>
                  </a:cubicBezTo>
                  <a:cubicBezTo>
                    <a:pt x="13281" y="74397"/>
                    <a:pt x="12614" y="74873"/>
                    <a:pt x="12138" y="75159"/>
                  </a:cubicBezTo>
                  <a:cubicBezTo>
                    <a:pt x="11747" y="75416"/>
                    <a:pt x="11633" y="75950"/>
                    <a:pt x="11900" y="76350"/>
                  </a:cubicBezTo>
                  <a:cubicBezTo>
                    <a:pt x="11957" y="76445"/>
                    <a:pt x="12042" y="76521"/>
                    <a:pt x="12138" y="76588"/>
                  </a:cubicBezTo>
                  <a:cubicBezTo>
                    <a:pt x="12671" y="76892"/>
                    <a:pt x="13319" y="76892"/>
                    <a:pt x="13852" y="76588"/>
                  </a:cubicBezTo>
                  <a:cubicBezTo>
                    <a:pt x="13852" y="76588"/>
                    <a:pt x="13852" y="75826"/>
                    <a:pt x="14614" y="75540"/>
                  </a:cubicBezTo>
                  <a:cubicBezTo>
                    <a:pt x="15138" y="75216"/>
                    <a:pt x="15805" y="75216"/>
                    <a:pt x="16329" y="75540"/>
                  </a:cubicBezTo>
                  <a:cubicBezTo>
                    <a:pt x="17091" y="75540"/>
                    <a:pt x="16329" y="76588"/>
                    <a:pt x="16329" y="76874"/>
                  </a:cubicBezTo>
                  <a:lnTo>
                    <a:pt x="14614" y="78112"/>
                  </a:lnTo>
                  <a:cubicBezTo>
                    <a:pt x="14614" y="78112"/>
                    <a:pt x="13947" y="78112"/>
                    <a:pt x="13852" y="78778"/>
                  </a:cubicBezTo>
                  <a:cubicBezTo>
                    <a:pt x="13795" y="79217"/>
                    <a:pt x="14081" y="79636"/>
                    <a:pt x="14519" y="79731"/>
                  </a:cubicBezTo>
                  <a:cubicBezTo>
                    <a:pt x="15033" y="79969"/>
                    <a:pt x="15624" y="79969"/>
                    <a:pt x="16138" y="79731"/>
                  </a:cubicBezTo>
                  <a:cubicBezTo>
                    <a:pt x="16681" y="79483"/>
                    <a:pt x="17167" y="79131"/>
                    <a:pt x="17567" y="78683"/>
                  </a:cubicBezTo>
                  <a:cubicBezTo>
                    <a:pt x="17567" y="78207"/>
                    <a:pt x="18615" y="77445"/>
                    <a:pt x="19663" y="77731"/>
                  </a:cubicBezTo>
                  <a:cubicBezTo>
                    <a:pt x="20710" y="78017"/>
                    <a:pt x="20805" y="78588"/>
                    <a:pt x="20710" y="78969"/>
                  </a:cubicBezTo>
                  <a:cubicBezTo>
                    <a:pt x="20415" y="79398"/>
                    <a:pt x="19977" y="79702"/>
                    <a:pt x="19472" y="79826"/>
                  </a:cubicBezTo>
                  <a:cubicBezTo>
                    <a:pt x="18615" y="79826"/>
                    <a:pt x="17567" y="79826"/>
                    <a:pt x="17662" y="80969"/>
                  </a:cubicBezTo>
                  <a:cubicBezTo>
                    <a:pt x="18081" y="81665"/>
                    <a:pt x="18853" y="82065"/>
                    <a:pt x="19663" y="82017"/>
                  </a:cubicBezTo>
                  <a:cubicBezTo>
                    <a:pt x="20367" y="82131"/>
                    <a:pt x="21082" y="81960"/>
                    <a:pt x="21663" y="81541"/>
                  </a:cubicBezTo>
                  <a:cubicBezTo>
                    <a:pt x="21663" y="81541"/>
                    <a:pt x="22520" y="80874"/>
                    <a:pt x="23092" y="80588"/>
                  </a:cubicBezTo>
                  <a:cubicBezTo>
                    <a:pt x="23444" y="80388"/>
                    <a:pt x="23882" y="80388"/>
                    <a:pt x="24234" y="80588"/>
                  </a:cubicBezTo>
                  <a:cubicBezTo>
                    <a:pt x="24263" y="81579"/>
                    <a:pt x="23587" y="82455"/>
                    <a:pt x="22615" y="82684"/>
                  </a:cubicBezTo>
                  <a:cubicBezTo>
                    <a:pt x="22206" y="82617"/>
                    <a:pt x="21787" y="82617"/>
                    <a:pt x="21377" y="82684"/>
                  </a:cubicBezTo>
                  <a:cubicBezTo>
                    <a:pt x="21377" y="82684"/>
                    <a:pt x="21377" y="83446"/>
                    <a:pt x="21377" y="83636"/>
                  </a:cubicBezTo>
                  <a:lnTo>
                    <a:pt x="21948" y="83636"/>
                  </a:lnTo>
                  <a:cubicBezTo>
                    <a:pt x="22920" y="83760"/>
                    <a:pt x="23901" y="83522"/>
                    <a:pt x="24711" y="82969"/>
                  </a:cubicBezTo>
                  <a:cubicBezTo>
                    <a:pt x="24711" y="82969"/>
                    <a:pt x="25377" y="81826"/>
                    <a:pt x="26235" y="81826"/>
                  </a:cubicBezTo>
                  <a:cubicBezTo>
                    <a:pt x="27092" y="81826"/>
                    <a:pt x="25377" y="84398"/>
                    <a:pt x="23377" y="84779"/>
                  </a:cubicBezTo>
                  <a:lnTo>
                    <a:pt x="21663" y="84779"/>
                  </a:lnTo>
                  <a:cubicBezTo>
                    <a:pt x="21186" y="84779"/>
                    <a:pt x="20901" y="85446"/>
                    <a:pt x="21663" y="85827"/>
                  </a:cubicBezTo>
                  <a:cubicBezTo>
                    <a:pt x="22091" y="86208"/>
                    <a:pt x="22615" y="86475"/>
                    <a:pt x="23187" y="86589"/>
                  </a:cubicBezTo>
                  <a:cubicBezTo>
                    <a:pt x="24473" y="87094"/>
                    <a:pt x="25901" y="87094"/>
                    <a:pt x="27187" y="86589"/>
                  </a:cubicBezTo>
                  <a:cubicBezTo>
                    <a:pt x="28140" y="86018"/>
                    <a:pt x="28426" y="85065"/>
                    <a:pt x="28997" y="84398"/>
                  </a:cubicBezTo>
                  <a:cubicBezTo>
                    <a:pt x="29254" y="84027"/>
                    <a:pt x="29702" y="83846"/>
                    <a:pt x="30140" y="83922"/>
                  </a:cubicBezTo>
                  <a:cubicBezTo>
                    <a:pt x="30902" y="83922"/>
                    <a:pt x="31473" y="84589"/>
                    <a:pt x="31378" y="85065"/>
                  </a:cubicBezTo>
                  <a:cubicBezTo>
                    <a:pt x="31283" y="85541"/>
                    <a:pt x="30807" y="85732"/>
                    <a:pt x="30521" y="86113"/>
                  </a:cubicBezTo>
                  <a:cubicBezTo>
                    <a:pt x="30178" y="86437"/>
                    <a:pt x="30169" y="86980"/>
                    <a:pt x="30492" y="87322"/>
                  </a:cubicBezTo>
                  <a:cubicBezTo>
                    <a:pt x="30502" y="87332"/>
                    <a:pt x="30511" y="87342"/>
                    <a:pt x="30521" y="87351"/>
                  </a:cubicBezTo>
                  <a:cubicBezTo>
                    <a:pt x="31216" y="87923"/>
                    <a:pt x="32131" y="88132"/>
                    <a:pt x="32997" y="87923"/>
                  </a:cubicBezTo>
                  <a:cubicBezTo>
                    <a:pt x="33588" y="87713"/>
                    <a:pt x="34093" y="87303"/>
                    <a:pt x="34426" y="86779"/>
                  </a:cubicBezTo>
                  <a:lnTo>
                    <a:pt x="34998" y="86113"/>
                  </a:lnTo>
                  <a:cubicBezTo>
                    <a:pt x="35560" y="87170"/>
                    <a:pt x="35322" y="88465"/>
                    <a:pt x="34426" y="89256"/>
                  </a:cubicBezTo>
                  <a:lnTo>
                    <a:pt x="33759" y="90018"/>
                  </a:lnTo>
                  <a:cubicBezTo>
                    <a:pt x="33550" y="90266"/>
                    <a:pt x="33550" y="90628"/>
                    <a:pt x="33759" y="90875"/>
                  </a:cubicBezTo>
                  <a:lnTo>
                    <a:pt x="34426" y="90875"/>
                  </a:lnTo>
                  <a:cubicBezTo>
                    <a:pt x="35398" y="91104"/>
                    <a:pt x="36407" y="90732"/>
                    <a:pt x="36998" y="89923"/>
                  </a:cubicBezTo>
                  <a:cubicBezTo>
                    <a:pt x="37246" y="89246"/>
                    <a:pt x="37408" y="88542"/>
                    <a:pt x="37474" y="87827"/>
                  </a:cubicBezTo>
                  <a:cubicBezTo>
                    <a:pt x="37731" y="87560"/>
                    <a:pt x="38150" y="87560"/>
                    <a:pt x="38417" y="87818"/>
                  </a:cubicBezTo>
                  <a:cubicBezTo>
                    <a:pt x="38417" y="87818"/>
                    <a:pt x="38427" y="87827"/>
                    <a:pt x="38427" y="87827"/>
                  </a:cubicBezTo>
                  <a:lnTo>
                    <a:pt x="38427" y="87827"/>
                  </a:lnTo>
                  <a:cubicBezTo>
                    <a:pt x="39093" y="89066"/>
                    <a:pt x="37855" y="90018"/>
                    <a:pt x="38427" y="91161"/>
                  </a:cubicBezTo>
                  <a:cubicBezTo>
                    <a:pt x="38865" y="91990"/>
                    <a:pt x="39484" y="92704"/>
                    <a:pt x="40236" y="93257"/>
                  </a:cubicBezTo>
                  <a:cubicBezTo>
                    <a:pt x="40808" y="93257"/>
                    <a:pt x="41856" y="94114"/>
                    <a:pt x="42237" y="93828"/>
                  </a:cubicBezTo>
                  <a:cubicBezTo>
                    <a:pt x="42618" y="93542"/>
                    <a:pt x="42237" y="93828"/>
                    <a:pt x="42237" y="93257"/>
                  </a:cubicBezTo>
                  <a:cubicBezTo>
                    <a:pt x="42237" y="92685"/>
                    <a:pt x="41284" y="91447"/>
                    <a:pt x="40903" y="90590"/>
                  </a:cubicBezTo>
                  <a:cubicBezTo>
                    <a:pt x="40360" y="89856"/>
                    <a:pt x="40360" y="88846"/>
                    <a:pt x="40903" y="88113"/>
                  </a:cubicBezTo>
                  <a:cubicBezTo>
                    <a:pt x="41494" y="88142"/>
                    <a:pt x="42018" y="88513"/>
                    <a:pt x="42237" y="89066"/>
                  </a:cubicBezTo>
                  <a:cubicBezTo>
                    <a:pt x="42237" y="89542"/>
                    <a:pt x="42237" y="89923"/>
                    <a:pt x="42237" y="90304"/>
                  </a:cubicBezTo>
                  <a:lnTo>
                    <a:pt x="42237" y="90304"/>
                  </a:lnTo>
                  <a:cubicBezTo>
                    <a:pt x="42561" y="90647"/>
                    <a:pt x="43104" y="90656"/>
                    <a:pt x="43446" y="90332"/>
                  </a:cubicBezTo>
                  <a:cubicBezTo>
                    <a:pt x="43456" y="90323"/>
                    <a:pt x="43465" y="90313"/>
                    <a:pt x="43475" y="90304"/>
                  </a:cubicBezTo>
                  <a:cubicBezTo>
                    <a:pt x="43608" y="89856"/>
                    <a:pt x="44056" y="89571"/>
                    <a:pt x="44523" y="89637"/>
                  </a:cubicBezTo>
                  <a:cubicBezTo>
                    <a:pt x="45189" y="90685"/>
                    <a:pt x="44523" y="91542"/>
                    <a:pt x="44523" y="92494"/>
                  </a:cubicBezTo>
                  <a:cubicBezTo>
                    <a:pt x="44599" y="94295"/>
                    <a:pt x="45609" y="95914"/>
                    <a:pt x="47190" y="96781"/>
                  </a:cubicBezTo>
                  <a:lnTo>
                    <a:pt x="48047" y="97257"/>
                  </a:lnTo>
                  <a:cubicBezTo>
                    <a:pt x="48904" y="97257"/>
                    <a:pt x="49571" y="97257"/>
                    <a:pt x="49666" y="96685"/>
                  </a:cubicBezTo>
                  <a:cubicBezTo>
                    <a:pt x="49847" y="96190"/>
                    <a:pt x="49847" y="95657"/>
                    <a:pt x="49666" y="95161"/>
                  </a:cubicBezTo>
                  <a:cubicBezTo>
                    <a:pt x="49523" y="94504"/>
                    <a:pt x="49523" y="93818"/>
                    <a:pt x="49666" y="93161"/>
                  </a:cubicBezTo>
                  <a:cubicBezTo>
                    <a:pt x="49742" y="92428"/>
                    <a:pt x="50390" y="91894"/>
                    <a:pt x="51124" y="91971"/>
                  </a:cubicBezTo>
                  <a:cubicBezTo>
                    <a:pt x="51209" y="91980"/>
                    <a:pt x="51295" y="91990"/>
                    <a:pt x="51381" y="92018"/>
                  </a:cubicBezTo>
                  <a:cubicBezTo>
                    <a:pt x="52247" y="92133"/>
                    <a:pt x="52933" y="92780"/>
                    <a:pt x="53095" y="93637"/>
                  </a:cubicBezTo>
                  <a:cubicBezTo>
                    <a:pt x="53095" y="94209"/>
                    <a:pt x="53095" y="94876"/>
                    <a:pt x="53095" y="95447"/>
                  </a:cubicBezTo>
                  <a:cubicBezTo>
                    <a:pt x="53638" y="96200"/>
                    <a:pt x="54562" y="96571"/>
                    <a:pt x="55476" y="96400"/>
                  </a:cubicBezTo>
                  <a:cubicBezTo>
                    <a:pt x="55562" y="96190"/>
                    <a:pt x="55562" y="95942"/>
                    <a:pt x="55476" y="95733"/>
                  </a:cubicBezTo>
                  <a:cubicBezTo>
                    <a:pt x="55334" y="95209"/>
                    <a:pt x="55143" y="94695"/>
                    <a:pt x="54905" y="94209"/>
                  </a:cubicBezTo>
                  <a:cubicBezTo>
                    <a:pt x="54905" y="93637"/>
                    <a:pt x="54905" y="93066"/>
                    <a:pt x="54905" y="92780"/>
                  </a:cubicBezTo>
                  <a:cubicBezTo>
                    <a:pt x="55457" y="92552"/>
                    <a:pt x="56077" y="92552"/>
                    <a:pt x="56619" y="92780"/>
                  </a:cubicBezTo>
                  <a:cubicBezTo>
                    <a:pt x="57077" y="93066"/>
                    <a:pt x="57334" y="93580"/>
                    <a:pt x="57286" y="94114"/>
                  </a:cubicBezTo>
                  <a:lnTo>
                    <a:pt x="57286" y="97257"/>
                  </a:lnTo>
                  <a:cubicBezTo>
                    <a:pt x="57200" y="97762"/>
                    <a:pt x="57200" y="98276"/>
                    <a:pt x="57286" y="98781"/>
                  </a:cubicBezTo>
                  <a:cubicBezTo>
                    <a:pt x="57515" y="99410"/>
                    <a:pt x="57953" y="99943"/>
                    <a:pt x="58524" y="100305"/>
                  </a:cubicBezTo>
                  <a:cubicBezTo>
                    <a:pt x="58982" y="100610"/>
                    <a:pt x="59506" y="100772"/>
                    <a:pt x="60048" y="100781"/>
                  </a:cubicBezTo>
                  <a:cubicBezTo>
                    <a:pt x="60525" y="100781"/>
                    <a:pt x="61001" y="100781"/>
                    <a:pt x="61001" y="100305"/>
                  </a:cubicBezTo>
                  <a:cubicBezTo>
                    <a:pt x="61001" y="99829"/>
                    <a:pt x="61001" y="99734"/>
                    <a:pt x="61001" y="99448"/>
                  </a:cubicBezTo>
                  <a:cubicBezTo>
                    <a:pt x="60506" y="98724"/>
                    <a:pt x="60268" y="97848"/>
                    <a:pt x="60334" y="96971"/>
                  </a:cubicBezTo>
                  <a:cubicBezTo>
                    <a:pt x="60334" y="96971"/>
                    <a:pt x="60334" y="96304"/>
                    <a:pt x="61096" y="96400"/>
                  </a:cubicBezTo>
                  <a:cubicBezTo>
                    <a:pt x="61411" y="96314"/>
                    <a:pt x="61734" y="96314"/>
                    <a:pt x="62049" y="96400"/>
                  </a:cubicBezTo>
                  <a:cubicBezTo>
                    <a:pt x="62487" y="96790"/>
                    <a:pt x="62763" y="97333"/>
                    <a:pt x="62811" y="97924"/>
                  </a:cubicBezTo>
                  <a:cubicBezTo>
                    <a:pt x="62734" y="98476"/>
                    <a:pt x="62916" y="99038"/>
                    <a:pt x="63287" y="99448"/>
                  </a:cubicBezTo>
                  <a:cubicBezTo>
                    <a:pt x="63801" y="100019"/>
                    <a:pt x="64516" y="100362"/>
                    <a:pt x="65287" y="100400"/>
                  </a:cubicBezTo>
                  <a:cubicBezTo>
                    <a:pt x="65725" y="100353"/>
                    <a:pt x="66049" y="99981"/>
                    <a:pt x="66049" y="99543"/>
                  </a:cubicBezTo>
                  <a:cubicBezTo>
                    <a:pt x="65906" y="99096"/>
                    <a:pt x="65678" y="98676"/>
                    <a:pt x="65382" y="98305"/>
                  </a:cubicBezTo>
                  <a:cubicBezTo>
                    <a:pt x="64620" y="97162"/>
                    <a:pt x="64135" y="95857"/>
                    <a:pt x="63954" y="94495"/>
                  </a:cubicBezTo>
                  <a:cubicBezTo>
                    <a:pt x="63849" y="94085"/>
                    <a:pt x="64097" y="93676"/>
                    <a:pt x="64497" y="93571"/>
                  </a:cubicBezTo>
                  <a:cubicBezTo>
                    <a:pt x="64573" y="93552"/>
                    <a:pt x="64640" y="93542"/>
                    <a:pt x="64716" y="93542"/>
                  </a:cubicBezTo>
                  <a:cubicBezTo>
                    <a:pt x="65106" y="93637"/>
                    <a:pt x="65468" y="93838"/>
                    <a:pt x="65763" y="94114"/>
                  </a:cubicBezTo>
                  <a:cubicBezTo>
                    <a:pt x="65802" y="94400"/>
                    <a:pt x="65802" y="94685"/>
                    <a:pt x="65763" y="94971"/>
                  </a:cubicBezTo>
                  <a:cubicBezTo>
                    <a:pt x="65735" y="95419"/>
                    <a:pt x="65735" y="95857"/>
                    <a:pt x="65763" y="96304"/>
                  </a:cubicBezTo>
                  <a:cubicBezTo>
                    <a:pt x="65935" y="96943"/>
                    <a:pt x="66344" y="97486"/>
                    <a:pt x="66906" y="97828"/>
                  </a:cubicBezTo>
                  <a:cubicBezTo>
                    <a:pt x="67573" y="97828"/>
                    <a:pt x="68716" y="98495"/>
                    <a:pt x="69097" y="97828"/>
                  </a:cubicBezTo>
                  <a:cubicBezTo>
                    <a:pt x="69478" y="97162"/>
                    <a:pt x="69097" y="96971"/>
                    <a:pt x="69097" y="96495"/>
                  </a:cubicBezTo>
                  <a:cubicBezTo>
                    <a:pt x="69021" y="96086"/>
                    <a:pt x="69021" y="95666"/>
                    <a:pt x="69097" y="95257"/>
                  </a:cubicBezTo>
                  <a:cubicBezTo>
                    <a:pt x="69012" y="95076"/>
                    <a:pt x="69012" y="94866"/>
                    <a:pt x="69097" y="94685"/>
                  </a:cubicBezTo>
                  <a:lnTo>
                    <a:pt x="69573" y="94685"/>
                  </a:lnTo>
                  <a:cubicBezTo>
                    <a:pt x="70440" y="94723"/>
                    <a:pt x="71240" y="95143"/>
                    <a:pt x="71764" y="95828"/>
                  </a:cubicBezTo>
                  <a:cubicBezTo>
                    <a:pt x="71993" y="96371"/>
                    <a:pt x="71993" y="96990"/>
                    <a:pt x="71764" y="97543"/>
                  </a:cubicBezTo>
                  <a:cubicBezTo>
                    <a:pt x="71526" y="98057"/>
                    <a:pt x="71526" y="98648"/>
                    <a:pt x="71764" y="99162"/>
                  </a:cubicBezTo>
                  <a:cubicBezTo>
                    <a:pt x="71707" y="99314"/>
                    <a:pt x="71707" y="99486"/>
                    <a:pt x="71764" y="99638"/>
                  </a:cubicBezTo>
                  <a:cubicBezTo>
                    <a:pt x="72202" y="99781"/>
                    <a:pt x="72660" y="99781"/>
                    <a:pt x="73098" y="99638"/>
                  </a:cubicBezTo>
                  <a:lnTo>
                    <a:pt x="74050" y="99638"/>
                  </a:lnTo>
                  <a:cubicBezTo>
                    <a:pt x="75003" y="99638"/>
                    <a:pt x="75003" y="98495"/>
                    <a:pt x="74622" y="97733"/>
                  </a:cubicBezTo>
                  <a:cubicBezTo>
                    <a:pt x="74165" y="97009"/>
                    <a:pt x="73784" y="96247"/>
                    <a:pt x="73479" y="95447"/>
                  </a:cubicBezTo>
                  <a:cubicBezTo>
                    <a:pt x="73479" y="95447"/>
                    <a:pt x="73479" y="94685"/>
                    <a:pt x="73479" y="94590"/>
                  </a:cubicBezTo>
                  <a:cubicBezTo>
                    <a:pt x="74079" y="94542"/>
                    <a:pt x="74669" y="94752"/>
                    <a:pt x="75098" y="95161"/>
                  </a:cubicBezTo>
                  <a:cubicBezTo>
                    <a:pt x="75260" y="95524"/>
                    <a:pt x="75260" y="95942"/>
                    <a:pt x="75098" y="96304"/>
                  </a:cubicBezTo>
                  <a:cubicBezTo>
                    <a:pt x="75022" y="96552"/>
                    <a:pt x="75022" y="96819"/>
                    <a:pt x="75098" y="97067"/>
                  </a:cubicBezTo>
                  <a:cubicBezTo>
                    <a:pt x="75222" y="97400"/>
                    <a:pt x="75508" y="97657"/>
                    <a:pt x="75860" y="97733"/>
                  </a:cubicBezTo>
                  <a:cubicBezTo>
                    <a:pt x="76365" y="98114"/>
                    <a:pt x="77070" y="98114"/>
                    <a:pt x="77574" y="97733"/>
                  </a:cubicBezTo>
                  <a:cubicBezTo>
                    <a:pt x="77574" y="97257"/>
                    <a:pt x="77574" y="96685"/>
                    <a:pt x="77574" y="96209"/>
                  </a:cubicBezTo>
                  <a:lnTo>
                    <a:pt x="78622" y="96209"/>
                  </a:lnTo>
                  <a:cubicBezTo>
                    <a:pt x="79022" y="96285"/>
                    <a:pt x="79394" y="96485"/>
                    <a:pt x="79670" y="96781"/>
                  </a:cubicBezTo>
                  <a:cubicBezTo>
                    <a:pt x="79737" y="97028"/>
                    <a:pt x="79737" y="97295"/>
                    <a:pt x="79670" y="97543"/>
                  </a:cubicBezTo>
                  <a:cubicBezTo>
                    <a:pt x="79718" y="98257"/>
                    <a:pt x="79946" y="98943"/>
                    <a:pt x="80337" y="99543"/>
                  </a:cubicBezTo>
                  <a:cubicBezTo>
                    <a:pt x="80870" y="100267"/>
                    <a:pt x="81594" y="100829"/>
                    <a:pt x="82432" y="101162"/>
                  </a:cubicBezTo>
                  <a:lnTo>
                    <a:pt x="83194" y="101162"/>
                  </a:lnTo>
                  <a:lnTo>
                    <a:pt x="84147" y="99448"/>
                  </a:lnTo>
                  <a:lnTo>
                    <a:pt x="83385" y="98210"/>
                  </a:lnTo>
                  <a:cubicBezTo>
                    <a:pt x="83070" y="97819"/>
                    <a:pt x="82842" y="97362"/>
                    <a:pt x="82718" y="96876"/>
                  </a:cubicBezTo>
                  <a:cubicBezTo>
                    <a:pt x="82718" y="96876"/>
                    <a:pt x="82718" y="96400"/>
                    <a:pt x="83289" y="96400"/>
                  </a:cubicBezTo>
                  <a:cubicBezTo>
                    <a:pt x="83718" y="96400"/>
                    <a:pt x="84128" y="96571"/>
                    <a:pt x="84432" y="96876"/>
                  </a:cubicBezTo>
                  <a:cubicBezTo>
                    <a:pt x="84718" y="97124"/>
                    <a:pt x="85033" y="97314"/>
                    <a:pt x="85385" y="97448"/>
                  </a:cubicBezTo>
                  <a:lnTo>
                    <a:pt x="85385" y="97448"/>
                  </a:lnTo>
                  <a:cubicBezTo>
                    <a:pt x="87766" y="93828"/>
                    <a:pt x="90338" y="90304"/>
                    <a:pt x="92434" y="86589"/>
                  </a:cubicBezTo>
                  <a:cubicBezTo>
                    <a:pt x="94529" y="82874"/>
                    <a:pt x="95101" y="81065"/>
                    <a:pt x="96243" y="78302"/>
                  </a:cubicBezTo>
                  <a:lnTo>
                    <a:pt x="99863" y="69825"/>
                  </a:lnTo>
                  <a:cubicBezTo>
                    <a:pt x="103292" y="61634"/>
                    <a:pt x="106721" y="53537"/>
                    <a:pt x="109388" y="45060"/>
                  </a:cubicBezTo>
                  <a:cubicBezTo>
                    <a:pt x="110474" y="42345"/>
                    <a:pt x="110779" y="39374"/>
                    <a:pt x="110245" y="36487"/>
                  </a:cubicBezTo>
                  <a:cubicBezTo>
                    <a:pt x="109626" y="34640"/>
                    <a:pt x="108836" y="32849"/>
                    <a:pt x="107864" y="31153"/>
                  </a:cubicBezTo>
                  <a:lnTo>
                    <a:pt x="107007" y="31153"/>
                  </a:lnTo>
                  <a:cubicBezTo>
                    <a:pt x="106340" y="30677"/>
                    <a:pt x="107007" y="30106"/>
                    <a:pt x="107007" y="29725"/>
                  </a:cubicBezTo>
                  <a:cubicBezTo>
                    <a:pt x="107007" y="29344"/>
                    <a:pt x="107007" y="28963"/>
                    <a:pt x="107007" y="28486"/>
                  </a:cubicBezTo>
                  <a:cubicBezTo>
                    <a:pt x="107007" y="28010"/>
                    <a:pt x="107007" y="27820"/>
                    <a:pt x="107007" y="27534"/>
                  </a:cubicBezTo>
                  <a:lnTo>
                    <a:pt x="106435" y="28010"/>
                  </a:lnTo>
                  <a:cubicBezTo>
                    <a:pt x="106435" y="28582"/>
                    <a:pt x="105388" y="29249"/>
                    <a:pt x="104340" y="28963"/>
                  </a:cubicBezTo>
                  <a:cubicBezTo>
                    <a:pt x="103292" y="28677"/>
                    <a:pt x="103197" y="28201"/>
                    <a:pt x="103292" y="27820"/>
                  </a:cubicBezTo>
                  <a:cubicBezTo>
                    <a:pt x="103387" y="27439"/>
                    <a:pt x="103959" y="27153"/>
                    <a:pt x="104530" y="26962"/>
                  </a:cubicBezTo>
                  <a:cubicBezTo>
                    <a:pt x="105102" y="26772"/>
                    <a:pt x="106530" y="26391"/>
                    <a:pt x="106340" y="25724"/>
                  </a:cubicBezTo>
                  <a:cubicBezTo>
                    <a:pt x="105864" y="25096"/>
                    <a:pt x="105130" y="24715"/>
                    <a:pt x="104340" y="24676"/>
                  </a:cubicBezTo>
                  <a:cubicBezTo>
                    <a:pt x="103692" y="24457"/>
                    <a:pt x="102987" y="24457"/>
                    <a:pt x="102339" y="24676"/>
                  </a:cubicBezTo>
                  <a:cubicBezTo>
                    <a:pt x="101901" y="25076"/>
                    <a:pt x="101425" y="25429"/>
                    <a:pt x="100911" y="25724"/>
                  </a:cubicBezTo>
                  <a:cubicBezTo>
                    <a:pt x="100558" y="25924"/>
                    <a:pt x="100120" y="25924"/>
                    <a:pt x="99768" y="25724"/>
                  </a:cubicBezTo>
                  <a:cubicBezTo>
                    <a:pt x="99768" y="24867"/>
                    <a:pt x="99768" y="24010"/>
                    <a:pt x="101387" y="23629"/>
                  </a:cubicBezTo>
                  <a:cubicBezTo>
                    <a:pt x="101835" y="23591"/>
                    <a:pt x="102263" y="23429"/>
                    <a:pt x="102625" y="23152"/>
                  </a:cubicBezTo>
                  <a:cubicBezTo>
                    <a:pt x="102625" y="23152"/>
                    <a:pt x="102625" y="22486"/>
                    <a:pt x="102625" y="22295"/>
                  </a:cubicBezTo>
                  <a:lnTo>
                    <a:pt x="102054" y="22295"/>
                  </a:lnTo>
                  <a:cubicBezTo>
                    <a:pt x="101063" y="22143"/>
                    <a:pt x="100063" y="22419"/>
                    <a:pt x="99292" y="23057"/>
                  </a:cubicBezTo>
                  <a:cubicBezTo>
                    <a:pt x="99292" y="23057"/>
                    <a:pt x="98625" y="24200"/>
                    <a:pt x="97672" y="24200"/>
                  </a:cubicBezTo>
                  <a:cubicBezTo>
                    <a:pt x="96720" y="24200"/>
                    <a:pt x="98625" y="21628"/>
                    <a:pt x="100530" y="21248"/>
                  </a:cubicBezTo>
                  <a:lnTo>
                    <a:pt x="102339" y="21248"/>
                  </a:lnTo>
                  <a:cubicBezTo>
                    <a:pt x="102816" y="21248"/>
                    <a:pt x="103101" y="20581"/>
                    <a:pt x="102339" y="20104"/>
                  </a:cubicBezTo>
                  <a:cubicBezTo>
                    <a:pt x="101901" y="19752"/>
                    <a:pt x="101377" y="19524"/>
                    <a:pt x="100815" y="19438"/>
                  </a:cubicBezTo>
                  <a:cubicBezTo>
                    <a:pt x="99492" y="18943"/>
                    <a:pt x="98044" y="18943"/>
                    <a:pt x="96720" y="19438"/>
                  </a:cubicBezTo>
                  <a:cubicBezTo>
                    <a:pt x="95863" y="20009"/>
                    <a:pt x="95577" y="20962"/>
                    <a:pt x="95005" y="21724"/>
                  </a:cubicBezTo>
                  <a:cubicBezTo>
                    <a:pt x="94748" y="22095"/>
                    <a:pt x="94300" y="22276"/>
                    <a:pt x="93862" y="22200"/>
                  </a:cubicBezTo>
                  <a:cubicBezTo>
                    <a:pt x="93100" y="22200"/>
                    <a:pt x="92529" y="21438"/>
                    <a:pt x="92624" y="21057"/>
                  </a:cubicBezTo>
                  <a:cubicBezTo>
                    <a:pt x="92719" y="20676"/>
                    <a:pt x="93195" y="20295"/>
                    <a:pt x="93481" y="20009"/>
                  </a:cubicBezTo>
                  <a:cubicBezTo>
                    <a:pt x="93767" y="19724"/>
                    <a:pt x="94053" y="19152"/>
                    <a:pt x="93481" y="18676"/>
                  </a:cubicBezTo>
                  <a:cubicBezTo>
                    <a:pt x="92795" y="18180"/>
                    <a:pt x="91929" y="18009"/>
                    <a:pt x="91100" y="18200"/>
                  </a:cubicBezTo>
                  <a:cubicBezTo>
                    <a:pt x="90509" y="18361"/>
                    <a:pt x="90005" y="18733"/>
                    <a:pt x="89671" y="19247"/>
                  </a:cubicBezTo>
                  <a:lnTo>
                    <a:pt x="89100" y="20009"/>
                  </a:lnTo>
                  <a:cubicBezTo>
                    <a:pt x="88481" y="18933"/>
                    <a:pt x="88728" y="17571"/>
                    <a:pt x="89671" y="16771"/>
                  </a:cubicBezTo>
                  <a:cubicBezTo>
                    <a:pt x="89671" y="16771"/>
                    <a:pt x="90147" y="16771"/>
                    <a:pt x="90243" y="16104"/>
                  </a:cubicBezTo>
                  <a:cubicBezTo>
                    <a:pt x="90338" y="15437"/>
                    <a:pt x="90243" y="15437"/>
                    <a:pt x="90243" y="15247"/>
                  </a:cubicBezTo>
                  <a:cubicBezTo>
                    <a:pt x="90243" y="15056"/>
                    <a:pt x="89767" y="15247"/>
                    <a:pt x="89576" y="15247"/>
                  </a:cubicBezTo>
                  <a:cubicBezTo>
                    <a:pt x="88604" y="14990"/>
                    <a:pt x="87576" y="15371"/>
                    <a:pt x="87004" y="16199"/>
                  </a:cubicBezTo>
                  <a:cubicBezTo>
                    <a:pt x="86757" y="16876"/>
                    <a:pt x="86595" y="17580"/>
                    <a:pt x="86528" y="18295"/>
                  </a:cubicBezTo>
                  <a:cubicBezTo>
                    <a:pt x="86461" y="18657"/>
                    <a:pt x="86109" y="18895"/>
                    <a:pt x="85747" y="18828"/>
                  </a:cubicBezTo>
                  <a:cubicBezTo>
                    <a:pt x="85690" y="18819"/>
                    <a:pt x="85633" y="18800"/>
                    <a:pt x="85576" y="18771"/>
                  </a:cubicBezTo>
                  <a:lnTo>
                    <a:pt x="85576" y="18771"/>
                  </a:lnTo>
                  <a:cubicBezTo>
                    <a:pt x="85004" y="17628"/>
                    <a:pt x="86147" y="16676"/>
                    <a:pt x="85576" y="15437"/>
                  </a:cubicBezTo>
                  <a:cubicBezTo>
                    <a:pt x="85194" y="14599"/>
                    <a:pt x="84566" y="13894"/>
                    <a:pt x="83766" y="13437"/>
                  </a:cubicBezTo>
                  <a:cubicBezTo>
                    <a:pt x="83194" y="12961"/>
                    <a:pt x="82242" y="12485"/>
                    <a:pt x="81765" y="12866"/>
                  </a:cubicBezTo>
                  <a:lnTo>
                    <a:pt x="81765" y="13342"/>
                  </a:lnTo>
                  <a:cubicBezTo>
                    <a:pt x="82156" y="14256"/>
                    <a:pt x="82594" y="15151"/>
                    <a:pt x="83099" y="16009"/>
                  </a:cubicBezTo>
                  <a:cubicBezTo>
                    <a:pt x="83575" y="16961"/>
                    <a:pt x="83670" y="17914"/>
                    <a:pt x="83099" y="18485"/>
                  </a:cubicBezTo>
                  <a:cubicBezTo>
                    <a:pt x="82489" y="18514"/>
                    <a:pt x="81937" y="18114"/>
                    <a:pt x="81765" y="17533"/>
                  </a:cubicBezTo>
                  <a:cubicBezTo>
                    <a:pt x="81765" y="17533"/>
                    <a:pt x="81765" y="16771"/>
                    <a:pt x="81765" y="16294"/>
                  </a:cubicBezTo>
                  <a:lnTo>
                    <a:pt x="81765" y="16294"/>
                  </a:lnTo>
                  <a:cubicBezTo>
                    <a:pt x="81375" y="15971"/>
                    <a:pt x="80822" y="15971"/>
                    <a:pt x="80432" y="16294"/>
                  </a:cubicBezTo>
                  <a:cubicBezTo>
                    <a:pt x="80384" y="16761"/>
                    <a:pt x="79965" y="17104"/>
                    <a:pt x="79489" y="17057"/>
                  </a:cubicBezTo>
                  <a:cubicBezTo>
                    <a:pt x="79489" y="17057"/>
                    <a:pt x="79480" y="17057"/>
                    <a:pt x="79480" y="17057"/>
                  </a:cubicBezTo>
                  <a:cubicBezTo>
                    <a:pt x="78718" y="16009"/>
                    <a:pt x="79480" y="15151"/>
                    <a:pt x="79480" y="14199"/>
                  </a:cubicBezTo>
                  <a:cubicBezTo>
                    <a:pt x="79422" y="12418"/>
                    <a:pt x="78403" y="10808"/>
                    <a:pt x="76813" y="10008"/>
                  </a:cubicBezTo>
                  <a:lnTo>
                    <a:pt x="75955" y="9532"/>
                  </a:lnTo>
                  <a:cubicBezTo>
                    <a:pt x="75193" y="9532"/>
                    <a:pt x="74431" y="9532"/>
                    <a:pt x="74336" y="10103"/>
                  </a:cubicBezTo>
                  <a:cubicBezTo>
                    <a:pt x="74241" y="10675"/>
                    <a:pt x="74336" y="11056"/>
                    <a:pt x="74336" y="11532"/>
                  </a:cubicBezTo>
                  <a:cubicBezTo>
                    <a:pt x="74526" y="12218"/>
                    <a:pt x="74526" y="12942"/>
                    <a:pt x="74336" y="13627"/>
                  </a:cubicBezTo>
                  <a:cubicBezTo>
                    <a:pt x="74212" y="14352"/>
                    <a:pt x="73526" y="14837"/>
                    <a:pt x="72793" y="14713"/>
                  </a:cubicBezTo>
                  <a:cubicBezTo>
                    <a:pt x="72736" y="14704"/>
                    <a:pt x="72679" y="14694"/>
                    <a:pt x="72622" y="14675"/>
                  </a:cubicBezTo>
                  <a:cubicBezTo>
                    <a:pt x="71802" y="14552"/>
                    <a:pt x="71126" y="13951"/>
                    <a:pt x="70907" y="13151"/>
                  </a:cubicBezTo>
                  <a:cubicBezTo>
                    <a:pt x="70907" y="12485"/>
                    <a:pt x="70907" y="11913"/>
                    <a:pt x="70907" y="11342"/>
                  </a:cubicBezTo>
                  <a:cubicBezTo>
                    <a:pt x="70364" y="10589"/>
                    <a:pt x="69440" y="10217"/>
                    <a:pt x="68526" y="10389"/>
                  </a:cubicBezTo>
                  <a:cubicBezTo>
                    <a:pt x="68440" y="10599"/>
                    <a:pt x="68440" y="10846"/>
                    <a:pt x="68526" y="11056"/>
                  </a:cubicBezTo>
                  <a:cubicBezTo>
                    <a:pt x="68630" y="11589"/>
                    <a:pt x="68821" y="12103"/>
                    <a:pt x="69097" y="12580"/>
                  </a:cubicBezTo>
                  <a:cubicBezTo>
                    <a:pt x="69097" y="13151"/>
                    <a:pt x="69097" y="13723"/>
                    <a:pt x="69097" y="14009"/>
                  </a:cubicBezTo>
                  <a:cubicBezTo>
                    <a:pt x="68545" y="14237"/>
                    <a:pt x="67926" y="14237"/>
                    <a:pt x="67383" y="14009"/>
                  </a:cubicBezTo>
                  <a:cubicBezTo>
                    <a:pt x="66945" y="13751"/>
                    <a:pt x="66687" y="13275"/>
                    <a:pt x="66716" y="12770"/>
                  </a:cubicBezTo>
                  <a:lnTo>
                    <a:pt x="66716" y="9627"/>
                  </a:lnTo>
                  <a:cubicBezTo>
                    <a:pt x="66811" y="9122"/>
                    <a:pt x="66811" y="8608"/>
                    <a:pt x="66716" y="8103"/>
                  </a:cubicBezTo>
                  <a:cubicBezTo>
                    <a:pt x="66230" y="6979"/>
                    <a:pt x="65173" y="6217"/>
                    <a:pt x="63954" y="6103"/>
                  </a:cubicBezTo>
                  <a:cubicBezTo>
                    <a:pt x="63477" y="6103"/>
                    <a:pt x="63001" y="6103"/>
                    <a:pt x="62906" y="6579"/>
                  </a:cubicBezTo>
                  <a:cubicBezTo>
                    <a:pt x="62839" y="6827"/>
                    <a:pt x="62839" y="7093"/>
                    <a:pt x="62906" y="7341"/>
                  </a:cubicBezTo>
                  <a:cubicBezTo>
                    <a:pt x="63439" y="8055"/>
                    <a:pt x="63716" y="8932"/>
                    <a:pt x="63668" y="9818"/>
                  </a:cubicBezTo>
                  <a:cubicBezTo>
                    <a:pt x="63573" y="10217"/>
                    <a:pt x="63220" y="10494"/>
                    <a:pt x="62811" y="10484"/>
                  </a:cubicBezTo>
                  <a:cubicBezTo>
                    <a:pt x="62525" y="10560"/>
                    <a:pt x="62239" y="10560"/>
                    <a:pt x="61953" y="10484"/>
                  </a:cubicBezTo>
                  <a:cubicBezTo>
                    <a:pt x="61515" y="10094"/>
                    <a:pt x="61239" y="9551"/>
                    <a:pt x="61192" y="8960"/>
                  </a:cubicBezTo>
                  <a:cubicBezTo>
                    <a:pt x="61163" y="8417"/>
                    <a:pt x="61001" y="7894"/>
                    <a:pt x="60715" y="7436"/>
                  </a:cubicBezTo>
                  <a:cubicBezTo>
                    <a:pt x="60210" y="6865"/>
                    <a:pt x="59477" y="6551"/>
                    <a:pt x="58715" y="6579"/>
                  </a:cubicBezTo>
                  <a:cubicBezTo>
                    <a:pt x="58143" y="6579"/>
                    <a:pt x="57858" y="7055"/>
                    <a:pt x="57953" y="7436"/>
                  </a:cubicBezTo>
                  <a:cubicBezTo>
                    <a:pt x="58048" y="7817"/>
                    <a:pt x="57953" y="8198"/>
                    <a:pt x="58524" y="8579"/>
                  </a:cubicBezTo>
                  <a:cubicBezTo>
                    <a:pt x="59353" y="9694"/>
                    <a:pt x="59877" y="11008"/>
                    <a:pt x="60048" y="12389"/>
                  </a:cubicBezTo>
                  <a:cubicBezTo>
                    <a:pt x="60048" y="12866"/>
                    <a:pt x="60048" y="13342"/>
                    <a:pt x="59286" y="13247"/>
                  </a:cubicBezTo>
                  <a:cubicBezTo>
                    <a:pt x="58886" y="13256"/>
                    <a:pt x="58496" y="13075"/>
                    <a:pt x="58239" y="12770"/>
                  </a:cubicBezTo>
                  <a:cubicBezTo>
                    <a:pt x="58153" y="12494"/>
                    <a:pt x="58153" y="12189"/>
                    <a:pt x="58239" y="11913"/>
                  </a:cubicBezTo>
                  <a:cubicBezTo>
                    <a:pt x="58239" y="11913"/>
                    <a:pt x="58239" y="11056"/>
                    <a:pt x="58239" y="10579"/>
                  </a:cubicBezTo>
                  <a:cubicBezTo>
                    <a:pt x="58020" y="9970"/>
                    <a:pt x="57620" y="9436"/>
                    <a:pt x="57096" y="9056"/>
                  </a:cubicBezTo>
                  <a:cubicBezTo>
                    <a:pt x="56429" y="8579"/>
                    <a:pt x="55286" y="8389"/>
                    <a:pt x="54905" y="9056"/>
                  </a:cubicBezTo>
                  <a:cubicBezTo>
                    <a:pt x="54524" y="9722"/>
                    <a:pt x="54905" y="10008"/>
                    <a:pt x="54905" y="10484"/>
                  </a:cubicBezTo>
                  <a:cubicBezTo>
                    <a:pt x="54991" y="10865"/>
                    <a:pt x="54991" y="11246"/>
                    <a:pt x="54905" y="11627"/>
                  </a:cubicBezTo>
                  <a:cubicBezTo>
                    <a:pt x="54905" y="11627"/>
                    <a:pt x="54905" y="11627"/>
                    <a:pt x="54905" y="12199"/>
                  </a:cubicBezTo>
                  <a:lnTo>
                    <a:pt x="54905" y="12199"/>
                  </a:lnTo>
                  <a:cubicBezTo>
                    <a:pt x="54019" y="12237"/>
                    <a:pt x="53171" y="11846"/>
                    <a:pt x="52619" y="11151"/>
                  </a:cubicBezTo>
                  <a:cubicBezTo>
                    <a:pt x="52333" y="10618"/>
                    <a:pt x="52333" y="9970"/>
                    <a:pt x="52619" y="9436"/>
                  </a:cubicBezTo>
                  <a:cubicBezTo>
                    <a:pt x="52762" y="8875"/>
                    <a:pt x="52762" y="8284"/>
                    <a:pt x="52619" y="7722"/>
                  </a:cubicBezTo>
                  <a:lnTo>
                    <a:pt x="52619" y="7722"/>
                  </a:lnTo>
                  <a:cubicBezTo>
                    <a:pt x="52152" y="7579"/>
                    <a:pt x="51657" y="7579"/>
                    <a:pt x="51190" y="7722"/>
                  </a:cubicBezTo>
                  <a:lnTo>
                    <a:pt x="50238" y="7722"/>
                  </a:lnTo>
                  <a:cubicBezTo>
                    <a:pt x="49380" y="7722"/>
                    <a:pt x="49285" y="8865"/>
                    <a:pt x="49666" y="9627"/>
                  </a:cubicBezTo>
                  <a:cubicBezTo>
                    <a:pt x="50133" y="10322"/>
                    <a:pt x="50542" y="11056"/>
                    <a:pt x="50905" y="11818"/>
                  </a:cubicBezTo>
                  <a:cubicBezTo>
                    <a:pt x="51066" y="12151"/>
                    <a:pt x="50933" y="12551"/>
                    <a:pt x="50600" y="12713"/>
                  </a:cubicBezTo>
                  <a:cubicBezTo>
                    <a:pt x="50552" y="12742"/>
                    <a:pt x="50485" y="12761"/>
                    <a:pt x="50428" y="12770"/>
                  </a:cubicBezTo>
                  <a:cubicBezTo>
                    <a:pt x="49828" y="12846"/>
                    <a:pt x="49228" y="12637"/>
                    <a:pt x="48809" y="12199"/>
                  </a:cubicBezTo>
                  <a:cubicBezTo>
                    <a:pt x="48514" y="11885"/>
                    <a:pt x="48314" y="11484"/>
                    <a:pt x="48238" y="11056"/>
                  </a:cubicBezTo>
                  <a:cubicBezTo>
                    <a:pt x="48276" y="10808"/>
                    <a:pt x="48276" y="10551"/>
                    <a:pt x="48238" y="10294"/>
                  </a:cubicBezTo>
                  <a:cubicBezTo>
                    <a:pt x="48238" y="10294"/>
                    <a:pt x="48238" y="9818"/>
                    <a:pt x="47476" y="9627"/>
                  </a:cubicBezTo>
                  <a:cubicBezTo>
                    <a:pt x="46980" y="9208"/>
                    <a:pt x="46256" y="9208"/>
                    <a:pt x="45761" y="9627"/>
                  </a:cubicBezTo>
                  <a:cubicBezTo>
                    <a:pt x="45761" y="9627"/>
                    <a:pt x="45761" y="10579"/>
                    <a:pt x="45761" y="11056"/>
                  </a:cubicBezTo>
                  <a:cubicBezTo>
                    <a:pt x="45418" y="11160"/>
                    <a:pt x="45056" y="11160"/>
                    <a:pt x="44713" y="11056"/>
                  </a:cubicBezTo>
                  <a:cubicBezTo>
                    <a:pt x="44266" y="10980"/>
                    <a:pt x="43856" y="10742"/>
                    <a:pt x="43570" y="10389"/>
                  </a:cubicBezTo>
                  <a:cubicBezTo>
                    <a:pt x="43494" y="10141"/>
                    <a:pt x="43494" y="9875"/>
                    <a:pt x="43570" y="9627"/>
                  </a:cubicBezTo>
                  <a:cubicBezTo>
                    <a:pt x="43504" y="8960"/>
                    <a:pt x="43304" y="8313"/>
                    <a:pt x="42999" y="7722"/>
                  </a:cubicBezTo>
                  <a:cubicBezTo>
                    <a:pt x="42437" y="6989"/>
                    <a:pt x="41675" y="6427"/>
                    <a:pt x="40808" y="6103"/>
                  </a:cubicBezTo>
                  <a:cubicBezTo>
                    <a:pt x="40284" y="5912"/>
                    <a:pt x="39713" y="5912"/>
                    <a:pt x="39189" y="6103"/>
                  </a:cubicBezTo>
                  <a:lnTo>
                    <a:pt x="39189" y="6103"/>
                  </a:lnTo>
                  <a:cubicBezTo>
                    <a:pt x="39132" y="7008"/>
                    <a:pt x="39446" y="7903"/>
                    <a:pt x="40046" y="8579"/>
                  </a:cubicBezTo>
                  <a:cubicBezTo>
                    <a:pt x="40046" y="9056"/>
                    <a:pt x="40713" y="9436"/>
                    <a:pt x="40713" y="9913"/>
                  </a:cubicBezTo>
                  <a:cubicBezTo>
                    <a:pt x="40665" y="10189"/>
                    <a:pt x="40427" y="10389"/>
                    <a:pt x="40141" y="10389"/>
                  </a:cubicBezTo>
                  <a:cubicBezTo>
                    <a:pt x="39722" y="10332"/>
                    <a:pt x="39332" y="10170"/>
                    <a:pt x="38998" y="9913"/>
                  </a:cubicBezTo>
                  <a:cubicBezTo>
                    <a:pt x="38713" y="9665"/>
                    <a:pt x="38398" y="9475"/>
                    <a:pt x="38046" y="9341"/>
                  </a:cubicBezTo>
                  <a:cubicBezTo>
                    <a:pt x="37693" y="9141"/>
                    <a:pt x="37255" y="9141"/>
                    <a:pt x="36903" y="9341"/>
                  </a:cubicBezTo>
                  <a:cubicBezTo>
                    <a:pt x="36684" y="9513"/>
                    <a:pt x="36512" y="9741"/>
                    <a:pt x="36426" y="10008"/>
                  </a:cubicBezTo>
                  <a:lnTo>
                    <a:pt x="36426" y="10484"/>
                  </a:lnTo>
                  <a:cubicBezTo>
                    <a:pt x="36017" y="10742"/>
                    <a:pt x="35503" y="10742"/>
                    <a:pt x="35093" y="10484"/>
                  </a:cubicBezTo>
                  <a:cubicBezTo>
                    <a:pt x="34702" y="10437"/>
                    <a:pt x="34379" y="10179"/>
                    <a:pt x="34236" y="9818"/>
                  </a:cubicBezTo>
                  <a:cubicBezTo>
                    <a:pt x="34150" y="9570"/>
                    <a:pt x="34150" y="9303"/>
                    <a:pt x="34236" y="9056"/>
                  </a:cubicBezTo>
                  <a:lnTo>
                    <a:pt x="34807" y="8389"/>
                  </a:lnTo>
                  <a:cubicBezTo>
                    <a:pt x="34807" y="8389"/>
                    <a:pt x="34807" y="8389"/>
                    <a:pt x="34807" y="8389"/>
                  </a:cubicBezTo>
                  <a:cubicBezTo>
                    <a:pt x="34807" y="8389"/>
                    <a:pt x="34807" y="7817"/>
                    <a:pt x="34807" y="7722"/>
                  </a:cubicBezTo>
                  <a:cubicBezTo>
                    <a:pt x="34074" y="7294"/>
                    <a:pt x="33159" y="7294"/>
                    <a:pt x="32426" y="7722"/>
                  </a:cubicBezTo>
                  <a:cubicBezTo>
                    <a:pt x="31835" y="8046"/>
                    <a:pt x="31464" y="8665"/>
                    <a:pt x="31473" y="9341"/>
                  </a:cubicBezTo>
                  <a:cubicBezTo>
                    <a:pt x="31473" y="9341"/>
                    <a:pt x="31473" y="10008"/>
                    <a:pt x="31473" y="10199"/>
                  </a:cubicBezTo>
                  <a:cubicBezTo>
                    <a:pt x="31473" y="10389"/>
                    <a:pt x="30235" y="10199"/>
                    <a:pt x="30140" y="10960"/>
                  </a:cubicBezTo>
                  <a:lnTo>
                    <a:pt x="30140" y="10960"/>
                  </a:lnTo>
                  <a:cubicBezTo>
                    <a:pt x="30140" y="9818"/>
                    <a:pt x="29473" y="9913"/>
                    <a:pt x="29378" y="9436"/>
                  </a:cubicBezTo>
                  <a:cubicBezTo>
                    <a:pt x="29283" y="8960"/>
                    <a:pt x="29378" y="8579"/>
                    <a:pt x="30235" y="8198"/>
                  </a:cubicBezTo>
                  <a:cubicBezTo>
                    <a:pt x="30626" y="8055"/>
                    <a:pt x="30835" y="7617"/>
                    <a:pt x="30683" y="7217"/>
                  </a:cubicBezTo>
                  <a:cubicBezTo>
                    <a:pt x="30607" y="7008"/>
                    <a:pt x="30445" y="6846"/>
                    <a:pt x="30235" y="6769"/>
                  </a:cubicBezTo>
                  <a:cubicBezTo>
                    <a:pt x="29730" y="6484"/>
                    <a:pt x="29121" y="6484"/>
                    <a:pt x="28616" y="6769"/>
                  </a:cubicBezTo>
                  <a:cubicBezTo>
                    <a:pt x="28616" y="6769"/>
                    <a:pt x="28140" y="7532"/>
                    <a:pt x="27854" y="7817"/>
                  </a:cubicBezTo>
                  <a:cubicBezTo>
                    <a:pt x="27282" y="8103"/>
                    <a:pt x="26616" y="8103"/>
                    <a:pt x="26044" y="7817"/>
                  </a:cubicBezTo>
                  <a:cubicBezTo>
                    <a:pt x="25377" y="7341"/>
                    <a:pt x="26044" y="6769"/>
                    <a:pt x="26044" y="6389"/>
                  </a:cubicBezTo>
                  <a:lnTo>
                    <a:pt x="27854" y="5245"/>
                  </a:lnTo>
                  <a:cubicBezTo>
                    <a:pt x="28149" y="5065"/>
                    <a:pt x="28378" y="4798"/>
                    <a:pt x="28521" y="4484"/>
                  </a:cubicBezTo>
                  <a:cubicBezTo>
                    <a:pt x="28521" y="4484"/>
                    <a:pt x="28521" y="3817"/>
                    <a:pt x="27949" y="3531"/>
                  </a:cubicBezTo>
                  <a:cubicBezTo>
                    <a:pt x="27397" y="3331"/>
                    <a:pt x="26787" y="3331"/>
                    <a:pt x="26235" y="3531"/>
                  </a:cubicBezTo>
                  <a:cubicBezTo>
                    <a:pt x="25682" y="3798"/>
                    <a:pt x="25196" y="4188"/>
                    <a:pt x="24806" y="4674"/>
                  </a:cubicBezTo>
                  <a:cubicBezTo>
                    <a:pt x="24349" y="5369"/>
                    <a:pt x="23520" y="5703"/>
                    <a:pt x="22710" y="5531"/>
                  </a:cubicBezTo>
                  <a:cubicBezTo>
                    <a:pt x="22044" y="5531"/>
                    <a:pt x="21567" y="4769"/>
                    <a:pt x="21758" y="4388"/>
                  </a:cubicBezTo>
                  <a:cubicBezTo>
                    <a:pt x="21948" y="4007"/>
                    <a:pt x="22425" y="3722"/>
                    <a:pt x="22901" y="3531"/>
                  </a:cubicBezTo>
                  <a:cubicBezTo>
                    <a:pt x="23377" y="3341"/>
                    <a:pt x="24901" y="3055"/>
                    <a:pt x="24711" y="2388"/>
                  </a:cubicBezTo>
                  <a:cubicBezTo>
                    <a:pt x="24273" y="1702"/>
                    <a:pt x="23520" y="1274"/>
                    <a:pt x="22710" y="1245"/>
                  </a:cubicBezTo>
                  <a:cubicBezTo>
                    <a:pt x="21996" y="1217"/>
                    <a:pt x="21301" y="1417"/>
                    <a:pt x="20710" y="1817"/>
                  </a:cubicBezTo>
                  <a:lnTo>
                    <a:pt x="19281" y="2769"/>
                  </a:lnTo>
                  <a:cubicBezTo>
                    <a:pt x="18920" y="2921"/>
                    <a:pt x="18500" y="2921"/>
                    <a:pt x="18138" y="2769"/>
                  </a:cubicBezTo>
                  <a:cubicBezTo>
                    <a:pt x="18062" y="1740"/>
                    <a:pt x="18748" y="807"/>
                    <a:pt x="19758" y="578"/>
                  </a:cubicBezTo>
                  <a:cubicBezTo>
                    <a:pt x="20167" y="645"/>
                    <a:pt x="20586" y="645"/>
                    <a:pt x="20996" y="578"/>
                  </a:cubicBezTo>
                  <a:cubicBezTo>
                    <a:pt x="20996" y="578"/>
                    <a:pt x="20996" y="-184"/>
                    <a:pt x="20996" y="-374"/>
                  </a:cubicBezTo>
                  <a:lnTo>
                    <a:pt x="20424" y="-374"/>
                  </a:lnTo>
                  <a:cubicBezTo>
                    <a:pt x="19481" y="-479"/>
                    <a:pt x="18538" y="-250"/>
                    <a:pt x="17757" y="293"/>
                  </a:cubicBezTo>
                  <a:cubicBezTo>
                    <a:pt x="14805" y="8484"/>
                    <a:pt x="7566" y="16580"/>
                    <a:pt x="7566" y="26582"/>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790ECB8B-68FD-CB0D-6F41-DCA61BC0226C}"/>
                </a:ext>
              </a:extLst>
            </p:cNvPr>
            <p:cNvSpPr/>
            <p:nvPr/>
          </p:nvSpPr>
          <p:spPr>
            <a:xfrm>
              <a:off x="5001957" y="2638901"/>
              <a:ext cx="1809" cy="2476"/>
            </a:xfrm>
            <a:custGeom>
              <a:avLst/>
              <a:gdLst>
                <a:gd name="connsiteX0" fmla="*/ 253 w 1809"/>
                <a:gd name="connsiteY0" fmla="*/ 1792 h 2476"/>
                <a:gd name="connsiteX1" fmla="*/ 1778 w 1809"/>
                <a:gd name="connsiteY1" fmla="*/ 1792 h 2476"/>
                <a:gd name="connsiteX2" fmla="*/ 1778 w 1809"/>
                <a:gd name="connsiteY2" fmla="*/ 1792 h 2476"/>
                <a:gd name="connsiteX3" fmla="*/ 1015 w 1809"/>
                <a:gd name="connsiteY3" fmla="*/ -399 h 2476"/>
                <a:gd name="connsiteX4" fmla="*/ -32 w 1809"/>
                <a:gd name="connsiteY4" fmla="*/ 2078 h 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 h="2476">
                  <a:moveTo>
                    <a:pt x="253" y="1792"/>
                  </a:moveTo>
                  <a:cubicBezTo>
                    <a:pt x="749" y="1973"/>
                    <a:pt x="1282" y="1973"/>
                    <a:pt x="1778" y="1792"/>
                  </a:cubicBezTo>
                  <a:cubicBezTo>
                    <a:pt x="1778" y="1792"/>
                    <a:pt x="1778" y="1792"/>
                    <a:pt x="1778" y="1792"/>
                  </a:cubicBezTo>
                  <a:cubicBezTo>
                    <a:pt x="1778" y="1792"/>
                    <a:pt x="1778" y="363"/>
                    <a:pt x="1015" y="-399"/>
                  </a:cubicBezTo>
                  <a:lnTo>
                    <a:pt x="-32" y="2078"/>
                  </a:lnTo>
                  <a:close/>
                </a:path>
              </a:pathLst>
            </a:custGeom>
            <a:solidFill>
              <a:srgbClr val="B4B4DA"/>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2CD55036-D417-6F64-04F1-EEFE7FDC1CA5}"/>
                </a:ext>
              </a:extLst>
            </p:cNvPr>
            <p:cNvSpPr/>
            <p:nvPr/>
          </p:nvSpPr>
          <p:spPr>
            <a:xfrm>
              <a:off x="5281040" y="2641556"/>
              <a:ext cx="2222" cy="2774"/>
            </a:xfrm>
            <a:custGeom>
              <a:avLst/>
              <a:gdLst>
                <a:gd name="connsiteX0" fmla="*/ 1397 w 2222"/>
                <a:gd name="connsiteY0" fmla="*/ 1327 h 2774"/>
                <a:gd name="connsiteX1" fmla="*/ 2158 w 2222"/>
                <a:gd name="connsiteY1" fmla="*/ 565 h 2774"/>
                <a:gd name="connsiteX2" fmla="*/ 1492 w 2222"/>
                <a:gd name="connsiteY2" fmla="*/ -292 h 2774"/>
                <a:gd name="connsiteX3" fmla="*/ -32 w 2222"/>
                <a:gd name="connsiteY3" fmla="*/ -292 h 2774"/>
                <a:gd name="connsiteX4" fmla="*/ -32 w 2222"/>
                <a:gd name="connsiteY4" fmla="*/ 2375 h 2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 h="2774">
                  <a:moveTo>
                    <a:pt x="1397" y="1327"/>
                  </a:moveTo>
                  <a:cubicBezTo>
                    <a:pt x="1397" y="1327"/>
                    <a:pt x="2063" y="1327"/>
                    <a:pt x="2158" y="565"/>
                  </a:cubicBezTo>
                  <a:cubicBezTo>
                    <a:pt x="2254" y="-197"/>
                    <a:pt x="2158" y="-101"/>
                    <a:pt x="1492" y="-292"/>
                  </a:cubicBezTo>
                  <a:cubicBezTo>
                    <a:pt x="996" y="-435"/>
                    <a:pt x="463" y="-435"/>
                    <a:pt x="-32" y="-292"/>
                  </a:cubicBezTo>
                  <a:cubicBezTo>
                    <a:pt x="15" y="594"/>
                    <a:pt x="15" y="1489"/>
                    <a:pt x="-32" y="2375"/>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5EAA28A0-51E5-6747-6143-70BF79F5D10A}"/>
                </a:ext>
              </a:extLst>
            </p:cNvPr>
            <p:cNvSpPr/>
            <p:nvPr/>
          </p:nvSpPr>
          <p:spPr>
            <a:xfrm>
              <a:off x="4772119" y="2500217"/>
              <a:ext cx="1555" cy="1905"/>
            </a:xfrm>
            <a:custGeom>
              <a:avLst/>
              <a:gdLst>
                <a:gd name="connsiteX0" fmla="*/ 730 w 1555"/>
                <a:gd name="connsiteY0" fmla="*/ 1220 h 1905"/>
                <a:gd name="connsiteX1" fmla="*/ 1492 w 1555"/>
                <a:gd name="connsiteY1" fmla="*/ 554 h 1905"/>
                <a:gd name="connsiteX2" fmla="*/ 825 w 1555"/>
                <a:gd name="connsiteY2" fmla="*/ -399 h 1905"/>
                <a:gd name="connsiteX3" fmla="*/ -32 w 1555"/>
                <a:gd name="connsiteY3" fmla="*/ -399 h 1905"/>
                <a:gd name="connsiteX4" fmla="*/ -32 w 1555"/>
                <a:gd name="connsiteY4" fmla="*/ 1506 h 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 h="1905">
                  <a:moveTo>
                    <a:pt x="730" y="1220"/>
                  </a:moveTo>
                  <a:cubicBezTo>
                    <a:pt x="730" y="1220"/>
                    <a:pt x="1396" y="1220"/>
                    <a:pt x="1492" y="554"/>
                  </a:cubicBezTo>
                  <a:cubicBezTo>
                    <a:pt x="1587" y="-113"/>
                    <a:pt x="1492" y="-113"/>
                    <a:pt x="825" y="-399"/>
                  </a:cubicBezTo>
                  <a:lnTo>
                    <a:pt x="-32" y="-399"/>
                  </a:lnTo>
                  <a:lnTo>
                    <a:pt x="-32" y="1506"/>
                  </a:lnTo>
                  <a:close/>
                </a:path>
              </a:pathLst>
            </a:custGeom>
            <a:solidFill>
              <a:srgbClr val="E6B495"/>
            </a:solidFill>
            <a:ln w="2286" cap="flat">
              <a:solidFill>
                <a:srgbClr val="694F43"/>
              </a:solid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715EF220-FA05-1042-10E9-828778A744CD}"/>
                </a:ext>
              </a:extLst>
            </p:cNvPr>
            <p:cNvSpPr/>
            <p:nvPr/>
          </p:nvSpPr>
          <p:spPr>
            <a:xfrm>
              <a:off x="5619939" y="2735394"/>
              <a:ext cx="3080" cy="3138"/>
            </a:xfrm>
            <a:custGeom>
              <a:avLst/>
              <a:gdLst>
                <a:gd name="connsiteX0" fmla="*/ 539 w 3080"/>
                <a:gd name="connsiteY0" fmla="*/ 2739 h 3138"/>
                <a:gd name="connsiteX1" fmla="*/ 2254 w 3080"/>
                <a:gd name="connsiteY1" fmla="*/ 1501 h 3138"/>
                <a:gd name="connsiteX2" fmla="*/ 3016 w 3080"/>
                <a:gd name="connsiteY2" fmla="*/ 739 h 3138"/>
                <a:gd name="connsiteX3" fmla="*/ 2444 w 3080"/>
                <a:gd name="connsiteY3" fmla="*/ -213 h 3138"/>
                <a:gd name="connsiteX4" fmla="*/ 730 w 3080"/>
                <a:gd name="connsiteY4" fmla="*/ -213 h 3138"/>
                <a:gd name="connsiteX5" fmla="*/ -32 w 3080"/>
                <a:gd name="connsiteY5" fmla="*/ -213 h 3138"/>
                <a:gd name="connsiteX6" fmla="*/ -32 w 3080"/>
                <a:gd name="connsiteY6" fmla="*/ 2739 h 3138"/>
                <a:gd name="connsiteX7" fmla="*/ 539 w 3080"/>
                <a:gd name="connsiteY7" fmla="*/ 2739 h 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0" h="3138">
                  <a:moveTo>
                    <a:pt x="539" y="2739"/>
                  </a:moveTo>
                  <a:lnTo>
                    <a:pt x="2254" y="1501"/>
                  </a:lnTo>
                  <a:cubicBezTo>
                    <a:pt x="2254" y="1501"/>
                    <a:pt x="2920" y="1501"/>
                    <a:pt x="3016" y="739"/>
                  </a:cubicBezTo>
                  <a:cubicBezTo>
                    <a:pt x="3111" y="-23"/>
                    <a:pt x="3016" y="72"/>
                    <a:pt x="2444" y="-213"/>
                  </a:cubicBezTo>
                  <a:cubicBezTo>
                    <a:pt x="1901" y="-461"/>
                    <a:pt x="1273" y="-461"/>
                    <a:pt x="730" y="-213"/>
                  </a:cubicBezTo>
                  <a:lnTo>
                    <a:pt x="-32" y="-213"/>
                  </a:lnTo>
                  <a:lnTo>
                    <a:pt x="-32" y="2739"/>
                  </a:lnTo>
                  <a:cubicBezTo>
                    <a:pt x="158" y="2701"/>
                    <a:pt x="349" y="2701"/>
                    <a:pt x="539" y="273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86" name="Freeform: Shape 185">
              <a:extLst>
                <a:ext uri="{FF2B5EF4-FFF2-40B4-BE49-F238E27FC236}">
                  <a16:creationId xmlns:a16="http://schemas.microsoft.com/office/drawing/2014/main" xmlns="" id="{6DBA5100-C38F-B354-88E8-BBC1F9786706}"/>
                </a:ext>
              </a:extLst>
            </p:cNvPr>
            <p:cNvSpPr/>
            <p:nvPr/>
          </p:nvSpPr>
          <p:spPr>
            <a:xfrm>
              <a:off x="4754117" y="2564987"/>
              <a:ext cx="571" cy="952"/>
            </a:xfrm>
            <a:custGeom>
              <a:avLst/>
              <a:gdLst>
                <a:gd name="connsiteX0" fmla="*/ 539 w 571"/>
                <a:gd name="connsiteY0" fmla="*/ -18 h 952"/>
                <a:gd name="connsiteX1" fmla="*/ -32 w 571"/>
                <a:gd name="connsiteY1" fmla="*/ 554 h 952"/>
                <a:gd name="connsiteX2" fmla="*/ -32 w 571"/>
                <a:gd name="connsiteY2" fmla="*/ 554 h 952"/>
                <a:gd name="connsiteX3" fmla="*/ -32 w 571"/>
                <a:gd name="connsiteY3" fmla="*/ 554 h 952"/>
                <a:gd name="connsiteX4" fmla="*/ 539 w 571"/>
                <a:gd name="connsiteY4" fmla="*/ -399 h 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 h="952">
                  <a:moveTo>
                    <a:pt x="539" y="-18"/>
                  </a:moveTo>
                  <a:lnTo>
                    <a:pt x="-32" y="554"/>
                  </a:lnTo>
                  <a:lnTo>
                    <a:pt x="-32" y="554"/>
                  </a:lnTo>
                  <a:lnTo>
                    <a:pt x="-32" y="554"/>
                  </a:lnTo>
                  <a:lnTo>
                    <a:pt x="539" y="-399"/>
                  </a:lnTo>
                  <a:close/>
                </a:path>
              </a:pathLst>
            </a:custGeom>
            <a:solidFill>
              <a:srgbClr val="B4B4DA"/>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3E99D2AC-0291-0D45-2B9C-03CBFDD111FE}"/>
                </a:ext>
              </a:extLst>
            </p:cNvPr>
            <p:cNvSpPr/>
            <p:nvPr/>
          </p:nvSpPr>
          <p:spPr>
            <a:xfrm>
              <a:off x="5511259" y="2785300"/>
              <a:ext cx="1052" cy="1714"/>
            </a:xfrm>
            <a:custGeom>
              <a:avLst/>
              <a:gdLst>
                <a:gd name="connsiteX0" fmla="*/ 920 w 1052"/>
                <a:gd name="connsiteY0" fmla="*/ 839 h 1714"/>
                <a:gd name="connsiteX1" fmla="*/ 920 w 1052"/>
                <a:gd name="connsiteY1" fmla="*/ 839 h 1714"/>
                <a:gd name="connsiteX2" fmla="*/ 920 w 1052"/>
                <a:gd name="connsiteY2" fmla="*/ -399 h 1714"/>
                <a:gd name="connsiteX3" fmla="*/ -32 w 1052"/>
                <a:gd name="connsiteY3" fmla="*/ 1315 h 1714"/>
              </a:gdLst>
              <a:ahLst/>
              <a:cxnLst>
                <a:cxn ang="0">
                  <a:pos x="connsiteX0" y="connsiteY0"/>
                </a:cxn>
                <a:cxn ang="0">
                  <a:pos x="connsiteX1" y="connsiteY1"/>
                </a:cxn>
                <a:cxn ang="0">
                  <a:pos x="connsiteX2" y="connsiteY2"/>
                </a:cxn>
                <a:cxn ang="0">
                  <a:pos x="connsiteX3" y="connsiteY3"/>
                </a:cxn>
              </a:cxnLst>
              <a:rect l="l" t="t" r="r" b="b"/>
              <a:pathLst>
                <a:path w="1052" h="1714">
                  <a:moveTo>
                    <a:pt x="920" y="839"/>
                  </a:moveTo>
                  <a:lnTo>
                    <a:pt x="920" y="839"/>
                  </a:lnTo>
                  <a:cubicBezTo>
                    <a:pt x="1054" y="439"/>
                    <a:pt x="1054" y="1"/>
                    <a:pt x="920" y="-399"/>
                  </a:cubicBezTo>
                  <a:lnTo>
                    <a:pt x="-32" y="1315"/>
                  </a:lnTo>
                  <a:close/>
                </a:path>
              </a:pathLst>
            </a:custGeom>
            <a:solidFill>
              <a:srgbClr val="B4B4DA"/>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1F5FB479-2DE0-C7D1-5CC8-222F1102A8F8}"/>
                </a:ext>
              </a:extLst>
            </p:cNvPr>
            <p:cNvSpPr/>
            <p:nvPr/>
          </p:nvSpPr>
          <p:spPr>
            <a:xfrm>
              <a:off x="5534786" y="2711962"/>
              <a:ext cx="3154" cy="3043"/>
            </a:xfrm>
            <a:custGeom>
              <a:avLst/>
              <a:gdLst>
                <a:gd name="connsiteX0" fmla="*/ 635 w 3154"/>
                <a:gd name="connsiteY0" fmla="*/ 2644 h 3043"/>
                <a:gd name="connsiteX1" fmla="*/ 635 w 3154"/>
                <a:gd name="connsiteY1" fmla="*/ 2644 h 3043"/>
                <a:gd name="connsiteX2" fmla="*/ 2444 w 3154"/>
                <a:gd name="connsiteY2" fmla="*/ 1501 h 3043"/>
                <a:gd name="connsiteX3" fmla="*/ 3111 w 3154"/>
                <a:gd name="connsiteY3" fmla="*/ 739 h 3043"/>
                <a:gd name="connsiteX4" fmla="*/ 2540 w 3154"/>
                <a:gd name="connsiteY4" fmla="*/ -213 h 3043"/>
                <a:gd name="connsiteX5" fmla="*/ 825 w 3154"/>
                <a:gd name="connsiteY5" fmla="*/ -213 h 3043"/>
                <a:gd name="connsiteX6" fmla="*/ -32 w 3154"/>
                <a:gd name="connsiteY6" fmla="*/ 358 h 3043"/>
                <a:gd name="connsiteX7" fmla="*/ -32 w 3154"/>
                <a:gd name="connsiteY7" fmla="*/ 1311 h 3043"/>
                <a:gd name="connsiteX8" fmla="*/ 635 w 3154"/>
                <a:gd name="connsiteY8" fmla="*/ 2644 h 3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4" h="3043">
                  <a:moveTo>
                    <a:pt x="635" y="2644"/>
                  </a:moveTo>
                  <a:lnTo>
                    <a:pt x="635" y="2644"/>
                  </a:lnTo>
                  <a:lnTo>
                    <a:pt x="2444" y="1501"/>
                  </a:lnTo>
                  <a:cubicBezTo>
                    <a:pt x="2444" y="1501"/>
                    <a:pt x="3016" y="1025"/>
                    <a:pt x="3111" y="739"/>
                  </a:cubicBezTo>
                  <a:cubicBezTo>
                    <a:pt x="3178" y="320"/>
                    <a:pt x="2940" y="-80"/>
                    <a:pt x="2540" y="-213"/>
                  </a:cubicBezTo>
                  <a:cubicBezTo>
                    <a:pt x="1997" y="-461"/>
                    <a:pt x="1368" y="-461"/>
                    <a:pt x="825" y="-213"/>
                  </a:cubicBezTo>
                  <a:lnTo>
                    <a:pt x="-32" y="358"/>
                  </a:lnTo>
                  <a:cubicBezTo>
                    <a:pt x="-32" y="358"/>
                    <a:pt x="-32" y="1025"/>
                    <a:pt x="-32" y="1311"/>
                  </a:cubicBezTo>
                  <a:cubicBezTo>
                    <a:pt x="-32" y="1596"/>
                    <a:pt x="539" y="1978"/>
                    <a:pt x="635" y="2644"/>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2AB38EB6-043A-660D-081F-CA723B5272F8}"/>
                </a:ext>
              </a:extLst>
            </p:cNvPr>
            <p:cNvSpPr/>
            <p:nvPr/>
          </p:nvSpPr>
          <p:spPr>
            <a:xfrm>
              <a:off x="5676613" y="2754084"/>
              <a:ext cx="117729" cy="104355"/>
            </a:xfrm>
            <a:custGeom>
              <a:avLst/>
              <a:gdLst>
                <a:gd name="connsiteX0" fmla="*/ 23590 w 117729"/>
                <a:gd name="connsiteY0" fmla="*/ 5480 h 104355"/>
                <a:gd name="connsiteX1" fmla="*/ 25399 w 117729"/>
                <a:gd name="connsiteY1" fmla="*/ 7576 h 104355"/>
                <a:gd name="connsiteX2" fmla="*/ 26066 w 117729"/>
                <a:gd name="connsiteY2" fmla="*/ 13862 h 104355"/>
                <a:gd name="connsiteX3" fmla="*/ 16065 w 117729"/>
                <a:gd name="connsiteY3" fmla="*/ 50057 h 104355"/>
                <a:gd name="connsiteX4" fmla="*/ 14636 w 117729"/>
                <a:gd name="connsiteY4" fmla="*/ 57582 h 104355"/>
                <a:gd name="connsiteX5" fmla="*/ 5111 w 117729"/>
                <a:gd name="connsiteY5" fmla="*/ 69774 h 104355"/>
                <a:gd name="connsiteX6" fmla="*/ -32 w 117729"/>
                <a:gd name="connsiteY6" fmla="*/ 74822 h 104355"/>
                <a:gd name="connsiteX7" fmla="*/ -32 w 117729"/>
                <a:gd name="connsiteY7" fmla="*/ 75775 h 104355"/>
                <a:gd name="connsiteX8" fmla="*/ 539 w 117729"/>
                <a:gd name="connsiteY8" fmla="*/ 75775 h 104355"/>
                <a:gd name="connsiteX9" fmla="*/ 539 w 117729"/>
                <a:gd name="connsiteY9" fmla="*/ 76632 h 104355"/>
                <a:gd name="connsiteX10" fmla="*/ 1206 w 117729"/>
                <a:gd name="connsiteY10" fmla="*/ 78537 h 104355"/>
                <a:gd name="connsiteX11" fmla="*/ 3302 w 117729"/>
                <a:gd name="connsiteY11" fmla="*/ 80252 h 104355"/>
                <a:gd name="connsiteX12" fmla="*/ 4921 w 117729"/>
                <a:gd name="connsiteY12" fmla="*/ 80252 h 104355"/>
                <a:gd name="connsiteX13" fmla="*/ 4064 w 117729"/>
                <a:gd name="connsiteY13" fmla="*/ 77680 h 104355"/>
                <a:gd name="connsiteX14" fmla="*/ 3492 w 117729"/>
                <a:gd name="connsiteY14" fmla="*/ 76346 h 104355"/>
                <a:gd name="connsiteX15" fmla="*/ 4064 w 117729"/>
                <a:gd name="connsiteY15" fmla="*/ 75870 h 104355"/>
                <a:gd name="connsiteX16" fmla="*/ 5111 w 117729"/>
                <a:gd name="connsiteY16" fmla="*/ 76346 h 104355"/>
                <a:gd name="connsiteX17" fmla="*/ 6064 w 117729"/>
                <a:gd name="connsiteY17" fmla="*/ 76918 h 104355"/>
                <a:gd name="connsiteX18" fmla="*/ 7207 w 117729"/>
                <a:gd name="connsiteY18" fmla="*/ 76918 h 104355"/>
                <a:gd name="connsiteX19" fmla="*/ 7778 w 117729"/>
                <a:gd name="connsiteY19" fmla="*/ 76156 h 104355"/>
                <a:gd name="connsiteX20" fmla="*/ 7778 w 117729"/>
                <a:gd name="connsiteY20" fmla="*/ 75680 h 104355"/>
                <a:gd name="connsiteX21" fmla="*/ 9112 w 117729"/>
                <a:gd name="connsiteY21" fmla="*/ 75680 h 104355"/>
                <a:gd name="connsiteX22" fmla="*/ 9969 w 117729"/>
                <a:gd name="connsiteY22" fmla="*/ 76441 h 104355"/>
                <a:gd name="connsiteX23" fmla="*/ 9969 w 117729"/>
                <a:gd name="connsiteY23" fmla="*/ 77204 h 104355"/>
                <a:gd name="connsiteX24" fmla="*/ 9398 w 117729"/>
                <a:gd name="connsiteY24" fmla="*/ 77870 h 104355"/>
                <a:gd name="connsiteX25" fmla="*/ 9398 w 117729"/>
                <a:gd name="connsiteY25" fmla="*/ 77870 h 104355"/>
                <a:gd name="connsiteX26" fmla="*/ 9398 w 117729"/>
                <a:gd name="connsiteY26" fmla="*/ 78632 h 104355"/>
                <a:gd name="connsiteX27" fmla="*/ 11684 w 117729"/>
                <a:gd name="connsiteY27" fmla="*/ 78632 h 104355"/>
                <a:gd name="connsiteX28" fmla="*/ 12636 w 117729"/>
                <a:gd name="connsiteY28" fmla="*/ 77013 h 104355"/>
                <a:gd name="connsiteX29" fmla="*/ 12636 w 117729"/>
                <a:gd name="connsiteY29" fmla="*/ 76061 h 104355"/>
                <a:gd name="connsiteX30" fmla="*/ 13970 w 117729"/>
                <a:gd name="connsiteY30" fmla="*/ 75299 h 104355"/>
                <a:gd name="connsiteX31" fmla="*/ 13970 w 117729"/>
                <a:gd name="connsiteY31" fmla="*/ 75299 h 104355"/>
                <a:gd name="connsiteX32" fmla="*/ 14827 w 117729"/>
                <a:gd name="connsiteY32" fmla="*/ 76918 h 104355"/>
                <a:gd name="connsiteX33" fmla="*/ 13874 w 117729"/>
                <a:gd name="connsiteY33" fmla="*/ 78156 h 104355"/>
                <a:gd name="connsiteX34" fmla="*/ 13427 w 117729"/>
                <a:gd name="connsiteY34" fmla="*/ 79137 h 104355"/>
                <a:gd name="connsiteX35" fmla="*/ 13874 w 117729"/>
                <a:gd name="connsiteY35" fmla="*/ 79585 h 104355"/>
                <a:gd name="connsiteX36" fmla="*/ 15589 w 117729"/>
                <a:gd name="connsiteY36" fmla="*/ 79585 h 104355"/>
                <a:gd name="connsiteX37" fmla="*/ 16351 w 117729"/>
                <a:gd name="connsiteY37" fmla="*/ 78537 h 104355"/>
                <a:gd name="connsiteX38" fmla="*/ 18065 w 117729"/>
                <a:gd name="connsiteY38" fmla="*/ 78537 h 104355"/>
                <a:gd name="connsiteX39" fmla="*/ 18065 w 117729"/>
                <a:gd name="connsiteY39" fmla="*/ 79966 h 104355"/>
                <a:gd name="connsiteX40" fmla="*/ 16256 w 117729"/>
                <a:gd name="connsiteY40" fmla="*/ 81204 h 104355"/>
                <a:gd name="connsiteX41" fmla="*/ 15494 w 117729"/>
                <a:gd name="connsiteY41" fmla="*/ 81966 h 104355"/>
                <a:gd name="connsiteX42" fmla="*/ 16160 w 117729"/>
                <a:gd name="connsiteY42" fmla="*/ 82919 h 104355"/>
                <a:gd name="connsiteX43" fmla="*/ 17875 w 117729"/>
                <a:gd name="connsiteY43" fmla="*/ 82919 h 104355"/>
                <a:gd name="connsiteX44" fmla="*/ 19303 w 117729"/>
                <a:gd name="connsiteY44" fmla="*/ 81871 h 104355"/>
                <a:gd name="connsiteX45" fmla="*/ 21399 w 117729"/>
                <a:gd name="connsiteY45" fmla="*/ 80918 h 104355"/>
                <a:gd name="connsiteX46" fmla="*/ 22351 w 117729"/>
                <a:gd name="connsiteY46" fmla="*/ 82061 h 104355"/>
                <a:gd name="connsiteX47" fmla="*/ 21113 w 117729"/>
                <a:gd name="connsiteY47" fmla="*/ 82919 h 104355"/>
                <a:gd name="connsiteX48" fmla="*/ 19399 w 117729"/>
                <a:gd name="connsiteY48" fmla="*/ 84157 h 104355"/>
                <a:gd name="connsiteX49" fmla="*/ 21304 w 117729"/>
                <a:gd name="connsiteY49" fmla="*/ 85300 h 104355"/>
                <a:gd name="connsiteX50" fmla="*/ 23304 w 117729"/>
                <a:gd name="connsiteY50" fmla="*/ 84728 h 104355"/>
                <a:gd name="connsiteX51" fmla="*/ 24733 w 117729"/>
                <a:gd name="connsiteY51" fmla="*/ 83681 h 104355"/>
                <a:gd name="connsiteX52" fmla="*/ 25876 w 117729"/>
                <a:gd name="connsiteY52" fmla="*/ 83681 h 104355"/>
                <a:gd name="connsiteX53" fmla="*/ 24257 w 117729"/>
                <a:gd name="connsiteY53" fmla="*/ 85871 h 104355"/>
                <a:gd name="connsiteX54" fmla="*/ 23114 w 117729"/>
                <a:gd name="connsiteY54" fmla="*/ 86348 h 104355"/>
                <a:gd name="connsiteX55" fmla="*/ 22952 w 117729"/>
                <a:gd name="connsiteY55" fmla="*/ 87138 h 104355"/>
                <a:gd name="connsiteX56" fmla="*/ 23114 w 117729"/>
                <a:gd name="connsiteY56" fmla="*/ 87300 h 104355"/>
                <a:gd name="connsiteX57" fmla="*/ 23685 w 117729"/>
                <a:gd name="connsiteY57" fmla="*/ 87300 h 104355"/>
                <a:gd name="connsiteX58" fmla="*/ 26447 w 117729"/>
                <a:gd name="connsiteY58" fmla="*/ 86538 h 104355"/>
                <a:gd name="connsiteX59" fmla="*/ 28066 w 117729"/>
                <a:gd name="connsiteY59" fmla="*/ 85395 h 104355"/>
                <a:gd name="connsiteX60" fmla="*/ 25209 w 117729"/>
                <a:gd name="connsiteY60" fmla="*/ 88443 h 104355"/>
                <a:gd name="connsiteX61" fmla="*/ 23495 w 117729"/>
                <a:gd name="connsiteY61" fmla="*/ 88443 h 104355"/>
                <a:gd name="connsiteX62" fmla="*/ 23018 w 117729"/>
                <a:gd name="connsiteY62" fmla="*/ 89586 h 104355"/>
                <a:gd name="connsiteX63" fmla="*/ 24542 w 117729"/>
                <a:gd name="connsiteY63" fmla="*/ 90348 h 104355"/>
                <a:gd name="connsiteX64" fmla="*/ 28638 w 117729"/>
                <a:gd name="connsiteY64" fmla="*/ 90348 h 104355"/>
                <a:gd name="connsiteX65" fmla="*/ 30353 w 117729"/>
                <a:gd name="connsiteY65" fmla="*/ 87967 h 104355"/>
                <a:gd name="connsiteX66" fmla="*/ 31591 w 117729"/>
                <a:gd name="connsiteY66" fmla="*/ 87491 h 104355"/>
                <a:gd name="connsiteX67" fmla="*/ 32734 w 117729"/>
                <a:gd name="connsiteY67" fmla="*/ 88633 h 104355"/>
                <a:gd name="connsiteX68" fmla="*/ 31876 w 117729"/>
                <a:gd name="connsiteY68" fmla="*/ 89777 h 104355"/>
                <a:gd name="connsiteX69" fmla="*/ 31705 w 117729"/>
                <a:gd name="connsiteY69" fmla="*/ 90844 h 104355"/>
                <a:gd name="connsiteX70" fmla="*/ 31876 w 117729"/>
                <a:gd name="connsiteY70" fmla="*/ 91015 h 104355"/>
                <a:gd name="connsiteX71" fmla="*/ 34258 w 117729"/>
                <a:gd name="connsiteY71" fmla="*/ 91586 h 104355"/>
                <a:gd name="connsiteX72" fmla="*/ 35687 w 117729"/>
                <a:gd name="connsiteY72" fmla="*/ 90443 h 104355"/>
                <a:gd name="connsiteX73" fmla="*/ 36258 w 117729"/>
                <a:gd name="connsiteY73" fmla="*/ 89681 h 104355"/>
                <a:gd name="connsiteX74" fmla="*/ 35687 w 117729"/>
                <a:gd name="connsiteY74" fmla="*/ 93015 h 104355"/>
                <a:gd name="connsiteX75" fmla="*/ 35020 w 117729"/>
                <a:gd name="connsiteY75" fmla="*/ 93777 h 104355"/>
                <a:gd name="connsiteX76" fmla="*/ 35020 w 117729"/>
                <a:gd name="connsiteY76" fmla="*/ 94634 h 104355"/>
                <a:gd name="connsiteX77" fmla="*/ 35782 w 117729"/>
                <a:gd name="connsiteY77" fmla="*/ 94634 h 104355"/>
                <a:gd name="connsiteX78" fmla="*/ 38354 w 117729"/>
                <a:gd name="connsiteY78" fmla="*/ 93682 h 104355"/>
                <a:gd name="connsiteX79" fmla="*/ 38830 w 117729"/>
                <a:gd name="connsiteY79" fmla="*/ 91491 h 104355"/>
                <a:gd name="connsiteX80" fmla="*/ 39773 w 117729"/>
                <a:gd name="connsiteY80" fmla="*/ 91482 h 104355"/>
                <a:gd name="connsiteX81" fmla="*/ 39782 w 117729"/>
                <a:gd name="connsiteY81" fmla="*/ 91491 h 104355"/>
                <a:gd name="connsiteX82" fmla="*/ 39782 w 117729"/>
                <a:gd name="connsiteY82" fmla="*/ 91491 h 104355"/>
                <a:gd name="connsiteX83" fmla="*/ 39782 w 117729"/>
                <a:gd name="connsiteY83" fmla="*/ 94920 h 104355"/>
                <a:gd name="connsiteX84" fmla="*/ 41592 w 117729"/>
                <a:gd name="connsiteY84" fmla="*/ 97016 h 104355"/>
                <a:gd name="connsiteX85" fmla="*/ 43592 w 117729"/>
                <a:gd name="connsiteY85" fmla="*/ 97587 h 104355"/>
                <a:gd name="connsiteX86" fmla="*/ 43592 w 117729"/>
                <a:gd name="connsiteY86" fmla="*/ 97016 h 104355"/>
                <a:gd name="connsiteX87" fmla="*/ 42259 w 117729"/>
                <a:gd name="connsiteY87" fmla="*/ 94349 h 104355"/>
                <a:gd name="connsiteX88" fmla="*/ 42259 w 117729"/>
                <a:gd name="connsiteY88" fmla="*/ 91777 h 104355"/>
                <a:gd name="connsiteX89" fmla="*/ 43592 w 117729"/>
                <a:gd name="connsiteY89" fmla="*/ 92729 h 104355"/>
                <a:gd name="connsiteX90" fmla="*/ 43592 w 117729"/>
                <a:gd name="connsiteY90" fmla="*/ 94063 h 104355"/>
                <a:gd name="connsiteX91" fmla="*/ 43592 w 117729"/>
                <a:gd name="connsiteY91" fmla="*/ 94063 h 104355"/>
                <a:gd name="connsiteX92" fmla="*/ 44831 w 117729"/>
                <a:gd name="connsiteY92" fmla="*/ 93587 h 104355"/>
                <a:gd name="connsiteX93" fmla="*/ 45878 w 117729"/>
                <a:gd name="connsiteY93" fmla="*/ 92920 h 104355"/>
                <a:gd name="connsiteX94" fmla="*/ 45878 w 117729"/>
                <a:gd name="connsiteY94" fmla="*/ 95873 h 104355"/>
                <a:gd name="connsiteX95" fmla="*/ 48545 w 117729"/>
                <a:gd name="connsiteY95" fmla="*/ 100254 h 104355"/>
                <a:gd name="connsiteX96" fmla="*/ 49403 w 117729"/>
                <a:gd name="connsiteY96" fmla="*/ 100254 h 104355"/>
                <a:gd name="connsiteX97" fmla="*/ 51022 w 117729"/>
                <a:gd name="connsiteY97" fmla="*/ 99683 h 104355"/>
                <a:gd name="connsiteX98" fmla="*/ 51022 w 117729"/>
                <a:gd name="connsiteY98" fmla="*/ 98158 h 104355"/>
                <a:gd name="connsiteX99" fmla="*/ 51022 w 117729"/>
                <a:gd name="connsiteY99" fmla="*/ 96063 h 104355"/>
                <a:gd name="connsiteX100" fmla="*/ 52679 w 117729"/>
                <a:gd name="connsiteY100" fmla="*/ 94910 h 104355"/>
                <a:gd name="connsiteX101" fmla="*/ 52736 w 117729"/>
                <a:gd name="connsiteY101" fmla="*/ 94920 h 104355"/>
                <a:gd name="connsiteX102" fmla="*/ 54451 w 117729"/>
                <a:gd name="connsiteY102" fmla="*/ 96539 h 104355"/>
                <a:gd name="connsiteX103" fmla="*/ 54451 w 117729"/>
                <a:gd name="connsiteY103" fmla="*/ 98444 h 104355"/>
                <a:gd name="connsiteX104" fmla="*/ 56832 w 117729"/>
                <a:gd name="connsiteY104" fmla="*/ 99397 h 104355"/>
                <a:gd name="connsiteX105" fmla="*/ 56832 w 117729"/>
                <a:gd name="connsiteY105" fmla="*/ 98730 h 104355"/>
                <a:gd name="connsiteX106" fmla="*/ 56261 w 117729"/>
                <a:gd name="connsiteY106" fmla="*/ 97111 h 104355"/>
                <a:gd name="connsiteX107" fmla="*/ 56261 w 117729"/>
                <a:gd name="connsiteY107" fmla="*/ 95682 h 104355"/>
                <a:gd name="connsiteX108" fmla="*/ 57880 w 117729"/>
                <a:gd name="connsiteY108" fmla="*/ 95682 h 104355"/>
                <a:gd name="connsiteX109" fmla="*/ 58547 w 117729"/>
                <a:gd name="connsiteY109" fmla="*/ 97016 h 104355"/>
                <a:gd name="connsiteX110" fmla="*/ 58547 w 117729"/>
                <a:gd name="connsiteY110" fmla="*/ 100254 h 104355"/>
                <a:gd name="connsiteX111" fmla="*/ 58547 w 117729"/>
                <a:gd name="connsiteY111" fmla="*/ 101873 h 104355"/>
                <a:gd name="connsiteX112" fmla="*/ 59880 w 117729"/>
                <a:gd name="connsiteY112" fmla="*/ 103397 h 104355"/>
                <a:gd name="connsiteX113" fmla="*/ 61309 w 117729"/>
                <a:gd name="connsiteY113" fmla="*/ 103874 h 104355"/>
                <a:gd name="connsiteX114" fmla="*/ 62357 w 117729"/>
                <a:gd name="connsiteY114" fmla="*/ 103397 h 104355"/>
                <a:gd name="connsiteX115" fmla="*/ 62357 w 117729"/>
                <a:gd name="connsiteY115" fmla="*/ 102540 h 104355"/>
                <a:gd name="connsiteX116" fmla="*/ 61690 w 117729"/>
                <a:gd name="connsiteY116" fmla="*/ 99968 h 104355"/>
                <a:gd name="connsiteX117" fmla="*/ 62452 w 117729"/>
                <a:gd name="connsiteY117" fmla="*/ 99302 h 104355"/>
                <a:gd name="connsiteX118" fmla="*/ 63404 w 117729"/>
                <a:gd name="connsiteY118" fmla="*/ 99778 h 104355"/>
                <a:gd name="connsiteX119" fmla="*/ 64166 w 117729"/>
                <a:gd name="connsiteY119" fmla="*/ 101302 h 104355"/>
                <a:gd name="connsiteX120" fmla="*/ 64166 w 117729"/>
                <a:gd name="connsiteY120" fmla="*/ 102921 h 104355"/>
                <a:gd name="connsiteX121" fmla="*/ 66262 w 117729"/>
                <a:gd name="connsiteY121" fmla="*/ 103778 h 104355"/>
                <a:gd name="connsiteX122" fmla="*/ 67024 w 117729"/>
                <a:gd name="connsiteY122" fmla="*/ 102921 h 104355"/>
                <a:gd name="connsiteX123" fmla="*/ 66357 w 117729"/>
                <a:gd name="connsiteY123" fmla="*/ 101683 h 104355"/>
                <a:gd name="connsiteX124" fmla="*/ 64928 w 117729"/>
                <a:gd name="connsiteY124" fmla="*/ 97682 h 104355"/>
                <a:gd name="connsiteX125" fmla="*/ 65690 w 117729"/>
                <a:gd name="connsiteY125" fmla="*/ 96825 h 104355"/>
                <a:gd name="connsiteX126" fmla="*/ 66738 w 117729"/>
                <a:gd name="connsiteY126" fmla="*/ 97397 h 104355"/>
                <a:gd name="connsiteX127" fmla="*/ 66738 w 117729"/>
                <a:gd name="connsiteY127" fmla="*/ 98158 h 104355"/>
                <a:gd name="connsiteX128" fmla="*/ 66738 w 117729"/>
                <a:gd name="connsiteY128" fmla="*/ 99587 h 104355"/>
                <a:gd name="connsiteX129" fmla="*/ 67881 w 117729"/>
                <a:gd name="connsiteY129" fmla="*/ 101207 h 104355"/>
                <a:gd name="connsiteX130" fmla="*/ 70072 w 117729"/>
                <a:gd name="connsiteY130" fmla="*/ 101207 h 104355"/>
                <a:gd name="connsiteX131" fmla="*/ 70072 w 117729"/>
                <a:gd name="connsiteY131" fmla="*/ 99778 h 104355"/>
                <a:gd name="connsiteX132" fmla="*/ 70072 w 117729"/>
                <a:gd name="connsiteY132" fmla="*/ 98540 h 104355"/>
                <a:gd name="connsiteX133" fmla="*/ 70072 w 117729"/>
                <a:gd name="connsiteY133" fmla="*/ 97968 h 104355"/>
                <a:gd name="connsiteX134" fmla="*/ 70072 w 117729"/>
                <a:gd name="connsiteY134" fmla="*/ 97968 h 104355"/>
                <a:gd name="connsiteX135" fmla="*/ 72358 w 117729"/>
                <a:gd name="connsiteY135" fmla="*/ 99111 h 104355"/>
                <a:gd name="connsiteX136" fmla="*/ 72358 w 117729"/>
                <a:gd name="connsiteY136" fmla="*/ 100825 h 104355"/>
                <a:gd name="connsiteX137" fmla="*/ 72358 w 117729"/>
                <a:gd name="connsiteY137" fmla="*/ 102540 h 104355"/>
                <a:gd name="connsiteX138" fmla="*/ 73691 w 117729"/>
                <a:gd name="connsiteY138" fmla="*/ 102540 h 104355"/>
                <a:gd name="connsiteX139" fmla="*/ 74644 w 117729"/>
                <a:gd name="connsiteY139" fmla="*/ 102540 h 104355"/>
                <a:gd name="connsiteX140" fmla="*/ 75215 w 117729"/>
                <a:gd name="connsiteY140" fmla="*/ 100635 h 104355"/>
                <a:gd name="connsiteX141" fmla="*/ 74072 w 117729"/>
                <a:gd name="connsiteY141" fmla="*/ 98349 h 104355"/>
                <a:gd name="connsiteX142" fmla="*/ 74377 w 117729"/>
                <a:gd name="connsiteY142" fmla="*/ 97454 h 104355"/>
                <a:gd name="connsiteX143" fmla="*/ 74549 w 117729"/>
                <a:gd name="connsiteY143" fmla="*/ 97397 h 104355"/>
                <a:gd name="connsiteX144" fmla="*/ 76168 w 117729"/>
                <a:gd name="connsiteY144" fmla="*/ 97968 h 104355"/>
                <a:gd name="connsiteX145" fmla="*/ 76644 w 117729"/>
                <a:gd name="connsiteY145" fmla="*/ 99111 h 104355"/>
                <a:gd name="connsiteX146" fmla="*/ 76644 w 117729"/>
                <a:gd name="connsiteY146" fmla="*/ 99968 h 104355"/>
                <a:gd name="connsiteX147" fmla="*/ 77406 w 117729"/>
                <a:gd name="connsiteY147" fmla="*/ 100635 h 104355"/>
                <a:gd name="connsiteX148" fmla="*/ 79121 w 117729"/>
                <a:gd name="connsiteY148" fmla="*/ 100159 h 104355"/>
                <a:gd name="connsiteX149" fmla="*/ 79121 w 117729"/>
                <a:gd name="connsiteY149" fmla="*/ 98730 h 104355"/>
                <a:gd name="connsiteX150" fmla="*/ 80168 w 117729"/>
                <a:gd name="connsiteY150" fmla="*/ 98730 h 104355"/>
                <a:gd name="connsiteX151" fmla="*/ 81311 w 117729"/>
                <a:gd name="connsiteY151" fmla="*/ 99302 h 104355"/>
                <a:gd name="connsiteX152" fmla="*/ 81311 w 117729"/>
                <a:gd name="connsiteY152" fmla="*/ 100159 h 104355"/>
                <a:gd name="connsiteX153" fmla="*/ 81883 w 117729"/>
                <a:gd name="connsiteY153" fmla="*/ 102064 h 104355"/>
                <a:gd name="connsiteX154" fmla="*/ 83978 w 117729"/>
                <a:gd name="connsiteY154" fmla="*/ 103778 h 104355"/>
                <a:gd name="connsiteX155" fmla="*/ 85598 w 117729"/>
                <a:gd name="connsiteY155" fmla="*/ 103778 h 104355"/>
                <a:gd name="connsiteX156" fmla="*/ 85598 w 117729"/>
                <a:gd name="connsiteY156" fmla="*/ 103778 h 104355"/>
                <a:gd name="connsiteX157" fmla="*/ 84740 w 117729"/>
                <a:gd name="connsiteY157" fmla="*/ 101207 h 104355"/>
                <a:gd name="connsiteX158" fmla="*/ 84074 w 117729"/>
                <a:gd name="connsiteY158" fmla="*/ 99873 h 104355"/>
                <a:gd name="connsiteX159" fmla="*/ 84645 w 117729"/>
                <a:gd name="connsiteY159" fmla="*/ 99302 h 104355"/>
                <a:gd name="connsiteX160" fmla="*/ 85788 w 117729"/>
                <a:gd name="connsiteY160" fmla="*/ 99302 h 104355"/>
                <a:gd name="connsiteX161" fmla="*/ 86740 w 117729"/>
                <a:gd name="connsiteY161" fmla="*/ 99968 h 104355"/>
                <a:gd name="connsiteX162" fmla="*/ 87883 w 117729"/>
                <a:gd name="connsiteY162" fmla="*/ 99968 h 104355"/>
                <a:gd name="connsiteX163" fmla="*/ 88360 w 117729"/>
                <a:gd name="connsiteY163" fmla="*/ 99302 h 104355"/>
                <a:gd name="connsiteX164" fmla="*/ 88360 w 117729"/>
                <a:gd name="connsiteY164" fmla="*/ 98825 h 104355"/>
                <a:gd name="connsiteX165" fmla="*/ 89693 w 117729"/>
                <a:gd name="connsiteY165" fmla="*/ 98825 h 104355"/>
                <a:gd name="connsiteX166" fmla="*/ 90550 w 117729"/>
                <a:gd name="connsiteY166" fmla="*/ 99683 h 104355"/>
                <a:gd name="connsiteX167" fmla="*/ 90550 w 117729"/>
                <a:gd name="connsiteY167" fmla="*/ 100445 h 104355"/>
                <a:gd name="connsiteX168" fmla="*/ 89979 w 117729"/>
                <a:gd name="connsiteY168" fmla="*/ 101111 h 104355"/>
                <a:gd name="connsiteX169" fmla="*/ 89979 w 117729"/>
                <a:gd name="connsiteY169" fmla="*/ 101111 h 104355"/>
                <a:gd name="connsiteX170" fmla="*/ 89979 w 117729"/>
                <a:gd name="connsiteY170" fmla="*/ 101873 h 104355"/>
                <a:gd name="connsiteX171" fmla="*/ 92265 w 117729"/>
                <a:gd name="connsiteY171" fmla="*/ 101873 h 104355"/>
                <a:gd name="connsiteX172" fmla="*/ 93313 w 117729"/>
                <a:gd name="connsiteY172" fmla="*/ 100159 h 104355"/>
                <a:gd name="connsiteX173" fmla="*/ 93313 w 117729"/>
                <a:gd name="connsiteY173" fmla="*/ 99302 h 104355"/>
                <a:gd name="connsiteX174" fmla="*/ 94646 w 117729"/>
                <a:gd name="connsiteY174" fmla="*/ 98540 h 104355"/>
                <a:gd name="connsiteX175" fmla="*/ 94646 w 117729"/>
                <a:gd name="connsiteY175" fmla="*/ 98540 h 104355"/>
                <a:gd name="connsiteX176" fmla="*/ 95408 w 117729"/>
                <a:gd name="connsiteY176" fmla="*/ 100064 h 104355"/>
                <a:gd name="connsiteX177" fmla="*/ 95408 w 117729"/>
                <a:gd name="connsiteY177" fmla="*/ 100064 h 104355"/>
                <a:gd name="connsiteX178" fmla="*/ 97408 w 117729"/>
                <a:gd name="connsiteY178" fmla="*/ 93110 h 104355"/>
                <a:gd name="connsiteX179" fmla="*/ 98266 w 117729"/>
                <a:gd name="connsiteY179" fmla="*/ 88157 h 104355"/>
                <a:gd name="connsiteX180" fmla="*/ 98266 w 117729"/>
                <a:gd name="connsiteY180" fmla="*/ 84252 h 104355"/>
                <a:gd name="connsiteX181" fmla="*/ 101218 w 117729"/>
                <a:gd name="connsiteY181" fmla="*/ 72632 h 104355"/>
                <a:gd name="connsiteX182" fmla="*/ 105505 w 117729"/>
                <a:gd name="connsiteY182" fmla="*/ 49105 h 104355"/>
                <a:gd name="connsiteX183" fmla="*/ 109315 w 117729"/>
                <a:gd name="connsiteY183" fmla="*/ 42342 h 104355"/>
                <a:gd name="connsiteX184" fmla="*/ 111124 w 117729"/>
                <a:gd name="connsiteY184" fmla="*/ 37961 h 104355"/>
                <a:gd name="connsiteX185" fmla="*/ 114934 w 117729"/>
                <a:gd name="connsiteY185" fmla="*/ 34532 h 104355"/>
                <a:gd name="connsiteX186" fmla="*/ 117697 w 117729"/>
                <a:gd name="connsiteY186" fmla="*/ 30722 h 104355"/>
                <a:gd name="connsiteX187" fmla="*/ 115601 w 117729"/>
                <a:gd name="connsiteY187" fmla="*/ 30722 h 104355"/>
                <a:gd name="connsiteX188" fmla="*/ 114554 w 117729"/>
                <a:gd name="connsiteY188" fmla="*/ 32436 h 104355"/>
                <a:gd name="connsiteX189" fmla="*/ 114554 w 117729"/>
                <a:gd name="connsiteY189" fmla="*/ 33293 h 104355"/>
                <a:gd name="connsiteX190" fmla="*/ 113125 w 117729"/>
                <a:gd name="connsiteY190" fmla="*/ 34055 h 104355"/>
                <a:gd name="connsiteX191" fmla="*/ 113125 w 117729"/>
                <a:gd name="connsiteY191" fmla="*/ 34055 h 104355"/>
                <a:gd name="connsiteX192" fmla="*/ 112363 w 117729"/>
                <a:gd name="connsiteY192" fmla="*/ 32531 h 104355"/>
                <a:gd name="connsiteX193" fmla="*/ 113220 w 117729"/>
                <a:gd name="connsiteY193" fmla="*/ 31198 h 104355"/>
                <a:gd name="connsiteX194" fmla="*/ 113220 w 117729"/>
                <a:gd name="connsiteY194" fmla="*/ 29769 h 104355"/>
                <a:gd name="connsiteX195" fmla="*/ 111506 w 117729"/>
                <a:gd name="connsiteY195" fmla="*/ 29769 h 104355"/>
                <a:gd name="connsiteX196" fmla="*/ 110743 w 117729"/>
                <a:gd name="connsiteY196" fmla="*/ 30817 h 104355"/>
                <a:gd name="connsiteX197" fmla="*/ 109029 w 117729"/>
                <a:gd name="connsiteY197" fmla="*/ 30817 h 104355"/>
                <a:gd name="connsiteX198" fmla="*/ 109029 w 117729"/>
                <a:gd name="connsiteY198" fmla="*/ 29388 h 104355"/>
                <a:gd name="connsiteX199" fmla="*/ 110839 w 117729"/>
                <a:gd name="connsiteY199" fmla="*/ 28150 h 104355"/>
                <a:gd name="connsiteX200" fmla="*/ 111601 w 117729"/>
                <a:gd name="connsiteY200" fmla="*/ 27388 h 104355"/>
                <a:gd name="connsiteX201" fmla="*/ 111029 w 117729"/>
                <a:gd name="connsiteY201" fmla="*/ 26435 h 104355"/>
                <a:gd name="connsiteX202" fmla="*/ 109315 w 117729"/>
                <a:gd name="connsiteY202" fmla="*/ 26435 h 104355"/>
                <a:gd name="connsiteX203" fmla="*/ 107886 w 117729"/>
                <a:gd name="connsiteY203" fmla="*/ 27578 h 104355"/>
                <a:gd name="connsiteX204" fmla="*/ 105790 w 117729"/>
                <a:gd name="connsiteY204" fmla="*/ 28531 h 104355"/>
                <a:gd name="connsiteX205" fmla="*/ 104743 w 117729"/>
                <a:gd name="connsiteY205" fmla="*/ 27388 h 104355"/>
                <a:gd name="connsiteX206" fmla="*/ 105981 w 117729"/>
                <a:gd name="connsiteY206" fmla="*/ 26435 h 104355"/>
                <a:gd name="connsiteX207" fmla="*/ 107791 w 117729"/>
                <a:gd name="connsiteY207" fmla="*/ 25197 h 104355"/>
                <a:gd name="connsiteX208" fmla="*/ 105790 w 117729"/>
                <a:gd name="connsiteY208" fmla="*/ 24149 h 104355"/>
                <a:gd name="connsiteX209" fmla="*/ 103790 w 117729"/>
                <a:gd name="connsiteY209" fmla="*/ 24721 h 104355"/>
                <a:gd name="connsiteX210" fmla="*/ 102362 w 117729"/>
                <a:gd name="connsiteY210" fmla="*/ 25769 h 104355"/>
                <a:gd name="connsiteX211" fmla="*/ 101218 w 117729"/>
                <a:gd name="connsiteY211" fmla="*/ 25769 h 104355"/>
                <a:gd name="connsiteX212" fmla="*/ 102838 w 117729"/>
                <a:gd name="connsiteY212" fmla="*/ 23578 h 104355"/>
                <a:gd name="connsiteX213" fmla="*/ 104076 w 117729"/>
                <a:gd name="connsiteY213" fmla="*/ 23102 h 104355"/>
                <a:gd name="connsiteX214" fmla="*/ 104238 w 117729"/>
                <a:gd name="connsiteY214" fmla="*/ 22311 h 104355"/>
                <a:gd name="connsiteX215" fmla="*/ 104076 w 117729"/>
                <a:gd name="connsiteY215" fmla="*/ 22149 h 104355"/>
                <a:gd name="connsiteX216" fmla="*/ 103409 w 117729"/>
                <a:gd name="connsiteY216" fmla="*/ 22149 h 104355"/>
                <a:gd name="connsiteX217" fmla="*/ 100647 w 117729"/>
                <a:gd name="connsiteY217" fmla="*/ 22911 h 104355"/>
                <a:gd name="connsiteX218" fmla="*/ 99028 w 117729"/>
                <a:gd name="connsiteY218" fmla="*/ 24149 h 104355"/>
                <a:gd name="connsiteX219" fmla="*/ 101981 w 117729"/>
                <a:gd name="connsiteY219" fmla="*/ 21006 h 104355"/>
                <a:gd name="connsiteX220" fmla="*/ 103695 w 117729"/>
                <a:gd name="connsiteY220" fmla="*/ 20530 h 104355"/>
                <a:gd name="connsiteX221" fmla="*/ 103695 w 117729"/>
                <a:gd name="connsiteY221" fmla="*/ 19482 h 104355"/>
                <a:gd name="connsiteX222" fmla="*/ 102266 w 117729"/>
                <a:gd name="connsiteY222" fmla="*/ 18720 h 104355"/>
                <a:gd name="connsiteX223" fmla="*/ 98171 w 117729"/>
                <a:gd name="connsiteY223" fmla="*/ 19196 h 104355"/>
                <a:gd name="connsiteX224" fmla="*/ 96361 w 117729"/>
                <a:gd name="connsiteY224" fmla="*/ 21578 h 104355"/>
                <a:gd name="connsiteX225" fmla="*/ 95218 w 117729"/>
                <a:gd name="connsiteY225" fmla="*/ 21578 h 104355"/>
                <a:gd name="connsiteX226" fmla="*/ 93980 w 117729"/>
                <a:gd name="connsiteY226" fmla="*/ 20434 h 104355"/>
                <a:gd name="connsiteX227" fmla="*/ 94837 w 117729"/>
                <a:gd name="connsiteY227" fmla="*/ 19291 h 104355"/>
                <a:gd name="connsiteX228" fmla="*/ 94837 w 117729"/>
                <a:gd name="connsiteY228" fmla="*/ 17958 h 104355"/>
                <a:gd name="connsiteX229" fmla="*/ 92360 w 117729"/>
                <a:gd name="connsiteY229" fmla="*/ 17482 h 104355"/>
                <a:gd name="connsiteX230" fmla="*/ 90932 w 117729"/>
                <a:gd name="connsiteY230" fmla="*/ 18625 h 104355"/>
                <a:gd name="connsiteX231" fmla="*/ 90360 w 117729"/>
                <a:gd name="connsiteY231" fmla="*/ 19387 h 104355"/>
                <a:gd name="connsiteX232" fmla="*/ 90932 w 117729"/>
                <a:gd name="connsiteY232" fmla="*/ 16053 h 104355"/>
                <a:gd name="connsiteX233" fmla="*/ 91598 w 117729"/>
                <a:gd name="connsiteY233" fmla="*/ 15291 h 104355"/>
                <a:gd name="connsiteX234" fmla="*/ 91598 w 117729"/>
                <a:gd name="connsiteY234" fmla="*/ 14434 h 104355"/>
                <a:gd name="connsiteX235" fmla="*/ 90836 w 117729"/>
                <a:gd name="connsiteY235" fmla="*/ 14434 h 104355"/>
                <a:gd name="connsiteX236" fmla="*/ 88265 w 117729"/>
                <a:gd name="connsiteY236" fmla="*/ 15482 h 104355"/>
                <a:gd name="connsiteX237" fmla="*/ 87788 w 117729"/>
                <a:gd name="connsiteY237" fmla="*/ 17672 h 104355"/>
                <a:gd name="connsiteX238" fmla="*/ 86845 w 117729"/>
                <a:gd name="connsiteY238" fmla="*/ 17682 h 104355"/>
                <a:gd name="connsiteX239" fmla="*/ 86836 w 117729"/>
                <a:gd name="connsiteY239" fmla="*/ 17672 h 104355"/>
                <a:gd name="connsiteX240" fmla="*/ 86836 w 117729"/>
                <a:gd name="connsiteY240" fmla="*/ 17672 h 104355"/>
                <a:gd name="connsiteX241" fmla="*/ 86836 w 117729"/>
                <a:gd name="connsiteY241" fmla="*/ 14243 h 104355"/>
                <a:gd name="connsiteX242" fmla="*/ 85026 w 117729"/>
                <a:gd name="connsiteY242" fmla="*/ 12148 h 104355"/>
                <a:gd name="connsiteX243" fmla="*/ 83026 w 117729"/>
                <a:gd name="connsiteY243" fmla="*/ 11576 h 104355"/>
                <a:gd name="connsiteX244" fmla="*/ 83026 w 117729"/>
                <a:gd name="connsiteY244" fmla="*/ 12148 h 104355"/>
                <a:gd name="connsiteX245" fmla="*/ 84359 w 117729"/>
                <a:gd name="connsiteY245" fmla="*/ 14815 h 104355"/>
                <a:gd name="connsiteX246" fmla="*/ 84359 w 117729"/>
                <a:gd name="connsiteY246" fmla="*/ 17387 h 104355"/>
                <a:gd name="connsiteX247" fmla="*/ 83026 w 117729"/>
                <a:gd name="connsiteY247" fmla="*/ 16434 h 104355"/>
                <a:gd name="connsiteX248" fmla="*/ 83026 w 117729"/>
                <a:gd name="connsiteY248" fmla="*/ 15196 h 104355"/>
                <a:gd name="connsiteX249" fmla="*/ 83026 w 117729"/>
                <a:gd name="connsiteY249" fmla="*/ 15196 h 104355"/>
                <a:gd name="connsiteX250" fmla="*/ 81959 w 117729"/>
                <a:gd name="connsiteY250" fmla="*/ 15024 h 104355"/>
                <a:gd name="connsiteX251" fmla="*/ 81788 w 117729"/>
                <a:gd name="connsiteY251" fmla="*/ 15196 h 104355"/>
                <a:gd name="connsiteX252" fmla="*/ 80740 w 117729"/>
                <a:gd name="connsiteY252" fmla="*/ 15863 h 104355"/>
                <a:gd name="connsiteX253" fmla="*/ 80740 w 117729"/>
                <a:gd name="connsiteY253" fmla="*/ 13005 h 104355"/>
                <a:gd name="connsiteX254" fmla="*/ 78073 w 117729"/>
                <a:gd name="connsiteY254" fmla="*/ 8624 h 104355"/>
                <a:gd name="connsiteX255" fmla="*/ 77120 w 117729"/>
                <a:gd name="connsiteY255" fmla="*/ 8624 h 104355"/>
                <a:gd name="connsiteX256" fmla="*/ 75501 w 117729"/>
                <a:gd name="connsiteY256" fmla="*/ 9195 h 104355"/>
                <a:gd name="connsiteX257" fmla="*/ 75501 w 117729"/>
                <a:gd name="connsiteY257" fmla="*/ 10719 h 104355"/>
                <a:gd name="connsiteX258" fmla="*/ 75501 w 117729"/>
                <a:gd name="connsiteY258" fmla="*/ 12815 h 104355"/>
                <a:gd name="connsiteX259" fmla="*/ 73691 w 117729"/>
                <a:gd name="connsiteY259" fmla="*/ 13958 h 104355"/>
                <a:gd name="connsiteX260" fmla="*/ 71977 w 117729"/>
                <a:gd name="connsiteY260" fmla="*/ 12338 h 104355"/>
                <a:gd name="connsiteX261" fmla="*/ 71977 w 117729"/>
                <a:gd name="connsiteY261" fmla="*/ 10433 h 104355"/>
                <a:gd name="connsiteX262" fmla="*/ 69691 w 117729"/>
                <a:gd name="connsiteY262" fmla="*/ 9576 h 104355"/>
                <a:gd name="connsiteX263" fmla="*/ 69691 w 117729"/>
                <a:gd name="connsiteY263" fmla="*/ 10243 h 104355"/>
                <a:gd name="connsiteX264" fmla="*/ 70167 w 117729"/>
                <a:gd name="connsiteY264" fmla="*/ 11862 h 104355"/>
                <a:gd name="connsiteX265" fmla="*/ 70167 w 117729"/>
                <a:gd name="connsiteY265" fmla="*/ 13291 h 104355"/>
                <a:gd name="connsiteX266" fmla="*/ 68453 w 117729"/>
                <a:gd name="connsiteY266" fmla="*/ 13291 h 104355"/>
                <a:gd name="connsiteX267" fmla="*/ 67786 w 117729"/>
                <a:gd name="connsiteY267" fmla="*/ 11957 h 104355"/>
                <a:gd name="connsiteX268" fmla="*/ 67786 w 117729"/>
                <a:gd name="connsiteY268" fmla="*/ 8719 h 104355"/>
                <a:gd name="connsiteX269" fmla="*/ 67786 w 117729"/>
                <a:gd name="connsiteY269" fmla="*/ 7195 h 104355"/>
                <a:gd name="connsiteX270" fmla="*/ 66452 w 117729"/>
                <a:gd name="connsiteY270" fmla="*/ 5671 h 104355"/>
                <a:gd name="connsiteX271" fmla="*/ 65024 w 117729"/>
                <a:gd name="connsiteY271" fmla="*/ 5195 h 104355"/>
                <a:gd name="connsiteX272" fmla="*/ 63976 w 117729"/>
                <a:gd name="connsiteY272" fmla="*/ 5671 h 104355"/>
                <a:gd name="connsiteX273" fmla="*/ 63976 w 117729"/>
                <a:gd name="connsiteY273" fmla="*/ 6528 h 104355"/>
                <a:gd name="connsiteX274" fmla="*/ 64642 w 117729"/>
                <a:gd name="connsiteY274" fmla="*/ 9005 h 104355"/>
                <a:gd name="connsiteX275" fmla="*/ 63881 w 117729"/>
                <a:gd name="connsiteY275" fmla="*/ 9671 h 104355"/>
                <a:gd name="connsiteX276" fmla="*/ 62928 w 117729"/>
                <a:gd name="connsiteY276" fmla="*/ 9671 h 104355"/>
                <a:gd name="connsiteX277" fmla="*/ 62166 w 117729"/>
                <a:gd name="connsiteY277" fmla="*/ 8147 h 104355"/>
                <a:gd name="connsiteX278" fmla="*/ 62166 w 117729"/>
                <a:gd name="connsiteY278" fmla="*/ 6528 h 104355"/>
                <a:gd name="connsiteX279" fmla="*/ 60071 w 117729"/>
                <a:gd name="connsiteY279" fmla="*/ 5671 h 104355"/>
                <a:gd name="connsiteX280" fmla="*/ 59308 w 117729"/>
                <a:gd name="connsiteY280" fmla="*/ 6528 h 104355"/>
                <a:gd name="connsiteX281" fmla="*/ 59975 w 117729"/>
                <a:gd name="connsiteY281" fmla="*/ 7766 h 104355"/>
                <a:gd name="connsiteX282" fmla="*/ 61404 w 117729"/>
                <a:gd name="connsiteY282" fmla="*/ 11672 h 104355"/>
                <a:gd name="connsiteX283" fmla="*/ 60642 w 117729"/>
                <a:gd name="connsiteY283" fmla="*/ 12624 h 104355"/>
                <a:gd name="connsiteX284" fmla="*/ 59594 w 117729"/>
                <a:gd name="connsiteY284" fmla="*/ 12053 h 104355"/>
                <a:gd name="connsiteX285" fmla="*/ 59594 w 117729"/>
                <a:gd name="connsiteY285" fmla="*/ 11195 h 104355"/>
                <a:gd name="connsiteX286" fmla="*/ 59594 w 117729"/>
                <a:gd name="connsiteY286" fmla="*/ 9862 h 104355"/>
                <a:gd name="connsiteX287" fmla="*/ 58451 w 117729"/>
                <a:gd name="connsiteY287" fmla="*/ 8242 h 104355"/>
                <a:gd name="connsiteX288" fmla="*/ 56261 w 117729"/>
                <a:gd name="connsiteY288" fmla="*/ 8242 h 104355"/>
                <a:gd name="connsiteX289" fmla="*/ 56261 w 117729"/>
                <a:gd name="connsiteY289" fmla="*/ 9576 h 104355"/>
                <a:gd name="connsiteX290" fmla="*/ 56261 w 117729"/>
                <a:gd name="connsiteY290" fmla="*/ 10814 h 104355"/>
                <a:gd name="connsiteX291" fmla="*/ 56261 w 117729"/>
                <a:gd name="connsiteY291" fmla="*/ 11386 h 104355"/>
                <a:gd name="connsiteX292" fmla="*/ 56261 w 117729"/>
                <a:gd name="connsiteY292" fmla="*/ 11386 h 104355"/>
                <a:gd name="connsiteX293" fmla="*/ 53974 w 117729"/>
                <a:gd name="connsiteY293" fmla="*/ 10338 h 104355"/>
                <a:gd name="connsiteX294" fmla="*/ 53974 w 117729"/>
                <a:gd name="connsiteY294" fmla="*/ 8624 h 104355"/>
                <a:gd name="connsiteX295" fmla="*/ 53974 w 117729"/>
                <a:gd name="connsiteY295" fmla="*/ 6909 h 104355"/>
                <a:gd name="connsiteX296" fmla="*/ 53974 w 117729"/>
                <a:gd name="connsiteY296" fmla="*/ 6433 h 104355"/>
                <a:gd name="connsiteX297" fmla="*/ 52546 w 117729"/>
                <a:gd name="connsiteY297" fmla="*/ 6433 h 104355"/>
                <a:gd name="connsiteX298" fmla="*/ 51593 w 117729"/>
                <a:gd name="connsiteY298" fmla="*/ 6433 h 104355"/>
                <a:gd name="connsiteX299" fmla="*/ 51022 w 117729"/>
                <a:gd name="connsiteY299" fmla="*/ 8338 h 104355"/>
                <a:gd name="connsiteX300" fmla="*/ 52260 w 117729"/>
                <a:gd name="connsiteY300" fmla="*/ 10624 h 104355"/>
                <a:gd name="connsiteX301" fmla="*/ 51946 w 117729"/>
                <a:gd name="connsiteY301" fmla="*/ 11510 h 104355"/>
                <a:gd name="connsiteX302" fmla="*/ 51689 w 117729"/>
                <a:gd name="connsiteY302" fmla="*/ 11576 h 104355"/>
                <a:gd name="connsiteX303" fmla="*/ 50069 w 117729"/>
                <a:gd name="connsiteY303" fmla="*/ 11005 h 104355"/>
                <a:gd name="connsiteX304" fmla="*/ 49593 w 117729"/>
                <a:gd name="connsiteY304" fmla="*/ 9862 h 104355"/>
                <a:gd name="connsiteX305" fmla="*/ 49593 w 117729"/>
                <a:gd name="connsiteY305" fmla="*/ 9005 h 104355"/>
                <a:gd name="connsiteX306" fmla="*/ 48831 w 117729"/>
                <a:gd name="connsiteY306" fmla="*/ 8338 h 104355"/>
                <a:gd name="connsiteX307" fmla="*/ 47116 w 117729"/>
                <a:gd name="connsiteY307" fmla="*/ 8814 h 104355"/>
                <a:gd name="connsiteX308" fmla="*/ 47116 w 117729"/>
                <a:gd name="connsiteY308" fmla="*/ 10243 h 104355"/>
                <a:gd name="connsiteX309" fmla="*/ 46164 w 117729"/>
                <a:gd name="connsiteY309" fmla="*/ 10243 h 104355"/>
                <a:gd name="connsiteX310" fmla="*/ 45021 w 117729"/>
                <a:gd name="connsiteY310" fmla="*/ 9671 h 104355"/>
                <a:gd name="connsiteX311" fmla="*/ 45021 w 117729"/>
                <a:gd name="connsiteY311" fmla="*/ 8909 h 104355"/>
                <a:gd name="connsiteX312" fmla="*/ 44449 w 117729"/>
                <a:gd name="connsiteY312" fmla="*/ 6909 h 104355"/>
                <a:gd name="connsiteX313" fmla="*/ 42259 w 117729"/>
                <a:gd name="connsiteY313" fmla="*/ 5290 h 104355"/>
                <a:gd name="connsiteX314" fmla="*/ 40640 w 117729"/>
                <a:gd name="connsiteY314" fmla="*/ 5290 h 104355"/>
                <a:gd name="connsiteX315" fmla="*/ 41497 w 117729"/>
                <a:gd name="connsiteY315" fmla="*/ 7862 h 104355"/>
                <a:gd name="connsiteX316" fmla="*/ 42068 w 117729"/>
                <a:gd name="connsiteY316" fmla="*/ 9195 h 104355"/>
                <a:gd name="connsiteX317" fmla="*/ 41497 w 117729"/>
                <a:gd name="connsiteY317" fmla="*/ 9671 h 104355"/>
                <a:gd name="connsiteX318" fmla="*/ 40449 w 117729"/>
                <a:gd name="connsiteY318" fmla="*/ 9195 h 104355"/>
                <a:gd name="connsiteX319" fmla="*/ 39497 w 117729"/>
                <a:gd name="connsiteY319" fmla="*/ 8624 h 104355"/>
                <a:gd name="connsiteX320" fmla="*/ 38354 w 117729"/>
                <a:gd name="connsiteY320" fmla="*/ 8624 h 104355"/>
                <a:gd name="connsiteX321" fmla="*/ 37782 w 117729"/>
                <a:gd name="connsiteY321" fmla="*/ 9290 h 104355"/>
                <a:gd name="connsiteX322" fmla="*/ 37782 w 117729"/>
                <a:gd name="connsiteY322" fmla="*/ 9290 h 104355"/>
                <a:gd name="connsiteX323" fmla="*/ 36353 w 117729"/>
                <a:gd name="connsiteY323" fmla="*/ 9290 h 104355"/>
                <a:gd name="connsiteX324" fmla="*/ 35591 w 117729"/>
                <a:gd name="connsiteY324" fmla="*/ 8528 h 104355"/>
                <a:gd name="connsiteX325" fmla="*/ 35591 w 117729"/>
                <a:gd name="connsiteY325" fmla="*/ 7766 h 104355"/>
                <a:gd name="connsiteX326" fmla="*/ 36258 w 117729"/>
                <a:gd name="connsiteY326" fmla="*/ 7099 h 104355"/>
                <a:gd name="connsiteX327" fmla="*/ 36258 w 117729"/>
                <a:gd name="connsiteY327" fmla="*/ 7099 h 104355"/>
                <a:gd name="connsiteX328" fmla="*/ 36258 w 117729"/>
                <a:gd name="connsiteY328" fmla="*/ 6433 h 104355"/>
                <a:gd name="connsiteX329" fmla="*/ 33972 w 117729"/>
                <a:gd name="connsiteY329" fmla="*/ 6433 h 104355"/>
                <a:gd name="connsiteX330" fmla="*/ 33020 w 117729"/>
                <a:gd name="connsiteY330" fmla="*/ 8052 h 104355"/>
                <a:gd name="connsiteX331" fmla="*/ 33020 w 117729"/>
                <a:gd name="connsiteY331" fmla="*/ 9005 h 104355"/>
                <a:gd name="connsiteX332" fmla="*/ 31591 w 117729"/>
                <a:gd name="connsiteY332" fmla="*/ 9671 h 104355"/>
                <a:gd name="connsiteX333" fmla="*/ 31591 w 117729"/>
                <a:gd name="connsiteY333" fmla="*/ 9671 h 104355"/>
                <a:gd name="connsiteX334" fmla="*/ 30829 w 117729"/>
                <a:gd name="connsiteY334" fmla="*/ 8147 h 104355"/>
                <a:gd name="connsiteX335" fmla="*/ 31781 w 117729"/>
                <a:gd name="connsiteY335" fmla="*/ 6814 h 104355"/>
                <a:gd name="connsiteX336" fmla="*/ 32019 w 117729"/>
                <a:gd name="connsiteY336" fmla="*/ 5623 h 104355"/>
                <a:gd name="connsiteX337" fmla="*/ 31781 w 117729"/>
                <a:gd name="connsiteY337" fmla="*/ 5385 h 104355"/>
                <a:gd name="connsiteX338" fmla="*/ 30067 w 117729"/>
                <a:gd name="connsiteY338" fmla="*/ 5385 h 104355"/>
                <a:gd name="connsiteX339" fmla="*/ 29305 w 117729"/>
                <a:gd name="connsiteY339" fmla="*/ 6433 h 104355"/>
                <a:gd name="connsiteX340" fmla="*/ 27590 w 117729"/>
                <a:gd name="connsiteY340" fmla="*/ 6433 h 104355"/>
                <a:gd name="connsiteX341" fmla="*/ 27590 w 117729"/>
                <a:gd name="connsiteY341" fmla="*/ 5004 h 104355"/>
                <a:gd name="connsiteX342" fmla="*/ 29305 w 117729"/>
                <a:gd name="connsiteY342" fmla="*/ 3766 h 104355"/>
                <a:gd name="connsiteX343" fmla="*/ 30067 w 117729"/>
                <a:gd name="connsiteY343" fmla="*/ 3004 h 104355"/>
                <a:gd name="connsiteX344" fmla="*/ 29495 w 117729"/>
                <a:gd name="connsiteY344" fmla="*/ 2051 h 104355"/>
                <a:gd name="connsiteX345" fmla="*/ 27781 w 117729"/>
                <a:gd name="connsiteY345" fmla="*/ 2051 h 104355"/>
                <a:gd name="connsiteX346" fmla="*/ 26352 w 117729"/>
                <a:gd name="connsiteY346" fmla="*/ 3194 h 104355"/>
                <a:gd name="connsiteX347" fmla="*/ 24257 w 117729"/>
                <a:gd name="connsiteY347" fmla="*/ 4147 h 104355"/>
                <a:gd name="connsiteX348" fmla="*/ 23209 w 117729"/>
                <a:gd name="connsiteY348" fmla="*/ 2908 h 104355"/>
                <a:gd name="connsiteX349" fmla="*/ 24447 w 117729"/>
                <a:gd name="connsiteY349" fmla="*/ 2051 h 104355"/>
                <a:gd name="connsiteX350" fmla="*/ 26257 w 117729"/>
                <a:gd name="connsiteY350" fmla="*/ 813 h 104355"/>
                <a:gd name="connsiteX351" fmla="*/ 24257 w 117729"/>
                <a:gd name="connsiteY351" fmla="*/ -235 h 104355"/>
                <a:gd name="connsiteX352" fmla="*/ 22256 w 117729"/>
                <a:gd name="connsiteY352" fmla="*/ -235 h 104355"/>
                <a:gd name="connsiteX353" fmla="*/ 22256 w 117729"/>
                <a:gd name="connsiteY353" fmla="*/ -235 h 104355"/>
                <a:gd name="connsiteX354" fmla="*/ 21056 w 117729"/>
                <a:gd name="connsiteY354" fmla="*/ 3909 h 104355"/>
                <a:gd name="connsiteX355" fmla="*/ 23590 w 117729"/>
                <a:gd name="connsiteY355" fmla="*/ 5480 h 104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117729" h="104355">
                  <a:moveTo>
                    <a:pt x="23590" y="5480"/>
                  </a:moveTo>
                  <a:cubicBezTo>
                    <a:pt x="24133" y="6223"/>
                    <a:pt x="24742" y="6928"/>
                    <a:pt x="25399" y="7576"/>
                  </a:cubicBezTo>
                  <a:cubicBezTo>
                    <a:pt x="26647" y="9433"/>
                    <a:pt x="26895" y="11786"/>
                    <a:pt x="26066" y="13862"/>
                  </a:cubicBezTo>
                  <a:cubicBezTo>
                    <a:pt x="22923" y="26054"/>
                    <a:pt x="18161" y="37675"/>
                    <a:pt x="16065" y="50057"/>
                  </a:cubicBezTo>
                  <a:cubicBezTo>
                    <a:pt x="15789" y="52600"/>
                    <a:pt x="15313" y="55115"/>
                    <a:pt x="14636" y="57582"/>
                  </a:cubicBezTo>
                  <a:cubicBezTo>
                    <a:pt x="12769" y="62516"/>
                    <a:pt x="9445" y="66774"/>
                    <a:pt x="5111" y="69774"/>
                  </a:cubicBezTo>
                  <a:cubicBezTo>
                    <a:pt x="2997" y="71003"/>
                    <a:pt x="1235" y="72736"/>
                    <a:pt x="-32" y="74822"/>
                  </a:cubicBezTo>
                  <a:lnTo>
                    <a:pt x="-32" y="75775"/>
                  </a:lnTo>
                  <a:lnTo>
                    <a:pt x="539" y="75775"/>
                  </a:lnTo>
                  <a:cubicBezTo>
                    <a:pt x="663" y="76051"/>
                    <a:pt x="663" y="76356"/>
                    <a:pt x="539" y="76632"/>
                  </a:cubicBezTo>
                  <a:cubicBezTo>
                    <a:pt x="606" y="77308"/>
                    <a:pt x="835" y="77966"/>
                    <a:pt x="1206" y="78537"/>
                  </a:cubicBezTo>
                  <a:cubicBezTo>
                    <a:pt x="1701" y="79318"/>
                    <a:pt x="2435" y="79918"/>
                    <a:pt x="3302" y="80252"/>
                  </a:cubicBezTo>
                  <a:cubicBezTo>
                    <a:pt x="3835" y="80394"/>
                    <a:pt x="4387" y="80394"/>
                    <a:pt x="4921" y="80252"/>
                  </a:cubicBezTo>
                  <a:cubicBezTo>
                    <a:pt x="4921" y="79394"/>
                    <a:pt x="4921" y="78537"/>
                    <a:pt x="4064" y="77680"/>
                  </a:cubicBezTo>
                  <a:cubicBezTo>
                    <a:pt x="3768" y="77289"/>
                    <a:pt x="3578" y="76832"/>
                    <a:pt x="3492" y="76346"/>
                  </a:cubicBezTo>
                  <a:cubicBezTo>
                    <a:pt x="3492" y="76346"/>
                    <a:pt x="3492" y="75870"/>
                    <a:pt x="4064" y="75870"/>
                  </a:cubicBezTo>
                  <a:cubicBezTo>
                    <a:pt x="4464" y="75889"/>
                    <a:pt x="4835" y="76061"/>
                    <a:pt x="5111" y="76346"/>
                  </a:cubicBezTo>
                  <a:cubicBezTo>
                    <a:pt x="5397" y="76594"/>
                    <a:pt x="5711" y="76784"/>
                    <a:pt x="6064" y="76918"/>
                  </a:cubicBezTo>
                  <a:cubicBezTo>
                    <a:pt x="6416" y="77118"/>
                    <a:pt x="6854" y="77118"/>
                    <a:pt x="7207" y="76918"/>
                  </a:cubicBezTo>
                  <a:cubicBezTo>
                    <a:pt x="7445" y="76708"/>
                    <a:pt x="7645" y="76451"/>
                    <a:pt x="7778" y="76156"/>
                  </a:cubicBezTo>
                  <a:lnTo>
                    <a:pt x="7778" y="75680"/>
                  </a:lnTo>
                  <a:cubicBezTo>
                    <a:pt x="8197" y="75470"/>
                    <a:pt x="8693" y="75470"/>
                    <a:pt x="9112" y="75680"/>
                  </a:cubicBezTo>
                  <a:cubicBezTo>
                    <a:pt x="9588" y="75680"/>
                    <a:pt x="9969" y="76156"/>
                    <a:pt x="9969" y="76441"/>
                  </a:cubicBezTo>
                  <a:cubicBezTo>
                    <a:pt x="10131" y="76670"/>
                    <a:pt x="10131" y="76975"/>
                    <a:pt x="9969" y="77204"/>
                  </a:cubicBezTo>
                  <a:lnTo>
                    <a:pt x="9398" y="77870"/>
                  </a:lnTo>
                  <a:lnTo>
                    <a:pt x="9398" y="77870"/>
                  </a:lnTo>
                  <a:cubicBezTo>
                    <a:pt x="9293" y="78118"/>
                    <a:pt x="9293" y="78394"/>
                    <a:pt x="9398" y="78632"/>
                  </a:cubicBezTo>
                  <a:cubicBezTo>
                    <a:pt x="10255" y="79108"/>
                    <a:pt x="10922" y="78632"/>
                    <a:pt x="11684" y="78632"/>
                  </a:cubicBezTo>
                  <a:cubicBezTo>
                    <a:pt x="12293" y="78327"/>
                    <a:pt x="12665" y="77699"/>
                    <a:pt x="12636" y="77013"/>
                  </a:cubicBezTo>
                  <a:cubicBezTo>
                    <a:pt x="12636" y="77013"/>
                    <a:pt x="12636" y="76346"/>
                    <a:pt x="12636" y="76061"/>
                  </a:cubicBezTo>
                  <a:cubicBezTo>
                    <a:pt x="12636" y="75775"/>
                    <a:pt x="13874" y="76061"/>
                    <a:pt x="13970" y="75299"/>
                  </a:cubicBezTo>
                  <a:lnTo>
                    <a:pt x="13970" y="75299"/>
                  </a:lnTo>
                  <a:cubicBezTo>
                    <a:pt x="13970" y="76441"/>
                    <a:pt x="14636" y="76346"/>
                    <a:pt x="14827" y="76918"/>
                  </a:cubicBezTo>
                  <a:cubicBezTo>
                    <a:pt x="15017" y="77489"/>
                    <a:pt x="14827" y="77775"/>
                    <a:pt x="13874" y="78156"/>
                  </a:cubicBezTo>
                  <a:cubicBezTo>
                    <a:pt x="13484" y="78299"/>
                    <a:pt x="13274" y="78737"/>
                    <a:pt x="13427" y="79137"/>
                  </a:cubicBezTo>
                  <a:cubicBezTo>
                    <a:pt x="13503" y="79347"/>
                    <a:pt x="13665" y="79509"/>
                    <a:pt x="13874" y="79585"/>
                  </a:cubicBezTo>
                  <a:cubicBezTo>
                    <a:pt x="14379" y="79966"/>
                    <a:pt x="15084" y="79966"/>
                    <a:pt x="15589" y="79585"/>
                  </a:cubicBezTo>
                  <a:cubicBezTo>
                    <a:pt x="15589" y="79585"/>
                    <a:pt x="15589" y="78823"/>
                    <a:pt x="16351" y="78537"/>
                  </a:cubicBezTo>
                  <a:cubicBezTo>
                    <a:pt x="16884" y="78251"/>
                    <a:pt x="17532" y="78251"/>
                    <a:pt x="18065" y="78537"/>
                  </a:cubicBezTo>
                  <a:cubicBezTo>
                    <a:pt x="18827" y="79013"/>
                    <a:pt x="18065" y="79680"/>
                    <a:pt x="18065" y="79966"/>
                  </a:cubicBezTo>
                  <a:lnTo>
                    <a:pt x="16256" y="81204"/>
                  </a:lnTo>
                  <a:cubicBezTo>
                    <a:pt x="15932" y="81375"/>
                    <a:pt x="15665" y="81642"/>
                    <a:pt x="15494" y="81966"/>
                  </a:cubicBezTo>
                  <a:cubicBezTo>
                    <a:pt x="15503" y="82385"/>
                    <a:pt x="15770" y="82766"/>
                    <a:pt x="16160" y="82919"/>
                  </a:cubicBezTo>
                  <a:cubicBezTo>
                    <a:pt x="16703" y="83166"/>
                    <a:pt x="17332" y="83166"/>
                    <a:pt x="17875" y="82919"/>
                  </a:cubicBezTo>
                  <a:cubicBezTo>
                    <a:pt x="18408" y="82652"/>
                    <a:pt x="18884" y="82290"/>
                    <a:pt x="19303" y="81871"/>
                  </a:cubicBezTo>
                  <a:cubicBezTo>
                    <a:pt x="19303" y="81299"/>
                    <a:pt x="20351" y="80537"/>
                    <a:pt x="21399" y="80918"/>
                  </a:cubicBezTo>
                  <a:cubicBezTo>
                    <a:pt x="22447" y="81299"/>
                    <a:pt x="22542" y="81680"/>
                    <a:pt x="22351" y="82061"/>
                  </a:cubicBezTo>
                  <a:cubicBezTo>
                    <a:pt x="22161" y="82442"/>
                    <a:pt x="21685" y="82823"/>
                    <a:pt x="21113" y="82919"/>
                  </a:cubicBezTo>
                  <a:cubicBezTo>
                    <a:pt x="20542" y="83014"/>
                    <a:pt x="19208" y="83490"/>
                    <a:pt x="19399" y="84157"/>
                  </a:cubicBezTo>
                  <a:cubicBezTo>
                    <a:pt x="19589" y="84824"/>
                    <a:pt x="20542" y="85205"/>
                    <a:pt x="21304" y="85300"/>
                  </a:cubicBezTo>
                  <a:cubicBezTo>
                    <a:pt x="22018" y="85385"/>
                    <a:pt x="22742" y="85185"/>
                    <a:pt x="23304" y="84728"/>
                  </a:cubicBezTo>
                  <a:cubicBezTo>
                    <a:pt x="23818" y="84433"/>
                    <a:pt x="24295" y="84081"/>
                    <a:pt x="24733" y="83681"/>
                  </a:cubicBezTo>
                  <a:cubicBezTo>
                    <a:pt x="25095" y="83528"/>
                    <a:pt x="25504" y="83528"/>
                    <a:pt x="25876" y="83681"/>
                  </a:cubicBezTo>
                  <a:cubicBezTo>
                    <a:pt x="25876" y="84633"/>
                    <a:pt x="25876" y="85490"/>
                    <a:pt x="24257" y="85871"/>
                  </a:cubicBezTo>
                  <a:cubicBezTo>
                    <a:pt x="22637" y="86252"/>
                    <a:pt x="23399" y="85871"/>
                    <a:pt x="23114" y="86348"/>
                  </a:cubicBezTo>
                  <a:cubicBezTo>
                    <a:pt x="22847" y="86519"/>
                    <a:pt x="22780" y="86881"/>
                    <a:pt x="22952" y="87138"/>
                  </a:cubicBezTo>
                  <a:cubicBezTo>
                    <a:pt x="22999" y="87205"/>
                    <a:pt x="23047" y="87262"/>
                    <a:pt x="23114" y="87300"/>
                  </a:cubicBezTo>
                  <a:lnTo>
                    <a:pt x="23685" y="87300"/>
                  </a:lnTo>
                  <a:cubicBezTo>
                    <a:pt x="24676" y="87452"/>
                    <a:pt x="25676" y="87176"/>
                    <a:pt x="26447" y="86538"/>
                  </a:cubicBezTo>
                  <a:cubicBezTo>
                    <a:pt x="26924" y="86062"/>
                    <a:pt x="27114" y="85395"/>
                    <a:pt x="28066" y="85395"/>
                  </a:cubicBezTo>
                  <a:cubicBezTo>
                    <a:pt x="29019" y="85395"/>
                    <a:pt x="27114" y="88062"/>
                    <a:pt x="25209" y="88443"/>
                  </a:cubicBezTo>
                  <a:lnTo>
                    <a:pt x="23495" y="88443"/>
                  </a:lnTo>
                  <a:cubicBezTo>
                    <a:pt x="22923" y="88443"/>
                    <a:pt x="22732" y="89110"/>
                    <a:pt x="23018" y="89586"/>
                  </a:cubicBezTo>
                  <a:cubicBezTo>
                    <a:pt x="23447" y="89967"/>
                    <a:pt x="23971" y="90234"/>
                    <a:pt x="24542" y="90348"/>
                  </a:cubicBezTo>
                  <a:cubicBezTo>
                    <a:pt x="25866" y="90844"/>
                    <a:pt x="27314" y="90844"/>
                    <a:pt x="28638" y="90348"/>
                  </a:cubicBezTo>
                  <a:cubicBezTo>
                    <a:pt x="29324" y="89643"/>
                    <a:pt x="29905" y="88843"/>
                    <a:pt x="30353" y="87967"/>
                  </a:cubicBezTo>
                  <a:cubicBezTo>
                    <a:pt x="30648" y="87595"/>
                    <a:pt x="31124" y="87414"/>
                    <a:pt x="31591" y="87491"/>
                  </a:cubicBezTo>
                  <a:cubicBezTo>
                    <a:pt x="32257" y="87491"/>
                    <a:pt x="32829" y="88157"/>
                    <a:pt x="32734" y="88633"/>
                  </a:cubicBezTo>
                  <a:cubicBezTo>
                    <a:pt x="32639" y="89110"/>
                    <a:pt x="32162" y="89396"/>
                    <a:pt x="31876" y="89777"/>
                  </a:cubicBezTo>
                  <a:cubicBezTo>
                    <a:pt x="31534" y="90024"/>
                    <a:pt x="31458" y="90501"/>
                    <a:pt x="31705" y="90844"/>
                  </a:cubicBezTo>
                  <a:cubicBezTo>
                    <a:pt x="31753" y="90910"/>
                    <a:pt x="31810" y="90967"/>
                    <a:pt x="31876" y="91015"/>
                  </a:cubicBezTo>
                  <a:cubicBezTo>
                    <a:pt x="32534" y="91577"/>
                    <a:pt x="33420" y="91796"/>
                    <a:pt x="34258" y="91586"/>
                  </a:cubicBezTo>
                  <a:cubicBezTo>
                    <a:pt x="34877" y="91434"/>
                    <a:pt x="35401" y="91015"/>
                    <a:pt x="35687" y="90443"/>
                  </a:cubicBezTo>
                  <a:lnTo>
                    <a:pt x="36258" y="89681"/>
                  </a:lnTo>
                  <a:cubicBezTo>
                    <a:pt x="36848" y="90796"/>
                    <a:pt x="36610" y="92167"/>
                    <a:pt x="35687" y="93015"/>
                  </a:cubicBezTo>
                  <a:lnTo>
                    <a:pt x="35020" y="93777"/>
                  </a:lnTo>
                  <a:cubicBezTo>
                    <a:pt x="34810" y="94025"/>
                    <a:pt x="34810" y="94387"/>
                    <a:pt x="35020" y="94634"/>
                  </a:cubicBezTo>
                  <a:lnTo>
                    <a:pt x="35782" y="94634"/>
                  </a:lnTo>
                  <a:cubicBezTo>
                    <a:pt x="36753" y="94920"/>
                    <a:pt x="37801" y="94539"/>
                    <a:pt x="38354" y="93682"/>
                  </a:cubicBezTo>
                  <a:cubicBezTo>
                    <a:pt x="38601" y="92977"/>
                    <a:pt x="38754" y="92234"/>
                    <a:pt x="38830" y="91491"/>
                  </a:cubicBezTo>
                  <a:cubicBezTo>
                    <a:pt x="39087" y="91224"/>
                    <a:pt x="39506" y="91224"/>
                    <a:pt x="39773" y="91482"/>
                  </a:cubicBezTo>
                  <a:cubicBezTo>
                    <a:pt x="39773" y="91482"/>
                    <a:pt x="39782" y="91491"/>
                    <a:pt x="39782" y="91491"/>
                  </a:cubicBezTo>
                  <a:lnTo>
                    <a:pt x="39782" y="91491"/>
                  </a:lnTo>
                  <a:cubicBezTo>
                    <a:pt x="40354" y="92729"/>
                    <a:pt x="39211" y="93682"/>
                    <a:pt x="39782" y="94920"/>
                  </a:cubicBezTo>
                  <a:cubicBezTo>
                    <a:pt x="40354" y="96158"/>
                    <a:pt x="40830" y="96349"/>
                    <a:pt x="41592" y="97016"/>
                  </a:cubicBezTo>
                  <a:cubicBezTo>
                    <a:pt x="42354" y="97682"/>
                    <a:pt x="43211" y="97968"/>
                    <a:pt x="43592" y="97587"/>
                  </a:cubicBezTo>
                  <a:cubicBezTo>
                    <a:pt x="43973" y="97206"/>
                    <a:pt x="43592" y="97587"/>
                    <a:pt x="43592" y="97016"/>
                  </a:cubicBezTo>
                  <a:cubicBezTo>
                    <a:pt x="43592" y="96444"/>
                    <a:pt x="42640" y="95206"/>
                    <a:pt x="42259" y="94349"/>
                  </a:cubicBezTo>
                  <a:cubicBezTo>
                    <a:pt x="41668" y="93596"/>
                    <a:pt x="41668" y="92529"/>
                    <a:pt x="42259" y="91777"/>
                  </a:cubicBezTo>
                  <a:cubicBezTo>
                    <a:pt x="42840" y="91834"/>
                    <a:pt x="43354" y="92196"/>
                    <a:pt x="43592" y="92729"/>
                  </a:cubicBezTo>
                  <a:cubicBezTo>
                    <a:pt x="43592" y="93206"/>
                    <a:pt x="43592" y="93587"/>
                    <a:pt x="43592" y="94063"/>
                  </a:cubicBezTo>
                  <a:lnTo>
                    <a:pt x="43592" y="94063"/>
                  </a:lnTo>
                  <a:cubicBezTo>
                    <a:pt x="44068" y="94263"/>
                    <a:pt x="44611" y="94053"/>
                    <a:pt x="44831" y="93587"/>
                  </a:cubicBezTo>
                  <a:cubicBezTo>
                    <a:pt x="44831" y="93587"/>
                    <a:pt x="44831" y="92824"/>
                    <a:pt x="45878" y="92920"/>
                  </a:cubicBezTo>
                  <a:cubicBezTo>
                    <a:pt x="46926" y="93015"/>
                    <a:pt x="45878" y="94920"/>
                    <a:pt x="45878" y="95873"/>
                  </a:cubicBezTo>
                  <a:cubicBezTo>
                    <a:pt x="45945" y="97701"/>
                    <a:pt x="46955" y="99359"/>
                    <a:pt x="48545" y="100254"/>
                  </a:cubicBezTo>
                  <a:cubicBezTo>
                    <a:pt x="48831" y="100321"/>
                    <a:pt x="49117" y="100321"/>
                    <a:pt x="49403" y="100254"/>
                  </a:cubicBezTo>
                  <a:cubicBezTo>
                    <a:pt x="50012" y="100530"/>
                    <a:pt x="50726" y="100273"/>
                    <a:pt x="51022" y="99683"/>
                  </a:cubicBezTo>
                  <a:cubicBezTo>
                    <a:pt x="51022" y="99683"/>
                    <a:pt x="51022" y="98730"/>
                    <a:pt x="51022" y="98158"/>
                  </a:cubicBezTo>
                  <a:cubicBezTo>
                    <a:pt x="50879" y="97463"/>
                    <a:pt x="50879" y="96758"/>
                    <a:pt x="51022" y="96063"/>
                  </a:cubicBezTo>
                  <a:cubicBezTo>
                    <a:pt x="51165" y="95282"/>
                    <a:pt x="51908" y="94768"/>
                    <a:pt x="52679" y="94910"/>
                  </a:cubicBezTo>
                  <a:cubicBezTo>
                    <a:pt x="52698" y="94910"/>
                    <a:pt x="52717" y="94920"/>
                    <a:pt x="52736" y="94920"/>
                  </a:cubicBezTo>
                  <a:cubicBezTo>
                    <a:pt x="53584" y="95053"/>
                    <a:pt x="54270" y="95701"/>
                    <a:pt x="54451" y="96539"/>
                  </a:cubicBezTo>
                  <a:cubicBezTo>
                    <a:pt x="54451" y="97206"/>
                    <a:pt x="54451" y="97778"/>
                    <a:pt x="54451" y="98444"/>
                  </a:cubicBezTo>
                  <a:cubicBezTo>
                    <a:pt x="54994" y="99197"/>
                    <a:pt x="55918" y="99568"/>
                    <a:pt x="56832" y="99397"/>
                  </a:cubicBezTo>
                  <a:cubicBezTo>
                    <a:pt x="56918" y="99187"/>
                    <a:pt x="56918" y="98940"/>
                    <a:pt x="56832" y="98730"/>
                  </a:cubicBezTo>
                  <a:cubicBezTo>
                    <a:pt x="56708" y="98168"/>
                    <a:pt x="56518" y="97625"/>
                    <a:pt x="56261" y="97111"/>
                  </a:cubicBezTo>
                  <a:cubicBezTo>
                    <a:pt x="56261" y="96539"/>
                    <a:pt x="56261" y="95968"/>
                    <a:pt x="56261" y="95682"/>
                  </a:cubicBezTo>
                  <a:cubicBezTo>
                    <a:pt x="56261" y="95396"/>
                    <a:pt x="57308" y="95682"/>
                    <a:pt x="57880" y="95682"/>
                  </a:cubicBezTo>
                  <a:cubicBezTo>
                    <a:pt x="58451" y="95682"/>
                    <a:pt x="58547" y="96539"/>
                    <a:pt x="58547" y="97016"/>
                  </a:cubicBezTo>
                  <a:lnTo>
                    <a:pt x="58547" y="100254"/>
                  </a:lnTo>
                  <a:cubicBezTo>
                    <a:pt x="58451" y="100787"/>
                    <a:pt x="58451" y="101340"/>
                    <a:pt x="58547" y="101873"/>
                  </a:cubicBezTo>
                  <a:cubicBezTo>
                    <a:pt x="58842" y="102493"/>
                    <a:pt x="59308" y="103016"/>
                    <a:pt x="59880" y="103397"/>
                  </a:cubicBezTo>
                  <a:cubicBezTo>
                    <a:pt x="60309" y="103683"/>
                    <a:pt x="60794" y="103845"/>
                    <a:pt x="61309" y="103874"/>
                  </a:cubicBezTo>
                  <a:cubicBezTo>
                    <a:pt x="61880" y="103874"/>
                    <a:pt x="62261" y="103874"/>
                    <a:pt x="62357" y="103397"/>
                  </a:cubicBezTo>
                  <a:cubicBezTo>
                    <a:pt x="62452" y="102921"/>
                    <a:pt x="62357" y="102826"/>
                    <a:pt x="62357" y="102540"/>
                  </a:cubicBezTo>
                  <a:cubicBezTo>
                    <a:pt x="61823" y="101797"/>
                    <a:pt x="61585" y="100883"/>
                    <a:pt x="61690" y="99968"/>
                  </a:cubicBezTo>
                  <a:cubicBezTo>
                    <a:pt x="61775" y="99606"/>
                    <a:pt x="62080" y="99330"/>
                    <a:pt x="62452" y="99302"/>
                  </a:cubicBezTo>
                  <a:cubicBezTo>
                    <a:pt x="62814" y="99359"/>
                    <a:pt x="63138" y="99530"/>
                    <a:pt x="63404" y="99778"/>
                  </a:cubicBezTo>
                  <a:cubicBezTo>
                    <a:pt x="63871" y="100149"/>
                    <a:pt x="64157" y="100702"/>
                    <a:pt x="64166" y="101302"/>
                  </a:cubicBezTo>
                  <a:cubicBezTo>
                    <a:pt x="63995" y="101826"/>
                    <a:pt x="63995" y="102397"/>
                    <a:pt x="64166" y="102921"/>
                  </a:cubicBezTo>
                  <a:cubicBezTo>
                    <a:pt x="64700" y="103502"/>
                    <a:pt x="65471" y="103817"/>
                    <a:pt x="66262" y="103778"/>
                  </a:cubicBezTo>
                  <a:cubicBezTo>
                    <a:pt x="66700" y="103731"/>
                    <a:pt x="67024" y="103359"/>
                    <a:pt x="67024" y="102921"/>
                  </a:cubicBezTo>
                  <a:cubicBezTo>
                    <a:pt x="66871" y="102473"/>
                    <a:pt x="66652" y="102054"/>
                    <a:pt x="66357" y="101683"/>
                  </a:cubicBezTo>
                  <a:cubicBezTo>
                    <a:pt x="65585" y="100473"/>
                    <a:pt x="65100" y="99111"/>
                    <a:pt x="64928" y="97682"/>
                  </a:cubicBezTo>
                  <a:cubicBezTo>
                    <a:pt x="64928" y="97682"/>
                    <a:pt x="64928" y="96825"/>
                    <a:pt x="65690" y="96825"/>
                  </a:cubicBezTo>
                  <a:cubicBezTo>
                    <a:pt x="66109" y="96854"/>
                    <a:pt x="66490" y="97063"/>
                    <a:pt x="66738" y="97397"/>
                  </a:cubicBezTo>
                  <a:cubicBezTo>
                    <a:pt x="66805" y="97644"/>
                    <a:pt x="66805" y="97911"/>
                    <a:pt x="66738" y="98158"/>
                  </a:cubicBezTo>
                  <a:cubicBezTo>
                    <a:pt x="66738" y="98635"/>
                    <a:pt x="66738" y="99111"/>
                    <a:pt x="66738" y="99587"/>
                  </a:cubicBezTo>
                  <a:cubicBezTo>
                    <a:pt x="66929" y="100235"/>
                    <a:pt x="67329" y="100807"/>
                    <a:pt x="67881" y="101207"/>
                  </a:cubicBezTo>
                  <a:cubicBezTo>
                    <a:pt x="68548" y="101683"/>
                    <a:pt x="69691" y="101873"/>
                    <a:pt x="70072" y="101207"/>
                  </a:cubicBezTo>
                  <a:cubicBezTo>
                    <a:pt x="70453" y="100540"/>
                    <a:pt x="70072" y="100254"/>
                    <a:pt x="70072" y="99778"/>
                  </a:cubicBezTo>
                  <a:cubicBezTo>
                    <a:pt x="69986" y="99368"/>
                    <a:pt x="69986" y="98949"/>
                    <a:pt x="70072" y="98540"/>
                  </a:cubicBezTo>
                  <a:lnTo>
                    <a:pt x="70072" y="97968"/>
                  </a:lnTo>
                  <a:lnTo>
                    <a:pt x="70072" y="97968"/>
                  </a:lnTo>
                  <a:cubicBezTo>
                    <a:pt x="70986" y="97920"/>
                    <a:pt x="71853" y="98349"/>
                    <a:pt x="72358" y="99111"/>
                  </a:cubicBezTo>
                  <a:cubicBezTo>
                    <a:pt x="72586" y="99654"/>
                    <a:pt x="72586" y="100273"/>
                    <a:pt x="72358" y="100825"/>
                  </a:cubicBezTo>
                  <a:cubicBezTo>
                    <a:pt x="72129" y="101368"/>
                    <a:pt x="72129" y="101988"/>
                    <a:pt x="72358" y="102540"/>
                  </a:cubicBezTo>
                  <a:cubicBezTo>
                    <a:pt x="72796" y="102664"/>
                    <a:pt x="73253" y="102664"/>
                    <a:pt x="73691" y="102540"/>
                  </a:cubicBezTo>
                  <a:lnTo>
                    <a:pt x="74644" y="102540"/>
                  </a:lnTo>
                  <a:cubicBezTo>
                    <a:pt x="75596" y="102540"/>
                    <a:pt x="75596" y="101397"/>
                    <a:pt x="75215" y="100635"/>
                  </a:cubicBezTo>
                  <a:cubicBezTo>
                    <a:pt x="74834" y="99873"/>
                    <a:pt x="74263" y="99111"/>
                    <a:pt x="74072" y="98349"/>
                  </a:cubicBezTo>
                  <a:cubicBezTo>
                    <a:pt x="73910" y="98016"/>
                    <a:pt x="74044" y="97616"/>
                    <a:pt x="74377" y="97454"/>
                  </a:cubicBezTo>
                  <a:cubicBezTo>
                    <a:pt x="74425" y="97425"/>
                    <a:pt x="74491" y="97406"/>
                    <a:pt x="74549" y="97397"/>
                  </a:cubicBezTo>
                  <a:cubicBezTo>
                    <a:pt x="75148" y="97320"/>
                    <a:pt x="75749" y="97530"/>
                    <a:pt x="76168" y="97968"/>
                  </a:cubicBezTo>
                  <a:cubicBezTo>
                    <a:pt x="76482" y="98263"/>
                    <a:pt x="76654" y="98683"/>
                    <a:pt x="76644" y="99111"/>
                  </a:cubicBezTo>
                  <a:cubicBezTo>
                    <a:pt x="76644" y="99111"/>
                    <a:pt x="76644" y="99683"/>
                    <a:pt x="76644" y="99968"/>
                  </a:cubicBezTo>
                  <a:cubicBezTo>
                    <a:pt x="76825" y="100254"/>
                    <a:pt x="77092" y="100492"/>
                    <a:pt x="77406" y="100635"/>
                  </a:cubicBezTo>
                  <a:cubicBezTo>
                    <a:pt x="78016" y="100940"/>
                    <a:pt x="78749" y="100730"/>
                    <a:pt x="79121" y="100159"/>
                  </a:cubicBezTo>
                  <a:cubicBezTo>
                    <a:pt x="79216" y="99692"/>
                    <a:pt x="79216" y="99206"/>
                    <a:pt x="79121" y="98730"/>
                  </a:cubicBezTo>
                  <a:cubicBezTo>
                    <a:pt x="79454" y="98578"/>
                    <a:pt x="79835" y="98578"/>
                    <a:pt x="80168" y="98730"/>
                  </a:cubicBezTo>
                  <a:cubicBezTo>
                    <a:pt x="80607" y="98787"/>
                    <a:pt x="81007" y="98987"/>
                    <a:pt x="81311" y="99302"/>
                  </a:cubicBezTo>
                  <a:cubicBezTo>
                    <a:pt x="81349" y="99587"/>
                    <a:pt x="81349" y="99873"/>
                    <a:pt x="81311" y="100159"/>
                  </a:cubicBezTo>
                  <a:cubicBezTo>
                    <a:pt x="81359" y="100825"/>
                    <a:pt x="81550" y="101483"/>
                    <a:pt x="81883" y="102064"/>
                  </a:cubicBezTo>
                  <a:cubicBezTo>
                    <a:pt x="82378" y="102845"/>
                    <a:pt x="83112" y="103445"/>
                    <a:pt x="83978" y="103778"/>
                  </a:cubicBezTo>
                  <a:cubicBezTo>
                    <a:pt x="84493" y="104017"/>
                    <a:pt x="85083" y="104017"/>
                    <a:pt x="85598" y="103778"/>
                  </a:cubicBezTo>
                  <a:cubicBezTo>
                    <a:pt x="85598" y="103778"/>
                    <a:pt x="85598" y="103778"/>
                    <a:pt x="85598" y="103778"/>
                  </a:cubicBezTo>
                  <a:cubicBezTo>
                    <a:pt x="85655" y="102845"/>
                    <a:pt x="85350" y="101921"/>
                    <a:pt x="84740" y="101207"/>
                  </a:cubicBezTo>
                  <a:cubicBezTo>
                    <a:pt x="84388" y="100845"/>
                    <a:pt x="84150" y="100378"/>
                    <a:pt x="84074" y="99873"/>
                  </a:cubicBezTo>
                  <a:cubicBezTo>
                    <a:pt x="84074" y="99559"/>
                    <a:pt x="84331" y="99302"/>
                    <a:pt x="84645" y="99302"/>
                  </a:cubicBezTo>
                  <a:cubicBezTo>
                    <a:pt x="85026" y="99225"/>
                    <a:pt x="85407" y="99225"/>
                    <a:pt x="85788" y="99302"/>
                  </a:cubicBezTo>
                  <a:cubicBezTo>
                    <a:pt x="86036" y="99606"/>
                    <a:pt x="86369" y="99835"/>
                    <a:pt x="86740" y="99968"/>
                  </a:cubicBezTo>
                  <a:cubicBezTo>
                    <a:pt x="87102" y="100159"/>
                    <a:pt x="87522" y="100159"/>
                    <a:pt x="87883" y="99968"/>
                  </a:cubicBezTo>
                  <a:cubicBezTo>
                    <a:pt x="88103" y="99797"/>
                    <a:pt x="88274" y="99568"/>
                    <a:pt x="88360" y="99302"/>
                  </a:cubicBezTo>
                  <a:lnTo>
                    <a:pt x="88360" y="98825"/>
                  </a:lnTo>
                  <a:cubicBezTo>
                    <a:pt x="88779" y="98616"/>
                    <a:pt x="89274" y="98616"/>
                    <a:pt x="89693" y="98825"/>
                  </a:cubicBezTo>
                  <a:cubicBezTo>
                    <a:pt x="90112" y="98940"/>
                    <a:pt x="90436" y="99263"/>
                    <a:pt x="90550" y="99683"/>
                  </a:cubicBezTo>
                  <a:cubicBezTo>
                    <a:pt x="90550" y="99683"/>
                    <a:pt x="90550" y="100159"/>
                    <a:pt x="90550" y="100445"/>
                  </a:cubicBezTo>
                  <a:cubicBezTo>
                    <a:pt x="90550" y="100730"/>
                    <a:pt x="90550" y="100445"/>
                    <a:pt x="89979" y="101111"/>
                  </a:cubicBezTo>
                  <a:lnTo>
                    <a:pt x="89979" y="101111"/>
                  </a:lnTo>
                  <a:cubicBezTo>
                    <a:pt x="89979" y="101111"/>
                    <a:pt x="89979" y="101683"/>
                    <a:pt x="89979" y="101873"/>
                  </a:cubicBezTo>
                  <a:cubicBezTo>
                    <a:pt x="90693" y="102264"/>
                    <a:pt x="91551" y="102264"/>
                    <a:pt x="92265" y="101873"/>
                  </a:cubicBezTo>
                  <a:cubicBezTo>
                    <a:pt x="92932" y="101568"/>
                    <a:pt x="93341" y="100892"/>
                    <a:pt x="93313" y="100159"/>
                  </a:cubicBezTo>
                  <a:cubicBezTo>
                    <a:pt x="93313" y="100159"/>
                    <a:pt x="93313" y="99492"/>
                    <a:pt x="93313" y="99302"/>
                  </a:cubicBezTo>
                  <a:cubicBezTo>
                    <a:pt x="93313" y="99111"/>
                    <a:pt x="94551" y="99302"/>
                    <a:pt x="94646" y="98540"/>
                  </a:cubicBezTo>
                  <a:lnTo>
                    <a:pt x="94646" y="98540"/>
                  </a:lnTo>
                  <a:cubicBezTo>
                    <a:pt x="94646" y="99683"/>
                    <a:pt x="95313" y="99587"/>
                    <a:pt x="95408" y="100064"/>
                  </a:cubicBezTo>
                  <a:cubicBezTo>
                    <a:pt x="95504" y="100540"/>
                    <a:pt x="95408" y="100064"/>
                    <a:pt x="95408" y="100064"/>
                  </a:cubicBezTo>
                  <a:lnTo>
                    <a:pt x="97408" y="93110"/>
                  </a:lnTo>
                  <a:cubicBezTo>
                    <a:pt x="97875" y="91501"/>
                    <a:pt x="98171" y="89834"/>
                    <a:pt x="98266" y="88157"/>
                  </a:cubicBezTo>
                  <a:cubicBezTo>
                    <a:pt x="98266" y="86824"/>
                    <a:pt x="98266" y="85490"/>
                    <a:pt x="98266" y="84252"/>
                  </a:cubicBezTo>
                  <a:cubicBezTo>
                    <a:pt x="98685" y="80261"/>
                    <a:pt x="99675" y="76346"/>
                    <a:pt x="101218" y="72632"/>
                  </a:cubicBezTo>
                  <a:cubicBezTo>
                    <a:pt x="101923" y="64678"/>
                    <a:pt x="103352" y="56801"/>
                    <a:pt x="105505" y="49105"/>
                  </a:cubicBezTo>
                  <a:cubicBezTo>
                    <a:pt x="106905" y="46924"/>
                    <a:pt x="108172" y="44666"/>
                    <a:pt x="109315" y="42342"/>
                  </a:cubicBezTo>
                  <a:cubicBezTo>
                    <a:pt x="109715" y="40808"/>
                    <a:pt x="110325" y="39332"/>
                    <a:pt x="111124" y="37961"/>
                  </a:cubicBezTo>
                  <a:cubicBezTo>
                    <a:pt x="112277" y="36694"/>
                    <a:pt x="113553" y="35551"/>
                    <a:pt x="114934" y="34532"/>
                  </a:cubicBezTo>
                  <a:cubicBezTo>
                    <a:pt x="116163" y="33512"/>
                    <a:pt x="117106" y="32208"/>
                    <a:pt x="117697" y="30722"/>
                  </a:cubicBezTo>
                  <a:cubicBezTo>
                    <a:pt x="117030" y="30436"/>
                    <a:pt x="116268" y="30436"/>
                    <a:pt x="115601" y="30722"/>
                  </a:cubicBezTo>
                  <a:cubicBezTo>
                    <a:pt x="114934" y="31026"/>
                    <a:pt x="114525" y="31703"/>
                    <a:pt x="114554" y="32436"/>
                  </a:cubicBezTo>
                  <a:cubicBezTo>
                    <a:pt x="114554" y="32436"/>
                    <a:pt x="114554" y="33103"/>
                    <a:pt x="114554" y="33293"/>
                  </a:cubicBezTo>
                  <a:cubicBezTo>
                    <a:pt x="114554" y="33484"/>
                    <a:pt x="113220" y="33293"/>
                    <a:pt x="113125" y="34055"/>
                  </a:cubicBezTo>
                  <a:lnTo>
                    <a:pt x="113125" y="34055"/>
                  </a:lnTo>
                  <a:cubicBezTo>
                    <a:pt x="113125" y="32912"/>
                    <a:pt x="112553" y="33008"/>
                    <a:pt x="112363" y="32531"/>
                  </a:cubicBezTo>
                  <a:cubicBezTo>
                    <a:pt x="112172" y="32055"/>
                    <a:pt x="112839" y="31579"/>
                    <a:pt x="113220" y="31198"/>
                  </a:cubicBezTo>
                  <a:cubicBezTo>
                    <a:pt x="113601" y="30817"/>
                    <a:pt x="113887" y="30150"/>
                    <a:pt x="113220" y="29769"/>
                  </a:cubicBezTo>
                  <a:cubicBezTo>
                    <a:pt x="112687" y="29464"/>
                    <a:pt x="112039" y="29464"/>
                    <a:pt x="111506" y="29769"/>
                  </a:cubicBezTo>
                  <a:cubicBezTo>
                    <a:pt x="111506" y="29769"/>
                    <a:pt x="111506" y="30531"/>
                    <a:pt x="110743" y="30817"/>
                  </a:cubicBezTo>
                  <a:cubicBezTo>
                    <a:pt x="110239" y="31198"/>
                    <a:pt x="109534" y="31198"/>
                    <a:pt x="109029" y="30817"/>
                  </a:cubicBezTo>
                  <a:cubicBezTo>
                    <a:pt x="108267" y="30817"/>
                    <a:pt x="109029" y="29769"/>
                    <a:pt x="109029" y="29388"/>
                  </a:cubicBezTo>
                  <a:lnTo>
                    <a:pt x="110839" y="28150"/>
                  </a:lnTo>
                  <a:cubicBezTo>
                    <a:pt x="111182" y="28007"/>
                    <a:pt x="111458" y="27731"/>
                    <a:pt x="111601" y="27388"/>
                  </a:cubicBezTo>
                  <a:cubicBezTo>
                    <a:pt x="111667" y="26969"/>
                    <a:pt x="111429" y="26569"/>
                    <a:pt x="111029" y="26435"/>
                  </a:cubicBezTo>
                  <a:cubicBezTo>
                    <a:pt x="110486" y="26188"/>
                    <a:pt x="109858" y="26188"/>
                    <a:pt x="109315" y="26435"/>
                  </a:cubicBezTo>
                  <a:cubicBezTo>
                    <a:pt x="108743" y="26683"/>
                    <a:pt x="108248" y="27074"/>
                    <a:pt x="107886" y="27578"/>
                  </a:cubicBezTo>
                  <a:cubicBezTo>
                    <a:pt x="107410" y="28150"/>
                    <a:pt x="106838" y="28816"/>
                    <a:pt x="105790" y="28531"/>
                  </a:cubicBezTo>
                  <a:cubicBezTo>
                    <a:pt x="104743" y="28245"/>
                    <a:pt x="104648" y="27769"/>
                    <a:pt x="104743" y="27388"/>
                  </a:cubicBezTo>
                  <a:cubicBezTo>
                    <a:pt x="104991" y="26902"/>
                    <a:pt x="105447" y="26550"/>
                    <a:pt x="105981" y="26435"/>
                  </a:cubicBezTo>
                  <a:cubicBezTo>
                    <a:pt x="106838" y="26435"/>
                    <a:pt x="107981" y="25864"/>
                    <a:pt x="107791" y="25197"/>
                  </a:cubicBezTo>
                  <a:cubicBezTo>
                    <a:pt x="107372" y="24502"/>
                    <a:pt x="106600" y="24102"/>
                    <a:pt x="105790" y="24149"/>
                  </a:cubicBezTo>
                  <a:cubicBezTo>
                    <a:pt x="105076" y="24073"/>
                    <a:pt x="104362" y="24273"/>
                    <a:pt x="103790" y="24721"/>
                  </a:cubicBezTo>
                  <a:lnTo>
                    <a:pt x="102362" y="25769"/>
                  </a:lnTo>
                  <a:cubicBezTo>
                    <a:pt x="102009" y="25969"/>
                    <a:pt x="101571" y="25969"/>
                    <a:pt x="101218" y="25769"/>
                  </a:cubicBezTo>
                  <a:cubicBezTo>
                    <a:pt x="101218" y="24816"/>
                    <a:pt x="101218" y="23959"/>
                    <a:pt x="102838" y="23578"/>
                  </a:cubicBezTo>
                  <a:lnTo>
                    <a:pt x="104076" y="23102"/>
                  </a:lnTo>
                  <a:cubicBezTo>
                    <a:pt x="104343" y="22930"/>
                    <a:pt x="104409" y="22568"/>
                    <a:pt x="104238" y="22311"/>
                  </a:cubicBezTo>
                  <a:cubicBezTo>
                    <a:pt x="104190" y="22244"/>
                    <a:pt x="104143" y="22187"/>
                    <a:pt x="104076" y="22149"/>
                  </a:cubicBezTo>
                  <a:lnTo>
                    <a:pt x="103409" y="22149"/>
                  </a:lnTo>
                  <a:cubicBezTo>
                    <a:pt x="102419" y="21997"/>
                    <a:pt x="101419" y="22273"/>
                    <a:pt x="100647" y="22911"/>
                  </a:cubicBezTo>
                  <a:cubicBezTo>
                    <a:pt x="100647" y="23387"/>
                    <a:pt x="99980" y="24054"/>
                    <a:pt x="99028" y="24149"/>
                  </a:cubicBezTo>
                  <a:cubicBezTo>
                    <a:pt x="99028" y="22625"/>
                    <a:pt x="99980" y="21387"/>
                    <a:pt x="101981" y="21006"/>
                  </a:cubicBezTo>
                  <a:cubicBezTo>
                    <a:pt x="102581" y="20949"/>
                    <a:pt x="103152" y="20787"/>
                    <a:pt x="103695" y="20530"/>
                  </a:cubicBezTo>
                  <a:cubicBezTo>
                    <a:pt x="104171" y="20530"/>
                    <a:pt x="104457" y="19863"/>
                    <a:pt x="103695" y="19482"/>
                  </a:cubicBezTo>
                  <a:cubicBezTo>
                    <a:pt x="103295" y="19101"/>
                    <a:pt x="102800" y="18834"/>
                    <a:pt x="102266" y="18720"/>
                  </a:cubicBezTo>
                  <a:cubicBezTo>
                    <a:pt x="100895" y="18320"/>
                    <a:pt x="99418" y="18492"/>
                    <a:pt x="98171" y="19196"/>
                  </a:cubicBezTo>
                  <a:cubicBezTo>
                    <a:pt x="97218" y="19768"/>
                    <a:pt x="96932" y="20720"/>
                    <a:pt x="96361" y="21578"/>
                  </a:cubicBezTo>
                  <a:cubicBezTo>
                    <a:pt x="96008" y="21778"/>
                    <a:pt x="95570" y="21778"/>
                    <a:pt x="95218" y="21578"/>
                  </a:cubicBezTo>
                  <a:cubicBezTo>
                    <a:pt x="94456" y="21578"/>
                    <a:pt x="93884" y="20816"/>
                    <a:pt x="93980" y="20434"/>
                  </a:cubicBezTo>
                  <a:cubicBezTo>
                    <a:pt x="94075" y="20054"/>
                    <a:pt x="94551" y="19673"/>
                    <a:pt x="94837" y="19291"/>
                  </a:cubicBezTo>
                  <a:cubicBezTo>
                    <a:pt x="95199" y="18920"/>
                    <a:pt x="95199" y="18330"/>
                    <a:pt x="94837" y="17958"/>
                  </a:cubicBezTo>
                  <a:cubicBezTo>
                    <a:pt x="94132" y="17425"/>
                    <a:pt x="93217" y="17244"/>
                    <a:pt x="92360" y="17482"/>
                  </a:cubicBezTo>
                  <a:cubicBezTo>
                    <a:pt x="91741" y="17634"/>
                    <a:pt x="91217" y="18053"/>
                    <a:pt x="90932" y="18625"/>
                  </a:cubicBezTo>
                  <a:lnTo>
                    <a:pt x="90360" y="19387"/>
                  </a:lnTo>
                  <a:cubicBezTo>
                    <a:pt x="89798" y="18272"/>
                    <a:pt x="90036" y="16920"/>
                    <a:pt x="90932" y="16053"/>
                  </a:cubicBezTo>
                  <a:cubicBezTo>
                    <a:pt x="90932" y="16053"/>
                    <a:pt x="91503" y="15577"/>
                    <a:pt x="91598" y="15291"/>
                  </a:cubicBezTo>
                  <a:cubicBezTo>
                    <a:pt x="91808" y="15043"/>
                    <a:pt x="91808" y="14682"/>
                    <a:pt x="91598" y="14434"/>
                  </a:cubicBezTo>
                  <a:lnTo>
                    <a:pt x="90836" y="14434"/>
                  </a:lnTo>
                  <a:cubicBezTo>
                    <a:pt x="89846" y="14224"/>
                    <a:pt x="88826" y="14644"/>
                    <a:pt x="88265" y="15482"/>
                  </a:cubicBezTo>
                  <a:cubicBezTo>
                    <a:pt x="88007" y="16186"/>
                    <a:pt x="87845" y="16920"/>
                    <a:pt x="87788" y="17672"/>
                  </a:cubicBezTo>
                  <a:cubicBezTo>
                    <a:pt x="87531" y="17939"/>
                    <a:pt x="87112" y="17939"/>
                    <a:pt x="86845" y="17682"/>
                  </a:cubicBezTo>
                  <a:cubicBezTo>
                    <a:pt x="86845" y="17682"/>
                    <a:pt x="86836" y="17672"/>
                    <a:pt x="86836" y="17672"/>
                  </a:cubicBezTo>
                  <a:lnTo>
                    <a:pt x="86836" y="17672"/>
                  </a:lnTo>
                  <a:cubicBezTo>
                    <a:pt x="86264" y="16434"/>
                    <a:pt x="87407" y="15386"/>
                    <a:pt x="86836" y="14243"/>
                  </a:cubicBezTo>
                  <a:cubicBezTo>
                    <a:pt x="86264" y="13100"/>
                    <a:pt x="85788" y="12815"/>
                    <a:pt x="85026" y="12148"/>
                  </a:cubicBezTo>
                  <a:cubicBezTo>
                    <a:pt x="84264" y="11481"/>
                    <a:pt x="83407" y="11195"/>
                    <a:pt x="83026" y="11576"/>
                  </a:cubicBezTo>
                  <a:cubicBezTo>
                    <a:pt x="82645" y="11957"/>
                    <a:pt x="83026" y="11576"/>
                    <a:pt x="83026" y="12148"/>
                  </a:cubicBezTo>
                  <a:cubicBezTo>
                    <a:pt x="83026" y="12719"/>
                    <a:pt x="83978" y="13958"/>
                    <a:pt x="84359" y="14815"/>
                  </a:cubicBezTo>
                  <a:cubicBezTo>
                    <a:pt x="84950" y="15567"/>
                    <a:pt x="84950" y="16634"/>
                    <a:pt x="84359" y="17387"/>
                  </a:cubicBezTo>
                  <a:cubicBezTo>
                    <a:pt x="83759" y="17377"/>
                    <a:pt x="83226" y="16996"/>
                    <a:pt x="83026" y="16434"/>
                  </a:cubicBezTo>
                  <a:cubicBezTo>
                    <a:pt x="83026" y="16434"/>
                    <a:pt x="83026" y="15577"/>
                    <a:pt x="83026" y="15196"/>
                  </a:cubicBezTo>
                  <a:lnTo>
                    <a:pt x="83026" y="15196"/>
                  </a:lnTo>
                  <a:cubicBezTo>
                    <a:pt x="82778" y="14853"/>
                    <a:pt x="82302" y="14777"/>
                    <a:pt x="81959" y="15024"/>
                  </a:cubicBezTo>
                  <a:cubicBezTo>
                    <a:pt x="81892" y="15072"/>
                    <a:pt x="81835" y="15129"/>
                    <a:pt x="81788" y="15196"/>
                  </a:cubicBezTo>
                  <a:cubicBezTo>
                    <a:pt x="81788" y="15196"/>
                    <a:pt x="81788" y="16053"/>
                    <a:pt x="80740" y="15863"/>
                  </a:cubicBezTo>
                  <a:cubicBezTo>
                    <a:pt x="79692" y="15672"/>
                    <a:pt x="80740" y="13958"/>
                    <a:pt x="80740" y="13005"/>
                  </a:cubicBezTo>
                  <a:cubicBezTo>
                    <a:pt x="80692" y="11176"/>
                    <a:pt x="79683" y="9510"/>
                    <a:pt x="78073" y="8624"/>
                  </a:cubicBezTo>
                  <a:lnTo>
                    <a:pt x="77120" y="8624"/>
                  </a:lnTo>
                  <a:cubicBezTo>
                    <a:pt x="76511" y="8347"/>
                    <a:pt x="75796" y="8605"/>
                    <a:pt x="75501" y="9195"/>
                  </a:cubicBezTo>
                  <a:cubicBezTo>
                    <a:pt x="75368" y="9690"/>
                    <a:pt x="75368" y="10224"/>
                    <a:pt x="75501" y="10719"/>
                  </a:cubicBezTo>
                  <a:cubicBezTo>
                    <a:pt x="75644" y="11414"/>
                    <a:pt x="75644" y="12119"/>
                    <a:pt x="75501" y="12815"/>
                  </a:cubicBezTo>
                  <a:cubicBezTo>
                    <a:pt x="75272" y="13596"/>
                    <a:pt x="74491" y="14091"/>
                    <a:pt x="73691" y="13958"/>
                  </a:cubicBezTo>
                  <a:cubicBezTo>
                    <a:pt x="72853" y="13796"/>
                    <a:pt x="72186" y="13167"/>
                    <a:pt x="71977" y="12338"/>
                  </a:cubicBezTo>
                  <a:cubicBezTo>
                    <a:pt x="72110" y="11710"/>
                    <a:pt x="72110" y="11062"/>
                    <a:pt x="71977" y="10433"/>
                  </a:cubicBezTo>
                  <a:cubicBezTo>
                    <a:pt x="71977" y="9862"/>
                    <a:pt x="70262" y="9195"/>
                    <a:pt x="69691" y="9576"/>
                  </a:cubicBezTo>
                  <a:cubicBezTo>
                    <a:pt x="69119" y="9957"/>
                    <a:pt x="69691" y="9576"/>
                    <a:pt x="69691" y="10243"/>
                  </a:cubicBezTo>
                  <a:cubicBezTo>
                    <a:pt x="69776" y="10805"/>
                    <a:pt x="69938" y="11348"/>
                    <a:pt x="70167" y="11862"/>
                  </a:cubicBezTo>
                  <a:cubicBezTo>
                    <a:pt x="70167" y="12338"/>
                    <a:pt x="70167" y="13005"/>
                    <a:pt x="70167" y="13291"/>
                  </a:cubicBezTo>
                  <a:cubicBezTo>
                    <a:pt x="69624" y="13519"/>
                    <a:pt x="69005" y="13519"/>
                    <a:pt x="68453" y="13291"/>
                  </a:cubicBezTo>
                  <a:cubicBezTo>
                    <a:pt x="67976" y="13024"/>
                    <a:pt x="67719" y="12500"/>
                    <a:pt x="67786" y="11957"/>
                  </a:cubicBezTo>
                  <a:lnTo>
                    <a:pt x="67786" y="8719"/>
                  </a:lnTo>
                  <a:cubicBezTo>
                    <a:pt x="67929" y="8224"/>
                    <a:pt x="67929" y="7690"/>
                    <a:pt x="67786" y="7195"/>
                  </a:cubicBezTo>
                  <a:cubicBezTo>
                    <a:pt x="67538" y="6547"/>
                    <a:pt x="67062" y="6004"/>
                    <a:pt x="66452" y="5671"/>
                  </a:cubicBezTo>
                  <a:cubicBezTo>
                    <a:pt x="66033" y="5375"/>
                    <a:pt x="65538" y="5204"/>
                    <a:pt x="65024" y="5195"/>
                  </a:cubicBezTo>
                  <a:cubicBezTo>
                    <a:pt x="64452" y="5195"/>
                    <a:pt x="64071" y="5195"/>
                    <a:pt x="63976" y="5671"/>
                  </a:cubicBezTo>
                  <a:cubicBezTo>
                    <a:pt x="63881" y="6147"/>
                    <a:pt x="63976" y="6242"/>
                    <a:pt x="63976" y="6528"/>
                  </a:cubicBezTo>
                  <a:cubicBezTo>
                    <a:pt x="64490" y="7243"/>
                    <a:pt x="64728" y="8128"/>
                    <a:pt x="64642" y="9005"/>
                  </a:cubicBezTo>
                  <a:cubicBezTo>
                    <a:pt x="64595" y="9386"/>
                    <a:pt x="64271" y="9671"/>
                    <a:pt x="63881" y="9671"/>
                  </a:cubicBezTo>
                  <a:cubicBezTo>
                    <a:pt x="63566" y="9757"/>
                    <a:pt x="63242" y="9757"/>
                    <a:pt x="62928" y="9671"/>
                  </a:cubicBezTo>
                  <a:cubicBezTo>
                    <a:pt x="62490" y="9281"/>
                    <a:pt x="62214" y="8738"/>
                    <a:pt x="62166" y="8147"/>
                  </a:cubicBezTo>
                  <a:cubicBezTo>
                    <a:pt x="62338" y="7624"/>
                    <a:pt x="62338" y="7052"/>
                    <a:pt x="62166" y="6528"/>
                  </a:cubicBezTo>
                  <a:cubicBezTo>
                    <a:pt x="61633" y="5947"/>
                    <a:pt x="60861" y="5633"/>
                    <a:pt x="60071" y="5671"/>
                  </a:cubicBezTo>
                  <a:cubicBezTo>
                    <a:pt x="59632" y="5718"/>
                    <a:pt x="59308" y="6090"/>
                    <a:pt x="59308" y="6528"/>
                  </a:cubicBezTo>
                  <a:cubicBezTo>
                    <a:pt x="59461" y="6976"/>
                    <a:pt x="59680" y="7395"/>
                    <a:pt x="59975" y="7766"/>
                  </a:cubicBezTo>
                  <a:cubicBezTo>
                    <a:pt x="60737" y="8947"/>
                    <a:pt x="61223" y="10281"/>
                    <a:pt x="61404" y="11672"/>
                  </a:cubicBezTo>
                  <a:cubicBezTo>
                    <a:pt x="61404" y="12148"/>
                    <a:pt x="61404" y="12624"/>
                    <a:pt x="60642" y="12624"/>
                  </a:cubicBezTo>
                  <a:cubicBezTo>
                    <a:pt x="60223" y="12595"/>
                    <a:pt x="59842" y="12386"/>
                    <a:pt x="59594" y="12053"/>
                  </a:cubicBezTo>
                  <a:cubicBezTo>
                    <a:pt x="59508" y="11776"/>
                    <a:pt x="59508" y="11472"/>
                    <a:pt x="59594" y="11195"/>
                  </a:cubicBezTo>
                  <a:cubicBezTo>
                    <a:pt x="59594" y="11195"/>
                    <a:pt x="59594" y="10338"/>
                    <a:pt x="59594" y="9862"/>
                  </a:cubicBezTo>
                  <a:cubicBezTo>
                    <a:pt x="59404" y="9214"/>
                    <a:pt x="59004" y="8643"/>
                    <a:pt x="58451" y="8242"/>
                  </a:cubicBezTo>
                  <a:cubicBezTo>
                    <a:pt x="57784" y="8242"/>
                    <a:pt x="56641" y="7671"/>
                    <a:pt x="56261" y="8242"/>
                  </a:cubicBezTo>
                  <a:cubicBezTo>
                    <a:pt x="55880" y="8814"/>
                    <a:pt x="56261" y="9100"/>
                    <a:pt x="56261" y="9576"/>
                  </a:cubicBezTo>
                  <a:cubicBezTo>
                    <a:pt x="56327" y="9986"/>
                    <a:pt x="56327" y="10405"/>
                    <a:pt x="56261" y="10814"/>
                  </a:cubicBezTo>
                  <a:lnTo>
                    <a:pt x="56261" y="11386"/>
                  </a:lnTo>
                  <a:lnTo>
                    <a:pt x="56261" y="11386"/>
                  </a:lnTo>
                  <a:cubicBezTo>
                    <a:pt x="55375" y="11424"/>
                    <a:pt x="54527" y="11033"/>
                    <a:pt x="53974" y="10338"/>
                  </a:cubicBezTo>
                  <a:cubicBezTo>
                    <a:pt x="53689" y="9805"/>
                    <a:pt x="53689" y="9157"/>
                    <a:pt x="53974" y="8624"/>
                  </a:cubicBezTo>
                  <a:cubicBezTo>
                    <a:pt x="54203" y="8081"/>
                    <a:pt x="54203" y="7461"/>
                    <a:pt x="53974" y="6909"/>
                  </a:cubicBezTo>
                  <a:cubicBezTo>
                    <a:pt x="54013" y="6757"/>
                    <a:pt x="54013" y="6585"/>
                    <a:pt x="53974" y="6433"/>
                  </a:cubicBezTo>
                  <a:cubicBezTo>
                    <a:pt x="53508" y="6290"/>
                    <a:pt x="53013" y="6290"/>
                    <a:pt x="52546" y="6433"/>
                  </a:cubicBezTo>
                  <a:lnTo>
                    <a:pt x="51593" y="6433"/>
                  </a:lnTo>
                  <a:cubicBezTo>
                    <a:pt x="50736" y="6433"/>
                    <a:pt x="50641" y="7576"/>
                    <a:pt x="51022" y="8338"/>
                  </a:cubicBezTo>
                  <a:cubicBezTo>
                    <a:pt x="51507" y="9062"/>
                    <a:pt x="51927" y="9824"/>
                    <a:pt x="52260" y="10624"/>
                  </a:cubicBezTo>
                  <a:cubicBezTo>
                    <a:pt x="52422" y="10957"/>
                    <a:pt x="52279" y="11357"/>
                    <a:pt x="51946" y="11510"/>
                  </a:cubicBezTo>
                  <a:cubicBezTo>
                    <a:pt x="51860" y="11548"/>
                    <a:pt x="51774" y="11576"/>
                    <a:pt x="51689" y="11576"/>
                  </a:cubicBezTo>
                  <a:cubicBezTo>
                    <a:pt x="51088" y="11624"/>
                    <a:pt x="50498" y="11414"/>
                    <a:pt x="50069" y="11005"/>
                  </a:cubicBezTo>
                  <a:cubicBezTo>
                    <a:pt x="49793" y="10681"/>
                    <a:pt x="49631" y="10281"/>
                    <a:pt x="49593" y="9862"/>
                  </a:cubicBezTo>
                  <a:cubicBezTo>
                    <a:pt x="49641" y="9576"/>
                    <a:pt x="49641" y="9290"/>
                    <a:pt x="49593" y="9005"/>
                  </a:cubicBezTo>
                  <a:cubicBezTo>
                    <a:pt x="49412" y="8719"/>
                    <a:pt x="49145" y="8481"/>
                    <a:pt x="48831" y="8338"/>
                  </a:cubicBezTo>
                  <a:cubicBezTo>
                    <a:pt x="48221" y="8033"/>
                    <a:pt x="47488" y="8242"/>
                    <a:pt x="47116" y="8814"/>
                  </a:cubicBezTo>
                  <a:cubicBezTo>
                    <a:pt x="47116" y="8814"/>
                    <a:pt x="47116" y="9766"/>
                    <a:pt x="47116" y="10243"/>
                  </a:cubicBezTo>
                  <a:cubicBezTo>
                    <a:pt x="46821" y="10395"/>
                    <a:pt x="46459" y="10395"/>
                    <a:pt x="46164" y="10243"/>
                  </a:cubicBezTo>
                  <a:cubicBezTo>
                    <a:pt x="45726" y="10186"/>
                    <a:pt x="45326" y="9986"/>
                    <a:pt x="45021" y="9671"/>
                  </a:cubicBezTo>
                  <a:cubicBezTo>
                    <a:pt x="44954" y="9424"/>
                    <a:pt x="44954" y="9157"/>
                    <a:pt x="45021" y="8909"/>
                  </a:cubicBezTo>
                  <a:cubicBezTo>
                    <a:pt x="44964" y="8214"/>
                    <a:pt x="44773" y="7528"/>
                    <a:pt x="44449" y="6909"/>
                  </a:cubicBezTo>
                  <a:cubicBezTo>
                    <a:pt x="43888" y="6176"/>
                    <a:pt x="43125" y="5614"/>
                    <a:pt x="42259" y="5290"/>
                  </a:cubicBezTo>
                  <a:cubicBezTo>
                    <a:pt x="41735" y="5099"/>
                    <a:pt x="41163" y="5099"/>
                    <a:pt x="40640" y="5290"/>
                  </a:cubicBezTo>
                  <a:cubicBezTo>
                    <a:pt x="40640" y="6052"/>
                    <a:pt x="40640" y="7004"/>
                    <a:pt x="41497" y="7862"/>
                  </a:cubicBezTo>
                  <a:cubicBezTo>
                    <a:pt x="41811" y="8242"/>
                    <a:pt x="42002" y="8709"/>
                    <a:pt x="42068" y="9195"/>
                  </a:cubicBezTo>
                  <a:cubicBezTo>
                    <a:pt x="42068" y="9195"/>
                    <a:pt x="42068" y="9671"/>
                    <a:pt x="41497" y="9671"/>
                  </a:cubicBezTo>
                  <a:cubicBezTo>
                    <a:pt x="41097" y="9652"/>
                    <a:pt x="40725" y="9481"/>
                    <a:pt x="40449" y="9195"/>
                  </a:cubicBezTo>
                  <a:cubicBezTo>
                    <a:pt x="40173" y="8947"/>
                    <a:pt x="39849" y="8757"/>
                    <a:pt x="39497" y="8624"/>
                  </a:cubicBezTo>
                  <a:cubicBezTo>
                    <a:pt x="39154" y="8366"/>
                    <a:pt x="38696" y="8366"/>
                    <a:pt x="38354" y="8624"/>
                  </a:cubicBezTo>
                  <a:cubicBezTo>
                    <a:pt x="38115" y="8795"/>
                    <a:pt x="37915" y="9024"/>
                    <a:pt x="37782" y="9290"/>
                  </a:cubicBezTo>
                  <a:lnTo>
                    <a:pt x="37782" y="9290"/>
                  </a:lnTo>
                  <a:cubicBezTo>
                    <a:pt x="37344" y="9548"/>
                    <a:pt x="36792" y="9548"/>
                    <a:pt x="36353" y="9290"/>
                  </a:cubicBezTo>
                  <a:cubicBezTo>
                    <a:pt x="36353" y="9290"/>
                    <a:pt x="35591" y="8814"/>
                    <a:pt x="35591" y="8528"/>
                  </a:cubicBezTo>
                  <a:cubicBezTo>
                    <a:pt x="35591" y="8242"/>
                    <a:pt x="35591" y="8052"/>
                    <a:pt x="35591" y="7766"/>
                  </a:cubicBezTo>
                  <a:cubicBezTo>
                    <a:pt x="35858" y="7595"/>
                    <a:pt x="36087" y="7366"/>
                    <a:pt x="36258" y="7099"/>
                  </a:cubicBezTo>
                  <a:lnTo>
                    <a:pt x="36258" y="7099"/>
                  </a:lnTo>
                  <a:cubicBezTo>
                    <a:pt x="36258" y="7099"/>
                    <a:pt x="36258" y="6528"/>
                    <a:pt x="36258" y="6433"/>
                  </a:cubicBezTo>
                  <a:cubicBezTo>
                    <a:pt x="36258" y="6338"/>
                    <a:pt x="34734" y="6433"/>
                    <a:pt x="33972" y="6433"/>
                  </a:cubicBezTo>
                  <a:cubicBezTo>
                    <a:pt x="33296" y="6661"/>
                    <a:pt x="32886" y="7347"/>
                    <a:pt x="33020" y="8052"/>
                  </a:cubicBezTo>
                  <a:cubicBezTo>
                    <a:pt x="33020" y="8052"/>
                    <a:pt x="33020" y="8719"/>
                    <a:pt x="33020" y="9005"/>
                  </a:cubicBezTo>
                  <a:cubicBezTo>
                    <a:pt x="33020" y="9290"/>
                    <a:pt x="31686" y="9005"/>
                    <a:pt x="31591" y="9671"/>
                  </a:cubicBezTo>
                  <a:lnTo>
                    <a:pt x="31591" y="9671"/>
                  </a:lnTo>
                  <a:cubicBezTo>
                    <a:pt x="31591" y="8528"/>
                    <a:pt x="31019" y="8719"/>
                    <a:pt x="30829" y="8147"/>
                  </a:cubicBezTo>
                  <a:cubicBezTo>
                    <a:pt x="30638" y="7576"/>
                    <a:pt x="31305" y="7195"/>
                    <a:pt x="31781" y="6814"/>
                  </a:cubicBezTo>
                  <a:cubicBezTo>
                    <a:pt x="32172" y="6557"/>
                    <a:pt x="32286" y="6023"/>
                    <a:pt x="32019" y="5623"/>
                  </a:cubicBezTo>
                  <a:cubicBezTo>
                    <a:pt x="31962" y="5528"/>
                    <a:pt x="31876" y="5452"/>
                    <a:pt x="31781" y="5385"/>
                  </a:cubicBezTo>
                  <a:cubicBezTo>
                    <a:pt x="31267" y="5033"/>
                    <a:pt x="30581" y="5033"/>
                    <a:pt x="30067" y="5385"/>
                  </a:cubicBezTo>
                  <a:cubicBezTo>
                    <a:pt x="30067" y="5385"/>
                    <a:pt x="30067" y="6147"/>
                    <a:pt x="29305" y="6433"/>
                  </a:cubicBezTo>
                  <a:cubicBezTo>
                    <a:pt x="28771" y="6719"/>
                    <a:pt x="28124" y="6719"/>
                    <a:pt x="27590" y="6433"/>
                  </a:cubicBezTo>
                  <a:cubicBezTo>
                    <a:pt x="26828" y="5957"/>
                    <a:pt x="27590" y="5290"/>
                    <a:pt x="27590" y="5004"/>
                  </a:cubicBezTo>
                  <a:lnTo>
                    <a:pt x="29305" y="3766"/>
                  </a:lnTo>
                  <a:cubicBezTo>
                    <a:pt x="29648" y="3623"/>
                    <a:pt x="29924" y="3347"/>
                    <a:pt x="30067" y="3004"/>
                  </a:cubicBezTo>
                  <a:cubicBezTo>
                    <a:pt x="30133" y="2585"/>
                    <a:pt x="29895" y="2185"/>
                    <a:pt x="29495" y="2051"/>
                  </a:cubicBezTo>
                  <a:cubicBezTo>
                    <a:pt x="28952" y="1804"/>
                    <a:pt x="28324" y="1804"/>
                    <a:pt x="27781" y="2051"/>
                  </a:cubicBezTo>
                  <a:cubicBezTo>
                    <a:pt x="27209" y="2299"/>
                    <a:pt x="26714" y="2690"/>
                    <a:pt x="26352" y="3194"/>
                  </a:cubicBezTo>
                  <a:cubicBezTo>
                    <a:pt x="25876" y="3671"/>
                    <a:pt x="25304" y="4433"/>
                    <a:pt x="24257" y="4147"/>
                  </a:cubicBezTo>
                  <a:cubicBezTo>
                    <a:pt x="23209" y="3861"/>
                    <a:pt x="23114" y="3385"/>
                    <a:pt x="23209" y="2908"/>
                  </a:cubicBezTo>
                  <a:cubicBezTo>
                    <a:pt x="23504" y="2480"/>
                    <a:pt x="23942" y="2175"/>
                    <a:pt x="24447" y="2051"/>
                  </a:cubicBezTo>
                  <a:cubicBezTo>
                    <a:pt x="25304" y="2051"/>
                    <a:pt x="26352" y="1480"/>
                    <a:pt x="26257" y="813"/>
                  </a:cubicBezTo>
                  <a:cubicBezTo>
                    <a:pt x="25838" y="118"/>
                    <a:pt x="25066" y="-282"/>
                    <a:pt x="24257" y="-235"/>
                  </a:cubicBezTo>
                  <a:cubicBezTo>
                    <a:pt x="23609" y="-454"/>
                    <a:pt x="22904" y="-454"/>
                    <a:pt x="22256" y="-235"/>
                  </a:cubicBezTo>
                  <a:lnTo>
                    <a:pt x="22256" y="-235"/>
                  </a:lnTo>
                  <a:cubicBezTo>
                    <a:pt x="20780" y="575"/>
                    <a:pt x="20246" y="2432"/>
                    <a:pt x="21056" y="3909"/>
                  </a:cubicBezTo>
                  <a:cubicBezTo>
                    <a:pt x="21570" y="4832"/>
                    <a:pt x="22532" y="5433"/>
                    <a:pt x="23590" y="548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C58B4AC9-6016-A619-76A6-3A1BD03D9235}"/>
                </a:ext>
              </a:extLst>
            </p:cNvPr>
            <p:cNvSpPr/>
            <p:nvPr/>
          </p:nvSpPr>
          <p:spPr>
            <a:xfrm>
              <a:off x="5776685" y="2783585"/>
              <a:ext cx="99562" cy="99774"/>
            </a:xfrm>
            <a:custGeom>
              <a:avLst/>
              <a:gdLst>
                <a:gd name="connsiteX0" fmla="*/ 15720 w 99562"/>
                <a:gd name="connsiteY0" fmla="*/ 9507 h 99774"/>
                <a:gd name="connsiteX1" fmla="*/ 13910 w 99562"/>
                <a:gd name="connsiteY1" fmla="*/ 13888 h 99774"/>
                <a:gd name="connsiteX2" fmla="*/ 10100 w 99562"/>
                <a:gd name="connsiteY2" fmla="*/ 20651 h 99774"/>
                <a:gd name="connsiteX3" fmla="*/ 5814 w 99562"/>
                <a:gd name="connsiteY3" fmla="*/ 44178 h 99774"/>
                <a:gd name="connsiteX4" fmla="*/ 2861 w 99562"/>
                <a:gd name="connsiteY4" fmla="*/ 55799 h 99774"/>
                <a:gd name="connsiteX5" fmla="*/ 2861 w 99562"/>
                <a:gd name="connsiteY5" fmla="*/ 59704 h 99774"/>
                <a:gd name="connsiteX6" fmla="*/ 2004 w 99562"/>
                <a:gd name="connsiteY6" fmla="*/ 64657 h 99774"/>
                <a:gd name="connsiteX7" fmla="*/ 3 w 99562"/>
                <a:gd name="connsiteY7" fmla="*/ 71610 h 99774"/>
                <a:gd name="connsiteX8" fmla="*/ 3 w 99562"/>
                <a:gd name="connsiteY8" fmla="*/ 71610 h 99774"/>
                <a:gd name="connsiteX9" fmla="*/ 3 w 99562"/>
                <a:gd name="connsiteY9" fmla="*/ 72467 h 99774"/>
                <a:gd name="connsiteX10" fmla="*/ 3 w 99562"/>
                <a:gd name="connsiteY10" fmla="*/ 73991 h 99774"/>
                <a:gd name="connsiteX11" fmla="*/ 1432 w 99562"/>
                <a:gd name="connsiteY11" fmla="*/ 73991 h 99774"/>
                <a:gd name="connsiteX12" fmla="*/ 2194 w 99562"/>
                <a:gd name="connsiteY12" fmla="*/ 72944 h 99774"/>
                <a:gd name="connsiteX13" fmla="*/ 3909 w 99562"/>
                <a:gd name="connsiteY13" fmla="*/ 72944 h 99774"/>
                <a:gd name="connsiteX14" fmla="*/ 3909 w 99562"/>
                <a:gd name="connsiteY14" fmla="*/ 74372 h 99774"/>
                <a:gd name="connsiteX15" fmla="*/ 2099 w 99562"/>
                <a:gd name="connsiteY15" fmla="*/ 75611 h 99774"/>
                <a:gd name="connsiteX16" fmla="*/ 1337 w 99562"/>
                <a:gd name="connsiteY16" fmla="*/ 76372 h 99774"/>
                <a:gd name="connsiteX17" fmla="*/ 1861 w 99562"/>
                <a:gd name="connsiteY17" fmla="*/ 77315 h 99774"/>
                <a:gd name="connsiteX18" fmla="*/ 1909 w 99562"/>
                <a:gd name="connsiteY18" fmla="*/ 77325 h 99774"/>
                <a:gd name="connsiteX19" fmla="*/ 3623 w 99562"/>
                <a:gd name="connsiteY19" fmla="*/ 77325 h 99774"/>
                <a:gd name="connsiteX20" fmla="*/ 5052 w 99562"/>
                <a:gd name="connsiteY20" fmla="*/ 76182 h 99774"/>
                <a:gd name="connsiteX21" fmla="*/ 7147 w 99562"/>
                <a:gd name="connsiteY21" fmla="*/ 75229 h 99774"/>
                <a:gd name="connsiteX22" fmla="*/ 8195 w 99562"/>
                <a:gd name="connsiteY22" fmla="*/ 76468 h 99774"/>
                <a:gd name="connsiteX23" fmla="*/ 6957 w 99562"/>
                <a:gd name="connsiteY23" fmla="*/ 77325 h 99774"/>
                <a:gd name="connsiteX24" fmla="*/ 5147 w 99562"/>
                <a:gd name="connsiteY24" fmla="*/ 78659 h 99774"/>
                <a:gd name="connsiteX25" fmla="*/ 7147 w 99562"/>
                <a:gd name="connsiteY25" fmla="*/ 79706 h 99774"/>
                <a:gd name="connsiteX26" fmla="*/ 9148 w 99562"/>
                <a:gd name="connsiteY26" fmla="*/ 79706 h 99774"/>
                <a:gd name="connsiteX27" fmla="*/ 10576 w 99562"/>
                <a:gd name="connsiteY27" fmla="*/ 78563 h 99774"/>
                <a:gd name="connsiteX28" fmla="*/ 11719 w 99562"/>
                <a:gd name="connsiteY28" fmla="*/ 78563 h 99774"/>
                <a:gd name="connsiteX29" fmla="*/ 10100 w 99562"/>
                <a:gd name="connsiteY29" fmla="*/ 80754 h 99774"/>
                <a:gd name="connsiteX30" fmla="*/ 8862 w 99562"/>
                <a:gd name="connsiteY30" fmla="*/ 81230 h 99774"/>
                <a:gd name="connsiteX31" fmla="*/ 8700 w 99562"/>
                <a:gd name="connsiteY31" fmla="*/ 82021 h 99774"/>
                <a:gd name="connsiteX32" fmla="*/ 8862 w 99562"/>
                <a:gd name="connsiteY32" fmla="*/ 82183 h 99774"/>
                <a:gd name="connsiteX33" fmla="*/ 9433 w 99562"/>
                <a:gd name="connsiteY33" fmla="*/ 82183 h 99774"/>
                <a:gd name="connsiteX34" fmla="*/ 12195 w 99562"/>
                <a:gd name="connsiteY34" fmla="*/ 81421 h 99774"/>
                <a:gd name="connsiteX35" fmla="*/ 13815 w 99562"/>
                <a:gd name="connsiteY35" fmla="*/ 80278 h 99774"/>
                <a:gd name="connsiteX36" fmla="*/ 10957 w 99562"/>
                <a:gd name="connsiteY36" fmla="*/ 83421 h 99774"/>
                <a:gd name="connsiteX37" fmla="*/ 9243 w 99562"/>
                <a:gd name="connsiteY37" fmla="*/ 83421 h 99774"/>
                <a:gd name="connsiteX38" fmla="*/ 8671 w 99562"/>
                <a:gd name="connsiteY38" fmla="*/ 84335 h 99774"/>
                <a:gd name="connsiteX39" fmla="*/ 8767 w 99562"/>
                <a:gd name="connsiteY39" fmla="*/ 84564 h 99774"/>
                <a:gd name="connsiteX40" fmla="*/ 10195 w 99562"/>
                <a:gd name="connsiteY40" fmla="*/ 85231 h 99774"/>
                <a:gd name="connsiteX41" fmla="*/ 14291 w 99562"/>
                <a:gd name="connsiteY41" fmla="*/ 85231 h 99774"/>
                <a:gd name="connsiteX42" fmla="*/ 16101 w 99562"/>
                <a:gd name="connsiteY42" fmla="*/ 82850 h 99774"/>
                <a:gd name="connsiteX43" fmla="*/ 17244 w 99562"/>
                <a:gd name="connsiteY43" fmla="*/ 82373 h 99774"/>
                <a:gd name="connsiteX44" fmla="*/ 18387 w 99562"/>
                <a:gd name="connsiteY44" fmla="*/ 83612 h 99774"/>
                <a:gd name="connsiteX45" fmla="*/ 17529 w 99562"/>
                <a:gd name="connsiteY45" fmla="*/ 84659 h 99774"/>
                <a:gd name="connsiteX46" fmla="*/ 17529 w 99562"/>
                <a:gd name="connsiteY46" fmla="*/ 85993 h 99774"/>
                <a:gd name="connsiteX47" fmla="*/ 19911 w 99562"/>
                <a:gd name="connsiteY47" fmla="*/ 86564 h 99774"/>
                <a:gd name="connsiteX48" fmla="*/ 21340 w 99562"/>
                <a:gd name="connsiteY48" fmla="*/ 85421 h 99774"/>
                <a:gd name="connsiteX49" fmla="*/ 21911 w 99562"/>
                <a:gd name="connsiteY49" fmla="*/ 84659 h 99774"/>
                <a:gd name="connsiteX50" fmla="*/ 21340 w 99562"/>
                <a:gd name="connsiteY50" fmla="*/ 87993 h 99774"/>
                <a:gd name="connsiteX51" fmla="*/ 20673 w 99562"/>
                <a:gd name="connsiteY51" fmla="*/ 88755 h 99774"/>
                <a:gd name="connsiteX52" fmla="*/ 20673 w 99562"/>
                <a:gd name="connsiteY52" fmla="*/ 89612 h 99774"/>
                <a:gd name="connsiteX53" fmla="*/ 21435 w 99562"/>
                <a:gd name="connsiteY53" fmla="*/ 89612 h 99774"/>
                <a:gd name="connsiteX54" fmla="*/ 24007 w 99562"/>
                <a:gd name="connsiteY54" fmla="*/ 88660 h 99774"/>
                <a:gd name="connsiteX55" fmla="*/ 24483 w 99562"/>
                <a:gd name="connsiteY55" fmla="*/ 86374 h 99774"/>
                <a:gd name="connsiteX56" fmla="*/ 25426 w 99562"/>
                <a:gd name="connsiteY56" fmla="*/ 86364 h 99774"/>
                <a:gd name="connsiteX57" fmla="*/ 25435 w 99562"/>
                <a:gd name="connsiteY57" fmla="*/ 86374 h 99774"/>
                <a:gd name="connsiteX58" fmla="*/ 25435 w 99562"/>
                <a:gd name="connsiteY58" fmla="*/ 86374 h 99774"/>
                <a:gd name="connsiteX59" fmla="*/ 25435 w 99562"/>
                <a:gd name="connsiteY59" fmla="*/ 89803 h 99774"/>
                <a:gd name="connsiteX60" fmla="*/ 27245 w 99562"/>
                <a:gd name="connsiteY60" fmla="*/ 91994 h 99774"/>
                <a:gd name="connsiteX61" fmla="*/ 29150 w 99562"/>
                <a:gd name="connsiteY61" fmla="*/ 92565 h 99774"/>
                <a:gd name="connsiteX62" fmla="*/ 29150 w 99562"/>
                <a:gd name="connsiteY62" fmla="*/ 91994 h 99774"/>
                <a:gd name="connsiteX63" fmla="*/ 27817 w 99562"/>
                <a:gd name="connsiteY63" fmla="*/ 89231 h 99774"/>
                <a:gd name="connsiteX64" fmla="*/ 27817 w 99562"/>
                <a:gd name="connsiteY64" fmla="*/ 86660 h 99774"/>
                <a:gd name="connsiteX65" fmla="*/ 29055 w 99562"/>
                <a:gd name="connsiteY65" fmla="*/ 87612 h 99774"/>
                <a:gd name="connsiteX66" fmla="*/ 29055 w 99562"/>
                <a:gd name="connsiteY66" fmla="*/ 88946 h 99774"/>
                <a:gd name="connsiteX67" fmla="*/ 29055 w 99562"/>
                <a:gd name="connsiteY67" fmla="*/ 88946 h 99774"/>
                <a:gd name="connsiteX68" fmla="*/ 30293 w 99562"/>
                <a:gd name="connsiteY68" fmla="*/ 88946 h 99774"/>
                <a:gd name="connsiteX69" fmla="*/ 31217 w 99562"/>
                <a:gd name="connsiteY69" fmla="*/ 88164 h 99774"/>
                <a:gd name="connsiteX70" fmla="*/ 31341 w 99562"/>
                <a:gd name="connsiteY70" fmla="*/ 88184 h 99774"/>
                <a:gd name="connsiteX71" fmla="*/ 31341 w 99562"/>
                <a:gd name="connsiteY71" fmla="*/ 91136 h 99774"/>
                <a:gd name="connsiteX72" fmla="*/ 33912 w 99562"/>
                <a:gd name="connsiteY72" fmla="*/ 95613 h 99774"/>
                <a:gd name="connsiteX73" fmla="*/ 34770 w 99562"/>
                <a:gd name="connsiteY73" fmla="*/ 95613 h 99774"/>
                <a:gd name="connsiteX74" fmla="*/ 36484 w 99562"/>
                <a:gd name="connsiteY74" fmla="*/ 94946 h 99774"/>
                <a:gd name="connsiteX75" fmla="*/ 36484 w 99562"/>
                <a:gd name="connsiteY75" fmla="*/ 93422 h 99774"/>
                <a:gd name="connsiteX76" fmla="*/ 36484 w 99562"/>
                <a:gd name="connsiteY76" fmla="*/ 91327 h 99774"/>
                <a:gd name="connsiteX77" fmla="*/ 37942 w 99562"/>
                <a:gd name="connsiteY77" fmla="*/ 90136 h 99774"/>
                <a:gd name="connsiteX78" fmla="*/ 38199 w 99562"/>
                <a:gd name="connsiteY78" fmla="*/ 90184 h 99774"/>
                <a:gd name="connsiteX79" fmla="*/ 39913 w 99562"/>
                <a:gd name="connsiteY79" fmla="*/ 91803 h 99774"/>
                <a:gd name="connsiteX80" fmla="*/ 39913 w 99562"/>
                <a:gd name="connsiteY80" fmla="*/ 93708 h 99774"/>
                <a:gd name="connsiteX81" fmla="*/ 42295 w 99562"/>
                <a:gd name="connsiteY81" fmla="*/ 94661 h 99774"/>
                <a:gd name="connsiteX82" fmla="*/ 42295 w 99562"/>
                <a:gd name="connsiteY82" fmla="*/ 93994 h 99774"/>
                <a:gd name="connsiteX83" fmla="*/ 41723 w 99562"/>
                <a:gd name="connsiteY83" fmla="*/ 92375 h 99774"/>
                <a:gd name="connsiteX84" fmla="*/ 41723 w 99562"/>
                <a:gd name="connsiteY84" fmla="*/ 90946 h 99774"/>
                <a:gd name="connsiteX85" fmla="*/ 43437 w 99562"/>
                <a:gd name="connsiteY85" fmla="*/ 90946 h 99774"/>
                <a:gd name="connsiteX86" fmla="*/ 44104 w 99562"/>
                <a:gd name="connsiteY86" fmla="*/ 92279 h 99774"/>
                <a:gd name="connsiteX87" fmla="*/ 44104 w 99562"/>
                <a:gd name="connsiteY87" fmla="*/ 95518 h 99774"/>
                <a:gd name="connsiteX88" fmla="*/ 44104 w 99562"/>
                <a:gd name="connsiteY88" fmla="*/ 97137 h 99774"/>
                <a:gd name="connsiteX89" fmla="*/ 45343 w 99562"/>
                <a:gd name="connsiteY89" fmla="*/ 98661 h 99774"/>
                <a:gd name="connsiteX90" fmla="*/ 46771 w 99562"/>
                <a:gd name="connsiteY90" fmla="*/ 99233 h 99774"/>
                <a:gd name="connsiteX91" fmla="*/ 47819 w 99562"/>
                <a:gd name="connsiteY91" fmla="*/ 98756 h 99774"/>
                <a:gd name="connsiteX92" fmla="*/ 47819 w 99562"/>
                <a:gd name="connsiteY92" fmla="*/ 97899 h 99774"/>
                <a:gd name="connsiteX93" fmla="*/ 47152 w 99562"/>
                <a:gd name="connsiteY93" fmla="*/ 95327 h 99774"/>
                <a:gd name="connsiteX94" fmla="*/ 48010 w 99562"/>
                <a:gd name="connsiteY94" fmla="*/ 94661 h 99774"/>
                <a:gd name="connsiteX95" fmla="*/ 48867 w 99562"/>
                <a:gd name="connsiteY95" fmla="*/ 94661 h 99774"/>
                <a:gd name="connsiteX96" fmla="*/ 49629 w 99562"/>
                <a:gd name="connsiteY96" fmla="*/ 96185 h 99774"/>
                <a:gd name="connsiteX97" fmla="*/ 49629 w 99562"/>
                <a:gd name="connsiteY97" fmla="*/ 97804 h 99774"/>
                <a:gd name="connsiteX98" fmla="*/ 51724 w 99562"/>
                <a:gd name="connsiteY98" fmla="*/ 98756 h 99774"/>
                <a:gd name="connsiteX99" fmla="*/ 52486 w 99562"/>
                <a:gd name="connsiteY99" fmla="*/ 97899 h 99774"/>
                <a:gd name="connsiteX100" fmla="*/ 51820 w 99562"/>
                <a:gd name="connsiteY100" fmla="*/ 96661 h 99774"/>
                <a:gd name="connsiteX101" fmla="*/ 50391 w 99562"/>
                <a:gd name="connsiteY101" fmla="*/ 92660 h 99774"/>
                <a:gd name="connsiteX102" fmla="*/ 51153 w 99562"/>
                <a:gd name="connsiteY102" fmla="*/ 91708 h 99774"/>
                <a:gd name="connsiteX103" fmla="*/ 52296 w 99562"/>
                <a:gd name="connsiteY103" fmla="*/ 92279 h 99774"/>
                <a:gd name="connsiteX104" fmla="*/ 52296 w 99562"/>
                <a:gd name="connsiteY104" fmla="*/ 93137 h 99774"/>
                <a:gd name="connsiteX105" fmla="*/ 52296 w 99562"/>
                <a:gd name="connsiteY105" fmla="*/ 94565 h 99774"/>
                <a:gd name="connsiteX106" fmla="*/ 53344 w 99562"/>
                <a:gd name="connsiteY106" fmla="*/ 96089 h 99774"/>
                <a:gd name="connsiteX107" fmla="*/ 55534 w 99562"/>
                <a:gd name="connsiteY107" fmla="*/ 96089 h 99774"/>
                <a:gd name="connsiteX108" fmla="*/ 55534 w 99562"/>
                <a:gd name="connsiteY108" fmla="*/ 94756 h 99774"/>
                <a:gd name="connsiteX109" fmla="*/ 55534 w 99562"/>
                <a:gd name="connsiteY109" fmla="*/ 93422 h 99774"/>
                <a:gd name="connsiteX110" fmla="*/ 55534 w 99562"/>
                <a:gd name="connsiteY110" fmla="*/ 92851 h 99774"/>
                <a:gd name="connsiteX111" fmla="*/ 55534 w 99562"/>
                <a:gd name="connsiteY111" fmla="*/ 92851 h 99774"/>
                <a:gd name="connsiteX112" fmla="*/ 57820 w 99562"/>
                <a:gd name="connsiteY112" fmla="*/ 93994 h 99774"/>
                <a:gd name="connsiteX113" fmla="*/ 57820 w 99562"/>
                <a:gd name="connsiteY113" fmla="*/ 95804 h 99774"/>
                <a:gd name="connsiteX114" fmla="*/ 57820 w 99562"/>
                <a:gd name="connsiteY114" fmla="*/ 97518 h 99774"/>
                <a:gd name="connsiteX115" fmla="*/ 57820 w 99562"/>
                <a:gd name="connsiteY115" fmla="*/ 97994 h 99774"/>
                <a:gd name="connsiteX116" fmla="*/ 59154 w 99562"/>
                <a:gd name="connsiteY116" fmla="*/ 97994 h 99774"/>
                <a:gd name="connsiteX117" fmla="*/ 60106 w 99562"/>
                <a:gd name="connsiteY117" fmla="*/ 97994 h 99774"/>
                <a:gd name="connsiteX118" fmla="*/ 60773 w 99562"/>
                <a:gd name="connsiteY118" fmla="*/ 96089 h 99774"/>
                <a:gd name="connsiteX119" fmla="*/ 59535 w 99562"/>
                <a:gd name="connsiteY119" fmla="*/ 93708 h 99774"/>
                <a:gd name="connsiteX120" fmla="*/ 59849 w 99562"/>
                <a:gd name="connsiteY120" fmla="*/ 92822 h 99774"/>
                <a:gd name="connsiteX121" fmla="*/ 60106 w 99562"/>
                <a:gd name="connsiteY121" fmla="*/ 92755 h 99774"/>
                <a:gd name="connsiteX122" fmla="*/ 61726 w 99562"/>
                <a:gd name="connsiteY122" fmla="*/ 93327 h 99774"/>
                <a:gd name="connsiteX123" fmla="*/ 62202 w 99562"/>
                <a:gd name="connsiteY123" fmla="*/ 94565 h 99774"/>
                <a:gd name="connsiteX124" fmla="*/ 62202 w 99562"/>
                <a:gd name="connsiteY124" fmla="*/ 95327 h 99774"/>
                <a:gd name="connsiteX125" fmla="*/ 62964 w 99562"/>
                <a:gd name="connsiteY125" fmla="*/ 96089 h 99774"/>
                <a:gd name="connsiteX126" fmla="*/ 64678 w 99562"/>
                <a:gd name="connsiteY126" fmla="*/ 95613 h 99774"/>
                <a:gd name="connsiteX127" fmla="*/ 64678 w 99562"/>
                <a:gd name="connsiteY127" fmla="*/ 94089 h 99774"/>
                <a:gd name="connsiteX128" fmla="*/ 65726 w 99562"/>
                <a:gd name="connsiteY128" fmla="*/ 94089 h 99774"/>
                <a:gd name="connsiteX129" fmla="*/ 66869 w 99562"/>
                <a:gd name="connsiteY129" fmla="*/ 94756 h 99774"/>
                <a:gd name="connsiteX130" fmla="*/ 66869 w 99562"/>
                <a:gd name="connsiteY130" fmla="*/ 95518 h 99774"/>
                <a:gd name="connsiteX131" fmla="*/ 67441 w 99562"/>
                <a:gd name="connsiteY131" fmla="*/ 97613 h 99774"/>
                <a:gd name="connsiteX132" fmla="*/ 69536 w 99562"/>
                <a:gd name="connsiteY132" fmla="*/ 99233 h 99774"/>
                <a:gd name="connsiteX133" fmla="*/ 71155 w 99562"/>
                <a:gd name="connsiteY133" fmla="*/ 99233 h 99774"/>
                <a:gd name="connsiteX134" fmla="*/ 71155 w 99562"/>
                <a:gd name="connsiteY134" fmla="*/ 98756 h 99774"/>
                <a:gd name="connsiteX135" fmla="*/ 70298 w 99562"/>
                <a:gd name="connsiteY135" fmla="*/ 96185 h 99774"/>
                <a:gd name="connsiteX136" fmla="*/ 69631 w 99562"/>
                <a:gd name="connsiteY136" fmla="*/ 94851 h 99774"/>
                <a:gd name="connsiteX137" fmla="*/ 70203 w 99562"/>
                <a:gd name="connsiteY137" fmla="*/ 94279 h 99774"/>
                <a:gd name="connsiteX138" fmla="*/ 71346 w 99562"/>
                <a:gd name="connsiteY138" fmla="*/ 94756 h 99774"/>
                <a:gd name="connsiteX139" fmla="*/ 72298 w 99562"/>
                <a:gd name="connsiteY139" fmla="*/ 95422 h 99774"/>
                <a:gd name="connsiteX140" fmla="*/ 73441 w 99562"/>
                <a:gd name="connsiteY140" fmla="*/ 95422 h 99774"/>
                <a:gd name="connsiteX141" fmla="*/ 74013 w 99562"/>
                <a:gd name="connsiteY141" fmla="*/ 94756 h 99774"/>
                <a:gd name="connsiteX142" fmla="*/ 74013 w 99562"/>
                <a:gd name="connsiteY142" fmla="*/ 94279 h 99774"/>
                <a:gd name="connsiteX143" fmla="*/ 75746 w 99562"/>
                <a:gd name="connsiteY143" fmla="*/ 94051 h 99774"/>
                <a:gd name="connsiteX144" fmla="*/ 76203 w 99562"/>
                <a:gd name="connsiteY144" fmla="*/ 94756 h 99774"/>
                <a:gd name="connsiteX145" fmla="*/ 76203 w 99562"/>
                <a:gd name="connsiteY145" fmla="*/ 95518 h 99774"/>
                <a:gd name="connsiteX146" fmla="*/ 75632 w 99562"/>
                <a:gd name="connsiteY146" fmla="*/ 96185 h 99774"/>
                <a:gd name="connsiteX147" fmla="*/ 75632 w 99562"/>
                <a:gd name="connsiteY147" fmla="*/ 96185 h 99774"/>
                <a:gd name="connsiteX148" fmla="*/ 75632 w 99562"/>
                <a:gd name="connsiteY148" fmla="*/ 96946 h 99774"/>
                <a:gd name="connsiteX149" fmla="*/ 77918 w 99562"/>
                <a:gd name="connsiteY149" fmla="*/ 96946 h 99774"/>
                <a:gd name="connsiteX150" fmla="*/ 78966 w 99562"/>
                <a:gd name="connsiteY150" fmla="*/ 95232 h 99774"/>
                <a:gd name="connsiteX151" fmla="*/ 78966 w 99562"/>
                <a:gd name="connsiteY151" fmla="*/ 94375 h 99774"/>
                <a:gd name="connsiteX152" fmla="*/ 80299 w 99562"/>
                <a:gd name="connsiteY152" fmla="*/ 93613 h 99774"/>
                <a:gd name="connsiteX153" fmla="*/ 86110 w 99562"/>
                <a:gd name="connsiteY153" fmla="*/ 73325 h 99774"/>
                <a:gd name="connsiteX154" fmla="*/ 98873 w 99562"/>
                <a:gd name="connsiteY154" fmla="*/ 29033 h 99774"/>
                <a:gd name="connsiteX155" fmla="*/ 98111 w 99562"/>
                <a:gd name="connsiteY155" fmla="*/ 27509 h 99774"/>
                <a:gd name="connsiteX156" fmla="*/ 99064 w 99562"/>
                <a:gd name="connsiteY156" fmla="*/ 26176 h 99774"/>
                <a:gd name="connsiteX157" fmla="*/ 99435 w 99562"/>
                <a:gd name="connsiteY157" fmla="*/ 25023 h 99774"/>
                <a:gd name="connsiteX158" fmla="*/ 99064 w 99562"/>
                <a:gd name="connsiteY158" fmla="*/ 24652 h 99774"/>
                <a:gd name="connsiteX159" fmla="*/ 97349 w 99562"/>
                <a:gd name="connsiteY159" fmla="*/ 24652 h 99774"/>
                <a:gd name="connsiteX160" fmla="*/ 96587 w 99562"/>
                <a:gd name="connsiteY160" fmla="*/ 25700 h 99774"/>
                <a:gd name="connsiteX161" fmla="*/ 94873 w 99562"/>
                <a:gd name="connsiteY161" fmla="*/ 25700 h 99774"/>
                <a:gd name="connsiteX162" fmla="*/ 94873 w 99562"/>
                <a:gd name="connsiteY162" fmla="*/ 24271 h 99774"/>
                <a:gd name="connsiteX163" fmla="*/ 96682 w 99562"/>
                <a:gd name="connsiteY163" fmla="*/ 22937 h 99774"/>
                <a:gd name="connsiteX164" fmla="*/ 97444 w 99562"/>
                <a:gd name="connsiteY164" fmla="*/ 22175 h 99774"/>
                <a:gd name="connsiteX165" fmla="*/ 96778 w 99562"/>
                <a:gd name="connsiteY165" fmla="*/ 21223 h 99774"/>
                <a:gd name="connsiteX166" fmla="*/ 95158 w 99562"/>
                <a:gd name="connsiteY166" fmla="*/ 21223 h 99774"/>
                <a:gd name="connsiteX167" fmla="*/ 93634 w 99562"/>
                <a:gd name="connsiteY167" fmla="*/ 22366 h 99774"/>
                <a:gd name="connsiteX168" fmla="*/ 91539 w 99562"/>
                <a:gd name="connsiteY168" fmla="*/ 23413 h 99774"/>
                <a:gd name="connsiteX169" fmla="*/ 90586 w 99562"/>
                <a:gd name="connsiteY169" fmla="*/ 22175 h 99774"/>
                <a:gd name="connsiteX170" fmla="*/ 91825 w 99562"/>
                <a:gd name="connsiteY170" fmla="*/ 21223 h 99774"/>
                <a:gd name="connsiteX171" fmla="*/ 93539 w 99562"/>
                <a:gd name="connsiteY171" fmla="*/ 19985 h 99774"/>
                <a:gd name="connsiteX172" fmla="*/ 91634 w 99562"/>
                <a:gd name="connsiteY172" fmla="*/ 18937 h 99774"/>
                <a:gd name="connsiteX173" fmla="*/ 89634 w 99562"/>
                <a:gd name="connsiteY173" fmla="*/ 19413 h 99774"/>
                <a:gd name="connsiteX174" fmla="*/ 88205 w 99562"/>
                <a:gd name="connsiteY174" fmla="*/ 20556 h 99774"/>
                <a:gd name="connsiteX175" fmla="*/ 87062 w 99562"/>
                <a:gd name="connsiteY175" fmla="*/ 20556 h 99774"/>
                <a:gd name="connsiteX176" fmla="*/ 88681 w 99562"/>
                <a:gd name="connsiteY176" fmla="*/ 18365 h 99774"/>
                <a:gd name="connsiteX177" fmla="*/ 89824 w 99562"/>
                <a:gd name="connsiteY177" fmla="*/ 17794 h 99774"/>
                <a:gd name="connsiteX178" fmla="*/ 89824 w 99562"/>
                <a:gd name="connsiteY178" fmla="*/ 16937 h 99774"/>
                <a:gd name="connsiteX179" fmla="*/ 89253 w 99562"/>
                <a:gd name="connsiteY179" fmla="*/ 16937 h 99774"/>
                <a:gd name="connsiteX180" fmla="*/ 86491 w 99562"/>
                <a:gd name="connsiteY180" fmla="*/ 17794 h 99774"/>
                <a:gd name="connsiteX181" fmla="*/ 84871 w 99562"/>
                <a:gd name="connsiteY181" fmla="*/ 18937 h 99774"/>
                <a:gd name="connsiteX182" fmla="*/ 87824 w 99562"/>
                <a:gd name="connsiteY182" fmla="*/ 15794 h 99774"/>
                <a:gd name="connsiteX183" fmla="*/ 89539 w 99562"/>
                <a:gd name="connsiteY183" fmla="*/ 15794 h 99774"/>
                <a:gd name="connsiteX184" fmla="*/ 89539 w 99562"/>
                <a:gd name="connsiteY184" fmla="*/ 14651 h 99774"/>
                <a:gd name="connsiteX185" fmla="*/ 88110 w 99562"/>
                <a:gd name="connsiteY185" fmla="*/ 13888 h 99774"/>
                <a:gd name="connsiteX186" fmla="*/ 84014 w 99562"/>
                <a:gd name="connsiteY186" fmla="*/ 13888 h 99774"/>
                <a:gd name="connsiteX187" fmla="*/ 82204 w 99562"/>
                <a:gd name="connsiteY187" fmla="*/ 16270 h 99774"/>
                <a:gd name="connsiteX188" fmla="*/ 80966 w 99562"/>
                <a:gd name="connsiteY188" fmla="*/ 16746 h 99774"/>
                <a:gd name="connsiteX189" fmla="*/ 79823 w 99562"/>
                <a:gd name="connsiteY189" fmla="*/ 15603 h 99774"/>
                <a:gd name="connsiteX190" fmla="*/ 80680 w 99562"/>
                <a:gd name="connsiteY190" fmla="*/ 14460 h 99774"/>
                <a:gd name="connsiteX191" fmla="*/ 80680 w 99562"/>
                <a:gd name="connsiteY191" fmla="*/ 13127 h 99774"/>
                <a:gd name="connsiteX192" fmla="*/ 78204 w 99562"/>
                <a:gd name="connsiteY192" fmla="*/ 12555 h 99774"/>
                <a:gd name="connsiteX193" fmla="*/ 76775 w 99562"/>
                <a:gd name="connsiteY193" fmla="*/ 13793 h 99774"/>
                <a:gd name="connsiteX194" fmla="*/ 76203 w 99562"/>
                <a:gd name="connsiteY194" fmla="*/ 14555 h 99774"/>
                <a:gd name="connsiteX195" fmla="*/ 76775 w 99562"/>
                <a:gd name="connsiteY195" fmla="*/ 11221 h 99774"/>
                <a:gd name="connsiteX196" fmla="*/ 77442 w 99562"/>
                <a:gd name="connsiteY196" fmla="*/ 10460 h 99774"/>
                <a:gd name="connsiteX197" fmla="*/ 77442 w 99562"/>
                <a:gd name="connsiteY197" fmla="*/ 9507 h 99774"/>
                <a:gd name="connsiteX198" fmla="*/ 76680 w 99562"/>
                <a:gd name="connsiteY198" fmla="*/ 9507 h 99774"/>
                <a:gd name="connsiteX199" fmla="*/ 74108 w 99562"/>
                <a:gd name="connsiteY199" fmla="*/ 10460 h 99774"/>
                <a:gd name="connsiteX200" fmla="*/ 73632 w 99562"/>
                <a:gd name="connsiteY200" fmla="*/ 12746 h 99774"/>
                <a:gd name="connsiteX201" fmla="*/ 72689 w 99562"/>
                <a:gd name="connsiteY201" fmla="*/ 12755 h 99774"/>
                <a:gd name="connsiteX202" fmla="*/ 72679 w 99562"/>
                <a:gd name="connsiteY202" fmla="*/ 12746 h 99774"/>
                <a:gd name="connsiteX203" fmla="*/ 72679 w 99562"/>
                <a:gd name="connsiteY203" fmla="*/ 9317 h 99774"/>
                <a:gd name="connsiteX204" fmla="*/ 70870 w 99562"/>
                <a:gd name="connsiteY204" fmla="*/ 7221 h 99774"/>
                <a:gd name="connsiteX205" fmla="*/ 68869 w 99562"/>
                <a:gd name="connsiteY205" fmla="*/ 6650 h 99774"/>
                <a:gd name="connsiteX206" fmla="*/ 68869 w 99562"/>
                <a:gd name="connsiteY206" fmla="*/ 7221 h 99774"/>
                <a:gd name="connsiteX207" fmla="*/ 70203 w 99562"/>
                <a:gd name="connsiteY207" fmla="*/ 9983 h 99774"/>
                <a:gd name="connsiteX208" fmla="*/ 70203 w 99562"/>
                <a:gd name="connsiteY208" fmla="*/ 12460 h 99774"/>
                <a:gd name="connsiteX209" fmla="*/ 68869 w 99562"/>
                <a:gd name="connsiteY209" fmla="*/ 11507 h 99774"/>
                <a:gd name="connsiteX210" fmla="*/ 68869 w 99562"/>
                <a:gd name="connsiteY210" fmla="*/ 10269 h 99774"/>
                <a:gd name="connsiteX211" fmla="*/ 68869 w 99562"/>
                <a:gd name="connsiteY211" fmla="*/ 10269 h 99774"/>
                <a:gd name="connsiteX212" fmla="*/ 67803 w 99562"/>
                <a:gd name="connsiteY212" fmla="*/ 10098 h 99774"/>
                <a:gd name="connsiteX213" fmla="*/ 67631 w 99562"/>
                <a:gd name="connsiteY213" fmla="*/ 10269 h 99774"/>
                <a:gd name="connsiteX214" fmla="*/ 66583 w 99562"/>
                <a:gd name="connsiteY214" fmla="*/ 11031 h 99774"/>
                <a:gd name="connsiteX215" fmla="*/ 66583 w 99562"/>
                <a:gd name="connsiteY215" fmla="*/ 8078 h 99774"/>
                <a:gd name="connsiteX216" fmla="*/ 63916 w 99562"/>
                <a:gd name="connsiteY216" fmla="*/ 3697 h 99774"/>
                <a:gd name="connsiteX217" fmla="*/ 63059 w 99562"/>
                <a:gd name="connsiteY217" fmla="*/ 3221 h 99774"/>
                <a:gd name="connsiteX218" fmla="*/ 61440 w 99562"/>
                <a:gd name="connsiteY218" fmla="*/ 3792 h 99774"/>
                <a:gd name="connsiteX219" fmla="*/ 61440 w 99562"/>
                <a:gd name="connsiteY219" fmla="*/ 5316 h 99774"/>
                <a:gd name="connsiteX220" fmla="*/ 61440 w 99562"/>
                <a:gd name="connsiteY220" fmla="*/ 7412 h 99774"/>
                <a:gd name="connsiteX221" fmla="*/ 59678 w 99562"/>
                <a:gd name="connsiteY221" fmla="*/ 8659 h 99774"/>
                <a:gd name="connsiteX222" fmla="*/ 59630 w 99562"/>
                <a:gd name="connsiteY222" fmla="*/ 8650 h 99774"/>
                <a:gd name="connsiteX223" fmla="*/ 57916 w 99562"/>
                <a:gd name="connsiteY223" fmla="*/ 7030 h 99774"/>
                <a:gd name="connsiteX224" fmla="*/ 57916 w 99562"/>
                <a:gd name="connsiteY224" fmla="*/ 5126 h 99774"/>
                <a:gd name="connsiteX225" fmla="*/ 55534 w 99562"/>
                <a:gd name="connsiteY225" fmla="*/ 4173 h 99774"/>
                <a:gd name="connsiteX226" fmla="*/ 55534 w 99562"/>
                <a:gd name="connsiteY226" fmla="*/ 4840 h 99774"/>
                <a:gd name="connsiteX227" fmla="*/ 56106 w 99562"/>
                <a:gd name="connsiteY227" fmla="*/ 6459 h 99774"/>
                <a:gd name="connsiteX228" fmla="*/ 56106 w 99562"/>
                <a:gd name="connsiteY228" fmla="*/ 7888 h 99774"/>
                <a:gd name="connsiteX229" fmla="*/ 54391 w 99562"/>
                <a:gd name="connsiteY229" fmla="*/ 7888 h 99774"/>
                <a:gd name="connsiteX230" fmla="*/ 53725 w 99562"/>
                <a:gd name="connsiteY230" fmla="*/ 6554 h 99774"/>
                <a:gd name="connsiteX231" fmla="*/ 53725 w 99562"/>
                <a:gd name="connsiteY231" fmla="*/ 3221 h 99774"/>
                <a:gd name="connsiteX232" fmla="*/ 53725 w 99562"/>
                <a:gd name="connsiteY232" fmla="*/ 1601 h 99774"/>
                <a:gd name="connsiteX233" fmla="*/ 52391 w 99562"/>
                <a:gd name="connsiteY233" fmla="*/ 77 h 99774"/>
                <a:gd name="connsiteX234" fmla="*/ 50962 w 99562"/>
                <a:gd name="connsiteY234" fmla="*/ -399 h 99774"/>
                <a:gd name="connsiteX235" fmla="*/ 49915 w 99562"/>
                <a:gd name="connsiteY235" fmla="*/ 77 h 99774"/>
                <a:gd name="connsiteX236" fmla="*/ 49915 w 99562"/>
                <a:gd name="connsiteY236" fmla="*/ 935 h 99774"/>
                <a:gd name="connsiteX237" fmla="*/ 50581 w 99562"/>
                <a:gd name="connsiteY237" fmla="*/ 3506 h 99774"/>
                <a:gd name="connsiteX238" fmla="*/ 49924 w 99562"/>
                <a:gd name="connsiteY238" fmla="*/ 4183 h 99774"/>
                <a:gd name="connsiteX239" fmla="*/ 49819 w 99562"/>
                <a:gd name="connsiteY239" fmla="*/ 4173 h 99774"/>
                <a:gd name="connsiteX240" fmla="*/ 48962 w 99562"/>
                <a:gd name="connsiteY240" fmla="*/ 4173 h 99774"/>
                <a:gd name="connsiteX241" fmla="*/ 48200 w 99562"/>
                <a:gd name="connsiteY241" fmla="*/ 2649 h 99774"/>
                <a:gd name="connsiteX242" fmla="*/ 47724 w 99562"/>
                <a:gd name="connsiteY242" fmla="*/ 1030 h 99774"/>
                <a:gd name="connsiteX243" fmla="*/ 45724 w 99562"/>
                <a:gd name="connsiteY243" fmla="*/ 77 h 99774"/>
                <a:gd name="connsiteX244" fmla="*/ 44962 w 99562"/>
                <a:gd name="connsiteY244" fmla="*/ 1030 h 99774"/>
                <a:gd name="connsiteX245" fmla="*/ 45533 w 99562"/>
                <a:gd name="connsiteY245" fmla="*/ 2268 h 99774"/>
                <a:gd name="connsiteX246" fmla="*/ 46962 w 99562"/>
                <a:gd name="connsiteY246" fmla="*/ 6173 h 99774"/>
                <a:gd name="connsiteX247" fmla="*/ 46200 w 99562"/>
                <a:gd name="connsiteY247" fmla="*/ 7126 h 99774"/>
                <a:gd name="connsiteX248" fmla="*/ 45152 w 99562"/>
                <a:gd name="connsiteY248" fmla="*/ 6554 h 99774"/>
                <a:gd name="connsiteX249" fmla="*/ 45152 w 99562"/>
                <a:gd name="connsiteY249" fmla="*/ 5697 h 99774"/>
                <a:gd name="connsiteX250" fmla="*/ 45152 w 99562"/>
                <a:gd name="connsiteY250" fmla="*/ 4363 h 99774"/>
                <a:gd name="connsiteX251" fmla="*/ 44009 w 99562"/>
                <a:gd name="connsiteY251" fmla="*/ 2744 h 99774"/>
                <a:gd name="connsiteX252" fmla="*/ 41818 w 99562"/>
                <a:gd name="connsiteY252" fmla="*/ 2744 h 99774"/>
                <a:gd name="connsiteX253" fmla="*/ 41818 w 99562"/>
                <a:gd name="connsiteY253" fmla="*/ 4173 h 99774"/>
                <a:gd name="connsiteX254" fmla="*/ 41818 w 99562"/>
                <a:gd name="connsiteY254" fmla="*/ 5411 h 99774"/>
                <a:gd name="connsiteX255" fmla="*/ 41818 w 99562"/>
                <a:gd name="connsiteY255" fmla="*/ 5983 h 99774"/>
                <a:gd name="connsiteX256" fmla="*/ 41818 w 99562"/>
                <a:gd name="connsiteY256" fmla="*/ 5983 h 99774"/>
                <a:gd name="connsiteX257" fmla="*/ 39532 w 99562"/>
                <a:gd name="connsiteY257" fmla="*/ 4935 h 99774"/>
                <a:gd name="connsiteX258" fmla="*/ 39532 w 99562"/>
                <a:gd name="connsiteY258" fmla="*/ 3125 h 99774"/>
                <a:gd name="connsiteX259" fmla="*/ 39532 w 99562"/>
                <a:gd name="connsiteY259" fmla="*/ 1411 h 99774"/>
                <a:gd name="connsiteX260" fmla="*/ 39532 w 99562"/>
                <a:gd name="connsiteY260" fmla="*/ 935 h 99774"/>
                <a:gd name="connsiteX261" fmla="*/ 38103 w 99562"/>
                <a:gd name="connsiteY261" fmla="*/ 935 h 99774"/>
                <a:gd name="connsiteX262" fmla="*/ 37151 w 99562"/>
                <a:gd name="connsiteY262" fmla="*/ 935 h 99774"/>
                <a:gd name="connsiteX263" fmla="*/ 36579 w 99562"/>
                <a:gd name="connsiteY263" fmla="*/ 2839 h 99774"/>
                <a:gd name="connsiteX264" fmla="*/ 37818 w 99562"/>
                <a:gd name="connsiteY264" fmla="*/ 5126 h 99774"/>
                <a:gd name="connsiteX265" fmla="*/ 37246 w 99562"/>
                <a:gd name="connsiteY265" fmla="*/ 6173 h 99774"/>
                <a:gd name="connsiteX266" fmla="*/ 35627 w 99562"/>
                <a:gd name="connsiteY266" fmla="*/ 5602 h 99774"/>
                <a:gd name="connsiteX267" fmla="*/ 35151 w 99562"/>
                <a:gd name="connsiteY267" fmla="*/ 4363 h 99774"/>
                <a:gd name="connsiteX268" fmla="*/ 35151 w 99562"/>
                <a:gd name="connsiteY268" fmla="*/ 3602 h 99774"/>
                <a:gd name="connsiteX269" fmla="*/ 34294 w 99562"/>
                <a:gd name="connsiteY269" fmla="*/ 2839 h 99774"/>
                <a:gd name="connsiteX270" fmla="*/ 32579 w 99562"/>
                <a:gd name="connsiteY270" fmla="*/ 3316 h 99774"/>
                <a:gd name="connsiteX271" fmla="*/ 32579 w 99562"/>
                <a:gd name="connsiteY271" fmla="*/ 4840 h 99774"/>
                <a:gd name="connsiteX272" fmla="*/ 31531 w 99562"/>
                <a:gd name="connsiteY272" fmla="*/ 4840 h 99774"/>
                <a:gd name="connsiteX273" fmla="*/ 30388 w 99562"/>
                <a:gd name="connsiteY273" fmla="*/ 4173 h 99774"/>
                <a:gd name="connsiteX274" fmla="*/ 30388 w 99562"/>
                <a:gd name="connsiteY274" fmla="*/ 3411 h 99774"/>
                <a:gd name="connsiteX275" fmla="*/ 29817 w 99562"/>
                <a:gd name="connsiteY275" fmla="*/ 1411 h 99774"/>
                <a:gd name="connsiteX276" fmla="*/ 27626 w 99562"/>
                <a:gd name="connsiteY276" fmla="*/ -208 h 99774"/>
                <a:gd name="connsiteX277" fmla="*/ 26102 w 99562"/>
                <a:gd name="connsiteY277" fmla="*/ -208 h 99774"/>
                <a:gd name="connsiteX278" fmla="*/ 26959 w 99562"/>
                <a:gd name="connsiteY278" fmla="*/ 2363 h 99774"/>
                <a:gd name="connsiteX279" fmla="*/ 27531 w 99562"/>
                <a:gd name="connsiteY279" fmla="*/ 3697 h 99774"/>
                <a:gd name="connsiteX280" fmla="*/ 26959 w 99562"/>
                <a:gd name="connsiteY280" fmla="*/ 4268 h 99774"/>
                <a:gd name="connsiteX281" fmla="*/ 25912 w 99562"/>
                <a:gd name="connsiteY281" fmla="*/ 4268 h 99774"/>
                <a:gd name="connsiteX282" fmla="*/ 24959 w 99562"/>
                <a:gd name="connsiteY282" fmla="*/ 3602 h 99774"/>
                <a:gd name="connsiteX283" fmla="*/ 23816 w 99562"/>
                <a:gd name="connsiteY283" fmla="*/ 3602 h 99774"/>
                <a:gd name="connsiteX284" fmla="*/ 23245 w 99562"/>
                <a:gd name="connsiteY284" fmla="*/ 4268 h 99774"/>
                <a:gd name="connsiteX285" fmla="*/ 23245 w 99562"/>
                <a:gd name="connsiteY285" fmla="*/ 4745 h 99774"/>
                <a:gd name="connsiteX286" fmla="*/ 21816 w 99562"/>
                <a:gd name="connsiteY286" fmla="*/ 4745 h 99774"/>
                <a:gd name="connsiteX287" fmla="*/ 21054 w 99562"/>
                <a:gd name="connsiteY287" fmla="*/ 3983 h 99774"/>
                <a:gd name="connsiteX288" fmla="*/ 21054 w 99562"/>
                <a:gd name="connsiteY288" fmla="*/ 3221 h 99774"/>
                <a:gd name="connsiteX289" fmla="*/ 21720 w 99562"/>
                <a:gd name="connsiteY289" fmla="*/ 2554 h 99774"/>
                <a:gd name="connsiteX290" fmla="*/ 21720 w 99562"/>
                <a:gd name="connsiteY290" fmla="*/ 2554 h 99774"/>
                <a:gd name="connsiteX291" fmla="*/ 21720 w 99562"/>
                <a:gd name="connsiteY291" fmla="*/ 1792 h 99774"/>
                <a:gd name="connsiteX292" fmla="*/ 21720 w 99562"/>
                <a:gd name="connsiteY292" fmla="*/ 1792 h 99774"/>
                <a:gd name="connsiteX293" fmla="*/ 18958 w 99562"/>
                <a:gd name="connsiteY293" fmla="*/ 5602 h 99774"/>
                <a:gd name="connsiteX294" fmla="*/ 15720 w 99562"/>
                <a:gd name="connsiteY294" fmla="*/ 9507 h 9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99562" h="99774">
                  <a:moveTo>
                    <a:pt x="15720" y="9507"/>
                  </a:moveTo>
                  <a:cubicBezTo>
                    <a:pt x="14920" y="10879"/>
                    <a:pt x="14310" y="12355"/>
                    <a:pt x="13910" y="13888"/>
                  </a:cubicBezTo>
                  <a:cubicBezTo>
                    <a:pt x="12767" y="16213"/>
                    <a:pt x="11500" y="18470"/>
                    <a:pt x="10100" y="20651"/>
                  </a:cubicBezTo>
                  <a:cubicBezTo>
                    <a:pt x="7947" y="28347"/>
                    <a:pt x="6519" y="36225"/>
                    <a:pt x="5814" y="44178"/>
                  </a:cubicBezTo>
                  <a:cubicBezTo>
                    <a:pt x="4271" y="47893"/>
                    <a:pt x="3280" y="51808"/>
                    <a:pt x="2861" y="55799"/>
                  </a:cubicBezTo>
                  <a:cubicBezTo>
                    <a:pt x="2861" y="57037"/>
                    <a:pt x="2861" y="58370"/>
                    <a:pt x="2861" y="59704"/>
                  </a:cubicBezTo>
                  <a:cubicBezTo>
                    <a:pt x="2766" y="61380"/>
                    <a:pt x="2470" y="63047"/>
                    <a:pt x="2004" y="64657"/>
                  </a:cubicBezTo>
                  <a:lnTo>
                    <a:pt x="3" y="71610"/>
                  </a:lnTo>
                  <a:lnTo>
                    <a:pt x="3" y="71610"/>
                  </a:lnTo>
                  <a:lnTo>
                    <a:pt x="3" y="72467"/>
                  </a:lnTo>
                  <a:cubicBezTo>
                    <a:pt x="-44" y="72972"/>
                    <a:pt x="-44" y="73487"/>
                    <a:pt x="3" y="73991"/>
                  </a:cubicBezTo>
                  <a:cubicBezTo>
                    <a:pt x="442" y="74248"/>
                    <a:pt x="994" y="74248"/>
                    <a:pt x="1432" y="73991"/>
                  </a:cubicBezTo>
                  <a:cubicBezTo>
                    <a:pt x="1432" y="73991"/>
                    <a:pt x="1432" y="73229"/>
                    <a:pt x="2194" y="72944"/>
                  </a:cubicBezTo>
                  <a:cubicBezTo>
                    <a:pt x="2718" y="72620"/>
                    <a:pt x="3385" y="72620"/>
                    <a:pt x="3909" y="72944"/>
                  </a:cubicBezTo>
                  <a:cubicBezTo>
                    <a:pt x="4671" y="73420"/>
                    <a:pt x="3909" y="73991"/>
                    <a:pt x="3909" y="74372"/>
                  </a:cubicBezTo>
                  <a:lnTo>
                    <a:pt x="2099" y="75611"/>
                  </a:lnTo>
                  <a:cubicBezTo>
                    <a:pt x="1756" y="75754"/>
                    <a:pt x="1480" y="76030"/>
                    <a:pt x="1337" y="76372"/>
                  </a:cubicBezTo>
                  <a:cubicBezTo>
                    <a:pt x="1223" y="76773"/>
                    <a:pt x="1461" y="77201"/>
                    <a:pt x="1861" y="77315"/>
                  </a:cubicBezTo>
                  <a:cubicBezTo>
                    <a:pt x="1880" y="77315"/>
                    <a:pt x="1889" y="77325"/>
                    <a:pt x="1909" y="77325"/>
                  </a:cubicBezTo>
                  <a:cubicBezTo>
                    <a:pt x="2452" y="77573"/>
                    <a:pt x="3080" y="77573"/>
                    <a:pt x="3623" y="77325"/>
                  </a:cubicBezTo>
                  <a:cubicBezTo>
                    <a:pt x="4195" y="77077"/>
                    <a:pt x="4690" y="76687"/>
                    <a:pt x="5052" y="76182"/>
                  </a:cubicBezTo>
                  <a:cubicBezTo>
                    <a:pt x="5052" y="76182"/>
                    <a:pt x="6100" y="74944"/>
                    <a:pt x="7147" y="75229"/>
                  </a:cubicBezTo>
                  <a:cubicBezTo>
                    <a:pt x="8195" y="75515"/>
                    <a:pt x="8290" y="76087"/>
                    <a:pt x="8195" y="76468"/>
                  </a:cubicBezTo>
                  <a:cubicBezTo>
                    <a:pt x="7966" y="76954"/>
                    <a:pt x="7490" y="77277"/>
                    <a:pt x="6957" y="77325"/>
                  </a:cubicBezTo>
                  <a:cubicBezTo>
                    <a:pt x="6100" y="77325"/>
                    <a:pt x="4957" y="77896"/>
                    <a:pt x="5147" y="78659"/>
                  </a:cubicBezTo>
                  <a:cubicBezTo>
                    <a:pt x="5623" y="79287"/>
                    <a:pt x="6357" y="79668"/>
                    <a:pt x="7147" y="79706"/>
                  </a:cubicBezTo>
                  <a:cubicBezTo>
                    <a:pt x="7795" y="79906"/>
                    <a:pt x="8500" y="79906"/>
                    <a:pt x="9148" y="79706"/>
                  </a:cubicBezTo>
                  <a:lnTo>
                    <a:pt x="10576" y="78563"/>
                  </a:lnTo>
                  <a:cubicBezTo>
                    <a:pt x="10938" y="78411"/>
                    <a:pt x="11357" y="78411"/>
                    <a:pt x="11719" y="78563"/>
                  </a:cubicBezTo>
                  <a:cubicBezTo>
                    <a:pt x="11796" y="79592"/>
                    <a:pt x="11110" y="80525"/>
                    <a:pt x="10100" y="80754"/>
                  </a:cubicBezTo>
                  <a:lnTo>
                    <a:pt x="8862" y="81230"/>
                  </a:lnTo>
                  <a:cubicBezTo>
                    <a:pt x="8595" y="81402"/>
                    <a:pt x="8529" y="81764"/>
                    <a:pt x="8700" y="82021"/>
                  </a:cubicBezTo>
                  <a:cubicBezTo>
                    <a:pt x="8747" y="82088"/>
                    <a:pt x="8795" y="82145"/>
                    <a:pt x="8862" y="82183"/>
                  </a:cubicBezTo>
                  <a:lnTo>
                    <a:pt x="9433" y="82183"/>
                  </a:lnTo>
                  <a:cubicBezTo>
                    <a:pt x="10424" y="82335"/>
                    <a:pt x="11424" y="82059"/>
                    <a:pt x="12195" y="81421"/>
                  </a:cubicBezTo>
                  <a:cubicBezTo>
                    <a:pt x="12672" y="81421"/>
                    <a:pt x="12862" y="80278"/>
                    <a:pt x="13815" y="80278"/>
                  </a:cubicBezTo>
                  <a:cubicBezTo>
                    <a:pt x="14767" y="80278"/>
                    <a:pt x="12862" y="82945"/>
                    <a:pt x="10957" y="83421"/>
                  </a:cubicBezTo>
                  <a:cubicBezTo>
                    <a:pt x="10386" y="83326"/>
                    <a:pt x="9814" y="83326"/>
                    <a:pt x="9243" y="83421"/>
                  </a:cubicBezTo>
                  <a:cubicBezTo>
                    <a:pt x="8833" y="83516"/>
                    <a:pt x="8576" y="83926"/>
                    <a:pt x="8671" y="84335"/>
                  </a:cubicBezTo>
                  <a:cubicBezTo>
                    <a:pt x="8690" y="84412"/>
                    <a:pt x="8719" y="84498"/>
                    <a:pt x="8767" y="84564"/>
                  </a:cubicBezTo>
                  <a:cubicBezTo>
                    <a:pt x="9186" y="84898"/>
                    <a:pt x="9672" y="85126"/>
                    <a:pt x="10195" y="85231"/>
                  </a:cubicBezTo>
                  <a:cubicBezTo>
                    <a:pt x="11500" y="85783"/>
                    <a:pt x="12986" y="85783"/>
                    <a:pt x="14291" y="85231"/>
                  </a:cubicBezTo>
                  <a:cubicBezTo>
                    <a:pt x="15244" y="84659"/>
                    <a:pt x="15434" y="83707"/>
                    <a:pt x="16101" y="82850"/>
                  </a:cubicBezTo>
                  <a:cubicBezTo>
                    <a:pt x="16358" y="82478"/>
                    <a:pt x="16806" y="82297"/>
                    <a:pt x="17244" y="82373"/>
                  </a:cubicBezTo>
                  <a:cubicBezTo>
                    <a:pt x="17892" y="82421"/>
                    <a:pt x="18387" y="82964"/>
                    <a:pt x="18387" y="83612"/>
                  </a:cubicBezTo>
                  <a:cubicBezTo>
                    <a:pt x="18215" y="84040"/>
                    <a:pt x="17920" y="84412"/>
                    <a:pt x="17529" y="84659"/>
                  </a:cubicBezTo>
                  <a:cubicBezTo>
                    <a:pt x="17529" y="84659"/>
                    <a:pt x="16958" y="85517"/>
                    <a:pt x="17529" y="85993"/>
                  </a:cubicBezTo>
                  <a:cubicBezTo>
                    <a:pt x="18187" y="86555"/>
                    <a:pt x="19073" y="86774"/>
                    <a:pt x="19911" y="86564"/>
                  </a:cubicBezTo>
                  <a:cubicBezTo>
                    <a:pt x="20530" y="86412"/>
                    <a:pt x="21054" y="85993"/>
                    <a:pt x="21340" y="85421"/>
                  </a:cubicBezTo>
                  <a:lnTo>
                    <a:pt x="21911" y="84659"/>
                  </a:lnTo>
                  <a:cubicBezTo>
                    <a:pt x="22502" y="85774"/>
                    <a:pt x="22263" y="87145"/>
                    <a:pt x="21340" y="87993"/>
                  </a:cubicBezTo>
                  <a:lnTo>
                    <a:pt x="20673" y="88755"/>
                  </a:lnTo>
                  <a:cubicBezTo>
                    <a:pt x="20463" y="89003"/>
                    <a:pt x="20463" y="89365"/>
                    <a:pt x="20673" y="89612"/>
                  </a:cubicBezTo>
                  <a:cubicBezTo>
                    <a:pt x="20921" y="89708"/>
                    <a:pt x="21187" y="89708"/>
                    <a:pt x="21435" y="89612"/>
                  </a:cubicBezTo>
                  <a:cubicBezTo>
                    <a:pt x="22406" y="89898"/>
                    <a:pt x="23454" y="89517"/>
                    <a:pt x="24007" y="88660"/>
                  </a:cubicBezTo>
                  <a:cubicBezTo>
                    <a:pt x="24264" y="87926"/>
                    <a:pt x="24426" y="87155"/>
                    <a:pt x="24483" y="86374"/>
                  </a:cubicBezTo>
                  <a:cubicBezTo>
                    <a:pt x="24740" y="86107"/>
                    <a:pt x="25159" y="86107"/>
                    <a:pt x="25426" y="86364"/>
                  </a:cubicBezTo>
                  <a:cubicBezTo>
                    <a:pt x="25426" y="86364"/>
                    <a:pt x="25435" y="86374"/>
                    <a:pt x="25435" y="86374"/>
                  </a:cubicBezTo>
                  <a:lnTo>
                    <a:pt x="25435" y="86374"/>
                  </a:lnTo>
                  <a:cubicBezTo>
                    <a:pt x="26007" y="87612"/>
                    <a:pt x="24769" y="88564"/>
                    <a:pt x="25435" y="89803"/>
                  </a:cubicBezTo>
                  <a:cubicBezTo>
                    <a:pt x="25797" y="90698"/>
                    <a:pt x="26436" y="91460"/>
                    <a:pt x="27245" y="91994"/>
                  </a:cubicBezTo>
                  <a:cubicBezTo>
                    <a:pt x="27817" y="91994"/>
                    <a:pt x="28769" y="92851"/>
                    <a:pt x="29150" y="92565"/>
                  </a:cubicBezTo>
                  <a:lnTo>
                    <a:pt x="29150" y="91994"/>
                  </a:lnTo>
                  <a:cubicBezTo>
                    <a:pt x="28760" y="91051"/>
                    <a:pt x="28322" y="90127"/>
                    <a:pt x="27817" y="89231"/>
                  </a:cubicBezTo>
                  <a:cubicBezTo>
                    <a:pt x="27226" y="88479"/>
                    <a:pt x="27226" y="87412"/>
                    <a:pt x="27817" y="86660"/>
                  </a:cubicBezTo>
                  <a:cubicBezTo>
                    <a:pt x="28388" y="86660"/>
                    <a:pt x="29055" y="87231"/>
                    <a:pt x="29055" y="87612"/>
                  </a:cubicBezTo>
                  <a:cubicBezTo>
                    <a:pt x="29007" y="88060"/>
                    <a:pt x="29007" y="88498"/>
                    <a:pt x="29055" y="88946"/>
                  </a:cubicBezTo>
                  <a:lnTo>
                    <a:pt x="29055" y="88946"/>
                  </a:lnTo>
                  <a:cubicBezTo>
                    <a:pt x="29426" y="89212"/>
                    <a:pt x="29922" y="89212"/>
                    <a:pt x="30293" y="88946"/>
                  </a:cubicBezTo>
                  <a:cubicBezTo>
                    <a:pt x="30331" y="88469"/>
                    <a:pt x="30750" y="88126"/>
                    <a:pt x="31217" y="88164"/>
                  </a:cubicBezTo>
                  <a:cubicBezTo>
                    <a:pt x="31265" y="88164"/>
                    <a:pt x="31303" y="88174"/>
                    <a:pt x="31341" y="88184"/>
                  </a:cubicBezTo>
                  <a:cubicBezTo>
                    <a:pt x="32008" y="89231"/>
                    <a:pt x="31341" y="90184"/>
                    <a:pt x="31341" y="91136"/>
                  </a:cubicBezTo>
                  <a:cubicBezTo>
                    <a:pt x="31350" y="92975"/>
                    <a:pt x="32331" y="94680"/>
                    <a:pt x="33912" y="95613"/>
                  </a:cubicBezTo>
                  <a:lnTo>
                    <a:pt x="34770" y="95613"/>
                  </a:lnTo>
                  <a:cubicBezTo>
                    <a:pt x="35427" y="95842"/>
                    <a:pt x="36151" y="95556"/>
                    <a:pt x="36484" y="94946"/>
                  </a:cubicBezTo>
                  <a:cubicBezTo>
                    <a:pt x="36618" y="94451"/>
                    <a:pt x="36618" y="93918"/>
                    <a:pt x="36484" y="93422"/>
                  </a:cubicBezTo>
                  <a:cubicBezTo>
                    <a:pt x="36294" y="92737"/>
                    <a:pt x="36294" y="92012"/>
                    <a:pt x="36484" y="91327"/>
                  </a:cubicBezTo>
                  <a:cubicBezTo>
                    <a:pt x="36561" y="90593"/>
                    <a:pt x="37208" y="90060"/>
                    <a:pt x="37942" y="90136"/>
                  </a:cubicBezTo>
                  <a:cubicBezTo>
                    <a:pt x="38027" y="90146"/>
                    <a:pt x="38113" y="90155"/>
                    <a:pt x="38199" y="90184"/>
                  </a:cubicBezTo>
                  <a:cubicBezTo>
                    <a:pt x="39037" y="90346"/>
                    <a:pt x="39704" y="90974"/>
                    <a:pt x="39913" y="91803"/>
                  </a:cubicBezTo>
                  <a:cubicBezTo>
                    <a:pt x="39818" y="92432"/>
                    <a:pt x="39818" y="93080"/>
                    <a:pt x="39913" y="93708"/>
                  </a:cubicBezTo>
                  <a:cubicBezTo>
                    <a:pt x="39913" y="94375"/>
                    <a:pt x="41628" y="95042"/>
                    <a:pt x="42295" y="94661"/>
                  </a:cubicBezTo>
                  <a:cubicBezTo>
                    <a:pt x="42961" y="94279"/>
                    <a:pt x="42295" y="94661"/>
                    <a:pt x="42295" y="93994"/>
                  </a:cubicBezTo>
                  <a:cubicBezTo>
                    <a:pt x="42171" y="93432"/>
                    <a:pt x="41980" y="92889"/>
                    <a:pt x="41723" y="92375"/>
                  </a:cubicBezTo>
                  <a:cubicBezTo>
                    <a:pt x="41723" y="91803"/>
                    <a:pt x="41723" y="91232"/>
                    <a:pt x="41723" y="90946"/>
                  </a:cubicBezTo>
                  <a:cubicBezTo>
                    <a:pt x="42247" y="90622"/>
                    <a:pt x="42914" y="90622"/>
                    <a:pt x="43437" y="90946"/>
                  </a:cubicBezTo>
                  <a:cubicBezTo>
                    <a:pt x="43914" y="91213"/>
                    <a:pt x="44171" y="91736"/>
                    <a:pt x="44104" y="92279"/>
                  </a:cubicBezTo>
                  <a:lnTo>
                    <a:pt x="44104" y="95518"/>
                  </a:lnTo>
                  <a:cubicBezTo>
                    <a:pt x="44009" y="96051"/>
                    <a:pt x="44009" y="96604"/>
                    <a:pt x="44104" y="97137"/>
                  </a:cubicBezTo>
                  <a:cubicBezTo>
                    <a:pt x="44276" y="97804"/>
                    <a:pt x="44733" y="98356"/>
                    <a:pt x="45343" y="98661"/>
                  </a:cubicBezTo>
                  <a:cubicBezTo>
                    <a:pt x="45771" y="98947"/>
                    <a:pt x="46257" y="99147"/>
                    <a:pt x="46771" y="99233"/>
                  </a:cubicBezTo>
                  <a:cubicBezTo>
                    <a:pt x="47343" y="99233"/>
                    <a:pt x="47724" y="99233"/>
                    <a:pt x="47819" y="98756"/>
                  </a:cubicBezTo>
                  <a:cubicBezTo>
                    <a:pt x="47914" y="98280"/>
                    <a:pt x="47819" y="98185"/>
                    <a:pt x="47819" y="97899"/>
                  </a:cubicBezTo>
                  <a:cubicBezTo>
                    <a:pt x="47352" y="97128"/>
                    <a:pt x="47124" y="96232"/>
                    <a:pt x="47152" y="95327"/>
                  </a:cubicBezTo>
                  <a:cubicBezTo>
                    <a:pt x="47152" y="95327"/>
                    <a:pt x="47152" y="94565"/>
                    <a:pt x="48010" y="94661"/>
                  </a:cubicBezTo>
                  <a:cubicBezTo>
                    <a:pt x="48286" y="94575"/>
                    <a:pt x="48591" y="94575"/>
                    <a:pt x="48867" y="94661"/>
                  </a:cubicBezTo>
                  <a:cubicBezTo>
                    <a:pt x="49305" y="95051"/>
                    <a:pt x="49581" y="95594"/>
                    <a:pt x="49629" y="96185"/>
                  </a:cubicBezTo>
                  <a:cubicBezTo>
                    <a:pt x="49438" y="96708"/>
                    <a:pt x="49438" y="97280"/>
                    <a:pt x="49629" y="97804"/>
                  </a:cubicBezTo>
                  <a:cubicBezTo>
                    <a:pt x="50124" y="98442"/>
                    <a:pt x="50915" y="98804"/>
                    <a:pt x="51724" y="98756"/>
                  </a:cubicBezTo>
                  <a:cubicBezTo>
                    <a:pt x="52163" y="98709"/>
                    <a:pt x="52486" y="98337"/>
                    <a:pt x="52486" y="97899"/>
                  </a:cubicBezTo>
                  <a:cubicBezTo>
                    <a:pt x="52363" y="97442"/>
                    <a:pt x="52134" y="97023"/>
                    <a:pt x="51820" y="96661"/>
                  </a:cubicBezTo>
                  <a:cubicBezTo>
                    <a:pt x="51067" y="95442"/>
                    <a:pt x="50581" y="94080"/>
                    <a:pt x="50391" y="92660"/>
                  </a:cubicBezTo>
                  <a:cubicBezTo>
                    <a:pt x="50391" y="92660"/>
                    <a:pt x="50391" y="91708"/>
                    <a:pt x="51153" y="91708"/>
                  </a:cubicBezTo>
                  <a:cubicBezTo>
                    <a:pt x="51601" y="91736"/>
                    <a:pt x="52010" y="91936"/>
                    <a:pt x="52296" y="92279"/>
                  </a:cubicBezTo>
                  <a:cubicBezTo>
                    <a:pt x="52334" y="92565"/>
                    <a:pt x="52334" y="92851"/>
                    <a:pt x="52296" y="93137"/>
                  </a:cubicBezTo>
                  <a:cubicBezTo>
                    <a:pt x="52248" y="93613"/>
                    <a:pt x="52248" y="94089"/>
                    <a:pt x="52296" y="94565"/>
                  </a:cubicBezTo>
                  <a:cubicBezTo>
                    <a:pt x="52410" y="95194"/>
                    <a:pt x="52791" y="95756"/>
                    <a:pt x="53344" y="96089"/>
                  </a:cubicBezTo>
                  <a:cubicBezTo>
                    <a:pt x="54010" y="96566"/>
                    <a:pt x="55153" y="96756"/>
                    <a:pt x="55534" y="96089"/>
                  </a:cubicBezTo>
                  <a:cubicBezTo>
                    <a:pt x="55915" y="95422"/>
                    <a:pt x="55534" y="95232"/>
                    <a:pt x="55534" y="94756"/>
                  </a:cubicBezTo>
                  <a:cubicBezTo>
                    <a:pt x="55449" y="94318"/>
                    <a:pt x="55449" y="93860"/>
                    <a:pt x="55534" y="93422"/>
                  </a:cubicBezTo>
                  <a:cubicBezTo>
                    <a:pt x="55449" y="93241"/>
                    <a:pt x="55449" y="93032"/>
                    <a:pt x="55534" y="92851"/>
                  </a:cubicBezTo>
                  <a:lnTo>
                    <a:pt x="55534" y="92851"/>
                  </a:lnTo>
                  <a:cubicBezTo>
                    <a:pt x="56430" y="92851"/>
                    <a:pt x="57277" y="93270"/>
                    <a:pt x="57820" y="93994"/>
                  </a:cubicBezTo>
                  <a:cubicBezTo>
                    <a:pt x="58106" y="94565"/>
                    <a:pt x="58106" y="95232"/>
                    <a:pt x="57820" y="95804"/>
                  </a:cubicBezTo>
                  <a:cubicBezTo>
                    <a:pt x="57573" y="96347"/>
                    <a:pt x="57573" y="96975"/>
                    <a:pt x="57820" y="97518"/>
                  </a:cubicBezTo>
                  <a:cubicBezTo>
                    <a:pt x="57763" y="97671"/>
                    <a:pt x="57763" y="97842"/>
                    <a:pt x="57820" y="97994"/>
                  </a:cubicBezTo>
                  <a:cubicBezTo>
                    <a:pt x="58249" y="98147"/>
                    <a:pt x="58725" y="98147"/>
                    <a:pt x="59154" y="97994"/>
                  </a:cubicBezTo>
                  <a:lnTo>
                    <a:pt x="60106" y="97994"/>
                  </a:lnTo>
                  <a:cubicBezTo>
                    <a:pt x="61059" y="97994"/>
                    <a:pt x="61059" y="96851"/>
                    <a:pt x="60773" y="96089"/>
                  </a:cubicBezTo>
                  <a:cubicBezTo>
                    <a:pt x="60287" y="95337"/>
                    <a:pt x="59868" y="94537"/>
                    <a:pt x="59535" y="93708"/>
                  </a:cubicBezTo>
                  <a:cubicBezTo>
                    <a:pt x="59373" y="93375"/>
                    <a:pt x="59516" y="92975"/>
                    <a:pt x="59849" y="92822"/>
                  </a:cubicBezTo>
                  <a:cubicBezTo>
                    <a:pt x="59935" y="92784"/>
                    <a:pt x="60020" y="92755"/>
                    <a:pt x="60106" y="92755"/>
                  </a:cubicBezTo>
                  <a:cubicBezTo>
                    <a:pt x="60706" y="92708"/>
                    <a:pt x="61288" y="92917"/>
                    <a:pt x="61726" y="93327"/>
                  </a:cubicBezTo>
                  <a:cubicBezTo>
                    <a:pt x="61964" y="93708"/>
                    <a:pt x="62126" y="94127"/>
                    <a:pt x="62202" y="94565"/>
                  </a:cubicBezTo>
                  <a:cubicBezTo>
                    <a:pt x="62154" y="94813"/>
                    <a:pt x="62154" y="95080"/>
                    <a:pt x="62202" y="95327"/>
                  </a:cubicBezTo>
                  <a:cubicBezTo>
                    <a:pt x="62345" y="95670"/>
                    <a:pt x="62621" y="95947"/>
                    <a:pt x="62964" y="96089"/>
                  </a:cubicBezTo>
                  <a:cubicBezTo>
                    <a:pt x="63573" y="96394"/>
                    <a:pt x="64307" y="96185"/>
                    <a:pt x="64678" y="95613"/>
                  </a:cubicBezTo>
                  <a:cubicBezTo>
                    <a:pt x="64774" y="95108"/>
                    <a:pt x="64774" y="94594"/>
                    <a:pt x="64678" y="94089"/>
                  </a:cubicBezTo>
                  <a:cubicBezTo>
                    <a:pt x="65012" y="93937"/>
                    <a:pt x="65393" y="93937"/>
                    <a:pt x="65726" y="94089"/>
                  </a:cubicBezTo>
                  <a:cubicBezTo>
                    <a:pt x="66174" y="94165"/>
                    <a:pt x="66583" y="94403"/>
                    <a:pt x="66869" y="94756"/>
                  </a:cubicBezTo>
                  <a:cubicBezTo>
                    <a:pt x="66898" y="95013"/>
                    <a:pt x="66898" y="95261"/>
                    <a:pt x="66869" y="95518"/>
                  </a:cubicBezTo>
                  <a:cubicBezTo>
                    <a:pt x="66936" y="96242"/>
                    <a:pt x="67126" y="96956"/>
                    <a:pt x="67441" y="97613"/>
                  </a:cubicBezTo>
                  <a:cubicBezTo>
                    <a:pt x="67917" y="98394"/>
                    <a:pt x="68660" y="98966"/>
                    <a:pt x="69536" y="99233"/>
                  </a:cubicBezTo>
                  <a:cubicBezTo>
                    <a:pt x="70060" y="99423"/>
                    <a:pt x="70631" y="99423"/>
                    <a:pt x="71155" y="99233"/>
                  </a:cubicBezTo>
                  <a:lnTo>
                    <a:pt x="71155" y="98756"/>
                  </a:lnTo>
                  <a:cubicBezTo>
                    <a:pt x="71213" y="97823"/>
                    <a:pt x="70908" y="96899"/>
                    <a:pt x="70298" y="96185"/>
                  </a:cubicBezTo>
                  <a:cubicBezTo>
                    <a:pt x="69984" y="95794"/>
                    <a:pt x="69755" y="95337"/>
                    <a:pt x="69631" y="94851"/>
                  </a:cubicBezTo>
                  <a:cubicBezTo>
                    <a:pt x="69631" y="94537"/>
                    <a:pt x="69888" y="94279"/>
                    <a:pt x="70203" y="94279"/>
                  </a:cubicBezTo>
                  <a:cubicBezTo>
                    <a:pt x="70622" y="94337"/>
                    <a:pt x="71013" y="94499"/>
                    <a:pt x="71346" y="94756"/>
                  </a:cubicBezTo>
                  <a:cubicBezTo>
                    <a:pt x="71594" y="95061"/>
                    <a:pt x="71927" y="95289"/>
                    <a:pt x="72298" y="95422"/>
                  </a:cubicBezTo>
                  <a:cubicBezTo>
                    <a:pt x="72651" y="95623"/>
                    <a:pt x="73089" y="95623"/>
                    <a:pt x="73441" y="95422"/>
                  </a:cubicBezTo>
                  <a:cubicBezTo>
                    <a:pt x="73441" y="95422"/>
                    <a:pt x="73441" y="95422"/>
                    <a:pt x="74013" y="94756"/>
                  </a:cubicBezTo>
                  <a:cubicBezTo>
                    <a:pt x="73975" y="94603"/>
                    <a:pt x="73975" y="94432"/>
                    <a:pt x="74013" y="94279"/>
                  </a:cubicBezTo>
                  <a:cubicBezTo>
                    <a:pt x="74432" y="93737"/>
                    <a:pt x="75204" y="93632"/>
                    <a:pt x="75746" y="94051"/>
                  </a:cubicBezTo>
                  <a:cubicBezTo>
                    <a:pt x="75975" y="94223"/>
                    <a:pt x="76137" y="94470"/>
                    <a:pt x="76203" y="94756"/>
                  </a:cubicBezTo>
                  <a:cubicBezTo>
                    <a:pt x="76203" y="94756"/>
                    <a:pt x="76203" y="95232"/>
                    <a:pt x="76203" y="95518"/>
                  </a:cubicBezTo>
                  <a:cubicBezTo>
                    <a:pt x="76203" y="95804"/>
                    <a:pt x="75727" y="95518"/>
                    <a:pt x="75632" y="96185"/>
                  </a:cubicBezTo>
                  <a:lnTo>
                    <a:pt x="75632" y="96185"/>
                  </a:lnTo>
                  <a:cubicBezTo>
                    <a:pt x="75632" y="96185"/>
                    <a:pt x="75632" y="96756"/>
                    <a:pt x="75632" y="96946"/>
                  </a:cubicBezTo>
                  <a:cubicBezTo>
                    <a:pt x="76347" y="97337"/>
                    <a:pt x="77204" y="97337"/>
                    <a:pt x="77918" y="96946"/>
                  </a:cubicBezTo>
                  <a:cubicBezTo>
                    <a:pt x="78585" y="96642"/>
                    <a:pt x="78994" y="95965"/>
                    <a:pt x="78966" y="95232"/>
                  </a:cubicBezTo>
                  <a:cubicBezTo>
                    <a:pt x="78966" y="95232"/>
                    <a:pt x="78966" y="94565"/>
                    <a:pt x="78966" y="94375"/>
                  </a:cubicBezTo>
                  <a:cubicBezTo>
                    <a:pt x="78966" y="94184"/>
                    <a:pt x="80204" y="94375"/>
                    <a:pt x="80299" y="93613"/>
                  </a:cubicBezTo>
                  <a:lnTo>
                    <a:pt x="86110" y="73325"/>
                  </a:lnTo>
                  <a:lnTo>
                    <a:pt x="98873" y="29033"/>
                  </a:lnTo>
                  <a:cubicBezTo>
                    <a:pt x="98873" y="27890"/>
                    <a:pt x="98302" y="27986"/>
                    <a:pt x="98111" y="27509"/>
                  </a:cubicBezTo>
                  <a:cubicBezTo>
                    <a:pt x="97920" y="27033"/>
                    <a:pt x="98587" y="26557"/>
                    <a:pt x="99064" y="26176"/>
                  </a:cubicBezTo>
                  <a:cubicBezTo>
                    <a:pt x="99483" y="25957"/>
                    <a:pt x="99654" y="25442"/>
                    <a:pt x="99435" y="25023"/>
                  </a:cubicBezTo>
                  <a:cubicBezTo>
                    <a:pt x="99349" y="24861"/>
                    <a:pt x="99226" y="24738"/>
                    <a:pt x="99064" y="24652"/>
                  </a:cubicBezTo>
                  <a:cubicBezTo>
                    <a:pt x="98540" y="24328"/>
                    <a:pt x="97873" y="24328"/>
                    <a:pt x="97349" y="24652"/>
                  </a:cubicBezTo>
                  <a:cubicBezTo>
                    <a:pt x="97349" y="24652"/>
                    <a:pt x="97349" y="25414"/>
                    <a:pt x="96587" y="25700"/>
                  </a:cubicBezTo>
                  <a:cubicBezTo>
                    <a:pt x="96063" y="26023"/>
                    <a:pt x="95397" y="26023"/>
                    <a:pt x="94873" y="25700"/>
                  </a:cubicBezTo>
                  <a:cubicBezTo>
                    <a:pt x="94111" y="25223"/>
                    <a:pt x="94873" y="24557"/>
                    <a:pt x="94873" y="24271"/>
                  </a:cubicBezTo>
                  <a:lnTo>
                    <a:pt x="96682" y="22937"/>
                  </a:lnTo>
                  <a:cubicBezTo>
                    <a:pt x="96682" y="22937"/>
                    <a:pt x="97349" y="22937"/>
                    <a:pt x="97444" y="22175"/>
                  </a:cubicBezTo>
                  <a:cubicBezTo>
                    <a:pt x="97540" y="21413"/>
                    <a:pt x="97444" y="21413"/>
                    <a:pt x="96778" y="21223"/>
                  </a:cubicBezTo>
                  <a:cubicBezTo>
                    <a:pt x="96263" y="20985"/>
                    <a:pt x="95673" y="20985"/>
                    <a:pt x="95158" y="21223"/>
                  </a:cubicBezTo>
                  <a:cubicBezTo>
                    <a:pt x="94596" y="21537"/>
                    <a:pt x="94092" y="21918"/>
                    <a:pt x="93634" y="22366"/>
                  </a:cubicBezTo>
                  <a:cubicBezTo>
                    <a:pt x="93158" y="22937"/>
                    <a:pt x="92587" y="23699"/>
                    <a:pt x="91539" y="23413"/>
                  </a:cubicBezTo>
                  <a:cubicBezTo>
                    <a:pt x="90491" y="23128"/>
                    <a:pt x="90396" y="22556"/>
                    <a:pt x="90586" y="22175"/>
                  </a:cubicBezTo>
                  <a:cubicBezTo>
                    <a:pt x="90777" y="21794"/>
                    <a:pt x="91253" y="21413"/>
                    <a:pt x="91825" y="21223"/>
                  </a:cubicBezTo>
                  <a:cubicBezTo>
                    <a:pt x="92396" y="21032"/>
                    <a:pt x="93729" y="20651"/>
                    <a:pt x="93539" y="19985"/>
                  </a:cubicBezTo>
                  <a:cubicBezTo>
                    <a:pt x="93349" y="19318"/>
                    <a:pt x="92491" y="18937"/>
                    <a:pt x="91634" y="18937"/>
                  </a:cubicBezTo>
                  <a:cubicBezTo>
                    <a:pt x="90929" y="18870"/>
                    <a:pt x="90224" y="19032"/>
                    <a:pt x="89634" y="19413"/>
                  </a:cubicBezTo>
                  <a:lnTo>
                    <a:pt x="88205" y="20556"/>
                  </a:lnTo>
                  <a:cubicBezTo>
                    <a:pt x="87843" y="20708"/>
                    <a:pt x="87424" y="20708"/>
                    <a:pt x="87062" y="20556"/>
                  </a:cubicBezTo>
                  <a:cubicBezTo>
                    <a:pt x="87062" y="19604"/>
                    <a:pt x="87538" y="18746"/>
                    <a:pt x="88681" y="18365"/>
                  </a:cubicBezTo>
                  <a:cubicBezTo>
                    <a:pt x="89824" y="17984"/>
                    <a:pt x="89634" y="18365"/>
                    <a:pt x="89824" y="17794"/>
                  </a:cubicBezTo>
                  <a:cubicBezTo>
                    <a:pt x="90015" y="17222"/>
                    <a:pt x="89824" y="17127"/>
                    <a:pt x="89824" y="16937"/>
                  </a:cubicBezTo>
                  <a:lnTo>
                    <a:pt x="89253" y="16937"/>
                  </a:lnTo>
                  <a:cubicBezTo>
                    <a:pt x="88253" y="16822"/>
                    <a:pt x="87253" y="17137"/>
                    <a:pt x="86491" y="17794"/>
                  </a:cubicBezTo>
                  <a:cubicBezTo>
                    <a:pt x="86014" y="17794"/>
                    <a:pt x="85824" y="18937"/>
                    <a:pt x="84871" y="18937"/>
                  </a:cubicBezTo>
                  <a:cubicBezTo>
                    <a:pt x="84871" y="17508"/>
                    <a:pt x="85824" y="16270"/>
                    <a:pt x="87824" y="15794"/>
                  </a:cubicBezTo>
                  <a:lnTo>
                    <a:pt x="89539" y="15794"/>
                  </a:lnTo>
                  <a:cubicBezTo>
                    <a:pt x="90015" y="15794"/>
                    <a:pt x="90301" y="15127"/>
                    <a:pt x="89539" y="14651"/>
                  </a:cubicBezTo>
                  <a:cubicBezTo>
                    <a:pt x="89138" y="14270"/>
                    <a:pt x="88643" y="14003"/>
                    <a:pt x="88110" y="13888"/>
                  </a:cubicBezTo>
                  <a:cubicBezTo>
                    <a:pt x="86795" y="13346"/>
                    <a:pt x="85329" y="13346"/>
                    <a:pt x="84014" y="13888"/>
                  </a:cubicBezTo>
                  <a:cubicBezTo>
                    <a:pt x="83062" y="14460"/>
                    <a:pt x="82776" y="15508"/>
                    <a:pt x="82204" y="16270"/>
                  </a:cubicBezTo>
                  <a:cubicBezTo>
                    <a:pt x="81909" y="16641"/>
                    <a:pt x="81433" y="16822"/>
                    <a:pt x="80966" y="16746"/>
                  </a:cubicBezTo>
                  <a:cubicBezTo>
                    <a:pt x="80204" y="16746"/>
                    <a:pt x="79728" y="16079"/>
                    <a:pt x="79823" y="15603"/>
                  </a:cubicBezTo>
                  <a:cubicBezTo>
                    <a:pt x="79918" y="15127"/>
                    <a:pt x="80395" y="14841"/>
                    <a:pt x="80680" y="14460"/>
                  </a:cubicBezTo>
                  <a:cubicBezTo>
                    <a:pt x="81042" y="14088"/>
                    <a:pt x="81042" y="13498"/>
                    <a:pt x="80680" y="13127"/>
                  </a:cubicBezTo>
                  <a:cubicBezTo>
                    <a:pt x="79985" y="12555"/>
                    <a:pt x="79070" y="12346"/>
                    <a:pt x="78204" y="12555"/>
                  </a:cubicBezTo>
                  <a:cubicBezTo>
                    <a:pt x="77594" y="12784"/>
                    <a:pt x="77080" y="13222"/>
                    <a:pt x="76775" y="13793"/>
                  </a:cubicBezTo>
                  <a:lnTo>
                    <a:pt x="76203" y="14555"/>
                  </a:lnTo>
                  <a:cubicBezTo>
                    <a:pt x="75613" y="13441"/>
                    <a:pt x="75851" y="12069"/>
                    <a:pt x="76775" y="11221"/>
                  </a:cubicBezTo>
                  <a:cubicBezTo>
                    <a:pt x="76775" y="11221"/>
                    <a:pt x="77346" y="10745"/>
                    <a:pt x="77442" y="10460"/>
                  </a:cubicBezTo>
                  <a:cubicBezTo>
                    <a:pt x="77632" y="10174"/>
                    <a:pt x="77632" y="9793"/>
                    <a:pt x="77442" y="9507"/>
                  </a:cubicBezTo>
                  <a:lnTo>
                    <a:pt x="76680" y="9507"/>
                  </a:lnTo>
                  <a:cubicBezTo>
                    <a:pt x="75708" y="9221"/>
                    <a:pt x="74661" y="9602"/>
                    <a:pt x="74108" y="10460"/>
                  </a:cubicBezTo>
                  <a:cubicBezTo>
                    <a:pt x="73851" y="11193"/>
                    <a:pt x="73689" y="11964"/>
                    <a:pt x="73632" y="12746"/>
                  </a:cubicBezTo>
                  <a:cubicBezTo>
                    <a:pt x="73375" y="13012"/>
                    <a:pt x="72955" y="13012"/>
                    <a:pt x="72689" y="12755"/>
                  </a:cubicBezTo>
                  <a:cubicBezTo>
                    <a:pt x="72689" y="12755"/>
                    <a:pt x="72679" y="12746"/>
                    <a:pt x="72679" y="12746"/>
                  </a:cubicBezTo>
                  <a:cubicBezTo>
                    <a:pt x="72108" y="11507"/>
                    <a:pt x="73251" y="10555"/>
                    <a:pt x="72679" y="9317"/>
                  </a:cubicBezTo>
                  <a:cubicBezTo>
                    <a:pt x="72298" y="8450"/>
                    <a:pt x="71670" y="7716"/>
                    <a:pt x="70870" y="7221"/>
                  </a:cubicBezTo>
                  <a:cubicBezTo>
                    <a:pt x="70298" y="6745"/>
                    <a:pt x="69250" y="6269"/>
                    <a:pt x="68869" y="6650"/>
                  </a:cubicBezTo>
                  <a:cubicBezTo>
                    <a:pt x="68488" y="7030"/>
                    <a:pt x="68869" y="6650"/>
                    <a:pt x="68869" y="7221"/>
                  </a:cubicBezTo>
                  <a:cubicBezTo>
                    <a:pt x="68869" y="7793"/>
                    <a:pt x="69822" y="9031"/>
                    <a:pt x="70203" y="9983"/>
                  </a:cubicBezTo>
                  <a:cubicBezTo>
                    <a:pt x="70774" y="10707"/>
                    <a:pt x="70774" y="11736"/>
                    <a:pt x="70203" y="12460"/>
                  </a:cubicBezTo>
                  <a:cubicBezTo>
                    <a:pt x="69593" y="12488"/>
                    <a:pt x="69041" y="12088"/>
                    <a:pt x="68869" y="11507"/>
                  </a:cubicBezTo>
                  <a:cubicBezTo>
                    <a:pt x="68869" y="11507"/>
                    <a:pt x="68869" y="10650"/>
                    <a:pt x="68869" y="10269"/>
                  </a:cubicBezTo>
                  <a:lnTo>
                    <a:pt x="68869" y="10269"/>
                  </a:lnTo>
                  <a:cubicBezTo>
                    <a:pt x="68622" y="9926"/>
                    <a:pt x="68146" y="9850"/>
                    <a:pt x="67803" y="10098"/>
                  </a:cubicBezTo>
                  <a:cubicBezTo>
                    <a:pt x="67736" y="10145"/>
                    <a:pt x="67679" y="10202"/>
                    <a:pt x="67631" y="10269"/>
                  </a:cubicBezTo>
                  <a:cubicBezTo>
                    <a:pt x="67631" y="10269"/>
                    <a:pt x="67631" y="11126"/>
                    <a:pt x="66583" y="11031"/>
                  </a:cubicBezTo>
                  <a:cubicBezTo>
                    <a:pt x="65536" y="10936"/>
                    <a:pt x="66583" y="9031"/>
                    <a:pt x="66583" y="8078"/>
                  </a:cubicBezTo>
                  <a:cubicBezTo>
                    <a:pt x="66536" y="6249"/>
                    <a:pt x="65526" y="4583"/>
                    <a:pt x="63916" y="3697"/>
                  </a:cubicBezTo>
                  <a:lnTo>
                    <a:pt x="63059" y="3221"/>
                  </a:lnTo>
                  <a:cubicBezTo>
                    <a:pt x="62449" y="2944"/>
                    <a:pt x="61735" y="3202"/>
                    <a:pt x="61440" y="3792"/>
                  </a:cubicBezTo>
                  <a:cubicBezTo>
                    <a:pt x="61259" y="4287"/>
                    <a:pt x="61259" y="4821"/>
                    <a:pt x="61440" y="5316"/>
                  </a:cubicBezTo>
                  <a:cubicBezTo>
                    <a:pt x="61583" y="6011"/>
                    <a:pt x="61583" y="6716"/>
                    <a:pt x="61440" y="7412"/>
                  </a:cubicBezTo>
                  <a:cubicBezTo>
                    <a:pt x="61297" y="8240"/>
                    <a:pt x="60516" y="8802"/>
                    <a:pt x="59678" y="8659"/>
                  </a:cubicBezTo>
                  <a:cubicBezTo>
                    <a:pt x="59668" y="8659"/>
                    <a:pt x="59649" y="8650"/>
                    <a:pt x="59630" y="8650"/>
                  </a:cubicBezTo>
                  <a:cubicBezTo>
                    <a:pt x="58801" y="8469"/>
                    <a:pt x="58144" y="7850"/>
                    <a:pt x="57916" y="7030"/>
                  </a:cubicBezTo>
                  <a:cubicBezTo>
                    <a:pt x="58011" y="6402"/>
                    <a:pt x="58011" y="5754"/>
                    <a:pt x="57916" y="5126"/>
                  </a:cubicBezTo>
                  <a:cubicBezTo>
                    <a:pt x="57916" y="4459"/>
                    <a:pt x="56201" y="3792"/>
                    <a:pt x="55534" y="4173"/>
                  </a:cubicBezTo>
                  <a:cubicBezTo>
                    <a:pt x="54868" y="4554"/>
                    <a:pt x="55534" y="4173"/>
                    <a:pt x="55534" y="4840"/>
                  </a:cubicBezTo>
                  <a:cubicBezTo>
                    <a:pt x="55658" y="5402"/>
                    <a:pt x="55849" y="5945"/>
                    <a:pt x="56106" y="6459"/>
                  </a:cubicBezTo>
                  <a:cubicBezTo>
                    <a:pt x="56106" y="7030"/>
                    <a:pt x="56106" y="7602"/>
                    <a:pt x="56106" y="7888"/>
                  </a:cubicBezTo>
                  <a:cubicBezTo>
                    <a:pt x="55572" y="8174"/>
                    <a:pt x="54925" y="8174"/>
                    <a:pt x="54391" y="7888"/>
                  </a:cubicBezTo>
                  <a:cubicBezTo>
                    <a:pt x="53953" y="7593"/>
                    <a:pt x="53696" y="7088"/>
                    <a:pt x="53725" y="6554"/>
                  </a:cubicBezTo>
                  <a:lnTo>
                    <a:pt x="53725" y="3221"/>
                  </a:lnTo>
                  <a:cubicBezTo>
                    <a:pt x="53810" y="2687"/>
                    <a:pt x="53810" y="2135"/>
                    <a:pt x="53725" y="1601"/>
                  </a:cubicBezTo>
                  <a:cubicBezTo>
                    <a:pt x="53458" y="963"/>
                    <a:pt x="52991" y="430"/>
                    <a:pt x="52391" y="77"/>
                  </a:cubicBezTo>
                  <a:cubicBezTo>
                    <a:pt x="51972" y="-218"/>
                    <a:pt x="51477" y="-389"/>
                    <a:pt x="50962" y="-399"/>
                  </a:cubicBezTo>
                  <a:cubicBezTo>
                    <a:pt x="50486" y="-399"/>
                    <a:pt x="50010" y="-399"/>
                    <a:pt x="49915" y="77"/>
                  </a:cubicBezTo>
                  <a:cubicBezTo>
                    <a:pt x="49838" y="363"/>
                    <a:pt x="49838" y="649"/>
                    <a:pt x="49915" y="935"/>
                  </a:cubicBezTo>
                  <a:cubicBezTo>
                    <a:pt x="50429" y="1687"/>
                    <a:pt x="50667" y="2601"/>
                    <a:pt x="50581" y="3506"/>
                  </a:cubicBezTo>
                  <a:cubicBezTo>
                    <a:pt x="50581" y="3878"/>
                    <a:pt x="50286" y="4173"/>
                    <a:pt x="49924" y="4183"/>
                  </a:cubicBezTo>
                  <a:cubicBezTo>
                    <a:pt x="49886" y="4183"/>
                    <a:pt x="49857" y="4173"/>
                    <a:pt x="49819" y="4173"/>
                  </a:cubicBezTo>
                  <a:cubicBezTo>
                    <a:pt x="49543" y="4278"/>
                    <a:pt x="49238" y="4278"/>
                    <a:pt x="48962" y="4173"/>
                  </a:cubicBezTo>
                  <a:cubicBezTo>
                    <a:pt x="48495" y="3802"/>
                    <a:pt x="48219" y="3249"/>
                    <a:pt x="48200" y="2649"/>
                  </a:cubicBezTo>
                  <a:cubicBezTo>
                    <a:pt x="48191" y="2078"/>
                    <a:pt x="48019" y="1516"/>
                    <a:pt x="47724" y="1030"/>
                  </a:cubicBezTo>
                  <a:cubicBezTo>
                    <a:pt x="47257" y="401"/>
                    <a:pt x="46505" y="49"/>
                    <a:pt x="45724" y="77"/>
                  </a:cubicBezTo>
                  <a:cubicBezTo>
                    <a:pt x="45152" y="77"/>
                    <a:pt x="44866" y="554"/>
                    <a:pt x="44962" y="1030"/>
                  </a:cubicBezTo>
                  <a:cubicBezTo>
                    <a:pt x="45047" y="1487"/>
                    <a:pt x="45247" y="1906"/>
                    <a:pt x="45533" y="2268"/>
                  </a:cubicBezTo>
                  <a:cubicBezTo>
                    <a:pt x="46324" y="3430"/>
                    <a:pt x="46809" y="4773"/>
                    <a:pt x="46962" y="6173"/>
                  </a:cubicBezTo>
                  <a:cubicBezTo>
                    <a:pt x="46962" y="6650"/>
                    <a:pt x="46962" y="7126"/>
                    <a:pt x="46200" y="7126"/>
                  </a:cubicBezTo>
                  <a:cubicBezTo>
                    <a:pt x="45781" y="7097"/>
                    <a:pt x="45400" y="6888"/>
                    <a:pt x="45152" y="6554"/>
                  </a:cubicBezTo>
                  <a:cubicBezTo>
                    <a:pt x="45066" y="6278"/>
                    <a:pt x="45066" y="5973"/>
                    <a:pt x="45152" y="5697"/>
                  </a:cubicBezTo>
                  <a:cubicBezTo>
                    <a:pt x="45152" y="5697"/>
                    <a:pt x="45152" y="4840"/>
                    <a:pt x="45152" y="4363"/>
                  </a:cubicBezTo>
                  <a:cubicBezTo>
                    <a:pt x="44962" y="3716"/>
                    <a:pt x="44562" y="3144"/>
                    <a:pt x="44009" y="2744"/>
                  </a:cubicBezTo>
                  <a:cubicBezTo>
                    <a:pt x="43342" y="2268"/>
                    <a:pt x="42199" y="2078"/>
                    <a:pt x="41818" y="2744"/>
                  </a:cubicBezTo>
                  <a:cubicBezTo>
                    <a:pt x="41437" y="3411"/>
                    <a:pt x="41818" y="3697"/>
                    <a:pt x="41818" y="4173"/>
                  </a:cubicBezTo>
                  <a:cubicBezTo>
                    <a:pt x="41904" y="4583"/>
                    <a:pt x="41904" y="5002"/>
                    <a:pt x="41818" y="5411"/>
                  </a:cubicBezTo>
                  <a:lnTo>
                    <a:pt x="41818" y="5983"/>
                  </a:lnTo>
                  <a:lnTo>
                    <a:pt x="41818" y="5983"/>
                  </a:lnTo>
                  <a:cubicBezTo>
                    <a:pt x="40932" y="6021"/>
                    <a:pt x="40085" y="5631"/>
                    <a:pt x="39532" y="4935"/>
                  </a:cubicBezTo>
                  <a:cubicBezTo>
                    <a:pt x="39246" y="4363"/>
                    <a:pt x="39246" y="3697"/>
                    <a:pt x="39532" y="3125"/>
                  </a:cubicBezTo>
                  <a:cubicBezTo>
                    <a:pt x="39761" y="2582"/>
                    <a:pt x="39761" y="1963"/>
                    <a:pt x="39532" y="1411"/>
                  </a:cubicBezTo>
                  <a:cubicBezTo>
                    <a:pt x="39571" y="1258"/>
                    <a:pt x="39571" y="1087"/>
                    <a:pt x="39532" y="935"/>
                  </a:cubicBezTo>
                  <a:cubicBezTo>
                    <a:pt x="39075" y="754"/>
                    <a:pt x="38561" y="754"/>
                    <a:pt x="38103" y="935"/>
                  </a:cubicBezTo>
                  <a:lnTo>
                    <a:pt x="37151" y="935"/>
                  </a:lnTo>
                  <a:cubicBezTo>
                    <a:pt x="36294" y="935"/>
                    <a:pt x="36294" y="2078"/>
                    <a:pt x="36579" y="2839"/>
                  </a:cubicBezTo>
                  <a:cubicBezTo>
                    <a:pt x="37065" y="3564"/>
                    <a:pt x="37484" y="4325"/>
                    <a:pt x="37818" y="5126"/>
                  </a:cubicBezTo>
                  <a:cubicBezTo>
                    <a:pt x="37818" y="5602"/>
                    <a:pt x="37818" y="6078"/>
                    <a:pt x="37246" y="6173"/>
                  </a:cubicBezTo>
                  <a:cubicBezTo>
                    <a:pt x="36646" y="6221"/>
                    <a:pt x="36056" y="6011"/>
                    <a:pt x="35627" y="5602"/>
                  </a:cubicBezTo>
                  <a:cubicBezTo>
                    <a:pt x="35313" y="5268"/>
                    <a:pt x="35141" y="4821"/>
                    <a:pt x="35151" y="4363"/>
                  </a:cubicBezTo>
                  <a:cubicBezTo>
                    <a:pt x="35189" y="4107"/>
                    <a:pt x="35189" y="3849"/>
                    <a:pt x="35151" y="3602"/>
                  </a:cubicBezTo>
                  <a:cubicBezTo>
                    <a:pt x="34960" y="3259"/>
                    <a:pt x="34655" y="2992"/>
                    <a:pt x="34294" y="2839"/>
                  </a:cubicBezTo>
                  <a:cubicBezTo>
                    <a:pt x="33684" y="2582"/>
                    <a:pt x="32970" y="2773"/>
                    <a:pt x="32579" y="3316"/>
                  </a:cubicBezTo>
                  <a:cubicBezTo>
                    <a:pt x="32484" y="3821"/>
                    <a:pt x="32484" y="4335"/>
                    <a:pt x="32579" y="4840"/>
                  </a:cubicBezTo>
                  <a:cubicBezTo>
                    <a:pt x="32246" y="4992"/>
                    <a:pt x="31865" y="4992"/>
                    <a:pt x="31531" y="4840"/>
                  </a:cubicBezTo>
                  <a:cubicBezTo>
                    <a:pt x="31084" y="4764"/>
                    <a:pt x="30674" y="4525"/>
                    <a:pt x="30388" y="4173"/>
                  </a:cubicBezTo>
                  <a:cubicBezTo>
                    <a:pt x="30293" y="3925"/>
                    <a:pt x="30293" y="3659"/>
                    <a:pt x="30388" y="3411"/>
                  </a:cubicBezTo>
                  <a:cubicBezTo>
                    <a:pt x="30331" y="2716"/>
                    <a:pt x="30141" y="2030"/>
                    <a:pt x="29817" y="1411"/>
                  </a:cubicBezTo>
                  <a:cubicBezTo>
                    <a:pt x="29283" y="649"/>
                    <a:pt x="28512" y="77"/>
                    <a:pt x="27626" y="-208"/>
                  </a:cubicBezTo>
                  <a:cubicBezTo>
                    <a:pt x="27054" y="-208"/>
                    <a:pt x="26388" y="-208"/>
                    <a:pt x="26102" y="-208"/>
                  </a:cubicBezTo>
                  <a:cubicBezTo>
                    <a:pt x="26045" y="725"/>
                    <a:pt x="26350" y="1649"/>
                    <a:pt x="26959" y="2363"/>
                  </a:cubicBezTo>
                  <a:cubicBezTo>
                    <a:pt x="26959" y="2839"/>
                    <a:pt x="27626" y="3316"/>
                    <a:pt x="27531" y="3697"/>
                  </a:cubicBezTo>
                  <a:cubicBezTo>
                    <a:pt x="27436" y="4078"/>
                    <a:pt x="27531" y="4173"/>
                    <a:pt x="26959" y="4268"/>
                  </a:cubicBezTo>
                  <a:cubicBezTo>
                    <a:pt x="26616" y="4354"/>
                    <a:pt x="26255" y="4354"/>
                    <a:pt x="25912" y="4268"/>
                  </a:cubicBezTo>
                  <a:cubicBezTo>
                    <a:pt x="25664" y="3963"/>
                    <a:pt x="25330" y="3735"/>
                    <a:pt x="24959" y="3602"/>
                  </a:cubicBezTo>
                  <a:cubicBezTo>
                    <a:pt x="24597" y="3440"/>
                    <a:pt x="24178" y="3440"/>
                    <a:pt x="23816" y="3602"/>
                  </a:cubicBezTo>
                  <a:cubicBezTo>
                    <a:pt x="23816" y="3602"/>
                    <a:pt x="23816" y="4078"/>
                    <a:pt x="23245" y="4268"/>
                  </a:cubicBezTo>
                  <a:lnTo>
                    <a:pt x="23245" y="4745"/>
                  </a:lnTo>
                  <a:cubicBezTo>
                    <a:pt x="22806" y="5002"/>
                    <a:pt x="22254" y="5002"/>
                    <a:pt x="21816" y="4745"/>
                  </a:cubicBezTo>
                  <a:cubicBezTo>
                    <a:pt x="21816" y="4745"/>
                    <a:pt x="21054" y="4745"/>
                    <a:pt x="21054" y="3983"/>
                  </a:cubicBezTo>
                  <a:cubicBezTo>
                    <a:pt x="20921" y="3744"/>
                    <a:pt x="20921" y="3459"/>
                    <a:pt x="21054" y="3221"/>
                  </a:cubicBezTo>
                  <a:lnTo>
                    <a:pt x="21720" y="2554"/>
                  </a:lnTo>
                  <a:lnTo>
                    <a:pt x="21720" y="2554"/>
                  </a:lnTo>
                  <a:cubicBezTo>
                    <a:pt x="21720" y="2554"/>
                    <a:pt x="21720" y="1887"/>
                    <a:pt x="21720" y="1792"/>
                  </a:cubicBezTo>
                  <a:lnTo>
                    <a:pt x="21720" y="1792"/>
                  </a:lnTo>
                  <a:cubicBezTo>
                    <a:pt x="21130" y="3268"/>
                    <a:pt x="20187" y="4583"/>
                    <a:pt x="18958" y="5602"/>
                  </a:cubicBezTo>
                  <a:cubicBezTo>
                    <a:pt x="17758" y="6792"/>
                    <a:pt x="16672" y="8107"/>
                    <a:pt x="15720" y="950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1" name="Freeform: Shape 190">
              <a:extLst>
                <a:ext uri="{FF2B5EF4-FFF2-40B4-BE49-F238E27FC236}">
                  <a16:creationId xmlns:a16="http://schemas.microsoft.com/office/drawing/2014/main" xmlns="" id="{A5EDAFBC-B758-7B7F-B976-1C9C52CB688C}"/>
                </a:ext>
              </a:extLst>
            </p:cNvPr>
            <p:cNvSpPr/>
            <p:nvPr/>
          </p:nvSpPr>
          <p:spPr>
            <a:xfrm>
              <a:off x="5775779" y="2855785"/>
              <a:ext cx="1227" cy="2285"/>
            </a:xfrm>
            <a:custGeom>
              <a:avLst/>
              <a:gdLst>
                <a:gd name="connsiteX0" fmla="*/ 1195 w 1227"/>
                <a:gd name="connsiteY0" fmla="*/ -399 h 2285"/>
                <a:gd name="connsiteX1" fmla="*/ 338 w 1227"/>
                <a:gd name="connsiteY1" fmla="*/ 458 h 2285"/>
                <a:gd name="connsiteX2" fmla="*/ 338 w 1227"/>
                <a:gd name="connsiteY2" fmla="*/ 1887 h 2285"/>
                <a:gd name="connsiteX3" fmla="*/ 338 w 1227"/>
                <a:gd name="connsiteY3" fmla="*/ 1887 h 2285"/>
                <a:gd name="connsiteX4" fmla="*/ 338 w 1227"/>
                <a:gd name="connsiteY4" fmla="*/ 363 h 2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 h="2285">
                  <a:moveTo>
                    <a:pt x="1195" y="-399"/>
                  </a:moveTo>
                  <a:cubicBezTo>
                    <a:pt x="1195" y="-399"/>
                    <a:pt x="624" y="172"/>
                    <a:pt x="338" y="458"/>
                  </a:cubicBezTo>
                  <a:cubicBezTo>
                    <a:pt x="53" y="744"/>
                    <a:pt x="-329" y="1506"/>
                    <a:pt x="338" y="1887"/>
                  </a:cubicBezTo>
                  <a:lnTo>
                    <a:pt x="338" y="1887"/>
                  </a:lnTo>
                  <a:cubicBezTo>
                    <a:pt x="291" y="1382"/>
                    <a:pt x="291" y="868"/>
                    <a:pt x="338" y="363"/>
                  </a:cubicBezTo>
                  <a:close/>
                </a:path>
              </a:pathLst>
            </a:custGeom>
            <a:solidFill>
              <a:srgbClr val="B4B4DA"/>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9E262FB7-2D3E-D75F-6547-7FC781E0D84C}"/>
                </a:ext>
              </a:extLst>
            </p:cNvPr>
            <p:cNvSpPr/>
            <p:nvPr/>
          </p:nvSpPr>
          <p:spPr>
            <a:xfrm>
              <a:off x="5518784" y="2714005"/>
              <a:ext cx="101822" cy="95814"/>
            </a:xfrm>
            <a:custGeom>
              <a:avLst/>
              <a:gdLst>
                <a:gd name="connsiteX0" fmla="*/ 98361 w 101822"/>
                <a:gd name="connsiteY0" fmla="*/ 23366 h 95814"/>
                <a:gd name="connsiteX1" fmla="*/ 97313 w 101822"/>
                <a:gd name="connsiteY1" fmla="*/ 22223 h 95814"/>
                <a:gd name="connsiteX2" fmla="*/ 98551 w 101822"/>
                <a:gd name="connsiteY2" fmla="*/ 21366 h 95814"/>
                <a:gd name="connsiteX3" fmla="*/ 100361 w 101822"/>
                <a:gd name="connsiteY3" fmla="*/ 20127 h 95814"/>
                <a:gd name="connsiteX4" fmla="*/ 98361 w 101822"/>
                <a:gd name="connsiteY4" fmla="*/ 18984 h 95814"/>
                <a:gd name="connsiteX5" fmla="*/ 96361 w 101822"/>
                <a:gd name="connsiteY5" fmla="*/ 19556 h 95814"/>
                <a:gd name="connsiteX6" fmla="*/ 94932 w 101822"/>
                <a:gd name="connsiteY6" fmla="*/ 20604 h 95814"/>
                <a:gd name="connsiteX7" fmla="*/ 93789 w 101822"/>
                <a:gd name="connsiteY7" fmla="*/ 20604 h 95814"/>
                <a:gd name="connsiteX8" fmla="*/ 95408 w 101822"/>
                <a:gd name="connsiteY8" fmla="*/ 18508 h 95814"/>
                <a:gd name="connsiteX9" fmla="*/ 96646 w 101822"/>
                <a:gd name="connsiteY9" fmla="*/ 18508 h 95814"/>
                <a:gd name="connsiteX10" fmla="*/ 96646 w 101822"/>
                <a:gd name="connsiteY10" fmla="*/ 17556 h 95814"/>
                <a:gd name="connsiteX11" fmla="*/ 96075 w 101822"/>
                <a:gd name="connsiteY11" fmla="*/ 17556 h 95814"/>
                <a:gd name="connsiteX12" fmla="*/ 93313 w 101822"/>
                <a:gd name="connsiteY12" fmla="*/ 18318 h 95814"/>
                <a:gd name="connsiteX13" fmla="*/ 91693 w 101822"/>
                <a:gd name="connsiteY13" fmla="*/ 19461 h 95814"/>
                <a:gd name="connsiteX14" fmla="*/ 94551 w 101822"/>
                <a:gd name="connsiteY14" fmla="*/ 16413 h 95814"/>
                <a:gd name="connsiteX15" fmla="*/ 96361 w 101822"/>
                <a:gd name="connsiteY15" fmla="*/ 16413 h 95814"/>
                <a:gd name="connsiteX16" fmla="*/ 96361 w 101822"/>
                <a:gd name="connsiteY16" fmla="*/ 15269 h 95814"/>
                <a:gd name="connsiteX17" fmla="*/ 94837 w 101822"/>
                <a:gd name="connsiteY17" fmla="*/ 14603 h 95814"/>
                <a:gd name="connsiteX18" fmla="*/ 90741 w 101822"/>
                <a:gd name="connsiteY18" fmla="*/ 14603 h 95814"/>
                <a:gd name="connsiteX19" fmla="*/ 89026 w 101822"/>
                <a:gd name="connsiteY19" fmla="*/ 16889 h 95814"/>
                <a:gd name="connsiteX20" fmla="*/ 87883 w 101822"/>
                <a:gd name="connsiteY20" fmla="*/ 16889 h 95814"/>
                <a:gd name="connsiteX21" fmla="*/ 86645 w 101822"/>
                <a:gd name="connsiteY21" fmla="*/ 15746 h 95814"/>
                <a:gd name="connsiteX22" fmla="*/ 87503 w 101822"/>
                <a:gd name="connsiteY22" fmla="*/ 14698 h 95814"/>
                <a:gd name="connsiteX23" fmla="*/ 87503 w 101822"/>
                <a:gd name="connsiteY23" fmla="*/ 13460 h 95814"/>
                <a:gd name="connsiteX24" fmla="*/ 85121 w 101822"/>
                <a:gd name="connsiteY24" fmla="*/ 12888 h 95814"/>
                <a:gd name="connsiteX25" fmla="*/ 83692 w 101822"/>
                <a:gd name="connsiteY25" fmla="*/ 14031 h 95814"/>
                <a:gd name="connsiteX26" fmla="*/ 83121 w 101822"/>
                <a:gd name="connsiteY26" fmla="*/ 14793 h 95814"/>
                <a:gd name="connsiteX27" fmla="*/ 83692 w 101822"/>
                <a:gd name="connsiteY27" fmla="*/ 11555 h 95814"/>
                <a:gd name="connsiteX28" fmla="*/ 84264 w 101822"/>
                <a:gd name="connsiteY28" fmla="*/ 10793 h 95814"/>
                <a:gd name="connsiteX29" fmla="*/ 84264 w 101822"/>
                <a:gd name="connsiteY29" fmla="*/ 9936 h 95814"/>
                <a:gd name="connsiteX30" fmla="*/ 83597 w 101822"/>
                <a:gd name="connsiteY30" fmla="*/ 9936 h 95814"/>
                <a:gd name="connsiteX31" fmla="*/ 81025 w 101822"/>
                <a:gd name="connsiteY31" fmla="*/ 10888 h 95814"/>
                <a:gd name="connsiteX32" fmla="*/ 81025 w 101822"/>
                <a:gd name="connsiteY32" fmla="*/ 13079 h 95814"/>
                <a:gd name="connsiteX33" fmla="*/ 80082 w 101822"/>
                <a:gd name="connsiteY33" fmla="*/ 13089 h 95814"/>
                <a:gd name="connsiteX34" fmla="*/ 80073 w 101822"/>
                <a:gd name="connsiteY34" fmla="*/ 13079 h 95814"/>
                <a:gd name="connsiteX35" fmla="*/ 80073 w 101822"/>
                <a:gd name="connsiteY35" fmla="*/ 13079 h 95814"/>
                <a:gd name="connsiteX36" fmla="*/ 80073 w 101822"/>
                <a:gd name="connsiteY36" fmla="*/ 9745 h 95814"/>
                <a:gd name="connsiteX37" fmla="*/ 78263 w 101822"/>
                <a:gd name="connsiteY37" fmla="*/ 7745 h 95814"/>
                <a:gd name="connsiteX38" fmla="*/ 76263 w 101822"/>
                <a:gd name="connsiteY38" fmla="*/ 7173 h 95814"/>
                <a:gd name="connsiteX39" fmla="*/ 76263 w 101822"/>
                <a:gd name="connsiteY39" fmla="*/ 7173 h 95814"/>
                <a:gd name="connsiteX40" fmla="*/ 77596 w 101822"/>
                <a:gd name="connsiteY40" fmla="*/ 9936 h 95814"/>
                <a:gd name="connsiteX41" fmla="*/ 77596 w 101822"/>
                <a:gd name="connsiteY41" fmla="*/ 12412 h 95814"/>
                <a:gd name="connsiteX42" fmla="*/ 76263 w 101822"/>
                <a:gd name="connsiteY42" fmla="*/ 11460 h 95814"/>
                <a:gd name="connsiteX43" fmla="*/ 76263 w 101822"/>
                <a:gd name="connsiteY43" fmla="*/ 10221 h 95814"/>
                <a:gd name="connsiteX44" fmla="*/ 76263 w 101822"/>
                <a:gd name="connsiteY44" fmla="*/ 10221 h 95814"/>
                <a:gd name="connsiteX45" fmla="*/ 74929 w 101822"/>
                <a:gd name="connsiteY45" fmla="*/ 10221 h 95814"/>
                <a:gd name="connsiteX46" fmla="*/ 74101 w 101822"/>
                <a:gd name="connsiteY46" fmla="*/ 10907 h 95814"/>
                <a:gd name="connsiteX47" fmla="*/ 73977 w 101822"/>
                <a:gd name="connsiteY47" fmla="*/ 10888 h 95814"/>
                <a:gd name="connsiteX48" fmla="*/ 73977 w 101822"/>
                <a:gd name="connsiteY48" fmla="*/ 8031 h 95814"/>
                <a:gd name="connsiteX49" fmla="*/ 71310 w 101822"/>
                <a:gd name="connsiteY49" fmla="*/ 3744 h 95814"/>
                <a:gd name="connsiteX50" fmla="*/ 70453 w 101822"/>
                <a:gd name="connsiteY50" fmla="*/ 3744 h 95814"/>
                <a:gd name="connsiteX51" fmla="*/ 68833 w 101822"/>
                <a:gd name="connsiteY51" fmla="*/ 4316 h 95814"/>
                <a:gd name="connsiteX52" fmla="*/ 68833 w 101822"/>
                <a:gd name="connsiteY52" fmla="*/ 5744 h 95814"/>
                <a:gd name="connsiteX53" fmla="*/ 68833 w 101822"/>
                <a:gd name="connsiteY53" fmla="*/ 7840 h 95814"/>
                <a:gd name="connsiteX54" fmla="*/ 67176 w 101822"/>
                <a:gd name="connsiteY54" fmla="*/ 8993 h 95814"/>
                <a:gd name="connsiteX55" fmla="*/ 67119 w 101822"/>
                <a:gd name="connsiteY55" fmla="*/ 8983 h 95814"/>
                <a:gd name="connsiteX56" fmla="*/ 65404 w 101822"/>
                <a:gd name="connsiteY56" fmla="*/ 7364 h 95814"/>
                <a:gd name="connsiteX57" fmla="*/ 65404 w 101822"/>
                <a:gd name="connsiteY57" fmla="*/ 5554 h 95814"/>
                <a:gd name="connsiteX58" fmla="*/ 63023 w 101822"/>
                <a:gd name="connsiteY58" fmla="*/ 4697 h 95814"/>
                <a:gd name="connsiteX59" fmla="*/ 63023 w 101822"/>
                <a:gd name="connsiteY59" fmla="*/ 5268 h 95814"/>
                <a:gd name="connsiteX60" fmla="*/ 63595 w 101822"/>
                <a:gd name="connsiteY60" fmla="*/ 6888 h 95814"/>
                <a:gd name="connsiteX61" fmla="*/ 63595 w 101822"/>
                <a:gd name="connsiteY61" fmla="*/ 8221 h 95814"/>
                <a:gd name="connsiteX62" fmla="*/ 61880 w 101822"/>
                <a:gd name="connsiteY62" fmla="*/ 8221 h 95814"/>
                <a:gd name="connsiteX63" fmla="*/ 61213 w 101822"/>
                <a:gd name="connsiteY63" fmla="*/ 6888 h 95814"/>
                <a:gd name="connsiteX64" fmla="*/ 61213 w 101822"/>
                <a:gd name="connsiteY64" fmla="*/ 3744 h 95814"/>
                <a:gd name="connsiteX65" fmla="*/ 61213 w 101822"/>
                <a:gd name="connsiteY65" fmla="*/ 2125 h 95814"/>
                <a:gd name="connsiteX66" fmla="*/ 59975 w 101822"/>
                <a:gd name="connsiteY66" fmla="*/ 696 h 95814"/>
                <a:gd name="connsiteX67" fmla="*/ 58451 w 101822"/>
                <a:gd name="connsiteY67" fmla="*/ 220 h 95814"/>
                <a:gd name="connsiteX68" fmla="*/ 57499 w 101822"/>
                <a:gd name="connsiteY68" fmla="*/ 220 h 95814"/>
                <a:gd name="connsiteX69" fmla="*/ 57499 w 101822"/>
                <a:gd name="connsiteY69" fmla="*/ 1077 h 95814"/>
                <a:gd name="connsiteX70" fmla="*/ 58261 w 101822"/>
                <a:gd name="connsiteY70" fmla="*/ 3554 h 95814"/>
                <a:gd name="connsiteX71" fmla="*/ 57499 w 101822"/>
                <a:gd name="connsiteY71" fmla="*/ 4221 h 95814"/>
                <a:gd name="connsiteX72" fmla="*/ 56546 w 101822"/>
                <a:gd name="connsiteY72" fmla="*/ 4221 h 95814"/>
                <a:gd name="connsiteX73" fmla="*/ 55784 w 101822"/>
                <a:gd name="connsiteY73" fmla="*/ 2697 h 95814"/>
                <a:gd name="connsiteX74" fmla="*/ 55784 w 101822"/>
                <a:gd name="connsiteY74" fmla="*/ 1173 h 95814"/>
                <a:gd name="connsiteX75" fmla="*/ 53784 w 101822"/>
                <a:gd name="connsiteY75" fmla="*/ 315 h 95814"/>
                <a:gd name="connsiteX76" fmla="*/ 53012 w 101822"/>
                <a:gd name="connsiteY76" fmla="*/ 1068 h 95814"/>
                <a:gd name="connsiteX77" fmla="*/ 53022 w 101822"/>
                <a:gd name="connsiteY77" fmla="*/ 1173 h 95814"/>
                <a:gd name="connsiteX78" fmla="*/ 53593 w 101822"/>
                <a:gd name="connsiteY78" fmla="*/ 2316 h 95814"/>
                <a:gd name="connsiteX79" fmla="*/ 55117 w 101822"/>
                <a:gd name="connsiteY79" fmla="*/ 6221 h 95814"/>
                <a:gd name="connsiteX80" fmla="*/ 54355 w 101822"/>
                <a:gd name="connsiteY80" fmla="*/ 7078 h 95814"/>
                <a:gd name="connsiteX81" fmla="*/ 53308 w 101822"/>
                <a:gd name="connsiteY81" fmla="*/ 6507 h 95814"/>
                <a:gd name="connsiteX82" fmla="*/ 53308 w 101822"/>
                <a:gd name="connsiteY82" fmla="*/ 5744 h 95814"/>
                <a:gd name="connsiteX83" fmla="*/ 53308 w 101822"/>
                <a:gd name="connsiteY83" fmla="*/ 4316 h 95814"/>
                <a:gd name="connsiteX84" fmla="*/ 52165 w 101822"/>
                <a:gd name="connsiteY84" fmla="*/ 2792 h 95814"/>
                <a:gd name="connsiteX85" fmla="*/ 49974 w 101822"/>
                <a:gd name="connsiteY85" fmla="*/ 2792 h 95814"/>
                <a:gd name="connsiteX86" fmla="*/ 49974 w 101822"/>
                <a:gd name="connsiteY86" fmla="*/ 4125 h 95814"/>
                <a:gd name="connsiteX87" fmla="*/ 49974 w 101822"/>
                <a:gd name="connsiteY87" fmla="*/ 5364 h 95814"/>
                <a:gd name="connsiteX88" fmla="*/ 49974 w 101822"/>
                <a:gd name="connsiteY88" fmla="*/ 5840 h 95814"/>
                <a:gd name="connsiteX89" fmla="*/ 49974 w 101822"/>
                <a:gd name="connsiteY89" fmla="*/ 5840 h 95814"/>
                <a:gd name="connsiteX90" fmla="*/ 47688 w 101822"/>
                <a:gd name="connsiteY90" fmla="*/ 4697 h 95814"/>
                <a:gd name="connsiteX91" fmla="*/ 47688 w 101822"/>
                <a:gd name="connsiteY91" fmla="*/ 2982 h 95814"/>
                <a:gd name="connsiteX92" fmla="*/ 47688 w 101822"/>
                <a:gd name="connsiteY92" fmla="*/ 1363 h 95814"/>
                <a:gd name="connsiteX93" fmla="*/ 47688 w 101822"/>
                <a:gd name="connsiteY93" fmla="*/ 887 h 95814"/>
                <a:gd name="connsiteX94" fmla="*/ 46259 w 101822"/>
                <a:gd name="connsiteY94" fmla="*/ 887 h 95814"/>
                <a:gd name="connsiteX95" fmla="*/ 45307 w 101822"/>
                <a:gd name="connsiteY95" fmla="*/ 887 h 95814"/>
                <a:gd name="connsiteX96" fmla="*/ 44535 w 101822"/>
                <a:gd name="connsiteY96" fmla="*/ 2306 h 95814"/>
                <a:gd name="connsiteX97" fmla="*/ 44735 w 101822"/>
                <a:gd name="connsiteY97" fmla="*/ 2697 h 95814"/>
                <a:gd name="connsiteX98" fmla="*/ 45974 w 101822"/>
                <a:gd name="connsiteY98" fmla="*/ 4983 h 95814"/>
                <a:gd name="connsiteX99" fmla="*/ 45659 w 101822"/>
                <a:gd name="connsiteY99" fmla="*/ 5868 h 95814"/>
                <a:gd name="connsiteX100" fmla="*/ 45402 w 101822"/>
                <a:gd name="connsiteY100" fmla="*/ 5935 h 95814"/>
                <a:gd name="connsiteX101" fmla="*/ 43783 w 101822"/>
                <a:gd name="connsiteY101" fmla="*/ 5364 h 95814"/>
                <a:gd name="connsiteX102" fmla="*/ 43783 w 101822"/>
                <a:gd name="connsiteY102" fmla="*/ 4221 h 95814"/>
                <a:gd name="connsiteX103" fmla="*/ 43783 w 101822"/>
                <a:gd name="connsiteY103" fmla="*/ 3459 h 95814"/>
                <a:gd name="connsiteX104" fmla="*/ 43021 w 101822"/>
                <a:gd name="connsiteY104" fmla="*/ 2697 h 95814"/>
                <a:gd name="connsiteX105" fmla="*/ 41306 w 101822"/>
                <a:gd name="connsiteY105" fmla="*/ 3173 h 95814"/>
                <a:gd name="connsiteX106" fmla="*/ 41306 w 101822"/>
                <a:gd name="connsiteY106" fmla="*/ 4602 h 95814"/>
                <a:gd name="connsiteX107" fmla="*/ 40258 w 101822"/>
                <a:gd name="connsiteY107" fmla="*/ 4602 h 95814"/>
                <a:gd name="connsiteX108" fmla="*/ 39115 w 101822"/>
                <a:gd name="connsiteY108" fmla="*/ 4030 h 95814"/>
                <a:gd name="connsiteX109" fmla="*/ 39115 w 101822"/>
                <a:gd name="connsiteY109" fmla="*/ 3268 h 95814"/>
                <a:gd name="connsiteX110" fmla="*/ 38544 w 101822"/>
                <a:gd name="connsiteY110" fmla="*/ 1363 h 95814"/>
                <a:gd name="connsiteX111" fmla="*/ 36353 w 101822"/>
                <a:gd name="connsiteY111" fmla="*/ -256 h 95814"/>
                <a:gd name="connsiteX112" fmla="*/ 34734 w 101822"/>
                <a:gd name="connsiteY112" fmla="*/ -256 h 95814"/>
                <a:gd name="connsiteX113" fmla="*/ 34734 w 101822"/>
                <a:gd name="connsiteY113" fmla="*/ 220 h 95814"/>
                <a:gd name="connsiteX114" fmla="*/ 35591 w 101822"/>
                <a:gd name="connsiteY114" fmla="*/ 2697 h 95814"/>
                <a:gd name="connsiteX115" fmla="*/ 36258 w 101822"/>
                <a:gd name="connsiteY115" fmla="*/ 3935 h 95814"/>
                <a:gd name="connsiteX116" fmla="*/ 35686 w 101822"/>
                <a:gd name="connsiteY116" fmla="*/ 4506 h 95814"/>
                <a:gd name="connsiteX117" fmla="*/ 34543 w 101822"/>
                <a:gd name="connsiteY117" fmla="*/ 4030 h 95814"/>
                <a:gd name="connsiteX118" fmla="*/ 33591 w 101822"/>
                <a:gd name="connsiteY118" fmla="*/ 3363 h 95814"/>
                <a:gd name="connsiteX119" fmla="*/ 32448 w 101822"/>
                <a:gd name="connsiteY119" fmla="*/ 3363 h 95814"/>
                <a:gd name="connsiteX120" fmla="*/ 31876 w 101822"/>
                <a:gd name="connsiteY120" fmla="*/ 4030 h 95814"/>
                <a:gd name="connsiteX121" fmla="*/ 31876 w 101822"/>
                <a:gd name="connsiteY121" fmla="*/ 4030 h 95814"/>
                <a:gd name="connsiteX122" fmla="*/ 30543 w 101822"/>
                <a:gd name="connsiteY122" fmla="*/ 4030 h 95814"/>
                <a:gd name="connsiteX123" fmla="*/ 29686 w 101822"/>
                <a:gd name="connsiteY123" fmla="*/ 3268 h 95814"/>
                <a:gd name="connsiteX124" fmla="*/ 29686 w 101822"/>
                <a:gd name="connsiteY124" fmla="*/ 2506 h 95814"/>
                <a:gd name="connsiteX125" fmla="*/ 30257 w 101822"/>
                <a:gd name="connsiteY125" fmla="*/ 1839 h 95814"/>
                <a:gd name="connsiteX126" fmla="*/ 30257 w 101822"/>
                <a:gd name="connsiteY126" fmla="*/ 1839 h 95814"/>
                <a:gd name="connsiteX127" fmla="*/ 30257 w 101822"/>
                <a:gd name="connsiteY127" fmla="*/ 1077 h 95814"/>
                <a:gd name="connsiteX128" fmla="*/ 27971 w 101822"/>
                <a:gd name="connsiteY128" fmla="*/ 1077 h 95814"/>
                <a:gd name="connsiteX129" fmla="*/ 27019 w 101822"/>
                <a:gd name="connsiteY129" fmla="*/ 2697 h 95814"/>
                <a:gd name="connsiteX130" fmla="*/ 27019 w 101822"/>
                <a:gd name="connsiteY130" fmla="*/ 3649 h 95814"/>
                <a:gd name="connsiteX131" fmla="*/ 25685 w 101822"/>
                <a:gd name="connsiteY131" fmla="*/ 4316 h 95814"/>
                <a:gd name="connsiteX132" fmla="*/ 25685 w 101822"/>
                <a:gd name="connsiteY132" fmla="*/ 4316 h 95814"/>
                <a:gd name="connsiteX133" fmla="*/ 24828 w 101822"/>
                <a:gd name="connsiteY133" fmla="*/ 2792 h 95814"/>
                <a:gd name="connsiteX134" fmla="*/ 25780 w 101822"/>
                <a:gd name="connsiteY134" fmla="*/ 1554 h 95814"/>
                <a:gd name="connsiteX135" fmla="*/ 26228 w 101822"/>
                <a:gd name="connsiteY135" fmla="*/ 572 h 95814"/>
                <a:gd name="connsiteX136" fmla="*/ 25780 w 101822"/>
                <a:gd name="connsiteY136" fmla="*/ 125 h 95814"/>
                <a:gd name="connsiteX137" fmla="*/ 24066 w 101822"/>
                <a:gd name="connsiteY137" fmla="*/ 125 h 95814"/>
                <a:gd name="connsiteX138" fmla="*/ 23304 w 101822"/>
                <a:gd name="connsiteY138" fmla="*/ 1173 h 95814"/>
                <a:gd name="connsiteX139" fmla="*/ 22447 w 101822"/>
                <a:gd name="connsiteY139" fmla="*/ 1173 h 95814"/>
                <a:gd name="connsiteX140" fmla="*/ 24828 w 101822"/>
                <a:gd name="connsiteY140" fmla="*/ 6507 h 95814"/>
                <a:gd name="connsiteX141" fmla="*/ 23971 w 101822"/>
                <a:gd name="connsiteY141" fmla="*/ 15079 h 95814"/>
                <a:gd name="connsiteX142" fmla="*/ 14446 w 101822"/>
                <a:gd name="connsiteY142" fmla="*/ 39844 h 95814"/>
                <a:gd name="connsiteX143" fmla="*/ 10826 w 101822"/>
                <a:gd name="connsiteY143" fmla="*/ 48321 h 95814"/>
                <a:gd name="connsiteX144" fmla="*/ 7016 w 101822"/>
                <a:gd name="connsiteY144" fmla="*/ 56608 h 95814"/>
                <a:gd name="connsiteX145" fmla="*/ -32 w 101822"/>
                <a:gd name="connsiteY145" fmla="*/ 67467 h 95814"/>
                <a:gd name="connsiteX146" fmla="*/ 1015 w 101822"/>
                <a:gd name="connsiteY146" fmla="*/ 67467 h 95814"/>
                <a:gd name="connsiteX147" fmla="*/ 1587 w 101822"/>
                <a:gd name="connsiteY147" fmla="*/ 66705 h 95814"/>
                <a:gd name="connsiteX148" fmla="*/ 1587 w 101822"/>
                <a:gd name="connsiteY148" fmla="*/ 66705 h 95814"/>
                <a:gd name="connsiteX149" fmla="*/ 2920 w 101822"/>
                <a:gd name="connsiteY149" fmla="*/ 66705 h 95814"/>
                <a:gd name="connsiteX150" fmla="*/ 3778 w 101822"/>
                <a:gd name="connsiteY150" fmla="*/ 67467 h 95814"/>
                <a:gd name="connsiteX151" fmla="*/ 3778 w 101822"/>
                <a:gd name="connsiteY151" fmla="*/ 68229 h 95814"/>
                <a:gd name="connsiteX152" fmla="*/ 3206 w 101822"/>
                <a:gd name="connsiteY152" fmla="*/ 68895 h 95814"/>
                <a:gd name="connsiteX153" fmla="*/ 3206 w 101822"/>
                <a:gd name="connsiteY153" fmla="*/ 68895 h 95814"/>
                <a:gd name="connsiteX154" fmla="*/ 3206 w 101822"/>
                <a:gd name="connsiteY154" fmla="*/ 69657 h 95814"/>
                <a:gd name="connsiteX155" fmla="*/ 5587 w 101822"/>
                <a:gd name="connsiteY155" fmla="*/ 69657 h 95814"/>
                <a:gd name="connsiteX156" fmla="*/ 6540 w 101822"/>
                <a:gd name="connsiteY156" fmla="*/ 68038 h 95814"/>
                <a:gd name="connsiteX157" fmla="*/ 6540 w 101822"/>
                <a:gd name="connsiteY157" fmla="*/ 67181 h 95814"/>
                <a:gd name="connsiteX158" fmla="*/ 7874 w 101822"/>
                <a:gd name="connsiteY158" fmla="*/ 66419 h 95814"/>
                <a:gd name="connsiteX159" fmla="*/ 7874 w 101822"/>
                <a:gd name="connsiteY159" fmla="*/ 66419 h 95814"/>
                <a:gd name="connsiteX160" fmla="*/ 8636 w 101822"/>
                <a:gd name="connsiteY160" fmla="*/ 67943 h 95814"/>
                <a:gd name="connsiteX161" fmla="*/ 7778 w 101822"/>
                <a:gd name="connsiteY161" fmla="*/ 69276 h 95814"/>
                <a:gd name="connsiteX162" fmla="*/ 7778 w 101822"/>
                <a:gd name="connsiteY162" fmla="*/ 70610 h 95814"/>
                <a:gd name="connsiteX163" fmla="*/ 9397 w 101822"/>
                <a:gd name="connsiteY163" fmla="*/ 70610 h 95814"/>
                <a:gd name="connsiteX164" fmla="*/ 10159 w 101822"/>
                <a:gd name="connsiteY164" fmla="*/ 69657 h 95814"/>
                <a:gd name="connsiteX165" fmla="*/ 11969 w 101822"/>
                <a:gd name="connsiteY165" fmla="*/ 69657 h 95814"/>
                <a:gd name="connsiteX166" fmla="*/ 11969 w 101822"/>
                <a:gd name="connsiteY166" fmla="*/ 71086 h 95814"/>
                <a:gd name="connsiteX167" fmla="*/ 10159 w 101822"/>
                <a:gd name="connsiteY167" fmla="*/ 72229 h 95814"/>
                <a:gd name="connsiteX168" fmla="*/ 9397 w 101822"/>
                <a:gd name="connsiteY168" fmla="*/ 72991 h 95814"/>
                <a:gd name="connsiteX169" fmla="*/ 10064 w 101822"/>
                <a:gd name="connsiteY169" fmla="*/ 73944 h 95814"/>
                <a:gd name="connsiteX170" fmla="*/ 11779 w 101822"/>
                <a:gd name="connsiteY170" fmla="*/ 73944 h 95814"/>
                <a:gd name="connsiteX171" fmla="*/ 13207 w 101822"/>
                <a:gd name="connsiteY171" fmla="*/ 72801 h 95814"/>
                <a:gd name="connsiteX172" fmla="*/ 15303 w 101822"/>
                <a:gd name="connsiteY172" fmla="*/ 71943 h 95814"/>
                <a:gd name="connsiteX173" fmla="*/ 16255 w 101822"/>
                <a:gd name="connsiteY173" fmla="*/ 73086 h 95814"/>
                <a:gd name="connsiteX174" fmla="*/ 15017 w 101822"/>
                <a:gd name="connsiteY174" fmla="*/ 73944 h 95814"/>
                <a:gd name="connsiteX175" fmla="*/ 13303 w 101822"/>
                <a:gd name="connsiteY175" fmla="*/ 75182 h 95814"/>
                <a:gd name="connsiteX176" fmla="*/ 15208 w 101822"/>
                <a:gd name="connsiteY176" fmla="*/ 76230 h 95814"/>
                <a:gd name="connsiteX177" fmla="*/ 17208 w 101822"/>
                <a:gd name="connsiteY177" fmla="*/ 75753 h 95814"/>
                <a:gd name="connsiteX178" fmla="*/ 18637 w 101822"/>
                <a:gd name="connsiteY178" fmla="*/ 74706 h 95814"/>
                <a:gd name="connsiteX179" fmla="*/ 19780 w 101822"/>
                <a:gd name="connsiteY179" fmla="*/ 74706 h 95814"/>
                <a:gd name="connsiteX180" fmla="*/ 18161 w 101822"/>
                <a:gd name="connsiteY180" fmla="*/ 76801 h 95814"/>
                <a:gd name="connsiteX181" fmla="*/ 17017 w 101822"/>
                <a:gd name="connsiteY181" fmla="*/ 77277 h 95814"/>
                <a:gd name="connsiteX182" fmla="*/ 16856 w 101822"/>
                <a:gd name="connsiteY182" fmla="*/ 78068 h 95814"/>
                <a:gd name="connsiteX183" fmla="*/ 17017 w 101822"/>
                <a:gd name="connsiteY183" fmla="*/ 78230 h 95814"/>
                <a:gd name="connsiteX184" fmla="*/ 17589 w 101822"/>
                <a:gd name="connsiteY184" fmla="*/ 78230 h 95814"/>
                <a:gd name="connsiteX185" fmla="*/ 20351 w 101822"/>
                <a:gd name="connsiteY185" fmla="*/ 77563 h 95814"/>
                <a:gd name="connsiteX186" fmla="*/ 21970 w 101822"/>
                <a:gd name="connsiteY186" fmla="*/ 76420 h 95814"/>
                <a:gd name="connsiteX187" fmla="*/ 19113 w 101822"/>
                <a:gd name="connsiteY187" fmla="*/ 79373 h 95814"/>
                <a:gd name="connsiteX188" fmla="*/ 17399 w 101822"/>
                <a:gd name="connsiteY188" fmla="*/ 79373 h 95814"/>
                <a:gd name="connsiteX189" fmla="*/ 17399 w 101822"/>
                <a:gd name="connsiteY189" fmla="*/ 80421 h 95814"/>
                <a:gd name="connsiteX190" fmla="*/ 18827 w 101822"/>
                <a:gd name="connsiteY190" fmla="*/ 81183 h 95814"/>
                <a:gd name="connsiteX191" fmla="*/ 22923 w 101822"/>
                <a:gd name="connsiteY191" fmla="*/ 81183 h 95814"/>
                <a:gd name="connsiteX192" fmla="*/ 24733 w 101822"/>
                <a:gd name="connsiteY192" fmla="*/ 78897 h 95814"/>
                <a:gd name="connsiteX193" fmla="*/ 25876 w 101822"/>
                <a:gd name="connsiteY193" fmla="*/ 78897 h 95814"/>
                <a:gd name="connsiteX194" fmla="*/ 27019 w 101822"/>
                <a:gd name="connsiteY194" fmla="*/ 80040 h 95814"/>
                <a:gd name="connsiteX195" fmla="*/ 26161 w 101822"/>
                <a:gd name="connsiteY195" fmla="*/ 81183 h 95814"/>
                <a:gd name="connsiteX196" fmla="*/ 26133 w 101822"/>
                <a:gd name="connsiteY196" fmla="*/ 82392 h 95814"/>
                <a:gd name="connsiteX197" fmla="*/ 26161 w 101822"/>
                <a:gd name="connsiteY197" fmla="*/ 82421 h 95814"/>
                <a:gd name="connsiteX198" fmla="*/ 28543 w 101822"/>
                <a:gd name="connsiteY198" fmla="*/ 82992 h 95814"/>
                <a:gd name="connsiteX199" fmla="*/ 29971 w 101822"/>
                <a:gd name="connsiteY199" fmla="*/ 81849 h 95814"/>
                <a:gd name="connsiteX200" fmla="*/ 30543 w 101822"/>
                <a:gd name="connsiteY200" fmla="*/ 81183 h 95814"/>
                <a:gd name="connsiteX201" fmla="*/ 29971 w 101822"/>
                <a:gd name="connsiteY201" fmla="*/ 84326 h 95814"/>
                <a:gd name="connsiteX202" fmla="*/ 29400 w 101822"/>
                <a:gd name="connsiteY202" fmla="*/ 85088 h 95814"/>
                <a:gd name="connsiteX203" fmla="*/ 29400 w 101822"/>
                <a:gd name="connsiteY203" fmla="*/ 85945 h 95814"/>
                <a:gd name="connsiteX204" fmla="*/ 30067 w 101822"/>
                <a:gd name="connsiteY204" fmla="*/ 85945 h 95814"/>
                <a:gd name="connsiteX205" fmla="*/ 32638 w 101822"/>
                <a:gd name="connsiteY205" fmla="*/ 84993 h 95814"/>
                <a:gd name="connsiteX206" fmla="*/ 32638 w 101822"/>
                <a:gd name="connsiteY206" fmla="*/ 82897 h 95814"/>
                <a:gd name="connsiteX207" fmla="*/ 33419 w 101822"/>
                <a:gd name="connsiteY207" fmla="*/ 82364 h 95814"/>
                <a:gd name="connsiteX208" fmla="*/ 33591 w 101822"/>
                <a:gd name="connsiteY208" fmla="*/ 82421 h 95814"/>
                <a:gd name="connsiteX209" fmla="*/ 33591 w 101822"/>
                <a:gd name="connsiteY209" fmla="*/ 82421 h 95814"/>
                <a:gd name="connsiteX210" fmla="*/ 33591 w 101822"/>
                <a:gd name="connsiteY210" fmla="*/ 85755 h 95814"/>
                <a:gd name="connsiteX211" fmla="*/ 35401 w 101822"/>
                <a:gd name="connsiteY211" fmla="*/ 87850 h 95814"/>
                <a:gd name="connsiteX212" fmla="*/ 37306 w 101822"/>
                <a:gd name="connsiteY212" fmla="*/ 88422 h 95814"/>
                <a:gd name="connsiteX213" fmla="*/ 37306 w 101822"/>
                <a:gd name="connsiteY213" fmla="*/ 87850 h 95814"/>
                <a:gd name="connsiteX214" fmla="*/ 35877 w 101822"/>
                <a:gd name="connsiteY214" fmla="*/ 85183 h 95814"/>
                <a:gd name="connsiteX215" fmla="*/ 35877 w 101822"/>
                <a:gd name="connsiteY215" fmla="*/ 82707 h 95814"/>
                <a:gd name="connsiteX216" fmla="*/ 37211 w 101822"/>
                <a:gd name="connsiteY216" fmla="*/ 83659 h 95814"/>
                <a:gd name="connsiteX217" fmla="*/ 37211 w 101822"/>
                <a:gd name="connsiteY217" fmla="*/ 84898 h 95814"/>
                <a:gd name="connsiteX218" fmla="*/ 37211 w 101822"/>
                <a:gd name="connsiteY218" fmla="*/ 84898 h 95814"/>
                <a:gd name="connsiteX219" fmla="*/ 38277 w 101822"/>
                <a:gd name="connsiteY219" fmla="*/ 85069 h 95814"/>
                <a:gd name="connsiteX220" fmla="*/ 38449 w 101822"/>
                <a:gd name="connsiteY220" fmla="*/ 84898 h 95814"/>
                <a:gd name="connsiteX221" fmla="*/ 39496 w 101822"/>
                <a:gd name="connsiteY221" fmla="*/ 84231 h 95814"/>
                <a:gd name="connsiteX222" fmla="*/ 39496 w 101822"/>
                <a:gd name="connsiteY222" fmla="*/ 87088 h 95814"/>
                <a:gd name="connsiteX223" fmla="*/ 42068 w 101822"/>
                <a:gd name="connsiteY223" fmla="*/ 91374 h 95814"/>
                <a:gd name="connsiteX224" fmla="*/ 43021 w 101822"/>
                <a:gd name="connsiteY224" fmla="*/ 91374 h 95814"/>
                <a:gd name="connsiteX225" fmla="*/ 44640 w 101822"/>
                <a:gd name="connsiteY225" fmla="*/ 90803 h 95814"/>
                <a:gd name="connsiteX226" fmla="*/ 44640 w 101822"/>
                <a:gd name="connsiteY226" fmla="*/ 89279 h 95814"/>
                <a:gd name="connsiteX227" fmla="*/ 44640 w 101822"/>
                <a:gd name="connsiteY227" fmla="*/ 87279 h 95814"/>
                <a:gd name="connsiteX228" fmla="*/ 46278 w 101822"/>
                <a:gd name="connsiteY228" fmla="*/ 86097 h 95814"/>
                <a:gd name="connsiteX229" fmla="*/ 46450 w 101822"/>
                <a:gd name="connsiteY229" fmla="*/ 86136 h 95814"/>
                <a:gd name="connsiteX230" fmla="*/ 48164 w 101822"/>
                <a:gd name="connsiteY230" fmla="*/ 87755 h 95814"/>
                <a:gd name="connsiteX231" fmla="*/ 48164 w 101822"/>
                <a:gd name="connsiteY231" fmla="*/ 89565 h 95814"/>
                <a:gd name="connsiteX232" fmla="*/ 50450 w 101822"/>
                <a:gd name="connsiteY232" fmla="*/ 90517 h 95814"/>
                <a:gd name="connsiteX233" fmla="*/ 50450 w 101822"/>
                <a:gd name="connsiteY233" fmla="*/ 89946 h 95814"/>
                <a:gd name="connsiteX234" fmla="*/ 49879 w 101822"/>
                <a:gd name="connsiteY234" fmla="*/ 88326 h 95814"/>
                <a:gd name="connsiteX235" fmla="*/ 49879 w 101822"/>
                <a:gd name="connsiteY235" fmla="*/ 86898 h 95814"/>
                <a:gd name="connsiteX236" fmla="*/ 51498 w 101822"/>
                <a:gd name="connsiteY236" fmla="*/ 86898 h 95814"/>
                <a:gd name="connsiteX237" fmla="*/ 52165 w 101822"/>
                <a:gd name="connsiteY237" fmla="*/ 88136 h 95814"/>
                <a:gd name="connsiteX238" fmla="*/ 52165 w 101822"/>
                <a:gd name="connsiteY238" fmla="*/ 91374 h 95814"/>
                <a:gd name="connsiteX239" fmla="*/ 52165 w 101822"/>
                <a:gd name="connsiteY239" fmla="*/ 92898 h 95814"/>
                <a:gd name="connsiteX240" fmla="*/ 54927 w 101822"/>
                <a:gd name="connsiteY240" fmla="*/ 94899 h 95814"/>
                <a:gd name="connsiteX241" fmla="*/ 55975 w 101822"/>
                <a:gd name="connsiteY241" fmla="*/ 94899 h 95814"/>
                <a:gd name="connsiteX242" fmla="*/ 55975 w 101822"/>
                <a:gd name="connsiteY242" fmla="*/ 94041 h 95814"/>
                <a:gd name="connsiteX243" fmla="*/ 55308 w 101822"/>
                <a:gd name="connsiteY243" fmla="*/ 91565 h 95814"/>
                <a:gd name="connsiteX244" fmla="*/ 56070 w 101822"/>
                <a:gd name="connsiteY244" fmla="*/ 90898 h 95814"/>
                <a:gd name="connsiteX245" fmla="*/ 56927 w 101822"/>
                <a:gd name="connsiteY245" fmla="*/ 90898 h 95814"/>
                <a:gd name="connsiteX246" fmla="*/ 57689 w 101822"/>
                <a:gd name="connsiteY246" fmla="*/ 92422 h 95814"/>
                <a:gd name="connsiteX247" fmla="*/ 58165 w 101822"/>
                <a:gd name="connsiteY247" fmla="*/ 93946 h 95814"/>
                <a:gd name="connsiteX248" fmla="*/ 60166 w 101822"/>
                <a:gd name="connsiteY248" fmla="*/ 94899 h 95814"/>
                <a:gd name="connsiteX249" fmla="*/ 60928 w 101822"/>
                <a:gd name="connsiteY249" fmla="*/ 94041 h 95814"/>
                <a:gd name="connsiteX250" fmla="*/ 60356 w 101822"/>
                <a:gd name="connsiteY250" fmla="*/ 92803 h 95814"/>
                <a:gd name="connsiteX251" fmla="*/ 58832 w 101822"/>
                <a:gd name="connsiteY251" fmla="*/ 88898 h 95814"/>
                <a:gd name="connsiteX252" fmla="*/ 59594 w 101822"/>
                <a:gd name="connsiteY252" fmla="*/ 88041 h 95814"/>
                <a:gd name="connsiteX253" fmla="*/ 60642 w 101822"/>
                <a:gd name="connsiteY253" fmla="*/ 88612 h 95814"/>
                <a:gd name="connsiteX254" fmla="*/ 60642 w 101822"/>
                <a:gd name="connsiteY254" fmla="*/ 89374 h 95814"/>
                <a:gd name="connsiteX255" fmla="*/ 60642 w 101822"/>
                <a:gd name="connsiteY255" fmla="*/ 90803 h 95814"/>
                <a:gd name="connsiteX256" fmla="*/ 61690 w 101822"/>
                <a:gd name="connsiteY256" fmla="*/ 92327 h 95814"/>
                <a:gd name="connsiteX257" fmla="*/ 63880 w 101822"/>
                <a:gd name="connsiteY257" fmla="*/ 92327 h 95814"/>
                <a:gd name="connsiteX258" fmla="*/ 63880 w 101822"/>
                <a:gd name="connsiteY258" fmla="*/ 90993 h 95814"/>
                <a:gd name="connsiteX259" fmla="*/ 63880 w 101822"/>
                <a:gd name="connsiteY259" fmla="*/ 89755 h 95814"/>
                <a:gd name="connsiteX260" fmla="*/ 63880 w 101822"/>
                <a:gd name="connsiteY260" fmla="*/ 89184 h 95814"/>
                <a:gd name="connsiteX261" fmla="*/ 63880 w 101822"/>
                <a:gd name="connsiteY261" fmla="*/ 89184 h 95814"/>
                <a:gd name="connsiteX262" fmla="*/ 66166 w 101822"/>
                <a:gd name="connsiteY262" fmla="*/ 90327 h 95814"/>
                <a:gd name="connsiteX263" fmla="*/ 66166 w 101822"/>
                <a:gd name="connsiteY263" fmla="*/ 92041 h 95814"/>
                <a:gd name="connsiteX264" fmla="*/ 66166 w 101822"/>
                <a:gd name="connsiteY264" fmla="*/ 93660 h 95814"/>
                <a:gd name="connsiteX265" fmla="*/ 66166 w 101822"/>
                <a:gd name="connsiteY265" fmla="*/ 94137 h 95814"/>
                <a:gd name="connsiteX266" fmla="*/ 67595 w 101822"/>
                <a:gd name="connsiteY266" fmla="*/ 94137 h 95814"/>
                <a:gd name="connsiteX267" fmla="*/ 68548 w 101822"/>
                <a:gd name="connsiteY267" fmla="*/ 94137 h 95814"/>
                <a:gd name="connsiteX268" fmla="*/ 69119 w 101822"/>
                <a:gd name="connsiteY268" fmla="*/ 92232 h 95814"/>
                <a:gd name="connsiteX269" fmla="*/ 67881 w 101822"/>
                <a:gd name="connsiteY269" fmla="*/ 89946 h 95814"/>
                <a:gd name="connsiteX270" fmla="*/ 68186 w 101822"/>
                <a:gd name="connsiteY270" fmla="*/ 89050 h 95814"/>
                <a:gd name="connsiteX271" fmla="*/ 68357 w 101822"/>
                <a:gd name="connsiteY271" fmla="*/ 88993 h 95814"/>
                <a:gd name="connsiteX272" fmla="*/ 69976 w 101822"/>
                <a:gd name="connsiteY272" fmla="*/ 89565 h 95814"/>
                <a:gd name="connsiteX273" fmla="*/ 70548 w 101822"/>
                <a:gd name="connsiteY273" fmla="*/ 90708 h 95814"/>
                <a:gd name="connsiteX274" fmla="*/ 70548 w 101822"/>
                <a:gd name="connsiteY274" fmla="*/ 91565 h 95814"/>
                <a:gd name="connsiteX275" fmla="*/ 71310 w 101822"/>
                <a:gd name="connsiteY275" fmla="*/ 92232 h 95814"/>
                <a:gd name="connsiteX276" fmla="*/ 73024 w 101822"/>
                <a:gd name="connsiteY276" fmla="*/ 91756 h 95814"/>
                <a:gd name="connsiteX277" fmla="*/ 73024 w 101822"/>
                <a:gd name="connsiteY277" fmla="*/ 90327 h 95814"/>
                <a:gd name="connsiteX278" fmla="*/ 74072 w 101822"/>
                <a:gd name="connsiteY278" fmla="*/ 90327 h 95814"/>
                <a:gd name="connsiteX279" fmla="*/ 75215 w 101822"/>
                <a:gd name="connsiteY279" fmla="*/ 90993 h 95814"/>
                <a:gd name="connsiteX280" fmla="*/ 75215 w 101822"/>
                <a:gd name="connsiteY280" fmla="*/ 91756 h 95814"/>
                <a:gd name="connsiteX281" fmla="*/ 75787 w 101822"/>
                <a:gd name="connsiteY281" fmla="*/ 93660 h 95814"/>
                <a:gd name="connsiteX282" fmla="*/ 77978 w 101822"/>
                <a:gd name="connsiteY282" fmla="*/ 95280 h 95814"/>
                <a:gd name="connsiteX283" fmla="*/ 79501 w 101822"/>
                <a:gd name="connsiteY283" fmla="*/ 95280 h 95814"/>
                <a:gd name="connsiteX284" fmla="*/ 78644 w 101822"/>
                <a:gd name="connsiteY284" fmla="*/ 92708 h 95814"/>
                <a:gd name="connsiteX285" fmla="*/ 77978 w 101822"/>
                <a:gd name="connsiteY285" fmla="*/ 91374 h 95814"/>
                <a:gd name="connsiteX286" fmla="*/ 78549 w 101822"/>
                <a:gd name="connsiteY286" fmla="*/ 90898 h 95814"/>
                <a:gd name="connsiteX287" fmla="*/ 79597 w 101822"/>
                <a:gd name="connsiteY287" fmla="*/ 91374 h 95814"/>
                <a:gd name="connsiteX288" fmla="*/ 80645 w 101822"/>
                <a:gd name="connsiteY288" fmla="*/ 92041 h 95814"/>
                <a:gd name="connsiteX289" fmla="*/ 81787 w 101822"/>
                <a:gd name="connsiteY289" fmla="*/ 92041 h 95814"/>
                <a:gd name="connsiteX290" fmla="*/ 82264 w 101822"/>
                <a:gd name="connsiteY290" fmla="*/ 91374 h 95814"/>
                <a:gd name="connsiteX291" fmla="*/ 82264 w 101822"/>
                <a:gd name="connsiteY291" fmla="*/ 90898 h 95814"/>
                <a:gd name="connsiteX292" fmla="*/ 82264 w 101822"/>
                <a:gd name="connsiteY292" fmla="*/ 90898 h 95814"/>
                <a:gd name="connsiteX293" fmla="*/ 83216 w 101822"/>
                <a:gd name="connsiteY293" fmla="*/ 88326 h 95814"/>
                <a:gd name="connsiteX294" fmla="*/ 86169 w 101822"/>
                <a:gd name="connsiteY294" fmla="*/ 81183 h 95814"/>
                <a:gd name="connsiteX295" fmla="*/ 90170 w 101822"/>
                <a:gd name="connsiteY295" fmla="*/ 74039 h 95814"/>
                <a:gd name="connsiteX296" fmla="*/ 90741 w 101822"/>
                <a:gd name="connsiteY296" fmla="*/ 66324 h 95814"/>
                <a:gd name="connsiteX297" fmla="*/ 96551 w 101822"/>
                <a:gd name="connsiteY297" fmla="*/ 38987 h 95814"/>
                <a:gd name="connsiteX298" fmla="*/ 101314 w 101822"/>
                <a:gd name="connsiteY298" fmla="*/ 29462 h 95814"/>
                <a:gd name="connsiteX299" fmla="*/ 101790 w 101822"/>
                <a:gd name="connsiteY299" fmla="*/ 25176 h 95814"/>
                <a:gd name="connsiteX300" fmla="*/ 101790 w 101822"/>
                <a:gd name="connsiteY300" fmla="*/ 24604 h 95814"/>
                <a:gd name="connsiteX301" fmla="*/ 101790 w 101822"/>
                <a:gd name="connsiteY301" fmla="*/ 21651 h 95814"/>
                <a:gd name="connsiteX302" fmla="*/ 101123 w 101822"/>
                <a:gd name="connsiteY302" fmla="*/ 22318 h 95814"/>
                <a:gd name="connsiteX303" fmla="*/ 98361 w 101822"/>
                <a:gd name="connsiteY303" fmla="*/ 23366 h 95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Lst>
              <a:rect l="l" t="t" r="r" b="b"/>
              <a:pathLst>
                <a:path w="101822" h="95814">
                  <a:moveTo>
                    <a:pt x="98361" y="23366"/>
                  </a:moveTo>
                  <a:cubicBezTo>
                    <a:pt x="97599" y="23366"/>
                    <a:pt x="97218" y="22604"/>
                    <a:pt x="97313" y="22223"/>
                  </a:cubicBezTo>
                  <a:cubicBezTo>
                    <a:pt x="97542" y="21737"/>
                    <a:pt x="98018" y="21413"/>
                    <a:pt x="98551" y="21366"/>
                  </a:cubicBezTo>
                  <a:cubicBezTo>
                    <a:pt x="99409" y="21366"/>
                    <a:pt x="100552" y="20794"/>
                    <a:pt x="100361" y="20127"/>
                  </a:cubicBezTo>
                  <a:cubicBezTo>
                    <a:pt x="99923" y="19442"/>
                    <a:pt x="99171" y="19013"/>
                    <a:pt x="98361" y="18984"/>
                  </a:cubicBezTo>
                  <a:cubicBezTo>
                    <a:pt x="97656" y="18984"/>
                    <a:pt x="96961" y="19184"/>
                    <a:pt x="96361" y="19556"/>
                  </a:cubicBezTo>
                  <a:cubicBezTo>
                    <a:pt x="95884" y="19556"/>
                    <a:pt x="95503" y="20318"/>
                    <a:pt x="94932" y="20604"/>
                  </a:cubicBezTo>
                  <a:cubicBezTo>
                    <a:pt x="94580" y="20804"/>
                    <a:pt x="94141" y="20804"/>
                    <a:pt x="93789" y="20604"/>
                  </a:cubicBezTo>
                  <a:cubicBezTo>
                    <a:pt x="93789" y="19651"/>
                    <a:pt x="94265" y="18889"/>
                    <a:pt x="95408" y="18508"/>
                  </a:cubicBezTo>
                  <a:lnTo>
                    <a:pt x="96646" y="18508"/>
                  </a:lnTo>
                  <a:cubicBezTo>
                    <a:pt x="96646" y="18508"/>
                    <a:pt x="96646" y="17746"/>
                    <a:pt x="96646" y="17556"/>
                  </a:cubicBezTo>
                  <a:lnTo>
                    <a:pt x="96075" y="17556"/>
                  </a:lnTo>
                  <a:cubicBezTo>
                    <a:pt x="95084" y="17403"/>
                    <a:pt x="94084" y="17680"/>
                    <a:pt x="93313" y="18318"/>
                  </a:cubicBezTo>
                  <a:cubicBezTo>
                    <a:pt x="93313" y="18318"/>
                    <a:pt x="92646" y="19461"/>
                    <a:pt x="91693" y="19461"/>
                  </a:cubicBezTo>
                  <a:cubicBezTo>
                    <a:pt x="90741" y="19461"/>
                    <a:pt x="92646" y="16794"/>
                    <a:pt x="94551" y="16413"/>
                  </a:cubicBezTo>
                  <a:lnTo>
                    <a:pt x="96361" y="16413"/>
                  </a:lnTo>
                  <a:cubicBezTo>
                    <a:pt x="96361" y="16413"/>
                    <a:pt x="97123" y="15746"/>
                    <a:pt x="96361" y="15269"/>
                  </a:cubicBezTo>
                  <a:cubicBezTo>
                    <a:pt x="95922" y="14917"/>
                    <a:pt x="95399" y="14689"/>
                    <a:pt x="94837" y="14603"/>
                  </a:cubicBezTo>
                  <a:cubicBezTo>
                    <a:pt x="93513" y="14108"/>
                    <a:pt x="92065" y="14108"/>
                    <a:pt x="90741" y="14603"/>
                  </a:cubicBezTo>
                  <a:cubicBezTo>
                    <a:pt x="89884" y="15174"/>
                    <a:pt x="89598" y="16127"/>
                    <a:pt x="89026" y="16889"/>
                  </a:cubicBezTo>
                  <a:cubicBezTo>
                    <a:pt x="88665" y="17079"/>
                    <a:pt x="88245" y="17079"/>
                    <a:pt x="87883" y="16889"/>
                  </a:cubicBezTo>
                  <a:cubicBezTo>
                    <a:pt x="87121" y="16889"/>
                    <a:pt x="86550" y="16222"/>
                    <a:pt x="86645" y="15746"/>
                  </a:cubicBezTo>
                  <a:cubicBezTo>
                    <a:pt x="86740" y="15269"/>
                    <a:pt x="87217" y="15079"/>
                    <a:pt x="87503" y="14698"/>
                  </a:cubicBezTo>
                  <a:cubicBezTo>
                    <a:pt x="87788" y="14317"/>
                    <a:pt x="88074" y="13841"/>
                    <a:pt x="87503" y="13460"/>
                  </a:cubicBezTo>
                  <a:cubicBezTo>
                    <a:pt x="86845" y="12898"/>
                    <a:pt x="85959" y="12679"/>
                    <a:pt x="85121" y="12888"/>
                  </a:cubicBezTo>
                  <a:cubicBezTo>
                    <a:pt x="84502" y="13041"/>
                    <a:pt x="83978" y="13460"/>
                    <a:pt x="83692" y="14031"/>
                  </a:cubicBezTo>
                  <a:lnTo>
                    <a:pt x="83121" y="14793"/>
                  </a:lnTo>
                  <a:cubicBezTo>
                    <a:pt x="82502" y="13717"/>
                    <a:pt x="82749" y="12355"/>
                    <a:pt x="83692" y="11555"/>
                  </a:cubicBezTo>
                  <a:cubicBezTo>
                    <a:pt x="83692" y="11555"/>
                    <a:pt x="83692" y="11079"/>
                    <a:pt x="84264" y="10793"/>
                  </a:cubicBezTo>
                  <a:cubicBezTo>
                    <a:pt x="84836" y="10507"/>
                    <a:pt x="84264" y="10126"/>
                    <a:pt x="84264" y="9936"/>
                  </a:cubicBezTo>
                  <a:cubicBezTo>
                    <a:pt x="84045" y="9859"/>
                    <a:pt x="83816" y="9859"/>
                    <a:pt x="83597" y="9936"/>
                  </a:cubicBezTo>
                  <a:cubicBezTo>
                    <a:pt x="82626" y="9679"/>
                    <a:pt x="81597" y="10059"/>
                    <a:pt x="81025" y="10888"/>
                  </a:cubicBezTo>
                  <a:cubicBezTo>
                    <a:pt x="80930" y="11612"/>
                    <a:pt x="80930" y="12355"/>
                    <a:pt x="81025" y="13079"/>
                  </a:cubicBezTo>
                  <a:cubicBezTo>
                    <a:pt x="80768" y="13345"/>
                    <a:pt x="80349" y="13345"/>
                    <a:pt x="80082" y="13089"/>
                  </a:cubicBezTo>
                  <a:cubicBezTo>
                    <a:pt x="80082" y="13089"/>
                    <a:pt x="80073" y="13079"/>
                    <a:pt x="80073" y="13079"/>
                  </a:cubicBezTo>
                  <a:lnTo>
                    <a:pt x="80073" y="13079"/>
                  </a:lnTo>
                  <a:cubicBezTo>
                    <a:pt x="79501" y="11936"/>
                    <a:pt x="80645" y="10983"/>
                    <a:pt x="80073" y="9745"/>
                  </a:cubicBezTo>
                  <a:cubicBezTo>
                    <a:pt x="79692" y="8907"/>
                    <a:pt x="79063" y="8202"/>
                    <a:pt x="78263" y="7745"/>
                  </a:cubicBezTo>
                  <a:cubicBezTo>
                    <a:pt x="77692" y="7269"/>
                    <a:pt x="76739" y="6792"/>
                    <a:pt x="76263" y="7173"/>
                  </a:cubicBezTo>
                  <a:lnTo>
                    <a:pt x="76263" y="7173"/>
                  </a:lnTo>
                  <a:cubicBezTo>
                    <a:pt x="76263" y="8126"/>
                    <a:pt x="77215" y="8983"/>
                    <a:pt x="77596" y="9936"/>
                  </a:cubicBezTo>
                  <a:cubicBezTo>
                    <a:pt x="78206" y="10650"/>
                    <a:pt x="78206" y="11698"/>
                    <a:pt x="77596" y="12412"/>
                  </a:cubicBezTo>
                  <a:cubicBezTo>
                    <a:pt x="77015" y="12355"/>
                    <a:pt x="76501" y="11993"/>
                    <a:pt x="76263" y="11460"/>
                  </a:cubicBezTo>
                  <a:cubicBezTo>
                    <a:pt x="76263" y="10983"/>
                    <a:pt x="76263" y="10602"/>
                    <a:pt x="76263" y="10221"/>
                  </a:cubicBezTo>
                  <a:cubicBezTo>
                    <a:pt x="76263" y="9840"/>
                    <a:pt x="76263" y="10221"/>
                    <a:pt x="76263" y="10221"/>
                  </a:cubicBezTo>
                  <a:cubicBezTo>
                    <a:pt x="75891" y="9859"/>
                    <a:pt x="75301" y="9859"/>
                    <a:pt x="74929" y="10221"/>
                  </a:cubicBezTo>
                  <a:cubicBezTo>
                    <a:pt x="74891" y="10640"/>
                    <a:pt x="74520" y="10945"/>
                    <a:pt x="74101" y="10907"/>
                  </a:cubicBezTo>
                  <a:cubicBezTo>
                    <a:pt x="74063" y="10907"/>
                    <a:pt x="74015" y="10898"/>
                    <a:pt x="73977" y="10888"/>
                  </a:cubicBezTo>
                  <a:cubicBezTo>
                    <a:pt x="73215" y="9936"/>
                    <a:pt x="73977" y="8983"/>
                    <a:pt x="73977" y="8031"/>
                  </a:cubicBezTo>
                  <a:cubicBezTo>
                    <a:pt x="73958" y="6211"/>
                    <a:pt x="72929" y="4563"/>
                    <a:pt x="71310" y="3744"/>
                  </a:cubicBezTo>
                  <a:cubicBezTo>
                    <a:pt x="71024" y="3678"/>
                    <a:pt x="70738" y="3678"/>
                    <a:pt x="70453" y="3744"/>
                  </a:cubicBezTo>
                  <a:cubicBezTo>
                    <a:pt x="69843" y="3468"/>
                    <a:pt x="69129" y="3725"/>
                    <a:pt x="68833" y="4316"/>
                  </a:cubicBezTo>
                  <a:cubicBezTo>
                    <a:pt x="68833" y="4316"/>
                    <a:pt x="68833" y="5268"/>
                    <a:pt x="68833" y="5744"/>
                  </a:cubicBezTo>
                  <a:cubicBezTo>
                    <a:pt x="69024" y="6430"/>
                    <a:pt x="69024" y="7154"/>
                    <a:pt x="68833" y="7840"/>
                  </a:cubicBezTo>
                  <a:cubicBezTo>
                    <a:pt x="68691" y="8621"/>
                    <a:pt x="67948" y="9136"/>
                    <a:pt x="67176" y="8993"/>
                  </a:cubicBezTo>
                  <a:cubicBezTo>
                    <a:pt x="67157" y="8993"/>
                    <a:pt x="67138" y="8983"/>
                    <a:pt x="67119" y="8983"/>
                  </a:cubicBezTo>
                  <a:cubicBezTo>
                    <a:pt x="66281" y="8821"/>
                    <a:pt x="65614" y="8193"/>
                    <a:pt x="65404" y="7364"/>
                  </a:cubicBezTo>
                  <a:cubicBezTo>
                    <a:pt x="65404" y="6792"/>
                    <a:pt x="65404" y="6126"/>
                    <a:pt x="65404" y="5554"/>
                  </a:cubicBezTo>
                  <a:cubicBezTo>
                    <a:pt x="64871" y="4792"/>
                    <a:pt x="63918" y="4449"/>
                    <a:pt x="63023" y="4697"/>
                  </a:cubicBezTo>
                  <a:cubicBezTo>
                    <a:pt x="62918" y="4878"/>
                    <a:pt x="62918" y="5087"/>
                    <a:pt x="63023" y="5268"/>
                  </a:cubicBezTo>
                  <a:cubicBezTo>
                    <a:pt x="63185" y="5821"/>
                    <a:pt x="63376" y="6354"/>
                    <a:pt x="63595" y="6888"/>
                  </a:cubicBezTo>
                  <a:cubicBezTo>
                    <a:pt x="63918" y="7278"/>
                    <a:pt x="63918" y="7831"/>
                    <a:pt x="63595" y="8221"/>
                  </a:cubicBezTo>
                  <a:cubicBezTo>
                    <a:pt x="63061" y="8507"/>
                    <a:pt x="62414" y="8507"/>
                    <a:pt x="61880" y="8221"/>
                  </a:cubicBezTo>
                  <a:cubicBezTo>
                    <a:pt x="61423" y="7935"/>
                    <a:pt x="61166" y="7421"/>
                    <a:pt x="61213" y="6888"/>
                  </a:cubicBezTo>
                  <a:lnTo>
                    <a:pt x="61213" y="3744"/>
                  </a:lnTo>
                  <a:cubicBezTo>
                    <a:pt x="61309" y="3211"/>
                    <a:pt x="61309" y="2659"/>
                    <a:pt x="61213" y="2125"/>
                  </a:cubicBezTo>
                  <a:cubicBezTo>
                    <a:pt x="60975" y="1525"/>
                    <a:pt x="60537" y="1020"/>
                    <a:pt x="59975" y="696"/>
                  </a:cubicBezTo>
                  <a:cubicBezTo>
                    <a:pt x="59518" y="411"/>
                    <a:pt x="58994" y="249"/>
                    <a:pt x="58451" y="220"/>
                  </a:cubicBezTo>
                  <a:cubicBezTo>
                    <a:pt x="58451" y="220"/>
                    <a:pt x="57499" y="220"/>
                    <a:pt x="57499" y="220"/>
                  </a:cubicBezTo>
                  <a:cubicBezTo>
                    <a:pt x="57499" y="220"/>
                    <a:pt x="57499" y="792"/>
                    <a:pt x="57499" y="1077"/>
                  </a:cubicBezTo>
                  <a:cubicBezTo>
                    <a:pt x="58032" y="1792"/>
                    <a:pt x="58308" y="2668"/>
                    <a:pt x="58261" y="3554"/>
                  </a:cubicBezTo>
                  <a:cubicBezTo>
                    <a:pt x="58213" y="3935"/>
                    <a:pt x="57889" y="4221"/>
                    <a:pt x="57499" y="4221"/>
                  </a:cubicBezTo>
                  <a:cubicBezTo>
                    <a:pt x="57184" y="4306"/>
                    <a:pt x="56860" y="4306"/>
                    <a:pt x="56546" y="4221"/>
                  </a:cubicBezTo>
                  <a:cubicBezTo>
                    <a:pt x="56108" y="3830"/>
                    <a:pt x="55832" y="3287"/>
                    <a:pt x="55784" y="2697"/>
                  </a:cubicBezTo>
                  <a:cubicBezTo>
                    <a:pt x="55908" y="2192"/>
                    <a:pt x="55908" y="1678"/>
                    <a:pt x="55784" y="1173"/>
                  </a:cubicBezTo>
                  <a:cubicBezTo>
                    <a:pt x="55289" y="592"/>
                    <a:pt x="54546" y="277"/>
                    <a:pt x="53784" y="315"/>
                  </a:cubicBezTo>
                  <a:cubicBezTo>
                    <a:pt x="53365" y="315"/>
                    <a:pt x="53022" y="649"/>
                    <a:pt x="53012" y="1068"/>
                  </a:cubicBezTo>
                  <a:cubicBezTo>
                    <a:pt x="53012" y="1106"/>
                    <a:pt x="53022" y="1135"/>
                    <a:pt x="53022" y="1173"/>
                  </a:cubicBezTo>
                  <a:cubicBezTo>
                    <a:pt x="53174" y="1573"/>
                    <a:pt x="53365" y="1954"/>
                    <a:pt x="53593" y="2316"/>
                  </a:cubicBezTo>
                  <a:cubicBezTo>
                    <a:pt x="54422" y="3468"/>
                    <a:pt x="54946" y="4811"/>
                    <a:pt x="55117" y="6221"/>
                  </a:cubicBezTo>
                  <a:cubicBezTo>
                    <a:pt x="55117" y="6221"/>
                    <a:pt x="55117" y="7078"/>
                    <a:pt x="54355" y="7078"/>
                  </a:cubicBezTo>
                  <a:cubicBezTo>
                    <a:pt x="53936" y="7050"/>
                    <a:pt x="53555" y="6840"/>
                    <a:pt x="53308" y="6507"/>
                  </a:cubicBezTo>
                  <a:cubicBezTo>
                    <a:pt x="53212" y="6259"/>
                    <a:pt x="53212" y="5992"/>
                    <a:pt x="53308" y="5744"/>
                  </a:cubicBezTo>
                  <a:cubicBezTo>
                    <a:pt x="53308" y="5744"/>
                    <a:pt x="53308" y="4792"/>
                    <a:pt x="53308" y="4316"/>
                  </a:cubicBezTo>
                  <a:cubicBezTo>
                    <a:pt x="53089" y="3706"/>
                    <a:pt x="52689" y="3173"/>
                    <a:pt x="52165" y="2792"/>
                  </a:cubicBezTo>
                  <a:cubicBezTo>
                    <a:pt x="51498" y="2792"/>
                    <a:pt x="50355" y="2220"/>
                    <a:pt x="49974" y="2792"/>
                  </a:cubicBezTo>
                  <a:cubicBezTo>
                    <a:pt x="49593" y="3363"/>
                    <a:pt x="49974" y="3649"/>
                    <a:pt x="49974" y="4125"/>
                  </a:cubicBezTo>
                  <a:cubicBezTo>
                    <a:pt x="50069" y="4535"/>
                    <a:pt x="50069" y="4954"/>
                    <a:pt x="49974" y="5364"/>
                  </a:cubicBezTo>
                  <a:lnTo>
                    <a:pt x="49974" y="5840"/>
                  </a:lnTo>
                  <a:lnTo>
                    <a:pt x="49974" y="5840"/>
                  </a:lnTo>
                  <a:cubicBezTo>
                    <a:pt x="49088" y="5802"/>
                    <a:pt x="48250" y="5383"/>
                    <a:pt x="47688" y="4697"/>
                  </a:cubicBezTo>
                  <a:cubicBezTo>
                    <a:pt x="47402" y="4163"/>
                    <a:pt x="47402" y="3516"/>
                    <a:pt x="47688" y="2982"/>
                  </a:cubicBezTo>
                  <a:cubicBezTo>
                    <a:pt x="47831" y="2449"/>
                    <a:pt x="47831" y="1896"/>
                    <a:pt x="47688" y="1363"/>
                  </a:cubicBezTo>
                  <a:cubicBezTo>
                    <a:pt x="47726" y="1211"/>
                    <a:pt x="47726" y="1039"/>
                    <a:pt x="47688" y="887"/>
                  </a:cubicBezTo>
                  <a:cubicBezTo>
                    <a:pt x="47221" y="744"/>
                    <a:pt x="46726" y="744"/>
                    <a:pt x="46259" y="887"/>
                  </a:cubicBezTo>
                  <a:lnTo>
                    <a:pt x="45307" y="887"/>
                  </a:lnTo>
                  <a:cubicBezTo>
                    <a:pt x="44697" y="1068"/>
                    <a:pt x="44354" y="1696"/>
                    <a:pt x="44535" y="2306"/>
                  </a:cubicBezTo>
                  <a:cubicBezTo>
                    <a:pt x="44573" y="2449"/>
                    <a:pt x="44640" y="2582"/>
                    <a:pt x="44735" y="2697"/>
                  </a:cubicBezTo>
                  <a:cubicBezTo>
                    <a:pt x="45221" y="3421"/>
                    <a:pt x="45640" y="4183"/>
                    <a:pt x="45974" y="4983"/>
                  </a:cubicBezTo>
                  <a:cubicBezTo>
                    <a:pt x="46135" y="5316"/>
                    <a:pt x="45993" y="5716"/>
                    <a:pt x="45659" y="5868"/>
                  </a:cubicBezTo>
                  <a:cubicBezTo>
                    <a:pt x="45573" y="5907"/>
                    <a:pt x="45488" y="5935"/>
                    <a:pt x="45402" y="5935"/>
                  </a:cubicBezTo>
                  <a:cubicBezTo>
                    <a:pt x="44802" y="5983"/>
                    <a:pt x="44211" y="5773"/>
                    <a:pt x="43783" y="5364"/>
                  </a:cubicBezTo>
                  <a:cubicBezTo>
                    <a:pt x="43706" y="4983"/>
                    <a:pt x="43706" y="4602"/>
                    <a:pt x="43783" y="4221"/>
                  </a:cubicBezTo>
                  <a:cubicBezTo>
                    <a:pt x="43840" y="3973"/>
                    <a:pt x="43840" y="3706"/>
                    <a:pt x="43783" y="3459"/>
                  </a:cubicBezTo>
                  <a:cubicBezTo>
                    <a:pt x="43640" y="3116"/>
                    <a:pt x="43364" y="2839"/>
                    <a:pt x="43021" y="2697"/>
                  </a:cubicBezTo>
                  <a:cubicBezTo>
                    <a:pt x="42411" y="2439"/>
                    <a:pt x="41697" y="2630"/>
                    <a:pt x="41306" y="3173"/>
                  </a:cubicBezTo>
                  <a:cubicBezTo>
                    <a:pt x="41211" y="3649"/>
                    <a:pt x="41211" y="4135"/>
                    <a:pt x="41306" y="4602"/>
                  </a:cubicBezTo>
                  <a:cubicBezTo>
                    <a:pt x="40973" y="4754"/>
                    <a:pt x="40592" y="4754"/>
                    <a:pt x="40258" y="4602"/>
                  </a:cubicBezTo>
                  <a:cubicBezTo>
                    <a:pt x="39820" y="4545"/>
                    <a:pt x="39420" y="4345"/>
                    <a:pt x="39115" y="4030"/>
                  </a:cubicBezTo>
                  <a:cubicBezTo>
                    <a:pt x="39049" y="3782"/>
                    <a:pt x="39049" y="3516"/>
                    <a:pt x="39115" y="3268"/>
                  </a:cubicBezTo>
                  <a:cubicBezTo>
                    <a:pt x="39068" y="2601"/>
                    <a:pt x="38877" y="1944"/>
                    <a:pt x="38544" y="1363"/>
                  </a:cubicBezTo>
                  <a:cubicBezTo>
                    <a:pt x="38011" y="601"/>
                    <a:pt x="37239" y="30"/>
                    <a:pt x="36353" y="-256"/>
                  </a:cubicBezTo>
                  <a:cubicBezTo>
                    <a:pt x="35829" y="-447"/>
                    <a:pt x="35258" y="-447"/>
                    <a:pt x="34734" y="-256"/>
                  </a:cubicBezTo>
                  <a:cubicBezTo>
                    <a:pt x="34734" y="-256"/>
                    <a:pt x="34734" y="-256"/>
                    <a:pt x="34734" y="220"/>
                  </a:cubicBezTo>
                  <a:cubicBezTo>
                    <a:pt x="34734" y="696"/>
                    <a:pt x="34734" y="1839"/>
                    <a:pt x="35591" y="2697"/>
                  </a:cubicBezTo>
                  <a:cubicBezTo>
                    <a:pt x="35925" y="3039"/>
                    <a:pt x="36153" y="3468"/>
                    <a:pt x="36258" y="3935"/>
                  </a:cubicBezTo>
                  <a:cubicBezTo>
                    <a:pt x="36258" y="4249"/>
                    <a:pt x="36001" y="4506"/>
                    <a:pt x="35686" y="4506"/>
                  </a:cubicBezTo>
                  <a:cubicBezTo>
                    <a:pt x="35267" y="4468"/>
                    <a:pt x="34867" y="4297"/>
                    <a:pt x="34543" y="4030"/>
                  </a:cubicBezTo>
                  <a:lnTo>
                    <a:pt x="33591" y="3363"/>
                  </a:lnTo>
                  <a:cubicBezTo>
                    <a:pt x="33229" y="3201"/>
                    <a:pt x="32810" y="3201"/>
                    <a:pt x="32448" y="3363"/>
                  </a:cubicBezTo>
                  <a:cubicBezTo>
                    <a:pt x="32448" y="3363"/>
                    <a:pt x="32448" y="3840"/>
                    <a:pt x="31876" y="4030"/>
                  </a:cubicBezTo>
                  <a:lnTo>
                    <a:pt x="31876" y="4030"/>
                  </a:lnTo>
                  <a:cubicBezTo>
                    <a:pt x="31457" y="4240"/>
                    <a:pt x="30962" y="4240"/>
                    <a:pt x="30543" y="4030"/>
                  </a:cubicBezTo>
                  <a:cubicBezTo>
                    <a:pt x="30162" y="3906"/>
                    <a:pt x="29857" y="3630"/>
                    <a:pt x="29686" y="3268"/>
                  </a:cubicBezTo>
                  <a:cubicBezTo>
                    <a:pt x="29571" y="3030"/>
                    <a:pt x="29571" y="2744"/>
                    <a:pt x="29686" y="2506"/>
                  </a:cubicBezTo>
                  <a:lnTo>
                    <a:pt x="30257" y="1839"/>
                  </a:lnTo>
                  <a:lnTo>
                    <a:pt x="30257" y="1839"/>
                  </a:lnTo>
                  <a:cubicBezTo>
                    <a:pt x="30362" y="1592"/>
                    <a:pt x="30362" y="1325"/>
                    <a:pt x="30257" y="1077"/>
                  </a:cubicBezTo>
                  <a:cubicBezTo>
                    <a:pt x="29400" y="601"/>
                    <a:pt x="28733" y="1077"/>
                    <a:pt x="27971" y="1077"/>
                  </a:cubicBezTo>
                  <a:cubicBezTo>
                    <a:pt x="27343" y="1363"/>
                    <a:pt x="26962" y="2011"/>
                    <a:pt x="27019" y="2697"/>
                  </a:cubicBezTo>
                  <a:cubicBezTo>
                    <a:pt x="27019" y="2697"/>
                    <a:pt x="27019" y="3363"/>
                    <a:pt x="27019" y="3649"/>
                  </a:cubicBezTo>
                  <a:cubicBezTo>
                    <a:pt x="27019" y="3935"/>
                    <a:pt x="25780" y="3649"/>
                    <a:pt x="25685" y="4316"/>
                  </a:cubicBezTo>
                  <a:lnTo>
                    <a:pt x="25685" y="4316"/>
                  </a:lnTo>
                  <a:cubicBezTo>
                    <a:pt x="25685" y="3173"/>
                    <a:pt x="25018" y="3268"/>
                    <a:pt x="24828" y="2792"/>
                  </a:cubicBezTo>
                  <a:cubicBezTo>
                    <a:pt x="24637" y="2316"/>
                    <a:pt x="25304" y="1935"/>
                    <a:pt x="25780" y="1554"/>
                  </a:cubicBezTo>
                  <a:cubicBezTo>
                    <a:pt x="26171" y="1411"/>
                    <a:pt x="26381" y="973"/>
                    <a:pt x="26228" y="572"/>
                  </a:cubicBezTo>
                  <a:cubicBezTo>
                    <a:pt x="26152" y="363"/>
                    <a:pt x="25990" y="201"/>
                    <a:pt x="25780" y="125"/>
                  </a:cubicBezTo>
                  <a:cubicBezTo>
                    <a:pt x="25247" y="-161"/>
                    <a:pt x="24599" y="-161"/>
                    <a:pt x="24066" y="125"/>
                  </a:cubicBezTo>
                  <a:cubicBezTo>
                    <a:pt x="24066" y="125"/>
                    <a:pt x="24066" y="887"/>
                    <a:pt x="23304" y="1173"/>
                  </a:cubicBezTo>
                  <a:cubicBezTo>
                    <a:pt x="23028" y="1287"/>
                    <a:pt x="22723" y="1287"/>
                    <a:pt x="22447" y="1173"/>
                  </a:cubicBezTo>
                  <a:cubicBezTo>
                    <a:pt x="23418" y="2868"/>
                    <a:pt x="24209" y="4659"/>
                    <a:pt x="24828" y="6507"/>
                  </a:cubicBezTo>
                  <a:cubicBezTo>
                    <a:pt x="25361" y="9383"/>
                    <a:pt x="25057" y="12364"/>
                    <a:pt x="23971" y="15079"/>
                  </a:cubicBezTo>
                  <a:cubicBezTo>
                    <a:pt x="21304" y="23556"/>
                    <a:pt x="17875" y="31653"/>
                    <a:pt x="14446" y="39844"/>
                  </a:cubicBezTo>
                  <a:lnTo>
                    <a:pt x="10826" y="48321"/>
                  </a:lnTo>
                  <a:cubicBezTo>
                    <a:pt x="9683" y="51084"/>
                    <a:pt x="8445" y="53941"/>
                    <a:pt x="7016" y="56608"/>
                  </a:cubicBezTo>
                  <a:cubicBezTo>
                    <a:pt x="5587" y="59275"/>
                    <a:pt x="2349" y="63847"/>
                    <a:pt x="-32" y="67467"/>
                  </a:cubicBezTo>
                  <a:cubicBezTo>
                    <a:pt x="301" y="67619"/>
                    <a:pt x="682" y="67619"/>
                    <a:pt x="1015" y="67467"/>
                  </a:cubicBezTo>
                  <a:cubicBezTo>
                    <a:pt x="1254" y="67257"/>
                    <a:pt x="1454" y="67000"/>
                    <a:pt x="1587" y="66705"/>
                  </a:cubicBezTo>
                  <a:cubicBezTo>
                    <a:pt x="1587" y="66705"/>
                    <a:pt x="1587" y="66705"/>
                    <a:pt x="1587" y="66705"/>
                  </a:cubicBezTo>
                  <a:cubicBezTo>
                    <a:pt x="2006" y="66495"/>
                    <a:pt x="2501" y="66495"/>
                    <a:pt x="2920" y="66705"/>
                  </a:cubicBezTo>
                  <a:cubicBezTo>
                    <a:pt x="3301" y="66829"/>
                    <a:pt x="3606" y="67105"/>
                    <a:pt x="3778" y="67467"/>
                  </a:cubicBezTo>
                  <a:cubicBezTo>
                    <a:pt x="3863" y="67714"/>
                    <a:pt x="3863" y="67981"/>
                    <a:pt x="3778" y="68229"/>
                  </a:cubicBezTo>
                  <a:lnTo>
                    <a:pt x="3206" y="68895"/>
                  </a:lnTo>
                  <a:cubicBezTo>
                    <a:pt x="3206" y="68895"/>
                    <a:pt x="3206" y="68895"/>
                    <a:pt x="3206" y="68895"/>
                  </a:cubicBezTo>
                  <a:cubicBezTo>
                    <a:pt x="3130" y="69143"/>
                    <a:pt x="3130" y="69410"/>
                    <a:pt x="3206" y="69657"/>
                  </a:cubicBezTo>
                  <a:cubicBezTo>
                    <a:pt x="3949" y="70048"/>
                    <a:pt x="4844" y="70048"/>
                    <a:pt x="5587" y="69657"/>
                  </a:cubicBezTo>
                  <a:cubicBezTo>
                    <a:pt x="6178" y="69334"/>
                    <a:pt x="6549" y="68714"/>
                    <a:pt x="6540" y="68038"/>
                  </a:cubicBezTo>
                  <a:cubicBezTo>
                    <a:pt x="6540" y="68038"/>
                    <a:pt x="6540" y="67371"/>
                    <a:pt x="6540" y="67181"/>
                  </a:cubicBezTo>
                  <a:cubicBezTo>
                    <a:pt x="6540" y="66990"/>
                    <a:pt x="7778" y="67181"/>
                    <a:pt x="7874" y="66419"/>
                  </a:cubicBezTo>
                  <a:lnTo>
                    <a:pt x="7874" y="66419"/>
                  </a:lnTo>
                  <a:cubicBezTo>
                    <a:pt x="7874" y="67562"/>
                    <a:pt x="8540" y="67467"/>
                    <a:pt x="8636" y="67943"/>
                  </a:cubicBezTo>
                  <a:cubicBezTo>
                    <a:pt x="8731" y="68419"/>
                    <a:pt x="8636" y="68895"/>
                    <a:pt x="7778" y="69276"/>
                  </a:cubicBezTo>
                  <a:cubicBezTo>
                    <a:pt x="6921" y="69657"/>
                    <a:pt x="7207" y="70229"/>
                    <a:pt x="7778" y="70610"/>
                  </a:cubicBezTo>
                  <a:cubicBezTo>
                    <a:pt x="8264" y="70943"/>
                    <a:pt x="8912" y="70943"/>
                    <a:pt x="9397" y="70610"/>
                  </a:cubicBezTo>
                  <a:cubicBezTo>
                    <a:pt x="9397" y="70610"/>
                    <a:pt x="9397" y="69943"/>
                    <a:pt x="10159" y="69657"/>
                  </a:cubicBezTo>
                  <a:cubicBezTo>
                    <a:pt x="10693" y="69257"/>
                    <a:pt x="11436" y="69257"/>
                    <a:pt x="11969" y="69657"/>
                  </a:cubicBezTo>
                  <a:cubicBezTo>
                    <a:pt x="12636" y="70134"/>
                    <a:pt x="11969" y="70705"/>
                    <a:pt x="11969" y="71086"/>
                  </a:cubicBezTo>
                  <a:lnTo>
                    <a:pt x="10159" y="72229"/>
                  </a:lnTo>
                  <a:cubicBezTo>
                    <a:pt x="9836" y="72401"/>
                    <a:pt x="9569" y="72667"/>
                    <a:pt x="9397" y="72991"/>
                  </a:cubicBezTo>
                  <a:cubicBezTo>
                    <a:pt x="9445" y="73401"/>
                    <a:pt x="9693" y="73753"/>
                    <a:pt x="10064" y="73944"/>
                  </a:cubicBezTo>
                  <a:cubicBezTo>
                    <a:pt x="10617" y="74144"/>
                    <a:pt x="11226" y="74144"/>
                    <a:pt x="11779" y="73944"/>
                  </a:cubicBezTo>
                  <a:cubicBezTo>
                    <a:pt x="12331" y="73677"/>
                    <a:pt x="12817" y="73286"/>
                    <a:pt x="13207" y="72801"/>
                  </a:cubicBezTo>
                  <a:cubicBezTo>
                    <a:pt x="13646" y="72086"/>
                    <a:pt x="14493" y="71734"/>
                    <a:pt x="15303" y="71943"/>
                  </a:cubicBezTo>
                  <a:cubicBezTo>
                    <a:pt x="15970" y="71943"/>
                    <a:pt x="16446" y="72706"/>
                    <a:pt x="16255" y="73086"/>
                  </a:cubicBezTo>
                  <a:cubicBezTo>
                    <a:pt x="16065" y="73467"/>
                    <a:pt x="15589" y="73753"/>
                    <a:pt x="15017" y="73944"/>
                  </a:cubicBezTo>
                  <a:cubicBezTo>
                    <a:pt x="14446" y="74134"/>
                    <a:pt x="13112" y="74515"/>
                    <a:pt x="13303" y="75182"/>
                  </a:cubicBezTo>
                  <a:cubicBezTo>
                    <a:pt x="13493" y="75849"/>
                    <a:pt x="14446" y="76134"/>
                    <a:pt x="15208" y="76230"/>
                  </a:cubicBezTo>
                  <a:cubicBezTo>
                    <a:pt x="15913" y="76296"/>
                    <a:pt x="16617" y="76134"/>
                    <a:pt x="17208" y="75753"/>
                  </a:cubicBezTo>
                  <a:cubicBezTo>
                    <a:pt x="17779" y="75753"/>
                    <a:pt x="18161" y="74991"/>
                    <a:pt x="18637" y="74706"/>
                  </a:cubicBezTo>
                  <a:cubicBezTo>
                    <a:pt x="18999" y="74553"/>
                    <a:pt x="19418" y="74553"/>
                    <a:pt x="19780" y="74706"/>
                  </a:cubicBezTo>
                  <a:cubicBezTo>
                    <a:pt x="19780" y="75658"/>
                    <a:pt x="19303" y="76420"/>
                    <a:pt x="18161" y="76801"/>
                  </a:cubicBezTo>
                  <a:lnTo>
                    <a:pt x="17017" y="77277"/>
                  </a:lnTo>
                  <a:cubicBezTo>
                    <a:pt x="16751" y="77449"/>
                    <a:pt x="16684" y="77811"/>
                    <a:pt x="16856" y="78068"/>
                  </a:cubicBezTo>
                  <a:cubicBezTo>
                    <a:pt x="16903" y="78135"/>
                    <a:pt x="16951" y="78192"/>
                    <a:pt x="17017" y="78230"/>
                  </a:cubicBezTo>
                  <a:lnTo>
                    <a:pt x="17589" y="78230"/>
                  </a:lnTo>
                  <a:cubicBezTo>
                    <a:pt x="18561" y="78373"/>
                    <a:pt x="19551" y="78135"/>
                    <a:pt x="20351" y="77563"/>
                  </a:cubicBezTo>
                  <a:cubicBezTo>
                    <a:pt x="20351" y="77087"/>
                    <a:pt x="21018" y="76420"/>
                    <a:pt x="21970" y="76420"/>
                  </a:cubicBezTo>
                  <a:cubicBezTo>
                    <a:pt x="21970" y="77849"/>
                    <a:pt x="21018" y="78992"/>
                    <a:pt x="19113" y="79373"/>
                  </a:cubicBezTo>
                  <a:lnTo>
                    <a:pt x="17399" y="79373"/>
                  </a:lnTo>
                  <a:cubicBezTo>
                    <a:pt x="16922" y="79373"/>
                    <a:pt x="16636" y="80040"/>
                    <a:pt x="17399" y="80421"/>
                  </a:cubicBezTo>
                  <a:cubicBezTo>
                    <a:pt x="17798" y="80802"/>
                    <a:pt x="18294" y="81068"/>
                    <a:pt x="18827" y="81183"/>
                  </a:cubicBezTo>
                  <a:cubicBezTo>
                    <a:pt x="20151" y="81678"/>
                    <a:pt x="21599" y="81678"/>
                    <a:pt x="22923" y="81183"/>
                  </a:cubicBezTo>
                  <a:cubicBezTo>
                    <a:pt x="23875" y="80611"/>
                    <a:pt x="24066" y="79659"/>
                    <a:pt x="24733" y="78897"/>
                  </a:cubicBezTo>
                  <a:cubicBezTo>
                    <a:pt x="25085" y="78697"/>
                    <a:pt x="25523" y="78697"/>
                    <a:pt x="25876" y="78897"/>
                  </a:cubicBezTo>
                  <a:cubicBezTo>
                    <a:pt x="26542" y="78897"/>
                    <a:pt x="27114" y="79659"/>
                    <a:pt x="27019" y="80040"/>
                  </a:cubicBezTo>
                  <a:cubicBezTo>
                    <a:pt x="26924" y="80421"/>
                    <a:pt x="26542" y="80802"/>
                    <a:pt x="26161" y="81183"/>
                  </a:cubicBezTo>
                  <a:cubicBezTo>
                    <a:pt x="25818" y="81506"/>
                    <a:pt x="25809" y="82049"/>
                    <a:pt x="26133" y="82392"/>
                  </a:cubicBezTo>
                  <a:cubicBezTo>
                    <a:pt x="26142" y="82402"/>
                    <a:pt x="26152" y="82411"/>
                    <a:pt x="26161" y="82421"/>
                  </a:cubicBezTo>
                  <a:cubicBezTo>
                    <a:pt x="26819" y="82983"/>
                    <a:pt x="27705" y="83202"/>
                    <a:pt x="28543" y="82992"/>
                  </a:cubicBezTo>
                  <a:cubicBezTo>
                    <a:pt x="29162" y="82840"/>
                    <a:pt x="29686" y="82421"/>
                    <a:pt x="29971" y="81849"/>
                  </a:cubicBezTo>
                  <a:lnTo>
                    <a:pt x="30543" y="81183"/>
                  </a:lnTo>
                  <a:cubicBezTo>
                    <a:pt x="31143" y="82231"/>
                    <a:pt x="30905" y="83554"/>
                    <a:pt x="29971" y="84326"/>
                  </a:cubicBezTo>
                  <a:cubicBezTo>
                    <a:pt x="29971" y="84326"/>
                    <a:pt x="29971" y="84802"/>
                    <a:pt x="29400" y="85088"/>
                  </a:cubicBezTo>
                  <a:cubicBezTo>
                    <a:pt x="29190" y="85336"/>
                    <a:pt x="29190" y="85697"/>
                    <a:pt x="29400" y="85945"/>
                  </a:cubicBezTo>
                  <a:cubicBezTo>
                    <a:pt x="29400" y="85945"/>
                    <a:pt x="29400" y="85945"/>
                    <a:pt x="30067" y="85945"/>
                  </a:cubicBezTo>
                  <a:cubicBezTo>
                    <a:pt x="31038" y="86231"/>
                    <a:pt x="32086" y="85850"/>
                    <a:pt x="32638" y="84993"/>
                  </a:cubicBezTo>
                  <a:cubicBezTo>
                    <a:pt x="32724" y="84297"/>
                    <a:pt x="32724" y="83592"/>
                    <a:pt x="32638" y="82897"/>
                  </a:cubicBezTo>
                  <a:cubicBezTo>
                    <a:pt x="32705" y="82535"/>
                    <a:pt x="33058" y="82297"/>
                    <a:pt x="33419" y="82364"/>
                  </a:cubicBezTo>
                  <a:cubicBezTo>
                    <a:pt x="33477" y="82373"/>
                    <a:pt x="33534" y="82392"/>
                    <a:pt x="33591" y="82421"/>
                  </a:cubicBezTo>
                  <a:lnTo>
                    <a:pt x="33591" y="82421"/>
                  </a:lnTo>
                  <a:cubicBezTo>
                    <a:pt x="34162" y="83659"/>
                    <a:pt x="33020" y="84612"/>
                    <a:pt x="33591" y="85755"/>
                  </a:cubicBezTo>
                  <a:cubicBezTo>
                    <a:pt x="33962" y="86622"/>
                    <a:pt x="34591" y="87355"/>
                    <a:pt x="35401" y="87850"/>
                  </a:cubicBezTo>
                  <a:cubicBezTo>
                    <a:pt x="35877" y="88326"/>
                    <a:pt x="36925" y="88803"/>
                    <a:pt x="37306" y="88422"/>
                  </a:cubicBezTo>
                  <a:cubicBezTo>
                    <a:pt x="37687" y="88041"/>
                    <a:pt x="37306" y="88422"/>
                    <a:pt x="37306" y="87850"/>
                  </a:cubicBezTo>
                  <a:cubicBezTo>
                    <a:pt x="37306" y="87279"/>
                    <a:pt x="36353" y="86136"/>
                    <a:pt x="35877" y="85183"/>
                  </a:cubicBezTo>
                  <a:cubicBezTo>
                    <a:pt x="35305" y="84459"/>
                    <a:pt x="35305" y="83430"/>
                    <a:pt x="35877" y="82707"/>
                  </a:cubicBezTo>
                  <a:cubicBezTo>
                    <a:pt x="36458" y="82764"/>
                    <a:pt x="36972" y="83126"/>
                    <a:pt x="37211" y="83659"/>
                  </a:cubicBezTo>
                  <a:cubicBezTo>
                    <a:pt x="37211" y="83659"/>
                    <a:pt x="37211" y="84516"/>
                    <a:pt x="37211" y="84898"/>
                  </a:cubicBezTo>
                  <a:lnTo>
                    <a:pt x="37211" y="84898"/>
                  </a:lnTo>
                  <a:cubicBezTo>
                    <a:pt x="37458" y="85240"/>
                    <a:pt x="37934" y="85316"/>
                    <a:pt x="38277" y="85069"/>
                  </a:cubicBezTo>
                  <a:cubicBezTo>
                    <a:pt x="38344" y="85021"/>
                    <a:pt x="38401" y="84964"/>
                    <a:pt x="38449" y="84898"/>
                  </a:cubicBezTo>
                  <a:cubicBezTo>
                    <a:pt x="38449" y="84898"/>
                    <a:pt x="38449" y="84135"/>
                    <a:pt x="39496" y="84231"/>
                  </a:cubicBezTo>
                  <a:cubicBezTo>
                    <a:pt x="40544" y="84326"/>
                    <a:pt x="39496" y="86136"/>
                    <a:pt x="39496" y="87088"/>
                  </a:cubicBezTo>
                  <a:cubicBezTo>
                    <a:pt x="39496" y="88879"/>
                    <a:pt x="40487" y="90527"/>
                    <a:pt x="42068" y="91374"/>
                  </a:cubicBezTo>
                  <a:lnTo>
                    <a:pt x="43021" y="91374"/>
                  </a:lnTo>
                  <a:cubicBezTo>
                    <a:pt x="43630" y="91603"/>
                    <a:pt x="44307" y="91365"/>
                    <a:pt x="44640" y="90803"/>
                  </a:cubicBezTo>
                  <a:cubicBezTo>
                    <a:pt x="44773" y="90308"/>
                    <a:pt x="44773" y="89774"/>
                    <a:pt x="44640" y="89279"/>
                  </a:cubicBezTo>
                  <a:cubicBezTo>
                    <a:pt x="44497" y="88622"/>
                    <a:pt x="44497" y="87936"/>
                    <a:pt x="44640" y="87279"/>
                  </a:cubicBezTo>
                  <a:cubicBezTo>
                    <a:pt x="44764" y="86498"/>
                    <a:pt x="45497" y="85974"/>
                    <a:pt x="46278" y="86097"/>
                  </a:cubicBezTo>
                  <a:cubicBezTo>
                    <a:pt x="46335" y="86107"/>
                    <a:pt x="46393" y="86117"/>
                    <a:pt x="46450" y="86136"/>
                  </a:cubicBezTo>
                  <a:cubicBezTo>
                    <a:pt x="47288" y="86297"/>
                    <a:pt x="47955" y="86926"/>
                    <a:pt x="48164" y="87755"/>
                  </a:cubicBezTo>
                  <a:cubicBezTo>
                    <a:pt x="48164" y="88326"/>
                    <a:pt x="48164" y="88993"/>
                    <a:pt x="48164" y="89565"/>
                  </a:cubicBezTo>
                  <a:cubicBezTo>
                    <a:pt x="48660" y="90327"/>
                    <a:pt x="49564" y="90698"/>
                    <a:pt x="50450" y="90517"/>
                  </a:cubicBezTo>
                  <a:cubicBezTo>
                    <a:pt x="50555" y="90336"/>
                    <a:pt x="50555" y="90127"/>
                    <a:pt x="50450" y="89946"/>
                  </a:cubicBezTo>
                  <a:cubicBezTo>
                    <a:pt x="50365" y="89374"/>
                    <a:pt x="50164" y="88822"/>
                    <a:pt x="49879" y="88326"/>
                  </a:cubicBezTo>
                  <a:cubicBezTo>
                    <a:pt x="49879" y="87755"/>
                    <a:pt x="49879" y="87183"/>
                    <a:pt x="49879" y="86898"/>
                  </a:cubicBezTo>
                  <a:cubicBezTo>
                    <a:pt x="49879" y="86612"/>
                    <a:pt x="51022" y="86898"/>
                    <a:pt x="51498" y="86898"/>
                  </a:cubicBezTo>
                  <a:cubicBezTo>
                    <a:pt x="52003" y="87078"/>
                    <a:pt x="52298" y="87612"/>
                    <a:pt x="52165" y="88136"/>
                  </a:cubicBezTo>
                  <a:lnTo>
                    <a:pt x="52165" y="91374"/>
                  </a:lnTo>
                  <a:cubicBezTo>
                    <a:pt x="52070" y="91879"/>
                    <a:pt x="52070" y="92394"/>
                    <a:pt x="52165" y="92898"/>
                  </a:cubicBezTo>
                  <a:cubicBezTo>
                    <a:pt x="52650" y="94022"/>
                    <a:pt x="53708" y="94784"/>
                    <a:pt x="54927" y="94899"/>
                  </a:cubicBezTo>
                  <a:cubicBezTo>
                    <a:pt x="55403" y="94899"/>
                    <a:pt x="55879" y="94899"/>
                    <a:pt x="55975" y="94899"/>
                  </a:cubicBezTo>
                  <a:cubicBezTo>
                    <a:pt x="56051" y="94613"/>
                    <a:pt x="56051" y="94327"/>
                    <a:pt x="55975" y="94041"/>
                  </a:cubicBezTo>
                  <a:cubicBezTo>
                    <a:pt x="55422" y="93346"/>
                    <a:pt x="55184" y="92451"/>
                    <a:pt x="55308" y="91565"/>
                  </a:cubicBezTo>
                  <a:cubicBezTo>
                    <a:pt x="55308" y="91565"/>
                    <a:pt x="55308" y="90803"/>
                    <a:pt x="56070" y="90898"/>
                  </a:cubicBezTo>
                  <a:cubicBezTo>
                    <a:pt x="56346" y="90812"/>
                    <a:pt x="56651" y="90812"/>
                    <a:pt x="56927" y="90898"/>
                  </a:cubicBezTo>
                  <a:cubicBezTo>
                    <a:pt x="57394" y="91270"/>
                    <a:pt x="57680" y="91822"/>
                    <a:pt x="57689" y="92422"/>
                  </a:cubicBezTo>
                  <a:cubicBezTo>
                    <a:pt x="57718" y="92965"/>
                    <a:pt x="57880" y="93489"/>
                    <a:pt x="58165" y="93946"/>
                  </a:cubicBezTo>
                  <a:cubicBezTo>
                    <a:pt x="58632" y="94575"/>
                    <a:pt x="59385" y="94927"/>
                    <a:pt x="60166" y="94899"/>
                  </a:cubicBezTo>
                  <a:cubicBezTo>
                    <a:pt x="60737" y="94899"/>
                    <a:pt x="61023" y="94423"/>
                    <a:pt x="60928" y="94041"/>
                  </a:cubicBezTo>
                  <a:cubicBezTo>
                    <a:pt x="60832" y="93660"/>
                    <a:pt x="60928" y="93184"/>
                    <a:pt x="60356" y="92803"/>
                  </a:cubicBezTo>
                  <a:cubicBezTo>
                    <a:pt x="59508" y="91660"/>
                    <a:pt x="58985" y="90308"/>
                    <a:pt x="58832" y="88898"/>
                  </a:cubicBezTo>
                  <a:cubicBezTo>
                    <a:pt x="58832" y="88898"/>
                    <a:pt x="58832" y="88041"/>
                    <a:pt x="59594" y="88041"/>
                  </a:cubicBezTo>
                  <a:cubicBezTo>
                    <a:pt x="60013" y="88060"/>
                    <a:pt x="60404" y="88269"/>
                    <a:pt x="60642" y="88612"/>
                  </a:cubicBezTo>
                  <a:lnTo>
                    <a:pt x="60642" y="89374"/>
                  </a:lnTo>
                  <a:cubicBezTo>
                    <a:pt x="60594" y="89850"/>
                    <a:pt x="60594" y="90327"/>
                    <a:pt x="60642" y="90803"/>
                  </a:cubicBezTo>
                  <a:cubicBezTo>
                    <a:pt x="60775" y="91431"/>
                    <a:pt x="61147" y="91984"/>
                    <a:pt x="61690" y="92327"/>
                  </a:cubicBezTo>
                  <a:cubicBezTo>
                    <a:pt x="62357" y="92803"/>
                    <a:pt x="63499" y="92994"/>
                    <a:pt x="63880" y="92327"/>
                  </a:cubicBezTo>
                  <a:cubicBezTo>
                    <a:pt x="64261" y="91660"/>
                    <a:pt x="63880" y="91469"/>
                    <a:pt x="63880" y="90993"/>
                  </a:cubicBezTo>
                  <a:cubicBezTo>
                    <a:pt x="63814" y="90584"/>
                    <a:pt x="63814" y="90165"/>
                    <a:pt x="63880" y="89755"/>
                  </a:cubicBezTo>
                  <a:cubicBezTo>
                    <a:pt x="63795" y="89574"/>
                    <a:pt x="63795" y="89365"/>
                    <a:pt x="63880" y="89184"/>
                  </a:cubicBezTo>
                  <a:lnTo>
                    <a:pt x="63880" y="89184"/>
                  </a:lnTo>
                  <a:cubicBezTo>
                    <a:pt x="64795" y="89136"/>
                    <a:pt x="65662" y="89565"/>
                    <a:pt x="66166" y="90327"/>
                  </a:cubicBezTo>
                  <a:cubicBezTo>
                    <a:pt x="66452" y="90860"/>
                    <a:pt x="66452" y="91508"/>
                    <a:pt x="66166" y="92041"/>
                  </a:cubicBezTo>
                  <a:cubicBezTo>
                    <a:pt x="65976" y="92565"/>
                    <a:pt x="65976" y="93137"/>
                    <a:pt x="66166" y="93660"/>
                  </a:cubicBezTo>
                  <a:cubicBezTo>
                    <a:pt x="66128" y="93813"/>
                    <a:pt x="66128" y="93984"/>
                    <a:pt x="66166" y="94137"/>
                  </a:cubicBezTo>
                  <a:cubicBezTo>
                    <a:pt x="66633" y="94279"/>
                    <a:pt x="67128" y="94279"/>
                    <a:pt x="67595" y="94137"/>
                  </a:cubicBezTo>
                  <a:lnTo>
                    <a:pt x="68548" y="94137"/>
                  </a:lnTo>
                  <a:cubicBezTo>
                    <a:pt x="69405" y="94137"/>
                    <a:pt x="69405" y="92994"/>
                    <a:pt x="69119" y="92232"/>
                  </a:cubicBezTo>
                  <a:cubicBezTo>
                    <a:pt x="68633" y="91508"/>
                    <a:pt x="68214" y="90746"/>
                    <a:pt x="67881" y="89946"/>
                  </a:cubicBezTo>
                  <a:cubicBezTo>
                    <a:pt x="67719" y="89612"/>
                    <a:pt x="67852" y="89212"/>
                    <a:pt x="68186" y="89050"/>
                  </a:cubicBezTo>
                  <a:cubicBezTo>
                    <a:pt x="68233" y="89022"/>
                    <a:pt x="68300" y="89003"/>
                    <a:pt x="68357" y="88993"/>
                  </a:cubicBezTo>
                  <a:cubicBezTo>
                    <a:pt x="68957" y="88917"/>
                    <a:pt x="69557" y="89127"/>
                    <a:pt x="69976" y="89565"/>
                  </a:cubicBezTo>
                  <a:cubicBezTo>
                    <a:pt x="70272" y="89879"/>
                    <a:pt x="70472" y="90279"/>
                    <a:pt x="70548" y="90708"/>
                  </a:cubicBezTo>
                  <a:cubicBezTo>
                    <a:pt x="70500" y="90993"/>
                    <a:pt x="70500" y="91279"/>
                    <a:pt x="70548" y="91565"/>
                  </a:cubicBezTo>
                  <a:cubicBezTo>
                    <a:pt x="70729" y="91851"/>
                    <a:pt x="70996" y="92089"/>
                    <a:pt x="71310" y="92232"/>
                  </a:cubicBezTo>
                  <a:cubicBezTo>
                    <a:pt x="71920" y="92536"/>
                    <a:pt x="72663" y="92327"/>
                    <a:pt x="73024" y="91756"/>
                  </a:cubicBezTo>
                  <a:cubicBezTo>
                    <a:pt x="73024" y="91756"/>
                    <a:pt x="73024" y="90803"/>
                    <a:pt x="73024" y="90327"/>
                  </a:cubicBezTo>
                  <a:cubicBezTo>
                    <a:pt x="73358" y="90174"/>
                    <a:pt x="73739" y="90174"/>
                    <a:pt x="74072" y="90327"/>
                  </a:cubicBezTo>
                  <a:cubicBezTo>
                    <a:pt x="74520" y="90403"/>
                    <a:pt x="74929" y="90641"/>
                    <a:pt x="75215" y="90993"/>
                  </a:cubicBezTo>
                  <a:cubicBezTo>
                    <a:pt x="75215" y="90993"/>
                    <a:pt x="75215" y="91469"/>
                    <a:pt x="75215" y="91756"/>
                  </a:cubicBezTo>
                  <a:cubicBezTo>
                    <a:pt x="75272" y="92422"/>
                    <a:pt x="75463" y="93070"/>
                    <a:pt x="75787" y="93660"/>
                  </a:cubicBezTo>
                  <a:cubicBezTo>
                    <a:pt x="76282" y="94461"/>
                    <a:pt x="77063" y="95041"/>
                    <a:pt x="77978" y="95280"/>
                  </a:cubicBezTo>
                  <a:cubicBezTo>
                    <a:pt x="78473" y="95461"/>
                    <a:pt x="79006" y="95461"/>
                    <a:pt x="79501" y="95280"/>
                  </a:cubicBezTo>
                  <a:cubicBezTo>
                    <a:pt x="79559" y="94346"/>
                    <a:pt x="79254" y="93422"/>
                    <a:pt x="78644" y="92708"/>
                  </a:cubicBezTo>
                  <a:cubicBezTo>
                    <a:pt x="78644" y="92232"/>
                    <a:pt x="77978" y="91851"/>
                    <a:pt x="77978" y="91374"/>
                  </a:cubicBezTo>
                  <a:cubicBezTo>
                    <a:pt x="78025" y="91098"/>
                    <a:pt x="78263" y="90898"/>
                    <a:pt x="78549" y="90898"/>
                  </a:cubicBezTo>
                  <a:cubicBezTo>
                    <a:pt x="78940" y="90955"/>
                    <a:pt x="79301" y="91117"/>
                    <a:pt x="79597" y="91374"/>
                  </a:cubicBezTo>
                  <a:cubicBezTo>
                    <a:pt x="79911" y="91651"/>
                    <a:pt x="80263" y="91879"/>
                    <a:pt x="80645" y="92041"/>
                  </a:cubicBezTo>
                  <a:cubicBezTo>
                    <a:pt x="81006" y="92194"/>
                    <a:pt x="81426" y="92194"/>
                    <a:pt x="81787" y="92041"/>
                  </a:cubicBezTo>
                  <a:cubicBezTo>
                    <a:pt x="82006" y="91870"/>
                    <a:pt x="82178" y="91641"/>
                    <a:pt x="82264" y="91374"/>
                  </a:cubicBezTo>
                  <a:lnTo>
                    <a:pt x="82264" y="90898"/>
                  </a:lnTo>
                  <a:lnTo>
                    <a:pt x="82264" y="90898"/>
                  </a:lnTo>
                  <a:lnTo>
                    <a:pt x="83216" y="88326"/>
                  </a:lnTo>
                  <a:cubicBezTo>
                    <a:pt x="84016" y="85879"/>
                    <a:pt x="85007" y="83488"/>
                    <a:pt x="86169" y="81183"/>
                  </a:cubicBezTo>
                  <a:cubicBezTo>
                    <a:pt x="87760" y="78954"/>
                    <a:pt x="89093" y="76554"/>
                    <a:pt x="90170" y="74039"/>
                  </a:cubicBezTo>
                  <a:cubicBezTo>
                    <a:pt x="90789" y="71515"/>
                    <a:pt x="90979" y="68905"/>
                    <a:pt x="90741" y="66324"/>
                  </a:cubicBezTo>
                  <a:cubicBezTo>
                    <a:pt x="90331" y="56865"/>
                    <a:pt x="92332" y="47464"/>
                    <a:pt x="96551" y="38987"/>
                  </a:cubicBezTo>
                  <a:cubicBezTo>
                    <a:pt x="98580" y="36053"/>
                    <a:pt x="100180" y="32843"/>
                    <a:pt x="101314" y="29462"/>
                  </a:cubicBezTo>
                  <a:cubicBezTo>
                    <a:pt x="101609" y="28052"/>
                    <a:pt x="101771" y="26614"/>
                    <a:pt x="101790" y="25176"/>
                  </a:cubicBezTo>
                  <a:cubicBezTo>
                    <a:pt x="101685" y="24995"/>
                    <a:pt x="101685" y="24785"/>
                    <a:pt x="101790" y="24604"/>
                  </a:cubicBezTo>
                  <a:lnTo>
                    <a:pt x="101790" y="21651"/>
                  </a:lnTo>
                  <a:cubicBezTo>
                    <a:pt x="101542" y="21851"/>
                    <a:pt x="101323" y="22071"/>
                    <a:pt x="101123" y="22318"/>
                  </a:cubicBezTo>
                  <a:cubicBezTo>
                    <a:pt x="99980" y="22985"/>
                    <a:pt x="99409" y="23652"/>
                    <a:pt x="98361" y="23366"/>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8C2B72E2-C2C3-7A3F-5B82-5B60B42A899C}"/>
                </a:ext>
              </a:extLst>
            </p:cNvPr>
            <p:cNvSpPr/>
            <p:nvPr/>
          </p:nvSpPr>
          <p:spPr>
            <a:xfrm>
              <a:off x="5183052" y="2620565"/>
              <a:ext cx="92690" cy="92385"/>
            </a:xfrm>
            <a:custGeom>
              <a:avLst/>
              <a:gdLst>
                <a:gd name="connsiteX0" fmla="*/ 18041 w 92690"/>
                <a:gd name="connsiteY0" fmla="*/ 5840 h 92385"/>
                <a:gd name="connsiteX1" fmla="*/ 14136 w 92690"/>
                <a:gd name="connsiteY1" fmla="*/ 8888 h 92385"/>
                <a:gd name="connsiteX2" fmla="*/ 10231 w 92690"/>
                <a:gd name="connsiteY2" fmla="*/ 16698 h 92385"/>
                <a:gd name="connsiteX3" fmla="*/ 1468 w 92690"/>
                <a:gd name="connsiteY3" fmla="*/ 51846 h 92385"/>
                <a:gd name="connsiteX4" fmla="*/ 39 w 92690"/>
                <a:gd name="connsiteY4" fmla="*/ 60323 h 92385"/>
                <a:gd name="connsiteX5" fmla="*/ 39 w 92690"/>
                <a:gd name="connsiteY5" fmla="*/ 64609 h 92385"/>
                <a:gd name="connsiteX6" fmla="*/ 515 w 92690"/>
                <a:gd name="connsiteY6" fmla="*/ 64609 h 92385"/>
                <a:gd name="connsiteX7" fmla="*/ 515 w 92690"/>
                <a:gd name="connsiteY7" fmla="*/ 65276 h 92385"/>
                <a:gd name="connsiteX8" fmla="*/ 515 w 92690"/>
                <a:gd name="connsiteY8" fmla="*/ 67276 h 92385"/>
                <a:gd name="connsiteX9" fmla="*/ 1468 w 92690"/>
                <a:gd name="connsiteY9" fmla="*/ 67276 h 92385"/>
                <a:gd name="connsiteX10" fmla="*/ 2230 w 92690"/>
                <a:gd name="connsiteY10" fmla="*/ 66324 h 92385"/>
                <a:gd name="connsiteX11" fmla="*/ 3944 w 92690"/>
                <a:gd name="connsiteY11" fmla="*/ 66324 h 92385"/>
                <a:gd name="connsiteX12" fmla="*/ 3944 w 92690"/>
                <a:gd name="connsiteY12" fmla="*/ 67657 h 92385"/>
                <a:gd name="connsiteX13" fmla="*/ 2230 w 92690"/>
                <a:gd name="connsiteY13" fmla="*/ 68800 h 92385"/>
                <a:gd name="connsiteX14" fmla="*/ 1468 w 92690"/>
                <a:gd name="connsiteY14" fmla="*/ 69467 h 92385"/>
                <a:gd name="connsiteX15" fmla="*/ 2135 w 92690"/>
                <a:gd name="connsiteY15" fmla="*/ 70419 h 92385"/>
                <a:gd name="connsiteX16" fmla="*/ 3754 w 92690"/>
                <a:gd name="connsiteY16" fmla="*/ 70419 h 92385"/>
                <a:gd name="connsiteX17" fmla="*/ 5183 w 92690"/>
                <a:gd name="connsiteY17" fmla="*/ 69467 h 92385"/>
                <a:gd name="connsiteX18" fmla="*/ 7278 w 92690"/>
                <a:gd name="connsiteY18" fmla="*/ 68515 h 92385"/>
                <a:gd name="connsiteX19" fmla="*/ 8231 w 92690"/>
                <a:gd name="connsiteY19" fmla="*/ 69753 h 92385"/>
                <a:gd name="connsiteX20" fmla="*/ 7088 w 92690"/>
                <a:gd name="connsiteY20" fmla="*/ 70515 h 92385"/>
                <a:gd name="connsiteX21" fmla="*/ 5373 w 92690"/>
                <a:gd name="connsiteY21" fmla="*/ 71658 h 92385"/>
                <a:gd name="connsiteX22" fmla="*/ 7278 w 92690"/>
                <a:gd name="connsiteY22" fmla="*/ 72705 h 92385"/>
                <a:gd name="connsiteX23" fmla="*/ 9278 w 92690"/>
                <a:gd name="connsiteY23" fmla="*/ 72229 h 92385"/>
                <a:gd name="connsiteX24" fmla="*/ 10707 w 92690"/>
                <a:gd name="connsiteY24" fmla="*/ 71277 h 92385"/>
                <a:gd name="connsiteX25" fmla="*/ 11850 w 92690"/>
                <a:gd name="connsiteY25" fmla="*/ 71277 h 92385"/>
                <a:gd name="connsiteX26" fmla="*/ 10231 w 92690"/>
                <a:gd name="connsiteY26" fmla="*/ 73372 h 92385"/>
                <a:gd name="connsiteX27" fmla="*/ 9088 w 92690"/>
                <a:gd name="connsiteY27" fmla="*/ 73372 h 92385"/>
                <a:gd name="connsiteX28" fmla="*/ 9088 w 92690"/>
                <a:gd name="connsiteY28" fmla="*/ 74229 h 92385"/>
                <a:gd name="connsiteX29" fmla="*/ 9659 w 92690"/>
                <a:gd name="connsiteY29" fmla="*/ 74229 h 92385"/>
                <a:gd name="connsiteX30" fmla="*/ 12422 w 92690"/>
                <a:gd name="connsiteY30" fmla="*/ 73563 h 92385"/>
                <a:gd name="connsiteX31" fmla="*/ 14041 w 92690"/>
                <a:gd name="connsiteY31" fmla="*/ 72419 h 92385"/>
                <a:gd name="connsiteX32" fmla="*/ 11183 w 92690"/>
                <a:gd name="connsiteY32" fmla="*/ 75277 h 92385"/>
                <a:gd name="connsiteX33" fmla="*/ 9469 w 92690"/>
                <a:gd name="connsiteY33" fmla="*/ 75277 h 92385"/>
                <a:gd name="connsiteX34" fmla="*/ 9469 w 92690"/>
                <a:gd name="connsiteY34" fmla="*/ 76325 h 92385"/>
                <a:gd name="connsiteX35" fmla="*/ 10898 w 92690"/>
                <a:gd name="connsiteY35" fmla="*/ 76992 h 92385"/>
                <a:gd name="connsiteX36" fmla="*/ 14993 w 92690"/>
                <a:gd name="connsiteY36" fmla="*/ 76992 h 92385"/>
                <a:gd name="connsiteX37" fmla="*/ 16708 w 92690"/>
                <a:gd name="connsiteY37" fmla="*/ 74801 h 92385"/>
                <a:gd name="connsiteX38" fmla="*/ 17851 w 92690"/>
                <a:gd name="connsiteY38" fmla="*/ 74325 h 92385"/>
                <a:gd name="connsiteX39" fmla="*/ 19089 w 92690"/>
                <a:gd name="connsiteY39" fmla="*/ 75468 h 92385"/>
                <a:gd name="connsiteX40" fmla="*/ 18232 w 92690"/>
                <a:gd name="connsiteY40" fmla="*/ 76515 h 92385"/>
                <a:gd name="connsiteX41" fmla="*/ 18232 w 92690"/>
                <a:gd name="connsiteY41" fmla="*/ 77753 h 92385"/>
                <a:gd name="connsiteX42" fmla="*/ 20613 w 92690"/>
                <a:gd name="connsiteY42" fmla="*/ 78325 h 92385"/>
                <a:gd name="connsiteX43" fmla="*/ 22042 w 92690"/>
                <a:gd name="connsiteY43" fmla="*/ 77277 h 92385"/>
                <a:gd name="connsiteX44" fmla="*/ 22613 w 92690"/>
                <a:gd name="connsiteY44" fmla="*/ 76515 h 92385"/>
                <a:gd name="connsiteX45" fmla="*/ 22137 w 92690"/>
                <a:gd name="connsiteY45" fmla="*/ 79659 h 92385"/>
                <a:gd name="connsiteX46" fmla="*/ 21470 w 92690"/>
                <a:gd name="connsiteY46" fmla="*/ 80325 h 92385"/>
                <a:gd name="connsiteX47" fmla="*/ 21470 w 92690"/>
                <a:gd name="connsiteY47" fmla="*/ 81183 h 92385"/>
                <a:gd name="connsiteX48" fmla="*/ 22232 w 92690"/>
                <a:gd name="connsiteY48" fmla="*/ 81183 h 92385"/>
                <a:gd name="connsiteX49" fmla="*/ 24804 w 92690"/>
                <a:gd name="connsiteY49" fmla="*/ 80325 h 92385"/>
                <a:gd name="connsiteX50" fmla="*/ 24804 w 92690"/>
                <a:gd name="connsiteY50" fmla="*/ 78230 h 92385"/>
                <a:gd name="connsiteX51" fmla="*/ 25747 w 92690"/>
                <a:gd name="connsiteY51" fmla="*/ 78220 h 92385"/>
                <a:gd name="connsiteX52" fmla="*/ 25757 w 92690"/>
                <a:gd name="connsiteY52" fmla="*/ 78230 h 92385"/>
                <a:gd name="connsiteX53" fmla="*/ 25757 w 92690"/>
                <a:gd name="connsiteY53" fmla="*/ 78230 h 92385"/>
                <a:gd name="connsiteX54" fmla="*/ 25757 w 92690"/>
                <a:gd name="connsiteY54" fmla="*/ 81373 h 92385"/>
                <a:gd name="connsiteX55" fmla="*/ 27566 w 92690"/>
                <a:gd name="connsiteY55" fmla="*/ 83469 h 92385"/>
                <a:gd name="connsiteX56" fmla="*/ 29567 w 92690"/>
                <a:gd name="connsiteY56" fmla="*/ 84040 h 92385"/>
                <a:gd name="connsiteX57" fmla="*/ 29567 w 92690"/>
                <a:gd name="connsiteY57" fmla="*/ 83469 h 92385"/>
                <a:gd name="connsiteX58" fmla="*/ 28233 w 92690"/>
                <a:gd name="connsiteY58" fmla="*/ 80897 h 92385"/>
                <a:gd name="connsiteX59" fmla="*/ 28233 w 92690"/>
                <a:gd name="connsiteY59" fmla="*/ 78516 h 92385"/>
                <a:gd name="connsiteX60" fmla="*/ 29567 w 92690"/>
                <a:gd name="connsiteY60" fmla="*/ 79468 h 92385"/>
                <a:gd name="connsiteX61" fmla="*/ 29567 w 92690"/>
                <a:gd name="connsiteY61" fmla="*/ 80611 h 92385"/>
                <a:gd name="connsiteX62" fmla="*/ 29567 w 92690"/>
                <a:gd name="connsiteY62" fmla="*/ 80611 h 92385"/>
                <a:gd name="connsiteX63" fmla="*/ 30776 w 92690"/>
                <a:gd name="connsiteY63" fmla="*/ 80640 h 92385"/>
                <a:gd name="connsiteX64" fmla="*/ 30805 w 92690"/>
                <a:gd name="connsiteY64" fmla="*/ 80611 h 92385"/>
                <a:gd name="connsiteX65" fmla="*/ 31853 w 92690"/>
                <a:gd name="connsiteY65" fmla="*/ 80040 h 92385"/>
                <a:gd name="connsiteX66" fmla="*/ 31853 w 92690"/>
                <a:gd name="connsiteY66" fmla="*/ 82707 h 92385"/>
                <a:gd name="connsiteX67" fmla="*/ 34520 w 92690"/>
                <a:gd name="connsiteY67" fmla="*/ 86898 h 92385"/>
                <a:gd name="connsiteX68" fmla="*/ 35377 w 92690"/>
                <a:gd name="connsiteY68" fmla="*/ 87374 h 92385"/>
                <a:gd name="connsiteX69" fmla="*/ 36996 w 92690"/>
                <a:gd name="connsiteY69" fmla="*/ 86802 h 92385"/>
                <a:gd name="connsiteX70" fmla="*/ 36996 w 92690"/>
                <a:gd name="connsiteY70" fmla="*/ 85374 h 92385"/>
                <a:gd name="connsiteX71" fmla="*/ 36996 w 92690"/>
                <a:gd name="connsiteY71" fmla="*/ 83469 h 92385"/>
                <a:gd name="connsiteX72" fmla="*/ 38634 w 92690"/>
                <a:gd name="connsiteY72" fmla="*/ 82287 h 92385"/>
                <a:gd name="connsiteX73" fmla="*/ 38806 w 92690"/>
                <a:gd name="connsiteY73" fmla="*/ 82326 h 92385"/>
                <a:gd name="connsiteX74" fmla="*/ 40520 w 92690"/>
                <a:gd name="connsiteY74" fmla="*/ 83945 h 92385"/>
                <a:gd name="connsiteX75" fmla="*/ 40520 w 92690"/>
                <a:gd name="connsiteY75" fmla="*/ 85659 h 92385"/>
                <a:gd name="connsiteX76" fmla="*/ 42806 w 92690"/>
                <a:gd name="connsiteY76" fmla="*/ 86612 h 92385"/>
                <a:gd name="connsiteX77" fmla="*/ 42806 w 92690"/>
                <a:gd name="connsiteY77" fmla="*/ 86040 h 92385"/>
                <a:gd name="connsiteX78" fmla="*/ 42235 w 92690"/>
                <a:gd name="connsiteY78" fmla="*/ 84421 h 92385"/>
                <a:gd name="connsiteX79" fmla="*/ 42235 w 92690"/>
                <a:gd name="connsiteY79" fmla="*/ 83088 h 92385"/>
                <a:gd name="connsiteX80" fmla="*/ 43854 w 92690"/>
                <a:gd name="connsiteY80" fmla="*/ 83088 h 92385"/>
                <a:gd name="connsiteX81" fmla="*/ 44521 w 92690"/>
                <a:gd name="connsiteY81" fmla="*/ 84421 h 92385"/>
                <a:gd name="connsiteX82" fmla="*/ 44521 w 92690"/>
                <a:gd name="connsiteY82" fmla="*/ 87469 h 92385"/>
                <a:gd name="connsiteX83" fmla="*/ 44521 w 92690"/>
                <a:gd name="connsiteY83" fmla="*/ 88993 h 92385"/>
                <a:gd name="connsiteX84" fmla="*/ 45854 w 92690"/>
                <a:gd name="connsiteY84" fmla="*/ 90422 h 92385"/>
                <a:gd name="connsiteX85" fmla="*/ 47378 w 92690"/>
                <a:gd name="connsiteY85" fmla="*/ 90898 h 92385"/>
                <a:gd name="connsiteX86" fmla="*/ 48331 w 92690"/>
                <a:gd name="connsiteY86" fmla="*/ 90898 h 92385"/>
                <a:gd name="connsiteX87" fmla="*/ 48331 w 92690"/>
                <a:gd name="connsiteY87" fmla="*/ 90041 h 92385"/>
                <a:gd name="connsiteX88" fmla="*/ 47664 w 92690"/>
                <a:gd name="connsiteY88" fmla="*/ 87660 h 92385"/>
                <a:gd name="connsiteX89" fmla="*/ 48321 w 92690"/>
                <a:gd name="connsiteY89" fmla="*/ 86983 h 92385"/>
                <a:gd name="connsiteX90" fmla="*/ 48426 w 92690"/>
                <a:gd name="connsiteY90" fmla="*/ 86993 h 92385"/>
                <a:gd name="connsiteX91" fmla="*/ 49283 w 92690"/>
                <a:gd name="connsiteY91" fmla="*/ 86993 h 92385"/>
                <a:gd name="connsiteX92" fmla="*/ 50045 w 92690"/>
                <a:gd name="connsiteY92" fmla="*/ 88517 h 92385"/>
                <a:gd name="connsiteX93" fmla="*/ 50045 w 92690"/>
                <a:gd name="connsiteY93" fmla="*/ 90041 h 92385"/>
                <a:gd name="connsiteX94" fmla="*/ 52141 w 92690"/>
                <a:gd name="connsiteY94" fmla="*/ 90898 h 92385"/>
                <a:gd name="connsiteX95" fmla="*/ 52903 w 92690"/>
                <a:gd name="connsiteY95" fmla="*/ 90346 h 92385"/>
                <a:gd name="connsiteX96" fmla="*/ 52903 w 92690"/>
                <a:gd name="connsiteY96" fmla="*/ 90136 h 92385"/>
                <a:gd name="connsiteX97" fmla="*/ 52236 w 92690"/>
                <a:gd name="connsiteY97" fmla="*/ 88898 h 92385"/>
                <a:gd name="connsiteX98" fmla="*/ 50712 w 92690"/>
                <a:gd name="connsiteY98" fmla="*/ 85183 h 92385"/>
                <a:gd name="connsiteX99" fmla="*/ 51474 w 92690"/>
                <a:gd name="connsiteY99" fmla="*/ 84326 h 92385"/>
                <a:gd name="connsiteX100" fmla="*/ 52522 w 92690"/>
                <a:gd name="connsiteY100" fmla="*/ 84897 h 92385"/>
                <a:gd name="connsiteX101" fmla="*/ 52522 w 92690"/>
                <a:gd name="connsiteY101" fmla="*/ 85659 h 92385"/>
                <a:gd name="connsiteX102" fmla="*/ 52522 w 92690"/>
                <a:gd name="connsiteY102" fmla="*/ 86993 h 92385"/>
                <a:gd name="connsiteX103" fmla="*/ 53570 w 92690"/>
                <a:gd name="connsiteY103" fmla="*/ 88517 h 92385"/>
                <a:gd name="connsiteX104" fmla="*/ 55760 w 92690"/>
                <a:gd name="connsiteY104" fmla="*/ 88517 h 92385"/>
                <a:gd name="connsiteX105" fmla="*/ 55760 w 92690"/>
                <a:gd name="connsiteY105" fmla="*/ 87183 h 92385"/>
                <a:gd name="connsiteX106" fmla="*/ 55760 w 92690"/>
                <a:gd name="connsiteY106" fmla="*/ 86040 h 92385"/>
                <a:gd name="connsiteX107" fmla="*/ 55760 w 92690"/>
                <a:gd name="connsiteY107" fmla="*/ 85469 h 92385"/>
                <a:gd name="connsiteX108" fmla="*/ 56237 w 92690"/>
                <a:gd name="connsiteY108" fmla="*/ 85469 h 92385"/>
                <a:gd name="connsiteX109" fmla="*/ 58523 w 92690"/>
                <a:gd name="connsiteY109" fmla="*/ 86517 h 92385"/>
                <a:gd name="connsiteX110" fmla="*/ 58523 w 92690"/>
                <a:gd name="connsiteY110" fmla="*/ 88231 h 92385"/>
                <a:gd name="connsiteX111" fmla="*/ 58523 w 92690"/>
                <a:gd name="connsiteY111" fmla="*/ 89850 h 92385"/>
                <a:gd name="connsiteX112" fmla="*/ 58523 w 92690"/>
                <a:gd name="connsiteY112" fmla="*/ 90327 h 92385"/>
                <a:gd name="connsiteX113" fmla="*/ 59951 w 92690"/>
                <a:gd name="connsiteY113" fmla="*/ 90327 h 92385"/>
                <a:gd name="connsiteX114" fmla="*/ 60904 w 92690"/>
                <a:gd name="connsiteY114" fmla="*/ 90327 h 92385"/>
                <a:gd name="connsiteX115" fmla="*/ 61475 w 92690"/>
                <a:gd name="connsiteY115" fmla="*/ 88517 h 92385"/>
                <a:gd name="connsiteX116" fmla="*/ 60237 w 92690"/>
                <a:gd name="connsiteY116" fmla="*/ 86326 h 92385"/>
                <a:gd name="connsiteX117" fmla="*/ 60237 w 92690"/>
                <a:gd name="connsiteY117" fmla="*/ 85469 h 92385"/>
                <a:gd name="connsiteX118" fmla="*/ 61856 w 92690"/>
                <a:gd name="connsiteY118" fmla="*/ 85945 h 92385"/>
                <a:gd name="connsiteX119" fmla="*/ 61856 w 92690"/>
                <a:gd name="connsiteY119" fmla="*/ 87088 h 92385"/>
                <a:gd name="connsiteX120" fmla="*/ 61856 w 92690"/>
                <a:gd name="connsiteY120" fmla="*/ 87850 h 92385"/>
                <a:gd name="connsiteX121" fmla="*/ 62618 w 92690"/>
                <a:gd name="connsiteY121" fmla="*/ 88517 h 92385"/>
                <a:gd name="connsiteX122" fmla="*/ 64333 w 92690"/>
                <a:gd name="connsiteY122" fmla="*/ 88517 h 92385"/>
                <a:gd name="connsiteX123" fmla="*/ 64333 w 92690"/>
                <a:gd name="connsiteY123" fmla="*/ 87088 h 92385"/>
                <a:gd name="connsiteX124" fmla="*/ 65381 w 92690"/>
                <a:gd name="connsiteY124" fmla="*/ 87088 h 92385"/>
                <a:gd name="connsiteX125" fmla="*/ 66524 w 92690"/>
                <a:gd name="connsiteY125" fmla="*/ 87660 h 92385"/>
                <a:gd name="connsiteX126" fmla="*/ 66524 w 92690"/>
                <a:gd name="connsiteY126" fmla="*/ 88422 h 92385"/>
                <a:gd name="connsiteX127" fmla="*/ 67190 w 92690"/>
                <a:gd name="connsiteY127" fmla="*/ 90327 h 92385"/>
                <a:gd name="connsiteX128" fmla="*/ 69381 w 92690"/>
                <a:gd name="connsiteY128" fmla="*/ 91851 h 92385"/>
                <a:gd name="connsiteX129" fmla="*/ 70905 w 92690"/>
                <a:gd name="connsiteY129" fmla="*/ 91851 h 92385"/>
                <a:gd name="connsiteX130" fmla="*/ 70905 w 92690"/>
                <a:gd name="connsiteY130" fmla="*/ 91851 h 92385"/>
                <a:gd name="connsiteX131" fmla="*/ 69953 w 92690"/>
                <a:gd name="connsiteY131" fmla="*/ 89374 h 92385"/>
                <a:gd name="connsiteX132" fmla="*/ 69381 w 92690"/>
                <a:gd name="connsiteY132" fmla="*/ 88136 h 92385"/>
                <a:gd name="connsiteX133" fmla="*/ 69953 w 92690"/>
                <a:gd name="connsiteY133" fmla="*/ 87660 h 92385"/>
                <a:gd name="connsiteX134" fmla="*/ 71000 w 92690"/>
                <a:gd name="connsiteY134" fmla="*/ 88136 h 92385"/>
                <a:gd name="connsiteX135" fmla="*/ 71953 w 92690"/>
                <a:gd name="connsiteY135" fmla="*/ 88707 h 92385"/>
                <a:gd name="connsiteX136" fmla="*/ 73096 w 92690"/>
                <a:gd name="connsiteY136" fmla="*/ 88707 h 92385"/>
                <a:gd name="connsiteX137" fmla="*/ 73667 w 92690"/>
                <a:gd name="connsiteY137" fmla="*/ 88041 h 92385"/>
                <a:gd name="connsiteX138" fmla="*/ 73667 w 92690"/>
                <a:gd name="connsiteY138" fmla="*/ 87565 h 92385"/>
                <a:gd name="connsiteX139" fmla="*/ 74810 w 92690"/>
                <a:gd name="connsiteY139" fmla="*/ 87565 h 92385"/>
                <a:gd name="connsiteX140" fmla="*/ 75668 w 92690"/>
                <a:gd name="connsiteY140" fmla="*/ 86136 h 92385"/>
                <a:gd name="connsiteX141" fmla="*/ 80906 w 92690"/>
                <a:gd name="connsiteY141" fmla="*/ 80897 h 92385"/>
                <a:gd name="connsiteX142" fmla="*/ 90431 w 92690"/>
                <a:gd name="connsiteY142" fmla="*/ 56608 h 92385"/>
                <a:gd name="connsiteX143" fmla="*/ 91765 w 92690"/>
                <a:gd name="connsiteY143" fmla="*/ 29748 h 92385"/>
                <a:gd name="connsiteX144" fmla="*/ 92622 w 92690"/>
                <a:gd name="connsiteY144" fmla="*/ 24699 h 92385"/>
                <a:gd name="connsiteX145" fmla="*/ 92622 w 92690"/>
                <a:gd name="connsiteY145" fmla="*/ 24699 h 92385"/>
                <a:gd name="connsiteX146" fmla="*/ 92622 w 92690"/>
                <a:gd name="connsiteY146" fmla="*/ 23366 h 92385"/>
                <a:gd name="connsiteX147" fmla="*/ 92622 w 92690"/>
                <a:gd name="connsiteY147" fmla="*/ 23366 h 92385"/>
                <a:gd name="connsiteX148" fmla="*/ 92622 w 92690"/>
                <a:gd name="connsiteY148" fmla="*/ 20699 h 92385"/>
                <a:gd name="connsiteX149" fmla="*/ 92622 w 92690"/>
                <a:gd name="connsiteY149" fmla="*/ 20699 h 92385"/>
                <a:gd name="connsiteX150" fmla="*/ 91193 w 92690"/>
                <a:gd name="connsiteY150" fmla="*/ 21747 h 92385"/>
                <a:gd name="connsiteX151" fmla="*/ 89193 w 92690"/>
                <a:gd name="connsiteY151" fmla="*/ 22604 h 92385"/>
                <a:gd name="connsiteX152" fmla="*/ 88145 w 92690"/>
                <a:gd name="connsiteY152" fmla="*/ 21461 h 92385"/>
                <a:gd name="connsiteX153" fmla="*/ 89384 w 92690"/>
                <a:gd name="connsiteY153" fmla="*/ 20603 h 92385"/>
                <a:gd name="connsiteX154" fmla="*/ 91098 w 92690"/>
                <a:gd name="connsiteY154" fmla="*/ 19461 h 92385"/>
                <a:gd name="connsiteX155" fmla="*/ 89098 w 92690"/>
                <a:gd name="connsiteY155" fmla="*/ 18413 h 92385"/>
                <a:gd name="connsiteX156" fmla="*/ 87098 w 92690"/>
                <a:gd name="connsiteY156" fmla="*/ 18889 h 92385"/>
                <a:gd name="connsiteX157" fmla="*/ 85764 w 92690"/>
                <a:gd name="connsiteY157" fmla="*/ 19842 h 92385"/>
                <a:gd name="connsiteX158" fmla="*/ 84621 w 92690"/>
                <a:gd name="connsiteY158" fmla="*/ 19842 h 92385"/>
                <a:gd name="connsiteX159" fmla="*/ 86145 w 92690"/>
                <a:gd name="connsiteY159" fmla="*/ 17746 h 92385"/>
                <a:gd name="connsiteX160" fmla="*/ 87383 w 92690"/>
                <a:gd name="connsiteY160" fmla="*/ 17746 h 92385"/>
                <a:gd name="connsiteX161" fmla="*/ 87383 w 92690"/>
                <a:gd name="connsiteY161" fmla="*/ 16889 h 92385"/>
                <a:gd name="connsiteX162" fmla="*/ 86717 w 92690"/>
                <a:gd name="connsiteY162" fmla="*/ 16889 h 92385"/>
                <a:gd name="connsiteX163" fmla="*/ 83954 w 92690"/>
                <a:gd name="connsiteY163" fmla="*/ 17556 h 92385"/>
                <a:gd name="connsiteX164" fmla="*/ 82430 w 92690"/>
                <a:gd name="connsiteY164" fmla="*/ 18699 h 92385"/>
                <a:gd name="connsiteX165" fmla="*/ 85288 w 92690"/>
                <a:gd name="connsiteY165" fmla="*/ 15746 h 92385"/>
                <a:gd name="connsiteX166" fmla="*/ 87002 w 92690"/>
                <a:gd name="connsiteY166" fmla="*/ 15746 h 92385"/>
                <a:gd name="connsiteX167" fmla="*/ 87002 w 92690"/>
                <a:gd name="connsiteY167" fmla="*/ 14793 h 92385"/>
                <a:gd name="connsiteX168" fmla="*/ 85478 w 92690"/>
                <a:gd name="connsiteY168" fmla="*/ 14031 h 92385"/>
                <a:gd name="connsiteX169" fmla="*/ 81383 w 92690"/>
                <a:gd name="connsiteY169" fmla="*/ 14031 h 92385"/>
                <a:gd name="connsiteX170" fmla="*/ 79668 w 92690"/>
                <a:gd name="connsiteY170" fmla="*/ 16222 h 92385"/>
                <a:gd name="connsiteX171" fmla="*/ 78525 w 92690"/>
                <a:gd name="connsiteY171" fmla="*/ 16698 h 92385"/>
                <a:gd name="connsiteX172" fmla="*/ 77287 w 92690"/>
                <a:gd name="connsiteY172" fmla="*/ 15555 h 92385"/>
                <a:gd name="connsiteX173" fmla="*/ 78144 w 92690"/>
                <a:gd name="connsiteY173" fmla="*/ 14508 h 92385"/>
                <a:gd name="connsiteX174" fmla="*/ 78316 w 92690"/>
                <a:gd name="connsiteY174" fmla="*/ 13441 h 92385"/>
                <a:gd name="connsiteX175" fmla="*/ 78144 w 92690"/>
                <a:gd name="connsiteY175" fmla="*/ 13269 h 92385"/>
                <a:gd name="connsiteX176" fmla="*/ 75763 w 92690"/>
                <a:gd name="connsiteY176" fmla="*/ 12698 h 92385"/>
                <a:gd name="connsiteX177" fmla="*/ 74334 w 92690"/>
                <a:gd name="connsiteY177" fmla="*/ 13841 h 92385"/>
                <a:gd name="connsiteX178" fmla="*/ 73763 w 92690"/>
                <a:gd name="connsiteY178" fmla="*/ 14508 h 92385"/>
                <a:gd name="connsiteX179" fmla="*/ 74334 w 92690"/>
                <a:gd name="connsiteY179" fmla="*/ 11364 h 92385"/>
                <a:gd name="connsiteX180" fmla="*/ 74906 w 92690"/>
                <a:gd name="connsiteY180" fmla="*/ 10698 h 92385"/>
                <a:gd name="connsiteX181" fmla="*/ 74906 w 92690"/>
                <a:gd name="connsiteY181" fmla="*/ 9840 h 92385"/>
                <a:gd name="connsiteX182" fmla="*/ 74239 w 92690"/>
                <a:gd name="connsiteY182" fmla="*/ 9840 h 92385"/>
                <a:gd name="connsiteX183" fmla="*/ 71667 w 92690"/>
                <a:gd name="connsiteY183" fmla="*/ 10698 h 92385"/>
                <a:gd name="connsiteX184" fmla="*/ 71191 w 92690"/>
                <a:gd name="connsiteY184" fmla="*/ 12793 h 92385"/>
                <a:gd name="connsiteX185" fmla="*/ 70248 w 92690"/>
                <a:gd name="connsiteY185" fmla="*/ 12802 h 92385"/>
                <a:gd name="connsiteX186" fmla="*/ 70238 w 92690"/>
                <a:gd name="connsiteY186" fmla="*/ 12793 h 92385"/>
                <a:gd name="connsiteX187" fmla="*/ 70238 w 92690"/>
                <a:gd name="connsiteY187" fmla="*/ 12793 h 92385"/>
                <a:gd name="connsiteX188" fmla="*/ 70238 w 92690"/>
                <a:gd name="connsiteY188" fmla="*/ 9555 h 92385"/>
                <a:gd name="connsiteX189" fmla="*/ 68429 w 92690"/>
                <a:gd name="connsiteY189" fmla="*/ 7554 h 92385"/>
                <a:gd name="connsiteX190" fmla="*/ 66428 w 92690"/>
                <a:gd name="connsiteY190" fmla="*/ 6983 h 92385"/>
                <a:gd name="connsiteX191" fmla="*/ 66428 w 92690"/>
                <a:gd name="connsiteY191" fmla="*/ 7554 h 92385"/>
                <a:gd name="connsiteX192" fmla="*/ 67762 w 92690"/>
                <a:gd name="connsiteY192" fmla="*/ 10126 h 92385"/>
                <a:gd name="connsiteX193" fmla="*/ 67762 w 92690"/>
                <a:gd name="connsiteY193" fmla="*/ 12507 h 92385"/>
                <a:gd name="connsiteX194" fmla="*/ 66428 w 92690"/>
                <a:gd name="connsiteY194" fmla="*/ 11650 h 92385"/>
                <a:gd name="connsiteX195" fmla="*/ 66428 w 92690"/>
                <a:gd name="connsiteY195" fmla="*/ 10412 h 92385"/>
                <a:gd name="connsiteX196" fmla="*/ 66428 w 92690"/>
                <a:gd name="connsiteY196" fmla="*/ 10412 h 92385"/>
                <a:gd name="connsiteX197" fmla="*/ 65219 w 92690"/>
                <a:gd name="connsiteY197" fmla="*/ 10383 h 92385"/>
                <a:gd name="connsiteX198" fmla="*/ 65190 w 92690"/>
                <a:gd name="connsiteY198" fmla="*/ 10412 h 92385"/>
                <a:gd name="connsiteX199" fmla="*/ 64142 w 92690"/>
                <a:gd name="connsiteY199" fmla="*/ 11078 h 92385"/>
                <a:gd name="connsiteX200" fmla="*/ 64142 w 92690"/>
                <a:gd name="connsiteY200" fmla="*/ 8316 h 92385"/>
                <a:gd name="connsiteX201" fmla="*/ 61475 w 92690"/>
                <a:gd name="connsiteY201" fmla="*/ 4125 h 92385"/>
                <a:gd name="connsiteX202" fmla="*/ 60523 w 92690"/>
                <a:gd name="connsiteY202" fmla="*/ 4125 h 92385"/>
                <a:gd name="connsiteX203" fmla="*/ 58904 w 92690"/>
                <a:gd name="connsiteY203" fmla="*/ 4602 h 92385"/>
                <a:gd name="connsiteX204" fmla="*/ 58904 w 92690"/>
                <a:gd name="connsiteY204" fmla="*/ 6030 h 92385"/>
                <a:gd name="connsiteX205" fmla="*/ 58904 w 92690"/>
                <a:gd name="connsiteY205" fmla="*/ 8031 h 92385"/>
                <a:gd name="connsiteX206" fmla="*/ 57361 w 92690"/>
                <a:gd name="connsiteY206" fmla="*/ 9116 h 92385"/>
                <a:gd name="connsiteX207" fmla="*/ 57189 w 92690"/>
                <a:gd name="connsiteY207" fmla="*/ 9078 h 92385"/>
                <a:gd name="connsiteX208" fmla="*/ 55475 w 92690"/>
                <a:gd name="connsiteY208" fmla="*/ 7554 h 92385"/>
                <a:gd name="connsiteX209" fmla="*/ 55475 w 92690"/>
                <a:gd name="connsiteY209" fmla="*/ 5840 h 92385"/>
                <a:gd name="connsiteX210" fmla="*/ 53093 w 92690"/>
                <a:gd name="connsiteY210" fmla="*/ 4887 h 92385"/>
                <a:gd name="connsiteX211" fmla="*/ 53093 w 92690"/>
                <a:gd name="connsiteY211" fmla="*/ 5554 h 92385"/>
                <a:gd name="connsiteX212" fmla="*/ 53665 w 92690"/>
                <a:gd name="connsiteY212" fmla="*/ 7078 h 92385"/>
                <a:gd name="connsiteX213" fmla="*/ 53665 w 92690"/>
                <a:gd name="connsiteY213" fmla="*/ 8411 h 92385"/>
                <a:gd name="connsiteX214" fmla="*/ 51950 w 92690"/>
                <a:gd name="connsiteY214" fmla="*/ 8411 h 92385"/>
                <a:gd name="connsiteX215" fmla="*/ 51284 w 92690"/>
                <a:gd name="connsiteY215" fmla="*/ 7173 h 92385"/>
                <a:gd name="connsiteX216" fmla="*/ 51284 w 92690"/>
                <a:gd name="connsiteY216" fmla="*/ 4125 h 92385"/>
                <a:gd name="connsiteX217" fmla="*/ 51284 w 92690"/>
                <a:gd name="connsiteY217" fmla="*/ 2601 h 92385"/>
                <a:gd name="connsiteX218" fmla="*/ 49950 w 92690"/>
                <a:gd name="connsiteY218" fmla="*/ 1173 h 92385"/>
                <a:gd name="connsiteX219" fmla="*/ 48521 w 92690"/>
                <a:gd name="connsiteY219" fmla="*/ 696 h 92385"/>
                <a:gd name="connsiteX220" fmla="*/ 47474 w 92690"/>
                <a:gd name="connsiteY220" fmla="*/ 696 h 92385"/>
                <a:gd name="connsiteX221" fmla="*/ 47474 w 92690"/>
                <a:gd name="connsiteY221" fmla="*/ 1553 h 92385"/>
                <a:gd name="connsiteX222" fmla="*/ 48236 w 92690"/>
                <a:gd name="connsiteY222" fmla="*/ 3935 h 92385"/>
                <a:gd name="connsiteX223" fmla="*/ 47474 w 92690"/>
                <a:gd name="connsiteY223" fmla="*/ 4506 h 92385"/>
                <a:gd name="connsiteX224" fmla="*/ 46521 w 92690"/>
                <a:gd name="connsiteY224" fmla="*/ 4506 h 92385"/>
                <a:gd name="connsiteX225" fmla="*/ 45759 w 92690"/>
                <a:gd name="connsiteY225" fmla="*/ 3078 h 92385"/>
                <a:gd name="connsiteX226" fmla="*/ 45759 w 92690"/>
                <a:gd name="connsiteY226" fmla="*/ 1553 h 92385"/>
                <a:gd name="connsiteX227" fmla="*/ 43759 w 92690"/>
                <a:gd name="connsiteY227" fmla="*/ 696 h 92385"/>
                <a:gd name="connsiteX228" fmla="*/ 42997 w 92690"/>
                <a:gd name="connsiteY228" fmla="*/ 1553 h 92385"/>
                <a:gd name="connsiteX229" fmla="*/ 43568 w 92690"/>
                <a:gd name="connsiteY229" fmla="*/ 2697 h 92385"/>
                <a:gd name="connsiteX230" fmla="*/ 45092 w 92690"/>
                <a:gd name="connsiteY230" fmla="*/ 6411 h 92385"/>
                <a:gd name="connsiteX231" fmla="*/ 44645 w 92690"/>
                <a:gd name="connsiteY231" fmla="*/ 7240 h 92385"/>
                <a:gd name="connsiteX232" fmla="*/ 44426 w 92690"/>
                <a:gd name="connsiteY232" fmla="*/ 7269 h 92385"/>
                <a:gd name="connsiteX233" fmla="*/ 43283 w 92690"/>
                <a:gd name="connsiteY233" fmla="*/ 6697 h 92385"/>
                <a:gd name="connsiteX234" fmla="*/ 43283 w 92690"/>
                <a:gd name="connsiteY234" fmla="*/ 5935 h 92385"/>
                <a:gd name="connsiteX235" fmla="*/ 43283 w 92690"/>
                <a:gd name="connsiteY235" fmla="*/ 4602 h 92385"/>
                <a:gd name="connsiteX236" fmla="*/ 42140 w 92690"/>
                <a:gd name="connsiteY236" fmla="*/ 3173 h 92385"/>
                <a:gd name="connsiteX237" fmla="*/ 39949 w 92690"/>
                <a:gd name="connsiteY237" fmla="*/ 3173 h 92385"/>
                <a:gd name="connsiteX238" fmla="*/ 39949 w 92690"/>
                <a:gd name="connsiteY238" fmla="*/ 4506 h 92385"/>
                <a:gd name="connsiteX239" fmla="*/ 40425 w 92690"/>
                <a:gd name="connsiteY239" fmla="*/ 5649 h 92385"/>
                <a:gd name="connsiteX240" fmla="*/ 40425 w 92690"/>
                <a:gd name="connsiteY240" fmla="*/ 5649 h 92385"/>
                <a:gd name="connsiteX241" fmla="*/ 39949 w 92690"/>
                <a:gd name="connsiteY241" fmla="*/ 5649 h 92385"/>
                <a:gd name="connsiteX242" fmla="*/ 37758 w 92690"/>
                <a:gd name="connsiteY242" fmla="*/ 4506 h 92385"/>
                <a:gd name="connsiteX243" fmla="*/ 37758 w 92690"/>
                <a:gd name="connsiteY243" fmla="*/ 2887 h 92385"/>
                <a:gd name="connsiteX244" fmla="*/ 37758 w 92690"/>
                <a:gd name="connsiteY244" fmla="*/ 1268 h 92385"/>
                <a:gd name="connsiteX245" fmla="*/ 37758 w 92690"/>
                <a:gd name="connsiteY245" fmla="*/ 1268 h 92385"/>
                <a:gd name="connsiteX246" fmla="*/ 36329 w 92690"/>
                <a:gd name="connsiteY246" fmla="*/ 1268 h 92385"/>
                <a:gd name="connsiteX247" fmla="*/ 35377 w 92690"/>
                <a:gd name="connsiteY247" fmla="*/ 1268 h 92385"/>
                <a:gd name="connsiteX248" fmla="*/ 34805 w 92690"/>
                <a:gd name="connsiteY248" fmla="*/ 3078 h 92385"/>
                <a:gd name="connsiteX249" fmla="*/ 36044 w 92690"/>
                <a:gd name="connsiteY249" fmla="*/ 5268 h 92385"/>
                <a:gd name="connsiteX250" fmla="*/ 35567 w 92690"/>
                <a:gd name="connsiteY250" fmla="*/ 6126 h 92385"/>
                <a:gd name="connsiteX251" fmla="*/ 33948 w 92690"/>
                <a:gd name="connsiteY251" fmla="*/ 5554 h 92385"/>
                <a:gd name="connsiteX252" fmla="*/ 33472 w 92690"/>
                <a:gd name="connsiteY252" fmla="*/ 4506 h 92385"/>
                <a:gd name="connsiteX253" fmla="*/ 33472 w 92690"/>
                <a:gd name="connsiteY253" fmla="*/ 3744 h 92385"/>
                <a:gd name="connsiteX254" fmla="*/ 32710 w 92690"/>
                <a:gd name="connsiteY254" fmla="*/ 3078 h 92385"/>
                <a:gd name="connsiteX255" fmla="*/ 30995 w 92690"/>
                <a:gd name="connsiteY255" fmla="*/ 3078 h 92385"/>
                <a:gd name="connsiteX256" fmla="*/ 30995 w 92690"/>
                <a:gd name="connsiteY256" fmla="*/ 4506 h 92385"/>
                <a:gd name="connsiteX257" fmla="*/ 29948 w 92690"/>
                <a:gd name="connsiteY257" fmla="*/ 4506 h 92385"/>
                <a:gd name="connsiteX258" fmla="*/ 28900 w 92690"/>
                <a:gd name="connsiteY258" fmla="*/ 3935 h 92385"/>
                <a:gd name="connsiteX259" fmla="*/ 28900 w 92690"/>
                <a:gd name="connsiteY259" fmla="*/ 3173 h 92385"/>
                <a:gd name="connsiteX260" fmla="*/ 28233 w 92690"/>
                <a:gd name="connsiteY260" fmla="*/ 1363 h 92385"/>
                <a:gd name="connsiteX261" fmla="*/ 26042 w 92690"/>
                <a:gd name="connsiteY261" fmla="*/ -256 h 92385"/>
                <a:gd name="connsiteX262" fmla="*/ 24518 w 92690"/>
                <a:gd name="connsiteY262" fmla="*/ -256 h 92385"/>
                <a:gd name="connsiteX263" fmla="*/ 24518 w 92690"/>
                <a:gd name="connsiteY263" fmla="*/ -256 h 92385"/>
                <a:gd name="connsiteX264" fmla="*/ 25471 w 92690"/>
                <a:gd name="connsiteY264" fmla="*/ 2125 h 92385"/>
                <a:gd name="connsiteX265" fmla="*/ 26042 w 92690"/>
                <a:gd name="connsiteY265" fmla="*/ 3363 h 92385"/>
                <a:gd name="connsiteX266" fmla="*/ 25471 w 92690"/>
                <a:gd name="connsiteY266" fmla="*/ 3840 h 92385"/>
                <a:gd name="connsiteX267" fmla="*/ 24423 w 92690"/>
                <a:gd name="connsiteY267" fmla="*/ 3840 h 92385"/>
                <a:gd name="connsiteX268" fmla="*/ 23471 w 92690"/>
                <a:gd name="connsiteY268" fmla="*/ 3173 h 92385"/>
                <a:gd name="connsiteX269" fmla="*/ 22328 w 92690"/>
                <a:gd name="connsiteY269" fmla="*/ 3173 h 92385"/>
                <a:gd name="connsiteX270" fmla="*/ 21756 w 92690"/>
                <a:gd name="connsiteY270" fmla="*/ 3840 h 92385"/>
                <a:gd name="connsiteX271" fmla="*/ 21756 w 92690"/>
                <a:gd name="connsiteY271" fmla="*/ 3840 h 92385"/>
                <a:gd name="connsiteX272" fmla="*/ 20423 w 92690"/>
                <a:gd name="connsiteY272" fmla="*/ 3840 h 92385"/>
                <a:gd name="connsiteX273" fmla="*/ 19565 w 92690"/>
                <a:gd name="connsiteY273" fmla="*/ 3173 h 92385"/>
                <a:gd name="connsiteX274" fmla="*/ 19565 w 92690"/>
                <a:gd name="connsiteY274" fmla="*/ 2411 h 92385"/>
                <a:gd name="connsiteX275" fmla="*/ 20137 w 92690"/>
                <a:gd name="connsiteY275" fmla="*/ 1744 h 92385"/>
                <a:gd name="connsiteX276" fmla="*/ 20137 w 92690"/>
                <a:gd name="connsiteY276" fmla="*/ 1744 h 92385"/>
                <a:gd name="connsiteX277" fmla="*/ 20137 w 92690"/>
                <a:gd name="connsiteY277" fmla="*/ 982 h 92385"/>
                <a:gd name="connsiteX278" fmla="*/ 17851 w 92690"/>
                <a:gd name="connsiteY278" fmla="*/ 982 h 92385"/>
                <a:gd name="connsiteX279" fmla="*/ 17851 w 92690"/>
                <a:gd name="connsiteY279" fmla="*/ 982 h 92385"/>
                <a:gd name="connsiteX280" fmla="*/ 18041 w 92690"/>
                <a:gd name="connsiteY280" fmla="*/ 5840 h 9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92690" h="92385">
                  <a:moveTo>
                    <a:pt x="18041" y="5840"/>
                  </a:moveTo>
                  <a:cubicBezTo>
                    <a:pt x="16841" y="6983"/>
                    <a:pt x="15536" y="8002"/>
                    <a:pt x="14136" y="8888"/>
                  </a:cubicBezTo>
                  <a:cubicBezTo>
                    <a:pt x="11974" y="10964"/>
                    <a:pt x="10593" y="13727"/>
                    <a:pt x="10231" y="16698"/>
                  </a:cubicBezTo>
                  <a:lnTo>
                    <a:pt x="1468" y="51846"/>
                  </a:lnTo>
                  <a:cubicBezTo>
                    <a:pt x="620" y="54598"/>
                    <a:pt x="144" y="57446"/>
                    <a:pt x="39" y="60323"/>
                  </a:cubicBezTo>
                  <a:cubicBezTo>
                    <a:pt x="-56" y="61752"/>
                    <a:pt x="-56" y="63180"/>
                    <a:pt x="39" y="64609"/>
                  </a:cubicBezTo>
                  <a:cubicBezTo>
                    <a:pt x="192" y="64571"/>
                    <a:pt x="363" y="64571"/>
                    <a:pt x="515" y="64609"/>
                  </a:cubicBezTo>
                  <a:cubicBezTo>
                    <a:pt x="515" y="64609"/>
                    <a:pt x="515" y="65085"/>
                    <a:pt x="515" y="65276"/>
                  </a:cubicBezTo>
                  <a:lnTo>
                    <a:pt x="515" y="67276"/>
                  </a:lnTo>
                  <a:cubicBezTo>
                    <a:pt x="820" y="67381"/>
                    <a:pt x="1163" y="67381"/>
                    <a:pt x="1468" y="67276"/>
                  </a:cubicBezTo>
                  <a:cubicBezTo>
                    <a:pt x="1468" y="67276"/>
                    <a:pt x="1468" y="66609"/>
                    <a:pt x="2230" y="66324"/>
                  </a:cubicBezTo>
                  <a:cubicBezTo>
                    <a:pt x="2763" y="66038"/>
                    <a:pt x="3411" y="66038"/>
                    <a:pt x="3944" y="66324"/>
                  </a:cubicBezTo>
                  <a:cubicBezTo>
                    <a:pt x="4611" y="66324"/>
                    <a:pt x="3944" y="67371"/>
                    <a:pt x="3944" y="67657"/>
                  </a:cubicBezTo>
                  <a:lnTo>
                    <a:pt x="2230" y="68800"/>
                  </a:lnTo>
                  <a:cubicBezTo>
                    <a:pt x="2230" y="68800"/>
                    <a:pt x="1563" y="68800"/>
                    <a:pt x="1468" y="69467"/>
                  </a:cubicBezTo>
                  <a:cubicBezTo>
                    <a:pt x="1373" y="70134"/>
                    <a:pt x="1468" y="70229"/>
                    <a:pt x="2135" y="70419"/>
                  </a:cubicBezTo>
                  <a:cubicBezTo>
                    <a:pt x="2649" y="70657"/>
                    <a:pt x="3240" y="70657"/>
                    <a:pt x="3754" y="70419"/>
                  </a:cubicBezTo>
                  <a:cubicBezTo>
                    <a:pt x="4306" y="70239"/>
                    <a:pt x="4802" y="69914"/>
                    <a:pt x="5183" y="69467"/>
                  </a:cubicBezTo>
                  <a:cubicBezTo>
                    <a:pt x="5183" y="68895"/>
                    <a:pt x="6230" y="68228"/>
                    <a:pt x="7278" y="68515"/>
                  </a:cubicBezTo>
                  <a:cubicBezTo>
                    <a:pt x="8326" y="68800"/>
                    <a:pt x="8421" y="69372"/>
                    <a:pt x="8231" y="69753"/>
                  </a:cubicBezTo>
                  <a:cubicBezTo>
                    <a:pt x="8040" y="70134"/>
                    <a:pt x="7659" y="70324"/>
                    <a:pt x="7088" y="70515"/>
                  </a:cubicBezTo>
                  <a:cubicBezTo>
                    <a:pt x="6516" y="70705"/>
                    <a:pt x="5183" y="70991"/>
                    <a:pt x="5373" y="71658"/>
                  </a:cubicBezTo>
                  <a:cubicBezTo>
                    <a:pt x="5564" y="72324"/>
                    <a:pt x="6421" y="72610"/>
                    <a:pt x="7278" y="72705"/>
                  </a:cubicBezTo>
                  <a:cubicBezTo>
                    <a:pt x="7983" y="72820"/>
                    <a:pt x="8697" y="72648"/>
                    <a:pt x="9278" y="72229"/>
                  </a:cubicBezTo>
                  <a:lnTo>
                    <a:pt x="10707" y="71277"/>
                  </a:lnTo>
                  <a:cubicBezTo>
                    <a:pt x="11069" y="71124"/>
                    <a:pt x="11488" y="71124"/>
                    <a:pt x="11850" y="71277"/>
                  </a:cubicBezTo>
                  <a:cubicBezTo>
                    <a:pt x="11917" y="72286"/>
                    <a:pt x="11221" y="73182"/>
                    <a:pt x="10231" y="73372"/>
                  </a:cubicBezTo>
                  <a:cubicBezTo>
                    <a:pt x="9850" y="73305"/>
                    <a:pt x="9469" y="73305"/>
                    <a:pt x="9088" y="73372"/>
                  </a:cubicBezTo>
                  <a:cubicBezTo>
                    <a:pt x="9088" y="73372"/>
                    <a:pt x="9088" y="74039"/>
                    <a:pt x="9088" y="74229"/>
                  </a:cubicBezTo>
                  <a:lnTo>
                    <a:pt x="9659" y="74229"/>
                  </a:lnTo>
                  <a:cubicBezTo>
                    <a:pt x="10631" y="74353"/>
                    <a:pt x="11612" y="74115"/>
                    <a:pt x="12422" y="73563"/>
                  </a:cubicBezTo>
                  <a:cubicBezTo>
                    <a:pt x="12898" y="73563"/>
                    <a:pt x="13088" y="72419"/>
                    <a:pt x="14041" y="72419"/>
                  </a:cubicBezTo>
                  <a:cubicBezTo>
                    <a:pt x="14041" y="73848"/>
                    <a:pt x="13088" y="74991"/>
                    <a:pt x="11183" y="75277"/>
                  </a:cubicBezTo>
                  <a:lnTo>
                    <a:pt x="9469" y="75277"/>
                  </a:lnTo>
                  <a:cubicBezTo>
                    <a:pt x="8993" y="75277"/>
                    <a:pt x="8707" y="75849"/>
                    <a:pt x="9469" y="76325"/>
                  </a:cubicBezTo>
                  <a:cubicBezTo>
                    <a:pt x="9869" y="76677"/>
                    <a:pt x="10364" y="76906"/>
                    <a:pt x="10898" y="76992"/>
                  </a:cubicBezTo>
                  <a:cubicBezTo>
                    <a:pt x="12212" y="77497"/>
                    <a:pt x="13679" y="77497"/>
                    <a:pt x="14993" y="76992"/>
                  </a:cubicBezTo>
                  <a:cubicBezTo>
                    <a:pt x="15946" y="76420"/>
                    <a:pt x="16136" y="75563"/>
                    <a:pt x="16708" y="74801"/>
                  </a:cubicBezTo>
                  <a:cubicBezTo>
                    <a:pt x="16994" y="74477"/>
                    <a:pt x="17413" y="74305"/>
                    <a:pt x="17851" y="74325"/>
                  </a:cubicBezTo>
                  <a:cubicBezTo>
                    <a:pt x="18613" y="74325"/>
                    <a:pt x="19184" y="75086"/>
                    <a:pt x="19089" y="75468"/>
                  </a:cubicBezTo>
                  <a:cubicBezTo>
                    <a:pt x="18994" y="75849"/>
                    <a:pt x="18518" y="76230"/>
                    <a:pt x="18232" y="76515"/>
                  </a:cubicBezTo>
                  <a:cubicBezTo>
                    <a:pt x="17946" y="76801"/>
                    <a:pt x="18232" y="77277"/>
                    <a:pt x="18232" y="77753"/>
                  </a:cubicBezTo>
                  <a:cubicBezTo>
                    <a:pt x="18889" y="78316"/>
                    <a:pt x="19775" y="78535"/>
                    <a:pt x="20613" y="78325"/>
                  </a:cubicBezTo>
                  <a:cubicBezTo>
                    <a:pt x="21204" y="78163"/>
                    <a:pt x="21709" y="77792"/>
                    <a:pt x="22042" y="77277"/>
                  </a:cubicBezTo>
                  <a:lnTo>
                    <a:pt x="22613" y="76515"/>
                  </a:lnTo>
                  <a:cubicBezTo>
                    <a:pt x="23194" y="77544"/>
                    <a:pt x="23004" y="78849"/>
                    <a:pt x="22137" y="79659"/>
                  </a:cubicBezTo>
                  <a:cubicBezTo>
                    <a:pt x="21851" y="79802"/>
                    <a:pt x="21613" y="80040"/>
                    <a:pt x="21470" y="80325"/>
                  </a:cubicBezTo>
                  <a:cubicBezTo>
                    <a:pt x="21261" y="80573"/>
                    <a:pt x="21261" y="80935"/>
                    <a:pt x="21470" y="81183"/>
                  </a:cubicBezTo>
                  <a:cubicBezTo>
                    <a:pt x="21470" y="81183"/>
                    <a:pt x="21947" y="81183"/>
                    <a:pt x="22232" y="81183"/>
                  </a:cubicBezTo>
                  <a:cubicBezTo>
                    <a:pt x="23185" y="81459"/>
                    <a:pt x="24214" y="81116"/>
                    <a:pt x="24804" y="80325"/>
                  </a:cubicBezTo>
                  <a:cubicBezTo>
                    <a:pt x="24852" y="79630"/>
                    <a:pt x="24852" y="78925"/>
                    <a:pt x="24804" y="78230"/>
                  </a:cubicBezTo>
                  <a:cubicBezTo>
                    <a:pt x="25061" y="77963"/>
                    <a:pt x="25480" y="77963"/>
                    <a:pt x="25747" y="78220"/>
                  </a:cubicBezTo>
                  <a:cubicBezTo>
                    <a:pt x="25747" y="78220"/>
                    <a:pt x="25757" y="78230"/>
                    <a:pt x="25757" y="78230"/>
                  </a:cubicBezTo>
                  <a:lnTo>
                    <a:pt x="25757" y="78230"/>
                  </a:lnTo>
                  <a:cubicBezTo>
                    <a:pt x="26328" y="79373"/>
                    <a:pt x="25185" y="80230"/>
                    <a:pt x="25757" y="81373"/>
                  </a:cubicBezTo>
                  <a:cubicBezTo>
                    <a:pt x="26128" y="82240"/>
                    <a:pt x="26757" y="82973"/>
                    <a:pt x="27566" y="83469"/>
                  </a:cubicBezTo>
                  <a:cubicBezTo>
                    <a:pt x="28138" y="83469"/>
                    <a:pt x="29186" y="84326"/>
                    <a:pt x="29567" y="84040"/>
                  </a:cubicBezTo>
                  <a:cubicBezTo>
                    <a:pt x="29671" y="83859"/>
                    <a:pt x="29671" y="83650"/>
                    <a:pt x="29567" y="83469"/>
                  </a:cubicBezTo>
                  <a:cubicBezTo>
                    <a:pt x="29567" y="82611"/>
                    <a:pt x="28614" y="81754"/>
                    <a:pt x="28233" y="80897"/>
                  </a:cubicBezTo>
                  <a:cubicBezTo>
                    <a:pt x="27852" y="80040"/>
                    <a:pt x="27662" y="79087"/>
                    <a:pt x="28233" y="78516"/>
                  </a:cubicBezTo>
                  <a:cubicBezTo>
                    <a:pt x="28833" y="78525"/>
                    <a:pt x="29367" y="78906"/>
                    <a:pt x="29567" y="79468"/>
                  </a:cubicBezTo>
                  <a:cubicBezTo>
                    <a:pt x="29567" y="79468"/>
                    <a:pt x="29567" y="80230"/>
                    <a:pt x="29567" y="80611"/>
                  </a:cubicBezTo>
                  <a:lnTo>
                    <a:pt x="29567" y="80611"/>
                  </a:lnTo>
                  <a:cubicBezTo>
                    <a:pt x="29891" y="80954"/>
                    <a:pt x="30433" y="80963"/>
                    <a:pt x="30776" y="80640"/>
                  </a:cubicBezTo>
                  <a:cubicBezTo>
                    <a:pt x="30786" y="80630"/>
                    <a:pt x="30795" y="80621"/>
                    <a:pt x="30805" y="80611"/>
                  </a:cubicBezTo>
                  <a:cubicBezTo>
                    <a:pt x="30805" y="80611"/>
                    <a:pt x="30805" y="79849"/>
                    <a:pt x="31853" y="80040"/>
                  </a:cubicBezTo>
                  <a:cubicBezTo>
                    <a:pt x="32900" y="80230"/>
                    <a:pt x="31853" y="81849"/>
                    <a:pt x="31853" y="82707"/>
                  </a:cubicBezTo>
                  <a:cubicBezTo>
                    <a:pt x="31910" y="84488"/>
                    <a:pt x="32929" y="86097"/>
                    <a:pt x="34520" y="86898"/>
                  </a:cubicBezTo>
                  <a:lnTo>
                    <a:pt x="35377" y="87374"/>
                  </a:lnTo>
                  <a:cubicBezTo>
                    <a:pt x="36234" y="87374"/>
                    <a:pt x="36901" y="87374"/>
                    <a:pt x="36996" y="86802"/>
                  </a:cubicBezTo>
                  <a:cubicBezTo>
                    <a:pt x="37091" y="86231"/>
                    <a:pt x="36996" y="85945"/>
                    <a:pt x="36996" y="85374"/>
                  </a:cubicBezTo>
                  <a:cubicBezTo>
                    <a:pt x="36863" y="84745"/>
                    <a:pt x="36863" y="84097"/>
                    <a:pt x="36996" y="83469"/>
                  </a:cubicBezTo>
                  <a:cubicBezTo>
                    <a:pt x="37120" y="82687"/>
                    <a:pt x="37853" y="82164"/>
                    <a:pt x="38634" y="82287"/>
                  </a:cubicBezTo>
                  <a:cubicBezTo>
                    <a:pt x="38692" y="82297"/>
                    <a:pt x="38749" y="82307"/>
                    <a:pt x="38806" y="82326"/>
                  </a:cubicBezTo>
                  <a:cubicBezTo>
                    <a:pt x="39644" y="82487"/>
                    <a:pt x="40311" y="83116"/>
                    <a:pt x="40520" y="83945"/>
                  </a:cubicBezTo>
                  <a:cubicBezTo>
                    <a:pt x="40520" y="84516"/>
                    <a:pt x="40520" y="85088"/>
                    <a:pt x="40520" y="85659"/>
                  </a:cubicBezTo>
                  <a:cubicBezTo>
                    <a:pt x="41025" y="86402"/>
                    <a:pt x="41921" y="86774"/>
                    <a:pt x="42806" y="86612"/>
                  </a:cubicBezTo>
                  <a:lnTo>
                    <a:pt x="42806" y="86040"/>
                  </a:lnTo>
                  <a:cubicBezTo>
                    <a:pt x="42683" y="85478"/>
                    <a:pt x="42492" y="84936"/>
                    <a:pt x="42235" y="84421"/>
                  </a:cubicBezTo>
                  <a:cubicBezTo>
                    <a:pt x="41873" y="84050"/>
                    <a:pt x="41873" y="83459"/>
                    <a:pt x="42235" y="83088"/>
                  </a:cubicBezTo>
                  <a:cubicBezTo>
                    <a:pt x="42749" y="82859"/>
                    <a:pt x="43340" y="82859"/>
                    <a:pt x="43854" y="83088"/>
                  </a:cubicBezTo>
                  <a:cubicBezTo>
                    <a:pt x="44350" y="83335"/>
                    <a:pt x="44626" y="83878"/>
                    <a:pt x="44521" y="84421"/>
                  </a:cubicBezTo>
                  <a:lnTo>
                    <a:pt x="44521" y="87469"/>
                  </a:lnTo>
                  <a:cubicBezTo>
                    <a:pt x="44426" y="87974"/>
                    <a:pt x="44426" y="88488"/>
                    <a:pt x="44521" y="88993"/>
                  </a:cubicBezTo>
                  <a:cubicBezTo>
                    <a:pt x="44826" y="89584"/>
                    <a:pt x="45292" y="90070"/>
                    <a:pt x="45854" y="90422"/>
                  </a:cubicBezTo>
                  <a:cubicBezTo>
                    <a:pt x="46302" y="90727"/>
                    <a:pt x="46835" y="90889"/>
                    <a:pt x="47378" y="90898"/>
                  </a:cubicBezTo>
                  <a:cubicBezTo>
                    <a:pt x="47855" y="90898"/>
                    <a:pt x="48331" y="90898"/>
                    <a:pt x="48331" y="90898"/>
                  </a:cubicBezTo>
                  <a:cubicBezTo>
                    <a:pt x="48331" y="90898"/>
                    <a:pt x="48331" y="90327"/>
                    <a:pt x="48331" y="90041"/>
                  </a:cubicBezTo>
                  <a:cubicBezTo>
                    <a:pt x="47807" y="89365"/>
                    <a:pt x="47569" y="88507"/>
                    <a:pt x="47664" y="87660"/>
                  </a:cubicBezTo>
                  <a:cubicBezTo>
                    <a:pt x="47664" y="87288"/>
                    <a:pt x="47959" y="86993"/>
                    <a:pt x="48321" y="86983"/>
                  </a:cubicBezTo>
                  <a:cubicBezTo>
                    <a:pt x="48359" y="86983"/>
                    <a:pt x="48388" y="86983"/>
                    <a:pt x="48426" y="86993"/>
                  </a:cubicBezTo>
                  <a:lnTo>
                    <a:pt x="49283" y="86993"/>
                  </a:lnTo>
                  <a:cubicBezTo>
                    <a:pt x="49750" y="87364"/>
                    <a:pt x="50036" y="87917"/>
                    <a:pt x="50045" y="88517"/>
                  </a:cubicBezTo>
                  <a:cubicBezTo>
                    <a:pt x="49922" y="89022"/>
                    <a:pt x="49922" y="89536"/>
                    <a:pt x="50045" y="90041"/>
                  </a:cubicBezTo>
                  <a:cubicBezTo>
                    <a:pt x="50579" y="90622"/>
                    <a:pt x="51350" y="90936"/>
                    <a:pt x="52141" y="90898"/>
                  </a:cubicBezTo>
                  <a:cubicBezTo>
                    <a:pt x="52503" y="90955"/>
                    <a:pt x="52846" y="90708"/>
                    <a:pt x="52903" y="90346"/>
                  </a:cubicBezTo>
                  <a:cubicBezTo>
                    <a:pt x="52912" y="90270"/>
                    <a:pt x="52912" y="90203"/>
                    <a:pt x="52903" y="90136"/>
                  </a:cubicBezTo>
                  <a:cubicBezTo>
                    <a:pt x="52760" y="89688"/>
                    <a:pt x="52531" y="89269"/>
                    <a:pt x="52236" y="88898"/>
                  </a:cubicBezTo>
                  <a:cubicBezTo>
                    <a:pt x="51408" y="87812"/>
                    <a:pt x="50884" y="86536"/>
                    <a:pt x="50712" y="85183"/>
                  </a:cubicBezTo>
                  <a:cubicBezTo>
                    <a:pt x="50712" y="85183"/>
                    <a:pt x="50712" y="84326"/>
                    <a:pt x="51474" y="84326"/>
                  </a:cubicBezTo>
                  <a:cubicBezTo>
                    <a:pt x="51893" y="84355"/>
                    <a:pt x="52274" y="84564"/>
                    <a:pt x="52522" y="84897"/>
                  </a:cubicBezTo>
                  <a:cubicBezTo>
                    <a:pt x="52617" y="85145"/>
                    <a:pt x="52617" y="85412"/>
                    <a:pt x="52522" y="85659"/>
                  </a:cubicBezTo>
                  <a:cubicBezTo>
                    <a:pt x="52484" y="86107"/>
                    <a:pt x="52484" y="86545"/>
                    <a:pt x="52522" y="86993"/>
                  </a:cubicBezTo>
                  <a:cubicBezTo>
                    <a:pt x="52731" y="87583"/>
                    <a:pt x="53093" y="88107"/>
                    <a:pt x="53570" y="88517"/>
                  </a:cubicBezTo>
                  <a:cubicBezTo>
                    <a:pt x="54236" y="88517"/>
                    <a:pt x="55379" y="89184"/>
                    <a:pt x="55760" y="88517"/>
                  </a:cubicBezTo>
                  <a:cubicBezTo>
                    <a:pt x="56141" y="87850"/>
                    <a:pt x="55760" y="87660"/>
                    <a:pt x="55760" y="87183"/>
                  </a:cubicBezTo>
                  <a:cubicBezTo>
                    <a:pt x="55675" y="86802"/>
                    <a:pt x="55675" y="86421"/>
                    <a:pt x="55760" y="86040"/>
                  </a:cubicBezTo>
                  <a:cubicBezTo>
                    <a:pt x="55760" y="86040"/>
                    <a:pt x="55760" y="85564"/>
                    <a:pt x="55760" y="85469"/>
                  </a:cubicBezTo>
                  <a:lnTo>
                    <a:pt x="56237" y="85469"/>
                  </a:lnTo>
                  <a:cubicBezTo>
                    <a:pt x="57122" y="85431"/>
                    <a:pt x="57970" y="85821"/>
                    <a:pt x="58523" y="86517"/>
                  </a:cubicBezTo>
                  <a:cubicBezTo>
                    <a:pt x="58808" y="87050"/>
                    <a:pt x="58808" y="87698"/>
                    <a:pt x="58523" y="88231"/>
                  </a:cubicBezTo>
                  <a:cubicBezTo>
                    <a:pt x="58380" y="88764"/>
                    <a:pt x="58380" y="89317"/>
                    <a:pt x="58523" y="89850"/>
                  </a:cubicBezTo>
                  <a:lnTo>
                    <a:pt x="58523" y="90327"/>
                  </a:lnTo>
                  <a:cubicBezTo>
                    <a:pt x="58989" y="90422"/>
                    <a:pt x="59485" y="90422"/>
                    <a:pt x="59951" y="90327"/>
                  </a:cubicBezTo>
                  <a:lnTo>
                    <a:pt x="60904" y="90327"/>
                  </a:lnTo>
                  <a:cubicBezTo>
                    <a:pt x="61761" y="90327"/>
                    <a:pt x="61761" y="89279"/>
                    <a:pt x="61475" y="88517"/>
                  </a:cubicBezTo>
                  <a:cubicBezTo>
                    <a:pt x="60990" y="87831"/>
                    <a:pt x="60580" y="87098"/>
                    <a:pt x="60237" y="86326"/>
                  </a:cubicBezTo>
                  <a:cubicBezTo>
                    <a:pt x="60237" y="86326"/>
                    <a:pt x="60237" y="85469"/>
                    <a:pt x="60237" y="85469"/>
                  </a:cubicBezTo>
                  <a:cubicBezTo>
                    <a:pt x="60818" y="85421"/>
                    <a:pt x="61390" y="85593"/>
                    <a:pt x="61856" y="85945"/>
                  </a:cubicBezTo>
                  <a:cubicBezTo>
                    <a:pt x="62009" y="86307"/>
                    <a:pt x="62009" y="86726"/>
                    <a:pt x="61856" y="87088"/>
                  </a:cubicBezTo>
                  <a:cubicBezTo>
                    <a:pt x="61856" y="87088"/>
                    <a:pt x="61856" y="87088"/>
                    <a:pt x="61856" y="87850"/>
                  </a:cubicBezTo>
                  <a:cubicBezTo>
                    <a:pt x="61980" y="88193"/>
                    <a:pt x="62266" y="88441"/>
                    <a:pt x="62618" y="88517"/>
                  </a:cubicBezTo>
                  <a:cubicBezTo>
                    <a:pt x="63095" y="88974"/>
                    <a:pt x="63857" y="88974"/>
                    <a:pt x="64333" y="88517"/>
                  </a:cubicBezTo>
                  <a:cubicBezTo>
                    <a:pt x="64333" y="88517"/>
                    <a:pt x="64333" y="87565"/>
                    <a:pt x="64333" y="87088"/>
                  </a:cubicBezTo>
                  <a:lnTo>
                    <a:pt x="65381" y="87088"/>
                  </a:lnTo>
                  <a:cubicBezTo>
                    <a:pt x="65800" y="87183"/>
                    <a:pt x="66200" y="87374"/>
                    <a:pt x="66524" y="87660"/>
                  </a:cubicBezTo>
                  <a:cubicBezTo>
                    <a:pt x="66609" y="87907"/>
                    <a:pt x="66609" y="88174"/>
                    <a:pt x="66524" y="88422"/>
                  </a:cubicBezTo>
                  <a:cubicBezTo>
                    <a:pt x="66628" y="89088"/>
                    <a:pt x="66857" y="89736"/>
                    <a:pt x="67190" y="90327"/>
                  </a:cubicBezTo>
                  <a:cubicBezTo>
                    <a:pt x="67714" y="91079"/>
                    <a:pt x="68495" y="91613"/>
                    <a:pt x="69381" y="91851"/>
                  </a:cubicBezTo>
                  <a:cubicBezTo>
                    <a:pt x="69876" y="92032"/>
                    <a:pt x="70410" y="92032"/>
                    <a:pt x="70905" y="91851"/>
                  </a:cubicBezTo>
                  <a:cubicBezTo>
                    <a:pt x="70905" y="91851"/>
                    <a:pt x="70905" y="91851"/>
                    <a:pt x="70905" y="91851"/>
                  </a:cubicBezTo>
                  <a:cubicBezTo>
                    <a:pt x="70972" y="90927"/>
                    <a:pt x="70619" y="90022"/>
                    <a:pt x="69953" y="89374"/>
                  </a:cubicBezTo>
                  <a:cubicBezTo>
                    <a:pt x="69648" y="89022"/>
                    <a:pt x="69448" y="88593"/>
                    <a:pt x="69381" y="88136"/>
                  </a:cubicBezTo>
                  <a:cubicBezTo>
                    <a:pt x="69381" y="88136"/>
                    <a:pt x="69381" y="87660"/>
                    <a:pt x="69953" y="87660"/>
                  </a:cubicBezTo>
                  <a:cubicBezTo>
                    <a:pt x="70343" y="87717"/>
                    <a:pt x="70705" y="87879"/>
                    <a:pt x="71000" y="88136"/>
                  </a:cubicBezTo>
                  <a:cubicBezTo>
                    <a:pt x="71286" y="88384"/>
                    <a:pt x="71600" y="88574"/>
                    <a:pt x="71953" y="88707"/>
                  </a:cubicBezTo>
                  <a:cubicBezTo>
                    <a:pt x="72305" y="88907"/>
                    <a:pt x="72743" y="88907"/>
                    <a:pt x="73096" y="88707"/>
                  </a:cubicBezTo>
                  <a:cubicBezTo>
                    <a:pt x="73096" y="88707"/>
                    <a:pt x="73096" y="88231"/>
                    <a:pt x="73667" y="88041"/>
                  </a:cubicBezTo>
                  <a:lnTo>
                    <a:pt x="73667" y="87565"/>
                  </a:lnTo>
                  <a:cubicBezTo>
                    <a:pt x="74029" y="87393"/>
                    <a:pt x="74448" y="87393"/>
                    <a:pt x="74810" y="87565"/>
                  </a:cubicBezTo>
                  <a:cubicBezTo>
                    <a:pt x="75058" y="87069"/>
                    <a:pt x="75344" y="86593"/>
                    <a:pt x="75668" y="86136"/>
                  </a:cubicBezTo>
                  <a:cubicBezTo>
                    <a:pt x="77268" y="84250"/>
                    <a:pt x="79021" y="82497"/>
                    <a:pt x="80906" y="80897"/>
                  </a:cubicBezTo>
                  <a:cubicBezTo>
                    <a:pt x="87031" y="74296"/>
                    <a:pt x="90431" y="65619"/>
                    <a:pt x="90431" y="56608"/>
                  </a:cubicBezTo>
                  <a:cubicBezTo>
                    <a:pt x="91098" y="47655"/>
                    <a:pt x="90431" y="38511"/>
                    <a:pt x="91765" y="29748"/>
                  </a:cubicBezTo>
                  <a:lnTo>
                    <a:pt x="92622" y="24699"/>
                  </a:lnTo>
                  <a:lnTo>
                    <a:pt x="92622" y="24699"/>
                  </a:lnTo>
                  <a:cubicBezTo>
                    <a:pt x="91860" y="24699"/>
                    <a:pt x="92622" y="23652"/>
                    <a:pt x="92622" y="23366"/>
                  </a:cubicBezTo>
                  <a:lnTo>
                    <a:pt x="92622" y="23366"/>
                  </a:lnTo>
                  <a:cubicBezTo>
                    <a:pt x="92670" y="22480"/>
                    <a:pt x="92670" y="21585"/>
                    <a:pt x="92622" y="20699"/>
                  </a:cubicBezTo>
                  <a:lnTo>
                    <a:pt x="92622" y="20699"/>
                  </a:lnTo>
                  <a:cubicBezTo>
                    <a:pt x="92070" y="20937"/>
                    <a:pt x="91584" y="21299"/>
                    <a:pt x="91193" y="21747"/>
                  </a:cubicBezTo>
                  <a:cubicBezTo>
                    <a:pt x="90793" y="22442"/>
                    <a:pt x="89974" y="22794"/>
                    <a:pt x="89193" y="22604"/>
                  </a:cubicBezTo>
                  <a:cubicBezTo>
                    <a:pt x="88431" y="22604"/>
                    <a:pt x="88050" y="21842"/>
                    <a:pt x="88145" y="21461"/>
                  </a:cubicBezTo>
                  <a:cubicBezTo>
                    <a:pt x="88241" y="21080"/>
                    <a:pt x="88812" y="20794"/>
                    <a:pt x="89384" y="20603"/>
                  </a:cubicBezTo>
                  <a:cubicBezTo>
                    <a:pt x="89955" y="20413"/>
                    <a:pt x="91289" y="20127"/>
                    <a:pt x="91098" y="19461"/>
                  </a:cubicBezTo>
                  <a:cubicBezTo>
                    <a:pt x="90622" y="18832"/>
                    <a:pt x="89888" y="18451"/>
                    <a:pt x="89098" y="18413"/>
                  </a:cubicBezTo>
                  <a:cubicBezTo>
                    <a:pt x="88403" y="18365"/>
                    <a:pt x="87698" y="18527"/>
                    <a:pt x="87098" y="18889"/>
                  </a:cubicBezTo>
                  <a:lnTo>
                    <a:pt x="85764" y="19842"/>
                  </a:lnTo>
                  <a:cubicBezTo>
                    <a:pt x="85402" y="19994"/>
                    <a:pt x="84983" y="19994"/>
                    <a:pt x="84621" y="19842"/>
                  </a:cubicBezTo>
                  <a:cubicBezTo>
                    <a:pt x="84621" y="18889"/>
                    <a:pt x="84621" y="18127"/>
                    <a:pt x="86145" y="17746"/>
                  </a:cubicBezTo>
                  <a:cubicBezTo>
                    <a:pt x="86555" y="17851"/>
                    <a:pt x="86974" y="17851"/>
                    <a:pt x="87383" y="17746"/>
                  </a:cubicBezTo>
                  <a:cubicBezTo>
                    <a:pt x="87383" y="17746"/>
                    <a:pt x="87383" y="17079"/>
                    <a:pt x="87383" y="16889"/>
                  </a:cubicBezTo>
                  <a:lnTo>
                    <a:pt x="86717" y="16889"/>
                  </a:lnTo>
                  <a:cubicBezTo>
                    <a:pt x="85745" y="16765"/>
                    <a:pt x="84764" y="17003"/>
                    <a:pt x="83954" y="17556"/>
                  </a:cubicBezTo>
                  <a:cubicBezTo>
                    <a:pt x="83954" y="18032"/>
                    <a:pt x="83383" y="18603"/>
                    <a:pt x="82430" y="18699"/>
                  </a:cubicBezTo>
                  <a:cubicBezTo>
                    <a:pt x="82430" y="17270"/>
                    <a:pt x="83288" y="16127"/>
                    <a:pt x="85288" y="15746"/>
                  </a:cubicBezTo>
                  <a:cubicBezTo>
                    <a:pt x="85859" y="15841"/>
                    <a:pt x="86431" y="15841"/>
                    <a:pt x="87002" y="15746"/>
                  </a:cubicBezTo>
                  <a:cubicBezTo>
                    <a:pt x="87479" y="15746"/>
                    <a:pt x="87764" y="15174"/>
                    <a:pt x="87002" y="14793"/>
                  </a:cubicBezTo>
                  <a:cubicBezTo>
                    <a:pt x="86574" y="14412"/>
                    <a:pt x="86050" y="14146"/>
                    <a:pt x="85478" y="14031"/>
                  </a:cubicBezTo>
                  <a:cubicBezTo>
                    <a:pt x="84155" y="13536"/>
                    <a:pt x="82707" y="13536"/>
                    <a:pt x="81383" y="14031"/>
                  </a:cubicBezTo>
                  <a:cubicBezTo>
                    <a:pt x="80525" y="14603"/>
                    <a:pt x="80240" y="15460"/>
                    <a:pt x="79668" y="16222"/>
                  </a:cubicBezTo>
                  <a:cubicBezTo>
                    <a:pt x="79392" y="16555"/>
                    <a:pt x="78963" y="16737"/>
                    <a:pt x="78525" y="16698"/>
                  </a:cubicBezTo>
                  <a:cubicBezTo>
                    <a:pt x="77906" y="16632"/>
                    <a:pt x="77411" y="16165"/>
                    <a:pt x="77287" y="15555"/>
                  </a:cubicBezTo>
                  <a:cubicBezTo>
                    <a:pt x="77287" y="15555"/>
                    <a:pt x="77858" y="14793"/>
                    <a:pt x="78144" y="14508"/>
                  </a:cubicBezTo>
                  <a:cubicBezTo>
                    <a:pt x="78487" y="14260"/>
                    <a:pt x="78563" y="13784"/>
                    <a:pt x="78316" y="13441"/>
                  </a:cubicBezTo>
                  <a:cubicBezTo>
                    <a:pt x="78268" y="13374"/>
                    <a:pt x="78211" y="13317"/>
                    <a:pt x="78144" y="13269"/>
                  </a:cubicBezTo>
                  <a:cubicBezTo>
                    <a:pt x="77487" y="12707"/>
                    <a:pt x="76601" y="12488"/>
                    <a:pt x="75763" y="12698"/>
                  </a:cubicBezTo>
                  <a:cubicBezTo>
                    <a:pt x="75144" y="12850"/>
                    <a:pt x="74620" y="13269"/>
                    <a:pt x="74334" y="13841"/>
                  </a:cubicBezTo>
                  <a:lnTo>
                    <a:pt x="73763" y="14508"/>
                  </a:lnTo>
                  <a:cubicBezTo>
                    <a:pt x="73163" y="13460"/>
                    <a:pt x="73401" y="12136"/>
                    <a:pt x="74334" y="11364"/>
                  </a:cubicBezTo>
                  <a:cubicBezTo>
                    <a:pt x="74334" y="11364"/>
                    <a:pt x="74810" y="11364"/>
                    <a:pt x="74906" y="10698"/>
                  </a:cubicBezTo>
                  <a:cubicBezTo>
                    <a:pt x="75001" y="10031"/>
                    <a:pt x="74906" y="10126"/>
                    <a:pt x="74906" y="9840"/>
                  </a:cubicBezTo>
                  <a:lnTo>
                    <a:pt x="74239" y="9840"/>
                  </a:lnTo>
                  <a:cubicBezTo>
                    <a:pt x="73286" y="9497"/>
                    <a:pt x="72220" y="9850"/>
                    <a:pt x="71667" y="10698"/>
                  </a:cubicBezTo>
                  <a:cubicBezTo>
                    <a:pt x="71420" y="11374"/>
                    <a:pt x="71258" y="12079"/>
                    <a:pt x="71191" y="12793"/>
                  </a:cubicBezTo>
                  <a:cubicBezTo>
                    <a:pt x="70934" y="13060"/>
                    <a:pt x="70515" y="13060"/>
                    <a:pt x="70248" y="12802"/>
                  </a:cubicBezTo>
                  <a:cubicBezTo>
                    <a:pt x="70248" y="12802"/>
                    <a:pt x="70238" y="12793"/>
                    <a:pt x="70238" y="12793"/>
                  </a:cubicBezTo>
                  <a:lnTo>
                    <a:pt x="70238" y="12793"/>
                  </a:lnTo>
                  <a:cubicBezTo>
                    <a:pt x="69667" y="11650"/>
                    <a:pt x="70810" y="10698"/>
                    <a:pt x="70238" y="9555"/>
                  </a:cubicBezTo>
                  <a:cubicBezTo>
                    <a:pt x="69829" y="8736"/>
                    <a:pt x="69210" y="8040"/>
                    <a:pt x="68429" y="7554"/>
                  </a:cubicBezTo>
                  <a:cubicBezTo>
                    <a:pt x="67857" y="7554"/>
                    <a:pt x="66809" y="6697"/>
                    <a:pt x="66428" y="6983"/>
                  </a:cubicBezTo>
                  <a:cubicBezTo>
                    <a:pt x="66324" y="7164"/>
                    <a:pt x="66324" y="7373"/>
                    <a:pt x="66428" y="7554"/>
                  </a:cubicBezTo>
                  <a:cubicBezTo>
                    <a:pt x="66428" y="8411"/>
                    <a:pt x="67381" y="9269"/>
                    <a:pt x="67762" y="10126"/>
                  </a:cubicBezTo>
                  <a:cubicBezTo>
                    <a:pt x="68143" y="10983"/>
                    <a:pt x="68333" y="11936"/>
                    <a:pt x="67762" y="12507"/>
                  </a:cubicBezTo>
                  <a:cubicBezTo>
                    <a:pt x="67181" y="12517"/>
                    <a:pt x="66657" y="12184"/>
                    <a:pt x="66428" y="11650"/>
                  </a:cubicBezTo>
                  <a:cubicBezTo>
                    <a:pt x="66428" y="11174"/>
                    <a:pt x="66428" y="10793"/>
                    <a:pt x="66428" y="10412"/>
                  </a:cubicBezTo>
                  <a:lnTo>
                    <a:pt x="66428" y="10412"/>
                  </a:lnTo>
                  <a:cubicBezTo>
                    <a:pt x="66105" y="10069"/>
                    <a:pt x="65562" y="10059"/>
                    <a:pt x="65219" y="10383"/>
                  </a:cubicBezTo>
                  <a:cubicBezTo>
                    <a:pt x="65209" y="10393"/>
                    <a:pt x="65200" y="10402"/>
                    <a:pt x="65190" y="10412"/>
                  </a:cubicBezTo>
                  <a:cubicBezTo>
                    <a:pt x="65190" y="10412"/>
                    <a:pt x="65190" y="11174"/>
                    <a:pt x="64142" y="11078"/>
                  </a:cubicBezTo>
                  <a:cubicBezTo>
                    <a:pt x="63095" y="10983"/>
                    <a:pt x="64142" y="9174"/>
                    <a:pt x="64142" y="8316"/>
                  </a:cubicBezTo>
                  <a:cubicBezTo>
                    <a:pt x="64066" y="6545"/>
                    <a:pt x="63047" y="4945"/>
                    <a:pt x="61475" y="4125"/>
                  </a:cubicBezTo>
                  <a:lnTo>
                    <a:pt x="60523" y="4125"/>
                  </a:lnTo>
                  <a:cubicBezTo>
                    <a:pt x="59932" y="3916"/>
                    <a:pt x="59285" y="4106"/>
                    <a:pt x="58904" y="4602"/>
                  </a:cubicBezTo>
                  <a:cubicBezTo>
                    <a:pt x="58770" y="5068"/>
                    <a:pt x="58770" y="5564"/>
                    <a:pt x="58904" y="6030"/>
                  </a:cubicBezTo>
                  <a:cubicBezTo>
                    <a:pt x="59094" y="6687"/>
                    <a:pt x="59094" y="7373"/>
                    <a:pt x="58904" y="8031"/>
                  </a:cubicBezTo>
                  <a:cubicBezTo>
                    <a:pt x="58780" y="8754"/>
                    <a:pt x="58094" y="9240"/>
                    <a:pt x="57361" y="9116"/>
                  </a:cubicBezTo>
                  <a:cubicBezTo>
                    <a:pt x="57304" y="9107"/>
                    <a:pt x="57246" y="9097"/>
                    <a:pt x="57189" y="9078"/>
                  </a:cubicBezTo>
                  <a:cubicBezTo>
                    <a:pt x="56341" y="9012"/>
                    <a:pt x="55646" y="8383"/>
                    <a:pt x="55475" y="7554"/>
                  </a:cubicBezTo>
                  <a:cubicBezTo>
                    <a:pt x="55475" y="6983"/>
                    <a:pt x="55475" y="6411"/>
                    <a:pt x="55475" y="5840"/>
                  </a:cubicBezTo>
                  <a:cubicBezTo>
                    <a:pt x="54932" y="5087"/>
                    <a:pt x="54008" y="4716"/>
                    <a:pt x="53093" y="4887"/>
                  </a:cubicBezTo>
                  <a:cubicBezTo>
                    <a:pt x="53008" y="5097"/>
                    <a:pt x="53008" y="5345"/>
                    <a:pt x="53093" y="5554"/>
                  </a:cubicBezTo>
                  <a:cubicBezTo>
                    <a:pt x="53255" y="6069"/>
                    <a:pt x="53446" y="6583"/>
                    <a:pt x="53665" y="7078"/>
                  </a:cubicBezTo>
                  <a:cubicBezTo>
                    <a:pt x="53665" y="7554"/>
                    <a:pt x="53665" y="8126"/>
                    <a:pt x="53665" y="8411"/>
                  </a:cubicBezTo>
                  <a:cubicBezTo>
                    <a:pt x="53112" y="8640"/>
                    <a:pt x="52503" y="8640"/>
                    <a:pt x="51950" y="8411"/>
                  </a:cubicBezTo>
                  <a:cubicBezTo>
                    <a:pt x="51512" y="8155"/>
                    <a:pt x="51255" y="7678"/>
                    <a:pt x="51284" y="7173"/>
                  </a:cubicBezTo>
                  <a:lnTo>
                    <a:pt x="51284" y="4125"/>
                  </a:lnTo>
                  <a:cubicBezTo>
                    <a:pt x="51369" y="3620"/>
                    <a:pt x="51369" y="3106"/>
                    <a:pt x="51284" y="2601"/>
                  </a:cubicBezTo>
                  <a:cubicBezTo>
                    <a:pt x="50998" y="1992"/>
                    <a:pt x="50531" y="1496"/>
                    <a:pt x="49950" y="1173"/>
                  </a:cubicBezTo>
                  <a:cubicBezTo>
                    <a:pt x="49531" y="877"/>
                    <a:pt x="49036" y="706"/>
                    <a:pt x="48521" y="696"/>
                  </a:cubicBezTo>
                  <a:cubicBezTo>
                    <a:pt x="47950" y="696"/>
                    <a:pt x="47569" y="696"/>
                    <a:pt x="47474" y="696"/>
                  </a:cubicBezTo>
                  <a:cubicBezTo>
                    <a:pt x="47397" y="973"/>
                    <a:pt x="47397" y="1268"/>
                    <a:pt x="47474" y="1553"/>
                  </a:cubicBezTo>
                  <a:cubicBezTo>
                    <a:pt x="48017" y="2220"/>
                    <a:pt x="48293" y="3078"/>
                    <a:pt x="48236" y="3935"/>
                  </a:cubicBezTo>
                  <a:cubicBezTo>
                    <a:pt x="48236" y="3935"/>
                    <a:pt x="48236" y="4602"/>
                    <a:pt x="47474" y="4506"/>
                  </a:cubicBezTo>
                  <a:cubicBezTo>
                    <a:pt x="47159" y="4592"/>
                    <a:pt x="46835" y="4592"/>
                    <a:pt x="46521" y="4506"/>
                  </a:cubicBezTo>
                  <a:cubicBezTo>
                    <a:pt x="46074" y="4163"/>
                    <a:pt x="45797" y="3640"/>
                    <a:pt x="45759" y="3078"/>
                  </a:cubicBezTo>
                  <a:cubicBezTo>
                    <a:pt x="45873" y="2573"/>
                    <a:pt x="45873" y="2058"/>
                    <a:pt x="45759" y="1553"/>
                  </a:cubicBezTo>
                  <a:cubicBezTo>
                    <a:pt x="45254" y="982"/>
                    <a:pt x="44521" y="668"/>
                    <a:pt x="43759" y="696"/>
                  </a:cubicBezTo>
                  <a:cubicBezTo>
                    <a:pt x="43187" y="696"/>
                    <a:pt x="42902" y="1173"/>
                    <a:pt x="42997" y="1553"/>
                  </a:cubicBezTo>
                  <a:cubicBezTo>
                    <a:pt x="43092" y="1935"/>
                    <a:pt x="42997" y="2316"/>
                    <a:pt x="43568" y="2697"/>
                  </a:cubicBezTo>
                  <a:cubicBezTo>
                    <a:pt x="44397" y="3782"/>
                    <a:pt x="44921" y="5059"/>
                    <a:pt x="45092" y="6411"/>
                  </a:cubicBezTo>
                  <a:cubicBezTo>
                    <a:pt x="45197" y="6764"/>
                    <a:pt x="44997" y="7135"/>
                    <a:pt x="44645" y="7240"/>
                  </a:cubicBezTo>
                  <a:cubicBezTo>
                    <a:pt x="44578" y="7259"/>
                    <a:pt x="44502" y="7269"/>
                    <a:pt x="44426" y="7269"/>
                  </a:cubicBezTo>
                  <a:cubicBezTo>
                    <a:pt x="43978" y="7240"/>
                    <a:pt x="43568" y="7040"/>
                    <a:pt x="43283" y="6697"/>
                  </a:cubicBezTo>
                  <a:cubicBezTo>
                    <a:pt x="43283" y="6697"/>
                    <a:pt x="43283" y="6221"/>
                    <a:pt x="43283" y="5935"/>
                  </a:cubicBezTo>
                  <a:cubicBezTo>
                    <a:pt x="43311" y="5488"/>
                    <a:pt x="43311" y="5049"/>
                    <a:pt x="43283" y="4602"/>
                  </a:cubicBezTo>
                  <a:cubicBezTo>
                    <a:pt x="43083" y="4002"/>
                    <a:pt x="42673" y="3497"/>
                    <a:pt x="42140" y="3173"/>
                  </a:cubicBezTo>
                  <a:cubicBezTo>
                    <a:pt x="41473" y="2697"/>
                    <a:pt x="40330" y="2506"/>
                    <a:pt x="39949" y="3173"/>
                  </a:cubicBezTo>
                  <a:cubicBezTo>
                    <a:pt x="39568" y="3840"/>
                    <a:pt x="39949" y="4030"/>
                    <a:pt x="39949" y="4506"/>
                  </a:cubicBezTo>
                  <a:cubicBezTo>
                    <a:pt x="40187" y="4849"/>
                    <a:pt x="40349" y="5240"/>
                    <a:pt x="40425" y="5649"/>
                  </a:cubicBezTo>
                  <a:cubicBezTo>
                    <a:pt x="40425" y="5649"/>
                    <a:pt x="40425" y="5649"/>
                    <a:pt x="40425" y="5649"/>
                  </a:cubicBezTo>
                  <a:lnTo>
                    <a:pt x="39949" y="5649"/>
                  </a:lnTo>
                  <a:cubicBezTo>
                    <a:pt x="39082" y="5611"/>
                    <a:pt x="38282" y="5192"/>
                    <a:pt x="37758" y="4506"/>
                  </a:cubicBezTo>
                  <a:cubicBezTo>
                    <a:pt x="37530" y="3992"/>
                    <a:pt x="37530" y="3401"/>
                    <a:pt x="37758" y="2887"/>
                  </a:cubicBezTo>
                  <a:cubicBezTo>
                    <a:pt x="37949" y="2363"/>
                    <a:pt x="37949" y="1792"/>
                    <a:pt x="37758" y="1268"/>
                  </a:cubicBezTo>
                  <a:lnTo>
                    <a:pt x="37758" y="1268"/>
                  </a:lnTo>
                  <a:cubicBezTo>
                    <a:pt x="37291" y="1125"/>
                    <a:pt x="36796" y="1125"/>
                    <a:pt x="36329" y="1268"/>
                  </a:cubicBezTo>
                  <a:lnTo>
                    <a:pt x="35377" y="1268"/>
                  </a:lnTo>
                  <a:cubicBezTo>
                    <a:pt x="34520" y="1268"/>
                    <a:pt x="34520" y="2316"/>
                    <a:pt x="34805" y="3078"/>
                  </a:cubicBezTo>
                  <a:cubicBezTo>
                    <a:pt x="35291" y="3764"/>
                    <a:pt x="35701" y="4497"/>
                    <a:pt x="36044" y="5268"/>
                  </a:cubicBezTo>
                  <a:cubicBezTo>
                    <a:pt x="36044" y="5268"/>
                    <a:pt x="36044" y="6030"/>
                    <a:pt x="35567" y="6126"/>
                  </a:cubicBezTo>
                  <a:cubicBezTo>
                    <a:pt x="34967" y="6173"/>
                    <a:pt x="34377" y="5964"/>
                    <a:pt x="33948" y="5554"/>
                  </a:cubicBezTo>
                  <a:cubicBezTo>
                    <a:pt x="33624" y="5306"/>
                    <a:pt x="33453" y="4916"/>
                    <a:pt x="33472" y="4506"/>
                  </a:cubicBezTo>
                  <a:cubicBezTo>
                    <a:pt x="33567" y="4259"/>
                    <a:pt x="33567" y="3992"/>
                    <a:pt x="33472" y="3744"/>
                  </a:cubicBezTo>
                  <a:cubicBezTo>
                    <a:pt x="33348" y="3411"/>
                    <a:pt x="33062" y="3154"/>
                    <a:pt x="32710" y="3078"/>
                  </a:cubicBezTo>
                  <a:cubicBezTo>
                    <a:pt x="32205" y="2697"/>
                    <a:pt x="31500" y="2697"/>
                    <a:pt x="30995" y="3078"/>
                  </a:cubicBezTo>
                  <a:cubicBezTo>
                    <a:pt x="30995" y="3078"/>
                    <a:pt x="30995" y="4030"/>
                    <a:pt x="30995" y="4506"/>
                  </a:cubicBezTo>
                  <a:lnTo>
                    <a:pt x="29948" y="4506"/>
                  </a:lnTo>
                  <a:cubicBezTo>
                    <a:pt x="29548" y="4430"/>
                    <a:pt x="29176" y="4230"/>
                    <a:pt x="28900" y="3935"/>
                  </a:cubicBezTo>
                  <a:cubicBezTo>
                    <a:pt x="28786" y="3697"/>
                    <a:pt x="28786" y="3411"/>
                    <a:pt x="28900" y="3173"/>
                  </a:cubicBezTo>
                  <a:cubicBezTo>
                    <a:pt x="28805" y="2535"/>
                    <a:pt x="28576" y="1916"/>
                    <a:pt x="28233" y="1363"/>
                  </a:cubicBezTo>
                  <a:cubicBezTo>
                    <a:pt x="27719" y="582"/>
                    <a:pt x="26938" y="11"/>
                    <a:pt x="26042" y="-256"/>
                  </a:cubicBezTo>
                  <a:cubicBezTo>
                    <a:pt x="25557" y="-447"/>
                    <a:pt x="25004" y="-447"/>
                    <a:pt x="24518" y="-256"/>
                  </a:cubicBezTo>
                  <a:cubicBezTo>
                    <a:pt x="24518" y="-256"/>
                    <a:pt x="24518" y="-256"/>
                    <a:pt x="24518" y="-256"/>
                  </a:cubicBezTo>
                  <a:cubicBezTo>
                    <a:pt x="24442" y="639"/>
                    <a:pt x="24795" y="1525"/>
                    <a:pt x="25471" y="2125"/>
                  </a:cubicBezTo>
                  <a:cubicBezTo>
                    <a:pt x="25757" y="2487"/>
                    <a:pt x="25957" y="2906"/>
                    <a:pt x="26042" y="3363"/>
                  </a:cubicBezTo>
                  <a:cubicBezTo>
                    <a:pt x="26042" y="3363"/>
                    <a:pt x="26042" y="3840"/>
                    <a:pt x="25471" y="3840"/>
                  </a:cubicBezTo>
                  <a:cubicBezTo>
                    <a:pt x="25128" y="3935"/>
                    <a:pt x="24766" y="3935"/>
                    <a:pt x="24423" y="3840"/>
                  </a:cubicBezTo>
                  <a:cubicBezTo>
                    <a:pt x="24175" y="3535"/>
                    <a:pt x="23842" y="3306"/>
                    <a:pt x="23471" y="3173"/>
                  </a:cubicBezTo>
                  <a:cubicBezTo>
                    <a:pt x="23109" y="3011"/>
                    <a:pt x="22690" y="3011"/>
                    <a:pt x="22328" y="3173"/>
                  </a:cubicBezTo>
                  <a:cubicBezTo>
                    <a:pt x="22090" y="3344"/>
                    <a:pt x="21890" y="3573"/>
                    <a:pt x="21756" y="3840"/>
                  </a:cubicBezTo>
                  <a:cubicBezTo>
                    <a:pt x="21756" y="3840"/>
                    <a:pt x="21756" y="3840"/>
                    <a:pt x="21756" y="3840"/>
                  </a:cubicBezTo>
                  <a:cubicBezTo>
                    <a:pt x="21347" y="4097"/>
                    <a:pt x="20832" y="4097"/>
                    <a:pt x="20423" y="3840"/>
                  </a:cubicBezTo>
                  <a:cubicBezTo>
                    <a:pt x="20032" y="3792"/>
                    <a:pt x="19708" y="3535"/>
                    <a:pt x="19565" y="3173"/>
                  </a:cubicBezTo>
                  <a:cubicBezTo>
                    <a:pt x="19451" y="2935"/>
                    <a:pt x="19451" y="2649"/>
                    <a:pt x="19565" y="2411"/>
                  </a:cubicBezTo>
                  <a:lnTo>
                    <a:pt x="20137" y="1744"/>
                  </a:lnTo>
                  <a:lnTo>
                    <a:pt x="20137" y="1744"/>
                  </a:lnTo>
                  <a:cubicBezTo>
                    <a:pt x="20242" y="1496"/>
                    <a:pt x="20242" y="1230"/>
                    <a:pt x="20137" y="982"/>
                  </a:cubicBezTo>
                  <a:cubicBezTo>
                    <a:pt x="19280" y="982"/>
                    <a:pt x="18613" y="982"/>
                    <a:pt x="17851" y="982"/>
                  </a:cubicBezTo>
                  <a:lnTo>
                    <a:pt x="17851" y="982"/>
                  </a:lnTo>
                  <a:cubicBezTo>
                    <a:pt x="18661" y="2487"/>
                    <a:pt x="18737" y="4278"/>
                    <a:pt x="18041" y="5840"/>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886A7BF5-48DA-BA44-F178-6D9CE45C2EA5}"/>
                </a:ext>
              </a:extLst>
            </p:cNvPr>
            <p:cNvSpPr/>
            <p:nvPr/>
          </p:nvSpPr>
          <p:spPr>
            <a:xfrm>
              <a:off x="5262847" y="2643520"/>
              <a:ext cx="105537" cy="93856"/>
            </a:xfrm>
            <a:custGeom>
              <a:avLst/>
              <a:gdLst>
                <a:gd name="connsiteX0" fmla="*/ 15589 w 105537"/>
                <a:gd name="connsiteY0" fmla="*/ 33843 h 93856"/>
                <a:gd name="connsiteX1" fmla="*/ 6064 w 105537"/>
                <a:gd name="connsiteY1" fmla="*/ 58132 h 93856"/>
                <a:gd name="connsiteX2" fmla="*/ 825 w 105537"/>
                <a:gd name="connsiteY2" fmla="*/ 63371 h 93856"/>
                <a:gd name="connsiteX3" fmla="*/ -32 w 105537"/>
                <a:gd name="connsiteY3" fmla="*/ 64800 h 93856"/>
                <a:gd name="connsiteX4" fmla="*/ -32 w 105537"/>
                <a:gd name="connsiteY4" fmla="*/ 64800 h 93856"/>
                <a:gd name="connsiteX5" fmla="*/ 825 w 105537"/>
                <a:gd name="connsiteY5" fmla="*/ 65562 h 93856"/>
                <a:gd name="connsiteX6" fmla="*/ 825 w 105537"/>
                <a:gd name="connsiteY6" fmla="*/ 66324 h 93856"/>
                <a:gd name="connsiteX7" fmla="*/ 254 w 105537"/>
                <a:gd name="connsiteY7" fmla="*/ 66895 h 93856"/>
                <a:gd name="connsiteX8" fmla="*/ 254 w 105537"/>
                <a:gd name="connsiteY8" fmla="*/ 66895 h 93856"/>
                <a:gd name="connsiteX9" fmla="*/ 254 w 105537"/>
                <a:gd name="connsiteY9" fmla="*/ 67657 h 93856"/>
                <a:gd name="connsiteX10" fmla="*/ 2540 w 105537"/>
                <a:gd name="connsiteY10" fmla="*/ 67657 h 93856"/>
                <a:gd name="connsiteX11" fmla="*/ 3492 w 105537"/>
                <a:gd name="connsiteY11" fmla="*/ 66133 h 93856"/>
                <a:gd name="connsiteX12" fmla="*/ 3492 w 105537"/>
                <a:gd name="connsiteY12" fmla="*/ 65276 h 93856"/>
                <a:gd name="connsiteX13" fmla="*/ 4826 w 105537"/>
                <a:gd name="connsiteY13" fmla="*/ 64609 h 93856"/>
                <a:gd name="connsiteX14" fmla="*/ 4826 w 105537"/>
                <a:gd name="connsiteY14" fmla="*/ 64609 h 93856"/>
                <a:gd name="connsiteX15" fmla="*/ 5588 w 105537"/>
                <a:gd name="connsiteY15" fmla="*/ 66038 h 93856"/>
                <a:gd name="connsiteX16" fmla="*/ 4730 w 105537"/>
                <a:gd name="connsiteY16" fmla="*/ 67276 h 93856"/>
                <a:gd name="connsiteX17" fmla="*/ 4730 w 105537"/>
                <a:gd name="connsiteY17" fmla="*/ 68610 h 93856"/>
                <a:gd name="connsiteX18" fmla="*/ 6350 w 105537"/>
                <a:gd name="connsiteY18" fmla="*/ 68610 h 93856"/>
                <a:gd name="connsiteX19" fmla="*/ 7111 w 105537"/>
                <a:gd name="connsiteY19" fmla="*/ 67562 h 93856"/>
                <a:gd name="connsiteX20" fmla="*/ 8921 w 105537"/>
                <a:gd name="connsiteY20" fmla="*/ 67562 h 93856"/>
                <a:gd name="connsiteX21" fmla="*/ 8921 w 105537"/>
                <a:gd name="connsiteY21" fmla="*/ 68895 h 93856"/>
                <a:gd name="connsiteX22" fmla="*/ 6731 w 105537"/>
                <a:gd name="connsiteY22" fmla="*/ 70419 h 93856"/>
                <a:gd name="connsiteX23" fmla="*/ 6064 w 105537"/>
                <a:gd name="connsiteY23" fmla="*/ 71086 h 93856"/>
                <a:gd name="connsiteX24" fmla="*/ 6635 w 105537"/>
                <a:gd name="connsiteY24" fmla="*/ 72039 h 93856"/>
                <a:gd name="connsiteX25" fmla="*/ 8350 w 105537"/>
                <a:gd name="connsiteY25" fmla="*/ 72039 h 93856"/>
                <a:gd name="connsiteX26" fmla="*/ 9779 w 105537"/>
                <a:gd name="connsiteY26" fmla="*/ 70991 h 93856"/>
                <a:gd name="connsiteX27" fmla="*/ 11874 w 105537"/>
                <a:gd name="connsiteY27" fmla="*/ 70134 h 93856"/>
                <a:gd name="connsiteX28" fmla="*/ 12827 w 105537"/>
                <a:gd name="connsiteY28" fmla="*/ 71277 h 93856"/>
                <a:gd name="connsiteX29" fmla="*/ 11588 w 105537"/>
                <a:gd name="connsiteY29" fmla="*/ 72134 h 93856"/>
                <a:gd name="connsiteX30" fmla="*/ 9874 w 105537"/>
                <a:gd name="connsiteY30" fmla="*/ 73277 h 93856"/>
                <a:gd name="connsiteX31" fmla="*/ 11874 w 105537"/>
                <a:gd name="connsiteY31" fmla="*/ 74325 h 93856"/>
                <a:gd name="connsiteX32" fmla="*/ 13874 w 105537"/>
                <a:gd name="connsiteY32" fmla="*/ 73848 h 93856"/>
                <a:gd name="connsiteX33" fmla="*/ 15208 w 105537"/>
                <a:gd name="connsiteY33" fmla="*/ 72896 h 93856"/>
                <a:gd name="connsiteX34" fmla="*/ 16351 w 105537"/>
                <a:gd name="connsiteY34" fmla="*/ 72896 h 93856"/>
                <a:gd name="connsiteX35" fmla="*/ 14827 w 105537"/>
                <a:gd name="connsiteY35" fmla="*/ 74992 h 93856"/>
                <a:gd name="connsiteX36" fmla="*/ 13589 w 105537"/>
                <a:gd name="connsiteY36" fmla="*/ 74992 h 93856"/>
                <a:gd name="connsiteX37" fmla="*/ 13589 w 105537"/>
                <a:gd name="connsiteY37" fmla="*/ 75849 h 93856"/>
                <a:gd name="connsiteX38" fmla="*/ 14160 w 105537"/>
                <a:gd name="connsiteY38" fmla="*/ 75849 h 93856"/>
                <a:gd name="connsiteX39" fmla="*/ 16922 w 105537"/>
                <a:gd name="connsiteY39" fmla="*/ 75182 h 93856"/>
                <a:gd name="connsiteX40" fmla="*/ 18446 w 105537"/>
                <a:gd name="connsiteY40" fmla="*/ 74039 h 93856"/>
                <a:gd name="connsiteX41" fmla="*/ 15684 w 105537"/>
                <a:gd name="connsiteY41" fmla="*/ 76896 h 93856"/>
                <a:gd name="connsiteX42" fmla="*/ 13970 w 105537"/>
                <a:gd name="connsiteY42" fmla="*/ 76896 h 93856"/>
                <a:gd name="connsiteX43" fmla="*/ 13493 w 105537"/>
                <a:gd name="connsiteY43" fmla="*/ 77944 h 93856"/>
                <a:gd name="connsiteX44" fmla="*/ 15017 w 105537"/>
                <a:gd name="connsiteY44" fmla="*/ 78706 h 93856"/>
                <a:gd name="connsiteX45" fmla="*/ 19113 w 105537"/>
                <a:gd name="connsiteY45" fmla="*/ 78706 h 93856"/>
                <a:gd name="connsiteX46" fmla="*/ 20828 w 105537"/>
                <a:gd name="connsiteY46" fmla="*/ 76516 h 93856"/>
                <a:gd name="connsiteX47" fmla="*/ 21971 w 105537"/>
                <a:gd name="connsiteY47" fmla="*/ 76039 h 93856"/>
                <a:gd name="connsiteX48" fmla="*/ 23209 w 105537"/>
                <a:gd name="connsiteY48" fmla="*/ 77182 h 93856"/>
                <a:gd name="connsiteX49" fmla="*/ 22352 w 105537"/>
                <a:gd name="connsiteY49" fmla="*/ 78230 h 93856"/>
                <a:gd name="connsiteX50" fmla="*/ 22352 w 105537"/>
                <a:gd name="connsiteY50" fmla="*/ 79468 h 93856"/>
                <a:gd name="connsiteX51" fmla="*/ 24733 w 105537"/>
                <a:gd name="connsiteY51" fmla="*/ 80040 h 93856"/>
                <a:gd name="connsiteX52" fmla="*/ 26161 w 105537"/>
                <a:gd name="connsiteY52" fmla="*/ 78992 h 93856"/>
                <a:gd name="connsiteX53" fmla="*/ 26733 w 105537"/>
                <a:gd name="connsiteY53" fmla="*/ 78230 h 93856"/>
                <a:gd name="connsiteX54" fmla="*/ 26161 w 105537"/>
                <a:gd name="connsiteY54" fmla="*/ 81373 h 93856"/>
                <a:gd name="connsiteX55" fmla="*/ 25590 w 105537"/>
                <a:gd name="connsiteY55" fmla="*/ 82135 h 93856"/>
                <a:gd name="connsiteX56" fmla="*/ 25590 w 105537"/>
                <a:gd name="connsiteY56" fmla="*/ 82992 h 93856"/>
                <a:gd name="connsiteX57" fmla="*/ 26257 w 105537"/>
                <a:gd name="connsiteY57" fmla="*/ 82992 h 93856"/>
                <a:gd name="connsiteX58" fmla="*/ 28829 w 105537"/>
                <a:gd name="connsiteY58" fmla="*/ 82135 h 93856"/>
                <a:gd name="connsiteX59" fmla="*/ 28829 w 105537"/>
                <a:gd name="connsiteY59" fmla="*/ 80040 h 93856"/>
                <a:gd name="connsiteX60" fmla="*/ 29772 w 105537"/>
                <a:gd name="connsiteY60" fmla="*/ 80030 h 93856"/>
                <a:gd name="connsiteX61" fmla="*/ 29781 w 105537"/>
                <a:gd name="connsiteY61" fmla="*/ 80040 h 93856"/>
                <a:gd name="connsiteX62" fmla="*/ 29781 w 105537"/>
                <a:gd name="connsiteY62" fmla="*/ 80040 h 93856"/>
                <a:gd name="connsiteX63" fmla="*/ 29781 w 105537"/>
                <a:gd name="connsiteY63" fmla="*/ 83278 h 93856"/>
                <a:gd name="connsiteX64" fmla="*/ 31686 w 105537"/>
                <a:gd name="connsiteY64" fmla="*/ 85278 h 93856"/>
                <a:gd name="connsiteX65" fmla="*/ 33591 w 105537"/>
                <a:gd name="connsiteY65" fmla="*/ 85850 h 93856"/>
                <a:gd name="connsiteX66" fmla="*/ 33591 w 105537"/>
                <a:gd name="connsiteY66" fmla="*/ 85374 h 93856"/>
                <a:gd name="connsiteX67" fmla="*/ 32162 w 105537"/>
                <a:gd name="connsiteY67" fmla="*/ 82707 h 93856"/>
                <a:gd name="connsiteX68" fmla="*/ 32162 w 105537"/>
                <a:gd name="connsiteY68" fmla="*/ 80325 h 93856"/>
                <a:gd name="connsiteX69" fmla="*/ 33496 w 105537"/>
                <a:gd name="connsiteY69" fmla="*/ 81278 h 93856"/>
                <a:gd name="connsiteX70" fmla="*/ 33496 w 105537"/>
                <a:gd name="connsiteY70" fmla="*/ 82421 h 93856"/>
                <a:gd name="connsiteX71" fmla="*/ 33496 w 105537"/>
                <a:gd name="connsiteY71" fmla="*/ 82421 h 93856"/>
                <a:gd name="connsiteX72" fmla="*/ 34705 w 105537"/>
                <a:gd name="connsiteY72" fmla="*/ 82449 h 93856"/>
                <a:gd name="connsiteX73" fmla="*/ 34734 w 105537"/>
                <a:gd name="connsiteY73" fmla="*/ 82421 h 93856"/>
                <a:gd name="connsiteX74" fmla="*/ 35534 w 105537"/>
                <a:gd name="connsiteY74" fmla="*/ 81697 h 93856"/>
                <a:gd name="connsiteX75" fmla="*/ 35782 w 105537"/>
                <a:gd name="connsiteY75" fmla="*/ 81754 h 93856"/>
                <a:gd name="connsiteX76" fmla="*/ 35782 w 105537"/>
                <a:gd name="connsiteY76" fmla="*/ 84517 h 93856"/>
                <a:gd name="connsiteX77" fmla="*/ 38449 w 105537"/>
                <a:gd name="connsiteY77" fmla="*/ 88708 h 93856"/>
                <a:gd name="connsiteX78" fmla="*/ 39401 w 105537"/>
                <a:gd name="connsiteY78" fmla="*/ 89184 h 93856"/>
                <a:gd name="connsiteX79" fmla="*/ 41021 w 105537"/>
                <a:gd name="connsiteY79" fmla="*/ 88612 h 93856"/>
                <a:gd name="connsiteX80" fmla="*/ 41021 w 105537"/>
                <a:gd name="connsiteY80" fmla="*/ 87183 h 93856"/>
                <a:gd name="connsiteX81" fmla="*/ 41021 w 105537"/>
                <a:gd name="connsiteY81" fmla="*/ 85183 h 93856"/>
                <a:gd name="connsiteX82" fmla="*/ 42564 w 105537"/>
                <a:gd name="connsiteY82" fmla="*/ 84097 h 93856"/>
                <a:gd name="connsiteX83" fmla="*/ 42735 w 105537"/>
                <a:gd name="connsiteY83" fmla="*/ 84135 h 93856"/>
                <a:gd name="connsiteX84" fmla="*/ 44450 w 105537"/>
                <a:gd name="connsiteY84" fmla="*/ 85659 h 93856"/>
                <a:gd name="connsiteX85" fmla="*/ 44450 w 105537"/>
                <a:gd name="connsiteY85" fmla="*/ 87469 h 93856"/>
                <a:gd name="connsiteX86" fmla="*/ 46831 w 105537"/>
                <a:gd name="connsiteY86" fmla="*/ 88326 h 93856"/>
                <a:gd name="connsiteX87" fmla="*/ 46831 w 105537"/>
                <a:gd name="connsiteY87" fmla="*/ 87755 h 93856"/>
                <a:gd name="connsiteX88" fmla="*/ 46259 w 105537"/>
                <a:gd name="connsiteY88" fmla="*/ 86231 h 93856"/>
                <a:gd name="connsiteX89" fmla="*/ 46259 w 105537"/>
                <a:gd name="connsiteY89" fmla="*/ 84802 h 93856"/>
                <a:gd name="connsiteX90" fmla="*/ 47974 w 105537"/>
                <a:gd name="connsiteY90" fmla="*/ 84802 h 93856"/>
                <a:gd name="connsiteX91" fmla="*/ 48640 w 105537"/>
                <a:gd name="connsiteY91" fmla="*/ 86041 h 93856"/>
                <a:gd name="connsiteX92" fmla="*/ 48640 w 105537"/>
                <a:gd name="connsiteY92" fmla="*/ 89469 h 93856"/>
                <a:gd name="connsiteX93" fmla="*/ 48640 w 105537"/>
                <a:gd name="connsiteY93" fmla="*/ 90993 h 93856"/>
                <a:gd name="connsiteX94" fmla="*/ 51403 w 105537"/>
                <a:gd name="connsiteY94" fmla="*/ 92994 h 93856"/>
                <a:gd name="connsiteX95" fmla="*/ 52451 w 105537"/>
                <a:gd name="connsiteY95" fmla="*/ 92994 h 93856"/>
                <a:gd name="connsiteX96" fmla="*/ 52451 w 105537"/>
                <a:gd name="connsiteY96" fmla="*/ 92136 h 93856"/>
                <a:gd name="connsiteX97" fmla="*/ 54356 w 105537"/>
                <a:gd name="connsiteY97" fmla="*/ 89469 h 93856"/>
                <a:gd name="connsiteX98" fmla="*/ 55118 w 105537"/>
                <a:gd name="connsiteY98" fmla="*/ 88898 h 93856"/>
                <a:gd name="connsiteX99" fmla="*/ 56070 w 105537"/>
                <a:gd name="connsiteY99" fmla="*/ 88898 h 93856"/>
                <a:gd name="connsiteX100" fmla="*/ 56832 w 105537"/>
                <a:gd name="connsiteY100" fmla="*/ 90422 h 93856"/>
                <a:gd name="connsiteX101" fmla="*/ 56832 w 105537"/>
                <a:gd name="connsiteY101" fmla="*/ 91851 h 93856"/>
                <a:gd name="connsiteX102" fmla="*/ 58832 w 105537"/>
                <a:gd name="connsiteY102" fmla="*/ 92803 h 93856"/>
                <a:gd name="connsiteX103" fmla="*/ 59594 w 105537"/>
                <a:gd name="connsiteY103" fmla="*/ 91946 h 93856"/>
                <a:gd name="connsiteX104" fmla="*/ 59023 w 105537"/>
                <a:gd name="connsiteY104" fmla="*/ 90803 h 93856"/>
                <a:gd name="connsiteX105" fmla="*/ 57499 w 105537"/>
                <a:gd name="connsiteY105" fmla="*/ 86993 h 93856"/>
                <a:gd name="connsiteX106" fmla="*/ 58261 w 105537"/>
                <a:gd name="connsiteY106" fmla="*/ 86136 h 93856"/>
                <a:gd name="connsiteX107" fmla="*/ 59309 w 105537"/>
                <a:gd name="connsiteY107" fmla="*/ 86707 h 93856"/>
                <a:gd name="connsiteX108" fmla="*/ 59309 w 105537"/>
                <a:gd name="connsiteY108" fmla="*/ 87469 h 93856"/>
                <a:gd name="connsiteX109" fmla="*/ 59309 w 105537"/>
                <a:gd name="connsiteY109" fmla="*/ 88803 h 93856"/>
                <a:gd name="connsiteX110" fmla="*/ 60452 w 105537"/>
                <a:gd name="connsiteY110" fmla="*/ 90327 h 93856"/>
                <a:gd name="connsiteX111" fmla="*/ 62642 w 105537"/>
                <a:gd name="connsiteY111" fmla="*/ 90327 h 93856"/>
                <a:gd name="connsiteX112" fmla="*/ 62642 w 105537"/>
                <a:gd name="connsiteY112" fmla="*/ 88993 h 93856"/>
                <a:gd name="connsiteX113" fmla="*/ 62166 w 105537"/>
                <a:gd name="connsiteY113" fmla="*/ 87850 h 93856"/>
                <a:gd name="connsiteX114" fmla="*/ 62166 w 105537"/>
                <a:gd name="connsiteY114" fmla="*/ 87279 h 93856"/>
                <a:gd name="connsiteX115" fmla="*/ 63881 w 105537"/>
                <a:gd name="connsiteY115" fmla="*/ 87279 h 93856"/>
                <a:gd name="connsiteX116" fmla="*/ 66071 w 105537"/>
                <a:gd name="connsiteY116" fmla="*/ 88422 h 93856"/>
                <a:gd name="connsiteX117" fmla="*/ 66071 w 105537"/>
                <a:gd name="connsiteY117" fmla="*/ 90041 h 93856"/>
                <a:gd name="connsiteX118" fmla="*/ 66071 w 105537"/>
                <a:gd name="connsiteY118" fmla="*/ 91660 h 93856"/>
                <a:gd name="connsiteX119" fmla="*/ 66071 w 105537"/>
                <a:gd name="connsiteY119" fmla="*/ 92136 h 93856"/>
                <a:gd name="connsiteX120" fmla="*/ 67500 w 105537"/>
                <a:gd name="connsiteY120" fmla="*/ 92136 h 93856"/>
                <a:gd name="connsiteX121" fmla="*/ 68357 w 105537"/>
                <a:gd name="connsiteY121" fmla="*/ 92136 h 93856"/>
                <a:gd name="connsiteX122" fmla="*/ 68929 w 105537"/>
                <a:gd name="connsiteY122" fmla="*/ 90231 h 93856"/>
                <a:gd name="connsiteX123" fmla="*/ 67690 w 105537"/>
                <a:gd name="connsiteY123" fmla="*/ 88041 h 93856"/>
                <a:gd name="connsiteX124" fmla="*/ 68138 w 105537"/>
                <a:gd name="connsiteY124" fmla="*/ 87212 h 93856"/>
                <a:gd name="connsiteX125" fmla="*/ 68262 w 105537"/>
                <a:gd name="connsiteY125" fmla="*/ 87183 h 93856"/>
                <a:gd name="connsiteX126" fmla="*/ 69881 w 105537"/>
                <a:gd name="connsiteY126" fmla="*/ 87755 h 93856"/>
                <a:gd name="connsiteX127" fmla="*/ 70357 w 105537"/>
                <a:gd name="connsiteY127" fmla="*/ 88803 h 93856"/>
                <a:gd name="connsiteX128" fmla="*/ 70357 w 105537"/>
                <a:gd name="connsiteY128" fmla="*/ 89565 h 93856"/>
                <a:gd name="connsiteX129" fmla="*/ 71120 w 105537"/>
                <a:gd name="connsiteY129" fmla="*/ 90327 h 93856"/>
                <a:gd name="connsiteX130" fmla="*/ 72739 w 105537"/>
                <a:gd name="connsiteY130" fmla="*/ 89850 h 93856"/>
                <a:gd name="connsiteX131" fmla="*/ 72739 w 105537"/>
                <a:gd name="connsiteY131" fmla="*/ 88422 h 93856"/>
                <a:gd name="connsiteX132" fmla="*/ 73691 w 105537"/>
                <a:gd name="connsiteY132" fmla="*/ 88422 h 93856"/>
                <a:gd name="connsiteX133" fmla="*/ 74834 w 105537"/>
                <a:gd name="connsiteY133" fmla="*/ 88993 h 93856"/>
                <a:gd name="connsiteX134" fmla="*/ 74834 w 105537"/>
                <a:gd name="connsiteY134" fmla="*/ 89755 h 93856"/>
                <a:gd name="connsiteX135" fmla="*/ 75501 w 105537"/>
                <a:gd name="connsiteY135" fmla="*/ 91660 h 93856"/>
                <a:gd name="connsiteX136" fmla="*/ 77597 w 105537"/>
                <a:gd name="connsiteY136" fmla="*/ 93279 h 93856"/>
                <a:gd name="connsiteX137" fmla="*/ 79216 w 105537"/>
                <a:gd name="connsiteY137" fmla="*/ 93279 h 93856"/>
                <a:gd name="connsiteX138" fmla="*/ 78359 w 105537"/>
                <a:gd name="connsiteY138" fmla="*/ 90803 h 93856"/>
                <a:gd name="connsiteX139" fmla="*/ 77692 w 105537"/>
                <a:gd name="connsiteY139" fmla="*/ 89565 h 93856"/>
                <a:gd name="connsiteX140" fmla="*/ 78263 w 105537"/>
                <a:gd name="connsiteY140" fmla="*/ 89088 h 93856"/>
                <a:gd name="connsiteX141" fmla="*/ 79406 w 105537"/>
                <a:gd name="connsiteY141" fmla="*/ 89565 h 93856"/>
                <a:gd name="connsiteX142" fmla="*/ 80359 w 105537"/>
                <a:gd name="connsiteY142" fmla="*/ 90136 h 93856"/>
                <a:gd name="connsiteX143" fmla="*/ 81121 w 105537"/>
                <a:gd name="connsiteY143" fmla="*/ 90136 h 93856"/>
                <a:gd name="connsiteX144" fmla="*/ 85598 w 105537"/>
                <a:gd name="connsiteY144" fmla="*/ 82611 h 93856"/>
                <a:gd name="connsiteX145" fmla="*/ 90646 w 105537"/>
                <a:gd name="connsiteY145" fmla="*/ 77087 h 93856"/>
                <a:gd name="connsiteX146" fmla="*/ 97218 w 105537"/>
                <a:gd name="connsiteY146" fmla="*/ 55084 h 93856"/>
                <a:gd name="connsiteX147" fmla="*/ 102838 w 105537"/>
                <a:gd name="connsiteY147" fmla="*/ 38320 h 93856"/>
                <a:gd name="connsiteX148" fmla="*/ 105505 w 105537"/>
                <a:gd name="connsiteY148" fmla="*/ 30414 h 93856"/>
                <a:gd name="connsiteX149" fmla="*/ 103886 w 105537"/>
                <a:gd name="connsiteY149" fmla="*/ 24223 h 93856"/>
                <a:gd name="connsiteX150" fmla="*/ 103886 w 105537"/>
                <a:gd name="connsiteY150" fmla="*/ 24890 h 93856"/>
                <a:gd name="connsiteX151" fmla="*/ 102076 w 105537"/>
                <a:gd name="connsiteY151" fmla="*/ 24890 h 93856"/>
                <a:gd name="connsiteX152" fmla="*/ 102076 w 105537"/>
                <a:gd name="connsiteY152" fmla="*/ 23461 h 93856"/>
                <a:gd name="connsiteX153" fmla="*/ 103409 w 105537"/>
                <a:gd name="connsiteY153" fmla="*/ 22604 h 93856"/>
                <a:gd name="connsiteX154" fmla="*/ 102457 w 105537"/>
                <a:gd name="connsiteY154" fmla="*/ 20699 h 93856"/>
                <a:gd name="connsiteX155" fmla="*/ 102457 w 105537"/>
                <a:gd name="connsiteY155" fmla="*/ 20699 h 93856"/>
                <a:gd name="connsiteX156" fmla="*/ 101028 w 105537"/>
                <a:gd name="connsiteY156" fmla="*/ 21747 h 93856"/>
                <a:gd name="connsiteX157" fmla="*/ 98932 w 105537"/>
                <a:gd name="connsiteY157" fmla="*/ 22604 h 93856"/>
                <a:gd name="connsiteX158" fmla="*/ 97980 w 105537"/>
                <a:gd name="connsiteY158" fmla="*/ 21461 h 93856"/>
                <a:gd name="connsiteX159" fmla="*/ 99218 w 105537"/>
                <a:gd name="connsiteY159" fmla="*/ 20604 h 93856"/>
                <a:gd name="connsiteX160" fmla="*/ 100933 w 105537"/>
                <a:gd name="connsiteY160" fmla="*/ 19461 h 93856"/>
                <a:gd name="connsiteX161" fmla="*/ 98932 w 105537"/>
                <a:gd name="connsiteY161" fmla="*/ 18413 h 93856"/>
                <a:gd name="connsiteX162" fmla="*/ 96932 w 105537"/>
                <a:gd name="connsiteY162" fmla="*/ 18889 h 93856"/>
                <a:gd name="connsiteX163" fmla="*/ 95504 w 105537"/>
                <a:gd name="connsiteY163" fmla="*/ 19937 h 93856"/>
                <a:gd name="connsiteX164" fmla="*/ 94456 w 105537"/>
                <a:gd name="connsiteY164" fmla="*/ 19937 h 93856"/>
                <a:gd name="connsiteX165" fmla="*/ 95980 w 105537"/>
                <a:gd name="connsiteY165" fmla="*/ 17842 h 93856"/>
                <a:gd name="connsiteX166" fmla="*/ 97218 w 105537"/>
                <a:gd name="connsiteY166" fmla="*/ 17365 h 93856"/>
                <a:gd name="connsiteX167" fmla="*/ 97218 w 105537"/>
                <a:gd name="connsiteY167" fmla="*/ 16508 h 93856"/>
                <a:gd name="connsiteX168" fmla="*/ 96647 w 105537"/>
                <a:gd name="connsiteY168" fmla="*/ 16508 h 93856"/>
                <a:gd name="connsiteX169" fmla="*/ 93884 w 105537"/>
                <a:gd name="connsiteY169" fmla="*/ 17175 h 93856"/>
                <a:gd name="connsiteX170" fmla="*/ 92360 w 105537"/>
                <a:gd name="connsiteY170" fmla="*/ 18318 h 93856"/>
                <a:gd name="connsiteX171" fmla="*/ 95123 w 105537"/>
                <a:gd name="connsiteY171" fmla="*/ 15365 h 93856"/>
                <a:gd name="connsiteX172" fmla="*/ 96932 w 105537"/>
                <a:gd name="connsiteY172" fmla="*/ 15365 h 93856"/>
                <a:gd name="connsiteX173" fmla="*/ 97047 w 105537"/>
                <a:gd name="connsiteY173" fmla="*/ 14432 h 93856"/>
                <a:gd name="connsiteX174" fmla="*/ 96932 w 105537"/>
                <a:gd name="connsiteY174" fmla="*/ 14317 h 93856"/>
                <a:gd name="connsiteX175" fmla="*/ 95408 w 105537"/>
                <a:gd name="connsiteY175" fmla="*/ 13650 h 93856"/>
                <a:gd name="connsiteX176" fmla="*/ 91313 w 105537"/>
                <a:gd name="connsiteY176" fmla="*/ 13650 h 93856"/>
                <a:gd name="connsiteX177" fmla="*/ 89598 w 105537"/>
                <a:gd name="connsiteY177" fmla="*/ 15936 h 93856"/>
                <a:gd name="connsiteX178" fmla="*/ 88455 w 105537"/>
                <a:gd name="connsiteY178" fmla="*/ 16413 h 93856"/>
                <a:gd name="connsiteX179" fmla="*/ 87217 w 105537"/>
                <a:gd name="connsiteY179" fmla="*/ 15270 h 93856"/>
                <a:gd name="connsiteX180" fmla="*/ 88074 w 105537"/>
                <a:gd name="connsiteY180" fmla="*/ 14222 h 93856"/>
                <a:gd name="connsiteX181" fmla="*/ 88074 w 105537"/>
                <a:gd name="connsiteY181" fmla="*/ 12984 h 93856"/>
                <a:gd name="connsiteX182" fmla="*/ 85693 w 105537"/>
                <a:gd name="connsiteY182" fmla="*/ 12412 h 93856"/>
                <a:gd name="connsiteX183" fmla="*/ 84264 w 105537"/>
                <a:gd name="connsiteY183" fmla="*/ 13555 h 93856"/>
                <a:gd name="connsiteX184" fmla="*/ 83693 w 105537"/>
                <a:gd name="connsiteY184" fmla="*/ 14222 h 93856"/>
                <a:gd name="connsiteX185" fmla="*/ 84169 w 105537"/>
                <a:gd name="connsiteY185" fmla="*/ 11079 h 93856"/>
                <a:gd name="connsiteX186" fmla="*/ 84836 w 105537"/>
                <a:gd name="connsiteY186" fmla="*/ 10412 h 93856"/>
                <a:gd name="connsiteX187" fmla="*/ 84836 w 105537"/>
                <a:gd name="connsiteY187" fmla="*/ 9555 h 93856"/>
                <a:gd name="connsiteX188" fmla="*/ 84169 w 105537"/>
                <a:gd name="connsiteY188" fmla="*/ 9555 h 93856"/>
                <a:gd name="connsiteX189" fmla="*/ 81502 w 105537"/>
                <a:gd name="connsiteY189" fmla="*/ 10507 h 93856"/>
                <a:gd name="connsiteX190" fmla="*/ 81502 w 105537"/>
                <a:gd name="connsiteY190" fmla="*/ 12603 h 93856"/>
                <a:gd name="connsiteX191" fmla="*/ 80559 w 105537"/>
                <a:gd name="connsiteY191" fmla="*/ 12612 h 93856"/>
                <a:gd name="connsiteX192" fmla="*/ 80549 w 105537"/>
                <a:gd name="connsiteY192" fmla="*/ 12603 h 93856"/>
                <a:gd name="connsiteX193" fmla="*/ 80549 w 105537"/>
                <a:gd name="connsiteY193" fmla="*/ 12603 h 93856"/>
                <a:gd name="connsiteX194" fmla="*/ 80549 w 105537"/>
                <a:gd name="connsiteY194" fmla="*/ 9364 h 93856"/>
                <a:gd name="connsiteX195" fmla="*/ 78740 w 105537"/>
                <a:gd name="connsiteY195" fmla="*/ 7364 h 93856"/>
                <a:gd name="connsiteX196" fmla="*/ 76739 w 105537"/>
                <a:gd name="connsiteY196" fmla="*/ 6792 h 93856"/>
                <a:gd name="connsiteX197" fmla="*/ 76739 w 105537"/>
                <a:gd name="connsiteY197" fmla="*/ 7364 h 93856"/>
                <a:gd name="connsiteX198" fmla="*/ 78073 w 105537"/>
                <a:gd name="connsiteY198" fmla="*/ 9936 h 93856"/>
                <a:gd name="connsiteX199" fmla="*/ 78073 w 105537"/>
                <a:gd name="connsiteY199" fmla="*/ 12317 h 93856"/>
                <a:gd name="connsiteX200" fmla="*/ 76739 w 105537"/>
                <a:gd name="connsiteY200" fmla="*/ 11460 h 93856"/>
                <a:gd name="connsiteX201" fmla="*/ 76739 w 105537"/>
                <a:gd name="connsiteY201" fmla="*/ 10221 h 93856"/>
                <a:gd name="connsiteX202" fmla="*/ 76739 w 105537"/>
                <a:gd name="connsiteY202" fmla="*/ 10221 h 93856"/>
                <a:gd name="connsiteX203" fmla="*/ 75406 w 105537"/>
                <a:gd name="connsiteY203" fmla="*/ 10221 h 93856"/>
                <a:gd name="connsiteX204" fmla="*/ 74453 w 105537"/>
                <a:gd name="connsiteY204" fmla="*/ 10888 h 93856"/>
                <a:gd name="connsiteX205" fmla="*/ 74453 w 105537"/>
                <a:gd name="connsiteY205" fmla="*/ 8126 h 93856"/>
                <a:gd name="connsiteX206" fmla="*/ 71786 w 105537"/>
                <a:gd name="connsiteY206" fmla="*/ 3935 h 93856"/>
                <a:gd name="connsiteX207" fmla="*/ 70834 w 105537"/>
                <a:gd name="connsiteY207" fmla="*/ 3459 h 93856"/>
                <a:gd name="connsiteX208" fmla="*/ 69215 w 105537"/>
                <a:gd name="connsiteY208" fmla="*/ 4030 h 93856"/>
                <a:gd name="connsiteX209" fmla="*/ 69215 w 105537"/>
                <a:gd name="connsiteY209" fmla="*/ 5459 h 93856"/>
                <a:gd name="connsiteX210" fmla="*/ 69215 w 105537"/>
                <a:gd name="connsiteY210" fmla="*/ 7459 h 93856"/>
                <a:gd name="connsiteX211" fmla="*/ 67557 w 105537"/>
                <a:gd name="connsiteY211" fmla="*/ 8612 h 93856"/>
                <a:gd name="connsiteX212" fmla="*/ 67500 w 105537"/>
                <a:gd name="connsiteY212" fmla="*/ 8602 h 93856"/>
                <a:gd name="connsiteX213" fmla="*/ 65786 w 105537"/>
                <a:gd name="connsiteY213" fmla="*/ 6983 h 93856"/>
                <a:gd name="connsiteX214" fmla="*/ 65786 w 105537"/>
                <a:gd name="connsiteY214" fmla="*/ 5268 h 93856"/>
                <a:gd name="connsiteX215" fmla="*/ 63404 w 105537"/>
                <a:gd name="connsiteY215" fmla="*/ 4316 h 93856"/>
                <a:gd name="connsiteX216" fmla="*/ 63404 w 105537"/>
                <a:gd name="connsiteY216" fmla="*/ 4887 h 93856"/>
                <a:gd name="connsiteX217" fmla="*/ 63976 w 105537"/>
                <a:gd name="connsiteY217" fmla="*/ 6507 h 93856"/>
                <a:gd name="connsiteX218" fmla="*/ 63976 w 105537"/>
                <a:gd name="connsiteY218" fmla="*/ 7840 h 93856"/>
                <a:gd name="connsiteX219" fmla="*/ 62261 w 105537"/>
                <a:gd name="connsiteY219" fmla="*/ 7840 h 93856"/>
                <a:gd name="connsiteX220" fmla="*/ 61595 w 105537"/>
                <a:gd name="connsiteY220" fmla="*/ 6602 h 93856"/>
                <a:gd name="connsiteX221" fmla="*/ 61595 w 105537"/>
                <a:gd name="connsiteY221" fmla="*/ 3744 h 93856"/>
                <a:gd name="connsiteX222" fmla="*/ 61595 w 105537"/>
                <a:gd name="connsiteY222" fmla="*/ 2220 h 93856"/>
                <a:gd name="connsiteX223" fmla="*/ 60261 w 105537"/>
                <a:gd name="connsiteY223" fmla="*/ 696 h 93856"/>
                <a:gd name="connsiteX224" fmla="*/ 58832 w 105537"/>
                <a:gd name="connsiteY224" fmla="*/ 220 h 93856"/>
                <a:gd name="connsiteX225" fmla="*/ 57785 w 105537"/>
                <a:gd name="connsiteY225" fmla="*/ 696 h 93856"/>
                <a:gd name="connsiteX226" fmla="*/ 57785 w 105537"/>
                <a:gd name="connsiteY226" fmla="*/ 1554 h 93856"/>
                <a:gd name="connsiteX227" fmla="*/ 58451 w 105537"/>
                <a:gd name="connsiteY227" fmla="*/ 3935 h 93856"/>
                <a:gd name="connsiteX228" fmla="*/ 57918 w 105537"/>
                <a:gd name="connsiteY228" fmla="*/ 4535 h 93856"/>
                <a:gd name="connsiteX229" fmla="*/ 57689 w 105537"/>
                <a:gd name="connsiteY229" fmla="*/ 4506 h 93856"/>
                <a:gd name="connsiteX230" fmla="*/ 56832 w 105537"/>
                <a:gd name="connsiteY230" fmla="*/ 4506 h 93856"/>
                <a:gd name="connsiteX231" fmla="*/ 56070 w 105537"/>
                <a:gd name="connsiteY231" fmla="*/ 3078 h 93856"/>
                <a:gd name="connsiteX232" fmla="*/ 55594 w 105537"/>
                <a:gd name="connsiteY232" fmla="*/ 1554 h 93856"/>
                <a:gd name="connsiteX233" fmla="*/ 53498 w 105537"/>
                <a:gd name="connsiteY233" fmla="*/ 696 h 93856"/>
                <a:gd name="connsiteX234" fmla="*/ 52832 w 105537"/>
                <a:gd name="connsiteY234" fmla="*/ 1554 h 93856"/>
                <a:gd name="connsiteX235" fmla="*/ 53403 w 105537"/>
                <a:gd name="connsiteY235" fmla="*/ 2697 h 93856"/>
                <a:gd name="connsiteX236" fmla="*/ 54927 w 105537"/>
                <a:gd name="connsiteY236" fmla="*/ 6411 h 93856"/>
                <a:gd name="connsiteX237" fmla="*/ 54498 w 105537"/>
                <a:gd name="connsiteY237" fmla="*/ 7250 h 93856"/>
                <a:gd name="connsiteX238" fmla="*/ 54165 w 105537"/>
                <a:gd name="connsiteY238" fmla="*/ 7269 h 93856"/>
                <a:gd name="connsiteX239" fmla="*/ 53117 w 105537"/>
                <a:gd name="connsiteY239" fmla="*/ 6792 h 93856"/>
                <a:gd name="connsiteX240" fmla="*/ 53117 w 105537"/>
                <a:gd name="connsiteY240" fmla="*/ 5935 h 93856"/>
                <a:gd name="connsiteX241" fmla="*/ 53117 w 105537"/>
                <a:gd name="connsiteY241" fmla="*/ 4602 h 93856"/>
                <a:gd name="connsiteX242" fmla="*/ 51974 w 105537"/>
                <a:gd name="connsiteY242" fmla="*/ 3173 h 93856"/>
                <a:gd name="connsiteX243" fmla="*/ 49784 w 105537"/>
                <a:gd name="connsiteY243" fmla="*/ 3173 h 93856"/>
                <a:gd name="connsiteX244" fmla="*/ 49784 w 105537"/>
                <a:gd name="connsiteY244" fmla="*/ 4506 h 93856"/>
                <a:gd name="connsiteX245" fmla="*/ 49784 w 105537"/>
                <a:gd name="connsiteY245" fmla="*/ 5650 h 93856"/>
                <a:gd name="connsiteX246" fmla="*/ 49784 w 105537"/>
                <a:gd name="connsiteY246" fmla="*/ 6221 h 93856"/>
                <a:gd name="connsiteX247" fmla="*/ 49784 w 105537"/>
                <a:gd name="connsiteY247" fmla="*/ 6221 h 93856"/>
                <a:gd name="connsiteX248" fmla="*/ 47498 w 105537"/>
                <a:gd name="connsiteY248" fmla="*/ 5173 h 93856"/>
                <a:gd name="connsiteX249" fmla="*/ 47498 w 105537"/>
                <a:gd name="connsiteY249" fmla="*/ 3459 h 93856"/>
                <a:gd name="connsiteX250" fmla="*/ 47498 w 105537"/>
                <a:gd name="connsiteY250" fmla="*/ 1839 h 93856"/>
                <a:gd name="connsiteX251" fmla="*/ 47498 w 105537"/>
                <a:gd name="connsiteY251" fmla="*/ 1363 h 93856"/>
                <a:gd name="connsiteX252" fmla="*/ 46069 w 105537"/>
                <a:gd name="connsiteY252" fmla="*/ 1363 h 93856"/>
                <a:gd name="connsiteX253" fmla="*/ 45116 w 105537"/>
                <a:gd name="connsiteY253" fmla="*/ 1363 h 93856"/>
                <a:gd name="connsiteX254" fmla="*/ 44545 w 105537"/>
                <a:gd name="connsiteY254" fmla="*/ 3173 h 93856"/>
                <a:gd name="connsiteX255" fmla="*/ 45783 w 105537"/>
                <a:gd name="connsiteY255" fmla="*/ 5364 h 93856"/>
                <a:gd name="connsiteX256" fmla="*/ 45793 w 105537"/>
                <a:gd name="connsiteY256" fmla="*/ 6307 h 93856"/>
                <a:gd name="connsiteX257" fmla="*/ 45783 w 105537"/>
                <a:gd name="connsiteY257" fmla="*/ 6316 h 93856"/>
                <a:gd name="connsiteX258" fmla="*/ 44164 w 105537"/>
                <a:gd name="connsiteY258" fmla="*/ 5745 h 93856"/>
                <a:gd name="connsiteX259" fmla="*/ 44164 w 105537"/>
                <a:gd name="connsiteY259" fmla="*/ 4602 h 93856"/>
                <a:gd name="connsiteX260" fmla="*/ 44164 w 105537"/>
                <a:gd name="connsiteY260" fmla="*/ 3840 h 93856"/>
                <a:gd name="connsiteX261" fmla="*/ 43402 w 105537"/>
                <a:gd name="connsiteY261" fmla="*/ 3173 h 93856"/>
                <a:gd name="connsiteX262" fmla="*/ 41687 w 105537"/>
                <a:gd name="connsiteY262" fmla="*/ 3173 h 93856"/>
                <a:gd name="connsiteX263" fmla="*/ 41687 w 105537"/>
                <a:gd name="connsiteY263" fmla="*/ 4602 h 93856"/>
                <a:gd name="connsiteX264" fmla="*/ 40640 w 105537"/>
                <a:gd name="connsiteY264" fmla="*/ 4602 h 93856"/>
                <a:gd name="connsiteX265" fmla="*/ 39497 w 105537"/>
                <a:gd name="connsiteY265" fmla="*/ 3935 h 93856"/>
                <a:gd name="connsiteX266" fmla="*/ 39497 w 105537"/>
                <a:gd name="connsiteY266" fmla="*/ 3268 h 93856"/>
                <a:gd name="connsiteX267" fmla="*/ 36734 w 105537"/>
                <a:gd name="connsiteY267" fmla="*/ -256 h 93856"/>
                <a:gd name="connsiteX268" fmla="*/ 35115 w 105537"/>
                <a:gd name="connsiteY268" fmla="*/ -256 h 93856"/>
                <a:gd name="connsiteX269" fmla="*/ 35972 w 105537"/>
                <a:gd name="connsiteY269" fmla="*/ 2220 h 93856"/>
                <a:gd name="connsiteX270" fmla="*/ 36639 w 105537"/>
                <a:gd name="connsiteY270" fmla="*/ 3459 h 93856"/>
                <a:gd name="connsiteX271" fmla="*/ 36068 w 105537"/>
                <a:gd name="connsiteY271" fmla="*/ 3459 h 93856"/>
                <a:gd name="connsiteX272" fmla="*/ 35020 w 105537"/>
                <a:gd name="connsiteY272" fmla="*/ 3459 h 93856"/>
                <a:gd name="connsiteX273" fmla="*/ 33972 w 105537"/>
                <a:gd name="connsiteY273" fmla="*/ 2887 h 93856"/>
                <a:gd name="connsiteX274" fmla="*/ 32829 w 105537"/>
                <a:gd name="connsiteY274" fmla="*/ 2887 h 93856"/>
                <a:gd name="connsiteX275" fmla="*/ 32829 w 105537"/>
                <a:gd name="connsiteY275" fmla="*/ 3554 h 93856"/>
                <a:gd name="connsiteX276" fmla="*/ 32829 w 105537"/>
                <a:gd name="connsiteY276" fmla="*/ 4030 h 93856"/>
                <a:gd name="connsiteX277" fmla="*/ 31496 w 105537"/>
                <a:gd name="connsiteY277" fmla="*/ 4030 h 93856"/>
                <a:gd name="connsiteX278" fmla="*/ 30638 w 105537"/>
                <a:gd name="connsiteY278" fmla="*/ 3268 h 93856"/>
                <a:gd name="connsiteX279" fmla="*/ 30638 w 105537"/>
                <a:gd name="connsiteY279" fmla="*/ 2601 h 93856"/>
                <a:gd name="connsiteX280" fmla="*/ 31210 w 105537"/>
                <a:gd name="connsiteY280" fmla="*/ 1935 h 93856"/>
                <a:gd name="connsiteX281" fmla="*/ 31210 w 105537"/>
                <a:gd name="connsiteY281" fmla="*/ 1935 h 93856"/>
                <a:gd name="connsiteX282" fmla="*/ 31210 w 105537"/>
                <a:gd name="connsiteY282" fmla="*/ 1268 h 93856"/>
                <a:gd name="connsiteX283" fmla="*/ 28924 w 105537"/>
                <a:gd name="connsiteY283" fmla="*/ 1268 h 93856"/>
                <a:gd name="connsiteX284" fmla="*/ 27971 w 105537"/>
                <a:gd name="connsiteY284" fmla="*/ 2792 h 93856"/>
                <a:gd name="connsiteX285" fmla="*/ 27971 w 105537"/>
                <a:gd name="connsiteY285" fmla="*/ 3649 h 93856"/>
                <a:gd name="connsiteX286" fmla="*/ 26638 w 105537"/>
                <a:gd name="connsiteY286" fmla="*/ 4316 h 93856"/>
                <a:gd name="connsiteX287" fmla="*/ 26638 w 105537"/>
                <a:gd name="connsiteY287" fmla="*/ 4316 h 93856"/>
                <a:gd name="connsiteX288" fmla="*/ 25781 w 105537"/>
                <a:gd name="connsiteY288" fmla="*/ 2792 h 93856"/>
                <a:gd name="connsiteX289" fmla="*/ 26638 w 105537"/>
                <a:gd name="connsiteY289" fmla="*/ 1649 h 93856"/>
                <a:gd name="connsiteX290" fmla="*/ 26638 w 105537"/>
                <a:gd name="connsiteY290" fmla="*/ 220 h 93856"/>
                <a:gd name="connsiteX291" fmla="*/ 24923 w 105537"/>
                <a:gd name="connsiteY291" fmla="*/ 220 h 93856"/>
                <a:gd name="connsiteX292" fmla="*/ 24161 w 105537"/>
                <a:gd name="connsiteY292" fmla="*/ 1268 h 93856"/>
                <a:gd name="connsiteX293" fmla="*/ 22637 w 105537"/>
                <a:gd name="connsiteY293" fmla="*/ 1268 h 93856"/>
                <a:gd name="connsiteX294" fmla="*/ 21780 w 105537"/>
                <a:gd name="connsiteY294" fmla="*/ 6316 h 93856"/>
                <a:gd name="connsiteX295" fmla="*/ 15589 w 105537"/>
                <a:gd name="connsiteY295" fmla="*/ 33843 h 9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05537" h="93856">
                  <a:moveTo>
                    <a:pt x="15589" y="33843"/>
                  </a:moveTo>
                  <a:cubicBezTo>
                    <a:pt x="15589" y="42854"/>
                    <a:pt x="12188" y="51531"/>
                    <a:pt x="6064" y="58132"/>
                  </a:cubicBezTo>
                  <a:cubicBezTo>
                    <a:pt x="4178" y="59732"/>
                    <a:pt x="2425" y="61485"/>
                    <a:pt x="825" y="63371"/>
                  </a:cubicBezTo>
                  <a:cubicBezTo>
                    <a:pt x="501" y="63828"/>
                    <a:pt x="215" y="64304"/>
                    <a:pt x="-32" y="64800"/>
                  </a:cubicBezTo>
                  <a:lnTo>
                    <a:pt x="-32" y="64800"/>
                  </a:lnTo>
                  <a:cubicBezTo>
                    <a:pt x="349" y="64924"/>
                    <a:pt x="654" y="65200"/>
                    <a:pt x="825" y="65562"/>
                  </a:cubicBezTo>
                  <a:cubicBezTo>
                    <a:pt x="825" y="65562"/>
                    <a:pt x="825" y="66038"/>
                    <a:pt x="825" y="66324"/>
                  </a:cubicBezTo>
                  <a:lnTo>
                    <a:pt x="254" y="66895"/>
                  </a:lnTo>
                  <a:lnTo>
                    <a:pt x="254" y="66895"/>
                  </a:lnTo>
                  <a:cubicBezTo>
                    <a:pt x="149" y="67143"/>
                    <a:pt x="149" y="67419"/>
                    <a:pt x="254" y="67657"/>
                  </a:cubicBezTo>
                  <a:cubicBezTo>
                    <a:pt x="1111" y="68133"/>
                    <a:pt x="1778" y="67657"/>
                    <a:pt x="2540" y="67657"/>
                  </a:cubicBezTo>
                  <a:cubicBezTo>
                    <a:pt x="3140" y="67391"/>
                    <a:pt x="3511" y="66790"/>
                    <a:pt x="3492" y="66133"/>
                  </a:cubicBezTo>
                  <a:cubicBezTo>
                    <a:pt x="3492" y="66133"/>
                    <a:pt x="3492" y="65467"/>
                    <a:pt x="3492" y="65276"/>
                  </a:cubicBezTo>
                  <a:cubicBezTo>
                    <a:pt x="3492" y="65085"/>
                    <a:pt x="4730" y="65276"/>
                    <a:pt x="4826" y="64609"/>
                  </a:cubicBezTo>
                  <a:lnTo>
                    <a:pt x="4826" y="64609"/>
                  </a:lnTo>
                  <a:cubicBezTo>
                    <a:pt x="4826" y="65657"/>
                    <a:pt x="5397" y="65562"/>
                    <a:pt x="5588" y="66038"/>
                  </a:cubicBezTo>
                  <a:cubicBezTo>
                    <a:pt x="5778" y="66514"/>
                    <a:pt x="5588" y="66895"/>
                    <a:pt x="4730" y="67276"/>
                  </a:cubicBezTo>
                  <a:cubicBezTo>
                    <a:pt x="3873" y="67657"/>
                    <a:pt x="4159" y="68324"/>
                    <a:pt x="4730" y="68610"/>
                  </a:cubicBezTo>
                  <a:cubicBezTo>
                    <a:pt x="5235" y="68895"/>
                    <a:pt x="5845" y="68895"/>
                    <a:pt x="6350" y="68610"/>
                  </a:cubicBezTo>
                  <a:cubicBezTo>
                    <a:pt x="6350" y="68610"/>
                    <a:pt x="6350" y="67848"/>
                    <a:pt x="7111" y="67562"/>
                  </a:cubicBezTo>
                  <a:cubicBezTo>
                    <a:pt x="7664" y="67219"/>
                    <a:pt x="8369" y="67219"/>
                    <a:pt x="8921" y="67562"/>
                  </a:cubicBezTo>
                  <a:cubicBezTo>
                    <a:pt x="9588" y="67562"/>
                    <a:pt x="8921" y="68514"/>
                    <a:pt x="8921" y="68895"/>
                  </a:cubicBezTo>
                  <a:lnTo>
                    <a:pt x="6731" y="70419"/>
                  </a:lnTo>
                  <a:cubicBezTo>
                    <a:pt x="6445" y="70562"/>
                    <a:pt x="6207" y="70800"/>
                    <a:pt x="6064" y="71086"/>
                  </a:cubicBezTo>
                  <a:cubicBezTo>
                    <a:pt x="5997" y="71505"/>
                    <a:pt x="6235" y="71905"/>
                    <a:pt x="6635" y="72039"/>
                  </a:cubicBezTo>
                  <a:cubicBezTo>
                    <a:pt x="7178" y="72286"/>
                    <a:pt x="7807" y="72286"/>
                    <a:pt x="8350" y="72039"/>
                  </a:cubicBezTo>
                  <a:cubicBezTo>
                    <a:pt x="8902" y="71800"/>
                    <a:pt x="9388" y="71439"/>
                    <a:pt x="9779" y="70991"/>
                  </a:cubicBezTo>
                  <a:cubicBezTo>
                    <a:pt x="10217" y="70276"/>
                    <a:pt x="11064" y="69924"/>
                    <a:pt x="11874" y="70134"/>
                  </a:cubicBezTo>
                  <a:cubicBezTo>
                    <a:pt x="12541" y="70134"/>
                    <a:pt x="13017" y="70896"/>
                    <a:pt x="12827" y="71277"/>
                  </a:cubicBezTo>
                  <a:cubicBezTo>
                    <a:pt x="12636" y="71658"/>
                    <a:pt x="12160" y="71943"/>
                    <a:pt x="11588" y="72134"/>
                  </a:cubicBezTo>
                  <a:cubicBezTo>
                    <a:pt x="11017" y="72325"/>
                    <a:pt x="9683" y="72610"/>
                    <a:pt x="9874" y="73277"/>
                  </a:cubicBezTo>
                  <a:cubicBezTo>
                    <a:pt x="10350" y="73906"/>
                    <a:pt x="11083" y="74287"/>
                    <a:pt x="11874" y="74325"/>
                  </a:cubicBezTo>
                  <a:cubicBezTo>
                    <a:pt x="12579" y="74439"/>
                    <a:pt x="13293" y="74267"/>
                    <a:pt x="13874" y="73848"/>
                  </a:cubicBezTo>
                  <a:lnTo>
                    <a:pt x="15208" y="72896"/>
                  </a:lnTo>
                  <a:cubicBezTo>
                    <a:pt x="15570" y="72705"/>
                    <a:pt x="15989" y="72705"/>
                    <a:pt x="16351" y="72896"/>
                  </a:cubicBezTo>
                  <a:cubicBezTo>
                    <a:pt x="16351" y="73753"/>
                    <a:pt x="16351" y="74610"/>
                    <a:pt x="14827" y="74992"/>
                  </a:cubicBezTo>
                  <a:cubicBezTo>
                    <a:pt x="14417" y="74925"/>
                    <a:pt x="13998" y="74925"/>
                    <a:pt x="13589" y="74992"/>
                  </a:cubicBezTo>
                  <a:cubicBezTo>
                    <a:pt x="13589" y="74992"/>
                    <a:pt x="13589" y="75658"/>
                    <a:pt x="13589" y="75849"/>
                  </a:cubicBezTo>
                  <a:lnTo>
                    <a:pt x="14160" y="75849"/>
                  </a:lnTo>
                  <a:cubicBezTo>
                    <a:pt x="15132" y="75973"/>
                    <a:pt x="16113" y="75734"/>
                    <a:pt x="16922" y="75182"/>
                  </a:cubicBezTo>
                  <a:cubicBezTo>
                    <a:pt x="16922" y="74706"/>
                    <a:pt x="17589" y="74039"/>
                    <a:pt x="18446" y="74039"/>
                  </a:cubicBezTo>
                  <a:cubicBezTo>
                    <a:pt x="19304" y="74039"/>
                    <a:pt x="17589" y="76611"/>
                    <a:pt x="15684" y="76896"/>
                  </a:cubicBezTo>
                  <a:lnTo>
                    <a:pt x="13970" y="76896"/>
                  </a:lnTo>
                  <a:cubicBezTo>
                    <a:pt x="13398" y="76896"/>
                    <a:pt x="13207" y="77563"/>
                    <a:pt x="13493" y="77944"/>
                  </a:cubicBezTo>
                  <a:cubicBezTo>
                    <a:pt x="13922" y="78325"/>
                    <a:pt x="14446" y="78592"/>
                    <a:pt x="15017" y="78706"/>
                  </a:cubicBezTo>
                  <a:cubicBezTo>
                    <a:pt x="16341" y="79201"/>
                    <a:pt x="17789" y="79201"/>
                    <a:pt x="19113" y="78706"/>
                  </a:cubicBezTo>
                  <a:cubicBezTo>
                    <a:pt x="19970" y="78230"/>
                    <a:pt x="20256" y="77277"/>
                    <a:pt x="20828" y="76516"/>
                  </a:cubicBezTo>
                  <a:cubicBezTo>
                    <a:pt x="21104" y="76182"/>
                    <a:pt x="21532" y="76001"/>
                    <a:pt x="21971" y="76039"/>
                  </a:cubicBezTo>
                  <a:cubicBezTo>
                    <a:pt x="22590" y="76115"/>
                    <a:pt x="23085" y="76573"/>
                    <a:pt x="23209" y="77182"/>
                  </a:cubicBezTo>
                  <a:cubicBezTo>
                    <a:pt x="23209" y="77658"/>
                    <a:pt x="22637" y="77944"/>
                    <a:pt x="22352" y="78230"/>
                  </a:cubicBezTo>
                  <a:cubicBezTo>
                    <a:pt x="22066" y="78516"/>
                    <a:pt x="21780" y="79087"/>
                    <a:pt x="22352" y="79468"/>
                  </a:cubicBezTo>
                  <a:cubicBezTo>
                    <a:pt x="23009" y="80030"/>
                    <a:pt x="23895" y="80249"/>
                    <a:pt x="24733" y="80040"/>
                  </a:cubicBezTo>
                  <a:cubicBezTo>
                    <a:pt x="25304" y="79849"/>
                    <a:pt x="25809" y="79487"/>
                    <a:pt x="26161" y="78992"/>
                  </a:cubicBezTo>
                  <a:lnTo>
                    <a:pt x="26733" y="78230"/>
                  </a:lnTo>
                  <a:cubicBezTo>
                    <a:pt x="27295" y="79287"/>
                    <a:pt x="27057" y="80582"/>
                    <a:pt x="26161" y="81373"/>
                  </a:cubicBezTo>
                  <a:cubicBezTo>
                    <a:pt x="26161" y="81373"/>
                    <a:pt x="25685" y="81850"/>
                    <a:pt x="25590" y="82135"/>
                  </a:cubicBezTo>
                  <a:cubicBezTo>
                    <a:pt x="25495" y="82421"/>
                    <a:pt x="25590" y="82707"/>
                    <a:pt x="25590" y="82992"/>
                  </a:cubicBezTo>
                  <a:lnTo>
                    <a:pt x="26257" y="82992"/>
                  </a:lnTo>
                  <a:cubicBezTo>
                    <a:pt x="27209" y="83335"/>
                    <a:pt x="28276" y="82983"/>
                    <a:pt x="28829" y="82135"/>
                  </a:cubicBezTo>
                  <a:cubicBezTo>
                    <a:pt x="28914" y="81440"/>
                    <a:pt x="28914" y="80735"/>
                    <a:pt x="28829" y="80040"/>
                  </a:cubicBezTo>
                  <a:cubicBezTo>
                    <a:pt x="29086" y="79773"/>
                    <a:pt x="29505" y="79773"/>
                    <a:pt x="29772" y="80030"/>
                  </a:cubicBezTo>
                  <a:cubicBezTo>
                    <a:pt x="29772" y="80030"/>
                    <a:pt x="29781" y="80040"/>
                    <a:pt x="29781" y="80040"/>
                  </a:cubicBezTo>
                  <a:cubicBezTo>
                    <a:pt x="29781" y="80040"/>
                    <a:pt x="29781" y="80040"/>
                    <a:pt x="29781" y="80040"/>
                  </a:cubicBezTo>
                  <a:cubicBezTo>
                    <a:pt x="29781" y="80040"/>
                    <a:pt x="29305" y="82135"/>
                    <a:pt x="29781" y="83278"/>
                  </a:cubicBezTo>
                  <a:cubicBezTo>
                    <a:pt x="30229" y="84097"/>
                    <a:pt x="30886" y="84793"/>
                    <a:pt x="31686" y="85278"/>
                  </a:cubicBezTo>
                  <a:cubicBezTo>
                    <a:pt x="32162" y="85755"/>
                    <a:pt x="33210" y="86231"/>
                    <a:pt x="33591" y="85850"/>
                  </a:cubicBezTo>
                  <a:cubicBezTo>
                    <a:pt x="33972" y="85469"/>
                    <a:pt x="33591" y="85850"/>
                    <a:pt x="33591" y="85374"/>
                  </a:cubicBezTo>
                  <a:cubicBezTo>
                    <a:pt x="33591" y="84897"/>
                    <a:pt x="32543" y="83564"/>
                    <a:pt x="32162" y="82707"/>
                  </a:cubicBezTo>
                  <a:cubicBezTo>
                    <a:pt x="31638" y="82002"/>
                    <a:pt x="31638" y="81030"/>
                    <a:pt x="32162" y="80325"/>
                  </a:cubicBezTo>
                  <a:cubicBezTo>
                    <a:pt x="32772" y="80297"/>
                    <a:pt x="33324" y="80697"/>
                    <a:pt x="33496" y="81278"/>
                  </a:cubicBezTo>
                  <a:cubicBezTo>
                    <a:pt x="33448" y="81659"/>
                    <a:pt x="33448" y="82040"/>
                    <a:pt x="33496" y="82421"/>
                  </a:cubicBezTo>
                  <a:lnTo>
                    <a:pt x="33496" y="82421"/>
                  </a:lnTo>
                  <a:cubicBezTo>
                    <a:pt x="33820" y="82764"/>
                    <a:pt x="34363" y="82773"/>
                    <a:pt x="34705" y="82449"/>
                  </a:cubicBezTo>
                  <a:cubicBezTo>
                    <a:pt x="34715" y="82440"/>
                    <a:pt x="34724" y="82430"/>
                    <a:pt x="34734" y="82421"/>
                  </a:cubicBezTo>
                  <a:cubicBezTo>
                    <a:pt x="34753" y="82002"/>
                    <a:pt x="35115" y="81678"/>
                    <a:pt x="35534" y="81697"/>
                  </a:cubicBezTo>
                  <a:cubicBezTo>
                    <a:pt x="35620" y="81707"/>
                    <a:pt x="35706" y="81726"/>
                    <a:pt x="35782" y="81754"/>
                  </a:cubicBezTo>
                  <a:cubicBezTo>
                    <a:pt x="36449" y="82707"/>
                    <a:pt x="35782" y="83564"/>
                    <a:pt x="35782" y="84517"/>
                  </a:cubicBezTo>
                  <a:cubicBezTo>
                    <a:pt x="35858" y="86288"/>
                    <a:pt x="36877" y="87888"/>
                    <a:pt x="38449" y="88708"/>
                  </a:cubicBezTo>
                  <a:lnTo>
                    <a:pt x="39401" y="89184"/>
                  </a:lnTo>
                  <a:cubicBezTo>
                    <a:pt x="40011" y="89412"/>
                    <a:pt x="40687" y="89174"/>
                    <a:pt x="41021" y="88612"/>
                  </a:cubicBezTo>
                  <a:cubicBezTo>
                    <a:pt x="41154" y="88145"/>
                    <a:pt x="41154" y="87650"/>
                    <a:pt x="41021" y="87183"/>
                  </a:cubicBezTo>
                  <a:cubicBezTo>
                    <a:pt x="40878" y="86526"/>
                    <a:pt x="40878" y="85840"/>
                    <a:pt x="41021" y="85183"/>
                  </a:cubicBezTo>
                  <a:cubicBezTo>
                    <a:pt x="41144" y="84459"/>
                    <a:pt x="41830" y="83974"/>
                    <a:pt x="42564" y="84097"/>
                  </a:cubicBezTo>
                  <a:cubicBezTo>
                    <a:pt x="42621" y="84107"/>
                    <a:pt x="42678" y="84116"/>
                    <a:pt x="42735" y="84135"/>
                  </a:cubicBezTo>
                  <a:cubicBezTo>
                    <a:pt x="43583" y="84202"/>
                    <a:pt x="44278" y="84831"/>
                    <a:pt x="44450" y="85659"/>
                  </a:cubicBezTo>
                  <a:cubicBezTo>
                    <a:pt x="44450" y="86231"/>
                    <a:pt x="44450" y="86802"/>
                    <a:pt x="44450" y="87469"/>
                  </a:cubicBezTo>
                  <a:cubicBezTo>
                    <a:pt x="44450" y="88136"/>
                    <a:pt x="46164" y="88708"/>
                    <a:pt x="46831" y="88326"/>
                  </a:cubicBezTo>
                  <a:cubicBezTo>
                    <a:pt x="47498" y="87945"/>
                    <a:pt x="46831" y="88326"/>
                    <a:pt x="46831" y="87755"/>
                  </a:cubicBezTo>
                  <a:cubicBezTo>
                    <a:pt x="46726" y="87222"/>
                    <a:pt x="46536" y="86707"/>
                    <a:pt x="46259" y="86231"/>
                  </a:cubicBezTo>
                  <a:cubicBezTo>
                    <a:pt x="46259" y="85659"/>
                    <a:pt x="46259" y="85088"/>
                    <a:pt x="46259" y="84802"/>
                  </a:cubicBezTo>
                  <a:cubicBezTo>
                    <a:pt x="46802" y="84526"/>
                    <a:pt x="47431" y="84526"/>
                    <a:pt x="47974" y="84802"/>
                  </a:cubicBezTo>
                  <a:cubicBezTo>
                    <a:pt x="48431" y="85040"/>
                    <a:pt x="48698" y="85526"/>
                    <a:pt x="48640" y="86041"/>
                  </a:cubicBezTo>
                  <a:lnTo>
                    <a:pt x="48640" y="89469"/>
                  </a:lnTo>
                  <a:cubicBezTo>
                    <a:pt x="48545" y="89974"/>
                    <a:pt x="48545" y="90489"/>
                    <a:pt x="48640" y="90993"/>
                  </a:cubicBezTo>
                  <a:cubicBezTo>
                    <a:pt x="49126" y="92117"/>
                    <a:pt x="50184" y="92879"/>
                    <a:pt x="51403" y="92994"/>
                  </a:cubicBezTo>
                  <a:cubicBezTo>
                    <a:pt x="51403" y="92994"/>
                    <a:pt x="52355" y="92994"/>
                    <a:pt x="52451" y="92994"/>
                  </a:cubicBezTo>
                  <a:cubicBezTo>
                    <a:pt x="52527" y="92708"/>
                    <a:pt x="52527" y="92422"/>
                    <a:pt x="52451" y="92136"/>
                  </a:cubicBezTo>
                  <a:cubicBezTo>
                    <a:pt x="52651" y="91003"/>
                    <a:pt x="53355" y="90022"/>
                    <a:pt x="54356" y="89469"/>
                  </a:cubicBezTo>
                  <a:cubicBezTo>
                    <a:pt x="54356" y="89469"/>
                    <a:pt x="54356" y="88803"/>
                    <a:pt x="55118" y="88898"/>
                  </a:cubicBezTo>
                  <a:cubicBezTo>
                    <a:pt x="55432" y="88812"/>
                    <a:pt x="55756" y="88812"/>
                    <a:pt x="56070" y="88898"/>
                  </a:cubicBezTo>
                  <a:cubicBezTo>
                    <a:pt x="56518" y="89279"/>
                    <a:pt x="56794" y="89831"/>
                    <a:pt x="56832" y="90422"/>
                  </a:cubicBezTo>
                  <a:cubicBezTo>
                    <a:pt x="56708" y="90888"/>
                    <a:pt x="56708" y="91384"/>
                    <a:pt x="56832" y="91851"/>
                  </a:cubicBezTo>
                  <a:cubicBezTo>
                    <a:pt x="57299" y="92479"/>
                    <a:pt x="58051" y="92832"/>
                    <a:pt x="58832" y="92803"/>
                  </a:cubicBezTo>
                  <a:cubicBezTo>
                    <a:pt x="59404" y="92803"/>
                    <a:pt x="59690" y="92327"/>
                    <a:pt x="59594" y="91946"/>
                  </a:cubicBezTo>
                  <a:cubicBezTo>
                    <a:pt x="59442" y="91546"/>
                    <a:pt x="59251" y="91165"/>
                    <a:pt x="59023" y="90803"/>
                  </a:cubicBezTo>
                  <a:cubicBezTo>
                    <a:pt x="58194" y="89689"/>
                    <a:pt x="57670" y="88374"/>
                    <a:pt x="57499" y="86993"/>
                  </a:cubicBezTo>
                  <a:cubicBezTo>
                    <a:pt x="57499" y="86993"/>
                    <a:pt x="57499" y="86136"/>
                    <a:pt x="58261" y="86136"/>
                  </a:cubicBezTo>
                  <a:cubicBezTo>
                    <a:pt x="58670" y="86183"/>
                    <a:pt x="59042" y="86393"/>
                    <a:pt x="59309" y="86707"/>
                  </a:cubicBezTo>
                  <a:cubicBezTo>
                    <a:pt x="59347" y="86964"/>
                    <a:pt x="59347" y="87212"/>
                    <a:pt x="59309" y="87469"/>
                  </a:cubicBezTo>
                  <a:cubicBezTo>
                    <a:pt x="59251" y="87907"/>
                    <a:pt x="59251" y="88355"/>
                    <a:pt x="59309" y="88803"/>
                  </a:cubicBezTo>
                  <a:cubicBezTo>
                    <a:pt x="59480" y="89441"/>
                    <a:pt x="59890" y="89984"/>
                    <a:pt x="60452" y="90327"/>
                  </a:cubicBezTo>
                  <a:cubicBezTo>
                    <a:pt x="61118" y="90803"/>
                    <a:pt x="62261" y="90993"/>
                    <a:pt x="62642" y="90327"/>
                  </a:cubicBezTo>
                  <a:cubicBezTo>
                    <a:pt x="63023" y="89660"/>
                    <a:pt x="62642" y="89469"/>
                    <a:pt x="62642" y="88993"/>
                  </a:cubicBezTo>
                  <a:cubicBezTo>
                    <a:pt x="62404" y="88650"/>
                    <a:pt x="62242" y="88260"/>
                    <a:pt x="62166" y="87850"/>
                  </a:cubicBezTo>
                  <a:cubicBezTo>
                    <a:pt x="62166" y="87850"/>
                    <a:pt x="62166" y="87374"/>
                    <a:pt x="62166" y="87279"/>
                  </a:cubicBezTo>
                  <a:lnTo>
                    <a:pt x="63881" y="87279"/>
                  </a:lnTo>
                  <a:cubicBezTo>
                    <a:pt x="64757" y="87260"/>
                    <a:pt x="65586" y="87688"/>
                    <a:pt x="66071" y="88422"/>
                  </a:cubicBezTo>
                  <a:cubicBezTo>
                    <a:pt x="66300" y="88936"/>
                    <a:pt x="66300" y="89527"/>
                    <a:pt x="66071" y="90041"/>
                  </a:cubicBezTo>
                  <a:cubicBezTo>
                    <a:pt x="65833" y="90555"/>
                    <a:pt x="65833" y="91146"/>
                    <a:pt x="66071" y="91660"/>
                  </a:cubicBezTo>
                  <a:cubicBezTo>
                    <a:pt x="66033" y="91813"/>
                    <a:pt x="66033" y="91984"/>
                    <a:pt x="66071" y="92136"/>
                  </a:cubicBezTo>
                  <a:cubicBezTo>
                    <a:pt x="66538" y="92279"/>
                    <a:pt x="67033" y="92279"/>
                    <a:pt x="67500" y="92136"/>
                  </a:cubicBezTo>
                  <a:lnTo>
                    <a:pt x="68357" y="92136"/>
                  </a:lnTo>
                  <a:cubicBezTo>
                    <a:pt x="69310" y="92136"/>
                    <a:pt x="69310" y="90993"/>
                    <a:pt x="68929" y="90231"/>
                  </a:cubicBezTo>
                  <a:cubicBezTo>
                    <a:pt x="68462" y="89536"/>
                    <a:pt x="68043" y="88803"/>
                    <a:pt x="67690" y="88041"/>
                  </a:cubicBezTo>
                  <a:cubicBezTo>
                    <a:pt x="67586" y="87688"/>
                    <a:pt x="67786" y="87317"/>
                    <a:pt x="68138" y="87212"/>
                  </a:cubicBezTo>
                  <a:cubicBezTo>
                    <a:pt x="68176" y="87193"/>
                    <a:pt x="68214" y="87183"/>
                    <a:pt x="68262" y="87183"/>
                  </a:cubicBezTo>
                  <a:cubicBezTo>
                    <a:pt x="68862" y="87136"/>
                    <a:pt x="69453" y="87345"/>
                    <a:pt x="69881" y="87755"/>
                  </a:cubicBezTo>
                  <a:cubicBezTo>
                    <a:pt x="70186" y="88012"/>
                    <a:pt x="70367" y="88403"/>
                    <a:pt x="70357" y="88803"/>
                  </a:cubicBezTo>
                  <a:cubicBezTo>
                    <a:pt x="70262" y="89050"/>
                    <a:pt x="70262" y="89317"/>
                    <a:pt x="70357" y="89565"/>
                  </a:cubicBezTo>
                  <a:cubicBezTo>
                    <a:pt x="70501" y="89907"/>
                    <a:pt x="70777" y="90184"/>
                    <a:pt x="71120" y="90327"/>
                  </a:cubicBezTo>
                  <a:cubicBezTo>
                    <a:pt x="71882" y="90327"/>
                    <a:pt x="72644" y="90327"/>
                    <a:pt x="72739" y="89850"/>
                  </a:cubicBezTo>
                  <a:cubicBezTo>
                    <a:pt x="72834" y="89374"/>
                    <a:pt x="72739" y="88898"/>
                    <a:pt x="72739" y="88422"/>
                  </a:cubicBezTo>
                  <a:cubicBezTo>
                    <a:pt x="73053" y="88326"/>
                    <a:pt x="73377" y="88326"/>
                    <a:pt x="73691" y="88422"/>
                  </a:cubicBezTo>
                  <a:cubicBezTo>
                    <a:pt x="74129" y="88479"/>
                    <a:pt x="74529" y="88679"/>
                    <a:pt x="74834" y="88993"/>
                  </a:cubicBezTo>
                  <a:cubicBezTo>
                    <a:pt x="74901" y="89241"/>
                    <a:pt x="74901" y="89507"/>
                    <a:pt x="74834" y="89755"/>
                  </a:cubicBezTo>
                  <a:cubicBezTo>
                    <a:pt x="74882" y="90441"/>
                    <a:pt x="75111" y="91098"/>
                    <a:pt x="75501" y="91660"/>
                  </a:cubicBezTo>
                  <a:cubicBezTo>
                    <a:pt x="76006" y="92413"/>
                    <a:pt x="76739" y="92984"/>
                    <a:pt x="77597" y="93279"/>
                  </a:cubicBezTo>
                  <a:cubicBezTo>
                    <a:pt x="78111" y="93517"/>
                    <a:pt x="78701" y="93517"/>
                    <a:pt x="79216" y="93279"/>
                  </a:cubicBezTo>
                  <a:cubicBezTo>
                    <a:pt x="79216" y="92613"/>
                    <a:pt x="79216" y="91660"/>
                    <a:pt x="78359" y="90803"/>
                  </a:cubicBezTo>
                  <a:cubicBezTo>
                    <a:pt x="78025" y="90460"/>
                    <a:pt x="77797" y="90031"/>
                    <a:pt x="77692" y="89565"/>
                  </a:cubicBezTo>
                  <a:cubicBezTo>
                    <a:pt x="77739" y="89288"/>
                    <a:pt x="77978" y="89088"/>
                    <a:pt x="78263" y="89088"/>
                  </a:cubicBezTo>
                  <a:cubicBezTo>
                    <a:pt x="78682" y="89146"/>
                    <a:pt x="79073" y="89307"/>
                    <a:pt x="79406" y="89565"/>
                  </a:cubicBezTo>
                  <a:cubicBezTo>
                    <a:pt x="79692" y="89812"/>
                    <a:pt x="80006" y="90003"/>
                    <a:pt x="80359" y="90136"/>
                  </a:cubicBezTo>
                  <a:lnTo>
                    <a:pt x="81121" y="90136"/>
                  </a:lnTo>
                  <a:cubicBezTo>
                    <a:pt x="82273" y="87440"/>
                    <a:pt x="83778" y="84916"/>
                    <a:pt x="85598" y="82611"/>
                  </a:cubicBezTo>
                  <a:cubicBezTo>
                    <a:pt x="87217" y="80706"/>
                    <a:pt x="89122" y="78992"/>
                    <a:pt x="90646" y="77087"/>
                  </a:cubicBezTo>
                  <a:cubicBezTo>
                    <a:pt x="94561" y="70381"/>
                    <a:pt x="96818" y="62838"/>
                    <a:pt x="97218" y="55084"/>
                  </a:cubicBezTo>
                  <a:cubicBezTo>
                    <a:pt x="98285" y="49255"/>
                    <a:pt x="100171" y="43616"/>
                    <a:pt x="102838" y="38320"/>
                  </a:cubicBezTo>
                  <a:cubicBezTo>
                    <a:pt x="104305" y="35910"/>
                    <a:pt x="105210" y="33215"/>
                    <a:pt x="105505" y="30414"/>
                  </a:cubicBezTo>
                  <a:cubicBezTo>
                    <a:pt x="105476" y="28252"/>
                    <a:pt x="104924" y="26128"/>
                    <a:pt x="103886" y="24223"/>
                  </a:cubicBezTo>
                  <a:lnTo>
                    <a:pt x="103886" y="24890"/>
                  </a:lnTo>
                  <a:cubicBezTo>
                    <a:pt x="103314" y="25176"/>
                    <a:pt x="102647" y="25176"/>
                    <a:pt x="102076" y="24890"/>
                  </a:cubicBezTo>
                  <a:cubicBezTo>
                    <a:pt x="101409" y="24890"/>
                    <a:pt x="102076" y="23842"/>
                    <a:pt x="102076" y="23461"/>
                  </a:cubicBezTo>
                  <a:lnTo>
                    <a:pt x="103409" y="22604"/>
                  </a:lnTo>
                  <a:lnTo>
                    <a:pt x="102457" y="20699"/>
                  </a:lnTo>
                  <a:lnTo>
                    <a:pt x="102457" y="20699"/>
                  </a:lnTo>
                  <a:cubicBezTo>
                    <a:pt x="101904" y="20937"/>
                    <a:pt x="101419" y="21299"/>
                    <a:pt x="101028" y="21747"/>
                  </a:cubicBezTo>
                  <a:cubicBezTo>
                    <a:pt x="100590" y="22461"/>
                    <a:pt x="99742" y="22814"/>
                    <a:pt x="98932" y="22604"/>
                  </a:cubicBezTo>
                  <a:cubicBezTo>
                    <a:pt x="98266" y="22604"/>
                    <a:pt x="97790" y="21842"/>
                    <a:pt x="97980" y="21461"/>
                  </a:cubicBezTo>
                  <a:cubicBezTo>
                    <a:pt x="98171" y="21080"/>
                    <a:pt x="98647" y="20794"/>
                    <a:pt x="99218" y="20604"/>
                  </a:cubicBezTo>
                  <a:cubicBezTo>
                    <a:pt x="99790" y="20413"/>
                    <a:pt x="101123" y="20604"/>
                    <a:pt x="100933" y="19461"/>
                  </a:cubicBezTo>
                  <a:cubicBezTo>
                    <a:pt x="100457" y="18832"/>
                    <a:pt x="99723" y="18451"/>
                    <a:pt x="98932" y="18413"/>
                  </a:cubicBezTo>
                  <a:cubicBezTo>
                    <a:pt x="98228" y="18356"/>
                    <a:pt x="97532" y="18527"/>
                    <a:pt x="96932" y="18889"/>
                  </a:cubicBezTo>
                  <a:lnTo>
                    <a:pt x="95504" y="19937"/>
                  </a:lnTo>
                  <a:cubicBezTo>
                    <a:pt x="95170" y="20080"/>
                    <a:pt x="94789" y="20080"/>
                    <a:pt x="94456" y="19937"/>
                  </a:cubicBezTo>
                  <a:cubicBezTo>
                    <a:pt x="94456" y="18984"/>
                    <a:pt x="94456" y="18222"/>
                    <a:pt x="95980" y="17842"/>
                  </a:cubicBezTo>
                  <a:cubicBezTo>
                    <a:pt x="96428" y="17803"/>
                    <a:pt x="96856" y="17642"/>
                    <a:pt x="97218" y="17365"/>
                  </a:cubicBezTo>
                  <a:cubicBezTo>
                    <a:pt x="97218" y="17365"/>
                    <a:pt x="97218" y="16698"/>
                    <a:pt x="97218" y="16508"/>
                  </a:cubicBezTo>
                  <a:lnTo>
                    <a:pt x="96647" y="16508"/>
                  </a:lnTo>
                  <a:cubicBezTo>
                    <a:pt x="95675" y="16336"/>
                    <a:pt x="94675" y="16574"/>
                    <a:pt x="93884" y="17175"/>
                  </a:cubicBezTo>
                  <a:cubicBezTo>
                    <a:pt x="93884" y="17175"/>
                    <a:pt x="93218" y="18318"/>
                    <a:pt x="92360" y="18318"/>
                  </a:cubicBezTo>
                  <a:cubicBezTo>
                    <a:pt x="92360" y="16889"/>
                    <a:pt x="93218" y="15746"/>
                    <a:pt x="95123" y="15365"/>
                  </a:cubicBezTo>
                  <a:lnTo>
                    <a:pt x="96932" y="15365"/>
                  </a:lnTo>
                  <a:cubicBezTo>
                    <a:pt x="97218" y="15136"/>
                    <a:pt x="97275" y="14717"/>
                    <a:pt x="97047" y="14432"/>
                  </a:cubicBezTo>
                  <a:cubicBezTo>
                    <a:pt x="97008" y="14384"/>
                    <a:pt x="96970" y="14346"/>
                    <a:pt x="96932" y="14317"/>
                  </a:cubicBezTo>
                  <a:cubicBezTo>
                    <a:pt x="96513" y="13927"/>
                    <a:pt x="95980" y="13689"/>
                    <a:pt x="95408" y="13650"/>
                  </a:cubicBezTo>
                  <a:cubicBezTo>
                    <a:pt x="94084" y="13155"/>
                    <a:pt x="92637" y="13155"/>
                    <a:pt x="91313" y="13650"/>
                  </a:cubicBezTo>
                  <a:cubicBezTo>
                    <a:pt x="90455" y="14222"/>
                    <a:pt x="90170" y="15175"/>
                    <a:pt x="89598" y="15936"/>
                  </a:cubicBezTo>
                  <a:cubicBezTo>
                    <a:pt x="89322" y="16270"/>
                    <a:pt x="88893" y="16451"/>
                    <a:pt x="88455" y="16413"/>
                  </a:cubicBezTo>
                  <a:cubicBezTo>
                    <a:pt x="87693" y="16413"/>
                    <a:pt x="87122" y="15651"/>
                    <a:pt x="87217" y="15270"/>
                  </a:cubicBezTo>
                  <a:cubicBezTo>
                    <a:pt x="87312" y="14889"/>
                    <a:pt x="87788" y="14508"/>
                    <a:pt x="88074" y="14222"/>
                  </a:cubicBezTo>
                  <a:cubicBezTo>
                    <a:pt x="88360" y="13936"/>
                    <a:pt x="88646" y="13365"/>
                    <a:pt x="88074" y="12984"/>
                  </a:cubicBezTo>
                  <a:cubicBezTo>
                    <a:pt x="87417" y="12422"/>
                    <a:pt x="86531" y="12203"/>
                    <a:pt x="85693" y="12412"/>
                  </a:cubicBezTo>
                  <a:cubicBezTo>
                    <a:pt x="85074" y="12564"/>
                    <a:pt x="84550" y="12984"/>
                    <a:pt x="84264" y="13555"/>
                  </a:cubicBezTo>
                  <a:lnTo>
                    <a:pt x="83693" y="14222"/>
                  </a:lnTo>
                  <a:cubicBezTo>
                    <a:pt x="83112" y="13193"/>
                    <a:pt x="83302" y="11888"/>
                    <a:pt x="84169" y="11079"/>
                  </a:cubicBezTo>
                  <a:cubicBezTo>
                    <a:pt x="84455" y="10936"/>
                    <a:pt x="84693" y="10698"/>
                    <a:pt x="84836" y="10412"/>
                  </a:cubicBezTo>
                  <a:cubicBezTo>
                    <a:pt x="85045" y="10164"/>
                    <a:pt x="85045" y="9802"/>
                    <a:pt x="84836" y="9555"/>
                  </a:cubicBezTo>
                  <a:cubicBezTo>
                    <a:pt x="84836" y="9555"/>
                    <a:pt x="84359" y="9555"/>
                    <a:pt x="84169" y="9555"/>
                  </a:cubicBezTo>
                  <a:cubicBezTo>
                    <a:pt x="83169" y="9307"/>
                    <a:pt x="82121" y="9688"/>
                    <a:pt x="81502" y="10507"/>
                  </a:cubicBezTo>
                  <a:cubicBezTo>
                    <a:pt x="81435" y="11202"/>
                    <a:pt x="81435" y="11907"/>
                    <a:pt x="81502" y="12603"/>
                  </a:cubicBezTo>
                  <a:cubicBezTo>
                    <a:pt x="81245" y="12869"/>
                    <a:pt x="80826" y="12869"/>
                    <a:pt x="80559" y="12612"/>
                  </a:cubicBezTo>
                  <a:cubicBezTo>
                    <a:pt x="80559" y="12612"/>
                    <a:pt x="80549" y="12603"/>
                    <a:pt x="80549" y="12603"/>
                  </a:cubicBezTo>
                  <a:lnTo>
                    <a:pt x="80549" y="12603"/>
                  </a:lnTo>
                  <a:cubicBezTo>
                    <a:pt x="79978" y="11460"/>
                    <a:pt x="81121" y="10507"/>
                    <a:pt x="80549" y="9364"/>
                  </a:cubicBezTo>
                  <a:cubicBezTo>
                    <a:pt x="80140" y="8545"/>
                    <a:pt x="79511" y="7850"/>
                    <a:pt x="78740" y="7364"/>
                  </a:cubicBezTo>
                  <a:cubicBezTo>
                    <a:pt x="78168" y="6888"/>
                    <a:pt x="77120" y="6507"/>
                    <a:pt x="76739" y="6792"/>
                  </a:cubicBezTo>
                  <a:cubicBezTo>
                    <a:pt x="76358" y="7078"/>
                    <a:pt x="76739" y="6792"/>
                    <a:pt x="76739" y="7364"/>
                  </a:cubicBezTo>
                  <a:cubicBezTo>
                    <a:pt x="76739" y="7935"/>
                    <a:pt x="77692" y="9078"/>
                    <a:pt x="78073" y="9936"/>
                  </a:cubicBezTo>
                  <a:cubicBezTo>
                    <a:pt x="78454" y="10793"/>
                    <a:pt x="78644" y="11745"/>
                    <a:pt x="78073" y="12317"/>
                  </a:cubicBezTo>
                  <a:cubicBezTo>
                    <a:pt x="77492" y="12326"/>
                    <a:pt x="76968" y="11993"/>
                    <a:pt x="76739" y="11460"/>
                  </a:cubicBezTo>
                  <a:cubicBezTo>
                    <a:pt x="76739" y="11460"/>
                    <a:pt x="76739" y="10602"/>
                    <a:pt x="76739" y="10221"/>
                  </a:cubicBezTo>
                  <a:lnTo>
                    <a:pt x="76739" y="10221"/>
                  </a:lnTo>
                  <a:cubicBezTo>
                    <a:pt x="76368" y="9859"/>
                    <a:pt x="75777" y="9859"/>
                    <a:pt x="75406" y="10221"/>
                  </a:cubicBezTo>
                  <a:cubicBezTo>
                    <a:pt x="75311" y="10660"/>
                    <a:pt x="74892" y="10945"/>
                    <a:pt x="74453" y="10888"/>
                  </a:cubicBezTo>
                  <a:cubicBezTo>
                    <a:pt x="73691" y="9936"/>
                    <a:pt x="74453" y="8983"/>
                    <a:pt x="74453" y="8126"/>
                  </a:cubicBezTo>
                  <a:cubicBezTo>
                    <a:pt x="74377" y="6354"/>
                    <a:pt x="73358" y="4754"/>
                    <a:pt x="71786" y="3935"/>
                  </a:cubicBezTo>
                  <a:lnTo>
                    <a:pt x="70834" y="3459"/>
                  </a:lnTo>
                  <a:cubicBezTo>
                    <a:pt x="70224" y="3230"/>
                    <a:pt x="69548" y="3468"/>
                    <a:pt x="69215" y="4030"/>
                  </a:cubicBezTo>
                  <a:cubicBezTo>
                    <a:pt x="69081" y="4497"/>
                    <a:pt x="69081" y="4992"/>
                    <a:pt x="69215" y="5459"/>
                  </a:cubicBezTo>
                  <a:cubicBezTo>
                    <a:pt x="69405" y="6116"/>
                    <a:pt x="69405" y="6802"/>
                    <a:pt x="69215" y="7459"/>
                  </a:cubicBezTo>
                  <a:cubicBezTo>
                    <a:pt x="69072" y="8240"/>
                    <a:pt x="68329" y="8755"/>
                    <a:pt x="67557" y="8612"/>
                  </a:cubicBezTo>
                  <a:cubicBezTo>
                    <a:pt x="67538" y="8612"/>
                    <a:pt x="67519" y="8602"/>
                    <a:pt x="67500" y="8602"/>
                  </a:cubicBezTo>
                  <a:cubicBezTo>
                    <a:pt x="66662" y="8440"/>
                    <a:pt x="65995" y="7812"/>
                    <a:pt x="65786" y="6983"/>
                  </a:cubicBezTo>
                  <a:cubicBezTo>
                    <a:pt x="65786" y="6411"/>
                    <a:pt x="65786" y="5840"/>
                    <a:pt x="65786" y="5268"/>
                  </a:cubicBezTo>
                  <a:cubicBezTo>
                    <a:pt x="65243" y="4516"/>
                    <a:pt x="64319" y="4144"/>
                    <a:pt x="63404" y="4316"/>
                  </a:cubicBezTo>
                  <a:cubicBezTo>
                    <a:pt x="63338" y="4497"/>
                    <a:pt x="63338" y="4707"/>
                    <a:pt x="63404" y="4887"/>
                  </a:cubicBezTo>
                  <a:cubicBezTo>
                    <a:pt x="63509" y="5449"/>
                    <a:pt x="63700" y="6002"/>
                    <a:pt x="63976" y="6507"/>
                  </a:cubicBezTo>
                  <a:cubicBezTo>
                    <a:pt x="64300" y="6897"/>
                    <a:pt x="64300" y="7450"/>
                    <a:pt x="63976" y="7840"/>
                  </a:cubicBezTo>
                  <a:cubicBezTo>
                    <a:pt x="63423" y="8069"/>
                    <a:pt x="62804" y="8069"/>
                    <a:pt x="62261" y="7840"/>
                  </a:cubicBezTo>
                  <a:cubicBezTo>
                    <a:pt x="61823" y="7592"/>
                    <a:pt x="61566" y="7107"/>
                    <a:pt x="61595" y="6602"/>
                  </a:cubicBezTo>
                  <a:lnTo>
                    <a:pt x="61595" y="3744"/>
                  </a:lnTo>
                  <a:cubicBezTo>
                    <a:pt x="61690" y="3239"/>
                    <a:pt x="61690" y="2725"/>
                    <a:pt x="61595" y="2220"/>
                  </a:cubicBezTo>
                  <a:cubicBezTo>
                    <a:pt x="61318" y="1582"/>
                    <a:pt x="60852" y="1058"/>
                    <a:pt x="60261" y="696"/>
                  </a:cubicBezTo>
                  <a:lnTo>
                    <a:pt x="58832" y="220"/>
                  </a:lnTo>
                  <a:cubicBezTo>
                    <a:pt x="58261" y="220"/>
                    <a:pt x="57880" y="220"/>
                    <a:pt x="57785" y="696"/>
                  </a:cubicBezTo>
                  <a:cubicBezTo>
                    <a:pt x="57708" y="982"/>
                    <a:pt x="57708" y="1268"/>
                    <a:pt x="57785" y="1554"/>
                  </a:cubicBezTo>
                  <a:cubicBezTo>
                    <a:pt x="58347" y="2211"/>
                    <a:pt x="58585" y="3078"/>
                    <a:pt x="58451" y="3935"/>
                  </a:cubicBezTo>
                  <a:cubicBezTo>
                    <a:pt x="58470" y="4249"/>
                    <a:pt x="58232" y="4516"/>
                    <a:pt x="57918" y="4535"/>
                  </a:cubicBezTo>
                  <a:cubicBezTo>
                    <a:pt x="57842" y="4545"/>
                    <a:pt x="57766" y="4535"/>
                    <a:pt x="57689" y="4506"/>
                  </a:cubicBezTo>
                  <a:cubicBezTo>
                    <a:pt x="57413" y="4592"/>
                    <a:pt x="57108" y="4592"/>
                    <a:pt x="56832" y="4506"/>
                  </a:cubicBezTo>
                  <a:cubicBezTo>
                    <a:pt x="56356" y="4192"/>
                    <a:pt x="56070" y="3649"/>
                    <a:pt x="56070" y="3078"/>
                  </a:cubicBezTo>
                  <a:cubicBezTo>
                    <a:pt x="56041" y="2535"/>
                    <a:pt x="55880" y="2011"/>
                    <a:pt x="55594" y="1554"/>
                  </a:cubicBezTo>
                  <a:cubicBezTo>
                    <a:pt x="55060" y="973"/>
                    <a:pt x="54289" y="658"/>
                    <a:pt x="53498" y="696"/>
                  </a:cubicBezTo>
                  <a:cubicBezTo>
                    <a:pt x="52927" y="696"/>
                    <a:pt x="52736" y="1173"/>
                    <a:pt x="52832" y="1554"/>
                  </a:cubicBezTo>
                  <a:cubicBezTo>
                    <a:pt x="52908" y="1982"/>
                    <a:pt x="53108" y="2382"/>
                    <a:pt x="53403" y="2697"/>
                  </a:cubicBezTo>
                  <a:cubicBezTo>
                    <a:pt x="54232" y="3782"/>
                    <a:pt x="54756" y="5059"/>
                    <a:pt x="54927" y="6411"/>
                  </a:cubicBezTo>
                  <a:cubicBezTo>
                    <a:pt x="55041" y="6764"/>
                    <a:pt x="54841" y="7135"/>
                    <a:pt x="54498" y="7250"/>
                  </a:cubicBezTo>
                  <a:cubicBezTo>
                    <a:pt x="54384" y="7288"/>
                    <a:pt x="54279" y="7288"/>
                    <a:pt x="54165" y="7269"/>
                  </a:cubicBezTo>
                  <a:cubicBezTo>
                    <a:pt x="53774" y="7231"/>
                    <a:pt x="53403" y="7059"/>
                    <a:pt x="53117" y="6792"/>
                  </a:cubicBezTo>
                  <a:cubicBezTo>
                    <a:pt x="53032" y="6516"/>
                    <a:pt x="53032" y="6211"/>
                    <a:pt x="53117" y="5935"/>
                  </a:cubicBezTo>
                  <a:cubicBezTo>
                    <a:pt x="53117" y="5935"/>
                    <a:pt x="53117" y="5078"/>
                    <a:pt x="53117" y="4602"/>
                  </a:cubicBezTo>
                  <a:cubicBezTo>
                    <a:pt x="52917" y="4002"/>
                    <a:pt x="52508" y="3497"/>
                    <a:pt x="51974" y="3173"/>
                  </a:cubicBezTo>
                  <a:cubicBezTo>
                    <a:pt x="51307" y="3173"/>
                    <a:pt x="50165" y="2506"/>
                    <a:pt x="49784" y="3173"/>
                  </a:cubicBezTo>
                  <a:cubicBezTo>
                    <a:pt x="49403" y="3840"/>
                    <a:pt x="49784" y="4030"/>
                    <a:pt x="49784" y="4506"/>
                  </a:cubicBezTo>
                  <a:cubicBezTo>
                    <a:pt x="49869" y="4887"/>
                    <a:pt x="49869" y="5268"/>
                    <a:pt x="49784" y="5650"/>
                  </a:cubicBezTo>
                  <a:lnTo>
                    <a:pt x="49784" y="6221"/>
                  </a:lnTo>
                  <a:lnTo>
                    <a:pt x="49784" y="6221"/>
                  </a:lnTo>
                  <a:cubicBezTo>
                    <a:pt x="48898" y="6259"/>
                    <a:pt x="48050" y="5868"/>
                    <a:pt x="47498" y="5173"/>
                  </a:cubicBezTo>
                  <a:cubicBezTo>
                    <a:pt x="47212" y="4640"/>
                    <a:pt x="47212" y="3992"/>
                    <a:pt x="47498" y="3459"/>
                  </a:cubicBezTo>
                  <a:cubicBezTo>
                    <a:pt x="47640" y="2925"/>
                    <a:pt x="47640" y="2373"/>
                    <a:pt x="47498" y="1839"/>
                  </a:cubicBezTo>
                  <a:lnTo>
                    <a:pt x="47498" y="1363"/>
                  </a:lnTo>
                  <a:cubicBezTo>
                    <a:pt x="47031" y="1220"/>
                    <a:pt x="46536" y="1220"/>
                    <a:pt x="46069" y="1363"/>
                  </a:cubicBezTo>
                  <a:lnTo>
                    <a:pt x="45116" y="1363"/>
                  </a:lnTo>
                  <a:cubicBezTo>
                    <a:pt x="44259" y="1363"/>
                    <a:pt x="44164" y="2411"/>
                    <a:pt x="44545" y="3173"/>
                  </a:cubicBezTo>
                  <a:cubicBezTo>
                    <a:pt x="45031" y="3859"/>
                    <a:pt x="45440" y="4592"/>
                    <a:pt x="45783" y="5364"/>
                  </a:cubicBezTo>
                  <a:cubicBezTo>
                    <a:pt x="46050" y="5621"/>
                    <a:pt x="46050" y="6040"/>
                    <a:pt x="45793" y="6307"/>
                  </a:cubicBezTo>
                  <a:cubicBezTo>
                    <a:pt x="45793" y="6307"/>
                    <a:pt x="45783" y="6316"/>
                    <a:pt x="45783" y="6316"/>
                  </a:cubicBezTo>
                  <a:cubicBezTo>
                    <a:pt x="45192" y="6335"/>
                    <a:pt x="44612" y="6126"/>
                    <a:pt x="44164" y="5745"/>
                  </a:cubicBezTo>
                  <a:cubicBezTo>
                    <a:pt x="44011" y="5383"/>
                    <a:pt x="44011" y="4973"/>
                    <a:pt x="44164" y="4602"/>
                  </a:cubicBezTo>
                  <a:cubicBezTo>
                    <a:pt x="44164" y="4602"/>
                    <a:pt x="44164" y="4125"/>
                    <a:pt x="44164" y="3840"/>
                  </a:cubicBezTo>
                  <a:cubicBezTo>
                    <a:pt x="44040" y="3497"/>
                    <a:pt x="43754" y="3249"/>
                    <a:pt x="43402" y="3173"/>
                  </a:cubicBezTo>
                  <a:cubicBezTo>
                    <a:pt x="42897" y="2792"/>
                    <a:pt x="42192" y="2792"/>
                    <a:pt x="41687" y="3173"/>
                  </a:cubicBezTo>
                  <a:cubicBezTo>
                    <a:pt x="41592" y="3649"/>
                    <a:pt x="41592" y="4125"/>
                    <a:pt x="41687" y="4602"/>
                  </a:cubicBezTo>
                  <a:cubicBezTo>
                    <a:pt x="41354" y="4754"/>
                    <a:pt x="40973" y="4754"/>
                    <a:pt x="40640" y="4602"/>
                  </a:cubicBezTo>
                  <a:cubicBezTo>
                    <a:pt x="40201" y="4497"/>
                    <a:pt x="39801" y="4268"/>
                    <a:pt x="39497" y="3935"/>
                  </a:cubicBezTo>
                  <a:cubicBezTo>
                    <a:pt x="39497" y="3935"/>
                    <a:pt x="39497" y="3459"/>
                    <a:pt x="39497" y="3268"/>
                  </a:cubicBezTo>
                  <a:cubicBezTo>
                    <a:pt x="39468" y="1611"/>
                    <a:pt x="38334" y="173"/>
                    <a:pt x="36734" y="-256"/>
                  </a:cubicBezTo>
                  <a:cubicBezTo>
                    <a:pt x="36210" y="-447"/>
                    <a:pt x="35639" y="-447"/>
                    <a:pt x="35115" y="-256"/>
                  </a:cubicBezTo>
                  <a:cubicBezTo>
                    <a:pt x="35058" y="649"/>
                    <a:pt x="35372" y="1544"/>
                    <a:pt x="35972" y="2220"/>
                  </a:cubicBezTo>
                  <a:cubicBezTo>
                    <a:pt x="36334" y="2535"/>
                    <a:pt x="36572" y="2983"/>
                    <a:pt x="36639" y="3459"/>
                  </a:cubicBezTo>
                  <a:cubicBezTo>
                    <a:pt x="36458" y="3563"/>
                    <a:pt x="36249" y="3563"/>
                    <a:pt x="36068" y="3459"/>
                  </a:cubicBezTo>
                  <a:cubicBezTo>
                    <a:pt x="35725" y="3544"/>
                    <a:pt x="35363" y="3544"/>
                    <a:pt x="35020" y="3459"/>
                  </a:cubicBezTo>
                  <a:cubicBezTo>
                    <a:pt x="34715" y="3192"/>
                    <a:pt x="34363" y="3001"/>
                    <a:pt x="33972" y="2887"/>
                  </a:cubicBezTo>
                  <a:cubicBezTo>
                    <a:pt x="33610" y="2697"/>
                    <a:pt x="33191" y="2697"/>
                    <a:pt x="32829" y="2887"/>
                  </a:cubicBezTo>
                  <a:lnTo>
                    <a:pt x="32829" y="3554"/>
                  </a:lnTo>
                  <a:lnTo>
                    <a:pt x="32829" y="4030"/>
                  </a:lnTo>
                  <a:cubicBezTo>
                    <a:pt x="32410" y="4240"/>
                    <a:pt x="31915" y="4240"/>
                    <a:pt x="31496" y="4030"/>
                  </a:cubicBezTo>
                  <a:cubicBezTo>
                    <a:pt x="31019" y="4030"/>
                    <a:pt x="30638" y="3554"/>
                    <a:pt x="30638" y="3268"/>
                  </a:cubicBezTo>
                  <a:cubicBezTo>
                    <a:pt x="30638" y="2983"/>
                    <a:pt x="30638" y="2792"/>
                    <a:pt x="30638" y="2601"/>
                  </a:cubicBezTo>
                  <a:lnTo>
                    <a:pt x="31210" y="1935"/>
                  </a:lnTo>
                  <a:lnTo>
                    <a:pt x="31210" y="1935"/>
                  </a:lnTo>
                  <a:cubicBezTo>
                    <a:pt x="31210" y="1935"/>
                    <a:pt x="31210" y="1363"/>
                    <a:pt x="31210" y="1268"/>
                  </a:cubicBezTo>
                  <a:cubicBezTo>
                    <a:pt x="30505" y="839"/>
                    <a:pt x="29629" y="839"/>
                    <a:pt x="28924" y="1268"/>
                  </a:cubicBezTo>
                  <a:cubicBezTo>
                    <a:pt x="28257" y="1449"/>
                    <a:pt x="27847" y="2116"/>
                    <a:pt x="27971" y="2792"/>
                  </a:cubicBezTo>
                  <a:cubicBezTo>
                    <a:pt x="27971" y="2792"/>
                    <a:pt x="27971" y="3363"/>
                    <a:pt x="27971" y="3649"/>
                  </a:cubicBezTo>
                  <a:cubicBezTo>
                    <a:pt x="27971" y="3935"/>
                    <a:pt x="26733" y="3649"/>
                    <a:pt x="26638" y="4316"/>
                  </a:cubicBezTo>
                  <a:lnTo>
                    <a:pt x="26638" y="4316"/>
                  </a:lnTo>
                  <a:cubicBezTo>
                    <a:pt x="26638" y="3268"/>
                    <a:pt x="25971" y="3363"/>
                    <a:pt x="25781" y="2792"/>
                  </a:cubicBezTo>
                  <a:cubicBezTo>
                    <a:pt x="25590" y="2220"/>
                    <a:pt x="26257" y="1935"/>
                    <a:pt x="26638" y="1649"/>
                  </a:cubicBezTo>
                  <a:cubicBezTo>
                    <a:pt x="27019" y="1363"/>
                    <a:pt x="27305" y="601"/>
                    <a:pt x="26638" y="220"/>
                  </a:cubicBezTo>
                  <a:cubicBezTo>
                    <a:pt x="26104" y="-85"/>
                    <a:pt x="25457" y="-85"/>
                    <a:pt x="24923" y="220"/>
                  </a:cubicBezTo>
                  <a:cubicBezTo>
                    <a:pt x="24923" y="220"/>
                    <a:pt x="24923" y="982"/>
                    <a:pt x="24161" y="1268"/>
                  </a:cubicBezTo>
                  <a:cubicBezTo>
                    <a:pt x="23676" y="1468"/>
                    <a:pt x="23123" y="1468"/>
                    <a:pt x="22637" y="1268"/>
                  </a:cubicBezTo>
                  <a:lnTo>
                    <a:pt x="21780" y="6316"/>
                  </a:lnTo>
                  <a:cubicBezTo>
                    <a:pt x="15494" y="15746"/>
                    <a:pt x="16256" y="24890"/>
                    <a:pt x="15589" y="33843"/>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5" name="Freeform: Shape 194">
              <a:extLst>
                <a:ext uri="{FF2B5EF4-FFF2-40B4-BE49-F238E27FC236}">
                  <a16:creationId xmlns:a16="http://schemas.microsoft.com/office/drawing/2014/main" xmlns="" id="{7BAB78A2-39EA-FEDF-4327-0A247D24FD73}"/>
                </a:ext>
              </a:extLst>
            </p:cNvPr>
            <p:cNvSpPr/>
            <p:nvPr/>
          </p:nvSpPr>
          <p:spPr>
            <a:xfrm>
              <a:off x="4833651" y="2519793"/>
              <a:ext cx="111983" cy="98193"/>
            </a:xfrm>
            <a:custGeom>
              <a:avLst/>
              <a:gdLst>
                <a:gd name="connsiteX0" fmla="*/ 111315 w 111983"/>
                <a:gd name="connsiteY0" fmla="*/ 34031 h 98193"/>
                <a:gd name="connsiteX1" fmla="*/ 111315 w 111983"/>
                <a:gd name="connsiteY1" fmla="*/ 34031 h 98193"/>
                <a:gd name="connsiteX2" fmla="*/ 110553 w 111983"/>
                <a:gd name="connsiteY2" fmla="*/ 32507 h 98193"/>
                <a:gd name="connsiteX3" fmla="*/ 111410 w 111983"/>
                <a:gd name="connsiteY3" fmla="*/ 31364 h 98193"/>
                <a:gd name="connsiteX4" fmla="*/ 111410 w 111983"/>
                <a:gd name="connsiteY4" fmla="*/ 30031 h 98193"/>
                <a:gd name="connsiteX5" fmla="*/ 109696 w 111983"/>
                <a:gd name="connsiteY5" fmla="*/ 30031 h 98193"/>
                <a:gd name="connsiteX6" fmla="*/ 109029 w 111983"/>
                <a:gd name="connsiteY6" fmla="*/ 30983 h 98193"/>
                <a:gd name="connsiteX7" fmla="*/ 107219 w 111983"/>
                <a:gd name="connsiteY7" fmla="*/ 30983 h 98193"/>
                <a:gd name="connsiteX8" fmla="*/ 107219 w 111983"/>
                <a:gd name="connsiteY8" fmla="*/ 29745 h 98193"/>
                <a:gd name="connsiteX9" fmla="*/ 108934 w 111983"/>
                <a:gd name="connsiteY9" fmla="*/ 28602 h 98193"/>
                <a:gd name="connsiteX10" fmla="*/ 109696 w 111983"/>
                <a:gd name="connsiteY10" fmla="*/ 27935 h 98193"/>
                <a:gd name="connsiteX11" fmla="*/ 109029 w 111983"/>
                <a:gd name="connsiteY11" fmla="*/ 27078 h 98193"/>
                <a:gd name="connsiteX12" fmla="*/ 107410 w 111983"/>
                <a:gd name="connsiteY12" fmla="*/ 27078 h 98193"/>
                <a:gd name="connsiteX13" fmla="*/ 105981 w 111983"/>
                <a:gd name="connsiteY13" fmla="*/ 28031 h 98193"/>
                <a:gd name="connsiteX14" fmla="*/ 103886 w 111983"/>
                <a:gd name="connsiteY14" fmla="*/ 28888 h 98193"/>
                <a:gd name="connsiteX15" fmla="*/ 102838 w 111983"/>
                <a:gd name="connsiteY15" fmla="*/ 27745 h 98193"/>
                <a:gd name="connsiteX16" fmla="*/ 104076 w 111983"/>
                <a:gd name="connsiteY16" fmla="*/ 26983 h 98193"/>
                <a:gd name="connsiteX17" fmla="*/ 105790 w 111983"/>
                <a:gd name="connsiteY17" fmla="*/ 25840 h 98193"/>
                <a:gd name="connsiteX18" fmla="*/ 103790 w 111983"/>
                <a:gd name="connsiteY18" fmla="*/ 24792 h 98193"/>
                <a:gd name="connsiteX19" fmla="*/ 101885 w 111983"/>
                <a:gd name="connsiteY19" fmla="*/ 25268 h 98193"/>
                <a:gd name="connsiteX20" fmla="*/ 100457 w 111983"/>
                <a:gd name="connsiteY20" fmla="*/ 26221 h 98193"/>
                <a:gd name="connsiteX21" fmla="*/ 99314 w 111983"/>
                <a:gd name="connsiteY21" fmla="*/ 26221 h 98193"/>
                <a:gd name="connsiteX22" fmla="*/ 100838 w 111983"/>
                <a:gd name="connsiteY22" fmla="*/ 24221 h 98193"/>
                <a:gd name="connsiteX23" fmla="*/ 102076 w 111983"/>
                <a:gd name="connsiteY23" fmla="*/ 24221 h 98193"/>
                <a:gd name="connsiteX24" fmla="*/ 102076 w 111983"/>
                <a:gd name="connsiteY24" fmla="*/ 23363 h 98193"/>
                <a:gd name="connsiteX25" fmla="*/ 101504 w 111983"/>
                <a:gd name="connsiteY25" fmla="*/ 23363 h 98193"/>
                <a:gd name="connsiteX26" fmla="*/ 98837 w 111983"/>
                <a:gd name="connsiteY26" fmla="*/ 24030 h 98193"/>
                <a:gd name="connsiteX27" fmla="*/ 97218 w 111983"/>
                <a:gd name="connsiteY27" fmla="*/ 25078 h 98193"/>
                <a:gd name="connsiteX28" fmla="*/ 99980 w 111983"/>
                <a:gd name="connsiteY28" fmla="*/ 22315 h 98193"/>
                <a:gd name="connsiteX29" fmla="*/ 101695 w 111983"/>
                <a:gd name="connsiteY29" fmla="*/ 22315 h 98193"/>
                <a:gd name="connsiteX30" fmla="*/ 101695 w 111983"/>
                <a:gd name="connsiteY30" fmla="*/ 21268 h 98193"/>
                <a:gd name="connsiteX31" fmla="*/ 100266 w 111983"/>
                <a:gd name="connsiteY31" fmla="*/ 20601 h 98193"/>
                <a:gd name="connsiteX32" fmla="*/ 96170 w 111983"/>
                <a:gd name="connsiteY32" fmla="*/ 20601 h 98193"/>
                <a:gd name="connsiteX33" fmla="*/ 94456 w 111983"/>
                <a:gd name="connsiteY33" fmla="*/ 22697 h 98193"/>
                <a:gd name="connsiteX34" fmla="*/ 93313 w 111983"/>
                <a:gd name="connsiteY34" fmla="*/ 22697 h 98193"/>
                <a:gd name="connsiteX35" fmla="*/ 92074 w 111983"/>
                <a:gd name="connsiteY35" fmla="*/ 21554 h 98193"/>
                <a:gd name="connsiteX36" fmla="*/ 92932 w 111983"/>
                <a:gd name="connsiteY36" fmla="*/ 20601 h 98193"/>
                <a:gd name="connsiteX37" fmla="*/ 92932 w 111983"/>
                <a:gd name="connsiteY37" fmla="*/ 19363 h 98193"/>
                <a:gd name="connsiteX38" fmla="*/ 90551 w 111983"/>
                <a:gd name="connsiteY38" fmla="*/ 18791 h 98193"/>
                <a:gd name="connsiteX39" fmla="*/ 89122 w 111983"/>
                <a:gd name="connsiteY39" fmla="*/ 19839 h 98193"/>
                <a:gd name="connsiteX40" fmla="*/ 88550 w 111983"/>
                <a:gd name="connsiteY40" fmla="*/ 20506 h 98193"/>
                <a:gd name="connsiteX41" fmla="*/ 88550 w 111983"/>
                <a:gd name="connsiteY41" fmla="*/ 17553 h 98193"/>
                <a:gd name="connsiteX42" fmla="*/ 89217 w 111983"/>
                <a:gd name="connsiteY42" fmla="*/ 16886 h 98193"/>
                <a:gd name="connsiteX43" fmla="*/ 89217 w 111983"/>
                <a:gd name="connsiteY43" fmla="*/ 16029 h 98193"/>
                <a:gd name="connsiteX44" fmla="*/ 88550 w 111983"/>
                <a:gd name="connsiteY44" fmla="*/ 16029 h 98193"/>
                <a:gd name="connsiteX45" fmla="*/ 85978 w 111983"/>
                <a:gd name="connsiteY45" fmla="*/ 16886 h 98193"/>
                <a:gd name="connsiteX46" fmla="*/ 85978 w 111983"/>
                <a:gd name="connsiteY46" fmla="*/ 18887 h 98193"/>
                <a:gd name="connsiteX47" fmla="*/ 85036 w 111983"/>
                <a:gd name="connsiteY47" fmla="*/ 18896 h 98193"/>
                <a:gd name="connsiteX48" fmla="*/ 85026 w 111983"/>
                <a:gd name="connsiteY48" fmla="*/ 18887 h 98193"/>
                <a:gd name="connsiteX49" fmla="*/ 85026 w 111983"/>
                <a:gd name="connsiteY49" fmla="*/ 18887 h 98193"/>
                <a:gd name="connsiteX50" fmla="*/ 85026 w 111983"/>
                <a:gd name="connsiteY50" fmla="*/ 15743 h 98193"/>
                <a:gd name="connsiteX51" fmla="*/ 83121 w 111983"/>
                <a:gd name="connsiteY51" fmla="*/ 13743 h 98193"/>
                <a:gd name="connsiteX52" fmla="*/ 81216 w 111983"/>
                <a:gd name="connsiteY52" fmla="*/ 13172 h 98193"/>
                <a:gd name="connsiteX53" fmla="*/ 81216 w 111983"/>
                <a:gd name="connsiteY53" fmla="*/ 13743 h 98193"/>
                <a:gd name="connsiteX54" fmla="*/ 82645 w 111983"/>
                <a:gd name="connsiteY54" fmla="*/ 16220 h 98193"/>
                <a:gd name="connsiteX55" fmla="*/ 82645 w 111983"/>
                <a:gd name="connsiteY55" fmla="*/ 18506 h 98193"/>
                <a:gd name="connsiteX56" fmla="*/ 81311 w 111983"/>
                <a:gd name="connsiteY56" fmla="*/ 17648 h 98193"/>
                <a:gd name="connsiteX57" fmla="*/ 81311 w 111983"/>
                <a:gd name="connsiteY57" fmla="*/ 16505 h 98193"/>
                <a:gd name="connsiteX58" fmla="*/ 81311 w 111983"/>
                <a:gd name="connsiteY58" fmla="*/ 16505 h 98193"/>
                <a:gd name="connsiteX59" fmla="*/ 80073 w 111983"/>
                <a:gd name="connsiteY59" fmla="*/ 16505 h 98193"/>
                <a:gd name="connsiteX60" fmla="*/ 79168 w 111983"/>
                <a:gd name="connsiteY60" fmla="*/ 17086 h 98193"/>
                <a:gd name="connsiteX61" fmla="*/ 79120 w 111983"/>
                <a:gd name="connsiteY61" fmla="*/ 17077 h 98193"/>
                <a:gd name="connsiteX62" fmla="*/ 79120 w 111983"/>
                <a:gd name="connsiteY62" fmla="*/ 14410 h 98193"/>
                <a:gd name="connsiteX63" fmla="*/ 76358 w 111983"/>
                <a:gd name="connsiteY63" fmla="*/ 10409 h 98193"/>
                <a:gd name="connsiteX64" fmla="*/ 75501 w 111983"/>
                <a:gd name="connsiteY64" fmla="*/ 9933 h 98193"/>
                <a:gd name="connsiteX65" fmla="*/ 73882 w 111983"/>
                <a:gd name="connsiteY65" fmla="*/ 10505 h 98193"/>
                <a:gd name="connsiteX66" fmla="*/ 73882 w 111983"/>
                <a:gd name="connsiteY66" fmla="*/ 11838 h 98193"/>
                <a:gd name="connsiteX67" fmla="*/ 73882 w 111983"/>
                <a:gd name="connsiteY67" fmla="*/ 13743 h 98193"/>
                <a:gd name="connsiteX68" fmla="*/ 72339 w 111983"/>
                <a:gd name="connsiteY68" fmla="*/ 14829 h 98193"/>
                <a:gd name="connsiteX69" fmla="*/ 72167 w 111983"/>
                <a:gd name="connsiteY69" fmla="*/ 14791 h 98193"/>
                <a:gd name="connsiteX70" fmla="*/ 70453 w 111983"/>
                <a:gd name="connsiteY70" fmla="*/ 13267 h 98193"/>
                <a:gd name="connsiteX71" fmla="*/ 70453 w 111983"/>
                <a:gd name="connsiteY71" fmla="*/ 11552 h 98193"/>
                <a:gd name="connsiteX72" fmla="*/ 68072 w 111983"/>
                <a:gd name="connsiteY72" fmla="*/ 10695 h 98193"/>
                <a:gd name="connsiteX73" fmla="*/ 68072 w 111983"/>
                <a:gd name="connsiteY73" fmla="*/ 11266 h 98193"/>
                <a:gd name="connsiteX74" fmla="*/ 68643 w 111983"/>
                <a:gd name="connsiteY74" fmla="*/ 12790 h 98193"/>
                <a:gd name="connsiteX75" fmla="*/ 68643 w 111983"/>
                <a:gd name="connsiteY75" fmla="*/ 14029 h 98193"/>
                <a:gd name="connsiteX76" fmla="*/ 66928 w 111983"/>
                <a:gd name="connsiteY76" fmla="*/ 14029 h 98193"/>
                <a:gd name="connsiteX77" fmla="*/ 65262 w 111983"/>
                <a:gd name="connsiteY77" fmla="*/ 14838 h 98193"/>
                <a:gd name="connsiteX78" fmla="*/ 64452 w 111983"/>
                <a:gd name="connsiteY78" fmla="*/ 13172 h 98193"/>
                <a:gd name="connsiteX79" fmla="*/ 64452 w 111983"/>
                <a:gd name="connsiteY79" fmla="*/ 10314 h 98193"/>
                <a:gd name="connsiteX80" fmla="*/ 64452 w 111983"/>
                <a:gd name="connsiteY80" fmla="*/ 8790 h 98193"/>
                <a:gd name="connsiteX81" fmla="*/ 63119 w 111983"/>
                <a:gd name="connsiteY81" fmla="*/ 7361 h 98193"/>
                <a:gd name="connsiteX82" fmla="*/ 61690 w 111983"/>
                <a:gd name="connsiteY82" fmla="*/ 6885 h 98193"/>
                <a:gd name="connsiteX83" fmla="*/ 60737 w 111983"/>
                <a:gd name="connsiteY83" fmla="*/ 7361 h 98193"/>
                <a:gd name="connsiteX84" fmla="*/ 60737 w 111983"/>
                <a:gd name="connsiteY84" fmla="*/ 8123 h 98193"/>
                <a:gd name="connsiteX85" fmla="*/ 61404 w 111983"/>
                <a:gd name="connsiteY85" fmla="*/ 10409 h 98193"/>
                <a:gd name="connsiteX86" fmla="*/ 60871 w 111983"/>
                <a:gd name="connsiteY86" fmla="*/ 11009 h 98193"/>
                <a:gd name="connsiteX87" fmla="*/ 60642 w 111983"/>
                <a:gd name="connsiteY87" fmla="*/ 10981 h 98193"/>
                <a:gd name="connsiteX88" fmla="*/ 59785 w 111983"/>
                <a:gd name="connsiteY88" fmla="*/ 10981 h 98193"/>
                <a:gd name="connsiteX89" fmla="*/ 59023 w 111983"/>
                <a:gd name="connsiteY89" fmla="*/ 9552 h 98193"/>
                <a:gd name="connsiteX90" fmla="*/ 58451 w 111983"/>
                <a:gd name="connsiteY90" fmla="*/ 8028 h 98193"/>
                <a:gd name="connsiteX91" fmla="*/ 56451 w 111983"/>
                <a:gd name="connsiteY91" fmla="*/ 7171 h 98193"/>
                <a:gd name="connsiteX92" fmla="*/ 55689 w 111983"/>
                <a:gd name="connsiteY92" fmla="*/ 8028 h 98193"/>
                <a:gd name="connsiteX93" fmla="*/ 56356 w 111983"/>
                <a:gd name="connsiteY93" fmla="*/ 9076 h 98193"/>
                <a:gd name="connsiteX94" fmla="*/ 57880 w 111983"/>
                <a:gd name="connsiteY94" fmla="*/ 12695 h 98193"/>
                <a:gd name="connsiteX95" fmla="*/ 57432 w 111983"/>
                <a:gd name="connsiteY95" fmla="*/ 13524 h 98193"/>
                <a:gd name="connsiteX96" fmla="*/ 57213 w 111983"/>
                <a:gd name="connsiteY96" fmla="*/ 13553 h 98193"/>
                <a:gd name="connsiteX97" fmla="*/ 56070 w 111983"/>
                <a:gd name="connsiteY97" fmla="*/ 12981 h 98193"/>
                <a:gd name="connsiteX98" fmla="*/ 56070 w 111983"/>
                <a:gd name="connsiteY98" fmla="*/ 12219 h 98193"/>
                <a:gd name="connsiteX99" fmla="*/ 56070 w 111983"/>
                <a:gd name="connsiteY99" fmla="*/ 10981 h 98193"/>
                <a:gd name="connsiteX100" fmla="*/ 54927 w 111983"/>
                <a:gd name="connsiteY100" fmla="*/ 9552 h 98193"/>
                <a:gd name="connsiteX101" fmla="*/ 52736 w 111983"/>
                <a:gd name="connsiteY101" fmla="*/ 9552 h 98193"/>
                <a:gd name="connsiteX102" fmla="*/ 52736 w 111983"/>
                <a:gd name="connsiteY102" fmla="*/ 10790 h 98193"/>
                <a:gd name="connsiteX103" fmla="*/ 52736 w 111983"/>
                <a:gd name="connsiteY103" fmla="*/ 11933 h 98193"/>
                <a:gd name="connsiteX104" fmla="*/ 52736 w 111983"/>
                <a:gd name="connsiteY104" fmla="*/ 12410 h 98193"/>
                <a:gd name="connsiteX105" fmla="*/ 52736 w 111983"/>
                <a:gd name="connsiteY105" fmla="*/ 12410 h 98193"/>
                <a:gd name="connsiteX106" fmla="*/ 50450 w 111983"/>
                <a:gd name="connsiteY106" fmla="*/ 11362 h 98193"/>
                <a:gd name="connsiteX107" fmla="*/ 50450 w 111983"/>
                <a:gd name="connsiteY107" fmla="*/ 9838 h 98193"/>
                <a:gd name="connsiteX108" fmla="*/ 50450 w 111983"/>
                <a:gd name="connsiteY108" fmla="*/ 8219 h 98193"/>
                <a:gd name="connsiteX109" fmla="*/ 50450 w 111983"/>
                <a:gd name="connsiteY109" fmla="*/ 7742 h 98193"/>
                <a:gd name="connsiteX110" fmla="*/ 49022 w 111983"/>
                <a:gd name="connsiteY110" fmla="*/ 7742 h 98193"/>
                <a:gd name="connsiteX111" fmla="*/ 48069 w 111983"/>
                <a:gd name="connsiteY111" fmla="*/ 7742 h 98193"/>
                <a:gd name="connsiteX112" fmla="*/ 47498 w 111983"/>
                <a:gd name="connsiteY112" fmla="*/ 9457 h 98193"/>
                <a:gd name="connsiteX113" fmla="*/ 48831 w 111983"/>
                <a:gd name="connsiteY113" fmla="*/ 11552 h 98193"/>
                <a:gd name="connsiteX114" fmla="*/ 48517 w 111983"/>
                <a:gd name="connsiteY114" fmla="*/ 12438 h 98193"/>
                <a:gd name="connsiteX115" fmla="*/ 48260 w 111983"/>
                <a:gd name="connsiteY115" fmla="*/ 12505 h 98193"/>
                <a:gd name="connsiteX116" fmla="*/ 46640 w 111983"/>
                <a:gd name="connsiteY116" fmla="*/ 11933 h 98193"/>
                <a:gd name="connsiteX117" fmla="*/ 46640 w 111983"/>
                <a:gd name="connsiteY117" fmla="*/ 10886 h 98193"/>
                <a:gd name="connsiteX118" fmla="*/ 46640 w 111983"/>
                <a:gd name="connsiteY118" fmla="*/ 10123 h 98193"/>
                <a:gd name="connsiteX119" fmla="*/ 45878 w 111983"/>
                <a:gd name="connsiteY119" fmla="*/ 9457 h 98193"/>
                <a:gd name="connsiteX120" fmla="*/ 44164 w 111983"/>
                <a:gd name="connsiteY120" fmla="*/ 9457 h 98193"/>
                <a:gd name="connsiteX121" fmla="*/ 44164 w 111983"/>
                <a:gd name="connsiteY121" fmla="*/ 10790 h 98193"/>
                <a:gd name="connsiteX122" fmla="*/ 43116 w 111983"/>
                <a:gd name="connsiteY122" fmla="*/ 10790 h 98193"/>
                <a:gd name="connsiteX123" fmla="*/ 41973 w 111983"/>
                <a:gd name="connsiteY123" fmla="*/ 10123 h 98193"/>
                <a:gd name="connsiteX124" fmla="*/ 41973 w 111983"/>
                <a:gd name="connsiteY124" fmla="*/ 9457 h 98193"/>
                <a:gd name="connsiteX125" fmla="*/ 41306 w 111983"/>
                <a:gd name="connsiteY125" fmla="*/ 7647 h 98193"/>
                <a:gd name="connsiteX126" fmla="*/ 39115 w 111983"/>
                <a:gd name="connsiteY126" fmla="*/ 6123 h 98193"/>
                <a:gd name="connsiteX127" fmla="*/ 37591 w 111983"/>
                <a:gd name="connsiteY127" fmla="*/ 6123 h 98193"/>
                <a:gd name="connsiteX128" fmla="*/ 38544 w 111983"/>
                <a:gd name="connsiteY128" fmla="*/ 8504 h 98193"/>
                <a:gd name="connsiteX129" fmla="*/ 39211 w 111983"/>
                <a:gd name="connsiteY129" fmla="*/ 9743 h 98193"/>
                <a:gd name="connsiteX130" fmla="*/ 38639 w 111983"/>
                <a:gd name="connsiteY130" fmla="*/ 9743 h 98193"/>
                <a:gd name="connsiteX131" fmla="*/ 37496 w 111983"/>
                <a:gd name="connsiteY131" fmla="*/ 9743 h 98193"/>
                <a:gd name="connsiteX132" fmla="*/ 36544 w 111983"/>
                <a:gd name="connsiteY132" fmla="*/ 9076 h 98193"/>
                <a:gd name="connsiteX133" fmla="*/ 35401 w 111983"/>
                <a:gd name="connsiteY133" fmla="*/ 9076 h 98193"/>
                <a:gd name="connsiteX134" fmla="*/ 34924 w 111983"/>
                <a:gd name="connsiteY134" fmla="*/ 9647 h 98193"/>
                <a:gd name="connsiteX135" fmla="*/ 34924 w 111983"/>
                <a:gd name="connsiteY135" fmla="*/ 10123 h 98193"/>
                <a:gd name="connsiteX136" fmla="*/ 33591 w 111983"/>
                <a:gd name="connsiteY136" fmla="*/ 10123 h 98193"/>
                <a:gd name="connsiteX137" fmla="*/ 32734 w 111983"/>
                <a:gd name="connsiteY137" fmla="*/ 9362 h 98193"/>
                <a:gd name="connsiteX138" fmla="*/ 32734 w 111983"/>
                <a:gd name="connsiteY138" fmla="*/ 8695 h 98193"/>
                <a:gd name="connsiteX139" fmla="*/ 33305 w 111983"/>
                <a:gd name="connsiteY139" fmla="*/ 8028 h 98193"/>
                <a:gd name="connsiteX140" fmla="*/ 33305 w 111983"/>
                <a:gd name="connsiteY140" fmla="*/ 8028 h 98193"/>
                <a:gd name="connsiteX141" fmla="*/ 33305 w 111983"/>
                <a:gd name="connsiteY141" fmla="*/ 7361 h 98193"/>
                <a:gd name="connsiteX142" fmla="*/ 31019 w 111983"/>
                <a:gd name="connsiteY142" fmla="*/ 7361 h 98193"/>
                <a:gd name="connsiteX143" fmla="*/ 30162 w 111983"/>
                <a:gd name="connsiteY143" fmla="*/ 8885 h 98193"/>
                <a:gd name="connsiteX144" fmla="*/ 30162 w 111983"/>
                <a:gd name="connsiteY144" fmla="*/ 9647 h 98193"/>
                <a:gd name="connsiteX145" fmla="*/ 28828 w 111983"/>
                <a:gd name="connsiteY145" fmla="*/ 10314 h 98193"/>
                <a:gd name="connsiteX146" fmla="*/ 28828 w 111983"/>
                <a:gd name="connsiteY146" fmla="*/ 10314 h 98193"/>
                <a:gd name="connsiteX147" fmla="*/ 27971 w 111983"/>
                <a:gd name="connsiteY147" fmla="*/ 8885 h 98193"/>
                <a:gd name="connsiteX148" fmla="*/ 28828 w 111983"/>
                <a:gd name="connsiteY148" fmla="*/ 7742 h 98193"/>
                <a:gd name="connsiteX149" fmla="*/ 28828 w 111983"/>
                <a:gd name="connsiteY149" fmla="*/ 6409 h 98193"/>
                <a:gd name="connsiteX150" fmla="*/ 27209 w 111983"/>
                <a:gd name="connsiteY150" fmla="*/ 6409 h 98193"/>
                <a:gd name="connsiteX151" fmla="*/ 26447 w 111983"/>
                <a:gd name="connsiteY151" fmla="*/ 7266 h 98193"/>
                <a:gd name="connsiteX152" fmla="*/ 24733 w 111983"/>
                <a:gd name="connsiteY152" fmla="*/ 7266 h 98193"/>
                <a:gd name="connsiteX153" fmla="*/ 24733 w 111983"/>
                <a:gd name="connsiteY153" fmla="*/ 5932 h 98193"/>
                <a:gd name="connsiteX154" fmla="*/ 26543 w 111983"/>
                <a:gd name="connsiteY154" fmla="*/ 4885 h 98193"/>
                <a:gd name="connsiteX155" fmla="*/ 27209 w 111983"/>
                <a:gd name="connsiteY155" fmla="*/ 4218 h 98193"/>
                <a:gd name="connsiteX156" fmla="*/ 26543 w 111983"/>
                <a:gd name="connsiteY156" fmla="*/ 3265 h 98193"/>
                <a:gd name="connsiteX157" fmla="*/ 24923 w 111983"/>
                <a:gd name="connsiteY157" fmla="*/ 3265 h 98193"/>
                <a:gd name="connsiteX158" fmla="*/ 23495 w 111983"/>
                <a:gd name="connsiteY158" fmla="*/ 4218 h 98193"/>
                <a:gd name="connsiteX159" fmla="*/ 21494 w 111983"/>
                <a:gd name="connsiteY159" fmla="*/ 5075 h 98193"/>
                <a:gd name="connsiteX160" fmla="*/ 20447 w 111983"/>
                <a:gd name="connsiteY160" fmla="*/ 3932 h 98193"/>
                <a:gd name="connsiteX161" fmla="*/ 21590 w 111983"/>
                <a:gd name="connsiteY161" fmla="*/ 3170 h 98193"/>
                <a:gd name="connsiteX162" fmla="*/ 23304 w 111983"/>
                <a:gd name="connsiteY162" fmla="*/ 2122 h 98193"/>
                <a:gd name="connsiteX163" fmla="*/ 21399 w 111983"/>
                <a:gd name="connsiteY163" fmla="*/ 1075 h 98193"/>
                <a:gd name="connsiteX164" fmla="*/ 19399 w 111983"/>
                <a:gd name="connsiteY164" fmla="*/ 1551 h 98193"/>
                <a:gd name="connsiteX165" fmla="*/ 17970 w 111983"/>
                <a:gd name="connsiteY165" fmla="*/ 2408 h 98193"/>
                <a:gd name="connsiteX166" fmla="*/ 16827 w 111983"/>
                <a:gd name="connsiteY166" fmla="*/ 2408 h 98193"/>
                <a:gd name="connsiteX167" fmla="*/ 18446 w 111983"/>
                <a:gd name="connsiteY167" fmla="*/ 503 h 98193"/>
                <a:gd name="connsiteX168" fmla="*/ 19589 w 111983"/>
                <a:gd name="connsiteY168" fmla="*/ 503 h 98193"/>
                <a:gd name="connsiteX169" fmla="*/ 19589 w 111983"/>
                <a:gd name="connsiteY169" fmla="*/ -354 h 98193"/>
                <a:gd name="connsiteX170" fmla="*/ 19018 w 111983"/>
                <a:gd name="connsiteY170" fmla="*/ -354 h 98193"/>
                <a:gd name="connsiteX171" fmla="*/ 16256 w 111983"/>
                <a:gd name="connsiteY171" fmla="*/ 313 h 98193"/>
                <a:gd name="connsiteX172" fmla="*/ 16256 w 111983"/>
                <a:gd name="connsiteY172" fmla="*/ 313 h 98193"/>
                <a:gd name="connsiteX173" fmla="*/ -32 w 111983"/>
                <a:gd name="connsiteY173" fmla="*/ 71274 h 98193"/>
                <a:gd name="connsiteX174" fmla="*/ 1778 w 111983"/>
                <a:gd name="connsiteY174" fmla="*/ 72417 h 98193"/>
                <a:gd name="connsiteX175" fmla="*/ 3397 w 111983"/>
                <a:gd name="connsiteY175" fmla="*/ 72417 h 98193"/>
                <a:gd name="connsiteX176" fmla="*/ 3397 w 111983"/>
                <a:gd name="connsiteY176" fmla="*/ 72417 h 98193"/>
                <a:gd name="connsiteX177" fmla="*/ 2540 w 111983"/>
                <a:gd name="connsiteY177" fmla="*/ 70036 h 98193"/>
                <a:gd name="connsiteX178" fmla="*/ 1873 w 111983"/>
                <a:gd name="connsiteY178" fmla="*/ 68797 h 98193"/>
                <a:gd name="connsiteX179" fmla="*/ 2349 w 111983"/>
                <a:gd name="connsiteY179" fmla="*/ 68797 h 98193"/>
                <a:gd name="connsiteX180" fmla="*/ 3492 w 111983"/>
                <a:gd name="connsiteY180" fmla="*/ 68797 h 98193"/>
                <a:gd name="connsiteX181" fmla="*/ 4445 w 111983"/>
                <a:gd name="connsiteY181" fmla="*/ 69464 h 98193"/>
                <a:gd name="connsiteX182" fmla="*/ 5588 w 111983"/>
                <a:gd name="connsiteY182" fmla="*/ 69464 h 98193"/>
                <a:gd name="connsiteX183" fmla="*/ 6159 w 111983"/>
                <a:gd name="connsiteY183" fmla="*/ 68893 h 98193"/>
                <a:gd name="connsiteX184" fmla="*/ 6159 w 111983"/>
                <a:gd name="connsiteY184" fmla="*/ 68893 h 98193"/>
                <a:gd name="connsiteX185" fmla="*/ 7588 w 111983"/>
                <a:gd name="connsiteY185" fmla="*/ 68893 h 98193"/>
                <a:gd name="connsiteX186" fmla="*/ 8445 w 111983"/>
                <a:gd name="connsiteY186" fmla="*/ 69560 h 98193"/>
                <a:gd name="connsiteX187" fmla="*/ 8445 w 111983"/>
                <a:gd name="connsiteY187" fmla="*/ 70226 h 98193"/>
                <a:gd name="connsiteX188" fmla="*/ 7874 w 111983"/>
                <a:gd name="connsiteY188" fmla="*/ 70893 h 98193"/>
                <a:gd name="connsiteX189" fmla="*/ 7874 w 111983"/>
                <a:gd name="connsiteY189" fmla="*/ 70893 h 98193"/>
                <a:gd name="connsiteX190" fmla="*/ 7874 w 111983"/>
                <a:gd name="connsiteY190" fmla="*/ 71655 h 98193"/>
                <a:gd name="connsiteX191" fmla="*/ 10160 w 111983"/>
                <a:gd name="connsiteY191" fmla="*/ 71655 h 98193"/>
                <a:gd name="connsiteX192" fmla="*/ 11112 w 111983"/>
                <a:gd name="connsiteY192" fmla="*/ 70226 h 98193"/>
                <a:gd name="connsiteX193" fmla="*/ 11112 w 111983"/>
                <a:gd name="connsiteY193" fmla="*/ 69369 h 98193"/>
                <a:gd name="connsiteX194" fmla="*/ 12445 w 111983"/>
                <a:gd name="connsiteY194" fmla="*/ 68797 h 98193"/>
                <a:gd name="connsiteX195" fmla="*/ 12445 w 111983"/>
                <a:gd name="connsiteY195" fmla="*/ 68797 h 98193"/>
                <a:gd name="connsiteX196" fmla="*/ 13303 w 111983"/>
                <a:gd name="connsiteY196" fmla="*/ 70226 h 98193"/>
                <a:gd name="connsiteX197" fmla="*/ 12445 w 111983"/>
                <a:gd name="connsiteY197" fmla="*/ 71369 h 98193"/>
                <a:gd name="connsiteX198" fmla="*/ 12445 w 111983"/>
                <a:gd name="connsiteY198" fmla="*/ 72703 h 98193"/>
                <a:gd name="connsiteX199" fmla="*/ 14065 w 111983"/>
                <a:gd name="connsiteY199" fmla="*/ 72703 h 98193"/>
                <a:gd name="connsiteX200" fmla="*/ 14827 w 111983"/>
                <a:gd name="connsiteY200" fmla="*/ 71750 h 98193"/>
                <a:gd name="connsiteX201" fmla="*/ 16541 w 111983"/>
                <a:gd name="connsiteY201" fmla="*/ 71750 h 98193"/>
                <a:gd name="connsiteX202" fmla="*/ 16541 w 111983"/>
                <a:gd name="connsiteY202" fmla="*/ 73084 h 98193"/>
                <a:gd name="connsiteX203" fmla="*/ 14732 w 111983"/>
                <a:gd name="connsiteY203" fmla="*/ 74131 h 98193"/>
                <a:gd name="connsiteX204" fmla="*/ 14065 w 111983"/>
                <a:gd name="connsiteY204" fmla="*/ 74798 h 98193"/>
                <a:gd name="connsiteX205" fmla="*/ 14732 w 111983"/>
                <a:gd name="connsiteY205" fmla="*/ 75656 h 98193"/>
                <a:gd name="connsiteX206" fmla="*/ 16351 w 111983"/>
                <a:gd name="connsiteY206" fmla="*/ 75656 h 98193"/>
                <a:gd name="connsiteX207" fmla="*/ 17780 w 111983"/>
                <a:gd name="connsiteY207" fmla="*/ 74608 h 98193"/>
                <a:gd name="connsiteX208" fmla="*/ 19780 w 111983"/>
                <a:gd name="connsiteY208" fmla="*/ 73846 h 98193"/>
                <a:gd name="connsiteX209" fmla="*/ 20828 w 111983"/>
                <a:gd name="connsiteY209" fmla="*/ 74989 h 98193"/>
                <a:gd name="connsiteX210" fmla="*/ 19685 w 111983"/>
                <a:gd name="connsiteY210" fmla="*/ 75751 h 98193"/>
                <a:gd name="connsiteX211" fmla="*/ 17970 w 111983"/>
                <a:gd name="connsiteY211" fmla="*/ 76798 h 98193"/>
                <a:gd name="connsiteX212" fmla="*/ 19875 w 111983"/>
                <a:gd name="connsiteY212" fmla="*/ 77846 h 98193"/>
                <a:gd name="connsiteX213" fmla="*/ 21875 w 111983"/>
                <a:gd name="connsiteY213" fmla="*/ 77846 h 98193"/>
                <a:gd name="connsiteX214" fmla="*/ 23304 w 111983"/>
                <a:gd name="connsiteY214" fmla="*/ 76894 h 98193"/>
                <a:gd name="connsiteX215" fmla="*/ 24352 w 111983"/>
                <a:gd name="connsiteY215" fmla="*/ 76894 h 98193"/>
                <a:gd name="connsiteX216" fmla="*/ 22828 w 111983"/>
                <a:gd name="connsiteY216" fmla="*/ 78894 h 98193"/>
                <a:gd name="connsiteX217" fmla="*/ 21685 w 111983"/>
                <a:gd name="connsiteY217" fmla="*/ 78894 h 98193"/>
                <a:gd name="connsiteX218" fmla="*/ 21685 w 111983"/>
                <a:gd name="connsiteY218" fmla="*/ 79751 h 98193"/>
                <a:gd name="connsiteX219" fmla="*/ 22256 w 111983"/>
                <a:gd name="connsiteY219" fmla="*/ 79751 h 98193"/>
                <a:gd name="connsiteX220" fmla="*/ 25019 w 111983"/>
                <a:gd name="connsiteY220" fmla="*/ 79180 h 98193"/>
                <a:gd name="connsiteX221" fmla="*/ 26543 w 111983"/>
                <a:gd name="connsiteY221" fmla="*/ 78132 h 98193"/>
                <a:gd name="connsiteX222" fmla="*/ 23780 w 111983"/>
                <a:gd name="connsiteY222" fmla="*/ 80894 h 98193"/>
                <a:gd name="connsiteX223" fmla="*/ 22066 w 111983"/>
                <a:gd name="connsiteY223" fmla="*/ 80894 h 98193"/>
                <a:gd name="connsiteX224" fmla="*/ 22066 w 111983"/>
                <a:gd name="connsiteY224" fmla="*/ 81847 h 98193"/>
                <a:gd name="connsiteX225" fmla="*/ 23590 w 111983"/>
                <a:gd name="connsiteY225" fmla="*/ 82609 h 98193"/>
                <a:gd name="connsiteX226" fmla="*/ 27590 w 111983"/>
                <a:gd name="connsiteY226" fmla="*/ 82609 h 98193"/>
                <a:gd name="connsiteX227" fmla="*/ 29305 w 111983"/>
                <a:gd name="connsiteY227" fmla="*/ 80513 h 98193"/>
                <a:gd name="connsiteX228" fmla="*/ 30448 w 111983"/>
                <a:gd name="connsiteY228" fmla="*/ 80513 h 98193"/>
                <a:gd name="connsiteX229" fmla="*/ 31686 w 111983"/>
                <a:gd name="connsiteY229" fmla="*/ 81561 h 98193"/>
                <a:gd name="connsiteX230" fmla="*/ 30829 w 111983"/>
                <a:gd name="connsiteY230" fmla="*/ 82609 h 98193"/>
                <a:gd name="connsiteX231" fmla="*/ 30762 w 111983"/>
                <a:gd name="connsiteY231" fmla="*/ 83685 h 98193"/>
                <a:gd name="connsiteX232" fmla="*/ 30829 w 111983"/>
                <a:gd name="connsiteY232" fmla="*/ 83752 h 98193"/>
                <a:gd name="connsiteX233" fmla="*/ 33305 w 111983"/>
                <a:gd name="connsiteY233" fmla="*/ 84323 h 98193"/>
                <a:gd name="connsiteX234" fmla="*/ 34734 w 111983"/>
                <a:gd name="connsiteY234" fmla="*/ 83371 h 98193"/>
                <a:gd name="connsiteX235" fmla="*/ 35210 w 111983"/>
                <a:gd name="connsiteY235" fmla="*/ 82609 h 98193"/>
                <a:gd name="connsiteX236" fmla="*/ 34734 w 111983"/>
                <a:gd name="connsiteY236" fmla="*/ 85657 h 98193"/>
                <a:gd name="connsiteX237" fmla="*/ 34163 w 111983"/>
                <a:gd name="connsiteY237" fmla="*/ 86323 h 98193"/>
                <a:gd name="connsiteX238" fmla="*/ 34163 w 111983"/>
                <a:gd name="connsiteY238" fmla="*/ 87181 h 98193"/>
                <a:gd name="connsiteX239" fmla="*/ 34829 w 111983"/>
                <a:gd name="connsiteY239" fmla="*/ 87181 h 98193"/>
                <a:gd name="connsiteX240" fmla="*/ 37401 w 111983"/>
                <a:gd name="connsiteY240" fmla="*/ 86419 h 98193"/>
                <a:gd name="connsiteX241" fmla="*/ 37877 w 111983"/>
                <a:gd name="connsiteY241" fmla="*/ 84419 h 98193"/>
                <a:gd name="connsiteX242" fmla="*/ 38735 w 111983"/>
                <a:gd name="connsiteY242" fmla="*/ 84419 h 98193"/>
                <a:gd name="connsiteX243" fmla="*/ 38735 w 111983"/>
                <a:gd name="connsiteY243" fmla="*/ 84419 h 98193"/>
                <a:gd name="connsiteX244" fmla="*/ 38735 w 111983"/>
                <a:gd name="connsiteY244" fmla="*/ 87562 h 98193"/>
                <a:gd name="connsiteX245" fmla="*/ 40640 w 111983"/>
                <a:gd name="connsiteY245" fmla="*/ 89562 h 98193"/>
                <a:gd name="connsiteX246" fmla="*/ 42545 w 111983"/>
                <a:gd name="connsiteY246" fmla="*/ 90133 h 98193"/>
                <a:gd name="connsiteX247" fmla="*/ 42545 w 111983"/>
                <a:gd name="connsiteY247" fmla="*/ 89657 h 98193"/>
                <a:gd name="connsiteX248" fmla="*/ 41116 w 111983"/>
                <a:gd name="connsiteY248" fmla="*/ 87086 h 98193"/>
                <a:gd name="connsiteX249" fmla="*/ 41116 w 111983"/>
                <a:gd name="connsiteY249" fmla="*/ 84799 h 98193"/>
                <a:gd name="connsiteX250" fmla="*/ 42449 w 111983"/>
                <a:gd name="connsiteY250" fmla="*/ 85657 h 98193"/>
                <a:gd name="connsiteX251" fmla="*/ 42449 w 111983"/>
                <a:gd name="connsiteY251" fmla="*/ 86800 h 98193"/>
                <a:gd name="connsiteX252" fmla="*/ 42449 w 111983"/>
                <a:gd name="connsiteY252" fmla="*/ 86800 h 98193"/>
                <a:gd name="connsiteX253" fmla="*/ 43659 w 111983"/>
                <a:gd name="connsiteY253" fmla="*/ 86828 h 98193"/>
                <a:gd name="connsiteX254" fmla="*/ 43688 w 111983"/>
                <a:gd name="connsiteY254" fmla="*/ 86800 h 98193"/>
                <a:gd name="connsiteX255" fmla="*/ 44516 w 111983"/>
                <a:gd name="connsiteY255" fmla="*/ 86114 h 98193"/>
                <a:gd name="connsiteX256" fmla="*/ 44640 w 111983"/>
                <a:gd name="connsiteY256" fmla="*/ 86133 h 98193"/>
                <a:gd name="connsiteX257" fmla="*/ 44640 w 111983"/>
                <a:gd name="connsiteY257" fmla="*/ 88800 h 98193"/>
                <a:gd name="connsiteX258" fmla="*/ 47402 w 111983"/>
                <a:gd name="connsiteY258" fmla="*/ 92896 h 98193"/>
                <a:gd name="connsiteX259" fmla="*/ 48260 w 111983"/>
                <a:gd name="connsiteY259" fmla="*/ 93372 h 98193"/>
                <a:gd name="connsiteX260" fmla="*/ 49879 w 111983"/>
                <a:gd name="connsiteY260" fmla="*/ 92800 h 98193"/>
                <a:gd name="connsiteX261" fmla="*/ 49879 w 111983"/>
                <a:gd name="connsiteY261" fmla="*/ 91467 h 98193"/>
                <a:gd name="connsiteX262" fmla="*/ 49879 w 111983"/>
                <a:gd name="connsiteY262" fmla="*/ 89562 h 98193"/>
                <a:gd name="connsiteX263" fmla="*/ 51422 w 111983"/>
                <a:gd name="connsiteY263" fmla="*/ 88476 h 98193"/>
                <a:gd name="connsiteX264" fmla="*/ 51593 w 111983"/>
                <a:gd name="connsiteY264" fmla="*/ 88514 h 98193"/>
                <a:gd name="connsiteX265" fmla="*/ 53308 w 111983"/>
                <a:gd name="connsiteY265" fmla="*/ 90038 h 98193"/>
                <a:gd name="connsiteX266" fmla="*/ 53308 w 111983"/>
                <a:gd name="connsiteY266" fmla="*/ 91753 h 98193"/>
                <a:gd name="connsiteX267" fmla="*/ 55689 w 111983"/>
                <a:gd name="connsiteY267" fmla="*/ 92610 h 98193"/>
                <a:gd name="connsiteX268" fmla="*/ 55689 w 111983"/>
                <a:gd name="connsiteY268" fmla="*/ 92134 h 98193"/>
                <a:gd name="connsiteX269" fmla="*/ 55118 w 111983"/>
                <a:gd name="connsiteY269" fmla="*/ 90610 h 98193"/>
                <a:gd name="connsiteX270" fmla="*/ 55118 w 111983"/>
                <a:gd name="connsiteY270" fmla="*/ 89276 h 98193"/>
                <a:gd name="connsiteX271" fmla="*/ 56737 w 111983"/>
                <a:gd name="connsiteY271" fmla="*/ 89276 h 98193"/>
                <a:gd name="connsiteX272" fmla="*/ 57499 w 111983"/>
                <a:gd name="connsiteY272" fmla="*/ 90514 h 98193"/>
                <a:gd name="connsiteX273" fmla="*/ 57499 w 111983"/>
                <a:gd name="connsiteY273" fmla="*/ 93467 h 98193"/>
                <a:gd name="connsiteX274" fmla="*/ 57499 w 111983"/>
                <a:gd name="connsiteY274" fmla="*/ 94991 h 98193"/>
                <a:gd name="connsiteX275" fmla="*/ 58832 w 111983"/>
                <a:gd name="connsiteY275" fmla="*/ 96420 h 98193"/>
                <a:gd name="connsiteX276" fmla="*/ 60356 w 111983"/>
                <a:gd name="connsiteY276" fmla="*/ 96420 h 98193"/>
                <a:gd name="connsiteX277" fmla="*/ 61309 w 111983"/>
                <a:gd name="connsiteY277" fmla="*/ 96420 h 98193"/>
                <a:gd name="connsiteX278" fmla="*/ 61309 w 111983"/>
                <a:gd name="connsiteY278" fmla="*/ 95563 h 98193"/>
                <a:gd name="connsiteX279" fmla="*/ 60547 w 111983"/>
                <a:gd name="connsiteY279" fmla="*/ 93277 h 98193"/>
                <a:gd name="connsiteX280" fmla="*/ 61309 w 111983"/>
                <a:gd name="connsiteY280" fmla="*/ 92705 h 98193"/>
                <a:gd name="connsiteX281" fmla="*/ 62261 w 111983"/>
                <a:gd name="connsiteY281" fmla="*/ 92705 h 98193"/>
                <a:gd name="connsiteX282" fmla="*/ 63023 w 111983"/>
                <a:gd name="connsiteY282" fmla="*/ 94134 h 98193"/>
                <a:gd name="connsiteX283" fmla="*/ 63499 w 111983"/>
                <a:gd name="connsiteY283" fmla="*/ 95563 h 98193"/>
                <a:gd name="connsiteX284" fmla="*/ 65500 w 111983"/>
                <a:gd name="connsiteY284" fmla="*/ 96420 h 98193"/>
                <a:gd name="connsiteX285" fmla="*/ 66262 w 111983"/>
                <a:gd name="connsiteY285" fmla="*/ 95658 h 98193"/>
                <a:gd name="connsiteX286" fmla="*/ 65690 w 111983"/>
                <a:gd name="connsiteY286" fmla="*/ 94515 h 98193"/>
                <a:gd name="connsiteX287" fmla="*/ 64071 w 111983"/>
                <a:gd name="connsiteY287" fmla="*/ 90896 h 98193"/>
                <a:gd name="connsiteX288" fmla="*/ 64833 w 111983"/>
                <a:gd name="connsiteY288" fmla="*/ 90038 h 98193"/>
                <a:gd name="connsiteX289" fmla="*/ 65881 w 111983"/>
                <a:gd name="connsiteY289" fmla="*/ 90610 h 98193"/>
                <a:gd name="connsiteX290" fmla="*/ 65881 w 111983"/>
                <a:gd name="connsiteY290" fmla="*/ 91372 h 98193"/>
                <a:gd name="connsiteX291" fmla="*/ 65881 w 111983"/>
                <a:gd name="connsiteY291" fmla="*/ 92610 h 98193"/>
                <a:gd name="connsiteX292" fmla="*/ 67024 w 111983"/>
                <a:gd name="connsiteY292" fmla="*/ 94134 h 98193"/>
                <a:gd name="connsiteX293" fmla="*/ 69215 w 111983"/>
                <a:gd name="connsiteY293" fmla="*/ 94134 h 98193"/>
                <a:gd name="connsiteX294" fmla="*/ 69215 w 111983"/>
                <a:gd name="connsiteY294" fmla="*/ 92896 h 98193"/>
                <a:gd name="connsiteX295" fmla="*/ 69215 w 111983"/>
                <a:gd name="connsiteY295" fmla="*/ 91753 h 98193"/>
                <a:gd name="connsiteX296" fmla="*/ 69215 w 111983"/>
                <a:gd name="connsiteY296" fmla="*/ 91181 h 98193"/>
                <a:gd name="connsiteX297" fmla="*/ 69215 w 111983"/>
                <a:gd name="connsiteY297" fmla="*/ 91181 h 98193"/>
                <a:gd name="connsiteX298" fmla="*/ 71501 w 111983"/>
                <a:gd name="connsiteY298" fmla="*/ 92229 h 98193"/>
                <a:gd name="connsiteX299" fmla="*/ 71501 w 111983"/>
                <a:gd name="connsiteY299" fmla="*/ 93848 h 98193"/>
                <a:gd name="connsiteX300" fmla="*/ 71501 w 111983"/>
                <a:gd name="connsiteY300" fmla="*/ 95468 h 98193"/>
                <a:gd name="connsiteX301" fmla="*/ 71501 w 111983"/>
                <a:gd name="connsiteY301" fmla="*/ 95944 h 98193"/>
                <a:gd name="connsiteX302" fmla="*/ 72929 w 111983"/>
                <a:gd name="connsiteY302" fmla="*/ 95944 h 98193"/>
                <a:gd name="connsiteX303" fmla="*/ 73977 w 111983"/>
                <a:gd name="connsiteY303" fmla="*/ 95944 h 98193"/>
                <a:gd name="connsiteX304" fmla="*/ 74549 w 111983"/>
                <a:gd name="connsiteY304" fmla="*/ 94229 h 98193"/>
                <a:gd name="connsiteX305" fmla="*/ 73310 w 111983"/>
                <a:gd name="connsiteY305" fmla="*/ 92039 h 98193"/>
                <a:gd name="connsiteX306" fmla="*/ 73310 w 111983"/>
                <a:gd name="connsiteY306" fmla="*/ 91181 h 98193"/>
                <a:gd name="connsiteX307" fmla="*/ 74930 w 111983"/>
                <a:gd name="connsiteY307" fmla="*/ 91753 h 98193"/>
                <a:gd name="connsiteX308" fmla="*/ 74930 w 111983"/>
                <a:gd name="connsiteY308" fmla="*/ 92896 h 98193"/>
                <a:gd name="connsiteX309" fmla="*/ 74930 w 111983"/>
                <a:gd name="connsiteY309" fmla="*/ 93563 h 98193"/>
                <a:gd name="connsiteX310" fmla="*/ 75691 w 111983"/>
                <a:gd name="connsiteY310" fmla="*/ 94229 h 98193"/>
                <a:gd name="connsiteX311" fmla="*/ 77406 w 111983"/>
                <a:gd name="connsiteY311" fmla="*/ 94229 h 98193"/>
                <a:gd name="connsiteX312" fmla="*/ 77406 w 111983"/>
                <a:gd name="connsiteY312" fmla="*/ 92896 h 98193"/>
                <a:gd name="connsiteX313" fmla="*/ 78454 w 111983"/>
                <a:gd name="connsiteY313" fmla="*/ 92896 h 98193"/>
                <a:gd name="connsiteX314" fmla="*/ 79502 w 111983"/>
                <a:gd name="connsiteY314" fmla="*/ 93563 h 98193"/>
                <a:gd name="connsiteX315" fmla="*/ 79502 w 111983"/>
                <a:gd name="connsiteY315" fmla="*/ 94229 h 98193"/>
                <a:gd name="connsiteX316" fmla="*/ 80168 w 111983"/>
                <a:gd name="connsiteY316" fmla="*/ 96134 h 98193"/>
                <a:gd name="connsiteX317" fmla="*/ 82359 w 111983"/>
                <a:gd name="connsiteY317" fmla="*/ 97658 h 98193"/>
                <a:gd name="connsiteX318" fmla="*/ 83883 w 111983"/>
                <a:gd name="connsiteY318" fmla="*/ 97658 h 98193"/>
                <a:gd name="connsiteX319" fmla="*/ 82931 w 111983"/>
                <a:gd name="connsiteY319" fmla="*/ 95277 h 98193"/>
                <a:gd name="connsiteX320" fmla="*/ 82264 w 111983"/>
                <a:gd name="connsiteY320" fmla="*/ 94039 h 98193"/>
                <a:gd name="connsiteX321" fmla="*/ 82835 w 111983"/>
                <a:gd name="connsiteY321" fmla="*/ 93563 h 98193"/>
                <a:gd name="connsiteX322" fmla="*/ 83978 w 111983"/>
                <a:gd name="connsiteY322" fmla="*/ 94039 h 98193"/>
                <a:gd name="connsiteX323" fmla="*/ 84931 w 111983"/>
                <a:gd name="connsiteY323" fmla="*/ 94610 h 98193"/>
                <a:gd name="connsiteX324" fmla="*/ 86074 w 111983"/>
                <a:gd name="connsiteY324" fmla="*/ 94610 h 98193"/>
                <a:gd name="connsiteX325" fmla="*/ 86550 w 111983"/>
                <a:gd name="connsiteY325" fmla="*/ 93944 h 98193"/>
                <a:gd name="connsiteX326" fmla="*/ 86550 w 111983"/>
                <a:gd name="connsiteY326" fmla="*/ 93944 h 98193"/>
                <a:gd name="connsiteX327" fmla="*/ 87693 w 111983"/>
                <a:gd name="connsiteY327" fmla="*/ 93944 h 98193"/>
                <a:gd name="connsiteX328" fmla="*/ 108267 w 111983"/>
                <a:gd name="connsiteY328" fmla="*/ 49462 h 98193"/>
                <a:gd name="connsiteX329" fmla="*/ 110077 w 111983"/>
                <a:gd name="connsiteY329" fmla="*/ 35650 h 98193"/>
                <a:gd name="connsiteX330" fmla="*/ 111315 w 111983"/>
                <a:gd name="connsiteY330" fmla="*/ 34031 h 9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111983" h="98193">
                  <a:moveTo>
                    <a:pt x="111315" y="34031"/>
                  </a:moveTo>
                  <a:lnTo>
                    <a:pt x="111315" y="34031"/>
                  </a:lnTo>
                  <a:cubicBezTo>
                    <a:pt x="111315" y="32983"/>
                    <a:pt x="110744" y="33079"/>
                    <a:pt x="110553" y="32507"/>
                  </a:cubicBezTo>
                  <a:cubicBezTo>
                    <a:pt x="110363" y="31936"/>
                    <a:pt x="110553" y="31745"/>
                    <a:pt x="111410" y="31364"/>
                  </a:cubicBezTo>
                  <a:cubicBezTo>
                    <a:pt x="112268" y="30983"/>
                    <a:pt x="111982" y="30412"/>
                    <a:pt x="111410" y="30031"/>
                  </a:cubicBezTo>
                  <a:cubicBezTo>
                    <a:pt x="110877" y="29726"/>
                    <a:pt x="110229" y="29726"/>
                    <a:pt x="109696" y="30031"/>
                  </a:cubicBezTo>
                  <a:cubicBezTo>
                    <a:pt x="109696" y="30031"/>
                    <a:pt x="109696" y="30697"/>
                    <a:pt x="109029" y="30983"/>
                  </a:cubicBezTo>
                  <a:cubicBezTo>
                    <a:pt x="108477" y="31326"/>
                    <a:pt x="107772" y="31326"/>
                    <a:pt x="107219" y="30983"/>
                  </a:cubicBezTo>
                  <a:cubicBezTo>
                    <a:pt x="106553" y="30983"/>
                    <a:pt x="107219" y="30031"/>
                    <a:pt x="107219" y="29745"/>
                  </a:cubicBezTo>
                  <a:lnTo>
                    <a:pt x="108934" y="28602"/>
                  </a:lnTo>
                  <a:cubicBezTo>
                    <a:pt x="108934" y="28602"/>
                    <a:pt x="109601" y="28602"/>
                    <a:pt x="109696" y="27935"/>
                  </a:cubicBezTo>
                  <a:cubicBezTo>
                    <a:pt x="109791" y="27269"/>
                    <a:pt x="109696" y="27269"/>
                    <a:pt x="109029" y="27078"/>
                  </a:cubicBezTo>
                  <a:cubicBezTo>
                    <a:pt x="108515" y="26840"/>
                    <a:pt x="107924" y="26840"/>
                    <a:pt x="107410" y="27078"/>
                  </a:cubicBezTo>
                  <a:cubicBezTo>
                    <a:pt x="106838" y="27231"/>
                    <a:pt x="106343" y="27564"/>
                    <a:pt x="105981" y="28031"/>
                  </a:cubicBezTo>
                  <a:cubicBezTo>
                    <a:pt x="105524" y="28726"/>
                    <a:pt x="104695" y="29059"/>
                    <a:pt x="103886" y="28888"/>
                  </a:cubicBezTo>
                  <a:cubicBezTo>
                    <a:pt x="103219" y="28888"/>
                    <a:pt x="102743" y="28126"/>
                    <a:pt x="102838" y="27745"/>
                  </a:cubicBezTo>
                  <a:cubicBezTo>
                    <a:pt x="103104" y="27307"/>
                    <a:pt x="103562" y="27030"/>
                    <a:pt x="104076" y="26983"/>
                  </a:cubicBezTo>
                  <a:cubicBezTo>
                    <a:pt x="104933" y="26983"/>
                    <a:pt x="105981" y="26506"/>
                    <a:pt x="105790" y="25840"/>
                  </a:cubicBezTo>
                  <a:cubicBezTo>
                    <a:pt x="105314" y="25211"/>
                    <a:pt x="104581" y="24830"/>
                    <a:pt x="103790" y="24792"/>
                  </a:cubicBezTo>
                  <a:cubicBezTo>
                    <a:pt x="103124" y="24725"/>
                    <a:pt x="102447" y="24897"/>
                    <a:pt x="101885" y="25268"/>
                  </a:cubicBezTo>
                  <a:lnTo>
                    <a:pt x="100457" y="26221"/>
                  </a:lnTo>
                  <a:cubicBezTo>
                    <a:pt x="100095" y="26373"/>
                    <a:pt x="99675" y="26373"/>
                    <a:pt x="99314" y="26221"/>
                  </a:cubicBezTo>
                  <a:cubicBezTo>
                    <a:pt x="99314" y="25364"/>
                    <a:pt x="99314" y="24602"/>
                    <a:pt x="100838" y="24221"/>
                  </a:cubicBezTo>
                  <a:cubicBezTo>
                    <a:pt x="101247" y="24287"/>
                    <a:pt x="101666" y="24287"/>
                    <a:pt x="102076" y="24221"/>
                  </a:cubicBezTo>
                  <a:cubicBezTo>
                    <a:pt x="102076" y="24221"/>
                    <a:pt x="102076" y="23554"/>
                    <a:pt x="102076" y="23363"/>
                  </a:cubicBezTo>
                  <a:lnTo>
                    <a:pt x="101504" y="23363"/>
                  </a:lnTo>
                  <a:cubicBezTo>
                    <a:pt x="100561" y="23230"/>
                    <a:pt x="99599" y="23468"/>
                    <a:pt x="98837" y="24030"/>
                  </a:cubicBezTo>
                  <a:cubicBezTo>
                    <a:pt x="98361" y="24506"/>
                    <a:pt x="98170" y="25078"/>
                    <a:pt x="97218" y="25078"/>
                  </a:cubicBezTo>
                  <a:cubicBezTo>
                    <a:pt x="96265" y="25078"/>
                    <a:pt x="98075" y="22697"/>
                    <a:pt x="99980" y="22315"/>
                  </a:cubicBezTo>
                  <a:cubicBezTo>
                    <a:pt x="100552" y="22373"/>
                    <a:pt x="101123" y="22373"/>
                    <a:pt x="101695" y="22315"/>
                  </a:cubicBezTo>
                  <a:cubicBezTo>
                    <a:pt x="102171" y="22315"/>
                    <a:pt x="102457" y="21649"/>
                    <a:pt x="101695" y="21268"/>
                  </a:cubicBezTo>
                  <a:cubicBezTo>
                    <a:pt x="101314" y="20887"/>
                    <a:pt x="100809" y="20649"/>
                    <a:pt x="100266" y="20601"/>
                  </a:cubicBezTo>
                  <a:cubicBezTo>
                    <a:pt x="98942" y="20106"/>
                    <a:pt x="97494" y="20106"/>
                    <a:pt x="96170" y="20601"/>
                  </a:cubicBezTo>
                  <a:cubicBezTo>
                    <a:pt x="95313" y="21077"/>
                    <a:pt x="95027" y="22030"/>
                    <a:pt x="94456" y="22697"/>
                  </a:cubicBezTo>
                  <a:cubicBezTo>
                    <a:pt x="94094" y="22868"/>
                    <a:pt x="93675" y="22868"/>
                    <a:pt x="93313" y="22697"/>
                  </a:cubicBezTo>
                  <a:cubicBezTo>
                    <a:pt x="92694" y="22630"/>
                    <a:pt x="92198" y="22163"/>
                    <a:pt x="92074" y="21554"/>
                  </a:cubicBezTo>
                  <a:cubicBezTo>
                    <a:pt x="92074" y="21554"/>
                    <a:pt x="92646" y="20887"/>
                    <a:pt x="92932" y="20601"/>
                  </a:cubicBezTo>
                  <a:cubicBezTo>
                    <a:pt x="93218" y="20315"/>
                    <a:pt x="93503" y="19839"/>
                    <a:pt x="92932" y="19363"/>
                  </a:cubicBezTo>
                  <a:cubicBezTo>
                    <a:pt x="92237" y="18887"/>
                    <a:pt x="91389" y="18687"/>
                    <a:pt x="90551" y="18791"/>
                  </a:cubicBezTo>
                  <a:cubicBezTo>
                    <a:pt x="89960" y="18953"/>
                    <a:pt x="89455" y="19325"/>
                    <a:pt x="89122" y="19839"/>
                  </a:cubicBezTo>
                  <a:lnTo>
                    <a:pt x="88550" y="20506"/>
                  </a:lnTo>
                  <a:cubicBezTo>
                    <a:pt x="87826" y="19658"/>
                    <a:pt x="87826" y="18401"/>
                    <a:pt x="88550" y="17553"/>
                  </a:cubicBezTo>
                  <a:lnTo>
                    <a:pt x="89217" y="16886"/>
                  </a:lnTo>
                  <a:cubicBezTo>
                    <a:pt x="89427" y="16639"/>
                    <a:pt x="89427" y="16277"/>
                    <a:pt x="89217" y="16029"/>
                  </a:cubicBezTo>
                  <a:lnTo>
                    <a:pt x="88550" y="16029"/>
                  </a:lnTo>
                  <a:cubicBezTo>
                    <a:pt x="87598" y="15800"/>
                    <a:pt x="86607" y="16134"/>
                    <a:pt x="85978" y="16886"/>
                  </a:cubicBezTo>
                  <a:cubicBezTo>
                    <a:pt x="85893" y="17553"/>
                    <a:pt x="85893" y="18220"/>
                    <a:pt x="85978" y="18887"/>
                  </a:cubicBezTo>
                  <a:cubicBezTo>
                    <a:pt x="85721" y="19153"/>
                    <a:pt x="85302" y="19153"/>
                    <a:pt x="85036" y="18896"/>
                  </a:cubicBezTo>
                  <a:cubicBezTo>
                    <a:pt x="85036" y="18896"/>
                    <a:pt x="85026" y="18887"/>
                    <a:pt x="85026" y="18887"/>
                  </a:cubicBezTo>
                  <a:lnTo>
                    <a:pt x="85026" y="18887"/>
                  </a:lnTo>
                  <a:cubicBezTo>
                    <a:pt x="84359" y="17744"/>
                    <a:pt x="85598" y="16886"/>
                    <a:pt x="85026" y="15743"/>
                  </a:cubicBezTo>
                  <a:cubicBezTo>
                    <a:pt x="84550" y="14943"/>
                    <a:pt x="83902" y="14258"/>
                    <a:pt x="83121" y="13743"/>
                  </a:cubicBezTo>
                  <a:cubicBezTo>
                    <a:pt x="82549" y="13743"/>
                    <a:pt x="81597" y="12886"/>
                    <a:pt x="81216" y="13172"/>
                  </a:cubicBezTo>
                  <a:cubicBezTo>
                    <a:pt x="80835" y="13457"/>
                    <a:pt x="81216" y="13172"/>
                    <a:pt x="81216" y="13743"/>
                  </a:cubicBezTo>
                  <a:cubicBezTo>
                    <a:pt x="81216" y="14314"/>
                    <a:pt x="82264" y="15362"/>
                    <a:pt x="82645" y="16220"/>
                  </a:cubicBezTo>
                  <a:cubicBezTo>
                    <a:pt x="83026" y="17077"/>
                    <a:pt x="83216" y="18029"/>
                    <a:pt x="82645" y="18506"/>
                  </a:cubicBezTo>
                  <a:cubicBezTo>
                    <a:pt x="82064" y="18515"/>
                    <a:pt x="81540" y="18182"/>
                    <a:pt x="81311" y="17648"/>
                  </a:cubicBezTo>
                  <a:cubicBezTo>
                    <a:pt x="81311" y="17648"/>
                    <a:pt x="81311" y="16886"/>
                    <a:pt x="81311" y="16505"/>
                  </a:cubicBezTo>
                  <a:lnTo>
                    <a:pt x="81311" y="16505"/>
                  </a:lnTo>
                  <a:cubicBezTo>
                    <a:pt x="80959" y="16200"/>
                    <a:pt x="80425" y="16200"/>
                    <a:pt x="80073" y="16505"/>
                  </a:cubicBezTo>
                  <a:cubicBezTo>
                    <a:pt x="79987" y="16915"/>
                    <a:pt x="79578" y="17181"/>
                    <a:pt x="79168" y="17086"/>
                  </a:cubicBezTo>
                  <a:cubicBezTo>
                    <a:pt x="79149" y="17086"/>
                    <a:pt x="79140" y="17077"/>
                    <a:pt x="79120" y="17077"/>
                  </a:cubicBezTo>
                  <a:cubicBezTo>
                    <a:pt x="78359" y="16124"/>
                    <a:pt x="79120" y="15267"/>
                    <a:pt x="79120" y="14410"/>
                  </a:cubicBezTo>
                  <a:cubicBezTo>
                    <a:pt x="79120" y="13553"/>
                    <a:pt x="78263" y="11552"/>
                    <a:pt x="76358" y="10409"/>
                  </a:cubicBezTo>
                  <a:lnTo>
                    <a:pt x="75501" y="9933"/>
                  </a:lnTo>
                  <a:cubicBezTo>
                    <a:pt x="74644" y="9933"/>
                    <a:pt x="73977" y="9933"/>
                    <a:pt x="73882" y="10505"/>
                  </a:cubicBezTo>
                  <a:cubicBezTo>
                    <a:pt x="73786" y="11076"/>
                    <a:pt x="73882" y="11362"/>
                    <a:pt x="73882" y="11838"/>
                  </a:cubicBezTo>
                  <a:cubicBezTo>
                    <a:pt x="74025" y="12467"/>
                    <a:pt x="74025" y="13114"/>
                    <a:pt x="73882" y="13743"/>
                  </a:cubicBezTo>
                  <a:cubicBezTo>
                    <a:pt x="73758" y="14467"/>
                    <a:pt x="73072" y="14953"/>
                    <a:pt x="72339" y="14829"/>
                  </a:cubicBezTo>
                  <a:cubicBezTo>
                    <a:pt x="72282" y="14819"/>
                    <a:pt x="72224" y="14810"/>
                    <a:pt x="72167" y="14791"/>
                  </a:cubicBezTo>
                  <a:cubicBezTo>
                    <a:pt x="71358" y="14648"/>
                    <a:pt x="70691" y="14057"/>
                    <a:pt x="70453" y="13267"/>
                  </a:cubicBezTo>
                  <a:cubicBezTo>
                    <a:pt x="70548" y="12695"/>
                    <a:pt x="70548" y="12124"/>
                    <a:pt x="70453" y="11552"/>
                  </a:cubicBezTo>
                  <a:cubicBezTo>
                    <a:pt x="69862" y="10866"/>
                    <a:pt x="68957" y="10543"/>
                    <a:pt x="68072" y="10695"/>
                  </a:cubicBezTo>
                  <a:cubicBezTo>
                    <a:pt x="68072" y="10695"/>
                    <a:pt x="68072" y="10695"/>
                    <a:pt x="68072" y="11266"/>
                  </a:cubicBezTo>
                  <a:cubicBezTo>
                    <a:pt x="68072" y="11838"/>
                    <a:pt x="68072" y="12219"/>
                    <a:pt x="68643" y="12790"/>
                  </a:cubicBezTo>
                  <a:cubicBezTo>
                    <a:pt x="69215" y="13362"/>
                    <a:pt x="68643" y="13838"/>
                    <a:pt x="68643" y="14029"/>
                  </a:cubicBezTo>
                  <a:cubicBezTo>
                    <a:pt x="68091" y="14258"/>
                    <a:pt x="67481" y="14258"/>
                    <a:pt x="66928" y="14029"/>
                  </a:cubicBezTo>
                  <a:cubicBezTo>
                    <a:pt x="66690" y="14714"/>
                    <a:pt x="65947" y="15077"/>
                    <a:pt x="65262" y="14838"/>
                  </a:cubicBezTo>
                  <a:cubicBezTo>
                    <a:pt x="64576" y="14600"/>
                    <a:pt x="64214" y="13857"/>
                    <a:pt x="64452" y="13172"/>
                  </a:cubicBezTo>
                  <a:lnTo>
                    <a:pt x="64452" y="10314"/>
                  </a:lnTo>
                  <a:cubicBezTo>
                    <a:pt x="64585" y="9819"/>
                    <a:pt x="64585" y="9285"/>
                    <a:pt x="64452" y="8790"/>
                  </a:cubicBezTo>
                  <a:cubicBezTo>
                    <a:pt x="64204" y="8161"/>
                    <a:pt x="63728" y="7656"/>
                    <a:pt x="63119" y="7361"/>
                  </a:cubicBezTo>
                  <a:lnTo>
                    <a:pt x="61690" y="6885"/>
                  </a:lnTo>
                  <a:cubicBezTo>
                    <a:pt x="61214" y="6885"/>
                    <a:pt x="60737" y="6885"/>
                    <a:pt x="60737" y="7361"/>
                  </a:cubicBezTo>
                  <a:cubicBezTo>
                    <a:pt x="60737" y="7838"/>
                    <a:pt x="60737" y="7361"/>
                    <a:pt x="60737" y="8123"/>
                  </a:cubicBezTo>
                  <a:cubicBezTo>
                    <a:pt x="61252" y="8771"/>
                    <a:pt x="61490" y="9590"/>
                    <a:pt x="61404" y="10409"/>
                  </a:cubicBezTo>
                  <a:cubicBezTo>
                    <a:pt x="61423" y="10724"/>
                    <a:pt x="61185" y="10990"/>
                    <a:pt x="60871" y="11009"/>
                  </a:cubicBezTo>
                  <a:cubicBezTo>
                    <a:pt x="60794" y="11019"/>
                    <a:pt x="60718" y="11009"/>
                    <a:pt x="60642" y="10981"/>
                  </a:cubicBezTo>
                  <a:lnTo>
                    <a:pt x="59785" y="10981"/>
                  </a:lnTo>
                  <a:cubicBezTo>
                    <a:pt x="59328" y="10638"/>
                    <a:pt x="59051" y="10114"/>
                    <a:pt x="59023" y="9552"/>
                  </a:cubicBezTo>
                  <a:cubicBezTo>
                    <a:pt x="59004" y="9000"/>
                    <a:pt x="58804" y="8457"/>
                    <a:pt x="58451" y="8028"/>
                  </a:cubicBezTo>
                  <a:cubicBezTo>
                    <a:pt x="57927" y="7485"/>
                    <a:pt x="57203" y="7171"/>
                    <a:pt x="56451" y="7171"/>
                  </a:cubicBezTo>
                  <a:cubicBezTo>
                    <a:pt x="56013" y="7218"/>
                    <a:pt x="55689" y="7590"/>
                    <a:pt x="55689" y="8028"/>
                  </a:cubicBezTo>
                  <a:cubicBezTo>
                    <a:pt x="55861" y="8409"/>
                    <a:pt x="56089" y="8761"/>
                    <a:pt x="56356" y="9076"/>
                  </a:cubicBezTo>
                  <a:cubicBezTo>
                    <a:pt x="57165" y="10133"/>
                    <a:pt x="57689" y="11381"/>
                    <a:pt x="57880" y="12695"/>
                  </a:cubicBezTo>
                  <a:cubicBezTo>
                    <a:pt x="57985" y="13048"/>
                    <a:pt x="57785" y="13419"/>
                    <a:pt x="57432" y="13524"/>
                  </a:cubicBezTo>
                  <a:cubicBezTo>
                    <a:pt x="57365" y="13543"/>
                    <a:pt x="57289" y="13553"/>
                    <a:pt x="57213" y="13553"/>
                  </a:cubicBezTo>
                  <a:cubicBezTo>
                    <a:pt x="56765" y="13524"/>
                    <a:pt x="56356" y="13324"/>
                    <a:pt x="56070" y="12981"/>
                  </a:cubicBezTo>
                  <a:cubicBezTo>
                    <a:pt x="56070" y="12981"/>
                    <a:pt x="56070" y="12505"/>
                    <a:pt x="56070" y="12219"/>
                  </a:cubicBezTo>
                  <a:lnTo>
                    <a:pt x="56070" y="10981"/>
                  </a:lnTo>
                  <a:cubicBezTo>
                    <a:pt x="55870" y="10381"/>
                    <a:pt x="55460" y="9876"/>
                    <a:pt x="54927" y="9552"/>
                  </a:cubicBezTo>
                  <a:cubicBezTo>
                    <a:pt x="54260" y="9076"/>
                    <a:pt x="53117" y="8885"/>
                    <a:pt x="52736" y="9552"/>
                  </a:cubicBezTo>
                  <a:cubicBezTo>
                    <a:pt x="52355" y="10219"/>
                    <a:pt x="52736" y="10314"/>
                    <a:pt x="52736" y="10790"/>
                  </a:cubicBezTo>
                  <a:cubicBezTo>
                    <a:pt x="52812" y="11171"/>
                    <a:pt x="52812" y="11552"/>
                    <a:pt x="52736" y="11933"/>
                  </a:cubicBezTo>
                  <a:cubicBezTo>
                    <a:pt x="52736" y="11933"/>
                    <a:pt x="52736" y="11933"/>
                    <a:pt x="52736" y="12410"/>
                  </a:cubicBezTo>
                  <a:lnTo>
                    <a:pt x="52736" y="12410"/>
                  </a:lnTo>
                  <a:cubicBezTo>
                    <a:pt x="51850" y="12448"/>
                    <a:pt x="51003" y="12057"/>
                    <a:pt x="50450" y="11362"/>
                  </a:cubicBezTo>
                  <a:cubicBezTo>
                    <a:pt x="50222" y="10876"/>
                    <a:pt x="50222" y="10323"/>
                    <a:pt x="50450" y="9838"/>
                  </a:cubicBezTo>
                  <a:cubicBezTo>
                    <a:pt x="50593" y="9304"/>
                    <a:pt x="50593" y="8752"/>
                    <a:pt x="50450" y="8219"/>
                  </a:cubicBezTo>
                  <a:lnTo>
                    <a:pt x="50450" y="7742"/>
                  </a:lnTo>
                  <a:cubicBezTo>
                    <a:pt x="49984" y="7647"/>
                    <a:pt x="49488" y="7647"/>
                    <a:pt x="49022" y="7742"/>
                  </a:cubicBezTo>
                  <a:lnTo>
                    <a:pt x="48069" y="7742"/>
                  </a:lnTo>
                  <a:cubicBezTo>
                    <a:pt x="47116" y="7742"/>
                    <a:pt x="47116" y="8790"/>
                    <a:pt x="47498" y="9457"/>
                  </a:cubicBezTo>
                  <a:cubicBezTo>
                    <a:pt x="47878" y="10123"/>
                    <a:pt x="48545" y="10886"/>
                    <a:pt x="48831" y="11552"/>
                  </a:cubicBezTo>
                  <a:cubicBezTo>
                    <a:pt x="48993" y="11886"/>
                    <a:pt x="48850" y="12286"/>
                    <a:pt x="48517" y="12438"/>
                  </a:cubicBezTo>
                  <a:cubicBezTo>
                    <a:pt x="48431" y="12476"/>
                    <a:pt x="48345" y="12505"/>
                    <a:pt x="48260" y="12505"/>
                  </a:cubicBezTo>
                  <a:cubicBezTo>
                    <a:pt x="47678" y="12457"/>
                    <a:pt x="47116" y="12257"/>
                    <a:pt x="46640" y="11933"/>
                  </a:cubicBezTo>
                  <a:cubicBezTo>
                    <a:pt x="46507" y="11600"/>
                    <a:pt x="46507" y="11219"/>
                    <a:pt x="46640" y="10886"/>
                  </a:cubicBezTo>
                  <a:cubicBezTo>
                    <a:pt x="46736" y="10638"/>
                    <a:pt x="46736" y="10371"/>
                    <a:pt x="46640" y="10123"/>
                  </a:cubicBezTo>
                  <a:cubicBezTo>
                    <a:pt x="46516" y="9790"/>
                    <a:pt x="46231" y="9533"/>
                    <a:pt x="45878" y="9457"/>
                  </a:cubicBezTo>
                  <a:cubicBezTo>
                    <a:pt x="45373" y="9076"/>
                    <a:pt x="44669" y="9076"/>
                    <a:pt x="44164" y="9457"/>
                  </a:cubicBezTo>
                  <a:cubicBezTo>
                    <a:pt x="44116" y="9905"/>
                    <a:pt x="44116" y="10343"/>
                    <a:pt x="44164" y="10790"/>
                  </a:cubicBezTo>
                  <a:cubicBezTo>
                    <a:pt x="43830" y="10943"/>
                    <a:pt x="43449" y="10943"/>
                    <a:pt x="43116" y="10790"/>
                  </a:cubicBezTo>
                  <a:cubicBezTo>
                    <a:pt x="42668" y="10714"/>
                    <a:pt x="42259" y="10476"/>
                    <a:pt x="41973" y="10123"/>
                  </a:cubicBezTo>
                  <a:cubicBezTo>
                    <a:pt x="41897" y="9905"/>
                    <a:pt x="41897" y="9676"/>
                    <a:pt x="41973" y="9457"/>
                  </a:cubicBezTo>
                  <a:cubicBezTo>
                    <a:pt x="41878" y="8819"/>
                    <a:pt x="41649" y="8199"/>
                    <a:pt x="41306" y="7647"/>
                  </a:cubicBezTo>
                  <a:cubicBezTo>
                    <a:pt x="40754" y="6923"/>
                    <a:pt x="39992" y="6390"/>
                    <a:pt x="39115" y="6123"/>
                  </a:cubicBezTo>
                  <a:cubicBezTo>
                    <a:pt x="38620" y="5942"/>
                    <a:pt x="38087" y="5942"/>
                    <a:pt x="37591" y="6123"/>
                  </a:cubicBezTo>
                  <a:cubicBezTo>
                    <a:pt x="37591" y="6885"/>
                    <a:pt x="37591" y="7647"/>
                    <a:pt x="38544" y="8504"/>
                  </a:cubicBezTo>
                  <a:cubicBezTo>
                    <a:pt x="39497" y="9362"/>
                    <a:pt x="39211" y="9266"/>
                    <a:pt x="39211" y="9743"/>
                  </a:cubicBezTo>
                  <a:cubicBezTo>
                    <a:pt x="39211" y="10219"/>
                    <a:pt x="39211" y="9743"/>
                    <a:pt x="38639" y="9743"/>
                  </a:cubicBezTo>
                  <a:cubicBezTo>
                    <a:pt x="38268" y="9838"/>
                    <a:pt x="37868" y="9838"/>
                    <a:pt x="37496" y="9743"/>
                  </a:cubicBezTo>
                  <a:lnTo>
                    <a:pt x="36544" y="9076"/>
                  </a:lnTo>
                  <a:cubicBezTo>
                    <a:pt x="36182" y="8923"/>
                    <a:pt x="35763" y="8923"/>
                    <a:pt x="35401" y="9076"/>
                  </a:cubicBezTo>
                  <a:cubicBezTo>
                    <a:pt x="35401" y="9076"/>
                    <a:pt x="35401" y="9076"/>
                    <a:pt x="34924" y="9647"/>
                  </a:cubicBezTo>
                  <a:lnTo>
                    <a:pt x="34924" y="10123"/>
                  </a:lnTo>
                  <a:cubicBezTo>
                    <a:pt x="34496" y="10285"/>
                    <a:pt x="34020" y="10285"/>
                    <a:pt x="33591" y="10123"/>
                  </a:cubicBezTo>
                  <a:cubicBezTo>
                    <a:pt x="33591" y="10123"/>
                    <a:pt x="32734" y="9647"/>
                    <a:pt x="32734" y="9362"/>
                  </a:cubicBezTo>
                  <a:cubicBezTo>
                    <a:pt x="32734" y="9076"/>
                    <a:pt x="32734" y="8885"/>
                    <a:pt x="32734" y="8695"/>
                  </a:cubicBezTo>
                  <a:cubicBezTo>
                    <a:pt x="32734" y="8504"/>
                    <a:pt x="33210" y="8695"/>
                    <a:pt x="33305" y="8028"/>
                  </a:cubicBezTo>
                  <a:lnTo>
                    <a:pt x="33305" y="8028"/>
                  </a:lnTo>
                  <a:cubicBezTo>
                    <a:pt x="33305" y="8028"/>
                    <a:pt x="33305" y="7456"/>
                    <a:pt x="33305" y="7361"/>
                  </a:cubicBezTo>
                  <a:cubicBezTo>
                    <a:pt x="32591" y="6971"/>
                    <a:pt x="31734" y="6971"/>
                    <a:pt x="31019" y="7361"/>
                  </a:cubicBezTo>
                  <a:cubicBezTo>
                    <a:pt x="30391" y="7580"/>
                    <a:pt x="30029" y="8238"/>
                    <a:pt x="30162" y="8885"/>
                  </a:cubicBezTo>
                  <a:cubicBezTo>
                    <a:pt x="30162" y="8885"/>
                    <a:pt x="30162" y="9457"/>
                    <a:pt x="30162" y="9647"/>
                  </a:cubicBezTo>
                  <a:cubicBezTo>
                    <a:pt x="30162" y="9838"/>
                    <a:pt x="28924" y="9647"/>
                    <a:pt x="28828" y="10314"/>
                  </a:cubicBezTo>
                  <a:lnTo>
                    <a:pt x="28828" y="10314"/>
                  </a:lnTo>
                  <a:cubicBezTo>
                    <a:pt x="28828" y="9266"/>
                    <a:pt x="28162" y="9362"/>
                    <a:pt x="27971" y="8885"/>
                  </a:cubicBezTo>
                  <a:cubicBezTo>
                    <a:pt x="27781" y="8409"/>
                    <a:pt x="28448" y="8028"/>
                    <a:pt x="28828" y="7742"/>
                  </a:cubicBezTo>
                  <a:cubicBezTo>
                    <a:pt x="29210" y="7456"/>
                    <a:pt x="29400" y="6790"/>
                    <a:pt x="28828" y="6409"/>
                  </a:cubicBezTo>
                  <a:cubicBezTo>
                    <a:pt x="28343" y="6075"/>
                    <a:pt x="27695" y="6075"/>
                    <a:pt x="27209" y="6409"/>
                  </a:cubicBezTo>
                  <a:cubicBezTo>
                    <a:pt x="27209" y="6409"/>
                    <a:pt x="27209" y="7075"/>
                    <a:pt x="26447" y="7266"/>
                  </a:cubicBezTo>
                  <a:cubicBezTo>
                    <a:pt x="25914" y="7552"/>
                    <a:pt x="25266" y="7552"/>
                    <a:pt x="24733" y="7266"/>
                  </a:cubicBezTo>
                  <a:cubicBezTo>
                    <a:pt x="23971" y="6790"/>
                    <a:pt x="24733" y="6218"/>
                    <a:pt x="24733" y="5932"/>
                  </a:cubicBezTo>
                  <a:lnTo>
                    <a:pt x="26543" y="4885"/>
                  </a:lnTo>
                  <a:cubicBezTo>
                    <a:pt x="26828" y="4742"/>
                    <a:pt x="27066" y="4504"/>
                    <a:pt x="27209" y="4218"/>
                  </a:cubicBezTo>
                  <a:cubicBezTo>
                    <a:pt x="27209" y="4218"/>
                    <a:pt x="27209" y="3551"/>
                    <a:pt x="26543" y="3265"/>
                  </a:cubicBezTo>
                  <a:cubicBezTo>
                    <a:pt x="26019" y="3065"/>
                    <a:pt x="25447" y="3065"/>
                    <a:pt x="24923" y="3265"/>
                  </a:cubicBezTo>
                  <a:cubicBezTo>
                    <a:pt x="24390" y="3485"/>
                    <a:pt x="23904" y="3808"/>
                    <a:pt x="23495" y="4218"/>
                  </a:cubicBezTo>
                  <a:cubicBezTo>
                    <a:pt x="23114" y="4942"/>
                    <a:pt x="22285" y="5304"/>
                    <a:pt x="21494" y="5075"/>
                  </a:cubicBezTo>
                  <a:cubicBezTo>
                    <a:pt x="20732" y="5075"/>
                    <a:pt x="20256" y="4313"/>
                    <a:pt x="20447" y="3932"/>
                  </a:cubicBezTo>
                  <a:cubicBezTo>
                    <a:pt x="20637" y="3551"/>
                    <a:pt x="21018" y="3361"/>
                    <a:pt x="21590" y="3170"/>
                  </a:cubicBezTo>
                  <a:cubicBezTo>
                    <a:pt x="22161" y="2980"/>
                    <a:pt x="23495" y="2694"/>
                    <a:pt x="23304" y="2122"/>
                  </a:cubicBezTo>
                  <a:cubicBezTo>
                    <a:pt x="23114" y="1551"/>
                    <a:pt x="22161" y="1170"/>
                    <a:pt x="21399" y="1075"/>
                  </a:cubicBezTo>
                  <a:cubicBezTo>
                    <a:pt x="20694" y="1008"/>
                    <a:pt x="19989" y="1170"/>
                    <a:pt x="19399" y="1551"/>
                  </a:cubicBezTo>
                  <a:lnTo>
                    <a:pt x="17970" y="2408"/>
                  </a:lnTo>
                  <a:cubicBezTo>
                    <a:pt x="17618" y="2608"/>
                    <a:pt x="17179" y="2608"/>
                    <a:pt x="16827" y="2408"/>
                  </a:cubicBezTo>
                  <a:cubicBezTo>
                    <a:pt x="16827" y="1551"/>
                    <a:pt x="17303" y="789"/>
                    <a:pt x="18446" y="503"/>
                  </a:cubicBezTo>
                  <a:lnTo>
                    <a:pt x="19589" y="503"/>
                  </a:lnTo>
                  <a:cubicBezTo>
                    <a:pt x="19589" y="503"/>
                    <a:pt x="19589" y="-163"/>
                    <a:pt x="19589" y="-354"/>
                  </a:cubicBezTo>
                  <a:lnTo>
                    <a:pt x="19018" y="-354"/>
                  </a:lnTo>
                  <a:cubicBezTo>
                    <a:pt x="18046" y="-506"/>
                    <a:pt x="17056" y="-268"/>
                    <a:pt x="16256" y="313"/>
                  </a:cubicBezTo>
                  <a:lnTo>
                    <a:pt x="16256" y="313"/>
                  </a:lnTo>
                  <a:cubicBezTo>
                    <a:pt x="4445" y="21839"/>
                    <a:pt x="3111" y="46985"/>
                    <a:pt x="-32" y="71274"/>
                  </a:cubicBezTo>
                  <a:cubicBezTo>
                    <a:pt x="482" y="71779"/>
                    <a:pt x="1101" y="72169"/>
                    <a:pt x="1778" y="72417"/>
                  </a:cubicBezTo>
                  <a:cubicBezTo>
                    <a:pt x="2301" y="72607"/>
                    <a:pt x="2873" y="72607"/>
                    <a:pt x="3397" y="72417"/>
                  </a:cubicBezTo>
                  <a:lnTo>
                    <a:pt x="3397" y="72417"/>
                  </a:lnTo>
                  <a:cubicBezTo>
                    <a:pt x="3454" y="71541"/>
                    <a:pt x="3149" y="70674"/>
                    <a:pt x="2540" y="70036"/>
                  </a:cubicBezTo>
                  <a:cubicBezTo>
                    <a:pt x="2178" y="69722"/>
                    <a:pt x="1939" y="69274"/>
                    <a:pt x="1873" y="68797"/>
                  </a:cubicBezTo>
                  <a:cubicBezTo>
                    <a:pt x="1873" y="68797"/>
                    <a:pt x="1873" y="68321"/>
                    <a:pt x="2349" y="68797"/>
                  </a:cubicBezTo>
                  <a:cubicBezTo>
                    <a:pt x="2720" y="68683"/>
                    <a:pt x="3121" y="68683"/>
                    <a:pt x="3492" y="68797"/>
                  </a:cubicBezTo>
                  <a:lnTo>
                    <a:pt x="4445" y="69464"/>
                  </a:lnTo>
                  <a:cubicBezTo>
                    <a:pt x="4807" y="69626"/>
                    <a:pt x="5226" y="69626"/>
                    <a:pt x="5588" y="69464"/>
                  </a:cubicBezTo>
                  <a:cubicBezTo>
                    <a:pt x="5588" y="69464"/>
                    <a:pt x="5588" y="69464"/>
                    <a:pt x="6159" y="68893"/>
                  </a:cubicBezTo>
                  <a:lnTo>
                    <a:pt x="6159" y="68893"/>
                  </a:lnTo>
                  <a:cubicBezTo>
                    <a:pt x="6597" y="68636"/>
                    <a:pt x="7150" y="68636"/>
                    <a:pt x="7588" y="68893"/>
                  </a:cubicBezTo>
                  <a:cubicBezTo>
                    <a:pt x="7978" y="68941"/>
                    <a:pt x="8302" y="69197"/>
                    <a:pt x="8445" y="69560"/>
                  </a:cubicBezTo>
                  <a:cubicBezTo>
                    <a:pt x="8521" y="69779"/>
                    <a:pt x="8521" y="70007"/>
                    <a:pt x="8445" y="70226"/>
                  </a:cubicBezTo>
                  <a:lnTo>
                    <a:pt x="7874" y="70893"/>
                  </a:lnTo>
                  <a:lnTo>
                    <a:pt x="7874" y="70893"/>
                  </a:lnTo>
                  <a:cubicBezTo>
                    <a:pt x="7769" y="71141"/>
                    <a:pt x="7769" y="71417"/>
                    <a:pt x="7874" y="71655"/>
                  </a:cubicBezTo>
                  <a:cubicBezTo>
                    <a:pt x="8731" y="72131"/>
                    <a:pt x="9398" y="71655"/>
                    <a:pt x="10160" y="71655"/>
                  </a:cubicBezTo>
                  <a:cubicBezTo>
                    <a:pt x="10740" y="71417"/>
                    <a:pt x="11122" y="70855"/>
                    <a:pt x="11112" y="70226"/>
                  </a:cubicBezTo>
                  <a:cubicBezTo>
                    <a:pt x="11112" y="70226"/>
                    <a:pt x="11112" y="69560"/>
                    <a:pt x="11112" y="69369"/>
                  </a:cubicBezTo>
                  <a:cubicBezTo>
                    <a:pt x="11112" y="69179"/>
                    <a:pt x="12350" y="69369"/>
                    <a:pt x="12445" y="68797"/>
                  </a:cubicBezTo>
                  <a:lnTo>
                    <a:pt x="12445" y="68797"/>
                  </a:lnTo>
                  <a:cubicBezTo>
                    <a:pt x="12445" y="69750"/>
                    <a:pt x="13112" y="69750"/>
                    <a:pt x="13303" y="70226"/>
                  </a:cubicBezTo>
                  <a:cubicBezTo>
                    <a:pt x="13493" y="70703"/>
                    <a:pt x="12827" y="70988"/>
                    <a:pt x="12445" y="71369"/>
                  </a:cubicBezTo>
                  <a:cubicBezTo>
                    <a:pt x="12065" y="71750"/>
                    <a:pt x="11874" y="72322"/>
                    <a:pt x="12445" y="72703"/>
                  </a:cubicBezTo>
                  <a:cubicBezTo>
                    <a:pt x="12950" y="72989"/>
                    <a:pt x="13560" y="72989"/>
                    <a:pt x="14065" y="72703"/>
                  </a:cubicBezTo>
                  <a:cubicBezTo>
                    <a:pt x="14065" y="72703"/>
                    <a:pt x="14541" y="72036"/>
                    <a:pt x="14827" y="71750"/>
                  </a:cubicBezTo>
                  <a:cubicBezTo>
                    <a:pt x="15360" y="71464"/>
                    <a:pt x="16008" y="71464"/>
                    <a:pt x="16541" y="71750"/>
                  </a:cubicBezTo>
                  <a:cubicBezTo>
                    <a:pt x="17303" y="72227"/>
                    <a:pt x="16541" y="72703"/>
                    <a:pt x="16541" y="73084"/>
                  </a:cubicBezTo>
                  <a:lnTo>
                    <a:pt x="14732" y="74131"/>
                  </a:lnTo>
                  <a:cubicBezTo>
                    <a:pt x="14446" y="74274"/>
                    <a:pt x="14208" y="74513"/>
                    <a:pt x="14065" y="74798"/>
                  </a:cubicBezTo>
                  <a:cubicBezTo>
                    <a:pt x="14065" y="74798"/>
                    <a:pt x="14065" y="75465"/>
                    <a:pt x="14732" y="75656"/>
                  </a:cubicBezTo>
                  <a:cubicBezTo>
                    <a:pt x="15246" y="75894"/>
                    <a:pt x="15836" y="75894"/>
                    <a:pt x="16351" y="75656"/>
                  </a:cubicBezTo>
                  <a:cubicBezTo>
                    <a:pt x="16913" y="75446"/>
                    <a:pt x="17408" y="75084"/>
                    <a:pt x="17780" y="74608"/>
                  </a:cubicBezTo>
                  <a:cubicBezTo>
                    <a:pt x="18208" y="73941"/>
                    <a:pt x="19018" y="73636"/>
                    <a:pt x="19780" y="73846"/>
                  </a:cubicBezTo>
                  <a:cubicBezTo>
                    <a:pt x="20542" y="73846"/>
                    <a:pt x="21018" y="74608"/>
                    <a:pt x="20828" y="74989"/>
                  </a:cubicBezTo>
                  <a:cubicBezTo>
                    <a:pt x="20637" y="75370"/>
                    <a:pt x="20161" y="75560"/>
                    <a:pt x="19685" y="75751"/>
                  </a:cubicBezTo>
                  <a:cubicBezTo>
                    <a:pt x="19208" y="75941"/>
                    <a:pt x="17780" y="76227"/>
                    <a:pt x="17970" y="76798"/>
                  </a:cubicBezTo>
                  <a:cubicBezTo>
                    <a:pt x="18161" y="77370"/>
                    <a:pt x="19018" y="77751"/>
                    <a:pt x="19875" y="77846"/>
                  </a:cubicBezTo>
                  <a:cubicBezTo>
                    <a:pt x="20523" y="78065"/>
                    <a:pt x="21228" y="78065"/>
                    <a:pt x="21875" y="77846"/>
                  </a:cubicBezTo>
                  <a:lnTo>
                    <a:pt x="23304" y="76894"/>
                  </a:lnTo>
                  <a:cubicBezTo>
                    <a:pt x="23637" y="76751"/>
                    <a:pt x="24018" y="76751"/>
                    <a:pt x="24352" y="76894"/>
                  </a:cubicBezTo>
                  <a:cubicBezTo>
                    <a:pt x="24352" y="77751"/>
                    <a:pt x="24352" y="78513"/>
                    <a:pt x="22828" y="78894"/>
                  </a:cubicBezTo>
                  <a:lnTo>
                    <a:pt x="21685" y="78894"/>
                  </a:lnTo>
                  <a:cubicBezTo>
                    <a:pt x="21685" y="78894"/>
                    <a:pt x="21685" y="79561"/>
                    <a:pt x="21685" y="79751"/>
                  </a:cubicBezTo>
                  <a:lnTo>
                    <a:pt x="22256" y="79751"/>
                  </a:lnTo>
                  <a:cubicBezTo>
                    <a:pt x="23218" y="79913"/>
                    <a:pt x="24199" y="79704"/>
                    <a:pt x="25019" y="79180"/>
                  </a:cubicBezTo>
                  <a:cubicBezTo>
                    <a:pt x="25495" y="78704"/>
                    <a:pt x="25685" y="78132"/>
                    <a:pt x="26543" y="78132"/>
                  </a:cubicBezTo>
                  <a:cubicBezTo>
                    <a:pt x="27400" y="78132"/>
                    <a:pt x="25685" y="80513"/>
                    <a:pt x="23780" y="80894"/>
                  </a:cubicBezTo>
                  <a:cubicBezTo>
                    <a:pt x="23209" y="80847"/>
                    <a:pt x="22637" y="80847"/>
                    <a:pt x="22066" y="80894"/>
                  </a:cubicBezTo>
                  <a:cubicBezTo>
                    <a:pt x="22066" y="80894"/>
                    <a:pt x="21399" y="81466"/>
                    <a:pt x="22066" y="81847"/>
                  </a:cubicBezTo>
                  <a:cubicBezTo>
                    <a:pt x="22494" y="82228"/>
                    <a:pt x="23018" y="82495"/>
                    <a:pt x="23590" y="82609"/>
                  </a:cubicBezTo>
                  <a:cubicBezTo>
                    <a:pt x="24876" y="83104"/>
                    <a:pt x="26304" y="83104"/>
                    <a:pt x="27590" y="82609"/>
                  </a:cubicBezTo>
                  <a:cubicBezTo>
                    <a:pt x="28543" y="82132"/>
                    <a:pt x="28733" y="81275"/>
                    <a:pt x="29305" y="80513"/>
                  </a:cubicBezTo>
                  <a:cubicBezTo>
                    <a:pt x="29667" y="80351"/>
                    <a:pt x="30086" y="80351"/>
                    <a:pt x="30448" y="80513"/>
                  </a:cubicBezTo>
                  <a:cubicBezTo>
                    <a:pt x="31210" y="80513"/>
                    <a:pt x="31781" y="81180"/>
                    <a:pt x="31686" y="81561"/>
                  </a:cubicBezTo>
                  <a:cubicBezTo>
                    <a:pt x="31591" y="81942"/>
                    <a:pt x="31686" y="82228"/>
                    <a:pt x="30829" y="82609"/>
                  </a:cubicBezTo>
                  <a:cubicBezTo>
                    <a:pt x="30514" y="82885"/>
                    <a:pt x="30486" y="83371"/>
                    <a:pt x="30762" y="83685"/>
                  </a:cubicBezTo>
                  <a:cubicBezTo>
                    <a:pt x="30781" y="83704"/>
                    <a:pt x="30800" y="83733"/>
                    <a:pt x="30829" y="83752"/>
                  </a:cubicBezTo>
                  <a:cubicBezTo>
                    <a:pt x="31524" y="84323"/>
                    <a:pt x="32439" y="84533"/>
                    <a:pt x="33305" y="84323"/>
                  </a:cubicBezTo>
                  <a:cubicBezTo>
                    <a:pt x="33858" y="84142"/>
                    <a:pt x="34353" y="83818"/>
                    <a:pt x="34734" y="83371"/>
                  </a:cubicBezTo>
                  <a:lnTo>
                    <a:pt x="35210" y="82609"/>
                  </a:lnTo>
                  <a:cubicBezTo>
                    <a:pt x="35782" y="83609"/>
                    <a:pt x="35582" y="84876"/>
                    <a:pt x="34734" y="85657"/>
                  </a:cubicBezTo>
                  <a:cubicBezTo>
                    <a:pt x="34734" y="85657"/>
                    <a:pt x="34734" y="85657"/>
                    <a:pt x="34163" y="86323"/>
                  </a:cubicBezTo>
                  <a:cubicBezTo>
                    <a:pt x="33591" y="86990"/>
                    <a:pt x="34163" y="86895"/>
                    <a:pt x="34163" y="87181"/>
                  </a:cubicBezTo>
                  <a:lnTo>
                    <a:pt x="34829" y="87181"/>
                  </a:lnTo>
                  <a:cubicBezTo>
                    <a:pt x="35763" y="87476"/>
                    <a:pt x="36782" y="87181"/>
                    <a:pt x="37401" y="86419"/>
                  </a:cubicBezTo>
                  <a:cubicBezTo>
                    <a:pt x="37649" y="85780"/>
                    <a:pt x="37811" y="85104"/>
                    <a:pt x="37877" y="84419"/>
                  </a:cubicBezTo>
                  <a:cubicBezTo>
                    <a:pt x="37877" y="84419"/>
                    <a:pt x="37877" y="83847"/>
                    <a:pt x="38735" y="84419"/>
                  </a:cubicBezTo>
                  <a:lnTo>
                    <a:pt x="38735" y="84419"/>
                  </a:lnTo>
                  <a:cubicBezTo>
                    <a:pt x="39401" y="85562"/>
                    <a:pt x="38163" y="86419"/>
                    <a:pt x="38735" y="87562"/>
                  </a:cubicBezTo>
                  <a:cubicBezTo>
                    <a:pt x="39211" y="88362"/>
                    <a:pt x="39858" y="89048"/>
                    <a:pt x="40640" y="89562"/>
                  </a:cubicBezTo>
                  <a:cubicBezTo>
                    <a:pt x="41211" y="89562"/>
                    <a:pt x="42164" y="90419"/>
                    <a:pt x="42545" y="90133"/>
                  </a:cubicBezTo>
                  <a:cubicBezTo>
                    <a:pt x="42926" y="89848"/>
                    <a:pt x="42545" y="90133"/>
                    <a:pt x="42545" y="89657"/>
                  </a:cubicBezTo>
                  <a:cubicBezTo>
                    <a:pt x="42545" y="89181"/>
                    <a:pt x="41497" y="87943"/>
                    <a:pt x="41116" y="87086"/>
                  </a:cubicBezTo>
                  <a:cubicBezTo>
                    <a:pt x="40735" y="86228"/>
                    <a:pt x="40544" y="85371"/>
                    <a:pt x="41116" y="84799"/>
                  </a:cubicBezTo>
                  <a:cubicBezTo>
                    <a:pt x="41687" y="84809"/>
                    <a:pt x="42202" y="85142"/>
                    <a:pt x="42449" y="85657"/>
                  </a:cubicBezTo>
                  <a:cubicBezTo>
                    <a:pt x="42449" y="85657"/>
                    <a:pt x="42449" y="86419"/>
                    <a:pt x="42449" y="86800"/>
                  </a:cubicBezTo>
                  <a:lnTo>
                    <a:pt x="42449" y="86800"/>
                  </a:lnTo>
                  <a:cubicBezTo>
                    <a:pt x="42773" y="87143"/>
                    <a:pt x="43316" y="87152"/>
                    <a:pt x="43659" y="86828"/>
                  </a:cubicBezTo>
                  <a:cubicBezTo>
                    <a:pt x="43668" y="86819"/>
                    <a:pt x="43678" y="86809"/>
                    <a:pt x="43688" y="86800"/>
                  </a:cubicBezTo>
                  <a:cubicBezTo>
                    <a:pt x="43726" y="86381"/>
                    <a:pt x="44097" y="86076"/>
                    <a:pt x="44516" y="86114"/>
                  </a:cubicBezTo>
                  <a:cubicBezTo>
                    <a:pt x="44554" y="86114"/>
                    <a:pt x="44602" y="86123"/>
                    <a:pt x="44640" y="86133"/>
                  </a:cubicBezTo>
                  <a:cubicBezTo>
                    <a:pt x="45402" y="87086"/>
                    <a:pt x="44640" y="87943"/>
                    <a:pt x="44640" y="88800"/>
                  </a:cubicBezTo>
                  <a:cubicBezTo>
                    <a:pt x="44764" y="90562"/>
                    <a:pt x="45821" y="92124"/>
                    <a:pt x="47402" y="92896"/>
                  </a:cubicBezTo>
                  <a:lnTo>
                    <a:pt x="48260" y="93372"/>
                  </a:lnTo>
                  <a:cubicBezTo>
                    <a:pt x="49022" y="93372"/>
                    <a:pt x="49784" y="93372"/>
                    <a:pt x="49879" y="92800"/>
                  </a:cubicBezTo>
                  <a:cubicBezTo>
                    <a:pt x="49974" y="92229"/>
                    <a:pt x="49879" y="91943"/>
                    <a:pt x="49879" y="91467"/>
                  </a:cubicBezTo>
                  <a:cubicBezTo>
                    <a:pt x="49736" y="90838"/>
                    <a:pt x="49736" y="90191"/>
                    <a:pt x="49879" y="89562"/>
                  </a:cubicBezTo>
                  <a:cubicBezTo>
                    <a:pt x="50003" y="88838"/>
                    <a:pt x="50688" y="88352"/>
                    <a:pt x="51422" y="88476"/>
                  </a:cubicBezTo>
                  <a:cubicBezTo>
                    <a:pt x="51479" y="88486"/>
                    <a:pt x="51536" y="88495"/>
                    <a:pt x="51593" y="88514"/>
                  </a:cubicBezTo>
                  <a:cubicBezTo>
                    <a:pt x="52403" y="88657"/>
                    <a:pt x="53070" y="89248"/>
                    <a:pt x="53308" y="90038"/>
                  </a:cubicBezTo>
                  <a:cubicBezTo>
                    <a:pt x="53308" y="90610"/>
                    <a:pt x="53308" y="91181"/>
                    <a:pt x="53308" y="91753"/>
                  </a:cubicBezTo>
                  <a:cubicBezTo>
                    <a:pt x="53308" y="92324"/>
                    <a:pt x="55022" y="92991"/>
                    <a:pt x="55689" y="92610"/>
                  </a:cubicBezTo>
                  <a:cubicBezTo>
                    <a:pt x="55775" y="92467"/>
                    <a:pt x="55775" y="92277"/>
                    <a:pt x="55689" y="92134"/>
                  </a:cubicBezTo>
                  <a:cubicBezTo>
                    <a:pt x="55546" y="91610"/>
                    <a:pt x="55356" y="91105"/>
                    <a:pt x="55118" y="90610"/>
                  </a:cubicBezTo>
                  <a:cubicBezTo>
                    <a:pt x="55118" y="90038"/>
                    <a:pt x="55118" y="89562"/>
                    <a:pt x="55118" y="89276"/>
                  </a:cubicBezTo>
                  <a:cubicBezTo>
                    <a:pt x="55632" y="89048"/>
                    <a:pt x="56222" y="89048"/>
                    <a:pt x="56737" y="89276"/>
                  </a:cubicBezTo>
                  <a:cubicBezTo>
                    <a:pt x="57213" y="89505"/>
                    <a:pt x="57508" y="89991"/>
                    <a:pt x="57499" y="90514"/>
                  </a:cubicBezTo>
                  <a:lnTo>
                    <a:pt x="57499" y="93467"/>
                  </a:lnTo>
                  <a:cubicBezTo>
                    <a:pt x="57413" y="93972"/>
                    <a:pt x="57413" y="94486"/>
                    <a:pt x="57499" y="94991"/>
                  </a:cubicBezTo>
                  <a:cubicBezTo>
                    <a:pt x="57804" y="95582"/>
                    <a:pt x="58270" y="96068"/>
                    <a:pt x="58832" y="96420"/>
                  </a:cubicBezTo>
                  <a:lnTo>
                    <a:pt x="60356" y="96420"/>
                  </a:lnTo>
                  <a:cubicBezTo>
                    <a:pt x="60356" y="96420"/>
                    <a:pt x="61214" y="96420"/>
                    <a:pt x="61309" y="96420"/>
                  </a:cubicBezTo>
                  <a:cubicBezTo>
                    <a:pt x="61385" y="96134"/>
                    <a:pt x="61385" y="95848"/>
                    <a:pt x="61309" y="95563"/>
                  </a:cubicBezTo>
                  <a:cubicBezTo>
                    <a:pt x="60775" y="94925"/>
                    <a:pt x="60509" y="94106"/>
                    <a:pt x="60547" y="93277"/>
                  </a:cubicBezTo>
                  <a:cubicBezTo>
                    <a:pt x="60547" y="93277"/>
                    <a:pt x="60547" y="92610"/>
                    <a:pt x="61309" y="92705"/>
                  </a:cubicBezTo>
                  <a:cubicBezTo>
                    <a:pt x="61623" y="92620"/>
                    <a:pt x="61947" y="92620"/>
                    <a:pt x="62261" y="92705"/>
                  </a:cubicBezTo>
                  <a:cubicBezTo>
                    <a:pt x="62709" y="93058"/>
                    <a:pt x="62985" y="93572"/>
                    <a:pt x="63023" y="94134"/>
                  </a:cubicBezTo>
                  <a:cubicBezTo>
                    <a:pt x="63052" y="94648"/>
                    <a:pt x="63214" y="95134"/>
                    <a:pt x="63499" y="95563"/>
                  </a:cubicBezTo>
                  <a:cubicBezTo>
                    <a:pt x="64004" y="96134"/>
                    <a:pt x="64738" y="96449"/>
                    <a:pt x="65500" y="96420"/>
                  </a:cubicBezTo>
                  <a:cubicBezTo>
                    <a:pt x="66071" y="96420"/>
                    <a:pt x="66357" y="96420"/>
                    <a:pt x="66262" y="95658"/>
                  </a:cubicBezTo>
                  <a:cubicBezTo>
                    <a:pt x="66109" y="95258"/>
                    <a:pt x="65919" y="94877"/>
                    <a:pt x="65690" y="94515"/>
                  </a:cubicBezTo>
                  <a:cubicBezTo>
                    <a:pt x="64900" y="93439"/>
                    <a:pt x="64347" y="92200"/>
                    <a:pt x="64071" y="90896"/>
                  </a:cubicBezTo>
                  <a:cubicBezTo>
                    <a:pt x="64071" y="90896"/>
                    <a:pt x="64071" y="90038"/>
                    <a:pt x="64833" y="90038"/>
                  </a:cubicBezTo>
                  <a:cubicBezTo>
                    <a:pt x="65233" y="90115"/>
                    <a:pt x="65605" y="90314"/>
                    <a:pt x="65881" y="90610"/>
                  </a:cubicBezTo>
                  <a:cubicBezTo>
                    <a:pt x="65928" y="90857"/>
                    <a:pt x="65928" y="91124"/>
                    <a:pt x="65881" y="91372"/>
                  </a:cubicBezTo>
                  <a:cubicBezTo>
                    <a:pt x="65843" y="91781"/>
                    <a:pt x="65843" y="92200"/>
                    <a:pt x="65881" y="92610"/>
                  </a:cubicBezTo>
                  <a:cubicBezTo>
                    <a:pt x="66081" y="93229"/>
                    <a:pt x="66481" y="93772"/>
                    <a:pt x="67024" y="94134"/>
                  </a:cubicBezTo>
                  <a:cubicBezTo>
                    <a:pt x="67690" y="94134"/>
                    <a:pt x="68834" y="94801"/>
                    <a:pt x="69215" y="94134"/>
                  </a:cubicBezTo>
                  <a:cubicBezTo>
                    <a:pt x="69595" y="93467"/>
                    <a:pt x="69215" y="93277"/>
                    <a:pt x="69215" y="92896"/>
                  </a:cubicBezTo>
                  <a:cubicBezTo>
                    <a:pt x="69148" y="92515"/>
                    <a:pt x="69148" y="92134"/>
                    <a:pt x="69215" y="91753"/>
                  </a:cubicBezTo>
                  <a:lnTo>
                    <a:pt x="69215" y="91181"/>
                  </a:lnTo>
                  <a:lnTo>
                    <a:pt x="69215" y="91181"/>
                  </a:lnTo>
                  <a:cubicBezTo>
                    <a:pt x="70081" y="91229"/>
                    <a:pt x="70900" y="91600"/>
                    <a:pt x="71501" y="92229"/>
                  </a:cubicBezTo>
                  <a:cubicBezTo>
                    <a:pt x="71786" y="92734"/>
                    <a:pt x="71786" y="93343"/>
                    <a:pt x="71501" y="93848"/>
                  </a:cubicBezTo>
                  <a:cubicBezTo>
                    <a:pt x="71310" y="94372"/>
                    <a:pt x="71310" y="94944"/>
                    <a:pt x="71501" y="95468"/>
                  </a:cubicBezTo>
                  <a:lnTo>
                    <a:pt x="71501" y="95944"/>
                  </a:lnTo>
                  <a:cubicBezTo>
                    <a:pt x="71967" y="96039"/>
                    <a:pt x="72463" y="96039"/>
                    <a:pt x="72929" y="95944"/>
                  </a:cubicBezTo>
                  <a:lnTo>
                    <a:pt x="73977" y="95944"/>
                  </a:lnTo>
                  <a:cubicBezTo>
                    <a:pt x="74930" y="95944"/>
                    <a:pt x="74930" y="94896"/>
                    <a:pt x="74549" y="94229"/>
                  </a:cubicBezTo>
                  <a:cubicBezTo>
                    <a:pt x="74063" y="93543"/>
                    <a:pt x="73653" y="92810"/>
                    <a:pt x="73310" y="92039"/>
                  </a:cubicBezTo>
                  <a:cubicBezTo>
                    <a:pt x="73310" y="92039"/>
                    <a:pt x="73310" y="91277"/>
                    <a:pt x="73310" y="91181"/>
                  </a:cubicBezTo>
                  <a:cubicBezTo>
                    <a:pt x="73910" y="91134"/>
                    <a:pt x="74501" y="91343"/>
                    <a:pt x="74930" y="91753"/>
                  </a:cubicBezTo>
                  <a:cubicBezTo>
                    <a:pt x="75082" y="92115"/>
                    <a:pt x="75082" y="92534"/>
                    <a:pt x="74930" y="92896"/>
                  </a:cubicBezTo>
                  <a:cubicBezTo>
                    <a:pt x="74930" y="92896"/>
                    <a:pt x="74930" y="93372"/>
                    <a:pt x="74930" y="93563"/>
                  </a:cubicBezTo>
                  <a:cubicBezTo>
                    <a:pt x="75053" y="93906"/>
                    <a:pt x="75339" y="94153"/>
                    <a:pt x="75691" y="94229"/>
                  </a:cubicBezTo>
                  <a:cubicBezTo>
                    <a:pt x="76453" y="94229"/>
                    <a:pt x="77215" y="94229"/>
                    <a:pt x="77406" y="94229"/>
                  </a:cubicBezTo>
                  <a:cubicBezTo>
                    <a:pt x="77597" y="94229"/>
                    <a:pt x="77406" y="93372"/>
                    <a:pt x="77406" y="92896"/>
                  </a:cubicBezTo>
                  <a:cubicBezTo>
                    <a:pt x="77739" y="92743"/>
                    <a:pt x="78120" y="92743"/>
                    <a:pt x="78454" y="92896"/>
                  </a:cubicBezTo>
                  <a:cubicBezTo>
                    <a:pt x="78844" y="93039"/>
                    <a:pt x="79206" y="93267"/>
                    <a:pt x="79502" y="93563"/>
                  </a:cubicBezTo>
                  <a:cubicBezTo>
                    <a:pt x="79616" y="93772"/>
                    <a:pt x="79616" y="94020"/>
                    <a:pt x="79502" y="94229"/>
                  </a:cubicBezTo>
                  <a:cubicBezTo>
                    <a:pt x="79635" y="94887"/>
                    <a:pt x="79863" y="95534"/>
                    <a:pt x="80168" y="96134"/>
                  </a:cubicBezTo>
                  <a:cubicBezTo>
                    <a:pt x="80740" y="96839"/>
                    <a:pt x="81502" y="97372"/>
                    <a:pt x="82359" y="97658"/>
                  </a:cubicBezTo>
                  <a:cubicBezTo>
                    <a:pt x="82854" y="97839"/>
                    <a:pt x="83388" y="97839"/>
                    <a:pt x="83883" y="97658"/>
                  </a:cubicBezTo>
                  <a:cubicBezTo>
                    <a:pt x="83959" y="96763"/>
                    <a:pt x="83607" y="95877"/>
                    <a:pt x="82931" y="95277"/>
                  </a:cubicBezTo>
                  <a:cubicBezTo>
                    <a:pt x="82597" y="94934"/>
                    <a:pt x="82369" y="94506"/>
                    <a:pt x="82264" y="94039"/>
                  </a:cubicBezTo>
                  <a:cubicBezTo>
                    <a:pt x="82311" y="93763"/>
                    <a:pt x="82549" y="93563"/>
                    <a:pt x="82835" y="93563"/>
                  </a:cubicBezTo>
                  <a:cubicBezTo>
                    <a:pt x="83254" y="93620"/>
                    <a:pt x="83645" y="93782"/>
                    <a:pt x="83978" y="94039"/>
                  </a:cubicBezTo>
                  <a:cubicBezTo>
                    <a:pt x="84254" y="94286"/>
                    <a:pt x="84578" y="94477"/>
                    <a:pt x="84931" y="94610"/>
                  </a:cubicBezTo>
                  <a:cubicBezTo>
                    <a:pt x="85283" y="94810"/>
                    <a:pt x="85721" y="94810"/>
                    <a:pt x="86074" y="94610"/>
                  </a:cubicBezTo>
                  <a:cubicBezTo>
                    <a:pt x="86312" y="94458"/>
                    <a:pt x="86483" y="94220"/>
                    <a:pt x="86550" y="93944"/>
                  </a:cubicBezTo>
                  <a:lnTo>
                    <a:pt x="86550" y="93944"/>
                  </a:lnTo>
                  <a:cubicBezTo>
                    <a:pt x="86912" y="93791"/>
                    <a:pt x="87331" y="93791"/>
                    <a:pt x="87693" y="93944"/>
                  </a:cubicBezTo>
                  <a:cubicBezTo>
                    <a:pt x="93694" y="78894"/>
                    <a:pt x="104171" y="65369"/>
                    <a:pt x="108267" y="49462"/>
                  </a:cubicBezTo>
                  <a:cubicBezTo>
                    <a:pt x="109400" y="44947"/>
                    <a:pt x="110001" y="40308"/>
                    <a:pt x="110077" y="35650"/>
                  </a:cubicBezTo>
                  <a:cubicBezTo>
                    <a:pt x="110077" y="35650"/>
                    <a:pt x="111410" y="33650"/>
                    <a:pt x="111315" y="34031"/>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69AAEA58-6103-9F59-814C-19381DE09E55}"/>
                </a:ext>
              </a:extLst>
            </p:cNvPr>
            <p:cNvSpPr/>
            <p:nvPr/>
          </p:nvSpPr>
          <p:spPr>
            <a:xfrm>
              <a:off x="5600413" y="2736580"/>
              <a:ext cx="99828" cy="97393"/>
            </a:xfrm>
            <a:custGeom>
              <a:avLst/>
              <a:gdLst>
                <a:gd name="connsiteX0" fmla="*/ 14255 w 99828"/>
                <a:gd name="connsiteY0" fmla="*/ 16889 h 97393"/>
                <a:gd name="connsiteX1" fmla="*/ 8445 w 99828"/>
                <a:gd name="connsiteY1" fmla="*/ 44226 h 97393"/>
                <a:gd name="connsiteX2" fmla="*/ 7874 w 99828"/>
                <a:gd name="connsiteY2" fmla="*/ 51941 h 97393"/>
                <a:gd name="connsiteX3" fmla="*/ 3873 w 99828"/>
                <a:gd name="connsiteY3" fmla="*/ 59085 h 97393"/>
                <a:gd name="connsiteX4" fmla="*/ 920 w 99828"/>
                <a:gd name="connsiteY4" fmla="*/ 66228 h 97393"/>
                <a:gd name="connsiteX5" fmla="*/ -32 w 99828"/>
                <a:gd name="connsiteY5" fmla="*/ 68800 h 97393"/>
                <a:gd name="connsiteX6" fmla="*/ 1301 w 99828"/>
                <a:gd name="connsiteY6" fmla="*/ 68800 h 97393"/>
                <a:gd name="connsiteX7" fmla="*/ 2063 w 99828"/>
                <a:gd name="connsiteY7" fmla="*/ 69657 h 97393"/>
                <a:gd name="connsiteX8" fmla="*/ 2063 w 99828"/>
                <a:gd name="connsiteY8" fmla="*/ 70324 h 97393"/>
                <a:gd name="connsiteX9" fmla="*/ 1492 w 99828"/>
                <a:gd name="connsiteY9" fmla="*/ 71086 h 97393"/>
                <a:gd name="connsiteX10" fmla="*/ 1492 w 99828"/>
                <a:gd name="connsiteY10" fmla="*/ 71086 h 97393"/>
                <a:gd name="connsiteX11" fmla="*/ 1492 w 99828"/>
                <a:gd name="connsiteY11" fmla="*/ 71848 h 97393"/>
                <a:gd name="connsiteX12" fmla="*/ 3778 w 99828"/>
                <a:gd name="connsiteY12" fmla="*/ 71848 h 97393"/>
                <a:gd name="connsiteX13" fmla="*/ 4826 w 99828"/>
                <a:gd name="connsiteY13" fmla="*/ 70229 h 97393"/>
                <a:gd name="connsiteX14" fmla="*/ 4826 w 99828"/>
                <a:gd name="connsiteY14" fmla="*/ 69372 h 97393"/>
                <a:gd name="connsiteX15" fmla="*/ 6254 w 99828"/>
                <a:gd name="connsiteY15" fmla="*/ 68610 h 97393"/>
                <a:gd name="connsiteX16" fmla="*/ 6254 w 99828"/>
                <a:gd name="connsiteY16" fmla="*/ 68610 h 97393"/>
                <a:gd name="connsiteX17" fmla="*/ 7016 w 99828"/>
                <a:gd name="connsiteY17" fmla="*/ 70229 h 97393"/>
                <a:gd name="connsiteX18" fmla="*/ 6159 w 99828"/>
                <a:gd name="connsiteY18" fmla="*/ 71467 h 97393"/>
                <a:gd name="connsiteX19" fmla="*/ 6159 w 99828"/>
                <a:gd name="connsiteY19" fmla="*/ 72896 h 97393"/>
                <a:gd name="connsiteX20" fmla="*/ 7874 w 99828"/>
                <a:gd name="connsiteY20" fmla="*/ 72896 h 97393"/>
                <a:gd name="connsiteX21" fmla="*/ 8636 w 99828"/>
                <a:gd name="connsiteY21" fmla="*/ 71848 h 97393"/>
                <a:gd name="connsiteX22" fmla="*/ 10350 w 99828"/>
                <a:gd name="connsiteY22" fmla="*/ 71848 h 97393"/>
                <a:gd name="connsiteX23" fmla="*/ 10350 w 99828"/>
                <a:gd name="connsiteY23" fmla="*/ 73277 h 97393"/>
                <a:gd name="connsiteX24" fmla="*/ 8540 w 99828"/>
                <a:gd name="connsiteY24" fmla="*/ 74515 h 97393"/>
                <a:gd name="connsiteX25" fmla="*/ 7778 w 99828"/>
                <a:gd name="connsiteY25" fmla="*/ 75182 h 97393"/>
                <a:gd name="connsiteX26" fmla="*/ 8445 w 99828"/>
                <a:gd name="connsiteY26" fmla="*/ 76134 h 97393"/>
                <a:gd name="connsiteX27" fmla="*/ 10064 w 99828"/>
                <a:gd name="connsiteY27" fmla="*/ 76134 h 97393"/>
                <a:gd name="connsiteX28" fmla="*/ 11493 w 99828"/>
                <a:gd name="connsiteY28" fmla="*/ 75087 h 97393"/>
                <a:gd name="connsiteX29" fmla="*/ 13589 w 99828"/>
                <a:gd name="connsiteY29" fmla="*/ 74134 h 97393"/>
                <a:gd name="connsiteX30" fmla="*/ 14636 w 99828"/>
                <a:gd name="connsiteY30" fmla="*/ 75373 h 97393"/>
                <a:gd name="connsiteX31" fmla="*/ 13398 w 99828"/>
                <a:gd name="connsiteY31" fmla="*/ 76230 h 97393"/>
                <a:gd name="connsiteX32" fmla="*/ 11588 w 99828"/>
                <a:gd name="connsiteY32" fmla="*/ 77373 h 97393"/>
                <a:gd name="connsiteX33" fmla="*/ 13589 w 99828"/>
                <a:gd name="connsiteY33" fmla="*/ 78516 h 97393"/>
                <a:gd name="connsiteX34" fmla="*/ 15589 w 99828"/>
                <a:gd name="connsiteY34" fmla="*/ 78040 h 97393"/>
                <a:gd name="connsiteX35" fmla="*/ 17018 w 99828"/>
                <a:gd name="connsiteY35" fmla="*/ 76992 h 97393"/>
                <a:gd name="connsiteX36" fmla="*/ 18161 w 99828"/>
                <a:gd name="connsiteY36" fmla="*/ 76992 h 97393"/>
                <a:gd name="connsiteX37" fmla="*/ 16541 w 99828"/>
                <a:gd name="connsiteY37" fmla="*/ 79182 h 97393"/>
                <a:gd name="connsiteX38" fmla="*/ 15303 w 99828"/>
                <a:gd name="connsiteY38" fmla="*/ 79182 h 97393"/>
                <a:gd name="connsiteX39" fmla="*/ 15303 w 99828"/>
                <a:gd name="connsiteY39" fmla="*/ 80135 h 97393"/>
                <a:gd name="connsiteX40" fmla="*/ 15874 w 99828"/>
                <a:gd name="connsiteY40" fmla="*/ 80135 h 97393"/>
                <a:gd name="connsiteX41" fmla="*/ 18637 w 99828"/>
                <a:gd name="connsiteY41" fmla="*/ 79373 h 97393"/>
                <a:gd name="connsiteX42" fmla="*/ 20256 w 99828"/>
                <a:gd name="connsiteY42" fmla="*/ 78230 h 97393"/>
                <a:gd name="connsiteX43" fmla="*/ 17303 w 99828"/>
                <a:gd name="connsiteY43" fmla="*/ 81278 h 97393"/>
                <a:gd name="connsiteX44" fmla="*/ 15589 w 99828"/>
                <a:gd name="connsiteY44" fmla="*/ 81278 h 97393"/>
                <a:gd name="connsiteX45" fmla="*/ 15589 w 99828"/>
                <a:gd name="connsiteY45" fmla="*/ 82326 h 97393"/>
                <a:gd name="connsiteX46" fmla="*/ 17018 w 99828"/>
                <a:gd name="connsiteY46" fmla="*/ 83088 h 97393"/>
                <a:gd name="connsiteX47" fmla="*/ 21113 w 99828"/>
                <a:gd name="connsiteY47" fmla="*/ 83088 h 97393"/>
                <a:gd name="connsiteX48" fmla="*/ 22923 w 99828"/>
                <a:gd name="connsiteY48" fmla="*/ 80802 h 97393"/>
                <a:gd name="connsiteX49" fmla="*/ 24066 w 99828"/>
                <a:gd name="connsiteY49" fmla="*/ 80325 h 97393"/>
                <a:gd name="connsiteX50" fmla="*/ 25304 w 99828"/>
                <a:gd name="connsiteY50" fmla="*/ 81468 h 97393"/>
                <a:gd name="connsiteX51" fmla="*/ 24447 w 99828"/>
                <a:gd name="connsiteY51" fmla="*/ 82611 h 97393"/>
                <a:gd name="connsiteX52" fmla="*/ 24418 w 99828"/>
                <a:gd name="connsiteY52" fmla="*/ 83821 h 97393"/>
                <a:gd name="connsiteX53" fmla="*/ 24447 w 99828"/>
                <a:gd name="connsiteY53" fmla="*/ 83850 h 97393"/>
                <a:gd name="connsiteX54" fmla="*/ 26924 w 99828"/>
                <a:gd name="connsiteY54" fmla="*/ 84421 h 97393"/>
                <a:gd name="connsiteX55" fmla="*/ 28352 w 99828"/>
                <a:gd name="connsiteY55" fmla="*/ 83278 h 97393"/>
                <a:gd name="connsiteX56" fmla="*/ 28924 w 99828"/>
                <a:gd name="connsiteY56" fmla="*/ 82516 h 97393"/>
                <a:gd name="connsiteX57" fmla="*/ 28352 w 99828"/>
                <a:gd name="connsiteY57" fmla="*/ 85850 h 97393"/>
                <a:gd name="connsiteX58" fmla="*/ 27686 w 99828"/>
                <a:gd name="connsiteY58" fmla="*/ 86517 h 97393"/>
                <a:gd name="connsiteX59" fmla="*/ 27686 w 99828"/>
                <a:gd name="connsiteY59" fmla="*/ 87469 h 97393"/>
                <a:gd name="connsiteX60" fmla="*/ 28448 w 99828"/>
                <a:gd name="connsiteY60" fmla="*/ 87469 h 97393"/>
                <a:gd name="connsiteX61" fmla="*/ 31019 w 99828"/>
                <a:gd name="connsiteY61" fmla="*/ 86517 h 97393"/>
                <a:gd name="connsiteX62" fmla="*/ 31495 w 99828"/>
                <a:gd name="connsiteY62" fmla="*/ 84326 h 97393"/>
                <a:gd name="connsiteX63" fmla="*/ 32439 w 99828"/>
                <a:gd name="connsiteY63" fmla="*/ 84316 h 97393"/>
                <a:gd name="connsiteX64" fmla="*/ 32448 w 99828"/>
                <a:gd name="connsiteY64" fmla="*/ 84326 h 97393"/>
                <a:gd name="connsiteX65" fmla="*/ 32448 w 99828"/>
                <a:gd name="connsiteY65" fmla="*/ 84326 h 97393"/>
                <a:gd name="connsiteX66" fmla="*/ 32448 w 99828"/>
                <a:gd name="connsiteY66" fmla="*/ 87660 h 97393"/>
                <a:gd name="connsiteX67" fmla="*/ 34258 w 99828"/>
                <a:gd name="connsiteY67" fmla="*/ 89755 h 97393"/>
                <a:gd name="connsiteX68" fmla="*/ 36258 w 99828"/>
                <a:gd name="connsiteY68" fmla="*/ 90422 h 97393"/>
                <a:gd name="connsiteX69" fmla="*/ 36258 w 99828"/>
                <a:gd name="connsiteY69" fmla="*/ 89850 h 97393"/>
                <a:gd name="connsiteX70" fmla="*/ 34924 w 99828"/>
                <a:gd name="connsiteY70" fmla="*/ 87088 h 97393"/>
                <a:gd name="connsiteX71" fmla="*/ 34924 w 99828"/>
                <a:gd name="connsiteY71" fmla="*/ 84612 h 97393"/>
                <a:gd name="connsiteX72" fmla="*/ 36258 w 99828"/>
                <a:gd name="connsiteY72" fmla="*/ 85564 h 97393"/>
                <a:gd name="connsiteX73" fmla="*/ 36258 w 99828"/>
                <a:gd name="connsiteY73" fmla="*/ 86802 h 97393"/>
                <a:gd name="connsiteX74" fmla="*/ 36258 w 99828"/>
                <a:gd name="connsiteY74" fmla="*/ 86802 h 97393"/>
                <a:gd name="connsiteX75" fmla="*/ 37468 w 99828"/>
                <a:gd name="connsiteY75" fmla="*/ 86831 h 97393"/>
                <a:gd name="connsiteX76" fmla="*/ 37496 w 99828"/>
                <a:gd name="connsiteY76" fmla="*/ 86802 h 97393"/>
                <a:gd name="connsiteX77" fmla="*/ 38506 w 99828"/>
                <a:gd name="connsiteY77" fmla="*/ 86126 h 97393"/>
                <a:gd name="connsiteX78" fmla="*/ 38544 w 99828"/>
                <a:gd name="connsiteY78" fmla="*/ 86136 h 97393"/>
                <a:gd name="connsiteX79" fmla="*/ 38544 w 99828"/>
                <a:gd name="connsiteY79" fmla="*/ 88993 h 97393"/>
                <a:gd name="connsiteX80" fmla="*/ 41211 w 99828"/>
                <a:gd name="connsiteY80" fmla="*/ 93375 h 97393"/>
                <a:gd name="connsiteX81" fmla="*/ 42068 w 99828"/>
                <a:gd name="connsiteY81" fmla="*/ 93375 h 97393"/>
                <a:gd name="connsiteX82" fmla="*/ 43688 w 99828"/>
                <a:gd name="connsiteY82" fmla="*/ 92803 h 97393"/>
                <a:gd name="connsiteX83" fmla="*/ 43688 w 99828"/>
                <a:gd name="connsiteY83" fmla="*/ 91374 h 97393"/>
                <a:gd name="connsiteX84" fmla="*/ 43688 w 99828"/>
                <a:gd name="connsiteY84" fmla="*/ 89279 h 97393"/>
                <a:gd name="connsiteX85" fmla="*/ 45145 w 99828"/>
                <a:gd name="connsiteY85" fmla="*/ 88088 h 97393"/>
                <a:gd name="connsiteX86" fmla="*/ 45402 w 99828"/>
                <a:gd name="connsiteY86" fmla="*/ 88136 h 97393"/>
                <a:gd name="connsiteX87" fmla="*/ 47116 w 99828"/>
                <a:gd name="connsiteY87" fmla="*/ 89755 h 97393"/>
                <a:gd name="connsiteX88" fmla="*/ 47116 w 99828"/>
                <a:gd name="connsiteY88" fmla="*/ 91565 h 97393"/>
                <a:gd name="connsiteX89" fmla="*/ 49403 w 99828"/>
                <a:gd name="connsiteY89" fmla="*/ 92517 h 97393"/>
                <a:gd name="connsiteX90" fmla="*/ 49403 w 99828"/>
                <a:gd name="connsiteY90" fmla="*/ 91946 h 97393"/>
                <a:gd name="connsiteX91" fmla="*/ 48831 w 99828"/>
                <a:gd name="connsiteY91" fmla="*/ 90327 h 97393"/>
                <a:gd name="connsiteX92" fmla="*/ 48831 w 99828"/>
                <a:gd name="connsiteY92" fmla="*/ 88898 h 97393"/>
                <a:gd name="connsiteX93" fmla="*/ 50545 w 99828"/>
                <a:gd name="connsiteY93" fmla="*/ 88898 h 97393"/>
                <a:gd name="connsiteX94" fmla="*/ 51212 w 99828"/>
                <a:gd name="connsiteY94" fmla="*/ 90136 h 97393"/>
                <a:gd name="connsiteX95" fmla="*/ 51212 w 99828"/>
                <a:gd name="connsiteY95" fmla="*/ 93375 h 97393"/>
                <a:gd name="connsiteX96" fmla="*/ 51212 w 99828"/>
                <a:gd name="connsiteY96" fmla="*/ 94994 h 97393"/>
                <a:gd name="connsiteX97" fmla="*/ 52546 w 99828"/>
                <a:gd name="connsiteY97" fmla="*/ 96518 h 97393"/>
                <a:gd name="connsiteX98" fmla="*/ 53974 w 99828"/>
                <a:gd name="connsiteY98" fmla="*/ 96994 h 97393"/>
                <a:gd name="connsiteX99" fmla="*/ 55022 w 99828"/>
                <a:gd name="connsiteY99" fmla="*/ 96518 h 97393"/>
                <a:gd name="connsiteX100" fmla="*/ 55022 w 99828"/>
                <a:gd name="connsiteY100" fmla="*/ 95661 h 97393"/>
                <a:gd name="connsiteX101" fmla="*/ 54356 w 99828"/>
                <a:gd name="connsiteY101" fmla="*/ 93184 h 97393"/>
                <a:gd name="connsiteX102" fmla="*/ 55013 w 99828"/>
                <a:gd name="connsiteY102" fmla="*/ 92508 h 97393"/>
                <a:gd name="connsiteX103" fmla="*/ 55118 w 99828"/>
                <a:gd name="connsiteY103" fmla="*/ 92517 h 97393"/>
                <a:gd name="connsiteX104" fmla="*/ 55975 w 99828"/>
                <a:gd name="connsiteY104" fmla="*/ 92517 h 97393"/>
                <a:gd name="connsiteX105" fmla="*/ 56737 w 99828"/>
                <a:gd name="connsiteY105" fmla="*/ 94041 h 97393"/>
                <a:gd name="connsiteX106" fmla="*/ 57213 w 99828"/>
                <a:gd name="connsiteY106" fmla="*/ 95661 h 97393"/>
                <a:gd name="connsiteX107" fmla="*/ 59309 w 99828"/>
                <a:gd name="connsiteY107" fmla="*/ 96518 h 97393"/>
                <a:gd name="connsiteX108" fmla="*/ 60080 w 99828"/>
                <a:gd name="connsiteY108" fmla="*/ 95765 h 97393"/>
                <a:gd name="connsiteX109" fmla="*/ 60070 w 99828"/>
                <a:gd name="connsiteY109" fmla="*/ 95661 h 97393"/>
                <a:gd name="connsiteX110" fmla="*/ 59404 w 99828"/>
                <a:gd name="connsiteY110" fmla="*/ 94423 h 97393"/>
                <a:gd name="connsiteX111" fmla="*/ 57975 w 99828"/>
                <a:gd name="connsiteY111" fmla="*/ 90517 h 97393"/>
                <a:gd name="connsiteX112" fmla="*/ 58737 w 99828"/>
                <a:gd name="connsiteY112" fmla="*/ 89660 h 97393"/>
                <a:gd name="connsiteX113" fmla="*/ 59785 w 99828"/>
                <a:gd name="connsiteY113" fmla="*/ 90231 h 97393"/>
                <a:gd name="connsiteX114" fmla="*/ 59785 w 99828"/>
                <a:gd name="connsiteY114" fmla="*/ 90993 h 97393"/>
                <a:gd name="connsiteX115" fmla="*/ 59785 w 99828"/>
                <a:gd name="connsiteY115" fmla="*/ 92422 h 97393"/>
                <a:gd name="connsiteX116" fmla="*/ 60928 w 99828"/>
                <a:gd name="connsiteY116" fmla="*/ 93946 h 97393"/>
                <a:gd name="connsiteX117" fmla="*/ 63119 w 99828"/>
                <a:gd name="connsiteY117" fmla="*/ 93946 h 97393"/>
                <a:gd name="connsiteX118" fmla="*/ 63119 w 99828"/>
                <a:gd name="connsiteY118" fmla="*/ 92613 h 97393"/>
                <a:gd name="connsiteX119" fmla="*/ 62642 w 99828"/>
                <a:gd name="connsiteY119" fmla="*/ 91374 h 97393"/>
                <a:gd name="connsiteX120" fmla="*/ 62642 w 99828"/>
                <a:gd name="connsiteY120" fmla="*/ 90803 h 97393"/>
                <a:gd name="connsiteX121" fmla="*/ 62642 w 99828"/>
                <a:gd name="connsiteY121" fmla="*/ 90803 h 97393"/>
                <a:gd name="connsiteX122" fmla="*/ 64833 w 99828"/>
                <a:gd name="connsiteY122" fmla="*/ 91851 h 97393"/>
                <a:gd name="connsiteX123" fmla="*/ 64833 w 99828"/>
                <a:gd name="connsiteY123" fmla="*/ 93660 h 97393"/>
                <a:gd name="connsiteX124" fmla="*/ 64833 w 99828"/>
                <a:gd name="connsiteY124" fmla="*/ 95375 h 97393"/>
                <a:gd name="connsiteX125" fmla="*/ 64833 w 99828"/>
                <a:gd name="connsiteY125" fmla="*/ 95851 h 97393"/>
                <a:gd name="connsiteX126" fmla="*/ 66262 w 99828"/>
                <a:gd name="connsiteY126" fmla="*/ 95851 h 97393"/>
                <a:gd name="connsiteX127" fmla="*/ 67214 w 99828"/>
                <a:gd name="connsiteY127" fmla="*/ 95851 h 97393"/>
                <a:gd name="connsiteX128" fmla="*/ 67786 w 99828"/>
                <a:gd name="connsiteY128" fmla="*/ 93946 h 97393"/>
                <a:gd name="connsiteX129" fmla="*/ 66643 w 99828"/>
                <a:gd name="connsiteY129" fmla="*/ 91660 h 97393"/>
                <a:gd name="connsiteX130" fmla="*/ 66681 w 99828"/>
                <a:gd name="connsiteY130" fmla="*/ 90851 h 97393"/>
                <a:gd name="connsiteX131" fmla="*/ 67119 w 99828"/>
                <a:gd name="connsiteY131" fmla="*/ 90708 h 97393"/>
                <a:gd name="connsiteX132" fmla="*/ 68738 w 99828"/>
                <a:gd name="connsiteY132" fmla="*/ 91279 h 97393"/>
                <a:gd name="connsiteX133" fmla="*/ 69215 w 99828"/>
                <a:gd name="connsiteY133" fmla="*/ 92422 h 97393"/>
                <a:gd name="connsiteX134" fmla="*/ 69215 w 99828"/>
                <a:gd name="connsiteY134" fmla="*/ 93184 h 97393"/>
                <a:gd name="connsiteX135" fmla="*/ 69977 w 99828"/>
                <a:gd name="connsiteY135" fmla="*/ 93946 h 97393"/>
                <a:gd name="connsiteX136" fmla="*/ 71691 w 99828"/>
                <a:gd name="connsiteY136" fmla="*/ 93470 h 97393"/>
                <a:gd name="connsiteX137" fmla="*/ 71691 w 99828"/>
                <a:gd name="connsiteY137" fmla="*/ 92041 h 97393"/>
                <a:gd name="connsiteX138" fmla="*/ 72739 w 99828"/>
                <a:gd name="connsiteY138" fmla="*/ 92041 h 97393"/>
                <a:gd name="connsiteX139" fmla="*/ 73215 w 99828"/>
                <a:gd name="connsiteY139" fmla="*/ 92041 h 97393"/>
                <a:gd name="connsiteX140" fmla="*/ 73215 w 99828"/>
                <a:gd name="connsiteY140" fmla="*/ 91089 h 97393"/>
                <a:gd name="connsiteX141" fmla="*/ 78359 w 99828"/>
                <a:gd name="connsiteY141" fmla="*/ 86040 h 97393"/>
                <a:gd name="connsiteX142" fmla="*/ 87884 w 99828"/>
                <a:gd name="connsiteY142" fmla="*/ 73848 h 97393"/>
                <a:gd name="connsiteX143" fmla="*/ 89312 w 99828"/>
                <a:gd name="connsiteY143" fmla="*/ 66324 h 97393"/>
                <a:gd name="connsiteX144" fmla="*/ 99314 w 99828"/>
                <a:gd name="connsiteY144" fmla="*/ 30129 h 97393"/>
                <a:gd name="connsiteX145" fmla="*/ 98647 w 99828"/>
                <a:gd name="connsiteY145" fmla="*/ 23842 h 97393"/>
                <a:gd name="connsiteX146" fmla="*/ 96837 w 99828"/>
                <a:gd name="connsiteY146" fmla="*/ 21747 h 97393"/>
                <a:gd name="connsiteX147" fmla="*/ 96837 w 99828"/>
                <a:gd name="connsiteY147" fmla="*/ 19365 h 97393"/>
                <a:gd name="connsiteX148" fmla="*/ 95599 w 99828"/>
                <a:gd name="connsiteY148" fmla="*/ 20223 h 97393"/>
                <a:gd name="connsiteX149" fmla="*/ 94456 w 99828"/>
                <a:gd name="connsiteY149" fmla="*/ 20223 h 97393"/>
                <a:gd name="connsiteX150" fmla="*/ 96075 w 99828"/>
                <a:gd name="connsiteY150" fmla="*/ 18032 h 97393"/>
                <a:gd name="connsiteX151" fmla="*/ 97313 w 99828"/>
                <a:gd name="connsiteY151" fmla="*/ 17556 h 97393"/>
                <a:gd name="connsiteX152" fmla="*/ 97313 w 99828"/>
                <a:gd name="connsiteY152" fmla="*/ 16603 h 97393"/>
                <a:gd name="connsiteX153" fmla="*/ 96742 w 99828"/>
                <a:gd name="connsiteY153" fmla="*/ 16603 h 97393"/>
                <a:gd name="connsiteX154" fmla="*/ 93980 w 99828"/>
                <a:gd name="connsiteY154" fmla="*/ 17365 h 97393"/>
                <a:gd name="connsiteX155" fmla="*/ 92360 w 99828"/>
                <a:gd name="connsiteY155" fmla="*/ 18508 h 97393"/>
                <a:gd name="connsiteX156" fmla="*/ 95313 w 99828"/>
                <a:gd name="connsiteY156" fmla="*/ 15460 h 97393"/>
                <a:gd name="connsiteX157" fmla="*/ 97028 w 99828"/>
                <a:gd name="connsiteY157" fmla="*/ 15460 h 97393"/>
                <a:gd name="connsiteX158" fmla="*/ 97028 w 99828"/>
                <a:gd name="connsiteY158" fmla="*/ 14317 h 97393"/>
                <a:gd name="connsiteX159" fmla="*/ 95599 w 99828"/>
                <a:gd name="connsiteY159" fmla="*/ 13650 h 97393"/>
                <a:gd name="connsiteX160" fmla="*/ 91503 w 99828"/>
                <a:gd name="connsiteY160" fmla="*/ 13650 h 97393"/>
                <a:gd name="connsiteX161" fmla="*/ 89693 w 99828"/>
                <a:gd name="connsiteY161" fmla="*/ 16032 h 97393"/>
                <a:gd name="connsiteX162" fmla="*/ 88455 w 99828"/>
                <a:gd name="connsiteY162" fmla="*/ 16508 h 97393"/>
                <a:gd name="connsiteX163" fmla="*/ 87312 w 99828"/>
                <a:gd name="connsiteY163" fmla="*/ 15365 h 97393"/>
                <a:gd name="connsiteX164" fmla="*/ 88169 w 99828"/>
                <a:gd name="connsiteY164" fmla="*/ 14222 h 97393"/>
                <a:gd name="connsiteX165" fmla="*/ 88169 w 99828"/>
                <a:gd name="connsiteY165" fmla="*/ 12984 h 97393"/>
                <a:gd name="connsiteX166" fmla="*/ 85788 w 99828"/>
                <a:gd name="connsiteY166" fmla="*/ 12412 h 97393"/>
                <a:gd name="connsiteX167" fmla="*/ 84359 w 99828"/>
                <a:gd name="connsiteY167" fmla="*/ 13555 h 97393"/>
                <a:gd name="connsiteX168" fmla="*/ 83788 w 99828"/>
                <a:gd name="connsiteY168" fmla="*/ 14317 h 97393"/>
                <a:gd name="connsiteX169" fmla="*/ 84359 w 99828"/>
                <a:gd name="connsiteY169" fmla="*/ 11079 h 97393"/>
                <a:gd name="connsiteX170" fmla="*/ 85026 w 99828"/>
                <a:gd name="connsiteY170" fmla="*/ 10317 h 97393"/>
                <a:gd name="connsiteX171" fmla="*/ 85026 w 99828"/>
                <a:gd name="connsiteY171" fmla="*/ 9364 h 97393"/>
                <a:gd name="connsiteX172" fmla="*/ 84359 w 99828"/>
                <a:gd name="connsiteY172" fmla="*/ 9364 h 97393"/>
                <a:gd name="connsiteX173" fmla="*/ 81788 w 99828"/>
                <a:gd name="connsiteY173" fmla="*/ 10317 h 97393"/>
                <a:gd name="connsiteX174" fmla="*/ 81311 w 99828"/>
                <a:gd name="connsiteY174" fmla="*/ 12507 h 97393"/>
                <a:gd name="connsiteX175" fmla="*/ 80368 w 99828"/>
                <a:gd name="connsiteY175" fmla="*/ 12517 h 97393"/>
                <a:gd name="connsiteX176" fmla="*/ 80359 w 99828"/>
                <a:gd name="connsiteY176" fmla="*/ 12507 h 97393"/>
                <a:gd name="connsiteX177" fmla="*/ 80359 w 99828"/>
                <a:gd name="connsiteY177" fmla="*/ 12507 h 97393"/>
                <a:gd name="connsiteX178" fmla="*/ 80359 w 99828"/>
                <a:gd name="connsiteY178" fmla="*/ 9078 h 97393"/>
                <a:gd name="connsiteX179" fmla="*/ 78454 w 99828"/>
                <a:gd name="connsiteY179" fmla="*/ 6983 h 97393"/>
                <a:gd name="connsiteX180" fmla="*/ 76549 w 99828"/>
                <a:gd name="connsiteY180" fmla="*/ 6507 h 97393"/>
                <a:gd name="connsiteX181" fmla="*/ 76549 w 99828"/>
                <a:gd name="connsiteY181" fmla="*/ 6983 h 97393"/>
                <a:gd name="connsiteX182" fmla="*/ 77978 w 99828"/>
                <a:gd name="connsiteY182" fmla="*/ 9745 h 97393"/>
                <a:gd name="connsiteX183" fmla="*/ 77978 w 99828"/>
                <a:gd name="connsiteY183" fmla="*/ 12222 h 97393"/>
                <a:gd name="connsiteX184" fmla="*/ 76644 w 99828"/>
                <a:gd name="connsiteY184" fmla="*/ 11269 h 97393"/>
                <a:gd name="connsiteX185" fmla="*/ 76644 w 99828"/>
                <a:gd name="connsiteY185" fmla="*/ 10031 h 97393"/>
                <a:gd name="connsiteX186" fmla="*/ 76644 w 99828"/>
                <a:gd name="connsiteY186" fmla="*/ 10031 h 97393"/>
                <a:gd name="connsiteX187" fmla="*/ 75311 w 99828"/>
                <a:gd name="connsiteY187" fmla="*/ 10031 h 97393"/>
                <a:gd name="connsiteX188" fmla="*/ 74358 w 99828"/>
                <a:gd name="connsiteY188" fmla="*/ 10698 h 97393"/>
                <a:gd name="connsiteX189" fmla="*/ 74358 w 99828"/>
                <a:gd name="connsiteY189" fmla="*/ 7840 h 97393"/>
                <a:gd name="connsiteX190" fmla="*/ 71786 w 99828"/>
                <a:gd name="connsiteY190" fmla="*/ 3554 h 97393"/>
                <a:gd name="connsiteX191" fmla="*/ 70834 w 99828"/>
                <a:gd name="connsiteY191" fmla="*/ 3078 h 97393"/>
                <a:gd name="connsiteX192" fmla="*/ 69215 w 99828"/>
                <a:gd name="connsiteY192" fmla="*/ 3744 h 97393"/>
                <a:gd name="connsiteX193" fmla="*/ 69215 w 99828"/>
                <a:gd name="connsiteY193" fmla="*/ 5173 h 97393"/>
                <a:gd name="connsiteX194" fmla="*/ 69215 w 99828"/>
                <a:gd name="connsiteY194" fmla="*/ 7269 h 97393"/>
                <a:gd name="connsiteX195" fmla="*/ 67757 w 99828"/>
                <a:gd name="connsiteY195" fmla="*/ 8459 h 97393"/>
                <a:gd name="connsiteX196" fmla="*/ 67500 w 99828"/>
                <a:gd name="connsiteY196" fmla="*/ 8412 h 97393"/>
                <a:gd name="connsiteX197" fmla="*/ 65786 w 99828"/>
                <a:gd name="connsiteY197" fmla="*/ 6792 h 97393"/>
                <a:gd name="connsiteX198" fmla="*/ 65786 w 99828"/>
                <a:gd name="connsiteY198" fmla="*/ 4983 h 97393"/>
                <a:gd name="connsiteX199" fmla="*/ 63404 w 99828"/>
                <a:gd name="connsiteY199" fmla="*/ 4125 h 97393"/>
                <a:gd name="connsiteX200" fmla="*/ 63404 w 99828"/>
                <a:gd name="connsiteY200" fmla="*/ 4697 h 97393"/>
                <a:gd name="connsiteX201" fmla="*/ 63976 w 99828"/>
                <a:gd name="connsiteY201" fmla="*/ 6316 h 97393"/>
                <a:gd name="connsiteX202" fmla="*/ 63976 w 99828"/>
                <a:gd name="connsiteY202" fmla="*/ 7745 h 97393"/>
                <a:gd name="connsiteX203" fmla="*/ 62261 w 99828"/>
                <a:gd name="connsiteY203" fmla="*/ 7745 h 97393"/>
                <a:gd name="connsiteX204" fmla="*/ 61595 w 99828"/>
                <a:gd name="connsiteY204" fmla="*/ 6411 h 97393"/>
                <a:gd name="connsiteX205" fmla="*/ 61595 w 99828"/>
                <a:gd name="connsiteY205" fmla="*/ 3268 h 97393"/>
                <a:gd name="connsiteX206" fmla="*/ 61595 w 99828"/>
                <a:gd name="connsiteY206" fmla="*/ 1649 h 97393"/>
                <a:gd name="connsiteX207" fmla="*/ 60356 w 99828"/>
                <a:gd name="connsiteY207" fmla="*/ 125 h 97393"/>
                <a:gd name="connsiteX208" fmla="*/ 58832 w 99828"/>
                <a:gd name="connsiteY208" fmla="*/ -351 h 97393"/>
                <a:gd name="connsiteX209" fmla="*/ 57880 w 99828"/>
                <a:gd name="connsiteY209" fmla="*/ 125 h 97393"/>
                <a:gd name="connsiteX210" fmla="*/ 57880 w 99828"/>
                <a:gd name="connsiteY210" fmla="*/ 982 h 97393"/>
                <a:gd name="connsiteX211" fmla="*/ 58547 w 99828"/>
                <a:gd name="connsiteY211" fmla="*/ 3459 h 97393"/>
                <a:gd name="connsiteX212" fmla="*/ 57785 w 99828"/>
                <a:gd name="connsiteY212" fmla="*/ 4125 h 97393"/>
                <a:gd name="connsiteX213" fmla="*/ 56832 w 99828"/>
                <a:gd name="connsiteY213" fmla="*/ 4125 h 97393"/>
                <a:gd name="connsiteX214" fmla="*/ 56070 w 99828"/>
                <a:gd name="connsiteY214" fmla="*/ 2601 h 97393"/>
                <a:gd name="connsiteX215" fmla="*/ 55594 w 99828"/>
                <a:gd name="connsiteY215" fmla="*/ 1077 h 97393"/>
                <a:gd name="connsiteX216" fmla="*/ 53594 w 99828"/>
                <a:gd name="connsiteY216" fmla="*/ 220 h 97393"/>
                <a:gd name="connsiteX217" fmla="*/ 52822 w 99828"/>
                <a:gd name="connsiteY217" fmla="*/ 973 h 97393"/>
                <a:gd name="connsiteX218" fmla="*/ 52832 w 99828"/>
                <a:gd name="connsiteY218" fmla="*/ 1077 h 97393"/>
                <a:gd name="connsiteX219" fmla="*/ 53403 w 99828"/>
                <a:gd name="connsiteY219" fmla="*/ 2220 h 97393"/>
                <a:gd name="connsiteX220" fmla="*/ 54927 w 99828"/>
                <a:gd name="connsiteY220" fmla="*/ 6126 h 97393"/>
                <a:gd name="connsiteX221" fmla="*/ 54165 w 99828"/>
                <a:gd name="connsiteY221" fmla="*/ 7078 h 97393"/>
                <a:gd name="connsiteX222" fmla="*/ 53117 w 99828"/>
                <a:gd name="connsiteY222" fmla="*/ 6507 h 97393"/>
                <a:gd name="connsiteX223" fmla="*/ 53117 w 99828"/>
                <a:gd name="connsiteY223" fmla="*/ 5649 h 97393"/>
                <a:gd name="connsiteX224" fmla="*/ 53117 w 99828"/>
                <a:gd name="connsiteY224" fmla="*/ 4316 h 97393"/>
                <a:gd name="connsiteX225" fmla="*/ 51974 w 99828"/>
                <a:gd name="connsiteY225" fmla="*/ 2697 h 97393"/>
                <a:gd name="connsiteX226" fmla="*/ 49784 w 99828"/>
                <a:gd name="connsiteY226" fmla="*/ 2697 h 97393"/>
                <a:gd name="connsiteX227" fmla="*/ 49784 w 99828"/>
                <a:gd name="connsiteY227" fmla="*/ 4030 h 97393"/>
                <a:gd name="connsiteX228" fmla="*/ 49784 w 99828"/>
                <a:gd name="connsiteY228" fmla="*/ 5268 h 97393"/>
                <a:gd name="connsiteX229" fmla="*/ 49784 w 99828"/>
                <a:gd name="connsiteY229" fmla="*/ 5840 h 97393"/>
                <a:gd name="connsiteX230" fmla="*/ 49784 w 99828"/>
                <a:gd name="connsiteY230" fmla="*/ 5840 h 97393"/>
                <a:gd name="connsiteX231" fmla="*/ 47498 w 99828"/>
                <a:gd name="connsiteY231" fmla="*/ 4792 h 97393"/>
                <a:gd name="connsiteX232" fmla="*/ 47498 w 99828"/>
                <a:gd name="connsiteY232" fmla="*/ 3078 h 97393"/>
                <a:gd name="connsiteX233" fmla="*/ 47498 w 99828"/>
                <a:gd name="connsiteY233" fmla="*/ 1363 h 97393"/>
                <a:gd name="connsiteX234" fmla="*/ 46069 w 99828"/>
                <a:gd name="connsiteY234" fmla="*/ 1363 h 97393"/>
                <a:gd name="connsiteX235" fmla="*/ 45116 w 99828"/>
                <a:gd name="connsiteY235" fmla="*/ 1363 h 97393"/>
                <a:gd name="connsiteX236" fmla="*/ 44545 w 99828"/>
                <a:gd name="connsiteY236" fmla="*/ 3268 h 97393"/>
                <a:gd name="connsiteX237" fmla="*/ 45783 w 99828"/>
                <a:gd name="connsiteY237" fmla="*/ 5459 h 97393"/>
                <a:gd name="connsiteX238" fmla="*/ 45211 w 99828"/>
                <a:gd name="connsiteY238" fmla="*/ 6411 h 97393"/>
                <a:gd name="connsiteX239" fmla="*/ 43592 w 99828"/>
                <a:gd name="connsiteY239" fmla="*/ 5935 h 97393"/>
                <a:gd name="connsiteX240" fmla="*/ 43116 w 99828"/>
                <a:gd name="connsiteY240" fmla="*/ 4792 h 97393"/>
                <a:gd name="connsiteX241" fmla="*/ 43116 w 99828"/>
                <a:gd name="connsiteY241" fmla="*/ 3935 h 97393"/>
                <a:gd name="connsiteX242" fmla="*/ 42354 w 99828"/>
                <a:gd name="connsiteY242" fmla="*/ 3268 h 97393"/>
                <a:gd name="connsiteX243" fmla="*/ 40640 w 99828"/>
                <a:gd name="connsiteY243" fmla="*/ 3268 h 97393"/>
                <a:gd name="connsiteX244" fmla="*/ 40640 w 99828"/>
                <a:gd name="connsiteY244" fmla="*/ 4697 h 97393"/>
                <a:gd name="connsiteX245" fmla="*/ 39592 w 99828"/>
                <a:gd name="connsiteY245" fmla="*/ 4697 h 97393"/>
                <a:gd name="connsiteX246" fmla="*/ 38449 w 99828"/>
                <a:gd name="connsiteY246" fmla="*/ 4030 h 97393"/>
                <a:gd name="connsiteX247" fmla="*/ 38449 w 99828"/>
                <a:gd name="connsiteY247" fmla="*/ 3268 h 97393"/>
                <a:gd name="connsiteX248" fmla="*/ 37782 w 99828"/>
                <a:gd name="connsiteY248" fmla="*/ 1363 h 97393"/>
                <a:gd name="connsiteX249" fmla="*/ 35686 w 99828"/>
                <a:gd name="connsiteY249" fmla="*/ -256 h 97393"/>
                <a:gd name="connsiteX250" fmla="*/ 34067 w 99828"/>
                <a:gd name="connsiteY250" fmla="*/ -256 h 97393"/>
                <a:gd name="connsiteX251" fmla="*/ 34924 w 99828"/>
                <a:gd name="connsiteY251" fmla="*/ 2316 h 97393"/>
                <a:gd name="connsiteX252" fmla="*/ 35591 w 99828"/>
                <a:gd name="connsiteY252" fmla="*/ 3554 h 97393"/>
                <a:gd name="connsiteX253" fmla="*/ 34924 w 99828"/>
                <a:gd name="connsiteY253" fmla="*/ 4125 h 97393"/>
                <a:gd name="connsiteX254" fmla="*/ 33877 w 99828"/>
                <a:gd name="connsiteY254" fmla="*/ 3649 h 97393"/>
                <a:gd name="connsiteX255" fmla="*/ 32924 w 99828"/>
                <a:gd name="connsiteY255" fmla="*/ 2982 h 97393"/>
                <a:gd name="connsiteX256" fmla="*/ 31781 w 99828"/>
                <a:gd name="connsiteY256" fmla="*/ 2982 h 97393"/>
                <a:gd name="connsiteX257" fmla="*/ 31210 w 99828"/>
                <a:gd name="connsiteY257" fmla="*/ 3649 h 97393"/>
                <a:gd name="connsiteX258" fmla="*/ 31210 w 99828"/>
                <a:gd name="connsiteY258" fmla="*/ 4125 h 97393"/>
                <a:gd name="connsiteX259" fmla="*/ 29876 w 99828"/>
                <a:gd name="connsiteY259" fmla="*/ 4125 h 97393"/>
                <a:gd name="connsiteX260" fmla="*/ 29019 w 99828"/>
                <a:gd name="connsiteY260" fmla="*/ 3364 h 97393"/>
                <a:gd name="connsiteX261" fmla="*/ 29019 w 99828"/>
                <a:gd name="connsiteY261" fmla="*/ 2601 h 97393"/>
                <a:gd name="connsiteX262" fmla="*/ 29686 w 99828"/>
                <a:gd name="connsiteY262" fmla="*/ 1935 h 97393"/>
                <a:gd name="connsiteX263" fmla="*/ 29686 w 99828"/>
                <a:gd name="connsiteY263" fmla="*/ 1935 h 97393"/>
                <a:gd name="connsiteX264" fmla="*/ 29686 w 99828"/>
                <a:gd name="connsiteY264" fmla="*/ 1173 h 97393"/>
                <a:gd name="connsiteX265" fmla="*/ 27400 w 99828"/>
                <a:gd name="connsiteY265" fmla="*/ 1173 h 97393"/>
                <a:gd name="connsiteX266" fmla="*/ 26447 w 99828"/>
                <a:gd name="connsiteY266" fmla="*/ 2792 h 97393"/>
                <a:gd name="connsiteX267" fmla="*/ 26447 w 99828"/>
                <a:gd name="connsiteY267" fmla="*/ 3744 h 97393"/>
                <a:gd name="connsiteX268" fmla="*/ 25114 w 99828"/>
                <a:gd name="connsiteY268" fmla="*/ 4411 h 97393"/>
                <a:gd name="connsiteX269" fmla="*/ 25114 w 99828"/>
                <a:gd name="connsiteY269" fmla="*/ 4411 h 97393"/>
                <a:gd name="connsiteX270" fmla="*/ 24352 w 99828"/>
                <a:gd name="connsiteY270" fmla="*/ 2887 h 97393"/>
                <a:gd name="connsiteX271" fmla="*/ 25304 w 99828"/>
                <a:gd name="connsiteY271" fmla="*/ 1649 h 97393"/>
                <a:gd name="connsiteX272" fmla="*/ 25542 w 99828"/>
                <a:gd name="connsiteY272" fmla="*/ 458 h 97393"/>
                <a:gd name="connsiteX273" fmla="*/ 25304 w 99828"/>
                <a:gd name="connsiteY273" fmla="*/ 220 h 97393"/>
                <a:gd name="connsiteX274" fmla="*/ 23590 w 99828"/>
                <a:gd name="connsiteY274" fmla="*/ 220 h 97393"/>
                <a:gd name="connsiteX275" fmla="*/ 22828 w 99828"/>
                <a:gd name="connsiteY275" fmla="*/ 1268 h 97393"/>
                <a:gd name="connsiteX276" fmla="*/ 21113 w 99828"/>
                <a:gd name="connsiteY276" fmla="*/ 1268 h 97393"/>
                <a:gd name="connsiteX277" fmla="*/ 21113 w 99828"/>
                <a:gd name="connsiteY277" fmla="*/ 1268 h 97393"/>
                <a:gd name="connsiteX278" fmla="*/ 20637 w 99828"/>
                <a:gd name="connsiteY278" fmla="*/ 5554 h 97393"/>
                <a:gd name="connsiteX279" fmla="*/ 14255 w 99828"/>
                <a:gd name="connsiteY279" fmla="*/ 16889 h 9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99828" h="97393">
                  <a:moveTo>
                    <a:pt x="14255" y="16889"/>
                  </a:moveTo>
                  <a:cubicBezTo>
                    <a:pt x="10036" y="25366"/>
                    <a:pt x="8035" y="34767"/>
                    <a:pt x="8445" y="44226"/>
                  </a:cubicBezTo>
                  <a:cubicBezTo>
                    <a:pt x="8683" y="46807"/>
                    <a:pt x="8493" y="49417"/>
                    <a:pt x="7874" y="51941"/>
                  </a:cubicBezTo>
                  <a:cubicBezTo>
                    <a:pt x="6797" y="54455"/>
                    <a:pt x="5464" y="56856"/>
                    <a:pt x="3873" y="59085"/>
                  </a:cubicBezTo>
                  <a:cubicBezTo>
                    <a:pt x="2711" y="61390"/>
                    <a:pt x="1720" y="63780"/>
                    <a:pt x="920" y="66228"/>
                  </a:cubicBezTo>
                  <a:lnTo>
                    <a:pt x="-32" y="68800"/>
                  </a:lnTo>
                  <a:cubicBezTo>
                    <a:pt x="396" y="68638"/>
                    <a:pt x="873" y="68638"/>
                    <a:pt x="1301" y="68800"/>
                  </a:cubicBezTo>
                  <a:cubicBezTo>
                    <a:pt x="1301" y="68800"/>
                    <a:pt x="2063" y="69276"/>
                    <a:pt x="2063" y="69657"/>
                  </a:cubicBezTo>
                  <a:cubicBezTo>
                    <a:pt x="2063" y="70039"/>
                    <a:pt x="2063" y="69657"/>
                    <a:pt x="2063" y="70324"/>
                  </a:cubicBezTo>
                  <a:cubicBezTo>
                    <a:pt x="2063" y="70991"/>
                    <a:pt x="2063" y="70324"/>
                    <a:pt x="1492" y="71086"/>
                  </a:cubicBezTo>
                  <a:cubicBezTo>
                    <a:pt x="920" y="71848"/>
                    <a:pt x="1492" y="71086"/>
                    <a:pt x="1492" y="71086"/>
                  </a:cubicBezTo>
                  <a:cubicBezTo>
                    <a:pt x="1492" y="71086"/>
                    <a:pt x="1492" y="71658"/>
                    <a:pt x="1492" y="71848"/>
                  </a:cubicBezTo>
                  <a:cubicBezTo>
                    <a:pt x="2197" y="72277"/>
                    <a:pt x="3073" y="72277"/>
                    <a:pt x="3778" y="71848"/>
                  </a:cubicBezTo>
                  <a:cubicBezTo>
                    <a:pt x="4445" y="71601"/>
                    <a:pt x="4873" y="70943"/>
                    <a:pt x="4826" y="70229"/>
                  </a:cubicBezTo>
                  <a:cubicBezTo>
                    <a:pt x="4826" y="70229"/>
                    <a:pt x="4826" y="69562"/>
                    <a:pt x="4826" y="69372"/>
                  </a:cubicBezTo>
                  <a:cubicBezTo>
                    <a:pt x="4826" y="69181"/>
                    <a:pt x="6159" y="69372"/>
                    <a:pt x="6254" y="68610"/>
                  </a:cubicBezTo>
                  <a:lnTo>
                    <a:pt x="6254" y="68610"/>
                  </a:lnTo>
                  <a:cubicBezTo>
                    <a:pt x="6254" y="69753"/>
                    <a:pt x="6826" y="69657"/>
                    <a:pt x="7016" y="70229"/>
                  </a:cubicBezTo>
                  <a:cubicBezTo>
                    <a:pt x="7207" y="70800"/>
                    <a:pt x="7016" y="71086"/>
                    <a:pt x="6159" y="71467"/>
                  </a:cubicBezTo>
                  <a:cubicBezTo>
                    <a:pt x="5302" y="71848"/>
                    <a:pt x="5492" y="72515"/>
                    <a:pt x="6159" y="72896"/>
                  </a:cubicBezTo>
                  <a:cubicBezTo>
                    <a:pt x="6692" y="73201"/>
                    <a:pt x="7340" y="73201"/>
                    <a:pt x="7874" y="72896"/>
                  </a:cubicBezTo>
                  <a:cubicBezTo>
                    <a:pt x="7874" y="72896"/>
                    <a:pt x="7874" y="72134"/>
                    <a:pt x="8636" y="71848"/>
                  </a:cubicBezTo>
                  <a:cubicBezTo>
                    <a:pt x="9159" y="71524"/>
                    <a:pt x="9826" y="71524"/>
                    <a:pt x="10350" y="71848"/>
                  </a:cubicBezTo>
                  <a:cubicBezTo>
                    <a:pt x="11112" y="72324"/>
                    <a:pt x="10350" y="72896"/>
                    <a:pt x="10350" y="73277"/>
                  </a:cubicBezTo>
                  <a:lnTo>
                    <a:pt x="8540" y="74515"/>
                  </a:lnTo>
                  <a:cubicBezTo>
                    <a:pt x="8540" y="74515"/>
                    <a:pt x="7874" y="74515"/>
                    <a:pt x="7778" y="75182"/>
                  </a:cubicBezTo>
                  <a:cubicBezTo>
                    <a:pt x="7683" y="75849"/>
                    <a:pt x="7778" y="75944"/>
                    <a:pt x="8445" y="76134"/>
                  </a:cubicBezTo>
                  <a:cubicBezTo>
                    <a:pt x="8959" y="76372"/>
                    <a:pt x="9550" y="76372"/>
                    <a:pt x="10064" y="76134"/>
                  </a:cubicBezTo>
                  <a:cubicBezTo>
                    <a:pt x="10626" y="75915"/>
                    <a:pt x="11112" y="75553"/>
                    <a:pt x="11493" y="75087"/>
                  </a:cubicBezTo>
                  <a:cubicBezTo>
                    <a:pt x="11969" y="74515"/>
                    <a:pt x="12541" y="73848"/>
                    <a:pt x="13589" y="74134"/>
                  </a:cubicBezTo>
                  <a:cubicBezTo>
                    <a:pt x="14636" y="74420"/>
                    <a:pt x="14732" y="74896"/>
                    <a:pt x="14636" y="75373"/>
                  </a:cubicBezTo>
                  <a:cubicBezTo>
                    <a:pt x="14341" y="75801"/>
                    <a:pt x="13903" y="76106"/>
                    <a:pt x="13398" y="76230"/>
                  </a:cubicBezTo>
                  <a:cubicBezTo>
                    <a:pt x="12541" y="76230"/>
                    <a:pt x="11493" y="76706"/>
                    <a:pt x="11588" y="77373"/>
                  </a:cubicBezTo>
                  <a:cubicBezTo>
                    <a:pt x="12026" y="78058"/>
                    <a:pt x="12779" y="78487"/>
                    <a:pt x="13589" y="78516"/>
                  </a:cubicBezTo>
                  <a:cubicBezTo>
                    <a:pt x="14293" y="78582"/>
                    <a:pt x="14998" y="78420"/>
                    <a:pt x="15589" y="78040"/>
                  </a:cubicBezTo>
                  <a:cubicBezTo>
                    <a:pt x="16027" y="77640"/>
                    <a:pt x="16503" y="77287"/>
                    <a:pt x="17018" y="76992"/>
                  </a:cubicBezTo>
                  <a:cubicBezTo>
                    <a:pt x="17379" y="76839"/>
                    <a:pt x="17799" y="76839"/>
                    <a:pt x="18161" y="76992"/>
                  </a:cubicBezTo>
                  <a:cubicBezTo>
                    <a:pt x="18161" y="77944"/>
                    <a:pt x="18161" y="78801"/>
                    <a:pt x="16541" y="79182"/>
                  </a:cubicBezTo>
                  <a:cubicBezTo>
                    <a:pt x="16132" y="79078"/>
                    <a:pt x="15713" y="79078"/>
                    <a:pt x="15303" y="79182"/>
                  </a:cubicBezTo>
                  <a:cubicBezTo>
                    <a:pt x="15303" y="79182"/>
                    <a:pt x="15303" y="79849"/>
                    <a:pt x="15303" y="80135"/>
                  </a:cubicBezTo>
                  <a:lnTo>
                    <a:pt x="15874" y="80135"/>
                  </a:lnTo>
                  <a:cubicBezTo>
                    <a:pt x="16865" y="80287"/>
                    <a:pt x="17865" y="80011"/>
                    <a:pt x="18637" y="79373"/>
                  </a:cubicBezTo>
                  <a:cubicBezTo>
                    <a:pt x="18637" y="78897"/>
                    <a:pt x="19303" y="78230"/>
                    <a:pt x="20256" y="78230"/>
                  </a:cubicBezTo>
                  <a:cubicBezTo>
                    <a:pt x="21209" y="78230"/>
                    <a:pt x="19303" y="80897"/>
                    <a:pt x="17303" y="81278"/>
                  </a:cubicBezTo>
                  <a:lnTo>
                    <a:pt x="15589" y="81278"/>
                  </a:lnTo>
                  <a:cubicBezTo>
                    <a:pt x="15589" y="81278"/>
                    <a:pt x="14827" y="81945"/>
                    <a:pt x="15589" y="82326"/>
                  </a:cubicBezTo>
                  <a:cubicBezTo>
                    <a:pt x="15960" y="82745"/>
                    <a:pt x="16465" y="83021"/>
                    <a:pt x="17018" y="83088"/>
                  </a:cubicBezTo>
                  <a:cubicBezTo>
                    <a:pt x="18322" y="83640"/>
                    <a:pt x="19808" y="83640"/>
                    <a:pt x="21113" y="83088"/>
                  </a:cubicBezTo>
                  <a:cubicBezTo>
                    <a:pt x="22066" y="82516"/>
                    <a:pt x="22352" y="81564"/>
                    <a:pt x="22923" y="80802"/>
                  </a:cubicBezTo>
                  <a:cubicBezTo>
                    <a:pt x="23180" y="80430"/>
                    <a:pt x="23628" y="80249"/>
                    <a:pt x="24066" y="80325"/>
                  </a:cubicBezTo>
                  <a:cubicBezTo>
                    <a:pt x="24828" y="80325"/>
                    <a:pt x="25399" y="80992"/>
                    <a:pt x="25304" y="81468"/>
                  </a:cubicBezTo>
                  <a:cubicBezTo>
                    <a:pt x="25209" y="81945"/>
                    <a:pt x="24733" y="82231"/>
                    <a:pt x="24447" y="82611"/>
                  </a:cubicBezTo>
                  <a:cubicBezTo>
                    <a:pt x="24104" y="82935"/>
                    <a:pt x="24095" y="83478"/>
                    <a:pt x="24418" y="83821"/>
                  </a:cubicBezTo>
                  <a:cubicBezTo>
                    <a:pt x="24428" y="83831"/>
                    <a:pt x="24437" y="83840"/>
                    <a:pt x="24447" y="83850"/>
                  </a:cubicBezTo>
                  <a:cubicBezTo>
                    <a:pt x="25142" y="84421"/>
                    <a:pt x="26057" y="84631"/>
                    <a:pt x="26924" y="84421"/>
                  </a:cubicBezTo>
                  <a:cubicBezTo>
                    <a:pt x="27514" y="84202"/>
                    <a:pt x="28009" y="83802"/>
                    <a:pt x="28352" y="83278"/>
                  </a:cubicBezTo>
                  <a:lnTo>
                    <a:pt x="28924" y="82516"/>
                  </a:lnTo>
                  <a:cubicBezTo>
                    <a:pt x="29429" y="83640"/>
                    <a:pt x="29200" y="84954"/>
                    <a:pt x="28352" y="85850"/>
                  </a:cubicBezTo>
                  <a:cubicBezTo>
                    <a:pt x="28066" y="85993"/>
                    <a:pt x="27828" y="86231"/>
                    <a:pt x="27686" y="86517"/>
                  </a:cubicBezTo>
                  <a:cubicBezTo>
                    <a:pt x="27495" y="86802"/>
                    <a:pt x="27495" y="87183"/>
                    <a:pt x="27686" y="87469"/>
                  </a:cubicBezTo>
                  <a:lnTo>
                    <a:pt x="28448" y="87469"/>
                  </a:lnTo>
                  <a:cubicBezTo>
                    <a:pt x="29419" y="87755"/>
                    <a:pt x="30467" y="87374"/>
                    <a:pt x="31019" y="86517"/>
                  </a:cubicBezTo>
                  <a:cubicBezTo>
                    <a:pt x="31276" y="85812"/>
                    <a:pt x="31438" y="85078"/>
                    <a:pt x="31495" y="84326"/>
                  </a:cubicBezTo>
                  <a:cubicBezTo>
                    <a:pt x="31753" y="84059"/>
                    <a:pt x="32172" y="84059"/>
                    <a:pt x="32439" y="84316"/>
                  </a:cubicBezTo>
                  <a:cubicBezTo>
                    <a:pt x="32439" y="84316"/>
                    <a:pt x="32448" y="84326"/>
                    <a:pt x="32448" y="84326"/>
                  </a:cubicBezTo>
                  <a:cubicBezTo>
                    <a:pt x="32448" y="84326"/>
                    <a:pt x="32448" y="84326"/>
                    <a:pt x="32448" y="84326"/>
                  </a:cubicBezTo>
                  <a:cubicBezTo>
                    <a:pt x="32448" y="84326"/>
                    <a:pt x="31877" y="86517"/>
                    <a:pt x="32448" y="87660"/>
                  </a:cubicBezTo>
                  <a:cubicBezTo>
                    <a:pt x="32800" y="88546"/>
                    <a:pt x="33439" y="89279"/>
                    <a:pt x="34258" y="89755"/>
                  </a:cubicBezTo>
                  <a:cubicBezTo>
                    <a:pt x="34829" y="89755"/>
                    <a:pt x="35877" y="90708"/>
                    <a:pt x="36258" y="90422"/>
                  </a:cubicBezTo>
                  <a:cubicBezTo>
                    <a:pt x="36363" y="90241"/>
                    <a:pt x="36363" y="90032"/>
                    <a:pt x="36258" y="89850"/>
                  </a:cubicBezTo>
                  <a:cubicBezTo>
                    <a:pt x="36258" y="88898"/>
                    <a:pt x="35306" y="88041"/>
                    <a:pt x="34924" y="87088"/>
                  </a:cubicBezTo>
                  <a:cubicBezTo>
                    <a:pt x="34382" y="86355"/>
                    <a:pt x="34382" y="85345"/>
                    <a:pt x="34924" y="84612"/>
                  </a:cubicBezTo>
                  <a:cubicBezTo>
                    <a:pt x="35544" y="84545"/>
                    <a:pt x="36115" y="84954"/>
                    <a:pt x="36258" y="85564"/>
                  </a:cubicBezTo>
                  <a:cubicBezTo>
                    <a:pt x="36258" y="85564"/>
                    <a:pt x="36258" y="86422"/>
                    <a:pt x="36258" y="86802"/>
                  </a:cubicBezTo>
                  <a:lnTo>
                    <a:pt x="36258" y="86802"/>
                  </a:lnTo>
                  <a:cubicBezTo>
                    <a:pt x="36582" y="87145"/>
                    <a:pt x="37125" y="87155"/>
                    <a:pt x="37468" y="86831"/>
                  </a:cubicBezTo>
                  <a:cubicBezTo>
                    <a:pt x="37477" y="86822"/>
                    <a:pt x="37487" y="86812"/>
                    <a:pt x="37496" y="86802"/>
                  </a:cubicBezTo>
                  <a:cubicBezTo>
                    <a:pt x="37591" y="86336"/>
                    <a:pt x="38039" y="86031"/>
                    <a:pt x="38506" y="86126"/>
                  </a:cubicBezTo>
                  <a:cubicBezTo>
                    <a:pt x="38515" y="86126"/>
                    <a:pt x="38535" y="86136"/>
                    <a:pt x="38544" y="86136"/>
                  </a:cubicBezTo>
                  <a:cubicBezTo>
                    <a:pt x="39211" y="87088"/>
                    <a:pt x="38544" y="88041"/>
                    <a:pt x="38544" y="88993"/>
                  </a:cubicBezTo>
                  <a:cubicBezTo>
                    <a:pt x="38611" y="90822"/>
                    <a:pt x="39620" y="92479"/>
                    <a:pt x="41211" y="93375"/>
                  </a:cubicBezTo>
                  <a:cubicBezTo>
                    <a:pt x="41497" y="93441"/>
                    <a:pt x="41782" y="93441"/>
                    <a:pt x="42068" y="93375"/>
                  </a:cubicBezTo>
                  <a:cubicBezTo>
                    <a:pt x="42678" y="93651"/>
                    <a:pt x="43392" y="93394"/>
                    <a:pt x="43688" y="92803"/>
                  </a:cubicBezTo>
                  <a:cubicBezTo>
                    <a:pt x="43688" y="92803"/>
                    <a:pt x="43688" y="91851"/>
                    <a:pt x="43688" y="91374"/>
                  </a:cubicBezTo>
                  <a:cubicBezTo>
                    <a:pt x="43497" y="90689"/>
                    <a:pt x="43497" y="89965"/>
                    <a:pt x="43688" y="89279"/>
                  </a:cubicBezTo>
                  <a:cubicBezTo>
                    <a:pt x="43764" y="88546"/>
                    <a:pt x="44411" y="88012"/>
                    <a:pt x="45145" y="88088"/>
                  </a:cubicBezTo>
                  <a:cubicBezTo>
                    <a:pt x="45231" y="88098"/>
                    <a:pt x="45316" y="88107"/>
                    <a:pt x="45402" y="88136"/>
                  </a:cubicBezTo>
                  <a:cubicBezTo>
                    <a:pt x="46269" y="88250"/>
                    <a:pt x="46955" y="88898"/>
                    <a:pt x="47116" y="89755"/>
                  </a:cubicBezTo>
                  <a:cubicBezTo>
                    <a:pt x="47116" y="90327"/>
                    <a:pt x="47116" y="90993"/>
                    <a:pt x="47116" y="91565"/>
                  </a:cubicBezTo>
                  <a:cubicBezTo>
                    <a:pt x="47116" y="92136"/>
                    <a:pt x="48831" y="92898"/>
                    <a:pt x="49403" y="92517"/>
                  </a:cubicBezTo>
                  <a:cubicBezTo>
                    <a:pt x="49507" y="92337"/>
                    <a:pt x="49507" y="92127"/>
                    <a:pt x="49403" y="91946"/>
                  </a:cubicBezTo>
                  <a:cubicBezTo>
                    <a:pt x="49269" y="91384"/>
                    <a:pt x="49079" y="90841"/>
                    <a:pt x="48831" y="90327"/>
                  </a:cubicBezTo>
                  <a:cubicBezTo>
                    <a:pt x="48831" y="89755"/>
                    <a:pt x="48831" y="89184"/>
                    <a:pt x="48831" y="88898"/>
                  </a:cubicBezTo>
                  <a:cubicBezTo>
                    <a:pt x="49355" y="88574"/>
                    <a:pt x="50022" y="88574"/>
                    <a:pt x="50545" y="88898"/>
                  </a:cubicBezTo>
                  <a:cubicBezTo>
                    <a:pt x="50984" y="89155"/>
                    <a:pt x="51241" y="89631"/>
                    <a:pt x="51212" y="90136"/>
                  </a:cubicBezTo>
                  <a:lnTo>
                    <a:pt x="51212" y="93375"/>
                  </a:lnTo>
                  <a:cubicBezTo>
                    <a:pt x="51069" y="93908"/>
                    <a:pt x="51069" y="94461"/>
                    <a:pt x="51212" y="94994"/>
                  </a:cubicBezTo>
                  <a:cubicBezTo>
                    <a:pt x="51508" y="95613"/>
                    <a:pt x="51974" y="96137"/>
                    <a:pt x="52546" y="96518"/>
                  </a:cubicBezTo>
                  <a:cubicBezTo>
                    <a:pt x="52965" y="96813"/>
                    <a:pt x="53460" y="96985"/>
                    <a:pt x="53974" y="96994"/>
                  </a:cubicBezTo>
                  <a:cubicBezTo>
                    <a:pt x="54546" y="96994"/>
                    <a:pt x="54927" y="96994"/>
                    <a:pt x="55022" y="96518"/>
                  </a:cubicBezTo>
                  <a:cubicBezTo>
                    <a:pt x="55099" y="96232"/>
                    <a:pt x="55099" y="95947"/>
                    <a:pt x="55022" y="95661"/>
                  </a:cubicBezTo>
                  <a:cubicBezTo>
                    <a:pt x="54508" y="94946"/>
                    <a:pt x="54270" y="94061"/>
                    <a:pt x="54356" y="93184"/>
                  </a:cubicBezTo>
                  <a:cubicBezTo>
                    <a:pt x="54356" y="92813"/>
                    <a:pt x="54651" y="92517"/>
                    <a:pt x="55013" y="92508"/>
                  </a:cubicBezTo>
                  <a:cubicBezTo>
                    <a:pt x="55051" y="92508"/>
                    <a:pt x="55079" y="92517"/>
                    <a:pt x="55118" y="92517"/>
                  </a:cubicBezTo>
                  <a:cubicBezTo>
                    <a:pt x="55394" y="92413"/>
                    <a:pt x="55698" y="92413"/>
                    <a:pt x="55975" y="92517"/>
                  </a:cubicBezTo>
                  <a:cubicBezTo>
                    <a:pt x="56441" y="92889"/>
                    <a:pt x="56727" y="93441"/>
                    <a:pt x="56737" y="94041"/>
                  </a:cubicBezTo>
                  <a:cubicBezTo>
                    <a:pt x="56765" y="94613"/>
                    <a:pt x="56927" y="95165"/>
                    <a:pt x="57213" y="95661"/>
                  </a:cubicBezTo>
                  <a:cubicBezTo>
                    <a:pt x="57746" y="96242"/>
                    <a:pt x="58518" y="96556"/>
                    <a:pt x="59309" y="96518"/>
                  </a:cubicBezTo>
                  <a:cubicBezTo>
                    <a:pt x="59728" y="96518"/>
                    <a:pt x="60070" y="96185"/>
                    <a:pt x="60080" y="95765"/>
                  </a:cubicBezTo>
                  <a:cubicBezTo>
                    <a:pt x="60080" y="95727"/>
                    <a:pt x="60070" y="95699"/>
                    <a:pt x="60070" y="95661"/>
                  </a:cubicBezTo>
                  <a:cubicBezTo>
                    <a:pt x="59909" y="95222"/>
                    <a:pt x="59680" y="94803"/>
                    <a:pt x="59404" y="94423"/>
                  </a:cubicBezTo>
                  <a:cubicBezTo>
                    <a:pt x="58585" y="93270"/>
                    <a:pt x="58089" y="91927"/>
                    <a:pt x="57975" y="90517"/>
                  </a:cubicBezTo>
                  <a:cubicBezTo>
                    <a:pt x="57975" y="90517"/>
                    <a:pt x="57975" y="89660"/>
                    <a:pt x="58737" y="89660"/>
                  </a:cubicBezTo>
                  <a:cubicBezTo>
                    <a:pt x="59156" y="89688"/>
                    <a:pt x="59537" y="89898"/>
                    <a:pt x="59785" y="90231"/>
                  </a:cubicBezTo>
                  <a:cubicBezTo>
                    <a:pt x="59785" y="90231"/>
                    <a:pt x="59785" y="90708"/>
                    <a:pt x="59785" y="90993"/>
                  </a:cubicBezTo>
                  <a:cubicBezTo>
                    <a:pt x="59737" y="91470"/>
                    <a:pt x="59737" y="91946"/>
                    <a:pt x="59785" y="92422"/>
                  </a:cubicBezTo>
                  <a:cubicBezTo>
                    <a:pt x="59956" y="93060"/>
                    <a:pt x="60366" y="93603"/>
                    <a:pt x="60928" y="93946"/>
                  </a:cubicBezTo>
                  <a:cubicBezTo>
                    <a:pt x="61595" y="94423"/>
                    <a:pt x="62738" y="94613"/>
                    <a:pt x="63119" y="93946"/>
                  </a:cubicBezTo>
                  <a:cubicBezTo>
                    <a:pt x="63499" y="93280"/>
                    <a:pt x="63119" y="93089"/>
                    <a:pt x="63119" y="92613"/>
                  </a:cubicBezTo>
                  <a:cubicBezTo>
                    <a:pt x="62890" y="92232"/>
                    <a:pt x="62728" y="91812"/>
                    <a:pt x="62642" y="91374"/>
                  </a:cubicBezTo>
                  <a:cubicBezTo>
                    <a:pt x="62642" y="91374"/>
                    <a:pt x="62642" y="90898"/>
                    <a:pt x="62642" y="90803"/>
                  </a:cubicBezTo>
                  <a:lnTo>
                    <a:pt x="62642" y="90803"/>
                  </a:lnTo>
                  <a:cubicBezTo>
                    <a:pt x="63499" y="90765"/>
                    <a:pt x="64328" y="91155"/>
                    <a:pt x="64833" y="91851"/>
                  </a:cubicBezTo>
                  <a:cubicBezTo>
                    <a:pt x="65119" y="92422"/>
                    <a:pt x="65119" y="93089"/>
                    <a:pt x="64833" y="93660"/>
                  </a:cubicBezTo>
                  <a:cubicBezTo>
                    <a:pt x="64643" y="94213"/>
                    <a:pt x="64643" y="94822"/>
                    <a:pt x="64833" y="95375"/>
                  </a:cubicBezTo>
                  <a:cubicBezTo>
                    <a:pt x="64785" y="95527"/>
                    <a:pt x="64785" y="95699"/>
                    <a:pt x="64833" y="95851"/>
                  </a:cubicBezTo>
                  <a:cubicBezTo>
                    <a:pt x="65300" y="95947"/>
                    <a:pt x="65795" y="95947"/>
                    <a:pt x="66262" y="95851"/>
                  </a:cubicBezTo>
                  <a:lnTo>
                    <a:pt x="67214" y="95851"/>
                  </a:lnTo>
                  <a:cubicBezTo>
                    <a:pt x="68167" y="95851"/>
                    <a:pt x="68167" y="94708"/>
                    <a:pt x="67786" y="93946"/>
                  </a:cubicBezTo>
                  <a:cubicBezTo>
                    <a:pt x="67329" y="93222"/>
                    <a:pt x="66948" y="92460"/>
                    <a:pt x="66643" y="91660"/>
                  </a:cubicBezTo>
                  <a:cubicBezTo>
                    <a:pt x="66433" y="91422"/>
                    <a:pt x="66452" y="91060"/>
                    <a:pt x="66681" y="90851"/>
                  </a:cubicBezTo>
                  <a:cubicBezTo>
                    <a:pt x="66805" y="90746"/>
                    <a:pt x="66957" y="90689"/>
                    <a:pt x="67119" y="90708"/>
                  </a:cubicBezTo>
                  <a:cubicBezTo>
                    <a:pt x="67719" y="90641"/>
                    <a:pt x="68310" y="90851"/>
                    <a:pt x="68738" y="91279"/>
                  </a:cubicBezTo>
                  <a:cubicBezTo>
                    <a:pt x="69053" y="91574"/>
                    <a:pt x="69224" y="91994"/>
                    <a:pt x="69215" y="92422"/>
                  </a:cubicBezTo>
                  <a:cubicBezTo>
                    <a:pt x="69119" y="92670"/>
                    <a:pt x="69119" y="92937"/>
                    <a:pt x="69215" y="93184"/>
                  </a:cubicBezTo>
                  <a:cubicBezTo>
                    <a:pt x="69357" y="93527"/>
                    <a:pt x="69634" y="93803"/>
                    <a:pt x="69977" y="93946"/>
                  </a:cubicBezTo>
                  <a:cubicBezTo>
                    <a:pt x="70586" y="94251"/>
                    <a:pt x="71329" y="94041"/>
                    <a:pt x="71691" y="93470"/>
                  </a:cubicBezTo>
                  <a:cubicBezTo>
                    <a:pt x="71691" y="92994"/>
                    <a:pt x="71691" y="92517"/>
                    <a:pt x="71691" y="92041"/>
                  </a:cubicBezTo>
                  <a:cubicBezTo>
                    <a:pt x="72024" y="91889"/>
                    <a:pt x="72405" y="91889"/>
                    <a:pt x="72739" y="92041"/>
                  </a:cubicBezTo>
                  <a:lnTo>
                    <a:pt x="73215" y="92041"/>
                  </a:lnTo>
                  <a:lnTo>
                    <a:pt x="73215" y="91089"/>
                  </a:lnTo>
                  <a:cubicBezTo>
                    <a:pt x="74482" y="89003"/>
                    <a:pt x="76244" y="87269"/>
                    <a:pt x="78359" y="86040"/>
                  </a:cubicBezTo>
                  <a:cubicBezTo>
                    <a:pt x="82692" y="83040"/>
                    <a:pt x="86017" y="78782"/>
                    <a:pt x="87884" y="73848"/>
                  </a:cubicBezTo>
                  <a:cubicBezTo>
                    <a:pt x="88560" y="71381"/>
                    <a:pt x="89036" y="68867"/>
                    <a:pt x="89312" y="66324"/>
                  </a:cubicBezTo>
                  <a:cubicBezTo>
                    <a:pt x="91408" y="53941"/>
                    <a:pt x="96170" y="42321"/>
                    <a:pt x="99314" y="30129"/>
                  </a:cubicBezTo>
                  <a:cubicBezTo>
                    <a:pt x="100142" y="28052"/>
                    <a:pt x="99895" y="25700"/>
                    <a:pt x="98647" y="23842"/>
                  </a:cubicBezTo>
                  <a:cubicBezTo>
                    <a:pt x="97990" y="23195"/>
                    <a:pt x="97380" y="22490"/>
                    <a:pt x="96837" y="21747"/>
                  </a:cubicBezTo>
                  <a:cubicBezTo>
                    <a:pt x="96513" y="20985"/>
                    <a:pt x="96513" y="20127"/>
                    <a:pt x="96837" y="19365"/>
                  </a:cubicBezTo>
                  <a:cubicBezTo>
                    <a:pt x="96465" y="19708"/>
                    <a:pt x="96046" y="19994"/>
                    <a:pt x="95599" y="20223"/>
                  </a:cubicBezTo>
                  <a:cubicBezTo>
                    <a:pt x="95237" y="20413"/>
                    <a:pt x="94818" y="20413"/>
                    <a:pt x="94456" y="20223"/>
                  </a:cubicBezTo>
                  <a:cubicBezTo>
                    <a:pt x="94456" y="19270"/>
                    <a:pt x="94456" y="18413"/>
                    <a:pt x="96075" y="18032"/>
                  </a:cubicBezTo>
                  <a:lnTo>
                    <a:pt x="97313" y="17556"/>
                  </a:lnTo>
                  <a:cubicBezTo>
                    <a:pt x="97313" y="17556"/>
                    <a:pt x="97313" y="16794"/>
                    <a:pt x="97313" y="16603"/>
                  </a:cubicBezTo>
                  <a:lnTo>
                    <a:pt x="96742" y="16603"/>
                  </a:lnTo>
                  <a:cubicBezTo>
                    <a:pt x="95751" y="16451"/>
                    <a:pt x="94751" y="16727"/>
                    <a:pt x="93980" y="17365"/>
                  </a:cubicBezTo>
                  <a:cubicBezTo>
                    <a:pt x="93503" y="17841"/>
                    <a:pt x="93313" y="18508"/>
                    <a:pt x="92360" y="18508"/>
                  </a:cubicBezTo>
                  <a:cubicBezTo>
                    <a:pt x="91408" y="18508"/>
                    <a:pt x="93313" y="15841"/>
                    <a:pt x="95313" y="15460"/>
                  </a:cubicBezTo>
                  <a:lnTo>
                    <a:pt x="97028" y="15460"/>
                  </a:lnTo>
                  <a:cubicBezTo>
                    <a:pt x="97028" y="15460"/>
                    <a:pt x="97790" y="14793"/>
                    <a:pt x="97028" y="14317"/>
                  </a:cubicBezTo>
                  <a:cubicBezTo>
                    <a:pt x="96628" y="13965"/>
                    <a:pt x="96132" y="13736"/>
                    <a:pt x="95599" y="13650"/>
                  </a:cubicBezTo>
                  <a:cubicBezTo>
                    <a:pt x="94284" y="13136"/>
                    <a:pt x="92817" y="13136"/>
                    <a:pt x="91503" y="13650"/>
                  </a:cubicBezTo>
                  <a:cubicBezTo>
                    <a:pt x="90551" y="14222"/>
                    <a:pt x="90265" y="15270"/>
                    <a:pt x="89693" y="16032"/>
                  </a:cubicBezTo>
                  <a:cubicBezTo>
                    <a:pt x="89398" y="16403"/>
                    <a:pt x="88922" y="16584"/>
                    <a:pt x="88455" y="16508"/>
                  </a:cubicBezTo>
                  <a:cubicBezTo>
                    <a:pt x="87788" y="16508"/>
                    <a:pt x="87217" y="15746"/>
                    <a:pt x="87312" y="15365"/>
                  </a:cubicBezTo>
                  <a:cubicBezTo>
                    <a:pt x="87407" y="14984"/>
                    <a:pt x="87884" y="14603"/>
                    <a:pt x="88169" y="14222"/>
                  </a:cubicBezTo>
                  <a:cubicBezTo>
                    <a:pt x="88455" y="13841"/>
                    <a:pt x="88741" y="13365"/>
                    <a:pt x="88169" y="12984"/>
                  </a:cubicBezTo>
                  <a:cubicBezTo>
                    <a:pt x="87512" y="12422"/>
                    <a:pt x="86626" y="12203"/>
                    <a:pt x="85788" y="12412"/>
                  </a:cubicBezTo>
                  <a:cubicBezTo>
                    <a:pt x="85169" y="12565"/>
                    <a:pt x="84645" y="12984"/>
                    <a:pt x="84359" y="13555"/>
                  </a:cubicBezTo>
                  <a:lnTo>
                    <a:pt x="83788" y="14317"/>
                  </a:lnTo>
                  <a:cubicBezTo>
                    <a:pt x="83169" y="13241"/>
                    <a:pt x="83416" y="11879"/>
                    <a:pt x="84359" y="11079"/>
                  </a:cubicBezTo>
                  <a:lnTo>
                    <a:pt x="85026" y="10317"/>
                  </a:lnTo>
                  <a:cubicBezTo>
                    <a:pt x="85216" y="10031"/>
                    <a:pt x="85216" y="9650"/>
                    <a:pt x="85026" y="9364"/>
                  </a:cubicBezTo>
                  <a:lnTo>
                    <a:pt x="84359" y="9364"/>
                  </a:lnTo>
                  <a:cubicBezTo>
                    <a:pt x="83388" y="9078"/>
                    <a:pt x="82340" y="9459"/>
                    <a:pt x="81788" y="10317"/>
                  </a:cubicBezTo>
                  <a:cubicBezTo>
                    <a:pt x="81530" y="11021"/>
                    <a:pt x="81368" y="11755"/>
                    <a:pt x="81311" y="12507"/>
                  </a:cubicBezTo>
                  <a:cubicBezTo>
                    <a:pt x="81054" y="12774"/>
                    <a:pt x="80635" y="12774"/>
                    <a:pt x="80368" y="12517"/>
                  </a:cubicBezTo>
                  <a:cubicBezTo>
                    <a:pt x="80368" y="12517"/>
                    <a:pt x="80359" y="12507"/>
                    <a:pt x="80359" y="12507"/>
                  </a:cubicBezTo>
                  <a:cubicBezTo>
                    <a:pt x="80359" y="12507"/>
                    <a:pt x="80359" y="12507"/>
                    <a:pt x="80359" y="12507"/>
                  </a:cubicBezTo>
                  <a:cubicBezTo>
                    <a:pt x="80359" y="12507"/>
                    <a:pt x="80930" y="10317"/>
                    <a:pt x="80359" y="9078"/>
                  </a:cubicBezTo>
                  <a:cubicBezTo>
                    <a:pt x="79892" y="8250"/>
                    <a:pt x="79235" y="7526"/>
                    <a:pt x="78454" y="6983"/>
                  </a:cubicBezTo>
                  <a:cubicBezTo>
                    <a:pt x="78454" y="6983"/>
                    <a:pt x="76930" y="6126"/>
                    <a:pt x="76549" y="6507"/>
                  </a:cubicBezTo>
                  <a:cubicBezTo>
                    <a:pt x="76168" y="6888"/>
                    <a:pt x="76549" y="6507"/>
                    <a:pt x="76549" y="6983"/>
                  </a:cubicBezTo>
                  <a:cubicBezTo>
                    <a:pt x="76549" y="7459"/>
                    <a:pt x="77501" y="8793"/>
                    <a:pt x="77978" y="9745"/>
                  </a:cubicBezTo>
                  <a:cubicBezTo>
                    <a:pt x="78549" y="10469"/>
                    <a:pt x="78549" y="11498"/>
                    <a:pt x="77978" y="12222"/>
                  </a:cubicBezTo>
                  <a:cubicBezTo>
                    <a:pt x="77377" y="12212"/>
                    <a:pt x="76844" y="11831"/>
                    <a:pt x="76644" y="11269"/>
                  </a:cubicBezTo>
                  <a:cubicBezTo>
                    <a:pt x="76644" y="11269"/>
                    <a:pt x="76644" y="10412"/>
                    <a:pt x="76644" y="10031"/>
                  </a:cubicBezTo>
                  <a:lnTo>
                    <a:pt x="76644" y="10031"/>
                  </a:lnTo>
                  <a:cubicBezTo>
                    <a:pt x="76273" y="9669"/>
                    <a:pt x="75682" y="9669"/>
                    <a:pt x="75311" y="10031"/>
                  </a:cubicBezTo>
                  <a:cubicBezTo>
                    <a:pt x="75311" y="10031"/>
                    <a:pt x="75311" y="10888"/>
                    <a:pt x="74358" y="10698"/>
                  </a:cubicBezTo>
                  <a:cubicBezTo>
                    <a:pt x="73406" y="10507"/>
                    <a:pt x="74358" y="8793"/>
                    <a:pt x="74358" y="7840"/>
                  </a:cubicBezTo>
                  <a:cubicBezTo>
                    <a:pt x="74358" y="6049"/>
                    <a:pt x="73367" y="4402"/>
                    <a:pt x="71786" y="3554"/>
                  </a:cubicBezTo>
                  <a:lnTo>
                    <a:pt x="70834" y="3078"/>
                  </a:lnTo>
                  <a:cubicBezTo>
                    <a:pt x="70072" y="3078"/>
                    <a:pt x="69310" y="3078"/>
                    <a:pt x="69215" y="3744"/>
                  </a:cubicBezTo>
                  <a:cubicBezTo>
                    <a:pt x="69119" y="4411"/>
                    <a:pt x="69215" y="4697"/>
                    <a:pt x="69215" y="5173"/>
                  </a:cubicBezTo>
                  <a:cubicBezTo>
                    <a:pt x="69405" y="5859"/>
                    <a:pt x="69405" y="6583"/>
                    <a:pt x="69215" y="7269"/>
                  </a:cubicBezTo>
                  <a:cubicBezTo>
                    <a:pt x="69138" y="8002"/>
                    <a:pt x="68491" y="8536"/>
                    <a:pt x="67757" y="8459"/>
                  </a:cubicBezTo>
                  <a:cubicBezTo>
                    <a:pt x="67671" y="8450"/>
                    <a:pt x="67586" y="8440"/>
                    <a:pt x="67500" y="8412"/>
                  </a:cubicBezTo>
                  <a:cubicBezTo>
                    <a:pt x="66662" y="8250"/>
                    <a:pt x="65995" y="7621"/>
                    <a:pt x="65786" y="6792"/>
                  </a:cubicBezTo>
                  <a:cubicBezTo>
                    <a:pt x="65786" y="6221"/>
                    <a:pt x="65786" y="5649"/>
                    <a:pt x="65786" y="4983"/>
                  </a:cubicBezTo>
                  <a:cubicBezTo>
                    <a:pt x="65252" y="4221"/>
                    <a:pt x="64300" y="3878"/>
                    <a:pt x="63404" y="4125"/>
                  </a:cubicBezTo>
                  <a:cubicBezTo>
                    <a:pt x="63319" y="4306"/>
                    <a:pt x="63319" y="4516"/>
                    <a:pt x="63404" y="4697"/>
                  </a:cubicBezTo>
                  <a:cubicBezTo>
                    <a:pt x="63566" y="5249"/>
                    <a:pt x="63757" y="5783"/>
                    <a:pt x="63976" y="6316"/>
                  </a:cubicBezTo>
                  <a:cubicBezTo>
                    <a:pt x="63976" y="6888"/>
                    <a:pt x="63976" y="7459"/>
                    <a:pt x="63976" y="7745"/>
                  </a:cubicBezTo>
                  <a:cubicBezTo>
                    <a:pt x="63423" y="7973"/>
                    <a:pt x="62804" y="7973"/>
                    <a:pt x="62261" y="7745"/>
                  </a:cubicBezTo>
                  <a:cubicBezTo>
                    <a:pt x="61595" y="7745"/>
                    <a:pt x="61595" y="6888"/>
                    <a:pt x="61595" y="6411"/>
                  </a:cubicBezTo>
                  <a:lnTo>
                    <a:pt x="61595" y="3268"/>
                  </a:lnTo>
                  <a:cubicBezTo>
                    <a:pt x="61690" y="2735"/>
                    <a:pt x="61690" y="2182"/>
                    <a:pt x="61595" y="1649"/>
                  </a:cubicBezTo>
                  <a:cubicBezTo>
                    <a:pt x="61337" y="1030"/>
                    <a:pt x="60909" y="506"/>
                    <a:pt x="60356" y="125"/>
                  </a:cubicBezTo>
                  <a:lnTo>
                    <a:pt x="58832" y="-351"/>
                  </a:lnTo>
                  <a:cubicBezTo>
                    <a:pt x="58356" y="-351"/>
                    <a:pt x="57880" y="-351"/>
                    <a:pt x="57880" y="125"/>
                  </a:cubicBezTo>
                  <a:cubicBezTo>
                    <a:pt x="57880" y="601"/>
                    <a:pt x="57880" y="697"/>
                    <a:pt x="57880" y="982"/>
                  </a:cubicBezTo>
                  <a:cubicBezTo>
                    <a:pt x="58346" y="1716"/>
                    <a:pt x="58585" y="2582"/>
                    <a:pt x="58547" y="3459"/>
                  </a:cubicBezTo>
                  <a:cubicBezTo>
                    <a:pt x="58547" y="3459"/>
                    <a:pt x="58547" y="4221"/>
                    <a:pt x="57785" y="4125"/>
                  </a:cubicBezTo>
                  <a:cubicBezTo>
                    <a:pt x="57470" y="4211"/>
                    <a:pt x="57146" y="4211"/>
                    <a:pt x="56832" y="4125"/>
                  </a:cubicBezTo>
                  <a:cubicBezTo>
                    <a:pt x="56384" y="3744"/>
                    <a:pt x="56108" y="3192"/>
                    <a:pt x="56070" y="2601"/>
                  </a:cubicBezTo>
                  <a:cubicBezTo>
                    <a:pt x="56089" y="2049"/>
                    <a:pt x="55927" y="1516"/>
                    <a:pt x="55594" y="1077"/>
                  </a:cubicBezTo>
                  <a:cubicBezTo>
                    <a:pt x="55099" y="496"/>
                    <a:pt x="54356" y="182"/>
                    <a:pt x="53594" y="220"/>
                  </a:cubicBezTo>
                  <a:cubicBezTo>
                    <a:pt x="53174" y="220"/>
                    <a:pt x="52832" y="554"/>
                    <a:pt x="52822" y="973"/>
                  </a:cubicBezTo>
                  <a:cubicBezTo>
                    <a:pt x="52822" y="1011"/>
                    <a:pt x="52832" y="1039"/>
                    <a:pt x="52832" y="1077"/>
                  </a:cubicBezTo>
                  <a:cubicBezTo>
                    <a:pt x="52984" y="1478"/>
                    <a:pt x="53174" y="1858"/>
                    <a:pt x="53403" y="2220"/>
                  </a:cubicBezTo>
                  <a:cubicBezTo>
                    <a:pt x="54222" y="3382"/>
                    <a:pt x="54746" y="4716"/>
                    <a:pt x="54927" y="6126"/>
                  </a:cubicBezTo>
                  <a:cubicBezTo>
                    <a:pt x="54927" y="6126"/>
                    <a:pt x="54927" y="7078"/>
                    <a:pt x="54165" y="7078"/>
                  </a:cubicBezTo>
                  <a:cubicBezTo>
                    <a:pt x="53765" y="7002"/>
                    <a:pt x="53394" y="6802"/>
                    <a:pt x="53117" y="6507"/>
                  </a:cubicBezTo>
                  <a:cubicBezTo>
                    <a:pt x="53032" y="6231"/>
                    <a:pt x="53032" y="5926"/>
                    <a:pt x="53117" y="5649"/>
                  </a:cubicBezTo>
                  <a:cubicBezTo>
                    <a:pt x="53117" y="5649"/>
                    <a:pt x="53117" y="4792"/>
                    <a:pt x="53117" y="4316"/>
                  </a:cubicBezTo>
                  <a:cubicBezTo>
                    <a:pt x="52927" y="3668"/>
                    <a:pt x="52527" y="3097"/>
                    <a:pt x="51974" y="2697"/>
                  </a:cubicBezTo>
                  <a:cubicBezTo>
                    <a:pt x="51307" y="2697"/>
                    <a:pt x="50165" y="2125"/>
                    <a:pt x="49784" y="2697"/>
                  </a:cubicBezTo>
                  <a:cubicBezTo>
                    <a:pt x="49403" y="3268"/>
                    <a:pt x="49784" y="3554"/>
                    <a:pt x="49784" y="4030"/>
                  </a:cubicBezTo>
                  <a:cubicBezTo>
                    <a:pt x="49850" y="4440"/>
                    <a:pt x="49850" y="4859"/>
                    <a:pt x="49784" y="5268"/>
                  </a:cubicBezTo>
                  <a:cubicBezTo>
                    <a:pt x="49784" y="5268"/>
                    <a:pt x="49784" y="5745"/>
                    <a:pt x="49784" y="5840"/>
                  </a:cubicBezTo>
                  <a:lnTo>
                    <a:pt x="49784" y="5840"/>
                  </a:lnTo>
                  <a:cubicBezTo>
                    <a:pt x="48898" y="5878"/>
                    <a:pt x="48050" y="5488"/>
                    <a:pt x="47498" y="4792"/>
                  </a:cubicBezTo>
                  <a:cubicBezTo>
                    <a:pt x="47212" y="4259"/>
                    <a:pt x="47212" y="3611"/>
                    <a:pt x="47498" y="3078"/>
                  </a:cubicBezTo>
                  <a:cubicBezTo>
                    <a:pt x="47640" y="2516"/>
                    <a:pt x="47640" y="1925"/>
                    <a:pt x="47498" y="1363"/>
                  </a:cubicBezTo>
                  <a:cubicBezTo>
                    <a:pt x="47040" y="1182"/>
                    <a:pt x="46526" y="1182"/>
                    <a:pt x="46069" y="1363"/>
                  </a:cubicBezTo>
                  <a:lnTo>
                    <a:pt x="45116" y="1363"/>
                  </a:lnTo>
                  <a:cubicBezTo>
                    <a:pt x="44259" y="1363"/>
                    <a:pt x="44164" y="2506"/>
                    <a:pt x="44545" y="3268"/>
                  </a:cubicBezTo>
                  <a:cubicBezTo>
                    <a:pt x="45012" y="3963"/>
                    <a:pt x="45421" y="4697"/>
                    <a:pt x="45783" y="5459"/>
                  </a:cubicBezTo>
                  <a:cubicBezTo>
                    <a:pt x="45783" y="5935"/>
                    <a:pt x="45783" y="6316"/>
                    <a:pt x="45211" y="6411"/>
                  </a:cubicBezTo>
                  <a:cubicBezTo>
                    <a:pt x="44631" y="6488"/>
                    <a:pt x="44040" y="6316"/>
                    <a:pt x="43592" y="5935"/>
                  </a:cubicBezTo>
                  <a:cubicBezTo>
                    <a:pt x="43316" y="5611"/>
                    <a:pt x="43154" y="5211"/>
                    <a:pt x="43116" y="4792"/>
                  </a:cubicBezTo>
                  <a:cubicBezTo>
                    <a:pt x="43164" y="4506"/>
                    <a:pt x="43164" y="4221"/>
                    <a:pt x="43116" y="3935"/>
                  </a:cubicBezTo>
                  <a:cubicBezTo>
                    <a:pt x="42964" y="3620"/>
                    <a:pt x="42687" y="3382"/>
                    <a:pt x="42354" y="3268"/>
                  </a:cubicBezTo>
                  <a:cubicBezTo>
                    <a:pt x="41859" y="2849"/>
                    <a:pt x="41135" y="2849"/>
                    <a:pt x="40640" y="3268"/>
                  </a:cubicBezTo>
                  <a:cubicBezTo>
                    <a:pt x="40640" y="3268"/>
                    <a:pt x="40640" y="4221"/>
                    <a:pt x="40640" y="4697"/>
                  </a:cubicBezTo>
                  <a:cubicBezTo>
                    <a:pt x="40306" y="4840"/>
                    <a:pt x="39925" y="4840"/>
                    <a:pt x="39592" y="4697"/>
                  </a:cubicBezTo>
                  <a:cubicBezTo>
                    <a:pt x="39144" y="4621"/>
                    <a:pt x="38735" y="4383"/>
                    <a:pt x="38449" y="4030"/>
                  </a:cubicBezTo>
                  <a:cubicBezTo>
                    <a:pt x="38353" y="3782"/>
                    <a:pt x="38353" y="3516"/>
                    <a:pt x="38449" y="3268"/>
                  </a:cubicBezTo>
                  <a:cubicBezTo>
                    <a:pt x="38382" y="2592"/>
                    <a:pt x="38153" y="1935"/>
                    <a:pt x="37782" y="1363"/>
                  </a:cubicBezTo>
                  <a:cubicBezTo>
                    <a:pt x="37306" y="582"/>
                    <a:pt x="36563" y="11"/>
                    <a:pt x="35686" y="-256"/>
                  </a:cubicBezTo>
                  <a:cubicBezTo>
                    <a:pt x="35163" y="-447"/>
                    <a:pt x="34591" y="-447"/>
                    <a:pt x="34067" y="-256"/>
                  </a:cubicBezTo>
                  <a:cubicBezTo>
                    <a:pt x="34067" y="506"/>
                    <a:pt x="34067" y="1458"/>
                    <a:pt x="34924" y="2316"/>
                  </a:cubicBezTo>
                  <a:cubicBezTo>
                    <a:pt x="35258" y="2659"/>
                    <a:pt x="35487" y="3087"/>
                    <a:pt x="35591" y="3554"/>
                  </a:cubicBezTo>
                  <a:cubicBezTo>
                    <a:pt x="35515" y="3868"/>
                    <a:pt x="35248" y="4097"/>
                    <a:pt x="34924" y="4125"/>
                  </a:cubicBezTo>
                  <a:cubicBezTo>
                    <a:pt x="34534" y="4068"/>
                    <a:pt x="34172" y="3906"/>
                    <a:pt x="33877" y="3649"/>
                  </a:cubicBezTo>
                  <a:cubicBezTo>
                    <a:pt x="33629" y="3344"/>
                    <a:pt x="33296" y="3116"/>
                    <a:pt x="32924" y="2982"/>
                  </a:cubicBezTo>
                  <a:cubicBezTo>
                    <a:pt x="32562" y="2821"/>
                    <a:pt x="32143" y="2821"/>
                    <a:pt x="31781" y="2982"/>
                  </a:cubicBezTo>
                  <a:cubicBezTo>
                    <a:pt x="31781" y="2982"/>
                    <a:pt x="31781" y="3459"/>
                    <a:pt x="31210" y="3649"/>
                  </a:cubicBezTo>
                  <a:lnTo>
                    <a:pt x="31210" y="4125"/>
                  </a:lnTo>
                  <a:cubicBezTo>
                    <a:pt x="30791" y="4335"/>
                    <a:pt x="30295" y="4335"/>
                    <a:pt x="29876" y="4125"/>
                  </a:cubicBezTo>
                  <a:cubicBezTo>
                    <a:pt x="29876" y="4125"/>
                    <a:pt x="29019" y="3649"/>
                    <a:pt x="29019" y="3364"/>
                  </a:cubicBezTo>
                  <a:cubicBezTo>
                    <a:pt x="28886" y="3125"/>
                    <a:pt x="28886" y="2839"/>
                    <a:pt x="29019" y="2601"/>
                  </a:cubicBezTo>
                  <a:lnTo>
                    <a:pt x="29686" y="1935"/>
                  </a:lnTo>
                  <a:lnTo>
                    <a:pt x="29686" y="1935"/>
                  </a:lnTo>
                  <a:cubicBezTo>
                    <a:pt x="29790" y="1687"/>
                    <a:pt x="29790" y="1411"/>
                    <a:pt x="29686" y="1173"/>
                  </a:cubicBezTo>
                  <a:cubicBezTo>
                    <a:pt x="28828" y="697"/>
                    <a:pt x="28162" y="1173"/>
                    <a:pt x="27400" y="1173"/>
                  </a:cubicBezTo>
                  <a:cubicBezTo>
                    <a:pt x="26752" y="1430"/>
                    <a:pt x="26352" y="2096"/>
                    <a:pt x="26447" y="2792"/>
                  </a:cubicBezTo>
                  <a:cubicBezTo>
                    <a:pt x="26447" y="2792"/>
                    <a:pt x="26447" y="3459"/>
                    <a:pt x="26447" y="3744"/>
                  </a:cubicBezTo>
                  <a:cubicBezTo>
                    <a:pt x="26447" y="4030"/>
                    <a:pt x="25209" y="3744"/>
                    <a:pt x="25114" y="4411"/>
                  </a:cubicBezTo>
                  <a:lnTo>
                    <a:pt x="25114" y="4411"/>
                  </a:lnTo>
                  <a:cubicBezTo>
                    <a:pt x="25114" y="3268"/>
                    <a:pt x="24542" y="3459"/>
                    <a:pt x="24352" y="2887"/>
                  </a:cubicBezTo>
                  <a:cubicBezTo>
                    <a:pt x="24161" y="2316"/>
                    <a:pt x="24828" y="2030"/>
                    <a:pt x="25304" y="1649"/>
                  </a:cubicBezTo>
                  <a:cubicBezTo>
                    <a:pt x="25695" y="1392"/>
                    <a:pt x="25809" y="858"/>
                    <a:pt x="25542" y="458"/>
                  </a:cubicBezTo>
                  <a:cubicBezTo>
                    <a:pt x="25485" y="363"/>
                    <a:pt x="25399" y="287"/>
                    <a:pt x="25304" y="220"/>
                  </a:cubicBezTo>
                  <a:cubicBezTo>
                    <a:pt x="24771" y="-85"/>
                    <a:pt x="24123" y="-85"/>
                    <a:pt x="23590" y="220"/>
                  </a:cubicBezTo>
                  <a:cubicBezTo>
                    <a:pt x="23590" y="220"/>
                    <a:pt x="23590" y="982"/>
                    <a:pt x="22828" y="1268"/>
                  </a:cubicBezTo>
                  <a:cubicBezTo>
                    <a:pt x="22294" y="1554"/>
                    <a:pt x="21647" y="1554"/>
                    <a:pt x="21113" y="1268"/>
                  </a:cubicBezTo>
                  <a:lnTo>
                    <a:pt x="21113" y="1268"/>
                  </a:lnTo>
                  <a:cubicBezTo>
                    <a:pt x="21094" y="2706"/>
                    <a:pt x="20932" y="4145"/>
                    <a:pt x="20637" y="5554"/>
                  </a:cubicBezTo>
                  <a:cubicBezTo>
                    <a:pt x="19180" y="9669"/>
                    <a:pt x="17018" y="13508"/>
                    <a:pt x="14255" y="1688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7" name="Freeform: Shape 196">
              <a:extLst>
                <a:ext uri="{FF2B5EF4-FFF2-40B4-BE49-F238E27FC236}">
                  <a16:creationId xmlns:a16="http://schemas.microsoft.com/office/drawing/2014/main" xmlns="" id="{86F80AF6-2F65-3774-10AB-774774B10FCE}"/>
                </a:ext>
              </a:extLst>
            </p:cNvPr>
            <p:cNvSpPr/>
            <p:nvPr/>
          </p:nvSpPr>
          <p:spPr>
            <a:xfrm>
              <a:off x="4923472" y="2550747"/>
              <a:ext cx="98488" cy="90916"/>
            </a:xfrm>
            <a:custGeom>
              <a:avLst/>
              <a:gdLst>
                <a:gd name="connsiteX0" fmla="*/ -32 w 98488"/>
                <a:gd name="connsiteY0" fmla="*/ 60989 h 90916"/>
                <a:gd name="connsiteX1" fmla="*/ -32 w 98488"/>
                <a:gd name="connsiteY1" fmla="*/ 60989 h 90916"/>
                <a:gd name="connsiteX2" fmla="*/ 730 w 98488"/>
                <a:gd name="connsiteY2" fmla="*/ 61752 h 90916"/>
                <a:gd name="connsiteX3" fmla="*/ 730 w 98488"/>
                <a:gd name="connsiteY3" fmla="*/ 62418 h 90916"/>
                <a:gd name="connsiteX4" fmla="*/ 158 w 98488"/>
                <a:gd name="connsiteY4" fmla="*/ 63085 h 90916"/>
                <a:gd name="connsiteX5" fmla="*/ 158 w 98488"/>
                <a:gd name="connsiteY5" fmla="*/ 63085 h 90916"/>
                <a:gd name="connsiteX6" fmla="*/ 158 w 98488"/>
                <a:gd name="connsiteY6" fmla="*/ 63752 h 90916"/>
                <a:gd name="connsiteX7" fmla="*/ 2444 w 98488"/>
                <a:gd name="connsiteY7" fmla="*/ 63752 h 90916"/>
                <a:gd name="connsiteX8" fmla="*/ 3397 w 98488"/>
                <a:gd name="connsiteY8" fmla="*/ 62228 h 90916"/>
                <a:gd name="connsiteX9" fmla="*/ 3397 w 98488"/>
                <a:gd name="connsiteY9" fmla="*/ 61466 h 90916"/>
                <a:gd name="connsiteX10" fmla="*/ 4730 w 98488"/>
                <a:gd name="connsiteY10" fmla="*/ 60799 h 90916"/>
                <a:gd name="connsiteX11" fmla="*/ 4730 w 98488"/>
                <a:gd name="connsiteY11" fmla="*/ 60799 h 90916"/>
                <a:gd name="connsiteX12" fmla="*/ 5587 w 98488"/>
                <a:gd name="connsiteY12" fmla="*/ 62228 h 90916"/>
                <a:gd name="connsiteX13" fmla="*/ 4730 w 98488"/>
                <a:gd name="connsiteY13" fmla="*/ 63466 h 90916"/>
                <a:gd name="connsiteX14" fmla="*/ 4730 w 98488"/>
                <a:gd name="connsiteY14" fmla="*/ 64704 h 90916"/>
                <a:gd name="connsiteX15" fmla="*/ 6349 w 98488"/>
                <a:gd name="connsiteY15" fmla="*/ 64704 h 90916"/>
                <a:gd name="connsiteX16" fmla="*/ 7111 w 98488"/>
                <a:gd name="connsiteY16" fmla="*/ 63752 h 90916"/>
                <a:gd name="connsiteX17" fmla="*/ 8826 w 98488"/>
                <a:gd name="connsiteY17" fmla="*/ 63752 h 90916"/>
                <a:gd name="connsiteX18" fmla="*/ 8826 w 98488"/>
                <a:gd name="connsiteY18" fmla="*/ 64990 h 90916"/>
                <a:gd name="connsiteX19" fmla="*/ 7016 w 98488"/>
                <a:gd name="connsiteY19" fmla="*/ 66133 h 90916"/>
                <a:gd name="connsiteX20" fmla="*/ 6349 w 98488"/>
                <a:gd name="connsiteY20" fmla="*/ 66800 h 90916"/>
                <a:gd name="connsiteX21" fmla="*/ 6921 w 98488"/>
                <a:gd name="connsiteY21" fmla="*/ 67657 h 90916"/>
                <a:gd name="connsiteX22" fmla="*/ 8636 w 98488"/>
                <a:gd name="connsiteY22" fmla="*/ 67657 h 90916"/>
                <a:gd name="connsiteX23" fmla="*/ 10064 w 98488"/>
                <a:gd name="connsiteY23" fmla="*/ 66609 h 90916"/>
                <a:gd name="connsiteX24" fmla="*/ 12064 w 98488"/>
                <a:gd name="connsiteY24" fmla="*/ 65847 h 90916"/>
                <a:gd name="connsiteX25" fmla="*/ 13112 w 98488"/>
                <a:gd name="connsiteY25" fmla="*/ 66990 h 90916"/>
                <a:gd name="connsiteX26" fmla="*/ 11874 w 98488"/>
                <a:gd name="connsiteY26" fmla="*/ 67752 h 90916"/>
                <a:gd name="connsiteX27" fmla="*/ 10159 w 98488"/>
                <a:gd name="connsiteY27" fmla="*/ 68800 h 90916"/>
                <a:gd name="connsiteX28" fmla="*/ 12160 w 98488"/>
                <a:gd name="connsiteY28" fmla="*/ 69848 h 90916"/>
                <a:gd name="connsiteX29" fmla="*/ 14160 w 98488"/>
                <a:gd name="connsiteY29" fmla="*/ 69848 h 90916"/>
                <a:gd name="connsiteX30" fmla="*/ 15493 w 98488"/>
                <a:gd name="connsiteY30" fmla="*/ 68895 h 90916"/>
                <a:gd name="connsiteX31" fmla="*/ 16636 w 98488"/>
                <a:gd name="connsiteY31" fmla="*/ 68895 h 90916"/>
                <a:gd name="connsiteX32" fmla="*/ 15112 w 98488"/>
                <a:gd name="connsiteY32" fmla="*/ 70896 h 90916"/>
                <a:gd name="connsiteX33" fmla="*/ 13874 w 98488"/>
                <a:gd name="connsiteY33" fmla="*/ 70896 h 90916"/>
                <a:gd name="connsiteX34" fmla="*/ 13874 w 98488"/>
                <a:gd name="connsiteY34" fmla="*/ 71753 h 90916"/>
                <a:gd name="connsiteX35" fmla="*/ 14446 w 98488"/>
                <a:gd name="connsiteY35" fmla="*/ 71753 h 90916"/>
                <a:gd name="connsiteX36" fmla="*/ 17208 w 98488"/>
                <a:gd name="connsiteY36" fmla="*/ 71181 h 90916"/>
                <a:gd name="connsiteX37" fmla="*/ 18732 w 98488"/>
                <a:gd name="connsiteY37" fmla="*/ 70134 h 90916"/>
                <a:gd name="connsiteX38" fmla="*/ 15970 w 98488"/>
                <a:gd name="connsiteY38" fmla="*/ 72896 h 90916"/>
                <a:gd name="connsiteX39" fmla="*/ 14255 w 98488"/>
                <a:gd name="connsiteY39" fmla="*/ 72896 h 90916"/>
                <a:gd name="connsiteX40" fmla="*/ 14255 w 98488"/>
                <a:gd name="connsiteY40" fmla="*/ 73944 h 90916"/>
                <a:gd name="connsiteX41" fmla="*/ 15684 w 98488"/>
                <a:gd name="connsiteY41" fmla="*/ 74610 h 90916"/>
                <a:gd name="connsiteX42" fmla="*/ 19780 w 98488"/>
                <a:gd name="connsiteY42" fmla="*/ 74610 h 90916"/>
                <a:gd name="connsiteX43" fmla="*/ 21494 w 98488"/>
                <a:gd name="connsiteY43" fmla="*/ 72420 h 90916"/>
                <a:gd name="connsiteX44" fmla="*/ 22637 w 98488"/>
                <a:gd name="connsiteY44" fmla="*/ 72420 h 90916"/>
                <a:gd name="connsiteX45" fmla="*/ 23875 w 98488"/>
                <a:gd name="connsiteY45" fmla="*/ 73467 h 90916"/>
                <a:gd name="connsiteX46" fmla="*/ 23018 w 98488"/>
                <a:gd name="connsiteY46" fmla="*/ 74515 h 90916"/>
                <a:gd name="connsiteX47" fmla="*/ 22952 w 98488"/>
                <a:gd name="connsiteY47" fmla="*/ 75591 h 90916"/>
                <a:gd name="connsiteX48" fmla="*/ 23018 w 98488"/>
                <a:gd name="connsiteY48" fmla="*/ 75658 h 90916"/>
                <a:gd name="connsiteX49" fmla="*/ 25399 w 98488"/>
                <a:gd name="connsiteY49" fmla="*/ 76230 h 90916"/>
                <a:gd name="connsiteX50" fmla="*/ 26828 w 98488"/>
                <a:gd name="connsiteY50" fmla="*/ 75277 h 90916"/>
                <a:gd name="connsiteX51" fmla="*/ 27400 w 98488"/>
                <a:gd name="connsiteY51" fmla="*/ 74515 h 90916"/>
                <a:gd name="connsiteX52" fmla="*/ 26924 w 98488"/>
                <a:gd name="connsiteY52" fmla="*/ 77563 h 90916"/>
                <a:gd name="connsiteX53" fmla="*/ 26257 w 98488"/>
                <a:gd name="connsiteY53" fmla="*/ 78230 h 90916"/>
                <a:gd name="connsiteX54" fmla="*/ 26257 w 98488"/>
                <a:gd name="connsiteY54" fmla="*/ 79087 h 90916"/>
                <a:gd name="connsiteX55" fmla="*/ 27019 w 98488"/>
                <a:gd name="connsiteY55" fmla="*/ 79087 h 90916"/>
                <a:gd name="connsiteX56" fmla="*/ 29590 w 98488"/>
                <a:gd name="connsiteY56" fmla="*/ 78230 h 90916"/>
                <a:gd name="connsiteX57" fmla="*/ 29590 w 98488"/>
                <a:gd name="connsiteY57" fmla="*/ 76230 h 90916"/>
                <a:gd name="connsiteX58" fmla="*/ 30533 w 98488"/>
                <a:gd name="connsiteY58" fmla="*/ 76220 h 90916"/>
                <a:gd name="connsiteX59" fmla="*/ 30543 w 98488"/>
                <a:gd name="connsiteY59" fmla="*/ 76230 h 90916"/>
                <a:gd name="connsiteX60" fmla="*/ 30543 w 98488"/>
                <a:gd name="connsiteY60" fmla="*/ 76230 h 90916"/>
                <a:gd name="connsiteX61" fmla="*/ 30543 w 98488"/>
                <a:gd name="connsiteY61" fmla="*/ 79373 h 90916"/>
                <a:gd name="connsiteX62" fmla="*/ 32353 w 98488"/>
                <a:gd name="connsiteY62" fmla="*/ 81373 h 90916"/>
                <a:gd name="connsiteX63" fmla="*/ 34353 w 98488"/>
                <a:gd name="connsiteY63" fmla="*/ 81945 h 90916"/>
                <a:gd name="connsiteX64" fmla="*/ 34353 w 98488"/>
                <a:gd name="connsiteY64" fmla="*/ 81945 h 90916"/>
                <a:gd name="connsiteX65" fmla="*/ 33020 w 98488"/>
                <a:gd name="connsiteY65" fmla="*/ 79373 h 90916"/>
                <a:gd name="connsiteX66" fmla="*/ 33020 w 98488"/>
                <a:gd name="connsiteY66" fmla="*/ 77087 h 90916"/>
                <a:gd name="connsiteX67" fmla="*/ 34448 w 98488"/>
                <a:gd name="connsiteY67" fmla="*/ 77944 h 90916"/>
                <a:gd name="connsiteX68" fmla="*/ 34448 w 98488"/>
                <a:gd name="connsiteY68" fmla="*/ 79182 h 90916"/>
                <a:gd name="connsiteX69" fmla="*/ 34448 w 98488"/>
                <a:gd name="connsiteY69" fmla="*/ 79182 h 90916"/>
                <a:gd name="connsiteX70" fmla="*/ 35658 w 98488"/>
                <a:gd name="connsiteY70" fmla="*/ 79211 h 90916"/>
                <a:gd name="connsiteX71" fmla="*/ 35686 w 98488"/>
                <a:gd name="connsiteY71" fmla="*/ 79182 h 90916"/>
                <a:gd name="connsiteX72" fmla="*/ 36734 w 98488"/>
                <a:gd name="connsiteY72" fmla="*/ 78611 h 90916"/>
                <a:gd name="connsiteX73" fmla="*/ 36734 w 98488"/>
                <a:gd name="connsiteY73" fmla="*/ 81278 h 90916"/>
                <a:gd name="connsiteX74" fmla="*/ 39401 w 98488"/>
                <a:gd name="connsiteY74" fmla="*/ 85278 h 90916"/>
                <a:gd name="connsiteX75" fmla="*/ 40354 w 98488"/>
                <a:gd name="connsiteY75" fmla="*/ 85755 h 90916"/>
                <a:gd name="connsiteX76" fmla="*/ 41973 w 98488"/>
                <a:gd name="connsiteY76" fmla="*/ 85278 h 90916"/>
                <a:gd name="connsiteX77" fmla="*/ 41973 w 98488"/>
                <a:gd name="connsiteY77" fmla="*/ 83850 h 90916"/>
                <a:gd name="connsiteX78" fmla="*/ 41973 w 98488"/>
                <a:gd name="connsiteY78" fmla="*/ 81945 h 90916"/>
                <a:gd name="connsiteX79" fmla="*/ 43516 w 98488"/>
                <a:gd name="connsiteY79" fmla="*/ 80859 h 90916"/>
                <a:gd name="connsiteX80" fmla="*/ 43687 w 98488"/>
                <a:gd name="connsiteY80" fmla="*/ 80897 h 90916"/>
                <a:gd name="connsiteX81" fmla="*/ 45402 w 98488"/>
                <a:gd name="connsiteY81" fmla="*/ 82421 h 90916"/>
                <a:gd name="connsiteX82" fmla="*/ 45402 w 98488"/>
                <a:gd name="connsiteY82" fmla="*/ 84135 h 90916"/>
                <a:gd name="connsiteX83" fmla="*/ 47783 w 98488"/>
                <a:gd name="connsiteY83" fmla="*/ 85088 h 90916"/>
                <a:gd name="connsiteX84" fmla="*/ 47783 w 98488"/>
                <a:gd name="connsiteY84" fmla="*/ 84516 h 90916"/>
                <a:gd name="connsiteX85" fmla="*/ 47116 w 98488"/>
                <a:gd name="connsiteY85" fmla="*/ 82992 h 90916"/>
                <a:gd name="connsiteX86" fmla="*/ 47116 w 98488"/>
                <a:gd name="connsiteY86" fmla="*/ 81659 h 90916"/>
                <a:gd name="connsiteX87" fmla="*/ 48736 w 98488"/>
                <a:gd name="connsiteY87" fmla="*/ 81659 h 90916"/>
                <a:gd name="connsiteX88" fmla="*/ 49403 w 98488"/>
                <a:gd name="connsiteY88" fmla="*/ 82897 h 90916"/>
                <a:gd name="connsiteX89" fmla="*/ 49403 w 98488"/>
                <a:gd name="connsiteY89" fmla="*/ 85945 h 90916"/>
                <a:gd name="connsiteX90" fmla="*/ 49403 w 98488"/>
                <a:gd name="connsiteY90" fmla="*/ 87374 h 90916"/>
                <a:gd name="connsiteX91" fmla="*/ 50736 w 98488"/>
                <a:gd name="connsiteY91" fmla="*/ 88803 h 90916"/>
                <a:gd name="connsiteX92" fmla="*/ 52165 w 98488"/>
                <a:gd name="connsiteY92" fmla="*/ 89279 h 90916"/>
                <a:gd name="connsiteX93" fmla="*/ 53212 w 98488"/>
                <a:gd name="connsiteY93" fmla="*/ 89279 h 90916"/>
                <a:gd name="connsiteX94" fmla="*/ 53212 w 98488"/>
                <a:gd name="connsiteY94" fmla="*/ 88517 h 90916"/>
                <a:gd name="connsiteX95" fmla="*/ 52450 w 98488"/>
                <a:gd name="connsiteY95" fmla="*/ 86136 h 90916"/>
                <a:gd name="connsiteX96" fmla="*/ 52984 w 98488"/>
                <a:gd name="connsiteY96" fmla="*/ 85535 h 90916"/>
                <a:gd name="connsiteX97" fmla="*/ 53212 w 98488"/>
                <a:gd name="connsiteY97" fmla="*/ 85564 h 90916"/>
                <a:gd name="connsiteX98" fmla="*/ 54070 w 98488"/>
                <a:gd name="connsiteY98" fmla="*/ 85564 h 90916"/>
                <a:gd name="connsiteX99" fmla="*/ 54927 w 98488"/>
                <a:gd name="connsiteY99" fmla="*/ 86993 h 90916"/>
                <a:gd name="connsiteX100" fmla="*/ 55403 w 98488"/>
                <a:gd name="connsiteY100" fmla="*/ 88421 h 90916"/>
                <a:gd name="connsiteX101" fmla="*/ 57403 w 98488"/>
                <a:gd name="connsiteY101" fmla="*/ 89374 h 90916"/>
                <a:gd name="connsiteX102" fmla="*/ 58165 w 98488"/>
                <a:gd name="connsiteY102" fmla="*/ 88517 h 90916"/>
                <a:gd name="connsiteX103" fmla="*/ 57499 w 98488"/>
                <a:gd name="connsiteY103" fmla="*/ 87374 h 90916"/>
                <a:gd name="connsiteX104" fmla="*/ 55975 w 98488"/>
                <a:gd name="connsiteY104" fmla="*/ 83754 h 90916"/>
                <a:gd name="connsiteX105" fmla="*/ 56737 w 98488"/>
                <a:gd name="connsiteY105" fmla="*/ 82897 h 90916"/>
                <a:gd name="connsiteX106" fmla="*/ 57784 w 98488"/>
                <a:gd name="connsiteY106" fmla="*/ 83469 h 90916"/>
                <a:gd name="connsiteX107" fmla="*/ 57784 w 98488"/>
                <a:gd name="connsiteY107" fmla="*/ 84230 h 90916"/>
                <a:gd name="connsiteX108" fmla="*/ 57784 w 98488"/>
                <a:gd name="connsiteY108" fmla="*/ 85564 h 90916"/>
                <a:gd name="connsiteX109" fmla="*/ 58832 w 98488"/>
                <a:gd name="connsiteY109" fmla="*/ 86993 h 90916"/>
                <a:gd name="connsiteX110" fmla="*/ 61023 w 98488"/>
                <a:gd name="connsiteY110" fmla="*/ 86993 h 90916"/>
                <a:gd name="connsiteX111" fmla="*/ 61023 w 98488"/>
                <a:gd name="connsiteY111" fmla="*/ 85755 h 90916"/>
                <a:gd name="connsiteX112" fmla="*/ 61023 w 98488"/>
                <a:gd name="connsiteY112" fmla="*/ 84612 h 90916"/>
                <a:gd name="connsiteX113" fmla="*/ 61023 w 98488"/>
                <a:gd name="connsiteY113" fmla="*/ 84040 h 90916"/>
                <a:gd name="connsiteX114" fmla="*/ 61499 w 98488"/>
                <a:gd name="connsiteY114" fmla="*/ 84040 h 90916"/>
                <a:gd name="connsiteX115" fmla="*/ 63690 w 98488"/>
                <a:gd name="connsiteY115" fmla="*/ 85088 h 90916"/>
                <a:gd name="connsiteX116" fmla="*/ 63690 w 98488"/>
                <a:gd name="connsiteY116" fmla="*/ 86707 h 90916"/>
                <a:gd name="connsiteX117" fmla="*/ 63690 w 98488"/>
                <a:gd name="connsiteY117" fmla="*/ 88326 h 90916"/>
                <a:gd name="connsiteX118" fmla="*/ 63690 w 98488"/>
                <a:gd name="connsiteY118" fmla="*/ 88803 h 90916"/>
                <a:gd name="connsiteX119" fmla="*/ 65119 w 98488"/>
                <a:gd name="connsiteY119" fmla="*/ 88803 h 90916"/>
                <a:gd name="connsiteX120" fmla="*/ 66071 w 98488"/>
                <a:gd name="connsiteY120" fmla="*/ 88803 h 90916"/>
                <a:gd name="connsiteX121" fmla="*/ 66643 w 98488"/>
                <a:gd name="connsiteY121" fmla="*/ 87088 h 90916"/>
                <a:gd name="connsiteX122" fmla="*/ 65404 w 98488"/>
                <a:gd name="connsiteY122" fmla="*/ 84897 h 90916"/>
                <a:gd name="connsiteX123" fmla="*/ 65404 w 98488"/>
                <a:gd name="connsiteY123" fmla="*/ 84040 h 90916"/>
                <a:gd name="connsiteX124" fmla="*/ 67024 w 98488"/>
                <a:gd name="connsiteY124" fmla="*/ 84612 h 90916"/>
                <a:gd name="connsiteX125" fmla="*/ 67024 w 98488"/>
                <a:gd name="connsiteY125" fmla="*/ 85659 h 90916"/>
                <a:gd name="connsiteX126" fmla="*/ 67024 w 98488"/>
                <a:gd name="connsiteY126" fmla="*/ 86421 h 90916"/>
                <a:gd name="connsiteX127" fmla="*/ 67786 w 98488"/>
                <a:gd name="connsiteY127" fmla="*/ 87088 h 90916"/>
                <a:gd name="connsiteX128" fmla="*/ 69500 w 98488"/>
                <a:gd name="connsiteY128" fmla="*/ 87088 h 90916"/>
                <a:gd name="connsiteX129" fmla="*/ 69500 w 98488"/>
                <a:gd name="connsiteY129" fmla="*/ 85755 h 90916"/>
                <a:gd name="connsiteX130" fmla="*/ 70453 w 98488"/>
                <a:gd name="connsiteY130" fmla="*/ 85755 h 90916"/>
                <a:gd name="connsiteX131" fmla="*/ 71596 w 98488"/>
                <a:gd name="connsiteY131" fmla="*/ 86421 h 90916"/>
                <a:gd name="connsiteX132" fmla="*/ 71596 w 98488"/>
                <a:gd name="connsiteY132" fmla="*/ 87088 h 90916"/>
                <a:gd name="connsiteX133" fmla="*/ 72262 w 98488"/>
                <a:gd name="connsiteY133" fmla="*/ 88993 h 90916"/>
                <a:gd name="connsiteX134" fmla="*/ 74453 w 98488"/>
                <a:gd name="connsiteY134" fmla="*/ 90517 h 90916"/>
                <a:gd name="connsiteX135" fmla="*/ 75501 w 98488"/>
                <a:gd name="connsiteY135" fmla="*/ 88040 h 90916"/>
                <a:gd name="connsiteX136" fmla="*/ 75501 w 98488"/>
                <a:gd name="connsiteY136" fmla="*/ 88040 h 90916"/>
                <a:gd name="connsiteX137" fmla="*/ 74834 w 98488"/>
                <a:gd name="connsiteY137" fmla="*/ 86802 h 90916"/>
                <a:gd name="connsiteX138" fmla="*/ 75406 w 98488"/>
                <a:gd name="connsiteY138" fmla="*/ 86802 h 90916"/>
                <a:gd name="connsiteX139" fmla="*/ 76263 w 98488"/>
                <a:gd name="connsiteY139" fmla="*/ 86802 h 90916"/>
                <a:gd name="connsiteX140" fmla="*/ 76263 w 98488"/>
                <a:gd name="connsiteY140" fmla="*/ 85945 h 90916"/>
                <a:gd name="connsiteX141" fmla="*/ 96646 w 98488"/>
                <a:gd name="connsiteY141" fmla="*/ 31367 h 90916"/>
                <a:gd name="connsiteX142" fmla="*/ 98456 w 98488"/>
                <a:gd name="connsiteY142" fmla="*/ 24985 h 90916"/>
                <a:gd name="connsiteX143" fmla="*/ 97789 w 98488"/>
                <a:gd name="connsiteY143" fmla="*/ 24985 h 90916"/>
                <a:gd name="connsiteX144" fmla="*/ 97789 w 98488"/>
                <a:gd name="connsiteY144" fmla="*/ 23652 h 90916"/>
                <a:gd name="connsiteX145" fmla="*/ 98266 w 98488"/>
                <a:gd name="connsiteY145" fmla="*/ 23652 h 90916"/>
                <a:gd name="connsiteX146" fmla="*/ 98266 w 98488"/>
                <a:gd name="connsiteY146" fmla="*/ 21365 h 90916"/>
                <a:gd name="connsiteX147" fmla="*/ 96932 w 98488"/>
                <a:gd name="connsiteY147" fmla="*/ 22318 h 90916"/>
                <a:gd name="connsiteX148" fmla="*/ 94932 w 98488"/>
                <a:gd name="connsiteY148" fmla="*/ 23175 h 90916"/>
                <a:gd name="connsiteX149" fmla="*/ 93884 w 98488"/>
                <a:gd name="connsiteY149" fmla="*/ 22032 h 90916"/>
                <a:gd name="connsiteX150" fmla="*/ 95122 w 98488"/>
                <a:gd name="connsiteY150" fmla="*/ 21270 h 90916"/>
                <a:gd name="connsiteX151" fmla="*/ 96837 w 98488"/>
                <a:gd name="connsiteY151" fmla="*/ 20127 h 90916"/>
                <a:gd name="connsiteX152" fmla="*/ 94837 w 98488"/>
                <a:gd name="connsiteY152" fmla="*/ 19080 h 90916"/>
                <a:gd name="connsiteX153" fmla="*/ 92836 w 98488"/>
                <a:gd name="connsiteY153" fmla="*/ 19080 h 90916"/>
                <a:gd name="connsiteX154" fmla="*/ 91503 w 98488"/>
                <a:gd name="connsiteY154" fmla="*/ 20032 h 90916"/>
                <a:gd name="connsiteX155" fmla="*/ 90360 w 98488"/>
                <a:gd name="connsiteY155" fmla="*/ 20032 h 90916"/>
                <a:gd name="connsiteX156" fmla="*/ 91884 w 98488"/>
                <a:gd name="connsiteY156" fmla="*/ 18032 h 90916"/>
                <a:gd name="connsiteX157" fmla="*/ 93122 w 98488"/>
                <a:gd name="connsiteY157" fmla="*/ 18032 h 90916"/>
                <a:gd name="connsiteX158" fmla="*/ 93122 w 98488"/>
                <a:gd name="connsiteY158" fmla="*/ 17175 h 90916"/>
                <a:gd name="connsiteX159" fmla="*/ 92551 w 98488"/>
                <a:gd name="connsiteY159" fmla="*/ 17175 h 90916"/>
                <a:gd name="connsiteX160" fmla="*/ 89788 w 98488"/>
                <a:gd name="connsiteY160" fmla="*/ 17746 h 90916"/>
                <a:gd name="connsiteX161" fmla="*/ 88264 w 98488"/>
                <a:gd name="connsiteY161" fmla="*/ 18889 h 90916"/>
                <a:gd name="connsiteX162" fmla="*/ 91027 w 98488"/>
                <a:gd name="connsiteY162" fmla="*/ 16031 h 90916"/>
                <a:gd name="connsiteX163" fmla="*/ 92741 w 98488"/>
                <a:gd name="connsiteY163" fmla="*/ 16031 h 90916"/>
                <a:gd name="connsiteX164" fmla="*/ 92741 w 98488"/>
                <a:gd name="connsiteY164" fmla="*/ 14984 h 90916"/>
                <a:gd name="connsiteX165" fmla="*/ 91312 w 98488"/>
                <a:gd name="connsiteY165" fmla="*/ 14317 h 90916"/>
                <a:gd name="connsiteX166" fmla="*/ 87217 w 98488"/>
                <a:gd name="connsiteY166" fmla="*/ 14317 h 90916"/>
                <a:gd name="connsiteX167" fmla="*/ 85502 w 98488"/>
                <a:gd name="connsiteY167" fmla="*/ 16413 h 90916"/>
                <a:gd name="connsiteX168" fmla="*/ 84359 w 98488"/>
                <a:gd name="connsiteY168" fmla="*/ 16889 h 90916"/>
                <a:gd name="connsiteX169" fmla="*/ 83121 w 98488"/>
                <a:gd name="connsiteY169" fmla="*/ 15746 h 90916"/>
                <a:gd name="connsiteX170" fmla="*/ 83978 w 98488"/>
                <a:gd name="connsiteY170" fmla="*/ 14793 h 90916"/>
                <a:gd name="connsiteX171" fmla="*/ 83978 w 98488"/>
                <a:gd name="connsiteY171" fmla="*/ 13555 h 90916"/>
                <a:gd name="connsiteX172" fmla="*/ 81502 w 98488"/>
                <a:gd name="connsiteY172" fmla="*/ 12984 h 90916"/>
                <a:gd name="connsiteX173" fmla="*/ 80168 w 98488"/>
                <a:gd name="connsiteY173" fmla="*/ 14031 h 90916"/>
                <a:gd name="connsiteX174" fmla="*/ 79597 w 98488"/>
                <a:gd name="connsiteY174" fmla="*/ 14698 h 90916"/>
                <a:gd name="connsiteX175" fmla="*/ 80073 w 98488"/>
                <a:gd name="connsiteY175" fmla="*/ 11745 h 90916"/>
                <a:gd name="connsiteX176" fmla="*/ 80740 w 98488"/>
                <a:gd name="connsiteY176" fmla="*/ 11079 h 90916"/>
                <a:gd name="connsiteX177" fmla="*/ 80321 w 98488"/>
                <a:gd name="connsiteY177" fmla="*/ 10240 h 90916"/>
                <a:gd name="connsiteX178" fmla="*/ 80263 w 98488"/>
                <a:gd name="connsiteY178" fmla="*/ 10221 h 90916"/>
                <a:gd name="connsiteX179" fmla="*/ 79597 w 98488"/>
                <a:gd name="connsiteY179" fmla="*/ 10221 h 90916"/>
                <a:gd name="connsiteX180" fmla="*/ 77025 w 98488"/>
                <a:gd name="connsiteY180" fmla="*/ 11079 h 90916"/>
                <a:gd name="connsiteX181" fmla="*/ 77025 w 98488"/>
                <a:gd name="connsiteY181" fmla="*/ 13079 h 90916"/>
                <a:gd name="connsiteX182" fmla="*/ 76168 w 98488"/>
                <a:gd name="connsiteY182" fmla="*/ 13079 h 90916"/>
                <a:gd name="connsiteX183" fmla="*/ 76168 w 98488"/>
                <a:gd name="connsiteY183" fmla="*/ 13079 h 90916"/>
                <a:gd name="connsiteX184" fmla="*/ 76168 w 98488"/>
                <a:gd name="connsiteY184" fmla="*/ 9936 h 90916"/>
                <a:gd name="connsiteX185" fmla="*/ 74263 w 98488"/>
                <a:gd name="connsiteY185" fmla="*/ 7935 h 90916"/>
                <a:gd name="connsiteX186" fmla="*/ 72358 w 98488"/>
                <a:gd name="connsiteY186" fmla="*/ 7364 h 90916"/>
                <a:gd name="connsiteX187" fmla="*/ 72358 w 98488"/>
                <a:gd name="connsiteY187" fmla="*/ 7935 h 90916"/>
                <a:gd name="connsiteX188" fmla="*/ 73786 w 98488"/>
                <a:gd name="connsiteY188" fmla="*/ 10412 h 90916"/>
                <a:gd name="connsiteX189" fmla="*/ 73786 w 98488"/>
                <a:gd name="connsiteY189" fmla="*/ 12793 h 90916"/>
                <a:gd name="connsiteX190" fmla="*/ 72453 w 98488"/>
                <a:gd name="connsiteY190" fmla="*/ 11840 h 90916"/>
                <a:gd name="connsiteX191" fmla="*/ 72453 w 98488"/>
                <a:gd name="connsiteY191" fmla="*/ 10697 h 90916"/>
                <a:gd name="connsiteX192" fmla="*/ 72453 w 98488"/>
                <a:gd name="connsiteY192" fmla="*/ 10697 h 90916"/>
                <a:gd name="connsiteX193" fmla="*/ 71215 w 98488"/>
                <a:gd name="connsiteY193" fmla="*/ 10697 h 90916"/>
                <a:gd name="connsiteX194" fmla="*/ 70310 w 98488"/>
                <a:gd name="connsiteY194" fmla="*/ 11279 h 90916"/>
                <a:gd name="connsiteX195" fmla="*/ 70262 w 98488"/>
                <a:gd name="connsiteY195" fmla="*/ 11269 h 90916"/>
                <a:gd name="connsiteX196" fmla="*/ 70262 w 98488"/>
                <a:gd name="connsiteY196" fmla="*/ 8602 h 90916"/>
                <a:gd name="connsiteX197" fmla="*/ 67500 w 98488"/>
                <a:gd name="connsiteY197" fmla="*/ 4602 h 90916"/>
                <a:gd name="connsiteX198" fmla="*/ 66643 w 98488"/>
                <a:gd name="connsiteY198" fmla="*/ 4125 h 90916"/>
                <a:gd name="connsiteX199" fmla="*/ 65024 w 98488"/>
                <a:gd name="connsiteY199" fmla="*/ 4602 h 90916"/>
                <a:gd name="connsiteX200" fmla="*/ 65024 w 98488"/>
                <a:gd name="connsiteY200" fmla="*/ 6030 h 90916"/>
                <a:gd name="connsiteX201" fmla="*/ 65024 w 98488"/>
                <a:gd name="connsiteY201" fmla="*/ 7935 h 90916"/>
                <a:gd name="connsiteX202" fmla="*/ 63480 w 98488"/>
                <a:gd name="connsiteY202" fmla="*/ 9021 h 90916"/>
                <a:gd name="connsiteX203" fmla="*/ 63309 w 98488"/>
                <a:gd name="connsiteY203" fmla="*/ 8983 h 90916"/>
                <a:gd name="connsiteX204" fmla="*/ 61595 w 98488"/>
                <a:gd name="connsiteY204" fmla="*/ 7459 h 90916"/>
                <a:gd name="connsiteX205" fmla="*/ 61595 w 98488"/>
                <a:gd name="connsiteY205" fmla="*/ 5745 h 90916"/>
                <a:gd name="connsiteX206" fmla="*/ 59308 w 98488"/>
                <a:gd name="connsiteY206" fmla="*/ 4887 h 90916"/>
                <a:gd name="connsiteX207" fmla="*/ 59308 w 98488"/>
                <a:gd name="connsiteY207" fmla="*/ 5459 h 90916"/>
                <a:gd name="connsiteX208" fmla="*/ 59880 w 98488"/>
                <a:gd name="connsiteY208" fmla="*/ 6983 h 90916"/>
                <a:gd name="connsiteX209" fmla="*/ 59880 w 98488"/>
                <a:gd name="connsiteY209" fmla="*/ 8316 h 90916"/>
                <a:gd name="connsiteX210" fmla="*/ 58165 w 98488"/>
                <a:gd name="connsiteY210" fmla="*/ 8316 h 90916"/>
                <a:gd name="connsiteX211" fmla="*/ 57499 w 98488"/>
                <a:gd name="connsiteY211" fmla="*/ 7173 h 90916"/>
                <a:gd name="connsiteX212" fmla="*/ 57499 w 98488"/>
                <a:gd name="connsiteY212" fmla="*/ 4125 h 90916"/>
                <a:gd name="connsiteX213" fmla="*/ 57499 w 98488"/>
                <a:gd name="connsiteY213" fmla="*/ 2696 h 90916"/>
                <a:gd name="connsiteX214" fmla="*/ 56165 w 98488"/>
                <a:gd name="connsiteY214" fmla="*/ 1268 h 90916"/>
                <a:gd name="connsiteX215" fmla="*/ 54736 w 98488"/>
                <a:gd name="connsiteY215" fmla="*/ 792 h 90916"/>
                <a:gd name="connsiteX216" fmla="*/ 53689 w 98488"/>
                <a:gd name="connsiteY216" fmla="*/ 792 h 90916"/>
                <a:gd name="connsiteX217" fmla="*/ 53689 w 98488"/>
                <a:gd name="connsiteY217" fmla="*/ 1649 h 90916"/>
                <a:gd name="connsiteX218" fmla="*/ 54451 w 98488"/>
                <a:gd name="connsiteY218" fmla="*/ 3935 h 90916"/>
                <a:gd name="connsiteX219" fmla="*/ 53917 w 98488"/>
                <a:gd name="connsiteY219" fmla="*/ 4535 h 90916"/>
                <a:gd name="connsiteX220" fmla="*/ 53689 w 98488"/>
                <a:gd name="connsiteY220" fmla="*/ 4506 h 90916"/>
                <a:gd name="connsiteX221" fmla="*/ 52832 w 98488"/>
                <a:gd name="connsiteY221" fmla="*/ 4506 h 90916"/>
                <a:gd name="connsiteX222" fmla="*/ 51974 w 98488"/>
                <a:gd name="connsiteY222" fmla="*/ 2982 h 90916"/>
                <a:gd name="connsiteX223" fmla="*/ 51974 w 98488"/>
                <a:gd name="connsiteY223" fmla="*/ 1554 h 90916"/>
                <a:gd name="connsiteX224" fmla="*/ 49974 w 98488"/>
                <a:gd name="connsiteY224" fmla="*/ 696 h 90916"/>
                <a:gd name="connsiteX225" fmla="*/ 49212 w 98488"/>
                <a:gd name="connsiteY225" fmla="*/ 1458 h 90916"/>
                <a:gd name="connsiteX226" fmla="*/ 49879 w 98488"/>
                <a:gd name="connsiteY226" fmla="*/ 2601 h 90916"/>
                <a:gd name="connsiteX227" fmla="*/ 51403 w 98488"/>
                <a:gd name="connsiteY227" fmla="*/ 6316 h 90916"/>
                <a:gd name="connsiteX228" fmla="*/ 50641 w 98488"/>
                <a:gd name="connsiteY228" fmla="*/ 7078 h 90916"/>
                <a:gd name="connsiteX229" fmla="*/ 49593 w 98488"/>
                <a:gd name="connsiteY229" fmla="*/ 6602 h 90916"/>
                <a:gd name="connsiteX230" fmla="*/ 49593 w 98488"/>
                <a:gd name="connsiteY230" fmla="*/ 5840 h 90916"/>
                <a:gd name="connsiteX231" fmla="*/ 49117 w 98488"/>
                <a:gd name="connsiteY231" fmla="*/ 4506 h 90916"/>
                <a:gd name="connsiteX232" fmla="*/ 47974 w 98488"/>
                <a:gd name="connsiteY232" fmla="*/ 3078 h 90916"/>
                <a:gd name="connsiteX233" fmla="*/ 45783 w 98488"/>
                <a:gd name="connsiteY233" fmla="*/ 3078 h 90916"/>
                <a:gd name="connsiteX234" fmla="*/ 45783 w 98488"/>
                <a:gd name="connsiteY234" fmla="*/ 4316 h 90916"/>
                <a:gd name="connsiteX235" fmla="*/ 45783 w 98488"/>
                <a:gd name="connsiteY235" fmla="*/ 5459 h 90916"/>
                <a:gd name="connsiteX236" fmla="*/ 45783 w 98488"/>
                <a:gd name="connsiteY236" fmla="*/ 6030 h 90916"/>
                <a:gd name="connsiteX237" fmla="*/ 45307 w 98488"/>
                <a:gd name="connsiteY237" fmla="*/ 6030 h 90916"/>
                <a:gd name="connsiteX238" fmla="*/ 43021 w 98488"/>
                <a:gd name="connsiteY238" fmla="*/ 4983 h 90916"/>
                <a:gd name="connsiteX239" fmla="*/ 43021 w 98488"/>
                <a:gd name="connsiteY239" fmla="*/ 3363 h 90916"/>
                <a:gd name="connsiteX240" fmla="*/ 43021 w 98488"/>
                <a:gd name="connsiteY240" fmla="*/ 1744 h 90916"/>
                <a:gd name="connsiteX241" fmla="*/ 43021 w 98488"/>
                <a:gd name="connsiteY241" fmla="*/ 1268 h 90916"/>
                <a:gd name="connsiteX242" fmla="*/ 41687 w 98488"/>
                <a:gd name="connsiteY242" fmla="*/ 1268 h 90916"/>
                <a:gd name="connsiteX243" fmla="*/ 40735 w 98488"/>
                <a:gd name="connsiteY243" fmla="*/ 1268 h 90916"/>
                <a:gd name="connsiteX244" fmla="*/ 40163 w 98488"/>
                <a:gd name="connsiteY244" fmla="*/ 3078 h 90916"/>
                <a:gd name="connsiteX245" fmla="*/ 41401 w 98488"/>
                <a:gd name="connsiteY245" fmla="*/ 5173 h 90916"/>
                <a:gd name="connsiteX246" fmla="*/ 40925 w 98488"/>
                <a:gd name="connsiteY246" fmla="*/ 6030 h 90916"/>
                <a:gd name="connsiteX247" fmla="*/ 39306 w 98488"/>
                <a:gd name="connsiteY247" fmla="*/ 5459 h 90916"/>
                <a:gd name="connsiteX248" fmla="*/ 38830 w 98488"/>
                <a:gd name="connsiteY248" fmla="*/ 4411 h 90916"/>
                <a:gd name="connsiteX249" fmla="*/ 38830 w 98488"/>
                <a:gd name="connsiteY249" fmla="*/ 3649 h 90916"/>
                <a:gd name="connsiteX250" fmla="*/ 38068 w 98488"/>
                <a:gd name="connsiteY250" fmla="*/ 2982 h 90916"/>
                <a:gd name="connsiteX251" fmla="*/ 36353 w 98488"/>
                <a:gd name="connsiteY251" fmla="*/ 2982 h 90916"/>
                <a:gd name="connsiteX252" fmla="*/ 36353 w 98488"/>
                <a:gd name="connsiteY252" fmla="*/ 4411 h 90916"/>
                <a:gd name="connsiteX253" fmla="*/ 35305 w 98488"/>
                <a:gd name="connsiteY253" fmla="*/ 4411 h 90916"/>
                <a:gd name="connsiteX254" fmla="*/ 34162 w 98488"/>
                <a:gd name="connsiteY254" fmla="*/ 3839 h 90916"/>
                <a:gd name="connsiteX255" fmla="*/ 34162 w 98488"/>
                <a:gd name="connsiteY255" fmla="*/ 3078 h 90916"/>
                <a:gd name="connsiteX256" fmla="*/ 33591 w 98488"/>
                <a:gd name="connsiteY256" fmla="*/ 1268 h 90916"/>
                <a:gd name="connsiteX257" fmla="*/ 31400 w 98488"/>
                <a:gd name="connsiteY257" fmla="*/ -256 h 90916"/>
                <a:gd name="connsiteX258" fmla="*/ 29781 w 98488"/>
                <a:gd name="connsiteY258" fmla="*/ -256 h 90916"/>
                <a:gd name="connsiteX259" fmla="*/ 29781 w 98488"/>
                <a:gd name="connsiteY259" fmla="*/ -256 h 90916"/>
                <a:gd name="connsiteX260" fmla="*/ 30733 w 98488"/>
                <a:gd name="connsiteY260" fmla="*/ 2125 h 90916"/>
                <a:gd name="connsiteX261" fmla="*/ 31305 w 98488"/>
                <a:gd name="connsiteY261" fmla="*/ 3363 h 90916"/>
                <a:gd name="connsiteX262" fmla="*/ 30829 w 98488"/>
                <a:gd name="connsiteY262" fmla="*/ 3839 h 90916"/>
                <a:gd name="connsiteX263" fmla="*/ 29686 w 98488"/>
                <a:gd name="connsiteY263" fmla="*/ 3363 h 90916"/>
                <a:gd name="connsiteX264" fmla="*/ 28733 w 98488"/>
                <a:gd name="connsiteY264" fmla="*/ 2792 h 90916"/>
                <a:gd name="connsiteX265" fmla="*/ 27590 w 98488"/>
                <a:gd name="connsiteY265" fmla="*/ 2792 h 90916"/>
                <a:gd name="connsiteX266" fmla="*/ 27019 w 98488"/>
                <a:gd name="connsiteY266" fmla="*/ 3459 h 90916"/>
                <a:gd name="connsiteX267" fmla="*/ 27019 w 98488"/>
                <a:gd name="connsiteY267" fmla="*/ 3459 h 90916"/>
                <a:gd name="connsiteX268" fmla="*/ 25685 w 98488"/>
                <a:gd name="connsiteY268" fmla="*/ 3459 h 90916"/>
                <a:gd name="connsiteX269" fmla="*/ 24828 w 98488"/>
                <a:gd name="connsiteY269" fmla="*/ 2792 h 90916"/>
                <a:gd name="connsiteX270" fmla="*/ 24828 w 98488"/>
                <a:gd name="connsiteY270" fmla="*/ 2030 h 90916"/>
                <a:gd name="connsiteX271" fmla="*/ 25399 w 98488"/>
                <a:gd name="connsiteY271" fmla="*/ 1458 h 90916"/>
                <a:gd name="connsiteX272" fmla="*/ 25399 w 98488"/>
                <a:gd name="connsiteY272" fmla="*/ 1458 h 90916"/>
                <a:gd name="connsiteX273" fmla="*/ 25399 w 98488"/>
                <a:gd name="connsiteY273" fmla="*/ 792 h 90916"/>
                <a:gd name="connsiteX274" fmla="*/ 23113 w 98488"/>
                <a:gd name="connsiteY274" fmla="*/ 792 h 90916"/>
                <a:gd name="connsiteX275" fmla="*/ 22161 w 98488"/>
                <a:gd name="connsiteY275" fmla="*/ 2220 h 90916"/>
                <a:gd name="connsiteX276" fmla="*/ 22161 w 98488"/>
                <a:gd name="connsiteY276" fmla="*/ 3078 h 90916"/>
                <a:gd name="connsiteX277" fmla="*/ 21685 w 98488"/>
                <a:gd name="connsiteY277" fmla="*/ 3078 h 90916"/>
                <a:gd name="connsiteX278" fmla="*/ 19875 w 98488"/>
                <a:gd name="connsiteY278" fmla="*/ 16889 h 90916"/>
                <a:gd name="connsiteX279" fmla="*/ -32 w 98488"/>
                <a:gd name="connsiteY279" fmla="*/ 60989 h 9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98488" h="90916">
                  <a:moveTo>
                    <a:pt x="-32" y="60989"/>
                  </a:moveTo>
                  <a:lnTo>
                    <a:pt x="-32" y="60989"/>
                  </a:lnTo>
                  <a:cubicBezTo>
                    <a:pt x="-32" y="60989"/>
                    <a:pt x="730" y="61466"/>
                    <a:pt x="730" y="61752"/>
                  </a:cubicBezTo>
                  <a:cubicBezTo>
                    <a:pt x="730" y="62037"/>
                    <a:pt x="730" y="61752"/>
                    <a:pt x="730" y="62418"/>
                  </a:cubicBezTo>
                  <a:cubicBezTo>
                    <a:pt x="730" y="63085"/>
                    <a:pt x="253" y="62418"/>
                    <a:pt x="158" y="63085"/>
                  </a:cubicBezTo>
                  <a:lnTo>
                    <a:pt x="158" y="63085"/>
                  </a:lnTo>
                  <a:cubicBezTo>
                    <a:pt x="158" y="63085"/>
                    <a:pt x="158" y="63656"/>
                    <a:pt x="158" y="63752"/>
                  </a:cubicBezTo>
                  <a:cubicBezTo>
                    <a:pt x="158" y="63847"/>
                    <a:pt x="1682" y="63752"/>
                    <a:pt x="2444" y="63752"/>
                  </a:cubicBezTo>
                  <a:cubicBezTo>
                    <a:pt x="3063" y="63504"/>
                    <a:pt x="3444" y="62885"/>
                    <a:pt x="3397" y="62228"/>
                  </a:cubicBezTo>
                  <a:cubicBezTo>
                    <a:pt x="3397" y="62228"/>
                    <a:pt x="3397" y="61656"/>
                    <a:pt x="3397" y="61466"/>
                  </a:cubicBezTo>
                  <a:cubicBezTo>
                    <a:pt x="3397" y="61275"/>
                    <a:pt x="4635" y="61466"/>
                    <a:pt x="4730" y="60799"/>
                  </a:cubicBezTo>
                  <a:lnTo>
                    <a:pt x="4730" y="60799"/>
                  </a:lnTo>
                  <a:cubicBezTo>
                    <a:pt x="4730" y="61847"/>
                    <a:pt x="5397" y="61752"/>
                    <a:pt x="5587" y="62228"/>
                  </a:cubicBezTo>
                  <a:cubicBezTo>
                    <a:pt x="5778" y="62704"/>
                    <a:pt x="5111" y="63085"/>
                    <a:pt x="4730" y="63466"/>
                  </a:cubicBezTo>
                  <a:cubicBezTo>
                    <a:pt x="4349" y="63847"/>
                    <a:pt x="4159" y="64419"/>
                    <a:pt x="4730" y="64704"/>
                  </a:cubicBezTo>
                  <a:cubicBezTo>
                    <a:pt x="5216" y="65038"/>
                    <a:pt x="5864" y="65038"/>
                    <a:pt x="6349" y="64704"/>
                  </a:cubicBezTo>
                  <a:cubicBezTo>
                    <a:pt x="6349" y="64704"/>
                    <a:pt x="6349" y="64038"/>
                    <a:pt x="7111" y="63752"/>
                  </a:cubicBezTo>
                  <a:cubicBezTo>
                    <a:pt x="7635" y="63428"/>
                    <a:pt x="8302" y="63428"/>
                    <a:pt x="8826" y="63752"/>
                  </a:cubicBezTo>
                  <a:cubicBezTo>
                    <a:pt x="9588" y="63752"/>
                    <a:pt x="8826" y="64704"/>
                    <a:pt x="8826" y="64990"/>
                  </a:cubicBezTo>
                  <a:lnTo>
                    <a:pt x="7016" y="66133"/>
                  </a:lnTo>
                  <a:cubicBezTo>
                    <a:pt x="6730" y="66276"/>
                    <a:pt x="6492" y="66514"/>
                    <a:pt x="6349" y="66800"/>
                  </a:cubicBezTo>
                  <a:cubicBezTo>
                    <a:pt x="6349" y="66800"/>
                    <a:pt x="6349" y="67467"/>
                    <a:pt x="6921" y="67657"/>
                  </a:cubicBezTo>
                  <a:cubicBezTo>
                    <a:pt x="7464" y="67905"/>
                    <a:pt x="8093" y="67905"/>
                    <a:pt x="8636" y="67657"/>
                  </a:cubicBezTo>
                  <a:cubicBezTo>
                    <a:pt x="9169" y="67390"/>
                    <a:pt x="9645" y="67038"/>
                    <a:pt x="10064" y="66609"/>
                  </a:cubicBezTo>
                  <a:cubicBezTo>
                    <a:pt x="10445" y="65885"/>
                    <a:pt x="11303" y="65562"/>
                    <a:pt x="12064" y="65847"/>
                  </a:cubicBezTo>
                  <a:cubicBezTo>
                    <a:pt x="12826" y="65847"/>
                    <a:pt x="13207" y="66609"/>
                    <a:pt x="13112" y="66990"/>
                  </a:cubicBezTo>
                  <a:cubicBezTo>
                    <a:pt x="13017" y="67371"/>
                    <a:pt x="12445" y="67562"/>
                    <a:pt x="11874" y="67752"/>
                  </a:cubicBezTo>
                  <a:cubicBezTo>
                    <a:pt x="11303" y="67943"/>
                    <a:pt x="9969" y="67752"/>
                    <a:pt x="10159" y="68800"/>
                  </a:cubicBezTo>
                  <a:cubicBezTo>
                    <a:pt x="10636" y="69429"/>
                    <a:pt x="11369" y="69810"/>
                    <a:pt x="12160" y="69848"/>
                  </a:cubicBezTo>
                  <a:cubicBezTo>
                    <a:pt x="12807" y="70067"/>
                    <a:pt x="13512" y="70067"/>
                    <a:pt x="14160" y="69848"/>
                  </a:cubicBezTo>
                  <a:lnTo>
                    <a:pt x="15493" y="68895"/>
                  </a:lnTo>
                  <a:cubicBezTo>
                    <a:pt x="15855" y="68705"/>
                    <a:pt x="16274" y="68705"/>
                    <a:pt x="16636" y="68895"/>
                  </a:cubicBezTo>
                  <a:cubicBezTo>
                    <a:pt x="16636" y="69753"/>
                    <a:pt x="16636" y="70514"/>
                    <a:pt x="15112" y="70896"/>
                  </a:cubicBezTo>
                  <a:cubicBezTo>
                    <a:pt x="14703" y="70838"/>
                    <a:pt x="14284" y="70838"/>
                    <a:pt x="13874" y="70896"/>
                  </a:cubicBezTo>
                  <a:cubicBezTo>
                    <a:pt x="13874" y="70896"/>
                    <a:pt x="13874" y="71562"/>
                    <a:pt x="13874" y="71753"/>
                  </a:cubicBezTo>
                  <a:lnTo>
                    <a:pt x="14446" y="71753"/>
                  </a:lnTo>
                  <a:cubicBezTo>
                    <a:pt x="15408" y="71953"/>
                    <a:pt x="16408" y="71753"/>
                    <a:pt x="17208" y="71181"/>
                  </a:cubicBezTo>
                  <a:cubicBezTo>
                    <a:pt x="17208" y="71181"/>
                    <a:pt x="17875" y="70134"/>
                    <a:pt x="18732" y="70134"/>
                  </a:cubicBezTo>
                  <a:cubicBezTo>
                    <a:pt x="19589" y="70134"/>
                    <a:pt x="17875" y="72515"/>
                    <a:pt x="15970" y="72896"/>
                  </a:cubicBezTo>
                  <a:cubicBezTo>
                    <a:pt x="15398" y="72848"/>
                    <a:pt x="14827" y="72848"/>
                    <a:pt x="14255" y="72896"/>
                  </a:cubicBezTo>
                  <a:cubicBezTo>
                    <a:pt x="13779" y="72896"/>
                    <a:pt x="13493" y="73467"/>
                    <a:pt x="14255" y="73944"/>
                  </a:cubicBezTo>
                  <a:cubicBezTo>
                    <a:pt x="14655" y="74296"/>
                    <a:pt x="15151" y="74525"/>
                    <a:pt x="15684" y="74610"/>
                  </a:cubicBezTo>
                  <a:cubicBezTo>
                    <a:pt x="17008" y="75058"/>
                    <a:pt x="18456" y="75058"/>
                    <a:pt x="19780" y="74610"/>
                  </a:cubicBezTo>
                  <a:cubicBezTo>
                    <a:pt x="20732" y="74039"/>
                    <a:pt x="20923" y="73181"/>
                    <a:pt x="21494" y="72420"/>
                  </a:cubicBezTo>
                  <a:cubicBezTo>
                    <a:pt x="21856" y="72229"/>
                    <a:pt x="22275" y="72229"/>
                    <a:pt x="22637" y="72420"/>
                  </a:cubicBezTo>
                  <a:cubicBezTo>
                    <a:pt x="23399" y="72420"/>
                    <a:pt x="23971" y="73086"/>
                    <a:pt x="23875" y="73467"/>
                  </a:cubicBezTo>
                  <a:cubicBezTo>
                    <a:pt x="23780" y="73848"/>
                    <a:pt x="23304" y="74229"/>
                    <a:pt x="23018" y="74515"/>
                  </a:cubicBezTo>
                  <a:cubicBezTo>
                    <a:pt x="22704" y="74791"/>
                    <a:pt x="22675" y="75277"/>
                    <a:pt x="22952" y="75591"/>
                  </a:cubicBezTo>
                  <a:cubicBezTo>
                    <a:pt x="22971" y="75610"/>
                    <a:pt x="22990" y="75639"/>
                    <a:pt x="23018" y="75658"/>
                  </a:cubicBezTo>
                  <a:cubicBezTo>
                    <a:pt x="23675" y="76220"/>
                    <a:pt x="24561" y="76439"/>
                    <a:pt x="25399" y="76230"/>
                  </a:cubicBezTo>
                  <a:cubicBezTo>
                    <a:pt x="25981" y="76096"/>
                    <a:pt x="26485" y="75763"/>
                    <a:pt x="26828" y="75277"/>
                  </a:cubicBezTo>
                  <a:lnTo>
                    <a:pt x="27400" y="74515"/>
                  </a:lnTo>
                  <a:cubicBezTo>
                    <a:pt x="27971" y="75515"/>
                    <a:pt x="27771" y="76782"/>
                    <a:pt x="26924" y="77563"/>
                  </a:cubicBezTo>
                  <a:cubicBezTo>
                    <a:pt x="26638" y="77706"/>
                    <a:pt x="26400" y="77944"/>
                    <a:pt x="26257" y="78230"/>
                  </a:cubicBezTo>
                  <a:cubicBezTo>
                    <a:pt x="26047" y="78477"/>
                    <a:pt x="26047" y="78840"/>
                    <a:pt x="26257" y="79087"/>
                  </a:cubicBezTo>
                  <a:lnTo>
                    <a:pt x="27019" y="79087"/>
                  </a:lnTo>
                  <a:cubicBezTo>
                    <a:pt x="27971" y="79316"/>
                    <a:pt x="28962" y="78982"/>
                    <a:pt x="29590" y="78230"/>
                  </a:cubicBezTo>
                  <a:cubicBezTo>
                    <a:pt x="29648" y="77563"/>
                    <a:pt x="29648" y="76896"/>
                    <a:pt x="29590" y="76230"/>
                  </a:cubicBezTo>
                  <a:cubicBezTo>
                    <a:pt x="29848" y="75963"/>
                    <a:pt x="30267" y="75963"/>
                    <a:pt x="30533" y="76220"/>
                  </a:cubicBezTo>
                  <a:cubicBezTo>
                    <a:pt x="30533" y="76220"/>
                    <a:pt x="30543" y="76230"/>
                    <a:pt x="30543" y="76230"/>
                  </a:cubicBezTo>
                  <a:lnTo>
                    <a:pt x="30543" y="76230"/>
                  </a:lnTo>
                  <a:cubicBezTo>
                    <a:pt x="31114" y="77372"/>
                    <a:pt x="29971" y="78325"/>
                    <a:pt x="30543" y="79373"/>
                  </a:cubicBezTo>
                  <a:cubicBezTo>
                    <a:pt x="31114" y="80421"/>
                    <a:pt x="31591" y="80802"/>
                    <a:pt x="32353" y="81373"/>
                  </a:cubicBezTo>
                  <a:cubicBezTo>
                    <a:pt x="33115" y="81945"/>
                    <a:pt x="33972" y="82326"/>
                    <a:pt x="34353" y="81945"/>
                  </a:cubicBezTo>
                  <a:cubicBezTo>
                    <a:pt x="34734" y="81563"/>
                    <a:pt x="34353" y="81945"/>
                    <a:pt x="34353" y="81945"/>
                  </a:cubicBezTo>
                  <a:cubicBezTo>
                    <a:pt x="34353" y="81945"/>
                    <a:pt x="33400" y="80230"/>
                    <a:pt x="33020" y="79373"/>
                  </a:cubicBezTo>
                  <a:cubicBezTo>
                    <a:pt x="32638" y="78515"/>
                    <a:pt x="32448" y="77658"/>
                    <a:pt x="33020" y="77087"/>
                  </a:cubicBezTo>
                  <a:cubicBezTo>
                    <a:pt x="33619" y="77087"/>
                    <a:pt x="34162" y="77420"/>
                    <a:pt x="34448" y="77944"/>
                  </a:cubicBezTo>
                  <a:cubicBezTo>
                    <a:pt x="34448" y="77944"/>
                    <a:pt x="34448" y="78706"/>
                    <a:pt x="34448" y="79182"/>
                  </a:cubicBezTo>
                  <a:lnTo>
                    <a:pt x="34448" y="79182"/>
                  </a:lnTo>
                  <a:cubicBezTo>
                    <a:pt x="34772" y="79525"/>
                    <a:pt x="35315" y="79535"/>
                    <a:pt x="35658" y="79211"/>
                  </a:cubicBezTo>
                  <a:cubicBezTo>
                    <a:pt x="35667" y="79201"/>
                    <a:pt x="35677" y="79192"/>
                    <a:pt x="35686" y="79182"/>
                  </a:cubicBezTo>
                  <a:cubicBezTo>
                    <a:pt x="35686" y="79182"/>
                    <a:pt x="35686" y="78420"/>
                    <a:pt x="36734" y="78611"/>
                  </a:cubicBezTo>
                  <a:cubicBezTo>
                    <a:pt x="37782" y="78801"/>
                    <a:pt x="36734" y="80325"/>
                    <a:pt x="36734" y="81278"/>
                  </a:cubicBezTo>
                  <a:cubicBezTo>
                    <a:pt x="36820" y="83002"/>
                    <a:pt x="37839" y="84545"/>
                    <a:pt x="39401" y="85278"/>
                  </a:cubicBezTo>
                  <a:lnTo>
                    <a:pt x="40354" y="85755"/>
                  </a:lnTo>
                  <a:cubicBezTo>
                    <a:pt x="40935" y="86002"/>
                    <a:pt x="41611" y="85802"/>
                    <a:pt x="41973" y="85278"/>
                  </a:cubicBezTo>
                  <a:cubicBezTo>
                    <a:pt x="42097" y="84812"/>
                    <a:pt x="42097" y="84316"/>
                    <a:pt x="41973" y="83850"/>
                  </a:cubicBezTo>
                  <a:cubicBezTo>
                    <a:pt x="41792" y="83231"/>
                    <a:pt x="41792" y="82564"/>
                    <a:pt x="41973" y="81945"/>
                  </a:cubicBezTo>
                  <a:cubicBezTo>
                    <a:pt x="42097" y="81221"/>
                    <a:pt x="42783" y="80735"/>
                    <a:pt x="43516" y="80859"/>
                  </a:cubicBezTo>
                  <a:cubicBezTo>
                    <a:pt x="43573" y="80868"/>
                    <a:pt x="43630" y="80878"/>
                    <a:pt x="43687" y="80897"/>
                  </a:cubicBezTo>
                  <a:cubicBezTo>
                    <a:pt x="44497" y="81040"/>
                    <a:pt x="45164" y="81630"/>
                    <a:pt x="45402" y="82421"/>
                  </a:cubicBezTo>
                  <a:cubicBezTo>
                    <a:pt x="45402" y="82992"/>
                    <a:pt x="45402" y="83564"/>
                    <a:pt x="45402" y="84135"/>
                  </a:cubicBezTo>
                  <a:cubicBezTo>
                    <a:pt x="45945" y="84888"/>
                    <a:pt x="46869" y="85259"/>
                    <a:pt x="47783" y="85088"/>
                  </a:cubicBezTo>
                  <a:cubicBezTo>
                    <a:pt x="47869" y="84907"/>
                    <a:pt x="47869" y="84697"/>
                    <a:pt x="47783" y="84516"/>
                  </a:cubicBezTo>
                  <a:cubicBezTo>
                    <a:pt x="47602" y="83992"/>
                    <a:pt x="47374" y="83478"/>
                    <a:pt x="47116" y="82992"/>
                  </a:cubicBezTo>
                  <a:cubicBezTo>
                    <a:pt x="46755" y="82621"/>
                    <a:pt x="46755" y="82030"/>
                    <a:pt x="47116" y="81659"/>
                  </a:cubicBezTo>
                  <a:cubicBezTo>
                    <a:pt x="47631" y="81430"/>
                    <a:pt x="48221" y="81430"/>
                    <a:pt x="48736" y="81659"/>
                  </a:cubicBezTo>
                  <a:cubicBezTo>
                    <a:pt x="49193" y="81897"/>
                    <a:pt x="49460" y="82383"/>
                    <a:pt x="49403" y="82897"/>
                  </a:cubicBezTo>
                  <a:lnTo>
                    <a:pt x="49403" y="85945"/>
                  </a:lnTo>
                  <a:cubicBezTo>
                    <a:pt x="49307" y="86421"/>
                    <a:pt x="49307" y="86897"/>
                    <a:pt x="49403" y="87374"/>
                  </a:cubicBezTo>
                  <a:cubicBezTo>
                    <a:pt x="49650" y="88002"/>
                    <a:pt x="50126" y="88517"/>
                    <a:pt x="50736" y="88803"/>
                  </a:cubicBezTo>
                  <a:cubicBezTo>
                    <a:pt x="51155" y="89098"/>
                    <a:pt x="51650" y="89269"/>
                    <a:pt x="52165" y="89279"/>
                  </a:cubicBezTo>
                  <a:cubicBezTo>
                    <a:pt x="52641" y="89279"/>
                    <a:pt x="53117" y="89279"/>
                    <a:pt x="53212" y="89279"/>
                  </a:cubicBezTo>
                  <a:cubicBezTo>
                    <a:pt x="53279" y="89031"/>
                    <a:pt x="53279" y="88764"/>
                    <a:pt x="53212" y="88517"/>
                  </a:cubicBezTo>
                  <a:cubicBezTo>
                    <a:pt x="52679" y="87840"/>
                    <a:pt x="52403" y="86993"/>
                    <a:pt x="52450" y="86136"/>
                  </a:cubicBezTo>
                  <a:cubicBezTo>
                    <a:pt x="52431" y="85821"/>
                    <a:pt x="52669" y="85555"/>
                    <a:pt x="52984" y="85535"/>
                  </a:cubicBezTo>
                  <a:cubicBezTo>
                    <a:pt x="53060" y="85526"/>
                    <a:pt x="53136" y="85535"/>
                    <a:pt x="53212" y="85564"/>
                  </a:cubicBezTo>
                  <a:cubicBezTo>
                    <a:pt x="53489" y="85478"/>
                    <a:pt x="53794" y="85478"/>
                    <a:pt x="54070" y="85564"/>
                  </a:cubicBezTo>
                  <a:cubicBezTo>
                    <a:pt x="54537" y="85898"/>
                    <a:pt x="54851" y="86421"/>
                    <a:pt x="54927" y="86993"/>
                  </a:cubicBezTo>
                  <a:cubicBezTo>
                    <a:pt x="54860" y="87517"/>
                    <a:pt x="55032" y="88040"/>
                    <a:pt x="55403" y="88421"/>
                  </a:cubicBezTo>
                  <a:cubicBezTo>
                    <a:pt x="55918" y="88993"/>
                    <a:pt x="56632" y="89336"/>
                    <a:pt x="57403" y="89374"/>
                  </a:cubicBezTo>
                  <a:cubicBezTo>
                    <a:pt x="57842" y="89326"/>
                    <a:pt x="58165" y="88955"/>
                    <a:pt x="58165" y="88517"/>
                  </a:cubicBezTo>
                  <a:cubicBezTo>
                    <a:pt x="58013" y="88098"/>
                    <a:pt x="57794" y="87707"/>
                    <a:pt x="57499" y="87374"/>
                  </a:cubicBezTo>
                  <a:cubicBezTo>
                    <a:pt x="56689" y="86316"/>
                    <a:pt x="56165" y="85069"/>
                    <a:pt x="55975" y="83754"/>
                  </a:cubicBezTo>
                  <a:cubicBezTo>
                    <a:pt x="55975" y="83754"/>
                    <a:pt x="55975" y="82897"/>
                    <a:pt x="56737" y="82897"/>
                  </a:cubicBezTo>
                  <a:cubicBezTo>
                    <a:pt x="57156" y="82926"/>
                    <a:pt x="57537" y="83135"/>
                    <a:pt x="57784" y="83469"/>
                  </a:cubicBezTo>
                  <a:cubicBezTo>
                    <a:pt x="57880" y="83716"/>
                    <a:pt x="57880" y="83983"/>
                    <a:pt x="57784" y="84230"/>
                  </a:cubicBezTo>
                  <a:cubicBezTo>
                    <a:pt x="57756" y="84678"/>
                    <a:pt x="57756" y="85116"/>
                    <a:pt x="57784" y="85564"/>
                  </a:cubicBezTo>
                  <a:cubicBezTo>
                    <a:pt x="57975" y="86136"/>
                    <a:pt x="58346" y="86631"/>
                    <a:pt x="58832" y="86993"/>
                  </a:cubicBezTo>
                  <a:cubicBezTo>
                    <a:pt x="59499" y="87469"/>
                    <a:pt x="60642" y="87660"/>
                    <a:pt x="61023" y="86993"/>
                  </a:cubicBezTo>
                  <a:cubicBezTo>
                    <a:pt x="61404" y="86326"/>
                    <a:pt x="61023" y="86136"/>
                    <a:pt x="61023" y="85755"/>
                  </a:cubicBezTo>
                  <a:cubicBezTo>
                    <a:pt x="60985" y="85373"/>
                    <a:pt x="60985" y="84993"/>
                    <a:pt x="61023" y="84612"/>
                  </a:cubicBezTo>
                  <a:cubicBezTo>
                    <a:pt x="61023" y="84612"/>
                    <a:pt x="61023" y="84135"/>
                    <a:pt x="61023" y="84040"/>
                  </a:cubicBezTo>
                  <a:lnTo>
                    <a:pt x="61499" y="84040"/>
                  </a:lnTo>
                  <a:cubicBezTo>
                    <a:pt x="62357" y="84002"/>
                    <a:pt x="63185" y="84392"/>
                    <a:pt x="63690" y="85088"/>
                  </a:cubicBezTo>
                  <a:cubicBezTo>
                    <a:pt x="63957" y="85593"/>
                    <a:pt x="63957" y="86202"/>
                    <a:pt x="63690" y="86707"/>
                  </a:cubicBezTo>
                  <a:cubicBezTo>
                    <a:pt x="63547" y="87240"/>
                    <a:pt x="63547" y="87793"/>
                    <a:pt x="63690" y="88326"/>
                  </a:cubicBezTo>
                  <a:lnTo>
                    <a:pt x="63690" y="88803"/>
                  </a:lnTo>
                  <a:cubicBezTo>
                    <a:pt x="64157" y="88945"/>
                    <a:pt x="64652" y="88945"/>
                    <a:pt x="65119" y="88803"/>
                  </a:cubicBezTo>
                  <a:lnTo>
                    <a:pt x="66071" y="88803"/>
                  </a:lnTo>
                  <a:cubicBezTo>
                    <a:pt x="66928" y="88803"/>
                    <a:pt x="66928" y="87755"/>
                    <a:pt x="66643" y="87088"/>
                  </a:cubicBezTo>
                  <a:cubicBezTo>
                    <a:pt x="66157" y="86402"/>
                    <a:pt x="65747" y="85669"/>
                    <a:pt x="65404" y="84897"/>
                  </a:cubicBezTo>
                  <a:cubicBezTo>
                    <a:pt x="65404" y="84897"/>
                    <a:pt x="65404" y="84135"/>
                    <a:pt x="65404" y="84040"/>
                  </a:cubicBezTo>
                  <a:cubicBezTo>
                    <a:pt x="66005" y="83992"/>
                    <a:pt x="66595" y="84202"/>
                    <a:pt x="67024" y="84612"/>
                  </a:cubicBezTo>
                  <a:cubicBezTo>
                    <a:pt x="67157" y="84945"/>
                    <a:pt x="67157" y="85326"/>
                    <a:pt x="67024" y="85659"/>
                  </a:cubicBezTo>
                  <a:cubicBezTo>
                    <a:pt x="66928" y="85907"/>
                    <a:pt x="66928" y="86174"/>
                    <a:pt x="67024" y="86421"/>
                  </a:cubicBezTo>
                  <a:cubicBezTo>
                    <a:pt x="67148" y="86755"/>
                    <a:pt x="67433" y="87012"/>
                    <a:pt x="67786" y="87088"/>
                  </a:cubicBezTo>
                  <a:cubicBezTo>
                    <a:pt x="68262" y="87545"/>
                    <a:pt x="69024" y="87545"/>
                    <a:pt x="69500" y="87088"/>
                  </a:cubicBezTo>
                  <a:cubicBezTo>
                    <a:pt x="69500" y="87088"/>
                    <a:pt x="69500" y="86231"/>
                    <a:pt x="69500" y="85755"/>
                  </a:cubicBezTo>
                  <a:cubicBezTo>
                    <a:pt x="69795" y="85602"/>
                    <a:pt x="70158" y="85602"/>
                    <a:pt x="70453" y="85755"/>
                  </a:cubicBezTo>
                  <a:cubicBezTo>
                    <a:pt x="70900" y="85831"/>
                    <a:pt x="71310" y="86069"/>
                    <a:pt x="71596" y="86421"/>
                  </a:cubicBezTo>
                  <a:cubicBezTo>
                    <a:pt x="71672" y="86641"/>
                    <a:pt x="71672" y="86869"/>
                    <a:pt x="71596" y="87088"/>
                  </a:cubicBezTo>
                  <a:cubicBezTo>
                    <a:pt x="71691" y="87764"/>
                    <a:pt x="71910" y="88412"/>
                    <a:pt x="72262" y="88993"/>
                  </a:cubicBezTo>
                  <a:cubicBezTo>
                    <a:pt x="72796" y="89746"/>
                    <a:pt x="73567" y="90279"/>
                    <a:pt x="74453" y="90517"/>
                  </a:cubicBezTo>
                  <a:lnTo>
                    <a:pt x="75501" y="88040"/>
                  </a:lnTo>
                  <a:lnTo>
                    <a:pt x="75501" y="88040"/>
                  </a:lnTo>
                  <a:cubicBezTo>
                    <a:pt x="75501" y="88040"/>
                    <a:pt x="74834" y="87183"/>
                    <a:pt x="74834" y="86802"/>
                  </a:cubicBezTo>
                  <a:cubicBezTo>
                    <a:pt x="74834" y="86421"/>
                    <a:pt x="74834" y="86802"/>
                    <a:pt x="75406" y="86802"/>
                  </a:cubicBezTo>
                  <a:lnTo>
                    <a:pt x="76263" y="86802"/>
                  </a:lnTo>
                  <a:lnTo>
                    <a:pt x="76263" y="85945"/>
                  </a:lnTo>
                  <a:lnTo>
                    <a:pt x="96646" y="31367"/>
                  </a:lnTo>
                  <a:cubicBezTo>
                    <a:pt x="97494" y="29319"/>
                    <a:pt x="98104" y="27176"/>
                    <a:pt x="98456" y="24985"/>
                  </a:cubicBezTo>
                  <a:lnTo>
                    <a:pt x="97789" y="24985"/>
                  </a:lnTo>
                  <a:cubicBezTo>
                    <a:pt x="97028" y="24985"/>
                    <a:pt x="97789" y="24033"/>
                    <a:pt x="97789" y="23652"/>
                  </a:cubicBezTo>
                  <a:lnTo>
                    <a:pt x="98266" y="23652"/>
                  </a:lnTo>
                  <a:cubicBezTo>
                    <a:pt x="98399" y="22899"/>
                    <a:pt x="98399" y="22118"/>
                    <a:pt x="98266" y="21365"/>
                  </a:cubicBezTo>
                  <a:cubicBezTo>
                    <a:pt x="97780" y="21632"/>
                    <a:pt x="97332" y="21946"/>
                    <a:pt x="96932" y="22318"/>
                  </a:cubicBezTo>
                  <a:cubicBezTo>
                    <a:pt x="96551" y="23042"/>
                    <a:pt x="95723" y="23404"/>
                    <a:pt x="94932" y="23175"/>
                  </a:cubicBezTo>
                  <a:cubicBezTo>
                    <a:pt x="94170" y="23175"/>
                    <a:pt x="93789" y="22413"/>
                    <a:pt x="93884" y="22032"/>
                  </a:cubicBezTo>
                  <a:cubicBezTo>
                    <a:pt x="93979" y="21651"/>
                    <a:pt x="94551" y="21461"/>
                    <a:pt x="95122" y="21270"/>
                  </a:cubicBezTo>
                  <a:cubicBezTo>
                    <a:pt x="95694" y="21080"/>
                    <a:pt x="97028" y="20794"/>
                    <a:pt x="96837" y="20127"/>
                  </a:cubicBezTo>
                  <a:cubicBezTo>
                    <a:pt x="96361" y="19499"/>
                    <a:pt x="95627" y="19118"/>
                    <a:pt x="94837" y="19080"/>
                  </a:cubicBezTo>
                  <a:cubicBezTo>
                    <a:pt x="94179" y="18908"/>
                    <a:pt x="93494" y="18908"/>
                    <a:pt x="92836" y="19080"/>
                  </a:cubicBezTo>
                  <a:lnTo>
                    <a:pt x="91503" y="20032"/>
                  </a:lnTo>
                  <a:cubicBezTo>
                    <a:pt x="91141" y="20222"/>
                    <a:pt x="90722" y="20222"/>
                    <a:pt x="90360" y="20032"/>
                  </a:cubicBezTo>
                  <a:cubicBezTo>
                    <a:pt x="90360" y="19175"/>
                    <a:pt x="90360" y="18413"/>
                    <a:pt x="91884" y="18032"/>
                  </a:cubicBezTo>
                  <a:cubicBezTo>
                    <a:pt x="92294" y="18098"/>
                    <a:pt x="92713" y="18098"/>
                    <a:pt x="93122" y="18032"/>
                  </a:cubicBezTo>
                  <a:cubicBezTo>
                    <a:pt x="93122" y="18032"/>
                    <a:pt x="93122" y="17365"/>
                    <a:pt x="93122" y="17175"/>
                  </a:cubicBezTo>
                  <a:lnTo>
                    <a:pt x="92551" y="17175"/>
                  </a:lnTo>
                  <a:cubicBezTo>
                    <a:pt x="91589" y="16974"/>
                    <a:pt x="90589" y="17184"/>
                    <a:pt x="89788" y="17746"/>
                  </a:cubicBezTo>
                  <a:cubicBezTo>
                    <a:pt x="89788" y="18222"/>
                    <a:pt x="89122" y="18794"/>
                    <a:pt x="88264" y="18889"/>
                  </a:cubicBezTo>
                  <a:cubicBezTo>
                    <a:pt x="88264" y="17460"/>
                    <a:pt x="89122" y="16413"/>
                    <a:pt x="91027" y="16031"/>
                  </a:cubicBezTo>
                  <a:cubicBezTo>
                    <a:pt x="91598" y="16079"/>
                    <a:pt x="92170" y="16079"/>
                    <a:pt x="92741" y="16031"/>
                  </a:cubicBezTo>
                  <a:cubicBezTo>
                    <a:pt x="92741" y="16031"/>
                    <a:pt x="93503" y="15365"/>
                    <a:pt x="92741" y="14984"/>
                  </a:cubicBezTo>
                  <a:cubicBezTo>
                    <a:pt x="92360" y="14603"/>
                    <a:pt x="91855" y="14365"/>
                    <a:pt x="91312" y="14317"/>
                  </a:cubicBezTo>
                  <a:cubicBezTo>
                    <a:pt x="89998" y="13812"/>
                    <a:pt x="88531" y="13812"/>
                    <a:pt x="87217" y="14317"/>
                  </a:cubicBezTo>
                  <a:cubicBezTo>
                    <a:pt x="86264" y="14317"/>
                    <a:pt x="86074" y="15746"/>
                    <a:pt x="85502" y="16413"/>
                  </a:cubicBezTo>
                  <a:cubicBezTo>
                    <a:pt x="85245" y="16784"/>
                    <a:pt x="84797" y="16965"/>
                    <a:pt x="84359" y="16889"/>
                  </a:cubicBezTo>
                  <a:cubicBezTo>
                    <a:pt x="83597" y="16889"/>
                    <a:pt x="83026" y="16222"/>
                    <a:pt x="83121" y="15746"/>
                  </a:cubicBezTo>
                  <a:cubicBezTo>
                    <a:pt x="83216" y="15270"/>
                    <a:pt x="83692" y="15079"/>
                    <a:pt x="83978" y="14793"/>
                  </a:cubicBezTo>
                  <a:cubicBezTo>
                    <a:pt x="84264" y="14508"/>
                    <a:pt x="84454" y="14031"/>
                    <a:pt x="83978" y="13555"/>
                  </a:cubicBezTo>
                  <a:cubicBezTo>
                    <a:pt x="83245" y="13079"/>
                    <a:pt x="82369" y="12879"/>
                    <a:pt x="81502" y="12984"/>
                  </a:cubicBezTo>
                  <a:cubicBezTo>
                    <a:pt x="80949" y="13174"/>
                    <a:pt x="80483" y="13546"/>
                    <a:pt x="80168" y="14031"/>
                  </a:cubicBezTo>
                  <a:lnTo>
                    <a:pt x="79597" y="14698"/>
                  </a:lnTo>
                  <a:cubicBezTo>
                    <a:pt x="78997" y="13736"/>
                    <a:pt x="79206" y="12479"/>
                    <a:pt x="80073" y="11745"/>
                  </a:cubicBezTo>
                  <a:lnTo>
                    <a:pt x="80740" y="11079"/>
                  </a:lnTo>
                  <a:cubicBezTo>
                    <a:pt x="80854" y="10726"/>
                    <a:pt x="80664" y="10355"/>
                    <a:pt x="80321" y="10240"/>
                  </a:cubicBezTo>
                  <a:cubicBezTo>
                    <a:pt x="80302" y="10231"/>
                    <a:pt x="80282" y="10221"/>
                    <a:pt x="80263" y="10221"/>
                  </a:cubicBezTo>
                  <a:cubicBezTo>
                    <a:pt x="80263" y="10221"/>
                    <a:pt x="80263" y="10221"/>
                    <a:pt x="79597" y="10221"/>
                  </a:cubicBezTo>
                  <a:cubicBezTo>
                    <a:pt x="78644" y="9993"/>
                    <a:pt x="77654" y="10326"/>
                    <a:pt x="77025" y="11079"/>
                  </a:cubicBezTo>
                  <a:cubicBezTo>
                    <a:pt x="76939" y="11745"/>
                    <a:pt x="76939" y="12412"/>
                    <a:pt x="77025" y="13079"/>
                  </a:cubicBezTo>
                  <a:cubicBezTo>
                    <a:pt x="77025" y="13079"/>
                    <a:pt x="77025" y="13650"/>
                    <a:pt x="76168" y="13079"/>
                  </a:cubicBezTo>
                  <a:lnTo>
                    <a:pt x="76168" y="13079"/>
                  </a:lnTo>
                  <a:cubicBezTo>
                    <a:pt x="75501" y="11936"/>
                    <a:pt x="76739" y="11079"/>
                    <a:pt x="76168" y="9936"/>
                  </a:cubicBezTo>
                  <a:cubicBezTo>
                    <a:pt x="75720" y="9116"/>
                    <a:pt x="75063" y="8421"/>
                    <a:pt x="74263" y="7935"/>
                  </a:cubicBezTo>
                  <a:cubicBezTo>
                    <a:pt x="73691" y="7935"/>
                    <a:pt x="72739" y="7078"/>
                    <a:pt x="72358" y="7364"/>
                  </a:cubicBezTo>
                  <a:cubicBezTo>
                    <a:pt x="71977" y="7650"/>
                    <a:pt x="72358" y="7364"/>
                    <a:pt x="72358" y="7935"/>
                  </a:cubicBezTo>
                  <a:cubicBezTo>
                    <a:pt x="72358" y="8507"/>
                    <a:pt x="73405" y="9555"/>
                    <a:pt x="73786" y="10412"/>
                  </a:cubicBezTo>
                  <a:cubicBezTo>
                    <a:pt x="74167" y="11269"/>
                    <a:pt x="74358" y="12221"/>
                    <a:pt x="73786" y="12793"/>
                  </a:cubicBezTo>
                  <a:cubicBezTo>
                    <a:pt x="73205" y="12736"/>
                    <a:pt x="72691" y="12374"/>
                    <a:pt x="72453" y="11840"/>
                  </a:cubicBezTo>
                  <a:cubicBezTo>
                    <a:pt x="72453" y="11840"/>
                    <a:pt x="72453" y="11079"/>
                    <a:pt x="72453" y="10697"/>
                  </a:cubicBezTo>
                  <a:lnTo>
                    <a:pt x="72453" y="10697"/>
                  </a:lnTo>
                  <a:cubicBezTo>
                    <a:pt x="72101" y="10393"/>
                    <a:pt x="71567" y="10393"/>
                    <a:pt x="71215" y="10697"/>
                  </a:cubicBezTo>
                  <a:cubicBezTo>
                    <a:pt x="71129" y="11107"/>
                    <a:pt x="70719" y="11374"/>
                    <a:pt x="70310" y="11279"/>
                  </a:cubicBezTo>
                  <a:cubicBezTo>
                    <a:pt x="70291" y="11279"/>
                    <a:pt x="70281" y="11269"/>
                    <a:pt x="70262" y="11269"/>
                  </a:cubicBezTo>
                  <a:cubicBezTo>
                    <a:pt x="69500" y="10317"/>
                    <a:pt x="70262" y="9459"/>
                    <a:pt x="70262" y="8602"/>
                  </a:cubicBezTo>
                  <a:cubicBezTo>
                    <a:pt x="70100" y="6878"/>
                    <a:pt x="69052" y="5363"/>
                    <a:pt x="67500" y="4602"/>
                  </a:cubicBezTo>
                  <a:lnTo>
                    <a:pt x="66643" y="4125"/>
                  </a:lnTo>
                  <a:cubicBezTo>
                    <a:pt x="65786" y="4125"/>
                    <a:pt x="65119" y="4125"/>
                    <a:pt x="65024" y="4602"/>
                  </a:cubicBezTo>
                  <a:cubicBezTo>
                    <a:pt x="64928" y="5078"/>
                    <a:pt x="65024" y="5554"/>
                    <a:pt x="65024" y="6030"/>
                  </a:cubicBezTo>
                  <a:cubicBezTo>
                    <a:pt x="65204" y="6649"/>
                    <a:pt x="65204" y="7316"/>
                    <a:pt x="65024" y="7935"/>
                  </a:cubicBezTo>
                  <a:cubicBezTo>
                    <a:pt x="64900" y="8659"/>
                    <a:pt x="64214" y="9145"/>
                    <a:pt x="63480" y="9021"/>
                  </a:cubicBezTo>
                  <a:cubicBezTo>
                    <a:pt x="63423" y="9012"/>
                    <a:pt x="63366" y="9002"/>
                    <a:pt x="63309" y="8983"/>
                  </a:cubicBezTo>
                  <a:cubicBezTo>
                    <a:pt x="62490" y="8859"/>
                    <a:pt x="61814" y="8259"/>
                    <a:pt x="61595" y="7459"/>
                  </a:cubicBezTo>
                  <a:cubicBezTo>
                    <a:pt x="61595" y="6888"/>
                    <a:pt x="61595" y="6316"/>
                    <a:pt x="61595" y="5745"/>
                  </a:cubicBezTo>
                  <a:cubicBezTo>
                    <a:pt x="61032" y="5078"/>
                    <a:pt x="60166" y="4754"/>
                    <a:pt x="59308" y="4887"/>
                  </a:cubicBezTo>
                  <a:cubicBezTo>
                    <a:pt x="59308" y="4887"/>
                    <a:pt x="59308" y="4887"/>
                    <a:pt x="59308" y="5459"/>
                  </a:cubicBezTo>
                  <a:cubicBezTo>
                    <a:pt x="59308" y="6030"/>
                    <a:pt x="59308" y="6411"/>
                    <a:pt x="59880" y="6983"/>
                  </a:cubicBezTo>
                  <a:cubicBezTo>
                    <a:pt x="60204" y="7373"/>
                    <a:pt x="60204" y="7926"/>
                    <a:pt x="59880" y="8316"/>
                  </a:cubicBezTo>
                  <a:cubicBezTo>
                    <a:pt x="59337" y="8593"/>
                    <a:pt x="58708" y="8593"/>
                    <a:pt x="58165" y="8316"/>
                  </a:cubicBezTo>
                  <a:cubicBezTo>
                    <a:pt x="57727" y="8116"/>
                    <a:pt x="57451" y="7659"/>
                    <a:pt x="57499" y="7173"/>
                  </a:cubicBezTo>
                  <a:lnTo>
                    <a:pt x="57499" y="4125"/>
                  </a:lnTo>
                  <a:cubicBezTo>
                    <a:pt x="57594" y="3649"/>
                    <a:pt x="57594" y="3173"/>
                    <a:pt x="57499" y="2696"/>
                  </a:cubicBezTo>
                  <a:cubicBezTo>
                    <a:pt x="57251" y="2068"/>
                    <a:pt x="56775" y="1554"/>
                    <a:pt x="56165" y="1268"/>
                  </a:cubicBezTo>
                  <a:cubicBezTo>
                    <a:pt x="55746" y="972"/>
                    <a:pt x="55251" y="801"/>
                    <a:pt x="54736" y="792"/>
                  </a:cubicBezTo>
                  <a:cubicBezTo>
                    <a:pt x="54736" y="792"/>
                    <a:pt x="53784" y="792"/>
                    <a:pt x="53689" y="792"/>
                  </a:cubicBezTo>
                  <a:cubicBezTo>
                    <a:pt x="53613" y="1077"/>
                    <a:pt x="53613" y="1363"/>
                    <a:pt x="53689" y="1649"/>
                  </a:cubicBezTo>
                  <a:cubicBezTo>
                    <a:pt x="54222" y="2287"/>
                    <a:pt x="54489" y="3106"/>
                    <a:pt x="54451" y="3935"/>
                  </a:cubicBezTo>
                  <a:cubicBezTo>
                    <a:pt x="54470" y="4249"/>
                    <a:pt x="54232" y="4516"/>
                    <a:pt x="53917" y="4535"/>
                  </a:cubicBezTo>
                  <a:cubicBezTo>
                    <a:pt x="53841" y="4544"/>
                    <a:pt x="53765" y="4535"/>
                    <a:pt x="53689" y="4506"/>
                  </a:cubicBezTo>
                  <a:lnTo>
                    <a:pt x="52832" y="4506"/>
                  </a:lnTo>
                  <a:cubicBezTo>
                    <a:pt x="52374" y="4116"/>
                    <a:pt x="52070" y="3573"/>
                    <a:pt x="51974" y="2982"/>
                  </a:cubicBezTo>
                  <a:cubicBezTo>
                    <a:pt x="52184" y="2525"/>
                    <a:pt x="52184" y="2011"/>
                    <a:pt x="51974" y="1554"/>
                  </a:cubicBezTo>
                  <a:cubicBezTo>
                    <a:pt x="51469" y="982"/>
                    <a:pt x="50736" y="668"/>
                    <a:pt x="49974" y="696"/>
                  </a:cubicBezTo>
                  <a:cubicBezTo>
                    <a:pt x="49403" y="696"/>
                    <a:pt x="49117" y="696"/>
                    <a:pt x="49212" y="1458"/>
                  </a:cubicBezTo>
                  <a:cubicBezTo>
                    <a:pt x="49364" y="1877"/>
                    <a:pt x="49583" y="2268"/>
                    <a:pt x="49879" y="2601"/>
                  </a:cubicBezTo>
                  <a:cubicBezTo>
                    <a:pt x="50707" y="3687"/>
                    <a:pt x="51231" y="4964"/>
                    <a:pt x="51403" y="6316"/>
                  </a:cubicBezTo>
                  <a:cubicBezTo>
                    <a:pt x="51403" y="6316"/>
                    <a:pt x="51403" y="7078"/>
                    <a:pt x="50641" y="7078"/>
                  </a:cubicBezTo>
                  <a:cubicBezTo>
                    <a:pt x="50250" y="7040"/>
                    <a:pt x="49879" y="6869"/>
                    <a:pt x="49593" y="6602"/>
                  </a:cubicBezTo>
                  <a:cubicBezTo>
                    <a:pt x="49526" y="6354"/>
                    <a:pt x="49526" y="6088"/>
                    <a:pt x="49593" y="5840"/>
                  </a:cubicBezTo>
                  <a:cubicBezTo>
                    <a:pt x="49479" y="5383"/>
                    <a:pt x="49317" y="4935"/>
                    <a:pt x="49117" y="4506"/>
                  </a:cubicBezTo>
                  <a:cubicBezTo>
                    <a:pt x="48917" y="3906"/>
                    <a:pt x="48507" y="3401"/>
                    <a:pt x="47974" y="3078"/>
                  </a:cubicBezTo>
                  <a:cubicBezTo>
                    <a:pt x="47307" y="3078"/>
                    <a:pt x="46164" y="2411"/>
                    <a:pt x="45783" y="3078"/>
                  </a:cubicBezTo>
                  <a:cubicBezTo>
                    <a:pt x="45402" y="3744"/>
                    <a:pt x="45783" y="3839"/>
                    <a:pt x="45783" y="4316"/>
                  </a:cubicBezTo>
                  <a:cubicBezTo>
                    <a:pt x="45869" y="4697"/>
                    <a:pt x="45869" y="5078"/>
                    <a:pt x="45783" y="5459"/>
                  </a:cubicBezTo>
                  <a:lnTo>
                    <a:pt x="45783" y="6030"/>
                  </a:lnTo>
                  <a:lnTo>
                    <a:pt x="45307" y="6030"/>
                  </a:lnTo>
                  <a:cubicBezTo>
                    <a:pt x="44440" y="5983"/>
                    <a:pt x="43621" y="5611"/>
                    <a:pt x="43021" y="4983"/>
                  </a:cubicBezTo>
                  <a:cubicBezTo>
                    <a:pt x="42735" y="4478"/>
                    <a:pt x="42735" y="3868"/>
                    <a:pt x="43021" y="3363"/>
                  </a:cubicBezTo>
                  <a:cubicBezTo>
                    <a:pt x="43211" y="2840"/>
                    <a:pt x="43211" y="2268"/>
                    <a:pt x="43021" y="1744"/>
                  </a:cubicBezTo>
                  <a:cubicBezTo>
                    <a:pt x="43021" y="1744"/>
                    <a:pt x="43021" y="1744"/>
                    <a:pt x="43021" y="1268"/>
                  </a:cubicBezTo>
                  <a:cubicBezTo>
                    <a:pt x="42583" y="1182"/>
                    <a:pt x="42125" y="1182"/>
                    <a:pt x="41687" y="1268"/>
                  </a:cubicBezTo>
                  <a:lnTo>
                    <a:pt x="40735" y="1268"/>
                  </a:lnTo>
                  <a:cubicBezTo>
                    <a:pt x="39782" y="1268"/>
                    <a:pt x="39782" y="2315"/>
                    <a:pt x="40163" y="3078"/>
                  </a:cubicBezTo>
                  <a:cubicBezTo>
                    <a:pt x="40668" y="3716"/>
                    <a:pt x="41078" y="4421"/>
                    <a:pt x="41401" y="5173"/>
                  </a:cubicBezTo>
                  <a:cubicBezTo>
                    <a:pt x="41401" y="5173"/>
                    <a:pt x="41401" y="5935"/>
                    <a:pt x="40925" y="6030"/>
                  </a:cubicBezTo>
                  <a:cubicBezTo>
                    <a:pt x="40325" y="6078"/>
                    <a:pt x="39735" y="5868"/>
                    <a:pt x="39306" y="5459"/>
                  </a:cubicBezTo>
                  <a:cubicBezTo>
                    <a:pt x="38982" y="5211"/>
                    <a:pt x="38811" y="4820"/>
                    <a:pt x="38830" y="4411"/>
                  </a:cubicBezTo>
                  <a:cubicBezTo>
                    <a:pt x="38830" y="4411"/>
                    <a:pt x="38830" y="3935"/>
                    <a:pt x="38830" y="3649"/>
                  </a:cubicBezTo>
                  <a:cubicBezTo>
                    <a:pt x="38830" y="3363"/>
                    <a:pt x="38830" y="3173"/>
                    <a:pt x="38068" y="2982"/>
                  </a:cubicBezTo>
                  <a:cubicBezTo>
                    <a:pt x="37563" y="2601"/>
                    <a:pt x="36858" y="2601"/>
                    <a:pt x="36353" y="2982"/>
                  </a:cubicBezTo>
                  <a:cubicBezTo>
                    <a:pt x="36258" y="3449"/>
                    <a:pt x="36258" y="3935"/>
                    <a:pt x="36353" y="4411"/>
                  </a:cubicBezTo>
                  <a:lnTo>
                    <a:pt x="35305" y="4411"/>
                  </a:lnTo>
                  <a:cubicBezTo>
                    <a:pt x="34886" y="4316"/>
                    <a:pt x="34486" y="4125"/>
                    <a:pt x="34162" y="3839"/>
                  </a:cubicBezTo>
                  <a:cubicBezTo>
                    <a:pt x="34124" y="3582"/>
                    <a:pt x="34124" y="3325"/>
                    <a:pt x="34162" y="3078"/>
                  </a:cubicBezTo>
                  <a:cubicBezTo>
                    <a:pt x="34086" y="2439"/>
                    <a:pt x="33896" y="1830"/>
                    <a:pt x="33591" y="1268"/>
                  </a:cubicBezTo>
                  <a:cubicBezTo>
                    <a:pt x="33020" y="563"/>
                    <a:pt x="32257" y="30"/>
                    <a:pt x="31400" y="-256"/>
                  </a:cubicBezTo>
                  <a:cubicBezTo>
                    <a:pt x="30876" y="-447"/>
                    <a:pt x="30305" y="-447"/>
                    <a:pt x="29781" y="-256"/>
                  </a:cubicBezTo>
                  <a:lnTo>
                    <a:pt x="29781" y="-256"/>
                  </a:lnTo>
                  <a:cubicBezTo>
                    <a:pt x="29705" y="639"/>
                    <a:pt x="30057" y="1525"/>
                    <a:pt x="30733" y="2125"/>
                  </a:cubicBezTo>
                  <a:cubicBezTo>
                    <a:pt x="31038" y="2478"/>
                    <a:pt x="31238" y="2906"/>
                    <a:pt x="31305" y="3363"/>
                  </a:cubicBezTo>
                  <a:lnTo>
                    <a:pt x="30829" y="3839"/>
                  </a:lnTo>
                  <a:cubicBezTo>
                    <a:pt x="30410" y="3801"/>
                    <a:pt x="30010" y="3630"/>
                    <a:pt x="29686" y="3363"/>
                  </a:cubicBezTo>
                  <a:cubicBezTo>
                    <a:pt x="29400" y="3116"/>
                    <a:pt x="29086" y="2925"/>
                    <a:pt x="28733" y="2792"/>
                  </a:cubicBezTo>
                  <a:cubicBezTo>
                    <a:pt x="28381" y="2592"/>
                    <a:pt x="27943" y="2592"/>
                    <a:pt x="27590" y="2792"/>
                  </a:cubicBezTo>
                  <a:cubicBezTo>
                    <a:pt x="27590" y="2792"/>
                    <a:pt x="27590" y="3268"/>
                    <a:pt x="27019" y="3459"/>
                  </a:cubicBezTo>
                  <a:lnTo>
                    <a:pt x="27019" y="3459"/>
                  </a:lnTo>
                  <a:cubicBezTo>
                    <a:pt x="26609" y="3716"/>
                    <a:pt x="26095" y="3716"/>
                    <a:pt x="25685" y="3459"/>
                  </a:cubicBezTo>
                  <a:cubicBezTo>
                    <a:pt x="25295" y="3411"/>
                    <a:pt x="24971" y="3154"/>
                    <a:pt x="24828" y="2792"/>
                  </a:cubicBezTo>
                  <a:cubicBezTo>
                    <a:pt x="24742" y="2544"/>
                    <a:pt x="24742" y="2277"/>
                    <a:pt x="24828" y="2030"/>
                  </a:cubicBezTo>
                  <a:lnTo>
                    <a:pt x="25399" y="1458"/>
                  </a:lnTo>
                  <a:lnTo>
                    <a:pt x="25399" y="1458"/>
                  </a:lnTo>
                  <a:cubicBezTo>
                    <a:pt x="25485" y="1249"/>
                    <a:pt x="25485" y="1001"/>
                    <a:pt x="25399" y="792"/>
                  </a:cubicBezTo>
                  <a:cubicBezTo>
                    <a:pt x="24695" y="363"/>
                    <a:pt x="23818" y="363"/>
                    <a:pt x="23113" y="792"/>
                  </a:cubicBezTo>
                  <a:cubicBezTo>
                    <a:pt x="22513" y="1001"/>
                    <a:pt x="22123" y="1582"/>
                    <a:pt x="22161" y="2220"/>
                  </a:cubicBezTo>
                  <a:cubicBezTo>
                    <a:pt x="22161" y="2220"/>
                    <a:pt x="22161" y="2887"/>
                    <a:pt x="22161" y="3078"/>
                  </a:cubicBezTo>
                  <a:lnTo>
                    <a:pt x="21685" y="3078"/>
                  </a:lnTo>
                  <a:cubicBezTo>
                    <a:pt x="21609" y="7735"/>
                    <a:pt x="21008" y="12374"/>
                    <a:pt x="19875" y="16889"/>
                  </a:cubicBezTo>
                  <a:cubicBezTo>
                    <a:pt x="16446" y="32224"/>
                    <a:pt x="5968" y="45940"/>
                    <a:pt x="-32" y="60989"/>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8" name="Freeform: Shape 197">
              <a:extLst>
                <a:ext uri="{FF2B5EF4-FFF2-40B4-BE49-F238E27FC236}">
                  <a16:creationId xmlns:a16="http://schemas.microsoft.com/office/drawing/2014/main" xmlns="" id="{400F641C-2FA7-A878-B81E-103E5CB53519}"/>
                </a:ext>
              </a:extLst>
            </p:cNvPr>
            <p:cNvSpPr/>
            <p:nvPr/>
          </p:nvSpPr>
          <p:spPr>
            <a:xfrm>
              <a:off x="5084539" y="2591014"/>
              <a:ext cx="117818" cy="98314"/>
            </a:xfrm>
            <a:custGeom>
              <a:avLst/>
              <a:gdLst>
                <a:gd name="connsiteX0" fmla="*/ 14446 w 117818"/>
                <a:gd name="connsiteY0" fmla="*/ 52727 h 98314"/>
                <a:gd name="connsiteX1" fmla="*/ 9493 w 117818"/>
                <a:gd name="connsiteY1" fmla="*/ 60442 h 98314"/>
                <a:gd name="connsiteX2" fmla="*/ 3206 w 117818"/>
                <a:gd name="connsiteY2" fmla="*/ 64538 h 98314"/>
                <a:gd name="connsiteX3" fmla="*/ -32 w 117818"/>
                <a:gd name="connsiteY3" fmla="*/ 71872 h 98314"/>
                <a:gd name="connsiteX4" fmla="*/ -32 w 117818"/>
                <a:gd name="connsiteY4" fmla="*/ 72348 h 98314"/>
                <a:gd name="connsiteX5" fmla="*/ 2063 w 117818"/>
                <a:gd name="connsiteY5" fmla="*/ 73872 h 98314"/>
                <a:gd name="connsiteX6" fmla="*/ 3682 w 117818"/>
                <a:gd name="connsiteY6" fmla="*/ 73872 h 98314"/>
                <a:gd name="connsiteX7" fmla="*/ 3682 w 117818"/>
                <a:gd name="connsiteY7" fmla="*/ 73872 h 98314"/>
                <a:gd name="connsiteX8" fmla="*/ 2825 w 117818"/>
                <a:gd name="connsiteY8" fmla="*/ 71491 h 98314"/>
                <a:gd name="connsiteX9" fmla="*/ 2158 w 117818"/>
                <a:gd name="connsiteY9" fmla="*/ 70253 h 98314"/>
                <a:gd name="connsiteX10" fmla="*/ 2730 w 117818"/>
                <a:gd name="connsiteY10" fmla="*/ 69777 h 98314"/>
                <a:gd name="connsiteX11" fmla="*/ 3778 w 117818"/>
                <a:gd name="connsiteY11" fmla="*/ 70253 h 98314"/>
                <a:gd name="connsiteX12" fmla="*/ 4825 w 117818"/>
                <a:gd name="connsiteY12" fmla="*/ 70824 h 98314"/>
                <a:gd name="connsiteX13" fmla="*/ 5968 w 117818"/>
                <a:gd name="connsiteY13" fmla="*/ 70824 h 98314"/>
                <a:gd name="connsiteX14" fmla="*/ 6445 w 117818"/>
                <a:gd name="connsiteY14" fmla="*/ 70253 h 98314"/>
                <a:gd name="connsiteX15" fmla="*/ 6445 w 117818"/>
                <a:gd name="connsiteY15" fmla="*/ 69777 h 98314"/>
                <a:gd name="connsiteX16" fmla="*/ 7778 w 117818"/>
                <a:gd name="connsiteY16" fmla="*/ 69777 h 98314"/>
                <a:gd name="connsiteX17" fmla="*/ 8635 w 117818"/>
                <a:gd name="connsiteY17" fmla="*/ 70539 h 98314"/>
                <a:gd name="connsiteX18" fmla="*/ 8635 w 117818"/>
                <a:gd name="connsiteY18" fmla="*/ 71205 h 98314"/>
                <a:gd name="connsiteX19" fmla="*/ 8064 w 117818"/>
                <a:gd name="connsiteY19" fmla="*/ 71872 h 98314"/>
                <a:gd name="connsiteX20" fmla="*/ 8064 w 117818"/>
                <a:gd name="connsiteY20" fmla="*/ 71872 h 98314"/>
                <a:gd name="connsiteX21" fmla="*/ 8064 w 117818"/>
                <a:gd name="connsiteY21" fmla="*/ 72539 h 98314"/>
                <a:gd name="connsiteX22" fmla="*/ 10350 w 117818"/>
                <a:gd name="connsiteY22" fmla="*/ 72539 h 98314"/>
                <a:gd name="connsiteX23" fmla="*/ 11302 w 117818"/>
                <a:gd name="connsiteY23" fmla="*/ 71015 h 98314"/>
                <a:gd name="connsiteX24" fmla="*/ 11302 w 117818"/>
                <a:gd name="connsiteY24" fmla="*/ 70157 h 98314"/>
                <a:gd name="connsiteX25" fmla="*/ 12636 w 117818"/>
                <a:gd name="connsiteY25" fmla="*/ 69491 h 98314"/>
                <a:gd name="connsiteX26" fmla="*/ 12636 w 117818"/>
                <a:gd name="connsiteY26" fmla="*/ 69491 h 98314"/>
                <a:gd name="connsiteX27" fmla="*/ 13493 w 117818"/>
                <a:gd name="connsiteY27" fmla="*/ 70920 h 98314"/>
                <a:gd name="connsiteX28" fmla="*/ 12541 w 117818"/>
                <a:gd name="connsiteY28" fmla="*/ 72158 h 98314"/>
                <a:gd name="connsiteX29" fmla="*/ 12245 w 117818"/>
                <a:gd name="connsiteY29" fmla="*/ 73196 h 98314"/>
                <a:gd name="connsiteX30" fmla="*/ 12541 w 117818"/>
                <a:gd name="connsiteY30" fmla="*/ 73491 h 98314"/>
                <a:gd name="connsiteX31" fmla="*/ 14255 w 117818"/>
                <a:gd name="connsiteY31" fmla="*/ 73491 h 98314"/>
                <a:gd name="connsiteX32" fmla="*/ 15017 w 117818"/>
                <a:gd name="connsiteY32" fmla="*/ 72539 h 98314"/>
                <a:gd name="connsiteX33" fmla="*/ 16732 w 117818"/>
                <a:gd name="connsiteY33" fmla="*/ 72539 h 98314"/>
                <a:gd name="connsiteX34" fmla="*/ 16732 w 117818"/>
                <a:gd name="connsiteY34" fmla="*/ 73872 h 98314"/>
                <a:gd name="connsiteX35" fmla="*/ 15017 w 117818"/>
                <a:gd name="connsiteY35" fmla="*/ 74920 h 98314"/>
                <a:gd name="connsiteX36" fmla="*/ 14255 w 117818"/>
                <a:gd name="connsiteY36" fmla="*/ 75682 h 98314"/>
                <a:gd name="connsiteX37" fmla="*/ 14922 w 117818"/>
                <a:gd name="connsiteY37" fmla="*/ 76539 h 98314"/>
                <a:gd name="connsiteX38" fmla="*/ 16541 w 117818"/>
                <a:gd name="connsiteY38" fmla="*/ 76539 h 98314"/>
                <a:gd name="connsiteX39" fmla="*/ 17970 w 117818"/>
                <a:gd name="connsiteY39" fmla="*/ 75587 h 98314"/>
                <a:gd name="connsiteX40" fmla="*/ 20065 w 117818"/>
                <a:gd name="connsiteY40" fmla="*/ 74730 h 98314"/>
                <a:gd name="connsiteX41" fmla="*/ 21113 w 117818"/>
                <a:gd name="connsiteY41" fmla="*/ 75872 h 98314"/>
                <a:gd name="connsiteX42" fmla="*/ 19875 w 117818"/>
                <a:gd name="connsiteY42" fmla="*/ 76635 h 98314"/>
                <a:gd name="connsiteX43" fmla="*/ 18160 w 117818"/>
                <a:gd name="connsiteY43" fmla="*/ 77778 h 98314"/>
                <a:gd name="connsiteX44" fmla="*/ 20065 w 117818"/>
                <a:gd name="connsiteY44" fmla="*/ 78825 h 98314"/>
                <a:gd name="connsiteX45" fmla="*/ 22066 w 117818"/>
                <a:gd name="connsiteY45" fmla="*/ 78825 h 98314"/>
                <a:gd name="connsiteX46" fmla="*/ 23494 w 117818"/>
                <a:gd name="connsiteY46" fmla="*/ 77873 h 98314"/>
                <a:gd name="connsiteX47" fmla="*/ 24637 w 117818"/>
                <a:gd name="connsiteY47" fmla="*/ 77873 h 98314"/>
                <a:gd name="connsiteX48" fmla="*/ 23018 w 117818"/>
                <a:gd name="connsiteY48" fmla="*/ 79968 h 98314"/>
                <a:gd name="connsiteX49" fmla="*/ 21875 w 117818"/>
                <a:gd name="connsiteY49" fmla="*/ 79968 h 98314"/>
                <a:gd name="connsiteX50" fmla="*/ 21875 w 117818"/>
                <a:gd name="connsiteY50" fmla="*/ 80825 h 98314"/>
                <a:gd name="connsiteX51" fmla="*/ 22447 w 117818"/>
                <a:gd name="connsiteY51" fmla="*/ 80825 h 98314"/>
                <a:gd name="connsiteX52" fmla="*/ 25209 w 117818"/>
                <a:gd name="connsiteY52" fmla="*/ 80254 h 98314"/>
                <a:gd name="connsiteX53" fmla="*/ 26828 w 117818"/>
                <a:gd name="connsiteY53" fmla="*/ 79111 h 98314"/>
                <a:gd name="connsiteX54" fmla="*/ 23971 w 117818"/>
                <a:gd name="connsiteY54" fmla="*/ 81969 h 98314"/>
                <a:gd name="connsiteX55" fmla="*/ 22256 w 117818"/>
                <a:gd name="connsiteY55" fmla="*/ 81969 h 98314"/>
                <a:gd name="connsiteX56" fmla="*/ 22256 w 117818"/>
                <a:gd name="connsiteY56" fmla="*/ 82921 h 98314"/>
                <a:gd name="connsiteX57" fmla="*/ 23780 w 117818"/>
                <a:gd name="connsiteY57" fmla="*/ 83683 h 98314"/>
                <a:gd name="connsiteX58" fmla="*/ 27781 w 117818"/>
                <a:gd name="connsiteY58" fmla="*/ 83683 h 98314"/>
                <a:gd name="connsiteX59" fmla="*/ 29590 w 117818"/>
                <a:gd name="connsiteY59" fmla="*/ 81492 h 98314"/>
                <a:gd name="connsiteX60" fmla="*/ 30733 w 117818"/>
                <a:gd name="connsiteY60" fmla="*/ 81492 h 98314"/>
                <a:gd name="connsiteX61" fmla="*/ 31876 w 117818"/>
                <a:gd name="connsiteY61" fmla="*/ 82540 h 98314"/>
                <a:gd name="connsiteX62" fmla="*/ 31019 w 117818"/>
                <a:gd name="connsiteY62" fmla="*/ 83588 h 98314"/>
                <a:gd name="connsiteX63" fmla="*/ 30991 w 117818"/>
                <a:gd name="connsiteY63" fmla="*/ 84798 h 98314"/>
                <a:gd name="connsiteX64" fmla="*/ 31019 w 117818"/>
                <a:gd name="connsiteY64" fmla="*/ 84826 h 98314"/>
                <a:gd name="connsiteX65" fmla="*/ 33496 w 117818"/>
                <a:gd name="connsiteY65" fmla="*/ 85397 h 98314"/>
                <a:gd name="connsiteX66" fmla="*/ 34924 w 117818"/>
                <a:gd name="connsiteY66" fmla="*/ 84350 h 98314"/>
                <a:gd name="connsiteX67" fmla="*/ 35401 w 117818"/>
                <a:gd name="connsiteY67" fmla="*/ 83588 h 98314"/>
                <a:gd name="connsiteX68" fmla="*/ 34924 w 117818"/>
                <a:gd name="connsiteY68" fmla="*/ 86731 h 98314"/>
                <a:gd name="connsiteX69" fmla="*/ 34258 w 117818"/>
                <a:gd name="connsiteY69" fmla="*/ 87398 h 98314"/>
                <a:gd name="connsiteX70" fmla="*/ 34734 w 117818"/>
                <a:gd name="connsiteY70" fmla="*/ 88255 h 98314"/>
                <a:gd name="connsiteX71" fmla="*/ 35401 w 117818"/>
                <a:gd name="connsiteY71" fmla="*/ 88255 h 98314"/>
                <a:gd name="connsiteX72" fmla="*/ 37972 w 117818"/>
                <a:gd name="connsiteY72" fmla="*/ 87398 h 98314"/>
                <a:gd name="connsiteX73" fmla="*/ 38449 w 117818"/>
                <a:gd name="connsiteY73" fmla="*/ 85302 h 98314"/>
                <a:gd name="connsiteX74" fmla="*/ 39306 w 117818"/>
                <a:gd name="connsiteY74" fmla="*/ 85302 h 98314"/>
                <a:gd name="connsiteX75" fmla="*/ 39306 w 117818"/>
                <a:gd name="connsiteY75" fmla="*/ 85302 h 98314"/>
                <a:gd name="connsiteX76" fmla="*/ 39306 w 117818"/>
                <a:gd name="connsiteY76" fmla="*/ 88446 h 98314"/>
                <a:gd name="connsiteX77" fmla="*/ 41211 w 117818"/>
                <a:gd name="connsiteY77" fmla="*/ 90446 h 98314"/>
                <a:gd name="connsiteX78" fmla="*/ 43116 w 117818"/>
                <a:gd name="connsiteY78" fmla="*/ 91017 h 98314"/>
                <a:gd name="connsiteX79" fmla="*/ 43116 w 117818"/>
                <a:gd name="connsiteY79" fmla="*/ 90541 h 98314"/>
                <a:gd name="connsiteX80" fmla="*/ 41687 w 117818"/>
                <a:gd name="connsiteY80" fmla="*/ 87969 h 98314"/>
                <a:gd name="connsiteX81" fmla="*/ 41687 w 117818"/>
                <a:gd name="connsiteY81" fmla="*/ 85588 h 98314"/>
                <a:gd name="connsiteX82" fmla="*/ 43021 w 117818"/>
                <a:gd name="connsiteY82" fmla="*/ 86445 h 98314"/>
                <a:gd name="connsiteX83" fmla="*/ 43021 w 117818"/>
                <a:gd name="connsiteY83" fmla="*/ 87683 h 98314"/>
                <a:gd name="connsiteX84" fmla="*/ 43021 w 117818"/>
                <a:gd name="connsiteY84" fmla="*/ 87683 h 98314"/>
                <a:gd name="connsiteX85" fmla="*/ 44259 w 117818"/>
                <a:gd name="connsiteY85" fmla="*/ 87683 h 98314"/>
                <a:gd name="connsiteX86" fmla="*/ 45164 w 117818"/>
                <a:gd name="connsiteY86" fmla="*/ 87103 h 98314"/>
                <a:gd name="connsiteX87" fmla="*/ 45211 w 117818"/>
                <a:gd name="connsiteY87" fmla="*/ 87112 h 98314"/>
                <a:gd name="connsiteX88" fmla="*/ 45211 w 117818"/>
                <a:gd name="connsiteY88" fmla="*/ 89779 h 98314"/>
                <a:gd name="connsiteX89" fmla="*/ 47878 w 117818"/>
                <a:gd name="connsiteY89" fmla="*/ 93970 h 98314"/>
                <a:gd name="connsiteX90" fmla="*/ 48831 w 117818"/>
                <a:gd name="connsiteY90" fmla="*/ 93970 h 98314"/>
                <a:gd name="connsiteX91" fmla="*/ 50450 w 117818"/>
                <a:gd name="connsiteY91" fmla="*/ 93494 h 98314"/>
                <a:gd name="connsiteX92" fmla="*/ 50450 w 117818"/>
                <a:gd name="connsiteY92" fmla="*/ 92065 h 98314"/>
                <a:gd name="connsiteX93" fmla="*/ 50450 w 117818"/>
                <a:gd name="connsiteY93" fmla="*/ 90065 h 98314"/>
                <a:gd name="connsiteX94" fmla="*/ 51993 w 117818"/>
                <a:gd name="connsiteY94" fmla="*/ 88979 h 98314"/>
                <a:gd name="connsiteX95" fmla="*/ 52165 w 117818"/>
                <a:gd name="connsiteY95" fmla="*/ 89017 h 98314"/>
                <a:gd name="connsiteX96" fmla="*/ 53879 w 117818"/>
                <a:gd name="connsiteY96" fmla="*/ 90636 h 98314"/>
                <a:gd name="connsiteX97" fmla="*/ 53879 w 117818"/>
                <a:gd name="connsiteY97" fmla="*/ 92351 h 98314"/>
                <a:gd name="connsiteX98" fmla="*/ 56260 w 117818"/>
                <a:gd name="connsiteY98" fmla="*/ 93303 h 98314"/>
                <a:gd name="connsiteX99" fmla="*/ 56260 w 117818"/>
                <a:gd name="connsiteY99" fmla="*/ 92732 h 98314"/>
                <a:gd name="connsiteX100" fmla="*/ 55689 w 117818"/>
                <a:gd name="connsiteY100" fmla="*/ 91113 h 98314"/>
                <a:gd name="connsiteX101" fmla="*/ 55565 w 117818"/>
                <a:gd name="connsiteY101" fmla="*/ 89903 h 98314"/>
                <a:gd name="connsiteX102" fmla="*/ 55689 w 117818"/>
                <a:gd name="connsiteY102" fmla="*/ 89779 h 98314"/>
                <a:gd name="connsiteX103" fmla="*/ 57403 w 117818"/>
                <a:gd name="connsiteY103" fmla="*/ 89779 h 98314"/>
                <a:gd name="connsiteX104" fmla="*/ 58070 w 117818"/>
                <a:gd name="connsiteY104" fmla="*/ 91113 h 98314"/>
                <a:gd name="connsiteX105" fmla="*/ 58070 w 117818"/>
                <a:gd name="connsiteY105" fmla="*/ 94065 h 98314"/>
                <a:gd name="connsiteX106" fmla="*/ 58070 w 117818"/>
                <a:gd name="connsiteY106" fmla="*/ 95589 h 98314"/>
                <a:gd name="connsiteX107" fmla="*/ 59404 w 117818"/>
                <a:gd name="connsiteY107" fmla="*/ 97113 h 98314"/>
                <a:gd name="connsiteX108" fmla="*/ 60832 w 117818"/>
                <a:gd name="connsiteY108" fmla="*/ 97589 h 98314"/>
                <a:gd name="connsiteX109" fmla="*/ 61880 w 117818"/>
                <a:gd name="connsiteY109" fmla="*/ 97113 h 98314"/>
                <a:gd name="connsiteX110" fmla="*/ 61880 w 117818"/>
                <a:gd name="connsiteY110" fmla="*/ 96351 h 98314"/>
                <a:gd name="connsiteX111" fmla="*/ 61118 w 117818"/>
                <a:gd name="connsiteY111" fmla="*/ 93970 h 98314"/>
                <a:gd name="connsiteX112" fmla="*/ 61880 w 117818"/>
                <a:gd name="connsiteY112" fmla="*/ 93303 h 98314"/>
                <a:gd name="connsiteX113" fmla="*/ 62833 w 117818"/>
                <a:gd name="connsiteY113" fmla="*/ 93303 h 98314"/>
                <a:gd name="connsiteX114" fmla="*/ 63595 w 117818"/>
                <a:gd name="connsiteY114" fmla="*/ 94827 h 98314"/>
                <a:gd name="connsiteX115" fmla="*/ 64071 w 117818"/>
                <a:gd name="connsiteY115" fmla="*/ 96256 h 98314"/>
                <a:gd name="connsiteX116" fmla="*/ 66071 w 117818"/>
                <a:gd name="connsiteY116" fmla="*/ 97208 h 98314"/>
                <a:gd name="connsiteX117" fmla="*/ 66833 w 117818"/>
                <a:gd name="connsiteY117" fmla="*/ 96351 h 98314"/>
                <a:gd name="connsiteX118" fmla="*/ 66166 w 117818"/>
                <a:gd name="connsiteY118" fmla="*/ 95208 h 98314"/>
                <a:gd name="connsiteX119" fmla="*/ 64642 w 117818"/>
                <a:gd name="connsiteY119" fmla="*/ 91494 h 98314"/>
                <a:gd name="connsiteX120" fmla="*/ 65404 w 117818"/>
                <a:gd name="connsiteY120" fmla="*/ 90636 h 98314"/>
                <a:gd name="connsiteX121" fmla="*/ 66452 w 117818"/>
                <a:gd name="connsiteY121" fmla="*/ 91208 h 98314"/>
                <a:gd name="connsiteX122" fmla="*/ 66452 w 117818"/>
                <a:gd name="connsiteY122" fmla="*/ 91970 h 98314"/>
                <a:gd name="connsiteX123" fmla="*/ 66452 w 117818"/>
                <a:gd name="connsiteY123" fmla="*/ 93303 h 98314"/>
                <a:gd name="connsiteX124" fmla="*/ 67595 w 117818"/>
                <a:gd name="connsiteY124" fmla="*/ 94827 h 98314"/>
                <a:gd name="connsiteX125" fmla="*/ 69786 w 117818"/>
                <a:gd name="connsiteY125" fmla="*/ 94827 h 98314"/>
                <a:gd name="connsiteX126" fmla="*/ 69786 w 117818"/>
                <a:gd name="connsiteY126" fmla="*/ 93494 h 98314"/>
                <a:gd name="connsiteX127" fmla="*/ 69786 w 117818"/>
                <a:gd name="connsiteY127" fmla="*/ 92351 h 98314"/>
                <a:gd name="connsiteX128" fmla="*/ 69786 w 117818"/>
                <a:gd name="connsiteY128" fmla="*/ 91779 h 98314"/>
                <a:gd name="connsiteX129" fmla="*/ 69786 w 117818"/>
                <a:gd name="connsiteY129" fmla="*/ 91779 h 98314"/>
                <a:gd name="connsiteX130" fmla="*/ 72072 w 117818"/>
                <a:gd name="connsiteY130" fmla="*/ 92827 h 98314"/>
                <a:gd name="connsiteX131" fmla="*/ 72072 w 117818"/>
                <a:gd name="connsiteY131" fmla="*/ 94541 h 98314"/>
                <a:gd name="connsiteX132" fmla="*/ 72072 w 117818"/>
                <a:gd name="connsiteY132" fmla="*/ 96161 h 98314"/>
                <a:gd name="connsiteX133" fmla="*/ 72072 w 117818"/>
                <a:gd name="connsiteY133" fmla="*/ 96161 h 98314"/>
                <a:gd name="connsiteX134" fmla="*/ 73405 w 117818"/>
                <a:gd name="connsiteY134" fmla="*/ 96161 h 98314"/>
                <a:gd name="connsiteX135" fmla="*/ 74358 w 117818"/>
                <a:gd name="connsiteY135" fmla="*/ 96161 h 98314"/>
                <a:gd name="connsiteX136" fmla="*/ 74929 w 117818"/>
                <a:gd name="connsiteY136" fmla="*/ 94351 h 98314"/>
                <a:gd name="connsiteX137" fmla="*/ 73691 w 117818"/>
                <a:gd name="connsiteY137" fmla="*/ 92160 h 98314"/>
                <a:gd name="connsiteX138" fmla="*/ 73691 w 117818"/>
                <a:gd name="connsiteY138" fmla="*/ 91303 h 98314"/>
                <a:gd name="connsiteX139" fmla="*/ 75310 w 117818"/>
                <a:gd name="connsiteY139" fmla="*/ 91874 h 98314"/>
                <a:gd name="connsiteX140" fmla="*/ 75882 w 117818"/>
                <a:gd name="connsiteY140" fmla="*/ 92922 h 98314"/>
                <a:gd name="connsiteX141" fmla="*/ 75882 w 117818"/>
                <a:gd name="connsiteY141" fmla="*/ 93684 h 98314"/>
                <a:gd name="connsiteX142" fmla="*/ 76644 w 117818"/>
                <a:gd name="connsiteY142" fmla="*/ 94351 h 98314"/>
                <a:gd name="connsiteX143" fmla="*/ 78358 w 117818"/>
                <a:gd name="connsiteY143" fmla="*/ 94351 h 98314"/>
                <a:gd name="connsiteX144" fmla="*/ 78358 w 117818"/>
                <a:gd name="connsiteY144" fmla="*/ 93017 h 98314"/>
                <a:gd name="connsiteX145" fmla="*/ 79406 w 117818"/>
                <a:gd name="connsiteY145" fmla="*/ 93017 h 98314"/>
                <a:gd name="connsiteX146" fmla="*/ 80549 w 117818"/>
                <a:gd name="connsiteY146" fmla="*/ 93589 h 98314"/>
                <a:gd name="connsiteX147" fmla="*/ 80549 w 117818"/>
                <a:gd name="connsiteY147" fmla="*/ 94351 h 98314"/>
                <a:gd name="connsiteX148" fmla="*/ 81121 w 117818"/>
                <a:gd name="connsiteY148" fmla="*/ 96256 h 98314"/>
                <a:gd name="connsiteX149" fmla="*/ 83311 w 117818"/>
                <a:gd name="connsiteY149" fmla="*/ 97780 h 98314"/>
                <a:gd name="connsiteX150" fmla="*/ 84835 w 117818"/>
                <a:gd name="connsiteY150" fmla="*/ 97780 h 98314"/>
                <a:gd name="connsiteX151" fmla="*/ 83978 w 117818"/>
                <a:gd name="connsiteY151" fmla="*/ 95304 h 98314"/>
                <a:gd name="connsiteX152" fmla="*/ 83311 w 117818"/>
                <a:gd name="connsiteY152" fmla="*/ 94065 h 98314"/>
                <a:gd name="connsiteX153" fmla="*/ 83883 w 117818"/>
                <a:gd name="connsiteY153" fmla="*/ 93589 h 98314"/>
                <a:gd name="connsiteX154" fmla="*/ 84931 w 117818"/>
                <a:gd name="connsiteY154" fmla="*/ 94065 h 98314"/>
                <a:gd name="connsiteX155" fmla="*/ 85883 w 117818"/>
                <a:gd name="connsiteY155" fmla="*/ 94732 h 98314"/>
                <a:gd name="connsiteX156" fmla="*/ 87121 w 117818"/>
                <a:gd name="connsiteY156" fmla="*/ 94732 h 98314"/>
                <a:gd name="connsiteX157" fmla="*/ 87121 w 117818"/>
                <a:gd name="connsiteY157" fmla="*/ 94065 h 98314"/>
                <a:gd name="connsiteX158" fmla="*/ 87121 w 117818"/>
                <a:gd name="connsiteY158" fmla="*/ 94065 h 98314"/>
                <a:gd name="connsiteX159" fmla="*/ 88455 w 117818"/>
                <a:gd name="connsiteY159" fmla="*/ 94065 h 98314"/>
                <a:gd name="connsiteX160" fmla="*/ 89312 w 117818"/>
                <a:gd name="connsiteY160" fmla="*/ 94732 h 98314"/>
                <a:gd name="connsiteX161" fmla="*/ 89312 w 117818"/>
                <a:gd name="connsiteY161" fmla="*/ 95494 h 98314"/>
                <a:gd name="connsiteX162" fmla="*/ 88741 w 117818"/>
                <a:gd name="connsiteY162" fmla="*/ 96161 h 98314"/>
                <a:gd name="connsiteX163" fmla="*/ 88741 w 117818"/>
                <a:gd name="connsiteY163" fmla="*/ 96161 h 98314"/>
                <a:gd name="connsiteX164" fmla="*/ 88741 w 117818"/>
                <a:gd name="connsiteY164" fmla="*/ 96923 h 98314"/>
                <a:gd name="connsiteX165" fmla="*/ 91027 w 117818"/>
                <a:gd name="connsiteY165" fmla="*/ 96923 h 98314"/>
                <a:gd name="connsiteX166" fmla="*/ 91979 w 117818"/>
                <a:gd name="connsiteY166" fmla="*/ 95399 h 98314"/>
                <a:gd name="connsiteX167" fmla="*/ 91979 w 117818"/>
                <a:gd name="connsiteY167" fmla="*/ 94541 h 98314"/>
                <a:gd name="connsiteX168" fmla="*/ 93313 w 117818"/>
                <a:gd name="connsiteY168" fmla="*/ 93875 h 98314"/>
                <a:gd name="connsiteX169" fmla="*/ 93313 w 117818"/>
                <a:gd name="connsiteY169" fmla="*/ 93875 h 98314"/>
                <a:gd name="connsiteX170" fmla="*/ 93313 w 117818"/>
                <a:gd name="connsiteY170" fmla="*/ 95018 h 98314"/>
                <a:gd name="connsiteX171" fmla="*/ 93313 w 117818"/>
                <a:gd name="connsiteY171" fmla="*/ 90731 h 98314"/>
                <a:gd name="connsiteX172" fmla="*/ 94741 w 117818"/>
                <a:gd name="connsiteY172" fmla="*/ 82254 h 98314"/>
                <a:gd name="connsiteX173" fmla="*/ 108838 w 117818"/>
                <a:gd name="connsiteY173" fmla="*/ 46726 h 98314"/>
                <a:gd name="connsiteX174" fmla="*/ 112744 w 117818"/>
                <a:gd name="connsiteY174" fmla="*/ 38915 h 98314"/>
                <a:gd name="connsiteX175" fmla="*/ 116649 w 117818"/>
                <a:gd name="connsiteY175" fmla="*/ 35867 h 98314"/>
                <a:gd name="connsiteX176" fmla="*/ 117601 w 117818"/>
                <a:gd name="connsiteY176" fmla="*/ 31105 h 98314"/>
                <a:gd name="connsiteX177" fmla="*/ 116839 w 117818"/>
                <a:gd name="connsiteY177" fmla="*/ 32534 h 98314"/>
                <a:gd name="connsiteX178" fmla="*/ 116839 w 117818"/>
                <a:gd name="connsiteY178" fmla="*/ 33391 h 98314"/>
                <a:gd name="connsiteX179" fmla="*/ 115506 w 117818"/>
                <a:gd name="connsiteY179" fmla="*/ 34058 h 98314"/>
                <a:gd name="connsiteX180" fmla="*/ 115506 w 117818"/>
                <a:gd name="connsiteY180" fmla="*/ 34058 h 98314"/>
                <a:gd name="connsiteX181" fmla="*/ 114649 w 117818"/>
                <a:gd name="connsiteY181" fmla="*/ 32629 h 98314"/>
                <a:gd name="connsiteX182" fmla="*/ 115601 w 117818"/>
                <a:gd name="connsiteY182" fmla="*/ 31391 h 98314"/>
                <a:gd name="connsiteX183" fmla="*/ 115601 w 117818"/>
                <a:gd name="connsiteY183" fmla="*/ 30057 h 98314"/>
                <a:gd name="connsiteX184" fmla="*/ 113887 w 117818"/>
                <a:gd name="connsiteY184" fmla="*/ 30057 h 98314"/>
                <a:gd name="connsiteX185" fmla="*/ 113125 w 117818"/>
                <a:gd name="connsiteY185" fmla="*/ 31010 h 98314"/>
                <a:gd name="connsiteX186" fmla="*/ 111410 w 117818"/>
                <a:gd name="connsiteY186" fmla="*/ 31010 h 98314"/>
                <a:gd name="connsiteX187" fmla="*/ 111410 w 117818"/>
                <a:gd name="connsiteY187" fmla="*/ 29581 h 98314"/>
                <a:gd name="connsiteX188" fmla="*/ 113125 w 117818"/>
                <a:gd name="connsiteY188" fmla="*/ 28533 h 98314"/>
                <a:gd name="connsiteX189" fmla="*/ 113887 w 117818"/>
                <a:gd name="connsiteY189" fmla="*/ 27771 h 98314"/>
                <a:gd name="connsiteX190" fmla="*/ 113220 w 117818"/>
                <a:gd name="connsiteY190" fmla="*/ 26914 h 98314"/>
                <a:gd name="connsiteX191" fmla="*/ 111601 w 117818"/>
                <a:gd name="connsiteY191" fmla="*/ 26914 h 98314"/>
                <a:gd name="connsiteX192" fmla="*/ 110172 w 117818"/>
                <a:gd name="connsiteY192" fmla="*/ 27962 h 98314"/>
                <a:gd name="connsiteX193" fmla="*/ 108076 w 117818"/>
                <a:gd name="connsiteY193" fmla="*/ 28914 h 98314"/>
                <a:gd name="connsiteX194" fmla="*/ 107029 w 117818"/>
                <a:gd name="connsiteY194" fmla="*/ 27676 h 98314"/>
                <a:gd name="connsiteX195" fmla="*/ 108267 w 117818"/>
                <a:gd name="connsiteY195" fmla="*/ 26914 h 98314"/>
                <a:gd name="connsiteX196" fmla="*/ 109981 w 117818"/>
                <a:gd name="connsiteY196" fmla="*/ 25771 h 98314"/>
                <a:gd name="connsiteX197" fmla="*/ 108076 w 117818"/>
                <a:gd name="connsiteY197" fmla="*/ 24723 h 98314"/>
                <a:gd name="connsiteX198" fmla="*/ 106076 w 117818"/>
                <a:gd name="connsiteY198" fmla="*/ 25199 h 98314"/>
                <a:gd name="connsiteX199" fmla="*/ 104647 w 117818"/>
                <a:gd name="connsiteY199" fmla="*/ 26152 h 98314"/>
                <a:gd name="connsiteX200" fmla="*/ 103504 w 117818"/>
                <a:gd name="connsiteY200" fmla="*/ 26152 h 98314"/>
                <a:gd name="connsiteX201" fmla="*/ 105124 w 117818"/>
                <a:gd name="connsiteY201" fmla="*/ 24152 h 98314"/>
                <a:gd name="connsiteX202" fmla="*/ 106267 w 117818"/>
                <a:gd name="connsiteY202" fmla="*/ 23675 h 98314"/>
                <a:gd name="connsiteX203" fmla="*/ 106267 w 117818"/>
                <a:gd name="connsiteY203" fmla="*/ 22818 h 98314"/>
                <a:gd name="connsiteX204" fmla="*/ 105695 w 117818"/>
                <a:gd name="connsiteY204" fmla="*/ 22818 h 98314"/>
                <a:gd name="connsiteX205" fmla="*/ 102933 w 117818"/>
                <a:gd name="connsiteY205" fmla="*/ 23485 h 98314"/>
                <a:gd name="connsiteX206" fmla="*/ 101314 w 117818"/>
                <a:gd name="connsiteY206" fmla="*/ 24533 h 98314"/>
                <a:gd name="connsiteX207" fmla="*/ 104171 w 117818"/>
                <a:gd name="connsiteY207" fmla="*/ 21675 h 98314"/>
                <a:gd name="connsiteX208" fmla="*/ 105886 w 117818"/>
                <a:gd name="connsiteY208" fmla="*/ 21675 h 98314"/>
                <a:gd name="connsiteX209" fmla="*/ 105886 w 117818"/>
                <a:gd name="connsiteY209" fmla="*/ 20628 h 98314"/>
                <a:gd name="connsiteX210" fmla="*/ 104362 w 117818"/>
                <a:gd name="connsiteY210" fmla="*/ 19865 h 98314"/>
                <a:gd name="connsiteX211" fmla="*/ 100361 w 117818"/>
                <a:gd name="connsiteY211" fmla="*/ 19865 h 98314"/>
                <a:gd name="connsiteX212" fmla="*/ 98551 w 117818"/>
                <a:gd name="connsiteY212" fmla="*/ 22056 h 98314"/>
                <a:gd name="connsiteX213" fmla="*/ 97408 w 117818"/>
                <a:gd name="connsiteY213" fmla="*/ 22056 h 98314"/>
                <a:gd name="connsiteX214" fmla="*/ 96265 w 117818"/>
                <a:gd name="connsiteY214" fmla="*/ 21008 h 98314"/>
                <a:gd name="connsiteX215" fmla="*/ 97027 w 117818"/>
                <a:gd name="connsiteY215" fmla="*/ 19961 h 98314"/>
                <a:gd name="connsiteX216" fmla="*/ 97027 w 117818"/>
                <a:gd name="connsiteY216" fmla="*/ 18722 h 98314"/>
                <a:gd name="connsiteX217" fmla="*/ 94551 w 117818"/>
                <a:gd name="connsiteY217" fmla="*/ 18151 h 98314"/>
                <a:gd name="connsiteX218" fmla="*/ 93122 w 117818"/>
                <a:gd name="connsiteY218" fmla="*/ 19199 h 98314"/>
                <a:gd name="connsiteX219" fmla="*/ 92551 w 117818"/>
                <a:gd name="connsiteY219" fmla="*/ 19961 h 98314"/>
                <a:gd name="connsiteX220" fmla="*/ 93122 w 117818"/>
                <a:gd name="connsiteY220" fmla="*/ 16817 h 98314"/>
                <a:gd name="connsiteX221" fmla="*/ 93694 w 117818"/>
                <a:gd name="connsiteY221" fmla="*/ 16151 h 98314"/>
                <a:gd name="connsiteX222" fmla="*/ 93694 w 117818"/>
                <a:gd name="connsiteY222" fmla="*/ 15294 h 98314"/>
                <a:gd name="connsiteX223" fmla="*/ 93027 w 117818"/>
                <a:gd name="connsiteY223" fmla="*/ 15294 h 98314"/>
                <a:gd name="connsiteX224" fmla="*/ 90455 w 117818"/>
                <a:gd name="connsiteY224" fmla="*/ 16151 h 98314"/>
                <a:gd name="connsiteX225" fmla="*/ 90455 w 117818"/>
                <a:gd name="connsiteY225" fmla="*/ 18246 h 98314"/>
                <a:gd name="connsiteX226" fmla="*/ 89512 w 117818"/>
                <a:gd name="connsiteY226" fmla="*/ 18256 h 98314"/>
                <a:gd name="connsiteX227" fmla="*/ 89503 w 117818"/>
                <a:gd name="connsiteY227" fmla="*/ 18246 h 98314"/>
                <a:gd name="connsiteX228" fmla="*/ 89503 w 117818"/>
                <a:gd name="connsiteY228" fmla="*/ 15103 h 98314"/>
                <a:gd name="connsiteX229" fmla="*/ 87693 w 117818"/>
                <a:gd name="connsiteY229" fmla="*/ 13007 h 98314"/>
                <a:gd name="connsiteX230" fmla="*/ 85693 w 117818"/>
                <a:gd name="connsiteY230" fmla="*/ 12531 h 98314"/>
                <a:gd name="connsiteX231" fmla="*/ 85693 w 117818"/>
                <a:gd name="connsiteY231" fmla="*/ 13007 h 98314"/>
                <a:gd name="connsiteX232" fmla="*/ 87121 w 117818"/>
                <a:gd name="connsiteY232" fmla="*/ 15579 h 98314"/>
                <a:gd name="connsiteX233" fmla="*/ 87121 w 117818"/>
                <a:gd name="connsiteY233" fmla="*/ 17961 h 98314"/>
                <a:gd name="connsiteX234" fmla="*/ 85788 w 117818"/>
                <a:gd name="connsiteY234" fmla="*/ 17103 h 98314"/>
                <a:gd name="connsiteX235" fmla="*/ 85788 w 117818"/>
                <a:gd name="connsiteY235" fmla="*/ 15865 h 98314"/>
                <a:gd name="connsiteX236" fmla="*/ 85788 w 117818"/>
                <a:gd name="connsiteY236" fmla="*/ 15865 h 98314"/>
                <a:gd name="connsiteX237" fmla="*/ 84578 w 117818"/>
                <a:gd name="connsiteY237" fmla="*/ 15836 h 98314"/>
                <a:gd name="connsiteX238" fmla="*/ 84550 w 117818"/>
                <a:gd name="connsiteY238" fmla="*/ 15865 h 98314"/>
                <a:gd name="connsiteX239" fmla="*/ 83502 w 117818"/>
                <a:gd name="connsiteY239" fmla="*/ 16532 h 98314"/>
                <a:gd name="connsiteX240" fmla="*/ 83502 w 117818"/>
                <a:gd name="connsiteY240" fmla="*/ 13770 h 98314"/>
                <a:gd name="connsiteX241" fmla="*/ 80835 w 117818"/>
                <a:gd name="connsiteY241" fmla="*/ 9674 h 98314"/>
                <a:gd name="connsiteX242" fmla="*/ 79978 w 117818"/>
                <a:gd name="connsiteY242" fmla="*/ 9197 h 98314"/>
                <a:gd name="connsiteX243" fmla="*/ 78358 w 117818"/>
                <a:gd name="connsiteY243" fmla="*/ 9769 h 98314"/>
                <a:gd name="connsiteX244" fmla="*/ 78358 w 117818"/>
                <a:gd name="connsiteY244" fmla="*/ 11198 h 98314"/>
                <a:gd name="connsiteX245" fmla="*/ 78358 w 117818"/>
                <a:gd name="connsiteY245" fmla="*/ 13103 h 98314"/>
                <a:gd name="connsiteX246" fmla="*/ 76644 w 117818"/>
                <a:gd name="connsiteY246" fmla="*/ 14179 h 98314"/>
                <a:gd name="connsiteX247" fmla="*/ 76549 w 117818"/>
                <a:gd name="connsiteY247" fmla="*/ 14150 h 98314"/>
                <a:gd name="connsiteX248" fmla="*/ 74834 w 117818"/>
                <a:gd name="connsiteY248" fmla="*/ 12627 h 98314"/>
                <a:gd name="connsiteX249" fmla="*/ 74834 w 117818"/>
                <a:gd name="connsiteY249" fmla="*/ 10912 h 98314"/>
                <a:gd name="connsiteX250" fmla="*/ 72453 w 117818"/>
                <a:gd name="connsiteY250" fmla="*/ 10055 h 98314"/>
                <a:gd name="connsiteX251" fmla="*/ 72453 w 117818"/>
                <a:gd name="connsiteY251" fmla="*/ 10626 h 98314"/>
                <a:gd name="connsiteX252" fmla="*/ 73120 w 117818"/>
                <a:gd name="connsiteY252" fmla="*/ 12150 h 98314"/>
                <a:gd name="connsiteX253" fmla="*/ 73120 w 117818"/>
                <a:gd name="connsiteY253" fmla="*/ 13484 h 98314"/>
                <a:gd name="connsiteX254" fmla="*/ 71500 w 117818"/>
                <a:gd name="connsiteY254" fmla="*/ 13484 h 98314"/>
                <a:gd name="connsiteX255" fmla="*/ 70738 w 117818"/>
                <a:gd name="connsiteY255" fmla="*/ 12246 h 98314"/>
                <a:gd name="connsiteX256" fmla="*/ 70738 w 117818"/>
                <a:gd name="connsiteY256" fmla="*/ 9197 h 98314"/>
                <a:gd name="connsiteX257" fmla="*/ 70738 w 117818"/>
                <a:gd name="connsiteY257" fmla="*/ 7673 h 98314"/>
                <a:gd name="connsiteX258" fmla="*/ 69405 w 117818"/>
                <a:gd name="connsiteY258" fmla="*/ 6245 h 98314"/>
                <a:gd name="connsiteX259" fmla="*/ 67976 w 117818"/>
                <a:gd name="connsiteY259" fmla="*/ 5769 h 98314"/>
                <a:gd name="connsiteX260" fmla="*/ 66928 w 117818"/>
                <a:gd name="connsiteY260" fmla="*/ 6245 h 98314"/>
                <a:gd name="connsiteX261" fmla="*/ 66928 w 117818"/>
                <a:gd name="connsiteY261" fmla="*/ 7007 h 98314"/>
                <a:gd name="connsiteX262" fmla="*/ 67690 w 117818"/>
                <a:gd name="connsiteY262" fmla="*/ 9388 h 98314"/>
                <a:gd name="connsiteX263" fmla="*/ 66928 w 117818"/>
                <a:gd name="connsiteY263" fmla="*/ 9960 h 98314"/>
                <a:gd name="connsiteX264" fmla="*/ 65976 w 117818"/>
                <a:gd name="connsiteY264" fmla="*/ 9960 h 98314"/>
                <a:gd name="connsiteX265" fmla="*/ 65214 w 117818"/>
                <a:gd name="connsiteY265" fmla="*/ 8531 h 98314"/>
                <a:gd name="connsiteX266" fmla="*/ 64738 w 117818"/>
                <a:gd name="connsiteY266" fmla="*/ 7102 h 98314"/>
                <a:gd name="connsiteX267" fmla="*/ 62737 w 117818"/>
                <a:gd name="connsiteY267" fmla="*/ 6149 h 98314"/>
                <a:gd name="connsiteX268" fmla="*/ 61975 w 117818"/>
                <a:gd name="connsiteY268" fmla="*/ 7007 h 98314"/>
                <a:gd name="connsiteX269" fmla="*/ 62547 w 117818"/>
                <a:gd name="connsiteY269" fmla="*/ 8150 h 98314"/>
                <a:gd name="connsiteX270" fmla="*/ 64166 w 117818"/>
                <a:gd name="connsiteY270" fmla="*/ 11864 h 98314"/>
                <a:gd name="connsiteX271" fmla="*/ 63404 w 117818"/>
                <a:gd name="connsiteY271" fmla="*/ 12722 h 98314"/>
                <a:gd name="connsiteX272" fmla="*/ 62356 w 117818"/>
                <a:gd name="connsiteY272" fmla="*/ 12150 h 98314"/>
                <a:gd name="connsiteX273" fmla="*/ 62356 w 117818"/>
                <a:gd name="connsiteY273" fmla="*/ 11388 h 98314"/>
                <a:gd name="connsiteX274" fmla="*/ 62356 w 117818"/>
                <a:gd name="connsiteY274" fmla="*/ 10055 h 98314"/>
                <a:gd name="connsiteX275" fmla="*/ 61213 w 117818"/>
                <a:gd name="connsiteY275" fmla="*/ 8626 h 98314"/>
                <a:gd name="connsiteX276" fmla="*/ 59023 w 117818"/>
                <a:gd name="connsiteY276" fmla="*/ 8626 h 98314"/>
                <a:gd name="connsiteX277" fmla="*/ 59023 w 117818"/>
                <a:gd name="connsiteY277" fmla="*/ 9864 h 98314"/>
                <a:gd name="connsiteX278" fmla="*/ 59023 w 117818"/>
                <a:gd name="connsiteY278" fmla="*/ 11103 h 98314"/>
                <a:gd name="connsiteX279" fmla="*/ 59023 w 117818"/>
                <a:gd name="connsiteY279" fmla="*/ 11579 h 98314"/>
                <a:gd name="connsiteX280" fmla="*/ 59023 w 117818"/>
                <a:gd name="connsiteY280" fmla="*/ 11579 h 98314"/>
                <a:gd name="connsiteX281" fmla="*/ 56737 w 117818"/>
                <a:gd name="connsiteY281" fmla="*/ 10531 h 98314"/>
                <a:gd name="connsiteX282" fmla="*/ 56737 w 117818"/>
                <a:gd name="connsiteY282" fmla="*/ 8912 h 98314"/>
                <a:gd name="connsiteX283" fmla="*/ 56737 w 117818"/>
                <a:gd name="connsiteY283" fmla="*/ 7292 h 98314"/>
                <a:gd name="connsiteX284" fmla="*/ 56737 w 117818"/>
                <a:gd name="connsiteY284" fmla="*/ 6816 h 98314"/>
                <a:gd name="connsiteX285" fmla="*/ 55308 w 117818"/>
                <a:gd name="connsiteY285" fmla="*/ 6816 h 98314"/>
                <a:gd name="connsiteX286" fmla="*/ 51688 w 117818"/>
                <a:gd name="connsiteY286" fmla="*/ 6816 h 98314"/>
                <a:gd name="connsiteX287" fmla="*/ 51212 w 117818"/>
                <a:gd name="connsiteY287" fmla="*/ 8626 h 98314"/>
                <a:gd name="connsiteX288" fmla="*/ 52450 w 117818"/>
                <a:gd name="connsiteY288" fmla="*/ 10722 h 98314"/>
                <a:gd name="connsiteX289" fmla="*/ 52136 w 117818"/>
                <a:gd name="connsiteY289" fmla="*/ 11607 h 98314"/>
                <a:gd name="connsiteX290" fmla="*/ 51879 w 117818"/>
                <a:gd name="connsiteY290" fmla="*/ 11674 h 98314"/>
                <a:gd name="connsiteX291" fmla="*/ 50260 w 117818"/>
                <a:gd name="connsiteY291" fmla="*/ 11103 h 98314"/>
                <a:gd name="connsiteX292" fmla="*/ 50260 w 117818"/>
                <a:gd name="connsiteY292" fmla="*/ 9960 h 98314"/>
                <a:gd name="connsiteX293" fmla="*/ 50260 w 117818"/>
                <a:gd name="connsiteY293" fmla="*/ 9293 h 98314"/>
                <a:gd name="connsiteX294" fmla="*/ 49498 w 117818"/>
                <a:gd name="connsiteY294" fmla="*/ 8531 h 98314"/>
                <a:gd name="connsiteX295" fmla="*/ 47783 w 117818"/>
                <a:gd name="connsiteY295" fmla="*/ 8531 h 98314"/>
                <a:gd name="connsiteX296" fmla="*/ 47783 w 117818"/>
                <a:gd name="connsiteY296" fmla="*/ 9864 h 98314"/>
                <a:gd name="connsiteX297" fmla="*/ 46735 w 117818"/>
                <a:gd name="connsiteY297" fmla="*/ 9864 h 98314"/>
                <a:gd name="connsiteX298" fmla="*/ 45592 w 117818"/>
                <a:gd name="connsiteY298" fmla="*/ 9293 h 98314"/>
                <a:gd name="connsiteX299" fmla="*/ 45592 w 117818"/>
                <a:gd name="connsiteY299" fmla="*/ 8531 h 98314"/>
                <a:gd name="connsiteX300" fmla="*/ 44926 w 117818"/>
                <a:gd name="connsiteY300" fmla="*/ 6721 h 98314"/>
                <a:gd name="connsiteX301" fmla="*/ 42735 w 117818"/>
                <a:gd name="connsiteY301" fmla="*/ 5102 h 98314"/>
                <a:gd name="connsiteX302" fmla="*/ 41211 w 117818"/>
                <a:gd name="connsiteY302" fmla="*/ 5102 h 98314"/>
                <a:gd name="connsiteX303" fmla="*/ 41211 w 117818"/>
                <a:gd name="connsiteY303" fmla="*/ 5102 h 98314"/>
                <a:gd name="connsiteX304" fmla="*/ 42163 w 117818"/>
                <a:gd name="connsiteY304" fmla="*/ 7483 h 98314"/>
                <a:gd name="connsiteX305" fmla="*/ 42830 w 117818"/>
                <a:gd name="connsiteY305" fmla="*/ 8721 h 98314"/>
                <a:gd name="connsiteX306" fmla="*/ 42259 w 117818"/>
                <a:gd name="connsiteY306" fmla="*/ 9197 h 98314"/>
                <a:gd name="connsiteX307" fmla="*/ 41116 w 117818"/>
                <a:gd name="connsiteY307" fmla="*/ 8721 h 98314"/>
                <a:gd name="connsiteX308" fmla="*/ 40163 w 117818"/>
                <a:gd name="connsiteY308" fmla="*/ 8150 h 98314"/>
                <a:gd name="connsiteX309" fmla="*/ 39020 w 117818"/>
                <a:gd name="connsiteY309" fmla="*/ 8150 h 98314"/>
                <a:gd name="connsiteX310" fmla="*/ 38544 w 117818"/>
                <a:gd name="connsiteY310" fmla="*/ 8816 h 98314"/>
                <a:gd name="connsiteX311" fmla="*/ 38544 w 117818"/>
                <a:gd name="connsiteY311" fmla="*/ 8816 h 98314"/>
                <a:gd name="connsiteX312" fmla="*/ 37115 w 117818"/>
                <a:gd name="connsiteY312" fmla="*/ 8816 h 98314"/>
                <a:gd name="connsiteX313" fmla="*/ 36353 w 117818"/>
                <a:gd name="connsiteY313" fmla="*/ 8055 h 98314"/>
                <a:gd name="connsiteX314" fmla="*/ 36353 w 117818"/>
                <a:gd name="connsiteY314" fmla="*/ 7388 h 98314"/>
                <a:gd name="connsiteX315" fmla="*/ 36925 w 117818"/>
                <a:gd name="connsiteY315" fmla="*/ 6721 h 98314"/>
                <a:gd name="connsiteX316" fmla="*/ 36925 w 117818"/>
                <a:gd name="connsiteY316" fmla="*/ 6721 h 98314"/>
                <a:gd name="connsiteX317" fmla="*/ 36925 w 117818"/>
                <a:gd name="connsiteY317" fmla="*/ 6054 h 98314"/>
                <a:gd name="connsiteX318" fmla="*/ 34543 w 117818"/>
                <a:gd name="connsiteY318" fmla="*/ 6054 h 98314"/>
                <a:gd name="connsiteX319" fmla="*/ 33591 w 117818"/>
                <a:gd name="connsiteY319" fmla="*/ 7483 h 98314"/>
                <a:gd name="connsiteX320" fmla="*/ 33591 w 117818"/>
                <a:gd name="connsiteY320" fmla="*/ 8340 h 98314"/>
                <a:gd name="connsiteX321" fmla="*/ 32257 w 117818"/>
                <a:gd name="connsiteY321" fmla="*/ 9007 h 98314"/>
                <a:gd name="connsiteX322" fmla="*/ 32257 w 117818"/>
                <a:gd name="connsiteY322" fmla="*/ 9007 h 98314"/>
                <a:gd name="connsiteX323" fmla="*/ 31495 w 117818"/>
                <a:gd name="connsiteY323" fmla="*/ 7578 h 98314"/>
                <a:gd name="connsiteX324" fmla="*/ 32353 w 117818"/>
                <a:gd name="connsiteY324" fmla="*/ 6340 h 98314"/>
                <a:gd name="connsiteX325" fmla="*/ 32353 w 117818"/>
                <a:gd name="connsiteY325" fmla="*/ 5006 h 98314"/>
                <a:gd name="connsiteX326" fmla="*/ 30733 w 117818"/>
                <a:gd name="connsiteY326" fmla="*/ 5006 h 98314"/>
                <a:gd name="connsiteX327" fmla="*/ 29971 w 117818"/>
                <a:gd name="connsiteY327" fmla="*/ 5959 h 98314"/>
                <a:gd name="connsiteX328" fmla="*/ 28257 w 117818"/>
                <a:gd name="connsiteY328" fmla="*/ 5959 h 98314"/>
                <a:gd name="connsiteX329" fmla="*/ 28257 w 117818"/>
                <a:gd name="connsiteY329" fmla="*/ 4625 h 98314"/>
                <a:gd name="connsiteX330" fmla="*/ 30067 w 117818"/>
                <a:gd name="connsiteY330" fmla="*/ 3482 h 98314"/>
                <a:gd name="connsiteX331" fmla="*/ 30733 w 117818"/>
                <a:gd name="connsiteY331" fmla="*/ 2816 h 98314"/>
                <a:gd name="connsiteX332" fmla="*/ 30162 w 117818"/>
                <a:gd name="connsiteY332" fmla="*/ 1863 h 98314"/>
                <a:gd name="connsiteX333" fmla="*/ 28447 w 117818"/>
                <a:gd name="connsiteY333" fmla="*/ 1863 h 98314"/>
                <a:gd name="connsiteX334" fmla="*/ 27019 w 117818"/>
                <a:gd name="connsiteY334" fmla="*/ 2911 h 98314"/>
                <a:gd name="connsiteX335" fmla="*/ 24923 w 117818"/>
                <a:gd name="connsiteY335" fmla="*/ 3768 h 98314"/>
                <a:gd name="connsiteX336" fmla="*/ 23971 w 117818"/>
                <a:gd name="connsiteY336" fmla="*/ 2625 h 98314"/>
                <a:gd name="connsiteX337" fmla="*/ 25114 w 117818"/>
                <a:gd name="connsiteY337" fmla="*/ 1863 h 98314"/>
                <a:gd name="connsiteX338" fmla="*/ 26923 w 117818"/>
                <a:gd name="connsiteY338" fmla="*/ 720 h 98314"/>
                <a:gd name="connsiteX339" fmla="*/ 24923 w 117818"/>
                <a:gd name="connsiteY339" fmla="*/ -328 h 98314"/>
                <a:gd name="connsiteX340" fmla="*/ 23685 w 117818"/>
                <a:gd name="connsiteY340" fmla="*/ -328 h 98314"/>
                <a:gd name="connsiteX341" fmla="*/ 25114 w 117818"/>
                <a:gd name="connsiteY341" fmla="*/ 12150 h 98314"/>
                <a:gd name="connsiteX342" fmla="*/ 14446 w 117818"/>
                <a:gd name="connsiteY342" fmla="*/ 52727 h 9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17818" h="98314">
                  <a:moveTo>
                    <a:pt x="14446" y="52727"/>
                  </a:moveTo>
                  <a:cubicBezTo>
                    <a:pt x="13503" y="55689"/>
                    <a:pt x="11798" y="58356"/>
                    <a:pt x="9493" y="60442"/>
                  </a:cubicBezTo>
                  <a:cubicBezTo>
                    <a:pt x="7588" y="61966"/>
                    <a:pt x="5016" y="62919"/>
                    <a:pt x="3206" y="64538"/>
                  </a:cubicBezTo>
                  <a:cubicBezTo>
                    <a:pt x="1177" y="66443"/>
                    <a:pt x="15" y="69091"/>
                    <a:pt x="-32" y="71872"/>
                  </a:cubicBezTo>
                  <a:lnTo>
                    <a:pt x="-32" y="72348"/>
                  </a:lnTo>
                  <a:cubicBezTo>
                    <a:pt x="482" y="73072"/>
                    <a:pt x="1215" y="73615"/>
                    <a:pt x="2063" y="73872"/>
                  </a:cubicBezTo>
                  <a:cubicBezTo>
                    <a:pt x="2587" y="74063"/>
                    <a:pt x="3159" y="74063"/>
                    <a:pt x="3682" y="73872"/>
                  </a:cubicBezTo>
                  <a:lnTo>
                    <a:pt x="3682" y="73872"/>
                  </a:lnTo>
                  <a:cubicBezTo>
                    <a:pt x="3740" y="72996"/>
                    <a:pt x="3435" y="72129"/>
                    <a:pt x="2825" y="71491"/>
                  </a:cubicBezTo>
                  <a:cubicBezTo>
                    <a:pt x="2825" y="71015"/>
                    <a:pt x="2158" y="70634"/>
                    <a:pt x="2158" y="70253"/>
                  </a:cubicBezTo>
                  <a:cubicBezTo>
                    <a:pt x="2158" y="69872"/>
                    <a:pt x="2158" y="69777"/>
                    <a:pt x="2730" y="69777"/>
                  </a:cubicBezTo>
                  <a:cubicBezTo>
                    <a:pt x="3130" y="69796"/>
                    <a:pt x="3501" y="69967"/>
                    <a:pt x="3778" y="70253"/>
                  </a:cubicBezTo>
                  <a:cubicBezTo>
                    <a:pt x="4082" y="70519"/>
                    <a:pt x="4435" y="70710"/>
                    <a:pt x="4825" y="70824"/>
                  </a:cubicBezTo>
                  <a:cubicBezTo>
                    <a:pt x="5187" y="70977"/>
                    <a:pt x="5606" y="70977"/>
                    <a:pt x="5968" y="70824"/>
                  </a:cubicBezTo>
                  <a:cubicBezTo>
                    <a:pt x="5968" y="70824"/>
                    <a:pt x="5968" y="70824"/>
                    <a:pt x="6445" y="70253"/>
                  </a:cubicBezTo>
                  <a:lnTo>
                    <a:pt x="6445" y="69777"/>
                  </a:lnTo>
                  <a:cubicBezTo>
                    <a:pt x="6864" y="69567"/>
                    <a:pt x="7359" y="69567"/>
                    <a:pt x="7778" y="69777"/>
                  </a:cubicBezTo>
                  <a:cubicBezTo>
                    <a:pt x="8254" y="69777"/>
                    <a:pt x="8635" y="70253"/>
                    <a:pt x="8635" y="70539"/>
                  </a:cubicBezTo>
                  <a:cubicBezTo>
                    <a:pt x="8635" y="70824"/>
                    <a:pt x="8635" y="71015"/>
                    <a:pt x="8635" y="71205"/>
                  </a:cubicBezTo>
                  <a:cubicBezTo>
                    <a:pt x="8635" y="71396"/>
                    <a:pt x="8635" y="71205"/>
                    <a:pt x="8064" y="71872"/>
                  </a:cubicBezTo>
                  <a:lnTo>
                    <a:pt x="8064" y="71872"/>
                  </a:lnTo>
                  <a:cubicBezTo>
                    <a:pt x="8064" y="71872"/>
                    <a:pt x="8064" y="72348"/>
                    <a:pt x="8064" y="72539"/>
                  </a:cubicBezTo>
                  <a:cubicBezTo>
                    <a:pt x="8778" y="72929"/>
                    <a:pt x="9636" y="72929"/>
                    <a:pt x="10350" y="72539"/>
                  </a:cubicBezTo>
                  <a:cubicBezTo>
                    <a:pt x="10988" y="72320"/>
                    <a:pt x="11388" y="71681"/>
                    <a:pt x="11302" y="71015"/>
                  </a:cubicBezTo>
                  <a:cubicBezTo>
                    <a:pt x="11302" y="71015"/>
                    <a:pt x="11302" y="70348"/>
                    <a:pt x="11302" y="70157"/>
                  </a:cubicBezTo>
                  <a:cubicBezTo>
                    <a:pt x="11302" y="69967"/>
                    <a:pt x="12541" y="70157"/>
                    <a:pt x="12636" y="69491"/>
                  </a:cubicBezTo>
                  <a:lnTo>
                    <a:pt x="12636" y="69491"/>
                  </a:lnTo>
                  <a:cubicBezTo>
                    <a:pt x="12636" y="70539"/>
                    <a:pt x="13303" y="70443"/>
                    <a:pt x="13493" y="70920"/>
                  </a:cubicBezTo>
                  <a:cubicBezTo>
                    <a:pt x="13684" y="71396"/>
                    <a:pt x="13493" y="71777"/>
                    <a:pt x="12541" y="72158"/>
                  </a:cubicBezTo>
                  <a:cubicBezTo>
                    <a:pt x="12169" y="72358"/>
                    <a:pt x="12036" y="72824"/>
                    <a:pt x="12245" y="73196"/>
                  </a:cubicBezTo>
                  <a:cubicBezTo>
                    <a:pt x="12312" y="73320"/>
                    <a:pt x="12417" y="73425"/>
                    <a:pt x="12541" y="73491"/>
                  </a:cubicBezTo>
                  <a:cubicBezTo>
                    <a:pt x="13074" y="73796"/>
                    <a:pt x="13722" y="73796"/>
                    <a:pt x="14255" y="73491"/>
                  </a:cubicBezTo>
                  <a:cubicBezTo>
                    <a:pt x="14255" y="73491"/>
                    <a:pt x="14255" y="72824"/>
                    <a:pt x="15017" y="72539"/>
                  </a:cubicBezTo>
                  <a:cubicBezTo>
                    <a:pt x="15541" y="72215"/>
                    <a:pt x="16208" y="72215"/>
                    <a:pt x="16732" y="72539"/>
                  </a:cubicBezTo>
                  <a:cubicBezTo>
                    <a:pt x="17494" y="72539"/>
                    <a:pt x="16732" y="73491"/>
                    <a:pt x="16732" y="73872"/>
                  </a:cubicBezTo>
                  <a:lnTo>
                    <a:pt x="15017" y="74920"/>
                  </a:lnTo>
                  <a:cubicBezTo>
                    <a:pt x="14674" y="75063"/>
                    <a:pt x="14398" y="75339"/>
                    <a:pt x="14255" y="75682"/>
                  </a:cubicBezTo>
                  <a:cubicBezTo>
                    <a:pt x="14255" y="75682"/>
                    <a:pt x="14255" y="76349"/>
                    <a:pt x="14922" y="76539"/>
                  </a:cubicBezTo>
                  <a:cubicBezTo>
                    <a:pt x="15436" y="76777"/>
                    <a:pt x="16027" y="76777"/>
                    <a:pt x="16541" y="76539"/>
                  </a:cubicBezTo>
                  <a:cubicBezTo>
                    <a:pt x="17113" y="76387"/>
                    <a:pt x="17608" y="76054"/>
                    <a:pt x="17970" y="75587"/>
                  </a:cubicBezTo>
                  <a:cubicBezTo>
                    <a:pt x="18427" y="74891"/>
                    <a:pt x="19256" y="74558"/>
                    <a:pt x="20065" y="74730"/>
                  </a:cubicBezTo>
                  <a:cubicBezTo>
                    <a:pt x="20732" y="74730"/>
                    <a:pt x="21208" y="75491"/>
                    <a:pt x="21113" y="75872"/>
                  </a:cubicBezTo>
                  <a:cubicBezTo>
                    <a:pt x="20846" y="76311"/>
                    <a:pt x="20389" y="76587"/>
                    <a:pt x="19875" y="76635"/>
                  </a:cubicBezTo>
                  <a:cubicBezTo>
                    <a:pt x="19018" y="76635"/>
                    <a:pt x="17970" y="77111"/>
                    <a:pt x="18160" y="77778"/>
                  </a:cubicBezTo>
                  <a:cubicBezTo>
                    <a:pt x="18351" y="78444"/>
                    <a:pt x="19303" y="78730"/>
                    <a:pt x="20065" y="78825"/>
                  </a:cubicBezTo>
                  <a:cubicBezTo>
                    <a:pt x="20704" y="79082"/>
                    <a:pt x="21427" y="79082"/>
                    <a:pt x="22066" y="78825"/>
                  </a:cubicBezTo>
                  <a:lnTo>
                    <a:pt x="23494" y="77873"/>
                  </a:lnTo>
                  <a:cubicBezTo>
                    <a:pt x="23866" y="77768"/>
                    <a:pt x="24266" y="77768"/>
                    <a:pt x="24637" y="77873"/>
                  </a:cubicBezTo>
                  <a:cubicBezTo>
                    <a:pt x="24637" y="78825"/>
                    <a:pt x="24637" y="79587"/>
                    <a:pt x="23018" y="79968"/>
                  </a:cubicBezTo>
                  <a:lnTo>
                    <a:pt x="21875" y="79968"/>
                  </a:lnTo>
                  <a:cubicBezTo>
                    <a:pt x="21875" y="79968"/>
                    <a:pt x="21875" y="80635"/>
                    <a:pt x="21875" y="80825"/>
                  </a:cubicBezTo>
                  <a:lnTo>
                    <a:pt x="22447" y="80825"/>
                  </a:lnTo>
                  <a:cubicBezTo>
                    <a:pt x="23409" y="81054"/>
                    <a:pt x="24418" y="80845"/>
                    <a:pt x="25209" y="80254"/>
                  </a:cubicBezTo>
                  <a:cubicBezTo>
                    <a:pt x="25685" y="79778"/>
                    <a:pt x="25876" y="79206"/>
                    <a:pt x="26828" y="79111"/>
                  </a:cubicBezTo>
                  <a:cubicBezTo>
                    <a:pt x="26828" y="80540"/>
                    <a:pt x="25876" y="81683"/>
                    <a:pt x="23971" y="81969"/>
                  </a:cubicBezTo>
                  <a:lnTo>
                    <a:pt x="22256" y="81969"/>
                  </a:lnTo>
                  <a:cubicBezTo>
                    <a:pt x="22256" y="81969"/>
                    <a:pt x="21494" y="82540"/>
                    <a:pt x="22256" y="82921"/>
                  </a:cubicBezTo>
                  <a:cubicBezTo>
                    <a:pt x="22685" y="83302"/>
                    <a:pt x="23209" y="83569"/>
                    <a:pt x="23780" y="83683"/>
                  </a:cubicBezTo>
                  <a:cubicBezTo>
                    <a:pt x="25066" y="84178"/>
                    <a:pt x="26495" y="84178"/>
                    <a:pt x="27781" y="83683"/>
                  </a:cubicBezTo>
                  <a:cubicBezTo>
                    <a:pt x="28733" y="83112"/>
                    <a:pt x="28924" y="82254"/>
                    <a:pt x="29590" y="81492"/>
                  </a:cubicBezTo>
                  <a:cubicBezTo>
                    <a:pt x="29952" y="81302"/>
                    <a:pt x="30371" y="81302"/>
                    <a:pt x="30733" y="81492"/>
                  </a:cubicBezTo>
                  <a:cubicBezTo>
                    <a:pt x="31400" y="81492"/>
                    <a:pt x="31972" y="82159"/>
                    <a:pt x="31876" y="82540"/>
                  </a:cubicBezTo>
                  <a:cubicBezTo>
                    <a:pt x="31734" y="82988"/>
                    <a:pt x="31429" y="83359"/>
                    <a:pt x="31019" y="83588"/>
                  </a:cubicBezTo>
                  <a:cubicBezTo>
                    <a:pt x="30676" y="83912"/>
                    <a:pt x="30667" y="84455"/>
                    <a:pt x="30991" y="84798"/>
                  </a:cubicBezTo>
                  <a:cubicBezTo>
                    <a:pt x="31000" y="84807"/>
                    <a:pt x="31010" y="84816"/>
                    <a:pt x="31019" y="84826"/>
                  </a:cubicBezTo>
                  <a:cubicBezTo>
                    <a:pt x="31734" y="85350"/>
                    <a:pt x="32629" y="85550"/>
                    <a:pt x="33496" y="85397"/>
                  </a:cubicBezTo>
                  <a:cubicBezTo>
                    <a:pt x="34058" y="85188"/>
                    <a:pt x="34553" y="84826"/>
                    <a:pt x="34924" y="84350"/>
                  </a:cubicBezTo>
                  <a:lnTo>
                    <a:pt x="35401" y="83588"/>
                  </a:lnTo>
                  <a:cubicBezTo>
                    <a:pt x="35982" y="84616"/>
                    <a:pt x="35791" y="85921"/>
                    <a:pt x="34924" y="86731"/>
                  </a:cubicBezTo>
                  <a:lnTo>
                    <a:pt x="34258" y="87398"/>
                  </a:lnTo>
                  <a:cubicBezTo>
                    <a:pt x="34258" y="87398"/>
                    <a:pt x="34258" y="87969"/>
                    <a:pt x="34734" y="88255"/>
                  </a:cubicBezTo>
                  <a:lnTo>
                    <a:pt x="35401" y="88255"/>
                  </a:lnTo>
                  <a:cubicBezTo>
                    <a:pt x="36353" y="88484"/>
                    <a:pt x="37344" y="88150"/>
                    <a:pt x="37972" y="87398"/>
                  </a:cubicBezTo>
                  <a:cubicBezTo>
                    <a:pt x="38220" y="86722"/>
                    <a:pt x="38382" y="86017"/>
                    <a:pt x="38449" y="85302"/>
                  </a:cubicBezTo>
                  <a:cubicBezTo>
                    <a:pt x="38449" y="85302"/>
                    <a:pt x="38449" y="84731"/>
                    <a:pt x="39306" y="85302"/>
                  </a:cubicBezTo>
                  <a:lnTo>
                    <a:pt x="39306" y="85302"/>
                  </a:lnTo>
                  <a:cubicBezTo>
                    <a:pt x="39973" y="86445"/>
                    <a:pt x="38734" y="87303"/>
                    <a:pt x="39306" y="88446"/>
                  </a:cubicBezTo>
                  <a:cubicBezTo>
                    <a:pt x="39754" y="89265"/>
                    <a:pt x="40411" y="89960"/>
                    <a:pt x="41211" y="90446"/>
                  </a:cubicBezTo>
                  <a:cubicBezTo>
                    <a:pt x="41687" y="90922"/>
                    <a:pt x="42735" y="91398"/>
                    <a:pt x="43116" y="91017"/>
                  </a:cubicBezTo>
                  <a:cubicBezTo>
                    <a:pt x="43497" y="90636"/>
                    <a:pt x="43116" y="91017"/>
                    <a:pt x="43116" y="90541"/>
                  </a:cubicBezTo>
                  <a:cubicBezTo>
                    <a:pt x="43116" y="90065"/>
                    <a:pt x="42068" y="88827"/>
                    <a:pt x="41687" y="87969"/>
                  </a:cubicBezTo>
                  <a:cubicBezTo>
                    <a:pt x="41306" y="87112"/>
                    <a:pt x="41116" y="86160"/>
                    <a:pt x="41687" y="85588"/>
                  </a:cubicBezTo>
                  <a:cubicBezTo>
                    <a:pt x="42259" y="85597"/>
                    <a:pt x="42773" y="85931"/>
                    <a:pt x="43021" y="86445"/>
                  </a:cubicBezTo>
                  <a:cubicBezTo>
                    <a:pt x="43021" y="86922"/>
                    <a:pt x="43021" y="87303"/>
                    <a:pt x="43021" y="87683"/>
                  </a:cubicBezTo>
                  <a:cubicBezTo>
                    <a:pt x="43021" y="88064"/>
                    <a:pt x="43021" y="87683"/>
                    <a:pt x="43021" y="87683"/>
                  </a:cubicBezTo>
                  <a:cubicBezTo>
                    <a:pt x="43373" y="87988"/>
                    <a:pt x="43906" y="87988"/>
                    <a:pt x="44259" y="87683"/>
                  </a:cubicBezTo>
                  <a:cubicBezTo>
                    <a:pt x="44345" y="87274"/>
                    <a:pt x="44754" y="87007"/>
                    <a:pt x="45164" y="87103"/>
                  </a:cubicBezTo>
                  <a:cubicBezTo>
                    <a:pt x="45183" y="87103"/>
                    <a:pt x="45192" y="87112"/>
                    <a:pt x="45211" y="87112"/>
                  </a:cubicBezTo>
                  <a:cubicBezTo>
                    <a:pt x="45973" y="88064"/>
                    <a:pt x="45211" y="88922"/>
                    <a:pt x="45211" y="89779"/>
                  </a:cubicBezTo>
                  <a:cubicBezTo>
                    <a:pt x="45288" y="91551"/>
                    <a:pt x="46307" y="93151"/>
                    <a:pt x="47878" y="93970"/>
                  </a:cubicBezTo>
                  <a:lnTo>
                    <a:pt x="48831" y="93970"/>
                  </a:lnTo>
                  <a:cubicBezTo>
                    <a:pt x="49412" y="94218"/>
                    <a:pt x="50088" y="94018"/>
                    <a:pt x="50450" y="93494"/>
                  </a:cubicBezTo>
                  <a:cubicBezTo>
                    <a:pt x="50584" y="93027"/>
                    <a:pt x="50584" y="92532"/>
                    <a:pt x="50450" y="92065"/>
                  </a:cubicBezTo>
                  <a:cubicBezTo>
                    <a:pt x="50260" y="91408"/>
                    <a:pt x="50260" y="90722"/>
                    <a:pt x="50450" y="90065"/>
                  </a:cubicBezTo>
                  <a:cubicBezTo>
                    <a:pt x="50574" y="89341"/>
                    <a:pt x="51260" y="88855"/>
                    <a:pt x="51993" y="88979"/>
                  </a:cubicBezTo>
                  <a:cubicBezTo>
                    <a:pt x="52050" y="88989"/>
                    <a:pt x="52108" y="88998"/>
                    <a:pt x="52165" y="89017"/>
                  </a:cubicBezTo>
                  <a:cubicBezTo>
                    <a:pt x="53003" y="89179"/>
                    <a:pt x="53670" y="89808"/>
                    <a:pt x="53879" y="90636"/>
                  </a:cubicBezTo>
                  <a:cubicBezTo>
                    <a:pt x="53879" y="91208"/>
                    <a:pt x="53879" y="91779"/>
                    <a:pt x="53879" y="92351"/>
                  </a:cubicBezTo>
                  <a:cubicBezTo>
                    <a:pt x="54451" y="93065"/>
                    <a:pt x="55355" y="93437"/>
                    <a:pt x="56260" y="93303"/>
                  </a:cubicBezTo>
                  <a:cubicBezTo>
                    <a:pt x="56327" y="93122"/>
                    <a:pt x="56327" y="92913"/>
                    <a:pt x="56260" y="92732"/>
                  </a:cubicBezTo>
                  <a:cubicBezTo>
                    <a:pt x="56108" y="92179"/>
                    <a:pt x="55918" y="91636"/>
                    <a:pt x="55689" y="91113"/>
                  </a:cubicBezTo>
                  <a:cubicBezTo>
                    <a:pt x="55317" y="90817"/>
                    <a:pt x="55260" y="90274"/>
                    <a:pt x="55565" y="89903"/>
                  </a:cubicBezTo>
                  <a:cubicBezTo>
                    <a:pt x="55603" y="89865"/>
                    <a:pt x="55641" y="89817"/>
                    <a:pt x="55689" y="89779"/>
                  </a:cubicBezTo>
                  <a:cubicBezTo>
                    <a:pt x="56241" y="89550"/>
                    <a:pt x="56851" y="89550"/>
                    <a:pt x="57403" y="89779"/>
                  </a:cubicBezTo>
                  <a:cubicBezTo>
                    <a:pt x="57861" y="90065"/>
                    <a:pt x="58118" y="90579"/>
                    <a:pt x="58070" y="91113"/>
                  </a:cubicBezTo>
                  <a:lnTo>
                    <a:pt x="58070" y="94065"/>
                  </a:lnTo>
                  <a:cubicBezTo>
                    <a:pt x="57975" y="94570"/>
                    <a:pt x="57975" y="95084"/>
                    <a:pt x="58070" y="95589"/>
                  </a:cubicBezTo>
                  <a:cubicBezTo>
                    <a:pt x="58337" y="96227"/>
                    <a:pt x="58804" y="96761"/>
                    <a:pt x="59404" y="97113"/>
                  </a:cubicBezTo>
                  <a:lnTo>
                    <a:pt x="60832" y="97589"/>
                  </a:lnTo>
                  <a:cubicBezTo>
                    <a:pt x="61309" y="97589"/>
                    <a:pt x="61785" y="97589"/>
                    <a:pt x="61880" y="97113"/>
                  </a:cubicBezTo>
                  <a:cubicBezTo>
                    <a:pt x="61947" y="96866"/>
                    <a:pt x="61947" y="96599"/>
                    <a:pt x="61880" y="96351"/>
                  </a:cubicBezTo>
                  <a:cubicBezTo>
                    <a:pt x="61356" y="95665"/>
                    <a:pt x="61090" y="94827"/>
                    <a:pt x="61118" y="93970"/>
                  </a:cubicBezTo>
                  <a:cubicBezTo>
                    <a:pt x="61166" y="93589"/>
                    <a:pt x="61490" y="93303"/>
                    <a:pt x="61880" y="93303"/>
                  </a:cubicBezTo>
                  <a:cubicBezTo>
                    <a:pt x="62194" y="93218"/>
                    <a:pt x="62518" y="93218"/>
                    <a:pt x="62833" y="93303"/>
                  </a:cubicBezTo>
                  <a:cubicBezTo>
                    <a:pt x="63271" y="93694"/>
                    <a:pt x="63547" y="94237"/>
                    <a:pt x="63595" y="94827"/>
                  </a:cubicBezTo>
                  <a:cubicBezTo>
                    <a:pt x="63576" y="95342"/>
                    <a:pt x="63747" y="95856"/>
                    <a:pt x="64071" y="96256"/>
                  </a:cubicBezTo>
                  <a:cubicBezTo>
                    <a:pt x="64595" y="96818"/>
                    <a:pt x="65309" y="97151"/>
                    <a:pt x="66071" y="97208"/>
                  </a:cubicBezTo>
                  <a:cubicBezTo>
                    <a:pt x="66643" y="97208"/>
                    <a:pt x="66928" y="96732"/>
                    <a:pt x="66833" y="96351"/>
                  </a:cubicBezTo>
                  <a:cubicBezTo>
                    <a:pt x="66681" y="95932"/>
                    <a:pt x="66462" y="95542"/>
                    <a:pt x="66166" y="95208"/>
                  </a:cubicBezTo>
                  <a:cubicBezTo>
                    <a:pt x="65376" y="94103"/>
                    <a:pt x="64852" y="92837"/>
                    <a:pt x="64642" y="91494"/>
                  </a:cubicBezTo>
                  <a:cubicBezTo>
                    <a:pt x="64642" y="91494"/>
                    <a:pt x="64642" y="90636"/>
                    <a:pt x="65404" y="90636"/>
                  </a:cubicBezTo>
                  <a:cubicBezTo>
                    <a:pt x="65823" y="90655"/>
                    <a:pt x="66214" y="90865"/>
                    <a:pt x="66452" y="91208"/>
                  </a:cubicBezTo>
                  <a:cubicBezTo>
                    <a:pt x="66452" y="91208"/>
                    <a:pt x="66452" y="91208"/>
                    <a:pt x="66452" y="91970"/>
                  </a:cubicBezTo>
                  <a:cubicBezTo>
                    <a:pt x="66414" y="92417"/>
                    <a:pt x="66414" y="92855"/>
                    <a:pt x="66452" y="93303"/>
                  </a:cubicBezTo>
                  <a:cubicBezTo>
                    <a:pt x="66671" y="93913"/>
                    <a:pt x="67071" y="94446"/>
                    <a:pt x="67595" y="94827"/>
                  </a:cubicBezTo>
                  <a:cubicBezTo>
                    <a:pt x="68290" y="95142"/>
                    <a:pt x="69091" y="95142"/>
                    <a:pt x="69786" y="94827"/>
                  </a:cubicBezTo>
                  <a:cubicBezTo>
                    <a:pt x="69786" y="94827"/>
                    <a:pt x="69786" y="93970"/>
                    <a:pt x="69786" y="93494"/>
                  </a:cubicBezTo>
                  <a:cubicBezTo>
                    <a:pt x="69700" y="93113"/>
                    <a:pt x="69700" y="92732"/>
                    <a:pt x="69786" y="92351"/>
                  </a:cubicBezTo>
                  <a:cubicBezTo>
                    <a:pt x="69786" y="92351"/>
                    <a:pt x="69786" y="91874"/>
                    <a:pt x="69786" y="91779"/>
                  </a:cubicBezTo>
                  <a:lnTo>
                    <a:pt x="69786" y="91779"/>
                  </a:lnTo>
                  <a:cubicBezTo>
                    <a:pt x="70672" y="91741"/>
                    <a:pt x="71519" y="92132"/>
                    <a:pt x="72072" y="92827"/>
                  </a:cubicBezTo>
                  <a:cubicBezTo>
                    <a:pt x="72358" y="93360"/>
                    <a:pt x="72358" y="94008"/>
                    <a:pt x="72072" y="94541"/>
                  </a:cubicBezTo>
                  <a:cubicBezTo>
                    <a:pt x="71881" y="95065"/>
                    <a:pt x="71881" y="95637"/>
                    <a:pt x="72072" y="96161"/>
                  </a:cubicBezTo>
                  <a:lnTo>
                    <a:pt x="72072" y="96161"/>
                  </a:lnTo>
                  <a:cubicBezTo>
                    <a:pt x="72510" y="96285"/>
                    <a:pt x="72967" y="96285"/>
                    <a:pt x="73405" y="96161"/>
                  </a:cubicBezTo>
                  <a:lnTo>
                    <a:pt x="74358" y="96161"/>
                  </a:lnTo>
                  <a:cubicBezTo>
                    <a:pt x="75310" y="96161"/>
                    <a:pt x="75310" y="95018"/>
                    <a:pt x="74929" y="94351"/>
                  </a:cubicBezTo>
                  <a:cubicBezTo>
                    <a:pt x="74444" y="93665"/>
                    <a:pt x="74034" y="92932"/>
                    <a:pt x="73691" y="92160"/>
                  </a:cubicBezTo>
                  <a:cubicBezTo>
                    <a:pt x="73482" y="91912"/>
                    <a:pt x="73482" y="91551"/>
                    <a:pt x="73691" y="91303"/>
                  </a:cubicBezTo>
                  <a:cubicBezTo>
                    <a:pt x="74291" y="91236"/>
                    <a:pt x="74882" y="91446"/>
                    <a:pt x="75310" y="91874"/>
                  </a:cubicBezTo>
                  <a:cubicBezTo>
                    <a:pt x="75625" y="92141"/>
                    <a:pt x="75834" y="92513"/>
                    <a:pt x="75882" y="92922"/>
                  </a:cubicBezTo>
                  <a:cubicBezTo>
                    <a:pt x="75825" y="93170"/>
                    <a:pt x="75825" y="93437"/>
                    <a:pt x="75882" y="93684"/>
                  </a:cubicBezTo>
                  <a:cubicBezTo>
                    <a:pt x="76006" y="94018"/>
                    <a:pt x="76291" y="94275"/>
                    <a:pt x="76644" y="94351"/>
                  </a:cubicBezTo>
                  <a:cubicBezTo>
                    <a:pt x="77120" y="94808"/>
                    <a:pt x="77882" y="94808"/>
                    <a:pt x="78358" y="94351"/>
                  </a:cubicBezTo>
                  <a:cubicBezTo>
                    <a:pt x="78358" y="94351"/>
                    <a:pt x="78358" y="93398"/>
                    <a:pt x="78358" y="93017"/>
                  </a:cubicBezTo>
                  <a:cubicBezTo>
                    <a:pt x="78692" y="92865"/>
                    <a:pt x="79073" y="92865"/>
                    <a:pt x="79406" y="93017"/>
                  </a:cubicBezTo>
                  <a:cubicBezTo>
                    <a:pt x="79835" y="93094"/>
                    <a:pt x="80235" y="93294"/>
                    <a:pt x="80549" y="93589"/>
                  </a:cubicBezTo>
                  <a:cubicBezTo>
                    <a:pt x="80578" y="93846"/>
                    <a:pt x="80578" y="94094"/>
                    <a:pt x="80549" y="94351"/>
                  </a:cubicBezTo>
                  <a:cubicBezTo>
                    <a:pt x="80606" y="95018"/>
                    <a:pt x="80797" y="95665"/>
                    <a:pt x="81121" y="96256"/>
                  </a:cubicBezTo>
                  <a:cubicBezTo>
                    <a:pt x="81692" y="96961"/>
                    <a:pt x="82454" y="97494"/>
                    <a:pt x="83311" y="97780"/>
                  </a:cubicBezTo>
                  <a:cubicBezTo>
                    <a:pt x="83807" y="97961"/>
                    <a:pt x="84340" y="97961"/>
                    <a:pt x="84835" y="97780"/>
                  </a:cubicBezTo>
                  <a:cubicBezTo>
                    <a:pt x="84893" y="96875"/>
                    <a:pt x="84578" y="95980"/>
                    <a:pt x="83978" y="95304"/>
                  </a:cubicBezTo>
                  <a:cubicBezTo>
                    <a:pt x="83616" y="94989"/>
                    <a:pt x="83378" y="94541"/>
                    <a:pt x="83311" y="94065"/>
                  </a:cubicBezTo>
                  <a:cubicBezTo>
                    <a:pt x="83359" y="93789"/>
                    <a:pt x="83597" y="93589"/>
                    <a:pt x="83883" y="93589"/>
                  </a:cubicBezTo>
                  <a:cubicBezTo>
                    <a:pt x="84273" y="93646"/>
                    <a:pt x="84635" y="93808"/>
                    <a:pt x="84931" y="94065"/>
                  </a:cubicBezTo>
                  <a:lnTo>
                    <a:pt x="85883" y="94732"/>
                  </a:lnTo>
                  <a:cubicBezTo>
                    <a:pt x="86283" y="94884"/>
                    <a:pt x="86721" y="94884"/>
                    <a:pt x="87121" y="94732"/>
                  </a:cubicBezTo>
                  <a:lnTo>
                    <a:pt x="87121" y="94065"/>
                  </a:lnTo>
                  <a:lnTo>
                    <a:pt x="87121" y="94065"/>
                  </a:lnTo>
                  <a:cubicBezTo>
                    <a:pt x="87531" y="93808"/>
                    <a:pt x="88045" y="93808"/>
                    <a:pt x="88455" y="94065"/>
                  </a:cubicBezTo>
                  <a:cubicBezTo>
                    <a:pt x="88826" y="94161"/>
                    <a:pt x="89131" y="94399"/>
                    <a:pt x="89312" y="94732"/>
                  </a:cubicBezTo>
                  <a:cubicBezTo>
                    <a:pt x="89427" y="94970"/>
                    <a:pt x="89427" y="95256"/>
                    <a:pt x="89312" y="95494"/>
                  </a:cubicBezTo>
                  <a:lnTo>
                    <a:pt x="88741" y="96161"/>
                  </a:lnTo>
                  <a:lnTo>
                    <a:pt x="88741" y="96161"/>
                  </a:lnTo>
                  <a:cubicBezTo>
                    <a:pt x="88636" y="96408"/>
                    <a:pt x="88636" y="96685"/>
                    <a:pt x="88741" y="96923"/>
                  </a:cubicBezTo>
                  <a:cubicBezTo>
                    <a:pt x="89598" y="97399"/>
                    <a:pt x="90265" y="96923"/>
                    <a:pt x="91027" y="96923"/>
                  </a:cubicBezTo>
                  <a:cubicBezTo>
                    <a:pt x="91665" y="96704"/>
                    <a:pt x="92065" y="96065"/>
                    <a:pt x="91979" y="95399"/>
                  </a:cubicBezTo>
                  <a:cubicBezTo>
                    <a:pt x="91979" y="95399"/>
                    <a:pt x="91979" y="94732"/>
                    <a:pt x="91979" y="94541"/>
                  </a:cubicBezTo>
                  <a:cubicBezTo>
                    <a:pt x="91979" y="94351"/>
                    <a:pt x="93217" y="94541"/>
                    <a:pt x="93313" y="93875"/>
                  </a:cubicBezTo>
                  <a:lnTo>
                    <a:pt x="93313" y="93875"/>
                  </a:lnTo>
                  <a:cubicBezTo>
                    <a:pt x="93017" y="94199"/>
                    <a:pt x="93017" y="94694"/>
                    <a:pt x="93313" y="95018"/>
                  </a:cubicBezTo>
                  <a:cubicBezTo>
                    <a:pt x="93217" y="93589"/>
                    <a:pt x="93217" y="92160"/>
                    <a:pt x="93313" y="90731"/>
                  </a:cubicBezTo>
                  <a:cubicBezTo>
                    <a:pt x="93417" y="87855"/>
                    <a:pt x="93894" y="85007"/>
                    <a:pt x="94741" y="82254"/>
                  </a:cubicBezTo>
                  <a:lnTo>
                    <a:pt x="108838" y="46726"/>
                  </a:lnTo>
                  <a:cubicBezTo>
                    <a:pt x="109200" y="43754"/>
                    <a:pt x="110581" y="40992"/>
                    <a:pt x="112744" y="38915"/>
                  </a:cubicBezTo>
                  <a:cubicBezTo>
                    <a:pt x="114144" y="38030"/>
                    <a:pt x="115449" y="37011"/>
                    <a:pt x="116649" y="35867"/>
                  </a:cubicBezTo>
                  <a:cubicBezTo>
                    <a:pt x="117687" y="34515"/>
                    <a:pt x="118040" y="32753"/>
                    <a:pt x="117601" y="31105"/>
                  </a:cubicBezTo>
                  <a:cubicBezTo>
                    <a:pt x="117106" y="31410"/>
                    <a:pt x="116820" y="31953"/>
                    <a:pt x="116839" y="32534"/>
                  </a:cubicBezTo>
                  <a:cubicBezTo>
                    <a:pt x="116839" y="32534"/>
                    <a:pt x="116839" y="33200"/>
                    <a:pt x="116839" y="33391"/>
                  </a:cubicBezTo>
                  <a:cubicBezTo>
                    <a:pt x="116839" y="33581"/>
                    <a:pt x="115601" y="33391"/>
                    <a:pt x="115506" y="34058"/>
                  </a:cubicBezTo>
                  <a:lnTo>
                    <a:pt x="115506" y="34058"/>
                  </a:lnTo>
                  <a:cubicBezTo>
                    <a:pt x="115506" y="33010"/>
                    <a:pt x="114839" y="33105"/>
                    <a:pt x="114649" y="32629"/>
                  </a:cubicBezTo>
                  <a:cubicBezTo>
                    <a:pt x="114458" y="32153"/>
                    <a:pt x="114649" y="31772"/>
                    <a:pt x="115601" y="31391"/>
                  </a:cubicBezTo>
                  <a:cubicBezTo>
                    <a:pt x="116554" y="31010"/>
                    <a:pt x="116173" y="30438"/>
                    <a:pt x="115601" y="30057"/>
                  </a:cubicBezTo>
                  <a:cubicBezTo>
                    <a:pt x="115068" y="29752"/>
                    <a:pt x="114420" y="29752"/>
                    <a:pt x="113887" y="30057"/>
                  </a:cubicBezTo>
                  <a:cubicBezTo>
                    <a:pt x="113887" y="30057"/>
                    <a:pt x="113887" y="30724"/>
                    <a:pt x="113125" y="31010"/>
                  </a:cubicBezTo>
                  <a:cubicBezTo>
                    <a:pt x="112591" y="31296"/>
                    <a:pt x="111944" y="31296"/>
                    <a:pt x="111410" y="31010"/>
                  </a:cubicBezTo>
                  <a:cubicBezTo>
                    <a:pt x="110743" y="30533"/>
                    <a:pt x="111410" y="29962"/>
                    <a:pt x="111410" y="29581"/>
                  </a:cubicBezTo>
                  <a:lnTo>
                    <a:pt x="113125" y="28533"/>
                  </a:lnTo>
                  <a:cubicBezTo>
                    <a:pt x="113125" y="28533"/>
                    <a:pt x="113791" y="28057"/>
                    <a:pt x="113887" y="27771"/>
                  </a:cubicBezTo>
                  <a:cubicBezTo>
                    <a:pt x="113982" y="27486"/>
                    <a:pt x="113887" y="27105"/>
                    <a:pt x="113220" y="26914"/>
                  </a:cubicBezTo>
                  <a:cubicBezTo>
                    <a:pt x="112706" y="26676"/>
                    <a:pt x="112115" y="26676"/>
                    <a:pt x="111601" y="26914"/>
                  </a:cubicBezTo>
                  <a:cubicBezTo>
                    <a:pt x="111039" y="27133"/>
                    <a:pt x="110553" y="27495"/>
                    <a:pt x="110172" y="27962"/>
                  </a:cubicBezTo>
                  <a:cubicBezTo>
                    <a:pt x="109696" y="28533"/>
                    <a:pt x="109124" y="29200"/>
                    <a:pt x="108076" y="28914"/>
                  </a:cubicBezTo>
                  <a:cubicBezTo>
                    <a:pt x="107029" y="28629"/>
                    <a:pt x="106933" y="28057"/>
                    <a:pt x="107029" y="27676"/>
                  </a:cubicBezTo>
                  <a:cubicBezTo>
                    <a:pt x="107124" y="27295"/>
                    <a:pt x="107695" y="27105"/>
                    <a:pt x="108267" y="26914"/>
                  </a:cubicBezTo>
                  <a:cubicBezTo>
                    <a:pt x="108838" y="26723"/>
                    <a:pt x="110172" y="26914"/>
                    <a:pt x="109981" y="25771"/>
                  </a:cubicBezTo>
                  <a:cubicBezTo>
                    <a:pt x="109791" y="24628"/>
                    <a:pt x="108838" y="24819"/>
                    <a:pt x="108076" y="24723"/>
                  </a:cubicBezTo>
                  <a:cubicBezTo>
                    <a:pt x="107372" y="24657"/>
                    <a:pt x="106667" y="24819"/>
                    <a:pt x="106076" y="25199"/>
                  </a:cubicBezTo>
                  <a:lnTo>
                    <a:pt x="104647" y="26152"/>
                  </a:lnTo>
                  <a:cubicBezTo>
                    <a:pt x="104295" y="26352"/>
                    <a:pt x="103857" y="26352"/>
                    <a:pt x="103504" y="26152"/>
                  </a:cubicBezTo>
                  <a:cubicBezTo>
                    <a:pt x="103504" y="25295"/>
                    <a:pt x="103981" y="24438"/>
                    <a:pt x="105124" y="24152"/>
                  </a:cubicBezTo>
                  <a:cubicBezTo>
                    <a:pt x="106267" y="23866"/>
                    <a:pt x="105981" y="24152"/>
                    <a:pt x="106267" y="23675"/>
                  </a:cubicBezTo>
                  <a:cubicBezTo>
                    <a:pt x="106552" y="23199"/>
                    <a:pt x="106267" y="23009"/>
                    <a:pt x="106267" y="22818"/>
                  </a:cubicBezTo>
                  <a:lnTo>
                    <a:pt x="105695" y="22818"/>
                  </a:lnTo>
                  <a:cubicBezTo>
                    <a:pt x="104724" y="22618"/>
                    <a:pt x="103704" y="22866"/>
                    <a:pt x="102933" y="23485"/>
                  </a:cubicBezTo>
                  <a:cubicBezTo>
                    <a:pt x="102457" y="23485"/>
                    <a:pt x="102266" y="24533"/>
                    <a:pt x="101314" y="24533"/>
                  </a:cubicBezTo>
                  <a:cubicBezTo>
                    <a:pt x="100361" y="24533"/>
                    <a:pt x="102266" y="22056"/>
                    <a:pt x="104171" y="21675"/>
                  </a:cubicBezTo>
                  <a:cubicBezTo>
                    <a:pt x="104743" y="21723"/>
                    <a:pt x="105314" y="21723"/>
                    <a:pt x="105886" y="21675"/>
                  </a:cubicBezTo>
                  <a:cubicBezTo>
                    <a:pt x="106362" y="21675"/>
                    <a:pt x="106648" y="21008"/>
                    <a:pt x="105886" y="20628"/>
                  </a:cubicBezTo>
                  <a:cubicBezTo>
                    <a:pt x="105457" y="20247"/>
                    <a:pt x="104933" y="19980"/>
                    <a:pt x="104362" y="19865"/>
                  </a:cubicBezTo>
                  <a:cubicBezTo>
                    <a:pt x="103076" y="19361"/>
                    <a:pt x="101647" y="19361"/>
                    <a:pt x="100361" y="19865"/>
                  </a:cubicBezTo>
                  <a:cubicBezTo>
                    <a:pt x="99409" y="20437"/>
                    <a:pt x="99218" y="21294"/>
                    <a:pt x="98551" y="22056"/>
                  </a:cubicBezTo>
                  <a:cubicBezTo>
                    <a:pt x="98190" y="22247"/>
                    <a:pt x="97770" y="22247"/>
                    <a:pt x="97408" y="22056"/>
                  </a:cubicBezTo>
                  <a:cubicBezTo>
                    <a:pt x="96646" y="22056"/>
                    <a:pt x="96170" y="21389"/>
                    <a:pt x="96265" y="21008"/>
                  </a:cubicBezTo>
                  <a:cubicBezTo>
                    <a:pt x="96361" y="20628"/>
                    <a:pt x="96742" y="20247"/>
                    <a:pt x="97027" y="19961"/>
                  </a:cubicBezTo>
                  <a:cubicBezTo>
                    <a:pt x="97313" y="19675"/>
                    <a:pt x="97599" y="19199"/>
                    <a:pt x="97027" y="18722"/>
                  </a:cubicBezTo>
                  <a:cubicBezTo>
                    <a:pt x="96313" y="18199"/>
                    <a:pt x="95418" y="17999"/>
                    <a:pt x="94551" y="18151"/>
                  </a:cubicBezTo>
                  <a:cubicBezTo>
                    <a:pt x="93989" y="18361"/>
                    <a:pt x="93494" y="18722"/>
                    <a:pt x="93122" y="19199"/>
                  </a:cubicBezTo>
                  <a:lnTo>
                    <a:pt x="92551" y="19961"/>
                  </a:lnTo>
                  <a:cubicBezTo>
                    <a:pt x="92055" y="18894"/>
                    <a:pt x="92284" y="17637"/>
                    <a:pt x="93122" y="16817"/>
                  </a:cubicBezTo>
                  <a:cubicBezTo>
                    <a:pt x="93122" y="16817"/>
                    <a:pt x="93122" y="16817"/>
                    <a:pt x="93694" y="16151"/>
                  </a:cubicBezTo>
                  <a:cubicBezTo>
                    <a:pt x="94265" y="15484"/>
                    <a:pt x="93694" y="15579"/>
                    <a:pt x="93694" y="15294"/>
                  </a:cubicBezTo>
                  <a:lnTo>
                    <a:pt x="93027" y="15294"/>
                  </a:lnTo>
                  <a:cubicBezTo>
                    <a:pt x="92074" y="14951"/>
                    <a:pt x="91008" y="15303"/>
                    <a:pt x="90455" y="16151"/>
                  </a:cubicBezTo>
                  <a:cubicBezTo>
                    <a:pt x="90360" y="16846"/>
                    <a:pt x="90360" y="17551"/>
                    <a:pt x="90455" y="18246"/>
                  </a:cubicBezTo>
                  <a:cubicBezTo>
                    <a:pt x="90198" y="18513"/>
                    <a:pt x="89779" y="18513"/>
                    <a:pt x="89512" y="18256"/>
                  </a:cubicBezTo>
                  <a:cubicBezTo>
                    <a:pt x="89512" y="18256"/>
                    <a:pt x="89503" y="18246"/>
                    <a:pt x="89503" y="18246"/>
                  </a:cubicBezTo>
                  <a:cubicBezTo>
                    <a:pt x="88836" y="17103"/>
                    <a:pt x="89503" y="16151"/>
                    <a:pt x="89503" y="15103"/>
                  </a:cubicBezTo>
                  <a:cubicBezTo>
                    <a:pt x="89131" y="14236"/>
                    <a:pt x="88503" y="13503"/>
                    <a:pt x="87693" y="13007"/>
                  </a:cubicBezTo>
                  <a:cubicBezTo>
                    <a:pt x="87121" y="13007"/>
                    <a:pt x="86074" y="12150"/>
                    <a:pt x="85693" y="12531"/>
                  </a:cubicBezTo>
                  <a:lnTo>
                    <a:pt x="85693" y="13007"/>
                  </a:lnTo>
                  <a:cubicBezTo>
                    <a:pt x="86093" y="13903"/>
                    <a:pt x="86569" y="14760"/>
                    <a:pt x="87121" y="15579"/>
                  </a:cubicBezTo>
                  <a:cubicBezTo>
                    <a:pt x="87645" y="16284"/>
                    <a:pt x="87645" y="17256"/>
                    <a:pt x="87121" y="17961"/>
                  </a:cubicBezTo>
                  <a:cubicBezTo>
                    <a:pt x="86540" y="17970"/>
                    <a:pt x="86017" y="17627"/>
                    <a:pt x="85788" y="17103"/>
                  </a:cubicBezTo>
                  <a:cubicBezTo>
                    <a:pt x="85845" y="16694"/>
                    <a:pt x="85845" y="16275"/>
                    <a:pt x="85788" y="15865"/>
                  </a:cubicBezTo>
                  <a:lnTo>
                    <a:pt x="85788" y="15865"/>
                  </a:lnTo>
                  <a:cubicBezTo>
                    <a:pt x="85464" y="15522"/>
                    <a:pt x="84921" y="15512"/>
                    <a:pt x="84578" y="15836"/>
                  </a:cubicBezTo>
                  <a:cubicBezTo>
                    <a:pt x="84569" y="15846"/>
                    <a:pt x="84559" y="15856"/>
                    <a:pt x="84550" y="15865"/>
                  </a:cubicBezTo>
                  <a:cubicBezTo>
                    <a:pt x="84550" y="15865"/>
                    <a:pt x="84550" y="16627"/>
                    <a:pt x="83502" y="16532"/>
                  </a:cubicBezTo>
                  <a:cubicBezTo>
                    <a:pt x="82454" y="16437"/>
                    <a:pt x="83502" y="14627"/>
                    <a:pt x="83502" y="13770"/>
                  </a:cubicBezTo>
                  <a:cubicBezTo>
                    <a:pt x="83435" y="12017"/>
                    <a:pt x="82407" y="10445"/>
                    <a:pt x="80835" y="9674"/>
                  </a:cubicBezTo>
                  <a:lnTo>
                    <a:pt x="79978" y="9197"/>
                  </a:lnTo>
                  <a:cubicBezTo>
                    <a:pt x="79120" y="9197"/>
                    <a:pt x="78454" y="9197"/>
                    <a:pt x="78358" y="9769"/>
                  </a:cubicBezTo>
                  <a:cubicBezTo>
                    <a:pt x="78263" y="10340"/>
                    <a:pt x="78358" y="10722"/>
                    <a:pt x="78358" y="11198"/>
                  </a:cubicBezTo>
                  <a:cubicBezTo>
                    <a:pt x="78492" y="11826"/>
                    <a:pt x="78492" y="12474"/>
                    <a:pt x="78358" y="13103"/>
                  </a:cubicBezTo>
                  <a:cubicBezTo>
                    <a:pt x="78187" y="13874"/>
                    <a:pt x="77415" y="14351"/>
                    <a:pt x="76644" y="14179"/>
                  </a:cubicBezTo>
                  <a:cubicBezTo>
                    <a:pt x="76615" y="14170"/>
                    <a:pt x="76577" y="14160"/>
                    <a:pt x="76549" y="14150"/>
                  </a:cubicBezTo>
                  <a:cubicBezTo>
                    <a:pt x="75701" y="14084"/>
                    <a:pt x="75006" y="13465"/>
                    <a:pt x="74834" y="12627"/>
                  </a:cubicBezTo>
                  <a:cubicBezTo>
                    <a:pt x="74834" y="12055"/>
                    <a:pt x="74834" y="11483"/>
                    <a:pt x="74834" y="10912"/>
                  </a:cubicBezTo>
                  <a:cubicBezTo>
                    <a:pt x="74834" y="10340"/>
                    <a:pt x="73120" y="9674"/>
                    <a:pt x="72453" y="10055"/>
                  </a:cubicBezTo>
                  <a:cubicBezTo>
                    <a:pt x="72348" y="10236"/>
                    <a:pt x="72348" y="10445"/>
                    <a:pt x="72453" y="10626"/>
                  </a:cubicBezTo>
                  <a:cubicBezTo>
                    <a:pt x="72615" y="11160"/>
                    <a:pt x="72834" y="11674"/>
                    <a:pt x="73120" y="12150"/>
                  </a:cubicBezTo>
                  <a:cubicBezTo>
                    <a:pt x="73482" y="12522"/>
                    <a:pt x="73482" y="13112"/>
                    <a:pt x="73120" y="13484"/>
                  </a:cubicBezTo>
                  <a:cubicBezTo>
                    <a:pt x="72605" y="13712"/>
                    <a:pt x="72015" y="13712"/>
                    <a:pt x="71500" y="13484"/>
                  </a:cubicBezTo>
                  <a:cubicBezTo>
                    <a:pt x="71024" y="13255"/>
                    <a:pt x="70729" y="12769"/>
                    <a:pt x="70738" y="12246"/>
                  </a:cubicBezTo>
                  <a:lnTo>
                    <a:pt x="70738" y="9197"/>
                  </a:lnTo>
                  <a:cubicBezTo>
                    <a:pt x="70824" y="8693"/>
                    <a:pt x="70824" y="8178"/>
                    <a:pt x="70738" y="7673"/>
                  </a:cubicBezTo>
                  <a:cubicBezTo>
                    <a:pt x="70491" y="7045"/>
                    <a:pt x="70014" y="6530"/>
                    <a:pt x="69405" y="6245"/>
                  </a:cubicBezTo>
                  <a:cubicBezTo>
                    <a:pt x="68967" y="5987"/>
                    <a:pt x="68481" y="5826"/>
                    <a:pt x="67976" y="5769"/>
                  </a:cubicBezTo>
                  <a:cubicBezTo>
                    <a:pt x="67500" y="5769"/>
                    <a:pt x="67024" y="5769"/>
                    <a:pt x="66928" y="6245"/>
                  </a:cubicBezTo>
                  <a:cubicBezTo>
                    <a:pt x="66881" y="6492"/>
                    <a:pt x="66881" y="6759"/>
                    <a:pt x="66928" y="7007"/>
                  </a:cubicBezTo>
                  <a:cubicBezTo>
                    <a:pt x="67462" y="7683"/>
                    <a:pt x="67738" y="8531"/>
                    <a:pt x="67690" y="9388"/>
                  </a:cubicBezTo>
                  <a:cubicBezTo>
                    <a:pt x="67690" y="9388"/>
                    <a:pt x="67690" y="10055"/>
                    <a:pt x="66928" y="9960"/>
                  </a:cubicBezTo>
                  <a:cubicBezTo>
                    <a:pt x="66614" y="10045"/>
                    <a:pt x="66290" y="10045"/>
                    <a:pt x="65976" y="9960"/>
                  </a:cubicBezTo>
                  <a:cubicBezTo>
                    <a:pt x="65528" y="9617"/>
                    <a:pt x="65252" y="9093"/>
                    <a:pt x="65214" y="8531"/>
                  </a:cubicBezTo>
                  <a:cubicBezTo>
                    <a:pt x="65185" y="8016"/>
                    <a:pt x="65023" y="7531"/>
                    <a:pt x="64738" y="7102"/>
                  </a:cubicBezTo>
                  <a:cubicBezTo>
                    <a:pt x="64214" y="6550"/>
                    <a:pt x="63499" y="6207"/>
                    <a:pt x="62737" y="6149"/>
                  </a:cubicBezTo>
                  <a:cubicBezTo>
                    <a:pt x="62166" y="6149"/>
                    <a:pt x="61880" y="6626"/>
                    <a:pt x="61975" y="7007"/>
                  </a:cubicBezTo>
                  <a:cubicBezTo>
                    <a:pt x="62128" y="7407"/>
                    <a:pt x="62318" y="7788"/>
                    <a:pt x="62547" y="8150"/>
                  </a:cubicBezTo>
                  <a:cubicBezTo>
                    <a:pt x="63347" y="9255"/>
                    <a:pt x="63899" y="10522"/>
                    <a:pt x="64166" y="11864"/>
                  </a:cubicBezTo>
                  <a:cubicBezTo>
                    <a:pt x="64166" y="11864"/>
                    <a:pt x="64166" y="12722"/>
                    <a:pt x="63404" y="12722"/>
                  </a:cubicBezTo>
                  <a:cubicBezTo>
                    <a:pt x="62995" y="12674"/>
                    <a:pt x="62623" y="12465"/>
                    <a:pt x="62356" y="12150"/>
                  </a:cubicBezTo>
                  <a:cubicBezTo>
                    <a:pt x="62356" y="12150"/>
                    <a:pt x="62356" y="11674"/>
                    <a:pt x="62356" y="11388"/>
                  </a:cubicBezTo>
                  <a:cubicBezTo>
                    <a:pt x="62394" y="10941"/>
                    <a:pt x="62394" y="10502"/>
                    <a:pt x="62356" y="10055"/>
                  </a:cubicBezTo>
                  <a:cubicBezTo>
                    <a:pt x="62156" y="9455"/>
                    <a:pt x="61747" y="8950"/>
                    <a:pt x="61213" y="8626"/>
                  </a:cubicBezTo>
                  <a:cubicBezTo>
                    <a:pt x="60547" y="8626"/>
                    <a:pt x="59404" y="7959"/>
                    <a:pt x="59023" y="8626"/>
                  </a:cubicBezTo>
                  <a:cubicBezTo>
                    <a:pt x="58642" y="9293"/>
                    <a:pt x="59023" y="9483"/>
                    <a:pt x="59023" y="9864"/>
                  </a:cubicBezTo>
                  <a:cubicBezTo>
                    <a:pt x="59099" y="10274"/>
                    <a:pt x="59099" y="10693"/>
                    <a:pt x="59023" y="11103"/>
                  </a:cubicBezTo>
                  <a:cubicBezTo>
                    <a:pt x="59023" y="11103"/>
                    <a:pt x="59023" y="11103"/>
                    <a:pt x="59023" y="11579"/>
                  </a:cubicBezTo>
                  <a:lnTo>
                    <a:pt x="59023" y="11579"/>
                  </a:lnTo>
                  <a:cubicBezTo>
                    <a:pt x="58137" y="11617"/>
                    <a:pt x="57289" y="11226"/>
                    <a:pt x="56737" y="10531"/>
                  </a:cubicBezTo>
                  <a:cubicBezTo>
                    <a:pt x="56508" y="10017"/>
                    <a:pt x="56508" y="9426"/>
                    <a:pt x="56737" y="8912"/>
                  </a:cubicBezTo>
                  <a:cubicBezTo>
                    <a:pt x="56975" y="8398"/>
                    <a:pt x="56975" y="7807"/>
                    <a:pt x="56737" y="7292"/>
                  </a:cubicBezTo>
                  <a:lnTo>
                    <a:pt x="56737" y="6816"/>
                  </a:lnTo>
                  <a:cubicBezTo>
                    <a:pt x="56270" y="6721"/>
                    <a:pt x="55775" y="6721"/>
                    <a:pt x="55308" y="6816"/>
                  </a:cubicBezTo>
                  <a:lnTo>
                    <a:pt x="51688" y="6816"/>
                  </a:lnTo>
                  <a:cubicBezTo>
                    <a:pt x="50831" y="6816"/>
                    <a:pt x="50831" y="7864"/>
                    <a:pt x="51212" y="8626"/>
                  </a:cubicBezTo>
                  <a:cubicBezTo>
                    <a:pt x="51660" y="9302"/>
                    <a:pt x="52069" y="10007"/>
                    <a:pt x="52450" y="10722"/>
                  </a:cubicBezTo>
                  <a:cubicBezTo>
                    <a:pt x="52612" y="11055"/>
                    <a:pt x="52469" y="11455"/>
                    <a:pt x="52136" y="11607"/>
                  </a:cubicBezTo>
                  <a:cubicBezTo>
                    <a:pt x="52050" y="11645"/>
                    <a:pt x="51965" y="11674"/>
                    <a:pt x="51879" y="11674"/>
                  </a:cubicBezTo>
                  <a:cubicBezTo>
                    <a:pt x="51279" y="11722"/>
                    <a:pt x="50688" y="11512"/>
                    <a:pt x="50260" y="11103"/>
                  </a:cubicBezTo>
                  <a:cubicBezTo>
                    <a:pt x="50107" y="10740"/>
                    <a:pt x="50107" y="10322"/>
                    <a:pt x="50260" y="9960"/>
                  </a:cubicBezTo>
                  <a:cubicBezTo>
                    <a:pt x="50336" y="9740"/>
                    <a:pt x="50336" y="9512"/>
                    <a:pt x="50260" y="9293"/>
                  </a:cubicBezTo>
                  <a:cubicBezTo>
                    <a:pt x="50117" y="8950"/>
                    <a:pt x="49841" y="8674"/>
                    <a:pt x="49498" y="8531"/>
                  </a:cubicBezTo>
                  <a:cubicBezTo>
                    <a:pt x="49002" y="8112"/>
                    <a:pt x="48278" y="8112"/>
                    <a:pt x="47783" y="8531"/>
                  </a:cubicBezTo>
                  <a:cubicBezTo>
                    <a:pt x="47736" y="8978"/>
                    <a:pt x="47736" y="9417"/>
                    <a:pt x="47783" y="9864"/>
                  </a:cubicBezTo>
                  <a:cubicBezTo>
                    <a:pt x="47450" y="10017"/>
                    <a:pt x="47069" y="10017"/>
                    <a:pt x="46735" y="9864"/>
                  </a:cubicBezTo>
                  <a:cubicBezTo>
                    <a:pt x="46297" y="9807"/>
                    <a:pt x="45897" y="9607"/>
                    <a:pt x="45592" y="9293"/>
                  </a:cubicBezTo>
                  <a:cubicBezTo>
                    <a:pt x="45526" y="9045"/>
                    <a:pt x="45526" y="8778"/>
                    <a:pt x="45592" y="8531"/>
                  </a:cubicBezTo>
                  <a:cubicBezTo>
                    <a:pt x="45545" y="7873"/>
                    <a:pt x="45316" y="7254"/>
                    <a:pt x="44926" y="6721"/>
                  </a:cubicBezTo>
                  <a:cubicBezTo>
                    <a:pt x="44411" y="5940"/>
                    <a:pt x="43630" y="5368"/>
                    <a:pt x="42735" y="5102"/>
                  </a:cubicBezTo>
                  <a:cubicBezTo>
                    <a:pt x="42249" y="4911"/>
                    <a:pt x="41697" y="4911"/>
                    <a:pt x="41211" y="5102"/>
                  </a:cubicBezTo>
                  <a:cubicBezTo>
                    <a:pt x="41211" y="5102"/>
                    <a:pt x="41211" y="5102"/>
                    <a:pt x="41211" y="5102"/>
                  </a:cubicBezTo>
                  <a:cubicBezTo>
                    <a:pt x="41211" y="5102"/>
                    <a:pt x="41211" y="6626"/>
                    <a:pt x="42163" y="7483"/>
                  </a:cubicBezTo>
                  <a:cubicBezTo>
                    <a:pt x="42497" y="7826"/>
                    <a:pt x="42725" y="8255"/>
                    <a:pt x="42830" y="8721"/>
                  </a:cubicBezTo>
                  <a:cubicBezTo>
                    <a:pt x="42783" y="8997"/>
                    <a:pt x="42544" y="9197"/>
                    <a:pt x="42259" y="9197"/>
                  </a:cubicBezTo>
                  <a:cubicBezTo>
                    <a:pt x="41840" y="9140"/>
                    <a:pt x="41449" y="8978"/>
                    <a:pt x="41116" y="8721"/>
                  </a:cubicBezTo>
                  <a:cubicBezTo>
                    <a:pt x="40839" y="8474"/>
                    <a:pt x="40516" y="8283"/>
                    <a:pt x="40163" y="8150"/>
                  </a:cubicBezTo>
                  <a:cubicBezTo>
                    <a:pt x="39811" y="7950"/>
                    <a:pt x="39373" y="7950"/>
                    <a:pt x="39020" y="8150"/>
                  </a:cubicBezTo>
                  <a:cubicBezTo>
                    <a:pt x="38801" y="8321"/>
                    <a:pt x="38630" y="8550"/>
                    <a:pt x="38544" y="8816"/>
                  </a:cubicBezTo>
                  <a:lnTo>
                    <a:pt x="38544" y="8816"/>
                  </a:lnTo>
                  <a:cubicBezTo>
                    <a:pt x="38096" y="9036"/>
                    <a:pt x="37563" y="9036"/>
                    <a:pt x="37115" y="8816"/>
                  </a:cubicBezTo>
                  <a:cubicBezTo>
                    <a:pt x="36639" y="8816"/>
                    <a:pt x="36353" y="8340"/>
                    <a:pt x="36353" y="8055"/>
                  </a:cubicBezTo>
                  <a:cubicBezTo>
                    <a:pt x="36353" y="7769"/>
                    <a:pt x="36353" y="7578"/>
                    <a:pt x="36353" y="7388"/>
                  </a:cubicBezTo>
                  <a:lnTo>
                    <a:pt x="36925" y="6721"/>
                  </a:lnTo>
                  <a:cubicBezTo>
                    <a:pt x="36925" y="6721"/>
                    <a:pt x="36925" y="6721"/>
                    <a:pt x="36925" y="6721"/>
                  </a:cubicBezTo>
                  <a:cubicBezTo>
                    <a:pt x="36925" y="6721"/>
                    <a:pt x="36925" y="6149"/>
                    <a:pt x="36925" y="6054"/>
                  </a:cubicBezTo>
                  <a:cubicBezTo>
                    <a:pt x="36191" y="5626"/>
                    <a:pt x="35277" y="5626"/>
                    <a:pt x="34543" y="6054"/>
                  </a:cubicBezTo>
                  <a:cubicBezTo>
                    <a:pt x="33962" y="6292"/>
                    <a:pt x="33581" y="6854"/>
                    <a:pt x="33591" y="7483"/>
                  </a:cubicBezTo>
                  <a:cubicBezTo>
                    <a:pt x="33591" y="7483"/>
                    <a:pt x="33591" y="8150"/>
                    <a:pt x="33591" y="8340"/>
                  </a:cubicBezTo>
                  <a:cubicBezTo>
                    <a:pt x="33591" y="8531"/>
                    <a:pt x="32257" y="8340"/>
                    <a:pt x="32257" y="9007"/>
                  </a:cubicBezTo>
                  <a:lnTo>
                    <a:pt x="32257" y="9007"/>
                  </a:lnTo>
                  <a:cubicBezTo>
                    <a:pt x="32257" y="7959"/>
                    <a:pt x="31686" y="8055"/>
                    <a:pt x="31495" y="7578"/>
                  </a:cubicBezTo>
                  <a:cubicBezTo>
                    <a:pt x="31305" y="7102"/>
                    <a:pt x="31972" y="6721"/>
                    <a:pt x="32353" y="6340"/>
                  </a:cubicBezTo>
                  <a:cubicBezTo>
                    <a:pt x="32734" y="5959"/>
                    <a:pt x="32924" y="5388"/>
                    <a:pt x="32353" y="5006"/>
                  </a:cubicBezTo>
                  <a:cubicBezTo>
                    <a:pt x="31848" y="4721"/>
                    <a:pt x="31238" y="4721"/>
                    <a:pt x="30733" y="5006"/>
                  </a:cubicBezTo>
                  <a:cubicBezTo>
                    <a:pt x="30733" y="5006"/>
                    <a:pt x="30733" y="5673"/>
                    <a:pt x="29971" y="5959"/>
                  </a:cubicBezTo>
                  <a:cubicBezTo>
                    <a:pt x="29438" y="6245"/>
                    <a:pt x="28790" y="6245"/>
                    <a:pt x="28257" y="5959"/>
                  </a:cubicBezTo>
                  <a:cubicBezTo>
                    <a:pt x="27495" y="5483"/>
                    <a:pt x="28257" y="4911"/>
                    <a:pt x="28257" y="4625"/>
                  </a:cubicBezTo>
                  <a:lnTo>
                    <a:pt x="30067" y="3482"/>
                  </a:lnTo>
                  <a:cubicBezTo>
                    <a:pt x="30352" y="3340"/>
                    <a:pt x="30591" y="3102"/>
                    <a:pt x="30733" y="2816"/>
                  </a:cubicBezTo>
                  <a:cubicBezTo>
                    <a:pt x="30800" y="2397"/>
                    <a:pt x="30562" y="1996"/>
                    <a:pt x="30162" y="1863"/>
                  </a:cubicBezTo>
                  <a:cubicBezTo>
                    <a:pt x="29610" y="1663"/>
                    <a:pt x="29000" y="1663"/>
                    <a:pt x="28447" y="1863"/>
                  </a:cubicBezTo>
                  <a:cubicBezTo>
                    <a:pt x="27914" y="2130"/>
                    <a:pt x="27438" y="2482"/>
                    <a:pt x="27019" y="2911"/>
                  </a:cubicBezTo>
                  <a:cubicBezTo>
                    <a:pt x="26581" y="3625"/>
                    <a:pt x="25733" y="3978"/>
                    <a:pt x="24923" y="3768"/>
                  </a:cubicBezTo>
                  <a:cubicBezTo>
                    <a:pt x="24256" y="3768"/>
                    <a:pt x="23780" y="3006"/>
                    <a:pt x="23971" y="2625"/>
                  </a:cubicBezTo>
                  <a:cubicBezTo>
                    <a:pt x="24161" y="2244"/>
                    <a:pt x="24637" y="1958"/>
                    <a:pt x="25114" y="1863"/>
                  </a:cubicBezTo>
                  <a:cubicBezTo>
                    <a:pt x="25590" y="1768"/>
                    <a:pt x="27019" y="1292"/>
                    <a:pt x="26923" y="720"/>
                  </a:cubicBezTo>
                  <a:cubicBezTo>
                    <a:pt x="26504" y="25"/>
                    <a:pt x="25733" y="-375"/>
                    <a:pt x="24923" y="-328"/>
                  </a:cubicBezTo>
                  <a:cubicBezTo>
                    <a:pt x="24514" y="-423"/>
                    <a:pt x="24094" y="-423"/>
                    <a:pt x="23685" y="-328"/>
                  </a:cubicBezTo>
                  <a:cubicBezTo>
                    <a:pt x="23685" y="3768"/>
                    <a:pt x="24733" y="8055"/>
                    <a:pt x="25114" y="12150"/>
                  </a:cubicBezTo>
                  <a:cubicBezTo>
                    <a:pt x="25076" y="26362"/>
                    <a:pt x="21399" y="40335"/>
                    <a:pt x="14446" y="52727"/>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EFAEA9D2-89EC-36D3-329F-5F399D7956DD}"/>
                </a:ext>
              </a:extLst>
            </p:cNvPr>
            <p:cNvSpPr/>
            <p:nvPr/>
          </p:nvSpPr>
          <p:spPr>
            <a:xfrm>
              <a:off x="5026056" y="2570802"/>
              <a:ext cx="2381" cy="2471"/>
            </a:xfrm>
            <a:custGeom>
              <a:avLst/>
              <a:gdLst>
                <a:gd name="connsiteX0" fmla="*/ 1587 w 2381"/>
                <a:gd name="connsiteY0" fmla="*/ 1406 h 2471"/>
                <a:gd name="connsiteX1" fmla="*/ 2349 w 2381"/>
                <a:gd name="connsiteY1" fmla="*/ 644 h 2471"/>
                <a:gd name="connsiteX2" fmla="*/ 1682 w 2381"/>
                <a:gd name="connsiteY2" fmla="*/ -213 h 2471"/>
                <a:gd name="connsiteX3" fmla="*/ -32 w 2381"/>
                <a:gd name="connsiteY3" fmla="*/ -213 h 2471"/>
                <a:gd name="connsiteX4" fmla="*/ -32 w 2381"/>
                <a:gd name="connsiteY4" fmla="*/ -213 h 2471"/>
                <a:gd name="connsiteX5" fmla="*/ -32 w 2381"/>
                <a:gd name="connsiteY5" fmla="*/ 2073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 h="2471">
                  <a:moveTo>
                    <a:pt x="1587" y="1406"/>
                  </a:moveTo>
                  <a:cubicBezTo>
                    <a:pt x="1911" y="1234"/>
                    <a:pt x="2178" y="968"/>
                    <a:pt x="2349" y="644"/>
                  </a:cubicBezTo>
                  <a:cubicBezTo>
                    <a:pt x="2330" y="244"/>
                    <a:pt x="2063" y="-99"/>
                    <a:pt x="1682" y="-213"/>
                  </a:cubicBezTo>
                  <a:cubicBezTo>
                    <a:pt x="1139" y="-461"/>
                    <a:pt x="511" y="-461"/>
                    <a:pt x="-32" y="-213"/>
                  </a:cubicBezTo>
                  <a:lnTo>
                    <a:pt x="-32" y="-213"/>
                  </a:lnTo>
                  <a:cubicBezTo>
                    <a:pt x="101" y="539"/>
                    <a:pt x="101" y="1320"/>
                    <a:pt x="-32" y="2073"/>
                  </a:cubicBezTo>
                  <a:close/>
                </a:path>
              </a:pathLst>
            </a:custGeom>
            <a:solidFill>
              <a:srgbClr val="E6B495"/>
            </a:solidFill>
            <a:ln w="2286" cap="flat">
              <a:solidFill>
                <a:srgbClr val="694F43"/>
              </a:solid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948D950B-21E5-7E5C-60D9-9A6EDF239DF4}"/>
                </a:ext>
              </a:extLst>
            </p:cNvPr>
            <p:cNvSpPr/>
            <p:nvPr/>
          </p:nvSpPr>
          <p:spPr>
            <a:xfrm>
              <a:off x="5182549" y="2686526"/>
              <a:ext cx="1335" cy="2000"/>
            </a:xfrm>
            <a:custGeom>
              <a:avLst/>
              <a:gdLst>
                <a:gd name="connsiteX0" fmla="*/ 351 w 1335"/>
                <a:gd name="connsiteY0" fmla="*/ 173 h 2000"/>
                <a:gd name="connsiteX1" fmla="*/ 113 w 1335"/>
                <a:gd name="connsiteY1" fmla="*/ 1363 h 2000"/>
                <a:gd name="connsiteX2" fmla="*/ 351 w 1335"/>
                <a:gd name="connsiteY2" fmla="*/ 1601 h 2000"/>
                <a:gd name="connsiteX3" fmla="*/ 1303 w 1335"/>
                <a:gd name="connsiteY3" fmla="*/ 1601 h 2000"/>
                <a:gd name="connsiteX4" fmla="*/ 1303 w 1335"/>
                <a:gd name="connsiteY4" fmla="*/ -399 h 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5" h="2000">
                  <a:moveTo>
                    <a:pt x="351" y="173"/>
                  </a:moveTo>
                  <a:cubicBezTo>
                    <a:pt x="-40" y="430"/>
                    <a:pt x="-154" y="963"/>
                    <a:pt x="113" y="1363"/>
                  </a:cubicBezTo>
                  <a:cubicBezTo>
                    <a:pt x="170" y="1458"/>
                    <a:pt x="255" y="1535"/>
                    <a:pt x="351" y="1601"/>
                  </a:cubicBezTo>
                  <a:lnTo>
                    <a:pt x="1303" y="1601"/>
                  </a:lnTo>
                  <a:lnTo>
                    <a:pt x="1303" y="-399"/>
                  </a:lnTo>
                  <a:close/>
                </a:path>
              </a:pathLst>
            </a:custGeom>
            <a:solidFill>
              <a:srgbClr val="B4B4DA"/>
            </a:solidFill>
            <a:ln w="9525" cap="flat">
              <a:no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89A40026-93C0-F2FA-41F9-5073F323117F}"/>
                </a:ext>
              </a:extLst>
            </p:cNvPr>
            <p:cNvSpPr/>
            <p:nvPr/>
          </p:nvSpPr>
          <p:spPr>
            <a:xfrm>
              <a:off x="5366003" y="2664916"/>
              <a:ext cx="2095" cy="2083"/>
            </a:xfrm>
            <a:custGeom>
              <a:avLst/>
              <a:gdLst>
                <a:gd name="connsiteX0" fmla="*/ 1397 w 2095"/>
                <a:gd name="connsiteY0" fmla="*/ 1399 h 2083"/>
                <a:gd name="connsiteX1" fmla="*/ 2063 w 2095"/>
                <a:gd name="connsiteY1" fmla="*/ 637 h 2083"/>
                <a:gd name="connsiteX2" fmla="*/ 1492 w 2095"/>
                <a:gd name="connsiteY2" fmla="*/ -220 h 2083"/>
                <a:gd name="connsiteX3" fmla="*/ -32 w 2095"/>
                <a:gd name="connsiteY3" fmla="*/ -220 h 2083"/>
                <a:gd name="connsiteX4" fmla="*/ 920 w 2095"/>
                <a:gd name="connsiteY4" fmla="*/ 1685 h 2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 h="2083">
                  <a:moveTo>
                    <a:pt x="1397" y="1399"/>
                  </a:moveTo>
                  <a:cubicBezTo>
                    <a:pt x="1397" y="1399"/>
                    <a:pt x="2063" y="1399"/>
                    <a:pt x="2063" y="637"/>
                  </a:cubicBezTo>
                  <a:cubicBezTo>
                    <a:pt x="2063" y="-125"/>
                    <a:pt x="2063" y="-30"/>
                    <a:pt x="1492" y="-220"/>
                  </a:cubicBezTo>
                  <a:cubicBezTo>
                    <a:pt x="1015" y="-459"/>
                    <a:pt x="444" y="-459"/>
                    <a:pt x="-32" y="-220"/>
                  </a:cubicBezTo>
                  <a:lnTo>
                    <a:pt x="920" y="1685"/>
                  </a:lnTo>
                  <a:close/>
                </a:path>
              </a:pathLst>
            </a:custGeom>
            <a:solidFill>
              <a:srgbClr val="E6B495"/>
            </a:solidFill>
            <a:ln w="2286" cap="flat">
              <a:solidFill>
                <a:srgbClr val="694F43"/>
              </a:solid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CF7FA4B2-CBFC-7B03-8B12-F2774C252BAE}"/>
                </a:ext>
              </a:extLst>
            </p:cNvPr>
            <p:cNvSpPr/>
            <p:nvPr/>
          </p:nvSpPr>
          <p:spPr>
            <a:xfrm>
              <a:off x="5008911" y="2574238"/>
              <a:ext cx="98132" cy="91335"/>
            </a:xfrm>
            <a:custGeom>
              <a:avLst/>
              <a:gdLst>
                <a:gd name="connsiteX0" fmla="*/ 95122 w 98132"/>
                <a:gd name="connsiteY0" fmla="*/ 19211 h 91335"/>
                <a:gd name="connsiteX1" fmla="*/ 93979 w 98132"/>
                <a:gd name="connsiteY1" fmla="*/ 19211 h 91335"/>
                <a:gd name="connsiteX2" fmla="*/ 95580 w 98132"/>
                <a:gd name="connsiteY2" fmla="*/ 17210 h 91335"/>
                <a:gd name="connsiteX3" fmla="*/ 95599 w 98132"/>
                <a:gd name="connsiteY3" fmla="*/ 17210 h 91335"/>
                <a:gd name="connsiteX4" fmla="*/ 96742 w 98132"/>
                <a:gd name="connsiteY4" fmla="*/ 17210 h 91335"/>
                <a:gd name="connsiteX5" fmla="*/ 96742 w 98132"/>
                <a:gd name="connsiteY5" fmla="*/ 16353 h 91335"/>
                <a:gd name="connsiteX6" fmla="*/ 96170 w 98132"/>
                <a:gd name="connsiteY6" fmla="*/ 16353 h 91335"/>
                <a:gd name="connsiteX7" fmla="*/ 93408 w 98132"/>
                <a:gd name="connsiteY7" fmla="*/ 17020 h 91335"/>
                <a:gd name="connsiteX8" fmla="*/ 91789 w 98132"/>
                <a:gd name="connsiteY8" fmla="*/ 18068 h 91335"/>
                <a:gd name="connsiteX9" fmla="*/ 94646 w 98132"/>
                <a:gd name="connsiteY9" fmla="*/ 15210 h 91335"/>
                <a:gd name="connsiteX10" fmla="*/ 96361 w 98132"/>
                <a:gd name="connsiteY10" fmla="*/ 15210 h 91335"/>
                <a:gd name="connsiteX11" fmla="*/ 96361 w 98132"/>
                <a:gd name="connsiteY11" fmla="*/ 14162 h 91335"/>
                <a:gd name="connsiteX12" fmla="*/ 94932 w 98132"/>
                <a:gd name="connsiteY12" fmla="*/ 13400 h 91335"/>
                <a:gd name="connsiteX13" fmla="*/ 90836 w 98132"/>
                <a:gd name="connsiteY13" fmla="*/ 13400 h 91335"/>
                <a:gd name="connsiteX14" fmla="*/ 89122 w 98132"/>
                <a:gd name="connsiteY14" fmla="*/ 15496 h 91335"/>
                <a:gd name="connsiteX15" fmla="*/ 87883 w 98132"/>
                <a:gd name="connsiteY15" fmla="*/ 15972 h 91335"/>
                <a:gd name="connsiteX16" fmla="*/ 86740 w 98132"/>
                <a:gd name="connsiteY16" fmla="*/ 14924 h 91335"/>
                <a:gd name="connsiteX17" fmla="*/ 87598 w 98132"/>
                <a:gd name="connsiteY17" fmla="*/ 13877 h 91335"/>
                <a:gd name="connsiteX18" fmla="*/ 87598 w 98132"/>
                <a:gd name="connsiteY18" fmla="*/ 12638 h 91335"/>
                <a:gd name="connsiteX19" fmla="*/ 85121 w 98132"/>
                <a:gd name="connsiteY19" fmla="*/ 12067 h 91335"/>
                <a:gd name="connsiteX20" fmla="*/ 83692 w 98132"/>
                <a:gd name="connsiteY20" fmla="*/ 13114 h 91335"/>
                <a:gd name="connsiteX21" fmla="*/ 83216 w 98132"/>
                <a:gd name="connsiteY21" fmla="*/ 13877 h 91335"/>
                <a:gd name="connsiteX22" fmla="*/ 83692 w 98132"/>
                <a:gd name="connsiteY22" fmla="*/ 10733 h 91335"/>
                <a:gd name="connsiteX23" fmla="*/ 84359 w 98132"/>
                <a:gd name="connsiteY23" fmla="*/ 10067 h 91335"/>
                <a:gd name="connsiteX24" fmla="*/ 84359 w 98132"/>
                <a:gd name="connsiteY24" fmla="*/ 9209 h 91335"/>
                <a:gd name="connsiteX25" fmla="*/ 83692 w 98132"/>
                <a:gd name="connsiteY25" fmla="*/ 9209 h 91335"/>
                <a:gd name="connsiteX26" fmla="*/ 81121 w 98132"/>
                <a:gd name="connsiteY26" fmla="*/ 10067 h 91335"/>
                <a:gd name="connsiteX27" fmla="*/ 80645 w 98132"/>
                <a:gd name="connsiteY27" fmla="*/ 12162 h 91335"/>
                <a:gd name="connsiteX28" fmla="*/ 79787 w 98132"/>
                <a:gd name="connsiteY28" fmla="*/ 12162 h 91335"/>
                <a:gd name="connsiteX29" fmla="*/ 79787 w 98132"/>
                <a:gd name="connsiteY29" fmla="*/ 12162 h 91335"/>
                <a:gd name="connsiteX30" fmla="*/ 79787 w 98132"/>
                <a:gd name="connsiteY30" fmla="*/ 9019 h 91335"/>
                <a:gd name="connsiteX31" fmla="*/ 77882 w 98132"/>
                <a:gd name="connsiteY31" fmla="*/ 7019 h 91335"/>
                <a:gd name="connsiteX32" fmla="*/ 75882 w 98132"/>
                <a:gd name="connsiteY32" fmla="*/ 6447 h 91335"/>
                <a:gd name="connsiteX33" fmla="*/ 75882 w 98132"/>
                <a:gd name="connsiteY33" fmla="*/ 6923 h 91335"/>
                <a:gd name="connsiteX34" fmla="*/ 77311 w 98132"/>
                <a:gd name="connsiteY34" fmla="*/ 9495 h 91335"/>
                <a:gd name="connsiteX35" fmla="*/ 77311 w 98132"/>
                <a:gd name="connsiteY35" fmla="*/ 11876 h 91335"/>
                <a:gd name="connsiteX36" fmla="*/ 75977 w 98132"/>
                <a:gd name="connsiteY36" fmla="*/ 10924 h 91335"/>
                <a:gd name="connsiteX37" fmla="*/ 75977 w 98132"/>
                <a:gd name="connsiteY37" fmla="*/ 9781 h 91335"/>
                <a:gd name="connsiteX38" fmla="*/ 75977 w 98132"/>
                <a:gd name="connsiteY38" fmla="*/ 9781 h 91335"/>
                <a:gd name="connsiteX39" fmla="*/ 74768 w 98132"/>
                <a:gd name="connsiteY39" fmla="*/ 9752 h 91335"/>
                <a:gd name="connsiteX40" fmla="*/ 74739 w 98132"/>
                <a:gd name="connsiteY40" fmla="*/ 9781 h 91335"/>
                <a:gd name="connsiteX41" fmla="*/ 73863 w 98132"/>
                <a:gd name="connsiteY41" fmla="*/ 10400 h 91335"/>
                <a:gd name="connsiteX42" fmla="*/ 73691 w 98132"/>
                <a:gd name="connsiteY42" fmla="*/ 10352 h 91335"/>
                <a:gd name="connsiteX43" fmla="*/ 73691 w 98132"/>
                <a:gd name="connsiteY43" fmla="*/ 7685 h 91335"/>
                <a:gd name="connsiteX44" fmla="*/ 70929 w 98132"/>
                <a:gd name="connsiteY44" fmla="*/ 3589 h 91335"/>
                <a:gd name="connsiteX45" fmla="*/ 70072 w 98132"/>
                <a:gd name="connsiteY45" fmla="*/ 3589 h 91335"/>
                <a:gd name="connsiteX46" fmla="*/ 68453 w 98132"/>
                <a:gd name="connsiteY46" fmla="*/ 4066 h 91335"/>
                <a:gd name="connsiteX47" fmla="*/ 68453 w 98132"/>
                <a:gd name="connsiteY47" fmla="*/ 5495 h 91335"/>
                <a:gd name="connsiteX48" fmla="*/ 68453 w 98132"/>
                <a:gd name="connsiteY48" fmla="*/ 7399 h 91335"/>
                <a:gd name="connsiteX49" fmla="*/ 66909 w 98132"/>
                <a:gd name="connsiteY49" fmla="*/ 8485 h 91335"/>
                <a:gd name="connsiteX50" fmla="*/ 66738 w 98132"/>
                <a:gd name="connsiteY50" fmla="*/ 8447 h 91335"/>
                <a:gd name="connsiteX51" fmla="*/ 64928 w 98132"/>
                <a:gd name="connsiteY51" fmla="*/ 6923 h 91335"/>
                <a:gd name="connsiteX52" fmla="*/ 64928 w 98132"/>
                <a:gd name="connsiteY52" fmla="*/ 5209 h 91335"/>
                <a:gd name="connsiteX53" fmla="*/ 62642 w 98132"/>
                <a:gd name="connsiteY53" fmla="*/ 4352 h 91335"/>
                <a:gd name="connsiteX54" fmla="*/ 62642 w 98132"/>
                <a:gd name="connsiteY54" fmla="*/ 4923 h 91335"/>
                <a:gd name="connsiteX55" fmla="*/ 63214 w 98132"/>
                <a:gd name="connsiteY55" fmla="*/ 6447 h 91335"/>
                <a:gd name="connsiteX56" fmla="*/ 63214 w 98132"/>
                <a:gd name="connsiteY56" fmla="*/ 7780 h 91335"/>
                <a:gd name="connsiteX57" fmla="*/ 61595 w 98132"/>
                <a:gd name="connsiteY57" fmla="*/ 7780 h 91335"/>
                <a:gd name="connsiteX58" fmla="*/ 60928 w 98132"/>
                <a:gd name="connsiteY58" fmla="*/ 6542 h 91335"/>
                <a:gd name="connsiteX59" fmla="*/ 60928 w 98132"/>
                <a:gd name="connsiteY59" fmla="*/ 3494 h 91335"/>
                <a:gd name="connsiteX60" fmla="*/ 60928 w 98132"/>
                <a:gd name="connsiteY60" fmla="*/ 2065 h 91335"/>
                <a:gd name="connsiteX61" fmla="*/ 59594 w 98132"/>
                <a:gd name="connsiteY61" fmla="*/ 542 h 91335"/>
                <a:gd name="connsiteX62" fmla="*/ 58165 w 98132"/>
                <a:gd name="connsiteY62" fmla="*/ 542 h 91335"/>
                <a:gd name="connsiteX63" fmla="*/ 57118 w 98132"/>
                <a:gd name="connsiteY63" fmla="*/ 542 h 91335"/>
                <a:gd name="connsiteX64" fmla="*/ 57118 w 98132"/>
                <a:gd name="connsiteY64" fmla="*/ 1304 h 91335"/>
                <a:gd name="connsiteX65" fmla="*/ 57880 w 98132"/>
                <a:gd name="connsiteY65" fmla="*/ 3685 h 91335"/>
                <a:gd name="connsiteX66" fmla="*/ 57346 w 98132"/>
                <a:gd name="connsiteY66" fmla="*/ 4285 h 91335"/>
                <a:gd name="connsiteX67" fmla="*/ 57118 w 98132"/>
                <a:gd name="connsiteY67" fmla="*/ 4256 h 91335"/>
                <a:gd name="connsiteX68" fmla="*/ 56260 w 98132"/>
                <a:gd name="connsiteY68" fmla="*/ 4256 h 91335"/>
                <a:gd name="connsiteX69" fmla="*/ 55403 w 98132"/>
                <a:gd name="connsiteY69" fmla="*/ 2732 h 91335"/>
                <a:gd name="connsiteX70" fmla="*/ 54927 w 98132"/>
                <a:gd name="connsiteY70" fmla="*/ 1304 h 91335"/>
                <a:gd name="connsiteX71" fmla="*/ 52927 w 98132"/>
                <a:gd name="connsiteY71" fmla="*/ 446 h 91335"/>
                <a:gd name="connsiteX72" fmla="*/ 52165 w 98132"/>
                <a:gd name="connsiteY72" fmla="*/ 1208 h 91335"/>
                <a:gd name="connsiteX73" fmla="*/ 52831 w 98132"/>
                <a:gd name="connsiteY73" fmla="*/ 2351 h 91335"/>
                <a:gd name="connsiteX74" fmla="*/ 54355 w 98132"/>
                <a:gd name="connsiteY74" fmla="*/ 6066 h 91335"/>
                <a:gd name="connsiteX75" fmla="*/ 53593 w 98132"/>
                <a:gd name="connsiteY75" fmla="*/ 6828 h 91335"/>
                <a:gd name="connsiteX76" fmla="*/ 52546 w 98132"/>
                <a:gd name="connsiteY76" fmla="*/ 6352 h 91335"/>
                <a:gd name="connsiteX77" fmla="*/ 52546 w 98132"/>
                <a:gd name="connsiteY77" fmla="*/ 5590 h 91335"/>
                <a:gd name="connsiteX78" fmla="*/ 52546 w 98132"/>
                <a:gd name="connsiteY78" fmla="*/ 4256 h 91335"/>
                <a:gd name="connsiteX79" fmla="*/ 51403 w 98132"/>
                <a:gd name="connsiteY79" fmla="*/ 2828 h 91335"/>
                <a:gd name="connsiteX80" fmla="*/ 49212 w 98132"/>
                <a:gd name="connsiteY80" fmla="*/ 2828 h 91335"/>
                <a:gd name="connsiteX81" fmla="*/ 49212 w 98132"/>
                <a:gd name="connsiteY81" fmla="*/ 4066 h 91335"/>
                <a:gd name="connsiteX82" fmla="*/ 49212 w 98132"/>
                <a:gd name="connsiteY82" fmla="*/ 5209 h 91335"/>
                <a:gd name="connsiteX83" fmla="*/ 49212 w 98132"/>
                <a:gd name="connsiteY83" fmla="*/ 5780 h 91335"/>
                <a:gd name="connsiteX84" fmla="*/ 49212 w 98132"/>
                <a:gd name="connsiteY84" fmla="*/ 5780 h 91335"/>
                <a:gd name="connsiteX85" fmla="*/ 46926 w 98132"/>
                <a:gd name="connsiteY85" fmla="*/ 4732 h 91335"/>
                <a:gd name="connsiteX86" fmla="*/ 46926 w 98132"/>
                <a:gd name="connsiteY86" fmla="*/ 3113 h 91335"/>
                <a:gd name="connsiteX87" fmla="*/ 46926 w 98132"/>
                <a:gd name="connsiteY87" fmla="*/ 1494 h 91335"/>
                <a:gd name="connsiteX88" fmla="*/ 46926 w 98132"/>
                <a:gd name="connsiteY88" fmla="*/ 1018 h 91335"/>
                <a:gd name="connsiteX89" fmla="*/ 45497 w 98132"/>
                <a:gd name="connsiteY89" fmla="*/ 1018 h 91335"/>
                <a:gd name="connsiteX90" fmla="*/ 44640 w 98132"/>
                <a:gd name="connsiteY90" fmla="*/ 1018 h 91335"/>
                <a:gd name="connsiteX91" fmla="*/ 44068 w 98132"/>
                <a:gd name="connsiteY91" fmla="*/ 2828 h 91335"/>
                <a:gd name="connsiteX92" fmla="*/ 45307 w 98132"/>
                <a:gd name="connsiteY92" fmla="*/ 4923 h 91335"/>
                <a:gd name="connsiteX93" fmla="*/ 45307 w 98132"/>
                <a:gd name="connsiteY93" fmla="*/ 5780 h 91335"/>
                <a:gd name="connsiteX94" fmla="*/ 43687 w 98132"/>
                <a:gd name="connsiteY94" fmla="*/ 5304 h 91335"/>
                <a:gd name="connsiteX95" fmla="*/ 43116 w 98132"/>
                <a:gd name="connsiteY95" fmla="*/ 4161 h 91335"/>
                <a:gd name="connsiteX96" fmla="*/ 43116 w 98132"/>
                <a:gd name="connsiteY96" fmla="*/ 3399 h 91335"/>
                <a:gd name="connsiteX97" fmla="*/ 42354 w 98132"/>
                <a:gd name="connsiteY97" fmla="*/ 2732 h 91335"/>
                <a:gd name="connsiteX98" fmla="*/ 40639 w 98132"/>
                <a:gd name="connsiteY98" fmla="*/ 3209 h 91335"/>
                <a:gd name="connsiteX99" fmla="*/ 40639 w 98132"/>
                <a:gd name="connsiteY99" fmla="*/ 4542 h 91335"/>
                <a:gd name="connsiteX100" fmla="*/ 39592 w 98132"/>
                <a:gd name="connsiteY100" fmla="*/ 4542 h 91335"/>
                <a:gd name="connsiteX101" fmla="*/ 38449 w 98132"/>
                <a:gd name="connsiteY101" fmla="*/ 3875 h 91335"/>
                <a:gd name="connsiteX102" fmla="*/ 38449 w 98132"/>
                <a:gd name="connsiteY102" fmla="*/ 3209 h 91335"/>
                <a:gd name="connsiteX103" fmla="*/ 37782 w 98132"/>
                <a:gd name="connsiteY103" fmla="*/ 1304 h 91335"/>
                <a:gd name="connsiteX104" fmla="*/ 35686 w 98132"/>
                <a:gd name="connsiteY104" fmla="*/ -220 h 91335"/>
                <a:gd name="connsiteX105" fmla="*/ 34067 w 98132"/>
                <a:gd name="connsiteY105" fmla="*/ -220 h 91335"/>
                <a:gd name="connsiteX106" fmla="*/ 34067 w 98132"/>
                <a:gd name="connsiteY106" fmla="*/ -220 h 91335"/>
                <a:gd name="connsiteX107" fmla="*/ 34924 w 98132"/>
                <a:gd name="connsiteY107" fmla="*/ 2161 h 91335"/>
                <a:gd name="connsiteX108" fmla="*/ 35591 w 98132"/>
                <a:gd name="connsiteY108" fmla="*/ 3399 h 91335"/>
                <a:gd name="connsiteX109" fmla="*/ 35020 w 98132"/>
                <a:gd name="connsiteY109" fmla="*/ 3875 h 91335"/>
                <a:gd name="connsiteX110" fmla="*/ 33972 w 98132"/>
                <a:gd name="connsiteY110" fmla="*/ 3875 h 91335"/>
                <a:gd name="connsiteX111" fmla="*/ 32924 w 98132"/>
                <a:gd name="connsiteY111" fmla="*/ 3209 h 91335"/>
                <a:gd name="connsiteX112" fmla="*/ 31781 w 98132"/>
                <a:gd name="connsiteY112" fmla="*/ 3209 h 91335"/>
                <a:gd name="connsiteX113" fmla="*/ 31781 w 98132"/>
                <a:gd name="connsiteY113" fmla="*/ 3780 h 91335"/>
                <a:gd name="connsiteX114" fmla="*/ 31781 w 98132"/>
                <a:gd name="connsiteY114" fmla="*/ 4256 h 91335"/>
                <a:gd name="connsiteX115" fmla="*/ 30448 w 98132"/>
                <a:gd name="connsiteY115" fmla="*/ 4256 h 91335"/>
                <a:gd name="connsiteX116" fmla="*/ 29590 w 98132"/>
                <a:gd name="connsiteY116" fmla="*/ 3494 h 91335"/>
                <a:gd name="connsiteX117" fmla="*/ 29590 w 98132"/>
                <a:gd name="connsiteY117" fmla="*/ 2828 h 91335"/>
                <a:gd name="connsiteX118" fmla="*/ 30162 w 98132"/>
                <a:gd name="connsiteY118" fmla="*/ 2161 h 91335"/>
                <a:gd name="connsiteX119" fmla="*/ 30162 w 98132"/>
                <a:gd name="connsiteY119" fmla="*/ 2161 h 91335"/>
                <a:gd name="connsiteX120" fmla="*/ 30162 w 98132"/>
                <a:gd name="connsiteY120" fmla="*/ 1399 h 91335"/>
                <a:gd name="connsiteX121" fmla="*/ 27876 w 98132"/>
                <a:gd name="connsiteY121" fmla="*/ 1399 h 91335"/>
                <a:gd name="connsiteX122" fmla="*/ 26924 w 98132"/>
                <a:gd name="connsiteY122" fmla="*/ 2923 h 91335"/>
                <a:gd name="connsiteX123" fmla="*/ 26924 w 98132"/>
                <a:gd name="connsiteY123" fmla="*/ 3780 h 91335"/>
                <a:gd name="connsiteX124" fmla="*/ 25590 w 98132"/>
                <a:gd name="connsiteY124" fmla="*/ 4447 h 91335"/>
                <a:gd name="connsiteX125" fmla="*/ 25590 w 98132"/>
                <a:gd name="connsiteY125" fmla="*/ 4447 h 91335"/>
                <a:gd name="connsiteX126" fmla="*/ 24733 w 98132"/>
                <a:gd name="connsiteY126" fmla="*/ 2923 h 91335"/>
                <a:gd name="connsiteX127" fmla="*/ 25685 w 98132"/>
                <a:gd name="connsiteY127" fmla="*/ 1780 h 91335"/>
                <a:gd name="connsiteX128" fmla="*/ 25685 w 98132"/>
                <a:gd name="connsiteY128" fmla="*/ 446 h 91335"/>
                <a:gd name="connsiteX129" fmla="*/ 23971 w 98132"/>
                <a:gd name="connsiteY129" fmla="*/ 446 h 91335"/>
                <a:gd name="connsiteX130" fmla="*/ 23209 w 98132"/>
                <a:gd name="connsiteY130" fmla="*/ 1399 h 91335"/>
                <a:gd name="connsiteX131" fmla="*/ 22161 w 98132"/>
                <a:gd name="connsiteY131" fmla="*/ 1399 h 91335"/>
                <a:gd name="connsiteX132" fmla="*/ 20351 w 98132"/>
                <a:gd name="connsiteY132" fmla="*/ 7780 h 91335"/>
                <a:gd name="connsiteX133" fmla="*/ -32 w 98132"/>
                <a:gd name="connsiteY133" fmla="*/ 62359 h 91335"/>
                <a:gd name="connsiteX134" fmla="*/ -32 w 98132"/>
                <a:gd name="connsiteY134" fmla="*/ 63216 h 91335"/>
                <a:gd name="connsiteX135" fmla="*/ -32 w 98132"/>
                <a:gd name="connsiteY135" fmla="*/ 63216 h 91335"/>
                <a:gd name="connsiteX136" fmla="*/ 920 w 98132"/>
                <a:gd name="connsiteY136" fmla="*/ 63788 h 91335"/>
                <a:gd name="connsiteX137" fmla="*/ 2063 w 98132"/>
                <a:gd name="connsiteY137" fmla="*/ 63788 h 91335"/>
                <a:gd name="connsiteX138" fmla="*/ 2539 w 98132"/>
                <a:gd name="connsiteY138" fmla="*/ 63121 h 91335"/>
                <a:gd name="connsiteX139" fmla="*/ 2539 w 98132"/>
                <a:gd name="connsiteY139" fmla="*/ 63121 h 91335"/>
                <a:gd name="connsiteX140" fmla="*/ 3873 w 98132"/>
                <a:gd name="connsiteY140" fmla="*/ 63121 h 91335"/>
                <a:gd name="connsiteX141" fmla="*/ 4730 w 98132"/>
                <a:gd name="connsiteY141" fmla="*/ 63788 h 91335"/>
                <a:gd name="connsiteX142" fmla="*/ 4730 w 98132"/>
                <a:gd name="connsiteY142" fmla="*/ 64549 h 91335"/>
                <a:gd name="connsiteX143" fmla="*/ 4159 w 98132"/>
                <a:gd name="connsiteY143" fmla="*/ 65121 h 91335"/>
                <a:gd name="connsiteX144" fmla="*/ 4159 w 98132"/>
                <a:gd name="connsiteY144" fmla="*/ 65121 h 91335"/>
                <a:gd name="connsiteX145" fmla="*/ 4159 w 98132"/>
                <a:gd name="connsiteY145" fmla="*/ 65788 h 91335"/>
                <a:gd name="connsiteX146" fmla="*/ 6445 w 98132"/>
                <a:gd name="connsiteY146" fmla="*/ 65788 h 91335"/>
                <a:gd name="connsiteX147" fmla="*/ 7397 w 98132"/>
                <a:gd name="connsiteY147" fmla="*/ 64264 h 91335"/>
                <a:gd name="connsiteX148" fmla="*/ 7397 w 98132"/>
                <a:gd name="connsiteY148" fmla="*/ 63406 h 91335"/>
                <a:gd name="connsiteX149" fmla="*/ 8731 w 98132"/>
                <a:gd name="connsiteY149" fmla="*/ 62740 h 91335"/>
                <a:gd name="connsiteX150" fmla="*/ 8731 w 98132"/>
                <a:gd name="connsiteY150" fmla="*/ 62740 h 91335"/>
                <a:gd name="connsiteX151" fmla="*/ 9588 w 98132"/>
                <a:gd name="connsiteY151" fmla="*/ 64264 h 91335"/>
                <a:gd name="connsiteX152" fmla="*/ 8731 w 98132"/>
                <a:gd name="connsiteY152" fmla="*/ 65407 h 91335"/>
                <a:gd name="connsiteX153" fmla="*/ 8731 w 98132"/>
                <a:gd name="connsiteY153" fmla="*/ 66740 h 91335"/>
                <a:gd name="connsiteX154" fmla="*/ 10445 w 98132"/>
                <a:gd name="connsiteY154" fmla="*/ 66740 h 91335"/>
                <a:gd name="connsiteX155" fmla="*/ 11207 w 98132"/>
                <a:gd name="connsiteY155" fmla="*/ 65693 h 91335"/>
                <a:gd name="connsiteX156" fmla="*/ 12922 w 98132"/>
                <a:gd name="connsiteY156" fmla="*/ 65693 h 91335"/>
                <a:gd name="connsiteX157" fmla="*/ 12922 w 98132"/>
                <a:gd name="connsiteY157" fmla="*/ 67026 h 91335"/>
                <a:gd name="connsiteX158" fmla="*/ 11207 w 98132"/>
                <a:gd name="connsiteY158" fmla="*/ 68169 h 91335"/>
                <a:gd name="connsiteX159" fmla="*/ 10445 w 98132"/>
                <a:gd name="connsiteY159" fmla="*/ 68836 h 91335"/>
                <a:gd name="connsiteX160" fmla="*/ 11112 w 98132"/>
                <a:gd name="connsiteY160" fmla="*/ 69693 h 91335"/>
                <a:gd name="connsiteX161" fmla="*/ 12826 w 98132"/>
                <a:gd name="connsiteY161" fmla="*/ 69693 h 91335"/>
                <a:gd name="connsiteX162" fmla="*/ 14255 w 98132"/>
                <a:gd name="connsiteY162" fmla="*/ 68645 h 91335"/>
                <a:gd name="connsiteX163" fmla="*/ 16255 w 98132"/>
                <a:gd name="connsiteY163" fmla="*/ 67788 h 91335"/>
                <a:gd name="connsiteX164" fmla="*/ 17303 w 98132"/>
                <a:gd name="connsiteY164" fmla="*/ 68931 h 91335"/>
                <a:gd name="connsiteX165" fmla="*/ 16065 w 98132"/>
                <a:gd name="connsiteY165" fmla="*/ 69693 h 91335"/>
                <a:gd name="connsiteX166" fmla="*/ 14350 w 98132"/>
                <a:gd name="connsiteY166" fmla="*/ 70836 h 91335"/>
                <a:gd name="connsiteX167" fmla="*/ 16351 w 98132"/>
                <a:gd name="connsiteY167" fmla="*/ 71884 h 91335"/>
                <a:gd name="connsiteX168" fmla="*/ 18351 w 98132"/>
                <a:gd name="connsiteY168" fmla="*/ 71884 h 91335"/>
                <a:gd name="connsiteX169" fmla="*/ 19684 w 98132"/>
                <a:gd name="connsiteY169" fmla="*/ 70931 h 91335"/>
                <a:gd name="connsiteX170" fmla="*/ 20828 w 98132"/>
                <a:gd name="connsiteY170" fmla="*/ 70931 h 91335"/>
                <a:gd name="connsiteX171" fmla="*/ 19303 w 98132"/>
                <a:gd name="connsiteY171" fmla="*/ 72931 h 91335"/>
                <a:gd name="connsiteX172" fmla="*/ 18065 w 98132"/>
                <a:gd name="connsiteY172" fmla="*/ 72931 h 91335"/>
                <a:gd name="connsiteX173" fmla="*/ 18065 w 98132"/>
                <a:gd name="connsiteY173" fmla="*/ 73789 h 91335"/>
                <a:gd name="connsiteX174" fmla="*/ 18637 w 98132"/>
                <a:gd name="connsiteY174" fmla="*/ 73789 h 91335"/>
                <a:gd name="connsiteX175" fmla="*/ 21304 w 98132"/>
                <a:gd name="connsiteY175" fmla="*/ 73217 h 91335"/>
                <a:gd name="connsiteX176" fmla="*/ 22923 w 98132"/>
                <a:gd name="connsiteY176" fmla="*/ 72170 h 91335"/>
                <a:gd name="connsiteX177" fmla="*/ 20161 w 98132"/>
                <a:gd name="connsiteY177" fmla="*/ 74932 h 91335"/>
                <a:gd name="connsiteX178" fmla="*/ 18446 w 98132"/>
                <a:gd name="connsiteY178" fmla="*/ 74932 h 91335"/>
                <a:gd name="connsiteX179" fmla="*/ 18446 w 98132"/>
                <a:gd name="connsiteY179" fmla="*/ 75980 h 91335"/>
                <a:gd name="connsiteX180" fmla="*/ 19875 w 98132"/>
                <a:gd name="connsiteY180" fmla="*/ 76742 h 91335"/>
                <a:gd name="connsiteX181" fmla="*/ 23971 w 98132"/>
                <a:gd name="connsiteY181" fmla="*/ 76742 h 91335"/>
                <a:gd name="connsiteX182" fmla="*/ 25685 w 98132"/>
                <a:gd name="connsiteY182" fmla="*/ 74551 h 91335"/>
                <a:gd name="connsiteX183" fmla="*/ 26828 w 98132"/>
                <a:gd name="connsiteY183" fmla="*/ 74551 h 91335"/>
                <a:gd name="connsiteX184" fmla="*/ 28066 w 98132"/>
                <a:gd name="connsiteY184" fmla="*/ 75598 h 91335"/>
                <a:gd name="connsiteX185" fmla="*/ 27209 w 98132"/>
                <a:gd name="connsiteY185" fmla="*/ 76646 h 91335"/>
                <a:gd name="connsiteX186" fmla="*/ 27038 w 98132"/>
                <a:gd name="connsiteY186" fmla="*/ 77713 h 91335"/>
                <a:gd name="connsiteX187" fmla="*/ 27209 w 98132"/>
                <a:gd name="connsiteY187" fmla="*/ 77885 h 91335"/>
                <a:gd name="connsiteX188" fmla="*/ 29590 w 98132"/>
                <a:gd name="connsiteY188" fmla="*/ 78456 h 91335"/>
                <a:gd name="connsiteX189" fmla="*/ 31019 w 98132"/>
                <a:gd name="connsiteY189" fmla="*/ 77408 h 91335"/>
                <a:gd name="connsiteX190" fmla="*/ 31591 w 98132"/>
                <a:gd name="connsiteY190" fmla="*/ 76646 h 91335"/>
                <a:gd name="connsiteX191" fmla="*/ 31019 w 98132"/>
                <a:gd name="connsiteY191" fmla="*/ 79789 h 91335"/>
                <a:gd name="connsiteX192" fmla="*/ 30448 w 98132"/>
                <a:gd name="connsiteY192" fmla="*/ 80361 h 91335"/>
                <a:gd name="connsiteX193" fmla="*/ 30448 w 98132"/>
                <a:gd name="connsiteY193" fmla="*/ 81218 h 91335"/>
                <a:gd name="connsiteX194" fmla="*/ 31114 w 98132"/>
                <a:gd name="connsiteY194" fmla="*/ 81218 h 91335"/>
                <a:gd name="connsiteX195" fmla="*/ 33686 w 98132"/>
                <a:gd name="connsiteY195" fmla="*/ 80361 h 91335"/>
                <a:gd name="connsiteX196" fmla="*/ 33686 w 98132"/>
                <a:gd name="connsiteY196" fmla="*/ 78361 h 91335"/>
                <a:gd name="connsiteX197" fmla="*/ 34629 w 98132"/>
                <a:gd name="connsiteY197" fmla="*/ 78351 h 91335"/>
                <a:gd name="connsiteX198" fmla="*/ 34639 w 98132"/>
                <a:gd name="connsiteY198" fmla="*/ 78361 h 91335"/>
                <a:gd name="connsiteX199" fmla="*/ 34639 w 98132"/>
                <a:gd name="connsiteY199" fmla="*/ 78361 h 91335"/>
                <a:gd name="connsiteX200" fmla="*/ 34639 w 98132"/>
                <a:gd name="connsiteY200" fmla="*/ 81504 h 91335"/>
                <a:gd name="connsiteX201" fmla="*/ 36449 w 98132"/>
                <a:gd name="connsiteY201" fmla="*/ 83504 h 91335"/>
                <a:gd name="connsiteX202" fmla="*/ 38449 w 98132"/>
                <a:gd name="connsiteY202" fmla="*/ 84076 h 91335"/>
                <a:gd name="connsiteX203" fmla="*/ 38449 w 98132"/>
                <a:gd name="connsiteY203" fmla="*/ 83504 h 91335"/>
                <a:gd name="connsiteX204" fmla="*/ 37020 w 98132"/>
                <a:gd name="connsiteY204" fmla="*/ 80932 h 91335"/>
                <a:gd name="connsiteX205" fmla="*/ 37020 w 98132"/>
                <a:gd name="connsiteY205" fmla="*/ 78647 h 91335"/>
                <a:gd name="connsiteX206" fmla="*/ 38353 w 98132"/>
                <a:gd name="connsiteY206" fmla="*/ 79504 h 91335"/>
                <a:gd name="connsiteX207" fmla="*/ 38353 w 98132"/>
                <a:gd name="connsiteY207" fmla="*/ 80742 h 91335"/>
                <a:gd name="connsiteX208" fmla="*/ 38353 w 98132"/>
                <a:gd name="connsiteY208" fmla="*/ 80742 h 91335"/>
                <a:gd name="connsiteX209" fmla="*/ 39563 w 98132"/>
                <a:gd name="connsiteY209" fmla="*/ 80771 h 91335"/>
                <a:gd name="connsiteX210" fmla="*/ 39592 w 98132"/>
                <a:gd name="connsiteY210" fmla="*/ 80742 h 91335"/>
                <a:gd name="connsiteX211" fmla="*/ 40497 w 98132"/>
                <a:gd name="connsiteY211" fmla="*/ 80161 h 91335"/>
                <a:gd name="connsiteX212" fmla="*/ 40544 w 98132"/>
                <a:gd name="connsiteY212" fmla="*/ 80171 h 91335"/>
                <a:gd name="connsiteX213" fmla="*/ 40544 w 98132"/>
                <a:gd name="connsiteY213" fmla="*/ 82838 h 91335"/>
                <a:gd name="connsiteX214" fmla="*/ 43306 w 98132"/>
                <a:gd name="connsiteY214" fmla="*/ 86933 h 91335"/>
                <a:gd name="connsiteX215" fmla="*/ 44164 w 98132"/>
                <a:gd name="connsiteY215" fmla="*/ 87410 h 91335"/>
                <a:gd name="connsiteX216" fmla="*/ 45783 w 98132"/>
                <a:gd name="connsiteY216" fmla="*/ 86838 h 91335"/>
                <a:gd name="connsiteX217" fmla="*/ 45783 w 98132"/>
                <a:gd name="connsiteY217" fmla="*/ 85505 h 91335"/>
                <a:gd name="connsiteX218" fmla="*/ 45783 w 98132"/>
                <a:gd name="connsiteY218" fmla="*/ 83504 h 91335"/>
                <a:gd name="connsiteX219" fmla="*/ 47326 w 98132"/>
                <a:gd name="connsiteY219" fmla="*/ 82418 h 91335"/>
                <a:gd name="connsiteX220" fmla="*/ 47497 w 98132"/>
                <a:gd name="connsiteY220" fmla="*/ 82456 h 91335"/>
                <a:gd name="connsiteX221" fmla="*/ 49212 w 98132"/>
                <a:gd name="connsiteY221" fmla="*/ 83980 h 91335"/>
                <a:gd name="connsiteX222" fmla="*/ 49212 w 98132"/>
                <a:gd name="connsiteY222" fmla="*/ 85790 h 91335"/>
                <a:gd name="connsiteX223" fmla="*/ 51498 w 98132"/>
                <a:gd name="connsiteY223" fmla="*/ 86647 h 91335"/>
                <a:gd name="connsiteX224" fmla="*/ 51498 w 98132"/>
                <a:gd name="connsiteY224" fmla="*/ 86076 h 91335"/>
                <a:gd name="connsiteX225" fmla="*/ 50926 w 98132"/>
                <a:gd name="connsiteY225" fmla="*/ 84552 h 91335"/>
                <a:gd name="connsiteX226" fmla="*/ 50926 w 98132"/>
                <a:gd name="connsiteY226" fmla="*/ 83219 h 91335"/>
                <a:gd name="connsiteX227" fmla="*/ 52641 w 98132"/>
                <a:gd name="connsiteY227" fmla="*/ 83219 h 91335"/>
                <a:gd name="connsiteX228" fmla="*/ 53308 w 98132"/>
                <a:gd name="connsiteY228" fmla="*/ 84457 h 91335"/>
                <a:gd name="connsiteX229" fmla="*/ 53308 w 98132"/>
                <a:gd name="connsiteY229" fmla="*/ 87505 h 91335"/>
                <a:gd name="connsiteX230" fmla="*/ 53308 w 98132"/>
                <a:gd name="connsiteY230" fmla="*/ 89029 h 91335"/>
                <a:gd name="connsiteX231" fmla="*/ 54641 w 98132"/>
                <a:gd name="connsiteY231" fmla="*/ 90457 h 91335"/>
                <a:gd name="connsiteX232" fmla="*/ 56165 w 98132"/>
                <a:gd name="connsiteY232" fmla="*/ 90934 h 91335"/>
                <a:gd name="connsiteX233" fmla="*/ 57118 w 98132"/>
                <a:gd name="connsiteY233" fmla="*/ 90934 h 91335"/>
                <a:gd name="connsiteX234" fmla="*/ 57118 w 98132"/>
                <a:gd name="connsiteY234" fmla="*/ 90077 h 91335"/>
                <a:gd name="connsiteX235" fmla="*/ 56451 w 98132"/>
                <a:gd name="connsiteY235" fmla="*/ 87695 h 91335"/>
                <a:gd name="connsiteX236" fmla="*/ 57213 w 98132"/>
                <a:gd name="connsiteY236" fmla="*/ 87124 h 91335"/>
                <a:gd name="connsiteX237" fmla="*/ 58070 w 98132"/>
                <a:gd name="connsiteY237" fmla="*/ 87124 h 91335"/>
                <a:gd name="connsiteX238" fmla="*/ 58832 w 98132"/>
                <a:gd name="connsiteY238" fmla="*/ 88553 h 91335"/>
                <a:gd name="connsiteX239" fmla="*/ 58832 w 98132"/>
                <a:gd name="connsiteY239" fmla="*/ 90077 h 91335"/>
                <a:gd name="connsiteX240" fmla="*/ 60928 w 98132"/>
                <a:gd name="connsiteY240" fmla="*/ 90934 h 91335"/>
                <a:gd name="connsiteX241" fmla="*/ 61595 w 98132"/>
                <a:gd name="connsiteY241" fmla="*/ 90172 h 91335"/>
                <a:gd name="connsiteX242" fmla="*/ 61023 w 98132"/>
                <a:gd name="connsiteY242" fmla="*/ 89029 h 91335"/>
                <a:gd name="connsiteX243" fmla="*/ 59499 w 98132"/>
                <a:gd name="connsiteY243" fmla="*/ 85314 h 91335"/>
                <a:gd name="connsiteX244" fmla="*/ 59947 w 98132"/>
                <a:gd name="connsiteY244" fmla="*/ 84485 h 91335"/>
                <a:gd name="connsiteX245" fmla="*/ 60166 w 98132"/>
                <a:gd name="connsiteY245" fmla="*/ 84457 h 91335"/>
                <a:gd name="connsiteX246" fmla="*/ 61309 w 98132"/>
                <a:gd name="connsiteY246" fmla="*/ 85028 h 91335"/>
                <a:gd name="connsiteX247" fmla="*/ 61309 w 98132"/>
                <a:gd name="connsiteY247" fmla="*/ 85790 h 91335"/>
                <a:gd name="connsiteX248" fmla="*/ 61309 w 98132"/>
                <a:gd name="connsiteY248" fmla="*/ 87124 h 91335"/>
                <a:gd name="connsiteX249" fmla="*/ 62452 w 98132"/>
                <a:gd name="connsiteY249" fmla="*/ 88553 h 91335"/>
                <a:gd name="connsiteX250" fmla="*/ 64642 w 98132"/>
                <a:gd name="connsiteY250" fmla="*/ 88553 h 91335"/>
                <a:gd name="connsiteX251" fmla="*/ 64642 w 98132"/>
                <a:gd name="connsiteY251" fmla="*/ 87314 h 91335"/>
                <a:gd name="connsiteX252" fmla="*/ 64166 w 98132"/>
                <a:gd name="connsiteY252" fmla="*/ 86171 h 91335"/>
                <a:gd name="connsiteX253" fmla="*/ 64166 w 98132"/>
                <a:gd name="connsiteY253" fmla="*/ 85600 h 91335"/>
                <a:gd name="connsiteX254" fmla="*/ 64166 w 98132"/>
                <a:gd name="connsiteY254" fmla="*/ 85600 h 91335"/>
                <a:gd name="connsiteX255" fmla="*/ 66452 w 98132"/>
                <a:gd name="connsiteY255" fmla="*/ 86647 h 91335"/>
                <a:gd name="connsiteX256" fmla="*/ 66452 w 98132"/>
                <a:gd name="connsiteY256" fmla="*/ 88267 h 91335"/>
                <a:gd name="connsiteX257" fmla="*/ 66452 w 98132"/>
                <a:gd name="connsiteY257" fmla="*/ 89886 h 91335"/>
                <a:gd name="connsiteX258" fmla="*/ 66452 w 98132"/>
                <a:gd name="connsiteY258" fmla="*/ 90362 h 91335"/>
                <a:gd name="connsiteX259" fmla="*/ 67881 w 98132"/>
                <a:gd name="connsiteY259" fmla="*/ 90362 h 91335"/>
                <a:gd name="connsiteX260" fmla="*/ 68833 w 98132"/>
                <a:gd name="connsiteY260" fmla="*/ 90362 h 91335"/>
                <a:gd name="connsiteX261" fmla="*/ 68833 w 98132"/>
                <a:gd name="connsiteY261" fmla="*/ 88553 h 91335"/>
                <a:gd name="connsiteX262" fmla="*/ 67595 w 98132"/>
                <a:gd name="connsiteY262" fmla="*/ 86362 h 91335"/>
                <a:gd name="connsiteX263" fmla="*/ 68043 w 98132"/>
                <a:gd name="connsiteY263" fmla="*/ 85533 h 91335"/>
                <a:gd name="connsiteX264" fmla="*/ 68167 w 98132"/>
                <a:gd name="connsiteY264" fmla="*/ 85505 h 91335"/>
                <a:gd name="connsiteX265" fmla="*/ 69786 w 98132"/>
                <a:gd name="connsiteY265" fmla="*/ 86076 h 91335"/>
                <a:gd name="connsiteX266" fmla="*/ 70262 w 98132"/>
                <a:gd name="connsiteY266" fmla="*/ 87124 h 91335"/>
                <a:gd name="connsiteX267" fmla="*/ 70262 w 98132"/>
                <a:gd name="connsiteY267" fmla="*/ 87886 h 91335"/>
                <a:gd name="connsiteX268" fmla="*/ 71120 w 98132"/>
                <a:gd name="connsiteY268" fmla="*/ 88553 h 91335"/>
                <a:gd name="connsiteX269" fmla="*/ 72739 w 98132"/>
                <a:gd name="connsiteY269" fmla="*/ 88553 h 91335"/>
                <a:gd name="connsiteX270" fmla="*/ 72739 w 98132"/>
                <a:gd name="connsiteY270" fmla="*/ 87219 h 91335"/>
                <a:gd name="connsiteX271" fmla="*/ 73786 w 98132"/>
                <a:gd name="connsiteY271" fmla="*/ 87219 h 91335"/>
                <a:gd name="connsiteX272" fmla="*/ 74929 w 98132"/>
                <a:gd name="connsiteY272" fmla="*/ 87886 h 91335"/>
                <a:gd name="connsiteX273" fmla="*/ 74929 w 98132"/>
                <a:gd name="connsiteY273" fmla="*/ 88553 h 91335"/>
                <a:gd name="connsiteX274" fmla="*/ 74929 w 98132"/>
                <a:gd name="connsiteY274" fmla="*/ 89981 h 91335"/>
                <a:gd name="connsiteX275" fmla="*/ 78168 w 98132"/>
                <a:gd name="connsiteY275" fmla="*/ 82647 h 91335"/>
                <a:gd name="connsiteX276" fmla="*/ 84454 w 98132"/>
                <a:gd name="connsiteY276" fmla="*/ 78551 h 91335"/>
                <a:gd name="connsiteX277" fmla="*/ 89407 w 98132"/>
                <a:gd name="connsiteY277" fmla="*/ 70836 h 91335"/>
                <a:gd name="connsiteX278" fmla="*/ 98075 w 98132"/>
                <a:gd name="connsiteY278" fmla="*/ 31688 h 91335"/>
                <a:gd name="connsiteX279" fmla="*/ 96646 w 98132"/>
                <a:gd name="connsiteY279" fmla="*/ 19211 h 91335"/>
                <a:gd name="connsiteX280" fmla="*/ 95884 w 98132"/>
                <a:gd name="connsiteY280" fmla="*/ 19211 h 9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98132" h="91335">
                  <a:moveTo>
                    <a:pt x="95122" y="19211"/>
                  </a:moveTo>
                  <a:cubicBezTo>
                    <a:pt x="94761" y="19363"/>
                    <a:pt x="94341" y="19363"/>
                    <a:pt x="93979" y="19211"/>
                  </a:cubicBezTo>
                  <a:cubicBezTo>
                    <a:pt x="93865" y="18220"/>
                    <a:pt x="94589" y="17325"/>
                    <a:pt x="95580" y="17210"/>
                  </a:cubicBezTo>
                  <a:cubicBezTo>
                    <a:pt x="95589" y="17210"/>
                    <a:pt x="95589" y="17210"/>
                    <a:pt x="95599" y="17210"/>
                  </a:cubicBezTo>
                  <a:lnTo>
                    <a:pt x="96742" y="17210"/>
                  </a:lnTo>
                  <a:cubicBezTo>
                    <a:pt x="96742" y="17210"/>
                    <a:pt x="96742" y="16544"/>
                    <a:pt x="96742" y="16353"/>
                  </a:cubicBezTo>
                  <a:lnTo>
                    <a:pt x="96170" y="16353"/>
                  </a:lnTo>
                  <a:cubicBezTo>
                    <a:pt x="95199" y="16182"/>
                    <a:pt x="94198" y="16420"/>
                    <a:pt x="93408" y="17020"/>
                  </a:cubicBezTo>
                  <a:cubicBezTo>
                    <a:pt x="93408" y="17020"/>
                    <a:pt x="92741" y="18068"/>
                    <a:pt x="91789" y="18068"/>
                  </a:cubicBezTo>
                  <a:cubicBezTo>
                    <a:pt x="90836" y="18068"/>
                    <a:pt x="92741" y="15591"/>
                    <a:pt x="94646" y="15210"/>
                  </a:cubicBezTo>
                  <a:cubicBezTo>
                    <a:pt x="95218" y="15258"/>
                    <a:pt x="95789" y="15258"/>
                    <a:pt x="96361" y="15210"/>
                  </a:cubicBezTo>
                  <a:cubicBezTo>
                    <a:pt x="96837" y="15210"/>
                    <a:pt x="97123" y="14543"/>
                    <a:pt x="96361" y="14162"/>
                  </a:cubicBezTo>
                  <a:cubicBezTo>
                    <a:pt x="95961" y="13781"/>
                    <a:pt x="95465" y="13515"/>
                    <a:pt x="94932" y="13400"/>
                  </a:cubicBezTo>
                  <a:cubicBezTo>
                    <a:pt x="93608" y="12934"/>
                    <a:pt x="92160" y="12934"/>
                    <a:pt x="90836" y="13400"/>
                  </a:cubicBezTo>
                  <a:cubicBezTo>
                    <a:pt x="89884" y="13877"/>
                    <a:pt x="89693" y="14829"/>
                    <a:pt x="89122" y="15496"/>
                  </a:cubicBezTo>
                  <a:cubicBezTo>
                    <a:pt x="88826" y="15867"/>
                    <a:pt x="88350" y="16048"/>
                    <a:pt x="87883" y="15972"/>
                  </a:cubicBezTo>
                  <a:cubicBezTo>
                    <a:pt x="87217" y="15972"/>
                    <a:pt x="86645" y="15305"/>
                    <a:pt x="86740" y="14924"/>
                  </a:cubicBezTo>
                  <a:cubicBezTo>
                    <a:pt x="86883" y="14477"/>
                    <a:pt x="87188" y="14105"/>
                    <a:pt x="87598" y="13877"/>
                  </a:cubicBezTo>
                  <a:cubicBezTo>
                    <a:pt x="87598" y="13877"/>
                    <a:pt x="87598" y="13114"/>
                    <a:pt x="87598" y="12638"/>
                  </a:cubicBezTo>
                  <a:cubicBezTo>
                    <a:pt x="86883" y="12115"/>
                    <a:pt x="85988" y="11915"/>
                    <a:pt x="85121" y="12067"/>
                  </a:cubicBezTo>
                  <a:cubicBezTo>
                    <a:pt x="84559" y="12276"/>
                    <a:pt x="84064" y="12638"/>
                    <a:pt x="83692" y="13114"/>
                  </a:cubicBezTo>
                  <a:lnTo>
                    <a:pt x="83216" y="13877"/>
                  </a:lnTo>
                  <a:cubicBezTo>
                    <a:pt x="82635" y="12848"/>
                    <a:pt x="82826" y="11543"/>
                    <a:pt x="83692" y="10733"/>
                  </a:cubicBezTo>
                  <a:lnTo>
                    <a:pt x="84359" y="10067"/>
                  </a:lnTo>
                  <a:cubicBezTo>
                    <a:pt x="84359" y="10067"/>
                    <a:pt x="84359" y="9495"/>
                    <a:pt x="84359" y="9209"/>
                  </a:cubicBezTo>
                  <a:lnTo>
                    <a:pt x="83692" y="9209"/>
                  </a:lnTo>
                  <a:cubicBezTo>
                    <a:pt x="82740" y="8905"/>
                    <a:pt x="81702" y="9247"/>
                    <a:pt x="81121" y="10067"/>
                  </a:cubicBezTo>
                  <a:cubicBezTo>
                    <a:pt x="80864" y="10743"/>
                    <a:pt x="80702" y="11448"/>
                    <a:pt x="80645" y="12162"/>
                  </a:cubicBezTo>
                  <a:cubicBezTo>
                    <a:pt x="80645" y="12162"/>
                    <a:pt x="80645" y="12734"/>
                    <a:pt x="79787" y="12162"/>
                  </a:cubicBezTo>
                  <a:cubicBezTo>
                    <a:pt x="78930" y="11590"/>
                    <a:pt x="79787" y="12162"/>
                    <a:pt x="79787" y="12162"/>
                  </a:cubicBezTo>
                  <a:cubicBezTo>
                    <a:pt x="79787" y="12162"/>
                    <a:pt x="80263" y="10162"/>
                    <a:pt x="79787" y="9019"/>
                  </a:cubicBezTo>
                  <a:cubicBezTo>
                    <a:pt x="79368" y="8180"/>
                    <a:pt x="78701" y="7485"/>
                    <a:pt x="77882" y="7019"/>
                  </a:cubicBezTo>
                  <a:cubicBezTo>
                    <a:pt x="77311" y="6542"/>
                    <a:pt x="76263" y="6161"/>
                    <a:pt x="75882" y="6447"/>
                  </a:cubicBezTo>
                  <a:lnTo>
                    <a:pt x="75882" y="6923"/>
                  </a:lnTo>
                  <a:cubicBezTo>
                    <a:pt x="75882" y="7780"/>
                    <a:pt x="76930" y="8638"/>
                    <a:pt x="77311" y="9495"/>
                  </a:cubicBezTo>
                  <a:cubicBezTo>
                    <a:pt x="77835" y="10200"/>
                    <a:pt x="77835" y="11172"/>
                    <a:pt x="77311" y="11876"/>
                  </a:cubicBezTo>
                  <a:cubicBezTo>
                    <a:pt x="76701" y="11905"/>
                    <a:pt x="76149" y="11505"/>
                    <a:pt x="75977" y="10924"/>
                  </a:cubicBezTo>
                  <a:cubicBezTo>
                    <a:pt x="76025" y="10543"/>
                    <a:pt x="76025" y="10162"/>
                    <a:pt x="75977" y="9781"/>
                  </a:cubicBezTo>
                  <a:lnTo>
                    <a:pt x="75977" y="9781"/>
                  </a:lnTo>
                  <a:cubicBezTo>
                    <a:pt x="75653" y="9438"/>
                    <a:pt x="75110" y="9428"/>
                    <a:pt x="74768" y="9752"/>
                  </a:cubicBezTo>
                  <a:cubicBezTo>
                    <a:pt x="74758" y="9762"/>
                    <a:pt x="74748" y="9771"/>
                    <a:pt x="74739" y="9781"/>
                  </a:cubicBezTo>
                  <a:cubicBezTo>
                    <a:pt x="74663" y="10200"/>
                    <a:pt x="74272" y="10476"/>
                    <a:pt x="73863" y="10400"/>
                  </a:cubicBezTo>
                  <a:cubicBezTo>
                    <a:pt x="73806" y="10391"/>
                    <a:pt x="73748" y="10371"/>
                    <a:pt x="73691" y="10352"/>
                  </a:cubicBezTo>
                  <a:cubicBezTo>
                    <a:pt x="73024" y="9400"/>
                    <a:pt x="73691" y="8543"/>
                    <a:pt x="73691" y="7685"/>
                  </a:cubicBezTo>
                  <a:cubicBezTo>
                    <a:pt x="73529" y="5942"/>
                    <a:pt x="72491" y="4390"/>
                    <a:pt x="70929" y="3589"/>
                  </a:cubicBezTo>
                  <a:lnTo>
                    <a:pt x="70072" y="3589"/>
                  </a:lnTo>
                  <a:cubicBezTo>
                    <a:pt x="69214" y="3589"/>
                    <a:pt x="68548" y="3589"/>
                    <a:pt x="68453" y="4066"/>
                  </a:cubicBezTo>
                  <a:cubicBezTo>
                    <a:pt x="68357" y="4542"/>
                    <a:pt x="68453" y="5018"/>
                    <a:pt x="68453" y="5495"/>
                  </a:cubicBezTo>
                  <a:cubicBezTo>
                    <a:pt x="68633" y="6114"/>
                    <a:pt x="68633" y="6781"/>
                    <a:pt x="68453" y="7399"/>
                  </a:cubicBezTo>
                  <a:cubicBezTo>
                    <a:pt x="68329" y="8123"/>
                    <a:pt x="67643" y="8609"/>
                    <a:pt x="66909" y="8485"/>
                  </a:cubicBezTo>
                  <a:cubicBezTo>
                    <a:pt x="66852" y="8476"/>
                    <a:pt x="66795" y="8466"/>
                    <a:pt x="66738" y="8447"/>
                  </a:cubicBezTo>
                  <a:cubicBezTo>
                    <a:pt x="65881" y="8362"/>
                    <a:pt x="65157" y="7752"/>
                    <a:pt x="64928" y="6923"/>
                  </a:cubicBezTo>
                  <a:cubicBezTo>
                    <a:pt x="64928" y="6352"/>
                    <a:pt x="64928" y="5780"/>
                    <a:pt x="64928" y="5209"/>
                  </a:cubicBezTo>
                  <a:cubicBezTo>
                    <a:pt x="64928" y="4637"/>
                    <a:pt x="63214" y="3971"/>
                    <a:pt x="62642" y="4352"/>
                  </a:cubicBezTo>
                  <a:lnTo>
                    <a:pt x="62642" y="4923"/>
                  </a:lnTo>
                  <a:cubicBezTo>
                    <a:pt x="62642" y="5399"/>
                    <a:pt x="62642" y="5876"/>
                    <a:pt x="63214" y="6447"/>
                  </a:cubicBezTo>
                  <a:cubicBezTo>
                    <a:pt x="63576" y="6819"/>
                    <a:pt x="63576" y="7409"/>
                    <a:pt x="63214" y="7780"/>
                  </a:cubicBezTo>
                  <a:cubicBezTo>
                    <a:pt x="62699" y="8009"/>
                    <a:pt x="62109" y="8009"/>
                    <a:pt x="61595" y="7780"/>
                  </a:cubicBezTo>
                  <a:cubicBezTo>
                    <a:pt x="61137" y="7542"/>
                    <a:pt x="60871" y="7057"/>
                    <a:pt x="60928" y="6542"/>
                  </a:cubicBezTo>
                  <a:lnTo>
                    <a:pt x="60928" y="3494"/>
                  </a:lnTo>
                  <a:cubicBezTo>
                    <a:pt x="61023" y="3018"/>
                    <a:pt x="61023" y="2542"/>
                    <a:pt x="60928" y="2065"/>
                  </a:cubicBezTo>
                  <a:cubicBezTo>
                    <a:pt x="60680" y="1408"/>
                    <a:pt x="60213" y="866"/>
                    <a:pt x="59594" y="542"/>
                  </a:cubicBezTo>
                  <a:cubicBezTo>
                    <a:pt x="59128" y="446"/>
                    <a:pt x="58632" y="446"/>
                    <a:pt x="58165" y="542"/>
                  </a:cubicBezTo>
                  <a:cubicBezTo>
                    <a:pt x="57689" y="542"/>
                    <a:pt x="57213" y="542"/>
                    <a:pt x="57118" y="542"/>
                  </a:cubicBezTo>
                  <a:cubicBezTo>
                    <a:pt x="57032" y="789"/>
                    <a:pt x="57032" y="1056"/>
                    <a:pt x="57118" y="1304"/>
                  </a:cubicBezTo>
                  <a:cubicBezTo>
                    <a:pt x="57651" y="1980"/>
                    <a:pt x="57927" y="2828"/>
                    <a:pt x="57880" y="3685"/>
                  </a:cubicBezTo>
                  <a:cubicBezTo>
                    <a:pt x="57899" y="3999"/>
                    <a:pt x="57661" y="4266"/>
                    <a:pt x="57346" y="4285"/>
                  </a:cubicBezTo>
                  <a:cubicBezTo>
                    <a:pt x="57270" y="4294"/>
                    <a:pt x="57194" y="4285"/>
                    <a:pt x="57118" y="4256"/>
                  </a:cubicBezTo>
                  <a:lnTo>
                    <a:pt x="56260" y="4256"/>
                  </a:lnTo>
                  <a:cubicBezTo>
                    <a:pt x="55803" y="3866"/>
                    <a:pt x="55499" y="3323"/>
                    <a:pt x="55403" y="2732"/>
                  </a:cubicBezTo>
                  <a:cubicBezTo>
                    <a:pt x="55422" y="2218"/>
                    <a:pt x="55251" y="1713"/>
                    <a:pt x="54927" y="1304"/>
                  </a:cubicBezTo>
                  <a:cubicBezTo>
                    <a:pt x="54422" y="732"/>
                    <a:pt x="53689" y="418"/>
                    <a:pt x="52927" y="446"/>
                  </a:cubicBezTo>
                  <a:cubicBezTo>
                    <a:pt x="52355" y="446"/>
                    <a:pt x="52070" y="446"/>
                    <a:pt x="52165" y="1208"/>
                  </a:cubicBezTo>
                  <a:cubicBezTo>
                    <a:pt x="52317" y="1627"/>
                    <a:pt x="52536" y="2018"/>
                    <a:pt x="52831" y="2351"/>
                  </a:cubicBezTo>
                  <a:cubicBezTo>
                    <a:pt x="53622" y="3456"/>
                    <a:pt x="54146" y="4723"/>
                    <a:pt x="54355" y="6066"/>
                  </a:cubicBezTo>
                  <a:cubicBezTo>
                    <a:pt x="54355" y="6066"/>
                    <a:pt x="54355" y="6923"/>
                    <a:pt x="53593" y="6828"/>
                  </a:cubicBezTo>
                  <a:cubicBezTo>
                    <a:pt x="53193" y="6838"/>
                    <a:pt x="52803" y="6657"/>
                    <a:pt x="52546" y="6352"/>
                  </a:cubicBezTo>
                  <a:cubicBezTo>
                    <a:pt x="52508" y="6095"/>
                    <a:pt x="52508" y="5847"/>
                    <a:pt x="52546" y="5590"/>
                  </a:cubicBezTo>
                  <a:cubicBezTo>
                    <a:pt x="52584" y="5142"/>
                    <a:pt x="52584" y="4704"/>
                    <a:pt x="52546" y="4256"/>
                  </a:cubicBezTo>
                  <a:cubicBezTo>
                    <a:pt x="52346" y="3656"/>
                    <a:pt x="51936" y="3151"/>
                    <a:pt x="51403" y="2828"/>
                  </a:cubicBezTo>
                  <a:cubicBezTo>
                    <a:pt x="50736" y="2351"/>
                    <a:pt x="49593" y="2161"/>
                    <a:pt x="49212" y="2828"/>
                  </a:cubicBezTo>
                  <a:cubicBezTo>
                    <a:pt x="48831" y="3494"/>
                    <a:pt x="49212" y="3685"/>
                    <a:pt x="49212" y="4066"/>
                  </a:cubicBezTo>
                  <a:cubicBezTo>
                    <a:pt x="49298" y="4447"/>
                    <a:pt x="49298" y="4828"/>
                    <a:pt x="49212" y="5209"/>
                  </a:cubicBezTo>
                  <a:cubicBezTo>
                    <a:pt x="49212" y="5209"/>
                    <a:pt x="49212" y="5685"/>
                    <a:pt x="49212" y="5780"/>
                  </a:cubicBezTo>
                  <a:lnTo>
                    <a:pt x="49212" y="5780"/>
                  </a:lnTo>
                  <a:cubicBezTo>
                    <a:pt x="48326" y="5818"/>
                    <a:pt x="47478" y="5428"/>
                    <a:pt x="46926" y="4732"/>
                  </a:cubicBezTo>
                  <a:cubicBezTo>
                    <a:pt x="46640" y="4228"/>
                    <a:pt x="46640" y="3618"/>
                    <a:pt x="46926" y="3113"/>
                  </a:cubicBezTo>
                  <a:cubicBezTo>
                    <a:pt x="47116" y="2590"/>
                    <a:pt x="47116" y="2018"/>
                    <a:pt x="46926" y="1494"/>
                  </a:cubicBezTo>
                  <a:lnTo>
                    <a:pt x="46926" y="1018"/>
                  </a:lnTo>
                  <a:cubicBezTo>
                    <a:pt x="46459" y="922"/>
                    <a:pt x="45964" y="922"/>
                    <a:pt x="45497" y="1018"/>
                  </a:cubicBezTo>
                  <a:lnTo>
                    <a:pt x="44640" y="1018"/>
                  </a:lnTo>
                  <a:cubicBezTo>
                    <a:pt x="43687" y="1018"/>
                    <a:pt x="43687" y="2065"/>
                    <a:pt x="44068" y="2828"/>
                  </a:cubicBezTo>
                  <a:cubicBezTo>
                    <a:pt x="44554" y="3485"/>
                    <a:pt x="44964" y="4180"/>
                    <a:pt x="45307" y="4923"/>
                  </a:cubicBezTo>
                  <a:cubicBezTo>
                    <a:pt x="45516" y="5171"/>
                    <a:pt x="45516" y="5533"/>
                    <a:pt x="45307" y="5780"/>
                  </a:cubicBezTo>
                  <a:cubicBezTo>
                    <a:pt x="44726" y="5828"/>
                    <a:pt x="44154" y="5656"/>
                    <a:pt x="43687" y="5304"/>
                  </a:cubicBezTo>
                  <a:cubicBezTo>
                    <a:pt x="43392" y="4990"/>
                    <a:pt x="43192" y="4590"/>
                    <a:pt x="43116" y="4161"/>
                  </a:cubicBezTo>
                  <a:cubicBezTo>
                    <a:pt x="43154" y="3913"/>
                    <a:pt x="43154" y="3656"/>
                    <a:pt x="43116" y="3399"/>
                  </a:cubicBezTo>
                  <a:cubicBezTo>
                    <a:pt x="42906" y="3132"/>
                    <a:pt x="42649" y="2904"/>
                    <a:pt x="42354" y="2732"/>
                  </a:cubicBezTo>
                  <a:cubicBezTo>
                    <a:pt x="41744" y="2428"/>
                    <a:pt x="41001" y="2637"/>
                    <a:pt x="40639" y="3209"/>
                  </a:cubicBezTo>
                  <a:cubicBezTo>
                    <a:pt x="40639" y="3209"/>
                    <a:pt x="40639" y="4066"/>
                    <a:pt x="40639" y="4542"/>
                  </a:cubicBezTo>
                  <a:cubicBezTo>
                    <a:pt x="40306" y="4694"/>
                    <a:pt x="39925" y="4694"/>
                    <a:pt x="39592" y="4542"/>
                  </a:cubicBezTo>
                  <a:cubicBezTo>
                    <a:pt x="39154" y="4437"/>
                    <a:pt x="38753" y="4209"/>
                    <a:pt x="38449" y="3875"/>
                  </a:cubicBezTo>
                  <a:cubicBezTo>
                    <a:pt x="38449" y="3875"/>
                    <a:pt x="38449" y="3399"/>
                    <a:pt x="38449" y="3209"/>
                  </a:cubicBezTo>
                  <a:cubicBezTo>
                    <a:pt x="38401" y="2523"/>
                    <a:pt x="38173" y="1865"/>
                    <a:pt x="37782" y="1304"/>
                  </a:cubicBezTo>
                  <a:cubicBezTo>
                    <a:pt x="37268" y="580"/>
                    <a:pt x="36534" y="37"/>
                    <a:pt x="35686" y="-220"/>
                  </a:cubicBezTo>
                  <a:cubicBezTo>
                    <a:pt x="35172" y="-459"/>
                    <a:pt x="34582" y="-459"/>
                    <a:pt x="34067" y="-220"/>
                  </a:cubicBezTo>
                  <a:lnTo>
                    <a:pt x="34067" y="-220"/>
                  </a:lnTo>
                  <a:cubicBezTo>
                    <a:pt x="34010" y="656"/>
                    <a:pt x="34315" y="1523"/>
                    <a:pt x="34924" y="2161"/>
                  </a:cubicBezTo>
                  <a:cubicBezTo>
                    <a:pt x="34924" y="2637"/>
                    <a:pt x="35591" y="3018"/>
                    <a:pt x="35591" y="3399"/>
                  </a:cubicBezTo>
                  <a:cubicBezTo>
                    <a:pt x="35591" y="3780"/>
                    <a:pt x="35591" y="3875"/>
                    <a:pt x="35020" y="3875"/>
                  </a:cubicBezTo>
                  <a:cubicBezTo>
                    <a:pt x="34677" y="3971"/>
                    <a:pt x="34315" y="3971"/>
                    <a:pt x="33972" y="3875"/>
                  </a:cubicBezTo>
                  <a:cubicBezTo>
                    <a:pt x="33677" y="3580"/>
                    <a:pt x="33315" y="3351"/>
                    <a:pt x="32924" y="3209"/>
                  </a:cubicBezTo>
                  <a:cubicBezTo>
                    <a:pt x="32562" y="3056"/>
                    <a:pt x="32143" y="3056"/>
                    <a:pt x="31781" y="3209"/>
                  </a:cubicBezTo>
                  <a:lnTo>
                    <a:pt x="31781" y="3780"/>
                  </a:lnTo>
                  <a:lnTo>
                    <a:pt x="31781" y="4256"/>
                  </a:lnTo>
                  <a:cubicBezTo>
                    <a:pt x="31362" y="4466"/>
                    <a:pt x="30867" y="4466"/>
                    <a:pt x="30448" y="4256"/>
                  </a:cubicBezTo>
                  <a:cubicBezTo>
                    <a:pt x="29971" y="4256"/>
                    <a:pt x="29590" y="4256"/>
                    <a:pt x="29590" y="3494"/>
                  </a:cubicBezTo>
                  <a:cubicBezTo>
                    <a:pt x="29590" y="2732"/>
                    <a:pt x="29590" y="3018"/>
                    <a:pt x="29590" y="2828"/>
                  </a:cubicBezTo>
                  <a:cubicBezTo>
                    <a:pt x="29590" y="2637"/>
                    <a:pt x="30067" y="2828"/>
                    <a:pt x="30162" y="2161"/>
                  </a:cubicBezTo>
                  <a:cubicBezTo>
                    <a:pt x="30257" y="1494"/>
                    <a:pt x="30162" y="2161"/>
                    <a:pt x="30162" y="2161"/>
                  </a:cubicBezTo>
                  <a:cubicBezTo>
                    <a:pt x="30162" y="2161"/>
                    <a:pt x="30162" y="1589"/>
                    <a:pt x="30162" y="1399"/>
                  </a:cubicBezTo>
                  <a:cubicBezTo>
                    <a:pt x="29448" y="1008"/>
                    <a:pt x="28590" y="1008"/>
                    <a:pt x="27876" y="1399"/>
                  </a:cubicBezTo>
                  <a:cubicBezTo>
                    <a:pt x="27209" y="1589"/>
                    <a:pt x="26800" y="2247"/>
                    <a:pt x="26924" y="2923"/>
                  </a:cubicBezTo>
                  <a:cubicBezTo>
                    <a:pt x="26924" y="2923"/>
                    <a:pt x="26924" y="3494"/>
                    <a:pt x="26924" y="3780"/>
                  </a:cubicBezTo>
                  <a:cubicBezTo>
                    <a:pt x="26924" y="4066"/>
                    <a:pt x="25685" y="3780"/>
                    <a:pt x="25590" y="4447"/>
                  </a:cubicBezTo>
                  <a:lnTo>
                    <a:pt x="25590" y="4447"/>
                  </a:lnTo>
                  <a:cubicBezTo>
                    <a:pt x="25590" y="3399"/>
                    <a:pt x="24923" y="3399"/>
                    <a:pt x="24733" y="2923"/>
                  </a:cubicBezTo>
                  <a:cubicBezTo>
                    <a:pt x="24542" y="2447"/>
                    <a:pt x="25209" y="2065"/>
                    <a:pt x="25685" y="1780"/>
                  </a:cubicBezTo>
                  <a:cubicBezTo>
                    <a:pt x="26161" y="1494"/>
                    <a:pt x="26257" y="827"/>
                    <a:pt x="25685" y="446"/>
                  </a:cubicBezTo>
                  <a:cubicBezTo>
                    <a:pt x="25171" y="94"/>
                    <a:pt x="24485" y="94"/>
                    <a:pt x="23971" y="446"/>
                  </a:cubicBezTo>
                  <a:cubicBezTo>
                    <a:pt x="23971" y="446"/>
                    <a:pt x="23971" y="1113"/>
                    <a:pt x="23209" y="1399"/>
                  </a:cubicBezTo>
                  <a:cubicBezTo>
                    <a:pt x="22875" y="1551"/>
                    <a:pt x="22494" y="1551"/>
                    <a:pt x="22161" y="1399"/>
                  </a:cubicBezTo>
                  <a:cubicBezTo>
                    <a:pt x="21809" y="3589"/>
                    <a:pt x="21199" y="5733"/>
                    <a:pt x="20351" y="7780"/>
                  </a:cubicBezTo>
                  <a:lnTo>
                    <a:pt x="-32" y="62359"/>
                  </a:lnTo>
                  <a:lnTo>
                    <a:pt x="-32" y="63216"/>
                  </a:lnTo>
                  <a:lnTo>
                    <a:pt x="-32" y="63216"/>
                  </a:lnTo>
                  <a:cubicBezTo>
                    <a:pt x="253" y="63464"/>
                    <a:pt x="568" y="63654"/>
                    <a:pt x="920" y="63788"/>
                  </a:cubicBezTo>
                  <a:cubicBezTo>
                    <a:pt x="1273" y="63988"/>
                    <a:pt x="1711" y="63988"/>
                    <a:pt x="2063" y="63788"/>
                  </a:cubicBezTo>
                  <a:cubicBezTo>
                    <a:pt x="2282" y="63616"/>
                    <a:pt x="2454" y="63388"/>
                    <a:pt x="2539" y="63121"/>
                  </a:cubicBezTo>
                  <a:lnTo>
                    <a:pt x="2539" y="63121"/>
                  </a:lnTo>
                  <a:cubicBezTo>
                    <a:pt x="2949" y="62864"/>
                    <a:pt x="3463" y="62864"/>
                    <a:pt x="3873" y="63121"/>
                  </a:cubicBezTo>
                  <a:cubicBezTo>
                    <a:pt x="3873" y="63121"/>
                    <a:pt x="4730" y="63121"/>
                    <a:pt x="4730" y="63788"/>
                  </a:cubicBezTo>
                  <a:cubicBezTo>
                    <a:pt x="4864" y="64026"/>
                    <a:pt x="4864" y="64311"/>
                    <a:pt x="4730" y="64549"/>
                  </a:cubicBezTo>
                  <a:lnTo>
                    <a:pt x="4159" y="65121"/>
                  </a:lnTo>
                  <a:lnTo>
                    <a:pt x="4159" y="65121"/>
                  </a:lnTo>
                  <a:cubicBezTo>
                    <a:pt x="4159" y="65121"/>
                    <a:pt x="4159" y="65693"/>
                    <a:pt x="4159" y="65788"/>
                  </a:cubicBezTo>
                  <a:cubicBezTo>
                    <a:pt x="4873" y="66178"/>
                    <a:pt x="5730" y="66178"/>
                    <a:pt x="6445" y="65788"/>
                  </a:cubicBezTo>
                  <a:cubicBezTo>
                    <a:pt x="7083" y="65569"/>
                    <a:pt x="7483" y="64930"/>
                    <a:pt x="7397" y="64264"/>
                  </a:cubicBezTo>
                  <a:cubicBezTo>
                    <a:pt x="7397" y="64264"/>
                    <a:pt x="7397" y="63597"/>
                    <a:pt x="7397" y="63406"/>
                  </a:cubicBezTo>
                  <a:cubicBezTo>
                    <a:pt x="7397" y="63216"/>
                    <a:pt x="8635" y="63406"/>
                    <a:pt x="8731" y="62740"/>
                  </a:cubicBezTo>
                  <a:lnTo>
                    <a:pt x="8731" y="62740"/>
                  </a:lnTo>
                  <a:cubicBezTo>
                    <a:pt x="8731" y="63788"/>
                    <a:pt x="9397" y="63788"/>
                    <a:pt x="9588" y="64264"/>
                  </a:cubicBezTo>
                  <a:cubicBezTo>
                    <a:pt x="9778" y="64740"/>
                    <a:pt x="9588" y="65121"/>
                    <a:pt x="8731" y="65407"/>
                  </a:cubicBezTo>
                  <a:cubicBezTo>
                    <a:pt x="7874" y="65693"/>
                    <a:pt x="8064" y="66359"/>
                    <a:pt x="8731" y="66740"/>
                  </a:cubicBezTo>
                  <a:cubicBezTo>
                    <a:pt x="9264" y="67045"/>
                    <a:pt x="9912" y="67045"/>
                    <a:pt x="10445" y="66740"/>
                  </a:cubicBezTo>
                  <a:cubicBezTo>
                    <a:pt x="10445" y="66740"/>
                    <a:pt x="10445" y="65978"/>
                    <a:pt x="11207" y="65693"/>
                  </a:cubicBezTo>
                  <a:cubicBezTo>
                    <a:pt x="11750" y="65445"/>
                    <a:pt x="12379" y="65445"/>
                    <a:pt x="12922" y="65693"/>
                  </a:cubicBezTo>
                  <a:cubicBezTo>
                    <a:pt x="13684" y="66169"/>
                    <a:pt x="12922" y="66740"/>
                    <a:pt x="12922" y="67026"/>
                  </a:cubicBezTo>
                  <a:lnTo>
                    <a:pt x="11207" y="68169"/>
                  </a:lnTo>
                  <a:cubicBezTo>
                    <a:pt x="11207" y="68169"/>
                    <a:pt x="10540" y="68169"/>
                    <a:pt x="10445" y="68836"/>
                  </a:cubicBezTo>
                  <a:cubicBezTo>
                    <a:pt x="10464" y="69236"/>
                    <a:pt x="10731" y="69579"/>
                    <a:pt x="11112" y="69693"/>
                  </a:cubicBezTo>
                  <a:cubicBezTo>
                    <a:pt x="11664" y="69884"/>
                    <a:pt x="12274" y="69884"/>
                    <a:pt x="12826" y="69693"/>
                  </a:cubicBezTo>
                  <a:cubicBezTo>
                    <a:pt x="13360" y="69426"/>
                    <a:pt x="13836" y="69074"/>
                    <a:pt x="14255" y="68645"/>
                  </a:cubicBezTo>
                  <a:cubicBezTo>
                    <a:pt x="14655" y="67950"/>
                    <a:pt x="15474" y="67597"/>
                    <a:pt x="16255" y="67788"/>
                  </a:cubicBezTo>
                  <a:cubicBezTo>
                    <a:pt x="17017" y="67788"/>
                    <a:pt x="17399" y="68550"/>
                    <a:pt x="17303" y="68931"/>
                  </a:cubicBezTo>
                  <a:cubicBezTo>
                    <a:pt x="17208" y="69312"/>
                    <a:pt x="16636" y="69598"/>
                    <a:pt x="16065" y="69693"/>
                  </a:cubicBezTo>
                  <a:cubicBezTo>
                    <a:pt x="15493" y="69788"/>
                    <a:pt x="14160" y="70169"/>
                    <a:pt x="14350" y="70836"/>
                  </a:cubicBezTo>
                  <a:cubicBezTo>
                    <a:pt x="14827" y="71465"/>
                    <a:pt x="15560" y="71846"/>
                    <a:pt x="16351" y="71884"/>
                  </a:cubicBezTo>
                  <a:cubicBezTo>
                    <a:pt x="16998" y="72084"/>
                    <a:pt x="17703" y="72084"/>
                    <a:pt x="18351" y="71884"/>
                  </a:cubicBezTo>
                  <a:lnTo>
                    <a:pt x="19684" y="70931"/>
                  </a:lnTo>
                  <a:cubicBezTo>
                    <a:pt x="20046" y="70741"/>
                    <a:pt x="20465" y="70741"/>
                    <a:pt x="20828" y="70931"/>
                  </a:cubicBezTo>
                  <a:cubicBezTo>
                    <a:pt x="20828" y="71789"/>
                    <a:pt x="20828" y="72551"/>
                    <a:pt x="19303" y="72931"/>
                  </a:cubicBezTo>
                  <a:cubicBezTo>
                    <a:pt x="18894" y="72865"/>
                    <a:pt x="18475" y="72865"/>
                    <a:pt x="18065" y="72931"/>
                  </a:cubicBezTo>
                  <a:cubicBezTo>
                    <a:pt x="18065" y="72931"/>
                    <a:pt x="18065" y="73598"/>
                    <a:pt x="18065" y="73789"/>
                  </a:cubicBezTo>
                  <a:lnTo>
                    <a:pt x="18637" y="73789"/>
                  </a:lnTo>
                  <a:cubicBezTo>
                    <a:pt x="19570" y="73998"/>
                    <a:pt x="20542" y="73789"/>
                    <a:pt x="21304" y="73217"/>
                  </a:cubicBezTo>
                  <a:cubicBezTo>
                    <a:pt x="21780" y="72741"/>
                    <a:pt x="21970" y="72170"/>
                    <a:pt x="22923" y="72170"/>
                  </a:cubicBezTo>
                  <a:cubicBezTo>
                    <a:pt x="23875" y="72170"/>
                    <a:pt x="22066" y="74551"/>
                    <a:pt x="20161" y="74932"/>
                  </a:cubicBezTo>
                  <a:cubicBezTo>
                    <a:pt x="19589" y="74875"/>
                    <a:pt x="19018" y="74875"/>
                    <a:pt x="18446" y="74932"/>
                  </a:cubicBezTo>
                  <a:cubicBezTo>
                    <a:pt x="17970" y="74932"/>
                    <a:pt x="17684" y="75598"/>
                    <a:pt x="18446" y="75980"/>
                  </a:cubicBezTo>
                  <a:cubicBezTo>
                    <a:pt x="18846" y="76361"/>
                    <a:pt x="19342" y="76627"/>
                    <a:pt x="19875" y="76742"/>
                  </a:cubicBezTo>
                  <a:cubicBezTo>
                    <a:pt x="21199" y="77189"/>
                    <a:pt x="22647" y="77189"/>
                    <a:pt x="23971" y="76742"/>
                  </a:cubicBezTo>
                  <a:cubicBezTo>
                    <a:pt x="24828" y="76170"/>
                    <a:pt x="25114" y="75313"/>
                    <a:pt x="25685" y="74551"/>
                  </a:cubicBezTo>
                  <a:cubicBezTo>
                    <a:pt x="26047" y="74360"/>
                    <a:pt x="26466" y="74360"/>
                    <a:pt x="26828" y="74551"/>
                  </a:cubicBezTo>
                  <a:cubicBezTo>
                    <a:pt x="27428" y="74579"/>
                    <a:pt x="27943" y="75008"/>
                    <a:pt x="28066" y="75598"/>
                  </a:cubicBezTo>
                  <a:cubicBezTo>
                    <a:pt x="28066" y="76075"/>
                    <a:pt x="27495" y="76361"/>
                    <a:pt x="27209" y="76646"/>
                  </a:cubicBezTo>
                  <a:cubicBezTo>
                    <a:pt x="26866" y="76894"/>
                    <a:pt x="26790" y="77370"/>
                    <a:pt x="27038" y="77713"/>
                  </a:cubicBezTo>
                  <a:cubicBezTo>
                    <a:pt x="27085" y="77780"/>
                    <a:pt x="27143" y="77837"/>
                    <a:pt x="27209" y="77885"/>
                  </a:cubicBezTo>
                  <a:cubicBezTo>
                    <a:pt x="27905" y="78370"/>
                    <a:pt x="28752" y="78570"/>
                    <a:pt x="29590" y="78456"/>
                  </a:cubicBezTo>
                  <a:cubicBezTo>
                    <a:pt x="30162" y="78265"/>
                    <a:pt x="30667" y="77904"/>
                    <a:pt x="31019" y="77408"/>
                  </a:cubicBezTo>
                  <a:lnTo>
                    <a:pt x="31591" y="76646"/>
                  </a:lnTo>
                  <a:cubicBezTo>
                    <a:pt x="32153" y="77704"/>
                    <a:pt x="31914" y="78999"/>
                    <a:pt x="31019" y="79789"/>
                  </a:cubicBezTo>
                  <a:lnTo>
                    <a:pt x="30448" y="80361"/>
                  </a:lnTo>
                  <a:cubicBezTo>
                    <a:pt x="30238" y="80609"/>
                    <a:pt x="30238" y="80971"/>
                    <a:pt x="30448" y="81218"/>
                  </a:cubicBezTo>
                  <a:cubicBezTo>
                    <a:pt x="30667" y="81295"/>
                    <a:pt x="30895" y="81295"/>
                    <a:pt x="31114" y="81218"/>
                  </a:cubicBezTo>
                  <a:cubicBezTo>
                    <a:pt x="32067" y="81561"/>
                    <a:pt x="33134" y="81209"/>
                    <a:pt x="33686" y="80361"/>
                  </a:cubicBezTo>
                  <a:cubicBezTo>
                    <a:pt x="33781" y="79694"/>
                    <a:pt x="33781" y="79028"/>
                    <a:pt x="33686" y="78361"/>
                  </a:cubicBezTo>
                  <a:cubicBezTo>
                    <a:pt x="33943" y="78094"/>
                    <a:pt x="34362" y="78094"/>
                    <a:pt x="34629" y="78351"/>
                  </a:cubicBezTo>
                  <a:cubicBezTo>
                    <a:pt x="34629" y="78351"/>
                    <a:pt x="34639" y="78361"/>
                    <a:pt x="34639" y="78361"/>
                  </a:cubicBezTo>
                  <a:cubicBezTo>
                    <a:pt x="34639" y="78361"/>
                    <a:pt x="34639" y="78361"/>
                    <a:pt x="34639" y="78361"/>
                  </a:cubicBezTo>
                  <a:cubicBezTo>
                    <a:pt x="34639" y="78361"/>
                    <a:pt x="34639" y="80361"/>
                    <a:pt x="34639" y="81504"/>
                  </a:cubicBezTo>
                  <a:cubicBezTo>
                    <a:pt x="35048" y="82323"/>
                    <a:pt x="35667" y="83019"/>
                    <a:pt x="36449" y="83504"/>
                  </a:cubicBezTo>
                  <a:cubicBezTo>
                    <a:pt x="37020" y="83504"/>
                    <a:pt x="38068" y="84362"/>
                    <a:pt x="38449" y="84076"/>
                  </a:cubicBezTo>
                  <a:cubicBezTo>
                    <a:pt x="38553" y="83895"/>
                    <a:pt x="38553" y="83685"/>
                    <a:pt x="38449" y="83504"/>
                  </a:cubicBezTo>
                  <a:cubicBezTo>
                    <a:pt x="38449" y="82647"/>
                    <a:pt x="37401" y="81790"/>
                    <a:pt x="37020" y="80932"/>
                  </a:cubicBezTo>
                  <a:cubicBezTo>
                    <a:pt x="36639" y="80075"/>
                    <a:pt x="37020" y="79218"/>
                    <a:pt x="37020" y="78647"/>
                  </a:cubicBezTo>
                  <a:cubicBezTo>
                    <a:pt x="37601" y="78637"/>
                    <a:pt x="38125" y="78970"/>
                    <a:pt x="38353" y="79504"/>
                  </a:cubicBezTo>
                  <a:cubicBezTo>
                    <a:pt x="38296" y="79913"/>
                    <a:pt x="38296" y="80332"/>
                    <a:pt x="38353" y="80742"/>
                  </a:cubicBezTo>
                  <a:lnTo>
                    <a:pt x="38353" y="80742"/>
                  </a:lnTo>
                  <a:cubicBezTo>
                    <a:pt x="38677" y="81085"/>
                    <a:pt x="39220" y="81094"/>
                    <a:pt x="39563" y="80771"/>
                  </a:cubicBezTo>
                  <a:cubicBezTo>
                    <a:pt x="39573" y="80761"/>
                    <a:pt x="39582" y="80752"/>
                    <a:pt x="39592" y="80742"/>
                  </a:cubicBezTo>
                  <a:cubicBezTo>
                    <a:pt x="39677" y="80332"/>
                    <a:pt x="40087" y="80066"/>
                    <a:pt x="40497" y="80161"/>
                  </a:cubicBezTo>
                  <a:cubicBezTo>
                    <a:pt x="40516" y="80161"/>
                    <a:pt x="40525" y="80171"/>
                    <a:pt x="40544" y="80171"/>
                  </a:cubicBezTo>
                  <a:cubicBezTo>
                    <a:pt x="41306" y="81123"/>
                    <a:pt x="40544" y="81980"/>
                    <a:pt x="40544" y="82838"/>
                  </a:cubicBezTo>
                  <a:cubicBezTo>
                    <a:pt x="40706" y="84581"/>
                    <a:pt x="41744" y="86133"/>
                    <a:pt x="43306" y="86933"/>
                  </a:cubicBezTo>
                  <a:lnTo>
                    <a:pt x="44164" y="87410"/>
                  </a:lnTo>
                  <a:cubicBezTo>
                    <a:pt x="44926" y="87410"/>
                    <a:pt x="45688" y="87410"/>
                    <a:pt x="45783" y="86838"/>
                  </a:cubicBezTo>
                  <a:cubicBezTo>
                    <a:pt x="45878" y="86267"/>
                    <a:pt x="45783" y="85981"/>
                    <a:pt x="45783" y="85505"/>
                  </a:cubicBezTo>
                  <a:cubicBezTo>
                    <a:pt x="45602" y="84847"/>
                    <a:pt x="45602" y="84162"/>
                    <a:pt x="45783" y="83504"/>
                  </a:cubicBezTo>
                  <a:cubicBezTo>
                    <a:pt x="45907" y="82780"/>
                    <a:pt x="46593" y="82295"/>
                    <a:pt x="47326" y="82418"/>
                  </a:cubicBezTo>
                  <a:cubicBezTo>
                    <a:pt x="47383" y="82428"/>
                    <a:pt x="47440" y="82438"/>
                    <a:pt x="47497" y="82456"/>
                  </a:cubicBezTo>
                  <a:cubicBezTo>
                    <a:pt x="48317" y="82580"/>
                    <a:pt x="48993" y="83181"/>
                    <a:pt x="49212" y="83980"/>
                  </a:cubicBezTo>
                  <a:cubicBezTo>
                    <a:pt x="49212" y="84647"/>
                    <a:pt x="49212" y="85123"/>
                    <a:pt x="49212" y="85790"/>
                  </a:cubicBezTo>
                  <a:cubicBezTo>
                    <a:pt x="49212" y="86457"/>
                    <a:pt x="50926" y="87029"/>
                    <a:pt x="51498" y="86647"/>
                  </a:cubicBezTo>
                  <a:cubicBezTo>
                    <a:pt x="52070" y="86267"/>
                    <a:pt x="51498" y="86647"/>
                    <a:pt x="51498" y="86076"/>
                  </a:cubicBezTo>
                  <a:cubicBezTo>
                    <a:pt x="51498" y="85505"/>
                    <a:pt x="51498" y="85123"/>
                    <a:pt x="50926" y="84552"/>
                  </a:cubicBezTo>
                  <a:cubicBezTo>
                    <a:pt x="50603" y="84162"/>
                    <a:pt x="50603" y="83609"/>
                    <a:pt x="50926" y="83219"/>
                  </a:cubicBezTo>
                  <a:cubicBezTo>
                    <a:pt x="51479" y="82990"/>
                    <a:pt x="52089" y="82990"/>
                    <a:pt x="52641" y="83219"/>
                  </a:cubicBezTo>
                  <a:cubicBezTo>
                    <a:pt x="53079" y="83466"/>
                    <a:pt x="53336" y="83952"/>
                    <a:pt x="53308" y="84457"/>
                  </a:cubicBezTo>
                  <a:lnTo>
                    <a:pt x="53308" y="87505"/>
                  </a:lnTo>
                  <a:cubicBezTo>
                    <a:pt x="53222" y="88010"/>
                    <a:pt x="53222" y="88524"/>
                    <a:pt x="53308" y="89029"/>
                  </a:cubicBezTo>
                  <a:cubicBezTo>
                    <a:pt x="53593" y="89638"/>
                    <a:pt x="54060" y="90134"/>
                    <a:pt x="54641" y="90457"/>
                  </a:cubicBezTo>
                  <a:cubicBezTo>
                    <a:pt x="55089" y="90762"/>
                    <a:pt x="55622" y="90924"/>
                    <a:pt x="56165" y="90934"/>
                  </a:cubicBezTo>
                  <a:cubicBezTo>
                    <a:pt x="56641" y="90934"/>
                    <a:pt x="57118" y="90934"/>
                    <a:pt x="57118" y="90934"/>
                  </a:cubicBezTo>
                  <a:cubicBezTo>
                    <a:pt x="57118" y="90934"/>
                    <a:pt x="57118" y="90362"/>
                    <a:pt x="57118" y="90077"/>
                  </a:cubicBezTo>
                  <a:cubicBezTo>
                    <a:pt x="56594" y="89400"/>
                    <a:pt x="56356" y="88543"/>
                    <a:pt x="56451" y="87695"/>
                  </a:cubicBezTo>
                  <a:cubicBezTo>
                    <a:pt x="56451" y="87695"/>
                    <a:pt x="56451" y="87124"/>
                    <a:pt x="57213" y="87124"/>
                  </a:cubicBezTo>
                  <a:cubicBezTo>
                    <a:pt x="57489" y="87038"/>
                    <a:pt x="57794" y="87038"/>
                    <a:pt x="58070" y="87124"/>
                  </a:cubicBezTo>
                  <a:cubicBezTo>
                    <a:pt x="58508" y="87476"/>
                    <a:pt x="58785" y="87991"/>
                    <a:pt x="58832" y="88553"/>
                  </a:cubicBezTo>
                  <a:cubicBezTo>
                    <a:pt x="58708" y="89058"/>
                    <a:pt x="58708" y="89572"/>
                    <a:pt x="58832" y="90077"/>
                  </a:cubicBezTo>
                  <a:cubicBezTo>
                    <a:pt x="59366" y="90658"/>
                    <a:pt x="60137" y="90972"/>
                    <a:pt x="60928" y="90934"/>
                  </a:cubicBezTo>
                  <a:cubicBezTo>
                    <a:pt x="61499" y="90934"/>
                    <a:pt x="61690" y="90934"/>
                    <a:pt x="61595" y="90172"/>
                  </a:cubicBezTo>
                  <a:cubicBezTo>
                    <a:pt x="61518" y="89743"/>
                    <a:pt x="61318" y="89343"/>
                    <a:pt x="61023" y="89029"/>
                  </a:cubicBezTo>
                  <a:cubicBezTo>
                    <a:pt x="60213" y="87933"/>
                    <a:pt x="59689" y="86657"/>
                    <a:pt x="59499" y="85314"/>
                  </a:cubicBezTo>
                  <a:cubicBezTo>
                    <a:pt x="59394" y="84962"/>
                    <a:pt x="59594" y="84590"/>
                    <a:pt x="59947" y="84485"/>
                  </a:cubicBezTo>
                  <a:cubicBezTo>
                    <a:pt x="60013" y="84466"/>
                    <a:pt x="60090" y="84457"/>
                    <a:pt x="60166" y="84457"/>
                  </a:cubicBezTo>
                  <a:cubicBezTo>
                    <a:pt x="60613" y="84485"/>
                    <a:pt x="61023" y="84685"/>
                    <a:pt x="61309" y="85028"/>
                  </a:cubicBezTo>
                  <a:cubicBezTo>
                    <a:pt x="61309" y="85028"/>
                    <a:pt x="61309" y="85505"/>
                    <a:pt x="61309" y="85790"/>
                  </a:cubicBezTo>
                  <a:cubicBezTo>
                    <a:pt x="61280" y="86238"/>
                    <a:pt x="61280" y="86676"/>
                    <a:pt x="61309" y="87124"/>
                  </a:cubicBezTo>
                  <a:cubicBezTo>
                    <a:pt x="61509" y="87724"/>
                    <a:pt x="61918" y="88229"/>
                    <a:pt x="62452" y="88553"/>
                  </a:cubicBezTo>
                  <a:cubicBezTo>
                    <a:pt x="63118" y="89029"/>
                    <a:pt x="64261" y="89219"/>
                    <a:pt x="64642" y="88553"/>
                  </a:cubicBezTo>
                  <a:cubicBezTo>
                    <a:pt x="65024" y="87886"/>
                    <a:pt x="64642" y="87790"/>
                    <a:pt x="64642" y="87314"/>
                  </a:cubicBezTo>
                  <a:cubicBezTo>
                    <a:pt x="64404" y="86971"/>
                    <a:pt x="64242" y="86581"/>
                    <a:pt x="64166" y="86171"/>
                  </a:cubicBezTo>
                  <a:cubicBezTo>
                    <a:pt x="64166" y="86171"/>
                    <a:pt x="64166" y="86171"/>
                    <a:pt x="64166" y="85600"/>
                  </a:cubicBezTo>
                  <a:lnTo>
                    <a:pt x="64166" y="85600"/>
                  </a:lnTo>
                  <a:cubicBezTo>
                    <a:pt x="65052" y="85562"/>
                    <a:pt x="65900" y="85952"/>
                    <a:pt x="66452" y="86647"/>
                  </a:cubicBezTo>
                  <a:cubicBezTo>
                    <a:pt x="66681" y="87162"/>
                    <a:pt x="66681" y="87752"/>
                    <a:pt x="66452" y="88267"/>
                  </a:cubicBezTo>
                  <a:cubicBezTo>
                    <a:pt x="66214" y="88781"/>
                    <a:pt x="66214" y="89372"/>
                    <a:pt x="66452" y="89886"/>
                  </a:cubicBezTo>
                  <a:cubicBezTo>
                    <a:pt x="66414" y="90039"/>
                    <a:pt x="66414" y="90210"/>
                    <a:pt x="66452" y="90362"/>
                  </a:cubicBezTo>
                  <a:cubicBezTo>
                    <a:pt x="66919" y="90505"/>
                    <a:pt x="67414" y="90505"/>
                    <a:pt x="67881" y="90362"/>
                  </a:cubicBezTo>
                  <a:lnTo>
                    <a:pt x="68833" y="90362"/>
                  </a:lnTo>
                  <a:cubicBezTo>
                    <a:pt x="69691" y="90362"/>
                    <a:pt x="69691" y="89219"/>
                    <a:pt x="68833" y="88553"/>
                  </a:cubicBezTo>
                  <a:cubicBezTo>
                    <a:pt x="67976" y="87886"/>
                    <a:pt x="67881" y="87124"/>
                    <a:pt x="67595" y="86362"/>
                  </a:cubicBezTo>
                  <a:cubicBezTo>
                    <a:pt x="67490" y="86009"/>
                    <a:pt x="67690" y="85638"/>
                    <a:pt x="68043" y="85533"/>
                  </a:cubicBezTo>
                  <a:cubicBezTo>
                    <a:pt x="68081" y="85514"/>
                    <a:pt x="68119" y="85505"/>
                    <a:pt x="68167" y="85505"/>
                  </a:cubicBezTo>
                  <a:cubicBezTo>
                    <a:pt x="68767" y="85457"/>
                    <a:pt x="69357" y="85666"/>
                    <a:pt x="69786" y="86076"/>
                  </a:cubicBezTo>
                  <a:cubicBezTo>
                    <a:pt x="70005" y="86391"/>
                    <a:pt x="70167" y="86752"/>
                    <a:pt x="70262" y="87124"/>
                  </a:cubicBezTo>
                  <a:cubicBezTo>
                    <a:pt x="70205" y="87372"/>
                    <a:pt x="70205" y="87638"/>
                    <a:pt x="70262" y="87886"/>
                  </a:cubicBezTo>
                  <a:cubicBezTo>
                    <a:pt x="70453" y="88210"/>
                    <a:pt x="70757" y="88438"/>
                    <a:pt x="71120" y="88553"/>
                  </a:cubicBezTo>
                  <a:cubicBezTo>
                    <a:pt x="71881" y="88553"/>
                    <a:pt x="72643" y="88553"/>
                    <a:pt x="72739" y="88553"/>
                  </a:cubicBezTo>
                  <a:cubicBezTo>
                    <a:pt x="72834" y="88553"/>
                    <a:pt x="72739" y="87600"/>
                    <a:pt x="72739" y="87219"/>
                  </a:cubicBezTo>
                  <a:cubicBezTo>
                    <a:pt x="73072" y="87067"/>
                    <a:pt x="73453" y="87067"/>
                    <a:pt x="73786" y="87219"/>
                  </a:cubicBezTo>
                  <a:cubicBezTo>
                    <a:pt x="74234" y="87295"/>
                    <a:pt x="74644" y="87533"/>
                    <a:pt x="74929" y="87886"/>
                  </a:cubicBezTo>
                  <a:cubicBezTo>
                    <a:pt x="75006" y="88105"/>
                    <a:pt x="75006" y="88333"/>
                    <a:pt x="74929" y="88553"/>
                  </a:cubicBezTo>
                  <a:cubicBezTo>
                    <a:pt x="74882" y="89029"/>
                    <a:pt x="74882" y="89505"/>
                    <a:pt x="74929" y="89981"/>
                  </a:cubicBezTo>
                  <a:cubicBezTo>
                    <a:pt x="74977" y="87200"/>
                    <a:pt x="76139" y="84552"/>
                    <a:pt x="78168" y="82647"/>
                  </a:cubicBezTo>
                  <a:cubicBezTo>
                    <a:pt x="79978" y="81028"/>
                    <a:pt x="82549" y="80075"/>
                    <a:pt x="84454" y="78551"/>
                  </a:cubicBezTo>
                  <a:cubicBezTo>
                    <a:pt x="86760" y="76465"/>
                    <a:pt x="88465" y="73798"/>
                    <a:pt x="89407" y="70836"/>
                  </a:cubicBezTo>
                  <a:cubicBezTo>
                    <a:pt x="95437" y="58682"/>
                    <a:pt x="98409" y="45252"/>
                    <a:pt x="98075" y="31688"/>
                  </a:cubicBezTo>
                  <a:cubicBezTo>
                    <a:pt x="98075" y="27593"/>
                    <a:pt x="96742" y="23306"/>
                    <a:pt x="96646" y="19211"/>
                  </a:cubicBezTo>
                  <a:lnTo>
                    <a:pt x="95884" y="19211"/>
                  </a:lnTo>
                  <a:close/>
                </a:path>
              </a:pathLst>
            </a:custGeom>
            <a:solidFill>
              <a:srgbClr val="E6B495"/>
            </a:solidFill>
            <a:ln w="2286" cap="flat">
              <a:solidFill>
                <a:srgbClr val="694F43"/>
              </a:solid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9CCC4321-7227-37EA-CAD2-DBF30F337B61}"/>
                </a:ext>
              </a:extLst>
            </p:cNvPr>
            <p:cNvSpPr/>
            <p:nvPr/>
          </p:nvSpPr>
          <p:spPr>
            <a:xfrm>
              <a:off x="5808954" y="2825110"/>
              <a:ext cx="39204" cy="28810"/>
            </a:xfrm>
            <a:custGeom>
              <a:avLst/>
              <a:gdLst>
                <a:gd name="connsiteX0" fmla="*/ 34410 w 39204"/>
                <a:gd name="connsiteY0" fmla="*/ 23227 h 28810"/>
                <a:gd name="connsiteX1" fmla="*/ 39173 w 39204"/>
                <a:gd name="connsiteY1" fmla="*/ 13702 h 28810"/>
                <a:gd name="connsiteX2" fmla="*/ 35934 w 39204"/>
                <a:gd name="connsiteY2" fmla="*/ 6558 h 28810"/>
                <a:gd name="connsiteX3" fmla="*/ 29838 w 39204"/>
                <a:gd name="connsiteY3" fmla="*/ 1605 h 28810"/>
                <a:gd name="connsiteX4" fmla="*/ 11740 w 39204"/>
                <a:gd name="connsiteY4" fmla="*/ 367 h 28810"/>
                <a:gd name="connsiteX5" fmla="*/ 311 w 39204"/>
                <a:gd name="connsiteY5" fmla="*/ 9892 h 28810"/>
                <a:gd name="connsiteX6" fmla="*/ 311 w 39204"/>
                <a:gd name="connsiteY6" fmla="*/ 14940 h 28810"/>
                <a:gd name="connsiteX7" fmla="*/ 1835 w 39204"/>
                <a:gd name="connsiteY7" fmla="*/ 18369 h 28810"/>
                <a:gd name="connsiteX8" fmla="*/ 9740 w 39204"/>
                <a:gd name="connsiteY8" fmla="*/ 26275 h 28810"/>
                <a:gd name="connsiteX9" fmla="*/ 19265 w 39204"/>
                <a:gd name="connsiteY9" fmla="*/ 28371 h 28810"/>
                <a:gd name="connsiteX10" fmla="*/ 34410 w 39204"/>
                <a:gd name="connsiteY10" fmla="*/ 23227 h 2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204" h="28810">
                  <a:moveTo>
                    <a:pt x="34410" y="23227"/>
                  </a:moveTo>
                  <a:cubicBezTo>
                    <a:pt x="37268" y="20865"/>
                    <a:pt x="39001" y="17407"/>
                    <a:pt x="39173" y="13702"/>
                  </a:cubicBezTo>
                  <a:cubicBezTo>
                    <a:pt x="38696" y="11092"/>
                    <a:pt x="37582" y="8635"/>
                    <a:pt x="35934" y="6558"/>
                  </a:cubicBezTo>
                  <a:cubicBezTo>
                    <a:pt x="34572" y="4225"/>
                    <a:pt x="32400" y="2463"/>
                    <a:pt x="29838" y="1605"/>
                  </a:cubicBezTo>
                  <a:cubicBezTo>
                    <a:pt x="24047" y="-547"/>
                    <a:pt x="17770" y="-976"/>
                    <a:pt x="11740" y="367"/>
                  </a:cubicBezTo>
                  <a:cubicBezTo>
                    <a:pt x="6559" y="1386"/>
                    <a:pt x="2254" y="4977"/>
                    <a:pt x="311" y="9892"/>
                  </a:cubicBezTo>
                  <a:cubicBezTo>
                    <a:pt x="-147" y="11540"/>
                    <a:pt x="-147" y="13292"/>
                    <a:pt x="311" y="14940"/>
                  </a:cubicBezTo>
                  <a:cubicBezTo>
                    <a:pt x="625" y="16160"/>
                    <a:pt x="1139" y="17322"/>
                    <a:pt x="1835" y="18369"/>
                  </a:cubicBezTo>
                  <a:cubicBezTo>
                    <a:pt x="3616" y="21732"/>
                    <a:pt x="6378" y="24494"/>
                    <a:pt x="9740" y="26275"/>
                  </a:cubicBezTo>
                  <a:cubicBezTo>
                    <a:pt x="12712" y="27694"/>
                    <a:pt x="15970" y="28409"/>
                    <a:pt x="19265" y="28371"/>
                  </a:cubicBezTo>
                  <a:cubicBezTo>
                    <a:pt x="24790" y="28714"/>
                    <a:pt x="30238" y="26866"/>
                    <a:pt x="34410" y="2322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4" name="Freeform: Shape 203">
              <a:extLst>
                <a:ext uri="{FF2B5EF4-FFF2-40B4-BE49-F238E27FC236}">
                  <a16:creationId xmlns:a16="http://schemas.microsoft.com/office/drawing/2014/main" xmlns="" id="{9DA64905-2253-BF3B-129C-84F2222FBC8B}"/>
                </a:ext>
              </a:extLst>
            </p:cNvPr>
            <p:cNvSpPr/>
            <p:nvPr/>
          </p:nvSpPr>
          <p:spPr>
            <a:xfrm>
              <a:off x="5719923" y="2793812"/>
              <a:ext cx="28207" cy="28770"/>
            </a:xfrm>
            <a:custGeom>
              <a:avLst/>
              <a:gdLst>
                <a:gd name="connsiteX0" fmla="*/ 28096 w 28207"/>
                <a:gd name="connsiteY0" fmla="*/ 12901 h 28770"/>
                <a:gd name="connsiteX1" fmla="*/ 22952 w 28207"/>
                <a:gd name="connsiteY1" fmla="*/ 4043 h 28770"/>
                <a:gd name="connsiteX2" fmla="*/ 17808 w 28207"/>
                <a:gd name="connsiteY2" fmla="*/ 1280 h 28770"/>
                <a:gd name="connsiteX3" fmla="*/ 12570 w 28207"/>
                <a:gd name="connsiteY3" fmla="*/ -339 h 28770"/>
                <a:gd name="connsiteX4" fmla="*/ 7236 w 28207"/>
                <a:gd name="connsiteY4" fmla="*/ 328 h 28770"/>
                <a:gd name="connsiteX5" fmla="*/ 282 w 28207"/>
                <a:gd name="connsiteY5" fmla="*/ 8519 h 28770"/>
                <a:gd name="connsiteX6" fmla="*/ 854 w 28207"/>
                <a:gd name="connsiteY6" fmla="*/ 19378 h 28770"/>
                <a:gd name="connsiteX7" fmla="*/ 2664 w 28207"/>
                <a:gd name="connsiteY7" fmla="*/ 23950 h 28770"/>
                <a:gd name="connsiteX8" fmla="*/ 9046 w 28207"/>
                <a:gd name="connsiteY8" fmla="*/ 27665 h 28770"/>
                <a:gd name="connsiteX9" fmla="*/ 19523 w 28207"/>
                <a:gd name="connsiteY9" fmla="*/ 27665 h 28770"/>
                <a:gd name="connsiteX10" fmla="*/ 28096 w 28207"/>
                <a:gd name="connsiteY10" fmla="*/ 12901 h 28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207" h="28770">
                  <a:moveTo>
                    <a:pt x="28096" y="12901"/>
                  </a:moveTo>
                  <a:cubicBezTo>
                    <a:pt x="27638" y="9377"/>
                    <a:pt x="25781" y="6186"/>
                    <a:pt x="22952" y="4043"/>
                  </a:cubicBezTo>
                  <a:cubicBezTo>
                    <a:pt x="21352" y="2919"/>
                    <a:pt x="19628" y="1995"/>
                    <a:pt x="17808" y="1280"/>
                  </a:cubicBezTo>
                  <a:cubicBezTo>
                    <a:pt x="16161" y="461"/>
                    <a:pt x="14389" y="-91"/>
                    <a:pt x="12570" y="-339"/>
                  </a:cubicBezTo>
                  <a:cubicBezTo>
                    <a:pt x="10760" y="-520"/>
                    <a:pt x="8941" y="-291"/>
                    <a:pt x="7236" y="328"/>
                  </a:cubicBezTo>
                  <a:cubicBezTo>
                    <a:pt x="3683" y="1699"/>
                    <a:pt x="1064" y="4786"/>
                    <a:pt x="282" y="8519"/>
                  </a:cubicBezTo>
                  <a:cubicBezTo>
                    <a:pt x="-279" y="12139"/>
                    <a:pt x="-89" y="15835"/>
                    <a:pt x="854" y="19378"/>
                  </a:cubicBezTo>
                  <a:cubicBezTo>
                    <a:pt x="1045" y="21035"/>
                    <a:pt x="1673" y="22607"/>
                    <a:pt x="2664" y="23950"/>
                  </a:cubicBezTo>
                  <a:cubicBezTo>
                    <a:pt x="4388" y="25779"/>
                    <a:pt x="6607" y="27074"/>
                    <a:pt x="9046" y="27665"/>
                  </a:cubicBezTo>
                  <a:cubicBezTo>
                    <a:pt x="12474" y="28608"/>
                    <a:pt x="16094" y="28608"/>
                    <a:pt x="19523" y="27665"/>
                  </a:cubicBezTo>
                  <a:cubicBezTo>
                    <a:pt x="25286" y="25131"/>
                    <a:pt x="28753" y="19159"/>
                    <a:pt x="28096" y="12901"/>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5" name="Freeform: Shape 204">
              <a:extLst>
                <a:ext uri="{FF2B5EF4-FFF2-40B4-BE49-F238E27FC236}">
                  <a16:creationId xmlns:a16="http://schemas.microsoft.com/office/drawing/2014/main" xmlns="" id="{3C36B187-3295-C531-BF6B-692A00D7E559}"/>
                </a:ext>
              </a:extLst>
            </p:cNvPr>
            <p:cNvSpPr/>
            <p:nvPr/>
          </p:nvSpPr>
          <p:spPr>
            <a:xfrm>
              <a:off x="5633638" y="2773910"/>
              <a:ext cx="26991" cy="28067"/>
            </a:xfrm>
            <a:custGeom>
              <a:avLst/>
              <a:gdLst>
                <a:gd name="connsiteX0" fmla="*/ 23893 w 26991"/>
                <a:gd name="connsiteY0" fmla="*/ 5467 h 28067"/>
                <a:gd name="connsiteX1" fmla="*/ 6081 w 26991"/>
                <a:gd name="connsiteY1" fmla="*/ 37 h 28067"/>
                <a:gd name="connsiteX2" fmla="*/ 3605 w 26991"/>
                <a:gd name="connsiteY2" fmla="*/ 1085 h 28067"/>
                <a:gd name="connsiteX3" fmla="*/ 2081 w 26991"/>
                <a:gd name="connsiteY3" fmla="*/ 2895 h 28067"/>
                <a:gd name="connsiteX4" fmla="*/ 2652 w 26991"/>
                <a:gd name="connsiteY4" fmla="*/ 20707 h 28067"/>
                <a:gd name="connsiteX5" fmla="*/ 4557 w 26991"/>
                <a:gd name="connsiteY5" fmla="*/ 23278 h 28067"/>
                <a:gd name="connsiteX6" fmla="*/ 15701 w 26991"/>
                <a:gd name="connsiteY6" fmla="*/ 27660 h 28067"/>
                <a:gd name="connsiteX7" fmla="*/ 25798 w 26991"/>
                <a:gd name="connsiteY7" fmla="*/ 18801 h 28067"/>
                <a:gd name="connsiteX8" fmla="*/ 23893 w 26991"/>
                <a:gd name="connsiteY8" fmla="*/ 5467 h 2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91" h="28067">
                  <a:moveTo>
                    <a:pt x="23893" y="5467"/>
                  </a:moveTo>
                  <a:cubicBezTo>
                    <a:pt x="19302" y="685"/>
                    <a:pt x="12558" y="-1372"/>
                    <a:pt x="6081" y="37"/>
                  </a:cubicBezTo>
                  <a:cubicBezTo>
                    <a:pt x="5176" y="171"/>
                    <a:pt x="4329" y="533"/>
                    <a:pt x="3605" y="1085"/>
                  </a:cubicBezTo>
                  <a:cubicBezTo>
                    <a:pt x="2976" y="1571"/>
                    <a:pt x="2452" y="2190"/>
                    <a:pt x="2081" y="2895"/>
                  </a:cubicBezTo>
                  <a:cubicBezTo>
                    <a:pt x="-929" y="8505"/>
                    <a:pt x="-710" y="15296"/>
                    <a:pt x="2652" y="20707"/>
                  </a:cubicBezTo>
                  <a:cubicBezTo>
                    <a:pt x="3224" y="21611"/>
                    <a:pt x="3862" y="22469"/>
                    <a:pt x="4557" y="23278"/>
                  </a:cubicBezTo>
                  <a:cubicBezTo>
                    <a:pt x="7510" y="26222"/>
                    <a:pt x="11539" y="27803"/>
                    <a:pt x="15701" y="27660"/>
                  </a:cubicBezTo>
                  <a:cubicBezTo>
                    <a:pt x="22274" y="27660"/>
                    <a:pt x="23893" y="22897"/>
                    <a:pt x="25798" y="18801"/>
                  </a:cubicBezTo>
                  <a:cubicBezTo>
                    <a:pt x="27874" y="14372"/>
                    <a:pt x="27122" y="9134"/>
                    <a:pt x="23893" y="546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6" name="Freeform: Shape 205">
              <a:extLst>
                <a:ext uri="{FF2B5EF4-FFF2-40B4-BE49-F238E27FC236}">
                  <a16:creationId xmlns:a16="http://schemas.microsoft.com/office/drawing/2014/main" xmlns="" id="{3A014E87-E0CE-8933-10E5-D9326BDDBEF6}"/>
                </a:ext>
              </a:extLst>
            </p:cNvPr>
            <p:cNvSpPr/>
            <p:nvPr/>
          </p:nvSpPr>
          <p:spPr>
            <a:xfrm>
              <a:off x="5553765" y="2744420"/>
              <a:ext cx="30884" cy="28878"/>
            </a:xfrm>
            <a:custGeom>
              <a:avLst/>
              <a:gdLst>
                <a:gd name="connsiteX0" fmla="*/ 30710 w 30884"/>
                <a:gd name="connsiteY0" fmla="*/ 13525 h 28878"/>
                <a:gd name="connsiteX1" fmla="*/ 30710 w 30884"/>
                <a:gd name="connsiteY1" fmla="*/ 10763 h 28878"/>
                <a:gd name="connsiteX2" fmla="*/ 26519 w 30884"/>
                <a:gd name="connsiteY2" fmla="*/ 5429 h 28878"/>
                <a:gd name="connsiteX3" fmla="*/ 19946 w 30884"/>
                <a:gd name="connsiteY3" fmla="*/ 857 h 28878"/>
                <a:gd name="connsiteX4" fmla="*/ 11945 w 30884"/>
                <a:gd name="connsiteY4" fmla="*/ -96 h 28878"/>
                <a:gd name="connsiteX5" fmla="*/ 8421 w 30884"/>
                <a:gd name="connsiteY5" fmla="*/ 1905 h 28878"/>
                <a:gd name="connsiteX6" fmla="*/ 3754 w 30884"/>
                <a:gd name="connsiteY6" fmla="*/ 6096 h 28878"/>
                <a:gd name="connsiteX7" fmla="*/ 325 w 30884"/>
                <a:gd name="connsiteY7" fmla="*/ 11049 h 28878"/>
                <a:gd name="connsiteX8" fmla="*/ 325 w 30884"/>
                <a:gd name="connsiteY8" fmla="*/ 17335 h 28878"/>
                <a:gd name="connsiteX9" fmla="*/ 2706 w 30884"/>
                <a:gd name="connsiteY9" fmla="*/ 23527 h 28878"/>
                <a:gd name="connsiteX10" fmla="*/ 6326 w 30884"/>
                <a:gd name="connsiteY10" fmla="*/ 25908 h 28878"/>
                <a:gd name="connsiteX11" fmla="*/ 17184 w 30884"/>
                <a:gd name="connsiteY11" fmla="*/ 28479 h 28878"/>
                <a:gd name="connsiteX12" fmla="*/ 30710 w 30884"/>
                <a:gd name="connsiteY12" fmla="*/ 13525 h 2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884" h="28878">
                  <a:moveTo>
                    <a:pt x="30710" y="13525"/>
                  </a:moveTo>
                  <a:cubicBezTo>
                    <a:pt x="30900" y="12611"/>
                    <a:pt x="30900" y="11677"/>
                    <a:pt x="30710" y="10763"/>
                  </a:cubicBezTo>
                  <a:cubicBezTo>
                    <a:pt x="29814" y="8639"/>
                    <a:pt x="28366" y="6801"/>
                    <a:pt x="26519" y="5429"/>
                  </a:cubicBezTo>
                  <a:cubicBezTo>
                    <a:pt x="24528" y="3638"/>
                    <a:pt x="22318" y="2105"/>
                    <a:pt x="19946" y="857"/>
                  </a:cubicBezTo>
                  <a:cubicBezTo>
                    <a:pt x="17470" y="-381"/>
                    <a:pt x="14641" y="-715"/>
                    <a:pt x="11945" y="-96"/>
                  </a:cubicBezTo>
                  <a:cubicBezTo>
                    <a:pt x="10650" y="343"/>
                    <a:pt x="9459" y="1019"/>
                    <a:pt x="8421" y="1905"/>
                  </a:cubicBezTo>
                  <a:cubicBezTo>
                    <a:pt x="6802" y="3238"/>
                    <a:pt x="5278" y="4667"/>
                    <a:pt x="3754" y="6096"/>
                  </a:cubicBezTo>
                  <a:cubicBezTo>
                    <a:pt x="2249" y="7467"/>
                    <a:pt x="1077" y="9153"/>
                    <a:pt x="325" y="11049"/>
                  </a:cubicBezTo>
                  <a:cubicBezTo>
                    <a:pt x="-151" y="13116"/>
                    <a:pt x="-151" y="15268"/>
                    <a:pt x="325" y="17335"/>
                  </a:cubicBezTo>
                  <a:cubicBezTo>
                    <a:pt x="353" y="19621"/>
                    <a:pt x="1192" y="21812"/>
                    <a:pt x="2706" y="23527"/>
                  </a:cubicBezTo>
                  <a:cubicBezTo>
                    <a:pt x="3782" y="24508"/>
                    <a:pt x="5002" y="25308"/>
                    <a:pt x="6326" y="25908"/>
                  </a:cubicBezTo>
                  <a:cubicBezTo>
                    <a:pt x="9726" y="27508"/>
                    <a:pt x="13422" y="28384"/>
                    <a:pt x="17184" y="28479"/>
                  </a:cubicBezTo>
                  <a:cubicBezTo>
                    <a:pt x="27757" y="28384"/>
                    <a:pt x="30138" y="20669"/>
                    <a:pt x="30710" y="1352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7" name="Freeform: Shape 206">
              <a:extLst>
                <a:ext uri="{FF2B5EF4-FFF2-40B4-BE49-F238E27FC236}">
                  <a16:creationId xmlns:a16="http://schemas.microsoft.com/office/drawing/2014/main" xmlns="" id="{C4BEE2B1-16A3-21ED-6055-382796D79BC9}"/>
                </a:ext>
              </a:extLst>
            </p:cNvPr>
            <p:cNvSpPr/>
            <p:nvPr/>
          </p:nvSpPr>
          <p:spPr>
            <a:xfrm>
              <a:off x="5458249" y="2720994"/>
              <a:ext cx="33182" cy="24419"/>
            </a:xfrm>
            <a:custGeom>
              <a:avLst/>
              <a:gdLst>
                <a:gd name="connsiteX0" fmla="*/ 32880 w 33182"/>
                <a:gd name="connsiteY0" fmla="*/ 14948 h 24419"/>
                <a:gd name="connsiteX1" fmla="*/ 31928 w 33182"/>
                <a:gd name="connsiteY1" fmla="*/ 8280 h 24419"/>
                <a:gd name="connsiteX2" fmla="*/ 27737 w 33182"/>
                <a:gd name="connsiteY2" fmla="*/ 2470 h 24419"/>
                <a:gd name="connsiteX3" fmla="*/ 15449 w 33182"/>
                <a:gd name="connsiteY3" fmla="*/ -292 h 24419"/>
                <a:gd name="connsiteX4" fmla="*/ 9734 w 33182"/>
                <a:gd name="connsiteY4" fmla="*/ -292 h 24419"/>
                <a:gd name="connsiteX5" fmla="*/ 4781 w 33182"/>
                <a:gd name="connsiteY5" fmla="*/ 946 h 24419"/>
                <a:gd name="connsiteX6" fmla="*/ 2400 w 33182"/>
                <a:gd name="connsiteY6" fmla="*/ 3232 h 24419"/>
                <a:gd name="connsiteX7" fmla="*/ 781 w 33182"/>
                <a:gd name="connsiteY7" fmla="*/ 14567 h 24419"/>
                <a:gd name="connsiteX8" fmla="*/ 11830 w 33182"/>
                <a:gd name="connsiteY8" fmla="*/ 23521 h 24419"/>
                <a:gd name="connsiteX9" fmla="*/ 20498 w 33182"/>
                <a:gd name="connsiteY9" fmla="*/ 23521 h 24419"/>
                <a:gd name="connsiteX10" fmla="*/ 28213 w 33182"/>
                <a:gd name="connsiteY10" fmla="*/ 20473 h 24419"/>
                <a:gd name="connsiteX11" fmla="*/ 32880 w 33182"/>
                <a:gd name="connsiteY11" fmla="*/ 14948 h 2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182" h="24419">
                  <a:moveTo>
                    <a:pt x="32880" y="14948"/>
                  </a:moveTo>
                  <a:cubicBezTo>
                    <a:pt x="33452" y="12691"/>
                    <a:pt x="33109" y="10291"/>
                    <a:pt x="31928" y="8280"/>
                  </a:cubicBezTo>
                  <a:cubicBezTo>
                    <a:pt x="31080" y="6004"/>
                    <a:pt x="29632" y="3994"/>
                    <a:pt x="27737" y="2470"/>
                  </a:cubicBezTo>
                  <a:cubicBezTo>
                    <a:pt x="24012" y="346"/>
                    <a:pt x="19726" y="-616"/>
                    <a:pt x="15449" y="-292"/>
                  </a:cubicBezTo>
                  <a:cubicBezTo>
                    <a:pt x="13544" y="-435"/>
                    <a:pt x="11639" y="-435"/>
                    <a:pt x="9734" y="-292"/>
                  </a:cubicBezTo>
                  <a:cubicBezTo>
                    <a:pt x="8010" y="-244"/>
                    <a:pt x="6324" y="184"/>
                    <a:pt x="4781" y="946"/>
                  </a:cubicBezTo>
                  <a:cubicBezTo>
                    <a:pt x="3857" y="1565"/>
                    <a:pt x="3057" y="2337"/>
                    <a:pt x="2400" y="3232"/>
                  </a:cubicBezTo>
                  <a:cubicBezTo>
                    <a:pt x="-115" y="6452"/>
                    <a:pt x="-724" y="10767"/>
                    <a:pt x="781" y="14567"/>
                  </a:cubicBezTo>
                  <a:cubicBezTo>
                    <a:pt x="2838" y="19130"/>
                    <a:pt x="6934" y="22454"/>
                    <a:pt x="11830" y="23521"/>
                  </a:cubicBezTo>
                  <a:cubicBezTo>
                    <a:pt x="14678" y="24187"/>
                    <a:pt x="17650" y="24187"/>
                    <a:pt x="20498" y="23521"/>
                  </a:cubicBezTo>
                  <a:cubicBezTo>
                    <a:pt x="23250" y="23054"/>
                    <a:pt x="25879" y="22016"/>
                    <a:pt x="28213" y="20473"/>
                  </a:cubicBezTo>
                  <a:cubicBezTo>
                    <a:pt x="30156" y="18996"/>
                    <a:pt x="31747" y="17110"/>
                    <a:pt x="32880" y="14948"/>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68BFC2BD-147E-ADE3-D641-200948D61FBB}"/>
                </a:ext>
              </a:extLst>
            </p:cNvPr>
            <p:cNvSpPr/>
            <p:nvPr/>
          </p:nvSpPr>
          <p:spPr>
            <a:xfrm>
              <a:off x="5374516" y="2697064"/>
              <a:ext cx="30832" cy="26888"/>
            </a:xfrm>
            <a:custGeom>
              <a:avLst/>
              <a:gdLst>
                <a:gd name="connsiteX0" fmla="*/ 30412 w 30832"/>
                <a:gd name="connsiteY0" fmla="*/ 9065 h 26888"/>
                <a:gd name="connsiteX1" fmla="*/ 29079 w 30832"/>
                <a:gd name="connsiteY1" fmla="*/ 5922 h 26888"/>
                <a:gd name="connsiteX2" fmla="*/ 26602 w 30832"/>
                <a:gd name="connsiteY2" fmla="*/ 3636 h 26888"/>
                <a:gd name="connsiteX3" fmla="*/ 11267 w 30832"/>
                <a:gd name="connsiteY3" fmla="*/ -365 h 26888"/>
                <a:gd name="connsiteX4" fmla="*/ 3075 w 30832"/>
                <a:gd name="connsiteY4" fmla="*/ 2778 h 26888"/>
                <a:gd name="connsiteX5" fmla="*/ 1932 w 30832"/>
                <a:gd name="connsiteY5" fmla="*/ 5445 h 26888"/>
                <a:gd name="connsiteX6" fmla="*/ 218 w 30832"/>
                <a:gd name="connsiteY6" fmla="*/ 12970 h 26888"/>
                <a:gd name="connsiteX7" fmla="*/ 218 w 30832"/>
                <a:gd name="connsiteY7" fmla="*/ 18590 h 26888"/>
                <a:gd name="connsiteX8" fmla="*/ 885 w 30832"/>
                <a:gd name="connsiteY8" fmla="*/ 20400 h 26888"/>
                <a:gd name="connsiteX9" fmla="*/ 2409 w 30832"/>
                <a:gd name="connsiteY9" fmla="*/ 21924 h 26888"/>
                <a:gd name="connsiteX10" fmla="*/ 14601 w 30832"/>
                <a:gd name="connsiteY10" fmla="*/ 26400 h 26888"/>
                <a:gd name="connsiteX11" fmla="*/ 26126 w 30832"/>
                <a:gd name="connsiteY11" fmla="*/ 24115 h 26888"/>
                <a:gd name="connsiteX12" fmla="*/ 30602 w 30832"/>
                <a:gd name="connsiteY12" fmla="*/ 15732 h 26888"/>
                <a:gd name="connsiteX13" fmla="*/ 30412 w 30832"/>
                <a:gd name="connsiteY13" fmla="*/ 9065 h 2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832" h="26888">
                  <a:moveTo>
                    <a:pt x="30412" y="9065"/>
                  </a:moveTo>
                  <a:cubicBezTo>
                    <a:pt x="30193" y="7931"/>
                    <a:pt x="29736" y="6865"/>
                    <a:pt x="29079" y="5922"/>
                  </a:cubicBezTo>
                  <a:cubicBezTo>
                    <a:pt x="28393" y="5017"/>
                    <a:pt x="27555" y="4245"/>
                    <a:pt x="26602" y="3636"/>
                  </a:cubicBezTo>
                  <a:cubicBezTo>
                    <a:pt x="22020" y="759"/>
                    <a:pt x="16667" y="-641"/>
                    <a:pt x="11267" y="-365"/>
                  </a:cubicBezTo>
                  <a:cubicBezTo>
                    <a:pt x="8209" y="-555"/>
                    <a:pt x="5218" y="597"/>
                    <a:pt x="3075" y="2778"/>
                  </a:cubicBezTo>
                  <a:cubicBezTo>
                    <a:pt x="2561" y="3607"/>
                    <a:pt x="2170" y="4502"/>
                    <a:pt x="1932" y="5445"/>
                  </a:cubicBezTo>
                  <a:cubicBezTo>
                    <a:pt x="1170" y="7903"/>
                    <a:pt x="599" y="10417"/>
                    <a:pt x="218" y="12970"/>
                  </a:cubicBezTo>
                  <a:cubicBezTo>
                    <a:pt x="-116" y="14828"/>
                    <a:pt x="-116" y="16732"/>
                    <a:pt x="218" y="18590"/>
                  </a:cubicBezTo>
                  <a:cubicBezTo>
                    <a:pt x="294" y="19237"/>
                    <a:pt x="523" y="19857"/>
                    <a:pt x="885" y="20400"/>
                  </a:cubicBezTo>
                  <a:cubicBezTo>
                    <a:pt x="1323" y="20981"/>
                    <a:pt x="1827" y="21486"/>
                    <a:pt x="2409" y="21924"/>
                  </a:cubicBezTo>
                  <a:cubicBezTo>
                    <a:pt x="6009" y="24457"/>
                    <a:pt x="10219" y="26000"/>
                    <a:pt x="14601" y="26400"/>
                  </a:cubicBezTo>
                  <a:cubicBezTo>
                    <a:pt x="18582" y="26772"/>
                    <a:pt x="22592" y="25981"/>
                    <a:pt x="26126" y="24115"/>
                  </a:cubicBezTo>
                  <a:cubicBezTo>
                    <a:pt x="28697" y="22047"/>
                    <a:pt x="30317" y="19019"/>
                    <a:pt x="30602" y="15732"/>
                  </a:cubicBezTo>
                  <a:cubicBezTo>
                    <a:pt x="30917" y="13513"/>
                    <a:pt x="30860" y="11256"/>
                    <a:pt x="30412" y="906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EE4558BA-6105-4622-B44E-9D9C364584C4}"/>
                </a:ext>
              </a:extLst>
            </p:cNvPr>
            <p:cNvSpPr/>
            <p:nvPr/>
          </p:nvSpPr>
          <p:spPr>
            <a:xfrm>
              <a:off x="5299180" y="2668997"/>
              <a:ext cx="32246" cy="27492"/>
            </a:xfrm>
            <a:custGeom>
              <a:avLst/>
              <a:gdLst>
                <a:gd name="connsiteX0" fmla="*/ 32215 w 32246"/>
                <a:gd name="connsiteY0" fmla="*/ 14748 h 27492"/>
                <a:gd name="connsiteX1" fmla="*/ 30405 w 32246"/>
                <a:gd name="connsiteY1" fmla="*/ 10653 h 27492"/>
                <a:gd name="connsiteX2" fmla="*/ 26881 w 32246"/>
                <a:gd name="connsiteY2" fmla="*/ 5509 h 27492"/>
                <a:gd name="connsiteX3" fmla="*/ 21451 w 32246"/>
                <a:gd name="connsiteY3" fmla="*/ 1509 h 27492"/>
                <a:gd name="connsiteX4" fmla="*/ 17641 w 32246"/>
                <a:gd name="connsiteY4" fmla="*/ 461 h 27492"/>
                <a:gd name="connsiteX5" fmla="*/ 14879 w 32246"/>
                <a:gd name="connsiteY5" fmla="*/ -111 h 27492"/>
                <a:gd name="connsiteX6" fmla="*/ 1925 w 32246"/>
                <a:gd name="connsiteY6" fmla="*/ 4938 h 27492"/>
                <a:gd name="connsiteX7" fmla="*/ 782 w 32246"/>
                <a:gd name="connsiteY7" fmla="*/ 8748 h 27492"/>
                <a:gd name="connsiteX8" fmla="*/ 782 w 32246"/>
                <a:gd name="connsiteY8" fmla="*/ 18939 h 27492"/>
                <a:gd name="connsiteX9" fmla="*/ 3354 w 32246"/>
                <a:gd name="connsiteY9" fmla="*/ 22559 h 27492"/>
                <a:gd name="connsiteX10" fmla="*/ 4783 w 32246"/>
                <a:gd name="connsiteY10" fmla="*/ 23988 h 27492"/>
                <a:gd name="connsiteX11" fmla="*/ 9355 w 32246"/>
                <a:gd name="connsiteY11" fmla="*/ 25797 h 27492"/>
                <a:gd name="connsiteX12" fmla="*/ 22309 w 32246"/>
                <a:gd name="connsiteY12" fmla="*/ 26750 h 27492"/>
                <a:gd name="connsiteX13" fmla="*/ 25738 w 32246"/>
                <a:gd name="connsiteY13" fmla="*/ 25607 h 27492"/>
                <a:gd name="connsiteX14" fmla="*/ 31453 w 32246"/>
                <a:gd name="connsiteY14" fmla="*/ 21035 h 27492"/>
                <a:gd name="connsiteX15" fmla="*/ 31453 w 32246"/>
                <a:gd name="connsiteY15" fmla="*/ 18559 h 27492"/>
                <a:gd name="connsiteX16" fmla="*/ 32215 w 32246"/>
                <a:gd name="connsiteY16" fmla="*/ 14748 h 2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246" h="27492">
                  <a:moveTo>
                    <a:pt x="32215" y="14748"/>
                  </a:moveTo>
                  <a:cubicBezTo>
                    <a:pt x="31872" y="13282"/>
                    <a:pt x="31262" y="11891"/>
                    <a:pt x="30405" y="10653"/>
                  </a:cubicBezTo>
                  <a:cubicBezTo>
                    <a:pt x="29386" y="8834"/>
                    <a:pt x="28205" y="7119"/>
                    <a:pt x="26881" y="5509"/>
                  </a:cubicBezTo>
                  <a:cubicBezTo>
                    <a:pt x="25376" y="3804"/>
                    <a:pt x="23528" y="2433"/>
                    <a:pt x="21451" y="1509"/>
                  </a:cubicBezTo>
                  <a:cubicBezTo>
                    <a:pt x="20213" y="1061"/>
                    <a:pt x="18937" y="709"/>
                    <a:pt x="17641" y="461"/>
                  </a:cubicBezTo>
                  <a:lnTo>
                    <a:pt x="14879" y="-111"/>
                  </a:lnTo>
                  <a:cubicBezTo>
                    <a:pt x="9936" y="-1187"/>
                    <a:pt x="4840" y="804"/>
                    <a:pt x="1925" y="4938"/>
                  </a:cubicBezTo>
                  <a:cubicBezTo>
                    <a:pt x="1392" y="6157"/>
                    <a:pt x="1001" y="7433"/>
                    <a:pt x="782" y="8748"/>
                  </a:cubicBezTo>
                  <a:cubicBezTo>
                    <a:pt x="-304" y="12053"/>
                    <a:pt x="-304" y="15625"/>
                    <a:pt x="782" y="18939"/>
                  </a:cubicBezTo>
                  <a:cubicBezTo>
                    <a:pt x="1487" y="20245"/>
                    <a:pt x="2354" y="21464"/>
                    <a:pt x="3354" y="22559"/>
                  </a:cubicBezTo>
                  <a:cubicBezTo>
                    <a:pt x="3735" y="23121"/>
                    <a:pt x="4221" y="23607"/>
                    <a:pt x="4783" y="23988"/>
                  </a:cubicBezTo>
                  <a:cubicBezTo>
                    <a:pt x="6164" y="24902"/>
                    <a:pt x="7726" y="25512"/>
                    <a:pt x="9355" y="25797"/>
                  </a:cubicBezTo>
                  <a:cubicBezTo>
                    <a:pt x="13546" y="27103"/>
                    <a:pt x="17975" y="27426"/>
                    <a:pt x="22309" y="26750"/>
                  </a:cubicBezTo>
                  <a:cubicBezTo>
                    <a:pt x="23490" y="26483"/>
                    <a:pt x="24633" y="26102"/>
                    <a:pt x="25738" y="25607"/>
                  </a:cubicBezTo>
                  <a:cubicBezTo>
                    <a:pt x="28024" y="24750"/>
                    <a:pt x="31357" y="23321"/>
                    <a:pt x="31453" y="21035"/>
                  </a:cubicBezTo>
                  <a:cubicBezTo>
                    <a:pt x="31548" y="18749"/>
                    <a:pt x="31453" y="19416"/>
                    <a:pt x="31453" y="18559"/>
                  </a:cubicBezTo>
                  <a:cubicBezTo>
                    <a:pt x="31843" y="17320"/>
                    <a:pt x="32100" y="16044"/>
                    <a:pt x="32215" y="14748"/>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8D9321D0-3CD0-B160-387B-4DFBC0949CBC}"/>
                </a:ext>
              </a:extLst>
            </p:cNvPr>
            <p:cNvSpPr/>
            <p:nvPr/>
          </p:nvSpPr>
          <p:spPr>
            <a:xfrm>
              <a:off x="5215031" y="2658606"/>
              <a:ext cx="38612" cy="27580"/>
            </a:xfrm>
            <a:custGeom>
              <a:avLst/>
              <a:gdLst>
                <a:gd name="connsiteX0" fmla="*/ 5874 w 38612"/>
                <a:gd name="connsiteY0" fmla="*/ 22187 h 27580"/>
                <a:gd name="connsiteX1" fmla="*/ 2540 w 38612"/>
                <a:gd name="connsiteY1" fmla="*/ 19425 h 27580"/>
                <a:gd name="connsiteX2" fmla="*/ 1016 w 38612"/>
                <a:gd name="connsiteY2" fmla="*/ 16758 h 27580"/>
                <a:gd name="connsiteX3" fmla="*/ -32 w 38612"/>
                <a:gd name="connsiteY3" fmla="*/ 13234 h 27580"/>
                <a:gd name="connsiteX4" fmla="*/ 540 w 38612"/>
                <a:gd name="connsiteY4" fmla="*/ 9900 h 27580"/>
                <a:gd name="connsiteX5" fmla="*/ 2064 w 38612"/>
                <a:gd name="connsiteY5" fmla="*/ 6471 h 27580"/>
                <a:gd name="connsiteX6" fmla="*/ 11112 w 38612"/>
                <a:gd name="connsiteY6" fmla="*/ 565 h 27580"/>
                <a:gd name="connsiteX7" fmla="*/ 15113 w 38612"/>
                <a:gd name="connsiteY7" fmla="*/ -292 h 27580"/>
                <a:gd name="connsiteX8" fmla="*/ 19875 w 38612"/>
                <a:gd name="connsiteY8" fmla="*/ -292 h 27580"/>
                <a:gd name="connsiteX9" fmla="*/ 31210 w 38612"/>
                <a:gd name="connsiteY9" fmla="*/ 3232 h 27580"/>
                <a:gd name="connsiteX10" fmla="*/ 34734 w 38612"/>
                <a:gd name="connsiteY10" fmla="*/ 5138 h 27580"/>
                <a:gd name="connsiteX11" fmla="*/ 38449 w 38612"/>
                <a:gd name="connsiteY11" fmla="*/ 11329 h 27580"/>
                <a:gd name="connsiteX12" fmla="*/ 37782 w 38612"/>
                <a:gd name="connsiteY12" fmla="*/ 17710 h 27580"/>
                <a:gd name="connsiteX13" fmla="*/ 36449 w 38612"/>
                <a:gd name="connsiteY13" fmla="*/ 20377 h 27580"/>
                <a:gd name="connsiteX14" fmla="*/ 33115 w 38612"/>
                <a:gd name="connsiteY14" fmla="*/ 22854 h 27580"/>
                <a:gd name="connsiteX15" fmla="*/ 27210 w 38612"/>
                <a:gd name="connsiteY15" fmla="*/ 25616 h 27580"/>
                <a:gd name="connsiteX16" fmla="*/ 23971 w 38612"/>
                <a:gd name="connsiteY16" fmla="*/ 26569 h 27580"/>
                <a:gd name="connsiteX17" fmla="*/ 21209 w 38612"/>
                <a:gd name="connsiteY17" fmla="*/ 27140 h 27580"/>
                <a:gd name="connsiteX18" fmla="*/ 15684 w 38612"/>
                <a:gd name="connsiteY18" fmla="*/ 26569 h 27580"/>
                <a:gd name="connsiteX19" fmla="*/ 5874 w 38612"/>
                <a:gd name="connsiteY19" fmla="*/ 22187 h 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612" h="27580">
                  <a:moveTo>
                    <a:pt x="5874" y="22187"/>
                  </a:moveTo>
                  <a:cubicBezTo>
                    <a:pt x="4645" y="21425"/>
                    <a:pt x="3521" y="20492"/>
                    <a:pt x="2540" y="19425"/>
                  </a:cubicBezTo>
                  <a:cubicBezTo>
                    <a:pt x="1902" y="18615"/>
                    <a:pt x="1397" y="17720"/>
                    <a:pt x="1016" y="16758"/>
                  </a:cubicBezTo>
                  <a:cubicBezTo>
                    <a:pt x="492" y="15644"/>
                    <a:pt x="139" y="14453"/>
                    <a:pt x="-32" y="13234"/>
                  </a:cubicBezTo>
                  <a:cubicBezTo>
                    <a:pt x="-42" y="12100"/>
                    <a:pt x="149" y="10967"/>
                    <a:pt x="540" y="9900"/>
                  </a:cubicBezTo>
                  <a:cubicBezTo>
                    <a:pt x="968" y="8719"/>
                    <a:pt x="1473" y="7576"/>
                    <a:pt x="2064" y="6471"/>
                  </a:cubicBezTo>
                  <a:cubicBezTo>
                    <a:pt x="4350" y="3566"/>
                    <a:pt x="7531" y="1489"/>
                    <a:pt x="11112" y="565"/>
                  </a:cubicBezTo>
                  <a:cubicBezTo>
                    <a:pt x="12417" y="165"/>
                    <a:pt x="13760" y="-120"/>
                    <a:pt x="15113" y="-292"/>
                  </a:cubicBezTo>
                  <a:cubicBezTo>
                    <a:pt x="16694" y="-435"/>
                    <a:pt x="18294" y="-435"/>
                    <a:pt x="19875" y="-292"/>
                  </a:cubicBezTo>
                  <a:cubicBezTo>
                    <a:pt x="23800" y="346"/>
                    <a:pt x="27619" y="1528"/>
                    <a:pt x="31210" y="3232"/>
                  </a:cubicBezTo>
                  <a:cubicBezTo>
                    <a:pt x="32458" y="3718"/>
                    <a:pt x="33648" y="4356"/>
                    <a:pt x="34734" y="5138"/>
                  </a:cubicBezTo>
                  <a:cubicBezTo>
                    <a:pt x="36735" y="6633"/>
                    <a:pt x="38068" y="8862"/>
                    <a:pt x="38449" y="11329"/>
                  </a:cubicBezTo>
                  <a:cubicBezTo>
                    <a:pt x="38754" y="13481"/>
                    <a:pt x="38525" y="15672"/>
                    <a:pt x="37782" y="17710"/>
                  </a:cubicBezTo>
                  <a:cubicBezTo>
                    <a:pt x="37620" y="18711"/>
                    <a:pt x="37154" y="19644"/>
                    <a:pt x="36449" y="20377"/>
                  </a:cubicBezTo>
                  <a:cubicBezTo>
                    <a:pt x="35591" y="21330"/>
                    <a:pt x="34068" y="21901"/>
                    <a:pt x="33115" y="22854"/>
                  </a:cubicBezTo>
                  <a:cubicBezTo>
                    <a:pt x="31362" y="24188"/>
                    <a:pt x="29353" y="25131"/>
                    <a:pt x="27210" y="25616"/>
                  </a:cubicBezTo>
                  <a:lnTo>
                    <a:pt x="23971" y="26569"/>
                  </a:lnTo>
                  <a:cubicBezTo>
                    <a:pt x="23076" y="26855"/>
                    <a:pt x="22152" y="27055"/>
                    <a:pt x="21209" y="27140"/>
                  </a:cubicBezTo>
                  <a:cubicBezTo>
                    <a:pt x="19351" y="27273"/>
                    <a:pt x="17475" y="27083"/>
                    <a:pt x="15684" y="26569"/>
                  </a:cubicBezTo>
                  <a:cubicBezTo>
                    <a:pt x="12189" y="25692"/>
                    <a:pt x="8864" y="24206"/>
                    <a:pt x="5874" y="22187"/>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1DCAD0F6-726E-D7EB-99A5-FF0951CF7E9C}"/>
                </a:ext>
              </a:extLst>
            </p:cNvPr>
            <p:cNvSpPr/>
            <p:nvPr/>
          </p:nvSpPr>
          <p:spPr>
            <a:xfrm>
              <a:off x="5125199" y="2626822"/>
              <a:ext cx="30504" cy="28145"/>
            </a:xfrm>
            <a:custGeom>
              <a:avLst/>
              <a:gdLst>
                <a:gd name="connsiteX0" fmla="*/ 27412 w 30504"/>
                <a:gd name="connsiteY0" fmla="*/ 23586 h 28145"/>
                <a:gd name="connsiteX1" fmla="*/ 29031 w 30504"/>
                <a:gd name="connsiteY1" fmla="*/ 20443 h 28145"/>
                <a:gd name="connsiteX2" fmla="*/ 30460 w 30504"/>
                <a:gd name="connsiteY2" fmla="*/ 12537 h 28145"/>
                <a:gd name="connsiteX3" fmla="*/ 29698 w 30504"/>
                <a:gd name="connsiteY3" fmla="*/ 7298 h 28145"/>
                <a:gd name="connsiteX4" fmla="*/ 25602 w 30504"/>
                <a:gd name="connsiteY4" fmla="*/ 2726 h 28145"/>
                <a:gd name="connsiteX5" fmla="*/ 22268 w 30504"/>
                <a:gd name="connsiteY5" fmla="*/ 1297 h 28145"/>
                <a:gd name="connsiteX6" fmla="*/ 16363 w 30504"/>
                <a:gd name="connsiteY6" fmla="*/ -131 h 28145"/>
                <a:gd name="connsiteX7" fmla="*/ 3694 w 30504"/>
                <a:gd name="connsiteY7" fmla="*/ 2250 h 28145"/>
                <a:gd name="connsiteX8" fmla="*/ 1504 w 30504"/>
                <a:gd name="connsiteY8" fmla="*/ 4250 h 28145"/>
                <a:gd name="connsiteX9" fmla="*/ 75 w 30504"/>
                <a:gd name="connsiteY9" fmla="*/ 9012 h 28145"/>
                <a:gd name="connsiteX10" fmla="*/ 75 w 30504"/>
                <a:gd name="connsiteY10" fmla="*/ 13489 h 28145"/>
                <a:gd name="connsiteX11" fmla="*/ 75 w 30504"/>
                <a:gd name="connsiteY11" fmla="*/ 16633 h 28145"/>
                <a:gd name="connsiteX12" fmla="*/ 2551 w 30504"/>
                <a:gd name="connsiteY12" fmla="*/ 21109 h 28145"/>
                <a:gd name="connsiteX13" fmla="*/ 7790 w 30504"/>
                <a:gd name="connsiteY13" fmla="*/ 26062 h 28145"/>
                <a:gd name="connsiteX14" fmla="*/ 15982 w 30504"/>
                <a:gd name="connsiteY14" fmla="*/ 27682 h 28145"/>
                <a:gd name="connsiteX15" fmla="*/ 22840 w 30504"/>
                <a:gd name="connsiteY15" fmla="*/ 25967 h 28145"/>
                <a:gd name="connsiteX16" fmla="*/ 27412 w 30504"/>
                <a:gd name="connsiteY16" fmla="*/ 23586 h 2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504" h="28145">
                  <a:moveTo>
                    <a:pt x="27412" y="23586"/>
                  </a:moveTo>
                  <a:cubicBezTo>
                    <a:pt x="28145" y="22652"/>
                    <a:pt x="28688" y="21586"/>
                    <a:pt x="29031" y="20443"/>
                  </a:cubicBezTo>
                  <a:cubicBezTo>
                    <a:pt x="29812" y="17871"/>
                    <a:pt x="30288" y="15213"/>
                    <a:pt x="30460" y="12537"/>
                  </a:cubicBezTo>
                  <a:cubicBezTo>
                    <a:pt x="30536" y="10756"/>
                    <a:pt x="30279" y="8984"/>
                    <a:pt x="29698" y="7298"/>
                  </a:cubicBezTo>
                  <a:cubicBezTo>
                    <a:pt x="28878" y="5364"/>
                    <a:pt x="27431" y="3755"/>
                    <a:pt x="25602" y="2726"/>
                  </a:cubicBezTo>
                  <a:cubicBezTo>
                    <a:pt x="24535" y="2154"/>
                    <a:pt x="23421" y="1678"/>
                    <a:pt x="22268" y="1297"/>
                  </a:cubicBezTo>
                  <a:cubicBezTo>
                    <a:pt x="20335" y="678"/>
                    <a:pt x="18363" y="202"/>
                    <a:pt x="16363" y="-131"/>
                  </a:cubicBezTo>
                  <a:cubicBezTo>
                    <a:pt x="11991" y="-884"/>
                    <a:pt x="7495" y="-36"/>
                    <a:pt x="3694" y="2250"/>
                  </a:cubicBezTo>
                  <a:cubicBezTo>
                    <a:pt x="2856" y="2793"/>
                    <a:pt x="2113" y="3469"/>
                    <a:pt x="1504" y="4250"/>
                  </a:cubicBezTo>
                  <a:cubicBezTo>
                    <a:pt x="646" y="5698"/>
                    <a:pt x="151" y="7336"/>
                    <a:pt x="75" y="9012"/>
                  </a:cubicBezTo>
                  <a:cubicBezTo>
                    <a:pt x="75" y="10441"/>
                    <a:pt x="75" y="11965"/>
                    <a:pt x="75" y="13489"/>
                  </a:cubicBezTo>
                  <a:cubicBezTo>
                    <a:pt x="-68" y="14528"/>
                    <a:pt x="-68" y="15585"/>
                    <a:pt x="75" y="16633"/>
                  </a:cubicBezTo>
                  <a:cubicBezTo>
                    <a:pt x="656" y="18252"/>
                    <a:pt x="1494" y="19757"/>
                    <a:pt x="2551" y="21109"/>
                  </a:cubicBezTo>
                  <a:cubicBezTo>
                    <a:pt x="3933" y="23110"/>
                    <a:pt x="5714" y="24795"/>
                    <a:pt x="7790" y="26062"/>
                  </a:cubicBezTo>
                  <a:cubicBezTo>
                    <a:pt x="10305" y="27386"/>
                    <a:pt x="13153" y="27948"/>
                    <a:pt x="15982" y="27682"/>
                  </a:cubicBezTo>
                  <a:cubicBezTo>
                    <a:pt x="18325" y="27377"/>
                    <a:pt x="20630" y="26805"/>
                    <a:pt x="22840" y="25967"/>
                  </a:cubicBezTo>
                  <a:cubicBezTo>
                    <a:pt x="24554" y="25605"/>
                    <a:pt x="26135" y="24786"/>
                    <a:pt x="27412" y="23586"/>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C55DA15F-BA5F-4C18-B7B2-D2FFEA8C76B1}"/>
                </a:ext>
              </a:extLst>
            </p:cNvPr>
            <p:cNvSpPr/>
            <p:nvPr/>
          </p:nvSpPr>
          <p:spPr>
            <a:xfrm>
              <a:off x="5039319" y="2606801"/>
              <a:ext cx="27887" cy="27408"/>
            </a:xfrm>
            <a:custGeom>
              <a:avLst/>
              <a:gdLst>
                <a:gd name="connsiteX0" fmla="*/ 26424 w 27887"/>
                <a:gd name="connsiteY0" fmla="*/ 18842 h 27408"/>
                <a:gd name="connsiteX1" fmla="*/ 27376 w 27887"/>
                <a:gd name="connsiteY1" fmla="*/ 15031 h 27408"/>
                <a:gd name="connsiteX2" fmla="*/ 27852 w 27887"/>
                <a:gd name="connsiteY2" fmla="*/ 11793 h 27408"/>
                <a:gd name="connsiteX3" fmla="*/ 22804 w 27887"/>
                <a:gd name="connsiteY3" fmla="*/ 4363 h 27408"/>
                <a:gd name="connsiteX4" fmla="*/ 12803 w 27887"/>
                <a:gd name="connsiteY4" fmla="*/ 172 h 27408"/>
                <a:gd name="connsiteX5" fmla="*/ 9374 w 27887"/>
                <a:gd name="connsiteY5" fmla="*/ -399 h 27408"/>
                <a:gd name="connsiteX6" fmla="*/ 5373 w 27887"/>
                <a:gd name="connsiteY6" fmla="*/ 554 h 27408"/>
                <a:gd name="connsiteX7" fmla="*/ 325 w 27887"/>
                <a:gd name="connsiteY7" fmla="*/ 6173 h 27408"/>
                <a:gd name="connsiteX8" fmla="*/ 325 w 27887"/>
                <a:gd name="connsiteY8" fmla="*/ 12650 h 27408"/>
                <a:gd name="connsiteX9" fmla="*/ 3278 w 27887"/>
                <a:gd name="connsiteY9" fmla="*/ 20842 h 27408"/>
                <a:gd name="connsiteX10" fmla="*/ 11945 w 27887"/>
                <a:gd name="connsiteY10" fmla="*/ 26652 h 27408"/>
                <a:gd name="connsiteX11" fmla="*/ 18518 w 27887"/>
                <a:gd name="connsiteY11" fmla="*/ 26652 h 27408"/>
                <a:gd name="connsiteX12" fmla="*/ 26424 w 27887"/>
                <a:gd name="connsiteY12" fmla="*/ 18842 h 2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887" h="27408">
                  <a:moveTo>
                    <a:pt x="26424" y="18842"/>
                  </a:moveTo>
                  <a:lnTo>
                    <a:pt x="27376" y="15031"/>
                  </a:lnTo>
                  <a:cubicBezTo>
                    <a:pt x="27719" y="13984"/>
                    <a:pt x="27881" y="12889"/>
                    <a:pt x="27852" y="11793"/>
                  </a:cubicBezTo>
                  <a:cubicBezTo>
                    <a:pt x="27328" y="8698"/>
                    <a:pt x="25490" y="5983"/>
                    <a:pt x="22804" y="4363"/>
                  </a:cubicBezTo>
                  <a:cubicBezTo>
                    <a:pt x="19756" y="2354"/>
                    <a:pt x="16365" y="935"/>
                    <a:pt x="12803" y="172"/>
                  </a:cubicBezTo>
                  <a:cubicBezTo>
                    <a:pt x="11688" y="-151"/>
                    <a:pt x="10536" y="-351"/>
                    <a:pt x="9374" y="-399"/>
                  </a:cubicBezTo>
                  <a:cubicBezTo>
                    <a:pt x="7983" y="-399"/>
                    <a:pt x="6611" y="-75"/>
                    <a:pt x="5373" y="554"/>
                  </a:cubicBezTo>
                  <a:cubicBezTo>
                    <a:pt x="2992" y="1649"/>
                    <a:pt x="1163" y="3687"/>
                    <a:pt x="325" y="6173"/>
                  </a:cubicBezTo>
                  <a:cubicBezTo>
                    <a:pt x="-151" y="8307"/>
                    <a:pt x="-151" y="10517"/>
                    <a:pt x="325" y="12650"/>
                  </a:cubicBezTo>
                  <a:cubicBezTo>
                    <a:pt x="668" y="15574"/>
                    <a:pt x="1677" y="18375"/>
                    <a:pt x="3278" y="20842"/>
                  </a:cubicBezTo>
                  <a:cubicBezTo>
                    <a:pt x="5306" y="23833"/>
                    <a:pt x="8412" y="25909"/>
                    <a:pt x="11945" y="26652"/>
                  </a:cubicBezTo>
                  <a:cubicBezTo>
                    <a:pt x="14108" y="27128"/>
                    <a:pt x="16356" y="27128"/>
                    <a:pt x="18518" y="26652"/>
                  </a:cubicBezTo>
                  <a:cubicBezTo>
                    <a:pt x="22556" y="26014"/>
                    <a:pt x="25738" y="22871"/>
                    <a:pt x="26424" y="18842"/>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0FDB266B-63CE-F5AF-BE35-062E9DD465EA}"/>
                </a:ext>
              </a:extLst>
            </p:cNvPr>
            <p:cNvSpPr/>
            <p:nvPr/>
          </p:nvSpPr>
          <p:spPr>
            <a:xfrm>
              <a:off x="4961464" y="2578580"/>
              <a:ext cx="30598" cy="26281"/>
            </a:xfrm>
            <a:custGeom>
              <a:avLst/>
              <a:gdLst>
                <a:gd name="connsiteX0" fmla="*/ 29221 w 30598"/>
                <a:gd name="connsiteY0" fmla="*/ 17916 h 26281"/>
                <a:gd name="connsiteX1" fmla="*/ 30079 w 30598"/>
                <a:gd name="connsiteY1" fmla="*/ 9344 h 26281"/>
                <a:gd name="connsiteX2" fmla="*/ 21316 w 30598"/>
                <a:gd name="connsiteY2" fmla="*/ 1152 h 26281"/>
                <a:gd name="connsiteX3" fmla="*/ 8362 w 30598"/>
                <a:gd name="connsiteY3" fmla="*/ 200 h 26281"/>
                <a:gd name="connsiteX4" fmla="*/ 646 w 30598"/>
                <a:gd name="connsiteY4" fmla="*/ 6867 h 26281"/>
                <a:gd name="connsiteX5" fmla="*/ 75 w 30598"/>
                <a:gd name="connsiteY5" fmla="*/ 10963 h 26281"/>
                <a:gd name="connsiteX6" fmla="*/ 75 w 30598"/>
                <a:gd name="connsiteY6" fmla="*/ 15630 h 26281"/>
                <a:gd name="connsiteX7" fmla="*/ 75 w 30598"/>
                <a:gd name="connsiteY7" fmla="*/ 18011 h 26281"/>
                <a:gd name="connsiteX8" fmla="*/ 3599 w 30598"/>
                <a:gd name="connsiteY8" fmla="*/ 22488 h 26281"/>
                <a:gd name="connsiteX9" fmla="*/ 8076 w 30598"/>
                <a:gd name="connsiteY9" fmla="*/ 25155 h 26281"/>
                <a:gd name="connsiteX10" fmla="*/ 11791 w 30598"/>
                <a:gd name="connsiteY10" fmla="*/ 25727 h 26281"/>
                <a:gd name="connsiteX11" fmla="*/ 24364 w 30598"/>
                <a:gd name="connsiteY11" fmla="*/ 24108 h 26281"/>
                <a:gd name="connsiteX12" fmla="*/ 29221 w 30598"/>
                <a:gd name="connsiteY12" fmla="*/ 17916 h 2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98" h="26281">
                  <a:moveTo>
                    <a:pt x="29221" y="17916"/>
                  </a:moveTo>
                  <a:cubicBezTo>
                    <a:pt x="30641" y="15287"/>
                    <a:pt x="30955" y="12201"/>
                    <a:pt x="30079" y="9344"/>
                  </a:cubicBezTo>
                  <a:cubicBezTo>
                    <a:pt x="28431" y="5515"/>
                    <a:pt x="25249" y="2543"/>
                    <a:pt x="21316" y="1152"/>
                  </a:cubicBezTo>
                  <a:cubicBezTo>
                    <a:pt x="17201" y="-515"/>
                    <a:pt x="12676" y="-848"/>
                    <a:pt x="8362" y="200"/>
                  </a:cubicBezTo>
                  <a:cubicBezTo>
                    <a:pt x="4837" y="1000"/>
                    <a:pt x="1951" y="3505"/>
                    <a:pt x="646" y="6867"/>
                  </a:cubicBezTo>
                  <a:cubicBezTo>
                    <a:pt x="304" y="8210"/>
                    <a:pt x="113" y="9582"/>
                    <a:pt x="75" y="10963"/>
                  </a:cubicBezTo>
                  <a:lnTo>
                    <a:pt x="75" y="15630"/>
                  </a:lnTo>
                  <a:cubicBezTo>
                    <a:pt x="-68" y="16421"/>
                    <a:pt x="-68" y="17221"/>
                    <a:pt x="75" y="18011"/>
                  </a:cubicBezTo>
                  <a:cubicBezTo>
                    <a:pt x="761" y="19831"/>
                    <a:pt x="1999" y="21393"/>
                    <a:pt x="3599" y="22488"/>
                  </a:cubicBezTo>
                  <a:cubicBezTo>
                    <a:pt x="4923" y="23631"/>
                    <a:pt x="6438" y="24536"/>
                    <a:pt x="8076" y="25155"/>
                  </a:cubicBezTo>
                  <a:cubicBezTo>
                    <a:pt x="9286" y="25489"/>
                    <a:pt x="10533" y="25679"/>
                    <a:pt x="11791" y="25727"/>
                  </a:cubicBezTo>
                  <a:cubicBezTo>
                    <a:pt x="16048" y="26184"/>
                    <a:pt x="20363" y="25632"/>
                    <a:pt x="24364" y="24108"/>
                  </a:cubicBezTo>
                  <a:cubicBezTo>
                    <a:pt x="26716" y="22736"/>
                    <a:pt x="28450" y="20526"/>
                    <a:pt x="29221" y="17916"/>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AF46FD52-E040-72E5-6BED-90FF19345DB2}"/>
                </a:ext>
              </a:extLst>
            </p:cNvPr>
            <p:cNvSpPr/>
            <p:nvPr/>
          </p:nvSpPr>
          <p:spPr>
            <a:xfrm>
              <a:off x="4863607" y="2555640"/>
              <a:ext cx="35354" cy="22914"/>
            </a:xfrm>
            <a:custGeom>
              <a:avLst/>
              <a:gdLst>
                <a:gd name="connsiteX0" fmla="*/ 35258 w 35354"/>
                <a:gd name="connsiteY0" fmla="*/ 12662 h 22914"/>
                <a:gd name="connsiteX1" fmla="*/ 35258 w 35354"/>
                <a:gd name="connsiteY1" fmla="*/ 10662 h 22914"/>
                <a:gd name="connsiteX2" fmla="*/ 34496 w 35354"/>
                <a:gd name="connsiteY2" fmla="*/ 8281 h 22914"/>
                <a:gd name="connsiteX3" fmla="*/ 32115 w 35354"/>
                <a:gd name="connsiteY3" fmla="*/ 4661 h 22914"/>
                <a:gd name="connsiteX4" fmla="*/ 26971 w 35354"/>
                <a:gd name="connsiteY4" fmla="*/ 1899 h 22914"/>
                <a:gd name="connsiteX5" fmla="*/ 17446 w 35354"/>
                <a:gd name="connsiteY5" fmla="*/ -292 h 22914"/>
                <a:gd name="connsiteX6" fmla="*/ 12493 w 35354"/>
                <a:gd name="connsiteY6" fmla="*/ -292 h 22914"/>
                <a:gd name="connsiteX7" fmla="*/ 5254 w 35354"/>
                <a:gd name="connsiteY7" fmla="*/ 1518 h 22914"/>
                <a:gd name="connsiteX8" fmla="*/ 111 w 35354"/>
                <a:gd name="connsiteY8" fmla="*/ 7900 h 22914"/>
                <a:gd name="connsiteX9" fmla="*/ 111 w 35354"/>
                <a:gd name="connsiteY9" fmla="*/ 10757 h 22914"/>
                <a:gd name="connsiteX10" fmla="*/ 2778 w 35354"/>
                <a:gd name="connsiteY10" fmla="*/ 15806 h 22914"/>
                <a:gd name="connsiteX11" fmla="*/ 4492 w 35354"/>
                <a:gd name="connsiteY11" fmla="*/ 17996 h 22914"/>
                <a:gd name="connsiteX12" fmla="*/ 13065 w 35354"/>
                <a:gd name="connsiteY12" fmla="*/ 21901 h 22914"/>
                <a:gd name="connsiteX13" fmla="*/ 24304 w 35354"/>
                <a:gd name="connsiteY13" fmla="*/ 21901 h 22914"/>
                <a:gd name="connsiteX14" fmla="*/ 32305 w 35354"/>
                <a:gd name="connsiteY14" fmla="*/ 16758 h 22914"/>
                <a:gd name="connsiteX15" fmla="*/ 35258 w 35354"/>
                <a:gd name="connsiteY15" fmla="*/ 12662 h 2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354" h="22914">
                  <a:moveTo>
                    <a:pt x="35258" y="12662"/>
                  </a:moveTo>
                  <a:cubicBezTo>
                    <a:pt x="35344" y="11996"/>
                    <a:pt x="35344" y="11329"/>
                    <a:pt x="35258" y="10662"/>
                  </a:cubicBezTo>
                  <a:cubicBezTo>
                    <a:pt x="35124" y="9833"/>
                    <a:pt x="34867" y="9033"/>
                    <a:pt x="34496" y="8281"/>
                  </a:cubicBezTo>
                  <a:cubicBezTo>
                    <a:pt x="33991" y="6909"/>
                    <a:pt x="33172" y="5671"/>
                    <a:pt x="32115" y="4661"/>
                  </a:cubicBezTo>
                  <a:cubicBezTo>
                    <a:pt x="30600" y="3414"/>
                    <a:pt x="28848" y="2471"/>
                    <a:pt x="26971" y="1899"/>
                  </a:cubicBezTo>
                  <a:cubicBezTo>
                    <a:pt x="23914" y="737"/>
                    <a:pt x="20704" y="4"/>
                    <a:pt x="17446" y="-292"/>
                  </a:cubicBezTo>
                  <a:cubicBezTo>
                    <a:pt x="15798" y="-435"/>
                    <a:pt x="14141" y="-435"/>
                    <a:pt x="12493" y="-292"/>
                  </a:cubicBezTo>
                  <a:cubicBezTo>
                    <a:pt x="9988" y="-120"/>
                    <a:pt x="7540" y="489"/>
                    <a:pt x="5254" y="1518"/>
                  </a:cubicBezTo>
                  <a:cubicBezTo>
                    <a:pt x="2663" y="2756"/>
                    <a:pt x="777" y="5109"/>
                    <a:pt x="111" y="7900"/>
                  </a:cubicBezTo>
                  <a:cubicBezTo>
                    <a:pt x="-80" y="8843"/>
                    <a:pt x="-80" y="9814"/>
                    <a:pt x="111" y="10757"/>
                  </a:cubicBezTo>
                  <a:cubicBezTo>
                    <a:pt x="635" y="12605"/>
                    <a:pt x="1539" y="14329"/>
                    <a:pt x="2778" y="15806"/>
                  </a:cubicBezTo>
                  <a:cubicBezTo>
                    <a:pt x="3263" y="16596"/>
                    <a:pt x="3844" y="17330"/>
                    <a:pt x="4492" y="17996"/>
                  </a:cubicBezTo>
                  <a:cubicBezTo>
                    <a:pt x="6912" y="20092"/>
                    <a:pt x="9893" y="21454"/>
                    <a:pt x="13065" y="21901"/>
                  </a:cubicBezTo>
                  <a:cubicBezTo>
                    <a:pt x="16770" y="22720"/>
                    <a:pt x="20599" y="22720"/>
                    <a:pt x="24304" y="21901"/>
                  </a:cubicBezTo>
                  <a:cubicBezTo>
                    <a:pt x="27352" y="20863"/>
                    <a:pt x="30095" y="19101"/>
                    <a:pt x="32305" y="16758"/>
                  </a:cubicBezTo>
                  <a:cubicBezTo>
                    <a:pt x="33515" y="15577"/>
                    <a:pt x="34515" y="14186"/>
                    <a:pt x="35258" y="12662"/>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45C51DDA-8249-F834-D525-A77C074E1369}"/>
                </a:ext>
              </a:extLst>
            </p:cNvPr>
            <p:cNvSpPr/>
            <p:nvPr/>
          </p:nvSpPr>
          <p:spPr>
            <a:xfrm>
              <a:off x="4781382" y="2529938"/>
              <a:ext cx="31446" cy="26641"/>
            </a:xfrm>
            <a:custGeom>
              <a:avLst/>
              <a:gdLst>
                <a:gd name="connsiteX0" fmla="*/ 28995 w 31446"/>
                <a:gd name="connsiteY0" fmla="*/ 21315 h 26641"/>
                <a:gd name="connsiteX1" fmla="*/ 30900 w 31446"/>
                <a:gd name="connsiteY1" fmla="*/ 15314 h 26641"/>
                <a:gd name="connsiteX2" fmla="*/ 30900 w 31446"/>
                <a:gd name="connsiteY2" fmla="*/ 9123 h 26641"/>
                <a:gd name="connsiteX3" fmla="*/ 27090 w 31446"/>
                <a:gd name="connsiteY3" fmla="*/ 4265 h 26641"/>
                <a:gd name="connsiteX4" fmla="*/ 25757 w 31446"/>
                <a:gd name="connsiteY4" fmla="*/ 3027 h 26641"/>
                <a:gd name="connsiteX5" fmla="*/ 23375 w 31446"/>
                <a:gd name="connsiteY5" fmla="*/ 1884 h 26641"/>
                <a:gd name="connsiteX6" fmla="*/ 18137 w 31446"/>
                <a:gd name="connsiteY6" fmla="*/ 169 h 26641"/>
                <a:gd name="connsiteX7" fmla="*/ 15184 w 31446"/>
                <a:gd name="connsiteY7" fmla="*/ -307 h 26641"/>
                <a:gd name="connsiteX8" fmla="*/ 5659 w 31446"/>
                <a:gd name="connsiteY8" fmla="*/ 1598 h 26641"/>
                <a:gd name="connsiteX9" fmla="*/ 706 w 31446"/>
                <a:gd name="connsiteY9" fmla="*/ 7789 h 26641"/>
                <a:gd name="connsiteX10" fmla="*/ 39 w 31446"/>
                <a:gd name="connsiteY10" fmla="*/ 11694 h 26641"/>
                <a:gd name="connsiteX11" fmla="*/ 39 w 31446"/>
                <a:gd name="connsiteY11" fmla="*/ 16362 h 26641"/>
                <a:gd name="connsiteX12" fmla="*/ 39 w 31446"/>
                <a:gd name="connsiteY12" fmla="*/ 17981 h 26641"/>
                <a:gd name="connsiteX13" fmla="*/ 1182 w 31446"/>
                <a:gd name="connsiteY13" fmla="*/ 19600 h 26641"/>
                <a:gd name="connsiteX14" fmla="*/ 10707 w 31446"/>
                <a:gd name="connsiteY14" fmla="*/ 25505 h 26641"/>
                <a:gd name="connsiteX15" fmla="*/ 17851 w 31446"/>
                <a:gd name="connsiteY15" fmla="*/ 26172 h 26641"/>
                <a:gd name="connsiteX16" fmla="*/ 28995 w 31446"/>
                <a:gd name="connsiteY16" fmla="*/ 21315 h 26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446" h="26641">
                  <a:moveTo>
                    <a:pt x="28995" y="21315"/>
                  </a:moveTo>
                  <a:cubicBezTo>
                    <a:pt x="30100" y="19495"/>
                    <a:pt x="30748" y="17438"/>
                    <a:pt x="30900" y="15314"/>
                  </a:cubicBezTo>
                  <a:cubicBezTo>
                    <a:pt x="31586" y="13304"/>
                    <a:pt x="31586" y="11133"/>
                    <a:pt x="30900" y="9123"/>
                  </a:cubicBezTo>
                  <a:cubicBezTo>
                    <a:pt x="29919" y="7294"/>
                    <a:pt x="28633" y="5646"/>
                    <a:pt x="27090" y="4265"/>
                  </a:cubicBezTo>
                  <a:cubicBezTo>
                    <a:pt x="26690" y="3808"/>
                    <a:pt x="26242" y="3389"/>
                    <a:pt x="25757" y="3027"/>
                  </a:cubicBezTo>
                  <a:cubicBezTo>
                    <a:pt x="25014" y="2550"/>
                    <a:pt x="24214" y="2169"/>
                    <a:pt x="23375" y="1884"/>
                  </a:cubicBezTo>
                  <a:cubicBezTo>
                    <a:pt x="21699" y="1112"/>
                    <a:pt x="19946" y="541"/>
                    <a:pt x="18137" y="169"/>
                  </a:cubicBezTo>
                  <a:lnTo>
                    <a:pt x="15184" y="-307"/>
                  </a:lnTo>
                  <a:cubicBezTo>
                    <a:pt x="11888" y="-659"/>
                    <a:pt x="8564" y="7"/>
                    <a:pt x="5659" y="1598"/>
                  </a:cubicBezTo>
                  <a:cubicBezTo>
                    <a:pt x="3259" y="2931"/>
                    <a:pt x="1477" y="5160"/>
                    <a:pt x="706" y="7789"/>
                  </a:cubicBezTo>
                  <a:cubicBezTo>
                    <a:pt x="382" y="9075"/>
                    <a:pt x="163" y="10380"/>
                    <a:pt x="39" y="11694"/>
                  </a:cubicBezTo>
                  <a:lnTo>
                    <a:pt x="39" y="16362"/>
                  </a:lnTo>
                  <a:cubicBezTo>
                    <a:pt x="-56" y="16895"/>
                    <a:pt x="-56" y="17448"/>
                    <a:pt x="39" y="17981"/>
                  </a:cubicBezTo>
                  <a:cubicBezTo>
                    <a:pt x="325" y="18581"/>
                    <a:pt x="706" y="19133"/>
                    <a:pt x="1182" y="19600"/>
                  </a:cubicBezTo>
                  <a:cubicBezTo>
                    <a:pt x="3830" y="22315"/>
                    <a:pt x="7097" y="24344"/>
                    <a:pt x="10707" y="25505"/>
                  </a:cubicBezTo>
                  <a:cubicBezTo>
                    <a:pt x="13031" y="26144"/>
                    <a:pt x="15451" y="26372"/>
                    <a:pt x="17851" y="26172"/>
                  </a:cubicBezTo>
                  <a:cubicBezTo>
                    <a:pt x="22061" y="26106"/>
                    <a:pt x="26080" y="24353"/>
                    <a:pt x="28995" y="21315"/>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6F5C13B0-D748-B5FF-EC24-88B7C11B36F2}"/>
                </a:ext>
              </a:extLst>
            </p:cNvPr>
            <p:cNvSpPr/>
            <p:nvPr/>
          </p:nvSpPr>
          <p:spPr>
            <a:xfrm>
              <a:off x="4706711" y="2503086"/>
              <a:ext cx="30677" cy="27015"/>
            </a:xfrm>
            <a:custGeom>
              <a:avLst/>
              <a:gdLst>
                <a:gd name="connsiteX0" fmla="*/ 30609 w 30677"/>
                <a:gd name="connsiteY0" fmla="*/ 20354 h 27015"/>
                <a:gd name="connsiteX1" fmla="*/ 30609 w 30677"/>
                <a:gd name="connsiteY1" fmla="*/ 18925 h 27015"/>
                <a:gd name="connsiteX2" fmla="*/ 30609 w 30677"/>
                <a:gd name="connsiteY2" fmla="*/ 16448 h 27015"/>
                <a:gd name="connsiteX3" fmla="*/ 25180 w 30677"/>
                <a:gd name="connsiteY3" fmla="*/ 5590 h 27015"/>
                <a:gd name="connsiteX4" fmla="*/ 18417 w 30677"/>
                <a:gd name="connsiteY4" fmla="*/ 1018 h 27015"/>
                <a:gd name="connsiteX5" fmla="*/ 13179 w 30677"/>
                <a:gd name="connsiteY5" fmla="*/ -220 h 27015"/>
                <a:gd name="connsiteX6" fmla="*/ 8511 w 30677"/>
                <a:gd name="connsiteY6" fmla="*/ -220 h 27015"/>
                <a:gd name="connsiteX7" fmla="*/ 5940 w 30677"/>
                <a:gd name="connsiteY7" fmla="*/ 637 h 27015"/>
                <a:gd name="connsiteX8" fmla="*/ 987 w 30677"/>
                <a:gd name="connsiteY8" fmla="*/ 5971 h 27015"/>
                <a:gd name="connsiteX9" fmla="*/ 34 w 30677"/>
                <a:gd name="connsiteY9" fmla="*/ 12734 h 27015"/>
                <a:gd name="connsiteX10" fmla="*/ 3178 w 30677"/>
                <a:gd name="connsiteY10" fmla="*/ 20354 h 27015"/>
                <a:gd name="connsiteX11" fmla="*/ 8988 w 30677"/>
                <a:gd name="connsiteY11" fmla="*/ 23878 h 27015"/>
                <a:gd name="connsiteX12" fmla="*/ 15941 w 30677"/>
                <a:gd name="connsiteY12" fmla="*/ 25878 h 27015"/>
                <a:gd name="connsiteX13" fmla="*/ 19751 w 30677"/>
                <a:gd name="connsiteY13" fmla="*/ 26545 h 27015"/>
                <a:gd name="connsiteX14" fmla="*/ 22228 w 30677"/>
                <a:gd name="connsiteY14" fmla="*/ 26545 h 27015"/>
                <a:gd name="connsiteX15" fmla="*/ 30609 w 30677"/>
                <a:gd name="connsiteY15" fmla="*/ 20354 h 27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677" h="27015">
                  <a:moveTo>
                    <a:pt x="30609" y="20354"/>
                  </a:moveTo>
                  <a:cubicBezTo>
                    <a:pt x="30657" y="19877"/>
                    <a:pt x="30657" y="19401"/>
                    <a:pt x="30609" y="18925"/>
                  </a:cubicBezTo>
                  <a:cubicBezTo>
                    <a:pt x="30657" y="18096"/>
                    <a:pt x="30657" y="17277"/>
                    <a:pt x="30609" y="16448"/>
                  </a:cubicBezTo>
                  <a:cubicBezTo>
                    <a:pt x="30181" y="12286"/>
                    <a:pt x="28257" y="8428"/>
                    <a:pt x="25180" y="5590"/>
                  </a:cubicBezTo>
                  <a:cubicBezTo>
                    <a:pt x="23256" y="3618"/>
                    <a:pt x="20961" y="2065"/>
                    <a:pt x="18417" y="1018"/>
                  </a:cubicBezTo>
                  <a:cubicBezTo>
                    <a:pt x="16703" y="465"/>
                    <a:pt x="14950" y="56"/>
                    <a:pt x="13179" y="-220"/>
                  </a:cubicBezTo>
                  <a:cubicBezTo>
                    <a:pt x="11636" y="-459"/>
                    <a:pt x="10055" y="-459"/>
                    <a:pt x="8511" y="-220"/>
                  </a:cubicBezTo>
                  <a:cubicBezTo>
                    <a:pt x="7616" y="-49"/>
                    <a:pt x="6759" y="237"/>
                    <a:pt x="5940" y="637"/>
                  </a:cubicBezTo>
                  <a:cubicBezTo>
                    <a:pt x="3720" y="1789"/>
                    <a:pt x="1968" y="3675"/>
                    <a:pt x="987" y="5971"/>
                  </a:cubicBezTo>
                  <a:cubicBezTo>
                    <a:pt x="139" y="8114"/>
                    <a:pt x="-185" y="10438"/>
                    <a:pt x="34" y="12734"/>
                  </a:cubicBezTo>
                  <a:cubicBezTo>
                    <a:pt x="6" y="15591"/>
                    <a:pt x="1139" y="18344"/>
                    <a:pt x="3178" y="20354"/>
                  </a:cubicBezTo>
                  <a:cubicBezTo>
                    <a:pt x="4863" y="21896"/>
                    <a:pt x="6835" y="23097"/>
                    <a:pt x="8988" y="23878"/>
                  </a:cubicBezTo>
                  <a:cubicBezTo>
                    <a:pt x="11264" y="24687"/>
                    <a:pt x="13579" y="25354"/>
                    <a:pt x="15941" y="25878"/>
                  </a:cubicBezTo>
                  <a:cubicBezTo>
                    <a:pt x="17170" y="26287"/>
                    <a:pt x="18455" y="26507"/>
                    <a:pt x="19751" y="26545"/>
                  </a:cubicBezTo>
                  <a:cubicBezTo>
                    <a:pt x="20570" y="26640"/>
                    <a:pt x="21408" y="26640"/>
                    <a:pt x="22228" y="26545"/>
                  </a:cubicBezTo>
                  <a:cubicBezTo>
                    <a:pt x="25999" y="26326"/>
                    <a:pt x="29295" y="23897"/>
                    <a:pt x="30609" y="20354"/>
                  </a:cubicBezTo>
                  <a:close/>
                </a:path>
              </a:pathLst>
            </a:custGeom>
            <a:solidFill>
              <a:srgbClr val="9D5B36"/>
            </a:solidFill>
            <a:ln w="3810" cap="flat">
              <a:solidFill>
                <a:srgbClr val="694F43"/>
              </a:solid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F069D6E3-5002-05D1-3FF8-ACB47868FC82}"/>
                </a:ext>
              </a:extLst>
            </p:cNvPr>
            <p:cNvSpPr/>
            <p:nvPr/>
          </p:nvSpPr>
          <p:spPr>
            <a:xfrm>
              <a:off x="5779198" y="2819035"/>
              <a:ext cx="9524" cy="7424"/>
            </a:xfrm>
            <a:custGeom>
              <a:avLst/>
              <a:gdLst>
                <a:gd name="connsiteX0" fmla="*/ 8159 w 9524"/>
                <a:gd name="connsiteY0" fmla="*/ 4442 h 7424"/>
                <a:gd name="connsiteX1" fmla="*/ 8159 w 9524"/>
                <a:gd name="connsiteY1" fmla="*/ 3585 h 7424"/>
                <a:gd name="connsiteX2" fmla="*/ 8731 w 9524"/>
                <a:gd name="connsiteY2" fmla="*/ 2823 h 7424"/>
                <a:gd name="connsiteX3" fmla="*/ 8731 w 9524"/>
                <a:gd name="connsiteY3" fmla="*/ 2251 h 7424"/>
                <a:gd name="connsiteX4" fmla="*/ 5778 w 9524"/>
                <a:gd name="connsiteY4" fmla="*/ 918 h 7424"/>
                <a:gd name="connsiteX5" fmla="*/ 4730 w 9524"/>
                <a:gd name="connsiteY5" fmla="*/ -321 h 7424"/>
                <a:gd name="connsiteX6" fmla="*/ 3302 w 9524"/>
                <a:gd name="connsiteY6" fmla="*/ -321 h 7424"/>
                <a:gd name="connsiteX7" fmla="*/ 2635 w 9524"/>
                <a:gd name="connsiteY7" fmla="*/ -321 h 7424"/>
                <a:gd name="connsiteX8" fmla="*/ 2635 w 9524"/>
                <a:gd name="connsiteY8" fmla="*/ -321 h 7424"/>
                <a:gd name="connsiteX9" fmla="*/ 1206 w 9524"/>
                <a:gd name="connsiteY9" fmla="*/ 251 h 7424"/>
                <a:gd name="connsiteX10" fmla="*/ 1206 w 9524"/>
                <a:gd name="connsiteY10" fmla="*/ 251 h 7424"/>
                <a:gd name="connsiteX11" fmla="*/ 539 w 9524"/>
                <a:gd name="connsiteY11" fmla="*/ 1394 h 7424"/>
                <a:gd name="connsiteX12" fmla="*/ -32 w 9524"/>
                <a:gd name="connsiteY12" fmla="*/ 3394 h 7424"/>
                <a:gd name="connsiteX13" fmla="*/ 730 w 9524"/>
                <a:gd name="connsiteY13" fmla="*/ 5109 h 7424"/>
                <a:gd name="connsiteX14" fmla="*/ 2635 w 9524"/>
                <a:gd name="connsiteY14" fmla="*/ 5776 h 7424"/>
                <a:gd name="connsiteX15" fmla="*/ 3206 w 9524"/>
                <a:gd name="connsiteY15" fmla="*/ 5776 h 7424"/>
                <a:gd name="connsiteX16" fmla="*/ 3206 w 9524"/>
                <a:gd name="connsiteY16" fmla="*/ 5776 h 7424"/>
                <a:gd name="connsiteX17" fmla="*/ 4730 w 9524"/>
                <a:gd name="connsiteY17" fmla="*/ 6919 h 7424"/>
                <a:gd name="connsiteX18" fmla="*/ 5873 w 9524"/>
                <a:gd name="connsiteY18" fmla="*/ 6919 h 7424"/>
                <a:gd name="connsiteX19" fmla="*/ 9112 w 9524"/>
                <a:gd name="connsiteY19" fmla="*/ 5680 h 7424"/>
                <a:gd name="connsiteX20" fmla="*/ 9112 w 9524"/>
                <a:gd name="connsiteY20" fmla="*/ 4156 h 7424"/>
                <a:gd name="connsiteX21" fmla="*/ 8445 w 9524"/>
                <a:gd name="connsiteY21" fmla="*/ 3585 h 7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524" h="7424">
                  <a:moveTo>
                    <a:pt x="8159" y="4442"/>
                  </a:moveTo>
                  <a:cubicBezTo>
                    <a:pt x="8026" y="4175"/>
                    <a:pt x="8026" y="3851"/>
                    <a:pt x="8159" y="3585"/>
                  </a:cubicBezTo>
                  <a:lnTo>
                    <a:pt x="8731" y="2823"/>
                  </a:lnTo>
                  <a:cubicBezTo>
                    <a:pt x="8731" y="2823"/>
                    <a:pt x="8731" y="2823"/>
                    <a:pt x="8731" y="2251"/>
                  </a:cubicBezTo>
                  <a:cubicBezTo>
                    <a:pt x="8731" y="1680"/>
                    <a:pt x="6635" y="1489"/>
                    <a:pt x="5778" y="918"/>
                  </a:cubicBezTo>
                  <a:lnTo>
                    <a:pt x="4730" y="-321"/>
                  </a:lnTo>
                  <a:cubicBezTo>
                    <a:pt x="4263" y="-425"/>
                    <a:pt x="3768" y="-425"/>
                    <a:pt x="3302" y="-321"/>
                  </a:cubicBezTo>
                  <a:cubicBezTo>
                    <a:pt x="3082" y="-397"/>
                    <a:pt x="2854" y="-397"/>
                    <a:pt x="2635" y="-321"/>
                  </a:cubicBezTo>
                  <a:cubicBezTo>
                    <a:pt x="2635" y="-321"/>
                    <a:pt x="2635" y="-321"/>
                    <a:pt x="2635" y="-321"/>
                  </a:cubicBezTo>
                  <a:cubicBezTo>
                    <a:pt x="2635" y="-321"/>
                    <a:pt x="1587" y="-321"/>
                    <a:pt x="1206" y="251"/>
                  </a:cubicBezTo>
                  <a:lnTo>
                    <a:pt x="1206" y="251"/>
                  </a:lnTo>
                  <a:cubicBezTo>
                    <a:pt x="1054" y="670"/>
                    <a:pt x="835" y="1060"/>
                    <a:pt x="539" y="1394"/>
                  </a:cubicBezTo>
                  <a:cubicBezTo>
                    <a:pt x="158" y="1994"/>
                    <a:pt x="-32" y="2689"/>
                    <a:pt x="-32" y="3394"/>
                  </a:cubicBezTo>
                  <a:cubicBezTo>
                    <a:pt x="53" y="4023"/>
                    <a:pt x="320" y="4623"/>
                    <a:pt x="730" y="5109"/>
                  </a:cubicBezTo>
                  <a:cubicBezTo>
                    <a:pt x="1225" y="5613"/>
                    <a:pt x="1930" y="5861"/>
                    <a:pt x="2635" y="5776"/>
                  </a:cubicBezTo>
                  <a:lnTo>
                    <a:pt x="3206" y="5776"/>
                  </a:lnTo>
                  <a:lnTo>
                    <a:pt x="3206" y="5776"/>
                  </a:lnTo>
                  <a:cubicBezTo>
                    <a:pt x="3587" y="6309"/>
                    <a:pt x="4121" y="6709"/>
                    <a:pt x="4730" y="6919"/>
                  </a:cubicBezTo>
                  <a:cubicBezTo>
                    <a:pt x="5102" y="7061"/>
                    <a:pt x="5502" y="7061"/>
                    <a:pt x="5873" y="6919"/>
                  </a:cubicBezTo>
                  <a:cubicBezTo>
                    <a:pt x="7054" y="6823"/>
                    <a:pt x="8178" y="6394"/>
                    <a:pt x="9112" y="5680"/>
                  </a:cubicBezTo>
                  <a:cubicBezTo>
                    <a:pt x="9112" y="5680"/>
                    <a:pt x="9969" y="4728"/>
                    <a:pt x="9112" y="4156"/>
                  </a:cubicBezTo>
                  <a:cubicBezTo>
                    <a:pt x="8254" y="3585"/>
                    <a:pt x="8636" y="4156"/>
                    <a:pt x="8445" y="3585"/>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C6ADFF39-B454-7C94-3519-D9A29A4D1D2C}"/>
                </a:ext>
              </a:extLst>
            </p:cNvPr>
            <p:cNvSpPr/>
            <p:nvPr/>
          </p:nvSpPr>
          <p:spPr>
            <a:xfrm>
              <a:off x="5690689" y="2790753"/>
              <a:ext cx="9644" cy="7374"/>
            </a:xfrm>
            <a:custGeom>
              <a:avLst/>
              <a:gdLst>
                <a:gd name="connsiteX0" fmla="*/ 8276 w 9644"/>
                <a:gd name="connsiteY0" fmla="*/ 3768 h 7374"/>
                <a:gd name="connsiteX1" fmla="*/ 8276 w 9644"/>
                <a:gd name="connsiteY1" fmla="*/ 2911 h 7374"/>
                <a:gd name="connsiteX2" fmla="*/ 8943 w 9644"/>
                <a:gd name="connsiteY2" fmla="*/ 2244 h 7374"/>
                <a:gd name="connsiteX3" fmla="*/ 8467 w 9644"/>
                <a:gd name="connsiteY3" fmla="*/ 1673 h 7374"/>
                <a:gd name="connsiteX4" fmla="*/ 5514 w 9644"/>
                <a:gd name="connsiteY4" fmla="*/ 244 h 7374"/>
                <a:gd name="connsiteX5" fmla="*/ 4752 w 9644"/>
                <a:gd name="connsiteY5" fmla="*/ -328 h 7374"/>
                <a:gd name="connsiteX6" fmla="*/ 3228 w 9644"/>
                <a:gd name="connsiteY6" fmla="*/ -328 h 7374"/>
                <a:gd name="connsiteX7" fmla="*/ 2656 w 9644"/>
                <a:gd name="connsiteY7" fmla="*/ -328 h 7374"/>
                <a:gd name="connsiteX8" fmla="*/ 2656 w 9644"/>
                <a:gd name="connsiteY8" fmla="*/ -328 h 7374"/>
                <a:gd name="connsiteX9" fmla="*/ 1228 w 9644"/>
                <a:gd name="connsiteY9" fmla="*/ 244 h 7374"/>
                <a:gd name="connsiteX10" fmla="*/ 1228 w 9644"/>
                <a:gd name="connsiteY10" fmla="*/ 244 h 7374"/>
                <a:gd name="connsiteX11" fmla="*/ 466 w 9644"/>
                <a:gd name="connsiteY11" fmla="*/ 1387 h 7374"/>
                <a:gd name="connsiteX12" fmla="*/ -11 w 9644"/>
                <a:gd name="connsiteY12" fmla="*/ 3387 h 7374"/>
                <a:gd name="connsiteX13" fmla="*/ 656 w 9644"/>
                <a:gd name="connsiteY13" fmla="*/ 5006 h 7374"/>
                <a:gd name="connsiteX14" fmla="*/ 2561 w 9644"/>
                <a:gd name="connsiteY14" fmla="*/ 5769 h 7374"/>
                <a:gd name="connsiteX15" fmla="*/ 3228 w 9644"/>
                <a:gd name="connsiteY15" fmla="*/ 5769 h 7374"/>
                <a:gd name="connsiteX16" fmla="*/ 3228 w 9644"/>
                <a:gd name="connsiteY16" fmla="*/ 5769 h 7374"/>
                <a:gd name="connsiteX17" fmla="*/ 4657 w 9644"/>
                <a:gd name="connsiteY17" fmla="*/ 6912 h 7374"/>
                <a:gd name="connsiteX18" fmla="*/ 5800 w 9644"/>
                <a:gd name="connsiteY18" fmla="*/ 6912 h 7374"/>
                <a:gd name="connsiteX19" fmla="*/ 9038 w 9644"/>
                <a:gd name="connsiteY19" fmla="*/ 5578 h 7374"/>
                <a:gd name="connsiteX20" fmla="*/ 9514 w 9644"/>
                <a:gd name="connsiteY20" fmla="*/ 4149 h 7374"/>
                <a:gd name="connsiteX21" fmla="*/ 8752 w 9644"/>
                <a:gd name="connsiteY21" fmla="*/ 3578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44" h="7374">
                  <a:moveTo>
                    <a:pt x="8276" y="3768"/>
                  </a:moveTo>
                  <a:cubicBezTo>
                    <a:pt x="8105" y="3511"/>
                    <a:pt x="8105" y="3168"/>
                    <a:pt x="8276" y="2911"/>
                  </a:cubicBezTo>
                  <a:lnTo>
                    <a:pt x="8943" y="2244"/>
                  </a:lnTo>
                  <a:cubicBezTo>
                    <a:pt x="8943" y="2244"/>
                    <a:pt x="8943" y="1768"/>
                    <a:pt x="8467" y="1673"/>
                  </a:cubicBezTo>
                  <a:cubicBezTo>
                    <a:pt x="7457" y="1254"/>
                    <a:pt x="6466" y="777"/>
                    <a:pt x="5514" y="244"/>
                  </a:cubicBezTo>
                  <a:lnTo>
                    <a:pt x="4752" y="-328"/>
                  </a:lnTo>
                  <a:cubicBezTo>
                    <a:pt x="4247" y="-423"/>
                    <a:pt x="3733" y="-423"/>
                    <a:pt x="3228" y="-328"/>
                  </a:cubicBezTo>
                  <a:lnTo>
                    <a:pt x="2656" y="-328"/>
                  </a:lnTo>
                  <a:lnTo>
                    <a:pt x="2656" y="-328"/>
                  </a:lnTo>
                  <a:cubicBezTo>
                    <a:pt x="2656" y="-328"/>
                    <a:pt x="1513" y="-328"/>
                    <a:pt x="1228" y="244"/>
                  </a:cubicBezTo>
                  <a:lnTo>
                    <a:pt x="1228" y="244"/>
                  </a:lnTo>
                  <a:cubicBezTo>
                    <a:pt x="1028" y="663"/>
                    <a:pt x="770" y="1044"/>
                    <a:pt x="466" y="1387"/>
                  </a:cubicBezTo>
                  <a:cubicBezTo>
                    <a:pt x="75" y="1978"/>
                    <a:pt x="-96" y="2682"/>
                    <a:pt x="-11" y="3387"/>
                  </a:cubicBezTo>
                  <a:cubicBezTo>
                    <a:pt x="-20" y="3997"/>
                    <a:pt x="218" y="4587"/>
                    <a:pt x="656" y="5006"/>
                  </a:cubicBezTo>
                  <a:cubicBezTo>
                    <a:pt x="1151" y="5521"/>
                    <a:pt x="1847" y="5797"/>
                    <a:pt x="2561" y="5769"/>
                  </a:cubicBezTo>
                  <a:lnTo>
                    <a:pt x="3228" y="5769"/>
                  </a:lnTo>
                  <a:lnTo>
                    <a:pt x="3228" y="5769"/>
                  </a:lnTo>
                  <a:cubicBezTo>
                    <a:pt x="3618" y="6254"/>
                    <a:pt x="4104" y="6645"/>
                    <a:pt x="4657" y="6912"/>
                  </a:cubicBezTo>
                  <a:cubicBezTo>
                    <a:pt x="5028" y="6997"/>
                    <a:pt x="5428" y="6997"/>
                    <a:pt x="5800" y="6912"/>
                  </a:cubicBezTo>
                  <a:cubicBezTo>
                    <a:pt x="6981" y="6788"/>
                    <a:pt x="8105" y="6321"/>
                    <a:pt x="9038" y="5578"/>
                  </a:cubicBezTo>
                  <a:cubicBezTo>
                    <a:pt x="9038" y="5578"/>
                    <a:pt x="9895" y="4721"/>
                    <a:pt x="9514" y="4149"/>
                  </a:cubicBezTo>
                  <a:lnTo>
                    <a:pt x="8752" y="3578"/>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19" name="Freeform: Shape 218">
              <a:extLst>
                <a:ext uri="{FF2B5EF4-FFF2-40B4-BE49-F238E27FC236}">
                  <a16:creationId xmlns:a16="http://schemas.microsoft.com/office/drawing/2014/main" xmlns="" id="{D52A1777-2CD1-4128-2ED6-FB2FC9D64477}"/>
                </a:ext>
              </a:extLst>
            </p:cNvPr>
            <p:cNvSpPr/>
            <p:nvPr/>
          </p:nvSpPr>
          <p:spPr>
            <a:xfrm>
              <a:off x="5606128" y="2766531"/>
              <a:ext cx="9429" cy="7243"/>
            </a:xfrm>
            <a:custGeom>
              <a:avLst/>
              <a:gdLst>
                <a:gd name="connsiteX0" fmla="*/ 8350 w 9429"/>
                <a:gd name="connsiteY0" fmla="*/ 3701 h 7243"/>
                <a:gd name="connsiteX1" fmla="*/ 8350 w 9429"/>
                <a:gd name="connsiteY1" fmla="*/ 2844 h 7243"/>
                <a:gd name="connsiteX2" fmla="*/ 9016 w 9429"/>
                <a:gd name="connsiteY2" fmla="*/ 2177 h 7243"/>
                <a:gd name="connsiteX3" fmla="*/ 8445 w 9429"/>
                <a:gd name="connsiteY3" fmla="*/ 1606 h 7243"/>
                <a:gd name="connsiteX4" fmla="*/ 5492 w 9429"/>
                <a:gd name="connsiteY4" fmla="*/ 272 h 7243"/>
                <a:gd name="connsiteX5" fmla="*/ 4730 w 9429"/>
                <a:gd name="connsiteY5" fmla="*/ -299 h 7243"/>
                <a:gd name="connsiteX6" fmla="*/ 3301 w 9429"/>
                <a:gd name="connsiteY6" fmla="*/ -299 h 7243"/>
                <a:gd name="connsiteX7" fmla="*/ 2635 w 9429"/>
                <a:gd name="connsiteY7" fmla="*/ -299 h 7243"/>
                <a:gd name="connsiteX8" fmla="*/ 2635 w 9429"/>
                <a:gd name="connsiteY8" fmla="*/ -299 h 7243"/>
                <a:gd name="connsiteX9" fmla="*/ 1206 w 9429"/>
                <a:gd name="connsiteY9" fmla="*/ 272 h 7243"/>
                <a:gd name="connsiteX10" fmla="*/ 1206 w 9429"/>
                <a:gd name="connsiteY10" fmla="*/ 272 h 7243"/>
                <a:gd name="connsiteX11" fmla="*/ 539 w 9429"/>
                <a:gd name="connsiteY11" fmla="*/ 1320 h 7243"/>
                <a:gd name="connsiteX12" fmla="*/ -32 w 9429"/>
                <a:gd name="connsiteY12" fmla="*/ 3320 h 7243"/>
                <a:gd name="connsiteX13" fmla="*/ 730 w 9429"/>
                <a:gd name="connsiteY13" fmla="*/ 4940 h 7243"/>
                <a:gd name="connsiteX14" fmla="*/ 2635 w 9429"/>
                <a:gd name="connsiteY14" fmla="*/ 5702 h 7243"/>
                <a:gd name="connsiteX15" fmla="*/ 3206 w 9429"/>
                <a:gd name="connsiteY15" fmla="*/ 5702 h 7243"/>
                <a:gd name="connsiteX16" fmla="*/ 3206 w 9429"/>
                <a:gd name="connsiteY16" fmla="*/ 5702 h 7243"/>
                <a:gd name="connsiteX17" fmla="*/ 4635 w 9429"/>
                <a:gd name="connsiteY17" fmla="*/ 6845 h 7243"/>
                <a:gd name="connsiteX18" fmla="*/ 5778 w 9429"/>
                <a:gd name="connsiteY18" fmla="*/ 6845 h 7243"/>
                <a:gd name="connsiteX19" fmla="*/ 9016 w 9429"/>
                <a:gd name="connsiteY19" fmla="*/ 5511 h 7243"/>
                <a:gd name="connsiteX20" fmla="*/ 9016 w 9429"/>
                <a:gd name="connsiteY20" fmla="*/ 4083 h 7243"/>
                <a:gd name="connsiteX21" fmla="*/ 8350 w 9429"/>
                <a:gd name="connsiteY21" fmla="*/ 3511 h 7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29" h="7243">
                  <a:moveTo>
                    <a:pt x="8350" y="3701"/>
                  </a:moveTo>
                  <a:cubicBezTo>
                    <a:pt x="8350" y="3701"/>
                    <a:pt x="8350" y="3130"/>
                    <a:pt x="8350" y="2844"/>
                  </a:cubicBezTo>
                  <a:lnTo>
                    <a:pt x="9016" y="2177"/>
                  </a:lnTo>
                  <a:lnTo>
                    <a:pt x="8445" y="1606"/>
                  </a:lnTo>
                  <a:cubicBezTo>
                    <a:pt x="7588" y="1034"/>
                    <a:pt x="6349" y="844"/>
                    <a:pt x="5492" y="272"/>
                  </a:cubicBezTo>
                  <a:cubicBezTo>
                    <a:pt x="4635" y="-299"/>
                    <a:pt x="5016" y="-204"/>
                    <a:pt x="4730" y="-299"/>
                  </a:cubicBezTo>
                  <a:cubicBezTo>
                    <a:pt x="4264" y="-432"/>
                    <a:pt x="3768" y="-432"/>
                    <a:pt x="3301" y="-299"/>
                  </a:cubicBezTo>
                  <a:cubicBezTo>
                    <a:pt x="3092" y="-404"/>
                    <a:pt x="2844" y="-404"/>
                    <a:pt x="2635" y="-299"/>
                  </a:cubicBezTo>
                  <a:lnTo>
                    <a:pt x="2635" y="-299"/>
                  </a:lnTo>
                  <a:cubicBezTo>
                    <a:pt x="2635" y="-299"/>
                    <a:pt x="1492" y="-299"/>
                    <a:pt x="1206" y="272"/>
                  </a:cubicBezTo>
                  <a:lnTo>
                    <a:pt x="1206" y="272"/>
                  </a:lnTo>
                  <a:cubicBezTo>
                    <a:pt x="1206" y="272"/>
                    <a:pt x="1206" y="939"/>
                    <a:pt x="539" y="1320"/>
                  </a:cubicBezTo>
                  <a:cubicBezTo>
                    <a:pt x="177" y="1920"/>
                    <a:pt x="-23" y="2615"/>
                    <a:pt x="-32" y="3320"/>
                  </a:cubicBezTo>
                  <a:cubicBezTo>
                    <a:pt x="44" y="3930"/>
                    <a:pt x="311" y="4492"/>
                    <a:pt x="730" y="4940"/>
                  </a:cubicBezTo>
                  <a:cubicBezTo>
                    <a:pt x="1225" y="5454"/>
                    <a:pt x="1920" y="5740"/>
                    <a:pt x="2635" y="5702"/>
                  </a:cubicBezTo>
                  <a:lnTo>
                    <a:pt x="3206" y="5702"/>
                  </a:lnTo>
                  <a:lnTo>
                    <a:pt x="3206" y="5702"/>
                  </a:lnTo>
                  <a:cubicBezTo>
                    <a:pt x="3568" y="6207"/>
                    <a:pt x="4063" y="6597"/>
                    <a:pt x="4635" y="6845"/>
                  </a:cubicBezTo>
                  <a:lnTo>
                    <a:pt x="5778" y="6845"/>
                  </a:lnTo>
                  <a:cubicBezTo>
                    <a:pt x="6959" y="6721"/>
                    <a:pt x="8093" y="6254"/>
                    <a:pt x="9016" y="5511"/>
                  </a:cubicBezTo>
                  <a:cubicBezTo>
                    <a:pt x="9016" y="5511"/>
                    <a:pt x="9874" y="4654"/>
                    <a:pt x="9016" y="4083"/>
                  </a:cubicBezTo>
                  <a:lnTo>
                    <a:pt x="8350" y="3511"/>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07592E14-786A-12B1-49B9-7A0D7F589FAC}"/>
                </a:ext>
              </a:extLst>
            </p:cNvPr>
            <p:cNvSpPr/>
            <p:nvPr/>
          </p:nvSpPr>
          <p:spPr>
            <a:xfrm>
              <a:off x="5525927" y="2748331"/>
              <a:ext cx="9723" cy="7608"/>
            </a:xfrm>
            <a:custGeom>
              <a:avLst/>
              <a:gdLst>
                <a:gd name="connsiteX0" fmla="*/ 7779 w 9723"/>
                <a:gd name="connsiteY0" fmla="*/ 3709 h 7608"/>
                <a:gd name="connsiteX1" fmla="*/ 7779 w 9723"/>
                <a:gd name="connsiteY1" fmla="*/ 2851 h 7608"/>
                <a:gd name="connsiteX2" fmla="*/ 8446 w 9723"/>
                <a:gd name="connsiteY2" fmla="*/ 2185 h 7608"/>
                <a:gd name="connsiteX3" fmla="*/ 8446 w 9723"/>
                <a:gd name="connsiteY3" fmla="*/ 2185 h 7608"/>
                <a:gd name="connsiteX4" fmla="*/ 8446 w 9723"/>
                <a:gd name="connsiteY4" fmla="*/ 1613 h 7608"/>
                <a:gd name="connsiteX5" fmla="*/ 5494 w 9723"/>
                <a:gd name="connsiteY5" fmla="*/ 280 h 7608"/>
                <a:gd name="connsiteX6" fmla="*/ 4731 w 9723"/>
                <a:gd name="connsiteY6" fmla="*/ -292 h 7608"/>
                <a:gd name="connsiteX7" fmla="*/ 3207 w 9723"/>
                <a:gd name="connsiteY7" fmla="*/ -292 h 7608"/>
                <a:gd name="connsiteX8" fmla="*/ 2636 w 9723"/>
                <a:gd name="connsiteY8" fmla="*/ -292 h 7608"/>
                <a:gd name="connsiteX9" fmla="*/ 2636 w 9723"/>
                <a:gd name="connsiteY9" fmla="*/ -292 h 7608"/>
                <a:gd name="connsiteX10" fmla="*/ 1207 w 9723"/>
                <a:gd name="connsiteY10" fmla="*/ 184 h 7608"/>
                <a:gd name="connsiteX11" fmla="*/ 1207 w 9723"/>
                <a:gd name="connsiteY11" fmla="*/ 661 h 7608"/>
                <a:gd name="connsiteX12" fmla="*/ 540 w 9723"/>
                <a:gd name="connsiteY12" fmla="*/ 1708 h 7608"/>
                <a:gd name="connsiteX13" fmla="*/ -31 w 9723"/>
                <a:gd name="connsiteY13" fmla="*/ 3709 h 7608"/>
                <a:gd name="connsiteX14" fmla="*/ 731 w 9723"/>
                <a:gd name="connsiteY14" fmla="*/ 5328 h 7608"/>
                <a:gd name="connsiteX15" fmla="*/ 2636 w 9723"/>
                <a:gd name="connsiteY15" fmla="*/ 5995 h 7608"/>
                <a:gd name="connsiteX16" fmla="*/ 3207 w 9723"/>
                <a:gd name="connsiteY16" fmla="*/ 5995 h 7608"/>
                <a:gd name="connsiteX17" fmla="*/ 3207 w 9723"/>
                <a:gd name="connsiteY17" fmla="*/ 5995 h 7608"/>
                <a:gd name="connsiteX18" fmla="*/ 4731 w 9723"/>
                <a:gd name="connsiteY18" fmla="*/ 7138 h 7608"/>
                <a:gd name="connsiteX19" fmla="*/ 5874 w 9723"/>
                <a:gd name="connsiteY19" fmla="*/ 7138 h 7608"/>
                <a:gd name="connsiteX20" fmla="*/ 9018 w 9723"/>
                <a:gd name="connsiteY20" fmla="*/ 5899 h 7608"/>
                <a:gd name="connsiteX21" fmla="*/ 9494 w 9723"/>
                <a:gd name="connsiteY21" fmla="*/ 4471 h 7608"/>
                <a:gd name="connsiteX22" fmla="*/ 8732 w 9723"/>
                <a:gd name="connsiteY22" fmla="*/ 3899 h 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23" h="7608">
                  <a:moveTo>
                    <a:pt x="7779" y="3709"/>
                  </a:moveTo>
                  <a:cubicBezTo>
                    <a:pt x="7608" y="3451"/>
                    <a:pt x="7608" y="3109"/>
                    <a:pt x="7779" y="2851"/>
                  </a:cubicBezTo>
                  <a:lnTo>
                    <a:pt x="8446" y="2185"/>
                  </a:lnTo>
                  <a:cubicBezTo>
                    <a:pt x="8446" y="2185"/>
                    <a:pt x="8446" y="2185"/>
                    <a:pt x="8446" y="2185"/>
                  </a:cubicBezTo>
                  <a:cubicBezTo>
                    <a:pt x="8446" y="2185"/>
                    <a:pt x="8446" y="2185"/>
                    <a:pt x="8446" y="1613"/>
                  </a:cubicBezTo>
                  <a:cubicBezTo>
                    <a:pt x="8446" y="1042"/>
                    <a:pt x="6351" y="851"/>
                    <a:pt x="5494" y="280"/>
                  </a:cubicBezTo>
                  <a:cubicBezTo>
                    <a:pt x="4636" y="-292"/>
                    <a:pt x="5017" y="-197"/>
                    <a:pt x="4731" y="-292"/>
                  </a:cubicBezTo>
                  <a:cubicBezTo>
                    <a:pt x="4236" y="-435"/>
                    <a:pt x="3703" y="-435"/>
                    <a:pt x="3207" y="-292"/>
                  </a:cubicBezTo>
                  <a:cubicBezTo>
                    <a:pt x="3207" y="-292"/>
                    <a:pt x="2731" y="-292"/>
                    <a:pt x="2636" y="-292"/>
                  </a:cubicBezTo>
                  <a:lnTo>
                    <a:pt x="2636" y="-292"/>
                  </a:lnTo>
                  <a:cubicBezTo>
                    <a:pt x="2636" y="-292"/>
                    <a:pt x="1493" y="-292"/>
                    <a:pt x="1207" y="184"/>
                  </a:cubicBezTo>
                  <a:cubicBezTo>
                    <a:pt x="921" y="661"/>
                    <a:pt x="1207" y="184"/>
                    <a:pt x="1207" y="661"/>
                  </a:cubicBezTo>
                  <a:cubicBezTo>
                    <a:pt x="1207" y="1137"/>
                    <a:pt x="731" y="1327"/>
                    <a:pt x="540" y="1708"/>
                  </a:cubicBezTo>
                  <a:cubicBezTo>
                    <a:pt x="150" y="2299"/>
                    <a:pt x="-50" y="3004"/>
                    <a:pt x="-31" y="3709"/>
                  </a:cubicBezTo>
                  <a:cubicBezTo>
                    <a:pt x="45" y="4318"/>
                    <a:pt x="312" y="4880"/>
                    <a:pt x="731" y="5328"/>
                  </a:cubicBezTo>
                  <a:cubicBezTo>
                    <a:pt x="1226" y="5833"/>
                    <a:pt x="1931" y="6080"/>
                    <a:pt x="2636" y="5995"/>
                  </a:cubicBezTo>
                  <a:cubicBezTo>
                    <a:pt x="2636" y="5995"/>
                    <a:pt x="2636" y="5995"/>
                    <a:pt x="3207" y="5995"/>
                  </a:cubicBezTo>
                  <a:lnTo>
                    <a:pt x="3207" y="5995"/>
                  </a:lnTo>
                  <a:cubicBezTo>
                    <a:pt x="3608" y="6499"/>
                    <a:pt x="4131" y="6890"/>
                    <a:pt x="4731" y="7138"/>
                  </a:cubicBezTo>
                  <a:cubicBezTo>
                    <a:pt x="5103" y="7233"/>
                    <a:pt x="5503" y="7233"/>
                    <a:pt x="5874" y="7138"/>
                  </a:cubicBezTo>
                  <a:cubicBezTo>
                    <a:pt x="7017" y="7023"/>
                    <a:pt x="8103" y="6595"/>
                    <a:pt x="9018" y="5899"/>
                  </a:cubicBezTo>
                  <a:cubicBezTo>
                    <a:pt x="9494" y="5899"/>
                    <a:pt x="9970" y="5042"/>
                    <a:pt x="9494" y="4471"/>
                  </a:cubicBezTo>
                  <a:cubicBezTo>
                    <a:pt x="9284" y="4232"/>
                    <a:pt x="9027" y="4032"/>
                    <a:pt x="8732" y="3899"/>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21" name="Freeform: Shape 220">
              <a:extLst>
                <a:ext uri="{FF2B5EF4-FFF2-40B4-BE49-F238E27FC236}">
                  <a16:creationId xmlns:a16="http://schemas.microsoft.com/office/drawing/2014/main" xmlns="" id="{0392FA62-B6E4-5D71-8DAD-99629590F1E2}"/>
                </a:ext>
              </a:extLst>
            </p:cNvPr>
            <p:cNvSpPr/>
            <p:nvPr/>
          </p:nvSpPr>
          <p:spPr>
            <a:xfrm>
              <a:off x="5426771" y="2714267"/>
              <a:ext cx="9628" cy="7119"/>
            </a:xfrm>
            <a:custGeom>
              <a:avLst/>
              <a:gdLst>
                <a:gd name="connsiteX0" fmla="*/ 7875 w 9628"/>
                <a:gd name="connsiteY0" fmla="*/ 3864 h 7119"/>
                <a:gd name="connsiteX1" fmla="*/ 7875 w 9628"/>
                <a:gd name="connsiteY1" fmla="*/ 3006 h 7119"/>
                <a:gd name="connsiteX2" fmla="*/ 8541 w 9628"/>
                <a:gd name="connsiteY2" fmla="*/ 2339 h 7119"/>
                <a:gd name="connsiteX3" fmla="*/ 8541 w 9628"/>
                <a:gd name="connsiteY3" fmla="*/ 2339 h 7119"/>
                <a:gd name="connsiteX4" fmla="*/ 8541 w 9628"/>
                <a:gd name="connsiteY4" fmla="*/ 1768 h 7119"/>
                <a:gd name="connsiteX5" fmla="*/ 5589 w 9628"/>
                <a:gd name="connsiteY5" fmla="*/ 339 h 7119"/>
                <a:gd name="connsiteX6" fmla="*/ 4731 w 9628"/>
                <a:gd name="connsiteY6" fmla="*/ -328 h 7119"/>
                <a:gd name="connsiteX7" fmla="*/ 3207 w 9628"/>
                <a:gd name="connsiteY7" fmla="*/ -328 h 7119"/>
                <a:gd name="connsiteX8" fmla="*/ 2636 w 9628"/>
                <a:gd name="connsiteY8" fmla="*/ -328 h 7119"/>
                <a:gd name="connsiteX9" fmla="*/ 2636 w 9628"/>
                <a:gd name="connsiteY9" fmla="*/ -328 h 7119"/>
                <a:gd name="connsiteX10" fmla="*/ 1207 w 9628"/>
                <a:gd name="connsiteY10" fmla="*/ 244 h 7119"/>
                <a:gd name="connsiteX11" fmla="*/ 540 w 9628"/>
                <a:gd name="connsiteY11" fmla="*/ 1292 h 7119"/>
                <a:gd name="connsiteX12" fmla="*/ -31 w 9628"/>
                <a:gd name="connsiteY12" fmla="*/ 3292 h 7119"/>
                <a:gd name="connsiteX13" fmla="*/ 731 w 9628"/>
                <a:gd name="connsiteY13" fmla="*/ 4816 h 7119"/>
                <a:gd name="connsiteX14" fmla="*/ 2636 w 9628"/>
                <a:gd name="connsiteY14" fmla="*/ 5578 h 7119"/>
                <a:gd name="connsiteX15" fmla="*/ 3207 w 9628"/>
                <a:gd name="connsiteY15" fmla="*/ 5578 h 7119"/>
                <a:gd name="connsiteX16" fmla="*/ 3207 w 9628"/>
                <a:gd name="connsiteY16" fmla="*/ 5578 h 7119"/>
                <a:gd name="connsiteX17" fmla="*/ 4636 w 9628"/>
                <a:gd name="connsiteY17" fmla="*/ 6721 h 7119"/>
                <a:gd name="connsiteX18" fmla="*/ 5779 w 9628"/>
                <a:gd name="connsiteY18" fmla="*/ 6721 h 7119"/>
                <a:gd name="connsiteX19" fmla="*/ 8923 w 9628"/>
                <a:gd name="connsiteY19" fmla="*/ 5483 h 7119"/>
                <a:gd name="connsiteX20" fmla="*/ 9399 w 9628"/>
                <a:gd name="connsiteY20" fmla="*/ 4054 h 7119"/>
                <a:gd name="connsiteX21" fmla="*/ 8732 w 9628"/>
                <a:gd name="connsiteY21" fmla="*/ 3482 h 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28" h="7119">
                  <a:moveTo>
                    <a:pt x="7875" y="3864"/>
                  </a:moveTo>
                  <a:cubicBezTo>
                    <a:pt x="7703" y="3606"/>
                    <a:pt x="7703" y="3264"/>
                    <a:pt x="7875" y="3006"/>
                  </a:cubicBezTo>
                  <a:lnTo>
                    <a:pt x="8541" y="2339"/>
                  </a:lnTo>
                  <a:lnTo>
                    <a:pt x="8541" y="2339"/>
                  </a:lnTo>
                  <a:cubicBezTo>
                    <a:pt x="8646" y="2158"/>
                    <a:pt x="8646" y="1949"/>
                    <a:pt x="8541" y="1768"/>
                  </a:cubicBezTo>
                  <a:cubicBezTo>
                    <a:pt x="7532" y="1349"/>
                    <a:pt x="6541" y="873"/>
                    <a:pt x="5589" y="339"/>
                  </a:cubicBezTo>
                  <a:lnTo>
                    <a:pt x="4731" y="-328"/>
                  </a:lnTo>
                  <a:cubicBezTo>
                    <a:pt x="4227" y="-423"/>
                    <a:pt x="3712" y="-423"/>
                    <a:pt x="3207" y="-328"/>
                  </a:cubicBezTo>
                  <a:lnTo>
                    <a:pt x="2636" y="-328"/>
                  </a:lnTo>
                  <a:lnTo>
                    <a:pt x="2636" y="-328"/>
                  </a:lnTo>
                  <a:cubicBezTo>
                    <a:pt x="2636" y="-328"/>
                    <a:pt x="1493" y="-328"/>
                    <a:pt x="1207" y="244"/>
                  </a:cubicBezTo>
                  <a:cubicBezTo>
                    <a:pt x="1207" y="244"/>
                    <a:pt x="1207" y="911"/>
                    <a:pt x="540" y="1292"/>
                  </a:cubicBezTo>
                  <a:cubicBezTo>
                    <a:pt x="150" y="1882"/>
                    <a:pt x="-50" y="2587"/>
                    <a:pt x="-31" y="3292"/>
                  </a:cubicBezTo>
                  <a:cubicBezTo>
                    <a:pt x="64" y="3864"/>
                    <a:pt x="331" y="4397"/>
                    <a:pt x="731" y="4816"/>
                  </a:cubicBezTo>
                  <a:cubicBezTo>
                    <a:pt x="1226" y="5330"/>
                    <a:pt x="1922" y="5616"/>
                    <a:pt x="2636" y="5578"/>
                  </a:cubicBezTo>
                  <a:cubicBezTo>
                    <a:pt x="2636" y="5578"/>
                    <a:pt x="2636" y="5578"/>
                    <a:pt x="3207" y="5578"/>
                  </a:cubicBezTo>
                  <a:lnTo>
                    <a:pt x="3207" y="5578"/>
                  </a:lnTo>
                  <a:cubicBezTo>
                    <a:pt x="3569" y="6083"/>
                    <a:pt x="4065" y="6473"/>
                    <a:pt x="4636" y="6721"/>
                  </a:cubicBezTo>
                  <a:lnTo>
                    <a:pt x="5779" y="6721"/>
                  </a:lnTo>
                  <a:cubicBezTo>
                    <a:pt x="6922" y="6607"/>
                    <a:pt x="8008" y="6178"/>
                    <a:pt x="8923" y="5483"/>
                  </a:cubicBezTo>
                  <a:cubicBezTo>
                    <a:pt x="9399" y="5483"/>
                    <a:pt x="9875" y="4625"/>
                    <a:pt x="9399" y="4054"/>
                  </a:cubicBezTo>
                  <a:cubicBezTo>
                    <a:pt x="8923" y="3482"/>
                    <a:pt x="8923" y="4054"/>
                    <a:pt x="8732" y="3482"/>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22" name="Freeform: Shape 221">
              <a:extLst>
                <a:ext uri="{FF2B5EF4-FFF2-40B4-BE49-F238E27FC236}">
                  <a16:creationId xmlns:a16="http://schemas.microsoft.com/office/drawing/2014/main" xmlns="" id="{4D0571F6-118D-8BFF-0EC2-F36179256C19}"/>
                </a:ext>
              </a:extLst>
            </p:cNvPr>
            <p:cNvSpPr/>
            <p:nvPr/>
          </p:nvSpPr>
          <p:spPr>
            <a:xfrm>
              <a:off x="5359031" y="2692991"/>
              <a:ext cx="9448" cy="7060"/>
            </a:xfrm>
            <a:custGeom>
              <a:avLst/>
              <a:gdLst>
                <a:gd name="connsiteX0" fmla="*/ 7701 w 9448"/>
                <a:gd name="connsiteY0" fmla="*/ 3709 h 7060"/>
                <a:gd name="connsiteX1" fmla="*/ 7701 w 9448"/>
                <a:gd name="connsiteY1" fmla="*/ 2851 h 7060"/>
                <a:gd name="connsiteX2" fmla="*/ 8368 w 9448"/>
                <a:gd name="connsiteY2" fmla="*/ 2185 h 7060"/>
                <a:gd name="connsiteX3" fmla="*/ 8368 w 9448"/>
                <a:gd name="connsiteY3" fmla="*/ 2185 h 7060"/>
                <a:gd name="connsiteX4" fmla="*/ 8368 w 9448"/>
                <a:gd name="connsiteY4" fmla="*/ 1613 h 7060"/>
                <a:gd name="connsiteX5" fmla="*/ 5415 w 9448"/>
                <a:gd name="connsiteY5" fmla="*/ 184 h 7060"/>
                <a:gd name="connsiteX6" fmla="*/ 4653 w 9448"/>
                <a:gd name="connsiteY6" fmla="*/ -292 h 7060"/>
                <a:gd name="connsiteX7" fmla="*/ 3129 w 9448"/>
                <a:gd name="connsiteY7" fmla="*/ -292 h 7060"/>
                <a:gd name="connsiteX8" fmla="*/ 2558 w 9448"/>
                <a:gd name="connsiteY8" fmla="*/ -292 h 7060"/>
                <a:gd name="connsiteX9" fmla="*/ 2558 w 9448"/>
                <a:gd name="connsiteY9" fmla="*/ -292 h 7060"/>
                <a:gd name="connsiteX10" fmla="*/ 1129 w 9448"/>
                <a:gd name="connsiteY10" fmla="*/ 279 h 7060"/>
                <a:gd name="connsiteX11" fmla="*/ 1129 w 9448"/>
                <a:gd name="connsiteY11" fmla="*/ 279 h 7060"/>
                <a:gd name="connsiteX12" fmla="*/ 462 w 9448"/>
                <a:gd name="connsiteY12" fmla="*/ 1327 h 7060"/>
                <a:gd name="connsiteX13" fmla="*/ -14 w 9448"/>
                <a:gd name="connsiteY13" fmla="*/ 3233 h 7060"/>
                <a:gd name="connsiteX14" fmla="*/ 653 w 9448"/>
                <a:gd name="connsiteY14" fmla="*/ 4852 h 7060"/>
                <a:gd name="connsiteX15" fmla="*/ 2558 w 9448"/>
                <a:gd name="connsiteY15" fmla="*/ 5614 h 7060"/>
                <a:gd name="connsiteX16" fmla="*/ 3225 w 9448"/>
                <a:gd name="connsiteY16" fmla="*/ 5614 h 7060"/>
                <a:gd name="connsiteX17" fmla="*/ 3225 w 9448"/>
                <a:gd name="connsiteY17" fmla="*/ 5614 h 7060"/>
                <a:gd name="connsiteX18" fmla="*/ 4653 w 9448"/>
                <a:gd name="connsiteY18" fmla="*/ 6661 h 7060"/>
                <a:gd name="connsiteX19" fmla="*/ 5796 w 9448"/>
                <a:gd name="connsiteY19" fmla="*/ 6661 h 7060"/>
                <a:gd name="connsiteX20" fmla="*/ 9035 w 9448"/>
                <a:gd name="connsiteY20" fmla="*/ 5518 h 7060"/>
                <a:gd name="connsiteX21" fmla="*/ 9035 w 9448"/>
                <a:gd name="connsiteY21" fmla="*/ 4090 h 7060"/>
                <a:gd name="connsiteX22" fmla="*/ 8368 w 9448"/>
                <a:gd name="connsiteY22" fmla="*/ 3518 h 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8" h="7060">
                  <a:moveTo>
                    <a:pt x="7701" y="3709"/>
                  </a:moveTo>
                  <a:cubicBezTo>
                    <a:pt x="7701" y="3709"/>
                    <a:pt x="7701" y="3137"/>
                    <a:pt x="7701" y="2851"/>
                  </a:cubicBezTo>
                  <a:lnTo>
                    <a:pt x="8368" y="2185"/>
                  </a:lnTo>
                  <a:cubicBezTo>
                    <a:pt x="8368" y="2185"/>
                    <a:pt x="8368" y="2185"/>
                    <a:pt x="8368" y="2185"/>
                  </a:cubicBezTo>
                  <a:cubicBezTo>
                    <a:pt x="8473" y="2004"/>
                    <a:pt x="8473" y="1794"/>
                    <a:pt x="8368" y="1613"/>
                  </a:cubicBezTo>
                  <a:cubicBezTo>
                    <a:pt x="7511" y="1042"/>
                    <a:pt x="6273" y="851"/>
                    <a:pt x="5415" y="184"/>
                  </a:cubicBezTo>
                  <a:lnTo>
                    <a:pt x="4653" y="-292"/>
                  </a:lnTo>
                  <a:cubicBezTo>
                    <a:pt x="4158" y="-435"/>
                    <a:pt x="3625" y="-435"/>
                    <a:pt x="3129" y="-292"/>
                  </a:cubicBezTo>
                  <a:lnTo>
                    <a:pt x="2558" y="-292"/>
                  </a:lnTo>
                  <a:lnTo>
                    <a:pt x="2558" y="-292"/>
                  </a:lnTo>
                  <a:cubicBezTo>
                    <a:pt x="2558" y="-292"/>
                    <a:pt x="1415" y="-292"/>
                    <a:pt x="1129" y="279"/>
                  </a:cubicBezTo>
                  <a:cubicBezTo>
                    <a:pt x="843" y="851"/>
                    <a:pt x="1129" y="279"/>
                    <a:pt x="1129" y="279"/>
                  </a:cubicBezTo>
                  <a:cubicBezTo>
                    <a:pt x="1129" y="279"/>
                    <a:pt x="653" y="946"/>
                    <a:pt x="462" y="1327"/>
                  </a:cubicBezTo>
                  <a:cubicBezTo>
                    <a:pt x="72" y="1880"/>
                    <a:pt x="-90" y="2556"/>
                    <a:pt x="-14" y="3233"/>
                  </a:cubicBezTo>
                  <a:cubicBezTo>
                    <a:pt x="-23" y="3842"/>
                    <a:pt x="215" y="4432"/>
                    <a:pt x="653" y="4852"/>
                  </a:cubicBezTo>
                  <a:cubicBezTo>
                    <a:pt x="1167" y="5337"/>
                    <a:pt x="1853" y="5604"/>
                    <a:pt x="2558" y="5614"/>
                  </a:cubicBezTo>
                  <a:cubicBezTo>
                    <a:pt x="2767" y="5528"/>
                    <a:pt x="3015" y="5528"/>
                    <a:pt x="3225" y="5614"/>
                  </a:cubicBezTo>
                  <a:lnTo>
                    <a:pt x="3225" y="5614"/>
                  </a:lnTo>
                  <a:cubicBezTo>
                    <a:pt x="3644" y="6042"/>
                    <a:pt x="4120" y="6395"/>
                    <a:pt x="4653" y="6661"/>
                  </a:cubicBezTo>
                  <a:lnTo>
                    <a:pt x="5796" y="6661"/>
                  </a:lnTo>
                  <a:cubicBezTo>
                    <a:pt x="6968" y="6623"/>
                    <a:pt x="8101" y="6223"/>
                    <a:pt x="9035" y="5518"/>
                  </a:cubicBezTo>
                  <a:cubicBezTo>
                    <a:pt x="9035" y="5518"/>
                    <a:pt x="9892" y="4566"/>
                    <a:pt x="9035" y="4090"/>
                  </a:cubicBezTo>
                  <a:cubicBezTo>
                    <a:pt x="8178" y="3613"/>
                    <a:pt x="8558" y="4090"/>
                    <a:pt x="8368" y="3518"/>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487A4121-3CAD-1100-D479-976FE5A87E04}"/>
                </a:ext>
              </a:extLst>
            </p:cNvPr>
            <p:cNvSpPr/>
            <p:nvPr/>
          </p:nvSpPr>
          <p:spPr>
            <a:xfrm>
              <a:off x="5272582" y="2675084"/>
              <a:ext cx="9601" cy="7060"/>
            </a:xfrm>
            <a:custGeom>
              <a:avLst/>
              <a:gdLst>
                <a:gd name="connsiteX0" fmla="*/ 7950 w 9601"/>
                <a:gd name="connsiteY0" fmla="*/ 3709 h 7060"/>
                <a:gd name="connsiteX1" fmla="*/ 7950 w 9601"/>
                <a:gd name="connsiteY1" fmla="*/ 2851 h 7060"/>
                <a:gd name="connsiteX2" fmla="*/ 8616 w 9601"/>
                <a:gd name="connsiteY2" fmla="*/ 2185 h 7060"/>
                <a:gd name="connsiteX3" fmla="*/ 8616 w 9601"/>
                <a:gd name="connsiteY3" fmla="*/ 2185 h 7060"/>
                <a:gd name="connsiteX4" fmla="*/ 8140 w 9601"/>
                <a:gd name="connsiteY4" fmla="*/ 1613 h 7060"/>
                <a:gd name="connsiteX5" fmla="*/ 5187 w 9601"/>
                <a:gd name="connsiteY5" fmla="*/ 184 h 7060"/>
                <a:gd name="connsiteX6" fmla="*/ 4330 w 9601"/>
                <a:gd name="connsiteY6" fmla="*/ -292 h 7060"/>
                <a:gd name="connsiteX7" fmla="*/ 2901 w 9601"/>
                <a:gd name="connsiteY7" fmla="*/ -292 h 7060"/>
                <a:gd name="connsiteX8" fmla="*/ 2235 w 9601"/>
                <a:gd name="connsiteY8" fmla="*/ -292 h 7060"/>
                <a:gd name="connsiteX9" fmla="*/ 2235 w 9601"/>
                <a:gd name="connsiteY9" fmla="*/ -292 h 7060"/>
                <a:gd name="connsiteX10" fmla="*/ 806 w 9601"/>
                <a:gd name="connsiteY10" fmla="*/ 280 h 7060"/>
                <a:gd name="connsiteX11" fmla="*/ 139 w 9601"/>
                <a:gd name="connsiteY11" fmla="*/ 1327 h 7060"/>
                <a:gd name="connsiteX12" fmla="*/ 139 w 9601"/>
                <a:gd name="connsiteY12" fmla="*/ 3232 h 7060"/>
                <a:gd name="connsiteX13" fmla="*/ 806 w 9601"/>
                <a:gd name="connsiteY13" fmla="*/ 4756 h 7060"/>
                <a:gd name="connsiteX14" fmla="*/ 2711 w 9601"/>
                <a:gd name="connsiteY14" fmla="*/ 5518 h 7060"/>
                <a:gd name="connsiteX15" fmla="*/ 3378 w 9601"/>
                <a:gd name="connsiteY15" fmla="*/ 5518 h 7060"/>
                <a:gd name="connsiteX16" fmla="*/ 3378 w 9601"/>
                <a:gd name="connsiteY16" fmla="*/ 5518 h 7060"/>
                <a:gd name="connsiteX17" fmla="*/ 4807 w 9601"/>
                <a:gd name="connsiteY17" fmla="*/ 6661 h 7060"/>
                <a:gd name="connsiteX18" fmla="*/ 5949 w 9601"/>
                <a:gd name="connsiteY18" fmla="*/ 6661 h 7060"/>
                <a:gd name="connsiteX19" fmla="*/ 9188 w 9601"/>
                <a:gd name="connsiteY19" fmla="*/ 5423 h 7060"/>
                <a:gd name="connsiteX20" fmla="*/ 9188 w 9601"/>
                <a:gd name="connsiteY20" fmla="*/ 3994 h 7060"/>
                <a:gd name="connsiteX21" fmla="*/ 8521 w 9601"/>
                <a:gd name="connsiteY21" fmla="*/ 3518 h 7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01" h="7060">
                  <a:moveTo>
                    <a:pt x="7950" y="3709"/>
                  </a:moveTo>
                  <a:cubicBezTo>
                    <a:pt x="7778" y="3451"/>
                    <a:pt x="7778" y="3109"/>
                    <a:pt x="7950" y="2851"/>
                  </a:cubicBezTo>
                  <a:lnTo>
                    <a:pt x="8616" y="2185"/>
                  </a:lnTo>
                  <a:lnTo>
                    <a:pt x="8616" y="2185"/>
                  </a:lnTo>
                  <a:cubicBezTo>
                    <a:pt x="8616" y="2185"/>
                    <a:pt x="8616" y="1708"/>
                    <a:pt x="8140" y="1613"/>
                  </a:cubicBezTo>
                  <a:cubicBezTo>
                    <a:pt x="7130" y="1194"/>
                    <a:pt x="6140" y="718"/>
                    <a:pt x="5187" y="184"/>
                  </a:cubicBezTo>
                  <a:cubicBezTo>
                    <a:pt x="4940" y="-25"/>
                    <a:pt x="4644" y="-187"/>
                    <a:pt x="4330" y="-292"/>
                  </a:cubicBezTo>
                  <a:cubicBezTo>
                    <a:pt x="3863" y="-435"/>
                    <a:pt x="3368" y="-435"/>
                    <a:pt x="2901" y="-292"/>
                  </a:cubicBezTo>
                  <a:lnTo>
                    <a:pt x="2235" y="-292"/>
                  </a:lnTo>
                  <a:cubicBezTo>
                    <a:pt x="2235" y="-292"/>
                    <a:pt x="2235" y="-292"/>
                    <a:pt x="2235" y="-292"/>
                  </a:cubicBezTo>
                  <a:cubicBezTo>
                    <a:pt x="2235" y="-292"/>
                    <a:pt x="1092" y="-292"/>
                    <a:pt x="806" y="280"/>
                  </a:cubicBezTo>
                  <a:cubicBezTo>
                    <a:pt x="806" y="280"/>
                    <a:pt x="806" y="946"/>
                    <a:pt x="139" y="1327"/>
                  </a:cubicBezTo>
                  <a:cubicBezTo>
                    <a:pt x="-89" y="1946"/>
                    <a:pt x="-89" y="2613"/>
                    <a:pt x="139" y="3232"/>
                  </a:cubicBezTo>
                  <a:cubicBezTo>
                    <a:pt x="120" y="3814"/>
                    <a:pt x="358" y="4375"/>
                    <a:pt x="806" y="4756"/>
                  </a:cubicBezTo>
                  <a:cubicBezTo>
                    <a:pt x="1301" y="5271"/>
                    <a:pt x="1997" y="5556"/>
                    <a:pt x="2711" y="5518"/>
                  </a:cubicBezTo>
                  <a:lnTo>
                    <a:pt x="3378" y="5518"/>
                  </a:lnTo>
                  <a:lnTo>
                    <a:pt x="3378" y="5518"/>
                  </a:lnTo>
                  <a:cubicBezTo>
                    <a:pt x="3768" y="6004"/>
                    <a:pt x="4254" y="6395"/>
                    <a:pt x="4807" y="6661"/>
                  </a:cubicBezTo>
                  <a:lnTo>
                    <a:pt x="5949" y="6661"/>
                  </a:lnTo>
                  <a:cubicBezTo>
                    <a:pt x="7111" y="6528"/>
                    <a:pt x="8226" y="6099"/>
                    <a:pt x="9188" y="5423"/>
                  </a:cubicBezTo>
                  <a:cubicBezTo>
                    <a:pt x="9188" y="5423"/>
                    <a:pt x="10045" y="4566"/>
                    <a:pt x="9188" y="3994"/>
                  </a:cubicBezTo>
                  <a:lnTo>
                    <a:pt x="8521" y="3518"/>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A718650B-C81C-BC08-5F34-D2ECE2040A98}"/>
                </a:ext>
              </a:extLst>
            </p:cNvPr>
            <p:cNvSpPr/>
            <p:nvPr/>
          </p:nvSpPr>
          <p:spPr>
            <a:xfrm>
              <a:off x="5185200" y="2653205"/>
              <a:ext cx="9448" cy="6936"/>
            </a:xfrm>
            <a:custGeom>
              <a:avLst/>
              <a:gdLst>
                <a:gd name="connsiteX0" fmla="*/ 8178 w 9448"/>
                <a:gd name="connsiteY0" fmla="*/ 3585 h 6936"/>
                <a:gd name="connsiteX1" fmla="*/ 8178 w 9448"/>
                <a:gd name="connsiteY1" fmla="*/ 2823 h 6936"/>
                <a:gd name="connsiteX2" fmla="*/ 8844 w 9448"/>
                <a:gd name="connsiteY2" fmla="*/ 2156 h 6936"/>
                <a:gd name="connsiteX3" fmla="*/ 8844 w 9448"/>
                <a:gd name="connsiteY3" fmla="*/ 2156 h 6936"/>
                <a:gd name="connsiteX4" fmla="*/ 8368 w 9448"/>
                <a:gd name="connsiteY4" fmla="*/ 1585 h 6936"/>
                <a:gd name="connsiteX5" fmla="*/ 5415 w 9448"/>
                <a:gd name="connsiteY5" fmla="*/ 251 h 6936"/>
                <a:gd name="connsiteX6" fmla="*/ 4558 w 9448"/>
                <a:gd name="connsiteY6" fmla="*/ -321 h 6936"/>
                <a:gd name="connsiteX7" fmla="*/ 3129 w 9448"/>
                <a:gd name="connsiteY7" fmla="*/ -321 h 6936"/>
                <a:gd name="connsiteX8" fmla="*/ 2558 w 9448"/>
                <a:gd name="connsiteY8" fmla="*/ -321 h 6936"/>
                <a:gd name="connsiteX9" fmla="*/ 2558 w 9448"/>
                <a:gd name="connsiteY9" fmla="*/ -321 h 6936"/>
                <a:gd name="connsiteX10" fmla="*/ 1129 w 9448"/>
                <a:gd name="connsiteY10" fmla="*/ 156 h 6936"/>
                <a:gd name="connsiteX11" fmla="*/ 1129 w 9448"/>
                <a:gd name="connsiteY11" fmla="*/ 156 h 6936"/>
                <a:gd name="connsiteX12" fmla="*/ 462 w 9448"/>
                <a:gd name="connsiteY12" fmla="*/ 1203 h 6936"/>
                <a:gd name="connsiteX13" fmla="*/ -14 w 9448"/>
                <a:gd name="connsiteY13" fmla="*/ 3109 h 6936"/>
                <a:gd name="connsiteX14" fmla="*/ 653 w 9448"/>
                <a:gd name="connsiteY14" fmla="*/ 4632 h 6936"/>
                <a:gd name="connsiteX15" fmla="*/ 2558 w 9448"/>
                <a:gd name="connsiteY15" fmla="*/ 5395 h 6936"/>
                <a:gd name="connsiteX16" fmla="*/ 3225 w 9448"/>
                <a:gd name="connsiteY16" fmla="*/ 5395 h 6936"/>
                <a:gd name="connsiteX17" fmla="*/ 3225 w 9448"/>
                <a:gd name="connsiteY17" fmla="*/ 5395 h 6936"/>
                <a:gd name="connsiteX18" fmla="*/ 4653 w 9448"/>
                <a:gd name="connsiteY18" fmla="*/ 6537 h 6936"/>
                <a:gd name="connsiteX19" fmla="*/ 5892 w 9448"/>
                <a:gd name="connsiteY19" fmla="*/ 6537 h 6936"/>
                <a:gd name="connsiteX20" fmla="*/ 9035 w 9448"/>
                <a:gd name="connsiteY20" fmla="*/ 5299 h 6936"/>
                <a:gd name="connsiteX21" fmla="*/ 9035 w 9448"/>
                <a:gd name="connsiteY21" fmla="*/ 3966 h 6936"/>
                <a:gd name="connsiteX22" fmla="*/ 8368 w 9448"/>
                <a:gd name="connsiteY22" fmla="*/ 3394 h 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8" h="6936">
                  <a:moveTo>
                    <a:pt x="8178" y="3585"/>
                  </a:moveTo>
                  <a:cubicBezTo>
                    <a:pt x="7987" y="3366"/>
                    <a:pt x="7987" y="3042"/>
                    <a:pt x="8178" y="2823"/>
                  </a:cubicBezTo>
                  <a:lnTo>
                    <a:pt x="8844" y="2156"/>
                  </a:lnTo>
                  <a:cubicBezTo>
                    <a:pt x="8844" y="2156"/>
                    <a:pt x="8844" y="2156"/>
                    <a:pt x="8844" y="2156"/>
                  </a:cubicBezTo>
                  <a:cubicBezTo>
                    <a:pt x="8844" y="2156"/>
                    <a:pt x="8844" y="2156"/>
                    <a:pt x="8368" y="1585"/>
                  </a:cubicBezTo>
                  <a:cubicBezTo>
                    <a:pt x="7358" y="1194"/>
                    <a:pt x="6377" y="756"/>
                    <a:pt x="5415" y="251"/>
                  </a:cubicBezTo>
                  <a:lnTo>
                    <a:pt x="4558" y="-321"/>
                  </a:lnTo>
                  <a:cubicBezTo>
                    <a:pt x="4091" y="-425"/>
                    <a:pt x="3596" y="-425"/>
                    <a:pt x="3129" y="-321"/>
                  </a:cubicBezTo>
                  <a:lnTo>
                    <a:pt x="2558" y="-321"/>
                  </a:lnTo>
                  <a:lnTo>
                    <a:pt x="2558" y="-321"/>
                  </a:lnTo>
                  <a:cubicBezTo>
                    <a:pt x="2558" y="-321"/>
                    <a:pt x="1415" y="-321"/>
                    <a:pt x="1129" y="156"/>
                  </a:cubicBezTo>
                  <a:lnTo>
                    <a:pt x="1129" y="156"/>
                  </a:lnTo>
                  <a:cubicBezTo>
                    <a:pt x="967" y="537"/>
                    <a:pt x="738" y="889"/>
                    <a:pt x="462" y="1203"/>
                  </a:cubicBezTo>
                  <a:cubicBezTo>
                    <a:pt x="72" y="1756"/>
                    <a:pt x="-90" y="2432"/>
                    <a:pt x="-14" y="3109"/>
                  </a:cubicBezTo>
                  <a:cubicBezTo>
                    <a:pt x="-33" y="3689"/>
                    <a:pt x="205" y="4252"/>
                    <a:pt x="653" y="4632"/>
                  </a:cubicBezTo>
                  <a:cubicBezTo>
                    <a:pt x="1148" y="5147"/>
                    <a:pt x="1843" y="5433"/>
                    <a:pt x="2558" y="5395"/>
                  </a:cubicBezTo>
                  <a:cubicBezTo>
                    <a:pt x="2558" y="5395"/>
                    <a:pt x="3034" y="5395"/>
                    <a:pt x="3225" y="5395"/>
                  </a:cubicBezTo>
                  <a:lnTo>
                    <a:pt x="3225" y="5395"/>
                  </a:lnTo>
                  <a:cubicBezTo>
                    <a:pt x="3615" y="5880"/>
                    <a:pt x="4101" y="6271"/>
                    <a:pt x="4653" y="6537"/>
                  </a:cubicBezTo>
                  <a:lnTo>
                    <a:pt x="5892" y="6537"/>
                  </a:lnTo>
                  <a:cubicBezTo>
                    <a:pt x="7025" y="6404"/>
                    <a:pt x="8111" y="5976"/>
                    <a:pt x="9035" y="5299"/>
                  </a:cubicBezTo>
                  <a:cubicBezTo>
                    <a:pt x="9035" y="5299"/>
                    <a:pt x="9892" y="4442"/>
                    <a:pt x="9035" y="3966"/>
                  </a:cubicBezTo>
                  <a:cubicBezTo>
                    <a:pt x="8178" y="3489"/>
                    <a:pt x="9035" y="3966"/>
                    <a:pt x="8368" y="3394"/>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25" name="Freeform: Shape 224">
              <a:extLst>
                <a:ext uri="{FF2B5EF4-FFF2-40B4-BE49-F238E27FC236}">
                  <a16:creationId xmlns:a16="http://schemas.microsoft.com/office/drawing/2014/main" xmlns="" id="{ABAB75BA-B0E7-7098-CC4A-C807FA32A33D}"/>
                </a:ext>
              </a:extLst>
            </p:cNvPr>
            <p:cNvSpPr/>
            <p:nvPr/>
          </p:nvSpPr>
          <p:spPr>
            <a:xfrm>
              <a:off x="5097107" y="2624037"/>
              <a:ext cx="9382" cy="6958"/>
            </a:xfrm>
            <a:custGeom>
              <a:avLst/>
              <a:gdLst>
                <a:gd name="connsiteX0" fmla="*/ 8355 w 9382"/>
                <a:gd name="connsiteY0" fmla="*/ 3606 h 6958"/>
                <a:gd name="connsiteX1" fmla="*/ 8355 w 9382"/>
                <a:gd name="connsiteY1" fmla="*/ 2844 h 6958"/>
                <a:gd name="connsiteX2" fmla="*/ 8926 w 9382"/>
                <a:gd name="connsiteY2" fmla="*/ 2178 h 6958"/>
                <a:gd name="connsiteX3" fmla="*/ 8926 w 9382"/>
                <a:gd name="connsiteY3" fmla="*/ 2178 h 6958"/>
                <a:gd name="connsiteX4" fmla="*/ 8355 w 9382"/>
                <a:gd name="connsiteY4" fmla="*/ 1606 h 6958"/>
                <a:gd name="connsiteX5" fmla="*/ 5402 w 9382"/>
                <a:gd name="connsiteY5" fmla="*/ 177 h 6958"/>
                <a:gd name="connsiteX6" fmla="*/ 4640 w 9382"/>
                <a:gd name="connsiteY6" fmla="*/ -299 h 6958"/>
                <a:gd name="connsiteX7" fmla="*/ 3211 w 9382"/>
                <a:gd name="connsiteY7" fmla="*/ -299 h 6958"/>
                <a:gd name="connsiteX8" fmla="*/ 2545 w 9382"/>
                <a:gd name="connsiteY8" fmla="*/ -299 h 6958"/>
                <a:gd name="connsiteX9" fmla="*/ 2545 w 9382"/>
                <a:gd name="connsiteY9" fmla="*/ -299 h 6958"/>
                <a:gd name="connsiteX10" fmla="*/ 1116 w 9382"/>
                <a:gd name="connsiteY10" fmla="*/ 273 h 6958"/>
                <a:gd name="connsiteX11" fmla="*/ 1116 w 9382"/>
                <a:gd name="connsiteY11" fmla="*/ 273 h 6958"/>
                <a:gd name="connsiteX12" fmla="*/ 449 w 9382"/>
                <a:gd name="connsiteY12" fmla="*/ 1320 h 6958"/>
                <a:gd name="connsiteX13" fmla="*/ -27 w 9382"/>
                <a:gd name="connsiteY13" fmla="*/ 3225 h 6958"/>
                <a:gd name="connsiteX14" fmla="*/ 735 w 9382"/>
                <a:gd name="connsiteY14" fmla="*/ 4749 h 6958"/>
                <a:gd name="connsiteX15" fmla="*/ 2640 w 9382"/>
                <a:gd name="connsiteY15" fmla="*/ 5511 h 6958"/>
                <a:gd name="connsiteX16" fmla="*/ 3211 w 9382"/>
                <a:gd name="connsiteY16" fmla="*/ 5511 h 6958"/>
                <a:gd name="connsiteX17" fmla="*/ 3211 w 9382"/>
                <a:gd name="connsiteY17" fmla="*/ 5511 h 6958"/>
                <a:gd name="connsiteX18" fmla="*/ 4640 w 9382"/>
                <a:gd name="connsiteY18" fmla="*/ 6559 h 6958"/>
                <a:gd name="connsiteX19" fmla="*/ 5783 w 9382"/>
                <a:gd name="connsiteY19" fmla="*/ 6559 h 6958"/>
                <a:gd name="connsiteX20" fmla="*/ 8926 w 9382"/>
                <a:gd name="connsiteY20" fmla="*/ 5416 h 6958"/>
                <a:gd name="connsiteX21" fmla="*/ 8926 w 9382"/>
                <a:gd name="connsiteY21" fmla="*/ 4082 h 6958"/>
                <a:gd name="connsiteX22" fmla="*/ 8164 w 9382"/>
                <a:gd name="connsiteY22" fmla="*/ 3511 h 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82" h="6958">
                  <a:moveTo>
                    <a:pt x="8355" y="3606"/>
                  </a:moveTo>
                  <a:cubicBezTo>
                    <a:pt x="8222" y="3368"/>
                    <a:pt x="8222" y="3083"/>
                    <a:pt x="8355" y="2844"/>
                  </a:cubicBezTo>
                  <a:lnTo>
                    <a:pt x="8926" y="2178"/>
                  </a:lnTo>
                  <a:lnTo>
                    <a:pt x="8926" y="2178"/>
                  </a:lnTo>
                  <a:cubicBezTo>
                    <a:pt x="8841" y="1901"/>
                    <a:pt x="8631" y="1692"/>
                    <a:pt x="8355" y="1606"/>
                  </a:cubicBezTo>
                  <a:cubicBezTo>
                    <a:pt x="7498" y="1035"/>
                    <a:pt x="6259" y="844"/>
                    <a:pt x="5402" y="177"/>
                  </a:cubicBezTo>
                  <a:lnTo>
                    <a:pt x="4640" y="-299"/>
                  </a:lnTo>
                  <a:cubicBezTo>
                    <a:pt x="4173" y="-432"/>
                    <a:pt x="3678" y="-432"/>
                    <a:pt x="3211" y="-299"/>
                  </a:cubicBezTo>
                  <a:lnTo>
                    <a:pt x="2545" y="-299"/>
                  </a:lnTo>
                  <a:lnTo>
                    <a:pt x="2545" y="-299"/>
                  </a:lnTo>
                  <a:cubicBezTo>
                    <a:pt x="2545" y="-299"/>
                    <a:pt x="1402" y="-299"/>
                    <a:pt x="1116" y="273"/>
                  </a:cubicBezTo>
                  <a:lnTo>
                    <a:pt x="1116" y="273"/>
                  </a:lnTo>
                  <a:cubicBezTo>
                    <a:pt x="983" y="672"/>
                    <a:pt x="754" y="1035"/>
                    <a:pt x="449" y="1320"/>
                  </a:cubicBezTo>
                  <a:cubicBezTo>
                    <a:pt x="106" y="1892"/>
                    <a:pt x="-65" y="2558"/>
                    <a:pt x="-27" y="3225"/>
                  </a:cubicBezTo>
                  <a:cubicBezTo>
                    <a:pt x="49" y="3806"/>
                    <a:pt x="316" y="4340"/>
                    <a:pt x="735" y="4749"/>
                  </a:cubicBezTo>
                  <a:cubicBezTo>
                    <a:pt x="1230" y="5264"/>
                    <a:pt x="1926" y="5540"/>
                    <a:pt x="2640" y="5511"/>
                  </a:cubicBezTo>
                  <a:lnTo>
                    <a:pt x="3211" y="5511"/>
                  </a:lnTo>
                  <a:lnTo>
                    <a:pt x="3211" y="5511"/>
                  </a:lnTo>
                  <a:cubicBezTo>
                    <a:pt x="3583" y="5988"/>
                    <a:pt x="4078" y="6349"/>
                    <a:pt x="4640" y="6559"/>
                  </a:cubicBezTo>
                  <a:lnTo>
                    <a:pt x="5783" y="6559"/>
                  </a:lnTo>
                  <a:cubicBezTo>
                    <a:pt x="6926" y="6521"/>
                    <a:pt x="8022" y="6121"/>
                    <a:pt x="8926" y="5416"/>
                  </a:cubicBezTo>
                  <a:cubicBezTo>
                    <a:pt x="8926" y="5416"/>
                    <a:pt x="9879" y="4559"/>
                    <a:pt x="8926" y="4082"/>
                  </a:cubicBezTo>
                  <a:cubicBezTo>
                    <a:pt x="8717" y="3844"/>
                    <a:pt x="8460" y="3644"/>
                    <a:pt x="8164" y="3511"/>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49BC9414-0F72-56A5-4344-8C4695A15C5C}"/>
                </a:ext>
              </a:extLst>
            </p:cNvPr>
            <p:cNvSpPr/>
            <p:nvPr/>
          </p:nvSpPr>
          <p:spPr>
            <a:xfrm>
              <a:off x="5012790" y="2599770"/>
              <a:ext cx="9455" cy="6341"/>
            </a:xfrm>
            <a:custGeom>
              <a:avLst/>
              <a:gdLst>
                <a:gd name="connsiteX0" fmla="*/ 8280 w 9455"/>
                <a:gd name="connsiteY0" fmla="*/ 3680 h 6341"/>
                <a:gd name="connsiteX1" fmla="*/ 8280 w 9455"/>
                <a:gd name="connsiteY1" fmla="*/ 2823 h 6341"/>
                <a:gd name="connsiteX2" fmla="*/ 8947 w 9455"/>
                <a:gd name="connsiteY2" fmla="*/ 2156 h 6341"/>
                <a:gd name="connsiteX3" fmla="*/ 8947 w 9455"/>
                <a:gd name="connsiteY3" fmla="*/ 2156 h 6341"/>
                <a:gd name="connsiteX4" fmla="*/ 8471 w 9455"/>
                <a:gd name="connsiteY4" fmla="*/ 1584 h 6341"/>
                <a:gd name="connsiteX5" fmla="*/ 5518 w 9455"/>
                <a:gd name="connsiteY5" fmla="*/ 251 h 6341"/>
                <a:gd name="connsiteX6" fmla="*/ 4661 w 9455"/>
                <a:gd name="connsiteY6" fmla="*/ -320 h 6341"/>
                <a:gd name="connsiteX7" fmla="*/ 3232 w 9455"/>
                <a:gd name="connsiteY7" fmla="*/ -320 h 6341"/>
                <a:gd name="connsiteX8" fmla="*/ 2565 w 9455"/>
                <a:gd name="connsiteY8" fmla="*/ -320 h 6341"/>
                <a:gd name="connsiteX9" fmla="*/ 2565 w 9455"/>
                <a:gd name="connsiteY9" fmla="*/ -320 h 6341"/>
                <a:gd name="connsiteX10" fmla="*/ 1137 w 9455"/>
                <a:gd name="connsiteY10" fmla="*/ -320 h 6341"/>
                <a:gd name="connsiteX11" fmla="*/ 470 w 9455"/>
                <a:gd name="connsiteY11" fmla="*/ 727 h 6341"/>
                <a:gd name="connsiteX12" fmla="*/ -7 w 9455"/>
                <a:gd name="connsiteY12" fmla="*/ 2537 h 6341"/>
                <a:gd name="connsiteX13" fmla="*/ 660 w 9455"/>
                <a:gd name="connsiteY13" fmla="*/ 4061 h 6341"/>
                <a:gd name="connsiteX14" fmla="*/ 2661 w 9455"/>
                <a:gd name="connsiteY14" fmla="*/ 4823 h 6341"/>
                <a:gd name="connsiteX15" fmla="*/ 3232 w 9455"/>
                <a:gd name="connsiteY15" fmla="*/ 4823 h 6341"/>
                <a:gd name="connsiteX16" fmla="*/ 3232 w 9455"/>
                <a:gd name="connsiteY16" fmla="*/ 4823 h 6341"/>
                <a:gd name="connsiteX17" fmla="*/ 4756 w 9455"/>
                <a:gd name="connsiteY17" fmla="*/ 5871 h 6341"/>
                <a:gd name="connsiteX18" fmla="*/ 5899 w 9455"/>
                <a:gd name="connsiteY18" fmla="*/ 5871 h 6341"/>
                <a:gd name="connsiteX19" fmla="*/ 9042 w 9455"/>
                <a:gd name="connsiteY19" fmla="*/ 4728 h 6341"/>
                <a:gd name="connsiteX20" fmla="*/ 9042 w 9455"/>
                <a:gd name="connsiteY20" fmla="*/ 3394 h 6341"/>
                <a:gd name="connsiteX21" fmla="*/ 8375 w 9455"/>
                <a:gd name="connsiteY21" fmla="*/ 2823 h 6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55" h="6341">
                  <a:moveTo>
                    <a:pt x="8280" y="3680"/>
                  </a:moveTo>
                  <a:cubicBezTo>
                    <a:pt x="8109" y="3423"/>
                    <a:pt x="8109" y="3080"/>
                    <a:pt x="8280" y="2823"/>
                  </a:cubicBezTo>
                  <a:lnTo>
                    <a:pt x="8947" y="2156"/>
                  </a:lnTo>
                  <a:lnTo>
                    <a:pt x="8947" y="2156"/>
                  </a:lnTo>
                  <a:cubicBezTo>
                    <a:pt x="8947" y="2156"/>
                    <a:pt x="8947" y="2156"/>
                    <a:pt x="8471" y="1584"/>
                  </a:cubicBezTo>
                  <a:cubicBezTo>
                    <a:pt x="7995" y="1013"/>
                    <a:pt x="6375" y="823"/>
                    <a:pt x="5518" y="251"/>
                  </a:cubicBezTo>
                  <a:lnTo>
                    <a:pt x="4661" y="-320"/>
                  </a:lnTo>
                  <a:cubicBezTo>
                    <a:pt x="4194" y="-425"/>
                    <a:pt x="3699" y="-425"/>
                    <a:pt x="3232" y="-320"/>
                  </a:cubicBezTo>
                  <a:lnTo>
                    <a:pt x="2565" y="-320"/>
                  </a:lnTo>
                  <a:cubicBezTo>
                    <a:pt x="2565" y="-320"/>
                    <a:pt x="2565" y="-320"/>
                    <a:pt x="2565" y="-320"/>
                  </a:cubicBezTo>
                  <a:cubicBezTo>
                    <a:pt x="2565" y="-320"/>
                    <a:pt x="1422" y="-320"/>
                    <a:pt x="1137" y="-320"/>
                  </a:cubicBezTo>
                  <a:cubicBezTo>
                    <a:pt x="1137" y="-320"/>
                    <a:pt x="660" y="346"/>
                    <a:pt x="470" y="727"/>
                  </a:cubicBezTo>
                  <a:cubicBezTo>
                    <a:pt x="70" y="1242"/>
                    <a:pt x="-102" y="1889"/>
                    <a:pt x="-7" y="2537"/>
                  </a:cubicBezTo>
                  <a:cubicBezTo>
                    <a:pt x="-16" y="3118"/>
                    <a:pt x="232" y="3670"/>
                    <a:pt x="660" y="4061"/>
                  </a:cubicBezTo>
                  <a:cubicBezTo>
                    <a:pt x="1203" y="4566"/>
                    <a:pt x="1918" y="4842"/>
                    <a:pt x="2661" y="4823"/>
                  </a:cubicBezTo>
                  <a:cubicBezTo>
                    <a:pt x="2661" y="4823"/>
                    <a:pt x="2661" y="4823"/>
                    <a:pt x="3232" y="4823"/>
                  </a:cubicBezTo>
                  <a:lnTo>
                    <a:pt x="3232" y="4823"/>
                  </a:lnTo>
                  <a:cubicBezTo>
                    <a:pt x="3670" y="5271"/>
                    <a:pt x="4184" y="5623"/>
                    <a:pt x="4756" y="5871"/>
                  </a:cubicBezTo>
                  <a:cubicBezTo>
                    <a:pt x="5127" y="5966"/>
                    <a:pt x="5528" y="5966"/>
                    <a:pt x="5899" y="5871"/>
                  </a:cubicBezTo>
                  <a:cubicBezTo>
                    <a:pt x="7042" y="5814"/>
                    <a:pt x="8128" y="5414"/>
                    <a:pt x="9042" y="4728"/>
                  </a:cubicBezTo>
                  <a:cubicBezTo>
                    <a:pt x="9042" y="4728"/>
                    <a:pt x="9900" y="3966"/>
                    <a:pt x="9042" y="3394"/>
                  </a:cubicBezTo>
                  <a:lnTo>
                    <a:pt x="8375" y="2823"/>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66F39E00-B975-9CED-155A-4EE29D5DABBA}"/>
                </a:ext>
              </a:extLst>
            </p:cNvPr>
            <p:cNvSpPr/>
            <p:nvPr/>
          </p:nvSpPr>
          <p:spPr>
            <a:xfrm>
              <a:off x="4931356" y="2581782"/>
              <a:ext cx="9451" cy="6796"/>
            </a:xfrm>
            <a:custGeom>
              <a:avLst/>
              <a:gdLst>
                <a:gd name="connsiteX0" fmla="*/ 7705 w 9451"/>
                <a:gd name="connsiteY0" fmla="*/ 3475 h 6796"/>
                <a:gd name="connsiteX1" fmla="*/ 7705 w 9451"/>
                <a:gd name="connsiteY1" fmla="*/ 2713 h 6796"/>
                <a:gd name="connsiteX2" fmla="*/ 8371 w 9451"/>
                <a:gd name="connsiteY2" fmla="*/ 2047 h 6796"/>
                <a:gd name="connsiteX3" fmla="*/ 8371 w 9451"/>
                <a:gd name="connsiteY3" fmla="*/ 2047 h 6796"/>
                <a:gd name="connsiteX4" fmla="*/ 8371 w 9451"/>
                <a:gd name="connsiteY4" fmla="*/ 1570 h 6796"/>
                <a:gd name="connsiteX5" fmla="*/ 5323 w 9451"/>
                <a:gd name="connsiteY5" fmla="*/ 142 h 6796"/>
                <a:gd name="connsiteX6" fmla="*/ 4561 w 9451"/>
                <a:gd name="connsiteY6" fmla="*/ -335 h 6796"/>
                <a:gd name="connsiteX7" fmla="*/ 3133 w 9451"/>
                <a:gd name="connsiteY7" fmla="*/ -335 h 6796"/>
                <a:gd name="connsiteX8" fmla="*/ 2466 w 9451"/>
                <a:gd name="connsiteY8" fmla="*/ -335 h 6796"/>
                <a:gd name="connsiteX9" fmla="*/ 2466 w 9451"/>
                <a:gd name="connsiteY9" fmla="*/ -335 h 6796"/>
                <a:gd name="connsiteX10" fmla="*/ 1132 w 9451"/>
                <a:gd name="connsiteY10" fmla="*/ 142 h 6796"/>
                <a:gd name="connsiteX11" fmla="*/ 1132 w 9451"/>
                <a:gd name="connsiteY11" fmla="*/ 142 h 6796"/>
                <a:gd name="connsiteX12" fmla="*/ 466 w 9451"/>
                <a:gd name="connsiteY12" fmla="*/ 1189 h 6796"/>
                <a:gd name="connsiteX13" fmla="*/ -11 w 9451"/>
                <a:gd name="connsiteY13" fmla="*/ 2999 h 6796"/>
                <a:gd name="connsiteX14" fmla="*/ 656 w 9451"/>
                <a:gd name="connsiteY14" fmla="*/ 4523 h 6796"/>
                <a:gd name="connsiteX15" fmla="*/ 2656 w 9451"/>
                <a:gd name="connsiteY15" fmla="*/ 5285 h 6796"/>
                <a:gd name="connsiteX16" fmla="*/ 3228 w 9451"/>
                <a:gd name="connsiteY16" fmla="*/ 5285 h 6796"/>
                <a:gd name="connsiteX17" fmla="*/ 3228 w 9451"/>
                <a:gd name="connsiteY17" fmla="*/ 5285 h 6796"/>
                <a:gd name="connsiteX18" fmla="*/ 4752 w 9451"/>
                <a:gd name="connsiteY18" fmla="*/ 6333 h 6796"/>
                <a:gd name="connsiteX19" fmla="*/ 5895 w 9451"/>
                <a:gd name="connsiteY19" fmla="*/ 6333 h 6796"/>
                <a:gd name="connsiteX20" fmla="*/ 9038 w 9451"/>
                <a:gd name="connsiteY20" fmla="*/ 5190 h 6796"/>
                <a:gd name="connsiteX21" fmla="*/ 9038 w 9451"/>
                <a:gd name="connsiteY21" fmla="*/ 3856 h 6796"/>
                <a:gd name="connsiteX22" fmla="*/ 8371 w 9451"/>
                <a:gd name="connsiteY22" fmla="*/ 3380 h 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51" h="6796">
                  <a:moveTo>
                    <a:pt x="7705" y="3475"/>
                  </a:moveTo>
                  <a:cubicBezTo>
                    <a:pt x="7514" y="3256"/>
                    <a:pt x="7514" y="2933"/>
                    <a:pt x="7705" y="2713"/>
                  </a:cubicBezTo>
                  <a:lnTo>
                    <a:pt x="8371" y="2047"/>
                  </a:lnTo>
                  <a:cubicBezTo>
                    <a:pt x="8371" y="2047"/>
                    <a:pt x="8371" y="2047"/>
                    <a:pt x="8371" y="2047"/>
                  </a:cubicBezTo>
                  <a:cubicBezTo>
                    <a:pt x="8371" y="2047"/>
                    <a:pt x="8371" y="2047"/>
                    <a:pt x="8371" y="1570"/>
                  </a:cubicBezTo>
                  <a:cubicBezTo>
                    <a:pt x="7333" y="1151"/>
                    <a:pt x="6314" y="675"/>
                    <a:pt x="5323" y="142"/>
                  </a:cubicBezTo>
                  <a:lnTo>
                    <a:pt x="4561" y="-335"/>
                  </a:lnTo>
                  <a:cubicBezTo>
                    <a:pt x="4085" y="-420"/>
                    <a:pt x="3609" y="-420"/>
                    <a:pt x="3133" y="-335"/>
                  </a:cubicBezTo>
                  <a:lnTo>
                    <a:pt x="2466" y="-335"/>
                  </a:lnTo>
                  <a:lnTo>
                    <a:pt x="2466" y="-335"/>
                  </a:lnTo>
                  <a:cubicBezTo>
                    <a:pt x="2466" y="-335"/>
                    <a:pt x="1418" y="-335"/>
                    <a:pt x="1132" y="142"/>
                  </a:cubicBezTo>
                  <a:lnTo>
                    <a:pt x="1132" y="142"/>
                  </a:lnTo>
                  <a:cubicBezTo>
                    <a:pt x="1132" y="142"/>
                    <a:pt x="1132" y="808"/>
                    <a:pt x="466" y="1189"/>
                  </a:cubicBezTo>
                  <a:cubicBezTo>
                    <a:pt x="75" y="1704"/>
                    <a:pt x="-96" y="2361"/>
                    <a:pt x="-11" y="2999"/>
                  </a:cubicBezTo>
                  <a:cubicBezTo>
                    <a:pt x="27" y="3571"/>
                    <a:pt x="266" y="4104"/>
                    <a:pt x="656" y="4523"/>
                  </a:cubicBezTo>
                  <a:cubicBezTo>
                    <a:pt x="1208" y="5009"/>
                    <a:pt x="1923" y="5285"/>
                    <a:pt x="2656" y="5285"/>
                  </a:cubicBezTo>
                  <a:lnTo>
                    <a:pt x="3228" y="5285"/>
                  </a:lnTo>
                  <a:cubicBezTo>
                    <a:pt x="3228" y="5285"/>
                    <a:pt x="3228" y="5285"/>
                    <a:pt x="3228" y="5285"/>
                  </a:cubicBezTo>
                  <a:cubicBezTo>
                    <a:pt x="3675" y="5714"/>
                    <a:pt x="4190" y="6066"/>
                    <a:pt x="4752" y="6333"/>
                  </a:cubicBezTo>
                  <a:cubicBezTo>
                    <a:pt x="5123" y="6419"/>
                    <a:pt x="5523" y="6419"/>
                    <a:pt x="5895" y="6333"/>
                  </a:cubicBezTo>
                  <a:cubicBezTo>
                    <a:pt x="7038" y="6276"/>
                    <a:pt x="8124" y="5876"/>
                    <a:pt x="9038" y="5190"/>
                  </a:cubicBezTo>
                  <a:cubicBezTo>
                    <a:pt x="9038" y="5190"/>
                    <a:pt x="9895" y="4428"/>
                    <a:pt x="9038" y="3856"/>
                  </a:cubicBezTo>
                  <a:lnTo>
                    <a:pt x="8371" y="3380"/>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9086A43A-1AC9-CD67-D92C-DC1E0C2494CD}"/>
                </a:ext>
              </a:extLst>
            </p:cNvPr>
            <p:cNvSpPr/>
            <p:nvPr/>
          </p:nvSpPr>
          <p:spPr>
            <a:xfrm>
              <a:off x="4832560" y="2547799"/>
              <a:ext cx="9574" cy="6710"/>
            </a:xfrm>
            <a:custGeom>
              <a:avLst/>
              <a:gdLst>
                <a:gd name="connsiteX0" fmla="*/ 8393 w 9574"/>
                <a:gd name="connsiteY0" fmla="*/ 3549 h 6710"/>
                <a:gd name="connsiteX1" fmla="*/ 8393 w 9574"/>
                <a:gd name="connsiteY1" fmla="*/ 2787 h 6710"/>
                <a:gd name="connsiteX2" fmla="*/ 8964 w 9574"/>
                <a:gd name="connsiteY2" fmla="*/ 2120 h 6710"/>
                <a:gd name="connsiteX3" fmla="*/ 8964 w 9574"/>
                <a:gd name="connsiteY3" fmla="*/ 2120 h 6710"/>
                <a:gd name="connsiteX4" fmla="*/ 8488 w 9574"/>
                <a:gd name="connsiteY4" fmla="*/ 1549 h 6710"/>
                <a:gd name="connsiteX5" fmla="*/ 5535 w 9574"/>
                <a:gd name="connsiteY5" fmla="*/ 215 h 6710"/>
                <a:gd name="connsiteX6" fmla="*/ 4678 w 9574"/>
                <a:gd name="connsiteY6" fmla="*/ -356 h 6710"/>
                <a:gd name="connsiteX7" fmla="*/ 3249 w 9574"/>
                <a:gd name="connsiteY7" fmla="*/ -356 h 6710"/>
                <a:gd name="connsiteX8" fmla="*/ 2678 w 9574"/>
                <a:gd name="connsiteY8" fmla="*/ -356 h 6710"/>
                <a:gd name="connsiteX9" fmla="*/ 2678 w 9574"/>
                <a:gd name="connsiteY9" fmla="*/ -356 h 6710"/>
                <a:gd name="connsiteX10" fmla="*/ 1249 w 9574"/>
                <a:gd name="connsiteY10" fmla="*/ 120 h 6710"/>
                <a:gd name="connsiteX11" fmla="*/ 1249 w 9574"/>
                <a:gd name="connsiteY11" fmla="*/ 120 h 6710"/>
                <a:gd name="connsiteX12" fmla="*/ 582 w 9574"/>
                <a:gd name="connsiteY12" fmla="*/ 1168 h 6710"/>
                <a:gd name="connsiteX13" fmla="*/ 582 w 9574"/>
                <a:gd name="connsiteY13" fmla="*/ 4502 h 6710"/>
                <a:gd name="connsiteX14" fmla="*/ 2487 w 9574"/>
                <a:gd name="connsiteY14" fmla="*/ 5168 h 6710"/>
                <a:gd name="connsiteX15" fmla="*/ 3154 w 9574"/>
                <a:gd name="connsiteY15" fmla="*/ 5168 h 6710"/>
                <a:gd name="connsiteX16" fmla="*/ 3154 w 9574"/>
                <a:gd name="connsiteY16" fmla="*/ 5168 h 6710"/>
                <a:gd name="connsiteX17" fmla="*/ 4583 w 9574"/>
                <a:gd name="connsiteY17" fmla="*/ 6311 h 6710"/>
                <a:gd name="connsiteX18" fmla="*/ 5726 w 9574"/>
                <a:gd name="connsiteY18" fmla="*/ 6311 h 6710"/>
                <a:gd name="connsiteX19" fmla="*/ 8869 w 9574"/>
                <a:gd name="connsiteY19" fmla="*/ 5168 h 6710"/>
                <a:gd name="connsiteX20" fmla="*/ 9345 w 9574"/>
                <a:gd name="connsiteY20" fmla="*/ 3835 h 6710"/>
                <a:gd name="connsiteX21" fmla="*/ 8393 w 9574"/>
                <a:gd name="connsiteY21" fmla="*/ 4216 h 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574" h="6710">
                  <a:moveTo>
                    <a:pt x="8393" y="3549"/>
                  </a:moveTo>
                  <a:cubicBezTo>
                    <a:pt x="8259" y="3311"/>
                    <a:pt x="8259" y="3025"/>
                    <a:pt x="8393" y="2787"/>
                  </a:cubicBezTo>
                  <a:lnTo>
                    <a:pt x="8964" y="2120"/>
                  </a:lnTo>
                  <a:cubicBezTo>
                    <a:pt x="8964" y="2120"/>
                    <a:pt x="8964" y="2120"/>
                    <a:pt x="8964" y="2120"/>
                  </a:cubicBezTo>
                  <a:cubicBezTo>
                    <a:pt x="8964" y="1835"/>
                    <a:pt x="8764" y="1596"/>
                    <a:pt x="8488" y="1549"/>
                  </a:cubicBezTo>
                  <a:cubicBezTo>
                    <a:pt x="7535" y="977"/>
                    <a:pt x="6392" y="787"/>
                    <a:pt x="5535" y="215"/>
                  </a:cubicBezTo>
                  <a:lnTo>
                    <a:pt x="4678" y="-356"/>
                  </a:lnTo>
                  <a:cubicBezTo>
                    <a:pt x="4202" y="-413"/>
                    <a:pt x="3725" y="-413"/>
                    <a:pt x="3249" y="-356"/>
                  </a:cubicBezTo>
                  <a:cubicBezTo>
                    <a:pt x="3249" y="-356"/>
                    <a:pt x="3249" y="-356"/>
                    <a:pt x="2678" y="-356"/>
                  </a:cubicBezTo>
                  <a:lnTo>
                    <a:pt x="2678" y="-356"/>
                  </a:lnTo>
                  <a:cubicBezTo>
                    <a:pt x="2678" y="-356"/>
                    <a:pt x="1535" y="-356"/>
                    <a:pt x="1249" y="120"/>
                  </a:cubicBezTo>
                  <a:cubicBezTo>
                    <a:pt x="963" y="596"/>
                    <a:pt x="1249" y="120"/>
                    <a:pt x="1249" y="120"/>
                  </a:cubicBezTo>
                  <a:cubicBezTo>
                    <a:pt x="1096" y="511"/>
                    <a:pt x="868" y="863"/>
                    <a:pt x="582" y="1168"/>
                  </a:cubicBezTo>
                  <a:cubicBezTo>
                    <a:pt x="-237" y="2130"/>
                    <a:pt x="-237" y="3539"/>
                    <a:pt x="582" y="4502"/>
                  </a:cubicBezTo>
                  <a:cubicBezTo>
                    <a:pt x="1087" y="4997"/>
                    <a:pt x="1782" y="5235"/>
                    <a:pt x="2487" y="5168"/>
                  </a:cubicBezTo>
                  <a:lnTo>
                    <a:pt x="3154" y="5168"/>
                  </a:lnTo>
                  <a:lnTo>
                    <a:pt x="3154" y="5168"/>
                  </a:lnTo>
                  <a:cubicBezTo>
                    <a:pt x="3544" y="5654"/>
                    <a:pt x="4030" y="6044"/>
                    <a:pt x="4583" y="6311"/>
                  </a:cubicBezTo>
                  <a:lnTo>
                    <a:pt x="5726" y="6311"/>
                  </a:lnTo>
                  <a:cubicBezTo>
                    <a:pt x="6859" y="6226"/>
                    <a:pt x="7945" y="5835"/>
                    <a:pt x="8869" y="5168"/>
                  </a:cubicBezTo>
                  <a:cubicBezTo>
                    <a:pt x="9345" y="5168"/>
                    <a:pt x="9821" y="4406"/>
                    <a:pt x="9345" y="3835"/>
                  </a:cubicBezTo>
                  <a:lnTo>
                    <a:pt x="8393" y="4216"/>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3EE1AA0B-74CE-7017-980E-92F2F0BC18D6}"/>
                </a:ext>
              </a:extLst>
            </p:cNvPr>
            <p:cNvSpPr/>
            <p:nvPr/>
          </p:nvSpPr>
          <p:spPr>
            <a:xfrm>
              <a:off x="4766361" y="2526875"/>
              <a:ext cx="9474" cy="6679"/>
            </a:xfrm>
            <a:custGeom>
              <a:avLst/>
              <a:gdLst>
                <a:gd name="connsiteX0" fmla="*/ 7916 w 9474"/>
                <a:gd name="connsiteY0" fmla="*/ 3613 h 6679"/>
                <a:gd name="connsiteX1" fmla="*/ 7916 w 9474"/>
                <a:gd name="connsiteY1" fmla="*/ 2756 h 6679"/>
                <a:gd name="connsiteX2" fmla="*/ 8583 w 9474"/>
                <a:gd name="connsiteY2" fmla="*/ 2185 h 6679"/>
                <a:gd name="connsiteX3" fmla="*/ 8583 w 9474"/>
                <a:gd name="connsiteY3" fmla="*/ 2185 h 6679"/>
                <a:gd name="connsiteX4" fmla="*/ 8583 w 9474"/>
                <a:gd name="connsiteY4" fmla="*/ 1613 h 6679"/>
                <a:gd name="connsiteX5" fmla="*/ 5630 w 9474"/>
                <a:gd name="connsiteY5" fmla="*/ 280 h 6679"/>
                <a:gd name="connsiteX6" fmla="*/ 4773 w 9474"/>
                <a:gd name="connsiteY6" fmla="*/ -292 h 6679"/>
                <a:gd name="connsiteX7" fmla="*/ 3344 w 9474"/>
                <a:gd name="connsiteY7" fmla="*/ -292 h 6679"/>
                <a:gd name="connsiteX8" fmla="*/ 2678 w 9474"/>
                <a:gd name="connsiteY8" fmla="*/ -292 h 6679"/>
                <a:gd name="connsiteX9" fmla="*/ 2678 w 9474"/>
                <a:gd name="connsiteY9" fmla="*/ -292 h 6679"/>
                <a:gd name="connsiteX10" fmla="*/ 1249 w 9474"/>
                <a:gd name="connsiteY10" fmla="*/ 184 h 6679"/>
                <a:gd name="connsiteX11" fmla="*/ 1249 w 9474"/>
                <a:gd name="connsiteY11" fmla="*/ 184 h 6679"/>
                <a:gd name="connsiteX12" fmla="*/ 582 w 9474"/>
                <a:gd name="connsiteY12" fmla="*/ 1232 h 6679"/>
                <a:gd name="connsiteX13" fmla="*/ 582 w 9474"/>
                <a:gd name="connsiteY13" fmla="*/ 4566 h 6679"/>
                <a:gd name="connsiteX14" fmla="*/ 2487 w 9474"/>
                <a:gd name="connsiteY14" fmla="*/ 5233 h 6679"/>
                <a:gd name="connsiteX15" fmla="*/ 3154 w 9474"/>
                <a:gd name="connsiteY15" fmla="*/ 5233 h 6679"/>
                <a:gd name="connsiteX16" fmla="*/ 3154 w 9474"/>
                <a:gd name="connsiteY16" fmla="*/ 5233 h 6679"/>
                <a:gd name="connsiteX17" fmla="*/ 4583 w 9474"/>
                <a:gd name="connsiteY17" fmla="*/ 6280 h 6679"/>
                <a:gd name="connsiteX18" fmla="*/ 5726 w 9474"/>
                <a:gd name="connsiteY18" fmla="*/ 6280 h 6679"/>
                <a:gd name="connsiteX19" fmla="*/ 8869 w 9474"/>
                <a:gd name="connsiteY19" fmla="*/ 5233 h 6679"/>
                <a:gd name="connsiteX20" fmla="*/ 9345 w 9474"/>
                <a:gd name="connsiteY20" fmla="*/ 3899 h 6679"/>
                <a:gd name="connsiteX21" fmla="*/ 8583 w 9474"/>
                <a:gd name="connsiteY21" fmla="*/ 3328 h 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74" h="6679">
                  <a:moveTo>
                    <a:pt x="7916" y="3613"/>
                  </a:moveTo>
                  <a:cubicBezTo>
                    <a:pt x="7821" y="3337"/>
                    <a:pt x="7821" y="3032"/>
                    <a:pt x="7916" y="2756"/>
                  </a:cubicBezTo>
                  <a:lnTo>
                    <a:pt x="8583" y="2185"/>
                  </a:lnTo>
                  <a:lnTo>
                    <a:pt x="8583" y="2185"/>
                  </a:lnTo>
                  <a:cubicBezTo>
                    <a:pt x="8583" y="2185"/>
                    <a:pt x="8583" y="1708"/>
                    <a:pt x="8583" y="1613"/>
                  </a:cubicBezTo>
                  <a:cubicBezTo>
                    <a:pt x="8583" y="1518"/>
                    <a:pt x="6488" y="851"/>
                    <a:pt x="5630" y="280"/>
                  </a:cubicBezTo>
                  <a:lnTo>
                    <a:pt x="4773" y="-292"/>
                  </a:lnTo>
                  <a:cubicBezTo>
                    <a:pt x="4306" y="-397"/>
                    <a:pt x="3811" y="-397"/>
                    <a:pt x="3344" y="-292"/>
                  </a:cubicBezTo>
                  <a:cubicBezTo>
                    <a:pt x="3144" y="-435"/>
                    <a:pt x="2878" y="-435"/>
                    <a:pt x="2678" y="-292"/>
                  </a:cubicBezTo>
                  <a:lnTo>
                    <a:pt x="2678" y="-292"/>
                  </a:lnTo>
                  <a:cubicBezTo>
                    <a:pt x="2678" y="-292"/>
                    <a:pt x="1535" y="-292"/>
                    <a:pt x="1249" y="184"/>
                  </a:cubicBezTo>
                  <a:lnTo>
                    <a:pt x="1249" y="184"/>
                  </a:lnTo>
                  <a:cubicBezTo>
                    <a:pt x="1096" y="575"/>
                    <a:pt x="868" y="927"/>
                    <a:pt x="582" y="1232"/>
                  </a:cubicBezTo>
                  <a:cubicBezTo>
                    <a:pt x="-237" y="2194"/>
                    <a:pt x="-237" y="3604"/>
                    <a:pt x="582" y="4566"/>
                  </a:cubicBezTo>
                  <a:cubicBezTo>
                    <a:pt x="1106" y="5023"/>
                    <a:pt x="1792" y="5261"/>
                    <a:pt x="2487" y="5233"/>
                  </a:cubicBezTo>
                  <a:lnTo>
                    <a:pt x="3154" y="5233"/>
                  </a:lnTo>
                  <a:lnTo>
                    <a:pt x="3154" y="5233"/>
                  </a:lnTo>
                  <a:cubicBezTo>
                    <a:pt x="3516" y="5709"/>
                    <a:pt x="4011" y="6071"/>
                    <a:pt x="4583" y="6280"/>
                  </a:cubicBezTo>
                  <a:lnTo>
                    <a:pt x="5726" y="6280"/>
                  </a:lnTo>
                  <a:cubicBezTo>
                    <a:pt x="6859" y="6271"/>
                    <a:pt x="7954" y="5899"/>
                    <a:pt x="8869" y="5233"/>
                  </a:cubicBezTo>
                  <a:cubicBezTo>
                    <a:pt x="8869" y="5233"/>
                    <a:pt x="9726" y="4375"/>
                    <a:pt x="9345" y="3899"/>
                  </a:cubicBezTo>
                  <a:lnTo>
                    <a:pt x="8583" y="3328"/>
                  </a:lnTo>
                  <a:close/>
                </a:path>
              </a:pathLst>
            </a:custGeom>
            <a:solidFill>
              <a:srgbClr val="8CC395"/>
            </a:solidFill>
            <a:ln w="3810" cap="flat">
              <a:solidFill>
                <a:srgbClr val="008C3F"/>
              </a:solid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0A7E526F-6E7D-0E00-8094-B355E791AFD9}"/>
                </a:ext>
              </a:extLst>
            </p:cNvPr>
            <p:cNvSpPr/>
            <p:nvPr/>
          </p:nvSpPr>
          <p:spPr>
            <a:xfrm>
              <a:off x="4680039" y="2511004"/>
              <a:ext cx="9691" cy="6708"/>
            </a:xfrm>
            <a:custGeom>
              <a:avLst/>
              <a:gdLst>
                <a:gd name="connsiteX0" fmla="*/ 7847 w 9691"/>
                <a:gd name="connsiteY0" fmla="*/ 3578 h 6708"/>
                <a:gd name="connsiteX1" fmla="*/ 7847 w 9691"/>
                <a:gd name="connsiteY1" fmla="*/ 2721 h 6708"/>
                <a:gd name="connsiteX2" fmla="*/ 8514 w 9691"/>
                <a:gd name="connsiteY2" fmla="*/ 2149 h 6708"/>
                <a:gd name="connsiteX3" fmla="*/ 8514 w 9691"/>
                <a:gd name="connsiteY3" fmla="*/ 2149 h 6708"/>
                <a:gd name="connsiteX4" fmla="*/ 8038 w 9691"/>
                <a:gd name="connsiteY4" fmla="*/ 1577 h 6708"/>
                <a:gd name="connsiteX5" fmla="*/ 4990 w 9691"/>
                <a:gd name="connsiteY5" fmla="*/ 244 h 6708"/>
                <a:gd name="connsiteX6" fmla="*/ 4228 w 9691"/>
                <a:gd name="connsiteY6" fmla="*/ -328 h 6708"/>
                <a:gd name="connsiteX7" fmla="*/ 2799 w 9691"/>
                <a:gd name="connsiteY7" fmla="*/ -328 h 6708"/>
                <a:gd name="connsiteX8" fmla="*/ 2132 w 9691"/>
                <a:gd name="connsiteY8" fmla="*/ -328 h 6708"/>
                <a:gd name="connsiteX9" fmla="*/ 2132 w 9691"/>
                <a:gd name="connsiteY9" fmla="*/ -328 h 6708"/>
                <a:gd name="connsiteX10" fmla="*/ 799 w 9691"/>
                <a:gd name="connsiteY10" fmla="*/ 149 h 6708"/>
                <a:gd name="connsiteX11" fmla="*/ 799 w 9691"/>
                <a:gd name="connsiteY11" fmla="*/ 149 h 6708"/>
                <a:gd name="connsiteX12" fmla="*/ 132 w 9691"/>
                <a:gd name="connsiteY12" fmla="*/ 1197 h 6708"/>
                <a:gd name="connsiteX13" fmla="*/ 132 w 9691"/>
                <a:gd name="connsiteY13" fmla="*/ 2911 h 6708"/>
                <a:gd name="connsiteX14" fmla="*/ 894 w 9691"/>
                <a:gd name="connsiteY14" fmla="*/ 4435 h 6708"/>
                <a:gd name="connsiteX15" fmla="*/ 2799 w 9691"/>
                <a:gd name="connsiteY15" fmla="*/ 5197 h 6708"/>
                <a:gd name="connsiteX16" fmla="*/ 3371 w 9691"/>
                <a:gd name="connsiteY16" fmla="*/ 5197 h 6708"/>
                <a:gd name="connsiteX17" fmla="*/ 3371 w 9691"/>
                <a:gd name="connsiteY17" fmla="*/ 5197 h 6708"/>
                <a:gd name="connsiteX18" fmla="*/ 4799 w 9691"/>
                <a:gd name="connsiteY18" fmla="*/ 6245 h 6708"/>
                <a:gd name="connsiteX19" fmla="*/ 5942 w 9691"/>
                <a:gd name="connsiteY19" fmla="*/ 6245 h 6708"/>
                <a:gd name="connsiteX20" fmla="*/ 9086 w 9691"/>
                <a:gd name="connsiteY20" fmla="*/ 5197 h 6708"/>
                <a:gd name="connsiteX21" fmla="*/ 9562 w 9691"/>
                <a:gd name="connsiteY21" fmla="*/ 3864 h 6708"/>
                <a:gd name="connsiteX22" fmla="*/ 8800 w 9691"/>
                <a:gd name="connsiteY22" fmla="*/ 3292 h 6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691" h="6708">
                  <a:moveTo>
                    <a:pt x="7847" y="3578"/>
                  </a:moveTo>
                  <a:cubicBezTo>
                    <a:pt x="7676" y="3321"/>
                    <a:pt x="7676" y="2978"/>
                    <a:pt x="7847" y="2721"/>
                  </a:cubicBezTo>
                  <a:lnTo>
                    <a:pt x="8514" y="2149"/>
                  </a:lnTo>
                  <a:lnTo>
                    <a:pt x="8514" y="2149"/>
                  </a:lnTo>
                  <a:cubicBezTo>
                    <a:pt x="8514" y="2149"/>
                    <a:pt x="8514" y="1673"/>
                    <a:pt x="8038" y="1577"/>
                  </a:cubicBezTo>
                  <a:cubicBezTo>
                    <a:pt x="7561" y="1482"/>
                    <a:pt x="5942" y="815"/>
                    <a:pt x="4990" y="244"/>
                  </a:cubicBezTo>
                  <a:lnTo>
                    <a:pt x="4228" y="-328"/>
                  </a:lnTo>
                  <a:cubicBezTo>
                    <a:pt x="3752" y="-423"/>
                    <a:pt x="3275" y="-423"/>
                    <a:pt x="2799" y="-328"/>
                  </a:cubicBezTo>
                  <a:lnTo>
                    <a:pt x="2132" y="-328"/>
                  </a:lnTo>
                  <a:lnTo>
                    <a:pt x="2132" y="-328"/>
                  </a:lnTo>
                  <a:cubicBezTo>
                    <a:pt x="2132" y="-328"/>
                    <a:pt x="1085" y="-328"/>
                    <a:pt x="799" y="149"/>
                  </a:cubicBezTo>
                  <a:lnTo>
                    <a:pt x="799" y="149"/>
                  </a:lnTo>
                  <a:cubicBezTo>
                    <a:pt x="799" y="149"/>
                    <a:pt x="799" y="815"/>
                    <a:pt x="132" y="1197"/>
                  </a:cubicBezTo>
                  <a:cubicBezTo>
                    <a:pt x="-87" y="1749"/>
                    <a:pt x="-87" y="2358"/>
                    <a:pt x="132" y="2911"/>
                  </a:cubicBezTo>
                  <a:cubicBezTo>
                    <a:pt x="208" y="3492"/>
                    <a:pt x="475" y="4025"/>
                    <a:pt x="894" y="4435"/>
                  </a:cubicBezTo>
                  <a:cubicBezTo>
                    <a:pt x="1408" y="4921"/>
                    <a:pt x="2094" y="5188"/>
                    <a:pt x="2799" y="5197"/>
                  </a:cubicBezTo>
                  <a:lnTo>
                    <a:pt x="3371" y="5197"/>
                  </a:lnTo>
                  <a:cubicBezTo>
                    <a:pt x="3371" y="5197"/>
                    <a:pt x="3371" y="5197"/>
                    <a:pt x="3371" y="5197"/>
                  </a:cubicBezTo>
                  <a:cubicBezTo>
                    <a:pt x="3790" y="5616"/>
                    <a:pt x="4266" y="5978"/>
                    <a:pt x="4799" y="6245"/>
                  </a:cubicBezTo>
                  <a:cubicBezTo>
                    <a:pt x="5171" y="6331"/>
                    <a:pt x="5571" y="6331"/>
                    <a:pt x="5942" y="6245"/>
                  </a:cubicBezTo>
                  <a:cubicBezTo>
                    <a:pt x="7057" y="6140"/>
                    <a:pt x="8133" y="5788"/>
                    <a:pt x="9086" y="5197"/>
                  </a:cubicBezTo>
                  <a:cubicBezTo>
                    <a:pt x="9086" y="5197"/>
                    <a:pt x="9943" y="4340"/>
                    <a:pt x="9562" y="3864"/>
                  </a:cubicBezTo>
                  <a:cubicBezTo>
                    <a:pt x="9181" y="3387"/>
                    <a:pt x="8990" y="3864"/>
                    <a:pt x="8800" y="3292"/>
                  </a:cubicBezTo>
                  <a:close/>
                </a:path>
              </a:pathLst>
            </a:custGeom>
            <a:solidFill>
              <a:srgbClr val="8CC395"/>
            </a:solidFill>
            <a:ln w="3810" cap="flat">
              <a:solidFill>
                <a:srgbClr val="008C3F"/>
              </a:solid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314F8293-DFB4-095D-3AD3-6A7C7478C526}"/>
                </a:ext>
              </a:extLst>
            </p:cNvPr>
            <p:cNvSpPr/>
            <p:nvPr/>
          </p:nvSpPr>
          <p:spPr>
            <a:xfrm>
              <a:off x="4754689" y="2173414"/>
              <a:ext cx="15906" cy="52958"/>
            </a:xfrm>
            <a:custGeom>
              <a:avLst/>
              <a:gdLst>
                <a:gd name="connsiteX0" fmla="*/ 11683 w 15906"/>
                <a:gd name="connsiteY0" fmla="*/ 28747 h 52958"/>
                <a:gd name="connsiteX1" fmla="*/ 15208 w 15906"/>
                <a:gd name="connsiteY1" fmla="*/ 2935 h 52958"/>
                <a:gd name="connsiteX2" fmla="*/ 15874 w 15906"/>
                <a:gd name="connsiteY2" fmla="*/ -399 h 52958"/>
                <a:gd name="connsiteX3" fmla="*/ -32 w 15906"/>
                <a:gd name="connsiteY3" fmla="*/ 52560 h 52958"/>
                <a:gd name="connsiteX4" fmla="*/ 11683 w 15906"/>
                <a:gd name="connsiteY4" fmla="*/ 28747 h 52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6" h="52958">
                  <a:moveTo>
                    <a:pt x="11683" y="28747"/>
                  </a:moveTo>
                  <a:cubicBezTo>
                    <a:pt x="13874" y="20366"/>
                    <a:pt x="13779" y="11507"/>
                    <a:pt x="15208" y="2935"/>
                  </a:cubicBezTo>
                  <a:cubicBezTo>
                    <a:pt x="15208" y="1792"/>
                    <a:pt x="15208" y="744"/>
                    <a:pt x="15874" y="-399"/>
                  </a:cubicBezTo>
                  <a:lnTo>
                    <a:pt x="-32" y="52560"/>
                  </a:lnTo>
                  <a:cubicBezTo>
                    <a:pt x="5273" y="45397"/>
                    <a:pt x="9245" y="37329"/>
                    <a:pt x="11683" y="28747"/>
                  </a:cubicBezTo>
                  <a:close/>
                </a:path>
              </a:pathLst>
            </a:custGeom>
            <a:solidFill>
              <a:srgbClr val="B4B4DA"/>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FAC52802-DC3D-5FA8-85B3-35C3F132B605}"/>
                </a:ext>
              </a:extLst>
            </p:cNvPr>
            <p:cNvSpPr/>
            <p:nvPr/>
          </p:nvSpPr>
          <p:spPr>
            <a:xfrm>
              <a:off x="5836062" y="2423731"/>
              <a:ext cx="4288" cy="4191"/>
            </a:xfrm>
            <a:custGeom>
              <a:avLst/>
              <a:gdLst>
                <a:gd name="connsiteX0" fmla="*/ -32 w 4288"/>
                <a:gd name="connsiteY0" fmla="*/ 3792 h 4191"/>
                <a:gd name="connsiteX1" fmla="*/ 825 w 4288"/>
                <a:gd name="connsiteY1" fmla="*/ 3792 h 4191"/>
                <a:gd name="connsiteX2" fmla="*/ 3397 w 4288"/>
                <a:gd name="connsiteY2" fmla="*/ 2839 h 4191"/>
                <a:gd name="connsiteX3" fmla="*/ 4063 w 4288"/>
                <a:gd name="connsiteY3" fmla="*/ 839 h 4191"/>
                <a:gd name="connsiteX4" fmla="*/ 2063 w 4288"/>
                <a:gd name="connsiteY4" fmla="*/ -399 h 4191"/>
                <a:gd name="connsiteX5" fmla="*/ 1492 w 4288"/>
                <a:gd name="connsiteY5" fmla="*/ -399 h 4191"/>
                <a:gd name="connsiteX6" fmla="*/ 1492 w 4288"/>
                <a:gd name="connsiteY6" fmla="*/ 935 h 4191"/>
                <a:gd name="connsiteX7" fmla="*/ -32 w 4288"/>
                <a:gd name="connsiteY7" fmla="*/ 3792 h 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8" h="4191">
                  <a:moveTo>
                    <a:pt x="-32" y="3792"/>
                  </a:moveTo>
                  <a:lnTo>
                    <a:pt x="825" y="3792"/>
                  </a:lnTo>
                  <a:cubicBezTo>
                    <a:pt x="1720" y="3573"/>
                    <a:pt x="2577" y="3259"/>
                    <a:pt x="3397" y="2839"/>
                  </a:cubicBezTo>
                  <a:cubicBezTo>
                    <a:pt x="4063" y="2363"/>
                    <a:pt x="4540" y="1601"/>
                    <a:pt x="4063" y="839"/>
                  </a:cubicBezTo>
                  <a:cubicBezTo>
                    <a:pt x="3616" y="154"/>
                    <a:pt x="2882" y="-304"/>
                    <a:pt x="2063" y="-399"/>
                  </a:cubicBezTo>
                  <a:lnTo>
                    <a:pt x="1492" y="-399"/>
                  </a:lnTo>
                  <a:cubicBezTo>
                    <a:pt x="1530" y="49"/>
                    <a:pt x="1530" y="487"/>
                    <a:pt x="1492" y="935"/>
                  </a:cubicBezTo>
                  <a:cubicBezTo>
                    <a:pt x="1054" y="1925"/>
                    <a:pt x="539" y="2878"/>
                    <a:pt x="-32" y="379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B8B45DBA-9A9A-9EB5-97FE-23877879C712}"/>
                </a:ext>
              </a:extLst>
            </p:cNvPr>
            <p:cNvSpPr/>
            <p:nvPr/>
          </p:nvSpPr>
          <p:spPr>
            <a:xfrm>
              <a:off x="4751180" y="2117015"/>
              <a:ext cx="150767" cy="178415"/>
            </a:xfrm>
            <a:custGeom>
              <a:avLst/>
              <a:gdLst>
                <a:gd name="connsiteX0" fmla="*/ 144732 w 150767"/>
                <a:gd name="connsiteY0" fmla="*/ 36570 h 178415"/>
                <a:gd name="connsiteX1" fmla="*/ 141588 w 150767"/>
                <a:gd name="connsiteY1" fmla="*/ 38570 h 178415"/>
                <a:gd name="connsiteX2" fmla="*/ 140350 w 150767"/>
                <a:gd name="connsiteY2" fmla="*/ 36379 h 178415"/>
                <a:gd name="connsiteX3" fmla="*/ 142255 w 150767"/>
                <a:gd name="connsiteY3" fmla="*/ 34664 h 178415"/>
                <a:gd name="connsiteX4" fmla="*/ 144922 w 150767"/>
                <a:gd name="connsiteY4" fmla="*/ 32283 h 178415"/>
                <a:gd name="connsiteX5" fmla="*/ 142350 w 150767"/>
                <a:gd name="connsiteY5" fmla="*/ 30473 h 178415"/>
                <a:gd name="connsiteX6" fmla="*/ 139302 w 150767"/>
                <a:gd name="connsiteY6" fmla="*/ 31616 h 178415"/>
                <a:gd name="connsiteX7" fmla="*/ 137112 w 150767"/>
                <a:gd name="connsiteY7" fmla="*/ 33712 h 178415"/>
                <a:gd name="connsiteX8" fmla="*/ 135492 w 150767"/>
                <a:gd name="connsiteY8" fmla="*/ 33712 h 178415"/>
                <a:gd name="connsiteX9" fmla="*/ 138159 w 150767"/>
                <a:gd name="connsiteY9" fmla="*/ 29616 h 178415"/>
                <a:gd name="connsiteX10" fmla="*/ 139969 w 150767"/>
                <a:gd name="connsiteY10" fmla="*/ 28664 h 178415"/>
                <a:gd name="connsiteX11" fmla="*/ 140074 w 150767"/>
                <a:gd name="connsiteY11" fmla="*/ 27054 h 178415"/>
                <a:gd name="connsiteX12" fmla="*/ 139969 w 150767"/>
                <a:gd name="connsiteY12" fmla="*/ 26949 h 178415"/>
                <a:gd name="connsiteX13" fmla="*/ 139207 w 150767"/>
                <a:gd name="connsiteY13" fmla="*/ 26949 h 178415"/>
                <a:gd name="connsiteX14" fmla="*/ 135111 w 150767"/>
                <a:gd name="connsiteY14" fmla="*/ 28664 h 178415"/>
                <a:gd name="connsiteX15" fmla="*/ 132540 w 150767"/>
                <a:gd name="connsiteY15" fmla="*/ 30950 h 178415"/>
                <a:gd name="connsiteX16" fmla="*/ 137207 w 150767"/>
                <a:gd name="connsiteY16" fmla="*/ 25044 h 178415"/>
                <a:gd name="connsiteX17" fmla="*/ 139779 w 150767"/>
                <a:gd name="connsiteY17" fmla="*/ 24187 h 178415"/>
                <a:gd name="connsiteX18" fmla="*/ 140541 w 150767"/>
                <a:gd name="connsiteY18" fmla="*/ 22091 h 178415"/>
                <a:gd name="connsiteX19" fmla="*/ 138445 w 150767"/>
                <a:gd name="connsiteY19" fmla="*/ 20948 h 178415"/>
                <a:gd name="connsiteX20" fmla="*/ 132540 w 150767"/>
                <a:gd name="connsiteY20" fmla="*/ 21996 h 178415"/>
                <a:gd name="connsiteX21" fmla="*/ 129587 w 150767"/>
                <a:gd name="connsiteY21" fmla="*/ 26473 h 178415"/>
                <a:gd name="connsiteX22" fmla="*/ 127872 w 150767"/>
                <a:gd name="connsiteY22" fmla="*/ 27521 h 178415"/>
                <a:gd name="connsiteX23" fmla="*/ 126339 w 150767"/>
                <a:gd name="connsiteY23" fmla="*/ 25473 h 178415"/>
                <a:gd name="connsiteX24" fmla="*/ 126348 w 150767"/>
                <a:gd name="connsiteY24" fmla="*/ 25425 h 178415"/>
                <a:gd name="connsiteX25" fmla="*/ 127777 w 150767"/>
                <a:gd name="connsiteY25" fmla="*/ 23330 h 178415"/>
                <a:gd name="connsiteX26" fmla="*/ 127777 w 150767"/>
                <a:gd name="connsiteY26" fmla="*/ 20948 h 178415"/>
                <a:gd name="connsiteX27" fmla="*/ 124443 w 150767"/>
                <a:gd name="connsiteY27" fmla="*/ 20187 h 178415"/>
                <a:gd name="connsiteX28" fmla="*/ 122157 w 150767"/>
                <a:gd name="connsiteY28" fmla="*/ 22472 h 178415"/>
                <a:gd name="connsiteX29" fmla="*/ 121205 w 150767"/>
                <a:gd name="connsiteY29" fmla="*/ 23901 h 178415"/>
                <a:gd name="connsiteX30" fmla="*/ 122538 w 150767"/>
                <a:gd name="connsiteY30" fmla="*/ 17805 h 178415"/>
                <a:gd name="connsiteX31" fmla="*/ 123586 w 150767"/>
                <a:gd name="connsiteY31" fmla="*/ 16472 h 178415"/>
                <a:gd name="connsiteX32" fmla="*/ 123586 w 150767"/>
                <a:gd name="connsiteY32" fmla="*/ 14757 h 178415"/>
                <a:gd name="connsiteX33" fmla="*/ 122634 w 150767"/>
                <a:gd name="connsiteY33" fmla="*/ 14757 h 178415"/>
                <a:gd name="connsiteX34" fmla="*/ 118728 w 150767"/>
                <a:gd name="connsiteY34" fmla="*/ 16757 h 178415"/>
                <a:gd name="connsiteX35" fmla="*/ 117776 w 150767"/>
                <a:gd name="connsiteY35" fmla="*/ 20853 h 178415"/>
                <a:gd name="connsiteX36" fmla="*/ 116347 w 150767"/>
                <a:gd name="connsiteY36" fmla="*/ 21710 h 178415"/>
                <a:gd name="connsiteX37" fmla="*/ 116347 w 150767"/>
                <a:gd name="connsiteY37" fmla="*/ 21139 h 178415"/>
                <a:gd name="connsiteX38" fmla="*/ 117204 w 150767"/>
                <a:gd name="connsiteY38" fmla="*/ 14853 h 178415"/>
                <a:gd name="connsiteX39" fmla="*/ 114918 w 150767"/>
                <a:gd name="connsiteY39" fmla="*/ 11233 h 178415"/>
                <a:gd name="connsiteX40" fmla="*/ 112156 w 150767"/>
                <a:gd name="connsiteY40" fmla="*/ 10376 h 178415"/>
                <a:gd name="connsiteX41" fmla="*/ 112156 w 150767"/>
                <a:gd name="connsiteY41" fmla="*/ 11423 h 178415"/>
                <a:gd name="connsiteX42" fmla="*/ 113775 w 150767"/>
                <a:gd name="connsiteY42" fmla="*/ 16186 h 178415"/>
                <a:gd name="connsiteX43" fmla="*/ 113013 w 150767"/>
                <a:gd name="connsiteY43" fmla="*/ 20853 h 178415"/>
                <a:gd name="connsiteX44" fmla="*/ 111204 w 150767"/>
                <a:gd name="connsiteY44" fmla="*/ 19234 h 178415"/>
                <a:gd name="connsiteX45" fmla="*/ 111204 w 150767"/>
                <a:gd name="connsiteY45" fmla="*/ 16948 h 178415"/>
                <a:gd name="connsiteX46" fmla="*/ 111204 w 150767"/>
                <a:gd name="connsiteY46" fmla="*/ 16376 h 178415"/>
                <a:gd name="connsiteX47" fmla="*/ 109299 w 150767"/>
                <a:gd name="connsiteY47" fmla="*/ 17234 h 178415"/>
                <a:gd name="connsiteX48" fmla="*/ 107679 w 150767"/>
                <a:gd name="connsiteY48" fmla="*/ 18663 h 178415"/>
                <a:gd name="connsiteX49" fmla="*/ 108251 w 150767"/>
                <a:gd name="connsiteY49" fmla="*/ 13329 h 178415"/>
                <a:gd name="connsiteX50" fmla="*/ 105108 w 150767"/>
                <a:gd name="connsiteY50" fmla="*/ 5708 h 178415"/>
                <a:gd name="connsiteX51" fmla="*/ 103869 w 150767"/>
                <a:gd name="connsiteY51" fmla="*/ 4946 h 178415"/>
                <a:gd name="connsiteX52" fmla="*/ 101393 w 150767"/>
                <a:gd name="connsiteY52" fmla="*/ 6185 h 178415"/>
                <a:gd name="connsiteX53" fmla="*/ 101393 w 150767"/>
                <a:gd name="connsiteY53" fmla="*/ 8852 h 178415"/>
                <a:gd name="connsiteX54" fmla="*/ 101393 w 150767"/>
                <a:gd name="connsiteY54" fmla="*/ 12662 h 178415"/>
                <a:gd name="connsiteX55" fmla="*/ 98745 w 150767"/>
                <a:gd name="connsiteY55" fmla="*/ 14948 h 178415"/>
                <a:gd name="connsiteX56" fmla="*/ 98726 w 150767"/>
                <a:gd name="connsiteY56" fmla="*/ 14948 h 178415"/>
                <a:gd name="connsiteX57" fmla="*/ 96535 w 150767"/>
                <a:gd name="connsiteY57" fmla="*/ 12185 h 178415"/>
                <a:gd name="connsiteX58" fmla="*/ 96535 w 150767"/>
                <a:gd name="connsiteY58" fmla="*/ 8756 h 178415"/>
                <a:gd name="connsiteX59" fmla="*/ 93297 w 150767"/>
                <a:gd name="connsiteY59" fmla="*/ 7328 h 178415"/>
                <a:gd name="connsiteX60" fmla="*/ 92725 w 150767"/>
                <a:gd name="connsiteY60" fmla="*/ 8471 h 178415"/>
                <a:gd name="connsiteX61" fmla="*/ 93297 w 150767"/>
                <a:gd name="connsiteY61" fmla="*/ 11423 h 178415"/>
                <a:gd name="connsiteX62" fmla="*/ 92630 w 150767"/>
                <a:gd name="connsiteY62" fmla="*/ 14090 h 178415"/>
                <a:gd name="connsiteX63" fmla="*/ 90249 w 150767"/>
                <a:gd name="connsiteY63" fmla="*/ 14090 h 178415"/>
                <a:gd name="connsiteX64" fmla="*/ 89487 w 150767"/>
                <a:gd name="connsiteY64" fmla="*/ 11709 h 178415"/>
                <a:gd name="connsiteX65" fmla="*/ 90058 w 150767"/>
                <a:gd name="connsiteY65" fmla="*/ 5899 h 178415"/>
                <a:gd name="connsiteX66" fmla="*/ 90058 w 150767"/>
                <a:gd name="connsiteY66" fmla="*/ 2946 h 178415"/>
                <a:gd name="connsiteX67" fmla="*/ 88344 w 150767"/>
                <a:gd name="connsiteY67" fmla="*/ 279 h 178415"/>
                <a:gd name="connsiteX68" fmla="*/ 86343 w 150767"/>
                <a:gd name="connsiteY68" fmla="*/ -388 h 178415"/>
                <a:gd name="connsiteX69" fmla="*/ 84819 w 150767"/>
                <a:gd name="connsiteY69" fmla="*/ 565 h 178415"/>
                <a:gd name="connsiteX70" fmla="*/ 84819 w 150767"/>
                <a:gd name="connsiteY70" fmla="*/ 2089 h 178415"/>
                <a:gd name="connsiteX71" fmla="*/ 85391 w 150767"/>
                <a:gd name="connsiteY71" fmla="*/ 6566 h 178415"/>
                <a:gd name="connsiteX72" fmla="*/ 84248 w 150767"/>
                <a:gd name="connsiteY72" fmla="*/ 7899 h 178415"/>
                <a:gd name="connsiteX73" fmla="*/ 83010 w 150767"/>
                <a:gd name="connsiteY73" fmla="*/ 7232 h 178415"/>
                <a:gd name="connsiteX74" fmla="*/ 82152 w 150767"/>
                <a:gd name="connsiteY74" fmla="*/ 4470 h 178415"/>
                <a:gd name="connsiteX75" fmla="*/ 82152 w 150767"/>
                <a:gd name="connsiteY75" fmla="*/ 1708 h 178415"/>
                <a:gd name="connsiteX76" fmla="*/ 79390 w 150767"/>
                <a:gd name="connsiteY76" fmla="*/ 184 h 178415"/>
                <a:gd name="connsiteX77" fmla="*/ 78152 w 150767"/>
                <a:gd name="connsiteY77" fmla="*/ 1898 h 178415"/>
                <a:gd name="connsiteX78" fmla="*/ 78819 w 150767"/>
                <a:gd name="connsiteY78" fmla="*/ 4089 h 178415"/>
                <a:gd name="connsiteX79" fmla="*/ 80343 w 150767"/>
                <a:gd name="connsiteY79" fmla="*/ 11042 h 178415"/>
                <a:gd name="connsiteX80" fmla="*/ 79104 w 150767"/>
                <a:gd name="connsiteY80" fmla="*/ 12757 h 178415"/>
                <a:gd name="connsiteX81" fmla="*/ 77676 w 150767"/>
                <a:gd name="connsiteY81" fmla="*/ 11900 h 178415"/>
                <a:gd name="connsiteX82" fmla="*/ 77676 w 150767"/>
                <a:gd name="connsiteY82" fmla="*/ 10376 h 178415"/>
                <a:gd name="connsiteX83" fmla="*/ 77676 w 150767"/>
                <a:gd name="connsiteY83" fmla="*/ 7899 h 178415"/>
                <a:gd name="connsiteX84" fmla="*/ 76342 w 150767"/>
                <a:gd name="connsiteY84" fmla="*/ 5137 h 178415"/>
                <a:gd name="connsiteX85" fmla="*/ 73199 w 150767"/>
                <a:gd name="connsiteY85" fmla="*/ 5137 h 178415"/>
                <a:gd name="connsiteX86" fmla="*/ 73199 w 150767"/>
                <a:gd name="connsiteY86" fmla="*/ 7613 h 178415"/>
                <a:gd name="connsiteX87" fmla="*/ 73199 w 150767"/>
                <a:gd name="connsiteY87" fmla="*/ 9899 h 178415"/>
                <a:gd name="connsiteX88" fmla="*/ 73199 w 150767"/>
                <a:gd name="connsiteY88" fmla="*/ 10852 h 178415"/>
                <a:gd name="connsiteX89" fmla="*/ 72627 w 150767"/>
                <a:gd name="connsiteY89" fmla="*/ 10852 h 178415"/>
                <a:gd name="connsiteX90" fmla="*/ 69484 w 150767"/>
                <a:gd name="connsiteY90" fmla="*/ 9042 h 178415"/>
                <a:gd name="connsiteX91" fmla="*/ 69484 w 150767"/>
                <a:gd name="connsiteY91" fmla="*/ 5899 h 178415"/>
                <a:gd name="connsiteX92" fmla="*/ 69484 w 150767"/>
                <a:gd name="connsiteY92" fmla="*/ 2756 h 178415"/>
                <a:gd name="connsiteX93" fmla="*/ 69484 w 150767"/>
                <a:gd name="connsiteY93" fmla="*/ 1898 h 178415"/>
                <a:gd name="connsiteX94" fmla="*/ 67579 w 150767"/>
                <a:gd name="connsiteY94" fmla="*/ 1898 h 178415"/>
                <a:gd name="connsiteX95" fmla="*/ 66150 w 150767"/>
                <a:gd name="connsiteY95" fmla="*/ 1898 h 178415"/>
                <a:gd name="connsiteX96" fmla="*/ 65007 w 150767"/>
                <a:gd name="connsiteY96" fmla="*/ 5423 h 178415"/>
                <a:gd name="connsiteX97" fmla="*/ 66436 w 150767"/>
                <a:gd name="connsiteY97" fmla="*/ 9518 h 178415"/>
                <a:gd name="connsiteX98" fmla="*/ 65579 w 150767"/>
                <a:gd name="connsiteY98" fmla="*/ 11328 h 178415"/>
                <a:gd name="connsiteX99" fmla="*/ 63293 w 150767"/>
                <a:gd name="connsiteY99" fmla="*/ 10376 h 178415"/>
                <a:gd name="connsiteX100" fmla="*/ 62721 w 150767"/>
                <a:gd name="connsiteY100" fmla="*/ 8280 h 178415"/>
                <a:gd name="connsiteX101" fmla="*/ 62721 w 150767"/>
                <a:gd name="connsiteY101" fmla="*/ 6851 h 178415"/>
                <a:gd name="connsiteX102" fmla="*/ 61674 w 150767"/>
                <a:gd name="connsiteY102" fmla="*/ 5613 h 178415"/>
                <a:gd name="connsiteX103" fmla="*/ 59102 w 150767"/>
                <a:gd name="connsiteY103" fmla="*/ 6661 h 178415"/>
                <a:gd name="connsiteX104" fmla="*/ 59102 w 150767"/>
                <a:gd name="connsiteY104" fmla="*/ 9328 h 178415"/>
                <a:gd name="connsiteX105" fmla="*/ 57578 w 150767"/>
                <a:gd name="connsiteY105" fmla="*/ 9328 h 178415"/>
                <a:gd name="connsiteX106" fmla="*/ 56054 w 150767"/>
                <a:gd name="connsiteY106" fmla="*/ 8280 h 178415"/>
                <a:gd name="connsiteX107" fmla="*/ 56054 w 150767"/>
                <a:gd name="connsiteY107" fmla="*/ 6851 h 178415"/>
                <a:gd name="connsiteX108" fmla="*/ 55482 w 150767"/>
                <a:gd name="connsiteY108" fmla="*/ 3422 h 178415"/>
                <a:gd name="connsiteX109" fmla="*/ 52625 w 150767"/>
                <a:gd name="connsiteY109" fmla="*/ 565 h 178415"/>
                <a:gd name="connsiteX110" fmla="*/ 50339 w 150767"/>
                <a:gd name="connsiteY110" fmla="*/ 565 h 178415"/>
                <a:gd name="connsiteX111" fmla="*/ 50339 w 150767"/>
                <a:gd name="connsiteY111" fmla="*/ 1327 h 178415"/>
                <a:gd name="connsiteX112" fmla="*/ 51196 w 150767"/>
                <a:gd name="connsiteY112" fmla="*/ 5899 h 178415"/>
                <a:gd name="connsiteX113" fmla="*/ 51863 w 150767"/>
                <a:gd name="connsiteY113" fmla="*/ 8280 h 178415"/>
                <a:gd name="connsiteX114" fmla="*/ 51110 w 150767"/>
                <a:gd name="connsiteY114" fmla="*/ 9223 h 178415"/>
                <a:gd name="connsiteX115" fmla="*/ 51006 w 150767"/>
                <a:gd name="connsiteY115" fmla="*/ 9233 h 178415"/>
                <a:gd name="connsiteX116" fmla="*/ 49482 w 150767"/>
                <a:gd name="connsiteY116" fmla="*/ 8471 h 178415"/>
                <a:gd name="connsiteX117" fmla="*/ 48148 w 150767"/>
                <a:gd name="connsiteY117" fmla="*/ 7423 h 178415"/>
                <a:gd name="connsiteX118" fmla="*/ 46529 w 150767"/>
                <a:gd name="connsiteY118" fmla="*/ 7899 h 178415"/>
                <a:gd name="connsiteX119" fmla="*/ 45672 w 150767"/>
                <a:gd name="connsiteY119" fmla="*/ 9233 h 178415"/>
                <a:gd name="connsiteX120" fmla="*/ 45005 w 150767"/>
                <a:gd name="connsiteY120" fmla="*/ 10090 h 178415"/>
                <a:gd name="connsiteX121" fmla="*/ 43005 w 150767"/>
                <a:gd name="connsiteY121" fmla="*/ 10852 h 178415"/>
                <a:gd name="connsiteX122" fmla="*/ 41957 w 150767"/>
                <a:gd name="connsiteY122" fmla="*/ 9518 h 178415"/>
                <a:gd name="connsiteX123" fmla="*/ 42528 w 150767"/>
                <a:gd name="connsiteY123" fmla="*/ 8090 h 178415"/>
                <a:gd name="connsiteX124" fmla="*/ 43481 w 150767"/>
                <a:gd name="connsiteY124" fmla="*/ 6756 h 178415"/>
                <a:gd name="connsiteX125" fmla="*/ 43481 w 150767"/>
                <a:gd name="connsiteY125" fmla="*/ 5423 h 178415"/>
                <a:gd name="connsiteX126" fmla="*/ 40052 w 150767"/>
                <a:gd name="connsiteY126" fmla="*/ 5994 h 178415"/>
                <a:gd name="connsiteX127" fmla="*/ 38433 w 150767"/>
                <a:gd name="connsiteY127" fmla="*/ 9138 h 178415"/>
                <a:gd name="connsiteX128" fmla="*/ 38433 w 150767"/>
                <a:gd name="connsiteY128" fmla="*/ 10757 h 178415"/>
                <a:gd name="connsiteX129" fmla="*/ 36337 w 150767"/>
                <a:gd name="connsiteY129" fmla="*/ 12281 h 178415"/>
                <a:gd name="connsiteX130" fmla="*/ 25288 w 150767"/>
                <a:gd name="connsiteY130" fmla="*/ 48952 h 178415"/>
                <a:gd name="connsiteX131" fmla="*/ 25288 w 150767"/>
                <a:gd name="connsiteY131" fmla="*/ 48952 h 178415"/>
                <a:gd name="connsiteX132" fmla="*/ 23002 w 150767"/>
                <a:gd name="connsiteY132" fmla="*/ 56667 h 178415"/>
                <a:gd name="connsiteX133" fmla="*/ 22335 w 150767"/>
                <a:gd name="connsiteY133" fmla="*/ 60001 h 178415"/>
                <a:gd name="connsiteX134" fmla="*/ 18811 w 150767"/>
                <a:gd name="connsiteY134" fmla="*/ 85814 h 178415"/>
                <a:gd name="connsiteX135" fmla="*/ 7095 w 150767"/>
                <a:gd name="connsiteY135" fmla="*/ 109626 h 178415"/>
                <a:gd name="connsiteX136" fmla="*/ 1190 w 150767"/>
                <a:gd name="connsiteY136" fmla="*/ 129153 h 178415"/>
                <a:gd name="connsiteX137" fmla="*/ 2142 w 150767"/>
                <a:gd name="connsiteY137" fmla="*/ 132010 h 178415"/>
                <a:gd name="connsiteX138" fmla="*/ 618 w 150767"/>
                <a:gd name="connsiteY138" fmla="*/ 134391 h 178415"/>
                <a:gd name="connsiteX139" fmla="*/ 618 w 150767"/>
                <a:gd name="connsiteY139" fmla="*/ 136963 h 178415"/>
                <a:gd name="connsiteX140" fmla="*/ 3095 w 150767"/>
                <a:gd name="connsiteY140" fmla="*/ 136487 h 178415"/>
                <a:gd name="connsiteX141" fmla="*/ 4333 w 150767"/>
                <a:gd name="connsiteY141" fmla="*/ 134487 h 178415"/>
                <a:gd name="connsiteX142" fmla="*/ 6905 w 150767"/>
                <a:gd name="connsiteY142" fmla="*/ 134487 h 178415"/>
                <a:gd name="connsiteX143" fmla="*/ 6238 w 150767"/>
                <a:gd name="connsiteY143" fmla="*/ 137058 h 178415"/>
                <a:gd name="connsiteX144" fmla="*/ 3476 w 150767"/>
                <a:gd name="connsiteY144" fmla="*/ 139439 h 178415"/>
                <a:gd name="connsiteX145" fmla="*/ 2333 w 150767"/>
                <a:gd name="connsiteY145" fmla="*/ 140963 h 178415"/>
                <a:gd name="connsiteX146" fmla="*/ 3095 w 150767"/>
                <a:gd name="connsiteY146" fmla="*/ 142583 h 178415"/>
                <a:gd name="connsiteX147" fmla="*/ 5571 w 150767"/>
                <a:gd name="connsiteY147" fmla="*/ 142583 h 178415"/>
                <a:gd name="connsiteX148" fmla="*/ 7762 w 150767"/>
                <a:gd name="connsiteY148" fmla="*/ 140487 h 178415"/>
                <a:gd name="connsiteX149" fmla="*/ 10905 w 150767"/>
                <a:gd name="connsiteY149" fmla="*/ 138487 h 178415"/>
                <a:gd name="connsiteX150" fmla="*/ 12239 w 150767"/>
                <a:gd name="connsiteY150" fmla="*/ 140678 h 178415"/>
                <a:gd name="connsiteX151" fmla="*/ 10239 w 150767"/>
                <a:gd name="connsiteY151" fmla="*/ 142392 h 178415"/>
                <a:gd name="connsiteX152" fmla="*/ 7572 w 150767"/>
                <a:gd name="connsiteY152" fmla="*/ 144773 h 178415"/>
                <a:gd name="connsiteX153" fmla="*/ 10239 w 150767"/>
                <a:gd name="connsiteY153" fmla="*/ 146583 h 178415"/>
                <a:gd name="connsiteX154" fmla="*/ 13191 w 150767"/>
                <a:gd name="connsiteY154" fmla="*/ 145440 h 178415"/>
                <a:gd name="connsiteX155" fmla="*/ 15382 w 150767"/>
                <a:gd name="connsiteY155" fmla="*/ 143345 h 178415"/>
                <a:gd name="connsiteX156" fmla="*/ 17097 w 150767"/>
                <a:gd name="connsiteY156" fmla="*/ 143345 h 178415"/>
                <a:gd name="connsiteX157" fmla="*/ 14430 w 150767"/>
                <a:gd name="connsiteY157" fmla="*/ 147536 h 178415"/>
                <a:gd name="connsiteX158" fmla="*/ 12620 w 150767"/>
                <a:gd name="connsiteY158" fmla="*/ 148488 h 178415"/>
                <a:gd name="connsiteX159" fmla="*/ 12363 w 150767"/>
                <a:gd name="connsiteY159" fmla="*/ 149945 h 178415"/>
                <a:gd name="connsiteX160" fmla="*/ 12620 w 150767"/>
                <a:gd name="connsiteY160" fmla="*/ 150203 h 178415"/>
                <a:gd name="connsiteX161" fmla="*/ 13477 w 150767"/>
                <a:gd name="connsiteY161" fmla="*/ 150203 h 178415"/>
                <a:gd name="connsiteX162" fmla="*/ 17573 w 150767"/>
                <a:gd name="connsiteY162" fmla="*/ 148583 h 178415"/>
                <a:gd name="connsiteX163" fmla="*/ 20049 w 150767"/>
                <a:gd name="connsiteY163" fmla="*/ 146297 h 178415"/>
                <a:gd name="connsiteX164" fmla="*/ 15477 w 150767"/>
                <a:gd name="connsiteY164" fmla="*/ 152203 h 178415"/>
                <a:gd name="connsiteX165" fmla="*/ 12906 w 150767"/>
                <a:gd name="connsiteY165" fmla="*/ 153060 h 178415"/>
                <a:gd name="connsiteX166" fmla="*/ 12096 w 150767"/>
                <a:gd name="connsiteY166" fmla="*/ 155060 h 178415"/>
                <a:gd name="connsiteX167" fmla="*/ 12144 w 150767"/>
                <a:gd name="connsiteY167" fmla="*/ 155156 h 178415"/>
                <a:gd name="connsiteX168" fmla="*/ 14144 w 150767"/>
                <a:gd name="connsiteY168" fmla="*/ 156299 h 178415"/>
                <a:gd name="connsiteX169" fmla="*/ 20049 w 150767"/>
                <a:gd name="connsiteY169" fmla="*/ 155251 h 178415"/>
                <a:gd name="connsiteX170" fmla="*/ 23002 w 150767"/>
                <a:gd name="connsiteY170" fmla="*/ 150774 h 178415"/>
                <a:gd name="connsiteX171" fmla="*/ 24812 w 150767"/>
                <a:gd name="connsiteY171" fmla="*/ 149726 h 178415"/>
                <a:gd name="connsiteX172" fmla="*/ 26336 w 150767"/>
                <a:gd name="connsiteY172" fmla="*/ 151727 h 178415"/>
                <a:gd name="connsiteX173" fmla="*/ 24907 w 150767"/>
                <a:gd name="connsiteY173" fmla="*/ 153917 h 178415"/>
                <a:gd name="connsiteX174" fmla="*/ 24907 w 150767"/>
                <a:gd name="connsiteY174" fmla="*/ 156204 h 178415"/>
                <a:gd name="connsiteX175" fmla="*/ 28336 w 150767"/>
                <a:gd name="connsiteY175" fmla="*/ 157061 h 178415"/>
                <a:gd name="connsiteX176" fmla="*/ 30527 w 150767"/>
                <a:gd name="connsiteY176" fmla="*/ 154775 h 178415"/>
                <a:gd name="connsiteX177" fmla="*/ 31479 w 150767"/>
                <a:gd name="connsiteY177" fmla="*/ 153346 h 178415"/>
                <a:gd name="connsiteX178" fmla="*/ 30146 w 150767"/>
                <a:gd name="connsiteY178" fmla="*/ 159442 h 178415"/>
                <a:gd name="connsiteX179" fmla="*/ 29098 w 150767"/>
                <a:gd name="connsiteY179" fmla="*/ 160775 h 178415"/>
                <a:gd name="connsiteX180" fmla="*/ 29098 w 150767"/>
                <a:gd name="connsiteY180" fmla="*/ 162395 h 178415"/>
                <a:gd name="connsiteX181" fmla="*/ 30051 w 150767"/>
                <a:gd name="connsiteY181" fmla="*/ 162871 h 178415"/>
                <a:gd name="connsiteX182" fmla="*/ 33956 w 150767"/>
                <a:gd name="connsiteY182" fmla="*/ 160775 h 178415"/>
                <a:gd name="connsiteX183" fmla="*/ 35004 w 150767"/>
                <a:gd name="connsiteY183" fmla="*/ 156775 h 178415"/>
                <a:gd name="connsiteX184" fmla="*/ 36432 w 150767"/>
                <a:gd name="connsiteY184" fmla="*/ 155918 h 178415"/>
                <a:gd name="connsiteX185" fmla="*/ 36432 w 150767"/>
                <a:gd name="connsiteY185" fmla="*/ 156489 h 178415"/>
                <a:gd name="connsiteX186" fmla="*/ 35575 w 150767"/>
                <a:gd name="connsiteY186" fmla="*/ 162776 h 178415"/>
                <a:gd name="connsiteX187" fmla="*/ 37956 w 150767"/>
                <a:gd name="connsiteY187" fmla="*/ 166395 h 178415"/>
                <a:gd name="connsiteX188" fmla="*/ 40719 w 150767"/>
                <a:gd name="connsiteY188" fmla="*/ 167253 h 178415"/>
                <a:gd name="connsiteX189" fmla="*/ 40719 w 150767"/>
                <a:gd name="connsiteY189" fmla="*/ 166205 h 178415"/>
                <a:gd name="connsiteX190" fmla="*/ 39195 w 150767"/>
                <a:gd name="connsiteY190" fmla="*/ 161442 h 178415"/>
                <a:gd name="connsiteX191" fmla="*/ 39861 w 150767"/>
                <a:gd name="connsiteY191" fmla="*/ 156775 h 178415"/>
                <a:gd name="connsiteX192" fmla="*/ 41671 w 150767"/>
                <a:gd name="connsiteY192" fmla="*/ 158394 h 178415"/>
                <a:gd name="connsiteX193" fmla="*/ 41671 w 150767"/>
                <a:gd name="connsiteY193" fmla="*/ 160680 h 178415"/>
                <a:gd name="connsiteX194" fmla="*/ 41671 w 150767"/>
                <a:gd name="connsiteY194" fmla="*/ 161156 h 178415"/>
                <a:gd name="connsiteX195" fmla="*/ 43481 w 150767"/>
                <a:gd name="connsiteY195" fmla="*/ 160395 h 178415"/>
                <a:gd name="connsiteX196" fmla="*/ 45100 w 150767"/>
                <a:gd name="connsiteY196" fmla="*/ 158966 h 178415"/>
                <a:gd name="connsiteX197" fmla="*/ 44624 w 150767"/>
                <a:gd name="connsiteY197" fmla="*/ 164300 h 178415"/>
                <a:gd name="connsiteX198" fmla="*/ 47672 w 150767"/>
                <a:gd name="connsiteY198" fmla="*/ 171920 h 178415"/>
                <a:gd name="connsiteX199" fmla="*/ 48910 w 150767"/>
                <a:gd name="connsiteY199" fmla="*/ 172682 h 178415"/>
                <a:gd name="connsiteX200" fmla="*/ 51387 w 150767"/>
                <a:gd name="connsiteY200" fmla="*/ 171443 h 178415"/>
                <a:gd name="connsiteX201" fmla="*/ 51387 w 150767"/>
                <a:gd name="connsiteY201" fmla="*/ 168776 h 178415"/>
                <a:gd name="connsiteX202" fmla="*/ 51387 w 150767"/>
                <a:gd name="connsiteY202" fmla="*/ 164966 h 178415"/>
                <a:gd name="connsiteX203" fmla="*/ 54054 w 150767"/>
                <a:gd name="connsiteY203" fmla="*/ 162680 h 178415"/>
                <a:gd name="connsiteX204" fmla="*/ 56340 w 150767"/>
                <a:gd name="connsiteY204" fmla="*/ 165443 h 178415"/>
                <a:gd name="connsiteX205" fmla="*/ 56340 w 150767"/>
                <a:gd name="connsiteY205" fmla="*/ 168872 h 178415"/>
                <a:gd name="connsiteX206" fmla="*/ 59578 w 150767"/>
                <a:gd name="connsiteY206" fmla="*/ 170300 h 178415"/>
                <a:gd name="connsiteX207" fmla="*/ 60054 w 150767"/>
                <a:gd name="connsiteY207" fmla="*/ 169157 h 178415"/>
                <a:gd name="connsiteX208" fmla="*/ 59483 w 150767"/>
                <a:gd name="connsiteY208" fmla="*/ 166205 h 178415"/>
                <a:gd name="connsiteX209" fmla="*/ 60245 w 150767"/>
                <a:gd name="connsiteY209" fmla="*/ 163538 h 178415"/>
                <a:gd name="connsiteX210" fmla="*/ 62626 w 150767"/>
                <a:gd name="connsiteY210" fmla="*/ 163538 h 178415"/>
                <a:gd name="connsiteX211" fmla="*/ 63388 w 150767"/>
                <a:gd name="connsiteY211" fmla="*/ 165919 h 178415"/>
                <a:gd name="connsiteX212" fmla="*/ 62721 w 150767"/>
                <a:gd name="connsiteY212" fmla="*/ 171729 h 178415"/>
                <a:gd name="connsiteX213" fmla="*/ 62721 w 150767"/>
                <a:gd name="connsiteY213" fmla="*/ 174587 h 178415"/>
                <a:gd name="connsiteX214" fmla="*/ 64341 w 150767"/>
                <a:gd name="connsiteY214" fmla="*/ 177349 h 178415"/>
                <a:gd name="connsiteX215" fmla="*/ 66436 w 150767"/>
                <a:gd name="connsiteY215" fmla="*/ 178016 h 178415"/>
                <a:gd name="connsiteX216" fmla="*/ 67960 w 150767"/>
                <a:gd name="connsiteY216" fmla="*/ 177063 h 178415"/>
                <a:gd name="connsiteX217" fmla="*/ 67960 w 150767"/>
                <a:gd name="connsiteY217" fmla="*/ 175539 h 178415"/>
                <a:gd name="connsiteX218" fmla="*/ 67389 w 150767"/>
                <a:gd name="connsiteY218" fmla="*/ 171063 h 178415"/>
                <a:gd name="connsiteX219" fmla="*/ 68627 w 150767"/>
                <a:gd name="connsiteY219" fmla="*/ 169729 h 178415"/>
                <a:gd name="connsiteX220" fmla="*/ 69865 w 150767"/>
                <a:gd name="connsiteY220" fmla="*/ 170396 h 178415"/>
                <a:gd name="connsiteX221" fmla="*/ 70722 w 150767"/>
                <a:gd name="connsiteY221" fmla="*/ 173158 h 178415"/>
                <a:gd name="connsiteX222" fmla="*/ 70722 w 150767"/>
                <a:gd name="connsiteY222" fmla="*/ 175920 h 178415"/>
                <a:gd name="connsiteX223" fmla="*/ 73580 w 150767"/>
                <a:gd name="connsiteY223" fmla="*/ 177444 h 178415"/>
                <a:gd name="connsiteX224" fmla="*/ 74723 w 150767"/>
                <a:gd name="connsiteY224" fmla="*/ 175730 h 178415"/>
                <a:gd name="connsiteX225" fmla="*/ 74056 w 150767"/>
                <a:gd name="connsiteY225" fmla="*/ 173539 h 178415"/>
                <a:gd name="connsiteX226" fmla="*/ 72532 w 150767"/>
                <a:gd name="connsiteY226" fmla="*/ 166586 h 178415"/>
                <a:gd name="connsiteX227" fmla="*/ 73770 w 150767"/>
                <a:gd name="connsiteY227" fmla="*/ 164871 h 178415"/>
                <a:gd name="connsiteX228" fmla="*/ 75199 w 150767"/>
                <a:gd name="connsiteY228" fmla="*/ 165729 h 178415"/>
                <a:gd name="connsiteX229" fmla="*/ 75199 w 150767"/>
                <a:gd name="connsiteY229" fmla="*/ 167253 h 178415"/>
                <a:gd name="connsiteX230" fmla="*/ 75199 w 150767"/>
                <a:gd name="connsiteY230" fmla="*/ 169729 h 178415"/>
                <a:gd name="connsiteX231" fmla="*/ 76533 w 150767"/>
                <a:gd name="connsiteY231" fmla="*/ 172491 h 178415"/>
                <a:gd name="connsiteX232" fmla="*/ 79676 w 150767"/>
                <a:gd name="connsiteY232" fmla="*/ 172491 h 178415"/>
                <a:gd name="connsiteX233" fmla="*/ 79676 w 150767"/>
                <a:gd name="connsiteY233" fmla="*/ 170015 h 178415"/>
                <a:gd name="connsiteX234" fmla="*/ 79676 w 150767"/>
                <a:gd name="connsiteY234" fmla="*/ 167729 h 178415"/>
                <a:gd name="connsiteX235" fmla="*/ 79676 w 150767"/>
                <a:gd name="connsiteY235" fmla="*/ 166681 h 178415"/>
                <a:gd name="connsiteX236" fmla="*/ 80343 w 150767"/>
                <a:gd name="connsiteY236" fmla="*/ 166681 h 178415"/>
                <a:gd name="connsiteX237" fmla="*/ 83391 w 150767"/>
                <a:gd name="connsiteY237" fmla="*/ 168491 h 178415"/>
                <a:gd name="connsiteX238" fmla="*/ 83391 w 150767"/>
                <a:gd name="connsiteY238" fmla="*/ 171634 h 178415"/>
                <a:gd name="connsiteX239" fmla="*/ 83391 w 150767"/>
                <a:gd name="connsiteY239" fmla="*/ 174777 h 178415"/>
                <a:gd name="connsiteX240" fmla="*/ 83391 w 150767"/>
                <a:gd name="connsiteY240" fmla="*/ 175634 h 178415"/>
                <a:gd name="connsiteX241" fmla="*/ 85391 w 150767"/>
                <a:gd name="connsiteY241" fmla="*/ 175634 h 178415"/>
                <a:gd name="connsiteX242" fmla="*/ 86724 w 150767"/>
                <a:gd name="connsiteY242" fmla="*/ 175634 h 178415"/>
                <a:gd name="connsiteX243" fmla="*/ 87867 w 150767"/>
                <a:gd name="connsiteY243" fmla="*/ 172110 h 178415"/>
                <a:gd name="connsiteX244" fmla="*/ 86439 w 150767"/>
                <a:gd name="connsiteY244" fmla="*/ 168014 h 178415"/>
                <a:gd name="connsiteX245" fmla="*/ 87391 w 150767"/>
                <a:gd name="connsiteY245" fmla="*/ 166205 h 178415"/>
                <a:gd name="connsiteX246" fmla="*/ 89582 w 150767"/>
                <a:gd name="connsiteY246" fmla="*/ 167157 h 178415"/>
                <a:gd name="connsiteX247" fmla="*/ 90153 w 150767"/>
                <a:gd name="connsiteY247" fmla="*/ 169253 h 178415"/>
                <a:gd name="connsiteX248" fmla="*/ 90153 w 150767"/>
                <a:gd name="connsiteY248" fmla="*/ 170681 h 178415"/>
                <a:gd name="connsiteX249" fmla="*/ 91106 w 150767"/>
                <a:gd name="connsiteY249" fmla="*/ 171824 h 178415"/>
                <a:gd name="connsiteX250" fmla="*/ 93649 w 150767"/>
                <a:gd name="connsiteY250" fmla="*/ 170939 h 178415"/>
                <a:gd name="connsiteX251" fmla="*/ 93678 w 150767"/>
                <a:gd name="connsiteY251" fmla="*/ 170872 h 178415"/>
                <a:gd name="connsiteX252" fmla="*/ 93678 w 150767"/>
                <a:gd name="connsiteY252" fmla="*/ 168205 h 178415"/>
                <a:gd name="connsiteX253" fmla="*/ 95106 w 150767"/>
                <a:gd name="connsiteY253" fmla="*/ 168205 h 178415"/>
                <a:gd name="connsiteX254" fmla="*/ 96916 w 150767"/>
                <a:gd name="connsiteY254" fmla="*/ 170586 h 178415"/>
                <a:gd name="connsiteX255" fmla="*/ 97488 w 150767"/>
                <a:gd name="connsiteY255" fmla="*/ 174110 h 178415"/>
                <a:gd name="connsiteX256" fmla="*/ 100345 w 150767"/>
                <a:gd name="connsiteY256" fmla="*/ 176968 h 178415"/>
                <a:gd name="connsiteX257" fmla="*/ 102631 w 150767"/>
                <a:gd name="connsiteY257" fmla="*/ 176968 h 178415"/>
                <a:gd name="connsiteX258" fmla="*/ 103107 w 150767"/>
                <a:gd name="connsiteY258" fmla="*/ 176206 h 178415"/>
                <a:gd name="connsiteX259" fmla="*/ 102155 w 150767"/>
                <a:gd name="connsiteY259" fmla="*/ 171634 h 178415"/>
                <a:gd name="connsiteX260" fmla="*/ 101488 w 150767"/>
                <a:gd name="connsiteY260" fmla="*/ 169253 h 178415"/>
                <a:gd name="connsiteX261" fmla="*/ 102241 w 150767"/>
                <a:gd name="connsiteY261" fmla="*/ 168300 h 178415"/>
                <a:gd name="connsiteX262" fmla="*/ 102345 w 150767"/>
                <a:gd name="connsiteY262" fmla="*/ 168300 h 178415"/>
                <a:gd name="connsiteX263" fmla="*/ 103869 w 150767"/>
                <a:gd name="connsiteY263" fmla="*/ 169062 h 178415"/>
                <a:gd name="connsiteX264" fmla="*/ 105203 w 150767"/>
                <a:gd name="connsiteY264" fmla="*/ 170110 h 178415"/>
                <a:gd name="connsiteX265" fmla="*/ 106917 w 150767"/>
                <a:gd name="connsiteY265" fmla="*/ 170110 h 178415"/>
                <a:gd name="connsiteX266" fmla="*/ 107775 w 150767"/>
                <a:gd name="connsiteY266" fmla="*/ 168776 h 178415"/>
                <a:gd name="connsiteX267" fmla="*/ 108346 w 150767"/>
                <a:gd name="connsiteY267" fmla="*/ 167919 h 178415"/>
                <a:gd name="connsiteX268" fmla="*/ 110442 w 150767"/>
                <a:gd name="connsiteY268" fmla="*/ 167157 h 178415"/>
                <a:gd name="connsiteX269" fmla="*/ 111489 w 150767"/>
                <a:gd name="connsiteY269" fmla="*/ 168491 h 178415"/>
                <a:gd name="connsiteX270" fmla="*/ 111489 w 150767"/>
                <a:gd name="connsiteY270" fmla="*/ 169062 h 178415"/>
                <a:gd name="connsiteX271" fmla="*/ 150732 w 150767"/>
                <a:gd name="connsiteY271" fmla="*/ 55715 h 178415"/>
                <a:gd name="connsiteX272" fmla="*/ 150732 w 150767"/>
                <a:gd name="connsiteY272" fmla="*/ 43332 h 178415"/>
                <a:gd name="connsiteX273" fmla="*/ 150256 w 150767"/>
                <a:gd name="connsiteY273" fmla="*/ 43999 h 178415"/>
                <a:gd name="connsiteX274" fmla="*/ 147780 w 150767"/>
                <a:gd name="connsiteY274" fmla="*/ 43999 h 178415"/>
                <a:gd name="connsiteX275" fmla="*/ 148351 w 150767"/>
                <a:gd name="connsiteY275" fmla="*/ 41427 h 178415"/>
                <a:gd name="connsiteX276" fmla="*/ 150542 w 150767"/>
                <a:gd name="connsiteY276" fmla="*/ 39522 h 178415"/>
                <a:gd name="connsiteX277" fmla="*/ 150542 w 150767"/>
                <a:gd name="connsiteY277" fmla="*/ 35712 h 178415"/>
                <a:gd name="connsiteX278" fmla="*/ 149304 w 150767"/>
                <a:gd name="connsiteY278" fmla="*/ 36188 h 178415"/>
                <a:gd name="connsiteX279" fmla="*/ 144732 w 150767"/>
                <a:gd name="connsiteY279" fmla="*/ 36570 h 178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50767" h="178415">
                  <a:moveTo>
                    <a:pt x="144732" y="36570"/>
                  </a:moveTo>
                  <a:cubicBezTo>
                    <a:pt x="144065" y="37617"/>
                    <a:pt x="143112" y="38951"/>
                    <a:pt x="141588" y="38570"/>
                  </a:cubicBezTo>
                  <a:cubicBezTo>
                    <a:pt x="140655" y="38294"/>
                    <a:pt x="140102" y="37322"/>
                    <a:pt x="140350" y="36379"/>
                  </a:cubicBezTo>
                  <a:cubicBezTo>
                    <a:pt x="140741" y="35579"/>
                    <a:pt x="141427" y="34969"/>
                    <a:pt x="142255" y="34664"/>
                  </a:cubicBezTo>
                  <a:cubicBezTo>
                    <a:pt x="143493" y="34188"/>
                    <a:pt x="145113" y="33521"/>
                    <a:pt x="144922" y="32283"/>
                  </a:cubicBezTo>
                  <a:cubicBezTo>
                    <a:pt x="144732" y="31045"/>
                    <a:pt x="143493" y="30569"/>
                    <a:pt x="142350" y="30473"/>
                  </a:cubicBezTo>
                  <a:cubicBezTo>
                    <a:pt x="141226" y="30464"/>
                    <a:pt x="140141" y="30873"/>
                    <a:pt x="139302" y="31616"/>
                  </a:cubicBezTo>
                  <a:cubicBezTo>
                    <a:pt x="138540" y="32283"/>
                    <a:pt x="137969" y="33045"/>
                    <a:pt x="137112" y="33712"/>
                  </a:cubicBezTo>
                  <a:cubicBezTo>
                    <a:pt x="136607" y="33998"/>
                    <a:pt x="135997" y="33998"/>
                    <a:pt x="135492" y="33712"/>
                  </a:cubicBezTo>
                  <a:cubicBezTo>
                    <a:pt x="135435" y="31921"/>
                    <a:pt x="136502" y="30292"/>
                    <a:pt x="138159" y="29616"/>
                  </a:cubicBezTo>
                  <a:cubicBezTo>
                    <a:pt x="138807" y="29397"/>
                    <a:pt x="139417" y="29073"/>
                    <a:pt x="139969" y="28664"/>
                  </a:cubicBezTo>
                  <a:cubicBezTo>
                    <a:pt x="140445" y="28244"/>
                    <a:pt x="140484" y="27521"/>
                    <a:pt x="140074" y="27054"/>
                  </a:cubicBezTo>
                  <a:cubicBezTo>
                    <a:pt x="140036" y="27016"/>
                    <a:pt x="140007" y="26978"/>
                    <a:pt x="139969" y="26949"/>
                  </a:cubicBezTo>
                  <a:lnTo>
                    <a:pt x="139207" y="26949"/>
                  </a:lnTo>
                  <a:cubicBezTo>
                    <a:pt x="137645" y="26844"/>
                    <a:pt x="136131" y="27483"/>
                    <a:pt x="135111" y="28664"/>
                  </a:cubicBezTo>
                  <a:cubicBezTo>
                    <a:pt x="134349" y="29521"/>
                    <a:pt x="133968" y="30759"/>
                    <a:pt x="132540" y="30950"/>
                  </a:cubicBezTo>
                  <a:cubicBezTo>
                    <a:pt x="132549" y="28140"/>
                    <a:pt x="134473" y="25701"/>
                    <a:pt x="137207" y="25044"/>
                  </a:cubicBezTo>
                  <a:cubicBezTo>
                    <a:pt x="138083" y="24816"/>
                    <a:pt x="138940" y="24530"/>
                    <a:pt x="139779" y="24187"/>
                  </a:cubicBezTo>
                  <a:cubicBezTo>
                    <a:pt x="140512" y="23768"/>
                    <a:pt x="140836" y="22882"/>
                    <a:pt x="140541" y="22091"/>
                  </a:cubicBezTo>
                  <a:cubicBezTo>
                    <a:pt x="139998" y="21472"/>
                    <a:pt x="139255" y="21063"/>
                    <a:pt x="138445" y="20948"/>
                  </a:cubicBezTo>
                  <a:cubicBezTo>
                    <a:pt x="136416" y="20387"/>
                    <a:pt x="134245" y="20777"/>
                    <a:pt x="132540" y="21996"/>
                  </a:cubicBezTo>
                  <a:cubicBezTo>
                    <a:pt x="131359" y="23349"/>
                    <a:pt x="130368" y="24854"/>
                    <a:pt x="129587" y="26473"/>
                  </a:cubicBezTo>
                  <a:cubicBezTo>
                    <a:pt x="129235" y="27092"/>
                    <a:pt x="128587" y="27483"/>
                    <a:pt x="127872" y="27521"/>
                  </a:cubicBezTo>
                  <a:cubicBezTo>
                    <a:pt x="126882" y="27378"/>
                    <a:pt x="126196" y="26454"/>
                    <a:pt x="126339" y="25473"/>
                  </a:cubicBezTo>
                  <a:cubicBezTo>
                    <a:pt x="126348" y="25454"/>
                    <a:pt x="126348" y="25444"/>
                    <a:pt x="126348" y="25425"/>
                  </a:cubicBezTo>
                  <a:cubicBezTo>
                    <a:pt x="126672" y="24635"/>
                    <a:pt x="127158" y="23920"/>
                    <a:pt x="127777" y="23330"/>
                  </a:cubicBezTo>
                  <a:cubicBezTo>
                    <a:pt x="128301" y="22625"/>
                    <a:pt x="128301" y="21653"/>
                    <a:pt x="127777" y="20948"/>
                  </a:cubicBezTo>
                  <a:cubicBezTo>
                    <a:pt x="126929" y="20034"/>
                    <a:pt x="125605" y="19729"/>
                    <a:pt x="124443" y="20187"/>
                  </a:cubicBezTo>
                  <a:cubicBezTo>
                    <a:pt x="123462" y="20691"/>
                    <a:pt x="122662" y="21491"/>
                    <a:pt x="122157" y="22472"/>
                  </a:cubicBezTo>
                  <a:lnTo>
                    <a:pt x="121205" y="23901"/>
                  </a:lnTo>
                  <a:cubicBezTo>
                    <a:pt x="120614" y="21777"/>
                    <a:pt x="121110" y="19491"/>
                    <a:pt x="122538" y="17805"/>
                  </a:cubicBezTo>
                  <a:cubicBezTo>
                    <a:pt x="122948" y="17405"/>
                    <a:pt x="123300" y="16957"/>
                    <a:pt x="123586" y="16472"/>
                  </a:cubicBezTo>
                  <a:cubicBezTo>
                    <a:pt x="123939" y="15957"/>
                    <a:pt x="123939" y="15271"/>
                    <a:pt x="123586" y="14757"/>
                  </a:cubicBezTo>
                  <a:cubicBezTo>
                    <a:pt x="123272" y="14690"/>
                    <a:pt x="122948" y="14690"/>
                    <a:pt x="122634" y="14757"/>
                  </a:cubicBezTo>
                  <a:cubicBezTo>
                    <a:pt x="121043" y="14528"/>
                    <a:pt x="119481" y="15329"/>
                    <a:pt x="118728" y="16757"/>
                  </a:cubicBezTo>
                  <a:cubicBezTo>
                    <a:pt x="118319" y="18100"/>
                    <a:pt x="118005" y="19472"/>
                    <a:pt x="117776" y="20853"/>
                  </a:cubicBezTo>
                  <a:cubicBezTo>
                    <a:pt x="117776" y="21425"/>
                    <a:pt x="117014" y="22091"/>
                    <a:pt x="116347" y="21710"/>
                  </a:cubicBezTo>
                  <a:cubicBezTo>
                    <a:pt x="115680" y="21329"/>
                    <a:pt x="116347" y="21710"/>
                    <a:pt x="116347" y="21139"/>
                  </a:cubicBezTo>
                  <a:cubicBezTo>
                    <a:pt x="115680" y="18948"/>
                    <a:pt x="117490" y="17043"/>
                    <a:pt x="117204" y="14853"/>
                  </a:cubicBezTo>
                  <a:cubicBezTo>
                    <a:pt x="116833" y="13443"/>
                    <a:pt x="116033" y="12176"/>
                    <a:pt x="114918" y="11233"/>
                  </a:cubicBezTo>
                  <a:cubicBezTo>
                    <a:pt x="114156" y="10471"/>
                    <a:pt x="112728" y="9709"/>
                    <a:pt x="112156" y="10376"/>
                  </a:cubicBezTo>
                  <a:cubicBezTo>
                    <a:pt x="111585" y="11042"/>
                    <a:pt x="112156" y="11042"/>
                    <a:pt x="112156" y="11423"/>
                  </a:cubicBezTo>
                  <a:cubicBezTo>
                    <a:pt x="112156" y="11804"/>
                    <a:pt x="113299" y="14567"/>
                    <a:pt x="113775" y="16186"/>
                  </a:cubicBezTo>
                  <a:cubicBezTo>
                    <a:pt x="114309" y="17777"/>
                    <a:pt x="114023" y="19520"/>
                    <a:pt x="113013" y="20853"/>
                  </a:cubicBezTo>
                  <a:cubicBezTo>
                    <a:pt x="112099" y="20815"/>
                    <a:pt x="111337" y="20139"/>
                    <a:pt x="111204" y="19234"/>
                  </a:cubicBezTo>
                  <a:cubicBezTo>
                    <a:pt x="111347" y="18481"/>
                    <a:pt x="111347" y="17700"/>
                    <a:pt x="111204" y="16948"/>
                  </a:cubicBezTo>
                  <a:cubicBezTo>
                    <a:pt x="111204" y="16948"/>
                    <a:pt x="111204" y="16948"/>
                    <a:pt x="111204" y="16376"/>
                  </a:cubicBezTo>
                  <a:cubicBezTo>
                    <a:pt x="111204" y="15805"/>
                    <a:pt x="109584" y="16376"/>
                    <a:pt x="109299" y="17234"/>
                  </a:cubicBezTo>
                  <a:cubicBezTo>
                    <a:pt x="109013" y="18091"/>
                    <a:pt x="108632" y="18758"/>
                    <a:pt x="107679" y="18663"/>
                  </a:cubicBezTo>
                  <a:cubicBezTo>
                    <a:pt x="106917" y="16853"/>
                    <a:pt x="107679" y="15138"/>
                    <a:pt x="108251" y="13329"/>
                  </a:cubicBezTo>
                  <a:cubicBezTo>
                    <a:pt x="108575" y="10414"/>
                    <a:pt x="107384" y="7547"/>
                    <a:pt x="105108" y="5708"/>
                  </a:cubicBezTo>
                  <a:cubicBezTo>
                    <a:pt x="104784" y="5337"/>
                    <a:pt x="104346" y="5070"/>
                    <a:pt x="103869" y="4946"/>
                  </a:cubicBezTo>
                  <a:cubicBezTo>
                    <a:pt x="102841" y="4632"/>
                    <a:pt x="101755" y="5175"/>
                    <a:pt x="101393" y="6185"/>
                  </a:cubicBezTo>
                  <a:cubicBezTo>
                    <a:pt x="101202" y="7061"/>
                    <a:pt x="101202" y="7975"/>
                    <a:pt x="101393" y="8852"/>
                  </a:cubicBezTo>
                  <a:cubicBezTo>
                    <a:pt x="101679" y="10109"/>
                    <a:pt x="101679" y="11405"/>
                    <a:pt x="101393" y="12662"/>
                  </a:cubicBezTo>
                  <a:cubicBezTo>
                    <a:pt x="101288" y="14024"/>
                    <a:pt x="100107" y="15053"/>
                    <a:pt x="98745" y="14948"/>
                  </a:cubicBezTo>
                  <a:cubicBezTo>
                    <a:pt x="98735" y="14948"/>
                    <a:pt x="98735" y="14948"/>
                    <a:pt x="98726" y="14948"/>
                  </a:cubicBezTo>
                  <a:cubicBezTo>
                    <a:pt x="97431" y="14671"/>
                    <a:pt x="96507" y="13509"/>
                    <a:pt x="96535" y="12185"/>
                  </a:cubicBezTo>
                  <a:cubicBezTo>
                    <a:pt x="96678" y="11042"/>
                    <a:pt x="96678" y="9899"/>
                    <a:pt x="96535" y="8756"/>
                  </a:cubicBezTo>
                  <a:cubicBezTo>
                    <a:pt x="96059" y="7709"/>
                    <a:pt x="94249" y="6661"/>
                    <a:pt x="93297" y="7328"/>
                  </a:cubicBezTo>
                  <a:cubicBezTo>
                    <a:pt x="92944" y="7604"/>
                    <a:pt x="92735" y="8023"/>
                    <a:pt x="92725" y="8471"/>
                  </a:cubicBezTo>
                  <a:cubicBezTo>
                    <a:pt x="92820" y="9471"/>
                    <a:pt x="93011" y="10461"/>
                    <a:pt x="93297" y="11423"/>
                  </a:cubicBezTo>
                  <a:cubicBezTo>
                    <a:pt x="93582" y="12366"/>
                    <a:pt x="93325" y="13395"/>
                    <a:pt x="92630" y="14090"/>
                  </a:cubicBezTo>
                  <a:cubicBezTo>
                    <a:pt x="91906" y="14557"/>
                    <a:pt x="90973" y="14557"/>
                    <a:pt x="90249" y="14090"/>
                  </a:cubicBezTo>
                  <a:cubicBezTo>
                    <a:pt x="89544" y="13519"/>
                    <a:pt x="89249" y="12586"/>
                    <a:pt x="89487" y="11709"/>
                  </a:cubicBezTo>
                  <a:lnTo>
                    <a:pt x="90058" y="5899"/>
                  </a:lnTo>
                  <a:cubicBezTo>
                    <a:pt x="90201" y="4918"/>
                    <a:pt x="90201" y="3927"/>
                    <a:pt x="90058" y="2946"/>
                  </a:cubicBezTo>
                  <a:cubicBezTo>
                    <a:pt x="89820" y="1889"/>
                    <a:pt x="89210" y="936"/>
                    <a:pt x="88344" y="279"/>
                  </a:cubicBezTo>
                  <a:cubicBezTo>
                    <a:pt x="87753" y="-131"/>
                    <a:pt x="87058" y="-359"/>
                    <a:pt x="86343" y="-388"/>
                  </a:cubicBezTo>
                  <a:cubicBezTo>
                    <a:pt x="85677" y="-473"/>
                    <a:pt x="85039" y="-73"/>
                    <a:pt x="84819" y="565"/>
                  </a:cubicBezTo>
                  <a:cubicBezTo>
                    <a:pt x="84696" y="1070"/>
                    <a:pt x="84696" y="1584"/>
                    <a:pt x="84819" y="2089"/>
                  </a:cubicBezTo>
                  <a:cubicBezTo>
                    <a:pt x="85477" y="3480"/>
                    <a:pt x="85677" y="5051"/>
                    <a:pt x="85391" y="6566"/>
                  </a:cubicBezTo>
                  <a:cubicBezTo>
                    <a:pt x="85391" y="7137"/>
                    <a:pt x="85391" y="7899"/>
                    <a:pt x="84248" y="7899"/>
                  </a:cubicBezTo>
                  <a:cubicBezTo>
                    <a:pt x="83781" y="7794"/>
                    <a:pt x="83353" y="7566"/>
                    <a:pt x="83010" y="7232"/>
                  </a:cubicBezTo>
                  <a:cubicBezTo>
                    <a:pt x="82362" y="6461"/>
                    <a:pt x="82057" y="5470"/>
                    <a:pt x="82152" y="4470"/>
                  </a:cubicBezTo>
                  <a:cubicBezTo>
                    <a:pt x="82391" y="3565"/>
                    <a:pt x="82391" y="2613"/>
                    <a:pt x="82152" y="1708"/>
                  </a:cubicBezTo>
                  <a:cubicBezTo>
                    <a:pt x="81619" y="689"/>
                    <a:pt x="80533" y="89"/>
                    <a:pt x="79390" y="184"/>
                  </a:cubicBezTo>
                  <a:cubicBezTo>
                    <a:pt x="78609" y="365"/>
                    <a:pt x="78085" y="1098"/>
                    <a:pt x="78152" y="1898"/>
                  </a:cubicBezTo>
                  <a:cubicBezTo>
                    <a:pt x="78257" y="2660"/>
                    <a:pt x="78476" y="3403"/>
                    <a:pt x="78819" y="4089"/>
                  </a:cubicBezTo>
                  <a:cubicBezTo>
                    <a:pt x="79866" y="6251"/>
                    <a:pt x="80390" y="8633"/>
                    <a:pt x="80343" y="11042"/>
                  </a:cubicBezTo>
                  <a:cubicBezTo>
                    <a:pt x="80343" y="11804"/>
                    <a:pt x="80343" y="12757"/>
                    <a:pt x="79104" y="12757"/>
                  </a:cubicBezTo>
                  <a:cubicBezTo>
                    <a:pt x="78514" y="12719"/>
                    <a:pt x="77980" y="12404"/>
                    <a:pt x="77676" y="11900"/>
                  </a:cubicBezTo>
                  <a:cubicBezTo>
                    <a:pt x="77571" y="11395"/>
                    <a:pt x="77571" y="10880"/>
                    <a:pt x="77676" y="10376"/>
                  </a:cubicBezTo>
                  <a:cubicBezTo>
                    <a:pt x="77676" y="9614"/>
                    <a:pt x="77676" y="8756"/>
                    <a:pt x="77676" y="7899"/>
                  </a:cubicBezTo>
                  <a:cubicBezTo>
                    <a:pt x="77552" y="6851"/>
                    <a:pt x="77085" y="5880"/>
                    <a:pt x="76342" y="5137"/>
                  </a:cubicBezTo>
                  <a:cubicBezTo>
                    <a:pt x="75485" y="4375"/>
                    <a:pt x="73866" y="4089"/>
                    <a:pt x="73199" y="5137"/>
                  </a:cubicBezTo>
                  <a:cubicBezTo>
                    <a:pt x="72532" y="6185"/>
                    <a:pt x="73199" y="6756"/>
                    <a:pt x="73199" y="7613"/>
                  </a:cubicBezTo>
                  <a:cubicBezTo>
                    <a:pt x="73294" y="8375"/>
                    <a:pt x="73294" y="9138"/>
                    <a:pt x="73199" y="9899"/>
                  </a:cubicBezTo>
                  <a:cubicBezTo>
                    <a:pt x="73342" y="10204"/>
                    <a:pt x="73342" y="10547"/>
                    <a:pt x="73199" y="10852"/>
                  </a:cubicBezTo>
                  <a:cubicBezTo>
                    <a:pt x="73018" y="10918"/>
                    <a:pt x="72808" y="10918"/>
                    <a:pt x="72627" y="10852"/>
                  </a:cubicBezTo>
                  <a:cubicBezTo>
                    <a:pt x="71294" y="11004"/>
                    <a:pt x="70018" y="10271"/>
                    <a:pt x="69484" y="9042"/>
                  </a:cubicBezTo>
                  <a:cubicBezTo>
                    <a:pt x="69103" y="8033"/>
                    <a:pt x="69103" y="6909"/>
                    <a:pt x="69484" y="5899"/>
                  </a:cubicBezTo>
                  <a:cubicBezTo>
                    <a:pt x="69770" y="4870"/>
                    <a:pt x="69770" y="3784"/>
                    <a:pt x="69484" y="2756"/>
                  </a:cubicBezTo>
                  <a:cubicBezTo>
                    <a:pt x="69551" y="2470"/>
                    <a:pt x="69551" y="2184"/>
                    <a:pt x="69484" y="1898"/>
                  </a:cubicBezTo>
                  <a:cubicBezTo>
                    <a:pt x="68875" y="1651"/>
                    <a:pt x="68189" y="1651"/>
                    <a:pt x="67579" y="1898"/>
                  </a:cubicBezTo>
                  <a:cubicBezTo>
                    <a:pt x="67112" y="1794"/>
                    <a:pt x="66617" y="1794"/>
                    <a:pt x="66150" y="1898"/>
                  </a:cubicBezTo>
                  <a:cubicBezTo>
                    <a:pt x="64960" y="2632"/>
                    <a:pt x="64474" y="4127"/>
                    <a:pt x="65007" y="5423"/>
                  </a:cubicBezTo>
                  <a:cubicBezTo>
                    <a:pt x="65569" y="6756"/>
                    <a:pt x="66046" y="8128"/>
                    <a:pt x="66436" y="9518"/>
                  </a:cubicBezTo>
                  <a:cubicBezTo>
                    <a:pt x="66598" y="10252"/>
                    <a:pt x="66246" y="10995"/>
                    <a:pt x="65579" y="11328"/>
                  </a:cubicBezTo>
                  <a:cubicBezTo>
                    <a:pt x="64703" y="11461"/>
                    <a:pt x="63817" y="11100"/>
                    <a:pt x="63293" y="10376"/>
                  </a:cubicBezTo>
                  <a:cubicBezTo>
                    <a:pt x="62855" y="9766"/>
                    <a:pt x="62655" y="9023"/>
                    <a:pt x="62721" y="8280"/>
                  </a:cubicBezTo>
                  <a:cubicBezTo>
                    <a:pt x="62817" y="7813"/>
                    <a:pt x="62817" y="7328"/>
                    <a:pt x="62721" y="6851"/>
                  </a:cubicBezTo>
                  <a:cubicBezTo>
                    <a:pt x="62541" y="6318"/>
                    <a:pt x="62169" y="5880"/>
                    <a:pt x="61674" y="5613"/>
                  </a:cubicBezTo>
                  <a:cubicBezTo>
                    <a:pt x="60674" y="5213"/>
                    <a:pt x="59540" y="5680"/>
                    <a:pt x="59102" y="6661"/>
                  </a:cubicBezTo>
                  <a:cubicBezTo>
                    <a:pt x="59007" y="7547"/>
                    <a:pt x="59007" y="8442"/>
                    <a:pt x="59102" y="9328"/>
                  </a:cubicBezTo>
                  <a:cubicBezTo>
                    <a:pt x="58635" y="9623"/>
                    <a:pt x="58045" y="9623"/>
                    <a:pt x="57578" y="9328"/>
                  </a:cubicBezTo>
                  <a:cubicBezTo>
                    <a:pt x="56949" y="9214"/>
                    <a:pt x="56387" y="8833"/>
                    <a:pt x="56054" y="8280"/>
                  </a:cubicBezTo>
                  <a:cubicBezTo>
                    <a:pt x="55921" y="7813"/>
                    <a:pt x="55921" y="7318"/>
                    <a:pt x="56054" y="6851"/>
                  </a:cubicBezTo>
                  <a:cubicBezTo>
                    <a:pt x="56102" y="5680"/>
                    <a:pt x="55902" y="4518"/>
                    <a:pt x="55482" y="3422"/>
                  </a:cubicBezTo>
                  <a:cubicBezTo>
                    <a:pt x="54949" y="2127"/>
                    <a:pt x="53920" y="1098"/>
                    <a:pt x="52625" y="565"/>
                  </a:cubicBezTo>
                  <a:cubicBezTo>
                    <a:pt x="51901" y="222"/>
                    <a:pt x="51063" y="222"/>
                    <a:pt x="50339" y="565"/>
                  </a:cubicBezTo>
                  <a:cubicBezTo>
                    <a:pt x="50291" y="812"/>
                    <a:pt x="50291" y="1079"/>
                    <a:pt x="50339" y="1327"/>
                  </a:cubicBezTo>
                  <a:cubicBezTo>
                    <a:pt x="50006" y="2908"/>
                    <a:pt x="50320" y="4547"/>
                    <a:pt x="51196" y="5899"/>
                  </a:cubicBezTo>
                  <a:cubicBezTo>
                    <a:pt x="51634" y="6613"/>
                    <a:pt x="51872" y="7442"/>
                    <a:pt x="51863" y="8280"/>
                  </a:cubicBezTo>
                  <a:cubicBezTo>
                    <a:pt x="51920" y="8747"/>
                    <a:pt x="51577" y="9176"/>
                    <a:pt x="51110" y="9223"/>
                  </a:cubicBezTo>
                  <a:cubicBezTo>
                    <a:pt x="51072" y="9233"/>
                    <a:pt x="51044" y="9233"/>
                    <a:pt x="51006" y="9233"/>
                  </a:cubicBezTo>
                  <a:cubicBezTo>
                    <a:pt x="50396" y="9271"/>
                    <a:pt x="49815" y="8976"/>
                    <a:pt x="49482" y="8471"/>
                  </a:cubicBezTo>
                  <a:cubicBezTo>
                    <a:pt x="49129" y="8023"/>
                    <a:pt x="48672" y="7661"/>
                    <a:pt x="48148" y="7423"/>
                  </a:cubicBezTo>
                  <a:cubicBezTo>
                    <a:pt x="47558" y="7290"/>
                    <a:pt x="46948" y="7470"/>
                    <a:pt x="46529" y="7899"/>
                  </a:cubicBezTo>
                  <a:cubicBezTo>
                    <a:pt x="46186" y="8309"/>
                    <a:pt x="45900" y="8756"/>
                    <a:pt x="45672" y="9233"/>
                  </a:cubicBezTo>
                  <a:lnTo>
                    <a:pt x="45005" y="10090"/>
                  </a:lnTo>
                  <a:cubicBezTo>
                    <a:pt x="44510" y="10662"/>
                    <a:pt x="43757" y="10947"/>
                    <a:pt x="43005" y="10852"/>
                  </a:cubicBezTo>
                  <a:cubicBezTo>
                    <a:pt x="42405" y="10680"/>
                    <a:pt x="41976" y="10147"/>
                    <a:pt x="41957" y="9518"/>
                  </a:cubicBezTo>
                  <a:cubicBezTo>
                    <a:pt x="41890" y="8976"/>
                    <a:pt x="42109" y="8442"/>
                    <a:pt x="42528" y="8090"/>
                  </a:cubicBezTo>
                  <a:lnTo>
                    <a:pt x="43481" y="6756"/>
                  </a:lnTo>
                  <a:cubicBezTo>
                    <a:pt x="43481" y="6756"/>
                    <a:pt x="43481" y="5708"/>
                    <a:pt x="43481" y="5423"/>
                  </a:cubicBezTo>
                  <a:cubicBezTo>
                    <a:pt x="43481" y="5137"/>
                    <a:pt x="41195" y="5423"/>
                    <a:pt x="40052" y="5994"/>
                  </a:cubicBezTo>
                  <a:cubicBezTo>
                    <a:pt x="39061" y="6747"/>
                    <a:pt x="38471" y="7899"/>
                    <a:pt x="38433" y="9138"/>
                  </a:cubicBezTo>
                  <a:cubicBezTo>
                    <a:pt x="38433" y="9709"/>
                    <a:pt x="38433" y="10280"/>
                    <a:pt x="38433" y="10757"/>
                  </a:cubicBezTo>
                  <a:cubicBezTo>
                    <a:pt x="38433" y="11233"/>
                    <a:pt x="36528" y="11328"/>
                    <a:pt x="36337" y="12281"/>
                  </a:cubicBezTo>
                  <a:lnTo>
                    <a:pt x="25288" y="48952"/>
                  </a:lnTo>
                  <a:lnTo>
                    <a:pt x="25288" y="48952"/>
                  </a:lnTo>
                  <a:lnTo>
                    <a:pt x="23002" y="56667"/>
                  </a:lnTo>
                  <a:cubicBezTo>
                    <a:pt x="23002" y="57810"/>
                    <a:pt x="22526" y="58858"/>
                    <a:pt x="22335" y="60001"/>
                  </a:cubicBezTo>
                  <a:cubicBezTo>
                    <a:pt x="20907" y="68573"/>
                    <a:pt x="21002" y="77432"/>
                    <a:pt x="18811" y="85814"/>
                  </a:cubicBezTo>
                  <a:cubicBezTo>
                    <a:pt x="16373" y="94396"/>
                    <a:pt x="12401" y="102463"/>
                    <a:pt x="7095" y="109626"/>
                  </a:cubicBezTo>
                  <a:lnTo>
                    <a:pt x="1190" y="129153"/>
                  </a:lnTo>
                  <a:cubicBezTo>
                    <a:pt x="618" y="131343"/>
                    <a:pt x="1952" y="130962"/>
                    <a:pt x="2142" y="132010"/>
                  </a:cubicBezTo>
                  <a:cubicBezTo>
                    <a:pt x="2333" y="133058"/>
                    <a:pt x="1285" y="133629"/>
                    <a:pt x="618" y="134391"/>
                  </a:cubicBezTo>
                  <a:cubicBezTo>
                    <a:pt x="-48" y="135153"/>
                    <a:pt x="-429" y="136391"/>
                    <a:pt x="618" y="136963"/>
                  </a:cubicBezTo>
                  <a:cubicBezTo>
                    <a:pt x="1457" y="137372"/>
                    <a:pt x="2466" y="137182"/>
                    <a:pt x="3095" y="136487"/>
                  </a:cubicBezTo>
                  <a:cubicBezTo>
                    <a:pt x="3447" y="135791"/>
                    <a:pt x="3866" y="135115"/>
                    <a:pt x="4333" y="134487"/>
                  </a:cubicBezTo>
                  <a:cubicBezTo>
                    <a:pt x="5076" y="133858"/>
                    <a:pt x="6162" y="133858"/>
                    <a:pt x="6905" y="134487"/>
                  </a:cubicBezTo>
                  <a:cubicBezTo>
                    <a:pt x="7857" y="135248"/>
                    <a:pt x="6905" y="136391"/>
                    <a:pt x="6238" y="137058"/>
                  </a:cubicBezTo>
                  <a:cubicBezTo>
                    <a:pt x="5362" y="137906"/>
                    <a:pt x="4438" y="138696"/>
                    <a:pt x="3476" y="139439"/>
                  </a:cubicBezTo>
                  <a:cubicBezTo>
                    <a:pt x="2962" y="139839"/>
                    <a:pt x="2571" y="140363"/>
                    <a:pt x="2333" y="140963"/>
                  </a:cubicBezTo>
                  <a:cubicBezTo>
                    <a:pt x="2133" y="141621"/>
                    <a:pt x="2466" y="142316"/>
                    <a:pt x="3095" y="142583"/>
                  </a:cubicBezTo>
                  <a:cubicBezTo>
                    <a:pt x="3857" y="143049"/>
                    <a:pt x="4809" y="143049"/>
                    <a:pt x="5571" y="142583"/>
                  </a:cubicBezTo>
                  <a:cubicBezTo>
                    <a:pt x="6438" y="142040"/>
                    <a:pt x="7181" y="141325"/>
                    <a:pt x="7762" y="140487"/>
                  </a:cubicBezTo>
                  <a:cubicBezTo>
                    <a:pt x="8524" y="139439"/>
                    <a:pt x="9477" y="138106"/>
                    <a:pt x="10905" y="138487"/>
                  </a:cubicBezTo>
                  <a:cubicBezTo>
                    <a:pt x="11848" y="138763"/>
                    <a:pt x="12429" y="139716"/>
                    <a:pt x="12239" y="140678"/>
                  </a:cubicBezTo>
                  <a:cubicBezTo>
                    <a:pt x="12239" y="141440"/>
                    <a:pt x="11096" y="141916"/>
                    <a:pt x="10239" y="142392"/>
                  </a:cubicBezTo>
                  <a:cubicBezTo>
                    <a:pt x="9381" y="142868"/>
                    <a:pt x="7381" y="143535"/>
                    <a:pt x="7572" y="144773"/>
                  </a:cubicBezTo>
                  <a:cubicBezTo>
                    <a:pt x="7762" y="146012"/>
                    <a:pt x="9000" y="146488"/>
                    <a:pt x="10239" y="146583"/>
                  </a:cubicBezTo>
                  <a:cubicBezTo>
                    <a:pt x="11325" y="146564"/>
                    <a:pt x="12372" y="146164"/>
                    <a:pt x="13191" y="145440"/>
                  </a:cubicBezTo>
                  <a:lnTo>
                    <a:pt x="15382" y="143345"/>
                  </a:lnTo>
                  <a:cubicBezTo>
                    <a:pt x="15935" y="143116"/>
                    <a:pt x="16544" y="143116"/>
                    <a:pt x="17097" y="143345"/>
                  </a:cubicBezTo>
                  <a:cubicBezTo>
                    <a:pt x="17163" y="145164"/>
                    <a:pt x="16097" y="146831"/>
                    <a:pt x="14430" y="147536"/>
                  </a:cubicBezTo>
                  <a:cubicBezTo>
                    <a:pt x="13763" y="147717"/>
                    <a:pt x="13144" y="148040"/>
                    <a:pt x="12620" y="148488"/>
                  </a:cubicBezTo>
                  <a:cubicBezTo>
                    <a:pt x="12144" y="148821"/>
                    <a:pt x="12029" y="149479"/>
                    <a:pt x="12363" y="149945"/>
                  </a:cubicBezTo>
                  <a:cubicBezTo>
                    <a:pt x="12439" y="150050"/>
                    <a:pt x="12525" y="150136"/>
                    <a:pt x="12620" y="150203"/>
                  </a:cubicBezTo>
                  <a:lnTo>
                    <a:pt x="13477" y="150203"/>
                  </a:lnTo>
                  <a:cubicBezTo>
                    <a:pt x="15030" y="150365"/>
                    <a:pt x="16554" y="149764"/>
                    <a:pt x="17573" y="148583"/>
                  </a:cubicBezTo>
                  <a:cubicBezTo>
                    <a:pt x="18240" y="147726"/>
                    <a:pt x="18716" y="146488"/>
                    <a:pt x="20049" y="146297"/>
                  </a:cubicBezTo>
                  <a:cubicBezTo>
                    <a:pt x="20088" y="149088"/>
                    <a:pt x="18192" y="151536"/>
                    <a:pt x="15477" y="152203"/>
                  </a:cubicBezTo>
                  <a:cubicBezTo>
                    <a:pt x="14592" y="152403"/>
                    <a:pt x="13734" y="152689"/>
                    <a:pt x="12906" y="153060"/>
                  </a:cubicBezTo>
                  <a:cubicBezTo>
                    <a:pt x="12134" y="153394"/>
                    <a:pt x="11772" y="154280"/>
                    <a:pt x="12096" y="155060"/>
                  </a:cubicBezTo>
                  <a:cubicBezTo>
                    <a:pt x="12115" y="155089"/>
                    <a:pt x="12125" y="155127"/>
                    <a:pt x="12144" y="155156"/>
                  </a:cubicBezTo>
                  <a:cubicBezTo>
                    <a:pt x="12668" y="155746"/>
                    <a:pt x="13372" y="156156"/>
                    <a:pt x="14144" y="156299"/>
                  </a:cubicBezTo>
                  <a:cubicBezTo>
                    <a:pt x="16173" y="156861"/>
                    <a:pt x="18345" y="156470"/>
                    <a:pt x="20049" y="155251"/>
                  </a:cubicBezTo>
                  <a:cubicBezTo>
                    <a:pt x="21288" y="153946"/>
                    <a:pt x="22288" y="152432"/>
                    <a:pt x="23002" y="150774"/>
                  </a:cubicBezTo>
                  <a:cubicBezTo>
                    <a:pt x="23374" y="150127"/>
                    <a:pt x="24069" y="149726"/>
                    <a:pt x="24812" y="149726"/>
                  </a:cubicBezTo>
                  <a:cubicBezTo>
                    <a:pt x="25774" y="149869"/>
                    <a:pt x="26450" y="150755"/>
                    <a:pt x="26336" y="151727"/>
                  </a:cubicBezTo>
                  <a:cubicBezTo>
                    <a:pt x="26336" y="152584"/>
                    <a:pt x="25383" y="153155"/>
                    <a:pt x="24907" y="153917"/>
                  </a:cubicBezTo>
                  <a:cubicBezTo>
                    <a:pt x="24364" y="154584"/>
                    <a:pt x="24364" y="155537"/>
                    <a:pt x="24907" y="156204"/>
                  </a:cubicBezTo>
                  <a:cubicBezTo>
                    <a:pt x="25755" y="157194"/>
                    <a:pt x="27127" y="157537"/>
                    <a:pt x="28336" y="157061"/>
                  </a:cubicBezTo>
                  <a:cubicBezTo>
                    <a:pt x="29270" y="156527"/>
                    <a:pt x="30032" y="155727"/>
                    <a:pt x="30527" y="154775"/>
                  </a:cubicBezTo>
                  <a:lnTo>
                    <a:pt x="31479" y="153346"/>
                  </a:lnTo>
                  <a:cubicBezTo>
                    <a:pt x="32070" y="155470"/>
                    <a:pt x="31575" y="157756"/>
                    <a:pt x="30146" y="159442"/>
                  </a:cubicBezTo>
                  <a:cubicBezTo>
                    <a:pt x="29746" y="159842"/>
                    <a:pt x="29393" y="160290"/>
                    <a:pt x="29098" y="160775"/>
                  </a:cubicBezTo>
                  <a:cubicBezTo>
                    <a:pt x="28736" y="161252"/>
                    <a:pt x="28736" y="161918"/>
                    <a:pt x="29098" y="162395"/>
                  </a:cubicBezTo>
                  <a:cubicBezTo>
                    <a:pt x="29374" y="162623"/>
                    <a:pt x="29698" y="162785"/>
                    <a:pt x="30051" y="162871"/>
                  </a:cubicBezTo>
                  <a:cubicBezTo>
                    <a:pt x="31670" y="163109"/>
                    <a:pt x="33261" y="162261"/>
                    <a:pt x="33956" y="160775"/>
                  </a:cubicBezTo>
                  <a:cubicBezTo>
                    <a:pt x="34451" y="159480"/>
                    <a:pt x="34804" y="158146"/>
                    <a:pt x="35004" y="156775"/>
                  </a:cubicBezTo>
                  <a:cubicBezTo>
                    <a:pt x="35004" y="156204"/>
                    <a:pt x="35766" y="155537"/>
                    <a:pt x="36432" y="155918"/>
                  </a:cubicBezTo>
                  <a:cubicBezTo>
                    <a:pt x="37099" y="156299"/>
                    <a:pt x="36432" y="155918"/>
                    <a:pt x="36432" y="156489"/>
                  </a:cubicBezTo>
                  <a:cubicBezTo>
                    <a:pt x="37194" y="158680"/>
                    <a:pt x="35289" y="160585"/>
                    <a:pt x="35575" y="162776"/>
                  </a:cubicBezTo>
                  <a:cubicBezTo>
                    <a:pt x="35985" y="164195"/>
                    <a:pt x="36813" y="165452"/>
                    <a:pt x="37956" y="166395"/>
                  </a:cubicBezTo>
                  <a:cubicBezTo>
                    <a:pt x="38623" y="167157"/>
                    <a:pt x="40052" y="167919"/>
                    <a:pt x="40719" y="167253"/>
                  </a:cubicBezTo>
                  <a:cubicBezTo>
                    <a:pt x="40862" y="166919"/>
                    <a:pt x="40862" y="166538"/>
                    <a:pt x="40719" y="166205"/>
                  </a:cubicBezTo>
                  <a:cubicBezTo>
                    <a:pt x="40719" y="164585"/>
                    <a:pt x="39576" y="163062"/>
                    <a:pt x="39195" y="161442"/>
                  </a:cubicBezTo>
                  <a:cubicBezTo>
                    <a:pt x="38576" y="159880"/>
                    <a:pt x="38833" y="158108"/>
                    <a:pt x="39861" y="156775"/>
                  </a:cubicBezTo>
                  <a:cubicBezTo>
                    <a:pt x="40795" y="156765"/>
                    <a:pt x="41576" y="157470"/>
                    <a:pt x="41671" y="158394"/>
                  </a:cubicBezTo>
                  <a:cubicBezTo>
                    <a:pt x="41671" y="159156"/>
                    <a:pt x="41671" y="159918"/>
                    <a:pt x="41671" y="160680"/>
                  </a:cubicBezTo>
                  <a:cubicBezTo>
                    <a:pt x="41633" y="160833"/>
                    <a:pt x="41633" y="161004"/>
                    <a:pt x="41671" y="161156"/>
                  </a:cubicBezTo>
                  <a:cubicBezTo>
                    <a:pt x="42338" y="161728"/>
                    <a:pt x="43290" y="161156"/>
                    <a:pt x="43481" y="160395"/>
                  </a:cubicBezTo>
                  <a:cubicBezTo>
                    <a:pt x="43671" y="159632"/>
                    <a:pt x="44243" y="158775"/>
                    <a:pt x="45100" y="158966"/>
                  </a:cubicBezTo>
                  <a:cubicBezTo>
                    <a:pt x="45957" y="160775"/>
                    <a:pt x="45100" y="162490"/>
                    <a:pt x="44624" y="164300"/>
                  </a:cubicBezTo>
                  <a:cubicBezTo>
                    <a:pt x="44205" y="167205"/>
                    <a:pt x="45367" y="170110"/>
                    <a:pt x="47672" y="171920"/>
                  </a:cubicBezTo>
                  <a:cubicBezTo>
                    <a:pt x="48024" y="172262"/>
                    <a:pt x="48443" y="172520"/>
                    <a:pt x="48910" y="172682"/>
                  </a:cubicBezTo>
                  <a:cubicBezTo>
                    <a:pt x="49939" y="172996"/>
                    <a:pt x="51025" y="172453"/>
                    <a:pt x="51387" y="171443"/>
                  </a:cubicBezTo>
                  <a:cubicBezTo>
                    <a:pt x="51577" y="170567"/>
                    <a:pt x="51577" y="169653"/>
                    <a:pt x="51387" y="168776"/>
                  </a:cubicBezTo>
                  <a:cubicBezTo>
                    <a:pt x="51149" y="167519"/>
                    <a:pt x="51149" y="166224"/>
                    <a:pt x="51387" y="164966"/>
                  </a:cubicBezTo>
                  <a:cubicBezTo>
                    <a:pt x="51387" y="163728"/>
                    <a:pt x="52530" y="162490"/>
                    <a:pt x="54054" y="162680"/>
                  </a:cubicBezTo>
                  <a:cubicBezTo>
                    <a:pt x="55349" y="162976"/>
                    <a:pt x="56292" y="164109"/>
                    <a:pt x="56340" y="165443"/>
                  </a:cubicBezTo>
                  <a:cubicBezTo>
                    <a:pt x="56102" y="166576"/>
                    <a:pt x="56102" y="167738"/>
                    <a:pt x="56340" y="168872"/>
                  </a:cubicBezTo>
                  <a:cubicBezTo>
                    <a:pt x="56340" y="169920"/>
                    <a:pt x="58530" y="170967"/>
                    <a:pt x="59578" y="170300"/>
                  </a:cubicBezTo>
                  <a:cubicBezTo>
                    <a:pt x="59902" y="170015"/>
                    <a:pt x="60074" y="169586"/>
                    <a:pt x="60054" y="169157"/>
                  </a:cubicBezTo>
                  <a:cubicBezTo>
                    <a:pt x="60007" y="168148"/>
                    <a:pt x="59816" y="167157"/>
                    <a:pt x="59483" y="166205"/>
                  </a:cubicBezTo>
                  <a:cubicBezTo>
                    <a:pt x="59169" y="165243"/>
                    <a:pt x="59473" y="164185"/>
                    <a:pt x="60245" y="163538"/>
                  </a:cubicBezTo>
                  <a:cubicBezTo>
                    <a:pt x="60969" y="163071"/>
                    <a:pt x="61902" y="163071"/>
                    <a:pt x="62626" y="163538"/>
                  </a:cubicBezTo>
                  <a:cubicBezTo>
                    <a:pt x="63331" y="164109"/>
                    <a:pt x="63626" y="165043"/>
                    <a:pt x="63388" y="165919"/>
                  </a:cubicBezTo>
                  <a:cubicBezTo>
                    <a:pt x="63388" y="167824"/>
                    <a:pt x="62912" y="169824"/>
                    <a:pt x="62721" y="171729"/>
                  </a:cubicBezTo>
                  <a:cubicBezTo>
                    <a:pt x="62579" y="172672"/>
                    <a:pt x="62579" y="173644"/>
                    <a:pt x="62721" y="174587"/>
                  </a:cubicBezTo>
                  <a:cubicBezTo>
                    <a:pt x="62893" y="175682"/>
                    <a:pt x="63474" y="176663"/>
                    <a:pt x="64341" y="177349"/>
                  </a:cubicBezTo>
                  <a:cubicBezTo>
                    <a:pt x="64960" y="177768"/>
                    <a:pt x="65684" y="177997"/>
                    <a:pt x="66436" y="178016"/>
                  </a:cubicBezTo>
                  <a:cubicBezTo>
                    <a:pt x="67093" y="178035"/>
                    <a:pt x="67694" y="177663"/>
                    <a:pt x="67960" y="177063"/>
                  </a:cubicBezTo>
                  <a:cubicBezTo>
                    <a:pt x="68113" y="176568"/>
                    <a:pt x="68113" y="176035"/>
                    <a:pt x="67960" y="175539"/>
                  </a:cubicBezTo>
                  <a:cubicBezTo>
                    <a:pt x="67303" y="174149"/>
                    <a:pt x="67103" y="172577"/>
                    <a:pt x="67389" y="171063"/>
                  </a:cubicBezTo>
                  <a:cubicBezTo>
                    <a:pt x="67389" y="170396"/>
                    <a:pt x="67389" y="169729"/>
                    <a:pt x="68627" y="169729"/>
                  </a:cubicBezTo>
                  <a:cubicBezTo>
                    <a:pt x="69103" y="169796"/>
                    <a:pt x="69551" y="170034"/>
                    <a:pt x="69865" y="170396"/>
                  </a:cubicBezTo>
                  <a:cubicBezTo>
                    <a:pt x="70513" y="171167"/>
                    <a:pt x="70818" y="172158"/>
                    <a:pt x="70722" y="173158"/>
                  </a:cubicBezTo>
                  <a:cubicBezTo>
                    <a:pt x="70484" y="174063"/>
                    <a:pt x="70484" y="175015"/>
                    <a:pt x="70722" y="175920"/>
                  </a:cubicBezTo>
                  <a:cubicBezTo>
                    <a:pt x="71265" y="176968"/>
                    <a:pt x="72408" y="177578"/>
                    <a:pt x="73580" y="177444"/>
                  </a:cubicBezTo>
                  <a:cubicBezTo>
                    <a:pt x="74351" y="177254"/>
                    <a:pt x="74847" y="176511"/>
                    <a:pt x="74723" y="175730"/>
                  </a:cubicBezTo>
                  <a:cubicBezTo>
                    <a:pt x="74618" y="174968"/>
                    <a:pt x="74399" y="174225"/>
                    <a:pt x="74056" y="173539"/>
                  </a:cubicBezTo>
                  <a:cubicBezTo>
                    <a:pt x="73094" y="171348"/>
                    <a:pt x="72580" y="168977"/>
                    <a:pt x="72532" y="166586"/>
                  </a:cubicBezTo>
                  <a:cubicBezTo>
                    <a:pt x="72532" y="165824"/>
                    <a:pt x="72532" y="164871"/>
                    <a:pt x="73770" y="164871"/>
                  </a:cubicBezTo>
                  <a:cubicBezTo>
                    <a:pt x="74361" y="164909"/>
                    <a:pt x="74894" y="165224"/>
                    <a:pt x="75199" y="165729"/>
                  </a:cubicBezTo>
                  <a:cubicBezTo>
                    <a:pt x="75294" y="166233"/>
                    <a:pt x="75294" y="166748"/>
                    <a:pt x="75199" y="167253"/>
                  </a:cubicBezTo>
                  <a:cubicBezTo>
                    <a:pt x="75113" y="168072"/>
                    <a:pt x="75113" y="168910"/>
                    <a:pt x="75199" y="169729"/>
                  </a:cubicBezTo>
                  <a:cubicBezTo>
                    <a:pt x="75323" y="170777"/>
                    <a:pt x="75790" y="171748"/>
                    <a:pt x="76533" y="172491"/>
                  </a:cubicBezTo>
                  <a:cubicBezTo>
                    <a:pt x="77485" y="173253"/>
                    <a:pt x="79104" y="173539"/>
                    <a:pt x="79676" y="172491"/>
                  </a:cubicBezTo>
                  <a:cubicBezTo>
                    <a:pt x="80247" y="171443"/>
                    <a:pt x="79676" y="170777"/>
                    <a:pt x="79676" y="170015"/>
                  </a:cubicBezTo>
                  <a:cubicBezTo>
                    <a:pt x="79543" y="169262"/>
                    <a:pt x="79543" y="168481"/>
                    <a:pt x="79676" y="167729"/>
                  </a:cubicBezTo>
                  <a:cubicBezTo>
                    <a:pt x="79533" y="167395"/>
                    <a:pt x="79533" y="167014"/>
                    <a:pt x="79676" y="166681"/>
                  </a:cubicBezTo>
                  <a:lnTo>
                    <a:pt x="80343" y="166681"/>
                  </a:lnTo>
                  <a:cubicBezTo>
                    <a:pt x="81657" y="166510"/>
                    <a:pt x="82914" y="167253"/>
                    <a:pt x="83391" y="168491"/>
                  </a:cubicBezTo>
                  <a:cubicBezTo>
                    <a:pt x="83772" y="169500"/>
                    <a:pt x="83772" y="170624"/>
                    <a:pt x="83391" y="171634"/>
                  </a:cubicBezTo>
                  <a:cubicBezTo>
                    <a:pt x="83105" y="172663"/>
                    <a:pt x="83105" y="173748"/>
                    <a:pt x="83391" y="174777"/>
                  </a:cubicBezTo>
                  <a:cubicBezTo>
                    <a:pt x="83324" y="175063"/>
                    <a:pt x="83324" y="175349"/>
                    <a:pt x="83391" y="175634"/>
                  </a:cubicBezTo>
                  <a:cubicBezTo>
                    <a:pt x="84038" y="175873"/>
                    <a:pt x="84743" y="175873"/>
                    <a:pt x="85391" y="175634"/>
                  </a:cubicBezTo>
                  <a:cubicBezTo>
                    <a:pt x="85829" y="175730"/>
                    <a:pt x="86286" y="175730"/>
                    <a:pt x="86724" y="175634"/>
                  </a:cubicBezTo>
                  <a:cubicBezTo>
                    <a:pt x="87953" y="174930"/>
                    <a:pt x="88448" y="173406"/>
                    <a:pt x="87867" y="172110"/>
                  </a:cubicBezTo>
                  <a:cubicBezTo>
                    <a:pt x="87305" y="170777"/>
                    <a:pt x="86829" y="169405"/>
                    <a:pt x="86439" y="168014"/>
                  </a:cubicBezTo>
                  <a:cubicBezTo>
                    <a:pt x="86248" y="167253"/>
                    <a:pt x="86658" y="166472"/>
                    <a:pt x="87391" y="166205"/>
                  </a:cubicBezTo>
                  <a:cubicBezTo>
                    <a:pt x="88239" y="166081"/>
                    <a:pt x="89087" y="166452"/>
                    <a:pt x="89582" y="167157"/>
                  </a:cubicBezTo>
                  <a:cubicBezTo>
                    <a:pt x="90020" y="167767"/>
                    <a:pt x="90220" y="168510"/>
                    <a:pt x="90153" y="169253"/>
                  </a:cubicBezTo>
                  <a:cubicBezTo>
                    <a:pt x="90058" y="169719"/>
                    <a:pt x="90058" y="170205"/>
                    <a:pt x="90153" y="170681"/>
                  </a:cubicBezTo>
                  <a:cubicBezTo>
                    <a:pt x="90268" y="171196"/>
                    <a:pt x="90620" y="171624"/>
                    <a:pt x="91106" y="171824"/>
                  </a:cubicBezTo>
                  <a:cubicBezTo>
                    <a:pt x="92058" y="172282"/>
                    <a:pt x="93192" y="171882"/>
                    <a:pt x="93649" y="170939"/>
                  </a:cubicBezTo>
                  <a:cubicBezTo>
                    <a:pt x="93659" y="170910"/>
                    <a:pt x="93668" y="170891"/>
                    <a:pt x="93678" y="170872"/>
                  </a:cubicBezTo>
                  <a:cubicBezTo>
                    <a:pt x="93725" y="169986"/>
                    <a:pt x="93725" y="169091"/>
                    <a:pt x="93678" y="168205"/>
                  </a:cubicBezTo>
                  <a:cubicBezTo>
                    <a:pt x="94116" y="167929"/>
                    <a:pt x="94668" y="167929"/>
                    <a:pt x="95106" y="168205"/>
                  </a:cubicBezTo>
                  <a:cubicBezTo>
                    <a:pt x="96240" y="168396"/>
                    <a:pt x="97030" y="169443"/>
                    <a:pt x="96916" y="170586"/>
                  </a:cubicBezTo>
                  <a:cubicBezTo>
                    <a:pt x="96916" y="171786"/>
                    <a:pt x="97107" y="172977"/>
                    <a:pt x="97488" y="174110"/>
                  </a:cubicBezTo>
                  <a:cubicBezTo>
                    <a:pt x="98021" y="175406"/>
                    <a:pt x="99050" y="176435"/>
                    <a:pt x="100345" y="176968"/>
                  </a:cubicBezTo>
                  <a:cubicBezTo>
                    <a:pt x="101069" y="177311"/>
                    <a:pt x="101907" y="177311"/>
                    <a:pt x="102631" y="176968"/>
                  </a:cubicBezTo>
                  <a:cubicBezTo>
                    <a:pt x="102822" y="176739"/>
                    <a:pt x="102984" y="176482"/>
                    <a:pt x="103107" y="176206"/>
                  </a:cubicBezTo>
                  <a:cubicBezTo>
                    <a:pt x="103365" y="174615"/>
                    <a:pt x="103022" y="172987"/>
                    <a:pt x="102155" y="171634"/>
                  </a:cubicBezTo>
                  <a:cubicBezTo>
                    <a:pt x="101774" y="170891"/>
                    <a:pt x="101545" y="170081"/>
                    <a:pt x="101488" y="169253"/>
                  </a:cubicBezTo>
                  <a:cubicBezTo>
                    <a:pt x="101431" y="168786"/>
                    <a:pt x="101774" y="168357"/>
                    <a:pt x="102241" y="168300"/>
                  </a:cubicBezTo>
                  <a:cubicBezTo>
                    <a:pt x="102279" y="168300"/>
                    <a:pt x="102307" y="168300"/>
                    <a:pt x="102345" y="168300"/>
                  </a:cubicBezTo>
                  <a:cubicBezTo>
                    <a:pt x="102955" y="168262"/>
                    <a:pt x="103536" y="168557"/>
                    <a:pt x="103869" y="169062"/>
                  </a:cubicBezTo>
                  <a:cubicBezTo>
                    <a:pt x="104222" y="169510"/>
                    <a:pt x="104679" y="169872"/>
                    <a:pt x="105203" y="170110"/>
                  </a:cubicBezTo>
                  <a:cubicBezTo>
                    <a:pt x="105736" y="170396"/>
                    <a:pt x="106384" y="170396"/>
                    <a:pt x="106917" y="170110"/>
                  </a:cubicBezTo>
                  <a:cubicBezTo>
                    <a:pt x="107260" y="169700"/>
                    <a:pt x="107546" y="169253"/>
                    <a:pt x="107775" y="168776"/>
                  </a:cubicBezTo>
                  <a:lnTo>
                    <a:pt x="108346" y="167919"/>
                  </a:lnTo>
                  <a:cubicBezTo>
                    <a:pt x="108841" y="167281"/>
                    <a:pt x="109651" y="166986"/>
                    <a:pt x="110442" y="167157"/>
                  </a:cubicBezTo>
                  <a:cubicBezTo>
                    <a:pt x="111032" y="167348"/>
                    <a:pt x="111442" y="167871"/>
                    <a:pt x="111489" y="168491"/>
                  </a:cubicBezTo>
                  <a:cubicBezTo>
                    <a:pt x="111489" y="168491"/>
                    <a:pt x="111489" y="168491"/>
                    <a:pt x="111489" y="169062"/>
                  </a:cubicBezTo>
                  <a:cubicBezTo>
                    <a:pt x="130539" y="133153"/>
                    <a:pt x="151018" y="96196"/>
                    <a:pt x="150732" y="55715"/>
                  </a:cubicBezTo>
                  <a:cubicBezTo>
                    <a:pt x="150732" y="51619"/>
                    <a:pt x="150732" y="47428"/>
                    <a:pt x="150732" y="43332"/>
                  </a:cubicBezTo>
                  <a:lnTo>
                    <a:pt x="150256" y="43999"/>
                  </a:lnTo>
                  <a:cubicBezTo>
                    <a:pt x="149542" y="44609"/>
                    <a:pt x="148494" y="44609"/>
                    <a:pt x="147780" y="43999"/>
                  </a:cubicBezTo>
                  <a:cubicBezTo>
                    <a:pt x="146732" y="43237"/>
                    <a:pt x="147780" y="42094"/>
                    <a:pt x="148351" y="41427"/>
                  </a:cubicBezTo>
                  <a:lnTo>
                    <a:pt x="150542" y="39522"/>
                  </a:lnTo>
                  <a:cubicBezTo>
                    <a:pt x="150542" y="38284"/>
                    <a:pt x="150542" y="36950"/>
                    <a:pt x="150542" y="35712"/>
                  </a:cubicBezTo>
                  <a:lnTo>
                    <a:pt x="149304" y="36188"/>
                  </a:lnTo>
                  <a:cubicBezTo>
                    <a:pt x="147770" y="35884"/>
                    <a:pt x="146189" y="36017"/>
                    <a:pt x="144732" y="3657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D097C096-9627-13F7-91B0-10268BE39E61}"/>
                </a:ext>
              </a:extLst>
            </p:cNvPr>
            <p:cNvSpPr/>
            <p:nvPr/>
          </p:nvSpPr>
          <p:spPr>
            <a:xfrm>
              <a:off x="5688710" y="2401907"/>
              <a:ext cx="148332" cy="177568"/>
            </a:xfrm>
            <a:custGeom>
              <a:avLst/>
              <a:gdLst>
                <a:gd name="connsiteX0" fmla="*/ 143510 w 148332"/>
                <a:gd name="connsiteY0" fmla="*/ 22187 h 177568"/>
                <a:gd name="connsiteX1" fmla="*/ 140557 w 148332"/>
                <a:gd name="connsiteY1" fmla="*/ 26568 h 177568"/>
                <a:gd name="connsiteX2" fmla="*/ 138842 w 148332"/>
                <a:gd name="connsiteY2" fmla="*/ 27616 h 177568"/>
                <a:gd name="connsiteX3" fmla="*/ 137299 w 148332"/>
                <a:gd name="connsiteY3" fmla="*/ 25739 h 177568"/>
                <a:gd name="connsiteX4" fmla="*/ 137318 w 148332"/>
                <a:gd name="connsiteY4" fmla="*/ 25616 h 177568"/>
                <a:gd name="connsiteX5" fmla="*/ 138652 w 148332"/>
                <a:gd name="connsiteY5" fmla="*/ 23520 h 177568"/>
                <a:gd name="connsiteX6" fmla="*/ 138652 w 148332"/>
                <a:gd name="connsiteY6" fmla="*/ 21139 h 177568"/>
                <a:gd name="connsiteX7" fmla="*/ 135318 w 148332"/>
                <a:gd name="connsiteY7" fmla="*/ 20377 h 177568"/>
                <a:gd name="connsiteX8" fmla="*/ 133032 w 148332"/>
                <a:gd name="connsiteY8" fmla="*/ 22567 h 177568"/>
                <a:gd name="connsiteX9" fmla="*/ 132079 w 148332"/>
                <a:gd name="connsiteY9" fmla="*/ 23996 h 177568"/>
                <a:gd name="connsiteX10" fmla="*/ 133413 w 148332"/>
                <a:gd name="connsiteY10" fmla="*/ 17996 h 177568"/>
                <a:gd name="connsiteX11" fmla="*/ 134461 w 148332"/>
                <a:gd name="connsiteY11" fmla="*/ 16567 h 177568"/>
                <a:gd name="connsiteX12" fmla="*/ 133985 w 148332"/>
                <a:gd name="connsiteY12" fmla="*/ 14948 h 177568"/>
                <a:gd name="connsiteX13" fmla="*/ 133032 w 148332"/>
                <a:gd name="connsiteY13" fmla="*/ 14948 h 177568"/>
                <a:gd name="connsiteX14" fmla="*/ 129127 w 148332"/>
                <a:gd name="connsiteY14" fmla="*/ 16948 h 177568"/>
                <a:gd name="connsiteX15" fmla="*/ 128079 w 148332"/>
                <a:gd name="connsiteY15" fmla="*/ 21044 h 177568"/>
                <a:gd name="connsiteX16" fmla="*/ 126745 w 148332"/>
                <a:gd name="connsiteY16" fmla="*/ 21901 h 177568"/>
                <a:gd name="connsiteX17" fmla="*/ 126269 w 148332"/>
                <a:gd name="connsiteY17" fmla="*/ 21234 h 177568"/>
                <a:gd name="connsiteX18" fmla="*/ 127127 w 148332"/>
                <a:gd name="connsiteY18" fmla="*/ 15043 h 177568"/>
                <a:gd name="connsiteX19" fmla="*/ 124840 w 148332"/>
                <a:gd name="connsiteY19" fmla="*/ 11328 h 177568"/>
                <a:gd name="connsiteX20" fmla="*/ 122078 w 148332"/>
                <a:gd name="connsiteY20" fmla="*/ 10471 h 177568"/>
                <a:gd name="connsiteX21" fmla="*/ 122078 w 148332"/>
                <a:gd name="connsiteY21" fmla="*/ 11519 h 177568"/>
                <a:gd name="connsiteX22" fmla="*/ 123697 w 148332"/>
                <a:gd name="connsiteY22" fmla="*/ 16376 h 177568"/>
                <a:gd name="connsiteX23" fmla="*/ 122936 w 148332"/>
                <a:gd name="connsiteY23" fmla="*/ 20948 h 177568"/>
                <a:gd name="connsiteX24" fmla="*/ 121126 w 148332"/>
                <a:gd name="connsiteY24" fmla="*/ 19424 h 177568"/>
                <a:gd name="connsiteX25" fmla="*/ 121126 w 148332"/>
                <a:gd name="connsiteY25" fmla="*/ 17043 h 177568"/>
                <a:gd name="connsiteX26" fmla="*/ 121126 w 148332"/>
                <a:gd name="connsiteY26" fmla="*/ 16567 h 177568"/>
                <a:gd name="connsiteX27" fmla="*/ 119316 w 148332"/>
                <a:gd name="connsiteY27" fmla="*/ 17424 h 177568"/>
                <a:gd name="connsiteX28" fmla="*/ 117697 w 148332"/>
                <a:gd name="connsiteY28" fmla="*/ 18758 h 177568"/>
                <a:gd name="connsiteX29" fmla="*/ 118268 w 148332"/>
                <a:gd name="connsiteY29" fmla="*/ 13519 h 177568"/>
                <a:gd name="connsiteX30" fmla="*/ 115125 w 148332"/>
                <a:gd name="connsiteY30" fmla="*/ 5804 h 177568"/>
                <a:gd name="connsiteX31" fmla="*/ 113887 w 148332"/>
                <a:gd name="connsiteY31" fmla="*/ 5042 h 177568"/>
                <a:gd name="connsiteX32" fmla="*/ 111410 w 148332"/>
                <a:gd name="connsiteY32" fmla="*/ 6280 h 177568"/>
                <a:gd name="connsiteX33" fmla="*/ 111410 w 148332"/>
                <a:gd name="connsiteY33" fmla="*/ 9042 h 177568"/>
                <a:gd name="connsiteX34" fmla="*/ 111410 w 148332"/>
                <a:gd name="connsiteY34" fmla="*/ 12852 h 177568"/>
                <a:gd name="connsiteX35" fmla="*/ 108743 w 148332"/>
                <a:gd name="connsiteY35" fmla="*/ 15043 h 177568"/>
                <a:gd name="connsiteX36" fmla="*/ 106553 w 148332"/>
                <a:gd name="connsiteY36" fmla="*/ 12376 h 177568"/>
                <a:gd name="connsiteX37" fmla="*/ 106553 w 148332"/>
                <a:gd name="connsiteY37" fmla="*/ 8947 h 177568"/>
                <a:gd name="connsiteX38" fmla="*/ 103314 w 148332"/>
                <a:gd name="connsiteY38" fmla="*/ 7518 h 177568"/>
                <a:gd name="connsiteX39" fmla="*/ 102743 w 148332"/>
                <a:gd name="connsiteY39" fmla="*/ 8661 h 177568"/>
                <a:gd name="connsiteX40" fmla="*/ 103314 w 148332"/>
                <a:gd name="connsiteY40" fmla="*/ 11614 h 177568"/>
                <a:gd name="connsiteX41" fmla="*/ 102647 w 148332"/>
                <a:gd name="connsiteY41" fmla="*/ 14186 h 177568"/>
                <a:gd name="connsiteX42" fmla="*/ 100171 w 148332"/>
                <a:gd name="connsiteY42" fmla="*/ 14186 h 177568"/>
                <a:gd name="connsiteX43" fmla="*/ 99504 w 148332"/>
                <a:gd name="connsiteY43" fmla="*/ 11804 h 177568"/>
                <a:gd name="connsiteX44" fmla="*/ 100076 w 148332"/>
                <a:gd name="connsiteY44" fmla="*/ 5899 h 177568"/>
                <a:gd name="connsiteX45" fmla="*/ 100076 w 148332"/>
                <a:gd name="connsiteY45" fmla="*/ 3041 h 177568"/>
                <a:gd name="connsiteX46" fmla="*/ 98456 w 148332"/>
                <a:gd name="connsiteY46" fmla="*/ 374 h 177568"/>
                <a:gd name="connsiteX47" fmla="*/ 96456 w 148332"/>
                <a:gd name="connsiteY47" fmla="*/ -387 h 177568"/>
                <a:gd name="connsiteX48" fmla="*/ 94932 w 148332"/>
                <a:gd name="connsiteY48" fmla="*/ 565 h 177568"/>
                <a:gd name="connsiteX49" fmla="*/ 94932 w 148332"/>
                <a:gd name="connsiteY49" fmla="*/ 2089 h 177568"/>
                <a:gd name="connsiteX50" fmla="*/ 95503 w 148332"/>
                <a:gd name="connsiteY50" fmla="*/ 6661 h 177568"/>
                <a:gd name="connsiteX51" fmla="*/ 94265 w 148332"/>
                <a:gd name="connsiteY51" fmla="*/ 7899 h 177568"/>
                <a:gd name="connsiteX52" fmla="*/ 93122 w 148332"/>
                <a:gd name="connsiteY52" fmla="*/ 7328 h 177568"/>
                <a:gd name="connsiteX53" fmla="*/ 92170 w 148332"/>
                <a:gd name="connsiteY53" fmla="*/ 4565 h 177568"/>
                <a:gd name="connsiteX54" fmla="*/ 92170 w 148332"/>
                <a:gd name="connsiteY54" fmla="*/ 1708 h 177568"/>
                <a:gd name="connsiteX55" fmla="*/ 89408 w 148332"/>
                <a:gd name="connsiteY55" fmla="*/ 279 h 177568"/>
                <a:gd name="connsiteX56" fmla="*/ 88169 w 148332"/>
                <a:gd name="connsiteY56" fmla="*/ 1898 h 177568"/>
                <a:gd name="connsiteX57" fmla="*/ 88836 w 148332"/>
                <a:gd name="connsiteY57" fmla="*/ 4089 h 177568"/>
                <a:gd name="connsiteX58" fmla="*/ 90360 w 148332"/>
                <a:gd name="connsiteY58" fmla="*/ 11138 h 177568"/>
                <a:gd name="connsiteX59" fmla="*/ 89122 w 148332"/>
                <a:gd name="connsiteY59" fmla="*/ 12852 h 177568"/>
                <a:gd name="connsiteX60" fmla="*/ 87693 w 148332"/>
                <a:gd name="connsiteY60" fmla="*/ 11900 h 177568"/>
                <a:gd name="connsiteX61" fmla="*/ 87693 w 148332"/>
                <a:gd name="connsiteY61" fmla="*/ 10471 h 177568"/>
                <a:gd name="connsiteX62" fmla="*/ 87693 w 148332"/>
                <a:gd name="connsiteY62" fmla="*/ 7994 h 177568"/>
                <a:gd name="connsiteX63" fmla="*/ 86360 w 148332"/>
                <a:gd name="connsiteY63" fmla="*/ 5137 h 177568"/>
                <a:gd name="connsiteX64" fmla="*/ 83216 w 148332"/>
                <a:gd name="connsiteY64" fmla="*/ 5137 h 177568"/>
                <a:gd name="connsiteX65" fmla="*/ 83216 w 148332"/>
                <a:gd name="connsiteY65" fmla="*/ 7613 h 177568"/>
                <a:gd name="connsiteX66" fmla="*/ 83693 w 148332"/>
                <a:gd name="connsiteY66" fmla="*/ 9804 h 177568"/>
                <a:gd name="connsiteX67" fmla="*/ 83693 w 148332"/>
                <a:gd name="connsiteY67" fmla="*/ 10852 h 177568"/>
                <a:gd name="connsiteX68" fmla="*/ 83026 w 148332"/>
                <a:gd name="connsiteY68" fmla="*/ 10852 h 177568"/>
                <a:gd name="connsiteX69" fmla="*/ 79978 w 148332"/>
                <a:gd name="connsiteY69" fmla="*/ 9042 h 177568"/>
                <a:gd name="connsiteX70" fmla="*/ 79978 w 148332"/>
                <a:gd name="connsiteY70" fmla="*/ 5899 h 177568"/>
                <a:gd name="connsiteX71" fmla="*/ 79978 w 148332"/>
                <a:gd name="connsiteY71" fmla="*/ 2756 h 177568"/>
                <a:gd name="connsiteX72" fmla="*/ 79502 w 148332"/>
                <a:gd name="connsiteY72" fmla="*/ 1898 h 177568"/>
                <a:gd name="connsiteX73" fmla="*/ 77501 w 148332"/>
                <a:gd name="connsiteY73" fmla="*/ 1898 h 177568"/>
                <a:gd name="connsiteX74" fmla="*/ 76168 w 148332"/>
                <a:gd name="connsiteY74" fmla="*/ 1898 h 177568"/>
                <a:gd name="connsiteX75" fmla="*/ 75025 w 148332"/>
                <a:gd name="connsiteY75" fmla="*/ 5518 h 177568"/>
                <a:gd name="connsiteX76" fmla="*/ 76453 w 148332"/>
                <a:gd name="connsiteY76" fmla="*/ 9518 h 177568"/>
                <a:gd name="connsiteX77" fmla="*/ 75501 w 148332"/>
                <a:gd name="connsiteY77" fmla="*/ 11328 h 177568"/>
                <a:gd name="connsiteX78" fmla="*/ 73310 w 148332"/>
                <a:gd name="connsiteY78" fmla="*/ 10471 h 177568"/>
                <a:gd name="connsiteX79" fmla="*/ 72739 w 148332"/>
                <a:gd name="connsiteY79" fmla="*/ 8375 h 177568"/>
                <a:gd name="connsiteX80" fmla="*/ 72739 w 148332"/>
                <a:gd name="connsiteY80" fmla="*/ 6947 h 177568"/>
                <a:gd name="connsiteX81" fmla="*/ 71786 w 148332"/>
                <a:gd name="connsiteY81" fmla="*/ 5708 h 177568"/>
                <a:gd name="connsiteX82" fmla="*/ 69214 w 148332"/>
                <a:gd name="connsiteY82" fmla="*/ 6756 h 177568"/>
                <a:gd name="connsiteX83" fmla="*/ 69214 w 148332"/>
                <a:gd name="connsiteY83" fmla="*/ 9423 h 177568"/>
                <a:gd name="connsiteX84" fmla="*/ 67690 w 148332"/>
                <a:gd name="connsiteY84" fmla="*/ 9423 h 177568"/>
                <a:gd name="connsiteX85" fmla="*/ 65881 w 148332"/>
                <a:gd name="connsiteY85" fmla="*/ 6947 h 177568"/>
                <a:gd name="connsiteX86" fmla="*/ 65309 w 148332"/>
                <a:gd name="connsiteY86" fmla="*/ 3422 h 177568"/>
                <a:gd name="connsiteX87" fmla="*/ 62452 w 148332"/>
                <a:gd name="connsiteY87" fmla="*/ 660 h 177568"/>
                <a:gd name="connsiteX88" fmla="*/ 60166 w 148332"/>
                <a:gd name="connsiteY88" fmla="*/ 660 h 177568"/>
                <a:gd name="connsiteX89" fmla="*/ 60166 w 148332"/>
                <a:gd name="connsiteY89" fmla="*/ 1422 h 177568"/>
                <a:gd name="connsiteX90" fmla="*/ 61023 w 148332"/>
                <a:gd name="connsiteY90" fmla="*/ 5994 h 177568"/>
                <a:gd name="connsiteX91" fmla="*/ 61690 w 148332"/>
                <a:gd name="connsiteY91" fmla="*/ 8375 h 177568"/>
                <a:gd name="connsiteX92" fmla="*/ 60833 w 148332"/>
                <a:gd name="connsiteY92" fmla="*/ 9328 h 177568"/>
                <a:gd name="connsiteX93" fmla="*/ 59309 w 148332"/>
                <a:gd name="connsiteY93" fmla="*/ 8566 h 177568"/>
                <a:gd name="connsiteX94" fmla="*/ 57975 w 148332"/>
                <a:gd name="connsiteY94" fmla="*/ 7518 h 177568"/>
                <a:gd name="connsiteX95" fmla="*/ 56356 w 148332"/>
                <a:gd name="connsiteY95" fmla="*/ 7518 h 177568"/>
                <a:gd name="connsiteX96" fmla="*/ 55498 w 148332"/>
                <a:gd name="connsiteY96" fmla="*/ 8852 h 177568"/>
                <a:gd name="connsiteX97" fmla="*/ 54832 w 148332"/>
                <a:gd name="connsiteY97" fmla="*/ 9709 h 177568"/>
                <a:gd name="connsiteX98" fmla="*/ 52831 w 148332"/>
                <a:gd name="connsiteY98" fmla="*/ 10471 h 177568"/>
                <a:gd name="connsiteX99" fmla="*/ 51688 w 148332"/>
                <a:gd name="connsiteY99" fmla="*/ 9138 h 177568"/>
                <a:gd name="connsiteX100" fmla="*/ 52355 w 148332"/>
                <a:gd name="connsiteY100" fmla="*/ 7709 h 177568"/>
                <a:gd name="connsiteX101" fmla="*/ 53308 w 148332"/>
                <a:gd name="connsiteY101" fmla="*/ 6471 h 177568"/>
                <a:gd name="connsiteX102" fmla="*/ 53308 w 148332"/>
                <a:gd name="connsiteY102" fmla="*/ 5899 h 177568"/>
                <a:gd name="connsiteX103" fmla="*/ 53308 w 148332"/>
                <a:gd name="connsiteY103" fmla="*/ 4661 h 177568"/>
                <a:gd name="connsiteX104" fmla="*/ 49879 w 148332"/>
                <a:gd name="connsiteY104" fmla="*/ 5232 h 177568"/>
                <a:gd name="connsiteX105" fmla="*/ 48260 w 148332"/>
                <a:gd name="connsiteY105" fmla="*/ 8280 h 177568"/>
                <a:gd name="connsiteX106" fmla="*/ 48260 w 148332"/>
                <a:gd name="connsiteY106" fmla="*/ 9995 h 177568"/>
                <a:gd name="connsiteX107" fmla="*/ 46164 w 148332"/>
                <a:gd name="connsiteY107" fmla="*/ 11423 h 177568"/>
                <a:gd name="connsiteX108" fmla="*/ 46164 w 148332"/>
                <a:gd name="connsiteY108" fmla="*/ 11423 h 177568"/>
                <a:gd name="connsiteX109" fmla="*/ 45211 w 148332"/>
                <a:gd name="connsiteY109" fmla="*/ 8661 h 177568"/>
                <a:gd name="connsiteX110" fmla="*/ 46736 w 148332"/>
                <a:gd name="connsiteY110" fmla="*/ 6280 h 177568"/>
                <a:gd name="connsiteX111" fmla="*/ 46736 w 148332"/>
                <a:gd name="connsiteY111" fmla="*/ 3613 h 177568"/>
                <a:gd name="connsiteX112" fmla="*/ 44259 w 148332"/>
                <a:gd name="connsiteY112" fmla="*/ 4184 h 177568"/>
                <a:gd name="connsiteX113" fmla="*/ 44259 w 148332"/>
                <a:gd name="connsiteY113" fmla="*/ 4756 h 177568"/>
                <a:gd name="connsiteX114" fmla="*/ 45497 w 148332"/>
                <a:gd name="connsiteY114" fmla="*/ 16376 h 177568"/>
                <a:gd name="connsiteX115" fmla="*/ 40259 w 148332"/>
                <a:gd name="connsiteY115" fmla="*/ 31712 h 177568"/>
                <a:gd name="connsiteX116" fmla="*/ 29210 w 148332"/>
                <a:gd name="connsiteY116" fmla="*/ 64382 h 177568"/>
                <a:gd name="connsiteX117" fmla="*/ 15970 w 148332"/>
                <a:gd name="connsiteY117" fmla="*/ 106769 h 177568"/>
                <a:gd name="connsiteX118" fmla="*/ 7778 w 148332"/>
                <a:gd name="connsiteY118" fmla="*/ 117817 h 177568"/>
                <a:gd name="connsiteX119" fmla="*/ -32 w 148332"/>
                <a:gd name="connsiteY119" fmla="*/ 132677 h 177568"/>
                <a:gd name="connsiteX120" fmla="*/ 539 w 148332"/>
                <a:gd name="connsiteY120" fmla="*/ 132677 h 177568"/>
                <a:gd name="connsiteX121" fmla="*/ 1396 w 148332"/>
                <a:gd name="connsiteY121" fmla="*/ 131343 h 177568"/>
                <a:gd name="connsiteX122" fmla="*/ 2063 w 148332"/>
                <a:gd name="connsiteY122" fmla="*/ 130486 h 177568"/>
                <a:gd name="connsiteX123" fmla="*/ 4063 w 148332"/>
                <a:gd name="connsiteY123" fmla="*/ 129724 h 177568"/>
                <a:gd name="connsiteX124" fmla="*/ 5207 w 148332"/>
                <a:gd name="connsiteY124" fmla="*/ 131057 h 177568"/>
                <a:gd name="connsiteX125" fmla="*/ 4540 w 148332"/>
                <a:gd name="connsiteY125" fmla="*/ 132486 h 177568"/>
                <a:gd name="connsiteX126" fmla="*/ 3587 w 148332"/>
                <a:gd name="connsiteY126" fmla="*/ 133724 h 177568"/>
                <a:gd name="connsiteX127" fmla="*/ 3587 w 148332"/>
                <a:gd name="connsiteY127" fmla="*/ 134296 h 177568"/>
                <a:gd name="connsiteX128" fmla="*/ 3587 w 148332"/>
                <a:gd name="connsiteY128" fmla="*/ 135534 h 177568"/>
                <a:gd name="connsiteX129" fmla="*/ 7016 w 148332"/>
                <a:gd name="connsiteY129" fmla="*/ 134963 h 177568"/>
                <a:gd name="connsiteX130" fmla="*/ 8636 w 148332"/>
                <a:gd name="connsiteY130" fmla="*/ 131915 h 177568"/>
                <a:gd name="connsiteX131" fmla="*/ 8636 w 148332"/>
                <a:gd name="connsiteY131" fmla="*/ 130200 h 177568"/>
                <a:gd name="connsiteX132" fmla="*/ 10731 w 148332"/>
                <a:gd name="connsiteY132" fmla="*/ 128771 h 177568"/>
                <a:gd name="connsiteX133" fmla="*/ 10731 w 148332"/>
                <a:gd name="connsiteY133" fmla="*/ 128771 h 177568"/>
                <a:gd name="connsiteX134" fmla="*/ 11684 w 148332"/>
                <a:gd name="connsiteY134" fmla="*/ 131534 h 177568"/>
                <a:gd name="connsiteX135" fmla="*/ 10160 w 148332"/>
                <a:gd name="connsiteY135" fmla="*/ 134010 h 177568"/>
                <a:gd name="connsiteX136" fmla="*/ 10160 w 148332"/>
                <a:gd name="connsiteY136" fmla="*/ 136582 h 177568"/>
                <a:gd name="connsiteX137" fmla="*/ 12636 w 148332"/>
                <a:gd name="connsiteY137" fmla="*/ 136010 h 177568"/>
                <a:gd name="connsiteX138" fmla="*/ 13874 w 148332"/>
                <a:gd name="connsiteY138" fmla="*/ 134010 h 177568"/>
                <a:gd name="connsiteX139" fmla="*/ 16446 w 148332"/>
                <a:gd name="connsiteY139" fmla="*/ 134010 h 177568"/>
                <a:gd name="connsiteX140" fmla="*/ 15779 w 148332"/>
                <a:gd name="connsiteY140" fmla="*/ 136677 h 177568"/>
                <a:gd name="connsiteX141" fmla="*/ 13017 w 148332"/>
                <a:gd name="connsiteY141" fmla="*/ 139058 h 177568"/>
                <a:gd name="connsiteX142" fmla="*/ 11874 w 148332"/>
                <a:gd name="connsiteY142" fmla="*/ 140487 h 177568"/>
                <a:gd name="connsiteX143" fmla="*/ 12636 w 148332"/>
                <a:gd name="connsiteY143" fmla="*/ 142202 h 177568"/>
                <a:gd name="connsiteX144" fmla="*/ 15017 w 148332"/>
                <a:gd name="connsiteY144" fmla="*/ 142202 h 177568"/>
                <a:gd name="connsiteX145" fmla="*/ 17303 w 148332"/>
                <a:gd name="connsiteY145" fmla="*/ 140011 h 177568"/>
                <a:gd name="connsiteX146" fmla="*/ 20446 w 148332"/>
                <a:gd name="connsiteY146" fmla="*/ 138106 h 177568"/>
                <a:gd name="connsiteX147" fmla="*/ 21685 w 148332"/>
                <a:gd name="connsiteY147" fmla="*/ 140192 h 177568"/>
                <a:gd name="connsiteX148" fmla="*/ 21685 w 148332"/>
                <a:gd name="connsiteY148" fmla="*/ 140201 h 177568"/>
                <a:gd name="connsiteX149" fmla="*/ 19780 w 148332"/>
                <a:gd name="connsiteY149" fmla="*/ 141916 h 177568"/>
                <a:gd name="connsiteX150" fmla="*/ 17113 w 148332"/>
                <a:gd name="connsiteY150" fmla="*/ 144297 h 177568"/>
                <a:gd name="connsiteX151" fmla="*/ 19780 w 148332"/>
                <a:gd name="connsiteY151" fmla="*/ 146107 h 177568"/>
                <a:gd name="connsiteX152" fmla="*/ 22733 w 148332"/>
                <a:gd name="connsiteY152" fmla="*/ 144964 h 177568"/>
                <a:gd name="connsiteX153" fmla="*/ 24923 w 148332"/>
                <a:gd name="connsiteY153" fmla="*/ 142964 h 177568"/>
                <a:gd name="connsiteX154" fmla="*/ 26638 w 148332"/>
                <a:gd name="connsiteY154" fmla="*/ 142964 h 177568"/>
                <a:gd name="connsiteX155" fmla="*/ 23971 w 148332"/>
                <a:gd name="connsiteY155" fmla="*/ 147155 h 177568"/>
                <a:gd name="connsiteX156" fmla="*/ 22161 w 148332"/>
                <a:gd name="connsiteY156" fmla="*/ 148107 h 177568"/>
                <a:gd name="connsiteX157" fmla="*/ 21856 w 148332"/>
                <a:gd name="connsiteY157" fmla="*/ 149422 h 177568"/>
                <a:gd name="connsiteX158" fmla="*/ 22161 w 148332"/>
                <a:gd name="connsiteY158" fmla="*/ 149726 h 177568"/>
                <a:gd name="connsiteX159" fmla="*/ 23018 w 148332"/>
                <a:gd name="connsiteY159" fmla="*/ 149726 h 177568"/>
                <a:gd name="connsiteX160" fmla="*/ 27114 w 148332"/>
                <a:gd name="connsiteY160" fmla="*/ 148107 h 177568"/>
                <a:gd name="connsiteX161" fmla="*/ 29590 w 148332"/>
                <a:gd name="connsiteY161" fmla="*/ 145821 h 177568"/>
                <a:gd name="connsiteX162" fmla="*/ 24923 w 148332"/>
                <a:gd name="connsiteY162" fmla="*/ 151631 h 177568"/>
                <a:gd name="connsiteX163" fmla="*/ 22447 w 148332"/>
                <a:gd name="connsiteY163" fmla="*/ 152584 h 177568"/>
                <a:gd name="connsiteX164" fmla="*/ 21685 w 148332"/>
                <a:gd name="connsiteY164" fmla="*/ 154584 h 177568"/>
                <a:gd name="connsiteX165" fmla="*/ 23685 w 148332"/>
                <a:gd name="connsiteY165" fmla="*/ 155822 h 177568"/>
                <a:gd name="connsiteX166" fmla="*/ 29590 w 148332"/>
                <a:gd name="connsiteY166" fmla="*/ 154679 h 177568"/>
                <a:gd name="connsiteX167" fmla="*/ 32543 w 148332"/>
                <a:gd name="connsiteY167" fmla="*/ 150298 h 177568"/>
                <a:gd name="connsiteX168" fmla="*/ 34258 w 148332"/>
                <a:gd name="connsiteY168" fmla="*/ 149250 h 177568"/>
                <a:gd name="connsiteX169" fmla="*/ 35896 w 148332"/>
                <a:gd name="connsiteY169" fmla="*/ 151031 h 177568"/>
                <a:gd name="connsiteX170" fmla="*/ 35877 w 148332"/>
                <a:gd name="connsiteY170" fmla="*/ 151250 h 177568"/>
                <a:gd name="connsiteX171" fmla="*/ 34448 w 148332"/>
                <a:gd name="connsiteY171" fmla="*/ 153346 h 177568"/>
                <a:gd name="connsiteX172" fmla="*/ 34448 w 148332"/>
                <a:gd name="connsiteY172" fmla="*/ 155727 h 177568"/>
                <a:gd name="connsiteX173" fmla="*/ 37877 w 148332"/>
                <a:gd name="connsiteY173" fmla="*/ 156489 h 177568"/>
                <a:gd name="connsiteX174" fmla="*/ 40068 w 148332"/>
                <a:gd name="connsiteY174" fmla="*/ 154298 h 177568"/>
                <a:gd name="connsiteX175" fmla="*/ 41020 w 148332"/>
                <a:gd name="connsiteY175" fmla="*/ 152870 h 177568"/>
                <a:gd name="connsiteX176" fmla="*/ 39687 w 148332"/>
                <a:gd name="connsiteY176" fmla="*/ 158871 h 177568"/>
                <a:gd name="connsiteX177" fmla="*/ 38639 w 148332"/>
                <a:gd name="connsiteY177" fmla="*/ 160299 h 177568"/>
                <a:gd name="connsiteX178" fmla="*/ 39115 w 148332"/>
                <a:gd name="connsiteY178" fmla="*/ 161918 h 177568"/>
                <a:gd name="connsiteX179" fmla="*/ 40068 w 148332"/>
                <a:gd name="connsiteY179" fmla="*/ 161918 h 177568"/>
                <a:gd name="connsiteX180" fmla="*/ 43973 w 148332"/>
                <a:gd name="connsiteY180" fmla="*/ 159918 h 177568"/>
                <a:gd name="connsiteX181" fmla="*/ 45021 w 148332"/>
                <a:gd name="connsiteY181" fmla="*/ 155822 h 177568"/>
                <a:gd name="connsiteX182" fmla="*/ 46354 w 148332"/>
                <a:gd name="connsiteY182" fmla="*/ 155060 h 177568"/>
                <a:gd name="connsiteX183" fmla="*/ 46831 w 148332"/>
                <a:gd name="connsiteY183" fmla="*/ 155632 h 177568"/>
                <a:gd name="connsiteX184" fmla="*/ 45973 w 148332"/>
                <a:gd name="connsiteY184" fmla="*/ 161823 h 177568"/>
                <a:gd name="connsiteX185" fmla="*/ 48355 w 148332"/>
                <a:gd name="connsiteY185" fmla="*/ 165538 h 177568"/>
                <a:gd name="connsiteX186" fmla="*/ 51022 w 148332"/>
                <a:gd name="connsiteY186" fmla="*/ 166395 h 177568"/>
                <a:gd name="connsiteX187" fmla="*/ 51022 w 148332"/>
                <a:gd name="connsiteY187" fmla="*/ 165347 h 177568"/>
                <a:gd name="connsiteX188" fmla="*/ 49498 w 148332"/>
                <a:gd name="connsiteY188" fmla="*/ 160490 h 177568"/>
                <a:gd name="connsiteX189" fmla="*/ 50164 w 148332"/>
                <a:gd name="connsiteY189" fmla="*/ 155918 h 177568"/>
                <a:gd name="connsiteX190" fmla="*/ 51974 w 148332"/>
                <a:gd name="connsiteY190" fmla="*/ 157537 h 177568"/>
                <a:gd name="connsiteX191" fmla="*/ 51974 w 148332"/>
                <a:gd name="connsiteY191" fmla="*/ 159823 h 177568"/>
                <a:gd name="connsiteX192" fmla="*/ 51974 w 148332"/>
                <a:gd name="connsiteY192" fmla="*/ 160299 h 177568"/>
                <a:gd name="connsiteX193" fmla="*/ 53784 w 148332"/>
                <a:gd name="connsiteY193" fmla="*/ 159442 h 177568"/>
                <a:gd name="connsiteX194" fmla="*/ 55403 w 148332"/>
                <a:gd name="connsiteY194" fmla="*/ 158108 h 177568"/>
                <a:gd name="connsiteX195" fmla="*/ 54832 w 148332"/>
                <a:gd name="connsiteY195" fmla="*/ 163347 h 177568"/>
                <a:gd name="connsiteX196" fmla="*/ 57975 w 148332"/>
                <a:gd name="connsiteY196" fmla="*/ 171063 h 177568"/>
                <a:gd name="connsiteX197" fmla="*/ 59213 w 148332"/>
                <a:gd name="connsiteY197" fmla="*/ 171824 h 177568"/>
                <a:gd name="connsiteX198" fmla="*/ 61690 w 148332"/>
                <a:gd name="connsiteY198" fmla="*/ 170586 h 177568"/>
                <a:gd name="connsiteX199" fmla="*/ 61690 w 148332"/>
                <a:gd name="connsiteY199" fmla="*/ 167824 h 177568"/>
                <a:gd name="connsiteX200" fmla="*/ 61690 w 148332"/>
                <a:gd name="connsiteY200" fmla="*/ 164014 h 177568"/>
                <a:gd name="connsiteX201" fmla="*/ 64357 w 148332"/>
                <a:gd name="connsiteY201" fmla="*/ 161823 h 177568"/>
                <a:gd name="connsiteX202" fmla="*/ 66643 w 148332"/>
                <a:gd name="connsiteY202" fmla="*/ 164585 h 177568"/>
                <a:gd name="connsiteX203" fmla="*/ 66643 w 148332"/>
                <a:gd name="connsiteY203" fmla="*/ 167919 h 177568"/>
                <a:gd name="connsiteX204" fmla="*/ 69881 w 148332"/>
                <a:gd name="connsiteY204" fmla="*/ 169348 h 177568"/>
                <a:gd name="connsiteX205" fmla="*/ 69881 w 148332"/>
                <a:gd name="connsiteY205" fmla="*/ 168205 h 177568"/>
                <a:gd name="connsiteX206" fmla="*/ 69310 w 148332"/>
                <a:gd name="connsiteY206" fmla="*/ 165252 h 177568"/>
                <a:gd name="connsiteX207" fmla="*/ 70072 w 148332"/>
                <a:gd name="connsiteY207" fmla="*/ 162680 h 177568"/>
                <a:gd name="connsiteX208" fmla="*/ 72453 w 148332"/>
                <a:gd name="connsiteY208" fmla="*/ 162680 h 177568"/>
                <a:gd name="connsiteX209" fmla="*/ 73215 w 148332"/>
                <a:gd name="connsiteY209" fmla="*/ 164966 h 177568"/>
                <a:gd name="connsiteX210" fmla="*/ 72548 w 148332"/>
                <a:gd name="connsiteY210" fmla="*/ 170872 h 177568"/>
                <a:gd name="connsiteX211" fmla="*/ 72548 w 148332"/>
                <a:gd name="connsiteY211" fmla="*/ 173729 h 177568"/>
                <a:gd name="connsiteX212" fmla="*/ 74168 w 148332"/>
                <a:gd name="connsiteY212" fmla="*/ 176396 h 177568"/>
                <a:gd name="connsiteX213" fmla="*/ 76168 w 148332"/>
                <a:gd name="connsiteY213" fmla="*/ 177158 h 177568"/>
                <a:gd name="connsiteX214" fmla="*/ 77692 w 148332"/>
                <a:gd name="connsiteY214" fmla="*/ 176206 h 177568"/>
                <a:gd name="connsiteX215" fmla="*/ 77692 w 148332"/>
                <a:gd name="connsiteY215" fmla="*/ 174682 h 177568"/>
                <a:gd name="connsiteX216" fmla="*/ 77120 w 148332"/>
                <a:gd name="connsiteY216" fmla="*/ 170110 h 177568"/>
                <a:gd name="connsiteX217" fmla="*/ 78359 w 148332"/>
                <a:gd name="connsiteY217" fmla="*/ 168872 h 177568"/>
                <a:gd name="connsiteX218" fmla="*/ 79597 w 148332"/>
                <a:gd name="connsiteY218" fmla="*/ 169538 h 177568"/>
                <a:gd name="connsiteX219" fmla="*/ 80454 w 148332"/>
                <a:gd name="connsiteY219" fmla="*/ 172205 h 177568"/>
                <a:gd name="connsiteX220" fmla="*/ 80454 w 148332"/>
                <a:gd name="connsiteY220" fmla="*/ 175063 h 177568"/>
                <a:gd name="connsiteX221" fmla="*/ 83311 w 148332"/>
                <a:gd name="connsiteY221" fmla="*/ 176492 h 177568"/>
                <a:gd name="connsiteX222" fmla="*/ 84454 w 148332"/>
                <a:gd name="connsiteY222" fmla="*/ 174872 h 177568"/>
                <a:gd name="connsiteX223" fmla="*/ 83788 w 148332"/>
                <a:gd name="connsiteY223" fmla="*/ 172682 h 177568"/>
                <a:gd name="connsiteX224" fmla="*/ 82264 w 148332"/>
                <a:gd name="connsiteY224" fmla="*/ 165633 h 177568"/>
                <a:gd name="connsiteX225" fmla="*/ 83502 w 148332"/>
                <a:gd name="connsiteY225" fmla="*/ 163919 h 177568"/>
                <a:gd name="connsiteX226" fmla="*/ 84931 w 148332"/>
                <a:gd name="connsiteY226" fmla="*/ 164871 h 177568"/>
                <a:gd name="connsiteX227" fmla="*/ 84931 w 148332"/>
                <a:gd name="connsiteY227" fmla="*/ 166300 h 177568"/>
                <a:gd name="connsiteX228" fmla="*/ 84931 w 148332"/>
                <a:gd name="connsiteY228" fmla="*/ 168872 h 177568"/>
                <a:gd name="connsiteX229" fmla="*/ 86264 w 148332"/>
                <a:gd name="connsiteY229" fmla="*/ 171634 h 177568"/>
                <a:gd name="connsiteX230" fmla="*/ 89408 w 148332"/>
                <a:gd name="connsiteY230" fmla="*/ 171634 h 177568"/>
                <a:gd name="connsiteX231" fmla="*/ 89408 w 148332"/>
                <a:gd name="connsiteY231" fmla="*/ 169157 h 177568"/>
                <a:gd name="connsiteX232" fmla="*/ 88931 w 148332"/>
                <a:gd name="connsiteY232" fmla="*/ 166967 h 177568"/>
                <a:gd name="connsiteX233" fmla="*/ 88931 w 148332"/>
                <a:gd name="connsiteY233" fmla="*/ 165919 h 177568"/>
                <a:gd name="connsiteX234" fmla="*/ 89598 w 148332"/>
                <a:gd name="connsiteY234" fmla="*/ 165919 h 177568"/>
                <a:gd name="connsiteX235" fmla="*/ 92646 w 148332"/>
                <a:gd name="connsiteY235" fmla="*/ 167729 h 177568"/>
                <a:gd name="connsiteX236" fmla="*/ 92646 w 148332"/>
                <a:gd name="connsiteY236" fmla="*/ 170872 h 177568"/>
                <a:gd name="connsiteX237" fmla="*/ 92646 w 148332"/>
                <a:gd name="connsiteY237" fmla="*/ 174015 h 177568"/>
                <a:gd name="connsiteX238" fmla="*/ 93122 w 148332"/>
                <a:gd name="connsiteY238" fmla="*/ 174872 h 177568"/>
                <a:gd name="connsiteX239" fmla="*/ 95122 w 148332"/>
                <a:gd name="connsiteY239" fmla="*/ 174872 h 177568"/>
                <a:gd name="connsiteX240" fmla="*/ 96456 w 148332"/>
                <a:gd name="connsiteY240" fmla="*/ 174872 h 177568"/>
                <a:gd name="connsiteX241" fmla="*/ 97599 w 148332"/>
                <a:gd name="connsiteY241" fmla="*/ 171253 h 177568"/>
                <a:gd name="connsiteX242" fmla="*/ 96170 w 148332"/>
                <a:gd name="connsiteY242" fmla="*/ 167252 h 177568"/>
                <a:gd name="connsiteX243" fmla="*/ 97123 w 148332"/>
                <a:gd name="connsiteY243" fmla="*/ 165443 h 177568"/>
                <a:gd name="connsiteX244" fmla="*/ 99313 w 148332"/>
                <a:gd name="connsiteY244" fmla="*/ 166300 h 177568"/>
                <a:gd name="connsiteX245" fmla="*/ 99885 w 148332"/>
                <a:gd name="connsiteY245" fmla="*/ 168396 h 177568"/>
                <a:gd name="connsiteX246" fmla="*/ 99885 w 148332"/>
                <a:gd name="connsiteY246" fmla="*/ 169824 h 177568"/>
                <a:gd name="connsiteX247" fmla="*/ 102057 w 148332"/>
                <a:gd name="connsiteY247" fmla="*/ 171177 h 177568"/>
                <a:gd name="connsiteX248" fmla="*/ 103409 w 148332"/>
                <a:gd name="connsiteY248" fmla="*/ 169824 h 177568"/>
                <a:gd name="connsiteX249" fmla="*/ 103409 w 148332"/>
                <a:gd name="connsiteY249" fmla="*/ 167157 h 177568"/>
                <a:gd name="connsiteX250" fmla="*/ 104933 w 148332"/>
                <a:gd name="connsiteY250" fmla="*/ 167157 h 177568"/>
                <a:gd name="connsiteX251" fmla="*/ 106743 w 148332"/>
                <a:gd name="connsiteY251" fmla="*/ 169634 h 177568"/>
                <a:gd name="connsiteX252" fmla="*/ 106743 w 148332"/>
                <a:gd name="connsiteY252" fmla="*/ 172205 h 177568"/>
                <a:gd name="connsiteX253" fmla="*/ 110458 w 148332"/>
                <a:gd name="connsiteY253" fmla="*/ 149536 h 177568"/>
                <a:gd name="connsiteX254" fmla="*/ 115030 w 148332"/>
                <a:gd name="connsiteY254" fmla="*/ 133534 h 177568"/>
                <a:gd name="connsiteX255" fmla="*/ 117887 w 148332"/>
                <a:gd name="connsiteY255" fmla="*/ 114484 h 177568"/>
                <a:gd name="connsiteX256" fmla="*/ 124650 w 148332"/>
                <a:gd name="connsiteY256" fmla="*/ 91814 h 177568"/>
                <a:gd name="connsiteX257" fmla="*/ 125412 w 148332"/>
                <a:gd name="connsiteY257" fmla="*/ 81623 h 177568"/>
                <a:gd name="connsiteX258" fmla="*/ 145795 w 148332"/>
                <a:gd name="connsiteY258" fmla="*/ 29235 h 177568"/>
                <a:gd name="connsiteX259" fmla="*/ 145795 w 148332"/>
                <a:gd name="connsiteY259" fmla="*/ 29235 h 177568"/>
                <a:gd name="connsiteX260" fmla="*/ 143319 w 148332"/>
                <a:gd name="connsiteY260" fmla="*/ 31521 h 177568"/>
                <a:gd name="connsiteX261" fmla="*/ 147129 w 148332"/>
                <a:gd name="connsiteY261" fmla="*/ 26092 h 177568"/>
                <a:gd name="connsiteX262" fmla="*/ 148272 w 148332"/>
                <a:gd name="connsiteY262" fmla="*/ 22758 h 177568"/>
                <a:gd name="connsiteX263" fmla="*/ 148272 w 148332"/>
                <a:gd name="connsiteY263" fmla="*/ 21425 h 177568"/>
                <a:gd name="connsiteX264" fmla="*/ 143510 w 148332"/>
                <a:gd name="connsiteY264" fmla="*/ 22187 h 17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148332" h="177568">
                  <a:moveTo>
                    <a:pt x="143510" y="22187"/>
                  </a:moveTo>
                  <a:cubicBezTo>
                    <a:pt x="142081" y="23330"/>
                    <a:pt x="141604" y="25139"/>
                    <a:pt x="140557" y="26568"/>
                  </a:cubicBezTo>
                  <a:cubicBezTo>
                    <a:pt x="140233" y="27216"/>
                    <a:pt x="139566" y="27625"/>
                    <a:pt x="138842" y="27616"/>
                  </a:cubicBezTo>
                  <a:cubicBezTo>
                    <a:pt x="137899" y="27521"/>
                    <a:pt x="137213" y="26682"/>
                    <a:pt x="137299" y="25739"/>
                  </a:cubicBezTo>
                  <a:cubicBezTo>
                    <a:pt x="137309" y="25701"/>
                    <a:pt x="137309" y="25654"/>
                    <a:pt x="137318" y="25616"/>
                  </a:cubicBezTo>
                  <a:cubicBezTo>
                    <a:pt x="137318" y="24758"/>
                    <a:pt x="138176" y="24187"/>
                    <a:pt x="138652" y="23520"/>
                  </a:cubicBezTo>
                  <a:cubicBezTo>
                    <a:pt x="139204" y="22825"/>
                    <a:pt x="139204" y="21834"/>
                    <a:pt x="138652" y="21139"/>
                  </a:cubicBezTo>
                  <a:cubicBezTo>
                    <a:pt x="137833" y="20177"/>
                    <a:pt x="136480" y="19862"/>
                    <a:pt x="135318" y="20377"/>
                  </a:cubicBezTo>
                  <a:cubicBezTo>
                    <a:pt x="134346" y="20853"/>
                    <a:pt x="133546" y="21615"/>
                    <a:pt x="133032" y="22567"/>
                  </a:cubicBezTo>
                  <a:lnTo>
                    <a:pt x="132079" y="23996"/>
                  </a:lnTo>
                  <a:cubicBezTo>
                    <a:pt x="131489" y="21901"/>
                    <a:pt x="131984" y="19644"/>
                    <a:pt x="133413" y="17996"/>
                  </a:cubicBezTo>
                  <a:cubicBezTo>
                    <a:pt x="133842" y="17586"/>
                    <a:pt x="134194" y="17100"/>
                    <a:pt x="134461" y="16567"/>
                  </a:cubicBezTo>
                  <a:cubicBezTo>
                    <a:pt x="134670" y="15986"/>
                    <a:pt x="134480" y="15329"/>
                    <a:pt x="133985" y="14948"/>
                  </a:cubicBezTo>
                  <a:lnTo>
                    <a:pt x="133032" y="14948"/>
                  </a:lnTo>
                  <a:cubicBezTo>
                    <a:pt x="131441" y="14719"/>
                    <a:pt x="129879" y="15519"/>
                    <a:pt x="129127" y="16948"/>
                  </a:cubicBezTo>
                  <a:cubicBezTo>
                    <a:pt x="128555" y="18186"/>
                    <a:pt x="128555" y="19710"/>
                    <a:pt x="128079" y="21044"/>
                  </a:cubicBezTo>
                  <a:cubicBezTo>
                    <a:pt x="127603" y="22377"/>
                    <a:pt x="127317" y="22187"/>
                    <a:pt x="126745" y="21901"/>
                  </a:cubicBezTo>
                  <a:cubicBezTo>
                    <a:pt x="126507" y="21748"/>
                    <a:pt x="126336" y="21510"/>
                    <a:pt x="126269" y="21234"/>
                  </a:cubicBezTo>
                  <a:cubicBezTo>
                    <a:pt x="125603" y="19139"/>
                    <a:pt x="127412" y="17234"/>
                    <a:pt x="127127" y="15043"/>
                  </a:cubicBezTo>
                  <a:cubicBezTo>
                    <a:pt x="126736" y="13614"/>
                    <a:pt x="125936" y="12328"/>
                    <a:pt x="124840" y="11328"/>
                  </a:cubicBezTo>
                  <a:cubicBezTo>
                    <a:pt x="124078" y="10566"/>
                    <a:pt x="122650" y="9804"/>
                    <a:pt x="122078" y="10471"/>
                  </a:cubicBezTo>
                  <a:cubicBezTo>
                    <a:pt x="121888" y="10795"/>
                    <a:pt x="121888" y="11195"/>
                    <a:pt x="122078" y="11519"/>
                  </a:cubicBezTo>
                  <a:cubicBezTo>
                    <a:pt x="122078" y="13138"/>
                    <a:pt x="123221" y="14757"/>
                    <a:pt x="123697" y="16376"/>
                  </a:cubicBezTo>
                  <a:cubicBezTo>
                    <a:pt x="124231" y="17929"/>
                    <a:pt x="123945" y="19653"/>
                    <a:pt x="122936" y="20948"/>
                  </a:cubicBezTo>
                  <a:cubicBezTo>
                    <a:pt x="122078" y="20948"/>
                    <a:pt x="121221" y="20186"/>
                    <a:pt x="121126" y="19424"/>
                  </a:cubicBezTo>
                  <a:cubicBezTo>
                    <a:pt x="121268" y="18634"/>
                    <a:pt x="121268" y="17834"/>
                    <a:pt x="121126" y="17043"/>
                  </a:cubicBezTo>
                  <a:cubicBezTo>
                    <a:pt x="121164" y="16891"/>
                    <a:pt x="121164" y="16719"/>
                    <a:pt x="121126" y="16567"/>
                  </a:cubicBezTo>
                  <a:cubicBezTo>
                    <a:pt x="120459" y="15996"/>
                    <a:pt x="119506" y="16567"/>
                    <a:pt x="119316" y="17424"/>
                  </a:cubicBezTo>
                  <a:cubicBezTo>
                    <a:pt x="119126" y="18281"/>
                    <a:pt x="118649" y="18948"/>
                    <a:pt x="117697" y="18758"/>
                  </a:cubicBezTo>
                  <a:cubicBezTo>
                    <a:pt x="116839" y="17043"/>
                    <a:pt x="117697" y="15233"/>
                    <a:pt x="118268" y="13519"/>
                  </a:cubicBezTo>
                  <a:cubicBezTo>
                    <a:pt x="118621" y="10576"/>
                    <a:pt x="117440" y="7661"/>
                    <a:pt x="115125" y="5804"/>
                  </a:cubicBezTo>
                  <a:cubicBezTo>
                    <a:pt x="114744" y="5499"/>
                    <a:pt x="114334" y="5242"/>
                    <a:pt x="113887" y="5042"/>
                  </a:cubicBezTo>
                  <a:cubicBezTo>
                    <a:pt x="112868" y="4775"/>
                    <a:pt x="111810" y="5299"/>
                    <a:pt x="111410" y="6280"/>
                  </a:cubicBezTo>
                  <a:cubicBezTo>
                    <a:pt x="111220" y="7194"/>
                    <a:pt x="111220" y="8128"/>
                    <a:pt x="111410" y="9042"/>
                  </a:cubicBezTo>
                  <a:cubicBezTo>
                    <a:pt x="111696" y="10299"/>
                    <a:pt x="111696" y="11595"/>
                    <a:pt x="111410" y="12852"/>
                  </a:cubicBezTo>
                  <a:cubicBezTo>
                    <a:pt x="111410" y="13995"/>
                    <a:pt x="110267" y="15329"/>
                    <a:pt x="108743" y="15043"/>
                  </a:cubicBezTo>
                  <a:cubicBezTo>
                    <a:pt x="107457" y="14814"/>
                    <a:pt x="106533" y="13681"/>
                    <a:pt x="106553" y="12376"/>
                  </a:cubicBezTo>
                  <a:cubicBezTo>
                    <a:pt x="106695" y="11233"/>
                    <a:pt x="106695" y="10090"/>
                    <a:pt x="106553" y="8947"/>
                  </a:cubicBezTo>
                  <a:cubicBezTo>
                    <a:pt x="106553" y="7804"/>
                    <a:pt x="104267" y="6851"/>
                    <a:pt x="103314" y="7518"/>
                  </a:cubicBezTo>
                  <a:cubicBezTo>
                    <a:pt x="102943" y="7775"/>
                    <a:pt x="102723" y="8204"/>
                    <a:pt x="102743" y="8661"/>
                  </a:cubicBezTo>
                  <a:cubicBezTo>
                    <a:pt x="102847" y="9661"/>
                    <a:pt x="103038" y="10652"/>
                    <a:pt x="103314" y="11614"/>
                  </a:cubicBezTo>
                  <a:cubicBezTo>
                    <a:pt x="103609" y="12528"/>
                    <a:pt x="103352" y="13529"/>
                    <a:pt x="102647" y="14186"/>
                  </a:cubicBezTo>
                  <a:cubicBezTo>
                    <a:pt x="101885" y="14652"/>
                    <a:pt x="100933" y="14652"/>
                    <a:pt x="100171" y="14186"/>
                  </a:cubicBezTo>
                  <a:cubicBezTo>
                    <a:pt x="99542" y="13567"/>
                    <a:pt x="99285" y="12662"/>
                    <a:pt x="99504" y="11804"/>
                  </a:cubicBezTo>
                  <a:lnTo>
                    <a:pt x="100076" y="5899"/>
                  </a:lnTo>
                  <a:cubicBezTo>
                    <a:pt x="100218" y="4956"/>
                    <a:pt x="100218" y="3984"/>
                    <a:pt x="100076" y="3041"/>
                  </a:cubicBezTo>
                  <a:cubicBezTo>
                    <a:pt x="99894" y="1975"/>
                    <a:pt x="99323" y="1022"/>
                    <a:pt x="98456" y="374"/>
                  </a:cubicBezTo>
                  <a:cubicBezTo>
                    <a:pt x="97894" y="-102"/>
                    <a:pt x="97189" y="-369"/>
                    <a:pt x="96456" y="-387"/>
                  </a:cubicBezTo>
                  <a:cubicBezTo>
                    <a:pt x="95789" y="-473"/>
                    <a:pt x="95151" y="-73"/>
                    <a:pt x="94932" y="565"/>
                  </a:cubicBezTo>
                  <a:cubicBezTo>
                    <a:pt x="94799" y="1060"/>
                    <a:pt x="94799" y="1593"/>
                    <a:pt x="94932" y="2089"/>
                  </a:cubicBezTo>
                  <a:cubicBezTo>
                    <a:pt x="95589" y="3517"/>
                    <a:pt x="95789" y="5118"/>
                    <a:pt x="95503" y="6661"/>
                  </a:cubicBezTo>
                  <a:cubicBezTo>
                    <a:pt x="95456" y="7328"/>
                    <a:pt x="94932" y="7852"/>
                    <a:pt x="94265" y="7899"/>
                  </a:cubicBezTo>
                  <a:cubicBezTo>
                    <a:pt x="93818" y="7870"/>
                    <a:pt x="93408" y="7670"/>
                    <a:pt x="93122" y="7328"/>
                  </a:cubicBezTo>
                  <a:cubicBezTo>
                    <a:pt x="92513" y="6537"/>
                    <a:pt x="92179" y="5566"/>
                    <a:pt x="92170" y="4565"/>
                  </a:cubicBezTo>
                  <a:cubicBezTo>
                    <a:pt x="92398" y="3622"/>
                    <a:pt x="92398" y="2651"/>
                    <a:pt x="92170" y="1708"/>
                  </a:cubicBezTo>
                  <a:cubicBezTo>
                    <a:pt x="91627" y="708"/>
                    <a:pt x="90531" y="146"/>
                    <a:pt x="89408" y="279"/>
                  </a:cubicBezTo>
                  <a:cubicBezTo>
                    <a:pt x="88665" y="460"/>
                    <a:pt x="88150" y="1136"/>
                    <a:pt x="88169" y="1898"/>
                  </a:cubicBezTo>
                  <a:cubicBezTo>
                    <a:pt x="88245" y="2670"/>
                    <a:pt x="88474" y="3413"/>
                    <a:pt x="88836" y="4089"/>
                  </a:cubicBezTo>
                  <a:cubicBezTo>
                    <a:pt x="89893" y="6289"/>
                    <a:pt x="90417" y="8699"/>
                    <a:pt x="90360" y="11138"/>
                  </a:cubicBezTo>
                  <a:cubicBezTo>
                    <a:pt x="90360" y="11900"/>
                    <a:pt x="90360" y="12757"/>
                    <a:pt x="89122" y="12852"/>
                  </a:cubicBezTo>
                  <a:cubicBezTo>
                    <a:pt x="88522" y="12776"/>
                    <a:pt x="87988" y="12424"/>
                    <a:pt x="87693" y="11900"/>
                  </a:cubicBezTo>
                  <a:cubicBezTo>
                    <a:pt x="87560" y="11433"/>
                    <a:pt x="87560" y="10938"/>
                    <a:pt x="87693" y="10471"/>
                  </a:cubicBezTo>
                  <a:cubicBezTo>
                    <a:pt x="87750" y="9642"/>
                    <a:pt x="87750" y="8823"/>
                    <a:pt x="87693" y="7994"/>
                  </a:cubicBezTo>
                  <a:cubicBezTo>
                    <a:pt x="87598" y="6918"/>
                    <a:pt x="87121" y="5908"/>
                    <a:pt x="86360" y="5137"/>
                  </a:cubicBezTo>
                  <a:cubicBezTo>
                    <a:pt x="85502" y="4470"/>
                    <a:pt x="83883" y="4184"/>
                    <a:pt x="83216" y="5137"/>
                  </a:cubicBezTo>
                  <a:cubicBezTo>
                    <a:pt x="82550" y="6089"/>
                    <a:pt x="83216" y="6756"/>
                    <a:pt x="83216" y="7613"/>
                  </a:cubicBezTo>
                  <a:cubicBezTo>
                    <a:pt x="83511" y="8309"/>
                    <a:pt x="83673" y="9052"/>
                    <a:pt x="83693" y="9804"/>
                  </a:cubicBezTo>
                  <a:cubicBezTo>
                    <a:pt x="83826" y="10137"/>
                    <a:pt x="83826" y="10519"/>
                    <a:pt x="83693" y="10852"/>
                  </a:cubicBezTo>
                  <a:cubicBezTo>
                    <a:pt x="83693" y="10852"/>
                    <a:pt x="83693" y="10852"/>
                    <a:pt x="83026" y="10852"/>
                  </a:cubicBezTo>
                  <a:cubicBezTo>
                    <a:pt x="81730" y="10938"/>
                    <a:pt x="80521" y="10214"/>
                    <a:pt x="79978" y="9042"/>
                  </a:cubicBezTo>
                  <a:cubicBezTo>
                    <a:pt x="79597" y="8033"/>
                    <a:pt x="79597" y="6909"/>
                    <a:pt x="79978" y="5899"/>
                  </a:cubicBezTo>
                  <a:cubicBezTo>
                    <a:pt x="80254" y="4870"/>
                    <a:pt x="80254" y="3784"/>
                    <a:pt x="79978" y="2756"/>
                  </a:cubicBezTo>
                  <a:cubicBezTo>
                    <a:pt x="79921" y="2422"/>
                    <a:pt x="79749" y="2127"/>
                    <a:pt x="79502" y="1898"/>
                  </a:cubicBezTo>
                  <a:cubicBezTo>
                    <a:pt x="78863" y="1603"/>
                    <a:pt x="78139" y="1603"/>
                    <a:pt x="77501" y="1898"/>
                  </a:cubicBezTo>
                  <a:cubicBezTo>
                    <a:pt x="77063" y="1841"/>
                    <a:pt x="76615" y="1841"/>
                    <a:pt x="76168" y="1898"/>
                  </a:cubicBezTo>
                  <a:cubicBezTo>
                    <a:pt x="74958" y="2670"/>
                    <a:pt x="74482" y="4194"/>
                    <a:pt x="75025" y="5518"/>
                  </a:cubicBezTo>
                  <a:cubicBezTo>
                    <a:pt x="75587" y="6823"/>
                    <a:pt x="76063" y="8156"/>
                    <a:pt x="76453" y="9518"/>
                  </a:cubicBezTo>
                  <a:cubicBezTo>
                    <a:pt x="76453" y="10280"/>
                    <a:pt x="76453" y="11138"/>
                    <a:pt x="75501" y="11328"/>
                  </a:cubicBezTo>
                  <a:cubicBezTo>
                    <a:pt x="74663" y="11547"/>
                    <a:pt x="73777" y="11204"/>
                    <a:pt x="73310" y="10471"/>
                  </a:cubicBezTo>
                  <a:cubicBezTo>
                    <a:pt x="72901" y="9852"/>
                    <a:pt x="72701" y="9118"/>
                    <a:pt x="72739" y="8375"/>
                  </a:cubicBezTo>
                  <a:cubicBezTo>
                    <a:pt x="72834" y="7899"/>
                    <a:pt x="72834" y="7423"/>
                    <a:pt x="72739" y="6947"/>
                  </a:cubicBezTo>
                  <a:cubicBezTo>
                    <a:pt x="72634" y="6404"/>
                    <a:pt x="72282" y="5946"/>
                    <a:pt x="71786" y="5708"/>
                  </a:cubicBezTo>
                  <a:cubicBezTo>
                    <a:pt x="70786" y="5308"/>
                    <a:pt x="69653" y="5775"/>
                    <a:pt x="69214" y="6756"/>
                  </a:cubicBezTo>
                  <a:cubicBezTo>
                    <a:pt x="69119" y="7642"/>
                    <a:pt x="69119" y="8537"/>
                    <a:pt x="69214" y="9423"/>
                  </a:cubicBezTo>
                  <a:cubicBezTo>
                    <a:pt x="68738" y="9661"/>
                    <a:pt x="68167" y="9661"/>
                    <a:pt x="67690" y="9423"/>
                  </a:cubicBezTo>
                  <a:cubicBezTo>
                    <a:pt x="66509" y="9233"/>
                    <a:pt x="65709" y="8128"/>
                    <a:pt x="65881" y="6947"/>
                  </a:cubicBezTo>
                  <a:cubicBezTo>
                    <a:pt x="65909" y="5746"/>
                    <a:pt x="65719" y="4546"/>
                    <a:pt x="65309" y="3422"/>
                  </a:cubicBezTo>
                  <a:cubicBezTo>
                    <a:pt x="64776" y="2146"/>
                    <a:pt x="63738" y="1155"/>
                    <a:pt x="62452" y="660"/>
                  </a:cubicBezTo>
                  <a:cubicBezTo>
                    <a:pt x="61737" y="270"/>
                    <a:pt x="60880" y="270"/>
                    <a:pt x="60166" y="660"/>
                  </a:cubicBezTo>
                  <a:cubicBezTo>
                    <a:pt x="60118" y="908"/>
                    <a:pt x="60118" y="1175"/>
                    <a:pt x="60166" y="1422"/>
                  </a:cubicBezTo>
                  <a:cubicBezTo>
                    <a:pt x="59842" y="3003"/>
                    <a:pt x="60156" y="4642"/>
                    <a:pt x="61023" y="5994"/>
                  </a:cubicBezTo>
                  <a:cubicBezTo>
                    <a:pt x="61471" y="6709"/>
                    <a:pt x="61709" y="7537"/>
                    <a:pt x="61690" y="8375"/>
                  </a:cubicBezTo>
                  <a:cubicBezTo>
                    <a:pt x="61690" y="8871"/>
                    <a:pt x="61318" y="9280"/>
                    <a:pt x="60833" y="9328"/>
                  </a:cubicBezTo>
                  <a:cubicBezTo>
                    <a:pt x="60252" y="9271"/>
                    <a:pt x="59709" y="8994"/>
                    <a:pt x="59309" y="8566"/>
                  </a:cubicBezTo>
                  <a:cubicBezTo>
                    <a:pt x="58956" y="8118"/>
                    <a:pt x="58499" y="7756"/>
                    <a:pt x="57975" y="7518"/>
                  </a:cubicBezTo>
                  <a:cubicBezTo>
                    <a:pt x="57470" y="7232"/>
                    <a:pt x="56860" y="7232"/>
                    <a:pt x="56356" y="7518"/>
                  </a:cubicBezTo>
                  <a:cubicBezTo>
                    <a:pt x="55984" y="7899"/>
                    <a:pt x="55689" y="8356"/>
                    <a:pt x="55498" y="8852"/>
                  </a:cubicBezTo>
                  <a:lnTo>
                    <a:pt x="54832" y="9709"/>
                  </a:lnTo>
                  <a:cubicBezTo>
                    <a:pt x="54384" y="10347"/>
                    <a:pt x="53594" y="10652"/>
                    <a:pt x="52831" y="10471"/>
                  </a:cubicBezTo>
                  <a:cubicBezTo>
                    <a:pt x="52222" y="10290"/>
                    <a:pt x="51774" y="9766"/>
                    <a:pt x="51688" y="9138"/>
                  </a:cubicBezTo>
                  <a:cubicBezTo>
                    <a:pt x="51746" y="8604"/>
                    <a:pt x="51984" y="8099"/>
                    <a:pt x="52355" y="7709"/>
                  </a:cubicBezTo>
                  <a:cubicBezTo>
                    <a:pt x="52698" y="7318"/>
                    <a:pt x="53012" y="6899"/>
                    <a:pt x="53308" y="6471"/>
                  </a:cubicBezTo>
                  <a:cubicBezTo>
                    <a:pt x="53308" y="6471"/>
                    <a:pt x="53308" y="6471"/>
                    <a:pt x="53308" y="5899"/>
                  </a:cubicBezTo>
                  <a:cubicBezTo>
                    <a:pt x="53308" y="5327"/>
                    <a:pt x="53308" y="4851"/>
                    <a:pt x="53308" y="4661"/>
                  </a:cubicBezTo>
                  <a:cubicBezTo>
                    <a:pt x="53308" y="4470"/>
                    <a:pt x="51022" y="4661"/>
                    <a:pt x="49879" y="5232"/>
                  </a:cubicBezTo>
                  <a:cubicBezTo>
                    <a:pt x="48869" y="5918"/>
                    <a:pt x="48269" y="7061"/>
                    <a:pt x="48260" y="8280"/>
                  </a:cubicBezTo>
                  <a:cubicBezTo>
                    <a:pt x="48260" y="8947"/>
                    <a:pt x="48260" y="9518"/>
                    <a:pt x="48260" y="9995"/>
                  </a:cubicBezTo>
                  <a:cubicBezTo>
                    <a:pt x="48260" y="10471"/>
                    <a:pt x="46354" y="10566"/>
                    <a:pt x="46164" y="11423"/>
                  </a:cubicBezTo>
                  <a:lnTo>
                    <a:pt x="46164" y="11423"/>
                  </a:lnTo>
                  <a:cubicBezTo>
                    <a:pt x="46736" y="9328"/>
                    <a:pt x="45402" y="9614"/>
                    <a:pt x="45211" y="8661"/>
                  </a:cubicBezTo>
                  <a:cubicBezTo>
                    <a:pt x="45021" y="7709"/>
                    <a:pt x="46069" y="6947"/>
                    <a:pt x="46736" y="6280"/>
                  </a:cubicBezTo>
                  <a:cubicBezTo>
                    <a:pt x="47402" y="5613"/>
                    <a:pt x="47783" y="4280"/>
                    <a:pt x="46736" y="3613"/>
                  </a:cubicBezTo>
                  <a:cubicBezTo>
                    <a:pt x="45878" y="3222"/>
                    <a:pt x="44859" y="3461"/>
                    <a:pt x="44259" y="4184"/>
                  </a:cubicBezTo>
                  <a:lnTo>
                    <a:pt x="44259" y="4756"/>
                  </a:lnTo>
                  <a:cubicBezTo>
                    <a:pt x="45431" y="8509"/>
                    <a:pt x="45850" y="12462"/>
                    <a:pt x="45497" y="16376"/>
                  </a:cubicBezTo>
                  <a:cubicBezTo>
                    <a:pt x="44564" y="21729"/>
                    <a:pt x="42792" y="26902"/>
                    <a:pt x="40259" y="31712"/>
                  </a:cubicBezTo>
                  <a:cubicBezTo>
                    <a:pt x="35487" y="42199"/>
                    <a:pt x="31781" y="53153"/>
                    <a:pt x="29210" y="64382"/>
                  </a:cubicBezTo>
                  <a:cubicBezTo>
                    <a:pt x="27324" y="79184"/>
                    <a:pt x="22847" y="93529"/>
                    <a:pt x="15970" y="106769"/>
                  </a:cubicBezTo>
                  <a:cubicBezTo>
                    <a:pt x="13493" y="110579"/>
                    <a:pt x="10445" y="114008"/>
                    <a:pt x="7778" y="117817"/>
                  </a:cubicBezTo>
                  <a:cubicBezTo>
                    <a:pt x="4730" y="122523"/>
                    <a:pt x="2111" y="127495"/>
                    <a:pt x="-32" y="132677"/>
                  </a:cubicBezTo>
                  <a:cubicBezTo>
                    <a:pt x="-32" y="132677"/>
                    <a:pt x="-32" y="132677"/>
                    <a:pt x="539" y="132677"/>
                  </a:cubicBezTo>
                  <a:cubicBezTo>
                    <a:pt x="911" y="132296"/>
                    <a:pt x="1206" y="131838"/>
                    <a:pt x="1396" y="131343"/>
                  </a:cubicBezTo>
                  <a:lnTo>
                    <a:pt x="2063" y="130486"/>
                  </a:lnTo>
                  <a:cubicBezTo>
                    <a:pt x="2511" y="129848"/>
                    <a:pt x="3302" y="129543"/>
                    <a:pt x="4063" y="129724"/>
                  </a:cubicBezTo>
                  <a:cubicBezTo>
                    <a:pt x="4673" y="129905"/>
                    <a:pt x="5121" y="130429"/>
                    <a:pt x="5207" y="131057"/>
                  </a:cubicBezTo>
                  <a:cubicBezTo>
                    <a:pt x="5149" y="131591"/>
                    <a:pt x="4911" y="132096"/>
                    <a:pt x="4540" y="132486"/>
                  </a:cubicBezTo>
                  <a:cubicBezTo>
                    <a:pt x="4197" y="132877"/>
                    <a:pt x="3882" y="133296"/>
                    <a:pt x="3587" y="133724"/>
                  </a:cubicBezTo>
                  <a:cubicBezTo>
                    <a:pt x="3587" y="133724"/>
                    <a:pt x="3587" y="133724"/>
                    <a:pt x="3587" y="134296"/>
                  </a:cubicBezTo>
                  <a:cubicBezTo>
                    <a:pt x="3587" y="134867"/>
                    <a:pt x="3587" y="135344"/>
                    <a:pt x="3587" y="135534"/>
                  </a:cubicBezTo>
                  <a:cubicBezTo>
                    <a:pt x="3587" y="135725"/>
                    <a:pt x="5873" y="135534"/>
                    <a:pt x="7016" y="134963"/>
                  </a:cubicBezTo>
                  <a:cubicBezTo>
                    <a:pt x="8054" y="134296"/>
                    <a:pt x="8664" y="133143"/>
                    <a:pt x="8636" y="131915"/>
                  </a:cubicBezTo>
                  <a:cubicBezTo>
                    <a:pt x="8636" y="131248"/>
                    <a:pt x="8636" y="130676"/>
                    <a:pt x="8636" y="130200"/>
                  </a:cubicBezTo>
                  <a:cubicBezTo>
                    <a:pt x="8636" y="129724"/>
                    <a:pt x="10540" y="129629"/>
                    <a:pt x="10731" y="128771"/>
                  </a:cubicBezTo>
                  <a:lnTo>
                    <a:pt x="10731" y="128771"/>
                  </a:lnTo>
                  <a:cubicBezTo>
                    <a:pt x="10064" y="130867"/>
                    <a:pt x="11493" y="130581"/>
                    <a:pt x="11684" y="131534"/>
                  </a:cubicBezTo>
                  <a:cubicBezTo>
                    <a:pt x="11874" y="132486"/>
                    <a:pt x="10826" y="133248"/>
                    <a:pt x="10160" y="134010"/>
                  </a:cubicBezTo>
                  <a:cubicBezTo>
                    <a:pt x="9493" y="134772"/>
                    <a:pt x="9112" y="136010"/>
                    <a:pt x="10160" y="136582"/>
                  </a:cubicBezTo>
                  <a:cubicBezTo>
                    <a:pt x="11017" y="136972"/>
                    <a:pt x="12036" y="136734"/>
                    <a:pt x="12636" y="136010"/>
                  </a:cubicBezTo>
                  <a:cubicBezTo>
                    <a:pt x="13112" y="135439"/>
                    <a:pt x="13303" y="134582"/>
                    <a:pt x="13874" y="134010"/>
                  </a:cubicBezTo>
                  <a:cubicBezTo>
                    <a:pt x="14646" y="133458"/>
                    <a:pt x="15674" y="133458"/>
                    <a:pt x="16446" y="134010"/>
                  </a:cubicBezTo>
                  <a:cubicBezTo>
                    <a:pt x="17398" y="134772"/>
                    <a:pt x="16446" y="135915"/>
                    <a:pt x="15779" y="136677"/>
                  </a:cubicBezTo>
                  <a:lnTo>
                    <a:pt x="13017" y="139058"/>
                  </a:lnTo>
                  <a:cubicBezTo>
                    <a:pt x="12512" y="139420"/>
                    <a:pt x="12112" y="139916"/>
                    <a:pt x="11874" y="140487"/>
                  </a:cubicBezTo>
                  <a:cubicBezTo>
                    <a:pt x="11702" y="141163"/>
                    <a:pt x="12017" y="141868"/>
                    <a:pt x="12636" y="142202"/>
                  </a:cubicBezTo>
                  <a:cubicBezTo>
                    <a:pt x="13388" y="142573"/>
                    <a:pt x="14265" y="142573"/>
                    <a:pt x="15017" y="142202"/>
                  </a:cubicBezTo>
                  <a:cubicBezTo>
                    <a:pt x="15932" y="141649"/>
                    <a:pt x="16713" y="140897"/>
                    <a:pt x="17303" y="140011"/>
                  </a:cubicBezTo>
                  <a:cubicBezTo>
                    <a:pt x="18065" y="139058"/>
                    <a:pt x="18922" y="137630"/>
                    <a:pt x="20446" y="138106"/>
                  </a:cubicBezTo>
                  <a:cubicBezTo>
                    <a:pt x="21361" y="138335"/>
                    <a:pt x="21923" y="139268"/>
                    <a:pt x="21685" y="140192"/>
                  </a:cubicBezTo>
                  <a:cubicBezTo>
                    <a:pt x="21685" y="140192"/>
                    <a:pt x="21685" y="140201"/>
                    <a:pt x="21685" y="140201"/>
                  </a:cubicBezTo>
                  <a:cubicBezTo>
                    <a:pt x="21685" y="141059"/>
                    <a:pt x="20637" y="141535"/>
                    <a:pt x="19780" y="141916"/>
                  </a:cubicBezTo>
                  <a:cubicBezTo>
                    <a:pt x="18922" y="142297"/>
                    <a:pt x="16922" y="143059"/>
                    <a:pt x="17113" y="144297"/>
                  </a:cubicBezTo>
                  <a:cubicBezTo>
                    <a:pt x="17303" y="145535"/>
                    <a:pt x="18542" y="146107"/>
                    <a:pt x="19780" y="146107"/>
                  </a:cubicBezTo>
                  <a:cubicBezTo>
                    <a:pt x="20875" y="146136"/>
                    <a:pt x="21942" y="145726"/>
                    <a:pt x="22733" y="144964"/>
                  </a:cubicBezTo>
                  <a:cubicBezTo>
                    <a:pt x="23495" y="144297"/>
                    <a:pt x="24161" y="143535"/>
                    <a:pt x="24923" y="142964"/>
                  </a:cubicBezTo>
                  <a:cubicBezTo>
                    <a:pt x="25447" y="142640"/>
                    <a:pt x="26114" y="142640"/>
                    <a:pt x="26638" y="142964"/>
                  </a:cubicBezTo>
                  <a:cubicBezTo>
                    <a:pt x="26676" y="144773"/>
                    <a:pt x="25628" y="146421"/>
                    <a:pt x="23971" y="147155"/>
                  </a:cubicBezTo>
                  <a:cubicBezTo>
                    <a:pt x="23304" y="147336"/>
                    <a:pt x="22685" y="147660"/>
                    <a:pt x="22161" y="148107"/>
                  </a:cubicBezTo>
                  <a:cubicBezTo>
                    <a:pt x="21713" y="148383"/>
                    <a:pt x="21580" y="148974"/>
                    <a:pt x="21856" y="149422"/>
                  </a:cubicBezTo>
                  <a:cubicBezTo>
                    <a:pt x="21932" y="149546"/>
                    <a:pt x="22037" y="149650"/>
                    <a:pt x="22161" y="149726"/>
                  </a:cubicBezTo>
                  <a:cubicBezTo>
                    <a:pt x="22437" y="149812"/>
                    <a:pt x="22742" y="149812"/>
                    <a:pt x="23018" y="149726"/>
                  </a:cubicBezTo>
                  <a:cubicBezTo>
                    <a:pt x="24561" y="149841"/>
                    <a:pt x="26066" y="149241"/>
                    <a:pt x="27114" y="148107"/>
                  </a:cubicBezTo>
                  <a:cubicBezTo>
                    <a:pt x="27781" y="147250"/>
                    <a:pt x="28257" y="145916"/>
                    <a:pt x="29590" y="145821"/>
                  </a:cubicBezTo>
                  <a:cubicBezTo>
                    <a:pt x="29610" y="148621"/>
                    <a:pt x="27657" y="151041"/>
                    <a:pt x="24923" y="151631"/>
                  </a:cubicBezTo>
                  <a:cubicBezTo>
                    <a:pt x="24056" y="151831"/>
                    <a:pt x="23228" y="152155"/>
                    <a:pt x="22447" y="152584"/>
                  </a:cubicBezTo>
                  <a:cubicBezTo>
                    <a:pt x="21685" y="153060"/>
                    <a:pt x="21209" y="153822"/>
                    <a:pt x="21685" y="154584"/>
                  </a:cubicBezTo>
                  <a:cubicBezTo>
                    <a:pt x="22152" y="155260"/>
                    <a:pt x="22875" y="155708"/>
                    <a:pt x="23685" y="155822"/>
                  </a:cubicBezTo>
                  <a:cubicBezTo>
                    <a:pt x="25723" y="156356"/>
                    <a:pt x="27895" y="155937"/>
                    <a:pt x="29590" y="154679"/>
                  </a:cubicBezTo>
                  <a:cubicBezTo>
                    <a:pt x="30800" y="153384"/>
                    <a:pt x="31791" y="151908"/>
                    <a:pt x="32543" y="150298"/>
                  </a:cubicBezTo>
                  <a:cubicBezTo>
                    <a:pt x="32867" y="149650"/>
                    <a:pt x="33534" y="149241"/>
                    <a:pt x="34258" y="149250"/>
                  </a:cubicBezTo>
                  <a:cubicBezTo>
                    <a:pt x="35201" y="149288"/>
                    <a:pt x="35934" y="150088"/>
                    <a:pt x="35896" y="151031"/>
                  </a:cubicBezTo>
                  <a:cubicBezTo>
                    <a:pt x="35896" y="151108"/>
                    <a:pt x="35886" y="151184"/>
                    <a:pt x="35877" y="151250"/>
                  </a:cubicBezTo>
                  <a:cubicBezTo>
                    <a:pt x="35877" y="152108"/>
                    <a:pt x="34925" y="152679"/>
                    <a:pt x="34448" y="153346"/>
                  </a:cubicBezTo>
                  <a:cubicBezTo>
                    <a:pt x="33886" y="154041"/>
                    <a:pt x="33886" y="155032"/>
                    <a:pt x="34448" y="155727"/>
                  </a:cubicBezTo>
                  <a:cubicBezTo>
                    <a:pt x="35315" y="156680"/>
                    <a:pt x="36687" y="156984"/>
                    <a:pt x="37877" y="156489"/>
                  </a:cubicBezTo>
                  <a:cubicBezTo>
                    <a:pt x="38801" y="155984"/>
                    <a:pt x="39563" y="155222"/>
                    <a:pt x="40068" y="154298"/>
                  </a:cubicBezTo>
                  <a:lnTo>
                    <a:pt x="41020" y="152870"/>
                  </a:lnTo>
                  <a:cubicBezTo>
                    <a:pt x="41611" y="154965"/>
                    <a:pt x="41116" y="157223"/>
                    <a:pt x="39687" y="158871"/>
                  </a:cubicBezTo>
                  <a:cubicBezTo>
                    <a:pt x="39287" y="159309"/>
                    <a:pt x="38935" y="159785"/>
                    <a:pt x="38639" y="160299"/>
                  </a:cubicBezTo>
                  <a:cubicBezTo>
                    <a:pt x="38430" y="160890"/>
                    <a:pt x="38620" y="161538"/>
                    <a:pt x="39115" y="161918"/>
                  </a:cubicBezTo>
                  <a:lnTo>
                    <a:pt x="40068" y="161918"/>
                  </a:lnTo>
                  <a:cubicBezTo>
                    <a:pt x="41668" y="162176"/>
                    <a:pt x="43249" y="161366"/>
                    <a:pt x="43973" y="159918"/>
                  </a:cubicBezTo>
                  <a:cubicBezTo>
                    <a:pt x="44469" y="158594"/>
                    <a:pt x="44821" y="157223"/>
                    <a:pt x="45021" y="155822"/>
                  </a:cubicBezTo>
                  <a:cubicBezTo>
                    <a:pt x="45021" y="155822"/>
                    <a:pt x="45783" y="154679"/>
                    <a:pt x="46354" y="155060"/>
                  </a:cubicBezTo>
                  <a:cubicBezTo>
                    <a:pt x="46926" y="155441"/>
                    <a:pt x="46354" y="155060"/>
                    <a:pt x="46831" y="155632"/>
                  </a:cubicBezTo>
                  <a:cubicBezTo>
                    <a:pt x="47593" y="157727"/>
                    <a:pt x="45688" y="159632"/>
                    <a:pt x="45973" y="161823"/>
                  </a:cubicBezTo>
                  <a:cubicBezTo>
                    <a:pt x="46364" y="163280"/>
                    <a:pt x="47202" y="164576"/>
                    <a:pt x="48355" y="165538"/>
                  </a:cubicBezTo>
                  <a:cubicBezTo>
                    <a:pt x="49021" y="166300"/>
                    <a:pt x="50450" y="167062"/>
                    <a:pt x="51022" y="166395"/>
                  </a:cubicBezTo>
                  <a:cubicBezTo>
                    <a:pt x="51212" y="166071"/>
                    <a:pt x="51212" y="165671"/>
                    <a:pt x="51022" y="165347"/>
                  </a:cubicBezTo>
                  <a:cubicBezTo>
                    <a:pt x="51022" y="163728"/>
                    <a:pt x="49879" y="162109"/>
                    <a:pt x="49498" y="160490"/>
                  </a:cubicBezTo>
                  <a:cubicBezTo>
                    <a:pt x="48879" y="158956"/>
                    <a:pt x="49136" y="157213"/>
                    <a:pt x="50164" y="155918"/>
                  </a:cubicBezTo>
                  <a:cubicBezTo>
                    <a:pt x="51117" y="155918"/>
                    <a:pt x="51879" y="156680"/>
                    <a:pt x="51974" y="157537"/>
                  </a:cubicBezTo>
                  <a:cubicBezTo>
                    <a:pt x="52070" y="158394"/>
                    <a:pt x="51974" y="159061"/>
                    <a:pt x="51974" y="159823"/>
                  </a:cubicBezTo>
                  <a:cubicBezTo>
                    <a:pt x="51936" y="159975"/>
                    <a:pt x="51936" y="160147"/>
                    <a:pt x="51974" y="160299"/>
                  </a:cubicBezTo>
                  <a:cubicBezTo>
                    <a:pt x="52641" y="160871"/>
                    <a:pt x="53594" y="160299"/>
                    <a:pt x="53784" y="159442"/>
                  </a:cubicBezTo>
                  <a:cubicBezTo>
                    <a:pt x="53975" y="158585"/>
                    <a:pt x="54451" y="157918"/>
                    <a:pt x="55403" y="158108"/>
                  </a:cubicBezTo>
                  <a:cubicBezTo>
                    <a:pt x="56261" y="159823"/>
                    <a:pt x="55403" y="161633"/>
                    <a:pt x="54832" y="163347"/>
                  </a:cubicBezTo>
                  <a:cubicBezTo>
                    <a:pt x="54479" y="166290"/>
                    <a:pt x="55660" y="169205"/>
                    <a:pt x="57975" y="171063"/>
                  </a:cubicBezTo>
                  <a:cubicBezTo>
                    <a:pt x="58356" y="171367"/>
                    <a:pt x="58766" y="171624"/>
                    <a:pt x="59213" y="171824"/>
                  </a:cubicBezTo>
                  <a:cubicBezTo>
                    <a:pt x="60232" y="172091"/>
                    <a:pt x="61290" y="171567"/>
                    <a:pt x="61690" y="170586"/>
                  </a:cubicBezTo>
                  <a:cubicBezTo>
                    <a:pt x="61880" y="169672"/>
                    <a:pt x="61880" y="168738"/>
                    <a:pt x="61690" y="167824"/>
                  </a:cubicBezTo>
                  <a:cubicBezTo>
                    <a:pt x="61451" y="166567"/>
                    <a:pt x="61451" y="165271"/>
                    <a:pt x="61690" y="164014"/>
                  </a:cubicBezTo>
                  <a:cubicBezTo>
                    <a:pt x="61690" y="162871"/>
                    <a:pt x="62833" y="161538"/>
                    <a:pt x="64357" y="161823"/>
                  </a:cubicBezTo>
                  <a:cubicBezTo>
                    <a:pt x="65652" y="162118"/>
                    <a:pt x="66595" y="163252"/>
                    <a:pt x="66643" y="164585"/>
                  </a:cubicBezTo>
                  <a:cubicBezTo>
                    <a:pt x="66405" y="165681"/>
                    <a:pt x="66405" y="166824"/>
                    <a:pt x="66643" y="167919"/>
                  </a:cubicBezTo>
                  <a:cubicBezTo>
                    <a:pt x="66643" y="169062"/>
                    <a:pt x="68834" y="170110"/>
                    <a:pt x="69881" y="169348"/>
                  </a:cubicBezTo>
                  <a:cubicBezTo>
                    <a:pt x="70072" y="168986"/>
                    <a:pt x="70072" y="168567"/>
                    <a:pt x="69881" y="168205"/>
                  </a:cubicBezTo>
                  <a:cubicBezTo>
                    <a:pt x="69777" y="167205"/>
                    <a:pt x="69586" y="166214"/>
                    <a:pt x="69310" y="165252"/>
                  </a:cubicBezTo>
                  <a:cubicBezTo>
                    <a:pt x="69014" y="164319"/>
                    <a:pt x="69310" y="163300"/>
                    <a:pt x="70072" y="162680"/>
                  </a:cubicBezTo>
                  <a:cubicBezTo>
                    <a:pt x="70777" y="162157"/>
                    <a:pt x="71748" y="162157"/>
                    <a:pt x="72453" y="162680"/>
                  </a:cubicBezTo>
                  <a:cubicBezTo>
                    <a:pt x="73215" y="163157"/>
                    <a:pt x="73215" y="164204"/>
                    <a:pt x="73215" y="164966"/>
                  </a:cubicBezTo>
                  <a:cubicBezTo>
                    <a:pt x="73215" y="165729"/>
                    <a:pt x="72739" y="168872"/>
                    <a:pt x="72548" y="170872"/>
                  </a:cubicBezTo>
                  <a:cubicBezTo>
                    <a:pt x="72405" y="171815"/>
                    <a:pt x="72405" y="172787"/>
                    <a:pt x="72548" y="173729"/>
                  </a:cubicBezTo>
                  <a:cubicBezTo>
                    <a:pt x="72729" y="174796"/>
                    <a:pt x="73301" y="175749"/>
                    <a:pt x="74168" y="176396"/>
                  </a:cubicBezTo>
                  <a:cubicBezTo>
                    <a:pt x="74729" y="176873"/>
                    <a:pt x="75434" y="177139"/>
                    <a:pt x="76168" y="177158"/>
                  </a:cubicBezTo>
                  <a:cubicBezTo>
                    <a:pt x="76835" y="177244"/>
                    <a:pt x="77473" y="176844"/>
                    <a:pt x="77692" y="176206"/>
                  </a:cubicBezTo>
                  <a:cubicBezTo>
                    <a:pt x="77901" y="175720"/>
                    <a:pt x="77901" y="175168"/>
                    <a:pt x="77692" y="174682"/>
                  </a:cubicBezTo>
                  <a:cubicBezTo>
                    <a:pt x="77035" y="173253"/>
                    <a:pt x="76835" y="171653"/>
                    <a:pt x="77120" y="170110"/>
                  </a:cubicBezTo>
                  <a:cubicBezTo>
                    <a:pt x="77168" y="169443"/>
                    <a:pt x="77692" y="168919"/>
                    <a:pt x="78359" y="168872"/>
                  </a:cubicBezTo>
                  <a:cubicBezTo>
                    <a:pt x="78844" y="168919"/>
                    <a:pt x="79292" y="169157"/>
                    <a:pt x="79597" y="169538"/>
                  </a:cubicBezTo>
                  <a:cubicBezTo>
                    <a:pt x="80187" y="170300"/>
                    <a:pt x="80492" y="171243"/>
                    <a:pt x="80454" y="172205"/>
                  </a:cubicBezTo>
                  <a:cubicBezTo>
                    <a:pt x="80225" y="173139"/>
                    <a:pt x="80225" y="174120"/>
                    <a:pt x="80454" y="175063"/>
                  </a:cubicBezTo>
                  <a:cubicBezTo>
                    <a:pt x="81026" y="176073"/>
                    <a:pt x="82159" y="176644"/>
                    <a:pt x="83311" y="176492"/>
                  </a:cubicBezTo>
                  <a:cubicBezTo>
                    <a:pt x="84035" y="176311"/>
                    <a:pt x="84521" y="175615"/>
                    <a:pt x="84454" y="174872"/>
                  </a:cubicBezTo>
                  <a:cubicBezTo>
                    <a:pt x="84378" y="174101"/>
                    <a:pt x="84150" y="173358"/>
                    <a:pt x="83788" y="172682"/>
                  </a:cubicBezTo>
                  <a:cubicBezTo>
                    <a:pt x="82778" y="170472"/>
                    <a:pt x="82254" y="168062"/>
                    <a:pt x="82264" y="165633"/>
                  </a:cubicBezTo>
                  <a:cubicBezTo>
                    <a:pt x="82264" y="164871"/>
                    <a:pt x="82264" y="164014"/>
                    <a:pt x="83502" y="163919"/>
                  </a:cubicBezTo>
                  <a:cubicBezTo>
                    <a:pt x="84102" y="163995"/>
                    <a:pt x="84636" y="164347"/>
                    <a:pt x="84931" y="164871"/>
                  </a:cubicBezTo>
                  <a:cubicBezTo>
                    <a:pt x="85064" y="165338"/>
                    <a:pt x="85064" y="165833"/>
                    <a:pt x="84931" y="166300"/>
                  </a:cubicBezTo>
                  <a:cubicBezTo>
                    <a:pt x="84883" y="167157"/>
                    <a:pt x="84883" y="168014"/>
                    <a:pt x="84931" y="168872"/>
                  </a:cubicBezTo>
                  <a:cubicBezTo>
                    <a:pt x="85055" y="169919"/>
                    <a:pt x="85521" y="170891"/>
                    <a:pt x="86264" y="171634"/>
                  </a:cubicBezTo>
                  <a:cubicBezTo>
                    <a:pt x="87217" y="172396"/>
                    <a:pt x="88836" y="172586"/>
                    <a:pt x="89408" y="171634"/>
                  </a:cubicBezTo>
                  <a:cubicBezTo>
                    <a:pt x="89979" y="170681"/>
                    <a:pt x="89408" y="170015"/>
                    <a:pt x="89408" y="169157"/>
                  </a:cubicBezTo>
                  <a:cubicBezTo>
                    <a:pt x="89160" y="168452"/>
                    <a:pt x="89007" y="167710"/>
                    <a:pt x="88931" y="166967"/>
                  </a:cubicBezTo>
                  <a:cubicBezTo>
                    <a:pt x="88798" y="166633"/>
                    <a:pt x="88798" y="166252"/>
                    <a:pt x="88931" y="165919"/>
                  </a:cubicBezTo>
                  <a:lnTo>
                    <a:pt x="89598" y="165919"/>
                  </a:lnTo>
                  <a:cubicBezTo>
                    <a:pt x="90893" y="165805"/>
                    <a:pt x="92122" y="166538"/>
                    <a:pt x="92646" y="167729"/>
                  </a:cubicBezTo>
                  <a:cubicBezTo>
                    <a:pt x="93027" y="168738"/>
                    <a:pt x="93027" y="169862"/>
                    <a:pt x="92646" y="170872"/>
                  </a:cubicBezTo>
                  <a:cubicBezTo>
                    <a:pt x="92370" y="171901"/>
                    <a:pt x="92370" y="172987"/>
                    <a:pt x="92646" y="174015"/>
                  </a:cubicBezTo>
                  <a:cubicBezTo>
                    <a:pt x="92703" y="174349"/>
                    <a:pt x="92875" y="174644"/>
                    <a:pt x="93122" y="174872"/>
                  </a:cubicBezTo>
                  <a:cubicBezTo>
                    <a:pt x="93760" y="175158"/>
                    <a:pt x="94484" y="175158"/>
                    <a:pt x="95122" y="174872"/>
                  </a:cubicBezTo>
                  <a:cubicBezTo>
                    <a:pt x="95561" y="174968"/>
                    <a:pt x="96018" y="174968"/>
                    <a:pt x="96456" y="174872"/>
                  </a:cubicBezTo>
                  <a:cubicBezTo>
                    <a:pt x="97666" y="174101"/>
                    <a:pt x="98142" y="172577"/>
                    <a:pt x="97599" y="171253"/>
                  </a:cubicBezTo>
                  <a:cubicBezTo>
                    <a:pt x="97037" y="169948"/>
                    <a:pt x="96561" y="168614"/>
                    <a:pt x="96170" y="167252"/>
                  </a:cubicBezTo>
                  <a:cubicBezTo>
                    <a:pt x="95980" y="166490"/>
                    <a:pt x="96389" y="165709"/>
                    <a:pt x="97123" y="165443"/>
                  </a:cubicBezTo>
                  <a:cubicBezTo>
                    <a:pt x="97961" y="165224"/>
                    <a:pt x="98847" y="165566"/>
                    <a:pt x="99313" y="166300"/>
                  </a:cubicBezTo>
                  <a:cubicBezTo>
                    <a:pt x="99723" y="166919"/>
                    <a:pt x="99923" y="167653"/>
                    <a:pt x="99885" y="168396"/>
                  </a:cubicBezTo>
                  <a:cubicBezTo>
                    <a:pt x="99790" y="168862"/>
                    <a:pt x="99790" y="169348"/>
                    <a:pt x="99885" y="169824"/>
                  </a:cubicBezTo>
                  <a:cubicBezTo>
                    <a:pt x="100114" y="170796"/>
                    <a:pt x="101085" y="171405"/>
                    <a:pt x="102057" y="171177"/>
                  </a:cubicBezTo>
                  <a:cubicBezTo>
                    <a:pt x="102733" y="171015"/>
                    <a:pt x="103257" y="170491"/>
                    <a:pt x="103409" y="169824"/>
                  </a:cubicBezTo>
                  <a:cubicBezTo>
                    <a:pt x="103514" y="168938"/>
                    <a:pt x="103514" y="168043"/>
                    <a:pt x="103409" y="167157"/>
                  </a:cubicBezTo>
                  <a:cubicBezTo>
                    <a:pt x="103886" y="166919"/>
                    <a:pt x="104457" y="166919"/>
                    <a:pt x="104933" y="167157"/>
                  </a:cubicBezTo>
                  <a:cubicBezTo>
                    <a:pt x="106114" y="167348"/>
                    <a:pt x="106914" y="168452"/>
                    <a:pt x="106743" y="169634"/>
                  </a:cubicBezTo>
                  <a:cubicBezTo>
                    <a:pt x="106600" y="170481"/>
                    <a:pt x="106600" y="171358"/>
                    <a:pt x="106743" y="172205"/>
                  </a:cubicBezTo>
                  <a:cubicBezTo>
                    <a:pt x="107067" y="164528"/>
                    <a:pt x="108305" y="156918"/>
                    <a:pt x="110458" y="149536"/>
                  </a:cubicBezTo>
                  <a:cubicBezTo>
                    <a:pt x="111982" y="144202"/>
                    <a:pt x="113982" y="138963"/>
                    <a:pt x="115030" y="133534"/>
                  </a:cubicBezTo>
                  <a:cubicBezTo>
                    <a:pt x="116078" y="128105"/>
                    <a:pt x="116459" y="120675"/>
                    <a:pt x="117887" y="114484"/>
                  </a:cubicBezTo>
                  <a:cubicBezTo>
                    <a:pt x="119316" y="108292"/>
                    <a:pt x="123507" y="99625"/>
                    <a:pt x="124650" y="91814"/>
                  </a:cubicBezTo>
                  <a:cubicBezTo>
                    <a:pt x="125126" y="88481"/>
                    <a:pt x="124650" y="85052"/>
                    <a:pt x="125412" y="81623"/>
                  </a:cubicBezTo>
                  <a:cubicBezTo>
                    <a:pt x="127127" y="62573"/>
                    <a:pt x="138842" y="46856"/>
                    <a:pt x="145795" y="29235"/>
                  </a:cubicBezTo>
                  <a:lnTo>
                    <a:pt x="145795" y="29235"/>
                  </a:lnTo>
                  <a:cubicBezTo>
                    <a:pt x="145129" y="30092"/>
                    <a:pt x="144653" y="31426"/>
                    <a:pt x="143319" y="31521"/>
                  </a:cubicBezTo>
                  <a:cubicBezTo>
                    <a:pt x="143272" y="29073"/>
                    <a:pt x="144814" y="26882"/>
                    <a:pt x="147129" y="26092"/>
                  </a:cubicBezTo>
                  <a:cubicBezTo>
                    <a:pt x="147596" y="25016"/>
                    <a:pt x="147977" y="23901"/>
                    <a:pt x="148272" y="22758"/>
                  </a:cubicBezTo>
                  <a:cubicBezTo>
                    <a:pt x="148310" y="22311"/>
                    <a:pt x="148310" y="21872"/>
                    <a:pt x="148272" y="21425"/>
                  </a:cubicBezTo>
                  <a:cubicBezTo>
                    <a:pt x="146643" y="21082"/>
                    <a:pt x="144948" y="21358"/>
                    <a:pt x="143510" y="2218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7D40AC3F-3697-8F1D-C4E9-2E30C068CC44}"/>
                </a:ext>
              </a:extLst>
            </p:cNvPr>
            <p:cNvSpPr/>
            <p:nvPr/>
          </p:nvSpPr>
          <p:spPr>
            <a:xfrm>
              <a:off x="5006148" y="2174462"/>
              <a:ext cx="3468" cy="4000"/>
            </a:xfrm>
            <a:custGeom>
              <a:avLst/>
              <a:gdLst>
                <a:gd name="connsiteX0" fmla="*/ -32 w 3468"/>
                <a:gd name="connsiteY0" fmla="*/ 3601 h 4000"/>
                <a:gd name="connsiteX1" fmla="*/ -32 w 3468"/>
                <a:gd name="connsiteY1" fmla="*/ 3601 h 4000"/>
                <a:gd name="connsiteX2" fmla="*/ 2540 w 3468"/>
                <a:gd name="connsiteY2" fmla="*/ 2744 h 4000"/>
                <a:gd name="connsiteX3" fmla="*/ 3302 w 3468"/>
                <a:gd name="connsiteY3" fmla="*/ 649 h 4000"/>
                <a:gd name="connsiteX4" fmla="*/ 1587 w 3468"/>
                <a:gd name="connsiteY4" fmla="*/ -399 h 4000"/>
                <a:gd name="connsiteX5" fmla="*/ 1111 w 3468"/>
                <a:gd name="connsiteY5" fmla="*/ 554 h 4000"/>
                <a:gd name="connsiteX6" fmla="*/ -32 w 3468"/>
                <a:gd name="connsiteY6" fmla="*/ 3601 h 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8" h="4000">
                  <a:moveTo>
                    <a:pt x="-32" y="3601"/>
                  </a:moveTo>
                  <a:lnTo>
                    <a:pt x="-32" y="3601"/>
                  </a:lnTo>
                  <a:cubicBezTo>
                    <a:pt x="844" y="3373"/>
                    <a:pt x="1701" y="3087"/>
                    <a:pt x="2540" y="2744"/>
                  </a:cubicBezTo>
                  <a:cubicBezTo>
                    <a:pt x="3311" y="2363"/>
                    <a:pt x="3644" y="1439"/>
                    <a:pt x="3302" y="649"/>
                  </a:cubicBezTo>
                  <a:cubicBezTo>
                    <a:pt x="2892" y="87"/>
                    <a:pt x="2273" y="-285"/>
                    <a:pt x="1587" y="-399"/>
                  </a:cubicBezTo>
                  <a:cubicBezTo>
                    <a:pt x="1387" y="-104"/>
                    <a:pt x="1235" y="220"/>
                    <a:pt x="1111" y="554"/>
                  </a:cubicBezTo>
                  <a:cubicBezTo>
                    <a:pt x="1015" y="1411"/>
                    <a:pt x="444" y="2458"/>
                    <a:pt x="-32" y="36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6F52C6FC-71F6-D674-4E7B-82E0BEA159EF}"/>
                </a:ext>
              </a:extLst>
            </p:cNvPr>
            <p:cNvSpPr/>
            <p:nvPr/>
          </p:nvSpPr>
          <p:spPr>
            <a:xfrm>
              <a:off x="4859559" y="2153507"/>
              <a:ext cx="145256" cy="176689"/>
            </a:xfrm>
            <a:custGeom>
              <a:avLst/>
              <a:gdLst>
                <a:gd name="connsiteX0" fmla="*/ 1492 w 145256"/>
                <a:gd name="connsiteY0" fmla="*/ 130474 h 176689"/>
                <a:gd name="connsiteX1" fmla="*/ 1015 w 145256"/>
                <a:gd name="connsiteY1" fmla="*/ 131237 h 176689"/>
                <a:gd name="connsiteX2" fmla="*/ -32 w 145256"/>
                <a:gd name="connsiteY2" fmla="*/ 133237 h 176689"/>
                <a:gd name="connsiteX3" fmla="*/ -32 w 145256"/>
                <a:gd name="connsiteY3" fmla="*/ 134475 h 176689"/>
                <a:gd name="connsiteX4" fmla="*/ 3302 w 145256"/>
                <a:gd name="connsiteY4" fmla="*/ 133904 h 176689"/>
                <a:gd name="connsiteX5" fmla="*/ 5016 w 145256"/>
                <a:gd name="connsiteY5" fmla="*/ 130760 h 176689"/>
                <a:gd name="connsiteX6" fmla="*/ 5016 w 145256"/>
                <a:gd name="connsiteY6" fmla="*/ 129141 h 176689"/>
                <a:gd name="connsiteX7" fmla="*/ 7016 w 145256"/>
                <a:gd name="connsiteY7" fmla="*/ 127617 h 176689"/>
                <a:gd name="connsiteX8" fmla="*/ 7016 w 145256"/>
                <a:gd name="connsiteY8" fmla="*/ 127617 h 176689"/>
                <a:gd name="connsiteX9" fmla="*/ 7969 w 145256"/>
                <a:gd name="connsiteY9" fmla="*/ 130474 h 176689"/>
                <a:gd name="connsiteX10" fmla="*/ 6445 w 145256"/>
                <a:gd name="connsiteY10" fmla="*/ 132856 h 176689"/>
                <a:gd name="connsiteX11" fmla="*/ 6445 w 145256"/>
                <a:gd name="connsiteY11" fmla="*/ 135428 h 176689"/>
                <a:gd name="connsiteX12" fmla="*/ 8921 w 145256"/>
                <a:gd name="connsiteY12" fmla="*/ 134951 h 176689"/>
                <a:gd name="connsiteX13" fmla="*/ 10255 w 145256"/>
                <a:gd name="connsiteY13" fmla="*/ 132951 h 176689"/>
                <a:gd name="connsiteX14" fmla="*/ 12731 w 145256"/>
                <a:gd name="connsiteY14" fmla="*/ 132951 h 176689"/>
                <a:gd name="connsiteX15" fmla="*/ 12160 w 145256"/>
                <a:gd name="connsiteY15" fmla="*/ 135523 h 176689"/>
                <a:gd name="connsiteX16" fmla="*/ 9398 w 145256"/>
                <a:gd name="connsiteY16" fmla="*/ 137904 h 176689"/>
                <a:gd name="connsiteX17" fmla="*/ 8159 w 145256"/>
                <a:gd name="connsiteY17" fmla="*/ 139428 h 176689"/>
                <a:gd name="connsiteX18" fmla="*/ 8921 w 145256"/>
                <a:gd name="connsiteY18" fmla="*/ 141047 h 176689"/>
                <a:gd name="connsiteX19" fmla="*/ 11398 w 145256"/>
                <a:gd name="connsiteY19" fmla="*/ 141047 h 176689"/>
                <a:gd name="connsiteX20" fmla="*/ 13684 w 145256"/>
                <a:gd name="connsiteY20" fmla="*/ 138952 h 176689"/>
                <a:gd name="connsiteX21" fmla="*/ 16732 w 145256"/>
                <a:gd name="connsiteY21" fmla="*/ 136952 h 176689"/>
                <a:gd name="connsiteX22" fmla="*/ 18065 w 145256"/>
                <a:gd name="connsiteY22" fmla="*/ 139133 h 176689"/>
                <a:gd name="connsiteX23" fmla="*/ 18065 w 145256"/>
                <a:gd name="connsiteY23" fmla="*/ 139142 h 176689"/>
                <a:gd name="connsiteX24" fmla="*/ 16160 w 145256"/>
                <a:gd name="connsiteY24" fmla="*/ 140762 h 176689"/>
                <a:gd name="connsiteX25" fmla="*/ 13398 w 145256"/>
                <a:gd name="connsiteY25" fmla="*/ 143238 h 176689"/>
                <a:gd name="connsiteX26" fmla="*/ 16065 w 145256"/>
                <a:gd name="connsiteY26" fmla="*/ 145048 h 176689"/>
                <a:gd name="connsiteX27" fmla="*/ 19018 w 145256"/>
                <a:gd name="connsiteY27" fmla="*/ 143905 h 176689"/>
                <a:gd name="connsiteX28" fmla="*/ 21208 w 145256"/>
                <a:gd name="connsiteY28" fmla="*/ 141809 h 176689"/>
                <a:gd name="connsiteX29" fmla="*/ 22923 w 145256"/>
                <a:gd name="connsiteY29" fmla="*/ 141809 h 176689"/>
                <a:gd name="connsiteX30" fmla="*/ 20256 w 145256"/>
                <a:gd name="connsiteY30" fmla="*/ 146000 h 176689"/>
                <a:gd name="connsiteX31" fmla="*/ 18446 w 145256"/>
                <a:gd name="connsiteY31" fmla="*/ 146953 h 176689"/>
                <a:gd name="connsiteX32" fmla="*/ 18341 w 145256"/>
                <a:gd name="connsiteY32" fmla="*/ 148563 h 176689"/>
                <a:gd name="connsiteX33" fmla="*/ 18446 w 145256"/>
                <a:gd name="connsiteY33" fmla="*/ 148667 h 176689"/>
                <a:gd name="connsiteX34" fmla="*/ 19303 w 145256"/>
                <a:gd name="connsiteY34" fmla="*/ 148667 h 176689"/>
                <a:gd name="connsiteX35" fmla="*/ 23399 w 145256"/>
                <a:gd name="connsiteY35" fmla="*/ 147048 h 176689"/>
                <a:gd name="connsiteX36" fmla="*/ 25876 w 145256"/>
                <a:gd name="connsiteY36" fmla="*/ 144762 h 176689"/>
                <a:gd name="connsiteX37" fmla="*/ 21304 w 145256"/>
                <a:gd name="connsiteY37" fmla="*/ 150668 h 176689"/>
                <a:gd name="connsiteX38" fmla="*/ 18732 w 145256"/>
                <a:gd name="connsiteY38" fmla="*/ 151525 h 176689"/>
                <a:gd name="connsiteX39" fmla="*/ 17922 w 145256"/>
                <a:gd name="connsiteY39" fmla="*/ 153525 h 176689"/>
                <a:gd name="connsiteX40" fmla="*/ 17970 w 145256"/>
                <a:gd name="connsiteY40" fmla="*/ 153620 h 176689"/>
                <a:gd name="connsiteX41" fmla="*/ 19970 w 145256"/>
                <a:gd name="connsiteY41" fmla="*/ 154763 h 176689"/>
                <a:gd name="connsiteX42" fmla="*/ 25971 w 145256"/>
                <a:gd name="connsiteY42" fmla="*/ 153715 h 176689"/>
                <a:gd name="connsiteX43" fmla="*/ 28828 w 145256"/>
                <a:gd name="connsiteY43" fmla="*/ 149239 h 176689"/>
                <a:gd name="connsiteX44" fmla="*/ 30638 w 145256"/>
                <a:gd name="connsiteY44" fmla="*/ 148191 h 176689"/>
                <a:gd name="connsiteX45" fmla="*/ 32162 w 145256"/>
                <a:gd name="connsiteY45" fmla="*/ 150191 h 176689"/>
                <a:gd name="connsiteX46" fmla="*/ 30733 w 145256"/>
                <a:gd name="connsiteY46" fmla="*/ 152382 h 176689"/>
                <a:gd name="connsiteX47" fmla="*/ 30733 w 145256"/>
                <a:gd name="connsiteY47" fmla="*/ 154668 h 176689"/>
                <a:gd name="connsiteX48" fmla="*/ 34162 w 145256"/>
                <a:gd name="connsiteY48" fmla="*/ 155430 h 176689"/>
                <a:gd name="connsiteX49" fmla="*/ 36449 w 145256"/>
                <a:gd name="connsiteY49" fmla="*/ 153239 h 176689"/>
                <a:gd name="connsiteX50" fmla="*/ 37306 w 145256"/>
                <a:gd name="connsiteY50" fmla="*/ 151811 h 176689"/>
                <a:gd name="connsiteX51" fmla="*/ 36068 w 145256"/>
                <a:gd name="connsiteY51" fmla="*/ 157906 h 176689"/>
                <a:gd name="connsiteX52" fmla="*/ 35020 w 145256"/>
                <a:gd name="connsiteY52" fmla="*/ 159240 h 176689"/>
                <a:gd name="connsiteX53" fmla="*/ 35020 w 145256"/>
                <a:gd name="connsiteY53" fmla="*/ 160859 h 176689"/>
                <a:gd name="connsiteX54" fmla="*/ 35972 w 145256"/>
                <a:gd name="connsiteY54" fmla="*/ 160859 h 176689"/>
                <a:gd name="connsiteX55" fmla="*/ 39878 w 145256"/>
                <a:gd name="connsiteY55" fmla="*/ 158859 h 176689"/>
                <a:gd name="connsiteX56" fmla="*/ 40925 w 145256"/>
                <a:gd name="connsiteY56" fmla="*/ 154859 h 176689"/>
                <a:gd name="connsiteX57" fmla="*/ 42354 w 145256"/>
                <a:gd name="connsiteY57" fmla="*/ 154001 h 176689"/>
                <a:gd name="connsiteX58" fmla="*/ 42830 w 145256"/>
                <a:gd name="connsiteY58" fmla="*/ 154573 h 176689"/>
                <a:gd name="connsiteX59" fmla="*/ 41973 w 145256"/>
                <a:gd name="connsiteY59" fmla="*/ 160764 h 176689"/>
                <a:gd name="connsiteX60" fmla="*/ 44259 w 145256"/>
                <a:gd name="connsiteY60" fmla="*/ 164479 h 176689"/>
                <a:gd name="connsiteX61" fmla="*/ 47021 w 145256"/>
                <a:gd name="connsiteY61" fmla="*/ 165336 h 176689"/>
                <a:gd name="connsiteX62" fmla="*/ 47021 w 145256"/>
                <a:gd name="connsiteY62" fmla="*/ 164288 h 176689"/>
                <a:gd name="connsiteX63" fmla="*/ 45497 w 145256"/>
                <a:gd name="connsiteY63" fmla="*/ 159430 h 176689"/>
                <a:gd name="connsiteX64" fmla="*/ 46259 w 145256"/>
                <a:gd name="connsiteY64" fmla="*/ 154859 h 176689"/>
                <a:gd name="connsiteX65" fmla="*/ 47974 w 145256"/>
                <a:gd name="connsiteY65" fmla="*/ 156478 h 176689"/>
                <a:gd name="connsiteX66" fmla="*/ 47974 w 145256"/>
                <a:gd name="connsiteY66" fmla="*/ 158764 h 176689"/>
                <a:gd name="connsiteX67" fmla="*/ 47974 w 145256"/>
                <a:gd name="connsiteY67" fmla="*/ 159240 h 176689"/>
                <a:gd name="connsiteX68" fmla="*/ 49879 w 145256"/>
                <a:gd name="connsiteY68" fmla="*/ 158478 h 176689"/>
                <a:gd name="connsiteX69" fmla="*/ 51403 w 145256"/>
                <a:gd name="connsiteY69" fmla="*/ 157049 h 176689"/>
                <a:gd name="connsiteX70" fmla="*/ 51403 w 145256"/>
                <a:gd name="connsiteY70" fmla="*/ 162383 h 176689"/>
                <a:gd name="connsiteX71" fmla="*/ 54546 w 145256"/>
                <a:gd name="connsiteY71" fmla="*/ 170003 h 176689"/>
                <a:gd name="connsiteX72" fmla="*/ 55784 w 145256"/>
                <a:gd name="connsiteY72" fmla="*/ 170765 h 176689"/>
                <a:gd name="connsiteX73" fmla="*/ 58165 w 145256"/>
                <a:gd name="connsiteY73" fmla="*/ 169527 h 176689"/>
                <a:gd name="connsiteX74" fmla="*/ 58165 w 145256"/>
                <a:gd name="connsiteY74" fmla="*/ 166860 h 176689"/>
                <a:gd name="connsiteX75" fmla="*/ 58165 w 145256"/>
                <a:gd name="connsiteY75" fmla="*/ 163050 h 176689"/>
                <a:gd name="connsiteX76" fmla="*/ 60832 w 145256"/>
                <a:gd name="connsiteY76" fmla="*/ 160764 h 176689"/>
                <a:gd name="connsiteX77" fmla="*/ 63119 w 145256"/>
                <a:gd name="connsiteY77" fmla="*/ 163526 h 176689"/>
                <a:gd name="connsiteX78" fmla="*/ 63119 w 145256"/>
                <a:gd name="connsiteY78" fmla="*/ 166955 h 176689"/>
                <a:gd name="connsiteX79" fmla="*/ 66357 w 145256"/>
                <a:gd name="connsiteY79" fmla="*/ 168384 h 176689"/>
                <a:gd name="connsiteX80" fmla="*/ 66357 w 145256"/>
                <a:gd name="connsiteY80" fmla="*/ 167241 h 176689"/>
                <a:gd name="connsiteX81" fmla="*/ 65786 w 145256"/>
                <a:gd name="connsiteY81" fmla="*/ 164288 h 176689"/>
                <a:gd name="connsiteX82" fmla="*/ 66548 w 145256"/>
                <a:gd name="connsiteY82" fmla="*/ 161621 h 176689"/>
                <a:gd name="connsiteX83" fmla="*/ 69510 w 145256"/>
                <a:gd name="connsiteY83" fmla="*/ 162545 h 176689"/>
                <a:gd name="connsiteX84" fmla="*/ 69691 w 145256"/>
                <a:gd name="connsiteY84" fmla="*/ 164098 h 176689"/>
                <a:gd name="connsiteX85" fmla="*/ 69024 w 145256"/>
                <a:gd name="connsiteY85" fmla="*/ 170003 h 176689"/>
                <a:gd name="connsiteX86" fmla="*/ 69024 w 145256"/>
                <a:gd name="connsiteY86" fmla="*/ 172861 h 176689"/>
                <a:gd name="connsiteX87" fmla="*/ 70643 w 145256"/>
                <a:gd name="connsiteY87" fmla="*/ 175623 h 176689"/>
                <a:gd name="connsiteX88" fmla="*/ 72739 w 145256"/>
                <a:gd name="connsiteY88" fmla="*/ 176290 h 176689"/>
                <a:gd name="connsiteX89" fmla="*/ 74263 w 145256"/>
                <a:gd name="connsiteY89" fmla="*/ 175337 h 176689"/>
                <a:gd name="connsiteX90" fmla="*/ 74263 w 145256"/>
                <a:gd name="connsiteY90" fmla="*/ 173813 h 176689"/>
                <a:gd name="connsiteX91" fmla="*/ 73596 w 145256"/>
                <a:gd name="connsiteY91" fmla="*/ 169337 h 176689"/>
                <a:gd name="connsiteX92" fmla="*/ 74834 w 145256"/>
                <a:gd name="connsiteY92" fmla="*/ 168003 h 176689"/>
                <a:gd name="connsiteX93" fmla="*/ 76073 w 145256"/>
                <a:gd name="connsiteY93" fmla="*/ 168670 h 176689"/>
                <a:gd name="connsiteX94" fmla="*/ 76930 w 145256"/>
                <a:gd name="connsiteY94" fmla="*/ 171432 h 176689"/>
                <a:gd name="connsiteX95" fmla="*/ 76930 w 145256"/>
                <a:gd name="connsiteY95" fmla="*/ 174194 h 176689"/>
                <a:gd name="connsiteX96" fmla="*/ 79787 w 145256"/>
                <a:gd name="connsiteY96" fmla="*/ 175718 h 176689"/>
                <a:gd name="connsiteX97" fmla="*/ 81026 w 145256"/>
                <a:gd name="connsiteY97" fmla="*/ 174004 h 176689"/>
                <a:gd name="connsiteX98" fmla="*/ 80264 w 145256"/>
                <a:gd name="connsiteY98" fmla="*/ 171813 h 176689"/>
                <a:gd name="connsiteX99" fmla="*/ 78740 w 145256"/>
                <a:gd name="connsiteY99" fmla="*/ 164860 h 176689"/>
                <a:gd name="connsiteX100" fmla="*/ 79978 w 145256"/>
                <a:gd name="connsiteY100" fmla="*/ 163145 h 176689"/>
                <a:gd name="connsiteX101" fmla="*/ 81407 w 145256"/>
                <a:gd name="connsiteY101" fmla="*/ 164003 h 176689"/>
                <a:gd name="connsiteX102" fmla="*/ 81407 w 145256"/>
                <a:gd name="connsiteY102" fmla="*/ 165527 h 176689"/>
                <a:gd name="connsiteX103" fmla="*/ 81407 w 145256"/>
                <a:gd name="connsiteY103" fmla="*/ 168003 h 176689"/>
                <a:gd name="connsiteX104" fmla="*/ 82835 w 145256"/>
                <a:gd name="connsiteY104" fmla="*/ 170765 h 176689"/>
                <a:gd name="connsiteX105" fmla="*/ 85978 w 145256"/>
                <a:gd name="connsiteY105" fmla="*/ 170765 h 176689"/>
                <a:gd name="connsiteX106" fmla="*/ 85978 w 145256"/>
                <a:gd name="connsiteY106" fmla="*/ 168194 h 176689"/>
                <a:gd name="connsiteX107" fmla="*/ 85978 w 145256"/>
                <a:gd name="connsiteY107" fmla="*/ 166003 h 176689"/>
                <a:gd name="connsiteX108" fmla="*/ 85978 w 145256"/>
                <a:gd name="connsiteY108" fmla="*/ 164955 h 176689"/>
                <a:gd name="connsiteX109" fmla="*/ 86645 w 145256"/>
                <a:gd name="connsiteY109" fmla="*/ 164955 h 176689"/>
                <a:gd name="connsiteX110" fmla="*/ 89789 w 145256"/>
                <a:gd name="connsiteY110" fmla="*/ 166765 h 176689"/>
                <a:gd name="connsiteX111" fmla="*/ 89789 w 145256"/>
                <a:gd name="connsiteY111" fmla="*/ 169908 h 176689"/>
                <a:gd name="connsiteX112" fmla="*/ 89312 w 145256"/>
                <a:gd name="connsiteY112" fmla="*/ 173051 h 176689"/>
                <a:gd name="connsiteX113" fmla="*/ 89789 w 145256"/>
                <a:gd name="connsiteY113" fmla="*/ 173909 h 176689"/>
                <a:gd name="connsiteX114" fmla="*/ 91789 w 145256"/>
                <a:gd name="connsiteY114" fmla="*/ 173909 h 176689"/>
                <a:gd name="connsiteX115" fmla="*/ 93218 w 145256"/>
                <a:gd name="connsiteY115" fmla="*/ 173909 h 176689"/>
                <a:gd name="connsiteX116" fmla="*/ 94265 w 145256"/>
                <a:gd name="connsiteY116" fmla="*/ 170384 h 176689"/>
                <a:gd name="connsiteX117" fmla="*/ 92932 w 145256"/>
                <a:gd name="connsiteY117" fmla="*/ 166288 h 176689"/>
                <a:gd name="connsiteX118" fmla="*/ 93789 w 145256"/>
                <a:gd name="connsiteY118" fmla="*/ 164479 h 176689"/>
                <a:gd name="connsiteX119" fmla="*/ 96075 w 145256"/>
                <a:gd name="connsiteY119" fmla="*/ 165431 h 176689"/>
                <a:gd name="connsiteX120" fmla="*/ 96075 w 145256"/>
                <a:gd name="connsiteY120" fmla="*/ 167431 h 176689"/>
                <a:gd name="connsiteX121" fmla="*/ 96075 w 145256"/>
                <a:gd name="connsiteY121" fmla="*/ 168955 h 176689"/>
                <a:gd name="connsiteX122" fmla="*/ 97123 w 145256"/>
                <a:gd name="connsiteY122" fmla="*/ 170098 h 176689"/>
                <a:gd name="connsiteX123" fmla="*/ 99542 w 145256"/>
                <a:gd name="connsiteY123" fmla="*/ 169270 h 176689"/>
                <a:gd name="connsiteX124" fmla="*/ 99599 w 145256"/>
                <a:gd name="connsiteY124" fmla="*/ 169146 h 176689"/>
                <a:gd name="connsiteX125" fmla="*/ 99599 w 145256"/>
                <a:gd name="connsiteY125" fmla="*/ 166479 h 176689"/>
                <a:gd name="connsiteX126" fmla="*/ 101123 w 145256"/>
                <a:gd name="connsiteY126" fmla="*/ 166479 h 176689"/>
                <a:gd name="connsiteX127" fmla="*/ 102647 w 145256"/>
                <a:gd name="connsiteY127" fmla="*/ 167527 h 176689"/>
                <a:gd name="connsiteX128" fmla="*/ 102647 w 145256"/>
                <a:gd name="connsiteY128" fmla="*/ 168860 h 176689"/>
                <a:gd name="connsiteX129" fmla="*/ 103219 w 145256"/>
                <a:gd name="connsiteY129" fmla="*/ 172385 h 176689"/>
                <a:gd name="connsiteX130" fmla="*/ 103219 w 145256"/>
                <a:gd name="connsiteY130" fmla="*/ 173146 h 176689"/>
                <a:gd name="connsiteX131" fmla="*/ 141319 w 145256"/>
                <a:gd name="connsiteY131" fmla="*/ 28747 h 176689"/>
                <a:gd name="connsiteX132" fmla="*/ 139033 w 145256"/>
                <a:gd name="connsiteY132" fmla="*/ 30843 h 176689"/>
                <a:gd name="connsiteX133" fmla="*/ 143128 w 145256"/>
                <a:gd name="connsiteY133" fmla="*/ 25223 h 176689"/>
                <a:gd name="connsiteX134" fmla="*/ 144748 w 145256"/>
                <a:gd name="connsiteY134" fmla="*/ 21889 h 176689"/>
                <a:gd name="connsiteX135" fmla="*/ 145224 w 145256"/>
                <a:gd name="connsiteY135" fmla="*/ 20937 h 176689"/>
                <a:gd name="connsiteX136" fmla="*/ 145224 w 145256"/>
                <a:gd name="connsiteY136" fmla="*/ 20937 h 176689"/>
                <a:gd name="connsiteX137" fmla="*/ 139223 w 145256"/>
                <a:gd name="connsiteY137" fmla="*/ 21985 h 176689"/>
                <a:gd name="connsiteX138" fmla="*/ 136270 w 145256"/>
                <a:gd name="connsiteY138" fmla="*/ 26462 h 176689"/>
                <a:gd name="connsiteX139" fmla="*/ 134556 w 145256"/>
                <a:gd name="connsiteY139" fmla="*/ 27509 h 176689"/>
                <a:gd name="connsiteX140" fmla="*/ 133023 w 145256"/>
                <a:gd name="connsiteY140" fmla="*/ 25461 h 176689"/>
                <a:gd name="connsiteX141" fmla="*/ 133032 w 145256"/>
                <a:gd name="connsiteY141" fmla="*/ 25414 h 176689"/>
                <a:gd name="connsiteX142" fmla="*/ 134461 w 145256"/>
                <a:gd name="connsiteY142" fmla="*/ 23318 h 176689"/>
                <a:gd name="connsiteX143" fmla="*/ 134461 w 145256"/>
                <a:gd name="connsiteY143" fmla="*/ 20937 h 176689"/>
                <a:gd name="connsiteX144" fmla="*/ 131032 w 145256"/>
                <a:gd name="connsiteY144" fmla="*/ 20175 h 176689"/>
                <a:gd name="connsiteX145" fmla="*/ 128746 w 145256"/>
                <a:gd name="connsiteY145" fmla="*/ 22461 h 176689"/>
                <a:gd name="connsiteX146" fmla="*/ 127793 w 145256"/>
                <a:gd name="connsiteY146" fmla="*/ 23890 h 176689"/>
                <a:gd name="connsiteX147" fmla="*/ 129127 w 145256"/>
                <a:gd name="connsiteY147" fmla="*/ 17794 h 176689"/>
                <a:gd name="connsiteX148" fmla="*/ 130174 w 145256"/>
                <a:gd name="connsiteY148" fmla="*/ 16460 h 176689"/>
                <a:gd name="connsiteX149" fmla="*/ 130174 w 145256"/>
                <a:gd name="connsiteY149" fmla="*/ 14746 h 176689"/>
                <a:gd name="connsiteX150" fmla="*/ 129127 w 145256"/>
                <a:gd name="connsiteY150" fmla="*/ 14746 h 176689"/>
                <a:gd name="connsiteX151" fmla="*/ 125317 w 145256"/>
                <a:gd name="connsiteY151" fmla="*/ 16746 h 176689"/>
                <a:gd name="connsiteX152" fmla="*/ 124269 w 145256"/>
                <a:gd name="connsiteY152" fmla="*/ 20842 h 176689"/>
                <a:gd name="connsiteX153" fmla="*/ 122840 w 145256"/>
                <a:gd name="connsiteY153" fmla="*/ 21699 h 176689"/>
                <a:gd name="connsiteX154" fmla="*/ 122364 w 145256"/>
                <a:gd name="connsiteY154" fmla="*/ 21128 h 176689"/>
                <a:gd name="connsiteX155" fmla="*/ 123221 w 145256"/>
                <a:gd name="connsiteY155" fmla="*/ 14841 h 176689"/>
                <a:gd name="connsiteX156" fmla="*/ 120935 w 145256"/>
                <a:gd name="connsiteY156" fmla="*/ 11221 h 176689"/>
                <a:gd name="connsiteX157" fmla="*/ 118173 w 145256"/>
                <a:gd name="connsiteY157" fmla="*/ 10364 h 176689"/>
                <a:gd name="connsiteX158" fmla="*/ 118173 w 145256"/>
                <a:gd name="connsiteY158" fmla="*/ 11317 h 176689"/>
                <a:gd name="connsiteX159" fmla="*/ 119697 w 145256"/>
                <a:gd name="connsiteY159" fmla="*/ 16174 h 176689"/>
                <a:gd name="connsiteX160" fmla="*/ 118935 w 145256"/>
                <a:gd name="connsiteY160" fmla="*/ 20842 h 176689"/>
                <a:gd name="connsiteX161" fmla="*/ 117220 w 145256"/>
                <a:gd name="connsiteY161" fmla="*/ 19222 h 176689"/>
                <a:gd name="connsiteX162" fmla="*/ 117220 w 145256"/>
                <a:gd name="connsiteY162" fmla="*/ 16937 h 176689"/>
                <a:gd name="connsiteX163" fmla="*/ 117220 w 145256"/>
                <a:gd name="connsiteY163" fmla="*/ 16365 h 176689"/>
                <a:gd name="connsiteX164" fmla="*/ 115315 w 145256"/>
                <a:gd name="connsiteY164" fmla="*/ 17222 h 176689"/>
                <a:gd name="connsiteX165" fmla="*/ 113791 w 145256"/>
                <a:gd name="connsiteY165" fmla="*/ 18651 h 176689"/>
                <a:gd name="connsiteX166" fmla="*/ 113791 w 145256"/>
                <a:gd name="connsiteY166" fmla="*/ 13317 h 176689"/>
                <a:gd name="connsiteX167" fmla="*/ 110648 w 145256"/>
                <a:gd name="connsiteY167" fmla="*/ 5697 h 176689"/>
                <a:gd name="connsiteX168" fmla="*/ 109410 w 145256"/>
                <a:gd name="connsiteY168" fmla="*/ 4935 h 176689"/>
                <a:gd name="connsiteX169" fmla="*/ 107029 w 145256"/>
                <a:gd name="connsiteY169" fmla="*/ 6173 h 176689"/>
                <a:gd name="connsiteX170" fmla="*/ 107029 w 145256"/>
                <a:gd name="connsiteY170" fmla="*/ 8840 h 176689"/>
                <a:gd name="connsiteX171" fmla="*/ 107029 w 145256"/>
                <a:gd name="connsiteY171" fmla="*/ 12650 h 176689"/>
                <a:gd name="connsiteX172" fmla="*/ 104266 w 145256"/>
                <a:gd name="connsiteY172" fmla="*/ 14936 h 176689"/>
                <a:gd name="connsiteX173" fmla="*/ 102076 w 145256"/>
                <a:gd name="connsiteY173" fmla="*/ 12174 h 176689"/>
                <a:gd name="connsiteX174" fmla="*/ 102076 w 145256"/>
                <a:gd name="connsiteY174" fmla="*/ 8745 h 176689"/>
                <a:gd name="connsiteX175" fmla="*/ 98837 w 145256"/>
                <a:gd name="connsiteY175" fmla="*/ 7316 h 176689"/>
                <a:gd name="connsiteX176" fmla="*/ 98266 w 145256"/>
                <a:gd name="connsiteY176" fmla="*/ 8459 h 176689"/>
                <a:gd name="connsiteX177" fmla="*/ 98837 w 145256"/>
                <a:gd name="connsiteY177" fmla="*/ 11412 h 176689"/>
                <a:gd name="connsiteX178" fmla="*/ 98170 w 145256"/>
                <a:gd name="connsiteY178" fmla="*/ 14079 h 176689"/>
                <a:gd name="connsiteX179" fmla="*/ 95789 w 145256"/>
                <a:gd name="connsiteY179" fmla="*/ 14079 h 176689"/>
                <a:gd name="connsiteX180" fmla="*/ 95027 w 145256"/>
                <a:gd name="connsiteY180" fmla="*/ 11698 h 176689"/>
                <a:gd name="connsiteX181" fmla="*/ 95694 w 145256"/>
                <a:gd name="connsiteY181" fmla="*/ 5888 h 176689"/>
                <a:gd name="connsiteX182" fmla="*/ 95694 w 145256"/>
                <a:gd name="connsiteY182" fmla="*/ 2935 h 176689"/>
                <a:gd name="connsiteX183" fmla="*/ 93980 w 145256"/>
                <a:gd name="connsiteY183" fmla="*/ 268 h 176689"/>
                <a:gd name="connsiteX184" fmla="*/ 91979 w 145256"/>
                <a:gd name="connsiteY184" fmla="*/ -399 h 176689"/>
                <a:gd name="connsiteX185" fmla="*/ 90455 w 145256"/>
                <a:gd name="connsiteY185" fmla="*/ 458 h 176689"/>
                <a:gd name="connsiteX186" fmla="*/ 90455 w 145256"/>
                <a:gd name="connsiteY186" fmla="*/ 2078 h 176689"/>
                <a:gd name="connsiteX187" fmla="*/ 91122 w 145256"/>
                <a:gd name="connsiteY187" fmla="*/ 6554 h 176689"/>
                <a:gd name="connsiteX188" fmla="*/ 89884 w 145256"/>
                <a:gd name="connsiteY188" fmla="*/ 7793 h 176689"/>
                <a:gd name="connsiteX189" fmla="*/ 88645 w 145256"/>
                <a:gd name="connsiteY189" fmla="*/ 7221 h 176689"/>
                <a:gd name="connsiteX190" fmla="*/ 87788 w 145256"/>
                <a:gd name="connsiteY190" fmla="*/ 4459 h 176689"/>
                <a:gd name="connsiteX191" fmla="*/ 87312 w 145256"/>
                <a:gd name="connsiteY191" fmla="*/ 1696 h 176689"/>
                <a:gd name="connsiteX192" fmla="*/ 84550 w 145256"/>
                <a:gd name="connsiteY192" fmla="*/ 172 h 176689"/>
                <a:gd name="connsiteX193" fmla="*/ 83311 w 145256"/>
                <a:gd name="connsiteY193" fmla="*/ 1887 h 176689"/>
                <a:gd name="connsiteX194" fmla="*/ 83978 w 145256"/>
                <a:gd name="connsiteY194" fmla="*/ 3982 h 176689"/>
                <a:gd name="connsiteX195" fmla="*/ 85598 w 145256"/>
                <a:gd name="connsiteY195" fmla="*/ 11031 h 176689"/>
                <a:gd name="connsiteX196" fmla="*/ 84359 w 145256"/>
                <a:gd name="connsiteY196" fmla="*/ 12746 h 176689"/>
                <a:gd name="connsiteX197" fmla="*/ 82931 w 145256"/>
                <a:gd name="connsiteY197" fmla="*/ 11888 h 176689"/>
                <a:gd name="connsiteX198" fmla="*/ 82931 w 145256"/>
                <a:gd name="connsiteY198" fmla="*/ 10364 h 176689"/>
                <a:gd name="connsiteX199" fmla="*/ 82931 w 145256"/>
                <a:gd name="connsiteY199" fmla="*/ 7888 h 176689"/>
                <a:gd name="connsiteX200" fmla="*/ 81502 w 145256"/>
                <a:gd name="connsiteY200" fmla="*/ 5126 h 176689"/>
                <a:gd name="connsiteX201" fmla="*/ 78358 w 145256"/>
                <a:gd name="connsiteY201" fmla="*/ 5126 h 176689"/>
                <a:gd name="connsiteX202" fmla="*/ 78358 w 145256"/>
                <a:gd name="connsiteY202" fmla="*/ 7602 h 176689"/>
                <a:gd name="connsiteX203" fmla="*/ 78358 w 145256"/>
                <a:gd name="connsiteY203" fmla="*/ 9888 h 176689"/>
                <a:gd name="connsiteX204" fmla="*/ 78358 w 145256"/>
                <a:gd name="connsiteY204" fmla="*/ 10840 h 176689"/>
                <a:gd name="connsiteX205" fmla="*/ 77787 w 145256"/>
                <a:gd name="connsiteY205" fmla="*/ 10840 h 176689"/>
                <a:gd name="connsiteX206" fmla="*/ 74644 w 145256"/>
                <a:gd name="connsiteY206" fmla="*/ 9031 h 176689"/>
                <a:gd name="connsiteX207" fmla="*/ 74644 w 145256"/>
                <a:gd name="connsiteY207" fmla="*/ 5888 h 176689"/>
                <a:gd name="connsiteX208" fmla="*/ 74644 w 145256"/>
                <a:gd name="connsiteY208" fmla="*/ 2744 h 176689"/>
                <a:gd name="connsiteX209" fmla="*/ 74644 w 145256"/>
                <a:gd name="connsiteY209" fmla="*/ 1887 h 176689"/>
                <a:gd name="connsiteX210" fmla="*/ 72644 w 145256"/>
                <a:gd name="connsiteY210" fmla="*/ 1411 h 176689"/>
                <a:gd name="connsiteX211" fmla="*/ 71215 w 145256"/>
                <a:gd name="connsiteY211" fmla="*/ 1411 h 176689"/>
                <a:gd name="connsiteX212" fmla="*/ 70167 w 145256"/>
                <a:gd name="connsiteY212" fmla="*/ 4935 h 176689"/>
                <a:gd name="connsiteX213" fmla="*/ 71501 w 145256"/>
                <a:gd name="connsiteY213" fmla="*/ 9031 h 176689"/>
                <a:gd name="connsiteX214" fmla="*/ 70643 w 145256"/>
                <a:gd name="connsiteY214" fmla="*/ 10745 h 176689"/>
                <a:gd name="connsiteX215" fmla="*/ 68357 w 145256"/>
                <a:gd name="connsiteY215" fmla="*/ 9888 h 176689"/>
                <a:gd name="connsiteX216" fmla="*/ 68357 w 145256"/>
                <a:gd name="connsiteY216" fmla="*/ 7793 h 176689"/>
                <a:gd name="connsiteX217" fmla="*/ 68357 w 145256"/>
                <a:gd name="connsiteY217" fmla="*/ 6364 h 176689"/>
                <a:gd name="connsiteX218" fmla="*/ 67310 w 145256"/>
                <a:gd name="connsiteY218" fmla="*/ 5126 h 176689"/>
                <a:gd name="connsiteX219" fmla="*/ 64833 w 145256"/>
                <a:gd name="connsiteY219" fmla="*/ 6173 h 176689"/>
                <a:gd name="connsiteX220" fmla="*/ 64833 w 145256"/>
                <a:gd name="connsiteY220" fmla="*/ 8840 h 176689"/>
                <a:gd name="connsiteX221" fmla="*/ 63309 w 145256"/>
                <a:gd name="connsiteY221" fmla="*/ 8840 h 176689"/>
                <a:gd name="connsiteX222" fmla="*/ 61785 w 145256"/>
                <a:gd name="connsiteY222" fmla="*/ 7793 h 176689"/>
                <a:gd name="connsiteX223" fmla="*/ 61785 w 145256"/>
                <a:gd name="connsiteY223" fmla="*/ 6364 h 176689"/>
                <a:gd name="connsiteX224" fmla="*/ 61214 w 145256"/>
                <a:gd name="connsiteY224" fmla="*/ 2839 h 176689"/>
                <a:gd name="connsiteX225" fmla="*/ 58356 w 145256"/>
                <a:gd name="connsiteY225" fmla="*/ 77 h 176689"/>
                <a:gd name="connsiteX226" fmla="*/ 56165 w 145256"/>
                <a:gd name="connsiteY226" fmla="*/ 77 h 176689"/>
                <a:gd name="connsiteX227" fmla="*/ 55689 w 145256"/>
                <a:gd name="connsiteY227" fmla="*/ 839 h 176689"/>
                <a:gd name="connsiteX228" fmla="*/ 56546 w 145256"/>
                <a:gd name="connsiteY228" fmla="*/ 5411 h 176689"/>
                <a:gd name="connsiteX229" fmla="*/ 57308 w 145256"/>
                <a:gd name="connsiteY229" fmla="*/ 7793 h 176689"/>
                <a:gd name="connsiteX230" fmla="*/ 56356 w 145256"/>
                <a:gd name="connsiteY230" fmla="*/ 8745 h 176689"/>
                <a:gd name="connsiteX231" fmla="*/ 54927 w 145256"/>
                <a:gd name="connsiteY231" fmla="*/ 7983 h 176689"/>
                <a:gd name="connsiteX232" fmla="*/ 53594 w 145256"/>
                <a:gd name="connsiteY232" fmla="*/ 6935 h 176689"/>
                <a:gd name="connsiteX233" fmla="*/ 51879 w 145256"/>
                <a:gd name="connsiteY233" fmla="*/ 7412 h 176689"/>
                <a:gd name="connsiteX234" fmla="*/ 51022 w 145256"/>
                <a:gd name="connsiteY234" fmla="*/ 8650 h 176689"/>
                <a:gd name="connsiteX235" fmla="*/ 50355 w 145256"/>
                <a:gd name="connsiteY235" fmla="*/ 9602 h 176689"/>
                <a:gd name="connsiteX236" fmla="*/ 48355 w 145256"/>
                <a:gd name="connsiteY236" fmla="*/ 10364 h 176689"/>
                <a:gd name="connsiteX237" fmla="*/ 47307 w 145256"/>
                <a:gd name="connsiteY237" fmla="*/ 9031 h 176689"/>
                <a:gd name="connsiteX238" fmla="*/ 47878 w 145256"/>
                <a:gd name="connsiteY238" fmla="*/ 7602 h 176689"/>
                <a:gd name="connsiteX239" fmla="*/ 48831 w 145256"/>
                <a:gd name="connsiteY239" fmla="*/ 6269 h 176689"/>
                <a:gd name="connsiteX240" fmla="*/ 48831 w 145256"/>
                <a:gd name="connsiteY240" fmla="*/ 5792 h 176689"/>
                <a:gd name="connsiteX241" fmla="*/ 48831 w 145256"/>
                <a:gd name="connsiteY241" fmla="*/ 4459 h 176689"/>
                <a:gd name="connsiteX242" fmla="*/ 45497 w 145256"/>
                <a:gd name="connsiteY242" fmla="*/ 5030 h 176689"/>
                <a:gd name="connsiteX243" fmla="*/ 43783 w 145256"/>
                <a:gd name="connsiteY243" fmla="*/ 8173 h 176689"/>
                <a:gd name="connsiteX244" fmla="*/ 43783 w 145256"/>
                <a:gd name="connsiteY244" fmla="*/ 9793 h 176689"/>
                <a:gd name="connsiteX245" fmla="*/ 41687 w 145256"/>
                <a:gd name="connsiteY245" fmla="*/ 11317 h 176689"/>
                <a:gd name="connsiteX246" fmla="*/ 41687 w 145256"/>
                <a:gd name="connsiteY246" fmla="*/ 11317 h 176689"/>
                <a:gd name="connsiteX247" fmla="*/ 40830 w 145256"/>
                <a:gd name="connsiteY247" fmla="*/ 8459 h 176689"/>
                <a:gd name="connsiteX248" fmla="*/ 42259 w 145256"/>
                <a:gd name="connsiteY248" fmla="*/ 6078 h 176689"/>
                <a:gd name="connsiteX249" fmla="*/ 42259 w 145256"/>
                <a:gd name="connsiteY249" fmla="*/ 3506 h 176689"/>
                <a:gd name="connsiteX250" fmla="*/ 39782 w 145256"/>
                <a:gd name="connsiteY250" fmla="*/ 3506 h 176689"/>
                <a:gd name="connsiteX251" fmla="*/ 39020 w 145256"/>
                <a:gd name="connsiteY251" fmla="*/ 4840 h 176689"/>
                <a:gd name="connsiteX252" fmla="*/ 39020 w 145256"/>
                <a:gd name="connsiteY252" fmla="*/ 17222 h 176689"/>
                <a:gd name="connsiteX253" fmla="*/ 1492 w 145256"/>
                <a:gd name="connsiteY253" fmla="*/ 130474 h 17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45256" h="176689">
                  <a:moveTo>
                    <a:pt x="1492" y="130474"/>
                  </a:moveTo>
                  <a:cubicBezTo>
                    <a:pt x="1358" y="130741"/>
                    <a:pt x="1196" y="130998"/>
                    <a:pt x="1015" y="131237"/>
                  </a:cubicBezTo>
                  <a:cubicBezTo>
                    <a:pt x="625" y="131884"/>
                    <a:pt x="282" y="132551"/>
                    <a:pt x="-32" y="133237"/>
                  </a:cubicBezTo>
                  <a:cubicBezTo>
                    <a:pt x="-32" y="133713"/>
                    <a:pt x="-32" y="134189"/>
                    <a:pt x="-32" y="134475"/>
                  </a:cubicBezTo>
                  <a:cubicBezTo>
                    <a:pt x="-32" y="134761"/>
                    <a:pt x="2158" y="134475"/>
                    <a:pt x="3302" y="133904"/>
                  </a:cubicBezTo>
                  <a:cubicBezTo>
                    <a:pt x="4349" y="133199"/>
                    <a:pt x="4987" y="132027"/>
                    <a:pt x="5016" y="130760"/>
                  </a:cubicBezTo>
                  <a:cubicBezTo>
                    <a:pt x="5016" y="130094"/>
                    <a:pt x="5016" y="129617"/>
                    <a:pt x="5016" y="129141"/>
                  </a:cubicBezTo>
                  <a:cubicBezTo>
                    <a:pt x="5016" y="128665"/>
                    <a:pt x="6826" y="128570"/>
                    <a:pt x="7016" y="127617"/>
                  </a:cubicBezTo>
                  <a:lnTo>
                    <a:pt x="7016" y="127617"/>
                  </a:lnTo>
                  <a:cubicBezTo>
                    <a:pt x="6445" y="129713"/>
                    <a:pt x="7778" y="129427"/>
                    <a:pt x="7969" y="130474"/>
                  </a:cubicBezTo>
                  <a:cubicBezTo>
                    <a:pt x="8159" y="131522"/>
                    <a:pt x="7207" y="132094"/>
                    <a:pt x="6445" y="132856"/>
                  </a:cubicBezTo>
                  <a:cubicBezTo>
                    <a:pt x="5683" y="133618"/>
                    <a:pt x="5397" y="134856"/>
                    <a:pt x="6445" y="135428"/>
                  </a:cubicBezTo>
                  <a:cubicBezTo>
                    <a:pt x="7283" y="135837"/>
                    <a:pt x="8293" y="135647"/>
                    <a:pt x="8921" y="134951"/>
                  </a:cubicBezTo>
                  <a:cubicBezTo>
                    <a:pt x="9493" y="134285"/>
                    <a:pt x="9683" y="133522"/>
                    <a:pt x="10255" y="132951"/>
                  </a:cubicBezTo>
                  <a:cubicBezTo>
                    <a:pt x="10950" y="132294"/>
                    <a:pt x="12036" y="132294"/>
                    <a:pt x="12731" y="132951"/>
                  </a:cubicBezTo>
                  <a:cubicBezTo>
                    <a:pt x="13684" y="133618"/>
                    <a:pt x="12731" y="134856"/>
                    <a:pt x="12160" y="135523"/>
                  </a:cubicBezTo>
                  <a:lnTo>
                    <a:pt x="9398" y="137904"/>
                  </a:lnTo>
                  <a:cubicBezTo>
                    <a:pt x="8836" y="138266"/>
                    <a:pt x="8397" y="138799"/>
                    <a:pt x="8159" y="139428"/>
                  </a:cubicBezTo>
                  <a:cubicBezTo>
                    <a:pt x="7959" y="140085"/>
                    <a:pt x="8293" y="140780"/>
                    <a:pt x="8921" y="141047"/>
                  </a:cubicBezTo>
                  <a:cubicBezTo>
                    <a:pt x="9683" y="141514"/>
                    <a:pt x="10636" y="141514"/>
                    <a:pt x="11398" y="141047"/>
                  </a:cubicBezTo>
                  <a:cubicBezTo>
                    <a:pt x="12265" y="140476"/>
                    <a:pt x="13046" y="139771"/>
                    <a:pt x="13684" y="138952"/>
                  </a:cubicBezTo>
                  <a:cubicBezTo>
                    <a:pt x="14351" y="137904"/>
                    <a:pt x="15303" y="136571"/>
                    <a:pt x="16732" y="136952"/>
                  </a:cubicBezTo>
                  <a:cubicBezTo>
                    <a:pt x="17703" y="137190"/>
                    <a:pt x="18303" y="138161"/>
                    <a:pt x="18065" y="139133"/>
                  </a:cubicBezTo>
                  <a:cubicBezTo>
                    <a:pt x="18065" y="139142"/>
                    <a:pt x="18065" y="139142"/>
                    <a:pt x="18065" y="139142"/>
                  </a:cubicBezTo>
                  <a:cubicBezTo>
                    <a:pt x="17675" y="139914"/>
                    <a:pt x="16989" y="140495"/>
                    <a:pt x="16160" y="140762"/>
                  </a:cubicBezTo>
                  <a:cubicBezTo>
                    <a:pt x="14922" y="141333"/>
                    <a:pt x="13303" y="142000"/>
                    <a:pt x="13398" y="143238"/>
                  </a:cubicBezTo>
                  <a:cubicBezTo>
                    <a:pt x="13827" y="144333"/>
                    <a:pt x="14884" y="145048"/>
                    <a:pt x="16065" y="145048"/>
                  </a:cubicBezTo>
                  <a:cubicBezTo>
                    <a:pt x="17141" y="144991"/>
                    <a:pt x="18180" y="144591"/>
                    <a:pt x="19018" y="143905"/>
                  </a:cubicBezTo>
                  <a:cubicBezTo>
                    <a:pt x="19875" y="143238"/>
                    <a:pt x="20447" y="142476"/>
                    <a:pt x="21208" y="141809"/>
                  </a:cubicBezTo>
                  <a:cubicBezTo>
                    <a:pt x="21761" y="141581"/>
                    <a:pt x="22371" y="141581"/>
                    <a:pt x="22923" y="141809"/>
                  </a:cubicBezTo>
                  <a:cubicBezTo>
                    <a:pt x="22990" y="143629"/>
                    <a:pt x="21923" y="145295"/>
                    <a:pt x="20256" y="146000"/>
                  </a:cubicBezTo>
                  <a:cubicBezTo>
                    <a:pt x="19599" y="146200"/>
                    <a:pt x="18980" y="146524"/>
                    <a:pt x="18446" y="146953"/>
                  </a:cubicBezTo>
                  <a:cubicBezTo>
                    <a:pt x="17970" y="147372"/>
                    <a:pt x="17932" y="148096"/>
                    <a:pt x="18341" y="148563"/>
                  </a:cubicBezTo>
                  <a:cubicBezTo>
                    <a:pt x="18380" y="148601"/>
                    <a:pt x="18408" y="148639"/>
                    <a:pt x="18446" y="148667"/>
                  </a:cubicBezTo>
                  <a:lnTo>
                    <a:pt x="19303" y="148667"/>
                  </a:lnTo>
                  <a:cubicBezTo>
                    <a:pt x="20847" y="148782"/>
                    <a:pt x="22352" y="148181"/>
                    <a:pt x="23399" y="147048"/>
                  </a:cubicBezTo>
                  <a:cubicBezTo>
                    <a:pt x="24161" y="146191"/>
                    <a:pt x="24542" y="144953"/>
                    <a:pt x="25876" y="144762"/>
                  </a:cubicBezTo>
                  <a:cubicBezTo>
                    <a:pt x="25952" y="147562"/>
                    <a:pt x="24037" y="150039"/>
                    <a:pt x="21304" y="150668"/>
                  </a:cubicBezTo>
                  <a:cubicBezTo>
                    <a:pt x="20428" y="150896"/>
                    <a:pt x="19570" y="151182"/>
                    <a:pt x="18732" y="151525"/>
                  </a:cubicBezTo>
                  <a:cubicBezTo>
                    <a:pt x="17961" y="151849"/>
                    <a:pt x="17598" y="152744"/>
                    <a:pt x="17922" y="153525"/>
                  </a:cubicBezTo>
                  <a:cubicBezTo>
                    <a:pt x="17941" y="153553"/>
                    <a:pt x="17951" y="153592"/>
                    <a:pt x="17970" y="153620"/>
                  </a:cubicBezTo>
                  <a:cubicBezTo>
                    <a:pt x="18494" y="154211"/>
                    <a:pt x="19199" y="154620"/>
                    <a:pt x="19970" y="154763"/>
                  </a:cubicBezTo>
                  <a:cubicBezTo>
                    <a:pt x="22028" y="155325"/>
                    <a:pt x="24228" y="154944"/>
                    <a:pt x="25971" y="153715"/>
                  </a:cubicBezTo>
                  <a:cubicBezTo>
                    <a:pt x="27123" y="152363"/>
                    <a:pt x="28086" y="150858"/>
                    <a:pt x="28828" y="149239"/>
                  </a:cubicBezTo>
                  <a:cubicBezTo>
                    <a:pt x="29200" y="148591"/>
                    <a:pt x="29895" y="148191"/>
                    <a:pt x="30638" y="148191"/>
                  </a:cubicBezTo>
                  <a:cubicBezTo>
                    <a:pt x="31600" y="148334"/>
                    <a:pt x="32277" y="149220"/>
                    <a:pt x="32162" y="150191"/>
                  </a:cubicBezTo>
                  <a:cubicBezTo>
                    <a:pt x="31848" y="151010"/>
                    <a:pt x="31362" y="151763"/>
                    <a:pt x="30733" y="152382"/>
                  </a:cubicBezTo>
                  <a:cubicBezTo>
                    <a:pt x="30229" y="153058"/>
                    <a:pt x="30229" y="153992"/>
                    <a:pt x="30733" y="154668"/>
                  </a:cubicBezTo>
                  <a:cubicBezTo>
                    <a:pt x="31581" y="155649"/>
                    <a:pt x="32972" y="155954"/>
                    <a:pt x="34162" y="155430"/>
                  </a:cubicBezTo>
                  <a:cubicBezTo>
                    <a:pt x="35144" y="154963"/>
                    <a:pt x="35944" y="154192"/>
                    <a:pt x="36449" y="153239"/>
                  </a:cubicBezTo>
                  <a:lnTo>
                    <a:pt x="37306" y="151811"/>
                  </a:lnTo>
                  <a:cubicBezTo>
                    <a:pt x="37925" y="153925"/>
                    <a:pt x="37458" y="156202"/>
                    <a:pt x="36068" y="157906"/>
                  </a:cubicBezTo>
                  <a:cubicBezTo>
                    <a:pt x="35639" y="158288"/>
                    <a:pt x="35287" y="158735"/>
                    <a:pt x="35020" y="159240"/>
                  </a:cubicBezTo>
                  <a:cubicBezTo>
                    <a:pt x="34658" y="159716"/>
                    <a:pt x="34658" y="160383"/>
                    <a:pt x="35020" y="160859"/>
                  </a:cubicBezTo>
                  <a:cubicBezTo>
                    <a:pt x="35325" y="160974"/>
                    <a:pt x="35667" y="160974"/>
                    <a:pt x="35972" y="160859"/>
                  </a:cubicBezTo>
                  <a:cubicBezTo>
                    <a:pt x="37582" y="161221"/>
                    <a:pt x="39230" y="160383"/>
                    <a:pt x="39878" y="158859"/>
                  </a:cubicBezTo>
                  <a:cubicBezTo>
                    <a:pt x="40373" y="157564"/>
                    <a:pt x="40725" y="156230"/>
                    <a:pt x="40925" y="154859"/>
                  </a:cubicBezTo>
                  <a:cubicBezTo>
                    <a:pt x="40925" y="154287"/>
                    <a:pt x="41687" y="153620"/>
                    <a:pt x="42354" y="154001"/>
                  </a:cubicBezTo>
                  <a:cubicBezTo>
                    <a:pt x="42564" y="154144"/>
                    <a:pt x="42725" y="154344"/>
                    <a:pt x="42830" y="154573"/>
                  </a:cubicBezTo>
                  <a:cubicBezTo>
                    <a:pt x="43497" y="156763"/>
                    <a:pt x="41592" y="158669"/>
                    <a:pt x="41973" y="160764"/>
                  </a:cubicBezTo>
                  <a:cubicBezTo>
                    <a:pt x="42345" y="162202"/>
                    <a:pt x="43135" y="163498"/>
                    <a:pt x="44259" y="164479"/>
                  </a:cubicBezTo>
                  <a:cubicBezTo>
                    <a:pt x="45021" y="165241"/>
                    <a:pt x="46355" y="166003"/>
                    <a:pt x="47021" y="165336"/>
                  </a:cubicBezTo>
                  <a:cubicBezTo>
                    <a:pt x="47164" y="165003"/>
                    <a:pt x="47164" y="164622"/>
                    <a:pt x="47021" y="164288"/>
                  </a:cubicBezTo>
                  <a:cubicBezTo>
                    <a:pt x="47021" y="162669"/>
                    <a:pt x="45974" y="161145"/>
                    <a:pt x="45497" y="159430"/>
                  </a:cubicBezTo>
                  <a:cubicBezTo>
                    <a:pt x="44964" y="157878"/>
                    <a:pt x="45250" y="156154"/>
                    <a:pt x="46259" y="154859"/>
                  </a:cubicBezTo>
                  <a:cubicBezTo>
                    <a:pt x="47116" y="154859"/>
                    <a:pt x="47878" y="155716"/>
                    <a:pt x="47974" y="156478"/>
                  </a:cubicBezTo>
                  <a:cubicBezTo>
                    <a:pt x="47926" y="157240"/>
                    <a:pt x="47926" y="158002"/>
                    <a:pt x="47974" y="158764"/>
                  </a:cubicBezTo>
                  <a:cubicBezTo>
                    <a:pt x="47936" y="158916"/>
                    <a:pt x="47936" y="159088"/>
                    <a:pt x="47974" y="159240"/>
                  </a:cubicBezTo>
                  <a:cubicBezTo>
                    <a:pt x="48640" y="159812"/>
                    <a:pt x="49593" y="159240"/>
                    <a:pt x="49879" y="158478"/>
                  </a:cubicBezTo>
                  <a:cubicBezTo>
                    <a:pt x="50165" y="157716"/>
                    <a:pt x="50545" y="156859"/>
                    <a:pt x="51403" y="157049"/>
                  </a:cubicBezTo>
                  <a:cubicBezTo>
                    <a:pt x="52260" y="158859"/>
                    <a:pt x="51403" y="160573"/>
                    <a:pt x="51403" y="162383"/>
                  </a:cubicBezTo>
                  <a:cubicBezTo>
                    <a:pt x="51022" y="165298"/>
                    <a:pt x="52222" y="168203"/>
                    <a:pt x="54546" y="170003"/>
                  </a:cubicBezTo>
                  <a:cubicBezTo>
                    <a:pt x="54879" y="170365"/>
                    <a:pt x="55308" y="170623"/>
                    <a:pt x="55784" y="170765"/>
                  </a:cubicBezTo>
                  <a:cubicBezTo>
                    <a:pt x="56784" y="171079"/>
                    <a:pt x="57851" y="170527"/>
                    <a:pt x="58165" y="169527"/>
                  </a:cubicBezTo>
                  <a:cubicBezTo>
                    <a:pt x="58404" y="168651"/>
                    <a:pt x="58404" y="167736"/>
                    <a:pt x="58165" y="166860"/>
                  </a:cubicBezTo>
                  <a:cubicBezTo>
                    <a:pt x="57927" y="165603"/>
                    <a:pt x="57927" y="164307"/>
                    <a:pt x="58165" y="163050"/>
                  </a:cubicBezTo>
                  <a:cubicBezTo>
                    <a:pt x="58318" y="161707"/>
                    <a:pt x="59480" y="160707"/>
                    <a:pt x="60832" y="160764"/>
                  </a:cubicBezTo>
                  <a:cubicBezTo>
                    <a:pt x="62128" y="161059"/>
                    <a:pt x="63071" y="162193"/>
                    <a:pt x="63119" y="163526"/>
                  </a:cubicBezTo>
                  <a:cubicBezTo>
                    <a:pt x="62880" y="164660"/>
                    <a:pt x="62880" y="165822"/>
                    <a:pt x="63119" y="166955"/>
                  </a:cubicBezTo>
                  <a:cubicBezTo>
                    <a:pt x="63119" y="168003"/>
                    <a:pt x="65405" y="169051"/>
                    <a:pt x="66357" y="168384"/>
                  </a:cubicBezTo>
                  <a:cubicBezTo>
                    <a:pt x="66519" y="168022"/>
                    <a:pt x="66519" y="167603"/>
                    <a:pt x="66357" y="167241"/>
                  </a:cubicBezTo>
                  <a:cubicBezTo>
                    <a:pt x="66309" y="166232"/>
                    <a:pt x="66119" y="165241"/>
                    <a:pt x="65786" y="164288"/>
                  </a:cubicBezTo>
                  <a:cubicBezTo>
                    <a:pt x="65471" y="163326"/>
                    <a:pt x="65776" y="162269"/>
                    <a:pt x="66548" y="161621"/>
                  </a:cubicBezTo>
                  <a:cubicBezTo>
                    <a:pt x="67614" y="161059"/>
                    <a:pt x="68938" y="161469"/>
                    <a:pt x="69510" y="162545"/>
                  </a:cubicBezTo>
                  <a:cubicBezTo>
                    <a:pt x="69757" y="163022"/>
                    <a:pt x="69824" y="163574"/>
                    <a:pt x="69691" y="164098"/>
                  </a:cubicBezTo>
                  <a:cubicBezTo>
                    <a:pt x="69691" y="166098"/>
                    <a:pt x="69691" y="168098"/>
                    <a:pt x="69024" y="170003"/>
                  </a:cubicBezTo>
                  <a:cubicBezTo>
                    <a:pt x="68881" y="170946"/>
                    <a:pt x="68881" y="171918"/>
                    <a:pt x="69024" y="172861"/>
                  </a:cubicBezTo>
                  <a:cubicBezTo>
                    <a:pt x="69234" y="173937"/>
                    <a:pt x="69805" y="174909"/>
                    <a:pt x="70643" y="175623"/>
                  </a:cubicBezTo>
                  <a:cubicBezTo>
                    <a:pt x="71262" y="176042"/>
                    <a:pt x="71986" y="176271"/>
                    <a:pt x="72739" y="176290"/>
                  </a:cubicBezTo>
                  <a:cubicBezTo>
                    <a:pt x="73396" y="176309"/>
                    <a:pt x="73996" y="175937"/>
                    <a:pt x="74263" y="175337"/>
                  </a:cubicBezTo>
                  <a:cubicBezTo>
                    <a:pt x="74387" y="174832"/>
                    <a:pt x="74387" y="174318"/>
                    <a:pt x="74263" y="173813"/>
                  </a:cubicBezTo>
                  <a:cubicBezTo>
                    <a:pt x="73577" y="172423"/>
                    <a:pt x="73348" y="170861"/>
                    <a:pt x="73596" y="169337"/>
                  </a:cubicBezTo>
                  <a:cubicBezTo>
                    <a:pt x="73596" y="168670"/>
                    <a:pt x="74072" y="168003"/>
                    <a:pt x="74834" y="168003"/>
                  </a:cubicBezTo>
                  <a:cubicBezTo>
                    <a:pt x="75330" y="168022"/>
                    <a:pt x="75787" y="168270"/>
                    <a:pt x="76073" y="168670"/>
                  </a:cubicBezTo>
                  <a:cubicBezTo>
                    <a:pt x="76720" y="169441"/>
                    <a:pt x="77025" y="170432"/>
                    <a:pt x="76930" y="171432"/>
                  </a:cubicBezTo>
                  <a:cubicBezTo>
                    <a:pt x="76692" y="172337"/>
                    <a:pt x="76692" y="173290"/>
                    <a:pt x="76930" y="174194"/>
                  </a:cubicBezTo>
                  <a:cubicBezTo>
                    <a:pt x="77511" y="175204"/>
                    <a:pt x="78625" y="175804"/>
                    <a:pt x="79787" y="175718"/>
                  </a:cubicBezTo>
                  <a:cubicBezTo>
                    <a:pt x="80568" y="175537"/>
                    <a:pt x="81092" y="174804"/>
                    <a:pt x="81026" y="174004"/>
                  </a:cubicBezTo>
                  <a:cubicBezTo>
                    <a:pt x="80902" y="173232"/>
                    <a:pt x="80645" y="172489"/>
                    <a:pt x="80264" y="171813"/>
                  </a:cubicBezTo>
                  <a:cubicBezTo>
                    <a:pt x="79302" y="169622"/>
                    <a:pt x="78787" y="167251"/>
                    <a:pt x="78740" y="164860"/>
                  </a:cubicBezTo>
                  <a:cubicBezTo>
                    <a:pt x="78740" y="164098"/>
                    <a:pt x="78740" y="163145"/>
                    <a:pt x="79978" y="163145"/>
                  </a:cubicBezTo>
                  <a:cubicBezTo>
                    <a:pt x="80578" y="163145"/>
                    <a:pt x="81121" y="163479"/>
                    <a:pt x="81407" y="164003"/>
                  </a:cubicBezTo>
                  <a:cubicBezTo>
                    <a:pt x="81502" y="164507"/>
                    <a:pt x="81502" y="165022"/>
                    <a:pt x="81407" y="165527"/>
                  </a:cubicBezTo>
                  <a:cubicBezTo>
                    <a:pt x="81368" y="166355"/>
                    <a:pt x="81368" y="167174"/>
                    <a:pt x="81407" y="168003"/>
                  </a:cubicBezTo>
                  <a:cubicBezTo>
                    <a:pt x="81530" y="169070"/>
                    <a:pt x="82035" y="170051"/>
                    <a:pt x="82835" y="170765"/>
                  </a:cubicBezTo>
                  <a:cubicBezTo>
                    <a:pt x="83693" y="171527"/>
                    <a:pt x="85312" y="171813"/>
                    <a:pt x="85978" y="170765"/>
                  </a:cubicBezTo>
                  <a:cubicBezTo>
                    <a:pt x="86645" y="169718"/>
                    <a:pt x="85978" y="169051"/>
                    <a:pt x="85978" y="168194"/>
                  </a:cubicBezTo>
                  <a:cubicBezTo>
                    <a:pt x="85836" y="167470"/>
                    <a:pt x="85836" y="166727"/>
                    <a:pt x="85978" y="166003"/>
                  </a:cubicBezTo>
                  <a:cubicBezTo>
                    <a:pt x="85836" y="165669"/>
                    <a:pt x="85836" y="165289"/>
                    <a:pt x="85978" y="164955"/>
                  </a:cubicBezTo>
                  <a:lnTo>
                    <a:pt x="86645" y="164955"/>
                  </a:lnTo>
                  <a:cubicBezTo>
                    <a:pt x="87979" y="164803"/>
                    <a:pt x="89255" y="165536"/>
                    <a:pt x="89789" y="166765"/>
                  </a:cubicBezTo>
                  <a:cubicBezTo>
                    <a:pt x="90122" y="167784"/>
                    <a:pt x="90122" y="168889"/>
                    <a:pt x="89789" y="169908"/>
                  </a:cubicBezTo>
                  <a:cubicBezTo>
                    <a:pt x="89341" y="170889"/>
                    <a:pt x="89179" y="171975"/>
                    <a:pt x="89312" y="173051"/>
                  </a:cubicBezTo>
                  <a:cubicBezTo>
                    <a:pt x="89436" y="173356"/>
                    <a:pt x="89598" y="173642"/>
                    <a:pt x="89789" y="173909"/>
                  </a:cubicBezTo>
                  <a:cubicBezTo>
                    <a:pt x="90436" y="174137"/>
                    <a:pt x="91141" y="174137"/>
                    <a:pt x="91789" y="173909"/>
                  </a:cubicBezTo>
                  <a:lnTo>
                    <a:pt x="93218" y="173909"/>
                  </a:lnTo>
                  <a:cubicBezTo>
                    <a:pt x="94446" y="173204"/>
                    <a:pt x="94913" y="171651"/>
                    <a:pt x="94265" y="170384"/>
                  </a:cubicBezTo>
                  <a:cubicBezTo>
                    <a:pt x="93732" y="169051"/>
                    <a:pt x="93294" y="167679"/>
                    <a:pt x="92932" y="166288"/>
                  </a:cubicBezTo>
                  <a:cubicBezTo>
                    <a:pt x="92770" y="165565"/>
                    <a:pt x="93122" y="164812"/>
                    <a:pt x="93789" y="164479"/>
                  </a:cubicBezTo>
                  <a:cubicBezTo>
                    <a:pt x="94665" y="164364"/>
                    <a:pt x="95542" y="164726"/>
                    <a:pt x="96075" y="165431"/>
                  </a:cubicBezTo>
                  <a:cubicBezTo>
                    <a:pt x="96304" y="166079"/>
                    <a:pt x="96304" y="166784"/>
                    <a:pt x="96075" y="167431"/>
                  </a:cubicBezTo>
                  <a:cubicBezTo>
                    <a:pt x="96027" y="167936"/>
                    <a:pt x="96027" y="168451"/>
                    <a:pt x="96075" y="168955"/>
                  </a:cubicBezTo>
                  <a:cubicBezTo>
                    <a:pt x="96189" y="169498"/>
                    <a:pt x="96589" y="169937"/>
                    <a:pt x="97123" y="170098"/>
                  </a:cubicBezTo>
                  <a:cubicBezTo>
                    <a:pt x="98018" y="170537"/>
                    <a:pt x="99104" y="170165"/>
                    <a:pt x="99542" y="169270"/>
                  </a:cubicBezTo>
                  <a:cubicBezTo>
                    <a:pt x="99561" y="169232"/>
                    <a:pt x="99580" y="169184"/>
                    <a:pt x="99599" y="169146"/>
                  </a:cubicBezTo>
                  <a:cubicBezTo>
                    <a:pt x="99742" y="168260"/>
                    <a:pt x="99742" y="167365"/>
                    <a:pt x="99599" y="166479"/>
                  </a:cubicBezTo>
                  <a:cubicBezTo>
                    <a:pt x="100066" y="166184"/>
                    <a:pt x="100657" y="166184"/>
                    <a:pt x="101123" y="166479"/>
                  </a:cubicBezTo>
                  <a:cubicBezTo>
                    <a:pt x="101761" y="166584"/>
                    <a:pt x="102323" y="166974"/>
                    <a:pt x="102647" y="167527"/>
                  </a:cubicBezTo>
                  <a:cubicBezTo>
                    <a:pt x="102695" y="167974"/>
                    <a:pt x="102695" y="168412"/>
                    <a:pt x="102647" y="168860"/>
                  </a:cubicBezTo>
                  <a:cubicBezTo>
                    <a:pt x="102552" y="170060"/>
                    <a:pt x="102743" y="171270"/>
                    <a:pt x="103219" y="172385"/>
                  </a:cubicBezTo>
                  <a:cubicBezTo>
                    <a:pt x="103171" y="172632"/>
                    <a:pt x="103171" y="172899"/>
                    <a:pt x="103219" y="173146"/>
                  </a:cubicBezTo>
                  <a:cubicBezTo>
                    <a:pt x="112744" y="124093"/>
                    <a:pt x="119792" y="73610"/>
                    <a:pt x="141319" y="28747"/>
                  </a:cubicBezTo>
                  <a:cubicBezTo>
                    <a:pt x="140747" y="29605"/>
                    <a:pt x="140271" y="30653"/>
                    <a:pt x="139033" y="30843"/>
                  </a:cubicBezTo>
                  <a:cubicBezTo>
                    <a:pt x="138937" y="28252"/>
                    <a:pt x="140633" y="25928"/>
                    <a:pt x="143128" y="25223"/>
                  </a:cubicBezTo>
                  <a:cubicBezTo>
                    <a:pt x="143128" y="24080"/>
                    <a:pt x="144176" y="23032"/>
                    <a:pt x="144748" y="21889"/>
                  </a:cubicBezTo>
                  <a:cubicBezTo>
                    <a:pt x="144872" y="21556"/>
                    <a:pt x="145024" y="21232"/>
                    <a:pt x="145224" y="20937"/>
                  </a:cubicBezTo>
                  <a:lnTo>
                    <a:pt x="145224" y="20937"/>
                  </a:lnTo>
                  <a:cubicBezTo>
                    <a:pt x="143167" y="20375"/>
                    <a:pt x="140966" y="20756"/>
                    <a:pt x="139223" y="21985"/>
                  </a:cubicBezTo>
                  <a:cubicBezTo>
                    <a:pt x="138042" y="23337"/>
                    <a:pt x="137052" y="24842"/>
                    <a:pt x="136270" y="26462"/>
                  </a:cubicBezTo>
                  <a:cubicBezTo>
                    <a:pt x="135928" y="27090"/>
                    <a:pt x="135270" y="27490"/>
                    <a:pt x="134556" y="27509"/>
                  </a:cubicBezTo>
                  <a:cubicBezTo>
                    <a:pt x="133565" y="27366"/>
                    <a:pt x="132880" y="26442"/>
                    <a:pt x="133023" y="25461"/>
                  </a:cubicBezTo>
                  <a:cubicBezTo>
                    <a:pt x="133023" y="25442"/>
                    <a:pt x="133032" y="25433"/>
                    <a:pt x="133032" y="25414"/>
                  </a:cubicBezTo>
                  <a:cubicBezTo>
                    <a:pt x="133346" y="24623"/>
                    <a:pt x="133842" y="23909"/>
                    <a:pt x="134461" y="23318"/>
                  </a:cubicBezTo>
                  <a:cubicBezTo>
                    <a:pt x="134928" y="22594"/>
                    <a:pt x="134928" y="21661"/>
                    <a:pt x="134461" y="20937"/>
                  </a:cubicBezTo>
                  <a:cubicBezTo>
                    <a:pt x="133565" y="20032"/>
                    <a:pt x="132222" y="19737"/>
                    <a:pt x="131032" y="20175"/>
                  </a:cubicBezTo>
                  <a:cubicBezTo>
                    <a:pt x="130070" y="20708"/>
                    <a:pt x="129279" y="21499"/>
                    <a:pt x="128746" y="22461"/>
                  </a:cubicBezTo>
                  <a:lnTo>
                    <a:pt x="127793" y="23890"/>
                  </a:lnTo>
                  <a:cubicBezTo>
                    <a:pt x="127203" y="21766"/>
                    <a:pt x="127698" y="19480"/>
                    <a:pt x="129127" y="17794"/>
                  </a:cubicBezTo>
                  <a:cubicBezTo>
                    <a:pt x="129536" y="17394"/>
                    <a:pt x="129889" y="16946"/>
                    <a:pt x="130174" y="16460"/>
                  </a:cubicBezTo>
                  <a:cubicBezTo>
                    <a:pt x="130498" y="15936"/>
                    <a:pt x="130498" y="15270"/>
                    <a:pt x="130174" y="14746"/>
                  </a:cubicBezTo>
                  <a:lnTo>
                    <a:pt x="129127" y="14746"/>
                  </a:lnTo>
                  <a:cubicBezTo>
                    <a:pt x="127555" y="14508"/>
                    <a:pt x="126012" y="15317"/>
                    <a:pt x="125317" y="16746"/>
                  </a:cubicBezTo>
                  <a:cubicBezTo>
                    <a:pt x="124831" y="18070"/>
                    <a:pt x="124479" y="19442"/>
                    <a:pt x="124269" y="20842"/>
                  </a:cubicBezTo>
                  <a:cubicBezTo>
                    <a:pt x="124269" y="21413"/>
                    <a:pt x="123507" y="22080"/>
                    <a:pt x="122840" y="21699"/>
                  </a:cubicBezTo>
                  <a:cubicBezTo>
                    <a:pt x="122631" y="21566"/>
                    <a:pt x="122459" y="21366"/>
                    <a:pt x="122364" y="21128"/>
                  </a:cubicBezTo>
                  <a:cubicBezTo>
                    <a:pt x="121697" y="18937"/>
                    <a:pt x="123602" y="17032"/>
                    <a:pt x="123221" y="14841"/>
                  </a:cubicBezTo>
                  <a:cubicBezTo>
                    <a:pt x="122850" y="13431"/>
                    <a:pt x="122050" y="12164"/>
                    <a:pt x="120935" y="11221"/>
                  </a:cubicBezTo>
                  <a:cubicBezTo>
                    <a:pt x="120173" y="10460"/>
                    <a:pt x="118840" y="9697"/>
                    <a:pt x="118173" y="10364"/>
                  </a:cubicBezTo>
                  <a:cubicBezTo>
                    <a:pt x="117506" y="11031"/>
                    <a:pt x="118173" y="11031"/>
                    <a:pt x="118173" y="11317"/>
                  </a:cubicBezTo>
                  <a:cubicBezTo>
                    <a:pt x="118583" y="12965"/>
                    <a:pt x="119087" y="14584"/>
                    <a:pt x="119697" y="16174"/>
                  </a:cubicBezTo>
                  <a:cubicBezTo>
                    <a:pt x="120230" y="17765"/>
                    <a:pt x="119945" y="19508"/>
                    <a:pt x="118935" y="20842"/>
                  </a:cubicBezTo>
                  <a:cubicBezTo>
                    <a:pt x="118021" y="20842"/>
                    <a:pt x="117268" y="20127"/>
                    <a:pt x="117220" y="19222"/>
                  </a:cubicBezTo>
                  <a:cubicBezTo>
                    <a:pt x="117316" y="18461"/>
                    <a:pt x="117316" y="17698"/>
                    <a:pt x="117220" y="16937"/>
                  </a:cubicBezTo>
                  <a:cubicBezTo>
                    <a:pt x="117287" y="16755"/>
                    <a:pt x="117287" y="16546"/>
                    <a:pt x="117220" y="16365"/>
                  </a:cubicBezTo>
                  <a:cubicBezTo>
                    <a:pt x="116458" y="15889"/>
                    <a:pt x="115601" y="16365"/>
                    <a:pt x="115315" y="17222"/>
                  </a:cubicBezTo>
                  <a:cubicBezTo>
                    <a:pt x="115030" y="18079"/>
                    <a:pt x="114649" y="18746"/>
                    <a:pt x="113791" y="18651"/>
                  </a:cubicBezTo>
                  <a:cubicBezTo>
                    <a:pt x="112934" y="16841"/>
                    <a:pt x="113791" y="15127"/>
                    <a:pt x="113791" y="13317"/>
                  </a:cubicBezTo>
                  <a:cubicBezTo>
                    <a:pt x="114173" y="10402"/>
                    <a:pt x="112972" y="7497"/>
                    <a:pt x="110648" y="5697"/>
                  </a:cubicBezTo>
                  <a:cubicBezTo>
                    <a:pt x="110324" y="5326"/>
                    <a:pt x="109886" y="5059"/>
                    <a:pt x="109410" y="4935"/>
                  </a:cubicBezTo>
                  <a:cubicBezTo>
                    <a:pt x="108410" y="4621"/>
                    <a:pt x="107343" y="5173"/>
                    <a:pt x="107029" y="6173"/>
                  </a:cubicBezTo>
                  <a:cubicBezTo>
                    <a:pt x="106791" y="7050"/>
                    <a:pt x="106791" y="7964"/>
                    <a:pt x="107029" y="8840"/>
                  </a:cubicBezTo>
                  <a:cubicBezTo>
                    <a:pt x="107219" y="10107"/>
                    <a:pt x="107219" y="11383"/>
                    <a:pt x="107029" y="12650"/>
                  </a:cubicBezTo>
                  <a:cubicBezTo>
                    <a:pt x="106838" y="14012"/>
                    <a:pt x="105638" y="15003"/>
                    <a:pt x="104266" y="14936"/>
                  </a:cubicBezTo>
                  <a:cubicBezTo>
                    <a:pt x="102990" y="14631"/>
                    <a:pt x="102085" y="13488"/>
                    <a:pt x="102076" y="12174"/>
                  </a:cubicBezTo>
                  <a:cubicBezTo>
                    <a:pt x="102314" y="11041"/>
                    <a:pt x="102314" y="9879"/>
                    <a:pt x="102076" y="8745"/>
                  </a:cubicBezTo>
                  <a:cubicBezTo>
                    <a:pt x="102076" y="7602"/>
                    <a:pt x="99790" y="6649"/>
                    <a:pt x="98837" y="7316"/>
                  </a:cubicBezTo>
                  <a:cubicBezTo>
                    <a:pt x="98523" y="7621"/>
                    <a:pt x="98323" y="8021"/>
                    <a:pt x="98266" y="8459"/>
                  </a:cubicBezTo>
                  <a:cubicBezTo>
                    <a:pt x="98361" y="9459"/>
                    <a:pt x="98552" y="10450"/>
                    <a:pt x="98837" y="11412"/>
                  </a:cubicBezTo>
                  <a:cubicBezTo>
                    <a:pt x="99237" y="12346"/>
                    <a:pt x="98961" y="13441"/>
                    <a:pt x="98170" y="14079"/>
                  </a:cubicBezTo>
                  <a:cubicBezTo>
                    <a:pt x="97447" y="14546"/>
                    <a:pt x="96513" y="14546"/>
                    <a:pt x="95789" y="14079"/>
                  </a:cubicBezTo>
                  <a:cubicBezTo>
                    <a:pt x="95084" y="13507"/>
                    <a:pt x="94789" y="12574"/>
                    <a:pt x="95027" y="11698"/>
                  </a:cubicBezTo>
                  <a:cubicBezTo>
                    <a:pt x="95027" y="9793"/>
                    <a:pt x="95027" y="7793"/>
                    <a:pt x="95694" y="5888"/>
                  </a:cubicBezTo>
                  <a:cubicBezTo>
                    <a:pt x="95837" y="4906"/>
                    <a:pt x="95837" y="3916"/>
                    <a:pt x="95694" y="2935"/>
                  </a:cubicBezTo>
                  <a:cubicBezTo>
                    <a:pt x="95456" y="1878"/>
                    <a:pt x="94846" y="925"/>
                    <a:pt x="93980" y="268"/>
                  </a:cubicBezTo>
                  <a:cubicBezTo>
                    <a:pt x="93389" y="-151"/>
                    <a:pt x="92694" y="-380"/>
                    <a:pt x="91979" y="-399"/>
                  </a:cubicBezTo>
                  <a:cubicBezTo>
                    <a:pt x="91312" y="-399"/>
                    <a:pt x="90551" y="-399"/>
                    <a:pt x="90455" y="458"/>
                  </a:cubicBezTo>
                  <a:cubicBezTo>
                    <a:pt x="90322" y="992"/>
                    <a:pt x="90322" y="1544"/>
                    <a:pt x="90455" y="2078"/>
                  </a:cubicBezTo>
                  <a:cubicBezTo>
                    <a:pt x="91141" y="3468"/>
                    <a:pt x="91370" y="5030"/>
                    <a:pt x="91122" y="6554"/>
                  </a:cubicBezTo>
                  <a:cubicBezTo>
                    <a:pt x="91122" y="7126"/>
                    <a:pt x="90646" y="7888"/>
                    <a:pt x="89884" y="7793"/>
                  </a:cubicBezTo>
                  <a:cubicBezTo>
                    <a:pt x="89417" y="7764"/>
                    <a:pt x="88969" y="7554"/>
                    <a:pt x="88645" y="7221"/>
                  </a:cubicBezTo>
                  <a:cubicBezTo>
                    <a:pt x="87998" y="6449"/>
                    <a:pt x="87693" y="5459"/>
                    <a:pt x="87788" y="4459"/>
                  </a:cubicBezTo>
                  <a:cubicBezTo>
                    <a:pt x="87874" y="3516"/>
                    <a:pt x="87703" y="2563"/>
                    <a:pt x="87312" y="1696"/>
                  </a:cubicBezTo>
                  <a:cubicBezTo>
                    <a:pt x="86779" y="677"/>
                    <a:pt x="85693" y="77"/>
                    <a:pt x="84550" y="172"/>
                  </a:cubicBezTo>
                  <a:cubicBezTo>
                    <a:pt x="83769" y="354"/>
                    <a:pt x="83245" y="1087"/>
                    <a:pt x="83311" y="1887"/>
                  </a:cubicBezTo>
                  <a:cubicBezTo>
                    <a:pt x="83407" y="2621"/>
                    <a:pt x="83626" y="3335"/>
                    <a:pt x="83978" y="3982"/>
                  </a:cubicBezTo>
                  <a:cubicBezTo>
                    <a:pt x="84997" y="6192"/>
                    <a:pt x="85550" y="8593"/>
                    <a:pt x="85598" y="11031"/>
                  </a:cubicBezTo>
                  <a:cubicBezTo>
                    <a:pt x="85598" y="11793"/>
                    <a:pt x="85598" y="12746"/>
                    <a:pt x="84359" y="12746"/>
                  </a:cubicBezTo>
                  <a:cubicBezTo>
                    <a:pt x="83759" y="12765"/>
                    <a:pt x="83197" y="12431"/>
                    <a:pt x="82931" y="11888"/>
                  </a:cubicBezTo>
                  <a:cubicBezTo>
                    <a:pt x="82845" y="11383"/>
                    <a:pt x="82845" y="10869"/>
                    <a:pt x="82931" y="10364"/>
                  </a:cubicBezTo>
                  <a:lnTo>
                    <a:pt x="82931" y="7888"/>
                  </a:lnTo>
                  <a:cubicBezTo>
                    <a:pt x="82769" y="6830"/>
                    <a:pt x="82264" y="5869"/>
                    <a:pt x="81502" y="5126"/>
                  </a:cubicBezTo>
                  <a:cubicBezTo>
                    <a:pt x="80645" y="4363"/>
                    <a:pt x="79025" y="4078"/>
                    <a:pt x="78358" y="5126"/>
                  </a:cubicBezTo>
                  <a:cubicBezTo>
                    <a:pt x="77692" y="6173"/>
                    <a:pt x="78358" y="6745"/>
                    <a:pt x="78358" y="7602"/>
                  </a:cubicBezTo>
                  <a:cubicBezTo>
                    <a:pt x="78492" y="8355"/>
                    <a:pt x="78492" y="9136"/>
                    <a:pt x="78358" y="9888"/>
                  </a:cubicBezTo>
                  <a:cubicBezTo>
                    <a:pt x="78358" y="9888"/>
                    <a:pt x="78358" y="10650"/>
                    <a:pt x="78358" y="10840"/>
                  </a:cubicBezTo>
                  <a:cubicBezTo>
                    <a:pt x="78178" y="10926"/>
                    <a:pt x="77968" y="10926"/>
                    <a:pt x="77787" y="10840"/>
                  </a:cubicBezTo>
                  <a:cubicBezTo>
                    <a:pt x="76463" y="10964"/>
                    <a:pt x="75206" y="10240"/>
                    <a:pt x="74644" y="9031"/>
                  </a:cubicBezTo>
                  <a:cubicBezTo>
                    <a:pt x="74310" y="8012"/>
                    <a:pt x="74310" y="6907"/>
                    <a:pt x="74644" y="5888"/>
                  </a:cubicBezTo>
                  <a:cubicBezTo>
                    <a:pt x="74977" y="4868"/>
                    <a:pt x="74977" y="3764"/>
                    <a:pt x="74644" y="2744"/>
                  </a:cubicBezTo>
                  <a:cubicBezTo>
                    <a:pt x="74720" y="2468"/>
                    <a:pt x="74720" y="2173"/>
                    <a:pt x="74644" y="1887"/>
                  </a:cubicBezTo>
                  <a:cubicBezTo>
                    <a:pt x="74034" y="1535"/>
                    <a:pt x="73339" y="1373"/>
                    <a:pt x="72644" y="1411"/>
                  </a:cubicBezTo>
                  <a:lnTo>
                    <a:pt x="71215" y="1411"/>
                  </a:lnTo>
                  <a:cubicBezTo>
                    <a:pt x="69986" y="2116"/>
                    <a:pt x="69519" y="3668"/>
                    <a:pt x="70167" y="4935"/>
                  </a:cubicBezTo>
                  <a:cubicBezTo>
                    <a:pt x="70710" y="6269"/>
                    <a:pt x="71158" y="7631"/>
                    <a:pt x="71501" y="9031"/>
                  </a:cubicBezTo>
                  <a:cubicBezTo>
                    <a:pt x="71701" y="9736"/>
                    <a:pt x="71329" y="10479"/>
                    <a:pt x="70643" y="10745"/>
                  </a:cubicBezTo>
                  <a:cubicBezTo>
                    <a:pt x="69777" y="10945"/>
                    <a:pt x="68872" y="10612"/>
                    <a:pt x="68357" y="9888"/>
                  </a:cubicBezTo>
                  <a:cubicBezTo>
                    <a:pt x="68119" y="9212"/>
                    <a:pt x="68119" y="8469"/>
                    <a:pt x="68357" y="7793"/>
                  </a:cubicBezTo>
                  <a:cubicBezTo>
                    <a:pt x="68405" y="7316"/>
                    <a:pt x="68405" y="6840"/>
                    <a:pt x="68357" y="6364"/>
                  </a:cubicBezTo>
                  <a:cubicBezTo>
                    <a:pt x="68176" y="5830"/>
                    <a:pt x="67805" y="5392"/>
                    <a:pt x="67310" y="5126"/>
                  </a:cubicBezTo>
                  <a:cubicBezTo>
                    <a:pt x="66338" y="4735"/>
                    <a:pt x="65233" y="5202"/>
                    <a:pt x="64833" y="6173"/>
                  </a:cubicBezTo>
                  <a:cubicBezTo>
                    <a:pt x="64690" y="7059"/>
                    <a:pt x="64690" y="7955"/>
                    <a:pt x="64833" y="8840"/>
                  </a:cubicBezTo>
                  <a:cubicBezTo>
                    <a:pt x="64357" y="9097"/>
                    <a:pt x="63785" y="9097"/>
                    <a:pt x="63309" y="8840"/>
                  </a:cubicBezTo>
                  <a:cubicBezTo>
                    <a:pt x="62680" y="8716"/>
                    <a:pt x="62118" y="8345"/>
                    <a:pt x="61785" y="7793"/>
                  </a:cubicBezTo>
                  <a:cubicBezTo>
                    <a:pt x="61699" y="7316"/>
                    <a:pt x="61699" y="6840"/>
                    <a:pt x="61785" y="6364"/>
                  </a:cubicBezTo>
                  <a:cubicBezTo>
                    <a:pt x="61814" y="5164"/>
                    <a:pt x="61623" y="3963"/>
                    <a:pt x="61214" y="2839"/>
                  </a:cubicBezTo>
                  <a:cubicBezTo>
                    <a:pt x="60680" y="1563"/>
                    <a:pt x="59642" y="572"/>
                    <a:pt x="58356" y="77"/>
                  </a:cubicBezTo>
                  <a:cubicBezTo>
                    <a:pt x="57661" y="-266"/>
                    <a:pt x="56851" y="-266"/>
                    <a:pt x="56165" y="77"/>
                  </a:cubicBezTo>
                  <a:cubicBezTo>
                    <a:pt x="55927" y="268"/>
                    <a:pt x="55756" y="534"/>
                    <a:pt x="55689" y="839"/>
                  </a:cubicBezTo>
                  <a:cubicBezTo>
                    <a:pt x="55451" y="2420"/>
                    <a:pt x="55756" y="4030"/>
                    <a:pt x="56546" y="5411"/>
                  </a:cubicBezTo>
                  <a:cubicBezTo>
                    <a:pt x="56965" y="6145"/>
                    <a:pt x="57232" y="6954"/>
                    <a:pt x="57308" y="7793"/>
                  </a:cubicBezTo>
                  <a:cubicBezTo>
                    <a:pt x="57308" y="8269"/>
                    <a:pt x="57308" y="8745"/>
                    <a:pt x="56356" y="8745"/>
                  </a:cubicBezTo>
                  <a:cubicBezTo>
                    <a:pt x="55403" y="8745"/>
                    <a:pt x="55308" y="8745"/>
                    <a:pt x="54927" y="7983"/>
                  </a:cubicBezTo>
                  <a:cubicBezTo>
                    <a:pt x="54575" y="7535"/>
                    <a:pt x="54117" y="7173"/>
                    <a:pt x="53594" y="6935"/>
                  </a:cubicBezTo>
                  <a:cubicBezTo>
                    <a:pt x="52974" y="6783"/>
                    <a:pt x="52327" y="6964"/>
                    <a:pt x="51879" y="7412"/>
                  </a:cubicBezTo>
                  <a:cubicBezTo>
                    <a:pt x="51565" y="7802"/>
                    <a:pt x="51279" y="8211"/>
                    <a:pt x="51022" y="8650"/>
                  </a:cubicBezTo>
                  <a:cubicBezTo>
                    <a:pt x="50860" y="9002"/>
                    <a:pt x="50631" y="9326"/>
                    <a:pt x="50355" y="9602"/>
                  </a:cubicBezTo>
                  <a:cubicBezTo>
                    <a:pt x="49879" y="10202"/>
                    <a:pt x="49107" y="10498"/>
                    <a:pt x="48355" y="10364"/>
                  </a:cubicBezTo>
                  <a:cubicBezTo>
                    <a:pt x="47764" y="10174"/>
                    <a:pt x="47355" y="9650"/>
                    <a:pt x="47307" y="9031"/>
                  </a:cubicBezTo>
                  <a:cubicBezTo>
                    <a:pt x="47336" y="8507"/>
                    <a:pt x="47536" y="8002"/>
                    <a:pt x="47878" y="7602"/>
                  </a:cubicBezTo>
                  <a:cubicBezTo>
                    <a:pt x="48260" y="7202"/>
                    <a:pt x="48574" y="6754"/>
                    <a:pt x="48831" y="6269"/>
                  </a:cubicBezTo>
                  <a:cubicBezTo>
                    <a:pt x="48879" y="6116"/>
                    <a:pt x="48879" y="5945"/>
                    <a:pt x="48831" y="5792"/>
                  </a:cubicBezTo>
                  <a:cubicBezTo>
                    <a:pt x="48831" y="5792"/>
                    <a:pt x="48831" y="4745"/>
                    <a:pt x="48831" y="4459"/>
                  </a:cubicBezTo>
                  <a:cubicBezTo>
                    <a:pt x="48831" y="4173"/>
                    <a:pt x="46545" y="4459"/>
                    <a:pt x="45497" y="5030"/>
                  </a:cubicBezTo>
                  <a:cubicBezTo>
                    <a:pt x="44440" y="5726"/>
                    <a:pt x="43792" y="6907"/>
                    <a:pt x="43783" y="8173"/>
                  </a:cubicBezTo>
                  <a:cubicBezTo>
                    <a:pt x="43783" y="8745"/>
                    <a:pt x="43783" y="9317"/>
                    <a:pt x="43783" y="9793"/>
                  </a:cubicBezTo>
                  <a:cubicBezTo>
                    <a:pt x="43783" y="10269"/>
                    <a:pt x="41878" y="10364"/>
                    <a:pt x="41687" y="11317"/>
                  </a:cubicBezTo>
                  <a:lnTo>
                    <a:pt x="41687" y="11317"/>
                  </a:lnTo>
                  <a:cubicBezTo>
                    <a:pt x="42354" y="9126"/>
                    <a:pt x="40925" y="9412"/>
                    <a:pt x="40830" y="8459"/>
                  </a:cubicBezTo>
                  <a:cubicBezTo>
                    <a:pt x="40735" y="7507"/>
                    <a:pt x="41592" y="6840"/>
                    <a:pt x="42259" y="6078"/>
                  </a:cubicBezTo>
                  <a:cubicBezTo>
                    <a:pt x="42926" y="5316"/>
                    <a:pt x="43307" y="4078"/>
                    <a:pt x="42259" y="3506"/>
                  </a:cubicBezTo>
                  <a:cubicBezTo>
                    <a:pt x="41535" y="2935"/>
                    <a:pt x="40506" y="2935"/>
                    <a:pt x="39782" y="3506"/>
                  </a:cubicBezTo>
                  <a:cubicBezTo>
                    <a:pt x="39782" y="3506"/>
                    <a:pt x="39782" y="4363"/>
                    <a:pt x="39020" y="4840"/>
                  </a:cubicBezTo>
                  <a:cubicBezTo>
                    <a:pt x="39020" y="8936"/>
                    <a:pt x="39020" y="13127"/>
                    <a:pt x="39020" y="17222"/>
                  </a:cubicBezTo>
                  <a:cubicBezTo>
                    <a:pt x="41020" y="57608"/>
                    <a:pt x="20828" y="94565"/>
                    <a:pt x="1492" y="13047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9CF1C44A-EDE6-8AC5-6F9E-C2BD95AB1F32}"/>
                </a:ext>
              </a:extLst>
            </p:cNvPr>
            <p:cNvSpPr/>
            <p:nvPr/>
          </p:nvSpPr>
          <p:spPr>
            <a:xfrm>
              <a:off x="5795830" y="2428803"/>
              <a:ext cx="169825" cy="186476"/>
            </a:xfrm>
            <a:custGeom>
              <a:avLst/>
              <a:gdLst>
                <a:gd name="connsiteX0" fmla="*/ 18672 w 169825"/>
                <a:gd name="connsiteY0" fmla="*/ 54060 h 186476"/>
                <a:gd name="connsiteX1" fmla="*/ 17911 w 169825"/>
                <a:gd name="connsiteY1" fmla="*/ 64252 h 186476"/>
                <a:gd name="connsiteX2" fmla="*/ 11148 w 169825"/>
                <a:gd name="connsiteY2" fmla="*/ 86922 h 186476"/>
                <a:gd name="connsiteX3" fmla="*/ 8290 w 169825"/>
                <a:gd name="connsiteY3" fmla="*/ 105972 h 186476"/>
                <a:gd name="connsiteX4" fmla="*/ 3718 w 169825"/>
                <a:gd name="connsiteY4" fmla="*/ 121973 h 186476"/>
                <a:gd name="connsiteX5" fmla="*/ 3 w 169825"/>
                <a:gd name="connsiteY5" fmla="*/ 144643 h 186476"/>
                <a:gd name="connsiteX6" fmla="*/ 3 w 169825"/>
                <a:gd name="connsiteY6" fmla="*/ 145596 h 186476"/>
                <a:gd name="connsiteX7" fmla="*/ 2861 w 169825"/>
                <a:gd name="connsiteY7" fmla="*/ 148358 h 186476"/>
                <a:gd name="connsiteX8" fmla="*/ 5147 w 169825"/>
                <a:gd name="connsiteY8" fmla="*/ 148358 h 186476"/>
                <a:gd name="connsiteX9" fmla="*/ 5147 w 169825"/>
                <a:gd name="connsiteY9" fmla="*/ 147596 h 186476"/>
                <a:gd name="connsiteX10" fmla="*/ 4290 w 169825"/>
                <a:gd name="connsiteY10" fmla="*/ 143024 h 186476"/>
                <a:gd name="connsiteX11" fmla="*/ 3623 w 169825"/>
                <a:gd name="connsiteY11" fmla="*/ 140738 h 186476"/>
                <a:gd name="connsiteX12" fmla="*/ 4480 w 169825"/>
                <a:gd name="connsiteY12" fmla="*/ 139690 h 186476"/>
                <a:gd name="connsiteX13" fmla="*/ 6004 w 169825"/>
                <a:gd name="connsiteY13" fmla="*/ 140452 h 186476"/>
                <a:gd name="connsiteX14" fmla="*/ 7338 w 169825"/>
                <a:gd name="connsiteY14" fmla="*/ 141500 h 186476"/>
                <a:gd name="connsiteX15" fmla="*/ 9052 w 169825"/>
                <a:gd name="connsiteY15" fmla="*/ 141500 h 186476"/>
                <a:gd name="connsiteX16" fmla="*/ 9910 w 169825"/>
                <a:gd name="connsiteY16" fmla="*/ 140166 h 186476"/>
                <a:gd name="connsiteX17" fmla="*/ 10481 w 169825"/>
                <a:gd name="connsiteY17" fmla="*/ 139309 h 186476"/>
                <a:gd name="connsiteX18" fmla="*/ 12577 w 169825"/>
                <a:gd name="connsiteY18" fmla="*/ 138547 h 186476"/>
                <a:gd name="connsiteX19" fmla="*/ 13624 w 169825"/>
                <a:gd name="connsiteY19" fmla="*/ 139880 h 186476"/>
                <a:gd name="connsiteX20" fmla="*/ 12957 w 169825"/>
                <a:gd name="connsiteY20" fmla="*/ 141309 h 186476"/>
                <a:gd name="connsiteX21" fmla="*/ 12100 w 169825"/>
                <a:gd name="connsiteY21" fmla="*/ 142547 h 186476"/>
                <a:gd name="connsiteX22" fmla="*/ 12100 w 169825"/>
                <a:gd name="connsiteY22" fmla="*/ 143119 h 186476"/>
                <a:gd name="connsiteX23" fmla="*/ 12577 w 169825"/>
                <a:gd name="connsiteY23" fmla="*/ 144357 h 186476"/>
                <a:gd name="connsiteX24" fmla="*/ 15910 w 169825"/>
                <a:gd name="connsiteY24" fmla="*/ 143786 h 186476"/>
                <a:gd name="connsiteX25" fmla="*/ 17529 w 169825"/>
                <a:gd name="connsiteY25" fmla="*/ 140738 h 186476"/>
                <a:gd name="connsiteX26" fmla="*/ 18006 w 169825"/>
                <a:gd name="connsiteY26" fmla="*/ 139023 h 186476"/>
                <a:gd name="connsiteX27" fmla="*/ 20006 w 169825"/>
                <a:gd name="connsiteY27" fmla="*/ 137595 h 186476"/>
                <a:gd name="connsiteX28" fmla="*/ 20006 w 169825"/>
                <a:gd name="connsiteY28" fmla="*/ 137595 h 186476"/>
                <a:gd name="connsiteX29" fmla="*/ 20959 w 169825"/>
                <a:gd name="connsiteY29" fmla="*/ 140357 h 186476"/>
                <a:gd name="connsiteX30" fmla="*/ 19435 w 169825"/>
                <a:gd name="connsiteY30" fmla="*/ 142738 h 186476"/>
                <a:gd name="connsiteX31" fmla="*/ 19435 w 169825"/>
                <a:gd name="connsiteY31" fmla="*/ 145405 h 186476"/>
                <a:gd name="connsiteX32" fmla="*/ 21911 w 169825"/>
                <a:gd name="connsiteY32" fmla="*/ 144833 h 186476"/>
                <a:gd name="connsiteX33" fmla="*/ 23149 w 169825"/>
                <a:gd name="connsiteY33" fmla="*/ 142833 h 186476"/>
                <a:gd name="connsiteX34" fmla="*/ 25721 w 169825"/>
                <a:gd name="connsiteY34" fmla="*/ 142833 h 186476"/>
                <a:gd name="connsiteX35" fmla="*/ 25150 w 169825"/>
                <a:gd name="connsiteY35" fmla="*/ 145500 h 186476"/>
                <a:gd name="connsiteX36" fmla="*/ 22292 w 169825"/>
                <a:gd name="connsiteY36" fmla="*/ 147881 h 186476"/>
                <a:gd name="connsiteX37" fmla="*/ 21149 w 169825"/>
                <a:gd name="connsiteY37" fmla="*/ 149310 h 186476"/>
                <a:gd name="connsiteX38" fmla="*/ 21911 w 169825"/>
                <a:gd name="connsiteY38" fmla="*/ 151025 h 186476"/>
                <a:gd name="connsiteX39" fmla="*/ 24387 w 169825"/>
                <a:gd name="connsiteY39" fmla="*/ 151025 h 186476"/>
                <a:gd name="connsiteX40" fmla="*/ 26673 w 169825"/>
                <a:gd name="connsiteY40" fmla="*/ 148834 h 186476"/>
                <a:gd name="connsiteX41" fmla="*/ 29721 w 169825"/>
                <a:gd name="connsiteY41" fmla="*/ 146929 h 186476"/>
                <a:gd name="connsiteX42" fmla="*/ 31055 w 169825"/>
                <a:gd name="connsiteY42" fmla="*/ 149024 h 186476"/>
                <a:gd name="connsiteX43" fmla="*/ 29150 w 169825"/>
                <a:gd name="connsiteY43" fmla="*/ 150739 h 186476"/>
                <a:gd name="connsiteX44" fmla="*/ 26388 w 169825"/>
                <a:gd name="connsiteY44" fmla="*/ 153120 h 186476"/>
                <a:gd name="connsiteX45" fmla="*/ 29055 w 169825"/>
                <a:gd name="connsiteY45" fmla="*/ 154930 h 186476"/>
                <a:gd name="connsiteX46" fmla="*/ 32007 w 169825"/>
                <a:gd name="connsiteY46" fmla="*/ 153787 h 186476"/>
                <a:gd name="connsiteX47" fmla="*/ 34198 w 169825"/>
                <a:gd name="connsiteY47" fmla="*/ 151787 h 186476"/>
                <a:gd name="connsiteX48" fmla="*/ 35913 w 169825"/>
                <a:gd name="connsiteY48" fmla="*/ 151787 h 186476"/>
                <a:gd name="connsiteX49" fmla="*/ 33246 w 169825"/>
                <a:gd name="connsiteY49" fmla="*/ 155978 h 186476"/>
                <a:gd name="connsiteX50" fmla="*/ 31436 w 169825"/>
                <a:gd name="connsiteY50" fmla="*/ 156930 h 186476"/>
                <a:gd name="connsiteX51" fmla="*/ 31131 w 169825"/>
                <a:gd name="connsiteY51" fmla="*/ 158245 h 186476"/>
                <a:gd name="connsiteX52" fmla="*/ 31436 w 169825"/>
                <a:gd name="connsiteY52" fmla="*/ 158549 h 186476"/>
                <a:gd name="connsiteX53" fmla="*/ 32293 w 169825"/>
                <a:gd name="connsiteY53" fmla="*/ 158549 h 186476"/>
                <a:gd name="connsiteX54" fmla="*/ 36389 w 169825"/>
                <a:gd name="connsiteY54" fmla="*/ 156930 h 186476"/>
                <a:gd name="connsiteX55" fmla="*/ 38865 w 169825"/>
                <a:gd name="connsiteY55" fmla="*/ 154644 h 186476"/>
                <a:gd name="connsiteX56" fmla="*/ 34294 w 169825"/>
                <a:gd name="connsiteY56" fmla="*/ 160455 h 186476"/>
                <a:gd name="connsiteX57" fmla="*/ 31722 w 169825"/>
                <a:gd name="connsiteY57" fmla="*/ 161407 h 186476"/>
                <a:gd name="connsiteX58" fmla="*/ 30960 w 169825"/>
                <a:gd name="connsiteY58" fmla="*/ 163407 h 186476"/>
                <a:gd name="connsiteX59" fmla="*/ 32960 w 169825"/>
                <a:gd name="connsiteY59" fmla="*/ 164646 h 186476"/>
                <a:gd name="connsiteX60" fmla="*/ 38961 w 169825"/>
                <a:gd name="connsiteY60" fmla="*/ 163503 h 186476"/>
                <a:gd name="connsiteX61" fmla="*/ 41818 w 169825"/>
                <a:gd name="connsiteY61" fmla="*/ 159121 h 186476"/>
                <a:gd name="connsiteX62" fmla="*/ 43628 w 169825"/>
                <a:gd name="connsiteY62" fmla="*/ 158073 h 186476"/>
                <a:gd name="connsiteX63" fmla="*/ 45171 w 169825"/>
                <a:gd name="connsiteY63" fmla="*/ 159950 h 186476"/>
                <a:gd name="connsiteX64" fmla="*/ 45152 w 169825"/>
                <a:gd name="connsiteY64" fmla="*/ 160073 h 186476"/>
                <a:gd name="connsiteX65" fmla="*/ 43723 w 169825"/>
                <a:gd name="connsiteY65" fmla="*/ 162169 h 186476"/>
                <a:gd name="connsiteX66" fmla="*/ 43723 w 169825"/>
                <a:gd name="connsiteY66" fmla="*/ 164550 h 186476"/>
                <a:gd name="connsiteX67" fmla="*/ 47152 w 169825"/>
                <a:gd name="connsiteY67" fmla="*/ 165312 h 186476"/>
                <a:gd name="connsiteX68" fmla="*/ 49438 w 169825"/>
                <a:gd name="connsiteY68" fmla="*/ 163122 h 186476"/>
                <a:gd name="connsiteX69" fmla="*/ 50295 w 169825"/>
                <a:gd name="connsiteY69" fmla="*/ 161693 h 186476"/>
                <a:gd name="connsiteX70" fmla="*/ 49057 w 169825"/>
                <a:gd name="connsiteY70" fmla="*/ 167694 h 186476"/>
                <a:gd name="connsiteX71" fmla="*/ 48010 w 169825"/>
                <a:gd name="connsiteY71" fmla="*/ 169122 h 186476"/>
                <a:gd name="connsiteX72" fmla="*/ 48010 w 169825"/>
                <a:gd name="connsiteY72" fmla="*/ 170741 h 186476"/>
                <a:gd name="connsiteX73" fmla="*/ 48962 w 169825"/>
                <a:gd name="connsiteY73" fmla="*/ 170741 h 186476"/>
                <a:gd name="connsiteX74" fmla="*/ 52867 w 169825"/>
                <a:gd name="connsiteY74" fmla="*/ 168741 h 186476"/>
                <a:gd name="connsiteX75" fmla="*/ 53915 w 169825"/>
                <a:gd name="connsiteY75" fmla="*/ 164646 h 186476"/>
                <a:gd name="connsiteX76" fmla="*/ 55344 w 169825"/>
                <a:gd name="connsiteY76" fmla="*/ 163788 h 186476"/>
                <a:gd name="connsiteX77" fmla="*/ 55344 w 169825"/>
                <a:gd name="connsiteY77" fmla="*/ 164455 h 186476"/>
                <a:gd name="connsiteX78" fmla="*/ 54582 w 169825"/>
                <a:gd name="connsiteY78" fmla="*/ 170646 h 186476"/>
                <a:gd name="connsiteX79" fmla="*/ 56868 w 169825"/>
                <a:gd name="connsiteY79" fmla="*/ 174361 h 186476"/>
                <a:gd name="connsiteX80" fmla="*/ 59630 w 169825"/>
                <a:gd name="connsiteY80" fmla="*/ 175218 h 186476"/>
                <a:gd name="connsiteX81" fmla="*/ 59630 w 169825"/>
                <a:gd name="connsiteY81" fmla="*/ 174171 h 186476"/>
                <a:gd name="connsiteX82" fmla="*/ 58106 w 169825"/>
                <a:gd name="connsiteY82" fmla="*/ 169313 h 186476"/>
                <a:gd name="connsiteX83" fmla="*/ 58773 w 169825"/>
                <a:gd name="connsiteY83" fmla="*/ 164741 h 186476"/>
                <a:gd name="connsiteX84" fmla="*/ 60582 w 169825"/>
                <a:gd name="connsiteY84" fmla="*/ 166265 h 186476"/>
                <a:gd name="connsiteX85" fmla="*/ 60582 w 169825"/>
                <a:gd name="connsiteY85" fmla="*/ 168646 h 186476"/>
                <a:gd name="connsiteX86" fmla="*/ 60582 w 169825"/>
                <a:gd name="connsiteY86" fmla="*/ 169122 h 186476"/>
                <a:gd name="connsiteX87" fmla="*/ 62487 w 169825"/>
                <a:gd name="connsiteY87" fmla="*/ 168265 h 186476"/>
                <a:gd name="connsiteX88" fmla="*/ 64012 w 169825"/>
                <a:gd name="connsiteY88" fmla="*/ 166931 h 186476"/>
                <a:gd name="connsiteX89" fmla="*/ 63535 w 169825"/>
                <a:gd name="connsiteY89" fmla="*/ 172170 h 186476"/>
                <a:gd name="connsiteX90" fmla="*/ 66678 w 169825"/>
                <a:gd name="connsiteY90" fmla="*/ 179886 h 186476"/>
                <a:gd name="connsiteX91" fmla="*/ 67917 w 169825"/>
                <a:gd name="connsiteY91" fmla="*/ 180647 h 186476"/>
                <a:gd name="connsiteX92" fmla="*/ 70298 w 169825"/>
                <a:gd name="connsiteY92" fmla="*/ 179409 h 186476"/>
                <a:gd name="connsiteX93" fmla="*/ 70298 w 169825"/>
                <a:gd name="connsiteY93" fmla="*/ 176647 h 186476"/>
                <a:gd name="connsiteX94" fmla="*/ 70298 w 169825"/>
                <a:gd name="connsiteY94" fmla="*/ 172837 h 186476"/>
                <a:gd name="connsiteX95" fmla="*/ 72965 w 169825"/>
                <a:gd name="connsiteY95" fmla="*/ 170646 h 186476"/>
                <a:gd name="connsiteX96" fmla="*/ 75251 w 169825"/>
                <a:gd name="connsiteY96" fmla="*/ 173313 h 186476"/>
                <a:gd name="connsiteX97" fmla="*/ 75251 w 169825"/>
                <a:gd name="connsiteY97" fmla="*/ 176742 h 186476"/>
                <a:gd name="connsiteX98" fmla="*/ 78489 w 169825"/>
                <a:gd name="connsiteY98" fmla="*/ 178171 h 186476"/>
                <a:gd name="connsiteX99" fmla="*/ 78966 w 169825"/>
                <a:gd name="connsiteY99" fmla="*/ 177028 h 186476"/>
                <a:gd name="connsiteX100" fmla="*/ 78394 w 169825"/>
                <a:gd name="connsiteY100" fmla="*/ 174075 h 186476"/>
                <a:gd name="connsiteX101" fmla="*/ 79156 w 169825"/>
                <a:gd name="connsiteY101" fmla="*/ 171504 h 186476"/>
                <a:gd name="connsiteX102" fmla="*/ 81537 w 169825"/>
                <a:gd name="connsiteY102" fmla="*/ 171504 h 186476"/>
                <a:gd name="connsiteX103" fmla="*/ 82300 w 169825"/>
                <a:gd name="connsiteY103" fmla="*/ 173885 h 186476"/>
                <a:gd name="connsiteX104" fmla="*/ 81633 w 169825"/>
                <a:gd name="connsiteY104" fmla="*/ 179790 h 186476"/>
                <a:gd name="connsiteX105" fmla="*/ 81633 w 169825"/>
                <a:gd name="connsiteY105" fmla="*/ 182648 h 186476"/>
                <a:gd name="connsiteX106" fmla="*/ 83252 w 169825"/>
                <a:gd name="connsiteY106" fmla="*/ 185315 h 186476"/>
                <a:gd name="connsiteX107" fmla="*/ 85347 w 169825"/>
                <a:gd name="connsiteY107" fmla="*/ 186077 h 186476"/>
                <a:gd name="connsiteX108" fmla="*/ 86871 w 169825"/>
                <a:gd name="connsiteY108" fmla="*/ 185124 h 186476"/>
                <a:gd name="connsiteX109" fmla="*/ 86395 w 169825"/>
                <a:gd name="connsiteY109" fmla="*/ 183600 h 186476"/>
                <a:gd name="connsiteX110" fmla="*/ 85824 w 169825"/>
                <a:gd name="connsiteY110" fmla="*/ 179028 h 186476"/>
                <a:gd name="connsiteX111" fmla="*/ 87062 w 169825"/>
                <a:gd name="connsiteY111" fmla="*/ 177790 h 186476"/>
                <a:gd name="connsiteX112" fmla="*/ 88300 w 169825"/>
                <a:gd name="connsiteY112" fmla="*/ 178362 h 186476"/>
                <a:gd name="connsiteX113" fmla="*/ 89157 w 169825"/>
                <a:gd name="connsiteY113" fmla="*/ 181124 h 186476"/>
                <a:gd name="connsiteX114" fmla="*/ 89157 w 169825"/>
                <a:gd name="connsiteY114" fmla="*/ 183981 h 186476"/>
                <a:gd name="connsiteX115" fmla="*/ 92015 w 169825"/>
                <a:gd name="connsiteY115" fmla="*/ 185410 h 186476"/>
                <a:gd name="connsiteX116" fmla="*/ 93253 w 169825"/>
                <a:gd name="connsiteY116" fmla="*/ 183791 h 186476"/>
                <a:gd name="connsiteX117" fmla="*/ 92491 w 169825"/>
                <a:gd name="connsiteY117" fmla="*/ 181600 h 186476"/>
                <a:gd name="connsiteX118" fmla="*/ 90967 w 169825"/>
                <a:gd name="connsiteY118" fmla="*/ 174552 h 186476"/>
                <a:gd name="connsiteX119" fmla="*/ 92205 w 169825"/>
                <a:gd name="connsiteY119" fmla="*/ 172837 h 186476"/>
                <a:gd name="connsiteX120" fmla="*/ 93634 w 169825"/>
                <a:gd name="connsiteY120" fmla="*/ 173789 h 186476"/>
                <a:gd name="connsiteX121" fmla="*/ 93634 w 169825"/>
                <a:gd name="connsiteY121" fmla="*/ 175218 h 186476"/>
                <a:gd name="connsiteX122" fmla="*/ 93634 w 169825"/>
                <a:gd name="connsiteY122" fmla="*/ 177695 h 186476"/>
                <a:gd name="connsiteX123" fmla="*/ 95063 w 169825"/>
                <a:gd name="connsiteY123" fmla="*/ 180552 h 186476"/>
                <a:gd name="connsiteX124" fmla="*/ 98111 w 169825"/>
                <a:gd name="connsiteY124" fmla="*/ 180552 h 186476"/>
                <a:gd name="connsiteX125" fmla="*/ 98111 w 169825"/>
                <a:gd name="connsiteY125" fmla="*/ 178076 h 186476"/>
                <a:gd name="connsiteX126" fmla="*/ 98111 w 169825"/>
                <a:gd name="connsiteY126" fmla="*/ 175885 h 186476"/>
                <a:gd name="connsiteX127" fmla="*/ 98111 w 169825"/>
                <a:gd name="connsiteY127" fmla="*/ 174837 h 186476"/>
                <a:gd name="connsiteX128" fmla="*/ 98778 w 169825"/>
                <a:gd name="connsiteY128" fmla="*/ 174837 h 186476"/>
                <a:gd name="connsiteX129" fmla="*/ 101921 w 169825"/>
                <a:gd name="connsiteY129" fmla="*/ 176647 h 186476"/>
                <a:gd name="connsiteX130" fmla="*/ 101921 w 169825"/>
                <a:gd name="connsiteY130" fmla="*/ 179790 h 186476"/>
                <a:gd name="connsiteX131" fmla="*/ 101921 w 169825"/>
                <a:gd name="connsiteY131" fmla="*/ 182933 h 186476"/>
                <a:gd name="connsiteX132" fmla="*/ 102397 w 169825"/>
                <a:gd name="connsiteY132" fmla="*/ 183791 h 186476"/>
                <a:gd name="connsiteX133" fmla="*/ 104397 w 169825"/>
                <a:gd name="connsiteY133" fmla="*/ 184267 h 186476"/>
                <a:gd name="connsiteX134" fmla="*/ 105731 w 169825"/>
                <a:gd name="connsiteY134" fmla="*/ 184267 h 186476"/>
                <a:gd name="connsiteX135" fmla="*/ 106874 w 169825"/>
                <a:gd name="connsiteY135" fmla="*/ 180647 h 186476"/>
                <a:gd name="connsiteX136" fmla="*/ 105540 w 169825"/>
                <a:gd name="connsiteY136" fmla="*/ 176647 h 186476"/>
                <a:gd name="connsiteX137" fmla="*/ 106398 w 169825"/>
                <a:gd name="connsiteY137" fmla="*/ 174837 h 186476"/>
                <a:gd name="connsiteX138" fmla="*/ 108684 w 169825"/>
                <a:gd name="connsiteY138" fmla="*/ 175695 h 186476"/>
                <a:gd name="connsiteX139" fmla="*/ 109160 w 169825"/>
                <a:gd name="connsiteY139" fmla="*/ 177790 h 186476"/>
                <a:gd name="connsiteX140" fmla="*/ 109160 w 169825"/>
                <a:gd name="connsiteY140" fmla="*/ 179219 h 186476"/>
                <a:gd name="connsiteX141" fmla="*/ 111332 w 169825"/>
                <a:gd name="connsiteY141" fmla="*/ 180571 h 186476"/>
                <a:gd name="connsiteX142" fmla="*/ 112684 w 169825"/>
                <a:gd name="connsiteY142" fmla="*/ 179219 h 186476"/>
                <a:gd name="connsiteX143" fmla="*/ 112684 w 169825"/>
                <a:gd name="connsiteY143" fmla="*/ 176552 h 186476"/>
                <a:gd name="connsiteX144" fmla="*/ 114208 w 169825"/>
                <a:gd name="connsiteY144" fmla="*/ 176552 h 186476"/>
                <a:gd name="connsiteX145" fmla="*/ 115732 w 169825"/>
                <a:gd name="connsiteY145" fmla="*/ 177599 h 186476"/>
                <a:gd name="connsiteX146" fmla="*/ 115732 w 169825"/>
                <a:gd name="connsiteY146" fmla="*/ 179028 h 186476"/>
                <a:gd name="connsiteX147" fmla="*/ 116304 w 169825"/>
                <a:gd name="connsiteY147" fmla="*/ 182553 h 186476"/>
                <a:gd name="connsiteX148" fmla="*/ 119256 w 169825"/>
                <a:gd name="connsiteY148" fmla="*/ 185315 h 186476"/>
                <a:gd name="connsiteX149" fmla="*/ 120209 w 169825"/>
                <a:gd name="connsiteY149" fmla="*/ 185315 h 186476"/>
                <a:gd name="connsiteX150" fmla="*/ 121923 w 169825"/>
                <a:gd name="connsiteY150" fmla="*/ 182076 h 186476"/>
                <a:gd name="connsiteX151" fmla="*/ 121066 w 169825"/>
                <a:gd name="connsiteY151" fmla="*/ 179695 h 186476"/>
                <a:gd name="connsiteX152" fmla="*/ 120304 w 169825"/>
                <a:gd name="connsiteY152" fmla="*/ 177314 h 186476"/>
                <a:gd name="connsiteX153" fmla="*/ 121257 w 169825"/>
                <a:gd name="connsiteY153" fmla="*/ 176361 h 186476"/>
                <a:gd name="connsiteX154" fmla="*/ 122686 w 169825"/>
                <a:gd name="connsiteY154" fmla="*/ 177123 h 186476"/>
                <a:gd name="connsiteX155" fmla="*/ 124019 w 169825"/>
                <a:gd name="connsiteY155" fmla="*/ 178171 h 186476"/>
                <a:gd name="connsiteX156" fmla="*/ 124019 w 169825"/>
                <a:gd name="connsiteY156" fmla="*/ 178171 h 186476"/>
                <a:gd name="connsiteX157" fmla="*/ 135925 w 169825"/>
                <a:gd name="connsiteY157" fmla="*/ 157121 h 186476"/>
                <a:gd name="connsiteX158" fmla="*/ 142879 w 169825"/>
                <a:gd name="connsiteY158" fmla="*/ 141309 h 186476"/>
                <a:gd name="connsiteX159" fmla="*/ 149355 w 169825"/>
                <a:gd name="connsiteY159" fmla="*/ 125212 h 186476"/>
                <a:gd name="connsiteX160" fmla="*/ 167072 w 169825"/>
                <a:gd name="connsiteY160" fmla="*/ 78063 h 186476"/>
                <a:gd name="connsiteX161" fmla="*/ 169739 w 169825"/>
                <a:gd name="connsiteY161" fmla="*/ 61871 h 186476"/>
                <a:gd name="connsiteX162" fmla="*/ 167167 w 169825"/>
                <a:gd name="connsiteY162" fmla="*/ 52346 h 186476"/>
                <a:gd name="connsiteX163" fmla="*/ 165929 w 169825"/>
                <a:gd name="connsiteY163" fmla="*/ 52346 h 186476"/>
                <a:gd name="connsiteX164" fmla="*/ 166405 w 169825"/>
                <a:gd name="connsiteY164" fmla="*/ 49774 h 186476"/>
                <a:gd name="connsiteX165" fmla="*/ 166405 w 169825"/>
                <a:gd name="connsiteY165" fmla="*/ 47488 h 186476"/>
                <a:gd name="connsiteX166" fmla="*/ 166405 w 169825"/>
                <a:gd name="connsiteY166" fmla="*/ 45583 h 186476"/>
                <a:gd name="connsiteX167" fmla="*/ 165453 w 169825"/>
                <a:gd name="connsiteY167" fmla="*/ 46726 h 186476"/>
                <a:gd name="connsiteX168" fmla="*/ 162310 w 169825"/>
                <a:gd name="connsiteY168" fmla="*/ 48631 h 186476"/>
                <a:gd name="connsiteX169" fmla="*/ 161071 w 169825"/>
                <a:gd name="connsiteY169" fmla="*/ 46545 h 186476"/>
                <a:gd name="connsiteX170" fmla="*/ 161071 w 169825"/>
                <a:gd name="connsiteY170" fmla="*/ 46536 h 186476"/>
                <a:gd name="connsiteX171" fmla="*/ 162976 w 169825"/>
                <a:gd name="connsiteY171" fmla="*/ 44821 h 186476"/>
                <a:gd name="connsiteX172" fmla="*/ 165643 w 169825"/>
                <a:gd name="connsiteY172" fmla="*/ 42440 h 186476"/>
                <a:gd name="connsiteX173" fmla="*/ 163071 w 169825"/>
                <a:gd name="connsiteY173" fmla="*/ 40630 h 186476"/>
                <a:gd name="connsiteX174" fmla="*/ 160023 w 169825"/>
                <a:gd name="connsiteY174" fmla="*/ 41773 h 186476"/>
                <a:gd name="connsiteX175" fmla="*/ 157833 w 169825"/>
                <a:gd name="connsiteY175" fmla="*/ 43773 h 186476"/>
                <a:gd name="connsiteX176" fmla="*/ 156213 w 169825"/>
                <a:gd name="connsiteY176" fmla="*/ 43773 h 186476"/>
                <a:gd name="connsiteX177" fmla="*/ 158880 w 169825"/>
                <a:gd name="connsiteY177" fmla="*/ 39582 h 186476"/>
                <a:gd name="connsiteX178" fmla="*/ 160690 w 169825"/>
                <a:gd name="connsiteY178" fmla="*/ 38630 h 186476"/>
                <a:gd name="connsiteX179" fmla="*/ 160833 w 169825"/>
                <a:gd name="connsiteY179" fmla="*/ 37153 h 186476"/>
                <a:gd name="connsiteX180" fmla="*/ 160690 w 169825"/>
                <a:gd name="connsiteY180" fmla="*/ 37011 h 186476"/>
                <a:gd name="connsiteX181" fmla="*/ 159928 w 169825"/>
                <a:gd name="connsiteY181" fmla="*/ 37011 h 186476"/>
                <a:gd name="connsiteX182" fmla="*/ 155832 w 169825"/>
                <a:gd name="connsiteY182" fmla="*/ 38630 h 186476"/>
                <a:gd name="connsiteX183" fmla="*/ 153356 w 169825"/>
                <a:gd name="connsiteY183" fmla="*/ 40916 h 186476"/>
                <a:gd name="connsiteX184" fmla="*/ 157928 w 169825"/>
                <a:gd name="connsiteY184" fmla="*/ 35105 h 186476"/>
                <a:gd name="connsiteX185" fmla="*/ 160500 w 169825"/>
                <a:gd name="connsiteY185" fmla="*/ 34153 h 186476"/>
                <a:gd name="connsiteX186" fmla="*/ 161262 w 169825"/>
                <a:gd name="connsiteY186" fmla="*/ 32153 h 186476"/>
                <a:gd name="connsiteX187" fmla="*/ 159262 w 169825"/>
                <a:gd name="connsiteY187" fmla="*/ 30914 h 186476"/>
                <a:gd name="connsiteX188" fmla="*/ 153261 w 169825"/>
                <a:gd name="connsiteY188" fmla="*/ 32057 h 186476"/>
                <a:gd name="connsiteX189" fmla="*/ 150308 w 169825"/>
                <a:gd name="connsiteY189" fmla="*/ 36439 h 186476"/>
                <a:gd name="connsiteX190" fmla="*/ 148594 w 169825"/>
                <a:gd name="connsiteY190" fmla="*/ 37487 h 186476"/>
                <a:gd name="connsiteX191" fmla="*/ 147050 w 169825"/>
                <a:gd name="connsiteY191" fmla="*/ 35610 h 186476"/>
                <a:gd name="connsiteX192" fmla="*/ 147070 w 169825"/>
                <a:gd name="connsiteY192" fmla="*/ 35487 h 186476"/>
                <a:gd name="connsiteX193" fmla="*/ 148498 w 169825"/>
                <a:gd name="connsiteY193" fmla="*/ 33391 h 186476"/>
                <a:gd name="connsiteX194" fmla="*/ 148498 w 169825"/>
                <a:gd name="connsiteY194" fmla="*/ 31010 h 186476"/>
                <a:gd name="connsiteX195" fmla="*/ 145069 w 169825"/>
                <a:gd name="connsiteY195" fmla="*/ 30248 h 186476"/>
                <a:gd name="connsiteX196" fmla="*/ 142783 w 169825"/>
                <a:gd name="connsiteY196" fmla="*/ 32439 h 186476"/>
                <a:gd name="connsiteX197" fmla="*/ 141831 w 169825"/>
                <a:gd name="connsiteY197" fmla="*/ 33867 h 186476"/>
                <a:gd name="connsiteX198" fmla="*/ 143164 w 169825"/>
                <a:gd name="connsiteY198" fmla="*/ 27866 h 186476"/>
                <a:gd name="connsiteX199" fmla="*/ 144212 w 169825"/>
                <a:gd name="connsiteY199" fmla="*/ 26438 h 186476"/>
                <a:gd name="connsiteX200" fmla="*/ 144212 w 169825"/>
                <a:gd name="connsiteY200" fmla="*/ 24819 h 186476"/>
                <a:gd name="connsiteX201" fmla="*/ 143164 w 169825"/>
                <a:gd name="connsiteY201" fmla="*/ 24819 h 186476"/>
                <a:gd name="connsiteX202" fmla="*/ 139259 w 169825"/>
                <a:gd name="connsiteY202" fmla="*/ 26819 h 186476"/>
                <a:gd name="connsiteX203" fmla="*/ 138306 w 169825"/>
                <a:gd name="connsiteY203" fmla="*/ 30914 h 186476"/>
                <a:gd name="connsiteX204" fmla="*/ 136878 w 169825"/>
                <a:gd name="connsiteY204" fmla="*/ 31772 h 186476"/>
                <a:gd name="connsiteX205" fmla="*/ 136402 w 169825"/>
                <a:gd name="connsiteY205" fmla="*/ 31105 h 186476"/>
                <a:gd name="connsiteX206" fmla="*/ 137259 w 169825"/>
                <a:gd name="connsiteY206" fmla="*/ 24914 h 186476"/>
                <a:gd name="connsiteX207" fmla="*/ 134973 w 169825"/>
                <a:gd name="connsiteY207" fmla="*/ 21199 h 186476"/>
                <a:gd name="connsiteX208" fmla="*/ 132211 w 169825"/>
                <a:gd name="connsiteY208" fmla="*/ 20342 h 186476"/>
                <a:gd name="connsiteX209" fmla="*/ 132211 w 169825"/>
                <a:gd name="connsiteY209" fmla="*/ 21389 h 186476"/>
                <a:gd name="connsiteX210" fmla="*/ 133830 w 169825"/>
                <a:gd name="connsiteY210" fmla="*/ 26247 h 186476"/>
                <a:gd name="connsiteX211" fmla="*/ 133068 w 169825"/>
                <a:gd name="connsiteY211" fmla="*/ 30819 h 186476"/>
                <a:gd name="connsiteX212" fmla="*/ 131353 w 169825"/>
                <a:gd name="connsiteY212" fmla="*/ 29200 h 186476"/>
                <a:gd name="connsiteX213" fmla="*/ 131353 w 169825"/>
                <a:gd name="connsiteY213" fmla="*/ 26914 h 186476"/>
                <a:gd name="connsiteX214" fmla="*/ 131353 w 169825"/>
                <a:gd name="connsiteY214" fmla="*/ 26438 h 186476"/>
                <a:gd name="connsiteX215" fmla="*/ 129448 w 169825"/>
                <a:gd name="connsiteY215" fmla="*/ 27295 h 186476"/>
                <a:gd name="connsiteX216" fmla="*/ 127924 w 169825"/>
                <a:gd name="connsiteY216" fmla="*/ 28629 h 186476"/>
                <a:gd name="connsiteX217" fmla="*/ 128401 w 169825"/>
                <a:gd name="connsiteY217" fmla="*/ 23390 h 186476"/>
                <a:gd name="connsiteX218" fmla="*/ 125257 w 169825"/>
                <a:gd name="connsiteY218" fmla="*/ 15674 h 186476"/>
                <a:gd name="connsiteX219" fmla="*/ 124019 w 169825"/>
                <a:gd name="connsiteY219" fmla="*/ 14913 h 186476"/>
                <a:gd name="connsiteX220" fmla="*/ 121543 w 169825"/>
                <a:gd name="connsiteY220" fmla="*/ 16151 h 186476"/>
                <a:gd name="connsiteX221" fmla="*/ 121543 w 169825"/>
                <a:gd name="connsiteY221" fmla="*/ 18913 h 186476"/>
                <a:gd name="connsiteX222" fmla="*/ 121543 w 169825"/>
                <a:gd name="connsiteY222" fmla="*/ 22723 h 186476"/>
                <a:gd name="connsiteX223" fmla="*/ 118780 w 169825"/>
                <a:gd name="connsiteY223" fmla="*/ 24914 h 186476"/>
                <a:gd name="connsiteX224" fmla="*/ 116589 w 169825"/>
                <a:gd name="connsiteY224" fmla="*/ 22152 h 186476"/>
                <a:gd name="connsiteX225" fmla="*/ 116589 w 169825"/>
                <a:gd name="connsiteY225" fmla="*/ 18818 h 186476"/>
                <a:gd name="connsiteX226" fmla="*/ 113351 w 169825"/>
                <a:gd name="connsiteY226" fmla="*/ 17389 h 186476"/>
                <a:gd name="connsiteX227" fmla="*/ 112779 w 169825"/>
                <a:gd name="connsiteY227" fmla="*/ 18532 h 186476"/>
                <a:gd name="connsiteX228" fmla="*/ 113351 w 169825"/>
                <a:gd name="connsiteY228" fmla="*/ 21485 h 186476"/>
                <a:gd name="connsiteX229" fmla="*/ 112684 w 169825"/>
                <a:gd name="connsiteY229" fmla="*/ 24056 h 186476"/>
                <a:gd name="connsiteX230" fmla="*/ 110303 w 169825"/>
                <a:gd name="connsiteY230" fmla="*/ 24056 h 186476"/>
                <a:gd name="connsiteX231" fmla="*/ 109541 w 169825"/>
                <a:gd name="connsiteY231" fmla="*/ 21771 h 186476"/>
                <a:gd name="connsiteX232" fmla="*/ 110208 w 169825"/>
                <a:gd name="connsiteY232" fmla="*/ 15865 h 186476"/>
                <a:gd name="connsiteX233" fmla="*/ 110208 w 169825"/>
                <a:gd name="connsiteY233" fmla="*/ 13007 h 186476"/>
                <a:gd name="connsiteX234" fmla="*/ 108493 w 169825"/>
                <a:gd name="connsiteY234" fmla="*/ 10340 h 186476"/>
                <a:gd name="connsiteX235" fmla="*/ 106493 w 169825"/>
                <a:gd name="connsiteY235" fmla="*/ 9579 h 186476"/>
                <a:gd name="connsiteX236" fmla="*/ 104969 w 169825"/>
                <a:gd name="connsiteY236" fmla="*/ 10531 h 186476"/>
                <a:gd name="connsiteX237" fmla="*/ 104969 w 169825"/>
                <a:gd name="connsiteY237" fmla="*/ 12055 h 186476"/>
                <a:gd name="connsiteX238" fmla="*/ 105540 w 169825"/>
                <a:gd name="connsiteY238" fmla="*/ 16627 h 186476"/>
                <a:gd name="connsiteX239" fmla="*/ 104397 w 169825"/>
                <a:gd name="connsiteY239" fmla="*/ 17865 h 186476"/>
                <a:gd name="connsiteX240" fmla="*/ 103159 w 169825"/>
                <a:gd name="connsiteY240" fmla="*/ 17294 h 186476"/>
                <a:gd name="connsiteX241" fmla="*/ 102302 w 169825"/>
                <a:gd name="connsiteY241" fmla="*/ 14531 h 186476"/>
                <a:gd name="connsiteX242" fmla="*/ 101826 w 169825"/>
                <a:gd name="connsiteY242" fmla="*/ 11674 h 186476"/>
                <a:gd name="connsiteX243" fmla="*/ 99063 w 169825"/>
                <a:gd name="connsiteY243" fmla="*/ 10245 h 186476"/>
                <a:gd name="connsiteX244" fmla="*/ 97825 w 169825"/>
                <a:gd name="connsiteY244" fmla="*/ 11864 h 186476"/>
                <a:gd name="connsiteX245" fmla="*/ 98492 w 169825"/>
                <a:gd name="connsiteY245" fmla="*/ 14055 h 186476"/>
                <a:gd name="connsiteX246" fmla="*/ 100016 w 169825"/>
                <a:gd name="connsiteY246" fmla="*/ 21104 h 186476"/>
                <a:gd name="connsiteX247" fmla="*/ 98873 w 169825"/>
                <a:gd name="connsiteY247" fmla="*/ 22818 h 186476"/>
                <a:gd name="connsiteX248" fmla="*/ 97349 w 169825"/>
                <a:gd name="connsiteY248" fmla="*/ 21866 h 186476"/>
                <a:gd name="connsiteX249" fmla="*/ 97349 w 169825"/>
                <a:gd name="connsiteY249" fmla="*/ 20437 h 186476"/>
                <a:gd name="connsiteX250" fmla="*/ 97349 w 169825"/>
                <a:gd name="connsiteY250" fmla="*/ 17865 h 186476"/>
                <a:gd name="connsiteX251" fmla="*/ 96015 w 169825"/>
                <a:gd name="connsiteY251" fmla="*/ 15103 h 186476"/>
                <a:gd name="connsiteX252" fmla="*/ 92872 w 169825"/>
                <a:gd name="connsiteY252" fmla="*/ 15103 h 186476"/>
                <a:gd name="connsiteX253" fmla="*/ 92872 w 169825"/>
                <a:gd name="connsiteY253" fmla="*/ 17580 h 186476"/>
                <a:gd name="connsiteX254" fmla="*/ 92872 w 169825"/>
                <a:gd name="connsiteY254" fmla="*/ 19770 h 186476"/>
                <a:gd name="connsiteX255" fmla="*/ 92872 w 169825"/>
                <a:gd name="connsiteY255" fmla="*/ 20818 h 186476"/>
                <a:gd name="connsiteX256" fmla="*/ 92301 w 169825"/>
                <a:gd name="connsiteY256" fmla="*/ 20818 h 186476"/>
                <a:gd name="connsiteX257" fmla="*/ 89157 w 169825"/>
                <a:gd name="connsiteY257" fmla="*/ 19008 h 186476"/>
                <a:gd name="connsiteX258" fmla="*/ 89157 w 169825"/>
                <a:gd name="connsiteY258" fmla="*/ 15865 h 186476"/>
                <a:gd name="connsiteX259" fmla="*/ 89157 w 169825"/>
                <a:gd name="connsiteY259" fmla="*/ 12722 h 186476"/>
                <a:gd name="connsiteX260" fmla="*/ 89157 w 169825"/>
                <a:gd name="connsiteY260" fmla="*/ 11864 h 186476"/>
                <a:gd name="connsiteX261" fmla="*/ 87253 w 169825"/>
                <a:gd name="connsiteY261" fmla="*/ 11388 h 186476"/>
                <a:gd name="connsiteX262" fmla="*/ 85824 w 169825"/>
                <a:gd name="connsiteY262" fmla="*/ 11388 h 186476"/>
                <a:gd name="connsiteX263" fmla="*/ 84681 w 169825"/>
                <a:gd name="connsiteY263" fmla="*/ 15008 h 186476"/>
                <a:gd name="connsiteX264" fmla="*/ 86110 w 169825"/>
                <a:gd name="connsiteY264" fmla="*/ 19008 h 186476"/>
                <a:gd name="connsiteX265" fmla="*/ 85252 w 169825"/>
                <a:gd name="connsiteY265" fmla="*/ 20818 h 186476"/>
                <a:gd name="connsiteX266" fmla="*/ 82966 w 169825"/>
                <a:gd name="connsiteY266" fmla="*/ 19961 h 186476"/>
                <a:gd name="connsiteX267" fmla="*/ 82490 w 169825"/>
                <a:gd name="connsiteY267" fmla="*/ 17865 h 186476"/>
                <a:gd name="connsiteX268" fmla="*/ 82490 w 169825"/>
                <a:gd name="connsiteY268" fmla="*/ 16437 h 186476"/>
                <a:gd name="connsiteX269" fmla="*/ 81442 w 169825"/>
                <a:gd name="connsiteY269" fmla="*/ 15198 h 186476"/>
                <a:gd name="connsiteX270" fmla="*/ 78966 w 169825"/>
                <a:gd name="connsiteY270" fmla="*/ 16246 h 186476"/>
                <a:gd name="connsiteX271" fmla="*/ 78966 w 169825"/>
                <a:gd name="connsiteY271" fmla="*/ 18913 h 186476"/>
                <a:gd name="connsiteX272" fmla="*/ 77442 w 169825"/>
                <a:gd name="connsiteY272" fmla="*/ 18913 h 186476"/>
                <a:gd name="connsiteX273" fmla="*/ 75632 w 169825"/>
                <a:gd name="connsiteY273" fmla="*/ 16437 h 186476"/>
                <a:gd name="connsiteX274" fmla="*/ 75061 w 169825"/>
                <a:gd name="connsiteY274" fmla="*/ 12912 h 186476"/>
                <a:gd name="connsiteX275" fmla="*/ 72203 w 169825"/>
                <a:gd name="connsiteY275" fmla="*/ 10150 h 186476"/>
                <a:gd name="connsiteX276" fmla="*/ 70012 w 169825"/>
                <a:gd name="connsiteY276" fmla="*/ 10150 h 186476"/>
                <a:gd name="connsiteX277" fmla="*/ 69536 w 169825"/>
                <a:gd name="connsiteY277" fmla="*/ 10912 h 186476"/>
                <a:gd name="connsiteX278" fmla="*/ 70393 w 169825"/>
                <a:gd name="connsiteY278" fmla="*/ 15484 h 186476"/>
                <a:gd name="connsiteX279" fmla="*/ 71155 w 169825"/>
                <a:gd name="connsiteY279" fmla="*/ 17770 h 186476"/>
                <a:gd name="connsiteX280" fmla="*/ 70203 w 169825"/>
                <a:gd name="connsiteY280" fmla="*/ 18818 h 186476"/>
                <a:gd name="connsiteX281" fmla="*/ 68679 w 169825"/>
                <a:gd name="connsiteY281" fmla="*/ 18056 h 186476"/>
                <a:gd name="connsiteX282" fmla="*/ 67440 w 169825"/>
                <a:gd name="connsiteY282" fmla="*/ 17008 h 186476"/>
                <a:gd name="connsiteX283" fmla="*/ 65726 w 169825"/>
                <a:gd name="connsiteY283" fmla="*/ 17008 h 186476"/>
                <a:gd name="connsiteX284" fmla="*/ 64869 w 169825"/>
                <a:gd name="connsiteY284" fmla="*/ 18341 h 186476"/>
                <a:gd name="connsiteX285" fmla="*/ 64202 w 169825"/>
                <a:gd name="connsiteY285" fmla="*/ 19199 h 186476"/>
                <a:gd name="connsiteX286" fmla="*/ 62202 w 169825"/>
                <a:gd name="connsiteY286" fmla="*/ 19961 h 186476"/>
                <a:gd name="connsiteX287" fmla="*/ 61154 w 169825"/>
                <a:gd name="connsiteY287" fmla="*/ 18627 h 186476"/>
                <a:gd name="connsiteX288" fmla="*/ 61726 w 169825"/>
                <a:gd name="connsiteY288" fmla="*/ 17198 h 186476"/>
                <a:gd name="connsiteX289" fmla="*/ 62678 w 169825"/>
                <a:gd name="connsiteY289" fmla="*/ 15960 h 186476"/>
                <a:gd name="connsiteX290" fmla="*/ 62678 w 169825"/>
                <a:gd name="connsiteY290" fmla="*/ 15389 h 186476"/>
                <a:gd name="connsiteX291" fmla="*/ 62678 w 169825"/>
                <a:gd name="connsiteY291" fmla="*/ 14150 h 186476"/>
                <a:gd name="connsiteX292" fmla="*/ 59344 w 169825"/>
                <a:gd name="connsiteY292" fmla="*/ 14722 h 186476"/>
                <a:gd name="connsiteX293" fmla="*/ 57630 w 169825"/>
                <a:gd name="connsiteY293" fmla="*/ 17770 h 186476"/>
                <a:gd name="connsiteX294" fmla="*/ 57630 w 169825"/>
                <a:gd name="connsiteY294" fmla="*/ 19484 h 186476"/>
                <a:gd name="connsiteX295" fmla="*/ 55534 w 169825"/>
                <a:gd name="connsiteY295" fmla="*/ 20913 h 186476"/>
                <a:gd name="connsiteX296" fmla="*/ 55534 w 169825"/>
                <a:gd name="connsiteY296" fmla="*/ 20913 h 186476"/>
                <a:gd name="connsiteX297" fmla="*/ 54582 w 169825"/>
                <a:gd name="connsiteY297" fmla="*/ 18151 h 186476"/>
                <a:gd name="connsiteX298" fmla="*/ 56106 w 169825"/>
                <a:gd name="connsiteY298" fmla="*/ 15770 h 186476"/>
                <a:gd name="connsiteX299" fmla="*/ 56106 w 169825"/>
                <a:gd name="connsiteY299" fmla="*/ 13103 h 186476"/>
                <a:gd name="connsiteX300" fmla="*/ 53629 w 169825"/>
                <a:gd name="connsiteY300" fmla="*/ 13674 h 186476"/>
                <a:gd name="connsiteX301" fmla="*/ 52391 w 169825"/>
                <a:gd name="connsiteY301" fmla="*/ 15674 h 186476"/>
                <a:gd name="connsiteX302" fmla="*/ 49914 w 169825"/>
                <a:gd name="connsiteY302" fmla="*/ 15674 h 186476"/>
                <a:gd name="connsiteX303" fmla="*/ 50486 w 169825"/>
                <a:gd name="connsiteY303" fmla="*/ 13007 h 186476"/>
                <a:gd name="connsiteX304" fmla="*/ 53248 w 169825"/>
                <a:gd name="connsiteY304" fmla="*/ 10626 h 186476"/>
                <a:gd name="connsiteX305" fmla="*/ 54772 w 169825"/>
                <a:gd name="connsiteY305" fmla="*/ 8912 h 186476"/>
                <a:gd name="connsiteX306" fmla="*/ 54010 w 169825"/>
                <a:gd name="connsiteY306" fmla="*/ 7197 h 186476"/>
                <a:gd name="connsiteX307" fmla="*/ 51629 w 169825"/>
                <a:gd name="connsiteY307" fmla="*/ 7197 h 186476"/>
                <a:gd name="connsiteX308" fmla="*/ 49343 w 169825"/>
                <a:gd name="connsiteY308" fmla="*/ 9388 h 186476"/>
                <a:gd name="connsiteX309" fmla="*/ 46200 w 169825"/>
                <a:gd name="connsiteY309" fmla="*/ 11293 h 186476"/>
                <a:gd name="connsiteX310" fmla="*/ 44962 w 169825"/>
                <a:gd name="connsiteY310" fmla="*/ 9207 h 186476"/>
                <a:gd name="connsiteX311" fmla="*/ 44962 w 169825"/>
                <a:gd name="connsiteY311" fmla="*/ 9197 h 186476"/>
                <a:gd name="connsiteX312" fmla="*/ 46867 w 169825"/>
                <a:gd name="connsiteY312" fmla="*/ 7483 h 186476"/>
                <a:gd name="connsiteX313" fmla="*/ 49534 w 169825"/>
                <a:gd name="connsiteY313" fmla="*/ 5102 h 186476"/>
                <a:gd name="connsiteX314" fmla="*/ 46962 w 169825"/>
                <a:gd name="connsiteY314" fmla="*/ 3292 h 186476"/>
                <a:gd name="connsiteX315" fmla="*/ 43914 w 169825"/>
                <a:gd name="connsiteY315" fmla="*/ 4435 h 186476"/>
                <a:gd name="connsiteX316" fmla="*/ 41723 w 169825"/>
                <a:gd name="connsiteY316" fmla="*/ 6435 h 186476"/>
                <a:gd name="connsiteX317" fmla="*/ 40104 w 169825"/>
                <a:gd name="connsiteY317" fmla="*/ 6435 h 186476"/>
                <a:gd name="connsiteX318" fmla="*/ 42771 w 169825"/>
                <a:gd name="connsiteY318" fmla="*/ 2244 h 186476"/>
                <a:gd name="connsiteX319" fmla="*/ 44485 w 169825"/>
                <a:gd name="connsiteY319" fmla="*/ 1292 h 186476"/>
                <a:gd name="connsiteX320" fmla="*/ 44790 w 169825"/>
                <a:gd name="connsiteY320" fmla="*/ -23 h 186476"/>
                <a:gd name="connsiteX321" fmla="*/ 44485 w 169825"/>
                <a:gd name="connsiteY321" fmla="*/ -328 h 186476"/>
                <a:gd name="connsiteX322" fmla="*/ 43723 w 169825"/>
                <a:gd name="connsiteY322" fmla="*/ -328 h 186476"/>
                <a:gd name="connsiteX323" fmla="*/ 39723 w 169825"/>
                <a:gd name="connsiteY323" fmla="*/ 1101 h 186476"/>
                <a:gd name="connsiteX324" fmla="*/ 18672 w 169825"/>
                <a:gd name="connsiteY324" fmla="*/ 54060 h 18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69825" h="186476">
                  <a:moveTo>
                    <a:pt x="18672" y="54060"/>
                  </a:moveTo>
                  <a:cubicBezTo>
                    <a:pt x="18672" y="57489"/>
                    <a:pt x="18672" y="60918"/>
                    <a:pt x="17911" y="64252"/>
                  </a:cubicBezTo>
                  <a:cubicBezTo>
                    <a:pt x="16768" y="72063"/>
                    <a:pt x="12957" y="79302"/>
                    <a:pt x="11148" y="86922"/>
                  </a:cubicBezTo>
                  <a:cubicBezTo>
                    <a:pt x="9338" y="94541"/>
                    <a:pt x="9624" y="99875"/>
                    <a:pt x="8290" y="105972"/>
                  </a:cubicBezTo>
                  <a:cubicBezTo>
                    <a:pt x="6957" y="112067"/>
                    <a:pt x="5242" y="116639"/>
                    <a:pt x="3718" y="121973"/>
                  </a:cubicBezTo>
                  <a:cubicBezTo>
                    <a:pt x="1566" y="129355"/>
                    <a:pt x="327" y="136966"/>
                    <a:pt x="3" y="144643"/>
                  </a:cubicBezTo>
                  <a:cubicBezTo>
                    <a:pt x="-44" y="144957"/>
                    <a:pt x="-44" y="145281"/>
                    <a:pt x="3" y="145596"/>
                  </a:cubicBezTo>
                  <a:cubicBezTo>
                    <a:pt x="537" y="146872"/>
                    <a:pt x="1575" y="147863"/>
                    <a:pt x="2861" y="148358"/>
                  </a:cubicBezTo>
                  <a:cubicBezTo>
                    <a:pt x="3575" y="148748"/>
                    <a:pt x="4433" y="148748"/>
                    <a:pt x="5147" y="148358"/>
                  </a:cubicBezTo>
                  <a:cubicBezTo>
                    <a:pt x="5233" y="148110"/>
                    <a:pt x="5233" y="147843"/>
                    <a:pt x="5147" y="147596"/>
                  </a:cubicBezTo>
                  <a:cubicBezTo>
                    <a:pt x="5471" y="146015"/>
                    <a:pt x="5156" y="144376"/>
                    <a:pt x="4290" y="143024"/>
                  </a:cubicBezTo>
                  <a:cubicBezTo>
                    <a:pt x="3852" y="142338"/>
                    <a:pt x="3623" y="141547"/>
                    <a:pt x="3623" y="140738"/>
                  </a:cubicBezTo>
                  <a:cubicBezTo>
                    <a:pt x="3613" y="140223"/>
                    <a:pt x="3975" y="139785"/>
                    <a:pt x="4480" y="139690"/>
                  </a:cubicBezTo>
                  <a:cubicBezTo>
                    <a:pt x="5061" y="139747"/>
                    <a:pt x="5604" y="140024"/>
                    <a:pt x="6004" y="140452"/>
                  </a:cubicBezTo>
                  <a:cubicBezTo>
                    <a:pt x="6357" y="140900"/>
                    <a:pt x="6814" y="141262"/>
                    <a:pt x="7338" y="141500"/>
                  </a:cubicBezTo>
                  <a:cubicBezTo>
                    <a:pt x="7881" y="141776"/>
                    <a:pt x="8509" y="141776"/>
                    <a:pt x="9052" y="141500"/>
                  </a:cubicBezTo>
                  <a:cubicBezTo>
                    <a:pt x="9395" y="141090"/>
                    <a:pt x="9681" y="140642"/>
                    <a:pt x="9910" y="140166"/>
                  </a:cubicBezTo>
                  <a:cubicBezTo>
                    <a:pt x="10062" y="139861"/>
                    <a:pt x="10262" y="139576"/>
                    <a:pt x="10481" y="139309"/>
                  </a:cubicBezTo>
                  <a:cubicBezTo>
                    <a:pt x="10938" y="138633"/>
                    <a:pt x="11786" y="138318"/>
                    <a:pt x="12577" y="138547"/>
                  </a:cubicBezTo>
                  <a:cubicBezTo>
                    <a:pt x="13167" y="138738"/>
                    <a:pt x="13577" y="139261"/>
                    <a:pt x="13624" y="139880"/>
                  </a:cubicBezTo>
                  <a:cubicBezTo>
                    <a:pt x="13567" y="140414"/>
                    <a:pt x="13329" y="140919"/>
                    <a:pt x="12957" y="141309"/>
                  </a:cubicBezTo>
                  <a:cubicBezTo>
                    <a:pt x="12615" y="141681"/>
                    <a:pt x="12329" y="142100"/>
                    <a:pt x="12100" y="142547"/>
                  </a:cubicBezTo>
                  <a:cubicBezTo>
                    <a:pt x="12062" y="142738"/>
                    <a:pt x="12062" y="142929"/>
                    <a:pt x="12100" y="143119"/>
                  </a:cubicBezTo>
                  <a:cubicBezTo>
                    <a:pt x="12100" y="143119"/>
                    <a:pt x="12100" y="144167"/>
                    <a:pt x="12577" y="144357"/>
                  </a:cubicBezTo>
                  <a:cubicBezTo>
                    <a:pt x="13053" y="144548"/>
                    <a:pt x="14767" y="144357"/>
                    <a:pt x="15910" y="143786"/>
                  </a:cubicBezTo>
                  <a:cubicBezTo>
                    <a:pt x="16958" y="143138"/>
                    <a:pt x="17577" y="141966"/>
                    <a:pt x="17529" y="140738"/>
                  </a:cubicBezTo>
                  <a:cubicBezTo>
                    <a:pt x="17529" y="140071"/>
                    <a:pt x="17529" y="139499"/>
                    <a:pt x="18006" y="139023"/>
                  </a:cubicBezTo>
                  <a:cubicBezTo>
                    <a:pt x="18482" y="138547"/>
                    <a:pt x="19815" y="138452"/>
                    <a:pt x="20006" y="137595"/>
                  </a:cubicBezTo>
                  <a:lnTo>
                    <a:pt x="20006" y="137595"/>
                  </a:lnTo>
                  <a:cubicBezTo>
                    <a:pt x="19435" y="139690"/>
                    <a:pt x="20768" y="139404"/>
                    <a:pt x="20959" y="140357"/>
                  </a:cubicBezTo>
                  <a:cubicBezTo>
                    <a:pt x="21149" y="141309"/>
                    <a:pt x="20196" y="142071"/>
                    <a:pt x="19435" y="142738"/>
                  </a:cubicBezTo>
                  <a:cubicBezTo>
                    <a:pt x="18672" y="143405"/>
                    <a:pt x="18387" y="144738"/>
                    <a:pt x="19435" y="145405"/>
                  </a:cubicBezTo>
                  <a:cubicBezTo>
                    <a:pt x="20292" y="145834"/>
                    <a:pt x="21330" y="145596"/>
                    <a:pt x="21911" y="144833"/>
                  </a:cubicBezTo>
                  <a:cubicBezTo>
                    <a:pt x="22482" y="144262"/>
                    <a:pt x="22673" y="143405"/>
                    <a:pt x="23149" y="142833"/>
                  </a:cubicBezTo>
                  <a:cubicBezTo>
                    <a:pt x="23921" y="142281"/>
                    <a:pt x="24949" y="142281"/>
                    <a:pt x="25721" y="142833"/>
                  </a:cubicBezTo>
                  <a:cubicBezTo>
                    <a:pt x="26673" y="143595"/>
                    <a:pt x="25721" y="144738"/>
                    <a:pt x="25150" y="145500"/>
                  </a:cubicBezTo>
                  <a:lnTo>
                    <a:pt x="22292" y="147881"/>
                  </a:lnTo>
                  <a:cubicBezTo>
                    <a:pt x="21787" y="148243"/>
                    <a:pt x="21387" y="148739"/>
                    <a:pt x="21149" y="149310"/>
                  </a:cubicBezTo>
                  <a:cubicBezTo>
                    <a:pt x="20978" y="149987"/>
                    <a:pt x="21292" y="150691"/>
                    <a:pt x="21911" y="151025"/>
                  </a:cubicBezTo>
                  <a:cubicBezTo>
                    <a:pt x="22692" y="151406"/>
                    <a:pt x="23606" y="151406"/>
                    <a:pt x="24387" y="151025"/>
                  </a:cubicBezTo>
                  <a:cubicBezTo>
                    <a:pt x="25264" y="150425"/>
                    <a:pt x="26035" y="149691"/>
                    <a:pt x="26673" y="148834"/>
                  </a:cubicBezTo>
                  <a:cubicBezTo>
                    <a:pt x="27340" y="147881"/>
                    <a:pt x="28293" y="146453"/>
                    <a:pt x="29721" y="146929"/>
                  </a:cubicBezTo>
                  <a:cubicBezTo>
                    <a:pt x="30655" y="147167"/>
                    <a:pt x="31236" y="148081"/>
                    <a:pt x="31055" y="149024"/>
                  </a:cubicBezTo>
                  <a:cubicBezTo>
                    <a:pt x="30664" y="149825"/>
                    <a:pt x="29979" y="150434"/>
                    <a:pt x="29150" y="150739"/>
                  </a:cubicBezTo>
                  <a:cubicBezTo>
                    <a:pt x="27912" y="151311"/>
                    <a:pt x="26293" y="151882"/>
                    <a:pt x="26388" y="153120"/>
                  </a:cubicBezTo>
                  <a:cubicBezTo>
                    <a:pt x="26483" y="154358"/>
                    <a:pt x="27817" y="154930"/>
                    <a:pt x="29055" y="154930"/>
                  </a:cubicBezTo>
                  <a:cubicBezTo>
                    <a:pt x="30150" y="154959"/>
                    <a:pt x="31217" y="154549"/>
                    <a:pt x="32007" y="153787"/>
                  </a:cubicBezTo>
                  <a:cubicBezTo>
                    <a:pt x="32770" y="153120"/>
                    <a:pt x="33436" y="152358"/>
                    <a:pt x="34198" y="151787"/>
                  </a:cubicBezTo>
                  <a:cubicBezTo>
                    <a:pt x="34722" y="151463"/>
                    <a:pt x="35389" y="151463"/>
                    <a:pt x="35913" y="151787"/>
                  </a:cubicBezTo>
                  <a:cubicBezTo>
                    <a:pt x="35951" y="153597"/>
                    <a:pt x="34903" y="155244"/>
                    <a:pt x="33246" y="155978"/>
                  </a:cubicBezTo>
                  <a:cubicBezTo>
                    <a:pt x="32588" y="156178"/>
                    <a:pt x="31969" y="156502"/>
                    <a:pt x="31436" y="156930"/>
                  </a:cubicBezTo>
                  <a:cubicBezTo>
                    <a:pt x="30988" y="157206"/>
                    <a:pt x="30855" y="157797"/>
                    <a:pt x="31131" y="158245"/>
                  </a:cubicBezTo>
                  <a:cubicBezTo>
                    <a:pt x="31207" y="158369"/>
                    <a:pt x="31312" y="158473"/>
                    <a:pt x="31436" y="158549"/>
                  </a:cubicBezTo>
                  <a:cubicBezTo>
                    <a:pt x="31712" y="158635"/>
                    <a:pt x="32017" y="158635"/>
                    <a:pt x="32293" y="158549"/>
                  </a:cubicBezTo>
                  <a:cubicBezTo>
                    <a:pt x="33836" y="158664"/>
                    <a:pt x="35341" y="158064"/>
                    <a:pt x="36389" y="156930"/>
                  </a:cubicBezTo>
                  <a:cubicBezTo>
                    <a:pt x="37056" y="156073"/>
                    <a:pt x="37532" y="154739"/>
                    <a:pt x="38865" y="154644"/>
                  </a:cubicBezTo>
                  <a:cubicBezTo>
                    <a:pt x="38932" y="157426"/>
                    <a:pt x="37008" y="159864"/>
                    <a:pt x="34294" y="160455"/>
                  </a:cubicBezTo>
                  <a:cubicBezTo>
                    <a:pt x="33398" y="160674"/>
                    <a:pt x="32541" y="160988"/>
                    <a:pt x="31722" y="161407"/>
                  </a:cubicBezTo>
                  <a:cubicBezTo>
                    <a:pt x="30960" y="161883"/>
                    <a:pt x="30484" y="162645"/>
                    <a:pt x="30960" y="163407"/>
                  </a:cubicBezTo>
                  <a:cubicBezTo>
                    <a:pt x="31445" y="164064"/>
                    <a:pt x="32160" y="164503"/>
                    <a:pt x="32960" y="164646"/>
                  </a:cubicBezTo>
                  <a:cubicBezTo>
                    <a:pt x="35027" y="165179"/>
                    <a:pt x="37237" y="164760"/>
                    <a:pt x="38961" y="163503"/>
                  </a:cubicBezTo>
                  <a:cubicBezTo>
                    <a:pt x="40142" y="162207"/>
                    <a:pt x="41104" y="160721"/>
                    <a:pt x="41818" y="159121"/>
                  </a:cubicBezTo>
                  <a:cubicBezTo>
                    <a:pt x="42161" y="158445"/>
                    <a:pt x="42866" y="158035"/>
                    <a:pt x="43628" y="158073"/>
                  </a:cubicBezTo>
                  <a:cubicBezTo>
                    <a:pt x="44571" y="158169"/>
                    <a:pt x="45257" y="159007"/>
                    <a:pt x="45171" y="159950"/>
                  </a:cubicBezTo>
                  <a:cubicBezTo>
                    <a:pt x="45161" y="159988"/>
                    <a:pt x="45161" y="160035"/>
                    <a:pt x="45152" y="160073"/>
                  </a:cubicBezTo>
                  <a:cubicBezTo>
                    <a:pt x="44857" y="160883"/>
                    <a:pt x="44371" y="161597"/>
                    <a:pt x="43723" y="162169"/>
                  </a:cubicBezTo>
                  <a:cubicBezTo>
                    <a:pt x="43199" y="162874"/>
                    <a:pt x="43199" y="163845"/>
                    <a:pt x="43723" y="164550"/>
                  </a:cubicBezTo>
                  <a:cubicBezTo>
                    <a:pt x="44590" y="165503"/>
                    <a:pt x="45962" y="165807"/>
                    <a:pt x="47152" y="165312"/>
                  </a:cubicBezTo>
                  <a:cubicBezTo>
                    <a:pt x="48105" y="164817"/>
                    <a:pt x="48905" y="164055"/>
                    <a:pt x="49438" y="163122"/>
                  </a:cubicBezTo>
                  <a:lnTo>
                    <a:pt x="50295" y="161693"/>
                  </a:lnTo>
                  <a:cubicBezTo>
                    <a:pt x="50867" y="163779"/>
                    <a:pt x="50400" y="166008"/>
                    <a:pt x="49057" y="167694"/>
                  </a:cubicBezTo>
                  <a:cubicBezTo>
                    <a:pt x="48629" y="168103"/>
                    <a:pt x="48276" y="168589"/>
                    <a:pt x="48010" y="169122"/>
                  </a:cubicBezTo>
                  <a:cubicBezTo>
                    <a:pt x="47609" y="169589"/>
                    <a:pt x="47609" y="170275"/>
                    <a:pt x="48010" y="170741"/>
                  </a:cubicBezTo>
                  <a:lnTo>
                    <a:pt x="48962" y="170741"/>
                  </a:lnTo>
                  <a:cubicBezTo>
                    <a:pt x="50562" y="170999"/>
                    <a:pt x="52143" y="170189"/>
                    <a:pt x="52867" y="168741"/>
                  </a:cubicBezTo>
                  <a:cubicBezTo>
                    <a:pt x="53362" y="167417"/>
                    <a:pt x="53715" y="166046"/>
                    <a:pt x="53915" y="164646"/>
                  </a:cubicBezTo>
                  <a:cubicBezTo>
                    <a:pt x="53915" y="164074"/>
                    <a:pt x="54677" y="163503"/>
                    <a:pt x="55344" y="163788"/>
                  </a:cubicBezTo>
                  <a:cubicBezTo>
                    <a:pt x="55420" y="164007"/>
                    <a:pt x="55420" y="164236"/>
                    <a:pt x="55344" y="164455"/>
                  </a:cubicBezTo>
                  <a:cubicBezTo>
                    <a:pt x="56106" y="166550"/>
                    <a:pt x="54201" y="168455"/>
                    <a:pt x="54582" y="170646"/>
                  </a:cubicBezTo>
                  <a:cubicBezTo>
                    <a:pt x="54934" y="172094"/>
                    <a:pt x="55734" y="173389"/>
                    <a:pt x="56868" y="174361"/>
                  </a:cubicBezTo>
                  <a:cubicBezTo>
                    <a:pt x="57535" y="175123"/>
                    <a:pt x="58963" y="175885"/>
                    <a:pt x="59630" y="175218"/>
                  </a:cubicBezTo>
                  <a:cubicBezTo>
                    <a:pt x="59773" y="174885"/>
                    <a:pt x="59773" y="174504"/>
                    <a:pt x="59630" y="174171"/>
                  </a:cubicBezTo>
                  <a:cubicBezTo>
                    <a:pt x="59630" y="172551"/>
                    <a:pt x="58487" y="170932"/>
                    <a:pt x="58106" y="169313"/>
                  </a:cubicBezTo>
                  <a:cubicBezTo>
                    <a:pt x="57487" y="167779"/>
                    <a:pt x="57744" y="166036"/>
                    <a:pt x="58773" y="164741"/>
                  </a:cubicBezTo>
                  <a:cubicBezTo>
                    <a:pt x="59687" y="164684"/>
                    <a:pt x="60487" y="165350"/>
                    <a:pt x="60582" y="166265"/>
                  </a:cubicBezTo>
                  <a:cubicBezTo>
                    <a:pt x="60535" y="167055"/>
                    <a:pt x="60535" y="167856"/>
                    <a:pt x="60582" y="168646"/>
                  </a:cubicBezTo>
                  <a:cubicBezTo>
                    <a:pt x="60544" y="168798"/>
                    <a:pt x="60544" y="168970"/>
                    <a:pt x="60582" y="169122"/>
                  </a:cubicBezTo>
                  <a:cubicBezTo>
                    <a:pt x="61249" y="169694"/>
                    <a:pt x="62202" y="169122"/>
                    <a:pt x="62487" y="168265"/>
                  </a:cubicBezTo>
                  <a:cubicBezTo>
                    <a:pt x="62773" y="167408"/>
                    <a:pt x="63154" y="166741"/>
                    <a:pt x="64012" y="166931"/>
                  </a:cubicBezTo>
                  <a:cubicBezTo>
                    <a:pt x="64869" y="168646"/>
                    <a:pt x="64012" y="170456"/>
                    <a:pt x="63535" y="172170"/>
                  </a:cubicBezTo>
                  <a:cubicBezTo>
                    <a:pt x="63145" y="175114"/>
                    <a:pt x="64335" y="178057"/>
                    <a:pt x="66678" y="179886"/>
                  </a:cubicBezTo>
                  <a:cubicBezTo>
                    <a:pt x="67040" y="180219"/>
                    <a:pt x="67460" y="180476"/>
                    <a:pt x="67917" y="180647"/>
                  </a:cubicBezTo>
                  <a:cubicBezTo>
                    <a:pt x="68907" y="180905"/>
                    <a:pt x="69936" y="180371"/>
                    <a:pt x="70298" y="179409"/>
                  </a:cubicBezTo>
                  <a:cubicBezTo>
                    <a:pt x="70536" y="178504"/>
                    <a:pt x="70536" y="177552"/>
                    <a:pt x="70298" y="176647"/>
                  </a:cubicBezTo>
                  <a:cubicBezTo>
                    <a:pt x="70060" y="175390"/>
                    <a:pt x="70060" y="174094"/>
                    <a:pt x="70298" y="172837"/>
                  </a:cubicBezTo>
                  <a:cubicBezTo>
                    <a:pt x="70298" y="171694"/>
                    <a:pt x="71441" y="170361"/>
                    <a:pt x="72965" y="170646"/>
                  </a:cubicBezTo>
                  <a:cubicBezTo>
                    <a:pt x="74232" y="170932"/>
                    <a:pt x="75156" y="172018"/>
                    <a:pt x="75251" y="173313"/>
                  </a:cubicBezTo>
                  <a:cubicBezTo>
                    <a:pt x="75013" y="174447"/>
                    <a:pt x="75013" y="175609"/>
                    <a:pt x="75251" y="176742"/>
                  </a:cubicBezTo>
                  <a:cubicBezTo>
                    <a:pt x="75251" y="177885"/>
                    <a:pt x="77537" y="178838"/>
                    <a:pt x="78489" y="178171"/>
                  </a:cubicBezTo>
                  <a:cubicBezTo>
                    <a:pt x="78842" y="177904"/>
                    <a:pt x="79023" y="177466"/>
                    <a:pt x="78966" y="177028"/>
                  </a:cubicBezTo>
                  <a:cubicBezTo>
                    <a:pt x="78909" y="176018"/>
                    <a:pt x="78709" y="175028"/>
                    <a:pt x="78394" y="174075"/>
                  </a:cubicBezTo>
                  <a:cubicBezTo>
                    <a:pt x="78099" y="173142"/>
                    <a:pt x="78394" y="172123"/>
                    <a:pt x="79156" y="171504"/>
                  </a:cubicBezTo>
                  <a:cubicBezTo>
                    <a:pt x="79880" y="171037"/>
                    <a:pt x="80814" y="171037"/>
                    <a:pt x="81537" y="171504"/>
                  </a:cubicBezTo>
                  <a:cubicBezTo>
                    <a:pt x="82223" y="172094"/>
                    <a:pt x="82519" y="173008"/>
                    <a:pt x="82300" y="173885"/>
                  </a:cubicBezTo>
                  <a:cubicBezTo>
                    <a:pt x="82300" y="175885"/>
                    <a:pt x="81823" y="177790"/>
                    <a:pt x="81633" y="179790"/>
                  </a:cubicBezTo>
                  <a:cubicBezTo>
                    <a:pt x="81490" y="180733"/>
                    <a:pt x="81490" y="181705"/>
                    <a:pt x="81633" y="182648"/>
                  </a:cubicBezTo>
                  <a:cubicBezTo>
                    <a:pt x="81814" y="183714"/>
                    <a:pt x="82385" y="184667"/>
                    <a:pt x="83252" y="185315"/>
                  </a:cubicBezTo>
                  <a:cubicBezTo>
                    <a:pt x="83843" y="185801"/>
                    <a:pt x="84586" y="186067"/>
                    <a:pt x="85347" y="186077"/>
                  </a:cubicBezTo>
                  <a:cubicBezTo>
                    <a:pt x="86005" y="186096"/>
                    <a:pt x="86605" y="185724"/>
                    <a:pt x="86871" y="185124"/>
                  </a:cubicBezTo>
                  <a:cubicBezTo>
                    <a:pt x="86891" y="184572"/>
                    <a:pt x="86729" y="184038"/>
                    <a:pt x="86395" y="183600"/>
                  </a:cubicBezTo>
                  <a:cubicBezTo>
                    <a:pt x="85738" y="182172"/>
                    <a:pt x="85538" y="180571"/>
                    <a:pt x="85824" y="179028"/>
                  </a:cubicBezTo>
                  <a:cubicBezTo>
                    <a:pt x="85872" y="178362"/>
                    <a:pt x="86395" y="177837"/>
                    <a:pt x="87062" y="177790"/>
                  </a:cubicBezTo>
                  <a:cubicBezTo>
                    <a:pt x="87529" y="177819"/>
                    <a:pt x="87976" y="178028"/>
                    <a:pt x="88300" y="178362"/>
                  </a:cubicBezTo>
                  <a:cubicBezTo>
                    <a:pt x="88919" y="179143"/>
                    <a:pt x="89224" y="180124"/>
                    <a:pt x="89157" y="181124"/>
                  </a:cubicBezTo>
                  <a:cubicBezTo>
                    <a:pt x="88929" y="182057"/>
                    <a:pt x="88929" y="183038"/>
                    <a:pt x="89157" y="183981"/>
                  </a:cubicBezTo>
                  <a:cubicBezTo>
                    <a:pt x="89729" y="184991"/>
                    <a:pt x="90862" y="185562"/>
                    <a:pt x="92015" y="185410"/>
                  </a:cubicBezTo>
                  <a:cubicBezTo>
                    <a:pt x="92739" y="185200"/>
                    <a:pt x="93244" y="184543"/>
                    <a:pt x="93253" y="183791"/>
                  </a:cubicBezTo>
                  <a:cubicBezTo>
                    <a:pt x="93148" y="183019"/>
                    <a:pt x="92882" y="182276"/>
                    <a:pt x="92491" y="181600"/>
                  </a:cubicBezTo>
                  <a:cubicBezTo>
                    <a:pt x="91520" y="179371"/>
                    <a:pt x="91005" y="176980"/>
                    <a:pt x="90967" y="174552"/>
                  </a:cubicBezTo>
                  <a:cubicBezTo>
                    <a:pt x="90967" y="173789"/>
                    <a:pt x="90967" y="172932"/>
                    <a:pt x="92205" y="172837"/>
                  </a:cubicBezTo>
                  <a:cubicBezTo>
                    <a:pt x="92806" y="172913"/>
                    <a:pt x="93339" y="173266"/>
                    <a:pt x="93634" y="173789"/>
                  </a:cubicBezTo>
                  <a:cubicBezTo>
                    <a:pt x="93720" y="174266"/>
                    <a:pt x="93720" y="174742"/>
                    <a:pt x="93634" y="175218"/>
                  </a:cubicBezTo>
                  <a:cubicBezTo>
                    <a:pt x="93587" y="176047"/>
                    <a:pt x="93587" y="176866"/>
                    <a:pt x="93634" y="177695"/>
                  </a:cubicBezTo>
                  <a:cubicBezTo>
                    <a:pt x="93729" y="178790"/>
                    <a:pt x="94244" y="179809"/>
                    <a:pt x="95063" y="180552"/>
                  </a:cubicBezTo>
                  <a:cubicBezTo>
                    <a:pt x="95920" y="181219"/>
                    <a:pt x="97539" y="181505"/>
                    <a:pt x="98111" y="180552"/>
                  </a:cubicBezTo>
                  <a:cubicBezTo>
                    <a:pt x="98682" y="179600"/>
                    <a:pt x="98111" y="178933"/>
                    <a:pt x="98111" y="178076"/>
                  </a:cubicBezTo>
                  <a:cubicBezTo>
                    <a:pt x="97978" y="177352"/>
                    <a:pt x="97978" y="176609"/>
                    <a:pt x="98111" y="175885"/>
                  </a:cubicBezTo>
                  <a:cubicBezTo>
                    <a:pt x="97968" y="175552"/>
                    <a:pt x="97968" y="175170"/>
                    <a:pt x="98111" y="174837"/>
                  </a:cubicBezTo>
                  <a:lnTo>
                    <a:pt x="98778" y="174837"/>
                  </a:lnTo>
                  <a:cubicBezTo>
                    <a:pt x="100092" y="174771"/>
                    <a:pt x="101321" y="175475"/>
                    <a:pt x="101921" y="176647"/>
                  </a:cubicBezTo>
                  <a:cubicBezTo>
                    <a:pt x="102302" y="177657"/>
                    <a:pt x="102302" y="178781"/>
                    <a:pt x="101921" y="179790"/>
                  </a:cubicBezTo>
                  <a:cubicBezTo>
                    <a:pt x="101683" y="180829"/>
                    <a:pt x="101683" y="181895"/>
                    <a:pt x="101921" y="182933"/>
                  </a:cubicBezTo>
                  <a:cubicBezTo>
                    <a:pt x="101978" y="183267"/>
                    <a:pt x="102150" y="183562"/>
                    <a:pt x="102397" y="183791"/>
                  </a:cubicBezTo>
                  <a:cubicBezTo>
                    <a:pt x="102959" y="184229"/>
                    <a:pt x="103693" y="184410"/>
                    <a:pt x="104397" y="184267"/>
                  </a:cubicBezTo>
                  <a:cubicBezTo>
                    <a:pt x="104836" y="184324"/>
                    <a:pt x="105283" y="184324"/>
                    <a:pt x="105731" y="184267"/>
                  </a:cubicBezTo>
                  <a:cubicBezTo>
                    <a:pt x="106969" y="183524"/>
                    <a:pt x="107465" y="181972"/>
                    <a:pt x="106874" y="180647"/>
                  </a:cubicBezTo>
                  <a:cubicBezTo>
                    <a:pt x="106303" y="179362"/>
                    <a:pt x="105855" y="178019"/>
                    <a:pt x="105540" y="176647"/>
                  </a:cubicBezTo>
                  <a:cubicBezTo>
                    <a:pt x="105540" y="175885"/>
                    <a:pt x="105540" y="175028"/>
                    <a:pt x="106398" y="174837"/>
                  </a:cubicBezTo>
                  <a:cubicBezTo>
                    <a:pt x="107264" y="174637"/>
                    <a:pt x="108169" y="174971"/>
                    <a:pt x="108684" y="175695"/>
                  </a:cubicBezTo>
                  <a:cubicBezTo>
                    <a:pt x="109065" y="176323"/>
                    <a:pt x="109227" y="177057"/>
                    <a:pt x="109160" y="177790"/>
                  </a:cubicBezTo>
                  <a:cubicBezTo>
                    <a:pt x="109112" y="178266"/>
                    <a:pt x="109112" y="178742"/>
                    <a:pt x="109160" y="179219"/>
                  </a:cubicBezTo>
                  <a:cubicBezTo>
                    <a:pt x="109389" y="180190"/>
                    <a:pt x="110360" y="180800"/>
                    <a:pt x="111332" y="180571"/>
                  </a:cubicBezTo>
                  <a:cubicBezTo>
                    <a:pt x="112008" y="180409"/>
                    <a:pt x="112532" y="179886"/>
                    <a:pt x="112684" y="179219"/>
                  </a:cubicBezTo>
                  <a:cubicBezTo>
                    <a:pt x="112732" y="178333"/>
                    <a:pt x="112732" y="177438"/>
                    <a:pt x="112684" y="176552"/>
                  </a:cubicBezTo>
                  <a:cubicBezTo>
                    <a:pt x="113161" y="176295"/>
                    <a:pt x="113732" y="176295"/>
                    <a:pt x="114208" y="176552"/>
                  </a:cubicBezTo>
                  <a:cubicBezTo>
                    <a:pt x="114818" y="176733"/>
                    <a:pt x="115351" y="177095"/>
                    <a:pt x="115732" y="177599"/>
                  </a:cubicBezTo>
                  <a:cubicBezTo>
                    <a:pt x="115828" y="178076"/>
                    <a:pt x="115828" y="178552"/>
                    <a:pt x="115732" y="179028"/>
                  </a:cubicBezTo>
                  <a:cubicBezTo>
                    <a:pt x="115732" y="180228"/>
                    <a:pt x="115932" y="181419"/>
                    <a:pt x="116304" y="182553"/>
                  </a:cubicBezTo>
                  <a:cubicBezTo>
                    <a:pt x="116875" y="183829"/>
                    <a:pt x="117942" y="184829"/>
                    <a:pt x="119256" y="185315"/>
                  </a:cubicBezTo>
                  <a:lnTo>
                    <a:pt x="120209" y="185315"/>
                  </a:lnTo>
                  <a:lnTo>
                    <a:pt x="121923" y="182076"/>
                  </a:lnTo>
                  <a:cubicBezTo>
                    <a:pt x="121676" y="181267"/>
                    <a:pt x="121390" y="180476"/>
                    <a:pt x="121066" y="179695"/>
                  </a:cubicBezTo>
                  <a:cubicBezTo>
                    <a:pt x="120590" y="178990"/>
                    <a:pt x="120323" y="178162"/>
                    <a:pt x="120304" y="177314"/>
                  </a:cubicBezTo>
                  <a:cubicBezTo>
                    <a:pt x="120409" y="176838"/>
                    <a:pt x="120780" y="176466"/>
                    <a:pt x="121257" y="176361"/>
                  </a:cubicBezTo>
                  <a:cubicBezTo>
                    <a:pt x="121819" y="176409"/>
                    <a:pt x="122333" y="176685"/>
                    <a:pt x="122686" y="177123"/>
                  </a:cubicBezTo>
                  <a:cubicBezTo>
                    <a:pt x="123038" y="177571"/>
                    <a:pt x="123495" y="177933"/>
                    <a:pt x="124019" y="178171"/>
                  </a:cubicBezTo>
                  <a:lnTo>
                    <a:pt x="124019" y="178171"/>
                  </a:lnTo>
                  <a:cubicBezTo>
                    <a:pt x="128020" y="171218"/>
                    <a:pt x="132401" y="164360"/>
                    <a:pt x="135925" y="157121"/>
                  </a:cubicBezTo>
                  <a:cubicBezTo>
                    <a:pt x="138497" y="151977"/>
                    <a:pt x="140688" y="146643"/>
                    <a:pt x="142879" y="141309"/>
                  </a:cubicBezTo>
                  <a:lnTo>
                    <a:pt x="149355" y="125212"/>
                  </a:lnTo>
                  <a:cubicBezTo>
                    <a:pt x="155642" y="109591"/>
                    <a:pt x="161929" y="94065"/>
                    <a:pt x="167072" y="78063"/>
                  </a:cubicBezTo>
                  <a:cubicBezTo>
                    <a:pt x="169130" y="72920"/>
                    <a:pt x="170034" y="67395"/>
                    <a:pt x="169739" y="61871"/>
                  </a:cubicBezTo>
                  <a:cubicBezTo>
                    <a:pt x="169101" y="58642"/>
                    <a:pt x="168244" y="55460"/>
                    <a:pt x="167167" y="52346"/>
                  </a:cubicBezTo>
                  <a:cubicBezTo>
                    <a:pt x="166767" y="52489"/>
                    <a:pt x="166329" y="52489"/>
                    <a:pt x="165929" y="52346"/>
                  </a:cubicBezTo>
                  <a:cubicBezTo>
                    <a:pt x="164977" y="51584"/>
                    <a:pt x="165929" y="50441"/>
                    <a:pt x="166405" y="49774"/>
                  </a:cubicBezTo>
                  <a:cubicBezTo>
                    <a:pt x="166881" y="49107"/>
                    <a:pt x="166405" y="48250"/>
                    <a:pt x="166405" y="47488"/>
                  </a:cubicBezTo>
                  <a:cubicBezTo>
                    <a:pt x="166358" y="46850"/>
                    <a:pt x="166358" y="46221"/>
                    <a:pt x="166405" y="45583"/>
                  </a:cubicBezTo>
                  <a:lnTo>
                    <a:pt x="165453" y="46726"/>
                  </a:lnTo>
                  <a:cubicBezTo>
                    <a:pt x="164786" y="47679"/>
                    <a:pt x="163834" y="49107"/>
                    <a:pt x="162310" y="48631"/>
                  </a:cubicBezTo>
                  <a:cubicBezTo>
                    <a:pt x="161395" y="48402"/>
                    <a:pt x="160833" y="47469"/>
                    <a:pt x="161071" y="46545"/>
                  </a:cubicBezTo>
                  <a:cubicBezTo>
                    <a:pt x="161071" y="46545"/>
                    <a:pt x="161071" y="46536"/>
                    <a:pt x="161071" y="46536"/>
                  </a:cubicBezTo>
                  <a:cubicBezTo>
                    <a:pt x="161433" y="45716"/>
                    <a:pt x="162128" y="45097"/>
                    <a:pt x="162976" y="44821"/>
                  </a:cubicBezTo>
                  <a:cubicBezTo>
                    <a:pt x="164214" y="44249"/>
                    <a:pt x="165834" y="43678"/>
                    <a:pt x="165643" y="42440"/>
                  </a:cubicBezTo>
                  <a:cubicBezTo>
                    <a:pt x="165453" y="41202"/>
                    <a:pt x="164214" y="40630"/>
                    <a:pt x="163071" y="40630"/>
                  </a:cubicBezTo>
                  <a:cubicBezTo>
                    <a:pt x="161948" y="40592"/>
                    <a:pt x="160852" y="41001"/>
                    <a:pt x="160023" y="41773"/>
                  </a:cubicBezTo>
                  <a:cubicBezTo>
                    <a:pt x="159338" y="42487"/>
                    <a:pt x="158604" y="43154"/>
                    <a:pt x="157833" y="43773"/>
                  </a:cubicBezTo>
                  <a:cubicBezTo>
                    <a:pt x="157347" y="44107"/>
                    <a:pt x="156699" y="44107"/>
                    <a:pt x="156213" y="43773"/>
                  </a:cubicBezTo>
                  <a:cubicBezTo>
                    <a:pt x="156175" y="41964"/>
                    <a:pt x="157223" y="40316"/>
                    <a:pt x="158880" y="39582"/>
                  </a:cubicBezTo>
                  <a:cubicBezTo>
                    <a:pt x="159528" y="39363"/>
                    <a:pt x="160138" y="39039"/>
                    <a:pt x="160690" y="38630"/>
                  </a:cubicBezTo>
                  <a:cubicBezTo>
                    <a:pt x="161138" y="38258"/>
                    <a:pt x="161205" y="37601"/>
                    <a:pt x="160833" y="37153"/>
                  </a:cubicBezTo>
                  <a:cubicBezTo>
                    <a:pt x="160795" y="37106"/>
                    <a:pt x="160738" y="37058"/>
                    <a:pt x="160690" y="37011"/>
                  </a:cubicBezTo>
                  <a:cubicBezTo>
                    <a:pt x="160443" y="36915"/>
                    <a:pt x="160176" y="36915"/>
                    <a:pt x="159928" y="37011"/>
                  </a:cubicBezTo>
                  <a:cubicBezTo>
                    <a:pt x="158385" y="36877"/>
                    <a:pt x="156871" y="37477"/>
                    <a:pt x="155832" y="38630"/>
                  </a:cubicBezTo>
                  <a:cubicBezTo>
                    <a:pt x="155070" y="39487"/>
                    <a:pt x="154689" y="40821"/>
                    <a:pt x="153356" y="40916"/>
                  </a:cubicBezTo>
                  <a:cubicBezTo>
                    <a:pt x="153289" y="38134"/>
                    <a:pt x="155214" y="35696"/>
                    <a:pt x="157928" y="35105"/>
                  </a:cubicBezTo>
                  <a:cubicBezTo>
                    <a:pt x="158823" y="34886"/>
                    <a:pt x="159681" y="34572"/>
                    <a:pt x="160500" y="34153"/>
                  </a:cubicBezTo>
                  <a:cubicBezTo>
                    <a:pt x="161224" y="33772"/>
                    <a:pt x="161547" y="32915"/>
                    <a:pt x="161262" y="32153"/>
                  </a:cubicBezTo>
                  <a:cubicBezTo>
                    <a:pt x="160776" y="31496"/>
                    <a:pt x="160061" y="31057"/>
                    <a:pt x="159262" y="30914"/>
                  </a:cubicBezTo>
                  <a:cubicBezTo>
                    <a:pt x="157194" y="30381"/>
                    <a:pt x="154985" y="30800"/>
                    <a:pt x="153261" y="32057"/>
                  </a:cubicBezTo>
                  <a:cubicBezTo>
                    <a:pt x="151832" y="33200"/>
                    <a:pt x="151356" y="35010"/>
                    <a:pt x="150308" y="36439"/>
                  </a:cubicBezTo>
                  <a:cubicBezTo>
                    <a:pt x="149984" y="37087"/>
                    <a:pt x="149317" y="37496"/>
                    <a:pt x="148594" y="37487"/>
                  </a:cubicBezTo>
                  <a:cubicBezTo>
                    <a:pt x="147651" y="37391"/>
                    <a:pt x="146965" y="36553"/>
                    <a:pt x="147050" y="35610"/>
                  </a:cubicBezTo>
                  <a:cubicBezTo>
                    <a:pt x="147060" y="35572"/>
                    <a:pt x="147060" y="35525"/>
                    <a:pt x="147070" y="35487"/>
                  </a:cubicBezTo>
                  <a:cubicBezTo>
                    <a:pt x="147365" y="34677"/>
                    <a:pt x="147851" y="33963"/>
                    <a:pt x="148498" y="33391"/>
                  </a:cubicBezTo>
                  <a:cubicBezTo>
                    <a:pt x="148965" y="32667"/>
                    <a:pt x="148965" y="31734"/>
                    <a:pt x="148498" y="31010"/>
                  </a:cubicBezTo>
                  <a:cubicBezTo>
                    <a:pt x="147631" y="30057"/>
                    <a:pt x="146260" y="29752"/>
                    <a:pt x="145069" y="30248"/>
                  </a:cubicBezTo>
                  <a:cubicBezTo>
                    <a:pt x="144098" y="30724"/>
                    <a:pt x="143298" y="31486"/>
                    <a:pt x="142783" y="32439"/>
                  </a:cubicBezTo>
                  <a:lnTo>
                    <a:pt x="141831" y="33867"/>
                  </a:lnTo>
                  <a:cubicBezTo>
                    <a:pt x="141240" y="31772"/>
                    <a:pt x="141736" y="29514"/>
                    <a:pt x="143164" y="27866"/>
                  </a:cubicBezTo>
                  <a:cubicBezTo>
                    <a:pt x="143593" y="27457"/>
                    <a:pt x="143945" y="26971"/>
                    <a:pt x="144212" y="26438"/>
                  </a:cubicBezTo>
                  <a:cubicBezTo>
                    <a:pt x="144526" y="25942"/>
                    <a:pt x="144526" y="25314"/>
                    <a:pt x="144212" y="24819"/>
                  </a:cubicBezTo>
                  <a:lnTo>
                    <a:pt x="143164" y="24819"/>
                  </a:lnTo>
                  <a:cubicBezTo>
                    <a:pt x="141574" y="24590"/>
                    <a:pt x="140012" y="25390"/>
                    <a:pt x="139259" y="26819"/>
                  </a:cubicBezTo>
                  <a:cubicBezTo>
                    <a:pt x="138840" y="28162"/>
                    <a:pt x="138526" y="29524"/>
                    <a:pt x="138306" y="30914"/>
                  </a:cubicBezTo>
                  <a:cubicBezTo>
                    <a:pt x="138306" y="31486"/>
                    <a:pt x="137545" y="32057"/>
                    <a:pt x="136878" y="31772"/>
                  </a:cubicBezTo>
                  <a:cubicBezTo>
                    <a:pt x="136659" y="31600"/>
                    <a:pt x="136487" y="31372"/>
                    <a:pt x="136402" y="31105"/>
                  </a:cubicBezTo>
                  <a:cubicBezTo>
                    <a:pt x="135735" y="29009"/>
                    <a:pt x="137640" y="27105"/>
                    <a:pt x="137259" y="24914"/>
                  </a:cubicBezTo>
                  <a:cubicBezTo>
                    <a:pt x="136868" y="23485"/>
                    <a:pt x="136068" y="22199"/>
                    <a:pt x="134973" y="21199"/>
                  </a:cubicBezTo>
                  <a:cubicBezTo>
                    <a:pt x="134211" y="20437"/>
                    <a:pt x="132877" y="19675"/>
                    <a:pt x="132211" y="20342"/>
                  </a:cubicBezTo>
                  <a:cubicBezTo>
                    <a:pt x="131544" y="21008"/>
                    <a:pt x="132211" y="21008"/>
                    <a:pt x="132211" y="21389"/>
                  </a:cubicBezTo>
                  <a:cubicBezTo>
                    <a:pt x="132211" y="21771"/>
                    <a:pt x="133354" y="24628"/>
                    <a:pt x="133830" y="26247"/>
                  </a:cubicBezTo>
                  <a:cubicBezTo>
                    <a:pt x="134363" y="27800"/>
                    <a:pt x="134077" y="29524"/>
                    <a:pt x="133068" y="30819"/>
                  </a:cubicBezTo>
                  <a:cubicBezTo>
                    <a:pt x="132211" y="30819"/>
                    <a:pt x="131353" y="30057"/>
                    <a:pt x="131353" y="29200"/>
                  </a:cubicBezTo>
                  <a:cubicBezTo>
                    <a:pt x="131448" y="28438"/>
                    <a:pt x="131448" y="27676"/>
                    <a:pt x="131353" y="26914"/>
                  </a:cubicBezTo>
                  <a:cubicBezTo>
                    <a:pt x="131439" y="26771"/>
                    <a:pt x="131439" y="26581"/>
                    <a:pt x="131353" y="26438"/>
                  </a:cubicBezTo>
                  <a:cubicBezTo>
                    <a:pt x="130591" y="25866"/>
                    <a:pt x="129734" y="26438"/>
                    <a:pt x="129448" y="27295"/>
                  </a:cubicBezTo>
                  <a:cubicBezTo>
                    <a:pt x="129162" y="28152"/>
                    <a:pt x="128781" y="28819"/>
                    <a:pt x="127924" y="28629"/>
                  </a:cubicBezTo>
                  <a:cubicBezTo>
                    <a:pt x="127067" y="26914"/>
                    <a:pt x="127924" y="25104"/>
                    <a:pt x="128401" y="23390"/>
                  </a:cubicBezTo>
                  <a:cubicBezTo>
                    <a:pt x="128753" y="20447"/>
                    <a:pt x="127572" y="17532"/>
                    <a:pt x="125257" y="15674"/>
                  </a:cubicBezTo>
                  <a:cubicBezTo>
                    <a:pt x="124876" y="15370"/>
                    <a:pt x="124467" y="15113"/>
                    <a:pt x="124019" y="14913"/>
                  </a:cubicBezTo>
                  <a:cubicBezTo>
                    <a:pt x="123000" y="14646"/>
                    <a:pt x="121943" y="15170"/>
                    <a:pt x="121543" y="16151"/>
                  </a:cubicBezTo>
                  <a:cubicBezTo>
                    <a:pt x="121352" y="17065"/>
                    <a:pt x="121352" y="17999"/>
                    <a:pt x="121543" y="18913"/>
                  </a:cubicBezTo>
                  <a:cubicBezTo>
                    <a:pt x="121781" y="20170"/>
                    <a:pt x="121781" y="21466"/>
                    <a:pt x="121543" y="22723"/>
                  </a:cubicBezTo>
                  <a:cubicBezTo>
                    <a:pt x="121343" y="24066"/>
                    <a:pt x="120133" y="25028"/>
                    <a:pt x="118780" y="24914"/>
                  </a:cubicBezTo>
                  <a:cubicBezTo>
                    <a:pt x="117504" y="24609"/>
                    <a:pt x="116599" y="23466"/>
                    <a:pt x="116589" y="22152"/>
                  </a:cubicBezTo>
                  <a:cubicBezTo>
                    <a:pt x="116732" y="21046"/>
                    <a:pt x="116732" y="19923"/>
                    <a:pt x="116589" y="18818"/>
                  </a:cubicBezTo>
                  <a:cubicBezTo>
                    <a:pt x="116113" y="17675"/>
                    <a:pt x="114303" y="16627"/>
                    <a:pt x="113351" y="17389"/>
                  </a:cubicBezTo>
                  <a:cubicBezTo>
                    <a:pt x="113008" y="17675"/>
                    <a:pt x="112808" y="18084"/>
                    <a:pt x="112779" y="18532"/>
                  </a:cubicBezTo>
                  <a:cubicBezTo>
                    <a:pt x="112884" y="19532"/>
                    <a:pt x="113075" y="20523"/>
                    <a:pt x="113351" y="21485"/>
                  </a:cubicBezTo>
                  <a:cubicBezTo>
                    <a:pt x="113704" y="22399"/>
                    <a:pt x="113437" y="23428"/>
                    <a:pt x="112684" y="24056"/>
                  </a:cubicBezTo>
                  <a:cubicBezTo>
                    <a:pt x="111980" y="24580"/>
                    <a:pt x="111008" y="24580"/>
                    <a:pt x="110303" y="24056"/>
                  </a:cubicBezTo>
                  <a:cubicBezTo>
                    <a:pt x="109589" y="23533"/>
                    <a:pt x="109284" y="22618"/>
                    <a:pt x="109541" y="21771"/>
                  </a:cubicBezTo>
                  <a:cubicBezTo>
                    <a:pt x="109541" y="19770"/>
                    <a:pt x="109541" y="17865"/>
                    <a:pt x="110208" y="15865"/>
                  </a:cubicBezTo>
                  <a:cubicBezTo>
                    <a:pt x="110351" y="14922"/>
                    <a:pt x="110351" y="13950"/>
                    <a:pt x="110208" y="13007"/>
                  </a:cubicBezTo>
                  <a:cubicBezTo>
                    <a:pt x="109989" y="11941"/>
                    <a:pt x="109379" y="10988"/>
                    <a:pt x="108493" y="10340"/>
                  </a:cubicBezTo>
                  <a:cubicBezTo>
                    <a:pt x="107941" y="9855"/>
                    <a:pt x="107226" y="9579"/>
                    <a:pt x="106493" y="9579"/>
                  </a:cubicBezTo>
                  <a:cubicBezTo>
                    <a:pt x="105826" y="9493"/>
                    <a:pt x="105188" y="9893"/>
                    <a:pt x="104969" y="10531"/>
                  </a:cubicBezTo>
                  <a:cubicBezTo>
                    <a:pt x="104836" y="11036"/>
                    <a:pt x="104836" y="11560"/>
                    <a:pt x="104969" y="12055"/>
                  </a:cubicBezTo>
                  <a:cubicBezTo>
                    <a:pt x="105626" y="13484"/>
                    <a:pt x="105826" y="15084"/>
                    <a:pt x="105540" y="16627"/>
                  </a:cubicBezTo>
                  <a:cubicBezTo>
                    <a:pt x="105540" y="17198"/>
                    <a:pt x="105540" y="17865"/>
                    <a:pt x="104397" y="17865"/>
                  </a:cubicBezTo>
                  <a:cubicBezTo>
                    <a:pt x="103931" y="17837"/>
                    <a:pt x="103483" y="17627"/>
                    <a:pt x="103159" y="17294"/>
                  </a:cubicBezTo>
                  <a:cubicBezTo>
                    <a:pt x="102540" y="16513"/>
                    <a:pt x="102235" y="15532"/>
                    <a:pt x="102302" y="14531"/>
                  </a:cubicBezTo>
                  <a:cubicBezTo>
                    <a:pt x="102378" y="13550"/>
                    <a:pt x="102216" y="12569"/>
                    <a:pt x="101826" y="11674"/>
                  </a:cubicBezTo>
                  <a:cubicBezTo>
                    <a:pt x="101283" y="10674"/>
                    <a:pt x="100187" y="10112"/>
                    <a:pt x="99063" y="10245"/>
                  </a:cubicBezTo>
                  <a:cubicBezTo>
                    <a:pt x="98320" y="10426"/>
                    <a:pt x="97806" y="11103"/>
                    <a:pt x="97825" y="11864"/>
                  </a:cubicBezTo>
                  <a:cubicBezTo>
                    <a:pt x="97902" y="12636"/>
                    <a:pt x="98130" y="13379"/>
                    <a:pt x="98492" y="14055"/>
                  </a:cubicBezTo>
                  <a:cubicBezTo>
                    <a:pt x="99549" y="16255"/>
                    <a:pt x="100073" y="18665"/>
                    <a:pt x="100016" y="21104"/>
                  </a:cubicBezTo>
                  <a:cubicBezTo>
                    <a:pt x="100016" y="21866"/>
                    <a:pt x="100016" y="22723"/>
                    <a:pt x="98873" y="22818"/>
                  </a:cubicBezTo>
                  <a:cubicBezTo>
                    <a:pt x="98235" y="22780"/>
                    <a:pt x="97663" y="22418"/>
                    <a:pt x="97349" y="21866"/>
                  </a:cubicBezTo>
                  <a:cubicBezTo>
                    <a:pt x="97263" y="21389"/>
                    <a:pt x="97263" y="20913"/>
                    <a:pt x="97349" y="20437"/>
                  </a:cubicBezTo>
                  <a:cubicBezTo>
                    <a:pt x="97397" y="19580"/>
                    <a:pt x="97397" y="18722"/>
                    <a:pt x="97349" y="17865"/>
                  </a:cubicBezTo>
                  <a:cubicBezTo>
                    <a:pt x="97225" y="16817"/>
                    <a:pt x="96758" y="15846"/>
                    <a:pt x="96015" y="15103"/>
                  </a:cubicBezTo>
                  <a:cubicBezTo>
                    <a:pt x="95101" y="14351"/>
                    <a:pt x="93787" y="14351"/>
                    <a:pt x="92872" y="15103"/>
                  </a:cubicBezTo>
                  <a:cubicBezTo>
                    <a:pt x="92301" y="15770"/>
                    <a:pt x="92872" y="16722"/>
                    <a:pt x="92872" y="17580"/>
                  </a:cubicBezTo>
                  <a:cubicBezTo>
                    <a:pt x="92968" y="18303"/>
                    <a:pt x="92968" y="19046"/>
                    <a:pt x="92872" y="19770"/>
                  </a:cubicBezTo>
                  <a:cubicBezTo>
                    <a:pt x="93006" y="20103"/>
                    <a:pt x="93006" y="20485"/>
                    <a:pt x="92872" y="20818"/>
                  </a:cubicBezTo>
                  <a:lnTo>
                    <a:pt x="92301" y="20818"/>
                  </a:lnTo>
                  <a:cubicBezTo>
                    <a:pt x="90986" y="20885"/>
                    <a:pt x="89758" y="20180"/>
                    <a:pt x="89157" y="19008"/>
                  </a:cubicBezTo>
                  <a:cubicBezTo>
                    <a:pt x="88777" y="17999"/>
                    <a:pt x="88777" y="16875"/>
                    <a:pt x="89157" y="15865"/>
                  </a:cubicBezTo>
                  <a:cubicBezTo>
                    <a:pt x="89434" y="14836"/>
                    <a:pt x="89434" y="13750"/>
                    <a:pt x="89157" y="12722"/>
                  </a:cubicBezTo>
                  <a:cubicBezTo>
                    <a:pt x="89272" y="12446"/>
                    <a:pt x="89272" y="12141"/>
                    <a:pt x="89157" y="11864"/>
                  </a:cubicBezTo>
                  <a:cubicBezTo>
                    <a:pt x="88624" y="11426"/>
                    <a:pt x="87929" y="11255"/>
                    <a:pt x="87253" y="11388"/>
                  </a:cubicBezTo>
                  <a:cubicBezTo>
                    <a:pt x="86786" y="11293"/>
                    <a:pt x="86290" y="11293"/>
                    <a:pt x="85824" y="11388"/>
                  </a:cubicBezTo>
                  <a:cubicBezTo>
                    <a:pt x="84614" y="12160"/>
                    <a:pt x="84138" y="13684"/>
                    <a:pt x="84681" y="15008"/>
                  </a:cubicBezTo>
                  <a:cubicBezTo>
                    <a:pt x="85281" y="16294"/>
                    <a:pt x="85757" y="17636"/>
                    <a:pt x="86110" y="19008"/>
                  </a:cubicBezTo>
                  <a:cubicBezTo>
                    <a:pt x="86319" y="19742"/>
                    <a:pt x="85948" y="20513"/>
                    <a:pt x="85252" y="20818"/>
                  </a:cubicBezTo>
                  <a:cubicBezTo>
                    <a:pt x="84386" y="21028"/>
                    <a:pt x="83481" y="20685"/>
                    <a:pt x="82966" y="19961"/>
                  </a:cubicBezTo>
                  <a:cubicBezTo>
                    <a:pt x="82538" y="19351"/>
                    <a:pt x="82366" y="18599"/>
                    <a:pt x="82490" y="17865"/>
                  </a:cubicBezTo>
                  <a:cubicBezTo>
                    <a:pt x="82538" y="17389"/>
                    <a:pt x="82538" y="16913"/>
                    <a:pt x="82490" y="16437"/>
                  </a:cubicBezTo>
                  <a:cubicBezTo>
                    <a:pt x="82309" y="15903"/>
                    <a:pt x="81937" y="15465"/>
                    <a:pt x="81442" y="15198"/>
                  </a:cubicBezTo>
                  <a:cubicBezTo>
                    <a:pt x="80471" y="14808"/>
                    <a:pt x="79366" y="15274"/>
                    <a:pt x="78966" y="16246"/>
                  </a:cubicBezTo>
                  <a:cubicBezTo>
                    <a:pt x="78813" y="17132"/>
                    <a:pt x="78813" y="18027"/>
                    <a:pt x="78966" y="18913"/>
                  </a:cubicBezTo>
                  <a:cubicBezTo>
                    <a:pt x="78489" y="19170"/>
                    <a:pt x="77918" y="19170"/>
                    <a:pt x="77442" y="18913"/>
                  </a:cubicBezTo>
                  <a:cubicBezTo>
                    <a:pt x="76261" y="18722"/>
                    <a:pt x="75461" y="17618"/>
                    <a:pt x="75632" y="16437"/>
                  </a:cubicBezTo>
                  <a:cubicBezTo>
                    <a:pt x="75670" y="15236"/>
                    <a:pt x="75470" y="14036"/>
                    <a:pt x="75061" y="12912"/>
                  </a:cubicBezTo>
                  <a:cubicBezTo>
                    <a:pt x="74546" y="11626"/>
                    <a:pt x="73508" y="10626"/>
                    <a:pt x="72203" y="10150"/>
                  </a:cubicBezTo>
                  <a:cubicBezTo>
                    <a:pt x="71527" y="9759"/>
                    <a:pt x="70688" y="9759"/>
                    <a:pt x="70012" y="10150"/>
                  </a:cubicBezTo>
                  <a:cubicBezTo>
                    <a:pt x="69774" y="10340"/>
                    <a:pt x="69603" y="10607"/>
                    <a:pt x="69536" y="10912"/>
                  </a:cubicBezTo>
                  <a:cubicBezTo>
                    <a:pt x="69317" y="12493"/>
                    <a:pt x="69622" y="14093"/>
                    <a:pt x="70393" y="15484"/>
                  </a:cubicBezTo>
                  <a:cubicBezTo>
                    <a:pt x="70812" y="16179"/>
                    <a:pt x="71079" y="16960"/>
                    <a:pt x="71155" y="17770"/>
                  </a:cubicBezTo>
                  <a:cubicBezTo>
                    <a:pt x="71089" y="18284"/>
                    <a:pt x="70708" y="18704"/>
                    <a:pt x="70203" y="18818"/>
                  </a:cubicBezTo>
                  <a:cubicBezTo>
                    <a:pt x="69622" y="18761"/>
                    <a:pt x="69079" y="18484"/>
                    <a:pt x="68679" y="18056"/>
                  </a:cubicBezTo>
                  <a:cubicBezTo>
                    <a:pt x="68679" y="18056"/>
                    <a:pt x="68012" y="17198"/>
                    <a:pt x="67440" y="17008"/>
                  </a:cubicBezTo>
                  <a:cubicBezTo>
                    <a:pt x="66907" y="16722"/>
                    <a:pt x="66259" y="16722"/>
                    <a:pt x="65726" y="17008"/>
                  </a:cubicBezTo>
                  <a:cubicBezTo>
                    <a:pt x="65383" y="17418"/>
                    <a:pt x="65097" y="17865"/>
                    <a:pt x="64869" y="18341"/>
                  </a:cubicBezTo>
                  <a:lnTo>
                    <a:pt x="64202" y="19199"/>
                  </a:lnTo>
                  <a:cubicBezTo>
                    <a:pt x="63773" y="19865"/>
                    <a:pt x="62964" y="20170"/>
                    <a:pt x="62202" y="19961"/>
                  </a:cubicBezTo>
                  <a:cubicBezTo>
                    <a:pt x="61602" y="19789"/>
                    <a:pt x="61173" y="19256"/>
                    <a:pt x="61154" y="18627"/>
                  </a:cubicBezTo>
                  <a:cubicBezTo>
                    <a:pt x="61125" y="18094"/>
                    <a:pt x="61335" y="17570"/>
                    <a:pt x="61726" y="17198"/>
                  </a:cubicBezTo>
                  <a:cubicBezTo>
                    <a:pt x="62097" y="16827"/>
                    <a:pt x="62411" y="16408"/>
                    <a:pt x="62678" y="15960"/>
                  </a:cubicBezTo>
                  <a:cubicBezTo>
                    <a:pt x="62726" y="15770"/>
                    <a:pt x="62726" y="15579"/>
                    <a:pt x="62678" y="15389"/>
                  </a:cubicBezTo>
                  <a:cubicBezTo>
                    <a:pt x="62678" y="15389"/>
                    <a:pt x="62678" y="14341"/>
                    <a:pt x="62678" y="14150"/>
                  </a:cubicBezTo>
                  <a:cubicBezTo>
                    <a:pt x="62678" y="13960"/>
                    <a:pt x="60392" y="14150"/>
                    <a:pt x="59344" y="14722"/>
                  </a:cubicBezTo>
                  <a:cubicBezTo>
                    <a:pt x="58316" y="15398"/>
                    <a:pt x="57677" y="16532"/>
                    <a:pt x="57630" y="17770"/>
                  </a:cubicBezTo>
                  <a:cubicBezTo>
                    <a:pt x="57630" y="18437"/>
                    <a:pt x="57630" y="19008"/>
                    <a:pt x="57630" y="19484"/>
                  </a:cubicBezTo>
                  <a:cubicBezTo>
                    <a:pt x="57630" y="19961"/>
                    <a:pt x="55725" y="20056"/>
                    <a:pt x="55534" y="20913"/>
                  </a:cubicBezTo>
                  <a:lnTo>
                    <a:pt x="55534" y="20913"/>
                  </a:lnTo>
                  <a:cubicBezTo>
                    <a:pt x="56201" y="18818"/>
                    <a:pt x="54772" y="19104"/>
                    <a:pt x="54582" y="18151"/>
                  </a:cubicBezTo>
                  <a:cubicBezTo>
                    <a:pt x="54391" y="17198"/>
                    <a:pt x="55439" y="16437"/>
                    <a:pt x="56106" y="15770"/>
                  </a:cubicBezTo>
                  <a:cubicBezTo>
                    <a:pt x="56772" y="15103"/>
                    <a:pt x="57153" y="13770"/>
                    <a:pt x="56106" y="13103"/>
                  </a:cubicBezTo>
                  <a:cubicBezTo>
                    <a:pt x="55248" y="12712"/>
                    <a:pt x="54229" y="12950"/>
                    <a:pt x="53629" y="13674"/>
                  </a:cubicBezTo>
                  <a:cubicBezTo>
                    <a:pt x="53153" y="14246"/>
                    <a:pt x="52962" y="15103"/>
                    <a:pt x="52391" y="15674"/>
                  </a:cubicBezTo>
                  <a:cubicBezTo>
                    <a:pt x="51667" y="16246"/>
                    <a:pt x="50638" y="16246"/>
                    <a:pt x="49914" y="15674"/>
                  </a:cubicBezTo>
                  <a:cubicBezTo>
                    <a:pt x="48867" y="14913"/>
                    <a:pt x="49914" y="13770"/>
                    <a:pt x="50486" y="13007"/>
                  </a:cubicBezTo>
                  <a:lnTo>
                    <a:pt x="53248" y="10626"/>
                  </a:lnTo>
                  <a:cubicBezTo>
                    <a:pt x="53944" y="10255"/>
                    <a:pt x="54487" y="9645"/>
                    <a:pt x="54772" y="8912"/>
                  </a:cubicBezTo>
                  <a:cubicBezTo>
                    <a:pt x="54982" y="8226"/>
                    <a:pt x="54658" y="7502"/>
                    <a:pt x="54010" y="7197"/>
                  </a:cubicBezTo>
                  <a:cubicBezTo>
                    <a:pt x="53258" y="6826"/>
                    <a:pt x="52381" y="6826"/>
                    <a:pt x="51629" y="7197"/>
                  </a:cubicBezTo>
                  <a:cubicBezTo>
                    <a:pt x="50715" y="7750"/>
                    <a:pt x="49934" y="8502"/>
                    <a:pt x="49343" y="9388"/>
                  </a:cubicBezTo>
                  <a:cubicBezTo>
                    <a:pt x="48676" y="10340"/>
                    <a:pt x="47724" y="11769"/>
                    <a:pt x="46200" y="11293"/>
                  </a:cubicBezTo>
                  <a:cubicBezTo>
                    <a:pt x="45285" y="11065"/>
                    <a:pt x="44723" y="10131"/>
                    <a:pt x="44962" y="9207"/>
                  </a:cubicBezTo>
                  <a:cubicBezTo>
                    <a:pt x="44962" y="9207"/>
                    <a:pt x="44962" y="9197"/>
                    <a:pt x="44962" y="9197"/>
                  </a:cubicBezTo>
                  <a:cubicBezTo>
                    <a:pt x="44962" y="8436"/>
                    <a:pt x="46009" y="7864"/>
                    <a:pt x="46867" y="7483"/>
                  </a:cubicBezTo>
                  <a:cubicBezTo>
                    <a:pt x="47724" y="7102"/>
                    <a:pt x="49724" y="6340"/>
                    <a:pt x="49534" y="5102"/>
                  </a:cubicBezTo>
                  <a:cubicBezTo>
                    <a:pt x="49343" y="3864"/>
                    <a:pt x="48105" y="3292"/>
                    <a:pt x="46962" y="3292"/>
                  </a:cubicBezTo>
                  <a:cubicBezTo>
                    <a:pt x="45838" y="3244"/>
                    <a:pt x="44733" y="3664"/>
                    <a:pt x="43914" y="4435"/>
                  </a:cubicBezTo>
                  <a:cubicBezTo>
                    <a:pt x="43228" y="5149"/>
                    <a:pt x="42495" y="5816"/>
                    <a:pt x="41723" y="6435"/>
                  </a:cubicBezTo>
                  <a:cubicBezTo>
                    <a:pt x="41237" y="6769"/>
                    <a:pt x="40589" y="6769"/>
                    <a:pt x="40104" y="6435"/>
                  </a:cubicBezTo>
                  <a:cubicBezTo>
                    <a:pt x="40037" y="4616"/>
                    <a:pt x="41094" y="2949"/>
                    <a:pt x="42771" y="2244"/>
                  </a:cubicBezTo>
                  <a:cubicBezTo>
                    <a:pt x="43399" y="2044"/>
                    <a:pt x="43980" y="1720"/>
                    <a:pt x="44485" y="1292"/>
                  </a:cubicBezTo>
                  <a:cubicBezTo>
                    <a:pt x="44933" y="1015"/>
                    <a:pt x="45066" y="425"/>
                    <a:pt x="44790" y="-23"/>
                  </a:cubicBezTo>
                  <a:cubicBezTo>
                    <a:pt x="44714" y="-146"/>
                    <a:pt x="44609" y="-251"/>
                    <a:pt x="44485" y="-328"/>
                  </a:cubicBezTo>
                  <a:cubicBezTo>
                    <a:pt x="44238" y="-423"/>
                    <a:pt x="43971" y="-423"/>
                    <a:pt x="43723" y="-328"/>
                  </a:cubicBezTo>
                  <a:cubicBezTo>
                    <a:pt x="42247" y="-451"/>
                    <a:pt x="40790" y="72"/>
                    <a:pt x="39723" y="1101"/>
                  </a:cubicBezTo>
                  <a:cubicBezTo>
                    <a:pt x="32103" y="19294"/>
                    <a:pt x="20387" y="35296"/>
                    <a:pt x="18672" y="5406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1E4734B6-9B6A-CB50-A65D-D56A9952CC16}"/>
                </a:ext>
              </a:extLst>
            </p:cNvPr>
            <p:cNvSpPr/>
            <p:nvPr/>
          </p:nvSpPr>
          <p:spPr>
            <a:xfrm>
              <a:off x="5205507" y="2395061"/>
              <a:ext cx="2758" cy="5274"/>
            </a:xfrm>
            <a:custGeom>
              <a:avLst/>
              <a:gdLst>
                <a:gd name="connsiteX0" fmla="*/ 349 w 2758"/>
                <a:gd name="connsiteY0" fmla="*/ 4554 h 5274"/>
                <a:gd name="connsiteX1" fmla="*/ 2635 w 2758"/>
                <a:gd name="connsiteY1" fmla="*/ 4554 h 5274"/>
                <a:gd name="connsiteX2" fmla="*/ 2635 w 2758"/>
                <a:gd name="connsiteY2" fmla="*/ 3792 h 5274"/>
                <a:gd name="connsiteX3" fmla="*/ 1968 w 2758"/>
                <a:gd name="connsiteY3" fmla="*/ -399 h 5274"/>
                <a:gd name="connsiteX4" fmla="*/ -32 w 2758"/>
                <a:gd name="connsiteY4" fmla="*/ 4649 h 5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 h="5274">
                  <a:moveTo>
                    <a:pt x="349" y="4554"/>
                  </a:moveTo>
                  <a:cubicBezTo>
                    <a:pt x="1054" y="4983"/>
                    <a:pt x="1930" y="4983"/>
                    <a:pt x="2635" y="4554"/>
                  </a:cubicBezTo>
                  <a:cubicBezTo>
                    <a:pt x="2682" y="4306"/>
                    <a:pt x="2682" y="4040"/>
                    <a:pt x="2635" y="3792"/>
                  </a:cubicBezTo>
                  <a:cubicBezTo>
                    <a:pt x="2873" y="2363"/>
                    <a:pt x="2644" y="887"/>
                    <a:pt x="1968" y="-399"/>
                  </a:cubicBezTo>
                  <a:lnTo>
                    <a:pt x="-32" y="4649"/>
                  </a:lnTo>
                  <a:close/>
                </a:path>
              </a:pathLst>
            </a:custGeom>
            <a:solidFill>
              <a:srgbClr val="B4B4DA"/>
            </a:solid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430771C0-EE9B-FF37-F24C-DF74E13C7F6F}"/>
                </a:ext>
              </a:extLst>
            </p:cNvPr>
            <p:cNvSpPr/>
            <p:nvPr/>
          </p:nvSpPr>
          <p:spPr>
            <a:xfrm>
              <a:off x="5609367" y="2364859"/>
              <a:ext cx="3761" cy="5341"/>
            </a:xfrm>
            <a:custGeom>
              <a:avLst/>
              <a:gdLst>
                <a:gd name="connsiteX0" fmla="*/ 2444 w 3761"/>
                <a:gd name="connsiteY0" fmla="*/ 3037 h 5341"/>
                <a:gd name="connsiteX1" fmla="*/ 3682 w 3761"/>
                <a:gd name="connsiteY1" fmla="*/ 1608 h 5341"/>
                <a:gd name="connsiteX2" fmla="*/ 2920 w 3761"/>
                <a:gd name="connsiteY2" fmla="*/ -106 h 5341"/>
                <a:gd name="connsiteX3" fmla="*/ 730 w 3761"/>
                <a:gd name="connsiteY3" fmla="*/ -106 h 5341"/>
                <a:gd name="connsiteX4" fmla="*/ -32 w 3761"/>
                <a:gd name="connsiteY4" fmla="*/ 4942 h 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 h="5341">
                  <a:moveTo>
                    <a:pt x="2444" y="3037"/>
                  </a:moveTo>
                  <a:cubicBezTo>
                    <a:pt x="3006" y="2713"/>
                    <a:pt x="3435" y="2208"/>
                    <a:pt x="3682" y="1608"/>
                  </a:cubicBezTo>
                  <a:cubicBezTo>
                    <a:pt x="3854" y="932"/>
                    <a:pt x="3540" y="227"/>
                    <a:pt x="2920" y="-106"/>
                  </a:cubicBezTo>
                  <a:cubicBezTo>
                    <a:pt x="2244" y="-497"/>
                    <a:pt x="1406" y="-497"/>
                    <a:pt x="730" y="-106"/>
                  </a:cubicBezTo>
                  <a:cubicBezTo>
                    <a:pt x="568" y="1589"/>
                    <a:pt x="311" y="3275"/>
                    <a:pt x="-32" y="494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6C7E5852-4FBD-845F-9049-7DB336DBB1B6}"/>
                </a:ext>
              </a:extLst>
            </p:cNvPr>
            <p:cNvSpPr/>
            <p:nvPr/>
          </p:nvSpPr>
          <p:spPr>
            <a:xfrm>
              <a:off x="4899468" y="2151399"/>
              <a:ext cx="1988" cy="3917"/>
            </a:xfrm>
            <a:custGeom>
              <a:avLst/>
              <a:gdLst>
                <a:gd name="connsiteX0" fmla="*/ 730 w 1988"/>
                <a:gd name="connsiteY0" fmla="*/ 2851 h 3917"/>
                <a:gd name="connsiteX1" fmla="*/ 1873 w 1988"/>
                <a:gd name="connsiteY1" fmla="*/ 1327 h 3917"/>
                <a:gd name="connsiteX2" fmla="*/ 1158 w 1988"/>
                <a:gd name="connsiteY2" fmla="*/ -273 h 3917"/>
                <a:gd name="connsiteX3" fmla="*/ 1111 w 1988"/>
                <a:gd name="connsiteY3" fmla="*/ -292 h 3917"/>
                <a:gd name="connsiteX4" fmla="*/ -32 w 1988"/>
                <a:gd name="connsiteY4" fmla="*/ -292 h 3917"/>
                <a:gd name="connsiteX5" fmla="*/ -32 w 1988"/>
                <a:gd name="connsiteY5" fmla="*/ 3518 h 3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8" h="3917">
                  <a:moveTo>
                    <a:pt x="730" y="2851"/>
                  </a:moveTo>
                  <a:cubicBezTo>
                    <a:pt x="1215" y="2432"/>
                    <a:pt x="1616" y="1918"/>
                    <a:pt x="1873" y="1327"/>
                  </a:cubicBezTo>
                  <a:cubicBezTo>
                    <a:pt x="2120" y="689"/>
                    <a:pt x="1797" y="-25"/>
                    <a:pt x="1158" y="-273"/>
                  </a:cubicBezTo>
                  <a:cubicBezTo>
                    <a:pt x="1149" y="-282"/>
                    <a:pt x="1130" y="-282"/>
                    <a:pt x="1111" y="-292"/>
                  </a:cubicBezTo>
                  <a:cubicBezTo>
                    <a:pt x="739" y="-435"/>
                    <a:pt x="339" y="-435"/>
                    <a:pt x="-32" y="-292"/>
                  </a:cubicBezTo>
                  <a:cubicBezTo>
                    <a:pt x="-32" y="947"/>
                    <a:pt x="-32" y="2280"/>
                    <a:pt x="-32" y="351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1" name="Freeform: Shape 240">
              <a:extLst>
                <a:ext uri="{FF2B5EF4-FFF2-40B4-BE49-F238E27FC236}">
                  <a16:creationId xmlns:a16="http://schemas.microsoft.com/office/drawing/2014/main" xmlns="" id="{CEC80CAF-CC49-5240-9341-2B191E5F385F}"/>
                </a:ext>
              </a:extLst>
            </p:cNvPr>
            <p:cNvSpPr/>
            <p:nvPr/>
          </p:nvSpPr>
          <p:spPr>
            <a:xfrm>
              <a:off x="6082664" y="2507332"/>
              <a:ext cx="4904" cy="6600"/>
            </a:xfrm>
            <a:custGeom>
              <a:avLst/>
              <a:gdLst>
                <a:gd name="connsiteX0" fmla="*/ 825 w 4904"/>
                <a:gd name="connsiteY0" fmla="*/ 5440 h 6600"/>
                <a:gd name="connsiteX1" fmla="*/ 3587 w 4904"/>
                <a:gd name="connsiteY1" fmla="*/ 3059 h 6600"/>
                <a:gd name="connsiteX2" fmla="*/ 4826 w 4904"/>
                <a:gd name="connsiteY2" fmla="*/ 1630 h 6600"/>
                <a:gd name="connsiteX3" fmla="*/ 4064 w 4904"/>
                <a:gd name="connsiteY3" fmla="*/ -85 h 6600"/>
                <a:gd name="connsiteX4" fmla="*/ 1587 w 4904"/>
                <a:gd name="connsiteY4" fmla="*/ -85 h 6600"/>
                <a:gd name="connsiteX5" fmla="*/ 540 w 4904"/>
                <a:gd name="connsiteY5" fmla="*/ 773 h 6600"/>
                <a:gd name="connsiteX6" fmla="*/ -32 w 4904"/>
                <a:gd name="connsiteY6" fmla="*/ 6202 h 6600"/>
                <a:gd name="connsiteX7" fmla="*/ 825 w 4904"/>
                <a:gd name="connsiteY7" fmla="*/ 5440 h 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04" h="6600">
                  <a:moveTo>
                    <a:pt x="825" y="5440"/>
                  </a:moveTo>
                  <a:lnTo>
                    <a:pt x="3587" y="3059"/>
                  </a:lnTo>
                  <a:cubicBezTo>
                    <a:pt x="4149" y="2735"/>
                    <a:pt x="4578" y="2230"/>
                    <a:pt x="4826" y="1630"/>
                  </a:cubicBezTo>
                  <a:cubicBezTo>
                    <a:pt x="4997" y="953"/>
                    <a:pt x="4683" y="249"/>
                    <a:pt x="4064" y="-85"/>
                  </a:cubicBezTo>
                  <a:cubicBezTo>
                    <a:pt x="3292" y="-504"/>
                    <a:pt x="2359" y="-504"/>
                    <a:pt x="1587" y="-85"/>
                  </a:cubicBezTo>
                  <a:lnTo>
                    <a:pt x="540" y="773"/>
                  </a:lnTo>
                  <a:lnTo>
                    <a:pt x="-32" y="6202"/>
                  </a:lnTo>
                  <a:cubicBezTo>
                    <a:pt x="225" y="5916"/>
                    <a:pt x="511" y="5659"/>
                    <a:pt x="825" y="544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8CB1FD03-31FC-B91F-579E-627BC807586D}"/>
                </a:ext>
              </a:extLst>
            </p:cNvPr>
            <p:cNvSpPr/>
            <p:nvPr/>
          </p:nvSpPr>
          <p:spPr>
            <a:xfrm>
              <a:off x="4859618" y="2285523"/>
              <a:ext cx="1083" cy="2000"/>
            </a:xfrm>
            <a:custGeom>
              <a:avLst/>
              <a:gdLst>
                <a:gd name="connsiteX0" fmla="*/ 956 w 1083"/>
                <a:gd name="connsiteY0" fmla="*/ -209 h 2000"/>
                <a:gd name="connsiteX1" fmla="*/ 3 w 1083"/>
                <a:gd name="connsiteY1" fmla="*/ 1125 h 2000"/>
                <a:gd name="connsiteX2" fmla="*/ 3 w 1083"/>
                <a:gd name="connsiteY2" fmla="*/ 1601 h 2000"/>
                <a:gd name="connsiteX3" fmla="*/ 3 w 1083"/>
                <a:gd name="connsiteY3" fmla="*/ 1601 h 2000"/>
                <a:gd name="connsiteX4" fmla="*/ 1051 w 1083"/>
                <a:gd name="connsiteY4" fmla="*/ -399 h 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 h="2000">
                  <a:moveTo>
                    <a:pt x="956" y="-209"/>
                  </a:moveTo>
                  <a:cubicBezTo>
                    <a:pt x="575" y="191"/>
                    <a:pt x="261" y="639"/>
                    <a:pt x="3" y="1125"/>
                  </a:cubicBezTo>
                  <a:cubicBezTo>
                    <a:pt x="-44" y="1277"/>
                    <a:pt x="-44" y="1449"/>
                    <a:pt x="3" y="1601"/>
                  </a:cubicBezTo>
                  <a:lnTo>
                    <a:pt x="3" y="1601"/>
                  </a:lnTo>
                  <a:cubicBezTo>
                    <a:pt x="318" y="915"/>
                    <a:pt x="661" y="249"/>
                    <a:pt x="1051" y="-399"/>
                  </a:cubicBezTo>
                  <a:close/>
                </a:path>
              </a:pathLst>
            </a:custGeom>
            <a:solidFill>
              <a:srgbClr val="B4B4DA"/>
            </a:solid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8DF9B07B-1711-1F5B-E806-467FA6E41F24}"/>
                </a:ext>
              </a:extLst>
            </p:cNvPr>
            <p:cNvSpPr/>
            <p:nvPr/>
          </p:nvSpPr>
          <p:spPr>
            <a:xfrm>
              <a:off x="5918548" y="2610326"/>
              <a:ext cx="1821" cy="3258"/>
            </a:xfrm>
            <a:custGeom>
              <a:avLst/>
              <a:gdLst>
                <a:gd name="connsiteX0" fmla="*/ 1206 w 1821"/>
                <a:gd name="connsiteY0" fmla="*/ 2554 h 3258"/>
                <a:gd name="connsiteX1" fmla="*/ 1682 w 1821"/>
                <a:gd name="connsiteY1" fmla="*/ 1792 h 3258"/>
                <a:gd name="connsiteX2" fmla="*/ 1682 w 1821"/>
                <a:gd name="connsiteY2" fmla="*/ -399 h 3258"/>
                <a:gd name="connsiteX3" fmla="*/ -32 w 1821"/>
                <a:gd name="connsiteY3" fmla="*/ 2840 h 3258"/>
                <a:gd name="connsiteX4" fmla="*/ 1206 w 1821"/>
                <a:gd name="connsiteY4" fmla="*/ 2554 h 3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1" h="3258">
                  <a:moveTo>
                    <a:pt x="1206" y="2554"/>
                  </a:moveTo>
                  <a:cubicBezTo>
                    <a:pt x="1444" y="2363"/>
                    <a:pt x="1616" y="2097"/>
                    <a:pt x="1682" y="1792"/>
                  </a:cubicBezTo>
                  <a:cubicBezTo>
                    <a:pt x="1825" y="1068"/>
                    <a:pt x="1825" y="325"/>
                    <a:pt x="1682" y="-399"/>
                  </a:cubicBezTo>
                  <a:lnTo>
                    <a:pt x="-32" y="2840"/>
                  </a:lnTo>
                  <a:cubicBezTo>
                    <a:pt x="406" y="2906"/>
                    <a:pt x="844" y="2801"/>
                    <a:pt x="1206" y="2554"/>
                  </a:cubicBezTo>
                  <a:close/>
                </a:path>
              </a:pathLst>
            </a:custGeom>
            <a:solidFill>
              <a:srgbClr val="B4B4DA"/>
            </a:solidFill>
            <a:ln w="9525" cap="flat">
              <a:noFill/>
              <a:prstDash val="solid"/>
              <a:miter/>
            </a:ln>
          </p:spPr>
          <p:txBody>
            <a:bodyPr rtlCol="0" anchor="ctr"/>
            <a:lstStyle/>
            <a:p>
              <a:endParaRPr lang="en-IN"/>
            </a:p>
          </p:txBody>
        </p:sp>
        <p:sp>
          <p:nvSpPr>
            <p:cNvPr id="244" name="Freeform: Shape 243">
              <a:extLst>
                <a:ext uri="{FF2B5EF4-FFF2-40B4-BE49-F238E27FC236}">
                  <a16:creationId xmlns:a16="http://schemas.microsoft.com/office/drawing/2014/main" xmlns="" id="{CC064068-0694-9736-489B-C24D98555271}"/>
                </a:ext>
              </a:extLst>
            </p:cNvPr>
            <p:cNvSpPr/>
            <p:nvPr/>
          </p:nvSpPr>
          <p:spPr>
            <a:xfrm>
              <a:off x="5964328" y="2471832"/>
              <a:ext cx="4638" cy="5810"/>
            </a:xfrm>
            <a:custGeom>
              <a:avLst/>
              <a:gdLst>
                <a:gd name="connsiteX0" fmla="*/ 575 w 4638"/>
                <a:gd name="connsiteY0" fmla="*/ 5411 h 5810"/>
                <a:gd name="connsiteX1" fmla="*/ 575 w 4638"/>
                <a:gd name="connsiteY1" fmla="*/ 5411 h 5810"/>
                <a:gd name="connsiteX2" fmla="*/ 3337 w 4638"/>
                <a:gd name="connsiteY2" fmla="*/ 3030 h 5810"/>
                <a:gd name="connsiteX3" fmla="*/ 4576 w 4638"/>
                <a:gd name="connsiteY3" fmla="*/ 1601 h 5810"/>
                <a:gd name="connsiteX4" fmla="*/ 3813 w 4638"/>
                <a:gd name="connsiteY4" fmla="*/ -113 h 5810"/>
                <a:gd name="connsiteX5" fmla="*/ 1337 w 4638"/>
                <a:gd name="connsiteY5" fmla="*/ -113 h 5810"/>
                <a:gd name="connsiteX6" fmla="*/ 3 w 4638"/>
                <a:gd name="connsiteY6" fmla="*/ 934 h 5810"/>
                <a:gd name="connsiteX7" fmla="*/ 3 w 4638"/>
                <a:gd name="connsiteY7" fmla="*/ 2840 h 5810"/>
                <a:gd name="connsiteX8" fmla="*/ 575 w 4638"/>
                <a:gd name="connsiteY8" fmla="*/ 5411 h 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 h="5810">
                  <a:moveTo>
                    <a:pt x="575" y="5411"/>
                  </a:moveTo>
                  <a:lnTo>
                    <a:pt x="575" y="5411"/>
                  </a:lnTo>
                  <a:lnTo>
                    <a:pt x="3337" y="3030"/>
                  </a:lnTo>
                  <a:cubicBezTo>
                    <a:pt x="3871" y="2678"/>
                    <a:pt x="4299" y="2182"/>
                    <a:pt x="4576" y="1601"/>
                  </a:cubicBezTo>
                  <a:cubicBezTo>
                    <a:pt x="4709" y="925"/>
                    <a:pt x="4404" y="239"/>
                    <a:pt x="3813" y="-113"/>
                  </a:cubicBezTo>
                  <a:cubicBezTo>
                    <a:pt x="3032" y="-494"/>
                    <a:pt x="2118" y="-494"/>
                    <a:pt x="1337" y="-113"/>
                  </a:cubicBezTo>
                  <a:lnTo>
                    <a:pt x="3" y="934"/>
                  </a:lnTo>
                  <a:cubicBezTo>
                    <a:pt x="-44" y="1573"/>
                    <a:pt x="-44" y="2201"/>
                    <a:pt x="3" y="2840"/>
                  </a:cubicBezTo>
                  <a:cubicBezTo>
                    <a:pt x="575" y="3982"/>
                    <a:pt x="575" y="4649"/>
                    <a:pt x="575" y="541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5" name="Freeform: Shape 244">
              <a:extLst>
                <a:ext uri="{FF2B5EF4-FFF2-40B4-BE49-F238E27FC236}">
                  <a16:creationId xmlns:a16="http://schemas.microsoft.com/office/drawing/2014/main" xmlns="" id="{0AEEEFCC-B20A-65B0-79BF-31395CDD0B72}"/>
                </a:ext>
              </a:extLst>
            </p:cNvPr>
            <p:cNvSpPr/>
            <p:nvPr/>
          </p:nvSpPr>
          <p:spPr>
            <a:xfrm>
              <a:off x="6150291" y="2538030"/>
              <a:ext cx="179260" cy="183178"/>
            </a:xfrm>
            <a:custGeom>
              <a:avLst/>
              <a:gdLst>
                <a:gd name="connsiteX0" fmla="*/ 44640 w 179260"/>
                <a:gd name="connsiteY0" fmla="*/ 7032 h 183178"/>
                <a:gd name="connsiteX1" fmla="*/ 47021 w 179260"/>
                <a:gd name="connsiteY1" fmla="*/ 10747 h 183178"/>
                <a:gd name="connsiteX2" fmla="*/ 47021 w 179260"/>
                <a:gd name="connsiteY2" fmla="*/ 22272 h 183178"/>
                <a:gd name="connsiteX3" fmla="*/ 27400 w 179260"/>
                <a:gd name="connsiteY3" fmla="*/ 88947 h 183178"/>
                <a:gd name="connsiteX4" fmla="*/ 24066 w 179260"/>
                <a:gd name="connsiteY4" fmla="*/ 102853 h 183178"/>
                <a:gd name="connsiteX5" fmla="*/ 8731 w 179260"/>
                <a:gd name="connsiteY5" fmla="*/ 125999 h 183178"/>
                <a:gd name="connsiteX6" fmla="*/ 539 w 179260"/>
                <a:gd name="connsiteY6" fmla="*/ 135524 h 183178"/>
                <a:gd name="connsiteX7" fmla="*/ -32 w 179260"/>
                <a:gd name="connsiteY7" fmla="*/ 137143 h 183178"/>
                <a:gd name="connsiteX8" fmla="*/ 825 w 179260"/>
                <a:gd name="connsiteY8" fmla="*/ 137906 h 183178"/>
                <a:gd name="connsiteX9" fmla="*/ 825 w 179260"/>
                <a:gd name="connsiteY9" fmla="*/ 139334 h 183178"/>
                <a:gd name="connsiteX10" fmla="*/ 1396 w 179260"/>
                <a:gd name="connsiteY10" fmla="*/ 142858 h 183178"/>
                <a:gd name="connsiteX11" fmla="*/ 4254 w 179260"/>
                <a:gd name="connsiteY11" fmla="*/ 145621 h 183178"/>
                <a:gd name="connsiteX12" fmla="*/ 6540 w 179260"/>
                <a:gd name="connsiteY12" fmla="*/ 145621 h 183178"/>
                <a:gd name="connsiteX13" fmla="*/ 6540 w 179260"/>
                <a:gd name="connsiteY13" fmla="*/ 144859 h 183178"/>
                <a:gd name="connsiteX14" fmla="*/ 5683 w 179260"/>
                <a:gd name="connsiteY14" fmla="*/ 140287 h 183178"/>
                <a:gd name="connsiteX15" fmla="*/ 5016 w 179260"/>
                <a:gd name="connsiteY15" fmla="*/ 137906 h 183178"/>
                <a:gd name="connsiteX16" fmla="*/ 5769 w 179260"/>
                <a:gd name="connsiteY16" fmla="*/ 136963 h 183178"/>
                <a:gd name="connsiteX17" fmla="*/ 5873 w 179260"/>
                <a:gd name="connsiteY17" fmla="*/ 136953 h 183178"/>
                <a:gd name="connsiteX18" fmla="*/ 7397 w 179260"/>
                <a:gd name="connsiteY18" fmla="*/ 137715 h 183178"/>
                <a:gd name="connsiteX19" fmla="*/ 8731 w 179260"/>
                <a:gd name="connsiteY19" fmla="*/ 138763 h 183178"/>
                <a:gd name="connsiteX20" fmla="*/ 10350 w 179260"/>
                <a:gd name="connsiteY20" fmla="*/ 138763 h 183178"/>
                <a:gd name="connsiteX21" fmla="*/ 11207 w 179260"/>
                <a:gd name="connsiteY21" fmla="*/ 137429 h 183178"/>
                <a:gd name="connsiteX22" fmla="*/ 11874 w 179260"/>
                <a:gd name="connsiteY22" fmla="*/ 136572 h 183178"/>
                <a:gd name="connsiteX23" fmla="*/ 13874 w 179260"/>
                <a:gd name="connsiteY23" fmla="*/ 135810 h 183178"/>
                <a:gd name="connsiteX24" fmla="*/ 14922 w 179260"/>
                <a:gd name="connsiteY24" fmla="*/ 137048 h 183178"/>
                <a:gd name="connsiteX25" fmla="*/ 14351 w 179260"/>
                <a:gd name="connsiteY25" fmla="*/ 138572 h 183178"/>
                <a:gd name="connsiteX26" fmla="*/ 13398 w 179260"/>
                <a:gd name="connsiteY26" fmla="*/ 139810 h 183178"/>
                <a:gd name="connsiteX27" fmla="*/ 13398 w 179260"/>
                <a:gd name="connsiteY27" fmla="*/ 141144 h 183178"/>
                <a:gd name="connsiteX28" fmla="*/ 16827 w 179260"/>
                <a:gd name="connsiteY28" fmla="*/ 140573 h 183178"/>
                <a:gd name="connsiteX29" fmla="*/ 18446 w 179260"/>
                <a:gd name="connsiteY29" fmla="*/ 137524 h 183178"/>
                <a:gd name="connsiteX30" fmla="*/ 18446 w 179260"/>
                <a:gd name="connsiteY30" fmla="*/ 135810 h 183178"/>
                <a:gd name="connsiteX31" fmla="*/ 20542 w 179260"/>
                <a:gd name="connsiteY31" fmla="*/ 134381 h 183178"/>
                <a:gd name="connsiteX32" fmla="*/ 20542 w 179260"/>
                <a:gd name="connsiteY32" fmla="*/ 134381 h 183178"/>
                <a:gd name="connsiteX33" fmla="*/ 21494 w 179260"/>
                <a:gd name="connsiteY33" fmla="*/ 137143 h 183178"/>
                <a:gd name="connsiteX34" fmla="*/ 19970 w 179260"/>
                <a:gd name="connsiteY34" fmla="*/ 139525 h 183178"/>
                <a:gd name="connsiteX35" fmla="*/ 19970 w 179260"/>
                <a:gd name="connsiteY35" fmla="*/ 142192 h 183178"/>
                <a:gd name="connsiteX36" fmla="*/ 22447 w 179260"/>
                <a:gd name="connsiteY36" fmla="*/ 141620 h 183178"/>
                <a:gd name="connsiteX37" fmla="*/ 23685 w 179260"/>
                <a:gd name="connsiteY37" fmla="*/ 139620 h 183178"/>
                <a:gd name="connsiteX38" fmla="*/ 26257 w 179260"/>
                <a:gd name="connsiteY38" fmla="*/ 139620 h 183178"/>
                <a:gd name="connsiteX39" fmla="*/ 25590 w 179260"/>
                <a:gd name="connsiteY39" fmla="*/ 142287 h 183178"/>
                <a:gd name="connsiteX40" fmla="*/ 22828 w 179260"/>
                <a:gd name="connsiteY40" fmla="*/ 144668 h 183178"/>
                <a:gd name="connsiteX41" fmla="*/ 21685 w 179260"/>
                <a:gd name="connsiteY41" fmla="*/ 146097 h 183178"/>
                <a:gd name="connsiteX42" fmla="*/ 22447 w 179260"/>
                <a:gd name="connsiteY42" fmla="*/ 147811 h 183178"/>
                <a:gd name="connsiteX43" fmla="*/ 24828 w 179260"/>
                <a:gd name="connsiteY43" fmla="*/ 147811 h 183178"/>
                <a:gd name="connsiteX44" fmla="*/ 27114 w 179260"/>
                <a:gd name="connsiteY44" fmla="*/ 145621 h 183178"/>
                <a:gd name="connsiteX45" fmla="*/ 30257 w 179260"/>
                <a:gd name="connsiteY45" fmla="*/ 143716 h 183178"/>
                <a:gd name="connsiteX46" fmla="*/ 31495 w 179260"/>
                <a:gd name="connsiteY46" fmla="*/ 145802 h 183178"/>
                <a:gd name="connsiteX47" fmla="*/ 31495 w 179260"/>
                <a:gd name="connsiteY47" fmla="*/ 145811 h 183178"/>
                <a:gd name="connsiteX48" fmla="*/ 29591 w 179260"/>
                <a:gd name="connsiteY48" fmla="*/ 147526 h 183178"/>
                <a:gd name="connsiteX49" fmla="*/ 26924 w 179260"/>
                <a:gd name="connsiteY49" fmla="*/ 149907 h 183178"/>
                <a:gd name="connsiteX50" fmla="*/ 29591 w 179260"/>
                <a:gd name="connsiteY50" fmla="*/ 151717 h 183178"/>
                <a:gd name="connsiteX51" fmla="*/ 32543 w 179260"/>
                <a:gd name="connsiteY51" fmla="*/ 150574 h 183178"/>
                <a:gd name="connsiteX52" fmla="*/ 34734 w 179260"/>
                <a:gd name="connsiteY52" fmla="*/ 148574 h 183178"/>
                <a:gd name="connsiteX53" fmla="*/ 36449 w 179260"/>
                <a:gd name="connsiteY53" fmla="*/ 148574 h 183178"/>
                <a:gd name="connsiteX54" fmla="*/ 33782 w 179260"/>
                <a:gd name="connsiteY54" fmla="*/ 152669 h 183178"/>
                <a:gd name="connsiteX55" fmla="*/ 31972 w 179260"/>
                <a:gd name="connsiteY55" fmla="*/ 153717 h 183178"/>
                <a:gd name="connsiteX56" fmla="*/ 31667 w 179260"/>
                <a:gd name="connsiteY56" fmla="*/ 155032 h 183178"/>
                <a:gd name="connsiteX57" fmla="*/ 31972 w 179260"/>
                <a:gd name="connsiteY57" fmla="*/ 155336 h 183178"/>
                <a:gd name="connsiteX58" fmla="*/ 32829 w 179260"/>
                <a:gd name="connsiteY58" fmla="*/ 155336 h 183178"/>
                <a:gd name="connsiteX59" fmla="*/ 36925 w 179260"/>
                <a:gd name="connsiteY59" fmla="*/ 153717 h 183178"/>
                <a:gd name="connsiteX60" fmla="*/ 39401 w 179260"/>
                <a:gd name="connsiteY60" fmla="*/ 151431 h 183178"/>
                <a:gd name="connsiteX61" fmla="*/ 34734 w 179260"/>
                <a:gd name="connsiteY61" fmla="*/ 157241 h 183178"/>
                <a:gd name="connsiteX62" fmla="*/ 32258 w 179260"/>
                <a:gd name="connsiteY62" fmla="*/ 158194 h 183178"/>
                <a:gd name="connsiteX63" fmla="*/ 31419 w 179260"/>
                <a:gd name="connsiteY63" fmla="*/ 160032 h 183178"/>
                <a:gd name="connsiteX64" fmla="*/ 31495 w 179260"/>
                <a:gd name="connsiteY64" fmla="*/ 160194 h 183178"/>
                <a:gd name="connsiteX65" fmla="*/ 33496 w 179260"/>
                <a:gd name="connsiteY65" fmla="*/ 161432 h 183178"/>
                <a:gd name="connsiteX66" fmla="*/ 39401 w 179260"/>
                <a:gd name="connsiteY66" fmla="*/ 160289 h 183178"/>
                <a:gd name="connsiteX67" fmla="*/ 42354 w 179260"/>
                <a:gd name="connsiteY67" fmla="*/ 155813 h 183178"/>
                <a:gd name="connsiteX68" fmla="*/ 44069 w 179260"/>
                <a:gd name="connsiteY68" fmla="*/ 154860 h 183178"/>
                <a:gd name="connsiteX69" fmla="*/ 45688 w 179260"/>
                <a:gd name="connsiteY69" fmla="*/ 156841 h 183178"/>
                <a:gd name="connsiteX70" fmla="*/ 45688 w 179260"/>
                <a:gd name="connsiteY70" fmla="*/ 156860 h 183178"/>
                <a:gd name="connsiteX71" fmla="*/ 44259 w 179260"/>
                <a:gd name="connsiteY71" fmla="*/ 158956 h 183178"/>
                <a:gd name="connsiteX72" fmla="*/ 44259 w 179260"/>
                <a:gd name="connsiteY72" fmla="*/ 161337 h 183178"/>
                <a:gd name="connsiteX73" fmla="*/ 47688 w 179260"/>
                <a:gd name="connsiteY73" fmla="*/ 162099 h 183178"/>
                <a:gd name="connsiteX74" fmla="*/ 49879 w 179260"/>
                <a:gd name="connsiteY74" fmla="*/ 159908 h 183178"/>
                <a:gd name="connsiteX75" fmla="*/ 50831 w 179260"/>
                <a:gd name="connsiteY75" fmla="*/ 158480 h 183178"/>
                <a:gd name="connsiteX76" fmla="*/ 49498 w 179260"/>
                <a:gd name="connsiteY76" fmla="*/ 164480 h 183178"/>
                <a:gd name="connsiteX77" fmla="*/ 48450 w 179260"/>
                <a:gd name="connsiteY77" fmla="*/ 165909 h 183178"/>
                <a:gd name="connsiteX78" fmla="*/ 48926 w 179260"/>
                <a:gd name="connsiteY78" fmla="*/ 167528 h 183178"/>
                <a:gd name="connsiteX79" fmla="*/ 49879 w 179260"/>
                <a:gd name="connsiteY79" fmla="*/ 167528 h 183178"/>
                <a:gd name="connsiteX80" fmla="*/ 53784 w 179260"/>
                <a:gd name="connsiteY80" fmla="*/ 165528 h 183178"/>
                <a:gd name="connsiteX81" fmla="*/ 54832 w 179260"/>
                <a:gd name="connsiteY81" fmla="*/ 161432 h 183178"/>
                <a:gd name="connsiteX82" fmla="*/ 56165 w 179260"/>
                <a:gd name="connsiteY82" fmla="*/ 160575 h 183178"/>
                <a:gd name="connsiteX83" fmla="*/ 56165 w 179260"/>
                <a:gd name="connsiteY83" fmla="*/ 161242 h 183178"/>
                <a:gd name="connsiteX84" fmla="*/ 55308 w 179260"/>
                <a:gd name="connsiteY84" fmla="*/ 167433 h 183178"/>
                <a:gd name="connsiteX85" fmla="*/ 57689 w 179260"/>
                <a:gd name="connsiteY85" fmla="*/ 171148 h 183178"/>
                <a:gd name="connsiteX86" fmla="*/ 60356 w 179260"/>
                <a:gd name="connsiteY86" fmla="*/ 172005 h 183178"/>
                <a:gd name="connsiteX87" fmla="*/ 60356 w 179260"/>
                <a:gd name="connsiteY87" fmla="*/ 170957 h 183178"/>
                <a:gd name="connsiteX88" fmla="*/ 58832 w 179260"/>
                <a:gd name="connsiteY88" fmla="*/ 166099 h 183178"/>
                <a:gd name="connsiteX89" fmla="*/ 59499 w 179260"/>
                <a:gd name="connsiteY89" fmla="*/ 161527 h 183178"/>
                <a:gd name="connsiteX90" fmla="*/ 61309 w 179260"/>
                <a:gd name="connsiteY90" fmla="*/ 163051 h 183178"/>
                <a:gd name="connsiteX91" fmla="*/ 61309 w 179260"/>
                <a:gd name="connsiteY91" fmla="*/ 165338 h 183178"/>
                <a:gd name="connsiteX92" fmla="*/ 61309 w 179260"/>
                <a:gd name="connsiteY92" fmla="*/ 165909 h 183178"/>
                <a:gd name="connsiteX93" fmla="*/ 63119 w 179260"/>
                <a:gd name="connsiteY93" fmla="*/ 165052 h 183178"/>
                <a:gd name="connsiteX94" fmla="*/ 64738 w 179260"/>
                <a:gd name="connsiteY94" fmla="*/ 163718 h 183178"/>
                <a:gd name="connsiteX95" fmla="*/ 64166 w 179260"/>
                <a:gd name="connsiteY95" fmla="*/ 168957 h 183178"/>
                <a:gd name="connsiteX96" fmla="*/ 67310 w 179260"/>
                <a:gd name="connsiteY96" fmla="*/ 176672 h 183178"/>
                <a:gd name="connsiteX97" fmla="*/ 68548 w 179260"/>
                <a:gd name="connsiteY97" fmla="*/ 177339 h 183178"/>
                <a:gd name="connsiteX98" fmla="*/ 71005 w 179260"/>
                <a:gd name="connsiteY98" fmla="*/ 176244 h 183178"/>
                <a:gd name="connsiteX99" fmla="*/ 71024 w 179260"/>
                <a:gd name="connsiteY99" fmla="*/ 176196 h 183178"/>
                <a:gd name="connsiteX100" fmla="*/ 71024 w 179260"/>
                <a:gd name="connsiteY100" fmla="*/ 173434 h 183178"/>
                <a:gd name="connsiteX101" fmla="*/ 71024 w 179260"/>
                <a:gd name="connsiteY101" fmla="*/ 169624 h 183178"/>
                <a:gd name="connsiteX102" fmla="*/ 73691 w 179260"/>
                <a:gd name="connsiteY102" fmla="*/ 167338 h 183178"/>
                <a:gd name="connsiteX103" fmla="*/ 75882 w 179260"/>
                <a:gd name="connsiteY103" fmla="*/ 170100 h 183178"/>
                <a:gd name="connsiteX104" fmla="*/ 75882 w 179260"/>
                <a:gd name="connsiteY104" fmla="*/ 173529 h 183178"/>
                <a:gd name="connsiteX105" fmla="*/ 79120 w 179260"/>
                <a:gd name="connsiteY105" fmla="*/ 174958 h 183178"/>
                <a:gd name="connsiteX106" fmla="*/ 79597 w 179260"/>
                <a:gd name="connsiteY106" fmla="*/ 173815 h 183178"/>
                <a:gd name="connsiteX107" fmla="*/ 79025 w 179260"/>
                <a:gd name="connsiteY107" fmla="*/ 170862 h 183178"/>
                <a:gd name="connsiteX108" fmla="*/ 79787 w 179260"/>
                <a:gd name="connsiteY108" fmla="*/ 168195 h 183178"/>
                <a:gd name="connsiteX109" fmla="*/ 82169 w 179260"/>
                <a:gd name="connsiteY109" fmla="*/ 168195 h 183178"/>
                <a:gd name="connsiteX110" fmla="*/ 82931 w 179260"/>
                <a:gd name="connsiteY110" fmla="*/ 170576 h 183178"/>
                <a:gd name="connsiteX111" fmla="*/ 82264 w 179260"/>
                <a:gd name="connsiteY111" fmla="*/ 176386 h 183178"/>
                <a:gd name="connsiteX112" fmla="*/ 82264 w 179260"/>
                <a:gd name="connsiteY112" fmla="*/ 179339 h 183178"/>
                <a:gd name="connsiteX113" fmla="*/ 83883 w 179260"/>
                <a:gd name="connsiteY113" fmla="*/ 182006 h 183178"/>
                <a:gd name="connsiteX114" fmla="*/ 85883 w 179260"/>
                <a:gd name="connsiteY114" fmla="*/ 182768 h 183178"/>
                <a:gd name="connsiteX115" fmla="*/ 87407 w 179260"/>
                <a:gd name="connsiteY115" fmla="*/ 181816 h 183178"/>
                <a:gd name="connsiteX116" fmla="*/ 87407 w 179260"/>
                <a:gd name="connsiteY116" fmla="*/ 180292 h 183178"/>
                <a:gd name="connsiteX117" fmla="*/ 86836 w 179260"/>
                <a:gd name="connsiteY117" fmla="*/ 175720 h 183178"/>
                <a:gd name="connsiteX118" fmla="*/ 88074 w 179260"/>
                <a:gd name="connsiteY118" fmla="*/ 174482 h 183178"/>
                <a:gd name="connsiteX119" fmla="*/ 89312 w 179260"/>
                <a:gd name="connsiteY119" fmla="*/ 175053 h 183178"/>
                <a:gd name="connsiteX120" fmla="*/ 90170 w 179260"/>
                <a:gd name="connsiteY120" fmla="*/ 177815 h 183178"/>
                <a:gd name="connsiteX121" fmla="*/ 90170 w 179260"/>
                <a:gd name="connsiteY121" fmla="*/ 180673 h 183178"/>
                <a:gd name="connsiteX122" fmla="*/ 92932 w 179260"/>
                <a:gd name="connsiteY122" fmla="*/ 182101 h 183178"/>
                <a:gd name="connsiteX123" fmla="*/ 94170 w 179260"/>
                <a:gd name="connsiteY123" fmla="*/ 180482 h 183178"/>
                <a:gd name="connsiteX124" fmla="*/ 93503 w 179260"/>
                <a:gd name="connsiteY124" fmla="*/ 178291 h 183178"/>
                <a:gd name="connsiteX125" fmla="*/ 91979 w 179260"/>
                <a:gd name="connsiteY125" fmla="*/ 171243 h 183178"/>
                <a:gd name="connsiteX126" fmla="*/ 93218 w 179260"/>
                <a:gd name="connsiteY126" fmla="*/ 169528 h 183178"/>
                <a:gd name="connsiteX127" fmla="*/ 94646 w 179260"/>
                <a:gd name="connsiteY127" fmla="*/ 170386 h 183178"/>
                <a:gd name="connsiteX128" fmla="*/ 94646 w 179260"/>
                <a:gd name="connsiteY128" fmla="*/ 171910 h 183178"/>
                <a:gd name="connsiteX129" fmla="*/ 94646 w 179260"/>
                <a:gd name="connsiteY129" fmla="*/ 174386 h 183178"/>
                <a:gd name="connsiteX130" fmla="*/ 95980 w 179260"/>
                <a:gd name="connsiteY130" fmla="*/ 177149 h 183178"/>
                <a:gd name="connsiteX131" fmla="*/ 99123 w 179260"/>
                <a:gd name="connsiteY131" fmla="*/ 177149 h 183178"/>
                <a:gd name="connsiteX132" fmla="*/ 99123 w 179260"/>
                <a:gd name="connsiteY132" fmla="*/ 174672 h 183178"/>
                <a:gd name="connsiteX133" fmla="*/ 98647 w 179260"/>
                <a:gd name="connsiteY133" fmla="*/ 172481 h 183178"/>
                <a:gd name="connsiteX134" fmla="*/ 98647 w 179260"/>
                <a:gd name="connsiteY134" fmla="*/ 171433 h 183178"/>
                <a:gd name="connsiteX135" fmla="*/ 99314 w 179260"/>
                <a:gd name="connsiteY135" fmla="*/ 171433 h 183178"/>
                <a:gd name="connsiteX136" fmla="*/ 102361 w 179260"/>
                <a:gd name="connsiteY136" fmla="*/ 173243 h 183178"/>
                <a:gd name="connsiteX137" fmla="*/ 102361 w 179260"/>
                <a:gd name="connsiteY137" fmla="*/ 176386 h 183178"/>
                <a:gd name="connsiteX138" fmla="*/ 102361 w 179260"/>
                <a:gd name="connsiteY138" fmla="*/ 179530 h 183178"/>
                <a:gd name="connsiteX139" fmla="*/ 102838 w 179260"/>
                <a:gd name="connsiteY139" fmla="*/ 180387 h 183178"/>
                <a:gd name="connsiteX140" fmla="*/ 104838 w 179260"/>
                <a:gd name="connsiteY140" fmla="*/ 180863 h 183178"/>
                <a:gd name="connsiteX141" fmla="*/ 106171 w 179260"/>
                <a:gd name="connsiteY141" fmla="*/ 180863 h 183178"/>
                <a:gd name="connsiteX142" fmla="*/ 107315 w 179260"/>
                <a:gd name="connsiteY142" fmla="*/ 177339 h 183178"/>
                <a:gd name="connsiteX143" fmla="*/ 105886 w 179260"/>
                <a:gd name="connsiteY143" fmla="*/ 173339 h 183178"/>
                <a:gd name="connsiteX144" fmla="*/ 106838 w 179260"/>
                <a:gd name="connsiteY144" fmla="*/ 171529 h 183178"/>
                <a:gd name="connsiteX145" fmla="*/ 109029 w 179260"/>
                <a:gd name="connsiteY145" fmla="*/ 172386 h 183178"/>
                <a:gd name="connsiteX146" fmla="*/ 109601 w 179260"/>
                <a:gd name="connsiteY146" fmla="*/ 174482 h 183178"/>
                <a:gd name="connsiteX147" fmla="*/ 109601 w 179260"/>
                <a:gd name="connsiteY147" fmla="*/ 175910 h 183178"/>
                <a:gd name="connsiteX148" fmla="*/ 111772 w 179260"/>
                <a:gd name="connsiteY148" fmla="*/ 177263 h 183178"/>
                <a:gd name="connsiteX149" fmla="*/ 113125 w 179260"/>
                <a:gd name="connsiteY149" fmla="*/ 175910 h 183178"/>
                <a:gd name="connsiteX150" fmla="*/ 113125 w 179260"/>
                <a:gd name="connsiteY150" fmla="*/ 173243 h 183178"/>
                <a:gd name="connsiteX151" fmla="*/ 114649 w 179260"/>
                <a:gd name="connsiteY151" fmla="*/ 173243 h 183178"/>
                <a:gd name="connsiteX152" fmla="*/ 116459 w 179260"/>
                <a:gd name="connsiteY152" fmla="*/ 175720 h 183178"/>
                <a:gd name="connsiteX153" fmla="*/ 117030 w 179260"/>
                <a:gd name="connsiteY153" fmla="*/ 179244 h 183178"/>
                <a:gd name="connsiteX154" fmla="*/ 119887 w 179260"/>
                <a:gd name="connsiteY154" fmla="*/ 182006 h 183178"/>
                <a:gd name="connsiteX155" fmla="*/ 122174 w 179260"/>
                <a:gd name="connsiteY155" fmla="*/ 182006 h 183178"/>
                <a:gd name="connsiteX156" fmla="*/ 122174 w 179260"/>
                <a:gd name="connsiteY156" fmla="*/ 181244 h 183178"/>
                <a:gd name="connsiteX157" fmla="*/ 121316 w 179260"/>
                <a:gd name="connsiteY157" fmla="*/ 176672 h 183178"/>
                <a:gd name="connsiteX158" fmla="*/ 120650 w 179260"/>
                <a:gd name="connsiteY158" fmla="*/ 174291 h 183178"/>
                <a:gd name="connsiteX159" fmla="*/ 121402 w 179260"/>
                <a:gd name="connsiteY159" fmla="*/ 173348 h 183178"/>
                <a:gd name="connsiteX160" fmla="*/ 121507 w 179260"/>
                <a:gd name="connsiteY160" fmla="*/ 173339 h 183178"/>
                <a:gd name="connsiteX161" fmla="*/ 123031 w 179260"/>
                <a:gd name="connsiteY161" fmla="*/ 174100 h 183178"/>
                <a:gd name="connsiteX162" fmla="*/ 124364 w 179260"/>
                <a:gd name="connsiteY162" fmla="*/ 175148 h 183178"/>
                <a:gd name="connsiteX163" fmla="*/ 125984 w 179260"/>
                <a:gd name="connsiteY163" fmla="*/ 175148 h 183178"/>
                <a:gd name="connsiteX164" fmla="*/ 126841 w 179260"/>
                <a:gd name="connsiteY164" fmla="*/ 173815 h 183178"/>
                <a:gd name="connsiteX165" fmla="*/ 127508 w 179260"/>
                <a:gd name="connsiteY165" fmla="*/ 172957 h 183178"/>
                <a:gd name="connsiteX166" fmla="*/ 129508 w 179260"/>
                <a:gd name="connsiteY166" fmla="*/ 172100 h 183178"/>
                <a:gd name="connsiteX167" fmla="*/ 130651 w 179260"/>
                <a:gd name="connsiteY167" fmla="*/ 173434 h 183178"/>
                <a:gd name="connsiteX168" fmla="*/ 129984 w 179260"/>
                <a:gd name="connsiteY168" fmla="*/ 174863 h 183178"/>
                <a:gd name="connsiteX169" fmla="*/ 129127 w 179260"/>
                <a:gd name="connsiteY169" fmla="*/ 176196 h 183178"/>
                <a:gd name="connsiteX170" fmla="*/ 129127 w 179260"/>
                <a:gd name="connsiteY170" fmla="*/ 176672 h 183178"/>
                <a:gd name="connsiteX171" fmla="*/ 129603 w 179260"/>
                <a:gd name="connsiteY171" fmla="*/ 178006 h 183178"/>
                <a:gd name="connsiteX172" fmla="*/ 132937 w 179260"/>
                <a:gd name="connsiteY172" fmla="*/ 177434 h 183178"/>
                <a:gd name="connsiteX173" fmla="*/ 134556 w 179260"/>
                <a:gd name="connsiteY173" fmla="*/ 174386 h 183178"/>
                <a:gd name="connsiteX174" fmla="*/ 135032 w 179260"/>
                <a:gd name="connsiteY174" fmla="*/ 172672 h 183178"/>
                <a:gd name="connsiteX175" fmla="*/ 137033 w 179260"/>
                <a:gd name="connsiteY175" fmla="*/ 171243 h 183178"/>
                <a:gd name="connsiteX176" fmla="*/ 137033 w 179260"/>
                <a:gd name="connsiteY176" fmla="*/ 171243 h 183178"/>
                <a:gd name="connsiteX177" fmla="*/ 137985 w 179260"/>
                <a:gd name="connsiteY177" fmla="*/ 174005 h 183178"/>
                <a:gd name="connsiteX178" fmla="*/ 137985 w 179260"/>
                <a:gd name="connsiteY178" fmla="*/ 174005 h 183178"/>
                <a:gd name="connsiteX179" fmla="*/ 141700 w 179260"/>
                <a:gd name="connsiteY179" fmla="*/ 161242 h 183178"/>
                <a:gd name="connsiteX180" fmla="*/ 143700 w 179260"/>
                <a:gd name="connsiteY180" fmla="*/ 152193 h 183178"/>
                <a:gd name="connsiteX181" fmla="*/ 143700 w 179260"/>
                <a:gd name="connsiteY181" fmla="*/ 145240 h 183178"/>
                <a:gd name="connsiteX182" fmla="*/ 149606 w 179260"/>
                <a:gd name="connsiteY182" fmla="*/ 124094 h 183178"/>
                <a:gd name="connsiteX183" fmla="*/ 159131 w 179260"/>
                <a:gd name="connsiteY183" fmla="*/ 81232 h 183178"/>
                <a:gd name="connsiteX184" fmla="*/ 165512 w 179260"/>
                <a:gd name="connsiteY184" fmla="*/ 68659 h 183178"/>
                <a:gd name="connsiteX185" fmla="*/ 168656 w 179260"/>
                <a:gd name="connsiteY185" fmla="*/ 60563 h 183178"/>
                <a:gd name="connsiteX186" fmla="*/ 174656 w 179260"/>
                <a:gd name="connsiteY186" fmla="*/ 54085 h 183178"/>
                <a:gd name="connsiteX187" fmla="*/ 179228 w 179260"/>
                <a:gd name="connsiteY187" fmla="*/ 46942 h 183178"/>
                <a:gd name="connsiteX188" fmla="*/ 176085 w 179260"/>
                <a:gd name="connsiteY188" fmla="*/ 47704 h 183178"/>
                <a:gd name="connsiteX189" fmla="*/ 174466 w 179260"/>
                <a:gd name="connsiteY189" fmla="*/ 50752 h 183178"/>
                <a:gd name="connsiteX190" fmla="*/ 174466 w 179260"/>
                <a:gd name="connsiteY190" fmla="*/ 52466 h 183178"/>
                <a:gd name="connsiteX191" fmla="*/ 172370 w 179260"/>
                <a:gd name="connsiteY191" fmla="*/ 53895 h 183178"/>
                <a:gd name="connsiteX192" fmla="*/ 172370 w 179260"/>
                <a:gd name="connsiteY192" fmla="*/ 53895 h 183178"/>
                <a:gd name="connsiteX193" fmla="*/ 171418 w 179260"/>
                <a:gd name="connsiteY193" fmla="*/ 51133 h 183178"/>
                <a:gd name="connsiteX194" fmla="*/ 172942 w 179260"/>
                <a:gd name="connsiteY194" fmla="*/ 48656 h 183178"/>
                <a:gd name="connsiteX195" fmla="*/ 173409 w 179260"/>
                <a:gd name="connsiteY195" fmla="*/ 46551 h 183178"/>
                <a:gd name="connsiteX196" fmla="*/ 172942 w 179260"/>
                <a:gd name="connsiteY196" fmla="*/ 46084 h 183178"/>
                <a:gd name="connsiteX197" fmla="*/ 170465 w 179260"/>
                <a:gd name="connsiteY197" fmla="*/ 46656 h 183178"/>
                <a:gd name="connsiteX198" fmla="*/ 169227 w 179260"/>
                <a:gd name="connsiteY198" fmla="*/ 48656 h 183178"/>
                <a:gd name="connsiteX199" fmla="*/ 166655 w 179260"/>
                <a:gd name="connsiteY199" fmla="*/ 48656 h 183178"/>
                <a:gd name="connsiteX200" fmla="*/ 167322 w 179260"/>
                <a:gd name="connsiteY200" fmla="*/ 45989 h 183178"/>
                <a:gd name="connsiteX201" fmla="*/ 170084 w 179260"/>
                <a:gd name="connsiteY201" fmla="*/ 43608 h 183178"/>
                <a:gd name="connsiteX202" fmla="*/ 171227 w 179260"/>
                <a:gd name="connsiteY202" fmla="*/ 42179 h 183178"/>
                <a:gd name="connsiteX203" fmla="*/ 170465 w 179260"/>
                <a:gd name="connsiteY203" fmla="*/ 40465 h 183178"/>
                <a:gd name="connsiteX204" fmla="*/ 168084 w 179260"/>
                <a:gd name="connsiteY204" fmla="*/ 40465 h 183178"/>
                <a:gd name="connsiteX205" fmla="*/ 165798 w 179260"/>
                <a:gd name="connsiteY205" fmla="*/ 42656 h 183178"/>
                <a:gd name="connsiteX206" fmla="*/ 162655 w 179260"/>
                <a:gd name="connsiteY206" fmla="*/ 44560 h 183178"/>
                <a:gd name="connsiteX207" fmla="*/ 161417 w 179260"/>
                <a:gd name="connsiteY207" fmla="*/ 42474 h 183178"/>
                <a:gd name="connsiteX208" fmla="*/ 161417 w 179260"/>
                <a:gd name="connsiteY208" fmla="*/ 42465 h 183178"/>
                <a:gd name="connsiteX209" fmla="*/ 163321 w 179260"/>
                <a:gd name="connsiteY209" fmla="*/ 40750 h 183178"/>
                <a:gd name="connsiteX210" fmla="*/ 165989 w 179260"/>
                <a:gd name="connsiteY210" fmla="*/ 38274 h 183178"/>
                <a:gd name="connsiteX211" fmla="*/ 163417 w 179260"/>
                <a:gd name="connsiteY211" fmla="*/ 36464 h 183178"/>
                <a:gd name="connsiteX212" fmla="*/ 160369 w 179260"/>
                <a:gd name="connsiteY212" fmla="*/ 37702 h 183178"/>
                <a:gd name="connsiteX213" fmla="*/ 158178 w 179260"/>
                <a:gd name="connsiteY213" fmla="*/ 39703 h 183178"/>
                <a:gd name="connsiteX214" fmla="*/ 156559 w 179260"/>
                <a:gd name="connsiteY214" fmla="*/ 39703 h 183178"/>
                <a:gd name="connsiteX215" fmla="*/ 159131 w 179260"/>
                <a:gd name="connsiteY215" fmla="*/ 35512 h 183178"/>
                <a:gd name="connsiteX216" fmla="*/ 160940 w 179260"/>
                <a:gd name="connsiteY216" fmla="*/ 34559 h 183178"/>
                <a:gd name="connsiteX217" fmla="*/ 161245 w 179260"/>
                <a:gd name="connsiteY217" fmla="*/ 33245 h 183178"/>
                <a:gd name="connsiteX218" fmla="*/ 160940 w 179260"/>
                <a:gd name="connsiteY218" fmla="*/ 32940 h 183178"/>
                <a:gd name="connsiteX219" fmla="*/ 160178 w 179260"/>
                <a:gd name="connsiteY219" fmla="*/ 32940 h 183178"/>
                <a:gd name="connsiteX220" fmla="*/ 155987 w 179260"/>
                <a:gd name="connsiteY220" fmla="*/ 34559 h 183178"/>
                <a:gd name="connsiteX221" fmla="*/ 153511 w 179260"/>
                <a:gd name="connsiteY221" fmla="*/ 36845 h 183178"/>
                <a:gd name="connsiteX222" fmla="*/ 158178 w 179260"/>
                <a:gd name="connsiteY222" fmla="*/ 30940 h 183178"/>
                <a:gd name="connsiteX223" fmla="*/ 160654 w 179260"/>
                <a:gd name="connsiteY223" fmla="*/ 30082 h 183178"/>
                <a:gd name="connsiteX224" fmla="*/ 161464 w 179260"/>
                <a:gd name="connsiteY224" fmla="*/ 28082 h 183178"/>
                <a:gd name="connsiteX225" fmla="*/ 161417 w 179260"/>
                <a:gd name="connsiteY225" fmla="*/ 27987 h 183178"/>
                <a:gd name="connsiteX226" fmla="*/ 159416 w 179260"/>
                <a:gd name="connsiteY226" fmla="*/ 26844 h 183178"/>
                <a:gd name="connsiteX227" fmla="*/ 153511 w 179260"/>
                <a:gd name="connsiteY227" fmla="*/ 27987 h 183178"/>
                <a:gd name="connsiteX228" fmla="*/ 150558 w 179260"/>
                <a:gd name="connsiteY228" fmla="*/ 32368 h 183178"/>
                <a:gd name="connsiteX229" fmla="*/ 148844 w 179260"/>
                <a:gd name="connsiteY229" fmla="*/ 33416 h 183178"/>
                <a:gd name="connsiteX230" fmla="*/ 147224 w 179260"/>
                <a:gd name="connsiteY230" fmla="*/ 31416 h 183178"/>
                <a:gd name="connsiteX231" fmla="*/ 148653 w 179260"/>
                <a:gd name="connsiteY231" fmla="*/ 29320 h 183178"/>
                <a:gd name="connsiteX232" fmla="*/ 148653 w 179260"/>
                <a:gd name="connsiteY232" fmla="*/ 26939 h 183178"/>
                <a:gd name="connsiteX233" fmla="*/ 145319 w 179260"/>
                <a:gd name="connsiteY233" fmla="*/ 26177 h 183178"/>
                <a:gd name="connsiteX234" fmla="*/ 143033 w 179260"/>
                <a:gd name="connsiteY234" fmla="*/ 28368 h 183178"/>
                <a:gd name="connsiteX235" fmla="*/ 142081 w 179260"/>
                <a:gd name="connsiteY235" fmla="*/ 29797 h 183178"/>
                <a:gd name="connsiteX236" fmla="*/ 143414 w 179260"/>
                <a:gd name="connsiteY236" fmla="*/ 23701 h 183178"/>
                <a:gd name="connsiteX237" fmla="*/ 144462 w 179260"/>
                <a:gd name="connsiteY237" fmla="*/ 22367 h 183178"/>
                <a:gd name="connsiteX238" fmla="*/ 143986 w 179260"/>
                <a:gd name="connsiteY238" fmla="*/ 20748 h 183178"/>
                <a:gd name="connsiteX239" fmla="*/ 143033 w 179260"/>
                <a:gd name="connsiteY239" fmla="*/ 20748 h 183178"/>
                <a:gd name="connsiteX240" fmla="*/ 139128 w 179260"/>
                <a:gd name="connsiteY240" fmla="*/ 22748 h 183178"/>
                <a:gd name="connsiteX241" fmla="*/ 138080 w 179260"/>
                <a:gd name="connsiteY241" fmla="*/ 26844 h 183178"/>
                <a:gd name="connsiteX242" fmla="*/ 136747 w 179260"/>
                <a:gd name="connsiteY242" fmla="*/ 27606 h 183178"/>
                <a:gd name="connsiteX243" fmla="*/ 136270 w 179260"/>
                <a:gd name="connsiteY243" fmla="*/ 27034 h 183178"/>
                <a:gd name="connsiteX244" fmla="*/ 137128 w 179260"/>
                <a:gd name="connsiteY244" fmla="*/ 20843 h 183178"/>
                <a:gd name="connsiteX245" fmla="*/ 134842 w 179260"/>
                <a:gd name="connsiteY245" fmla="*/ 17128 h 183178"/>
                <a:gd name="connsiteX246" fmla="*/ 132079 w 179260"/>
                <a:gd name="connsiteY246" fmla="*/ 16271 h 183178"/>
                <a:gd name="connsiteX247" fmla="*/ 132079 w 179260"/>
                <a:gd name="connsiteY247" fmla="*/ 17319 h 183178"/>
                <a:gd name="connsiteX248" fmla="*/ 133603 w 179260"/>
                <a:gd name="connsiteY248" fmla="*/ 22177 h 183178"/>
                <a:gd name="connsiteX249" fmla="*/ 132937 w 179260"/>
                <a:gd name="connsiteY249" fmla="*/ 26749 h 183178"/>
                <a:gd name="connsiteX250" fmla="*/ 131127 w 179260"/>
                <a:gd name="connsiteY250" fmla="*/ 25130 h 183178"/>
                <a:gd name="connsiteX251" fmla="*/ 131127 w 179260"/>
                <a:gd name="connsiteY251" fmla="*/ 22843 h 183178"/>
                <a:gd name="connsiteX252" fmla="*/ 131127 w 179260"/>
                <a:gd name="connsiteY252" fmla="*/ 22367 h 183178"/>
                <a:gd name="connsiteX253" fmla="*/ 129317 w 179260"/>
                <a:gd name="connsiteY253" fmla="*/ 23224 h 183178"/>
                <a:gd name="connsiteX254" fmla="*/ 127698 w 179260"/>
                <a:gd name="connsiteY254" fmla="*/ 24558 h 183178"/>
                <a:gd name="connsiteX255" fmla="*/ 128270 w 179260"/>
                <a:gd name="connsiteY255" fmla="*/ 19319 h 183178"/>
                <a:gd name="connsiteX256" fmla="*/ 125126 w 179260"/>
                <a:gd name="connsiteY256" fmla="*/ 11604 h 183178"/>
                <a:gd name="connsiteX257" fmla="*/ 123888 w 179260"/>
                <a:gd name="connsiteY257" fmla="*/ 10842 h 183178"/>
                <a:gd name="connsiteX258" fmla="*/ 121411 w 179260"/>
                <a:gd name="connsiteY258" fmla="*/ 12080 h 183178"/>
                <a:gd name="connsiteX259" fmla="*/ 121411 w 179260"/>
                <a:gd name="connsiteY259" fmla="*/ 14842 h 183178"/>
                <a:gd name="connsiteX260" fmla="*/ 121411 w 179260"/>
                <a:gd name="connsiteY260" fmla="*/ 18652 h 183178"/>
                <a:gd name="connsiteX261" fmla="*/ 118745 w 179260"/>
                <a:gd name="connsiteY261" fmla="*/ 20843 h 183178"/>
                <a:gd name="connsiteX262" fmla="*/ 116554 w 179260"/>
                <a:gd name="connsiteY262" fmla="*/ 18081 h 183178"/>
                <a:gd name="connsiteX263" fmla="*/ 116554 w 179260"/>
                <a:gd name="connsiteY263" fmla="*/ 14747 h 183178"/>
                <a:gd name="connsiteX264" fmla="*/ 113315 w 179260"/>
                <a:gd name="connsiteY264" fmla="*/ 13318 h 183178"/>
                <a:gd name="connsiteX265" fmla="*/ 112744 w 179260"/>
                <a:gd name="connsiteY265" fmla="*/ 14461 h 183178"/>
                <a:gd name="connsiteX266" fmla="*/ 113315 w 179260"/>
                <a:gd name="connsiteY266" fmla="*/ 17319 h 183178"/>
                <a:gd name="connsiteX267" fmla="*/ 112553 w 179260"/>
                <a:gd name="connsiteY267" fmla="*/ 19986 h 183178"/>
                <a:gd name="connsiteX268" fmla="*/ 110172 w 179260"/>
                <a:gd name="connsiteY268" fmla="*/ 19986 h 183178"/>
                <a:gd name="connsiteX269" fmla="*/ 109505 w 179260"/>
                <a:gd name="connsiteY269" fmla="*/ 17700 h 183178"/>
                <a:gd name="connsiteX270" fmla="*/ 110077 w 179260"/>
                <a:gd name="connsiteY270" fmla="*/ 11794 h 183178"/>
                <a:gd name="connsiteX271" fmla="*/ 110077 w 179260"/>
                <a:gd name="connsiteY271" fmla="*/ 8937 h 183178"/>
                <a:gd name="connsiteX272" fmla="*/ 108458 w 179260"/>
                <a:gd name="connsiteY272" fmla="*/ 6270 h 183178"/>
                <a:gd name="connsiteX273" fmla="*/ 106457 w 179260"/>
                <a:gd name="connsiteY273" fmla="*/ 5508 h 183178"/>
                <a:gd name="connsiteX274" fmla="*/ 104933 w 179260"/>
                <a:gd name="connsiteY274" fmla="*/ 6460 h 183178"/>
                <a:gd name="connsiteX275" fmla="*/ 104933 w 179260"/>
                <a:gd name="connsiteY275" fmla="*/ 7984 h 183178"/>
                <a:gd name="connsiteX276" fmla="*/ 105505 w 179260"/>
                <a:gd name="connsiteY276" fmla="*/ 12557 h 183178"/>
                <a:gd name="connsiteX277" fmla="*/ 104267 w 179260"/>
                <a:gd name="connsiteY277" fmla="*/ 13795 h 183178"/>
                <a:gd name="connsiteX278" fmla="*/ 103028 w 179260"/>
                <a:gd name="connsiteY278" fmla="*/ 13128 h 183178"/>
                <a:gd name="connsiteX279" fmla="*/ 102171 w 179260"/>
                <a:gd name="connsiteY279" fmla="*/ 10366 h 183178"/>
                <a:gd name="connsiteX280" fmla="*/ 102171 w 179260"/>
                <a:gd name="connsiteY280" fmla="*/ 7603 h 183178"/>
                <a:gd name="connsiteX281" fmla="*/ 99409 w 179260"/>
                <a:gd name="connsiteY281" fmla="*/ 6175 h 183178"/>
                <a:gd name="connsiteX282" fmla="*/ 98170 w 179260"/>
                <a:gd name="connsiteY282" fmla="*/ 7794 h 183178"/>
                <a:gd name="connsiteX283" fmla="*/ 98837 w 179260"/>
                <a:gd name="connsiteY283" fmla="*/ 9985 h 183178"/>
                <a:gd name="connsiteX284" fmla="*/ 100361 w 179260"/>
                <a:gd name="connsiteY284" fmla="*/ 17033 h 183178"/>
                <a:gd name="connsiteX285" fmla="*/ 99123 w 179260"/>
                <a:gd name="connsiteY285" fmla="*/ 18652 h 183178"/>
                <a:gd name="connsiteX286" fmla="*/ 97694 w 179260"/>
                <a:gd name="connsiteY286" fmla="*/ 17795 h 183178"/>
                <a:gd name="connsiteX287" fmla="*/ 97694 w 179260"/>
                <a:gd name="connsiteY287" fmla="*/ 16366 h 183178"/>
                <a:gd name="connsiteX288" fmla="*/ 97694 w 179260"/>
                <a:gd name="connsiteY288" fmla="*/ 13795 h 183178"/>
                <a:gd name="connsiteX289" fmla="*/ 96361 w 179260"/>
                <a:gd name="connsiteY289" fmla="*/ 11032 h 183178"/>
                <a:gd name="connsiteX290" fmla="*/ 93218 w 179260"/>
                <a:gd name="connsiteY290" fmla="*/ 11032 h 183178"/>
                <a:gd name="connsiteX291" fmla="*/ 93218 w 179260"/>
                <a:gd name="connsiteY291" fmla="*/ 13509 h 183178"/>
                <a:gd name="connsiteX292" fmla="*/ 93694 w 179260"/>
                <a:gd name="connsiteY292" fmla="*/ 15700 h 183178"/>
                <a:gd name="connsiteX293" fmla="*/ 93694 w 179260"/>
                <a:gd name="connsiteY293" fmla="*/ 16748 h 183178"/>
                <a:gd name="connsiteX294" fmla="*/ 93027 w 179260"/>
                <a:gd name="connsiteY294" fmla="*/ 16748 h 183178"/>
                <a:gd name="connsiteX295" fmla="*/ 89979 w 179260"/>
                <a:gd name="connsiteY295" fmla="*/ 14938 h 183178"/>
                <a:gd name="connsiteX296" fmla="*/ 89979 w 179260"/>
                <a:gd name="connsiteY296" fmla="*/ 11699 h 183178"/>
                <a:gd name="connsiteX297" fmla="*/ 89979 w 179260"/>
                <a:gd name="connsiteY297" fmla="*/ 8651 h 183178"/>
                <a:gd name="connsiteX298" fmla="*/ 89503 w 179260"/>
                <a:gd name="connsiteY298" fmla="*/ 7794 h 183178"/>
                <a:gd name="connsiteX299" fmla="*/ 87503 w 179260"/>
                <a:gd name="connsiteY299" fmla="*/ 7318 h 183178"/>
                <a:gd name="connsiteX300" fmla="*/ 86169 w 179260"/>
                <a:gd name="connsiteY300" fmla="*/ 7318 h 183178"/>
                <a:gd name="connsiteX301" fmla="*/ 85026 w 179260"/>
                <a:gd name="connsiteY301" fmla="*/ 10937 h 183178"/>
                <a:gd name="connsiteX302" fmla="*/ 86455 w 179260"/>
                <a:gd name="connsiteY302" fmla="*/ 14938 h 183178"/>
                <a:gd name="connsiteX303" fmla="*/ 85502 w 179260"/>
                <a:gd name="connsiteY303" fmla="*/ 16748 h 183178"/>
                <a:gd name="connsiteX304" fmla="*/ 83311 w 179260"/>
                <a:gd name="connsiteY304" fmla="*/ 15890 h 183178"/>
                <a:gd name="connsiteX305" fmla="*/ 82740 w 179260"/>
                <a:gd name="connsiteY305" fmla="*/ 13795 h 183178"/>
                <a:gd name="connsiteX306" fmla="*/ 82740 w 179260"/>
                <a:gd name="connsiteY306" fmla="*/ 12366 h 183178"/>
                <a:gd name="connsiteX307" fmla="*/ 81787 w 179260"/>
                <a:gd name="connsiteY307" fmla="*/ 11128 h 183178"/>
                <a:gd name="connsiteX308" fmla="*/ 79216 w 179260"/>
                <a:gd name="connsiteY308" fmla="*/ 12080 h 183178"/>
                <a:gd name="connsiteX309" fmla="*/ 79216 w 179260"/>
                <a:gd name="connsiteY309" fmla="*/ 14842 h 183178"/>
                <a:gd name="connsiteX310" fmla="*/ 77692 w 179260"/>
                <a:gd name="connsiteY310" fmla="*/ 14842 h 183178"/>
                <a:gd name="connsiteX311" fmla="*/ 76168 w 179260"/>
                <a:gd name="connsiteY311" fmla="*/ 13795 h 183178"/>
                <a:gd name="connsiteX312" fmla="*/ 76168 w 179260"/>
                <a:gd name="connsiteY312" fmla="*/ 12461 h 183178"/>
                <a:gd name="connsiteX313" fmla="*/ 75596 w 179260"/>
                <a:gd name="connsiteY313" fmla="*/ 8937 h 183178"/>
                <a:gd name="connsiteX314" fmla="*/ 72739 w 179260"/>
                <a:gd name="connsiteY314" fmla="*/ 6175 h 183178"/>
                <a:gd name="connsiteX315" fmla="*/ 70453 w 179260"/>
                <a:gd name="connsiteY315" fmla="*/ 6175 h 183178"/>
                <a:gd name="connsiteX316" fmla="*/ 70453 w 179260"/>
                <a:gd name="connsiteY316" fmla="*/ 6937 h 183178"/>
                <a:gd name="connsiteX317" fmla="*/ 71310 w 179260"/>
                <a:gd name="connsiteY317" fmla="*/ 11509 h 183178"/>
                <a:gd name="connsiteX318" fmla="*/ 71977 w 179260"/>
                <a:gd name="connsiteY318" fmla="*/ 13795 h 183178"/>
                <a:gd name="connsiteX319" fmla="*/ 71120 w 179260"/>
                <a:gd name="connsiteY319" fmla="*/ 14842 h 183178"/>
                <a:gd name="connsiteX320" fmla="*/ 69595 w 179260"/>
                <a:gd name="connsiteY320" fmla="*/ 14081 h 183178"/>
                <a:gd name="connsiteX321" fmla="*/ 68262 w 179260"/>
                <a:gd name="connsiteY321" fmla="*/ 13033 h 183178"/>
                <a:gd name="connsiteX322" fmla="*/ 66643 w 179260"/>
                <a:gd name="connsiteY322" fmla="*/ 13033 h 183178"/>
                <a:gd name="connsiteX323" fmla="*/ 65786 w 179260"/>
                <a:gd name="connsiteY323" fmla="*/ 14366 h 183178"/>
                <a:gd name="connsiteX324" fmla="*/ 65119 w 179260"/>
                <a:gd name="connsiteY324" fmla="*/ 15224 h 183178"/>
                <a:gd name="connsiteX325" fmla="*/ 63119 w 179260"/>
                <a:gd name="connsiteY325" fmla="*/ 15985 h 183178"/>
                <a:gd name="connsiteX326" fmla="*/ 61976 w 179260"/>
                <a:gd name="connsiteY326" fmla="*/ 14652 h 183178"/>
                <a:gd name="connsiteX327" fmla="*/ 62642 w 179260"/>
                <a:gd name="connsiteY327" fmla="*/ 13223 h 183178"/>
                <a:gd name="connsiteX328" fmla="*/ 63595 w 179260"/>
                <a:gd name="connsiteY328" fmla="*/ 11985 h 183178"/>
                <a:gd name="connsiteX329" fmla="*/ 63595 w 179260"/>
                <a:gd name="connsiteY329" fmla="*/ 11414 h 183178"/>
                <a:gd name="connsiteX330" fmla="*/ 63595 w 179260"/>
                <a:gd name="connsiteY330" fmla="*/ 10080 h 183178"/>
                <a:gd name="connsiteX331" fmla="*/ 60166 w 179260"/>
                <a:gd name="connsiteY331" fmla="*/ 10747 h 183178"/>
                <a:gd name="connsiteX332" fmla="*/ 58546 w 179260"/>
                <a:gd name="connsiteY332" fmla="*/ 13795 h 183178"/>
                <a:gd name="connsiteX333" fmla="*/ 58546 w 179260"/>
                <a:gd name="connsiteY333" fmla="*/ 15509 h 183178"/>
                <a:gd name="connsiteX334" fmla="*/ 56451 w 179260"/>
                <a:gd name="connsiteY334" fmla="*/ 16938 h 183178"/>
                <a:gd name="connsiteX335" fmla="*/ 56451 w 179260"/>
                <a:gd name="connsiteY335" fmla="*/ 16938 h 183178"/>
                <a:gd name="connsiteX336" fmla="*/ 55499 w 179260"/>
                <a:gd name="connsiteY336" fmla="*/ 14176 h 183178"/>
                <a:gd name="connsiteX337" fmla="*/ 57023 w 179260"/>
                <a:gd name="connsiteY337" fmla="*/ 11699 h 183178"/>
                <a:gd name="connsiteX338" fmla="*/ 57023 w 179260"/>
                <a:gd name="connsiteY338" fmla="*/ 9127 h 183178"/>
                <a:gd name="connsiteX339" fmla="*/ 54546 w 179260"/>
                <a:gd name="connsiteY339" fmla="*/ 9699 h 183178"/>
                <a:gd name="connsiteX340" fmla="*/ 53308 w 179260"/>
                <a:gd name="connsiteY340" fmla="*/ 11699 h 183178"/>
                <a:gd name="connsiteX341" fmla="*/ 50736 w 179260"/>
                <a:gd name="connsiteY341" fmla="*/ 11699 h 183178"/>
                <a:gd name="connsiteX342" fmla="*/ 51403 w 179260"/>
                <a:gd name="connsiteY342" fmla="*/ 9032 h 183178"/>
                <a:gd name="connsiteX343" fmla="*/ 54165 w 179260"/>
                <a:gd name="connsiteY343" fmla="*/ 6651 h 183178"/>
                <a:gd name="connsiteX344" fmla="*/ 55308 w 179260"/>
                <a:gd name="connsiteY344" fmla="*/ 5222 h 183178"/>
                <a:gd name="connsiteX345" fmla="*/ 54546 w 179260"/>
                <a:gd name="connsiteY345" fmla="*/ 3508 h 183178"/>
                <a:gd name="connsiteX346" fmla="*/ 52070 w 179260"/>
                <a:gd name="connsiteY346" fmla="*/ 3508 h 183178"/>
                <a:gd name="connsiteX347" fmla="*/ 49879 w 179260"/>
                <a:gd name="connsiteY347" fmla="*/ 5699 h 183178"/>
                <a:gd name="connsiteX348" fmla="*/ 46736 w 179260"/>
                <a:gd name="connsiteY348" fmla="*/ 7603 h 183178"/>
                <a:gd name="connsiteX349" fmla="*/ 45402 w 179260"/>
                <a:gd name="connsiteY349" fmla="*/ 5508 h 183178"/>
                <a:gd name="connsiteX350" fmla="*/ 47402 w 179260"/>
                <a:gd name="connsiteY350" fmla="*/ 3793 h 183178"/>
                <a:gd name="connsiteX351" fmla="*/ 50069 w 179260"/>
                <a:gd name="connsiteY351" fmla="*/ 1317 h 183178"/>
                <a:gd name="connsiteX352" fmla="*/ 47402 w 179260"/>
                <a:gd name="connsiteY352" fmla="*/ -398 h 183178"/>
                <a:gd name="connsiteX353" fmla="*/ 44450 w 179260"/>
                <a:gd name="connsiteY353" fmla="*/ 745 h 183178"/>
                <a:gd name="connsiteX354" fmla="*/ 44450 w 179260"/>
                <a:gd name="connsiteY354" fmla="*/ 745 h 183178"/>
                <a:gd name="connsiteX355" fmla="*/ 44640 w 179260"/>
                <a:gd name="connsiteY355" fmla="*/ 7032 h 18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179260" h="183178">
                  <a:moveTo>
                    <a:pt x="44640" y="7032"/>
                  </a:moveTo>
                  <a:cubicBezTo>
                    <a:pt x="45345" y="8327"/>
                    <a:pt x="46136" y="9566"/>
                    <a:pt x="47021" y="10747"/>
                  </a:cubicBezTo>
                  <a:cubicBezTo>
                    <a:pt x="48498" y="14442"/>
                    <a:pt x="48498" y="18576"/>
                    <a:pt x="47021" y="22272"/>
                  </a:cubicBezTo>
                  <a:cubicBezTo>
                    <a:pt x="40830" y="44656"/>
                    <a:pt x="32162" y="66373"/>
                    <a:pt x="27400" y="88947"/>
                  </a:cubicBezTo>
                  <a:cubicBezTo>
                    <a:pt x="26523" y="93633"/>
                    <a:pt x="25409" y="98282"/>
                    <a:pt x="24066" y="102853"/>
                  </a:cubicBezTo>
                  <a:cubicBezTo>
                    <a:pt x="20932" y="111712"/>
                    <a:pt x="15665" y="119665"/>
                    <a:pt x="8731" y="125999"/>
                  </a:cubicBezTo>
                  <a:cubicBezTo>
                    <a:pt x="5330" y="128523"/>
                    <a:pt x="2530" y="131781"/>
                    <a:pt x="539" y="135524"/>
                  </a:cubicBezTo>
                  <a:lnTo>
                    <a:pt x="-32" y="137143"/>
                  </a:lnTo>
                  <a:cubicBezTo>
                    <a:pt x="311" y="137324"/>
                    <a:pt x="606" y="137582"/>
                    <a:pt x="825" y="137906"/>
                  </a:cubicBezTo>
                  <a:cubicBezTo>
                    <a:pt x="958" y="138372"/>
                    <a:pt x="958" y="138867"/>
                    <a:pt x="825" y="139334"/>
                  </a:cubicBezTo>
                  <a:cubicBezTo>
                    <a:pt x="787" y="140534"/>
                    <a:pt x="987" y="141734"/>
                    <a:pt x="1396" y="142858"/>
                  </a:cubicBezTo>
                  <a:cubicBezTo>
                    <a:pt x="1930" y="144135"/>
                    <a:pt x="2968" y="145125"/>
                    <a:pt x="4254" y="145621"/>
                  </a:cubicBezTo>
                  <a:cubicBezTo>
                    <a:pt x="4968" y="146011"/>
                    <a:pt x="5826" y="146011"/>
                    <a:pt x="6540" y="145621"/>
                  </a:cubicBezTo>
                  <a:cubicBezTo>
                    <a:pt x="6588" y="145373"/>
                    <a:pt x="6588" y="145106"/>
                    <a:pt x="6540" y="144859"/>
                  </a:cubicBezTo>
                  <a:cubicBezTo>
                    <a:pt x="6864" y="143278"/>
                    <a:pt x="6550" y="141639"/>
                    <a:pt x="5683" y="140287"/>
                  </a:cubicBezTo>
                  <a:cubicBezTo>
                    <a:pt x="5245" y="139572"/>
                    <a:pt x="5007" y="138744"/>
                    <a:pt x="5016" y="137906"/>
                  </a:cubicBezTo>
                  <a:cubicBezTo>
                    <a:pt x="4959" y="137439"/>
                    <a:pt x="5302" y="137010"/>
                    <a:pt x="5769" y="136963"/>
                  </a:cubicBezTo>
                  <a:cubicBezTo>
                    <a:pt x="5807" y="136953"/>
                    <a:pt x="5835" y="136953"/>
                    <a:pt x="5873" y="136953"/>
                  </a:cubicBezTo>
                  <a:cubicBezTo>
                    <a:pt x="6473" y="136963"/>
                    <a:pt x="7026" y="137248"/>
                    <a:pt x="7397" y="137715"/>
                  </a:cubicBezTo>
                  <a:cubicBezTo>
                    <a:pt x="7750" y="138163"/>
                    <a:pt x="8207" y="138525"/>
                    <a:pt x="8731" y="138763"/>
                  </a:cubicBezTo>
                  <a:cubicBezTo>
                    <a:pt x="9236" y="139049"/>
                    <a:pt x="9845" y="139049"/>
                    <a:pt x="10350" y="138763"/>
                  </a:cubicBezTo>
                  <a:cubicBezTo>
                    <a:pt x="10721" y="138382"/>
                    <a:pt x="11017" y="137924"/>
                    <a:pt x="11207" y="137429"/>
                  </a:cubicBezTo>
                  <a:cubicBezTo>
                    <a:pt x="11379" y="137105"/>
                    <a:pt x="11598" y="136810"/>
                    <a:pt x="11874" y="136572"/>
                  </a:cubicBezTo>
                  <a:cubicBezTo>
                    <a:pt x="12322" y="135934"/>
                    <a:pt x="13112" y="135629"/>
                    <a:pt x="13874" y="135810"/>
                  </a:cubicBezTo>
                  <a:cubicBezTo>
                    <a:pt x="14446" y="135962"/>
                    <a:pt x="14865" y="136458"/>
                    <a:pt x="14922" y="137048"/>
                  </a:cubicBezTo>
                  <a:cubicBezTo>
                    <a:pt x="14970" y="137620"/>
                    <a:pt x="14760" y="138172"/>
                    <a:pt x="14351" y="138572"/>
                  </a:cubicBezTo>
                  <a:cubicBezTo>
                    <a:pt x="14008" y="138963"/>
                    <a:pt x="13693" y="139382"/>
                    <a:pt x="13398" y="139810"/>
                  </a:cubicBezTo>
                  <a:cubicBezTo>
                    <a:pt x="13398" y="139810"/>
                    <a:pt x="13398" y="140953"/>
                    <a:pt x="13398" y="141144"/>
                  </a:cubicBezTo>
                  <a:cubicBezTo>
                    <a:pt x="13398" y="141334"/>
                    <a:pt x="15684" y="141144"/>
                    <a:pt x="16827" y="140573"/>
                  </a:cubicBezTo>
                  <a:cubicBezTo>
                    <a:pt x="17808" y="139868"/>
                    <a:pt x="18408" y="138734"/>
                    <a:pt x="18446" y="137524"/>
                  </a:cubicBezTo>
                  <a:cubicBezTo>
                    <a:pt x="18446" y="136858"/>
                    <a:pt x="18446" y="136286"/>
                    <a:pt x="18446" y="135810"/>
                  </a:cubicBezTo>
                  <a:cubicBezTo>
                    <a:pt x="18446" y="135334"/>
                    <a:pt x="20351" y="135239"/>
                    <a:pt x="20542" y="134381"/>
                  </a:cubicBezTo>
                  <a:lnTo>
                    <a:pt x="20542" y="134381"/>
                  </a:lnTo>
                  <a:cubicBezTo>
                    <a:pt x="19875" y="136477"/>
                    <a:pt x="21304" y="136191"/>
                    <a:pt x="21494" y="137143"/>
                  </a:cubicBezTo>
                  <a:cubicBezTo>
                    <a:pt x="21685" y="138096"/>
                    <a:pt x="20637" y="138858"/>
                    <a:pt x="19970" y="139525"/>
                  </a:cubicBezTo>
                  <a:cubicBezTo>
                    <a:pt x="19303" y="140191"/>
                    <a:pt x="18923" y="141525"/>
                    <a:pt x="19970" y="142192"/>
                  </a:cubicBezTo>
                  <a:cubicBezTo>
                    <a:pt x="20828" y="142582"/>
                    <a:pt x="21847" y="142344"/>
                    <a:pt x="22447" y="141620"/>
                  </a:cubicBezTo>
                  <a:cubicBezTo>
                    <a:pt x="22923" y="141049"/>
                    <a:pt x="23114" y="140191"/>
                    <a:pt x="23685" y="139620"/>
                  </a:cubicBezTo>
                  <a:cubicBezTo>
                    <a:pt x="24457" y="139067"/>
                    <a:pt x="25485" y="139067"/>
                    <a:pt x="26257" y="139620"/>
                  </a:cubicBezTo>
                  <a:cubicBezTo>
                    <a:pt x="27209" y="140382"/>
                    <a:pt x="26257" y="141525"/>
                    <a:pt x="25590" y="142287"/>
                  </a:cubicBezTo>
                  <a:lnTo>
                    <a:pt x="22828" y="144668"/>
                  </a:lnTo>
                  <a:cubicBezTo>
                    <a:pt x="22323" y="145030"/>
                    <a:pt x="21923" y="145525"/>
                    <a:pt x="21685" y="146097"/>
                  </a:cubicBezTo>
                  <a:cubicBezTo>
                    <a:pt x="21513" y="146773"/>
                    <a:pt x="21828" y="147478"/>
                    <a:pt x="22447" y="147811"/>
                  </a:cubicBezTo>
                  <a:cubicBezTo>
                    <a:pt x="23199" y="148183"/>
                    <a:pt x="24076" y="148183"/>
                    <a:pt x="24828" y="147811"/>
                  </a:cubicBezTo>
                  <a:cubicBezTo>
                    <a:pt x="25742" y="147259"/>
                    <a:pt x="26523" y="146506"/>
                    <a:pt x="27114" y="145621"/>
                  </a:cubicBezTo>
                  <a:cubicBezTo>
                    <a:pt x="27876" y="144573"/>
                    <a:pt x="28733" y="143240"/>
                    <a:pt x="30257" y="143716"/>
                  </a:cubicBezTo>
                  <a:cubicBezTo>
                    <a:pt x="31172" y="143944"/>
                    <a:pt x="31734" y="144878"/>
                    <a:pt x="31495" y="145802"/>
                  </a:cubicBezTo>
                  <a:cubicBezTo>
                    <a:pt x="31495" y="145802"/>
                    <a:pt x="31495" y="145811"/>
                    <a:pt x="31495" y="145811"/>
                  </a:cubicBezTo>
                  <a:cubicBezTo>
                    <a:pt x="31495" y="146573"/>
                    <a:pt x="30448" y="147145"/>
                    <a:pt x="29591" y="147526"/>
                  </a:cubicBezTo>
                  <a:cubicBezTo>
                    <a:pt x="28733" y="147907"/>
                    <a:pt x="26733" y="148669"/>
                    <a:pt x="26924" y="149907"/>
                  </a:cubicBezTo>
                  <a:cubicBezTo>
                    <a:pt x="27114" y="151145"/>
                    <a:pt x="28352" y="151717"/>
                    <a:pt x="29591" y="151717"/>
                  </a:cubicBezTo>
                  <a:cubicBezTo>
                    <a:pt x="30686" y="151745"/>
                    <a:pt x="31753" y="151336"/>
                    <a:pt x="32543" y="150574"/>
                  </a:cubicBezTo>
                  <a:cubicBezTo>
                    <a:pt x="33305" y="149907"/>
                    <a:pt x="33972" y="149145"/>
                    <a:pt x="34734" y="148574"/>
                  </a:cubicBezTo>
                  <a:cubicBezTo>
                    <a:pt x="35258" y="148250"/>
                    <a:pt x="35925" y="148250"/>
                    <a:pt x="36449" y="148574"/>
                  </a:cubicBezTo>
                  <a:cubicBezTo>
                    <a:pt x="36506" y="150364"/>
                    <a:pt x="35439" y="151993"/>
                    <a:pt x="33782" y="152669"/>
                  </a:cubicBezTo>
                  <a:cubicBezTo>
                    <a:pt x="33115" y="152669"/>
                    <a:pt x="32353" y="153241"/>
                    <a:pt x="31972" y="153717"/>
                  </a:cubicBezTo>
                  <a:cubicBezTo>
                    <a:pt x="31524" y="153993"/>
                    <a:pt x="31391" y="154584"/>
                    <a:pt x="31667" y="155032"/>
                  </a:cubicBezTo>
                  <a:cubicBezTo>
                    <a:pt x="31743" y="155155"/>
                    <a:pt x="31848" y="155260"/>
                    <a:pt x="31972" y="155336"/>
                  </a:cubicBezTo>
                  <a:lnTo>
                    <a:pt x="32829" y="155336"/>
                  </a:lnTo>
                  <a:cubicBezTo>
                    <a:pt x="34363" y="155412"/>
                    <a:pt x="35858" y="154822"/>
                    <a:pt x="36925" y="153717"/>
                  </a:cubicBezTo>
                  <a:cubicBezTo>
                    <a:pt x="37592" y="152765"/>
                    <a:pt x="38068" y="151526"/>
                    <a:pt x="39401" y="151431"/>
                  </a:cubicBezTo>
                  <a:cubicBezTo>
                    <a:pt x="39420" y="154231"/>
                    <a:pt x="37468" y="156651"/>
                    <a:pt x="34734" y="157241"/>
                  </a:cubicBezTo>
                  <a:cubicBezTo>
                    <a:pt x="33867" y="157441"/>
                    <a:pt x="33039" y="157765"/>
                    <a:pt x="32258" y="158194"/>
                  </a:cubicBezTo>
                  <a:cubicBezTo>
                    <a:pt x="31515" y="158470"/>
                    <a:pt x="31143" y="159299"/>
                    <a:pt x="31419" y="160032"/>
                  </a:cubicBezTo>
                  <a:cubicBezTo>
                    <a:pt x="31448" y="160089"/>
                    <a:pt x="31467" y="160146"/>
                    <a:pt x="31495" y="160194"/>
                  </a:cubicBezTo>
                  <a:cubicBezTo>
                    <a:pt x="31962" y="160870"/>
                    <a:pt x="32686" y="161318"/>
                    <a:pt x="33496" y="161432"/>
                  </a:cubicBezTo>
                  <a:cubicBezTo>
                    <a:pt x="35534" y="161966"/>
                    <a:pt x="37706" y="161547"/>
                    <a:pt x="39401" y="160289"/>
                  </a:cubicBezTo>
                  <a:cubicBezTo>
                    <a:pt x="40602" y="158946"/>
                    <a:pt x="41592" y="157441"/>
                    <a:pt x="42354" y="155813"/>
                  </a:cubicBezTo>
                  <a:cubicBezTo>
                    <a:pt x="42716" y="155222"/>
                    <a:pt x="43373" y="154860"/>
                    <a:pt x="44069" y="154860"/>
                  </a:cubicBezTo>
                  <a:cubicBezTo>
                    <a:pt x="45059" y="154955"/>
                    <a:pt x="45793" y="155841"/>
                    <a:pt x="45688" y="156841"/>
                  </a:cubicBezTo>
                  <a:cubicBezTo>
                    <a:pt x="45688" y="156851"/>
                    <a:pt x="45688" y="156851"/>
                    <a:pt x="45688" y="156860"/>
                  </a:cubicBezTo>
                  <a:cubicBezTo>
                    <a:pt x="45335" y="157632"/>
                    <a:pt x="44850" y="158346"/>
                    <a:pt x="44259" y="158956"/>
                  </a:cubicBezTo>
                  <a:cubicBezTo>
                    <a:pt x="43697" y="159651"/>
                    <a:pt x="43697" y="160642"/>
                    <a:pt x="44259" y="161337"/>
                  </a:cubicBezTo>
                  <a:cubicBezTo>
                    <a:pt x="45126" y="162290"/>
                    <a:pt x="46497" y="162594"/>
                    <a:pt x="47688" y="162099"/>
                  </a:cubicBezTo>
                  <a:cubicBezTo>
                    <a:pt x="48612" y="161594"/>
                    <a:pt x="49374" y="160832"/>
                    <a:pt x="49879" y="159908"/>
                  </a:cubicBezTo>
                  <a:lnTo>
                    <a:pt x="50831" y="158480"/>
                  </a:lnTo>
                  <a:cubicBezTo>
                    <a:pt x="51422" y="160575"/>
                    <a:pt x="50927" y="162833"/>
                    <a:pt x="49498" y="164480"/>
                  </a:cubicBezTo>
                  <a:cubicBezTo>
                    <a:pt x="49098" y="164918"/>
                    <a:pt x="48745" y="165395"/>
                    <a:pt x="48450" y="165909"/>
                  </a:cubicBezTo>
                  <a:cubicBezTo>
                    <a:pt x="48241" y="166499"/>
                    <a:pt x="48431" y="167147"/>
                    <a:pt x="48926" y="167528"/>
                  </a:cubicBezTo>
                  <a:lnTo>
                    <a:pt x="49879" y="167528"/>
                  </a:lnTo>
                  <a:cubicBezTo>
                    <a:pt x="51470" y="167757"/>
                    <a:pt x="53032" y="166957"/>
                    <a:pt x="53784" y="165528"/>
                  </a:cubicBezTo>
                  <a:cubicBezTo>
                    <a:pt x="54232" y="164194"/>
                    <a:pt x="54584" y="162823"/>
                    <a:pt x="54832" y="161432"/>
                  </a:cubicBezTo>
                  <a:cubicBezTo>
                    <a:pt x="54832" y="160861"/>
                    <a:pt x="55594" y="160289"/>
                    <a:pt x="56165" y="160575"/>
                  </a:cubicBezTo>
                  <a:cubicBezTo>
                    <a:pt x="56232" y="160794"/>
                    <a:pt x="56232" y="161023"/>
                    <a:pt x="56165" y="161242"/>
                  </a:cubicBezTo>
                  <a:cubicBezTo>
                    <a:pt x="56927" y="163337"/>
                    <a:pt x="55022" y="165242"/>
                    <a:pt x="55308" y="167433"/>
                  </a:cubicBezTo>
                  <a:cubicBezTo>
                    <a:pt x="55699" y="168890"/>
                    <a:pt x="56537" y="170186"/>
                    <a:pt x="57689" y="171148"/>
                  </a:cubicBezTo>
                  <a:cubicBezTo>
                    <a:pt x="58356" y="171815"/>
                    <a:pt x="59785" y="172576"/>
                    <a:pt x="60356" y="172005"/>
                  </a:cubicBezTo>
                  <a:cubicBezTo>
                    <a:pt x="60547" y="171681"/>
                    <a:pt x="60547" y="171281"/>
                    <a:pt x="60356" y="170957"/>
                  </a:cubicBezTo>
                  <a:cubicBezTo>
                    <a:pt x="60356" y="169338"/>
                    <a:pt x="59213" y="167719"/>
                    <a:pt x="58832" y="166099"/>
                  </a:cubicBezTo>
                  <a:cubicBezTo>
                    <a:pt x="58213" y="164566"/>
                    <a:pt x="58470" y="162823"/>
                    <a:pt x="59499" y="161527"/>
                  </a:cubicBezTo>
                  <a:cubicBezTo>
                    <a:pt x="60413" y="161470"/>
                    <a:pt x="61214" y="162147"/>
                    <a:pt x="61309" y="163051"/>
                  </a:cubicBezTo>
                  <a:cubicBezTo>
                    <a:pt x="61166" y="163804"/>
                    <a:pt x="61166" y="164585"/>
                    <a:pt x="61309" y="165338"/>
                  </a:cubicBezTo>
                  <a:lnTo>
                    <a:pt x="61309" y="165909"/>
                  </a:lnTo>
                  <a:cubicBezTo>
                    <a:pt x="61976" y="166385"/>
                    <a:pt x="62928" y="165909"/>
                    <a:pt x="63119" y="165052"/>
                  </a:cubicBezTo>
                  <a:cubicBezTo>
                    <a:pt x="63309" y="164194"/>
                    <a:pt x="63785" y="163528"/>
                    <a:pt x="64738" y="163718"/>
                  </a:cubicBezTo>
                  <a:cubicBezTo>
                    <a:pt x="65595" y="165433"/>
                    <a:pt x="64738" y="167242"/>
                    <a:pt x="64166" y="168957"/>
                  </a:cubicBezTo>
                  <a:cubicBezTo>
                    <a:pt x="63842" y="171891"/>
                    <a:pt x="65024" y="174796"/>
                    <a:pt x="67310" y="176672"/>
                  </a:cubicBezTo>
                  <a:cubicBezTo>
                    <a:pt x="67662" y="176987"/>
                    <a:pt x="68091" y="177215"/>
                    <a:pt x="68548" y="177339"/>
                  </a:cubicBezTo>
                  <a:cubicBezTo>
                    <a:pt x="69529" y="177710"/>
                    <a:pt x="70634" y="177225"/>
                    <a:pt x="71005" y="176244"/>
                  </a:cubicBezTo>
                  <a:cubicBezTo>
                    <a:pt x="71015" y="176224"/>
                    <a:pt x="71015" y="176215"/>
                    <a:pt x="71024" y="176196"/>
                  </a:cubicBezTo>
                  <a:cubicBezTo>
                    <a:pt x="71215" y="175281"/>
                    <a:pt x="71215" y="174348"/>
                    <a:pt x="71024" y="173434"/>
                  </a:cubicBezTo>
                  <a:cubicBezTo>
                    <a:pt x="70786" y="172176"/>
                    <a:pt x="70786" y="170881"/>
                    <a:pt x="71024" y="169624"/>
                  </a:cubicBezTo>
                  <a:cubicBezTo>
                    <a:pt x="71177" y="168281"/>
                    <a:pt x="72339" y="167281"/>
                    <a:pt x="73691" y="167338"/>
                  </a:cubicBezTo>
                  <a:cubicBezTo>
                    <a:pt x="74968" y="167642"/>
                    <a:pt x="75872" y="168786"/>
                    <a:pt x="75882" y="170100"/>
                  </a:cubicBezTo>
                  <a:cubicBezTo>
                    <a:pt x="75692" y="171233"/>
                    <a:pt x="75692" y="172396"/>
                    <a:pt x="75882" y="173529"/>
                  </a:cubicBezTo>
                  <a:cubicBezTo>
                    <a:pt x="76406" y="174786"/>
                    <a:pt x="77835" y="175415"/>
                    <a:pt x="79120" y="174958"/>
                  </a:cubicBezTo>
                  <a:cubicBezTo>
                    <a:pt x="79416" y="174653"/>
                    <a:pt x="79587" y="174243"/>
                    <a:pt x="79597" y="173815"/>
                  </a:cubicBezTo>
                  <a:cubicBezTo>
                    <a:pt x="79492" y="172814"/>
                    <a:pt x="79302" y="171824"/>
                    <a:pt x="79025" y="170862"/>
                  </a:cubicBezTo>
                  <a:cubicBezTo>
                    <a:pt x="78740" y="169900"/>
                    <a:pt x="79035" y="168862"/>
                    <a:pt x="79787" y="168195"/>
                  </a:cubicBezTo>
                  <a:cubicBezTo>
                    <a:pt x="80521" y="167766"/>
                    <a:pt x="81435" y="167766"/>
                    <a:pt x="82169" y="168195"/>
                  </a:cubicBezTo>
                  <a:cubicBezTo>
                    <a:pt x="82788" y="168824"/>
                    <a:pt x="83073" y="169709"/>
                    <a:pt x="82931" y="170576"/>
                  </a:cubicBezTo>
                  <a:cubicBezTo>
                    <a:pt x="82931" y="172481"/>
                    <a:pt x="82454" y="174482"/>
                    <a:pt x="82264" y="176386"/>
                  </a:cubicBezTo>
                  <a:cubicBezTo>
                    <a:pt x="82121" y="177368"/>
                    <a:pt x="82121" y="178358"/>
                    <a:pt x="82264" y="179339"/>
                  </a:cubicBezTo>
                  <a:cubicBezTo>
                    <a:pt x="82445" y="180406"/>
                    <a:pt x="83016" y="181358"/>
                    <a:pt x="83883" y="182006"/>
                  </a:cubicBezTo>
                  <a:cubicBezTo>
                    <a:pt x="84464" y="182435"/>
                    <a:pt x="85159" y="182702"/>
                    <a:pt x="85883" y="182768"/>
                  </a:cubicBezTo>
                  <a:cubicBezTo>
                    <a:pt x="86550" y="182854"/>
                    <a:pt x="87188" y="182454"/>
                    <a:pt x="87407" y="181816"/>
                  </a:cubicBezTo>
                  <a:cubicBezTo>
                    <a:pt x="87617" y="181330"/>
                    <a:pt x="87617" y="180777"/>
                    <a:pt x="87407" y="180292"/>
                  </a:cubicBezTo>
                  <a:cubicBezTo>
                    <a:pt x="86760" y="178863"/>
                    <a:pt x="86560" y="177263"/>
                    <a:pt x="86836" y="175720"/>
                  </a:cubicBezTo>
                  <a:cubicBezTo>
                    <a:pt x="86883" y="175053"/>
                    <a:pt x="87407" y="174529"/>
                    <a:pt x="88074" y="174482"/>
                  </a:cubicBezTo>
                  <a:cubicBezTo>
                    <a:pt x="88541" y="174529"/>
                    <a:pt x="88979" y="174729"/>
                    <a:pt x="89312" y="175053"/>
                  </a:cubicBezTo>
                  <a:cubicBezTo>
                    <a:pt x="89913" y="175844"/>
                    <a:pt x="90217" y="176825"/>
                    <a:pt x="90170" y="177815"/>
                  </a:cubicBezTo>
                  <a:cubicBezTo>
                    <a:pt x="89941" y="178749"/>
                    <a:pt x="89941" y="179730"/>
                    <a:pt x="90170" y="180673"/>
                  </a:cubicBezTo>
                  <a:cubicBezTo>
                    <a:pt x="90712" y="181673"/>
                    <a:pt x="91808" y="182235"/>
                    <a:pt x="92932" y="182101"/>
                  </a:cubicBezTo>
                  <a:cubicBezTo>
                    <a:pt x="93694" y="181959"/>
                    <a:pt x="94237" y="181254"/>
                    <a:pt x="94170" y="180482"/>
                  </a:cubicBezTo>
                  <a:cubicBezTo>
                    <a:pt x="94094" y="179711"/>
                    <a:pt x="93865" y="178968"/>
                    <a:pt x="93503" y="178291"/>
                  </a:cubicBezTo>
                  <a:cubicBezTo>
                    <a:pt x="92494" y="176082"/>
                    <a:pt x="91970" y="173672"/>
                    <a:pt x="91979" y="171243"/>
                  </a:cubicBezTo>
                  <a:cubicBezTo>
                    <a:pt x="91979" y="170481"/>
                    <a:pt x="91979" y="169528"/>
                    <a:pt x="93218" y="169528"/>
                  </a:cubicBezTo>
                  <a:cubicBezTo>
                    <a:pt x="93799" y="169595"/>
                    <a:pt x="94313" y="169909"/>
                    <a:pt x="94646" y="170386"/>
                  </a:cubicBezTo>
                  <a:cubicBezTo>
                    <a:pt x="94780" y="170881"/>
                    <a:pt x="94780" y="171415"/>
                    <a:pt x="94646" y="171910"/>
                  </a:cubicBezTo>
                  <a:cubicBezTo>
                    <a:pt x="94589" y="172738"/>
                    <a:pt x="94589" y="173557"/>
                    <a:pt x="94646" y="174386"/>
                  </a:cubicBezTo>
                  <a:cubicBezTo>
                    <a:pt x="94751" y="175434"/>
                    <a:pt x="95227" y="176415"/>
                    <a:pt x="95980" y="177149"/>
                  </a:cubicBezTo>
                  <a:cubicBezTo>
                    <a:pt x="96837" y="177910"/>
                    <a:pt x="98552" y="178196"/>
                    <a:pt x="99123" y="177149"/>
                  </a:cubicBezTo>
                  <a:cubicBezTo>
                    <a:pt x="99695" y="176101"/>
                    <a:pt x="99123" y="175529"/>
                    <a:pt x="99123" y="174672"/>
                  </a:cubicBezTo>
                  <a:cubicBezTo>
                    <a:pt x="98837" y="173977"/>
                    <a:pt x="98675" y="173234"/>
                    <a:pt x="98647" y="172481"/>
                  </a:cubicBezTo>
                  <a:cubicBezTo>
                    <a:pt x="98513" y="172148"/>
                    <a:pt x="98513" y="171767"/>
                    <a:pt x="98647" y="171433"/>
                  </a:cubicBezTo>
                  <a:cubicBezTo>
                    <a:pt x="98856" y="171348"/>
                    <a:pt x="99104" y="171348"/>
                    <a:pt x="99314" y="171433"/>
                  </a:cubicBezTo>
                  <a:cubicBezTo>
                    <a:pt x="100609" y="171319"/>
                    <a:pt x="101838" y="172053"/>
                    <a:pt x="102361" y="173243"/>
                  </a:cubicBezTo>
                  <a:cubicBezTo>
                    <a:pt x="102743" y="174253"/>
                    <a:pt x="102743" y="175377"/>
                    <a:pt x="102361" y="176386"/>
                  </a:cubicBezTo>
                  <a:cubicBezTo>
                    <a:pt x="102085" y="177415"/>
                    <a:pt x="102085" y="178501"/>
                    <a:pt x="102361" y="179530"/>
                  </a:cubicBezTo>
                  <a:cubicBezTo>
                    <a:pt x="102447" y="179854"/>
                    <a:pt x="102609" y="180149"/>
                    <a:pt x="102838" y="180387"/>
                  </a:cubicBezTo>
                  <a:cubicBezTo>
                    <a:pt x="103419" y="180787"/>
                    <a:pt x="104133" y="180958"/>
                    <a:pt x="104838" y="180863"/>
                  </a:cubicBezTo>
                  <a:lnTo>
                    <a:pt x="106171" y="180863"/>
                  </a:lnTo>
                  <a:cubicBezTo>
                    <a:pt x="107400" y="180159"/>
                    <a:pt x="107895" y="178634"/>
                    <a:pt x="107315" y="177339"/>
                  </a:cubicBezTo>
                  <a:cubicBezTo>
                    <a:pt x="106753" y="176034"/>
                    <a:pt x="106276" y="174700"/>
                    <a:pt x="105886" y="173339"/>
                  </a:cubicBezTo>
                  <a:cubicBezTo>
                    <a:pt x="105886" y="172576"/>
                    <a:pt x="105886" y="171719"/>
                    <a:pt x="106838" y="171529"/>
                  </a:cubicBezTo>
                  <a:cubicBezTo>
                    <a:pt x="107677" y="171310"/>
                    <a:pt x="108562" y="171653"/>
                    <a:pt x="109029" y="172386"/>
                  </a:cubicBezTo>
                  <a:cubicBezTo>
                    <a:pt x="109448" y="173005"/>
                    <a:pt x="109648" y="173739"/>
                    <a:pt x="109601" y="174482"/>
                  </a:cubicBezTo>
                  <a:cubicBezTo>
                    <a:pt x="109505" y="174958"/>
                    <a:pt x="109505" y="175443"/>
                    <a:pt x="109601" y="175910"/>
                  </a:cubicBezTo>
                  <a:cubicBezTo>
                    <a:pt x="109829" y="176882"/>
                    <a:pt x="110801" y="177491"/>
                    <a:pt x="111772" y="177263"/>
                  </a:cubicBezTo>
                  <a:cubicBezTo>
                    <a:pt x="112449" y="177101"/>
                    <a:pt x="112972" y="176577"/>
                    <a:pt x="113125" y="175910"/>
                  </a:cubicBezTo>
                  <a:cubicBezTo>
                    <a:pt x="113220" y="175025"/>
                    <a:pt x="113220" y="174129"/>
                    <a:pt x="113125" y="173243"/>
                  </a:cubicBezTo>
                  <a:cubicBezTo>
                    <a:pt x="113601" y="173005"/>
                    <a:pt x="114173" y="173005"/>
                    <a:pt x="114649" y="173243"/>
                  </a:cubicBezTo>
                  <a:cubicBezTo>
                    <a:pt x="115830" y="173434"/>
                    <a:pt x="116630" y="174538"/>
                    <a:pt x="116459" y="175720"/>
                  </a:cubicBezTo>
                  <a:cubicBezTo>
                    <a:pt x="116459" y="176920"/>
                    <a:pt x="116659" y="178110"/>
                    <a:pt x="117030" y="179244"/>
                  </a:cubicBezTo>
                  <a:cubicBezTo>
                    <a:pt x="117563" y="180520"/>
                    <a:pt x="118602" y="181511"/>
                    <a:pt x="119887" y="182006"/>
                  </a:cubicBezTo>
                  <a:cubicBezTo>
                    <a:pt x="120602" y="182397"/>
                    <a:pt x="121459" y="182397"/>
                    <a:pt x="122174" y="182006"/>
                  </a:cubicBezTo>
                  <a:cubicBezTo>
                    <a:pt x="122259" y="181759"/>
                    <a:pt x="122259" y="181492"/>
                    <a:pt x="122174" y="181244"/>
                  </a:cubicBezTo>
                  <a:cubicBezTo>
                    <a:pt x="122497" y="179663"/>
                    <a:pt x="122183" y="178025"/>
                    <a:pt x="121316" y="176672"/>
                  </a:cubicBezTo>
                  <a:cubicBezTo>
                    <a:pt x="120878" y="175958"/>
                    <a:pt x="120640" y="175129"/>
                    <a:pt x="120650" y="174291"/>
                  </a:cubicBezTo>
                  <a:cubicBezTo>
                    <a:pt x="120592" y="173824"/>
                    <a:pt x="120935" y="173396"/>
                    <a:pt x="121402" y="173348"/>
                  </a:cubicBezTo>
                  <a:cubicBezTo>
                    <a:pt x="121440" y="173339"/>
                    <a:pt x="121469" y="173339"/>
                    <a:pt x="121507" y="173339"/>
                  </a:cubicBezTo>
                  <a:cubicBezTo>
                    <a:pt x="122107" y="173357"/>
                    <a:pt x="122659" y="173634"/>
                    <a:pt x="123031" y="174100"/>
                  </a:cubicBezTo>
                  <a:cubicBezTo>
                    <a:pt x="123383" y="174548"/>
                    <a:pt x="123840" y="174910"/>
                    <a:pt x="124364" y="175148"/>
                  </a:cubicBezTo>
                  <a:cubicBezTo>
                    <a:pt x="124869" y="175434"/>
                    <a:pt x="125479" y="175434"/>
                    <a:pt x="125984" y="175148"/>
                  </a:cubicBezTo>
                  <a:cubicBezTo>
                    <a:pt x="126384" y="174786"/>
                    <a:pt x="126679" y="174329"/>
                    <a:pt x="126841" y="173815"/>
                  </a:cubicBezTo>
                  <a:lnTo>
                    <a:pt x="127508" y="172957"/>
                  </a:lnTo>
                  <a:cubicBezTo>
                    <a:pt x="127965" y="172319"/>
                    <a:pt x="128736" y="171986"/>
                    <a:pt x="129508" y="172100"/>
                  </a:cubicBezTo>
                  <a:cubicBezTo>
                    <a:pt x="130117" y="172281"/>
                    <a:pt x="130565" y="172805"/>
                    <a:pt x="130651" y="173434"/>
                  </a:cubicBezTo>
                  <a:cubicBezTo>
                    <a:pt x="130632" y="173977"/>
                    <a:pt x="130394" y="174500"/>
                    <a:pt x="129984" y="174863"/>
                  </a:cubicBezTo>
                  <a:cubicBezTo>
                    <a:pt x="129670" y="175281"/>
                    <a:pt x="129374" y="175729"/>
                    <a:pt x="129127" y="176196"/>
                  </a:cubicBezTo>
                  <a:cubicBezTo>
                    <a:pt x="129127" y="176196"/>
                    <a:pt x="129127" y="176196"/>
                    <a:pt x="129127" y="176672"/>
                  </a:cubicBezTo>
                  <a:cubicBezTo>
                    <a:pt x="129127" y="177149"/>
                    <a:pt x="129127" y="177815"/>
                    <a:pt x="129603" y="178006"/>
                  </a:cubicBezTo>
                  <a:cubicBezTo>
                    <a:pt x="130079" y="178196"/>
                    <a:pt x="131794" y="178006"/>
                    <a:pt x="132937" y="177434"/>
                  </a:cubicBezTo>
                  <a:cubicBezTo>
                    <a:pt x="133985" y="176787"/>
                    <a:pt x="134604" y="175615"/>
                    <a:pt x="134556" y="174386"/>
                  </a:cubicBezTo>
                  <a:cubicBezTo>
                    <a:pt x="134556" y="173719"/>
                    <a:pt x="134556" y="173148"/>
                    <a:pt x="135032" y="172672"/>
                  </a:cubicBezTo>
                  <a:cubicBezTo>
                    <a:pt x="135509" y="172195"/>
                    <a:pt x="136842" y="172100"/>
                    <a:pt x="137033" y="171243"/>
                  </a:cubicBezTo>
                  <a:lnTo>
                    <a:pt x="137033" y="171243"/>
                  </a:lnTo>
                  <a:cubicBezTo>
                    <a:pt x="136461" y="173339"/>
                    <a:pt x="137795" y="173053"/>
                    <a:pt x="137985" y="174005"/>
                  </a:cubicBezTo>
                  <a:lnTo>
                    <a:pt x="137985" y="174005"/>
                  </a:lnTo>
                  <a:lnTo>
                    <a:pt x="141700" y="161242"/>
                  </a:lnTo>
                  <a:cubicBezTo>
                    <a:pt x="142662" y="158298"/>
                    <a:pt x="143328" y="155270"/>
                    <a:pt x="143700" y="152193"/>
                  </a:cubicBezTo>
                  <a:cubicBezTo>
                    <a:pt x="143700" y="149907"/>
                    <a:pt x="143700" y="147526"/>
                    <a:pt x="143700" y="145240"/>
                  </a:cubicBezTo>
                  <a:cubicBezTo>
                    <a:pt x="144834" y="137982"/>
                    <a:pt x="146815" y="130886"/>
                    <a:pt x="149606" y="124094"/>
                  </a:cubicBezTo>
                  <a:cubicBezTo>
                    <a:pt x="153796" y="109997"/>
                    <a:pt x="152844" y="94567"/>
                    <a:pt x="159131" y="81232"/>
                  </a:cubicBezTo>
                  <a:cubicBezTo>
                    <a:pt x="161131" y="76945"/>
                    <a:pt x="163798" y="73040"/>
                    <a:pt x="165512" y="68659"/>
                  </a:cubicBezTo>
                  <a:cubicBezTo>
                    <a:pt x="166265" y="65849"/>
                    <a:pt x="167312" y="63134"/>
                    <a:pt x="168656" y="60563"/>
                  </a:cubicBezTo>
                  <a:cubicBezTo>
                    <a:pt x="170475" y="58248"/>
                    <a:pt x="172485" y="56076"/>
                    <a:pt x="174656" y="54085"/>
                  </a:cubicBezTo>
                  <a:cubicBezTo>
                    <a:pt x="176599" y="51999"/>
                    <a:pt x="178152" y="49580"/>
                    <a:pt x="179228" y="46942"/>
                  </a:cubicBezTo>
                  <a:cubicBezTo>
                    <a:pt x="178085" y="46465"/>
                    <a:pt x="177133" y="46942"/>
                    <a:pt x="176085" y="47704"/>
                  </a:cubicBezTo>
                  <a:cubicBezTo>
                    <a:pt x="175095" y="48399"/>
                    <a:pt x="174485" y="49532"/>
                    <a:pt x="174466" y="50752"/>
                  </a:cubicBezTo>
                  <a:cubicBezTo>
                    <a:pt x="174466" y="51418"/>
                    <a:pt x="174466" y="51990"/>
                    <a:pt x="174466" y="52466"/>
                  </a:cubicBezTo>
                  <a:cubicBezTo>
                    <a:pt x="174466" y="52942"/>
                    <a:pt x="172561" y="53038"/>
                    <a:pt x="172370" y="53895"/>
                  </a:cubicBezTo>
                  <a:lnTo>
                    <a:pt x="172370" y="53895"/>
                  </a:lnTo>
                  <a:cubicBezTo>
                    <a:pt x="173037" y="51799"/>
                    <a:pt x="171608" y="52085"/>
                    <a:pt x="171418" y="51133"/>
                  </a:cubicBezTo>
                  <a:cubicBezTo>
                    <a:pt x="171227" y="50180"/>
                    <a:pt x="172275" y="49418"/>
                    <a:pt x="172942" y="48656"/>
                  </a:cubicBezTo>
                  <a:cubicBezTo>
                    <a:pt x="173656" y="48208"/>
                    <a:pt x="173866" y="47265"/>
                    <a:pt x="173409" y="46551"/>
                  </a:cubicBezTo>
                  <a:cubicBezTo>
                    <a:pt x="173294" y="46361"/>
                    <a:pt x="173132" y="46208"/>
                    <a:pt x="172942" y="46084"/>
                  </a:cubicBezTo>
                  <a:cubicBezTo>
                    <a:pt x="172085" y="45694"/>
                    <a:pt x="171065" y="45932"/>
                    <a:pt x="170465" y="46656"/>
                  </a:cubicBezTo>
                  <a:cubicBezTo>
                    <a:pt x="169989" y="47227"/>
                    <a:pt x="169799" y="47990"/>
                    <a:pt x="169227" y="48656"/>
                  </a:cubicBezTo>
                  <a:cubicBezTo>
                    <a:pt x="168455" y="49209"/>
                    <a:pt x="167427" y="49209"/>
                    <a:pt x="166655" y="48656"/>
                  </a:cubicBezTo>
                  <a:cubicBezTo>
                    <a:pt x="165703" y="47894"/>
                    <a:pt x="166655" y="46656"/>
                    <a:pt x="167322" y="45989"/>
                  </a:cubicBezTo>
                  <a:lnTo>
                    <a:pt x="170084" y="43608"/>
                  </a:lnTo>
                  <a:cubicBezTo>
                    <a:pt x="170570" y="43227"/>
                    <a:pt x="170961" y="42741"/>
                    <a:pt x="171227" y="42179"/>
                  </a:cubicBezTo>
                  <a:cubicBezTo>
                    <a:pt x="171437" y="41493"/>
                    <a:pt x="171113" y="40770"/>
                    <a:pt x="170465" y="40465"/>
                  </a:cubicBezTo>
                  <a:cubicBezTo>
                    <a:pt x="169732" y="40036"/>
                    <a:pt x="168818" y="40036"/>
                    <a:pt x="168084" y="40465"/>
                  </a:cubicBezTo>
                  <a:cubicBezTo>
                    <a:pt x="167170" y="41017"/>
                    <a:pt x="166389" y="41770"/>
                    <a:pt x="165798" y="42656"/>
                  </a:cubicBezTo>
                  <a:cubicBezTo>
                    <a:pt x="165036" y="43608"/>
                    <a:pt x="164179" y="44941"/>
                    <a:pt x="162655" y="44560"/>
                  </a:cubicBezTo>
                  <a:cubicBezTo>
                    <a:pt x="161740" y="44332"/>
                    <a:pt x="161179" y="43399"/>
                    <a:pt x="161417" y="42474"/>
                  </a:cubicBezTo>
                  <a:cubicBezTo>
                    <a:pt x="161417" y="42474"/>
                    <a:pt x="161417" y="42465"/>
                    <a:pt x="161417" y="42465"/>
                  </a:cubicBezTo>
                  <a:cubicBezTo>
                    <a:pt x="161417" y="41608"/>
                    <a:pt x="162464" y="41132"/>
                    <a:pt x="163321" y="40750"/>
                  </a:cubicBezTo>
                  <a:cubicBezTo>
                    <a:pt x="164179" y="40369"/>
                    <a:pt x="166179" y="39512"/>
                    <a:pt x="165989" y="38274"/>
                  </a:cubicBezTo>
                  <a:cubicBezTo>
                    <a:pt x="165798" y="37036"/>
                    <a:pt x="164560" y="36559"/>
                    <a:pt x="163417" y="36464"/>
                  </a:cubicBezTo>
                  <a:cubicBezTo>
                    <a:pt x="162283" y="36493"/>
                    <a:pt x="161197" y="36931"/>
                    <a:pt x="160369" y="37702"/>
                  </a:cubicBezTo>
                  <a:cubicBezTo>
                    <a:pt x="159607" y="38274"/>
                    <a:pt x="159035" y="39131"/>
                    <a:pt x="158178" y="39703"/>
                  </a:cubicBezTo>
                  <a:cubicBezTo>
                    <a:pt x="157683" y="40017"/>
                    <a:pt x="157054" y="40017"/>
                    <a:pt x="156559" y="39703"/>
                  </a:cubicBezTo>
                  <a:cubicBezTo>
                    <a:pt x="156473" y="37912"/>
                    <a:pt x="157492" y="36255"/>
                    <a:pt x="159131" y="35512"/>
                  </a:cubicBezTo>
                  <a:cubicBezTo>
                    <a:pt x="159797" y="35331"/>
                    <a:pt x="160416" y="35007"/>
                    <a:pt x="160940" y="34559"/>
                  </a:cubicBezTo>
                  <a:cubicBezTo>
                    <a:pt x="161388" y="34283"/>
                    <a:pt x="161521" y="33692"/>
                    <a:pt x="161245" y="33245"/>
                  </a:cubicBezTo>
                  <a:cubicBezTo>
                    <a:pt x="161169" y="33121"/>
                    <a:pt x="161064" y="33016"/>
                    <a:pt x="160940" y="32940"/>
                  </a:cubicBezTo>
                  <a:cubicBezTo>
                    <a:pt x="160693" y="32854"/>
                    <a:pt x="160426" y="32854"/>
                    <a:pt x="160178" y="32940"/>
                  </a:cubicBezTo>
                  <a:cubicBezTo>
                    <a:pt x="158607" y="32807"/>
                    <a:pt x="157064" y="33407"/>
                    <a:pt x="155987" y="34559"/>
                  </a:cubicBezTo>
                  <a:cubicBezTo>
                    <a:pt x="155320" y="35416"/>
                    <a:pt x="154844" y="36750"/>
                    <a:pt x="153511" y="36845"/>
                  </a:cubicBezTo>
                  <a:cubicBezTo>
                    <a:pt x="153482" y="34026"/>
                    <a:pt x="155425" y="31568"/>
                    <a:pt x="158178" y="30940"/>
                  </a:cubicBezTo>
                  <a:cubicBezTo>
                    <a:pt x="159054" y="30816"/>
                    <a:pt x="159893" y="30521"/>
                    <a:pt x="160654" y="30082"/>
                  </a:cubicBezTo>
                  <a:cubicBezTo>
                    <a:pt x="161426" y="29749"/>
                    <a:pt x="161788" y="28863"/>
                    <a:pt x="161464" y="28082"/>
                  </a:cubicBezTo>
                  <a:cubicBezTo>
                    <a:pt x="161445" y="28054"/>
                    <a:pt x="161436" y="28015"/>
                    <a:pt x="161417" y="27987"/>
                  </a:cubicBezTo>
                  <a:cubicBezTo>
                    <a:pt x="160931" y="27349"/>
                    <a:pt x="160207" y="26939"/>
                    <a:pt x="159416" y="26844"/>
                  </a:cubicBezTo>
                  <a:cubicBezTo>
                    <a:pt x="157378" y="26263"/>
                    <a:pt x="155187" y="26692"/>
                    <a:pt x="153511" y="27987"/>
                  </a:cubicBezTo>
                  <a:cubicBezTo>
                    <a:pt x="152082" y="29130"/>
                    <a:pt x="151606" y="30940"/>
                    <a:pt x="150558" y="32368"/>
                  </a:cubicBezTo>
                  <a:cubicBezTo>
                    <a:pt x="150234" y="33016"/>
                    <a:pt x="149567" y="33426"/>
                    <a:pt x="148844" y="33416"/>
                  </a:cubicBezTo>
                  <a:cubicBezTo>
                    <a:pt x="147862" y="33273"/>
                    <a:pt x="147167" y="32397"/>
                    <a:pt x="147224" y="31416"/>
                  </a:cubicBezTo>
                  <a:cubicBezTo>
                    <a:pt x="147224" y="30559"/>
                    <a:pt x="148177" y="29987"/>
                    <a:pt x="148653" y="29320"/>
                  </a:cubicBezTo>
                  <a:cubicBezTo>
                    <a:pt x="149215" y="28625"/>
                    <a:pt x="149215" y="27635"/>
                    <a:pt x="148653" y="26939"/>
                  </a:cubicBezTo>
                  <a:cubicBezTo>
                    <a:pt x="147815" y="26006"/>
                    <a:pt x="146481" y="25691"/>
                    <a:pt x="145319" y="26177"/>
                  </a:cubicBezTo>
                  <a:cubicBezTo>
                    <a:pt x="144329" y="26615"/>
                    <a:pt x="143519" y="27396"/>
                    <a:pt x="143033" y="28368"/>
                  </a:cubicBezTo>
                  <a:lnTo>
                    <a:pt x="142081" y="29797"/>
                  </a:lnTo>
                  <a:cubicBezTo>
                    <a:pt x="141490" y="27673"/>
                    <a:pt x="141986" y="25387"/>
                    <a:pt x="143414" y="23701"/>
                  </a:cubicBezTo>
                  <a:cubicBezTo>
                    <a:pt x="143843" y="23320"/>
                    <a:pt x="144195" y="22872"/>
                    <a:pt x="144462" y="22367"/>
                  </a:cubicBezTo>
                  <a:cubicBezTo>
                    <a:pt x="144710" y="21786"/>
                    <a:pt x="144510" y="21110"/>
                    <a:pt x="143986" y="20748"/>
                  </a:cubicBezTo>
                  <a:cubicBezTo>
                    <a:pt x="143671" y="20662"/>
                    <a:pt x="143348" y="20662"/>
                    <a:pt x="143033" y="20748"/>
                  </a:cubicBezTo>
                  <a:cubicBezTo>
                    <a:pt x="141433" y="20491"/>
                    <a:pt x="139852" y="21300"/>
                    <a:pt x="139128" y="22748"/>
                  </a:cubicBezTo>
                  <a:cubicBezTo>
                    <a:pt x="138671" y="24082"/>
                    <a:pt x="138318" y="25453"/>
                    <a:pt x="138080" y="26844"/>
                  </a:cubicBezTo>
                  <a:cubicBezTo>
                    <a:pt x="138080" y="27320"/>
                    <a:pt x="137318" y="27987"/>
                    <a:pt x="136747" y="27606"/>
                  </a:cubicBezTo>
                  <a:cubicBezTo>
                    <a:pt x="136175" y="27225"/>
                    <a:pt x="136747" y="27606"/>
                    <a:pt x="136270" y="27034"/>
                  </a:cubicBezTo>
                  <a:cubicBezTo>
                    <a:pt x="135509" y="24939"/>
                    <a:pt x="137414" y="22939"/>
                    <a:pt x="137128" y="20843"/>
                  </a:cubicBezTo>
                  <a:cubicBezTo>
                    <a:pt x="136737" y="19415"/>
                    <a:pt x="135937" y="18129"/>
                    <a:pt x="134842" y="17128"/>
                  </a:cubicBezTo>
                  <a:cubicBezTo>
                    <a:pt x="134080" y="16366"/>
                    <a:pt x="132651" y="15605"/>
                    <a:pt x="132079" y="16271"/>
                  </a:cubicBezTo>
                  <a:cubicBezTo>
                    <a:pt x="131889" y="16595"/>
                    <a:pt x="131889" y="16995"/>
                    <a:pt x="132079" y="17319"/>
                  </a:cubicBezTo>
                  <a:cubicBezTo>
                    <a:pt x="132079" y="18938"/>
                    <a:pt x="133223" y="20557"/>
                    <a:pt x="133603" y="22177"/>
                  </a:cubicBezTo>
                  <a:cubicBezTo>
                    <a:pt x="134223" y="23710"/>
                    <a:pt x="133966" y="25453"/>
                    <a:pt x="132937" y="26749"/>
                  </a:cubicBezTo>
                  <a:cubicBezTo>
                    <a:pt x="132003" y="26758"/>
                    <a:pt x="131222" y="26053"/>
                    <a:pt x="131127" y="25130"/>
                  </a:cubicBezTo>
                  <a:cubicBezTo>
                    <a:pt x="131270" y="24377"/>
                    <a:pt x="131270" y="23596"/>
                    <a:pt x="131127" y="22843"/>
                  </a:cubicBezTo>
                  <a:cubicBezTo>
                    <a:pt x="131165" y="22691"/>
                    <a:pt x="131165" y="22520"/>
                    <a:pt x="131127" y="22367"/>
                  </a:cubicBezTo>
                  <a:cubicBezTo>
                    <a:pt x="130460" y="21796"/>
                    <a:pt x="129508" y="22367"/>
                    <a:pt x="129317" y="23224"/>
                  </a:cubicBezTo>
                  <a:cubicBezTo>
                    <a:pt x="129127" y="24082"/>
                    <a:pt x="128651" y="24749"/>
                    <a:pt x="127698" y="24558"/>
                  </a:cubicBezTo>
                  <a:cubicBezTo>
                    <a:pt x="126841" y="22748"/>
                    <a:pt x="127698" y="21034"/>
                    <a:pt x="128270" y="19319"/>
                  </a:cubicBezTo>
                  <a:cubicBezTo>
                    <a:pt x="128622" y="16376"/>
                    <a:pt x="127441" y="13461"/>
                    <a:pt x="125126" y="11604"/>
                  </a:cubicBezTo>
                  <a:cubicBezTo>
                    <a:pt x="124745" y="11299"/>
                    <a:pt x="124336" y="11042"/>
                    <a:pt x="123888" y="10842"/>
                  </a:cubicBezTo>
                  <a:cubicBezTo>
                    <a:pt x="122869" y="10575"/>
                    <a:pt x="121812" y="11099"/>
                    <a:pt x="121411" y="12080"/>
                  </a:cubicBezTo>
                  <a:cubicBezTo>
                    <a:pt x="121221" y="12995"/>
                    <a:pt x="121221" y="13928"/>
                    <a:pt x="121411" y="14842"/>
                  </a:cubicBezTo>
                  <a:cubicBezTo>
                    <a:pt x="121650" y="16100"/>
                    <a:pt x="121650" y="17395"/>
                    <a:pt x="121411" y="18652"/>
                  </a:cubicBezTo>
                  <a:cubicBezTo>
                    <a:pt x="121411" y="19795"/>
                    <a:pt x="120269" y="21129"/>
                    <a:pt x="118745" y="20843"/>
                  </a:cubicBezTo>
                  <a:cubicBezTo>
                    <a:pt x="117449" y="20567"/>
                    <a:pt x="116525" y="19405"/>
                    <a:pt x="116554" y="18081"/>
                  </a:cubicBezTo>
                  <a:cubicBezTo>
                    <a:pt x="116697" y="16976"/>
                    <a:pt x="116697" y="15852"/>
                    <a:pt x="116554" y="14747"/>
                  </a:cubicBezTo>
                  <a:cubicBezTo>
                    <a:pt x="116554" y="13604"/>
                    <a:pt x="114268" y="12557"/>
                    <a:pt x="113315" y="13318"/>
                  </a:cubicBezTo>
                  <a:cubicBezTo>
                    <a:pt x="112944" y="13576"/>
                    <a:pt x="112725" y="14004"/>
                    <a:pt x="112744" y="14461"/>
                  </a:cubicBezTo>
                  <a:cubicBezTo>
                    <a:pt x="112839" y="15433"/>
                    <a:pt x="113029" y="16386"/>
                    <a:pt x="113315" y="17319"/>
                  </a:cubicBezTo>
                  <a:cubicBezTo>
                    <a:pt x="113630" y="18281"/>
                    <a:pt x="113325" y="19338"/>
                    <a:pt x="112553" y="19986"/>
                  </a:cubicBezTo>
                  <a:cubicBezTo>
                    <a:pt x="111848" y="20510"/>
                    <a:pt x="110877" y="20510"/>
                    <a:pt x="110172" y="19986"/>
                  </a:cubicBezTo>
                  <a:cubicBezTo>
                    <a:pt x="109543" y="19405"/>
                    <a:pt x="109286" y="18529"/>
                    <a:pt x="109505" y="17700"/>
                  </a:cubicBezTo>
                  <a:lnTo>
                    <a:pt x="110077" y="11794"/>
                  </a:lnTo>
                  <a:cubicBezTo>
                    <a:pt x="110220" y="10851"/>
                    <a:pt x="110220" y="9880"/>
                    <a:pt x="110077" y="8937"/>
                  </a:cubicBezTo>
                  <a:cubicBezTo>
                    <a:pt x="109896" y="7870"/>
                    <a:pt x="109324" y="6918"/>
                    <a:pt x="108458" y="6270"/>
                  </a:cubicBezTo>
                  <a:cubicBezTo>
                    <a:pt x="107895" y="5794"/>
                    <a:pt x="107191" y="5527"/>
                    <a:pt x="106457" y="5508"/>
                  </a:cubicBezTo>
                  <a:cubicBezTo>
                    <a:pt x="105791" y="5422"/>
                    <a:pt x="105152" y="5822"/>
                    <a:pt x="104933" y="6460"/>
                  </a:cubicBezTo>
                  <a:cubicBezTo>
                    <a:pt x="104724" y="6946"/>
                    <a:pt x="104724" y="7499"/>
                    <a:pt x="104933" y="7984"/>
                  </a:cubicBezTo>
                  <a:cubicBezTo>
                    <a:pt x="105591" y="9413"/>
                    <a:pt x="105791" y="11013"/>
                    <a:pt x="105505" y="12557"/>
                  </a:cubicBezTo>
                  <a:cubicBezTo>
                    <a:pt x="105457" y="13223"/>
                    <a:pt x="104933" y="13747"/>
                    <a:pt x="104267" y="13795"/>
                  </a:cubicBezTo>
                  <a:cubicBezTo>
                    <a:pt x="103781" y="13747"/>
                    <a:pt x="103333" y="13509"/>
                    <a:pt x="103028" y="13128"/>
                  </a:cubicBezTo>
                  <a:cubicBezTo>
                    <a:pt x="102428" y="12337"/>
                    <a:pt x="102123" y="11356"/>
                    <a:pt x="102171" y="10366"/>
                  </a:cubicBezTo>
                  <a:cubicBezTo>
                    <a:pt x="102400" y="9461"/>
                    <a:pt x="102400" y="8508"/>
                    <a:pt x="102171" y="7603"/>
                  </a:cubicBezTo>
                  <a:cubicBezTo>
                    <a:pt x="101647" y="6584"/>
                    <a:pt x="100542" y="6013"/>
                    <a:pt x="99409" y="6175"/>
                  </a:cubicBezTo>
                  <a:cubicBezTo>
                    <a:pt x="98647" y="6318"/>
                    <a:pt x="98104" y="7013"/>
                    <a:pt x="98170" y="7794"/>
                  </a:cubicBezTo>
                  <a:cubicBezTo>
                    <a:pt x="98256" y="8556"/>
                    <a:pt x="98485" y="9299"/>
                    <a:pt x="98837" y="9985"/>
                  </a:cubicBezTo>
                  <a:cubicBezTo>
                    <a:pt x="99847" y="12195"/>
                    <a:pt x="100371" y="14604"/>
                    <a:pt x="100361" y="17033"/>
                  </a:cubicBezTo>
                  <a:cubicBezTo>
                    <a:pt x="100361" y="17700"/>
                    <a:pt x="100361" y="18652"/>
                    <a:pt x="99123" y="18652"/>
                  </a:cubicBezTo>
                  <a:cubicBezTo>
                    <a:pt x="98523" y="18672"/>
                    <a:pt x="97961" y="18338"/>
                    <a:pt x="97694" y="17795"/>
                  </a:cubicBezTo>
                  <a:cubicBezTo>
                    <a:pt x="97561" y="17329"/>
                    <a:pt x="97561" y="16833"/>
                    <a:pt x="97694" y="16366"/>
                  </a:cubicBezTo>
                  <a:cubicBezTo>
                    <a:pt x="97742" y="15509"/>
                    <a:pt x="97742" y="14652"/>
                    <a:pt x="97694" y="13795"/>
                  </a:cubicBezTo>
                  <a:cubicBezTo>
                    <a:pt x="97571" y="12747"/>
                    <a:pt x="97104" y="11775"/>
                    <a:pt x="96361" y="11032"/>
                  </a:cubicBezTo>
                  <a:cubicBezTo>
                    <a:pt x="95447" y="10280"/>
                    <a:pt x="94132" y="10280"/>
                    <a:pt x="93218" y="11032"/>
                  </a:cubicBezTo>
                  <a:cubicBezTo>
                    <a:pt x="92646" y="11699"/>
                    <a:pt x="93218" y="12652"/>
                    <a:pt x="93218" y="13509"/>
                  </a:cubicBezTo>
                  <a:cubicBezTo>
                    <a:pt x="93522" y="14204"/>
                    <a:pt x="93684" y="14947"/>
                    <a:pt x="93694" y="15700"/>
                  </a:cubicBezTo>
                  <a:cubicBezTo>
                    <a:pt x="93827" y="16033"/>
                    <a:pt x="93827" y="16414"/>
                    <a:pt x="93694" y="16748"/>
                  </a:cubicBezTo>
                  <a:lnTo>
                    <a:pt x="93027" y="16748"/>
                  </a:lnTo>
                  <a:cubicBezTo>
                    <a:pt x="91732" y="16833"/>
                    <a:pt x="90522" y="16109"/>
                    <a:pt x="89979" y="14938"/>
                  </a:cubicBezTo>
                  <a:cubicBezTo>
                    <a:pt x="89598" y="13890"/>
                    <a:pt x="89598" y="12747"/>
                    <a:pt x="89979" y="11699"/>
                  </a:cubicBezTo>
                  <a:cubicBezTo>
                    <a:pt x="90265" y="10699"/>
                    <a:pt x="90265" y="9651"/>
                    <a:pt x="89979" y="8651"/>
                  </a:cubicBezTo>
                  <a:cubicBezTo>
                    <a:pt x="89941" y="8308"/>
                    <a:pt x="89770" y="8004"/>
                    <a:pt x="89503" y="7794"/>
                  </a:cubicBezTo>
                  <a:cubicBezTo>
                    <a:pt x="88941" y="7356"/>
                    <a:pt x="88207" y="7175"/>
                    <a:pt x="87503" y="7318"/>
                  </a:cubicBezTo>
                  <a:cubicBezTo>
                    <a:pt x="87064" y="7223"/>
                    <a:pt x="86607" y="7223"/>
                    <a:pt x="86169" y="7318"/>
                  </a:cubicBezTo>
                  <a:cubicBezTo>
                    <a:pt x="84959" y="8089"/>
                    <a:pt x="84483" y="9613"/>
                    <a:pt x="85026" y="10937"/>
                  </a:cubicBezTo>
                  <a:cubicBezTo>
                    <a:pt x="85588" y="12242"/>
                    <a:pt x="86064" y="13576"/>
                    <a:pt x="86455" y="14938"/>
                  </a:cubicBezTo>
                  <a:cubicBezTo>
                    <a:pt x="86645" y="15700"/>
                    <a:pt x="86236" y="16481"/>
                    <a:pt x="85502" y="16748"/>
                  </a:cubicBezTo>
                  <a:cubicBezTo>
                    <a:pt x="84674" y="16871"/>
                    <a:pt x="83836" y="16538"/>
                    <a:pt x="83311" y="15890"/>
                  </a:cubicBezTo>
                  <a:cubicBezTo>
                    <a:pt x="82902" y="15271"/>
                    <a:pt x="82702" y="14538"/>
                    <a:pt x="82740" y="13795"/>
                  </a:cubicBezTo>
                  <a:cubicBezTo>
                    <a:pt x="82835" y="13328"/>
                    <a:pt x="82835" y="12842"/>
                    <a:pt x="82740" y="12366"/>
                  </a:cubicBezTo>
                  <a:cubicBezTo>
                    <a:pt x="82654" y="11814"/>
                    <a:pt x="82292" y="11347"/>
                    <a:pt x="81787" y="11128"/>
                  </a:cubicBezTo>
                  <a:cubicBezTo>
                    <a:pt x="80816" y="10766"/>
                    <a:pt x="79721" y="11166"/>
                    <a:pt x="79216" y="12080"/>
                  </a:cubicBezTo>
                  <a:cubicBezTo>
                    <a:pt x="79120" y="12995"/>
                    <a:pt x="79120" y="13928"/>
                    <a:pt x="79216" y="14842"/>
                  </a:cubicBezTo>
                  <a:cubicBezTo>
                    <a:pt x="78740" y="15080"/>
                    <a:pt x="78168" y="15080"/>
                    <a:pt x="77692" y="14842"/>
                  </a:cubicBezTo>
                  <a:cubicBezTo>
                    <a:pt x="77044" y="14766"/>
                    <a:pt x="76473" y="14376"/>
                    <a:pt x="76168" y="13795"/>
                  </a:cubicBezTo>
                  <a:cubicBezTo>
                    <a:pt x="76025" y="13366"/>
                    <a:pt x="76025" y="12890"/>
                    <a:pt x="76168" y="12461"/>
                  </a:cubicBezTo>
                  <a:cubicBezTo>
                    <a:pt x="76206" y="11261"/>
                    <a:pt x="76006" y="10070"/>
                    <a:pt x="75596" y="8937"/>
                  </a:cubicBezTo>
                  <a:cubicBezTo>
                    <a:pt x="75063" y="7661"/>
                    <a:pt x="74025" y="6670"/>
                    <a:pt x="72739" y="6175"/>
                  </a:cubicBezTo>
                  <a:cubicBezTo>
                    <a:pt x="72024" y="5784"/>
                    <a:pt x="71167" y="5784"/>
                    <a:pt x="70453" y="6175"/>
                  </a:cubicBezTo>
                  <a:cubicBezTo>
                    <a:pt x="70367" y="6422"/>
                    <a:pt x="70367" y="6689"/>
                    <a:pt x="70453" y="6937"/>
                  </a:cubicBezTo>
                  <a:cubicBezTo>
                    <a:pt x="70129" y="8518"/>
                    <a:pt x="70443" y="10156"/>
                    <a:pt x="71310" y="11509"/>
                  </a:cubicBezTo>
                  <a:cubicBezTo>
                    <a:pt x="71748" y="12195"/>
                    <a:pt x="71977" y="12985"/>
                    <a:pt x="71977" y="13795"/>
                  </a:cubicBezTo>
                  <a:cubicBezTo>
                    <a:pt x="71986" y="14309"/>
                    <a:pt x="71624" y="14747"/>
                    <a:pt x="71120" y="14842"/>
                  </a:cubicBezTo>
                  <a:cubicBezTo>
                    <a:pt x="70538" y="14785"/>
                    <a:pt x="69996" y="14519"/>
                    <a:pt x="69595" y="14081"/>
                  </a:cubicBezTo>
                  <a:cubicBezTo>
                    <a:pt x="69272" y="13604"/>
                    <a:pt x="68805" y="13242"/>
                    <a:pt x="68262" y="13033"/>
                  </a:cubicBezTo>
                  <a:cubicBezTo>
                    <a:pt x="67757" y="12747"/>
                    <a:pt x="67148" y="12747"/>
                    <a:pt x="66643" y="13033"/>
                  </a:cubicBezTo>
                  <a:cubicBezTo>
                    <a:pt x="66243" y="13395"/>
                    <a:pt x="65947" y="13852"/>
                    <a:pt x="65786" y="14366"/>
                  </a:cubicBezTo>
                  <a:lnTo>
                    <a:pt x="65119" y="15224"/>
                  </a:lnTo>
                  <a:cubicBezTo>
                    <a:pt x="64671" y="15862"/>
                    <a:pt x="63881" y="16166"/>
                    <a:pt x="63119" y="15985"/>
                  </a:cubicBezTo>
                  <a:cubicBezTo>
                    <a:pt x="62509" y="15805"/>
                    <a:pt x="62061" y="15280"/>
                    <a:pt x="61976" y="14652"/>
                  </a:cubicBezTo>
                  <a:cubicBezTo>
                    <a:pt x="62033" y="14119"/>
                    <a:pt x="62271" y="13614"/>
                    <a:pt x="62642" y="13223"/>
                  </a:cubicBezTo>
                  <a:cubicBezTo>
                    <a:pt x="62985" y="12833"/>
                    <a:pt x="63300" y="12413"/>
                    <a:pt x="63595" y="11985"/>
                  </a:cubicBezTo>
                  <a:cubicBezTo>
                    <a:pt x="63595" y="11985"/>
                    <a:pt x="63595" y="11985"/>
                    <a:pt x="63595" y="11414"/>
                  </a:cubicBezTo>
                  <a:cubicBezTo>
                    <a:pt x="63595" y="10842"/>
                    <a:pt x="63595" y="10366"/>
                    <a:pt x="63595" y="10080"/>
                  </a:cubicBezTo>
                  <a:cubicBezTo>
                    <a:pt x="63595" y="9794"/>
                    <a:pt x="61309" y="10080"/>
                    <a:pt x="60166" y="10747"/>
                  </a:cubicBezTo>
                  <a:cubicBezTo>
                    <a:pt x="59128" y="11414"/>
                    <a:pt x="58518" y="12566"/>
                    <a:pt x="58546" y="13795"/>
                  </a:cubicBezTo>
                  <a:cubicBezTo>
                    <a:pt x="58546" y="14461"/>
                    <a:pt x="58546" y="15033"/>
                    <a:pt x="58546" y="15509"/>
                  </a:cubicBezTo>
                  <a:cubicBezTo>
                    <a:pt x="58546" y="15985"/>
                    <a:pt x="56642" y="16081"/>
                    <a:pt x="56451" y="16938"/>
                  </a:cubicBezTo>
                  <a:lnTo>
                    <a:pt x="56451" y="16938"/>
                  </a:lnTo>
                  <a:cubicBezTo>
                    <a:pt x="57023" y="14842"/>
                    <a:pt x="55689" y="15128"/>
                    <a:pt x="55499" y="14176"/>
                  </a:cubicBezTo>
                  <a:cubicBezTo>
                    <a:pt x="55308" y="13223"/>
                    <a:pt x="56356" y="12461"/>
                    <a:pt x="57023" y="11699"/>
                  </a:cubicBezTo>
                  <a:cubicBezTo>
                    <a:pt x="57689" y="10937"/>
                    <a:pt x="58070" y="9699"/>
                    <a:pt x="57023" y="9127"/>
                  </a:cubicBezTo>
                  <a:cubicBezTo>
                    <a:pt x="56165" y="8699"/>
                    <a:pt x="55127" y="8937"/>
                    <a:pt x="54546" y="9699"/>
                  </a:cubicBezTo>
                  <a:cubicBezTo>
                    <a:pt x="54070" y="10270"/>
                    <a:pt x="53879" y="11032"/>
                    <a:pt x="53308" y="11699"/>
                  </a:cubicBezTo>
                  <a:cubicBezTo>
                    <a:pt x="52536" y="12252"/>
                    <a:pt x="51508" y="12252"/>
                    <a:pt x="50736" y="11699"/>
                  </a:cubicBezTo>
                  <a:cubicBezTo>
                    <a:pt x="49784" y="10937"/>
                    <a:pt x="50736" y="9699"/>
                    <a:pt x="51403" y="9032"/>
                  </a:cubicBezTo>
                  <a:lnTo>
                    <a:pt x="54165" y="6651"/>
                  </a:lnTo>
                  <a:cubicBezTo>
                    <a:pt x="54670" y="6289"/>
                    <a:pt x="55070" y="5794"/>
                    <a:pt x="55308" y="5222"/>
                  </a:cubicBezTo>
                  <a:cubicBezTo>
                    <a:pt x="55479" y="4546"/>
                    <a:pt x="55165" y="3841"/>
                    <a:pt x="54546" y="3508"/>
                  </a:cubicBezTo>
                  <a:cubicBezTo>
                    <a:pt x="53775" y="3088"/>
                    <a:pt x="52841" y="3088"/>
                    <a:pt x="52070" y="3508"/>
                  </a:cubicBezTo>
                  <a:cubicBezTo>
                    <a:pt x="51203" y="4089"/>
                    <a:pt x="50460" y="4832"/>
                    <a:pt x="49879" y="5699"/>
                  </a:cubicBezTo>
                  <a:cubicBezTo>
                    <a:pt x="49117" y="6651"/>
                    <a:pt x="48164" y="7984"/>
                    <a:pt x="46736" y="7603"/>
                  </a:cubicBezTo>
                  <a:cubicBezTo>
                    <a:pt x="45802" y="7365"/>
                    <a:pt x="45221" y="6451"/>
                    <a:pt x="45402" y="5508"/>
                  </a:cubicBezTo>
                  <a:cubicBezTo>
                    <a:pt x="45802" y="4689"/>
                    <a:pt x="46526" y="4070"/>
                    <a:pt x="47402" y="3793"/>
                  </a:cubicBezTo>
                  <a:cubicBezTo>
                    <a:pt x="48641" y="3222"/>
                    <a:pt x="50260" y="2555"/>
                    <a:pt x="50069" y="1317"/>
                  </a:cubicBezTo>
                  <a:cubicBezTo>
                    <a:pt x="49879" y="79"/>
                    <a:pt x="48641" y="-398"/>
                    <a:pt x="47402" y="-398"/>
                  </a:cubicBezTo>
                  <a:cubicBezTo>
                    <a:pt x="46307" y="-426"/>
                    <a:pt x="45240" y="-17"/>
                    <a:pt x="44450" y="745"/>
                  </a:cubicBezTo>
                  <a:lnTo>
                    <a:pt x="44450" y="745"/>
                  </a:lnTo>
                  <a:cubicBezTo>
                    <a:pt x="43383" y="2727"/>
                    <a:pt x="43459" y="5117"/>
                    <a:pt x="44640" y="703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6" name="Freeform: Shape 245">
              <a:extLst>
                <a:ext uri="{FF2B5EF4-FFF2-40B4-BE49-F238E27FC236}">
                  <a16:creationId xmlns:a16="http://schemas.microsoft.com/office/drawing/2014/main" xmlns="" id="{F756912A-D0AB-98BC-1CC6-C2732C895FB5}"/>
                </a:ext>
              </a:extLst>
            </p:cNvPr>
            <p:cNvSpPr/>
            <p:nvPr/>
          </p:nvSpPr>
          <p:spPr>
            <a:xfrm>
              <a:off x="6291357" y="2580120"/>
              <a:ext cx="153299" cy="177176"/>
            </a:xfrm>
            <a:custGeom>
              <a:avLst/>
              <a:gdLst>
                <a:gd name="connsiteX0" fmla="*/ 31115 w 153299"/>
                <a:gd name="connsiteY0" fmla="*/ 18186 h 177176"/>
                <a:gd name="connsiteX1" fmla="*/ 27971 w 153299"/>
                <a:gd name="connsiteY1" fmla="*/ 26282 h 177176"/>
                <a:gd name="connsiteX2" fmla="*/ 21590 w 153299"/>
                <a:gd name="connsiteY2" fmla="*/ 38855 h 177176"/>
                <a:gd name="connsiteX3" fmla="*/ 12065 w 153299"/>
                <a:gd name="connsiteY3" fmla="*/ 81718 h 177176"/>
                <a:gd name="connsiteX4" fmla="*/ 6159 w 153299"/>
                <a:gd name="connsiteY4" fmla="*/ 102863 h 177176"/>
                <a:gd name="connsiteX5" fmla="*/ 6159 w 153299"/>
                <a:gd name="connsiteY5" fmla="*/ 109817 h 177176"/>
                <a:gd name="connsiteX6" fmla="*/ 4159 w 153299"/>
                <a:gd name="connsiteY6" fmla="*/ 118865 h 177176"/>
                <a:gd name="connsiteX7" fmla="*/ 444 w 153299"/>
                <a:gd name="connsiteY7" fmla="*/ 131629 h 177176"/>
                <a:gd name="connsiteX8" fmla="*/ 444 w 153299"/>
                <a:gd name="connsiteY8" fmla="*/ 132105 h 177176"/>
                <a:gd name="connsiteX9" fmla="*/ 444 w 153299"/>
                <a:gd name="connsiteY9" fmla="*/ 133629 h 177176"/>
                <a:gd name="connsiteX10" fmla="*/ -32 w 153299"/>
                <a:gd name="connsiteY10" fmla="*/ 136391 h 177176"/>
                <a:gd name="connsiteX11" fmla="*/ 2063 w 153299"/>
                <a:gd name="connsiteY11" fmla="*/ 135725 h 177176"/>
                <a:gd name="connsiteX12" fmla="*/ 3302 w 153299"/>
                <a:gd name="connsiteY12" fmla="*/ 133724 h 177176"/>
                <a:gd name="connsiteX13" fmla="*/ 5873 w 153299"/>
                <a:gd name="connsiteY13" fmla="*/ 133724 h 177176"/>
                <a:gd name="connsiteX14" fmla="*/ 5302 w 153299"/>
                <a:gd name="connsiteY14" fmla="*/ 136296 h 177176"/>
                <a:gd name="connsiteX15" fmla="*/ 2444 w 153299"/>
                <a:gd name="connsiteY15" fmla="*/ 138773 h 177176"/>
                <a:gd name="connsiteX16" fmla="*/ 1301 w 153299"/>
                <a:gd name="connsiteY16" fmla="*/ 140202 h 177176"/>
                <a:gd name="connsiteX17" fmla="*/ 2063 w 153299"/>
                <a:gd name="connsiteY17" fmla="*/ 141916 h 177176"/>
                <a:gd name="connsiteX18" fmla="*/ 4540 w 153299"/>
                <a:gd name="connsiteY18" fmla="*/ 141916 h 177176"/>
                <a:gd name="connsiteX19" fmla="*/ 6731 w 153299"/>
                <a:gd name="connsiteY19" fmla="*/ 139725 h 177176"/>
                <a:gd name="connsiteX20" fmla="*/ 9874 w 153299"/>
                <a:gd name="connsiteY20" fmla="*/ 137820 h 177176"/>
                <a:gd name="connsiteX21" fmla="*/ 11207 w 153299"/>
                <a:gd name="connsiteY21" fmla="*/ 139916 h 177176"/>
                <a:gd name="connsiteX22" fmla="*/ 9302 w 153299"/>
                <a:gd name="connsiteY22" fmla="*/ 141630 h 177176"/>
                <a:gd name="connsiteX23" fmla="*/ 6540 w 153299"/>
                <a:gd name="connsiteY23" fmla="*/ 144012 h 177176"/>
                <a:gd name="connsiteX24" fmla="*/ 9207 w 153299"/>
                <a:gd name="connsiteY24" fmla="*/ 145821 h 177176"/>
                <a:gd name="connsiteX25" fmla="*/ 12160 w 153299"/>
                <a:gd name="connsiteY25" fmla="*/ 144678 h 177176"/>
                <a:gd name="connsiteX26" fmla="*/ 14351 w 153299"/>
                <a:gd name="connsiteY26" fmla="*/ 142583 h 177176"/>
                <a:gd name="connsiteX27" fmla="*/ 16065 w 153299"/>
                <a:gd name="connsiteY27" fmla="*/ 142583 h 177176"/>
                <a:gd name="connsiteX28" fmla="*/ 13398 w 153299"/>
                <a:gd name="connsiteY28" fmla="*/ 146679 h 177176"/>
                <a:gd name="connsiteX29" fmla="*/ 11588 w 153299"/>
                <a:gd name="connsiteY29" fmla="*/ 147726 h 177176"/>
                <a:gd name="connsiteX30" fmla="*/ 11284 w 153299"/>
                <a:gd name="connsiteY30" fmla="*/ 149041 h 177176"/>
                <a:gd name="connsiteX31" fmla="*/ 11588 w 153299"/>
                <a:gd name="connsiteY31" fmla="*/ 149346 h 177176"/>
                <a:gd name="connsiteX32" fmla="*/ 12445 w 153299"/>
                <a:gd name="connsiteY32" fmla="*/ 149346 h 177176"/>
                <a:gd name="connsiteX33" fmla="*/ 16541 w 153299"/>
                <a:gd name="connsiteY33" fmla="*/ 147726 h 177176"/>
                <a:gd name="connsiteX34" fmla="*/ 19018 w 153299"/>
                <a:gd name="connsiteY34" fmla="*/ 145440 h 177176"/>
                <a:gd name="connsiteX35" fmla="*/ 14446 w 153299"/>
                <a:gd name="connsiteY35" fmla="*/ 151250 h 177176"/>
                <a:gd name="connsiteX36" fmla="*/ 11874 w 153299"/>
                <a:gd name="connsiteY36" fmla="*/ 152203 h 177176"/>
                <a:gd name="connsiteX37" fmla="*/ 11036 w 153299"/>
                <a:gd name="connsiteY37" fmla="*/ 154041 h 177176"/>
                <a:gd name="connsiteX38" fmla="*/ 11112 w 153299"/>
                <a:gd name="connsiteY38" fmla="*/ 154203 h 177176"/>
                <a:gd name="connsiteX39" fmla="*/ 13112 w 153299"/>
                <a:gd name="connsiteY39" fmla="*/ 155441 h 177176"/>
                <a:gd name="connsiteX40" fmla="*/ 19113 w 153299"/>
                <a:gd name="connsiteY40" fmla="*/ 154298 h 177176"/>
                <a:gd name="connsiteX41" fmla="*/ 21970 w 153299"/>
                <a:gd name="connsiteY41" fmla="*/ 149822 h 177176"/>
                <a:gd name="connsiteX42" fmla="*/ 23780 w 153299"/>
                <a:gd name="connsiteY42" fmla="*/ 148869 h 177176"/>
                <a:gd name="connsiteX43" fmla="*/ 25323 w 153299"/>
                <a:gd name="connsiteY43" fmla="*/ 150736 h 177176"/>
                <a:gd name="connsiteX44" fmla="*/ 25304 w 153299"/>
                <a:gd name="connsiteY44" fmla="*/ 150870 h 177176"/>
                <a:gd name="connsiteX45" fmla="*/ 23876 w 153299"/>
                <a:gd name="connsiteY45" fmla="*/ 152965 h 177176"/>
                <a:gd name="connsiteX46" fmla="*/ 23876 w 153299"/>
                <a:gd name="connsiteY46" fmla="*/ 155346 h 177176"/>
                <a:gd name="connsiteX47" fmla="*/ 27305 w 153299"/>
                <a:gd name="connsiteY47" fmla="*/ 156108 h 177176"/>
                <a:gd name="connsiteX48" fmla="*/ 29591 w 153299"/>
                <a:gd name="connsiteY48" fmla="*/ 153917 h 177176"/>
                <a:gd name="connsiteX49" fmla="*/ 30448 w 153299"/>
                <a:gd name="connsiteY49" fmla="*/ 152489 h 177176"/>
                <a:gd name="connsiteX50" fmla="*/ 29114 w 153299"/>
                <a:gd name="connsiteY50" fmla="*/ 158489 h 177176"/>
                <a:gd name="connsiteX51" fmla="*/ 28162 w 153299"/>
                <a:gd name="connsiteY51" fmla="*/ 159918 h 177176"/>
                <a:gd name="connsiteX52" fmla="*/ 28162 w 153299"/>
                <a:gd name="connsiteY52" fmla="*/ 161538 h 177176"/>
                <a:gd name="connsiteX53" fmla="*/ 29114 w 153299"/>
                <a:gd name="connsiteY53" fmla="*/ 161538 h 177176"/>
                <a:gd name="connsiteX54" fmla="*/ 33020 w 153299"/>
                <a:gd name="connsiteY54" fmla="*/ 159537 h 177176"/>
                <a:gd name="connsiteX55" fmla="*/ 34067 w 153299"/>
                <a:gd name="connsiteY55" fmla="*/ 155441 h 177176"/>
                <a:gd name="connsiteX56" fmla="*/ 35496 w 153299"/>
                <a:gd name="connsiteY56" fmla="*/ 154584 h 177176"/>
                <a:gd name="connsiteX57" fmla="*/ 35496 w 153299"/>
                <a:gd name="connsiteY57" fmla="*/ 155251 h 177176"/>
                <a:gd name="connsiteX58" fmla="*/ 34734 w 153299"/>
                <a:gd name="connsiteY58" fmla="*/ 161442 h 177176"/>
                <a:gd name="connsiteX59" fmla="*/ 37020 w 153299"/>
                <a:gd name="connsiteY59" fmla="*/ 165157 h 177176"/>
                <a:gd name="connsiteX60" fmla="*/ 39782 w 153299"/>
                <a:gd name="connsiteY60" fmla="*/ 166014 h 177176"/>
                <a:gd name="connsiteX61" fmla="*/ 39782 w 153299"/>
                <a:gd name="connsiteY61" fmla="*/ 164966 h 177176"/>
                <a:gd name="connsiteX62" fmla="*/ 38258 w 153299"/>
                <a:gd name="connsiteY62" fmla="*/ 160109 h 177176"/>
                <a:gd name="connsiteX63" fmla="*/ 38925 w 153299"/>
                <a:gd name="connsiteY63" fmla="*/ 155537 h 177176"/>
                <a:gd name="connsiteX64" fmla="*/ 40735 w 153299"/>
                <a:gd name="connsiteY64" fmla="*/ 157061 h 177176"/>
                <a:gd name="connsiteX65" fmla="*/ 40735 w 153299"/>
                <a:gd name="connsiteY65" fmla="*/ 159347 h 177176"/>
                <a:gd name="connsiteX66" fmla="*/ 40735 w 153299"/>
                <a:gd name="connsiteY66" fmla="*/ 159918 h 177176"/>
                <a:gd name="connsiteX67" fmla="*/ 42640 w 153299"/>
                <a:gd name="connsiteY67" fmla="*/ 159061 h 177176"/>
                <a:gd name="connsiteX68" fmla="*/ 44164 w 153299"/>
                <a:gd name="connsiteY68" fmla="*/ 157728 h 177176"/>
                <a:gd name="connsiteX69" fmla="*/ 43687 w 153299"/>
                <a:gd name="connsiteY69" fmla="*/ 162966 h 177176"/>
                <a:gd name="connsiteX70" fmla="*/ 46831 w 153299"/>
                <a:gd name="connsiteY70" fmla="*/ 170681 h 177176"/>
                <a:gd name="connsiteX71" fmla="*/ 47974 w 153299"/>
                <a:gd name="connsiteY71" fmla="*/ 171348 h 177176"/>
                <a:gd name="connsiteX72" fmla="*/ 50431 w 153299"/>
                <a:gd name="connsiteY72" fmla="*/ 170253 h 177176"/>
                <a:gd name="connsiteX73" fmla="*/ 50450 w 153299"/>
                <a:gd name="connsiteY73" fmla="*/ 170205 h 177176"/>
                <a:gd name="connsiteX74" fmla="*/ 50450 w 153299"/>
                <a:gd name="connsiteY74" fmla="*/ 167443 h 177176"/>
                <a:gd name="connsiteX75" fmla="*/ 50450 w 153299"/>
                <a:gd name="connsiteY75" fmla="*/ 163633 h 177176"/>
                <a:gd name="connsiteX76" fmla="*/ 53117 w 153299"/>
                <a:gd name="connsiteY76" fmla="*/ 161347 h 177176"/>
                <a:gd name="connsiteX77" fmla="*/ 55403 w 153299"/>
                <a:gd name="connsiteY77" fmla="*/ 164109 h 177176"/>
                <a:gd name="connsiteX78" fmla="*/ 55403 w 153299"/>
                <a:gd name="connsiteY78" fmla="*/ 167538 h 177176"/>
                <a:gd name="connsiteX79" fmla="*/ 58642 w 153299"/>
                <a:gd name="connsiteY79" fmla="*/ 168967 h 177176"/>
                <a:gd name="connsiteX80" fmla="*/ 58642 w 153299"/>
                <a:gd name="connsiteY80" fmla="*/ 167824 h 177176"/>
                <a:gd name="connsiteX81" fmla="*/ 58070 w 153299"/>
                <a:gd name="connsiteY81" fmla="*/ 164871 h 177176"/>
                <a:gd name="connsiteX82" fmla="*/ 58832 w 153299"/>
                <a:gd name="connsiteY82" fmla="*/ 162204 h 177176"/>
                <a:gd name="connsiteX83" fmla="*/ 61214 w 153299"/>
                <a:gd name="connsiteY83" fmla="*/ 162204 h 177176"/>
                <a:gd name="connsiteX84" fmla="*/ 61976 w 153299"/>
                <a:gd name="connsiteY84" fmla="*/ 164586 h 177176"/>
                <a:gd name="connsiteX85" fmla="*/ 61309 w 153299"/>
                <a:gd name="connsiteY85" fmla="*/ 170396 h 177176"/>
                <a:gd name="connsiteX86" fmla="*/ 61309 w 153299"/>
                <a:gd name="connsiteY86" fmla="*/ 173348 h 177176"/>
                <a:gd name="connsiteX87" fmla="*/ 62928 w 153299"/>
                <a:gd name="connsiteY87" fmla="*/ 176015 h 177176"/>
                <a:gd name="connsiteX88" fmla="*/ 65024 w 153299"/>
                <a:gd name="connsiteY88" fmla="*/ 176778 h 177176"/>
                <a:gd name="connsiteX89" fmla="*/ 66548 w 153299"/>
                <a:gd name="connsiteY89" fmla="*/ 175825 h 177176"/>
                <a:gd name="connsiteX90" fmla="*/ 66071 w 153299"/>
                <a:gd name="connsiteY90" fmla="*/ 174301 h 177176"/>
                <a:gd name="connsiteX91" fmla="*/ 65500 w 153299"/>
                <a:gd name="connsiteY91" fmla="*/ 169729 h 177176"/>
                <a:gd name="connsiteX92" fmla="*/ 66738 w 153299"/>
                <a:gd name="connsiteY92" fmla="*/ 168491 h 177176"/>
                <a:gd name="connsiteX93" fmla="*/ 67976 w 153299"/>
                <a:gd name="connsiteY93" fmla="*/ 169062 h 177176"/>
                <a:gd name="connsiteX94" fmla="*/ 68834 w 153299"/>
                <a:gd name="connsiteY94" fmla="*/ 171824 h 177176"/>
                <a:gd name="connsiteX95" fmla="*/ 68834 w 153299"/>
                <a:gd name="connsiteY95" fmla="*/ 174682 h 177176"/>
                <a:gd name="connsiteX96" fmla="*/ 71691 w 153299"/>
                <a:gd name="connsiteY96" fmla="*/ 176111 h 177176"/>
                <a:gd name="connsiteX97" fmla="*/ 72929 w 153299"/>
                <a:gd name="connsiteY97" fmla="*/ 174396 h 177176"/>
                <a:gd name="connsiteX98" fmla="*/ 73596 w 153299"/>
                <a:gd name="connsiteY98" fmla="*/ 171920 h 177176"/>
                <a:gd name="connsiteX99" fmla="*/ 72072 w 153299"/>
                <a:gd name="connsiteY99" fmla="*/ 164871 h 177176"/>
                <a:gd name="connsiteX100" fmla="*/ 73310 w 153299"/>
                <a:gd name="connsiteY100" fmla="*/ 163157 h 177176"/>
                <a:gd name="connsiteX101" fmla="*/ 74739 w 153299"/>
                <a:gd name="connsiteY101" fmla="*/ 164014 h 177176"/>
                <a:gd name="connsiteX102" fmla="*/ 74739 w 153299"/>
                <a:gd name="connsiteY102" fmla="*/ 165538 h 177176"/>
                <a:gd name="connsiteX103" fmla="*/ 74739 w 153299"/>
                <a:gd name="connsiteY103" fmla="*/ 168014 h 177176"/>
                <a:gd name="connsiteX104" fmla="*/ 76073 w 153299"/>
                <a:gd name="connsiteY104" fmla="*/ 170777 h 177176"/>
                <a:gd name="connsiteX105" fmla="*/ 79216 w 153299"/>
                <a:gd name="connsiteY105" fmla="*/ 170777 h 177176"/>
                <a:gd name="connsiteX106" fmla="*/ 79216 w 153299"/>
                <a:gd name="connsiteY106" fmla="*/ 168300 h 177176"/>
                <a:gd name="connsiteX107" fmla="*/ 79216 w 153299"/>
                <a:gd name="connsiteY107" fmla="*/ 166110 h 177176"/>
                <a:gd name="connsiteX108" fmla="*/ 79216 w 153299"/>
                <a:gd name="connsiteY108" fmla="*/ 165062 h 177176"/>
                <a:gd name="connsiteX109" fmla="*/ 79883 w 153299"/>
                <a:gd name="connsiteY109" fmla="*/ 165062 h 177176"/>
                <a:gd name="connsiteX110" fmla="*/ 82931 w 153299"/>
                <a:gd name="connsiteY110" fmla="*/ 166871 h 177176"/>
                <a:gd name="connsiteX111" fmla="*/ 82931 w 153299"/>
                <a:gd name="connsiteY111" fmla="*/ 170015 h 177176"/>
                <a:gd name="connsiteX112" fmla="*/ 82931 w 153299"/>
                <a:gd name="connsiteY112" fmla="*/ 173158 h 177176"/>
                <a:gd name="connsiteX113" fmla="*/ 83407 w 153299"/>
                <a:gd name="connsiteY113" fmla="*/ 174015 h 177176"/>
                <a:gd name="connsiteX114" fmla="*/ 85407 w 153299"/>
                <a:gd name="connsiteY114" fmla="*/ 174491 h 177176"/>
                <a:gd name="connsiteX115" fmla="*/ 86741 w 153299"/>
                <a:gd name="connsiteY115" fmla="*/ 174491 h 177176"/>
                <a:gd name="connsiteX116" fmla="*/ 87884 w 153299"/>
                <a:gd name="connsiteY116" fmla="*/ 170967 h 177176"/>
                <a:gd name="connsiteX117" fmla="*/ 86550 w 153299"/>
                <a:gd name="connsiteY117" fmla="*/ 166967 h 177176"/>
                <a:gd name="connsiteX118" fmla="*/ 87407 w 153299"/>
                <a:gd name="connsiteY118" fmla="*/ 165157 h 177176"/>
                <a:gd name="connsiteX119" fmla="*/ 89693 w 153299"/>
                <a:gd name="connsiteY119" fmla="*/ 166014 h 177176"/>
                <a:gd name="connsiteX120" fmla="*/ 90170 w 153299"/>
                <a:gd name="connsiteY120" fmla="*/ 168110 h 177176"/>
                <a:gd name="connsiteX121" fmla="*/ 90170 w 153299"/>
                <a:gd name="connsiteY121" fmla="*/ 169538 h 177176"/>
                <a:gd name="connsiteX122" fmla="*/ 91122 w 153299"/>
                <a:gd name="connsiteY122" fmla="*/ 170777 h 177176"/>
                <a:gd name="connsiteX123" fmla="*/ 93694 w 153299"/>
                <a:gd name="connsiteY123" fmla="*/ 169729 h 177176"/>
                <a:gd name="connsiteX124" fmla="*/ 93694 w 153299"/>
                <a:gd name="connsiteY124" fmla="*/ 167062 h 177176"/>
                <a:gd name="connsiteX125" fmla="*/ 95123 w 153299"/>
                <a:gd name="connsiteY125" fmla="*/ 167062 h 177176"/>
                <a:gd name="connsiteX126" fmla="*/ 96742 w 153299"/>
                <a:gd name="connsiteY126" fmla="*/ 168110 h 177176"/>
                <a:gd name="connsiteX127" fmla="*/ 96742 w 153299"/>
                <a:gd name="connsiteY127" fmla="*/ 169538 h 177176"/>
                <a:gd name="connsiteX128" fmla="*/ 97313 w 153299"/>
                <a:gd name="connsiteY128" fmla="*/ 173063 h 177176"/>
                <a:gd name="connsiteX129" fmla="*/ 100171 w 153299"/>
                <a:gd name="connsiteY129" fmla="*/ 175825 h 177176"/>
                <a:gd name="connsiteX130" fmla="*/ 102457 w 153299"/>
                <a:gd name="connsiteY130" fmla="*/ 175825 h 177176"/>
                <a:gd name="connsiteX131" fmla="*/ 102933 w 153299"/>
                <a:gd name="connsiteY131" fmla="*/ 175063 h 177176"/>
                <a:gd name="connsiteX132" fmla="*/ 101981 w 153299"/>
                <a:gd name="connsiteY132" fmla="*/ 170491 h 177176"/>
                <a:gd name="connsiteX133" fmla="*/ 101314 w 153299"/>
                <a:gd name="connsiteY133" fmla="*/ 168110 h 177176"/>
                <a:gd name="connsiteX134" fmla="*/ 102171 w 153299"/>
                <a:gd name="connsiteY134" fmla="*/ 167157 h 177176"/>
                <a:gd name="connsiteX135" fmla="*/ 103695 w 153299"/>
                <a:gd name="connsiteY135" fmla="*/ 167919 h 177176"/>
                <a:gd name="connsiteX136" fmla="*/ 105028 w 153299"/>
                <a:gd name="connsiteY136" fmla="*/ 168967 h 177176"/>
                <a:gd name="connsiteX137" fmla="*/ 106743 w 153299"/>
                <a:gd name="connsiteY137" fmla="*/ 168967 h 177176"/>
                <a:gd name="connsiteX138" fmla="*/ 107600 w 153299"/>
                <a:gd name="connsiteY138" fmla="*/ 167633 h 177176"/>
                <a:gd name="connsiteX139" fmla="*/ 108172 w 153299"/>
                <a:gd name="connsiteY139" fmla="*/ 166681 h 177176"/>
                <a:gd name="connsiteX140" fmla="*/ 110267 w 153299"/>
                <a:gd name="connsiteY140" fmla="*/ 165919 h 177176"/>
                <a:gd name="connsiteX141" fmla="*/ 111315 w 153299"/>
                <a:gd name="connsiteY141" fmla="*/ 167253 h 177176"/>
                <a:gd name="connsiteX142" fmla="*/ 110744 w 153299"/>
                <a:gd name="connsiteY142" fmla="*/ 168681 h 177176"/>
                <a:gd name="connsiteX143" fmla="*/ 109791 w 153299"/>
                <a:gd name="connsiteY143" fmla="*/ 170015 h 177176"/>
                <a:gd name="connsiteX144" fmla="*/ 109791 w 153299"/>
                <a:gd name="connsiteY144" fmla="*/ 170491 h 177176"/>
                <a:gd name="connsiteX145" fmla="*/ 109791 w 153299"/>
                <a:gd name="connsiteY145" fmla="*/ 171824 h 177176"/>
                <a:gd name="connsiteX146" fmla="*/ 113125 w 153299"/>
                <a:gd name="connsiteY146" fmla="*/ 171253 h 177176"/>
                <a:gd name="connsiteX147" fmla="*/ 114839 w 153299"/>
                <a:gd name="connsiteY147" fmla="*/ 168205 h 177176"/>
                <a:gd name="connsiteX148" fmla="*/ 114839 w 153299"/>
                <a:gd name="connsiteY148" fmla="*/ 166490 h 177176"/>
                <a:gd name="connsiteX149" fmla="*/ 116935 w 153299"/>
                <a:gd name="connsiteY149" fmla="*/ 165062 h 177176"/>
                <a:gd name="connsiteX150" fmla="*/ 127889 w 153299"/>
                <a:gd name="connsiteY150" fmla="*/ 128295 h 177176"/>
                <a:gd name="connsiteX151" fmla="*/ 151987 w 153299"/>
                <a:gd name="connsiteY151" fmla="*/ 48095 h 177176"/>
                <a:gd name="connsiteX152" fmla="*/ 151130 w 153299"/>
                <a:gd name="connsiteY152" fmla="*/ 45332 h 177176"/>
                <a:gd name="connsiteX153" fmla="*/ 152558 w 153299"/>
                <a:gd name="connsiteY153" fmla="*/ 42856 h 177176"/>
                <a:gd name="connsiteX154" fmla="*/ 153025 w 153299"/>
                <a:gd name="connsiteY154" fmla="*/ 40751 h 177176"/>
                <a:gd name="connsiteX155" fmla="*/ 152558 w 153299"/>
                <a:gd name="connsiteY155" fmla="*/ 40284 h 177176"/>
                <a:gd name="connsiteX156" fmla="*/ 150177 w 153299"/>
                <a:gd name="connsiteY156" fmla="*/ 40856 h 177176"/>
                <a:gd name="connsiteX157" fmla="*/ 148844 w 153299"/>
                <a:gd name="connsiteY157" fmla="*/ 42856 h 177176"/>
                <a:gd name="connsiteX158" fmla="*/ 146367 w 153299"/>
                <a:gd name="connsiteY158" fmla="*/ 42856 h 177176"/>
                <a:gd name="connsiteX159" fmla="*/ 146939 w 153299"/>
                <a:gd name="connsiteY159" fmla="*/ 40189 h 177176"/>
                <a:gd name="connsiteX160" fmla="*/ 149701 w 153299"/>
                <a:gd name="connsiteY160" fmla="*/ 37808 h 177176"/>
                <a:gd name="connsiteX161" fmla="*/ 150844 w 153299"/>
                <a:gd name="connsiteY161" fmla="*/ 36379 h 177176"/>
                <a:gd name="connsiteX162" fmla="*/ 150177 w 153299"/>
                <a:gd name="connsiteY162" fmla="*/ 34664 h 177176"/>
                <a:gd name="connsiteX163" fmla="*/ 147701 w 153299"/>
                <a:gd name="connsiteY163" fmla="*/ 34664 h 177176"/>
                <a:gd name="connsiteX164" fmla="*/ 145415 w 153299"/>
                <a:gd name="connsiteY164" fmla="*/ 36760 h 177176"/>
                <a:gd name="connsiteX165" fmla="*/ 142271 w 153299"/>
                <a:gd name="connsiteY165" fmla="*/ 38760 h 177176"/>
                <a:gd name="connsiteX166" fmla="*/ 141033 w 153299"/>
                <a:gd name="connsiteY166" fmla="*/ 36570 h 177176"/>
                <a:gd name="connsiteX167" fmla="*/ 142938 w 153299"/>
                <a:gd name="connsiteY167" fmla="*/ 34950 h 177176"/>
                <a:gd name="connsiteX168" fmla="*/ 145605 w 153299"/>
                <a:gd name="connsiteY168" fmla="*/ 32474 h 177176"/>
                <a:gd name="connsiteX169" fmla="*/ 143033 w 153299"/>
                <a:gd name="connsiteY169" fmla="*/ 30664 h 177176"/>
                <a:gd name="connsiteX170" fmla="*/ 139985 w 153299"/>
                <a:gd name="connsiteY170" fmla="*/ 31902 h 177176"/>
                <a:gd name="connsiteX171" fmla="*/ 137795 w 153299"/>
                <a:gd name="connsiteY171" fmla="*/ 33903 h 177176"/>
                <a:gd name="connsiteX172" fmla="*/ 136175 w 153299"/>
                <a:gd name="connsiteY172" fmla="*/ 33903 h 177176"/>
                <a:gd name="connsiteX173" fmla="*/ 138842 w 153299"/>
                <a:gd name="connsiteY173" fmla="*/ 29712 h 177176"/>
                <a:gd name="connsiteX174" fmla="*/ 140652 w 153299"/>
                <a:gd name="connsiteY174" fmla="*/ 28759 h 177176"/>
                <a:gd name="connsiteX175" fmla="*/ 140757 w 153299"/>
                <a:gd name="connsiteY175" fmla="*/ 27149 h 177176"/>
                <a:gd name="connsiteX176" fmla="*/ 140652 w 153299"/>
                <a:gd name="connsiteY176" fmla="*/ 27045 h 177176"/>
                <a:gd name="connsiteX177" fmla="*/ 140271 w 153299"/>
                <a:gd name="connsiteY177" fmla="*/ 27045 h 177176"/>
                <a:gd name="connsiteX178" fmla="*/ 136175 w 153299"/>
                <a:gd name="connsiteY178" fmla="*/ 28664 h 177176"/>
                <a:gd name="connsiteX179" fmla="*/ 133603 w 153299"/>
                <a:gd name="connsiteY179" fmla="*/ 30950 h 177176"/>
                <a:gd name="connsiteX180" fmla="*/ 138271 w 153299"/>
                <a:gd name="connsiteY180" fmla="*/ 25044 h 177176"/>
                <a:gd name="connsiteX181" fmla="*/ 140843 w 153299"/>
                <a:gd name="connsiteY181" fmla="*/ 24187 h 177176"/>
                <a:gd name="connsiteX182" fmla="*/ 141605 w 153299"/>
                <a:gd name="connsiteY182" fmla="*/ 22091 h 177176"/>
                <a:gd name="connsiteX183" fmla="*/ 139604 w 153299"/>
                <a:gd name="connsiteY183" fmla="*/ 20948 h 177176"/>
                <a:gd name="connsiteX184" fmla="*/ 133603 w 153299"/>
                <a:gd name="connsiteY184" fmla="*/ 22091 h 177176"/>
                <a:gd name="connsiteX185" fmla="*/ 130651 w 153299"/>
                <a:gd name="connsiteY185" fmla="*/ 26473 h 177176"/>
                <a:gd name="connsiteX186" fmla="*/ 128936 w 153299"/>
                <a:gd name="connsiteY186" fmla="*/ 27521 h 177176"/>
                <a:gd name="connsiteX187" fmla="*/ 127412 w 153299"/>
                <a:gd name="connsiteY187" fmla="*/ 25521 h 177176"/>
                <a:gd name="connsiteX188" fmla="*/ 128841 w 153299"/>
                <a:gd name="connsiteY188" fmla="*/ 23425 h 177176"/>
                <a:gd name="connsiteX189" fmla="*/ 128841 w 153299"/>
                <a:gd name="connsiteY189" fmla="*/ 21044 h 177176"/>
                <a:gd name="connsiteX190" fmla="*/ 125412 w 153299"/>
                <a:gd name="connsiteY190" fmla="*/ 20282 h 177176"/>
                <a:gd name="connsiteX191" fmla="*/ 123126 w 153299"/>
                <a:gd name="connsiteY191" fmla="*/ 22472 h 177176"/>
                <a:gd name="connsiteX192" fmla="*/ 122174 w 153299"/>
                <a:gd name="connsiteY192" fmla="*/ 23901 h 177176"/>
                <a:gd name="connsiteX193" fmla="*/ 123507 w 153299"/>
                <a:gd name="connsiteY193" fmla="*/ 17805 h 177176"/>
                <a:gd name="connsiteX194" fmla="*/ 124555 w 153299"/>
                <a:gd name="connsiteY194" fmla="*/ 16472 h 177176"/>
                <a:gd name="connsiteX195" fmla="*/ 124078 w 153299"/>
                <a:gd name="connsiteY195" fmla="*/ 14853 h 177176"/>
                <a:gd name="connsiteX196" fmla="*/ 123126 w 153299"/>
                <a:gd name="connsiteY196" fmla="*/ 14853 h 177176"/>
                <a:gd name="connsiteX197" fmla="*/ 119221 w 153299"/>
                <a:gd name="connsiteY197" fmla="*/ 16853 h 177176"/>
                <a:gd name="connsiteX198" fmla="*/ 118268 w 153299"/>
                <a:gd name="connsiteY198" fmla="*/ 20853 h 177176"/>
                <a:gd name="connsiteX199" fmla="*/ 116840 w 153299"/>
                <a:gd name="connsiteY199" fmla="*/ 21711 h 177176"/>
                <a:gd name="connsiteX200" fmla="*/ 116363 w 153299"/>
                <a:gd name="connsiteY200" fmla="*/ 21139 h 177176"/>
                <a:gd name="connsiteX201" fmla="*/ 117220 w 153299"/>
                <a:gd name="connsiteY201" fmla="*/ 14948 h 177176"/>
                <a:gd name="connsiteX202" fmla="*/ 114935 w 153299"/>
                <a:gd name="connsiteY202" fmla="*/ 11233 h 177176"/>
                <a:gd name="connsiteX203" fmla="*/ 112172 w 153299"/>
                <a:gd name="connsiteY203" fmla="*/ 10376 h 177176"/>
                <a:gd name="connsiteX204" fmla="*/ 112172 w 153299"/>
                <a:gd name="connsiteY204" fmla="*/ 11423 h 177176"/>
                <a:gd name="connsiteX205" fmla="*/ 113792 w 153299"/>
                <a:gd name="connsiteY205" fmla="*/ 16281 h 177176"/>
                <a:gd name="connsiteX206" fmla="*/ 113030 w 153299"/>
                <a:gd name="connsiteY206" fmla="*/ 20853 h 177176"/>
                <a:gd name="connsiteX207" fmla="*/ 111315 w 153299"/>
                <a:gd name="connsiteY207" fmla="*/ 19234 h 177176"/>
                <a:gd name="connsiteX208" fmla="*/ 111315 w 153299"/>
                <a:gd name="connsiteY208" fmla="*/ 16948 h 177176"/>
                <a:gd name="connsiteX209" fmla="*/ 111315 w 153299"/>
                <a:gd name="connsiteY209" fmla="*/ 16472 h 177176"/>
                <a:gd name="connsiteX210" fmla="*/ 109410 w 153299"/>
                <a:gd name="connsiteY210" fmla="*/ 17329 h 177176"/>
                <a:gd name="connsiteX211" fmla="*/ 107886 w 153299"/>
                <a:gd name="connsiteY211" fmla="*/ 18663 h 177176"/>
                <a:gd name="connsiteX212" fmla="*/ 108362 w 153299"/>
                <a:gd name="connsiteY212" fmla="*/ 13424 h 177176"/>
                <a:gd name="connsiteX213" fmla="*/ 105219 w 153299"/>
                <a:gd name="connsiteY213" fmla="*/ 5708 h 177176"/>
                <a:gd name="connsiteX214" fmla="*/ 103981 w 153299"/>
                <a:gd name="connsiteY214" fmla="*/ 4946 h 177176"/>
                <a:gd name="connsiteX215" fmla="*/ 101504 w 153299"/>
                <a:gd name="connsiteY215" fmla="*/ 6185 h 177176"/>
                <a:gd name="connsiteX216" fmla="*/ 101504 w 153299"/>
                <a:gd name="connsiteY216" fmla="*/ 8947 h 177176"/>
                <a:gd name="connsiteX217" fmla="*/ 101504 w 153299"/>
                <a:gd name="connsiteY217" fmla="*/ 12757 h 177176"/>
                <a:gd name="connsiteX218" fmla="*/ 98742 w 153299"/>
                <a:gd name="connsiteY218" fmla="*/ 14948 h 177176"/>
                <a:gd name="connsiteX219" fmla="*/ 96551 w 153299"/>
                <a:gd name="connsiteY219" fmla="*/ 12186 h 177176"/>
                <a:gd name="connsiteX220" fmla="*/ 96551 w 153299"/>
                <a:gd name="connsiteY220" fmla="*/ 8852 h 177176"/>
                <a:gd name="connsiteX221" fmla="*/ 93313 w 153299"/>
                <a:gd name="connsiteY221" fmla="*/ 7423 h 177176"/>
                <a:gd name="connsiteX222" fmla="*/ 92741 w 153299"/>
                <a:gd name="connsiteY222" fmla="*/ 8566 h 177176"/>
                <a:gd name="connsiteX223" fmla="*/ 93313 w 153299"/>
                <a:gd name="connsiteY223" fmla="*/ 11423 h 177176"/>
                <a:gd name="connsiteX224" fmla="*/ 92646 w 153299"/>
                <a:gd name="connsiteY224" fmla="*/ 14090 h 177176"/>
                <a:gd name="connsiteX225" fmla="*/ 90265 w 153299"/>
                <a:gd name="connsiteY225" fmla="*/ 14090 h 177176"/>
                <a:gd name="connsiteX226" fmla="*/ 89503 w 153299"/>
                <a:gd name="connsiteY226" fmla="*/ 11804 h 177176"/>
                <a:gd name="connsiteX227" fmla="*/ 90170 w 153299"/>
                <a:gd name="connsiteY227" fmla="*/ 5899 h 177176"/>
                <a:gd name="connsiteX228" fmla="*/ 90170 w 153299"/>
                <a:gd name="connsiteY228" fmla="*/ 3041 h 177176"/>
                <a:gd name="connsiteX229" fmla="*/ 88455 w 153299"/>
                <a:gd name="connsiteY229" fmla="*/ 374 h 177176"/>
                <a:gd name="connsiteX230" fmla="*/ 86455 w 153299"/>
                <a:gd name="connsiteY230" fmla="*/ -388 h 177176"/>
                <a:gd name="connsiteX231" fmla="*/ 84931 w 153299"/>
                <a:gd name="connsiteY231" fmla="*/ 565 h 177176"/>
                <a:gd name="connsiteX232" fmla="*/ 84931 w 153299"/>
                <a:gd name="connsiteY232" fmla="*/ 2089 h 177176"/>
                <a:gd name="connsiteX233" fmla="*/ 85502 w 153299"/>
                <a:gd name="connsiteY233" fmla="*/ 6661 h 177176"/>
                <a:gd name="connsiteX234" fmla="*/ 84359 w 153299"/>
                <a:gd name="connsiteY234" fmla="*/ 7899 h 177176"/>
                <a:gd name="connsiteX235" fmla="*/ 83121 w 153299"/>
                <a:gd name="connsiteY235" fmla="*/ 7232 h 177176"/>
                <a:gd name="connsiteX236" fmla="*/ 82264 w 153299"/>
                <a:gd name="connsiteY236" fmla="*/ 4470 h 177176"/>
                <a:gd name="connsiteX237" fmla="*/ 81787 w 153299"/>
                <a:gd name="connsiteY237" fmla="*/ 1708 h 177176"/>
                <a:gd name="connsiteX238" fmla="*/ 79025 w 153299"/>
                <a:gd name="connsiteY238" fmla="*/ 279 h 177176"/>
                <a:gd name="connsiteX239" fmla="*/ 77787 w 153299"/>
                <a:gd name="connsiteY239" fmla="*/ 1898 h 177176"/>
                <a:gd name="connsiteX240" fmla="*/ 78454 w 153299"/>
                <a:gd name="connsiteY240" fmla="*/ 4089 h 177176"/>
                <a:gd name="connsiteX241" fmla="*/ 79978 w 153299"/>
                <a:gd name="connsiteY241" fmla="*/ 11042 h 177176"/>
                <a:gd name="connsiteX242" fmla="*/ 78835 w 153299"/>
                <a:gd name="connsiteY242" fmla="*/ 12757 h 177176"/>
                <a:gd name="connsiteX243" fmla="*/ 77311 w 153299"/>
                <a:gd name="connsiteY243" fmla="*/ 11900 h 177176"/>
                <a:gd name="connsiteX244" fmla="*/ 77311 w 153299"/>
                <a:gd name="connsiteY244" fmla="*/ 10471 h 177176"/>
                <a:gd name="connsiteX245" fmla="*/ 77311 w 153299"/>
                <a:gd name="connsiteY245" fmla="*/ 7899 h 177176"/>
                <a:gd name="connsiteX246" fmla="*/ 75977 w 153299"/>
                <a:gd name="connsiteY246" fmla="*/ 5137 h 177176"/>
                <a:gd name="connsiteX247" fmla="*/ 72834 w 153299"/>
                <a:gd name="connsiteY247" fmla="*/ 5137 h 177176"/>
                <a:gd name="connsiteX248" fmla="*/ 72834 w 153299"/>
                <a:gd name="connsiteY248" fmla="*/ 7613 h 177176"/>
                <a:gd name="connsiteX249" fmla="*/ 72834 w 153299"/>
                <a:gd name="connsiteY249" fmla="*/ 9804 h 177176"/>
                <a:gd name="connsiteX250" fmla="*/ 72834 w 153299"/>
                <a:gd name="connsiteY250" fmla="*/ 10852 h 177176"/>
                <a:gd name="connsiteX251" fmla="*/ 72262 w 153299"/>
                <a:gd name="connsiteY251" fmla="*/ 10852 h 177176"/>
                <a:gd name="connsiteX252" fmla="*/ 69119 w 153299"/>
                <a:gd name="connsiteY252" fmla="*/ 9042 h 177176"/>
                <a:gd name="connsiteX253" fmla="*/ 69119 w 153299"/>
                <a:gd name="connsiteY253" fmla="*/ 5804 h 177176"/>
                <a:gd name="connsiteX254" fmla="*/ 69119 w 153299"/>
                <a:gd name="connsiteY254" fmla="*/ 2661 h 177176"/>
                <a:gd name="connsiteX255" fmla="*/ 68643 w 153299"/>
                <a:gd name="connsiteY255" fmla="*/ 1898 h 177176"/>
                <a:gd name="connsiteX256" fmla="*/ 66738 w 153299"/>
                <a:gd name="connsiteY256" fmla="*/ 1422 h 177176"/>
                <a:gd name="connsiteX257" fmla="*/ 65309 w 153299"/>
                <a:gd name="connsiteY257" fmla="*/ 1422 h 177176"/>
                <a:gd name="connsiteX258" fmla="*/ 64166 w 153299"/>
                <a:gd name="connsiteY258" fmla="*/ 5042 h 177176"/>
                <a:gd name="connsiteX259" fmla="*/ 65595 w 153299"/>
                <a:gd name="connsiteY259" fmla="*/ 9042 h 177176"/>
                <a:gd name="connsiteX260" fmla="*/ 64738 w 153299"/>
                <a:gd name="connsiteY260" fmla="*/ 10852 h 177176"/>
                <a:gd name="connsiteX261" fmla="*/ 62452 w 153299"/>
                <a:gd name="connsiteY261" fmla="*/ 9995 h 177176"/>
                <a:gd name="connsiteX262" fmla="*/ 61880 w 153299"/>
                <a:gd name="connsiteY262" fmla="*/ 7899 h 177176"/>
                <a:gd name="connsiteX263" fmla="*/ 61880 w 153299"/>
                <a:gd name="connsiteY263" fmla="*/ 6471 h 177176"/>
                <a:gd name="connsiteX264" fmla="*/ 60833 w 153299"/>
                <a:gd name="connsiteY264" fmla="*/ 5232 h 177176"/>
                <a:gd name="connsiteX265" fmla="*/ 58356 w 153299"/>
                <a:gd name="connsiteY265" fmla="*/ 6185 h 177176"/>
                <a:gd name="connsiteX266" fmla="*/ 58356 w 153299"/>
                <a:gd name="connsiteY266" fmla="*/ 8947 h 177176"/>
                <a:gd name="connsiteX267" fmla="*/ 56832 w 153299"/>
                <a:gd name="connsiteY267" fmla="*/ 8947 h 177176"/>
                <a:gd name="connsiteX268" fmla="*/ 55308 w 153299"/>
                <a:gd name="connsiteY268" fmla="*/ 7899 h 177176"/>
                <a:gd name="connsiteX269" fmla="*/ 55308 w 153299"/>
                <a:gd name="connsiteY269" fmla="*/ 6566 h 177176"/>
                <a:gd name="connsiteX270" fmla="*/ 54736 w 153299"/>
                <a:gd name="connsiteY270" fmla="*/ 3041 h 177176"/>
                <a:gd name="connsiteX271" fmla="*/ 51879 w 153299"/>
                <a:gd name="connsiteY271" fmla="*/ 279 h 177176"/>
                <a:gd name="connsiteX272" fmla="*/ 49593 w 153299"/>
                <a:gd name="connsiteY272" fmla="*/ 279 h 177176"/>
                <a:gd name="connsiteX273" fmla="*/ 49593 w 153299"/>
                <a:gd name="connsiteY273" fmla="*/ 1041 h 177176"/>
                <a:gd name="connsiteX274" fmla="*/ 50450 w 153299"/>
                <a:gd name="connsiteY274" fmla="*/ 5613 h 177176"/>
                <a:gd name="connsiteX275" fmla="*/ 51212 w 153299"/>
                <a:gd name="connsiteY275" fmla="*/ 7899 h 177176"/>
                <a:gd name="connsiteX276" fmla="*/ 50260 w 153299"/>
                <a:gd name="connsiteY276" fmla="*/ 8947 h 177176"/>
                <a:gd name="connsiteX277" fmla="*/ 48736 w 153299"/>
                <a:gd name="connsiteY277" fmla="*/ 8185 h 177176"/>
                <a:gd name="connsiteX278" fmla="*/ 47498 w 153299"/>
                <a:gd name="connsiteY278" fmla="*/ 7137 h 177176"/>
                <a:gd name="connsiteX279" fmla="*/ 45783 w 153299"/>
                <a:gd name="connsiteY279" fmla="*/ 7137 h 177176"/>
                <a:gd name="connsiteX280" fmla="*/ 44926 w 153299"/>
                <a:gd name="connsiteY280" fmla="*/ 8471 h 177176"/>
                <a:gd name="connsiteX281" fmla="*/ 44259 w 153299"/>
                <a:gd name="connsiteY281" fmla="*/ 9328 h 177176"/>
                <a:gd name="connsiteX282" fmla="*/ 42259 w 153299"/>
                <a:gd name="connsiteY282" fmla="*/ 10090 h 177176"/>
                <a:gd name="connsiteX283" fmla="*/ 41211 w 153299"/>
                <a:gd name="connsiteY283" fmla="*/ 8756 h 177176"/>
                <a:gd name="connsiteX284" fmla="*/ 41783 w 153299"/>
                <a:gd name="connsiteY284" fmla="*/ 7328 h 177176"/>
                <a:gd name="connsiteX285" fmla="*/ 42735 w 153299"/>
                <a:gd name="connsiteY285" fmla="*/ 5994 h 177176"/>
                <a:gd name="connsiteX286" fmla="*/ 42735 w 153299"/>
                <a:gd name="connsiteY286" fmla="*/ 5518 h 177176"/>
                <a:gd name="connsiteX287" fmla="*/ 42735 w 153299"/>
                <a:gd name="connsiteY287" fmla="*/ 4185 h 177176"/>
                <a:gd name="connsiteX288" fmla="*/ 42735 w 153299"/>
                <a:gd name="connsiteY288" fmla="*/ 4185 h 177176"/>
                <a:gd name="connsiteX289" fmla="*/ 38163 w 153299"/>
                <a:gd name="connsiteY289" fmla="*/ 11328 h 177176"/>
                <a:gd name="connsiteX290" fmla="*/ 31115 w 153299"/>
                <a:gd name="connsiteY290" fmla="*/ 18186 h 17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153299" h="177176">
                  <a:moveTo>
                    <a:pt x="31115" y="18186"/>
                  </a:moveTo>
                  <a:cubicBezTo>
                    <a:pt x="29771" y="20758"/>
                    <a:pt x="28724" y="23473"/>
                    <a:pt x="27971" y="26282"/>
                  </a:cubicBezTo>
                  <a:cubicBezTo>
                    <a:pt x="26257" y="30664"/>
                    <a:pt x="23590" y="34569"/>
                    <a:pt x="21590" y="38855"/>
                  </a:cubicBezTo>
                  <a:cubicBezTo>
                    <a:pt x="15303" y="52190"/>
                    <a:pt x="16256" y="67430"/>
                    <a:pt x="12065" y="81718"/>
                  </a:cubicBezTo>
                  <a:cubicBezTo>
                    <a:pt x="9274" y="88509"/>
                    <a:pt x="7293" y="95605"/>
                    <a:pt x="6159" y="102863"/>
                  </a:cubicBezTo>
                  <a:cubicBezTo>
                    <a:pt x="6159" y="105149"/>
                    <a:pt x="6159" y="107531"/>
                    <a:pt x="6159" y="109817"/>
                  </a:cubicBezTo>
                  <a:cubicBezTo>
                    <a:pt x="5788" y="112893"/>
                    <a:pt x="5121" y="115922"/>
                    <a:pt x="4159" y="118865"/>
                  </a:cubicBezTo>
                  <a:lnTo>
                    <a:pt x="444" y="131629"/>
                  </a:lnTo>
                  <a:cubicBezTo>
                    <a:pt x="444" y="131629"/>
                    <a:pt x="444" y="131629"/>
                    <a:pt x="444" y="132105"/>
                  </a:cubicBezTo>
                  <a:lnTo>
                    <a:pt x="444" y="133629"/>
                  </a:lnTo>
                  <a:cubicBezTo>
                    <a:pt x="235" y="134544"/>
                    <a:pt x="82" y="135468"/>
                    <a:pt x="-32" y="136391"/>
                  </a:cubicBezTo>
                  <a:cubicBezTo>
                    <a:pt x="739" y="136582"/>
                    <a:pt x="1549" y="136325"/>
                    <a:pt x="2063" y="135725"/>
                  </a:cubicBezTo>
                  <a:cubicBezTo>
                    <a:pt x="2540" y="135153"/>
                    <a:pt x="2825" y="134296"/>
                    <a:pt x="3302" y="133724"/>
                  </a:cubicBezTo>
                  <a:cubicBezTo>
                    <a:pt x="4073" y="133172"/>
                    <a:pt x="5102" y="133172"/>
                    <a:pt x="5873" y="133724"/>
                  </a:cubicBezTo>
                  <a:cubicBezTo>
                    <a:pt x="6826" y="134487"/>
                    <a:pt x="5873" y="135629"/>
                    <a:pt x="5302" y="136296"/>
                  </a:cubicBezTo>
                  <a:lnTo>
                    <a:pt x="2444" y="138773"/>
                  </a:lnTo>
                  <a:cubicBezTo>
                    <a:pt x="1939" y="139135"/>
                    <a:pt x="1539" y="139630"/>
                    <a:pt x="1301" y="140202"/>
                  </a:cubicBezTo>
                  <a:cubicBezTo>
                    <a:pt x="1130" y="140878"/>
                    <a:pt x="1444" y="141583"/>
                    <a:pt x="2063" y="141916"/>
                  </a:cubicBezTo>
                  <a:cubicBezTo>
                    <a:pt x="2844" y="142288"/>
                    <a:pt x="3759" y="142288"/>
                    <a:pt x="4540" y="141916"/>
                  </a:cubicBezTo>
                  <a:cubicBezTo>
                    <a:pt x="5407" y="141335"/>
                    <a:pt x="6150" y="140592"/>
                    <a:pt x="6731" y="139725"/>
                  </a:cubicBezTo>
                  <a:cubicBezTo>
                    <a:pt x="7493" y="138678"/>
                    <a:pt x="8445" y="137344"/>
                    <a:pt x="9874" y="137820"/>
                  </a:cubicBezTo>
                  <a:cubicBezTo>
                    <a:pt x="10807" y="138058"/>
                    <a:pt x="11388" y="138973"/>
                    <a:pt x="11207" y="139916"/>
                  </a:cubicBezTo>
                  <a:cubicBezTo>
                    <a:pt x="10798" y="140697"/>
                    <a:pt x="10121" y="141306"/>
                    <a:pt x="9302" y="141630"/>
                  </a:cubicBezTo>
                  <a:cubicBezTo>
                    <a:pt x="7969" y="142202"/>
                    <a:pt x="6445" y="142773"/>
                    <a:pt x="6540" y="144012"/>
                  </a:cubicBezTo>
                  <a:cubicBezTo>
                    <a:pt x="6635" y="145250"/>
                    <a:pt x="7969" y="145821"/>
                    <a:pt x="9207" y="145821"/>
                  </a:cubicBezTo>
                  <a:cubicBezTo>
                    <a:pt x="10293" y="145802"/>
                    <a:pt x="11341" y="145402"/>
                    <a:pt x="12160" y="144678"/>
                  </a:cubicBezTo>
                  <a:lnTo>
                    <a:pt x="14351" y="142583"/>
                  </a:lnTo>
                  <a:cubicBezTo>
                    <a:pt x="14884" y="142297"/>
                    <a:pt x="15532" y="142297"/>
                    <a:pt x="16065" y="142583"/>
                  </a:cubicBezTo>
                  <a:cubicBezTo>
                    <a:pt x="16122" y="144373"/>
                    <a:pt x="15055" y="146002"/>
                    <a:pt x="13398" y="146679"/>
                  </a:cubicBezTo>
                  <a:cubicBezTo>
                    <a:pt x="12731" y="146907"/>
                    <a:pt x="12122" y="147269"/>
                    <a:pt x="11588" y="147726"/>
                  </a:cubicBezTo>
                  <a:cubicBezTo>
                    <a:pt x="11141" y="148003"/>
                    <a:pt x="11007" y="148593"/>
                    <a:pt x="11284" y="149041"/>
                  </a:cubicBezTo>
                  <a:cubicBezTo>
                    <a:pt x="11360" y="149164"/>
                    <a:pt x="11464" y="149269"/>
                    <a:pt x="11588" y="149346"/>
                  </a:cubicBezTo>
                  <a:lnTo>
                    <a:pt x="12445" y="149346"/>
                  </a:lnTo>
                  <a:cubicBezTo>
                    <a:pt x="13979" y="149422"/>
                    <a:pt x="15475" y="148831"/>
                    <a:pt x="16541" y="147726"/>
                  </a:cubicBezTo>
                  <a:cubicBezTo>
                    <a:pt x="17208" y="146774"/>
                    <a:pt x="17684" y="145536"/>
                    <a:pt x="19018" y="145440"/>
                  </a:cubicBezTo>
                  <a:cubicBezTo>
                    <a:pt x="19008" y="148193"/>
                    <a:pt x="17123" y="150593"/>
                    <a:pt x="14446" y="151250"/>
                  </a:cubicBezTo>
                  <a:cubicBezTo>
                    <a:pt x="13551" y="151470"/>
                    <a:pt x="12693" y="151784"/>
                    <a:pt x="11874" y="152203"/>
                  </a:cubicBezTo>
                  <a:cubicBezTo>
                    <a:pt x="11131" y="152479"/>
                    <a:pt x="10760" y="153308"/>
                    <a:pt x="11036" y="154041"/>
                  </a:cubicBezTo>
                  <a:cubicBezTo>
                    <a:pt x="11064" y="154098"/>
                    <a:pt x="11084" y="154156"/>
                    <a:pt x="11112" y="154203"/>
                  </a:cubicBezTo>
                  <a:cubicBezTo>
                    <a:pt x="11598" y="154861"/>
                    <a:pt x="12312" y="155299"/>
                    <a:pt x="13112" y="155441"/>
                  </a:cubicBezTo>
                  <a:cubicBezTo>
                    <a:pt x="15179" y="155965"/>
                    <a:pt x="17379" y="155546"/>
                    <a:pt x="19113" y="154298"/>
                  </a:cubicBezTo>
                  <a:cubicBezTo>
                    <a:pt x="20294" y="152965"/>
                    <a:pt x="21256" y="151451"/>
                    <a:pt x="21970" y="149822"/>
                  </a:cubicBezTo>
                  <a:cubicBezTo>
                    <a:pt x="22352" y="149193"/>
                    <a:pt x="23047" y="148831"/>
                    <a:pt x="23780" y="148869"/>
                  </a:cubicBezTo>
                  <a:cubicBezTo>
                    <a:pt x="24723" y="148964"/>
                    <a:pt x="25409" y="149803"/>
                    <a:pt x="25323" y="150736"/>
                  </a:cubicBezTo>
                  <a:cubicBezTo>
                    <a:pt x="25314" y="150784"/>
                    <a:pt x="25314" y="150831"/>
                    <a:pt x="25304" y="150870"/>
                  </a:cubicBezTo>
                  <a:cubicBezTo>
                    <a:pt x="24980" y="151660"/>
                    <a:pt x="24495" y="152374"/>
                    <a:pt x="23876" y="152965"/>
                  </a:cubicBezTo>
                  <a:cubicBezTo>
                    <a:pt x="23314" y="153660"/>
                    <a:pt x="23314" y="154651"/>
                    <a:pt x="23876" y="155346"/>
                  </a:cubicBezTo>
                  <a:cubicBezTo>
                    <a:pt x="24771" y="156251"/>
                    <a:pt x="26114" y="156546"/>
                    <a:pt x="27305" y="156108"/>
                  </a:cubicBezTo>
                  <a:cubicBezTo>
                    <a:pt x="28257" y="155613"/>
                    <a:pt x="29057" y="154851"/>
                    <a:pt x="29591" y="153917"/>
                  </a:cubicBezTo>
                  <a:lnTo>
                    <a:pt x="30448" y="152489"/>
                  </a:lnTo>
                  <a:cubicBezTo>
                    <a:pt x="31039" y="154584"/>
                    <a:pt x="30543" y="156842"/>
                    <a:pt x="29114" y="158489"/>
                  </a:cubicBezTo>
                  <a:cubicBezTo>
                    <a:pt x="28714" y="158899"/>
                    <a:pt x="28390" y="159385"/>
                    <a:pt x="28162" y="159918"/>
                  </a:cubicBezTo>
                  <a:cubicBezTo>
                    <a:pt x="27762" y="160385"/>
                    <a:pt x="27762" y="161071"/>
                    <a:pt x="28162" y="161538"/>
                  </a:cubicBezTo>
                  <a:lnTo>
                    <a:pt x="29114" y="161538"/>
                  </a:lnTo>
                  <a:cubicBezTo>
                    <a:pt x="30714" y="161795"/>
                    <a:pt x="32296" y="160985"/>
                    <a:pt x="33020" y="159537"/>
                  </a:cubicBezTo>
                  <a:cubicBezTo>
                    <a:pt x="33515" y="158213"/>
                    <a:pt x="33867" y="156842"/>
                    <a:pt x="34067" y="155441"/>
                  </a:cubicBezTo>
                  <a:cubicBezTo>
                    <a:pt x="34067" y="154870"/>
                    <a:pt x="34829" y="154298"/>
                    <a:pt x="35496" y="154584"/>
                  </a:cubicBezTo>
                  <a:cubicBezTo>
                    <a:pt x="35572" y="154803"/>
                    <a:pt x="35572" y="155032"/>
                    <a:pt x="35496" y="155251"/>
                  </a:cubicBezTo>
                  <a:cubicBezTo>
                    <a:pt x="36258" y="157346"/>
                    <a:pt x="34353" y="159252"/>
                    <a:pt x="34734" y="161442"/>
                  </a:cubicBezTo>
                  <a:cubicBezTo>
                    <a:pt x="35087" y="162890"/>
                    <a:pt x="35886" y="164185"/>
                    <a:pt x="37020" y="165157"/>
                  </a:cubicBezTo>
                  <a:cubicBezTo>
                    <a:pt x="37687" y="165824"/>
                    <a:pt x="39116" y="166586"/>
                    <a:pt x="39782" y="166014"/>
                  </a:cubicBezTo>
                  <a:cubicBezTo>
                    <a:pt x="39925" y="165681"/>
                    <a:pt x="39925" y="165300"/>
                    <a:pt x="39782" y="164966"/>
                  </a:cubicBezTo>
                  <a:cubicBezTo>
                    <a:pt x="39782" y="163347"/>
                    <a:pt x="38639" y="161728"/>
                    <a:pt x="38258" y="160109"/>
                  </a:cubicBezTo>
                  <a:cubicBezTo>
                    <a:pt x="37639" y="158575"/>
                    <a:pt x="37897" y="156832"/>
                    <a:pt x="38925" y="155537"/>
                  </a:cubicBezTo>
                  <a:cubicBezTo>
                    <a:pt x="39839" y="155479"/>
                    <a:pt x="40640" y="156156"/>
                    <a:pt x="40735" y="157061"/>
                  </a:cubicBezTo>
                  <a:cubicBezTo>
                    <a:pt x="40735" y="157823"/>
                    <a:pt x="40735" y="158585"/>
                    <a:pt x="40735" y="159347"/>
                  </a:cubicBezTo>
                  <a:cubicBezTo>
                    <a:pt x="40706" y="159537"/>
                    <a:pt x="40706" y="159728"/>
                    <a:pt x="40735" y="159918"/>
                  </a:cubicBezTo>
                  <a:cubicBezTo>
                    <a:pt x="41402" y="160395"/>
                    <a:pt x="42354" y="159918"/>
                    <a:pt x="42640" y="159061"/>
                  </a:cubicBezTo>
                  <a:cubicBezTo>
                    <a:pt x="42926" y="158204"/>
                    <a:pt x="43307" y="157537"/>
                    <a:pt x="44164" y="157728"/>
                  </a:cubicBezTo>
                  <a:cubicBezTo>
                    <a:pt x="45021" y="159442"/>
                    <a:pt x="44164" y="161252"/>
                    <a:pt x="43687" y="162966"/>
                  </a:cubicBezTo>
                  <a:cubicBezTo>
                    <a:pt x="43269" y="165919"/>
                    <a:pt x="44469" y="168862"/>
                    <a:pt x="46831" y="170681"/>
                  </a:cubicBezTo>
                  <a:cubicBezTo>
                    <a:pt x="47136" y="171015"/>
                    <a:pt x="47536" y="171243"/>
                    <a:pt x="47974" y="171348"/>
                  </a:cubicBezTo>
                  <a:cubicBezTo>
                    <a:pt x="48955" y="171720"/>
                    <a:pt x="50060" y="171234"/>
                    <a:pt x="50431" y="170253"/>
                  </a:cubicBezTo>
                  <a:cubicBezTo>
                    <a:pt x="50441" y="170234"/>
                    <a:pt x="50441" y="170224"/>
                    <a:pt x="50450" y="170205"/>
                  </a:cubicBezTo>
                  <a:cubicBezTo>
                    <a:pt x="50688" y="169300"/>
                    <a:pt x="50688" y="168348"/>
                    <a:pt x="50450" y="167443"/>
                  </a:cubicBezTo>
                  <a:cubicBezTo>
                    <a:pt x="50212" y="166186"/>
                    <a:pt x="50212" y="164890"/>
                    <a:pt x="50450" y="163633"/>
                  </a:cubicBezTo>
                  <a:cubicBezTo>
                    <a:pt x="50603" y="162290"/>
                    <a:pt x="51765" y="161290"/>
                    <a:pt x="53117" y="161347"/>
                  </a:cubicBezTo>
                  <a:cubicBezTo>
                    <a:pt x="54394" y="161671"/>
                    <a:pt x="55318" y="162795"/>
                    <a:pt x="55403" y="164109"/>
                  </a:cubicBezTo>
                  <a:cubicBezTo>
                    <a:pt x="55165" y="165243"/>
                    <a:pt x="55165" y="166405"/>
                    <a:pt x="55403" y="167538"/>
                  </a:cubicBezTo>
                  <a:cubicBezTo>
                    <a:pt x="55927" y="168795"/>
                    <a:pt x="57356" y="169424"/>
                    <a:pt x="58642" y="168967"/>
                  </a:cubicBezTo>
                  <a:cubicBezTo>
                    <a:pt x="58804" y="168605"/>
                    <a:pt x="58804" y="168186"/>
                    <a:pt x="58642" y="167824"/>
                  </a:cubicBezTo>
                  <a:cubicBezTo>
                    <a:pt x="58594" y="166814"/>
                    <a:pt x="58394" y="165824"/>
                    <a:pt x="58070" y="164871"/>
                  </a:cubicBezTo>
                  <a:cubicBezTo>
                    <a:pt x="57785" y="163909"/>
                    <a:pt x="58080" y="162871"/>
                    <a:pt x="58832" y="162204"/>
                  </a:cubicBezTo>
                  <a:cubicBezTo>
                    <a:pt x="59566" y="161776"/>
                    <a:pt x="60480" y="161776"/>
                    <a:pt x="61214" y="162204"/>
                  </a:cubicBezTo>
                  <a:cubicBezTo>
                    <a:pt x="61918" y="162776"/>
                    <a:pt x="62214" y="163709"/>
                    <a:pt x="61976" y="164586"/>
                  </a:cubicBezTo>
                  <a:cubicBezTo>
                    <a:pt x="61976" y="166490"/>
                    <a:pt x="61499" y="168491"/>
                    <a:pt x="61309" y="170396"/>
                  </a:cubicBezTo>
                  <a:cubicBezTo>
                    <a:pt x="61166" y="171377"/>
                    <a:pt x="61166" y="172367"/>
                    <a:pt x="61309" y="173348"/>
                  </a:cubicBezTo>
                  <a:cubicBezTo>
                    <a:pt x="61490" y="174415"/>
                    <a:pt x="62061" y="175368"/>
                    <a:pt x="62928" y="176015"/>
                  </a:cubicBezTo>
                  <a:cubicBezTo>
                    <a:pt x="63538" y="176463"/>
                    <a:pt x="64271" y="176730"/>
                    <a:pt x="65024" y="176778"/>
                  </a:cubicBezTo>
                  <a:cubicBezTo>
                    <a:pt x="65671" y="176778"/>
                    <a:pt x="66262" y="176406"/>
                    <a:pt x="66548" y="175825"/>
                  </a:cubicBezTo>
                  <a:cubicBezTo>
                    <a:pt x="66576" y="175272"/>
                    <a:pt x="66405" y="174739"/>
                    <a:pt x="66071" y="174301"/>
                  </a:cubicBezTo>
                  <a:cubicBezTo>
                    <a:pt x="65424" y="172872"/>
                    <a:pt x="65224" y="171272"/>
                    <a:pt x="65500" y="169729"/>
                  </a:cubicBezTo>
                  <a:cubicBezTo>
                    <a:pt x="65547" y="169062"/>
                    <a:pt x="66071" y="168538"/>
                    <a:pt x="66738" y="168491"/>
                  </a:cubicBezTo>
                  <a:cubicBezTo>
                    <a:pt x="67205" y="168519"/>
                    <a:pt x="67653" y="168729"/>
                    <a:pt x="67976" y="169062"/>
                  </a:cubicBezTo>
                  <a:cubicBezTo>
                    <a:pt x="68614" y="169834"/>
                    <a:pt x="68919" y="170824"/>
                    <a:pt x="68834" y="171824"/>
                  </a:cubicBezTo>
                  <a:cubicBezTo>
                    <a:pt x="68605" y="172767"/>
                    <a:pt x="68605" y="173739"/>
                    <a:pt x="68834" y="174682"/>
                  </a:cubicBezTo>
                  <a:cubicBezTo>
                    <a:pt x="69405" y="175692"/>
                    <a:pt x="70538" y="176263"/>
                    <a:pt x="71691" y="176111"/>
                  </a:cubicBezTo>
                  <a:cubicBezTo>
                    <a:pt x="72453" y="175892"/>
                    <a:pt x="72958" y="175187"/>
                    <a:pt x="72929" y="174396"/>
                  </a:cubicBezTo>
                  <a:cubicBezTo>
                    <a:pt x="73320" y="173625"/>
                    <a:pt x="73548" y="172787"/>
                    <a:pt x="73596" y="171920"/>
                  </a:cubicBezTo>
                  <a:cubicBezTo>
                    <a:pt x="72644" y="169691"/>
                    <a:pt x="72129" y="167300"/>
                    <a:pt x="72072" y="164871"/>
                  </a:cubicBezTo>
                  <a:cubicBezTo>
                    <a:pt x="72072" y="164109"/>
                    <a:pt x="72072" y="163157"/>
                    <a:pt x="73310" y="163157"/>
                  </a:cubicBezTo>
                  <a:cubicBezTo>
                    <a:pt x="73901" y="163195"/>
                    <a:pt x="74434" y="163509"/>
                    <a:pt x="74739" y="164014"/>
                  </a:cubicBezTo>
                  <a:cubicBezTo>
                    <a:pt x="74825" y="164519"/>
                    <a:pt x="74825" y="165033"/>
                    <a:pt x="74739" y="165538"/>
                  </a:cubicBezTo>
                  <a:cubicBezTo>
                    <a:pt x="74644" y="166357"/>
                    <a:pt x="74644" y="167195"/>
                    <a:pt x="74739" y="168014"/>
                  </a:cubicBezTo>
                  <a:cubicBezTo>
                    <a:pt x="74863" y="169062"/>
                    <a:pt x="75330" y="170034"/>
                    <a:pt x="76073" y="170777"/>
                  </a:cubicBezTo>
                  <a:cubicBezTo>
                    <a:pt x="77025" y="171539"/>
                    <a:pt x="78644" y="171824"/>
                    <a:pt x="79216" y="170777"/>
                  </a:cubicBezTo>
                  <a:cubicBezTo>
                    <a:pt x="79787" y="169729"/>
                    <a:pt x="79216" y="169157"/>
                    <a:pt x="79216" y="168300"/>
                  </a:cubicBezTo>
                  <a:cubicBezTo>
                    <a:pt x="79092" y="167576"/>
                    <a:pt x="79092" y="166833"/>
                    <a:pt x="79216" y="166110"/>
                  </a:cubicBezTo>
                  <a:cubicBezTo>
                    <a:pt x="79216" y="166110"/>
                    <a:pt x="79216" y="165252"/>
                    <a:pt x="79216" y="165062"/>
                  </a:cubicBezTo>
                  <a:cubicBezTo>
                    <a:pt x="79425" y="164976"/>
                    <a:pt x="79673" y="164976"/>
                    <a:pt x="79883" y="165062"/>
                  </a:cubicBezTo>
                  <a:cubicBezTo>
                    <a:pt x="81178" y="164947"/>
                    <a:pt x="82407" y="165681"/>
                    <a:pt x="82931" y="166871"/>
                  </a:cubicBezTo>
                  <a:cubicBezTo>
                    <a:pt x="83359" y="167872"/>
                    <a:pt x="83359" y="169015"/>
                    <a:pt x="82931" y="170015"/>
                  </a:cubicBezTo>
                  <a:cubicBezTo>
                    <a:pt x="82702" y="171053"/>
                    <a:pt x="82702" y="172120"/>
                    <a:pt x="82931" y="173158"/>
                  </a:cubicBezTo>
                  <a:cubicBezTo>
                    <a:pt x="83016" y="173482"/>
                    <a:pt x="83178" y="173777"/>
                    <a:pt x="83407" y="174015"/>
                  </a:cubicBezTo>
                  <a:cubicBezTo>
                    <a:pt x="83988" y="174415"/>
                    <a:pt x="84702" y="174587"/>
                    <a:pt x="85407" y="174491"/>
                  </a:cubicBezTo>
                  <a:lnTo>
                    <a:pt x="86741" y="174491"/>
                  </a:lnTo>
                  <a:cubicBezTo>
                    <a:pt x="88169" y="173920"/>
                    <a:pt x="88265" y="172301"/>
                    <a:pt x="87884" y="170967"/>
                  </a:cubicBezTo>
                  <a:cubicBezTo>
                    <a:pt x="87312" y="169681"/>
                    <a:pt x="86864" y="168338"/>
                    <a:pt x="86550" y="166967"/>
                  </a:cubicBezTo>
                  <a:cubicBezTo>
                    <a:pt x="86550" y="166205"/>
                    <a:pt x="86550" y="165347"/>
                    <a:pt x="87407" y="165157"/>
                  </a:cubicBezTo>
                  <a:cubicBezTo>
                    <a:pt x="88274" y="164957"/>
                    <a:pt x="89179" y="165290"/>
                    <a:pt x="89693" y="166014"/>
                  </a:cubicBezTo>
                  <a:cubicBezTo>
                    <a:pt x="90084" y="166633"/>
                    <a:pt x="90255" y="167376"/>
                    <a:pt x="90170" y="168110"/>
                  </a:cubicBezTo>
                  <a:cubicBezTo>
                    <a:pt x="90122" y="168586"/>
                    <a:pt x="90122" y="169062"/>
                    <a:pt x="90170" y="169538"/>
                  </a:cubicBezTo>
                  <a:cubicBezTo>
                    <a:pt x="90303" y="170062"/>
                    <a:pt x="90646" y="170510"/>
                    <a:pt x="91122" y="170777"/>
                  </a:cubicBezTo>
                  <a:cubicBezTo>
                    <a:pt x="92122" y="171177"/>
                    <a:pt x="93256" y="170710"/>
                    <a:pt x="93694" y="169729"/>
                  </a:cubicBezTo>
                  <a:cubicBezTo>
                    <a:pt x="93741" y="168843"/>
                    <a:pt x="93741" y="167948"/>
                    <a:pt x="93694" y="167062"/>
                  </a:cubicBezTo>
                  <a:cubicBezTo>
                    <a:pt x="94142" y="166824"/>
                    <a:pt x="94675" y="166824"/>
                    <a:pt x="95123" y="167062"/>
                  </a:cubicBezTo>
                  <a:cubicBezTo>
                    <a:pt x="95770" y="167214"/>
                    <a:pt x="96342" y="167586"/>
                    <a:pt x="96742" y="168110"/>
                  </a:cubicBezTo>
                  <a:cubicBezTo>
                    <a:pt x="96837" y="168586"/>
                    <a:pt x="96837" y="169062"/>
                    <a:pt x="96742" y="169538"/>
                  </a:cubicBezTo>
                  <a:cubicBezTo>
                    <a:pt x="96742" y="170739"/>
                    <a:pt x="96942" y="171929"/>
                    <a:pt x="97313" y="173063"/>
                  </a:cubicBezTo>
                  <a:cubicBezTo>
                    <a:pt x="97885" y="174311"/>
                    <a:pt x="98904" y="175301"/>
                    <a:pt x="100171" y="175825"/>
                  </a:cubicBezTo>
                  <a:cubicBezTo>
                    <a:pt x="100895" y="176168"/>
                    <a:pt x="101733" y="176168"/>
                    <a:pt x="102457" y="175825"/>
                  </a:cubicBezTo>
                  <a:cubicBezTo>
                    <a:pt x="102695" y="175635"/>
                    <a:pt x="102866" y="175368"/>
                    <a:pt x="102933" y="175063"/>
                  </a:cubicBezTo>
                  <a:cubicBezTo>
                    <a:pt x="103171" y="173472"/>
                    <a:pt x="102828" y="171853"/>
                    <a:pt x="101981" y="170491"/>
                  </a:cubicBezTo>
                  <a:cubicBezTo>
                    <a:pt x="101580" y="169758"/>
                    <a:pt x="101352" y="168948"/>
                    <a:pt x="101314" y="168110"/>
                  </a:cubicBezTo>
                  <a:cubicBezTo>
                    <a:pt x="101314" y="167614"/>
                    <a:pt x="101685" y="167205"/>
                    <a:pt x="102171" y="167157"/>
                  </a:cubicBezTo>
                  <a:cubicBezTo>
                    <a:pt x="102771" y="167167"/>
                    <a:pt x="103324" y="167453"/>
                    <a:pt x="103695" y="167919"/>
                  </a:cubicBezTo>
                  <a:cubicBezTo>
                    <a:pt x="104047" y="168367"/>
                    <a:pt x="104505" y="168729"/>
                    <a:pt x="105028" y="168967"/>
                  </a:cubicBezTo>
                  <a:cubicBezTo>
                    <a:pt x="105571" y="169224"/>
                    <a:pt x="106200" y="169224"/>
                    <a:pt x="106743" y="168967"/>
                  </a:cubicBezTo>
                  <a:cubicBezTo>
                    <a:pt x="107057" y="168548"/>
                    <a:pt x="107353" y="168100"/>
                    <a:pt x="107600" y="167633"/>
                  </a:cubicBezTo>
                  <a:lnTo>
                    <a:pt x="108172" y="166681"/>
                  </a:lnTo>
                  <a:cubicBezTo>
                    <a:pt x="108686" y="166081"/>
                    <a:pt x="109486" y="165795"/>
                    <a:pt x="110267" y="165919"/>
                  </a:cubicBezTo>
                  <a:cubicBezTo>
                    <a:pt x="110839" y="166129"/>
                    <a:pt x="111248" y="166643"/>
                    <a:pt x="111315" y="167253"/>
                  </a:cubicBezTo>
                  <a:cubicBezTo>
                    <a:pt x="111287" y="167776"/>
                    <a:pt x="111087" y="168281"/>
                    <a:pt x="110744" y="168681"/>
                  </a:cubicBezTo>
                  <a:cubicBezTo>
                    <a:pt x="110362" y="169081"/>
                    <a:pt x="110048" y="169529"/>
                    <a:pt x="109791" y="170015"/>
                  </a:cubicBezTo>
                  <a:cubicBezTo>
                    <a:pt x="109791" y="170015"/>
                    <a:pt x="109791" y="170015"/>
                    <a:pt x="109791" y="170491"/>
                  </a:cubicBezTo>
                  <a:cubicBezTo>
                    <a:pt x="109791" y="170967"/>
                    <a:pt x="109791" y="171539"/>
                    <a:pt x="109791" y="171824"/>
                  </a:cubicBezTo>
                  <a:cubicBezTo>
                    <a:pt x="109791" y="172110"/>
                    <a:pt x="111982" y="171824"/>
                    <a:pt x="113125" y="171253"/>
                  </a:cubicBezTo>
                  <a:cubicBezTo>
                    <a:pt x="114154" y="170577"/>
                    <a:pt x="114792" y="169443"/>
                    <a:pt x="114839" y="168205"/>
                  </a:cubicBezTo>
                  <a:cubicBezTo>
                    <a:pt x="114839" y="167538"/>
                    <a:pt x="114839" y="166967"/>
                    <a:pt x="114839" y="166490"/>
                  </a:cubicBezTo>
                  <a:cubicBezTo>
                    <a:pt x="114839" y="166014"/>
                    <a:pt x="116649" y="165919"/>
                    <a:pt x="116935" y="165062"/>
                  </a:cubicBezTo>
                  <a:lnTo>
                    <a:pt x="127889" y="128295"/>
                  </a:lnTo>
                  <a:lnTo>
                    <a:pt x="151987" y="48095"/>
                  </a:lnTo>
                  <a:cubicBezTo>
                    <a:pt x="152653" y="45999"/>
                    <a:pt x="151320" y="46285"/>
                    <a:pt x="151130" y="45332"/>
                  </a:cubicBezTo>
                  <a:cubicBezTo>
                    <a:pt x="150939" y="44380"/>
                    <a:pt x="151892" y="43618"/>
                    <a:pt x="152558" y="42856"/>
                  </a:cubicBezTo>
                  <a:cubicBezTo>
                    <a:pt x="153273" y="42408"/>
                    <a:pt x="153482" y="41465"/>
                    <a:pt x="153025" y="40751"/>
                  </a:cubicBezTo>
                  <a:cubicBezTo>
                    <a:pt x="152911" y="40561"/>
                    <a:pt x="152749" y="40408"/>
                    <a:pt x="152558" y="40284"/>
                  </a:cubicBezTo>
                  <a:cubicBezTo>
                    <a:pt x="151730" y="39875"/>
                    <a:pt x="150729" y="40113"/>
                    <a:pt x="150177" y="40856"/>
                  </a:cubicBezTo>
                  <a:cubicBezTo>
                    <a:pt x="149606" y="41427"/>
                    <a:pt x="149415" y="42189"/>
                    <a:pt x="148844" y="42856"/>
                  </a:cubicBezTo>
                  <a:cubicBezTo>
                    <a:pt x="148120" y="43428"/>
                    <a:pt x="147091" y="43428"/>
                    <a:pt x="146367" y="42856"/>
                  </a:cubicBezTo>
                  <a:cubicBezTo>
                    <a:pt x="145319" y="42094"/>
                    <a:pt x="146367" y="40856"/>
                    <a:pt x="146939" y="40189"/>
                  </a:cubicBezTo>
                  <a:lnTo>
                    <a:pt x="149701" y="37808"/>
                  </a:lnTo>
                  <a:cubicBezTo>
                    <a:pt x="149701" y="37331"/>
                    <a:pt x="150749" y="36950"/>
                    <a:pt x="150844" y="36379"/>
                  </a:cubicBezTo>
                  <a:cubicBezTo>
                    <a:pt x="151072" y="35722"/>
                    <a:pt x="150787" y="34998"/>
                    <a:pt x="150177" y="34664"/>
                  </a:cubicBezTo>
                  <a:cubicBezTo>
                    <a:pt x="149406" y="34245"/>
                    <a:pt x="148472" y="34245"/>
                    <a:pt x="147701" y="34664"/>
                  </a:cubicBezTo>
                  <a:cubicBezTo>
                    <a:pt x="146815" y="35207"/>
                    <a:pt x="146034" y="35922"/>
                    <a:pt x="145415" y="36760"/>
                  </a:cubicBezTo>
                  <a:cubicBezTo>
                    <a:pt x="144748" y="37808"/>
                    <a:pt x="143795" y="39141"/>
                    <a:pt x="142271" y="38760"/>
                  </a:cubicBezTo>
                  <a:cubicBezTo>
                    <a:pt x="141338" y="38484"/>
                    <a:pt x="140785" y="37513"/>
                    <a:pt x="141033" y="36570"/>
                  </a:cubicBezTo>
                  <a:cubicBezTo>
                    <a:pt x="141424" y="35798"/>
                    <a:pt x="142109" y="35217"/>
                    <a:pt x="142938" y="34950"/>
                  </a:cubicBezTo>
                  <a:cubicBezTo>
                    <a:pt x="144176" y="34379"/>
                    <a:pt x="145795" y="33712"/>
                    <a:pt x="145605" y="32474"/>
                  </a:cubicBezTo>
                  <a:cubicBezTo>
                    <a:pt x="145415" y="31236"/>
                    <a:pt x="144176" y="30759"/>
                    <a:pt x="143033" y="30664"/>
                  </a:cubicBezTo>
                  <a:cubicBezTo>
                    <a:pt x="141900" y="30711"/>
                    <a:pt x="140824" y="31150"/>
                    <a:pt x="139985" y="31902"/>
                  </a:cubicBezTo>
                  <a:cubicBezTo>
                    <a:pt x="139223" y="32474"/>
                    <a:pt x="138652" y="33331"/>
                    <a:pt x="137795" y="33903"/>
                  </a:cubicBezTo>
                  <a:cubicBezTo>
                    <a:pt x="137290" y="34188"/>
                    <a:pt x="136680" y="34188"/>
                    <a:pt x="136175" y="33903"/>
                  </a:cubicBezTo>
                  <a:cubicBezTo>
                    <a:pt x="136137" y="32093"/>
                    <a:pt x="137185" y="30445"/>
                    <a:pt x="138842" y="29712"/>
                  </a:cubicBezTo>
                  <a:cubicBezTo>
                    <a:pt x="139490" y="29492"/>
                    <a:pt x="140100" y="29169"/>
                    <a:pt x="140652" y="28759"/>
                  </a:cubicBezTo>
                  <a:cubicBezTo>
                    <a:pt x="141128" y="28340"/>
                    <a:pt x="141166" y="27616"/>
                    <a:pt x="140757" y="27149"/>
                  </a:cubicBezTo>
                  <a:cubicBezTo>
                    <a:pt x="140719" y="27111"/>
                    <a:pt x="140690" y="27073"/>
                    <a:pt x="140652" y="27045"/>
                  </a:cubicBezTo>
                  <a:lnTo>
                    <a:pt x="140271" y="27045"/>
                  </a:lnTo>
                  <a:cubicBezTo>
                    <a:pt x="138728" y="26911"/>
                    <a:pt x="137213" y="27511"/>
                    <a:pt x="136175" y="28664"/>
                  </a:cubicBezTo>
                  <a:cubicBezTo>
                    <a:pt x="135413" y="29521"/>
                    <a:pt x="135032" y="30854"/>
                    <a:pt x="133603" y="30950"/>
                  </a:cubicBezTo>
                  <a:cubicBezTo>
                    <a:pt x="133613" y="28140"/>
                    <a:pt x="135537" y="25701"/>
                    <a:pt x="138271" y="25044"/>
                  </a:cubicBezTo>
                  <a:cubicBezTo>
                    <a:pt x="139157" y="24863"/>
                    <a:pt x="140023" y="24568"/>
                    <a:pt x="140843" y="24187"/>
                  </a:cubicBezTo>
                  <a:cubicBezTo>
                    <a:pt x="141576" y="23768"/>
                    <a:pt x="141900" y="22882"/>
                    <a:pt x="141605" y="22091"/>
                  </a:cubicBezTo>
                  <a:cubicBezTo>
                    <a:pt x="141081" y="21501"/>
                    <a:pt x="140376" y="21091"/>
                    <a:pt x="139604" y="20948"/>
                  </a:cubicBezTo>
                  <a:cubicBezTo>
                    <a:pt x="137538" y="20367"/>
                    <a:pt x="135318" y="20796"/>
                    <a:pt x="133603" y="22091"/>
                  </a:cubicBezTo>
                  <a:cubicBezTo>
                    <a:pt x="132175" y="23235"/>
                    <a:pt x="131699" y="25044"/>
                    <a:pt x="130651" y="26473"/>
                  </a:cubicBezTo>
                  <a:cubicBezTo>
                    <a:pt x="130327" y="27121"/>
                    <a:pt x="129660" y="27530"/>
                    <a:pt x="128936" y="27521"/>
                  </a:cubicBezTo>
                  <a:cubicBezTo>
                    <a:pt x="127974" y="27378"/>
                    <a:pt x="127298" y="26492"/>
                    <a:pt x="127412" y="25521"/>
                  </a:cubicBezTo>
                  <a:cubicBezTo>
                    <a:pt x="127708" y="24711"/>
                    <a:pt x="128193" y="23996"/>
                    <a:pt x="128841" y="23425"/>
                  </a:cubicBezTo>
                  <a:cubicBezTo>
                    <a:pt x="129308" y="22701"/>
                    <a:pt x="129308" y="21768"/>
                    <a:pt x="128841" y="21044"/>
                  </a:cubicBezTo>
                  <a:cubicBezTo>
                    <a:pt x="127974" y="20091"/>
                    <a:pt x="126603" y="19787"/>
                    <a:pt x="125412" y="20282"/>
                  </a:cubicBezTo>
                  <a:cubicBezTo>
                    <a:pt x="124421" y="20720"/>
                    <a:pt x="123612" y="21501"/>
                    <a:pt x="123126" y="22472"/>
                  </a:cubicBezTo>
                  <a:lnTo>
                    <a:pt x="122174" y="23901"/>
                  </a:lnTo>
                  <a:cubicBezTo>
                    <a:pt x="121583" y="21777"/>
                    <a:pt x="122078" y="19491"/>
                    <a:pt x="123507" y="17805"/>
                  </a:cubicBezTo>
                  <a:cubicBezTo>
                    <a:pt x="123936" y="17424"/>
                    <a:pt x="124288" y="16977"/>
                    <a:pt x="124555" y="16472"/>
                  </a:cubicBezTo>
                  <a:cubicBezTo>
                    <a:pt x="124803" y="15891"/>
                    <a:pt x="124603" y="15214"/>
                    <a:pt x="124078" y="14853"/>
                  </a:cubicBezTo>
                  <a:cubicBezTo>
                    <a:pt x="123774" y="14748"/>
                    <a:pt x="123431" y="14748"/>
                    <a:pt x="123126" y="14853"/>
                  </a:cubicBezTo>
                  <a:cubicBezTo>
                    <a:pt x="121526" y="14595"/>
                    <a:pt x="119945" y="15405"/>
                    <a:pt x="119221" y="16853"/>
                  </a:cubicBezTo>
                  <a:cubicBezTo>
                    <a:pt x="118802" y="18158"/>
                    <a:pt x="118488" y="19501"/>
                    <a:pt x="118268" y="20853"/>
                  </a:cubicBezTo>
                  <a:cubicBezTo>
                    <a:pt x="118268" y="21425"/>
                    <a:pt x="117506" y="22091"/>
                    <a:pt x="116840" y="21711"/>
                  </a:cubicBezTo>
                  <a:cubicBezTo>
                    <a:pt x="116173" y="21329"/>
                    <a:pt x="116840" y="21711"/>
                    <a:pt x="116363" y="21139"/>
                  </a:cubicBezTo>
                  <a:cubicBezTo>
                    <a:pt x="115697" y="18948"/>
                    <a:pt x="117506" y="17043"/>
                    <a:pt x="117220" y="14948"/>
                  </a:cubicBezTo>
                  <a:cubicBezTo>
                    <a:pt x="116830" y="13519"/>
                    <a:pt x="116030" y="12233"/>
                    <a:pt x="114935" y="11233"/>
                  </a:cubicBezTo>
                  <a:cubicBezTo>
                    <a:pt x="114173" y="10471"/>
                    <a:pt x="112744" y="9709"/>
                    <a:pt x="112172" y="10376"/>
                  </a:cubicBezTo>
                  <a:cubicBezTo>
                    <a:pt x="111601" y="11042"/>
                    <a:pt x="112172" y="11042"/>
                    <a:pt x="112172" y="11423"/>
                  </a:cubicBezTo>
                  <a:cubicBezTo>
                    <a:pt x="112172" y="11804"/>
                    <a:pt x="113315" y="14662"/>
                    <a:pt x="113792" y="16281"/>
                  </a:cubicBezTo>
                  <a:cubicBezTo>
                    <a:pt x="114325" y="17834"/>
                    <a:pt x="114039" y="19558"/>
                    <a:pt x="113030" y="20853"/>
                  </a:cubicBezTo>
                  <a:cubicBezTo>
                    <a:pt x="112115" y="20853"/>
                    <a:pt x="111363" y="20139"/>
                    <a:pt x="111315" y="19234"/>
                  </a:cubicBezTo>
                  <a:cubicBezTo>
                    <a:pt x="111410" y="18472"/>
                    <a:pt x="111410" y="17710"/>
                    <a:pt x="111315" y="16948"/>
                  </a:cubicBezTo>
                  <a:cubicBezTo>
                    <a:pt x="111401" y="16805"/>
                    <a:pt x="111401" y="16615"/>
                    <a:pt x="111315" y="16472"/>
                  </a:cubicBezTo>
                  <a:cubicBezTo>
                    <a:pt x="110553" y="15900"/>
                    <a:pt x="109696" y="16472"/>
                    <a:pt x="109410" y="17329"/>
                  </a:cubicBezTo>
                  <a:cubicBezTo>
                    <a:pt x="109124" y="18186"/>
                    <a:pt x="108743" y="18853"/>
                    <a:pt x="107886" y="18663"/>
                  </a:cubicBezTo>
                  <a:cubicBezTo>
                    <a:pt x="107029" y="16853"/>
                    <a:pt x="107886" y="15138"/>
                    <a:pt x="108362" y="13424"/>
                  </a:cubicBezTo>
                  <a:cubicBezTo>
                    <a:pt x="108715" y="10480"/>
                    <a:pt x="107534" y="7566"/>
                    <a:pt x="105219" y="5708"/>
                  </a:cubicBezTo>
                  <a:cubicBezTo>
                    <a:pt x="104838" y="5404"/>
                    <a:pt x="104429" y="5146"/>
                    <a:pt x="103981" y="4946"/>
                  </a:cubicBezTo>
                  <a:cubicBezTo>
                    <a:pt x="102962" y="4680"/>
                    <a:pt x="101904" y="5204"/>
                    <a:pt x="101504" y="6185"/>
                  </a:cubicBezTo>
                  <a:cubicBezTo>
                    <a:pt x="101314" y="7099"/>
                    <a:pt x="101314" y="8033"/>
                    <a:pt x="101504" y="8947"/>
                  </a:cubicBezTo>
                  <a:cubicBezTo>
                    <a:pt x="101742" y="10204"/>
                    <a:pt x="101742" y="11500"/>
                    <a:pt x="101504" y="12757"/>
                  </a:cubicBezTo>
                  <a:cubicBezTo>
                    <a:pt x="101304" y="14100"/>
                    <a:pt x="100095" y="15062"/>
                    <a:pt x="98742" y="14948"/>
                  </a:cubicBezTo>
                  <a:cubicBezTo>
                    <a:pt x="97466" y="14643"/>
                    <a:pt x="96561" y="13500"/>
                    <a:pt x="96551" y="12186"/>
                  </a:cubicBezTo>
                  <a:cubicBezTo>
                    <a:pt x="96694" y="11081"/>
                    <a:pt x="96694" y="9957"/>
                    <a:pt x="96551" y="8852"/>
                  </a:cubicBezTo>
                  <a:cubicBezTo>
                    <a:pt x="96075" y="7709"/>
                    <a:pt x="94265" y="6661"/>
                    <a:pt x="93313" y="7423"/>
                  </a:cubicBezTo>
                  <a:cubicBezTo>
                    <a:pt x="92360" y="8185"/>
                    <a:pt x="92836" y="8090"/>
                    <a:pt x="92741" y="8566"/>
                  </a:cubicBezTo>
                  <a:cubicBezTo>
                    <a:pt x="92836" y="9537"/>
                    <a:pt x="93027" y="10490"/>
                    <a:pt x="93313" y="11423"/>
                  </a:cubicBezTo>
                  <a:cubicBezTo>
                    <a:pt x="93313" y="12471"/>
                    <a:pt x="93313" y="13519"/>
                    <a:pt x="92646" y="14090"/>
                  </a:cubicBezTo>
                  <a:cubicBezTo>
                    <a:pt x="91941" y="14614"/>
                    <a:pt x="90970" y="14614"/>
                    <a:pt x="90265" y="14090"/>
                  </a:cubicBezTo>
                  <a:cubicBezTo>
                    <a:pt x="89579" y="13547"/>
                    <a:pt x="89274" y="12652"/>
                    <a:pt x="89503" y="11804"/>
                  </a:cubicBezTo>
                  <a:cubicBezTo>
                    <a:pt x="89503" y="9804"/>
                    <a:pt x="89503" y="7899"/>
                    <a:pt x="90170" y="5899"/>
                  </a:cubicBezTo>
                  <a:cubicBezTo>
                    <a:pt x="90313" y="4956"/>
                    <a:pt x="90313" y="3984"/>
                    <a:pt x="90170" y="3041"/>
                  </a:cubicBezTo>
                  <a:cubicBezTo>
                    <a:pt x="89951" y="1975"/>
                    <a:pt x="89341" y="1022"/>
                    <a:pt x="88455" y="374"/>
                  </a:cubicBezTo>
                  <a:cubicBezTo>
                    <a:pt x="87903" y="-111"/>
                    <a:pt x="87188" y="-388"/>
                    <a:pt x="86455" y="-388"/>
                  </a:cubicBezTo>
                  <a:cubicBezTo>
                    <a:pt x="85788" y="-473"/>
                    <a:pt x="85150" y="-73"/>
                    <a:pt x="84931" y="565"/>
                  </a:cubicBezTo>
                  <a:cubicBezTo>
                    <a:pt x="84797" y="1060"/>
                    <a:pt x="84797" y="1594"/>
                    <a:pt x="84931" y="2089"/>
                  </a:cubicBezTo>
                  <a:cubicBezTo>
                    <a:pt x="85588" y="3518"/>
                    <a:pt x="85788" y="5118"/>
                    <a:pt x="85502" y="6661"/>
                  </a:cubicBezTo>
                  <a:cubicBezTo>
                    <a:pt x="85502" y="7232"/>
                    <a:pt x="85502" y="7899"/>
                    <a:pt x="84359" y="7899"/>
                  </a:cubicBezTo>
                  <a:cubicBezTo>
                    <a:pt x="83864" y="7880"/>
                    <a:pt x="83407" y="7633"/>
                    <a:pt x="83121" y="7232"/>
                  </a:cubicBezTo>
                  <a:cubicBezTo>
                    <a:pt x="82473" y="6461"/>
                    <a:pt x="82169" y="5470"/>
                    <a:pt x="82264" y="4470"/>
                  </a:cubicBezTo>
                  <a:cubicBezTo>
                    <a:pt x="82340" y="3527"/>
                    <a:pt x="82178" y="2575"/>
                    <a:pt x="81787" y="1708"/>
                  </a:cubicBezTo>
                  <a:cubicBezTo>
                    <a:pt x="81273" y="689"/>
                    <a:pt x="80159" y="117"/>
                    <a:pt x="79025" y="279"/>
                  </a:cubicBezTo>
                  <a:cubicBezTo>
                    <a:pt x="78263" y="422"/>
                    <a:pt x="77730" y="1117"/>
                    <a:pt x="77787" y="1898"/>
                  </a:cubicBezTo>
                  <a:cubicBezTo>
                    <a:pt x="77873" y="2661"/>
                    <a:pt x="78101" y="3404"/>
                    <a:pt x="78454" y="4089"/>
                  </a:cubicBezTo>
                  <a:cubicBezTo>
                    <a:pt x="79502" y="6251"/>
                    <a:pt x="80025" y="8633"/>
                    <a:pt x="79978" y="11042"/>
                  </a:cubicBezTo>
                  <a:cubicBezTo>
                    <a:pt x="79978" y="11804"/>
                    <a:pt x="79978" y="12757"/>
                    <a:pt x="78835" y="12757"/>
                  </a:cubicBezTo>
                  <a:cubicBezTo>
                    <a:pt x="78216" y="12747"/>
                    <a:pt x="77635" y="12424"/>
                    <a:pt x="77311" y="11900"/>
                  </a:cubicBezTo>
                  <a:cubicBezTo>
                    <a:pt x="77225" y="11423"/>
                    <a:pt x="77225" y="10947"/>
                    <a:pt x="77311" y="10471"/>
                  </a:cubicBezTo>
                  <a:cubicBezTo>
                    <a:pt x="77358" y="9614"/>
                    <a:pt x="77358" y="8756"/>
                    <a:pt x="77311" y="7899"/>
                  </a:cubicBezTo>
                  <a:cubicBezTo>
                    <a:pt x="77187" y="6852"/>
                    <a:pt x="76720" y="5880"/>
                    <a:pt x="75977" y="5137"/>
                  </a:cubicBezTo>
                  <a:cubicBezTo>
                    <a:pt x="75063" y="4385"/>
                    <a:pt x="73748" y="4385"/>
                    <a:pt x="72834" y="5137"/>
                  </a:cubicBezTo>
                  <a:cubicBezTo>
                    <a:pt x="72262" y="5708"/>
                    <a:pt x="72834" y="6756"/>
                    <a:pt x="72834" y="7613"/>
                  </a:cubicBezTo>
                  <a:cubicBezTo>
                    <a:pt x="72929" y="8337"/>
                    <a:pt x="72929" y="9080"/>
                    <a:pt x="72834" y="9804"/>
                  </a:cubicBezTo>
                  <a:cubicBezTo>
                    <a:pt x="72967" y="10138"/>
                    <a:pt x="72967" y="10519"/>
                    <a:pt x="72834" y="10852"/>
                  </a:cubicBezTo>
                  <a:lnTo>
                    <a:pt x="72262" y="10852"/>
                  </a:lnTo>
                  <a:cubicBezTo>
                    <a:pt x="70948" y="10918"/>
                    <a:pt x="69719" y="10214"/>
                    <a:pt x="69119" y="9042"/>
                  </a:cubicBezTo>
                  <a:cubicBezTo>
                    <a:pt x="68738" y="7995"/>
                    <a:pt x="68738" y="6852"/>
                    <a:pt x="69119" y="5804"/>
                  </a:cubicBezTo>
                  <a:cubicBezTo>
                    <a:pt x="69405" y="4775"/>
                    <a:pt x="69405" y="3689"/>
                    <a:pt x="69119" y="2661"/>
                  </a:cubicBezTo>
                  <a:cubicBezTo>
                    <a:pt x="69053" y="2356"/>
                    <a:pt x="68881" y="2089"/>
                    <a:pt x="68643" y="1898"/>
                  </a:cubicBezTo>
                  <a:cubicBezTo>
                    <a:pt x="68110" y="1460"/>
                    <a:pt x="67414" y="1289"/>
                    <a:pt x="66738" y="1422"/>
                  </a:cubicBezTo>
                  <a:cubicBezTo>
                    <a:pt x="66271" y="1317"/>
                    <a:pt x="65776" y="1317"/>
                    <a:pt x="65309" y="1422"/>
                  </a:cubicBezTo>
                  <a:cubicBezTo>
                    <a:pt x="64100" y="2194"/>
                    <a:pt x="63623" y="3718"/>
                    <a:pt x="64166" y="5042"/>
                  </a:cubicBezTo>
                  <a:cubicBezTo>
                    <a:pt x="64766" y="6327"/>
                    <a:pt x="65243" y="7671"/>
                    <a:pt x="65595" y="9042"/>
                  </a:cubicBezTo>
                  <a:cubicBezTo>
                    <a:pt x="65805" y="9776"/>
                    <a:pt x="65433" y="10547"/>
                    <a:pt x="64738" y="10852"/>
                  </a:cubicBezTo>
                  <a:cubicBezTo>
                    <a:pt x="63881" y="10966"/>
                    <a:pt x="63023" y="10652"/>
                    <a:pt x="62452" y="9995"/>
                  </a:cubicBezTo>
                  <a:cubicBezTo>
                    <a:pt x="62042" y="9376"/>
                    <a:pt x="61842" y="8642"/>
                    <a:pt x="61880" y="7899"/>
                  </a:cubicBezTo>
                  <a:cubicBezTo>
                    <a:pt x="61976" y="7432"/>
                    <a:pt x="61976" y="6947"/>
                    <a:pt x="61880" y="6471"/>
                  </a:cubicBezTo>
                  <a:cubicBezTo>
                    <a:pt x="61738" y="5928"/>
                    <a:pt x="61347" y="5470"/>
                    <a:pt x="60833" y="5232"/>
                  </a:cubicBezTo>
                  <a:cubicBezTo>
                    <a:pt x="59890" y="4832"/>
                    <a:pt x="58785" y="5251"/>
                    <a:pt x="58356" y="6185"/>
                  </a:cubicBezTo>
                  <a:cubicBezTo>
                    <a:pt x="58213" y="7099"/>
                    <a:pt x="58213" y="8033"/>
                    <a:pt x="58356" y="8947"/>
                  </a:cubicBezTo>
                  <a:cubicBezTo>
                    <a:pt x="57880" y="9204"/>
                    <a:pt x="57308" y="9204"/>
                    <a:pt x="56832" y="8947"/>
                  </a:cubicBezTo>
                  <a:cubicBezTo>
                    <a:pt x="56184" y="8871"/>
                    <a:pt x="55613" y="8480"/>
                    <a:pt x="55308" y="7899"/>
                  </a:cubicBezTo>
                  <a:cubicBezTo>
                    <a:pt x="55165" y="7470"/>
                    <a:pt x="55165" y="7004"/>
                    <a:pt x="55308" y="6566"/>
                  </a:cubicBezTo>
                  <a:cubicBezTo>
                    <a:pt x="55356" y="5366"/>
                    <a:pt x="55165" y="4165"/>
                    <a:pt x="54736" y="3041"/>
                  </a:cubicBezTo>
                  <a:cubicBezTo>
                    <a:pt x="54222" y="1756"/>
                    <a:pt x="53184" y="755"/>
                    <a:pt x="51879" y="279"/>
                  </a:cubicBezTo>
                  <a:cubicBezTo>
                    <a:pt x="51165" y="-111"/>
                    <a:pt x="50307" y="-111"/>
                    <a:pt x="49593" y="279"/>
                  </a:cubicBezTo>
                  <a:cubicBezTo>
                    <a:pt x="49546" y="527"/>
                    <a:pt x="49546" y="794"/>
                    <a:pt x="49593" y="1041"/>
                  </a:cubicBezTo>
                  <a:cubicBezTo>
                    <a:pt x="49374" y="2622"/>
                    <a:pt x="49679" y="4223"/>
                    <a:pt x="50450" y="5613"/>
                  </a:cubicBezTo>
                  <a:cubicBezTo>
                    <a:pt x="50870" y="6309"/>
                    <a:pt x="51136" y="7090"/>
                    <a:pt x="51212" y="7899"/>
                  </a:cubicBezTo>
                  <a:cubicBezTo>
                    <a:pt x="51146" y="8414"/>
                    <a:pt x="50765" y="8833"/>
                    <a:pt x="50260" y="8947"/>
                  </a:cubicBezTo>
                  <a:cubicBezTo>
                    <a:pt x="49679" y="8890"/>
                    <a:pt x="49136" y="8623"/>
                    <a:pt x="48736" y="8185"/>
                  </a:cubicBezTo>
                  <a:cubicBezTo>
                    <a:pt x="48441" y="7718"/>
                    <a:pt x="48012" y="7347"/>
                    <a:pt x="47498" y="7137"/>
                  </a:cubicBezTo>
                  <a:cubicBezTo>
                    <a:pt x="46964" y="6852"/>
                    <a:pt x="46316" y="6852"/>
                    <a:pt x="45783" y="7137"/>
                  </a:cubicBezTo>
                  <a:cubicBezTo>
                    <a:pt x="45440" y="7547"/>
                    <a:pt x="45155" y="7995"/>
                    <a:pt x="44926" y="8471"/>
                  </a:cubicBezTo>
                  <a:lnTo>
                    <a:pt x="44259" y="9328"/>
                  </a:lnTo>
                  <a:cubicBezTo>
                    <a:pt x="43830" y="9995"/>
                    <a:pt x="43021" y="10300"/>
                    <a:pt x="42259" y="10090"/>
                  </a:cubicBezTo>
                  <a:cubicBezTo>
                    <a:pt x="41659" y="9919"/>
                    <a:pt x="41230" y="9385"/>
                    <a:pt x="41211" y="8756"/>
                  </a:cubicBezTo>
                  <a:cubicBezTo>
                    <a:pt x="41182" y="8223"/>
                    <a:pt x="41392" y="7699"/>
                    <a:pt x="41783" y="7328"/>
                  </a:cubicBezTo>
                  <a:cubicBezTo>
                    <a:pt x="42173" y="6937"/>
                    <a:pt x="42497" y="6489"/>
                    <a:pt x="42735" y="5994"/>
                  </a:cubicBezTo>
                  <a:cubicBezTo>
                    <a:pt x="42792" y="5842"/>
                    <a:pt x="42792" y="5670"/>
                    <a:pt x="42735" y="5518"/>
                  </a:cubicBezTo>
                  <a:cubicBezTo>
                    <a:pt x="42735" y="5518"/>
                    <a:pt x="42735" y="4470"/>
                    <a:pt x="42735" y="4185"/>
                  </a:cubicBezTo>
                  <a:lnTo>
                    <a:pt x="42735" y="4185"/>
                  </a:lnTo>
                  <a:cubicBezTo>
                    <a:pt x="41659" y="6823"/>
                    <a:pt x="40106" y="9242"/>
                    <a:pt x="38163" y="11328"/>
                  </a:cubicBezTo>
                  <a:cubicBezTo>
                    <a:pt x="35610" y="13395"/>
                    <a:pt x="33258" y="15691"/>
                    <a:pt x="31115" y="1818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7" name="Freeform: Shape 246">
              <a:extLst>
                <a:ext uri="{FF2B5EF4-FFF2-40B4-BE49-F238E27FC236}">
                  <a16:creationId xmlns:a16="http://schemas.microsoft.com/office/drawing/2014/main" xmlns="" id="{13F79053-2FDF-AEA7-487C-941F8FE55BAF}"/>
                </a:ext>
              </a:extLst>
            </p:cNvPr>
            <p:cNvSpPr/>
            <p:nvPr/>
          </p:nvSpPr>
          <p:spPr>
            <a:xfrm>
              <a:off x="6289468" y="2712624"/>
              <a:ext cx="1984" cy="4191"/>
            </a:xfrm>
            <a:custGeom>
              <a:avLst/>
              <a:gdLst>
                <a:gd name="connsiteX0" fmla="*/ 1952 w 1984"/>
                <a:gd name="connsiteY0" fmla="*/ -399 h 4191"/>
                <a:gd name="connsiteX1" fmla="*/ 619 w 1984"/>
                <a:gd name="connsiteY1" fmla="*/ 1125 h 4191"/>
                <a:gd name="connsiteX2" fmla="*/ 619 w 1984"/>
                <a:gd name="connsiteY2" fmla="*/ 3792 h 4191"/>
                <a:gd name="connsiteX3" fmla="*/ 619 w 1984"/>
                <a:gd name="connsiteY3" fmla="*/ 3792 h 4191"/>
                <a:gd name="connsiteX4" fmla="*/ 1095 w 1984"/>
                <a:gd name="connsiteY4" fmla="*/ 1030 h 4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4" h="4191">
                  <a:moveTo>
                    <a:pt x="1952" y="-399"/>
                  </a:moveTo>
                  <a:cubicBezTo>
                    <a:pt x="1590" y="172"/>
                    <a:pt x="1142" y="687"/>
                    <a:pt x="619" y="1125"/>
                  </a:cubicBezTo>
                  <a:cubicBezTo>
                    <a:pt x="-48" y="1887"/>
                    <a:pt x="-429" y="3125"/>
                    <a:pt x="619" y="3792"/>
                  </a:cubicBezTo>
                  <a:lnTo>
                    <a:pt x="619" y="3792"/>
                  </a:lnTo>
                  <a:cubicBezTo>
                    <a:pt x="733" y="2868"/>
                    <a:pt x="885" y="1944"/>
                    <a:pt x="1095" y="1030"/>
                  </a:cubicBezTo>
                  <a:close/>
                </a:path>
              </a:pathLst>
            </a:custGeom>
            <a:solidFill>
              <a:srgbClr val="B4B4DA"/>
            </a:solidFill>
            <a:ln w="9525" cap="flat">
              <a:noFill/>
              <a:prstDash val="solid"/>
              <a:miter/>
            </a:ln>
          </p:spPr>
          <p:txBody>
            <a:bodyPr rtlCol="0" anchor="ctr"/>
            <a:lstStyle/>
            <a:p>
              <a:endParaRPr lang="en-IN"/>
            </a:p>
          </p:txBody>
        </p:sp>
        <p:sp>
          <p:nvSpPr>
            <p:cNvPr id="248" name="Freeform: Shape 247">
              <a:extLst>
                <a:ext uri="{FF2B5EF4-FFF2-40B4-BE49-F238E27FC236}">
                  <a16:creationId xmlns:a16="http://schemas.microsoft.com/office/drawing/2014/main" xmlns="" id="{E6BFAACD-59D4-D144-79CA-C9582884FAF6}"/>
                </a:ext>
              </a:extLst>
            </p:cNvPr>
            <p:cNvSpPr/>
            <p:nvPr/>
          </p:nvSpPr>
          <p:spPr>
            <a:xfrm>
              <a:off x="5925692" y="2473070"/>
              <a:ext cx="156880" cy="176975"/>
            </a:xfrm>
            <a:custGeom>
              <a:avLst/>
              <a:gdLst>
                <a:gd name="connsiteX0" fmla="*/ 153511 w 156880"/>
                <a:gd name="connsiteY0" fmla="*/ 38654 h 176975"/>
                <a:gd name="connsiteX1" fmla="*/ 152177 w 156880"/>
                <a:gd name="connsiteY1" fmla="*/ 36558 h 176975"/>
                <a:gd name="connsiteX2" fmla="*/ 154082 w 156880"/>
                <a:gd name="connsiteY2" fmla="*/ 34844 h 176975"/>
                <a:gd name="connsiteX3" fmla="*/ 156845 w 156880"/>
                <a:gd name="connsiteY3" fmla="*/ 32463 h 176975"/>
                <a:gd name="connsiteX4" fmla="*/ 154178 w 156880"/>
                <a:gd name="connsiteY4" fmla="*/ 30653 h 176975"/>
                <a:gd name="connsiteX5" fmla="*/ 151225 w 156880"/>
                <a:gd name="connsiteY5" fmla="*/ 31796 h 176975"/>
                <a:gd name="connsiteX6" fmla="*/ 149034 w 156880"/>
                <a:gd name="connsiteY6" fmla="*/ 33796 h 176975"/>
                <a:gd name="connsiteX7" fmla="*/ 147320 w 156880"/>
                <a:gd name="connsiteY7" fmla="*/ 33796 h 176975"/>
                <a:gd name="connsiteX8" fmla="*/ 149986 w 156880"/>
                <a:gd name="connsiteY8" fmla="*/ 29605 h 176975"/>
                <a:gd name="connsiteX9" fmla="*/ 151796 w 156880"/>
                <a:gd name="connsiteY9" fmla="*/ 28653 h 176975"/>
                <a:gd name="connsiteX10" fmla="*/ 151939 w 156880"/>
                <a:gd name="connsiteY10" fmla="*/ 27176 h 176975"/>
                <a:gd name="connsiteX11" fmla="*/ 151796 w 156880"/>
                <a:gd name="connsiteY11" fmla="*/ 27033 h 176975"/>
                <a:gd name="connsiteX12" fmla="*/ 150939 w 156880"/>
                <a:gd name="connsiteY12" fmla="*/ 27033 h 176975"/>
                <a:gd name="connsiteX13" fmla="*/ 146843 w 156880"/>
                <a:gd name="connsiteY13" fmla="*/ 28653 h 176975"/>
                <a:gd name="connsiteX14" fmla="*/ 144367 w 156880"/>
                <a:gd name="connsiteY14" fmla="*/ 30939 h 176975"/>
                <a:gd name="connsiteX15" fmla="*/ 148939 w 156880"/>
                <a:gd name="connsiteY15" fmla="*/ 25129 h 176975"/>
                <a:gd name="connsiteX16" fmla="*/ 151511 w 156880"/>
                <a:gd name="connsiteY16" fmla="*/ 24176 h 176975"/>
                <a:gd name="connsiteX17" fmla="*/ 152272 w 156880"/>
                <a:gd name="connsiteY17" fmla="*/ 22176 h 176975"/>
                <a:gd name="connsiteX18" fmla="*/ 150272 w 156880"/>
                <a:gd name="connsiteY18" fmla="*/ 20938 h 176975"/>
                <a:gd name="connsiteX19" fmla="*/ 144271 w 156880"/>
                <a:gd name="connsiteY19" fmla="*/ 22081 h 176975"/>
                <a:gd name="connsiteX20" fmla="*/ 141414 w 156880"/>
                <a:gd name="connsiteY20" fmla="*/ 26462 h 176975"/>
                <a:gd name="connsiteX21" fmla="*/ 139604 w 156880"/>
                <a:gd name="connsiteY21" fmla="*/ 27510 h 176975"/>
                <a:gd name="connsiteX22" fmla="*/ 138080 w 156880"/>
                <a:gd name="connsiteY22" fmla="*/ 25510 h 176975"/>
                <a:gd name="connsiteX23" fmla="*/ 139509 w 156880"/>
                <a:gd name="connsiteY23" fmla="*/ 23414 h 176975"/>
                <a:gd name="connsiteX24" fmla="*/ 139509 w 156880"/>
                <a:gd name="connsiteY24" fmla="*/ 21033 h 176975"/>
                <a:gd name="connsiteX25" fmla="*/ 136080 w 156880"/>
                <a:gd name="connsiteY25" fmla="*/ 20271 h 176975"/>
                <a:gd name="connsiteX26" fmla="*/ 133794 w 156880"/>
                <a:gd name="connsiteY26" fmla="*/ 22462 h 176975"/>
                <a:gd name="connsiteX27" fmla="*/ 132937 w 156880"/>
                <a:gd name="connsiteY27" fmla="*/ 23890 h 176975"/>
                <a:gd name="connsiteX28" fmla="*/ 134175 w 156880"/>
                <a:gd name="connsiteY28" fmla="*/ 17890 h 176975"/>
                <a:gd name="connsiteX29" fmla="*/ 135223 w 156880"/>
                <a:gd name="connsiteY29" fmla="*/ 16461 h 176975"/>
                <a:gd name="connsiteX30" fmla="*/ 135223 w 156880"/>
                <a:gd name="connsiteY30" fmla="*/ 14841 h 176975"/>
                <a:gd name="connsiteX31" fmla="*/ 134270 w 156880"/>
                <a:gd name="connsiteY31" fmla="*/ 14841 h 176975"/>
                <a:gd name="connsiteX32" fmla="*/ 130365 w 156880"/>
                <a:gd name="connsiteY32" fmla="*/ 16842 h 176975"/>
                <a:gd name="connsiteX33" fmla="*/ 129317 w 156880"/>
                <a:gd name="connsiteY33" fmla="*/ 20938 h 176975"/>
                <a:gd name="connsiteX34" fmla="*/ 127888 w 156880"/>
                <a:gd name="connsiteY34" fmla="*/ 21699 h 176975"/>
                <a:gd name="connsiteX35" fmla="*/ 127412 w 156880"/>
                <a:gd name="connsiteY35" fmla="*/ 21128 h 176975"/>
                <a:gd name="connsiteX36" fmla="*/ 128270 w 156880"/>
                <a:gd name="connsiteY36" fmla="*/ 14937 h 176975"/>
                <a:gd name="connsiteX37" fmla="*/ 125983 w 156880"/>
                <a:gd name="connsiteY37" fmla="*/ 11222 h 176975"/>
                <a:gd name="connsiteX38" fmla="*/ 123221 w 156880"/>
                <a:gd name="connsiteY38" fmla="*/ 10365 h 176975"/>
                <a:gd name="connsiteX39" fmla="*/ 123221 w 156880"/>
                <a:gd name="connsiteY39" fmla="*/ 11413 h 176975"/>
                <a:gd name="connsiteX40" fmla="*/ 124745 w 156880"/>
                <a:gd name="connsiteY40" fmla="*/ 16270 h 176975"/>
                <a:gd name="connsiteX41" fmla="*/ 124078 w 156880"/>
                <a:gd name="connsiteY41" fmla="*/ 20842 h 176975"/>
                <a:gd name="connsiteX42" fmla="*/ 122269 w 156880"/>
                <a:gd name="connsiteY42" fmla="*/ 19223 h 176975"/>
                <a:gd name="connsiteX43" fmla="*/ 122269 w 156880"/>
                <a:gd name="connsiteY43" fmla="*/ 16937 h 176975"/>
                <a:gd name="connsiteX44" fmla="*/ 122269 w 156880"/>
                <a:gd name="connsiteY44" fmla="*/ 16461 h 176975"/>
                <a:gd name="connsiteX45" fmla="*/ 120364 w 156880"/>
                <a:gd name="connsiteY45" fmla="*/ 17318 h 176975"/>
                <a:gd name="connsiteX46" fmla="*/ 118840 w 156880"/>
                <a:gd name="connsiteY46" fmla="*/ 18652 h 176975"/>
                <a:gd name="connsiteX47" fmla="*/ 119316 w 156880"/>
                <a:gd name="connsiteY47" fmla="*/ 13413 h 176975"/>
                <a:gd name="connsiteX48" fmla="*/ 116173 w 156880"/>
                <a:gd name="connsiteY48" fmla="*/ 5698 h 176975"/>
                <a:gd name="connsiteX49" fmla="*/ 114935 w 156880"/>
                <a:gd name="connsiteY49" fmla="*/ 4936 h 176975"/>
                <a:gd name="connsiteX50" fmla="*/ 112553 w 156880"/>
                <a:gd name="connsiteY50" fmla="*/ 6174 h 176975"/>
                <a:gd name="connsiteX51" fmla="*/ 112553 w 156880"/>
                <a:gd name="connsiteY51" fmla="*/ 8936 h 176975"/>
                <a:gd name="connsiteX52" fmla="*/ 112553 w 156880"/>
                <a:gd name="connsiteY52" fmla="*/ 12746 h 176975"/>
                <a:gd name="connsiteX53" fmla="*/ 109886 w 156880"/>
                <a:gd name="connsiteY53" fmla="*/ 14937 h 176975"/>
                <a:gd name="connsiteX54" fmla="*/ 107600 w 156880"/>
                <a:gd name="connsiteY54" fmla="*/ 12174 h 176975"/>
                <a:gd name="connsiteX55" fmla="*/ 107600 w 156880"/>
                <a:gd name="connsiteY55" fmla="*/ 8841 h 176975"/>
                <a:gd name="connsiteX56" fmla="*/ 104362 w 156880"/>
                <a:gd name="connsiteY56" fmla="*/ 7412 h 176975"/>
                <a:gd name="connsiteX57" fmla="*/ 104362 w 156880"/>
                <a:gd name="connsiteY57" fmla="*/ 8555 h 176975"/>
                <a:gd name="connsiteX58" fmla="*/ 104933 w 156880"/>
                <a:gd name="connsiteY58" fmla="*/ 11413 h 176975"/>
                <a:gd name="connsiteX59" fmla="*/ 104171 w 156880"/>
                <a:gd name="connsiteY59" fmla="*/ 14080 h 176975"/>
                <a:gd name="connsiteX60" fmla="*/ 101790 w 156880"/>
                <a:gd name="connsiteY60" fmla="*/ 14080 h 176975"/>
                <a:gd name="connsiteX61" fmla="*/ 101028 w 156880"/>
                <a:gd name="connsiteY61" fmla="*/ 11794 h 176975"/>
                <a:gd name="connsiteX62" fmla="*/ 101695 w 156880"/>
                <a:gd name="connsiteY62" fmla="*/ 5888 h 176975"/>
                <a:gd name="connsiteX63" fmla="*/ 101695 w 156880"/>
                <a:gd name="connsiteY63" fmla="*/ 3031 h 176975"/>
                <a:gd name="connsiteX64" fmla="*/ 100076 w 156880"/>
                <a:gd name="connsiteY64" fmla="*/ 364 h 176975"/>
                <a:gd name="connsiteX65" fmla="*/ 97980 w 156880"/>
                <a:gd name="connsiteY65" fmla="*/ -398 h 176975"/>
                <a:gd name="connsiteX66" fmla="*/ 96456 w 156880"/>
                <a:gd name="connsiteY66" fmla="*/ 554 h 176975"/>
                <a:gd name="connsiteX67" fmla="*/ 96456 w 156880"/>
                <a:gd name="connsiteY67" fmla="*/ 2078 h 176975"/>
                <a:gd name="connsiteX68" fmla="*/ 97123 w 156880"/>
                <a:gd name="connsiteY68" fmla="*/ 6650 h 176975"/>
                <a:gd name="connsiteX69" fmla="*/ 95885 w 156880"/>
                <a:gd name="connsiteY69" fmla="*/ 7888 h 176975"/>
                <a:gd name="connsiteX70" fmla="*/ 94646 w 156880"/>
                <a:gd name="connsiteY70" fmla="*/ 7222 h 176975"/>
                <a:gd name="connsiteX71" fmla="*/ 93789 w 156880"/>
                <a:gd name="connsiteY71" fmla="*/ 4555 h 176975"/>
                <a:gd name="connsiteX72" fmla="*/ 93789 w 156880"/>
                <a:gd name="connsiteY72" fmla="*/ 1697 h 176975"/>
                <a:gd name="connsiteX73" fmla="*/ 90931 w 156880"/>
                <a:gd name="connsiteY73" fmla="*/ 268 h 176975"/>
                <a:gd name="connsiteX74" fmla="*/ 89693 w 156880"/>
                <a:gd name="connsiteY74" fmla="*/ 1888 h 176975"/>
                <a:gd name="connsiteX75" fmla="*/ 90455 w 156880"/>
                <a:gd name="connsiteY75" fmla="*/ 4078 h 176975"/>
                <a:gd name="connsiteX76" fmla="*/ 91979 w 156880"/>
                <a:gd name="connsiteY76" fmla="*/ 11127 h 176975"/>
                <a:gd name="connsiteX77" fmla="*/ 90741 w 156880"/>
                <a:gd name="connsiteY77" fmla="*/ 12841 h 176975"/>
                <a:gd name="connsiteX78" fmla="*/ 89312 w 156880"/>
                <a:gd name="connsiteY78" fmla="*/ 11889 h 176975"/>
                <a:gd name="connsiteX79" fmla="*/ 89312 w 156880"/>
                <a:gd name="connsiteY79" fmla="*/ 10460 h 176975"/>
                <a:gd name="connsiteX80" fmla="*/ 89312 w 156880"/>
                <a:gd name="connsiteY80" fmla="*/ 7888 h 176975"/>
                <a:gd name="connsiteX81" fmla="*/ 87883 w 156880"/>
                <a:gd name="connsiteY81" fmla="*/ 5126 h 176975"/>
                <a:gd name="connsiteX82" fmla="*/ 84740 w 156880"/>
                <a:gd name="connsiteY82" fmla="*/ 5126 h 176975"/>
                <a:gd name="connsiteX83" fmla="*/ 84740 w 156880"/>
                <a:gd name="connsiteY83" fmla="*/ 7603 h 176975"/>
                <a:gd name="connsiteX84" fmla="*/ 84740 w 156880"/>
                <a:gd name="connsiteY84" fmla="*/ 9793 h 176975"/>
                <a:gd name="connsiteX85" fmla="*/ 84740 w 156880"/>
                <a:gd name="connsiteY85" fmla="*/ 10841 h 176975"/>
                <a:gd name="connsiteX86" fmla="*/ 84073 w 156880"/>
                <a:gd name="connsiteY86" fmla="*/ 10841 h 176975"/>
                <a:gd name="connsiteX87" fmla="*/ 80930 w 156880"/>
                <a:gd name="connsiteY87" fmla="*/ 9031 h 176975"/>
                <a:gd name="connsiteX88" fmla="*/ 80930 w 156880"/>
                <a:gd name="connsiteY88" fmla="*/ 5888 h 176975"/>
                <a:gd name="connsiteX89" fmla="*/ 80930 w 156880"/>
                <a:gd name="connsiteY89" fmla="*/ 2745 h 176975"/>
                <a:gd name="connsiteX90" fmla="*/ 80454 w 156880"/>
                <a:gd name="connsiteY90" fmla="*/ 1888 h 176975"/>
                <a:gd name="connsiteX91" fmla="*/ 78454 w 156880"/>
                <a:gd name="connsiteY91" fmla="*/ 1411 h 176975"/>
                <a:gd name="connsiteX92" fmla="*/ 77025 w 156880"/>
                <a:gd name="connsiteY92" fmla="*/ 1411 h 176975"/>
                <a:gd name="connsiteX93" fmla="*/ 75977 w 156880"/>
                <a:gd name="connsiteY93" fmla="*/ 5031 h 176975"/>
                <a:gd name="connsiteX94" fmla="*/ 77311 w 156880"/>
                <a:gd name="connsiteY94" fmla="*/ 9031 h 176975"/>
                <a:gd name="connsiteX95" fmla="*/ 76453 w 156880"/>
                <a:gd name="connsiteY95" fmla="*/ 10841 h 176975"/>
                <a:gd name="connsiteX96" fmla="*/ 74168 w 156880"/>
                <a:gd name="connsiteY96" fmla="*/ 9984 h 176975"/>
                <a:gd name="connsiteX97" fmla="*/ 74168 w 156880"/>
                <a:gd name="connsiteY97" fmla="*/ 7888 h 176975"/>
                <a:gd name="connsiteX98" fmla="*/ 74168 w 156880"/>
                <a:gd name="connsiteY98" fmla="*/ 6460 h 176975"/>
                <a:gd name="connsiteX99" fmla="*/ 71996 w 156880"/>
                <a:gd name="connsiteY99" fmla="*/ 5107 h 176975"/>
                <a:gd name="connsiteX100" fmla="*/ 70643 w 156880"/>
                <a:gd name="connsiteY100" fmla="*/ 6460 h 176975"/>
                <a:gd name="connsiteX101" fmla="*/ 70643 w 156880"/>
                <a:gd name="connsiteY101" fmla="*/ 9127 h 176975"/>
                <a:gd name="connsiteX102" fmla="*/ 69119 w 156880"/>
                <a:gd name="connsiteY102" fmla="*/ 9127 h 176975"/>
                <a:gd name="connsiteX103" fmla="*/ 67595 w 156880"/>
                <a:gd name="connsiteY103" fmla="*/ 8079 h 176975"/>
                <a:gd name="connsiteX104" fmla="*/ 67595 w 156880"/>
                <a:gd name="connsiteY104" fmla="*/ 6650 h 176975"/>
                <a:gd name="connsiteX105" fmla="*/ 67024 w 156880"/>
                <a:gd name="connsiteY105" fmla="*/ 3126 h 176975"/>
                <a:gd name="connsiteX106" fmla="*/ 64166 w 156880"/>
                <a:gd name="connsiteY106" fmla="*/ 364 h 176975"/>
                <a:gd name="connsiteX107" fmla="*/ 61976 w 156880"/>
                <a:gd name="connsiteY107" fmla="*/ 364 h 176975"/>
                <a:gd name="connsiteX108" fmla="*/ 61499 w 156880"/>
                <a:gd name="connsiteY108" fmla="*/ 1125 h 176975"/>
                <a:gd name="connsiteX109" fmla="*/ 62356 w 156880"/>
                <a:gd name="connsiteY109" fmla="*/ 5698 h 176975"/>
                <a:gd name="connsiteX110" fmla="*/ 63119 w 156880"/>
                <a:gd name="connsiteY110" fmla="*/ 7983 h 176975"/>
                <a:gd name="connsiteX111" fmla="*/ 62166 w 156880"/>
                <a:gd name="connsiteY111" fmla="*/ 9031 h 176975"/>
                <a:gd name="connsiteX112" fmla="*/ 60737 w 156880"/>
                <a:gd name="connsiteY112" fmla="*/ 8269 h 176975"/>
                <a:gd name="connsiteX113" fmla="*/ 59404 w 156880"/>
                <a:gd name="connsiteY113" fmla="*/ 7222 h 176975"/>
                <a:gd name="connsiteX114" fmla="*/ 57689 w 156880"/>
                <a:gd name="connsiteY114" fmla="*/ 7222 h 176975"/>
                <a:gd name="connsiteX115" fmla="*/ 56832 w 156880"/>
                <a:gd name="connsiteY115" fmla="*/ 8555 h 176975"/>
                <a:gd name="connsiteX116" fmla="*/ 56261 w 156880"/>
                <a:gd name="connsiteY116" fmla="*/ 9412 h 176975"/>
                <a:gd name="connsiteX117" fmla="*/ 54165 w 156880"/>
                <a:gd name="connsiteY117" fmla="*/ 10174 h 176975"/>
                <a:gd name="connsiteX118" fmla="*/ 53117 w 156880"/>
                <a:gd name="connsiteY118" fmla="*/ 8841 h 176975"/>
                <a:gd name="connsiteX119" fmla="*/ 53689 w 156880"/>
                <a:gd name="connsiteY119" fmla="*/ 7412 h 176975"/>
                <a:gd name="connsiteX120" fmla="*/ 54641 w 156880"/>
                <a:gd name="connsiteY120" fmla="*/ 6174 h 176975"/>
                <a:gd name="connsiteX121" fmla="*/ 54641 w 156880"/>
                <a:gd name="connsiteY121" fmla="*/ 5602 h 176975"/>
                <a:gd name="connsiteX122" fmla="*/ 54641 w 156880"/>
                <a:gd name="connsiteY122" fmla="*/ 4364 h 176975"/>
                <a:gd name="connsiteX123" fmla="*/ 51307 w 156880"/>
                <a:gd name="connsiteY123" fmla="*/ 4936 h 176975"/>
                <a:gd name="connsiteX124" fmla="*/ 49593 w 156880"/>
                <a:gd name="connsiteY124" fmla="*/ 7983 h 176975"/>
                <a:gd name="connsiteX125" fmla="*/ 49593 w 156880"/>
                <a:gd name="connsiteY125" fmla="*/ 9698 h 176975"/>
                <a:gd name="connsiteX126" fmla="*/ 47497 w 156880"/>
                <a:gd name="connsiteY126" fmla="*/ 11127 h 176975"/>
                <a:gd name="connsiteX127" fmla="*/ 47497 w 156880"/>
                <a:gd name="connsiteY127" fmla="*/ 11127 h 176975"/>
                <a:gd name="connsiteX128" fmla="*/ 46640 w 156880"/>
                <a:gd name="connsiteY128" fmla="*/ 8365 h 176975"/>
                <a:gd name="connsiteX129" fmla="*/ 48069 w 156880"/>
                <a:gd name="connsiteY129" fmla="*/ 5888 h 176975"/>
                <a:gd name="connsiteX130" fmla="*/ 48069 w 156880"/>
                <a:gd name="connsiteY130" fmla="*/ 3316 h 176975"/>
                <a:gd name="connsiteX131" fmla="*/ 45688 w 156880"/>
                <a:gd name="connsiteY131" fmla="*/ 3888 h 176975"/>
                <a:gd name="connsiteX132" fmla="*/ 44354 w 156880"/>
                <a:gd name="connsiteY132" fmla="*/ 5888 h 176975"/>
                <a:gd name="connsiteX133" fmla="*/ 43116 w 156880"/>
                <a:gd name="connsiteY133" fmla="*/ 6460 h 176975"/>
                <a:gd name="connsiteX134" fmla="*/ 45688 w 156880"/>
                <a:gd name="connsiteY134" fmla="*/ 15985 h 176975"/>
                <a:gd name="connsiteX135" fmla="*/ 43021 w 156880"/>
                <a:gd name="connsiteY135" fmla="*/ 32177 h 176975"/>
                <a:gd name="connsiteX136" fmla="*/ 25304 w 156880"/>
                <a:gd name="connsiteY136" fmla="*/ 79326 h 176975"/>
                <a:gd name="connsiteX137" fmla="*/ 18827 w 156880"/>
                <a:gd name="connsiteY137" fmla="*/ 95423 h 176975"/>
                <a:gd name="connsiteX138" fmla="*/ 11874 w 156880"/>
                <a:gd name="connsiteY138" fmla="*/ 111235 h 176975"/>
                <a:gd name="connsiteX139" fmla="*/ -32 w 156880"/>
                <a:gd name="connsiteY139" fmla="*/ 132285 h 176975"/>
                <a:gd name="connsiteX140" fmla="*/ 1587 w 156880"/>
                <a:gd name="connsiteY140" fmla="*/ 132285 h 176975"/>
                <a:gd name="connsiteX141" fmla="*/ 2444 w 156880"/>
                <a:gd name="connsiteY141" fmla="*/ 130951 h 176975"/>
                <a:gd name="connsiteX142" fmla="*/ 3016 w 156880"/>
                <a:gd name="connsiteY142" fmla="*/ 130094 h 176975"/>
                <a:gd name="connsiteX143" fmla="*/ 5111 w 156880"/>
                <a:gd name="connsiteY143" fmla="*/ 129332 h 176975"/>
                <a:gd name="connsiteX144" fmla="*/ 6159 w 156880"/>
                <a:gd name="connsiteY144" fmla="*/ 130665 h 176975"/>
                <a:gd name="connsiteX145" fmla="*/ 5587 w 156880"/>
                <a:gd name="connsiteY145" fmla="*/ 132094 h 176975"/>
                <a:gd name="connsiteX146" fmla="*/ 4635 w 156880"/>
                <a:gd name="connsiteY146" fmla="*/ 133332 h 176975"/>
                <a:gd name="connsiteX147" fmla="*/ 4635 w 156880"/>
                <a:gd name="connsiteY147" fmla="*/ 133904 h 176975"/>
                <a:gd name="connsiteX148" fmla="*/ 4635 w 156880"/>
                <a:gd name="connsiteY148" fmla="*/ 135142 h 176975"/>
                <a:gd name="connsiteX149" fmla="*/ 7969 w 156880"/>
                <a:gd name="connsiteY149" fmla="*/ 134571 h 176975"/>
                <a:gd name="connsiteX150" fmla="*/ 9683 w 156880"/>
                <a:gd name="connsiteY150" fmla="*/ 131523 h 176975"/>
                <a:gd name="connsiteX151" fmla="*/ 9683 w 156880"/>
                <a:gd name="connsiteY151" fmla="*/ 129808 h 176975"/>
                <a:gd name="connsiteX152" fmla="*/ 11779 w 156880"/>
                <a:gd name="connsiteY152" fmla="*/ 128380 h 176975"/>
                <a:gd name="connsiteX153" fmla="*/ 11779 w 156880"/>
                <a:gd name="connsiteY153" fmla="*/ 128380 h 176975"/>
                <a:gd name="connsiteX154" fmla="*/ 12636 w 156880"/>
                <a:gd name="connsiteY154" fmla="*/ 131142 h 176975"/>
                <a:gd name="connsiteX155" fmla="*/ 11112 w 156880"/>
                <a:gd name="connsiteY155" fmla="*/ 133523 h 176975"/>
                <a:gd name="connsiteX156" fmla="*/ 11112 w 156880"/>
                <a:gd name="connsiteY156" fmla="*/ 136190 h 176975"/>
                <a:gd name="connsiteX157" fmla="*/ 10636 w 156880"/>
                <a:gd name="connsiteY157" fmla="*/ 136095 h 176975"/>
                <a:gd name="connsiteX158" fmla="*/ 11969 w 156880"/>
                <a:gd name="connsiteY158" fmla="*/ 134095 h 176975"/>
                <a:gd name="connsiteX159" fmla="*/ 14446 w 156880"/>
                <a:gd name="connsiteY159" fmla="*/ 134095 h 176975"/>
                <a:gd name="connsiteX160" fmla="*/ 13874 w 156880"/>
                <a:gd name="connsiteY160" fmla="*/ 136762 h 176975"/>
                <a:gd name="connsiteX161" fmla="*/ 11112 w 156880"/>
                <a:gd name="connsiteY161" fmla="*/ 139143 h 176975"/>
                <a:gd name="connsiteX162" fmla="*/ 9874 w 156880"/>
                <a:gd name="connsiteY162" fmla="*/ 140572 h 176975"/>
                <a:gd name="connsiteX163" fmla="*/ 10636 w 156880"/>
                <a:gd name="connsiteY163" fmla="*/ 142286 h 176975"/>
                <a:gd name="connsiteX164" fmla="*/ 13112 w 156880"/>
                <a:gd name="connsiteY164" fmla="*/ 142286 h 176975"/>
                <a:gd name="connsiteX165" fmla="*/ 15398 w 156880"/>
                <a:gd name="connsiteY165" fmla="*/ 140095 h 176975"/>
                <a:gd name="connsiteX166" fmla="*/ 18541 w 156880"/>
                <a:gd name="connsiteY166" fmla="*/ 138190 h 176975"/>
                <a:gd name="connsiteX167" fmla="*/ 19780 w 156880"/>
                <a:gd name="connsiteY167" fmla="*/ 140276 h 176975"/>
                <a:gd name="connsiteX168" fmla="*/ 19780 w 156880"/>
                <a:gd name="connsiteY168" fmla="*/ 140286 h 176975"/>
                <a:gd name="connsiteX169" fmla="*/ 17875 w 156880"/>
                <a:gd name="connsiteY169" fmla="*/ 142000 h 176975"/>
                <a:gd name="connsiteX170" fmla="*/ 15112 w 156880"/>
                <a:gd name="connsiteY170" fmla="*/ 144382 h 176975"/>
                <a:gd name="connsiteX171" fmla="*/ 17779 w 156880"/>
                <a:gd name="connsiteY171" fmla="*/ 146191 h 176975"/>
                <a:gd name="connsiteX172" fmla="*/ 20732 w 156880"/>
                <a:gd name="connsiteY172" fmla="*/ 145048 h 176975"/>
                <a:gd name="connsiteX173" fmla="*/ 23018 w 156880"/>
                <a:gd name="connsiteY173" fmla="*/ 143048 h 176975"/>
                <a:gd name="connsiteX174" fmla="*/ 24637 w 156880"/>
                <a:gd name="connsiteY174" fmla="*/ 143048 h 176975"/>
                <a:gd name="connsiteX175" fmla="*/ 21970 w 156880"/>
                <a:gd name="connsiteY175" fmla="*/ 147239 h 176975"/>
                <a:gd name="connsiteX176" fmla="*/ 20161 w 156880"/>
                <a:gd name="connsiteY176" fmla="*/ 148191 h 176975"/>
                <a:gd name="connsiteX177" fmla="*/ 20018 w 156880"/>
                <a:gd name="connsiteY177" fmla="*/ 149668 h 176975"/>
                <a:gd name="connsiteX178" fmla="*/ 20161 w 156880"/>
                <a:gd name="connsiteY178" fmla="*/ 149811 h 176975"/>
                <a:gd name="connsiteX179" fmla="*/ 21018 w 156880"/>
                <a:gd name="connsiteY179" fmla="*/ 149811 h 176975"/>
                <a:gd name="connsiteX180" fmla="*/ 25114 w 156880"/>
                <a:gd name="connsiteY180" fmla="*/ 148191 h 176975"/>
                <a:gd name="connsiteX181" fmla="*/ 27590 w 156880"/>
                <a:gd name="connsiteY181" fmla="*/ 145906 h 176975"/>
                <a:gd name="connsiteX182" fmla="*/ 23018 w 156880"/>
                <a:gd name="connsiteY182" fmla="*/ 151716 h 176975"/>
                <a:gd name="connsiteX183" fmla="*/ 20446 w 156880"/>
                <a:gd name="connsiteY183" fmla="*/ 152668 h 176975"/>
                <a:gd name="connsiteX184" fmla="*/ 19685 w 156880"/>
                <a:gd name="connsiteY184" fmla="*/ 154669 h 176975"/>
                <a:gd name="connsiteX185" fmla="*/ 21685 w 156880"/>
                <a:gd name="connsiteY185" fmla="*/ 155907 h 176975"/>
                <a:gd name="connsiteX186" fmla="*/ 27686 w 156880"/>
                <a:gd name="connsiteY186" fmla="*/ 154764 h 176975"/>
                <a:gd name="connsiteX187" fmla="*/ 30638 w 156880"/>
                <a:gd name="connsiteY187" fmla="*/ 150382 h 176975"/>
                <a:gd name="connsiteX188" fmla="*/ 32934 w 156880"/>
                <a:gd name="connsiteY188" fmla="*/ 149611 h 176975"/>
                <a:gd name="connsiteX189" fmla="*/ 33877 w 156880"/>
                <a:gd name="connsiteY189" fmla="*/ 151335 h 176975"/>
                <a:gd name="connsiteX190" fmla="*/ 32448 w 156880"/>
                <a:gd name="connsiteY190" fmla="*/ 153430 h 176975"/>
                <a:gd name="connsiteX191" fmla="*/ 32448 w 156880"/>
                <a:gd name="connsiteY191" fmla="*/ 155812 h 176975"/>
                <a:gd name="connsiteX192" fmla="*/ 35877 w 156880"/>
                <a:gd name="connsiteY192" fmla="*/ 156574 h 176975"/>
                <a:gd name="connsiteX193" fmla="*/ 38163 w 156880"/>
                <a:gd name="connsiteY193" fmla="*/ 154383 h 176975"/>
                <a:gd name="connsiteX194" fmla="*/ 39115 w 156880"/>
                <a:gd name="connsiteY194" fmla="*/ 152954 h 176975"/>
                <a:gd name="connsiteX195" fmla="*/ 37782 w 156880"/>
                <a:gd name="connsiteY195" fmla="*/ 158955 h 176975"/>
                <a:gd name="connsiteX196" fmla="*/ 36734 w 156880"/>
                <a:gd name="connsiteY196" fmla="*/ 160383 h 176975"/>
                <a:gd name="connsiteX197" fmla="*/ 36734 w 156880"/>
                <a:gd name="connsiteY197" fmla="*/ 162003 h 176975"/>
                <a:gd name="connsiteX198" fmla="*/ 37782 w 156880"/>
                <a:gd name="connsiteY198" fmla="*/ 162003 h 176975"/>
                <a:gd name="connsiteX199" fmla="*/ 41592 w 156880"/>
                <a:gd name="connsiteY199" fmla="*/ 160003 h 176975"/>
                <a:gd name="connsiteX200" fmla="*/ 42640 w 156880"/>
                <a:gd name="connsiteY200" fmla="*/ 155907 h 176975"/>
                <a:gd name="connsiteX201" fmla="*/ 44069 w 156880"/>
                <a:gd name="connsiteY201" fmla="*/ 155049 h 176975"/>
                <a:gd name="connsiteX202" fmla="*/ 44545 w 156880"/>
                <a:gd name="connsiteY202" fmla="*/ 155716 h 176975"/>
                <a:gd name="connsiteX203" fmla="*/ 43687 w 156880"/>
                <a:gd name="connsiteY203" fmla="*/ 161907 h 176975"/>
                <a:gd name="connsiteX204" fmla="*/ 45973 w 156880"/>
                <a:gd name="connsiteY204" fmla="*/ 165622 h 176975"/>
                <a:gd name="connsiteX205" fmla="*/ 48736 w 156880"/>
                <a:gd name="connsiteY205" fmla="*/ 166480 h 176975"/>
                <a:gd name="connsiteX206" fmla="*/ 48736 w 156880"/>
                <a:gd name="connsiteY206" fmla="*/ 165432 h 176975"/>
                <a:gd name="connsiteX207" fmla="*/ 47212 w 156880"/>
                <a:gd name="connsiteY207" fmla="*/ 160574 h 176975"/>
                <a:gd name="connsiteX208" fmla="*/ 48736 w 156880"/>
                <a:gd name="connsiteY208" fmla="*/ 155145 h 176975"/>
                <a:gd name="connsiteX209" fmla="*/ 50450 w 156880"/>
                <a:gd name="connsiteY209" fmla="*/ 156659 h 176975"/>
                <a:gd name="connsiteX210" fmla="*/ 50450 w 156880"/>
                <a:gd name="connsiteY210" fmla="*/ 156669 h 176975"/>
                <a:gd name="connsiteX211" fmla="*/ 50450 w 156880"/>
                <a:gd name="connsiteY211" fmla="*/ 159050 h 176975"/>
                <a:gd name="connsiteX212" fmla="*/ 50450 w 156880"/>
                <a:gd name="connsiteY212" fmla="*/ 159526 h 176975"/>
                <a:gd name="connsiteX213" fmla="*/ 52355 w 156880"/>
                <a:gd name="connsiteY213" fmla="*/ 158669 h 176975"/>
                <a:gd name="connsiteX214" fmla="*/ 53879 w 156880"/>
                <a:gd name="connsiteY214" fmla="*/ 157336 h 176975"/>
                <a:gd name="connsiteX215" fmla="*/ 53403 w 156880"/>
                <a:gd name="connsiteY215" fmla="*/ 162574 h 176975"/>
                <a:gd name="connsiteX216" fmla="*/ 56546 w 156880"/>
                <a:gd name="connsiteY216" fmla="*/ 170290 h 176975"/>
                <a:gd name="connsiteX217" fmla="*/ 57785 w 156880"/>
                <a:gd name="connsiteY217" fmla="*/ 171052 h 176975"/>
                <a:gd name="connsiteX218" fmla="*/ 60166 w 156880"/>
                <a:gd name="connsiteY218" fmla="*/ 169813 h 176975"/>
                <a:gd name="connsiteX219" fmla="*/ 60166 w 156880"/>
                <a:gd name="connsiteY219" fmla="*/ 167051 h 176975"/>
                <a:gd name="connsiteX220" fmla="*/ 60166 w 156880"/>
                <a:gd name="connsiteY220" fmla="*/ 163241 h 176975"/>
                <a:gd name="connsiteX221" fmla="*/ 62928 w 156880"/>
                <a:gd name="connsiteY221" fmla="*/ 161050 h 176975"/>
                <a:gd name="connsiteX222" fmla="*/ 65119 w 156880"/>
                <a:gd name="connsiteY222" fmla="*/ 163717 h 176975"/>
                <a:gd name="connsiteX223" fmla="*/ 65119 w 156880"/>
                <a:gd name="connsiteY223" fmla="*/ 167146 h 176975"/>
                <a:gd name="connsiteX224" fmla="*/ 68357 w 156880"/>
                <a:gd name="connsiteY224" fmla="*/ 168575 h 176975"/>
                <a:gd name="connsiteX225" fmla="*/ 68929 w 156880"/>
                <a:gd name="connsiteY225" fmla="*/ 167432 h 176975"/>
                <a:gd name="connsiteX226" fmla="*/ 68357 w 156880"/>
                <a:gd name="connsiteY226" fmla="*/ 164479 h 176975"/>
                <a:gd name="connsiteX227" fmla="*/ 69176 w 156880"/>
                <a:gd name="connsiteY227" fmla="*/ 161774 h 176975"/>
                <a:gd name="connsiteX228" fmla="*/ 71405 w 156880"/>
                <a:gd name="connsiteY228" fmla="*/ 162003 h 176975"/>
                <a:gd name="connsiteX229" fmla="*/ 72167 w 156880"/>
                <a:gd name="connsiteY229" fmla="*/ 164384 h 176975"/>
                <a:gd name="connsiteX230" fmla="*/ 71501 w 156880"/>
                <a:gd name="connsiteY230" fmla="*/ 170290 h 176975"/>
                <a:gd name="connsiteX231" fmla="*/ 71501 w 156880"/>
                <a:gd name="connsiteY231" fmla="*/ 173147 h 176975"/>
                <a:gd name="connsiteX232" fmla="*/ 73215 w 156880"/>
                <a:gd name="connsiteY232" fmla="*/ 175814 h 176975"/>
                <a:gd name="connsiteX233" fmla="*/ 75215 w 156880"/>
                <a:gd name="connsiteY233" fmla="*/ 176576 h 176975"/>
                <a:gd name="connsiteX234" fmla="*/ 76739 w 156880"/>
                <a:gd name="connsiteY234" fmla="*/ 175624 h 176975"/>
                <a:gd name="connsiteX235" fmla="*/ 76739 w 156880"/>
                <a:gd name="connsiteY235" fmla="*/ 174099 h 176975"/>
                <a:gd name="connsiteX236" fmla="*/ 76072 w 156880"/>
                <a:gd name="connsiteY236" fmla="*/ 169528 h 176975"/>
                <a:gd name="connsiteX237" fmla="*/ 77311 w 156880"/>
                <a:gd name="connsiteY237" fmla="*/ 168289 h 176975"/>
                <a:gd name="connsiteX238" fmla="*/ 78549 w 156880"/>
                <a:gd name="connsiteY238" fmla="*/ 168861 h 176975"/>
                <a:gd name="connsiteX239" fmla="*/ 79406 w 156880"/>
                <a:gd name="connsiteY239" fmla="*/ 171623 h 176975"/>
                <a:gd name="connsiteX240" fmla="*/ 79882 w 156880"/>
                <a:gd name="connsiteY240" fmla="*/ 174481 h 176975"/>
                <a:gd name="connsiteX241" fmla="*/ 82645 w 156880"/>
                <a:gd name="connsiteY241" fmla="*/ 175909 h 176975"/>
                <a:gd name="connsiteX242" fmla="*/ 83883 w 156880"/>
                <a:gd name="connsiteY242" fmla="*/ 174290 h 176975"/>
                <a:gd name="connsiteX243" fmla="*/ 83216 w 156880"/>
                <a:gd name="connsiteY243" fmla="*/ 172099 h 176975"/>
                <a:gd name="connsiteX244" fmla="*/ 81597 w 156880"/>
                <a:gd name="connsiteY244" fmla="*/ 165051 h 176975"/>
                <a:gd name="connsiteX245" fmla="*/ 82835 w 156880"/>
                <a:gd name="connsiteY245" fmla="*/ 163336 h 176975"/>
                <a:gd name="connsiteX246" fmla="*/ 84264 w 156880"/>
                <a:gd name="connsiteY246" fmla="*/ 164289 h 176975"/>
                <a:gd name="connsiteX247" fmla="*/ 84264 w 156880"/>
                <a:gd name="connsiteY247" fmla="*/ 165717 h 176975"/>
                <a:gd name="connsiteX248" fmla="*/ 84264 w 156880"/>
                <a:gd name="connsiteY248" fmla="*/ 168194 h 176975"/>
                <a:gd name="connsiteX249" fmla="*/ 85693 w 156880"/>
                <a:gd name="connsiteY249" fmla="*/ 170956 h 176975"/>
                <a:gd name="connsiteX250" fmla="*/ 88836 w 156880"/>
                <a:gd name="connsiteY250" fmla="*/ 170956 h 176975"/>
                <a:gd name="connsiteX251" fmla="*/ 88836 w 156880"/>
                <a:gd name="connsiteY251" fmla="*/ 168480 h 176975"/>
                <a:gd name="connsiteX252" fmla="*/ 88836 w 156880"/>
                <a:gd name="connsiteY252" fmla="*/ 166289 h 176975"/>
                <a:gd name="connsiteX253" fmla="*/ 88836 w 156880"/>
                <a:gd name="connsiteY253" fmla="*/ 165241 h 176975"/>
                <a:gd name="connsiteX254" fmla="*/ 89407 w 156880"/>
                <a:gd name="connsiteY254" fmla="*/ 165241 h 176975"/>
                <a:gd name="connsiteX255" fmla="*/ 92551 w 156880"/>
                <a:gd name="connsiteY255" fmla="*/ 167051 h 176975"/>
                <a:gd name="connsiteX256" fmla="*/ 92551 w 156880"/>
                <a:gd name="connsiteY256" fmla="*/ 170194 h 176975"/>
                <a:gd name="connsiteX257" fmla="*/ 92551 w 156880"/>
                <a:gd name="connsiteY257" fmla="*/ 173338 h 176975"/>
                <a:gd name="connsiteX258" fmla="*/ 92551 w 156880"/>
                <a:gd name="connsiteY258" fmla="*/ 174195 h 176975"/>
                <a:gd name="connsiteX259" fmla="*/ 94551 w 156880"/>
                <a:gd name="connsiteY259" fmla="*/ 174671 h 176975"/>
                <a:gd name="connsiteX260" fmla="*/ 95980 w 156880"/>
                <a:gd name="connsiteY260" fmla="*/ 174671 h 176975"/>
                <a:gd name="connsiteX261" fmla="*/ 97028 w 156880"/>
                <a:gd name="connsiteY261" fmla="*/ 171052 h 176975"/>
                <a:gd name="connsiteX262" fmla="*/ 95694 w 156880"/>
                <a:gd name="connsiteY262" fmla="*/ 167051 h 176975"/>
                <a:gd name="connsiteX263" fmla="*/ 96551 w 156880"/>
                <a:gd name="connsiteY263" fmla="*/ 165241 h 176975"/>
                <a:gd name="connsiteX264" fmla="*/ 98837 w 156880"/>
                <a:gd name="connsiteY264" fmla="*/ 166099 h 176975"/>
                <a:gd name="connsiteX265" fmla="*/ 99313 w 156880"/>
                <a:gd name="connsiteY265" fmla="*/ 168194 h 176975"/>
                <a:gd name="connsiteX266" fmla="*/ 99313 w 156880"/>
                <a:gd name="connsiteY266" fmla="*/ 169623 h 176975"/>
                <a:gd name="connsiteX267" fmla="*/ 100361 w 156880"/>
                <a:gd name="connsiteY267" fmla="*/ 170861 h 176975"/>
                <a:gd name="connsiteX268" fmla="*/ 102838 w 156880"/>
                <a:gd name="connsiteY268" fmla="*/ 169813 h 176975"/>
                <a:gd name="connsiteX269" fmla="*/ 102838 w 156880"/>
                <a:gd name="connsiteY269" fmla="*/ 167146 h 176975"/>
                <a:gd name="connsiteX270" fmla="*/ 104362 w 156880"/>
                <a:gd name="connsiteY270" fmla="*/ 167146 h 176975"/>
                <a:gd name="connsiteX271" fmla="*/ 105886 w 156880"/>
                <a:gd name="connsiteY271" fmla="*/ 168194 h 176975"/>
                <a:gd name="connsiteX272" fmla="*/ 105886 w 156880"/>
                <a:gd name="connsiteY272" fmla="*/ 169623 h 176975"/>
                <a:gd name="connsiteX273" fmla="*/ 106457 w 156880"/>
                <a:gd name="connsiteY273" fmla="*/ 173147 h 176975"/>
                <a:gd name="connsiteX274" fmla="*/ 109315 w 156880"/>
                <a:gd name="connsiteY274" fmla="*/ 175909 h 176975"/>
                <a:gd name="connsiteX275" fmla="*/ 111505 w 156880"/>
                <a:gd name="connsiteY275" fmla="*/ 175909 h 176975"/>
                <a:gd name="connsiteX276" fmla="*/ 111982 w 156880"/>
                <a:gd name="connsiteY276" fmla="*/ 175147 h 176975"/>
                <a:gd name="connsiteX277" fmla="*/ 111124 w 156880"/>
                <a:gd name="connsiteY277" fmla="*/ 170575 h 176975"/>
                <a:gd name="connsiteX278" fmla="*/ 110362 w 156880"/>
                <a:gd name="connsiteY278" fmla="*/ 168194 h 176975"/>
                <a:gd name="connsiteX279" fmla="*/ 111315 w 156880"/>
                <a:gd name="connsiteY279" fmla="*/ 167241 h 176975"/>
                <a:gd name="connsiteX280" fmla="*/ 112744 w 156880"/>
                <a:gd name="connsiteY280" fmla="*/ 168004 h 176975"/>
                <a:gd name="connsiteX281" fmla="*/ 114077 w 156880"/>
                <a:gd name="connsiteY281" fmla="*/ 169051 h 176975"/>
                <a:gd name="connsiteX282" fmla="*/ 115792 w 156880"/>
                <a:gd name="connsiteY282" fmla="*/ 169051 h 176975"/>
                <a:gd name="connsiteX283" fmla="*/ 116649 w 156880"/>
                <a:gd name="connsiteY283" fmla="*/ 167718 h 176975"/>
                <a:gd name="connsiteX284" fmla="*/ 117316 w 156880"/>
                <a:gd name="connsiteY284" fmla="*/ 166861 h 176975"/>
                <a:gd name="connsiteX285" fmla="*/ 117316 w 156880"/>
                <a:gd name="connsiteY285" fmla="*/ 166861 h 176975"/>
                <a:gd name="connsiteX286" fmla="*/ 119030 w 156880"/>
                <a:gd name="connsiteY286" fmla="*/ 162098 h 176975"/>
                <a:gd name="connsiteX287" fmla="*/ 124460 w 156880"/>
                <a:gd name="connsiteY287" fmla="*/ 148573 h 176975"/>
                <a:gd name="connsiteX288" fmla="*/ 131318 w 156880"/>
                <a:gd name="connsiteY288" fmla="*/ 134857 h 176975"/>
                <a:gd name="connsiteX289" fmla="*/ 133318 w 156880"/>
                <a:gd name="connsiteY289" fmla="*/ 120664 h 176975"/>
                <a:gd name="connsiteX290" fmla="*/ 145986 w 156880"/>
                <a:gd name="connsiteY290" fmla="*/ 69610 h 176975"/>
                <a:gd name="connsiteX291" fmla="*/ 154368 w 156880"/>
                <a:gd name="connsiteY291" fmla="*/ 50560 h 176975"/>
                <a:gd name="connsiteX292" fmla="*/ 155606 w 156880"/>
                <a:gd name="connsiteY292" fmla="*/ 42559 h 176975"/>
                <a:gd name="connsiteX293" fmla="*/ 155606 w 156880"/>
                <a:gd name="connsiteY293" fmla="*/ 41607 h 176975"/>
                <a:gd name="connsiteX294" fmla="*/ 156178 w 156880"/>
                <a:gd name="connsiteY294" fmla="*/ 36178 h 176975"/>
                <a:gd name="connsiteX295" fmla="*/ 154939 w 156880"/>
                <a:gd name="connsiteY295" fmla="*/ 37511 h 176975"/>
                <a:gd name="connsiteX296" fmla="*/ 153511 w 156880"/>
                <a:gd name="connsiteY296" fmla="*/ 38654 h 17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156880" h="176975">
                  <a:moveTo>
                    <a:pt x="153511" y="38654"/>
                  </a:moveTo>
                  <a:cubicBezTo>
                    <a:pt x="152577" y="38416"/>
                    <a:pt x="151996" y="37501"/>
                    <a:pt x="152177" y="36558"/>
                  </a:cubicBezTo>
                  <a:cubicBezTo>
                    <a:pt x="152539" y="35739"/>
                    <a:pt x="153235" y="35120"/>
                    <a:pt x="154082" y="34844"/>
                  </a:cubicBezTo>
                  <a:cubicBezTo>
                    <a:pt x="155320" y="34273"/>
                    <a:pt x="156940" y="33606"/>
                    <a:pt x="156845" y="32463"/>
                  </a:cubicBezTo>
                  <a:cubicBezTo>
                    <a:pt x="156749" y="31320"/>
                    <a:pt x="155416" y="30653"/>
                    <a:pt x="154178" y="30653"/>
                  </a:cubicBezTo>
                  <a:cubicBezTo>
                    <a:pt x="153082" y="30624"/>
                    <a:pt x="152015" y="31034"/>
                    <a:pt x="151225" y="31796"/>
                  </a:cubicBezTo>
                  <a:cubicBezTo>
                    <a:pt x="150463" y="32463"/>
                    <a:pt x="149796" y="33225"/>
                    <a:pt x="149034" y="33796"/>
                  </a:cubicBezTo>
                  <a:cubicBezTo>
                    <a:pt x="148510" y="34120"/>
                    <a:pt x="147843" y="34120"/>
                    <a:pt x="147320" y="33796"/>
                  </a:cubicBezTo>
                  <a:cubicBezTo>
                    <a:pt x="147281" y="31987"/>
                    <a:pt x="148329" y="30339"/>
                    <a:pt x="149986" y="29605"/>
                  </a:cubicBezTo>
                  <a:cubicBezTo>
                    <a:pt x="150644" y="29405"/>
                    <a:pt x="151263" y="29082"/>
                    <a:pt x="151796" y="28653"/>
                  </a:cubicBezTo>
                  <a:cubicBezTo>
                    <a:pt x="152244" y="28281"/>
                    <a:pt x="152310" y="27624"/>
                    <a:pt x="151939" y="27176"/>
                  </a:cubicBezTo>
                  <a:cubicBezTo>
                    <a:pt x="151901" y="27129"/>
                    <a:pt x="151853" y="27081"/>
                    <a:pt x="151796" y="27033"/>
                  </a:cubicBezTo>
                  <a:cubicBezTo>
                    <a:pt x="151520" y="26948"/>
                    <a:pt x="151215" y="26948"/>
                    <a:pt x="150939" y="27033"/>
                  </a:cubicBezTo>
                  <a:cubicBezTo>
                    <a:pt x="149396" y="26919"/>
                    <a:pt x="147891" y="27519"/>
                    <a:pt x="146843" y="28653"/>
                  </a:cubicBezTo>
                  <a:cubicBezTo>
                    <a:pt x="146081" y="29510"/>
                    <a:pt x="145700" y="30844"/>
                    <a:pt x="144367" y="30939"/>
                  </a:cubicBezTo>
                  <a:cubicBezTo>
                    <a:pt x="144300" y="28157"/>
                    <a:pt x="146224" y="25719"/>
                    <a:pt x="148939" y="25129"/>
                  </a:cubicBezTo>
                  <a:cubicBezTo>
                    <a:pt x="149834" y="24909"/>
                    <a:pt x="150691" y="24595"/>
                    <a:pt x="151511" y="24176"/>
                  </a:cubicBezTo>
                  <a:cubicBezTo>
                    <a:pt x="152272" y="24176"/>
                    <a:pt x="152749" y="22938"/>
                    <a:pt x="152272" y="22176"/>
                  </a:cubicBezTo>
                  <a:cubicBezTo>
                    <a:pt x="151787" y="21519"/>
                    <a:pt x="151072" y="21080"/>
                    <a:pt x="150272" y="20938"/>
                  </a:cubicBezTo>
                  <a:cubicBezTo>
                    <a:pt x="148205" y="20404"/>
                    <a:pt x="145995" y="20823"/>
                    <a:pt x="144271" y="22081"/>
                  </a:cubicBezTo>
                  <a:cubicBezTo>
                    <a:pt x="143090" y="23376"/>
                    <a:pt x="142128" y="24862"/>
                    <a:pt x="141414" y="26462"/>
                  </a:cubicBezTo>
                  <a:cubicBezTo>
                    <a:pt x="141071" y="27138"/>
                    <a:pt x="140366" y="27548"/>
                    <a:pt x="139604" y="27510"/>
                  </a:cubicBezTo>
                  <a:cubicBezTo>
                    <a:pt x="138642" y="27367"/>
                    <a:pt x="137966" y="26481"/>
                    <a:pt x="138080" y="25510"/>
                  </a:cubicBezTo>
                  <a:cubicBezTo>
                    <a:pt x="138376" y="24700"/>
                    <a:pt x="138861" y="23986"/>
                    <a:pt x="139509" y="23414"/>
                  </a:cubicBezTo>
                  <a:cubicBezTo>
                    <a:pt x="140033" y="22709"/>
                    <a:pt x="140033" y="21738"/>
                    <a:pt x="139509" y="21033"/>
                  </a:cubicBezTo>
                  <a:cubicBezTo>
                    <a:pt x="138642" y="20080"/>
                    <a:pt x="137271" y="19775"/>
                    <a:pt x="136080" y="20271"/>
                  </a:cubicBezTo>
                  <a:cubicBezTo>
                    <a:pt x="135128" y="20766"/>
                    <a:pt x="134327" y="21528"/>
                    <a:pt x="133794" y="22462"/>
                  </a:cubicBezTo>
                  <a:lnTo>
                    <a:pt x="132937" y="23890"/>
                  </a:lnTo>
                  <a:cubicBezTo>
                    <a:pt x="132299" y="21814"/>
                    <a:pt x="132765" y="19547"/>
                    <a:pt x="134175" y="17890"/>
                  </a:cubicBezTo>
                  <a:cubicBezTo>
                    <a:pt x="134604" y="17480"/>
                    <a:pt x="134956" y="16994"/>
                    <a:pt x="135223" y="16461"/>
                  </a:cubicBezTo>
                  <a:cubicBezTo>
                    <a:pt x="135585" y="15985"/>
                    <a:pt x="135585" y="15318"/>
                    <a:pt x="135223" y="14841"/>
                  </a:cubicBezTo>
                  <a:lnTo>
                    <a:pt x="134270" y="14841"/>
                  </a:lnTo>
                  <a:cubicBezTo>
                    <a:pt x="132670" y="14584"/>
                    <a:pt x="131089" y="15394"/>
                    <a:pt x="130365" y="16842"/>
                  </a:cubicBezTo>
                  <a:cubicBezTo>
                    <a:pt x="129860" y="18166"/>
                    <a:pt x="129508" y="19537"/>
                    <a:pt x="129317" y="20938"/>
                  </a:cubicBezTo>
                  <a:cubicBezTo>
                    <a:pt x="129317" y="21414"/>
                    <a:pt x="128555" y="22081"/>
                    <a:pt x="127888" y="21699"/>
                  </a:cubicBezTo>
                  <a:cubicBezTo>
                    <a:pt x="127679" y="21557"/>
                    <a:pt x="127517" y="21357"/>
                    <a:pt x="127412" y="21128"/>
                  </a:cubicBezTo>
                  <a:cubicBezTo>
                    <a:pt x="126745" y="19032"/>
                    <a:pt x="128651" y="17032"/>
                    <a:pt x="128270" y="14937"/>
                  </a:cubicBezTo>
                  <a:cubicBezTo>
                    <a:pt x="127879" y="13508"/>
                    <a:pt x="127079" y="12222"/>
                    <a:pt x="125983" y="11222"/>
                  </a:cubicBezTo>
                  <a:cubicBezTo>
                    <a:pt x="125221" y="10460"/>
                    <a:pt x="123888" y="9698"/>
                    <a:pt x="123221" y="10365"/>
                  </a:cubicBezTo>
                  <a:cubicBezTo>
                    <a:pt x="123078" y="10698"/>
                    <a:pt x="123078" y="11079"/>
                    <a:pt x="123221" y="11413"/>
                  </a:cubicBezTo>
                  <a:cubicBezTo>
                    <a:pt x="123221" y="13032"/>
                    <a:pt x="124364" y="14651"/>
                    <a:pt x="124745" y="16270"/>
                  </a:cubicBezTo>
                  <a:cubicBezTo>
                    <a:pt x="125326" y="17804"/>
                    <a:pt x="125079" y="19537"/>
                    <a:pt x="124078" y="20842"/>
                  </a:cubicBezTo>
                  <a:cubicBezTo>
                    <a:pt x="123126" y="20842"/>
                    <a:pt x="122364" y="20080"/>
                    <a:pt x="122269" y="19223"/>
                  </a:cubicBezTo>
                  <a:cubicBezTo>
                    <a:pt x="122316" y="18461"/>
                    <a:pt x="122316" y="17699"/>
                    <a:pt x="122269" y="16937"/>
                  </a:cubicBezTo>
                  <a:cubicBezTo>
                    <a:pt x="122307" y="16785"/>
                    <a:pt x="122307" y="16613"/>
                    <a:pt x="122269" y="16461"/>
                  </a:cubicBezTo>
                  <a:cubicBezTo>
                    <a:pt x="121602" y="15889"/>
                    <a:pt x="120649" y="16461"/>
                    <a:pt x="120364" y="17318"/>
                  </a:cubicBezTo>
                  <a:cubicBezTo>
                    <a:pt x="120078" y="18175"/>
                    <a:pt x="119697" y="18842"/>
                    <a:pt x="118840" y="18652"/>
                  </a:cubicBezTo>
                  <a:cubicBezTo>
                    <a:pt x="117982" y="16842"/>
                    <a:pt x="118840" y="15127"/>
                    <a:pt x="119316" y="13413"/>
                  </a:cubicBezTo>
                  <a:cubicBezTo>
                    <a:pt x="119706" y="10470"/>
                    <a:pt x="118516" y="7526"/>
                    <a:pt x="116173" y="5698"/>
                  </a:cubicBezTo>
                  <a:cubicBezTo>
                    <a:pt x="115811" y="5364"/>
                    <a:pt x="115392" y="5107"/>
                    <a:pt x="114935" y="4936"/>
                  </a:cubicBezTo>
                  <a:cubicBezTo>
                    <a:pt x="113944" y="4678"/>
                    <a:pt x="112915" y="5212"/>
                    <a:pt x="112553" y="6174"/>
                  </a:cubicBezTo>
                  <a:cubicBezTo>
                    <a:pt x="112315" y="7079"/>
                    <a:pt x="112315" y="8031"/>
                    <a:pt x="112553" y="8936"/>
                  </a:cubicBezTo>
                  <a:cubicBezTo>
                    <a:pt x="112791" y="10193"/>
                    <a:pt x="112791" y="11489"/>
                    <a:pt x="112553" y="12746"/>
                  </a:cubicBezTo>
                  <a:cubicBezTo>
                    <a:pt x="112553" y="13889"/>
                    <a:pt x="111315" y="15223"/>
                    <a:pt x="109886" y="14937"/>
                  </a:cubicBezTo>
                  <a:cubicBezTo>
                    <a:pt x="108591" y="14641"/>
                    <a:pt x="107648" y="13508"/>
                    <a:pt x="107600" y="12174"/>
                  </a:cubicBezTo>
                  <a:cubicBezTo>
                    <a:pt x="107838" y="11079"/>
                    <a:pt x="107838" y="9936"/>
                    <a:pt x="107600" y="8841"/>
                  </a:cubicBezTo>
                  <a:cubicBezTo>
                    <a:pt x="107600" y="7698"/>
                    <a:pt x="105314" y="6650"/>
                    <a:pt x="104362" y="7412"/>
                  </a:cubicBezTo>
                  <a:cubicBezTo>
                    <a:pt x="104171" y="7774"/>
                    <a:pt x="104171" y="8193"/>
                    <a:pt x="104362" y="8555"/>
                  </a:cubicBezTo>
                  <a:cubicBezTo>
                    <a:pt x="104419" y="9527"/>
                    <a:pt x="104609" y="10489"/>
                    <a:pt x="104933" y="11413"/>
                  </a:cubicBezTo>
                  <a:cubicBezTo>
                    <a:pt x="105248" y="12374"/>
                    <a:pt x="104943" y="13432"/>
                    <a:pt x="104171" y="14080"/>
                  </a:cubicBezTo>
                  <a:cubicBezTo>
                    <a:pt x="103466" y="14603"/>
                    <a:pt x="102495" y="14603"/>
                    <a:pt x="101790" y="14080"/>
                  </a:cubicBezTo>
                  <a:cubicBezTo>
                    <a:pt x="101076" y="13556"/>
                    <a:pt x="100771" y="12641"/>
                    <a:pt x="101028" y="11794"/>
                  </a:cubicBezTo>
                  <a:cubicBezTo>
                    <a:pt x="101028" y="9793"/>
                    <a:pt x="101504" y="7888"/>
                    <a:pt x="101695" y="5888"/>
                  </a:cubicBezTo>
                  <a:cubicBezTo>
                    <a:pt x="101838" y="4945"/>
                    <a:pt x="101838" y="3974"/>
                    <a:pt x="101695" y="3031"/>
                  </a:cubicBezTo>
                  <a:cubicBezTo>
                    <a:pt x="101476" y="1983"/>
                    <a:pt x="100904" y="1040"/>
                    <a:pt x="100076" y="364"/>
                  </a:cubicBezTo>
                  <a:cubicBezTo>
                    <a:pt x="99485" y="-122"/>
                    <a:pt x="98742" y="-389"/>
                    <a:pt x="97980" y="-398"/>
                  </a:cubicBezTo>
                  <a:cubicBezTo>
                    <a:pt x="97323" y="-418"/>
                    <a:pt x="96723" y="-46"/>
                    <a:pt x="96456" y="554"/>
                  </a:cubicBezTo>
                  <a:cubicBezTo>
                    <a:pt x="96323" y="1049"/>
                    <a:pt x="96323" y="1583"/>
                    <a:pt x="96456" y="2078"/>
                  </a:cubicBezTo>
                  <a:cubicBezTo>
                    <a:pt x="97142" y="3497"/>
                    <a:pt x="97370" y="5098"/>
                    <a:pt x="97123" y="6650"/>
                  </a:cubicBezTo>
                  <a:cubicBezTo>
                    <a:pt x="97075" y="7317"/>
                    <a:pt x="96551" y="7841"/>
                    <a:pt x="95885" y="7888"/>
                  </a:cubicBezTo>
                  <a:cubicBezTo>
                    <a:pt x="95389" y="7869"/>
                    <a:pt x="94932" y="7622"/>
                    <a:pt x="94646" y="7222"/>
                  </a:cubicBezTo>
                  <a:cubicBezTo>
                    <a:pt x="94018" y="6488"/>
                    <a:pt x="93703" y="5526"/>
                    <a:pt x="93789" y="4555"/>
                  </a:cubicBezTo>
                  <a:cubicBezTo>
                    <a:pt x="94018" y="3612"/>
                    <a:pt x="94018" y="2640"/>
                    <a:pt x="93789" y="1697"/>
                  </a:cubicBezTo>
                  <a:cubicBezTo>
                    <a:pt x="93198" y="707"/>
                    <a:pt x="92084" y="144"/>
                    <a:pt x="90931" y="268"/>
                  </a:cubicBezTo>
                  <a:cubicBezTo>
                    <a:pt x="90188" y="449"/>
                    <a:pt x="89674" y="1125"/>
                    <a:pt x="89693" y="1888"/>
                  </a:cubicBezTo>
                  <a:cubicBezTo>
                    <a:pt x="89817" y="2659"/>
                    <a:pt x="90074" y="3402"/>
                    <a:pt x="90455" y="4078"/>
                  </a:cubicBezTo>
                  <a:cubicBezTo>
                    <a:pt x="91427" y="6307"/>
                    <a:pt x="91941" y="8698"/>
                    <a:pt x="91979" y="11127"/>
                  </a:cubicBezTo>
                  <a:cubicBezTo>
                    <a:pt x="91979" y="11889"/>
                    <a:pt x="91979" y="12746"/>
                    <a:pt x="90741" y="12841"/>
                  </a:cubicBezTo>
                  <a:cubicBezTo>
                    <a:pt x="90131" y="12803"/>
                    <a:pt x="89588" y="12441"/>
                    <a:pt x="89312" y="11889"/>
                  </a:cubicBezTo>
                  <a:cubicBezTo>
                    <a:pt x="89227" y="11413"/>
                    <a:pt x="89227" y="10936"/>
                    <a:pt x="89312" y="10460"/>
                  </a:cubicBezTo>
                  <a:cubicBezTo>
                    <a:pt x="89360" y="9603"/>
                    <a:pt x="89360" y="8746"/>
                    <a:pt x="89312" y="7888"/>
                  </a:cubicBezTo>
                  <a:cubicBezTo>
                    <a:pt x="89188" y="6822"/>
                    <a:pt x="88684" y="5841"/>
                    <a:pt x="87883" y="5126"/>
                  </a:cubicBezTo>
                  <a:cubicBezTo>
                    <a:pt x="86969" y="4373"/>
                    <a:pt x="85655" y="4373"/>
                    <a:pt x="84740" y="5126"/>
                  </a:cubicBezTo>
                  <a:cubicBezTo>
                    <a:pt x="84740" y="5793"/>
                    <a:pt x="84740" y="6745"/>
                    <a:pt x="84740" y="7603"/>
                  </a:cubicBezTo>
                  <a:cubicBezTo>
                    <a:pt x="84883" y="8326"/>
                    <a:pt x="84883" y="9069"/>
                    <a:pt x="84740" y="9793"/>
                  </a:cubicBezTo>
                  <a:cubicBezTo>
                    <a:pt x="84883" y="10127"/>
                    <a:pt x="84883" y="10508"/>
                    <a:pt x="84740" y="10841"/>
                  </a:cubicBezTo>
                  <a:lnTo>
                    <a:pt x="84073" y="10841"/>
                  </a:lnTo>
                  <a:cubicBezTo>
                    <a:pt x="82759" y="10908"/>
                    <a:pt x="81530" y="10203"/>
                    <a:pt x="80930" y="9031"/>
                  </a:cubicBezTo>
                  <a:cubicBezTo>
                    <a:pt x="80549" y="8022"/>
                    <a:pt x="80549" y="6898"/>
                    <a:pt x="80930" y="5888"/>
                  </a:cubicBezTo>
                  <a:cubicBezTo>
                    <a:pt x="81168" y="4850"/>
                    <a:pt x="81168" y="3783"/>
                    <a:pt x="80930" y="2745"/>
                  </a:cubicBezTo>
                  <a:cubicBezTo>
                    <a:pt x="80835" y="2431"/>
                    <a:pt x="80673" y="2135"/>
                    <a:pt x="80454" y="1888"/>
                  </a:cubicBezTo>
                  <a:cubicBezTo>
                    <a:pt x="79882" y="1459"/>
                    <a:pt x="79159" y="1287"/>
                    <a:pt x="78454" y="1411"/>
                  </a:cubicBezTo>
                  <a:cubicBezTo>
                    <a:pt x="77978" y="1326"/>
                    <a:pt x="77501" y="1326"/>
                    <a:pt x="77025" y="1411"/>
                  </a:cubicBezTo>
                  <a:cubicBezTo>
                    <a:pt x="75815" y="2183"/>
                    <a:pt x="75368" y="3735"/>
                    <a:pt x="75977" y="5031"/>
                  </a:cubicBezTo>
                  <a:cubicBezTo>
                    <a:pt x="76510" y="6336"/>
                    <a:pt x="76949" y="7669"/>
                    <a:pt x="77311" y="9031"/>
                  </a:cubicBezTo>
                  <a:cubicBezTo>
                    <a:pt x="77520" y="9765"/>
                    <a:pt x="77149" y="10536"/>
                    <a:pt x="76453" y="10841"/>
                  </a:cubicBezTo>
                  <a:cubicBezTo>
                    <a:pt x="75596" y="10993"/>
                    <a:pt x="74710" y="10670"/>
                    <a:pt x="74168" y="9984"/>
                  </a:cubicBezTo>
                  <a:cubicBezTo>
                    <a:pt x="73948" y="9307"/>
                    <a:pt x="73948" y="8574"/>
                    <a:pt x="74168" y="7888"/>
                  </a:cubicBezTo>
                  <a:cubicBezTo>
                    <a:pt x="74215" y="7412"/>
                    <a:pt x="74215" y="6936"/>
                    <a:pt x="74168" y="6460"/>
                  </a:cubicBezTo>
                  <a:cubicBezTo>
                    <a:pt x="73939" y="5488"/>
                    <a:pt x="72967" y="4878"/>
                    <a:pt x="71996" y="5107"/>
                  </a:cubicBezTo>
                  <a:cubicBezTo>
                    <a:pt x="71319" y="5269"/>
                    <a:pt x="70805" y="5793"/>
                    <a:pt x="70643" y="6460"/>
                  </a:cubicBezTo>
                  <a:cubicBezTo>
                    <a:pt x="70491" y="7345"/>
                    <a:pt x="70491" y="8241"/>
                    <a:pt x="70643" y="9127"/>
                  </a:cubicBezTo>
                  <a:cubicBezTo>
                    <a:pt x="70167" y="9384"/>
                    <a:pt x="69595" y="9384"/>
                    <a:pt x="69119" y="9127"/>
                  </a:cubicBezTo>
                  <a:cubicBezTo>
                    <a:pt x="68509" y="8946"/>
                    <a:pt x="67976" y="8584"/>
                    <a:pt x="67595" y="8079"/>
                  </a:cubicBezTo>
                  <a:cubicBezTo>
                    <a:pt x="67548" y="7603"/>
                    <a:pt x="67548" y="7126"/>
                    <a:pt x="67595" y="6650"/>
                  </a:cubicBezTo>
                  <a:cubicBezTo>
                    <a:pt x="67690" y="5450"/>
                    <a:pt x="67490" y="4240"/>
                    <a:pt x="67024" y="3126"/>
                  </a:cubicBezTo>
                  <a:cubicBezTo>
                    <a:pt x="66509" y="1840"/>
                    <a:pt x="65471" y="840"/>
                    <a:pt x="64166" y="364"/>
                  </a:cubicBezTo>
                  <a:cubicBezTo>
                    <a:pt x="63490" y="-27"/>
                    <a:pt x="62652" y="-27"/>
                    <a:pt x="61976" y="364"/>
                  </a:cubicBezTo>
                  <a:cubicBezTo>
                    <a:pt x="61737" y="554"/>
                    <a:pt x="61566" y="821"/>
                    <a:pt x="61499" y="1125"/>
                  </a:cubicBezTo>
                  <a:cubicBezTo>
                    <a:pt x="61280" y="2707"/>
                    <a:pt x="61585" y="4307"/>
                    <a:pt x="62356" y="5698"/>
                  </a:cubicBezTo>
                  <a:cubicBezTo>
                    <a:pt x="62823" y="6374"/>
                    <a:pt x="63080" y="7164"/>
                    <a:pt x="63119" y="7983"/>
                  </a:cubicBezTo>
                  <a:cubicBezTo>
                    <a:pt x="63052" y="8498"/>
                    <a:pt x="62671" y="8917"/>
                    <a:pt x="62166" y="9031"/>
                  </a:cubicBezTo>
                  <a:cubicBezTo>
                    <a:pt x="61604" y="8984"/>
                    <a:pt x="61090" y="8708"/>
                    <a:pt x="60737" y="8269"/>
                  </a:cubicBezTo>
                  <a:cubicBezTo>
                    <a:pt x="60385" y="7822"/>
                    <a:pt x="59927" y="7460"/>
                    <a:pt x="59404" y="7222"/>
                  </a:cubicBezTo>
                  <a:cubicBezTo>
                    <a:pt x="58870" y="6936"/>
                    <a:pt x="58223" y="6936"/>
                    <a:pt x="57689" y="7222"/>
                  </a:cubicBezTo>
                  <a:cubicBezTo>
                    <a:pt x="57346" y="7631"/>
                    <a:pt x="57060" y="8079"/>
                    <a:pt x="56832" y="8555"/>
                  </a:cubicBezTo>
                  <a:lnTo>
                    <a:pt x="56261" y="9412"/>
                  </a:lnTo>
                  <a:cubicBezTo>
                    <a:pt x="55803" y="10089"/>
                    <a:pt x="54956" y="10403"/>
                    <a:pt x="54165" y="10174"/>
                  </a:cubicBezTo>
                  <a:cubicBezTo>
                    <a:pt x="53565" y="10003"/>
                    <a:pt x="53136" y="9469"/>
                    <a:pt x="53117" y="8841"/>
                  </a:cubicBezTo>
                  <a:cubicBezTo>
                    <a:pt x="53184" y="8326"/>
                    <a:pt x="53384" y="7831"/>
                    <a:pt x="53689" y="7412"/>
                  </a:cubicBezTo>
                  <a:cubicBezTo>
                    <a:pt x="54089" y="7069"/>
                    <a:pt x="54413" y="6650"/>
                    <a:pt x="54641" y="6174"/>
                  </a:cubicBezTo>
                  <a:cubicBezTo>
                    <a:pt x="54689" y="5983"/>
                    <a:pt x="54689" y="5793"/>
                    <a:pt x="54641" y="5602"/>
                  </a:cubicBezTo>
                  <a:cubicBezTo>
                    <a:pt x="54641" y="5602"/>
                    <a:pt x="54641" y="4555"/>
                    <a:pt x="54641" y="4364"/>
                  </a:cubicBezTo>
                  <a:cubicBezTo>
                    <a:pt x="54641" y="4173"/>
                    <a:pt x="52355" y="4364"/>
                    <a:pt x="51307" y="4936"/>
                  </a:cubicBezTo>
                  <a:cubicBezTo>
                    <a:pt x="50250" y="5593"/>
                    <a:pt x="49603" y="6745"/>
                    <a:pt x="49593" y="7983"/>
                  </a:cubicBezTo>
                  <a:cubicBezTo>
                    <a:pt x="49593" y="8650"/>
                    <a:pt x="49593" y="9222"/>
                    <a:pt x="49593" y="9698"/>
                  </a:cubicBezTo>
                  <a:cubicBezTo>
                    <a:pt x="49593" y="10174"/>
                    <a:pt x="47783" y="10270"/>
                    <a:pt x="47497" y="11127"/>
                  </a:cubicBezTo>
                  <a:lnTo>
                    <a:pt x="47497" y="11127"/>
                  </a:lnTo>
                  <a:cubicBezTo>
                    <a:pt x="48164" y="9031"/>
                    <a:pt x="46831" y="9317"/>
                    <a:pt x="46640" y="8365"/>
                  </a:cubicBezTo>
                  <a:cubicBezTo>
                    <a:pt x="46450" y="7412"/>
                    <a:pt x="47402" y="6650"/>
                    <a:pt x="48069" y="5888"/>
                  </a:cubicBezTo>
                  <a:cubicBezTo>
                    <a:pt x="48736" y="5126"/>
                    <a:pt x="49212" y="3888"/>
                    <a:pt x="48069" y="3316"/>
                  </a:cubicBezTo>
                  <a:cubicBezTo>
                    <a:pt x="47240" y="2907"/>
                    <a:pt x="46240" y="3145"/>
                    <a:pt x="45688" y="3888"/>
                  </a:cubicBezTo>
                  <a:cubicBezTo>
                    <a:pt x="45116" y="4459"/>
                    <a:pt x="44926" y="5316"/>
                    <a:pt x="44354" y="5888"/>
                  </a:cubicBezTo>
                  <a:cubicBezTo>
                    <a:pt x="44002" y="6193"/>
                    <a:pt x="43573" y="6393"/>
                    <a:pt x="43116" y="6460"/>
                  </a:cubicBezTo>
                  <a:cubicBezTo>
                    <a:pt x="44192" y="9574"/>
                    <a:pt x="45050" y="12756"/>
                    <a:pt x="45688" y="15985"/>
                  </a:cubicBezTo>
                  <a:cubicBezTo>
                    <a:pt x="45983" y="21509"/>
                    <a:pt x="45078" y="27033"/>
                    <a:pt x="43021" y="32177"/>
                  </a:cubicBezTo>
                  <a:cubicBezTo>
                    <a:pt x="37877" y="48179"/>
                    <a:pt x="31591" y="63705"/>
                    <a:pt x="25304" y="79326"/>
                  </a:cubicBezTo>
                  <a:lnTo>
                    <a:pt x="18827" y="95423"/>
                  </a:lnTo>
                  <a:cubicBezTo>
                    <a:pt x="16636" y="100757"/>
                    <a:pt x="14446" y="106091"/>
                    <a:pt x="11874" y="111235"/>
                  </a:cubicBezTo>
                  <a:cubicBezTo>
                    <a:pt x="8350" y="118473"/>
                    <a:pt x="3968" y="125332"/>
                    <a:pt x="-32" y="132285"/>
                  </a:cubicBezTo>
                  <a:cubicBezTo>
                    <a:pt x="473" y="132571"/>
                    <a:pt x="1082" y="132571"/>
                    <a:pt x="1587" y="132285"/>
                  </a:cubicBezTo>
                  <a:cubicBezTo>
                    <a:pt x="1930" y="131875"/>
                    <a:pt x="2216" y="131428"/>
                    <a:pt x="2444" y="130951"/>
                  </a:cubicBezTo>
                  <a:lnTo>
                    <a:pt x="3016" y="130094"/>
                  </a:lnTo>
                  <a:cubicBezTo>
                    <a:pt x="3473" y="129418"/>
                    <a:pt x="4321" y="129103"/>
                    <a:pt x="5111" y="129332"/>
                  </a:cubicBezTo>
                  <a:cubicBezTo>
                    <a:pt x="5711" y="129504"/>
                    <a:pt x="6140" y="130037"/>
                    <a:pt x="6159" y="130665"/>
                  </a:cubicBezTo>
                  <a:cubicBezTo>
                    <a:pt x="6092" y="131180"/>
                    <a:pt x="5902" y="131675"/>
                    <a:pt x="5587" y="132094"/>
                  </a:cubicBezTo>
                  <a:cubicBezTo>
                    <a:pt x="5187" y="132437"/>
                    <a:pt x="4864" y="132856"/>
                    <a:pt x="4635" y="133332"/>
                  </a:cubicBezTo>
                  <a:cubicBezTo>
                    <a:pt x="4549" y="133514"/>
                    <a:pt x="4549" y="133723"/>
                    <a:pt x="4635" y="133904"/>
                  </a:cubicBezTo>
                  <a:cubicBezTo>
                    <a:pt x="4635" y="133904"/>
                    <a:pt x="4635" y="134952"/>
                    <a:pt x="4635" y="135142"/>
                  </a:cubicBezTo>
                  <a:cubicBezTo>
                    <a:pt x="4635" y="135333"/>
                    <a:pt x="6921" y="135142"/>
                    <a:pt x="7969" y="134571"/>
                  </a:cubicBezTo>
                  <a:cubicBezTo>
                    <a:pt x="8997" y="133895"/>
                    <a:pt x="9635" y="132761"/>
                    <a:pt x="9683" y="131523"/>
                  </a:cubicBezTo>
                  <a:cubicBezTo>
                    <a:pt x="9683" y="130856"/>
                    <a:pt x="9683" y="130285"/>
                    <a:pt x="9683" y="129808"/>
                  </a:cubicBezTo>
                  <a:cubicBezTo>
                    <a:pt x="9683" y="129332"/>
                    <a:pt x="11493" y="129237"/>
                    <a:pt x="11779" y="128380"/>
                  </a:cubicBezTo>
                  <a:lnTo>
                    <a:pt x="11779" y="128380"/>
                  </a:lnTo>
                  <a:cubicBezTo>
                    <a:pt x="11112" y="130475"/>
                    <a:pt x="12445" y="130189"/>
                    <a:pt x="12636" y="131142"/>
                  </a:cubicBezTo>
                  <a:cubicBezTo>
                    <a:pt x="12827" y="132094"/>
                    <a:pt x="11874" y="132856"/>
                    <a:pt x="11112" y="133523"/>
                  </a:cubicBezTo>
                  <a:cubicBezTo>
                    <a:pt x="10350" y="134190"/>
                    <a:pt x="10064" y="135523"/>
                    <a:pt x="11112" y="136190"/>
                  </a:cubicBezTo>
                  <a:cubicBezTo>
                    <a:pt x="10960" y="136142"/>
                    <a:pt x="10798" y="136104"/>
                    <a:pt x="10636" y="136095"/>
                  </a:cubicBezTo>
                  <a:cubicBezTo>
                    <a:pt x="11207" y="135523"/>
                    <a:pt x="11398" y="134666"/>
                    <a:pt x="11969" y="134095"/>
                  </a:cubicBezTo>
                  <a:cubicBezTo>
                    <a:pt x="12693" y="133523"/>
                    <a:pt x="13722" y="133523"/>
                    <a:pt x="14446" y="134095"/>
                  </a:cubicBezTo>
                  <a:cubicBezTo>
                    <a:pt x="15398" y="134857"/>
                    <a:pt x="14446" y="135999"/>
                    <a:pt x="13874" y="136762"/>
                  </a:cubicBezTo>
                  <a:cubicBezTo>
                    <a:pt x="12912" y="137505"/>
                    <a:pt x="11988" y="138295"/>
                    <a:pt x="11112" y="139143"/>
                  </a:cubicBezTo>
                  <a:cubicBezTo>
                    <a:pt x="10578" y="139495"/>
                    <a:pt x="10150" y="139991"/>
                    <a:pt x="9874" y="140572"/>
                  </a:cubicBezTo>
                  <a:cubicBezTo>
                    <a:pt x="9740" y="141248"/>
                    <a:pt x="10045" y="141934"/>
                    <a:pt x="10636" y="142286"/>
                  </a:cubicBezTo>
                  <a:cubicBezTo>
                    <a:pt x="11417" y="142667"/>
                    <a:pt x="12331" y="142667"/>
                    <a:pt x="13112" y="142286"/>
                  </a:cubicBezTo>
                  <a:cubicBezTo>
                    <a:pt x="14026" y="141734"/>
                    <a:pt x="14808" y="140981"/>
                    <a:pt x="15398" y="140095"/>
                  </a:cubicBezTo>
                  <a:cubicBezTo>
                    <a:pt x="16065" y="139143"/>
                    <a:pt x="17018" y="137714"/>
                    <a:pt x="18541" y="138190"/>
                  </a:cubicBezTo>
                  <a:cubicBezTo>
                    <a:pt x="19456" y="138419"/>
                    <a:pt x="20018" y="139352"/>
                    <a:pt x="19780" y="140276"/>
                  </a:cubicBezTo>
                  <a:cubicBezTo>
                    <a:pt x="19780" y="140276"/>
                    <a:pt x="19780" y="140286"/>
                    <a:pt x="19780" y="140286"/>
                  </a:cubicBezTo>
                  <a:cubicBezTo>
                    <a:pt x="19389" y="141086"/>
                    <a:pt x="18703" y="141696"/>
                    <a:pt x="17875" y="142000"/>
                  </a:cubicBezTo>
                  <a:cubicBezTo>
                    <a:pt x="16636" y="142572"/>
                    <a:pt x="15017" y="143143"/>
                    <a:pt x="15112" y="144382"/>
                  </a:cubicBezTo>
                  <a:cubicBezTo>
                    <a:pt x="15522" y="145496"/>
                    <a:pt x="16598" y="146220"/>
                    <a:pt x="17779" y="146191"/>
                  </a:cubicBezTo>
                  <a:cubicBezTo>
                    <a:pt x="18884" y="146249"/>
                    <a:pt x="19951" y="145829"/>
                    <a:pt x="20732" y="145048"/>
                  </a:cubicBezTo>
                  <a:cubicBezTo>
                    <a:pt x="21589" y="144382"/>
                    <a:pt x="22161" y="143620"/>
                    <a:pt x="23018" y="143048"/>
                  </a:cubicBezTo>
                  <a:cubicBezTo>
                    <a:pt x="23504" y="142715"/>
                    <a:pt x="24152" y="142715"/>
                    <a:pt x="24637" y="143048"/>
                  </a:cubicBezTo>
                  <a:cubicBezTo>
                    <a:pt x="24676" y="144858"/>
                    <a:pt x="23628" y="146506"/>
                    <a:pt x="21970" y="147239"/>
                  </a:cubicBezTo>
                  <a:cubicBezTo>
                    <a:pt x="21323" y="147458"/>
                    <a:pt x="20713" y="147782"/>
                    <a:pt x="20161" y="148191"/>
                  </a:cubicBezTo>
                  <a:cubicBezTo>
                    <a:pt x="19713" y="148563"/>
                    <a:pt x="19646" y="149220"/>
                    <a:pt x="20018" y="149668"/>
                  </a:cubicBezTo>
                  <a:cubicBezTo>
                    <a:pt x="20056" y="149715"/>
                    <a:pt x="20103" y="149763"/>
                    <a:pt x="20161" y="149811"/>
                  </a:cubicBezTo>
                  <a:lnTo>
                    <a:pt x="21018" y="149811"/>
                  </a:lnTo>
                  <a:cubicBezTo>
                    <a:pt x="22561" y="149944"/>
                    <a:pt x="24076" y="149344"/>
                    <a:pt x="25114" y="148191"/>
                  </a:cubicBezTo>
                  <a:cubicBezTo>
                    <a:pt x="25876" y="147239"/>
                    <a:pt x="26257" y="146001"/>
                    <a:pt x="27590" y="145906"/>
                  </a:cubicBezTo>
                  <a:cubicBezTo>
                    <a:pt x="27657" y="148687"/>
                    <a:pt x="25733" y="151125"/>
                    <a:pt x="23018" y="151716"/>
                  </a:cubicBezTo>
                  <a:cubicBezTo>
                    <a:pt x="22123" y="151935"/>
                    <a:pt x="21266" y="152249"/>
                    <a:pt x="20446" y="152668"/>
                  </a:cubicBezTo>
                  <a:cubicBezTo>
                    <a:pt x="19685" y="153011"/>
                    <a:pt x="19351" y="153907"/>
                    <a:pt x="19685" y="154669"/>
                  </a:cubicBezTo>
                  <a:cubicBezTo>
                    <a:pt x="20170" y="155326"/>
                    <a:pt x="20884" y="155764"/>
                    <a:pt x="21685" y="155907"/>
                  </a:cubicBezTo>
                  <a:cubicBezTo>
                    <a:pt x="23752" y="156440"/>
                    <a:pt x="25962" y="156021"/>
                    <a:pt x="27686" y="154764"/>
                  </a:cubicBezTo>
                  <a:cubicBezTo>
                    <a:pt x="29114" y="153621"/>
                    <a:pt x="29590" y="151811"/>
                    <a:pt x="30638" y="150382"/>
                  </a:cubicBezTo>
                  <a:cubicBezTo>
                    <a:pt x="31057" y="149535"/>
                    <a:pt x="32086" y="149192"/>
                    <a:pt x="32934" y="149611"/>
                  </a:cubicBezTo>
                  <a:cubicBezTo>
                    <a:pt x="33581" y="149935"/>
                    <a:pt x="33953" y="150620"/>
                    <a:pt x="33877" y="151335"/>
                  </a:cubicBezTo>
                  <a:cubicBezTo>
                    <a:pt x="33581" y="152144"/>
                    <a:pt x="33096" y="152859"/>
                    <a:pt x="32448" y="153430"/>
                  </a:cubicBezTo>
                  <a:cubicBezTo>
                    <a:pt x="31981" y="154154"/>
                    <a:pt x="31981" y="155088"/>
                    <a:pt x="32448" y="155812"/>
                  </a:cubicBezTo>
                  <a:cubicBezTo>
                    <a:pt x="33315" y="156764"/>
                    <a:pt x="34686" y="157069"/>
                    <a:pt x="35877" y="156574"/>
                  </a:cubicBezTo>
                  <a:cubicBezTo>
                    <a:pt x="36829" y="156078"/>
                    <a:pt x="37630" y="155316"/>
                    <a:pt x="38163" y="154383"/>
                  </a:cubicBezTo>
                  <a:lnTo>
                    <a:pt x="39115" y="152954"/>
                  </a:lnTo>
                  <a:cubicBezTo>
                    <a:pt x="39706" y="155049"/>
                    <a:pt x="39211" y="157307"/>
                    <a:pt x="37782" y="158955"/>
                  </a:cubicBezTo>
                  <a:cubicBezTo>
                    <a:pt x="37353" y="159364"/>
                    <a:pt x="37001" y="159850"/>
                    <a:pt x="36734" y="160383"/>
                  </a:cubicBezTo>
                  <a:cubicBezTo>
                    <a:pt x="36420" y="160879"/>
                    <a:pt x="36420" y="161508"/>
                    <a:pt x="36734" y="162003"/>
                  </a:cubicBezTo>
                  <a:lnTo>
                    <a:pt x="37782" y="162003"/>
                  </a:lnTo>
                  <a:cubicBezTo>
                    <a:pt x="39354" y="162241"/>
                    <a:pt x="40897" y="161431"/>
                    <a:pt x="41592" y="160003"/>
                  </a:cubicBezTo>
                  <a:cubicBezTo>
                    <a:pt x="42087" y="158679"/>
                    <a:pt x="42440" y="157307"/>
                    <a:pt x="42640" y="155907"/>
                  </a:cubicBezTo>
                  <a:cubicBezTo>
                    <a:pt x="42640" y="155335"/>
                    <a:pt x="43402" y="154764"/>
                    <a:pt x="44069" y="155049"/>
                  </a:cubicBezTo>
                  <a:cubicBezTo>
                    <a:pt x="44307" y="155202"/>
                    <a:pt x="44478" y="155440"/>
                    <a:pt x="44545" y="155716"/>
                  </a:cubicBezTo>
                  <a:cubicBezTo>
                    <a:pt x="45211" y="157812"/>
                    <a:pt x="43306" y="159717"/>
                    <a:pt x="43687" y="161907"/>
                  </a:cubicBezTo>
                  <a:cubicBezTo>
                    <a:pt x="44078" y="163336"/>
                    <a:pt x="44878" y="164622"/>
                    <a:pt x="45973" y="165622"/>
                  </a:cubicBezTo>
                  <a:cubicBezTo>
                    <a:pt x="46736" y="166289"/>
                    <a:pt x="48069" y="167146"/>
                    <a:pt x="48736" y="166480"/>
                  </a:cubicBezTo>
                  <a:cubicBezTo>
                    <a:pt x="49403" y="165813"/>
                    <a:pt x="48736" y="165813"/>
                    <a:pt x="48736" y="165432"/>
                  </a:cubicBezTo>
                  <a:cubicBezTo>
                    <a:pt x="48317" y="163784"/>
                    <a:pt x="47802" y="162165"/>
                    <a:pt x="47212" y="160574"/>
                  </a:cubicBezTo>
                  <a:cubicBezTo>
                    <a:pt x="46507" y="158621"/>
                    <a:pt x="47126" y="156440"/>
                    <a:pt x="48736" y="155145"/>
                  </a:cubicBezTo>
                  <a:cubicBezTo>
                    <a:pt x="49631" y="155088"/>
                    <a:pt x="50393" y="155774"/>
                    <a:pt x="50450" y="156659"/>
                  </a:cubicBezTo>
                  <a:cubicBezTo>
                    <a:pt x="50450" y="156669"/>
                    <a:pt x="50450" y="156669"/>
                    <a:pt x="50450" y="156669"/>
                  </a:cubicBezTo>
                  <a:cubicBezTo>
                    <a:pt x="50355" y="157459"/>
                    <a:pt x="50355" y="158259"/>
                    <a:pt x="50450" y="159050"/>
                  </a:cubicBezTo>
                  <a:cubicBezTo>
                    <a:pt x="50364" y="159193"/>
                    <a:pt x="50364" y="159374"/>
                    <a:pt x="50450" y="159526"/>
                  </a:cubicBezTo>
                  <a:cubicBezTo>
                    <a:pt x="51212" y="160098"/>
                    <a:pt x="52070" y="159526"/>
                    <a:pt x="52355" y="158669"/>
                  </a:cubicBezTo>
                  <a:cubicBezTo>
                    <a:pt x="52641" y="157812"/>
                    <a:pt x="53022" y="157145"/>
                    <a:pt x="53879" y="157336"/>
                  </a:cubicBezTo>
                  <a:cubicBezTo>
                    <a:pt x="54736" y="159050"/>
                    <a:pt x="53879" y="160860"/>
                    <a:pt x="53403" y="162574"/>
                  </a:cubicBezTo>
                  <a:cubicBezTo>
                    <a:pt x="53051" y="165517"/>
                    <a:pt x="54232" y="168432"/>
                    <a:pt x="56546" y="170290"/>
                  </a:cubicBezTo>
                  <a:cubicBezTo>
                    <a:pt x="56927" y="170594"/>
                    <a:pt x="57337" y="170851"/>
                    <a:pt x="57785" y="171052"/>
                  </a:cubicBezTo>
                  <a:cubicBezTo>
                    <a:pt x="58775" y="171309"/>
                    <a:pt x="59804" y="170775"/>
                    <a:pt x="60166" y="169813"/>
                  </a:cubicBezTo>
                  <a:cubicBezTo>
                    <a:pt x="60404" y="168909"/>
                    <a:pt x="60404" y="167956"/>
                    <a:pt x="60166" y="167051"/>
                  </a:cubicBezTo>
                  <a:cubicBezTo>
                    <a:pt x="59975" y="165784"/>
                    <a:pt x="59975" y="164508"/>
                    <a:pt x="60166" y="163241"/>
                  </a:cubicBezTo>
                  <a:cubicBezTo>
                    <a:pt x="60366" y="161898"/>
                    <a:pt x="61575" y="160936"/>
                    <a:pt x="62928" y="161050"/>
                  </a:cubicBezTo>
                  <a:cubicBezTo>
                    <a:pt x="64195" y="161317"/>
                    <a:pt x="65100" y="162422"/>
                    <a:pt x="65119" y="163717"/>
                  </a:cubicBezTo>
                  <a:cubicBezTo>
                    <a:pt x="64928" y="164851"/>
                    <a:pt x="64928" y="166013"/>
                    <a:pt x="65119" y="167146"/>
                  </a:cubicBezTo>
                  <a:cubicBezTo>
                    <a:pt x="65595" y="168289"/>
                    <a:pt x="67405" y="169242"/>
                    <a:pt x="68357" y="168575"/>
                  </a:cubicBezTo>
                  <a:cubicBezTo>
                    <a:pt x="68700" y="168289"/>
                    <a:pt x="68900" y="167880"/>
                    <a:pt x="68929" y="167432"/>
                  </a:cubicBezTo>
                  <a:cubicBezTo>
                    <a:pt x="68824" y="166432"/>
                    <a:pt x="68633" y="165441"/>
                    <a:pt x="68357" y="164479"/>
                  </a:cubicBezTo>
                  <a:cubicBezTo>
                    <a:pt x="67833" y="163508"/>
                    <a:pt x="68205" y="162289"/>
                    <a:pt x="69176" y="161774"/>
                  </a:cubicBezTo>
                  <a:cubicBezTo>
                    <a:pt x="69900" y="161384"/>
                    <a:pt x="70777" y="161479"/>
                    <a:pt x="71405" y="162003"/>
                  </a:cubicBezTo>
                  <a:cubicBezTo>
                    <a:pt x="72091" y="162584"/>
                    <a:pt x="72386" y="163508"/>
                    <a:pt x="72167" y="164384"/>
                  </a:cubicBezTo>
                  <a:cubicBezTo>
                    <a:pt x="72167" y="166384"/>
                    <a:pt x="72167" y="168289"/>
                    <a:pt x="71501" y="170290"/>
                  </a:cubicBezTo>
                  <a:cubicBezTo>
                    <a:pt x="71358" y="171232"/>
                    <a:pt x="71358" y="172204"/>
                    <a:pt x="71501" y="173147"/>
                  </a:cubicBezTo>
                  <a:cubicBezTo>
                    <a:pt x="71719" y="174223"/>
                    <a:pt x="72329" y="175166"/>
                    <a:pt x="73215" y="175814"/>
                  </a:cubicBezTo>
                  <a:cubicBezTo>
                    <a:pt x="73767" y="176300"/>
                    <a:pt x="74482" y="176576"/>
                    <a:pt x="75215" y="176576"/>
                  </a:cubicBezTo>
                  <a:cubicBezTo>
                    <a:pt x="75882" y="176576"/>
                    <a:pt x="76644" y="176576"/>
                    <a:pt x="76739" y="175624"/>
                  </a:cubicBezTo>
                  <a:cubicBezTo>
                    <a:pt x="76873" y="175128"/>
                    <a:pt x="76873" y="174595"/>
                    <a:pt x="76739" y="174099"/>
                  </a:cubicBezTo>
                  <a:cubicBezTo>
                    <a:pt x="76054" y="172680"/>
                    <a:pt x="75825" y="171080"/>
                    <a:pt x="76072" y="169528"/>
                  </a:cubicBezTo>
                  <a:cubicBezTo>
                    <a:pt x="76072" y="168956"/>
                    <a:pt x="76549" y="168289"/>
                    <a:pt x="77311" y="168289"/>
                  </a:cubicBezTo>
                  <a:cubicBezTo>
                    <a:pt x="77778" y="168318"/>
                    <a:pt x="78225" y="168527"/>
                    <a:pt x="78549" y="168861"/>
                  </a:cubicBezTo>
                  <a:cubicBezTo>
                    <a:pt x="79187" y="169632"/>
                    <a:pt x="79492" y="170623"/>
                    <a:pt x="79406" y="171623"/>
                  </a:cubicBezTo>
                  <a:cubicBezTo>
                    <a:pt x="79330" y="172604"/>
                    <a:pt x="79492" y="173585"/>
                    <a:pt x="79882" y="174481"/>
                  </a:cubicBezTo>
                  <a:cubicBezTo>
                    <a:pt x="80425" y="175481"/>
                    <a:pt x="81521" y="176043"/>
                    <a:pt x="82645" y="175909"/>
                  </a:cubicBezTo>
                  <a:cubicBezTo>
                    <a:pt x="83388" y="175728"/>
                    <a:pt x="83902" y="175052"/>
                    <a:pt x="83883" y="174290"/>
                  </a:cubicBezTo>
                  <a:cubicBezTo>
                    <a:pt x="83807" y="173518"/>
                    <a:pt x="83578" y="172776"/>
                    <a:pt x="83216" y="172099"/>
                  </a:cubicBezTo>
                  <a:cubicBezTo>
                    <a:pt x="82178" y="169890"/>
                    <a:pt x="81626" y="167489"/>
                    <a:pt x="81597" y="165051"/>
                  </a:cubicBezTo>
                  <a:cubicBezTo>
                    <a:pt x="81597" y="164289"/>
                    <a:pt x="81597" y="163336"/>
                    <a:pt x="82835" y="163336"/>
                  </a:cubicBezTo>
                  <a:cubicBezTo>
                    <a:pt x="83454" y="163355"/>
                    <a:pt x="84007" y="163727"/>
                    <a:pt x="84264" y="164289"/>
                  </a:cubicBezTo>
                  <a:cubicBezTo>
                    <a:pt x="84397" y="164756"/>
                    <a:pt x="84397" y="165251"/>
                    <a:pt x="84264" y="165717"/>
                  </a:cubicBezTo>
                  <a:lnTo>
                    <a:pt x="84264" y="168194"/>
                  </a:lnTo>
                  <a:cubicBezTo>
                    <a:pt x="84388" y="169261"/>
                    <a:pt x="84893" y="170242"/>
                    <a:pt x="85693" y="170956"/>
                  </a:cubicBezTo>
                  <a:cubicBezTo>
                    <a:pt x="86550" y="171718"/>
                    <a:pt x="88169" y="172004"/>
                    <a:pt x="88836" y="170956"/>
                  </a:cubicBezTo>
                  <a:cubicBezTo>
                    <a:pt x="89503" y="169908"/>
                    <a:pt x="88836" y="169337"/>
                    <a:pt x="88836" y="168480"/>
                  </a:cubicBezTo>
                  <a:cubicBezTo>
                    <a:pt x="88703" y="167756"/>
                    <a:pt x="88703" y="167013"/>
                    <a:pt x="88836" y="166289"/>
                  </a:cubicBezTo>
                  <a:cubicBezTo>
                    <a:pt x="88664" y="165956"/>
                    <a:pt x="88664" y="165565"/>
                    <a:pt x="88836" y="165241"/>
                  </a:cubicBezTo>
                  <a:cubicBezTo>
                    <a:pt x="88836" y="165241"/>
                    <a:pt x="88836" y="165241"/>
                    <a:pt x="89407" y="165241"/>
                  </a:cubicBezTo>
                  <a:cubicBezTo>
                    <a:pt x="90722" y="165175"/>
                    <a:pt x="91951" y="165880"/>
                    <a:pt x="92551" y="167051"/>
                  </a:cubicBezTo>
                  <a:cubicBezTo>
                    <a:pt x="92884" y="168070"/>
                    <a:pt x="92884" y="169175"/>
                    <a:pt x="92551" y="170194"/>
                  </a:cubicBezTo>
                  <a:cubicBezTo>
                    <a:pt x="92227" y="171214"/>
                    <a:pt x="92227" y="172318"/>
                    <a:pt x="92551" y="173338"/>
                  </a:cubicBezTo>
                  <a:cubicBezTo>
                    <a:pt x="92465" y="173614"/>
                    <a:pt x="92465" y="173919"/>
                    <a:pt x="92551" y="174195"/>
                  </a:cubicBezTo>
                  <a:cubicBezTo>
                    <a:pt x="93141" y="174585"/>
                    <a:pt x="93846" y="174757"/>
                    <a:pt x="94551" y="174671"/>
                  </a:cubicBezTo>
                  <a:lnTo>
                    <a:pt x="95980" y="174671"/>
                  </a:lnTo>
                  <a:cubicBezTo>
                    <a:pt x="97189" y="173899"/>
                    <a:pt x="97637" y="172347"/>
                    <a:pt x="97028" y="171052"/>
                  </a:cubicBezTo>
                  <a:cubicBezTo>
                    <a:pt x="96494" y="169747"/>
                    <a:pt x="96056" y="168413"/>
                    <a:pt x="95694" y="167051"/>
                  </a:cubicBezTo>
                  <a:cubicBezTo>
                    <a:pt x="95694" y="166289"/>
                    <a:pt x="95694" y="165432"/>
                    <a:pt x="96551" y="165241"/>
                  </a:cubicBezTo>
                  <a:cubicBezTo>
                    <a:pt x="97418" y="165041"/>
                    <a:pt x="98323" y="165375"/>
                    <a:pt x="98837" y="166099"/>
                  </a:cubicBezTo>
                  <a:cubicBezTo>
                    <a:pt x="99266" y="166708"/>
                    <a:pt x="99437" y="167461"/>
                    <a:pt x="99313" y="168194"/>
                  </a:cubicBezTo>
                  <a:cubicBezTo>
                    <a:pt x="99266" y="168670"/>
                    <a:pt x="99266" y="169147"/>
                    <a:pt x="99313" y="169623"/>
                  </a:cubicBezTo>
                  <a:cubicBezTo>
                    <a:pt x="99495" y="170156"/>
                    <a:pt x="99866" y="170594"/>
                    <a:pt x="100361" y="170861"/>
                  </a:cubicBezTo>
                  <a:cubicBezTo>
                    <a:pt x="101333" y="171252"/>
                    <a:pt x="102438" y="170785"/>
                    <a:pt x="102838" y="169813"/>
                  </a:cubicBezTo>
                  <a:cubicBezTo>
                    <a:pt x="102981" y="168927"/>
                    <a:pt x="102981" y="168032"/>
                    <a:pt x="102838" y="167146"/>
                  </a:cubicBezTo>
                  <a:cubicBezTo>
                    <a:pt x="103314" y="166889"/>
                    <a:pt x="103886" y="166889"/>
                    <a:pt x="104362" y="167146"/>
                  </a:cubicBezTo>
                  <a:cubicBezTo>
                    <a:pt x="104981" y="167299"/>
                    <a:pt x="105524" y="167670"/>
                    <a:pt x="105886" y="168194"/>
                  </a:cubicBezTo>
                  <a:cubicBezTo>
                    <a:pt x="105971" y="168670"/>
                    <a:pt x="105971" y="169147"/>
                    <a:pt x="105886" y="169623"/>
                  </a:cubicBezTo>
                  <a:cubicBezTo>
                    <a:pt x="105848" y="170823"/>
                    <a:pt x="106048" y="172023"/>
                    <a:pt x="106457" y="173147"/>
                  </a:cubicBezTo>
                  <a:cubicBezTo>
                    <a:pt x="106972" y="174433"/>
                    <a:pt x="108010" y="175443"/>
                    <a:pt x="109315" y="175909"/>
                  </a:cubicBezTo>
                  <a:cubicBezTo>
                    <a:pt x="109991" y="176300"/>
                    <a:pt x="110829" y="176300"/>
                    <a:pt x="111505" y="175909"/>
                  </a:cubicBezTo>
                  <a:cubicBezTo>
                    <a:pt x="111743" y="175719"/>
                    <a:pt x="111915" y="175452"/>
                    <a:pt x="111982" y="175147"/>
                  </a:cubicBezTo>
                  <a:cubicBezTo>
                    <a:pt x="112201" y="173566"/>
                    <a:pt x="111896" y="171966"/>
                    <a:pt x="111124" y="170575"/>
                  </a:cubicBezTo>
                  <a:cubicBezTo>
                    <a:pt x="110686" y="169851"/>
                    <a:pt x="110429" y="169032"/>
                    <a:pt x="110362" y="168194"/>
                  </a:cubicBezTo>
                  <a:cubicBezTo>
                    <a:pt x="110467" y="167718"/>
                    <a:pt x="110839" y="167346"/>
                    <a:pt x="111315" y="167241"/>
                  </a:cubicBezTo>
                  <a:cubicBezTo>
                    <a:pt x="111877" y="167289"/>
                    <a:pt x="112391" y="167565"/>
                    <a:pt x="112744" y="168004"/>
                  </a:cubicBezTo>
                  <a:cubicBezTo>
                    <a:pt x="113096" y="168451"/>
                    <a:pt x="113553" y="168813"/>
                    <a:pt x="114077" y="169051"/>
                  </a:cubicBezTo>
                  <a:cubicBezTo>
                    <a:pt x="114610" y="169337"/>
                    <a:pt x="115258" y="169337"/>
                    <a:pt x="115792" y="169051"/>
                  </a:cubicBezTo>
                  <a:cubicBezTo>
                    <a:pt x="116134" y="168642"/>
                    <a:pt x="116420" y="168194"/>
                    <a:pt x="116649" y="167718"/>
                  </a:cubicBezTo>
                  <a:lnTo>
                    <a:pt x="117316" y="166861"/>
                  </a:lnTo>
                  <a:lnTo>
                    <a:pt x="117316" y="166861"/>
                  </a:lnTo>
                  <a:lnTo>
                    <a:pt x="119030" y="162098"/>
                  </a:lnTo>
                  <a:cubicBezTo>
                    <a:pt x="120526" y="157469"/>
                    <a:pt x="122335" y="152954"/>
                    <a:pt x="124460" y="148573"/>
                  </a:cubicBezTo>
                  <a:cubicBezTo>
                    <a:pt x="127069" y="144172"/>
                    <a:pt x="129355" y="139581"/>
                    <a:pt x="131318" y="134857"/>
                  </a:cubicBezTo>
                  <a:cubicBezTo>
                    <a:pt x="132508" y="130218"/>
                    <a:pt x="133184" y="125455"/>
                    <a:pt x="133318" y="120664"/>
                  </a:cubicBezTo>
                  <a:cubicBezTo>
                    <a:pt x="134242" y="102995"/>
                    <a:pt x="138537" y="85660"/>
                    <a:pt x="145986" y="69610"/>
                  </a:cubicBezTo>
                  <a:cubicBezTo>
                    <a:pt x="149377" y="63543"/>
                    <a:pt x="152187" y="57161"/>
                    <a:pt x="154368" y="50560"/>
                  </a:cubicBezTo>
                  <a:cubicBezTo>
                    <a:pt x="154968" y="47922"/>
                    <a:pt x="155378" y="45255"/>
                    <a:pt x="155606" y="42559"/>
                  </a:cubicBezTo>
                  <a:cubicBezTo>
                    <a:pt x="155511" y="42245"/>
                    <a:pt x="155511" y="41921"/>
                    <a:pt x="155606" y="41607"/>
                  </a:cubicBezTo>
                  <a:lnTo>
                    <a:pt x="156178" y="36178"/>
                  </a:lnTo>
                  <a:cubicBezTo>
                    <a:pt x="155720" y="36578"/>
                    <a:pt x="155301" y="37025"/>
                    <a:pt x="154939" y="37511"/>
                  </a:cubicBezTo>
                  <a:cubicBezTo>
                    <a:pt x="155606" y="37702"/>
                    <a:pt x="154654" y="39130"/>
                    <a:pt x="153511" y="386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49" name="Freeform: Shape 248">
              <a:extLst>
                <a:ext uri="{FF2B5EF4-FFF2-40B4-BE49-F238E27FC236}">
                  <a16:creationId xmlns:a16="http://schemas.microsoft.com/office/drawing/2014/main" xmlns="" id="{C1E0EE02-9457-135E-AAB9-92897BD96202}"/>
                </a:ext>
              </a:extLst>
            </p:cNvPr>
            <p:cNvSpPr/>
            <p:nvPr/>
          </p:nvSpPr>
          <p:spPr>
            <a:xfrm>
              <a:off x="5461051" y="2332100"/>
              <a:ext cx="146315" cy="175462"/>
            </a:xfrm>
            <a:custGeom>
              <a:avLst/>
              <a:gdLst>
                <a:gd name="connsiteX0" fmla="*/ 36175 w 146315"/>
                <a:gd name="connsiteY0" fmla="*/ 13603 h 175462"/>
                <a:gd name="connsiteX1" fmla="*/ 29888 w 146315"/>
                <a:gd name="connsiteY1" fmla="*/ 19890 h 175462"/>
                <a:gd name="connsiteX2" fmla="*/ 22744 w 146315"/>
                <a:gd name="connsiteY2" fmla="*/ 35416 h 175462"/>
                <a:gd name="connsiteX3" fmla="*/ 3694 w 146315"/>
                <a:gd name="connsiteY3" fmla="*/ 104567 h 175462"/>
                <a:gd name="connsiteX4" fmla="*/ 75 w 146315"/>
                <a:gd name="connsiteY4" fmla="*/ 121141 h 175462"/>
                <a:gd name="connsiteX5" fmla="*/ 75 w 146315"/>
                <a:gd name="connsiteY5" fmla="*/ 129237 h 175462"/>
                <a:gd name="connsiteX6" fmla="*/ 75 w 146315"/>
                <a:gd name="connsiteY6" fmla="*/ 129904 h 175462"/>
                <a:gd name="connsiteX7" fmla="*/ 75 w 146315"/>
                <a:gd name="connsiteY7" fmla="*/ 131333 h 175462"/>
                <a:gd name="connsiteX8" fmla="*/ 75 w 146315"/>
                <a:gd name="connsiteY8" fmla="*/ 135143 h 175462"/>
                <a:gd name="connsiteX9" fmla="*/ 1408 w 146315"/>
                <a:gd name="connsiteY9" fmla="*/ 134380 h 175462"/>
                <a:gd name="connsiteX10" fmla="*/ 2742 w 146315"/>
                <a:gd name="connsiteY10" fmla="*/ 132380 h 175462"/>
                <a:gd name="connsiteX11" fmla="*/ 5218 w 146315"/>
                <a:gd name="connsiteY11" fmla="*/ 132380 h 175462"/>
                <a:gd name="connsiteX12" fmla="*/ 4647 w 146315"/>
                <a:gd name="connsiteY12" fmla="*/ 135047 h 175462"/>
                <a:gd name="connsiteX13" fmla="*/ 1885 w 146315"/>
                <a:gd name="connsiteY13" fmla="*/ 137428 h 175462"/>
                <a:gd name="connsiteX14" fmla="*/ 646 w 146315"/>
                <a:gd name="connsiteY14" fmla="*/ 138857 h 175462"/>
                <a:gd name="connsiteX15" fmla="*/ 1408 w 146315"/>
                <a:gd name="connsiteY15" fmla="*/ 140572 h 175462"/>
                <a:gd name="connsiteX16" fmla="*/ 3885 w 146315"/>
                <a:gd name="connsiteY16" fmla="*/ 140572 h 175462"/>
                <a:gd name="connsiteX17" fmla="*/ 6171 w 146315"/>
                <a:gd name="connsiteY17" fmla="*/ 138381 h 175462"/>
                <a:gd name="connsiteX18" fmla="*/ 9314 w 146315"/>
                <a:gd name="connsiteY18" fmla="*/ 136476 h 175462"/>
                <a:gd name="connsiteX19" fmla="*/ 10552 w 146315"/>
                <a:gd name="connsiteY19" fmla="*/ 138562 h 175462"/>
                <a:gd name="connsiteX20" fmla="*/ 10552 w 146315"/>
                <a:gd name="connsiteY20" fmla="*/ 138571 h 175462"/>
                <a:gd name="connsiteX21" fmla="*/ 8647 w 146315"/>
                <a:gd name="connsiteY21" fmla="*/ 140286 h 175462"/>
                <a:gd name="connsiteX22" fmla="*/ 5885 w 146315"/>
                <a:gd name="connsiteY22" fmla="*/ 142762 h 175462"/>
                <a:gd name="connsiteX23" fmla="*/ 8552 w 146315"/>
                <a:gd name="connsiteY23" fmla="*/ 144477 h 175462"/>
                <a:gd name="connsiteX24" fmla="*/ 11600 w 146315"/>
                <a:gd name="connsiteY24" fmla="*/ 143334 h 175462"/>
                <a:gd name="connsiteX25" fmla="*/ 13791 w 146315"/>
                <a:gd name="connsiteY25" fmla="*/ 141334 h 175462"/>
                <a:gd name="connsiteX26" fmla="*/ 15410 w 146315"/>
                <a:gd name="connsiteY26" fmla="*/ 141334 h 175462"/>
                <a:gd name="connsiteX27" fmla="*/ 12743 w 146315"/>
                <a:gd name="connsiteY27" fmla="*/ 145525 h 175462"/>
                <a:gd name="connsiteX28" fmla="*/ 10933 w 146315"/>
                <a:gd name="connsiteY28" fmla="*/ 146477 h 175462"/>
                <a:gd name="connsiteX29" fmla="*/ 10791 w 146315"/>
                <a:gd name="connsiteY29" fmla="*/ 147954 h 175462"/>
                <a:gd name="connsiteX30" fmla="*/ 10933 w 146315"/>
                <a:gd name="connsiteY30" fmla="*/ 148096 h 175462"/>
                <a:gd name="connsiteX31" fmla="*/ 11695 w 146315"/>
                <a:gd name="connsiteY31" fmla="*/ 148096 h 175462"/>
                <a:gd name="connsiteX32" fmla="*/ 15791 w 146315"/>
                <a:gd name="connsiteY32" fmla="*/ 146477 h 175462"/>
                <a:gd name="connsiteX33" fmla="*/ 18268 w 146315"/>
                <a:gd name="connsiteY33" fmla="*/ 144191 h 175462"/>
                <a:gd name="connsiteX34" fmla="*/ 13696 w 146315"/>
                <a:gd name="connsiteY34" fmla="*/ 150001 h 175462"/>
                <a:gd name="connsiteX35" fmla="*/ 11124 w 146315"/>
                <a:gd name="connsiteY35" fmla="*/ 150954 h 175462"/>
                <a:gd name="connsiteX36" fmla="*/ 10362 w 146315"/>
                <a:gd name="connsiteY36" fmla="*/ 152954 h 175462"/>
                <a:gd name="connsiteX37" fmla="*/ 12362 w 146315"/>
                <a:gd name="connsiteY37" fmla="*/ 154193 h 175462"/>
                <a:gd name="connsiteX38" fmla="*/ 18363 w 146315"/>
                <a:gd name="connsiteY38" fmla="*/ 153050 h 175462"/>
                <a:gd name="connsiteX39" fmla="*/ 21316 w 146315"/>
                <a:gd name="connsiteY39" fmla="*/ 148668 h 175462"/>
                <a:gd name="connsiteX40" fmla="*/ 23030 w 146315"/>
                <a:gd name="connsiteY40" fmla="*/ 147620 h 175462"/>
                <a:gd name="connsiteX41" fmla="*/ 24554 w 146315"/>
                <a:gd name="connsiteY41" fmla="*/ 149620 h 175462"/>
                <a:gd name="connsiteX42" fmla="*/ 23125 w 146315"/>
                <a:gd name="connsiteY42" fmla="*/ 151716 h 175462"/>
                <a:gd name="connsiteX43" fmla="*/ 23125 w 146315"/>
                <a:gd name="connsiteY43" fmla="*/ 154097 h 175462"/>
                <a:gd name="connsiteX44" fmla="*/ 26554 w 146315"/>
                <a:gd name="connsiteY44" fmla="*/ 154859 h 175462"/>
                <a:gd name="connsiteX45" fmla="*/ 28840 w 146315"/>
                <a:gd name="connsiteY45" fmla="*/ 152668 h 175462"/>
                <a:gd name="connsiteX46" fmla="*/ 29793 w 146315"/>
                <a:gd name="connsiteY46" fmla="*/ 151240 h 175462"/>
                <a:gd name="connsiteX47" fmla="*/ 28459 w 146315"/>
                <a:gd name="connsiteY47" fmla="*/ 157241 h 175462"/>
                <a:gd name="connsiteX48" fmla="*/ 27412 w 146315"/>
                <a:gd name="connsiteY48" fmla="*/ 158669 h 175462"/>
                <a:gd name="connsiteX49" fmla="*/ 27412 w 146315"/>
                <a:gd name="connsiteY49" fmla="*/ 160288 h 175462"/>
                <a:gd name="connsiteX50" fmla="*/ 28459 w 146315"/>
                <a:gd name="connsiteY50" fmla="*/ 160288 h 175462"/>
                <a:gd name="connsiteX51" fmla="*/ 32269 w 146315"/>
                <a:gd name="connsiteY51" fmla="*/ 158288 h 175462"/>
                <a:gd name="connsiteX52" fmla="*/ 33317 w 146315"/>
                <a:gd name="connsiteY52" fmla="*/ 154193 h 175462"/>
                <a:gd name="connsiteX53" fmla="*/ 34746 w 146315"/>
                <a:gd name="connsiteY53" fmla="*/ 153430 h 175462"/>
                <a:gd name="connsiteX54" fmla="*/ 34746 w 146315"/>
                <a:gd name="connsiteY54" fmla="*/ 154002 h 175462"/>
                <a:gd name="connsiteX55" fmla="*/ 33889 w 146315"/>
                <a:gd name="connsiteY55" fmla="*/ 160193 h 175462"/>
                <a:gd name="connsiteX56" fmla="*/ 36175 w 146315"/>
                <a:gd name="connsiteY56" fmla="*/ 163908 h 175462"/>
                <a:gd name="connsiteX57" fmla="*/ 38937 w 146315"/>
                <a:gd name="connsiteY57" fmla="*/ 164765 h 175462"/>
                <a:gd name="connsiteX58" fmla="*/ 38937 w 146315"/>
                <a:gd name="connsiteY58" fmla="*/ 163718 h 175462"/>
                <a:gd name="connsiteX59" fmla="*/ 37413 w 146315"/>
                <a:gd name="connsiteY59" fmla="*/ 158860 h 175462"/>
                <a:gd name="connsiteX60" fmla="*/ 38175 w 146315"/>
                <a:gd name="connsiteY60" fmla="*/ 154288 h 175462"/>
                <a:gd name="connsiteX61" fmla="*/ 39889 w 146315"/>
                <a:gd name="connsiteY61" fmla="*/ 155907 h 175462"/>
                <a:gd name="connsiteX62" fmla="*/ 39889 w 146315"/>
                <a:gd name="connsiteY62" fmla="*/ 158193 h 175462"/>
                <a:gd name="connsiteX63" fmla="*/ 41794 w 146315"/>
                <a:gd name="connsiteY63" fmla="*/ 157336 h 175462"/>
                <a:gd name="connsiteX64" fmla="*/ 43318 w 146315"/>
                <a:gd name="connsiteY64" fmla="*/ 156002 h 175462"/>
                <a:gd name="connsiteX65" fmla="*/ 42842 w 146315"/>
                <a:gd name="connsiteY65" fmla="*/ 161241 h 175462"/>
                <a:gd name="connsiteX66" fmla="*/ 45985 w 146315"/>
                <a:gd name="connsiteY66" fmla="*/ 168956 h 175462"/>
                <a:gd name="connsiteX67" fmla="*/ 47224 w 146315"/>
                <a:gd name="connsiteY67" fmla="*/ 169718 h 175462"/>
                <a:gd name="connsiteX68" fmla="*/ 49700 w 146315"/>
                <a:gd name="connsiteY68" fmla="*/ 168480 h 175462"/>
                <a:gd name="connsiteX69" fmla="*/ 49700 w 146315"/>
                <a:gd name="connsiteY69" fmla="*/ 165718 h 175462"/>
                <a:gd name="connsiteX70" fmla="*/ 49700 w 146315"/>
                <a:gd name="connsiteY70" fmla="*/ 161908 h 175462"/>
                <a:gd name="connsiteX71" fmla="*/ 52462 w 146315"/>
                <a:gd name="connsiteY71" fmla="*/ 159717 h 175462"/>
                <a:gd name="connsiteX72" fmla="*/ 54653 w 146315"/>
                <a:gd name="connsiteY72" fmla="*/ 162479 h 175462"/>
                <a:gd name="connsiteX73" fmla="*/ 54653 w 146315"/>
                <a:gd name="connsiteY73" fmla="*/ 165813 h 175462"/>
                <a:gd name="connsiteX74" fmla="*/ 57892 w 146315"/>
                <a:gd name="connsiteY74" fmla="*/ 167242 h 175462"/>
                <a:gd name="connsiteX75" fmla="*/ 58463 w 146315"/>
                <a:gd name="connsiteY75" fmla="*/ 166099 h 175462"/>
                <a:gd name="connsiteX76" fmla="*/ 57892 w 146315"/>
                <a:gd name="connsiteY76" fmla="*/ 163241 h 175462"/>
                <a:gd name="connsiteX77" fmla="*/ 58558 w 146315"/>
                <a:gd name="connsiteY77" fmla="*/ 160574 h 175462"/>
                <a:gd name="connsiteX78" fmla="*/ 60940 w 146315"/>
                <a:gd name="connsiteY78" fmla="*/ 160574 h 175462"/>
                <a:gd name="connsiteX79" fmla="*/ 61702 w 146315"/>
                <a:gd name="connsiteY79" fmla="*/ 162860 h 175462"/>
                <a:gd name="connsiteX80" fmla="*/ 61035 w 146315"/>
                <a:gd name="connsiteY80" fmla="*/ 168766 h 175462"/>
                <a:gd name="connsiteX81" fmla="*/ 61035 w 146315"/>
                <a:gd name="connsiteY81" fmla="*/ 171623 h 175462"/>
                <a:gd name="connsiteX82" fmla="*/ 62749 w 146315"/>
                <a:gd name="connsiteY82" fmla="*/ 174290 h 175462"/>
                <a:gd name="connsiteX83" fmla="*/ 64750 w 146315"/>
                <a:gd name="connsiteY83" fmla="*/ 175052 h 175462"/>
                <a:gd name="connsiteX84" fmla="*/ 66274 w 146315"/>
                <a:gd name="connsiteY84" fmla="*/ 174100 h 175462"/>
                <a:gd name="connsiteX85" fmla="*/ 66274 w 146315"/>
                <a:gd name="connsiteY85" fmla="*/ 172576 h 175462"/>
                <a:gd name="connsiteX86" fmla="*/ 65607 w 146315"/>
                <a:gd name="connsiteY86" fmla="*/ 168004 h 175462"/>
                <a:gd name="connsiteX87" fmla="*/ 66845 w 146315"/>
                <a:gd name="connsiteY87" fmla="*/ 166766 h 175462"/>
                <a:gd name="connsiteX88" fmla="*/ 68083 w 146315"/>
                <a:gd name="connsiteY88" fmla="*/ 167432 h 175462"/>
                <a:gd name="connsiteX89" fmla="*/ 68941 w 146315"/>
                <a:gd name="connsiteY89" fmla="*/ 170194 h 175462"/>
                <a:gd name="connsiteX90" fmla="*/ 68941 w 146315"/>
                <a:gd name="connsiteY90" fmla="*/ 172957 h 175462"/>
                <a:gd name="connsiteX91" fmla="*/ 71703 w 146315"/>
                <a:gd name="connsiteY91" fmla="*/ 174385 h 175462"/>
                <a:gd name="connsiteX92" fmla="*/ 72941 w 146315"/>
                <a:gd name="connsiteY92" fmla="*/ 172766 h 175462"/>
                <a:gd name="connsiteX93" fmla="*/ 72274 w 146315"/>
                <a:gd name="connsiteY93" fmla="*/ 170576 h 175462"/>
                <a:gd name="connsiteX94" fmla="*/ 70750 w 146315"/>
                <a:gd name="connsiteY94" fmla="*/ 163527 h 175462"/>
                <a:gd name="connsiteX95" fmla="*/ 71893 w 146315"/>
                <a:gd name="connsiteY95" fmla="*/ 161908 h 175462"/>
                <a:gd name="connsiteX96" fmla="*/ 73417 w 146315"/>
                <a:gd name="connsiteY96" fmla="*/ 162765 h 175462"/>
                <a:gd name="connsiteX97" fmla="*/ 73417 w 146315"/>
                <a:gd name="connsiteY97" fmla="*/ 164194 h 175462"/>
                <a:gd name="connsiteX98" fmla="*/ 73417 w 146315"/>
                <a:gd name="connsiteY98" fmla="*/ 166766 h 175462"/>
                <a:gd name="connsiteX99" fmla="*/ 74751 w 146315"/>
                <a:gd name="connsiteY99" fmla="*/ 169528 h 175462"/>
                <a:gd name="connsiteX100" fmla="*/ 77894 w 146315"/>
                <a:gd name="connsiteY100" fmla="*/ 169528 h 175462"/>
                <a:gd name="connsiteX101" fmla="*/ 77894 w 146315"/>
                <a:gd name="connsiteY101" fmla="*/ 167051 h 175462"/>
                <a:gd name="connsiteX102" fmla="*/ 77894 w 146315"/>
                <a:gd name="connsiteY102" fmla="*/ 164860 h 175462"/>
                <a:gd name="connsiteX103" fmla="*/ 77894 w 146315"/>
                <a:gd name="connsiteY103" fmla="*/ 163813 h 175462"/>
                <a:gd name="connsiteX104" fmla="*/ 78466 w 146315"/>
                <a:gd name="connsiteY104" fmla="*/ 163813 h 175462"/>
                <a:gd name="connsiteX105" fmla="*/ 81609 w 146315"/>
                <a:gd name="connsiteY105" fmla="*/ 165622 h 175462"/>
                <a:gd name="connsiteX106" fmla="*/ 81609 w 146315"/>
                <a:gd name="connsiteY106" fmla="*/ 168766 h 175462"/>
                <a:gd name="connsiteX107" fmla="*/ 81609 w 146315"/>
                <a:gd name="connsiteY107" fmla="*/ 171909 h 175462"/>
                <a:gd name="connsiteX108" fmla="*/ 81609 w 146315"/>
                <a:gd name="connsiteY108" fmla="*/ 172766 h 175462"/>
                <a:gd name="connsiteX109" fmla="*/ 83609 w 146315"/>
                <a:gd name="connsiteY109" fmla="*/ 173243 h 175462"/>
                <a:gd name="connsiteX110" fmla="*/ 85038 w 146315"/>
                <a:gd name="connsiteY110" fmla="*/ 173243 h 175462"/>
                <a:gd name="connsiteX111" fmla="*/ 86181 w 146315"/>
                <a:gd name="connsiteY111" fmla="*/ 169623 h 175462"/>
                <a:gd name="connsiteX112" fmla="*/ 84752 w 146315"/>
                <a:gd name="connsiteY112" fmla="*/ 165622 h 175462"/>
                <a:gd name="connsiteX113" fmla="*/ 85609 w 146315"/>
                <a:gd name="connsiteY113" fmla="*/ 163813 h 175462"/>
                <a:gd name="connsiteX114" fmla="*/ 87895 w 146315"/>
                <a:gd name="connsiteY114" fmla="*/ 164670 h 175462"/>
                <a:gd name="connsiteX115" fmla="*/ 88372 w 146315"/>
                <a:gd name="connsiteY115" fmla="*/ 166766 h 175462"/>
                <a:gd name="connsiteX116" fmla="*/ 88372 w 146315"/>
                <a:gd name="connsiteY116" fmla="*/ 168194 h 175462"/>
                <a:gd name="connsiteX117" fmla="*/ 89419 w 146315"/>
                <a:gd name="connsiteY117" fmla="*/ 169433 h 175462"/>
                <a:gd name="connsiteX118" fmla="*/ 91896 w 146315"/>
                <a:gd name="connsiteY118" fmla="*/ 168480 h 175462"/>
                <a:gd name="connsiteX119" fmla="*/ 91896 w 146315"/>
                <a:gd name="connsiteY119" fmla="*/ 165718 h 175462"/>
                <a:gd name="connsiteX120" fmla="*/ 93420 w 146315"/>
                <a:gd name="connsiteY120" fmla="*/ 165718 h 175462"/>
                <a:gd name="connsiteX121" fmla="*/ 94944 w 146315"/>
                <a:gd name="connsiteY121" fmla="*/ 166670 h 175462"/>
                <a:gd name="connsiteX122" fmla="*/ 94944 w 146315"/>
                <a:gd name="connsiteY122" fmla="*/ 168099 h 175462"/>
                <a:gd name="connsiteX123" fmla="*/ 95515 w 146315"/>
                <a:gd name="connsiteY123" fmla="*/ 171623 h 175462"/>
                <a:gd name="connsiteX124" fmla="*/ 98373 w 146315"/>
                <a:gd name="connsiteY124" fmla="*/ 174385 h 175462"/>
                <a:gd name="connsiteX125" fmla="*/ 100564 w 146315"/>
                <a:gd name="connsiteY125" fmla="*/ 174385 h 175462"/>
                <a:gd name="connsiteX126" fmla="*/ 100564 w 146315"/>
                <a:gd name="connsiteY126" fmla="*/ 173624 h 175462"/>
                <a:gd name="connsiteX127" fmla="*/ 99706 w 146315"/>
                <a:gd name="connsiteY127" fmla="*/ 169051 h 175462"/>
                <a:gd name="connsiteX128" fmla="*/ 98944 w 146315"/>
                <a:gd name="connsiteY128" fmla="*/ 166766 h 175462"/>
                <a:gd name="connsiteX129" fmla="*/ 99897 w 146315"/>
                <a:gd name="connsiteY129" fmla="*/ 165718 h 175462"/>
                <a:gd name="connsiteX130" fmla="*/ 101421 w 146315"/>
                <a:gd name="connsiteY130" fmla="*/ 166480 h 175462"/>
                <a:gd name="connsiteX131" fmla="*/ 102659 w 146315"/>
                <a:gd name="connsiteY131" fmla="*/ 167527 h 175462"/>
                <a:gd name="connsiteX132" fmla="*/ 104374 w 146315"/>
                <a:gd name="connsiteY132" fmla="*/ 167527 h 175462"/>
                <a:gd name="connsiteX133" fmla="*/ 105231 w 146315"/>
                <a:gd name="connsiteY133" fmla="*/ 166194 h 175462"/>
                <a:gd name="connsiteX134" fmla="*/ 105898 w 146315"/>
                <a:gd name="connsiteY134" fmla="*/ 165337 h 175462"/>
                <a:gd name="connsiteX135" fmla="*/ 107612 w 146315"/>
                <a:gd name="connsiteY135" fmla="*/ 164575 h 175462"/>
                <a:gd name="connsiteX136" fmla="*/ 109041 w 146315"/>
                <a:gd name="connsiteY136" fmla="*/ 161717 h 175462"/>
                <a:gd name="connsiteX137" fmla="*/ 117709 w 146315"/>
                <a:gd name="connsiteY137" fmla="*/ 151049 h 175462"/>
                <a:gd name="connsiteX138" fmla="*/ 136187 w 146315"/>
                <a:gd name="connsiteY138" fmla="*/ 103424 h 175462"/>
                <a:gd name="connsiteX139" fmla="*/ 142759 w 146315"/>
                <a:gd name="connsiteY139" fmla="*/ 51894 h 175462"/>
                <a:gd name="connsiteX140" fmla="*/ 144950 w 146315"/>
                <a:gd name="connsiteY140" fmla="*/ 42369 h 175462"/>
                <a:gd name="connsiteX141" fmla="*/ 144950 w 146315"/>
                <a:gd name="connsiteY141" fmla="*/ 42369 h 175462"/>
                <a:gd name="connsiteX142" fmla="*/ 145522 w 146315"/>
                <a:gd name="connsiteY142" fmla="*/ 39702 h 175462"/>
                <a:gd name="connsiteX143" fmla="*/ 145522 w 146315"/>
                <a:gd name="connsiteY143" fmla="*/ 39702 h 175462"/>
                <a:gd name="connsiteX144" fmla="*/ 146284 w 146315"/>
                <a:gd name="connsiteY144" fmla="*/ 34654 h 175462"/>
                <a:gd name="connsiteX145" fmla="*/ 146284 w 146315"/>
                <a:gd name="connsiteY145" fmla="*/ 34654 h 175462"/>
                <a:gd name="connsiteX146" fmla="*/ 143998 w 146315"/>
                <a:gd name="connsiteY146" fmla="*/ 36844 h 175462"/>
                <a:gd name="connsiteX147" fmla="*/ 140950 w 146315"/>
                <a:gd name="connsiteY147" fmla="*/ 38750 h 175462"/>
                <a:gd name="connsiteX148" fmla="*/ 139616 w 146315"/>
                <a:gd name="connsiteY148" fmla="*/ 36654 h 175462"/>
                <a:gd name="connsiteX149" fmla="*/ 141521 w 146315"/>
                <a:gd name="connsiteY149" fmla="*/ 34939 h 175462"/>
                <a:gd name="connsiteX150" fmla="*/ 144283 w 146315"/>
                <a:gd name="connsiteY150" fmla="*/ 32558 h 175462"/>
                <a:gd name="connsiteX151" fmla="*/ 141616 w 146315"/>
                <a:gd name="connsiteY151" fmla="*/ 30749 h 175462"/>
                <a:gd name="connsiteX152" fmla="*/ 138664 w 146315"/>
                <a:gd name="connsiteY152" fmla="*/ 31892 h 175462"/>
                <a:gd name="connsiteX153" fmla="*/ 136473 w 146315"/>
                <a:gd name="connsiteY153" fmla="*/ 33892 h 175462"/>
                <a:gd name="connsiteX154" fmla="*/ 134758 w 146315"/>
                <a:gd name="connsiteY154" fmla="*/ 33892 h 175462"/>
                <a:gd name="connsiteX155" fmla="*/ 137425 w 146315"/>
                <a:gd name="connsiteY155" fmla="*/ 29796 h 175462"/>
                <a:gd name="connsiteX156" fmla="*/ 139235 w 146315"/>
                <a:gd name="connsiteY156" fmla="*/ 28748 h 175462"/>
                <a:gd name="connsiteX157" fmla="*/ 139540 w 146315"/>
                <a:gd name="connsiteY157" fmla="*/ 27434 h 175462"/>
                <a:gd name="connsiteX158" fmla="*/ 139235 w 146315"/>
                <a:gd name="connsiteY158" fmla="*/ 27129 h 175462"/>
                <a:gd name="connsiteX159" fmla="*/ 138378 w 146315"/>
                <a:gd name="connsiteY159" fmla="*/ 27129 h 175462"/>
                <a:gd name="connsiteX160" fmla="*/ 134282 w 146315"/>
                <a:gd name="connsiteY160" fmla="*/ 28748 h 175462"/>
                <a:gd name="connsiteX161" fmla="*/ 131806 w 146315"/>
                <a:gd name="connsiteY161" fmla="*/ 31034 h 175462"/>
                <a:gd name="connsiteX162" fmla="*/ 136378 w 146315"/>
                <a:gd name="connsiteY162" fmla="*/ 25224 h 175462"/>
                <a:gd name="connsiteX163" fmla="*/ 138949 w 146315"/>
                <a:gd name="connsiteY163" fmla="*/ 24271 h 175462"/>
                <a:gd name="connsiteX164" fmla="*/ 139788 w 146315"/>
                <a:gd name="connsiteY164" fmla="*/ 22433 h 175462"/>
                <a:gd name="connsiteX165" fmla="*/ 139711 w 146315"/>
                <a:gd name="connsiteY165" fmla="*/ 22271 h 175462"/>
                <a:gd name="connsiteX166" fmla="*/ 137711 w 146315"/>
                <a:gd name="connsiteY166" fmla="*/ 21033 h 175462"/>
                <a:gd name="connsiteX167" fmla="*/ 131710 w 146315"/>
                <a:gd name="connsiteY167" fmla="*/ 22176 h 175462"/>
                <a:gd name="connsiteX168" fmla="*/ 128853 w 146315"/>
                <a:gd name="connsiteY168" fmla="*/ 26653 h 175462"/>
                <a:gd name="connsiteX169" fmla="*/ 127043 w 146315"/>
                <a:gd name="connsiteY169" fmla="*/ 27605 h 175462"/>
                <a:gd name="connsiteX170" fmla="*/ 125500 w 146315"/>
                <a:gd name="connsiteY170" fmla="*/ 25738 h 175462"/>
                <a:gd name="connsiteX171" fmla="*/ 125519 w 146315"/>
                <a:gd name="connsiteY171" fmla="*/ 25605 h 175462"/>
                <a:gd name="connsiteX172" fmla="*/ 126948 w 146315"/>
                <a:gd name="connsiteY172" fmla="*/ 23510 h 175462"/>
                <a:gd name="connsiteX173" fmla="*/ 126948 w 146315"/>
                <a:gd name="connsiteY173" fmla="*/ 21128 h 175462"/>
                <a:gd name="connsiteX174" fmla="*/ 123519 w 146315"/>
                <a:gd name="connsiteY174" fmla="*/ 20366 h 175462"/>
                <a:gd name="connsiteX175" fmla="*/ 121233 w 146315"/>
                <a:gd name="connsiteY175" fmla="*/ 22557 h 175462"/>
                <a:gd name="connsiteX176" fmla="*/ 120376 w 146315"/>
                <a:gd name="connsiteY176" fmla="*/ 23986 h 175462"/>
                <a:gd name="connsiteX177" fmla="*/ 121614 w 146315"/>
                <a:gd name="connsiteY177" fmla="*/ 17985 h 175462"/>
                <a:gd name="connsiteX178" fmla="*/ 122662 w 146315"/>
                <a:gd name="connsiteY178" fmla="*/ 16556 h 175462"/>
                <a:gd name="connsiteX179" fmla="*/ 122662 w 146315"/>
                <a:gd name="connsiteY179" fmla="*/ 14937 h 175462"/>
                <a:gd name="connsiteX180" fmla="*/ 121709 w 146315"/>
                <a:gd name="connsiteY180" fmla="*/ 14937 h 175462"/>
                <a:gd name="connsiteX181" fmla="*/ 117804 w 146315"/>
                <a:gd name="connsiteY181" fmla="*/ 16937 h 175462"/>
                <a:gd name="connsiteX182" fmla="*/ 116756 w 146315"/>
                <a:gd name="connsiteY182" fmla="*/ 21033 h 175462"/>
                <a:gd name="connsiteX183" fmla="*/ 115327 w 146315"/>
                <a:gd name="connsiteY183" fmla="*/ 21890 h 175462"/>
                <a:gd name="connsiteX184" fmla="*/ 115327 w 146315"/>
                <a:gd name="connsiteY184" fmla="*/ 21224 h 175462"/>
                <a:gd name="connsiteX185" fmla="*/ 116089 w 146315"/>
                <a:gd name="connsiteY185" fmla="*/ 15032 h 175462"/>
                <a:gd name="connsiteX186" fmla="*/ 113803 w 146315"/>
                <a:gd name="connsiteY186" fmla="*/ 11318 h 175462"/>
                <a:gd name="connsiteX187" fmla="*/ 111041 w 146315"/>
                <a:gd name="connsiteY187" fmla="*/ 10460 h 175462"/>
                <a:gd name="connsiteX188" fmla="*/ 111041 w 146315"/>
                <a:gd name="connsiteY188" fmla="*/ 11508 h 175462"/>
                <a:gd name="connsiteX189" fmla="*/ 112565 w 146315"/>
                <a:gd name="connsiteY189" fmla="*/ 16366 h 175462"/>
                <a:gd name="connsiteX190" fmla="*/ 111898 w 146315"/>
                <a:gd name="connsiteY190" fmla="*/ 20938 h 175462"/>
                <a:gd name="connsiteX191" fmla="*/ 110089 w 146315"/>
                <a:gd name="connsiteY191" fmla="*/ 19414 h 175462"/>
                <a:gd name="connsiteX192" fmla="*/ 110089 w 146315"/>
                <a:gd name="connsiteY192" fmla="*/ 17033 h 175462"/>
                <a:gd name="connsiteX193" fmla="*/ 110089 w 146315"/>
                <a:gd name="connsiteY193" fmla="*/ 16556 h 175462"/>
                <a:gd name="connsiteX194" fmla="*/ 108184 w 146315"/>
                <a:gd name="connsiteY194" fmla="*/ 17413 h 175462"/>
                <a:gd name="connsiteX195" fmla="*/ 106660 w 146315"/>
                <a:gd name="connsiteY195" fmla="*/ 18747 h 175462"/>
                <a:gd name="connsiteX196" fmla="*/ 107136 w 146315"/>
                <a:gd name="connsiteY196" fmla="*/ 13508 h 175462"/>
                <a:gd name="connsiteX197" fmla="*/ 103993 w 146315"/>
                <a:gd name="connsiteY197" fmla="*/ 5793 h 175462"/>
                <a:gd name="connsiteX198" fmla="*/ 102754 w 146315"/>
                <a:gd name="connsiteY198" fmla="*/ 5031 h 175462"/>
                <a:gd name="connsiteX199" fmla="*/ 100373 w 146315"/>
                <a:gd name="connsiteY199" fmla="*/ 6269 h 175462"/>
                <a:gd name="connsiteX200" fmla="*/ 100373 w 146315"/>
                <a:gd name="connsiteY200" fmla="*/ 9031 h 175462"/>
                <a:gd name="connsiteX201" fmla="*/ 100373 w 146315"/>
                <a:gd name="connsiteY201" fmla="*/ 12842 h 175462"/>
                <a:gd name="connsiteX202" fmla="*/ 97706 w 146315"/>
                <a:gd name="connsiteY202" fmla="*/ 15127 h 175462"/>
                <a:gd name="connsiteX203" fmla="*/ 95420 w 146315"/>
                <a:gd name="connsiteY203" fmla="*/ 12365 h 175462"/>
                <a:gd name="connsiteX204" fmla="*/ 95420 w 146315"/>
                <a:gd name="connsiteY204" fmla="*/ 8936 h 175462"/>
                <a:gd name="connsiteX205" fmla="*/ 92182 w 146315"/>
                <a:gd name="connsiteY205" fmla="*/ 7508 h 175462"/>
                <a:gd name="connsiteX206" fmla="*/ 91705 w 146315"/>
                <a:gd name="connsiteY206" fmla="*/ 8651 h 175462"/>
                <a:gd name="connsiteX207" fmla="*/ 92277 w 146315"/>
                <a:gd name="connsiteY207" fmla="*/ 11603 h 175462"/>
                <a:gd name="connsiteX208" fmla="*/ 91515 w 146315"/>
                <a:gd name="connsiteY208" fmla="*/ 14175 h 175462"/>
                <a:gd name="connsiteX209" fmla="*/ 89134 w 146315"/>
                <a:gd name="connsiteY209" fmla="*/ 14175 h 175462"/>
                <a:gd name="connsiteX210" fmla="*/ 88372 w 146315"/>
                <a:gd name="connsiteY210" fmla="*/ 11794 h 175462"/>
                <a:gd name="connsiteX211" fmla="*/ 89038 w 146315"/>
                <a:gd name="connsiteY211" fmla="*/ 5888 h 175462"/>
                <a:gd name="connsiteX212" fmla="*/ 89038 w 146315"/>
                <a:gd name="connsiteY212" fmla="*/ 3031 h 175462"/>
                <a:gd name="connsiteX213" fmla="*/ 87419 w 146315"/>
                <a:gd name="connsiteY213" fmla="*/ 364 h 175462"/>
                <a:gd name="connsiteX214" fmla="*/ 85324 w 146315"/>
                <a:gd name="connsiteY214" fmla="*/ -398 h 175462"/>
                <a:gd name="connsiteX215" fmla="*/ 83800 w 146315"/>
                <a:gd name="connsiteY215" fmla="*/ 554 h 175462"/>
                <a:gd name="connsiteX216" fmla="*/ 83800 w 146315"/>
                <a:gd name="connsiteY216" fmla="*/ 2078 h 175462"/>
                <a:gd name="connsiteX217" fmla="*/ 84466 w 146315"/>
                <a:gd name="connsiteY217" fmla="*/ 6650 h 175462"/>
                <a:gd name="connsiteX218" fmla="*/ 83228 w 146315"/>
                <a:gd name="connsiteY218" fmla="*/ 7888 h 175462"/>
                <a:gd name="connsiteX219" fmla="*/ 81990 w 146315"/>
                <a:gd name="connsiteY219" fmla="*/ 7317 h 175462"/>
                <a:gd name="connsiteX220" fmla="*/ 81133 w 146315"/>
                <a:gd name="connsiteY220" fmla="*/ 4555 h 175462"/>
                <a:gd name="connsiteX221" fmla="*/ 81133 w 146315"/>
                <a:gd name="connsiteY221" fmla="*/ 1697 h 175462"/>
                <a:gd name="connsiteX222" fmla="*/ 78275 w 146315"/>
                <a:gd name="connsiteY222" fmla="*/ 268 h 175462"/>
                <a:gd name="connsiteX223" fmla="*/ 77037 w 146315"/>
                <a:gd name="connsiteY223" fmla="*/ 1888 h 175462"/>
                <a:gd name="connsiteX224" fmla="*/ 77799 w 146315"/>
                <a:gd name="connsiteY224" fmla="*/ 4078 h 175462"/>
                <a:gd name="connsiteX225" fmla="*/ 79323 w 146315"/>
                <a:gd name="connsiteY225" fmla="*/ 11127 h 175462"/>
                <a:gd name="connsiteX226" fmla="*/ 78085 w 146315"/>
                <a:gd name="connsiteY226" fmla="*/ 12842 h 175462"/>
                <a:gd name="connsiteX227" fmla="*/ 76656 w 146315"/>
                <a:gd name="connsiteY227" fmla="*/ 11889 h 175462"/>
                <a:gd name="connsiteX228" fmla="*/ 76656 w 146315"/>
                <a:gd name="connsiteY228" fmla="*/ 10460 h 175462"/>
                <a:gd name="connsiteX229" fmla="*/ 76656 w 146315"/>
                <a:gd name="connsiteY229" fmla="*/ 7984 h 175462"/>
                <a:gd name="connsiteX230" fmla="*/ 75227 w 146315"/>
                <a:gd name="connsiteY230" fmla="*/ 5221 h 175462"/>
                <a:gd name="connsiteX231" fmla="*/ 72179 w 146315"/>
                <a:gd name="connsiteY231" fmla="*/ 5221 h 175462"/>
                <a:gd name="connsiteX232" fmla="*/ 72179 w 146315"/>
                <a:gd name="connsiteY232" fmla="*/ 7698 h 175462"/>
                <a:gd name="connsiteX233" fmla="*/ 72179 w 146315"/>
                <a:gd name="connsiteY233" fmla="*/ 9889 h 175462"/>
                <a:gd name="connsiteX234" fmla="*/ 72179 w 146315"/>
                <a:gd name="connsiteY234" fmla="*/ 10936 h 175462"/>
                <a:gd name="connsiteX235" fmla="*/ 71512 w 146315"/>
                <a:gd name="connsiteY235" fmla="*/ 10936 h 175462"/>
                <a:gd name="connsiteX236" fmla="*/ 68369 w 146315"/>
                <a:gd name="connsiteY236" fmla="*/ 9127 h 175462"/>
                <a:gd name="connsiteX237" fmla="*/ 68369 w 146315"/>
                <a:gd name="connsiteY237" fmla="*/ 5984 h 175462"/>
                <a:gd name="connsiteX238" fmla="*/ 68369 w 146315"/>
                <a:gd name="connsiteY238" fmla="*/ 2840 h 175462"/>
                <a:gd name="connsiteX239" fmla="*/ 68369 w 146315"/>
                <a:gd name="connsiteY239" fmla="*/ 1983 h 175462"/>
                <a:gd name="connsiteX240" fmla="*/ 66369 w 146315"/>
                <a:gd name="connsiteY240" fmla="*/ 1507 h 175462"/>
                <a:gd name="connsiteX241" fmla="*/ 64940 w 146315"/>
                <a:gd name="connsiteY241" fmla="*/ 1507 h 175462"/>
                <a:gd name="connsiteX242" fmla="*/ 63892 w 146315"/>
                <a:gd name="connsiteY242" fmla="*/ 5031 h 175462"/>
                <a:gd name="connsiteX243" fmla="*/ 65226 w 146315"/>
                <a:gd name="connsiteY243" fmla="*/ 9031 h 175462"/>
                <a:gd name="connsiteX244" fmla="*/ 64369 w 146315"/>
                <a:gd name="connsiteY244" fmla="*/ 10841 h 175462"/>
                <a:gd name="connsiteX245" fmla="*/ 62083 w 146315"/>
                <a:gd name="connsiteY245" fmla="*/ 9984 h 175462"/>
                <a:gd name="connsiteX246" fmla="*/ 61606 w 146315"/>
                <a:gd name="connsiteY246" fmla="*/ 7888 h 175462"/>
                <a:gd name="connsiteX247" fmla="*/ 61606 w 146315"/>
                <a:gd name="connsiteY247" fmla="*/ 6460 h 175462"/>
                <a:gd name="connsiteX248" fmla="*/ 59435 w 146315"/>
                <a:gd name="connsiteY248" fmla="*/ 5107 h 175462"/>
                <a:gd name="connsiteX249" fmla="*/ 58082 w 146315"/>
                <a:gd name="connsiteY249" fmla="*/ 6460 h 175462"/>
                <a:gd name="connsiteX250" fmla="*/ 58082 w 146315"/>
                <a:gd name="connsiteY250" fmla="*/ 9127 h 175462"/>
                <a:gd name="connsiteX251" fmla="*/ 56558 w 146315"/>
                <a:gd name="connsiteY251" fmla="*/ 9127 h 175462"/>
                <a:gd name="connsiteX252" fmla="*/ 55034 w 146315"/>
                <a:gd name="connsiteY252" fmla="*/ 8079 h 175462"/>
                <a:gd name="connsiteX253" fmla="*/ 55034 w 146315"/>
                <a:gd name="connsiteY253" fmla="*/ 6650 h 175462"/>
                <a:gd name="connsiteX254" fmla="*/ 54463 w 146315"/>
                <a:gd name="connsiteY254" fmla="*/ 3126 h 175462"/>
                <a:gd name="connsiteX255" fmla="*/ 51605 w 146315"/>
                <a:gd name="connsiteY255" fmla="*/ 364 h 175462"/>
                <a:gd name="connsiteX256" fmla="*/ 49414 w 146315"/>
                <a:gd name="connsiteY256" fmla="*/ 364 h 175462"/>
                <a:gd name="connsiteX257" fmla="*/ 48938 w 146315"/>
                <a:gd name="connsiteY257" fmla="*/ 1126 h 175462"/>
                <a:gd name="connsiteX258" fmla="*/ 49795 w 146315"/>
                <a:gd name="connsiteY258" fmla="*/ 5698 h 175462"/>
                <a:gd name="connsiteX259" fmla="*/ 50557 w 146315"/>
                <a:gd name="connsiteY259" fmla="*/ 8079 h 175462"/>
                <a:gd name="connsiteX260" fmla="*/ 49605 w 146315"/>
                <a:gd name="connsiteY260" fmla="*/ 9031 h 175462"/>
                <a:gd name="connsiteX261" fmla="*/ 48176 w 146315"/>
                <a:gd name="connsiteY261" fmla="*/ 8269 h 175462"/>
                <a:gd name="connsiteX262" fmla="*/ 46843 w 146315"/>
                <a:gd name="connsiteY262" fmla="*/ 7222 h 175462"/>
                <a:gd name="connsiteX263" fmla="*/ 45128 w 146315"/>
                <a:gd name="connsiteY263" fmla="*/ 7222 h 175462"/>
                <a:gd name="connsiteX264" fmla="*/ 44271 w 146315"/>
                <a:gd name="connsiteY264" fmla="*/ 8555 h 175462"/>
                <a:gd name="connsiteX265" fmla="*/ 43699 w 146315"/>
                <a:gd name="connsiteY265" fmla="*/ 9412 h 175462"/>
                <a:gd name="connsiteX266" fmla="*/ 41604 w 146315"/>
                <a:gd name="connsiteY266" fmla="*/ 10270 h 175462"/>
                <a:gd name="connsiteX267" fmla="*/ 40556 w 146315"/>
                <a:gd name="connsiteY267" fmla="*/ 8936 h 175462"/>
                <a:gd name="connsiteX268" fmla="*/ 41128 w 146315"/>
                <a:gd name="connsiteY268" fmla="*/ 7508 h 175462"/>
                <a:gd name="connsiteX269" fmla="*/ 42080 w 146315"/>
                <a:gd name="connsiteY269" fmla="*/ 6174 h 175462"/>
                <a:gd name="connsiteX270" fmla="*/ 42080 w 146315"/>
                <a:gd name="connsiteY270" fmla="*/ 6174 h 175462"/>
                <a:gd name="connsiteX271" fmla="*/ 42080 w 146315"/>
                <a:gd name="connsiteY271" fmla="*/ 4841 h 175462"/>
                <a:gd name="connsiteX272" fmla="*/ 38746 w 146315"/>
                <a:gd name="connsiteY272" fmla="*/ 5412 h 175462"/>
                <a:gd name="connsiteX273" fmla="*/ 38746 w 146315"/>
                <a:gd name="connsiteY273" fmla="*/ 5412 h 175462"/>
                <a:gd name="connsiteX274" fmla="*/ 36175 w 146315"/>
                <a:gd name="connsiteY274" fmla="*/ 13603 h 17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46315" h="175462">
                  <a:moveTo>
                    <a:pt x="36175" y="13603"/>
                  </a:moveTo>
                  <a:cubicBezTo>
                    <a:pt x="34222" y="15842"/>
                    <a:pt x="32127" y="17937"/>
                    <a:pt x="29888" y="19890"/>
                  </a:cubicBezTo>
                  <a:cubicBezTo>
                    <a:pt x="26307" y="24424"/>
                    <a:pt x="23859" y="29748"/>
                    <a:pt x="22744" y="35416"/>
                  </a:cubicBezTo>
                  <a:cubicBezTo>
                    <a:pt x="16391" y="58466"/>
                    <a:pt x="10048" y="81517"/>
                    <a:pt x="3694" y="104567"/>
                  </a:cubicBezTo>
                  <a:cubicBezTo>
                    <a:pt x="2018" y="109977"/>
                    <a:pt x="808" y="115521"/>
                    <a:pt x="75" y="121141"/>
                  </a:cubicBezTo>
                  <a:cubicBezTo>
                    <a:pt x="-68" y="123836"/>
                    <a:pt x="-68" y="126541"/>
                    <a:pt x="75" y="129237"/>
                  </a:cubicBezTo>
                  <a:cubicBezTo>
                    <a:pt x="75" y="129237"/>
                    <a:pt x="75" y="129237"/>
                    <a:pt x="75" y="129904"/>
                  </a:cubicBezTo>
                  <a:cubicBezTo>
                    <a:pt x="294" y="130351"/>
                    <a:pt x="294" y="130885"/>
                    <a:pt x="75" y="131333"/>
                  </a:cubicBezTo>
                  <a:cubicBezTo>
                    <a:pt x="75" y="132571"/>
                    <a:pt x="75" y="133809"/>
                    <a:pt x="75" y="135143"/>
                  </a:cubicBezTo>
                  <a:cubicBezTo>
                    <a:pt x="599" y="135066"/>
                    <a:pt x="1075" y="134790"/>
                    <a:pt x="1408" y="134380"/>
                  </a:cubicBezTo>
                  <a:cubicBezTo>
                    <a:pt x="1980" y="133809"/>
                    <a:pt x="2170" y="133047"/>
                    <a:pt x="2742" y="132380"/>
                  </a:cubicBezTo>
                  <a:cubicBezTo>
                    <a:pt x="3466" y="131809"/>
                    <a:pt x="4495" y="131809"/>
                    <a:pt x="5218" y="132380"/>
                  </a:cubicBezTo>
                  <a:cubicBezTo>
                    <a:pt x="6171" y="133142"/>
                    <a:pt x="5218" y="134380"/>
                    <a:pt x="4647" y="135047"/>
                  </a:cubicBezTo>
                  <a:lnTo>
                    <a:pt x="1885" y="137428"/>
                  </a:lnTo>
                  <a:cubicBezTo>
                    <a:pt x="1351" y="137781"/>
                    <a:pt x="923" y="138276"/>
                    <a:pt x="646" y="138857"/>
                  </a:cubicBezTo>
                  <a:cubicBezTo>
                    <a:pt x="513" y="139534"/>
                    <a:pt x="818" y="140219"/>
                    <a:pt x="1408" y="140572"/>
                  </a:cubicBezTo>
                  <a:cubicBezTo>
                    <a:pt x="2180" y="140991"/>
                    <a:pt x="3113" y="140991"/>
                    <a:pt x="3885" y="140572"/>
                  </a:cubicBezTo>
                  <a:cubicBezTo>
                    <a:pt x="4799" y="140019"/>
                    <a:pt x="5580" y="139267"/>
                    <a:pt x="6171" y="138381"/>
                  </a:cubicBezTo>
                  <a:cubicBezTo>
                    <a:pt x="6838" y="137428"/>
                    <a:pt x="7790" y="136095"/>
                    <a:pt x="9314" y="136476"/>
                  </a:cubicBezTo>
                  <a:cubicBezTo>
                    <a:pt x="10228" y="136705"/>
                    <a:pt x="10791" y="137638"/>
                    <a:pt x="10552" y="138562"/>
                  </a:cubicBezTo>
                  <a:cubicBezTo>
                    <a:pt x="10552" y="138562"/>
                    <a:pt x="10552" y="138571"/>
                    <a:pt x="10552" y="138571"/>
                  </a:cubicBezTo>
                  <a:cubicBezTo>
                    <a:pt x="10190" y="139391"/>
                    <a:pt x="9495" y="140010"/>
                    <a:pt x="8647" y="140286"/>
                  </a:cubicBezTo>
                  <a:cubicBezTo>
                    <a:pt x="7409" y="140858"/>
                    <a:pt x="5790" y="141524"/>
                    <a:pt x="5885" y="142762"/>
                  </a:cubicBezTo>
                  <a:cubicBezTo>
                    <a:pt x="6323" y="143839"/>
                    <a:pt x="7390" y="144525"/>
                    <a:pt x="8552" y="144477"/>
                  </a:cubicBezTo>
                  <a:cubicBezTo>
                    <a:pt x="9676" y="144515"/>
                    <a:pt x="10771" y="144096"/>
                    <a:pt x="11600" y="143334"/>
                  </a:cubicBezTo>
                  <a:cubicBezTo>
                    <a:pt x="12362" y="142762"/>
                    <a:pt x="12934" y="141905"/>
                    <a:pt x="13791" y="141334"/>
                  </a:cubicBezTo>
                  <a:cubicBezTo>
                    <a:pt x="14277" y="141000"/>
                    <a:pt x="14924" y="141000"/>
                    <a:pt x="15410" y="141334"/>
                  </a:cubicBezTo>
                  <a:cubicBezTo>
                    <a:pt x="15448" y="143143"/>
                    <a:pt x="14400" y="144791"/>
                    <a:pt x="12743" y="145525"/>
                  </a:cubicBezTo>
                  <a:cubicBezTo>
                    <a:pt x="12095" y="145744"/>
                    <a:pt x="11486" y="146068"/>
                    <a:pt x="10933" y="146477"/>
                  </a:cubicBezTo>
                  <a:cubicBezTo>
                    <a:pt x="10486" y="146849"/>
                    <a:pt x="10419" y="147506"/>
                    <a:pt x="10791" y="147954"/>
                  </a:cubicBezTo>
                  <a:cubicBezTo>
                    <a:pt x="10829" y="148001"/>
                    <a:pt x="10876" y="148049"/>
                    <a:pt x="10933" y="148096"/>
                  </a:cubicBezTo>
                  <a:cubicBezTo>
                    <a:pt x="11181" y="148192"/>
                    <a:pt x="11448" y="148192"/>
                    <a:pt x="11695" y="148096"/>
                  </a:cubicBezTo>
                  <a:cubicBezTo>
                    <a:pt x="13238" y="148230"/>
                    <a:pt x="14753" y="147630"/>
                    <a:pt x="15791" y="146477"/>
                  </a:cubicBezTo>
                  <a:cubicBezTo>
                    <a:pt x="16553" y="145620"/>
                    <a:pt x="16934" y="144286"/>
                    <a:pt x="18268" y="144191"/>
                  </a:cubicBezTo>
                  <a:cubicBezTo>
                    <a:pt x="18334" y="146973"/>
                    <a:pt x="16410" y="149411"/>
                    <a:pt x="13696" y="150001"/>
                  </a:cubicBezTo>
                  <a:cubicBezTo>
                    <a:pt x="12800" y="150221"/>
                    <a:pt x="11943" y="150535"/>
                    <a:pt x="11124" y="150954"/>
                  </a:cubicBezTo>
                  <a:cubicBezTo>
                    <a:pt x="10457" y="151430"/>
                    <a:pt x="9981" y="152287"/>
                    <a:pt x="10362" y="152954"/>
                  </a:cubicBezTo>
                  <a:cubicBezTo>
                    <a:pt x="10848" y="153611"/>
                    <a:pt x="11562" y="154050"/>
                    <a:pt x="12362" y="154193"/>
                  </a:cubicBezTo>
                  <a:cubicBezTo>
                    <a:pt x="14429" y="154726"/>
                    <a:pt x="16639" y="154307"/>
                    <a:pt x="18363" y="153050"/>
                  </a:cubicBezTo>
                  <a:cubicBezTo>
                    <a:pt x="19792" y="151906"/>
                    <a:pt x="20268" y="150097"/>
                    <a:pt x="21316" y="148668"/>
                  </a:cubicBezTo>
                  <a:cubicBezTo>
                    <a:pt x="21639" y="148020"/>
                    <a:pt x="22306" y="147611"/>
                    <a:pt x="23030" y="147620"/>
                  </a:cubicBezTo>
                  <a:cubicBezTo>
                    <a:pt x="23992" y="147763"/>
                    <a:pt x="24668" y="148649"/>
                    <a:pt x="24554" y="149620"/>
                  </a:cubicBezTo>
                  <a:cubicBezTo>
                    <a:pt x="24259" y="150430"/>
                    <a:pt x="23773" y="151144"/>
                    <a:pt x="23125" y="151716"/>
                  </a:cubicBezTo>
                  <a:cubicBezTo>
                    <a:pt x="22659" y="152440"/>
                    <a:pt x="22659" y="153373"/>
                    <a:pt x="23125" y="154097"/>
                  </a:cubicBezTo>
                  <a:cubicBezTo>
                    <a:pt x="23992" y="155050"/>
                    <a:pt x="25364" y="155354"/>
                    <a:pt x="26554" y="154859"/>
                  </a:cubicBezTo>
                  <a:cubicBezTo>
                    <a:pt x="27535" y="154393"/>
                    <a:pt x="28336" y="153621"/>
                    <a:pt x="28840" y="152668"/>
                  </a:cubicBezTo>
                  <a:lnTo>
                    <a:pt x="29793" y="151240"/>
                  </a:lnTo>
                  <a:cubicBezTo>
                    <a:pt x="30384" y="153335"/>
                    <a:pt x="29888" y="155593"/>
                    <a:pt x="28459" y="157241"/>
                  </a:cubicBezTo>
                  <a:cubicBezTo>
                    <a:pt x="28050" y="157669"/>
                    <a:pt x="27697" y="158145"/>
                    <a:pt x="27412" y="158669"/>
                  </a:cubicBezTo>
                  <a:cubicBezTo>
                    <a:pt x="27078" y="159155"/>
                    <a:pt x="27078" y="159803"/>
                    <a:pt x="27412" y="160288"/>
                  </a:cubicBezTo>
                  <a:cubicBezTo>
                    <a:pt x="27755" y="160384"/>
                    <a:pt x="28116" y="160384"/>
                    <a:pt x="28459" y="160288"/>
                  </a:cubicBezTo>
                  <a:cubicBezTo>
                    <a:pt x="30041" y="160565"/>
                    <a:pt x="31603" y="159746"/>
                    <a:pt x="32269" y="158288"/>
                  </a:cubicBezTo>
                  <a:cubicBezTo>
                    <a:pt x="32774" y="156964"/>
                    <a:pt x="33127" y="155593"/>
                    <a:pt x="33317" y="154193"/>
                  </a:cubicBezTo>
                  <a:cubicBezTo>
                    <a:pt x="33317" y="153716"/>
                    <a:pt x="34079" y="153050"/>
                    <a:pt x="34746" y="153430"/>
                  </a:cubicBezTo>
                  <a:cubicBezTo>
                    <a:pt x="35413" y="153811"/>
                    <a:pt x="34746" y="153430"/>
                    <a:pt x="34746" y="154002"/>
                  </a:cubicBezTo>
                  <a:cubicBezTo>
                    <a:pt x="35413" y="156097"/>
                    <a:pt x="33508" y="158098"/>
                    <a:pt x="33889" y="160193"/>
                  </a:cubicBezTo>
                  <a:cubicBezTo>
                    <a:pt x="34279" y="161622"/>
                    <a:pt x="35079" y="162908"/>
                    <a:pt x="36175" y="163908"/>
                  </a:cubicBezTo>
                  <a:cubicBezTo>
                    <a:pt x="36937" y="164670"/>
                    <a:pt x="38270" y="165432"/>
                    <a:pt x="38937" y="164765"/>
                  </a:cubicBezTo>
                  <a:cubicBezTo>
                    <a:pt x="39604" y="164099"/>
                    <a:pt x="38937" y="164099"/>
                    <a:pt x="38937" y="163718"/>
                  </a:cubicBezTo>
                  <a:cubicBezTo>
                    <a:pt x="38518" y="162070"/>
                    <a:pt x="38003" y="160450"/>
                    <a:pt x="37413" y="158860"/>
                  </a:cubicBezTo>
                  <a:cubicBezTo>
                    <a:pt x="36879" y="157307"/>
                    <a:pt x="37165" y="155583"/>
                    <a:pt x="38175" y="154288"/>
                  </a:cubicBezTo>
                  <a:cubicBezTo>
                    <a:pt x="39032" y="154288"/>
                    <a:pt x="39889" y="155050"/>
                    <a:pt x="39889" y="155907"/>
                  </a:cubicBezTo>
                  <a:cubicBezTo>
                    <a:pt x="39794" y="156669"/>
                    <a:pt x="39794" y="157431"/>
                    <a:pt x="39889" y="158193"/>
                  </a:cubicBezTo>
                  <a:cubicBezTo>
                    <a:pt x="40651" y="158764"/>
                    <a:pt x="41509" y="158193"/>
                    <a:pt x="41794" y="157336"/>
                  </a:cubicBezTo>
                  <a:cubicBezTo>
                    <a:pt x="42080" y="156478"/>
                    <a:pt x="42461" y="155812"/>
                    <a:pt x="43318" y="156002"/>
                  </a:cubicBezTo>
                  <a:cubicBezTo>
                    <a:pt x="44176" y="157812"/>
                    <a:pt x="43318" y="159526"/>
                    <a:pt x="42842" y="161241"/>
                  </a:cubicBezTo>
                  <a:cubicBezTo>
                    <a:pt x="42490" y="164184"/>
                    <a:pt x="43671" y="167099"/>
                    <a:pt x="45985" y="168956"/>
                  </a:cubicBezTo>
                  <a:cubicBezTo>
                    <a:pt x="46366" y="169261"/>
                    <a:pt x="46776" y="169518"/>
                    <a:pt x="47224" y="169718"/>
                  </a:cubicBezTo>
                  <a:cubicBezTo>
                    <a:pt x="48243" y="169985"/>
                    <a:pt x="49300" y="169461"/>
                    <a:pt x="49700" y="168480"/>
                  </a:cubicBezTo>
                  <a:cubicBezTo>
                    <a:pt x="49891" y="167566"/>
                    <a:pt x="49891" y="166632"/>
                    <a:pt x="49700" y="165718"/>
                  </a:cubicBezTo>
                  <a:cubicBezTo>
                    <a:pt x="49462" y="164460"/>
                    <a:pt x="49462" y="163165"/>
                    <a:pt x="49700" y="161908"/>
                  </a:cubicBezTo>
                  <a:cubicBezTo>
                    <a:pt x="49900" y="160565"/>
                    <a:pt x="51110" y="159603"/>
                    <a:pt x="52462" y="159717"/>
                  </a:cubicBezTo>
                  <a:cubicBezTo>
                    <a:pt x="53739" y="160022"/>
                    <a:pt x="54644" y="161165"/>
                    <a:pt x="54653" y="162479"/>
                  </a:cubicBezTo>
                  <a:cubicBezTo>
                    <a:pt x="54510" y="163584"/>
                    <a:pt x="54510" y="164708"/>
                    <a:pt x="54653" y="165813"/>
                  </a:cubicBezTo>
                  <a:cubicBezTo>
                    <a:pt x="55129" y="166956"/>
                    <a:pt x="56939" y="168004"/>
                    <a:pt x="57892" y="167242"/>
                  </a:cubicBezTo>
                  <a:cubicBezTo>
                    <a:pt x="58235" y="166956"/>
                    <a:pt x="58435" y="166546"/>
                    <a:pt x="58463" y="166099"/>
                  </a:cubicBezTo>
                  <a:cubicBezTo>
                    <a:pt x="58368" y="165127"/>
                    <a:pt x="58177" y="164175"/>
                    <a:pt x="57892" y="163241"/>
                  </a:cubicBezTo>
                  <a:cubicBezTo>
                    <a:pt x="57892" y="162193"/>
                    <a:pt x="57892" y="161146"/>
                    <a:pt x="58558" y="160574"/>
                  </a:cubicBezTo>
                  <a:cubicBezTo>
                    <a:pt x="59263" y="160050"/>
                    <a:pt x="60235" y="160050"/>
                    <a:pt x="60940" y="160574"/>
                  </a:cubicBezTo>
                  <a:cubicBezTo>
                    <a:pt x="61654" y="161098"/>
                    <a:pt x="61959" y="162012"/>
                    <a:pt x="61702" y="162860"/>
                  </a:cubicBezTo>
                  <a:cubicBezTo>
                    <a:pt x="61702" y="164860"/>
                    <a:pt x="61702" y="166766"/>
                    <a:pt x="61035" y="168766"/>
                  </a:cubicBezTo>
                  <a:cubicBezTo>
                    <a:pt x="60892" y="169709"/>
                    <a:pt x="60892" y="170680"/>
                    <a:pt x="61035" y="171623"/>
                  </a:cubicBezTo>
                  <a:cubicBezTo>
                    <a:pt x="61254" y="172700"/>
                    <a:pt x="61864" y="173642"/>
                    <a:pt x="62749" y="174290"/>
                  </a:cubicBezTo>
                  <a:cubicBezTo>
                    <a:pt x="63302" y="174776"/>
                    <a:pt x="64016" y="175052"/>
                    <a:pt x="64750" y="175052"/>
                  </a:cubicBezTo>
                  <a:cubicBezTo>
                    <a:pt x="65416" y="175138"/>
                    <a:pt x="66055" y="174738"/>
                    <a:pt x="66274" y="174100"/>
                  </a:cubicBezTo>
                  <a:cubicBezTo>
                    <a:pt x="66407" y="173604"/>
                    <a:pt x="66407" y="173071"/>
                    <a:pt x="66274" y="172576"/>
                  </a:cubicBezTo>
                  <a:cubicBezTo>
                    <a:pt x="65635" y="171137"/>
                    <a:pt x="65407" y="169556"/>
                    <a:pt x="65607" y="168004"/>
                  </a:cubicBezTo>
                  <a:cubicBezTo>
                    <a:pt x="65607" y="167432"/>
                    <a:pt x="65607" y="166766"/>
                    <a:pt x="66845" y="166766"/>
                  </a:cubicBezTo>
                  <a:cubicBezTo>
                    <a:pt x="67340" y="166784"/>
                    <a:pt x="67798" y="167032"/>
                    <a:pt x="68083" y="167432"/>
                  </a:cubicBezTo>
                  <a:cubicBezTo>
                    <a:pt x="68731" y="168204"/>
                    <a:pt x="69036" y="169194"/>
                    <a:pt x="68941" y="170194"/>
                  </a:cubicBezTo>
                  <a:cubicBezTo>
                    <a:pt x="68712" y="171099"/>
                    <a:pt x="68712" y="172052"/>
                    <a:pt x="68941" y="172957"/>
                  </a:cubicBezTo>
                  <a:cubicBezTo>
                    <a:pt x="69455" y="173976"/>
                    <a:pt x="70569" y="174547"/>
                    <a:pt x="71703" y="174385"/>
                  </a:cubicBezTo>
                  <a:cubicBezTo>
                    <a:pt x="72465" y="174242"/>
                    <a:pt x="73008" y="173547"/>
                    <a:pt x="72941" y="172766"/>
                  </a:cubicBezTo>
                  <a:cubicBezTo>
                    <a:pt x="72855" y="172004"/>
                    <a:pt x="72627" y="171261"/>
                    <a:pt x="72274" y="170576"/>
                  </a:cubicBezTo>
                  <a:cubicBezTo>
                    <a:pt x="71217" y="168375"/>
                    <a:pt x="70693" y="165965"/>
                    <a:pt x="70750" y="163527"/>
                  </a:cubicBezTo>
                  <a:cubicBezTo>
                    <a:pt x="70750" y="162765"/>
                    <a:pt x="70750" y="161908"/>
                    <a:pt x="71893" y="161908"/>
                  </a:cubicBezTo>
                  <a:cubicBezTo>
                    <a:pt x="72522" y="161870"/>
                    <a:pt x="73122" y="162203"/>
                    <a:pt x="73417" y="162765"/>
                  </a:cubicBezTo>
                  <a:cubicBezTo>
                    <a:pt x="73503" y="163241"/>
                    <a:pt x="73503" y="163718"/>
                    <a:pt x="73417" y="164194"/>
                  </a:cubicBezTo>
                  <a:cubicBezTo>
                    <a:pt x="73370" y="165051"/>
                    <a:pt x="73370" y="165908"/>
                    <a:pt x="73417" y="166766"/>
                  </a:cubicBezTo>
                  <a:cubicBezTo>
                    <a:pt x="73541" y="167813"/>
                    <a:pt x="74008" y="168785"/>
                    <a:pt x="74751" y="169528"/>
                  </a:cubicBezTo>
                  <a:cubicBezTo>
                    <a:pt x="75665" y="170280"/>
                    <a:pt x="76980" y="170280"/>
                    <a:pt x="77894" y="169528"/>
                  </a:cubicBezTo>
                  <a:cubicBezTo>
                    <a:pt x="78466" y="168861"/>
                    <a:pt x="77894" y="167909"/>
                    <a:pt x="77894" y="167051"/>
                  </a:cubicBezTo>
                  <a:cubicBezTo>
                    <a:pt x="77799" y="166327"/>
                    <a:pt x="77799" y="165584"/>
                    <a:pt x="77894" y="164860"/>
                  </a:cubicBezTo>
                  <a:cubicBezTo>
                    <a:pt x="77761" y="164527"/>
                    <a:pt x="77761" y="164146"/>
                    <a:pt x="77894" y="163813"/>
                  </a:cubicBezTo>
                  <a:lnTo>
                    <a:pt x="78466" y="163813"/>
                  </a:lnTo>
                  <a:cubicBezTo>
                    <a:pt x="79780" y="163746"/>
                    <a:pt x="81009" y="164451"/>
                    <a:pt x="81609" y="165622"/>
                  </a:cubicBezTo>
                  <a:cubicBezTo>
                    <a:pt x="81942" y="166642"/>
                    <a:pt x="81942" y="167747"/>
                    <a:pt x="81609" y="168766"/>
                  </a:cubicBezTo>
                  <a:cubicBezTo>
                    <a:pt x="81333" y="169794"/>
                    <a:pt x="81333" y="170880"/>
                    <a:pt x="81609" y="171909"/>
                  </a:cubicBezTo>
                  <a:cubicBezTo>
                    <a:pt x="81504" y="172185"/>
                    <a:pt x="81504" y="172490"/>
                    <a:pt x="81609" y="172766"/>
                  </a:cubicBezTo>
                  <a:cubicBezTo>
                    <a:pt x="82180" y="173195"/>
                    <a:pt x="82904" y="173366"/>
                    <a:pt x="83609" y="173243"/>
                  </a:cubicBezTo>
                  <a:cubicBezTo>
                    <a:pt x="84076" y="173338"/>
                    <a:pt x="84571" y="173338"/>
                    <a:pt x="85038" y="173243"/>
                  </a:cubicBezTo>
                  <a:cubicBezTo>
                    <a:pt x="86248" y="172471"/>
                    <a:pt x="86724" y="170947"/>
                    <a:pt x="86181" y="169623"/>
                  </a:cubicBezTo>
                  <a:cubicBezTo>
                    <a:pt x="85581" y="168337"/>
                    <a:pt x="85105" y="166994"/>
                    <a:pt x="84752" y="165622"/>
                  </a:cubicBezTo>
                  <a:cubicBezTo>
                    <a:pt x="84543" y="164889"/>
                    <a:pt x="84914" y="164117"/>
                    <a:pt x="85609" y="163813"/>
                  </a:cubicBezTo>
                  <a:cubicBezTo>
                    <a:pt x="86467" y="163698"/>
                    <a:pt x="87324" y="164013"/>
                    <a:pt x="87895" y="164670"/>
                  </a:cubicBezTo>
                  <a:cubicBezTo>
                    <a:pt x="88324" y="165280"/>
                    <a:pt x="88496" y="166032"/>
                    <a:pt x="88372" y="166766"/>
                  </a:cubicBezTo>
                  <a:cubicBezTo>
                    <a:pt x="88324" y="167242"/>
                    <a:pt x="88324" y="167718"/>
                    <a:pt x="88372" y="168194"/>
                  </a:cubicBezTo>
                  <a:cubicBezTo>
                    <a:pt x="88515" y="168737"/>
                    <a:pt x="88905" y="169194"/>
                    <a:pt x="89419" y="169433"/>
                  </a:cubicBezTo>
                  <a:cubicBezTo>
                    <a:pt x="90362" y="169833"/>
                    <a:pt x="91467" y="169413"/>
                    <a:pt x="91896" y="168480"/>
                  </a:cubicBezTo>
                  <a:cubicBezTo>
                    <a:pt x="92039" y="167566"/>
                    <a:pt x="92039" y="166632"/>
                    <a:pt x="91896" y="165718"/>
                  </a:cubicBezTo>
                  <a:cubicBezTo>
                    <a:pt x="91896" y="165718"/>
                    <a:pt x="92753" y="165718"/>
                    <a:pt x="93420" y="165718"/>
                  </a:cubicBezTo>
                  <a:cubicBezTo>
                    <a:pt x="94039" y="165803"/>
                    <a:pt x="94592" y="166146"/>
                    <a:pt x="94944" y="166670"/>
                  </a:cubicBezTo>
                  <a:cubicBezTo>
                    <a:pt x="95077" y="167137"/>
                    <a:pt x="95077" y="167632"/>
                    <a:pt x="94944" y="168099"/>
                  </a:cubicBezTo>
                  <a:cubicBezTo>
                    <a:pt x="94915" y="169299"/>
                    <a:pt x="95106" y="170499"/>
                    <a:pt x="95515" y="171623"/>
                  </a:cubicBezTo>
                  <a:cubicBezTo>
                    <a:pt x="96030" y="172909"/>
                    <a:pt x="97068" y="173919"/>
                    <a:pt x="98373" y="174385"/>
                  </a:cubicBezTo>
                  <a:cubicBezTo>
                    <a:pt x="99049" y="174776"/>
                    <a:pt x="99887" y="174776"/>
                    <a:pt x="100564" y="174385"/>
                  </a:cubicBezTo>
                  <a:cubicBezTo>
                    <a:pt x="100640" y="174138"/>
                    <a:pt x="100640" y="173871"/>
                    <a:pt x="100564" y="173624"/>
                  </a:cubicBezTo>
                  <a:cubicBezTo>
                    <a:pt x="100783" y="172042"/>
                    <a:pt x="100478" y="170442"/>
                    <a:pt x="99706" y="169051"/>
                  </a:cubicBezTo>
                  <a:cubicBezTo>
                    <a:pt x="99287" y="168356"/>
                    <a:pt x="99021" y="167575"/>
                    <a:pt x="98944" y="166766"/>
                  </a:cubicBezTo>
                  <a:cubicBezTo>
                    <a:pt x="99011" y="166251"/>
                    <a:pt x="99392" y="165832"/>
                    <a:pt x="99897" y="165718"/>
                  </a:cubicBezTo>
                  <a:cubicBezTo>
                    <a:pt x="100478" y="165775"/>
                    <a:pt x="101021" y="166051"/>
                    <a:pt x="101421" y="166480"/>
                  </a:cubicBezTo>
                  <a:cubicBezTo>
                    <a:pt x="101688" y="166966"/>
                    <a:pt x="102135" y="167337"/>
                    <a:pt x="102659" y="167527"/>
                  </a:cubicBezTo>
                  <a:cubicBezTo>
                    <a:pt x="103193" y="167813"/>
                    <a:pt x="103840" y="167813"/>
                    <a:pt x="104374" y="167527"/>
                  </a:cubicBezTo>
                  <a:cubicBezTo>
                    <a:pt x="104716" y="167118"/>
                    <a:pt x="105002" y="166670"/>
                    <a:pt x="105231" y="166194"/>
                  </a:cubicBezTo>
                  <a:lnTo>
                    <a:pt x="105898" y="165337"/>
                  </a:lnTo>
                  <a:cubicBezTo>
                    <a:pt x="106307" y="164813"/>
                    <a:pt x="106945" y="164527"/>
                    <a:pt x="107612" y="164575"/>
                  </a:cubicBezTo>
                  <a:cubicBezTo>
                    <a:pt x="108012" y="163584"/>
                    <a:pt x="108488" y="162632"/>
                    <a:pt x="109041" y="161717"/>
                  </a:cubicBezTo>
                  <a:cubicBezTo>
                    <a:pt x="111660" y="157955"/>
                    <a:pt x="114556" y="154383"/>
                    <a:pt x="117709" y="151049"/>
                  </a:cubicBezTo>
                  <a:cubicBezTo>
                    <a:pt x="128091" y="137152"/>
                    <a:pt x="134482" y="120684"/>
                    <a:pt x="136187" y="103424"/>
                  </a:cubicBezTo>
                  <a:cubicBezTo>
                    <a:pt x="138664" y="86279"/>
                    <a:pt x="139140" y="68849"/>
                    <a:pt x="142759" y="51894"/>
                  </a:cubicBezTo>
                  <a:cubicBezTo>
                    <a:pt x="143521" y="48560"/>
                    <a:pt x="144283" y="45322"/>
                    <a:pt x="144950" y="42369"/>
                  </a:cubicBezTo>
                  <a:lnTo>
                    <a:pt x="144950" y="42369"/>
                  </a:lnTo>
                  <a:cubicBezTo>
                    <a:pt x="143998" y="41607"/>
                    <a:pt x="144950" y="40464"/>
                    <a:pt x="145522" y="39702"/>
                  </a:cubicBezTo>
                  <a:lnTo>
                    <a:pt x="145522" y="39702"/>
                  </a:lnTo>
                  <a:cubicBezTo>
                    <a:pt x="145865" y="38035"/>
                    <a:pt x="146122" y="36349"/>
                    <a:pt x="146284" y="34654"/>
                  </a:cubicBezTo>
                  <a:lnTo>
                    <a:pt x="146284" y="34654"/>
                  </a:lnTo>
                  <a:cubicBezTo>
                    <a:pt x="145388" y="35235"/>
                    <a:pt x="144617" y="35978"/>
                    <a:pt x="143998" y="36844"/>
                  </a:cubicBezTo>
                  <a:cubicBezTo>
                    <a:pt x="143331" y="37892"/>
                    <a:pt x="142378" y="39226"/>
                    <a:pt x="140950" y="38750"/>
                  </a:cubicBezTo>
                  <a:cubicBezTo>
                    <a:pt x="140016" y="38511"/>
                    <a:pt x="139435" y="37597"/>
                    <a:pt x="139616" y="36654"/>
                  </a:cubicBezTo>
                  <a:cubicBezTo>
                    <a:pt x="140007" y="35854"/>
                    <a:pt x="140692" y="35244"/>
                    <a:pt x="141521" y="34939"/>
                  </a:cubicBezTo>
                  <a:cubicBezTo>
                    <a:pt x="142759" y="34368"/>
                    <a:pt x="144379" y="33796"/>
                    <a:pt x="144283" y="32558"/>
                  </a:cubicBezTo>
                  <a:cubicBezTo>
                    <a:pt x="144188" y="31320"/>
                    <a:pt x="142855" y="30749"/>
                    <a:pt x="141616" y="30749"/>
                  </a:cubicBezTo>
                  <a:cubicBezTo>
                    <a:pt x="140521" y="30720"/>
                    <a:pt x="139454" y="31129"/>
                    <a:pt x="138664" y="31892"/>
                  </a:cubicBezTo>
                  <a:cubicBezTo>
                    <a:pt x="137902" y="32558"/>
                    <a:pt x="137235" y="33320"/>
                    <a:pt x="136473" y="33892"/>
                  </a:cubicBezTo>
                  <a:cubicBezTo>
                    <a:pt x="135949" y="34216"/>
                    <a:pt x="135282" y="34216"/>
                    <a:pt x="134758" y="33892"/>
                  </a:cubicBezTo>
                  <a:cubicBezTo>
                    <a:pt x="134701" y="32101"/>
                    <a:pt x="135768" y="30472"/>
                    <a:pt x="137425" y="29796"/>
                  </a:cubicBezTo>
                  <a:cubicBezTo>
                    <a:pt x="138073" y="29529"/>
                    <a:pt x="138683" y="29177"/>
                    <a:pt x="139235" y="28748"/>
                  </a:cubicBezTo>
                  <a:cubicBezTo>
                    <a:pt x="139683" y="28472"/>
                    <a:pt x="139816" y="27881"/>
                    <a:pt x="139540" y="27434"/>
                  </a:cubicBezTo>
                  <a:cubicBezTo>
                    <a:pt x="139464" y="27310"/>
                    <a:pt x="139359" y="27205"/>
                    <a:pt x="139235" y="27129"/>
                  </a:cubicBezTo>
                  <a:lnTo>
                    <a:pt x="138378" y="27129"/>
                  </a:lnTo>
                  <a:cubicBezTo>
                    <a:pt x="136844" y="27053"/>
                    <a:pt x="135349" y="27643"/>
                    <a:pt x="134282" y="28748"/>
                  </a:cubicBezTo>
                  <a:cubicBezTo>
                    <a:pt x="133615" y="29701"/>
                    <a:pt x="133139" y="30939"/>
                    <a:pt x="131806" y="31034"/>
                  </a:cubicBezTo>
                  <a:cubicBezTo>
                    <a:pt x="131739" y="28253"/>
                    <a:pt x="133663" y="25815"/>
                    <a:pt x="136378" y="25224"/>
                  </a:cubicBezTo>
                  <a:cubicBezTo>
                    <a:pt x="137273" y="25005"/>
                    <a:pt x="138130" y="24691"/>
                    <a:pt x="138949" y="24271"/>
                  </a:cubicBezTo>
                  <a:cubicBezTo>
                    <a:pt x="139692" y="23995"/>
                    <a:pt x="140064" y="23166"/>
                    <a:pt x="139788" y="22433"/>
                  </a:cubicBezTo>
                  <a:cubicBezTo>
                    <a:pt x="139759" y="22376"/>
                    <a:pt x="139740" y="22319"/>
                    <a:pt x="139711" y="22271"/>
                  </a:cubicBezTo>
                  <a:cubicBezTo>
                    <a:pt x="139226" y="21614"/>
                    <a:pt x="138511" y="21176"/>
                    <a:pt x="137711" y="21033"/>
                  </a:cubicBezTo>
                  <a:cubicBezTo>
                    <a:pt x="135644" y="20500"/>
                    <a:pt x="133434" y="20919"/>
                    <a:pt x="131710" y="22176"/>
                  </a:cubicBezTo>
                  <a:cubicBezTo>
                    <a:pt x="130510" y="23490"/>
                    <a:pt x="129539" y="25005"/>
                    <a:pt x="128853" y="26653"/>
                  </a:cubicBezTo>
                  <a:cubicBezTo>
                    <a:pt x="128472" y="27281"/>
                    <a:pt x="127777" y="27643"/>
                    <a:pt x="127043" y="27605"/>
                  </a:cubicBezTo>
                  <a:cubicBezTo>
                    <a:pt x="126100" y="27510"/>
                    <a:pt x="125414" y="26672"/>
                    <a:pt x="125500" y="25738"/>
                  </a:cubicBezTo>
                  <a:cubicBezTo>
                    <a:pt x="125510" y="25691"/>
                    <a:pt x="125510" y="25643"/>
                    <a:pt x="125519" y="25605"/>
                  </a:cubicBezTo>
                  <a:cubicBezTo>
                    <a:pt x="125833" y="24814"/>
                    <a:pt x="126329" y="24100"/>
                    <a:pt x="126948" y="23510"/>
                  </a:cubicBezTo>
                  <a:cubicBezTo>
                    <a:pt x="127472" y="22805"/>
                    <a:pt x="127472" y="21833"/>
                    <a:pt x="126948" y="21128"/>
                  </a:cubicBezTo>
                  <a:cubicBezTo>
                    <a:pt x="126081" y="20176"/>
                    <a:pt x="124710" y="19871"/>
                    <a:pt x="123519" y="20366"/>
                  </a:cubicBezTo>
                  <a:cubicBezTo>
                    <a:pt x="122566" y="20861"/>
                    <a:pt x="121766" y="21624"/>
                    <a:pt x="121233" y="22557"/>
                  </a:cubicBezTo>
                  <a:lnTo>
                    <a:pt x="120376" y="23986"/>
                  </a:lnTo>
                  <a:cubicBezTo>
                    <a:pt x="119757" y="21900"/>
                    <a:pt x="120223" y="19652"/>
                    <a:pt x="121614" y="17985"/>
                  </a:cubicBezTo>
                  <a:cubicBezTo>
                    <a:pt x="122042" y="17575"/>
                    <a:pt x="122395" y="17090"/>
                    <a:pt x="122662" y="16556"/>
                  </a:cubicBezTo>
                  <a:cubicBezTo>
                    <a:pt x="123062" y="16090"/>
                    <a:pt x="123062" y="15404"/>
                    <a:pt x="122662" y="14937"/>
                  </a:cubicBezTo>
                  <a:lnTo>
                    <a:pt x="121709" y="14937"/>
                  </a:lnTo>
                  <a:cubicBezTo>
                    <a:pt x="120109" y="14680"/>
                    <a:pt x="118528" y="15489"/>
                    <a:pt x="117804" y="16937"/>
                  </a:cubicBezTo>
                  <a:cubicBezTo>
                    <a:pt x="117309" y="18261"/>
                    <a:pt x="116956" y="19633"/>
                    <a:pt x="116756" y="21033"/>
                  </a:cubicBezTo>
                  <a:cubicBezTo>
                    <a:pt x="116756" y="21604"/>
                    <a:pt x="115994" y="22176"/>
                    <a:pt x="115327" y="21890"/>
                  </a:cubicBezTo>
                  <a:cubicBezTo>
                    <a:pt x="115251" y="21671"/>
                    <a:pt x="115251" y="21442"/>
                    <a:pt x="115327" y="21224"/>
                  </a:cubicBezTo>
                  <a:cubicBezTo>
                    <a:pt x="114565" y="19128"/>
                    <a:pt x="116470" y="17223"/>
                    <a:pt x="116089" y="15032"/>
                  </a:cubicBezTo>
                  <a:cubicBezTo>
                    <a:pt x="115737" y="13585"/>
                    <a:pt x="114937" y="12289"/>
                    <a:pt x="113803" y="11318"/>
                  </a:cubicBezTo>
                  <a:cubicBezTo>
                    <a:pt x="113137" y="10651"/>
                    <a:pt x="111708" y="9793"/>
                    <a:pt x="111041" y="10460"/>
                  </a:cubicBezTo>
                  <a:cubicBezTo>
                    <a:pt x="110898" y="10794"/>
                    <a:pt x="110898" y="11174"/>
                    <a:pt x="111041" y="11508"/>
                  </a:cubicBezTo>
                  <a:cubicBezTo>
                    <a:pt x="111041" y="13127"/>
                    <a:pt x="112184" y="14746"/>
                    <a:pt x="112565" y="16366"/>
                  </a:cubicBezTo>
                  <a:cubicBezTo>
                    <a:pt x="113184" y="17899"/>
                    <a:pt x="112927" y="19642"/>
                    <a:pt x="111898" y="20938"/>
                  </a:cubicBezTo>
                  <a:cubicBezTo>
                    <a:pt x="110984" y="20995"/>
                    <a:pt x="110184" y="20328"/>
                    <a:pt x="110089" y="19414"/>
                  </a:cubicBezTo>
                  <a:cubicBezTo>
                    <a:pt x="110136" y="18623"/>
                    <a:pt x="110136" y="17823"/>
                    <a:pt x="110089" y="17033"/>
                  </a:cubicBezTo>
                  <a:lnTo>
                    <a:pt x="110089" y="16556"/>
                  </a:lnTo>
                  <a:cubicBezTo>
                    <a:pt x="109422" y="16556"/>
                    <a:pt x="108469" y="16556"/>
                    <a:pt x="108184" y="17413"/>
                  </a:cubicBezTo>
                  <a:cubicBezTo>
                    <a:pt x="107898" y="18271"/>
                    <a:pt x="107517" y="18937"/>
                    <a:pt x="106660" y="18747"/>
                  </a:cubicBezTo>
                  <a:cubicBezTo>
                    <a:pt x="105802" y="17033"/>
                    <a:pt x="106660" y="15223"/>
                    <a:pt x="107136" y="13508"/>
                  </a:cubicBezTo>
                  <a:cubicBezTo>
                    <a:pt x="107488" y="10565"/>
                    <a:pt x="106307" y="7650"/>
                    <a:pt x="103993" y="5793"/>
                  </a:cubicBezTo>
                  <a:cubicBezTo>
                    <a:pt x="103631" y="5459"/>
                    <a:pt x="103212" y="5202"/>
                    <a:pt x="102754" y="5031"/>
                  </a:cubicBezTo>
                  <a:cubicBezTo>
                    <a:pt x="101764" y="4774"/>
                    <a:pt x="100735" y="5307"/>
                    <a:pt x="100373" y="6269"/>
                  </a:cubicBezTo>
                  <a:cubicBezTo>
                    <a:pt x="100135" y="7174"/>
                    <a:pt x="100135" y="8127"/>
                    <a:pt x="100373" y="9031"/>
                  </a:cubicBezTo>
                  <a:cubicBezTo>
                    <a:pt x="100611" y="10289"/>
                    <a:pt x="100611" y="11584"/>
                    <a:pt x="100373" y="12842"/>
                  </a:cubicBezTo>
                  <a:cubicBezTo>
                    <a:pt x="100221" y="14184"/>
                    <a:pt x="99059" y="15185"/>
                    <a:pt x="97706" y="15127"/>
                  </a:cubicBezTo>
                  <a:cubicBezTo>
                    <a:pt x="96430" y="14804"/>
                    <a:pt x="95506" y="13680"/>
                    <a:pt x="95420" y="12365"/>
                  </a:cubicBezTo>
                  <a:cubicBezTo>
                    <a:pt x="95658" y="11232"/>
                    <a:pt x="95658" y="10070"/>
                    <a:pt x="95420" y="8936"/>
                  </a:cubicBezTo>
                  <a:cubicBezTo>
                    <a:pt x="95420" y="7793"/>
                    <a:pt x="93134" y="6841"/>
                    <a:pt x="92182" y="7508"/>
                  </a:cubicBezTo>
                  <a:cubicBezTo>
                    <a:pt x="91829" y="7774"/>
                    <a:pt x="91648" y="8212"/>
                    <a:pt x="91705" y="8651"/>
                  </a:cubicBezTo>
                  <a:cubicBezTo>
                    <a:pt x="91762" y="9660"/>
                    <a:pt x="91963" y="10651"/>
                    <a:pt x="92277" y="11603"/>
                  </a:cubicBezTo>
                  <a:cubicBezTo>
                    <a:pt x="92572" y="12537"/>
                    <a:pt x="92277" y="13556"/>
                    <a:pt x="91515" y="14175"/>
                  </a:cubicBezTo>
                  <a:cubicBezTo>
                    <a:pt x="90791" y="14642"/>
                    <a:pt x="89857" y="14642"/>
                    <a:pt x="89134" y="14175"/>
                  </a:cubicBezTo>
                  <a:cubicBezTo>
                    <a:pt x="88429" y="13603"/>
                    <a:pt x="88133" y="12670"/>
                    <a:pt x="88372" y="11794"/>
                  </a:cubicBezTo>
                  <a:lnTo>
                    <a:pt x="89038" y="5888"/>
                  </a:lnTo>
                  <a:cubicBezTo>
                    <a:pt x="89181" y="4945"/>
                    <a:pt x="89181" y="3974"/>
                    <a:pt x="89038" y="3031"/>
                  </a:cubicBezTo>
                  <a:cubicBezTo>
                    <a:pt x="88857" y="1964"/>
                    <a:pt x="88286" y="1011"/>
                    <a:pt x="87419" y="364"/>
                  </a:cubicBezTo>
                  <a:cubicBezTo>
                    <a:pt x="86810" y="-84"/>
                    <a:pt x="86076" y="-351"/>
                    <a:pt x="85324" y="-398"/>
                  </a:cubicBezTo>
                  <a:cubicBezTo>
                    <a:pt x="84666" y="-417"/>
                    <a:pt x="84066" y="-46"/>
                    <a:pt x="83800" y="554"/>
                  </a:cubicBezTo>
                  <a:cubicBezTo>
                    <a:pt x="83666" y="1050"/>
                    <a:pt x="83666" y="1583"/>
                    <a:pt x="83800" y="2078"/>
                  </a:cubicBezTo>
                  <a:cubicBezTo>
                    <a:pt x="84524" y="3488"/>
                    <a:pt x="84752" y="5098"/>
                    <a:pt x="84466" y="6650"/>
                  </a:cubicBezTo>
                  <a:cubicBezTo>
                    <a:pt x="84419" y="7317"/>
                    <a:pt x="83895" y="7841"/>
                    <a:pt x="83228" y="7888"/>
                  </a:cubicBezTo>
                  <a:cubicBezTo>
                    <a:pt x="82761" y="7860"/>
                    <a:pt x="82314" y="7650"/>
                    <a:pt x="81990" y="7317"/>
                  </a:cubicBezTo>
                  <a:cubicBezTo>
                    <a:pt x="81352" y="6545"/>
                    <a:pt x="81047" y="5555"/>
                    <a:pt x="81133" y="4555"/>
                  </a:cubicBezTo>
                  <a:cubicBezTo>
                    <a:pt x="81361" y="3621"/>
                    <a:pt x="81361" y="2640"/>
                    <a:pt x="81133" y="1697"/>
                  </a:cubicBezTo>
                  <a:cubicBezTo>
                    <a:pt x="80561" y="688"/>
                    <a:pt x="79428" y="116"/>
                    <a:pt x="78275" y="268"/>
                  </a:cubicBezTo>
                  <a:cubicBezTo>
                    <a:pt x="77532" y="450"/>
                    <a:pt x="77018" y="1126"/>
                    <a:pt x="77037" y="1888"/>
                  </a:cubicBezTo>
                  <a:cubicBezTo>
                    <a:pt x="77142" y="2659"/>
                    <a:pt x="77408" y="3402"/>
                    <a:pt x="77799" y="4078"/>
                  </a:cubicBezTo>
                  <a:cubicBezTo>
                    <a:pt x="78770" y="6307"/>
                    <a:pt x="79285" y="8698"/>
                    <a:pt x="79323" y="11127"/>
                  </a:cubicBezTo>
                  <a:cubicBezTo>
                    <a:pt x="79323" y="11889"/>
                    <a:pt x="79323" y="12842"/>
                    <a:pt x="78085" y="12842"/>
                  </a:cubicBezTo>
                  <a:cubicBezTo>
                    <a:pt x="77485" y="12765"/>
                    <a:pt x="76951" y="12413"/>
                    <a:pt x="76656" y="11889"/>
                  </a:cubicBezTo>
                  <a:cubicBezTo>
                    <a:pt x="76561" y="11422"/>
                    <a:pt x="76561" y="10927"/>
                    <a:pt x="76656" y="10460"/>
                  </a:cubicBezTo>
                  <a:cubicBezTo>
                    <a:pt x="76704" y="9632"/>
                    <a:pt x="76704" y="8812"/>
                    <a:pt x="76656" y="7984"/>
                  </a:cubicBezTo>
                  <a:cubicBezTo>
                    <a:pt x="76580" y="6907"/>
                    <a:pt x="76065" y="5907"/>
                    <a:pt x="75227" y="5221"/>
                  </a:cubicBezTo>
                  <a:cubicBezTo>
                    <a:pt x="74370" y="4460"/>
                    <a:pt x="72751" y="4174"/>
                    <a:pt x="72179" y="5221"/>
                  </a:cubicBezTo>
                  <a:cubicBezTo>
                    <a:pt x="71608" y="6269"/>
                    <a:pt x="72179" y="6841"/>
                    <a:pt x="72179" y="7698"/>
                  </a:cubicBezTo>
                  <a:cubicBezTo>
                    <a:pt x="72303" y="8422"/>
                    <a:pt x="72303" y="9165"/>
                    <a:pt x="72179" y="9889"/>
                  </a:cubicBezTo>
                  <a:cubicBezTo>
                    <a:pt x="72322" y="10222"/>
                    <a:pt x="72322" y="10603"/>
                    <a:pt x="72179" y="10936"/>
                  </a:cubicBezTo>
                  <a:cubicBezTo>
                    <a:pt x="71970" y="11022"/>
                    <a:pt x="71722" y="11022"/>
                    <a:pt x="71512" y="10936"/>
                  </a:cubicBezTo>
                  <a:cubicBezTo>
                    <a:pt x="70198" y="11003"/>
                    <a:pt x="68969" y="10298"/>
                    <a:pt x="68369" y="9127"/>
                  </a:cubicBezTo>
                  <a:cubicBezTo>
                    <a:pt x="67988" y="8117"/>
                    <a:pt x="67988" y="6993"/>
                    <a:pt x="68369" y="5984"/>
                  </a:cubicBezTo>
                  <a:cubicBezTo>
                    <a:pt x="68598" y="4945"/>
                    <a:pt x="68598" y="3878"/>
                    <a:pt x="68369" y="2840"/>
                  </a:cubicBezTo>
                  <a:cubicBezTo>
                    <a:pt x="68398" y="2554"/>
                    <a:pt x="68398" y="2269"/>
                    <a:pt x="68369" y="1983"/>
                  </a:cubicBezTo>
                  <a:cubicBezTo>
                    <a:pt x="67788" y="1583"/>
                    <a:pt x="67074" y="1411"/>
                    <a:pt x="66369" y="1507"/>
                  </a:cubicBezTo>
                  <a:lnTo>
                    <a:pt x="64940" y="1507"/>
                  </a:lnTo>
                  <a:cubicBezTo>
                    <a:pt x="63607" y="2078"/>
                    <a:pt x="63511" y="3697"/>
                    <a:pt x="63892" y="5031"/>
                  </a:cubicBezTo>
                  <a:cubicBezTo>
                    <a:pt x="64464" y="6317"/>
                    <a:pt x="64912" y="7660"/>
                    <a:pt x="65226" y="9031"/>
                  </a:cubicBezTo>
                  <a:cubicBezTo>
                    <a:pt x="65226" y="9793"/>
                    <a:pt x="65226" y="10651"/>
                    <a:pt x="64369" y="10841"/>
                  </a:cubicBezTo>
                  <a:cubicBezTo>
                    <a:pt x="63502" y="11041"/>
                    <a:pt x="62597" y="10708"/>
                    <a:pt x="62083" y="9984"/>
                  </a:cubicBezTo>
                  <a:cubicBezTo>
                    <a:pt x="61702" y="9355"/>
                    <a:pt x="61540" y="8622"/>
                    <a:pt x="61606" y="7888"/>
                  </a:cubicBezTo>
                  <a:cubicBezTo>
                    <a:pt x="61654" y="7412"/>
                    <a:pt x="61654" y="6936"/>
                    <a:pt x="61606" y="6460"/>
                  </a:cubicBezTo>
                  <a:cubicBezTo>
                    <a:pt x="61378" y="5488"/>
                    <a:pt x="60406" y="4879"/>
                    <a:pt x="59435" y="5107"/>
                  </a:cubicBezTo>
                  <a:cubicBezTo>
                    <a:pt x="58758" y="5269"/>
                    <a:pt x="58235" y="5793"/>
                    <a:pt x="58082" y="6460"/>
                  </a:cubicBezTo>
                  <a:cubicBezTo>
                    <a:pt x="58082" y="7317"/>
                    <a:pt x="58082" y="8269"/>
                    <a:pt x="58082" y="9127"/>
                  </a:cubicBezTo>
                  <a:cubicBezTo>
                    <a:pt x="57606" y="9384"/>
                    <a:pt x="57034" y="9384"/>
                    <a:pt x="56558" y="9127"/>
                  </a:cubicBezTo>
                  <a:cubicBezTo>
                    <a:pt x="55949" y="8946"/>
                    <a:pt x="55415" y="8584"/>
                    <a:pt x="55034" y="8079"/>
                  </a:cubicBezTo>
                  <a:cubicBezTo>
                    <a:pt x="54987" y="7603"/>
                    <a:pt x="54987" y="7126"/>
                    <a:pt x="55034" y="6650"/>
                  </a:cubicBezTo>
                  <a:cubicBezTo>
                    <a:pt x="55129" y="5450"/>
                    <a:pt x="54929" y="4240"/>
                    <a:pt x="54463" y="3126"/>
                  </a:cubicBezTo>
                  <a:cubicBezTo>
                    <a:pt x="53948" y="1840"/>
                    <a:pt x="52910" y="830"/>
                    <a:pt x="51605" y="364"/>
                  </a:cubicBezTo>
                  <a:cubicBezTo>
                    <a:pt x="50929" y="-27"/>
                    <a:pt x="50091" y="-27"/>
                    <a:pt x="49414" y="364"/>
                  </a:cubicBezTo>
                  <a:cubicBezTo>
                    <a:pt x="49176" y="554"/>
                    <a:pt x="49005" y="821"/>
                    <a:pt x="48938" y="1126"/>
                  </a:cubicBezTo>
                  <a:cubicBezTo>
                    <a:pt x="48719" y="2707"/>
                    <a:pt x="49024" y="4307"/>
                    <a:pt x="49795" y="5698"/>
                  </a:cubicBezTo>
                  <a:cubicBezTo>
                    <a:pt x="50262" y="6412"/>
                    <a:pt x="50529" y="7231"/>
                    <a:pt x="50557" y="8079"/>
                  </a:cubicBezTo>
                  <a:cubicBezTo>
                    <a:pt x="50557" y="8555"/>
                    <a:pt x="50557" y="9031"/>
                    <a:pt x="49605" y="9031"/>
                  </a:cubicBezTo>
                  <a:cubicBezTo>
                    <a:pt x="48652" y="9031"/>
                    <a:pt x="48557" y="9031"/>
                    <a:pt x="48176" y="8269"/>
                  </a:cubicBezTo>
                  <a:cubicBezTo>
                    <a:pt x="47824" y="7822"/>
                    <a:pt x="47366" y="7460"/>
                    <a:pt x="46843" y="7222"/>
                  </a:cubicBezTo>
                  <a:cubicBezTo>
                    <a:pt x="46309" y="6936"/>
                    <a:pt x="45662" y="6936"/>
                    <a:pt x="45128" y="7222"/>
                  </a:cubicBezTo>
                  <a:cubicBezTo>
                    <a:pt x="44785" y="7631"/>
                    <a:pt x="44500" y="8079"/>
                    <a:pt x="44271" y="8555"/>
                  </a:cubicBezTo>
                  <a:lnTo>
                    <a:pt x="43699" y="9412"/>
                  </a:lnTo>
                  <a:cubicBezTo>
                    <a:pt x="43214" y="10070"/>
                    <a:pt x="42404" y="10393"/>
                    <a:pt x="41604" y="10270"/>
                  </a:cubicBezTo>
                  <a:cubicBezTo>
                    <a:pt x="41032" y="10060"/>
                    <a:pt x="40623" y="9546"/>
                    <a:pt x="40556" y="8936"/>
                  </a:cubicBezTo>
                  <a:cubicBezTo>
                    <a:pt x="40585" y="8412"/>
                    <a:pt x="40785" y="7908"/>
                    <a:pt x="41128" y="7508"/>
                  </a:cubicBezTo>
                  <a:cubicBezTo>
                    <a:pt x="41509" y="7107"/>
                    <a:pt x="41823" y="6660"/>
                    <a:pt x="42080" y="6174"/>
                  </a:cubicBezTo>
                  <a:cubicBezTo>
                    <a:pt x="42080" y="6174"/>
                    <a:pt x="42080" y="6174"/>
                    <a:pt x="42080" y="6174"/>
                  </a:cubicBezTo>
                  <a:cubicBezTo>
                    <a:pt x="42080" y="6174"/>
                    <a:pt x="42080" y="5031"/>
                    <a:pt x="42080" y="4841"/>
                  </a:cubicBezTo>
                  <a:cubicBezTo>
                    <a:pt x="42080" y="4650"/>
                    <a:pt x="39794" y="4841"/>
                    <a:pt x="38746" y="5412"/>
                  </a:cubicBezTo>
                  <a:lnTo>
                    <a:pt x="38746" y="5412"/>
                  </a:lnTo>
                  <a:cubicBezTo>
                    <a:pt x="38623" y="8317"/>
                    <a:pt x="37737" y="11146"/>
                    <a:pt x="36175" y="1360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0" name="Freeform: Shape 249">
              <a:extLst>
                <a:ext uri="{FF2B5EF4-FFF2-40B4-BE49-F238E27FC236}">
                  <a16:creationId xmlns:a16="http://schemas.microsoft.com/office/drawing/2014/main" xmlns="" id="{CB372802-FC33-7CB5-0BC7-8823F2BCBBA2}"/>
                </a:ext>
              </a:extLst>
            </p:cNvPr>
            <p:cNvSpPr/>
            <p:nvPr/>
          </p:nvSpPr>
          <p:spPr>
            <a:xfrm>
              <a:off x="5570945" y="2366575"/>
              <a:ext cx="158938" cy="176896"/>
            </a:xfrm>
            <a:custGeom>
              <a:avLst/>
              <a:gdLst>
                <a:gd name="connsiteX0" fmla="*/ 29055 w 158938"/>
                <a:gd name="connsiteY0" fmla="*/ 67901 h 176896"/>
                <a:gd name="connsiteX1" fmla="*/ 10576 w 158938"/>
                <a:gd name="connsiteY1" fmla="*/ 115526 h 176896"/>
                <a:gd name="connsiteX2" fmla="*/ 1908 w 158938"/>
                <a:gd name="connsiteY2" fmla="*/ 126194 h 176896"/>
                <a:gd name="connsiteX3" fmla="*/ 480 w 158938"/>
                <a:gd name="connsiteY3" fmla="*/ 129051 h 176896"/>
                <a:gd name="connsiteX4" fmla="*/ 480 w 158938"/>
                <a:gd name="connsiteY4" fmla="*/ 129051 h 176896"/>
                <a:gd name="connsiteX5" fmla="*/ 1528 w 158938"/>
                <a:gd name="connsiteY5" fmla="*/ 130385 h 176896"/>
                <a:gd name="connsiteX6" fmla="*/ 956 w 158938"/>
                <a:gd name="connsiteY6" fmla="*/ 131814 h 176896"/>
                <a:gd name="connsiteX7" fmla="*/ 3 w 158938"/>
                <a:gd name="connsiteY7" fmla="*/ 133052 h 176896"/>
                <a:gd name="connsiteX8" fmla="*/ 3 w 158938"/>
                <a:gd name="connsiteY8" fmla="*/ 133623 h 176896"/>
                <a:gd name="connsiteX9" fmla="*/ 3 w 158938"/>
                <a:gd name="connsiteY9" fmla="*/ 134862 h 176896"/>
                <a:gd name="connsiteX10" fmla="*/ 3337 w 158938"/>
                <a:gd name="connsiteY10" fmla="*/ 134290 h 176896"/>
                <a:gd name="connsiteX11" fmla="*/ 5052 w 158938"/>
                <a:gd name="connsiteY11" fmla="*/ 131242 h 176896"/>
                <a:gd name="connsiteX12" fmla="*/ 5052 w 158938"/>
                <a:gd name="connsiteY12" fmla="*/ 129528 h 176896"/>
                <a:gd name="connsiteX13" fmla="*/ 7147 w 158938"/>
                <a:gd name="connsiteY13" fmla="*/ 128099 h 176896"/>
                <a:gd name="connsiteX14" fmla="*/ 7147 w 158938"/>
                <a:gd name="connsiteY14" fmla="*/ 128099 h 176896"/>
                <a:gd name="connsiteX15" fmla="*/ 8004 w 158938"/>
                <a:gd name="connsiteY15" fmla="*/ 130861 h 176896"/>
                <a:gd name="connsiteX16" fmla="*/ 6576 w 158938"/>
                <a:gd name="connsiteY16" fmla="*/ 133338 h 176896"/>
                <a:gd name="connsiteX17" fmla="*/ 6109 w 158938"/>
                <a:gd name="connsiteY17" fmla="*/ 135443 h 176896"/>
                <a:gd name="connsiteX18" fmla="*/ 6576 w 158938"/>
                <a:gd name="connsiteY18" fmla="*/ 135909 h 176896"/>
                <a:gd name="connsiteX19" fmla="*/ 9052 w 158938"/>
                <a:gd name="connsiteY19" fmla="*/ 135338 h 176896"/>
                <a:gd name="connsiteX20" fmla="*/ 10291 w 158938"/>
                <a:gd name="connsiteY20" fmla="*/ 133338 h 176896"/>
                <a:gd name="connsiteX21" fmla="*/ 12767 w 158938"/>
                <a:gd name="connsiteY21" fmla="*/ 133338 h 176896"/>
                <a:gd name="connsiteX22" fmla="*/ 12195 w 158938"/>
                <a:gd name="connsiteY22" fmla="*/ 136005 h 176896"/>
                <a:gd name="connsiteX23" fmla="*/ 9433 w 158938"/>
                <a:gd name="connsiteY23" fmla="*/ 138386 h 176896"/>
                <a:gd name="connsiteX24" fmla="*/ 8290 w 158938"/>
                <a:gd name="connsiteY24" fmla="*/ 139815 h 176896"/>
                <a:gd name="connsiteX25" fmla="*/ 9052 w 158938"/>
                <a:gd name="connsiteY25" fmla="*/ 141529 h 176896"/>
                <a:gd name="connsiteX26" fmla="*/ 11433 w 158938"/>
                <a:gd name="connsiteY26" fmla="*/ 141529 h 176896"/>
                <a:gd name="connsiteX27" fmla="*/ 13720 w 158938"/>
                <a:gd name="connsiteY27" fmla="*/ 139338 h 176896"/>
                <a:gd name="connsiteX28" fmla="*/ 16863 w 158938"/>
                <a:gd name="connsiteY28" fmla="*/ 137433 h 176896"/>
                <a:gd name="connsiteX29" fmla="*/ 18101 w 158938"/>
                <a:gd name="connsiteY29" fmla="*/ 139519 h 176896"/>
                <a:gd name="connsiteX30" fmla="*/ 18101 w 158938"/>
                <a:gd name="connsiteY30" fmla="*/ 139529 h 176896"/>
                <a:gd name="connsiteX31" fmla="*/ 16196 w 158938"/>
                <a:gd name="connsiteY31" fmla="*/ 141243 h 176896"/>
                <a:gd name="connsiteX32" fmla="*/ 13529 w 158938"/>
                <a:gd name="connsiteY32" fmla="*/ 143625 h 176896"/>
                <a:gd name="connsiteX33" fmla="*/ 16101 w 158938"/>
                <a:gd name="connsiteY33" fmla="*/ 145434 h 176896"/>
                <a:gd name="connsiteX34" fmla="*/ 19149 w 158938"/>
                <a:gd name="connsiteY34" fmla="*/ 144291 h 176896"/>
                <a:gd name="connsiteX35" fmla="*/ 21340 w 158938"/>
                <a:gd name="connsiteY35" fmla="*/ 142291 h 176896"/>
                <a:gd name="connsiteX36" fmla="*/ 22959 w 158938"/>
                <a:gd name="connsiteY36" fmla="*/ 142291 h 176896"/>
                <a:gd name="connsiteX37" fmla="*/ 20292 w 158938"/>
                <a:gd name="connsiteY37" fmla="*/ 146482 h 176896"/>
                <a:gd name="connsiteX38" fmla="*/ 18577 w 158938"/>
                <a:gd name="connsiteY38" fmla="*/ 147435 h 176896"/>
                <a:gd name="connsiteX39" fmla="*/ 18272 w 158938"/>
                <a:gd name="connsiteY39" fmla="*/ 148749 h 176896"/>
                <a:gd name="connsiteX40" fmla="*/ 18577 w 158938"/>
                <a:gd name="connsiteY40" fmla="*/ 149054 h 176896"/>
                <a:gd name="connsiteX41" fmla="*/ 19339 w 158938"/>
                <a:gd name="connsiteY41" fmla="*/ 149054 h 176896"/>
                <a:gd name="connsiteX42" fmla="*/ 23435 w 158938"/>
                <a:gd name="connsiteY42" fmla="*/ 147435 h 176896"/>
                <a:gd name="connsiteX43" fmla="*/ 26007 w 158938"/>
                <a:gd name="connsiteY43" fmla="*/ 145149 h 176896"/>
                <a:gd name="connsiteX44" fmla="*/ 21340 w 158938"/>
                <a:gd name="connsiteY44" fmla="*/ 150959 h 176896"/>
                <a:gd name="connsiteX45" fmla="*/ 18768 w 158938"/>
                <a:gd name="connsiteY45" fmla="*/ 151912 h 176896"/>
                <a:gd name="connsiteX46" fmla="*/ 18101 w 158938"/>
                <a:gd name="connsiteY46" fmla="*/ 153912 h 176896"/>
                <a:gd name="connsiteX47" fmla="*/ 20101 w 158938"/>
                <a:gd name="connsiteY47" fmla="*/ 155150 h 176896"/>
                <a:gd name="connsiteX48" fmla="*/ 26007 w 158938"/>
                <a:gd name="connsiteY48" fmla="*/ 154007 h 176896"/>
                <a:gd name="connsiteX49" fmla="*/ 28959 w 158938"/>
                <a:gd name="connsiteY49" fmla="*/ 149625 h 176896"/>
                <a:gd name="connsiteX50" fmla="*/ 30674 w 158938"/>
                <a:gd name="connsiteY50" fmla="*/ 148578 h 176896"/>
                <a:gd name="connsiteX51" fmla="*/ 32198 w 158938"/>
                <a:gd name="connsiteY51" fmla="*/ 150578 h 176896"/>
                <a:gd name="connsiteX52" fmla="*/ 30769 w 158938"/>
                <a:gd name="connsiteY52" fmla="*/ 152673 h 176896"/>
                <a:gd name="connsiteX53" fmla="*/ 30769 w 158938"/>
                <a:gd name="connsiteY53" fmla="*/ 155055 h 176896"/>
                <a:gd name="connsiteX54" fmla="*/ 34103 w 158938"/>
                <a:gd name="connsiteY54" fmla="*/ 155817 h 176896"/>
                <a:gd name="connsiteX55" fmla="*/ 36389 w 158938"/>
                <a:gd name="connsiteY55" fmla="*/ 153626 h 176896"/>
                <a:gd name="connsiteX56" fmla="*/ 37341 w 158938"/>
                <a:gd name="connsiteY56" fmla="*/ 152197 h 176896"/>
                <a:gd name="connsiteX57" fmla="*/ 36008 w 158938"/>
                <a:gd name="connsiteY57" fmla="*/ 158198 h 176896"/>
                <a:gd name="connsiteX58" fmla="*/ 34960 w 158938"/>
                <a:gd name="connsiteY58" fmla="*/ 159627 h 176896"/>
                <a:gd name="connsiteX59" fmla="*/ 35437 w 158938"/>
                <a:gd name="connsiteY59" fmla="*/ 161246 h 176896"/>
                <a:gd name="connsiteX60" fmla="*/ 36389 w 158938"/>
                <a:gd name="connsiteY60" fmla="*/ 161246 h 176896"/>
                <a:gd name="connsiteX61" fmla="*/ 40294 w 158938"/>
                <a:gd name="connsiteY61" fmla="*/ 159246 h 176896"/>
                <a:gd name="connsiteX62" fmla="*/ 41342 w 158938"/>
                <a:gd name="connsiteY62" fmla="*/ 155150 h 176896"/>
                <a:gd name="connsiteX63" fmla="*/ 42675 w 158938"/>
                <a:gd name="connsiteY63" fmla="*/ 154388 h 176896"/>
                <a:gd name="connsiteX64" fmla="*/ 43152 w 158938"/>
                <a:gd name="connsiteY64" fmla="*/ 154959 h 176896"/>
                <a:gd name="connsiteX65" fmla="*/ 42295 w 158938"/>
                <a:gd name="connsiteY65" fmla="*/ 161151 h 176896"/>
                <a:gd name="connsiteX66" fmla="*/ 44581 w 158938"/>
                <a:gd name="connsiteY66" fmla="*/ 164865 h 176896"/>
                <a:gd name="connsiteX67" fmla="*/ 47343 w 158938"/>
                <a:gd name="connsiteY67" fmla="*/ 165723 h 176896"/>
                <a:gd name="connsiteX68" fmla="*/ 47343 w 158938"/>
                <a:gd name="connsiteY68" fmla="*/ 164675 h 176896"/>
                <a:gd name="connsiteX69" fmla="*/ 45724 w 158938"/>
                <a:gd name="connsiteY69" fmla="*/ 159817 h 176896"/>
                <a:gd name="connsiteX70" fmla="*/ 46486 w 158938"/>
                <a:gd name="connsiteY70" fmla="*/ 155245 h 176896"/>
                <a:gd name="connsiteX71" fmla="*/ 48295 w 158938"/>
                <a:gd name="connsiteY71" fmla="*/ 156864 h 176896"/>
                <a:gd name="connsiteX72" fmla="*/ 48295 w 158938"/>
                <a:gd name="connsiteY72" fmla="*/ 159150 h 176896"/>
                <a:gd name="connsiteX73" fmla="*/ 48295 w 158938"/>
                <a:gd name="connsiteY73" fmla="*/ 159627 h 176896"/>
                <a:gd name="connsiteX74" fmla="*/ 50200 w 158938"/>
                <a:gd name="connsiteY74" fmla="*/ 158770 h 176896"/>
                <a:gd name="connsiteX75" fmla="*/ 51820 w 158938"/>
                <a:gd name="connsiteY75" fmla="*/ 157436 h 176896"/>
                <a:gd name="connsiteX76" fmla="*/ 51248 w 158938"/>
                <a:gd name="connsiteY76" fmla="*/ 162675 h 176896"/>
                <a:gd name="connsiteX77" fmla="*/ 54391 w 158938"/>
                <a:gd name="connsiteY77" fmla="*/ 170390 h 176896"/>
                <a:gd name="connsiteX78" fmla="*/ 55629 w 158938"/>
                <a:gd name="connsiteY78" fmla="*/ 171152 h 176896"/>
                <a:gd name="connsiteX79" fmla="*/ 58106 w 158938"/>
                <a:gd name="connsiteY79" fmla="*/ 169914 h 176896"/>
                <a:gd name="connsiteX80" fmla="*/ 58106 w 158938"/>
                <a:gd name="connsiteY80" fmla="*/ 167151 h 176896"/>
                <a:gd name="connsiteX81" fmla="*/ 58106 w 158938"/>
                <a:gd name="connsiteY81" fmla="*/ 163341 h 176896"/>
                <a:gd name="connsiteX82" fmla="*/ 60773 w 158938"/>
                <a:gd name="connsiteY82" fmla="*/ 161151 h 176896"/>
                <a:gd name="connsiteX83" fmla="*/ 62964 w 158938"/>
                <a:gd name="connsiteY83" fmla="*/ 163913 h 176896"/>
                <a:gd name="connsiteX84" fmla="*/ 62964 w 158938"/>
                <a:gd name="connsiteY84" fmla="*/ 167247 h 176896"/>
                <a:gd name="connsiteX85" fmla="*/ 66202 w 158938"/>
                <a:gd name="connsiteY85" fmla="*/ 168675 h 176896"/>
                <a:gd name="connsiteX86" fmla="*/ 66774 w 158938"/>
                <a:gd name="connsiteY86" fmla="*/ 167532 h 176896"/>
                <a:gd name="connsiteX87" fmla="*/ 66202 w 158938"/>
                <a:gd name="connsiteY87" fmla="*/ 164675 h 176896"/>
                <a:gd name="connsiteX88" fmla="*/ 66869 w 158938"/>
                <a:gd name="connsiteY88" fmla="*/ 162008 h 176896"/>
                <a:gd name="connsiteX89" fmla="*/ 69250 w 158938"/>
                <a:gd name="connsiteY89" fmla="*/ 162008 h 176896"/>
                <a:gd name="connsiteX90" fmla="*/ 70012 w 158938"/>
                <a:gd name="connsiteY90" fmla="*/ 164294 h 176896"/>
                <a:gd name="connsiteX91" fmla="*/ 69441 w 158938"/>
                <a:gd name="connsiteY91" fmla="*/ 170199 h 176896"/>
                <a:gd name="connsiteX92" fmla="*/ 69441 w 158938"/>
                <a:gd name="connsiteY92" fmla="*/ 173057 h 176896"/>
                <a:gd name="connsiteX93" fmla="*/ 71155 w 158938"/>
                <a:gd name="connsiteY93" fmla="*/ 175724 h 176896"/>
                <a:gd name="connsiteX94" fmla="*/ 73156 w 158938"/>
                <a:gd name="connsiteY94" fmla="*/ 176486 h 176896"/>
                <a:gd name="connsiteX95" fmla="*/ 74679 w 158938"/>
                <a:gd name="connsiteY95" fmla="*/ 175533 h 176896"/>
                <a:gd name="connsiteX96" fmla="*/ 74679 w 158938"/>
                <a:gd name="connsiteY96" fmla="*/ 174009 h 176896"/>
                <a:gd name="connsiteX97" fmla="*/ 74108 w 158938"/>
                <a:gd name="connsiteY97" fmla="*/ 169438 h 176896"/>
                <a:gd name="connsiteX98" fmla="*/ 75346 w 158938"/>
                <a:gd name="connsiteY98" fmla="*/ 168199 h 176896"/>
                <a:gd name="connsiteX99" fmla="*/ 76489 w 158938"/>
                <a:gd name="connsiteY99" fmla="*/ 168866 h 176896"/>
                <a:gd name="connsiteX100" fmla="*/ 77442 w 158938"/>
                <a:gd name="connsiteY100" fmla="*/ 171533 h 176896"/>
                <a:gd name="connsiteX101" fmla="*/ 77442 w 158938"/>
                <a:gd name="connsiteY101" fmla="*/ 174390 h 176896"/>
                <a:gd name="connsiteX102" fmla="*/ 80204 w 158938"/>
                <a:gd name="connsiteY102" fmla="*/ 175819 h 176896"/>
                <a:gd name="connsiteX103" fmla="*/ 81442 w 158938"/>
                <a:gd name="connsiteY103" fmla="*/ 174200 h 176896"/>
                <a:gd name="connsiteX104" fmla="*/ 80775 w 158938"/>
                <a:gd name="connsiteY104" fmla="*/ 172009 h 176896"/>
                <a:gd name="connsiteX105" fmla="*/ 79252 w 158938"/>
                <a:gd name="connsiteY105" fmla="*/ 164961 h 176896"/>
                <a:gd name="connsiteX106" fmla="*/ 80490 w 158938"/>
                <a:gd name="connsiteY106" fmla="*/ 163246 h 176896"/>
                <a:gd name="connsiteX107" fmla="*/ 81919 w 158938"/>
                <a:gd name="connsiteY107" fmla="*/ 164199 h 176896"/>
                <a:gd name="connsiteX108" fmla="*/ 81919 w 158938"/>
                <a:gd name="connsiteY108" fmla="*/ 165628 h 176896"/>
                <a:gd name="connsiteX109" fmla="*/ 81919 w 158938"/>
                <a:gd name="connsiteY109" fmla="*/ 168199 h 176896"/>
                <a:gd name="connsiteX110" fmla="*/ 83252 w 158938"/>
                <a:gd name="connsiteY110" fmla="*/ 170962 h 176896"/>
                <a:gd name="connsiteX111" fmla="*/ 86395 w 158938"/>
                <a:gd name="connsiteY111" fmla="*/ 170962 h 176896"/>
                <a:gd name="connsiteX112" fmla="*/ 86395 w 158938"/>
                <a:gd name="connsiteY112" fmla="*/ 168485 h 176896"/>
                <a:gd name="connsiteX113" fmla="*/ 86395 w 158938"/>
                <a:gd name="connsiteY113" fmla="*/ 166294 h 176896"/>
                <a:gd name="connsiteX114" fmla="*/ 86395 w 158938"/>
                <a:gd name="connsiteY114" fmla="*/ 165246 h 176896"/>
                <a:gd name="connsiteX115" fmla="*/ 86967 w 158938"/>
                <a:gd name="connsiteY115" fmla="*/ 165246 h 176896"/>
                <a:gd name="connsiteX116" fmla="*/ 90110 w 158938"/>
                <a:gd name="connsiteY116" fmla="*/ 167056 h 176896"/>
                <a:gd name="connsiteX117" fmla="*/ 90110 w 158938"/>
                <a:gd name="connsiteY117" fmla="*/ 170199 h 176896"/>
                <a:gd name="connsiteX118" fmla="*/ 90110 w 158938"/>
                <a:gd name="connsiteY118" fmla="*/ 173343 h 176896"/>
                <a:gd name="connsiteX119" fmla="*/ 90586 w 158938"/>
                <a:gd name="connsiteY119" fmla="*/ 174200 h 176896"/>
                <a:gd name="connsiteX120" fmla="*/ 92587 w 158938"/>
                <a:gd name="connsiteY120" fmla="*/ 174676 h 176896"/>
                <a:gd name="connsiteX121" fmla="*/ 93920 w 158938"/>
                <a:gd name="connsiteY121" fmla="*/ 174676 h 176896"/>
                <a:gd name="connsiteX122" fmla="*/ 95063 w 158938"/>
                <a:gd name="connsiteY122" fmla="*/ 171057 h 176896"/>
                <a:gd name="connsiteX123" fmla="*/ 93634 w 158938"/>
                <a:gd name="connsiteY123" fmla="*/ 167056 h 176896"/>
                <a:gd name="connsiteX124" fmla="*/ 94587 w 158938"/>
                <a:gd name="connsiteY124" fmla="*/ 165246 h 176896"/>
                <a:gd name="connsiteX125" fmla="*/ 96778 w 158938"/>
                <a:gd name="connsiteY125" fmla="*/ 166104 h 176896"/>
                <a:gd name="connsiteX126" fmla="*/ 97349 w 158938"/>
                <a:gd name="connsiteY126" fmla="*/ 168199 h 176896"/>
                <a:gd name="connsiteX127" fmla="*/ 97349 w 158938"/>
                <a:gd name="connsiteY127" fmla="*/ 169628 h 176896"/>
                <a:gd name="connsiteX128" fmla="*/ 98397 w 158938"/>
                <a:gd name="connsiteY128" fmla="*/ 170866 h 176896"/>
                <a:gd name="connsiteX129" fmla="*/ 100969 w 158938"/>
                <a:gd name="connsiteY129" fmla="*/ 169818 h 176896"/>
                <a:gd name="connsiteX130" fmla="*/ 100969 w 158938"/>
                <a:gd name="connsiteY130" fmla="*/ 167151 h 176896"/>
                <a:gd name="connsiteX131" fmla="*/ 102492 w 158938"/>
                <a:gd name="connsiteY131" fmla="*/ 167151 h 176896"/>
                <a:gd name="connsiteX132" fmla="*/ 104302 w 158938"/>
                <a:gd name="connsiteY132" fmla="*/ 169628 h 176896"/>
                <a:gd name="connsiteX133" fmla="*/ 104874 w 158938"/>
                <a:gd name="connsiteY133" fmla="*/ 173152 h 176896"/>
                <a:gd name="connsiteX134" fmla="*/ 107731 w 158938"/>
                <a:gd name="connsiteY134" fmla="*/ 175914 h 176896"/>
                <a:gd name="connsiteX135" fmla="*/ 110017 w 158938"/>
                <a:gd name="connsiteY135" fmla="*/ 175914 h 176896"/>
                <a:gd name="connsiteX136" fmla="*/ 110017 w 158938"/>
                <a:gd name="connsiteY136" fmla="*/ 175153 h 176896"/>
                <a:gd name="connsiteX137" fmla="*/ 109160 w 158938"/>
                <a:gd name="connsiteY137" fmla="*/ 170580 h 176896"/>
                <a:gd name="connsiteX138" fmla="*/ 108493 w 158938"/>
                <a:gd name="connsiteY138" fmla="*/ 168295 h 176896"/>
                <a:gd name="connsiteX139" fmla="*/ 109350 w 158938"/>
                <a:gd name="connsiteY139" fmla="*/ 167247 h 176896"/>
                <a:gd name="connsiteX140" fmla="*/ 110874 w 158938"/>
                <a:gd name="connsiteY140" fmla="*/ 168009 h 176896"/>
                <a:gd name="connsiteX141" fmla="*/ 112208 w 158938"/>
                <a:gd name="connsiteY141" fmla="*/ 169056 h 176896"/>
                <a:gd name="connsiteX142" fmla="*/ 113256 w 158938"/>
                <a:gd name="connsiteY142" fmla="*/ 169056 h 176896"/>
                <a:gd name="connsiteX143" fmla="*/ 121066 w 158938"/>
                <a:gd name="connsiteY143" fmla="*/ 154197 h 176896"/>
                <a:gd name="connsiteX144" fmla="*/ 129258 w 158938"/>
                <a:gd name="connsiteY144" fmla="*/ 143148 h 176896"/>
                <a:gd name="connsiteX145" fmla="*/ 142498 w 158938"/>
                <a:gd name="connsiteY145" fmla="*/ 100762 h 176896"/>
                <a:gd name="connsiteX146" fmla="*/ 153547 w 158938"/>
                <a:gd name="connsiteY146" fmla="*/ 68091 h 176896"/>
                <a:gd name="connsiteX147" fmla="*/ 158785 w 158938"/>
                <a:gd name="connsiteY147" fmla="*/ 52756 h 176896"/>
                <a:gd name="connsiteX148" fmla="*/ 157547 w 158938"/>
                <a:gd name="connsiteY148" fmla="*/ 41136 h 176896"/>
                <a:gd name="connsiteX149" fmla="*/ 156690 w 158938"/>
                <a:gd name="connsiteY149" fmla="*/ 42564 h 176896"/>
                <a:gd name="connsiteX150" fmla="*/ 154118 w 158938"/>
                <a:gd name="connsiteY150" fmla="*/ 42564 h 176896"/>
                <a:gd name="connsiteX151" fmla="*/ 154785 w 158938"/>
                <a:gd name="connsiteY151" fmla="*/ 39897 h 176896"/>
                <a:gd name="connsiteX152" fmla="*/ 156785 w 158938"/>
                <a:gd name="connsiteY152" fmla="*/ 38183 h 176896"/>
                <a:gd name="connsiteX153" fmla="*/ 155737 w 158938"/>
                <a:gd name="connsiteY153" fmla="*/ 34659 h 176896"/>
                <a:gd name="connsiteX154" fmla="*/ 155737 w 158938"/>
                <a:gd name="connsiteY154" fmla="*/ 34659 h 176896"/>
                <a:gd name="connsiteX155" fmla="*/ 153451 w 158938"/>
                <a:gd name="connsiteY155" fmla="*/ 36849 h 176896"/>
                <a:gd name="connsiteX156" fmla="*/ 150308 w 158938"/>
                <a:gd name="connsiteY156" fmla="*/ 38754 h 176896"/>
                <a:gd name="connsiteX157" fmla="*/ 148974 w 158938"/>
                <a:gd name="connsiteY157" fmla="*/ 36659 h 176896"/>
                <a:gd name="connsiteX158" fmla="*/ 150975 w 158938"/>
                <a:gd name="connsiteY158" fmla="*/ 34945 h 176896"/>
                <a:gd name="connsiteX159" fmla="*/ 153642 w 158938"/>
                <a:gd name="connsiteY159" fmla="*/ 32563 h 176896"/>
                <a:gd name="connsiteX160" fmla="*/ 150975 w 158938"/>
                <a:gd name="connsiteY160" fmla="*/ 30754 h 176896"/>
                <a:gd name="connsiteX161" fmla="*/ 148022 w 158938"/>
                <a:gd name="connsiteY161" fmla="*/ 31896 h 176896"/>
                <a:gd name="connsiteX162" fmla="*/ 145831 w 158938"/>
                <a:gd name="connsiteY162" fmla="*/ 33897 h 176896"/>
                <a:gd name="connsiteX163" fmla="*/ 144117 w 158938"/>
                <a:gd name="connsiteY163" fmla="*/ 33897 h 176896"/>
                <a:gd name="connsiteX164" fmla="*/ 146784 w 158938"/>
                <a:gd name="connsiteY164" fmla="*/ 29801 h 176896"/>
                <a:gd name="connsiteX165" fmla="*/ 148593 w 158938"/>
                <a:gd name="connsiteY165" fmla="*/ 28753 h 176896"/>
                <a:gd name="connsiteX166" fmla="*/ 148898 w 158938"/>
                <a:gd name="connsiteY166" fmla="*/ 27439 h 176896"/>
                <a:gd name="connsiteX167" fmla="*/ 148593 w 158938"/>
                <a:gd name="connsiteY167" fmla="*/ 27134 h 176896"/>
                <a:gd name="connsiteX168" fmla="*/ 147736 w 158938"/>
                <a:gd name="connsiteY168" fmla="*/ 27134 h 176896"/>
                <a:gd name="connsiteX169" fmla="*/ 143641 w 158938"/>
                <a:gd name="connsiteY169" fmla="*/ 28753 h 176896"/>
                <a:gd name="connsiteX170" fmla="*/ 141164 w 158938"/>
                <a:gd name="connsiteY170" fmla="*/ 31039 h 176896"/>
                <a:gd name="connsiteX171" fmla="*/ 145736 w 158938"/>
                <a:gd name="connsiteY171" fmla="*/ 25229 h 176896"/>
                <a:gd name="connsiteX172" fmla="*/ 148308 w 158938"/>
                <a:gd name="connsiteY172" fmla="*/ 24276 h 176896"/>
                <a:gd name="connsiteX173" fmla="*/ 149146 w 158938"/>
                <a:gd name="connsiteY173" fmla="*/ 22438 h 176896"/>
                <a:gd name="connsiteX174" fmla="*/ 149070 w 158938"/>
                <a:gd name="connsiteY174" fmla="*/ 22276 h 176896"/>
                <a:gd name="connsiteX175" fmla="*/ 147069 w 158938"/>
                <a:gd name="connsiteY175" fmla="*/ 21038 h 176896"/>
                <a:gd name="connsiteX176" fmla="*/ 141164 w 158938"/>
                <a:gd name="connsiteY176" fmla="*/ 22181 h 176896"/>
                <a:gd name="connsiteX177" fmla="*/ 138211 w 158938"/>
                <a:gd name="connsiteY177" fmla="*/ 26562 h 176896"/>
                <a:gd name="connsiteX178" fmla="*/ 136401 w 158938"/>
                <a:gd name="connsiteY178" fmla="*/ 27610 h 176896"/>
                <a:gd name="connsiteX179" fmla="*/ 134858 w 158938"/>
                <a:gd name="connsiteY179" fmla="*/ 25734 h 176896"/>
                <a:gd name="connsiteX180" fmla="*/ 134877 w 158938"/>
                <a:gd name="connsiteY180" fmla="*/ 25610 h 176896"/>
                <a:gd name="connsiteX181" fmla="*/ 136306 w 158938"/>
                <a:gd name="connsiteY181" fmla="*/ 23514 h 176896"/>
                <a:gd name="connsiteX182" fmla="*/ 136306 w 158938"/>
                <a:gd name="connsiteY182" fmla="*/ 21133 h 176896"/>
                <a:gd name="connsiteX183" fmla="*/ 132877 w 158938"/>
                <a:gd name="connsiteY183" fmla="*/ 20371 h 176896"/>
                <a:gd name="connsiteX184" fmla="*/ 130686 w 158938"/>
                <a:gd name="connsiteY184" fmla="*/ 22562 h 176896"/>
                <a:gd name="connsiteX185" fmla="*/ 129734 w 158938"/>
                <a:gd name="connsiteY185" fmla="*/ 23991 h 176896"/>
                <a:gd name="connsiteX186" fmla="*/ 131067 w 158938"/>
                <a:gd name="connsiteY186" fmla="*/ 17990 h 176896"/>
                <a:gd name="connsiteX187" fmla="*/ 132115 w 158938"/>
                <a:gd name="connsiteY187" fmla="*/ 16561 h 176896"/>
                <a:gd name="connsiteX188" fmla="*/ 132115 w 158938"/>
                <a:gd name="connsiteY188" fmla="*/ 14942 h 176896"/>
                <a:gd name="connsiteX189" fmla="*/ 131163 w 158938"/>
                <a:gd name="connsiteY189" fmla="*/ 14942 h 176896"/>
                <a:gd name="connsiteX190" fmla="*/ 127258 w 158938"/>
                <a:gd name="connsiteY190" fmla="*/ 16942 h 176896"/>
                <a:gd name="connsiteX191" fmla="*/ 126210 w 158938"/>
                <a:gd name="connsiteY191" fmla="*/ 21038 h 176896"/>
                <a:gd name="connsiteX192" fmla="*/ 124876 w 158938"/>
                <a:gd name="connsiteY192" fmla="*/ 21895 h 176896"/>
                <a:gd name="connsiteX193" fmla="*/ 124400 w 158938"/>
                <a:gd name="connsiteY193" fmla="*/ 21229 h 176896"/>
                <a:gd name="connsiteX194" fmla="*/ 125257 w 158938"/>
                <a:gd name="connsiteY194" fmla="*/ 15037 h 176896"/>
                <a:gd name="connsiteX195" fmla="*/ 122876 w 158938"/>
                <a:gd name="connsiteY195" fmla="*/ 11322 h 176896"/>
                <a:gd name="connsiteX196" fmla="*/ 120209 w 158938"/>
                <a:gd name="connsiteY196" fmla="*/ 10465 h 176896"/>
                <a:gd name="connsiteX197" fmla="*/ 120209 w 158938"/>
                <a:gd name="connsiteY197" fmla="*/ 11513 h 176896"/>
                <a:gd name="connsiteX198" fmla="*/ 121733 w 158938"/>
                <a:gd name="connsiteY198" fmla="*/ 16371 h 176896"/>
                <a:gd name="connsiteX199" fmla="*/ 121066 w 158938"/>
                <a:gd name="connsiteY199" fmla="*/ 20943 h 176896"/>
                <a:gd name="connsiteX200" fmla="*/ 119257 w 158938"/>
                <a:gd name="connsiteY200" fmla="*/ 19419 h 176896"/>
                <a:gd name="connsiteX201" fmla="*/ 119257 w 158938"/>
                <a:gd name="connsiteY201" fmla="*/ 17037 h 176896"/>
                <a:gd name="connsiteX202" fmla="*/ 119257 w 158938"/>
                <a:gd name="connsiteY202" fmla="*/ 16561 h 176896"/>
                <a:gd name="connsiteX203" fmla="*/ 117447 w 158938"/>
                <a:gd name="connsiteY203" fmla="*/ 17418 h 176896"/>
                <a:gd name="connsiteX204" fmla="*/ 115828 w 158938"/>
                <a:gd name="connsiteY204" fmla="*/ 18752 h 176896"/>
                <a:gd name="connsiteX205" fmla="*/ 116399 w 158938"/>
                <a:gd name="connsiteY205" fmla="*/ 13513 h 176896"/>
                <a:gd name="connsiteX206" fmla="*/ 113256 w 158938"/>
                <a:gd name="connsiteY206" fmla="*/ 5798 h 176896"/>
                <a:gd name="connsiteX207" fmla="*/ 112017 w 158938"/>
                <a:gd name="connsiteY207" fmla="*/ 5036 h 176896"/>
                <a:gd name="connsiteX208" fmla="*/ 109541 w 158938"/>
                <a:gd name="connsiteY208" fmla="*/ 6274 h 176896"/>
                <a:gd name="connsiteX209" fmla="*/ 109541 w 158938"/>
                <a:gd name="connsiteY209" fmla="*/ 9037 h 176896"/>
                <a:gd name="connsiteX210" fmla="*/ 109541 w 158938"/>
                <a:gd name="connsiteY210" fmla="*/ 12846 h 176896"/>
                <a:gd name="connsiteX211" fmla="*/ 106874 w 158938"/>
                <a:gd name="connsiteY211" fmla="*/ 15132 h 176896"/>
                <a:gd name="connsiteX212" fmla="*/ 104588 w 158938"/>
                <a:gd name="connsiteY212" fmla="*/ 12370 h 176896"/>
                <a:gd name="connsiteX213" fmla="*/ 104588 w 158938"/>
                <a:gd name="connsiteY213" fmla="*/ 8941 h 176896"/>
                <a:gd name="connsiteX214" fmla="*/ 101349 w 158938"/>
                <a:gd name="connsiteY214" fmla="*/ 7512 h 176896"/>
                <a:gd name="connsiteX215" fmla="*/ 101349 w 158938"/>
                <a:gd name="connsiteY215" fmla="*/ 8655 h 176896"/>
                <a:gd name="connsiteX216" fmla="*/ 101921 w 158938"/>
                <a:gd name="connsiteY216" fmla="*/ 11608 h 176896"/>
                <a:gd name="connsiteX217" fmla="*/ 101159 w 158938"/>
                <a:gd name="connsiteY217" fmla="*/ 14180 h 176896"/>
                <a:gd name="connsiteX218" fmla="*/ 98778 w 158938"/>
                <a:gd name="connsiteY218" fmla="*/ 14180 h 176896"/>
                <a:gd name="connsiteX219" fmla="*/ 98016 w 158938"/>
                <a:gd name="connsiteY219" fmla="*/ 11799 h 176896"/>
                <a:gd name="connsiteX220" fmla="*/ 98683 w 158938"/>
                <a:gd name="connsiteY220" fmla="*/ 5893 h 176896"/>
                <a:gd name="connsiteX221" fmla="*/ 98683 w 158938"/>
                <a:gd name="connsiteY221" fmla="*/ 3036 h 176896"/>
                <a:gd name="connsiteX222" fmla="*/ 97063 w 158938"/>
                <a:gd name="connsiteY222" fmla="*/ 369 h 176896"/>
                <a:gd name="connsiteX223" fmla="*/ 95063 w 158938"/>
                <a:gd name="connsiteY223" fmla="*/ -393 h 176896"/>
                <a:gd name="connsiteX224" fmla="*/ 93444 w 158938"/>
                <a:gd name="connsiteY224" fmla="*/ 559 h 176896"/>
                <a:gd name="connsiteX225" fmla="*/ 93920 w 158938"/>
                <a:gd name="connsiteY225" fmla="*/ 2083 h 176896"/>
                <a:gd name="connsiteX226" fmla="*/ 94491 w 158938"/>
                <a:gd name="connsiteY226" fmla="*/ 6655 h 176896"/>
                <a:gd name="connsiteX227" fmla="*/ 93253 w 158938"/>
                <a:gd name="connsiteY227" fmla="*/ 7893 h 176896"/>
                <a:gd name="connsiteX228" fmla="*/ 92015 w 158938"/>
                <a:gd name="connsiteY228" fmla="*/ 7322 h 176896"/>
                <a:gd name="connsiteX229" fmla="*/ 91158 w 158938"/>
                <a:gd name="connsiteY229" fmla="*/ 4560 h 176896"/>
                <a:gd name="connsiteX230" fmla="*/ 91158 w 158938"/>
                <a:gd name="connsiteY230" fmla="*/ 1702 h 176896"/>
                <a:gd name="connsiteX231" fmla="*/ 88300 w 158938"/>
                <a:gd name="connsiteY231" fmla="*/ 273 h 176896"/>
                <a:gd name="connsiteX232" fmla="*/ 87157 w 158938"/>
                <a:gd name="connsiteY232" fmla="*/ 1893 h 176896"/>
                <a:gd name="connsiteX233" fmla="*/ 87824 w 158938"/>
                <a:gd name="connsiteY233" fmla="*/ 4083 h 176896"/>
                <a:gd name="connsiteX234" fmla="*/ 89348 w 158938"/>
                <a:gd name="connsiteY234" fmla="*/ 11132 h 176896"/>
                <a:gd name="connsiteX235" fmla="*/ 88110 w 158938"/>
                <a:gd name="connsiteY235" fmla="*/ 12846 h 176896"/>
                <a:gd name="connsiteX236" fmla="*/ 86681 w 158938"/>
                <a:gd name="connsiteY236" fmla="*/ 11894 h 176896"/>
                <a:gd name="connsiteX237" fmla="*/ 86681 w 158938"/>
                <a:gd name="connsiteY237" fmla="*/ 10465 h 176896"/>
                <a:gd name="connsiteX238" fmla="*/ 86681 w 158938"/>
                <a:gd name="connsiteY238" fmla="*/ 7989 h 176896"/>
                <a:gd name="connsiteX239" fmla="*/ 85348 w 158938"/>
                <a:gd name="connsiteY239" fmla="*/ 5226 h 176896"/>
                <a:gd name="connsiteX240" fmla="*/ 82204 w 158938"/>
                <a:gd name="connsiteY240" fmla="*/ 5226 h 176896"/>
                <a:gd name="connsiteX241" fmla="*/ 82204 w 158938"/>
                <a:gd name="connsiteY241" fmla="*/ 7703 h 176896"/>
                <a:gd name="connsiteX242" fmla="*/ 82204 w 158938"/>
                <a:gd name="connsiteY242" fmla="*/ 9894 h 176896"/>
                <a:gd name="connsiteX243" fmla="*/ 82204 w 158938"/>
                <a:gd name="connsiteY243" fmla="*/ 10941 h 176896"/>
                <a:gd name="connsiteX244" fmla="*/ 81537 w 158938"/>
                <a:gd name="connsiteY244" fmla="*/ 10941 h 176896"/>
                <a:gd name="connsiteX245" fmla="*/ 78490 w 158938"/>
                <a:gd name="connsiteY245" fmla="*/ 9132 h 176896"/>
                <a:gd name="connsiteX246" fmla="*/ 78490 w 158938"/>
                <a:gd name="connsiteY246" fmla="*/ 5988 h 176896"/>
                <a:gd name="connsiteX247" fmla="*/ 78490 w 158938"/>
                <a:gd name="connsiteY247" fmla="*/ 2845 h 176896"/>
                <a:gd name="connsiteX248" fmla="*/ 78013 w 158938"/>
                <a:gd name="connsiteY248" fmla="*/ 1988 h 176896"/>
                <a:gd name="connsiteX249" fmla="*/ 76013 w 158938"/>
                <a:gd name="connsiteY249" fmla="*/ 1512 h 176896"/>
                <a:gd name="connsiteX250" fmla="*/ 74679 w 158938"/>
                <a:gd name="connsiteY250" fmla="*/ 1512 h 176896"/>
                <a:gd name="connsiteX251" fmla="*/ 73537 w 158938"/>
                <a:gd name="connsiteY251" fmla="*/ 5131 h 176896"/>
                <a:gd name="connsiteX252" fmla="*/ 74965 w 158938"/>
                <a:gd name="connsiteY252" fmla="*/ 9132 h 176896"/>
                <a:gd name="connsiteX253" fmla="*/ 74013 w 158938"/>
                <a:gd name="connsiteY253" fmla="*/ 10941 h 176896"/>
                <a:gd name="connsiteX254" fmla="*/ 71822 w 158938"/>
                <a:gd name="connsiteY254" fmla="*/ 10084 h 176896"/>
                <a:gd name="connsiteX255" fmla="*/ 71250 w 158938"/>
                <a:gd name="connsiteY255" fmla="*/ 7989 h 176896"/>
                <a:gd name="connsiteX256" fmla="*/ 71250 w 158938"/>
                <a:gd name="connsiteY256" fmla="*/ 6560 h 176896"/>
                <a:gd name="connsiteX257" fmla="*/ 69079 w 158938"/>
                <a:gd name="connsiteY257" fmla="*/ 5207 h 176896"/>
                <a:gd name="connsiteX258" fmla="*/ 67726 w 158938"/>
                <a:gd name="connsiteY258" fmla="*/ 6560 h 176896"/>
                <a:gd name="connsiteX259" fmla="*/ 67726 w 158938"/>
                <a:gd name="connsiteY259" fmla="*/ 9227 h 176896"/>
                <a:gd name="connsiteX260" fmla="*/ 66202 w 158938"/>
                <a:gd name="connsiteY260" fmla="*/ 9227 h 176896"/>
                <a:gd name="connsiteX261" fmla="*/ 64392 w 158938"/>
                <a:gd name="connsiteY261" fmla="*/ 6750 h 176896"/>
                <a:gd name="connsiteX262" fmla="*/ 63821 w 158938"/>
                <a:gd name="connsiteY262" fmla="*/ 3226 h 176896"/>
                <a:gd name="connsiteX263" fmla="*/ 60963 w 158938"/>
                <a:gd name="connsiteY263" fmla="*/ 464 h 176896"/>
                <a:gd name="connsiteX264" fmla="*/ 58678 w 158938"/>
                <a:gd name="connsiteY264" fmla="*/ 464 h 176896"/>
                <a:gd name="connsiteX265" fmla="*/ 58678 w 158938"/>
                <a:gd name="connsiteY265" fmla="*/ 1226 h 176896"/>
                <a:gd name="connsiteX266" fmla="*/ 59630 w 158938"/>
                <a:gd name="connsiteY266" fmla="*/ 5798 h 176896"/>
                <a:gd name="connsiteX267" fmla="*/ 60297 w 158938"/>
                <a:gd name="connsiteY267" fmla="*/ 8179 h 176896"/>
                <a:gd name="connsiteX268" fmla="*/ 59440 w 158938"/>
                <a:gd name="connsiteY268" fmla="*/ 9132 h 176896"/>
                <a:gd name="connsiteX269" fmla="*/ 57916 w 158938"/>
                <a:gd name="connsiteY269" fmla="*/ 8370 h 176896"/>
                <a:gd name="connsiteX270" fmla="*/ 56582 w 158938"/>
                <a:gd name="connsiteY270" fmla="*/ 7322 h 176896"/>
                <a:gd name="connsiteX271" fmla="*/ 54867 w 158938"/>
                <a:gd name="connsiteY271" fmla="*/ 7322 h 176896"/>
                <a:gd name="connsiteX272" fmla="*/ 54010 w 158938"/>
                <a:gd name="connsiteY272" fmla="*/ 8655 h 176896"/>
                <a:gd name="connsiteX273" fmla="*/ 53439 w 158938"/>
                <a:gd name="connsiteY273" fmla="*/ 9513 h 176896"/>
                <a:gd name="connsiteX274" fmla="*/ 51343 w 158938"/>
                <a:gd name="connsiteY274" fmla="*/ 10275 h 176896"/>
                <a:gd name="connsiteX275" fmla="*/ 50295 w 158938"/>
                <a:gd name="connsiteY275" fmla="*/ 9037 h 176896"/>
                <a:gd name="connsiteX276" fmla="*/ 50962 w 158938"/>
                <a:gd name="connsiteY276" fmla="*/ 7512 h 176896"/>
                <a:gd name="connsiteX277" fmla="*/ 51820 w 158938"/>
                <a:gd name="connsiteY277" fmla="*/ 6274 h 176896"/>
                <a:gd name="connsiteX278" fmla="*/ 51820 w 158938"/>
                <a:gd name="connsiteY278" fmla="*/ 5798 h 176896"/>
                <a:gd name="connsiteX279" fmla="*/ 51820 w 158938"/>
                <a:gd name="connsiteY279" fmla="*/ 4464 h 176896"/>
                <a:gd name="connsiteX280" fmla="*/ 48486 w 158938"/>
                <a:gd name="connsiteY280" fmla="*/ 5036 h 176896"/>
                <a:gd name="connsiteX281" fmla="*/ 46866 w 158938"/>
                <a:gd name="connsiteY281" fmla="*/ 8084 h 176896"/>
                <a:gd name="connsiteX282" fmla="*/ 46390 w 158938"/>
                <a:gd name="connsiteY282" fmla="*/ 9798 h 176896"/>
                <a:gd name="connsiteX283" fmla="*/ 44390 w 158938"/>
                <a:gd name="connsiteY283" fmla="*/ 11227 h 176896"/>
                <a:gd name="connsiteX284" fmla="*/ 44390 w 158938"/>
                <a:gd name="connsiteY284" fmla="*/ 11227 h 176896"/>
                <a:gd name="connsiteX285" fmla="*/ 43437 w 158938"/>
                <a:gd name="connsiteY285" fmla="*/ 8465 h 176896"/>
                <a:gd name="connsiteX286" fmla="*/ 44962 w 158938"/>
                <a:gd name="connsiteY286" fmla="*/ 6084 h 176896"/>
                <a:gd name="connsiteX287" fmla="*/ 44962 w 158938"/>
                <a:gd name="connsiteY287" fmla="*/ 3417 h 176896"/>
                <a:gd name="connsiteX288" fmla="*/ 42485 w 158938"/>
                <a:gd name="connsiteY288" fmla="*/ 3988 h 176896"/>
                <a:gd name="connsiteX289" fmla="*/ 41247 w 158938"/>
                <a:gd name="connsiteY289" fmla="*/ 5988 h 176896"/>
                <a:gd name="connsiteX290" fmla="*/ 38961 w 158938"/>
                <a:gd name="connsiteY290" fmla="*/ 6465 h 176896"/>
                <a:gd name="connsiteX291" fmla="*/ 36770 w 158938"/>
                <a:gd name="connsiteY291" fmla="*/ 15990 h 176896"/>
                <a:gd name="connsiteX292" fmla="*/ 29055 w 158938"/>
                <a:gd name="connsiteY292" fmla="*/ 67901 h 17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Lst>
              <a:rect l="l" t="t" r="r" b="b"/>
              <a:pathLst>
                <a:path w="158938" h="176896">
                  <a:moveTo>
                    <a:pt x="29055" y="67901"/>
                  </a:moveTo>
                  <a:cubicBezTo>
                    <a:pt x="27350" y="85160"/>
                    <a:pt x="20958" y="101629"/>
                    <a:pt x="10576" y="115526"/>
                  </a:cubicBezTo>
                  <a:cubicBezTo>
                    <a:pt x="7424" y="118860"/>
                    <a:pt x="4528" y="122432"/>
                    <a:pt x="1908" y="126194"/>
                  </a:cubicBezTo>
                  <a:cubicBezTo>
                    <a:pt x="1356" y="127108"/>
                    <a:pt x="880" y="128061"/>
                    <a:pt x="480" y="129051"/>
                  </a:cubicBezTo>
                  <a:cubicBezTo>
                    <a:pt x="480" y="129051"/>
                    <a:pt x="480" y="129051"/>
                    <a:pt x="480" y="129051"/>
                  </a:cubicBezTo>
                  <a:cubicBezTo>
                    <a:pt x="1080" y="129223"/>
                    <a:pt x="1508" y="129756"/>
                    <a:pt x="1528" y="130385"/>
                  </a:cubicBezTo>
                  <a:cubicBezTo>
                    <a:pt x="1461" y="130899"/>
                    <a:pt x="1270" y="131394"/>
                    <a:pt x="956" y="131814"/>
                  </a:cubicBezTo>
                  <a:cubicBezTo>
                    <a:pt x="556" y="132157"/>
                    <a:pt x="232" y="132576"/>
                    <a:pt x="3" y="133052"/>
                  </a:cubicBezTo>
                  <a:cubicBezTo>
                    <a:pt x="-44" y="133242"/>
                    <a:pt x="-44" y="133433"/>
                    <a:pt x="3" y="133623"/>
                  </a:cubicBezTo>
                  <a:cubicBezTo>
                    <a:pt x="3" y="133623"/>
                    <a:pt x="3" y="134671"/>
                    <a:pt x="3" y="134862"/>
                  </a:cubicBezTo>
                  <a:cubicBezTo>
                    <a:pt x="3" y="135052"/>
                    <a:pt x="2290" y="134862"/>
                    <a:pt x="3337" y="134290"/>
                  </a:cubicBezTo>
                  <a:cubicBezTo>
                    <a:pt x="4395" y="133633"/>
                    <a:pt x="5042" y="132480"/>
                    <a:pt x="5052" y="131242"/>
                  </a:cubicBezTo>
                  <a:cubicBezTo>
                    <a:pt x="5052" y="130575"/>
                    <a:pt x="5052" y="130004"/>
                    <a:pt x="5052" y="129528"/>
                  </a:cubicBezTo>
                  <a:cubicBezTo>
                    <a:pt x="5052" y="129051"/>
                    <a:pt x="6957" y="128956"/>
                    <a:pt x="7147" y="128099"/>
                  </a:cubicBezTo>
                  <a:lnTo>
                    <a:pt x="7147" y="128099"/>
                  </a:lnTo>
                  <a:cubicBezTo>
                    <a:pt x="6481" y="130195"/>
                    <a:pt x="7909" y="129909"/>
                    <a:pt x="8004" y="130861"/>
                  </a:cubicBezTo>
                  <a:cubicBezTo>
                    <a:pt x="8100" y="131814"/>
                    <a:pt x="7242" y="132576"/>
                    <a:pt x="6576" y="133338"/>
                  </a:cubicBezTo>
                  <a:cubicBezTo>
                    <a:pt x="5861" y="133785"/>
                    <a:pt x="5652" y="134728"/>
                    <a:pt x="6109" y="135443"/>
                  </a:cubicBezTo>
                  <a:cubicBezTo>
                    <a:pt x="6223" y="135633"/>
                    <a:pt x="6385" y="135785"/>
                    <a:pt x="6576" y="135909"/>
                  </a:cubicBezTo>
                  <a:cubicBezTo>
                    <a:pt x="7433" y="136300"/>
                    <a:pt x="8452" y="136062"/>
                    <a:pt x="9052" y="135338"/>
                  </a:cubicBezTo>
                  <a:cubicBezTo>
                    <a:pt x="9528" y="134766"/>
                    <a:pt x="9719" y="134004"/>
                    <a:pt x="10291" y="133338"/>
                  </a:cubicBezTo>
                  <a:cubicBezTo>
                    <a:pt x="11014" y="132766"/>
                    <a:pt x="12043" y="132766"/>
                    <a:pt x="12767" y="133338"/>
                  </a:cubicBezTo>
                  <a:cubicBezTo>
                    <a:pt x="13815" y="134100"/>
                    <a:pt x="12767" y="135243"/>
                    <a:pt x="12195" y="136005"/>
                  </a:cubicBezTo>
                  <a:lnTo>
                    <a:pt x="9433" y="138386"/>
                  </a:lnTo>
                  <a:cubicBezTo>
                    <a:pt x="8928" y="138748"/>
                    <a:pt x="8528" y="139243"/>
                    <a:pt x="8290" y="139815"/>
                  </a:cubicBezTo>
                  <a:cubicBezTo>
                    <a:pt x="8081" y="140501"/>
                    <a:pt x="8405" y="141224"/>
                    <a:pt x="9052" y="141529"/>
                  </a:cubicBezTo>
                  <a:cubicBezTo>
                    <a:pt x="9786" y="141958"/>
                    <a:pt x="10700" y="141958"/>
                    <a:pt x="11433" y="141529"/>
                  </a:cubicBezTo>
                  <a:cubicBezTo>
                    <a:pt x="12348" y="140977"/>
                    <a:pt x="13129" y="140224"/>
                    <a:pt x="13720" y="139338"/>
                  </a:cubicBezTo>
                  <a:cubicBezTo>
                    <a:pt x="14386" y="138386"/>
                    <a:pt x="15339" y="137053"/>
                    <a:pt x="16863" y="137433"/>
                  </a:cubicBezTo>
                  <a:cubicBezTo>
                    <a:pt x="17777" y="137662"/>
                    <a:pt x="18339" y="138595"/>
                    <a:pt x="18101" y="139519"/>
                  </a:cubicBezTo>
                  <a:cubicBezTo>
                    <a:pt x="18101" y="139519"/>
                    <a:pt x="18101" y="139529"/>
                    <a:pt x="18101" y="139529"/>
                  </a:cubicBezTo>
                  <a:cubicBezTo>
                    <a:pt x="18101" y="140386"/>
                    <a:pt x="17053" y="140863"/>
                    <a:pt x="16196" y="141243"/>
                  </a:cubicBezTo>
                  <a:cubicBezTo>
                    <a:pt x="15339" y="141624"/>
                    <a:pt x="13338" y="142482"/>
                    <a:pt x="13529" y="143625"/>
                  </a:cubicBezTo>
                  <a:cubicBezTo>
                    <a:pt x="13720" y="144768"/>
                    <a:pt x="14958" y="145434"/>
                    <a:pt x="16101" y="145434"/>
                  </a:cubicBezTo>
                  <a:cubicBezTo>
                    <a:pt x="17225" y="145482"/>
                    <a:pt x="18330" y="145063"/>
                    <a:pt x="19149" y="144291"/>
                  </a:cubicBezTo>
                  <a:cubicBezTo>
                    <a:pt x="19911" y="143720"/>
                    <a:pt x="20482" y="142863"/>
                    <a:pt x="21340" y="142291"/>
                  </a:cubicBezTo>
                  <a:cubicBezTo>
                    <a:pt x="21825" y="141958"/>
                    <a:pt x="22473" y="141958"/>
                    <a:pt x="22959" y="142291"/>
                  </a:cubicBezTo>
                  <a:cubicBezTo>
                    <a:pt x="22997" y="144101"/>
                    <a:pt x="21949" y="145749"/>
                    <a:pt x="20292" y="146482"/>
                  </a:cubicBezTo>
                  <a:cubicBezTo>
                    <a:pt x="19663" y="146682"/>
                    <a:pt x="19082" y="147006"/>
                    <a:pt x="18577" y="147435"/>
                  </a:cubicBezTo>
                  <a:cubicBezTo>
                    <a:pt x="18130" y="147711"/>
                    <a:pt x="17996" y="148302"/>
                    <a:pt x="18272" y="148749"/>
                  </a:cubicBezTo>
                  <a:cubicBezTo>
                    <a:pt x="18349" y="148873"/>
                    <a:pt x="18453" y="148978"/>
                    <a:pt x="18577" y="149054"/>
                  </a:cubicBezTo>
                  <a:cubicBezTo>
                    <a:pt x="18825" y="149149"/>
                    <a:pt x="19092" y="149149"/>
                    <a:pt x="19339" y="149054"/>
                  </a:cubicBezTo>
                  <a:cubicBezTo>
                    <a:pt x="20882" y="149187"/>
                    <a:pt x="22397" y="148587"/>
                    <a:pt x="23435" y="147435"/>
                  </a:cubicBezTo>
                  <a:cubicBezTo>
                    <a:pt x="24197" y="146578"/>
                    <a:pt x="24673" y="145244"/>
                    <a:pt x="26007" y="145149"/>
                  </a:cubicBezTo>
                  <a:cubicBezTo>
                    <a:pt x="25988" y="147930"/>
                    <a:pt x="24054" y="150340"/>
                    <a:pt x="21340" y="150959"/>
                  </a:cubicBezTo>
                  <a:cubicBezTo>
                    <a:pt x="20444" y="151178"/>
                    <a:pt x="19587" y="151492"/>
                    <a:pt x="18768" y="151912"/>
                  </a:cubicBezTo>
                  <a:cubicBezTo>
                    <a:pt x="18101" y="151912"/>
                    <a:pt x="17625" y="153150"/>
                    <a:pt x="18101" y="153912"/>
                  </a:cubicBezTo>
                  <a:cubicBezTo>
                    <a:pt x="18549" y="154597"/>
                    <a:pt x="19282" y="155055"/>
                    <a:pt x="20101" y="155150"/>
                  </a:cubicBezTo>
                  <a:cubicBezTo>
                    <a:pt x="22140" y="155683"/>
                    <a:pt x="24311" y="155264"/>
                    <a:pt x="26007" y="154007"/>
                  </a:cubicBezTo>
                  <a:cubicBezTo>
                    <a:pt x="27436" y="152864"/>
                    <a:pt x="27912" y="151054"/>
                    <a:pt x="28959" y="149625"/>
                  </a:cubicBezTo>
                  <a:cubicBezTo>
                    <a:pt x="29283" y="148978"/>
                    <a:pt x="29950" y="148568"/>
                    <a:pt x="30674" y="148578"/>
                  </a:cubicBezTo>
                  <a:cubicBezTo>
                    <a:pt x="31636" y="148720"/>
                    <a:pt x="32312" y="149606"/>
                    <a:pt x="32198" y="150578"/>
                  </a:cubicBezTo>
                  <a:cubicBezTo>
                    <a:pt x="32198" y="151435"/>
                    <a:pt x="31341" y="152007"/>
                    <a:pt x="30769" y="152673"/>
                  </a:cubicBezTo>
                  <a:cubicBezTo>
                    <a:pt x="30245" y="153378"/>
                    <a:pt x="30245" y="154350"/>
                    <a:pt x="30769" y="155055"/>
                  </a:cubicBezTo>
                  <a:cubicBezTo>
                    <a:pt x="31588" y="156017"/>
                    <a:pt x="32941" y="156331"/>
                    <a:pt x="34103" y="155817"/>
                  </a:cubicBezTo>
                  <a:cubicBezTo>
                    <a:pt x="35075" y="155340"/>
                    <a:pt x="35875" y="154579"/>
                    <a:pt x="36389" y="153626"/>
                  </a:cubicBezTo>
                  <a:lnTo>
                    <a:pt x="37341" y="152197"/>
                  </a:lnTo>
                  <a:cubicBezTo>
                    <a:pt x="37932" y="154293"/>
                    <a:pt x="37437" y="156550"/>
                    <a:pt x="36008" y="158198"/>
                  </a:cubicBezTo>
                  <a:cubicBezTo>
                    <a:pt x="35579" y="158608"/>
                    <a:pt x="35227" y="159093"/>
                    <a:pt x="34960" y="159627"/>
                  </a:cubicBezTo>
                  <a:cubicBezTo>
                    <a:pt x="34751" y="160217"/>
                    <a:pt x="34941" y="160865"/>
                    <a:pt x="35437" y="161246"/>
                  </a:cubicBezTo>
                  <a:lnTo>
                    <a:pt x="36389" y="161246"/>
                  </a:lnTo>
                  <a:cubicBezTo>
                    <a:pt x="37980" y="161475"/>
                    <a:pt x="39542" y="160674"/>
                    <a:pt x="40294" y="159246"/>
                  </a:cubicBezTo>
                  <a:cubicBezTo>
                    <a:pt x="40866" y="158007"/>
                    <a:pt x="40866" y="156579"/>
                    <a:pt x="41342" y="155150"/>
                  </a:cubicBezTo>
                  <a:cubicBezTo>
                    <a:pt x="41818" y="153721"/>
                    <a:pt x="42104" y="154007"/>
                    <a:pt x="42675" y="154388"/>
                  </a:cubicBezTo>
                  <a:cubicBezTo>
                    <a:pt x="43247" y="154769"/>
                    <a:pt x="42675" y="154388"/>
                    <a:pt x="43152" y="154959"/>
                  </a:cubicBezTo>
                  <a:cubicBezTo>
                    <a:pt x="43819" y="157055"/>
                    <a:pt x="42009" y="159055"/>
                    <a:pt x="42295" y="161151"/>
                  </a:cubicBezTo>
                  <a:cubicBezTo>
                    <a:pt x="42685" y="162579"/>
                    <a:pt x="43485" y="163865"/>
                    <a:pt x="44581" y="164865"/>
                  </a:cubicBezTo>
                  <a:cubicBezTo>
                    <a:pt x="45342" y="165628"/>
                    <a:pt x="46771" y="166389"/>
                    <a:pt x="47343" y="165723"/>
                  </a:cubicBezTo>
                  <a:cubicBezTo>
                    <a:pt x="47914" y="165056"/>
                    <a:pt x="47343" y="165056"/>
                    <a:pt x="47343" y="164675"/>
                  </a:cubicBezTo>
                  <a:cubicBezTo>
                    <a:pt x="47343" y="164294"/>
                    <a:pt x="46200" y="161437"/>
                    <a:pt x="45724" y="159817"/>
                  </a:cubicBezTo>
                  <a:cubicBezTo>
                    <a:pt x="45190" y="158265"/>
                    <a:pt x="45476" y="156541"/>
                    <a:pt x="46486" y="155245"/>
                  </a:cubicBezTo>
                  <a:cubicBezTo>
                    <a:pt x="47343" y="155245"/>
                    <a:pt x="48200" y="156007"/>
                    <a:pt x="48295" y="156864"/>
                  </a:cubicBezTo>
                  <a:cubicBezTo>
                    <a:pt x="48152" y="157617"/>
                    <a:pt x="48152" y="158398"/>
                    <a:pt x="48295" y="159150"/>
                  </a:cubicBezTo>
                  <a:lnTo>
                    <a:pt x="48295" y="159627"/>
                  </a:lnTo>
                  <a:cubicBezTo>
                    <a:pt x="49057" y="160198"/>
                    <a:pt x="49915" y="159627"/>
                    <a:pt x="50200" y="158770"/>
                  </a:cubicBezTo>
                  <a:cubicBezTo>
                    <a:pt x="50486" y="157912"/>
                    <a:pt x="50867" y="157246"/>
                    <a:pt x="51820" y="157436"/>
                  </a:cubicBezTo>
                  <a:cubicBezTo>
                    <a:pt x="52582" y="159246"/>
                    <a:pt x="51820" y="160960"/>
                    <a:pt x="51248" y="162675"/>
                  </a:cubicBezTo>
                  <a:cubicBezTo>
                    <a:pt x="50896" y="165618"/>
                    <a:pt x="52077" y="168533"/>
                    <a:pt x="54391" y="170390"/>
                  </a:cubicBezTo>
                  <a:cubicBezTo>
                    <a:pt x="54772" y="170695"/>
                    <a:pt x="55182" y="170952"/>
                    <a:pt x="55629" y="171152"/>
                  </a:cubicBezTo>
                  <a:cubicBezTo>
                    <a:pt x="56649" y="171419"/>
                    <a:pt x="57706" y="170895"/>
                    <a:pt x="58106" y="169914"/>
                  </a:cubicBezTo>
                  <a:cubicBezTo>
                    <a:pt x="58296" y="168999"/>
                    <a:pt x="58296" y="168066"/>
                    <a:pt x="58106" y="167151"/>
                  </a:cubicBezTo>
                  <a:cubicBezTo>
                    <a:pt x="57820" y="165894"/>
                    <a:pt x="57820" y="164599"/>
                    <a:pt x="58106" y="163341"/>
                  </a:cubicBezTo>
                  <a:cubicBezTo>
                    <a:pt x="58106" y="162198"/>
                    <a:pt x="59249" y="160865"/>
                    <a:pt x="60773" y="161151"/>
                  </a:cubicBezTo>
                  <a:cubicBezTo>
                    <a:pt x="62068" y="161427"/>
                    <a:pt x="62992" y="162589"/>
                    <a:pt x="62964" y="163913"/>
                  </a:cubicBezTo>
                  <a:cubicBezTo>
                    <a:pt x="62821" y="165018"/>
                    <a:pt x="62821" y="166142"/>
                    <a:pt x="62964" y="167247"/>
                  </a:cubicBezTo>
                  <a:cubicBezTo>
                    <a:pt x="63440" y="168390"/>
                    <a:pt x="65250" y="169438"/>
                    <a:pt x="66202" y="168675"/>
                  </a:cubicBezTo>
                  <a:cubicBezTo>
                    <a:pt x="66574" y="168418"/>
                    <a:pt x="66793" y="167990"/>
                    <a:pt x="66774" y="167532"/>
                  </a:cubicBezTo>
                  <a:cubicBezTo>
                    <a:pt x="66678" y="166561"/>
                    <a:pt x="66488" y="165608"/>
                    <a:pt x="66202" y="164675"/>
                  </a:cubicBezTo>
                  <a:cubicBezTo>
                    <a:pt x="65888" y="163732"/>
                    <a:pt x="66155" y="162694"/>
                    <a:pt x="66869" y="162008"/>
                  </a:cubicBezTo>
                  <a:cubicBezTo>
                    <a:pt x="67574" y="161484"/>
                    <a:pt x="68545" y="161484"/>
                    <a:pt x="69250" y="162008"/>
                  </a:cubicBezTo>
                  <a:cubicBezTo>
                    <a:pt x="69965" y="162532"/>
                    <a:pt x="70269" y="163446"/>
                    <a:pt x="70012" y="164294"/>
                  </a:cubicBezTo>
                  <a:lnTo>
                    <a:pt x="69441" y="170199"/>
                  </a:lnTo>
                  <a:cubicBezTo>
                    <a:pt x="69298" y="171142"/>
                    <a:pt x="69298" y="172114"/>
                    <a:pt x="69441" y="173057"/>
                  </a:cubicBezTo>
                  <a:cubicBezTo>
                    <a:pt x="69660" y="174124"/>
                    <a:pt x="70269" y="175076"/>
                    <a:pt x="71155" y="175724"/>
                  </a:cubicBezTo>
                  <a:cubicBezTo>
                    <a:pt x="71717" y="176200"/>
                    <a:pt x="72422" y="176467"/>
                    <a:pt x="73156" y="176486"/>
                  </a:cubicBezTo>
                  <a:cubicBezTo>
                    <a:pt x="73822" y="176572"/>
                    <a:pt x="74460" y="176172"/>
                    <a:pt x="74679" y="175533"/>
                  </a:cubicBezTo>
                  <a:cubicBezTo>
                    <a:pt x="74813" y="175038"/>
                    <a:pt x="74813" y="174505"/>
                    <a:pt x="74679" y="174009"/>
                  </a:cubicBezTo>
                  <a:cubicBezTo>
                    <a:pt x="74022" y="172581"/>
                    <a:pt x="73822" y="170980"/>
                    <a:pt x="74108" y="169438"/>
                  </a:cubicBezTo>
                  <a:cubicBezTo>
                    <a:pt x="74156" y="168771"/>
                    <a:pt x="74679" y="168247"/>
                    <a:pt x="75346" y="168199"/>
                  </a:cubicBezTo>
                  <a:cubicBezTo>
                    <a:pt x="75813" y="168218"/>
                    <a:pt x="76242" y="168466"/>
                    <a:pt x="76489" y="168866"/>
                  </a:cubicBezTo>
                  <a:cubicBezTo>
                    <a:pt x="77108" y="169618"/>
                    <a:pt x="77442" y="170561"/>
                    <a:pt x="77442" y="171533"/>
                  </a:cubicBezTo>
                  <a:cubicBezTo>
                    <a:pt x="77213" y="172466"/>
                    <a:pt x="77213" y="173447"/>
                    <a:pt x="77442" y="174390"/>
                  </a:cubicBezTo>
                  <a:cubicBezTo>
                    <a:pt x="77985" y="175391"/>
                    <a:pt x="79080" y="175953"/>
                    <a:pt x="80204" y="175819"/>
                  </a:cubicBezTo>
                  <a:cubicBezTo>
                    <a:pt x="80947" y="175638"/>
                    <a:pt x="81461" y="174962"/>
                    <a:pt x="81442" y="174200"/>
                  </a:cubicBezTo>
                  <a:cubicBezTo>
                    <a:pt x="81357" y="173438"/>
                    <a:pt x="81128" y="172695"/>
                    <a:pt x="80775" y="172009"/>
                  </a:cubicBezTo>
                  <a:cubicBezTo>
                    <a:pt x="79718" y="169809"/>
                    <a:pt x="79194" y="167399"/>
                    <a:pt x="79252" y="164961"/>
                  </a:cubicBezTo>
                  <a:cubicBezTo>
                    <a:pt x="79252" y="164199"/>
                    <a:pt x="79252" y="163341"/>
                    <a:pt x="80490" y="163246"/>
                  </a:cubicBezTo>
                  <a:cubicBezTo>
                    <a:pt x="81090" y="163322"/>
                    <a:pt x="81623" y="163675"/>
                    <a:pt x="81919" y="164199"/>
                  </a:cubicBezTo>
                  <a:cubicBezTo>
                    <a:pt x="82052" y="164665"/>
                    <a:pt x="82052" y="165161"/>
                    <a:pt x="81919" y="165628"/>
                  </a:cubicBezTo>
                  <a:cubicBezTo>
                    <a:pt x="81871" y="166485"/>
                    <a:pt x="81871" y="167342"/>
                    <a:pt x="81919" y="168199"/>
                  </a:cubicBezTo>
                  <a:cubicBezTo>
                    <a:pt x="82042" y="169247"/>
                    <a:pt x="82509" y="170219"/>
                    <a:pt x="83252" y="170962"/>
                  </a:cubicBezTo>
                  <a:cubicBezTo>
                    <a:pt x="84166" y="171714"/>
                    <a:pt x="85481" y="171714"/>
                    <a:pt x="86395" y="170962"/>
                  </a:cubicBezTo>
                  <a:cubicBezTo>
                    <a:pt x="86967" y="170295"/>
                    <a:pt x="86395" y="169342"/>
                    <a:pt x="86395" y="168485"/>
                  </a:cubicBezTo>
                  <a:cubicBezTo>
                    <a:pt x="86252" y="167761"/>
                    <a:pt x="86252" y="167018"/>
                    <a:pt x="86395" y="166294"/>
                  </a:cubicBezTo>
                  <a:cubicBezTo>
                    <a:pt x="86262" y="165961"/>
                    <a:pt x="86262" y="165580"/>
                    <a:pt x="86395" y="165246"/>
                  </a:cubicBezTo>
                  <a:lnTo>
                    <a:pt x="86967" y="165246"/>
                  </a:lnTo>
                  <a:cubicBezTo>
                    <a:pt x="88281" y="165151"/>
                    <a:pt x="89529" y="165866"/>
                    <a:pt x="90110" y="167056"/>
                  </a:cubicBezTo>
                  <a:cubicBezTo>
                    <a:pt x="90491" y="168066"/>
                    <a:pt x="90491" y="169190"/>
                    <a:pt x="90110" y="170199"/>
                  </a:cubicBezTo>
                  <a:cubicBezTo>
                    <a:pt x="89834" y="171228"/>
                    <a:pt x="89834" y="172314"/>
                    <a:pt x="90110" y="173343"/>
                  </a:cubicBezTo>
                  <a:cubicBezTo>
                    <a:pt x="90167" y="173676"/>
                    <a:pt x="90339" y="173971"/>
                    <a:pt x="90586" y="174200"/>
                  </a:cubicBezTo>
                  <a:cubicBezTo>
                    <a:pt x="91148" y="174657"/>
                    <a:pt x="91882" y="174828"/>
                    <a:pt x="92587" y="174676"/>
                  </a:cubicBezTo>
                  <a:cubicBezTo>
                    <a:pt x="93025" y="174771"/>
                    <a:pt x="93482" y="174771"/>
                    <a:pt x="93920" y="174676"/>
                  </a:cubicBezTo>
                  <a:cubicBezTo>
                    <a:pt x="95130" y="173905"/>
                    <a:pt x="95615" y="172381"/>
                    <a:pt x="95063" y="171057"/>
                  </a:cubicBezTo>
                  <a:cubicBezTo>
                    <a:pt x="94501" y="169752"/>
                    <a:pt x="94025" y="168418"/>
                    <a:pt x="93634" y="167056"/>
                  </a:cubicBezTo>
                  <a:cubicBezTo>
                    <a:pt x="93444" y="166294"/>
                    <a:pt x="93853" y="165513"/>
                    <a:pt x="94587" y="165246"/>
                  </a:cubicBezTo>
                  <a:cubicBezTo>
                    <a:pt x="95425" y="165085"/>
                    <a:pt x="96273" y="165418"/>
                    <a:pt x="96778" y="166104"/>
                  </a:cubicBezTo>
                  <a:cubicBezTo>
                    <a:pt x="97187" y="166723"/>
                    <a:pt x="97387" y="167456"/>
                    <a:pt x="97349" y="168199"/>
                  </a:cubicBezTo>
                  <a:cubicBezTo>
                    <a:pt x="97301" y="168675"/>
                    <a:pt x="97301" y="169152"/>
                    <a:pt x="97349" y="169628"/>
                  </a:cubicBezTo>
                  <a:cubicBezTo>
                    <a:pt x="97530" y="170161"/>
                    <a:pt x="97901" y="170599"/>
                    <a:pt x="98397" y="170866"/>
                  </a:cubicBezTo>
                  <a:cubicBezTo>
                    <a:pt x="99397" y="171266"/>
                    <a:pt x="100530" y="170800"/>
                    <a:pt x="100969" y="169818"/>
                  </a:cubicBezTo>
                  <a:cubicBezTo>
                    <a:pt x="101073" y="168933"/>
                    <a:pt x="101073" y="168037"/>
                    <a:pt x="100969" y="167151"/>
                  </a:cubicBezTo>
                  <a:cubicBezTo>
                    <a:pt x="101445" y="166913"/>
                    <a:pt x="102016" y="166913"/>
                    <a:pt x="102492" y="167151"/>
                  </a:cubicBezTo>
                  <a:cubicBezTo>
                    <a:pt x="103674" y="167342"/>
                    <a:pt x="104474" y="168447"/>
                    <a:pt x="104302" y="169628"/>
                  </a:cubicBezTo>
                  <a:cubicBezTo>
                    <a:pt x="104274" y="170828"/>
                    <a:pt x="104464" y="172028"/>
                    <a:pt x="104874" y="173152"/>
                  </a:cubicBezTo>
                  <a:cubicBezTo>
                    <a:pt x="105407" y="174428"/>
                    <a:pt x="106445" y="175419"/>
                    <a:pt x="107731" y="175914"/>
                  </a:cubicBezTo>
                  <a:cubicBezTo>
                    <a:pt x="108446" y="176305"/>
                    <a:pt x="109303" y="176305"/>
                    <a:pt x="110017" y="175914"/>
                  </a:cubicBezTo>
                  <a:cubicBezTo>
                    <a:pt x="110065" y="175667"/>
                    <a:pt x="110065" y="175400"/>
                    <a:pt x="110017" y="175153"/>
                  </a:cubicBezTo>
                  <a:cubicBezTo>
                    <a:pt x="110341" y="173571"/>
                    <a:pt x="110027" y="171933"/>
                    <a:pt x="109160" y="170580"/>
                  </a:cubicBezTo>
                  <a:cubicBezTo>
                    <a:pt x="108722" y="169895"/>
                    <a:pt x="108493" y="169104"/>
                    <a:pt x="108493" y="168295"/>
                  </a:cubicBezTo>
                  <a:cubicBezTo>
                    <a:pt x="108484" y="167780"/>
                    <a:pt x="108846" y="167342"/>
                    <a:pt x="109350" y="167247"/>
                  </a:cubicBezTo>
                  <a:cubicBezTo>
                    <a:pt x="109932" y="167304"/>
                    <a:pt x="110475" y="167580"/>
                    <a:pt x="110874" y="168009"/>
                  </a:cubicBezTo>
                  <a:cubicBezTo>
                    <a:pt x="111227" y="168456"/>
                    <a:pt x="111684" y="168818"/>
                    <a:pt x="112208" y="169056"/>
                  </a:cubicBezTo>
                  <a:lnTo>
                    <a:pt x="113256" y="169056"/>
                  </a:lnTo>
                  <a:cubicBezTo>
                    <a:pt x="115399" y="163875"/>
                    <a:pt x="118018" y="158903"/>
                    <a:pt x="121066" y="154197"/>
                  </a:cubicBezTo>
                  <a:cubicBezTo>
                    <a:pt x="123733" y="150388"/>
                    <a:pt x="126781" y="146958"/>
                    <a:pt x="129258" y="143148"/>
                  </a:cubicBezTo>
                  <a:cubicBezTo>
                    <a:pt x="136135" y="129909"/>
                    <a:pt x="140612" y="115564"/>
                    <a:pt x="142498" y="100762"/>
                  </a:cubicBezTo>
                  <a:cubicBezTo>
                    <a:pt x="145069" y="89532"/>
                    <a:pt x="148775" y="78579"/>
                    <a:pt x="153547" y="68091"/>
                  </a:cubicBezTo>
                  <a:cubicBezTo>
                    <a:pt x="156080" y="63281"/>
                    <a:pt x="157852" y="58109"/>
                    <a:pt x="158785" y="52756"/>
                  </a:cubicBezTo>
                  <a:cubicBezTo>
                    <a:pt x="159138" y="48841"/>
                    <a:pt x="158719" y="44888"/>
                    <a:pt x="157547" y="41136"/>
                  </a:cubicBezTo>
                  <a:cubicBezTo>
                    <a:pt x="157318" y="41641"/>
                    <a:pt x="157033" y="42126"/>
                    <a:pt x="156690" y="42564"/>
                  </a:cubicBezTo>
                  <a:cubicBezTo>
                    <a:pt x="155918" y="43117"/>
                    <a:pt x="154890" y="43117"/>
                    <a:pt x="154118" y="42564"/>
                  </a:cubicBezTo>
                  <a:cubicBezTo>
                    <a:pt x="153166" y="41803"/>
                    <a:pt x="154118" y="40659"/>
                    <a:pt x="154785" y="39897"/>
                  </a:cubicBezTo>
                  <a:lnTo>
                    <a:pt x="156785" y="38183"/>
                  </a:lnTo>
                  <a:cubicBezTo>
                    <a:pt x="156785" y="37040"/>
                    <a:pt x="156118" y="35802"/>
                    <a:pt x="155737" y="34659"/>
                  </a:cubicBezTo>
                  <a:lnTo>
                    <a:pt x="155737" y="34659"/>
                  </a:lnTo>
                  <a:cubicBezTo>
                    <a:pt x="154823" y="35211"/>
                    <a:pt x="154042" y="35964"/>
                    <a:pt x="153451" y="36849"/>
                  </a:cubicBezTo>
                  <a:cubicBezTo>
                    <a:pt x="152689" y="37802"/>
                    <a:pt x="151737" y="39231"/>
                    <a:pt x="150308" y="38754"/>
                  </a:cubicBezTo>
                  <a:cubicBezTo>
                    <a:pt x="149374" y="38516"/>
                    <a:pt x="148793" y="37602"/>
                    <a:pt x="148974" y="36659"/>
                  </a:cubicBezTo>
                  <a:cubicBezTo>
                    <a:pt x="149403" y="35859"/>
                    <a:pt x="150117" y="35249"/>
                    <a:pt x="150975" y="34945"/>
                  </a:cubicBezTo>
                  <a:cubicBezTo>
                    <a:pt x="152213" y="34373"/>
                    <a:pt x="153832" y="33801"/>
                    <a:pt x="153642" y="32563"/>
                  </a:cubicBezTo>
                  <a:cubicBezTo>
                    <a:pt x="153451" y="31325"/>
                    <a:pt x="152213" y="30754"/>
                    <a:pt x="150975" y="30754"/>
                  </a:cubicBezTo>
                  <a:cubicBezTo>
                    <a:pt x="149879" y="30725"/>
                    <a:pt x="148813" y="31134"/>
                    <a:pt x="148022" y="31896"/>
                  </a:cubicBezTo>
                  <a:cubicBezTo>
                    <a:pt x="147260" y="32563"/>
                    <a:pt x="146593" y="33325"/>
                    <a:pt x="145831" y="33897"/>
                  </a:cubicBezTo>
                  <a:cubicBezTo>
                    <a:pt x="145307" y="34220"/>
                    <a:pt x="144641" y="34220"/>
                    <a:pt x="144117" y="33897"/>
                  </a:cubicBezTo>
                  <a:cubicBezTo>
                    <a:pt x="144060" y="32106"/>
                    <a:pt x="145126" y="30477"/>
                    <a:pt x="146784" y="29801"/>
                  </a:cubicBezTo>
                  <a:cubicBezTo>
                    <a:pt x="147450" y="29801"/>
                    <a:pt x="148213" y="29229"/>
                    <a:pt x="148593" y="28753"/>
                  </a:cubicBezTo>
                  <a:cubicBezTo>
                    <a:pt x="149041" y="28477"/>
                    <a:pt x="149174" y="27887"/>
                    <a:pt x="148898" y="27439"/>
                  </a:cubicBezTo>
                  <a:cubicBezTo>
                    <a:pt x="148822" y="27315"/>
                    <a:pt x="148717" y="27210"/>
                    <a:pt x="148593" y="27134"/>
                  </a:cubicBezTo>
                  <a:lnTo>
                    <a:pt x="147736" y="27134"/>
                  </a:lnTo>
                  <a:cubicBezTo>
                    <a:pt x="146193" y="27020"/>
                    <a:pt x="144688" y="27620"/>
                    <a:pt x="143641" y="28753"/>
                  </a:cubicBezTo>
                  <a:cubicBezTo>
                    <a:pt x="142974" y="29706"/>
                    <a:pt x="142498" y="30944"/>
                    <a:pt x="141164" y="31039"/>
                  </a:cubicBezTo>
                  <a:cubicBezTo>
                    <a:pt x="141135" y="28267"/>
                    <a:pt x="143041" y="25858"/>
                    <a:pt x="145736" y="25229"/>
                  </a:cubicBezTo>
                  <a:cubicBezTo>
                    <a:pt x="146631" y="25038"/>
                    <a:pt x="147498" y="24715"/>
                    <a:pt x="148308" y="24276"/>
                  </a:cubicBezTo>
                  <a:cubicBezTo>
                    <a:pt x="149051" y="24000"/>
                    <a:pt x="149422" y="23171"/>
                    <a:pt x="149146" y="22438"/>
                  </a:cubicBezTo>
                  <a:cubicBezTo>
                    <a:pt x="149118" y="22381"/>
                    <a:pt x="149098" y="22324"/>
                    <a:pt x="149070" y="22276"/>
                  </a:cubicBezTo>
                  <a:cubicBezTo>
                    <a:pt x="148603" y="21600"/>
                    <a:pt x="147879" y="21152"/>
                    <a:pt x="147069" y="21038"/>
                  </a:cubicBezTo>
                  <a:cubicBezTo>
                    <a:pt x="145031" y="20504"/>
                    <a:pt x="142859" y="20924"/>
                    <a:pt x="141164" y="22181"/>
                  </a:cubicBezTo>
                  <a:cubicBezTo>
                    <a:pt x="139954" y="23476"/>
                    <a:pt x="138964" y="24953"/>
                    <a:pt x="138211" y="26562"/>
                  </a:cubicBezTo>
                  <a:cubicBezTo>
                    <a:pt x="137868" y="27239"/>
                    <a:pt x="137164" y="27648"/>
                    <a:pt x="136401" y="27610"/>
                  </a:cubicBezTo>
                  <a:cubicBezTo>
                    <a:pt x="135458" y="27515"/>
                    <a:pt x="134773" y="26677"/>
                    <a:pt x="134858" y="25734"/>
                  </a:cubicBezTo>
                  <a:cubicBezTo>
                    <a:pt x="134868" y="25696"/>
                    <a:pt x="134868" y="25648"/>
                    <a:pt x="134877" y="25610"/>
                  </a:cubicBezTo>
                  <a:cubicBezTo>
                    <a:pt x="134877" y="24753"/>
                    <a:pt x="135830" y="24181"/>
                    <a:pt x="136306" y="23514"/>
                  </a:cubicBezTo>
                  <a:cubicBezTo>
                    <a:pt x="136868" y="22819"/>
                    <a:pt x="136868" y="21828"/>
                    <a:pt x="136306" y="21133"/>
                  </a:cubicBezTo>
                  <a:cubicBezTo>
                    <a:pt x="135440" y="20181"/>
                    <a:pt x="134068" y="19876"/>
                    <a:pt x="132877" y="20371"/>
                  </a:cubicBezTo>
                  <a:cubicBezTo>
                    <a:pt x="131953" y="20876"/>
                    <a:pt x="131191" y="21638"/>
                    <a:pt x="130686" y="22562"/>
                  </a:cubicBezTo>
                  <a:lnTo>
                    <a:pt x="129734" y="23991"/>
                  </a:lnTo>
                  <a:cubicBezTo>
                    <a:pt x="129143" y="21895"/>
                    <a:pt x="129639" y="19638"/>
                    <a:pt x="131067" y="17990"/>
                  </a:cubicBezTo>
                  <a:cubicBezTo>
                    <a:pt x="131467" y="17552"/>
                    <a:pt x="131820" y="17076"/>
                    <a:pt x="132115" y="16561"/>
                  </a:cubicBezTo>
                  <a:cubicBezTo>
                    <a:pt x="132449" y="16075"/>
                    <a:pt x="132449" y="15428"/>
                    <a:pt x="132115" y="14942"/>
                  </a:cubicBezTo>
                  <a:lnTo>
                    <a:pt x="131163" y="14942"/>
                  </a:lnTo>
                  <a:cubicBezTo>
                    <a:pt x="129563" y="14685"/>
                    <a:pt x="127981" y="15494"/>
                    <a:pt x="127258" y="16942"/>
                  </a:cubicBezTo>
                  <a:cubicBezTo>
                    <a:pt x="126762" y="18266"/>
                    <a:pt x="126410" y="19638"/>
                    <a:pt x="126210" y="21038"/>
                  </a:cubicBezTo>
                  <a:cubicBezTo>
                    <a:pt x="126210" y="21609"/>
                    <a:pt x="125448" y="22181"/>
                    <a:pt x="124876" y="21895"/>
                  </a:cubicBezTo>
                  <a:cubicBezTo>
                    <a:pt x="124638" y="21743"/>
                    <a:pt x="124467" y="21505"/>
                    <a:pt x="124400" y="21229"/>
                  </a:cubicBezTo>
                  <a:cubicBezTo>
                    <a:pt x="123638" y="19133"/>
                    <a:pt x="125543" y="17228"/>
                    <a:pt x="125257" y="15037"/>
                  </a:cubicBezTo>
                  <a:cubicBezTo>
                    <a:pt x="124829" y="13599"/>
                    <a:pt x="124000" y="12313"/>
                    <a:pt x="122876" y="11322"/>
                  </a:cubicBezTo>
                  <a:cubicBezTo>
                    <a:pt x="122209" y="10656"/>
                    <a:pt x="120781" y="9798"/>
                    <a:pt x="120209" y="10465"/>
                  </a:cubicBezTo>
                  <a:cubicBezTo>
                    <a:pt x="120019" y="10789"/>
                    <a:pt x="120019" y="11189"/>
                    <a:pt x="120209" y="11513"/>
                  </a:cubicBezTo>
                  <a:cubicBezTo>
                    <a:pt x="120209" y="13132"/>
                    <a:pt x="121352" y="14751"/>
                    <a:pt x="121733" y="16371"/>
                  </a:cubicBezTo>
                  <a:cubicBezTo>
                    <a:pt x="122352" y="17904"/>
                    <a:pt x="122095" y="19647"/>
                    <a:pt x="121066" y="20943"/>
                  </a:cubicBezTo>
                  <a:cubicBezTo>
                    <a:pt x="120152" y="21000"/>
                    <a:pt x="119352" y="20324"/>
                    <a:pt x="119257" y="19419"/>
                  </a:cubicBezTo>
                  <a:cubicBezTo>
                    <a:pt x="119257" y="18562"/>
                    <a:pt x="119257" y="17799"/>
                    <a:pt x="119257" y="17037"/>
                  </a:cubicBezTo>
                  <a:lnTo>
                    <a:pt x="119257" y="16561"/>
                  </a:lnTo>
                  <a:cubicBezTo>
                    <a:pt x="118590" y="15990"/>
                    <a:pt x="117637" y="16561"/>
                    <a:pt x="117447" y="17418"/>
                  </a:cubicBezTo>
                  <a:cubicBezTo>
                    <a:pt x="117256" y="18276"/>
                    <a:pt x="116780" y="18942"/>
                    <a:pt x="115828" y="18752"/>
                  </a:cubicBezTo>
                  <a:cubicBezTo>
                    <a:pt x="114970" y="17037"/>
                    <a:pt x="115828" y="15228"/>
                    <a:pt x="116399" y="13513"/>
                  </a:cubicBezTo>
                  <a:cubicBezTo>
                    <a:pt x="116723" y="10579"/>
                    <a:pt x="115542" y="7674"/>
                    <a:pt x="113256" y="5798"/>
                  </a:cubicBezTo>
                  <a:cubicBezTo>
                    <a:pt x="112875" y="5493"/>
                    <a:pt x="112465" y="5236"/>
                    <a:pt x="112017" y="5036"/>
                  </a:cubicBezTo>
                  <a:cubicBezTo>
                    <a:pt x="110998" y="4769"/>
                    <a:pt x="109941" y="5293"/>
                    <a:pt x="109541" y="6274"/>
                  </a:cubicBezTo>
                  <a:cubicBezTo>
                    <a:pt x="109350" y="7189"/>
                    <a:pt x="109350" y="8122"/>
                    <a:pt x="109541" y="9037"/>
                  </a:cubicBezTo>
                  <a:cubicBezTo>
                    <a:pt x="109779" y="10294"/>
                    <a:pt x="109779" y="11589"/>
                    <a:pt x="109541" y="12846"/>
                  </a:cubicBezTo>
                  <a:cubicBezTo>
                    <a:pt x="109389" y="14189"/>
                    <a:pt x="108227" y="15190"/>
                    <a:pt x="106874" y="15132"/>
                  </a:cubicBezTo>
                  <a:cubicBezTo>
                    <a:pt x="105598" y="14809"/>
                    <a:pt x="104674" y="13694"/>
                    <a:pt x="104588" y="12370"/>
                  </a:cubicBezTo>
                  <a:cubicBezTo>
                    <a:pt x="104826" y="11237"/>
                    <a:pt x="104826" y="10075"/>
                    <a:pt x="104588" y="8941"/>
                  </a:cubicBezTo>
                  <a:cubicBezTo>
                    <a:pt x="104064" y="7684"/>
                    <a:pt x="102635" y="7055"/>
                    <a:pt x="101349" y="7512"/>
                  </a:cubicBezTo>
                  <a:cubicBezTo>
                    <a:pt x="101159" y="7874"/>
                    <a:pt x="101159" y="8294"/>
                    <a:pt x="101349" y="8655"/>
                  </a:cubicBezTo>
                  <a:cubicBezTo>
                    <a:pt x="101407" y="9665"/>
                    <a:pt x="101607" y="10656"/>
                    <a:pt x="101921" y="11608"/>
                  </a:cubicBezTo>
                  <a:cubicBezTo>
                    <a:pt x="102216" y="12542"/>
                    <a:pt x="101921" y="13561"/>
                    <a:pt x="101159" y="14180"/>
                  </a:cubicBezTo>
                  <a:cubicBezTo>
                    <a:pt x="100435" y="14647"/>
                    <a:pt x="99502" y="14647"/>
                    <a:pt x="98778" y="14180"/>
                  </a:cubicBezTo>
                  <a:cubicBezTo>
                    <a:pt x="98092" y="13599"/>
                    <a:pt x="97797" y="12675"/>
                    <a:pt x="98016" y="11799"/>
                  </a:cubicBezTo>
                  <a:cubicBezTo>
                    <a:pt x="98016" y="9798"/>
                    <a:pt x="98492" y="7893"/>
                    <a:pt x="98683" y="5893"/>
                  </a:cubicBezTo>
                  <a:cubicBezTo>
                    <a:pt x="98825" y="4950"/>
                    <a:pt x="98825" y="3979"/>
                    <a:pt x="98683" y="3036"/>
                  </a:cubicBezTo>
                  <a:cubicBezTo>
                    <a:pt x="98502" y="1969"/>
                    <a:pt x="97930" y="1016"/>
                    <a:pt x="97063" y="369"/>
                  </a:cubicBezTo>
                  <a:cubicBezTo>
                    <a:pt x="96501" y="-108"/>
                    <a:pt x="95796" y="-374"/>
                    <a:pt x="95063" y="-393"/>
                  </a:cubicBezTo>
                  <a:cubicBezTo>
                    <a:pt x="94377" y="-450"/>
                    <a:pt x="93729" y="-70"/>
                    <a:pt x="93444" y="559"/>
                  </a:cubicBezTo>
                  <a:cubicBezTo>
                    <a:pt x="93425" y="1112"/>
                    <a:pt x="93587" y="1645"/>
                    <a:pt x="93920" y="2083"/>
                  </a:cubicBezTo>
                  <a:cubicBezTo>
                    <a:pt x="94577" y="3512"/>
                    <a:pt x="94777" y="5112"/>
                    <a:pt x="94491" y="6655"/>
                  </a:cubicBezTo>
                  <a:cubicBezTo>
                    <a:pt x="94444" y="7322"/>
                    <a:pt x="93920" y="7846"/>
                    <a:pt x="93253" y="7893"/>
                  </a:cubicBezTo>
                  <a:cubicBezTo>
                    <a:pt x="92786" y="7865"/>
                    <a:pt x="92339" y="7655"/>
                    <a:pt x="92015" y="7322"/>
                  </a:cubicBezTo>
                  <a:cubicBezTo>
                    <a:pt x="91377" y="6550"/>
                    <a:pt x="91072" y="5560"/>
                    <a:pt x="91158" y="4560"/>
                  </a:cubicBezTo>
                  <a:cubicBezTo>
                    <a:pt x="91386" y="3617"/>
                    <a:pt x="91386" y="2645"/>
                    <a:pt x="91158" y="1702"/>
                  </a:cubicBezTo>
                  <a:cubicBezTo>
                    <a:pt x="90586" y="693"/>
                    <a:pt x="89453" y="121"/>
                    <a:pt x="88300" y="273"/>
                  </a:cubicBezTo>
                  <a:cubicBezTo>
                    <a:pt x="87576" y="454"/>
                    <a:pt x="87091" y="1150"/>
                    <a:pt x="87157" y="1893"/>
                  </a:cubicBezTo>
                  <a:cubicBezTo>
                    <a:pt x="87233" y="2664"/>
                    <a:pt x="87462" y="3407"/>
                    <a:pt x="87824" y="4083"/>
                  </a:cubicBezTo>
                  <a:cubicBezTo>
                    <a:pt x="88796" y="6312"/>
                    <a:pt x="89310" y="8703"/>
                    <a:pt x="89348" y="11132"/>
                  </a:cubicBezTo>
                  <a:cubicBezTo>
                    <a:pt x="89348" y="11894"/>
                    <a:pt x="89348" y="12846"/>
                    <a:pt x="88110" y="12846"/>
                  </a:cubicBezTo>
                  <a:cubicBezTo>
                    <a:pt x="87510" y="12770"/>
                    <a:pt x="86976" y="12418"/>
                    <a:pt x="86681" y="11894"/>
                  </a:cubicBezTo>
                  <a:cubicBezTo>
                    <a:pt x="86548" y="11427"/>
                    <a:pt x="86548" y="10932"/>
                    <a:pt x="86681" y="10465"/>
                  </a:cubicBezTo>
                  <a:cubicBezTo>
                    <a:pt x="86738" y="9636"/>
                    <a:pt x="86738" y="8817"/>
                    <a:pt x="86681" y="7989"/>
                  </a:cubicBezTo>
                  <a:cubicBezTo>
                    <a:pt x="86605" y="6931"/>
                    <a:pt x="86129" y="5941"/>
                    <a:pt x="85348" y="5226"/>
                  </a:cubicBezTo>
                  <a:cubicBezTo>
                    <a:pt x="84395" y="4464"/>
                    <a:pt x="82776" y="4179"/>
                    <a:pt x="82204" y="5226"/>
                  </a:cubicBezTo>
                  <a:cubicBezTo>
                    <a:pt x="81633" y="6274"/>
                    <a:pt x="82204" y="6846"/>
                    <a:pt x="82204" y="7703"/>
                  </a:cubicBezTo>
                  <a:cubicBezTo>
                    <a:pt x="82338" y="8427"/>
                    <a:pt x="82338" y="9170"/>
                    <a:pt x="82204" y="9894"/>
                  </a:cubicBezTo>
                  <a:cubicBezTo>
                    <a:pt x="82347" y="10227"/>
                    <a:pt x="82347" y="10608"/>
                    <a:pt x="82204" y="10941"/>
                  </a:cubicBezTo>
                  <a:cubicBezTo>
                    <a:pt x="82204" y="10941"/>
                    <a:pt x="82204" y="10941"/>
                    <a:pt x="81537" y="10941"/>
                  </a:cubicBezTo>
                  <a:cubicBezTo>
                    <a:pt x="80242" y="11056"/>
                    <a:pt x="79013" y="10322"/>
                    <a:pt x="78490" y="9132"/>
                  </a:cubicBezTo>
                  <a:cubicBezTo>
                    <a:pt x="78108" y="8122"/>
                    <a:pt x="78108" y="6998"/>
                    <a:pt x="78490" y="5988"/>
                  </a:cubicBezTo>
                  <a:cubicBezTo>
                    <a:pt x="78766" y="4960"/>
                    <a:pt x="78766" y="3874"/>
                    <a:pt x="78490" y="2845"/>
                  </a:cubicBezTo>
                  <a:cubicBezTo>
                    <a:pt x="78432" y="2512"/>
                    <a:pt x="78261" y="2217"/>
                    <a:pt x="78013" y="1988"/>
                  </a:cubicBezTo>
                  <a:cubicBezTo>
                    <a:pt x="77432" y="1588"/>
                    <a:pt x="76718" y="1416"/>
                    <a:pt x="76013" y="1512"/>
                  </a:cubicBezTo>
                  <a:cubicBezTo>
                    <a:pt x="75565" y="1454"/>
                    <a:pt x="75118" y="1454"/>
                    <a:pt x="74679" y="1512"/>
                  </a:cubicBezTo>
                  <a:cubicBezTo>
                    <a:pt x="73432" y="2255"/>
                    <a:pt x="72946" y="3807"/>
                    <a:pt x="73537" y="5131"/>
                  </a:cubicBezTo>
                  <a:cubicBezTo>
                    <a:pt x="74099" y="6436"/>
                    <a:pt x="74575" y="7769"/>
                    <a:pt x="74965" y="9132"/>
                  </a:cubicBezTo>
                  <a:cubicBezTo>
                    <a:pt x="74965" y="9894"/>
                    <a:pt x="74965" y="10751"/>
                    <a:pt x="74013" y="10941"/>
                  </a:cubicBezTo>
                  <a:cubicBezTo>
                    <a:pt x="73175" y="11161"/>
                    <a:pt x="72289" y="10818"/>
                    <a:pt x="71822" y="10084"/>
                  </a:cubicBezTo>
                  <a:cubicBezTo>
                    <a:pt x="71412" y="9465"/>
                    <a:pt x="71212" y="8732"/>
                    <a:pt x="71250" y="7989"/>
                  </a:cubicBezTo>
                  <a:cubicBezTo>
                    <a:pt x="71346" y="7512"/>
                    <a:pt x="71346" y="7036"/>
                    <a:pt x="71250" y="6560"/>
                  </a:cubicBezTo>
                  <a:cubicBezTo>
                    <a:pt x="71022" y="5588"/>
                    <a:pt x="70050" y="4979"/>
                    <a:pt x="69079" y="5207"/>
                  </a:cubicBezTo>
                  <a:cubicBezTo>
                    <a:pt x="68403" y="5369"/>
                    <a:pt x="67879" y="5893"/>
                    <a:pt x="67726" y="6560"/>
                  </a:cubicBezTo>
                  <a:cubicBezTo>
                    <a:pt x="67631" y="7446"/>
                    <a:pt x="67631" y="8341"/>
                    <a:pt x="67726" y="9227"/>
                  </a:cubicBezTo>
                  <a:cubicBezTo>
                    <a:pt x="67250" y="9465"/>
                    <a:pt x="66678" y="9465"/>
                    <a:pt x="66202" y="9227"/>
                  </a:cubicBezTo>
                  <a:cubicBezTo>
                    <a:pt x="65021" y="9037"/>
                    <a:pt x="64221" y="7932"/>
                    <a:pt x="64392" y="6750"/>
                  </a:cubicBezTo>
                  <a:cubicBezTo>
                    <a:pt x="64392" y="5550"/>
                    <a:pt x="64192" y="4360"/>
                    <a:pt x="63821" y="3226"/>
                  </a:cubicBezTo>
                  <a:cubicBezTo>
                    <a:pt x="63288" y="1950"/>
                    <a:pt x="62249" y="959"/>
                    <a:pt x="60963" y="464"/>
                  </a:cubicBezTo>
                  <a:cubicBezTo>
                    <a:pt x="60249" y="73"/>
                    <a:pt x="59392" y="73"/>
                    <a:pt x="58678" y="464"/>
                  </a:cubicBezTo>
                  <a:cubicBezTo>
                    <a:pt x="58630" y="711"/>
                    <a:pt x="58630" y="978"/>
                    <a:pt x="58678" y="1226"/>
                  </a:cubicBezTo>
                  <a:cubicBezTo>
                    <a:pt x="58439" y="2817"/>
                    <a:pt x="58782" y="4436"/>
                    <a:pt x="59630" y="5798"/>
                  </a:cubicBezTo>
                  <a:cubicBezTo>
                    <a:pt x="60078" y="6512"/>
                    <a:pt x="60316" y="7341"/>
                    <a:pt x="60297" y="8179"/>
                  </a:cubicBezTo>
                  <a:cubicBezTo>
                    <a:pt x="60297" y="8674"/>
                    <a:pt x="59925" y="9084"/>
                    <a:pt x="59440" y="9132"/>
                  </a:cubicBezTo>
                  <a:cubicBezTo>
                    <a:pt x="58858" y="9075"/>
                    <a:pt x="58315" y="8798"/>
                    <a:pt x="57916" y="8370"/>
                  </a:cubicBezTo>
                  <a:cubicBezTo>
                    <a:pt x="57563" y="7922"/>
                    <a:pt x="57106" y="7560"/>
                    <a:pt x="56582" y="7322"/>
                  </a:cubicBezTo>
                  <a:cubicBezTo>
                    <a:pt x="56039" y="7046"/>
                    <a:pt x="55410" y="7046"/>
                    <a:pt x="54867" y="7322"/>
                  </a:cubicBezTo>
                  <a:cubicBezTo>
                    <a:pt x="54525" y="7731"/>
                    <a:pt x="54239" y="8179"/>
                    <a:pt x="54010" y="8655"/>
                  </a:cubicBezTo>
                  <a:cubicBezTo>
                    <a:pt x="53858" y="8960"/>
                    <a:pt x="53658" y="9246"/>
                    <a:pt x="53439" y="9513"/>
                  </a:cubicBezTo>
                  <a:cubicBezTo>
                    <a:pt x="52982" y="10189"/>
                    <a:pt x="52134" y="10503"/>
                    <a:pt x="51343" y="10275"/>
                  </a:cubicBezTo>
                  <a:cubicBezTo>
                    <a:pt x="50781" y="10094"/>
                    <a:pt x="50381" y="9617"/>
                    <a:pt x="50295" y="9037"/>
                  </a:cubicBezTo>
                  <a:cubicBezTo>
                    <a:pt x="50334" y="8465"/>
                    <a:pt x="50572" y="7932"/>
                    <a:pt x="50962" y="7512"/>
                  </a:cubicBezTo>
                  <a:cubicBezTo>
                    <a:pt x="51305" y="7141"/>
                    <a:pt x="51591" y="6722"/>
                    <a:pt x="51820" y="6274"/>
                  </a:cubicBezTo>
                  <a:cubicBezTo>
                    <a:pt x="51848" y="6112"/>
                    <a:pt x="51848" y="5960"/>
                    <a:pt x="51820" y="5798"/>
                  </a:cubicBezTo>
                  <a:cubicBezTo>
                    <a:pt x="51820" y="5798"/>
                    <a:pt x="51820" y="4655"/>
                    <a:pt x="51820" y="4464"/>
                  </a:cubicBezTo>
                  <a:cubicBezTo>
                    <a:pt x="51820" y="4274"/>
                    <a:pt x="49629" y="4464"/>
                    <a:pt x="48486" y="5036"/>
                  </a:cubicBezTo>
                  <a:cubicBezTo>
                    <a:pt x="47438" y="5684"/>
                    <a:pt x="46819" y="6855"/>
                    <a:pt x="46866" y="8084"/>
                  </a:cubicBezTo>
                  <a:cubicBezTo>
                    <a:pt x="46866" y="8751"/>
                    <a:pt x="46866" y="9322"/>
                    <a:pt x="46390" y="9798"/>
                  </a:cubicBezTo>
                  <a:cubicBezTo>
                    <a:pt x="45914" y="10275"/>
                    <a:pt x="44581" y="10370"/>
                    <a:pt x="44390" y="11227"/>
                  </a:cubicBezTo>
                  <a:lnTo>
                    <a:pt x="44390" y="11227"/>
                  </a:lnTo>
                  <a:cubicBezTo>
                    <a:pt x="44962" y="9132"/>
                    <a:pt x="43628" y="9417"/>
                    <a:pt x="43437" y="8465"/>
                  </a:cubicBezTo>
                  <a:cubicBezTo>
                    <a:pt x="43247" y="7512"/>
                    <a:pt x="44199" y="6750"/>
                    <a:pt x="44962" y="6084"/>
                  </a:cubicBezTo>
                  <a:cubicBezTo>
                    <a:pt x="45724" y="5417"/>
                    <a:pt x="46009" y="4083"/>
                    <a:pt x="44962" y="3417"/>
                  </a:cubicBezTo>
                  <a:cubicBezTo>
                    <a:pt x="44104" y="2988"/>
                    <a:pt x="43066" y="3226"/>
                    <a:pt x="42485" y="3988"/>
                  </a:cubicBezTo>
                  <a:cubicBezTo>
                    <a:pt x="41913" y="4560"/>
                    <a:pt x="41723" y="5417"/>
                    <a:pt x="41247" y="5988"/>
                  </a:cubicBezTo>
                  <a:cubicBezTo>
                    <a:pt x="40609" y="6522"/>
                    <a:pt x="39751" y="6693"/>
                    <a:pt x="38961" y="6465"/>
                  </a:cubicBezTo>
                  <a:cubicBezTo>
                    <a:pt x="38294" y="9703"/>
                    <a:pt x="37532" y="12942"/>
                    <a:pt x="36770" y="15990"/>
                  </a:cubicBezTo>
                  <a:cubicBezTo>
                    <a:pt x="32008" y="33039"/>
                    <a:pt x="32008" y="50756"/>
                    <a:pt x="29055" y="679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1" name="Freeform: Shape 250">
              <a:extLst>
                <a:ext uri="{FF2B5EF4-FFF2-40B4-BE49-F238E27FC236}">
                  <a16:creationId xmlns:a16="http://schemas.microsoft.com/office/drawing/2014/main" xmlns="" id="{078DE881-413D-D19C-EFE9-742109D136CE}"/>
                </a:ext>
              </a:extLst>
            </p:cNvPr>
            <p:cNvSpPr/>
            <p:nvPr/>
          </p:nvSpPr>
          <p:spPr>
            <a:xfrm>
              <a:off x="4969001" y="2179689"/>
              <a:ext cx="172037" cy="185855"/>
            </a:xfrm>
            <a:custGeom>
              <a:avLst/>
              <a:gdLst>
                <a:gd name="connsiteX0" fmla="*/ 170751 w 172037"/>
                <a:gd name="connsiteY0" fmla="*/ 55714 h 185855"/>
                <a:gd name="connsiteX1" fmla="*/ 170751 w 172037"/>
                <a:gd name="connsiteY1" fmla="*/ 55714 h 185855"/>
                <a:gd name="connsiteX2" fmla="*/ 169799 w 172037"/>
                <a:gd name="connsiteY2" fmla="*/ 52952 h 185855"/>
                <a:gd name="connsiteX3" fmla="*/ 171322 w 172037"/>
                <a:gd name="connsiteY3" fmla="*/ 50571 h 185855"/>
                <a:gd name="connsiteX4" fmla="*/ 171322 w 172037"/>
                <a:gd name="connsiteY4" fmla="*/ 47999 h 185855"/>
                <a:gd name="connsiteX5" fmla="*/ 168846 w 172037"/>
                <a:gd name="connsiteY5" fmla="*/ 48475 h 185855"/>
                <a:gd name="connsiteX6" fmla="*/ 167608 w 172037"/>
                <a:gd name="connsiteY6" fmla="*/ 50476 h 185855"/>
                <a:gd name="connsiteX7" fmla="*/ 165036 w 172037"/>
                <a:gd name="connsiteY7" fmla="*/ 50476 h 185855"/>
                <a:gd name="connsiteX8" fmla="*/ 165607 w 172037"/>
                <a:gd name="connsiteY8" fmla="*/ 47904 h 185855"/>
                <a:gd name="connsiteX9" fmla="*/ 168465 w 172037"/>
                <a:gd name="connsiteY9" fmla="*/ 45427 h 185855"/>
                <a:gd name="connsiteX10" fmla="*/ 169608 w 172037"/>
                <a:gd name="connsiteY10" fmla="*/ 43999 h 185855"/>
                <a:gd name="connsiteX11" fmla="*/ 168846 w 172037"/>
                <a:gd name="connsiteY11" fmla="*/ 42379 h 185855"/>
                <a:gd name="connsiteX12" fmla="*/ 166370 w 172037"/>
                <a:gd name="connsiteY12" fmla="*/ 42379 h 185855"/>
                <a:gd name="connsiteX13" fmla="*/ 164083 w 172037"/>
                <a:gd name="connsiteY13" fmla="*/ 44570 h 185855"/>
                <a:gd name="connsiteX14" fmla="*/ 161036 w 172037"/>
                <a:gd name="connsiteY14" fmla="*/ 46475 h 185855"/>
                <a:gd name="connsiteX15" fmla="*/ 159702 w 172037"/>
                <a:gd name="connsiteY15" fmla="*/ 44380 h 185855"/>
                <a:gd name="connsiteX16" fmla="*/ 161607 w 172037"/>
                <a:gd name="connsiteY16" fmla="*/ 42665 h 185855"/>
                <a:gd name="connsiteX17" fmla="*/ 164369 w 172037"/>
                <a:gd name="connsiteY17" fmla="*/ 40284 h 185855"/>
                <a:gd name="connsiteX18" fmla="*/ 161702 w 172037"/>
                <a:gd name="connsiteY18" fmla="*/ 38474 h 185855"/>
                <a:gd name="connsiteX19" fmla="*/ 158749 w 172037"/>
                <a:gd name="connsiteY19" fmla="*/ 39617 h 185855"/>
                <a:gd name="connsiteX20" fmla="*/ 156559 w 172037"/>
                <a:gd name="connsiteY20" fmla="*/ 41713 h 185855"/>
                <a:gd name="connsiteX21" fmla="*/ 154844 w 172037"/>
                <a:gd name="connsiteY21" fmla="*/ 41713 h 185855"/>
                <a:gd name="connsiteX22" fmla="*/ 157702 w 172037"/>
                <a:gd name="connsiteY22" fmla="*/ 38950 h 185855"/>
                <a:gd name="connsiteX23" fmla="*/ 159511 w 172037"/>
                <a:gd name="connsiteY23" fmla="*/ 37998 h 185855"/>
                <a:gd name="connsiteX24" fmla="*/ 159769 w 172037"/>
                <a:gd name="connsiteY24" fmla="*/ 36541 h 185855"/>
                <a:gd name="connsiteX25" fmla="*/ 159511 w 172037"/>
                <a:gd name="connsiteY25" fmla="*/ 36283 h 185855"/>
                <a:gd name="connsiteX26" fmla="*/ 158654 w 172037"/>
                <a:gd name="connsiteY26" fmla="*/ 36283 h 185855"/>
                <a:gd name="connsiteX27" fmla="*/ 154558 w 172037"/>
                <a:gd name="connsiteY27" fmla="*/ 37998 h 185855"/>
                <a:gd name="connsiteX28" fmla="*/ 152082 w 172037"/>
                <a:gd name="connsiteY28" fmla="*/ 40284 h 185855"/>
                <a:gd name="connsiteX29" fmla="*/ 156654 w 172037"/>
                <a:gd name="connsiteY29" fmla="*/ 34378 h 185855"/>
                <a:gd name="connsiteX30" fmla="*/ 159226 w 172037"/>
                <a:gd name="connsiteY30" fmla="*/ 33521 h 185855"/>
                <a:gd name="connsiteX31" fmla="*/ 160035 w 172037"/>
                <a:gd name="connsiteY31" fmla="*/ 31521 h 185855"/>
                <a:gd name="connsiteX32" fmla="*/ 159988 w 172037"/>
                <a:gd name="connsiteY32" fmla="*/ 31426 h 185855"/>
                <a:gd name="connsiteX33" fmla="*/ 157702 w 172037"/>
                <a:gd name="connsiteY33" fmla="*/ 29425 h 185855"/>
                <a:gd name="connsiteX34" fmla="*/ 151701 w 172037"/>
                <a:gd name="connsiteY34" fmla="*/ 30473 h 185855"/>
                <a:gd name="connsiteX35" fmla="*/ 148844 w 172037"/>
                <a:gd name="connsiteY35" fmla="*/ 34950 h 185855"/>
                <a:gd name="connsiteX36" fmla="*/ 147034 w 172037"/>
                <a:gd name="connsiteY36" fmla="*/ 35998 h 185855"/>
                <a:gd name="connsiteX37" fmla="*/ 145500 w 172037"/>
                <a:gd name="connsiteY37" fmla="*/ 33950 h 185855"/>
                <a:gd name="connsiteX38" fmla="*/ 145510 w 172037"/>
                <a:gd name="connsiteY38" fmla="*/ 33902 h 185855"/>
                <a:gd name="connsiteX39" fmla="*/ 146938 w 172037"/>
                <a:gd name="connsiteY39" fmla="*/ 31807 h 185855"/>
                <a:gd name="connsiteX40" fmla="*/ 146938 w 172037"/>
                <a:gd name="connsiteY40" fmla="*/ 29425 h 185855"/>
                <a:gd name="connsiteX41" fmla="*/ 143509 w 172037"/>
                <a:gd name="connsiteY41" fmla="*/ 28664 h 185855"/>
                <a:gd name="connsiteX42" fmla="*/ 141224 w 172037"/>
                <a:gd name="connsiteY42" fmla="*/ 30949 h 185855"/>
                <a:gd name="connsiteX43" fmla="*/ 140366 w 172037"/>
                <a:gd name="connsiteY43" fmla="*/ 32378 h 185855"/>
                <a:gd name="connsiteX44" fmla="*/ 141700 w 172037"/>
                <a:gd name="connsiteY44" fmla="*/ 26282 h 185855"/>
                <a:gd name="connsiteX45" fmla="*/ 142652 w 172037"/>
                <a:gd name="connsiteY45" fmla="*/ 24853 h 185855"/>
                <a:gd name="connsiteX46" fmla="*/ 142652 w 172037"/>
                <a:gd name="connsiteY46" fmla="*/ 23234 h 185855"/>
                <a:gd name="connsiteX47" fmla="*/ 141700 w 172037"/>
                <a:gd name="connsiteY47" fmla="*/ 23234 h 185855"/>
                <a:gd name="connsiteX48" fmla="*/ 137795 w 172037"/>
                <a:gd name="connsiteY48" fmla="*/ 25234 h 185855"/>
                <a:gd name="connsiteX49" fmla="*/ 136747 w 172037"/>
                <a:gd name="connsiteY49" fmla="*/ 29330 h 185855"/>
                <a:gd name="connsiteX50" fmla="*/ 135318 w 172037"/>
                <a:gd name="connsiteY50" fmla="*/ 30187 h 185855"/>
                <a:gd name="connsiteX51" fmla="*/ 135318 w 172037"/>
                <a:gd name="connsiteY51" fmla="*/ 29521 h 185855"/>
                <a:gd name="connsiteX52" fmla="*/ 136080 w 172037"/>
                <a:gd name="connsiteY52" fmla="*/ 23329 h 185855"/>
                <a:gd name="connsiteX53" fmla="*/ 133794 w 172037"/>
                <a:gd name="connsiteY53" fmla="*/ 19710 h 185855"/>
                <a:gd name="connsiteX54" fmla="*/ 131032 w 172037"/>
                <a:gd name="connsiteY54" fmla="*/ 18853 h 185855"/>
                <a:gd name="connsiteX55" fmla="*/ 131032 w 172037"/>
                <a:gd name="connsiteY55" fmla="*/ 19805 h 185855"/>
                <a:gd name="connsiteX56" fmla="*/ 132556 w 172037"/>
                <a:gd name="connsiteY56" fmla="*/ 24663 h 185855"/>
                <a:gd name="connsiteX57" fmla="*/ 131889 w 172037"/>
                <a:gd name="connsiteY57" fmla="*/ 29330 h 185855"/>
                <a:gd name="connsiteX58" fmla="*/ 130079 w 172037"/>
                <a:gd name="connsiteY58" fmla="*/ 27711 h 185855"/>
                <a:gd name="connsiteX59" fmla="*/ 130079 w 172037"/>
                <a:gd name="connsiteY59" fmla="*/ 25425 h 185855"/>
                <a:gd name="connsiteX60" fmla="*/ 130079 w 172037"/>
                <a:gd name="connsiteY60" fmla="*/ 24853 h 185855"/>
                <a:gd name="connsiteX61" fmla="*/ 128174 w 172037"/>
                <a:gd name="connsiteY61" fmla="*/ 25711 h 185855"/>
                <a:gd name="connsiteX62" fmla="*/ 126650 w 172037"/>
                <a:gd name="connsiteY62" fmla="*/ 27139 h 185855"/>
                <a:gd name="connsiteX63" fmla="*/ 127126 w 172037"/>
                <a:gd name="connsiteY63" fmla="*/ 21806 h 185855"/>
                <a:gd name="connsiteX64" fmla="*/ 123983 w 172037"/>
                <a:gd name="connsiteY64" fmla="*/ 14185 h 185855"/>
                <a:gd name="connsiteX65" fmla="*/ 122745 w 172037"/>
                <a:gd name="connsiteY65" fmla="*/ 13423 h 185855"/>
                <a:gd name="connsiteX66" fmla="*/ 120364 w 172037"/>
                <a:gd name="connsiteY66" fmla="*/ 14662 h 185855"/>
                <a:gd name="connsiteX67" fmla="*/ 120364 w 172037"/>
                <a:gd name="connsiteY67" fmla="*/ 17329 h 185855"/>
                <a:gd name="connsiteX68" fmla="*/ 120364 w 172037"/>
                <a:gd name="connsiteY68" fmla="*/ 21139 h 185855"/>
                <a:gd name="connsiteX69" fmla="*/ 117697 w 172037"/>
                <a:gd name="connsiteY69" fmla="*/ 23425 h 185855"/>
                <a:gd name="connsiteX70" fmla="*/ 115411 w 172037"/>
                <a:gd name="connsiteY70" fmla="*/ 20662 h 185855"/>
                <a:gd name="connsiteX71" fmla="*/ 115411 w 172037"/>
                <a:gd name="connsiteY71" fmla="*/ 17233 h 185855"/>
                <a:gd name="connsiteX72" fmla="*/ 112172 w 172037"/>
                <a:gd name="connsiteY72" fmla="*/ 15805 h 185855"/>
                <a:gd name="connsiteX73" fmla="*/ 111696 w 172037"/>
                <a:gd name="connsiteY73" fmla="*/ 16948 h 185855"/>
                <a:gd name="connsiteX74" fmla="*/ 112267 w 172037"/>
                <a:gd name="connsiteY74" fmla="*/ 19900 h 185855"/>
                <a:gd name="connsiteX75" fmla="*/ 111505 w 172037"/>
                <a:gd name="connsiteY75" fmla="*/ 22567 h 185855"/>
                <a:gd name="connsiteX76" fmla="*/ 109124 w 172037"/>
                <a:gd name="connsiteY76" fmla="*/ 22567 h 185855"/>
                <a:gd name="connsiteX77" fmla="*/ 108362 w 172037"/>
                <a:gd name="connsiteY77" fmla="*/ 20186 h 185855"/>
                <a:gd name="connsiteX78" fmla="*/ 109029 w 172037"/>
                <a:gd name="connsiteY78" fmla="*/ 14376 h 185855"/>
                <a:gd name="connsiteX79" fmla="*/ 109029 w 172037"/>
                <a:gd name="connsiteY79" fmla="*/ 11423 h 185855"/>
                <a:gd name="connsiteX80" fmla="*/ 107410 w 172037"/>
                <a:gd name="connsiteY80" fmla="*/ 8756 h 185855"/>
                <a:gd name="connsiteX81" fmla="*/ 105314 w 172037"/>
                <a:gd name="connsiteY81" fmla="*/ 8089 h 185855"/>
                <a:gd name="connsiteX82" fmla="*/ 103790 w 172037"/>
                <a:gd name="connsiteY82" fmla="*/ 8947 h 185855"/>
                <a:gd name="connsiteX83" fmla="*/ 103790 w 172037"/>
                <a:gd name="connsiteY83" fmla="*/ 10566 h 185855"/>
                <a:gd name="connsiteX84" fmla="*/ 104362 w 172037"/>
                <a:gd name="connsiteY84" fmla="*/ 15043 h 185855"/>
                <a:gd name="connsiteX85" fmla="*/ 103124 w 172037"/>
                <a:gd name="connsiteY85" fmla="*/ 16281 h 185855"/>
                <a:gd name="connsiteX86" fmla="*/ 101885 w 172037"/>
                <a:gd name="connsiteY86" fmla="*/ 15709 h 185855"/>
                <a:gd name="connsiteX87" fmla="*/ 101028 w 172037"/>
                <a:gd name="connsiteY87" fmla="*/ 12947 h 185855"/>
                <a:gd name="connsiteX88" fmla="*/ 101028 w 172037"/>
                <a:gd name="connsiteY88" fmla="*/ 10090 h 185855"/>
                <a:gd name="connsiteX89" fmla="*/ 98170 w 172037"/>
                <a:gd name="connsiteY89" fmla="*/ 8661 h 185855"/>
                <a:gd name="connsiteX90" fmla="*/ 96932 w 172037"/>
                <a:gd name="connsiteY90" fmla="*/ 10375 h 185855"/>
                <a:gd name="connsiteX91" fmla="*/ 97694 w 172037"/>
                <a:gd name="connsiteY91" fmla="*/ 12471 h 185855"/>
                <a:gd name="connsiteX92" fmla="*/ 99218 w 172037"/>
                <a:gd name="connsiteY92" fmla="*/ 19519 h 185855"/>
                <a:gd name="connsiteX93" fmla="*/ 97980 w 172037"/>
                <a:gd name="connsiteY93" fmla="*/ 21234 h 185855"/>
                <a:gd name="connsiteX94" fmla="*/ 96551 w 172037"/>
                <a:gd name="connsiteY94" fmla="*/ 20377 h 185855"/>
                <a:gd name="connsiteX95" fmla="*/ 96551 w 172037"/>
                <a:gd name="connsiteY95" fmla="*/ 18853 h 185855"/>
                <a:gd name="connsiteX96" fmla="*/ 96551 w 172037"/>
                <a:gd name="connsiteY96" fmla="*/ 16376 h 185855"/>
                <a:gd name="connsiteX97" fmla="*/ 95122 w 172037"/>
                <a:gd name="connsiteY97" fmla="*/ 13614 h 185855"/>
                <a:gd name="connsiteX98" fmla="*/ 92074 w 172037"/>
                <a:gd name="connsiteY98" fmla="*/ 13614 h 185855"/>
                <a:gd name="connsiteX99" fmla="*/ 92074 w 172037"/>
                <a:gd name="connsiteY99" fmla="*/ 16090 h 185855"/>
                <a:gd name="connsiteX100" fmla="*/ 92074 w 172037"/>
                <a:gd name="connsiteY100" fmla="*/ 18281 h 185855"/>
                <a:gd name="connsiteX101" fmla="*/ 92074 w 172037"/>
                <a:gd name="connsiteY101" fmla="*/ 19329 h 185855"/>
                <a:gd name="connsiteX102" fmla="*/ 91408 w 172037"/>
                <a:gd name="connsiteY102" fmla="*/ 19329 h 185855"/>
                <a:gd name="connsiteX103" fmla="*/ 88360 w 172037"/>
                <a:gd name="connsiteY103" fmla="*/ 17519 h 185855"/>
                <a:gd name="connsiteX104" fmla="*/ 88360 w 172037"/>
                <a:gd name="connsiteY104" fmla="*/ 14376 h 185855"/>
                <a:gd name="connsiteX105" fmla="*/ 88360 w 172037"/>
                <a:gd name="connsiteY105" fmla="*/ 11233 h 185855"/>
                <a:gd name="connsiteX106" fmla="*/ 87883 w 172037"/>
                <a:gd name="connsiteY106" fmla="*/ 10375 h 185855"/>
                <a:gd name="connsiteX107" fmla="*/ 85883 w 172037"/>
                <a:gd name="connsiteY107" fmla="*/ 10375 h 185855"/>
                <a:gd name="connsiteX108" fmla="*/ 84550 w 172037"/>
                <a:gd name="connsiteY108" fmla="*/ 10375 h 185855"/>
                <a:gd name="connsiteX109" fmla="*/ 83407 w 172037"/>
                <a:gd name="connsiteY109" fmla="*/ 13900 h 185855"/>
                <a:gd name="connsiteX110" fmla="*/ 84740 w 172037"/>
                <a:gd name="connsiteY110" fmla="*/ 17900 h 185855"/>
                <a:gd name="connsiteX111" fmla="*/ 83883 w 172037"/>
                <a:gd name="connsiteY111" fmla="*/ 19710 h 185855"/>
                <a:gd name="connsiteX112" fmla="*/ 81597 w 172037"/>
                <a:gd name="connsiteY112" fmla="*/ 18853 h 185855"/>
                <a:gd name="connsiteX113" fmla="*/ 81121 w 172037"/>
                <a:gd name="connsiteY113" fmla="*/ 16757 h 185855"/>
                <a:gd name="connsiteX114" fmla="*/ 81121 w 172037"/>
                <a:gd name="connsiteY114" fmla="*/ 15328 h 185855"/>
                <a:gd name="connsiteX115" fmla="*/ 78949 w 172037"/>
                <a:gd name="connsiteY115" fmla="*/ 13976 h 185855"/>
                <a:gd name="connsiteX116" fmla="*/ 77596 w 172037"/>
                <a:gd name="connsiteY116" fmla="*/ 15328 h 185855"/>
                <a:gd name="connsiteX117" fmla="*/ 77596 w 172037"/>
                <a:gd name="connsiteY117" fmla="*/ 17995 h 185855"/>
                <a:gd name="connsiteX118" fmla="*/ 76168 w 172037"/>
                <a:gd name="connsiteY118" fmla="*/ 17995 h 185855"/>
                <a:gd name="connsiteX119" fmla="*/ 74549 w 172037"/>
                <a:gd name="connsiteY119" fmla="*/ 16948 h 185855"/>
                <a:gd name="connsiteX120" fmla="*/ 74549 w 172037"/>
                <a:gd name="connsiteY120" fmla="*/ 15519 h 185855"/>
                <a:gd name="connsiteX121" fmla="*/ 73977 w 172037"/>
                <a:gd name="connsiteY121" fmla="*/ 11995 h 185855"/>
                <a:gd name="connsiteX122" fmla="*/ 71120 w 172037"/>
                <a:gd name="connsiteY122" fmla="*/ 9232 h 185855"/>
                <a:gd name="connsiteX123" fmla="*/ 68833 w 172037"/>
                <a:gd name="connsiteY123" fmla="*/ 9232 h 185855"/>
                <a:gd name="connsiteX124" fmla="*/ 68357 w 172037"/>
                <a:gd name="connsiteY124" fmla="*/ 9994 h 185855"/>
                <a:gd name="connsiteX125" fmla="*/ 69215 w 172037"/>
                <a:gd name="connsiteY125" fmla="*/ 14566 h 185855"/>
                <a:gd name="connsiteX126" fmla="*/ 69976 w 172037"/>
                <a:gd name="connsiteY126" fmla="*/ 16948 h 185855"/>
                <a:gd name="connsiteX127" fmla="*/ 69024 w 172037"/>
                <a:gd name="connsiteY127" fmla="*/ 17900 h 185855"/>
                <a:gd name="connsiteX128" fmla="*/ 67595 w 172037"/>
                <a:gd name="connsiteY128" fmla="*/ 17138 h 185855"/>
                <a:gd name="connsiteX129" fmla="*/ 66262 w 172037"/>
                <a:gd name="connsiteY129" fmla="*/ 16090 h 185855"/>
                <a:gd name="connsiteX130" fmla="*/ 64547 w 172037"/>
                <a:gd name="connsiteY130" fmla="*/ 16567 h 185855"/>
                <a:gd name="connsiteX131" fmla="*/ 63690 w 172037"/>
                <a:gd name="connsiteY131" fmla="*/ 17805 h 185855"/>
                <a:gd name="connsiteX132" fmla="*/ 63119 w 172037"/>
                <a:gd name="connsiteY132" fmla="*/ 18757 h 185855"/>
                <a:gd name="connsiteX133" fmla="*/ 61023 w 172037"/>
                <a:gd name="connsiteY133" fmla="*/ 19519 h 185855"/>
                <a:gd name="connsiteX134" fmla="*/ 59975 w 172037"/>
                <a:gd name="connsiteY134" fmla="*/ 18186 h 185855"/>
                <a:gd name="connsiteX135" fmla="*/ 60547 w 172037"/>
                <a:gd name="connsiteY135" fmla="*/ 16757 h 185855"/>
                <a:gd name="connsiteX136" fmla="*/ 61499 w 172037"/>
                <a:gd name="connsiteY136" fmla="*/ 15424 h 185855"/>
                <a:gd name="connsiteX137" fmla="*/ 61499 w 172037"/>
                <a:gd name="connsiteY137" fmla="*/ 14948 h 185855"/>
                <a:gd name="connsiteX138" fmla="*/ 61499 w 172037"/>
                <a:gd name="connsiteY138" fmla="*/ 13614 h 185855"/>
                <a:gd name="connsiteX139" fmla="*/ 58165 w 172037"/>
                <a:gd name="connsiteY139" fmla="*/ 14185 h 185855"/>
                <a:gd name="connsiteX140" fmla="*/ 56451 w 172037"/>
                <a:gd name="connsiteY140" fmla="*/ 17329 h 185855"/>
                <a:gd name="connsiteX141" fmla="*/ 56451 w 172037"/>
                <a:gd name="connsiteY141" fmla="*/ 18948 h 185855"/>
                <a:gd name="connsiteX142" fmla="*/ 54355 w 172037"/>
                <a:gd name="connsiteY142" fmla="*/ 20472 h 185855"/>
                <a:gd name="connsiteX143" fmla="*/ 54355 w 172037"/>
                <a:gd name="connsiteY143" fmla="*/ 20472 h 185855"/>
                <a:gd name="connsiteX144" fmla="*/ 53498 w 172037"/>
                <a:gd name="connsiteY144" fmla="*/ 17614 h 185855"/>
                <a:gd name="connsiteX145" fmla="*/ 55022 w 172037"/>
                <a:gd name="connsiteY145" fmla="*/ 15233 h 185855"/>
                <a:gd name="connsiteX146" fmla="*/ 55022 w 172037"/>
                <a:gd name="connsiteY146" fmla="*/ 12661 h 185855"/>
                <a:gd name="connsiteX147" fmla="*/ 52546 w 172037"/>
                <a:gd name="connsiteY147" fmla="*/ 13138 h 185855"/>
                <a:gd name="connsiteX148" fmla="*/ 51212 w 172037"/>
                <a:gd name="connsiteY148" fmla="*/ 15138 h 185855"/>
                <a:gd name="connsiteX149" fmla="*/ 48736 w 172037"/>
                <a:gd name="connsiteY149" fmla="*/ 15138 h 185855"/>
                <a:gd name="connsiteX150" fmla="*/ 49307 w 172037"/>
                <a:gd name="connsiteY150" fmla="*/ 12566 h 185855"/>
                <a:gd name="connsiteX151" fmla="*/ 52070 w 172037"/>
                <a:gd name="connsiteY151" fmla="*/ 10185 h 185855"/>
                <a:gd name="connsiteX152" fmla="*/ 53308 w 172037"/>
                <a:gd name="connsiteY152" fmla="*/ 8661 h 185855"/>
                <a:gd name="connsiteX153" fmla="*/ 52546 w 172037"/>
                <a:gd name="connsiteY153" fmla="*/ 7042 h 185855"/>
                <a:gd name="connsiteX154" fmla="*/ 50069 w 172037"/>
                <a:gd name="connsiteY154" fmla="*/ 7042 h 185855"/>
                <a:gd name="connsiteX155" fmla="*/ 47783 w 172037"/>
                <a:gd name="connsiteY155" fmla="*/ 9232 h 185855"/>
                <a:gd name="connsiteX156" fmla="*/ 44640 w 172037"/>
                <a:gd name="connsiteY156" fmla="*/ 11233 h 185855"/>
                <a:gd name="connsiteX157" fmla="*/ 43402 w 172037"/>
                <a:gd name="connsiteY157" fmla="*/ 9042 h 185855"/>
                <a:gd name="connsiteX158" fmla="*/ 45307 w 172037"/>
                <a:gd name="connsiteY158" fmla="*/ 7327 h 185855"/>
                <a:gd name="connsiteX159" fmla="*/ 48069 w 172037"/>
                <a:gd name="connsiteY159" fmla="*/ 4946 h 185855"/>
                <a:gd name="connsiteX160" fmla="*/ 45402 w 172037"/>
                <a:gd name="connsiteY160" fmla="*/ 3136 h 185855"/>
                <a:gd name="connsiteX161" fmla="*/ 42449 w 172037"/>
                <a:gd name="connsiteY161" fmla="*/ 4279 h 185855"/>
                <a:gd name="connsiteX162" fmla="*/ 40163 w 172037"/>
                <a:gd name="connsiteY162" fmla="*/ 6375 h 185855"/>
                <a:gd name="connsiteX163" fmla="*/ 38544 w 172037"/>
                <a:gd name="connsiteY163" fmla="*/ 6375 h 185855"/>
                <a:gd name="connsiteX164" fmla="*/ 41211 w 172037"/>
                <a:gd name="connsiteY164" fmla="*/ 2279 h 185855"/>
                <a:gd name="connsiteX165" fmla="*/ 43021 w 172037"/>
                <a:gd name="connsiteY165" fmla="*/ 1327 h 185855"/>
                <a:gd name="connsiteX166" fmla="*/ 43125 w 172037"/>
                <a:gd name="connsiteY166" fmla="*/ -283 h 185855"/>
                <a:gd name="connsiteX167" fmla="*/ 43021 w 172037"/>
                <a:gd name="connsiteY167" fmla="*/ -388 h 185855"/>
                <a:gd name="connsiteX168" fmla="*/ 42163 w 172037"/>
                <a:gd name="connsiteY168" fmla="*/ -388 h 185855"/>
                <a:gd name="connsiteX169" fmla="*/ 38068 w 172037"/>
                <a:gd name="connsiteY169" fmla="*/ 1327 h 185855"/>
                <a:gd name="connsiteX170" fmla="*/ 38068 w 172037"/>
                <a:gd name="connsiteY170" fmla="*/ 1327 h 185855"/>
                <a:gd name="connsiteX171" fmla="*/ -32 w 172037"/>
                <a:gd name="connsiteY171" fmla="*/ 145726 h 185855"/>
                <a:gd name="connsiteX172" fmla="*/ 2444 w 172037"/>
                <a:gd name="connsiteY172" fmla="*/ 147821 h 185855"/>
                <a:gd name="connsiteX173" fmla="*/ 4635 w 172037"/>
                <a:gd name="connsiteY173" fmla="*/ 147821 h 185855"/>
                <a:gd name="connsiteX174" fmla="*/ 5111 w 172037"/>
                <a:gd name="connsiteY174" fmla="*/ 147154 h 185855"/>
                <a:gd name="connsiteX175" fmla="*/ 4254 w 172037"/>
                <a:gd name="connsiteY175" fmla="*/ 142582 h 185855"/>
                <a:gd name="connsiteX176" fmla="*/ 3492 w 172037"/>
                <a:gd name="connsiteY176" fmla="*/ 140201 h 185855"/>
                <a:gd name="connsiteX177" fmla="*/ 4445 w 172037"/>
                <a:gd name="connsiteY177" fmla="*/ 139249 h 185855"/>
                <a:gd name="connsiteX178" fmla="*/ 5873 w 172037"/>
                <a:gd name="connsiteY178" fmla="*/ 140011 h 185855"/>
                <a:gd name="connsiteX179" fmla="*/ 7207 w 172037"/>
                <a:gd name="connsiteY179" fmla="*/ 141058 h 185855"/>
                <a:gd name="connsiteX180" fmla="*/ 8921 w 172037"/>
                <a:gd name="connsiteY180" fmla="*/ 140582 h 185855"/>
                <a:gd name="connsiteX181" fmla="*/ 9778 w 172037"/>
                <a:gd name="connsiteY181" fmla="*/ 139249 h 185855"/>
                <a:gd name="connsiteX182" fmla="*/ 10350 w 172037"/>
                <a:gd name="connsiteY182" fmla="*/ 138391 h 185855"/>
                <a:gd name="connsiteX183" fmla="*/ 12445 w 172037"/>
                <a:gd name="connsiteY183" fmla="*/ 137629 h 185855"/>
                <a:gd name="connsiteX184" fmla="*/ 13493 w 172037"/>
                <a:gd name="connsiteY184" fmla="*/ 138963 h 185855"/>
                <a:gd name="connsiteX185" fmla="*/ 12922 w 172037"/>
                <a:gd name="connsiteY185" fmla="*/ 140392 h 185855"/>
                <a:gd name="connsiteX186" fmla="*/ 11969 w 172037"/>
                <a:gd name="connsiteY186" fmla="*/ 141725 h 185855"/>
                <a:gd name="connsiteX187" fmla="*/ 11969 w 172037"/>
                <a:gd name="connsiteY187" fmla="*/ 142201 h 185855"/>
                <a:gd name="connsiteX188" fmla="*/ 11969 w 172037"/>
                <a:gd name="connsiteY188" fmla="*/ 143535 h 185855"/>
                <a:gd name="connsiteX189" fmla="*/ 15303 w 172037"/>
                <a:gd name="connsiteY189" fmla="*/ 142964 h 185855"/>
                <a:gd name="connsiteX190" fmla="*/ 17017 w 172037"/>
                <a:gd name="connsiteY190" fmla="*/ 139820 h 185855"/>
                <a:gd name="connsiteX191" fmla="*/ 17017 w 172037"/>
                <a:gd name="connsiteY191" fmla="*/ 138201 h 185855"/>
                <a:gd name="connsiteX192" fmla="*/ 19113 w 172037"/>
                <a:gd name="connsiteY192" fmla="*/ 136677 h 185855"/>
                <a:gd name="connsiteX193" fmla="*/ 19113 w 172037"/>
                <a:gd name="connsiteY193" fmla="*/ 136677 h 185855"/>
                <a:gd name="connsiteX194" fmla="*/ 19970 w 172037"/>
                <a:gd name="connsiteY194" fmla="*/ 139439 h 185855"/>
                <a:gd name="connsiteX195" fmla="*/ 18541 w 172037"/>
                <a:gd name="connsiteY195" fmla="*/ 141916 h 185855"/>
                <a:gd name="connsiteX196" fmla="*/ 18541 w 172037"/>
                <a:gd name="connsiteY196" fmla="*/ 144487 h 185855"/>
                <a:gd name="connsiteX197" fmla="*/ 20923 w 172037"/>
                <a:gd name="connsiteY197" fmla="*/ 144011 h 185855"/>
                <a:gd name="connsiteX198" fmla="*/ 22256 w 172037"/>
                <a:gd name="connsiteY198" fmla="*/ 142011 h 185855"/>
                <a:gd name="connsiteX199" fmla="*/ 24733 w 172037"/>
                <a:gd name="connsiteY199" fmla="*/ 142011 h 185855"/>
                <a:gd name="connsiteX200" fmla="*/ 24161 w 172037"/>
                <a:gd name="connsiteY200" fmla="*/ 144678 h 185855"/>
                <a:gd name="connsiteX201" fmla="*/ 21399 w 172037"/>
                <a:gd name="connsiteY201" fmla="*/ 147059 h 185855"/>
                <a:gd name="connsiteX202" fmla="*/ 20161 w 172037"/>
                <a:gd name="connsiteY202" fmla="*/ 148488 h 185855"/>
                <a:gd name="connsiteX203" fmla="*/ 20923 w 172037"/>
                <a:gd name="connsiteY203" fmla="*/ 150202 h 185855"/>
                <a:gd name="connsiteX204" fmla="*/ 23399 w 172037"/>
                <a:gd name="connsiteY204" fmla="*/ 150202 h 185855"/>
                <a:gd name="connsiteX205" fmla="*/ 25685 w 172037"/>
                <a:gd name="connsiteY205" fmla="*/ 148107 h 185855"/>
                <a:gd name="connsiteX206" fmla="*/ 28828 w 172037"/>
                <a:gd name="connsiteY206" fmla="*/ 146107 h 185855"/>
                <a:gd name="connsiteX207" fmla="*/ 30067 w 172037"/>
                <a:gd name="connsiteY207" fmla="*/ 148298 h 185855"/>
                <a:gd name="connsiteX208" fmla="*/ 28162 w 172037"/>
                <a:gd name="connsiteY208" fmla="*/ 149917 h 185855"/>
                <a:gd name="connsiteX209" fmla="*/ 25495 w 172037"/>
                <a:gd name="connsiteY209" fmla="*/ 152393 h 185855"/>
                <a:gd name="connsiteX210" fmla="*/ 28066 w 172037"/>
                <a:gd name="connsiteY210" fmla="*/ 154203 h 185855"/>
                <a:gd name="connsiteX211" fmla="*/ 31115 w 172037"/>
                <a:gd name="connsiteY211" fmla="*/ 153060 h 185855"/>
                <a:gd name="connsiteX212" fmla="*/ 33305 w 172037"/>
                <a:gd name="connsiteY212" fmla="*/ 150964 h 185855"/>
                <a:gd name="connsiteX213" fmla="*/ 34924 w 172037"/>
                <a:gd name="connsiteY213" fmla="*/ 150964 h 185855"/>
                <a:gd name="connsiteX214" fmla="*/ 32257 w 172037"/>
                <a:gd name="connsiteY214" fmla="*/ 155156 h 185855"/>
                <a:gd name="connsiteX215" fmla="*/ 30448 w 172037"/>
                <a:gd name="connsiteY215" fmla="*/ 156108 h 185855"/>
                <a:gd name="connsiteX216" fmla="*/ 30343 w 172037"/>
                <a:gd name="connsiteY216" fmla="*/ 157718 h 185855"/>
                <a:gd name="connsiteX217" fmla="*/ 30448 w 172037"/>
                <a:gd name="connsiteY217" fmla="*/ 157823 h 185855"/>
                <a:gd name="connsiteX218" fmla="*/ 31210 w 172037"/>
                <a:gd name="connsiteY218" fmla="*/ 157823 h 185855"/>
                <a:gd name="connsiteX219" fmla="*/ 35305 w 172037"/>
                <a:gd name="connsiteY219" fmla="*/ 156203 h 185855"/>
                <a:gd name="connsiteX220" fmla="*/ 37782 w 172037"/>
                <a:gd name="connsiteY220" fmla="*/ 153917 h 185855"/>
                <a:gd name="connsiteX221" fmla="*/ 33210 w 172037"/>
                <a:gd name="connsiteY221" fmla="*/ 159823 h 185855"/>
                <a:gd name="connsiteX222" fmla="*/ 30638 w 172037"/>
                <a:gd name="connsiteY222" fmla="*/ 160680 h 185855"/>
                <a:gd name="connsiteX223" fmla="*/ 29876 w 172037"/>
                <a:gd name="connsiteY223" fmla="*/ 162775 h 185855"/>
                <a:gd name="connsiteX224" fmla="*/ 31876 w 172037"/>
                <a:gd name="connsiteY224" fmla="*/ 163918 h 185855"/>
                <a:gd name="connsiteX225" fmla="*/ 37877 w 172037"/>
                <a:gd name="connsiteY225" fmla="*/ 162871 h 185855"/>
                <a:gd name="connsiteX226" fmla="*/ 40830 w 172037"/>
                <a:gd name="connsiteY226" fmla="*/ 158394 h 185855"/>
                <a:gd name="connsiteX227" fmla="*/ 42545 w 172037"/>
                <a:gd name="connsiteY227" fmla="*/ 157346 h 185855"/>
                <a:gd name="connsiteX228" fmla="*/ 44069 w 172037"/>
                <a:gd name="connsiteY228" fmla="*/ 159347 h 185855"/>
                <a:gd name="connsiteX229" fmla="*/ 42640 w 172037"/>
                <a:gd name="connsiteY229" fmla="*/ 161442 h 185855"/>
                <a:gd name="connsiteX230" fmla="*/ 42640 w 172037"/>
                <a:gd name="connsiteY230" fmla="*/ 163823 h 185855"/>
                <a:gd name="connsiteX231" fmla="*/ 46069 w 172037"/>
                <a:gd name="connsiteY231" fmla="*/ 164585 h 185855"/>
                <a:gd name="connsiteX232" fmla="*/ 48355 w 172037"/>
                <a:gd name="connsiteY232" fmla="*/ 162394 h 185855"/>
                <a:gd name="connsiteX233" fmla="*/ 49307 w 172037"/>
                <a:gd name="connsiteY233" fmla="*/ 160966 h 185855"/>
                <a:gd name="connsiteX234" fmla="*/ 47974 w 172037"/>
                <a:gd name="connsiteY234" fmla="*/ 167062 h 185855"/>
                <a:gd name="connsiteX235" fmla="*/ 46926 w 172037"/>
                <a:gd name="connsiteY235" fmla="*/ 168395 h 185855"/>
                <a:gd name="connsiteX236" fmla="*/ 46926 w 172037"/>
                <a:gd name="connsiteY236" fmla="*/ 170014 h 185855"/>
                <a:gd name="connsiteX237" fmla="*/ 47974 w 172037"/>
                <a:gd name="connsiteY237" fmla="*/ 170014 h 185855"/>
                <a:gd name="connsiteX238" fmla="*/ 51879 w 172037"/>
                <a:gd name="connsiteY238" fmla="*/ 168014 h 185855"/>
                <a:gd name="connsiteX239" fmla="*/ 52832 w 172037"/>
                <a:gd name="connsiteY239" fmla="*/ 164014 h 185855"/>
                <a:gd name="connsiteX240" fmla="*/ 54260 w 172037"/>
                <a:gd name="connsiteY240" fmla="*/ 163156 h 185855"/>
                <a:gd name="connsiteX241" fmla="*/ 54260 w 172037"/>
                <a:gd name="connsiteY241" fmla="*/ 163728 h 185855"/>
                <a:gd name="connsiteX242" fmla="*/ 53403 w 172037"/>
                <a:gd name="connsiteY242" fmla="*/ 169919 h 185855"/>
                <a:gd name="connsiteX243" fmla="*/ 55689 w 172037"/>
                <a:gd name="connsiteY243" fmla="*/ 173634 h 185855"/>
                <a:gd name="connsiteX244" fmla="*/ 58451 w 172037"/>
                <a:gd name="connsiteY244" fmla="*/ 174491 h 185855"/>
                <a:gd name="connsiteX245" fmla="*/ 58451 w 172037"/>
                <a:gd name="connsiteY245" fmla="*/ 173443 h 185855"/>
                <a:gd name="connsiteX246" fmla="*/ 56832 w 172037"/>
                <a:gd name="connsiteY246" fmla="*/ 168586 h 185855"/>
                <a:gd name="connsiteX247" fmla="*/ 57594 w 172037"/>
                <a:gd name="connsiteY247" fmla="*/ 164014 h 185855"/>
                <a:gd name="connsiteX248" fmla="*/ 59308 w 172037"/>
                <a:gd name="connsiteY248" fmla="*/ 165633 h 185855"/>
                <a:gd name="connsiteX249" fmla="*/ 59308 w 172037"/>
                <a:gd name="connsiteY249" fmla="*/ 167919 h 185855"/>
                <a:gd name="connsiteX250" fmla="*/ 59308 w 172037"/>
                <a:gd name="connsiteY250" fmla="*/ 168395 h 185855"/>
                <a:gd name="connsiteX251" fmla="*/ 61213 w 172037"/>
                <a:gd name="connsiteY251" fmla="*/ 167633 h 185855"/>
                <a:gd name="connsiteX252" fmla="*/ 62737 w 172037"/>
                <a:gd name="connsiteY252" fmla="*/ 166204 h 185855"/>
                <a:gd name="connsiteX253" fmla="*/ 62261 w 172037"/>
                <a:gd name="connsiteY253" fmla="*/ 171539 h 185855"/>
                <a:gd name="connsiteX254" fmla="*/ 65404 w 172037"/>
                <a:gd name="connsiteY254" fmla="*/ 179158 h 185855"/>
                <a:gd name="connsiteX255" fmla="*/ 66643 w 172037"/>
                <a:gd name="connsiteY255" fmla="*/ 179920 h 185855"/>
                <a:gd name="connsiteX256" fmla="*/ 69119 w 172037"/>
                <a:gd name="connsiteY256" fmla="*/ 178682 h 185855"/>
                <a:gd name="connsiteX257" fmla="*/ 69119 w 172037"/>
                <a:gd name="connsiteY257" fmla="*/ 176015 h 185855"/>
                <a:gd name="connsiteX258" fmla="*/ 69119 w 172037"/>
                <a:gd name="connsiteY258" fmla="*/ 172205 h 185855"/>
                <a:gd name="connsiteX259" fmla="*/ 71882 w 172037"/>
                <a:gd name="connsiteY259" fmla="*/ 169919 h 185855"/>
                <a:gd name="connsiteX260" fmla="*/ 74072 w 172037"/>
                <a:gd name="connsiteY260" fmla="*/ 172681 h 185855"/>
                <a:gd name="connsiteX261" fmla="*/ 74072 w 172037"/>
                <a:gd name="connsiteY261" fmla="*/ 176015 h 185855"/>
                <a:gd name="connsiteX262" fmla="*/ 77311 w 172037"/>
                <a:gd name="connsiteY262" fmla="*/ 177444 h 185855"/>
                <a:gd name="connsiteX263" fmla="*/ 77882 w 172037"/>
                <a:gd name="connsiteY263" fmla="*/ 176301 h 185855"/>
                <a:gd name="connsiteX264" fmla="*/ 77311 w 172037"/>
                <a:gd name="connsiteY264" fmla="*/ 173443 h 185855"/>
                <a:gd name="connsiteX265" fmla="*/ 77978 w 172037"/>
                <a:gd name="connsiteY265" fmla="*/ 170776 h 185855"/>
                <a:gd name="connsiteX266" fmla="*/ 80940 w 172037"/>
                <a:gd name="connsiteY266" fmla="*/ 171700 h 185855"/>
                <a:gd name="connsiteX267" fmla="*/ 81121 w 172037"/>
                <a:gd name="connsiteY267" fmla="*/ 173253 h 185855"/>
                <a:gd name="connsiteX268" fmla="*/ 80454 w 172037"/>
                <a:gd name="connsiteY268" fmla="*/ 179158 h 185855"/>
                <a:gd name="connsiteX269" fmla="*/ 80454 w 172037"/>
                <a:gd name="connsiteY269" fmla="*/ 182016 h 185855"/>
                <a:gd name="connsiteX270" fmla="*/ 82169 w 172037"/>
                <a:gd name="connsiteY270" fmla="*/ 184683 h 185855"/>
                <a:gd name="connsiteX271" fmla="*/ 84169 w 172037"/>
                <a:gd name="connsiteY271" fmla="*/ 185445 h 185855"/>
                <a:gd name="connsiteX272" fmla="*/ 85693 w 172037"/>
                <a:gd name="connsiteY272" fmla="*/ 184492 h 185855"/>
                <a:gd name="connsiteX273" fmla="*/ 85693 w 172037"/>
                <a:gd name="connsiteY273" fmla="*/ 182968 h 185855"/>
                <a:gd name="connsiteX274" fmla="*/ 85121 w 172037"/>
                <a:gd name="connsiteY274" fmla="*/ 178492 h 185855"/>
                <a:gd name="connsiteX275" fmla="*/ 86264 w 172037"/>
                <a:gd name="connsiteY275" fmla="*/ 177158 h 185855"/>
                <a:gd name="connsiteX276" fmla="*/ 87503 w 172037"/>
                <a:gd name="connsiteY276" fmla="*/ 177825 h 185855"/>
                <a:gd name="connsiteX277" fmla="*/ 88360 w 172037"/>
                <a:gd name="connsiteY277" fmla="*/ 180587 h 185855"/>
                <a:gd name="connsiteX278" fmla="*/ 88360 w 172037"/>
                <a:gd name="connsiteY278" fmla="*/ 183349 h 185855"/>
                <a:gd name="connsiteX279" fmla="*/ 91122 w 172037"/>
                <a:gd name="connsiteY279" fmla="*/ 184873 h 185855"/>
                <a:gd name="connsiteX280" fmla="*/ 92360 w 172037"/>
                <a:gd name="connsiteY280" fmla="*/ 183159 h 185855"/>
                <a:gd name="connsiteX281" fmla="*/ 91694 w 172037"/>
                <a:gd name="connsiteY281" fmla="*/ 180968 h 185855"/>
                <a:gd name="connsiteX282" fmla="*/ 90170 w 172037"/>
                <a:gd name="connsiteY282" fmla="*/ 174015 h 185855"/>
                <a:gd name="connsiteX283" fmla="*/ 91312 w 172037"/>
                <a:gd name="connsiteY283" fmla="*/ 172300 h 185855"/>
                <a:gd name="connsiteX284" fmla="*/ 92836 w 172037"/>
                <a:gd name="connsiteY284" fmla="*/ 173158 h 185855"/>
                <a:gd name="connsiteX285" fmla="*/ 92836 w 172037"/>
                <a:gd name="connsiteY285" fmla="*/ 174682 h 185855"/>
                <a:gd name="connsiteX286" fmla="*/ 92836 w 172037"/>
                <a:gd name="connsiteY286" fmla="*/ 177158 h 185855"/>
                <a:gd name="connsiteX287" fmla="*/ 94170 w 172037"/>
                <a:gd name="connsiteY287" fmla="*/ 179920 h 185855"/>
                <a:gd name="connsiteX288" fmla="*/ 97313 w 172037"/>
                <a:gd name="connsiteY288" fmla="*/ 179920 h 185855"/>
                <a:gd name="connsiteX289" fmla="*/ 97313 w 172037"/>
                <a:gd name="connsiteY289" fmla="*/ 177349 h 185855"/>
                <a:gd name="connsiteX290" fmla="*/ 97313 w 172037"/>
                <a:gd name="connsiteY290" fmla="*/ 175158 h 185855"/>
                <a:gd name="connsiteX291" fmla="*/ 97313 w 172037"/>
                <a:gd name="connsiteY291" fmla="*/ 174110 h 185855"/>
                <a:gd name="connsiteX292" fmla="*/ 97885 w 172037"/>
                <a:gd name="connsiteY292" fmla="*/ 174110 h 185855"/>
                <a:gd name="connsiteX293" fmla="*/ 101028 w 172037"/>
                <a:gd name="connsiteY293" fmla="*/ 175920 h 185855"/>
                <a:gd name="connsiteX294" fmla="*/ 101028 w 172037"/>
                <a:gd name="connsiteY294" fmla="*/ 179063 h 185855"/>
                <a:gd name="connsiteX295" fmla="*/ 101028 w 172037"/>
                <a:gd name="connsiteY295" fmla="*/ 182206 h 185855"/>
                <a:gd name="connsiteX296" fmla="*/ 101028 w 172037"/>
                <a:gd name="connsiteY296" fmla="*/ 182968 h 185855"/>
                <a:gd name="connsiteX297" fmla="*/ 102933 w 172037"/>
                <a:gd name="connsiteY297" fmla="*/ 182968 h 185855"/>
                <a:gd name="connsiteX298" fmla="*/ 104362 w 172037"/>
                <a:gd name="connsiteY298" fmla="*/ 182968 h 185855"/>
                <a:gd name="connsiteX299" fmla="*/ 105505 w 172037"/>
                <a:gd name="connsiteY299" fmla="*/ 179444 h 185855"/>
                <a:gd name="connsiteX300" fmla="*/ 104076 w 172037"/>
                <a:gd name="connsiteY300" fmla="*/ 175348 h 185855"/>
                <a:gd name="connsiteX301" fmla="*/ 104933 w 172037"/>
                <a:gd name="connsiteY301" fmla="*/ 173539 h 185855"/>
                <a:gd name="connsiteX302" fmla="*/ 107219 w 172037"/>
                <a:gd name="connsiteY302" fmla="*/ 174396 h 185855"/>
                <a:gd name="connsiteX303" fmla="*/ 107695 w 172037"/>
                <a:gd name="connsiteY303" fmla="*/ 176491 h 185855"/>
                <a:gd name="connsiteX304" fmla="*/ 107695 w 172037"/>
                <a:gd name="connsiteY304" fmla="*/ 177920 h 185855"/>
                <a:gd name="connsiteX305" fmla="*/ 108743 w 172037"/>
                <a:gd name="connsiteY305" fmla="*/ 179158 h 185855"/>
                <a:gd name="connsiteX306" fmla="*/ 111163 w 172037"/>
                <a:gd name="connsiteY306" fmla="*/ 178330 h 185855"/>
                <a:gd name="connsiteX307" fmla="*/ 111220 w 172037"/>
                <a:gd name="connsiteY307" fmla="*/ 178206 h 185855"/>
                <a:gd name="connsiteX308" fmla="*/ 111220 w 172037"/>
                <a:gd name="connsiteY308" fmla="*/ 175444 h 185855"/>
                <a:gd name="connsiteX309" fmla="*/ 112744 w 172037"/>
                <a:gd name="connsiteY309" fmla="*/ 175444 h 185855"/>
                <a:gd name="connsiteX310" fmla="*/ 114268 w 172037"/>
                <a:gd name="connsiteY310" fmla="*/ 176491 h 185855"/>
                <a:gd name="connsiteX311" fmla="*/ 114268 w 172037"/>
                <a:gd name="connsiteY311" fmla="*/ 177825 h 185855"/>
                <a:gd name="connsiteX312" fmla="*/ 114839 w 172037"/>
                <a:gd name="connsiteY312" fmla="*/ 181349 h 185855"/>
                <a:gd name="connsiteX313" fmla="*/ 117697 w 172037"/>
                <a:gd name="connsiteY313" fmla="*/ 184207 h 185855"/>
                <a:gd name="connsiteX314" fmla="*/ 119887 w 172037"/>
                <a:gd name="connsiteY314" fmla="*/ 184207 h 185855"/>
                <a:gd name="connsiteX315" fmla="*/ 119887 w 172037"/>
                <a:gd name="connsiteY315" fmla="*/ 183540 h 185855"/>
                <a:gd name="connsiteX316" fmla="*/ 119030 w 172037"/>
                <a:gd name="connsiteY316" fmla="*/ 178873 h 185855"/>
                <a:gd name="connsiteX317" fmla="*/ 118268 w 172037"/>
                <a:gd name="connsiteY317" fmla="*/ 176587 h 185855"/>
                <a:gd name="connsiteX318" fmla="*/ 119221 w 172037"/>
                <a:gd name="connsiteY318" fmla="*/ 175539 h 185855"/>
                <a:gd name="connsiteX319" fmla="*/ 120745 w 172037"/>
                <a:gd name="connsiteY319" fmla="*/ 176396 h 185855"/>
                <a:gd name="connsiteX320" fmla="*/ 121983 w 172037"/>
                <a:gd name="connsiteY320" fmla="*/ 177349 h 185855"/>
                <a:gd name="connsiteX321" fmla="*/ 123697 w 172037"/>
                <a:gd name="connsiteY321" fmla="*/ 177349 h 185855"/>
                <a:gd name="connsiteX322" fmla="*/ 124555 w 172037"/>
                <a:gd name="connsiteY322" fmla="*/ 176015 h 185855"/>
                <a:gd name="connsiteX323" fmla="*/ 125221 w 172037"/>
                <a:gd name="connsiteY323" fmla="*/ 175158 h 185855"/>
                <a:gd name="connsiteX324" fmla="*/ 126841 w 172037"/>
                <a:gd name="connsiteY324" fmla="*/ 174396 h 185855"/>
                <a:gd name="connsiteX325" fmla="*/ 165512 w 172037"/>
                <a:gd name="connsiteY325" fmla="*/ 83337 h 185855"/>
                <a:gd name="connsiteX326" fmla="*/ 170941 w 172037"/>
                <a:gd name="connsiteY326" fmla="*/ 55619 h 185855"/>
                <a:gd name="connsiteX327" fmla="*/ 170751 w 172037"/>
                <a:gd name="connsiteY327" fmla="*/ 55714 h 18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172037" h="185855">
                  <a:moveTo>
                    <a:pt x="170751" y="55714"/>
                  </a:moveTo>
                  <a:lnTo>
                    <a:pt x="170751" y="55714"/>
                  </a:lnTo>
                  <a:cubicBezTo>
                    <a:pt x="171322" y="53619"/>
                    <a:pt x="169989" y="53905"/>
                    <a:pt x="169799" y="52952"/>
                  </a:cubicBezTo>
                  <a:cubicBezTo>
                    <a:pt x="169608" y="52000"/>
                    <a:pt x="170561" y="51238"/>
                    <a:pt x="171322" y="50571"/>
                  </a:cubicBezTo>
                  <a:cubicBezTo>
                    <a:pt x="172084" y="49904"/>
                    <a:pt x="172370" y="48571"/>
                    <a:pt x="171322" y="47999"/>
                  </a:cubicBezTo>
                  <a:cubicBezTo>
                    <a:pt x="170484" y="47552"/>
                    <a:pt x="169456" y="47752"/>
                    <a:pt x="168846" y="48475"/>
                  </a:cubicBezTo>
                  <a:cubicBezTo>
                    <a:pt x="168846" y="49142"/>
                    <a:pt x="168084" y="49904"/>
                    <a:pt x="167608" y="50476"/>
                  </a:cubicBezTo>
                  <a:cubicBezTo>
                    <a:pt x="166836" y="51028"/>
                    <a:pt x="165807" y="51028"/>
                    <a:pt x="165036" y="50476"/>
                  </a:cubicBezTo>
                  <a:cubicBezTo>
                    <a:pt x="164083" y="49714"/>
                    <a:pt x="165036" y="48571"/>
                    <a:pt x="165607" y="47904"/>
                  </a:cubicBezTo>
                  <a:lnTo>
                    <a:pt x="168465" y="45427"/>
                  </a:lnTo>
                  <a:cubicBezTo>
                    <a:pt x="168970" y="45065"/>
                    <a:pt x="169370" y="44570"/>
                    <a:pt x="169608" y="43999"/>
                  </a:cubicBezTo>
                  <a:cubicBezTo>
                    <a:pt x="169808" y="43341"/>
                    <a:pt x="169475" y="42646"/>
                    <a:pt x="168846" y="42379"/>
                  </a:cubicBezTo>
                  <a:cubicBezTo>
                    <a:pt x="168074" y="41960"/>
                    <a:pt x="167141" y="41960"/>
                    <a:pt x="166370" y="42379"/>
                  </a:cubicBezTo>
                  <a:cubicBezTo>
                    <a:pt x="165522" y="43008"/>
                    <a:pt x="164750" y="43741"/>
                    <a:pt x="164083" y="44570"/>
                  </a:cubicBezTo>
                  <a:cubicBezTo>
                    <a:pt x="163417" y="45618"/>
                    <a:pt x="162464" y="46951"/>
                    <a:pt x="161036" y="46475"/>
                  </a:cubicBezTo>
                  <a:cubicBezTo>
                    <a:pt x="160102" y="46237"/>
                    <a:pt x="159521" y="45323"/>
                    <a:pt x="159702" y="44380"/>
                  </a:cubicBezTo>
                  <a:cubicBezTo>
                    <a:pt x="160093" y="43579"/>
                    <a:pt x="160778" y="42970"/>
                    <a:pt x="161607" y="42665"/>
                  </a:cubicBezTo>
                  <a:cubicBezTo>
                    <a:pt x="162845" y="42094"/>
                    <a:pt x="164465" y="41522"/>
                    <a:pt x="164369" y="40284"/>
                  </a:cubicBezTo>
                  <a:cubicBezTo>
                    <a:pt x="164274" y="39046"/>
                    <a:pt x="162941" y="38474"/>
                    <a:pt x="161702" y="38474"/>
                  </a:cubicBezTo>
                  <a:cubicBezTo>
                    <a:pt x="160616" y="38493"/>
                    <a:pt x="159569" y="38893"/>
                    <a:pt x="158749" y="39617"/>
                  </a:cubicBezTo>
                  <a:lnTo>
                    <a:pt x="156559" y="41713"/>
                  </a:lnTo>
                  <a:cubicBezTo>
                    <a:pt x="156025" y="41998"/>
                    <a:pt x="155378" y="41998"/>
                    <a:pt x="154844" y="41713"/>
                  </a:cubicBezTo>
                  <a:cubicBezTo>
                    <a:pt x="155282" y="40379"/>
                    <a:pt x="156359" y="39350"/>
                    <a:pt x="157702" y="38950"/>
                  </a:cubicBezTo>
                  <a:cubicBezTo>
                    <a:pt x="158340" y="38712"/>
                    <a:pt x="158949" y="38389"/>
                    <a:pt x="159511" y="37998"/>
                  </a:cubicBezTo>
                  <a:cubicBezTo>
                    <a:pt x="159988" y="37664"/>
                    <a:pt x="160102" y="37007"/>
                    <a:pt x="159769" y="36541"/>
                  </a:cubicBezTo>
                  <a:cubicBezTo>
                    <a:pt x="159692" y="36436"/>
                    <a:pt x="159607" y="36350"/>
                    <a:pt x="159511" y="36283"/>
                  </a:cubicBezTo>
                  <a:lnTo>
                    <a:pt x="158654" y="36283"/>
                  </a:lnTo>
                  <a:cubicBezTo>
                    <a:pt x="157102" y="36207"/>
                    <a:pt x="155597" y="36836"/>
                    <a:pt x="154558" y="37998"/>
                  </a:cubicBezTo>
                  <a:cubicBezTo>
                    <a:pt x="153892" y="38855"/>
                    <a:pt x="153416" y="40093"/>
                    <a:pt x="152082" y="40284"/>
                  </a:cubicBezTo>
                  <a:cubicBezTo>
                    <a:pt x="152006" y="37484"/>
                    <a:pt x="153920" y="35007"/>
                    <a:pt x="156654" y="34378"/>
                  </a:cubicBezTo>
                  <a:cubicBezTo>
                    <a:pt x="157530" y="34150"/>
                    <a:pt x="158388" y="33864"/>
                    <a:pt x="159226" y="33521"/>
                  </a:cubicBezTo>
                  <a:cubicBezTo>
                    <a:pt x="159997" y="33197"/>
                    <a:pt x="160359" y="32302"/>
                    <a:pt x="160035" y="31521"/>
                  </a:cubicBezTo>
                  <a:cubicBezTo>
                    <a:pt x="160016" y="31492"/>
                    <a:pt x="160007" y="31454"/>
                    <a:pt x="159988" y="31426"/>
                  </a:cubicBezTo>
                  <a:cubicBezTo>
                    <a:pt x="159635" y="30397"/>
                    <a:pt x="158769" y="29635"/>
                    <a:pt x="157702" y="29425"/>
                  </a:cubicBezTo>
                  <a:cubicBezTo>
                    <a:pt x="155644" y="28864"/>
                    <a:pt x="153444" y="29244"/>
                    <a:pt x="151701" y="30473"/>
                  </a:cubicBezTo>
                  <a:cubicBezTo>
                    <a:pt x="150520" y="31807"/>
                    <a:pt x="149558" y="33321"/>
                    <a:pt x="148844" y="34950"/>
                  </a:cubicBezTo>
                  <a:cubicBezTo>
                    <a:pt x="148434" y="35560"/>
                    <a:pt x="147767" y="35950"/>
                    <a:pt x="147034" y="35998"/>
                  </a:cubicBezTo>
                  <a:cubicBezTo>
                    <a:pt x="146043" y="35855"/>
                    <a:pt x="145357" y="34940"/>
                    <a:pt x="145500" y="33950"/>
                  </a:cubicBezTo>
                  <a:cubicBezTo>
                    <a:pt x="145500" y="33931"/>
                    <a:pt x="145510" y="33921"/>
                    <a:pt x="145510" y="33902"/>
                  </a:cubicBezTo>
                  <a:cubicBezTo>
                    <a:pt x="145824" y="33112"/>
                    <a:pt x="146319" y="32397"/>
                    <a:pt x="146938" y="31807"/>
                  </a:cubicBezTo>
                  <a:cubicBezTo>
                    <a:pt x="147491" y="31111"/>
                    <a:pt x="147491" y="30121"/>
                    <a:pt x="146938" y="29425"/>
                  </a:cubicBezTo>
                  <a:cubicBezTo>
                    <a:pt x="146043" y="28521"/>
                    <a:pt x="144700" y="28225"/>
                    <a:pt x="143509" y="28664"/>
                  </a:cubicBezTo>
                  <a:cubicBezTo>
                    <a:pt x="142528" y="29168"/>
                    <a:pt x="141728" y="29968"/>
                    <a:pt x="141224" y="30949"/>
                  </a:cubicBezTo>
                  <a:lnTo>
                    <a:pt x="140366" y="32378"/>
                  </a:lnTo>
                  <a:cubicBezTo>
                    <a:pt x="139776" y="30254"/>
                    <a:pt x="140271" y="27968"/>
                    <a:pt x="141700" y="26282"/>
                  </a:cubicBezTo>
                  <a:cubicBezTo>
                    <a:pt x="142071" y="25844"/>
                    <a:pt x="142395" y="25368"/>
                    <a:pt x="142652" y="24853"/>
                  </a:cubicBezTo>
                  <a:cubicBezTo>
                    <a:pt x="143052" y="24387"/>
                    <a:pt x="143052" y="23701"/>
                    <a:pt x="142652" y="23234"/>
                  </a:cubicBezTo>
                  <a:lnTo>
                    <a:pt x="141700" y="23234"/>
                  </a:lnTo>
                  <a:cubicBezTo>
                    <a:pt x="140099" y="22977"/>
                    <a:pt x="138518" y="23786"/>
                    <a:pt x="137795" y="25234"/>
                  </a:cubicBezTo>
                  <a:cubicBezTo>
                    <a:pt x="137309" y="26558"/>
                    <a:pt x="136956" y="27930"/>
                    <a:pt x="136747" y="29330"/>
                  </a:cubicBezTo>
                  <a:cubicBezTo>
                    <a:pt x="136747" y="29902"/>
                    <a:pt x="135985" y="30568"/>
                    <a:pt x="135318" y="30187"/>
                  </a:cubicBezTo>
                  <a:cubicBezTo>
                    <a:pt x="135242" y="29968"/>
                    <a:pt x="135242" y="29740"/>
                    <a:pt x="135318" y="29521"/>
                  </a:cubicBezTo>
                  <a:cubicBezTo>
                    <a:pt x="134556" y="27425"/>
                    <a:pt x="136461" y="25520"/>
                    <a:pt x="136080" y="23329"/>
                  </a:cubicBezTo>
                  <a:cubicBezTo>
                    <a:pt x="135747" y="21901"/>
                    <a:pt x="134937" y="20624"/>
                    <a:pt x="133794" y="19710"/>
                  </a:cubicBezTo>
                  <a:cubicBezTo>
                    <a:pt x="133127" y="18948"/>
                    <a:pt x="131699" y="18186"/>
                    <a:pt x="131032" y="18853"/>
                  </a:cubicBezTo>
                  <a:cubicBezTo>
                    <a:pt x="130879" y="19148"/>
                    <a:pt x="130879" y="19510"/>
                    <a:pt x="131032" y="19805"/>
                  </a:cubicBezTo>
                  <a:cubicBezTo>
                    <a:pt x="131032" y="21520"/>
                    <a:pt x="132175" y="23044"/>
                    <a:pt x="132556" y="24663"/>
                  </a:cubicBezTo>
                  <a:cubicBezTo>
                    <a:pt x="133175" y="26225"/>
                    <a:pt x="132918" y="27997"/>
                    <a:pt x="131889" y="29330"/>
                  </a:cubicBezTo>
                  <a:cubicBezTo>
                    <a:pt x="130956" y="29340"/>
                    <a:pt x="130174" y="28635"/>
                    <a:pt x="130079" y="27711"/>
                  </a:cubicBezTo>
                  <a:cubicBezTo>
                    <a:pt x="130127" y="26949"/>
                    <a:pt x="130127" y="26187"/>
                    <a:pt x="130079" y="25425"/>
                  </a:cubicBezTo>
                  <a:lnTo>
                    <a:pt x="130079" y="24853"/>
                  </a:lnTo>
                  <a:cubicBezTo>
                    <a:pt x="129412" y="24377"/>
                    <a:pt x="128460" y="24853"/>
                    <a:pt x="128174" y="25711"/>
                  </a:cubicBezTo>
                  <a:cubicBezTo>
                    <a:pt x="127888" y="26568"/>
                    <a:pt x="127507" y="27235"/>
                    <a:pt x="126650" y="27139"/>
                  </a:cubicBezTo>
                  <a:cubicBezTo>
                    <a:pt x="125793" y="25330"/>
                    <a:pt x="126650" y="23615"/>
                    <a:pt x="127126" y="21806"/>
                  </a:cubicBezTo>
                  <a:cubicBezTo>
                    <a:pt x="127507" y="18891"/>
                    <a:pt x="126307" y="15986"/>
                    <a:pt x="123983" y="14185"/>
                  </a:cubicBezTo>
                  <a:cubicBezTo>
                    <a:pt x="123678" y="13795"/>
                    <a:pt x="123231" y="13519"/>
                    <a:pt x="122745" y="13423"/>
                  </a:cubicBezTo>
                  <a:cubicBezTo>
                    <a:pt x="121745" y="13109"/>
                    <a:pt x="120678" y="13662"/>
                    <a:pt x="120364" y="14662"/>
                  </a:cubicBezTo>
                  <a:cubicBezTo>
                    <a:pt x="120126" y="15538"/>
                    <a:pt x="120126" y="16452"/>
                    <a:pt x="120364" y="17329"/>
                  </a:cubicBezTo>
                  <a:cubicBezTo>
                    <a:pt x="120602" y="18586"/>
                    <a:pt x="120602" y="19881"/>
                    <a:pt x="120364" y="21139"/>
                  </a:cubicBezTo>
                  <a:cubicBezTo>
                    <a:pt x="120211" y="22482"/>
                    <a:pt x="119049" y="23482"/>
                    <a:pt x="117697" y="23425"/>
                  </a:cubicBezTo>
                  <a:cubicBezTo>
                    <a:pt x="116401" y="23129"/>
                    <a:pt x="115458" y="21996"/>
                    <a:pt x="115411" y="20662"/>
                  </a:cubicBezTo>
                  <a:cubicBezTo>
                    <a:pt x="115649" y="19529"/>
                    <a:pt x="115649" y="18367"/>
                    <a:pt x="115411" y="17233"/>
                  </a:cubicBezTo>
                  <a:cubicBezTo>
                    <a:pt x="115411" y="16090"/>
                    <a:pt x="113125" y="15138"/>
                    <a:pt x="112172" y="15805"/>
                  </a:cubicBezTo>
                  <a:cubicBezTo>
                    <a:pt x="111848" y="16090"/>
                    <a:pt x="111677" y="16519"/>
                    <a:pt x="111696" y="16948"/>
                  </a:cubicBezTo>
                  <a:cubicBezTo>
                    <a:pt x="111744" y="17957"/>
                    <a:pt x="111944" y="18948"/>
                    <a:pt x="112267" y="19900"/>
                  </a:cubicBezTo>
                  <a:cubicBezTo>
                    <a:pt x="112553" y="20863"/>
                    <a:pt x="112258" y="21901"/>
                    <a:pt x="111505" y="22567"/>
                  </a:cubicBezTo>
                  <a:cubicBezTo>
                    <a:pt x="110782" y="23034"/>
                    <a:pt x="109848" y="23034"/>
                    <a:pt x="109124" y="22567"/>
                  </a:cubicBezTo>
                  <a:cubicBezTo>
                    <a:pt x="108419" y="21996"/>
                    <a:pt x="108124" y="21063"/>
                    <a:pt x="108362" y="20186"/>
                  </a:cubicBezTo>
                  <a:cubicBezTo>
                    <a:pt x="108362" y="18281"/>
                    <a:pt x="108838" y="16281"/>
                    <a:pt x="109029" y="14376"/>
                  </a:cubicBezTo>
                  <a:cubicBezTo>
                    <a:pt x="109172" y="13395"/>
                    <a:pt x="109172" y="12404"/>
                    <a:pt x="109029" y="11423"/>
                  </a:cubicBezTo>
                  <a:cubicBezTo>
                    <a:pt x="108829" y="10366"/>
                    <a:pt x="108248" y="9423"/>
                    <a:pt x="107410" y="8756"/>
                  </a:cubicBezTo>
                  <a:cubicBezTo>
                    <a:pt x="106791" y="8337"/>
                    <a:pt x="106067" y="8108"/>
                    <a:pt x="105314" y="8089"/>
                  </a:cubicBezTo>
                  <a:cubicBezTo>
                    <a:pt x="104676" y="8023"/>
                    <a:pt x="104066" y="8366"/>
                    <a:pt x="103790" y="8947"/>
                  </a:cubicBezTo>
                  <a:cubicBezTo>
                    <a:pt x="103619" y="9471"/>
                    <a:pt x="103619" y="10042"/>
                    <a:pt x="103790" y="10566"/>
                  </a:cubicBezTo>
                  <a:cubicBezTo>
                    <a:pt x="104447" y="11956"/>
                    <a:pt x="104647" y="13528"/>
                    <a:pt x="104362" y="15043"/>
                  </a:cubicBezTo>
                  <a:cubicBezTo>
                    <a:pt x="104314" y="15709"/>
                    <a:pt x="103790" y="16233"/>
                    <a:pt x="103124" y="16281"/>
                  </a:cubicBezTo>
                  <a:cubicBezTo>
                    <a:pt x="102657" y="16252"/>
                    <a:pt x="102209" y="16043"/>
                    <a:pt x="101885" y="15709"/>
                  </a:cubicBezTo>
                  <a:cubicBezTo>
                    <a:pt x="101247" y="14938"/>
                    <a:pt x="100942" y="13947"/>
                    <a:pt x="101028" y="12947"/>
                  </a:cubicBezTo>
                  <a:cubicBezTo>
                    <a:pt x="101257" y="12004"/>
                    <a:pt x="101257" y="11033"/>
                    <a:pt x="101028" y="10090"/>
                  </a:cubicBezTo>
                  <a:cubicBezTo>
                    <a:pt x="100418" y="9109"/>
                    <a:pt x="99313" y="8556"/>
                    <a:pt x="98170" y="8661"/>
                  </a:cubicBezTo>
                  <a:cubicBezTo>
                    <a:pt x="97408" y="8880"/>
                    <a:pt x="96904" y="9585"/>
                    <a:pt x="96932" y="10375"/>
                  </a:cubicBezTo>
                  <a:cubicBezTo>
                    <a:pt x="97056" y="11118"/>
                    <a:pt x="97313" y="11823"/>
                    <a:pt x="97694" y="12471"/>
                  </a:cubicBezTo>
                  <a:cubicBezTo>
                    <a:pt x="98647" y="14700"/>
                    <a:pt x="99161" y="17090"/>
                    <a:pt x="99218" y="19519"/>
                  </a:cubicBezTo>
                  <a:cubicBezTo>
                    <a:pt x="99218" y="20281"/>
                    <a:pt x="99218" y="21234"/>
                    <a:pt x="97980" y="21234"/>
                  </a:cubicBezTo>
                  <a:cubicBezTo>
                    <a:pt x="97389" y="21196"/>
                    <a:pt x="96856" y="20881"/>
                    <a:pt x="96551" y="20377"/>
                  </a:cubicBezTo>
                  <a:cubicBezTo>
                    <a:pt x="96465" y="19872"/>
                    <a:pt x="96465" y="19357"/>
                    <a:pt x="96551" y="18853"/>
                  </a:cubicBezTo>
                  <a:cubicBezTo>
                    <a:pt x="96599" y="18024"/>
                    <a:pt x="96599" y="17205"/>
                    <a:pt x="96551" y="16376"/>
                  </a:cubicBezTo>
                  <a:cubicBezTo>
                    <a:pt x="96427" y="15309"/>
                    <a:pt x="95923" y="14328"/>
                    <a:pt x="95122" y="13614"/>
                  </a:cubicBezTo>
                  <a:cubicBezTo>
                    <a:pt x="94265" y="12852"/>
                    <a:pt x="92646" y="12566"/>
                    <a:pt x="92074" y="13614"/>
                  </a:cubicBezTo>
                  <a:cubicBezTo>
                    <a:pt x="91503" y="14662"/>
                    <a:pt x="92074" y="15233"/>
                    <a:pt x="92074" y="16090"/>
                  </a:cubicBezTo>
                  <a:cubicBezTo>
                    <a:pt x="92198" y="16814"/>
                    <a:pt x="92198" y="17557"/>
                    <a:pt x="92074" y="18281"/>
                  </a:cubicBezTo>
                  <a:cubicBezTo>
                    <a:pt x="92074" y="18281"/>
                    <a:pt x="92074" y="19139"/>
                    <a:pt x="92074" y="19329"/>
                  </a:cubicBezTo>
                  <a:cubicBezTo>
                    <a:pt x="91865" y="19415"/>
                    <a:pt x="91617" y="19415"/>
                    <a:pt x="91408" y="19329"/>
                  </a:cubicBezTo>
                  <a:cubicBezTo>
                    <a:pt x="90103" y="19472"/>
                    <a:pt x="88864" y="18729"/>
                    <a:pt x="88360" y="17519"/>
                  </a:cubicBezTo>
                  <a:cubicBezTo>
                    <a:pt x="87931" y="16519"/>
                    <a:pt x="87931" y="15376"/>
                    <a:pt x="88360" y="14376"/>
                  </a:cubicBezTo>
                  <a:cubicBezTo>
                    <a:pt x="88588" y="13338"/>
                    <a:pt x="88588" y="12271"/>
                    <a:pt x="88360" y="11233"/>
                  </a:cubicBezTo>
                  <a:cubicBezTo>
                    <a:pt x="88274" y="10909"/>
                    <a:pt x="88112" y="10613"/>
                    <a:pt x="87883" y="10375"/>
                  </a:cubicBezTo>
                  <a:cubicBezTo>
                    <a:pt x="87236" y="10175"/>
                    <a:pt x="86531" y="10175"/>
                    <a:pt x="85883" y="10375"/>
                  </a:cubicBezTo>
                  <a:lnTo>
                    <a:pt x="84550" y="10375"/>
                  </a:lnTo>
                  <a:cubicBezTo>
                    <a:pt x="83121" y="10947"/>
                    <a:pt x="83026" y="12566"/>
                    <a:pt x="83407" y="13900"/>
                  </a:cubicBezTo>
                  <a:cubicBezTo>
                    <a:pt x="83978" y="15186"/>
                    <a:pt x="84426" y="16529"/>
                    <a:pt x="84740" y="17900"/>
                  </a:cubicBezTo>
                  <a:cubicBezTo>
                    <a:pt x="84740" y="18662"/>
                    <a:pt x="84740" y="19519"/>
                    <a:pt x="83883" y="19710"/>
                  </a:cubicBezTo>
                  <a:cubicBezTo>
                    <a:pt x="83016" y="19910"/>
                    <a:pt x="82111" y="19577"/>
                    <a:pt x="81597" y="18853"/>
                  </a:cubicBezTo>
                  <a:cubicBezTo>
                    <a:pt x="81197" y="18234"/>
                    <a:pt x="81025" y="17491"/>
                    <a:pt x="81121" y="16757"/>
                  </a:cubicBezTo>
                  <a:cubicBezTo>
                    <a:pt x="81168" y="16281"/>
                    <a:pt x="81168" y="15805"/>
                    <a:pt x="81121" y="15328"/>
                  </a:cubicBezTo>
                  <a:cubicBezTo>
                    <a:pt x="80892" y="14357"/>
                    <a:pt x="79921" y="13747"/>
                    <a:pt x="78949" y="13976"/>
                  </a:cubicBezTo>
                  <a:cubicBezTo>
                    <a:pt x="78273" y="14138"/>
                    <a:pt x="77749" y="14662"/>
                    <a:pt x="77596" y="15328"/>
                  </a:cubicBezTo>
                  <a:cubicBezTo>
                    <a:pt x="77549" y="16214"/>
                    <a:pt x="77549" y="17110"/>
                    <a:pt x="77596" y="17995"/>
                  </a:cubicBezTo>
                  <a:cubicBezTo>
                    <a:pt x="77149" y="18234"/>
                    <a:pt x="76615" y="18234"/>
                    <a:pt x="76168" y="17995"/>
                  </a:cubicBezTo>
                  <a:cubicBezTo>
                    <a:pt x="75511" y="17881"/>
                    <a:pt x="74920" y="17500"/>
                    <a:pt x="74549" y="16948"/>
                  </a:cubicBezTo>
                  <a:cubicBezTo>
                    <a:pt x="74453" y="16481"/>
                    <a:pt x="74453" y="15995"/>
                    <a:pt x="74549" y="15519"/>
                  </a:cubicBezTo>
                  <a:cubicBezTo>
                    <a:pt x="74539" y="14319"/>
                    <a:pt x="74348" y="13138"/>
                    <a:pt x="73977" y="11995"/>
                  </a:cubicBezTo>
                  <a:cubicBezTo>
                    <a:pt x="73377" y="10766"/>
                    <a:pt x="72367" y="9785"/>
                    <a:pt x="71120" y="9232"/>
                  </a:cubicBezTo>
                  <a:cubicBezTo>
                    <a:pt x="70396" y="8889"/>
                    <a:pt x="69557" y="8889"/>
                    <a:pt x="68833" y="9232"/>
                  </a:cubicBezTo>
                  <a:cubicBezTo>
                    <a:pt x="68595" y="9423"/>
                    <a:pt x="68424" y="9690"/>
                    <a:pt x="68357" y="9994"/>
                  </a:cubicBezTo>
                  <a:cubicBezTo>
                    <a:pt x="68138" y="11576"/>
                    <a:pt x="68443" y="13176"/>
                    <a:pt x="69215" y="14566"/>
                  </a:cubicBezTo>
                  <a:cubicBezTo>
                    <a:pt x="69681" y="15281"/>
                    <a:pt x="69948" y="16100"/>
                    <a:pt x="69976" y="16948"/>
                  </a:cubicBezTo>
                  <a:cubicBezTo>
                    <a:pt x="69976" y="17471"/>
                    <a:pt x="69548" y="17900"/>
                    <a:pt x="69024" y="17900"/>
                  </a:cubicBezTo>
                  <a:cubicBezTo>
                    <a:pt x="68453" y="17900"/>
                    <a:pt x="67976" y="17900"/>
                    <a:pt x="67595" y="17138"/>
                  </a:cubicBezTo>
                  <a:cubicBezTo>
                    <a:pt x="67243" y="16690"/>
                    <a:pt x="66786" y="16329"/>
                    <a:pt x="66262" y="16090"/>
                  </a:cubicBezTo>
                  <a:cubicBezTo>
                    <a:pt x="65643" y="15938"/>
                    <a:pt x="64995" y="16119"/>
                    <a:pt x="64547" y="16567"/>
                  </a:cubicBezTo>
                  <a:cubicBezTo>
                    <a:pt x="64233" y="16957"/>
                    <a:pt x="63947" y="17367"/>
                    <a:pt x="63690" y="17805"/>
                  </a:cubicBezTo>
                  <a:lnTo>
                    <a:pt x="63119" y="18757"/>
                  </a:lnTo>
                  <a:cubicBezTo>
                    <a:pt x="62604" y="19357"/>
                    <a:pt x="61804" y="19643"/>
                    <a:pt x="61023" y="19519"/>
                  </a:cubicBezTo>
                  <a:cubicBezTo>
                    <a:pt x="60432" y="19329"/>
                    <a:pt x="60023" y="18805"/>
                    <a:pt x="59975" y="18186"/>
                  </a:cubicBezTo>
                  <a:cubicBezTo>
                    <a:pt x="60004" y="17662"/>
                    <a:pt x="60204" y="17157"/>
                    <a:pt x="60547" y="16757"/>
                  </a:cubicBezTo>
                  <a:cubicBezTo>
                    <a:pt x="60928" y="16357"/>
                    <a:pt x="61242" y="15909"/>
                    <a:pt x="61499" y="15424"/>
                  </a:cubicBezTo>
                  <a:cubicBezTo>
                    <a:pt x="61499" y="15424"/>
                    <a:pt x="61499" y="15424"/>
                    <a:pt x="61499" y="14948"/>
                  </a:cubicBezTo>
                  <a:cubicBezTo>
                    <a:pt x="61499" y="14471"/>
                    <a:pt x="61499" y="13900"/>
                    <a:pt x="61499" y="13614"/>
                  </a:cubicBezTo>
                  <a:cubicBezTo>
                    <a:pt x="61499" y="13328"/>
                    <a:pt x="59213" y="13614"/>
                    <a:pt x="58165" y="14185"/>
                  </a:cubicBezTo>
                  <a:cubicBezTo>
                    <a:pt x="57108" y="14881"/>
                    <a:pt x="56461" y="16062"/>
                    <a:pt x="56451" y="17329"/>
                  </a:cubicBezTo>
                  <a:cubicBezTo>
                    <a:pt x="56451" y="17900"/>
                    <a:pt x="56451" y="18472"/>
                    <a:pt x="56451" y="18948"/>
                  </a:cubicBezTo>
                  <a:cubicBezTo>
                    <a:pt x="56451" y="19424"/>
                    <a:pt x="54641" y="19519"/>
                    <a:pt x="54355" y="20472"/>
                  </a:cubicBezTo>
                  <a:lnTo>
                    <a:pt x="54355" y="20472"/>
                  </a:lnTo>
                  <a:cubicBezTo>
                    <a:pt x="55022" y="18281"/>
                    <a:pt x="53689" y="18567"/>
                    <a:pt x="53498" y="17614"/>
                  </a:cubicBezTo>
                  <a:cubicBezTo>
                    <a:pt x="53308" y="16662"/>
                    <a:pt x="54260" y="15900"/>
                    <a:pt x="55022" y="15233"/>
                  </a:cubicBezTo>
                  <a:cubicBezTo>
                    <a:pt x="55784" y="14566"/>
                    <a:pt x="56070" y="13233"/>
                    <a:pt x="55022" y="12661"/>
                  </a:cubicBezTo>
                  <a:cubicBezTo>
                    <a:pt x="54184" y="12214"/>
                    <a:pt x="53155" y="12414"/>
                    <a:pt x="52546" y="13138"/>
                  </a:cubicBezTo>
                  <a:cubicBezTo>
                    <a:pt x="51974" y="13804"/>
                    <a:pt x="51784" y="14566"/>
                    <a:pt x="51212" y="15138"/>
                  </a:cubicBezTo>
                  <a:cubicBezTo>
                    <a:pt x="50488" y="15709"/>
                    <a:pt x="49460" y="15709"/>
                    <a:pt x="48736" y="15138"/>
                  </a:cubicBezTo>
                  <a:cubicBezTo>
                    <a:pt x="47783" y="14376"/>
                    <a:pt x="48736" y="13233"/>
                    <a:pt x="49307" y="12566"/>
                  </a:cubicBezTo>
                  <a:lnTo>
                    <a:pt x="52070" y="10185"/>
                  </a:lnTo>
                  <a:cubicBezTo>
                    <a:pt x="52584" y="9775"/>
                    <a:pt x="53012" y="9251"/>
                    <a:pt x="53308" y="8661"/>
                  </a:cubicBezTo>
                  <a:cubicBezTo>
                    <a:pt x="53508" y="8004"/>
                    <a:pt x="53174" y="7308"/>
                    <a:pt x="52546" y="7042"/>
                  </a:cubicBezTo>
                  <a:cubicBezTo>
                    <a:pt x="51774" y="6622"/>
                    <a:pt x="50841" y="6622"/>
                    <a:pt x="50069" y="7042"/>
                  </a:cubicBezTo>
                  <a:cubicBezTo>
                    <a:pt x="49174" y="7623"/>
                    <a:pt x="48402" y="8366"/>
                    <a:pt x="47783" y="9232"/>
                  </a:cubicBezTo>
                  <a:cubicBezTo>
                    <a:pt x="47116" y="10280"/>
                    <a:pt x="46164" y="11614"/>
                    <a:pt x="44640" y="11233"/>
                  </a:cubicBezTo>
                  <a:cubicBezTo>
                    <a:pt x="43706" y="10956"/>
                    <a:pt x="43154" y="9985"/>
                    <a:pt x="43402" y="9042"/>
                  </a:cubicBezTo>
                  <a:cubicBezTo>
                    <a:pt x="43792" y="8242"/>
                    <a:pt x="44478" y="7632"/>
                    <a:pt x="45307" y="7327"/>
                  </a:cubicBezTo>
                  <a:cubicBezTo>
                    <a:pt x="46545" y="6756"/>
                    <a:pt x="48164" y="6184"/>
                    <a:pt x="48069" y="4946"/>
                  </a:cubicBezTo>
                  <a:cubicBezTo>
                    <a:pt x="47640" y="3851"/>
                    <a:pt x="46583" y="3136"/>
                    <a:pt x="45402" y="3136"/>
                  </a:cubicBezTo>
                  <a:cubicBezTo>
                    <a:pt x="44307" y="3136"/>
                    <a:pt x="43259" y="3546"/>
                    <a:pt x="42449" y="4279"/>
                  </a:cubicBezTo>
                  <a:cubicBezTo>
                    <a:pt x="41592" y="4946"/>
                    <a:pt x="41020" y="5708"/>
                    <a:pt x="40163" y="6375"/>
                  </a:cubicBezTo>
                  <a:cubicBezTo>
                    <a:pt x="39658" y="6661"/>
                    <a:pt x="39049" y="6661"/>
                    <a:pt x="38544" y="6375"/>
                  </a:cubicBezTo>
                  <a:cubicBezTo>
                    <a:pt x="38487" y="4584"/>
                    <a:pt x="39554" y="2955"/>
                    <a:pt x="41211" y="2279"/>
                  </a:cubicBezTo>
                  <a:cubicBezTo>
                    <a:pt x="41840" y="2022"/>
                    <a:pt x="42449" y="1698"/>
                    <a:pt x="43021" y="1327"/>
                  </a:cubicBezTo>
                  <a:cubicBezTo>
                    <a:pt x="43497" y="908"/>
                    <a:pt x="43535" y="184"/>
                    <a:pt x="43125" y="-283"/>
                  </a:cubicBezTo>
                  <a:cubicBezTo>
                    <a:pt x="43087" y="-321"/>
                    <a:pt x="43059" y="-359"/>
                    <a:pt x="43021" y="-388"/>
                  </a:cubicBezTo>
                  <a:lnTo>
                    <a:pt x="42163" y="-388"/>
                  </a:lnTo>
                  <a:cubicBezTo>
                    <a:pt x="40601" y="-493"/>
                    <a:pt x="39087" y="145"/>
                    <a:pt x="38068" y="1327"/>
                  </a:cubicBezTo>
                  <a:lnTo>
                    <a:pt x="38068" y="1327"/>
                  </a:lnTo>
                  <a:cubicBezTo>
                    <a:pt x="16541" y="46189"/>
                    <a:pt x="9493" y="96577"/>
                    <a:pt x="-32" y="145726"/>
                  </a:cubicBezTo>
                  <a:cubicBezTo>
                    <a:pt x="558" y="146659"/>
                    <a:pt x="1425" y="147393"/>
                    <a:pt x="2444" y="147821"/>
                  </a:cubicBezTo>
                  <a:cubicBezTo>
                    <a:pt x="3120" y="148212"/>
                    <a:pt x="3959" y="148212"/>
                    <a:pt x="4635" y="147821"/>
                  </a:cubicBezTo>
                  <a:cubicBezTo>
                    <a:pt x="4873" y="147669"/>
                    <a:pt x="5045" y="147431"/>
                    <a:pt x="5111" y="147154"/>
                  </a:cubicBezTo>
                  <a:cubicBezTo>
                    <a:pt x="5349" y="145573"/>
                    <a:pt x="5045" y="143963"/>
                    <a:pt x="4254" y="142582"/>
                  </a:cubicBezTo>
                  <a:cubicBezTo>
                    <a:pt x="3797" y="141868"/>
                    <a:pt x="3540" y="141049"/>
                    <a:pt x="3492" y="140201"/>
                  </a:cubicBezTo>
                  <a:cubicBezTo>
                    <a:pt x="3492" y="139725"/>
                    <a:pt x="3492" y="139249"/>
                    <a:pt x="4445" y="139249"/>
                  </a:cubicBezTo>
                  <a:cubicBezTo>
                    <a:pt x="5025" y="139230"/>
                    <a:pt x="5568" y="139515"/>
                    <a:pt x="5873" y="140011"/>
                  </a:cubicBezTo>
                  <a:cubicBezTo>
                    <a:pt x="6226" y="140458"/>
                    <a:pt x="6683" y="140820"/>
                    <a:pt x="7207" y="141058"/>
                  </a:cubicBezTo>
                  <a:cubicBezTo>
                    <a:pt x="7826" y="141211"/>
                    <a:pt x="8473" y="141030"/>
                    <a:pt x="8921" y="140582"/>
                  </a:cubicBezTo>
                  <a:cubicBezTo>
                    <a:pt x="9264" y="140173"/>
                    <a:pt x="9550" y="139725"/>
                    <a:pt x="9778" y="139249"/>
                  </a:cubicBezTo>
                  <a:lnTo>
                    <a:pt x="10350" y="138391"/>
                  </a:lnTo>
                  <a:cubicBezTo>
                    <a:pt x="10845" y="137753"/>
                    <a:pt x="11655" y="137458"/>
                    <a:pt x="12445" y="137629"/>
                  </a:cubicBezTo>
                  <a:cubicBezTo>
                    <a:pt x="13046" y="137801"/>
                    <a:pt x="13474" y="138334"/>
                    <a:pt x="13493" y="138963"/>
                  </a:cubicBezTo>
                  <a:cubicBezTo>
                    <a:pt x="13465" y="139487"/>
                    <a:pt x="13265" y="139992"/>
                    <a:pt x="12922" y="140392"/>
                  </a:cubicBezTo>
                  <a:cubicBezTo>
                    <a:pt x="12522" y="140773"/>
                    <a:pt x="12198" y="141220"/>
                    <a:pt x="11969" y="141725"/>
                  </a:cubicBezTo>
                  <a:cubicBezTo>
                    <a:pt x="11912" y="141878"/>
                    <a:pt x="11912" y="142049"/>
                    <a:pt x="11969" y="142201"/>
                  </a:cubicBezTo>
                  <a:cubicBezTo>
                    <a:pt x="11969" y="142201"/>
                    <a:pt x="11969" y="143249"/>
                    <a:pt x="11969" y="143535"/>
                  </a:cubicBezTo>
                  <a:cubicBezTo>
                    <a:pt x="11969" y="143821"/>
                    <a:pt x="14255" y="143535"/>
                    <a:pt x="15303" y="142964"/>
                  </a:cubicBezTo>
                  <a:cubicBezTo>
                    <a:pt x="16351" y="142259"/>
                    <a:pt x="16989" y="141087"/>
                    <a:pt x="17017" y="139820"/>
                  </a:cubicBezTo>
                  <a:cubicBezTo>
                    <a:pt x="17017" y="139153"/>
                    <a:pt x="17017" y="138677"/>
                    <a:pt x="17017" y="138201"/>
                  </a:cubicBezTo>
                  <a:cubicBezTo>
                    <a:pt x="17017" y="137725"/>
                    <a:pt x="18827" y="137629"/>
                    <a:pt x="19113" y="136677"/>
                  </a:cubicBezTo>
                  <a:lnTo>
                    <a:pt x="19113" y="136677"/>
                  </a:lnTo>
                  <a:cubicBezTo>
                    <a:pt x="18446" y="138773"/>
                    <a:pt x="19780" y="138487"/>
                    <a:pt x="19970" y="139439"/>
                  </a:cubicBezTo>
                  <a:cubicBezTo>
                    <a:pt x="20161" y="140392"/>
                    <a:pt x="19208" y="141154"/>
                    <a:pt x="18541" y="141916"/>
                  </a:cubicBezTo>
                  <a:cubicBezTo>
                    <a:pt x="17875" y="142678"/>
                    <a:pt x="17399" y="143916"/>
                    <a:pt x="18541" y="144487"/>
                  </a:cubicBezTo>
                  <a:cubicBezTo>
                    <a:pt x="19351" y="144888"/>
                    <a:pt x="20323" y="144688"/>
                    <a:pt x="20923" y="144011"/>
                  </a:cubicBezTo>
                  <a:cubicBezTo>
                    <a:pt x="21494" y="143344"/>
                    <a:pt x="21685" y="142582"/>
                    <a:pt x="22256" y="142011"/>
                  </a:cubicBezTo>
                  <a:cubicBezTo>
                    <a:pt x="22971" y="141401"/>
                    <a:pt x="24018" y="141401"/>
                    <a:pt x="24733" y="142011"/>
                  </a:cubicBezTo>
                  <a:cubicBezTo>
                    <a:pt x="25780" y="142773"/>
                    <a:pt x="24733" y="144011"/>
                    <a:pt x="24161" y="144678"/>
                  </a:cubicBezTo>
                  <a:lnTo>
                    <a:pt x="21399" y="147059"/>
                  </a:lnTo>
                  <a:cubicBezTo>
                    <a:pt x="20923" y="147059"/>
                    <a:pt x="20351" y="147916"/>
                    <a:pt x="20161" y="148488"/>
                  </a:cubicBezTo>
                  <a:cubicBezTo>
                    <a:pt x="19989" y="149164"/>
                    <a:pt x="20304" y="149869"/>
                    <a:pt x="20923" y="150202"/>
                  </a:cubicBezTo>
                  <a:cubicBezTo>
                    <a:pt x="21694" y="150621"/>
                    <a:pt x="22628" y="150621"/>
                    <a:pt x="23399" y="150202"/>
                  </a:cubicBezTo>
                  <a:cubicBezTo>
                    <a:pt x="24285" y="149659"/>
                    <a:pt x="25066" y="148945"/>
                    <a:pt x="25685" y="148107"/>
                  </a:cubicBezTo>
                  <a:cubicBezTo>
                    <a:pt x="26352" y="147059"/>
                    <a:pt x="27304" y="145726"/>
                    <a:pt x="28828" y="146107"/>
                  </a:cubicBezTo>
                  <a:cubicBezTo>
                    <a:pt x="29762" y="146383"/>
                    <a:pt x="30314" y="147355"/>
                    <a:pt x="30067" y="148298"/>
                  </a:cubicBezTo>
                  <a:cubicBezTo>
                    <a:pt x="29676" y="149069"/>
                    <a:pt x="28990" y="149650"/>
                    <a:pt x="28162" y="149917"/>
                  </a:cubicBezTo>
                  <a:cubicBezTo>
                    <a:pt x="26924" y="150488"/>
                    <a:pt x="25304" y="151155"/>
                    <a:pt x="25495" y="152393"/>
                  </a:cubicBezTo>
                  <a:cubicBezTo>
                    <a:pt x="25685" y="153631"/>
                    <a:pt x="26924" y="154108"/>
                    <a:pt x="28066" y="154203"/>
                  </a:cubicBezTo>
                  <a:cubicBezTo>
                    <a:pt x="29171" y="154146"/>
                    <a:pt x="30238" y="153746"/>
                    <a:pt x="31115" y="153060"/>
                  </a:cubicBezTo>
                  <a:cubicBezTo>
                    <a:pt x="31876" y="152393"/>
                    <a:pt x="32448" y="151631"/>
                    <a:pt x="33305" y="150964"/>
                  </a:cubicBezTo>
                  <a:cubicBezTo>
                    <a:pt x="33820" y="150726"/>
                    <a:pt x="34410" y="150726"/>
                    <a:pt x="34924" y="150964"/>
                  </a:cubicBezTo>
                  <a:cubicBezTo>
                    <a:pt x="34963" y="152774"/>
                    <a:pt x="33915" y="154422"/>
                    <a:pt x="32257" y="155156"/>
                  </a:cubicBezTo>
                  <a:cubicBezTo>
                    <a:pt x="31610" y="155374"/>
                    <a:pt x="31000" y="155698"/>
                    <a:pt x="30448" y="156108"/>
                  </a:cubicBezTo>
                  <a:cubicBezTo>
                    <a:pt x="29971" y="156527"/>
                    <a:pt x="29933" y="157251"/>
                    <a:pt x="30343" y="157718"/>
                  </a:cubicBezTo>
                  <a:cubicBezTo>
                    <a:pt x="30381" y="157756"/>
                    <a:pt x="30410" y="157794"/>
                    <a:pt x="30448" y="157823"/>
                  </a:cubicBezTo>
                  <a:lnTo>
                    <a:pt x="31210" y="157823"/>
                  </a:lnTo>
                  <a:cubicBezTo>
                    <a:pt x="32753" y="157956"/>
                    <a:pt x="34267" y="157356"/>
                    <a:pt x="35305" y="156203"/>
                  </a:cubicBezTo>
                  <a:cubicBezTo>
                    <a:pt x="36067" y="155346"/>
                    <a:pt x="36449" y="154108"/>
                    <a:pt x="37782" y="153917"/>
                  </a:cubicBezTo>
                  <a:cubicBezTo>
                    <a:pt x="37858" y="156718"/>
                    <a:pt x="35944" y="159194"/>
                    <a:pt x="33210" y="159823"/>
                  </a:cubicBezTo>
                  <a:cubicBezTo>
                    <a:pt x="32324" y="160004"/>
                    <a:pt x="31457" y="160299"/>
                    <a:pt x="30638" y="160680"/>
                  </a:cubicBezTo>
                  <a:cubicBezTo>
                    <a:pt x="29905" y="161099"/>
                    <a:pt x="29581" y="161985"/>
                    <a:pt x="29876" y="162775"/>
                  </a:cubicBezTo>
                  <a:cubicBezTo>
                    <a:pt x="30400" y="163366"/>
                    <a:pt x="31105" y="163776"/>
                    <a:pt x="31876" y="163918"/>
                  </a:cubicBezTo>
                  <a:cubicBezTo>
                    <a:pt x="33934" y="164480"/>
                    <a:pt x="36134" y="164099"/>
                    <a:pt x="37877" y="162871"/>
                  </a:cubicBezTo>
                  <a:cubicBezTo>
                    <a:pt x="39039" y="161499"/>
                    <a:pt x="40030" y="159994"/>
                    <a:pt x="40830" y="158394"/>
                  </a:cubicBezTo>
                  <a:cubicBezTo>
                    <a:pt x="41182" y="157775"/>
                    <a:pt x="41830" y="157384"/>
                    <a:pt x="42545" y="157346"/>
                  </a:cubicBezTo>
                  <a:cubicBezTo>
                    <a:pt x="43507" y="157489"/>
                    <a:pt x="44183" y="158375"/>
                    <a:pt x="44069" y="159347"/>
                  </a:cubicBezTo>
                  <a:cubicBezTo>
                    <a:pt x="43773" y="160156"/>
                    <a:pt x="43287" y="160870"/>
                    <a:pt x="42640" y="161442"/>
                  </a:cubicBezTo>
                  <a:cubicBezTo>
                    <a:pt x="42173" y="162166"/>
                    <a:pt x="42173" y="163099"/>
                    <a:pt x="42640" y="163823"/>
                  </a:cubicBezTo>
                  <a:cubicBezTo>
                    <a:pt x="43487" y="164804"/>
                    <a:pt x="44878" y="165109"/>
                    <a:pt x="46069" y="164585"/>
                  </a:cubicBezTo>
                  <a:cubicBezTo>
                    <a:pt x="47059" y="164147"/>
                    <a:pt x="47869" y="163366"/>
                    <a:pt x="48355" y="162394"/>
                  </a:cubicBezTo>
                  <a:lnTo>
                    <a:pt x="49307" y="160966"/>
                  </a:lnTo>
                  <a:cubicBezTo>
                    <a:pt x="49898" y="163090"/>
                    <a:pt x="49403" y="165376"/>
                    <a:pt x="47974" y="167062"/>
                  </a:cubicBezTo>
                  <a:cubicBezTo>
                    <a:pt x="47545" y="167443"/>
                    <a:pt x="47193" y="167890"/>
                    <a:pt x="46926" y="168395"/>
                  </a:cubicBezTo>
                  <a:cubicBezTo>
                    <a:pt x="46593" y="168881"/>
                    <a:pt x="46593" y="169529"/>
                    <a:pt x="46926" y="170014"/>
                  </a:cubicBezTo>
                  <a:cubicBezTo>
                    <a:pt x="47269" y="170110"/>
                    <a:pt x="47631" y="170110"/>
                    <a:pt x="47974" y="170014"/>
                  </a:cubicBezTo>
                  <a:cubicBezTo>
                    <a:pt x="49574" y="170300"/>
                    <a:pt x="51174" y="169481"/>
                    <a:pt x="51879" y="168014"/>
                  </a:cubicBezTo>
                  <a:cubicBezTo>
                    <a:pt x="52298" y="166709"/>
                    <a:pt x="52612" y="165366"/>
                    <a:pt x="52832" y="164014"/>
                  </a:cubicBezTo>
                  <a:cubicBezTo>
                    <a:pt x="52832" y="163442"/>
                    <a:pt x="53594" y="162775"/>
                    <a:pt x="54260" y="163156"/>
                  </a:cubicBezTo>
                  <a:cubicBezTo>
                    <a:pt x="54927" y="163537"/>
                    <a:pt x="54260" y="163156"/>
                    <a:pt x="54260" y="163728"/>
                  </a:cubicBezTo>
                  <a:cubicBezTo>
                    <a:pt x="54927" y="165919"/>
                    <a:pt x="53117" y="167824"/>
                    <a:pt x="53403" y="169919"/>
                  </a:cubicBezTo>
                  <a:cubicBezTo>
                    <a:pt x="53794" y="171348"/>
                    <a:pt x="54594" y="172634"/>
                    <a:pt x="55689" y="173634"/>
                  </a:cubicBezTo>
                  <a:cubicBezTo>
                    <a:pt x="56451" y="174396"/>
                    <a:pt x="57784" y="175158"/>
                    <a:pt x="58451" y="174491"/>
                  </a:cubicBezTo>
                  <a:cubicBezTo>
                    <a:pt x="59118" y="173824"/>
                    <a:pt x="58451" y="173824"/>
                    <a:pt x="58451" y="173443"/>
                  </a:cubicBezTo>
                  <a:cubicBezTo>
                    <a:pt x="58451" y="173062"/>
                    <a:pt x="57308" y="170205"/>
                    <a:pt x="56832" y="168586"/>
                  </a:cubicBezTo>
                  <a:cubicBezTo>
                    <a:pt x="56299" y="167033"/>
                    <a:pt x="56584" y="165309"/>
                    <a:pt x="57594" y="164014"/>
                  </a:cubicBezTo>
                  <a:cubicBezTo>
                    <a:pt x="58508" y="164014"/>
                    <a:pt x="59261" y="164719"/>
                    <a:pt x="59308" y="165633"/>
                  </a:cubicBezTo>
                  <a:cubicBezTo>
                    <a:pt x="59213" y="166395"/>
                    <a:pt x="59213" y="167157"/>
                    <a:pt x="59308" y="167919"/>
                  </a:cubicBezTo>
                  <a:cubicBezTo>
                    <a:pt x="59223" y="168062"/>
                    <a:pt x="59223" y="168243"/>
                    <a:pt x="59308" y="168395"/>
                  </a:cubicBezTo>
                  <a:cubicBezTo>
                    <a:pt x="60070" y="168967"/>
                    <a:pt x="60928" y="168395"/>
                    <a:pt x="61213" y="167633"/>
                  </a:cubicBezTo>
                  <a:cubicBezTo>
                    <a:pt x="61499" y="166871"/>
                    <a:pt x="61880" y="166014"/>
                    <a:pt x="62737" y="166204"/>
                  </a:cubicBezTo>
                  <a:cubicBezTo>
                    <a:pt x="63595" y="168014"/>
                    <a:pt x="62737" y="169729"/>
                    <a:pt x="62261" y="171539"/>
                  </a:cubicBezTo>
                  <a:cubicBezTo>
                    <a:pt x="61937" y="174453"/>
                    <a:pt x="63128" y="177320"/>
                    <a:pt x="65404" y="179158"/>
                  </a:cubicBezTo>
                  <a:cubicBezTo>
                    <a:pt x="65757" y="179501"/>
                    <a:pt x="66176" y="179758"/>
                    <a:pt x="66643" y="179920"/>
                  </a:cubicBezTo>
                  <a:cubicBezTo>
                    <a:pt x="67662" y="180187"/>
                    <a:pt x="68719" y="179663"/>
                    <a:pt x="69119" y="178682"/>
                  </a:cubicBezTo>
                  <a:cubicBezTo>
                    <a:pt x="69310" y="177806"/>
                    <a:pt x="69310" y="176891"/>
                    <a:pt x="69119" y="176015"/>
                  </a:cubicBezTo>
                  <a:cubicBezTo>
                    <a:pt x="68881" y="174758"/>
                    <a:pt x="68881" y="173463"/>
                    <a:pt x="69119" y="172205"/>
                  </a:cubicBezTo>
                  <a:cubicBezTo>
                    <a:pt x="69310" y="170843"/>
                    <a:pt x="70510" y="169853"/>
                    <a:pt x="71882" y="169919"/>
                  </a:cubicBezTo>
                  <a:cubicBezTo>
                    <a:pt x="73158" y="170224"/>
                    <a:pt x="74063" y="171367"/>
                    <a:pt x="74072" y="172681"/>
                  </a:cubicBezTo>
                  <a:cubicBezTo>
                    <a:pt x="73929" y="173786"/>
                    <a:pt x="73929" y="174910"/>
                    <a:pt x="74072" y="176015"/>
                  </a:cubicBezTo>
                  <a:cubicBezTo>
                    <a:pt x="74549" y="177158"/>
                    <a:pt x="76358" y="178206"/>
                    <a:pt x="77311" y="177444"/>
                  </a:cubicBezTo>
                  <a:cubicBezTo>
                    <a:pt x="78263" y="176682"/>
                    <a:pt x="77787" y="176777"/>
                    <a:pt x="77882" y="176301"/>
                  </a:cubicBezTo>
                  <a:cubicBezTo>
                    <a:pt x="77787" y="175329"/>
                    <a:pt x="77596" y="174377"/>
                    <a:pt x="77311" y="173443"/>
                  </a:cubicBezTo>
                  <a:cubicBezTo>
                    <a:pt x="76977" y="172500"/>
                    <a:pt x="77235" y="171453"/>
                    <a:pt x="77978" y="170776"/>
                  </a:cubicBezTo>
                  <a:cubicBezTo>
                    <a:pt x="79044" y="170214"/>
                    <a:pt x="80378" y="170624"/>
                    <a:pt x="80940" y="171700"/>
                  </a:cubicBezTo>
                  <a:cubicBezTo>
                    <a:pt x="81187" y="172177"/>
                    <a:pt x="81254" y="172729"/>
                    <a:pt x="81121" y="173253"/>
                  </a:cubicBezTo>
                  <a:cubicBezTo>
                    <a:pt x="81121" y="175253"/>
                    <a:pt x="81121" y="177158"/>
                    <a:pt x="80454" y="179158"/>
                  </a:cubicBezTo>
                  <a:cubicBezTo>
                    <a:pt x="80311" y="180101"/>
                    <a:pt x="80311" y="181073"/>
                    <a:pt x="80454" y="182016"/>
                  </a:cubicBezTo>
                  <a:cubicBezTo>
                    <a:pt x="80645" y="183102"/>
                    <a:pt x="81264" y="184064"/>
                    <a:pt x="82169" y="184683"/>
                  </a:cubicBezTo>
                  <a:cubicBezTo>
                    <a:pt x="82721" y="185169"/>
                    <a:pt x="83435" y="185445"/>
                    <a:pt x="84169" y="185445"/>
                  </a:cubicBezTo>
                  <a:cubicBezTo>
                    <a:pt x="84836" y="185531"/>
                    <a:pt x="85474" y="185130"/>
                    <a:pt x="85693" y="184492"/>
                  </a:cubicBezTo>
                  <a:cubicBezTo>
                    <a:pt x="85826" y="183997"/>
                    <a:pt x="85826" y="183464"/>
                    <a:pt x="85693" y="182968"/>
                  </a:cubicBezTo>
                  <a:cubicBezTo>
                    <a:pt x="85036" y="181578"/>
                    <a:pt x="84836" y="180006"/>
                    <a:pt x="85121" y="178492"/>
                  </a:cubicBezTo>
                  <a:cubicBezTo>
                    <a:pt x="85121" y="177825"/>
                    <a:pt x="85121" y="177158"/>
                    <a:pt x="86264" y="177158"/>
                  </a:cubicBezTo>
                  <a:cubicBezTo>
                    <a:pt x="86760" y="177177"/>
                    <a:pt x="87217" y="177425"/>
                    <a:pt x="87503" y="177825"/>
                  </a:cubicBezTo>
                  <a:cubicBezTo>
                    <a:pt x="88150" y="178597"/>
                    <a:pt x="88455" y="179587"/>
                    <a:pt x="88360" y="180587"/>
                  </a:cubicBezTo>
                  <a:cubicBezTo>
                    <a:pt x="88122" y="181492"/>
                    <a:pt x="88122" y="182445"/>
                    <a:pt x="88360" y="183349"/>
                  </a:cubicBezTo>
                  <a:cubicBezTo>
                    <a:pt x="88893" y="184369"/>
                    <a:pt x="89979" y="184969"/>
                    <a:pt x="91122" y="184873"/>
                  </a:cubicBezTo>
                  <a:cubicBezTo>
                    <a:pt x="91903" y="184692"/>
                    <a:pt x="92427" y="183959"/>
                    <a:pt x="92360" y="183159"/>
                  </a:cubicBezTo>
                  <a:cubicBezTo>
                    <a:pt x="92274" y="182397"/>
                    <a:pt x="92046" y="181654"/>
                    <a:pt x="91694" y="180968"/>
                  </a:cubicBezTo>
                  <a:cubicBezTo>
                    <a:pt x="90646" y="178806"/>
                    <a:pt x="90122" y="176425"/>
                    <a:pt x="90170" y="174015"/>
                  </a:cubicBezTo>
                  <a:cubicBezTo>
                    <a:pt x="90170" y="173253"/>
                    <a:pt x="90170" y="172300"/>
                    <a:pt x="91312" y="172300"/>
                  </a:cubicBezTo>
                  <a:cubicBezTo>
                    <a:pt x="91932" y="172310"/>
                    <a:pt x="92513" y="172634"/>
                    <a:pt x="92836" y="173158"/>
                  </a:cubicBezTo>
                  <a:cubicBezTo>
                    <a:pt x="92941" y="173663"/>
                    <a:pt x="92941" y="174177"/>
                    <a:pt x="92836" y="174682"/>
                  </a:cubicBezTo>
                  <a:cubicBezTo>
                    <a:pt x="92836" y="175444"/>
                    <a:pt x="92836" y="176301"/>
                    <a:pt x="92836" y="177158"/>
                  </a:cubicBezTo>
                  <a:cubicBezTo>
                    <a:pt x="92960" y="178206"/>
                    <a:pt x="93427" y="179177"/>
                    <a:pt x="94170" y="179920"/>
                  </a:cubicBezTo>
                  <a:cubicBezTo>
                    <a:pt x="95094" y="180635"/>
                    <a:pt x="96389" y="180635"/>
                    <a:pt x="97313" y="179920"/>
                  </a:cubicBezTo>
                  <a:cubicBezTo>
                    <a:pt x="97885" y="179254"/>
                    <a:pt x="97313" y="178206"/>
                    <a:pt x="97313" y="177349"/>
                  </a:cubicBezTo>
                  <a:cubicBezTo>
                    <a:pt x="97218" y="176625"/>
                    <a:pt x="97218" y="175882"/>
                    <a:pt x="97313" y="175158"/>
                  </a:cubicBezTo>
                  <a:cubicBezTo>
                    <a:pt x="97180" y="174825"/>
                    <a:pt x="97180" y="174444"/>
                    <a:pt x="97313" y="174110"/>
                  </a:cubicBezTo>
                  <a:lnTo>
                    <a:pt x="97885" y="174110"/>
                  </a:lnTo>
                  <a:cubicBezTo>
                    <a:pt x="99218" y="173958"/>
                    <a:pt x="100495" y="174691"/>
                    <a:pt x="101028" y="175920"/>
                  </a:cubicBezTo>
                  <a:cubicBezTo>
                    <a:pt x="101409" y="176929"/>
                    <a:pt x="101409" y="178054"/>
                    <a:pt x="101028" y="179063"/>
                  </a:cubicBezTo>
                  <a:cubicBezTo>
                    <a:pt x="100742" y="180092"/>
                    <a:pt x="100742" y="181178"/>
                    <a:pt x="101028" y="182206"/>
                  </a:cubicBezTo>
                  <a:cubicBezTo>
                    <a:pt x="100923" y="182445"/>
                    <a:pt x="100923" y="182721"/>
                    <a:pt x="101028" y="182968"/>
                  </a:cubicBezTo>
                  <a:cubicBezTo>
                    <a:pt x="101628" y="183245"/>
                    <a:pt x="102333" y="183245"/>
                    <a:pt x="102933" y="182968"/>
                  </a:cubicBezTo>
                  <a:cubicBezTo>
                    <a:pt x="103400" y="183064"/>
                    <a:pt x="103895" y="183064"/>
                    <a:pt x="104362" y="182968"/>
                  </a:cubicBezTo>
                  <a:cubicBezTo>
                    <a:pt x="105552" y="182235"/>
                    <a:pt x="106038" y="180739"/>
                    <a:pt x="105505" y="179444"/>
                  </a:cubicBezTo>
                  <a:cubicBezTo>
                    <a:pt x="104905" y="178130"/>
                    <a:pt x="104428" y="176758"/>
                    <a:pt x="104076" y="175348"/>
                  </a:cubicBezTo>
                  <a:cubicBezTo>
                    <a:pt x="103914" y="174615"/>
                    <a:pt x="104266" y="173872"/>
                    <a:pt x="104933" y="173539"/>
                  </a:cubicBezTo>
                  <a:cubicBezTo>
                    <a:pt x="105790" y="173424"/>
                    <a:pt x="106648" y="173739"/>
                    <a:pt x="107219" y="174396"/>
                  </a:cubicBezTo>
                  <a:cubicBezTo>
                    <a:pt x="107648" y="175005"/>
                    <a:pt x="107819" y="175758"/>
                    <a:pt x="107695" y="176491"/>
                  </a:cubicBezTo>
                  <a:cubicBezTo>
                    <a:pt x="107648" y="176968"/>
                    <a:pt x="107648" y="177444"/>
                    <a:pt x="107695" y="177920"/>
                  </a:cubicBezTo>
                  <a:cubicBezTo>
                    <a:pt x="107819" y="178482"/>
                    <a:pt x="108210" y="178949"/>
                    <a:pt x="108743" y="179158"/>
                  </a:cubicBezTo>
                  <a:cubicBezTo>
                    <a:pt x="109639" y="179596"/>
                    <a:pt x="110724" y="179225"/>
                    <a:pt x="111163" y="178330"/>
                  </a:cubicBezTo>
                  <a:cubicBezTo>
                    <a:pt x="111182" y="178292"/>
                    <a:pt x="111201" y="178244"/>
                    <a:pt x="111220" y="178206"/>
                  </a:cubicBezTo>
                  <a:cubicBezTo>
                    <a:pt x="111363" y="177291"/>
                    <a:pt x="111363" y="176358"/>
                    <a:pt x="111220" y="175444"/>
                  </a:cubicBezTo>
                  <a:cubicBezTo>
                    <a:pt x="111696" y="175187"/>
                    <a:pt x="112267" y="175187"/>
                    <a:pt x="112744" y="175444"/>
                  </a:cubicBezTo>
                  <a:cubicBezTo>
                    <a:pt x="113391" y="175520"/>
                    <a:pt x="113963" y="175910"/>
                    <a:pt x="114268" y="176491"/>
                  </a:cubicBezTo>
                  <a:cubicBezTo>
                    <a:pt x="114411" y="176920"/>
                    <a:pt x="114411" y="177396"/>
                    <a:pt x="114268" y="177825"/>
                  </a:cubicBezTo>
                  <a:cubicBezTo>
                    <a:pt x="114220" y="179025"/>
                    <a:pt x="114411" y="180225"/>
                    <a:pt x="114839" y="181349"/>
                  </a:cubicBezTo>
                  <a:cubicBezTo>
                    <a:pt x="115373" y="182645"/>
                    <a:pt x="116401" y="183673"/>
                    <a:pt x="117697" y="184207"/>
                  </a:cubicBezTo>
                  <a:cubicBezTo>
                    <a:pt x="118373" y="184597"/>
                    <a:pt x="119211" y="184597"/>
                    <a:pt x="119887" y="184207"/>
                  </a:cubicBezTo>
                  <a:cubicBezTo>
                    <a:pt x="119945" y="183987"/>
                    <a:pt x="119945" y="183759"/>
                    <a:pt x="119887" y="183540"/>
                  </a:cubicBezTo>
                  <a:cubicBezTo>
                    <a:pt x="120116" y="181930"/>
                    <a:pt x="119821" y="180292"/>
                    <a:pt x="119030" y="178873"/>
                  </a:cubicBezTo>
                  <a:cubicBezTo>
                    <a:pt x="118611" y="178177"/>
                    <a:pt x="118344" y="177396"/>
                    <a:pt x="118268" y="176587"/>
                  </a:cubicBezTo>
                  <a:cubicBezTo>
                    <a:pt x="118335" y="176072"/>
                    <a:pt x="118716" y="175653"/>
                    <a:pt x="119221" y="175539"/>
                  </a:cubicBezTo>
                  <a:cubicBezTo>
                    <a:pt x="119830" y="175587"/>
                    <a:pt x="120383" y="175901"/>
                    <a:pt x="120745" y="176396"/>
                  </a:cubicBezTo>
                  <a:cubicBezTo>
                    <a:pt x="120745" y="176396"/>
                    <a:pt x="121411" y="177253"/>
                    <a:pt x="121983" y="177349"/>
                  </a:cubicBezTo>
                  <a:cubicBezTo>
                    <a:pt x="122507" y="177672"/>
                    <a:pt x="123174" y="177672"/>
                    <a:pt x="123697" y="177349"/>
                  </a:cubicBezTo>
                  <a:cubicBezTo>
                    <a:pt x="124040" y="176939"/>
                    <a:pt x="124326" y="176491"/>
                    <a:pt x="124555" y="176015"/>
                  </a:cubicBezTo>
                  <a:lnTo>
                    <a:pt x="125221" y="175158"/>
                  </a:lnTo>
                  <a:cubicBezTo>
                    <a:pt x="125593" y="174634"/>
                    <a:pt x="126202" y="174348"/>
                    <a:pt x="126841" y="174396"/>
                  </a:cubicBezTo>
                  <a:cubicBezTo>
                    <a:pt x="138557" y="143725"/>
                    <a:pt x="156463" y="114960"/>
                    <a:pt x="165512" y="83337"/>
                  </a:cubicBezTo>
                  <a:cubicBezTo>
                    <a:pt x="168084" y="74260"/>
                    <a:pt x="169894" y="64992"/>
                    <a:pt x="170941" y="55619"/>
                  </a:cubicBezTo>
                  <a:cubicBezTo>
                    <a:pt x="171227" y="55333"/>
                    <a:pt x="170846" y="55048"/>
                    <a:pt x="170751" y="5571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F6405840-5C9B-E04D-C209-008AB0A5B384}"/>
                </a:ext>
              </a:extLst>
            </p:cNvPr>
            <p:cNvSpPr/>
            <p:nvPr/>
          </p:nvSpPr>
          <p:spPr>
            <a:xfrm>
              <a:off x="6044278" y="2510027"/>
              <a:ext cx="152173" cy="175748"/>
            </a:xfrm>
            <a:custGeom>
              <a:avLst/>
              <a:gdLst>
                <a:gd name="connsiteX0" fmla="*/ 28638 w 152173"/>
                <a:gd name="connsiteY0" fmla="*/ 31606 h 175748"/>
                <a:gd name="connsiteX1" fmla="*/ 15970 w 152173"/>
                <a:gd name="connsiteY1" fmla="*/ 82660 h 175748"/>
                <a:gd name="connsiteX2" fmla="*/ 13970 w 152173"/>
                <a:gd name="connsiteY2" fmla="*/ 96852 h 175748"/>
                <a:gd name="connsiteX3" fmla="*/ 7111 w 152173"/>
                <a:gd name="connsiteY3" fmla="*/ 110568 h 175748"/>
                <a:gd name="connsiteX4" fmla="*/ 1682 w 152173"/>
                <a:gd name="connsiteY4" fmla="*/ 124093 h 175748"/>
                <a:gd name="connsiteX5" fmla="*/ -32 w 152173"/>
                <a:gd name="connsiteY5" fmla="*/ 128856 h 175748"/>
                <a:gd name="connsiteX6" fmla="*/ 1873 w 152173"/>
                <a:gd name="connsiteY6" fmla="*/ 128285 h 175748"/>
                <a:gd name="connsiteX7" fmla="*/ 2921 w 152173"/>
                <a:gd name="connsiteY7" fmla="*/ 129618 h 175748"/>
                <a:gd name="connsiteX8" fmla="*/ 2349 w 152173"/>
                <a:gd name="connsiteY8" fmla="*/ 131047 h 175748"/>
                <a:gd name="connsiteX9" fmla="*/ 1397 w 152173"/>
                <a:gd name="connsiteY9" fmla="*/ 132285 h 175748"/>
                <a:gd name="connsiteX10" fmla="*/ 1397 w 152173"/>
                <a:gd name="connsiteY10" fmla="*/ 133618 h 175748"/>
                <a:gd name="connsiteX11" fmla="*/ 4730 w 152173"/>
                <a:gd name="connsiteY11" fmla="*/ 133047 h 175748"/>
                <a:gd name="connsiteX12" fmla="*/ 6445 w 152173"/>
                <a:gd name="connsiteY12" fmla="*/ 129999 h 175748"/>
                <a:gd name="connsiteX13" fmla="*/ 6445 w 152173"/>
                <a:gd name="connsiteY13" fmla="*/ 128285 h 175748"/>
                <a:gd name="connsiteX14" fmla="*/ 8540 w 152173"/>
                <a:gd name="connsiteY14" fmla="*/ 126856 h 175748"/>
                <a:gd name="connsiteX15" fmla="*/ 8540 w 152173"/>
                <a:gd name="connsiteY15" fmla="*/ 126856 h 175748"/>
                <a:gd name="connsiteX16" fmla="*/ 9398 w 152173"/>
                <a:gd name="connsiteY16" fmla="*/ 129618 h 175748"/>
                <a:gd name="connsiteX17" fmla="*/ 7969 w 152173"/>
                <a:gd name="connsiteY17" fmla="*/ 131999 h 175748"/>
                <a:gd name="connsiteX18" fmla="*/ 7969 w 152173"/>
                <a:gd name="connsiteY18" fmla="*/ 134666 h 175748"/>
                <a:gd name="connsiteX19" fmla="*/ 10445 w 152173"/>
                <a:gd name="connsiteY19" fmla="*/ 134095 h 175748"/>
                <a:gd name="connsiteX20" fmla="*/ 11684 w 152173"/>
                <a:gd name="connsiteY20" fmla="*/ 132094 h 175748"/>
                <a:gd name="connsiteX21" fmla="*/ 14160 w 152173"/>
                <a:gd name="connsiteY21" fmla="*/ 132094 h 175748"/>
                <a:gd name="connsiteX22" fmla="*/ 13589 w 152173"/>
                <a:gd name="connsiteY22" fmla="*/ 134761 h 175748"/>
                <a:gd name="connsiteX23" fmla="*/ 10826 w 152173"/>
                <a:gd name="connsiteY23" fmla="*/ 137143 h 175748"/>
                <a:gd name="connsiteX24" fmla="*/ 9683 w 152173"/>
                <a:gd name="connsiteY24" fmla="*/ 138572 h 175748"/>
                <a:gd name="connsiteX25" fmla="*/ 10445 w 152173"/>
                <a:gd name="connsiteY25" fmla="*/ 140286 h 175748"/>
                <a:gd name="connsiteX26" fmla="*/ 12827 w 152173"/>
                <a:gd name="connsiteY26" fmla="*/ 140286 h 175748"/>
                <a:gd name="connsiteX27" fmla="*/ 15113 w 152173"/>
                <a:gd name="connsiteY27" fmla="*/ 138095 h 175748"/>
                <a:gd name="connsiteX28" fmla="*/ 18256 w 152173"/>
                <a:gd name="connsiteY28" fmla="*/ 136190 h 175748"/>
                <a:gd name="connsiteX29" fmla="*/ 19494 w 152173"/>
                <a:gd name="connsiteY29" fmla="*/ 138276 h 175748"/>
                <a:gd name="connsiteX30" fmla="*/ 19494 w 152173"/>
                <a:gd name="connsiteY30" fmla="*/ 138286 h 175748"/>
                <a:gd name="connsiteX31" fmla="*/ 17589 w 152173"/>
                <a:gd name="connsiteY31" fmla="*/ 140000 h 175748"/>
                <a:gd name="connsiteX32" fmla="*/ 14922 w 152173"/>
                <a:gd name="connsiteY32" fmla="*/ 142382 h 175748"/>
                <a:gd name="connsiteX33" fmla="*/ 17494 w 152173"/>
                <a:gd name="connsiteY33" fmla="*/ 144191 h 175748"/>
                <a:gd name="connsiteX34" fmla="*/ 20542 w 152173"/>
                <a:gd name="connsiteY34" fmla="*/ 143048 h 175748"/>
                <a:gd name="connsiteX35" fmla="*/ 22733 w 152173"/>
                <a:gd name="connsiteY35" fmla="*/ 141048 h 175748"/>
                <a:gd name="connsiteX36" fmla="*/ 24352 w 152173"/>
                <a:gd name="connsiteY36" fmla="*/ 141048 h 175748"/>
                <a:gd name="connsiteX37" fmla="*/ 21685 w 152173"/>
                <a:gd name="connsiteY37" fmla="*/ 145144 h 175748"/>
                <a:gd name="connsiteX38" fmla="*/ 19970 w 152173"/>
                <a:gd name="connsiteY38" fmla="*/ 146192 h 175748"/>
                <a:gd name="connsiteX39" fmla="*/ 19666 w 152173"/>
                <a:gd name="connsiteY39" fmla="*/ 147506 h 175748"/>
                <a:gd name="connsiteX40" fmla="*/ 19970 w 152173"/>
                <a:gd name="connsiteY40" fmla="*/ 147811 h 175748"/>
                <a:gd name="connsiteX41" fmla="*/ 20732 w 152173"/>
                <a:gd name="connsiteY41" fmla="*/ 147811 h 175748"/>
                <a:gd name="connsiteX42" fmla="*/ 24828 w 152173"/>
                <a:gd name="connsiteY42" fmla="*/ 146192 h 175748"/>
                <a:gd name="connsiteX43" fmla="*/ 27400 w 152173"/>
                <a:gd name="connsiteY43" fmla="*/ 143906 h 175748"/>
                <a:gd name="connsiteX44" fmla="*/ 22733 w 152173"/>
                <a:gd name="connsiteY44" fmla="*/ 149716 h 175748"/>
                <a:gd name="connsiteX45" fmla="*/ 20161 w 152173"/>
                <a:gd name="connsiteY45" fmla="*/ 150668 h 175748"/>
                <a:gd name="connsiteX46" fmla="*/ 19399 w 152173"/>
                <a:gd name="connsiteY46" fmla="*/ 152668 h 175748"/>
                <a:gd name="connsiteX47" fmla="*/ 21494 w 152173"/>
                <a:gd name="connsiteY47" fmla="*/ 153907 h 175748"/>
                <a:gd name="connsiteX48" fmla="*/ 27400 w 152173"/>
                <a:gd name="connsiteY48" fmla="*/ 152764 h 175748"/>
                <a:gd name="connsiteX49" fmla="*/ 30353 w 152173"/>
                <a:gd name="connsiteY49" fmla="*/ 148287 h 175748"/>
                <a:gd name="connsiteX50" fmla="*/ 32067 w 152173"/>
                <a:gd name="connsiteY50" fmla="*/ 147335 h 175748"/>
                <a:gd name="connsiteX51" fmla="*/ 33610 w 152173"/>
                <a:gd name="connsiteY51" fmla="*/ 149211 h 175748"/>
                <a:gd name="connsiteX52" fmla="*/ 33591 w 152173"/>
                <a:gd name="connsiteY52" fmla="*/ 149335 h 175748"/>
                <a:gd name="connsiteX53" fmla="*/ 32162 w 152173"/>
                <a:gd name="connsiteY53" fmla="*/ 151430 h 175748"/>
                <a:gd name="connsiteX54" fmla="*/ 32162 w 152173"/>
                <a:gd name="connsiteY54" fmla="*/ 153811 h 175748"/>
                <a:gd name="connsiteX55" fmla="*/ 35496 w 152173"/>
                <a:gd name="connsiteY55" fmla="*/ 154574 h 175748"/>
                <a:gd name="connsiteX56" fmla="*/ 37782 w 152173"/>
                <a:gd name="connsiteY56" fmla="*/ 152383 h 175748"/>
                <a:gd name="connsiteX57" fmla="*/ 38735 w 152173"/>
                <a:gd name="connsiteY57" fmla="*/ 150954 h 175748"/>
                <a:gd name="connsiteX58" fmla="*/ 37401 w 152173"/>
                <a:gd name="connsiteY58" fmla="*/ 156955 h 175748"/>
                <a:gd name="connsiteX59" fmla="*/ 36353 w 152173"/>
                <a:gd name="connsiteY59" fmla="*/ 158384 h 175748"/>
                <a:gd name="connsiteX60" fmla="*/ 36353 w 152173"/>
                <a:gd name="connsiteY60" fmla="*/ 160003 h 175748"/>
                <a:gd name="connsiteX61" fmla="*/ 37306 w 152173"/>
                <a:gd name="connsiteY61" fmla="*/ 160003 h 175748"/>
                <a:gd name="connsiteX62" fmla="*/ 41211 w 152173"/>
                <a:gd name="connsiteY62" fmla="*/ 158002 h 175748"/>
                <a:gd name="connsiteX63" fmla="*/ 42164 w 152173"/>
                <a:gd name="connsiteY63" fmla="*/ 153907 h 175748"/>
                <a:gd name="connsiteX64" fmla="*/ 43592 w 152173"/>
                <a:gd name="connsiteY64" fmla="*/ 153050 h 175748"/>
                <a:gd name="connsiteX65" fmla="*/ 44069 w 152173"/>
                <a:gd name="connsiteY65" fmla="*/ 153716 h 175748"/>
                <a:gd name="connsiteX66" fmla="*/ 43211 w 152173"/>
                <a:gd name="connsiteY66" fmla="*/ 159908 h 175748"/>
                <a:gd name="connsiteX67" fmla="*/ 45497 w 152173"/>
                <a:gd name="connsiteY67" fmla="*/ 163622 h 175748"/>
                <a:gd name="connsiteX68" fmla="*/ 48260 w 152173"/>
                <a:gd name="connsiteY68" fmla="*/ 164479 h 175748"/>
                <a:gd name="connsiteX69" fmla="*/ 48260 w 152173"/>
                <a:gd name="connsiteY69" fmla="*/ 163432 h 175748"/>
                <a:gd name="connsiteX70" fmla="*/ 46640 w 152173"/>
                <a:gd name="connsiteY70" fmla="*/ 158574 h 175748"/>
                <a:gd name="connsiteX71" fmla="*/ 47402 w 152173"/>
                <a:gd name="connsiteY71" fmla="*/ 154002 h 175748"/>
                <a:gd name="connsiteX72" fmla="*/ 49212 w 152173"/>
                <a:gd name="connsiteY72" fmla="*/ 155526 h 175748"/>
                <a:gd name="connsiteX73" fmla="*/ 49212 w 152173"/>
                <a:gd name="connsiteY73" fmla="*/ 157907 h 175748"/>
                <a:gd name="connsiteX74" fmla="*/ 49212 w 152173"/>
                <a:gd name="connsiteY74" fmla="*/ 158384 h 175748"/>
                <a:gd name="connsiteX75" fmla="*/ 51117 w 152173"/>
                <a:gd name="connsiteY75" fmla="*/ 157526 h 175748"/>
                <a:gd name="connsiteX76" fmla="*/ 52736 w 152173"/>
                <a:gd name="connsiteY76" fmla="*/ 156193 h 175748"/>
                <a:gd name="connsiteX77" fmla="*/ 52165 w 152173"/>
                <a:gd name="connsiteY77" fmla="*/ 161432 h 175748"/>
                <a:gd name="connsiteX78" fmla="*/ 55308 w 152173"/>
                <a:gd name="connsiteY78" fmla="*/ 169147 h 175748"/>
                <a:gd name="connsiteX79" fmla="*/ 56546 w 152173"/>
                <a:gd name="connsiteY79" fmla="*/ 169909 h 175748"/>
                <a:gd name="connsiteX80" fmla="*/ 59023 w 152173"/>
                <a:gd name="connsiteY80" fmla="*/ 168670 h 175748"/>
                <a:gd name="connsiteX81" fmla="*/ 59023 w 152173"/>
                <a:gd name="connsiteY81" fmla="*/ 165908 h 175748"/>
                <a:gd name="connsiteX82" fmla="*/ 59023 w 152173"/>
                <a:gd name="connsiteY82" fmla="*/ 162098 h 175748"/>
                <a:gd name="connsiteX83" fmla="*/ 61690 w 152173"/>
                <a:gd name="connsiteY83" fmla="*/ 159812 h 175748"/>
                <a:gd name="connsiteX84" fmla="*/ 63881 w 152173"/>
                <a:gd name="connsiteY84" fmla="*/ 162575 h 175748"/>
                <a:gd name="connsiteX85" fmla="*/ 63881 w 152173"/>
                <a:gd name="connsiteY85" fmla="*/ 166003 h 175748"/>
                <a:gd name="connsiteX86" fmla="*/ 67119 w 152173"/>
                <a:gd name="connsiteY86" fmla="*/ 167432 h 175748"/>
                <a:gd name="connsiteX87" fmla="*/ 67691 w 152173"/>
                <a:gd name="connsiteY87" fmla="*/ 166289 h 175748"/>
                <a:gd name="connsiteX88" fmla="*/ 67119 w 152173"/>
                <a:gd name="connsiteY88" fmla="*/ 163336 h 175748"/>
                <a:gd name="connsiteX89" fmla="*/ 67786 w 152173"/>
                <a:gd name="connsiteY89" fmla="*/ 160765 h 175748"/>
                <a:gd name="connsiteX90" fmla="*/ 70167 w 152173"/>
                <a:gd name="connsiteY90" fmla="*/ 160765 h 175748"/>
                <a:gd name="connsiteX91" fmla="*/ 70929 w 152173"/>
                <a:gd name="connsiteY91" fmla="*/ 163146 h 175748"/>
                <a:gd name="connsiteX92" fmla="*/ 70358 w 152173"/>
                <a:gd name="connsiteY92" fmla="*/ 169051 h 175748"/>
                <a:gd name="connsiteX93" fmla="*/ 70358 w 152173"/>
                <a:gd name="connsiteY93" fmla="*/ 171909 h 175748"/>
                <a:gd name="connsiteX94" fmla="*/ 72072 w 152173"/>
                <a:gd name="connsiteY94" fmla="*/ 174576 h 175748"/>
                <a:gd name="connsiteX95" fmla="*/ 74072 w 152173"/>
                <a:gd name="connsiteY95" fmla="*/ 175338 h 175748"/>
                <a:gd name="connsiteX96" fmla="*/ 75596 w 152173"/>
                <a:gd name="connsiteY96" fmla="*/ 174385 h 175748"/>
                <a:gd name="connsiteX97" fmla="*/ 75596 w 152173"/>
                <a:gd name="connsiteY97" fmla="*/ 172861 h 175748"/>
                <a:gd name="connsiteX98" fmla="*/ 75025 w 152173"/>
                <a:gd name="connsiteY98" fmla="*/ 168290 h 175748"/>
                <a:gd name="connsiteX99" fmla="*/ 76263 w 152173"/>
                <a:gd name="connsiteY99" fmla="*/ 167051 h 175748"/>
                <a:gd name="connsiteX100" fmla="*/ 77406 w 152173"/>
                <a:gd name="connsiteY100" fmla="*/ 167623 h 175748"/>
                <a:gd name="connsiteX101" fmla="*/ 78263 w 152173"/>
                <a:gd name="connsiteY101" fmla="*/ 170385 h 175748"/>
                <a:gd name="connsiteX102" fmla="*/ 78740 w 152173"/>
                <a:gd name="connsiteY102" fmla="*/ 173243 h 175748"/>
                <a:gd name="connsiteX103" fmla="*/ 81502 w 152173"/>
                <a:gd name="connsiteY103" fmla="*/ 174671 h 175748"/>
                <a:gd name="connsiteX104" fmla="*/ 82740 w 152173"/>
                <a:gd name="connsiteY104" fmla="*/ 173052 h 175748"/>
                <a:gd name="connsiteX105" fmla="*/ 82073 w 152173"/>
                <a:gd name="connsiteY105" fmla="*/ 170861 h 175748"/>
                <a:gd name="connsiteX106" fmla="*/ 80549 w 152173"/>
                <a:gd name="connsiteY106" fmla="*/ 163813 h 175748"/>
                <a:gd name="connsiteX107" fmla="*/ 81788 w 152173"/>
                <a:gd name="connsiteY107" fmla="*/ 162098 h 175748"/>
                <a:gd name="connsiteX108" fmla="*/ 83216 w 152173"/>
                <a:gd name="connsiteY108" fmla="*/ 163051 h 175748"/>
                <a:gd name="connsiteX109" fmla="*/ 83216 w 152173"/>
                <a:gd name="connsiteY109" fmla="*/ 164479 h 175748"/>
                <a:gd name="connsiteX110" fmla="*/ 83216 w 152173"/>
                <a:gd name="connsiteY110" fmla="*/ 166956 h 175748"/>
                <a:gd name="connsiteX111" fmla="*/ 84550 w 152173"/>
                <a:gd name="connsiteY111" fmla="*/ 169718 h 175748"/>
                <a:gd name="connsiteX112" fmla="*/ 87693 w 152173"/>
                <a:gd name="connsiteY112" fmla="*/ 169718 h 175748"/>
                <a:gd name="connsiteX113" fmla="*/ 87693 w 152173"/>
                <a:gd name="connsiteY113" fmla="*/ 167242 h 175748"/>
                <a:gd name="connsiteX114" fmla="*/ 87217 w 152173"/>
                <a:gd name="connsiteY114" fmla="*/ 165051 h 175748"/>
                <a:gd name="connsiteX115" fmla="*/ 87217 w 152173"/>
                <a:gd name="connsiteY115" fmla="*/ 164003 h 175748"/>
                <a:gd name="connsiteX116" fmla="*/ 87788 w 152173"/>
                <a:gd name="connsiteY116" fmla="*/ 164003 h 175748"/>
                <a:gd name="connsiteX117" fmla="*/ 90932 w 152173"/>
                <a:gd name="connsiteY117" fmla="*/ 165813 h 175748"/>
                <a:gd name="connsiteX118" fmla="*/ 90932 w 152173"/>
                <a:gd name="connsiteY118" fmla="*/ 168956 h 175748"/>
                <a:gd name="connsiteX119" fmla="*/ 90932 w 152173"/>
                <a:gd name="connsiteY119" fmla="*/ 172100 h 175748"/>
                <a:gd name="connsiteX120" fmla="*/ 91408 w 152173"/>
                <a:gd name="connsiteY120" fmla="*/ 172957 h 175748"/>
                <a:gd name="connsiteX121" fmla="*/ 93408 w 152173"/>
                <a:gd name="connsiteY121" fmla="*/ 173433 h 175748"/>
                <a:gd name="connsiteX122" fmla="*/ 94742 w 152173"/>
                <a:gd name="connsiteY122" fmla="*/ 173433 h 175748"/>
                <a:gd name="connsiteX123" fmla="*/ 95885 w 152173"/>
                <a:gd name="connsiteY123" fmla="*/ 169909 h 175748"/>
                <a:gd name="connsiteX124" fmla="*/ 94456 w 152173"/>
                <a:gd name="connsiteY124" fmla="*/ 165908 h 175748"/>
                <a:gd name="connsiteX125" fmla="*/ 95313 w 152173"/>
                <a:gd name="connsiteY125" fmla="*/ 164099 h 175748"/>
                <a:gd name="connsiteX126" fmla="*/ 97599 w 152173"/>
                <a:gd name="connsiteY126" fmla="*/ 164956 h 175748"/>
                <a:gd name="connsiteX127" fmla="*/ 98171 w 152173"/>
                <a:gd name="connsiteY127" fmla="*/ 167051 h 175748"/>
                <a:gd name="connsiteX128" fmla="*/ 98171 w 152173"/>
                <a:gd name="connsiteY128" fmla="*/ 168480 h 175748"/>
                <a:gd name="connsiteX129" fmla="*/ 99218 w 152173"/>
                <a:gd name="connsiteY129" fmla="*/ 169718 h 175748"/>
                <a:gd name="connsiteX130" fmla="*/ 101790 w 152173"/>
                <a:gd name="connsiteY130" fmla="*/ 168670 h 175748"/>
                <a:gd name="connsiteX131" fmla="*/ 101790 w 152173"/>
                <a:gd name="connsiteY131" fmla="*/ 166003 h 175748"/>
                <a:gd name="connsiteX132" fmla="*/ 103314 w 152173"/>
                <a:gd name="connsiteY132" fmla="*/ 166003 h 175748"/>
                <a:gd name="connsiteX133" fmla="*/ 103981 w 152173"/>
                <a:gd name="connsiteY133" fmla="*/ 166003 h 175748"/>
                <a:gd name="connsiteX134" fmla="*/ 104552 w 152173"/>
                <a:gd name="connsiteY134" fmla="*/ 164384 h 175748"/>
                <a:gd name="connsiteX135" fmla="*/ 112744 w 152173"/>
                <a:gd name="connsiteY135" fmla="*/ 154859 h 175748"/>
                <a:gd name="connsiteX136" fmla="*/ 128079 w 152173"/>
                <a:gd name="connsiteY136" fmla="*/ 131714 h 175748"/>
                <a:gd name="connsiteX137" fmla="*/ 131413 w 152173"/>
                <a:gd name="connsiteY137" fmla="*/ 117807 h 175748"/>
                <a:gd name="connsiteX138" fmla="*/ 151034 w 152173"/>
                <a:gd name="connsiteY138" fmla="*/ 51132 h 175748"/>
                <a:gd name="connsiteX139" fmla="*/ 151034 w 152173"/>
                <a:gd name="connsiteY139" fmla="*/ 39607 h 175748"/>
                <a:gd name="connsiteX140" fmla="*/ 148653 w 152173"/>
                <a:gd name="connsiteY140" fmla="*/ 35892 h 175748"/>
                <a:gd name="connsiteX141" fmla="*/ 148653 w 152173"/>
                <a:gd name="connsiteY141" fmla="*/ 31510 h 175748"/>
                <a:gd name="connsiteX142" fmla="*/ 146653 w 152173"/>
                <a:gd name="connsiteY142" fmla="*/ 33320 h 175748"/>
                <a:gd name="connsiteX143" fmla="*/ 144938 w 152173"/>
                <a:gd name="connsiteY143" fmla="*/ 33320 h 175748"/>
                <a:gd name="connsiteX144" fmla="*/ 147605 w 152173"/>
                <a:gd name="connsiteY144" fmla="*/ 29129 h 175748"/>
                <a:gd name="connsiteX145" fmla="*/ 149415 w 152173"/>
                <a:gd name="connsiteY145" fmla="*/ 28177 h 175748"/>
                <a:gd name="connsiteX146" fmla="*/ 149720 w 152173"/>
                <a:gd name="connsiteY146" fmla="*/ 26862 h 175748"/>
                <a:gd name="connsiteX147" fmla="*/ 149415 w 152173"/>
                <a:gd name="connsiteY147" fmla="*/ 26558 h 175748"/>
                <a:gd name="connsiteX148" fmla="*/ 148558 w 152173"/>
                <a:gd name="connsiteY148" fmla="*/ 26558 h 175748"/>
                <a:gd name="connsiteX149" fmla="*/ 144462 w 152173"/>
                <a:gd name="connsiteY149" fmla="*/ 28177 h 175748"/>
                <a:gd name="connsiteX150" fmla="*/ 141986 w 152173"/>
                <a:gd name="connsiteY150" fmla="*/ 30463 h 175748"/>
                <a:gd name="connsiteX151" fmla="*/ 146558 w 152173"/>
                <a:gd name="connsiteY151" fmla="*/ 24652 h 175748"/>
                <a:gd name="connsiteX152" fmla="*/ 149129 w 152173"/>
                <a:gd name="connsiteY152" fmla="*/ 23700 h 175748"/>
                <a:gd name="connsiteX153" fmla="*/ 149891 w 152173"/>
                <a:gd name="connsiteY153" fmla="*/ 21700 h 175748"/>
                <a:gd name="connsiteX154" fmla="*/ 147891 w 152173"/>
                <a:gd name="connsiteY154" fmla="*/ 20461 h 175748"/>
                <a:gd name="connsiteX155" fmla="*/ 141986 w 152173"/>
                <a:gd name="connsiteY155" fmla="*/ 21604 h 175748"/>
                <a:gd name="connsiteX156" fmla="*/ 139033 w 152173"/>
                <a:gd name="connsiteY156" fmla="*/ 25986 h 175748"/>
                <a:gd name="connsiteX157" fmla="*/ 137223 w 152173"/>
                <a:gd name="connsiteY157" fmla="*/ 27034 h 175748"/>
                <a:gd name="connsiteX158" fmla="*/ 135699 w 152173"/>
                <a:gd name="connsiteY158" fmla="*/ 25034 h 175748"/>
                <a:gd name="connsiteX159" fmla="*/ 137128 w 152173"/>
                <a:gd name="connsiteY159" fmla="*/ 22938 h 175748"/>
                <a:gd name="connsiteX160" fmla="*/ 137128 w 152173"/>
                <a:gd name="connsiteY160" fmla="*/ 20557 h 175748"/>
                <a:gd name="connsiteX161" fmla="*/ 133699 w 152173"/>
                <a:gd name="connsiteY161" fmla="*/ 19795 h 175748"/>
                <a:gd name="connsiteX162" fmla="*/ 131508 w 152173"/>
                <a:gd name="connsiteY162" fmla="*/ 21985 h 175748"/>
                <a:gd name="connsiteX163" fmla="*/ 130556 w 152173"/>
                <a:gd name="connsiteY163" fmla="*/ 23414 h 175748"/>
                <a:gd name="connsiteX164" fmla="*/ 131889 w 152173"/>
                <a:gd name="connsiteY164" fmla="*/ 17414 h 175748"/>
                <a:gd name="connsiteX165" fmla="*/ 132937 w 152173"/>
                <a:gd name="connsiteY165" fmla="*/ 15985 h 175748"/>
                <a:gd name="connsiteX166" fmla="*/ 132937 w 152173"/>
                <a:gd name="connsiteY166" fmla="*/ 14366 h 175748"/>
                <a:gd name="connsiteX167" fmla="*/ 131984 w 152173"/>
                <a:gd name="connsiteY167" fmla="*/ 14366 h 175748"/>
                <a:gd name="connsiteX168" fmla="*/ 128079 w 152173"/>
                <a:gd name="connsiteY168" fmla="*/ 16366 h 175748"/>
                <a:gd name="connsiteX169" fmla="*/ 127031 w 152173"/>
                <a:gd name="connsiteY169" fmla="*/ 20461 h 175748"/>
                <a:gd name="connsiteX170" fmla="*/ 125603 w 152173"/>
                <a:gd name="connsiteY170" fmla="*/ 21224 h 175748"/>
                <a:gd name="connsiteX171" fmla="*/ 125603 w 152173"/>
                <a:gd name="connsiteY171" fmla="*/ 20652 h 175748"/>
                <a:gd name="connsiteX172" fmla="*/ 126460 w 152173"/>
                <a:gd name="connsiteY172" fmla="*/ 14461 h 175748"/>
                <a:gd name="connsiteX173" fmla="*/ 124078 w 152173"/>
                <a:gd name="connsiteY173" fmla="*/ 10746 h 175748"/>
                <a:gd name="connsiteX174" fmla="*/ 121316 w 152173"/>
                <a:gd name="connsiteY174" fmla="*/ 9889 h 175748"/>
                <a:gd name="connsiteX175" fmla="*/ 121316 w 152173"/>
                <a:gd name="connsiteY175" fmla="*/ 10936 h 175748"/>
                <a:gd name="connsiteX176" fmla="*/ 122840 w 152173"/>
                <a:gd name="connsiteY176" fmla="*/ 15794 h 175748"/>
                <a:gd name="connsiteX177" fmla="*/ 122174 w 152173"/>
                <a:gd name="connsiteY177" fmla="*/ 20366 h 175748"/>
                <a:gd name="connsiteX178" fmla="*/ 120364 w 152173"/>
                <a:gd name="connsiteY178" fmla="*/ 18747 h 175748"/>
                <a:gd name="connsiteX179" fmla="*/ 120364 w 152173"/>
                <a:gd name="connsiteY179" fmla="*/ 16461 h 175748"/>
                <a:gd name="connsiteX180" fmla="*/ 118554 w 152173"/>
                <a:gd name="connsiteY180" fmla="*/ 17318 h 175748"/>
                <a:gd name="connsiteX181" fmla="*/ 116935 w 152173"/>
                <a:gd name="connsiteY181" fmla="*/ 18652 h 175748"/>
                <a:gd name="connsiteX182" fmla="*/ 117506 w 152173"/>
                <a:gd name="connsiteY182" fmla="*/ 13413 h 175748"/>
                <a:gd name="connsiteX183" fmla="*/ 114363 w 152173"/>
                <a:gd name="connsiteY183" fmla="*/ 5698 h 175748"/>
                <a:gd name="connsiteX184" fmla="*/ 113125 w 152173"/>
                <a:gd name="connsiteY184" fmla="*/ 4936 h 175748"/>
                <a:gd name="connsiteX185" fmla="*/ 110648 w 152173"/>
                <a:gd name="connsiteY185" fmla="*/ 6174 h 175748"/>
                <a:gd name="connsiteX186" fmla="*/ 110648 w 152173"/>
                <a:gd name="connsiteY186" fmla="*/ 8936 h 175748"/>
                <a:gd name="connsiteX187" fmla="*/ 110648 w 152173"/>
                <a:gd name="connsiteY187" fmla="*/ 12746 h 175748"/>
                <a:gd name="connsiteX188" fmla="*/ 107981 w 152173"/>
                <a:gd name="connsiteY188" fmla="*/ 14937 h 175748"/>
                <a:gd name="connsiteX189" fmla="*/ 105695 w 152173"/>
                <a:gd name="connsiteY189" fmla="*/ 12175 h 175748"/>
                <a:gd name="connsiteX190" fmla="*/ 105695 w 152173"/>
                <a:gd name="connsiteY190" fmla="*/ 8841 h 175748"/>
                <a:gd name="connsiteX191" fmla="*/ 102457 w 152173"/>
                <a:gd name="connsiteY191" fmla="*/ 7412 h 175748"/>
                <a:gd name="connsiteX192" fmla="*/ 101981 w 152173"/>
                <a:gd name="connsiteY192" fmla="*/ 8555 h 175748"/>
                <a:gd name="connsiteX193" fmla="*/ 102552 w 152173"/>
                <a:gd name="connsiteY193" fmla="*/ 11413 h 175748"/>
                <a:gd name="connsiteX194" fmla="*/ 101790 w 152173"/>
                <a:gd name="connsiteY194" fmla="*/ 14080 h 175748"/>
                <a:gd name="connsiteX195" fmla="*/ 99409 w 152173"/>
                <a:gd name="connsiteY195" fmla="*/ 14080 h 175748"/>
                <a:gd name="connsiteX196" fmla="*/ 98647 w 152173"/>
                <a:gd name="connsiteY196" fmla="*/ 11794 h 175748"/>
                <a:gd name="connsiteX197" fmla="*/ 99314 w 152173"/>
                <a:gd name="connsiteY197" fmla="*/ 5888 h 175748"/>
                <a:gd name="connsiteX198" fmla="*/ 99314 w 152173"/>
                <a:gd name="connsiteY198" fmla="*/ 3031 h 175748"/>
                <a:gd name="connsiteX199" fmla="*/ 97694 w 152173"/>
                <a:gd name="connsiteY199" fmla="*/ 364 h 175748"/>
                <a:gd name="connsiteX200" fmla="*/ 95599 w 152173"/>
                <a:gd name="connsiteY200" fmla="*/ -398 h 175748"/>
                <a:gd name="connsiteX201" fmla="*/ 94075 w 152173"/>
                <a:gd name="connsiteY201" fmla="*/ 554 h 175748"/>
                <a:gd name="connsiteX202" fmla="*/ 94551 w 152173"/>
                <a:gd name="connsiteY202" fmla="*/ 2078 h 175748"/>
                <a:gd name="connsiteX203" fmla="*/ 95123 w 152173"/>
                <a:gd name="connsiteY203" fmla="*/ 6650 h 175748"/>
                <a:gd name="connsiteX204" fmla="*/ 93884 w 152173"/>
                <a:gd name="connsiteY204" fmla="*/ 7889 h 175748"/>
                <a:gd name="connsiteX205" fmla="*/ 92646 w 152173"/>
                <a:gd name="connsiteY205" fmla="*/ 7222 h 175748"/>
                <a:gd name="connsiteX206" fmla="*/ 91789 w 152173"/>
                <a:gd name="connsiteY206" fmla="*/ 4460 h 175748"/>
                <a:gd name="connsiteX207" fmla="*/ 91789 w 152173"/>
                <a:gd name="connsiteY207" fmla="*/ 1697 h 175748"/>
                <a:gd name="connsiteX208" fmla="*/ 88931 w 152173"/>
                <a:gd name="connsiteY208" fmla="*/ 268 h 175748"/>
                <a:gd name="connsiteX209" fmla="*/ 87788 w 152173"/>
                <a:gd name="connsiteY209" fmla="*/ 1888 h 175748"/>
                <a:gd name="connsiteX210" fmla="*/ 88455 w 152173"/>
                <a:gd name="connsiteY210" fmla="*/ 4078 h 175748"/>
                <a:gd name="connsiteX211" fmla="*/ 89979 w 152173"/>
                <a:gd name="connsiteY211" fmla="*/ 11127 h 175748"/>
                <a:gd name="connsiteX212" fmla="*/ 88741 w 152173"/>
                <a:gd name="connsiteY212" fmla="*/ 12746 h 175748"/>
                <a:gd name="connsiteX213" fmla="*/ 87312 w 152173"/>
                <a:gd name="connsiteY213" fmla="*/ 11889 h 175748"/>
                <a:gd name="connsiteX214" fmla="*/ 87312 w 152173"/>
                <a:gd name="connsiteY214" fmla="*/ 10460 h 175748"/>
                <a:gd name="connsiteX215" fmla="*/ 87312 w 152173"/>
                <a:gd name="connsiteY215" fmla="*/ 7889 h 175748"/>
                <a:gd name="connsiteX216" fmla="*/ 85978 w 152173"/>
                <a:gd name="connsiteY216" fmla="*/ 5126 h 175748"/>
                <a:gd name="connsiteX217" fmla="*/ 82835 w 152173"/>
                <a:gd name="connsiteY217" fmla="*/ 5126 h 175748"/>
                <a:gd name="connsiteX218" fmla="*/ 82835 w 152173"/>
                <a:gd name="connsiteY218" fmla="*/ 7603 h 175748"/>
                <a:gd name="connsiteX219" fmla="*/ 82835 w 152173"/>
                <a:gd name="connsiteY219" fmla="*/ 9793 h 175748"/>
                <a:gd name="connsiteX220" fmla="*/ 82835 w 152173"/>
                <a:gd name="connsiteY220" fmla="*/ 10841 h 175748"/>
                <a:gd name="connsiteX221" fmla="*/ 82169 w 152173"/>
                <a:gd name="connsiteY221" fmla="*/ 10841 h 175748"/>
                <a:gd name="connsiteX222" fmla="*/ 79121 w 152173"/>
                <a:gd name="connsiteY222" fmla="*/ 9032 h 175748"/>
                <a:gd name="connsiteX223" fmla="*/ 79121 w 152173"/>
                <a:gd name="connsiteY223" fmla="*/ 5888 h 175748"/>
                <a:gd name="connsiteX224" fmla="*/ 79121 w 152173"/>
                <a:gd name="connsiteY224" fmla="*/ 2745 h 175748"/>
                <a:gd name="connsiteX225" fmla="*/ 78644 w 152173"/>
                <a:gd name="connsiteY225" fmla="*/ 1888 h 175748"/>
                <a:gd name="connsiteX226" fmla="*/ 76644 w 152173"/>
                <a:gd name="connsiteY226" fmla="*/ 1411 h 175748"/>
                <a:gd name="connsiteX227" fmla="*/ 75311 w 152173"/>
                <a:gd name="connsiteY227" fmla="*/ 1411 h 175748"/>
                <a:gd name="connsiteX228" fmla="*/ 74168 w 152173"/>
                <a:gd name="connsiteY228" fmla="*/ 5031 h 175748"/>
                <a:gd name="connsiteX229" fmla="*/ 75596 w 152173"/>
                <a:gd name="connsiteY229" fmla="*/ 9032 h 175748"/>
                <a:gd name="connsiteX230" fmla="*/ 74644 w 152173"/>
                <a:gd name="connsiteY230" fmla="*/ 10841 h 175748"/>
                <a:gd name="connsiteX231" fmla="*/ 72453 w 152173"/>
                <a:gd name="connsiteY231" fmla="*/ 9984 h 175748"/>
                <a:gd name="connsiteX232" fmla="*/ 71882 w 152173"/>
                <a:gd name="connsiteY232" fmla="*/ 7889 h 175748"/>
                <a:gd name="connsiteX233" fmla="*/ 71882 w 152173"/>
                <a:gd name="connsiteY233" fmla="*/ 6460 h 175748"/>
                <a:gd name="connsiteX234" fmla="*/ 69710 w 152173"/>
                <a:gd name="connsiteY234" fmla="*/ 5107 h 175748"/>
                <a:gd name="connsiteX235" fmla="*/ 68357 w 152173"/>
                <a:gd name="connsiteY235" fmla="*/ 6460 h 175748"/>
                <a:gd name="connsiteX236" fmla="*/ 68357 w 152173"/>
                <a:gd name="connsiteY236" fmla="*/ 9222 h 175748"/>
                <a:gd name="connsiteX237" fmla="*/ 66928 w 152173"/>
                <a:gd name="connsiteY237" fmla="*/ 9222 h 175748"/>
                <a:gd name="connsiteX238" fmla="*/ 65405 w 152173"/>
                <a:gd name="connsiteY238" fmla="*/ 8269 h 175748"/>
                <a:gd name="connsiteX239" fmla="*/ 65405 w 152173"/>
                <a:gd name="connsiteY239" fmla="*/ 6841 h 175748"/>
                <a:gd name="connsiteX240" fmla="*/ 64833 w 152173"/>
                <a:gd name="connsiteY240" fmla="*/ 3317 h 175748"/>
                <a:gd name="connsiteX241" fmla="*/ 61976 w 152173"/>
                <a:gd name="connsiteY241" fmla="*/ 554 h 175748"/>
                <a:gd name="connsiteX242" fmla="*/ 59690 w 152173"/>
                <a:gd name="connsiteY242" fmla="*/ 554 h 175748"/>
                <a:gd name="connsiteX243" fmla="*/ 59213 w 152173"/>
                <a:gd name="connsiteY243" fmla="*/ 1316 h 175748"/>
                <a:gd name="connsiteX244" fmla="*/ 60166 w 152173"/>
                <a:gd name="connsiteY244" fmla="*/ 5888 h 175748"/>
                <a:gd name="connsiteX245" fmla="*/ 60833 w 152173"/>
                <a:gd name="connsiteY245" fmla="*/ 8174 h 175748"/>
                <a:gd name="connsiteX246" fmla="*/ 59975 w 152173"/>
                <a:gd name="connsiteY246" fmla="*/ 9222 h 175748"/>
                <a:gd name="connsiteX247" fmla="*/ 58451 w 152173"/>
                <a:gd name="connsiteY247" fmla="*/ 8460 h 175748"/>
                <a:gd name="connsiteX248" fmla="*/ 57118 w 152173"/>
                <a:gd name="connsiteY248" fmla="*/ 7412 h 175748"/>
                <a:gd name="connsiteX249" fmla="*/ 55403 w 152173"/>
                <a:gd name="connsiteY249" fmla="*/ 7412 h 175748"/>
                <a:gd name="connsiteX250" fmla="*/ 54546 w 152173"/>
                <a:gd name="connsiteY250" fmla="*/ 8746 h 175748"/>
                <a:gd name="connsiteX251" fmla="*/ 53975 w 152173"/>
                <a:gd name="connsiteY251" fmla="*/ 9603 h 175748"/>
                <a:gd name="connsiteX252" fmla="*/ 51879 w 152173"/>
                <a:gd name="connsiteY252" fmla="*/ 10365 h 175748"/>
                <a:gd name="connsiteX253" fmla="*/ 50831 w 152173"/>
                <a:gd name="connsiteY253" fmla="*/ 9032 h 175748"/>
                <a:gd name="connsiteX254" fmla="*/ 51403 w 152173"/>
                <a:gd name="connsiteY254" fmla="*/ 7603 h 175748"/>
                <a:gd name="connsiteX255" fmla="*/ 52355 w 152173"/>
                <a:gd name="connsiteY255" fmla="*/ 6365 h 175748"/>
                <a:gd name="connsiteX256" fmla="*/ 52355 w 152173"/>
                <a:gd name="connsiteY256" fmla="*/ 5793 h 175748"/>
                <a:gd name="connsiteX257" fmla="*/ 51879 w 152173"/>
                <a:gd name="connsiteY257" fmla="*/ 4555 h 175748"/>
                <a:gd name="connsiteX258" fmla="*/ 48545 w 152173"/>
                <a:gd name="connsiteY258" fmla="*/ 5126 h 175748"/>
                <a:gd name="connsiteX259" fmla="*/ 46831 w 152173"/>
                <a:gd name="connsiteY259" fmla="*/ 8174 h 175748"/>
                <a:gd name="connsiteX260" fmla="*/ 46831 w 152173"/>
                <a:gd name="connsiteY260" fmla="*/ 9889 h 175748"/>
                <a:gd name="connsiteX261" fmla="*/ 44831 w 152173"/>
                <a:gd name="connsiteY261" fmla="*/ 11318 h 175748"/>
                <a:gd name="connsiteX262" fmla="*/ 44831 w 152173"/>
                <a:gd name="connsiteY262" fmla="*/ 11318 h 175748"/>
                <a:gd name="connsiteX263" fmla="*/ 43878 w 152173"/>
                <a:gd name="connsiteY263" fmla="*/ 8555 h 175748"/>
                <a:gd name="connsiteX264" fmla="*/ 45402 w 152173"/>
                <a:gd name="connsiteY264" fmla="*/ 6079 h 175748"/>
                <a:gd name="connsiteX265" fmla="*/ 45402 w 152173"/>
                <a:gd name="connsiteY265" fmla="*/ 3507 h 175748"/>
                <a:gd name="connsiteX266" fmla="*/ 42926 w 152173"/>
                <a:gd name="connsiteY266" fmla="*/ 4078 h 175748"/>
                <a:gd name="connsiteX267" fmla="*/ 41592 w 152173"/>
                <a:gd name="connsiteY267" fmla="*/ 6079 h 175748"/>
                <a:gd name="connsiteX268" fmla="*/ 39116 w 152173"/>
                <a:gd name="connsiteY268" fmla="*/ 6079 h 175748"/>
                <a:gd name="connsiteX269" fmla="*/ 39116 w 152173"/>
                <a:gd name="connsiteY269" fmla="*/ 5507 h 175748"/>
                <a:gd name="connsiteX270" fmla="*/ 37877 w 152173"/>
                <a:gd name="connsiteY270" fmla="*/ 13508 h 175748"/>
                <a:gd name="connsiteX271" fmla="*/ 28638 w 152173"/>
                <a:gd name="connsiteY271" fmla="*/ 31606 h 1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152173" h="175748">
                  <a:moveTo>
                    <a:pt x="28638" y="31606"/>
                  </a:moveTo>
                  <a:cubicBezTo>
                    <a:pt x="21190" y="47655"/>
                    <a:pt x="16894" y="64991"/>
                    <a:pt x="15970" y="82660"/>
                  </a:cubicBezTo>
                  <a:cubicBezTo>
                    <a:pt x="15837" y="87451"/>
                    <a:pt x="15160" y="92213"/>
                    <a:pt x="13970" y="96852"/>
                  </a:cubicBezTo>
                  <a:cubicBezTo>
                    <a:pt x="12007" y="101577"/>
                    <a:pt x="9722" y="106168"/>
                    <a:pt x="7111" y="110568"/>
                  </a:cubicBezTo>
                  <a:cubicBezTo>
                    <a:pt x="4987" y="114950"/>
                    <a:pt x="3178" y="119464"/>
                    <a:pt x="1682" y="124093"/>
                  </a:cubicBezTo>
                  <a:lnTo>
                    <a:pt x="-32" y="128856"/>
                  </a:lnTo>
                  <a:cubicBezTo>
                    <a:pt x="435" y="128304"/>
                    <a:pt x="1178" y="128075"/>
                    <a:pt x="1873" y="128285"/>
                  </a:cubicBezTo>
                  <a:cubicBezTo>
                    <a:pt x="2473" y="128456"/>
                    <a:pt x="2902" y="128989"/>
                    <a:pt x="2921" y="129618"/>
                  </a:cubicBezTo>
                  <a:cubicBezTo>
                    <a:pt x="2854" y="130132"/>
                    <a:pt x="2654" y="130628"/>
                    <a:pt x="2349" y="131047"/>
                  </a:cubicBezTo>
                  <a:cubicBezTo>
                    <a:pt x="1949" y="131390"/>
                    <a:pt x="1625" y="131809"/>
                    <a:pt x="1397" y="132285"/>
                  </a:cubicBezTo>
                  <a:cubicBezTo>
                    <a:pt x="1397" y="132285"/>
                    <a:pt x="1397" y="133428"/>
                    <a:pt x="1397" y="133618"/>
                  </a:cubicBezTo>
                  <a:cubicBezTo>
                    <a:pt x="1397" y="133809"/>
                    <a:pt x="3683" y="133618"/>
                    <a:pt x="4730" y="133047"/>
                  </a:cubicBezTo>
                  <a:cubicBezTo>
                    <a:pt x="5759" y="132371"/>
                    <a:pt x="6397" y="131237"/>
                    <a:pt x="6445" y="129999"/>
                  </a:cubicBezTo>
                  <a:cubicBezTo>
                    <a:pt x="6445" y="129332"/>
                    <a:pt x="6445" y="128761"/>
                    <a:pt x="6445" y="128285"/>
                  </a:cubicBezTo>
                  <a:cubicBezTo>
                    <a:pt x="6445" y="127808"/>
                    <a:pt x="8350" y="127713"/>
                    <a:pt x="8540" y="126856"/>
                  </a:cubicBezTo>
                  <a:lnTo>
                    <a:pt x="8540" y="126856"/>
                  </a:lnTo>
                  <a:cubicBezTo>
                    <a:pt x="7874" y="128951"/>
                    <a:pt x="9302" y="128666"/>
                    <a:pt x="9398" y="129618"/>
                  </a:cubicBezTo>
                  <a:cubicBezTo>
                    <a:pt x="9493" y="130570"/>
                    <a:pt x="8636" y="131333"/>
                    <a:pt x="7969" y="131999"/>
                  </a:cubicBezTo>
                  <a:cubicBezTo>
                    <a:pt x="7302" y="132666"/>
                    <a:pt x="6921" y="134000"/>
                    <a:pt x="7969" y="134666"/>
                  </a:cubicBezTo>
                  <a:cubicBezTo>
                    <a:pt x="8826" y="135057"/>
                    <a:pt x="9845" y="134819"/>
                    <a:pt x="10445" y="134095"/>
                  </a:cubicBezTo>
                  <a:cubicBezTo>
                    <a:pt x="10922" y="133523"/>
                    <a:pt x="11112" y="132666"/>
                    <a:pt x="11684" y="132094"/>
                  </a:cubicBezTo>
                  <a:cubicBezTo>
                    <a:pt x="12407" y="131523"/>
                    <a:pt x="13436" y="131523"/>
                    <a:pt x="14160" y="132094"/>
                  </a:cubicBezTo>
                  <a:cubicBezTo>
                    <a:pt x="15208" y="132857"/>
                    <a:pt x="14160" y="134000"/>
                    <a:pt x="13589" y="134761"/>
                  </a:cubicBezTo>
                  <a:lnTo>
                    <a:pt x="10826" y="137143"/>
                  </a:lnTo>
                  <a:cubicBezTo>
                    <a:pt x="10321" y="137505"/>
                    <a:pt x="9921" y="138000"/>
                    <a:pt x="9683" y="138572"/>
                  </a:cubicBezTo>
                  <a:cubicBezTo>
                    <a:pt x="9474" y="139257"/>
                    <a:pt x="9798" y="139981"/>
                    <a:pt x="10445" y="140286"/>
                  </a:cubicBezTo>
                  <a:cubicBezTo>
                    <a:pt x="11198" y="140658"/>
                    <a:pt x="12074" y="140658"/>
                    <a:pt x="12827" y="140286"/>
                  </a:cubicBezTo>
                  <a:cubicBezTo>
                    <a:pt x="13741" y="139734"/>
                    <a:pt x="14522" y="138981"/>
                    <a:pt x="15113" y="138095"/>
                  </a:cubicBezTo>
                  <a:cubicBezTo>
                    <a:pt x="15779" y="137048"/>
                    <a:pt x="16732" y="135714"/>
                    <a:pt x="18256" y="136190"/>
                  </a:cubicBezTo>
                  <a:cubicBezTo>
                    <a:pt x="19170" y="136419"/>
                    <a:pt x="19732" y="137352"/>
                    <a:pt x="19494" y="138276"/>
                  </a:cubicBezTo>
                  <a:cubicBezTo>
                    <a:pt x="19494" y="138276"/>
                    <a:pt x="19494" y="138286"/>
                    <a:pt x="19494" y="138286"/>
                  </a:cubicBezTo>
                  <a:cubicBezTo>
                    <a:pt x="19103" y="139086"/>
                    <a:pt x="18418" y="139695"/>
                    <a:pt x="17589" y="140000"/>
                  </a:cubicBezTo>
                  <a:cubicBezTo>
                    <a:pt x="16351" y="140572"/>
                    <a:pt x="14732" y="141143"/>
                    <a:pt x="14922" y="142382"/>
                  </a:cubicBezTo>
                  <a:cubicBezTo>
                    <a:pt x="15113" y="143620"/>
                    <a:pt x="16351" y="144191"/>
                    <a:pt x="17494" y="144191"/>
                  </a:cubicBezTo>
                  <a:cubicBezTo>
                    <a:pt x="18618" y="144239"/>
                    <a:pt x="19723" y="143820"/>
                    <a:pt x="20542" y="143048"/>
                  </a:cubicBezTo>
                  <a:cubicBezTo>
                    <a:pt x="21228" y="142334"/>
                    <a:pt x="21961" y="141667"/>
                    <a:pt x="22733" y="141048"/>
                  </a:cubicBezTo>
                  <a:cubicBezTo>
                    <a:pt x="23218" y="140715"/>
                    <a:pt x="23866" y="140715"/>
                    <a:pt x="24352" y="141048"/>
                  </a:cubicBezTo>
                  <a:cubicBezTo>
                    <a:pt x="24409" y="142839"/>
                    <a:pt x="23342" y="144468"/>
                    <a:pt x="21685" y="145144"/>
                  </a:cubicBezTo>
                  <a:cubicBezTo>
                    <a:pt x="21113" y="145144"/>
                    <a:pt x="20351" y="145715"/>
                    <a:pt x="19970" y="146192"/>
                  </a:cubicBezTo>
                  <a:cubicBezTo>
                    <a:pt x="19523" y="146468"/>
                    <a:pt x="19389" y="147058"/>
                    <a:pt x="19666" y="147506"/>
                  </a:cubicBezTo>
                  <a:cubicBezTo>
                    <a:pt x="19742" y="147630"/>
                    <a:pt x="19846" y="147734"/>
                    <a:pt x="19970" y="147811"/>
                  </a:cubicBezTo>
                  <a:lnTo>
                    <a:pt x="20732" y="147811"/>
                  </a:lnTo>
                  <a:cubicBezTo>
                    <a:pt x="22266" y="147896"/>
                    <a:pt x="23771" y="147306"/>
                    <a:pt x="24828" y="146192"/>
                  </a:cubicBezTo>
                  <a:cubicBezTo>
                    <a:pt x="25590" y="145239"/>
                    <a:pt x="25971" y="144001"/>
                    <a:pt x="27400" y="143906"/>
                  </a:cubicBezTo>
                  <a:cubicBezTo>
                    <a:pt x="27381" y="146687"/>
                    <a:pt x="25447" y="149097"/>
                    <a:pt x="22733" y="149716"/>
                  </a:cubicBezTo>
                  <a:cubicBezTo>
                    <a:pt x="21837" y="149935"/>
                    <a:pt x="20980" y="150249"/>
                    <a:pt x="20161" y="150668"/>
                  </a:cubicBezTo>
                  <a:cubicBezTo>
                    <a:pt x="19437" y="151049"/>
                    <a:pt x="19113" y="151907"/>
                    <a:pt x="19399" y="152668"/>
                  </a:cubicBezTo>
                  <a:cubicBezTo>
                    <a:pt x="19904" y="153345"/>
                    <a:pt x="20656" y="153793"/>
                    <a:pt x="21494" y="153907"/>
                  </a:cubicBezTo>
                  <a:cubicBezTo>
                    <a:pt x="23533" y="154440"/>
                    <a:pt x="25705" y="154021"/>
                    <a:pt x="27400" y="152764"/>
                  </a:cubicBezTo>
                  <a:cubicBezTo>
                    <a:pt x="28600" y="151421"/>
                    <a:pt x="29591" y="149916"/>
                    <a:pt x="30353" y="148287"/>
                  </a:cubicBezTo>
                  <a:cubicBezTo>
                    <a:pt x="30715" y="147696"/>
                    <a:pt x="31372" y="147335"/>
                    <a:pt x="32067" y="147335"/>
                  </a:cubicBezTo>
                  <a:cubicBezTo>
                    <a:pt x="33010" y="147430"/>
                    <a:pt x="33696" y="148268"/>
                    <a:pt x="33610" y="149211"/>
                  </a:cubicBezTo>
                  <a:cubicBezTo>
                    <a:pt x="33601" y="149249"/>
                    <a:pt x="33601" y="149297"/>
                    <a:pt x="33591" y="149335"/>
                  </a:cubicBezTo>
                  <a:cubicBezTo>
                    <a:pt x="33277" y="150125"/>
                    <a:pt x="32781" y="150840"/>
                    <a:pt x="32162" y="151430"/>
                  </a:cubicBezTo>
                  <a:cubicBezTo>
                    <a:pt x="31638" y="152135"/>
                    <a:pt x="31638" y="153107"/>
                    <a:pt x="32162" y="153811"/>
                  </a:cubicBezTo>
                  <a:cubicBezTo>
                    <a:pt x="32981" y="154774"/>
                    <a:pt x="34344" y="155088"/>
                    <a:pt x="35496" y="154574"/>
                  </a:cubicBezTo>
                  <a:cubicBezTo>
                    <a:pt x="36468" y="154097"/>
                    <a:pt x="37268" y="153335"/>
                    <a:pt x="37782" y="152383"/>
                  </a:cubicBezTo>
                  <a:lnTo>
                    <a:pt x="38735" y="150954"/>
                  </a:lnTo>
                  <a:cubicBezTo>
                    <a:pt x="39325" y="153050"/>
                    <a:pt x="38830" y="155307"/>
                    <a:pt x="37401" y="156955"/>
                  </a:cubicBezTo>
                  <a:cubicBezTo>
                    <a:pt x="36972" y="157364"/>
                    <a:pt x="36620" y="157850"/>
                    <a:pt x="36353" y="158384"/>
                  </a:cubicBezTo>
                  <a:cubicBezTo>
                    <a:pt x="36020" y="158869"/>
                    <a:pt x="36020" y="159517"/>
                    <a:pt x="36353" y="160003"/>
                  </a:cubicBezTo>
                  <a:cubicBezTo>
                    <a:pt x="36668" y="160069"/>
                    <a:pt x="36992" y="160069"/>
                    <a:pt x="37306" y="160003"/>
                  </a:cubicBezTo>
                  <a:cubicBezTo>
                    <a:pt x="38896" y="160231"/>
                    <a:pt x="40459" y="159431"/>
                    <a:pt x="41211" y="158002"/>
                  </a:cubicBezTo>
                  <a:cubicBezTo>
                    <a:pt x="41630" y="156660"/>
                    <a:pt x="41945" y="155297"/>
                    <a:pt x="42164" y="153907"/>
                  </a:cubicBezTo>
                  <a:cubicBezTo>
                    <a:pt x="42164" y="153335"/>
                    <a:pt x="42926" y="152764"/>
                    <a:pt x="43592" y="153050"/>
                  </a:cubicBezTo>
                  <a:cubicBezTo>
                    <a:pt x="43830" y="153202"/>
                    <a:pt x="44002" y="153440"/>
                    <a:pt x="44069" y="153716"/>
                  </a:cubicBezTo>
                  <a:cubicBezTo>
                    <a:pt x="44735" y="155812"/>
                    <a:pt x="42926" y="157717"/>
                    <a:pt x="43211" y="159908"/>
                  </a:cubicBezTo>
                  <a:cubicBezTo>
                    <a:pt x="43602" y="161336"/>
                    <a:pt x="44402" y="162622"/>
                    <a:pt x="45497" y="163622"/>
                  </a:cubicBezTo>
                  <a:cubicBezTo>
                    <a:pt x="46259" y="164289"/>
                    <a:pt x="47688" y="165146"/>
                    <a:pt x="48260" y="164479"/>
                  </a:cubicBezTo>
                  <a:cubicBezTo>
                    <a:pt x="48831" y="163813"/>
                    <a:pt x="48260" y="163813"/>
                    <a:pt x="48260" y="163432"/>
                  </a:cubicBezTo>
                  <a:cubicBezTo>
                    <a:pt x="48260" y="163051"/>
                    <a:pt x="47117" y="160193"/>
                    <a:pt x="46640" y="158574"/>
                  </a:cubicBezTo>
                  <a:cubicBezTo>
                    <a:pt x="46107" y="157021"/>
                    <a:pt x="46393" y="155297"/>
                    <a:pt x="47402" y="154002"/>
                  </a:cubicBezTo>
                  <a:cubicBezTo>
                    <a:pt x="48260" y="154002"/>
                    <a:pt x="49117" y="154764"/>
                    <a:pt x="49212" y="155526"/>
                  </a:cubicBezTo>
                  <a:cubicBezTo>
                    <a:pt x="49069" y="156317"/>
                    <a:pt x="49069" y="157117"/>
                    <a:pt x="49212" y="157907"/>
                  </a:cubicBezTo>
                  <a:lnTo>
                    <a:pt x="49212" y="158384"/>
                  </a:lnTo>
                  <a:cubicBezTo>
                    <a:pt x="49974" y="158384"/>
                    <a:pt x="50831" y="158384"/>
                    <a:pt x="51117" y="157526"/>
                  </a:cubicBezTo>
                  <a:cubicBezTo>
                    <a:pt x="51403" y="156669"/>
                    <a:pt x="51784" y="156002"/>
                    <a:pt x="52736" y="156193"/>
                  </a:cubicBezTo>
                  <a:cubicBezTo>
                    <a:pt x="53498" y="157907"/>
                    <a:pt x="52736" y="159717"/>
                    <a:pt x="52165" y="161432"/>
                  </a:cubicBezTo>
                  <a:cubicBezTo>
                    <a:pt x="51841" y="164365"/>
                    <a:pt x="53022" y="167271"/>
                    <a:pt x="55308" y="169147"/>
                  </a:cubicBezTo>
                  <a:cubicBezTo>
                    <a:pt x="55689" y="169451"/>
                    <a:pt x="56099" y="169709"/>
                    <a:pt x="56546" y="169909"/>
                  </a:cubicBezTo>
                  <a:cubicBezTo>
                    <a:pt x="57566" y="170176"/>
                    <a:pt x="58623" y="169652"/>
                    <a:pt x="59023" y="168670"/>
                  </a:cubicBezTo>
                  <a:cubicBezTo>
                    <a:pt x="59213" y="167756"/>
                    <a:pt x="59213" y="166823"/>
                    <a:pt x="59023" y="165908"/>
                  </a:cubicBezTo>
                  <a:cubicBezTo>
                    <a:pt x="58737" y="164651"/>
                    <a:pt x="58737" y="163356"/>
                    <a:pt x="59023" y="162098"/>
                  </a:cubicBezTo>
                  <a:cubicBezTo>
                    <a:pt x="59175" y="160755"/>
                    <a:pt x="60337" y="159755"/>
                    <a:pt x="61690" y="159812"/>
                  </a:cubicBezTo>
                  <a:cubicBezTo>
                    <a:pt x="62966" y="160117"/>
                    <a:pt x="63871" y="161260"/>
                    <a:pt x="63881" y="162575"/>
                  </a:cubicBezTo>
                  <a:cubicBezTo>
                    <a:pt x="63738" y="163718"/>
                    <a:pt x="63738" y="164860"/>
                    <a:pt x="63881" y="166003"/>
                  </a:cubicBezTo>
                  <a:cubicBezTo>
                    <a:pt x="63881" y="167147"/>
                    <a:pt x="66167" y="168099"/>
                    <a:pt x="67119" y="167432"/>
                  </a:cubicBezTo>
                  <a:cubicBezTo>
                    <a:pt x="67491" y="167175"/>
                    <a:pt x="67710" y="166746"/>
                    <a:pt x="67691" y="166289"/>
                  </a:cubicBezTo>
                  <a:cubicBezTo>
                    <a:pt x="67586" y="165289"/>
                    <a:pt x="67395" y="164299"/>
                    <a:pt x="67119" y="163336"/>
                  </a:cubicBezTo>
                  <a:cubicBezTo>
                    <a:pt x="66824" y="162422"/>
                    <a:pt x="67081" y="161422"/>
                    <a:pt x="67786" y="160765"/>
                  </a:cubicBezTo>
                  <a:cubicBezTo>
                    <a:pt x="68510" y="160298"/>
                    <a:pt x="69443" y="160298"/>
                    <a:pt x="70167" y="160765"/>
                  </a:cubicBezTo>
                  <a:cubicBezTo>
                    <a:pt x="70872" y="161336"/>
                    <a:pt x="71167" y="162270"/>
                    <a:pt x="70929" y="163146"/>
                  </a:cubicBezTo>
                  <a:lnTo>
                    <a:pt x="70358" y="169051"/>
                  </a:lnTo>
                  <a:cubicBezTo>
                    <a:pt x="70215" y="169994"/>
                    <a:pt x="70215" y="170966"/>
                    <a:pt x="70358" y="171909"/>
                  </a:cubicBezTo>
                  <a:cubicBezTo>
                    <a:pt x="70577" y="172985"/>
                    <a:pt x="71186" y="173928"/>
                    <a:pt x="72072" y="174576"/>
                  </a:cubicBezTo>
                  <a:cubicBezTo>
                    <a:pt x="72653" y="175005"/>
                    <a:pt x="73348" y="175271"/>
                    <a:pt x="74072" y="175338"/>
                  </a:cubicBezTo>
                  <a:cubicBezTo>
                    <a:pt x="74739" y="175424"/>
                    <a:pt x="75377" y="175024"/>
                    <a:pt x="75596" y="174385"/>
                  </a:cubicBezTo>
                  <a:cubicBezTo>
                    <a:pt x="75730" y="173890"/>
                    <a:pt x="75730" y="173357"/>
                    <a:pt x="75596" y="172861"/>
                  </a:cubicBezTo>
                  <a:cubicBezTo>
                    <a:pt x="74949" y="171433"/>
                    <a:pt x="74749" y="169833"/>
                    <a:pt x="75025" y="168290"/>
                  </a:cubicBezTo>
                  <a:cubicBezTo>
                    <a:pt x="75072" y="167623"/>
                    <a:pt x="75596" y="167099"/>
                    <a:pt x="76263" y="167051"/>
                  </a:cubicBezTo>
                  <a:cubicBezTo>
                    <a:pt x="76701" y="167108"/>
                    <a:pt x="77101" y="167309"/>
                    <a:pt x="77406" y="167623"/>
                  </a:cubicBezTo>
                  <a:cubicBezTo>
                    <a:pt x="78044" y="168394"/>
                    <a:pt x="78349" y="169385"/>
                    <a:pt x="78263" y="170385"/>
                  </a:cubicBezTo>
                  <a:cubicBezTo>
                    <a:pt x="78235" y="171357"/>
                    <a:pt x="78397" y="172328"/>
                    <a:pt x="78740" y="173243"/>
                  </a:cubicBezTo>
                  <a:cubicBezTo>
                    <a:pt x="79283" y="174243"/>
                    <a:pt x="80378" y="174805"/>
                    <a:pt x="81502" y="174671"/>
                  </a:cubicBezTo>
                  <a:cubicBezTo>
                    <a:pt x="82245" y="174490"/>
                    <a:pt x="82759" y="173814"/>
                    <a:pt x="82740" y="173052"/>
                  </a:cubicBezTo>
                  <a:cubicBezTo>
                    <a:pt x="82664" y="172280"/>
                    <a:pt x="82435" y="171538"/>
                    <a:pt x="82073" y="170861"/>
                  </a:cubicBezTo>
                  <a:cubicBezTo>
                    <a:pt x="81016" y="168661"/>
                    <a:pt x="80492" y="166251"/>
                    <a:pt x="80549" y="163813"/>
                  </a:cubicBezTo>
                  <a:cubicBezTo>
                    <a:pt x="80549" y="163051"/>
                    <a:pt x="80549" y="162098"/>
                    <a:pt x="81788" y="162098"/>
                  </a:cubicBezTo>
                  <a:cubicBezTo>
                    <a:pt x="82388" y="162175"/>
                    <a:pt x="82921" y="162527"/>
                    <a:pt x="83216" y="163051"/>
                  </a:cubicBezTo>
                  <a:cubicBezTo>
                    <a:pt x="83311" y="163518"/>
                    <a:pt x="83311" y="164013"/>
                    <a:pt x="83216" y="164479"/>
                  </a:cubicBezTo>
                  <a:cubicBezTo>
                    <a:pt x="83159" y="165308"/>
                    <a:pt x="83159" y="166127"/>
                    <a:pt x="83216" y="166956"/>
                  </a:cubicBezTo>
                  <a:cubicBezTo>
                    <a:pt x="83293" y="168013"/>
                    <a:pt x="83769" y="169004"/>
                    <a:pt x="84550" y="169718"/>
                  </a:cubicBezTo>
                  <a:cubicBezTo>
                    <a:pt x="85407" y="170480"/>
                    <a:pt x="87026" y="170766"/>
                    <a:pt x="87693" y="169718"/>
                  </a:cubicBezTo>
                  <a:cubicBezTo>
                    <a:pt x="88360" y="168670"/>
                    <a:pt x="87693" y="168099"/>
                    <a:pt x="87693" y="167242"/>
                  </a:cubicBezTo>
                  <a:cubicBezTo>
                    <a:pt x="87407" y="166546"/>
                    <a:pt x="87246" y="165803"/>
                    <a:pt x="87217" y="165051"/>
                  </a:cubicBezTo>
                  <a:cubicBezTo>
                    <a:pt x="87084" y="164718"/>
                    <a:pt x="87084" y="164337"/>
                    <a:pt x="87217" y="164003"/>
                  </a:cubicBezTo>
                  <a:cubicBezTo>
                    <a:pt x="87217" y="164003"/>
                    <a:pt x="87217" y="164003"/>
                    <a:pt x="87788" y="164003"/>
                  </a:cubicBezTo>
                  <a:cubicBezTo>
                    <a:pt x="89103" y="163908"/>
                    <a:pt x="90351" y="164622"/>
                    <a:pt x="90932" y="165813"/>
                  </a:cubicBezTo>
                  <a:cubicBezTo>
                    <a:pt x="91313" y="166823"/>
                    <a:pt x="91313" y="167947"/>
                    <a:pt x="90932" y="168956"/>
                  </a:cubicBezTo>
                  <a:cubicBezTo>
                    <a:pt x="90656" y="169985"/>
                    <a:pt x="90656" y="171071"/>
                    <a:pt x="90932" y="172100"/>
                  </a:cubicBezTo>
                  <a:cubicBezTo>
                    <a:pt x="91008" y="172423"/>
                    <a:pt x="91179" y="172719"/>
                    <a:pt x="91408" y="172957"/>
                  </a:cubicBezTo>
                  <a:cubicBezTo>
                    <a:pt x="91989" y="173366"/>
                    <a:pt x="92703" y="173538"/>
                    <a:pt x="93408" y="173433"/>
                  </a:cubicBezTo>
                  <a:lnTo>
                    <a:pt x="94742" y="173433"/>
                  </a:lnTo>
                  <a:cubicBezTo>
                    <a:pt x="95970" y="172728"/>
                    <a:pt x="96466" y="171204"/>
                    <a:pt x="95885" y="169909"/>
                  </a:cubicBezTo>
                  <a:cubicBezTo>
                    <a:pt x="95323" y="168604"/>
                    <a:pt x="94846" y="167271"/>
                    <a:pt x="94456" y="165908"/>
                  </a:cubicBezTo>
                  <a:cubicBezTo>
                    <a:pt x="94456" y="165146"/>
                    <a:pt x="94456" y="164289"/>
                    <a:pt x="95313" y="164099"/>
                  </a:cubicBezTo>
                  <a:cubicBezTo>
                    <a:pt x="96180" y="163870"/>
                    <a:pt x="97104" y="164213"/>
                    <a:pt x="97599" y="164956"/>
                  </a:cubicBezTo>
                  <a:cubicBezTo>
                    <a:pt x="98009" y="165575"/>
                    <a:pt x="98209" y="166308"/>
                    <a:pt x="98171" y="167051"/>
                  </a:cubicBezTo>
                  <a:cubicBezTo>
                    <a:pt x="98075" y="167527"/>
                    <a:pt x="98075" y="168004"/>
                    <a:pt x="98171" y="168480"/>
                  </a:cubicBezTo>
                  <a:cubicBezTo>
                    <a:pt x="98352" y="169013"/>
                    <a:pt x="98723" y="169451"/>
                    <a:pt x="99218" y="169718"/>
                  </a:cubicBezTo>
                  <a:cubicBezTo>
                    <a:pt x="100219" y="170118"/>
                    <a:pt x="101352" y="169652"/>
                    <a:pt x="101790" y="168670"/>
                  </a:cubicBezTo>
                  <a:cubicBezTo>
                    <a:pt x="101885" y="167785"/>
                    <a:pt x="101885" y="166889"/>
                    <a:pt x="101790" y="166003"/>
                  </a:cubicBezTo>
                  <a:cubicBezTo>
                    <a:pt x="102266" y="165765"/>
                    <a:pt x="102838" y="165765"/>
                    <a:pt x="103314" y="166003"/>
                  </a:cubicBezTo>
                  <a:lnTo>
                    <a:pt x="103981" y="166003"/>
                  </a:lnTo>
                  <a:lnTo>
                    <a:pt x="104552" y="164384"/>
                  </a:lnTo>
                  <a:cubicBezTo>
                    <a:pt x="106543" y="160641"/>
                    <a:pt x="109343" y="157383"/>
                    <a:pt x="112744" y="154859"/>
                  </a:cubicBezTo>
                  <a:cubicBezTo>
                    <a:pt x="119678" y="148525"/>
                    <a:pt x="124945" y="140572"/>
                    <a:pt x="128079" y="131714"/>
                  </a:cubicBezTo>
                  <a:cubicBezTo>
                    <a:pt x="129422" y="127142"/>
                    <a:pt x="130537" y="122493"/>
                    <a:pt x="131413" y="117807"/>
                  </a:cubicBezTo>
                  <a:cubicBezTo>
                    <a:pt x="136175" y="94947"/>
                    <a:pt x="144843" y="73230"/>
                    <a:pt x="151034" y="51132"/>
                  </a:cubicBezTo>
                  <a:cubicBezTo>
                    <a:pt x="152511" y="47436"/>
                    <a:pt x="152511" y="43302"/>
                    <a:pt x="151034" y="39607"/>
                  </a:cubicBezTo>
                  <a:cubicBezTo>
                    <a:pt x="150148" y="38426"/>
                    <a:pt x="149358" y="37187"/>
                    <a:pt x="148653" y="35892"/>
                  </a:cubicBezTo>
                  <a:cubicBezTo>
                    <a:pt x="148129" y="34482"/>
                    <a:pt x="148129" y="32920"/>
                    <a:pt x="148653" y="31510"/>
                  </a:cubicBezTo>
                  <a:cubicBezTo>
                    <a:pt x="147891" y="32082"/>
                    <a:pt x="147320" y="32749"/>
                    <a:pt x="146653" y="33320"/>
                  </a:cubicBezTo>
                  <a:cubicBezTo>
                    <a:pt x="146129" y="33644"/>
                    <a:pt x="145462" y="33644"/>
                    <a:pt x="144938" y="33320"/>
                  </a:cubicBezTo>
                  <a:cubicBezTo>
                    <a:pt x="144900" y="31510"/>
                    <a:pt x="145948" y="29863"/>
                    <a:pt x="147605" y="29129"/>
                  </a:cubicBezTo>
                  <a:cubicBezTo>
                    <a:pt x="148272" y="28948"/>
                    <a:pt x="148891" y="28624"/>
                    <a:pt x="149415" y="28177"/>
                  </a:cubicBezTo>
                  <a:cubicBezTo>
                    <a:pt x="149863" y="27901"/>
                    <a:pt x="149996" y="27310"/>
                    <a:pt x="149720" y="26862"/>
                  </a:cubicBezTo>
                  <a:cubicBezTo>
                    <a:pt x="149644" y="26738"/>
                    <a:pt x="149539" y="26634"/>
                    <a:pt x="149415" y="26558"/>
                  </a:cubicBezTo>
                  <a:cubicBezTo>
                    <a:pt x="149139" y="26472"/>
                    <a:pt x="148834" y="26472"/>
                    <a:pt x="148558" y="26558"/>
                  </a:cubicBezTo>
                  <a:cubicBezTo>
                    <a:pt x="147015" y="26443"/>
                    <a:pt x="145510" y="27043"/>
                    <a:pt x="144462" y="28177"/>
                  </a:cubicBezTo>
                  <a:cubicBezTo>
                    <a:pt x="143795" y="29034"/>
                    <a:pt x="143319" y="30368"/>
                    <a:pt x="141986" y="30463"/>
                  </a:cubicBezTo>
                  <a:cubicBezTo>
                    <a:pt x="141957" y="27691"/>
                    <a:pt x="143862" y="25281"/>
                    <a:pt x="146558" y="24652"/>
                  </a:cubicBezTo>
                  <a:cubicBezTo>
                    <a:pt x="147453" y="24462"/>
                    <a:pt x="148320" y="24138"/>
                    <a:pt x="149129" y="23700"/>
                  </a:cubicBezTo>
                  <a:cubicBezTo>
                    <a:pt x="149891" y="23224"/>
                    <a:pt x="150368" y="22462"/>
                    <a:pt x="149891" y="21700"/>
                  </a:cubicBezTo>
                  <a:cubicBezTo>
                    <a:pt x="149406" y="21043"/>
                    <a:pt x="148691" y="20604"/>
                    <a:pt x="147891" y="20461"/>
                  </a:cubicBezTo>
                  <a:cubicBezTo>
                    <a:pt x="145853" y="19928"/>
                    <a:pt x="143681" y="20347"/>
                    <a:pt x="141986" y="21604"/>
                  </a:cubicBezTo>
                  <a:cubicBezTo>
                    <a:pt x="140747" y="22871"/>
                    <a:pt x="139747" y="24357"/>
                    <a:pt x="139033" y="25986"/>
                  </a:cubicBezTo>
                  <a:cubicBezTo>
                    <a:pt x="138690" y="26662"/>
                    <a:pt x="137985" y="27072"/>
                    <a:pt x="137223" y="27034"/>
                  </a:cubicBezTo>
                  <a:cubicBezTo>
                    <a:pt x="136261" y="26881"/>
                    <a:pt x="135585" y="26005"/>
                    <a:pt x="135699" y="25034"/>
                  </a:cubicBezTo>
                  <a:cubicBezTo>
                    <a:pt x="135699" y="24176"/>
                    <a:pt x="136652" y="23605"/>
                    <a:pt x="137128" y="22938"/>
                  </a:cubicBezTo>
                  <a:cubicBezTo>
                    <a:pt x="137690" y="22243"/>
                    <a:pt x="137690" y="21252"/>
                    <a:pt x="137128" y="20557"/>
                  </a:cubicBezTo>
                  <a:cubicBezTo>
                    <a:pt x="136261" y="19604"/>
                    <a:pt x="134889" y="19300"/>
                    <a:pt x="133699" y="19795"/>
                  </a:cubicBezTo>
                  <a:cubicBezTo>
                    <a:pt x="132746" y="20271"/>
                    <a:pt x="131984" y="21033"/>
                    <a:pt x="131508" y="21985"/>
                  </a:cubicBezTo>
                  <a:lnTo>
                    <a:pt x="130556" y="23414"/>
                  </a:lnTo>
                  <a:cubicBezTo>
                    <a:pt x="129965" y="21319"/>
                    <a:pt x="130460" y="19061"/>
                    <a:pt x="131889" y="17414"/>
                  </a:cubicBezTo>
                  <a:cubicBezTo>
                    <a:pt x="132289" y="16975"/>
                    <a:pt x="132642" y="16499"/>
                    <a:pt x="132937" y="15985"/>
                  </a:cubicBezTo>
                  <a:cubicBezTo>
                    <a:pt x="133299" y="15509"/>
                    <a:pt x="133299" y="14842"/>
                    <a:pt x="132937" y="14366"/>
                  </a:cubicBezTo>
                  <a:cubicBezTo>
                    <a:pt x="132622" y="14280"/>
                    <a:pt x="132299" y="14280"/>
                    <a:pt x="131984" y="14366"/>
                  </a:cubicBezTo>
                  <a:cubicBezTo>
                    <a:pt x="130384" y="14080"/>
                    <a:pt x="128784" y="14899"/>
                    <a:pt x="128079" y="16366"/>
                  </a:cubicBezTo>
                  <a:cubicBezTo>
                    <a:pt x="127574" y="17690"/>
                    <a:pt x="127222" y="19061"/>
                    <a:pt x="127031" y="20461"/>
                  </a:cubicBezTo>
                  <a:cubicBezTo>
                    <a:pt x="127031" y="20938"/>
                    <a:pt x="126269" y="21604"/>
                    <a:pt x="125603" y="21224"/>
                  </a:cubicBezTo>
                  <a:cubicBezTo>
                    <a:pt x="124936" y="20843"/>
                    <a:pt x="125603" y="21224"/>
                    <a:pt x="125603" y="20652"/>
                  </a:cubicBezTo>
                  <a:cubicBezTo>
                    <a:pt x="124841" y="18557"/>
                    <a:pt x="126746" y="16556"/>
                    <a:pt x="126460" y="14461"/>
                  </a:cubicBezTo>
                  <a:cubicBezTo>
                    <a:pt x="126031" y="13023"/>
                    <a:pt x="125203" y="11737"/>
                    <a:pt x="124078" y="10746"/>
                  </a:cubicBezTo>
                  <a:cubicBezTo>
                    <a:pt x="123412" y="9984"/>
                    <a:pt x="121983" y="9222"/>
                    <a:pt x="121316" y="9889"/>
                  </a:cubicBezTo>
                  <a:cubicBezTo>
                    <a:pt x="121173" y="10222"/>
                    <a:pt x="121173" y="10603"/>
                    <a:pt x="121316" y="10936"/>
                  </a:cubicBezTo>
                  <a:cubicBezTo>
                    <a:pt x="121316" y="12556"/>
                    <a:pt x="122459" y="14175"/>
                    <a:pt x="122840" y="15794"/>
                  </a:cubicBezTo>
                  <a:cubicBezTo>
                    <a:pt x="123460" y="17328"/>
                    <a:pt x="123202" y="19071"/>
                    <a:pt x="122174" y="20366"/>
                  </a:cubicBezTo>
                  <a:cubicBezTo>
                    <a:pt x="121221" y="20366"/>
                    <a:pt x="120459" y="19604"/>
                    <a:pt x="120364" y="18747"/>
                  </a:cubicBezTo>
                  <a:cubicBezTo>
                    <a:pt x="120269" y="17890"/>
                    <a:pt x="120364" y="17223"/>
                    <a:pt x="120364" y="16461"/>
                  </a:cubicBezTo>
                  <a:cubicBezTo>
                    <a:pt x="119697" y="15890"/>
                    <a:pt x="118745" y="16461"/>
                    <a:pt x="118554" y="17318"/>
                  </a:cubicBezTo>
                  <a:cubicBezTo>
                    <a:pt x="118364" y="18176"/>
                    <a:pt x="117792" y="18842"/>
                    <a:pt x="116935" y="18652"/>
                  </a:cubicBezTo>
                  <a:cubicBezTo>
                    <a:pt x="116078" y="16842"/>
                    <a:pt x="116935" y="15127"/>
                    <a:pt x="117506" y="13413"/>
                  </a:cubicBezTo>
                  <a:cubicBezTo>
                    <a:pt x="117859" y="10470"/>
                    <a:pt x="116678" y="7555"/>
                    <a:pt x="114363" y="5698"/>
                  </a:cubicBezTo>
                  <a:cubicBezTo>
                    <a:pt x="113982" y="5393"/>
                    <a:pt x="113572" y="5136"/>
                    <a:pt x="113125" y="4936"/>
                  </a:cubicBezTo>
                  <a:cubicBezTo>
                    <a:pt x="112106" y="4669"/>
                    <a:pt x="111048" y="5193"/>
                    <a:pt x="110648" y="6174"/>
                  </a:cubicBezTo>
                  <a:cubicBezTo>
                    <a:pt x="110458" y="7088"/>
                    <a:pt x="110458" y="8022"/>
                    <a:pt x="110648" y="8936"/>
                  </a:cubicBezTo>
                  <a:cubicBezTo>
                    <a:pt x="110887" y="10193"/>
                    <a:pt x="110887" y="11489"/>
                    <a:pt x="110648" y="12746"/>
                  </a:cubicBezTo>
                  <a:cubicBezTo>
                    <a:pt x="110648" y="13889"/>
                    <a:pt x="109505" y="15223"/>
                    <a:pt x="107981" y="14937"/>
                  </a:cubicBezTo>
                  <a:cubicBezTo>
                    <a:pt x="106686" y="14642"/>
                    <a:pt x="105743" y="13508"/>
                    <a:pt x="105695" y="12175"/>
                  </a:cubicBezTo>
                  <a:cubicBezTo>
                    <a:pt x="105933" y="11079"/>
                    <a:pt x="105933" y="9936"/>
                    <a:pt x="105695" y="8841"/>
                  </a:cubicBezTo>
                  <a:cubicBezTo>
                    <a:pt x="105695" y="7698"/>
                    <a:pt x="103505" y="6650"/>
                    <a:pt x="102457" y="7412"/>
                  </a:cubicBezTo>
                  <a:cubicBezTo>
                    <a:pt x="102105" y="7679"/>
                    <a:pt x="101923" y="8117"/>
                    <a:pt x="101981" y="8555"/>
                  </a:cubicBezTo>
                  <a:cubicBezTo>
                    <a:pt x="102038" y="9527"/>
                    <a:pt x="102228" y="10489"/>
                    <a:pt x="102552" y="11413"/>
                  </a:cubicBezTo>
                  <a:cubicBezTo>
                    <a:pt x="102866" y="12375"/>
                    <a:pt x="102562" y="13432"/>
                    <a:pt x="101790" y="14080"/>
                  </a:cubicBezTo>
                  <a:cubicBezTo>
                    <a:pt x="101085" y="14604"/>
                    <a:pt x="100114" y="14604"/>
                    <a:pt x="99409" y="14080"/>
                  </a:cubicBezTo>
                  <a:cubicBezTo>
                    <a:pt x="98695" y="13556"/>
                    <a:pt x="98390" y="12642"/>
                    <a:pt x="98647" y="11794"/>
                  </a:cubicBezTo>
                  <a:cubicBezTo>
                    <a:pt x="98647" y="9793"/>
                    <a:pt x="99123" y="7889"/>
                    <a:pt x="99314" y="5888"/>
                  </a:cubicBezTo>
                  <a:cubicBezTo>
                    <a:pt x="99456" y="4945"/>
                    <a:pt x="99456" y="3974"/>
                    <a:pt x="99314" y="3031"/>
                  </a:cubicBezTo>
                  <a:cubicBezTo>
                    <a:pt x="99133" y="1964"/>
                    <a:pt x="98561" y="1011"/>
                    <a:pt x="97694" y="364"/>
                  </a:cubicBezTo>
                  <a:cubicBezTo>
                    <a:pt x="97104" y="-122"/>
                    <a:pt x="96361" y="-389"/>
                    <a:pt x="95599" y="-398"/>
                  </a:cubicBezTo>
                  <a:cubicBezTo>
                    <a:pt x="94942" y="-417"/>
                    <a:pt x="94342" y="-46"/>
                    <a:pt x="94075" y="554"/>
                  </a:cubicBezTo>
                  <a:cubicBezTo>
                    <a:pt x="94056" y="1107"/>
                    <a:pt x="94218" y="1640"/>
                    <a:pt x="94551" y="2078"/>
                  </a:cubicBezTo>
                  <a:cubicBezTo>
                    <a:pt x="95208" y="3507"/>
                    <a:pt x="95408" y="5107"/>
                    <a:pt x="95123" y="6650"/>
                  </a:cubicBezTo>
                  <a:cubicBezTo>
                    <a:pt x="95075" y="7317"/>
                    <a:pt x="94551" y="7841"/>
                    <a:pt x="93884" y="7889"/>
                  </a:cubicBezTo>
                  <a:cubicBezTo>
                    <a:pt x="93389" y="7869"/>
                    <a:pt x="92932" y="7622"/>
                    <a:pt x="92646" y="7222"/>
                  </a:cubicBezTo>
                  <a:cubicBezTo>
                    <a:pt x="91998" y="6460"/>
                    <a:pt x="91694" y="5460"/>
                    <a:pt x="91789" y="4460"/>
                  </a:cubicBezTo>
                  <a:cubicBezTo>
                    <a:pt x="92017" y="3555"/>
                    <a:pt x="92017" y="2602"/>
                    <a:pt x="91789" y="1697"/>
                  </a:cubicBezTo>
                  <a:cubicBezTo>
                    <a:pt x="91255" y="640"/>
                    <a:pt x="90093" y="59"/>
                    <a:pt x="88931" y="268"/>
                  </a:cubicBezTo>
                  <a:cubicBezTo>
                    <a:pt x="88179" y="411"/>
                    <a:pt x="87674" y="1126"/>
                    <a:pt x="87788" y="1888"/>
                  </a:cubicBezTo>
                  <a:cubicBezTo>
                    <a:pt x="87874" y="2650"/>
                    <a:pt x="88103" y="3393"/>
                    <a:pt x="88455" y="4078"/>
                  </a:cubicBezTo>
                  <a:cubicBezTo>
                    <a:pt x="89427" y="6307"/>
                    <a:pt x="89941" y="8698"/>
                    <a:pt x="89979" y="11127"/>
                  </a:cubicBezTo>
                  <a:cubicBezTo>
                    <a:pt x="89979" y="11889"/>
                    <a:pt x="89979" y="12746"/>
                    <a:pt x="88741" y="12746"/>
                  </a:cubicBezTo>
                  <a:cubicBezTo>
                    <a:pt x="88141" y="12765"/>
                    <a:pt x="87579" y="12432"/>
                    <a:pt x="87312" y="11889"/>
                  </a:cubicBezTo>
                  <a:cubicBezTo>
                    <a:pt x="87226" y="11413"/>
                    <a:pt x="87226" y="10936"/>
                    <a:pt x="87312" y="10460"/>
                  </a:cubicBezTo>
                  <a:cubicBezTo>
                    <a:pt x="87407" y="9603"/>
                    <a:pt x="87407" y="8746"/>
                    <a:pt x="87312" y="7889"/>
                  </a:cubicBezTo>
                  <a:cubicBezTo>
                    <a:pt x="87188" y="6841"/>
                    <a:pt x="86721" y="5869"/>
                    <a:pt x="85978" y="5126"/>
                  </a:cubicBezTo>
                  <a:cubicBezTo>
                    <a:pt x="85026" y="4364"/>
                    <a:pt x="83407" y="4174"/>
                    <a:pt x="82835" y="5126"/>
                  </a:cubicBezTo>
                  <a:cubicBezTo>
                    <a:pt x="82264" y="6079"/>
                    <a:pt x="82835" y="6745"/>
                    <a:pt x="82835" y="7603"/>
                  </a:cubicBezTo>
                  <a:cubicBezTo>
                    <a:pt x="82978" y="8327"/>
                    <a:pt x="82978" y="9070"/>
                    <a:pt x="82835" y="9793"/>
                  </a:cubicBezTo>
                  <a:cubicBezTo>
                    <a:pt x="82978" y="10127"/>
                    <a:pt x="82978" y="10508"/>
                    <a:pt x="82835" y="10841"/>
                  </a:cubicBezTo>
                  <a:lnTo>
                    <a:pt x="82169" y="10841"/>
                  </a:lnTo>
                  <a:cubicBezTo>
                    <a:pt x="80873" y="10956"/>
                    <a:pt x="79645" y="10222"/>
                    <a:pt x="79121" y="9032"/>
                  </a:cubicBezTo>
                  <a:cubicBezTo>
                    <a:pt x="78740" y="8022"/>
                    <a:pt x="78740" y="6898"/>
                    <a:pt x="79121" y="5888"/>
                  </a:cubicBezTo>
                  <a:cubicBezTo>
                    <a:pt x="79397" y="4859"/>
                    <a:pt x="79397" y="3774"/>
                    <a:pt x="79121" y="2745"/>
                  </a:cubicBezTo>
                  <a:cubicBezTo>
                    <a:pt x="79082" y="2402"/>
                    <a:pt x="78911" y="2097"/>
                    <a:pt x="78644" y="1888"/>
                  </a:cubicBezTo>
                  <a:cubicBezTo>
                    <a:pt x="78082" y="1450"/>
                    <a:pt x="77349" y="1269"/>
                    <a:pt x="76644" y="1411"/>
                  </a:cubicBezTo>
                  <a:cubicBezTo>
                    <a:pt x="76206" y="1316"/>
                    <a:pt x="75749" y="1316"/>
                    <a:pt x="75311" y="1411"/>
                  </a:cubicBezTo>
                  <a:cubicBezTo>
                    <a:pt x="74063" y="2154"/>
                    <a:pt x="73577" y="3707"/>
                    <a:pt x="74168" y="5031"/>
                  </a:cubicBezTo>
                  <a:cubicBezTo>
                    <a:pt x="74729" y="6336"/>
                    <a:pt x="75206" y="7669"/>
                    <a:pt x="75596" y="9032"/>
                  </a:cubicBezTo>
                  <a:cubicBezTo>
                    <a:pt x="75787" y="9793"/>
                    <a:pt x="75377" y="10575"/>
                    <a:pt x="74644" y="10841"/>
                  </a:cubicBezTo>
                  <a:cubicBezTo>
                    <a:pt x="73815" y="10965"/>
                    <a:pt x="72977" y="10632"/>
                    <a:pt x="72453" y="9984"/>
                  </a:cubicBezTo>
                  <a:cubicBezTo>
                    <a:pt x="72044" y="9365"/>
                    <a:pt x="71844" y="8631"/>
                    <a:pt x="71882" y="7889"/>
                  </a:cubicBezTo>
                  <a:cubicBezTo>
                    <a:pt x="71977" y="7422"/>
                    <a:pt x="71977" y="6936"/>
                    <a:pt x="71882" y="6460"/>
                  </a:cubicBezTo>
                  <a:cubicBezTo>
                    <a:pt x="71653" y="5488"/>
                    <a:pt x="70681" y="4879"/>
                    <a:pt x="69710" y="5107"/>
                  </a:cubicBezTo>
                  <a:cubicBezTo>
                    <a:pt x="69034" y="5269"/>
                    <a:pt x="68510" y="5793"/>
                    <a:pt x="68357" y="6460"/>
                  </a:cubicBezTo>
                  <a:cubicBezTo>
                    <a:pt x="68310" y="7384"/>
                    <a:pt x="68310" y="8308"/>
                    <a:pt x="68357" y="9222"/>
                  </a:cubicBezTo>
                  <a:cubicBezTo>
                    <a:pt x="67929" y="9527"/>
                    <a:pt x="67357" y="9527"/>
                    <a:pt x="66928" y="9222"/>
                  </a:cubicBezTo>
                  <a:cubicBezTo>
                    <a:pt x="66310" y="9136"/>
                    <a:pt x="65757" y="8794"/>
                    <a:pt x="65405" y="8269"/>
                  </a:cubicBezTo>
                  <a:cubicBezTo>
                    <a:pt x="65271" y="7803"/>
                    <a:pt x="65271" y="7308"/>
                    <a:pt x="65405" y="6841"/>
                  </a:cubicBezTo>
                  <a:cubicBezTo>
                    <a:pt x="65405" y="5641"/>
                    <a:pt x="65204" y="4450"/>
                    <a:pt x="64833" y="3317"/>
                  </a:cubicBezTo>
                  <a:cubicBezTo>
                    <a:pt x="64300" y="2040"/>
                    <a:pt x="63262" y="1050"/>
                    <a:pt x="61976" y="554"/>
                  </a:cubicBezTo>
                  <a:cubicBezTo>
                    <a:pt x="61261" y="164"/>
                    <a:pt x="60404" y="164"/>
                    <a:pt x="59690" y="554"/>
                  </a:cubicBezTo>
                  <a:cubicBezTo>
                    <a:pt x="59480" y="773"/>
                    <a:pt x="59318" y="1031"/>
                    <a:pt x="59213" y="1316"/>
                  </a:cubicBezTo>
                  <a:cubicBezTo>
                    <a:pt x="58975" y="2907"/>
                    <a:pt x="59318" y="4526"/>
                    <a:pt x="60166" y="5888"/>
                  </a:cubicBezTo>
                  <a:cubicBezTo>
                    <a:pt x="60556" y="6593"/>
                    <a:pt x="60785" y="7374"/>
                    <a:pt x="60833" y="8174"/>
                  </a:cubicBezTo>
                  <a:cubicBezTo>
                    <a:pt x="60842" y="8689"/>
                    <a:pt x="60480" y="9127"/>
                    <a:pt x="59975" y="9222"/>
                  </a:cubicBezTo>
                  <a:cubicBezTo>
                    <a:pt x="59394" y="9165"/>
                    <a:pt x="58851" y="8898"/>
                    <a:pt x="58451" y="8460"/>
                  </a:cubicBezTo>
                  <a:cubicBezTo>
                    <a:pt x="58099" y="8012"/>
                    <a:pt x="57642" y="7650"/>
                    <a:pt x="57118" y="7412"/>
                  </a:cubicBezTo>
                  <a:cubicBezTo>
                    <a:pt x="56584" y="7126"/>
                    <a:pt x="55937" y="7126"/>
                    <a:pt x="55403" y="7412"/>
                  </a:cubicBezTo>
                  <a:cubicBezTo>
                    <a:pt x="55061" y="7822"/>
                    <a:pt x="54775" y="8269"/>
                    <a:pt x="54546" y="8746"/>
                  </a:cubicBezTo>
                  <a:cubicBezTo>
                    <a:pt x="54394" y="9051"/>
                    <a:pt x="54194" y="9346"/>
                    <a:pt x="53975" y="9603"/>
                  </a:cubicBezTo>
                  <a:cubicBezTo>
                    <a:pt x="53517" y="10279"/>
                    <a:pt x="52670" y="10594"/>
                    <a:pt x="51879" y="10365"/>
                  </a:cubicBezTo>
                  <a:cubicBezTo>
                    <a:pt x="51288" y="10175"/>
                    <a:pt x="50879" y="9651"/>
                    <a:pt x="50831" y="9032"/>
                  </a:cubicBezTo>
                  <a:cubicBezTo>
                    <a:pt x="50898" y="8517"/>
                    <a:pt x="51098" y="8022"/>
                    <a:pt x="51403" y="7603"/>
                  </a:cubicBezTo>
                  <a:cubicBezTo>
                    <a:pt x="51803" y="7260"/>
                    <a:pt x="52127" y="6841"/>
                    <a:pt x="52355" y="6365"/>
                  </a:cubicBezTo>
                  <a:cubicBezTo>
                    <a:pt x="52394" y="6174"/>
                    <a:pt x="52394" y="5984"/>
                    <a:pt x="52355" y="5793"/>
                  </a:cubicBezTo>
                  <a:cubicBezTo>
                    <a:pt x="52355" y="5793"/>
                    <a:pt x="52355" y="4745"/>
                    <a:pt x="51879" y="4555"/>
                  </a:cubicBezTo>
                  <a:cubicBezTo>
                    <a:pt x="51403" y="4364"/>
                    <a:pt x="49688" y="4555"/>
                    <a:pt x="48545" y="5126"/>
                  </a:cubicBezTo>
                  <a:cubicBezTo>
                    <a:pt x="47488" y="5784"/>
                    <a:pt x="46840" y="6936"/>
                    <a:pt x="46831" y="8174"/>
                  </a:cubicBezTo>
                  <a:cubicBezTo>
                    <a:pt x="46831" y="8841"/>
                    <a:pt x="46831" y="9412"/>
                    <a:pt x="46831" y="9889"/>
                  </a:cubicBezTo>
                  <a:cubicBezTo>
                    <a:pt x="46831" y="10365"/>
                    <a:pt x="45021" y="10460"/>
                    <a:pt x="44831" y="11318"/>
                  </a:cubicBezTo>
                  <a:lnTo>
                    <a:pt x="44831" y="11318"/>
                  </a:lnTo>
                  <a:cubicBezTo>
                    <a:pt x="45402" y="9222"/>
                    <a:pt x="44069" y="9508"/>
                    <a:pt x="43878" y="8555"/>
                  </a:cubicBezTo>
                  <a:cubicBezTo>
                    <a:pt x="43688" y="7603"/>
                    <a:pt x="44640" y="6841"/>
                    <a:pt x="45402" y="6079"/>
                  </a:cubicBezTo>
                  <a:cubicBezTo>
                    <a:pt x="46164" y="5317"/>
                    <a:pt x="46450" y="4078"/>
                    <a:pt x="45402" y="3507"/>
                  </a:cubicBezTo>
                  <a:cubicBezTo>
                    <a:pt x="44545" y="3078"/>
                    <a:pt x="43507" y="3317"/>
                    <a:pt x="42926" y="4078"/>
                  </a:cubicBezTo>
                  <a:cubicBezTo>
                    <a:pt x="42354" y="4650"/>
                    <a:pt x="42164" y="5412"/>
                    <a:pt x="41592" y="6079"/>
                  </a:cubicBezTo>
                  <a:cubicBezTo>
                    <a:pt x="40868" y="6650"/>
                    <a:pt x="39839" y="6650"/>
                    <a:pt x="39116" y="6079"/>
                  </a:cubicBezTo>
                  <a:lnTo>
                    <a:pt x="39116" y="5507"/>
                  </a:lnTo>
                  <a:cubicBezTo>
                    <a:pt x="38887" y="8203"/>
                    <a:pt x="38477" y="10870"/>
                    <a:pt x="37877" y="13508"/>
                  </a:cubicBezTo>
                  <a:cubicBezTo>
                    <a:pt x="35363" y="19814"/>
                    <a:pt x="32267" y="25872"/>
                    <a:pt x="28638" y="3160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3" name="Freeform: Shape 252">
              <a:extLst>
                <a:ext uri="{FF2B5EF4-FFF2-40B4-BE49-F238E27FC236}">
                  <a16:creationId xmlns:a16="http://schemas.microsoft.com/office/drawing/2014/main" xmlns="" id="{FECDDD72-61FB-D764-9722-6412FB0B1523}"/>
                </a:ext>
              </a:extLst>
            </p:cNvPr>
            <p:cNvSpPr/>
            <p:nvPr/>
          </p:nvSpPr>
          <p:spPr>
            <a:xfrm>
              <a:off x="5096403" y="2225515"/>
              <a:ext cx="156645" cy="175844"/>
            </a:xfrm>
            <a:custGeom>
              <a:avLst/>
              <a:gdLst>
                <a:gd name="connsiteX0" fmla="*/ 487 w 156645"/>
                <a:gd name="connsiteY0" fmla="*/ 127809 h 175844"/>
                <a:gd name="connsiteX1" fmla="*/ 487 w 156645"/>
                <a:gd name="connsiteY1" fmla="*/ 127809 h 175844"/>
                <a:gd name="connsiteX2" fmla="*/ 1535 w 156645"/>
                <a:gd name="connsiteY2" fmla="*/ 129142 h 175844"/>
                <a:gd name="connsiteX3" fmla="*/ 963 w 156645"/>
                <a:gd name="connsiteY3" fmla="*/ 130571 h 175844"/>
                <a:gd name="connsiteX4" fmla="*/ 11 w 156645"/>
                <a:gd name="connsiteY4" fmla="*/ 131904 h 175844"/>
                <a:gd name="connsiteX5" fmla="*/ 11 w 156645"/>
                <a:gd name="connsiteY5" fmla="*/ 132381 h 175844"/>
                <a:gd name="connsiteX6" fmla="*/ 11 w 156645"/>
                <a:gd name="connsiteY6" fmla="*/ 133714 h 175844"/>
                <a:gd name="connsiteX7" fmla="*/ 3440 w 156645"/>
                <a:gd name="connsiteY7" fmla="*/ 133143 h 175844"/>
                <a:gd name="connsiteX8" fmla="*/ 5059 w 156645"/>
                <a:gd name="connsiteY8" fmla="*/ 129999 h 175844"/>
                <a:gd name="connsiteX9" fmla="*/ 5059 w 156645"/>
                <a:gd name="connsiteY9" fmla="*/ 128380 h 175844"/>
                <a:gd name="connsiteX10" fmla="*/ 7154 w 156645"/>
                <a:gd name="connsiteY10" fmla="*/ 126856 h 175844"/>
                <a:gd name="connsiteX11" fmla="*/ 7154 w 156645"/>
                <a:gd name="connsiteY11" fmla="*/ 126856 h 175844"/>
                <a:gd name="connsiteX12" fmla="*/ 8107 w 156645"/>
                <a:gd name="connsiteY12" fmla="*/ 129618 h 175844"/>
                <a:gd name="connsiteX13" fmla="*/ 6583 w 156645"/>
                <a:gd name="connsiteY13" fmla="*/ 132095 h 175844"/>
                <a:gd name="connsiteX14" fmla="*/ 6116 w 156645"/>
                <a:gd name="connsiteY14" fmla="*/ 134200 h 175844"/>
                <a:gd name="connsiteX15" fmla="*/ 6583 w 156645"/>
                <a:gd name="connsiteY15" fmla="*/ 134666 h 175844"/>
                <a:gd name="connsiteX16" fmla="*/ 9059 w 156645"/>
                <a:gd name="connsiteY16" fmla="*/ 134190 h 175844"/>
                <a:gd name="connsiteX17" fmla="*/ 10298 w 156645"/>
                <a:gd name="connsiteY17" fmla="*/ 132190 h 175844"/>
                <a:gd name="connsiteX18" fmla="*/ 12774 w 156645"/>
                <a:gd name="connsiteY18" fmla="*/ 132190 h 175844"/>
                <a:gd name="connsiteX19" fmla="*/ 12203 w 156645"/>
                <a:gd name="connsiteY19" fmla="*/ 134857 h 175844"/>
                <a:gd name="connsiteX20" fmla="*/ 9440 w 156645"/>
                <a:gd name="connsiteY20" fmla="*/ 137238 h 175844"/>
                <a:gd name="connsiteX21" fmla="*/ 8297 w 156645"/>
                <a:gd name="connsiteY21" fmla="*/ 138667 h 175844"/>
                <a:gd name="connsiteX22" fmla="*/ 9059 w 156645"/>
                <a:gd name="connsiteY22" fmla="*/ 140382 h 175844"/>
                <a:gd name="connsiteX23" fmla="*/ 11441 w 156645"/>
                <a:gd name="connsiteY23" fmla="*/ 140382 h 175844"/>
                <a:gd name="connsiteX24" fmla="*/ 13727 w 156645"/>
                <a:gd name="connsiteY24" fmla="*/ 138286 h 175844"/>
                <a:gd name="connsiteX25" fmla="*/ 16870 w 156645"/>
                <a:gd name="connsiteY25" fmla="*/ 136286 h 175844"/>
                <a:gd name="connsiteX26" fmla="*/ 18146 w 156645"/>
                <a:gd name="connsiteY26" fmla="*/ 138353 h 175844"/>
                <a:gd name="connsiteX27" fmla="*/ 18108 w 156645"/>
                <a:gd name="connsiteY27" fmla="*/ 138477 h 175844"/>
                <a:gd name="connsiteX28" fmla="*/ 16203 w 156645"/>
                <a:gd name="connsiteY28" fmla="*/ 140096 h 175844"/>
                <a:gd name="connsiteX29" fmla="*/ 13536 w 156645"/>
                <a:gd name="connsiteY29" fmla="*/ 142572 h 175844"/>
                <a:gd name="connsiteX30" fmla="*/ 16108 w 156645"/>
                <a:gd name="connsiteY30" fmla="*/ 144382 h 175844"/>
                <a:gd name="connsiteX31" fmla="*/ 19156 w 156645"/>
                <a:gd name="connsiteY31" fmla="*/ 143239 h 175844"/>
                <a:gd name="connsiteX32" fmla="*/ 21347 w 156645"/>
                <a:gd name="connsiteY32" fmla="*/ 141144 h 175844"/>
                <a:gd name="connsiteX33" fmla="*/ 22966 w 156645"/>
                <a:gd name="connsiteY33" fmla="*/ 141144 h 175844"/>
                <a:gd name="connsiteX34" fmla="*/ 20299 w 156645"/>
                <a:gd name="connsiteY34" fmla="*/ 145335 h 175844"/>
                <a:gd name="connsiteX35" fmla="*/ 18584 w 156645"/>
                <a:gd name="connsiteY35" fmla="*/ 146287 h 175844"/>
                <a:gd name="connsiteX36" fmla="*/ 18327 w 156645"/>
                <a:gd name="connsiteY36" fmla="*/ 147744 h 175844"/>
                <a:gd name="connsiteX37" fmla="*/ 18584 w 156645"/>
                <a:gd name="connsiteY37" fmla="*/ 148002 h 175844"/>
                <a:gd name="connsiteX38" fmla="*/ 20775 w 156645"/>
                <a:gd name="connsiteY38" fmla="*/ 148002 h 175844"/>
                <a:gd name="connsiteX39" fmla="*/ 24966 w 156645"/>
                <a:gd name="connsiteY39" fmla="*/ 146382 h 175844"/>
                <a:gd name="connsiteX40" fmla="*/ 27443 w 156645"/>
                <a:gd name="connsiteY40" fmla="*/ 144096 h 175844"/>
                <a:gd name="connsiteX41" fmla="*/ 22775 w 156645"/>
                <a:gd name="connsiteY41" fmla="*/ 150002 h 175844"/>
                <a:gd name="connsiteX42" fmla="*/ 20204 w 156645"/>
                <a:gd name="connsiteY42" fmla="*/ 150859 h 175844"/>
                <a:gd name="connsiteX43" fmla="*/ 19537 w 156645"/>
                <a:gd name="connsiteY43" fmla="*/ 152955 h 175844"/>
                <a:gd name="connsiteX44" fmla="*/ 21537 w 156645"/>
                <a:gd name="connsiteY44" fmla="*/ 154098 h 175844"/>
                <a:gd name="connsiteX45" fmla="*/ 27443 w 156645"/>
                <a:gd name="connsiteY45" fmla="*/ 153050 h 175844"/>
                <a:gd name="connsiteX46" fmla="*/ 30395 w 156645"/>
                <a:gd name="connsiteY46" fmla="*/ 148573 h 175844"/>
                <a:gd name="connsiteX47" fmla="*/ 32110 w 156645"/>
                <a:gd name="connsiteY47" fmla="*/ 147525 h 175844"/>
                <a:gd name="connsiteX48" fmla="*/ 33634 w 156645"/>
                <a:gd name="connsiteY48" fmla="*/ 149526 h 175844"/>
                <a:gd name="connsiteX49" fmla="*/ 32300 w 156645"/>
                <a:gd name="connsiteY49" fmla="*/ 151621 h 175844"/>
                <a:gd name="connsiteX50" fmla="*/ 32300 w 156645"/>
                <a:gd name="connsiteY50" fmla="*/ 154002 h 175844"/>
                <a:gd name="connsiteX51" fmla="*/ 35634 w 156645"/>
                <a:gd name="connsiteY51" fmla="*/ 154764 h 175844"/>
                <a:gd name="connsiteX52" fmla="*/ 37920 w 156645"/>
                <a:gd name="connsiteY52" fmla="*/ 152573 h 175844"/>
                <a:gd name="connsiteX53" fmla="*/ 38873 w 156645"/>
                <a:gd name="connsiteY53" fmla="*/ 151145 h 175844"/>
                <a:gd name="connsiteX54" fmla="*/ 37539 w 156645"/>
                <a:gd name="connsiteY54" fmla="*/ 157241 h 175844"/>
                <a:gd name="connsiteX55" fmla="*/ 36491 w 156645"/>
                <a:gd name="connsiteY55" fmla="*/ 158574 h 175844"/>
                <a:gd name="connsiteX56" fmla="*/ 36968 w 156645"/>
                <a:gd name="connsiteY56" fmla="*/ 160194 h 175844"/>
                <a:gd name="connsiteX57" fmla="*/ 37920 w 156645"/>
                <a:gd name="connsiteY57" fmla="*/ 160194 h 175844"/>
                <a:gd name="connsiteX58" fmla="*/ 41825 w 156645"/>
                <a:gd name="connsiteY58" fmla="*/ 158193 h 175844"/>
                <a:gd name="connsiteX59" fmla="*/ 42873 w 156645"/>
                <a:gd name="connsiteY59" fmla="*/ 154193 h 175844"/>
                <a:gd name="connsiteX60" fmla="*/ 44207 w 156645"/>
                <a:gd name="connsiteY60" fmla="*/ 153336 h 175844"/>
                <a:gd name="connsiteX61" fmla="*/ 44683 w 156645"/>
                <a:gd name="connsiteY61" fmla="*/ 153907 h 175844"/>
                <a:gd name="connsiteX62" fmla="*/ 43826 w 156645"/>
                <a:gd name="connsiteY62" fmla="*/ 160098 h 175844"/>
                <a:gd name="connsiteX63" fmla="*/ 46112 w 156645"/>
                <a:gd name="connsiteY63" fmla="*/ 163813 h 175844"/>
                <a:gd name="connsiteX64" fmla="*/ 48874 w 156645"/>
                <a:gd name="connsiteY64" fmla="*/ 164670 h 175844"/>
                <a:gd name="connsiteX65" fmla="*/ 48874 w 156645"/>
                <a:gd name="connsiteY65" fmla="*/ 163623 h 175844"/>
                <a:gd name="connsiteX66" fmla="*/ 47255 w 156645"/>
                <a:gd name="connsiteY66" fmla="*/ 158765 h 175844"/>
                <a:gd name="connsiteX67" fmla="*/ 48017 w 156645"/>
                <a:gd name="connsiteY67" fmla="*/ 154193 h 175844"/>
                <a:gd name="connsiteX68" fmla="*/ 49826 w 156645"/>
                <a:gd name="connsiteY68" fmla="*/ 155812 h 175844"/>
                <a:gd name="connsiteX69" fmla="*/ 49826 w 156645"/>
                <a:gd name="connsiteY69" fmla="*/ 158098 h 175844"/>
                <a:gd name="connsiteX70" fmla="*/ 49826 w 156645"/>
                <a:gd name="connsiteY70" fmla="*/ 158574 h 175844"/>
                <a:gd name="connsiteX71" fmla="*/ 51636 w 156645"/>
                <a:gd name="connsiteY71" fmla="*/ 157717 h 175844"/>
                <a:gd name="connsiteX72" fmla="*/ 53255 w 156645"/>
                <a:gd name="connsiteY72" fmla="*/ 156384 h 175844"/>
                <a:gd name="connsiteX73" fmla="*/ 52684 w 156645"/>
                <a:gd name="connsiteY73" fmla="*/ 161718 h 175844"/>
                <a:gd name="connsiteX74" fmla="*/ 55827 w 156645"/>
                <a:gd name="connsiteY74" fmla="*/ 169338 h 175844"/>
                <a:gd name="connsiteX75" fmla="*/ 57065 w 156645"/>
                <a:gd name="connsiteY75" fmla="*/ 170099 h 175844"/>
                <a:gd name="connsiteX76" fmla="*/ 59542 w 156645"/>
                <a:gd name="connsiteY76" fmla="*/ 168861 h 175844"/>
                <a:gd name="connsiteX77" fmla="*/ 59542 w 156645"/>
                <a:gd name="connsiteY77" fmla="*/ 166099 h 175844"/>
                <a:gd name="connsiteX78" fmla="*/ 59542 w 156645"/>
                <a:gd name="connsiteY78" fmla="*/ 162384 h 175844"/>
                <a:gd name="connsiteX79" fmla="*/ 62209 w 156645"/>
                <a:gd name="connsiteY79" fmla="*/ 160098 h 175844"/>
                <a:gd name="connsiteX80" fmla="*/ 64400 w 156645"/>
                <a:gd name="connsiteY80" fmla="*/ 162861 h 175844"/>
                <a:gd name="connsiteX81" fmla="*/ 64400 w 156645"/>
                <a:gd name="connsiteY81" fmla="*/ 166194 h 175844"/>
                <a:gd name="connsiteX82" fmla="*/ 67638 w 156645"/>
                <a:gd name="connsiteY82" fmla="*/ 167623 h 175844"/>
                <a:gd name="connsiteX83" fmla="*/ 68210 w 156645"/>
                <a:gd name="connsiteY83" fmla="*/ 166480 h 175844"/>
                <a:gd name="connsiteX84" fmla="*/ 67638 w 156645"/>
                <a:gd name="connsiteY84" fmla="*/ 163623 h 175844"/>
                <a:gd name="connsiteX85" fmla="*/ 68400 w 156645"/>
                <a:gd name="connsiteY85" fmla="*/ 160956 h 175844"/>
                <a:gd name="connsiteX86" fmla="*/ 70781 w 156645"/>
                <a:gd name="connsiteY86" fmla="*/ 160956 h 175844"/>
                <a:gd name="connsiteX87" fmla="*/ 71448 w 156645"/>
                <a:gd name="connsiteY87" fmla="*/ 163241 h 175844"/>
                <a:gd name="connsiteX88" fmla="*/ 70877 w 156645"/>
                <a:gd name="connsiteY88" fmla="*/ 169147 h 175844"/>
                <a:gd name="connsiteX89" fmla="*/ 70877 w 156645"/>
                <a:gd name="connsiteY89" fmla="*/ 172005 h 175844"/>
                <a:gd name="connsiteX90" fmla="*/ 72496 w 156645"/>
                <a:gd name="connsiteY90" fmla="*/ 174672 h 175844"/>
                <a:gd name="connsiteX91" fmla="*/ 74496 w 156645"/>
                <a:gd name="connsiteY91" fmla="*/ 175434 h 175844"/>
                <a:gd name="connsiteX92" fmla="*/ 76020 w 156645"/>
                <a:gd name="connsiteY92" fmla="*/ 174481 h 175844"/>
                <a:gd name="connsiteX93" fmla="*/ 76020 w 156645"/>
                <a:gd name="connsiteY93" fmla="*/ 172957 h 175844"/>
                <a:gd name="connsiteX94" fmla="*/ 75449 w 156645"/>
                <a:gd name="connsiteY94" fmla="*/ 168480 h 175844"/>
                <a:gd name="connsiteX95" fmla="*/ 76687 w 156645"/>
                <a:gd name="connsiteY95" fmla="*/ 167147 h 175844"/>
                <a:gd name="connsiteX96" fmla="*/ 77830 w 156645"/>
                <a:gd name="connsiteY96" fmla="*/ 167814 h 175844"/>
                <a:gd name="connsiteX97" fmla="*/ 78782 w 156645"/>
                <a:gd name="connsiteY97" fmla="*/ 170576 h 175844"/>
                <a:gd name="connsiteX98" fmla="*/ 78782 w 156645"/>
                <a:gd name="connsiteY98" fmla="*/ 173338 h 175844"/>
                <a:gd name="connsiteX99" fmla="*/ 81545 w 156645"/>
                <a:gd name="connsiteY99" fmla="*/ 174862 h 175844"/>
                <a:gd name="connsiteX100" fmla="*/ 82783 w 156645"/>
                <a:gd name="connsiteY100" fmla="*/ 173148 h 175844"/>
                <a:gd name="connsiteX101" fmla="*/ 82116 w 156645"/>
                <a:gd name="connsiteY101" fmla="*/ 170957 h 175844"/>
                <a:gd name="connsiteX102" fmla="*/ 80592 w 156645"/>
                <a:gd name="connsiteY102" fmla="*/ 164004 h 175844"/>
                <a:gd name="connsiteX103" fmla="*/ 81830 w 156645"/>
                <a:gd name="connsiteY103" fmla="*/ 162289 h 175844"/>
                <a:gd name="connsiteX104" fmla="*/ 83259 w 156645"/>
                <a:gd name="connsiteY104" fmla="*/ 163146 h 175844"/>
                <a:gd name="connsiteX105" fmla="*/ 83259 w 156645"/>
                <a:gd name="connsiteY105" fmla="*/ 164575 h 175844"/>
                <a:gd name="connsiteX106" fmla="*/ 83259 w 156645"/>
                <a:gd name="connsiteY106" fmla="*/ 167147 h 175844"/>
                <a:gd name="connsiteX107" fmla="*/ 84593 w 156645"/>
                <a:gd name="connsiteY107" fmla="*/ 169909 h 175844"/>
                <a:gd name="connsiteX108" fmla="*/ 87736 w 156645"/>
                <a:gd name="connsiteY108" fmla="*/ 169909 h 175844"/>
                <a:gd name="connsiteX109" fmla="*/ 87736 w 156645"/>
                <a:gd name="connsiteY109" fmla="*/ 167337 h 175844"/>
                <a:gd name="connsiteX110" fmla="*/ 87260 w 156645"/>
                <a:gd name="connsiteY110" fmla="*/ 165147 h 175844"/>
                <a:gd name="connsiteX111" fmla="*/ 87260 w 156645"/>
                <a:gd name="connsiteY111" fmla="*/ 164099 h 175844"/>
                <a:gd name="connsiteX112" fmla="*/ 87926 w 156645"/>
                <a:gd name="connsiteY112" fmla="*/ 164099 h 175844"/>
                <a:gd name="connsiteX113" fmla="*/ 90974 w 156645"/>
                <a:gd name="connsiteY113" fmla="*/ 165909 h 175844"/>
                <a:gd name="connsiteX114" fmla="*/ 90974 w 156645"/>
                <a:gd name="connsiteY114" fmla="*/ 169147 h 175844"/>
                <a:gd name="connsiteX115" fmla="*/ 90974 w 156645"/>
                <a:gd name="connsiteY115" fmla="*/ 172290 h 175844"/>
                <a:gd name="connsiteX116" fmla="*/ 91451 w 156645"/>
                <a:gd name="connsiteY116" fmla="*/ 173052 h 175844"/>
                <a:gd name="connsiteX117" fmla="*/ 93451 w 156645"/>
                <a:gd name="connsiteY117" fmla="*/ 173529 h 175844"/>
                <a:gd name="connsiteX118" fmla="*/ 94784 w 156645"/>
                <a:gd name="connsiteY118" fmla="*/ 173529 h 175844"/>
                <a:gd name="connsiteX119" fmla="*/ 95927 w 156645"/>
                <a:gd name="connsiteY119" fmla="*/ 169909 h 175844"/>
                <a:gd name="connsiteX120" fmla="*/ 94499 w 156645"/>
                <a:gd name="connsiteY120" fmla="*/ 165909 h 175844"/>
                <a:gd name="connsiteX121" fmla="*/ 95451 w 156645"/>
                <a:gd name="connsiteY121" fmla="*/ 164099 h 175844"/>
                <a:gd name="connsiteX122" fmla="*/ 97642 w 156645"/>
                <a:gd name="connsiteY122" fmla="*/ 164956 h 175844"/>
                <a:gd name="connsiteX123" fmla="*/ 98213 w 156645"/>
                <a:gd name="connsiteY123" fmla="*/ 167052 h 175844"/>
                <a:gd name="connsiteX124" fmla="*/ 98213 w 156645"/>
                <a:gd name="connsiteY124" fmla="*/ 168480 h 175844"/>
                <a:gd name="connsiteX125" fmla="*/ 99166 w 156645"/>
                <a:gd name="connsiteY125" fmla="*/ 169719 h 175844"/>
                <a:gd name="connsiteX126" fmla="*/ 101738 w 156645"/>
                <a:gd name="connsiteY126" fmla="*/ 168766 h 175844"/>
                <a:gd name="connsiteX127" fmla="*/ 101738 w 156645"/>
                <a:gd name="connsiteY127" fmla="*/ 166004 h 175844"/>
                <a:gd name="connsiteX128" fmla="*/ 103262 w 156645"/>
                <a:gd name="connsiteY128" fmla="*/ 166004 h 175844"/>
                <a:gd name="connsiteX129" fmla="*/ 104786 w 156645"/>
                <a:gd name="connsiteY129" fmla="*/ 167052 h 175844"/>
                <a:gd name="connsiteX130" fmla="*/ 104786 w 156645"/>
                <a:gd name="connsiteY130" fmla="*/ 168385 h 175844"/>
                <a:gd name="connsiteX131" fmla="*/ 105357 w 156645"/>
                <a:gd name="connsiteY131" fmla="*/ 171909 h 175844"/>
                <a:gd name="connsiteX132" fmla="*/ 108215 w 156645"/>
                <a:gd name="connsiteY132" fmla="*/ 174672 h 175844"/>
                <a:gd name="connsiteX133" fmla="*/ 110215 w 156645"/>
                <a:gd name="connsiteY133" fmla="*/ 169623 h 175844"/>
                <a:gd name="connsiteX134" fmla="*/ 110215 w 156645"/>
                <a:gd name="connsiteY134" fmla="*/ 169623 h 175844"/>
                <a:gd name="connsiteX135" fmla="*/ 109548 w 156645"/>
                <a:gd name="connsiteY135" fmla="*/ 167337 h 175844"/>
                <a:gd name="connsiteX136" fmla="*/ 110405 w 156645"/>
                <a:gd name="connsiteY136" fmla="*/ 166290 h 175844"/>
                <a:gd name="connsiteX137" fmla="*/ 111548 w 156645"/>
                <a:gd name="connsiteY137" fmla="*/ 166861 h 175844"/>
                <a:gd name="connsiteX138" fmla="*/ 112215 w 156645"/>
                <a:gd name="connsiteY138" fmla="*/ 165147 h 175844"/>
                <a:gd name="connsiteX139" fmla="*/ 152315 w 156645"/>
                <a:gd name="connsiteY139" fmla="*/ 55038 h 175844"/>
                <a:gd name="connsiteX140" fmla="*/ 156125 w 156645"/>
                <a:gd name="connsiteY140" fmla="*/ 42179 h 175844"/>
                <a:gd name="connsiteX141" fmla="*/ 155173 w 156645"/>
                <a:gd name="connsiteY141" fmla="*/ 42179 h 175844"/>
                <a:gd name="connsiteX142" fmla="*/ 155840 w 156645"/>
                <a:gd name="connsiteY142" fmla="*/ 39607 h 175844"/>
                <a:gd name="connsiteX143" fmla="*/ 156506 w 156645"/>
                <a:gd name="connsiteY143" fmla="*/ 38940 h 175844"/>
                <a:gd name="connsiteX144" fmla="*/ 156506 w 156645"/>
                <a:gd name="connsiteY144" fmla="*/ 34464 h 175844"/>
                <a:gd name="connsiteX145" fmla="*/ 154411 w 156645"/>
                <a:gd name="connsiteY145" fmla="*/ 36559 h 175844"/>
                <a:gd name="connsiteX146" fmla="*/ 151268 w 156645"/>
                <a:gd name="connsiteY146" fmla="*/ 38464 h 175844"/>
                <a:gd name="connsiteX147" fmla="*/ 150029 w 156645"/>
                <a:gd name="connsiteY147" fmla="*/ 36378 h 175844"/>
                <a:gd name="connsiteX148" fmla="*/ 150029 w 156645"/>
                <a:gd name="connsiteY148" fmla="*/ 36369 h 175844"/>
                <a:gd name="connsiteX149" fmla="*/ 151934 w 156645"/>
                <a:gd name="connsiteY149" fmla="*/ 34654 h 175844"/>
                <a:gd name="connsiteX150" fmla="*/ 154601 w 156645"/>
                <a:gd name="connsiteY150" fmla="*/ 32273 h 175844"/>
                <a:gd name="connsiteX151" fmla="*/ 151934 w 156645"/>
                <a:gd name="connsiteY151" fmla="*/ 30463 h 175844"/>
                <a:gd name="connsiteX152" fmla="*/ 148982 w 156645"/>
                <a:gd name="connsiteY152" fmla="*/ 31606 h 175844"/>
                <a:gd name="connsiteX153" fmla="*/ 146791 w 156645"/>
                <a:gd name="connsiteY153" fmla="*/ 33702 h 175844"/>
                <a:gd name="connsiteX154" fmla="*/ 145076 w 156645"/>
                <a:gd name="connsiteY154" fmla="*/ 33702 h 175844"/>
                <a:gd name="connsiteX155" fmla="*/ 147743 w 156645"/>
                <a:gd name="connsiteY155" fmla="*/ 29606 h 175844"/>
                <a:gd name="connsiteX156" fmla="*/ 149553 w 156645"/>
                <a:gd name="connsiteY156" fmla="*/ 28558 h 175844"/>
                <a:gd name="connsiteX157" fmla="*/ 149696 w 156645"/>
                <a:gd name="connsiteY157" fmla="*/ 27082 h 175844"/>
                <a:gd name="connsiteX158" fmla="*/ 149553 w 156645"/>
                <a:gd name="connsiteY158" fmla="*/ 26939 h 175844"/>
                <a:gd name="connsiteX159" fmla="*/ 148696 w 156645"/>
                <a:gd name="connsiteY159" fmla="*/ 26939 h 175844"/>
                <a:gd name="connsiteX160" fmla="*/ 144600 w 156645"/>
                <a:gd name="connsiteY160" fmla="*/ 28558 h 175844"/>
                <a:gd name="connsiteX161" fmla="*/ 142124 w 156645"/>
                <a:gd name="connsiteY161" fmla="*/ 30939 h 175844"/>
                <a:gd name="connsiteX162" fmla="*/ 146791 w 156645"/>
                <a:gd name="connsiteY162" fmla="*/ 25034 h 175844"/>
                <a:gd name="connsiteX163" fmla="*/ 149267 w 156645"/>
                <a:gd name="connsiteY163" fmla="*/ 24081 h 175844"/>
                <a:gd name="connsiteX164" fmla="*/ 150106 w 156645"/>
                <a:gd name="connsiteY164" fmla="*/ 22243 h 175844"/>
                <a:gd name="connsiteX165" fmla="*/ 150029 w 156645"/>
                <a:gd name="connsiteY165" fmla="*/ 22081 h 175844"/>
                <a:gd name="connsiteX166" fmla="*/ 148029 w 156645"/>
                <a:gd name="connsiteY166" fmla="*/ 20938 h 175844"/>
                <a:gd name="connsiteX167" fmla="*/ 142124 w 156645"/>
                <a:gd name="connsiteY167" fmla="*/ 21986 h 175844"/>
                <a:gd name="connsiteX168" fmla="*/ 139171 w 156645"/>
                <a:gd name="connsiteY168" fmla="*/ 26463 h 175844"/>
                <a:gd name="connsiteX169" fmla="*/ 137456 w 156645"/>
                <a:gd name="connsiteY169" fmla="*/ 27415 h 175844"/>
                <a:gd name="connsiteX170" fmla="*/ 135818 w 156645"/>
                <a:gd name="connsiteY170" fmla="*/ 25634 h 175844"/>
                <a:gd name="connsiteX171" fmla="*/ 135837 w 156645"/>
                <a:gd name="connsiteY171" fmla="*/ 25415 h 175844"/>
                <a:gd name="connsiteX172" fmla="*/ 137266 w 156645"/>
                <a:gd name="connsiteY172" fmla="*/ 23319 h 175844"/>
                <a:gd name="connsiteX173" fmla="*/ 137266 w 156645"/>
                <a:gd name="connsiteY173" fmla="*/ 20938 h 175844"/>
                <a:gd name="connsiteX174" fmla="*/ 133837 w 156645"/>
                <a:gd name="connsiteY174" fmla="*/ 20176 h 175844"/>
                <a:gd name="connsiteX175" fmla="*/ 131646 w 156645"/>
                <a:gd name="connsiteY175" fmla="*/ 22462 h 175844"/>
                <a:gd name="connsiteX176" fmla="*/ 130694 w 156645"/>
                <a:gd name="connsiteY176" fmla="*/ 23891 h 175844"/>
                <a:gd name="connsiteX177" fmla="*/ 132027 w 156645"/>
                <a:gd name="connsiteY177" fmla="*/ 17795 h 175844"/>
                <a:gd name="connsiteX178" fmla="*/ 133075 w 156645"/>
                <a:gd name="connsiteY178" fmla="*/ 16366 h 175844"/>
                <a:gd name="connsiteX179" fmla="*/ 132599 w 156645"/>
                <a:gd name="connsiteY179" fmla="*/ 14747 h 175844"/>
                <a:gd name="connsiteX180" fmla="*/ 131646 w 156645"/>
                <a:gd name="connsiteY180" fmla="*/ 14747 h 175844"/>
                <a:gd name="connsiteX181" fmla="*/ 127741 w 156645"/>
                <a:gd name="connsiteY181" fmla="*/ 16747 h 175844"/>
                <a:gd name="connsiteX182" fmla="*/ 126693 w 156645"/>
                <a:gd name="connsiteY182" fmla="*/ 20843 h 175844"/>
                <a:gd name="connsiteX183" fmla="*/ 125360 w 156645"/>
                <a:gd name="connsiteY183" fmla="*/ 21700 h 175844"/>
                <a:gd name="connsiteX184" fmla="*/ 124883 w 156645"/>
                <a:gd name="connsiteY184" fmla="*/ 21033 h 175844"/>
                <a:gd name="connsiteX185" fmla="*/ 125741 w 156645"/>
                <a:gd name="connsiteY185" fmla="*/ 14842 h 175844"/>
                <a:gd name="connsiteX186" fmla="*/ 123359 w 156645"/>
                <a:gd name="connsiteY186" fmla="*/ 11223 h 175844"/>
                <a:gd name="connsiteX187" fmla="*/ 120692 w 156645"/>
                <a:gd name="connsiteY187" fmla="*/ 10365 h 175844"/>
                <a:gd name="connsiteX188" fmla="*/ 120692 w 156645"/>
                <a:gd name="connsiteY188" fmla="*/ 11318 h 175844"/>
                <a:gd name="connsiteX189" fmla="*/ 122216 w 156645"/>
                <a:gd name="connsiteY189" fmla="*/ 16176 h 175844"/>
                <a:gd name="connsiteX190" fmla="*/ 121550 w 156645"/>
                <a:gd name="connsiteY190" fmla="*/ 20748 h 175844"/>
                <a:gd name="connsiteX191" fmla="*/ 119740 w 156645"/>
                <a:gd name="connsiteY191" fmla="*/ 19223 h 175844"/>
                <a:gd name="connsiteX192" fmla="*/ 119740 w 156645"/>
                <a:gd name="connsiteY192" fmla="*/ 16938 h 175844"/>
                <a:gd name="connsiteX193" fmla="*/ 119740 w 156645"/>
                <a:gd name="connsiteY193" fmla="*/ 16366 h 175844"/>
                <a:gd name="connsiteX194" fmla="*/ 117930 w 156645"/>
                <a:gd name="connsiteY194" fmla="*/ 17223 h 175844"/>
                <a:gd name="connsiteX195" fmla="*/ 116311 w 156645"/>
                <a:gd name="connsiteY195" fmla="*/ 18557 h 175844"/>
                <a:gd name="connsiteX196" fmla="*/ 116882 w 156645"/>
                <a:gd name="connsiteY196" fmla="*/ 13318 h 175844"/>
                <a:gd name="connsiteX197" fmla="*/ 113739 w 156645"/>
                <a:gd name="connsiteY197" fmla="*/ 5698 h 175844"/>
                <a:gd name="connsiteX198" fmla="*/ 112501 w 156645"/>
                <a:gd name="connsiteY198" fmla="*/ 4936 h 175844"/>
                <a:gd name="connsiteX199" fmla="*/ 110043 w 156645"/>
                <a:gd name="connsiteY199" fmla="*/ 6032 h 175844"/>
                <a:gd name="connsiteX200" fmla="*/ 110024 w 156645"/>
                <a:gd name="connsiteY200" fmla="*/ 6079 h 175844"/>
                <a:gd name="connsiteX201" fmla="*/ 110024 w 156645"/>
                <a:gd name="connsiteY201" fmla="*/ 8841 h 175844"/>
                <a:gd name="connsiteX202" fmla="*/ 110024 w 156645"/>
                <a:gd name="connsiteY202" fmla="*/ 12651 h 175844"/>
                <a:gd name="connsiteX203" fmla="*/ 107357 w 156645"/>
                <a:gd name="connsiteY203" fmla="*/ 14937 h 175844"/>
                <a:gd name="connsiteX204" fmla="*/ 105071 w 156645"/>
                <a:gd name="connsiteY204" fmla="*/ 12175 h 175844"/>
                <a:gd name="connsiteX205" fmla="*/ 105071 w 156645"/>
                <a:gd name="connsiteY205" fmla="*/ 8746 h 175844"/>
                <a:gd name="connsiteX206" fmla="*/ 101833 w 156645"/>
                <a:gd name="connsiteY206" fmla="*/ 7317 h 175844"/>
                <a:gd name="connsiteX207" fmla="*/ 101833 w 156645"/>
                <a:gd name="connsiteY207" fmla="*/ 8460 h 175844"/>
                <a:gd name="connsiteX208" fmla="*/ 102404 w 156645"/>
                <a:gd name="connsiteY208" fmla="*/ 11413 h 175844"/>
                <a:gd name="connsiteX209" fmla="*/ 101642 w 156645"/>
                <a:gd name="connsiteY209" fmla="*/ 14080 h 175844"/>
                <a:gd name="connsiteX210" fmla="*/ 99261 w 156645"/>
                <a:gd name="connsiteY210" fmla="*/ 14080 h 175844"/>
                <a:gd name="connsiteX211" fmla="*/ 98499 w 156645"/>
                <a:gd name="connsiteY211" fmla="*/ 11699 h 175844"/>
                <a:gd name="connsiteX212" fmla="*/ 99166 w 156645"/>
                <a:gd name="connsiteY212" fmla="*/ 5889 h 175844"/>
                <a:gd name="connsiteX213" fmla="*/ 99166 w 156645"/>
                <a:gd name="connsiteY213" fmla="*/ 2936 h 175844"/>
                <a:gd name="connsiteX214" fmla="*/ 97547 w 156645"/>
                <a:gd name="connsiteY214" fmla="*/ 269 h 175844"/>
                <a:gd name="connsiteX215" fmla="*/ 95546 w 156645"/>
                <a:gd name="connsiteY215" fmla="*/ -398 h 175844"/>
                <a:gd name="connsiteX216" fmla="*/ 94022 w 156645"/>
                <a:gd name="connsiteY216" fmla="*/ 459 h 175844"/>
                <a:gd name="connsiteX217" fmla="*/ 94022 w 156645"/>
                <a:gd name="connsiteY217" fmla="*/ 2079 h 175844"/>
                <a:gd name="connsiteX218" fmla="*/ 94594 w 156645"/>
                <a:gd name="connsiteY218" fmla="*/ 6555 h 175844"/>
                <a:gd name="connsiteX219" fmla="*/ 93356 w 156645"/>
                <a:gd name="connsiteY219" fmla="*/ 7794 h 175844"/>
                <a:gd name="connsiteX220" fmla="*/ 92117 w 156645"/>
                <a:gd name="connsiteY220" fmla="*/ 7222 h 175844"/>
                <a:gd name="connsiteX221" fmla="*/ 91260 w 156645"/>
                <a:gd name="connsiteY221" fmla="*/ 4460 h 175844"/>
                <a:gd name="connsiteX222" fmla="*/ 91260 w 156645"/>
                <a:gd name="connsiteY222" fmla="*/ 1602 h 175844"/>
                <a:gd name="connsiteX223" fmla="*/ 88403 w 156645"/>
                <a:gd name="connsiteY223" fmla="*/ 173 h 175844"/>
                <a:gd name="connsiteX224" fmla="*/ 87260 w 156645"/>
                <a:gd name="connsiteY224" fmla="*/ 1888 h 175844"/>
                <a:gd name="connsiteX225" fmla="*/ 87926 w 156645"/>
                <a:gd name="connsiteY225" fmla="*/ 3984 h 175844"/>
                <a:gd name="connsiteX226" fmla="*/ 89450 w 156645"/>
                <a:gd name="connsiteY226" fmla="*/ 11032 h 175844"/>
                <a:gd name="connsiteX227" fmla="*/ 88212 w 156645"/>
                <a:gd name="connsiteY227" fmla="*/ 12747 h 175844"/>
                <a:gd name="connsiteX228" fmla="*/ 86783 w 156645"/>
                <a:gd name="connsiteY228" fmla="*/ 11889 h 175844"/>
                <a:gd name="connsiteX229" fmla="*/ 86783 w 156645"/>
                <a:gd name="connsiteY229" fmla="*/ 10365 h 175844"/>
                <a:gd name="connsiteX230" fmla="*/ 86783 w 156645"/>
                <a:gd name="connsiteY230" fmla="*/ 7889 h 175844"/>
                <a:gd name="connsiteX231" fmla="*/ 85450 w 156645"/>
                <a:gd name="connsiteY231" fmla="*/ 5127 h 175844"/>
                <a:gd name="connsiteX232" fmla="*/ 82307 w 156645"/>
                <a:gd name="connsiteY232" fmla="*/ 5127 h 175844"/>
                <a:gd name="connsiteX233" fmla="*/ 82307 w 156645"/>
                <a:gd name="connsiteY233" fmla="*/ 7603 h 175844"/>
                <a:gd name="connsiteX234" fmla="*/ 82783 w 156645"/>
                <a:gd name="connsiteY234" fmla="*/ 9794 h 175844"/>
                <a:gd name="connsiteX235" fmla="*/ 82783 w 156645"/>
                <a:gd name="connsiteY235" fmla="*/ 10841 h 175844"/>
                <a:gd name="connsiteX236" fmla="*/ 82116 w 156645"/>
                <a:gd name="connsiteY236" fmla="*/ 10841 h 175844"/>
                <a:gd name="connsiteX237" fmla="*/ 79068 w 156645"/>
                <a:gd name="connsiteY237" fmla="*/ 9032 h 175844"/>
                <a:gd name="connsiteX238" fmla="*/ 79068 w 156645"/>
                <a:gd name="connsiteY238" fmla="*/ 5889 h 175844"/>
                <a:gd name="connsiteX239" fmla="*/ 79068 w 156645"/>
                <a:gd name="connsiteY239" fmla="*/ 2745 h 175844"/>
                <a:gd name="connsiteX240" fmla="*/ 78592 w 156645"/>
                <a:gd name="connsiteY240" fmla="*/ 1888 h 175844"/>
                <a:gd name="connsiteX241" fmla="*/ 76592 w 156645"/>
                <a:gd name="connsiteY241" fmla="*/ 1412 h 175844"/>
                <a:gd name="connsiteX242" fmla="*/ 75258 w 156645"/>
                <a:gd name="connsiteY242" fmla="*/ 1412 h 175844"/>
                <a:gd name="connsiteX243" fmla="*/ 74115 w 156645"/>
                <a:gd name="connsiteY243" fmla="*/ 4936 h 175844"/>
                <a:gd name="connsiteX244" fmla="*/ 75544 w 156645"/>
                <a:gd name="connsiteY244" fmla="*/ 8937 h 175844"/>
                <a:gd name="connsiteX245" fmla="*/ 74591 w 156645"/>
                <a:gd name="connsiteY245" fmla="*/ 10746 h 175844"/>
                <a:gd name="connsiteX246" fmla="*/ 72401 w 156645"/>
                <a:gd name="connsiteY246" fmla="*/ 9889 h 175844"/>
                <a:gd name="connsiteX247" fmla="*/ 71829 w 156645"/>
                <a:gd name="connsiteY247" fmla="*/ 7794 h 175844"/>
                <a:gd name="connsiteX248" fmla="*/ 71829 w 156645"/>
                <a:gd name="connsiteY248" fmla="*/ 6365 h 175844"/>
                <a:gd name="connsiteX249" fmla="*/ 69657 w 156645"/>
                <a:gd name="connsiteY249" fmla="*/ 5012 h 175844"/>
                <a:gd name="connsiteX250" fmla="*/ 68305 w 156645"/>
                <a:gd name="connsiteY250" fmla="*/ 6365 h 175844"/>
                <a:gd name="connsiteX251" fmla="*/ 68305 w 156645"/>
                <a:gd name="connsiteY251" fmla="*/ 9032 h 175844"/>
                <a:gd name="connsiteX252" fmla="*/ 66781 w 156645"/>
                <a:gd name="connsiteY252" fmla="*/ 9032 h 175844"/>
                <a:gd name="connsiteX253" fmla="*/ 65257 w 156645"/>
                <a:gd name="connsiteY253" fmla="*/ 7984 h 175844"/>
                <a:gd name="connsiteX254" fmla="*/ 65257 w 156645"/>
                <a:gd name="connsiteY254" fmla="*/ 6555 h 175844"/>
                <a:gd name="connsiteX255" fmla="*/ 64685 w 156645"/>
                <a:gd name="connsiteY255" fmla="*/ 3031 h 175844"/>
                <a:gd name="connsiteX256" fmla="*/ 61828 w 156645"/>
                <a:gd name="connsiteY256" fmla="*/ 269 h 175844"/>
                <a:gd name="connsiteX257" fmla="*/ 59542 w 156645"/>
                <a:gd name="connsiteY257" fmla="*/ 269 h 175844"/>
                <a:gd name="connsiteX258" fmla="*/ 59542 w 156645"/>
                <a:gd name="connsiteY258" fmla="*/ 1031 h 175844"/>
                <a:gd name="connsiteX259" fmla="*/ 60399 w 156645"/>
                <a:gd name="connsiteY259" fmla="*/ 5603 h 175844"/>
                <a:gd name="connsiteX260" fmla="*/ 61066 w 156645"/>
                <a:gd name="connsiteY260" fmla="*/ 7984 h 175844"/>
                <a:gd name="connsiteX261" fmla="*/ 60313 w 156645"/>
                <a:gd name="connsiteY261" fmla="*/ 8927 h 175844"/>
                <a:gd name="connsiteX262" fmla="*/ 60209 w 156645"/>
                <a:gd name="connsiteY262" fmla="*/ 8937 h 175844"/>
                <a:gd name="connsiteX263" fmla="*/ 58685 w 156645"/>
                <a:gd name="connsiteY263" fmla="*/ 8174 h 175844"/>
                <a:gd name="connsiteX264" fmla="*/ 57351 w 156645"/>
                <a:gd name="connsiteY264" fmla="*/ 7127 h 175844"/>
                <a:gd name="connsiteX265" fmla="*/ 55637 w 156645"/>
                <a:gd name="connsiteY265" fmla="*/ 7603 h 175844"/>
                <a:gd name="connsiteX266" fmla="*/ 54779 w 156645"/>
                <a:gd name="connsiteY266" fmla="*/ 8841 h 175844"/>
                <a:gd name="connsiteX267" fmla="*/ 54208 w 156645"/>
                <a:gd name="connsiteY267" fmla="*/ 9794 h 175844"/>
                <a:gd name="connsiteX268" fmla="*/ 52112 w 156645"/>
                <a:gd name="connsiteY268" fmla="*/ 10556 h 175844"/>
                <a:gd name="connsiteX269" fmla="*/ 51065 w 156645"/>
                <a:gd name="connsiteY269" fmla="*/ 9222 h 175844"/>
                <a:gd name="connsiteX270" fmla="*/ 51731 w 156645"/>
                <a:gd name="connsiteY270" fmla="*/ 7794 h 175844"/>
                <a:gd name="connsiteX271" fmla="*/ 52589 w 156645"/>
                <a:gd name="connsiteY271" fmla="*/ 6460 h 175844"/>
                <a:gd name="connsiteX272" fmla="*/ 52589 w 156645"/>
                <a:gd name="connsiteY272" fmla="*/ 5984 h 175844"/>
                <a:gd name="connsiteX273" fmla="*/ 52589 w 156645"/>
                <a:gd name="connsiteY273" fmla="*/ 4650 h 175844"/>
                <a:gd name="connsiteX274" fmla="*/ 49255 w 156645"/>
                <a:gd name="connsiteY274" fmla="*/ 5222 h 175844"/>
                <a:gd name="connsiteX275" fmla="*/ 47636 w 156645"/>
                <a:gd name="connsiteY275" fmla="*/ 8270 h 175844"/>
                <a:gd name="connsiteX276" fmla="*/ 47636 w 156645"/>
                <a:gd name="connsiteY276" fmla="*/ 9984 h 175844"/>
                <a:gd name="connsiteX277" fmla="*/ 46874 w 156645"/>
                <a:gd name="connsiteY277" fmla="*/ 10556 h 175844"/>
                <a:gd name="connsiteX278" fmla="*/ 41444 w 156645"/>
                <a:gd name="connsiteY278" fmla="*/ 38273 h 175844"/>
                <a:gd name="connsiteX279" fmla="*/ 487 w 156645"/>
                <a:gd name="connsiteY279" fmla="*/ 127809 h 1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56645" h="175844">
                  <a:moveTo>
                    <a:pt x="487" y="127809"/>
                  </a:moveTo>
                  <a:lnTo>
                    <a:pt x="487" y="127809"/>
                  </a:lnTo>
                  <a:cubicBezTo>
                    <a:pt x="1087" y="127980"/>
                    <a:pt x="1516" y="128513"/>
                    <a:pt x="1535" y="129142"/>
                  </a:cubicBezTo>
                  <a:cubicBezTo>
                    <a:pt x="1601" y="129685"/>
                    <a:pt x="1382" y="130218"/>
                    <a:pt x="963" y="130571"/>
                  </a:cubicBezTo>
                  <a:cubicBezTo>
                    <a:pt x="592" y="130971"/>
                    <a:pt x="277" y="131419"/>
                    <a:pt x="11" y="131904"/>
                  </a:cubicBezTo>
                  <a:cubicBezTo>
                    <a:pt x="-47" y="132057"/>
                    <a:pt x="-47" y="132228"/>
                    <a:pt x="11" y="132381"/>
                  </a:cubicBezTo>
                  <a:cubicBezTo>
                    <a:pt x="11" y="132381"/>
                    <a:pt x="11" y="133428"/>
                    <a:pt x="11" y="133714"/>
                  </a:cubicBezTo>
                  <a:cubicBezTo>
                    <a:pt x="11" y="134000"/>
                    <a:pt x="2297" y="133714"/>
                    <a:pt x="3440" y="133143"/>
                  </a:cubicBezTo>
                  <a:cubicBezTo>
                    <a:pt x="4430" y="132390"/>
                    <a:pt x="5021" y="131238"/>
                    <a:pt x="5059" y="129999"/>
                  </a:cubicBezTo>
                  <a:cubicBezTo>
                    <a:pt x="5059" y="129332"/>
                    <a:pt x="5059" y="128856"/>
                    <a:pt x="5059" y="128380"/>
                  </a:cubicBezTo>
                  <a:cubicBezTo>
                    <a:pt x="5059" y="127904"/>
                    <a:pt x="6964" y="127713"/>
                    <a:pt x="7154" y="126856"/>
                  </a:cubicBezTo>
                  <a:lnTo>
                    <a:pt x="7154" y="126856"/>
                  </a:lnTo>
                  <a:cubicBezTo>
                    <a:pt x="6488" y="128952"/>
                    <a:pt x="7916" y="128666"/>
                    <a:pt x="8107" y="129618"/>
                  </a:cubicBezTo>
                  <a:cubicBezTo>
                    <a:pt x="8297" y="130571"/>
                    <a:pt x="7250" y="131333"/>
                    <a:pt x="6583" y="132095"/>
                  </a:cubicBezTo>
                  <a:cubicBezTo>
                    <a:pt x="5868" y="132542"/>
                    <a:pt x="5659" y="133485"/>
                    <a:pt x="6116" y="134200"/>
                  </a:cubicBezTo>
                  <a:cubicBezTo>
                    <a:pt x="6231" y="134390"/>
                    <a:pt x="6392" y="134543"/>
                    <a:pt x="6583" y="134666"/>
                  </a:cubicBezTo>
                  <a:cubicBezTo>
                    <a:pt x="7431" y="135048"/>
                    <a:pt x="8421" y="134857"/>
                    <a:pt x="9059" y="134190"/>
                  </a:cubicBezTo>
                  <a:cubicBezTo>
                    <a:pt x="9412" y="133495"/>
                    <a:pt x="9831" y="132819"/>
                    <a:pt x="10298" y="132190"/>
                  </a:cubicBezTo>
                  <a:cubicBezTo>
                    <a:pt x="11012" y="131581"/>
                    <a:pt x="12060" y="131581"/>
                    <a:pt x="12774" y="132190"/>
                  </a:cubicBezTo>
                  <a:cubicBezTo>
                    <a:pt x="13822" y="132952"/>
                    <a:pt x="12774" y="134190"/>
                    <a:pt x="12203" y="134857"/>
                  </a:cubicBezTo>
                  <a:lnTo>
                    <a:pt x="9440" y="137238"/>
                  </a:lnTo>
                  <a:cubicBezTo>
                    <a:pt x="8955" y="137619"/>
                    <a:pt x="8564" y="138105"/>
                    <a:pt x="8297" y="138667"/>
                  </a:cubicBezTo>
                  <a:cubicBezTo>
                    <a:pt x="8088" y="139353"/>
                    <a:pt x="8412" y="140077"/>
                    <a:pt x="9059" y="140382"/>
                  </a:cubicBezTo>
                  <a:cubicBezTo>
                    <a:pt x="9793" y="140810"/>
                    <a:pt x="10707" y="140810"/>
                    <a:pt x="11441" y="140382"/>
                  </a:cubicBezTo>
                  <a:cubicBezTo>
                    <a:pt x="12327" y="139839"/>
                    <a:pt x="13108" y="139124"/>
                    <a:pt x="13727" y="138286"/>
                  </a:cubicBezTo>
                  <a:cubicBezTo>
                    <a:pt x="14393" y="137238"/>
                    <a:pt x="15346" y="135905"/>
                    <a:pt x="16870" y="136286"/>
                  </a:cubicBezTo>
                  <a:cubicBezTo>
                    <a:pt x="17794" y="136505"/>
                    <a:pt x="18365" y="137429"/>
                    <a:pt x="18146" y="138353"/>
                  </a:cubicBezTo>
                  <a:cubicBezTo>
                    <a:pt x="18137" y="138391"/>
                    <a:pt x="18118" y="138439"/>
                    <a:pt x="18108" y="138477"/>
                  </a:cubicBezTo>
                  <a:cubicBezTo>
                    <a:pt x="18108" y="139239"/>
                    <a:pt x="17060" y="139715"/>
                    <a:pt x="16203" y="140096"/>
                  </a:cubicBezTo>
                  <a:cubicBezTo>
                    <a:pt x="15346" y="140477"/>
                    <a:pt x="13346" y="141334"/>
                    <a:pt x="13536" y="142572"/>
                  </a:cubicBezTo>
                  <a:cubicBezTo>
                    <a:pt x="13727" y="143811"/>
                    <a:pt x="14965" y="144287"/>
                    <a:pt x="16108" y="144382"/>
                  </a:cubicBezTo>
                  <a:cubicBezTo>
                    <a:pt x="17222" y="144344"/>
                    <a:pt x="18289" y="143944"/>
                    <a:pt x="19156" y="143239"/>
                  </a:cubicBezTo>
                  <a:cubicBezTo>
                    <a:pt x="19918" y="142572"/>
                    <a:pt x="20489" y="141810"/>
                    <a:pt x="21347" y="141144"/>
                  </a:cubicBezTo>
                  <a:cubicBezTo>
                    <a:pt x="21861" y="140906"/>
                    <a:pt x="22451" y="140906"/>
                    <a:pt x="22966" y="141144"/>
                  </a:cubicBezTo>
                  <a:cubicBezTo>
                    <a:pt x="23033" y="142963"/>
                    <a:pt x="21966" y="144630"/>
                    <a:pt x="20299" y="145335"/>
                  </a:cubicBezTo>
                  <a:cubicBezTo>
                    <a:pt x="19670" y="145535"/>
                    <a:pt x="19089" y="145859"/>
                    <a:pt x="18584" y="146287"/>
                  </a:cubicBezTo>
                  <a:cubicBezTo>
                    <a:pt x="18108" y="146620"/>
                    <a:pt x="17994" y="147278"/>
                    <a:pt x="18327" y="147744"/>
                  </a:cubicBezTo>
                  <a:cubicBezTo>
                    <a:pt x="18403" y="147849"/>
                    <a:pt x="18489" y="147935"/>
                    <a:pt x="18584" y="148002"/>
                  </a:cubicBezTo>
                  <a:lnTo>
                    <a:pt x="20775" y="148002"/>
                  </a:lnTo>
                  <a:cubicBezTo>
                    <a:pt x="22347" y="148116"/>
                    <a:pt x="23880" y="147525"/>
                    <a:pt x="24966" y="146382"/>
                  </a:cubicBezTo>
                  <a:cubicBezTo>
                    <a:pt x="25633" y="145525"/>
                    <a:pt x="26109" y="144287"/>
                    <a:pt x="27443" y="144096"/>
                  </a:cubicBezTo>
                  <a:cubicBezTo>
                    <a:pt x="27471" y="146916"/>
                    <a:pt x="25528" y="149373"/>
                    <a:pt x="22775" y="150002"/>
                  </a:cubicBezTo>
                  <a:cubicBezTo>
                    <a:pt x="21890" y="150183"/>
                    <a:pt x="21023" y="150478"/>
                    <a:pt x="20204" y="150859"/>
                  </a:cubicBezTo>
                  <a:cubicBezTo>
                    <a:pt x="19470" y="151278"/>
                    <a:pt x="19175" y="152193"/>
                    <a:pt x="19537" y="152955"/>
                  </a:cubicBezTo>
                  <a:cubicBezTo>
                    <a:pt x="20023" y="153593"/>
                    <a:pt x="20746" y="154002"/>
                    <a:pt x="21537" y="154098"/>
                  </a:cubicBezTo>
                  <a:cubicBezTo>
                    <a:pt x="23566" y="154660"/>
                    <a:pt x="25738" y="154269"/>
                    <a:pt x="27443" y="153050"/>
                  </a:cubicBezTo>
                  <a:cubicBezTo>
                    <a:pt x="28595" y="151678"/>
                    <a:pt x="29595" y="150173"/>
                    <a:pt x="30395" y="148573"/>
                  </a:cubicBezTo>
                  <a:cubicBezTo>
                    <a:pt x="30719" y="147926"/>
                    <a:pt x="31386" y="147516"/>
                    <a:pt x="32110" y="147525"/>
                  </a:cubicBezTo>
                  <a:cubicBezTo>
                    <a:pt x="33072" y="147668"/>
                    <a:pt x="33748" y="148554"/>
                    <a:pt x="33634" y="149526"/>
                  </a:cubicBezTo>
                  <a:cubicBezTo>
                    <a:pt x="33634" y="150383"/>
                    <a:pt x="32777" y="150954"/>
                    <a:pt x="32300" y="151621"/>
                  </a:cubicBezTo>
                  <a:cubicBezTo>
                    <a:pt x="31748" y="152317"/>
                    <a:pt x="31748" y="153307"/>
                    <a:pt x="32300" y="154002"/>
                  </a:cubicBezTo>
                  <a:cubicBezTo>
                    <a:pt x="33120" y="154964"/>
                    <a:pt x="34472" y="155279"/>
                    <a:pt x="35634" y="154764"/>
                  </a:cubicBezTo>
                  <a:cubicBezTo>
                    <a:pt x="36625" y="154326"/>
                    <a:pt x="37434" y="153545"/>
                    <a:pt x="37920" y="152573"/>
                  </a:cubicBezTo>
                  <a:lnTo>
                    <a:pt x="38873" y="151145"/>
                  </a:lnTo>
                  <a:cubicBezTo>
                    <a:pt x="39463" y="153269"/>
                    <a:pt x="38968" y="155555"/>
                    <a:pt x="37539" y="157241"/>
                  </a:cubicBezTo>
                  <a:cubicBezTo>
                    <a:pt x="37110" y="157622"/>
                    <a:pt x="36758" y="158069"/>
                    <a:pt x="36491" y="158574"/>
                  </a:cubicBezTo>
                  <a:cubicBezTo>
                    <a:pt x="36244" y="159155"/>
                    <a:pt x="36444" y="159832"/>
                    <a:pt x="36968" y="160194"/>
                  </a:cubicBezTo>
                  <a:cubicBezTo>
                    <a:pt x="37282" y="160279"/>
                    <a:pt x="37606" y="160279"/>
                    <a:pt x="37920" y="160194"/>
                  </a:cubicBezTo>
                  <a:cubicBezTo>
                    <a:pt x="39520" y="160479"/>
                    <a:pt x="41121" y="159660"/>
                    <a:pt x="41825" y="158193"/>
                  </a:cubicBezTo>
                  <a:cubicBezTo>
                    <a:pt x="42273" y="156888"/>
                    <a:pt x="42626" y="155555"/>
                    <a:pt x="42873" y="154193"/>
                  </a:cubicBezTo>
                  <a:cubicBezTo>
                    <a:pt x="42873" y="153621"/>
                    <a:pt x="43635" y="152955"/>
                    <a:pt x="44207" y="153336"/>
                  </a:cubicBezTo>
                  <a:cubicBezTo>
                    <a:pt x="44778" y="153716"/>
                    <a:pt x="44207" y="153336"/>
                    <a:pt x="44683" y="153907"/>
                  </a:cubicBezTo>
                  <a:cubicBezTo>
                    <a:pt x="45445" y="156098"/>
                    <a:pt x="43540" y="158003"/>
                    <a:pt x="43826" y="160098"/>
                  </a:cubicBezTo>
                  <a:cubicBezTo>
                    <a:pt x="44216" y="161527"/>
                    <a:pt x="45016" y="162813"/>
                    <a:pt x="46112" y="163813"/>
                  </a:cubicBezTo>
                  <a:cubicBezTo>
                    <a:pt x="46874" y="164575"/>
                    <a:pt x="48302" y="165337"/>
                    <a:pt x="48874" y="164670"/>
                  </a:cubicBezTo>
                  <a:cubicBezTo>
                    <a:pt x="49064" y="164347"/>
                    <a:pt x="49064" y="163946"/>
                    <a:pt x="48874" y="163623"/>
                  </a:cubicBezTo>
                  <a:cubicBezTo>
                    <a:pt x="48874" y="162003"/>
                    <a:pt x="47731" y="160384"/>
                    <a:pt x="47255" y="158765"/>
                  </a:cubicBezTo>
                  <a:cubicBezTo>
                    <a:pt x="46721" y="157212"/>
                    <a:pt x="47007" y="155488"/>
                    <a:pt x="48017" y="154193"/>
                  </a:cubicBezTo>
                  <a:cubicBezTo>
                    <a:pt x="48931" y="154231"/>
                    <a:pt x="49693" y="154907"/>
                    <a:pt x="49826" y="155812"/>
                  </a:cubicBezTo>
                  <a:cubicBezTo>
                    <a:pt x="49684" y="156565"/>
                    <a:pt x="49684" y="157346"/>
                    <a:pt x="49826" y="158098"/>
                  </a:cubicBezTo>
                  <a:cubicBezTo>
                    <a:pt x="49788" y="158250"/>
                    <a:pt x="49788" y="158422"/>
                    <a:pt x="49826" y="158574"/>
                  </a:cubicBezTo>
                  <a:cubicBezTo>
                    <a:pt x="50493" y="159146"/>
                    <a:pt x="51446" y="158574"/>
                    <a:pt x="51636" y="157717"/>
                  </a:cubicBezTo>
                  <a:cubicBezTo>
                    <a:pt x="51827" y="156860"/>
                    <a:pt x="52303" y="156193"/>
                    <a:pt x="53255" y="156384"/>
                  </a:cubicBezTo>
                  <a:cubicBezTo>
                    <a:pt x="54113" y="158193"/>
                    <a:pt x="53255" y="159908"/>
                    <a:pt x="52684" y="161718"/>
                  </a:cubicBezTo>
                  <a:cubicBezTo>
                    <a:pt x="52360" y="164632"/>
                    <a:pt x="53551" y="167499"/>
                    <a:pt x="55827" y="169338"/>
                  </a:cubicBezTo>
                  <a:cubicBezTo>
                    <a:pt x="56208" y="169643"/>
                    <a:pt x="56618" y="169899"/>
                    <a:pt x="57065" y="170099"/>
                  </a:cubicBezTo>
                  <a:cubicBezTo>
                    <a:pt x="58085" y="170366"/>
                    <a:pt x="59142" y="169843"/>
                    <a:pt x="59542" y="168861"/>
                  </a:cubicBezTo>
                  <a:cubicBezTo>
                    <a:pt x="59732" y="167947"/>
                    <a:pt x="59732" y="167014"/>
                    <a:pt x="59542" y="166099"/>
                  </a:cubicBezTo>
                  <a:cubicBezTo>
                    <a:pt x="59256" y="164880"/>
                    <a:pt x="59256" y="163604"/>
                    <a:pt x="59542" y="162384"/>
                  </a:cubicBezTo>
                  <a:cubicBezTo>
                    <a:pt x="59542" y="161146"/>
                    <a:pt x="60685" y="159908"/>
                    <a:pt x="62209" y="160098"/>
                  </a:cubicBezTo>
                  <a:cubicBezTo>
                    <a:pt x="63504" y="160374"/>
                    <a:pt x="64428" y="161537"/>
                    <a:pt x="64400" y="162861"/>
                  </a:cubicBezTo>
                  <a:cubicBezTo>
                    <a:pt x="64257" y="163966"/>
                    <a:pt x="64257" y="165089"/>
                    <a:pt x="64400" y="166194"/>
                  </a:cubicBezTo>
                  <a:cubicBezTo>
                    <a:pt x="64400" y="167337"/>
                    <a:pt x="66686" y="168385"/>
                    <a:pt x="67638" y="167623"/>
                  </a:cubicBezTo>
                  <a:cubicBezTo>
                    <a:pt x="68029" y="167376"/>
                    <a:pt x="68248" y="166937"/>
                    <a:pt x="68210" y="166480"/>
                  </a:cubicBezTo>
                  <a:cubicBezTo>
                    <a:pt x="68114" y="165508"/>
                    <a:pt x="67924" y="164556"/>
                    <a:pt x="67638" y="163623"/>
                  </a:cubicBezTo>
                  <a:cubicBezTo>
                    <a:pt x="67324" y="162661"/>
                    <a:pt x="67629" y="161603"/>
                    <a:pt x="68400" y="160956"/>
                  </a:cubicBezTo>
                  <a:cubicBezTo>
                    <a:pt x="69105" y="160432"/>
                    <a:pt x="70076" y="160432"/>
                    <a:pt x="70781" y="160956"/>
                  </a:cubicBezTo>
                  <a:cubicBezTo>
                    <a:pt x="71410" y="161537"/>
                    <a:pt x="71667" y="162413"/>
                    <a:pt x="71448" y="163241"/>
                  </a:cubicBezTo>
                  <a:lnTo>
                    <a:pt x="70877" y="169147"/>
                  </a:lnTo>
                  <a:cubicBezTo>
                    <a:pt x="70734" y="170090"/>
                    <a:pt x="70734" y="171062"/>
                    <a:pt x="70877" y="172005"/>
                  </a:cubicBezTo>
                  <a:cubicBezTo>
                    <a:pt x="71029" y="173071"/>
                    <a:pt x="71620" y="174043"/>
                    <a:pt x="72496" y="174672"/>
                  </a:cubicBezTo>
                  <a:cubicBezTo>
                    <a:pt x="73058" y="175148"/>
                    <a:pt x="73763" y="175415"/>
                    <a:pt x="74496" y="175434"/>
                  </a:cubicBezTo>
                  <a:cubicBezTo>
                    <a:pt x="75163" y="175519"/>
                    <a:pt x="75801" y="175119"/>
                    <a:pt x="76020" y="174481"/>
                  </a:cubicBezTo>
                  <a:cubicBezTo>
                    <a:pt x="76020" y="174005"/>
                    <a:pt x="76020" y="173433"/>
                    <a:pt x="76020" y="172957"/>
                  </a:cubicBezTo>
                  <a:cubicBezTo>
                    <a:pt x="75372" y="171557"/>
                    <a:pt x="75172" y="169995"/>
                    <a:pt x="75449" y="168480"/>
                  </a:cubicBezTo>
                  <a:cubicBezTo>
                    <a:pt x="75449" y="167814"/>
                    <a:pt x="75925" y="167147"/>
                    <a:pt x="76687" y="167147"/>
                  </a:cubicBezTo>
                  <a:cubicBezTo>
                    <a:pt x="77154" y="167166"/>
                    <a:pt x="77582" y="167414"/>
                    <a:pt x="77830" y="167814"/>
                  </a:cubicBezTo>
                  <a:cubicBezTo>
                    <a:pt x="78506" y="168576"/>
                    <a:pt x="78849" y="169566"/>
                    <a:pt x="78782" y="170576"/>
                  </a:cubicBezTo>
                  <a:cubicBezTo>
                    <a:pt x="78544" y="171481"/>
                    <a:pt x="78544" y="172433"/>
                    <a:pt x="78782" y="173338"/>
                  </a:cubicBezTo>
                  <a:cubicBezTo>
                    <a:pt x="79316" y="174357"/>
                    <a:pt x="80402" y="174957"/>
                    <a:pt x="81545" y="174862"/>
                  </a:cubicBezTo>
                  <a:cubicBezTo>
                    <a:pt x="82326" y="174681"/>
                    <a:pt x="82850" y="173948"/>
                    <a:pt x="82783" y="173148"/>
                  </a:cubicBezTo>
                  <a:cubicBezTo>
                    <a:pt x="82697" y="172386"/>
                    <a:pt x="82469" y="171643"/>
                    <a:pt x="82116" y="170957"/>
                  </a:cubicBezTo>
                  <a:cubicBezTo>
                    <a:pt x="81068" y="168795"/>
                    <a:pt x="80544" y="166413"/>
                    <a:pt x="80592" y="164004"/>
                  </a:cubicBezTo>
                  <a:cubicBezTo>
                    <a:pt x="80592" y="163241"/>
                    <a:pt x="80592" y="162289"/>
                    <a:pt x="81830" y="162289"/>
                  </a:cubicBezTo>
                  <a:cubicBezTo>
                    <a:pt x="82421" y="162327"/>
                    <a:pt x="82954" y="162641"/>
                    <a:pt x="83259" y="163146"/>
                  </a:cubicBezTo>
                  <a:cubicBezTo>
                    <a:pt x="83393" y="163613"/>
                    <a:pt x="83393" y="164108"/>
                    <a:pt x="83259" y="164575"/>
                  </a:cubicBezTo>
                  <a:cubicBezTo>
                    <a:pt x="83211" y="165432"/>
                    <a:pt x="83211" y="166290"/>
                    <a:pt x="83259" y="167147"/>
                  </a:cubicBezTo>
                  <a:cubicBezTo>
                    <a:pt x="83383" y="168195"/>
                    <a:pt x="83850" y="169166"/>
                    <a:pt x="84593" y="169909"/>
                  </a:cubicBezTo>
                  <a:cubicBezTo>
                    <a:pt x="85517" y="170624"/>
                    <a:pt x="86812" y="170624"/>
                    <a:pt x="87736" y="169909"/>
                  </a:cubicBezTo>
                  <a:cubicBezTo>
                    <a:pt x="88307" y="169242"/>
                    <a:pt x="87736" y="168195"/>
                    <a:pt x="87736" y="167337"/>
                  </a:cubicBezTo>
                  <a:cubicBezTo>
                    <a:pt x="87431" y="166642"/>
                    <a:pt x="87269" y="165899"/>
                    <a:pt x="87260" y="165147"/>
                  </a:cubicBezTo>
                  <a:cubicBezTo>
                    <a:pt x="87126" y="164813"/>
                    <a:pt x="87126" y="164432"/>
                    <a:pt x="87260" y="164099"/>
                  </a:cubicBezTo>
                  <a:lnTo>
                    <a:pt x="87926" y="164099"/>
                  </a:lnTo>
                  <a:cubicBezTo>
                    <a:pt x="89222" y="164013"/>
                    <a:pt x="90431" y="164737"/>
                    <a:pt x="90974" y="165909"/>
                  </a:cubicBezTo>
                  <a:cubicBezTo>
                    <a:pt x="91355" y="166956"/>
                    <a:pt x="91355" y="168099"/>
                    <a:pt x="90974" y="169147"/>
                  </a:cubicBezTo>
                  <a:cubicBezTo>
                    <a:pt x="90689" y="170176"/>
                    <a:pt x="90689" y="171262"/>
                    <a:pt x="90974" y="172290"/>
                  </a:cubicBezTo>
                  <a:cubicBezTo>
                    <a:pt x="91041" y="172595"/>
                    <a:pt x="91213" y="172862"/>
                    <a:pt x="91451" y="173052"/>
                  </a:cubicBezTo>
                  <a:cubicBezTo>
                    <a:pt x="92013" y="173509"/>
                    <a:pt x="92746" y="173681"/>
                    <a:pt x="93451" y="173529"/>
                  </a:cubicBezTo>
                  <a:cubicBezTo>
                    <a:pt x="93889" y="173624"/>
                    <a:pt x="94346" y="173624"/>
                    <a:pt x="94784" y="173529"/>
                  </a:cubicBezTo>
                  <a:cubicBezTo>
                    <a:pt x="95994" y="172757"/>
                    <a:pt x="96480" y="171233"/>
                    <a:pt x="95927" y="169909"/>
                  </a:cubicBezTo>
                  <a:cubicBezTo>
                    <a:pt x="95365" y="168604"/>
                    <a:pt x="94889" y="167271"/>
                    <a:pt x="94499" y="165909"/>
                  </a:cubicBezTo>
                  <a:cubicBezTo>
                    <a:pt x="94308" y="165147"/>
                    <a:pt x="94718" y="164366"/>
                    <a:pt x="95451" y="164099"/>
                  </a:cubicBezTo>
                  <a:cubicBezTo>
                    <a:pt x="96280" y="163975"/>
                    <a:pt x="97118" y="164308"/>
                    <a:pt x="97642" y="164956"/>
                  </a:cubicBezTo>
                  <a:cubicBezTo>
                    <a:pt x="98052" y="165575"/>
                    <a:pt x="98251" y="166309"/>
                    <a:pt x="98213" y="167052"/>
                  </a:cubicBezTo>
                  <a:cubicBezTo>
                    <a:pt x="98118" y="167518"/>
                    <a:pt x="98118" y="168004"/>
                    <a:pt x="98213" y="168480"/>
                  </a:cubicBezTo>
                  <a:cubicBezTo>
                    <a:pt x="98299" y="169033"/>
                    <a:pt x="98661" y="169500"/>
                    <a:pt x="99166" y="169719"/>
                  </a:cubicBezTo>
                  <a:cubicBezTo>
                    <a:pt x="100137" y="170081"/>
                    <a:pt x="101233" y="169681"/>
                    <a:pt x="101738" y="168766"/>
                  </a:cubicBezTo>
                  <a:cubicBezTo>
                    <a:pt x="101833" y="167852"/>
                    <a:pt x="101833" y="166918"/>
                    <a:pt x="101738" y="166004"/>
                  </a:cubicBezTo>
                  <a:cubicBezTo>
                    <a:pt x="102214" y="165766"/>
                    <a:pt x="102785" y="165766"/>
                    <a:pt x="103262" y="166004"/>
                  </a:cubicBezTo>
                  <a:cubicBezTo>
                    <a:pt x="103909" y="166080"/>
                    <a:pt x="104481" y="166471"/>
                    <a:pt x="104786" y="167052"/>
                  </a:cubicBezTo>
                  <a:cubicBezTo>
                    <a:pt x="104929" y="167480"/>
                    <a:pt x="104929" y="167947"/>
                    <a:pt x="104786" y="168385"/>
                  </a:cubicBezTo>
                  <a:cubicBezTo>
                    <a:pt x="104738" y="169585"/>
                    <a:pt x="104929" y="170785"/>
                    <a:pt x="105357" y="171909"/>
                  </a:cubicBezTo>
                  <a:cubicBezTo>
                    <a:pt x="105891" y="173186"/>
                    <a:pt x="106929" y="174176"/>
                    <a:pt x="108215" y="174672"/>
                  </a:cubicBezTo>
                  <a:lnTo>
                    <a:pt x="110215" y="169623"/>
                  </a:lnTo>
                  <a:lnTo>
                    <a:pt x="110215" y="169623"/>
                  </a:lnTo>
                  <a:cubicBezTo>
                    <a:pt x="109777" y="168938"/>
                    <a:pt x="109548" y="168147"/>
                    <a:pt x="109548" y="167337"/>
                  </a:cubicBezTo>
                  <a:cubicBezTo>
                    <a:pt x="109539" y="166823"/>
                    <a:pt x="109900" y="166385"/>
                    <a:pt x="110405" y="166290"/>
                  </a:cubicBezTo>
                  <a:cubicBezTo>
                    <a:pt x="110853" y="166318"/>
                    <a:pt x="111263" y="166518"/>
                    <a:pt x="111548" y="166861"/>
                  </a:cubicBezTo>
                  <a:cubicBezTo>
                    <a:pt x="111815" y="166309"/>
                    <a:pt x="112034" y="165737"/>
                    <a:pt x="112215" y="165147"/>
                  </a:cubicBezTo>
                  <a:cubicBezTo>
                    <a:pt x="125550" y="128447"/>
                    <a:pt x="138914" y="91737"/>
                    <a:pt x="152315" y="55038"/>
                  </a:cubicBezTo>
                  <a:cubicBezTo>
                    <a:pt x="153963" y="50875"/>
                    <a:pt x="155240" y="46570"/>
                    <a:pt x="156125" y="42179"/>
                  </a:cubicBezTo>
                  <a:cubicBezTo>
                    <a:pt x="155811" y="42274"/>
                    <a:pt x="155487" y="42274"/>
                    <a:pt x="155173" y="42179"/>
                  </a:cubicBezTo>
                  <a:cubicBezTo>
                    <a:pt x="154220" y="41417"/>
                    <a:pt x="155173" y="40274"/>
                    <a:pt x="155840" y="39607"/>
                  </a:cubicBezTo>
                  <a:lnTo>
                    <a:pt x="156506" y="38940"/>
                  </a:lnTo>
                  <a:cubicBezTo>
                    <a:pt x="156649" y="37454"/>
                    <a:pt x="156649" y="35950"/>
                    <a:pt x="156506" y="34464"/>
                  </a:cubicBezTo>
                  <a:cubicBezTo>
                    <a:pt x="155697" y="35035"/>
                    <a:pt x="154982" y="35750"/>
                    <a:pt x="154411" y="36559"/>
                  </a:cubicBezTo>
                  <a:cubicBezTo>
                    <a:pt x="153649" y="37607"/>
                    <a:pt x="152792" y="38940"/>
                    <a:pt x="151268" y="38464"/>
                  </a:cubicBezTo>
                  <a:cubicBezTo>
                    <a:pt x="150353" y="38235"/>
                    <a:pt x="149791" y="37302"/>
                    <a:pt x="150029" y="36378"/>
                  </a:cubicBezTo>
                  <a:cubicBezTo>
                    <a:pt x="150029" y="36378"/>
                    <a:pt x="150029" y="36369"/>
                    <a:pt x="150029" y="36369"/>
                  </a:cubicBezTo>
                  <a:cubicBezTo>
                    <a:pt x="150029" y="35607"/>
                    <a:pt x="151077" y="35035"/>
                    <a:pt x="151934" y="34654"/>
                  </a:cubicBezTo>
                  <a:cubicBezTo>
                    <a:pt x="152792" y="34273"/>
                    <a:pt x="154792" y="33511"/>
                    <a:pt x="154601" y="32273"/>
                  </a:cubicBezTo>
                  <a:cubicBezTo>
                    <a:pt x="154411" y="31035"/>
                    <a:pt x="153173" y="30463"/>
                    <a:pt x="151934" y="30463"/>
                  </a:cubicBezTo>
                  <a:cubicBezTo>
                    <a:pt x="150849" y="30482"/>
                    <a:pt x="149801" y="30882"/>
                    <a:pt x="148982" y="31606"/>
                  </a:cubicBezTo>
                  <a:lnTo>
                    <a:pt x="146791" y="33702"/>
                  </a:lnTo>
                  <a:cubicBezTo>
                    <a:pt x="146257" y="33987"/>
                    <a:pt x="145610" y="33987"/>
                    <a:pt x="145076" y="33702"/>
                  </a:cubicBezTo>
                  <a:cubicBezTo>
                    <a:pt x="145019" y="31911"/>
                    <a:pt x="146086" y="30282"/>
                    <a:pt x="147743" y="29606"/>
                  </a:cubicBezTo>
                  <a:cubicBezTo>
                    <a:pt x="148420" y="29396"/>
                    <a:pt x="149039" y="29034"/>
                    <a:pt x="149553" y="28558"/>
                  </a:cubicBezTo>
                  <a:cubicBezTo>
                    <a:pt x="150001" y="28187"/>
                    <a:pt x="150068" y="27529"/>
                    <a:pt x="149696" y="27082"/>
                  </a:cubicBezTo>
                  <a:cubicBezTo>
                    <a:pt x="149658" y="27034"/>
                    <a:pt x="149610" y="26986"/>
                    <a:pt x="149553" y="26939"/>
                  </a:cubicBezTo>
                  <a:lnTo>
                    <a:pt x="148696" y="26939"/>
                  </a:lnTo>
                  <a:cubicBezTo>
                    <a:pt x="147162" y="26863"/>
                    <a:pt x="145667" y="27453"/>
                    <a:pt x="144600" y="28558"/>
                  </a:cubicBezTo>
                  <a:cubicBezTo>
                    <a:pt x="143933" y="29511"/>
                    <a:pt x="143457" y="30749"/>
                    <a:pt x="142124" y="30939"/>
                  </a:cubicBezTo>
                  <a:cubicBezTo>
                    <a:pt x="142095" y="28120"/>
                    <a:pt x="144038" y="25662"/>
                    <a:pt x="146791" y="25034"/>
                  </a:cubicBezTo>
                  <a:cubicBezTo>
                    <a:pt x="147658" y="24834"/>
                    <a:pt x="148486" y="24510"/>
                    <a:pt x="149267" y="24081"/>
                  </a:cubicBezTo>
                  <a:cubicBezTo>
                    <a:pt x="150010" y="23805"/>
                    <a:pt x="150382" y="22976"/>
                    <a:pt x="150106" y="22243"/>
                  </a:cubicBezTo>
                  <a:cubicBezTo>
                    <a:pt x="150077" y="22186"/>
                    <a:pt x="150058" y="22129"/>
                    <a:pt x="150029" y="22081"/>
                  </a:cubicBezTo>
                  <a:cubicBezTo>
                    <a:pt x="149553" y="21433"/>
                    <a:pt x="148829" y="21024"/>
                    <a:pt x="148029" y="20938"/>
                  </a:cubicBezTo>
                  <a:cubicBezTo>
                    <a:pt x="146000" y="20376"/>
                    <a:pt x="143829" y="20767"/>
                    <a:pt x="142124" y="21986"/>
                  </a:cubicBezTo>
                  <a:cubicBezTo>
                    <a:pt x="140914" y="23319"/>
                    <a:pt x="139914" y="24824"/>
                    <a:pt x="139171" y="26463"/>
                  </a:cubicBezTo>
                  <a:cubicBezTo>
                    <a:pt x="138809" y="27053"/>
                    <a:pt x="138152" y="27415"/>
                    <a:pt x="137456" y="27415"/>
                  </a:cubicBezTo>
                  <a:cubicBezTo>
                    <a:pt x="136513" y="27377"/>
                    <a:pt x="135780" y="26577"/>
                    <a:pt x="135818" y="25634"/>
                  </a:cubicBezTo>
                  <a:cubicBezTo>
                    <a:pt x="135818" y="25558"/>
                    <a:pt x="135828" y="25482"/>
                    <a:pt x="135837" y="25415"/>
                  </a:cubicBezTo>
                  <a:cubicBezTo>
                    <a:pt x="136190" y="24643"/>
                    <a:pt x="136675" y="23929"/>
                    <a:pt x="137266" y="23319"/>
                  </a:cubicBezTo>
                  <a:cubicBezTo>
                    <a:pt x="137828" y="22624"/>
                    <a:pt x="137828" y="21634"/>
                    <a:pt x="137266" y="20938"/>
                  </a:cubicBezTo>
                  <a:cubicBezTo>
                    <a:pt x="136380" y="20014"/>
                    <a:pt x="135027" y="19709"/>
                    <a:pt x="133837" y="20176"/>
                  </a:cubicBezTo>
                  <a:cubicBezTo>
                    <a:pt x="132884" y="20681"/>
                    <a:pt x="132113" y="21481"/>
                    <a:pt x="131646" y="22462"/>
                  </a:cubicBezTo>
                  <a:lnTo>
                    <a:pt x="130694" y="23891"/>
                  </a:lnTo>
                  <a:cubicBezTo>
                    <a:pt x="130103" y="21767"/>
                    <a:pt x="130598" y="19481"/>
                    <a:pt x="132027" y="17795"/>
                  </a:cubicBezTo>
                  <a:cubicBezTo>
                    <a:pt x="132427" y="17357"/>
                    <a:pt x="132780" y="16880"/>
                    <a:pt x="133075" y="16366"/>
                  </a:cubicBezTo>
                  <a:cubicBezTo>
                    <a:pt x="133284" y="15785"/>
                    <a:pt x="133094" y="15128"/>
                    <a:pt x="132599" y="14747"/>
                  </a:cubicBezTo>
                  <a:lnTo>
                    <a:pt x="131646" y="14747"/>
                  </a:lnTo>
                  <a:cubicBezTo>
                    <a:pt x="130056" y="14518"/>
                    <a:pt x="128493" y="15318"/>
                    <a:pt x="127741" y="16747"/>
                  </a:cubicBezTo>
                  <a:cubicBezTo>
                    <a:pt x="127255" y="18071"/>
                    <a:pt x="126903" y="19443"/>
                    <a:pt x="126693" y="20843"/>
                  </a:cubicBezTo>
                  <a:cubicBezTo>
                    <a:pt x="126693" y="21414"/>
                    <a:pt x="125931" y="22081"/>
                    <a:pt x="125360" y="21700"/>
                  </a:cubicBezTo>
                  <a:cubicBezTo>
                    <a:pt x="125122" y="21548"/>
                    <a:pt x="124950" y="21310"/>
                    <a:pt x="124883" y="21033"/>
                  </a:cubicBezTo>
                  <a:cubicBezTo>
                    <a:pt x="124121" y="18938"/>
                    <a:pt x="126026" y="17033"/>
                    <a:pt x="125741" y="14842"/>
                  </a:cubicBezTo>
                  <a:cubicBezTo>
                    <a:pt x="125369" y="13404"/>
                    <a:pt x="124531" y="12137"/>
                    <a:pt x="123359" y="11223"/>
                  </a:cubicBezTo>
                  <a:cubicBezTo>
                    <a:pt x="122693" y="10461"/>
                    <a:pt x="121264" y="9698"/>
                    <a:pt x="120692" y="10365"/>
                  </a:cubicBezTo>
                  <a:cubicBezTo>
                    <a:pt x="120502" y="10651"/>
                    <a:pt x="120502" y="11032"/>
                    <a:pt x="120692" y="11318"/>
                  </a:cubicBezTo>
                  <a:cubicBezTo>
                    <a:pt x="120692" y="12937"/>
                    <a:pt x="121835" y="14556"/>
                    <a:pt x="122216" y="16176"/>
                  </a:cubicBezTo>
                  <a:cubicBezTo>
                    <a:pt x="122835" y="17709"/>
                    <a:pt x="122578" y="19452"/>
                    <a:pt x="121550" y="20748"/>
                  </a:cubicBezTo>
                  <a:cubicBezTo>
                    <a:pt x="120635" y="20805"/>
                    <a:pt x="119835" y="20138"/>
                    <a:pt x="119740" y="19223"/>
                  </a:cubicBezTo>
                  <a:cubicBezTo>
                    <a:pt x="119740" y="18462"/>
                    <a:pt x="119740" y="17699"/>
                    <a:pt x="119740" y="16938"/>
                  </a:cubicBezTo>
                  <a:cubicBezTo>
                    <a:pt x="119768" y="16747"/>
                    <a:pt x="119768" y="16557"/>
                    <a:pt x="119740" y="16366"/>
                  </a:cubicBezTo>
                  <a:cubicBezTo>
                    <a:pt x="119073" y="15890"/>
                    <a:pt x="118121" y="16366"/>
                    <a:pt x="117930" y="17223"/>
                  </a:cubicBezTo>
                  <a:cubicBezTo>
                    <a:pt x="117740" y="18081"/>
                    <a:pt x="117263" y="18747"/>
                    <a:pt x="116311" y="18557"/>
                  </a:cubicBezTo>
                  <a:cubicBezTo>
                    <a:pt x="115454" y="16842"/>
                    <a:pt x="116311" y="15128"/>
                    <a:pt x="116882" y="13318"/>
                  </a:cubicBezTo>
                  <a:cubicBezTo>
                    <a:pt x="117206" y="10403"/>
                    <a:pt x="116016" y="7536"/>
                    <a:pt x="113739" y="5698"/>
                  </a:cubicBezTo>
                  <a:cubicBezTo>
                    <a:pt x="113415" y="5327"/>
                    <a:pt x="112977" y="5060"/>
                    <a:pt x="112501" y="4936"/>
                  </a:cubicBezTo>
                  <a:cubicBezTo>
                    <a:pt x="111520" y="4565"/>
                    <a:pt x="110415" y="5051"/>
                    <a:pt x="110043" y="6032"/>
                  </a:cubicBezTo>
                  <a:cubicBezTo>
                    <a:pt x="110034" y="6050"/>
                    <a:pt x="110034" y="6060"/>
                    <a:pt x="110024" y="6079"/>
                  </a:cubicBezTo>
                  <a:cubicBezTo>
                    <a:pt x="109834" y="6993"/>
                    <a:pt x="109834" y="7927"/>
                    <a:pt x="110024" y="8841"/>
                  </a:cubicBezTo>
                  <a:cubicBezTo>
                    <a:pt x="110263" y="10099"/>
                    <a:pt x="110263" y="11394"/>
                    <a:pt x="110024" y="12651"/>
                  </a:cubicBezTo>
                  <a:cubicBezTo>
                    <a:pt x="109872" y="13994"/>
                    <a:pt x="108710" y="14994"/>
                    <a:pt x="107357" y="14937"/>
                  </a:cubicBezTo>
                  <a:cubicBezTo>
                    <a:pt x="106062" y="14642"/>
                    <a:pt x="105119" y="13509"/>
                    <a:pt x="105071" y="12175"/>
                  </a:cubicBezTo>
                  <a:cubicBezTo>
                    <a:pt x="105309" y="11042"/>
                    <a:pt x="105309" y="9880"/>
                    <a:pt x="105071" y="8746"/>
                  </a:cubicBezTo>
                  <a:cubicBezTo>
                    <a:pt x="104547" y="7489"/>
                    <a:pt x="103119" y="6860"/>
                    <a:pt x="101833" y="7317"/>
                  </a:cubicBezTo>
                  <a:cubicBezTo>
                    <a:pt x="101671" y="7679"/>
                    <a:pt x="101671" y="8098"/>
                    <a:pt x="101833" y="8460"/>
                  </a:cubicBezTo>
                  <a:cubicBezTo>
                    <a:pt x="101928" y="9460"/>
                    <a:pt x="102119" y="10451"/>
                    <a:pt x="102404" y="11413"/>
                  </a:cubicBezTo>
                  <a:cubicBezTo>
                    <a:pt x="102690" y="12375"/>
                    <a:pt x="102395" y="13413"/>
                    <a:pt x="101642" y="14080"/>
                  </a:cubicBezTo>
                  <a:cubicBezTo>
                    <a:pt x="100909" y="14509"/>
                    <a:pt x="99995" y="14509"/>
                    <a:pt x="99261" y="14080"/>
                  </a:cubicBezTo>
                  <a:cubicBezTo>
                    <a:pt x="98642" y="13451"/>
                    <a:pt x="98356" y="12565"/>
                    <a:pt x="98499" y="11699"/>
                  </a:cubicBezTo>
                  <a:cubicBezTo>
                    <a:pt x="98499" y="9794"/>
                    <a:pt x="98975" y="7794"/>
                    <a:pt x="99166" y="5889"/>
                  </a:cubicBezTo>
                  <a:cubicBezTo>
                    <a:pt x="99309" y="4908"/>
                    <a:pt x="99309" y="3917"/>
                    <a:pt x="99166" y="2936"/>
                  </a:cubicBezTo>
                  <a:cubicBezTo>
                    <a:pt x="98966" y="1879"/>
                    <a:pt x="98385" y="936"/>
                    <a:pt x="97547" y="269"/>
                  </a:cubicBezTo>
                  <a:cubicBezTo>
                    <a:pt x="96975" y="-179"/>
                    <a:pt x="96270" y="-417"/>
                    <a:pt x="95546" y="-398"/>
                  </a:cubicBezTo>
                  <a:cubicBezTo>
                    <a:pt x="94784" y="-398"/>
                    <a:pt x="94118" y="-398"/>
                    <a:pt x="94022" y="459"/>
                  </a:cubicBezTo>
                  <a:cubicBezTo>
                    <a:pt x="93927" y="1316"/>
                    <a:pt x="94022" y="1507"/>
                    <a:pt x="94022" y="2079"/>
                  </a:cubicBezTo>
                  <a:cubicBezTo>
                    <a:pt x="94680" y="3469"/>
                    <a:pt x="94880" y="5041"/>
                    <a:pt x="94594" y="6555"/>
                  </a:cubicBezTo>
                  <a:cubicBezTo>
                    <a:pt x="94546" y="7222"/>
                    <a:pt x="94022" y="7746"/>
                    <a:pt x="93356" y="7794"/>
                  </a:cubicBezTo>
                  <a:cubicBezTo>
                    <a:pt x="92889" y="7746"/>
                    <a:pt x="92451" y="7546"/>
                    <a:pt x="92117" y="7222"/>
                  </a:cubicBezTo>
                  <a:cubicBezTo>
                    <a:pt x="91517" y="6432"/>
                    <a:pt x="91213" y="5450"/>
                    <a:pt x="91260" y="4460"/>
                  </a:cubicBezTo>
                  <a:cubicBezTo>
                    <a:pt x="91489" y="3517"/>
                    <a:pt x="91489" y="2545"/>
                    <a:pt x="91260" y="1602"/>
                  </a:cubicBezTo>
                  <a:cubicBezTo>
                    <a:pt x="90670" y="612"/>
                    <a:pt x="89555" y="50"/>
                    <a:pt x="88403" y="173"/>
                  </a:cubicBezTo>
                  <a:cubicBezTo>
                    <a:pt x="87631" y="364"/>
                    <a:pt x="87136" y="1107"/>
                    <a:pt x="87260" y="1888"/>
                  </a:cubicBezTo>
                  <a:cubicBezTo>
                    <a:pt x="87355" y="2622"/>
                    <a:pt x="87574" y="3336"/>
                    <a:pt x="87926" y="3984"/>
                  </a:cubicBezTo>
                  <a:cubicBezTo>
                    <a:pt x="88917" y="6203"/>
                    <a:pt x="89441" y="8603"/>
                    <a:pt x="89450" y="11032"/>
                  </a:cubicBezTo>
                  <a:cubicBezTo>
                    <a:pt x="89450" y="11794"/>
                    <a:pt x="89450" y="12747"/>
                    <a:pt x="88212" y="12747"/>
                  </a:cubicBezTo>
                  <a:cubicBezTo>
                    <a:pt x="87622" y="12708"/>
                    <a:pt x="87088" y="12394"/>
                    <a:pt x="86783" y="11889"/>
                  </a:cubicBezTo>
                  <a:cubicBezTo>
                    <a:pt x="86650" y="11394"/>
                    <a:pt x="86650" y="10861"/>
                    <a:pt x="86783" y="10365"/>
                  </a:cubicBezTo>
                  <a:cubicBezTo>
                    <a:pt x="86831" y="9537"/>
                    <a:pt x="86831" y="8717"/>
                    <a:pt x="86783" y="7889"/>
                  </a:cubicBezTo>
                  <a:cubicBezTo>
                    <a:pt x="86660" y="6841"/>
                    <a:pt x="86193" y="5870"/>
                    <a:pt x="85450" y="5127"/>
                  </a:cubicBezTo>
                  <a:cubicBezTo>
                    <a:pt x="84593" y="4365"/>
                    <a:pt x="82878" y="4079"/>
                    <a:pt x="82307" y="5127"/>
                  </a:cubicBezTo>
                  <a:cubicBezTo>
                    <a:pt x="81735" y="6174"/>
                    <a:pt x="82307" y="6746"/>
                    <a:pt x="82307" y="7603"/>
                  </a:cubicBezTo>
                  <a:cubicBezTo>
                    <a:pt x="82545" y="8317"/>
                    <a:pt x="82707" y="9051"/>
                    <a:pt x="82783" y="9794"/>
                  </a:cubicBezTo>
                  <a:cubicBezTo>
                    <a:pt x="82926" y="10127"/>
                    <a:pt x="82926" y="10508"/>
                    <a:pt x="82783" y="10841"/>
                  </a:cubicBezTo>
                  <a:cubicBezTo>
                    <a:pt x="82573" y="10927"/>
                    <a:pt x="82326" y="10927"/>
                    <a:pt x="82116" y="10841"/>
                  </a:cubicBezTo>
                  <a:cubicBezTo>
                    <a:pt x="80821" y="10956"/>
                    <a:pt x="79592" y="10223"/>
                    <a:pt x="79068" y="9032"/>
                  </a:cubicBezTo>
                  <a:cubicBezTo>
                    <a:pt x="78687" y="8022"/>
                    <a:pt x="78687" y="6898"/>
                    <a:pt x="79068" y="5889"/>
                  </a:cubicBezTo>
                  <a:cubicBezTo>
                    <a:pt x="79344" y="4860"/>
                    <a:pt x="79344" y="3774"/>
                    <a:pt x="79068" y="2745"/>
                  </a:cubicBezTo>
                  <a:cubicBezTo>
                    <a:pt x="78982" y="2422"/>
                    <a:pt x="78820" y="2126"/>
                    <a:pt x="78592" y="1888"/>
                  </a:cubicBezTo>
                  <a:cubicBezTo>
                    <a:pt x="78011" y="1488"/>
                    <a:pt x="77297" y="1316"/>
                    <a:pt x="76592" y="1412"/>
                  </a:cubicBezTo>
                  <a:lnTo>
                    <a:pt x="75258" y="1412"/>
                  </a:lnTo>
                  <a:cubicBezTo>
                    <a:pt x="74029" y="2117"/>
                    <a:pt x="73534" y="3641"/>
                    <a:pt x="74115" y="4936"/>
                  </a:cubicBezTo>
                  <a:cubicBezTo>
                    <a:pt x="74677" y="6241"/>
                    <a:pt x="75153" y="7574"/>
                    <a:pt x="75544" y="8937"/>
                  </a:cubicBezTo>
                  <a:cubicBezTo>
                    <a:pt x="75544" y="9698"/>
                    <a:pt x="75544" y="10556"/>
                    <a:pt x="74591" y="10746"/>
                  </a:cubicBezTo>
                  <a:cubicBezTo>
                    <a:pt x="73753" y="10965"/>
                    <a:pt x="72867" y="10623"/>
                    <a:pt x="72401" y="9889"/>
                  </a:cubicBezTo>
                  <a:cubicBezTo>
                    <a:pt x="71982" y="9270"/>
                    <a:pt x="71781" y="8537"/>
                    <a:pt x="71829" y="7794"/>
                  </a:cubicBezTo>
                  <a:cubicBezTo>
                    <a:pt x="71924" y="7327"/>
                    <a:pt x="71924" y="6841"/>
                    <a:pt x="71829" y="6365"/>
                  </a:cubicBezTo>
                  <a:cubicBezTo>
                    <a:pt x="71601" y="5393"/>
                    <a:pt x="70629" y="4784"/>
                    <a:pt x="69657" y="5012"/>
                  </a:cubicBezTo>
                  <a:cubicBezTo>
                    <a:pt x="68981" y="5174"/>
                    <a:pt x="68457" y="5698"/>
                    <a:pt x="68305" y="6365"/>
                  </a:cubicBezTo>
                  <a:cubicBezTo>
                    <a:pt x="68210" y="7251"/>
                    <a:pt x="68210" y="8146"/>
                    <a:pt x="68305" y="9032"/>
                  </a:cubicBezTo>
                  <a:cubicBezTo>
                    <a:pt x="67829" y="9270"/>
                    <a:pt x="67257" y="9270"/>
                    <a:pt x="66781" y="9032"/>
                  </a:cubicBezTo>
                  <a:cubicBezTo>
                    <a:pt x="66152" y="8917"/>
                    <a:pt x="65590" y="8537"/>
                    <a:pt x="65257" y="7984"/>
                  </a:cubicBezTo>
                  <a:cubicBezTo>
                    <a:pt x="65124" y="7517"/>
                    <a:pt x="65124" y="7022"/>
                    <a:pt x="65257" y="6555"/>
                  </a:cubicBezTo>
                  <a:cubicBezTo>
                    <a:pt x="65257" y="5355"/>
                    <a:pt x="65057" y="4165"/>
                    <a:pt x="64685" y="3031"/>
                  </a:cubicBezTo>
                  <a:cubicBezTo>
                    <a:pt x="64152" y="1755"/>
                    <a:pt x="63114" y="764"/>
                    <a:pt x="61828" y="269"/>
                  </a:cubicBezTo>
                  <a:cubicBezTo>
                    <a:pt x="61104" y="-74"/>
                    <a:pt x="60266" y="-74"/>
                    <a:pt x="59542" y="269"/>
                  </a:cubicBezTo>
                  <a:cubicBezTo>
                    <a:pt x="59456" y="516"/>
                    <a:pt x="59456" y="783"/>
                    <a:pt x="59542" y="1031"/>
                  </a:cubicBezTo>
                  <a:cubicBezTo>
                    <a:pt x="59218" y="2612"/>
                    <a:pt x="59532" y="4250"/>
                    <a:pt x="60399" y="5603"/>
                  </a:cubicBezTo>
                  <a:cubicBezTo>
                    <a:pt x="60837" y="6317"/>
                    <a:pt x="61075" y="7146"/>
                    <a:pt x="61066" y="7984"/>
                  </a:cubicBezTo>
                  <a:cubicBezTo>
                    <a:pt x="61123" y="8451"/>
                    <a:pt x="60780" y="8879"/>
                    <a:pt x="60313" y="8927"/>
                  </a:cubicBezTo>
                  <a:cubicBezTo>
                    <a:pt x="60275" y="8937"/>
                    <a:pt x="60247" y="8937"/>
                    <a:pt x="60209" y="8937"/>
                  </a:cubicBezTo>
                  <a:cubicBezTo>
                    <a:pt x="59609" y="8927"/>
                    <a:pt x="59056" y="8641"/>
                    <a:pt x="58685" y="8174"/>
                  </a:cubicBezTo>
                  <a:cubicBezTo>
                    <a:pt x="58332" y="7727"/>
                    <a:pt x="57875" y="7365"/>
                    <a:pt x="57351" y="7127"/>
                  </a:cubicBezTo>
                  <a:cubicBezTo>
                    <a:pt x="56732" y="6993"/>
                    <a:pt x="56094" y="7175"/>
                    <a:pt x="55637" y="7603"/>
                  </a:cubicBezTo>
                  <a:cubicBezTo>
                    <a:pt x="55637" y="7603"/>
                    <a:pt x="55065" y="8460"/>
                    <a:pt x="54779" y="8841"/>
                  </a:cubicBezTo>
                  <a:cubicBezTo>
                    <a:pt x="54646" y="9194"/>
                    <a:pt x="54455" y="9508"/>
                    <a:pt x="54208" y="9794"/>
                  </a:cubicBezTo>
                  <a:cubicBezTo>
                    <a:pt x="53693" y="10394"/>
                    <a:pt x="52893" y="10680"/>
                    <a:pt x="52112" y="10556"/>
                  </a:cubicBezTo>
                  <a:cubicBezTo>
                    <a:pt x="51541" y="10346"/>
                    <a:pt x="51131" y="9832"/>
                    <a:pt x="51065" y="9222"/>
                  </a:cubicBezTo>
                  <a:cubicBezTo>
                    <a:pt x="51084" y="8679"/>
                    <a:pt x="51322" y="8156"/>
                    <a:pt x="51731" y="7794"/>
                  </a:cubicBezTo>
                  <a:cubicBezTo>
                    <a:pt x="52055" y="7375"/>
                    <a:pt x="52341" y="6927"/>
                    <a:pt x="52589" y="6460"/>
                  </a:cubicBezTo>
                  <a:cubicBezTo>
                    <a:pt x="52589" y="6460"/>
                    <a:pt x="52589" y="6460"/>
                    <a:pt x="52589" y="5984"/>
                  </a:cubicBezTo>
                  <a:cubicBezTo>
                    <a:pt x="52589" y="5507"/>
                    <a:pt x="52589" y="4936"/>
                    <a:pt x="52589" y="4650"/>
                  </a:cubicBezTo>
                  <a:cubicBezTo>
                    <a:pt x="52589" y="4365"/>
                    <a:pt x="50398" y="4650"/>
                    <a:pt x="49255" y="5222"/>
                  </a:cubicBezTo>
                  <a:cubicBezTo>
                    <a:pt x="48207" y="5870"/>
                    <a:pt x="47588" y="7041"/>
                    <a:pt x="47636" y="8270"/>
                  </a:cubicBezTo>
                  <a:cubicBezTo>
                    <a:pt x="47636" y="8937"/>
                    <a:pt x="47636" y="9508"/>
                    <a:pt x="47636" y="9984"/>
                  </a:cubicBezTo>
                  <a:cubicBezTo>
                    <a:pt x="47436" y="10232"/>
                    <a:pt x="47169" y="10432"/>
                    <a:pt x="46874" y="10556"/>
                  </a:cubicBezTo>
                  <a:cubicBezTo>
                    <a:pt x="45826" y="19928"/>
                    <a:pt x="44016" y="29196"/>
                    <a:pt x="41444" y="38273"/>
                  </a:cubicBezTo>
                  <a:cubicBezTo>
                    <a:pt x="30300" y="68373"/>
                    <a:pt x="12203" y="97138"/>
                    <a:pt x="487" y="12780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4" name="Freeform: Shape 253">
              <a:extLst>
                <a:ext uri="{FF2B5EF4-FFF2-40B4-BE49-F238E27FC236}">
                  <a16:creationId xmlns:a16="http://schemas.microsoft.com/office/drawing/2014/main" xmlns="" id="{4B283C9F-8122-E933-54E2-1FCFBB375861}"/>
                </a:ext>
              </a:extLst>
            </p:cNvPr>
            <p:cNvSpPr/>
            <p:nvPr/>
          </p:nvSpPr>
          <p:spPr>
            <a:xfrm>
              <a:off x="5321617" y="2288493"/>
              <a:ext cx="173971" cy="183911"/>
            </a:xfrm>
            <a:custGeom>
              <a:avLst/>
              <a:gdLst>
                <a:gd name="connsiteX0" fmla="*/ 24161 w 173971"/>
                <a:gd name="connsiteY0" fmla="*/ 103502 h 183911"/>
                <a:gd name="connsiteX1" fmla="*/ 15493 w 173971"/>
                <a:gd name="connsiteY1" fmla="*/ 119313 h 183911"/>
                <a:gd name="connsiteX2" fmla="*/ 5968 w 173971"/>
                <a:gd name="connsiteY2" fmla="*/ 128077 h 183911"/>
                <a:gd name="connsiteX3" fmla="*/ -32 w 173971"/>
                <a:gd name="connsiteY3" fmla="*/ 142745 h 183911"/>
                <a:gd name="connsiteX4" fmla="*/ -32 w 173971"/>
                <a:gd name="connsiteY4" fmla="*/ 143602 h 183911"/>
                <a:gd name="connsiteX5" fmla="*/ 2825 w 173971"/>
                <a:gd name="connsiteY5" fmla="*/ 146365 h 183911"/>
                <a:gd name="connsiteX6" fmla="*/ 5111 w 173971"/>
                <a:gd name="connsiteY6" fmla="*/ 146365 h 183911"/>
                <a:gd name="connsiteX7" fmla="*/ 5587 w 173971"/>
                <a:gd name="connsiteY7" fmla="*/ 145603 h 183911"/>
                <a:gd name="connsiteX8" fmla="*/ 4635 w 173971"/>
                <a:gd name="connsiteY8" fmla="*/ 141031 h 183911"/>
                <a:gd name="connsiteX9" fmla="*/ 3968 w 173971"/>
                <a:gd name="connsiteY9" fmla="*/ 138745 h 183911"/>
                <a:gd name="connsiteX10" fmla="*/ 4825 w 173971"/>
                <a:gd name="connsiteY10" fmla="*/ 137697 h 183911"/>
                <a:gd name="connsiteX11" fmla="*/ 6349 w 173971"/>
                <a:gd name="connsiteY11" fmla="*/ 138459 h 183911"/>
                <a:gd name="connsiteX12" fmla="*/ 7683 w 173971"/>
                <a:gd name="connsiteY12" fmla="*/ 139507 h 183911"/>
                <a:gd name="connsiteX13" fmla="*/ 9397 w 173971"/>
                <a:gd name="connsiteY13" fmla="*/ 139507 h 183911"/>
                <a:gd name="connsiteX14" fmla="*/ 10255 w 173971"/>
                <a:gd name="connsiteY14" fmla="*/ 138173 h 183911"/>
                <a:gd name="connsiteX15" fmla="*/ 10826 w 173971"/>
                <a:gd name="connsiteY15" fmla="*/ 137316 h 183911"/>
                <a:gd name="connsiteX16" fmla="*/ 12922 w 173971"/>
                <a:gd name="connsiteY16" fmla="*/ 136554 h 183911"/>
                <a:gd name="connsiteX17" fmla="*/ 13969 w 173971"/>
                <a:gd name="connsiteY17" fmla="*/ 137887 h 183911"/>
                <a:gd name="connsiteX18" fmla="*/ 13303 w 173971"/>
                <a:gd name="connsiteY18" fmla="*/ 139316 h 183911"/>
                <a:gd name="connsiteX19" fmla="*/ 12445 w 173971"/>
                <a:gd name="connsiteY19" fmla="*/ 140650 h 183911"/>
                <a:gd name="connsiteX20" fmla="*/ 12445 w 173971"/>
                <a:gd name="connsiteY20" fmla="*/ 141126 h 183911"/>
                <a:gd name="connsiteX21" fmla="*/ 12922 w 173971"/>
                <a:gd name="connsiteY21" fmla="*/ 142459 h 183911"/>
                <a:gd name="connsiteX22" fmla="*/ 16255 w 173971"/>
                <a:gd name="connsiteY22" fmla="*/ 141793 h 183911"/>
                <a:gd name="connsiteX23" fmla="*/ 17875 w 173971"/>
                <a:gd name="connsiteY23" fmla="*/ 138745 h 183911"/>
                <a:gd name="connsiteX24" fmla="*/ 18351 w 173971"/>
                <a:gd name="connsiteY24" fmla="*/ 137030 h 183911"/>
                <a:gd name="connsiteX25" fmla="*/ 20351 w 173971"/>
                <a:gd name="connsiteY25" fmla="*/ 135601 h 183911"/>
                <a:gd name="connsiteX26" fmla="*/ 20351 w 173971"/>
                <a:gd name="connsiteY26" fmla="*/ 135601 h 183911"/>
                <a:gd name="connsiteX27" fmla="*/ 21304 w 173971"/>
                <a:gd name="connsiteY27" fmla="*/ 138363 h 183911"/>
                <a:gd name="connsiteX28" fmla="*/ 19780 w 173971"/>
                <a:gd name="connsiteY28" fmla="*/ 140840 h 183911"/>
                <a:gd name="connsiteX29" fmla="*/ 19780 w 173971"/>
                <a:gd name="connsiteY29" fmla="*/ 143412 h 183911"/>
                <a:gd name="connsiteX30" fmla="*/ 22256 w 173971"/>
                <a:gd name="connsiteY30" fmla="*/ 142840 h 183911"/>
                <a:gd name="connsiteX31" fmla="*/ 23590 w 173971"/>
                <a:gd name="connsiteY31" fmla="*/ 140840 h 183911"/>
                <a:gd name="connsiteX32" fmla="*/ 26066 w 173971"/>
                <a:gd name="connsiteY32" fmla="*/ 140840 h 183911"/>
                <a:gd name="connsiteX33" fmla="*/ 25495 w 173971"/>
                <a:gd name="connsiteY33" fmla="*/ 143507 h 183911"/>
                <a:gd name="connsiteX34" fmla="*/ 22732 w 173971"/>
                <a:gd name="connsiteY34" fmla="*/ 145888 h 183911"/>
                <a:gd name="connsiteX35" fmla="*/ 21494 w 173971"/>
                <a:gd name="connsiteY35" fmla="*/ 147317 h 183911"/>
                <a:gd name="connsiteX36" fmla="*/ 22256 w 173971"/>
                <a:gd name="connsiteY36" fmla="*/ 149032 h 183911"/>
                <a:gd name="connsiteX37" fmla="*/ 24733 w 173971"/>
                <a:gd name="connsiteY37" fmla="*/ 149032 h 183911"/>
                <a:gd name="connsiteX38" fmla="*/ 27019 w 173971"/>
                <a:gd name="connsiteY38" fmla="*/ 146841 h 183911"/>
                <a:gd name="connsiteX39" fmla="*/ 30067 w 173971"/>
                <a:gd name="connsiteY39" fmla="*/ 144936 h 183911"/>
                <a:gd name="connsiteX40" fmla="*/ 31400 w 173971"/>
                <a:gd name="connsiteY40" fmla="*/ 147031 h 183911"/>
                <a:gd name="connsiteX41" fmla="*/ 29495 w 173971"/>
                <a:gd name="connsiteY41" fmla="*/ 148746 h 183911"/>
                <a:gd name="connsiteX42" fmla="*/ 26733 w 173971"/>
                <a:gd name="connsiteY42" fmla="*/ 151222 h 183911"/>
                <a:gd name="connsiteX43" fmla="*/ 29400 w 173971"/>
                <a:gd name="connsiteY43" fmla="*/ 153032 h 183911"/>
                <a:gd name="connsiteX44" fmla="*/ 32353 w 173971"/>
                <a:gd name="connsiteY44" fmla="*/ 151794 h 183911"/>
                <a:gd name="connsiteX45" fmla="*/ 34543 w 173971"/>
                <a:gd name="connsiteY45" fmla="*/ 149794 h 183911"/>
                <a:gd name="connsiteX46" fmla="*/ 36258 w 173971"/>
                <a:gd name="connsiteY46" fmla="*/ 149794 h 183911"/>
                <a:gd name="connsiteX47" fmla="*/ 33591 w 173971"/>
                <a:gd name="connsiteY47" fmla="*/ 153985 h 183911"/>
                <a:gd name="connsiteX48" fmla="*/ 31781 w 173971"/>
                <a:gd name="connsiteY48" fmla="*/ 154937 h 183911"/>
                <a:gd name="connsiteX49" fmla="*/ 31476 w 173971"/>
                <a:gd name="connsiteY49" fmla="*/ 156252 h 183911"/>
                <a:gd name="connsiteX50" fmla="*/ 31781 w 173971"/>
                <a:gd name="connsiteY50" fmla="*/ 156556 h 183911"/>
                <a:gd name="connsiteX51" fmla="*/ 32638 w 173971"/>
                <a:gd name="connsiteY51" fmla="*/ 156556 h 183911"/>
                <a:gd name="connsiteX52" fmla="*/ 36734 w 173971"/>
                <a:gd name="connsiteY52" fmla="*/ 154937 h 183911"/>
                <a:gd name="connsiteX53" fmla="*/ 39211 w 173971"/>
                <a:gd name="connsiteY53" fmla="*/ 152651 h 183911"/>
                <a:gd name="connsiteX54" fmla="*/ 34639 w 173971"/>
                <a:gd name="connsiteY54" fmla="*/ 158557 h 183911"/>
                <a:gd name="connsiteX55" fmla="*/ 32067 w 173971"/>
                <a:gd name="connsiteY55" fmla="*/ 159414 h 183911"/>
                <a:gd name="connsiteX56" fmla="*/ 31257 w 173971"/>
                <a:gd name="connsiteY56" fmla="*/ 161414 h 183911"/>
                <a:gd name="connsiteX57" fmla="*/ 31305 w 173971"/>
                <a:gd name="connsiteY57" fmla="*/ 161509 h 183911"/>
                <a:gd name="connsiteX58" fmla="*/ 33305 w 173971"/>
                <a:gd name="connsiteY58" fmla="*/ 162652 h 183911"/>
                <a:gd name="connsiteX59" fmla="*/ 39306 w 173971"/>
                <a:gd name="connsiteY59" fmla="*/ 161509 h 183911"/>
                <a:gd name="connsiteX60" fmla="*/ 42163 w 173971"/>
                <a:gd name="connsiteY60" fmla="*/ 157128 h 183911"/>
                <a:gd name="connsiteX61" fmla="*/ 43973 w 173971"/>
                <a:gd name="connsiteY61" fmla="*/ 156080 h 183911"/>
                <a:gd name="connsiteX62" fmla="*/ 45497 w 173971"/>
                <a:gd name="connsiteY62" fmla="*/ 158080 h 183911"/>
                <a:gd name="connsiteX63" fmla="*/ 44068 w 173971"/>
                <a:gd name="connsiteY63" fmla="*/ 160176 h 183911"/>
                <a:gd name="connsiteX64" fmla="*/ 44068 w 173971"/>
                <a:gd name="connsiteY64" fmla="*/ 162557 h 183911"/>
                <a:gd name="connsiteX65" fmla="*/ 47497 w 173971"/>
                <a:gd name="connsiteY65" fmla="*/ 163319 h 183911"/>
                <a:gd name="connsiteX66" fmla="*/ 49783 w 173971"/>
                <a:gd name="connsiteY66" fmla="*/ 161128 h 183911"/>
                <a:gd name="connsiteX67" fmla="*/ 50641 w 173971"/>
                <a:gd name="connsiteY67" fmla="*/ 159700 h 183911"/>
                <a:gd name="connsiteX68" fmla="*/ 49402 w 173971"/>
                <a:gd name="connsiteY68" fmla="*/ 165795 h 183911"/>
                <a:gd name="connsiteX69" fmla="*/ 48355 w 173971"/>
                <a:gd name="connsiteY69" fmla="*/ 167129 h 183911"/>
                <a:gd name="connsiteX70" fmla="*/ 48355 w 173971"/>
                <a:gd name="connsiteY70" fmla="*/ 168748 h 183911"/>
                <a:gd name="connsiteX71" fmla="*/ 49307 w 173971"/>
                <a:gd name="connsiteY71" fmla="*/ 168748 h 183911"/>
                <a:gd name="connsiteX72" fmla="*/ 53212 w 173971"/>
                <a:gd name="connsiteY72" fmla="*/ 166748 h 183911"/>
                <a:gd name="connsiteX73" fmla="*/ 54260 w 173971"/>
                <a:gd name="connsiteY73" fmla="*/ 162652 h 183911"/>
                <a:gd name="connsiteX74" fmla="*/ 55689 w 173971"/>
                <a:gd name="connsiteY74" fmla="*/ 161890 h 183911"/>
                <a:gd name="connsiteX75" fmla="*/ 55689 w 173971"/>
                <a:gd name="connsiteY75" fmla="*/ 162462 h 183911"/>
                <a:gd name="connsiteX76" fmla="*/ 54927 w 173971"/>
                <a:gd name="connsiteY76" fmla="*/ 168653 h 183911"/>
                <a:gd name="connsiteX77" fmla="*/ 57213 w 173971"/>
                <a:gd name="connsiteY77" fmla="*/ 172368 h 183911"/>
                <a:gd name="connsiteX78" fmla="*/ 59975 w 173971"/>
                <a:gd name="connsiteY78" fmla="*/ 173225 h 183911"/>
                <a:gd name="connsiteX79" fmla="*/ 59975 w 173971"/>
                <a:gd name="connsiteY79" fmla="*/ 172177 h 183911"/>
                <a:gd name="connsiteX80" fmla="*/ 58451 w 173971"/>
                <a:gd name="connsiteY80" fmla="*/ 167320 h 183911"/>
                <a:gd name="connsiteX81" fmla="*/ 59118 w 173971"/>
                <a:gd name="connsiteY81" fmla="*/ 162748 h 183911"/>
                <a:gd name="connsiteX82" fmla="*/ 60928 w 173971"/>
                <a:gd name="connsiteY82" fmla="*/ 164367 h 183911"/>
                <a:gd name="connsiteX83" fmla="*/ 60928 w 173971"/>
                <a:gd name="connsiteY83" fmla="*/ 166653 h 183911"/>
                <a:gd name="connsiteX84" fmla="*/ 62833 w 173971"/>
                <a:gd name="connsiteY84" fmla="*/ 165795 h 183911"/>
                <a:gd name="connsiteX85" fmla="*/ 64357 w 173971"/>
                <a:gd name="connsiteY85" fmla="*/ 164462 h 183911"/>
                <a:gd name="connsiteX86" fmla="*/ 64357 w 173971"/>
                <a:gd name="connsiteY86" fmla="*/ 169701 h 183911"/>
                <a:gd name="connsiteX87" fmla="*/ 67500 w 173971"/>
                <a:gd name="connsiteY87" fmla="*/ 177416 h 183911"/>
                <a:gd name="connsiteX88" fmla="*/ 68738 w 173971"/>
                <a:gd name="connsiteY88" fmla="*/ 178178 h 183911"/>
                <a:gd name="connsiteX89" fmla="*/ 71119 w 173971"/>
                <a:gd name="connsiteY89" fmla="*/ 176940 h 183911"/>
                <a:gd name="connsiteX90" fmla="*/ 71119 w 173971"/>
                <a:gd name="connsiteY90" fmla="*/ 174178 h 183911"/>
                <a:gd name="connsiteX91" fmla="*/ 71119 w 173971"/>
                <a:gd name="connsiteY91" fmla="*/ 170368 h 183911"/>
                <a:gd name="connsiteX92" fmla="*/ 73786 w 173971"/>
                <a:gd name="connsiteY92" fmla="*/ 168177 h 183911"/>
                <a:gd name="connsiteX93" fmla="*/ 76072 w 173971"/>
                <a:gd name="connsiteY93" fmla="*/ 170939 h 183911"/>
                <a:gd name="connsiteX94" fmla="*/ 76072 w 173971"/>
                <a:gd name="connsiteY94" fmla="*/ 174273 h 183911"/>
                <a:gd name="connsiteX95" fmla="*/ 79311 w 173971"/>
                <a:gd name="connsiteY95" fmla="*/ 175702 h 183911"/>
                <a:gd name="connsiteX96" fmla="*/ 79311 w 173971"/>
                <a:gd name="connsiteY96" fmla="*/ 174559 h 183911"/>
                <a:gd name="connsiteX97" fmla="*/ 78739 w 173971"/>
                <a:gd name="connsiteY97" fmla="*/ 171701 h 183911"/>
                <a:gd name="connsiteX98" fmla="*/ 79501 w 173971"/>
                <a:gd name="connsiteY98" fmla="*/ 169034 h 183911"/>
                <a:gd name="connsiteX99" fmla="*/ 81883 w 173971"/>
                <a:gd name="connsiteY99" fmla="*/ 169034 h 183911"/>
                <a:gd name="connsiteX100" fmla="*/ 82645 w 173971"/>
                <a:gd name="connsiteY100" fmla="*/ 171320 h 183911"/>
                <a:gd name="connsiteX101" fmla="*/ 81978 w 173971"/>
                <a:gd name="connsiteY101" fmla="*/ 177226 h 183911"/>
                <a:gd name="connsiteX102" fmla="*/ 81978 w 173971"/>
                <a:gd name="connsiteY102" fmla="*/ 180083 h 183911"/>
                <a:gd name="connsiteX103" fmla="*/ 83597 w 173971"/>
                <a:gd name="connsiteY103" fmla="*/ 182750 h 183911"/>
                <a:gd name="connsiteX104" fmla="*/ 85693 w 173971"/>
                <a:gd name="connsiteY104" fmla="*/ 183512 h 183911"/>
                <a:gd name="connsiteX105" fmla="*/ 87217 w 173971"/>
                <a:gd name="connsiteY105" fmla="*/ 182560 h 183911"/>
                <a:gd name="connsiteX106" fmla="*/ 87217 w 173971"/>
                <a:gd name="connsiteY106" fmla="*/ 181036 h 183911"/>
                <a:gd name="connsiteX107" fmla="*/ 86550 w 173971"/>
                <a:gd name="connsiteY107" fmla="*/ 176463 h 183911"/>
                <a:gd name="connsiteX108" fmla="*/ 87788 w 173971"/>
                <a:gd name="connsiteY108" fmla="*/ 175225 h 183911"/>
                <a:gd name="connsiteX109" fmla="*/ 89026 w 173971"/>
                <a:gd name="connsiteY109" fmla="*/ 175892 h 183911"/>
                <a:gd name="connsiteX110" fmla="*/ 89884 w 173971"/>
                <a:gd name="connsiteY110" fmla="*/ 178654 h 183911"/>
                <a:gd name="connsiteX111" fmla="*/ 89884 w 173971"/>
                <a:gd name="connsiteY111" fmla="*/ 181417 h 183911"/>
                <a:gd name="connsiteX112" fmla="*/ 92741 w 173971"/>
                <a:gd name="connsiteY112" fmla="*/ 182845 h 183911"/>
                <a:gd name="connsiteX113" fmla="*/ 93979 w 173971"/>
                <a:gd name="connsiteY113" fmla="*/ 181226 h 183911"/>
                <a:gd name="connsiteX114" fmla="*/ 93217 w 173971"/>
                <a:gd name="connsiteY114" fmla="*/ 179035 h 183911"/>
                <a:gd name="connsiteX115" fmla="*/ 91693 w 173971"/>
                <a:gd name="connsiteY115" fmla="*/ 171987 h 183911"/>
                <a:gd name="connsiteX116" fmla="*/ 92932 w 173971"/>
                <a:gd name="connsiteY116" fmla="*/ 170368 h 183911"/>
                <a:gd name="connsiteX117" fmla="*/ 94360 w 173971"/>
                <a:gd name="connsiteY117" fmla="*/ 171225 h 183911"/>
                <a:gd name="connsiteX118" fmla="*/ 94360 w 173971"/>
                <a:gd name="connsiteY118" fmla="*/ 172653 h 183911"/>
                <a:gd name="connsiteX119" fmla="*/ 94360 w 173971"/>
                <a:gd name="connsiteY119" fmla="*/ 175225 h 183911"/>
                <a:gd name="connsiteX120" fmla="*/ 95789 w 173971"/>
                <a:gd name="connsiteY120" fmla="*/ 177987 h 183911"/>
                <a:gd name="connsiteX121" fmla="*/ 98837 w 173971"/>
                <a:gd name="connsiteY121" fmla="*/ 177987 h 183911"/>
                <a:gd name="connsiteX122" fmla="*/ 98837 w 173971"/>
                <a:gd name="connsiteY122" fmla="*/ 175511 h 183911"/>
                <a:gd name="connsiteX123" fmla="*/ 98837 w 173971"/>
                <a:gd name="connsiteY123" fmla="*/ 173320 h 183911"/>
                <a:gd name="connsiteX124" fmla="*/ 98837 w 173971"/>
                <a:gd name="connsiteY124" fmla="*/ 172273 h 183911"/>
                <a:gd name="connsiteX125" fmla="*/ 99504 w 173971"/>
                <a:gd name="connsiteY125" fmla="*/ 172273 h 183911"/>
                <a:gd name="connsiteX126" fmla="*/ 102647 w 173971"/>
                <a:gd name="connsiteY126" fmla="*/ 174082 h 183911"/>
                <a:gd name="connsiteX127" fmla="*/ 102647 w 173971"/>
                <a:gd name="connsiteY127" fmla="*/ 177321 h 183911"/>
                <a:gd name="connsiteX128" fmla="*/ 102647 w 173971"/>
                <a:gd name="connsiteY128" fmla="*/ 180369 h 183911"/>
                <a:gd name="connsiteX129" fmla="*/ 102647 w 173971"/>
                <a:gd name="connsiteY129" fmla="*/ 181226 h 183911"/>
                <a:gd name="connsiteX130" fmla="*/ 104647 w 173971"/>
                <a:gd name="connsiteY130" fmla="*/ 181702 h 183911"/>
                <a:gd name="connsiteX131" fmla="*/ 106076 w 173971"/>
                <a:gd name="connsiteY131" fmla="*/ 181702 h 183911"/>
                <a:gd name="connsiteX132" fmla="*/ 107124 w 173971"/>
                <a:gd name="connsiteY132" fmla="*/ 178083 h 183911"/>
                <a:gd name="connsiteX133" fmla="*/ 105790 w 173971"/>
                <a:gd name="connsiteY133" fmla="*/ 174082 h 183911"/>
                <a:gd name="connsiteX134" fmla="*/ 106648 w 173971"/>
                <a:gd name="connsiteY134" fmla="*/ 172273 h 183911"/>
                <a:gd name="connsiteX135" fmla="*/ 108934 w 173971"/>
                <a:gd name="connsiteY135" fmla="*/ 173130 h 183911"/>
                <a:gd name="connsiteX136" fmla="*/ 108934 w 173971"/>
                <a:gd name="connsiteY136" fmla="*/ 175225 h 183911"/>
                <a:gd name="connsiteX137" fmla="*/ 108934 w 173971"/>
                <a:gd name="connsiteY137" fmla="*/ 176654 h 183911"/>
                <a:gd name="connsiteX138" fmla="*/ 109981 w 173971"/>
                <a:gd name="connsiteY138" fmla="*/ 177892 h 183911"/>
                <a:gd name="connsiteX139" fmla="*/ 112458 w 173971"/>
                <a:gd name="connsiteY139" fmla="*/ 176940 h 183911"/>
                <a:gd name="connsiteX140" fmla="*/ 112458 w 173971"/>
                <a:gd name="connsiteY140" fmla="*/ 174178 h 183911"/>
                <a:gd name="connsiteX141" fmla="*/ 113982 w 173971"/>
                <a:gd name="connsiteY141" fmla="*/ 174178 h 183911"/>
                <a:gd name="connsiteX142" fmla="*/ 115506 w 173971"/>
                <a:gd name="connsiteY142" fmla="*/ 175225 h 183911"/>
                <a:gd name="connsiteX143" fmla="*/ 115506 w 173971"/>
                <a:gd name="connsiteY143" fmla="*/ 176559 h 183911"/>
                <a:gd name="connsiteX144" fmla="*/ 116077 w 173971"/>
                <a:gd name="connsiteY144" fmla="*/ 180083 h 183911"/>
                <a:gd name="connsiteX145" fmla="*/ 118935 w 173971"/>
                <a:gd name="connsiteY145" fmla="*/ 182845 h 183911"/>
                <a:gd name="connsiteX146" fmla="*/ 121126 w 173971"/>
                <a:gd name="connsiteY146" fmla="*/ 182845 h 183911"/>
                <a:gd name="connsiteX147" fmla="*/ 121602 w 173971"/>
                <a:gd name="connsiteY147" fmla="*/ 182083 h 183911"/>
                <a:gd name="connsiteX148" fmla="*/ 120745 w 173971"/>
                <a:gd name="connsiteY148" fmla="*/ 177511 h 183911"/>
                <a:gd name="connsiteX149" fmla="*/ 119983 w 173971"/>
                <a:gd name="connsiteY149" fmla="*/ 175225 h 183911"/>
                <a:gd name="connsiteX150" fmla="*/ 120935 w 173971"/>
                <a:gd name="connsiteY150" fmla="*/ 174178 h 183911"/>
                <a:gd name="connsiteX151" fmla="*/ 122364 w 173971"/>
                <a:gd name="connsiteY151" fmla="*/ 174940 h 183911"/>
                <a:gd name="connsiteX152" fmla="*/ 123697 w 173971"/>
                <a:gd name="connsiteY152" fmla="*/ 175987 h 183911"/>
                <a:gd name="connsiteX153" fmla="*/ 125412 w 173971"/>
                <a:gd name="connsiteY153" fmla="*/ 175987 h 183911"/>
                <a:gd name="connsiteX154" fmla="*/ 126269 w 173971"/>
                <a:gd name="connsiteY154" fmla="*/ 174654 h 183911"/>
                <a:gd name="connsiteX155" fmla="*/ 126841 w 173971"/>
                <a:gd name="connsiteY155" fmla="*/ 173796 h 183911"/>
                <a:gd name="connsiteX156" fmla="*/ 128936 w 173971"/>
                <a:gd name="connsiteY156" fmla="*/ 173035 h 183911"/>
                <a:gd name="connsiteX157" fmla="*/ 129984 w 173971"/>
                <a:gd name="connsiteY157" fmla="*/ 174368 h 183911"/>
                <a:gd name="connsiteX158" fmla="*/ 129412 w 173971"/>
                <a:gd name="connsiteY158" fmla="*/ 175797 h 183911"/>
                <a:gd name="connsiteX159" fmla="*/ 128460 w 173971"/>
                <a:gd name="connsiteY159" fmla="*/ 177035 h 183911"/>
                <a:gd name="connsiteX160" fmla="*/ 128460 w 173971"/>
                <a:gd name="connsiteY160" fmla="*/ 177607 h 183911"/>
                <a:gd name="connsiteX161" fmla="*/ 128460 w 173971"/>
                <a:gd name="connsiteY161" fmla="*/ 178940 h 183911"/>
                <a:gd name="connsiteX162" fmla="*/ 131794 w 173971"/>
                <a:gd name="connsiteY162" fmla="*/ 178273 h 183911"/>
                <a:gd name="connsiteX163" fmla="*/ 133508 w 173971"/>
                <a:gd name="connsiteY163" fmla="*/ 175225 h 183911"/>
                <a:gd name="connsiteX164" fmla="*/ 133508 w 173971"/>
                <a:gd name="connsiteY164" fmla="*/ 173511 h 183911"/>
                <a:gd name="connsiteX165" fmla="*/ 135604 w 173971"/>
                <a:gd name="connsiteY165" fmla="*/ 172082 h 183911"/>
                <a:gd name="connsiteX166" fmla="*/ 135604 w 173971"/>
                <a:gd name="connsiteY166" fmla="*/ 172082 h 183911"/>
                <a:gd name="connsiteX167" fmla="*/ 135604 w 173971"/>
                <a:gd name="connsiteY167" fmla="*/ 174178 h 183911"/>
                <a:gd name="connsiteX168" fmla="*/ 135604 w 173971"/>
                <a:gd name="connsiteY168" fmla="*/ 166081 h 183911"/>
                <a:gd name="connsiteX169" fmla="*/ 139223 w 173971"/>
                <a:gd name="connsiteY169" fmla="*/ 149508 h 183911"/>
                <a:gd name="connsiteX170" fmla="*/ 158273 w 173971"/>
                <a:gd name="connsiteY170" fmla="*/ 80356 h 183911"/>
                <a:gd name="connsiteX171" fmla="*/ 165417 w 173971"/>
                <a:gd name="connsiteY171" fmla="*/ 64831 h 183911"/>
                <a:gd name="connsiteX172" fmla="*/ 171703 w 173971"/>
                <a:gd name="connsiteY172" fmla="*/ 58544 h 183911"/>
                <a:gd name="connsiteX173" fmla="*/ 173894 w 173971"/>
                <a:gd name="connsiteY173" fmla="*/ 49019 h 183911"/>
                <a:gd name="connsiteX174" fmla="*/ 172466 w 173971"/>
                <a:gd name="connsiteY174" fmla="*/ 51781 h 183911"/>
                <a:gd name="connsiteX175" fmla="*/ 172466 w 173971"/>
                <a:gd name="connsiteY175" fmla="*/ 53496 h 183911"/>
                <a:gd name="connsiteX176" fmla="*/ 170370 w 173971"/>
                <a:gd name="connsiteY176" fmla="*/ 54925 h 183911"/>
                <a:gd name="connsiteX177" fmla="*/ 170370 w 173971"/>
                <a:gd name="connsiteY177" fmla="*/ 54925 h 183911"/>
                <a:gd name="connsiteX178" fmla="*/ 169513 w 173971"/>
                <a:gd name="connsiteY178" fmla="*/ 52162 h 183911"/>
                <a:gd name="connsiteX179" fmla="*/ 171037 w 173971"/>
                <a:gd name="connsiteY179" fmla="*/ 49781 h 183911"/>
                <a:gd name="connsiteX180" fmla="*/ 171037 w 173971"/>
                <a:gd name="connsiteY180" fmla="*/ 47114 h 183911"/>
                <a:gd name="connsiteX181" fmla="*/ 168560 w 173971"/>
                <a:gd name="connsiteY181" fmla="*/ 47686 h 183911"/>
                <a:gd name="connsiteX182" fmla="*/ 167227 w 173971"/>
                <a:gd name="connsiteY182" fmla="*/ 49686 h 183911"/>
                <a:gd name="connsiteX183" fmla="*/ 164750 w 173971"/>
                <a:gd name="connsiteY183" fmla="*/ 49686 h 183911"/>
                <a:gd name="connsiteX184" fmla="*/ 165322 w 173971"/>
                <a:gd name="connsiteY184" fmla="*/ 47019 h 183911"/>
                <a:gd name="connsiteX185" fmla="*/ 168084 w 173971"/>
                <a:gd name="connsiteY185" fmla="*/ 44637 h 183911"/>
                <a:gd name="connsiteX186" fmla="*/ 169322 w 173971"/>
                <a:gd name="connsiteY186" fmla="*/ 43209 h 183911"/>
                <a:gd name="connsiteX187" fmla="*/ 168560 w 173971"/>
                <a:gd name="connsiteY187" fmla="*/ 41494 h 183911"/>
                <a:gd name="connsiteX188" fmla="*/ 166084 w 173971"/>
                <a:gd name="connsiteY188" fmla="*/ 41494 h 183911"/>
                <a:gd name="connsiteX189" fmla="*/ 163798 w 173971"/>
                <a:gd name="connsiteY189" fmla="*/ 43685 h 183911"/>
                <a:gd name="connsiteX190" fmla="*/ 160654 w 173971"/>
                <a:gd name="connsiteY190" fmla="*/ 45590 h 183911"/>
                <a:gd name="connsiteX191" fmla="*/ 159416 w 173971"/>
                <a:gd name="connsiteY191" fmla="*/ 43504 h 183911"/>
                <a:gd name="connsiteX192" fmla="*/ 159416 w 173971"/>
                <a:gd name="connsiteY192" fmla="*/ 43495 h 183911"/>
                <a:gd name="connsiteX193" fmla="*/ 161321 w 173971"/>
                <a:gd name="connsiteY193" fmla="*/ 41780 h 183911"/>
                <a:gd name="connsiteX194" fmla="*/ 164083 w 173971"/>
                <a:gd name="connsiteY194" fmla="*/ 39399 h 183911"/>
                <a:gd name="connsiteX195" fmla="*/ 161416 w 173971"/>
                <a:gd name="connsiteY195" fmla="*/ 37589 h 183911"/>
                <a:gd name="connsiteX196" fmla="*/ 158368 w 173971"/>
                <a:gd name="connsiteY196" fmla="*/ 38732 h 183911"/>
                <a:gd name="connsiteX197" fmla="*/ 156178 w 173971"/>
                <a:gd name="connsiteY197" fmla="*/ 40732 h 183911"/>
                <a:gd name="connsiteX198" fmla="*/ 154558 w 173971"/>
                <a:gd name="connsiteY198" fmla="*/ 40732 h 183911"/>
                <a:gd name="connsiteX199" fmla="*/ 157225 w 173971"/>
                <a:gd name="connsiteY199" fmla="*/ 36637 h 183911"/>
                <a:gd name="connsiteX200" fmla="*/ 159035 w 173971"/>
                <a:gd name="connsiteY200" fmla="*/ 35589 h 183911"/>
                <a:gd name="connsiteX201" fmla="*/ 159178 w 173971"/>
                <a:gd name="connsiteY201" fmla="*/ 34113 h 183911"/>
                <a:gd name="connsiteX202" fmla="*/ 159035 w 173971"/>
                <a:gd name="connsiteY202" fmla="*/ 33970 h 183911"/>
                <a:gd name="connsiteX203" fmla="*/ 158273 w 173971"/>
                <a:gd name="connsiteY203" fmla="*/ 33970 h 183911"/>
                <a:gd name="connsiteX204" fmla="*/ 154177 w 173971"/>
                <a:gd name="connsiteY204" fmla="*/ 35589 h 183911"/>
                <a:gd name="connsiteX205" fmla="*/ 151701 w 173971"/>
                <a:gd name="connsiteY205" fmla="*/ 37875 h 183911"/>
                <a:gd name="connsiteX206" fmla="*/ 156273 w 173971"/>
                <a:gd name="connsiteY206" fmla="*/ 32065 h 183911"/>
                <a:gd name="connsiteX207" fmla="*/ 158845 w 173971"/>
                <a:gd name="connsiteY207" fmla="*/ 31112 h 183911"/>
                <a:gd name="connsiteX208" fmla="*/ 159607 w 173971"/>
                <a:gd name="connsiteY208" fmla="*/ 29112 h 183911"/>
                <a:gd name="connsiteX209" fmla="*/ 157606 w 173971"/>
                <a:gd name="connsiteY209" fmla="*/ 27874 h 183911"/>
                <a:gd name="connsiteX210" fmla="*/ 151606 w 173971"/>
                <a:gd name="connsiteY210" fmla="*/ 29017 h 183911"/>
                <a:gd name="connsiteX211" fmla="*/ 148653 w 173971"/>
                <a:gd name="connsiteY211" fmla="*/ 33493 h 183911"/>
                <a:gd name="connsiteX212" fmla="*/ 146938 w 173971"/>
                <a:gd name="connsiteY212" fmla="*/ 34446 h 183911"/>
                <a:gd name="connsiteX213" fmla="*/ 145395 w 173971"/>
                <a:gd name="connsiteY213" fmla="*/ 32579 h 183911"/>
                <a:gd name="connsiteX214" fmla="*/ 145414 w 173971"/>
                <a:gd name="connsiteY214" fmla="*/ 32445 h 183911"/>
                <a:gd name="connsiteX215" fmla="*/ 146843 w 173971"/>
                <a:gd name="connsiteY215" fmla="*/ 30350 h 183911"/>
                <a:gd name="connsiteX216" fmla="*/ 146843 w 173971"/>
                <a:gd name="connsiteY216" fmla="*/ 27969 h 183911"/>
                <a:gd name="connsiteX217" fmla="*/ 143414 w 173971"/>
                <a:gd name="connsiteY217" fmla="*/ 27207 h 183911"/>
                <a:gd name="connsiteX218" fmla="*/ 141128 w 173971"/>
                <a:gd name="connsiteY218" fmla="*/ 29398 h 183911"/>
                <a:gd name="connsiteX219" fmla="*/ 140176 w 173971"/>
                <a:gd name="connsiteY219" fmla="*/ 30826 h 183911"/>
                <a:gd name="connsiteX220" fmla="*/ 141509 w 173971"/>
                <a:gd name="connsiteY220" fmla="*/ 24826 h 183911"/>
                <a:gd name="connsiteX221" fmla="*/ 142557 w 173971"/>
                <a:gd name="connsiteY221" fmla="*/ 23397 h 183911"/>
                <a:gd name="connsiteX222" fmla="*/ 142557 w 173971"/>
                <a:gd name="connsiteY222" fmla="*/ 21778 h 183911"/>
                <a:gd name="connsiteX223" fmla="*/ 141509 w 173971"/>
                <a:gd name="connsiteY223" fmla="*/ 21778 h 183911"/>
                <a:gd name="connsiteX224" fmla="*/ 137699 w 173971"/>
                <a:gd name="connsiteY224" fmla="*/ 23778 h 183911"/>
                <a:gd name="connsiteX225" fmla="*/ 136651 w 173971"/>
                <a:gd name="connsiteY225" fmla="*/ 27874 h 183911"/>
                <a:gd name="connsiteX226" fmla="*/ 135223 w 173971"/>
                <a:gd name="connsiteY226" fmla="*/ 28731 h 183911"/>
                <a:gd name="connsiteX227" fmla="*/ 134746 w 173971"/>
                <a:gd name="connsiteY227" fmla="*/ 28064 h 183911"/>
                <a:gd name="connsiteX228" fmla="*/ 135604 w 173971"/>
                <a:gd name="connsiteY228" fmla="*/ 21873 h 183911"/>
                <a:gd name="connsiteX229" fmla="*/ 133318 w 173971"/>
                <a:gd name="connsiteY229" fmla="*/ 18158 h 183911"/>
                <a:gd name="connsiteX230" fmla="*/ 130555 w 173971"/>
                <a:gd name="connsiteY230" fmla="*/ 17301 h 183911"/>
                <a:gd name="connsiteX231" fmla="*/ 130555 w 173971"/>
                <a:gd name="connsiteY231" fmla="*/ 18349 h 183911"/>
                <a:gd name="connsiteX232" fmla="*/ 132079 w 173971"/>
                <a:gd name="connsiteY232" fmla="*/ 23206 h 183911"/>
                <a:gd name="connsiteX233" fmla="*/ 131317 w 173971"/>
                <a:gd name="connsiteY233" fmla="*/ 27778 h 183911"/>
                <a:gd name="connsiteX234" fmla="*/ 129603 w 173971"/>
                <a:gd name="connsiteY234" fmla="*/ 26264 h 183911"/>
                <a:gd name="connsiteX235" fmla="*/ 129603 w 173971"/>
                <a:gd name="connsiteY235" fmla="*/ 26254 h 183911"/>
                <a:gd name="connsiteX236" fmla="*/ 129603 w 173971"/>
                <a:gd name="connsiteY236" fmla="*/ 23968 h 183911"/>
                <a:gd name="connsiteX237" fmla="*/ 129603 w 173971"/>
                <a:gd name="connsiteY237" fmla="*/ 23397 h 183911"/>
                <a:gd name="connsiteX238" fmla="*/ 127698 w 173971"/>
                <a:gd name="connsiteY238" fmla="*/ 24254 h 183911"/>
                <a:gd name="connsiteX239" fmla="*/ 126174 w 173971"/>
                <a:gd name="connsiteY239" fmla="*/ 25587 h 183911"/>
                <a:gd name="connsiteX240" fmla="*/ 126174 w 173971"/>
                <a:gd name="connsiteY240" fmla="*/ 20349 h 183911"/>
                <a:gd name="connsiteX241" fmla="*/ 123031 w 173971"/>
                <a:gd name="connsiteY241" fmla="*/ 12634 h 183911"/>
                <a:gd name="connsiteX242" fmla="*/ 121792 w 173971"/>
                <a:gd name="connsiteY242" fmla="*/ 11967 h 183911"/>
                <a:gd name="connsiteX243" fmla="*/ 119316 w 173971"/>
                <a:gd name="connsiteY243" fmla="*/ 13110 h 183911"/>
                <a:gd name="connsiteX244" fmla="*/ 119316 w 173971"/>
                <a:gd name="connsiteY244" fmla="*/ 15872 h 183911"/>
                <a:gd name="connsiteX245" fmla="*/ 119316 w 173971"/>
                <a:gd name="connsiteY245" fmla="*/ 19682 h 183911"/>
                <a:gd name="connsiteX246" fmla="*/ 116554 w 173971"/>
                <a:gd name="connsiteY246" fmla="*/ 21968 h 183911"/>
                <a:gd name="connsiteX247" fmla="*/ 114363 w 173971"/>
                <a:gd name="connsiteY247" fmla="*/ 19206 h 183911"/>
                <a:gd name="connsiteX248" fmla="*/ 114363 w 173971"/>
                <a:gd name="connsiteY248" fmla="*/ 15777 h 183911"/>
                <a:gd name="connsiteX249" fmla="*/ 111124 w 173971"/>
                <a:gd name="connsiteY249" fmla="*/ 14348 h 183911"/>
                <a:gd name="connsiteX250" fmla="*/ 110553 w 173971"/>
                <a:gd name="connsiteY250" fmla="*/ 15491 h 183911"/>
                <a:gd name="connsiteX251" fmla="*/ 111124 w 173971"/>
                <a:gd name="connsiteY251" fmla="*/ 18444 h 183911"/>
                <a:gd name="connsiteX252" fmla="*/ 110458 w 173971"/>
                <a:gd name="connsiteY252" fmla="*/ 21111 h 183911"/>
                <a:gd name="connsiteX253" fmla="*/ 108076 w 173971"/>
                <a:gd name="connsiteY253" fmla="*/ 21111 h 183911"/>
                <a:gd name="connsiteX254" fmla="*/ 107314 w 173971"/>
                <a:gd name="connsiteY254" fmla="*/ 18729 h 183911"/>
                <a:gd name="connsiteX255" fmla="*/ 107981 w 173971"/>
                <a:gd name="connsiteY255" fmla="*/ 12919 h 183911"/>
                <a:gd name="connsiteX256" fmla="*/ 107981 w 173971"/>
                <a:gd name="connsiteY256" fmla="*/ 9967 h 183911"/>
                <a:gd name="connsiteX257" fmla="*/ 106267 w 173971"/>
                <a:gd name="connsiteY257" fmla="*/ 7300 h 183911"/>
                <a:gd name="connsiteX258" fmla="*/ 104266 w 173971"/>
                <a:gd name="connsiteY258" fmla="*/ 6537 h 183911"/>
                <a:gd name="connsiteX259" fmla="*/ 102742 w 173971"/>
                <a:gd name="connsiteY259" fmla="*/ 7490 h 183911"/>
                <a:gd name="connsiteX260" fmla="*/ 102742 w 173971"/>
                <a:gd name="connsiteY260" fmla="*/ 9014 h 183911"/>
                <a:gd name="connsiteX261" fmla="*/ 103409 w 173971"/>
                <a:gd name="connsiteY261" fmla="*/ 13586 h 183911"/>
                <a:gd name="connsiteX262" fmla="*/ 102171 w 173971"/>
                <a:gd name="connsiteY262" fmla="*/ 14824 h 183911"/>
                <a:gd name="connsiteX263" fmla="*/ 100933 w 173971"/>
                <a:gd name="connsiteY263" fmla="*/ 14253 h 183911"/>
                <a:gd name="connsiteX264" fmla="*/ 100075 w 173971"/>
                <a:gd name="connsiteY264" fmla="*/ 11491 h 183911"/>
                <a:gd name="connsiteX265" fmla="*/ 99599 w 173971"/>
                <a:gd name="connsiteY265" fmla="*/ 8633 h 183911"/>
                <a:gd name="connsiteX266" fmla="*/ 100361 w 173971"/>
                <a:gd name="connsiteY266" fmla="*/ 6347 h 183911"/>
                <a:gd name="connsiteX267" fmla="*/ 99123 w 173971"/>
                <a:gd name="connsiteY267" fmla="*/ 7966 h 183911"/>
                <a:gd name="connsiteX268" fmla="*/ 99790 w 173971"/>
                <a:gd name="connsiteY268" fmla="*/ 10157 h 183911"/>
                <a:gd name="connsiteX269" fmla="*/ 101314 w 173971"/>
                <a:gd name="connsiteY269" fmla="*/ 17206 h 183911"/>
                <a:gd name="connsiteX270" fmla="*/ 100171 w 173971"/>
                <a:gd name="connsiteY270" fmla="*/ 18920 h 183911"/>
                <a:gd name="connsiteX271" fmla="*/ 98647 w 173971"/>
                <a:gd name="connsiteY271" fmla="*/ 18063 h 183911"/>
                <a:gd name="connsiteX272" fmla="*/ 98647 w 173971"/>
                <a:gd name="connsiteY272" fmla="*/ 16539 h 183911"/>
                <a:gd name="connsiteX273" fmla="*/ 98647 w 173971"/>
                <a:gd name="connsiteY273" fmla="*/ 14062 h 183911"/>
                <a:gd name="connsiteX274" fmla="*/ 97313 w 173971"/>
                <a:gd name="connsiteY274" fmla="*/ 11300 h 183911"/>
                <a:gd name="connsiteX275" fmla="*/ 94170 w 173971"/>
                <a:gd name="connsiteY275" fmla="*/ 11300 h 183911"/>
                <a:gd name="connsiteX276" fmla="*/ 94170 w 173971"/>
                <a:gd name="connsiteY276" fmla="*/ 13777 h 183911"/>
                <a:gd name="connsiteX277" fmla="*/ 94170 w 173971"/>
                <a:gd name="connsiteY277" fmla="*/ 15967 h 183911"/>
                <a:gd name="connsiteX278" fmla="*/ 94170 w 173971"/>
                <a:gd name="connsiteY278" fmla="*/ 17015 h 183911"/>
                <a:gd name="connsiteX279" fmla="*/ 93598 w 173971"/>
                <a:gd name="connsiteY279" fmla="*/ 17015 h 183911"/>
                <a:gd name="connsiteX280" fmla="*/ 90455 w 173971"/>
                <a:gd name="connsiteY280" fmla="*/ 15205 h 183911"/>
                <a:gd name="connsiteX281" fmla="*/ 90455 w 173971"/>
                <a:gd name="connsiteY281" fmla="*/ 12062 h 183911"/>
                <a:gd name="connsiteX282" fmla="*/ 90455 w 173971"/>
                <a:gd name="connsiteY282" fmla="*/ 8919 h 183911"/>
                <a:gd name="connsiteX283" fmla="*/ 90455 w 173971"/>
                <a:gd name="connsiteY283" fmla="*/ 8062 h 183911"/>
                <a:gd name="connsiteX284" fmla="*/ 88455 w 173971"/>
                <a:gd name="connsiteY284" fmla="*/ 7585 h 183911"/>
                <a:gd name="connsiteX285" fmla="*/ 87026 w 173971"/>
                <a:gd name="connsiteY285" fmla="*/ 7585 h 183911"/>
                <a:gd name="connsiteX286" fmla="*/ 85883 w 173971"/>
                <a:gd name="connsiteY286" fmla="*/ 11110 h 183911"/>
                <a:gd name="connsiteX287" fmla="*/ 87312 w 173971"/>
                <a:gd name="connsiteY287" fmla="*/ 15110 h 183911"/>
                <a:gd name="connsiteX288" fmla="*/ 86455 w 173971"/>
                <a:gd name="connsiteY288" fmla="*/ 16920 h 183911"/>
                <a:gd name="connsiteX289" fmla="*/ 84169 w 173971"/>
                <a:gd name="connsiteY289" fmla="*/ 16062 h 183911"/>
                <a:gd name="connsiteX290" fmla="*/ 84169 w 173971"/>
                <a:gd name="connsiteY290" fmla="*/ 13967 h 183911"/>
                <a:gd name="connsiteX291" fmla="*/ 84169 w 173971"/>
                <a:gd name="connsiteY291" fmla="*/ 12538 h 183911"/>
                <a:gd name="connsiteX292" fmla="*/ 83121 w 173971"/>
                <a:gd name="connsiteY292" fmla="*/ 11300 h 183911"/>
                <a:gd name="connsiteX293" fmla="*/ 80644 w 173971"/>
                <a:gd name="connsiteY293" fmla="*/ 12348 h 183911"/>
                <a:gd name="connsiteX294" fmla="*/ 80644 w 173971"/>
                <a:gd name="connsiteY294" fmla="*/ 15015 h 183911"/>
                <a:gd name="connsiteX295" fmla="*/ 79120 w 173971"/>
                <a:gd name="connsiteY295" fmla="*/ 15015 h 183911"/>
                <a:gd name="connsiteX296" fmla="*/ 77596 w 173971"/>
                <a:gd name="connsiteY296" fmla="*/ 13967 h 183911"/>
                <a:gd name="connsiteX297" fmla="*/ 77596 w 173971"/>
                <a:gd name="connsiteY297" fmla="*/ 12538 h 183911"/>
                <a:gd name="connsiteX298" fmla="*/ 77025 w 173971"/>
                <a:gd name="connsiteY298" fmla="*/ 9014 h 183911"/>
                <a:gd name="connsiteX299" fmla="*/ 74167 w 173971"/>
                <a:gd name="connsiteY299" fmla="*/ 6252 h 183911"/>
                <a:gd name="connsiteX300" fmla="*/ 71977 w 173971"/>
                <a:gd name="connsiteY300" fmla="*/ 6252 h 183911"/>
                <a:gd name="connsiteX301" fmla="*/ 71500 w 173971"/>
                <a:gd name="connsiteY301" fmla="*/ 7014 h 183911"/>
                <a:gd name="connsiteX302" fmla="*/ 72358 w 173971"/>
                <a:gd name="connsiteY302" fmla="*/ 11586 h 183911"/>
                <a:gd name="connsiteX303" fmla="*/ 73120 w 173971"/>
                <a:gd name="connsiteY303" fmla="*/ 13967 h 183911"/>
                <a:gd name="connsiteX304" fmla="*/ 72167 w 173971"/>
                <a:gd name="connsiteY304" fmla="*/ 14920 h 183911"/>
                <a:gd name="connsiteX305" fmla="*/ 70738 w 173971"/>
                <a:gd name="connsiteY305" fmla="*/ 14158 h 183911"/>
                <a:gd name="connsiteX306" fmla="*/ 69405 w 173971"/>
                <a:gd name="connsiteY306" fmla="*/ 13110 h 183911"/>
                <a:gd name="connsiteX307" fmla="*/ 67690 w 173971"/>
                <a:gd name="connsiteY307" fmla="*/ 13110 h 183911"/>
                <a:gd name="connsiteX308" fmla="*/ 66833 w 173971"/>
                <a:gd name="connsiteY308" fmla="*/ 14443 h 183911"/>
                <a:gd name="connsiteX309" fmla="*/ 66166 w 173971"/>
                <a:gd name="connsiteY309" fmla="*/ 15301 h 183911"/>
                <a:gd name="connsiteX310" fmla="*/ 64166 w 173971"/>
                <a:gd name="connsiteY310" fmla="*/ 16158 h 183911"/>
                <a:gd name="connsiteX311" fmla="*/ 63118 w 173971"/>
                <a:gd name="connsiteY311" fmla="*/ 14824 h 183911"/>
                <a:gd name="connsiteX312" fmla="*/ 63690 w 173971"/>
                <a:gd name="connsiteY312" fmla="*/ 13395 h 183911"/>
                <a:gd name="connsiteX313" fmla="*/ 64642 w 173971"/>
                <a:gd name="connsiteY313" fmla="*/ 12062 h 183911"/>
                <a:gd name="connsiteX314" fmla="*/ 64642 w 173971"/>
                <a:gd name="connsiteY314" fmla="*/ 11586 h 183911"/>
                <a:gd name="connsiteX315" fmla="*/ 64642 w 173971"/>
                <a:gd name="connsiteY315" fmla="*/ 10252 h 183911"/>
                <a:gd name="connsiteX316" fmla="*/ 61309 w 173971"/>
                <a:gd name="connsiteY316" fmla="*/ 10824 h 183911"/>
                <a:gd name="connsiteX317" fmla="*/ 59594 w 173971"/>
                <a:gd name="connsiteY317" fmla="*/ 13872 h 183911"/>
                <a:gd name="connsiteX318" fmla="*/ 59594 w 173971"/>
                <a:gd name="connsiteY318" fmla="*/ 15586 h 183911"/>
                <a:gd name="connsiteX319" fmla="*/ 57499 w 173971"/>
                <a:gd name="connsiteY319" fmla="*/ 17015 h 183911"/>
                <a:gd name="connsiteX320" fmla="*/ 57499 w 173971"/>
                <a:gd name="connsiteY320" fmla="*/ 17015 h 183911"/>
                <a:gd name="connsiteX321" fmla="*/ 56641 w 173971"/>
                <a:gd name="connsiteY321" fmla="*/ 14253 h 183911"/>
                <a:gd name="connsiteX322" fmla="*/ 58070 w 173971"/>
                <a:gd name="connsiteY322" fmla="*/ 11871 h 183911"/>
                <a:gd name="connsiteX323" fmla="*/ 58070 w 173971"/>
                <a:gd name="connsiteY323" fmla="*/ 9204 h 183911"/>
                <a:gd name="connsiteX324" fmla="*/ 55594 w 173971"/>
                <a:gd name="connsiteY324" fmla="*/ 9776 h 183911"/>
                <a:gd name="connsiteX325" fmla="*/ 54355 w 173971"/>
                <a:gd name="connsiteY325" fmla="*/ 11776 h 183911"/>
                <a:gd name="connsiteX326" fmla="*/ 51879 w 173971"/>
                <a:gd name="connsiteY326" fmla="*/ 11776 h 183911"/>
                <a:gd name="connsiteX327" fmla="*/ 52450 w 173971"/>
                <a:gd name="connsiteY327" fmla="*/ 9204 h 183911"/>
                <a:gd name="connsiteX328" fmla="*/ 55213 w 173971"/>
                <a:gd name="connsiteY328" fmla="*/ 6728 h 183911"/>
                <a:gd name="connsiteX329" fmla="*/ 56356 w 173971"/>
                <a:gd name="connsiteY329" fmla="*/ 5299 h 183911"/>
                <a:gd name="connsiteX330" fmla="*/ 55594 w 173971"/>
                <a:gd name="connsiteY330" fmla="*/ 3585 h 183911"/>
                <a:gd name="connsiteX331" fmla="*/ 53212 w 173971"/>
                <a:gd name="connsiteY331" fmla="*/ 3585 h 183911"/>
                <a:gd name="connsiteX332" fmla="*/ 50926 w 173971"/>
                <a:gd name="connsiteY332" fmla="*/ 5776 h 183911"/>
                <a:gd name="connsiteX333" fmla="*/ 47783 w 173971"/>
                <a:gd name="connsiteY333" fmla="*/ 7681 h 183911"/>
                <a:gd name="connsiteX334" fmla="*/ 46545 w 173971"/>
                <a:gd name="connsiteY334" fmla="*/ 5594 h 183911"/>
                <a:gd name="connsiteX335" fmla="*/ 46545 w 173971"/>
                <a:gd name="connsiteY335" fmla="*/ 5585 h 183911"/>
                <a:gd name="connsiteX336" fmla="*/ 48450 w 173971"/>
                <a:gd name="connsiteY336" fmla="*/ 3870 h 183911"/>
                <a:gd name="connsiteX337" fmla="*/ 51117 w 173971"/>
                <a:gd name="connsiteY337" fmla="*/ 1489 h 183911"/>
                <a:gd name="connsiteX338" fmla="*/ 48545 w 173971"/>
                <a:gd name="connsiteY338" fmla="*/ -321 h 183911"/>
                <a:gd name="connsiteX339" fmla="*/ 46640 w 173971"/>
                <a:gd name="connsiteY339" fmla="*/ -321 h 183911"/>
                <a:gd name="connsiteX340" fmla="*/ 46640 w 173971"/>
                <a:gd name="connsiteY340" fmla="*/ 23968 h 183911"/>
                <a:gd name="connsiteX341" fmla="*/ 24161 w 173971"/>
                <a:gd name="connsiteY341" fmla="*/ 103502 h 18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173971" h="183911">
                  <a:moveTo>
                    <a:pt x="24161" y="103502"/>
                  </a:moveTo>
                  <a:cubicBezTo>
                    <a:pt x="22332" y="109284"/>
                    <a:pt x="19389" y="114656"/>
                    <a:pt x="15493" y="119313"/>
                  </a:cubicBezTo>
                  <a:cubicBezTo>
                    <a:pt x="12541" y="122457"/>
                    <a:pt x="8635" y="124743"/>
                    <a:pt x="5968" y="128077"/>
                  </a:cubicBezTo>
                  <a:cubicBezTo>
                    <a:pt x="2577" y="132277"/>
                    <a:pt x="492" y="137373"/>
                    <a:pt x="-32" y="142745"/>
                  </a:cubicBezTo>
                  <a:cubicBezTo>
                    <a:pt x="-32" y="142745"/>
                    <a:pt x="-32" y="143317"/>
                    <a:pt x="-32" y="143602"/>
                  </a:cubicBezTo>
                  <a:cubicBezTo>
                    <a:pt x="501" y="144879"/>
                    <a:pt x="1539" y="145869"/>
                    <a:pt x="2825" y="146365"/>
                  </a:cubicBezTo>
                  <a:cubicBezTo>
                    <a:pt x="3540" y="146755"/>
                    <a:pt x="4397" y="146755"/>
                    <a:pt x="5111" y="146365"/>
                  </a:cubicBezTo>
                  <a:cubicBezTo>
                    <a:pt x="5321" y="146146"/>
                    <a:pt x="5483" y="145888"/>
                    <a:pt x="5587" y="145603"/>
                  </a:cubicBezTo>
                  <a:cubicBezTo>
                    <a:pt x="5826" y="144012"/>
                    <a:pt x="5483" y="142393"/>
                    <a:pt x="4635" y="141031"/>
                  </a:cubicBezTo>
                  <a:cubicBezTo>
                    <a:pt x="4197" y="140345"/>
                    <a:pt x="3968" y="139554"/>
                    <a:pt x="3968" y="138745"/>
                  </a:cubicBezTo>
                  <a:cubicBezTo>
                    <a:pt x="3959" y="138230"/>
                    <a:pt x="4321" y="137792"/>
                    <a:pt x="4825" y="137697"/>
                  </a:cubicBezTo>
                  <a:cubicBezTo>
                    <a:pt x="5407" y="137754"/>
                    <a:pt x="5949" y="138030"/>
                    <a:pt x="6349" y="138459"/>
                  </a:cubicBezTo>
                  <a:cubicBezTo>
                    <a:pt x="6673" y="138935"/>
                    <a:pt x="7140" y="139297"/>
                    <a:pt x="7683" y="139507"/>
                  </a:cubicBezTo>
                  <a:cubicBezTo>
                    <a:pt x="8216" y="139792"/>
                    <a:pt x="8864" y="139792"/>
                    <a:pt x="9397" y="139507"/>
                  </a:cubicBezTo>
                  <a:cubicBezTo>
                    <a:pt x="9740" y="139097"/>
                    <a:pt x="10026" y="138649"/>
                    <a:pt x="10255" y="138173"/>
                  </a:cubicBezTo>
                  <a:cubicBezTo>
                    <a:pt x="10407" y="137868"/>
                    <a:pt x="10607" y="137583"/>
                    <a:pt x="10826" y="137316"/>
                  </a:cubicBezTo>
                  <a:cubicBezTo>
                    <a:pt x="11283" y="136639"/>
                    <a:pt x="12131" y="136325"/>
                    <a:pt x="12922" y="136554"/>
                  </a:cubicBezTo>
                  <a:cubicBezTo>
                    <a:pt x="13512" y="136744"/>
                    <a:pt x="13922" y="137268"/>
                    <a:pt x="13969" y="137887"/>
                  </a:cubicBezTo>
                  <a:cubicBezTo>
                    <a:pt x="13912" y="138421"/>
                    <a:pt x="13674" y="138926"/>
                    <a:pt x="13303" y="139316"/>
                  </a:cubicBezTo>
                  <a:cubicBezTo>
                    <a:pt x="12941" y="139707"/>
                    <a:pt x="12655" y="140154"/>
                    <a:pt x="12445" y="140650"/>
                  </a:cubicBezTo>
                  <a:cubicBezTo>
                    <a:pt x="12398" y="140802"/>
                    <a:pt x="12398" y="140973"/>
                    <a:pt x="12445" y="141126"/>
                  </a:cubicBezTo>
                  <a:cubicBezTo>
                    <a:pt x="12445" y="141126"/>
                    <a:pt x="12445" y="142174"/>
                    <a:pt x="12922" y="142459"/>
                  </a:cubicBezTo>
                  <a:cubicBezTo>
                    <a:pt x="13398" y="142745"/>
                    <a:pt x="15112" y="142459"/>
                    <a:pt x="16255" y="141793"/>
                  </a:cubicBezTo>
                  <a:cubicBezTo>
                    <a:pt x="17322" y="141155"/>
                    <a:pt x="17941" y="139983"/>
                    <a:pt x="17875" y="138745"/>
                  </a:cubicBezTo>
                  <a:cubicBezTo>
                    <a:pt x="17875" y="138078"/>
                    <a:pt x="17875" y="137506"/>
                    <a:pt x="18351" y="137030"/>
                  </a:cubicBezTo>
                  <a:cubicBezTo>
                    <a:pt x="18827" y="136554"/>
                    <a:pt x="20161" y="136459"/>
                    <a:pt x="20351" y="135601"/>
                  </a:cubicBezTo>
                  <a:lnTo>
                    <a:pt x="20351" y="135601"/>
                  </a:lnTo>
                  <a:cubicBezTo>
                    <a:pt x="19780" y="137697"/>
                    <a:pt x="21113" y="137411"/>
                    <a:pt x="21304" y="138363"/>
                  </a:cubicBezTo>
                  <a:cubicBezTo>
                    <a:pt x="21494" y="139316"/>
                    <a:pt x="20542" y="140078"/>
                    <a:pt x="19780" y="140840"/>
                  </a:cubicBezTo>
                  <a:cubicBezTo>
                    <a:pt x="19018" y="141602"/>
                    <a:pt x="18732" y="142840"/>
                    <a:pt x="19780" y="143412"/>
                  </a:cubicBezTo>
                  <a:cubicBezTo>
                    <a:pt x="20637" y="143840"/>
                    <a:pt x="21675" y="143602"/>
                    <a:pt x="22256" y="142840"/>
                  </a:cubicBezTo>
                  <a:cubicBezTo>
                    <a:pt x="22828" y="142269"/>
                    <a:pt x="23018" y="141507"/>
                    <a:pt x="23590" y="140840"/>
                  </a:cubicBezTo>
                  <a:cubicBezTo>
                    <a:pt x="24314" y="140269"/>
                    <a:pt x="25342" y="140269"/>
                    <a:pt x="26066" y="140840"/>
                  </a:cubicBezTo>
                  <a:cubicBezTo>
                    <a:pt x="27019" y="141602"/>
                    <a:pt x="26066" y="142840"/>
                    <a:pt x="25495" y="143507"/>
                  </a:cubicBezTo>
                  <a:lnTo>
                    <a:pt x="22732" y="145888"/>
                  </a:lnTo>
                  <a:cubicBezTo>
                    <a:pt x="22189" y="146241"/>
                    <a:pt x="21761" y="146736"/>
                    <a:pt x="21494" y="147317"/>
                  </a:cubicBezTo>
                  <a:cubicBezTo>
                    <a:pt x="21323" y="147993"/>
                    <a:pt x="21637" y="148698"/>
                    <a:pt x="22256" y="149032"/>
                  </a:cubicBezTo>
                  <a:cubicBezTo>
                    <a:pt x="23028" y="149451"/>
                    <a:pt x="23961" y="149451"/>
                    <a:pt x="24733" y="149032"/>
                  </a:cubicBezTo>
                  <a:cubicBezTo>
                    <a:pt x="25628" y="148451"/>
                    <a:pt x="26400" y="147708"/>
                    <a:pt x="27019" y="146841"/>
                  </a:cubicBezTo>
                  <a:cubicBezTo>
                    <a:pt x="27685" y="145888"/>
                    <a:pt x="28638" y="144555"/>
                    <a:pt x="30067" y="144936"/>
                  </a:cubicBezTo>
                  <a:cubicBezTo>
                    <a:pt x="31000" y="145174"/>
                    <a:pt x="31581" y="146088"/>
                    <a:pt x="31400" y="147031"/>
                  </a:cubicBezTo>
                  <a:cubicBezTo>
                    <a:pt x="31038" y="147850"/>
                    <a:pt x="30343" y="148470"/>
                    <a:pt x="29495" y="148746"/>
                  </a:cubicBezTo>
                  <a:cubicBezTo>
                    <a:pt x="28257" y="149317"/>
                    <a:pt x="26638" y="149984"/>
                    <a:pt x="26733" y="151222"/>
                  </a:cubicBezTo>
                  <a:cubicBezTo>
                    <a:pt x="26828" y="152461"/>
                    <a:pt x="28162" y="152937"/>
                    <a:pt x="29400" y="153032"/>
                  </a:cubicBezTo>
                  <a:cubicBezTo>
                    <a:pt x="30495" y="152984"/>
                    <a:pt x="31543" y="152546"/>
                    <a:pt x="32353" y="151794"/>
                  </a:cubicBezTo>
                  <a:cubicBezTo>
                    <a:pt x="33115" y="151222"/>
                    <a:pt x="33781" y="150365"/>
                    <a:pt x="34543" y="149794"/>
                  </a:cubicBezTo>
                  <a:cubicBezTo>
                    <a:pt x="35067" y="149470"/>
                    <a:pt x="35734" y="149470"/>
                    <a:pt x="36258" y="149794"/>
                  </a:cubicBezTo>
                  <a:cubicBezTo>
                    <a:pt x="36296" y="151603"/>
                    <a:pt x="35248" y="153251"/>
                    <a:pt x="33591" y="153985"/>
                  </a:cubicBezTo>
                  <a:cubicBezTo>
                    <a:pt x="32934" y="154185"/>
                    <a:pt x="32315" y="154508"/>
                    <a:pt x="31781" y="154937"/>
                  </a:cubicBezTo>
                  <a:cubicBezTo>
                    <a:pt x="31334" y="155213"/>
                    <a:pt x="31200" y="155804"/>
                    <a:pt x="31476" y="156252"/>
                  </a:cubicBezTo>
                  <a:cubicBezTo>
                    <a:pt x="31553" y="156375"/>
                    <a:pt x="31657" y="156480"/>
                    <a:pt x="31781" y="156556"/>
                  </a:cubicBezTo>
                  <a:cubicBezTo>
                    <a:pt x="32057" y="156642"/>
                    <a:pt x="32362" y="156642"/>
                    <a:pt x="32638" y="156556"/>
                  </a:cubicBezTo>
                  <a:cubicBezTo>
                    <a:pt x="34181" y="156671"/>
                    <a:pt x="35686" y="156070"/>
                    <a:pt x="36734" y="154937"/>
                  </a:cubicBezTo>
                  <a:cubicBezTo>
                    <a:pt x="37496" y="154080"/>
                    <a:pt x="37877" y="152746"/>
                    <a:pt x="39211" y="152651"/>
                  </a:cubicBezTo>
                  <a:cubicBezTo>
                    <a:pt x="39287" y="155451"/>
                    <a:pt x="37372" y="157928"/>
                    <a:pt x="34639" y="158557"/>
                  </a:cubicBezTo>
                  <a:cubicBezTo>
                    <a:pt x="33743" y="158699"/>
                    <a:pt x="32867" y="158985"/>
                    <a:pt x="32067" y="159414"/>
                  </a:cubicBezTo>
                  <a:cubicBezTo>
                    <a:pt x="31295" y="159738"/>
                    <a:pt x="30933" y="160633"/>
                    <a:pt x="31257" y="161414"/>
                  </a:cubicBezTo>
                  <a:cubicBezTo>
                    <a:pt x="31276" y="161443"/>
                    <a:pt x="31286" y="161481"/>
                    <a:pt x="31305" y="161509"/>
                  </a:cubicBezTo>
                  <a:cubicBezTo>
                    <a:pt x="31829" y="162100"/>
                    <a:pt x="32534" y="162509"/>
                    <a:pt x="33305" y="162652"/>
                  </a:cubicBezTo>
                  <a:cubicBezTo>
                    <a:pt x="35372" y="163233"/>
                    <a:pt x="37591" y="162805"/>
                    <a:pt x="39306" y="161509"/>
                  </a:cubicBezTo>
                  <a:cubicBezTo>
                    <a:pt x="40487" y="160214"/>
                    <a:pt x="41449" y="158728"/>
                    <a:pt x="42163" y="157128"/>
                  </a:cubicBezTo>
                  <a:cubicBezTo>
                    <a:pt x="42506" y="156452"/>
                    <a:pt x="43211" y="156042"/>
                    <a:pt x="43973" y="156080"/>
                  </a:cubicBezTo>
                  <a:cubicBezTo>
                    <a:pt x="44935" y="156223"/>
                    <a:pt x="45611" y="157109"/>
                    <a:pt x="45497" y="158080"/>
                  </a:cubicBezTo>
                  <a:cubicBezTo>
                    <a:pt x="45202" y="158890"/>
                    <a:pt x="44716" y="159604"/>
                    <a:pt x="44068" y="160176"/>
                  </a:cubicBezTo>
                  <a:cubicBezTo>
                    <a:pt x="43545" y="160881"/>
                    <a:pt x="43545" y="161852"/>
                    <a:pt x="44068" y="162557"/>
                  </a:cubicBezTo>
                  <a:cubicBezTo>
                    <a:pt x="44935" y="163510"/>
                    <a:pt x="46307" y="163815"/>
                    <a:pt x="47497" y="163319"/>
                  </a:cubicBezTo>
                  <a:cubicBezTo>
                    <a:pt x="48478" y="162852"/>
                    <a:pt x="49279" y="162081"/>
                    <a:pt x="49783" y="161128"/>
                  </a:cubicBezTo>
                  <a:lnTo>
                    <a:pt x="50641" y="159700"/>
                  </a:lnTo>
                  <a:cubicBezTo>
                    <a:pt x="51260" y="161814"/>
                    <a:pt x="50793" y="164091"/>
                    <a:pt x="49402" y="165795"/>
                  </a:cubicBezTo>
                  <a:cubicBezTo>
                    <a:pt x="48974" y="166177"/>
                    <a:pt x="48621" y="166624"/>
                    <a:pt x="48355" y="167129"/>
                  </a:cubicBezTo>
                  <a:cubicBezTo>
                    <a:pt x="47955" y="167596"/>
                    <a:pt x="47955" y="168282"/>
                    <a:pt x="48355" y="168748"/>
                  </a:cubicBezTo>
                  <a:cubicBezTo>
                    <a:pt x="48669" y="168825"/>
                    <a:pt x="48993" y="168825"/>
                    <a:pt x="49307" y="168748"/>
                  </a:cubicBezTo>
                  <a:cubicBezTo>
                    <a:pt x="50917" y="169072"/>
                    <a:pt x="52536" y="168244"/>
                    <a:pt x="53212" y="166748"/>
                  </a:cubicBezTo>
                  <a:cubicBezTo>
                    <a:pt x="53717" y="165424"/>
                    <a:pt x="54070" y="164053"/>
                    <a:pt x="54260" y="162652"/>
                  </a:cubicBezTo>
                  <a:cubicBezTo>
                    <a:pt x="54260" y="162176"/>
                    <a:pt x="55022" y="161509"/>
                    <a:pt x="55689" y="161890"/>
                  </a:cubicBezTo>
                  <a:cubicBezTo>
                    <a:pt x="55765" y="162071"/>
                    <a:pt x="55765" y="162281"/>
                    <a:pt x="55689" y="162462"/>
                  </a:cubicBezTo>
                  <a:cubicBezTo>
                    <a:pt x="56451" y="164653"/>
                    <a:pt x="54546" y="166558"/>
                    <a:pt x="54927" y="168653"/>
                  </a:cubicBezTo>
                  <a:cubicBezTo>
                    <a:pt x="55317" y="170082"/>
                    <a:pt x="56118" y="171368"/>
                    <a:pt x="57213" y="172368"/>
                  </a:cubicBezTo>
                  <a:cubicBezTo>
                    <a:pt x="57880" y="173130"/>
                    <a:pt x="59308" y="173892"/>
                    <a:pt x="59975" y="173225"/>
                  </a:cubicBezTo>
                  <a:cubicBezTo>
                    <a:pt x="60118" y="172892"/>
                    <a:pt x="60118" y="172511"/>
                    <a:pt x="59975" y="172177"/>
                  </a:cubicBezTo>
                  <a:cubicBezTo>
                    <a:pt x="59975" y="170558"/>
                    <a:pt x="58832" y="168939"/>
                    <a:pt x="58451" y="167320"/>
                  </a:cubicBezTo>
                  <a:cubicBezTo>
                    <a:pt x="57832" y="165786"/>
                    <a:pt x="58089" y="164043"/>
                    <a:pt x="59118" y="162748"/>
                  </a:cubicBezTo>
                  <a:cubicBezTo>
                    <a:pt x="60051" y="162738"/>
                    <a:pt x="60832" y="163443"/>
                    <a:pt x="60928" y="164367"/>
                  </a:cubicBezTo>
                  <a:cubicBezTo>
                    <a:pt x="60880" y="165129"/>
                    <a:pt x="60880" y="165891"/>
                    <a:pt x="60928" y="166653"/>
                  </a:cubicBezTo>
                  <a:cubicBezTo>
                    <a:pt x="61594" y="167224"/>
                    <a:pt x="62547" y="166653"/>
                    <a:pt x="62833" y="165795"/>
                  </a:cubicBezTo>
                  <a:cubicBezTo>
                    <a:pt x="63118" y="164938"/>
                    <a:pt x="63499" y="164271"/>
                    <a:pt x="64357" y="164462"/>
                  </a:cubicBezTo>
                  <a:cubicBezTo>
                    <a:pt x="65214" y="166272"/>
                    <a:pt x="64357" y="167986"/>
                    <a:pt x="64357" y="169701"/>
                  </a:cubicBezTo>
                  <a:cubicBezTo>
                    <a:pt x="63966" y="172644"/>
                    <a:pt x="65157" y="175587"/>
                    <a:pt x="67500" y="177416"/>
                  </a:cubicBezTo>
                  <a:cubicBezTo>
                    <a:pt x="67862" y="177749"/>
                    <a:pt x="68281" y="178007"/>
                    <a:pt x="68738" y="178178"/>
                  </a:cubicBezTo>
                  <a:cubicBezTo>
                    <a:pt x="69729" y="178435"/>
                    <a:pt x="70757" y="177902"/>
                    <a:pt x="71119" y="176940"/>
                  </a:cubicBezTo>
                  <a:cubicBezTo>
                    <a:pt x="71358" y="176035"/>
                    <a:pt x="71358" y="175082"/>
                    <a:pt x="71119" y="174178"/>
                  </a:cubicBezTo>
                  <a:cubicBezTo>
                    <a:pt x="70881" y="172920"/>
                    <a:pt x="70881" y="171625"/>
                    <a:pt x="71119" y="170368"/>
                  </a:cubicBezTo>
                  <a:cubicBezTo>
                    <a:pt x="71119" y="169225"/>
                    <a:pt x="72262" y="167891"/>
                    <a:pt x="73786" y="168177"/>
                  </a:cubicBezTo>
                  <a:cubicBezTo>
                    <a:pt x="75082" y="168472"/>
                    <a:pt x="76025" y="169606"/>
                    <a:pt x="76072" y="170939"/>
                  </a:cubicBezTo>
                  <a:cubicBezTo>
                    <a:pt x="75834" y="172034"/>
                    <a:pt x="75834" y="173178"/>
                    <a:pt x="76072" y="174273"/>
                  </a:cubicBezTo>
                  <a:cubicBezTo>
                    <a:pt x="76072" y="175416"/>
                    <a:pt x="78358" y="176463"/>
                    <a:pt x="79311" y="175702"/>
                  </a:cubicBezTo>
                  <a:cubicBezTo>
                    <a:pt x="79501" y="175340"/>
                    <a:pt x="79501" y="174921"/>
                    <a:pt x="79311" y="174559"/>
                  </a:cubicBezTo>
                  <a:cubicBezTo>
                    <a:pt x="79254" y="173587"/>
                    <a:pt x="79063" y="172625"/>
                    <a:pt x="78739" y="171701"/>
                  </a:cubicBezTo>
                  <a:cubicBezTo>
                    <a:pt x="78425" y="170739"/>
                    <a:pt x="78730" y="169682"/>
                    <a:pt x="79501" y="169034"/>
                  </a:cubicBezTo>
                  <a:cubicBezTo>
                    <a:pt x="80206" y="168510"/>
                    <a:pt x="81178" y="168510"/>
                    <a:pt x="81883" y="169034"/>
                  </a:cubicBezTo>
                  <a:cubicBezTo>
                    <a:pt x="82569" y="169577"/>
                    <a:pt x="82873" y="170472"/>
                    <a:pt x="82645" y="171320"/>
                  </a:cubicBezTo>
                  <a:cubicBezTo>
                    <a:pt x="82645" y="173320"/>
                    <a:pt x="82645" y="175225"/>
                    <a:pt x="81978" y="177226"/>
                  </a:cubicBezTo>
                  <a:cubicBezTo>
                    <a:pt x="81835" y="178169"/>
                    <a:pt x="81835" y="179140"/>
                    <a:pt x="81978" y="180083"/>
                  </a:cubicBezTo>
                  <a:cubicBezTo>
                    <a:pt x="82159" y="181150"/>
                    <a:pt x="82730" y="182102"/>
                    <a:pt x="83597" y="182750"/>
                  </a:cubicBezTo>
                  <a:cubicBezTo>
                    <a:pt x="84188" y="183236"/>
                    <a:pt x="84931" y="183503"/>
                    <a:pt x="85693" y="183512"/>
                  </a:cubicBezTo>
                  <a:cubicBezTo>
                    <a:pt x="86350" y="183531"/>
                    <a:pt x="86950" y="183160"/>
                    <a:pt x="87217" y="182560"/>
                  </a:cubicBezTo>
                  <a:cubicBezTo>
                    <a:pt x="87350" y="182064"/>
                    <a:pt x="87350" y="181531"/>
                    <a:pt x="87217" y="181036"/>
                  </a:cubicBezTo>
                  <a:cubicBezTo>
                    <a:pt x="86483" y="179626"/>
                    <a:pt x="86255" y="178016"/>
                    <a:pt x="86550" y="176463"/>
                  </a:cubicBezTo>
                  <a:cubicBezTo>
                    <a:pt x="86597" y="175797"/>
                    <a:pt x="87121" y="175273"/>
                    <a:pt x="87788" y="175225"/>
                  </a:cubicBezTo>
                  <a:cubicBezTo>
                    <a:pt x="88283" y="175244"/>
                    <a:pt x="88741" y="175492"/>
                    <a:pt x="89026" y="175892"/>
                  </a:cubicBezTo>
                  <a:cubicBezTo>
                    <a:pt x="89674" y="176654"/>
                    <a:pt x="89979" y="177654"/>
                    <a:pt x="89884" y="178654"/>
                  </a:cubicBezTo>
                  <a:cubicBezTo>
                    <a:pt x="89655" y="179559"/>
                    <a:pt x="89655" y="180512"/>
                    <a:pt x="89884" y="181417"/>
                  </a:cubicBezTo>
                  <a:cubicBezTo>
                    <a:pt x="90436" y="182455"/>
                    <a:pt x="91579" y="183026"/>
                    <a:pt x="92741" y="182845"/>
                  </a:cubicBezTo>
                  <a:cubicBezTo>
                    <a:pt x="93503" y="182703"/>
                    <a:pt x="94046" y="182007"/>
                    <a:pt x="93979" y="181226"/>
                  </a:cubicBezTo>
                  <a:cubicBezTo>
                    <a:pt x="93856" y="180454"/>
                    <a:pt x="93598" y="179711"/>
                    <a:pt x="93217" y="179035"/>
                  </a:cubicBezTo>
                  <a:cubicBezTo>
                    <a:pt x="92246" y="176806"/>
                    <a:pt x="91731" y="174416"/>
                    <a:pt x="91693" y="171987"/>
                  </a:cubicBezTo>
                  <a:cubicBezTo>
                    <a:pt x="91693" y="171320"/>
                    <a:pt x="91693" y="170368"/>
                    <a:pt x="92932" y="170368"/>
                  </a:cubicBezTo>
                  <a:cubicBezTo>
                    <a:pt x="93532" y="170348"/>
                    <a:pt x="94094" y="170682"/>
                    <a:pt x="94360" y="171225"/>
                  </a:cubicBezTo>
                  <a:cubicBezTo>
                    <a:pt x="94446" y="171701"/>
                    <a:pt x="94446" y="172177"/>
                    <a:pt x="94360" y="172653"/>
                  </a:cubicBezTo>
                  <a:cubicBezTo>
                    <a:pt x="94313" y="173511"/>
                    <a:pt x="94313" y="174368"/>
                    <a:pt x="94360" y="175225"/>
                  </a:cubicBezTo>
                  <a:cubicBezTo>
                    <a:pt x="94484" y="176292"/>
                    <a:pt x="94989" y="177273"/>
                    <a:pt x="95789" y="177987"/>
                  </a:cubicBezTo>
                  <a:cubicBezTo>
                    <a:pt x="96646" y="178750"/>
                    <a:pt x="98266" y="178940"/>
                    <a:pt x="98837" y="177987"/>
                  </a:cubicBezTo>
                  <a:cubicBezTo>
                    <a:pt x="99409" y="177035"/>
                    <a:pt x="98837" y="176368"/>
                    <a:pt x="98837" y="175511"/>
                  </a:cubicBezTo>
                  <a:cubicBezTo>
                    <a:pt x="98694" y="174787"/>
                    <a:pt x="98694" y="174044"/>
                    <a:pt x="98837" y="173320"/>
                  </a:cubicBezTo>
                  <a:cubicBezTo>
                    <a:pt x="98694" y="172987"/>
                    <a:pt x="98694" y="172606"/>
                    <a:pt x="98837" y="172273"/>
                  </a:cubicBezTo>
                  <a:lnTo>
                    <a:pt x="99504" y="172273"/>
                  </a:lnTo>
                  <a:cubicBezTo>
                    <a:pt x="100818" y="172206"/>
                    <a:pt x="102047" y="172911"/>
                    <a:pt x="102647" y="174082"/>
                  </a:cubicBezTo>
                  <a:cubicBezTo>
                    <a:pt x="103028" y="175130"/>
                    <a:pt x="103028" y="176273"/>
                    <a:pt x="102647" y="177321"/>
                  </a:cubicBezTo>
                  <a:cubicBezTo>
                    <a:pt x="102409" y="178321"/>
                    <a:pt x="102409" y="179369"/>
                    <a:pt x="102647" y="180369"/>
                  </a:cubicBezTo>
                  <a:cubicBezTo>
                    <a:pt x="102581" y="180654"/>
                    <a:pt x="102581" y="180940"/>
                    <a:pt x="102647" y="181226"/>
                  </a:cubicBezTo>
                  <a:cubicBezTo>
                    <a:pt x="103209" y="181664"/>
                    <a:pt x="103943" y="181845"/>
                    <a:pt x="104647" y="181702"/>
                  </a:cubicBezTo>
                  <a:cubicBezTo>
                    <a:pt x="105124" y="181788"/>
                    <a:pt x="105600" y="181788"/>
                    <a:pt x="106076" y="181702"/>
                  </a:cubicBezTo>
                  <a:cubicBezTo>
                    <a:pt x="107410" y="181036"/>
                    <a:pt x="107505" y="179512"/>
                    <a:pt x="107124" y="178083"/>
                  </a:cubicBezTo>
                  <a:cubicBezTo>
                    <a:pt x="106552" y="176797"/>
                    <a:pt x="106105" y="175454"/>
                    <a:pt x="105790" y="174082"/>
                  </a:cubicBezTo>
                  <a:cubicBezTo>
                    <a:pt x="105581" y="173349"/>
                    <a:pt x="105952" y="172577"/>
                    <a:pt x="106648" y="172273"/>
                  </a:cubicBezTo>
                  <a:cubicBezTo>
                    <a:pt x="107505" y="172158"/>
                    <a:pt x="108362" y="172473"/>
                    <a:pt x="108934" y="173130"/>
                  </a:cubicBezTo>
                  <a:cubicBezTo>
                    <a:pt x="109153" y="173816"/>
                    <a:pt x="109153" y="174539"/>
                    <a:pt x="108934" y="175225"/>
                  </a:cubicBezTo>
                  <a:cubicBezTo>
                    <a:pt x="108886" y="175702"/>
                    <a:pt x="108886" y="176178"/>
                    <a:pt x="108934" y="176654"/>
                  </a:cubicBezTo>
                  <a:cubicBezTo>
                    <a:pt x="109057" y="177216"/>
                    <a:pt x="109448" y="177683"/>
                    <a:pt x="109981" y="177892"/>
                  </a:cubicBezTo>
                  <a:cubicBezTo>
                    <a:pt x="110924" y="178292"/>
                    <a:pt x="112029" y="177873"/>
                    <a:pt x="112458" y="176940"/>
                  </a:cubicBezTo>
                  <a:cubicBezTo>
                    <a:pt x="112458" y="176083"/>
                    <a:pt x="112458" y="175130"/>
                    <a:pt x="112458" y="174178"/>
                  </a:cubicBezTo>
                  <a:cubicBezTo>
                    <a:pt x="112934" y="173920"/>
                    <a:pt x="113506" y="173920"/>
                    <a:pt x="113982" y="174178"/>
                  </a:cubicBezTo>
                  <a:cubicBezTo>
                    <a:pt x="114620" y="174282"/>
                    <a:pt x="115182" y="174673"/>
                    <a:pt x="115506" y="175225"/>
                  </a:cubicBezTo>
                  <a:cubicBezTo>
                    <a:pt x="115563" y="175663"/>
                    <a:pt x="115563" y="176111"/>
                    <a:pt x="115506" y="176559"/>
                  </a:cubicBezTo>
                  <a:cubicBezTo>
                    <a:pt x="115411" y="177759"/>
                    <a:pt x="115611" y="178969"/>
                    <a:pt x="116077" y="180083"/>
                  </a:cubicBezTo>
                  <a:cubicBezTo>
                    <a:pt x="116592" y="181369"/>
                    <a:pt x="117630" y="182378"/>
                    <a:pt x="118935" y="182845"/>
                  </a:cubicBezTo>
                  <a:cubicBezTo>
                    <a:pt x="119611" y="183236"/>
                    <a:pt x="120449" y="183236"/>
                    <a:pt x="121126" y="182845"/>
                  </a:cubicBezTo>
                  <a:cubicBezTo>
                    <a:pt x="121364" y="182655"/>
                    <a:pt x="121535" y="182388"/>
                    <a:pt x="121602" y="182083"/>
                  </a:cubicBezTo>
                  <a:cubicBezTo>
                    <a:pt x="121821" y="180502"/>
                    <a:pt x="121516" y="178902"/>
                    <a:pt x="120745" y="177511"/>
                  </a:cubicBezTo>
                  <a:cubicBezTo>
                    <a:pt x="120278" y="176835"/>
                    <a:pt x="120021" y="176045"/>
                    <a:pt x="119983" y="175225"/>
                  </a:cubicBezTo>
                  <a:cubicBezTo>
                    <a:pt x="120049" y="174711"/>
                    <a:pt x="120430" y="174292"/>
                    <a:pt x="120935" y="174178"/>
                  </a:cubicBezTo>
                  <a:cubicBezTo>
                    <a:pt x="121497" y="174235"/>
                    <a:pt x="122011" y="174501"/>
                    <a:pt x="122364" y="174940"/>
                  </a:cubicBezTo>
                  <a:cubicBezTo>
                    <a:pt x="122688" y="175416"/>
                    <a:pt x="123155" y="175778"/>
                    <a:pt x="123697" y="175987"/>
                  </a:cubicBezTo>
                  <a:cubicBezTo>
                    <a:pt x="124231" y="176273"/>
                    <a:pt x="124879" y="176273"/>
                    <a:pt x="125412" y="175987"/>
                  </a:cubicBezTo>
                  <a:cubicBezTo>
                    <a:pt x="125755" y="175578"/>
                    <a:pt x="126041" y="175130"/>
                    <a:pt x="126269" y="174654"/>
                  </a:cubicBezTo>
                  <a:lnTo>
                    <a:pt x="126841" y="173796"/>
                  </a:lnTo>
                  <a:cubicBezTo>
                    <a:pt x="127298" y="173120"/>
                    <a:pt x="128146" y="172806"/>
                    <a:pt x="128936" y="173035"/>
                  </a:cubicBezTo>
                  <a:cubicBezTo>
                    <a:pt x="129536" y="173206"/>
                    <a:pt x="129965" y="173739"/>
                    <a:pt x="129984" y="174368"/>
                  </a:cubicBezTo>
                  <a:cubicBezTo>
                    <a:pt x="129917" y="174882"/>
                    <a:pt x="129727" y="175378"/>
                    <a:pt x="129412" y="175797"/>
                  </a:cubicBezTo>
                  <a:cubicBezTo>
                    <a:pt x="129012" y="176140"/>
                    <a:pt x="128689" y="176559"/>
                    <a:pt x="128460" y="177035"/>
                  </a:cubicBezTo>
                  <a:cubicBezTo>
                    <a:pt x="128412" y="177226"/>
                    <a:pt x="128412" y="177416"/>
                    <a:pt x="128460" y="177607"/>
                  </a:cubicBezTo>
                  <a:cubicBezTo>
                    <a:pt x="128460" y="177607"/>
                    <a:pt x="128460" y="178654"/>
                    <a:pt x="128460" y="178940"/>
                  </a:cubicBezTo>
                  <a:cubicBezTo>
                    <a:pt x="128460" y="179226"/>
                    <a:pt x="130746" y="178940"/>
                    <a:pt x="131794" y="178273"/>
                  </a:cubicBezTo>
                  <a:cubicBezTo>
                    <a:pt x="132851" y="177616"/>
                    <a:pt x="133499" y="176463"/>
                    <a:pt x="133508" y="175225"/>
                  </a:cubicBezTo>
                  <a:cubicBezTo>
                    <a:pt x="133508" y="174559"/>
                    <a:pt x="133508" y="173987"/>
                    <a:pt x="133508" y="173511"/>
                  </a:cubicBezTo>
                  <a:cubicBezTo>
                    <a:pt x="133508" y="173035"/>
                    <a:pt x="135318" y="172939"/>
                    <a:pt x="135604" y="172082"/>
                  </a:cubicBezTo>
                  <a:lnTo>
                    <a:pt x="135604" y="172082"/>
                  </a:lnTo>
                  <a:cubicBezTo>
                    <a:pt x="135604" y="173416"/>
                    <a:pt x="135604" y="173796"/>
                    <a:pt x="135604" y="174178"/>
                  </a:cubicBezTo>
                  <a:cubicBezTo>
                    <a:pt x="135461" y="171482"/>
                    <a:pt x="135461" y="168777"/>
                    <a:pt x="135604" y="166081"/>
                  </a:cubicBezTo>
                  <a:cubicBezTo>
                    <a:pt x="136337" y="160462"/>
                    <a:pt x="137547" y="154918"/>
                    <a:pt x="139223" y="149508"/>
                  </a:cubicBezTo>
                  <a:cubicBezTo>
                    <a:pt x="145576" y="126457"/>
                    <a:pt x="151920" y="103407"/>
                    <a:pt x="158273" y="80356"/>
                  </a:cubicBezTo>
                  <a:cubicBezTo>
                    <a:pt x="159388" y="74689"/>
                    <a:pt x="161835" y="69364"/>
                    <a:pt x="165417" y="64831"/>
                  </a:cubicBezTo>
                  <a:cubicBezTo>
                    <a:pt x="167655" y="62878"/>
                    <a:pt x="169751" y="60782"/>
                    <a:pt x="171703" y="58544"/>
                  </a:cubicBezTo>
                  <a:cubicBezTo>
                    <a:pt x="173370" y="55658"/>
                    <a:pt x="174142" y="52343"/>
                    <a:pt x="173894" y="49019"/>
                  </a:cubicBezTo>
                  <a:cubicBezTo>
                    <a:pt x="173027" y="49676"/>
                    <a:pt x="172504" y="50696"/>
                    <a:pt x="172466" y="51781"/>
                  </a:cubicBezTo>
                  <a:cubicBezTo>
                    <a:pt x="172466" y="52448"/>
                    <a:pt x="172466" y="53020"/>
                    <a:pt x="172466" y="53496"/>
                  </a:cubicBezTo>
                  <a:cubicBezTo>
                    <a:pt x="172466" y="53972"/>
                    <a:pt x="170656" y="54067"/>
                    <a:pt x="170370" y="54925"/>
                  </a:cubicBezTo>
                  <a:lnTo>
                    <a:pt x="170370" y="54925"/>
                  </a:lnTo>
                  <a:cubicBezTo>
                    <a:pt x="171037" y="52829"/>
                    <a:pt x="169703" y="53115"/>
                    <a:pt x="169513" y="52162"/>
                  </a:cubicBezTo>
                  <a:cubicBezTo>
                    <a:pt x="169322" y="51210"/>
                    <a:pt x="170275" y="50448"/>
                    <a:pt x="171037" y="49781"/>
                  </a:cubicBezTo>
                  <a:cubicBezTo>
                    <a:pt x="171799" y="49114"/>
                    <a:pt x="172084" y="47781"/>
                    <a:pt x="171037" y="47114"/>
                  </a:cubicBezTo>
                  <a:cubicBezTo>
                    <a:pt x="170179" y="46685"/>
                    <a:pt x="169141" y="46924"/>
                    <a:pt x="168560" y="47686"/>
                  </a:cubicBezTo>
                  <a:cubicBezTo>
                    <a:pt x="167989" y="48257"/>
                    <a:pt x="167798" y="49114"/>
                    <a:pt x="167227" y="49686"/>
                  </a:cubicBezTo>
                  <a:cubicBezTo>
                    <a:pt x="166503" y="50257"/>
                    <a:pt x="165474" y="50257"/>
                    <a:pt x="164750" y="49686"/>
                  </a:cubicBezTo>
                  <a:cubicBezTo>
                    <a:pt x="163798" y="48924"/>
                    <a:pt x="164750" y="47781"/>
                    <a:pt x="165322" y="47019"/>
                  </a:cubicBezTo>
                  <a:cubicBezTo>
                    <a:pt x="166284" y="46276"/>
                    <a:pt x="167208" y="45485"/>
                    <a:pt x="168084" y="44637"/>
                  </a:cubicBezTo>
                  <a:cubicBezTo>
                    <a:pt x="168617" y="44285"/>
                    <a:pt x="169046" y="43790"/>
                    <a:pt x="169322" y="43209"/>
                  </a:cubicBezTo>
                  <a:cubicBezTo>
                    <a:pt x="169456" y="42533"/>
                    <a:pt x="169151" y="41847"/>
                    <a:pt x="168560" y="41494"/>
                  </a:cubicBezTo>
                  <a:cubicBezTo>
                    <a:pt x="167779" y="41113"/>
                    <a:pt x="166865" y="41113"/>
                    <a:pt x="166084" y="41494"/>
                  </a:cubicBezTo>
                  <a:cubicBezTo>
                    <a:pt x="165169" y="42047"/>
                    <a:pt x="164388" y="42799"/>
                    <a:pt x="163798" y="43685"/>
                  </a:cubicBezTo>
                  <a:cubicBezTo>
                    <a:pt x="163131" y="44733"/>
                    <a:pt x="162178" y="46066"/>
                    <a:pt x="160654" y="45590"/>
                  </a:cubicBezTo>
                  <a:cubicBezTo>
                    <a:pt x="159740" y="45362"/>
                    <a:pt x="159178" y="44428"/>
                    <a:pt x="159416" y="43504"/>
                  </a:cubicBezTo>
                  <a:cubicBezTo>
                    <a:pt x="159416" y="43504"/>
                    <a:pt x="159416" y="43495"/>
                    <a:pt x="159416" y="43495"/>
                  </a:cubicBezTo>
                  <a:cubicBezTo>
                    <a:pt x="159807" y="42695"/>
                    <a:pt x="160493" y="42085"/>
                    <a:pt x="161321" y="41780"/>
                  </a:cubicBezTo>
                  <a:cubicBezTo>
                    <a:pt x="162559" y="41209"/>
                    <a:pt x="164179" y="40637"/>
                    <a:pt x="164083" y="39399"/>
                  </a:cubicBezTo>
                  <a:cubicBezTo>
                    <a:pt x="163655" y="38304"/>
                    <a:pt x="162598" y="37589"/>
                    <a:pt x="161416" y="37589"/>
                  </a:cubicBezTo>
                  <a:cubicBezTo>
                    <a:pt x="160293" y="37551"/>
                    <a:pt x="159197" y="37961"/>
                    <a:pt x="158368" y="38732"/>
                  </a:cubicBezTo>
                  <a:cubicBezTo>
                    <a:pt x="157683" y="39447"/>
                    <a:pt x="156949" y="40113"/>
                    <a:pt x="156178" y="40732"/>
                  </a:cubicBezTo>
                  <a:cubicBezTo>
                    <a:pt x="155692" y="41066"/>
                    <a:pt x="155044" y="41066"/>
                    <a:pt x="154558" y="40732"/>
                  </a:cubicBezTo>
                  <a:cubicBezTo>
                    <a:pt x="154501" y="38942"/>
                    <a:pt x="155568" y="37313"/>
                    <a:pt x="157225" y="36637"/>
                  </a:cubicBezTo>
                  <a:cubicBezTo>
                    <a:pt x="157864" y="36341"/>
                    <a:pt x="158464" y="35989"/>
                    <a:pt x="159035" y="35589"/>
                  </a:cubicBezTo>
                  <a:cubicBezTo>
                    <a:pt x="159483" y="35217"/>
                    <a:pt x="159550" y="34560"/>
                    <a:pt x="159178" y="34113"/>
                  </a:cubicBezTo>
                  <a:cubicBezTo>
                    <a:pt x="159140" y="34065"/>
                    <a:pt x="159092" y="34017"/>
                    <a:pt x="159035" y="33970"/>
                  </a:cubicBezTo>
                  <a:lnTo>
                    <a:pt x="158273" y="33970"/>
                  </a:lnTo>
                  <a:cubicBezTo>
                    <a:pt x="156740" y="33884"/>
                    <a:pt x="155235" y="34474"/>
                    <a:pt x="154177" y="35589"/>
                  </a:cubicBezTo>
                  <a:cubicBezTo>
                    <a:pt x="153416" y="36541"/>
                    <a:pt x="153034" y="37779"/>
                    <a:pt x="151701" y="37875"/>
                  </a:cubicBezTo>
                  <a:cubicBezTo>
                    <a:pt x="151634" y="35094"/>
                    <a:pt x="153558" y="32655"/>
                    <a:pt x="156273" y="32065"/>
                  </a:cubicBezTo>
                  <a:cubicBezTo>
                    <a:pt x="157168" y="31846"/>
                    <a:pt x="158026" y="31531"/>
                    <a:pt x="158845" y="31112"/>
                  </a:cubicBezTo>
                  <a:cubicBezTo>
                    <a:pt x="159607" y="30769"/>
                    <a:pt x="159940" y="29874"/>
                    <a:pt x="159607" y="29112"/>
                  </a:cubicBezTo>
                  <a:cubicBezTo>
                    <a:pt x="159121" y="28455"/>
                    <a:pt x="158406" y="28016"/>
                    <a:pt x="157606" y="27874"/>
                  </a:cubicBezTo>
                  <a:cubicBezTo>
                    <a:pt x="155540" y="27340"/>
                    <a:pt x="153330" y="27759"/>
                    <a:pt x="151606" y="29017"/>
                  </a:cubicBezTo>
                  <a:cubicBezTo>
                    <a:pt x="150406" y="30360"/>
                    <a:pt x="149415" y="31864"/>
                    <a:pt x="148653" y="33493"/>
                  </a:cubicBezTo>
                  <a:cubicBezTo>
                    <a:pt x="148301" y="34103"/>
                    <a:pt x="147643" y="34465"/>
                    <a:pt x="146938" y="34446"/>
                  </a:cubicBezTo>
                  <a:cubicBezTo>
                    <a:pt x="145995" y="34351"/>
                    <a:pt x="145310" y="33512"/>
                    <a:pt x="145395" y="32579"/>
                  </a:cubicBezTo>
                  <a:cubicBezTo>
                    <a:pt x="145405" y="32531"/>
                    <a:pt x="145405" y="32484"/>
                    <a:pt x="145414" y="32445"/>
                  </a:cubicBezTo>
                  <a:cubicBezTo>
                    <a:pt x="145729" y="31655"/>
                    <a:pt x="146224" y="30941"/>
                    <a:pt x="146843" y="30350"/>
                  </a:cubicBezTo>
                  <a:cubicBezTo>
                    <a:pt x="147310" y="29626"/>
                    <a:pt x="147310" y="28693"/>
                    <a:pt x="146843" y="27969"/>
                  </a:cubicBezTo>
                  <a:cubicBezTo>
                    <a:pt x="145948" y="27064"/>
                    <a:pt x="144605" y="26769"/>
                    <a:pt x="143414" y="27207"/>
                  </a:cubicBezTo>
                  <a:cubicBezTo>
                    <a:pt x="142462" y="27702"/>
                    <a:pt x="141662" y="28464"/>
                    <a:pt x="141128" y="29398"/>
                  </a:cubicBezTo>
                  <a:lnTo>
                    <a:pt x="140176" y="30826"/>
                  </a:lnTo>
                  <a:cubicBezTo>
                    <a:pt x="139585" y="28731"/>
                    <a:pt x="140080" y="26473"/>
                    <a:pt x="141509" y="24826"/>
                  </a:cubicBezTo>
                  <a:cubicBezTo>
                    <a:pt x="141938" y="24416"/>
                    <a:pt x="142290" y="23930"/>
                    <a:pt x="142557" y="23397"/>
                  </a:cubicBezTo>
                  <a:cubicBezTo>
                    <a:pt x="142871" y="22902"/>
                    <a:pt x="142871" y="22273"/>
                    <a:pt x="142557" y="21778"/>
                  </a:cubicBezTo>
                  <a:lnTo>
                    <a:pt x="141509" y="21778"/>
                  </a:lnTo>
                  <a:cubicBezTo>
                    <a:pt x="139938" y="21539"/>
                    <a:pt x="138394" y="22349"/>
                    <a:pt x="137699" y="23778"/>
                  </a:cubicBezTo>
                  <a:cubicBezTo>
                    <a:pt x="137204" y="25102"/>
                    <a:pt x="136851" y="26473"/>
                    <a:pt x="136651" y="27874"/>
                  </a:cubicBezTo>
                  <a:cubicBezTo>
                    <a:pt x="136651" y="28445"/>
                    <a:pt x="135889" y="29017"/>
                    <a:pt x="135223" y="28731"/>
                  </a:cubicBezTo>
                  <a:cubicBezTo>
                    <a:pt x="134985" y="28579"/>
                    <a:pt x="134813" y="28340"/>
                    <a:pt x="134746" y="28064"/>
                  </a:cubicBezTo>
                  <a:cubicBezTo>
                    <a:pt x="134080" y="25969"/>
                    <a:pt x="135985" y="24063"/>
                    <a:pt x="135604" y="21873"/>
                  </a:cubicBezTo>
                  <a:cubicBezTo>
                    <a:pt x="135213" y="20444"/>
                    <a:pt x="134413" y="19158"/>
                    <a:pt x="133318" y="18158"/>
                  </a:cubicBezTo>
                  <a:cubicBezTo>
                    <a:pt x="132556" y="17491"/>
                    <a:pt x="131222" y="16729"/>
                    <a:pt x="130555" y="17301"/>
                  </a:cubicBezTo>
                  <a:cubicBezTo>
                    <a:pt x="129889" y="17872"/>
                    <a:pt x="130555" y="17968"/>
                    <a:pt x="130555" y="18349"/>
                  </a:cubicBezTo>
                  <a:cubicBezTo>
                    <a:pt x="130975" y="19997"/>
                    <a:pt x="131489" y="21616"/>
                    <a:pt x="132079" y="23206"/>
                  </a:cubicBezTo>
                  <a:cubicBezTo>
                    <a:pt x="132613" y="24759"/>
                    <a:pt x="132327" y="26483"/>
                    <a:pt x="131317" y="27778"/>
                  </a:cubicBezTo>
                  <a:cubicBezTo>
                    <a:pt x="130422" y="27836"/>
                    <a:pt x="129660" y="27150"/>
                    <a:pt x="129603" y="26264"/>
                  </a:cubicBezTo>
                  <a:cubicBezTo>
                    <a:pt x="129603" y="26254"/>
                    <a:pt x="129603" y="26254"/>
                    <a:pt x="129603" y="26254"/>
                  </a:cubicBezTo>
                  <a:cubicBezTo>
                    <a:pt x="129698" y="25492"/>
                    <a:pt x="129698" y="24730"/>
                    <a:pt x="129603" y="23968"/>
                  </a:cubicBezTo>
                  <a:cubicBezTo>
                    <a:pt x="129670" y="23787"/>
                    <a:pt x="129670" y="23578"/>
                    <a:pt x="129603" y="23397"/>
                  </a:cubicBezTo>
                  <a:cubicBezTo>
                    <a:pt x="128841" y="22920"/>
                    <a:pt x="127984" y="23397"/>
                    <a:pt x="127698" y="24254"/>
                  </a:cubicBezTo>
                  <a:cubicBezTo>
                    <a:pt x="127412" y="25111"/>
                    <a:pt x="127031" y="25778"/>
                    <a:pt x="126174" y="25587"/>
                  </a:cubicBezTo>
                  <a:cubicBezTo>
                    <a:pt x="125317" y="23873"/>
                    <a:pt x="126174" y="22063"/>
                    <a:pt x="126174" y="20349"/>
                  </a:cubicBezTo>
                  <a:cubicBezTo>
                    <a:pt x="126498" y="17415"/>
                    <a:pt x="125317" y="14510"/>
                    <a:pt x="123031" y="12634"/>
                  </a:cubicBezTo>
                  <a:cubicBezTo>
                    <a:pt x="122678" y="12319"/>
                    <a:pt x="122250" y="12091"/>
                    <a:pt x="121792" y="11967"/>
                  </a:cubicBezTo>
                  <a:cubicBezTo>
                    <a:pt x="120792" y="11643"/>
                    <a:pt x="119716" y="12138"/>
                    <a:pt x="119316" y="13110"/>
                  </a:cubicBezTo>
                  <a:cubicBezTo>
                    <a:pt x="119125" y="14024"/>
                    <a:pt x="119125" y="14958"/>
                    <a:pt x="119316" y="15872"/>
                  </a:cubicBezTo>
                  <a:cubicBezTo>
                    <a:pt x="119554" y="17129"/>
                    <a:pt x="119554" y="18425"/>
                    <a:pt x="119316" y="19682"/>
                  </a:cubicBezTo>
                  <a:cubicBezTo>
                    <a:pt x="119125" y="21044"/>
                    <a:pt x="117925" y="22035"/>
                    <a:pt x="116554" y="21968"/>
                  </a:cubicBezTo>
                  <a:cubicBezTo>
                    <a:pt x="115296" y="21635"/>
                    <a:pt x="114401" y="20511"/>
                    <a:pt x="114363" y="19206"/>
                  </a:cubicBezTo>
                  <a:cubicBezTo>
                    <a:pt x="114506" y="18063"/>
                    <a:pt x="114506" y="16910"/>
                    <a:pt x="114363" y="15777"/>
                  </a:cubicBezTo>
                  <a:cubicBezTo>
                    <a:pt x="114363" y="14634"/>
                    <a:pt x="112077" y="13681"/>
                    <a:pt x="111124" y="14348"/>
                  </a:cubicBezTo>
                  <a:cubicBezTo>
                    <a:pt x="110810" y="14653"/>
                    <a:pt x="110610" y="15053"/>
                    <a:pt x="110553" y="15491"/>
                  </a:cubicBezTo>
                  <a:cubicBezTo>
                    <a:pt x="110658" y="16491"/>
                    <a:pt x="110848" y="17482"/>
                    <a:pt x="111124" y="18444"/>
                  </a:cubicBezTo>
                  <a:cubicBezTo>
                    <a:pt x="111458" y="19387"/>
                    <a:pt x="111201" y="20435"/>
                    <a:pt x="110458" y="21111"/>
                  </a:cubicBezTo>
                  <a:cubicBezTo>
                    <a:pt x="109724" y="21539"/>
                    <a:pt x="108810" y="21539"/>
                    <a:pt x="108076" y="21111"/>
                  </a:cubicBezTo>
                  <a:cubicBezTo>
                    <a:pt x="107372" y="20539"/>
                    <a:pt x="107076" y="19606"/>
                    <a:pt x="107314" y="18729"/>
                  </a:cubicBezTo>
                  <a:cubicBezTo>
                    <a:pt x="107314" y="16825"/>
                    <a:pt x="107314" y="14824"/>
                    <a:pt x="107981" y="12919"/>
                  </a:cubicBezTo>
                  <a:cubicBezTo>
                    <a:pt x="108124" y="11938"/>
                    <a:pt x="108124" y="10948"/>
                    <a:pt x="107981" y="9967"/>
                  </a:cubicBezTo>
                  <a:cubicBezTo>
                    <a:pt x="107762" y="8890"/>
                    <a:pt x="107152" y="7947"/>
                    <a:pt x="106267" y="7300"/>
                  </a:cubicBezTo>
                  <a:cubicBezTo>
                    <a:pt x="105686" y="6852"/>
                    <a:pt x="104990" y="6585"/>
                    <a:pt x="104266" y="6537"/>
                  </a:cubicBezTo>
                  <a:cubicBezTo>
                    <a:pt x="103600" y="6452"/>
                    <a:pt x="102961" y="6852"/>
                    <a:pt x="102742" y="7490"/>
                  </a:cubicBezTo>
                  <a:cubicBezTo>
                    <a:pt x="102609" y="7985"/>
                    <a:pt x="102609" y="8519"/>
                    <a:pt x="102742" y="9014"/>
                  </a:cubicBezTo>
                  <a:cubicBezTo>
                    <a:pt x="103371" y="10452"/>
                    <a:pt x="103609" y="12033"/>
                    <a:pt x="103409" y="13586"/>
                  </a:cubicBezTo>
                  <a:cubicBezTo>
                    <a:pt x="103409" y="14158"/>
                    <a:pt x="102933" y="14824"/>
                    <a:pt x="102171" y="14824"/>
                  </a:cubicBezTo>
                  <a:cubicBezTo>
                    <a:pt x="101704" y="14796"/>
                    <a:pt x="101256" y="14586"/>
                    <a:pt x="100933" y="14253"/>
                  </a:cubicBezTo>
                  <a:cubicBezTo>
                    <a:pt x="100294" y="13481"/>
                    <a:pt x="99990" y="12491"/>
                    <a:pt x="100075" y="11491"/>
                  </a:cubicBezTo>
                  <a:cubicBezTo>
                    <a:pt x="100152" y="10510"/>
                    <a:pt x="99990" y="9529"/>
                    <a:pt x="99599" y="8633"/>
                  </a:cubicBezTo>
                  <a:cubicBezTo>
                    <a:pt x="100190" y="8023"/>
                    <a:pt x="100466" y="7185"/>
                    <a:pt x="100361" y="6347"/>
                  </a:cubicBezTo>
                  <a:cubicBezTo>
                    <a:pt x="99618" y="6528"/>
                    <a:pt x="99104" y="7204"/>
                    <a:pt x="99123" y="7966"/>
                  </a:cubicBezTo>
                  <a:cubicBezTo>
                    <a:pt x="99199" y="8738"/>
                    <a:pt x="99428" y="9481"/>
                    <a:pt x="99790" y="10157"/>
                  </a:cubicBezTo>
                  <a:cubicBezTo>
                    <a:pt x="100847" y="12357"/>
                    <a:pt x="101371" y="14767"/>
                    <a:pt x="101314" y="17206"/>
                  </a:cubicBezTo>
                  <a:cubicBezTo>
                    <a:pt x="101314" y="17968"/>
                    <a:pt x="101314" y="18920"/>
                    <a:pt x="100171" y="18920"/>
                  </a:cubicBezTo>
                  <a:cubicBezTo>
                    <a:pt x="99561" y="18872"/>
                    <a:pt x="99009" y="18558"/>
                    <a:pt x="98647" y="18063"/>
                  </a:cubicBezTo>
                  <a:cubicBezTo>
                    <a:pt x="98551" y="17558"/>
                    <a:pt x="98551" y="17044"/>
                    <a:pt x="98647" y="16539"/>
                  </a:cubicBezTo>
                  <a:cubicBezTo>
                    <a:pt x="98704" y="15710"/>
                    <a:pt x="98704" y="14891"/>
                    <a:pt x="98647" y="14062"/>
                  </a:cubicBezTo>
                  <a:cubicBezTo>
                    <a:pt x="98589" y="13005"/>
                    <a:pt x="98104" y="12005"/>
                    <a:pt x="97313" y="11300"/>
                  </a:cubicBezTo>
                  <a:cubicBezTo>
                    <a:pt x="96456" y="10538"/>
                    <a:pt x="94837" y="10252"/>
                    <a:pt x="94170" y="11300"/>
                  </a:cubicBezTo>
                  <a:cubicBezTo>
                    <a:pt x="93503" y="12348"/>
                    <a:pt x="94170" y="12919"/>
                    <a:pt x="94170" y="13777"/>
                  </a:cubicBezTo>
                  <a:cubicBezTo>
                    <a:pt x="94294" y="14500"/>
                    <a:pt x="94294" y="15243"/>
                    <a:pt x="94170" y="15967"/>
                  </a:cubicBezTo>
                  <a:cubicBezTo>
                    <a:pt x="94341" y="16301"/>
                    <a:pt x="94341" y="16691"/>
                    <a:pt x="94170" y="17015"/>
                  </a:cubicBezTo>
                  <a:cubicBezTo>
                    <a:pt x="93989" y="17101"/>
                    <a:pt x="93779" y="17101"/>
                    <a:pt x="93598" y="17015"/>
                  </a:cubicBezTo>
                  <a:cubicBezTo>
                    <a:pt x="92284" y="17082"/>
                    <a:pt x="91055" y="16377"/>
                    <a:pt x="90455" y="15205"/>
                  </a:cubicBezTo>
                  <a:cubicBezTo>
                    <a:pt x="90122" y="14186"/>
                    <a:pt x="90122" y="13081"/>
                    <a:pt x="90455" y="12062"/>
                  </a:cubicBezTo>
                  <a:cubicBezTo>
                    <a:pt x="90731" y="11033"/>
                    <a:pt x="90731" y="9947"/>
                    <a:pt x="90455" y="8919"/>
                  </a:cubicBezTo>
                  <a:cubicBezTo>
                    <a:pt x="90531" y="8643"/>
                    <a:pt x="90531" y="8347"/>
                    <a:pt x="90455" y="8062"/>
                  </a:cubicBezTo>
                  <a:cubicBezTo>
                    <a:pt x="89865" y="7671"/>
                    <a:pt x="89160" y="7500"/>
                    <a:pt x="88455" y="7585"/>
                  </a:cubicBezTo>
                  <a:lnTo>
                    <a:pt x="87026" y="7585"/>
                  </a:lnTo>
                  <a:cubicBezTo>
                    <a:pt x="85797" y="8290"/>
                    <a:pt x="85302" y="9814"/>
                    <a:pt x="85883" y="11110"/>
                  </a:cubicBezTo>
                  <a:cubicBezTo>
                    <a:pt x="86483" y="12396"/>
                    <a:pt x="86960" y="13738"/>
                    <a:pt x="87312" y="15110"/>
                  </a:cubicBezTo>
                  <a:cubicBezTo>
                    <a:pt x="87312" y="15872"/>
                    <a:pt x="87312" y="16729"/>
                    <a:pt x="86455" y="16920"/>
                  </a:cubicBezTo>
                  <a:cubicBezTo>
                    <a:pt x="85588" y="17120"/>
                    <a:pt x="84683" y="16787"/>
                    <a:pt x="84169" y="16062"/>
                  </a:cubicBezTo>
                  <a:cubicBezTo>
                    <a:pt x="83892" y="15386"/>
                    <a:pt x="83892" y="14634"/>
                    <a:pt x="84169" y="13967"/>
                  </a:cubicBezTo>
                  <a:cubicBezTo>
                    <a:pt x="84216" y="13491"/>
                    <a:pt x="84216" y="13015"/>
                    <a:pt x="84169" y="12538"/>
                  </a:cubicBezTo>
                  <a:cubicBezTo>
                    <a:pt x="83988" y="12005"/>
                    <a:pt x="83616" y="11567"/>
                    <a:pt x="83121" y="11300"/>
                  </a:cubicBezTo>
                  <a:cubicBezTo>
                    <a:pt x="82149" y="10910"/>
                    <a:pt x="81044" y="11376"/>
                    <a:pt x="80644" y="12348"/>
                  </a:cubicBezTo>
                  <a:cubicBezTo>
                    <a:pt x="80501" y="13234"/>
                    <a:pt x="80501" y="14129"/>
                    <a:pt x="80644" y="15015"/>
                  </a:cubicBezTo>
                  <a:cubicBezTo>
                    <a:pt x="80168" y="15272"/>
                    <a:pt x="79597" y="15272"/>
                    <a:pt x="79120" y="15015"/>
                  </a:cubicBezTo>
                  <a:cubicBezTo>
                    <a:pt x="78501" y="14863"/>
                    <a:pt x="77958" y="14491"/>
                    <a:pt x="77596" y="13967"/>
                  </a:cubicBezTo>
                  <a:cubicBezTo>
                    <a:pt x="77511" y="13491"/>
                    <a:pt x="77511" y="13015"/>
                    <a:pt x="77596" y="12538"/>
                  </a:cubicBezTo>
                  <a:cubicBezTo>
                    <a:pt x="77625" y="11338"/>
                    <a:pt x="77435" y="10138"/>
                    <a:pt x="77025" y="9014"/>
                  </a:cubicBezTo>
                  <a:cubicBezTo>
                    <a:pt x="76511" y="7728"/>
                    <a:pt x="75472" y="6719"/>
                    <a:pt x="74167" y="6252"/>
                  </a:cubicBezTo>
                  <a:cubicBezTo>
                    <a:pt x="73491" y="5861"/>
                    <a:pt x="72653" y="5861"/>
                    <a:pt x="71977" y="6252"/>
                  </a:cubicBezTo>
                  <a:cubicBezTo>
                    <a:pt x="71739" y="6442"/>
                    <a:pt x="71567" y="6709"/>
                    <a:pt x="71500" y="7014"/>
                  </a:cubicBezTo>
                  <a:cubicBezTo>
                    <a:pt x="71281" y="8595"/>
                    <a:pt x="71586" y="10195"/>
                    <a:pt x="72358" y="11586"/>
                  </a:cubicBezTo>
                  <a:cubicBezTo>
                    <a:pt x="72777" y="12319"/>
                    <a:pt x="73044" y="13129"/>
                    <a:pt x="73120" y="13967"/>
                  </a:cubicBezTo>
                  <a:cubicBezTo>
                    <a:pt x="73120" y="14443"/>
                    <a:pt x="73120" y="14920"/>
                    <a:pt x="72167" y="14920"/>
                  </a:cubicBezTo>
                  <a:cubicBezTo>
                    <a:pt x="71215" y="14920"/>
                    <a:pt x="71119" y="14920"/>
                    <a:pt x="70738" y="14158"/>
                  </a:cubicBezTo>
                  <a:cubicBezTo>
                    <a:pt x="70386" y="13710"/>
                    <a:pt x="69929" y="13348"/>
                    <a:pt x="69405" y="13110"/>
                  </a:cubicBezTo>
                  <a:cubicBezTo>
                    <a:pt x="68872" y="12824"/>
                    <a:pt x="68224" y="12824"/>
                    <a:pt x="67690" y="13110"/>
                  </a:cubicBezTo>
                  <a:cubicBezTo>
                    <a:pt x="67376" y="13529"/>
                    <a:pt x="67081" y="13977"/>
                    <a:pt x="66833" y="14443"/>
                  </a:cubicBezTo>
                  <a:cubicBezTo>
                    <a:pt x="66690" y="14786"/>
                    <a:pt x="66462" y="15081"/>
                    <a:pt x="66166" y="15301"/>
                  </a:cubicBezTo>
                  <a:cubicBezTo>
                    <a:pt x="65747" y="15977"/>
                    <a:pt x="64947" y="16320"/>
                    <a:pt x="64166" y="16158"/>
                  </a:cubicBezTo>
                  <a:cubicBezTo>
                    <a:pt x="63576" y="15967"/>
                    <a:pt x="63166" y="15443"/>
                    <a:pt x="63118" y="14824"/>
                  </a:cubicBezTo>
                  <a:cubicBezTo>
                    <a:pt x="63147" y="14300"/>
                    <a:pt x="63347" y="13796"/>
                    <a:pt x="63690" y="13395"/>
                  </a:cubicBezTo>
                  <a:cubicBezTo>
                    <a:pt x="64071" y="12996"/>
                    <a:pt x="64385" y="12548"/>
                    <a:pt x="64642" y="12062"/>
                  </a:cubicBezTo>
                  <a:cubicBezTo>
                    <a:pt x="64690" y="11910"/>
                    <a:pt x="64690" y="11738"/>
                    <a:pt x="64642" y="11586"/>
                  </a:cubicBezTo>
                  <a:cubicBezTo>
                    <a:pt x="64642" y="11586"/>
                    <a:pt x="64642" y="10443"/>
                    <a:pt x="64642" y="10252"/>
                  </a:cubicBezTo>
                  <a:cubicBezTo>
                    <a:pt x="64642" y="10062"/>
                    <a:pt x="62356" y="10252"/>
                    <a:pt x="61309" y="10824"/>
                  </a:cubicBezTo>
                  <a:cubicBezTo>
                    <a:pt x="60280" y="11500"/>
                    <a:pt x="59642" y="12634"/>
                    <a:pt x="59594" y="13872"/>
                  </a:cubicBezTo>
                  <a:cubicBezTo>
                    <a:pt x="59594" y="14538"/>
                    <a:pt x="59594" y="15110"/>
                    <a:pt x="59594" y="15586"/>
                  </a:cubicBezTo>
                  <a:cubicBezTo>
                    <a:pt x="59594" y="16062"/>
                    <a:pt x="57689" y="16158"/>
                    <a:pt x="57499" y="17015"/>
                  </a:cubicBezTo>
                  <a:lnTo>
                    <a:pt x="57499" y="17015"/>
                  </a:lnTo>
                  <a:cubicBezTo>
                    <a:pt x="58165" y="14920"/>
                    <a:pt x="56737" y="15205"/>
                    <a:pt x="56641" y="14253"/>
                  </a:cubicBezTo>
                  <a:cubicBezTo>
                    <a:pt x="56546" y="13300"/>
                    <a:pt x="57403" y="12538"/>
                    <a:pt x="58070" y="11871"/>
                  </a:cubicBezTo>
                  <a:cubicBezTo>
                    <a:pt x="58737" y="11205"/>
                    <a:pt x="59118" y="9871"/>
                    <a:pt x="58070" y="9204"/>
                  </a:cubicBezTo>
                  <a:cubicBezTo>
                    <a:pt x="57203" y="8852"/>
                    <a:pt x="56213" y="9081"/>
                    <a:pt x="55594" y="9776"/>
                  </a:cubicBezTo>
                  <a:cubicBezTo>
                    <a:pt x="55241" y="10472"/>
                    <a:pt x="54822" y="11148"/>
                    <a:pt x="54355" y="11776"/>
                  </a:cubicBezTo>
                  <a:cubicBezTo>
                    <a:pt x="53631" y="12348"/>
                    <a:pt x="52603" y="12348"/>
                    <a:pt x="51879" y="11776"/>
                  </a:cubicBezTo>
                  <a:cubicBezTo>
                    <a:pt x="50831" y="11014"/>
                    <a:pt x="51879" y="9871"/>
                    <a:pt x="52450" y="9204"/>
                  </a:cubicBezTo>
                  <a:lnTo>
                    <a:pt x="55213" y="6728"/>
                  </a:lnTo>
                  <a:cubicBezTo>
                    <a:pt x="55718" y="6366"/>
                    <a:pt x="56118" y="5871"/>
                    <a:pt x="56356" y="5299"/>
                  </a:cubicBezTo>
                  <a:cubicBezTo>
                    <a:pt x="56565" y="4613"/>
                    <a:pt x="56241" y="3890"/>
                    <a:pt x="55594" y="3585"/>
                  </a:cubicBezTo>
                  <a:cubicBezTo>
                    <a:pt x="54841" y="3213"/>
                    <a:pt x="53965" y="3213"/>
                    <a:pt x="53212" y="3585"/>
                  </a:cubicBezTo>
                  <a:cubicBezTo>
                    <a:pt x="52298" y="4137"/>
                    <a:pt x="51517" y="4890"/>
                    <a:pt x="50926" y="5776"/>
                  </a:cubicBezTo>
                  <a:cubicBezTo>
                    <a:pt x="50260" y="6823"/>
                    <a:pt x="49307" y="8157"/>
                    <a:pt x="47783" y="7681"/>
                  </a:cubicBezTo>
                  <a:cubicBezTo>
                    <a:pt x="46869" y="7452"/>
                    <a:pt x="46307" y="6519"/>
                    <a:pt x="46545" y="5594"/>
                  </a:cubicBezTo>
                  <a:cubicBezTo>
                    <a:pt x="46545" y="5594"/>
                    <a:pt x="46545" y="5585"/>
                    <a:pt x="46545" y="5585"/>
                  </a:cubicBezTo>
                  <a:cubicBezTo>
                    <a:pt x="46545" y="4823"/>
                    <a:pt x="47593" y="4252"/>
                    <a:pt x="48450" y="3870"/>
                  </a:cubicBezTo>
                  <a:cubicBezTo>
                    <a:pt x="49307" y="3490"/>
                    <a:pt x="51307" y="2728"/>
                    <a:pt x="51117" y="1489"/>
                  </a:cubicBezTo>
                  <a:cubicBezTo>
                    <a:pt x="50926" y="251"/>
                    <a:pt x="49688" y="-321"/>
                    <a:pt x="48545" y="-321"/>
                  </a:cubicBezTo>
                  <a:cubicBezTo>
                    <a:pt x="47917" y="-425"/>
                    <a:pt x="47269" y="-425"/>
                    <a:pt x="46640" y="-321"/>
                  </a:cubicBezTo>
                  <a:cubicBezTo>
                    <a:pt x="46069" y="7681"/>
                    <a:pt x="46640" y="15872"/>
                    <a:pt x="46640" y="23968"/>
                  </a:cubicBezTo>
                  <a:cubicBezTo>
                    <a:pt x="43945" y="51610"/>
                    <a:pt x="36334" y="78537"/>
                    <a:pt x="24161" y="10350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5" name="Freeform: Shape 254">
              <a:extLst>
                <a:ext uri="{FF2B5EF4-FFF2-40B4-BE49-F238E27FC236}">
                  <a16:creationId xmlns:a16="http://schemas.microsoft.com/office/drawing/2014/main" xmlns="" id="{178BD950-F770-7927-974D-C0C7B1B3C190}"/>
                </a:ext>
              </a:extLst>
            </p:cNvPr>
            <p:cNvSpPr/>
            <p:nvPr/>
          </p:nvSpPr>
          <p:spPr>
            <a:xfrm>
              <a:off x="5254084" y="2258003"/>
              <a:ext cx="3189" cy="4755"/>
            </a:xfrm>
            <a:custGeom>
              <a:avLst/>
              <a:gdLst>
                <a:gd name="connsiteX0" fmla="*/ 1968 w 3189"/>
                <a:gd name="connsiteY0" fmla="*/ 3023 h 4755"/>
                <a:gd name="connsiteX1" fmla="*/ 3111 w 3189"/>
                <a:gd name="connsiteY1" fmla="*/ 1594 h 4755"/>
                <a:gd name="connsiteX2" fmla="*/ 2349 w 3189"/>
                <a:gd name="connsiteY2" fmla="*/ -120 h 4755"/>
                <a:gd name="connsiteX3" fmla="*/ -32 w 3189"/>
                <a:gd name="connsiteY3" fmla="*/ -120 h 4755"/>
                <a:gd name="connsiteX4" fmla="*/ -32 w 3189"/>
                <a:gd name="connsiteY4" fmla="*/ -120 h 4755"/>
                <a:gd name="connsiteX5" fmla="*/ -32 w 3189"/>
                <a:gd name="connsiteY5" fmla="*/ 4356 h 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9" h="4755">
                  <a:moveTo>
                    <a:pt x="1968" y="3023"/>
                  </a:moveTo>
                  <a:cubicBezTo>
                    <a:pt x="2473" y="2661"/>
                    <a:pt x="2873" y="2165"/>
                    <a:pt x="3111" y="1594"/>
                  </a:cubicBezTo>
                  <a:cubicBezTo>
                    <a:pt x="3283" y="918"/>
                    <a:pt x="2968" y="213"/>
                    <a:pt x="2349" y="-120"/>
                  </a:cubicBezTo>
                  <a:cubicBezTo>
                    <a:pt x="1597" y="-492"/>
                    <a:pt x="720" y="-492"/>
                    <a:pt x="-32" y="-120"/>
                  </a:cubicBezTo>
                  <a:lnTo>
                    <a:pt x="-32" y="-120"/>
                  </a:lnTo>
                  <a:cubicBezTo>
                    <a:pt x="111" y="1366"/>
                    <a:pt x="111" y="2870"/>
                    <a:pt x="-32" y="435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6" name="Freeform: Shape 255">
              <a:extLst>
                <a:ext uri="{FF2B5EF4-FFF2-40B4-BE49-F238E27FC236}">
                  <a16:creationId xmlns:a16="http://schemas.microsoft.com/office/drawing/2014/main" xmlns="" id="{09D3725C-6901-1CD2-CEFD-96B5135563B6}"/>
                </a:ext>
              </a:extLst>
            </p:cNvPr>
            <p:cNvSpPr/>
            <p:nvPr/>
          </p:nvSpPr>
          <p:spPr>
            <a:xfrm>
              <a:off x="5459459" y="2463641"/>
              <a:ext cx="1698" cy="3881"/>
            </a:xfrm>
            <a:custGeom>
              <a:avLst/>
              <a:gdLst>
                <a:gd name="connsiteX0" fmla="*/ 618 w 1698"/>
                <a:gd name="connsiteY0" fmla="*/ 839 h 3881"/>
                <a:gd name="connsiteX1" fmla="*/ 618 w 1698"/>
                <a:gd name="connsiteY1" fmla="*/ 3411 h 3881"/>
                <a:gd name="connsiteX2" fmla="*/ 1666 w 1698"/>
                <a:gd name="connsiteY2" fmla="*/ 3411 h 3881"/>
                <a:gd name="connsiteX3" fmla="*/ 1666 w 1698"/>
                <a:gd name="connsiteY3" fmla="*/ -399 h 3881"/>
              </a:gdLst>
              <a:ahLst/>
              <a:cxnLst>
                <a:cxn ang="0">
                  <a:pos x="connsiteX0" y="connsiteY0"/>
                </a:cxn>
                <a:cxn ang="0">
                  <a:pos x="connsiteX1" y="connsiteY1"/>
                </a:cxn>
                <a:cxn ang="0">
                  <a:pos x="connsiteX2" y="connsiteY2"/>
                </a:cxn>
                <a:cxn ang="0">
                  <a:pos x="connsiteX3" y="connsiteY3"/>
                </a:cxn>
              </a:cxnLst>
              <a:rect l="l" t="t" r="r" b="b"/>
              <a:pathLst>
                <a:path w="1698" h="3881">
                  <a:moveTo>
                    <a:pt x="618" y="839"/>
                  </a:moveTo>
                  <a:cubicBezTo>
                    <a:pt x="-48" y="1506"/>
                    <a:pt x="-429" y="2839"/>
                    <a:pt x="618" y="3411"/>
                  </a:cubicBezTo>
                  <a:cubicBezTo>
                    <a:pt x="961" y="3506"/>
                    <a:pt x="1323" y="3506"/>
                    <a:pt x="1666" y="3411"/>
                  </a:cubicBezTo>
                  <a:cubicBezTo>
                    <a:pt x="1666" y="2078"/>
                    <a:pt x="1666" y="839"/>
                    <a:pt x="1666" y="-399"/>
                  </a:cubicBezTo>
                  <a:close/>
                </a:path>
              </a:pathLst>
            </a:custGeom>
            <a:solidFill>
              <a:srgbClr val="B4B4DA"/>
            </a:solidFill>
            <a:ln w="9525" cap="flat">
              <a:noFill/>
              <a:prstDash val="solid"/>
              <a:miter/>
            </a:ln>
          </p:spPr>
          <p:txBody>
            <a:bodyPr rtlCol="0" anchor="ctr"/>
            <a:lstStyle/>
            <a:p>
              <a:endParaRPr lang="en-IN"/>
            </a:p>
          </p:txBody>
        </p:sp>
        <p:sp>
          <p:nvSpPr>
            <p:cNvPr id="257" name="Freeform: Shape 256">
              <a:extLst>
                <a:ext uri="{FF2B5EF4-FFF2-40B4-BE49-F238E27FC236}">
                  <a16:creationId xmlns:a16="http://schemas.microsoft.com/office/drawing/2014/main" xmlns="" id="{8754EDF5-8D7D-CF24-3375-5543FF0DCBA8}"/>
                </a:ext>
              </a:extLst>
            </p:cNvPr>
            <p:cNvSpPr/>
            <p:nvPr/>
          </p:nvSpPr>
          <p:spPr>
            <a:xfrm>
              <a:off x="5728715" y="2400483"/>
              <a:ext cx="2999" cy="3817"/>
            </a:xfrm>
            <a:custGeom>
              <a:avLst/>
              <a:gdLst>
                <a:gd name="connsiteX0" fmla="*/ 1778 w 2999"/>
                <a:gd name="connsiteY0" fmla="*/ 3037 h 3817"/>
                <a:gd name="connsiteX1" fmla="*/ 2920 w 2999"/>
                <a:gd name="connsiteY1" fmla="*/ 1608 h 3817"/>
                <a:gd name="connsiteX2" fmla="*/ 2158 w 2999"/>
                <a:gd name="connsiteY2" fmla="*/ -106 h 3817"/>
                <a:gd name="connsiteX3" fmla="*/ -32 w 2999"/>
                <a:gd name="connsiteY3" fmla="*/ -106 h 3817"/>
                <a:gd name="connsiteX4" fmla="*/ 1015 w 2999"/>
                <a:gd name="connsiteY4" fmla="*/ 3418 h 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9" h="3817">
                  <a:moveTo>
                    <a:pt x="1778" y="3037"/>
                  </a:moveTo>
                  <a:cubicBezTo>
                    <a:pt x="2282" y="2675"/>
                    <a:pt x="2682" y="2180"/>
                    <a:pt x="2920" y="1608"/>
                  </a:cubicBezTo>
                  <a:cubicBezTo>
                    <a:pt x="3092" y="932"/>
                    <a:pt x="2777" y="227"/>
                    <a:pt x="2158" y="-106"/>
                  </a:cubicBezTo>
                  <a:cubicBezTo>
                    <a:pt x="1482" y="-497"/>
                    <a:pt x="644" y="-497"/>
                    <a:pt x="-32" y="-106"/>
                  </a:cubicBezTo>
                  <a:cubicBezTo>
                    <a:pt x="-32" y="1037"/>
                    <a:pt x="634" y="2275"/>
                    <a:pt x="1015" y="341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8" name="Freeform: Shape 257">
              <a:extLst>
                <a:ext uri="{FF2B5EF4-FFF2-40B4-BE49-F238E27FC236}">
                  <a16:creationId xmlns:a16="http://schemas.microsoft.com/office/drawing/2014/main" xmlns="" id="{791C1BF6-2C0E-E881-C14B-908E690A929E}"/>
                </a:ext>
              </a:extLst>
            </p:cNvPr>
            <p:cNvSpPr/>
            <p:nvPr/>
          </p:nvSpPr>
          <p:spPr>
            <a:xfrm>
              <a:off x="5210079" y="2259425"/>
              <a:ext cx="156122" cy="177456"/>
            </a:xfrm>
            <a:custGeom>
              <a:avLst/>
              <a:gdLst>
                <a:gd name="connsiteX0" fmla="*/ 152653 w 156122"/>
                <a:gd name="connsiteY0" fmla="*/ 33796 h 177456"/>
                <a:gd name="connsiteX1" fmla="*/ 151034 w 156122"/>
                <a:gd name="connsiteY1" fmla="*/ 33796 h 177456"/>
                <a:gd name="connsiteX2" fmla="*/ 153701 w 156122"/>
                <a:gd name="connsiteY2" fmla="*/ 29700 h 177456"/>
                <a:gd name="connsiteX3" fmla="*/ 155416 w 156122"/>
                <a:gd name="connsiteY3" fmla="*/ 28652 h 177456"/>
                <a:gd name="connsiteX4" fmla="*/ 155721 w 156122"/>
                <a:gd name="connsiteY4" fmla="*/ 27338 h 177456"/>
                <a:gd name="connsiteX5" fmla="*/ 155416 w 156122"/>
                <a:gd name="connsiteY5" fmla="*/ 27033 h 177456"/>
                <a:gd name="connsiteX6" fmla="*/ 154654 w 156122"/>
                <a:gd name="connsiteY6" fmla="*/ 27033 h 177456"/>
                <a:gd name="connsiteX7" fmla="*/ 150558 w 156122"/>
                <a:gd name="connsiteY7" fmla="*/ 28652 h 177456"/>
                <a:gd name="connsiteX8" fmla="*/ 147986 w 156122"/>
                <a:gd name="connsiteY8" fmla="*/ 30938 h 177456"/>
                <a:gd name="connsiteX9" fmla="*/ 152653 w 156122"/>
                <a:gd name="connsiteY9" fmla="*/ 25128 h 177456"/>
                <a:gd name="connsiteX10" fmla="*/ 155225 w 156122"/>
                <a:gd name="connsiteY10" fmla="*/ 24176 h 177456"/>
                <a:gd name="connsiteX11" fmla="*/ 155987 w 156122"/>
                <a:gd name="connsiteY11" fmla="*/ 22175 h 177456"/>
                <a:gd name="connsiteX12" fmla="*/ 153892 w 156122"/>
                <a:gd name="connsiteY12" fmla="*/ 20937 h 177456"/>
                <a:gd name="connsiteX13" fmla="*/ 147986 w 156122"/>
                <a:gd name="connsiteY13" fmla="*/ 22080 h 177456"/>
                <a:gd name="connsiteX14" fmla="*/ 145033 w 156122"/>
                <a:gd name="connsiteY14" fmla="*/ 26557 h 177456"/>
                <a:gd name="connsiteX15" fmla="*/ 143319 w 156122"/>
                <a:gd name="connsiteY15" fmla="*/ 27509 h 177456"/>
                <a:gd name="connsiteX16" fmla="*/ 141776 w 156122"/>
                <a:gd name="connsiteY16" fmla="*/ 25642 h 177456"/>
                <a:gd name="connsiteX17" fmla="*/ 141795 w 156122"/>
                <a:gd name="connsiteY17" fmla="*/ 25509 h 177456"/>
                <a:gd name="connsiteX18" fmla="*/ 143224 w 156122"/>
                <a:gd name="connsiteY18" fmla="*/ 23413 h 177456"/>
                <a:gd name="connsiteX19" fmla="*/ 143224 w 156122"/>
                <a:gd name="connsiteY19" fmla="*/ 21032 h 177456"/>
                <a:gd name="connsiteX20" fmla="*/ 139890 w 156122"/>
                <a:gd name="connsiteY20" fmla="*/ 20270 h 177456"/>
                <a:gd name="connsiteX21" fmla="*/ 137604 w 156122"/>
                <a:gd name="connsiteY21" fmla="*/ 22461 h 177456"/>
                <a:gd name="connsiteX22" fmla="*/ 136652 w 156122"/>
                <a:gd name="connsiteY22" fmla="*/ 23890 h 177456"/>
                <a:gd name="connsiteX23" fmla="*/ 137985 w 156122"/>
                <a:gd name="connsiteY23" fmla="*/ 17889 h 177456"/>
                <a:gd name="connsiteX24" fmla="*/ 139033 w 156122"/>
                <a:gd name="connsiteY24" fmla="*/ 16460 h 177456"/>
                <a:gd name="connsiteX25" fmla="*/ 139033 w 156122"/>
                <a:gd name="connsiteY25" fmla="*/ 14841 h 177456"/>
                <a:gd name="connsiteX26" fmla="*/ 138080 w 156122"/>
                <a:gd name="connsiteY26" fmla="*/ 14841 h 177456"/>
                <a:gd name="connsiteX27" fmla="*/ 134175 w 156122"/>
                <a:gd name="connsiteY27" fmla="*/ 16841 h 177456"/>
                <a:gd name="connsiteX28" fmla="*/ 133223 w 156122"/>
                <a:gd name="connsiteY28" fmla="*/ 20937 h 177456"/>
                <a:gd name="connsiteX29" fmla="*/ 131794 w 156122"/>
                <a:gd name="connsiteY29" fmla="*/ 21794 h 177456"/>
                <a:gd name="connsiteX30" fmla="*/ 131794 w 156122"/>
                <a:gd name="connsiteY30" fmla="*/ 21128 h 177456"/>
                <a:gd name="connsiteX31" fmla="*/ 132651 w 156122"/>
                <a:gd name="connsiteY31" fmla="*/ 14936 h 177456"/>
                <a:gd name="connsiteX32" fmla="*/ 130365 w 156122"/>
                <a:gd name="connsiteY32" fmla="*/ 11317 h 177456"/>
                <a:gd name="connsiteX33" fmla="*/ 127603 w 156122"/>
                <a:gd name="connsiteY33" fmla="*/ 10460 h 177456"/>
                <a:gd name="connsiteX34" fmla="*/ 127603 w 156122"/>
                <a:gd name="connsiteY34" fmla="*/ 11412 h 177456"/>
                <a:gd name="connsiteX35" fmla="*/ 129222 w 156122"/>
                <a:gd name="connsiteY35" fmla="*/ 16270 h 177456"/>
                <a:gd name="connsiteX36" fmla="*/ 128460 w 156122"/>
                <a:gd name="connsiteY36" fmla="*/ 20842 h 177456"/>
                <a:gd name="connsiteX37" fmla="*/ 126650 w 156122"/>
                <a:gd name="connsiteY37" fmla="*/ 19318 h 177456"/>
                <a:gd name="connsiteX38" fmla="*/ 126650 w 156122"/>
                <a:gd name="connsiteY38" fmla="*/ 17032 h 177456"/>
                <a:gd name="connsiteX39" fmla="*/ 126650 w 156122"/>
                <a:gd name="connsiteY39" fmla="*/ 16460 h 177456"/>
                <a:gd name="connsiteX40" fmla="*/ 124745 w 156122"/>
                <a:gd name="connsiteY40" fmla="*/ 17318 h 177456"/>
                <a:gd name="connsiteX41" fmla="*/ 123126 w 156122"/>
                <a:gd name="connsiteY41" fmla="*/ 18651 h 177456"/>
                <a:gd name="connsiteX42" fmla="*/ 123698 w 156122"/>
                <a:gd name="connsiteY42" fmla="*/ 13412 h 177456"/>
                <a:gd name="connsiteX43" fmla="*/ 120554 w 156122"/>
                <a:gd name="connsiteY43" fmla="*/ 5792 h 177456"/>
                <a:gd name="connsiteX44" fmla="*/ 119316 w 156122"/>
                <a:gd name="connsiteY44" fmla="*/ 5030 h 177456"/>
                <a:gd name="connsiteX45" fmla="*/ 116859 w 156122"/>
                <a:gd name="connsiteY45" fmla="*/ 6126 h 177456"/>
                <a:gd name="connsiteX46" fmla="*/ 116840 w 156122"/>
                <a:gd name="connsiteY46" fmla="*/ 6173 h 177456"/>
                <a:gd name="connsiteX47" fmla="*/ 116840 w 156122"/>
                <a:gd name="connsiteY47" fmla="*/ 8936 h 177456"/>
                <a:gd name="connsiteX48" fmla="*/ 116840 w 156122"/>
                <a:gd name="connsiteY48" fmla="*/ 12746 h 177456"/>
                <a:gd name="connsiteX49" fmla="*/ 114173 w 156122"/>
                <a:gd name="connsiteY49" fmla="*/ 15031 h 177456"/>
                <a:gd name="connsiteX50" fmla="*/ 111982 w 156122"/>
                <a:gd name="connsiteY50" fmla="*/ 12269 h 177456"/>
                <a:gd name="connsiteX51" fmla="*/ 111982 w 156122"/>
                <a:gd name="connsiteY51" fmla="*/ 8840 h 177456"/>
                <a:gd name="connsiteX52" fmla="*/ 108743 w 156122"/>
                <a:gd name="connsiteY52" fmla="*/ 7412 h 177456"/>
                <a:gd name="connsiteX53" fmla="*/ 108172 w 156122"/>
                <a:gd name="connsiteY53" fmla="*/ 8554 h 177456"/>
                <a:gd name="connsiteX54" fmla="*/ 108743 w 156122"/>
                <a:gd name="connsiteY54" fmla="*/ 11507 h 177456"/>
                <a:gd name="connsiteX55" fmla="*/ 108077 w 156122"/>
                <a:gd name="connsiteY55" fmla="*/ 14174 h 177456"/>
                <a:gd name="connsiteX56" fmla="*/ 105695 w 156122"/>
                <a:gd name="connsiteY56" fmla="*/ 14174 h 177456"/>
                <a:gd name="connsiteX57" fmla="*/ 104933 w 156122"/>
                <a:gd name="connsiteY57" fmla="*/ 11793 h 177456"/>
                <a:gd name="connsiteX58" fmla="*/ 105505 w 156122"/>
                <a:gd name="connsiteY58" fmla="*/ 5983 h 177456"/>
                <a:gd name="connsiteX59" fmla="*/ 105505 w 156122"/>
                <a:gd name="connsiteY59" fmla="*/ 3030 h 177456"/>
                <a:gd name="connsiteX60" fmla="*/ 103790 w 156122"/>
                <a:gd name="connsiteY60" fmla="*/ 363 h 177456"/>
                <a:gd name="connsiteX61" fmla="*/ 101790 w 156122"/>
                <a:gd name="connsiteY61" fmla="*/ -399 h 177456"/>
                <a:gd name="connsiteX62" fmla="*/ 100266 w 156122"/>
                <a:gd name="connsiteY62" fmla="*/ 554 h 177456"/>
                <a:gd name="connsiteX63" fmla="*/ 100266 w 156122"/>
                <a:gd name="connsiteY63" fmla="*/ 2078 h 177456"/>
                <a:gd name="connsiteX64" fmla="*/ 100837 w 156122"/>
                <a:gd name="connsiteY64" fmla="*/ 6650 h 177456"/>
                <a:gd name="connsiteX65" fmla="*/ 99599 w 156122"/>
                <a:gd name="connsiteY65" fmla="*/ 7888 h 177456"/>
                <a:gd name="connsiteX66" fmla="*/ 97599 w 156122"/>
                <a:gd name="connsiteY66" fmla="*/ 6840 h 177456"/>
                <a:gd name="connsiteX67" fmla="*/ 96742 w 156122"/>
                <a:gd name="connsiteY67" fmla="*/ 4078 h 177456"/>
                <a:gd name="connsiteX68" fmla="*/ 96742 w 156122"/>
                <a:gd name="connsiteY68" fmla="*/ 1220 h 177456"/>
                <a:gd name="connsiteX69" fmla="*/ 93979 w 156122"/>
                <a:gd name="connsiteY69" fmla="*/ -208 h 177456"/>
                <a:gd name="connsiteX70" fmla="*/ 92741 w 156122"/>
                <a:gd name="connsiteY70" fmla="*/ 1506 h 177456"/>
                <a:gd name="connsiteX71" fmla="*/ 93408 w 156122"/>
                <a:gd name="connsiteY71" fmla="*/ 3602 h 177456"/>
                <a:gd name="connsiteX72" fmla="*/ 94932 w 156122"/>
                <a:gd name="connsiteY72" fmla="*/ 10650 h 177456"/>
                <a:gd name="connsiteX73" fmla="*/ 93694 w 156122"/>
                <a:gd name="connsiteY73" fmla="*/ 12364 h 177456"/>
                <a:gd name="connsiteX74" fmla="*/ 92265 w 156122"/>
                <a:gd name="connsiteY74" fmla="*/ 11507 h 177456"/>
                <a:gd name="connsiteX75" fmla="*/ 92265 w 156122"/>
                <a:gd name="connsiteY75" fmla="*/ 9983 h 177456"/>
                <a:gd name="connsiteX76" fmla="*/ 92265 w 156122"/>
                <a:gd name="connsiteY76" fmla="*/ 7507 h 177456"/>
                <a:gd name="connsiteX77" fmla="*/ 90932 w 156122"/>
                <a:gd name="connsiteY77" fmla="*/ 4745 h 177456"/>
                <a:gd name="connsiteX78" fmla="*/ 87788 w 156122"/>
                <a:gd name="connsiteY78" fmla="*/ 4745 h 177456"/>
                <a:gd name="connsiteX79" fmla="*/ 87788 w 156122"/>
                <a:gd name="connsiteY79" fmla="*/ 7221 h 177456"/>
                <a:gd name="connsiteX80" fmla="*/ 87788 w 156122"/>
                <a:gd name="connsiteY80" fmla="*/ 9412 h 177456"/>
                <a:gd name="connsiteX81" fmla="*/ 87788 w 156122"/>
                <a:gd name="connsiteY81" fmla="*/ 10460 h 177456"/>
                <a:gd name="connsiteX82" fmla="*/ 87217 w 156122"/>
                <a:gd name="connsiteY82" fmla="*/ 10460 h 177456"/>
                <a:gd name="connsiteX83" fmla="*/ 84074 w 156122"/>
                <a:gd name="connsiteY83" fmla="*/ 8650 h 177456"/>
                <a:gd name="connsiteX84" fmla="*/ 84074 w 156122"/>
                <a:gd name="connsiteY84" fmla="*/ 5506 h 177456"/>
                <a:gd name="connsiteX85" fmla="*/ 84074 w 156122"/>
                <a:gd name="connsiteY85" fmla="*/ 2363 h 177456"/>
                <a:gd name="connsiteX86" fmla="*/ 84074 w 156122"/>
                <a:gd name="connsiteY86" fmla="*/ 1506 h 177456"/>
                <a:gd name="connsiteX87" fmla="*/ 82073 w 156122"/>
                <a:gd name="connsiteY87" fmla="*/ 1030 h 177456"/>
                <a:gd name="connsiteX88" fmla="*/ 80740 w 156122"/>
                <a:gd name="connsiteY88" fmla="*/ 1030 h 177456"/>
                <a:gd name="connsiteX89" fmla="*/ 79597 w 156122"/>
                <a:gd name="connsiteY89" fmla="*/ 4554 h 177456"/>
                <a:gd name="connsiteX90" fmla="*/ 81025 w 156122"/>
                <a:gd name="connsiteY90" fmla="*/ 8554 h 177456"/>
                <a:gd name="connsiteX91" fmla="*/ 80168 w 156122"/>
                <a:gd name="connsiteY91" fmla="*/ 10364 h 177456"/>
                <a:gd name="connsiteX92" fmla="*/ 77882 w 156122"/>
                <a:gd name="connsiteY92" fmla="*/ 9507 h 177456"/>
                <a:gd name="connsiteX93" fmla="*/ 77311 w 156122"/>
                <a:gd name="connsiteY93" fmla="*/ 7412 h 177456"/>
                <a:gd name="connsiteX94" fmla="*/ 77311 w 156122"/>
                <a:gd name="connsiteY94" fmla="*/ 5983 h 177456"/>
                <a:gd name="connsiteX95" fmla="*/ 76263 w 156122"/>
                <a:gd name="connsiteY95" fmla="*/ 4745 h 177456"/>
                <a:gd name="connsiteX96" fmla="*/ 73691 w 156122"/>
                <a:gd name="connsiteY96" fmla="*/ 5792 h 177456"/>
                <a:gd name="connsiteX97" fmla="*/ 73691 w 156122"/>
                <a:gd name="connsiteY97" fmla="*/ 8459 h 177456"/>
                <a:gd name="connsiteX98" fmla="*/ 72167 w 156122"/>
                <a:gd name="connsiteY98" fmla="*/ 8459 h 177456"/>
                <a:gd name="connsiteX99" fmla="*/ 69224 w 156122"/>
                <a:gd name="connsiteY99" fmla="*/ 7478 h 177456"/>
                <a:gd name="connsiteX100" fmla="*/ 69024 w 156122"/>
                <a:gd name="connsiteY100" fmla="*/ 6840 h 177456"/>
                <a:gd name="connsiteX101" fmla="*/ 68453 w 156122"/>
                <a:gd name="connsiteY101" fmla="*/ 3316 h 177456"/>
                <a:gd name="connsiteX102" fmla="*/ 65595 w 156122"/>
                <a:gd name="connsiteY102" fmla="*/ 554 h 177456"/>
                <a:gd name="connsiteX103" fmla="*/ 63309 w 156122"/>
                <a:gd name="connsiteY103" fmla="*/ 554 h 177456"/>
                <a:gd name="connsiteX104" fmla="*/ 63309 w 156122"/>
                <a:gd name="connsiteY104" fmla="*/ 1316 h 177456"/>
                <a:gd name="connsiteX105" fmla="*/ 64166 w 156122"/>
                <a:gd name="connsiteY105" fmla="*/ 5888 h 177456"/>
                <a:gd name="connsiteX106" fmla="*/ 64833 w 156122"/>
                <a:gd name="connsiteY106" fmla="*/ 8269 h 177456"/>
                <a:gd name="connsiteX107" fmla="*/ 64081 w 156122"/>
                <a:gd name="connsiteY107" fmla="*/ 9212 h 177456"/>
                <a:gd name="connsiteX108" fmla="*/ 63976 w 156122"/>
                <a:gd name="connsiteY108" fmla="*/ 9221 h 177456"/>
                <a:gd name="connsiteX109" fmla="*/ 62452 w 156122"/>
                <a:gd name="connsiteY109" fmla="*/ 8459 h 177456"/>
                <a:gd name="connsiteX110" fmla="*/ 61118 w 156122"/>
                <a:gd name="connsiteY110" fmla="*/ 7412 h 177456"/>
                <a:gd name="connsiteX111" fmla="*/ 59499 w 156122"/>
                <a:gd name="connsiteY111" fmla="*/ 7412 h 177456"/>
                <a:gd name="connsiteX112" fmla="*/ 58642 w 156122"/>
                <a:gd name="connsiteY112" fmla="*/ 8745 h 177456"/>
                <a:gd name="connsiteX113" fmla="*/ 57975 w 156122"/>
                <a:gd name="connsiteY113" fmla="*/ 9697 h 177456"/>
                <a:gd name="connsiteX114" fmla="*/ 55975 w 156122"/>
                <a:gd name="connsiteY114" fmla="*/ 10460 h 177456"/>
                <a:gd name="connsiteX115" fmla="*/ 54832 w 156122"/>
                <a:gd name="connsiteY115" fmla="*/ 9126 h 177456"/>
                <a:gd name="connsiteX116" fmla="*/ 55499 w 156122"/>
                <a:gd name="connsiteY116" fmla="*/ 7697 h 177456"/>
                <a:gd name="connsiteX117" fmla="*/ 56451 w 156122"/>
                <a:gd name="connsiteY117" fmla="*/ 6364 h 177456"/>
                <a:gd name="connsiteX118" fmla="*/ 56451 w 156122"/>
                <a:gd name="connsiteY118" fmla="*/ 5888 h 177456"/>
                <a:gd name="connsiteX119" fmla="*/ 56451 w 156122"/>
                <a:gd name="connsiteY119" fmla="*/ 4554 h 177456"/>
                <a:gd name="connsiteX120" fmla="*/ 53022 w 156122"/>
                <a:gd name="connsiteY120" fmla="*/ 5126 h 177456"/>
                <a:gd name="connsiteX121" fmla="*/ 51403 w 156122"/>
                <a:gd name="connsiteY121" fmla="*/ 8174 h 177456"/>
                <a:gd name="connsiteX122" fmla="*/ 51403 w 156122"/>
                <a:gd name="connsiteY122" fmla="*/ 9888 h 177456"/>
                <a:gd name="connsiteX123" fmla="*/ 49307 w 156122"/>
                <a:gd name="connsiteY123" fmla="*/ 11317 h 177456"/>
                <a:gd name="connsiteX124" fmla="*/ 49307 w 156122"/>
                <a:gd name="connsiteY124" fmla="*/ 11317 h 177456"/>
                <a:gd name="connsiteX125" fmla="*/ 48355 w 156122"/>
                <a:gd name="connsiteY125" fmla="*/ 8554 h 177456"/>
                <a:gd name="connsiteX126" fmla="*/ 49879 w 156122"/>
                <a:gd name="connsiteY126" fmla="*/ 6173 h 177456"/>
                <a:gd name="connsiteX127" fmla="*/ 49879 w 156122"/>
                <a:gd name="connsiteY127" fmla="*/ 3506 h 177456"/>
                <a:gd name="connsiteX128" fmla="*/ 47402 w 156122"/>
                <a:gd name="connsiteY128" fmla="*/ 4078 h 177456"/>
                <a:gd name="connsiteX129" fmla="*/ 46164 w 156122"/>
                <a:gd name="connsiteY129" fmla="*/ 6078 h 177456"/>
                <a:gd name="connsiteX130" fmla="*/ 44545 w 156122"/>
                <a:gd name="connsiteY130" fmla="*/ 6650 h 177456"/>
                <a:gd name="connsiteX131" fmla="*/ 40735 w 156122"/>
                <a:gd name="connsiteY131" fmla="*/ 19508 h 177456"/>
                <a:gd name="connsiteX132" fmla="*/ 635 w 156122"/>
                <a:gd name="connsiteY132" fmla="*/ 129617 h 177456"/>
                <a:gd name="connsiteX133" fmla="*/ -32 w 156122"/>
                <a:gd name="connsiteY133" fmla="*/ 131332 h 177456"/>
                <a:gd name="connsiteX134" fmla="*/ -32 w 156122"/>
                <a:gd name="connsiteY134" fmla="*/ 131332 h 177456"/>
                <a:gd name="connsiteX135" fmla="*/ 1301 w 156122"/>
                <a:gd name="connsiteY135" fmla="*/ 132380 h 177456"/>
                <a:gd name="connsiteX136" fmla="*/ 2920 w 156122"/>
                <a:gd name="connsiteY136" fmla="*/ 132380 h 177456"/>
                <a:gd name="connsiteX137" fmla="*/ 3778 w 156122"/>
                <a:gd name="connsiteY137" fmla="*/ 131046 h 177456"/>
                <a:gd name="connsiteX138" fmla="*/ 4445 w 156122"/>
                <a:gd name="connsiteY138" fmla="*/ 130189 h 177456"/>
                <a:gd name="connsiteX139" fmla="*/ 6445 w 156122"/>
                <a:gd name="connsiteY139" fmla="*/ 129427 h 177456"/>
                <a:gd name="connsiteX140" fmla="*/ 7588 w 156122"/>
                <a:gd name="connsiteY140" fmla="*/ 130760 h 177456"/>
                <a:gd name="connsiteX141" fmla="*/ 6921 w 156122"/>
                <a:gd name="connsiteY141" fmla="*/ 132189 h 177456"/>
                <a:gd name="connsiteX142" fmla="*/ 5969 w 156122"/>
                <a:gd name="connsiteY142" fmla="*/ 133522 h 177456"/>
                <a:gd name="connsiteX143" fmla="*/ 5969 w 156122"/>
                <a:gd name="connsiteY143" fmla="*/ 133999 h 177456"/>
                <a:gd name="connsiteX144" fmla="*/ 5969 w 156122"/>
                <a:gd name="connsiteY144" fmla="*/ 135332 h 177456"/>
                <a:gd name="connsiteX145" fmla="*/ 9398 w 156122"/>
                <a:gd name="connsiteY145" fmla="*/ 134666 h 177456"/>
                <a:gd name="connsiteX146" fmla="*/ 11017 w 156122"/>
                <a:gd name="connsiteY146" fmla="*/ 131618 h 177456"/>
                <a:gd name="connsiteX147" fmla="*/ 11017 w 156122"/>
                <a:gd name="connsiteY147" fmla="*/ 129998 h 177456"/>
                <a:gd name="connsiteX148" fmla="*/ 13112 w 156122"/>
                <a:gd name="connsiteY148" fmla="*/ 128474 h 177456"/>
                <a:gd name="connsiteX149" fmla="*/ 13112 w 156122"/>
                <a:gd name="connsiteY149" fmla="*/ 128474 h 177456"/>
                <a:gd name="connsiteX150" fmla="*/ 14065 w 156122"/>
                <a:gd name="connsiteY150" fmla="*/ 131237 h 177456"/>
                <a:gd name="connsiteX151" fmla="*/ 12541 w 156122"/>
                <a:gd name="connsiteY151" fmla="*/ 133713 h 177456"/>
                <a:gd name="connsiteX152" fmla="*/ 12541 w 156122"/>
                <a:gd name="connsiteY152" fmla="*/ 136285 h 177456"/>
                <a:gd name="connsiteX153" fmla="*/ 15017 w 156122"/>
                <a:gd name="connsiteY153" fmla="*/ 135713 h 177456"/>
                <a:gd name="connsiteX154" fmla="*/ 16256 w 156122"/>
                <a:gd name="connsiteY154" fmla="*/ 133808 h 177456"/>
                <a:gd name="connsiteX155" fmla="*/ 18827 w 156122"/>
                <a:gd name="connsiteY155" fmla="*/ 133808 h 177456"/>
                <a:gd name="connsiteX156" fmla="*/ 18161 w 156122"/>
                <a:gd name="connsiteY156" fmla="*/ 136475 h 177456"/>
                <a:gd name="connsiteX157" fmla="*/ 15398 w 156122"/>
                <a:gd name="connsiteY157" fmla="*/ 138856 h 177456"/>
                <a:gd name="connsiteX158" fmla="*/ 14255 w 156122"/>
                <a:gd name="connsiteY158" fmla="*/ 140285 h 177456"/>
                <a:gd name="connsiteX159" fmla="*/ 15017 w 156122"/>
                <a:gd name="connsiteY159" fmla="*/ 142000 h 177456"/>
                <a:gd name="connsiteX160" fmla="*/ 17399 w 156122"/>
                <a:gd name="connsiteY160" fmla="*/ 142000 h 177456"/>
                <a:gd name="connsiteX161" fmla="*/ 19685 w 156122"/>
                <a:gd name="connsiteY161" fmla="*/ 139904 h 177456"/>
                <a:gd name="connsiteX162" fmla="*/ 22828 w 156122"/>
                <a:gd name="connsiteY162" fmla="*/ 137904 h 177456"/>
                <a:gd name="connsiteX163" fmla="*/ 24161 w 156122"/>
                <a:gd name="connsiteY163" fmla="*/ 140095 h 177456"/>
                <a:gd name="connsiteX164" fmla="*/ 22161 w 156122"/>
                <a:gd name="connsiteY164" fmla="*/ 141714 h 177456"/>
                <a:gd name="connsiteX165" fmla="*/ 19494 w 156122"/>
                <a:gd name="connsiteY165" fmla="*/ 144191 h 177456"/>
                <a:gd name="connsiteX166" fmla="*/ 22161 w 156122"/>
                <a:gd name="connsiteY166" fmla="*/ 146000 h 177456"/>
                <a:gd name="connsiteX167" fmla="*/ 25114 w 156122"/>
                <a:gd name="connsiteY167" fmla="*/ 144857 h 177456"/>
                <a:gd name="connsiteX168" fmla="*/ 27304 w 156122"/>
                <a:gd name="connsiteY168" fmla="*/ 142762 h 177456"/>
                <a:gd name="connsiteX169" fmla="*/ 29019 w 156122"/>
                <a:gd name="connsiteY169" fmla="*/ 142762 h 177456"/>
                <a:gd name="connsiteX170" fmla="*/ 26352 w 156122"/>
                <a:gd name="connsiteY170" fmla="*/ 146953 h 177456"/>
                <a:gd name="connsiteX171" fmla="*/ 24542 w 156122"/>
                <a:gd name="connsiteY171" fmla="*/ 147905 h 177456"/>
                <a:gd name="connsiteX172" fmla="*/ 24285 w 156122"/>
                <a:gd name="connsiteY172" fmla="*/ 149363 h 177456"/>
                <a:gd name="connsiteX173" fmla="*/ 24542 w 156122"/>
                <a:gd name="connsiteY173" fmla="*/ 149620 h 177456"/>
                <a:gd name="connsiteX174" fmla="*/ 25399 w 156122"/>
                <a:gd name="connsiteY174" fmla="*/ 149620 h 177456"/>
                <a:gd name="connsiteX175" fmla="*/ 29495 w 156122"/>
                <a:gd name="connsiteY175" fmla="*/ 148001 h 177456"/>
                <a:gd name="connsiteX176" fmla="*/ 31972 w 156122"/>
                <a:gd name="connsiteY176" fmla="*/ 145714 h 177456"/>
                <a:gd name="connsiteX177" fmla="*/ 27400 w 156122"/>
                <a:gd name="connsiteY177" fmla="*/ 151620 h 177456"/>
                <a:gd name="connsiteX178" fmla="*/ 24828 w 156122"/>
                <a:gd name="connsiteY178" fmla="*/ 152477 h 177456"/>
                <a:gd name="connsiteX179" fmla="*/ 24018 w 156122"/>
                <a:gd name="connsiteY179" fmla="*/ 154478 h 177456"/>
                <a:gd name="connsiteX180" fmla="*/ 24066 w 156122"/>
                <a:gd name="connsiteY180" fmla="*/ 154573 h 177456"/>
                <a:gd name="connsiteX181" fmla="*/ 26066 w 156122"/>
                <a:gd name="connsiteY181" fmla="*/ 155716 h 177456"/>
                <a:gd name="connsiteX182" fmla="*/ 31972 w 156122"/>
                <a:gd name="connsiteY182" fmla="*/ 154573 h 177456"/>
                <a:gd name="connsiteX183" fmla="*/ 34924 w 156122"/>
                <a:gd name="connsiteY183" fmla="*/ 150191 h 177456"/>
                <a:gd name="connsiteX184" fmla="*/ 36734 w 156122"/>
                <a:gd name="connsiteY184" fmla="*/ 149144 h 177456"/>
                <a:gd name="connsiteX185" fmla="*/ 38258 w 156122"/>
                <a:gd name="connsiteY185" fmla="*/ 151144 h 177456"/>
                <a:gd name="connsiteX186" fmla="*/ 36829 w 156122"/>
                <a:gd name="connsiteY186" fmla="*/ 153239 h 177456"/>
                <a:gd name="connsiteX187" fmla="*/ 36829 w 156122"/>
                <a:gd name="connsiteY187" fmla="*/ 155621 h 177456"/>
                <a:gd name="connsiteX188" fmla="*/ 40258 w 156122"/>
                <a:gd name="connsiteY188" fmla="*/ 156383 h 177456"/>
                <a:gd name="connsiteX189" fmla="*/ 42449 w 156122"/>
                <a:gd name="connsiteY189" fmla="*/ 154192 h 177456"/>
                <a:gd name="connsiteX190" fmla="*/ 43402 w 156122"/>
                <a:gd name="connsiteY190" fmla="*/ 152763 h 177456"/>
                <a:gd name="connsiteX191" fmla="*/ 42068 w 156122"/>
                <a:gd name="connsiteY191" fmla="*/ 158859 h 177456"/>
                <a:gd name="connsiteX192" fmla="*/ 41020 w 156122"/>
                <a:gd name="connsiteY192" fmla="*/ 160193 h 177456"/>
                <a:gd name="connsiteX193" fmla="*/ 41020 w 156122"/>
                <a:gd name="connsiteY193" fmla="*/ 161812 h 177456"/>
                <a:gd name="connsiteX194" fmla="*/ 41973 w 156122"/>
                <a:gd name="connsiteY194" fmla="*/ 161812 h 177456"/>
                <a:gd name="connsiteX195" fmla="*/ 45878 w 156122"/>
                <a:gd name="connsiteY195" fmla="*/ 159812 h 177456"/>
                <a:gd name="connsiteX196" fmla="*/ 46926 w 156122"/>
                <a:gd name="connsiteY196" fmla="*/ 155811 h 177456"/>
                <a:gd name="connsiteX197" fmla="*/ 48260 w 156122"/>
                <a:gd name="connsiteY197" fmla="*/ 154954 h 177456"/>
                <a:gd name="connsiteX198" fmla="*/ 48260 w 156122"/>
                <a:gd name="connsiteY198" fmla="*/ 155525 h 177456"/>
                <a:gd name="connsiteX199" fmla="*/ 47402 w 156122"/>
                <a:gd name="connsiteY199" fmla="*/ 161717 h 177456"/>
                <a:gd name="connsiteX200" fmla="*/ 49783 w 156122"/>
                <a:gd name="connsiteY200" fmla="*/ 165431 h 177456"/>
                <a:gd name="connsiteX201" fmla="*/ 52546 w 156122"/>
                <a:gd name="connsiteY201" fmla="*/ 166288 h 177456"/>
                <a:gd name="connsiteX202" fmla="*/ 52546 w 156122"/>
                <a:gd name="connsiteY202" fmla="*/ 165241 h 177456"/>
                <a:gd name="connsiteX203" fmla="*/ 51022 w 156122"/>
                <a:gd name="connsiteY203" fmla="*/ 160383 h 177456"/>
                <a:gd name="connsiteX204" fmla="*/ 51688 w 156122"/>
                <a:gd name="connsiteY204" fmla="*/ 155811 h 177456"/>
                <a:gd name="connsiteX205" fmla="*/ 53498 w 156122"/>
                <a:gd name="connsiteY205" fmla="*/ 157430 h 177456"/>
                <a:gd name="connsiteX206" fmla="*/ 53498 w 156122"/>
                <a:gd name="connsiteY206" fmla="*/ 159716 h 177456"/>
                <a:gd name="connsiteX207" fmla="*/ 53498 w 156122"/>
                <a:gd name="connsiteY207" fmla="*/ 160193 h 177456"/>
                <a:gd name="connsiteX208" fmla="*/ 55308 w 156122"/>
                <a:gd name="connsiteY208" fmla="*/ 159335 h 177456"/>
                <a:gd name="connsiteX209" fmla="*/ 56927 w 156122"/>
                <a:gd name="connsiteY209" fmla="*/ 158002 h 177456"/>
                <a:gd name="connsiteX210" fmla="*/ 56356 w 156122"/>
                <a:gd name="connsiteY210" fmla="*/ 163241 h 177456"/>
                <a:gd name="connsiteX211" fmla="*/ 59499 w 156122"/>
                <a:gd name="connsiteY211" fmla="*/ 170956 h 177456"/>
                <a:gd name="connsiteX212" fmla="*/ 60737 w 156122"/>
                <a:gd name="connsiteY212" fmla="*/ 171718 h 177456"/>
                <a:gd name="connsiteX213" fmla="*/ 63214 w 156122"/>
                <a:gd name="connsiteY213" fmla="*/ 170480 h 177456"/>
                <a:gd name="connsiteX214" fmla="*/ 63214 w 156122"/>
                <a:gd name="connsiteY214" fmla="*/ 167717 h 177456"/>
                <a:gd name="connsiteX215" fmla="*/ 63214 w 156122"/>
                <a:gd name="connsiteY215" fmla="*/ 163907 h 177456"/>
                <a:gd name="connsiteX216" fmla="*/ 65881 w 156122"/>
                <a:gd name="connsiteY216" fmla="*/ 161717 h 177456"/>
                <a:gd name="connsiteX217" fmla="*/ 68167 w 156122"/>
                <a:gd name="connsiteY217" fmla="*/ 164479 h 177456"/>
                <a:gd name="connsiteX218" fmla="*/ 68167 w 156122"/>
                <a:gd name="connsiteY218" fmla="*/ 167813 h 177456"/>
                <a:gd name="connsiteX219" fmla="*/ 71405 w 156122"/>
                <a:gd name="connsiteY219" fmla="*/ 169241 h 177456"/>
                <a:gd name="connsiteX220" fmla="*/ 71882 w 156122"/>
                <a:gd name="connsiteY220" fmla="*/ 168098 h 177456"/>
                <a:gd name="connsiteX221" fmla="*/ 71310 w 156122"/>
                <a:gd name="connsiteY221" fmla="*/ 165241 h 177456"/>
                <a:gd name="connsiteX222" fmla="*/ 72072 w 156122"/>
                <a:gd name="connsiteY222" fmla="*/ 162574 h 177456"/>
                <a:gd name="connsiteX223" fmla="*/ 74453 w 156122"/>
                <a:gd name="connsiteY223" fmla="*/ 162574 h 177456"/>
                <a:gd name="connsiteX224" fmla="*/ 75215 w 156122"/>
                <a:gd name="connsiteY224" fmla="*/ 164860 h 177456"/>
                <a:gd name="connsiteX225" fmla="*/ 74549 w 156122"/>
                <a:gd name="connsiteY225" fmla="*/ 170765 h 177456"/>
                <a:gd name="connsiteX226" fmla="*/ 74549 w 156122"/>
                <a:gd name="connsiteY226" fmla="*/ 173623 h 177456"/>
                <a:gd name="connsiteX227" fmla="*/ 76168 w 156122"/>
                <a:gd name="connsiteY227" fmla="*/ 176290 h 177456"/>
                <a:gd name="connsiteX228" fmla="*/ 78168 w 156122"/>
                <a:gd name="connsiteY228" fmla="*/ 177052 h 177456"/>
                <a:gd name="connsiteX229" fmla="*/ 79787 w 156122"/>
                <a:gd name="connsiteY229" fmla="*/ 176099 h 177456"/>
                <a:gd name="connsiteX230" fmla="*/ 79787 w 156122"/>
                <a:gd name="connsiteY230" fmla="*/ 174575 h 177456"/>
                <a:gd name="connsiteX231" fmla="*/ 79216 w 156122"/>
                <a:gd name="connsiteY231" fmla="*/ 170099 h 177456"/>
                <a:gd name="connsiteX232" fmla="*/ 80454 w 156122"/>
                <a:gd name="connsiteY232" fmla="*/ 168765 h 177456"/>
                <a:gd name="connsiteX233" fmla="*/ 81692 w 156122"/>
                <a:gd name="connsiteY233" fmla="*/ 169432 h 177456"/>
                <a:gd name="connsiteX234" fmla="*/ 82549 w 156122"/>
                <a:gd name="connsiteY234" fmla="*/ 172194 h 177456"/>
                <a:gd name="connsiteX235" fmla="*/ 82549 w 156122"/>
                <a:gd name="connsiteY235" fmla="*/ 174956 h 177456"/>
                <a:gd name="connsiteX236" fmla="*/ 85407 w 156122"/>
                <a:gd name="connsiteY236" fmla="*/ 176385 h 177456"/>
                <a:gd name="connsiteX237" fmla="*/ 86550 w 156122"/>
                <a:gd name="connsiteY237" fmla="*/ 174766 h 177456"/>
                <a:gd name="connsiteX238" fmla="*/ 85883 w 156122"/>
                <a:gd name="connsiteY238" fmla="*/ 172575 h 177456"/>
                <a:gd name="connsiteX239" fmla="*/ 84359 w 156122"/>
                <a:gd name="connsiteY239" fmla="*/ 165622 h 177456"/>
                <a:gd name="connsiteX240" fmla="*/ 85598 w 156122"/>
                <a:gd name="connsiteY240" fmla="*/ 163907 h 177456"/>
                <a:gd name="connsiteX241" fmla="*/ 87026 w 156122"/>
                <a:gd name="connsiteY241" fmla="*/ 164764 h 177456"/>
                <a:gd name="connsiteX242" fmla="*/ 87026 w 156122"/>
                <a:gd name="connsiteY242" fmla="*/ 166193 h 177456"/>
                <a:gd name="connsiteX243" fmla="*/ 87026 w 156122"/>
                <a:gd name="connsiteY243" fmla="*/ 168765 h 177456"/>
                <a:gd name="connsiteX244" fmla="*/ 88360 w 156122"/>
                <a:gd name="connsiteY244" fmla="*/ 171527 h 177456"/>
                <a:gd name="connsiteX245" fmla="*/ 91503 w 156122"/>
                <a:gd name="connsiteY245" fmla="*/ 171527 h 177456"/>
                <a:gd name="connsiteX246" fmla="*/ 91503 w 156122"/>
                <a:gd name="connsiteY246" fmla="*/ 169051 h 177456"/>
                <a:gd name="connsiteX247" fmla="*/ 91503 w 156122"/>
                <a:gd name="connsiteY247" fmla="*/ 166860 h 177456"/>
                <a:gd name="connsiteX248" fmla="*/ 91503 w 156122"/>
                <a:gd name="connsiteY248" fmla="*/ 165812 h 177456"/>
                <a:gd name="connsiteX249" fmla="*/ 92170 w 156122"/>
                <a:gd name="connsiteY249" fmla="*/ 165812 h 177456"/>
                <a:gd name="connsiteX250" fmla="*/ 95218 w 156122"/>
                <a:gd name="connsiteY250" fmla="*/ 167622 h 177456"/>
                <a:gd name="connsiteX251" fmla="*/ 95218 w 156122"/>
                <a:gd name="connsiteY251" fmla="*/ 170861 h 177456"/>
                <a:gd name="connsiteX252" fmla="*/ 95218 w 156122"/>
                <a:gd name="connsiteY252" fmla="*/ 174004 h 177456"/>
                <a:gd name="connsiteX253" fmla="*/ 95694 w 156122"/>
                <a:gd name="connsiteY253" fmla="*/ 174766 h 177456"/>
                <a:gd name="connsiteX254" fmla="*/ 97694 w 156122"/>
                <a:gd name="connsiteY254" fmla="*/ 175242 h 177456"/>
                <a:gd name="connsiteX255" fmla="*/ 99028 w 156122"/>
                <a:gd name="connsiteY255" fmla="*/ 175242 h 177456"/>
                <a:gd name="connsiteX256" fmla="*/ 100171 w 156122"/>
                <a:gd name="connsiteY256" fmla="*/ 171622 h 177456"/>
                <a:gd name="connsiteX257" fmla="*/ 98742 w 156122"/>
                <a:gd name="connsiteY257" fmla="*/ 167622 h 177456"/>
                <a:gd name="connsiteX258" fmla="*/ 99695 w 156122"/>
                <a:gd name="connsiteY258" fmla="*/ 165812 h 177456"/>
                <a:gd name="connsiteX259" fmla="*/ 101885 w 156122"/>
                <a:gd name="connsiteY259" fmla="*/ 166670 h 177456"/>
                <a:gd name="connsiteX260" fmla="*/ 102457 w 156122"/>
                <a:gd name="connsiteY260" fmla="*/ 168765 h 177456"/>
                <a:gd name="connsiteX261" fmla="*/ 102457 w 156122"/>
                <a:gd name="connsiteY261" fmla="*/ 170194 h 177456"/>
                <a:gd name="connsiteX262" fmla="*/ 103409 w 156122"/>
                <a:gd name="connsiteY262" fmla="*/ 171432 h 177456"/>
                <a:gd name="connsiteX263" fmla="*/ 105981 w 156122"/>
                <a:gd name="connsiteY263" fmla="*/ 170480 h 177456"/>
                <a:gd name="connsiteX264" fmla="*/ 105981 w 156122"/>
                <a:gd name="connsiteY264" fmla="*/ 167717 h 177456"/>
                <a:gd name="connsiteX265" fmla="*/ 107505 w 156122"/>
                <a:gd name="connsiteY265" fmla="*/ 167717 h 177456"/>
                <a:gd name="connsiteX266" fmla="*/ 109029 w 156122"/>
                <a:gd name="connsiteY266" fmla="*/ 168765 h 177456"/>
                <a:gd name="connsiteX267" fmla="*/ 109029 w 156122"/>
                <a:gd name="connsiteY267" fmla="*/ 170099 h 177456"/>
                <a:gd name="connsiteX268" fmla="*/ 109029 w 156122"/>
                <a:gd name="connsiteY268" fmla="*/ 172766 h 177456"/>
                <a:gd name="connsiteX269" fmla="*/ 115030 w 156122"/>
                <a:gd name="connsiteY269" fmla="*/ 158097 h 177456"/>
                <a:gd name="connsiteX270" fmla="*/ 124555 w 156122"/>
                <a:gd name="connsiteY270" fmla="*/ 149334 h 177456"/>
                <a:gd name="connsiteX271" fmla="*/ 133223 w 156122"/>
                <a:gd name="connsiteY271" fmla="*/ 133522 h 177456"/>
                <a:gd name="connsiteX272" fmla="*/ 153225 w 156122"/>
                <a:gd name="connsiteY272" fmla="*/ 56179 h 177456"/>
                <a:gd name="connsiteX273" fmla="*/ 153225 w 156122"/>
                <a:gd name="connsiteY273" fmla="*/ 31891 h 177456"/>
                <a:gd name="connsiteX274" fmla="*/ 152082 w 156122"/>
                <a:gd name="connsiteY274" fmla="*/ 32653 h 177456"/>
                <a:gd name="connsiteX275" fmla="*/ 152653 w 156122"/>
                <a:gd name="connsiteY275" fmla="*/ 33796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56122" h="177456">
                  <a:moveTo>
                    <a:pt x="152653" y="33796"/>
                  </a:moveTo>
                  <a:cubicBezTo>
                    <a:pt x="152149" y="34081"/>
                    <a:pt x="151539" y="34081"/>
                    <a:pt x="151034" y="33796"/>
                  </a:cubicBezTo>
                  <a:cubicBezTo>
                    <a:pt x="150977" y="32005"/>
                    <a:pt x="152044" y="30376"/>
                    <a:pt x="153701" y="29700"/>
                  </a:cubicBezTo>
                  <a:cubicBezTo>
                    <a:pt x="154339" y="29472"/>
                    <a:pt x="154920" y="29110"/>
                    <a:pt x="155416" y="28652"/>
                  </a:cubicBezTo>
                  <a:cubicBezTo>
                    <a:pt x="155863" y="28376"/>
                    <a:pt x="155997" y="27786"/>
                    <a:pt x="155721" y="27338"/>
                  </a:cubicBezTo>
                  <a:cubicBezTo>
                    <a:pt x="155644" y="27214"/>
                    <a:pt x="155540" y="27109"/>
                    <a:pt x="155416" y="27033"/>
                  </a:cubicBezTo>
                  <a:lnTo>
                    <a:pt x="154654" y="27033"/>
                  </a:lnTo>
                  <a:cubicBezTo>
                    <a:pt x="153120" y="26947"/>
                    <a:pt x="151615" y="27538"/>
                    <a:pt x="150558" y="28652"/>
                  </a:cubicBezTo>
                  <a:cubicBezTo>
                    <a:pt x="149796" y="29605"/>
                    <a:pt x="149320" y="30843"/>
                    <a:pt x="147986" y="30938"/>
                  </a:cubicBezTo>
                  <a:cubicBezTo>
                    <a:pt x="148043" y="28167"/>
                    <a:pt x="149958" y="25776"/>
                    <a:pt x="152653" y="25128"/>
                  </a:cubicBezTo>
                  <a:cubicBezTo>
                    <a:pt x="153549" y="24909"/>
                    <a:pt x="154406" y="24595"/>
                    <a:pt x="155225" y="24176"/>
                  </a:cubicBezTo>
                  <a:cubicBezTo>
                    <a:pt x="155949" y="23795"/>
                    <a:pt x="156273" y="22937"/>
                    <a:pt x="155987" y="22175"/>
                  </a:cubicBezTo>
                  <a:cubicBezTo>
                    <a:pt x="155482" y="21499"/>
                    <a:pt x="154730" y="21051"/>
                    <a:pt x="153892" y="20937"/>
                  </a:cubicBezTo>
                  <a:cubicBezTo>
                    <a:pt x="151853" y="20404"/>
                    <a:pt x="149682" y="20823"/>
                    <a:pt x="147986" y="22080"/>
                  </a:cubicBezTo>
                  <a:cubicBezTo>
                    <a:pt x="146805" y="23433"/>
                    <a:pt x="145815" y="24938"/>
                    <a:pt x="145033" y="26557"/>
                  </a:cubicBezTo>
                  <a:cubicBezTo>
                    <a:pt x="144672" y="27147"/>
                    <a:pt x="144014" y="27509"/>
                    <a:pt x="143319" y="27509"/>
                  </a:cubicBezTo>
                  <a:cubicBezTo>
                    <a:pt x="142376" y="27414"/>
                    <a:pt x="141690" y="26576"/>
                    <a:pt x="141776" y="25642"/>
                  </a:cubicBezTo>
                  <a:cubicBezTo>
                    <a:pt x="141786" y="25595"/>
                    <a:pt x="141786" y="25547"/>
                    <a:pt x="141795" y="25509"/>
                  </a:cubicBezTo>
                  <a:cubicBezTo>
                    <a:pt x="141795" y="24747"/>
                    <a:pt x="142652" y="24080"/>
                    <a:pt x="143224" y="23413"/>
                  </a:cubicBezTo>
                  <a:cubicBezTo>
                    <a:pt x="143748" y="22709"/>
                    <a:pt x="143748" y="21737"/>
                    <a:pt x="143224" y="21032"/>
                  </a:cubicBezTo>
                  <a:cubicBezTo>
                    <a:pt x="142376" y="20118"/>
                    <a:pt x="141052" y="19823"/>
                    <a:pt x="139890" y="20270"/>
                  </a:cubicBezTo>
                  <a:cubicBezTo>
                    <a:pt x="138918" y="20746"/>
                    <a:pt x="138118" y="21509"/>
                    <a:pt x="137604" y="22461"/>
                  </a:cubicBezTo>
                  <a:lnTo>
                    <a:pt x="136652" y="23890"/>
                  </a:lnTo>
                  <a:cubicBezTo>
                    <a:pt x="136061" y="21794"/>
                    <a:pt x="136556" y="19537"/>
                    <a:pt x="137985" y="17889"/>
                  </a:cubicBezTo>
                  <a:cubicBezTo>
                    <a:pt x="138414" y="17480"/>
                    <a:pt x="138766" y="16994"/>
                    <a:pt x="139033" y="16460"/>
                  </a:cubicBezTo>
                  <a:cubicBezTo>
                    <a:pt x="139366" y="15975"/>
                    <a:pt x="139366" y="15327"/>
                    <a:pt x="139033" y="14841"/>
                  </a:cubicBezTo>
                  <a:lnTo>
                    <a:pt x="138080" y="14841"/>
                  </a:lnTo>
                  <a:cubicBezTo>
                    <a:pt x="136490" y="14613"/>
                    <a:pt x="134928" y="15413"/>
                    <a:pt x="134175" y="16841"/>
                  </a:cubicBezTo>
                  <a:cubicBezTo>
                    <a:pt x="133756" y="18184"/>
                    <a:pt x="133442" y="19547"/>
                    <a:pt x="133223" y="20937"/>
                  </a:cubicBezTo>
                  <a:cubicBezTo>
                    <a:pt x="133223" y="21509"/>
                    <a:pt x="132365" y="22080"/>
                    <a:pt x="131794" y="21794"/>
                  </a:cubicBezTo>
                  <a:cubicBezTo>
                    <a:pt x="131727" y="21575"/>
                    <a:pt x="131727" y="21347"/>
                    <a:pt x="131794" y="21128"/>
                  </a:cubicBezTo>
                  <a:cubicBezTo>
                    <a:pt x="131127" y="19032"/>
                    <a:pt x="132937" y="17127"/>
                    <a:pt x="132651" y="14936"/>
                  </a:cubicBezTo>
                  <a:cubicBezTo>
                    <a:pt x="132280" y="13527"/>
                    <a:pt x="131479" y="12260"/>
                    <a:pt x="130365" y="11317"/>
                  </a:cubicBezTo>
                  <a:cubicBezTo>
                    <a:pt x="129603" y="10555"/>
                    <a:pt x="128174" y="9793"/>
                    <a:pt x="127603" y="10460"/>
                  </a:cubicBezTo>
                  <a:cubicBezTo>
                    <a:pt x="127031" y="11126"/>
                    <a:pt x="127603" y="11031"/>
                    <a:pt x="127603" y="11412"/>
                  </a:cubicBezTo>
                  <a:cubicBezTo>
                    <a:pt x="127603" y="11793"/>
                    <a:pt x="128746" y="14651"/>
                    <a:pt x="129222" y="16270"/>
                  </a:cubicBezTo>
                  <a:cubicBezTo>
                    <a:pt x="129755" y="17823"/>
                    <a:pt x="129470" y="19547"/>
                    <a:pt x="128460" y="20842"/>
                  </a:cubicBezTo>
                  <a:cubicBezTo>
                    <a:pt x="127603" y="20842"/>
                    <a:pt x="126745" y="20080"/>
                    <a:pt x="126650" y="19318"/>
                  </a:cubicBezTo>
                  <a:cubicBezTo>
                    <a:pt x="126793" y="18565"/>
                    <a:pt x="126793" y="17784"/>
                    <a:pt x="126650" y="17032"/>
                  </a:cubicBezTo>
                  <a:lnTo>
                    <a:pt x="126650" y="16460"/>
                  </a:lnTo>
                  <a:cubicBezTo>
                    <a:pt x="125888" y="15984"/>
                    <a:pt x="125031" y="16460"/>
                    <a:pt x="124745" y="17318"/>
                  </a:cubicBezTo>
                  <a:cubicBezTo>
                    <a:pt x="124460" y="18175"/>
                    <a:pt x="124078" y="18842"/>
                    <a:pt x="123126" y="18651"/>
                  </a:cubicBezTo>
                  <a:cubicBezTo>
                    <a:pt x="122364" y="16937"/>
                    <a:pt x="123126" y="15127"/>
                    <a:pt x="123698" y="13412"/>
                  </a:cubicBezTo>
                  <a:cubicBezTo>
                    <a:pt x="124021" y="10498"/>
                    <a:pt x="122831" y="7631"/>
                    <a:pt x="120554" y="5792"/>
                  </a:cubicBezTo>
                  <a:cubicBezTo>
                    <a:pt x="120230" y="5421"/>
                    <a:pt x="119792" y="5154"/>
                    <a:pt x="119316" y="5030"/>
                  </a:cubicBezTo>
                  <a:cubicBezTo>
                    <a:pt x="118335" y="4659"/>
                    <a:pt x="117230" y="5145"/>
                    <a:pt x="116859" y="6126"/>
                  </a:cubicBezTo>
                  <a:cubicBezTo>
                    <a:pt x="116849" y="6145"/>
                    <a:pt x="116849" y="6154"/>
                    <a:pt x="116840" y="6173"/>
                  </a:cubicBezTo>
                  <a:cubicBezTo>
                    <a:pt x="116649" y="7088"/>
                    <a:pt x="116649" y="8021"/>
                    <a:pt x="116840" y="8936"/>
                  </a:cubicBezTo>
                  <a:cubicBezTo>
                    <a:pt x="117125" y="10193"/>
                    <a:pt x="117125" y="11488"/>
                    <a:pt x="116840" y="12746"/>
                  </a:cubicBezTo>
                  <a:cubicBezTo>
                    <a:pt x="116687" y="14088"/>
                    <a:pt x="115525" y="15089"/>
                    <a:pt x="114173" y="15031"/>
                  </a:cubicBezTo>
                  <a:cubicBezTo>
                    <a:pt x="112896" y="14727"/>
                    <a:pt x="111991" y="13584"/>
                    <a:pt x="111982" y="12269"/>
                  </a:cubicBezTo>
                  <a:cubicBezTo>
                    <a:pt x="112125" y="11126"/>
                    <a:pt x="112125" y="9983"/>
                    <a:pt x="111982" y="8840"/>
                  </a:cubicBezTo>
                  <a:cubicBezTo>
                    <a:pt x="111506" y="7697"/>
                    <a:pt x="109696" y="6745"/>
                    <a:pt x="108743" y="7412"/>
                  </a:cubicBezTo>
                  <a:cubicBezTo>
                    <a:pt x="108391" y="7688"/>
                    <a:pt x="108181" y="8107"/>
                    <a:pt x="108172" y="8554"/>
                  </a:cubicBezTo>
                  <a:cubicBezTo>
                    <a:pt x="108267" y="9555"/>
                    <a:pt x="108457" y="10545"/>
                    <a:pt x="108743" y="11507"/>
                  </a:cubicBezTo>
                  <a:cubicBezTo>
                    <a:pt x="109010" y="12450"/>
                    <a:pt x="108753" y="13470"/>
                    <a:pt x="108077" y="14174"/>
                  </a:cubicBezTo>
                  <a:cubicBezTo>
                    <a:pt x="107343" y="14603"/>
                    <a:pt x="106429" y="14603"/>
                    <a:pt x="105695" y="14174"/>
                  </a:cubicBezTo>
                  <a:cubicBezTo>
                    <a:pt x="104990" y="13603"/>
                    <a:pt x="104695" y="12669"/>
                    <a:pt x="104933" y="11793"/>
                  </a:cubicBezTo>
                  <a:lnTo>
                    <a:pt x="105505" y="5983"/>
                  </a:lnTo>
                  <a:cubicBezTo>
                    <a:pt x="105648" y="5002"/>
                    <a:pt x="105648" y="4011"/>
                    <a:pt x="105505" y="3030"/>
                  </a:cubicBezTo>
                  <a:cubicBezTo>
                    <a:pt x="105267" y="1973"/>
                    <a:pt x="104657" y="1020"/>
                    <a:pt x="103790" y="363"/>
                  </a:cubicBezTo>
                  <a:cubicBezTo>
                    <a:pt x="103209" y="-66"/>
                    <a:pt x="102514" y="-332"/>
                    <a:pt x="101790" y="-399"/>
                  </a:cubicBezTo>
                  <a:cubicBezTo>
                    <a:pt x="101028" y="-399"/>
                    <a:pt x="100361" y="-399"/>
                    <a:pt x="100266" y="554"/>
                  </a:cubicBezTo>
                  <a:cubicBezTo>
                    <a:pt x="100123" y="1049"/>
                    <a:pt x="100123" y="1582"/>
                    <a:pt x="100266" y="2078"/>
                  </a:cubicBezTo>
                  <a:cubicBezTo>
                    <a:pt x="100914" y="3506"/>
                    <a:pt x="101114" y="5106"/>
                    <a:pt x="100837" y="6650"/>
                  </a:cubicBezTo>
                  <a:cubicBezTo>
                    <a:pt x="100790" y="7316"/>
                    <a:pt x="100266" y="7840"/>
                    <a:pt x="99599" y="7888"/>
                  </a:cubicBezTo>
                  <a:cubicBezTo>
                    <a:pt x="98771" y="8012"/>
                    <a:pt x="97961" y="7593"/>
                    <a:pt x="97599" y="6840"/>
                  </a:cubicBezTo>
                  <a:cubicBezTo>
                    <a:pt x="96961" y="6069"/>
                    <a:pt x="96656" y="5078"/>
                    <a:pt x="96742" y="4078"/>
                  </a:cubicBezTo>
                  <a:cubicBezTo>
                    <a:pt x="96923" y="3135"/>
                    <a:pt x="96923" y="2163"/>
                    <a:pt x="96742" y="1220"/>
                  </a:cubicBezTo>
                  <a:cubicBezTo>
                    <a:pt x="96199" y="220"/>
                    <a:pt x="95104" y="-342"/>
                    <a:pt x="93979" y="-208"/>
                  </a:cubicBezTo>
                  <a:cubicBezTo>
                    <a:pt x="93198" y="-18"/>
                    <a:pt x="92675" y="706"/>
                    <a:pt x="92741" y="1506"/>
                  </a:cubicBezTo>
                  <a:cubicBezTo>
                    <a:pt x="92836" y="2239"/>
                    <a:pt x="93056" y="2954"/>
                    <a:pt x="93408" y="3602"/>
                  </a:cubicBezTo>
                  <a:cubicBezTo>
                    <a:pt x="94456" y="5802"/>
                    <a:pt x="94980" y="8212"/>
                    <a:pt x="94932" y="10650"/>
                  </a:cubicBezTo>
                  <a:cubicBezTo>
                    <a:pt x="94932" y="11412"/>
                    <a:pt x="94932" y="12364"/>
                    <a:pt x="93694" y="12364"/>
                  </a:cubicBezTo>
                  <a:cubicBezTo>
                    <a:pt x="93103" y="12326"/>
                    <a:pt x="92570" y="12012"/>
                    <a:pt x="92265" y="11507"/>
                  </a:cubicBezTo>
                  <a:cubicBezTo>
                    <a:pt x="92132" y="11012"/>
                    <a:pt x="92132" y="10479"/>
                    <a:pt x="92265" y="9983"/>
                  </a:cubicBezTo>
                  <a:cubicBezTo>
                    <a:pt x="92313" y="9155"/>
                    <a:pt x="92313" y="8336"/>
                    <a:pt x="92265" y="7507"/>
                  </a:cubicBezTo>
                  <a:cubicBezTo>
                    <a:pt x="92141" y="6459"/>
                    <a:pt x="91675" y="5488"/>
                    <a:pt x="90932" y="4745"/>
                  </a:cubicBezTo>
                  <a:cubicBezTo>
                    <a:pt x="90074" y="3983"/>
                    <a:pt x="88455" y="3697"/>
                    <a:pt x="87788" y="4745"/>
                  </a:cubicBezTo>
                  <a:cubicBezTo>
                    <a:pt x="87121" y="5792"/>
                    <a:pt x="87788" y="6364"/>
                    <a:pt x="87788" y="7221"/>
                  </a:cubicBezTo>
                  <a:cubicBezTo>
                    <a:pt x="87912" y="7945"/>
                    <a:pt x="87912" y="8688"/>
                    <a:pt x="87788" y="9412"/>
                  </a:cubicBezTo>
                  <a:cubicBezTo>
                    <a:pt x="87931" y="9745"/>
                    <a:pt x="87931" y="10126"/>
                    <a:pt x="87788" y="10460"/>
                  </a:cubicBezTo>
                  <a:lnTo>
                    <a:pt x="87217" y="10460"/>
                  </a:lnTo>
                  <a:cubicBezTo>
                    <a:pt x="85902" y="10555"/>
                    <a:pt x="84655" y="9840"/>
                    <a:pt x="84074" y="8650"/>
                  </a:cubicBezTo>
                  <a:cubicBezTo>
                    <a:pt x="83692" y="7640"/>
                    <a:pt x="83692" y="6516"/>
                    <a:pt x="84074" y="5506"/>
                  </a:cubicBezTo>
                  <a:cubicBezTo>
                    <a:pt x="84350" y="4478"/>
                    <a:pt x="84350" y="3392"/>
                    <a:pt x="84074" y="2363"/>
                  </a:cubicBezTo>
                  <a:cubicBezTo>
                    <a:pt x="84140" y="2078"/>
                    <a:pt x="84140" y="1792"/>
                    <a:pt x="84074" y="1506"/>
                  </a:cubicBezTo>
                  <a:cubicBezTo>
                    <a:pt x="83492" y="1097"/>
                    <a:pt x="82778" y="925"/>
                    <a:pt x="82073" y="1030"/>
                  </a:cubicBezTo>
                  <a:lnTo>
                    <a:pt x="80740" y="1030"/>
                  </a:lnTo>
                  <a:cubicBezTo>
                    <a:pt x="79511" y="1735"/>
                    <a:pt x="79016" y="3259"/>
                    <a:pt x="79597" y="4554"/>
                  </a:cubicBezTo>
                  <a:cubicBezTo>
                    <a:pt x="80159" y="5859"/>
                    <a:pt x="80635" y="7192"/>
                    <a:pt x="81025" y="8554"/>
                  </a:cubicBezTo>
                  <a:cubicBezTo>
                    <a:pt x="81025" y="9317"/>
                    <a:pt x="81025" y="10174"/>
                    <a:pt x="80168" y="10364"/>
                  </a:cubicBezTo>
                  <a:cubicBezTo>
                    <a:pt x="79301" y="10602"/>
                    <a:pt x="78377" y="10250"/>
                    <a:pt x="77882" y="9507"/>
                  </a:cubicBezTo>
                  <a:cubicBezTo>
                    <a:pt x="77463" y="8888"/>
                    <a:pt x="77263" y="8155"/>
                    <a:pt x="77311" y="7412"/>
                  </a:cubicBezTo>
                  <a:cubicBezTo>
                    <a:pt x="77358" y="6935"/>
                    <a:pt x="77358" y="6459"/>
                    <a:pt x="77311" y="5983"/>
                  </a:cubicBezTo>
                  <a:cubicBezTo>
                    <a:pt x="77130" y="5449"/>
                    <a:pt x="76758" y="5011"/>
                    <a:pt x="76263" y="4745"/>
                  </a:cubicBezTo>
                  <a:cubicBezTo>
                    <a:pt x="75263" y="4345"/>
                    <a:pt x="74129" y="4811"/>
                    <a:pt x="73691" y="5792"/>
                  </a:cubicBezTo>
                  <a:cubicBezTo>
                    <a:pt x="73596" y="6678"/>
                    <a:pt x="73596" y="7573"/>
                    <a:pt x="73691" y="8459"/>
                  </a:cubicBezTo>
                  <a:cubicBezTo>
                    <a:pt x="73215" y="8698"/>
                    <a:pt x="72644" y="8698"/>
                    <a:pt x="72167" y="8459"/>
                  </a:cubicBezTo>
                  <a:cubicBezTo>
                    <a:pt x="71081" y="9002"/>
                    <a:pt x="69767" y="8564"/>
                    <a:pt x="69224" y="7478"/>
                  </a:cubicBezTo>
                  <a:cubicBezTo>
                    <a:pt x="69129" y="7278"/>
                    <a:pt x="69062" y="7059"/>
                    <a:pt x="69024" y="6840"/>
                  </a:cubicBezTo>
                  <a:cubicBezTo>
                    <a:pt x="69053" y="5640"/>
                    <a:pt x="68862" y="4440"/>
                    <a:pt x="68453" y="3316"/>
                  </a:cubicBezTo>
                  <a:cubicBezTo>
                    <a:pt x="67919" y="2039"/>
                    <a:pt x="66881" y="1049"/>
                    <a:pt x="65595" y="554"/>
                  </a:cubicBezTo>
                  <a:cubicBezTo>
                    <a:pt x="64871" y="211"/>
                    <a:pt x="64033" y="211"/>
                    <a:pt x="63309" y="554"/>
                  </a:cubicBezTo>
                  <a:cubicBezTo>
                    <a:pt x="63261" y="801"/>
                    <a:pt x="63261" y="1068"/>
                    <a:pt x="63309" y="1316"/>
                  </a:cubicBezTo>
                  <a:cubicBezTo>
                    <a:pt x="62985" y="2897"/>
                    <a:pt x="63299" y="4535"/>
                    <a:pt x="64166" y="5888"/>
                  </a:cubicBezTo>
                  <a:cubicBezTo>
                    <a:pt x="64604" y="6602"/>
                    <a:pt x="64843" y="7431"/>
                    <a:pt x="64833" y="8269"/>
                  </a:cubicBezTo>
                  <a:cubicBezTo>
                    <a:pt x="64890" y="8736"/>
                    <a:pt x="64547" y="9164"/>
                    <a:pt x="64081" y="9212"/>
                  </a:cubicBezTo>
                  <a:cubicBezTo>
                    <a:pt x="64042" y="9221"/>
                    <a:pt x="64014" y="9221"/>
                    <a:pt x="63976" y="9221"/>
                  </a:cubicBezTo>
                  <a:cubicBezTo>
                    <a:pt x="63376" y="9202"/>
                    <a:pt x="62823" y="8926"/>
                    <a:pt x="62452" y="8459"/>
                  </a:cubicBezTo>
                  <a:cubicBezTo>
                    <a:pt x="62099" y="8012"/>
                    <a:pt x="61642" y="7650"/>
                    <a:pt x="61118" y="7412"/>
                  </a:cubicBezTo>
                  <a:cubicBezTo>
                    <a:pt x="60604" y="7173"/>
                    <a:pt x="60013" y="7173"/>
                    <a:pt x="59499" y="7412"/>
                  </a:cubicBezTo>
                  <a:cubicBezTo>
                    <a:pt x="59147" y="7812"/>
                    <a:pt x="58861" y="8259"/>
                    <a:pt x="58642" y="8745"/>
                  </a:cubicBezTo>
                  <a:cubicBezTo>
                    <a:pt x="58480" y="9097"/>
                    <a:pt x="58251" y="9421"/>
                    <a:pt x="57975" y="9697"/>
                  </a:cubicBezTo>
                  <a:cubicBezTo>
                    <a:pt x="57480" y="10269"/>
                    <a:pt x="56727" y="10555"/>
                    <a:pt x="55975" y="10460"/>
                  </a:cubicBezTo>
                  <a:cubicBezTo>
                    <a:pt x="55384" y="10240"/>
                    <a:pt x="54956" y="9736"/>
                    <a:pt x="54832" y="9126"/>
                  </a:cubicBezTo>
                  <a:cubicBezTo>
                    <a:pt x="54851" y="8583"/>
                    <a:pt x="55089" y="8059"/>
                    <a:pt x="55499" y="7697"/>
                  </a:cubicBezTo>
                  <a:lnTo>
                    <a:pt x="56451" y="6364"/>
                  </a:lnTo>
                  <a:cubicBezTo>
                    <a:pt x="56451" y="6364"/>
                    <a:pt x="56451" y="6364"/>
                    <a:pt x="56451" y="5888"/>
                  </a:cubicBezTo>
                  <a:cubicBezTo>
                    <a:pt x="56451" y="5411"/>
                    <a:pt x="56451" y="4840"/>
                    <a:pt x="56451" y="4554"/>
                  </a:cubicBezTo>
                  <a:cubicBezTo>
                    <a:pt x="56451" y="4268"/>
                    <a:pt x="54165" y="4554"/>
                    <a:pt x="53022" y="5126"/>
                  </a:cubicBezTo>
                  <a:cubicBezTo>
                    <a:pt x="52012" y="5811"/>
                    <a:pt x="51412" y="6954"/>
                    <a:pt x="51403" y="8174"/>
                  </a:cubicBezTo>
                  <a:cubicBezTo>
                    <a:pt x="51403" y="8840"/>
                    <a:pt x="51403" y="9412"/>
                    <a:pt x="51403" y="9888"/>
                  </a:cubicBezTo>
                  <a:cubicBezTo>
                    <a:pt x="51403" y="10364"/>
                    <a:pt x="49498" y="10460"/>
                    <a:pt x="49307" y="11317"/>
                  </a:cubicBezTo>
                  <a:lnTo>
                    <a:pt x="49307" y="11317"/>
                  </a:lnTo>
                  <a:cubicBezTo>
                    <a:pt x="49974" y="9221"/>
                    <a:pt x="48545" y="9507"/>
                    <a:pt x="48355" y="8554"/>
                  </a:cubicBezTo>
                  <a:cubicBezTo>
                    <a:pt x="48164" y="7602"/>
                    <a:pt x="49212" y="6840"/>
                    <a:pt x="49879" y="6173"/>
                  </a:cubicBezTo>
                  <a:cubicBezTo>
                    <a:pt x="50545" y="5506"/>
                    <a:pt x="50927" y="4173"/>
                    <a:pt x="49879" y="3506"/>
                  </a:cubicBezTo>
                  <a:cubicBezTo>
                    <a:pt x="49012" y="3154"/>
                    <a:pt x="48021" y="3382"/>
                    <a:pt x="47402" y="4078"/>
                  </a:cubicBezTo>
                  <a:cubicBezTo>
                    <a:pt x="47050" y="4773"/>
                    <a:pt x="46631" y="5449"/>
                    <a:pt x="46164" y="6078"/>
                  </a:cubicBezTo>
                  <a:cubicBezTo>
                    <a:pt x="45735" y="6507"/>
                    <a:pt x="45145" y="6716"/>
                    <a:pt x="44545" y="6650"/>
                  </a:cubicBezTo>
                  <a:cubicBezTo>
                    <a:pt x="43659" y="11041"/>
                    <a:pt x="42383" y="15346"/>
                    <a:pt x="40735" y="19508"/>
                  </a:cubicBezTo>
                  <a:cubicBezTo>
                    <a:pt x="27333" y="56151"/>
                    <a:pt x="13970" y="92851"/>
                    <a:pt x="635" y="129617"/>
                  </a:cubicBezTo>
                  <a:cubicBezTo>
                    <a:pt x="453" y="130208"/>
                    <a:pt x="234" y="130779"/>
                    <a:pt x="-32" y="131332"/>
                  </a:cubicBezTo>
                  <a:lnTo>
                    <a:pt x="-32" y="131332"/>
                  </a:lnTo>
                  <a:cubicBezTo>
                    <a:pt x="273" y="131837"/>
                    <a:pt x="739" y="132208"/>
                    <a:pt x="1301" y="132380"/>
                  </a:cubicBezTo>
                  <a:cubicBezTo>
                    <a:pt x="1787" y="132713"/>
                    <a:pt x="2435" y="132713"/>
                    <a:pt x="2920" y="132380"/>
                  </a:cubicBezTo>
                  <a:cubicBezTo>
                    <a:pt x="3321" y="132018"/>
                    <a:pt x="3616" y="131560"/>
                    <a:pt x="3778" y="131046"/>
                  </a:cubicBezTo>
                  <a:lnTo>
                    <a:pt x="4445" y="130189"/>
                  </a:lnTo>
                  <a:cubicBezTo>
                    <a:pt x="4892" y="129551"/>
                    <a:pt x="5683" y="129246"/>
                    <a:pt x="6445" y="129427"/>
                  </a:cubicBezTo>
                  <a:cubicBezTo>
                    <a:pt x="7054" y="129608"/>
                    <a:pt x="7502" y="130132"/>
                    <a:pt x="7588" y="130760"/>
                  </a:cubicBezTo>
                  <a:cubicBezTo>
                    <a:pt x="7569" y="131313"/>
                    <a:pt x="7331" y="131827"/>
                    <a:pt x="6921" y="132189"/>
                  </a:cubicBezTo>
                  <a:lnTo>
                    <a:pt x="5969" y="133522"/>
                  </a:lnTo>
                  <a:cubicBezTo>
                    <a:pt x="5959" y="133684"/>
                    <a:pt x="5959" y="133837"/>
                    <a:pt x="5969" y="133999"/>
                  </a:cubicBezTo>
                  <a:cubicBezTo>
                    <a:pt x="5969" y="133999"/>
                    <a:pt x="5969" y="135046"/>
                    <a:pt x="5969" y="135332"/>
                  </a:cubicBezTo>
                  <a:cubicBezTo>
                    <a:pt x="5969" y="135618"/>
                    <a:pt x="8254" y="135332"/>
                    <a:pt x="9398" y="134666"/>
                  </a:cubicBezTo>
                  <a:cubicBezTo>
                    <a:pt x="10436" y="133999"/>
                    <a:pt x="11045" y="132846"/>
                    <a:pt x="11017" y="131618"/>
                  </a:cubicBezTo>
                  <a:cubicBezTo>
                    <a:pt x="11017" y="130951"/>
                    <a:pt x="11017" y="130379"/>
                    <a:pt x="11017" y="129998"/>
                  </a:cubicBezTo>
                  <a:cubicBezTo>
                    <a:pt x="11017" y="129617"/>
                    <a:pt x="12922" y="129331"/>
                    <a:pt x="13112" y="128474"/>
                  </a:cubicBezTo>
                  <a:lnTo>
                    <a:pt x="13112" y="128474"/>
                  </a:lnTo>
                  <a:cubicBezTo>
                    <a:pt x="12541" y="130570"/>
                    <a:pt x="13874" y="130284"/>
                    <a:pt x="14065" y="131237"/>
                  </a:cubicBezTo>
                  <a:cubicBezTo>
                    <a:pt x="14255" y="132189"/>
                    <a:pt x="13207" y="132951"/>
                    <a:pt x="12541" y="133713"/>
                  </a:cubicBezTo>
                  <a:cubicBezTo>
                    <a:pt x="11874" y="134475"/>
                    <a:pt x="11493" y="135713"/>
                    <a:pt x="12541" y="136285"/>
                  </a:cubicBezTo>
                  <a:cubicBezTo>
                    <a:pt x="13398" y="136675"/>
                    <a:pt x="14417" y="136437"/>
                    <a:pt x="15017" y="135713"/>
                  </a:cubicBezTo>
                  <a:cubicBezTo>
                    <a:pt x="15398" y="135056"/>
                    <a:pt x="15808" y="134418"/>
                    <a:pt x="16256" y="133808"/>
                  </a:cubicBezTo>
                  <a:cubicBezTo>
                    <a:pt x="16998" y="133180"/>
                    <a:pt x="18084" y="133180"/>
                    <a:pt x="18827" y="133808"/>
                  </a:cubicBezTo>
                  <a:cubicBezTo>
                    <a:pt x="19780" y="134570"/>
                    <a:pt x="18827" y="135809"/>
                    <a:pt x="18161" y="136475"/>
                  </a:cubicBezTo>
                  <a:lnTo>
                    <a:pt x="15398" y="138856"/>
                  </a:lnTo>
                  <a:cubicBezTo>
                    <a:pt x="14912" y="139238"/>
                    <a:pt x="14522" y="139723"/>
                    <a:pt x="14255" y="140285"/>
                  </a:cubicBezTo>
                  <a:cubicBezTo>
                    <a:pt x="14084" y="140962"/>
                    <a:pt x="14398" y="141666"/>
                    <a:pt x="15017" y="142000"/>
                  </a:cubicBezTo>
                  <a:cubicBezTo>
                    <a:pt x="15751" y="142428"/>
                    <a:pt x="16665" y="142428"/>
                    <a:pt x="17399" y="142000"/>
                  </a:cubicBezTo>
                  <a:cubicBezTo>
                    <a:pt x="18284" y="141457"/>
                    <a:pt x="19065" y="140743"/>
                    <a:pt x="19685" y="139904"/>
                  </a:cubicBezTo>
                  <a:cubicBezTo>
                    <a:pt x="20446" y="138856"/>
                    <a:pt x="21399" y="137523"/>
                    <a:pt x="22828" y="137904"/>
                  </a:cubicBezTo>
                  <a:cubicBezTo>
                    <a:pt x="23771" y="138180"/>
                    <a:pt x="24352" y="139133"/>
                    <a:pt x="24161" y="140095"/>
                  </a:cubicBezTo>
                  <a:cubicBezTo>
                    <a:pt x="23723" y="140866"/>
                    <a:pt x="23009" y="141447"/>
                    <a:pt x="22161" y="141714"/>
                  </a:cubicBezTo>
                  <a:cubicBezTo>
                    <a:pt x="20923" y="142286"/>
                    <a:pt x="19303" y="142952"/>
                    <a:pt x="19494" y="144191"/>
                  </a:cubicBezTo>
                  <a:cubicBezTo>
                    <a:pt x="19685" y="145429"/>
                    <a:pt x="20923" y="145905"/>
                    <a:pt x="22161" y="146000"/>
                  </a:cubicBezTo>
                  <a:cubicBezTo>
                    <a:pt x="23237" y="145943"/>
                    <a:pt x="24276" y="145543"/>
                    <a:pt x="25114" y="144857"/>
                  </a:cubicBezTo>
                  <a:cubicBezTo>
                    <a:pt x="25876" y="144191"/>
                    <a:pt x="26542" y="143333"/>
                    <a:pt x="27304" y="142762"/>
                  </a:cubicBezTo>
                  <a:cubicBezTo>
                    <a:pt x="27838" y="142476"/>
                    <a:pt x="28486" y="142476"/>
                    <a:pt x="29019" y="142762"/>
                  </a:cubicBezTo>
                  <a:cubicBezTo>
                    <a:pt x="29057" y="144571"/>
                    <a:pt x="28009" y="146219"/>
                    <a:pt x="26352" y="146953"/>
                  </a:cubicBezTo>
                  <a:cubicBezTo>
                    <a:pt x="25685" y="147134"/>
                    <a:pt x="25066" y="147458"/>
                    <a:pt x="24542" y="147905"/>
                  </a:cubicBezTo>
                  <a:cubicBezTo>
                    <a:pt x="24066" y="148239"/>
                    <a:pt x="23952" y="148896"/>
                    <a:pt x="24285" y="149363"/>
                  </a:cubicBezTo>
                  <a:cubicBezTo>
                    <a:pt x="24361" y="149467"/>
                    <a:pt x="24447" y="149553"/>
                    <a:pt x="24542" y="149620"/>
                  </a:cubicBezTo>
                  <a:lnTo>
                    <a:pt x="25399" y="149620"/>
                  </a:lnTo>
                  <a:cubicBezTo>
                    <a:pt x="26943" y="149734"/>
                    <a:pt x="28448" y="149134"/>
                    <a:pt x="29495" y="148001"/>
                  </a:cubicBezTo>
                  <a:cubicBezTo>
                    <a:pt x="30162" y="147143"/>
                    <a:pt x="30638" y="145810"/>
                    <a:pt x="31972" y="145714"/>
                  </a:cubicBezTo>
                  <a:cubicBezTo>
                    <a:pt x="32010" y="148505"/>
                    <a:pt x="30114" y="150953"/>
                    <a:pt x="27400" y="151620"/>
                  </a:cubicBezTo>
                  <a:cubicBezTo>
                    <a:pt x="26504" y="151782"/>
                    <a:pt x="25638" y="152068"/>
                    <a:pt x="24828" y="152477"/>
                  </a:cubicBezTo>
                  <a:cubicBezTo>
                    <a:pt x="24057" y="152801"/>
                    <a:pt x="23694" y="153697"/>
                    <a:pt x="24018" y="154478"/>
                  </a:cubicBezTo>
                  <a:cubicBezTo>
                    <a:pt x="24037" y="154506"/>
                    <a:pt x="24047" y="154544"/>
                    <a:pt x="24066" y="154573"/>
                  </a:cubicBezTo>
                  <a:cubicBezTo>
                    <a:pt x="24590" y="155163"/>
                    <a:pt x="25295" y="155573"/>
                    <a:pt x="26066" y="155716"/>
                  </a:cubicBezTo>
                  <a:cubicBezTo>
                    <a:pt x="28105" y="156297"/>
                    <a:pt x="30295" y="155868"/>
                    <a:pt x="31972" y="154573"/>
                  </a:cubicBezTo>
                  <a:cubicBezTo>
                    <a:pt x="33181" y="153277"/>
                    <a:pt x="34172" y="151801"/>
                    <a:pt x="34924" y="150191"/>
                  </a:cubicBezTo>
                  <a:cubicBezTo>
                    <a:pt x="35267" y="149515"/>
                    <a:pt x="35972" y="149106"/>
                    <a:pt x="36734" y="149144"/>
                  </a:cubicBezTo>
                  <a:cubicBezTo>
                    <a:pt x="37696" y="149286"/>
                    <a:pt x="38373" y="150172"/>
                    <a:pt x="38258" y="151144"/>
                  </a:cubicBezTo>
                  <a:cubicBezTo>
                    <a:pt x="38258" y="152001"/>
                    <a:pt x="37306" y="152572"/>
                    <a:pt x="36829" y="153239"/>
                  </a:cubicBezTo>
                  <a:cubicBezTo>
                    <a:pt x="36268" y="153935"/>
                    <a:pt x="36268" y="154925"/>
                    <a:pt x="36829" y="155621"/>
                  </a:cubicBezTo>
                  <a:cubicBezTo>
                    <a:pt x="37696" y="156573"/>
                    <a:pt x="39068" y="156878"/>
                    <a:pt x="40258" y="156383"/>
                  </a:cubicBezTo>
                  <a:cubicBezTo>
                    <a:pt x="41211" y="155906"/>
                    <a:pt x="41973" y="155144"/>
                    <a:pt x="42449" y="154192"/>
                  </a:cubicBezTo>
                  <a:lnTo>
                    <a:pt x="43402" y="152763"/>
                  </a:lnTo>
                  <a:cubicBezTo>
                    <a:pt x="43992" y="154887"/>
                    <a:pt x="43497" y="157173"/>
                    <a:pt x="42068" y="158859"/>
                  </a:cubicBezTo>
                  <a:cubicBezTo>
                    <a:pt x="41668" y="159259"/>
                    <a:pt x="41316" y="159707"/>
                    <a:pt x="41020" y="160193"/>
                  </a:cubicBezTo>
                  <a:cubicBezTo>
                    <a:pt x="40659" y="160669"/>
                    <a:pt x="40659" y="161336"/>
                    <a:pt x="41020" y="161812"/>
                  </a:cubicBezTo>
                  <a:cubicBezTo>
                    <a:pt x="41335" y="161897"/>
                    <a:pt x="41659" y="161897"/>
                    <a:pt x="41973" y="161812"/>
                  </a:cubicBezTo>
                  <a:cubicBezTo>
                    <a:pt x="43583" y="162136"/>
                    <a:pt x="45202" y="161307"/>
                    <a:pt x="45878" y="159812"/>
                  </a:cubicBezTo>
                  <a:cubicBezTo>
                    <a:pt x="46373" y="158516"/>
                    <a:pt x="46726" y="157183"/>
                    <a:pt x="46926" y="155811"/>
                  </a:cubicBezTo>
                  <a:cubicBezTo>
                    <a:pt x="46926" y="155239"/>
                    <a:pt x="47688" y="154573"/>
                    <a:pt x="48260" y="154954"/>
                  </a:cubicBezTo>
                  <a:cubicBezTo>
                    <a:pt x="48831" y="155335"/>
                    <a:pt x="48260" y="154954"/>
                    <a:pt x="48260" y="155525"/>
                  </a:cubicBezTo>
                  <a:cubicBezTo>
                    <a:pt x="49021" y="157716"/>
                    <a:pt x="47116" y="159621"/>
                    <a:pt x="47402" y="161717"/>
                  </a:cubicBezTo>
                  <a:cubicBezTo>
                    <a:pt x="47831" y="163155"/>
                    <a:pt x="48660" y="164441"/>
                    <a:pt x="49783" y="165431"/>
                  </a:cubicBezTo>
                  <a:cubicBezTo>
                    <a:pt x="50450" y="166193"/>
                    <a:pt x="51879" y="166955"/>
                    <a:pt x="52546" y="166288"/>
                  </a:cubicBezTo>
                  <a:cubicBezTo>
                    <a:pt x="52689" y="165955"/>
                    <a:pt x="52689" y="165574"/>
                    <a:pt x="52546" y="165241"/>
                  </a:cubicBezTo>
                  <a:cubicBezTo>
                    <a:pt x="52546" y="163621"/>
                    <a:pt x="51403" y="162002"/>
                    <a:pt x="51022" y="160383"/>
                  </a:cubicBezTo>
                  <a:cubicBezTo>
                    <a:pt x="50403" y="158850"/>
                    <a:pt x="50660" y="157106"/>
                    <a:pt x="51688" y="155811"/>
                  </a:cubicBezTo>
                  <a:cubicBezTo>
                    <a:pt x="52622" y="155802"/>
                    <a:pt x="53403" y="156507"/>
                    <a:pt x="53498" y="157430"/>
                  </a:cubicBezTo>
                  <a:cubicBezTo>
                    <a:pt x="53498" y="158192"/>
                    <a:pt x="53498" y="158954"/>
                    <a:pt x="53498" y="159716"/>
                  </a:cubicBezTo>
                  <a:cubicBezTo>
                    <a:pt x="53460" y="159869"/>
                    <a:pt x="53460" y="160040"/>
                    <a:pt x="53498" y="160193"/>
                  </a:cubicBezTo>
                  <a:cubicBezTo>
                    <a:pt x="54165" y="160764"/>
                    <a:pt x="55117" y="160193"/>
                    <a:pt x="55308" y="159335"/>
                  </a:cubicBezTo>
                  <a:cubicBezTo>
                    <a:pt x="55499" y="158478"/>
                    <a:pt x="55975" y="157811"/>
                    <a:pt x="56927" y="158002"/>
                  </a:cubicBezTo>
                  <a:cubicBezTo>
                    <a:pt x="57785" y="159812"/>
                    <a:pt x="56927" y="161526"/>
                    <a:pt x="56356" y="163241"/>
                  </a:cubicBezTo>
                  <a:cubicBezTo>
                    <a:pt x="56003" y="166184"/>
                    <a:pt x="57184" y="169098"/>
                    <a:pt x="59499" y="170956"/>
                  </a:cubicBezTo>
                  <a:cubicBezTo>
                    <a:pt x="59880" y="171261"/>
                    <a:pt x="60289" y="171518"/>
                    <a:pt x="60737" y="171718"/>
                  </a:cubicBezTo>
                  <a:cubicBezTo>
                    <a:pt x="61756" y="171985"/>
                    <a:pt x="62814" y="171461"/>
                    <a:pt x="63214" y="170480"/>
                  </a:cubicBezTo>
                  <a:cubicBezTo>
                    <a:pt x="63404" y="169565"/>
                    <a:pt x="63404" y="168632"/>
                    <a:pt x="63214" y="167717"/>
                  </a:cubicBezTo>
                  <a:cubicBezTo>
                    <a:pt x="62976" y="166460"/>
                    <a:pt x="62976" y="165165"/>
                    <a:pt x="63214" y="163907"/>
                  </a:cubicBezTo>
                  <a:cubicBezTo>
                    <a:pt x="63214" y="162764"/>
                    <a:pt x="64357" y="161431"/>
                    <a:pt x="65881" y="161717"/>
                  </a:cubicBezTo>
                  <a:cubicBezTo>
                    <a:pt x="67176" y="162012"/>
                    <a:pt x="68119" y="163145"/>
                    <a:pt x="68167" y="164479"/>
                  </a:cubicBezTo>
                  <a:cubicBezTo>
                    <a:pt x="67929" y="165574"/>
                    <a:pt x="67929" y="166717"/>
                    <a:pt x="68167" y="167813"/>
                  </a:cubicBezTo>
                  <a:cubicBezTo>
                    <a:pt x="68167" y="168955"/>
                    <a:pt x="70357" y="170003"/>
                    <a:pt x="71405" y="169241"/>
                  </a:cubicBezTo>
                  <a:cubicBezTo>
                    <a:pt x="71777" y="168984"/>
                    <a:pt x="71958" y="168537"/>
                    <a:pt x="71882" y="168098"/>
                  </a:cubicBezTo>
                  <a:cubicBezTo>
                    <a:pt x="71824" y="167127"/>
                    <a:pt x="71634" y="166165"/>
                    <a:pt x="71310" y="165241"/>
                  </a:cubicBezTo>
                  <a:cubicBezTo>
                    <a:pt x="70996" y="164279"/>
                    <a:pt x="71300" y="163222"/>
                    <a:pt x="72072" y="162574"/>
                  </a:cubicBezTo>
                  <a:cubicBezTo>
                    <a:pt x="72777" y="162050"/>
                    <a:pt x="73748" y="162050"/>
                    <a:pt x="74453" y="162574"/>
                  </a:cubicBezTo>
                  <a:cubicBezTo>
                    <a:pt x="75139" y="163117"/>
                    <a:pt x="75444" y="164012"/>
                    <a:pt x="75215" y="164860"/>
                  </a:cubicBezTo>
                  <a:cubicBezTo>
                    <a:pt x="75215" y="166860"/>
                    <a:pt x="74739" y="168765"/>
                    <a:pt x="74549" y="170765"/>
                  </a:cubicBezTo>
                  <a:cubicBezTo>
                    <a:pt x="74406" y="171708"/>
                    <a:pt x="74406" y="172680"/>
                    <a:pt x="74549" y="173623"/>
                  </a:cubicBezTo>
                  <a:cubicBezTo>
                    <a:pt x="74729" y="174690"/>
                    <a:pt x="75301" y="175642"/>
                    <a:pt x="76168" y="176290"/>
                  </a:cubicBezTo>
                  <a:cubicBezTo>
                    <a:pt x="76730" y="176766"/>
                    <a:pt x="77435" y="177033"/>
                    <a:pt x="78168" y="177052"/>
                  </a:cubicBezTo>
                  <a:cubicBezTo>
                    <a:pt x="78854" y="177109"/>
                    <a:pt x="79502" y="176728"/>
                    <a:pt x="79787" y="176099"/>
                  </a:cubicBezTo>
                  <a:cubicBezTo>
                    <a:pt x="79959" y="175604"/>
                    <a:pt x="79959" y="175070"/>
                    <a:pt x="79787" y="174575"/>
                  </a:cubicBezTo>
                  <a:cubicBezTo>
                    <a:pt x="79140" y="173175"/>
                    <a:pt x="78940" y="171613"/>
                    <a:pt x="79216" y="170099"/>
                  </a:cubicBezTo>
                  <a:cubicBezTo>
                    <a:pt x="79216" y="169432"/>
                    <a:pt x="79216" y="168765"/>
                    <a:pt x="80454" y="168765"/>
                  </a:cubicBezTo>
                  <a:cubicBezTo>
                    <a:pt x="80949" y="168784"/>
                    <a:pt x="81407" y="169032"/>
                    <a:pt x="81692" y="169432"/>
                  </a:cubicBezTo>
                  <a:cubicBezTo>
                    <a:pt x="82340" y="170203"/>
                    <a:pt x="82645" y="171194"/>
                    <a:pt x="82549" y="172194"/>
                  </a:cubicBezTo>
                  <a:cubicBezTo>
                    <a:pt x="82321" y="173099"/>
                    <a:pt x="82321" y="174051"/>
                    <a:pt x="82549" y="174956"/>
                  </a:cubicBezTo>
                  <a:cubicBezTo>
                    <a:pt x="83083" y="176013"/>
                    <a:pt x="84245" y="176595"/>
                    <a:pt x="85407" y="176385"/>
                  </a:cubicBezTo>
                  <a:cubicBezTo>
                    <a:pt x="86159" y="176242"/>
                    <a:pt x="86664" y="175528"/>
                    <a:pt x="86550" y="174766"/>
                  </a:cubicBezTo>
                  <a:cubicBezTo>
                    <a:pt x="86464" y="174004"/>
                    <a:pt x="86236" y="173261"/>
                    <a:pt x="85883" y="172575"/>
                  </a:cubicBezTo>
                  <a:cubicBezTo>
                    <a:pt x="84921" y="170375"/>
                    <a:pt x="84407" y="168013"/>
                    <a:pt x="84359" y="165622"/>
                  </a:cubicBezTo>
                  <a:cubicBezTo>
                    <a:pt x="84359" y="164860"/>
                    <a:pt x="84359" y="163907"/>
                    <a:pt x="85598" y="163907"/>
                  </a:cubicBezTo>
                  <a:cubicBezTo>
                    <a:pt x="86188" y="163945"/>
                    <a:pt x="86721" y="164260"/>
                    <a:pt x="87026" y="164764"/>
                  </a:cubicBezTo>
                  <a:cubicBezTo>
                    <a:pt x="87160" y="165231"/>
                    <a:pt x="87160" y="165727"/>
                    <a:pt x="87026" y="166193"/>
                  </a:cubicBezTo>
                  <a:cubicBezTo>
                    <a:pt x="86979" y="167051"/>
                    <a:pt x="86979" y="167908"/>
                    <a:pt x="87026" y="168765"/>
                  </a:cubicBezTo>
                  <a:cubicBezTo>
                    <a:pt x="87150" y="169813"/>
                    <a:pt x="87617" y="170784"/>
                    <a:pt x="88360" y="171527"/>
                  </a:cubicBezTo>
                  <a:cubicBezTo>
                    <a:pt x="89312" y="172289"/>
                    <a:pt x="90932" y="172480"/>
                    <a:pt x="91503" y="171527"/>
                  </a:cubicBezTo>
                  <a:cubicBezTo>
                    <a:pt x="92074" y="170575"/>
                    <a:pt x="91503" y="169908"/>
                    <a:pt x="91503" y="169051"/>
                  </a:cubicBezTo>
                  <a:cubicBezTo>
                    <a:pt x="91360" y="168327"/>
                    <a:pt x="91360" y="167584"/>
                    <a:pt x="91503" y="166860"/>
                  </a:cubicBezTo>
                  <a:cubicBezTo>
                    <a:pt x="91360" y="166527"/>
                    <a:pt x="91360" y="166146"/>
                    <a:pt x="91503" y="165812"/>
                  </a:cubicBezTo>
                  <a:lnTo>
                    <a:pt x="92170" y="165812"/>
                  </a:lnTo>
                  <a:cubicBezTo>
                    <a:pt x="93465" y="165698"/>
                    <a:pt x="94694" y="166431"/>
                    <a:pt x="95218" y="167622"/>
                  </a:cubicBezTo>
                  <a:cubicBezTo>
                    <a:pt x="95599" y="168670"/>
                    <a:pt x="95599" y="169813"/>
                    <a:pt x="95218" y="170861"/>
                  </a:cubicBezTo>
                  <a:cubicBezTo>
                    <a:pt x="94932" y="171889"/>
                    <a:pt x="94932" y="172975"/>
                    <a:pt x="95218" y="174004"/>
                  </a:cubicBezTo>
                  <a:cubicBezTo>
                    <a:pt x="95284" y="174309"/>
                    <a:pt x="95456" y="174575"/>
                    <a:pt x="95694" y="174766"/>
                  </a:cubicBezTo>
                  <a:cubicBezTo>
                    <a:pt x="96256" y="175204"/>
                    <a:pt x="96989" y="175385"/>
                    <a:pt x="97694" y="175242"/>
                  </a:cubicBezTo>
                  <a:cubicBezTo>
                    <a:pt x="98132" y="175337"/>
                    <a:pt x="98590" y="175337"/>
                    <a:pt x="99028" y="175242"/>
                  </a:cubicBezTo>
                  <a:cubicBezTo>
                    <a:pt x="100457" y="174575"/>
                    <a:pt x="100552" y="173051"/>
                    <a:pt x="100171" y="171622"/>
                  </a:cubicBezTo>
                  <a:cubicBezTo>
                    <a:pt x="99609" y="170318"/>
                    <a:pt x="99132" y="168984"/>
                    <a:pt x="98742" y="167622"/>
                  </a:cubicBezTo>
                  <a:cubicBezTo>
                    <a:pt x="98552" y="166860"/>
                    <a:pt x="98961" y="166079"/>
                    <a:pt x="99695" y="165812"/>
                  </a:cubicBezTo>
                  <a:cubicBezTo>
                    <a:pt x="100523" y="165689"/>
                    <a:pt x="101361" y="166022"/>
                    <a:pt x="101885" y="166670"/>
                  </a:cubicBezTo>
                  <a:cubicBezTo>
                    <a:pt x="102295" y="167289"/>
                    <a:pt x="102495" y="168022"/>
                    <a:pt x="102457" y="168765"/>
                  </a:cubicBezTo>
                  <a:cubicBezTo>
                    <a:pt x="102361" y="169232"/>
                    <a:pt x="102361" y="169718"/>
                    <a:pt x="102457" y="170194"/>
                  </a:cubicBezTo>
                  <a:cubicBezTo>
                    <a:pt x="102571" y="170727"/>
                    <a:pt x="102924" y="171184"/>
                    <a:pt x="103409" y="171432"/>
                  </a:cubicBezTo>
                  <a:cubicBezTo>
                    <a:pt x="104381" y="171794"/>
                    <a:pt x="105476" y="171394"/>
                    <a:pt x="105981" y="170480"/>
                  </a:cubicBezTo>
                  <a:cubicBezTo>
                    <a:pt x="106076" y="169565"/>
                    <a:pt x="106076" y="168632"/>
                    <a:pt x="105981" y="167717"/>
                  </a:cubicBezTo>
                  <a:cubicBezTo>
                    <a:pt x="106457" y="167479"/>
                    <a:pt x="107029" y="167479"/>
                    <a:pt x="107505" y="167717"/>
                  </a:cubicBezTo>
                  <a:cubicBezTo>
                    <a:pt x="108153" y="167794"/>
                    <a:pt x="108724" y="168184"/>
                    <a:pt x="109029" y="168765"/>
                  </a:cubicBezTo>
                  <a:cubicBezTo>
                    <a:pt x="109172" y="169194"/>
                    <a:pt x="109172" y="169670"/>
                    <a:pt x="109029" y="170099"/>
                  </a:cubicBezTo>
                  <a:cubicBezTo>
                    <a:pt x="108972" y="170984"/>
                    <a:pt x="108972" y="171880"/>
                    <a:pt x="109029" y="172766"/>
                  </a:cubicBezTo>
                  <a:cubicBezTo>
                    <a:pt x="109553" y="167393"/>
                    <a:pt x="111639" y="162298"/>
                    <a:pt x="115030" y="158097"/>
                  </a:cubicBezTo>
                  <a:cubicBezTo>
                    <a:pt x="117982" y="154763"/>
                    <a:pt x="121888" y="152477"/>
                    <a:pt x="124555" y="149334"/>
                  </a:cubicBezTo>
                  <a:cubicBezTo>
                    <a:pt x="128450" y="144676"/>
                    <a:pt x="131394" y="139304"/>
                    <a:pt x="133223" y="133522"/>
                  </a:cubicBezTo>
                  <a:cubicBezTo>
                    <a:pt x="144290" y="109082"/>
                    <a:pt x="151053" y="82916"/>
                    <a:pt x="153225" y="56179"/>
                  </a:cubicBezTo>
                  <a:cubicBezTo>
                    <a:pt x="153225" y="48083"/>
                    <a:pt x="153225" y="39892"/>
                    <a:pt x="153225" y="31891"/>
                  </a:cubicBezTo>
                  <a:lnTo>
                    <a:pt x="152082" y="32653"/>
                  </a:lnTo>
                  <a:cubicBezTo>
                    <a:pt x="154082" y="32367"/>
                    <a:pt x="153511" y="33129"/>
                    <a:pt x="152653" y="3379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59" name="Freeform: Shape 258">
              <a:extLst>
                <a:ext uri="{FF2B5EF4-FFF2-40B4-BE49-F238E27FC236}">
                  <a16:creationId xmlns:a16="http://schemas.microsoft.com/office/drawing/2014/main" xmlns="" id="{F2BA7D54-2B76-E597-22C0-566BD0D561BD}"/>
                </a:ext>
              </a:extLst>
            </p:cNvPr>
            <p:cNvSpPr/>
            <p:nvPr/>
          </p:nvSpPr>
          <p:spPr>
            <a:xfrm>
              <a:off x="6339862" y="2652751"/>
              <a:ext cx="56457" cy="51940"/>
            </a:xfrm>
            <a:custGeom>
              <a:avLst/>
              <a:gdLst>
                <a:gd name="connsiteX0" fmla="*/ 48236 w 56457"/>
                <a:gd name="connsiteY0" fmla="*/ 40329 h 51940"/>
                <a:gd name="connsiteX1" fmla="*/ 52618 w 56457"/>
                <a:gd name="connsiteY1" fmla="*/ 10611 h 51940"/>
                <a:gd name="connsiteX2" fmla="*/ 49094 w 56457"/>
                <a:gd name="connsiteY2" fmla="*/ 4991 h 51940"/>
                <a:gd name="connsiteX3" fmla="*/ 44522 w 56457"/>
                <a:gd name="connsiteY3" fmla="*/ 2324 h 51940"/>
                <a:gd name="connsiteX4" fmla="*/ 18709 w 56457"/>
                <a:gd name="connsiteY4" fmla="*/ 1753 h 51940"/>
                <a:gd name="connsiteX5" fmla="*/ 992 w 56457"/>
                <a:gd name="connsiteY5" fmla="*/ 20232 h 51940"/>
                <a:gd name="connsiteX6" fmla="*/ 135 w 56457"/>
                <a:gd name="connsiteY6" fmla="*/ 29280 h 51940"/>
                <a:gd name="connsiteX7" fmla="*/ 1850 w 56457"/>
                <a:gd name="connsiteY7" fmla="*/ 35281 h 51940"/>
                <a:gd name="connsiteX8" fmla="*/ 12232 w 56457"/>
                <a:gd name="connsiteY8" fmla="*/ 48711 h 51940"/>
                <a:gd name="connsiteX9" fmla="*/ 25948 w 56457"/>
                <a:gd name="connsiteY9" fmla="*/ 51378 h 51940"/>
                <a:gd name="connsiteX10" fmla="*/ 48236 w 56457"/>
                <a:gd name="connsiteY10" fmla="*/ 40329 h 51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57" h="51940">
                  <a:moveTo>
                    <a:pt x="48236" y="40329"/>
                  </a:moveTo>
                  <a:cubicBezTo>
                    <a:pt x="57152" y="33043"/>
                    <a:pt x="59057" y="20165"/>
                    <a:pt x="52618" y="10611"/>
                  </a:cubicBezTo>
                  <a:cubicBezTo>
                    <a:pt x="51799" y="8535"/>
                    <a:pt x="50608" y="6630"/>
                    <a:pt x="49094" y="4991"/>
                  </a:cubicBezTo>
                  <a:cubicBezTo>
                    <a:pt x="47722" y="3867"/>
                    <a:pt x="46179" y="2972"/>
                    <a:pt x="44522" y="2324"/>
                  </a:cubicBezTo>
                  <a:cubicBezTo>
                    <a:pt x="36292" y="-1095"/>
                    <a:pt x="27082" y="-1305"/>
                    <a:pt x="18709" y="1753"/>
                  </a:cubicBezTo>
                  <a:cubicBezTo>
                    <a:pt x="10308" y="4915"/>
                    <a:pt x="3793" y="11706"/>
                    <a:pt x="992" y="20232"/>
                  </a:cubicBezTo>
                  <a:cubicBezTo>
                    <a:pt x="40" y="23146"/>
                    <a:pt x="-255" y="26242"/>
                    <a:pt x="135" y="29280"/>
                  </a:cubicBezTo>
                  <a:cubicBezTo>
                    <a:pt x="469" y="31338"/>
                    <a:pt x="1050" y="33357"/>
                    <a:pt x="1850" y="35281"/>
                  </a:cubicBezTo>
                  <a:cubicBezTo>
                    <a:pt x="3745" y="40777"/>
                    <a:pt x="7393" y="45492"/>
                    <a:pt x="12232" y="48711"/>
                  </a:cubicBezTo>
                  <a:cubicBezTo>
                    <a:pt x="16413" y="51016"/>
                    <a:pt x="21205" y="51950"/>
                    <a:pt x="25948" y="51378"/>
                  </a:cubicBezTo>
                  <a:cubicBezTo>
                    <a:pt x="34587" y="50949"/>
                    <a:pt x="42664" y="46949"/>
                    <a:pt x="48236" y="4032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0" name="Freeform: Shape 259">
              <a:extLst>
                <a:ext uri="{FF2B5EF4-FFF2-40B4-BE49-F238E27FC236}">
                  <a16:creationId xmlns:a16="http://schemas.microsoft.com/office/drawing/2014/main" xmlns="" id="{E9F81A9C-0655-A1F4-6902-E9CE6FD7CC38}"/>
                </a:ext>
              </a:extLst>
            </p:cNvPr>
            <p:cNvSpPr/>
            <p:nvPr/>
          </p:nvSpPr>
          <p:spPr>
            <a:xfrm>
              <a:off x="6216097" y="2604489"/>
              <a:ext cx="40794" cy="52329"/>
            </a:xfrm>
            <a:custGeom>
              <a:avLst/>
              <a:gdLst>
                <a:gd name="connsiteX0" fmla="*/ 40747 w 40794"/>
                <a:gd name="connsiteY0" fmla="*/ 22201 h 52329"/>
                <a:gd name="connsiteX1" fmla="*/ 34460 w 40794"/>
                <a:gd name="connsiteY1" fmla="*/ 6771 h 52329"/>
                <a:gd name="connsiteX2" fmla="*/ 27602 w 40794"/>
                <a:gd name="connsiteY2" fmla="*/ 2104 h 52329"/>
                <a:gd name="connsiteX3" fmla="*/ 20268 w 40794"/>
                <a:gd name="connsiteY3" fmla="*/ -373 h 52329"/>
                <a:gd name="connsiteX4" fmla="*/ 12458 w 40794"/>
                <a:gd name="connsiteY4" fmla="*/ 1342 h 52329"/>
                <a:gd name="connsiteX5" fmla="*/ 1218 w 40794"/>
                <a:gd name="connsiteY5" fmla="*/ 16867 h 52329"/>
                <a:gd name="connsiteX6" fmla="*/ 456 w 40794"/>
                <a:gd name="connsiteY6" fmla="*/ 36489 h 52329"/>
                <a:gd name="connsiteX7" fmla="*/ 2456 w 40794"/>
                <a:gd name="connsiteY7" fmla="*/ 44681 h 52329"/>
                <a:gd name="connsiteX8" fmla="*/ 11219 w 40794"/>
                <a:gd name="connsiteY8" fmla="*/ 50872 h 52329"/>
                <a:gd name="connsiteX9" fmla="*/ 26174 w 40794"/>
                <a:gd name="connsiteY9" fmla="*/ 50395 h 52329"/>
                <a:gd name="connsiteX10" fmla="*/ 40747 w 40794"/>
                <a:gd name="connsiteY10" fmla="*/ 22201 h 5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794" h="52329">
                  <a:moveTo>
                    <a:pt x="40747" y="22201"/>
                  </a:moveTo>
                  <a:cubicBezTo>
                    <a:pt x="40747" y="16439"/>
                    <a:pt x="38489" y="10895"/>
                    <a:pt x="34460" y="6771"/>
                  </a:cubicBezTo>
                  <a:cubicBezTo>
                    <a:pt x="32432" y="4866"/>
                    <a:pt x="30117" y="3285"/>
                    <a:pt x="27602" y="2104"/>
                  </a:cubicBezTo>
                  <a:cubicBezTo>
                    <a:pt x="25354" y="789"/>
                    <a:pt x="22859" y="-59"/>
                    <a:pt x="20268" y="-373"/>
                  </a:cubicBezTo>
                  <a:cubicBezTo>
                    <a:pt x="17553" y="-535"/>
                    <a:pt x="14848" y="56"/>
                    <a:pt x="12458" y="1342"/>
                  </a:cubicBezTo>
                  <a:cubicBezTo>
                    <a:pt x="6714" y="4723"/>
                    <a:pt x="2637" y="10352"/>
                    <a:pt x="1218" y="16867"/>
                  </a:cubicBezTo>
                  <a:cubicBezTo>
                    <a:pt x="-134" y="23316"/>
                    <a:pt x="-392" y="29955"/>
                    <a:pt x="456" y="36489"/>
                  </a:cubicBezTo>
                  <a:cubicBezTo>
                    <a:pt x="532" y="39327"/>
                    <a:pt x="1218" y="42128"/>
                    <a:pt x="2456" y="44681"/>
                  </a:cubicBezTo>
                  <a:cubicBezTo>
                    <a:pt x="4523" y="47747"/>
                    <a:pt x="7638" y="49948"/>
                    <a:pt x="11219" y="50872"/>
                  </a:cubicBezTo>
                  <a:cubicBezTo>
                    <a:pt x="16115" y="52434"/>
                    <a:pt x="21392" y="52262"/>
                    <a:pt x="26174" y="50395"/>
                  </a:cubicBezTo>
                  <a:cubicBezTo>
                    <a:pt x="35575" y="44147"/>
                    <a:pt x="41090" y="33488"/>
                    <a:pt x="40747" y="2220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8A2CBBAF-F9EF-ED94-EDA6-3D9DEA635D2A}"/>
                </a:ext>
              </a:extLst>
            </p:cNvPr>
            <p:cNvSpPr/>
            <p:nvPr/>
          </p:nvSpPr>
          <p:spPr>
            <a:xfrm>
              <a:off x="6095129" y="2576116"/>
              <a:ext cx="38804" cy="51268"/>
            </a:xfrm>
            <a:custGeom>
              <a:avLst/>
              <a:gdLst>
                <a:gd name="connsiteX0" fmla="*/ 35413 w 38804"/>
                <a:gd name="connsiteY0" fmla="*/ 9141 h 51268"/>
                <a:gd name="connsiteX1" fmla="*/ 10648 w 38804"/>
                <a:gd name="connsiteY1" fmla="*/ 759 h 51268"/>
                <a:gd name="connsiteX2" fmla="*/ 6838 w 38804"/>
                <a:gd name="connsiteY2" fmla="*/ 3045 h 51268"/>
                <a:gd name="connsiteX3" fmla="*/ 4457 w 38804"/>
                <a:gd name="connsiteY3" fmla="*/ 6474 h 51268"/>
                <a:gd name="connsiteX4" fmla="*/ 2552 w 38804"/>
                <a:gd name="connsiteY4" fmla="*/ 39145 h 51268"/>
                <a:gd name="connsiteX5" fmla="*/ 4838 w 38804"/>
                <a:gd name="connsiteY5" fmla="*/ 43716 h 51268"/>
                <a:gd name="connsiteX6" fmla="*/ 20268 w 38804"/>
                <a:gd name="connsiteY6" fmla="*/ 50765 h 51268"/>
                <a:gd name="connsiteX7" fmla="*/ 36175 w 38804"/>
                <a:gd name="connsiteY7" fmla="*/ 33430 h 51268"/>
                <a:gd name="connsiteX8" fmla="*/ 35413 w 38804"/>
                <a:gd name="connsiteY8" fmla="*/ 9141 h 5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804" h="51268">
                  <a:moveTo>
                    <a:pt x="35413" y="9141"/>
                  </a:moveTo>
                  <a:cubicBezTo>
                    <a:pt x="30013" y="1054"/>
                    <a:pt x="19849" y="-2394"/>
                    <a:pt x="10648" y="759"/>
                  </a:cubicBezTo>
                  <a:cubicBezTo>
                    <a:pt x="9248" y="1273"/>
                    <a:pt x="7953" y="2054"/>
                    <a:pt x="6838" y="3045"/>
                  </a:cubicBezTo>
                  <a:cubicBezTo>
                    <a:pt x="5857" y="4045"/>
                    <a:pt x="5047" y="5207"/>
                    <a:pt x="4457" y="6474"/>
                  </a:cubicBezTo>
                  <a:cubicBezTo>
                    <a:pt x="-772" y="16599"/>
                    <a:pt x="-1468" y="28476"/>
                    <a:pt x="2552" y="39145"/>
                  </a:cubicBezTo>
                  <a:cubicBezTo>
                    <a:pt x="3162" y="40745"/>
                    <a:pt x="3924" y="42269"/>
                    <a:pt x="4838" y="43716"/>
                  </a:cubicBezTo>
                  <a:cubicBezTo>
                    <a:pt x="8286" y="48736"/>
                    <a:pt x="14220" y="51451"/>
                    <a:pt x="20268" y="50765"/>
                  </a:cubicBezTo>
                  <a:cubicBezTo>
                    <a:pt x="29793" y="49527"/>
                    <a:pt x="32841" y="41240"/>
                    <a:pt x="36175" y="33430"/>
                  </a:cubicBezTo>
                  <a:cubicBezTo>
                    <a:pt x="39890" y="25695"/>
                    <a:pt x="39604" y="16627"/>
                    <a:pt x="35413" y="914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657C7B59-7A3C-D0E6-43EA-6BAB81D86704}"/>
                </a:ext>
              </a:extLst>
            </p:cNvPr>
            <p:cNvSpPr/>
            <p:nvPr/>
          </p:nvSpPr>
          <p:spPr>
            <a:xfrm>
              <a:off x="5983604" y="2528875"/>
              <a:ext cx="45225" cy="53309"/>
            </a:xfrm>
            <a:custGeom>
              <a:avLst/>
              <a:gdLst>
                <a:gd name="connsiteX0" fmla="*/ 45021 w 45225"/>
                <a:gd name="connsiteY0" fmla="*/ 23997 h 53309"/>
                <a:gd name="connsiteX1" fmla="*/ 45021 w 45225"/>
                <a:gd name="connsiteY1" fmla="*/ 18854 h 53309"/>
                <a:gd name="connsiteX2" fmla="*/ 39783 w 45225"/>
                <a:gd name="connsiteY2" fmla="*/ 9329 h 53309"/>
                <a:gd name="connsiteX3" fmla="*/ 31020 w 45225"/>
                <a:gd name="connsiteY3" fmla="*/ 1518 h 53309"/>
                <a:gd name="connsiteX4" fmla="*/ 19685 w 45225"/>
                <a:gd name="connsiteY4" fmla="*/ 375 h 53309"/>
                <a:gd name="connsiteX5" fmla="*/ 14351 w 45225"/>
                <a:gd name="connsiteY5" fmla="*/ 4566 h 53309"/>
                <a:gd name="connsiteX6" fmla="*/ 6921 w 45225"/>
                <a:gd name="connsiteY6" fmla="*/ 12758 h 53309"/>
                <a:gd name="connsiteX7" fmla="*/ 1206 w 45225"/>
                <a:gd name="connsiteY7" fmla="*/ 22283 h 53309"/>
                <a:gd name="connsiteX8" fmla="*/ 63 w 45225"/>
                <a:gd name="connsiteY8" fmla="*/ 33903 h 53309"/>
                <a:gd name="connsiteX9" fmla="*/ 2540 w 45225"/>
                <a:gd name="connsiteY9" fmla="*/ 45238 h 53309"/>
                <a:gd name="connsiteX10" fmla="*/ 7302 w 45225"/>
                <a:gd name="connsiteY10" fmla="*/ 49238 h 53309"/>
                <a:gd name="connsiteX11" fmla="*/ 22638 w 45225"/>
                <a:gd name="connsiteY11" fmla="*/ 52858 h 53309"/>
                <a:gd name="connsiteX12" fmla="*/ 45021 w 45225"/>
                <a:gd name="connsiteY12" fmla="*/ 23997 h 5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25" h="53309">
                  <a:moveTo>
                    <a:pt x="45021" y="23997"/>
                  </a:moveTo>
                  <a:cubicBezTo>
                    <a:pt x="45250" y="22292"/>
                    <a:pt x="45250" y="20559"/>
                    <a:pt x="45021" y="18854"/>
                  </a:cubicBezTo>
                  <a:cubicBezTo>
                    <a:pt x="44278" y="15225"/>
                    <a:pt x="42450" y="11900"/>
                    <a:pt x="39783" y="9329"/>
                  </a:cubicBezTo>
                  <a:cubicBezTo>
                    <a:pt x="37363" y="6214"/>
                    <a:pt x="34392" y="3566"/>
                    <a:pt x="31020" y="1518"/>
                  </a:cubicBezTo>
                  <a:cubicBezTo>
                    <a:pt x="27610" y="-549"/>
                    <a:pt x="23438" y="-968"/>
                    <a:pt x="19685" y="375"/>
                  </a:cubicBezTo>
                  <a:cubicBezTo>
                    <a:pt x="17656" y="1413"/>
                    <a:pt x="15837" y="2833"/>
                    <a:pt x="14351" y="4566"/>
                  </a:cubicBezTo>
                  <a:cubicBezTo>
                    <a:pt x="11684" y="7233"/>
                    <a:pt x="9303" y="9900"/>
                    <a:pt x="6921" y="12758"/>
                  </a:cubicBezTo>
                  <a:cubicBezTo>
                    <a:pt x="4483" y="15577"/>
                    <a:pt x="2549" y="18806"/>
                    <a:pt x="1206" y="22283"/>
                  </a:cubicBezTo>
                  <a:cubicBezTo>
                    <a:pt x="159" y="26064"/>
                    <a:pt x="-232" y="29988"/>
                    <a:pt x="63" y="33903"/>
                  </a:cubicBezTo>
                  <a:cubicBezTo>
                    <a:pt x="-308" y="37847"/>
                    <a:pt x="559" y="41809"/>
                    <a:pt x="2540" y="45238"/>
                  </a:cubicBezTo>
                  <a:cubicBezTo>
                    <a:pt x="3826" y="46895"/>
                    <a:pt x="5455" y="48257"/>
                    <a:pt x="7302" y="49238"/>
                  </a:cubicBezTo>
                  <a:cubicBezTo>
                    <a:pt x="11941" y="51934"/>
                    <a:pt x="17285" y="53191"/>
                    <a:pt x="22638" y="52858"/>
                  </a:cubicBezTo>
                  <a:cubicBezTo>
                    <a:pt x="38449" y="51715"/>
                    <a:pt x="43212" y="37237"/>
                    <a:pt x="45021" y="2399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6B7D0794-5E6A-E46E-5534-9E984C5B7938}"/>
                </a:ext>
              </a:extLst>
            </p:cNvPr>
            <p:cNvSpPr/>
            <p:nvPr/>
          </p:nvSpPr>
          <p:spPr>
            <a:xfrm>
              <a:off x="5850908" y="2494825"/>
              <a:ext cx="47590" cy="46320"/>
            </a:xfrm>
            <a:custGeom>
              <a:avLst/>
              <a:gdLst>
                <a:gd name="connsiteX0" fmla="*/ 46558 w 47590"/>
                <a:gd name="connsiteY0" fmla="*/ 26710 h 46320"/>
                <a:gd name="connsiteX1" fmla="*/ 46558 w 47590"/>
                <a:gd name="connsiteY1" fmla="*/ 14232 h 46320"/>
                <a:gd name="connsiteX2" fmla="*/ 41414 w 47590"/>
                <a:gd name="connsiteY2" fmla="*/ 3945 h 46320"/>
                <a:gd name="connsiteX3" fmla="*/ 24174 w 47590"/>
                <a:gd name="connsiteY3" fmla="*/ -55 h 46320"/>
                <a:gd name="connsiteX4" fmla="*/ 15887 w 47590"/>
                <a:gd name="connsiteY4" fmla="*/ 897 h 46320"/>
                <a:gd name="connsiteX5" fmla="*/ 8648 w 47590"/>
                <a:gd name="connsiteY5" fmla="*/ 3850 h 46320"/>
                <a:gd name="connsiteX6" fmla="*/ 4838 w 47590"/>
                <a:gd name="connsiteY6" fmla="*/ 8327 h 46320"/>
                <a:gd name="connsiteX7" fmla="*/ 457 w 47590"/>
                <a:gd name="connsiteY7" fmla="*/ 29853 h 46320"/>
                <a:gd name="connsiteX8" fmla="*/ 15030 w 47590"/>
                <a:gd name="connsiteY8" fmla="*/ 45474 h 46320"/>
                <a:gd name="connsiteX9" fmla="*/ 27508 w 47590"/>
                <a:gd name="connsiteY9" fmla="*/ 44427 h 46320"/>
                <a:gd name="connsiteX10" fmla="*/ 39128 w 47590"/>
                <a:gd name="connsiteY10" fmla="*/ 37950 h 46320"/>
                <a:gd name="connsiteX11" fmla="*/ 46558 w 47590"/>
                <a:gd name="connsiteY11" fmla="*/ 26710 h 4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0" h="46320">
                  <a:moveTo>
                    <a:pt x="46558" y="26710"/>
                  </a:moveTo>
                  <a:cubicBezTo>
                    <a:pt x="47891" y="22652"/>
                    <a:pt x="47891" y="18281"/>
                    <a:pt x="46558" y="14232"/>
                  </a:cubicBezTo>
                  <a:cubicBezTo>
                    <a:pt x="45853" y="10384"/>
                    <a:pt x="44072" y="6822"/>
                    <a:pt x="41414" y="3945"/>
                  </a:cubicBezTo>
                  <a:cubicBezTo>
                    <a:pt x="36452" y="316"/>
                    <a:pt x="30222" y="-1122"/>
                    <a:pt x="24174" y="-55"/>
                  </a:cubicBezTo>
                  <a:cubicBezTo>
                    <a:pt x="21393" y="31"/>
                    <a:pt x="18621" y="345"/>
                    <a:pt x="15887" y="897"/>
                  </a:cubicBezTo>
                  <a:cubicBezTo>
                    <a:pt x="13268" y="1278"/>
                    <a:pt x="10782" y="2288"/>
                    <a:pt x="8648" y="3850"/>
                  </a:cubicBezTo>
                  <a:cubicBezTo>
                    <a:pt x="7124" y="5108"/>
                    <a:pt x="5838" y="6622"/>
                    <a:pt x="4838" y="8327"/>
                  </a:cubicBezTo>
                  <a:cubicBezTo>
                    <a:pt x="647" y="14661"/>
                    <a:pt x="-924" y="22386"/>
                    <a:pt x="457" y="29853"/>
                  </a:cubicBezTo>
                  <a:cubicBezTo>
                    <a:pt x="2000" y="37378"/>
                    <a:pt x="7629" y="43417"/>
                    <a:pt x="15030" y="45474"/>
                  </a:cubicBezTo>
                  <a:cubicBezTo>
                    <a:pt x="19202" y="46322"/>
                    <a:pt x="23536" y="45960"/>
                    <a:pt x="27508" y="44427"/>
                  </a:cubicBezTo>
                  <a:cubicBezTo>
                    <a:pt x="31803" y="43131"/>
                    <a:pt x="35766" y="40921"/>
                    <a:pt x="39128" y="37950"/>
                  </a:cubicBezTo>
                  <a:cubicBezTo>
                    <a:pt x="42262" y="34682"/>
                    <a:pt x="44776" y="30873"/>
                    <a:pt x="46558" y="2671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03B04E25-A0C3-1D0F-D870-24679A702B83}"/>
                </a:ext>
              </a:extLst>
            </p:cNvPr>
            <p:cNvSpPr/>
            <p:nvPr/>
          </p:nvSpPr>
          <p:spPr>
            <a:xfrm>
              <a:off x="5732418" y="2459172"/>
              <a:ext cx="45531" cy="50579"/>
            </a:xfrm>
            <a:custGeom>
              <a:avLst/>
              <a:gdLst>
                <a:gd name="connsiteX0" fmla="*/ 45413 w 45531"/>
                <a:gd name="connsiteY0" fmla="*/ 15595 h 50579"/>
                <a:gd name="connsiteX1" fmla="*/ 44175 w 45531"/>
                <a:gd name="connsiteY1" fmla="*/ 9689 h 50579"/>
                <a:gd name="connsiteX2" fmla="*/ 40937 w 45531"/>
                <a:gd name="connsiteY2" fmla="*/ 5879 h 50579"/>
                <a:gd name="connsiteX3" fmla="*/ 19505 w 45531"/>
                <a:gd name="connsiteY3" fmla="*/ -122 h 50579"/>
                <a:gd name="connsiteX4" fmla="*/ 7027 w 45531"/>
                <a:gd name="connsiteY4" fmla="*/ 6832 h 50579"/>
                <a:gd name="connsiteX5" fmla="*/ 4932 w 45531"/>
                <a:gd name="connsiteY5" fmla="*/ 11880 h 50579"/>
                <a:gd name="connsiteX6" fmla="*/ 1122 w 45531"/>
                <a:gd name="connsiteY6" fmla="*/ 26358 h 50579"/>
                <a:gd name="connsiteX7" fmla="*/ -21 w 45531"/>
                <a:gd name="connsiteY7" fmla="*/ 37121 h 50579"/>
                <a:gd name="connsiteX8" fmla="*/ 646 w 45531"/>
                <a:gd name="connsiteY8" fmla="*/ 40455 h 50579"/>
                <a:gd name="connsiteX9" fmla="*/ 2551 w 45531"/>
                <a:gd name="connsiteY9" fmla="*/ 43026 h 50579"/>
                <a:gd name="connsiteX10" fmla="*/ 19505 w 45531"/>
                <a:gd name="connsiteY10" fmla="*/ 50170 h 50579"/>
                <a:gd name="connsiteX11" fmla="*/ 36555 w 45531"/>
                <a:gd name="connsiteY11" fmla="*/ 44550 h 50579"/>
                <a:gd name="connsiteX12" fmla="*/ 44366 w 45531"/>
                <a:gd name="connsiteY12" fmla="*/ 28263 h 50579"/>
                <a:gd name="connsiteX13" fmla="*/ 45413 w 45531"/>
                <a:gd name="connsiteY13" fmla="*/ 15595 h 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531" h="50579">
                  <a:moveTo>
                    <a:pt x="45413" y="15595"/>
                  </a:moveTo>
                  <a:cubicBezTo>
                    <a:pt x="45385" y="13566"/>
                    <a:pt x="44966" y="11556"/>
                    <a:pt x="44175" y="9689"/>
                  </a:cubicBezTo>
                  <a:cubicBezTo>
                    <a:pt x="43365" y="8213"/>
                    <a:pt x="42260" y="6917"/>
                    <a:pt x="40937" y="5879"/>
                  </a:cubicBezTo>
                  <a:cubicBezTo>
                    <a:pt x="34955" y="964"/>
                    <a:pt x="27173" y="-1217"/>
                    <a:pt x="19505" y="-122"/>
                  </a:cubicBezTo>
                  <a:cubicBezTo>
                    <a:pt x="14514" y="202"/>
                    <a:pt x="9933" y="2755"/>
                    <a:pt x="7027" y="6832"/>
                  </a:cubicBezTo>
                  <a:cubicBezTo>
                    <a:pt x="6132" y="8432"/>
                    <a:pt x="5427" y="10118"/>
                    <a:pt x="4932" y="11880"/>
                  </a:cubicBezTo>
                  <a:cubicBezTo>
                    <a:pt x="3408" y="16642"/>
                    <a:pt x="2170" y="21405"/>
                    <a:pt x="1122" y="26358"/>
                  </a:cubicBezTo>
                  <a:cubicBezTo>
                    <a:pt x="312" y="29891"/>
                    <a:pt x="-69" y="33501"/>
                    <a:pt x="-21" y="37121"/>
                  </a:cubicBezTo>
                  <a:cubicBezTo>
                    <a:pt x="-88" y="38273"/>
                    <a:pt x="141" y="39416"/>
                    <a:pt x="646" y="40455"/>
                  </a:cubicBezTo>
                  <a:cubicBezTo>
                    <a:pt x="1084" y="41445"/>
                    <a:pt x="1732" y="42322"/>
                    <a:pt x="2551" y="43026"/>
                  </a:cubicBezTo>
                  <a:cubicBezTo>
                    <a:pt x="7180" y="47332"/>
                    <a:pt x="13190" y="49866"/>
                    <a:pt x="19505" y="50170"/>
                  </a:cubicBezTo>
                  <a:cubicBezTo>
                    <a:pt x="25668" y="50342"/>
                    <a:pt x="31697" y="48351"/>
                    <a:pt x="36555" y="44550"/>
                  </a:cubicBezTo>
                  <a:cubicBezTo>
                    <a:pt x="40746" y="40036"/>
                    <a:pt x="43470" y="34359"/>
                    <a:pt x="44366" y="28263"/>
                  </a:cubicBezTo>
                  <a:cubicBezTo>
                    <a:pt x="45328" y="24110"/>
                    <a:pt x="45680" y="19843"/>
                    <a:pt x="45413" y="1559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C83594F5-216B-ABA2-F53E-26B936F9A5D6}"/>
                </a:ext>
              </a:extLst>
            </p:cNvPr>
            <p:cNvSpPr/>
            <p:nvPr/>
          </p:nvSpPr>
          <p:spPr>
            <a:xfrm>
              <a:off x="5629280" y="2414130"/>
              <a:ext cx="46190" cy="51342"/>
            </a:xfrm>
            <a:custGeom>
              <a:avLst/>
              <a:gdLst>
                <a:gd name="connsiteX0" fmla="*/ 46158 w 46190"/>
                <a:gd name="connsiteY0" fmla="*/ 26442 h 51342"/>
                <a:gd name="connsiteX1" fmla="*/ 44253 w 46190"/>
                <a:gd name="connsiteY1" fmla="*/ 18727 h 51342"/>
                <a:gd name="connsiteX2" fmla="*/ 40157 w 46190"/>
                <a:gd name="connsiteY2" fmla="*/ 9202 h 51342"/>
                <a:gd name="connsiteX3" fmla="*/ 32918 w 46190"/>
                <a:gd name="connsiteY3" fmla="*/ 2154 h 51342"/>
                <a:gd name="connsiteX4" fmla="*/ 27584 w 46190"/>
                <a:gd name="connsiteY4" fmla="*/ 439 h 51342"/>
                <a:gd name="connsiteX5" fmla="*/ 23679 w 46190"/>
                <a:gd name="connsiteY5" fmla="*/ -323 h 51342"/>
                <a:gd name="connsiteX6" fmla="*/ 4057 w 46190"/>
                <a:gd name="connsiteY6" fmla="*/ 10917 h 51342"/>
                <a:gd name="connsiteX7" fmla="*/ 1771 w 46190"/>
                <a:gd name="connsiteY7" fmla="*/ 18251 h 51342"/>
                <a:gd name="connsiteX8" fmla="*/ 628 w 46190"/>
                <a:gd name="connsiteY8" fmla="*/ 37301 h 51342"/>
                <a:gd name="connsiteX9" fmla="*/ 3581 w 46190"/>
                <a:gd name="connsiteY9" fmla="*/ 44064 h 51342"/>
                <a:gd name="connsiteX10" fmla="*/ 5391 w 46190"/>
                <a:gd name="connsiteY10" fmla="*/ 46636 h 51342"/>
                <a:gd name="connsiteX11" fmla="*/ 11677 w 46190"/>
                <a:gd name="connsiteY11" fmla="*/ 49493 h 51342"/>
                <a:gd name="connsiteX12" fmla="*/ 30727 w 46190"/>
                <a:gd name="connsiteY12" fmla="*/ 49493 h 51342"/>
                <a:gd name="connsiteX13" fmla="*/ 35871 w 46190"/>
                <a:gd name="connsiteY13" fmla="*/ 46921 h 51342"/>
                <a:gd name="connsiteX14" fmla="*/ 45396 w 46190"/>
                <a:gd name="connsiteY14" fmla="*/ 37396 h 51342"/>
                <a:gd name="connsiteX15" fmla="*/ 45396 w 46190"/>
                <a:gd name="connsiteY15" fmla="*/ 32539 h 51342"/>
                <a:gd name="connsiteX16" fmla="*/ 46158 w 46190"/>
                <a:gd name="connsiteY16" fmla="*/ 26442 h 5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190" h="51342">
                  <a:moveTo>
                    <a:pt x="46158" y="26442"/>
                  </a:moveTo>
                  <a:cubicBezTo>
                    <a:pt x="45996" y="23775"/>
                    <a:pt x="45348" y="21166"/>
                    <a:pt x="44253" y="18727"/>
                  </a:cubicBezTo>
                  <a:cubicBezTo>
                    <a:pt x="43195" y="15422"/>
                    <a:pt x="41824" y="12241"/>
                    <a:pt x="40157" y="9202"/>
                  </a:cubicBezTo>
                  <a:cubicBezTo>
                    <a:pt x="38452" y="6221"/>
                    <a:pt x="35937" y="3782"/>
                    <a:pt x="32918" y="2154"/>
                  </a:cubicBezTo>
                  <a:cubicBezTo>
                    <a:pt x="31213" y="1382"/>
                    <a:pt x="29422" y="811"/>
                    <a:pt x="27584" y="439"/>
                  </a:cubicBezTo>
                  <a:lnTo>
                    <a:pt x="23679" y="-323"/>
                  </a:lnTo>
                  <a:cubicBezTo>
                    <a:pt x="15430" y="-1047"/>
                    <a:pt x="7610" y="3440"/>
                    <a:pt x="4057" y="10917"/>
                  </a:cubicBezTo>
                  <a:cubicBezTo>
                    <a:pt x="3095" y="13298"/>
                    <a:pt x="2333" y="15746"/>
                    <a:pt x="1771" y="18251"/>
                  </a:cubicBezTo>
                  <a:cubicBezTo>
                    <a:pt x="-153" y="24414"/>
                    <a:pt x="-543" y="30948"/>
                    <a:pt x="628" y="37301"/>
                  </a:cubicBezTo>
                  <a:cubicBezTo>
                    <a:pt x="1295" y="39682"/>
                    <a:pt x="2286" y="41959"/>
                    <a:pt x="3581" y="44064"/>
                  </a:cubicBezTo>
                  <a:cubicBezTo>
                    <a:pt x="4067" y="44997"/>
                    <a:pt x="4676" y="45864"/>
                    <a:pt x="5391" y="46636"/>
                  </a:cubicBezTo>
                  <a:cubicBezTo>
                    <a:pt x="7191" y="48131"/>
                    <a:pt x="9363" y="49122"/>
                    <a:pt x="11677" y="49493"/>
                  </a:cubicBezTo>
                  <a:cubicBezTo>
                    <a:pt x="17878" y="51427"/>
                    <a:pt x="24527" y="51427"/>
                    <a:pt x="30727" y="49493"/>
                  </a:cubicBezTo>
                  <a:cubicBezTo>
                    <a:pt x="32518" y="48788"/>
                    <a:pt x="34232" y="47931"/>
                    <a:pt x="35871" y="46921"/>
                  </a:cubicBezTo>
                  <a:cubicBezTo>
                    <a:pt x="39395" y="44921"/>
                    <a:pt x="44348" y="41968"/>
                    <a:pt x="45396" y="37396"/>
                  </a:cubicBezTo>
                  <a:cubicBezTo>
                    <a:pt x="45396" y="35777"/>
                    <a:pt x="45396" y="34253"/>
                    <a:pt x="45396" y="32539"/>
                  </a:cubicBezTo>
                  <a:cubicBezTo>
                    <a:pt x="45853" y="30538"/>
                    <a:pt x="46110" y="28491"/>
                    <a:pt x="46158" y="2644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6" name="Freeform: Shape 265">
              <a:extLst>
                <a:ext uri="{FF2B5EF4-FFF2-40B4-BE49-F238E27FC236}">
                  <a16:creationId xmlns:a16="http://schemas.microsoft.com/office/drawing/2014/main" xmlns="" id="{FB364C1E-4884-D8EC-5803-5CCD29A67276}"/>
                </a:ext>
              </a:extLst>
            </p:cNvPr>
            <p:cNvSpPr/>
            <p:nvPr/>
          </p:nvSpPr>
          <p:spPr>
            <a:xfrm>
              <a:off x="5509068" y="2403919"/>
              <a:ext cx="56103" cy="53197"/>
            </a:xfrm>
            <a:custGeom>
              <a:avLst/>
              <a:gdLst>
                <a:gd name="connsiteX0" fmla="*/ 7017 w 56103"/>
                <a:gd name="connsiteY0" fmla="*/ 44178 h 53197"/>
                <a:gd name="connsiteX1" fmla="*/ 2540 w 56103"/>
                <a:gd name="connsiteY1" fmla="*/ 39320 h 53197"/>
                <a:gd name="connsiteX2" fmla="*/ 921 w 56103"/>
                <a:gd name="connsiteY2" fmla="*/ 34367 h 53197"/>
                <a:gd name="connsiteX3" fmla="*/ -31 w 56103"/>
                <a:gd name="connsiteY3" fmla="*/ 27700 h 53197"/>
                <a:gd name="connsiteX4" fmla="*/ 1493 w 56103"/>
                <a:gd name="connsiteY4" fmla="*/ 21223 h 53197"/>
                <a:gd name="connsiteX5" fmla="*/ 4255 w 56103"/>
                <a:gd name="connsiteY5" fmla="*/ 14460 h 53197"/>
                <a:gd name="connsiteX6" fmla="*/ 18352 w 56103"/>
                <a:gd name="connsiteY6" fmla="*/ 1982 h 53197"/>
                <a:gd name="connsiteX7" fmla="*/ 24353 w 56103"/>
                <a:gd name="connsiteY7" fmla="*/ -113 h 53197"/>
                <a:gd name="connsiteX8" fmla="*/ 31211 w 56103"/>
                <a:gd name="connsiteY8" fmla="*/ -113 h 53197"/>
                <a:gd name="connsiteX9" fmla="*/ 47022 w 56103"/>
                <a:gd name="connsiteY9" fmla="*/ 5125 h 53197"/>
                <a:gd name="connsiteX10" fmla="*/ 51689 w 56103"/>
                <a:gd name="connsiteY10" fmla="*/ 8459 h 53197"/>
                <a:gd name="connsiteX11" fmla="*/ 56071 w 56103"/>
                <a:gd name="connsiteY11" fmla="*/ 19889 h 53197"/>
                <a:gd name="connsiteX12" fmla="*/ 53975 w 56103"/>
                <a:gd name="connsiteY12" fmla="*/ 32176 h 53197"/>
                <a:gd name="connsiteX13" fmla="*/ 51594 w 56103"/>
                <a:gd name="connsiteY13" fmla="*/ 37511 h 53197"/>
                <a:gd name="connsiteX14" fmla="*/ 46260 w 56103"/>
                <a:gd name="connsiteY14" fmla="*/ 42654 h 53197"/>
                <a:gd name="connsiteX15" fmla="*/ 36735 w 56103"/>
                <a:gd name="connsiteY15" fmla="*/ 48750 h 53197"/>
                <a:gd name="connsiteX16" fmla="*/ 31973 w 56103"/>
                <a:gd name="connsiteY16" fmla="*/ 50941 h 53197"/>
                <a:gd name="connsiteX17" fmla="*/ 27877 w 56103"/>
                <a:gd name="connsiteY17" fmla="*/ 52370 h 53197"/>
                <a:gd name="connsiteX18" fmla="*/ 19971 w 56103"/>
                <a:gd name="connsiteY18" fmla="*/ 52370 h 53197"/>
                <a:gd name="connsiteX19" fmla="*/ 7017 w 56103"/>
                <a:gd name="connsiteY19" fmla="*/ 44178 h 5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103" h="53197">
                  <a:moveTo>
                    <a:pt x="7017" y="44178"/>
                  </a:moveTo>
                  <a:cubicBezTo>
                    <a:pt x="5236" y="42845"/>
                    <a:pt x="3721" y="41206"/>
                    <a:pt x="2540" y="39320"/>
                  </a:cubicBezTo>
                  <a:cubicBezTo>
                    <a:pt x="1759" y="37758"/>
                    <a:pt x="1216" y="36091"/>
                    <a:pt x="921" y="34367"/>
                  </a:cubicBezTo>
                  <a:cubicBezTo>
                    <a:pt x="273" y="32205"/>
                    <a:pt x="-51" y="29957"/>
                    <a:pt x="-31" y="27700"/>
                  </a:cubicBezTo>
                  <a:cubicBezTo>
                    <a:pt x="140" y="25471"/>
                    <a:pt x="654" y="23290"/>
                    <a:pt x="1493" y="21223"/>
                  </a:cubicBezTo>
                  <a:cubicBezTo>
                    <a:pt x="2236" y="18899"/>
                    <a:pt x="3159" y="16641"/>
                    <a:pt x="4255" y="14460"/>
                  </a:cubicBezTo>
                  <a:cubicBezTo>
                    <a:pt x="7570" y="8964"/>
                    <a:pt x="12494" y="4611"/>
                    <a:pt x="18352" y="1982"/>
                  </a:cubicBezTo>
                  <a:cubicBezTo>
                    <a:pt x="20247" y="1001"/>
                    <a:pt x="22267" y="296"/>
                    <a:pt x="24353" y="-113"/>
                  </a:cubicBezTo>
                  <a:cubicBezTo>
                    <a:pt x="26620" y="-494"/>
                    <a:pt x="28944" y="-494"/>
                    <a:pt x="31211" y="-113"/>
                  </a:cubicBezTo>
                  <a:cubicBezTo>
                    <a:pt x="36773" y="572"/>
                    <a:pt x="42145" y="2354"/>
                    <a:pt x="47022" y="5125"/>
                  </a:cubicBezTo>
                  <a:cubicBezTo>
                    <a:pt x="48727" y="6011"/>
                    <a:pt x="50299" y="7135"/>
                    <a:pt x="51689" y="8459"/>
                  </a:cubicBezTo>
                  <a:cubicBezTo>
                    <a:pt x="54452" y="11631"/>
                    <a:pt x="56004" y="15679"/>
                    <a:pt x="56071" y="19889"/>
                  </a:cubicBezTo>
                  <a:cubicBezTo>
                    <a:pt x="56042" y="24071"/>
                    <a:pt x="55337" y="28224"/>
                    <a:pt x="53975" y="32176"/>
                  </a:cubicBezTo>
                  <a:cubicBezTo>
                    <a:pt x="53461" y="34063"/>
                    <a:pt x="52661" y="35863"/>
                    <a:pt x="51594" y="37511"/>
                  </a:cubicBezTo>
                  <a:cubicBezTo>
                    <a:pt x="50070" y="39415"/>
                    <a:pt x="47784" y="40749"/>
                    <a:pt x="46260" y="42654"/>
                  </a:cubicBezTo>
                  <a:cubicBezTo>
                    <a:pt x="43583" y="45378"/>
                    <a:pt x="40326" y="47464"/>
                    <a:pt x="36735" y="48750"/>
                  </a:cubicBezTo>
                  <a:cubicBezTo>
                    <a:pt x="35192" y="49579"/>
                    <a:pt x="33601" y="50312"/>
                    <a:pt x="31973" y="50941"/>
                  </a:cubicBezTo>
                  <a:cubicBezTo>
                    <a:pt x="30658" y="51560"/>
                    <a:pt x="29287" y="52036"/>
                    <a:pt x="27877" y="52370"/>
                  </a:cubicBezTo>
                  <a:cubicBezTo>
                    <a:pt x="25276" y="52941"/>
                    <a:pt x="22571" y="52941"/>
                    <a:pt x="19971" y="52370"/>
                  </a:cubicBezTo>
                  <a:cubicBezTo>
                    <a:pt x="15018" y="50798"/>
                    <a:pt x="10560" y="47979"/>
                    <a:pt x="7017" y="441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7" name="Freeform: Shape 266">
              <a:extLst>
                <a:ext uri="{FF2B5EF4-FFF2-40B4-BE49-F238E27FC236}">
                  <a16:creationId xmlns:a16="http://schemas.microsoft.com/office/drawing/2014/main" xmlns="" id="{D4FF1E59-8C34-18B9-9671-EB9709CD379F}"/>
                </a:ext>
              </a:extLst>
            </p:cNvPr>
            <p:cNvSpPr/>
            <p:nvPr/>
          </p:nvSpPr>
          <p:spPr>
            <a:xfrm>
              <a:off x="5384034" y="2353670"/>
              <a:ext cx="45322" cy="54719"/>
            </a:xfrm>
            <a:custGeom>
              <a:avLst/>
              <a:gdLst>
                <a:gd name="connsiteX0" fmla="*/ 38515 w 45322"/>
                <a:gd name="connsiteY0" fmla="*/ 44325 h 54719"/>
                <a:gd name="connsiteX1" fmla="*/ 41278 w 45322"/>
                <a:gd name="connsiteY1" fmla="*/ 38134 h 54719"/>
                <a:gd name="connsiteX2" fmla="*/ 44897 w 45322"/>
                <a:gd name="connsiteY2" fmla="*/ 22608 h 54719"/>
                <a:gd name="connsiteX3" fmla="*/ 44897 w 45322"/>
                <a:gd name="connsiteY3" fmla="*/ 12512 h 54719"/>
                <a:gd name="connsiteX4" fmla="*/ 39754 w 45322"/>
                <a:gd name="connsiteY4" fmla="*/ 4035 h 54719"/>
                <a:gd name="connsiteX5" fmla="*/ 35182 w 45322"/>
                <a:gd name="connsiteY5" fmla="*/ 1844 h 54719"/>
                <a:gd name="connsiteX6" fmla="*/ 26895 w 45322"/>
                <a:gd name="connsiteY6" fmla="*/ -252 h 54719"/>
                <a:gd name="connsiteX7" fmla="*/ 7845 w 45322"/>
                <a:gd name="connsiteY7" fmla="*/ 5844 h 54719"/>
                <a:gd name="connsiteX8" fmla="*/ 4321 w 45322"/>
                <a:gd name="connsiteY8" fmla="*/ 10130 h 54719"/>
                <a:gd name="connsiteX9" fmla="*/ 1368 w 45322"/>
                <a:gd name="connsiteY9" fmla="*/ 19655 h 54719"/>
                <a:gd name="connsiteX10" fmla="*/ 225 w 45322"/>
                <a:gd name="connsiteY10" fmla="*/ 28514 h 54719"/>
                <a:gd name="connsiteX11" fmla="*/ 2892 w 45322"/>
                <a:gd name="connsiteY11" fmla="*/ 42992 h 54719"/>
                <a:gd name="connsiteX12" fmla="*/ 9464 w 45322"/>
                <a:gd name="connsiteY12" fmla="*/ 51945 h 54719"/>
                <a:gd name="connsiteX13" fmla="*/ 21180 w 45322"/>
                <a:gd name="connsiteY13" fmla="*/ 53945 h 54719"/>
                <a:gd name="connsiteX14" fmla="*/ 31372 w 45322"/>
                <a:gd name="connsiteY14" fmla="*/ 49754 h 54719"/>
                <a:gd name="connsiteX15" fmla="*/ 38515 w 45322"/>
                <a:gd name="connsiteY15" fmla="*/ 44325 h 5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22" h="54719">
                  <a:moveTo>
                    <a:pt x="38515" y="44325"/>
                  </a:moveTo>
                  <a:cubicBezTo>
                    <a:pt x="39725" y="42401"/>
                    <a:pt x="40649" y="40315"/>
                    <a:pt x="41278" y="38134"/>
                  </a:cubicBezTo>
                  <a:cubicBezTo>
                    <a:pt x="43002" y="33095"/>
                    <a:pt x="44211" y="27895"/>
                    <a:pt x="44897" y="22608"/>
                  </a:cubicBezTo>
                  <a:cubicBezTo>
                    <a:pt x="45421" y="19265"/>
                    <a:pt x="45421" y="15855"/>
                    <a:pt x="44897" y="12512"/>
                  </a:cubicBezTo>
                  <a:cubicBezTo>
                    <a:pt x="44269" y="9159"/>
                    <a:pt x="42440" y="6140"/>
                    <a:pt x="39754" y="4035"/>
                  </a:cubicBezTo>
                  <a:cubicBezTo>
                    <a:pt x="38325" y="3110"/>
                    <a:pt x="36791" y="2377"/>
                    <a:pt x="35182" y="1844"/>
                  </a:cubicBezTo>
                  <a:cubicBezTo>
                    <a:pt x="32515" y="815"/>
                    <a:pt x="29733" y="110"/>
                    <a:pt x="26895" y="-252"/>
                  </a:cubicBezTo>
                  <a:cubicBezTo>
                    <a:pt x="19970" y="-1014"/>
                    <a:pt x="13046" y="1206"/>
                    <a:pt x="7845" y="5844"/>
                  </a:cubicBezTo>
                  <a:cubicBezTo>
                    <a:pt x="6464" y="7092"/>
                    <a:pt x="5283" y="8540"/>
                    <a:pt x="4321" y="10130"/>
                  </a:cubicBezTo>
                  <a:cubicBezTo>
                    <a:pt x="2749" y="13093"/>
                    <a:pt x="1749" y="16322"/>
                    <a:pt x="1368" y="19655"/>
                  </a:cubicBezTo>
                  <a:cubicBezTo>
                    <a:pt x="863" y="22580"/>
                    <a:pt x="482" y="25532"/>
                    <a:pt x="225" y="28514"/>
                  </a:cubicBezTo>
                  <a:cubicBezTo>
                    <a:pt x="-537" y="33505"/>
                    <a:pt x="406" y="38601"/>
                    <a:pt x="2892" y="42992"/>
                  </a:cubicBezTo>
                  <a:cubicBezTo>
                    <a:pt x="4292" y="46487"/>
                    <a:pt x="6550" y="49564"/>
                    <a:pt x="9464" y="51945"/>
                  </a:cubicBezTo>
                  <a:cubicBezTo>
                    <a:pt x="12960" y="54117"/>
                    <a:pt x="17160" y="54841"/>
                    <a:pt x="21180" y="53945"/>
                  </a:cubicBezTo>
                  <a:cubicBezTo>
                    <a:pt x="24742" y="52984"/>
                    <a:pt x="28162" y="51583"/>
                    <a:pt x="31372" y="49754"/>
                  </a:cubicBezTo>
                  <a:cubicBezTo>
                    <a:pt x="34191" y="48611"/>
                    <a:pt x="36658" y="46745"/>
                    <a:pt x="38515" y="4432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8" name="Freeform: Shape 267">
              <a:extLst>
                <a:ext uri="{FF2B5EF4-FFF2-40B4-BE49-F238E27FC236}">
                  <a16:creationId xmlns:a16="http://schemas.microsoft.com/office/drawing/2014/main" xmlns="" id="{FCBDDE64-1558-456F-C9B6-ACD5D2CB0D2D}"/>
                </a:ext>
              </a:extLst>
            </p:cNvPr>
            <p:cNvSpPr/>
            <p:nvPr/>
          </p:nvSpPr>
          <p:spPr>
            <a:xfrm>
              <a:off x="5264138" y="2325615"/>
              <a:ext cx="40456" cy="52824"/>
            </a:xfrm>
            <a:custGeom>
              <a:avLst/>
              <a:gdLst>
                <a:gd name="connsiteX0" fmla="*/ 36968 w 40456"/>
                <a:gd name="connsiteY0" fmla="*/ 35900 h 52824"/>
                <a:gd name="connsiteX1" fmla="*/ 39063 w 40456"/>
                <a:gd name="connsiteY1" fmla="*/ 28280 h 52824"/>
                <a:gd name="connsiteX2" fmla="*/ 40397 w 40456"/>
                <a:gd name="connsiteY2" fmla="*/ 21994 h 52824"/>
                <a:gd name="connsiteX3" fmla="*/ 34015 w 40456"/>
                <a:gd name="connsiteY3" fmla="*/ 7325 h 52824"/>
                <a:gd name="connsiteX4" fmla="*/ 20394 w 40456"/>
                <a:gd name="connsiteY4" fmla="*/ 277 h 52824"/>
                <a:gd name="connsiteX5" fmla="*/ 15441 w 40456"/>
                <a:gd name="connsiteY5" fmla="*/ -390 h 52824"/>
                <a:gd name="connsiteX6" fmla="*/ 9440 w 40456"/>
                <a:gd name="connsiteY6" fmla="*/ 1991 h 52824"/>
                <a:gd name="connsiteX7" fmla="*/ 1058 w 40456"/>
                <a:gd name="connsiteY7" fmla="*/ 13612 h 52824"/>
                <a:gd name="connsiteX8" fmla="*/ 106 w 40456"/>
                <a:gd name="connsiteY8" fmla="*/ 26470 h 52824"/>
                <a:gd name="connsiteX9" fmla="*/ 2773 w 40456"/>
                <a:gd name="connsiteY9" fmla="*/ 42091 h 52824"/>
                <a:gd name="connsiteX10" fmla="*/ 21289 w 40456"/>
                <a:gd name="connsiteY10" fmla="*/ 51740 h 52824"/>
                <a:gd name="connsiteX11" fmla="*/ 24014 w 40456"/>
                <a:gd name="connsiteY11" fmla="*/ 50569 h 52824"/>
                <a:gd name="connsiteX12" fmla="*/ 36968 w 40456"/>
                <a:gd name="connsiteY12" fmla="*/ 35900 h 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456" h="52824">
                  <a:moveTo>
                    <a:pt x="36968" y="35900"/>
                  </a:moveTo>
                  <a:cubicBezTo>
                    <a:pt x="37634" y="33328"/>
                    <a:pt x="38396" y="30852"/>
                    <a:pt x="39063" y="28280"/>
                  </a:cubicBezTo>
                  <a:cubicBezTo>
                    <a:pt x="39777" y="26251"/>
                    <a:pt x="40225" y="24137"/>
                    <a:pt x="40397" y="21994"/>
                  </a:cubicBezTo>
                  <a:cubicBezTo>
                    <a:pt x="40711" y="16374"/>
                    <a:pt x="38339" y="10935"/>
                    <a:pt x="34015" y="7325"/>
                  </a:cubicBezTo>
                  <a:cubicBezTo>
                    <a:pt x="30167" y="3820"/>
                    <a:pt x="25471" y="1391"/>
                    <a:pt x="20394" y="277"/>
                  </a:cubicBezTo>
                  <a:cubicBezTo>
                    <a:pt x="18794" y="-228"/>
                    <a:pt x="17117" y="-447"/>
                    <a:pt x="15441" y="-390"/>
                  </a:cubicBezTo>
                  <a:cubicBezTo>
                    <a:pt x="13269" y="-124"/>
                    <a:pt x="11202" y="696"/>
                    <a:pt x="9440" y="1991"/>
                  </a:cubicBezTo>
                  <a:cubicBezTo>
                    <a:pt x="5430" y="4820"/>
                    <a:pt x="2478" y="8916"/>
                    <a:pt x="1058" y="13612"/>
                  </a:cubicBezTo>
                  <a:cubicBezTo>
                    <a:pt x="77" y="17822"/>
                    <a:pt x="-247" y="22165"/>
                    <a:pt x="106" y="26470"/>
                  </a:cubicBezTo>
                  <a:cubicBezTo>
                    <a:pt x="20" y="31795"/>
                    <a:pt x="925" y="37091"/>
                    <a:pt x="2773" y="42091"/>
                  </a:cubicBezTo>
                  <a:cubicBezTo>
                    <a:pt x="5221" y="49873"/>
                    <a:pt x="13507" y="54188"/>
                    <a:pt x="21289" y="51740"/>
                  </a:cubicBezTo>
                  <a:cubicBezTo>
                    <a:pt x="22232" y="51445"/>
                    <a:pt x="23147" y="51045"/>
                    <a:pt x="24014" y="50569"/>
                  </a:cubicBezTo>
                  <a:cubicBezTo>
                    <a:pt x="30395" y="47987"/>
                    <a:pt x="35196" y="42558"/>
                    <a:pt x="36968" y="3590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69" name="Freeform: Shape 268">
              <a:extLst>
                <a:ext uri="{FF2B5EF4-FFF2-40B4-BE49-F238E27FC236}">
                  <a16:creationId xmlns:a16="http://schemas.microsoft.com/office/drawing/2014/main" xmlns="" id="{C70ACCC6-A221-FF9C-8593-D2D8B82D8E35}"/>
                </a:ext>
              </a:extLst>
            </p:cNvPr>
            <p:cNvSpPr/>
            <p:nvPr/>
          </p:nvSpPr>
          <p:spPr>
            <a:xfrm>
              <a:off x="5154822" y="2279989"/>
              <a:ext cx="46012" cy="52415"/>
            </a:xfrm>
            <a:custGeom>
              <a:avLst/>
              <a:gdLst>
                <a:gd name="connsiteX0" fmla="*/ 42842 w 46012"/>
                <a:gd name="connsiteY0" fmla="*/ 33901 h 52415"/>
                <a:gd name="connsiteX1" fmla="*/ 45795 w 46012"/>
                <a:gd name="connsiteY1" fmla="*/ 16756 h 52415"/>
                <a:gd name="connsiteX2" fmla="*/ 34651 w 46012"/>
                <a:gd name="connsiteY2" fmla="*/ 1801 h 52415"/>
                <a:gd name="connsiteX3" fmla="*/ 15601 w 46012"/>
                <a:gd name="connsiteY3" fmla="*/ 1801 h 52415"/>
                <a:gd name="connsiteX4" fmla="*/ 3123 w 46012"/>
                <a:gd name="connsiteY4" fmla="*/ 15898 h 52415"/>
                <a:gd name="connsiteX5" fmla="*/ 1504 w 46012"/>
                <a:gd name="connsiteY5" fmla="*/ 24185 h 52415"/>
                <a:gd name="connsiteX6" fmla="*/ 75 w 46012"/>
                <a:gd name="connsiteY6" fmla="*/ 33710 h 52415"/>
                <a:gd name="connsiteX7" fmla="*/ 75 w 46012"/>
                <a:gd name="connsiteY7" fmla="*/ 38377 h 52415"/>
                <a:gd name="connsiteX8" fmla="*/ 4456 w 46012"/>
                <a:gd name="connsiteY8" fmla="*/ 46664 h 52415"/>
                <a:gd name="connsiteX9" fmla="*/ 10362 w 46012"/>
                <a:gd name="connsiteY9" fmla="*/ 51236 h 52415"/>
                <a:gd name="connsiteX10" fmla="*/ 15601 w 46012"/>
                <a:gd name="connsiteY10" fmla="*/ 51998 h 52415"/>
                <a:gd name="connsiteX11" fmla="*/ 34651 w 46012"/>
                <a:gd name="connsiteY11" fmla="*/ 47045 h 52415"/>
                <a:gd name="connsiteX12" fmla="*/ 42842 w 46012"/>
                <a:gd name="connsiteY12" fmla="*/ 33901 h 5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12" h="52415">
                  <a:moveTo>
                    <a:pt x="42842" y="33901"/>
                  </a:moveTo>
                  <a:cubicBezTo>
                    <a:pt x="45414" y="28576"/>
                    <a:pt x="46433" y="22632"/>
                    <a:pt x="45795" y="16756"/>
                  </a:cubicBezTo>
                  <a:cubicBezTo>
                    <a:pt x="44699" y="10269"/>
                    <a:pt x="40547" y="4706"/>
                    <a:pt x="34651" y="1801"/>
                  </a:cubicBezTo>
                  <a:cubicBezTo>
                    <a:pt x="28640" y="-1132"/>
                    <a:pt x="21611" y="-1132"/>
                    <a:pt x="15601" y="1801"/>
                  </a:cubicBezTo>
                  <a:cubicBezTo>
                    <a:pt x="9676" y="4573"/>
                    <a:pt x="5161" y="9678"/>
                    <a:pt x="3123" y="15898"/>
                  </a:cubicBezTo>
                  <a:cubicBezTo>
                    <a:pt x="2342" y="18604"/>
                    <a:pt x="1799" y="21385"/>
                    <a:pt x="1504" y="24185"/>
                  </a:cubicBezTo>
                  <a:lnTo>
                    <a:pt x="75" y="33710"/>
                  </a:lnTo>
                  <a:cubicBezTo>
                    <a:pt x="-68" y="35263"/>
                    <a:pt x="-68" y="36825"/>
                    <a:pt x="75" y="38377"/>
                  </a:cubicBezTo>
                  <a:cubicBezTo>
                    <a:pt x="675" y="41511"/>
                    <a:pt x="2199" y="44397"/>
                    <a:pt x="4456" y="46664"/>
                  </a:cubicBezTo>
                  <a:cubicBezTo>
                    <a:pt x="5990" y="48674"/>
                    <a:pt x="8028" y="50255"/>
                    <a:pt x="10362" y="51236"/>
                  </a:cubicBezTo>
                  <a:cubicBezTo>
                    <a:pt x="12057" y="51779"/>
                    <a:pt x="13829" y="52036"/>
                    <a:pt x="15601" y="51998"/>
                  </a:cubicBezTo>
                  <a:cubicBezTo>
                    <a:pt x="22297" y="52217"/>
                    <a:pt x="28907" y="50493"/>
                    <a:pt x="34651" y="47045"/>
                  </a:cubicBezTo>
                  <a:cubicBezTo>
                    <a:pt x="38584" y="43540"/>
                    <a:pt x="41423" y="38977"/>
                    <a:pt x="42842" y="3390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70" name="Freeform: Shape 269">
              <a:extLst>
                <a:ext uri="{FF2B5EF4-FFF2-40B4-BE49-F238E27FC236}">
                  <a16:creationId xmlns:a16="http://schemas.microsoft.com/office/drawing/2014/main" xmlns="" id="{14431E02-B77B-CB86-3CE4-450CC4617D9A}"/>
                </a:ext>
              </a:extLst>
            </p:cNvPr>
            <p:cNvSpPr/>
            <p:nvPr/>
          </p:nvSpPr>
          <p:spPr>
            <a:xfrm>
              <a:off x="5019484" y="2247518"/>
              <a:ext cx="51061" cy="45391"/>
            </a:xfrm>
            <a:custGeom>
              <a:avLst/>
              <a:gdLst>
                <a:gd name="connsiteX0" fmla="*/ 50069 w 51061"/>
                <a:gd name="connsiteY0" fmla="*/ 22937 h 45391"/>
                <a:gd name="connsiteX1" fmla="*/ 51022 w 51061"/>
                <a:gd name="connsiteY1" fmla="*/ 19127 h 45391"/>
                <a:gd name="connsiteX2" fmla="*/ 50450 w 51061"/>
                <a:gd name="connsiteY2" fmla="*/ 14365 h 45391"/>
                <a:gd name="connsiteX3" fmla="*/ 47783 w 51061"/>
                <a:gd name="connsiteY3" fmla="*/ 7412 h 45391"/>
                <a:gd name="connsiteX4" fmla="*/ 40735 w 51061"/>
                <a:gd name="connsiteY4" fmla="*/ 2744 h 45391"/>
                <a:gd name="connsiteX5" fmla="*/ 27685 w 51061"/>
                <a:gd name="connsiteY5" fmla="*/ -399 h 45391"/>
                <a:gd name="connsiteX6" fmla="*/ 20446 w 51061"/>
                <a:gd name="connsiteY6" fmla="*/ 649 h 45391"/>
                <a:gd name="connsiteX7" fmla="*/ 9493 w 51061"/>
                <a:gd name="connsiteY7" fmla="*/ 5221 h 45391"/>
                <a:gd name="connsiteX8" fmla="*/ 825 w 51061"/>
                <a:gd name="connsiteY8" fmla="*/ 18746 h 45391"/>
                <a:gd name="connsiteX9" fmla="*/ -32 w 51061"/>
                <a:gd name="connsiteY9" fmla="*/ 24461 h 45391"/>
                <a:gd name="connsiteX10" fmla="*/ 2825 w 51061"/>
                <a:gd name="connsiteY10" fmla="*/ 33986 h 45391"/>
                <a:gd name="connsiteX11" fmla="*/ 4921 w 51061"/>
                <a:gd name="connsiteY11" fmla="*/ 37987 h 45391"/>
                <a:gd name="connsiteX12" fmla="*/ 16541 w 51061"/>
                <a:gd name="connsiteY12" fmla="*/ 44559 h 45391"/>
                <a:gd name="connsiteX13" fmla="*/ 33115 w 51061"/>
                <a:gd name="connsiteY13" fmla="*/ 42368 h 45391"/>
                <a:gd name="connsiteX14" fmla="*/ 45688 w 51061"/>
                <a:gd name="connsiteY14" fmla="*/ 31034 h 45391"/>
                <a:gd name="connsiteX15" fmla="*/ 50069 w 51061"/>
                <a:gd name="connsiteY15" fmla="*/ 22937 h 4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061" h="45391">
                  <a:moveTo>
                    <a:pt x="50069" y="22937"/>
                  </a:moveTo>
                  <a:cubicBezTo>
                    <a:pt x="50565" y="21718"/>
                    <a:pt x="50888" y="20432"/>
                    <a:pt x="51022" y="19127"/>
                  </a:cubicBezTo>
                  <a:cubicBezTo>
                    <a:pt x="51069" y="17518"/>
                    <a:pt x="50879" y="15917"/>
                    <a:pt x="50450" y="14365"/>
                  </a:cubicBezTo>
                  <a:cubicBezTo>
                    <a:pt x="50050" y="11888"/>
                    <a:pt x="49145" y="9517"/>
                    <a:pt x="47783" y="7412"/>
                  </a:cubicBezTo>
                  <a:cubicBezTo>
                    <a:pt x="45878" y="5268"/>
                    <a:pt x="43449" y="3659"/>
                    <a:pt x="40735" y="2744"/>
                  </a:cubicBezTo>
                  <a:cubicBezTo>
                    <a:pt x="36629" y="868"/>
                    <a:pt x="32200" y="-208"/>
                    <a:pt x="27685" y="-399"/>
                  </a:cubicBezTo>
                  <a:cubicBezTo>
                    <a:pt x="25238" y="-342"/>
                    <a:pt x="22809" y="11"/>
                    <a:pt x="20446" y="649"/>
                  </a:cubicBezTo>
                  <a:cubicBezTo>
                    <a:pt x="16513" y="1392"/>
                    <a:pt x="12788" y="2944"/>
                    <a:pt x="9493" y="5221"/>
                  </a:cubicBezTo>
                  <a:cubicBezTo>
                    <a:pt x="5178" y="8640"/>
                    <a:pt x="2130" y="13403"/>
                    <a:pt x="825" y="18746"/>
                  </a:cubicBezTo>
                  <a:cubicBezTo>
                    <a:pt x="263" y="20604"/>
                    <a:pt x="-23" y="22528"/>
                    <a:pt x="-32" y="24461"/>
                  </a:cubicBezTo>
                  <a:cubicBezTo>
                    <a:pt x="339" y="27786"/>
                    <a:pt x="1301" y="31014"/>
                    <a:pt x="2825" y="33986"/>
                  </a:cubicBezTo>
                  <a:cubicBezTo>
                    <a:pt x="3406" y="35377"/>
                    <a:pt x="4111" y="36720"/>
                    <a:pt x="4921" y="37987"/>
                  </a:cubicBezTo>
                  <a:cubicBezTo>
                    <a:pt x="7721" y="41682"/>
                    <a:pt x="11931" y="44064"/>
                    <a:pt x="16541" y="44559"/>
                  </a:cubicBezTo>
                  <a:cubicBezTo>
                    <a:pt x="22161" y="45569"/>
                    <a:pt x="27952" y="44807"/>
                    <a:pt x="33115" y="42368"/>
                  </a:cubicBezTo>
                  <a:cubicBezTo>
                    <a:pt x="38096" y="39568"/>
                    <a:pt x="42382" y="35691"/>
                    <a:pt x="45688" y="31034"/>
                  </a:cubicBezTo>
                  <a:cubicBezTo>
                    <a:pt x="47497" y="28538"/>
                    <a:pt x="48974" y="25814"/>
                    <a:pt x="50069" y="2293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71" name="Freeform: Shape 270">
              <a:extLst>
                <a:ext uri="{FF2B5EF4-FFF2-40B4-BE49-F238E27FC236}">
                  <a16:creationId xmlns:a16="http://schemas.microsoft.com/office/drawing/2014/main" xmlns="" id="{DF480259-A4A9-74A8-7EB3-5826123D84A9}"/>
                </a:ext>
              </a:extLst>
            </p:cNvPr>
            <p:cNvSpPr/>
            <p:nvPr/>
          </p:nvSpPr>
          <p:spPr>
            <a:xfrm>
              <a:off x="4901933" y="2208080"/>
              <a:ext cx="48141" cy="53166"/>
            </a:xfrm>
            <a:custGeom>
              <a:avLst/>
              <a:gdLst>
                <a:gd name="connsiteX0" fmla="*/ 42652 w 48141"/>
                <a:gd name="connsiteY0" fmla="*/ 41040 h 53166"/>
                <a:gd name="connsiteX1" fmla="*/ 46652 w 48141"/>
                <a:gd name="connsiteY1" fmla="*/ 28657 h 53166"/>
                <a:gd name="connsiteX2" fmla="*/ 43033 w 48141"/>
                <a:gd name="connsiteY2" fmla="*/ 7035 h 53166"/>
                <a:gd name="connsiteX3" fmla="*/ 41318 w 48141"/>
                <a:gd name="connsiteY3" fmla="*/ 4845 h 53166"/>
                <a:gd name="connsiteX4" fmla="*/ 38175 w 48141"/>
                <a:gd name="connsiteY4" fmla="*/ 2749 h 53166"/>
                <a:gd name="connsiteX5" fmla="*/ 30841 w 48141"/>
                <a:gd name="connsiteY5" fmla="*/ 177 h 53166"/>
                <a:gd name="connsiteX6" fmla="*/ 26650 w 48141"/>
                <a:gd name="connsiteY6" fmla="*/ -394 h 53166"/>
                <a:gd name="connsiteX7" fmla="*/ 11981 w 48141"/>
                <a:gd name="connsiteY7" fmla="*/ 4845 h 53166"/>
                <a:gd name="connsiteX8" fmla="*/ 3409 w 48141"/>
                <a:gd name="connsiteY8" fmla="*/ 18084 h 53166"/>
                <a:gd name="connsiteX9" fmla="*/ 1789 w 48141"/>
                <a:gd name="connsiteY9" fmla="*/ 25895 h 53166"/>
                <a:gd name="connsiteX10" fmla="*/ 75 w 48141"/>
                <a:gd name="connsiteY10" fmla="*/ 35420 h 53166"/>
                <a:gd name="connsiteX11" fmla="*/ 75 w 48141"/>
                <a:gd name="connsiteY11" fmla="*/ 38468 h 53166"/>
                <a:gd name="connsiteX12" fmla="*/ 1408 w 48141"/>
                <a:gd name="connsiteY12" fmla="*/ 41611 h 53166"/>
                <a:gd name="connsiteX13" fmla="*/ 8171 w 48141"/>
                <a:gd name="connsiteY13" fmla="*/ 49041 h 53166"/>
                <a:gd name="connsiteX14" fmla="*/ 13600 w 48141"/>
                <a:gd name="connsiteY14" fmla="*/ 52088 h 53166"/>
                <a:gd name="connsiteX15" fmla="*/ 23983 w 48141"/>
                <a:gd name="connsiteY15" fmla="*/ 52088 h 53166"/>
                <a:gd name="connsiteX16" fmla="*/ 42652 w 48141"/>
                <a:gd name="connsiteY16" fmla="*/ 41040 h 5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141" h="53166">
                  <a:moveTo>
                    <a:pt x="42652" y="41040"/>
                  </a:moveTo>
                  <a:cubicBezTo>
                    <a:pt x="44566" y="37125"/>
                    <a:pt x="45909" y="32953"/>
                    <a:pt x="46652" y="28657"/>
                  </a:cubicBezTo>
                  <a:cubicBezTo>
                    <a:pt x="49500" y="21333"/>
                    <a:pt x="48109" y="13036"/>
                    <a:pt x="43033" y="7035"/>
                  </a:cubicBezTo>
                  <a:cubicBezTo>
                    <a:pt x="42518" y="6264"/>
                    <a:pt x="41947" y="5530"/>
                    <a:pt x="41318" y="4845"/>
                  </a:cubicBezTo>
                  <a:cubicBezTo>
                    <a:pt x="40394" y="3978"/>
                    <a:pt x="39337" y="3264"/>
                    <a:pt x="38175" y="2749"/>
                  </a:cubicBezTo>
                  <a:cubicBezTo>
                    <a:pt x="35841" y="1597"/>
                    <a:pt x="33384" y="730"/>
                    <a:pt x="30841" y="177"/>
                  </a:cubicBezTo>
                  <a:cubicBezTo>
                    <a:pt x="29459" y="-108"/>
                    <a:pt x="28059" y="-299"/>
                    <a:pt x="26650" y="-394"/>
                  </a:cubicBezTo>
                  <a:cubicBezTo>
                    <a:pt x="21278" y="-508"/>
                    <a:pt x="16058" y="1349"/>
                    <a:pt x="11981" y="4845"/>
                  </a:cubicBezTo>
                  <a:cubicBezTo>
                    <a:pt x="7942" y="8369"/>
                    <a:pt x="4971" y="12950"/>
                    <a:pt x="3409" y="18084"/>
                  </a:cubicBezTo>
                  <a:cubicBezTo>
                    <a:pt x="2685" y="20647"/>
                    <a:pt x="2151" y="23257"/>
                    <a:pt x="1789" y="25895"/>
                  </a:cubicBezTo>
                  <a:lnTo>
                    <a:pt x="75" y="35420"/>
                  </a:lnTo>
                  <a:cubicBezTo>
                    <a:pt x="-68" y="36430"/>
                    <a:pt x="-68" y="37458"/>
                    <a:pt x="75" y="38468"/>
                  </a:cubicBezTo>
                  <a:cubicBezTo>
                    <a:pt x="323" y="39592"/>
                    <a:pt x="780" y="40649"/>
                    <a:pt x="1408" y="41611"/>
                  </a:cubicBezTo>
                  <a:cubicBezTo>
                    <a:pt x="3199" y="44478"/>
                    <a:pt x="5485" y="46993"/>
                    <a:pt x="8171" y="49041"/>
                  </a:cubicBezTo>
                  <a:cubicBezTo>
                    <a:pt x="9781" y="50384"/>
                    <a:pt x="11619" y="51412"/>
                    <a:pt x="13600" y="52088"/>
                  </a:cubicBezTo>
                  <a:cubicBezTo>
                    <a:pt x="17001" y="52993"/>
                    <a:pt x="20582" y="52993"/>
                    <a:pt x="23983" y="52088"/>
                  </a:cubicBezTo>
                  <a:cubicBezTo>
                    <a:pt x="31488" y="51212"/>
                    <a:pt x="38280" y="47202"/>
                    <a:pt x="42652" y="4104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72" name="Freeform: Shape 271">
              <a:extLst>
                <a:ext uri="{FF2B5EF4-FFF2-40B4-BE49-F238E27FC236}">
                  <a16:creationId xmlns:a16="http://schemas.microsoft.com/office/drawing/2014/main" xmlns="" id="{300BF14B-5E90-617B-BEFB-2848D2908E71}"/>
                </a:ext>
              </a:extLst>
            </p:cNvPr>
            <p:cNvSpPr/>
            <p:nvPr/>
          </p:nvSpPr>
          <p:spPr>
            <a:xfrm>
              <a:off x="4801078" y="2165406"/>
              <a:ext cx="44070" cy="53260"/>
            </a:xfrm>
            <a:custGeom>
              <a:avLst/>
              <a:gdLst>
                <a:gd name="connsiteX0" fmla="*/ 42732 w 44070"/>
                <a:gd name="connsiteY0" fmla="*/ 38756 h 53260"/>
                <a:gd name="connsiteX1" fmla="*/ 43304 w 44070"/>
                <a:gd name="connsiteY1" fmla="*/ 35803 h 53260"/>
                <a:gd name="connsiteX2" fmla="*/ 43970 w 44070"/>
                <a:gd name="connsiteY2" fmla="*/ 30945 h 53260"/>
                <a:gd name="connsiteX3" fmla="*/ 38351 w 44070"/>
                <a:gd name="connsiteY3" fmla="*/ 9705 h 53260"/>
                <a:gd name="connsiteX4" fmla="*/ 29397 w 44070"/>
                <a:gd name="connsiteY4" fmla="*/ 1513 h 53260"/>
                <a:gd name="connsiteX5" fmla="*/ 22063 w 44070"/>
                <a:gd name="connsiteY5" fmla="*/ -297 h 53260"/>
                <a:gd name="connsiteX6" fmla="*/ 15205 w 44070"/>
                <a:gd name="connsiteY6" fmla="*/ 370 h 53260"/>
                <a:gd name="connsiteX7" fmla="*/ 11395 w 44070"/>
                <a:gd name="connsiteY7" fmla="*/ 2561 h 53260"/>
                <a:gd name="connsiteX8" fmla="*/ 3108 w 44070"/>
                <a:gd name="connsiteY8" fmla="*/ 13991 h 53260"/>
                <a:gd name="connsiteX9" fmla="*/ 156 w 44070"/>
                <a:gd name="connsiteY9" fmla="*/ 27897 h 53260"/>
                <a:gd name="connsiteX10" fmla="*/ 3108 w 44070"/>
                <a:gd name="connsiteY10" fmla="*/ 42756 h 53260"/>
                <a:gd name="connsiteX11" fmla="*/ 11014 w 44070"/>
                <a:gd name="connsiteY11" fmla="*/ 49043 h 53260"/>
                <a:gd name="connsiteX12" fmla="*/ 20539 w 44070"/>
                <a:gd name="connsiteY12" fmla="*/ 52186 h 53260"/>
                <a:gd name="connsiteX13" fmla="*/ 25968 w 44070"/>
                <a:gd name="connsiteY13" fmla="*/ 52853 h 53260"/>
                <a:gd name="connsiteX14" fmla="*/ 29588 w 44070"/>
                <a:gd name="connsiteY14" fmla="*/ 51996 h 53260"/>
                <a:gd name="connsiteX15" fmla="*/ 42732 w 44070"/>
                <a:gd name="connsiteY15" fmla="*/ 38756 h 5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070" h="53260">
                  <a:moveTo>
                    <a:pt x="42732" y="38756"/>
                  </a:moveTo>
                  <a:cubicBezTo>
                    <a:pt x="43028" y="37794"/>
                    <a:pt x="43218" y="36803"/>
                    <a:pt x="43304" y="35803"/>
                  </a:cubicBezTo>
                  <a:cubicBezTo>
                    <a:pt x="43304" y="34184"/>
                    <a:pt x="43304" y="32565"/>
                    <a:pt x="43970" y="30945"/>
                  </a:cubicBezTo>
                  <a:cubicBezTo>
                    <a:pt x="44437" y="23440"/>
                    <a:pt x="42466" y="15991"/>
                    <a:pt x="38351" y="9705"/>
                  </a:cubicBezTo>
                  <a:cubicBezTo>
                    <a:pt x="36150" y="6228"/>
                    <a:pt x="33055" y="3399"/>
                    <a:pt x="29397" y="1513"/>
                  </a:cubicBezTo>
                  <a:cubicBezTo>
                    <a:pt x="27064" y="523"/>
                    <a:pt x="24587" y="-87"/>
                    <a:pt x="22063" y="-297"/>
                  </a:cubicBezTo>
                  <a:cubicBezTo>
                    <a:pt x="19758" y="-554"/>
                    <a:pt x="17424" y="-325"/>
                    <a:pt x="15205" y="370"/>
                  </a:cubicBezTo>
                  <a:cubicBezTo>
                    <a:pt x="13824" y="894"/>
                    <a:pt x="12538" y="1637"/>
                    <a:pt x="11395" y="2561"/>
                  </a:cubicBezTo>
                  <a:cubicBezTo>
                    <a:pt x="7671" y="5571"/>
                    <a:pt x="4813" y="9514"/>
                    <a:pt x="3108" y="13991"/>
                  </a:cubicBezTo>
                  <a:cubicBezTo>
                    <a:pt x="1403" y="18449"/>
                    <a:pt x="413" y="23135"/>
                    <a:pt x="156" y="27897"/>
                  </a:cubicBezTo>
                  <a:cubicBezTo>
                    <a:pt x="-492" y="33041"/>
                    <a:pt x="546" y="38251"/>
                    <a:pt x="3108" y="42756"/>
                  </a:cubicBezTo>
                  <a:cubicBezTo>
                    <a:pt x="5109" y="45547"/>
                    <a:pt x="7842" y="47728"/>
                    <a:pt x="11014" y="49043"/>
                  </a:cubicBezTo>
                  <a:cubicBezTo>
                    <a:pt x="14091" y="50367"/>
                    <a:pt x="17282" y="51424"/>
                    <a:pt x="20539" y="52186"/>
                  </a:cubicBezTo>
                  <a:cubicBezTo>
                    <a:pt x="22301" y="52691"/>
                    <a:pt x="24140" y="52910"/>
                    <a:pt x="25968" y="52853"/>
                  </a:cubicBezTo>
                  <a:cubicBezTo>
                    <a:pt x="27207" y="52710"/>
                    <a:pt x="28416" y="52424"/>
                    <a:pt x="29588" y="51996"/>
                  </a:cubicBezTo>
                  <a:cubicBezTo>
                    <a:pt x="35846" y="49967"/>
                    <a:pt x="40742" y="45033"/>
                    <a:pt x="42732" y="3875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273" name="Freeform: Shape 272">
              <a:extLst>
                <a:ext uri="{FF2B5EF4-FFF2-40B4-BE49-F238E27FC236}">
                  <a16:creationId xmlns:a16="http://schemas.microsoft.com/office/drawing/2014/main" xmlns="" id="{F948B99A-37F7-810D-1049-AEDA295B1CA7}"/>
                </a:ext>
              </a:extLst>
            </p:cNvPr>
            <p:cNvSpPr/>
            <p:nvPr/>
          </p:nvSpPr>
          <p:spPr>
            <a:xfrm>
              <a:off x="6299066" y="2645990"/>
              <a:ext cx="13731" cy="15390"/>
            </a:xfrm>
            <a:custGeom>
              <a:avLst/>
              <a:gdLst>
                <a:gd name="connsiteX0" fmla="*/ 11879 w 13731"/>
                <a:gd name="connsiteY0" fmla="*/ 7657 h 15390"/>
                <a:gd name="connsiteX1" fmla="*/ 11879 w 13731"/>
                <a:gd name="connsiteY1" fmla="*/ 6037 h 15390"/>
                <a:gd name="connsiteX2" fmla="*/ 12927 w 13731"/>
                <a:gd name="connsiteY2" fmla="*/ 4704 h 15390"/>
                <a:gd name="connsiteX3" fmla="*/ 12927 w 13731"/>
                <a:gd name="connsiteY3" fmla="*/ 4037 h 15390"/>
                <a:gd name="connsiteX4" fmla="*/ 12356 w 13731"/>
                <a:gd name="connsiteY4" fmla="*/ 2989 h 15390"/>
                <a:gd name="connsiteX5" fmla="*/ 8260 w 13731"/>
                <a:gd name="connsiteY5" fmla="*/ 704 h 15390"/>
                <a:gd name="connsiteX6" fmla="*/ 7212 w 13731"/>
                <a:gd name="connsiteY6" fmla="*/ -249 h 15390"/>
                <a:gd name="connsiteX7" fmla="*/ 5117 w 13731"/>
                <a:gd name="connsiteY7" fmla="*/ -249 h 15390"/>
                <a:gd name="connsiteX8" fmla="*/ 4259 w 13731"/>
                <a:gd name="connsiteY8" fmla="*/ -249 h 15390"/>
                <a:gd name="connsiteX9" fmla="*/ 4259 w 13731"/>
                <a:gd name="connsiteY9" fmla="*/ 322 h 15390"/>
                <a:gd name="connsiteX10" fmla="*/ 2164 w 13731"/>
                <a:gd name="connsiteY10" fmla="*/ 1465 h 15390"/>
                <a:gd name="connsiteX11" fmla="*/ 2164 w 13731"/>
                <a:gd name="connsiteY11" fmla="*/ 2228 h 15390"/>
                <a:gd name="connsiteX12" fmla="*/ 1021 w 13731"/>
                <a:gd name="connsiteY12" fmla="*/ 4323 h 15390"/>
                <a:gd name="connsiteX13" fmla="*/ -27 w 13731"/>
                <a:gd name="connsiteY13" fmla="*/ 8038 h 15390"/>
                <a:gd name="connsiteX14" fmla="*/ 735 w 13731"/>
                <a:gd name="connsiteY14" fmla="*/ 10990 h 15390"/>
                <a:gd name="connsiteX15" fmla="*/ 3402 w 13731"/>
                <a:gd name="connsiteY15" fmla="*/ 12134 h 15390"/>
                <a:gd name="connsiteX16" fmla="*/ 4259 w 13731"/>
                <a:gd name="connsiteY16" fmla="*/ 12134 h 15390"/>
                <a:gd name="connsiteX17" fmla="*/ 4259 w 13731"/>
                <a:gd name="connsiteY17" fmla="*/ 12610 h 15390"/>
                <a:gd name="connsiteX18" fmla="*/ 6165 w 13731"/>
                <a:gd name="connsiteY18" fmla="*/ 14515 h 15390"/>
                <a:gd name="connsiteX19" fmla="*/ 7784 w 13731"/>
                <a:gd name="connsiteY19" fmla="*/ 14991 h 15390"/>
                <a:gd name="connsiteX20" fmla="*/ 12642 w 13731"/>
                <a:gd name="connsiteY20" fmla="*/ 12324 h 15390"/>
                <a:gd name="connsiteX21" fmla="*/ 13499 w 13731"/>
                <a:gd name="connsiteY21" fmla="*/ 9562 h 15390"/>
                <a:gd name="connsiteX22" fmla="*/ 12546 w 13731"/>
                <a:gd name="connsiteY22" fmla="*/ 8609 h 15390"/>
                <a:gd name="connsiteX23" fmla="*/ 11879 w 13731"/>
                <a:gd name="connsiteY23" fmla="*/ 7657 h 1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390">
                  <a:moveTo>
                    <a:pt x="11879" y="7657"/>
                  </a:moveTo>
                  <a:cubicBezTo>
                    <a:pt x="11651" y="7142"/>
                    <a:pt x="11651" y="6552"/>
                    <a:pt x="11879" y="6037"/>
                  </a:cubicBezTo>
                  <a:cubicBezTo>
                    <a:pt x="12194" y="5571"/>
                    <a:pt x="12546" y="5123"/>
                    <a:pt x="12927" y="4704"/>
                  </a:cubicBezTo>
                  <a:cubicBezTo>
                    <a:pt x="12965" y="4485"/>
                    <a:pt x="12965" y="4256"/>
                    <a:pt x="12927" y="4037"/>
                  </a:cubicBezTo>
                  <a:cubicBezTo>
                    <a:pt x="12899" y="3618"/>
                    <a:pt x="12689" y="3237"/>
                    <a:pt x="12356" y="2989"/>
                  </a:cubicBezTo>
                  <a:cubicBezTo>
                    <a:pt x="11117" y="2037"/>
                    <a:pt x="9403" y="1751"/>
                    <a:pt x="8260" y="704"/>
                  </a:cubicBezTo>
                  <a:lnTo>
                    <a:pt x="7212" y="-249"/>
                  </a:lnTo>
                  <a:cubicBezTo>
                    <a:pt x="6526" y="-449"/>
                    <a:pt x="5802" y="-449"/>
                    <a:pt x="5117" y="-249"/>
                  </a:cubicBezTo>
                  <a:cubicBezTo>
                    <a:pt x="4841" y="-344"/>
                    <a:pt x="4536" y="-344"/>
                    <a:pt x="4259" y="-249"/>
                  </a:cubicBezTo>
                  <a:lnTo>
                    <a:pt x="4259" y="322"/>
                  </a:lnTo>
                  <a:cubicBezTo>
                    <a:pt x="3783" y="989"/>
                    <a:pt x="2640" y="799"/>
                    <a:pt x="2164" y="1465"/>
                  </a:cubicBezTo>
                  <a:lnTo>
                    <a:pt x="2164" y="2228"/>
                  </a:lnTo>
                  <a:cubicBezTo>
                    <a:pt x="1878" y="2971"/>
                    <a:pt x="1497" y="3675"/>
                    <a:pt x="1021" y="4323"/>
                  </a:cubicBezTo>
                  <a:cubicBezTo>
                    <a:pt x="354" y="5447"/>
                    <a:pt x="-8" y="6733"/>
                    <a:pt x="-27" y="8038"/>
                  </a:cubicBezTo>
                  <a:cubicBezTo>
                    <a:pt x="-74" y="9076"/>
                    <a:pt x="192" y="10105"/>
                    <a:pt x="735" y="10990"/>
                  </a:cubicBezTo>
                  <a:cubicBezTo>
                    <a:pt x="1288" y="11905"/>
                    <a:pt x="2364" y="12372"/>
                    <a:pt x="3402" y="12134"/>
                  </a:cubicBezTo>
                  <a:cubicBezTo>
                    <a:pt x="3402" y="12134"/>
                    <a:pt x="3974" y="12134"/>
                    <a:pt x="4259" y="12134"/>
                  </a:cubicBezTo>
                  <a:cubicBezTo>
                    <a:pt x="4298" y="12286"/>
                    <a:pt x="4298" y="12457"/>
                    <a:pt x="4259" y="12610"/>
                  </a:cubicBezTo>
                  <a:cubicBezTo>
                    <a:pt x="4688" y="13419"/>
                    <a:pt x="5355" y="14086"/>
                    <a:pt x="6165" y="14515"/>
                  </a:cubicBezTo>
                  <a:cubicBezTo>
                    <a:pt x="6660" y="14791"/>
                    <a:pt x="7212" y="14953"/>
                    <a:pt x="7784" y="14991"/>
                  </a:cubicBezTo>
                  <a:cubicBezTo>
                    <a:pt x="9622" y="14572"/>
                    <a:pt x="11299" y="13648"/>
                    <a:pt x="12642" y="12324"/>
                  </a:cubicBezTo>
                  <a:cubicBezTo>
                    <a:pt x="13308" y="11562"/>
                    <a:pt x="14070" y="10514"/>
                    <a:pt x="13499" y="9562"/>
                  </a:cubicBezTo>
                  <a:cubicBezTo>
                    <a:pt x="12927" y="8609"/>
                    <a:pt x="12832" y="8895"/>
                    <a:pt x="12546" y="8609"/>
                  </a:cubicBezTo>
                  <a:cubicBezTo>
                    <a:pt x="12260" y="8323"/>
                    <a:pt x="11975" y="7657"/>
                    <a:pt x="11879" y="765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4" name="Freeform: Shape 273">
              <a:extLst>
                <a:ext uri="{FF2B5EF4-FFF2-40B4-BE49-F238E27FC236}">
                  <a16:creationId xmlns:a16="http://schemas.microsoft.com/office/drawing/2014/main" xmlns="" id="{AB858DEB-196E-045C-C44C-912131F18FEC}"/>
                </a:ext>
              </a:extLst>
            </p:cNvPr>
            <p:cNvSpPr/>
            <p:nvPr/>
          </p:nvSpPr>
          <p:spPr>
            <a:xfrm>
              <a:off x="6175908" y="2601567"/>
              <a:ext cx="13731" cy="15187"/>
            </a:xfrm>
            <a:custGeom>
              <a:avLst/>
              <a:gdLst>
                <a:gd name="connsiteX0" fmla="*/ 11975 w 13731"/>
                <a:gd name="connsiteY0" fmla="*/ 7597 h 15187"/>
                <a:gd name="connsiteX1" fmla="*/ 11975 w 13731"/>
                <a:gd name="connsiteY1" fmla="*/ 6073 h 15187"/>
                <a:gd name="connsiteX2" fmla="*/ 13022 w 13731"/>
                <a:gd name="connsiteY2" fmla="*/ 4645 h 15187"/>
                <a:gd name="connsiteX3" fmla="*/ 13022 w 13731"/>
                <a:gd name="connsiteY3" fmla="*/ 3978 h 15187"/>
                <a:gd name="connsiteX4" fmla="*/ 12356 w 13731"/>
                <a:gd name="connsiteY4" fmla="*/ 3025 h 15187"/>
                <a:gd name="connsiteX5" fmla="*/ 8355 w 13731"/>
                <a:gd name="connsiteY5" fmla="*/ 739 h 15187"/>
                <a:gd name="connsiteX6" fmla="*/ 7308 w 13731"/>
                <a:gd name="connsiteY6" fmla="*/ -213 h 15187"/>
                <a:gd name="connsiteX7" fmla="*/ 5212 w 13731"/>
                <a:gd name="connsiteY7" fmla="*/ -213 h 15187"/>
                <a:gd name="connsiteX8" fmla="*/ 4260 w 13731"/>
                <a:gd name="connsiteY8" fmla="*/ -213 h 15187"/>
                <a:gd name="connsiteX9" fmla="*/ 4260 w 13731"/>
                <a:gd name="connsiteY9" fmla="*/ 358 h 15187"/>
                <a:gd name="connsiteX10" fmla="*/ 2164 w 13731"/>
                <a:gd name="connsiteY10" fmla="*/ 1501 h 15187"/>
                <a:gd name="connsiteX11" fmla="*/ 2164 w 13731"/>
                <a:gd name="connsiteY11" fmla="*/ 2263 h 15187"/>
                <a:gd name="connsiteX12" fmla="*/ 1021 w 13731"/>
                <a:gd name="connsiteY12" fmla="*/ 4359 h 15187"/>
                <a:gd name="connsiteX13" fmla="*/ -27 w 13731"/>
                <a:gd name="connsiteY13" fmla="*/ 8073 h 15187"/>
                <a:gd name="connsiteX14" fmla="*/ 735 w 13731"/>
                <a:gd name="connsiteY14" fmla="*/ 11026 h 15187"/>
                <a:gd name="connsiteX15" fmla="*/ 3402 w 13731"/>
                <a:gd name="connsiteY15" fmla="*/ 12169 h 15187"/>
                <a:gd name="connsiteX16" fmla="*/ 4260 w 13731"/>
                <a:gd name="connsiteY16" fmla="*/ 12169 h 15187"/>
                <a:gd name="connsiteX17" fmla="*/ 4260 w 13731"/>
                <a:gd name="connsiteY17" fmla="*/ 12741 h 15187"/>
                <a:gd name="connsiteX18" fmla="*/ 6164 w 13731"/>
                <a:gd name="connsiteY18" fmla="*/ 14646 h 15187"/>
                <a:gd name="connsiteX19" fmla="*/ 7784 w 13731"/>
                <a:gd name="connsiteY19" fmla="*/ 14646 h 15187"/>
                <a:gd name="connsiteX20" fmla="*/ 12642 w 13731"/>
                <a:gd name="connsiteY20" fmla="*/ 11979 h 15187"/>
                <a:gd name="connsiteX21" fmla="*/ 13499 w 13731"/>
                <a:gd name="connsiteY21" fmla="*/ 9312 h 15187"/>
                <a:gd name="connsiteX22" fmla="*/ 12546 w 13731"/>
                <a:gd name="connsiteY22" fmla="*/ 8359 h 15187"/>
                <a:gd name="connsiteX23" fmla="*/ 11975 w 13731"/>
                <a:gd name="connsiteY23" fmla="*/ 7597 h 1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187">
                  <a:moveTo>
                    <a:pt x="11975" y="7597"/>
                  </a:moveTo>
                  <a:cubicBezTo>
                    <a:pt x="11765" y="7112"/>
                    <a:pt x="11765" y="6559"/>
                    <a:pt x="11975" y="6073"/>
                  </a:cubicBezTo>
                  <a:lnTo>
                    <a:pt x="13022" y="4645"/>
                  </a:lnTo>
                  <a:cubicBezTo>
                    <a:pt x="13080" y="4425"/>
                    <a:pt x="13080" y="4197"/>
                    <a:pt x="13022" y="3978"/>
                  </a:cubicBezTo>
                  <a:cubicBezTo>
                    <a:pt x="12994" y="3559"/>
                    <a:pt x="12737" y="3197"/>
                    <a:pt x="12356" y="3025"/>
                  </a:cubicBezTo>
                  <a:cubicBezTo>
                    <a:pt x="11118" y="2073"/>
                    <a:pt x="9498" y="1787"/>
                    <a:pt x="8355" y="739"/>
                  </a:cubicBezTo>
                  <a:cubicBezTo>
                    <a:pt x="7212" y="-308"/>
                    <a:pt x="7688" y="-23"/>
                    <a:pt x="7308" y="-213"/>
                  </a:cubicBezTo>
                  <a:cubicBezTo>
                    <a:pt x="6631" y="-461"/>
                    <a:pt x="5888" y="-461"/>
                    <a:pt x="5212" y="-213"/>
                  </a:cubicBezTo>
                  <a:cubicBezTo>
                    <a:pt x="4907" y="-337"/>
                    <a:pt x="4564" y="-337"/>
                    <a:pt x="4260" y="-213"/>
                  </a:cubicBezTo>
                  <a:lnTo>
                    <a:pt x="4260" y="358"/>
                  </a:lnTo>
                  <a:cubicBezTo>
                    <a:pt x="3783" y="1025"/>
                    <a:pt x="2640" y="358"/>
                    <a:pt x="2164" y="1501"/>
                  </a:cubicBezTo>
                  <a:cubicBezTo>
                    <a:pt x="2116" y="1749"/>
                    <a:pt x="2116" y="2016"/>
                    <a:pt x="2164" y="2263"/>
                  </a:cubicBezTo>
                  <a:cubicBezTo>
                    <a:pt x="1878" y="3006"/>
                    <a:pt x="1497" y="3711"/>
                    <a:pt x="1021" y="4359"/>
                  </a:cubicBezTo>
                  <a:cubicBezTo>
                    <a:pt x="354" y="5483"/>
                    <a:pt x="-8" y="6769"/>
                    <a:pt x="-27" y="8073"/>
                  </a:cubicBezTo>
                  <a:cubicBezTo>
                    <a:pt x="-74" y="9112"/>
                    <a:pt x="192" y="10140"/>
                    <a:pt x="735" y="11026"/>
                  </a:cubicBezTo>
                  <a:cubicBezTo>
                    <a:pt x="1326" y="11903"/>
                    <a:pt x="2364" y="12350"/>
                    <a:pt x="3402" y="12169"/>
                  </a:cubicBezTo>
                  <a:cubicBezTo>
                    <a:pt x="3678" y="12074"/>
                    <a:pt x="3983" y="12074"/>
                    <a:pt x="4260" y="12169"/>
                  </a:cubicBezTo>
                  <a:lnTo>
                    <a:pt x="4260" y="12741"/>
                  </a:lnTo>
                  <a:cubicBezTo>
                    <a:pt x="4745" y="13512"/>
                    <a:pt x="5393" y="14160"/>
                    <a:pt x="6164" y="14646"/>
                  </a:cubicBezTo>
                  <a:cubicBezTo>
                    <a:pt x="6688" y="14836"/>
                    <a:pt x="7260" y="14836"/>
                    <a:pt x="7784" y="14646"/>
                  </a:cubicBezTo>
                  <a:cubicBezTo>
                    <a:pt x="9632" y="14255"/>
                    <a:pt x="11327" y="13331"/>
                    <a:pt x="12642" y="11979"/>
                  </a:cubicBezTo>
                  <a:cubicBezTo>
                    <a:pt x="13308" y="11312"/>
                    <a:pt x="14070" y="10264"/>
                    <a:pt x="13499" y="9312"/>
                  </a:cubicBezTo>
                  <a:cubicBezTo>
                    <a:pt x="12927" y="8359"/>
                    <a:pt x="12832" y="8645"/>
                    <a:pt x="12546" y="8359"/>
                  </a:cubicBezTo>
                  <a:cubicBezTo>
                    <a:pt x="12337" y="8121"/>
                    <a:pt x="12146" y="7864"/>
                    <a:pt x="11975" y="759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5" name="Freeform: Shape 274">
              <a:extLst>
                <a:ext uri="{FF2B5EF4-FFF2-40B4-BE49-F238E27FC236}">
                  <a16:creationId xmlns:a16="http://schemas.microsoft.com/office/drawing/2014/main" xmlns="" id="{79C2DF27-342C-7FEE-099D-FD586871BF0E}"/>
                </a:ext>
              </a:extLst>
            </p:cNvPr>
            <p:cNvSpPr/>
            <p:nvPr/>
          </p:nvSpPr>
          <p:spPr>
            <a:xfrm>
              <a:off x="6057580" y="2565034"/>
              <a:ext cx="13708" cy="14573"/>
            </a:xfrm>
            <a:custGeom>
              <a:avLst/>
              <a:gdLst>
                <a:gd name="connsiteX0" fmla="*/ 12097 w 13708"/>
                <a:gd name="connsiteY0" fmla="*/ 7650 h 14573"/>
                <a:gd name="connsiteX1" fmla="*/ 12097 w 13708"/>
                <a:gd name="connsiteY1" fmla="*/ 6030 h 14573"/>
                <a:gd name="connsiteX2" fmla="*/ 13145 w 13708"/>
                <a:gd name="connsiteY2" fmla="*/ 4697 h 14573"/>
                <a:gd name="connsiteX3" fmla="*/ 13145 w 13708"/>
                <a:gd name="connsiteY3" fmla="*/ 4030 h 14573"/>
                <a:gd name="connsiteX4" fmla="*/ 12478 w 13708"/>
                <a:gd name="connsiteY4" fmla="*/ 2982 h 14573"/>
                <a:gd name="connsiteX5" fmla="*/ 8478 w 13708"/>
                <a:gd name="connsiteY5" fmla="*/ 696 h 14573"/>
                <a:gd name="connsiteX6" fmla="*/ 7430 w 13708"/>
                <a:gd name="connsiteY6" fmla="*/ -256 h 14573"/>
                <a:gd name="connsiteX7" fmla="*/ 5335 w 13708"/>
                <a:gd name="connsiteY7" fmla="*/ -256 h 14573"/>
                <a:gd name="connsiteX8" fmla="*/ 4382 w 13708"/>
                <a:gd name="connsiteY8" fmla="*/ -256 h 14573"/>
                <a:gd name="connsiteX9" fmla="*/ 4382 w 13708"/>
                <a:gd name="connsiteY9" fmla="*/ -256 h 14573"/>
                <a:gd name="connsiteX10" fmla="*/ 2191 w 13708"/>
                <a:gd name="connsiteY10" fmla="*/ 982 h 14573"/>
                <a:gd name="connsiteX11" fmla="*/ 2191 w 13708"/>
                <a:gd name="connsiteY11" fmla="*/ 1649 h 14573"/>
                <a:gd name="connsiteX12" fmla="*/ 1048 w 13708"/>
                <a:gd name="connsiteY12" fmla="*/ 3839 h 14573"/>
                <a:gd name="connsiteX13" fmla="*/ 1 w 13708"/>
                <a:gd name="connsiteY13" fmla="*/ 7554 h 14573"/>
                <a:gd name="connsiteX14" fmla="*/ 763 w 13708"/>
                <a:gd name="connsiteY14" fmla="*/ 10412 h 14573"/>
                <a:gd name="connsiteX15" fmla="*/ 3334 w 13708"/>
                <a:gd name="connsiteY15" fmla="*/ 11555 h 14573"/>
                <a:gd name="connsiteX16" fmla="*/ 4287 w 13708"/>
                <a:gd name="connsiteY16" fmla="*/ 11555 h 14573"/>
                <a:gd name="connsiteX17" fmla="*/ 4287 w 13708"/>
                <a:gd name="connsiteY17" fmla="*/ 12031 h 14573"/>
                <a:gd name="connsiteX18" fmla="*/ 6192 w 13708"/>
                <a:gd name="connsiteY18" fmla="*/ 14031 h 14573"/>
                <a:gd name="connsiteX19" fmla="*/ 7811 w 13708"/>
                <a:gd name="connsiteY19" fmla="*/ 14031 h 14573"/>
                <a:gd name="connsiteX20" fmla="*/ 12669 w 13708"/>
                <a:gd name="connsiteY20" fmla="*/ 11364 h 14573"/>
                <a:gd name="connsiteX21" fmla="*/ 13526 w 13708"/>
                <a:gd name="connsiteY21" fmla="*/ 8602 h 14573"/>
                <a:gd name="connsiteX22" fmla="*/ 12573 w 13708"/>
                <a:gd name="connsiteY22" fmla="*/ 7650 h 14573"/>
                <a:gd name="connsiteX23" fmla="*/ 12097 w 13708"/>
                <a:gd name="connsiteY23" fmla="*/ 7650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08" h="14573">
                  <a:moveTo>
                    <a:pt x="12097" y="7650"/>
                  </a:moveTo>
                  <a:cubicBezTo>
                    <a:pt x="11859" y="7135"/>
                    <a:pt x="11859" y="6545"/>
                    <a:pt x="12097" y="6030"/>
                  </a:cubicBezTo>
                  <a:cubicBezTo>
                    <a:pt x="12478" y="5611"/>
                    <a:pt x="12821" y="5163"/>
                    <a:pt x="13145" y="4697"/>
                  </a:cubicBezTo>
                  <a:cubicBezTo>
                    <a:pt x="13221" y="4478"/>
                    <a:pt x="13221" y="4249"/>
                    <a:pt x="13145" y="4030"/>
                  </a:cubicBezTo>
                  <a:cubicBezTo>
                    <a:pt x="13098" y="3601"/>
                    <a:pt x="12850" y="3211"/>
                    <a:pt x="12478" y="2982"/>
                  </a:cubicBezTo>
                  <a:cubicBezTo>
                    <a:pt x="11240" y="2030"/>
                    <a:pt x="9621" y="1839"/>
                    <a:pt x="8478" y="696"/>
                  </a:cubicBezTo>
                  <a:lnTo>
                    <a:pt x="7430" y="-256"/>
                  </a:lnTo>
                  <a:cubicBezTo>
                    <a:pt x="6744" y="-447"/>
                    <a:pt x="6020" y="-447"/>
                    <a:pt x="5335" y="-256"/>
                  </a:cubicBezTo>
                  <a:cubicBezTo>
                    <a:pt x="5020" y="-342"/>
                    <a:pt x="4696" y="-342"/>
                    <a:pt x="4382" y="-256"/>
                  </a:cubicBezTo>
                  <a:lnTo>
                    <a:pt x="4382" y="-256"/>
                  </a:lnTo>
                  <a:cubicBezTo>
                    <a:pt x="3906" y="506"/>
                    <a:pt x="2763" y="315"/>
                    <a:pt x="2191" y="982"/>
                  </a:cubicBezTo>
                  <a:lnTo>
                    <a:pt x="2191" y="1649"/>
                  </a:lnTo>
                  <a:cubicBezTo>
                    <a:pt x="1848" y="2401"/>
                    <a:pt x="1467" y="3125"/>
                    <a:pt x="1048" y="3839"/>
                  </a:cubicBezTo>
                  <a:cubicBezTo>
                    <a:pt x="363" y="4954"/>
                    <a:pt x="1" y="6240"/>
                    <a:pt x="1" y="7554"/>
                  </a:cubicBezTo>
                  <a:cubicBezTo>
                    <a:pt x="-133" y="8573"/>
                    <a:pt x="143" y="9593"/>
                    <a:pt x="763" y="10412"/>
                  </a:cubicBezTo>
                  <a:cubicBezTo>
                    <a:pt x="1277" y="11317"/>
                    <a:pt x="2315" y="11774"/>
                    <a:pt x="3334" y="11555"/>
                  </a:cubicBezTo>
                  <a:cubicBezTo>
                    <a:pt x="3334" y="11555"/>
                    <a:pt x="4001" y="11555"/>
                    <a:pt x="4287" y="11555"/>
                  </a:cubicBezTo>
                  <a:cubicBezTo>
                    <a:pt x="4325" y="11707"/>
                    <a:pt x="4325" y="11879"/>
                    <a:pt x="4287" y="12031"/>
                  </a:cubicBezTo>
                  <a:cubicBezTo>
                    <a:pt x="4715" y="12869"/>
                    <a:pt x="5373" y="13564"/>
                    <a:pt x="6192" y="14031"/>
                  </a:cubicBezTo>
                  <a:cubicBezTo>
                    <a:pt x="6716" y="14222"/>
                    <a:pt x="7287" y="14222"/>
                    <a:pt x="7811" y="14031"/>
                  </a:cubicBezTo>
                  <a:cubicBezTo>
                    <a:pt x="9659" y="13641"/>
                    <a:pt x="11354" y="12717"/>
                    <a:pt x="12669" y="11364"/>
                  </a:cubicBezTo>
                  <a:cubicBezTo>
                    <a:pt x="13240" y="10602"/>
                    <a:pt x="14002" y="9650"/>
                    <a:pt x="13526" y="8602"/>
                  </a:cubicBezTo>
                  <a:lnTo>
                    <a:pt x="12573" y="7650"/>
                  </a:lnTo>
                  <a:cubicBezTo>
                    <a:pt x="12573" y="7650"/>
                    <a:pt x="12097" y="7650"/>
                    <a:pt x="12097" y="765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6" name="Freeform: Shape 275">
              <a:extLst>
                <a:ext uri="{FF2B5EF4-FFF2-40B4-BE49-F238E27FC236}">
                  <a16:creationId xmlns:a16="http://schemas.microsoft.com/office/drawing/2014/main" xmlns="" id="{ED98F66E-DF7F-D786-5810-DE94549855FA}"/>
                </a:ext>
              </a:extLst>
            </p:cNvPr>
            <p:cNvSpPr/>
            <p:nvPr/>
          </p:nvSpPr>
          <p:spPr>
            <a:xfrm>
              <a:off x="5944165" y="2539472"/>
              <a:ext cx="14112" cy="15180"/>
            </a:xfrm>
            <a:custGeom>
              <a:avLst/>
              <a:gdLst>
                <a:gd name="connsiteX0" fmla="*/ 12165 w 14112"/>
                <a:gd name="connsiteY0" fmla="*/ 7685 h 15180"/>
                <a:gd name="connsiteX1" fmla="*/ 12165 w 14112"/>
                <a:gd name="connsiteY1" fmla="*/ 6066 h 15180"/>
                <a:gd name="connsiteX2" fmla="*/ 13213 w 14112"/>
                <a:gd name="connsiteY2" fmla="*/ 4732 h 15180"/>
                <a:gd name="connsiteX3" fmla="*/ 13213 w 14112"/>
                <a:gd name="connsiteY3" fmla="*/ 4066 h 15180"/>
                <a:gd name="connsiteX4" fmla="*/ 12546 w 14112"/>
                <a:gd name="connsiteY4" fmla="*/ 3018 h 15180"/>
                <a:gd name="connsiteX5" fmla="*/ 8450 w 14112"/>
                <a:gd name="connsiteY5" fmla="*/ 732 h 15180"/>
                <a:gd name="connsiteX6" fmla="*/ 7403 w 14112"/>
                <a:gd name="connsiteY6" fmla="*/ -220 h 15180"/>
                <a:gd name="connsiteX7" fmla="*/ 5403 w 14112"/>
                <a:gd name="connsiteY7" fmla="*/ -220 h 15180"/>
                <a:gd name="connsiteX8" fmla="*/ 4450 w 14112"/>
                <a:gd name="connsiteY8" fmla="*/ -220 h 15180"/>
                <a:gd name="connsiteX9" fmla="*/ 4450 w 14112"/>
                <a:gd name="connsiteY9" fmla="*/ 351 h 15180"/>
                <a:gd name="connsiteX10" fmla="*/ 2259 w 14112"/>
                <a:gd name="connsiteY10" fmla="*/ 1494 h 15180"/>
                <a:gd name="connsiteX11" fmla="*/ 2259 w 14112"/>
                <a:gd name="connsiteY11" fmla="*/ 2256 h 15180"/>
                <a:gd name="connsiteX12" fmla="*/ 1116 w 14112"/>
                <a:gd name="connsiteY12" fmla="*/ 4352 h 15180"/>
                <a:gd name="connsiteX13" fmla="*/ -27 w 14112"/>
                <a:gd name="connsiteY13" fmla="*/ 8066 h 15180"/>
                <a:gd name="connsiteX14" fmla="*/ 735 w 14112"/>
                <a:gd name="connsiteY14" fmla="*/ 11019 h 15180"/>
                <a:gd name="connsiteX15" fmla="*/ 3402 w 14112"/>
                <a:gd name="connsiteY15" fmla="*/ 12162 h 15180"/>
                <a:gd name="connsiteX16" fmla="*/ 4259 w 14112"/>
                <a:gd name="connsiteY16" fmla="*/ 12162 h 15180"/>
                <a:gd name="connsiteX17" fmla="*/ 4736 w 14112"/>
                <a:gd name="connsiteY17" fmla="*/ 12733 h 15180"/>
                <a:gd name="connsiteX18" fmla="*/ 6641 w 14112"/>
                <a:gd name="connsiteY18" fmla="*/ 14638 h 15180"/>
                <a:gd name="connsiteX19" fmla="*/ 8260 w 14112"/>
                <a:gd name="connsiteY19" fmla="*/ 14638 h 15180"/>
                <a:gd name="connsiteX20" fmla="*/ 13022 w 14112"/>
                <a:gd name="connsiteY20" fmla="*/ 12067 h 15180"/>
                <a:gd name="connsiteX21" fmla="*/ 13880 w 14112"/>
                <a:gd name="connsiteY21" fmla="*/ 9305 h 15180"/>
                <a:gd name="connsiteX22" fmla="*/ 12927 w 14112"/>
                <a:gd name="connsiteY22" fmla="*/ 8352 h 15180"/>
                <a:gd name="connsiteX23" fmla="*/ 12165 w 14112"/>
                <a:gd name="connsiteY23" fmla="*/ 7685 h 15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112" h="15180">
                  <a:moveTo>
                    <a:pt x="12165" y="7685"/>
                  </a:moveTo>
                  <a:cubicBezTo>
                    <a:pt x="11927" y="7171"/>
                    <a:pt x="11927" y="6580"/>
                    <a:pt x="12165" y="6066"/>
                  </a:cubicBezTo>
                  <a:cubicBezTo>
                    <a:pt x="12489" y="5599"/>
                    <a:pt x="12841" y="5161"/>
                    <a:pt x="13213" y="4732"/>
                  </a:cubicBezTo>
                  <a:cubicBezTo>
                    <a:pt x="13213" y="4732"/>
                    <a:pt x="13213" y="4256"/>
                    <a:pt x="13213" y="4066"/>
                  </a:cubicBezTo>
                  <a:cubicBezTo>
                    <a:pt x="13213" y="3875"/>
                    <a:pt x="13213" y="3304"/>
                    <a:pt x="12546" y="3018"/>
                  </a:cubicBezTo>
                  <a:cubicBezTo>
                    <a:pt x="11879" y="2732"/>
                    <a:pt x="9593" y="1780"/>
                    <a:pt x="8450" y="732"/>
                  </a:cubicBezTo>
                  <a:cubicBezTo>
                    <a:pt x="7307" y="-316"/>
                    <a:pt x="7879" y="-30"/>
                    <a:pt x="7403" y="-220"/>
                  </a:cubicBezTo>
                  <a:cubicBezTo>
                    <a:pt x="6755" y="-459"/>
                    <a:pt x="6050" y="-459"/>
                    <a:pt x="5403" y="-220"/>
                  </a:cubicBezTo>
                  <a:cubicBezTo>
                    <a:pt x="5098" y="-325"/>
                    <a:pt x="4755" y="-325"/>
                    <a:pt x="4450" y="-220"/>
                  </a:cubicBezTo>
                  <a:cubicBezTo>
                    <a:pt x="4450" y="-220"/>
                    <a:pt x="4450" y="-220"/>
                    <a:pt x="4450" y="351"/>
                  </a:cubicBezTo>
                  <a:cubicBezTo>
                    <a:pt x="4450" y="922"/>
                    <a:pt x="2735" y="351"/>
                    <a:pt x="2259" y="1494"/>
                  </a:cubicBezTo>
                  <a:cubicBezTo>
                    <a:pt x="1783" y="2637"/>
                    <a:pt x="2259" y="1970"/>
                    <a:pt x="2259" y="2256"/>
                  </a:cubicBezTo>
                  <a:cubicBezTo>
                    <a:pt x="1935" y="2980"/>
                    <a:pt x="1554" y="3685"/>
                    <a:pt x="1116" y="4352"/>
                  </a:cubicBezTo>
                  <a:cubicBezTo>
                    <a:pt x="468" y="5495"/>
                    <a:pt x="78" y="6761"/>
                    <a:pt x="-27" y="8066"/>
                  </a:cubicBezTo>
                  <a:cubicBezTo>
                    <a:pt x="-74" y="9105"/>
                    <a:pt x="192" y="10133"/>
                    <a:pt x="735" y="11019"/>
                  </a:cubicBezTo>
                  <a:cubicBezTo>
                    <a:pt x="1335" y="11876"/>
                    <a:pt x="2364" y="12315"/>
                    <a:pt x="3402" y="12162"/>
                  </a:cubicBezTo>
                  <a:cubicBezTo>
                    <a:pt x="3678" y="12076"/>
                    <a:pt x="3983" y="12076"/>
                    <a:pt x="4259" y="12162"/>
                  </a:cubicBezTo>
                  <a:lnTo>
                    <a:pt x="4736" y="12733"/>
                  </a:lnTo>
                  <a:cubicBezTo>
                    <a:pt x="5136" y="13562"/>
                    <a:pt x="5812" y="14239"/>
                    <a:pt x="6641" y="14638"/>
                  </a:cubicBezTo>
                  <a:cubicBezTo>
                    <a:pt x="7165" y="14829"/>
                    <a:pt x="7736" y="14829"/>
                    <a:pt x="8260" y="14638"/>
                  </a:cubicBezTo>
                  <a:cubicBezTo>
                    <a:pt x="10060" y="14257"/>
                    <a:pt x="11718" y="13362"/>
                    <a:pt x="13022" y="12067"/>
                  </a:cubicBezTo>
                  <a:cubicBezTo>
                    <a:pt x="13689" y="11305"/>
                    <a:pt x="14451" y="10257"/>
                    <a:pt x="13880" y="9305"/>
                  </a:cubicBezTo>
                  <a:cubicBezTo>
                    <a:pt x="13308" y="8352"/>
                    <a:pt x="13308" y="8638"/>
                    <a:pt x="12927" y="8352"/>
                  </a:cubicBezTo>
                  <a:cubicBezTo>
                    <a:pt x="12689" y="8114"/>
                    <a:pt x="12432" y="7895"/>
                    <a:pt x="12165" y="768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7" name="Freeform: Shape 276">
              <a:extLst>
                <a:ext uri="{FF2B5EF4-FFF2-40B4-BE49-F238E27FC236}">
                  <a16:creationId xmlns:a16="http://schemas.microsoft.com/office/drawing/2014/main" xmlns="" id="{6805BE47-6CE6-95FF-2443-5014A4DACDC1}"/>
                </a:ext>
              </a:extLst>
            </p:cNvPr>
            <p:cNvSpPr/>
            <p:nvPr/>
          </p:nvSpPr>
          <p:spPr>
            <a:xfrm>
              <a:off x="5806815" y="2486577"/>
              <a:ext cx="13731" cy="15101"/>
            </a:xfrm>
            <a:custGeom>
              <a:avLst/>
              <a:gdLst>
                <a:gd name="connsiteX0" fmla="*/ 11975 w 13731"/>
                <a:gd name="connsiteY0" fmla="*/ 7621 h 15101"/>
                <a:gd name="connsiteX1" fmla="*/ 11975 w 13731"/>
                <a:gd name="connsiteY1" fmla="*/ 6002 h 15101"/>
                <a:gd name="connsiteX2" fmla="*/ 13022 w 13731"/>
                <a:gd name="connsiteY2" fmla="*/ 4668 h 15101"/>
                <a:gd name="connsiteX3" fmla="*/ 13022 w 13731"/>
                <a:gd name="connsiteY3" fmla="*/ 4001 h 15101"/>
                <a:gd name="connsiteX4" fmla="*/ 12451 w 13731"/>
                <a:gd name="connsiteY4" fmla="*/ 3049 h 15101"/>
                <a:gd name="connsiteX5" fmla="*/ 8355 w 13731"/>
                <a:gd name="connsiteY5" fmla="*/ 763 h 15101"/>
                <a:gd name="connsiteX6" fmla="*/ 7308 w 13731"/>
                <a:gd name="connsiteY6" fmla="*/ -285 h 15101"/>
                <a:gd name="connsiteX7" fmla="*/ 5212 w 13731"/>
                <a:gd name="connsiteY7" fmla="*/ -285 h 15101"/>
                <a:gd name="connsiteX8" fmla="*/ 4260 w 13731"/>
                <a:gd name="connsiteY8" fmla="*/ -285 h 15101"/>
                <a:gd name="connsiteX9" fmla="*/ 4260 w 13731"/>
                <a:gd name="connsiteY9" fmla="*/ 287 h 15101"/>
                <a:gd name="connsiteX10" fmla="*/ 2164 w 13731"/>
                <a:gd name="connsiteY10" fmla="*/ 1430 h 15101"/>
                <a:gd name="connsiteX11" fmla="*/ 2164 w 13731"/>
                <a:gd name="connsiteY11" fmla="*/ 2192 h 15101"/>
                <a:gd name="connsiteX12" fmla="*/ 1021 w 13731"/>
                <a:gd name="connsiteY12" fmla="*/ 4287 h 15101"/>
                <a:gd name="connsiteX13" fmla="*/ -27 w 13731"/>
                <a:gd name="connsiteY13" fmla="*/ 8002 h 15101"/>
                <a:gd name="connsiteX14" fmla="*/ 735 w 13731"/>
                <a:gd name="connsiteY14" fmla="*/ 10955 h 15101"/>
                <a:gd name="connsiteX15" fmla="*/ 3402 w 13731"/>
                <a:gd name="connsiteY15" fmla="*/ 12098 h 15101"/>
                <a:gd name="connsiteX16" fmla="*/ 4260 w 13731"/>
                <a:gd name="connsiteY16" fmla="*/ 12098 h 15101"/>
                <a:gd name="connsiteX17" fmla="*/ 4260 w 13731"/>
                <a:gd name="connsiteY17" fmla="*/ 12574 h 15101"/>
                <a:gd name="connsiteX18" fmla="*/ 6164 w 13731"/>
                <a:gd name="connsiteY18" fmla="*/ 14574 h 15101"/>
                <a:gd name="connsiteX19" fmla="*/ 7784 w 13731"/>
                <a:gd name="connsiteY19" fmla="*/ 14574 h 15101"/>
                <a:gd name="connsiteX20" fmla="*/ 12642 w 13731"/>
                <a:gd name="connsiteY20" fmla="*/ 11907 h 15101"/>
                <a:gd name="connsiteX21" fmla="*/ 13499 w 13731"/>
                <a:gd name="connsiteY21" fmla="*/ 9145 h 15101"/>
                <a:gd name="connsiteX22" fmla="*/ 12546 w 13731"/>
                <a:gd name="connsiteY22" fmla="*/ 8288 h 15101"/>
                <a:gd name="connsiteX23" fmla="*/ 11975 w 13731"/>
                <a:gd name="connsiteY23" fmla="*/ 7621 h 1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101">
                  <a:moveTo>
                    <a:pt x="11975" y="7621"/>
                  </a:moveTo>
                  <a:cubicBezTo>
                    <a:pt x="11756" y="7107"/>
                    <a:pt x="11756" y="6516"/>
                    <a:pt x="11975" y="6002"/>
                  </a:cubicBezTo>
                  <a:cubicBezTo>
                    <a:pt x="12299" y="5535"/>
                    <a:pt x="12642" y="5087"/>
                    <a:pt x="13022" y="4668"/>
                  </a:cubicBezTo>
                  <a:cubicBezTo>
                    <a:pt x="13080" y="4449"/>
                    <a:pt x="13080" y="4220"/>
                    <a:pt x="13022" y="4001"/>
                  </a:cubicBezTo>
                  <a:cubicBezTo>
                    <a:pt x="12994" y="3611"/>
                    <a:pt x="12784" y="3258"/>
                    <a:pt x="12451" y="3049"/>
                  </a:cubicBezTo>
                  <a:cubicBezTo>
                    <a:pt x="11213" y="2096"/>
                    <a:pt x="9498" y="1811"/>
                    <a:pt x="8355" y="763"/>
                  </a:cubicBezTo>
                  <a:lnTo>
                    <a:pt x="7308" y="-285"/>
                  </a:lnTo>
                  <a:cubicBezTo>
                    <a:pt x="6622" y="-437"/>
                    <a:pt x="5898" y="-437"/>
                    <a:pt x="5212" y="-285"/>
                  </a:cubicBezTo>
                  <a:cubicBezTo>
                    <a:pt x="4898" y="-361"/>
                    <a:pt x="4574" y="-361"/>
                    <a:pt x="4260" y="-285"/>
                  </a:cubicBezTo>
                  <a:cubicBezTo>
                    <a:pt x="4240" y="-94"/>
                    <a:pt x="4240" y="96"/>
                    <a:pt x="4260" y="287"/>
                  </a:cubicBezTo>
                  <a:cubicBezTo>
                    <a:pt x="3783" y="954"/>
                    <a:pt x="2640" y="763"/>
                    <a:pt x="2164" y="1430"/>
                  </a:cubicBezTo>
                  <a:cubicBezTo>
                    <a:pt x="2116" y="1677"/>
                    <a:pt x="2116" y="1944"/>
                    <a:pt x="2164" y="2192"/>
                  </a:cubicBezTo>
                  <a:cubicBezTo>
                    <a:pt x="1859" y="2925"/>
                    <a:pt x="1478" y="3630"/>
                    <a:pt x="1021" y="4287"/>
                  </a:cubicBezTo>
                  <a:cubicBezTo>
                    <a:pt x="345" y="5411"/>
                    <a:pt x="-17" y="6687"/>
                    <a:pt x="-27" y="8002"/>
                  </a:cubicBezTo>
                  <a:cubicBezTo>
                    <a:pt x="-74" y="9040"/>
                    <a:pt x="192" y="10069"/>
                    <a:pt x="735" y="10955"/>
                  </a:cubicBezTo>
                  <a:cubicBezTo>
                    <a:pt x="1354" y="11793"/>
                    <a:pt x="2374" y="12231"/>
                    <a:pt x="3402" y="12098"/>
                  </a:cubicBezTo>
                  <a:cubicBezTo>
                    <a:pt x="3678" y="12003"/>
                    <a:pt x="3983" y="12003"/>
                    <a:pt x="4260" y="12098"/>
                  </a:cubicBezTo>
                  <a:cubicBezTo>
                    <a:pt x="4298" y="12250"/>
                    <a:pt x="4298" y="12421"/>
                    <a:pt x="4260" y="12574"/>
                  </a:cubicBezTo>
                  <a:cubicBezTo>
                    <a:pt x="4717" y="13393"/>
                    <a:pt x="5374" y="14079"/>
                    <a:pt x="6164" y="14574"/>
                  </a:cubicBezTo>
                  <a:cubicBezTo>
                    <a:pt x="6688" y="14746"/>
                    <a:pt x="7260" y="14746"/>
                    <a:pt x="7784" y="14574"/>
                  </a:cubicBezTo>
                  <a:cubicBezTo>
                    <a:pt x="9650" y="14231"/>
                    <a:pt x="11356" y="13298"/>
                    <a:pt x="12642" y="11907"/>
                  </a:cubicBezTo>
                  <a:cubicBezTo>
                    <a:pt x="13308" y="11145"/>
                    <a:pt x="14070" y="10193"/>
                    <a:pt x="13499" y="9145"/>
                  </a:cubicBezTo>
                  <a:cubicBezTo>
                    <a:pt x="12927" y="8097"/>
                    <a:pt x="12832" y="8573"/>
                    <a:pt x="12546" y="8288"/>
                  </a:cubicBezTo>
                  <a:cubicBezTo>
                    <a:pt x="12365" y="8059"/>
                    <a:pt x="12175" y="7840"/>
                    <a:pt x="11975" y="762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8" name="Freeform: Shape 277">
              <a:extLst>
                <a:ext uri="{FF2B5EF4-FFF2-40B4-BE49-F238E27FC236}">
                  <a16:creationId xmlns:a16="http://schemas.microsoft.com/office/drawing/2014/main" xmlns="" id="{081273D3-BE1E-705C-0491-EE9C8108D796}"/>
                </a:ext>
              </a:extLst>
            </p:cNvPr>
            <p:cNvSpPr/>
            <p:nvPr/>
          </p:nvSpPr>
          <p:spPr>
            <a:xfrm>
              <a:off x="5712422" y="2453549"/>
              <a:ext cx="13732" cy="15078"/>
            </a:xfrm>
            <a:custGeom>
              <a:avLst/>
              <a:gdLst>
                <a:gd name="connsiteX0" fmla="*/ 11879 w 13732"/>
                <a:gd name="connsiteY0" fmla="*/ 7692 h 15078"/>
                <a:gd name="connsiteX1" fmla="*/ 11879 w 13732"/>
                <a:gd name="connsiteY1" fmla="*/ 6073 h 15078"/>
                <a:gd name="connsiteX2" fmla="*/ 12927 w 13732"/>
                <a:gd name="connsiteY2" fmla="*/ 4740 h 15078"/>
                <a:gd name="connsiteX3" fmla="*/ 12927 w 13732"/>
                <a:gd name="connsiteY3" fmla="*/ 4073 h 15078"/>
                <a:gd name="connsiteX4" fmla="*/ 12356 w 13732"/>
                <a:gd name="connsiteY4" fmla="*/ 3025 h 15078"/>
                <a:gd name="connsiteX5" fmla="*/ 8260 w 13732"/>
                <a:gd name="connsiteY5" fmla="*/ 739 h 15078"/>
                <a:gd name="connsiteX6" fmla="*/ 7212 w 13732"/>
                <a:gd name="connsiteY6" fmla="*/ -213 h 15078"/>
                <a:gd name="connsiteX7" fmla="*/ 5117 w 13732"/>
                <a:gd name="connsiteY7" fmla="*/ -213 h 15078"/>
                <a:gd name="connsiteX8" fmla="*/ 4260 w 13732"/>
                <a:gd name="connsiteY8" fmla="*/ -213 h 15078"/>
                <a:gd name="connsiteX9" fmla="*/ 4260 w 13732"/>
                <a:gd name="connsiteY9" fmla="*/ 358 h 15078"/>
                <a:gd name="connsiteX10" fmla="*/ 2164 w 13732"/>
                <a:gd name="connsiteY10" fmla="*/ 1501 h 15078"/>
                <a:gd name="connsiteX11" fmla="*/ 2164 w 13732"/>
                <a:gd name="connsiteY11" fmla="*/ 2263 h 15078"/>
                <a:gd name="connsiteX12" fmla="*/ 1021 w 13732"/>
                <a:gd name="connsiteY12" fmla="*/ 4359 h 15078"/>
                <a:gd name="connsiteX13" fmla="*/ -27 w 13732"/>
                <a:gd name="connsiteY13" fmla="*/ 8073 h 15078"/>
                <a:gd name="connsiteX14" fmla="*/ 735 w 13732"/>
                <a:gd name="connsiteY14" fmla="*/ 11026 h 15078"/>
                <a:gd name="connsiteX15" fmla="*/ 3402 w 13732"/>
                <a:gd name="connsiteY15" fmla="*/ 12169 h 15078"/>
                <a:gd name="connsiteX16" fmla="*/ 4260 w 13732"/>
                <a:gd name="connsiteY16" fmla="*/ 12169 h 15078"/>
                <a:gd name="connsiteX17" fmla="*/ 4260 w 13732"/>
                <a:gd name="connsiteY17" fmla="*/ 12645 h 15078"/>
                <a:gd name="connsiteX18" fmla="*/ 6165 w 13732"/>
                <a:gd name="connsiteY18" fmla="*/ 14550 h 15078"/>
                <a:gd name="connsiteX19" fmla="*/ 7784 w 13732"/>
                <a:gd name="connsiteY19" fmla="*/ 14550 h 15078"/>
                <a:gd name="connsiteX20" fmla="*/ 12642 w 13732"/>
                <a:gd name="connsiteY20" fmla="*/ 11979 h 15078"/>
                <a:gd name="connsiteX21" fmla="*/ 13499 w 13732"/>
                <a:gd name="connsiteY21" fmla="*/ 9216 h 15078"/>
                <a:gd name="connsiteX22" fmla="*/ 12546 w 13732"/>
                <a:gd name="connsiteY22" fmla="*/ 8264 h 15078"/>
                <a:gd name="connsiteX23" fmla="*/ 11879 w 13732"/>
                <a:gd name="connsiteY23" fmla="*/ 7692 h 1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2" h="15078">
                  <a:moveTo>
                    <a:pt x="11879" y="7692"/>
                  </a:moveTo>
                  <a:cubicBezTo>
                    <a:pt x="11689" y="7169"/>
                    <a:pt x="11689" y="6597"/>
                    <a:pt x="11879" y="6073"/>
                  </a:cubicBezTo>
                  <a:cubicBezTo>
                    <a:pt x="12194" y="5606"/>
                    <a:pt x="12546" y="5159"/>
                    <a:pt x="12927" y="4740"/>
                  </a:cubicBezTo>
                  <a:cubicBezTo>
                    <a:pt x="12956" y="4520"/>
                    <a:pt x="12956" y="4292"/>
                    <a:pt x="12927" y="4073"/>
                  </a:cubicBezTo>
                  <a:cubicBezTo>
                    <a:pt x="12899" y="3654"/>
                    <a:pt x="12689" y="3273"/>
                    <a:pt x="12356" y="3025"/>
                  </a:cubicBezTo>
                  <a:cubicBezTo>
                    <a:pt x="11118" y="2073"/>
                    <a:pt x="9403" y="1787"/>
                    <a:pt x="8260" y="739"/>
                  </a:cubicBezTo>
                  <a:cubicBezTo>
                    <a:pt x="7117" y="-309"/>
                    <a:pt x="7593" y="-23"/>
                    <a:pt x="7212" y="-213"/>
                  </a:cubicBezTo>
                  <a:cubicBezTo>
                    <a:pt x="6536" y="-461"/>
                    <a:pt x="5793" y="-461"/>
                    <a:pt x="5117" y="-213"/>
                  </a:cubicBezTo>
                  <a:cubicBezTo>
                    <a:pt x="4841" y="-309"/>
                    <a:pt x="4536" y="-309"/>
                    <a:pt x="4260" y="-213"/>
                  </a:cubicBezTo>
                  <a:cubicBezTo>
                    <a:pt x="4260" y="-213"/>
                    <a:pt x="4260" y="-213"/>
                    <a:pt x="4260" y="358"/>
                  </a:cubicBezTo>
                  <a:cubicBezTo>
                    <a:pt x="4260" y="930"/>
                    <a:pt x="2640" y="834"/>
                    <a:pt x="2164" y="1501"/>
                  </a:cubicBezTo>
                  <a:cubicBezTo>
                    <a:pt x="2116" y="1749"/>
                    <a:pt x="2116" y="2015"/>
                    <a:pt x="2164" y="2263"/>
                  </a:cubicBezTo>
                  <a:cubicBezTo>
                    <a:pt x="1878" y="3006"/>
                    <a:pt x="1497" y="3711"/>
                    <a:pt x="1021" y="4359"/>
                  </a:cubicBezTo>
                  <a:cubicBezTo>
                    <a:pt x="354" y="5483"/>
                    <a:pt x="-8" y="6768"/>
                    <a:pt x="-27" y="8073"/>
                  </a:cubicBezTo>
                  <a:cubicBezTo>
                    <a:pt x="-74" y="9111"/>
                    <a:pt x="192" y="10140"/>
                    <a:pt x="735" y="11026"/>
                  </a:cubicBezTo>
                  <a:cubicBezTo>
                    <a:pt x="1326" y="11902"/>
                    <a:pt x="2364" y="12350"/>
                    <a:pt x="3402" y="12169"/>
                  </a:cubicBezTo>
                  <a:cubicBezTo>
                    <a:pt x="3669" y="12036"/>
                    <a:pt x="3993" y="12036"/>
                    <a:pt x="4260" y="12169"/>
                  </a:cubicBezTo>
                  <a:cubicBezTo>
                    <a:pt x="4298" y="12321"/>
                    <a:pt x="4298" y="12493"/>
                    <a:pt x="4260" y="12645"/>
                  </a:cubicBezTo>
                  <a:cubicBezTo>
                    <a:pt x="4717" y="13436"/>
                    <a:pt x="5374" y="14093"/>
                    <a:pt x="6165" y="14550"/>
                  </a:cubicBezTo>
                  <a:cubicBezTo>
                    <a:pt x="6688" y="14722"/>
                    <a:pt x="7260" y="14722"/>
                    <a:pt x="7784" y="14550"/>
                  </a:cubicBezTo>
                  <a:cubicBezTo>
                    <a:pt x="9622" y="14188"/>
                    <a:pt x="11308" y="13293"/>
                    <a:pt x="12642" y="11979"/>
                  </a:cubicBezTo>
                  <a:cubicBezTo>
                    <a:pt x="13308" y="11217"/>
                    <a:pt x="14070" y="10169"/>
                    <a:pt x="13499" y="9216"/>
                  </a:cubicBezTo>
                  <a:cubicBezTo>
                    <a:pt x="12927" y="8264"/>
                    <a:pt x="12832" y="8550"/>
                    <a:pt x="12546" y="8264"/>
                  </a:cubicBezTo>
                  <a:cubicBezTo>
                    <a:pt x="12261" y="7978"/>
                    <a:pt x="11975" y="7692"/>
                    <a:pt x="11879" y="76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79" name="Freeform: Shape 278">
              <a:extLst>
                <a:ext uri="{FF2B5EF4-FFF2-40B4-BE49-F238E27FC236}">
                  <a16:creationId xmlns:a16="http://schemas.microsoft.com/office/drawing/2014/main" xmlns="" id="{905695F8-D31F-E2AC-E088-2DD65034DD5A}"/>
                </a:ext>
              </a:extLst>
            </p:cNvPr>
            <p:cNvSpPr/>
            <p:nvPr/>
          </p:nvSpPr>
          <p:spPr>
            <a:xfrm>
              <a:off x="5590978" y="2429363"/>
              <a:ext cx="13731" cy="15166"/>
            </a:xfrm>
            <a:custGeom>
              <a:avLst/>
              <a:gdLst>
                <a:gd name="connsiteX0" fmla="*/ 11975 w 13731"/>
                <a:gd name="connsiteY0" fmla="*/ 7685 h 15166"/>
                <a:gd name="connsiteX1" fmla="*/ 11975 w 13731"/>
                <a:gd name="connsiteY1" fmla="*/ 6066 h 15166"/>
                <a:gd name="connsiteX2" fmla="*/ 13022 w 13731"/>
                <a:gd name="connsiteY2" fmla="*/ 4732 h 15166"/>
                <a:gd name="connsiteX3" fmla="*/ 13022 w 13731"/>
                <a:gd name="connsiteY3" fmla="*/ 4066 h 15166"/>
                <a:gd name="connsiteX4" fmla="*/ 12451 w 13731"/>
                <a:gd name="connsiteY4" fmla="*/ 3018 h 15166"/>
                <a:gd name="connsiteX5" fmla="*/ 8355 w 13731"/>
                <a:gd name="connsiteY5" fmla="*/ 732 h 15166"/>
                <a:gd name="connsiteX6" fmla="*/ 7307 w 13731"/>
                <a:gd name="connsiteY6" fmla="*/ -220 h 15166"/>
                <a:gd name="connsiteX7" fmla="*/ 5307 w 13731"/>
                <a:gd name="connsiteY7" fmla="*/ -220 h 15166"/>
                <a:gd name="connsiteX8" fmla="*/ 4355 w 13731"/>
                <a:gd name="connsiteY8" fmla="*/ -220 h 15166"/>
                <a:gd name="connsiteX9" fmla="*/ 4355 w 13731"/>
                <a:gd name="connsiteY9" fmla="*/ 351 h 15166"/>
                <a:gd name="connsiteX10" fmla="*/ 2259 w 13731"/>
                <a:gd name="connsiteY10" fmla="*/ 1494 h 15166"/>
                <a:gd name="connsiteX11" fmla="*/ 2259 w 13731"/>
                <a:gd name="connsiteY11" fmla="*/ 2256 h 15166"/>
                <a:gd name="connsiteX12" fmla="*/ 1021 w 13731"/>
                <a:gd name="connsiteY12" fmla="*/ 4351 h 15166"/>
                <a:gd name="connsiteX13" fmla="*/ -27 w 13731"/>
                <a:gd name="connsiteY13" fmla="*/ 8066 h 15166"/>
                <a:gd name="connsiteX14" fmla="*/ 735 w 13731"/>
                <a:gd name="connsiteY14" fmla="*/ 11019 h 15166"/>
                <a:gd name="connsiteX15" fmla="*/ 3402 w 13731"/>
                <a:gd name="connsiteY15" fmla="*/ 12162 h 15166"/>
                <a:gd name="connsiteX16" fmla="*/ 4259 w 13731"/>
                <a:gd name="connsiteY16" fmla="*/ 12162 h 15166"/>
                <a:gd name="connsiteX17" fmla="*/ 4259 w 13731"/>
                <a:gd name="connsiteY17" fmla="*/ 12733 h 15166"/>
                <a:gd name="connsiteX18" fmla="*/ 6164 w 13731"/>
                <a:gd name="connsiteY18" fmla="*/ 14638 h 15166"/>
                <a:gd name="connsiteX19" fmla="*/ 7879 w 13731"/>
                <a:gd name="connsiteY19" fmla="*/ 14638 h 15166"/>
                <a:gd name="connsiteX20" fmla="*/ 12641 w 13731"/>
                <a:gd name="connsiteY20" fmla="*/ 12067 h 15166"/>
                <a:gd name="connsiteX21" fmla="*/ 13499 w 13731"/>
                <a:gd name="connsiteY21" fmla="*/ 9305 h 15166"/>
                <a:gd name="connsiteX22" fmla="*/ 12546 w 13731"/>
                <a:gd name="connsiteY22" fmla="*/ 8352 h 15166"/>
                <a:gd name="connsiteX23" fmla="*/ 11975 w 13731"/>
                <a:gd name="connsiteY23" fmla="*/ 7685 h 1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166">
                  <a:moveTo>
                    <a:pt x="11975" y="7685"/>
                  </a:moveTo>
                  <a:cubicBezTo>
                    <a:pt x="11737" y="7171"/>
                    <a:pt x="11737" y="6580"/>
                    <a:pt x="11975" y="6066"/>
                  </a:cubicBezTo>
                  <a:cubicBezTo>
                    <a:pt x="12298" y="5599"/>
                    <a:pt x="12651" y="5161"/>
                    <a:pt x="13022" y="4732"/>
                  </a:cubicBezTo>
                  <a:cubicBezTo>
                    <a:pt x="13051" y="4513"/>
                    <a:pt x="13051" y="4285"/>
                    <a:pt x="13022" y="4066"/>
                  </a:cubicBezTo>
                  <a:cubicBezTo>
                    <a:pt x="13022" y="3589"/>
                    <a:pt x="13022" y="3304"/>
                    <a:pt x="12451" y="3018"/>
                  </a:cubicBezTo>
                  <a:cubicBezTo>
                    <a:pt x="11879" y="2732"/>
                    <a:pt x="9498" y="1780"/>
                    <a:pt x="8355" y="732"/>
                  </a:cubicBezTo>
                  <a:cubicBezTo>
                    <a:pt x="7212" y="-316"/>
                    <a:pt x="7688" y="-30"/>
                    <a:pt x="7307" y="-220"/>
                  </a:cubicBezTo>
                  <a:cubicBezTo>
                    <a:pt x="6660" y="-459"/>
                    <a:pt x="5955" y="-459"/>
                    <a:pt x="5307" y="-220"/>
                  </a:cubicBezTo>
                  <a:cubicBezTo>
                    <a:pt x="5002" y="-325"/>
                    <a:pt x="4659" y="-325"/>
                    <a:pt x="4355" y="-220"/>
                  </a:cubicBezTo>
                  <a:lnTo>
                    <a:pt x="4355" y="351"/>
                  </a:lnTo>
                  <a:cubicBezTo>
                    <a:pt x="4355" y="1018"/>
                    <a:pt x="2735" y="351"/>
                    <a:pt x="2259" y="1494"/>
                  </a:cubicBezTo>
                  <a:cubicBezTo>
                    <a:pt x="1783" y="2637"/>
                    <a:pt x="2259" y="1970"/>
                    <a:pt x="2259" y="2256"/>
                  </a:cubicBezTo>
                  <a:cubicBezTo>
                    <a:pt x="1935" y="3008"/>
                    <a:pt x="1526" y="3713"/>
                    <a:pt x="1021" y="4351"/>
                  </a:cubicBezTo>
                  <a:cubicBezTo>
                    <a:pt x="402" y="5495"/>
                    <a:pt x="40" y="6761"/>
                    <a:pt x="-27" y="8066"/>
                  </a:cubicBezTo>
                  <a:cubicBezTo>
                    <a:pt x="-74" y="9105"/>
                    <a:pt x="192" y="10133"/>
                    <a:pt x="735" y="11019"/>
                  </a:cubicBezTo>
                  <a:cubicBezTo>
                    <a:pt x="1326" y="11895"/>
                    <a:pt x="2364" y="12343"/>
                    <a:pt x="3402" y="12162"/>
                  </a:cubicBezTo>
                  <a:cubicBezTo>
                    <a:pt x="3678" y="12067"/>
                    <a:pt x="3983" y="12067"/>
                    <a:pt x="4259" y="12162"/>
                  </a:cubicBezTo>
                  <a:lnTo>
                    <a:pt x="4259" y="12733"/>
                  </a:lnTo>
                  <a:cubicBezTo>
                    <a:pt x="4717" y="13524"/>
                    <a:pt x="5374" y="14181"/>
                    <a:pt x="6164" y="14638"/>
                  </a:cubicBezTo>
                  <a:cubicBezTo>
                    <a:pt x="6726" y="14810"/>
                    <a:pt x="7317" y="14810"/>
                    <a:pt x="7879" y="14638"/>
                  </a:cubicBezTo>
                  <a:cubicBezTo>
                    <a:pt x="9679" y="14257"/>
                    <a:pt x="11336" y="13362"/>
                    <a:pt x="12641" y="12067"/>
                  </a:cubicBezTo>
                  <a:cubicBezTo>
                    <a:pt x="13308" y="11305"/>
                    <a:pt x="14070" y="10257"/>
                    <a:pt x="13499" y="9305"/>
                  </a:cubicBezTo>
                  <a:cubicBezTo>
                    <a:pt x="12927" y="8352"/>
                    <a:pt x="12927" y="8638"/>
                    <a:pt x="12546" y="8352"/>
                  </a:cubicBezTo>
                  <a:cubicBezTo>
                    <a:pt x="12365" y="8123"/>
                    <a:pt x="12175" y="7895"/>
                    <a:pt x="11975" y="768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0" name="Freeform: Shape 279">
              <a:extLst>
                <a:ext uri="{FF2B5EF4-FFF2-40B4-BE49-F238E27FC236}">
                  <a16:creationId xmlns:a16="http://schemas.microsoft.com/office/drawing/2014/main" xmlns="" id="{658D418D-2749-18B7-EBBF-4F94881B18C5}"/>
                </a:ext>
              </a:extLst>
            </p:cNvPr>
            <p:cNvSpPr/>
            <p:nvPr/>
          </p:nvSpPr>
          <p:spPr>
            <a:xfrm>
              <a:off x="5468677" y="2397864"/>
              <a:ext cx="13731" cy="15390"/>
            </a:xfrm>
            <a:custGeom>
              <a:avLst/>
              <a:gdLst>
                <a:gd name="connsiteX0" fmla="*/ 11975 w 13731"/>
                <a:gd name="connsiteY0" fmla="*/ 7657 h 15390"/>
                <a:gd name="connsiteX1" fmla="*/ 11975 w 13731"/>
                <a:gd name="connsiteY1" fmla="*/ 6037 h 15390"/>
                <a:gd name="connsiteX2" fmla="*/ 13022 w 13731"/>
                <a:gd name="connsiteY2" fmla="*/ 4704 h 15390"/>
                <a:gd name="connsiteX3" fmla="*/ 13022 w 13731"/>
                <a:gd name="connsiteY3" fmla="*/ 4037 h 15390"/>
                <a:gd name="connsiteX4" fmla="*/ 12451 w 13731"/>
                <a:gd name="connsiteY4" fmla="*/ 2989 h 15390"/>
                <a:gd name="connsiteX5" fmla="*/ 8355 w 13731"/>
                <a:gd name="connsiteY5" fmla="*/ 704 h 15390"/>
                <a:gd name="connsiteX6" fmla="*/ 7307 w 13731"/>
                <a:gd name="connsiteY6" fmla="*/ -249 h 15390"/>
                <a:gd name="connsiteX7" fmla="*/ 5212 w 13731"/>
                <a:gd name="connsiteY7" fmla="*/ -249 h 15390"/>
                <a:gd name="connsiteX8" fmla="*/ 4355 w 13731"/>
                <a:gd name="connsiteY8" fmla="*/ -249 h 15390"/>
                <a:gd name="connsiteX9" fmla="*/ 4355 w 13731"/>
                <a:gd name="connsiteY9" fmla="*/ 322 h 15390"/>
                <a:gd name="connsiteX10" fmla="*/ 2259 w 13731"/>
                <a:gd name="connsiteY10" fmla="*/ 1465 h 15390"/>
                <a:gd name="connsiteX11" fmla="*/ 2259 w 13731"/>
                <a:gd name="connsiteY11" fmla="*/ 2227 h 15390"/>
                <a:gd name="connsiteX12" fmla="*/ 1021 w 13731"/>
                <a:gd name="connsiteY12" fmla="*/ 4323 h 15390"/>
                <a:gd name="connsiteX13" fmla="*/ -27 w 13731"/>
                <a:gd name="connsiteY13" fmla="*/ 8038 h 15390"/>
                <a:gd name="connsiteX14" fmla="*/ 735 w 13731"/>
                <a:gd name="connsiteY14" fmla="*/ 10990 h 15390"/>
                <a:gd name="connsiteX15" fmla="*/ 3402 w 13731"/>
                <a:gd name="connsiteY15" fmla="*/ 12133 h 15390"/>
                <a:gd name="connsiteX16" fmla="*/ 4260 w 13731"/>
                <a:gd name="connsiteY16" fmla="*/ 12133 h 15390"/>
                <a:gd name="connsiteX17" fmla="*/ 4260 w 13731"/>
                <a:gd name="connsiteY17" fmla="*/ 12610 h 15390"/>
                <a:gd name="connsiteX18" fmla="*/ 6164 w 13731"/>
                <a:gd name="connsiteY18" fmla="*/ 14515 h 15390"/>
                <a:gd name="connsiteX19" fmla="*/ 7879 w 13731"/>
                <a:gd name="connsiteY19" fmla="*/ 14991 h 15390"/>
                <a:gd name="connsiteX20" fmla="*/ 12641 w 13731"/>
                <a:gd name="connsiteY20" fmla="*/ 12324 h 15390"/>
                <a:gd name="connsiteX21" fmla="*/ 13499 w 13731"/>
                <a:gd name="connsiteY21" fmla="*/ 9562 h 15390"/>
                <a:gd name="connsiteX22" fmla="*/ 12546 w 13731"/>
                <a:gd name="connsiteY22" fmla="*/ 8609 h 15390"/>
                <a:gd name="connsiteX23" fmla="*/ 11975 w 13731"/>
                <a:gd name="connsiteY23" fmla="*/ 7657 h 1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390">
                  <a:moveTo>
                    <a:pt x="11975" y="7657"/>
                  </a:moveTo>
                  <a:cubicBezTo>
                    <a:pt x="11784" y="7133"/>
                    <a:pt x="11784" y="6561"/>
                    <a:pt x="11975" y="6037"/>
                  </a:cubicBezTo>
                  <a:cubicBezTo>
                    <a:pt x="12299" y="5571"/>
                    <a:pt x="12641" y="5123"/>
                    <a:pt x="13022" y="4704"/>
                  </a:cubicBezTo>
                  <a:cubicBezTo>
                    <a:pt x="13061" y="4485"/>
                    <a:pt x="13061" y="4256"/>
                    <a:pt x="13022" y="4037"/>
                  </a:cubicBezTo>
                  <a:cubicBezTo>
                    <a:pt x="12994" y="3618"/>
                    <a:pt x="12784" y="3237"/>
                    <a:pt x="12451" y="2989"/>
                  </a:cubicBezTo>
                  <a:cubicBezTo>
                    <a:pt x="11213" y="2037"/>
                    <a:pt x="9498" y="1751"/>
                    <a:pt x="8355" y="704"/>
                  </a:cubicBezTo>
                  <a:lnTo>
                    <a:pt x="7307" y="-249"/>
                  </a:lnTo>
                  <a:cubicBezTo>
                    <a:pt x="6622" y="-449"/>
                    <a:pt x="5898" y="-449"/>
                    <a:pt x="5212" y="-249"/>
                  </a:cubicBezTo>
                  <a:cubicBezTo>
                    <a:pt x="4936" y="-344"/>
                    <a:pt x="4631" y="-344"/>
                    <a:pt x="4355" y="-249"/>
                  </a:cubicBezTo>
                  <a:lnTo>
                    <a:pt x="4355" y="322"/>
                  </a:lnTo>
                  <a:cubicBezTo>
                    <a:pt x="4355" y="989"/>
                    <a:pt x="2735" y="322"/>
                    <a:pt x="2259" y="1465"/>
                  </a:cubicBezTo>
                  <a:cubicBezTo>
                    <a:pt x="2192" y="1713"/>
                    <a:pt x="2192" y="1980"/>
                    <a:pt x="2259" y="2227"/>
                  </a:cubicBezTo>
                  <a:cubicBezTo>
                    <a:pt x="1907" y="2961"/>
                    <a:pt x="1488" y="3656"/>
                    <a:pt x="1021" y="4323"/>
                  </a:cubicBezTo>
                  <a:cubicBezTo>
                    <a:pt x="354" y="5447"/>
                    <a:pt x="-8" y="6733"/>
                    <a:pt x="-27" y="8038"/>
                  </a:cubicBezTo>
                  <a:cubicBezTo>
                    <a:pt x="-74" y="9076"/>
                    <a:pt x="192" y="10105"/>
                    <a:pt x="735" y="10990"/>
                  </a:cubicBezTo>
                  <a:cubicBezTo>
                    <a:pt x="1288" y="11905"/>
                    <a:pt x="2364" y="12371"/>
                    <a:pt x="3402" y="12133"/>
                  </a:cubicBezTo>
                  <a:cubicBezTo>
                    <a:pt x="3402" y="12133"/>
                    <a:pt x="3974" y="12133"/>
                    <a:pt x="4260" y="12133"/>
                  </a:cubicBezTo>
                  <a:cubicBezTo>
                    <a:pt x="4298" y="12286"/>
                    <a:pt x="4298" y="12457"/>
                    <a:pt x="4260" y="12610"/>
                  </a:cubicBezTo>
                  <a:cubicBezTo>
                    <a:pt x="4688" y="13419"/>
                    <a:pt x="5355" y="14086"/>
                    <a:pt x="6164" y="14515"/>
                  </a:cubicBezTo>
                  <a:cubicBezTo>
                    <a:pt x="6688" y="14800"/>
                    <a:pt x="7279" y="14962"/>
                    <a:pt x="7879" y="14991"/>
                  </a:cubicBezTo>
                  <a:cubicBezTo>
                    <a:pt x="9679" y="14543"/>
                    <a:pt x="11327" y="13629"/>
                    <a:pt x="12641" y="12324"/>
                  </a:cubicBezTo>
                  <a:cubicBezTo>
                    <a:pt x="13308" y="11562"/>
                    <a:pt x="14070" y="10514"/>
                    <a:pt x="13499" y="9562"/>
                  </a:cubicBezTo>
                  <a:cubicBezTo>
                    <a:pt x="13261" y="9181"/>
                    <a:pt x="12927" y="8847"/>
                    <a:pt x="12546" y="8609"/>
                  </a:cubicBezTo>
                  <a:cubicBezTo>
                    <a:pt x="12546" y="8609"/>
                    <a:pt x="12070" y="7657"/>
                    <a:pt x="11975" y="765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1" name="Freeform: Shape 280">
              <a:extLst>
                <a:ext uri="{FF2B5EF4-FFF2-40B4-BE49-F238E27FC236}">
                  <a16:creationId xmlns:a16="http://schemas.microsoft.com/office/drawing/2014/main" xmlns="" id="{6951A27F-B484-F454-7C7A-D5226215C923}"/>
                </a:ext>
              </a:extLst>
            </p:cNvPr>
            <p:cNvSpPr/>
            <p:nvPr/>
          </p:nvSpPr>
          <p:spPr>
            <a:xfrm>
              <a:off x="5346376" y="2352246"/>
              <a:ext cx="13731" cy="15382"/>
            </a:xfrm>
            <a:custGeom>
              <a:avLst/>
              <a:gdLst>
                <a:gd name="connsiteX0" fmla="*/ 12070 w 13731"/>
                <a:gd name="connsiteY0" fmla="*/ 7649 h 15382"/>
                <a:gd name="connsiteX1" fmla="*/ 12070 w 13731"/>
                <a:gd name="connsiteY1" fmla="*/ 6030 h 15382"/>
                <a:gd name="connsiteX2" fmla="*/ 13118 w 13731"/>
                <a:gd name="connsiteY2" fmla="*/ 4697 h 15382"/>
                <a:gd name="connsiteX3" fmla="*/ 13118 w 13731"/>
                <a:gd name="connsiteY3" fmla="*/ 4030 h 15382"/>
                <a:gd name="connsiteX4" fmla="*/ 12546 w 13731"/>
                <a:gd name="connsiteY4" fmla="*/ 2982 h 15382"/>
                <a:gd name="connsiteX5" fmla="*/ 8450 w 13731"/>
                <a:gd name="connsiteY5" fmla="*/ 696 h 15382"/>
                <a:gd name="connsiteX6" fmla="*/ 7403 w 13731"/>
                <a:gd name="connsiteY6" fmla="*/ -256 h 15382"/>
                <a:gd name="connsiteX7" fmla="*/ 5402 w 13731"/>
                <a:gd name="connsiteY7" fmla="*/ -256 h 15382"/>
                <a:gd name="connsiteX8" fmla="*/ 4450 w 13731"/>
                <a:gd name="connsiteY8" fmla="*/ -256 h 15382"/>
                <a:gd name="connsiteX9" fmla="*/ 4450 w 13731"/>
                <a:gd name="connsiteY9" fmla="*/ 315 h 15382"/>
                <a:gd name="connsiteX10" fmla="*/ 2259 w 13731"/>
                <a:gd name="connsiteY10" fmla="*/ 1458 h 15382"/>
                <a:gd name="connsiteX11" fmla="*/ 2259 w 13731"/>
                <a:gd name="connsiteY11" fmla="*/ 2220 h 15382"/>
                <a:gd name="connsiteX12" fmla="*/ 1021 w 13731"/>
                <a:gd name="connsiteY12" fmla="*/ 4316 h 15382"/>
                <a:gd name="connsiteX13" fmla="*/ -27 w 13731"/>
                <a:gd name="connsiteY13" fmla="*/ 8030 h 15382"/>
                <a:gd name="connsiteX14" fmla="*/ 735 w 13731"/>
                <a:gd name="connsiteY14" fmla="*/ 10983 h 15382"/>
                <a:gd name="connsiteX15" fmla="*/ 3402 w 13731"/>
                <a:gd name="connsiteY15" fmla="*/ 12126 h 15382"/>
                <a:gd name="connsiteX16" fmla="*/ 4259 w 13731"/>
                <a:gd name="connsiteY16" fmla="*/ 12126 h 15382"/>
                <a:gd name="connsiteX17" fmla="*/ 4259 w 13731"/>
                <a:gd name="connsiteY17" fmla="*/ 12603 h 15382"/>
                <a:gd name="connsiteX18" fmla="*/ 6165 w 13731"/>
                <a:gd name="connsiteY18" fmla="*/ 14507 h 15382"/>
                <a:gd name="connsiteX19" fmla="*/ 7879 w 13731"/>
                <a:gd name="connsiteY19" fmla="*/ 14984 h 15382"/>
                <a:gd name="connsiteX20" fmla="*/ 12641 w 13731"/>
                <a:gd name="connsiteY20" fmla="*/ 12317 h 15382"/>
                <a:gd name="connsiteX21" fmla="*/ 13499 w 13731"/>
                <a:gd name="connsiteY21" fmla="*/ 9555 h 15382"/>
                <a:gd name="connsiteX22" fmla="*/ 12546 w 13731"/>
                <a:gd name="connsiteY22" fmla="*/ 8602 h 15382"/>
                <a:gd name="connsiteX23" fmla="*/ 12070 w 13731"/>
                <a:gd name="connsiteY23" fmla="*/ 7649 h 1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1" h="15382">
                  <a:moveTo>
                    <a:pt x="12070" y="7649"/>
                  </a:moveTo>
                  <a:cubicBezTo>
                    <a:pt x="11832" y="7135"/>
                    <a:pt x="11832" y="6545"/>
                    <a:pt x="12070" y="6030"/>
                  </a:cubicBezTo>
                  <a:cubicBezTo>
                    <a:pt x="12070" y="5554"/>
                    <a:pt x="12832" y="5173"/>
                    <a:pt x="13118" y="4697"/>
                  </a:cubicBezTo>
                  <a:cubicBezTo>
                    <a:pt x="13156" y="4478"/>
                    <a:pt x="13156" y="4249"/>
                    <a:pt x="13118" y="4030"/>
                  </a:cubicBezTo>
                  <a:cubicBezTo>
                    <a:pt x="13118" y="3554"/>
                    <a:pt x="13118" y="3268"/>
                    <a:pt x="12546" y="2982"/>
                  </a:cubicBezTo>
                  <a:cubicBezTo>
                    <a:pt x="11975" y="2696"/>
                    <a:pt x="9594" y="1744"/>
                    <a:pt x="8450" y="696"/>
                  </a:cubicBezTo>
                  <a:lnTo>
                    <a:pt x="7403" y="-256"/>
                  </a:lnTo>
                  <a:cubicBezTo>
                    <a:pt x="6745" y="-447"/>
                    <a:pt x="6060" y="-447"/>
                    <a:pt x="5402" y="-256"/>
                  </a:cubicBezTo>
                  <a:cubicBezTo>
                    <a:pt x="5098" y="-361"/>
                    <a:pt x="4755" y="-361"/>
                    <a:pt x="4450" y="-256"/>
                  </a:cubicBezTo>
                  <a:cubicBezTo>
                    <a:pt x="4450" y="-256"/>
                    <a:pt x="4450" y="-256"/>
                    <a:pt x="4450" y="315"/>
                  </a:cubicBezTo>
                  <a:cubicBezTo>
                    <a:pt x="4450" y="887"/>
                    <a:pt x="2736" y="791"/>
                    <a:pt x="2259" y="1458"/>
                  </a:cubicBezTo>
                  <a:cubicBezTo>
                    <a:pt x="2231" y="1715"/>
                    <a:pt x="2231" y="1963"/>
                    <a:pt x="2259" y="2220"/>
                  </a:cubicBezTo>
                  <a:cubicBezTo>
                    <a:pt x="1935" y="2973"/>
                    <a:pt x="1526" y="3678"/>
                    <a:pt x="1021" y="4316"/>
                  </a:cubicBezTo>
                  <a:cubicBezTo>
                    <a:pt x="402" y="5459"/>
                    <a:pt x="40" y="6726"/>
                    <a:pt x="-27" y="8030"/>
                  </a:cubicBezTo>
                  <a:cubicBezTo>
                    <a:pt x="-74" y="9069"/>
                    <a:pt x="192" y="10097"/>
                    <a:pt x="735" y="10983"/>
                  </a:cubicBezTo>
                  <a:cubicBezTo>
                    <a:pt x="1288" y="11898"/>
                    <a:pt x="2364" y="12365"/>
                    <a:pt x="3402" y="12126"/>
                  </a:cubicBezTo>
                  <a:cubicBezTo>
                    <a:pt x="3402" y="12126"/>
                    <a:pt x="3974" y="12126"/>
                    <a:pt x="4259" y="12126"/>
                  </a:cubicBezTo>
                  <a:cubicBezTo>
                    <a:pt x="4298" y="12279"/>
                    <a:pt x="4298" y="12450"/>
                    <a:pt x="4259" y="12603"/>
                  </a:cubicBezTo>
                  <a:cubicBezTo>
                    <a:pt x="4688" y="13412"/>
                    <a:pt x="5355" y="14079"/>
                    <a:pt x="6165" y="14507"/>
                  </a:cubicBezTo>
                  <a:cubicBezTo>
                    <a:pt x="6688" y="14793"/>
                    <a:pt x="7279" y="14955"/>
                    <a:pt x="7879" y="14984"/>
                  </a:cubicBezTo>
                  <a:cubicBezTo>
                    <a:pt x="9679" y="14536"/>
                    <a:pt x="11327" y="13622"/>
                    <a:pt x="12641" y="12317"/>
                  </a:cubicBezTo>
                  <a:cubicBezTo>
                    <a:pt x="13308" y="11555"/>
                    <a:pt x="14070" y="10507"/>
                    <a:pt x="13499" y="9555"/>
                  </a:cubicBezTo>
                  <a:cubicBezTo>
                    <a:pt x="13261" y="9173"/>
                    <a:pt x="12927" y="8840"/>
                    <a:pt x="12546" y="8602"/>
                  </a:cubicBezTo>
                  <a:cubicBezTo>
                    <a:pt x="12403" y="8278"/>
                    <a:pt x="12251" y="7954"/>
                    <a:pt x="12070" y="764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2" name="Freeform: Shape 281">
              <a:extLst>
                <a:ext uri="{FF2B5EF4-FFF2-40B4-BE49-F238E27FC236}">
                  <a16:creationId xmlns:a16="http://schemas.microsoft.com/office/drawing/2014/main" xmlns="" id="{B8726585-AF63-FF6F-1AB2-423343A96C7A}"/>
                </a:ext>
              </a:extLst>
            </p:cNvPr>
            <p:cNvSpPr/>
            <p:nvPr/>
          </p:nvSpPr>
          <p:spPr>
            <a:xfrm>
              <a:off x="5228457" y="2315765"/>
              <a:ext cx="13731" cy="14558"/>
            </a:xfrm>
            <a:custGeom>
              <a:avLst/>
              <a:gdLst>
                <a:gd name="connsiteX0" fmla="*/ 11975 w 13731"/>
                <a:gd name="connsiteY0" fmla="*/ 7650 h 14558"/>
                <a:gd name="connsiteX1" fmla="*/ 11975 w 13731"/>
                <a:gd name="connsiteY1" fmla="*/ 6030 h 14558"/>
                <a:gd name="connsiteX2" fmla="*/ 13022 w 13731"/>
                <a:gd name="connsiteY2" fmla="*/ 4697 h 14558"/>
                <a:gd name="connsiteX3" fmla="*/ 13022 w 13731"/>
                <a:gd name="connsiteY3" fmla="*/ 4030 h 14558"/>
                <a:gd name="connsiteX4" fmla="*/ 12451 w 13731"/>
                <a:gd name="connsiteY4" fmla="*/ 2982 h 14558"/>
                <a:gd name="connsiteX5" fmla="*/ 8355 w 13731"/>
                <a:gd name="connsiteY5" fmla="*/ 696 h 14558"/>
                <a:gd name="connsiteX6" fmla="*/ 7307 w 13731"/>
                <a:gd name="connsiteY6" fmla="*/ -256 h 14558"/>
                <a:gd name="connsiteX7" fmla="*/ 5307 w 13731"/>
                <a:gd name="connsiteY7" fmla="*/ -256 h 14558"/>
                <a:gd name="connsiteX8" fmla="*/ 4355 w 13731"/>
                <a:gd name="connsiteY8" fmla="*/ -256 h 14558"/>
                <a:gd name="connsiteX9" fmla="*/ 4355 w 13731"/>
                <a:gd name="connsiteY9" fmla="*/ 315 h 14558"/>
                <a:gd name="connsiteX10" fmla="*/ 2259 w 13731"/>
                <a:gd name="connsiteY10" fmla="*/ 1458 h 14558"/>
                <a:gd name="connsiteX11" fmla="*/ 2259 w 13731"/>
                <a:gd name="connsiteY11" fmla="*/ 2220 h 14558"/>
                <a:gd name="connsiteX12" fmla="*/ 1021 w 13731"/>
                <a:gd name="connsiteY12" fmla="*/ 4316 h 14558"/>
                <a:gd name="connsiteX13" fmla="*/ -27 w 13731"/>
                <a:gd name="connsiteY13" fmla="*/ 8031 h 14558"/>
                <a:gd name="connsiteX14" fmla="*/ 735 w 13731"/>
                <a:gd name="connsiteY14" fmla="*/ 10983 h 14558"/>
                <a:gd name="connsiteX15" fmla="*/ 3402 w 13731"/>
                <a:gd name="connsiteY15" fmla="*/ 12126 h 14558"/>
                <a:gd name="connsiteX16" fmla="*/ 4260 w 13731"/>
                <a:gd name="connsiteY16" fmla="*/ 12126 h 14558"/>
                <a:gd name="connsiteX17" fmla="*/ 6164 w 13731"/>
                <a:gd name="connsiteY17" fmla="*/ 14031 h 14558"/>
                <a:gd name="connsiteX18" fmla="*/ 7879 w 13731"/>
                <a:gd name="connsiteY18" fmla="*/ 14031 h 14558"/>
                <a:gd name="connsiteX19" fmla="*/ 12641 w 13731"/>
                <a:gd name="connsiteY19" fmla="*/ 11460 h 14558"/>
                <a:gd name="connsiteX20" fmla="*/ 13499 w 13731"/>
                <a:gd name="connsiteY20" fmla="*/ 8697 h 14558"/>
                <a:gd name="connsiteX21" fmla="*/ 12546 w 13731"/>
                <a:gd name="connsiteY21" fmla="*/ 7745 h 14558"/>
                <a:gd name="connsiteX22" fmla="*/ 11975 w 13731"/>
                <a:gd name="connsiteY22" fmla="*/ 7650 h 1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31" h="14558">
                  <a:moveTo>
                    <a:pt x="11975" y="7650"/>
                  </a:moveTo>
                  <a:cubicBezTo>
                    <a:pt x="11784" y="7126"/>
                    <a:pt x="11784" y="6554"/>
                    <a:pt x="11975" y="6030"/>
                  </a:cubicBezTo>
                  <a:cubicBezTo>
                    <a:pt x="12299" y="5564"/>
                    <a:pt x="12641" y="5116"/>
                    <a:pt x="13022" y="4697"/>
                  </a:cubicBezTo>
                  <a:cubicBezTo>
                    <a:pt x="13061" y="4478"/>
                    <a:pt x="13061" y="4249"/>
                    <a:pt x="13022" y="4030"/>
                  </a:cubicBezTo>
                  <a:cubicBezTo>
                    <a:pt x="12994" y="3611"/>
                    <a:pt x="12784" y="3230"/>
                    <a:pt x="12451" y="2982"/>
                  </a:cubicBezTo>
                  <a:cubicBezTo>
                    <a:pt x="11213" y="2030"/>
                    <a:pt x="9498" y="1744"/>
                    <a:pt x="8355" y="696"/>
                  </a:cubicBezTo>
                  <a:lnTo>
                    <a:pt x="7307" y="-256"/>
                  </a:lnTo>
                  <a:cubicBezTo>
                    <a:pt x="6650" y="-447"/>
                    <a:pt x="5964" y="-447"/>
                    <a:pt x="5307" y="-256"/>
                  </a:cubicBezTo>
                  <a:cubicBezTo>
                    <a:pt x="5002" y="-361"/>
                    <a:pt x="4659" y="-361"/>
                    <a:pt x="4355" y="-256"/>
                  </a:cubicBezTo>
                  <a:lnTo>
                    <a:pt x="4355" y="315"/>
                  </a:lnTo>
                  <a:cubicBezTo>
                    <a:pt x="4355" y="982"/>
                    <a:pt x="2735" y="315"/>
                    <a:pt x="2259" y="1458"/>
                  </a:cubicBezTo>
                  <a:cubicBezTo>
                    <a:pt x="2183" y="1706"/>
                    <a:pt x="2183" y="1973"/>
                    <a:pt x="2259" y="2220"/>
                  </a:cubicBezTo>
                  <a:cubicBezTo>
                    <a:pt x="1907" y="2954"/>
                    <a:pt x="1488" y="3649"/>
                    <a:pt x="1021" y="4316"/>
                  </a:cubicBezTo>
                  <a:cubicBezTo>
                    <a:pt x="402" y="5459"/>
                    <a:pt x="40" y="6726"/>
                    <a:pt x="-27" y="8031"/>
                  </a:cubicBezTo>
                  <a:cubicBezTo>
                    <a:pt x="-74" y="9069"/>
                    <a:pt x="192" y="10097"/>
                    <a:pt x="735" y="10983"/>
                  </a:cubicBezTo>
                  <a:cubicBezTo>
                    <a:pt x="1288" y="11898"/>
                    <a:pt x="2364" y="12364"/>
                    <a:pt x="3402" y="12126"/>
                  </a:cubicBezTo>
                  <a:cubicBezTo>
                    <a:pt x="3669" y="11993"/>
                    <a:pt x="3993" y="11993"/>
                    <a:pt x="4260" y="12126"/>
                  </a:cubicBezTo>
                  <a:cubicBezTo>
                    <a:pt x="4717" y="12917"/>
                    <a:pt x="5374" y="13574"/>
                    <a:pt x="6164" y="14031"/>
                  </a:cubicBezTo>
                  <a:cubicBezTo>
                    <a:pt x="6727" y="14203"/>
                    <a:pt x="7317" y="14203"/>
                    <a:pt x="7879" y="14031"/>
                  </a:cubicBezTo>
                  <a:cubicBezTo>
                    <a:pt x="9679" y="13650"/>
                    <a:pt x="11337" y="12755"/>
                    <a:pt x="12641" y="11460"/>
                  </a:cubicBezTo>
                  <a:cubicBezTo>
                    <a:pt x="13308" y="10698"/>
                    <a:pt x="14070" y="9650"/>
                    <a:pt x="13499" y="8697"/>
                  </a:cubicBezTo>
                  <a:cubicBezTo>
                    <a:pt x="13261" y="8316"/>
                    <a:pt x="12927" y="7983"/>
                    <a:pt x="12546" y="7745"/>
                  </a:cubicBezTo>
                  <a:cubicBezTo>
                    <a:pt x="12356" y="7707"/>
                    <a:pt x="12165" y="7678"/>
                    <a:pt x="11975" y="765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3" name="Freeform: Shape 282">
              <a:extLst>
                <a:ext uri="{FF2B5EF4-FFF2-40B4-BE49-F238E27FC236}">
                  <a16:creationId xmlns:a16="http://schemas.microsoft.com/office/drawing/2014/main" xmlns="" id="{F4808856-5446-0C7C-CFF9-DBB84118745E}"/>
                </a:ext>
              </a:extLst>
            </p:cNvPr>
            <p:cNvSpPr/>
            <p:nvPr/>
          </p:nvSpPr>
          <p:spPr>
            <a:xfrm>
              <a:off x="5112728" y="2291000"/>
              <a:ext cx="14112" cy="15049"/>
            </a:xfrm>
            <a:custGeom>
              <a:avLst/>
              <a:gdLst>
                <a:gd name="connsiteX0" fmla="*/ 12165 w 14112"/>
                <a:gd name="connsiteY0" fmla="*/ 7650 h 15049"/>
                <a:gd name="connsiteX1" fmla="*/ 12165 w 14112"/>
                <a:gd name="connsiteY1" fmla="*/ 6031 h 15049"/>
                <a:gd name="connsiteX2" fmla="*/ 13213 w 14112"/>
                <a:gd name="connsiteY2" fmla="*/ 4697 h 15049"/>
                <a:gd name="connsiteX3" fmla="*/ 13213 w 14112"/>
                <a:gd name="connsiteY3" fmla="*/ 4030 h 15049"/>
                <a:gd name="connsiteX4" fmla="*/ 12546 w 14112"/>
                <a:gd name="connsiteY4" fmla="*/ 2982 h 15049"/>
                <a:gd name="connsiteX5" fmla="*/ 8450 w 14112"/>
                <a:gd name="connsiteY5" fmla="*/ 697 h 15049"/>
                <a:gd name="connsiteX6" fmla="*/ 7403 w 14112"/>
                <a:gd name="connsiteY6" fmla="*/ -256 h 15049"/>
                <a:gd name="connsiteX7" fmla="*/ 5402 w 14112"/>
                <a:gd name="connsiteY7" fmla="*/ -256 h 15049"/>
                <a:gd name="connsiteX8" fmla="*/ 4450 w 14112"/>
                <a:gd name="connsiteY8" fmla="*/ -256 h 15049"/>
                <a:gd name="connsiteX9" fmla="*/ 4450 w 14112"/>
                <a:gd name="connsiteY9" fmla="*/ 220 h 15049"/>
                <a:gd name="connsiteX10" fmla="*/ 2259 w 14112"/>
                <a:gd name="connsiteY10" fmla="*/ 1458 h 15049"/>
                <a:gd name="connsiteX11" fmla="*/ 2259 w 14112"/>
                <a:gd name="connsiteY11" fmla="*/ 2125 h 15049"/>
                <a:gd name="connsiteX12" fmla="*/ 1021 w 14112"/>
                <a:gd name="connsiteY12" fmla="*/ 4316 h 15049"/>
                <a:gd name="connsiteX13" fmla="*/ -27 w 14112"/>
                <a:gd name="connsiteY13" fmla="*/ 8031 h 15049"/>
                <a:gd name="connsiteX14" fmla="*/ 735 w 14112"/>
                <a:gd name="connsiteY14" fmla="*/ 10888 h 15049"/>
                <a:gd name="connsiteX15" fmla="*/ 3402 w 14112"/>
                <a:gd name="connsiteY15" fmla="*/ 12031 h 15049"/>
                <a:gd name="connsiteX16" fmla="*/ 4259 w 14112"/>
                <a:gd name="connsiteY16" fmla="*/ 12031 h 15049"/>
                <a:gd name="connsiteX17" fmla="*/ 4736 w 14112"/>
                <a:gd name="connsiteY17" fmla="*/ 12507 h 15049"/>
                <a:gd name="connsiteX18" fmla="*/ 6641 w 14112"/>
                <a:gd name="connsiteY18" fmla="*/ 14508 h 15049"/>
                <a:gd name="connsiteX19" fmla="*/ 8260 w 14112"/>
                <a:gd name="connsiteY19" fmla="*/ 14508 h 15049"/>
                <a:gd name="connsiteX20" fmla="*/ 13022 w 14112"/>
                <a:gd name="connsiteY20" fmla="*/ 11841 h 15049"/>
                <a:gd name="connsiteX21" fmla="*/ 13880 w 14112"/>
                <a:gd name="connsiteY21" fmla="*/ 9078 h 15049"/>
                <a:gd name="connsiteX22" fmla="*/ 12927 w 14112"/>
                <a:gd name="connsiteY22" fmla="*/ 8126 h 15049"/>
                <a:gd name="connsiteX23" fmla="*/ 12165 w 14112"/>
                <a:gd name="connsiteY23" fmla="*/ 7650 h 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112" h="15049">
                  <a:moveTo>
                    <a:pt x="12165" y="7650"/>
                  </a:moveTo>
                  <a:cubicBezTo>
                    <a:pt x="11927" y="7135"/>
                    <a:pt x="11927" y="6545"/>
                    <a:pt x="12165" y="6031"/>
                  </a:cubicBezTo>
                  <a:cubicBezTo>
                    <a:pt x="12165" y="5554"/>
                    <a:pt x="12927" y="5173"/>
                    <a:pt x="13213" y="4697"/>
                  </a:cubicBezTo>
                  <a:cubicBezTo>
                    <a:pt x="13251" y="4478"/>
                    <a:pt x="13251" y="4249"/>
                    <a:pt x="13213" y="4030"/>
                  </a:cubicBezTo>
                  <a:cubicBezTo>
                    <a:pt x="13213" y="4030"/>
                    <a:pt x="13213" y="3268"/>
                    <a:pt x="12546" y="2982"/>
                  </a:cubicBezTo>
                  <a:cubicBezTo>
                    <a:pt x="11879" y="2697"/>
                    <a:pt x="9593" y="1839"/>
                    <a:pt x="8450" y="697"/>
                  </a:cubicBezTo>
                  <a:cubicBezTo>
                    <a:pt x="8146" y="334"/>
                    <a:pt x="7793" y="11"/>
                    <a:pt x="7403" y="-256"/>
                  </a:cubicBezTo>
                  <a:cubicBezTo>
                    <a:pt x="6745" y="-447"/>
                    <a:pt x="6060" y="-447"/>
                    <a:pt x="5402" y="-256"/>
                  </a:cubicBezTo>
                  <a:cubicBezTo>
                    <a:pt x="5098" y="-399"/>
                    <a:pt x="4755" y="-399"/>
                    <a:pt x="4450" y="-256"/>
                  </a:cubicBezTo>
                  <a:cubicBezTo>
                    <a:pt x="4450" y="-256"/>
                    <a:pt x="4450" y="-256"/>
                    <a:pt x="4450" y="220"/>
                  </a:cubicBezTo>
                  <a:cubicBezTo>
                    <a:pt x="4450" y="697"/>
                    <a:pt x="2736" y="792"/>
                    <a:pt x="2259" y="1458"/>
                  </a:cubicBezTo>
                  <a:cubicBezTo>
                    <a:pt x="1783" y="2125"/>
                    <a:pt x="2259" y="1935"/>
                    <a:pt x="2259" y="2125"/>
                  </a:cubicBezTo>
                  <a:cubicBezTo>
                    <a:pt x="1916" y="2897"/>
                    <a:pt x="1507" y="3630"/>
                    <a:pt x="1021" y="4316"/>
                  </a:cubicBezTo>
                  <a:cubicBezTo>
                    <a:pt x="421" y="5468"/>
                    <a:pt x="68" y="6735"/>
                    <a:pt x="-27" y="8031"/>
                  </a:cubicBezTo>
                  <a:cubicBezTo>
                    <a:pt x="-74" y="9040"/>
                    <a:pt x="192" y="10040"/>
                    <a:pt x="735" y="10888"/>
                  </a:cubicBezTo>
                  <a:cubicBezTo>
                    <a:pt x="1307" y="11784"/>
                    <a:pt x="2364" y="12241"/>
                    <a:pt x="3402" y="12031"/>
                  </a:cubicBezTo>
                  <a:cubicBezTo>
                    <a:pt x="3402" y="12031"/>
                    <a:pt x="4069" y="12031"/>
                    <a:pt x="4259" y="12031"/>
                  </a:cubicBezTo>
                  <a:cubicBezTo>
                    <a:pt x="4460" y="12136"/>
                    <a:pt x="4631" y="12307"/>
                    <a:pt x="4736" y="12507"/>
                  </a:cubicBezTo>
                  <a:cubicBezTo>
                    <a:pt x="5136" y="13365"/>
                    <a:pt x="5802" y="14070"/>
                    <a:pt x="6641" y="14508"/>
                  </a:cubicBezTo>
                  <a:cubicBezTo>
                    <a:pt x="7165" y="14698"/>
                    <a:pt x="7736" y="14698"/>
                    <a:pt x="8260" y="14508"/>
                  </a:cubicBezTo>
                  <a:cubicBezTo>
                    <a:pt x="10070" y="14098"/>
                    <a:pt x="11727" y="13174"/>
                    <a:pt x="13022" y="11841"/>
                  </a:cubicBezTo>
                  <a:cubicBezTo>
                    <a:pt x="13689" y="11079"/>
                    <a:pt x="14451" y="10126"/>
                    <a:pt x="13880" y="9078"/>
                  </a:cubicBezTo>
                  <a:cubicBezTo>
                    <a:pt x="13642" y="8698"/>
                    <a:pt x="13308" y="8364"/>
                    <a:pt x="12927" y="8126"/>
                  </a:cubicBezTo>
                  <a:cubicBezTo>
                    <a:pt x="12680" y="7955"/>
                    <a:pt x="12432" y="7793"/>
                    <a:pt x="12165" y="765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4" name="Freeform: Shape 283">
              <a:extLst>
                <a:ext uri="{FF2B5EF4-FFF2-40B4-BE49-F238E27FC236}">
                  <a16:creationId xmlns:a16="http://schemas.microsoft.com/office/drawing/2014/main" xmlns="" id="{5E073DB7-7B30-96BC-E92E-279787BC1C84}"/>
                </a:ext>
              </a:extLst>
            </p:cNvPr>
            <p:cNvSpPr/>
            <p:nvPr/>
          </p:nvSpPr>
          <p:spPr>
            <a:xfrm>
              <a:off x="4976398" y="2237251"/>
              <a:ext cx="13706" cy="14601"/>
            </a:xfrm>
            <a:custGeom>
              <a:avLst/>
              <a:gdLst>
                <a:gd name="connsiteX0" fmla="*/ 12097 w 13706"/>
                <a:gd name="connsiteY0" fmla="*/ 7678 h 14601"/>
                <a:gd name="connsiteX1" fmla="*/ 12097 w 13706"/>
                <a:gd name="connsiteY1" fmla="*/ 6059 h 14601"/>
                <a:gd name="connsiteX2" fmla="*/ 13144 w 13706"/>
                <a:gd name="connsiteY2" fmla="*/ 4726 h 14601"/>
                <a:gd name="connsiteX3" fmla="*/ 13144 w 13706"/>
                <a:gd name="connsiteY3" fmla="*/ 4059 h 14601"/>
                <a:gd name="connsiteX4" fmla="*/ 12477 w 13706"/>
                <a:gd name="connsiteY4" fmla="*/ 3011 h 14601"/>
                <a:gd name="connsiteX5" fmla="*/ 8477 w 13706"/>
                <a:gd name="connsiteY5" fmla="*/ 725 h 14601"/>
                <a:gd name="connsiteX6" fmla="*/ 7429 w 13706"/>
                <a:gd name="connsiteY6" fmla="*/ -228 h 14601"/>
                <a:gd name="connsiteX7" fmla="*/ 5334 w 13706"/>
                <a:gd name="connsiteY7" fmla="*/ -228 h 14601"/>
                <a:gd name="connsiteX8" fmla="*/ 4381 w 13706"/>
                <a:gd name="connsiteY8" fmla="*/ -228 h 14601"/>
                <a:gd name="connsiteX9" fmla="*/ 4381 w 13706"/>
                <a:gd name="connsiteY9" fmla="*/ 344 h 14601"/>
                <a:gd name="connsiteX10" fmla="*/ 2190 w 13706"/>
                <a:gd name="connsiteY10" fmla="*/ 1487 h 14601"/>
                <a:gd name="connsiteX11" fmla="*/ 2190 w 13706"/>
                <a:gd name="connsiteY11" fmla="*/ 2249 h 14601"/>
                <a:gd name="connsiteX12" fmla="*/ 1048 w 13706"/>
                <a:gd name="connsiteY12" fmla="*/ 4344 h 14601"/>
                <a:gd name="connsiteX13" fmla="*/ 0 w 13706"/>
                <a:gd name="connsiteY13" fmla="*/ 8059 h 14601"/>
                <a:gd name="connsiteX14" fmla="*/ 666 w 13706"/>
                <a:gd name="connsiteY14" fmla="*/ 11012 h 14601"/>
                <a:gd name="connsiteX15" fmla="*/ 3334 w 13706"/>
                <a:gd name="connsiteY15" fmla="*/ 12155 h 14601"/>
                <a:gd name="connsiteX16" fmla="*/ 4286 w 13706"/>
                <a:gd name="connsiteY16" fmla="*/ 12155 h 14601"/>
                <a:gd name="connsiteX17" fmla="*/ 6191 w 13706"/>
                <a:gd name="connsiteY17" fmla="*/ 14060 h 14601"/>
                <a:gd name="connsiteX18" fmla="*/ 7810 w 13706"/>
                <a:gd name="connsiteY18" fmla="*/ 14060 h 14601"/>
                <a:gd name="connsiteX19" fmla="*/ 12573 w 13706"/>
                <a:gd name="connsiteY19" fmla="*/ 11488 h 14601"/>
                <a:gd name="connsiteX20" fmla="*/ 13525 w 13706"/>
                <a:gd name="connsiteY20" fmla="*/ 8726 h 14601"/>
                <a:gd name="connsiteX21" fmla="*/ 12573 w 13706"/>
                <a:gd name="connsiteY21" fmla="*/ 7773 h 14601"/>
                <a:gd name="connsiteX22" fmla="*/ 12097 w 13706"/>
                <a:gd name="connsiteY22" fmla="*/ 767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06" h="14601">
                  <a:moveTo>
                    <a:pt x="12097" y="7678"/>
                  </a:moveTo>
                  <a:cubicBezTo>
                    <a:pt x="11858" y="7164"/>
                    <a:pt x="11858" y="6573"/>
                    <a:pt x="12097" y="6059"/>
                  </a:cubicBezTo>
                  <a:cubicBezTo>
                    <a:pt x="12477" y="5640"/>
                    <a:pt x="12820" y="5192"/>
                    <a:pt x="13144" y="4726"/>
                  </a:cubicBezTo>
                  <a:cubicBezTo>
                    <a:pt x="13201" y="4506"/>
                    <a:pt x="13201" y="4278"/>
                    <a:pt x="13144" y="4059"/>
                  </a:cubicBezTo>
                  <a:cubicBezTo>
                    <a:pt x="13106" y="3621"/>
                    <a:pt x="12859" y="3230"/>
                    <a:pt x="12477" y="3011"/>
                  </a:cubicBezTo>
                  <a:cubicBezTo>
                    <a:pt x="11239" y="2059"/>
                    <a:pt x="9525" y="1773"/>
                    <a:pt x="8477" y="725"/>
                  </a:cubicBezTo>
                  <a:cubicBezTo>
                    <a:pt x="7429" y="-323"/>
                    <a:pt x="7810" y="-37"/>
                    <a:pt x="7429" y="-228"/>
                  </a:cubicBezTo>
                  <a:cubicBezTo>
                    <a:pt x="6753" y="-456"/>
                    <a:pt x="6010" y="-456"/>
                    <a:pt x="5334" y="-228"/>
                  </a:cubicBezTo>
                  <a:cubicBezTo>
                    <a:pt x="5029" y="-332"/>
                    <a:pt x="4686" y="-332"/>
                    <a:pt x="4381" y="-228"/>
                  </a:cubicBezTo>
                  <a:lnTo>
                    <a:pt x="4381" y="344"/>
                  </a:lnTo>
                  <a:cubicBezTo>
                    <a:pt x="3905" y="1011"/>
                    <a:pt x="2667" y="820"/>
                    <a:pt x="2190" y="1487"/>
                  </a:cubicBezTo>
                  <a:lnTo>
                    <a:pt x="2190" y="2249"/>
                  </a:lnTo>
                  <a:cubicBezTo>
                    <a:pt x="1867" y="2973"/>
                    <a:pt x="1486" y="3678"/>
                    <a:pt x="1048" y="4344"/>
                  </a:cubicBezTo>
                  <a:cubicBezTo>
                    <a:pt x="381" y="5468"/>
                    <a:pt x="19" y="6754"/>
                    <a:pt x="0" y="8059"/>
                  </a:cubicBezTo>
                  <a:cubicBezTo>
                    <a:pt x="-124" y="9088"/>
                    <a:pt x="114" y="10136"/>
                    <a:pt x="666" y="11012"/>
                  </a:cubicBezTo>
                  <a:cubicBezTo>
                    <a:pt x="1267" y="11869"/>
                    <a:pt x="2295" y="12307"/>
                    <a:pt x="3334" y="12155"/>
                  </a:cubicBezTo>
                  <a:cubicBezTo>
                    <a:pt x="3638" y="12012"/>
                    <a:pt x="3981" y="12012"/>
                    <a:pt x="4286" y="12155"/>
                  </a:cubicBezTo>
                  <a:cubicBezTo>
                    <a:pt x="4686" y="12983"/>
                    <a:pt x="5362" y="13660"/>
                    <a:pt x="6191" y="14060"/>
                  </a:cubicBezTo>
                  <a:cubicBezTo>
                    <a:pt x="6715" y="14251"/>
                    <a:pt x="7286" y="14251"/>
                    <a:pt x="7810" y="14060"/>
                  </a:cubicBezTo>
                  <a:cubicBezTo>
                    <a:pt x="9611" y="13679"/>
                    <a:pt x="11268" y="12783"/>
                    <a:pt x="12573" y="11488"/>
                  </a:cubicBezTo>
                  <a:cubicBezTo>
                    <a:pt x="13240" y="10726"/>
                    <a:pt x="14002" y="9678"/>
                    <a:pt x="13525" y="8726"/>
                  </a:cubicBezTo>
                  <a:lnTo>
                    <a:pt x="12573" y="7773"/>
                  </a:lnTo>
                  <a:cubicBezTo>
                    <a:pt x="12573" y="7773"/>
                    <a:pt x="12192" y="7678"/>
                    <a:pt x="12097" y="76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5" name="Freeform: Shape 284">
              <a:extLst>
                <a:ext uri="{FF2B5EF4-FFF2-40B4-BE49-F238E27FC236}">
                  <a16:creationId xmlns:a16="http://schemas.microsoft.com/office/drawing/2014/main" xmlns="" id="{37FEBBFD-4EF0-7013-17CA-7BEC56843888}"/>
                </a:ext>
              </a:extLst>
            </p:cNvPr>
            <p:cNvSpPr/>
            <p:nvPr/>
          </p:nvSpPr>
          <p:spPr>
            <a:xfrm>
              <a:off x="4884985" y="2204477"/>
              <a:ext cx="13731" cy="15166"/>
            </a:xfrm>
            <a:custGeom>
              <a:avLst/>
              <a:gdLst>
                <a:gd name="connsiteX0" fmla="*/ 11879 w 13731"/>
                <a:gd name="connsiteY0" fmla="*/ 7971 h 15166"/>
                <a:gd name="connsiteX1" fmla="*/ 11879 w 13731"/>
                <a:gd name="connsiteY1" fmla="*/ 6447 h 15166"/>
                <a:gd name="connsiteX2" fmla="*/ 13118 w 13731"/>
                <a:gd name="connsiteY2" fmla="*/ 4637 h 15166"/>
                <a:gd name="connsiteX3" fmla="*/ 13118 w 13731"/>
                <a:gd name="connsiteY3" fmla="*/ 3971 h 15166"/>
                <a:gd name="connsiteX4" fmla="*/ 12546 w 13731"/>
                <a:gd name="connsiteY4" fmla="*/ 3018 h 15166"/>
                <a:gd name="connsiteX5" fmla="*/ 8450 w 13731"/>
                <a:gd name="connsiteY5" fmla="*/ 732 h 15166"/>
                <a:gd name="connsiteX6" fmla="*/ 7403 w 13731"/>
                <a:gd name="connsiteY6" fmla="*/ -220 h 15166"/>
                <a:gd name="connsiteX7" fmla="*/ 5402 w 13731"/>
                <a:gd name="connsiteY7" fmla="*/ -220 h 15166"/>
                <a:gd name="connsiteX8" fmla="*/ 4450 w 13731"/>
                <a:gd name="connsiteY8" fmla="*/ -220 h 15166"/>
                <a:gd name="connsiteX9" fmla="*/ 4450 w 13731"/>
                <a:gd name="connsiteY9" fmla="*/ 351 h 15166"/>
                <a:gd name="connsiteX10" fmla="*/ 2259 w 13731"/>
                <a:gd name="connsiteY10" fmla="*/ 1494 h 15166"/>
                <a:gd name="connsiteX11" fmla="*/ 2259 w 13731"/>
                <a:gd name="connsiteY11" fmla="*/ 2256 h 15166"/>
                <a:gd name="connsiteX12" fmla="*/ 1021 w 13731"/>
                <a:gd name="connsiteY12" fmla="*/ 4352 h 15166"/>
                <a:gd name="connsiteX13" fmla="*/ -27 w 13731"/>
                <a:gd name="connsiteY13" fmla="*/ 8066 h 15166"/>
                <a:gd name="connsiteX14" fmla="*/ 735 w 13731"/>
                <a:gd name="connsiteY14" fmla="*/ 11019 h 15166"/>
                <a:gd name="connsiteX15" fmla="*/ 3402 w 13731"/>
                <a:gd name="connsiteY15" fmla="*/ 12162 h 15166"/>
                <a:gd name="connsiteX16" fmla="*/ 4260 w 13731"/>
                <a:gd name="connsiteY16" fmla="*/ 12162 h 15166"/>
                <a:gd name="connsiteX17" fmla="*/ 4260 w 13731"/>
                <a:gd name="connsiteY17" fmla="*/ 12734 h 15166"/>
                <a:gd name="connsiteX18" fmla="*/ 6164 w 13731"/>
                <a:gd name="connsiteY18" fmla="*/ 14638 h 15166"/>
                <a:gd name="connsiteX19" fmla="*/ 7879 w 13731"/>
                <a:gd name="connsiteY19" fmla="*/ 14638 h 15166"/>
                <a:gd name="connsiteX20" fmla="*/ 12641 w 13731"/>
                <a:gd name="connsiteY20" fmla="*/ 11972 h 15166"/>
                <a:gd name="connsiteX21" fmla="*/ 13499 w 13731"/>
                <a:gd name="connsiteY21" fmla="*/ 9305 h 15166"/>
                <a:gd name="connsiteX22" fmla="*/ 12546 w 13731"/>
                <a:gd name="connsiteY22" fmla="*/ 8352 h 1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31" h="15166">
                  <a:moveTo>
                    <a:pt x="11879" y="7971"/>
                  </a:moveTo>
                  <a:cubicBezTo>
                    <a:pt x="11651" y="7485"/>
                    <a:pt x="11651" y="6933"/>
                    <a:pt x="11879" y="6447"/>
                  </a:cubicBezTo>
                  <a:lnTo>
                    <a:pt x="13118" y="4637"/>
                  </a:lnTo>
                  <a:cubicBezTo>
                    <a:pt x="13175" y="4418"/>
                    <a:pt x="13175" y="4190"/>
                    <a:pt x="13118" y="3971"/>
                  </a:cubicBezTo>
                  <a:cubicBezTo>
                    <a:pt x="13118" y="3971"/>
                    <a:pt x="13118" y="3209"/>
                    <a:pt x="12546" y="3018"/>
                  </a:cubicBezTo>
                  <a:cubicBezTo>
                    <a:pt x="11975" y="2828"/>
                    <a:pt x="9593" y="1780"/>
                    <a:pt x="8450" y="732"/>
                  </a:cubicBezTo>
                  <a:cubicBezTo>
                    <a:pt x="8146" y="370"/>
                    <a:pt x="7793" y="46"/>
                    <a:pt x="7403" y="-220"/>
                  </a:cubicBezTo>
                  <a:cubicBezTo>
                    <a:pt x="6755" y="-459"/>
                    <a:pt x="6050" y="-459"/>
                    <a:pt x="5402" y="-220"/>
                  </a:cubicBezTo>
                  <a:cubicBezTo>
                    <a:pt x="5402" y="-220"/>
                    <a:pt x="4640" y="-220"/>
                    <a:pt x="4450" y="-220"/>
                  </a:cubicBezTo>
                  <a:cubicBezTo>
                    <a:pt x="4260" y="-220"/>
                    <a:pt x="4450" y="-220"/>
                    <a:pt x="4450" y="351"/>
                  </a:cubicBezTo>
                  <a:cubicBezTo>
                    <a:pt x="4450" y="922"/>
                    <a:pt x="2735" y="827"/>
                    <a:pt x="2259" y="1494"/>
                  </a:cubicBezTo>
                  <a:cubicBezTo>
                    <a:pt x="1783" y="2161"/>
                    <a:pt x="2259" y="1970"/>
                    <a:pt x="2259" y="2256"/>
                  </a:cubicBezTo>
                  <a:cubicBezTo>
                    <a:pt x="1935" y="3009"/>
                    <a:pt x="1526" y="3714"/>
                    <a:pt x="1021" y="4352"/>
                  </a:cubicBezTo>
                  <a:cubicBezTo>
                    <a:pt x="402" y="5495"/>
                    <a:pt x="40" y="6761"/>
                    <a:pt x="-27" y="8066"/>
                  </a:cubicBezTo>
                  <a:cubicBezTo>
                    <a:pt x="-74" y="9105"/>
                    <a:pt x="192" y="10133"/>
                    <a:pt x="735" y="11019"/>
                  </a:cubicBezTo>
                  <a:cubicBezTo>
                    <a:pt x="1326" y="11895"/>
                    <a:pt x="2364" y="12343"/>
                    <a:pt x="3402" y="12162"/>
                  </a:cubicBezTo>
                  <a:cubicBezTo>
                    <a:pt x="3678" y="12067"/>
                    <a:pt x="3983" y="12067"/>
                    <a:pt x="4260" y="12162"/>
                  </a:cubicBezTo>
                  <a:cubicBezTo>
                    <a:pt x="4288" y="12353"/>
                    <a:pt x="4288" y="12543"/>
                    <a:pt x="4260" y="12734"/>
                  </a:cubicBezTo>
                  <a:cubicBezTo>
                    <a:pt x="4745" y="13505"/>
                    <a:pt x="5393" y="14153"/>
                    <a:pt x="6164" y="14638"/>
                  </a:cubicBezTo>
                  <a:cubicBezTo>
                    <a:pt x="6726" y="14810"/>
                    <a:pt x="7317" y="14810"/>
                    <a:pt x="7879" y="14638"/>
                  </a:cubicBezTo>
                  <a:cubicBezTo>
                    <a:pt x="9708" y="14277"/>
                    <a:pt x="11375" y="13343"/>
                    <a:pt x="12641" y="11972"/>
                  </a:cubicBezTo>
                  <a:cubicBezTo>
                    <a:pt x="13308" y="11305"/>
                    <a:pt x="14070" y="10257"/>
                    <a:pt x="13499" y="9305"/>
                  </a:cubicBezTo>
                  <a:cubicBezTo>
                    <a:pt x="12927" y="8352"/>
                    <a:pt x="12927" y="8638"/>
                    <a:pt x="12546" y="835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6" name="Freeform: Shape 285">
              <a:extLst>
                <a:ext uri="{FF2B5EF4-FFF2-40B4-BE49-F238E27FC236}">
                  <a16:creationId xmlns:a16="http://schemas.microsoft.com/office/drawing/2014/main" xmlns="" id="{BFB266D9-2042-28CE-5412-8E6A5995D812}"/>
                </a:ext>
              </a:extLst>
            </p:cNvPr>
            <p:cNvSpPr/>
            <p:nvPr/>
          </p:nvSpPr>
          <p:spPr>
            <a:xfrm>
              <a:off x="4761733" y="2185551"/>
              <a:ext cx="13730" cy="15056"/>
            </a:xfrm>
            <a:custGeom>
              <a:avLst/>
              <a:gdLst>
                <a:gd name="connsiteX0" fmla="*/ 11973 w 13730"/>
                <a:gd name="connsiteY0" fmla="*/ 7657 h 15056"/>
                <a:gd name="connsiteX1" fmla="*/ 11973 w 13730"/>
                <a:gd name="connsiteY1" fmla="*/ 6037 h 15056"/>
                <a:gd name="connsiteX2" fmla="*/ 13021 w 13730"/>
                <a:gd name="connsiteY2" fmla="*/ 4704 h 15056"/>
                <a:gd name="connsiteX3" fmla="*/ 13021 w 13730"/>
                <a:gd name="connsiteY3" fmla="*/ 4037 h 15056"/>
                <a:gd name="connsiteX4" fmla="*/ 12354 w 13730"/>
                <a:gd name="connsiteY4" fmla="*/ 2989 h 15056"/>
                <a:gd name="connsiteX5" fmla="*/ 8353 w 13730"/>
                <a:gd name="connsiteY5" fmla="*/ 704 h 15056"/>
                <a:gd name="connsiteX6" fmla="*/ 7306 w 13730"/>
                <a:gd name="connsiteY6" fmla="*/ -249 h 15056"/>
                <a:gd name="connsiteX7" fmla="*/ 5210 w 13730"/>
                <a:gd name="connsiteY7" fmla="*/ -249 h 15056"/>
                <a:gd name="connsiteX8" fmla="*/ 4258 w 13730"/>
                <a:gd name="connsiteY8" fmla="*/ -249 h 15056"/>
                <a:gd name="connsiteX9" fmla="*/ 4258 w 13730"/>
                <a:gd name="connsiteY9" fmla="*/ 227 h 15056"/>
                <a:gd name="connsiteX10" fmla="*/ 2162 w 13730"/>
                <a:gd name="connsiteY10" fmla="*/ 1465 h 15056"/>
                <a:gd name="connsiteX11" fmla="*/ 2162 w 13730"/>
                <a:gd name="connsiteY11" fmla="*/ 2132 h 15056"/>
                <a:gd name="connsiteX12" fmla="*/ 1019 w 13730"/>
                <a:gd name="connsiteY12" fmla="*/ 4323 h 15056"/>
                <a:gd name="connsiteX13" fmla="*/ -29 w 13730"/>
                <a:gd name="connsiteY13" fmla="*/ 8038 h 15056"/>
                <a:gd name="connsiteX14" fmla="*/ 733 w 13730"/>
                <a:gd name="connsiteY14" fmla="*/ 10895 h 15056"/>
                <a:gd name="connsiteX15" fmla="*/ 3400 w 13730"/>
                <a:gd name="connsiteY15" fmla="*/ 12038 h 15056"/>
                <a:gd name="connsiteX16" fmla="*/ 4258 w 13730"/>
                <a:gd name="connsiteY16" fmla="*/ 12038 h 15056"/>
                <a:gd name="connsiteX17" fmla="*/ 4258 w 13730"/>
                <a:gd name="connsiteY17" fmla="*/ 12514 h 15056"/>
                <a:gd name="connsiteX18" fmla="*/ 6163 w 13730"/>
                <a:gd name="connsiteY18" fmla="*/ 14515 h 15056"/>
                <a:gd name="connsiteX19" fmla="*/ 7782 w 13730"/>
                <a:gd name="connsiteY19" fmla="*/ 14515 h 15056"/>
                <a:gd name="connsiteX20" fmla="*/ 12640 w 13730"/>
                <a:gd name="connsiteY20" fmla="*/ 11848 h 15056"/>
                <a:gd name="connsiteX21" fmla="*/ 13497 w 13730"/>
                <a:gd name="connsiteY21" fmla="*/ 9086 h 15056"/>
                <a:gd name="connsiteX22" fmla="*/ 12544 w 13730"/>
                <a:gd name="connsiteY22" fmla="*/ 8133 h 15056"/>
                <a:gd name="connsiteX23" fmla="*/ 11973 w 13730"/>
                <a:gd name="connsiteY23" fmla="*/ 7657 h 15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0" h="15056">
                  <a:moveTo>
                    <a:pt x="11973" y="7657"/>
                  </a:moveTo>
                  <a:cubicBezTo>
                    <a:pt x="11744" y="7142"/>
                    <a:pt x="11744" y="6552"/>
                    <a:pt x="11973" y="6037"/>
                  </a:cubicBezTo>
                  <a:cubicBezTo>
                    <a:pt x="12297" y="5571"/>
                    <a:pt x="12640" y="5123"/>
                    <a:pt x="13021" y="4704"/>
                  </a:cubicBezTo>
                  <a:cubicBezTo>
                    <a:pt x="13059" y="4485"/>
                    <a:pt x="13059" y="4256"/>
                    <a:pt x="13021" y="4037"/>
                  </a:cubicBezTo>
                  <a:cubicBezTo>
                    <a:pt x="12973" y="3609"/>
                    <a:pt x="12725" y="3218"/>
                    <a:pt x="12354" y="2989"/>
                  </a:cubicBezTo>
                  <a:cubicBezTo>
                    <a:pt x="11116" y="2037"/>
                    <a:pt x="9496" y="1846"/>
                    <a:pt x="8353" y="704"/>
                  </a:cubicBezTo>
                  <a:lnTo>
                    <a:pt x="7306" y="-249"/>
                  </a:lnTo>
                  <a:cubicBezTo>
                    <a:pt x="6620" y="-449"/>
                    <a:pt x="5896" y="-449"/>
                    <a:pt x="5210" y="-249"/>
                  </a:cubicBezTo>
                  <a:cubicBezTo>
                    <a:pt x="4905" y="-363"/>
                    <a:pt x="4563" y="-363"/>
                    <a:pt x="4258" y="-249"/>
                  </a:cubicBezTo>
                  <a:lnTo>
                    <a:pt x="4258" y="227"/>
                  </a:lnTo>
                  <a:cubicBezTo>
                    <a:pt x="4258" y="989"/>
                    <a:pt x="2639" y="704"/>
                    <a:pt x="2162" y="1465"/>
                  </a:cubicBezTo>
                  <a:cubicBezTo>
                    <a:pt x="2134" y="1685"/>
                    <a:pt x="2134" y="1913"/>
                    <a:pt x="2162" y="2132"/>
                  </a:cubicBezTo>
                  <a:cubicBezTo>
                    <a:pt x="1858" y="2904"/>
                    <a:pt x="1476" y="3637"/>
                    <a:pt x="1019" y="4323"/>
                  </a:cubicBezTo>
                  <a:cubicBezTo>
                    <a:pt x="333" y="5437"/>
                    <a:pt x="-29" y="6723"/>
                    <a:pt x="-29" y="8038"/>
                  </a:cubicBezTo>
                  <a:cubicBezTo>
                    <a:pt x="-67" y="9047"/>
                    <a:pt x="191" y="10047"/>
                    <a:pt x="733" y="10895"/>
                  </a:cubicBezTo>
                  <a:cubicBezTo>
                    <a:pt x="1286" y="11810"/>
                    <a:pt x="2362" y="12276"/>
                    <a:pt x="3400" y="12038"/>
                  </a:cubicBezTo>
                  <a:cubicBezTo>
                    <a:pt x="3400" y="12038"/>
                    <a:pt x="3972" y="12038"/>
                    <a:pt x="4258" y="12038"/>
                  </a:cubicBezTo>
                  <a:cubicBezTo>
                    <a:pt x="4296" y="12191"/>
                    <a:pt x="4296" y="12362"/>
                    <a:pt x="4258" y="12514"/>
                  </a:cubicBezTo>
                  <a:cubicBezTo>
                    <a:pt x="4715" y="13334"/>
                    <a:pt x="5372" y="14019"/>
                    <a:pt x="6163" y="14515"/>
                  </a:cubicBezTo>
                  <a:cubicBezTo>
                    <a:pt x="6687" y="14705"/>
                    <a:pt x="7258" y="14705"/>
                    <a:pt x="7782" y="14515"/>
                  </a:cubicBezTo>
                  <a:cubicBezTo>
                    <a:pt x="9611" y="14067"/>
                    <a:pt x="11287" y="13153"/>
                    <a:pt x="12640" y="11848"/>
                  </a:cubicBezTo>
                  <a:cubicBezTo>
                    <a:pt x="13307" y="11086"/>
                    <a:pt x="14069" y="10038"/>
                    <a:pt x="13497" y="9086"/>
                  </a:cubicBezTo>
                  <a:cubicBezTo>
                    <a:pt x="12925" y="8133"/>
                    <a:pt x="12830" y="8419"/>
                    <a:pt x="12544" y="8133"/>
                  </a:cubicBezTo>
                  <a:cubicBezTo>
                    <a:pt x="12259" y="7847"/>
                    <a:pt x="12544" y="7657"/>
                    <a:pt x="11973" y="765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287" name="Freeform: Shape 286">
              <a:extLst>
                <a:ext uri="{FF2B5EF4-FFF2-40B4-BE49-F238E27FC236}">
                  <a16:creationId xmlns:a16="http://schemas.microsoft.com/office/drawing/2014/main" xmlns="" id="{C01ABE47-1675-CD04-84DF-105D0F4F7585}"/>
                </a:ext>
              </a:extLst>
            </p:cNvPr>
            <p:cNvSpPr/>
            <p:nvPr/>
          </p:nvSpPr>
          <p:spPr>
            <a:xfrm>
              <a:off x="5390387" y="2078640"/>
              <a:ext cx="4483" cy="4000"/>
            </a:xfrm>
            <a:custGeom>
              <a:avLst/>
              <a:gdLst>
                <a:gd name="connsiteX0" fmla="*/ -32 w 4483"/>
                <a:gd name="connsiteY0" fmla="*/ 3601 h 4000"/>
                <a:gd name="connsiteX1" fmla="*/ 825 w 4483"/>
                <a:gd name="connsiteY1" fmla="*/ 3601 h 4000"/>
                <a:gd name="connsiteX2" fmla="*/ 3397 w 4483"/>
                <a:gd name="connsiteY2" fmla="*/ 2934 h 4000"/>
                <a:gd name="connsiteX3" fmla="*/ 4378 w 4483"/>
                <a:gd name="connsiteY3" fmla="*/ 1020 h 4000"/>
                <a:gd name="connsiteX4" fmla="*/ 4349 w 4483"/>
                <a:gd name="connsiteY4" fmla="*/ 934 h 4000"/>
                <a:gd name="connsiteX5" fmla="*/ 2444 w 4483"/>
                <a:gd name="connsiteY5" fmla="*/ -399 h 4000"/>
                <a:gd name="connsiteX6" fmla="*/ 1873 w 4483"/>
                <a:gd name="connsiteY6" fmla="*/ -399 h 4000"/>
                <a:gd name="connsiteX7" fmla="*/ 1873 w 4483"/>
                <a:gd name="connsiteY7" fmla="*/ 839 h 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83" h="4000">
                  <a:moveTo>
                    <a:pt x="-32" y="3601"/>
                  </a:moveTo>
                  <a:lnTo>
                    <a:pt x="825" y="3601"/>
                  </a:lnTo>
                  <a:cubicBezTo>
                    <a:pt x="1701" y="3477"/>
                    <a:pt x="2568" y="3259"/>
                    <a:pt x="3397" y="2934"/>
                  </a:cubicBezTo>
                  <a:cubicBezTo>
                    <a:pt x="4197" y="2678"/>
                    <a:pt x="4635" y="1820"/>
                    <a:pt x="4378" y="1020"/>
                  </a:cubicBezTo>
                  <a:cubicBezTo>
                    <a:pt x="4368" y="992"/>
                    <a:pt x="4359" y="963"/>
                    <a:pt x="4349" y="934"/>
                  </a:cubicBezTo>
                  <a:cubicBezTo>
                    <a:pt x="3911" y="258"/>
                    <a:pt x="3225" y="-218"/>
                    <a:pt x="2444" y="-399"/>
                  </a:cubicBezTo>
                  <a:lnTo>
                    <a:pt x="1873" y="-399"/>
                  </a:lnTo>
                  <a:cubicBezTo>
                    <a:pt x="1873" y="-399"/>
                    <a:pt x="1873" y="363"/>
                    <a:pt x="1873" y="83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88" name="Freeform: Shape 287">
              <a:extLst>
                <a:ext uri="{FF2B5EF4-FFF2-40B4-BE49-F238E27FC236}">
                  <a16:creationId xmlns:a16="http://schemas.microsoft.com/office/drawing/2014/main" xmlns="" id="{4FE06CF4-4A86-A7D6-CB4F-7B52A7C3CCAB}"/>
                </a:ext>
              </a:extLst>
            </p:cNvPr>
            <p:cNvSpPr/>
            <p:nvPr/>
          </p:nvSpPr>
          <p:spPr>
            <a:xfrm>
              <a:off x="5231986" y="2050834"/>
              <a:ext cx="159067" cy="176848"/>
            </a:xfrm>
            <a:custGeom>
              <a:avLst/>
              <a:gdLst>
                <a:gd name="connsiteX0" fmla="*/ 154844 w 159067"/>
                <a:gd name="connsiteY0" fmla="*/ 27693 h 176848"/>
                <a:gd name="connsiteX1" fmla="*/ 151511 w 159067"/>
                <a:gd name="connsiteY1" fmla="*/ 31884 h 176848"/>
                <a:gd name="connsiteX2" fmla="*/ 149701 w 159067"/>
                <a:gd name="connsiteY2" fmla="*/ 32741 h 176848"/>
                <a:gd name="connsiteX3" fmla="*/ 148348 w 159067"/>
                <a:gd name="connsiteY3" fmla="*/ 30731 h 176848"/>
                <a:gd name="connsiteX4" fmla="*/ 148367 w 159067"/>
                <a:gd name="connsiteY4" fmla="*/ 30645 h 176848"/>
                <a:gd name="connsiteX5" fmla="*/ 149986 w 159067"/>
                <a:gd name="connsiteY5" fmla="*/ 28645 h 176848"/>
                <a:gd name="connsiteX6" fmla="*/ 150558 w 159067"/>
                <a:gd name="connsiteY6" fmla="*/ 26359 h 176848"/>
                <a:gd name="connsiteX7" fmla="*/ 147224 w 159067"/>
                <a:gd name="connsiteY7" fmla="*/ 25216 h 176848"/>
                <a:gd name="connsiteX8" fmla="*/ 144748 w 159067"/>
                <a:gd name="connsiteY8" fmla="*/ 27312 h 176848"/>
                <a:gd name="connsiteX9" fmla="*/ 143700 w 159067"/>
                <a:gd name="connsiteY9" fmla="*/ 28645 h 176848"/>
                <a:gd name="connsiteX10" fmla="*/ 145510 w 159067"/>
                <a:gd name="connsiteY10" fmla="*/ 22740 h 176848"/>
                <a:gd name="connsiteX11" fmla="*/ 146653 w 159067"/>
                <a:gd name="connsiteY11" fmla="*/ 21406 h 176848"/>
                <a:gd name="connsiteX12" fmla="*/ 146653 w 159067"/>
                <a:gd name="connsiteY12" fmla="*/ 19787 h 176848"/>
                <a:gd name="connsiteX13" fmla="*/ 145700 w 159067"/>
                <a:gd name="connsiteY13" fmla="*/ 19787 h 176848"/>
                <a:gd name="connsiteX14" fmla="*/ 141700 w 159067"/>
                <a:gd name="connsiteY14" fmla="*/ 21406 h 176848"/>
                <a:gd name="connsiteX15" fmla="*/ 140271 w 159067"/>
                <a:gd name="connsiteY15" fmla="*/ 25407 h 176848"/>
                <a:gd name="connsiteX16" fmla="*/ 138842 w 159067"/>
                <a:gd name="connsiteY16" fmla="*/ 26073 h 176848"/>
                <a:gd name="connsiteX17" fmla="*/ 138842 w 159067"/>
                <a:gd name="connsiteY17" fmla="*/ 25502 h 176848"/>
                <a:gd name="connsiteX18" fmla="*/ 140176 w 159067"/>
                <a:gd name="connsiteY18" fmla="*/ 19311 h 176848"/>
                <a:gd name="connsiteX19" fmla="*/ 138175 w 159067"/>
                <a:gd name="connsiteY19" fmla="*/ 15501 h 176848"/>
                <a:gd name="connsiteX20" fmla="*/ 135508 w 159067"/>
                <a:gd name="connsiteY20" fmla="*/ 14358 h 176848"/>
                <a:gd name="connsiteX21" fmla="*/ 135508 w 159067"/>
                <a:gd name="connsiteY21" fmla="*/ 15405 h 176848"/>
                <a:gd name="connsiteX22" fmla="*/ 136651 w 159067"/>
                <a:gd name="connsiteY22" fmla="*/ 20358 h 176848"/>
                <a:gd name="connsiteX23" fmla="*/ 135508 w 159067"/>
                <a:gd name="connsiteY23" fmla="*/ 24930 h 176848"/>
                <a:gd name="connsiteX24" fmla="*/ 133889 w 159067"/>
                <a:gd name="connsiteY24" fmla="*/ 23121 h 176848"/>
                <a:gd name="connsiteX25" fmla="*/ 133889 w 159067"/>
                <a:gd name="connsiteY25" fmla="*/ 20835 h 176848"/>
                <a:gd name="connsiteX26" fmla="*/ 133889 w 159067"/>
                <a:gd name="connsiteY26" fmla="*/ 20835 h 176848"/>
                <a:gd name="connsiteX27" fmla="*/ 131889 w 159067"/>
                <a:gd name="connsiteY27" fmla="*/ 21502 h 176848"/>
                <a:gd name="connsiteX28" fmla="*/ 130270 w 159067"/>
                <a:gd name="connsiteY28" fmla="*/ 22740 h 176848"/>
                <a:gd name="connsiteX29" fmla="*/ 131222 w 159067"/>
                <a:gd name="connsiteY29" fmla="*/ 17501 h 176848"/>
                <a:gd name="connsiteX30" fmla="*/ 128746 w 159067"/>
                <a:gd name="connsiteY30" fmla="*/ 9595 h 176848"/>
                <a:gd name="connsiteX31" fmla="*/ 127603 w 159067"/>
                <a:gd name="connsiteY31" fmla="*/ 8738 h 176848"/>
                <a:gd name="connsiteX32" fmla="*/ 125031 w 159067"/>
                <a:gd name="connsiteY32" fmla="*/ 9690 h 176848"/>
                <a:gd name="connsiteX33" fmla="*/ 125031 w 159067"/>
                <a:gd name="connsiteY33" fmla="*/ 12453 h 176848"/>
                <a:gd name="connsiteX34" fmla="*/ 124459 w 159067"/>
                <a:gd name="connsiteY34" fmla="*/ 16263 h 176848"/>
                <a:gd name="connsiteX35" fmla="*/ 121602 w 159067"/>
                <a:gd name="connsiteY35" fmla="*/ 18263 h 176848"/>
                <a:gd name="connsiteX36" fmla="*/ 119602 w 159067"/>
                <a:gd name="connsiteY36" fmla="*/ 15310 h 176848"/>
                <a:gd name="connsiteX37" fmla="*/ 119602 w 159067"/>
                <a:gd name="connsiteY37" fmla="*/ 11977 h 176848"/>
                <a:gd name="connsiteX38" fmla="*/ 116554 w 159067"/>
                <a:gd name="connsiteY38" fmla="*/ 10262 h 176848"/>
                <a:gd name="connsiteX39" fmla="*/ 115887 w 159067"/>
                <a:gd name="connsiteY39" fmla="*/ 11310 h 176848"/>
                <a:gd name="connsiteX40" fmla="*/ 115887 w 159067"/>
                <a:gd name="connsiteY40" fmla="*/ 14262 h 176848"/>
                <a:gd name="connsiteX41" fmla="*/ 114934 w 159067"/>
                <a:gd name="connsiteY41" fmla="*/ 16834 h 176848"/>
                <a:gd name="connsiteX42" fmla="*/ 112553 w 159067"/>
                <a:gd name="connsiteY42" fmla="*/ 16834 h 176848"/>
                <a:gd name="connsiteX43" fmla="*/ 111982 w 159067"/>
                <a:gd name="connsiteY43" fmla="*/ 14453 h 176848"/>
                <a:gd name="connsiteX44" fmla="*/ 113125 w 159067"/>
                <a:gd name="connsiteY44" fmla="*/ 8643 h 176848"/>
                <a:gd name="connsiteX45" fmla="*/ 113125 w 159067"/>
                <a:gd name="connsiteY45" fmla="*/ 5785 h 176848"/>
                <a:gd name="connsiteX46" fmla="*/ 111696 w 159067"/>
                <a:gd name="connsiteY46" fmla="*/ 3023 h 176848"/>
                <a:gd name="connsiteX47" fmla="*/ 109696 w 159067"/>
                <a:gd name="connsiteY47" fmla="*/ 2070 h 176848"/>
                <a:gd name="connsiteX48" fmla="*/ 108076 w 159067"/>
                <a:gd name="connsiteY48" fmla="*/ 2928 h 176848"/>
                <a:gd name="connsiteX49" fmla="*/ 108076 w 159067"/>
                <a:gd name="connsiteY49" fmla="*/ 4452 h 176848"/>
                <a:gd name="connsiteX50" fmla="*/ 108076 w 159067"/>
                <a:gd name="connsiteY50" fmla="*/ 9024 h 176848"/>
                <a:gd name="connsiteX51" fmla="*/ 106753 w 159067"/>
                <a:gd name="connsiteY51" fmla="*/ 10167 h 176848"/>
                <a:gd name="connsiteX52" fmla="*/ 106743 w 159067"/>
                <a:gd name="connsiteY52" fmla="*/ 10167 h 176848"/>
                <a:gd name="connsiteX53" fmla="*/ 105600 w 159067"/>
                <a:gd name="connsiteY53" fmla="*/ 9500 h 176848"/>
                <a:gd name="connsiteX54" fmla="*/ 105028 w 159067"/>
                <a:gd name="connsiteY54" fmla="*/ 6642 h 176848"/>
                <a:gd name="connsiteX55" fmla="*/ 105028 w 159067"/>
                <a:gd name="connsiteY55" fmla="*/ 3785 h 176848"/>
                <a:gd name="connsiteX56" fmla="*/ 102361 w 159067"/>
                <a:gd name="connsiteY56" fmla="*/ 2165 h 176848"/>
                <a:gd name="connsiteX57" fmla="*/ 101028 w 159067"/>
                <a:gd name="connsiteY57" fmla="*/ 3680 h 176848"/>
                <a:gd name="connsiteX58" fmla="*/ 101028 w 159067"/>
                <a:gd name="connsiteY58" fmla="*/ 3690 h 176848"/>
                <a:gd name="connsiteX59" fmla="*/ 101504 w 159067"/>
                <a:gd name="connsiteY59" fmla="*/ 5880 h 176848"/>
                <a:gd name="connsiteX60" fmla="*/ 102457 w 159067"/>
                <a:gd name="connsiteY60" fmla="*/ 13024 h 176848"/>
                <a:gd name="connsiteX61" fmla="*/ 101028 w 159067"/>
                <a:gd name="connsiteY61" fmla="*/ 14644 h 176848"/>
                <a:gd name="connsiteX62" fmla="*/ 99695 w 159067"/>
                <a:gd name="connsiteY62" fmla="*/ 13596 h 176848"/>
                <a:gd name="connsiteX63" fmla="*/ 99695 w 159067"/>
                <a:gd name="connsiteY63" fmla="*/ 12072 h 176848"/>
                <a:gd name="connsiteX64" fmla="*/ 99695 w 159067"/>
                <a:gd name="connsiteY64" fmla="*/ 9595 h 176848"/>
                <a:gd name="connsiteX65" fmla="*/ 98551 w 159067"/>
                <a:gd name="connsiteY65" fmla="*/ 6738 h 176848"/>
                <a:gd name="connsiteX66" fmla="*/ 95408 w 159067"/>
                <a:gd name="connsiteY66" fmla="*/ 6166 h 176848"/>
                <a:gd name="connsiteX67" fmla="*/ 95408 w 159067"/>
                <a:gd name="connsiteY67" fmla="*/ 8738 h 176848"/>
                <a:gd name="connsiteX68" fmla="*/ 95408 w 159067"/>
                <a:gd name="connsiteY68" fmla="*/ 10929 h 176848"/>
                <a:gd name="connsiteX69" fmla="*/ 94932 w 159067"/>
                <a:gd name="connsiteY69" fmla="*/ 11977 h 176848"/>
                <a:gd name="connsiteX70" fmla="*/ 94265 w 159067"/>
                <a:gd name="connsiteY70" fmla="*/ 11977 h 176848"/>
                <a:gd name="connsiteX71" fmla="*/ 91408 w 159067"/>
                <a:gd name="connsiteY71" fmla="*/ 9881 h 176848"/>
                <a:gd name="connsiteX72" fmla="*/ 91408 w 159067"/>
                <a:gd name="connsiteY72" fmla="*/ 6738 h 176848"/>
                <a:gd name="connsiteX73" fmla="*/ 92074 w 159067"/>
                <a:gd name="connsiteY73" fmla="*/ 3690 h 176848"/>
                <a:gd name="connsiteX74" fmla="*/ 92074 w 159067"/>
                <a:gd name="connsiteY74" fmla="*/ 2832 h 176848"/>
                <a:gd name="connsiteX75" fmla="*/ 90170 w 159067"/>
                <a:gd name="connsiteY75" fmla="*/ 2165 h 176848"/>
                <a:gd name="connsiteX76" fmla="*/ 88741 w 159067"/>
                <a:gd name="connsiteY76" fmla="*/ 2165 h 176848"/>
                <a:gd name="connsiteX77" fmla="*/ 87312 w 159067"/>
                <a:gd name="connsiteY77" fmla="*/ 5595 h 176848"/>
                <a:gd name="connsiteX78" fmla="*/ 88360 w 159067"/>
                <a:gd name="connsiteY78" fmla="*/ 9786 h 176848"/>
                <a:gd name="connsiteX79" fmla="*/ 87312 w 159067"/>
                <a:gd name="connsiteY79" fmla="*/ 11500 h 176848"/>
                <a:gd name="connsiteX80" fmla="*/ 85216 w 159067"/>
                <a:gd name="connsiteY80" fmla="*/ 10452 h 176848"/>
                <a:gd name="connsiteX81" fmla="*/ 85216 w 159067"/>
                <a:gd name="connsiteY81" fmla="*/ 8262 h 176848"/>
                <a:gd name="connsiteX82" fmla="*/ 85216 w 159067"/>
                <a:gd name="connsiteY82" fmla="*/ 6833 h 176848"/>
                <a:gd name="connsiteX83" fmla="*/ 84359 w 159067"/>
                <a:gd name="connsiteY83" fmla="*/ 5499 h 176848"/>
                <a:gd name="connsiteX84" fmla="*/ 81787 w 159067"/>
                <a:gd name="connsiteY84" fmla="*/ 6357 h 176848"/>
                <a:gd name="connsiteX85" fmla="*/ 81787 w 159067"/>
                <a:gd name="connsiteY85" fmla="*/ 9024 h 176848"/>
                <a:gd name="connsiteX86" fmla="*/ 80263 w 159067"/>
                <a:gd name="connsiteY86" fmla="*/ 9024 h 176848"/>
                <a:gd name="connsiteX87" fmla="*/ 78835 w 159067"/>
                <a:gd name="connsiteY87" fmla="*/ 7881 h 176848"/>
                <a:gd name="connsiteX88" fmla="*/ 78835 w 159067"/>
                <a:gd name="connsiteY88" fmla="*/ 6452 h 176848"/>
                <a:gd name="connsiteX89" fmla="*/ 78835 w 159067"/>
                <a:gd name="connsiteY89" fmla="*/ 2928 h 176848"/>
                <a:gd name="connsiteX90" fmla="*/ 76263 w 159067"/>
                <a:gd name="connsiteY90" fmla="*/ -120 h 176848"/>
                <a:gd name="connsiteX91" fmla="*/ 73977 w 159067"/>
                <a:gd name="connsiteY91" fmla="*/ -120 h 176848"/>
                <a:gd name="connsiteX92" fmla="*/ 73501 w 159067"/>
                <a:gd name="connsiteY92" fmla="*/ 642 h 176848"/>
                <a:gd name="connsiteX93" fmla="*/ 73977 w 159067"/>
                <a:gd name="connsiteY93" fmla="*/ 5214 h 176848"/>
                <a:gd name="connsiteX94" fmla="*/ 73977 w 159067"/>
                <a:gd name="connsiteY94" fmla="*/ 7595 h 176848"/>
                <a:gd name="connsiteX95" fmla="*/ 73024 w 159067"/>
                <a:gd name="connsiteY95" fmla="*/ 8547 h 176848"/>
                <a:gd name="connsiteX96" fmla="*/ 71596 w 159067"/>
                <a:gd name="connsiteY96" fmla="*/ 7690 h 176848"/>
                <a:gd name="connsiteX97" fmla="*/ 70357 w 159067"/>
                <a:gd name="connsiteY97" fmla="*/ 6547 h 176848"/>
                <a:gd name="connsiteX98" fmla="*/ 68643 w 159067"/>
                <a:gd name="connsiteY98" fmla="*/ 6547 h 176848"/>
                <a:gd name="connsiteX99" fmla="*/ 67690 w 159067"/>
                <a:gd name="connsiteY99" fmla="*/ 7785 h 176848"/>
                <a:gd name="connsiteX100" fmla="*/ 66928 w 159067"/>
                <a:gd name="connsiteY100" fmla="*/ 8643 h 176848"/>
                <a:gd name="connsiteX101" fmla="*/ 64833 w 159067"/>
                <a:gd name="connsiteY101" fmla="*/ 9214 h 176848"/>
                <a:gd name="connsiteX102" fmla="*/ 63880 w 159067"/>
                <a:gd name="connsiteY102" fmla="*/ 7785 h 176848"/>
                <a:gd name="connsiteX103" fmla="*/ 64642 w 159067"/>
                <a:gd name="connsiteY103" fmla="*/ 6452 h 176848"/>
                <a:gd name="connsiteX104" fmla="*/ 65690 w 159067"/>
                <a:gd name="connsiteY104" fmla="*/ 5214 h 176848"/>
                <a:gd name="connsiteX105" fmla="*/ 65690 w 159067"/>
                <a:gd name="connsiteY105" fmla="*/ 4737 h 176848"/>
                <a:gd name="connsiteX106" fmla="*/ 65690 w 159067"/>
                <a:gd name="connsiteY106" fmla="*/ 3404 h 176848"/>
                <a:gd name="connsiteX107" fmla="*/ 62261 w 159067"/>
                <a:gd name="connsiteY107" fmla="*/ 3404 h 176848"/>
                <a:gd name="connsiteX108" fmla="*/ 60356 w 159067"/>
                <a:gd name="connsiteY108" fmla="*/ 6357 h 176848"/>
                <a:gd name="connsiteX109" fmla="*/ 59785 w 159067"/>
                <a:gd name="connsiteY109" fmla="*/ 7976 h 176848"/>
                <a:gd name="connsiteX110" fmla="*/ 57594 w 159067"/>
                <a:gd name="connsiteY110" fmla="*/ 9214 h 176848"/>
                <a:gd name="connsiteX111" fmla="*/ 57594 w 159067"/>
                <a:gd name="connsiteY111" fmla="*/ 9214 h 176848"/>
                <a:gd name="connsiteX112" fmla="*/ 56927 w 159067"/>
                <a:gd name="connsiteY112" fmla="*/ 6452 h 176848"/>
                <a:gd name="connsiteX113" fmla="*/ 58642 w 159067"/>
                <a:gd name="connsiteY113" fmla="*/ 4166 h 176848"/>
                <a:gd name="connsiteX114" fmla="*/ 58642 w 159067"/>
                <a:gd name="connsiteY114" fmla="*/ 1499 h 176848"/>
                <a:gd name="connsiteX115" fmla="*/ 56165 w 159067"/>
                <a:gd name="connsiteY115" fmla="*/ 1499 h 176848"/>
                <a:gd name="connsiteX116" fmla="*/ 55689 w 159067"/>
                <a:gd name="connsiteY116" fmla="*/ 2070 h 176848"/>
                <a:gd name="connsiteX117" fmla="*/ 55689 w 159067"/>
                <a:gd name="connsiteY117" fmla="*/ 13691 h 176848"/>
                <a:gd name="connsiteX118" fmla="*/ 49117 w 159067"/>
                <a:gd name="connsiteY118" fmla="*/ 28550 h 176848"/>
                <a:gd name="connsiteX119" fmla="*/ 35401 w 159067"/>
                <a:gd name="connsiteY119" fmla="*/ 60078 h 176848"/>
                <a:gd name="connsiteX120" fmla="*/ 18541 w 159067"/>
                <a:gd name="connsiteY120" fmla="*/ 101130 h 176848"/>
                <a:gd name="connsiteX121" fmla="*/ 9016 w 159067"/>
                <a:gd name="connsiteY121" fmla="*/ 111513 h 176848"/>
                <a:gd name="connsiteX122" fmla="*/ -32 w 159067"/>
                <a:gd name="connsiteY122" fmla="*/ 125610 h 176848"/>
                <a:gd name="connsiteX123" fmla="*/ 634 w 159067"/>
                <a:gd name="connsiteY123" fmla="*/ 125610 h 176848"/>
                <a:gd name="connsiteX124" fmla="*/ 1587 w 159067"/>
                <a:gd name="connsiteY124" fmla="*/ 124371 h 176848"/>
                <a:gd name="connsiteX125" fmla="*/ 2254 w 159067"/>
                <a:gd name="connsiteY125" fmla="*/ 123514 h 176848"/>
                <a:gd name="connsiteX126" fmla="*/ 4349 w 159067"/>
                <a:gd name="connsiteY126" fmla="*/ 122943 h 176848"/>
                <a:gd name="connsiteX127" fmla="*/ 5302 w 159067"/>
                <a:gd name="connsiteY127" fmla="*/ 124371 h 176848"/>
                <a:gd name="connsiteX128" fmla="*/ 4635 w 159067"/>
                <a:gd name="connsiteY128" fmla="*/ 125705 h 176848"/>
                <a:gd name="connsiteX129" fmla="*/ 3587 w 159067"/>
                <a:gd name="connsiteY129" fmla="*/ 126943 h 176848"/>
                <a:gd name="connsiteX130" fmla="*/ 3587 w 159067"/>
                <a:gd name="connsiteY130" fmla="*/ 127419 h 176848"/>
                <a:gd name="connsiteX131" fmla="*/ 3587 w 159067"/>
                <a:gd name="connsiteY131" fmla="*/ 128753 h 176848"/>
                <a:gd name="connsiteX132" fmla="*/ 7016 w 159067"/>
                <a:gd name="connsiteY132" fmla="*/ 128753 h 176848"/>
                <a:gd name="connsiteX133" fmla="*/ 8921 w 159067"/>
                <a:gd name="connsiteY133" fmla="*/ 125800 h 176848"/>
                <a:gd name="connsiteX134" fmla="*/ 9493 w 159067"/>
                <a:gd name="connsiteY134" fmla="*/ 124181 h 176848"/>
                <a:gd name="connsiteX135" fmla="*/ 11683 w 159067"/>
                <a:gd name="connsiteY135" fmla="*/ 122943 h 176848"/>
                <a:gd name="connsiteX136" fmla="*/ 11683 w 159067"/>
                <a:gd name="connsiteY136" fmla="*/ 122943 h 176848"/>
                <a:gd name="connsiteX137" fmla="*/ 12350 w 159067"/>
                <a:gd name="connsiteY137" fmla="*/ 125705 h 176848"/>
                <a:gd name="connsiteX138" fmla="*/ 10636 w 159067"/>
                <a:gd name="connsiteY138" fmla="*/ 127991 h 176848"/>
                <a:gd name="connsiteX139" fmla="*/ 10636 w 159067"/>
                <a:gd name="connsiteY139" fmla="*/ 130658 h 176848"/>
                <a:gd name="connsiteX140" fmla="*/ 13112 w 159067"/>
                <a:gd name="connsiteY140" fmla="*/ 130658 h 176848"/>
                <a:gd name="connsiteX141" fmla="*/ 14541 w 159067"/>
                <a:gd name="connsiteY141" fmla="*/ 128848 h 176848"/>
                <a:gd name="connsiteX142" fmla="*/ 17113 w 159067"/>
                <a:gd name="connsiteY142" fmla="*/ 128848 h 176848"/>
                <a:gd name="connsiteX143" fmla="*/ 16255 w 159067"/>
                <a:gd name="connsiteY143" fmla="*/ 131420 h 176848"/>
                <a:gd name="connsiteX144" fmla="*/ 13303 w 159067"/>
                <a:gd name="connsiteY144" fmla="*/ 133515 h 176848"/>
                <a:gd name="connsiteX145" fmla="*/ 11969 w 159067"/>
                <a:gd name="connsiteY145" fmla="*/ 134849 h 176848"/>
                <a:gd name="connsiteX146" fmla="*/ 12636 w 159067"/>
                <a:gd name="connsiteY146" fmla="*/ 136659 h 176848"/>
                <a:gd name="connsiteX147" fmla="*/ 15017 w 159067"/>
                <a:gd name="connsiteY147" fmla="*/ 136659 h 176848"/>
                <a:gd name="connsiteX148" fmla="*/ 17494 w 159067"/>
                <a:gd name="connsiteY148" fmla="*/ 134658 h 176848"/>
                <a:gd name="connsiteX149" fmla="*/ 20828 w 159067"/>
                <a:gd name="connsiteY149" fmla="*/ 133039 h 176848"/>
                <a:gd name="connsiteX150" fmla="*/ 21875 w 159067"/>
                <a:gd name="connsiteY150" fmla="*/ 135230 h 176848"/>
                <a:gd name="connsiteX151" fmla="*/ 19780 w 159067"/>
                <a:gd name="connsiteY151" fmla="*/ 136754 h 176848"/>
                <a:gd name="connsiteX152" fmla="*/ 16922 w 159067"/>
                <a:gd name="connsiteY152" fmla="*/ 138945 h 176848"/>
                <a:gd name="connsiteX153" fmla="*/ 19399 w 159067"/>
                <a:gd name="connsiteY153" fmla="*/ 140945 h 176848"/>
                <a:gd name="connsiteX154" fmla="*/ 22447 w 159067"/>
                <a:gd name="connsiteY154" fmla="*/ 140088 h 176848"/>
                <a:gd name="connsiteX155" fmla="*/ 24828 w 159067"/>
                <a:gd name="connsiteY155" fmla="*/ 138183 h 176848"/>
                <a:gd name="connsiteX156" fmla="*/ 26542 w 159067"/>
                <a:gd name="connsiteY156" fmla="*/ 138183 h 176848"/>
                <a:gd name="connsiteX157" fmla="*/ 23495 w 159067"/>
                <a:gd name="connsiteY157" fmla="*/ 142088 h 176848"/>
                <a:gd name="connsiteX158" fmla="*/ 21685 w 159067"/>
                <a:gd name="connsiteY158" fmla="*/ 142945 h 176848"/>
                <a:gd name="connsiteX159" fmla="*/ 21427 w 159067"/>
                <a:gd name="connsiteY159" fmla="*/ 144402 h 176848"/>
                <a:gd name="connsiteX160" fmla="*/ 21685 w 159067"/>
                <a:gd name="connsiteY160" fmla="*/ 144660 h 176848"/>
                <a:gd name="connsiteX161" fmla="*/ 22542 w 159067"/>
                <a:gd name="connsiteY161" fmla="*/ 144660 h 176848"/>
                <a:gd name="connsiteX162" fmla="*/ 26733 w 159067"/>
                <a:gd name="connsiteY162" fmla="*/ 143421 h 176848"/>
                <a:gd name="connsiteX163" fmla="*/ 29400 w 159067"/>
                <a:gd name="connsiteY163" fmla="*/ 141326 h 176848"/>
                <a:gd name="connsiteX164" fmla="*/ 24352 w 159067"/>
                <a:gd name="connsiteY164" fmla="*/ 146755 h 176848"/>
                <a:gd name="connsiteX165" fmla="*/ 21685 w 159067"/>
                <a:gd name="connsiteY165" fmla="*/ 147422 h 176848"/>
                <a:gd name="connsiteX166" fmla="*/ 20818 w 159067"/>
                <a:gd name="connsiteY166" fmla="*/ 149393 h 176848"/>
                <a:gd name="connsiteX167" fmla="*/ 20828 w 159067"/>
                <a:gd name="connsiteY167" fmla="*/ 149422 h 176848"/>
                <a:gd name="connsiteX168" fmla="*/ 22732 w 159067"/>
                <a:gd name="connsiteY168" fmla="*/ 150756 h 176848"/>
                <a:gd name="connsiteX169" fmla="*/ 28733 w 159067"/>
                <a:gd name="connsiteY169" fmla="*/ 150184 h 176848"/>
                <a:gd name="connsiteX170" fmla="*/ 31972 w 159067"/>
                <a:gd name="connsiteY170" fmla="*/ 145993 h 176848"/>
                <a:gd name="connsiteX171" fmla="*/ 33877 w 159067"/>
                <a:gd name="connsiteY171" fmla="*/ 145136 h 176848"/>
                <a:gd name="connsiteX172" fmla="*/ 35229 w 159067"/>
                <a:gd name="connsiteY172" fmla="*/ 147146 h 176848"/>
                <a:gd name="connsiteX173" fmla="*/ 35210 w 159067"/>
                <a:gd name="connsiteY173" fmla="*/ 147231 h 176848"/>
                <a:gd name="connsiteX174" fmla="*/ 33591 w 159067"/>
                <a:gd name="connsiteY174" fmla="*/ 149232 h 176848"/>
                <a:gd name="connsiteX175" fmla="*/ 33020 w 159067"/>
                <a:gd name="connsiteY175" fmla="*/ 151613 h 176848"/>
                <a:gd name="connsiteX176" fmla="*/ 36353 w 159067"/>
                <a:gd name="connsiteY176" fmla="*/ 152661 h 176848"/>
                <a:gd name="connsiteX177" fmla="*/ 38830 w 159067"/>
                <a:gd name="connsiteY177" fmla="*/ 150661 h 176848"/>
                <a:gd name="connsiteX178" fmla="*/ 39878 w 159067"/>
                <a:gd name="connsiteY178" fmla="*/ 149232 h 176848"/>
                <a:gd name="connsiteX179" fmla="*/ 38068 w 159067"/>
                <a:gd name="connsiteY179" fmla="*/ 155232 h 176848"/>
                <a:gd name="connsiteX180" fmla="*/ 36925 w 159067"/>
                <a:gd name="connsiteY180" fmla="*/ 156471 h 176848"/>
                <a:gd name="connsiteX181" fmla="*/ 36925 w 159067"/>
                <a:gd name="connsiteY181" fmla="*/ 158185 h 176848"/>
                <a:gd name="connsiteX182" fmla="*/ 37782 w 159067"/>
                <a:gd name="connsiteY182" fmla="*/ 158185 h 176848"/>
                <a:gd name="connsiteX183" fmla="*/ 41878 w 159067"/>
                <a:gd name="connsiteY183" fmla="*/ 156566 h 176848"/>
                <a:gd name="connsiteX184" fmla="*/ 43211 w 159067"/>
                <a:gd name="connsiteY184" fmla="*/ 152565 h 176848"/>
                <a:gd name="connsiteX185" fmla="*/ 44669 w 159067"/>
                <a:gd name="connsiteY185" fmla="*/ 151870 h 176848"/>
                <a:gd name="connsiteX186" fmla="*/ 44735 w 159067"/>
                <a:gd name="connsiteY186" fmla="*/ 151899 h 176848"/>
                <a:gd name="connsiteX187" fmla="*/ 44735 w 159067"/>
                <a:gd name="connsiteY187" fmla="*/ 152565 h 176848"/>
                <a:gd name="connsiteX188" fmla="*/ 43402 w 159067"/>
                <a:gd name="connsiteY188" fmla="*/ 158661 h 176848"/>
                <a:gd name="connsiteX189" fmla="*/ 45307 w 159067"/>
                <a:gd name="connsiteY189" fmla="*/ 162471 h 176848"/>
                <a:gd name="connsiteX190" fmla="*/ 47974 w 159067"/>
                <a:gd name="connsiteY190" fmla="*/ 163614 h 176848"/>
                <a:gd name="connsiteX191" fmla="*/ 47974 w 159067"/>
                <a:gd name="connsiteY191" fmla="*/ 162567 h 176848"/>
                <a:gd name="connsiteX192" fmla="*/ 46831 w 159067"/>
                <a:gd name="connsiteY192" fmla="*/ 157614 h 176848"/>
                <a:gd name="connsiteX193" fmla="*/ 47878 w 159067"/>
                <a:gd name="connsiteY193" fmla="*/ 153137 h 176848"/>
                <a:gd name="connsiteX194" fmla="*/ 49593 w 159067"/>
                <a:gd name="connsiteY194" fmla="*/ 154852 h 176848"/>
                <a:gd name="connsiteX195" fmla="*/ 49593 w 159067"/>
                <a:gd name="connsiteY195" fmla="*/ 157137 h 176848"/>
                <a:gd name="connsiteX196" fmla="*/ 49593 w 159067"/>
                <a:gd name="connsiteY196" fmla="*/ 157709 h 176848"/>
                <a:gd name="connsiteX197" fmla="*/ 51498 w 159067"/>
                <a:gd name="connsiteY197" fmla="*/ 156947 h 176848"/>
                <a:gd name="connsiteX198" fmla="*/ 53212 w 159067"/>
                <a:gd name="connsiteY198" fmla="*/ 155804 h 176848"/>
                <a:gd name="connsiteX199" fmla="*/ 52260 w 159067"/>
                <a:gd name="connsiteY199" fmla="*/ 160947 h 176848"/>
                <a:gd name="connsiteX200" fmla="*/ 54736 w 159067"/>
                <a:gd name="connsiteY200" fmla="*/ 168853 h 176848"/>
                <a:gd name="connsiteX201" fmla="*/ 55879 w 159067"/>
                <a:gd name="connsiteY201" fmla="*/ 169711 h 176848"/>
                <a:gd name="connsiteX202" fmla="*/ 58451 w 159067"/>
                <a:gd name="connsiteY202" fmla="*/ 168758 h 176848"/>
                <a:gd name="connsiteX203" fmla="*/ 58451 w 159067"/>
                <a:gd name="connsiteY203" fmla="*/ 165996 h 176848"/>
                <a:gd name="connsiteX204" fmla="*/ 58928 w 159067"/>
                <a:gd name="connsiteY204" fmla="*/ 162186 h 176848"/>
                <a:gd name="connsiteX205" fmla="*/ 61880 w 159067"/>
                <a:gd name="connsiteY205" fmla="*/ 160186 h 176848"/>
                <a:gd name="connsiteX206" fmla="*/ 63785 w 159067"/>
                <a:gd name="connsiteY206" fmla="*/ 163138 h 176848"/>
                <a:gd name="connsiteX207" fmla="*/ 63785 w 159067"/>
                <a:gd name="connsiteY207" fmla="*/ 166567 h 176848"/>
                <a:gd name="connsiteX208" fmla="*/ 66928 w 159067"/>
                <a:gd name="connsiteY208" fmla="*/ 168186 h 176848"/>
                <a:gd name="connsiteX209" fmla="*/ 67595 w 159067"/>
                <a:gd name="connsiteY209" fmla="*/ 167139 h 176848"/>
                <a:gd name="connsiteX210" fmla="*/ 67595 w 159067"/>
                <a:gd name="connsiteY210" fmla="*/ 164186 h 176848"/>
                <a:gd name="connsiteX211" fmla="*/ 68548 w 159067"/>
                <a:gd name="connsiteY211" fmla="*/ 161614 h 176848"/>
                <a:gd name="connsiteX212" fmla="*/ 70929 w 159067"/>
                <a:gd name="connsiteY212" fmla="*/ 161614 h 176848"/>
                <a:gd name="connsiteX213" fmla="*/ 71500 w 159067"/>
                <a:gd name="connsiteY213" fmla="*/ 163995 h 176848"/>
                <a:gd name="connsiteX214" fmla="*/ 70357 w 159067"/>
                <a:gd name="connsiteY214" fmla="*/ 169806 h 176848"/>
                <a:gd name="connsiteX215" fmla="*/ 70357 w 159067"/>
                <a:gd name="connsiteY215" fmla="*/ 172663 h 176848"/>
                <a:gd name="connsiteX216" fmla="*/ 71786 w 159067"/>
                <a:gd name="connsiteY216" fmla="*/ 175425 h 176848"/>
                <a:gd name="connsiteX217" fmla="*/ 73786 w 159067"/>
                <a:gd name="connsiteY217" fmla="*/ 176378 h 176848"/>
                <a:gd name="connsiteX218" fmla="*/ 75311 w 159067"/>
                <a:gd name="connsiteY218" fmla="*/ 175521 h 176848"/>
                <a:gd name="connsiteX219" fmla="*/ 75311 w 159067"/>
                <a:gd name="connsiteY219" fmla="*/ 173997 h 176848"/>
                <a:gd name="connsiteX220" fmla="*/ 75311 w 159067"/>
                <a:gd name="connsiteY220" fmla="*/ 169425 h 176848"/>
                <a:gd name="connsiteX221" fmla="*/ 76644 w 159067"/>
                <a:gd name="connsiteY221" fmla="*/ 168282 h 176848"/>
                <a:gd name="connsiteX222" fmla="*/ 77882 w 159067"/>
                <a:gd name="connsiteY222" fmla="*/ 169044 h 176848"/>
                <a:gd name="connsiteX223" fmla="*/ 78454 w 159067"/>
                <a:gd name="connsiteY223" fmla="*/ 171806 h 176848"/>
                <a:gd name="connsiteX224" fmla="*/ 78454 w 159067"/>
                <a:gd name="connsiteY224" fmla="*/ 174663 h 176848"/>
                <a:gd name="connsiteX225" fmla="*/ 81121 w 159067"/>
                <a:gd name="connsiteY225" fmla="*/ 176378 h 176848"/>
                <a:gd name="connsiteX226" fmla="*/ 82454 w 159067"/>
                <a:gd name="connsiteY226" fmla="*/ 174759 h 176848"/>
                <a:gd name="connsiteX227" fmla="*/ 81978 w 159067"/>
                <a:gd name="connsiteY227" fmla="*/ 172568 h 176848"/>
                <a:gd name="connsiteX228" fmla="*/ 81025 w 159067"/>
                <a:gd name="connsiteY228" fmla="*/ 165424 h 176848"/>
                <a:gd name="connsiteX229" fmla="*/ 82359 w 159067"/>
                <a:gd name="connsiteY229" fmla="*/ 163805 h 176848"/>
                <a:gd name="connsiteX230" fmla="*/ 83788 w 159067"/>
                <a:gd name="connsiteY230" fmla="*/ 164853 h 176848"/>
                <a:gd name="connsiteX231" fmla="*/ 83788 w 159067"/>
                <a:gd name="connsiteY231" fmla="*/ 166377 h 176848"/>
                <a:gd name="connsiteX232" fmla="*/ 83788 w 159067"/>
                <a:gd name="connsiteY232" fmla="*/ 168853 h 176848"/>
                <a:gd name="connsiteX233" fmla="*/ 84931 w 159067"/>
                <a:gd name="connsiteY233" fmla="*/ 171711 h 176848"/>
                <a:gd name="connsiteX234" fmla="*/ 88074 w 159067"/>
                <a:gd name="connsiteY234" fmla="*/ 172282 h 176848"/>
                <a:gd name="connsiteX235" fmla="*/ 88074 w 159067"/>
                <a:gd name="connsiteY235" fmla="*/ 169806 h 176848"/>
                <a:gd name="connsiteX236" fmla="*/ 88074 w 159067"/>
                <a:gd name="connsiteY236" fmla="*/ 167520 h 176848"/>
                <a:gd name="connsiteX237" fmla="*/ 88074 w 159067"/>
                <a:gd name="connsiteY237" fmla="*/ 166567 h 176848"/>
                <a:gd name="connsiteX238" fmla="*/ 88645 w 159067"/>
                <a:gd name="connsiteY238" fmla="*/ 166567 h 176848"/>
                <a:gd name="connsiteX239" fmla="*/ 91598 w 159067"/>
                <a:gd name="connsiteY239" fmla="*/ 168663 h 176848"/>
                <a:gd name="connsiteX240" fmla="*/ 91598 w 159067"/>
                <a:gd name="connsiteY240" fmla="*/ 171806 h 176848"/>
                <a:gd name="connsiteX241" fmla="*/ 91027 w 159067"/>
                <a:gd name="connsiteY241" fmla="*/ 174854 h 176848"/>
                <a:gd name="connsiteX242" fmla="*/ 91027 w 159067"/>
                <a:gd name="connsiteY242" fmla="*/ 175806 h 176848"/>
                <a:gd name="connsiteX243" fmla="*/ 92932 w 159067"/>
                <a:gd name="connsiteY243" fmla="*/ 176378 h 176848"/>
                <a:gd name="connsiteX244" fmla="*/ 94361 w 159067"/>
                <a:gd name="connsiteY244" fmla="*/ 176378 h 176848"/>
                <a:gd name="connsiteX245" fmla="*/ 95789 w 159067"/>
                <a:gd name="connsiteY245" fmla="*/ 172949 h 176848"/>
                <a:gd name="connsiteX246" fmla="*/ 94741 w 159067"/>
                <a:gd name="connsiteY246" fmla="*/ 167805 h 176848"/>
                <a:gd name="connsiteX247" fmla="*/ 95789 w 159067"/>
                <a:gd name="connsiteY247" fmla="*/ 165996 h 176848"/>
                <a:gd name="connsiteX248" fmla="*/ 97980 w 159067"/>
                <a:gd name="connsiteY248" fmla="*/ 167139 h 176848"/>
                <a:gd name="connsiteX249" fmla="*/ 97980 w 159067"/>
                <a:gd name="connsiteY249" fmla="*/ 169234 h 176848"/>
                <a:gd name="connsiteX250" fmla="*/ 97980 w 159067"/>
                <a:gd name="connsiteY250" fmla="*/ 170663 h 176848"/>
                <a:gd name="connsiteX251" fmla="*/ 100275 w 159067"/>
                <a:gd name="connsiteY251" fmla="*/ 172073 h 176848"/>
                <a:gd name="connsiteX252" fmla="*/ 101504 w 159067"/>
                <a:gd name="connsiteY252" fmla="*/ 171139 h 176848"/>
                <a:gd name="connsiteX253" fmla="*/ 101980 w 159067"/>
                <a:gd name="connsiteY253" fmla="*/ 168472 h 176848"/>
                <a:gd name="connsiteX254" fmla="*/ 103504 w 159067"/>
                <a:gd name="connsiteY254" fmla="*/ 168472 h 176848"/>
                <a:gd name="connsiteX255" fmla="*/ 104933 w 159067"/>
                <a:gd name="connsiteY255" fmla="*/ 169615 h 176848"/>
                <a:gd name="connsiteX256" fmla="*/ 104933 w 159067"/>
                <a:gd name="connsiteY256" fmla="*/ 171044 h 176848"/>
                <a:gd name="connsiteX257" fmla="*/ 104933 w 159067"/>
                <a:gd name="connsiteY257" fmla="*/ 173616 h 176848"/>
                <a:gd name="connsiteX258" fmla="*/ 110553 w 159067"/>
                <a:gd name="connsiteY258" fmla="*/ 151422 h 176848"/>
                <a:gd name="connsiteX259" fmla="*/ 116554 w 159067"/>
                <a:gd name="connsiteY259" fmla="*/ 135897 h 176848"/>
                <a:gd name="connsiteX260" fmla="*/ 120935 w 159067"/>
                <a:gd name="connsiteY260" fmla="*/ 116847 h 176848"/>
                <a:gd name="connsiteX261" fmla="*/ 129603 w 159067"/>
                <a:gd name="connsiteY261" fmla="*/ 94844 h 176848"/>
                <a:gd name="connsiteX262" fmla="*/ 131222 w 159067"/>
                <a:gd name="connsiteY262" fmla="*/ 84652 h 176848"/>
                <a:gd name="connsiteX263" fmla="*/ 156082 w 159067"/>
                <a:gd name="connsiteY263" fmla="*/ 34265 h 176848"/>
                <a:gd name="connsiteX264" fmla="*/ 156082 w 159067"/>
                <a:gd name="connsiteY264" fmla="*/ 34265 h 176848"/>
                <a:gd name="connsiteX265" fmla="*/ 153416 w 159067"/>
                <a:gd name="connsiteY265" fmla="*/ 36265 h 176848"/>
                <a:gd name="connsiteX266" fmla="*/ 157607 w 159067"/>
                <a:gd name="connsiteY266" fmla="*/ 31122 h 176848"/>
                <a:gd name="connsiteX267" fmla="*/ 159035 w 159067"/>
                <a:gd name="connsiteY267" fmla="*/ 27978 h 176848"/>
                <a:gd name="connsiteX268" fmla="*/ 159035 w 159067"/>
                <a:gd name="connsiteY268" fmla="*/ 26740 h 176848"/>
                <a:gd name="connsiteX269" fmla="*/ 154844 w 159067"/>
                <a:gd name="connsiteY269" fmla="*/ 27693 h 176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59067" h="176848">
                  <a:moveTo>
                    <a:pt x="154844" y="27693"/>
                  </a:moveTo>
                  <a:cubicBezTo>
                    <a:pt x="153320" y="28740"/>
                    <a:pt x="152653" y="30550"/>
                    <a:pt x="151511" y="31884"/>
                  </a:cubicBezTo>
                  <a:cubicBezTo>
                    <a:pt x="151139" y="32512"/>
                    <a:pt x="150425" y="32846"/>
                    <a:pt x="149701" y="32741"/>
                  </a:cubicBezTo>
                  <a:cubicBezTo>
                    <a:pt x="148767" y="32560"/>
                    <a:pt x="148167" y="31655"/>
                    <a:pt x="148348" y="30731"/>
                  </a:cubicBezTo>
                  <a:cubicBezTo>
                    <a:pt x="148358" y="30702"/>
                    <a:pt x="148358" y="30674"/>
                    <a:pt x="148367" y="30645"/>
                  </a:cubicBezTo>
                  <a:cubicBezTo>
                    <a:pt x="148367" y="29788"/>
                    <a:pt x="149320" y="29312"/>
                    <a:pt x="149986" y="28645"/>
                  </a:cubicBezTo>
                  <a:cubicBezTo>
                    <a:pt x="150625" y="28074"/>
                    <a:pt x="150853" y="27169"/>
                    <a:pt x="150558" y="26359"/>
                  </a:cubicBezTo>
                  <a:cubicBezTo>
                    <a:pt x="149787" y="25330"/>
                    <a:pt x="148462" y="24883"/>
                    <a:pt x="147224" y="25216"/>
                  </a:cubicBezTo>
                  <a:cubicBezTo>
                    <a:pt x="146205" y="25645"/>
                    <a:pt x="145338" y="26369"/>
                    <a:pt x="144748" y="27312"/>
                  </a:cubicBezTo>
                  <a:lnTo>
                    <a:pt x="143700" y="28645"/>
                  </a:lnTo>
                  <a:cubicBezTo>
                    <a:pt x="143300" y="26502"/>
                    <a:pt x="143976" y="24292"/>
                    <a:pt x="145510" y="22740"/>
                  </a:cubicBezTo>
                  <a:cubicBezTo>
                    <a:pt x="145967" y="22368"/>
                    <a:pt x="146358" y="21920"/>
                    <a:pt x="146653" y="21406"/>
                  </a:cubicBezTo>
                  <a:cubicBezTo>
                    <a:pt x="147053" y="20939"/>
                    <a:pt x="147053" y="20254"/>
                    <a:pt x="146653" y="19787"/>
                  </a:cubicBezTo>
                  <a:cubicBezTo>
                    <a:pt x="146348" y="19682"/>
                    <a:pt x="146005" y="19682"/>
                    <a:pt x="145700" y="19787"/>
                  </a:cubicBezTo>
                  <a:cubicBezTo>
                    <a:pt x="144157" y="19415"/>
                    <a:pt x="142547" y="20063"/>
                    <a:pt x="141700" y="21406"/>
                  </a:cubicBezTo>
                  <a:cubicBezTo>
                    <a:pt x="141128" y="22701"/>
                    <a:pt x="140652" y="24035"/>
                    <a:pt x="140271" y="25407"/>
                  </a:cubicBezTo>
                  <a:cubicBezTo>
                    <a:pt x="140271" y="25978"/>
                    <a:pt x="139414" y="26550"/>
                    <a:pt x="138842" y="26073"/>
                  </a:cubicBezTo>
                  <a:cubicBezTo>
                    <a:pt x="138271" y="25597"/>
                    <a:pt x="138842" y="26073"/>
                    <a:pt x="138842" y="25502"/>
                  </a:cubicBezTo>
                  <a:cubicBezTo>
                    <a:pt x="138271" y="23311"/>
                    <a:pt x="140366" y="21502"/>
                    <a:pt x="140176" y="19311"/>
                  </a:cubicBezTo>
                  <a:cubicBezTo>
                    <a:pt x="139938" y="17853"/>
                    <a:pt x="139242" y="16520"/>
                    <a:pt x="138175" y="15501"/>
                  </a:cubicBezTo>
                  <a:cubicBezTo>
                    <a:pt x="137509" y="14644"/>
                    <a:pt x="136175" y="13786"/>
                    <a:pt x="135508" y="14358"/>
                  </a:cubicBezTo>
                  <a:cubicBezTo>
                    <a:pt x="134842" y="14929"/>
                    <a:pt x="135508" y="15024"/>
                    <a:pt x="135508" y="15405"/>
                  </a:cubicBezTo>
                  <a:cubicBezTo>
                    <a:pt x="135508" y="15786"/>
                    <a:pt x="136366" y="18739"/>
                    <a:pt x="136651" y="20358"/>
                  </a:cubicBezTo>
                  <a:cubicBezTo>
                    <a:pt x="137080" y="21978"/>
                    <a:pt x="136651" y="23702"/>
                    <a:pt x="135508" y="24930"/>
                  </a:cubicBezTo>
                  <a:cubicBezTo>
                    <a:pt x="134585" y="24835"/>
                    <a:pt x="133880" y="24054"/>
                    <a:pt x="133889" y="23121"/>
                  </a:cubicBezTo>
                  <a:cubicBezTo>
                    <a:pt x="133889" y="22359"/>
                    <a:pt x="133889" y="21692"/>
                    <a:pt x="133889" y="20835"/>
                  </a:cubicBezTo>
                  <a:lnTo>
                    <a:pt x="133889" y="20835"/>
                  </a:lnTo>
                  <a:cubicBezTo>
                    <a:pt x="133222" y="20168"/>
                    <a:pt x="132270" y="20835"/>
                    <a:pt x="131889" y="21502"/>
                  </a:cubicBezTo>
                  <a:cubicBezTo>
                    <a:pt x="131508" y="22168"/>
                    <a:pt x="131127" y="22930"/>
                    <a:pt x="130270" y="22740"/>
                  </a:cubicBezTo>
                  <a:cubicBezTo>
                    <a:pt x="129603" y="20835"/>
                    <a:pt x="130746" y="19215"/>
                    <a:pt x="131222" y="17501"/>
                  </a:cubicBezTo>
                  <a:cubicBezTo>
                    <a:pt x="131794" y="14615"/>
                    <a:pt x="130860" y="11643"/>
                    <a:pt x="128746" y="9595"/>
                  </a:cubicBezTo>
                  <a:cubicBezTo>
                    <a:pt x="128431" y="9224"/>
                    <a:pt x="128041" y="8938"/>
                    <a:pt x="127603" y="8738"/>
                  </a:cubicBezTo>
                  <a:cubicBezTo>
                    <a:pt x="126631" y="8328"/>
                    <a:pt x="125498" y="8747"/>
                    <a:pt x="125031" y="9690"/>
                  </a:cubicBezTo>
                  <a:cubicBezTo>
                    <a:pt x="124793" y="10595"/>
                    <a:pt x="124793" y="11548"/>
                    <a:pt x="125031" y="12453"/>
                  </a:cubicBezTo>
                  <a:cubicBezTo>
                    <a:pt x="125079" y="13748"/>
                    <a:pt x="124888" y="15043"/>
                    <a:pt x="124459" y="16263"/>
                  </a:cubicBezTo>
                  <a:cubicBezTo>
                    <a:pt x="124221" y="17606"/>
                    <a:pt x="122945" y="18492"/>
                    <a:pt x="121602" y="18263"/>
                  </a:cubicBezTo>
                  <a:cubicBezTo>
                    <a:pt x="120345" y="17834"/>
                    <a:pt x="119535" y="16634"/>
                    <a:pt x="119602" y="15310"/>
                  </a:cubicBezTo>
                  <a:cubicBezTo>
                    <a:pt x="119840" y="14215"/>
                    <a:pt x="119840" y="13072"/>
                    <a:pt x="119602" y="11977"/>
                  </a:cubicBezTo>
                  <a:cubicBezTo>
                    <a:pt x="119602" y="10738"/>
                    <a:pt x="117601" y="9595"/>
                    <a:pt x="116554" y="10262"/>
                  </a:cubicBezTo>
                  <a:cubicBezTo>
                    <a:pt x="115506" y="10929"/>
                    <a:pt x="115982" y="10929"/>
                    <a:pt x="115887" y="11310"/>
                  </a:cubicBezTo>
                  <a:cubicBezTo>
                    <a:pt x="115744" y="12291"/>
                    <a:pt x="115744" y="13281"/>
                    <a:pt x="115887" y="14262"/>
                  </a:cubicBezTo>
                  <a:cubicBezTo>
                    <a:pt x="116116" y="15234"/>
                    <a:pt x="115744" y="16244"/>
                    <a:pt x="114934" y="16834"/>
                  </a:cubicBezTo>
                  <a:cubicBezTo>
                    <a:pt x="114230" y="17358"/>
                    <a:pt x="113258" y="17358"/>
                    <a:pt x="112553" y="16834"/>
                  </a:cubicBezTo>
                  <a:cubicBezTo>
                    <a:pt x="111896" y="16234"/>
                    <a:pt x="111667" y="15291"/>
                    <a:pt x="111982" y="14453"/>
                  </a:cubicBezTo>
                  <a:lnTo>
                    <a:pt x="113125" y="8643"/>
                  </a:lnTo>
                  <a:cubicBezTo>
                    <a:pt x="113268" y="7700"/>
                    <a:pt x="113268" y="6728"/>
                    <a:pt x="113125" y="5785"/>
                  </a:cubicBezTo>
                  <a:cubicBezTo>
                    <a:pt x="113001" y="4718"/>
                    <a:pt x="112496" y="3737"/>
                    <a:pt x="111696" y="3023"/>
                  </a:cubicBezTo>
                  <a:cubicBezTo>
                    <a:pt x="111134" y="2518"/>
                    <a:pt x="110439" y="2185"/>
                    <a:pt x="109696" y="2070"/>
                  </a:cubicBezTo>
                  <a:cubicBezTo>
                    <a:pt x="109039" y="2023"/>
                    <a:pt x="108410" y="2356"/>
                    <a:pt x="108076" y="2928"/>
                  </a:cubicBezTo>
                  <a:cubicBezTo>
                    <a:pt x="107943" y="3423"/>
                    <a:pt x="107943" y="3956"/>
                    <a:pt x="108076" y="4452"/>
                  </a:cubicBezTo>
                  <a:cubicBezTo>
                    <a:pt x="108600" y="5928"/>
                    <a:pt x="108600" y="7547"/>
                    <a:pt x="108076" y="9024"/>
                  </a:cubicBezTo>
                  <a:cubicBezTo>
                    <a:pt x="108029" y="9710"/>
                    <a:pt x="107429" y="10214"/>
                    <a:pt x="106753" y="10167"/>
                  </a:cubicBezTo>
                  <a:cubicBezTo>
                    <a:pt x="106743" y="10167"/>
                    <a:pt x="106743" y="10167"/>
                    <a:pt x="106743" y="10167"/>
                  </a:cubicBezTo>
                  <a:cubicBezTo>
                    <a:pt x="106295" y="10081"/>
                    <a:pt x="105895" y="9843"/>
                    <a:pt x="105600" y="9500"/>
                  </a:cubicBezTo>
                  <a:cubicBezTo>
                    <a:pt x="105038" y="8662"/>
                    <a:pt x="104828" y="7633"/>
                    <a:pt x="105028" y="6642"/>
                  </a:cubicBezTo>
                  <a:cubicBezTo>
                    <a:pt x="105219" y="5699"/>
                    <a:pt x="105219" y="4728"/>
                    <a:pt x="105028" y="3785"/>
                  </a:cubicBezTo>
                  <a:cubicBezTo>
                    <a:pt x="104581" y="2728"/>
                    <a:pt x="103504" y="2070"/>
                    <a:pt x="102361" y="2165"/>
                  </a:cubicBezTo>
                  <a:cubicBezTo>
                    <a:pt x="101571" y="2213"/>
                    <a:pt x="100980" y="2899"/>
                    <a:pt x="101028" y="3680"/>
                  </a:cubicBezTo>
                  <a:cubicBezTo>
                    <a:pt x="101028" y="3690"/>
                    <a:pt x="101028" y="3690"/>
                    <a:pt x="101028" y="3690"/>
                  </a:cubicBezTo>
                  <a:cubicBezTo>
                    <a:pt x="100999" y="4452"/>
                    <a:pt x="101161" y="5204"/>
                    <a:pt x="101504" y="5880"/>
                  </a:cubicBezTo>
                  <a:cubicBezTo>
                    <a:pt x="102276" y="8176"/>
                    <a:pt x="102600" y="10605"/>
                    <a:pt x="102457" y="13024"/>
                  </a:cubicBezTo>
                  <a:cubicBezTo>
                    <a:pt x="102457" y="13786"/>
                    <a:pt x="102457" y="14644"/>
                    <a:pt x="101028" y="14644"/>
                  </a:cubicBezTo>
                  <a:cubicBezTo>
                    <a:pt x="100447" y="14520"/>
                    <a:pt x="99952" y="14139"/>
                    <a:pt x="99695" y="13596"/>
                  </a:cubicBezTo>
                  <a:cubicBezTo>
                    <a:pt x="99590" y="13091"/>
                    <a:pt x="99590" y="12576"/>
                    <a:pt x="99695" y="12072"/>
                  </a:cubicBezTo>
                  <a:cubicBezTo>
                    <a:pt x="99695" y="11310"/>
                    <a:pt x="99695" y="10452"/>
                    <a:pt x="99695" y="9595"/>
                  </a:cubicBezTo>
                  <a:cubicBezTo>
                    <a:pt x="99599" y="8547"/>
                    <a:pt x="99209" y="7557"/>
                    <a:pt x="98551" y="6738"/>
                  </a:cubicBezTo>
                  <a:cubicBezTo>
                    <a:pt x="97694" y="5880"/>
                    <a:pt x="96075" y="5499"/>
                    <a:pt x="95408" y="6166"/>
                  </a:cubicBezTo>
                  <a:cubicBezTo>
                    <a:pt x="94741" y="6833"/>
                    <a:pt x="95408" y="7785"/>
                    <a:pt x="95408" y="8738"/>
                  </a:cubicBezTo>
                  <a:cubicBezTo>
                    <a:pt x="95551" y="9462"/>
                    <a:pt x="95551" y="10205"/>
                    <a:pt x="95408" y="10929"/>
                  </a:cubicBezTo>
                  <a:cubicBezTo>
                    <a:pt x="95408" y="10929"/>
                    <a:pt x="95408" y="11690"/>
                    <a:pt x="94932" y="11977"/>
                  </a:cubicBezTo>
                  <a:lnTo>
                    <a:pt x="94265" y="11977"/>
                  </a:lnTo>
                  <a:cubicBezTo>
                    <a:pt x="92951" y="11995"/>
                    <a:pt x="91789" y="11138"/>
                    <a:pt x="91408" y="9881"/>
                  </a:cubicBezTo>
                  <a:cubicBezTo>
                    <a:pt x="91027" y="8871"/>
                    <a:pt x="91027" y="7747"/>
                    <a:pt x="91408" y="6738"/>
                  </a:cubicBezTo>
                  <a:cubicBezTo>
                    <a:pt x="91913" y="5804"/>
                    <a:pt x="92141" y="4747"/>
                    <a:pt x="92074" y="3690"/>
                  </a:cubicBezTo>
                  <a:cubicBezTo>
                    <a:pt x="92198" y="3413"/>
                    <a:pt x="92198" y="3109"/>
                    <a:pt x="92074" y="2832"/>
                  </a:cubicBezTo>
                  <a:cubicBezTo>
                    <a:pt x="91570" y="2337"/>
                    <a:pt x="90874" y="2099"/>
                    <a:pt x="90170" y="2165"/>
                  </a:cubicBezTo>
                  <a:cubicBezTo>
                    <a:pt x="89693" y="2070"/>
                    <a:pt x="89217" y="2070"/>
                    <a:pt x="88741" y="2165"/>
                  </a:cubicBezTo>
                  <a:cubicBezTo>
                    <a:pt x="87455" y="2766"/>
                    <a:pt x="86836" y="4252"/>
                    <a:pt x="87312" y="5595"/>
                  </a:cubicBezTo>
                  <a:cubicBezTo>
                    <a:pt x="87798" y="6957"/>
                    <a:pt x="88150" y="8357"/>
                    <a:pt x="88360" y="9786"/>
                  </a:cubicBezTo>
                  <a:cubicBezTo>
                    <a:pt x="88541" y="10548"/>
                    <a:pt x="88074" y="11310"/>
                    <a:pt x="87312" y="11500"/>
                  </a:cubicBezTo>
                  <a:cubicBezTo>
                    <a:pt x="86464" y="11614"/>
                    <a:pt x="85636" y="11195"/>
                    <a:pt x="85216" y="10452"/>
                  </a:cubicBezTo>
                  <a:cubicBezTo>
                    <a:pt x="84940" y="9748"/>
                    <a:pt x="84940" y="8967"/>
                    <a:pt x="85216" y="8262"/>
                  </a:cubicBezTo>
                  <a:cubicBezTo>
                    <a:pt x="85264" y="7785"/>
                    <a:pt x="85264" y="7309"/>
                    <a:pt x="85216" y="6833"/>
                  </a:cubicBezTo>
                  <a:cubicBezTo>
                    <a:pt x="85102" y="6300"/>
                    <a:pt x="84797" y="5823"/>
                    <a:pt x="84359" y="5499"/>
                  </a:cubicBezTo>
                  <a:cubicBezTo>
                    <a:pt x="83407" y="5071"/>
                    <a:pt x="82292" y="5442"/>
                    <a:pt x="81787" y="6357"/>
                  </a:cubicBezTo>
                  <a:cubicBezTo>
                    <a:pt x="81787" y="7119"/>
                    <a:pt x="81787" y="8166"/>
                    <a:pt x="81787" y="9024"/>
                  </a:cubicBezTo>
                  <a:cubicBezTo>
                    <a:pt x="81311" y="9262"/>
                    <a:pt x="80740" y="9262"/>
                    <a:pt x="80263" y="9024"/>
                  </a:cubicBezTo>
                  <a:cubicBezTo>
                    <a:pt x="79644" y="8871"/>
                    <a:pt x="79120" y="8452"/>
                    <a:pt x="78835" y="7881"/>
                  </a:cubicBezTo>
                  <a:cubicBezTo>
                    <a:pt x="78692" y="7414"/>
                    <a:pt x="78692" y="6919"/>
                    <a:pt x="78835" y="6452"/>
                  </a:cubicBezTo>
                  <a:cubicBezTo>
                    <a:pt x="79073" y="5290"/>
                    <a:pt x="79073" y="4090"/>
                    <a:pt x="78835" y="2928"/>
                  </a:cubicBezTo>
                  <a:cubicBezTo>
                    <a:pt x="78435" y="1604"/>
                    <a:pt x="77501" y="499"/>
                    <a:pt x="76263" y="-120"/>
                  </a:cubicBezTo>
                  <a:cubicBezTo>
                    <a:pt x="75549" y="-492"/>
                    <a:pt x="74691" y="-492"/>
                    <a:pt x="73977" y="-120"/>
                  </a:cubicBezTo>
                  <a:cubicBezTo>
                    <a:pt x="73739" y="70"/>
                    <a:pt x="73567" y="337"/>
                    <a:pt x="73501" y="642"/>
                  </a:cubicBezTo>
                  <a:cubicBezTo>
                    <a:pt x="73091" y="2175"/>
                    <a:pt x="73263" y="3794"/>
                    <a:pt x="73977" y="5214"/>
                  </a:cubicBezTo>
                  <a:cubicBezTo>
                    <a:pt x="74196" y="5995"/>
                    <a:pt x="74196" y="6814"/>
                    <a:pt x="73977" y="7595"/>
                  </a:cubicBezTo>
                  <a:cubicBezTo>
                    <a:pt x="73977" y="8071"/>
                    <a:pt x="73977" y="8547"/>
                    <a:pt x="73024" y="8547"/>
                  </a:cubicBezTo>
                  <a:cubicBezTo>
                    <a:pt x="72443" y="8481"/>
                    <a:pt x="71929" y="8166"/>
                    <a:pt x="71596" y="7690"/>
                  </a:cubicBezTo>
                  <a:cubicBezTo>
                    <a:pt x="71596" y="7690"/>
                    <a:pt x="70929" y="6738"/>
                    <a:pt x="70357" y="6547"/>
                  </a:cubicBezTo>
                  <a:cubicBezTo>
                    <a:pt x="69824" y="6261"/>
                    <a:pt x="69176" y="6261"/>
                    <a:pt x="68643" y="6547"/>
                  </a:cubicBezTo>
                  <a:cubicBezTo>
                    <a:pt x="68300" y="6938"/>
                    <a:pt x="67976" y="7347"/>
                    <a:pt x="67690" y="7785"/>
                  </a:cubicBezTo>
                  <a:lnTo>
                    <a:pt x="66928" y="8643"/>
                  </a:lnTo>
                  <a:cubicBezTo>
                    <a:pt x="66414" y="9252"/>
                    <a:pt x="65585" y="9481"/>
                    <a:pt x="64833" y="9214"/>
                  </a:cubicBezTo>
                  <a:cubicBezTo>
                    <a:pt x="64252" y="8976"/>
                    <a:pt x="63871" y="8414"/>
                    <a:pt x="63880" y="7785"/>
                  </a:cubicBezTo>
                  <a:cubicBezTo>
                    <a:pt x="64004" y="7281"/>
                    <a:pt x="64271" y="6814"/>
                    <a:pt x="64642" y="6452"/>
                  </a:cubicBezTo>
                  <a:cubicBezTo>
                    <a:pt x="65043" y="6080"/>
                    <a:pt x="65395" y="5671"/>
                    <a:pt x="65690" y="5214"/>
                  </a:cubicBezTo>
                  <a:cubicBezTo>
                    <a:pt x="65738" y="5061"/>
                    <a:pt x="65738" y="4890"/>
                    <a:pt x="65690" y="4737"/>
                  </a:cubicBezTo>
                  <a:cubicBezTo>
                    <a:pt x="65833" y="4309"/>
                    <a:pt x="65833" y="3833"/>
                    <a:pt x="65690" y="3404"/>
                  </a:cubicBezTo>
                  <a:cubicBezTo>
                    <a:pt x="64547" y="2452"/>
                    <a:pt x="63404" y="3404"/>
                    <a:pt x="62261" y="3404"/>
                  </a:cubicBezTo>
                  <a:cubicBezTo>
                    <a:pt x="61147" y="3975"/>
                    <a:pt x="60423" y="5099"/>
                    <a:pt x="60356" y="6357"/>
                  </a:cubicBezTo>
                  <a:cubicBezTo>
                    <a:pt x="60356" y="7023"/>
                    <a:pt x="60356" y="7500"/>
                    <a:pt x="59785" y="7976"/>
                  </a:cubicBezTo>
                  <a:cubicBezTo>
                    <a:pt x="59213" y="8452"/>
                    <a:pt x="57880" y="7976"/>
                    <a:pt x="57594" y="9214"/>
                  </a:cubicBezTo>
                  <a:lnTo>
                    <a:pt x="57594" y="9214"/>
                  </a:lnTo>
                  <a:cubicBezTo>
                    <a:pt x="58451" y="7214"/>
                    <a:pt x="57022" y="7404"/>
                    <a:pt x="56927" y="6452"/>
                  </a:cubicBezTo>
                  <a:cubicBezTo>
                    <a:pt x="56832" y="5499"/>
                    <a:pt x="57880" y="4737"/>
                    <a:pt x="58642" y="4166"/>
                  </a:cubicBezTo>
                  <a:cubicBezTo>
                    <a:pt x="59404" y="3594"/>
                    <a:pt x="59880" y="2261"/>
                    <a:pt x="58642" y="1499"/>
                  </a:cubicBezTo>
                  <a:cubicBezTo>
                    <a:pt x="57918" y="927"/>
                    <a:pt x="56889" y="927"/>
                    <a:pt x="56165" y="1499"/>
                  </a:cubicBezTo>
                  <a:lnTo>
                    <a:pt x="55689" y="2070"/>
                  </a:lnTo>
                  <a:cubicBezTo>
                    <a:pt x="56451" y="5909"/>
                    <a:pt x="56451" y="9852"/>
                    <a:pt x="55689" y="13691"/>
                  </a:cubicBezTo>
                  <a:cubicBezTo>
                    <a:pt x="54298" y="18958"/>
                    <a:pt x="52079" y="23978"/>
                    <a:pt x="49117" y="28550"/>
                  </a:cubicBezTo>
                  <a:cubicBezTo>
                    <a:pt x="43545" y="38589"/>
                    <a:pt x="38944" y="49152"/>
                    <a:pt x="35401" y="60078"/>
                  </a:cubicBezTo>
                  <a:cubicBezTo>
                    <a:pt x="32210" y="74641"/>
                    <a:pt x="26504" y="88529"/>
                    <a:pt x="18541" y="101130"/>
                  </a:cubicBezTo>
                  <a:cubicBezTo>
                    <a:pt x="15684" y="104750"/>
                    <a:pt x="12350" y="107893"/>
                    <a:pt x="9016" y="111513"/>
                  </a:cubicBezTo>
                  <a:cubicBezTo>
                    <a:pt x="5587" y="115932"/>
                    <a:pt x="2559" y="120647"/>
                    <a:pt x="-32" y="125610"/>
                  </a:cubicBezTo>
                  <a:lnTo>
                    <a:pt x="634" y="125610"/>
                  </a:lnTo>
                  <a:cubicBezTo>
                    <a:pt x="977" y="125219"/>
                    <a:pt x="1301" y="124809"/>
                    <a:pt x="1587" y="124371"/>
                  </a:cubicBezTo>
                  <a:lnTo>
                    <a:pt x="2254" y="123514"/>
                  </a:lnTo>
                  <a:cubicBezTo>
                    <a:pt x="2778" y="122924"/>
                    <a:pt x="3597" y="122705"/>
                    <a:pt x="4349" y="122943"/>
                  </a:cubicBezTo>
                  <a:cubicBezTo>
                    <a:pt x="4968" y="123124"/>
                    <a:pt x="5378" y="123724"/>
                    <a:pt x="5302" y="124371"/>
                  </a:cubicBezTo>
                  <a:cubicBezTo>
                    <a:pt x="5264" y="124886"/>
                    <a:pt x="5025" y="125362"/>
                    <a:pt x="4635" y="125705"/>
                  </a:cubicBezTo>
                  <a:cubicBezTo>
                    <a:pt x="4206" y="126048"/>
                    <a:pt x="3854" y="126467"/>
                    <a:pt x="3587" y="126943"/>
                  </a:cubicBezTo>
                  <a:cubicBezTo>
                    <a:pt x="3540" y="127096"/>
                    <a:pt x="3540" y="127267"/>
                    <a:pt x="3587" y="127419"/>
                  </a:cubicBezTo>
                  <a:cubicBezTo>
                    <a:pt x="3587" y="127419"/>
                    <a:pt x="3587" y="128467"/>
                    <a:pt x="3587" y="128753"/>
                  </a:cubicBezTo>
                  <a:cubicBezTo>
                    <a:pt x="3587" y="129039"/>
                    <a:pt x="5873" y="128753"/>
                    <a:pt x="7016" y="128753"/>
                  </a:cubicBezTo>
                  <a:cubicBezTo>
                    <a:pt x="8102" y="128153"/>
                    <a:pt x="8826" y="127038"/>
                    <a:pt x="8921" y="125800"/>
                  </a:cubicBezTo>
                  <a:cubicBezTo>
                    <a:pt x="8921" y="125133"/>
                    <a:pt x="8921" y="124657"/>
                    <a:pt x="9493" y="124181"/>
                  </a:cubicBezTo>
                  <a:cubicBezTo>
                    <a:pt x="10064" y="123705"/>
                    <a:pt x="11398" y="124181"/>
                    <a:pt x="11683" y="122943"/>
                  </a:cubicBezTo>
                  <a:lnTo>
                    <a:pt x="11683" y="122943"/>
                  </a:lnTo>
                  <a:cubicBezTo>
                    <a:pt x="10826" y="124943"/>
                    <a:pt x="12255" y="124752"/>
                    <a:pt x="12350" y="125705"/>
                  </a:cubicBezTo>
                  <a:cubicBezTo>
                    <a:pt x="12445" y="126657"/>
                    <a:pt x="11398" y="127419"/>
                    <a:pt x="10636" y="127991"/>
                  </a:cubicBezTo>
                  <a:cubicBezTo>
                    <a:pt x="9874" y="128562"/>
                    <a:pt x="9397" y="129896"/>
                    <a:pt x="10636" y="130658"/>
                  </a:cubicBezTo>
                  <a:cubicBezTo>
                    <a:pt x="11360" y="131229"/>
                    <a:pt x="12388" y="131229"/>
                    <a:pt x="13112" y="130658"/>
                  </a:cubicBezTo>
                  <a:cubicBezTo>
                    <a:pt x="13684" y="130086"/>
                    <a:pt x="13874" y="129324"/>
                    <a:pt x="14541" y="128848"/>
                  </a:cubicBezTo>
                  <a:cubicBezTo>
                    <a:pt x="15284" y="128219"/>
                    <a:pt x="16370" y="128219"/>
                    <a:pt x="17113" y="128848"/>
                  </a:cubicBezTo>
                  <a:cubicBezTo>
                    <a:pt x="17970" y="129610"/>
                    <a:pt x="17113" y="130753"/>
                    <a:pt x="16255" y="131420"/>
                  </a:cubicBezTo>
                  <a:lnTo>
                    <a:pt x="13303" y="133515"/>
                  </a:lnTo>
                  <a:cubicBezTo>
                    <a:pt x="12750" y="133830"/>
                    <a:pt x="12284" y="134296"/>
                    <a:pt x="11969" y="134849"/>
                  </a:cubicBezTo>
                  <a:cubicBezTo>
                    <a:pt x="11769" y="135535"/>
                    <a:pt x="12036" y="136268"/>
                    <a:pt x="12636" y="136659"/>
                  </a:cubicBezTo>
                  <a:cubicBezTo>
                    <a:pt x="13369" y="137087"/>
                    <a:pt x="14284" y="137087"/>
                    <a:pt x="15017" y="136659"/>
                  </a:cubicBezTo>
                  <a:cubicBezTo>
                    <a:pt x="15998" y="136211"/>
                    <a:pt x="16846" y="135525"/>
                    <a:pt x="17494" y="134658"/>
                  </a:cubicBezTo>
                  <a:cubicBezTo>
                    <a:pt x="18256" y="133706"/>
                    <a:pt x="19303" y="132468"/>
                    <a:pt x="20828" y="133039"/>
                  </a:cubicBezTo>
                  <a:cubicBezTo>
                    <a:pt x="21685" y="133392"/>
                    <a:pt x="22142" y="134334"/>
                    <a:pt x="21875" y="135230"/>
                  </a:cubicBezTo>
                  <a:cubicBezTo>
                    <a:pt x="21437" y="136020"/>
                    <a:pt x="20666" y="136582"/>
                    <a:pt x="19780" y="136754"/>
                  </a:cubicBezTo>
                  <a:cubicBezTo>
                    <a:pt x="18541" y="137230"/>
                    <a:pt x="16827" y="137706"/>
                    <a:pt x="16922" y="138945"/>
                  </a:cubicBezTo>
                  <a:cubicBezTo>
                    <a:pt x="17017" y="140183"/>
                    <a:pt x="18161" y="140850"/>
                    <a:pt x="19399" y="140945"/>
                  </a:cubicBezTo>
                  <a:cubicBezTo>
                    <a:pt x="20485" y="141069"/>
                    <a:pt x="21580" y="140764"/>
                    <a:pt x="22447" y="140088"/>
                  </a:cubicBezTo>
                  <a:cubicBezTo>
                    <a:pt x="23304" y="139516"/>
                    <a:pt x="23971" y="138754"/>
                    <a:pt x="24828" y="138183"/>
                  </a:cubicBezTo>
                  <a:cubicBezTo>
                    <a:pt x="25361" y="137897"/>
                    <a:pt x="26009" y="137897"/>
                    <a:pt x="26542" y="138183"/>
                  </a:cubicBezTo>
                  <a:cubicBezTo>
                    <a:pt x="26409" y="139983"/>
                    <a:pt x="25199" y="141516"/>
                    <a:pt x="23495" y="142088"/>
                  </a:cubicBezTo>
                  <a:cubicBezTo>
                    <a:pt x="22847" y="142259"/>
                    <a:pt x="22228" y="142545"/>
                    <a:pt x="21685" y="142945"/>
                  </a:cubicBezTo>
                  <a:cubicBezTo>
                    <a:pt x="21208" y="143278"/>
                    <a:pt x="21094" y="143936"/>
                    <a:pt x="21427" y="144402"/>
                  </a:cubicBezTo>
                  <a:cubicBezTo>
                    <a:pt x="21504" y="144507"/>
                    <a:pt x="21590" y="144593"/>
                    <a:pt x="21685" y="144660"/>
                  </a:cubicBezTo>
                  <a:lnTo>
                    <a:pt x="22542" y="144660"/>
                  </a:lnTo>
                  <a:cubicBezTo>
                    <a:pt x="24056" y="144888"/>
                    <a:pt x="25590" y="144441"/>
                    <a:pt x="26733" y="143421"/>
                  </a:cubicBezTo>
                  <a:cubicBezTo>
                    <a:pt x="27495" y="142564"/>
                    <a:pt x="28066" y="141326"/>
                    <a:pt x="29400" y="141326"/>
                  </a:cubicBezTo>
                  <a:cubicBezTo>
                    <a:pt x="29238" y="144117"/>
                    <a:pt x="27123" y="146393"/>
                    <a:pt x="24352" y="146755"/>
                  </a:cubicBezTo>
                  <a:cubicBezTo>
                    <a:pt x="23437" y="146860"/>
                    <a:pt x="22542" y="147089"/>
                    <a:pt x="21685" y="147422"/>
                  </a:cubicBezTo>
                  <a:cubicBezTo>
                    <a:pt x="20904" y="147727"/>
                    <a:pt x="20513" y="148612"/>
                    <a:pt x="20818" y="149393"/>
                  </a:cubicBezTo>
                  <a:cubicBezTo>
                    <a:pt x="20818" y="149403"/>
                    <a:pt x="20828" y="149413"/>
                    <a:pt x="20828" y="149422"/>
                  </a:cubicBezTo>
                  <a:cubicBezTo>
                    <a:pt x="21256" y="150108"/>
                    <a:pt x="21942" y="150594"/>
                    <a:pt x="22732" y="150756"/>
                  </a:cubicBezTo>
                  <a:cubicBezTo>
                    <a:pt x="24714" y="151499"/>
                    <a:pt x="26933" y="151289"/>
                    <a:pt x="28733" y="150184"/>
                  </a:cubicBezTo>
                  <a:cubicBezTo>
                    <a:pt x="30048" y="148984"/>
                    <a:pt x="31143" y="147565"/>
                    <a:pt x="31972" y="145993"/>
                  </a:cubicBezTo>
                  <a:cubicBezTo>
                    <a:pt x="32429" y="145422"/>
                    <a:pt x="33143" y="145098"/>
                    <a:pt x="33877" y="145136"/>
                  </a:cubicBezTo>
                  <a:cubicBezTo>
                    <a:pt x="34810" y="145317"/>
                    <a:pt x="35410" y="146222"/>
                    <a:pt x="35229" y="147146"/>
                  </a:cubicBezTo>
                  <a:cubicBezTo>
                    <a:pt x="35220" y="147174"/>
                    <a:pt x="35220" y="147203"/>
                    <a:pt x="35210" y="147231"/>
                  </a:cubicBezTo>
                  <a:cubicBezTo>
                    <a:pt x="34839" y="148012"/>
                    <a:pt x="34277" y="148698"/>
                    <a:pt x="33591" y="149232"/>
                  </a:cubicBezTo>
                  <a:cubicBezTo>
                    <a:pt x="32905" y="149822"/>
                    <a:pt x="32677" y="150775"/>
                    <a:pt x="33020" y="151613"/>
                  </a:cubicBezTo>
                  <a:cubicBezTo>
                    <a:pt x="33848" y="152565"/>
                    <a:pt x="35134" y="152965"/>
                    <a:pt x="36353" y="152661"/>
                  </a:cubicBezTo>
                  <a:cubicBezTo>
                    <a:pt x="37353" y="152242"/>
                    <a:pt x="38211" y="151546"/>
                    <a:pt x="38830" y="150661"/>
                  </a:cubicBezTo>
                  <a:lnTo>
                    <a:pt x="39878" y="149232"/>
                  </a:lnTo>
                  <a:cubicBezTo>
                    <a:pt x="40277" y="151403"/>
                    <a:pt x="39601" y="153642"/>
                    <a:pt x="38068" y="155232"/>
                  </a:cubicBezTo>
                  <a:cubicBezTo>
                    <a:pt x="37591" y="155547"/>
                    <a:pt x="37201" y="155975"/>
                    <a:pt x="36925" y="156471"/>
                  </a:cubicBezTo>
                  <a:cubicBezTo>
                    <a:pt x="36506" y="156966"/>
                    <a:pt x="36506" y="157690"/>
                    <a:pt x="36925" y="158185"/>
                  </a:cubicBezTo>
                  <a:cubicBezTo>
                    <a:pt x="37201" y="158271"/>
                    <a:pt x="37506" y="158271"/>
                    <a:pt x="37782" y="158185"/>
                  </a:cubicBezTo>
                  <a:cubicBezTo>
                    <a:pt x="39354" y="158604"/>
                    <a:pt x="41011" y="157947"/>
                    <a:pt x="41878" y="156566"/>
                  </a:cubicBezTo>
                  <a:cubicBezTo>
                    <a:pt x="42468" y="155280"/>
                    <a:pt x="42906" y="153947"/>
                    <a:pt x="43211" y="152565"/>
                  </a:cubicBezTo>
                  <a:cubicBezTo>
                    <a:pt x="43421" y="151975"/>
                    <a:pt x="44078" y="151660"/>
                    <a:pt x="44669" y="151870"/>
                  </a:cubicBezTo>
                  <a:cubicBezTo>
                    <a:pt x="44697" y="151880"/>
                    <a:pt x="44716" y="151889"/>
                    <a:pt x="44735" y="151899"/>
                  </a:cubicBezTo>
                  <a:cubicBezTo>
                    <a:pt x="44735" y="151899"/>
                    <a:pt x="44735" y="151899"/>
                    <a:pt x="44735" y="152565"/>
                  </a:cubicBezTo>
                  <a:cubicBezTo>
                    <a:pt x="45211" y="154756"/>
                    <a:pt x="43211" y="156471"/>
                    <a:pt x="43402" y="158661"/>
                  </a:cubicBezTo>
                  <a:cubicBezTo>
                    <a:pt x="43592" y="160109"/>
                    <a:pt x="44269" y="161452"/>
                    <a:pt x="45307" y="162471"/>
                  </a:cubicBezTo>
                  <a:cubicBezTo>
                    <a:pt x="45974" y="163329"/>
                    <a:pt x="47307" y="164186"/>
                    <a:pt x="47974" y="163614"/>
                  </a:cubicBezTo>
                  <a:cubicBezTo>
                    <a:pt x="48117" y="163281"/>
                    <a:pt x="48117" y="162900"/>
                    <a:pt x="47974" y="162567"/>
                  </a:cubicBezTo>
                  <a:cubicBezTo>
                    <a:pt x="47974" y="160947"/>
                    <a:pt x="47116" y="159233"/>
                    <a:pt x="46831" y="157614"/>
                  </a:cubicBezTo>
                  <a:cubicBezTo>
                    <a:pt x="46373" y="156042"/>
                    <a:pt x="46764" y="154337"/>
                    <a:pt x="47878" y="153137"/>
                  </a:cubicBezTo>
                  <a:cubicBezTo>
                    <a:pt x="48802" y="153184"/>
                    <a:pt x="49545" y="153927"/>
                    <a:pt x="49593" y="154852"/>
                  </a:cubicBezTo>
                  <a:cubicBezTo>
                    <a:pt x="49593" y="155613"/>
                    <a:pt x="49593" y="156375"/>
                    <a:pt x="49593" y="157137"/>
                  </a:cubicBezTo>
                  <a:cubicBezTo>
                    <a:pt x="49526" y="157318"/>
                    <a:pt x="49526" y="157528"/>
                    <a:pt x="49593" y="157709"/>
                  </a:cubicBezTo>
                  <a:cubicBezTo>
                    <a:pt x="50260" y="158280"/>
                    <a:pt x="51212" y="157709"/>
                    <a:pt x="51498" y="156947"/>
                  </a:cubicBezTo>
                  <a:cubicBezTo>
                    <a:pt x="51784" y="156185"/>
                    <a:pt x="52355" y="155518"/>
                    <a:pt x="53212" y="155804"/>
                  </a:cubicBezTo>
                  <a:cubicBezTo>
                    <a:pt x="53879" y="157614"/>
                    <a:pt x="52736" y="159233"/>
                    <a:pt x="52260" y="160947"/>
                  </a:cubicBezTo>
                  <a:cubicBezTo>
                    <a:pt x="51593" y="163834"/>
                    <a:pt x="52546" y="166862"/>
                    <a:pt x="54736" y="168853"/>
                  </a:cubicBezTo>
                  <a:cubicBezTo>
                    <a:pt x="55032" y="169244"/>
                    <a:pt x="55422" y="169539"/>
                    <a:pt x="55879" y="169711"/>
                  </a:cubicBezTo>
                  <a:cubicBezTo>
                    <a:pt x="56851" y="170072"/>
                    <a:pt x="57946" y="169672"/>
                    <a:pt x="58451" y="168758"/>
                  </a:cubicBezTo>
                  <a:cubicBezTo>
                    <a:pt x="58689" y="167853"/>
                    <a:pt x="58689" y="166901"/>
                    <a:pt x="58451" y="165996"/>
                  </a:cubicBezTo>
                  <a:cubicBezTo>
                    <a:pt x="58365" y="164710"/>
                    <a:pt x="58527" y="163414"/>
                    <a:pt x="58928" y="162186"/>
                  </a:cubicBezTo>
                  <a:cubicBezTo>
                    <a:pt x="59251" y="160862"/>
                    <a:pt x="60528" y="159995"/>
                    <a:pt x="61880" y="160186"/>
                  </a:cubicBezTo>
                  <a:cubicBezTo>
                    <a:pt x="63118" y="160614"/>
                    <a:pt x="63899" y="161833"/>
                    <a:pt x="63785" y="163138"/>
                  </a:cubicBezTo>
                  <a:cubicBezTo>
                    <a:pt x="63642" y="164272"/>
                    <a:pt x="63642" y="165424"/>
                    <a:pt x="63785" y="166567"/>
                  </a:cubicBezTo>
                  <a:cubicBezTo>
                    <a:pt x="63785" y="167710"/>
                    <a:pt x="65881" y="168853"/>
                    <a:pt x="66928" y="168186"/>
                  </a:cubicBezTo>
                  <a:cubicBezTo>
                    <a:pt x="67290" y="167948"/>
                    <a:pt x="67529" y="167567"/>
                    <a:pt x="67595" y="167139"/>
                  </a:cubicBezTo>
                  <a:cubicBezTo>
                    <a:pt x="67690" y="166158"/>
                    <a:pt x="67690" y="165167"/>
                    <a:pt x="67595" y="164186"/>
                  </a:cubicBezTo>
                  <a:cubicBezTo>
                    <a:pt x="67395" y="163214"/>
                    <a:pt x="67757" y="162214"/>
                    <a:pt x="68548" y="161614"/>
                  </a:cubicBezTo>
                  <a:cubicBezTo>
                    <a:pt x="69281" y="161167"/>
                    <a:pt x="70196" y="161167"/>
                    <a:pt x="70929" y="161614"/>
                  </a:cubicBezTo>
                  <a:cubicBezTo>
                    <a:pt x="71691" y="162186"/>
                    <a:pt x="71596" y="163233"/>
                    <a:pt x="71500" y="163995"/>
                  </a:cubicBezTo>
                  <a:lnTo>
                    <a:pt x="70357" y="169806"/>
                  </a:lnTo>
                  <a:cubicBezTo>
                    <a:pt x="70215" y="170749"/>
                    <a:pt x="70215" y="171720"/>
                    <a:pt x="70357" y="172663"/>
                  </a:cubicBezTo>
                  <a:cubicBezTo>
                    <a:pt x="70481" y="173730"/>
                    <a:pt x="70986" y="174711"/>
                    <a:pt x="71786" y="175425"/>
                  </a:cubicBezTo>
                  <a:cubicBezTo>
                    <a:pt x="72348" y="175930"/>
                    <a:pt x="73044" y="176264"/>
                    <a:pt x="73786" y="176378"/>
                  </a:cubicBezTo>
                  <a:cubicBezTo>
                    <a:pt x="74453" y="176378"/>
                    <a:pt x="75215" y="176378"/>
                    <a:pt x="75311" y="175521"/>
                  </a:cubicBezTo>
                  <a:cubicBezTo>
                    <a:pt x="75491" y="175025"/>
                    <a:pt x="75491" y="174492"/>
                    <a:pt x="75311" y="173997"/>
                  </a:cubicBezTo>
                  <a:cubicBezTo>
                    <a:pt x="74844" y="172511"/>
                    <a:pt x="74844" y="170910"/>
                    <a:pt x="75311" y="169425"/>
                  </a:cubicBezTo>
                  <a:cubicBezTo>
                    <a:pt x="75311" y="168853"/>
                    <a:pt x="75882" y="168186"/>
                    <a:pt x="76644" y="168282"/>
                  </a:cubicBezTo>
                  <a:cubicBezTo>
                    <a:pt x="77149" y="168339"/>
                    <a:pt x="77606" y="168615"/>
                    <a:pt x="77882" y="169044"/>
                  </a:cubicBezTo>
                  <a:cubicBezTo>
                    <a:pt x="78435" y="169853"/>
                    <a:pt x="78644" y="170844"/>
                    <a:pt x="78454" y="171806"/>
                  </a:cubicBezTo>
                  <a:cubicBezTo>
                    <a:pt x="78216" y="172739"/>
                    <a:pt x="78216" y="173730"/>
                    <a:pt x="78454" y="174663"/>
                  </a:cubicBezTo>
                  <a:cubicBezTo>
                    <a:pt x="78930" y="175702"/>
                    <a:pt x="79978" y="176368"/>
                    <a:pt x="81121" y="176378"/>
                  </a:cubicBezTo>
                  <a:cubicBezTo>
                    <a:pt x="81902" y="176235"/>
                    <a:pt x="82464" y="175549"/>
                    <a:pt x="82454" y="174759"/>
                  </a:cubicBezTo>
                  <a:cubicBezTo>
                    <a:pt x="82473" y="173997"/>
                    <a:pt x="82311" y="173254"/>
                    <a:pt x="81978" y="172568"/>
                  </a:cubicBezTo>
                  <a:cubicBezTo>
                    <a:pt x="81149" y="170282"/>
                    <a:pt x="80825" y="167843"/>
                    <a:pt x="81025" y="165424"/>
                  </a:cubicBezTo>
                  <a:cubicBezTo>
                    <a:pt x="81025" y="164662"/>
                    <a:pt x="81502" y="163805"/>
                    <a:pt x="82359" y="163805"/>
                  </a:cubicBezTo>
                  <a:cubicBezTo>
                    <a:pt x="82969" y="163929"/>
                    <a:pt x="83492" y="164310"/>
                    <a:pt x="83788" y="164853"/>
                  </a:cubicBezTo>
                  <a:cubicBezTo>
                    <a:pt x="83883" y="165358"/>
                    <a:pt x="83883" y="165872"/>
                    <a:pt x="83788" y="166377"/>
                  </a:cubicBezTo>
                  <a:cubicBezTo>
                    <a:pt x="83740" y="167205"/>
                    <a:pt x="83740" y="168025"/>
                    <a:pt x="83788" y="168853"/>
                  </a:cubicBezTo>
                  <a:cubicBezTo>
                    <a:pt x="83816" y="169910"/>
                    <a:pt x="84226" y="170920"/>
                    <a:pt x="84931" y="171711"/>
                  </a:cubicBezTo>
                  <a:cubicBezTo>
                    <a:pt x="85721" y="172606"/>
                    <a:pt x="87017" y="172844"/>
                    <a:pt x="88074" y="172282"/>
                  </a:cubicBezTo>
                  <a:cubicBezTo>
                    <a:pt x="88645" y="171615"/>
                    <a:pt x="88074" y="170663"/>
                    <a:pt x="88074" y="169806"/>
                  </a:cubicBezTo>
                  <a:cubicBezTo>
                    <a:pt x="87931" y="169053"/>
                    <a:pt x="87931" y="168272"/>
                    <a:pt x="88074" y="167520"/>
                  </a:cubicBezTo>
                  <a:cubicBezTo>
                    <a:pt x="87902" y="167224"/>
                    <a:pt x="87902" y="166862"/>
                    <a:pt x="88074" y="166567"/>
                  </a:cubicBezTo>
                  <a:cubicBezTo>
                    <a:pt x="88074" y="166567"/>
                    <a:pt x="88074" y="166567"/>
                    <a:pt x="88645" y="166567"/>
                  </a:cubicBezTo>
                  <a:cubicBezTo>
                    <a:pt x="89969" y="166596"/>
                    <a:pt x="91132" y="167424"/>
                    <a:pt x="91598" y="168663"/>
                  </a:cubicBezTo>
                  <a:cubicBezTo>
                    <a:pt x="91979" y="169672"/>
                    <a:pt x="91979" y="170796"/>
                    <a:pt x="91598" y="171806"/>
                  </a:cubicBezTo>
                  <a:cubicBezTo>
                    <a:pt x="91122" y="172749"/>
                    <a:pt x="90932" y="173806"/>
                    <a:pt x="91027" y="174854"/>
                  </a:cubicBezTo>
                  <a:cubicBezTo>
                    <a:pt x="90903" y="175159"/>
                    <a:pt x="90903" y="175502"/>
                    <a:pt x="91027" y="175806"/>
                  </a:cubicBezTo>
                  <a:cubicBezTo>
                    <a:pt x="91560" y="176244"/>
                    <a:pt x="92246" y="176454"/>
                    <a:pt x="92932" y="176378"/>
                  </a:cubicBezTo>
                  <a:cubicBezTo>
                    <a:pt x="93408" y="176473"/>
                    <a:pt x="93884" y="176473"/>
                    <a:pt x="94361" y="176378"/>
                  </a:cubicBezTo>
                  <a:cubicBezTo>
                    <a:pt x="95694" y="175902"/>
                    <a:pt x="95980" y="174282"/>
                    <a:pt x="95789" y="172949"/>
                  </a:cubicBezTo>
                  <a:cubicBezTo>
                    <a:pt x="95323" y="171263"/>
                    <a:pt x="94970" y="169539"/>
                    <a:pt x="94741" y="167805"/>
                  </a:cubicBezTo>
                  <a:cubicBezTo>
                    <a:pt x="94637" y="167034"/>
                    <a:pt x="95065" y="166291"/>
                    <a:pt x="95789" y="165996"/>
                  </a:cubicBezTo>
                  <a:cubicBezTo>
                    <a:pt x="96685" y="165919"/>
                    <a:pt x="97532" y="166358"/>
                    <a:pt x="97980" y="167139"/>
                  </a:cubicBezTo>
                  <a:cubicBezTo>
                    <a:pt x="98256" y="167805"/>
                    <a:pt x="98256" y="168558"/>
                    <a:pt x="97980" y="169234"/>
                  </a:cubicBezTo>
                  <a:cubicBezTo>
                    <a:pt x="97885" y="169701"/>
                    <a:pt x="97885" y="170187"/>
                    <a:pt x="97980" y="170663"/>
                  </a:cubicBezTo>
                  <a:cubicBezTo>
                    <a:pt x="98218" y="171682"/>
                    <a:pt x="99247" y="172320"/>
                    <a:pt x="100275" y="172073"/>
                  </a:cubicBezTo>
                  <a:cubicBezTo>
                    <a:pt x="100799" y="171949"/>
                    <a:pt x="101247" y="171615"/>
                    <a:pt x="101504" y="171139"/>
                  </a:cubicBezTo>
                  <a:cubicBezTo>
                    <a:pt x="101771" y="170272"/>
                    <a:pt x="101933" y="169377"/>
                    <a:pt x="101980" y="168472"/>
                  </a:cubicBezTo>
                  <a:cubicBezTo>
                    <a:pt x="102457" y="168234"/>
                    <a:pt x="103028" y="168234"/>
                    <a:pt x="103504" y="168472"/>
                  </a:cubicBezTo>
                  <a:cubicBezTo>
                    <a:pt x="104124" y="168625"/>
                    <a:pt x="104647" y="169044"/>
                    <a:pt x="104933" y="169615"/>
                  </a:cubicBezTo>
                  <a:cubicBezTo>
                    <a:pt x="105076" y="170082"/>
                    <a:pt x="105076" y="170577"/>
                    <a:pt x="104933" y="171044"/>
                  </a:cubicBezTo>
                  <a:cubicBezTo>
                    <a:pt x="104838" y="171901"/>
                    <a:pt x="104838" y="172758"/>
                    <a:pt x="104933" y="173616"/>
                  </a:cubicBezTo>
                  <a:cubicBezTo>
                    <a:pt x="105943" y="166024"/>
                    <a:pt x="107829" y="158576"/>
                    <a:pt x="110553" y="151422"/>
                  </a:cubicBezTo>
                  <a:cubicBezTo>
                    <a:pt x="112553" y="146184"/>
                    <a:pt x="114934" y="141136"/>
                    <a:pt x="116554" y="135897"/>
                  </a:cubicBezTo>
                  <a:cubicBezTo>
                    <a:pt x="118173" y="130658"/>
                    <a:pt x="118935" y="123133"/>
                    <a:pt x="120935" y="116847"/>
                  </a:cubicBezTo>
                  <a:cubicBezTo>
                    <a:pt x="122936" y="110560"/>
                    <a:pt x="127793" y="102464"/>
                    <a:pt x="129603" y="94844"/>
                  </a:cubicBezTo>
                  <a:cubicBezTo>
                    <a:pt x="130365" y="91510"/>
                    <a:pt x="130651" y="88081"/>
                    <a:pt x="131222" y="84652"/>
                  </a:cubicBezTo>
                  <a:cubicBezTo>
                    <a:pt x="134556" y="66174"/>
                    <a:pt x="147605" y="51219"/>
                    <a:pt x="156082" y="34265"/>
                  </a:cubicBezTo>
                  <a:lnTo>
                    <a:pt x="156082" y="34265"/>
                  </a:lnTo>
                  <a:cubicBezTo>
                    <a:pt x="155225" y="35027"/>
                    <a:pt x="154749" y="36265"/>
                    <a:pt x="153416" y="36265"/>
                  </a:cubicBezTo>
                  <a:cubicBezTo>
                    <a:pt x="153511" y="33808"/>
                    <a:pt x="155225" y="31712"/>
                    <a:pt x="157607" y="31122"/>
                  </a:cubicBezTo>
                  <a:lnTo>
                    <a:pt x="159035" y="27978"/>
                  </a:lnTo>
                  <a:cubicBezTo>
                    <a:pt x="159035" y="27502"/>
                    <a:pt x="159035" y="27121"/>
                    <a:pt x="159035" y="26740"/>
                  </a:cubicBezTo>
                  <a:cubicBezTo>
                    <a:pt x="157568" y="26607"/>
                    <a:pt x="156102" y="26940"/>
                    <a:pt x="154844" y="276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89" name="Freeform: Shape 288">
              <a:extLst>
                <a:ext uri="{FF2B5EF4-FFF2-40B4-BE49-F238E27FC236}">
                  <a16:creationId xmlns:a16="http://schemas.microsoft.com/office/drawing/2014/main" xmlns="" id="{F776C7E0-DA49-4786-F2F2-B5B05EB7CEDE}"/>
                </a:ext>
              </a:extLst>
            </p:cNvPr>
            <p:cNvSpPr/>
            <p:nvPr/>
          </p:nvSpPr>
          <p:spPr>
            <a:xfrm>
              <a:off x="5337861" y="2085449"/>
              <a:ext cx="178065" cy="190517"/>
            </a:xfrm>
            <a:custGeom>
              <a:avLst/>
              <a:gdLst>
                <a:gd name="connsiteX0" fmla="*/ 26300 w 178065"/>
                <a:gd name="connsiteY0" fmla="*/ 50132 h 190517"/>
                <a:gd name="connsiteX1" fmla="*/ 24680 w 178065"/>
                <a:gd name="connsiteY1" fmla="*/ 60324 h 190517"/>
                <a:gd name="connsiteX2" fmla="*/ 16013 w 178065"/>
                <a:gd name="connsiteY2" fmla="*/ 82327 h 190517"/>
                <a:gd name="connsiteX3" fmla="*/ 11631 w 178065"/>
                <a:gd name="connsiteY3" fmla="*/ 101377 h 190517"/>
                <a:gd name="connsiteX4" fmla="*/ 5630 w 178065"/>
                <a:gd name="connsiteY4" fmla="*/ 116903 h 190517"/>
                <a:gd name="connsiteX5" fmla="*/ 11 w 178065"/>
                <a:gd name="connsiteY5" fmla="*/ 139096 h 190517"/>
                <a:gd name="connsiteX6" fmla="*/ 11 w 178065"/>
                <a:gd name="connsiteY6" fmla="*/ 140048 h 190517"/>
                <a:gd name="connsiteX7" fmla="*/ 2582 w 178065"/>
                <a:gd name="connsiteY7" fmla="*/ 143096 h 190517"/>
                <a:gd name="connsiteX8" fmla="*/ 4868 w 178065"/>
                <a:gd name="connsiteY8" fmla="*/ 143096 h 190517"/>
                <a:gd name="connsiteX9" fmla="*/ 5345 w 178065"/>
                <a:gd name="connsiteY9" fmla="*/ 142430 h 190517"/>
                <a:gd name="connsiteX10" fmla="*/ 4868 w 178065"/>
                <a:gd name="connsiteY10" fmla="*/ 137762 h 190517"/>
                <a:gd name="connsiteX11" fmla="*/ 4868 w 178065"/>
                <a:gd name="connsiteY11" fmla="*/ 135381 h 190517"/>
                <a:gd name="connsiteX12" fmla="*/ 5821 w 178065"/>
                <a:gd name="connsiteY12" fmla="*/ 134429 h 190517"/>
                <a:gd name="connsiteX13" fmla="*/ 7250 w 178065"/>
                <a:gd name="connsiteY13" fmla="*/ 135381 h 190517"/>
                <a:gd name="connsiteX14" fmla="*/ 8488 w 178065"/>
                <a:gd name="connsiteY14" fmla="*/ 136524 h 190517"/>
                <a:gd name="connsiteX15" fmla="*/ 10202 w 178065"/>
                <a:gd name="connsiteY15" fmla="*/ 136524 h 190517"/>
                <a:gd name="connsiteX16" fmla="*/ 11155 w 178065"/>
                <a:gd name="connsiteY16" fmla="*/ 135286 h 190517"/>
                <a:gd name="connsiteX17" fmla="*/ 11822 w 178065"/>
                <a:gd name="connsiteY17" fmla="*/ 134429 h 190517"/>
                <a:gd name="connsiteX18" fmla="*/ 13917 w 178065"/>
                <a:gd name="connsiteY18" fmla="*/ 133857 h 190517"/>
                <a:gd name="connsiteX19" fmla="*/ 14870 w 178065"/>
                <a:gd name="connsiteY19" fmla="*/ 135286 h 190517"/>
                <a:gd name="connsiteX20" fmla="*/ 14203 w 178065"/>
                <a:gd name="connsiteY20" fmla="*/ 136619 h 190517"/>
                <a:gd name="connsiteX21" fmla="*/ 13155 w 178065"/>
                <a:gd name="connsiteY21" fmla="*/ 137857 h 190517"/>
                <a:gd name="connsiteX22" fmla="*/ 13155 w 178065"/>
                <a:gd name="connsiteY22" fmla="*/ 138334 h 190517"/>
                <a:gd name="connsiteX23" fmla="*/ 13155 w 178065"/>
                <a:gd name="connsiteY23" fmla="*/ 139667 h 190517"/>
                <a:gd name="connsiteX24" fmla="*/ 16584 w 178065"/>
                <a:gd name="connsiteY24" fmla="*/ 139667 h 190517"/>
                <a:gd name="connsiteX25" fmla="*/ 18489 w 178065"/>
                <a:gd name="connsiteY25" fmla="*/ 136715 h 190517"/>
                <a:gd name="connsiteX26" fmla="*/ 19061 w 178065"/>
                <a:gd name="connsiteY26" fmla="*/ 135095 h 190517"/>
                <a:gd name="connsiteX27" fmla="*/ 21251 w 178065"/>
                <a:gd name="connsiteY27" fmla="*/ 133857 h 190517"/>
                <a:gd name="connsiteX28" fmla="*/ 21251 w 178065"/>
                <a:gd name="connsiteY28" fmla="*/ 133857 h 190517"/>
                <a:gd name="connsiteX29" fmla="*/ 21918 w 178065"/>
                <a:gd name="connsiteY29" fmla="*/ 136715 h 190517"/>
                <a:gd name="connsiteX30" fmla="*/ 20204 w 178065"/>
                <a:gd name="connsiteY30" fmla="*/ 139000 h 190517"/>
                <a:gd name="connsiteX31" fmla="*/ 20204 w 178065"/>
                <a:gd name="connsiteY31" fmla="*/ 141572 h 190517"/>
                <a:gd name="connsiteX32" fmla="*/ 22680 w 178065"/>
                <a:gd name="connsiteY32" fmla="*/ 141572 h 190517"/>
                <a:gd name="connsiteX33" fmla="*/ 24109 w 178065"/>
                <a:gd name="connsiteY33" fmla="*/ 139763 h 190517"/>
                <a:gd name="connsiteX34" fmla="*/ 26681 w 178065"/>
                <a:gd name="connsiteY34" fmla="*/ 139763 h 190517"/>
                <a:gd name="connsiteX35" fmla="*/ 25823 w 178065"/>
                <a:gd name="connsiteY35" fmla="*/ 142334 h 190517"/>
                <a:gd name="connsiteX36" fmla="*/ 22871 w 178065"/>
                <a:gd name="connsiteY36" fmla="*/ 144430 h 190517"/>
                <a:gd name="connsiteX37" fmla="*/ 21537 w 178065"/>
                <a:gd name="connsiteY37" fmla="*/ 145763 h 190517"/>
                <a:gd name="connsiteX38" fmla="*/ 22204 w 178065"/>
                <a:gd name="connsiteY38" fmla="*/ 147573 h 190517"/>
                <a:gd name="connsiteX39" fmla="*/ 24585 w 178065"/>
                <a:gd name="connsiteY39" fmla="*/ 147573 h 190517"/>
                <a:gd name="connsiteX40" fmla="*/ 27062 w 178065"/>
                <a:gd name="connsiteY40" fmla="*/ 145668 h 190517"/>
                <a:gd name="connsiteX41" fmla="*/ 30395 w 178065"/>
                <a:gd name="connsiteY41" fmla="*/ 143954 h 190517"/>
                <a:gd name="connsiteX42" fmla="*/ 31443 w 178065"/>
                <a:gd name="connsiteY42" fmla="*/ 146144 h 190517"/>
                <a:gd name="connsiteX43" fmla="*/ 29348 w 178065"/>
                <a:gd name="connsiteY43" fmla="*/ 147668 h 190517"/>
                <a:gd name="connsiteX44" fmla="*/ 26490 w 178065"/>
                <a:gd name="connsiteY44" fmla="*/ 149859 h 190517"/>
                <a:gd name="connsiteX45" fmla="*/ 28967 w 178065"/>
                <a:gd name="connsiteY45" fmla="*/ 151955 h 190517"/>
                <a:gd name="connsiteX46" fmla="*/ 32015 w 178065"/>
                <a:gd name="connsiteY46" fmla="*/ 151002 h 190517"/>
                <a:gd name="connsiteX47" fmla="*/ 34396 w 178065"/>
                <a:gd name="connsiteY47" fmla="*/ 149192 h 190517"/>
                <a:gd name="connsiteX48" fmla="*/ 36110 w 178065"/>
                <a:gd name="connsiteY48" fmla="*/ 149192 h 190517"/>
                <a:gd name="connsiteX49" fmla="*/ 33062 w 178065"/>
                <a:gd name="connsiteY49" fmla="*/ 153098 h 190517"/>
                <a:gd name="connsiteX50" fmla="*/ 31253 w 178065"/>
                <a:gd name="connsiteY50" fmla="*/ 153955 h 190517"/>
                <a:gd name="connsiteX51" fmla="*/ 30995 w 178065"/>
                <a:gd name="connsiteY51" fmla="*/ 155412 h 190517"/>
                <a:gd name="connsiteX52" fmla="*/ 31253 w 178065"/>
                <a:gd name="connsiteY52" fmla="*/ 155669 h 190517"/>
                <a:gd name="connsiteX53" fmla="*/ 32110 w 178065"/>
                <a:gd name="connsiteY53" fmla="*/ 155669 h 190517"/>
                <a:gd name="connsiteX54" fmla="*/ 36301 w 178065"/>
                <a:gd name="connsiteY54" fmla="*/ 154431 h 190517"/>
                <a:gd name="connsiteX55" fmla="*/ 38968 w 178065"/>
                <a:gd name="connsiteY55" fmla="*/ 152336 h 190517"/>
                <a:gd name="connsiteX56" fmla="*/ 33920 w 178065"/>
                <a:gd name="connsiteY56" fmla="*/ 157765 h 190517"/>
                <a:gd name="connsiteX57" fmla="*/ 31253 w 178065"/>
                <a:gd name="connsiteY57" fmla="*/ 158432 h 190517"/>
                <a:gd name="connsiteX58" fmla="*/ 30386 w 178065"/>
                <a:gd name="connsiteY58" fmla="*/ 160403 h 190517"/>
                <a:gd name="connsiteX59" fmla="*/ 30395 w 178065"/>
                <a:gd name="connsiteY59" fmla="*/ 160432 h 190517"/>
                <a:gd name="connsiteX60" fmla="*/ 32300 w 178065"/>
                <a:gd name="connsiteY60" fmla="*/ 161765 h 190517"/>
                <a:gd name="connsiteX61" fmla="*/ 38301 w 178065"/>
                <a:gd name="connsiteY61" fmla="*/ 161194 h 190517"/>
                <a:gd name="connsiteX62" fmla="*/ 41540 w 178065"/>
                <a:gd name="connsiteY62" fmla="*/ 157003 h 190517"/>
                <a:gd name="connsiteX63" fmla="*/ 43445 w 178065"/>
                <a:gd name="connsiteY63" fmla="*/ 156146 h 190517"/>
                <a:gd name="connsiteX64" fmla="*/ 44826 w 178065"/>
                <a:gd name="connsiteY64" fmla="*/ 158136 h 190517"/>
                <a:gd name="connsiteX65" fmla="*/ 44778 w 178065"/>
                <a:gd name="connsiteY65" fmla="*/ 158336 h 190517"/>
                <a:gd name="connsiteX66" fmla="*/ 43159 w 178065"/>
                <a:gd name="connsiteY66" fmla="*/ 160241 h 190517"/>
                <a:gd name="connsiteX67" fmla="*/ 42587 w 178065"/>
                <a:gd name="connsiteY67" fmla="*/ 162623 h 190517"/>
                <a:gd name="connsiteX68" fmla="*/ 45921 w 178065"/>
                <a:gd name="connsiteY68" fmla="*/ 163670 h 190517"/>
                <a:gd name="connsiteX69" fmla="*/ 48398 w 178065"/>
                <a:gd name="connsiteY69" fmla="*/ 161670 h 190517"/>
                <a:gd name="connsiteX70" fmla="*/ 49445 w 178065"/>
                <a:gd name="connsiteY70" fmla="*/ 160337 h 190517"/>
                <a:gd name="connsiteX71" fmla="*/ 47636 w 178065"/>
                <a:gd name="connsiteY71" fmla="*/ 166242 h 190517"/>
                <a:gd name="connsiteX72" fmla="*/ 46493 w 178065"/>
                <a:gd name="connsiteY72" fmla="*/ 167480 h 190517"/>
                <a:gd name="connsiteX73" fmla="*/ 46493 w 178065"/>
                <a:gd name="connsiteY73" fmla="*/ 169195 h 190517"/>
                <a:gd name="connsiteX74" fmla="*/ 47350 w 178065"/>
                <a:gd name="connsiteY74" fmla="*/ 169671 h 190517"/>
                <a:gd name="connsiteX75" fmla="*/ 51446 w 178065"/>
                <a:gd name="connsiteY75" fmla="*/ 167957 h 190517"/>
                <a:gd name="connsiteX76" fmla="*/ 52779 w 178065"/>
                <a:gd name="connsiteY76" fmla="*/ 164051 h 190517"/>
                <a:gd name="connsiteX77" fmla="*/ 54179 w 178065"/>
                <a:gd name="connsiteY77" fmla="*/ 163251 h 190517"/>
                <a:gd name="connsiteX78" fmla="*/ 54303 w 178065"/>
                <a:gd name="connsiteY78" fmla="*/ 163289 h 190517"/>
                <a:gd name="connsiteX79" fmla="*/ 54303 w 178065"/>
                <a:gd name="connsiteY79" fmla="*/ 163956 h 190517"/>
                <a:gd name="connsiteX80" fmla="*/ 52970 w 178065"/>
                <a:gd name="connsiteY80" fmla="*/ 170052 h 190517"/>
                <a:gd name="connsiteX81" fmla="*/ 54875 w 178065"/>
                <a:gd name="connsiteY81" fmla="*/ 173957 h 190517"/>
                <a:gd name="connsiteX82" fmla="*/ 57542 w 178065"/>
                <a:gd name="connsiteY82" fmla="*/ 175005 h 190517"/>
                <a:gd name="connsiteX83" fmla="*/ 57542 w 178065"/>
                <a:gd name="connsiteY83" fmla="*/ 173957 h 190517"/>
                <a:gd name="connsiteX84" fmla="*/ 56399 w 178065"/>
                <a:gd name="connsiteY84" fmla="*/ 169004 h 190517"/>
                <a:gd name="connsiteX85" fmla="*/ 57446 w 178065"/>
                <a:gd name="connsiteY85" fmla="*/ 164528 h 190517"/>
                <a:gd name="connsiteX86" fmla="*/ 59161 w 178065"/>
                <a:gd name="connsiteY86" fmla="*/ 166242 h 190517"/>
                <a:gd name="connsiteX87" fmla="*/ 59161 w 178065"/>
                <a:gd name="connsiteY87" fmla="*/ 168528 h 190517"/>
                <a:gd name="connsiteX88" fmla="*/ 59161 w 178065"/>
                <a:gd name="connsiteY88" fmla="*/ 169099 h 190517"/>
                <a:gd name="connsiteX89" fmla="*/ 61066 w 178065"/>
                <a:gd name="connsiteY89" fmla="*/ 168433 h 190517"/>
                <a:gd name="connsiteX90" fmla="*/ 62780 w 178065"/>
                <a:gd name="connsiteY90" fmla="*/ 167195 h 190517"/>
                <a:gd name="connsiteX91" fmla="*/ 61828 w 178065"/>
                <a:gd name="connsiteY91" fmla="*/ 172338 h 190517"/>
                <a:gd name="connsiteX92" fmla="*/ 64304 w 178065"/>
                <a:gd name="connsiteY92" fmla="*/ 180244 h 190517"/>
                <a:gd name="connsiteX93" fmla="*/ 65447 w 178065"/>
                <a:gd name="connsiteY93" fmla="*/ 181101 h 190517"/>
                <a:gd name="connsiteX94" fmla="*/ 68019 w 178065"/>
                <a:gd name="connsiteY94" fmla="*/ 180149 h 190517"/>
                <a:gd name="connsiteX95" fmla="*/ 68019 w 178065"/>
                <a:gd name="connsiteY95" fmla="*/ 177386 h 190517"/>
                <a:gd name="connsiteX96" fmla="*/ 68019 w 178065"/>
                <a:gd name="connsiteY96" fmla="*/ 173672 h 190517"/>
                <a:gd name="connsiteX97" fmla="*/ 70972 w 178065"/>
                <a:gd name="connsiteY97" fmla="*/ 171576 h 190517"/>
                <a:gd name="connsiteX98" fmla="*/ 72972 w 178065"/>
                <a:gd name="connsiteY98" fmla="*/ 174529 h 190517"/>
                <a:gd name="connsiteX99" fmla="*/ 72972 w 178065"/>
                <a:gd name="connsiteY99" fmla="*/ 177958 h 190517"/>
                <a:gd name="connsiteX100" fmla="*/ 76020 w 178065"/>
                <a:gd name="connsiteY100" fmla="*/ 179672 h 190517"/>
                <a:gd name="connsiteX101" fmla="*/ 76687 w 178065"/>
                <a:gd name="connsiteY101" fmla="*/ 178529 h 190517"/>
                <a:gd name="connsiteX102" fmla="*/ 76687 w 178065"/>
                <a:gd name="connsiteY102" fmla="*/ 175577 h 190517"/>
                <a:gd name="connsiteX103" fmla="*/ 77639 w 178065"/>
                <a:gd name="connsiteY103" fmla="*/ 173005 h 190517"/>
                <a:gd name="connsiteX104" fmla="*/ 80021 w 178065"/>
                <a:gd name="connsiteY104" fmla="*/ 173005 h 190517"/>
                <a:gd name="connsiteX105" fmla="*/ 80592 w 178065"/>
                <a:gd name="connsiteY105" fmla="*/ 175386 h 190517"/>
                <a:gd name="connsiteX106" fmla="*/ 79449 w 178065"/>
                <a:gd name="connsiteY106" fmla="*/ 181196 h 190517"/>
                <a:gd name="connsiteX107" fmla="*/ 79449 w 178065"/>
                <a:gd name="connsiteY107" fmla="*/ 184054 h 190517"/>
                <a:gd name="connsiteX108" fmla="*/ 80878 w 178065"/>
                <a:gd name="connsiteY108" fmla="*/ 186911 h 190517"/>
                <a:gd name="connsiteX109" fmla="*/ 82878 w 178065"/>
                <a:gd name="connsiteY109" fmla="*/ 187769 h 190517"/>
                <a:gd name="connsiteX110" fmla="*/ 84402 w 178065"/>
                <a:gd name="connsiteY110" fmla="*/ 187007 h 190517"/>
                <a:gd name="connsiteX111" fmla="*/ 84402 w 178065"/>
                <a:gd name="connsiteY111" fmla="*/ 185387 h 190517"/>
                <a:gd name="connsiteX112" fmla="*/ 84402 w 178065"/>
                <a:gd name="connsiteY112" fmla="*/ 180815 h 190517"/>
                <a:gd name="connsiteX113" fmla="*/ 85736 w 178065"/>
                <a:gd name="connsiteY113" fmla="*/ 179672 h 190517"/>
                <a:gd name="connsiteX114" fmla="*/ 86974 w 178065"/>
                <a:gd name="connsiteY114" fmla="*/ 180434 h 190517"/>
                <a:gd name="connsiteX115" fmla="*/ 87545 w 178065"/>
                <a:gd name="connsiteY115" fmla="*/ 183197 h 190517"/>
                <a:gd name="connsiteX116" fmla="*/ 87545 w 178065"/>
                <a:gd name="connsiteY116" fmla="*/ 186054 h 190517"/>
                <a:gd name="connsiteX117" fmla="*/ 90212 w 178065"/>
                <a:gd name="connsiteY117" fmla="*/ 187769 h 190517"/>
                <a:gd name="connsiteX118" fmla="*/ 91546 w 178065"/>
                <a:gd name="connsiteY118" fmla="*/ 186149 h 190517"/>
                <a:gd name="connsiteX119" fmla="*/ 91070 w 178065"/>
                <a:gd name="connsiteY119" fmla="*/ 183958 h 190517"/>
                <a:gd name="connsiteX120" fmla="*/ 90117 w 178065"/>
                <a:gd name="connsiteY120" fmla="*/ 176815 h 190517"/>
                <a:gd name="connsiteX121" fmla="*/ 91546 w 178065"/>
                <a:gd name="connsiteY121" fmla="*/ 175291 h 190517"/>
                <a:gd name="connsiteX122" fmla="*/ 92879 w 178065"/>
                <a:gd name="connsiteY122" fmla="*/ 176243 h 190517"/>
                <a:gd name="connsiteX123" fmla="*/ 92879 w 178065"/>
                <a:gd name="connsiteY123" fmla="*/ 177767 h 190517"/>
                <a:gd name="connsiteX124" fmla="*/ 92879 w 178065"/>
                <a:gd name="connsiteY124" fmla="*/ 180244 h 190517"/>
                <a:gd name="connsiteX125" fmla="*/ 94022 w 178065"/>
                <a:gd name="connsiteY125" fmla="*/ 183197 h 190517"/>
                <a:gd name="connsiteX126" fmla="*/ 97166 w 178065"/>
                <a:gd name="connsiteY126" fmla="*/ 183673 h 190517"/>
                <a:gd name="connsiteX127" fmla="*/ 97166 w 178065"/>
                <a:gd name="connsiteY127" fmla="*/ 181196 h 190517"/>
                <a:gd name="connsiteX128" fmla="*/ 97166 w 178065"/>
                <a:gd name="connsiteY128" fmla="*/ 178910 h 190517"/>
                <a:gd name="connsiteX129" fmla="*/ 97642 w 178065"/>
                <a:gd name="connsiteY129" fmla="*/ 177958 h 190517"/>
                <a:gd name="connsiteX130" fmla="*/ 98213 w 178065"/>
                <a:gd name="connsiteY130" fmla="*/ 177958 h 190517"/>
                <a:gd name="connsiteX131" fmla="*/ 101166 w 178065"/>
                <a:gd name="connsiteY131" fmla="*/ 179958 h 190517"/>
                <a:gd name="connsiteX132" fmla="*/ 101166 w 178065"/>
                <a:gd name="connsiteY132" fmla="*/ 183101 h 190517"/>
                <a:gd name="connsiteX133" fmla="*/ 100595 w 178065"/>
                <a:gd name="connsiteY133" fmla="*/ 186245 h 190517"/>
                <a:gd name="connsiteX134" fmla="*/ 100595 w 178065"/>
                <a:gd name="connsiteY134" fmla="*/ 187102 h 190517"/>
                <a:gd name="connsiteX135" fmla="*/ 102500 w 178065"/>
                <a:gd name="connsiteY135" fmla="*/ 187673 h 190517"/>
                <a:gd name="connsiteX136" fmla="*/ 103928 w 178065"/>
                <a:gd name="connsiteY136" fmla="*/ 187673 h 190517"/>
                <a:gd name="connsiteX137" fmla="*/ 105357 w 178065"/>
                <a:gd name="connsiteY137" fmla="*/ 184244 h 190517"/>
                <a:gd name="connsiteX138" fmla="*/ 104309 w 178065"/>
                <a:gd name="connsiteY138" fmla="*/ 180149 h 190517"/>
                <a:gd name="connsiteX139" fmla="*/ 105262 w 178065"/>
                <a:gd name="connsiteY139" fmla="*/ 178434 h 190517"/>
                <a:gd name="connsiteX140" fmla="*/ 107453 w 178065"/>
                <a:gd name="connsiteY140" fmla="*/ 179482 h 190517"/>
                <a:gd name="connsiteX141" fmla="*/ 107453 w 178065"/>
                <a:gd name="connsiteY141" fmla="*/ 181577 h 190517"/>
                <a:gd name="connsiteX142" fmla="*/ 107453 w 178065"/>
                <a:gd name="connsiteY142" fmla="*/ 183006 h 190517"/>
                <a:gd name="connsiteX143" fmla="*/ 108405 w 178065"/>
                <a:gd name="connsiteY143" fmla="*/ 184340 h 190517"/>
                <a:gd name="connsiteX144" fmla="*/ 110977 w 178065"/>
                <a:gd name="connsiteY144" fmla="*/ 183578 h 190517"/>
                <a:gd name="connsiteX145" fmla="*/ 110977 w 178065"/>
                <a:gd name="connsiteY145" fmla="*/ 180911 h 190517"/>
                <a:gd name="connsiteX146" fmla="*/ 112501 w 178065"/>
                <a:gd name="connsiteY146" fmla="*/ 180911 h 190517"/>
                <a:gd name="connsiteX147" fmla="*/ 114120 w 178065"/>
                <a:gd name="connsiteY147" fmla="*/ 183482 h 190517"/>
                <a:gd name="connsiteX148" fmla="*/ 114120 w 178065"/>
                <a:gd name="connsiteY148" fmla="*/ 187102 h 190517"/>
                <a:gd name="connsiteX149" fmla="*/ 116692 w 178065"/>
                <a:gd name="connsiteY149" fmla="*/ 190055 h 190517"/>
                <a:gd name="connsiteX150" fmla="*/ 117644 w 178065"/>
                <a:gd name="connsiteY150" fmla="*/ 190055 h 190517"/>
                <a:gd name="connsiteX151" fmla="*/ 119645 w 178065"/>
                <a:gd name="connsiteY151" fmla="*/ 187007 h 190517"/>
                <a:gd name="connsiteX152" fmla="*/ 118978 w 178065"/>
                <a:gd name="connsiteY152" fmla="*/ 184530 h 190517"/>
                <a:gd name="connsiteX153" fmla="*/ 118978 w 178065"/>
                <a:gd name="connsiteY153" fmla="*/ 182149 h 190517"/>
                <a:gd name="connsiteX154" fmla="*/ 119930 w 178065"/>
                <a:gd name="connsiteY154" fmla="*/ 181196 h 190517"/>
                <a:gd name="connsiteX155" fmla="*/ 121359 w 178065"/>
                <a:gd name="connsiteY155" fmla="*/ 182149 h 190517"/>
                <a:gd name="connsiteX156" fmla="*/ 122597 w 178065"/>
                <a:gd name="connsiteY156" fmla="*/ 183292 h 190517"/>
                <a:gd name="connsiteX157" fmla="*/ 122597 w 178065"/>
                <a:gd name="connsiteY157" fmla="*/ 183292 h 190517"/>
                <a:gd name="connsiteX158" fmla="*/ 136313 w 178065"/>
                <a:gd name="connsiteY158" fmla="*/ 163385 h 190517"/>
                <a:gd name="connsiteX159" fmla="*/ 144505 w 178065"/>
                <a:gd name="connsiteY159" fmla="*/ 148145 h 190517"/>
                <a:gd name="connsiteX160" fmla="*/ 152411 w 178065"/>
                <a:gd name="connsiteY160" fmla="*/ 132619 h 190517"/>
                <a:gd name="connsiteX161" fmla="*/ 174032 w 178065"/>
                <a:gd name="connsiteY161" fmla="*/ 87185 h 190517"/>
                <a:gd name="connsiteX162" fmla="*/ 178033 w 178065"/>
                <a:gd name="connsiteY162" fmla="*/ 71278 h 190517"/>
                <a:gd name="connsiteX163" fmla="*/ 176318 w 178065"/>
                <a:gd name="connsiteY163" fmla="*/ 61753 h 190517"/>
                <a:gd name="connsiteX164" fmla="*/ 175080 w 178065"/>
                <a:gd name="connsiteY164" fmla="*/ 61753 h 190517"/>
                <a:gd name="connsiteX165" fmla="*/ 175842 w 178065"/>
                <a:gd name="connsiteY165" fmla="*/ 59181 h 190517"/>
                <a:gd name="connsiteX166" fmla="*/ 175842 w 178065"/>
                <a:gd name="connsiteY166" fmla="*/ 56895 h 190517"/>
                <a:gd name="connsiteX167" fmla="*/ 175842 w 178065"/>
                <a:gd name="connsiteY167" fmla="*/ 54990 h 190517"/>
                <a:gd name="connsiteX168" fmla="*/ 174794 w 178065"/>
                <a:gd name="connsiteY168" fmla="*/ 56038 h 190517"/>
                <a:gd name="connsiteX169" fmla="*/ 171461 w 178065"/>
                <a:gd name="connsiteY169" fmla="*/ 57752 h 190517"/>
                <a:gd name="connsiteX170" fmla="*/ 170413 w 178065"/>
                <a:gd name="connsiteY170" fmla="*/ 55466 h 190517"/>
                <a:gd name="connsiteX171" fmla="*/ 172413 w 178065"/>
                <a:gd name="connsiteY171" fmla="*/ 53942 h 190517"/>
                <a:gd name="connsiteX172" fmla="*/ 175366 w 178065"/>
                <a:gd name="connsiteY172" fmla="*/ 51752 h 190517"/>
                <a:gd name="connsiteX173" fmla="*/ 172889 w 178065"/>
                <a:gd name="connsiteY173" fmla="*/ 49751 h 190517"/>
                <a:gd name="connsiteX174" fmla="*/ 169841 w 178065"/>
                <a:gd name="connsiteY174" fmla="*/ 50608 h 190517"/>
                <a:gd name="connsiteX175" fmla="*/ 167460 w 178065"/>
                <a:gd name="connsiteY175" fmla="*/ 52514 h 190517"/>
                <a:gd name="connsiteX176" fmla="*/ 165746 w 178065"/>
                <a:gd name="connsiteY176" fmla="*/ 52514 h 190517"/>
                <a:gd name="connsiteX177" fmla="*/ 168794 w 178065"/>
                <a:gd name="connsiteY177" fmla="*/ 48608 h 190517"/>
                <a:gd name="connsiteX178" fmla="*/ 170603 w 178065"/>
                <a:gd name="connsiteY178" fmla="*/ 47751 h 190517"/>
                <a:gd name="connsiteX179" fmla="*/ 170908 w 178065"/>
                <a:gd name="connsiteY179" fmla="*/ 46437 h 190517"/>
                <a:gd name="connsiteX180" fmla="*/ 170603 w 178065"/>
                <a:gd name="connsiteY180" fmla="*/ 46132 h 190517"/>
                <a:gd name="connsiteX181" fmla="*/ 169746 w 178065"/>
                <a:gd name="connsiteY181" fmla="*/ 46132 h 190517"/>
                <a:gd name="connsiteX182" fmla="*/ 165555 w 178065"/>
                <a:gd name="connsiteY182" fmla="*/ 47465 h 190517"/>
                <a:gd name="connsiteX183" fmla="*/ 162888 w 178065"/>
                <a:gd name="connsiteY183" fmla="*/ 49561 h 190517"/>
                <a:gd name="connsiteX184" fmla="*/ 167936 w 178065"/>
                <a:gd name="connsiteY184" fmla="*/ 44036 h 190517"/>
                <a:gd name="connsiteX185" fmla="*/ 170603 w 178065"/>
                <a:gd name="connsiteY185" fmla="*/ 43370 h 190517"/>
                <a:gd name="connsiteX186" fmla="*/ 171470 w 178065"/>
                <a:gd name="connsiteY186" fmla="*/ 41398 h 190517"/>
                <a:gd name="connsiteX187" fmla="*/ 171461 w 178065"/>
                <a:gd name="connsiteY187" fmla="*/ 41369 h 190517"/>
                <a:gd name="connsiteX188" fmla="*/ 169556 w 178065"/>
                <a:gd name="connsiteY188" fmla="*/ 40036 h 190517"/>
                <a:gd name="connsiteX189" fmla="*/ 163555 w 178065"/>
                <a:gd name="connsiteY189" fmla="*/ 40607 h 190517"/>
                <a:gd name="connsiteX190" fmla="*/ 160221 w 178065"/>
                <a:gd name="connsiteY190" fmla="*/ 44798 h 190517"/>
                <a:gd name="connsiteX191" fmla="*/ 157868 w 178065"/>
                <a:gd name="connsiteY191" fmla="*/ 45370 h 190517"/>
                <a:gd name="connsiteX192" fmla="*/ 157078 w 178065"/>
                <a:gd name="connsiteY192" fmla="*/ 43560 h 190517"/>
                <a:gd name="connsiteX193" fmla="*/ 158697 w 178065"/>
                <a:gd name="connsiteY193" fmla="*/ 41560 h 190517"/>
                <a:gd name="connsiteX194" fmla="*/ 159269 w 178065"/>
                <a:gd name="connsiteY194" fmla="*/ 39274 h 190517"/>
                <a:gd name="connsiteX195" fmla="*/ 155935 w 178065"/>
                <a:gd name="connsiteY195" fmla="*/ 38226 h 190517"/>
                <a:gd name="connsiteX196" fmla="*/ 153458 w 178065"/>
                <a:gd name="connsiteY196" fmla="*/ 40226 h 190517"/>
                <a:gd name="connsiteX197" fmla="*/ 152411 w 178065"/>
                <a:gd name="connsiteY197" fmla="*/ 41560 h 190517"/>
                <a:gd name="connsiteX198" fmla="*/ 154220 w 178065"/>
                <a:gd name="connsiteY198" fmla="*/ 35654 h 190517"/>
                <a:gd name="connsiteX199" fmla="*/ 155363 w 178065"/>
                <a:gd name="connsiteY199" fmla="*/ 34321 h 190517"/>
                <a:gd name="connsiteX200" fmla="*/ 155363 w 178065"/>
                <a:gd name="connsiteY200" fmla="*/ 32702 h 190517"/>
                <a:gd name="connsiteX201" fmla="*/ 154411 w 178065"/>
                <a:gd name="connsiteY201" fmla="*/ 32225 h 190517"/>
                <a:gd name="connsiteX202" fmla="*/ 150410 w 178065"/>
                <a:gd name="connsiteY202" fmla="*/ 33845 h 190517"/>
                <a:gd name="connsiteX203" fmla="*/ 149077 w 178065"/>
                <a:gd name="connsiteY203" fmla="*/ 37845 h 190517"/>
                <a:gd name="connsiteX204" fmla="*/ 147553 w 178065"/>
                <a:gd name="connsiteY204" fmla="*/ 38607 h 190517"/>
                <a:gd name="connsiteX205" fmla="*/ 147553 w 178065"/>
                <a:gd name="connsiteY205" fmla="*/ 37940 h 190517"/>
                <a:gd name="connsiteX206" fmla="*/ 148886 w 178065"/>
                <a:gd name="connsiteY206" fmla="*/ 31844 h 190517"/>
                <a:gd name="connsiteX207" fmla="*/ 146886 w 178065"/>
                <a:gd name="connsiteY207" fmla="*/ 27939 h 190517"/>
                <a:gd name="connsiteX208" fmla="*/ 144219 w 178065"/>
                <a:gd name="connsiteY208" fmla="*/ 26891 h 190517"/>
                <a:gd name="connsiteX209" fmla="*/ 144219 w 178065"/>
                <a:gd name="connsiteY209" fmla="*/ 27844 h 190517"/>
                <a:gd name="connsiteX210" fmla="*/ 145362 w 178065"/>
                <a:gd name="connsiteY210" fmla="*/ 32797 h 190517"/>
                <a:gd name="connsiteX211" fmla="*/ 144219 w 178065"/>
                <a:gd name="connsiteY211" fmla="*/ 37369 h 190517"/>
                <a:gd name="connsiteX212" fmla="*/ 142600 w 178065"/>
                <a:gd name="connsiteY212" fmla="*/ 35654 h 190517"/>
                <a:gd name="connsiteX213" fmla="*/ 142600 w 178065"/>
                <a:gd name="connsiteY213" fmla="*/ 33273 h 190517"/>
                <a:gd name="connsiteX214" fmla="*/ 142600 w 178065"/>
                <a:gd name="connsiteY214" fmla="*/ 32797 h 190517"/>
                <a:gd name="connsiteX215" fmla="*/ 140695 w 178065"/>
                <a:gd name="connsiteY215" fmla="*/ 33464 h 190517"/>
                <a:gd name="connsiteX216" fmla="*/ 138980 w 178065"/>
                <a:gd name="connsiteY216" fmla="*/ 34702 h 190517"/>
                <a:gd name="connsiteX217" fmla="*/ 139933 w 178065"/>
                <a:gd name="connsiteY217" fmla="*/ 29463 h 190517"/>
                <a:gd name="connsiteX218" fmla="*/ 137456 w 178065"/>
                <a:gd name="connsiteY218" fmla="*/ 21557 h 190517"/>
                <a:gd name="connsiteX219" fmla="*/ 136313 w 178065"/>
                <a:gd name="connsiteY219" fmla="*/ 20700 h 190517"/>
                <a:gd name="connsiteX220" fmla="*/ 133742 w 178065"/>
                <a:gd name="connsiteY220" fmla="*/ 21748 h 190517"/>
                <a:gd name="connsiteX221" fmla="*/ 133742 w 178065"/>
                <a:gd name="connsiteY221" fmla="*/ 24415 h 190517"/>
                <a:gd name="connsiteX222" fmla="*/ 133170 w 178065"/>
                <a:gd name="connsiteY222" fmla="*/ 28225 h 190517"/>
                <a:gd name="connsiteX223" fmla="*/ 130313 w 178065"/>
                <a:gd name="connsiteY223" fmla="*/ 30225 h 190517"/>
                <a:gd name="connsiteX224" fmla="*/ 128312 w 178065"/>
                <a:gd name="connsiteY224" fmla="*/ 27272 h 190517"/>
                <a:gd name="connsiteX225" fmla="*/ 128312 w 178065"/>
                <a:gd name="connsiteY225" fmla="*/ 23939 h 190517"/>
                <a:gd name="connsiteX226" fmla="*/ 125264 w 178065"/>
                <a:gd name="connsiteY226" fmla="*/ 22224 h 190517"/>
                <a:gd name="connsiteX227" fmla="*/ 124598 w 178065"/>
                <a:gd name="connsiteY227" fmla="*/ 23272 h 190517"/>
                <a:gd name="connsiteX228" fmla="*/ 124598 w 178065"/>
                <a:gd name="connsiteY228" fmla="*/ 26224 h 190517"/>
                <a:gd name="connsiteX229" fmla="*/ 123645 w 178065"/>
                <a:gd name="connsiteY229" fmla="*/ 28891 h 190517"/>
                <a:gd name="connsiteX230" fmla="*/ 121264 w 178065"/>
                <a:gd name="connsiteY230" fmla="*/ 28891 h 190517"/>
                <a:gd name="connsiteX231" fmla="*/ 120692 w 178065"/>
                <a:gd name="connsiteY231" fmla="*/ 26415 h 190517"/>
                <a:gd name="connsiteX232" fmla="*/ 121835 w 178065"/>
                <a:gd name="connsiteY232" fmla="*/ 20700 h 190517"/>
                <a:gd name="connsiteX233" fmla="*/ 121835 w 178065"/>
                <a:gd name="connsiteY233" fmla="*/ 17747 h 190517"/>
                <a:gd name="connsiteX234" fmla="*/ 120407 w 178065"/>
                <a:gd name="connsiteY234" fmla="*/ 14985 h 190517"/>
                <a:gd name="connsiteX235" fmla="*/ 118406 w 178065"/>
                <a:gd name="connsiteY235" fmla="*/ 14032 h 190517"/>
                <a:gd name="connsiteX236" fmla="*/ 116787 w 178065"/>
                <a:gd name="connsiteY236" fmla="*/ 14890 h 190517"/>
                <a:gd name="connsiteX237" fmla="*/ 116787 w 178065"/>
                <a:gd name="connsiteY237" fmla="*/ 16414 h 190517"/>
                <a:gd name="connsiteX238" fmla="*/ 116787 w 178065"/>
                <a:gd name="connsiteY238" fmla="*/ 20986 h 190517"/>
                <a:gd name="connsiteX239" fmla="*/ 115549 w 178065"/>
                <a:gd name="connsiteY239" fmla="*/ 22129 h 190517"/>
                <a:gd name="connsiteX240" fmla="*/ 114311 w 178065"/>
                <a:gd name="connsiteY240" fmla="*/ 21462 h 190517"/>
                <a:gd name="connsiteX241" fmla="*/ 113739 w 178065"/>
                <a:gd name="connsiteY241" fmla="*/ 18605 h 190517"/>
                <a:gd name="connsiteX242" fmla="*/ 113739 w 178065"/>
                <a:gd name="connsiteY242" fmla="*/ 15842 h 190517"/>
                <a:gd name="connsiteX243" fmla="*/ 111072 w 178065"/>
                <a:gd name="connsiteY243" fmla="*/ 14128 h 190517"/>
                <a:gd name="connsiteX244" fmla="*/ 109739 w 178065"/>
                <a:gd name="connsiteY244" fmla="*/ 15642 h 190517"/>
                <a:gd name="connsiteX245" fmla="*/ 109739 w 178065"/>
                <a:gd name="connsiteY245" fmla="*/ 15652 h 190517"/>
                <a:gd name="connsiteX246" fmla="*/ 110215 w 178065"/>
                <a:gd name="connsiteY246" fmla="*/ 17843 h 190517"/>
                <a:gd name="connsiteX247" fmla="*/ 111167 w 178065"/>
                <a:gd name="connsiteY247" fmla="*/ 24986 h 190517"/>
                <a:gd name="connsiteX248" fmla="*/ 109739 w 178065"/>
                <a:gd name="connsiteY248" fmla="*/ 26606 h 190517"/>
                <a:gd name="connsiteX249" fmla="*/ 108405 w 178065"/>
                <a:gd name="connsiteY249" fmla="*/ 25558 h 190517"/>
                <a:gd name="connsiteX250" fmla="*/ 108405 w 178065"/>
                <a:gd name="connsiteY250" fmla="*/ 24129 h 190517"/>
                <a:gd name="connsiteX251" fmla="*/ 108405 w 178065"/>
                <a:gd name="connsiteY251" fmla="*/ 21557 h 190517"/>
                <a:gd name="connsiteX252" fmla="*/ 107262 w 178065"/>
                <a:gd name="connsiteY252" fmla="*/ 18700 h 190517"/>
                <a:gd name="connsiteX253" fmla="*/ 104119 w 178065"/>
                <a:gd name="connsiteY253" fmla="*/ 18128 h 190517"/>
                <a:gd name="connsiteX254" fmla="*/ 104119 w 178065"/>
                <a:gd name="connsiteY254" fmla="*/ 20700 h 190517"/>
                <a:gd name="connsiteX255" fmla="*/ 104119 w 178065"/>
                <a:gd name="connsiteY255" fmla="*/ 22891 h 190517"/>
                <a:gd name="connsiteX256" fmla="*/ 104119 w 178065"/>
                <a:gd name="connsiteY256" fmla="*/ 23939 h 190517"/>
                <a:gd name="connsiteX257" fmla="*/ 103452 w 178065"/>
                <a:gd name="connsiteY257" fmla="*/ 23939 h 190517"/>
                <a:gd name="connsiteX258" fmla="*/ 100595 w 178065"/>
                <a:gd name="connsiteY258" fmla="*/ 21843 h 190517"/>
                <a:gd name="connsiteX259" fmla="*/ 100595 w 178065"/>
                <a:gd name="connsiteY259" fmla="*/ 18700 h 190517"/>
                <a:gd name="connsiteX260" fmla="*/ 101261 w 178065"/>
                <a:gd name="connsiteY260" fmla="*/ 15652 h 190517"/>
                <a:gd name="connsiteX261" fmla="*/ 101261 w 178065"/>
                <a:gd name="connsiteY261" fmla="*/ 14795 h 190517"/>
                <a:gd name="connsiteX262" fmla="*/ 99356 w 178065"/>
                <a:gd name="connsiteY262" fmla="*/ 14128 h 190517"/>
                <a:gd name="connsiteX263" fmla="*/ 97928 w 178065"/>
                <a:gd name="connsiteY263" fmla="*/ 14128 h 190517"/>
                <a:gd name="connsiteX264" fmla="*/ 96499 w 178065"/>
                <a:gd name="connsiteY264" fmla="*/ 17652 h 190517"/>
                <a:gd name="connsiteX265" fmla="*/ 97547 w 178065"/>
                <a:gd name="connsiteY265" fmla="*/ 21748 h 190517"/>
                <a:gd name="connsiteX266" fmla="*/ 96499 w 178065"/>
                <a:gd name="connsiteY266" fmla="*/ 23462 h 190517"/>
                <a:gd name="connsiteX267" fmla="*/ 94403 w 178065"/>
                <a:gd name="connsiteY267" fmla="*/ 22415 h 190517"/>
                <a:gd name="connsiteX268" fmla="*/ 94403 w 178065"/>
                <a:gd name="connsiteY268" fmla="*/ 20224 h 190517"/>
                <a:gd name="connsiteX269" fmla="*/ 94403 w 178065"/>
                <a:gd name="connsiteY269" fmla="*/ 18795 h 190517"/>
                <a:gd name="connsiteX270" fmla="*/ 93546 w 178065"/>
                <a:gd name="connsiteY270" fmla="*/ 17557 h 190517"/>
                <a:gd name="connsiteX271" fmla="*/ 90974 w 178065"/>
                <a:gd name="connsiteY271" fmla="*/ 18319 h 190517"/>
                <a:gd name="connsiteX272" fmla="*/ 90498 w 178065"/>
                <a:gd name="connsiteY272" fmla="*/ 20986 h 190517"/>
                <a:gd name="connsiteX273" fmla="*/ 88974 w 178065"/>
                <a:gd name="connsiteY273" fmla="*/ 20986 h 190517"/>
                <a:gd name="connsiteX274" fmla="*/ 87545 w 178065"/>
                <a:gd name="connsiteY274" fmla="*/ 19843 h 190517"/>
                <a:gd name="connsiteX275" fmla="*/ 87545 w 178065"/>
                <a:gd name="connsiteY275" fmla="*/ 18414 h 190517"/>
                <a:gd name="connsiteX276" fmla="*/ 87545 w 178065"/>
                <a:gd name="connsiteY276" fmla="*/ 14890 h 190517"/>
                <a:gd name="connsiteX277" fmla="*/ 84974 w 178065"/>
                <a:gd name="connsiteY277" fmla="*/ 11842 h 190517"/>
                <a:gd name="connsiteX278" fmla="*/ 82688 w 178065"/>
                <a:gd name="connsiteY278" fmla="*/ 11842 h 190517"/>
                <a:gd name="connsiteX279" fmla="*/ 82211 w 178065"/>
                <a:gd name="connsiteY279" fmla="*/ 12604 h 190517"/>
                <a:gd name="connsiteX280" fmla="*/ 82688 w 178065"/>
                <a:gd name="connsiteY280" fmla="*/ 17176 h 190517"/>
                <a:gd name="connsiteX281" fmla="*/ 82688 w 178065"/>
                <a:gd name="connsiteY281" fmla="*/ 19652 h 190517"/>
                <a:gd name="connsiteX282" fmla="*/ 81735 w 178065"/>
                <a:gd name="connsiteY282" fmla="*/ 20510 h 190517"/>
                <a:gd name="connsiteX283" fmla="*/ 80306 w 178065"/>
                <a:gd name="connsiteY283" fmla="*/ 19652 h 190517"/>
                <a:gd name="connsiteX284" fmla="*/ 79068 w 178065"/>
                <a:gd name="connsiteY284" fmla="*/ 18509 h 190517"/>
                <a:gd name="connsiteX285" fmla="*/ 77354 w 178065"/>
                <a:gd name="connsiteY285" fmla="*/ 18509 h 190517"/>
                <a:gd name="connsiteX286" fmla="*/ 76401 w 178065"/>
                <a:gd name="connsiteY286" fmla="*/ 19748 h 190517"/>
                <a:gd name="connsiteX287" fmla="*/ 75734 w 178065"/>
                <a:gd name="connsiteY287" fmla="*/ 20510 h 190517"/>
                <a:gd name="connsiteX288" fmla="*/ 73639 w 178065"/>
                <a:gd name="connsiteY288" fmla="*/ 21081 h 190517"/>
                <a:gd name="connsiteX289" fmla="*/ 72686 w 178065"/>
                <a:gd name="connsiteY289" fmla="*/ 19748 h 190517"/>
                <a:gd name="connsiteX290" fmla="*/ 73353 w 178065"/>
                <a:gd name="connsiteY290" fmla="*/ 18319 h 190517"/>
                <a:gd name="connsiteX291" fmla="*/ 74401 w 178065"/>
                <a:gd name="connsiteY291" fmla="*/ 17081 h 190517"/>
                <a:gd name="connsiteX292" fmla="*/ 74401 w 178065"/>
                <a:gd name="connsiteY292" fmla="*/ 16604 h 190517"/>
                <a:gd name="connsiteX293" fmla="*/ 74401 w 178065"/>
                <a:gd name="connsiteY293" fmla="*/ 15271 h 190517"/>
                <a:gd name="connsiteX294" fmla="*/ 70972 w 178065"/>
                <a:gd name="connsiteY294" fmla="*/ 15271 h 190517"/>
                <a:gd name="connsiteX295" fmla="*/ 69067 w 178065"/>
                <a:gd name="connsiteY295" fmla="*/ 18224 h 190517"/>
                <a:gd name="connsiteX296" fmla="*/ 68495 w 178065"/>
                <a:gd name="connsiteY296" fmla="*/ 19843 h 190517"/>
                <a:gd name="connsiteX297" fmla="*/ 66305 w 178065"/>
                <a:gd name="connsiteY297" fmla="*/ 21176 h 190517"/>
                <a:gd name="connsiteX298" fmla="*/ 66305 w 178065"/>
                <a:gd name="connsiteY298" fmla="*/ 21176 h 190517"/>
                <a:gd name="connsiteX299" fmla="*/ 65638 w 178065"/>
                <a:gd name="connsiteY299" fmla="*/ 18319 h 190517"/>
                <a:gd name="connsiteX300" fmla="*/ 67352 w 178065"/>
                <a:gd name="connsiteY300" fmla="*/ 16033 h 190517"/>
                <a:gd name="connsiteX301" fmla="*/ 67352 w 178065"/>
                <a:gd name="connsiteY301" fmla="*/ 13461 h 190517"/>
                <a:gd name="connsiteX302" fmla="*/ 64876 w 178065"/>
                <a:gd name="connsiteY302" fmla="*/ 13461 h 190517"/>
                <a:gd name="connsiteX303" fmla="*/ 63447 w 178065"/>
                <a:gd name="connsiteY303" fmla="*/ 15366 h 190517"/>
                <a:gd name="connsiteX304" fmla="*/ 60875 w 178065"/>
                <a:gd name="connsiteY304" fmla="*/ 15366 h 190517"/>
                <a:gd name="connsiteX305" fmla="*/ 61733 w 178065"/>
                <a:gd name="connsiteY305" fmla="*/ 12794 h 190517"/>
                <a:gd name="connsiteX306" fmla="*/ 64685 w 178065"/>
                <a:gd name="connsiteY306" fmla="*/ 10604 h 190517"/>
                <a:gd name="connsiteX307" fmla="*/ 66019 w 178065"/>
                <a:gd name="connsiteY307" fmla="*/ 9270 h 190517"/>
                <a:gd name="connsiteX308" fmla="*/ 65352 w 178065"/>
                <a:gd name="connsiteY308" fmla="*/ 7556 h 190517"/>
                <a:gd name="connsiteX309" fmla="*/ 62876 w 178065"/>
                <a:gd name="connsiteY309" fmla="*/ 7556 h 190517"/>
                <a:gd name="connsiteX310" fmla="*/ 60494 w 178065"/>
                <a:gd name="connsiteY310" fmla="*/ 9556 h 190517"/>
                <a:gd name="connsiteX311" fmla="*/ 57161 w 178065"/>
                <a:gd name="connsiteY311" fmla="*/ 11175 h 190517"/>
                <a:gd name="connsiteX312" fmla="*/ 56113 w 178065"/>
                <a:gd name="connsiteY312" fmla="*/ 8994 h 190517"/>
                <a:gd name="connsiteX313" fmla="*/ 56113 w 178065"/>
                <a:gd name="connsiteY313" fmla="*/ 8984 h 190517"/>
                <a:gd name="connsiteX314" fmla="*/ 58113 w 178065"/>
                <a:gd name="connsiteY314" fmla="*/ 7460 h 190517"/>
                <a:gd name="connsiteX315" fmla="*/ 61066 w 178065"/>
                <a:gd name="connsiteY315" fmla="*/ 5270 h 190517"/>
                <a:gd name="connsiteX316" fmla="*/ 58589 w 178065"/>
                <a:gd name="connsiteY316" fmla="*/ 3269 h 190517"/>
                <a:gd name="connsiteX317" fmla="*/ 55541 w 178065"/>
                <a:gd name="connsiteY317" fmla="*/ 4127 h 190517"/>
                <a:gd name="connsiteX318" fmla="*/ 53160 w 178065"/>
                <a:gd name="connsiteY318" fmla="*/ 6032 h 190517"/>
                <a:gd name="connsiteX319" fmla="*/ 51446 w 178065"/>
                <a:gd name="connsiteY319" fmla="*/ 6032 h 190517"/>
                <a:gd name="connsiteX320" fmla="*/ 54494 w 178065"/>
                <a:gd name="connsiteY320" fmla="*/ 2126 h 190517"/>
                <a:gd name="connsiteX321" fmla="*/ 56303 w 178065"/>
                <a:gd name="connsiteY321" fmla="*/ 1269 h 190517"/>
                <a:gd name="connsiteX322" fmla="*/ 56608 w 178065"/>
                <a:gd name="connsiteY322" fmla="*/ -45 h 190517"/>
                <a:gd name="connsiteX323" fmla="*/ 56303 w 178065"/>
                <a:gd name="connsiteY323" fmla="*/ -350 h 190517"/>
                <a:gd name="connsiteX324" fmla="*/ 55541 w 178065"/>
                <a:gd name="connsiteY324" fmla="*/ -350 h 190517"/>
                <a:gd name="connsiteX325" fmla="*/ 51541 w 178065"/>
                <a:gd name="connsiteY325" fmla="*/ 793 h 190517"/>
                <a:gd name="connsiteX326" fmla="*/ 26300 w 178065"/>
                <a:gd name="connsiteY326" fmla="*/ 50132 h 190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78065" h="190517">
                  <a:moveTo>
                    <a:pt x="26300" y="50132"/>
                  </a:moveTo>
                  <a:cubicBezTo>
                    <a:pt x="25728" y="53561"/>
                    <a:pt x="25442" y="56990"/>
                    <a:pt x="24680" y="60324"/>
                  </a:cubicBezTo>
                  <a:cubicBezTo>
                    <a:pt x="22871" y="67944"/>
                    <a:pt x="18489" y="74802"/>
                    <a:pt x="16013" y="82327"/>
                  </a:cubicBezTo>
                  <a:cubicBezTo>
                    <a:pt x="13536" y="89852"/>
                    <a:pt x="13441" y="94995"/>
                    <a:pt x="11631" y="101377"/>
                  </a:cubicBezTo>
                  <a:cubicBezTo>
                    <a:pt x="9821" y="107758"/>
                    <a:pt x="7631" y="111664"/>
                    <a:pt x="5630" y="116903"/>
                  </a:cubicBezTo>
                  <a:cubicBezTo>
                    <a:pt x="2906" y="124056"/>
                    <a:pt x="1020" y="131504"/>
                    <a:pt x="11" y="139096"/>
                  </a:cubicBezTo>
                  <a:cubicBezTo>
                    <a:pt x="-47" y="139410"/>
                    <a:pt x="-47" y="139734"/>
                    <a:pt x="11" y="140048"/>
                  </a:cubicBezTo>
                  <a:cubicBezTo>
                    <a:pt x="382" y="141391"/>
                    <a:pt x="1325" y="142506"/>
                    <a:pt x="2582" y="143096"/>
                  </a:cubicBezTo>
                  <a:cubicBezTo>
                    <a:pt x="3297" y="143468"/>
                    <a:pt x="4154" y="143468"/>
                    <a:pt x="4868" y="143096"/>
                  </a:cubicBezTo>
                  <a:lnTo>
                    <a:pt x="5345" y="142430"/>
                  </a:lnTo>
                  <a:cubicBezTo>
                    <a:pt x="5754" y="140867"/>
                    <a:pt x="5583" y="139210"/>
                    <a:pt x="4868" y="137762"/>
                  </a:cubicBezTo>
                  <a:cubicBezTo>
                    <a:pt x="4640" y="136981"/>
                    <a:pt x="4640" y="136162"/>
                    <a:pt x="4868" y="135381"/>
                  </a:cubicBezTo>
                  <a:cubicBezTo>
                    <a:pt x="4868" y="134857"/>
                    <a:pt x="5297" y="134429"/>
                    <a:pt x="5821" y="134429"/>
                  </a:cubicBezTo>
                  <a:cubicBezTo>
                    <a:pt x="6411" y="134524"/>
                    <a:pt x="6935" y="134876"/>
                    <a:pt x="7250" y="135381"/>
                  </a:cubicBezTo>
                  <a:cubicBezTo>
                    <a:pt x="7593" y="135829"/>
                    <a:pt x="8012" y="136219"/>
                    <a:pt x="8488" y="136524"/>
                  </a:cubicBezTo>
                  <a:cubicBezTo>
                    <a:pt x="9040" y="136753"/>
                    <a:pt x="9650" y="136753"/>
                    <a:pt x="10202" y="136524"/>
                  </a:cubicBezTo>
                  <a:cubicBezTo>
                    <a:pt x="10545" y="136133"/>
                    <a:pt x="10869" y="135724"/>
                    <a:pt x="11155" y="135286"/>
                  </a:cubicBezTo>
                  <a:lnTo>
                    <a:pt x="11822" y="134429"/>
                  </a:lnTo>
                  <a:cubicBezTo>
                    <a:pt x="12374" y="133886"/>
                    <a:pt x="13165" y="133666"/>
                    <a:pt x="13917" y="133857"/>
                  </a:cubicBezTo>
                  <a:cubicBezTo>
                    <a:pt x="14517" y="134067"/>
                    <a:pt x="14908" y="134648"/>
                    <a:pt x="14870" y="135286"/>
                  </a:cubicBezTo>
                  <a:cubicBezTo>
                    <a:pt x="14831" y="135800"/>
                    <a:pt x="14593" y="136276"/>
                    <a:pt x="14203" y="136619"/>
                  </a:cubicBezTo>
                  <a:cubicBezTo>
                    <a:pt x="13774" y="136962"/>
                    <a:pt x="13422" y="137381"/>
                    <a:pt x="13155" y="137857"/>
                  </a:cubicBezTo>
                  <a:cubicBezTo>
                    <a:pt x="13155" y="137857"/>
                    <a:pt x="13155" y="137857"/>
                    <a:pt x="13155" y="138334"/>
                  </a:cubicBezTo>
                  <a:cubicBezTo>
                    <a:pt x="13155" y="138810"/>
                    <a:pt x="13155" y="139382"/>
                    <a:pt x="13155" y="139667"/>
                  </a:cubicBezTo>
                  <a:cubicBezTo>
                    <a:pt x="13155" y="139953"/>
                    <a:pt x="15441" y="139667"/>
                    <a:pt x="16584" y="139667"/>
                  </a:cubicBezTo>
                  <a:cubicBezTo>
                    <a:pt x="17670" y="139067"/>
                    <a:pt x="18394" y="137953"/>
                    <a:pt x="18489" y="136715"/>
                  </a:cubicBezTo>
                  <a:cubicBezTo>
                    <a:pt x="18489" y="136143"/>
                    <a:pt x="18489" y="135572"/>
                    <a:pt x="19061" y="135095"/>
                  </a:cubicBezTo>
                  <a:cubicBezTo>
                    <a:pt x="19632" y="134619"/>
                    <a:pt x="20966" y="135095"/>
                    <a:pt x="21251" y="133857"/>
                  </a:cubicBezTo>
                  <a:lnTo>
                    <a:pt x="21251" y="133857"/>
                  </a:lnTo>
                  <a:cubicBezTo>
                    <a:pt x="20394" y="135857"/>
                    <a:pt x="21823" y="135667"/>
                    <a:pt x="21918" y="136715"/>
                  </a:cubicBezTo>
                  <a:cubicBezTo>
                    <a:pt x="22013" y="137762"/>
                    <a:pt x="20966" y="138334"/>
                    <a:pt x="20204" y="139000"/>
                  </a:cubicBezTo>
                  <a:cubicBezTo>
                    <a:pt x="19442" y="139667"/>
                    <a:pt x="18965" y="140906"/>
                    <a:pt x="20204" y="141572"/>
                  </a:cubicBezTo>
                  <a:cubicBezTo>
                    <a:pt x="20927" y="142144"/>
                    <a:pt x="21956" y="142144"/>
                    <a:pt x="22680" y="141572"/>
                  </a:cubicBezTo>
                  <a:cubicBezTo>
                    <a:pt x="23252" y="141001"/>
                    <a:pt x="23537" y="140239"/>
                    <a:pt x="24109" y="139763"/>
                  </a:cubicBezTo>
                  <a:cubicBezTo>
                    <a:pt x="24852" y="139134"/>
                    <a:pt x="25938" y="139134"/>
                    <a:pt x="26681" y="139763"/>
                  </a:cubicBezTo>
                  <a:cubicBezTo>
                    <a:pt x="27538" y="140620"/>
                    <a:pt x="26681" y="141668"/>
                    <a:pt x="25823" y="142334"/>
                  </a:cubicBezTo>
                  <a:lnTo>
                    <a:pt x="22871" y="144430"/>
                  </a:lnTo>
                  <a:cubicBezTo>
                    <a:pt x="22337" y="144773"/>
                    <a:pt x="21880" y="145230"/>
                    <a:pt x="21537" y="145763"/>
                  </a:cubicBezTo>
                  <a:cubicBezTo>
                    <a:pt x="21337" y="146449"/>
                    <a:pt x="21604" y="147183"/>
                    <a:pt x="22204" y="147573"/>
                  </a:cubicBezTo>
                  <a:cubicBezTo>
                    <a:pt x="22937" y="148002"/>
                    <a:pt x="23852" y="148002"/>
                    <a:pt x="24585" y="147573"/>
                  </a:cubicBezTo>
                  <a:cubicBezTo>
                    <a:pt x="25538" y="147126"/>
                    <a:pt x="26385" y="146478"/>
                    <a:pt x="27062" y="145668"/>
                  </a:cubicBezTo>
                  <a:cubicBezTo>
                    <a:pt x="27824" y="144716"/>
                    <a:pt x="28871" y="143382"/>
                    <a:pt x="30395" y="143954"/>
                  </a:cubicBezTo>
                  <a:cubicBezTo>
                    <a:pt x="31253" y="144306"/>
                    <a:pt x="31710" y="145249"/>
                    <a:pt x="31443" y="146144"/>
                  </a:cubicBezTo>
                  <a:cubicBezTo>
                    <a:pt x="31005" y="146935"/>
                    <a:pt x="30233" y="147497"/>
                    <a:pt x="29348" y="147668"/>
                  </a:cubicBezTo>
                  <a:cubicBezTo>
                    <a:pt x="28109" y="148145"/>
                    <a:pt x="26490" y="148621"/>
                    <a:pt x="26490" y="149859"/>
                  </a:cubicBezTo>
                  <a:cubicBezTo>
                    <a:pt x="26490" y="151097"/>
                    <a:pt x="27824" y="151764"/>
                    <a:pt x="28967" y="151955"/>
                  </a:cubicBezTo>
                  <a:cubicBezTo>
                    <a:pt x="30062" y="152002"/>
                    <a:pt x="31138" y="151669"/>
                    <a:pt x="32015" y="151002"/>
                  </a:cubicBezTo>
                  <a:cubicBezTo>
                    <a:pt x="32872" y="150431"/>
                    <a:pt x="33539" y="149669"/>
                    <a:pt x="34396" y="149192"/>
                  </a:cubicBezTo>
                  <a:cubicBezTo>
                    <a:pt x="34929" y="148907"/>
                    <a:pt x="35577" y="148907"/>
                    <a:pt x="36110" y="149192"/>
                  </a:cubicBezTo>
                  <a:cubicBezTo>
                    <a:pt x="35996" y="151002"/>
                    <a:pt x="34786" y="152555"/>
                    <a:pt x="33062" y="153098"/>
                  </a:cubicBezTo>
                  <a:cubicBezTo>
                    <a:pt x="32424" y="153307"/>
                    <a:pt x="31815" y="153593"/>
                    <a:pt x="31253" y="153955"/>
                  </a:cubicBezTo>
                  <a:cubicBezTo>
                    <a:pt x="30776" y="154288"/>
                    <a:pt x="30662" y="154945"/>
                    <a:pt x="30995" y="155412"/>
                  </a:cubicBezTo>
                  <a:cubicBezTo>
                    <a:pt x="31072" y="155517"/>
                    <a:pt x="31157" y="155603"/>
                    <a:pt x="31253" y="155669"/>
                  </a:cubicBezTo>
                  <a:lnTo>
                    <a:pt x="32110" y="155669"/>
                  </a:lnTo>
                  <a:cubicBezTo>
                    <a:pt x="33624" y="155898"/>
                    <a:pt x="35158" y="155450"/>
                    <a:pt x="36301" y="154431"/>
                  </a:cubicBezTo>
                  <a:cubicBezTo>
                    <a:pt x="37063" y="153574"/>
                    <a:pt x="37634" y="152336"/>
                    <a:pt x="38968" y="152336"/>
                  </a:cubicBezTo>
                  <a:cubicBezTo>
                    <a:pt x="38806" y="155126"/>
                    <a:pt x="36691" y="157403"/>
                    <a:pt x="33920" y="157765"/>
                  </a:cubicBezTo>
                  <a:cubicBezTo>
                    <a:pt x="33005" y="157889"/>
                    <a:pt x="32110" y="158108"/>
                    <a:pt x="31253" y="158432"/>
                  </a:cubicBezTo>
                  <a:cubicBezTo>
                    <a:pt x="30472" y="158736"/>
                    <a:pt x="30081" y="159622"/>
                    <a:pt x="30386" y="160403"/>
                  </a:cubicBezTo>
                  <a:cubicBezTo>
                    <a:pt x="30386" y="160413"/>
                    <a:pt x="30395" y="160422"/>
                    <a:pt x="30395" y="160432"/>
                  </a:cubicBezTo>
                  <a:cubicBezTo>
                    <a:pt x="30795" y="161146"/>
                    <a:pt x="31491" y="161632"/>
                    <a:pt x="32300" y="161765"/>
                  </a:cubicBezTo>
                  <a:cubicBezTo>
                    <a:pt x="34282" y="162508"/>
                    <a:pt x="36501" y="162299"/>
                    <a:pt x="38301" y="161194"/>
                  </a:cubicBezTo>
                  <a:cubicBezTo>
                    <a:pt x="39616" y="159994"/>
                    <a:pt x="40711" y="158575"/>
                    <a:pt x="41540" y="157003"/>
                  </a:cubicBezTo>
                  <a:cubicBezTo>
                    <a:pt x="41997" y="156431"/>
                    <a:pt x="42711" y="156108"/>
                    <a:pt x="43445" y="156146"/>
                  </a:cubicBezTo>
                  <a:cubicBezTo>
                    <a:pt x="44378" y="156317"/>
                    <a:pt x="44997" y="157203"/>
                    <a:pt x="44826" y="158136"/>
                  </a:cubicBezTo>
                  <a:cubicBezTo>
                    <a:pt x="44816" y="158203"/>
                    <a:pt x="44797" y="158270"/>
                    <a:pt x="44778" y="158336"/>
                  </a:cubicBezTo>
                  <a:cubicBezTo>
                    <a:pt x="44378" y="159079"/>
                    <a:pt x="43826" y="159727"/>
                    <a:pt x="43159" y="160241"/>
                  </a:cubicBezTo>
                  <a:cubicBezTo>
                    <a:pt x="42473" y="160832"/>
                    <a:pt x="42244" y="161785"/>
                    <a:pt x="42587" y="162623"/>
                  </a:cubicBezTo>
                  <a:cubicBezTo>
                    <a:pt x="43349" y="163661"/>
                    <a:pt x="44702" y="164089"/>
                    <a:pt x="45921" y="163670"/>
                  </a:cubicBezTo>
                  <a:cubicBezTo>
                    <a:pt x="46921" y="163251"/>
                    <a:pt x="47778" y="162556"/>
                    <a:pt x="48398" y="161670"/>
                  </a:cubicBezTo>
                  <a:lnTo>
                    <a:pt x="49445" y="160337"/>
                  </a:lnTo>
                  <a:cubicBezTo>
                    <a:pt x="49845" y="162480"/>
                    <a:pt x="49169" y="164690"/>
                    <a:pt x="47636" y="166242"/>
                  </a:cubicBezTo>
                  <a:cubicBezTo>
                    <a:pt x="47159" y="166556"/>
                    <a:pt x="46769" y="166985"/>
                    <a:pt x="46493" y="167480"/>
                  </a:cubicBezTo>
                  <a:cubicBezTo>
                    <a:pt x="46073" y="167976"/>
                    <a:pt x="46073" y="168700"/>
                    <a:pt x="46493" y="169195"/>
                  </a:cubicBezTo>
                  <a:lnTo>
                    <a:pt x="47350" y="169671"/>
                  </a:lnTo>
                  <a:cubicBezTo>
                    <a:pt x="48941" y="170071"/>
                    <a:pt x="50607" y="169366"/>
                    <a:pt x="51446" y="167957"/>
                  </a:cubicBezTo>
                  <a:cubicBezTo>
                    <a:pt x="52027" y="166709"/>
                    <a:pt x="52474" y="165394"/>
                    <a:pt x="52779" y="164051"/>
                  </a:cubicBezTo>
                  <a:cubicBezTo>
                    <a:pt x="52941" y="163442"/>
                    <a:pt x="53570" y="163080"/>
                    <a:pt x="54179" y="163251"/>
                  </a:cubicBezTo>
                  <a:cubicBezTo>
                    <a:pt x="54227" y="163261"/>
                    <a:pt x="54265" y="163270"/>
                    <a:pt x="54303" y="163289"/>
                  </a:cubicBezTo>
                  <a:cubicBezTo>
                    <a:pt x="54351" y="163509"/>
                    <a:pt x="54351" y="163737"/>
                    <a:pt x="54303" y="163956"/>
                  </a:cubicBezTo>
                  <a:cubicBezTo>
                    <a:pt x="54779" y="166147"/>
                    <a:pt x="52779" y="167861"/>
                    <a:pt x="52970" y="170052"/>
                  </a:cubicBezTo>
                  <a:cubicBezTo>
                    <a:pt x="53179" y="171519"/>
                    <a:pt x="53846" y="172881"/>
                    <a:pt x="54875" y="173957"/>
                  </a:cubicBezTo>
                  <a:cubicBezTo>
                    <a:pt x="55541" y="174719"/>
                    <a:pt x="56875" y="175577"/>
                    <a:pt x="57542" y="175005"/>
                  </a:cubicBezTo>
                  <a:cubicBezTo>
                    <a:pt x="57685" y="174672"/>
                    <a:pt x="57685" y="174291"/>
                    <a:pt x="57542" y="173957"/>
                  </a:cubicBezTo>
                  <a:cubicBezTo>
                    <a:pt x="57542" y="172338"/>
                    <a:pt x="56684" y="170719"/>
                    <a:pt x="56399" y="169004"/>
                  </a:cubicBezTo>
                  <a:cubicBezTo>
                    <a:pt x="55941" y="167433"/>
                    <a:pt x="56332" y="165737"/>
                    <a:pt x="57446" y="164528"/>
                  </a:cubicBezTo>
                  <a:cubicBezTo>
                    <a:pt x="58370" y="164575"/>
                    <a:pt x="59113" y="165318"/>
                    <a:pt x="59161" y="166242"/>
                  </a:cubicBezTo>
                  <a:cubicBezTo>
                    <a:pt x="59161" y="167004"/>
                    <a:pt x="59161" y="167766"/>
                    <a:pt x="59161" y="168528"/>
                  </a:cubicBezTo>
                  <a:cubicBezTo>
                    <a:pt x="59094" y="168709"/>
                    <a:pt x="59094" y="168919"/>
                    <a:pt x="59161" y="169099"/>
                  </a:cubicBezTo>
                  <a:cubicBezTo>
                    <a:pt x="59828" y="169671"/>
                    <a:pt x="60780" y="169099"/>
                    <a:pt x="61066" y="168433"/>
                  </a:cubicBezTo>
                  <a:cubicBezTo>
                    <a:pt x="61352" y="167766"/>
                    <a:pt x="61923" y="166909"/>
                    <a:pt x="62780" y="167195"/>
                  </a:cubicBezTo>
                  <a:cubicBezTo>
                    <a:pt x="63447" y="169004"/>
                    <a:pt x="62304" y="170624"/>
                    <a:pt x="61828" y="172338"/>
                  </a:cubicBezTo>
                  <a:cubicBezTo>
                    <a:pt x="61161" y="175224"/>
                    <a:pt x="62114" y="178253"/>
                    <a:pt x="64304" y="180244"/>
                  </a:cubicBezTo>
                  <a:cubicBezTo>
                    <a:pt x="64571" y="180653"/>
                    <a:pt x="64981" y="180958"/>
                    <a:pt x="65447" y="181101"/>
                  </a:cubicBezTo>
                  <a:cubicBezTo>
                    <a:pt x="66419" y="181511"/>
                    <a:pt x="67552" y="181091"/>
                    <a:pt x="68019" y="180149"/>
                  </a:cubicBezTo>
                  <a:cubicBezTo>
                    <a:pt x="68257" y="179244"/>
                    <a:pt x="68257" y="178291"/>
                    <a:pt x="68019" y="177386"/>
                  </a:cubicBezTo>
                  <a:cubicBezTo>
                    <a:pt x="67771" y="176157"/>
                    <a:pt x="67771" y="174900"/>
                    <a:pt x="68019" y="173672"/>
                  </a:cubicBezTo>
                  <a:cubicBezTo>
                    <a:pt x="68343" y="172338"/>
                    <a:pt x="69600" y="171443"/>
                    <a:pt x="70972" y="171576"/>
                  </a:cubicBezTo>
                  <a:cubicBezTo>
                    <a:pt x="72201" y="172024"/>
                    <a:pt x="73010" y="173214"/>
                    <a:pt x="72972" y="174529"/>
                  </a:cubicBezTo>
                  <a:cubicBezTo>
                    <a:pt x="72734" y="175662"/>
                    <a:pt x="72734" y="176824"/>
                    <a:pt x="72972" y="177958"/>
                  </a:cubicBezTo>
                  <a:cubicBezTo>
                    <a:pt x="72972" y="179101"/>
                    <a:pt x="74972" y="180244"/>
                    <a:pt x="76020" y="179672"/>
                  </a:cubicBezTo>
                  <a:cubicBezTo>
                    <a:pt x="76382" y="179387"/>
                    <a:pt x="76620" y="178977"/>
                    <a:pt x="76687" y="178529"/>
                  </a:cubicBezTo>
                  <a:cubicBezTo>
                    <a:pt x="76782" y="177548"/>
                    <a:pt x="76782" y="176558"/>
                    <a:pt x="76687" y="175577"/>
                  </a:cubicBezTo>
                  <a:cubicBezTo>
                    <a:pt x="76487" y="174605"/>
                    <a:pt x="76849" y="173605"/>
                    <a:pt x="77639" y="173005"/>
                  </a:cubicBezTo>
                  <a:cubicBezTo>
                    <a:pt x="78373" y="172557"/>
                    <a:pt x="79287" y="172557"/>
                    <a:pt x="80021" y="173005"/>
                  </a:cubicBezTo>
                  <a:cubicBezTo>
                    <a:pt x="80621" y="173643"/>
                    <a:pt x="80830" y="174548"/>
                    <a:pt x="80592" y="175386"/>
                  </a:cubicBezTo>
                  <a:lnTo>
                    <a:pt x="79449" y="181196"/>
                  </a:lnTo>
                  <a:cubicBezTo>
                    <a:pt x="79306" y="182139"/>
                    <a:pt x="79306" y="183111"/>
                    <a:pt x="79449" y="184054"/>
                  </a:cubicBezTo>
                  <a:cubicBezTo>
                    <a:pt x="79592" y="185140"/>
                    <a:pt x="80097" y="186149"/>
                    <a:pt x="80878" y="186911"/>
                  </a:cubicBezTo>
                  <a:cubicBezTo>
                    <a:pt x="81449" y="187388"/>
                    <a:pt x="82145" y="187683"/>
                    <a:pt x="82878" y="187769"/>
                  </a:cubicBezTo>
                  <a:cubicBezTo>
                    <a:pt x="83545" y="187769"/>
                    <a:pt x="84307" y="187769"/>
                    <a:pt x="84402" y="187007"/>
                  </a:cubicBezTo>
                  <a:cubicBezTo>
                    <a:pt x="84583" y="186483"/>
                    <a:pt x="84583" y="185911"/>
                    <a:pt x="84402" y="185387"/>
                  </a:cubicBezTo>
                  <a:cubicBezTo>
                    <a:pt x="83935" y="183901"/>
                    <a:pt x="83935" y="182301"/>
                    <a:pt x="84402" y="180815"/>
                  </a:cubicBezTo>
                  <a:cubicBezTo>
                    <a:pt x="84402" y="180244"/>
                    <a:pt x="84974" y="179577"/>
                    <a:pt x="85736" y="179672"/>
                  </a:cubicBezTo>
                  <a:cubicBezTo>
                    <a:pt x="86221" y="179768"/>
                    <a:pt x="86669" y="180044"/>
                    <a:pt x="86974" y="180434"/>
                  </a:cubicBezTo>
                  <a:cubicBezTo>
                    <a:pt x="87526" y="181244"/>
                    <a:pt x="87736" y="182234"/>
                    <a:pt x="87545" y="183197"/>
                  </a:cubicBezTo>
                  <a:cubicBezTo>
                    <a:pt x="87307" y="184130"/>
                    <a:pt x="87307" y="185121"/>
                    <a:pt x="87545" y="186054"/>
                  </a:cubicBezTo>
                  <a:cubicBezTo>
                    <a:pt x="88022" y="187092"/>
                    <a:pt x="89069" y="187759"/>
                    <a:pt x="90212" y="187769"/>
                  </a:cubicBezTo>
                  <a:cubicBezTo>
                    <a:pt x="91012" y="187673"/>
                    <a:pt x="91603" y="186959"/>
                    <a:pt x="91546" y="186149"/>
                  </a:cubicBezTo>
                  <a:cubicBezTo>
                    <a:pt x="91565" y="185387"/>
                    <a:pt x="91403" y="184644"/>
                    <a:pt x="91070" y="183958"/>
                  </a:cubicBezTo>
                  <a:cubicBezTo>
                    <a:pt x="90241" y="181673"/>
                    <a:pt x="89917" y="179234"/>
                    <a:pt x="90117" y="176815"/>
                  </a:cubicBezTo>
                  <a:cubicBezTo>
                    <a:pt x="90117" y="176053"/>
                    <a:pt x="90117" y="175196"/>
                    <a:pt x="91546" y="175291"/>
                  </a:cubicBezTo>
                  <a:cubicBezTo>
                    <a:pt x="92127" y="175358"/>
                    <a:pt x="92622" y="175719"/>
                    <a:pt x="92879" y="176243"/>
                  </a:cubicBezTo>
                  <a:cubicBezTo>
                    <a:pt x="92975" y="176748"/>
                    <a:pt x="92975" y="177263"/>
                    <a:pt x="92879" y="177767"/>
                  </a:cubicBezTo>
                  <a:cubicBezTo>
                    <a:pt x="92832" y="178596"/>
                    <a:pt x="92832" y="179415"/>
                    <a:pt x="92879" y="180244"/>
                  </a:cubicBezTo>
                  <a:cubicBezTo>
                    <a:pt x="92927" y="181330"/>
                    <a:pt x="93327" y="182368"/>
                    <a:pt x="94022" y="183197"/>
                  </a:cubicBezTo>
                  <a:cubicBezTo>
                    <a:pt x="94851" y="184035"/>
                    <a:pt x="96127" y="184225"/>
                    <a:pt x="97166" y="183673"/>
                  </a:cubicBezTo>
                  <a:cubicBezTo>
                    <a:pt x="97737" y="183101"/>
                    <a:pt x="97166" y="182054"/>
                    <a:pt x="97166" y="181196"/>
                  </a:cubicBezTo>
                  <a:cubicBezTo>
                    <a:pt x="97023" y="180444"/>
                    <a:pt x="97023" y="179663"/>
                    <a:pt x="97166" y="178910"/>
                  </a:cubicBezTo>
                  <a:cubicBezTo>
                    <a:pt x="97118" y="178529"/>
                    <a:pt x="97308" y="178148"/>
                    <a:pt x="97642" y="177958"/>
                  </a:cubicBezTo>
                  <a:cubicBezTo>
                    <a:pt x="97642" y="177958"/>
                    <a:pt x="97642" y="177958"/>
                    <a:pt x="98213" y="177958"/>
                  </a:cubicBezTo>
                  <a:cubicBezTo>
                    <a:pt x="99537" y="177891"/>
                    <a:pt x="100737" y="178701"/>
                    <a:pt x="101166" y="179958"/>
                  </a:cubicBezTo>
                  <a:cubicBezTo>
                    <a:pt x="101547" y="180968"/>
                    <a:pt x="101547" y="182092"/>
                    <a:pt x="101166" y="183101"/>
                  </a:cubicBezTo>
                  <a:cubicBezTo>
                    <a:pt x="100699" y="184082"/>
                    <a:pt x="100499" y="185168"/>
                    <a:pt x="100595" y="186245"/>
                  </a:cubicBezTo>
                  <a:cubicBezTo>
                    <a:pt x="100480" y="186521"/>
                    <a:pt x="100480" y="186826"/>
                    <a:pt x="100595" y="187102"/>
                  </a:cubicBezTo>
                  <a:cubicBezTo>
                    <a:pt x="101128" y="187540"/>
                    <a:pt x="101814" y="187750"/>
                    <a:pt x="102500" y="187673"/>
                  </a:cubicBezTo>
                  <a:cubicBezTo>
                    <a:pt x="102976" y="187769"/>
                    <a:pt x="103452" y="187769"/>
                    <a:pt x="103928" y="187673"/>
                  </a:cubicBezTo>
                  <a:cubicBezTo>
                    <a:pt x="105186" y="187035"/>
                    <a:pt x="105786" y="185587"/>
                    <a:pt x="105357" y="184244"/>
                  </a:cubicBezTo>
                  <a:cubicBezTo>
                    <a:pt x="104871" y="182920"/>
                    <a:pt x="104519" y="181549"/>
                    <a:pt x="104309" y="180149"/>
                  </a:cubicBezTo>
                  <a:cubicBezTo>
                    <a:pt x="104309" y="179387"/>
                    <a:pt x="104309" y="178529"/>
                    <a:pt x="105262" y="178434"/>
                  </a:cubicBezTo>
                  <a:cubicBezTo>
                    <a:pt x="106138" y="178310"/>
                    <a:pt x="107005" y="178720"/>
                    <a:pt x="107453" y="179482"/>
                  </a:cubicBezTo>
                  <a:cubicBezTo>
                    <a:pt x="107729" y="180149"/>
                    <a:pt x="107729" y="180901"/>
                    <a:pt x="107453" y="181577"/>
                  </a:cubicBezTo>
                  <a:cubicBezTo>
                    <a:pt x="107357" y="182044"/>
                    <a:pt x="107357" y="182530"/>
                    <a:pt x="107453" y="183006"/>
                  </a:cubicBezTo>
                  <a:cubicBezTo>
                    <a:pt x="107557" y="183568"/>
                    <a:pt x="107900" y="184063"/>
                    <a:pt x="108405" y="184340"/>
                  </a:cubicBezTo>
                  <a:cubicBezTo>
                    <a:pt x="109329" y="184835"/>
                    <a:pt x="110472" y="184492"/>
                    <a:pt x="110977" y="183578"/>
                  </a:cubicBezTo>
                  <a:cubicBezTo>
                    <a:pt x="111072" y="182692"/>
                    <a:pt x="111072" y="181796"/>
                    <a:pt x="110977" y="180911"/>
                  </a:cubicBezTo>
                  <a:cubicBezTo>
                    <a:pt x="111444" y="180615"/>
                    <a:pt x="112034" y="180615"/>
                    <a:pt x="112501" y="180911"/>
                  </a:cubicBezTo>
                  <a:cubicBezTo>
                    <a:pt x="113615" y="181234"/>
                    <a:pt x="114311" y="182339"/>
                    <a:pt x="114120" y="183482"/>
                  </a:cubicBezTo>
                  <a:cubicBezTo>
                    <a:pt x="113892" y="184673"/>
                    <a:pt x="113892" y="185902"/>
                    <a:pt x="114120" y="187102"/>
                  </a:cubicBezTo>
                  <a:cubicBezTo>
                    <a:pt x="114530" y="188407"/>
                    <a:pt x="115454" y="189474"/>
                    <a:pt x="116692" y="190055"/>
                  </a:cubicBezTo>
                  <a:cubicBezTo>
                    <a:pt x="117006" y="190140"/>
                    <a:pt x="117330" y="190140"/>
                    <a:pt x="117644" y="190055"/>
                  </a:cubicBezTo>
                  <a:lnTo>
                    <a:pt x="119645" y="187007"/>
                  </a:lnTo>
                  <a:cubicBezTo>
                    <a:pt x="119511" y="186159"/>
                    <a:pt x="119292" y="185330"/>
                    <a:pt x="118978" y="184530"/>
                  </a:cubicBezTo>
                  <a:cubicBezTo>
                    <a:pt x="118749" y="183749"/>
                    <a:pt x="118749" y="182930"/>
                    <a:pt x="118978" y="182149"/>
                  </a:cubicBezTo>
                  <a:cubicBezTo>
                    <a:pt x="118978" y="181673"/>
                    <a:pt x="118978" y="181196"/>
                    <a:pt x="119930" y="181196"/>
                  </a:cubicBezTo>
                  <a:cubicBezTo>
                    <a:pt x="120521" y="181291"/>
                    <a:pt x="121045" y="181644"/>
                    <a:pt x="121359" y="182149"/>
                  </a:cubicBezTo>
                  <a:cubicBezTo>
                    <a:pt x="121702" y="182597"/>
                    <a:pt x="122121" y="182987"/>
                    <a:pt x="122597" y="183292"/>
                  </a:cubicBezTo>
                  <a:lnTo>
                    <a:pt x="122597" y="183292"/>
                  </a:lnTo>
                  <a:cubicBezTo>
                    <a:pt x="127265" y="176624"/>
                    <a:pt x="132122" y="170147"/>
                    <a:pt x="136313" y="163385"/>
                  </a:cubicBezTo>
                  <a:cubicBezTo>
                    <a:pt x="139361" y="158432"/>
                    <a:pt x="141933" y="153288"/>
                    <a:pt x="144505" y="148145"/>
                  </a:cubicBezTo>
                  <a:lnTo>
                    <a:pt x="152411" y="132619"/>
                  </a:lnTo>
                  <a:cubicBezTo>
                    <a:pt x="159935" y="117665"/>
                    <a:pt x="167555" y="102615"/>
                    <a:pt x="174032" y="87185"/>
                  </a:cubicBezTo>
                  <a:cubicBezTo>
                    <a:pt x="176528" y="82241"/>
                    <a:pt x="177890" y="76812"/>
                    <a:pt x="178033" y="71278"/>
                  </a:cubicBezTo>
                  <a:cubicBezTo>
                    <a:pt x="177728" y="68058"/>
                    <a:pt x="177157" y="64877"/>
                    <a:pt x="176318" y="61753"/>
                  </a:cubicBezTo>
                  <a:cubicBezTo>
                    <a:pt x="175918" y="61886"/>
                    <a:pt x="175480" y="61886"/>
                    <a:pt x="175080" y="61753"/>
                  </a:cubicBezTo>
                  <a:cubicBezTo>
                    <a:pt x="174223" y="60896"/>
                    <a:pt x="175080" y="59848"/>
                    <a:pt x="175842" y="59181"/>
                  </a:cubicBezTo>
                  <a:cubicBezTo>
                    <a:pt x="175794" y="58419"/>
                    <a:pt x="175794" y="57657"/>
                    <a:pt x="175842" y="56895"/>
                  </a:cubicBezTo>
                  <a:cubicBezTo>
                    <a:pt x="175794" y="56257"/>
                    <a:pt x="175794" y="55628"/>
                    <a:pt x="175842" y="54990"/>
                  </a:cubicBezTo>
                  <a:lnTo>
                    <a:pt x="174794" y="56038"/>
                  </a:lnTo>
                  <a:cubicBezTo>
                    <a:pt x="173937" y="56990"/>
                    <a:pt x="172889" y="58229"/>
                    <a:pt x="171461" y="57752"/>
                  </a:cubicBezTo>
                  <a:cubicBezTo>
                    <a:pt x="170584" y="57362"/>
                    <a:pt x="170137" y="56381"/>
                    <a:pt x="170413" y="55466"/>
                  </a:cubicBezTo>
                  <a:cubicBezTo>
                    <a:pt x="170832" y="54695"/>
                    <a:pt x="171556" y="54142"/>
                    <a:pt x="172413" y="53942"/>
                  </a:cubicBezTo>
                  <a:cubicBezTo>
                    <a:pt x="173747" y="53466"/>
                    <a:pt x="175366" y="52990"/>
                    <a:pt x="175366" y="51752"/>
                  </a:cubicBezTo>
                  <a:cubicBezTo>
                    <a:pt x="175366" y="50513"/>
                    <a:pt x="174032" y="49847"/>
                    <a:pt x="172889" y="49751"/>
                  </a:cubicBezTo>
                  <a:cubicBezTo>
                    <a:pt x="171803" y="49656"/>
                    <a:pt x="170718" y="49961"/>
                    <a:pt x="169841" y="50608"/>
                  </a:cubicBezTo>
                  <a:cubicBezTo>
                    <a:pt x="168984" y="51275"/>
                    <a:pt x="168317" y="51942"/>
                    <a:pt x="167460" y="52514"/>
                  </a:cubicBezTo>
                  <a:cubicBezTo>
                    <a:pt x="166927" y="52799"/>
                    <a:pt x="166279" y="52799"/>
                    <a:pt x="165746" y="52514"/>
                  </a:cubicBezTo>
                  <a:cubicBezTo>
                    <a:pt x="165879" y="50713"/>
                    <a:pt x="167089" y="49180"/>
                    <a:pt x="168794" y="48608"/>
                  </a:cubicBezTo>
                  <a:cubicBezTo>
                    <a:pt x="169441" y="48418"/>
                    <a:pt x="170051" y="48132"/>
                    <a:pt x="170603" y="47751"/>
                  </a:cubicBezTo>
                  <a:cubicBezTo>
                    <a:pt x="171051" y="47475"/>
                    <a:pt x="171184" y="46884"/>
                    <a:pt x="170908" y="46437"/>
                  </a:cubicBezTo>
                  <a:cubicBezTo>
                    <a:pt x="170832" y="46313"/>
                    <a:pt x="170727" y="46208"/>
                    <a:pt x="170603" y="46132"/>
                  </a:cubicBezTo>
                  <a:lnTo>
                    <a:pt x="169746" y="46132"/>
                  </a:lnTo>
                  <a:cubicBezTo>
                    <a:pt x="168222" y="45894"/>
                    <a:pt x="166670" y="46389"/>
                    <a:pt x="165555" y="47465"/>
                  </a:cubicBezTo>
                  <a:cubicBezTo>
                    <a:pt x="164698" y="48227"/>
                    <a:pt x="164222" y="49465"/>
                    <a:pt x="162888" y="49561"/>
                  </a:cubicBezTo>
                  <a:cubicBezTo>
                    <a:pt x="163002" y="46732"/>
                    <a:pt x="165136" y="44408"/>
                    <a:pt x="167936" y="44036"/>
                  </a:cubicBezTo>
                  <a:cubicBezTo>
                    <a:pt x="168841" y="43903"/>
                    <a:pt x="169737" y="43684"/>
                    <a:pt x="170603" y="43370"/>
                  </a:cubicBezTo>
                  <a:cubicBezTo>
                    <a:pt x="171384" y="43065"/>
                    <a:pt x="171775" y="42179"/>
                    <a:pt x="171470" y="41398"/>
                  </a:cubicBezTo>
                  <a:cubicBezTo>
                    <a:pt x="171470" y="41388"/>
                    <a:pt x="171461" y="41379"/>
                    <a:pt x="171461" y="41369"/>
                  </a:cubicBezTo>
                  <a:cubicBezTo>
                    <a:pt x="170994" y="40731"/>
                    <a:pt x="170318" y="40255"/>
                    <a:pt x="169556" y="40036"/>
                  </a:cubicBezTo>
                  <a:cubicBezTo>
                    <a:pt x="167565" y="39341"/>
                    <a:pt x="165374" y="39550"/>
                    <a:pt x="163555" y="40607"/>
                  </a:cubicBezTo>
                  <a:cubicBezTo>
                    <a:pt x="162288" y="41874"/>
                    <a:pt x="161164" y="43274"/>
                    <a:pt x="160221" y="44798"/>
                  </a:cubicBezTo>
                  <a:cubicBezTo>
                    <a:pt x="159726" y="45608"/>
                    <a:pt x="158668" y="45865"/>
                    <a:pt x="157868" y="45370"/>
                  </a:cubicBezTo>
                  <a:cubicBezTo>
                    <a:pt x="157249" y="44989"/>
                    <a:pt x="156935" y="44265"/>
                    <a:pt x="157078" y="43560"/>
                  </a:cubicBezTo>
                  <a:cubicBezTo>
                    <a:pt x="157078" y="42798"/>
                    <a:pt x="158030" y="42227"/>
                    <a:pt x="158697" y="41560"/>
                  </a:cubicBezTo>
                  <a:cubicBezTo>
                    <a:pt x="159335" y="40988"/>
                    <a:pt x="159564" y="40084"/>
                    <a:pt x="159269" y="39274"/>
                  </a:cubicBezTo>
                  <a:cubicBezTo>
                    <a:pt x="158507" y="38236"/>
                    <a:pt x="157154" y="37807"/>
                    <a:pt x="155935" y="38226"/>
                  </a:cubicBezTo>
                  <a:cubicBezTo>
                    <a:pt x="154897" y="38578"/>
                    <a:pt x="154020" y="39293"/>
                    <a:pt x="153458" y="40226"/>
                  </a:cubicBezTo>
                  <a:lnTo>
                    <a:pt x="152411" y="41560"/>
                  </a:lnTo>
                  <a:cubicBezTo>
                    <a:pt x="152011" y="39417"/>
                    <a:pt x="152687" y="37207"/>
                    <a:pt x="154220" y="35654"/>
                  </a:cubicBezTo>
                  <a:cubicBezTo>
                    <a:pt x="154697" y="35178"/>
                    <a:pt x="155173" y="34892"/>
                    <a:pt x="155363" y="34321"/>
                  </a:cubicBezTo>
                  <a:cubicBezTo>
                    <a:pt x="155763" y="33854"/>
                    <a:pt x="155763" y="33168"/>
                    <a:pt x="155363" y="32702"/>
                  </a:cubicBezTo>
                  <a:cubicBezTo>
                    <a:pt x="155116" y="32435"/>
                    <a:pt x="154773" y="32263"/>
                    <a:pt x="154411" y="32225"/>
                  </a:cubicBezTo>
                  <a:cubicBezTo>
                    <a:pt x="152868" y="31854"/>
                    <a:pt x="151258" y="32501"/>
                    <a:pt x="150410" y="33845"/>
                  </a:cubicBezTo>
                  <a:cubicBezTo>
                    <a:pt x="149820" y="35130"/>
                    <a:pt x="149382" y="36464"/>
                    <a:pt x="149077" y="37845"/>
                  </a:cubicBezTo>
                  <a:cubicBezTo>
                    <a:pt x="149077" y="38416"/>
                    <a:pt x="148124" y="38988"/>
                    <a:pt x="147553" y="38607"/>
                  </a:cubicBezTo>
                  <a:cubicBezTo>
                    <a:pt x="147524" y="38388"/>
                    <a:pt x="147524" y="38160"/>
                    <a:pt x="147553" y="37940"/>
                  </a:cubicBezTo>
                  <a:cubicBezTo>
                    <a:pt x="146981" y="35749"/>
                    <a:pt x="149077" y="33940"/>
                    <a:pt x="148886" y="31844"/>
                  </a:cubicBezTo>
                  <a:cubicBezTo>
                    <a:pt x="148648" y="30359"/>
                    <a:pt x="147953" y="28996"/>
                    <a:pt x="146886" y="27939"/>
                  </a:cubicBezTo>
                  <a:cubicBezTo>
                    <a:pt x="146315" y="27177"/>
                    <a:pt x="144981" y="26224"/>
                    <a:pt x="144219" y="26891"/>
                  </a:cubicBezTo>
                  <a:cubicBezTo>
                    <a:pt x="144114" y="27196"/>
                    <a:pt x="144114" y="27539"/>
                    <a:pt x="144219" y="27844"/>
                  </a:cubicBezTo>
                  <a:cubicBezTo>
                    <a:pt x="144219" y="29558"/>
                    <a:pt x="145076" y="31178"/>
                    <a:pt x="145362" y="32797"/>
                  </a:cubicBezTo>
                  <a:cubicBezTo>
                    <a:pt x="145791" y="34416"/>
                    <a:pt x="145362" y="36140"/>
                    <a:pt x="144219" y="37369"/>
                  </a:cubicBezTo>
                  <a:cubicBezTo>
                    <a:pt x="143333" y="37274"/>
                    <a:pt x="142638" y="36550"/>
                    <a:pt x="142600" y="35654"/>
                  </a:cubicBezTo>
                  <a:cubicBezTo>
                    <a:pt x="142600" y="34797"/>
                    <a:pt x="142600" y="34130"/>
                    <a:pt x="142600" y="33273"/>
                  </a:cubicBezTo>
                  <a:cubicBezTo>
                    <a:pt x="142600" y="32416"/>
                    <a:pt x="142600" y="33273"/>
                    <a:pt x="142600" y="32797"/>
                  </a:cubicBezTo>
                  <a:cubicBezTo>
                    <a:pt x="142600" y="32321"/>
                    <a:pt x="140981" y="32797"/>
                    <a:pt x="140695" y="33464"/>
                  </a:cubicBezTo>
                  <a:cubicBezTo>
                    <a:pt x="140409" y="34130"/>
                    <a:pt x="139838" y="34892"/>
                    <a:pt x="138980" y="34702"/>
                  </a:cubicBezTo>
                  <a:cubicBezTo>
                    <a:pt x="138314" y="32892"/>
                    <a:pt x="139457" y="31178"/>
                    <a:pt x="139933" y="29463"/>
                  </a:cubicBezTo>
                  <a:cubicBezTo>
                    <a:pt x="140504" y="26577"/>
                    <a:pt x="139571" y="23605"/>
                    <a:pt x="137456" y="21557"/>
                  </a:cubicBezTo>
                  <a:cubicBezTo>
                    <a:pt x="137113" y="21224"/>
                    <a:pt x="136732" y="20929"/>
                    <a:pt x="136313" y="20700"/>
                  </a:cubicBezTo>
                  <a:cubicBezTo>
                    <a:pt x="135313" y="20348"/>
                    <a:pt x="134208" y="20795"/>
                    <a:pt x="133742" y="21748"/>
                  </a:cubicBezTo>
                  <a:cubicBezTo>
                    <a:pt x="133503" y="22624"/>
                    <a:pt x="133503" y="23539"/>
                    <a:pt x="133742" y="24415"/>
                  </a:cubicBezTo>
                  <a:cubicBezTo>
                    <a:pt x="133789" y="25710"/>
                    <a:pt x="133599" y="27006"/>
                    <a:pt x="133170" y="28225"/>
                  </a:cubicBezTo>
                  <a:cubicBezTo>
                    <a:pt x="132932" y="29558"/>
                    <a:pt x="131656" y="30454"/>
                    <a:pt x="130313" y="30225"/>
                  </a:cubicBezTo>
                  <a:cubicBezTo>
                    <a:pt x="129055" y="29796"/>
                    <a:pt x="128246" y="28596"/>
                    <a:pt x="128312" y="27272"/>
                  </a:cubicBezTo>
                  <a:cubicBezTo>
                    <a:pt x="128550" y="26177"/>
                    <a:pt x="128550" y="25034"/>
                    <a:pt x="128312" y="23939"/>
                  </a:cubicBezTo>
                  <a:cubicBezTo>
                    <a:pt x="128312" y="22796"/>
                    <a:pt x="126312" y="21557"/>
                    <a:pt x="125264" y="22224"/>
                  </a:cubicBezTo>
                  <a:cubicBezTo>
                    <a:pt x="124902" y="22462"/>
                    <a:pt x="124664" y="22843"/>
                    <a:pt x="124598" y="23272"/>
                  </a:cubicBezTo>
                  <a:cubicBezTo>
                    <a:pt x="124455" y="24253"/>
                    <a:pt x="124455" y="25243"/>
                    <a:pt x="124598" y="26224"/>
                  </a:cubicBezTo>
                  <a:cubicBezTo>
                    <a:pt x="124798" y="27225"/>
                    <a:pt x="124426" y="28244"/>
                    <a:pt x="123645" y="28891"/>
                  </a:cubicBezTo>
                  <a:cubicBezTo>
                    <a:pt x="122921" y="29358"/>
                    <a:pt x="121988" y="29358"/>
                    <a:pt x="121264" y="28891"/>
                  </a:cubicBezTo>
                  <a:cubicBezTo>
                    <a:pt x="120654" y="28225"/>
                    <a:pt x="120435" y="27282"/>
                    <a:pt x="120692" y="26415"/>
                  </a:cubicBezTo>
                  <a:lnTo>
                    <a:pt x="121835" y="20700"/>
                  </a:lnTo>
                  <a:cubicBezTo>
                    <a:pt x="121978" y="19719"/>
                    <a:pt x="121978" y="18728"/>
                    <a:pt x="121835" y="17747"/>
                  </a:cubicBezTo>
                  <a:cubicBezTo>
                    <a:pt x="121712" y="16681"/>
                    <a:pt x="121207" y="15700"/>
                    <a:pt x="120407" y="14985"/>
                  </a:cubicBezTo>
                  <a:cubicBezTo>
                    <a:pt x="119845" y="14480"/>
                    <a:pt x="119149" y="14147"/>
                    <a:pt x="118406" y="14032"/>
                  </a:cubicBezTo>
                  <a:cubicBezTo>
                    <a:pt x="117749" y="13985"/>
                    <a:pt x="117120" y="14318"/>
                    <a:pt x="116787" y="14890"/>
                  </a:cubicBezTo>
                  <a:cubicBezTo>
                    <a:pt x="116654" y="15385"/>
                    <a:pt x="116654" y="15918"/>
                    <a:pt x="116787" y="16414"/>
                  </a:cubicBezTo>
                  <a:cubicBezTo>
                    <a:pt x="117311" y="17890"/>
                    <a:pt x="117311" y="19509"/>
                    <a:pt x="116787" y="20986"/>
                  </a:cubicBezTo>
                  <a:cubicBezTo>
                    <a:pt x="116787" y="21557"/>
                    <a:pt x="116216" y="22224"/>
                    <a:pt x="115549" y="22129"/>
                  </a:cubicBezTo>
                  <a:cubicBezTo>
                    <a:pt x="115054" y="22110"/>
                    <a:pt x="114596" y="21862"/>
                    <a:pt x="114311" y="21462"/>
                  </a:cubicBezTo>
                  <a:cubicBezTo>
                    <a:pt x="113749" y="20624"/>
                    <a:pt x="113539" y="19595"/>
                    <a:pt x="113739" y="18605"/>
                  </a:cubicBezTo>
                  <a:cubicBezTo>
                    <a:pt x="113930" y="17690"/>
                    <a:pt x="113930" y="16757"/>
                    <a:pt x="113739" y="15842"/>
                  </a:cubicBezTo>
                  <a:cubicBezTo>
                    <a:pt x="113301" y="14766"/>
                    <a:pt x="112234" y="14080"/>
                    <a:pt x="111072" y="14128"/>
                  </a:cubicBezTo>
                  <a:cubicBezTo>
                    <a:pt x="110281" y="14175"/>
                    <a:pt x="109691" y="14861"/>
                    <a:pt x="109739" y="15642"/>
                  </a:cubicBezTo>
                  <a:cubicBezTo>
                    <a:pt x="109739" y="15652"/>
                    <a:pt x="109739" y="15652"/>
                    <a:pt x="109739" y="15652"/>
                  </a:cubicBezTo>
                  <a:cubicBezTo>
                    <a:pt x="109701" y="16414"/>
                    <a:pt x="109872" y="17166"/>
                    <a:pt x="110215" y="17843"/>
                  </a:cubicBezTo>
                  <a:cubicBezTo>
                    <a:pt x="110986" y="20138"/>
                    <a:pt x="111310" y="22567"/>
                    <a:pt x="111167" y="24986"/>
                  </a:cubicBezTo>
                  <a:cubicBezTo>
                    <a:pt x="111167" y="25748"/>
                    <a:pt x="111167" y="26701"/>
                    <a:pt x="109739" y="26606"/>
                  </a:cubicBezTo>
                  <a:cubicBezTo>
                    <a:pt x="109139" y="26520"/>
                    <a:pt x="108634" y="26120"/>
                    <a:pt x="108405" y="25558"/>
                  </a:cubicBezTo>
                  <a:cubicBezTo>
                    <a:pt x="108310" y="25082"/>
                    <a:pt x="108310" y="24605"/>
                    <a:pt x="108405" y="24129"/>
                  </a:cubicBezTo>
                  <a:cubicBezTo>
                    <a:pt x="108453" y="23272"/>
                    <a:pt x="108453" y="22415"/>
                    <a:pt x="108405" y="21557"/>
                  </a:cubicBezTo>
                  <a:cubicBezTo>
                    <a:pt x="108291" y="20519"/>
                    <a:pt x="107900" y="19528"/>
                    <a:pt x="107262" y="18700"/>
                  </a:cubicBezTo>
                  <a:cubicBezTo>
                    <a:pt x="106405" y="17843"/>
                    <a:pt x="104786" y="17462"/>
                    <a:pt x="104119" y="18128"/>
                  </a:cubicBezTo>
                  <a:cubicBezTo>
                    <a:pt x="103452" y="18795"/>
                    <a:pt x="104119" y="19843"/>
                    <a:pt x="104119" y="20700"/>
                  </a:cubicBezTo>
                  <a:cubicBezTo>
                    <a:pt x="104252" y="21424"/>
                    <a:pt x="104252" y="22167"/>
                    <a:pt x="104119" y="22891"/>
                  </a:cubicBezTo>
                  <a:cubicBezTo>
                    <a:pt x="104119" y="22891"/>
                    <a:pt x="104119" y="23653"/>
                    <a:pt x="104119" y="23939"/>
                  </a:cubicBezTo>
                  <a:lnTo>
                    <a:pt x="103452" y="23939"/>
                  </a:lnTo>
                  <a:cubicBezTo>
                    <a:pt x="102138" y="23948"/>
                    <a:pt x="100976" y="23100"/>
                    <a:pt x="100595" y="21843"/>
                  </a:cubicBezTo>
                  <a:cubicBezTo>
                    <a:pt x="100214" y="20834"/>
                    <a:pt x="100214" y="19709"/>
                    <a:pt x="100595" y="18700"/>
                  </a:cubicBezTo>
                  <a:cubicBezTo>
                    <a:pt x="101138" y="17785"/>
                    <a:pt x="101376" y="16709"/>
                    <a:pt x="101261" y="15652"/>
                  </a:cubicBezTo>
                  <a:cubicBezTo>
                    <a:pt x="101385" y="15376"/>
                    <a:pt x="101385" y="15071"/>
                    <a:pt x="101261" y="14795"/>
                  </a:cubicBezTo>
                  <a:cubicBezTo>
                    <a:pt x="100756" y="14299"/>
                    <a:pt x="100061" y="14061"/>
                    <a:pt x="99356" y="14128"/>
                  </a:cubicBezTo>
                  <a:lnTo>
                    <a:pt x="97928" y="14128"/>
                  </a:lnTo>
                  <a:cubicBezTo>
                    <a:pt x="96623" y="14766"/>
                    <a:pt x="96013" y="16281"/>
                    <a:pt x="96499" y="17652"/>
                  </a:cubicBezTo>
                  <a:cubicBezTo>
                    <a:pt x="96994" y="18976"/>
                    <a:pt x="97347" y="20348"/>
                    <a:pt x="97547" y="21748"/>
                  </a:cubicBezTo>
                  <a:cubicBezTo>
                    <a:pt x="97728" y="22510"/>
                    <a:pt x="97261" y="23272"/>
                    <a:pt x="96499" y="23462"/>
                  </a:cubicBezTo>
                  <a:cubicBezTo>
                    <a:pt x="95651" y="23577"/>
                    <a:pt x="94822" y="23158"/>
                    <a:pt x="94403" y="22415"/>
                  </a:cubicBezTo>
                  <a:cubicBezTo>
                    <a:pt x="94127" y="21710"/>
                    <a:pt x="94127" y="20929"/>
                    <a:pt x="94403" y="20224"/>
                  </a:cubicBezTo>
                  <a:cubicBezTo>
                    <a:pt x="94451" y="19748"/>
                    <a:pt x="94451" y="19271"/>
                    <a:pt x="94403" y="18795"/>
                  </a:cubicBezTo>
                  <a:cubicBezTo>
                    <a:pt x="94299" y="18281"/>
                    <a:pt x="93994" y="17833"/>
                    <a:pt x="93546" y="17557"/>
                  </a:cubicBezTo>
                  <a:cubicBezTo>
                    <a:pt x="92622" y="17062"/>
                    <a:pt x="91479" y="17404"/>
                    <a:pt x="90974" y="18319"/>
                  </a:cubicBezTo>
                  <a:cubicBezTo>
                    <a:pt x="90498" y="19081"/>
                    <a:pt x="90974" y="20129"/>
                    <a:pt x="90498" y="20986"/>
                  </a:cubicBezTo>
                  <a:cubicBezTo>
                    <a:pt x="90022" y="21224"/>
                    <a:pt x="89450" y="21224"/>
                    <a:pt x="88974" y="20986"/>
                  </a:cubicBezTo>
                  <a:cubicBezTo>
                    <a:pt x="88345" y="20862"/>
                    <a:pt x="87812" y="20433"/>
                    <a:pt x="87545" y="19843"/>
                  </a:cubicBezTo>
                  <a:cubicBezTo>
                    <a:pt x="87402" y="19376"/>
                    <a:pt x="87402" y="18881"/>
                    <a:pt x="87545" y="18414"/>
                  </a:cubicBezTo>
                  <a:cubicBezTo>
                    <a:pt x="87783" y="17252"/>
                    <a:pt x="87783" y="16052"/>
                    <a:pt x="87545" y="14890"/>
                  </a:cubicBezTo>
                  <a:cubicBezTo>
                    <a:pt x="87145" y="13566"/>
                    <a:pt x="86212" y="12461"/>
                    <a:pt x="84974" y="11842"/>
                  </a:cubicBezTo>
                  <a:cubicBezTo>
                    <a:pt x="84259" y="11470"/>
                    <a:pt x="83402" y="11470"/>
                    <a:pt x="82688" y="11842"/>
                  </a:cubicBezTo>
                  <a:cubicBezTo>
                    <a:pt x="82449" y="12032"/>
                    <a:pt x="82278" y="12299"/>
                    <a:pt x="82211" y="12604"/>
                  </a:cubicBezTo>
                  <a:cubicBezTo>
                    <a:pt x="81802" y="14137"/>
                    <a:pt x="81973" y="15757"/>
                    <a:pt x="82688" y="17176"/>
                  </a:cubicBezTo>
                  <a:cubicBezTo>
                    <a:pt x="82907" y="17985"/>
                    <a:pt x="82907" y="18843"/>
                    <a:pt x="82688" y="19652"/>
                  </a:cubicBezTo>
                  <a:cubicBezTo>
                    <a:pt x="82602" y="20119"/>
                    <a:pt x="82211" y="20471"/>
                    <a:pt x="81735" y="20510"/>
                  </a:cubicBezTo>
                  <a:cubicBezTo>
                    <a:pt x="81164" y="20414"/>
                    <a:pt x="80659" y="20109"/>
                    <a:pt x="80306" y="19652"/>
                  </a:cubicBezTo>
                  <a:cubicBezTo>
                    <a:pt x="80306" y="19176"/>
                    <a:pt x="79640" y="18700"/>
                    <a:pt x="79068" y="18509"/>
                  </a:cubicBezTo>
                  <a:cubicBezTo>
                    <a:pt x="78544" y="18185"/>
                    <a:pt x="77877" y="18185"/>
                    <a:pt x="77354" y="18509"/>
                  </a:cubicBezTo>
                  <a:cubicBezTo>
                    <a:pt x="76963" y="18862"/>
                    <a:pt x="76639" y="19281"/>
                    <a:pt x="76401" y="19748"/>
                  </a:cubicBezTo>
                  <a:lnTo>
                    <a:pt x="75734" y="20510"/>
                  </a:lnTo>
                  <a:cubicBezTo>
                    <a:pt x="75210" y="21100"/>
                    <a:pt x="74391" y="21319"/>
                    <a:pt x="73639" y="21081"/>
                  </a:cubicBezTo>
                  <a:cubicBezTo>
                    <a:pt x="73029" y="20938"/>
                    <a:pt x="72620" y="20367"/>
                    <a:pt x="72686" y="19748"/>
                  </a:cubicBezTo>
                  <a:cubicBezTo>
                    <a:pt x="72705" y="19205"/>
                    <a:pt x="72943" y="18681"/>
                    <a:pt x="73353" y="18319"/>
                  </a:cubicBezTo>
                  <a:cubicBezTo>
                    <a:pt x="73753" y="17947"/>
                    <a:pt x="74106" y="17538"/>
                    <a:pt x="74401" y="17081"/>
                  </a:cubicBezTo>
                  <a:cubicBezTo>
                    <a:pt x="74448" y="16928"/>
                    <a:pt x="74448" y="16757"/>
                    <a:pt x="74401" y="16604"/>
                  </a:cubicBezTo>
                  <a:cubicBezTo>
                    <a:pt x="74544" y="16176"/>
                    <a:pt x="74544" y="15700"/>
                    <a:pt x="74401" y="15271"/>
                  </a:cubicBezTo>
                  <a:cubicBezTo>
                    <a:pt x="73258" y="14318"/>
                    <a:pt x="72115" y="15271"/>
                    <a:pt x="70972" y="15271"/>
                  </a:cubicBezTo>
                  <a:cubicBezTo>
                    <a:pt x="69886" y="15871"/>
                    <a:pt x="69162" y="16985"/>
                    <a:pt x="69067" y="18224"/>
                  </a:cubicBezTo>
                  <a:cubicBezTo>
                    <a:pt x="69067" y="18890"/>
                    <a:pt x="69067" y="19462"/>
                    <a:pt x="68495" y="19843"/>
                  </a:cubicBezTo>
                  <a:cubicBezTo>
                    <a:pt x="67924" y="20224"/>
                    <a:pt x="66590" y="20319"/>
                    <a:pt x="66305" y="21176"/>
                  </a:cubicBezTo>
                  <a:lnTo>
                    <a:pt x="66305" y="21176"/>
                  </a:lnTo>
                  <a:cubicBezTo>
                    <a:pt x="67162" y="19081"/>
                    <a:pt x="65733" y="19271"/>
                    <a:pt x="65638" y="18319"/>
                  </a:cubicBezTo>
                  <a:cubicBezTo>
                    <a:pt x="65543" y="17366"/>
                    <a:pt x="66590" y="16699"/>
                    <a:pt x="67352" y="16033"/>
                  </a:cubicBezTo>
                  <a:cubicBezTo>
                    <a:pt x="68114" y="15366"/>
                    <a:pt x="68591" y="14128"/>
                    <a:pt x="67352" y="13461"/>
                  </a:cubicBezTo>
                  <a:cubicBezTo>
                    <a:pt x="66628" y="12890"/>
                    <a:pt x="65600" y="12890"/>
                    <a:pt x="64876" y="13461"/>
                  </a:cubicBezTo>
                  <a:cubicBezTo>
                    <a:pt x="64304" y="14032"/>
                    <a:pt x="64019" y="14795"/>
                    <a:pt x="63447" y="15366"/>
                  </a:cubicBezTo>
                  <a:cubicBezTo>
                    <a:pt x="62676" y="15890"/>
                    <a:pt x="61647" y="15890"/>
                    <a:pt x="60875" y="15366"/>
                  </a:cubicBezTo>
                  <a:cubicBezTo>
                    <a:pt x="60018" y="14509"/>
                    <a:pt x="60875" y="13366"/>
                    <a:pt x="61733" y="12794"/>
                  </a:cubicBezTo>
                  <a:lnTo>
                    <a:pt x="64685" y="10604"/>
                  </a:lnTo>
                  <a:cubicBezTo>
                    <a:pt x="65238" y="10289"/>
                    <a:pt x="65705" y="9823"/>
                    <a:pt x="66019" y="9270"/>
                  </a:cubicBezTo>
                  <a:cubicBezTo>
                    <a:pt x="66247" y="8613"/>
                    <a:pt x="65962" y="7889"/>
                    <a:pt x="65352" y="7556"/>
                  </a:cubicBezTo>
                  <a:cubicBezTo>
                    <a:pt x="64581" y="7136"/>
                    <a:pt x="63647" y="7136"/>
                    <a:pt x="62876" y="7556"/>
                  </a:cubicBezTo>
                  <a:cubicBezTo>
                    <a:pt x="61961" y="8070"/>
                    <a:pt x="61152" y="8746"/>
                    <a:pt x="60494" y="9556"/>
                  </a:cubicBezTo>
                  <a:cubicBezTo>
                    <a:pt x="59637" y="10508"/>
                    <a:pt x="58589" y="11747"/>
                    <a:pt x="57161" y="11175"/>
                  </a:cubicBezTo>
                  <a:cubicBezTo>
                    <a:pt x="56265" y="10861"/>
                    <a:pt x="55798" y="9880"/>
                    <a:pt x="56113" y="8994"/>
                  </a:cubicBezTo>
                  <a:cubicBezTo>
                    <a:pt x="56113" y="8984"/>
                    <a:pt x="56113" y="8984"/>
                    <a:pt x="56113" y="8984"/>
                  </a:cubicBezTo>
                  <a:cubicBezTo>
                    <a:pt x="56532" y="8213"/>
                    <a:pt x="57256" y="7660"/>
                    <a:pt x="58113" y="7460"/>
                  </a:cubicBezTo>
                  <a:cubicBezTo>
                    <a:pt x="59447" y="6984"/>
                    <a:pt x="61066" y="6508"/>
                    <a:pt x="61066" y="5270"/>
                  </a:cubicBezTo>
                  <a:cubicBezTo>
                    <a:pt x="60742" y="4146"/>
                    <a:pt x="59751" y="3346"/>
                    <a:pt x="58589" y="3269"/>
                  </a:cubicBezTo>
                  <a:cubicBezTo>
                    <a:pt x="57503" y="3126"/>
                    <a:pt x="56399" y="3431"/>
                    <a:pt x="55541" y="4127"/>
                  </a:cubicBezTo>
                  <a:cubicBezTo>
                    <a:pt x="54684" y="4698"/>
                    <a:pt x="54017" y="5460"/>
                    <a:pt x="53160" y="6032"/>
                  </a:cubicBezTo>
                  <a:cubicBezTo>
                    <a:pt x="52627" y="6317"/>
                    <a:pt x="51979" y="6317"/>
                    <a:pt x="51446" y="6032"/>
                  </a:cubicBezTo>
                  <a:cubicBezTo>
                    <a:pt x="51579" y="4231"/>
                    <a:pt x="52789" y="2698"/>
                    <a:pt x="54494" y="2126"/>
                  </a:cubicBezTo>
                  <a:cubicBezTo>
                    <a:pt x="55141" y="1936"/>
                    <a:pt x="55751" y="1650"/>
                    <a:pt x="56303" y="1269"/>
                  </a:cubicBezTo>
                  <a:cubicBezTo>
                    <a:pt x="56751" y="993"/>
                    <a:pt x="56884" y="402"/>
                    <a:pt x="56608" y="-45"/>
                  </a:cubicBezTo>
                  <a:cubicBezTo>
                    <a:pt x="56532" y="-169"/>
                    <a:pt x="56427" y="-274"/>
                    <a:pt x="56303" y="-350"/>
                  </a:cubicBezTo>
                  <a:cubicBezTo>
                    <a:pt x="56303" y="-350"/>
                    <a:pt x="56303" y="-350"/>
                    <a:pt x="55541" y="-350"/>
                  </a:cubicBezTo>
                  <a:cubicBezTo>
                    <a:pt x="54103" y="-550"/>
                    <a:pt x="52655" y="-131"/>
                    <a:pt x="51541" y="793"/>
                  </a:cubicBezTo>
                  <a:cubicBezTo>
                    <a:pt x="42683" y="16699"/>
                    <a:pt x="29633" y="31654"/>
                    <a:pt x="26300" y="5013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0" name="Freeform: Shape 289">
              <a:extLst>
                <a:ext uri="{FF2B5EF4-FFF2-40B4-BE49-F238E27FC236}">
                  <a16:creationId xmlns:a16="http://schemas.microsoft.com/office/drawing/2014/main" xmlns="" id="{02EEE86C-BC83-1C85-98A8-7CD943CF7440}"/>
                </a:ext>
              </a:extLst>
            </p:cNvPr>
            <p:cNvSpPr/>
            <p:nvPr/>
          </p:nvSpPr>
          <p:spPr>
            <a:xfrm>
              <a:off x="5628798" y="2183101"/>
              <a:ext cx="5317" cy="6410"/>
            </a:xfrm>
            <a:custGeom>
              <a:avLst/>
              <a:gdLst>
                <a:gd name="connsiteX0" fmla="*/ 920 w 5317"/>
                <a:gd name="connsiteY0" fmla="*/ 5154 h 6410"/>
                <a:gd name="connsiteX1" fmla="*/ 3873 w 5317"/>
                <a:gd name="connsiteY1" fmla="*/ 2963 h 6410"/>
                <a:gd name="connsiteX2" fmla="*/ 5206 w 5317"/>
                <a:gd name="connsiteY2" fmla="*/ 1630 h 6410"/>
                <a:gd name="connsiteX3" fmla="*/ 4540 w 5317"/>
                <a:gd name="connsiteY3" fmla="*/ -85 h 6410"/>
                <a:gd name="connsiteX4" fmla="*/ 2063 w 5317"/>
                <a:gd name="connsiteY4" fmla="*/ -85 h 6410"/>
                <a:gd name="connsiteX5" fmla="*/ 920 w 5317"/>
                <a:gd name="connsiteY5" fmla="*/ 677 h 6410"/>
                <a:gd name="connsiteX6" fmla="*/ -32 w 5317"/>
                <a:gd name="connsiteY6" fmla="*/ 6011 h 6410"/>
                <a:gd name="connsiteX7" fmla="*/ 920 w 5317"/>
                <a:gd name="connsiteY7" fmla="*/ 5154 h 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17" h="6410">
                  <a:moveTo>
                    <a:pt x="920" y="5154"/>
                  </a:moveTo>
                  <a:lnTo>
                    <a:pt x="3873" y="2963"/>
                  </a:lnTo>
                  <a:cubicBezTo>
                    <a:pt x="4425" y="2649"/>
                    <a:pt x="4892" y="2182"/>
                    <a:pt x="5206" y="1630"/>
                  </a:cubicBezTo>
                  <a:cubicBezTo>
                    <a:pt x="5435" y="973"/>
                    <a:pt x="5149" y="249"/>
                    <a:pt x="4540" y="-85"/>
                  </a:cubicBezTo>
                  <a:cubicBezTo>
                    <a:pt x="3768" y="-504"/>
                    <a:pt x="2835" y="-504"/>
                    <a:pt x="2063" y="-85"/>
                  </a:cubicBezTo>
                  <a:lnTo>
                    <a:pt x="920" y="677"/>
                  </a:lnTo>
                  <a:cubicBezTo>
                    <a:pt x="920" y="2392"/>
                    <a:pt x="253" y="4201"/>
                    <a:pt x="-32" y="6011"/>
                  </a:cubicBezTo>
                  <a:cubicBezTo>
                    <a:pt x="225" y="5668"/>
                    <a:pt x="549" y="5373"/>
                    <a:pt x="920" y="51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1" name="Freeform: Shape 290">
              <a:extLst>
                <a:ext uri="{FF2B5EF4-FFF2-40B4-BE49-F238E27FC236}">
                  <a16:creationId xmlns:a16="http://schemas.microsoft.com/office/drawing/2014/main" xmlns="" id="{D7D47B3B-7991-CCBC-F7C8-1043ED00DB71}"/>
                </a:ext>
              </a:extLst>
            </p:cNvPr>
            <p:cNvSpPr/>
            <p:nvPr/>
          </p:nvSpPr>
          <p:spPr>
            <a:xfrm>
              <a:off x="5456586" y="2271617"/>
              <a:ext cx="2143" cy="3158"/>
            </a:xfrm>
            <a:custGeom>
              <a:avLst/>
              <a:gdLst>
                <a:gd name="connsiteX0" fmla="*/ 1492 w 2143"/>
                <a:gd name="connsiteY0" fmla="*/ 2459 h 3158"/>
                <a:gd name="connsiteX1" fmla="*/ 1968 w 2143"/>
                <a:gd name="connsiteY1" fmla="*/ 1792 h 3158"/>
                <a:gd name="connsiteX2" fmla="*/ 1968 w 2143"/>
                <a:gd name="connsiteY2" fmla="*/ -399 h 3158"/>
                <a:gd name="connsiteX3" fmla="*/ -32 w 2143"/>
                <a:gd name="connsiteY3" fmla="*/ 2649 h 3158"/>
                <a:gd name="connsiteX4" fmla="*/ 1492 w 2143"/>
                <a:gd name="connsiteY4" fmla="*/ 2459 h 3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3" h="3158">
                  <a:moveTo>
                    <a:pt x="1492" y="2459"/>
                  </a:moveTo>
                  <a:cubicBezTo>
                    <a:pt x="1730" y="2306"/>
                    <a:pt x="1901" y="2068"/>
                    <a:pt x="1968" y="1792"/>
                  </a:cubicBezTo>
                  <a:cubicBezTo>
                    <a:pt x="2158" y="1077"/>
                    <a:pt x="2158" y="315"/>
                    <a:pt x="1968" y="-399"/>
                  </a:cubicBezTo>
                  <a:lnTo>
                    <a:pt x="-32" y="2649"/>
                  </a:lnTo>
                  <a:cubicBezTo>
                    <a:pt x="473" y="2849"/>
                    <a:pt x="1044" y="2773"/>
                    <a:pt x="1492" y="2459"/>
                  </a:cubicBezTo>
                  <a:close/>
                </a:path>
              </a:pathLst>
            </a:custGeom>
            <a:solidFill>
              <a:srgbClr val="B4B4DA"/>
            </a:solidFill>
            <a:ln w="9525" cap="flat">
              <a:noFill/>
              <a:prstDash val="solid"/>
              <a:miter/>
            </a:ln>
          </p:spPr>
          <p:txBody>
            <a:bodyPr rtlCol="0" anchor="ctr"/>
            <a:lstStyle/>
            <a:p>
              <a:endParaRPr lang="en-IN"/>
            </a:p>
          </p:txBody>
        </p:sp>
        <p:sp>
          <p:nvSpPr>
            <p:cNvPr id="292" name="Freeform: Shape 291">
              <a:extLst>
                <a:ext uri="{FF2B5EF4-FFF2-40B4-BE49-F238E27FC236}">
                  <a16:creationId xmlns:a16="http://schemas.microsoft.com/office/drawing/2014/main" xmlns="" id="{128FFA0F-D250-9B50-0BD8-752CC87F46E2}"/>
                </a:ext>
              </a:extLst>
            </p:cNvPr>
            <p:cNvSpPr/>
            <p:nvPr/>
          </p:nvSpPr>
          <p:spPr>
            <a:xfrm>
              <a:off x="5514272" y="2137314"/>
              <a:ext cx="4590" cy="5524"/>
            </a:xfrm>
            <a:custGeom>
              <a:avLst/>
              <a:gdLst>
                <a:gd name="connsiteX0" fmla="*/ 194 w 4590"/>
                <a:gd name="connsiteY0" fmla="*/ 5125 h 5524"/>
                <a:gd name="connsiteX1" fmla="*/ 194 w 4590"/>
                <a:gd name="connsiteY1" fmla="*/ 5125 h 5524"/>
                <a:gd name="connsiteX2" fmla="*/ 3147 w 4590"/>
                <a:gd name="connsiteY2" fmla="*/ 2935 h 5524"/>
                <a:gd name="connsiteX3" fmla="*/ 4480 w 4590"/>
                <a:gd name="connsiteY3" fmla="*/ 1601 h 5524"/>
                <a:gd name="connsiteX4" fmla="*/ 3813 w 4590"/>
                <a:gd name="connsiteY4" fmla="*/ -113 h 5524"/>
                <a:gd name="connsiteX5" fmla="*/ 1337 w 4590"/>
                <a:gd name="connsiteY5" fmla="*/ -113 h 5524"/>
                <a:gd name="connsiteX6" fmla="*/ 3 w 4590"/>
                <a:gd name="connsiteY6" fmla="*/ 839 h 5524"/>
                <a:gd name="connsiteX7" fmla="*/ 3 w 4590"/>
                <a:gd name="connsiteY7" fmla="*/ 2744 h 5524"/>
                <a:gd name="connsiteX8" fmla="*/ 194 w 4590"/>
                <a:gd name="connsiteY8" fmla="*/ 5125 h 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90" h="5524">
                  <a:moveTo>
                    <a:pt x="194" y="5125"/>
                  </a:moveTo>
                  <a:lnTo>
                    <a:pt x="194" y="5125"/>
                  </a:lnTo>
                  <a:lnTo>
                    <a:pt x="3147" y="2935"/>
                  </a:lnTo>
                  <a:cubicBezTo>
                    <a:pt x="3699" y="2620"/>
                    <a:pt x="4166" y="2154"/>
                    <a:pt x="4480" y="1601"/>
                  </a:cubicBezTo>
                  <a:cubicBezTo>
                    <a:pt x="4709" y="944"/>
                    <a:pt x="4423" y="220"/>
                    <a:pt x="3813" y="-113"/>
                  </a:cubicBezTo>
                  <a:cubicBezTo>
                    <a:pt x="3032" y="-494"/>
                    <a:pt x="2118" y="-494"/>
                    <a:pt x="1337" y="-113"/>
                  </a:cubicBezTo>
                  <a:lnTo>
                    <a:pt x="3" y="839"/>
                  </a:lnTo>
                  <a:cubicBezTo>
                    <a:pt x="-44" y="1477"/>
                    <a:pt x="-44" y="2106"/>
                    <a:pt x="3" y="2744"/>
                  </a:cubicBezTo>
                  <a:cubicBezTo>
                    <a:pt x="13" y="3544"/>
                    <a:pt x="80" y="4335"/>
                    <a:pt x="194" y="51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3" name="Freeform: Shape 292">
              <a:extLst>
                <a:ext uri="{FF2B5EF4-FFF2-40B4-BE49-F238E27FC236}">
                  <a16:creationId xmlns:a16="http://schemas.microsoft.com/office/drawing/2014/main" xmlns="" id="{1DBCDB4E-2FAB-19E0-04E8-463195125D64}"/>
                </a:ext>
              </a:extLst>
            </p:cNvPr>
            <p:cNvSpPr/>
            <p:nvPr/>
          </p:nvSpPr>
          <p:spPr>
            <a:xfrm>
              <a:off x="5682328" y="2223606"/>
              <a:ext cx="188118" cy="188306"/>
            </a:xfrm>
            <a:custGeom>
              <a:avLst/>
              <a:gdLst>
                <a:gd name="connsiteX0" fmla="*/ 55689 w 188118"/>
                <a:gd name="connsiteY0" fmla="*/ 6273 h 188306"/>
                <a:gd name="connsiteX1" fmla="*/ 57689 w 188118"/>
                <a:gd name="connsiteY1" fmla="*/ 10083 h 188306"/>
                <a:gd name="connsiteX2" fmla="*/ 56641 w 188118"/>
                <a:gd name="connsiteY2" fmla="*/ 21608 h 188306"/>
                <a:gd name="connsiteX3" fmla="*/ 31400 w 188118"/>
                <a:gd name="connsiteY3" fmla="*/ 86664 h 188306"/>
                <a:gd name="connsiteX4" fmla="*/ 26924 w 188118"/>
                <a:gd name="connsiteY4" fmla="*/ 100189 h 188306"/>
                <a:gd name="connsiteX5" fmla="*/ 9683 w 188118"/>
                <a:gd name="connsiteY5" fmla="*/ 122001 h 188306"/>
                <a:gd name="connsiteX6" fmla="*/ 634 w 188118"/>
                <a:gd name="connsiteY6" fmla="*/ 131050 h 188306"/>
                <a:gd name="connsiteX7" fmla="*/ -32 w 188118"/>
                <a:gd name="connsiteY7" fmla="*/ 132670 h 188306"/>
                <a:gd name="connsiteX8" fmla="*/ 730 w 188118"/>
                <a:gd name="connsiteY8" fmla="*/ 133527 h 188306"/>
                <a:gd name="connsiteX9" fmla="*/ 730 w 188118"/>
                <a:gd name="connsiteY9" fmla="*/ 134956 h 188306"/>
                <a:gd name="connsiteX10" fmla="*/ 730 w 188118"/>
                <a:gd name="connsiteY10" fmla="*/ 138480 h 188306"/>
                <a:gd name="connsiteX11" fmla="*/ 3301 w 188118"/>
                <a:gd name="connsiteY11" fmla="*/ 141528 h 188306"/>
                <a:gd name="connsiteX12" fmla="*/ 5587 w 188118"/>
                <a:gd name="connsiteY12" fmla="*/ 141528 h 188306"/>
                <a:gd name="connsiteX13" fmla="*/ 6064 w 188118"/>
                <a:gd name="connsiteY13" fmla="*/ 140766 h 188306"/>
                <a:gd name="connsiteX14" fmla="*/ 5587 w 188118"/>
                <a:gd name="connsiteY14" fmla="*/ 136099 h 188306"/>
                <a:gd name="connsiteX15" fmla="*/ 5111 w 188118"/>
                <a:gd name="connsiteY15" fmla="*/ 133717 h 188306"/>
                <a:gd name="connsiteX16" fmla="*/ 6064 w 188118"/>
                <a:gd name="connsiteY16" fmla="*/ 132860 h 188306"/>
                <a:gd name="connsiteX17" fmla="*/ 7492 w 188118"/>
                <a:gd name="connsiteY17" fmla="*/ 133717 h 188306"/>
                <a:gd name="connsiteX18" fmla="*/ 8731 w 188118"/>
                <a:gd name="connsiteY18" fmla="*/ 134860 h 188306"/>
                <a:gd name="connsiteX19" fmla="*/ 10445 w 188118"/>
                <a:gd name="connsiteY19" fmla="*/ 134860 h 188306"/>
                <a:gd name="connsiteX20" fmla="*/ 11398 w 188118"/>
                <a:gd name="connsiteY20" fmla="*/ 133622 h 188306"/>
                <a:gd name="connsiteX21" fmla="*/ 12065 w 188118"/>
                <a:gd name="connsiteY21" fmla="*/ 132860 h 188306"/>
                <a:gd name="connsiteX22" fmla="*/ 14160 w 188118"/>
                <a:gd name="connsiteY22" fmla="*/ 132193 h 188306"/>
                <a:gd name="connsiteX23" fmla="*/ 15112 w 188118"/>
                <a:gd name="connsiteY23" fmla="*/ 133622 h 188306"/>
                <a:gd name="connsiteX24" fmla="*/ 14446 w 188118"/>
                <a:gd name="connsiteY24" fmla="*/ 135051 h 188306"/>
                <a:gd name="connsiteX25" fmla="*/ 13398 w 188118"/>
                <a:gd name="connsiteY25" fmla="*/ 136289 h 188306"/>
                <a:gd name="connsiteX26" fmla="*/ 13398 w 188118"/>
                <a:gd name="connsiteY26" fmla="*/ 136765 h 188306"/>
                <a:gd name="connsiteX27" fmla="*/ 13398 w 188118"/>
                <a:gd name="connsiteY27" fmla="*/ 138099 h 188306"/>
                <a:gd name="connsiteX28" fmla="*/ 16827 w 188118"/>
                <a:gd name="connsiteY28" fmla="*/ 138099 h 188306"/>
                <a:gd name="connsiteX29" fmla="*/ 18732 w 188118"/>
                <a:gd name="connsiteY29" fmla="*/ 135146 h 188306"/>
                <a:gd name="connsiteX30" fmla="*/ 19303 w 188118"/>
                <a:gd name="connsiteY30" fmla="*/ 133527 h 188306"/>
                <a:gd name="connsiteX31" fmla="*/ 21494 w 188118"/>
                <a:gd name="connsiteY31" fmla="*/ 132193 h 188306"/>
                <a:gd name="connsiteX32" fmla="*/ 21494 w 188118"/>
                <a:gd name="connsiteY32" fmla="*/ 132193 h 188306"/>
                <a:gd name="connsiteX33" fmla="*/ 22161 w 188118"/>
                <a:gd name="connsiteY33" fmla="*/ 135051 h 188306"/>
                <a:gd name="connsiteX34" fmla="*/ 20447 w 188118"/>
                <a:gd name="connsiteY34" fmla="*/ 137337 h 188306"/>
                <a:gd name="connsiteX35" fmla="*/ 20447 w 188118"/>
                <a:gd name="connsiteY35" fmla="*/ 139909 h 188306"/>
                <a:gd name="connsiteX36" fmla="*/ 22923 w 188118"/>
                <a:gd name="connsiteY36" fmla="*/ 139909 h 188306"/>
                <a:gd name="connsiteX37" fmla="*/ 24352 w 188118"/>
                <a:gd name="connsiteY37" fmla="*/ 138004 h 188306"/>
                <a:gd name="connsiteX38" fmla="*/ 26924 w 188118"/>
                <a:gd name="connsiteY38" fmla="*/ 138004 h 188306"/>
                <a:gd name="connsiteX39" fmla="*/ 26066 w 188118"/>
                <a:gd name="connsiteY39" fmla="*/ 140575 h 188306"/>
                <a:gd name="connsiteX40" fmla="*/ 23114 w 188118"/>
                <a:gd name="connsiteY40" fmla="*/ 142766 h 188306"/>
                <a:gd name="connsiteX41" fmla="*/ 21780 w 188118"/>
                <a:gd name="connsiteY41" fmla="*/ 144100 h 188306"/>
                <a:gd name="connsiteX42" fmla="*/ 22447 w 188118"/>
                <a:gd name="connsiteY42" fmla="*/ 145814 h 188306"/>
                <a:gd name="connsiteX43" fmla="*/ 24923 w 188118"/>
                <a:gd name="connsiteY43" fmla="*/ 145814 h 188306"/>
                <a:gd name="connsiteX44" fmla="*/ 27305 w 188118"/>
                <a:gd name="connsiteY44" fmla="*/ 143814 h 188306"/>
                <a:gd name="connsiteX45" fmla="*/ 30638 w 188118"/>
                <a:gd name="connsiteY45" fmla="*/ 142195 h 188306"/>
                <a:gd name="connsiteX46" fmla="*/ 31753 w 188118"/>
                <a:gd name="connsiteY46" fmla="*/ 144195 h 188306"/>
                <a:gd name="connsiteX47" fmla="*/ 31686 w 188118"/>
                <a:gd name="connsiteY47" fmla="*/ 144385 h 188306"/>
                <a:gd name="connsiteX48" fmla="*/ 29686 w 188118"/>
                <a:gd name="connsiteY48" fmla="*/ 145909 h 188306"/>
                <a:gd name="connsiteX49" fmla="*/ 26733 w 188118"/>
                <a:gd name="connsiteY49" fmla="*/ 148100 h 188306"/>
                <a:gd name="connsiteX50" fmla="*/ 29209 w 188118"/>
                <a:gd name="connsiteY50" fmla="*/ 150100 h 188306"/>
                <a:gd name="connsiteX51" fmla="*/ 32257 w 188118"/>
                <a:gd name="connsiteY51" fmla="*/ 149243 h 188306"/>
                <a:gd name="connsiteX52" fmla="*/ 34639 w 188118"/>
                <a:gd name="connsiteY52" fmla="*/ 147338 h 188306"/>
                <a:gd name="connsiteX53" fmla="*/ 36353 w 188118"/>
                <a:gd name="connsiteY53" fmla="*/ 147338 h 188306"/>
                <a:gd name="connsiteX54" fmla="*/ 33305 w 188118"/>
                <a:gd name="connsiteY54" fmla="*/ 151243 h 188306"/>
                <a:gd name="connsiteX55" fmla="*/ 31496 w 188118"/>
                <a:gd name="connsiteY55" fmla="*/ 152101 h 188306"/>
                <a:gd name="connsiteX56" fmla="*/ 31191 w 188118"/>
                <a:gd name="connsiteY56" fmla="*/ 153415 h 188306"/>
                <a:gd name="connsiteX57" fmla="*/ 31496 w 188118"/>
                <a:gd name="connsiteY57" fmla="*/ 153720 h 188306"/>
                <a:gd name="connsiteX58" fmla="*/ 32353 w 188118"/>
                <a:gd name="connsiteY58" fmla="*/ 153720 h 188306"/>
                <a:gd name="connsiteX59" fmla="*/ 36544 w 188118"/>
                <a:gd name="connsiteY59" fmla="*/ 152386 h 188306"/>
                <a:gd name="connsiteX60" fmla="*/ 39211 w 188118"/>
                <a:gd name="connsiteY60" fmla="*/ 150386 h 188306"/>
                <a:gd name="connsiteX61" fmla="*/ 34163 w 188118"/>
                <a:gd name="connsiteY61" fmla="*/ 155815 h 188306"/>
                <a:gd name="connsiteX62" fmla="*/ 31496 w 188118"/>
                <a:gd name="connsiteY62" fmla="*/ 156482 h 188306"/>
                <a:gd name="connsiteX63" fmla="*/ 30629 w 188118"/>
                <a:gd name="connsiteY63" fmla="*/ 158454 h 188306"/>
                <a:gd name="connsiteX64" fmla="*/ 30638 w 188118"/>
                <a:gd name="connsiteY64" fmla="*/ 158482 h 188306"/>
                <a:gd name="connsiteX65" fmla="*/ 32543 w 188118"/>
                <a:gd name="connsiteY65" fmla="*/ 159816 h 188306"/>
                <a:gd name="connsiteX66" fmla="*/ 38544 w 188118"/>
                <a:gd name="connsiteY66" fmla="*/ 159244 h 188306"/>
                <a:gd name="connsiteX67" fmla="*/ 41878 w 188118"/>
                <a:gd name="connsiteY67" fmla="*/ 155053 h 188306"/>
                <a:gd name="connsiteX68" fmla="*/ 43688 w 188118"/>
                <a:gd name="connsiteY68" fmla="*/ 154196 h 188306"/>
                <a:gd name="connsiteX69" fmla="*/ 45040 w 188118"/>
                <a:gd name="connsiteY69" fmla="*/ 156206 h 188306"/>
                <a:gd name="connsiteX70" fmla="*/ 45021 w 188118"/>
                <a:gd name="connsiteY70" fmla="*/ 156292 h 188306"/>
                <a:gd name="connsiteX71" fmla="*/ 43402 w 188118"/>
                <a:gd name="connsiteY71" fmla="*/ 158292 h 188306"/>
                <a:gd name="connsiteX72" fmla="*/ 42830 w 188118"/>
                <a:gd name="connsiteY72" fmla="*/ 160578 h 188306"/>
                <a:gd name="connsiteX73" fmla="*/ 46164 w 188118"/>
                <a:gd name="connsiteY73" fmla="*/ 161626 h 188306"/>
                <a:gd name="connsiteX74" fmla="*/ 48640 w 188118"/>
                <a:gd name="connsiteY74" fmla="*/ 159625 h 188306"/>
                <a:gd name="connsiteX75" fmla="*/ 49688 w 188118"/>
                <a:gd name="connsiteY75" fmla="*/ 158292 h 188306"/>
                <a:gd name="connsiteX76" fmla="*/ 47878 w 188118"/>
                <a:gd name="connsiteY76" fmla="*/ 164197 h 188306"/>
                <a:gd name="connsiteX77" fmla="*/ 46735 w 188118"/>
                <a:gd name="connsiteY77" fmla="*/ 165531 h 188306"/>
                <a:gd name="connsiteX78" fmla="*/ 46735 w 188118"/>
                <a:gd name="connsiteY78" fmla="*/ 167150 h 188306"/>
                <a:gd name="connsiteX79" fmla="*/ 47688 w 188118"/>
                <a:gd name="connsiteY79" fmla="*/ 167150 h 188306"/>
                <a:gd name="connsiteX80" fmla="*/ 51689 w 188118"/>
                <a:gd name="connsiteY80" fmla="*/ 165531 h 188306"/>
                <a:gd name="connsiteX81" fmla="*/ 53022 w 188118"/>
                <a:gd name="connsiteY81" fmla="*/ 161530 h 188306"/>
                <a:gd name="connsiteX82" fmla="*/ 54546 w 188118"/>
                <a:gd name="connsiteY82" fmla="*/ 160768 h 188306"/>
                <a:gd name="connsiteX83" fmla="*/ 54546 w 188118"/>
                <a:gd name="connsiteY83" fmla="*/ 161435 h 188306"/>
                <a:gd name="connsiteX84" fmla="*/ 53213 w 188118"/>
                <a:gd name="connsiteY84" fmla="*/ 167531 h 188306"/>
                <a:gd name="connsiteX85" fmla="*/ 55213 w 188118"/>
                <a:gd name="connsiteY85" fmla="*/ 171436 h 188306"/>
                <a:gd name="connsiteX86" fmla="*/ 57880 w 188118"/>
                <a:gd name="connsiteY86" fmla="*/ 172484 h 188306"/>
                <a:gd name="connsiteX87" fmla="*/ 57880 w 188118"/>
                <a:gd name="connsiteY87" fmla="*/ 171532 h 188306"/>
                <a:gd name="connsiteX88" fmla="*/ 56737 w 188118"/>
                <a:gd name="connsiteY88" fmla="*/ 166579 h 188306"/>
                <a:gd name="connsiteX89" fmla="*/ 57880 w 188118"/>
                <a:gd name="connsiteY89" fmla="*/ 162007 h 188306"/>
                <a:gd name="connsiteX90" fmla="*/ 59499 w 188118"/>
                <a:gd name="connsiteY90" fmla="*/ 163816 h 188306"/>
                <a:gd name="connsiteX91" fmla="*/ 59499 w 188118"/>
                <a:gd name="connsiteY91" fmla="*/ 166102 h 188306"/>
                <a:gd name="connsiteX92" fmla="*/ 59499 w 188118"/>
                <a:gd name="connsiteY92" fmla="*/ 166579 h 188306"/>
                <a:gd name="connsiteX93" fmla="*/ 61404 w 188118"/>
                <a:gd name="connsiteY93" fmla="*/ 165912 h 188306"/>
                <a:gd name="connsiteX94" fmla="*/ 63118 w 188118"/>
                <a:gd name="connsiteY94" fmla="*/ 164674 h 188306"/>
                <a:gd name="connsiteX95" fmla="*/ 62166 w 188118"/>
                <a:gd name="connsiteY95" fmla="*/ 169912 h 188306"/>
                <a:gd name="connsiteX96" fmla="*/ 64642 w 188118"/>
                <a:gd name="connsiteY96" fmla="*/ 177818 h 188306"/>
                <a:gd name="connsiteX97" fmla="*/ 65785 w 188118"/>
                <a:gd name="connsiteY97" fmla="*/ 178675 h 188306"/>
                <a:gd name="connsiteX98" fmla="*/ 68357 w 188118"/>
                <a:gd name="connsiteY98" fmla="*/ 177628 h 188306"/>
                <a:gd name="connsiteX99" fmla="*/ 68357 w 188118"/>
                <a:gd name="connsiteY99" fmla="*/ 174961 h 188306"/>
                <a:gd name="connsiteX100" fmla="*/ 68929 w 188118"/>
                <a:gd name="connsiteY100" fmla="*/ 171151 h 188306"/>
                <a:gd name="connsiteX101" fmla="*/ 71786 w 188118"/>
                <a:gd name="connsiteY101" fmla="*/ 169150 h 188306"/>
                <a:gd name="connsiteX102" fmla="*/ 73786 w 188118"/>
                <a:gd name="connsiteY102" fmla="*/ 172103 h 188306"/>
                <a:gd name="connsiteX103" fmla="*/ 73786 w 188118"/>
                <a:gd name="connsiteY103" fmla="*/ 175437 h 188306"/>
                <a:gd name="connsiteX104" fmla="*/ 76834 w 188118"/>
                <a:gd name="connsiteY104" fmla="*/ 177151 h 188306"/>
                <a:gd name="connsiteX105" fmla="*/ 77501 w 188118"/>
                <a:gd name="connsiteY105" fmla="*/ 176104 h 188306"/>
                <a:gd name="connsiteX106" fmla="*/ 77501 w 188118"/>
                <a:gd name="connsiteY106" fmla="*/ 173151 h 188306"/>
                <a:gd name="connsiteX107" fmla="*/ 78454 w 188118"/>
                <a:gd name="connsiteY107" fmla="*/ 170579 h 188306"/>
                <a:gd name="connsiteX108" fmla="*/ 80835 w 188118"/>
                <a:gd name="connsiteY108" fmla="*/ 170579 h 188306"/>
                <a:gd name="connsiteX109" fmla="*/ 81407 w 188118"/>
                <a:gd name="connsiteY109" fmla="*/ 173056 h 188306"/>
                <a:gd name="connsiteX110" fmla="*/ 80264 w 188118"/>
                <a:gd name="connsiteY110" fmla="*/ 178771 h 188306"/>
                <a:gd name="connsiteX111" fmla="*/ 80264 w 188118"/>
                <a:gd name="connsiteY111" fmla="*/ 181723 h 188306"/>
                <a:gd name="connsiteX112" fmla="*/ 81692 w 188118"/>
                <a:gd name="connsiteY112" fmla="*/ 184486 h 188306"/>
                <a:gd name="connsiteX113" fmla="*/ 83692 w 188118"/>
                <a:gd name="connsiteY113" fmla="*/ 185438 h 188306"/>
                <a:gd name="connsiteX114" fmla="*/ 85312 w 188118"/>
                <a:gd name="connsiteY114" fmla="*/ 184581 h 188306"/>
                <a:gd name="connsiteX115" fmla="*/ 85312 w 188118"/>
                <a:gd name="connsiteY115" fmla="*/ 183057 h 188306"/>
                <a:gd name="connsiteX116" fmla="*/ 85312 w 188118"/>
                <a:gd name="connsiteY116" fmla="*/ 178485 h 188306"/>
                <a:gd name="connsiteX117" fmla="*/ 86550 w 188118"/>
                <a:gd name="connsiteY117" fmla="*/ 177342 h 188306"/>
                <a:gd name="connsiteX118" fmla="*/ 87788 w 188118"/>
                <a:gd name="connsiteY118" fmla="*/ 178009 h 188306"/>
                <a:gd name="connsiteX119" fmla="*/ 88360 w 188118"/>
                <a:gd name="connsiteY119" fmla="*/ 180866 h 188306"/>
                <a:gd name="connsiteX120" fmla="*/ 88360 w 188118"/>
                <a:gd name="connsiteY120" fmla="*/ 183724 h 188306"/>
                <a:gd name="connsiteX121" fmla="*/ 91027 w 188118"/>
                <a:gd name="connsiteY121" fmla="*/ 185343 h 188306"/>
                <a:gd name="connsiteX122" fmla="*/ 92360 w 188118"/>
                <a:gd name="connsiteY122" fmla="*/ 183829 h 188306"/>
                <a:gd name="connsiteX123" fmla="*/ 92360 w 188118"/>
                <a:gd name="connsiteY123" fmla="*/ 183819 h 188306"/>
                <a:gd name="connsiteX124" fmla="*/ 91884 w 188118"/>
                <a:gd name="connsiteY124" fmla="*/ 181628 h 188306"/>
                <a:gd name="connsiteX125" fmla="*/ 90932 w 188118"/>
                <a:gd name="connsiteY125" fmla="*/ 174484 h 188306"/>
                <a:gd name="connsiteX126" fmla="*/ 92360 w 188118"/>
                <a:gd name="connsiteY126" fmla="*/ 172865 h 188306"/>
                <a:gd name="connsiteX127" fmla="*/ 93694 w 188118"/>
                <a:gd name="connsiteY127" fmla="*/ 173913 h 188306"/>
                <a:gd name="connsiteX128" fmla="*/ 93694 w 188118"/>
                <a:gd name="connsiteY128" fmla="*/ 175342 h 188306"/>
                <a:gd name="connsiteX129" fmla="*/ 93694 w 188118"/>
                <a:gd name="connsiteY129" fmla="*/ 177913 h 188306"/>
                <a:gd name="connsiteX130" fmla="*/ 94837 w 188118"/>
                <a:gd name="connsiteY130" fmla="*/ 180771 h 188306"/>
                <a:gd name="connsiteX131" fmla="*/ 97980 w 188118"/>
                <a:gd name="connsiteY131" fmla="*/ 181342 h 188306"/>
                <a:gd name="connsiteX132" fmla="*/ 97980 w 188118"/>
                <a:gd name="connsiteY132" fmla="*/ 178771 h 188306"/>
                <a:gd name="connsiteX133" fmla="*/ 97980 w 188118"/>
                <a:gd name="connsiteY133" fmla="*/ 176580 h 188306"/>
                <a:gd name="connsiteX134" fmla="*/ 97980 w 188118"/>
                <a:gd name="connsiteY134" fmla="*/ 175532 h 188306"/>
                <a:gd name="connsiteX135" fmla="*/ 98647 w 188118"/>
                <a:gd name="connsiteY135" fmla="*/ 175532 h 188306"/>
                <a:gd name="connsiteX136" fmla="*/ 101504 w 188118"/>
                <a:gd name="connsiteY136" fmla="*/ 177628 h 188306"/>
                <a:gd name="connsiteX137" fmla="*/ 101504 w 188118"/>
                <a:gd name="connsiteY137" fmla="*/ 180771 h 188306"/>
                <a:gd name="connsiteX138" fmla="*/ 100838 w 188118"/>
                <a:gd name="connsiteY138" fmla="*/ 183819 h 188306"/>
                <a:gd name="connsiteX139" fmla="*/ 100838 w 188118"/>
                <a:gd name="connsiteY139" fmla="*/ 184676 h 188306"/>
                <a:gd name="connsiteX140" fmla="*/ 102742 w 188118"/>
                <a:gd name="connsiteY140" fmla="*/ 185343 h 188306"/>
                <a:gd name="connsiteX141" fmla="*/ 104171 w 188118"/>
                <a:gd name="connsiteY141" fmla="*/ 185343 h 188306"/>
                <a:gd name="connsiteX142" fmla="*/ 105600 w 188118"/>
                <a:gd name="connsiteY142" fmla="*/ 181914 h 188306"/>
                <a:gd name="connsiteX143" fmla="*/ 104552 w 188118"/>
                <a:gd name="connsiteY143" fmla="*/ 177723 h 188306"/>
                <a:gd name="connsiteX144" fmla="*/ 105600 w 188118"/>
                <a:gd name="connsiteY144" fmla="*/ 176008 h 188306"/>
                <a:gd name="connsiteX145" fmla="*/ 107696 w 188118"/>
                <a:gd name="connsiteY145" fmla="*/ 177056 h 188306"/>
                <a:gd name="connsiteX146" fmla="*/ 107696 w 188118"/>
                <a:gd name="connsiteY146" fmla="*/ 179247 h 188306"/>
                <a:gd name="connsiteX147" fmla="*/ 107696 w 188118"/>
                <a:gd name="connsiteY147" fmla="*/ 180676 h 188306"/>
                <a:gd name="connsiteX148" fmla="*/ 108553 w 188118"/>
                <a:gd name="connsiteY148" fmla="*/ 181914 h 188306"/>
                <a:gd name="connsiteX149" fmla="*/ 111039 w 188118"/>
                <a:gd name="connsiteY149" fmla="*/ 181304 h 188306"/>
                <a:gd name="connsiteX150" fmla="*/ 111124 w 188118"/>
                <a:gd name="connsiteY150" fmla="*/ 181152 h 188306"/>
                <a:gd name="connsiteX151" fmla="*/ 111601 w 188118"/>
                <a:gd name="connsiteY151" fmla="*/ 178485 h 188306"/>
                <a:gd name="connsiteX152" fmla="*/ 113125 w 188118"/>
                <a:gd name="connsiteY152" fmla="*/ 178485 h 188306"/>
                <a:gd name="connsiteX153" fmla="*/ 114553 w 188118"/>
                <a:gd name="connsiteY153" fmla="*/ 179628 h 188306"/>
                <a:gd name="connsiteX154" fmla="*/ 114553 w 188118"/>
                <a:gd name="connsiteY154" fmla="*/ 181057 h 188306"/>
                <a:gd name="connsiteX155" fmla="*/ 114553 w 188118"/>
                <a:gd name="connsiteY155" fmla="*/ 184581 h 188306"/>
                <a:gd name="connsiteX156" fmla="*/ 117125 w 188118"/>
                <a:gd name="connsiteY156" fmla="*/ 187629 h 188306"/>
                <a:gd name="connsiteX157" fmla="*/ 119411 w 188118"/>
                <a:gd name="connsiteY157" fmla="*/ 187629 h 188306"/>
                <a:gd name="connsiteX158" fmla="*/ 119888 w 188118"/>
                <a:gd name="connsiteY158" fmla="*/ 186867 h 188306"/>
                <a:gd name="connsiteX159" fmla="*/ 119411 w 188118"/>
                <a:gd name="connsiteY159" fmla="*/ 182295 h 188306"/>
                <a:gd name="connsiteX160" fmla="*/ 118935 w 188118"/>
                <a:gd name="connsiteY160" fmla="*/ 179818 h 188306"/>
                <a:gd name="connsiteX161" fmla="*/ 119888 w 188118"/>
                <a:gd name="connsiteY161" fmla="*/ 178961 h 188306"/>
                <a:gd name="connsiteX162" fmla="*/ 121316 w 188118"/>
                <a:gd name="connsiteY162" fmla="*/ 179818 h 188306"/>
                <a:gd name="connsiteX163" fmla="*/ 122555 w 188118"/>
                <a:gd name="connsiteY163" fmla="*/ 180961 h 188306"/>
                <a:gd name="connsiteX164" fmla="*/ 124269 w 188118"/>
                <a:gd name="connsiteY164" fmla="*/ 180961 h 188306"/>
                <a:gd name="connsiteX165" fmla="*/ 125222 w 188118"/>
                <a:gd name="connsiteY165" fmla="*/ 179723 h 188306"/>
                <a:gd name="connsiteX166" fmla="*/ 125888 w 188118"/>
                <a:gd name="connsiteY166" fmla="*/ 178866 h 188306"/>
                <a:gd name="connsiteX167" fmla="*/ 127984 w 188118"/>
                <a:gd name="connsiteY167" fmla="*/ 178294 h 188306"/>
                <a:gd name="connsiteX168" fmla="*/ 129032 w 188118"/>
                <a:gd name="connsiteY168" fmla="*/ 179723 h 188306"/>
                <a:gd name="connsiteX169" fmla="*/ 128269 w 188118"/>
                <a:gd name="connsiteY169" fmla="*/ 181057 h 188306"/>
                <a:gd name="connsiteX170" fmla="*/ 127222 w 188118"/>
                <a:gd name="connsiteY170" fmla="*/ 182295 h 188306"/>
                <a:gd name="connsiteX171" fmla="*/ 127222 w 188118"/>
                <a:gd name="connsiteY171" fmla="*/ 182771 h 188306"/>
                <a:gd name="connsiteX172" fmla="*/ 127222 w 188118"/>
                <a:gd name="connsiteY172" fmla="*/ 184105 h 188306"/>
                <a:gd name="connsiteX173" fmla="*/ 130651 w 188118"/>
                <a:gd name="connsiteY173" fmla="*/ 184105 h 188306"/>
                <a:gd name="connsiteX174" fmla="*/ 132556 w 188118"/>
                <a:gd name="connsiteY174" fmla="*/ 181152 h 188306"/>
                <a:gd name="connsiteX175" fmla="*/ 133127 w 188118"/>
                <a:gd name="connsiteY175" fmla="*/ 179533 h 188306"/>
                <a:gd name="connsiteX176" fmla="*/ 135318 w 188118"/>
                <a:gd name="connsiteY176" fmla="*/ 178199 h 188306"/>
                <a:gd name="connsiteX177" fmla="*/ 135318 w 188118"/>
                <a:gd name="connsiteY177" fmla="*/ 178199 h 188306"/>
                <a:gd name="connsiteX178" fmla="*/ 135985 w 188118"/>
                <a:gd name="connsiteY178" fmla="*/ 181057 h 188306"/>
                <a:gd name="connsiteX179" fmla="*/ 135985 w 188118"/>
                <a:gd name="connsiteY179" fmla="*/ 181533 h 188306"/>
                <a:gd name="connsiteX180" fmla="*/ 140842 w 188118"/>
                <a:gd name="connsiteY180" fmla="*/ 169055 h 188306"/>
                <a:gd name="connsiteX181" fmla="*/ 143605 w 188118"/>
                <a:gd name="connsiteY181" fmla="*/ 160292 h 188306"/>
                <a:gd name="connsiteX182" fmla="*/ 144367 w 188118"/>
                <a:gd name="connsiteY182" fmla="*/ 153339 h 188306"/>
                <a:gd name="connsiteX183" fmla="*/ 151987 w 188118"/>
                <a:gd name="connsiteY183" fmla="*/ 132765 h 188306"/>
                <a:gd name="connsiteX184" fmla="*/ 165131 w 188118"/>
                <a:gd name="connsiteY184" fmla="*/ 90855 h 188306"/>
                <a:gd name="connsiteX185" fmla="*/ 172561 w 188118"/>
                <a:gd name="connsiteY185" fmla="*/ 78853 h 188306"/>
                <a:gd name="connsiteX186" fmla="*/ 176466 w 188118"/>
                <a:gd name="connsiteY186" fmla="*/ 71043 h 188306"/>
                <a:gd name="connsiteX187" fmla="*/ 182943 w 188118"/>
                <a:gd name="connsiteY187" fmla="*/ 65137 h 188306"/>
                <a:gd name="connsiteX188" fmla="*/ 188086 w 188118"/>
                <a:gd name="connsiteY188" fmla="*/ 58375 h 188306"/>
                <a:gd name="connsiteX189" fmla="*/ 184943 w 188118"/>
                <a:gd name="connsiteY189" fmla="*/ 58851 h 188306"/>
                <a:gd name="connsiteX190" fmla="*/ 183038 w 188118"/>
                <a:gd name="connsiteY190" fmla="*/ 61804 h 188306"/>
                <a:gd name="connsiteX191" fmla="*/ 182467 w 188118"/>
                <a:gd name="connsiteY191" fmla="*/ 63423 h 188306"/>
                <a:gd name="connsiteX192" fmla="*/ 180276 w 188118"/>
                <a:gd name="connsiteY192" fmla="*/ 64661 h 188306"/>
                <a:gd name="connsiteX193" fmla="*/ 180276 w 188118"/>
                <a:gd name="connsiteY193" fmla="*/ 64661 h 188306"/>
                <a:gd name="connsiteX194" fmla="*/ 179609 w 188118"/>
                <a:gd name="connsiteY194" fmla="*/ 61804 h 188306"/>
                <a:gd name="connsiteX195" fmla="*/ 181324 w 188118"/>
                <a:gd name="connsiteY195" fmla="*/ 59517 h 188306"/>
                <a:gd name="connsiteX196" fmla="*/ 181324 w 188118"/>
                <a:gd name="connsiteY196" fmla="*/ 56946 h 188306"/>
                <a:gd name="connsiteX197" fmla="*/ 178847 w 188118"/>
                <a:gd name="connsiteY197" fmla="*/ 56946 h 188306"/>
                <a:gd name="connsiteX198" fmla="*/ 177418 w 188118"/>
                <a:gd name="connsiteY198" fmla="*/ 58756 h 188306"/>
                <a:gd name="connsiteX199" fmla="*/ 174847 w 188118"/>
                <a:gd name="connsiteY199" fmla="*/ 58756 h 188306"/>
                <a:gd name="connsiteX200" fmla="*/ 175704 w 188118"/>
                <a:gd name="connsiteY200" fmla="*/ 56184 h 188306"/>
                <a:gd name="connsiteX201" fmla="*/ 178657 w 188118"/>
                <a:gd name="connsiteY201" fmla="*/ 54088 h 188306"/>
                <a:gd name="connsiteX202" fmla="*/ 179990 w 188118"/>
                <a:gd name="connsiteY202" fmla="*/ 52755 h 188306"/>
                <a:gd name="connsiteX203" fmla="*/ 179324 w 188118"/>
                <a:gd name="connsiteY203" fmla="*/ 50945 h 188306"/>
                <a:gd name="connsiteX204" fmla="*/ 176942 w 188118"/>
                <a:gd name="connsiteY204" fmla="*/ 50945 h 188306"/>
                <a:gd name="connsiteX205" fmla="*/ 174466 w 188118"/>
                <a:gd name="connsiteY205" fmla="*/ 52945 h 188306"/>
                <a:gd name="connsiteX206" fmla="*/ 171132 w 188118"/>
                <a:gd name="connsiteY206" fmla="*/ 54565 h 188306"/>
                <a:gd name="connsiteX207" fmla="*/ 170084 w 188118"/>
                <a:gd name="connsiteY207" fmla="*/ 52374 h 188306"/>
                <a:gd name="connsiteX208" fmla="*/ 172180 w 188118"/>
                <a:gd name="connsiteY208" fmla="*/ 50850 h 188306"/>
                <a:gd name="connsiteX209" fmla="*/ 175037 w 188118"/>
                <a:gd name="connsiteY209" fmla="*/ 48659 h 188306"/>
                <a:gd name="connsiteX210" fmla="*/ 172561 w 188118"/>
                <a:gd name="connsiteY210" fmla="*/ 46659 h 188306"/>
                <a:gd name="connsiteX211" fmla="*/ 169513 w 188118"/>
                <a:gd name="connsiteY211" fmla="*/ 47516 h 188306"/>
                <a:gd name="connsiteX212" fmla="*/ 167132 w 188118"/>
                <a:gd name="connsiteY212" fmla="*/ 49326 h 188306"/>
                <a:gd name="connsiteX213" fmla="*/ 165417 w 188118"/>
                <a:gd name="connsiteY213" fmla="*/ 49326 h 188306"/>
                <a:gd name="connsiteX214" fmla="*/ 168465 w 188118"/>
                <a:gd name="connsiteY214" fmla="*/ 45421 h 188306"/>
                <a:gd name="connsiteX215" fmla="*/ 170275 w 188118"/>
                <a:gd name="connsiteY215" fmla="*/ 44563 h 188306"/>
                <a:gd name="connsiteX216" fmla="*/ 170532 w 188118"/>
                <a:gd name="connsiteY216" fmla="*/ 43106 h 188306"/>
                <a:gd name="connsiteX217" fmla="*/ 170275 w 188118"/>
                <a:gd name="connsiteY217" fmla="*/ 42849 h 188306"/>
                <a:gd name="connsiteX218" fmla="*/ 169417 w 188118"/>
                <a:gd name="connsiteY218" fmla="*/ 42849 h 188306"/>
                <a:gd name="connsiteX219" fmla="*/ 165226 w 188118"/>
                <a:gd name="connsiteY219" fmla="*/ 44087 h 188306"/>
                <a:gd name="connsiteX220" fmla="*/ 162559 w 188118"/>
                <a:gd name="connsiteY220" fmla="*/ 46183 h 188306"/>
                <a:gd name="connsiteX221" fmla="*/ 167608 w 188118"/>
                <a:gd name="connsiteY221" fmla="*/ 40753 h 188306"/>
                <a:gd name="connsiteX222" fmla="*/ 170275 w 188118"/>
                <a:gd name="connsiteY222" fmla="*/ 40087 h 188306"/>
                <a:gd name="connsiteX223" fmla="*/ 171141 w 188118"/>
                <a:gd name="connsiteY223" fmla="*/ 38115 h 188306"/>
                <a:gd name="connsiteX224" fmla="*/ 171132 w 188118"/>
                <a:gd name="connsiteY224" fmla="*/ 38086 h 188306"/>
                <a:gd name="connsiteX225" fmla="*/ 169227 w 188118"/>
                <a:gd name="connsiteY225" fmla="*/ 36753 h 188306"/>
                <a:gd name="connsiteX226" fmla="*/ 163226 w 188118"/>
                <a:gd name="connsiteY226" fmla="*/ 37324 h 188306"/>
                <a:gd name="connsiteX227" fmla="*/ 159988 w 188118"/>
                <a:gd name="connsiteY227" fmla="*/ 41515 h 188306"/>
                <a:gd name="connsiteX228" fmla="*/ 158083 w 188118"/>
                <a:gd name="connsiteY228" fmla="*/ 42373 h 188306"/>
                <a:gd name="connsiteX229" fmla="*/ 156702 w 188118"/>
                <a:gd name="connsiteY229" fmla="*/ 40382 h 188306"/>
                <a:gd name="connsiteX230" fmla="*/ 156749 w 188118"/>
                <a:gd name="connsiteY230" fmla="*/ 40182 h 188306"/>
                <a:gd name="connsiteX231" fmla="*/ 158368 w 188118"/>
                <a:gd name="connsiteY231" fmla="*/ 38277 h 188306"/>
                <a:gd name="connsiteX232" fmla="*/ 158940 w 188118"/>
                <a:gd name="connsiteY232" fmla="*/ 35896 h 188306"/>
                <a:gd name="connsiteX233" fmla="*/ 155606 w 188118"/>
                <a:gd name="connsiteY233" fmla="*/ 34848 h 188306"/>
                <a:gd name="connsiteX234" fmla="*/ 153130 w 188118"/>
                <a:gd name="connsiteY234" fmla="*/ 36848 h 188306"/>
                <a:gd name="connsiteX235" fmla="*/ 152082 w 188118"/>
                <a:gd name="connsiteY235" fmla="*/ 38182 h 188306"/>
                <a:gd name="connsiteX236" fmla="*/ 153892 w 188118"/>
                <a:gd name="connsiteY236" fmla="*/ 32276 h 188306"/>
                <a:gd name="connsiteX237" fmla="*/ 155035 w 188118"/>
                <a:gd name="connsiteY237" fmla="*/ 31038 h 188306"/>
                <a:gd name="connsiteX238" fmla="*/ 155035 w 188118"/>
                <a:gd name="connsiteY238" fmla="*/ 29323 h 188306"/>
                <a:gd name="connsiteX239" fmla="*/ 154177 w 188118"/>
                <a:gd name="connsiteY239" fmla="*/ 28847 h 188306"/>
                <a:gd name="connsiteX240" fmla="*/ 150082 w 188118"/>
                <a:gd name="connsiteY240" fmla="*/ 30562 h 188306"/>
                <a:gd name="connsiteX241" fmla="*/ 148748 w 188118"/>
                <a:gd name="connsiteY241" fmla="*/ 34562 h 188306"/>
                <a:gd name="connsiteX242" fmla="*/ 147291 w 188118"/>
                <a:gd name="connsiteY242" fmla="*/ 35257 h 188306"/>
                <a:gd name="connsiteX243" fmla="*/ 147224 w 188118"/>
                <a:gd name="connsiteY243" fmla="*/ 35229 h 188306"/>
                <a:gd name="connsiteX244" fmla="*/ 147224 w 188118"/>
                <a:gd name="connsiteY244" fmla="*/ 34562 h 188306"/>
                <a:gd name="connsiteX245" fmla="*/ 148558 w 188118"/>
                <a:gd name="connsiteY245" fmla="*/ 28466 h 188306"/>
                <a:gd name="connsiteX246" fmla="*/ 146653 w 188118"/>
                <a:gd name="connsiteY246" fmla="*/ 24656 h 188306"/>
                <a:gd name="connsiteX247" fmla="*/ 143986 w 188118"/>
                <a:gd name="connsiteY247" fmla="*/ 23513 h 188306"/>
                <a:gd name="connsiteX248" fmla="*/ 143986 w 188118"/>
                <a:gd name="connsiteY248" fmla="*/ 24561 h 188306"/>
                <a:gd name="connsiteX249" fmla="*/ 145129 w 188118"/>
                <a:gd name="connsiteY249" fmla="*/ 29514 h 188306"/>
                <a:gd name="connsiteX250" fmla="*/ 144081 w 188118"/>
                <a:gd name="connsiteY250" fmla="*/ 33991 h 188306"/>
                <a:gd name="connsiteX251" fmla="*/ 142366 w 188118"/>
                <a:gd name="connsiteY251" fmla="*/ 32276 h 188306"/>
                <a:gd name="connsiteX252" fmla="*/ 142366 w 188118"/>
                <a:gd name="connsiteY252" fmla="*/ 29990 h 188306"/>
                <a:gd name="connsiteX253" fmla="*/ 142366 w 188118"/>
                <a:gd name="connsiteY253" fmla="*/ 29418 h 188306"/>
                <a:gd name="connsiteX254" fmla="*/ 140461 w 188118"/>
                <a:gd name="connsiteY254" fmla="*/ 30085 h 188306"/>
                <a:gd name="connsiteX255" fmla="*/ 138747 w 188118"/>
                <a:gd name="connsiteY255" fmla="*/ 31324 h 188306"/>
                <a:gd name="connsiteX256" fmla="*/ 139699 w 188118"/>
                <a:gd name="connsiteY256" fmla="*/ 26180 h 188306"/>
                <a:gd name="connsiteX257" fmla="*/ 137223 w 188118"/>
                <a:gd name="connsiteY257" fmla="*/ 18274 h 188306"/>
                <a:gd name="connsiteX258" fmla="*/ 136080 w 188118"/>
                <a:gd name="connsiteY258" fmla="*/ 17417 h 188306"/>
                <a:gd name="connsiteX259" fmla="*/ 133508 w 188118"/>
                <a:gd name="connsiteY259" fmla="*/ 18370 h 188306"/>
                <a:gd name="connsiteX260" fmla="*/ 133508 w 188118"/>
                <a:gd name="connsiteY260" fmla="*/ 21132 h 188306"/>
                <a:gd name="connsiteX261" fmla="*/ 133032 w 188118"/>
                <a:gd name="connsiteY261" fmla="*/ 24942 h 188306"/>
                <a:gd name="connsiteX262" fmla="*/ 130079 w 188118"/>
                <a:gd name="connsiteY262" fmla="*/ 26942 h 188306"/>
                <a:gd name="connsiteX263" fmla="*/ 128079 w 188118"/>
                <a:gd name="connsiteY263" fmla="*/ 23989 h 188306"/>
                <a:gd name="connsiteX264" fmla="*/ 128079 w 188118"/>
                <a:gd name="connsiteY264" fmla="*/ 20560 h 188306"/>
                <a:gd name="connsiteX265" fmla="*/ 125031 w 188118"/>
                <a:gd name="connsiteY265" fmla="*/ 18846 h 188306"/>
                <a:gd name="connsiteX266" fmla="*/ 124364 w 188118"/>
                <a:gd name="connsiteY266" fmla="*/ 19989 h 188306"/>
                <a:gd name="connsiteX267" fmla="*/ 124364 w 188118"/>
                <a:gd name="connsiteY267" fmla="*/ 22942 h 188306"/>
                <a:gd name="connsiteX268" fmla="*/ 123412 w 188118"/>
                <a:gd name="connsiteY268" fmla="*/ 25513 h 188306"/>
                <a:gd name="connsiteX269" fmla="*/ 121031 w 188118"/>
                <a:gd name="connsiteY269" fmla="*/ 25513 h 188306"/>
                <a:gd name="connsiteX270" fmla="*/ 120459 w 188118"/>
                <a:gd name="connsiteY270" fmla="*/ 23132 h 188306"/>
                <a:gd name="connsiteX271" fmla="*/ 121602 w 188118"/>
                <a:gd name="connsiteY271" fmla="*/ 17322 h 188306"/>
                <a:gd name="connsiteX272" fmla="*/ 121602 w 188118"/>
                <a:gd name="connsiteY272" fmla="*/ 14464 h 188306"/>
                <a:gd name="connsiteX273" fmla="*/ 120173 w 188118"/>
                <a:gd name="connsiteY273" fmla="*/ 11607 h 188306"/>
                <a:gd name="connsiteX274" fmla="*/ 118173 w 188118"/>
                <a:gd name="connsiteY274" fmla="*/ 10750 h 188306"/>
                <a:gd name="connsiteX275" fmla="*/ 116649 w 188118"/>
                <a:gd name="connsiteY275" fmla="*/ 11512 h 188306"/>
                <a:gd name="connsiteX276" fmla="*/ 116649 w 188118"/>
                <a:gd name="connsiteY276" fmla="*/ 13131 h 188306"/>
                <a:gd name="connsiteX277" fmla="*/ 116649 w 188118"/>
                <a:gd name="connsiteY277" fmla="*/ 17703 h 188306"/>
                <a:gd name="connsiteX278" fmla="*/ 115315 w 188118"/>
                <a:gd name="connsiteY278" fmla="*/ 18846 h 188306"/>
                <a:gd name="connsiteX279" fmla="*/ 114077 w 188118"/>
                <a:gd name="connsiteY279" fmla="*/ 18084 h 188306"/>
                <a:gd name="connsiteX280" fmla="*/ 113506 w 188118"/>
                <a:gd name="connsiteY280" fmla="*/ 15322 h 188306"/>
                <a:gd name="connsiteX281" fmla="*/ 113506 w 188118"/>
                <a:gd name="connsiteY281" fmla="*/ 12464 h 188306"/>
                <a:gd name="connsiteX282" fmla="*/ 110839 w 188118"/>
                <a:gd name="connsiteY282" fmla="*/ 10750 h 188306"/>
                <a:gd name="connsiteX283" fmla="*/ 109505 w 188118"/>
                <a:gd name="connsiteY283" fmla="*/ 12369 h 188306"/>
                <a:gd name="connsiteX284" fmla="*/ 109982 w 188118"/>
                <a:gd name="connsiteY284" fmla="*/ 14559 h 188306"/>
                <a:gd name="connsiteX285" fmla="*/ 110934 w 188118"/>
                <a:gd name="connsiteY285" fmla="*/ 21703 h 188306"/>
                <a:gd name="connsiteX286" fmla="*/ 109505 w 188118"/>
                <a:gd name="connsiteY286" fmla="*/ 23227 h 188306"/>
                <a:gd name="connsiteX287" fmla="*/ 108172 w 188118"/>
                <a:gd name="connsiteY287" fmla="*/ 22275 h 188306"/>
                <a:gd name="connsiteX288" fmla="*/ 108172 w 188118"/>
                <a:gd name="connsiteY288" fmla="*/ 20751 h 188306"/>
                <a:gd name="connsiteX289" fmla="*/ 108172 w 188118"/>
                <a:gd name="connsiteY289" fmla="*/ 18274 h 188306"/>
                <a:gd name="connsiteX290" fmla="*/ 107029 w 188118"/>
                <a:gd name="connsiteY290" fmla="*/ 15322 h 188306"/>
                <a:gd name="connsiteX291" fmla="*/ 103885 w 188118"/>
                <a:gd name="connsiteY291" fmla="*/ 14845 h 188306"/>
                <a:gd name="connsiteX292" fmla="*/ 103885 w 188118"/>
                <a:gd name="connsiteY292" fmla="*/ 17322 h 188306"/>
                <a:gd name="connsiteX293" fmla="*/ 103885 w 188118"/>
                <a:gd name="connsiteY293" fmla="*/ 19608 h 188306"/>
                <a:gd name="connsiteX294" fmla="*/ 103409 w 188118"/>
                <a:gd name="connsiteY294" fmla="*/ 20560 h 188306"/>
                <a:gd name="connsiteX295" fmla="*/ 102838 w 188118"/>
                <a:gd name="connsiteY295" fmla="*/ 20560 h 188306"/>
                <a:gd name="connsiteX296" fmla="*/ 99885 w 188118"/>
                <a:gd name="connsiteY296" fmla="*/ 18465 h 188306"/>
                <a:gd name="connsiteX297" fmla="*/ 99885 w 188118"/>
                <a:gd name="connsiteY297" fmla="*/ 15322 h 188306"/>
                <a:gd name="connsiteX298" fmla="*/ 100457 w 188118"/>
                <a:gd name="connsiteY298" fmla="*/ 12178 h 188306"/>
                <a:gd name="connsiteX299" fmla="*/ 100457 w 188118"/>
                <a:gd name="connsiteY299" fmla="*/ 11321 h 188306"/>
                <a:gd name="connsiteX300" fmla="*/ 98551 w 188118"/>
                <a:gd name="connsiteY300" fmla="*/ 10750 h 188306"/>
                <a:gd name="connsiteX301" fmla="*/ 97123 w 188118"/>
                <a:gd name="connsiteY301" fmla="*/ 10750 h 188306"/>
                <a:gd name="connsiteX302" fmla="*/ 95694 w 188118"/>
                <a:gd name="connsiteY302" fmla="*/ 14179 h 188306"/>
                <a:gd name="connsiteX303" fmla="*/ 96742 w 188118"/>
                <a:gd name="connsiteY303" fmla="*/ 18274 h 188306"/>
                <a:gd name="connsiteX304" fmla="*/ 95789 w 188118"/>
                <a:gd name="connsiteY304" fmla="*/ 19989 h 188306"/>
                <a:gd name="connsiteX305" fmla="*/ 93599 w 188118"/>
                <a:gd name="connsiteY305" fmla="*/ 18941 h 188306"/>
                <a:gd name="connsiteX306" fmla="*/ 93599 w 188118"/>
                <a:gd name="connsiteY306" fmla="*/ 16846 h 188306"/>
                <a:gd name="connsiteX307" fmla="*/ 93599 w 188118"/>
                <a:gd name="connsiteY307" fmla="*/ 15417 h 188306"/>
                <a:gd name="connsiteX308" fmla="*/ 91303 w 188118"/>
                <a:gd name="connsiteY308" fmla="*/ 14007 h 188306"/>
                <a:gd name="connsiteX309" fmla="*/ 90074 w 188118"/>
                <a:gd name="connsiteY309" fmla="*/ 14941 h 188306"/>
                <a:gd name="connsiteX310" fmla="*/ 90074 w 188118"/>
                <a:gd name="connsiteY310" fmla="*/ 17512 h 188306"/>
                <a:gd name="connsiteX311" fmla="*/ 88550 w 188118"/>
                <a:gd name="connsiteY311" fmla="*/ 17512 h 188306"/>
                <a:gd name="connsiteX312" fmla="*/ 87122 w 188118"/>
                <a:gd name="connsiteY312" fmla="*/ 16369 h 188306"/>
                <a:gd name="connsiteX313" fmla="*/ 87122 w 188118"/>
                <a:gd name="connsiteY313" fmla="*/ 14941 h 188306"/>
                <a:gd name="connsiteX314" fmla="*/ 87122 w 188118"/>
                <a:gd name="connsiteY314" fmla="*/ 11321 h 188306"/>
                <a:gd name="connsiteX315" fmla="*/ 84550 w 188118"/>
                <a:gd name="connsiteY315" fmla="*/ 8368 h 188306"/>
                <a:gd name="connsiteX316" fmla="*/ 82264 w 188118"/>
                <a:gd name="connsiteY316" fmla="*/ 8368 h 188306"/>
                <a:gd name="connsiteX317" fmla="*/ 81788 w 188118"/>
                <a:gd name="connsiteY317" fmla="*/ 9035 h 188306"/>
                <a:gd name="connsiteX318" fmla="*/ 82264 w 188118"/>
                <a:gd name="connsiteY318" fmla="*/ 13702 h 188306"/>
                <a:gd name="connsiteX319" fmla="*/ 82264 w 188118"/>
                <a:gd name="connsiteY319" fmla="*/ 16084 h 188306"/>
                <a:gd name="connsiteX320" fmla="*/ 81311 w 188118"/>
                <a:gd name="connsiteY320" fmla="*/ 17036 h 188306"/>
                <a:gd name="connsiteX321" fmla="*/ 79882 w 188118"/>
                <a:gd name="connsiteY321" fmla="*/ 16084 h 188306"/>
                <a:gd name="connsiteX322" fmla="*/ 78644 w 188118"/>
                <a:gd name="connsiteY322" fmla="*/ 14941 h 188306"/>
                <a:gd name="connsiteX323" fmla="*/ 76930 w 188118"/>
                <a:gd name="connsiteY323" fmla="*/ 14941 h 188306"/>
                <a:gd name="connsiteX324" fmla="*/ 75977 w 188118"/>
                <a:gd name="connsiteY324" fmla="*/ 16179 h 188306"/>
                <a:gd name="connsiteX325" fmla="*/ 75310 w 188118"/>
                <a:gd name="connsiteY325" fmla="*/ 17036 h 188306"/>
                <a:gd name="connsiteX326" fmla="*/ 73215 w 188118"/>
                <a:gd name="connsiteY326" fmla="*/ 17608 h 188306"/>
                <a:gd name="connsiteX327" fmla="*/ 72263 w 188118"/>
                <a:gd name="connsiteY327" fmla="*/ 16179 h 188306"/>
                <a:gd name="connsiteX328" fmla="*/ 72929 w 188118"/>
                <a:gd name="connsiteY328" fmla="*/ 14845 h 188306"/>
                <a:gd name="connsiteX329" fmla="*/ 73977 w 188118"/>
                <a:gd name="connsiteY329" fmla="*/ 13607 h 188306"/>
                <a:gd name="connsiteX330" fmla="*/ 73977 w 188118"/>
                <a:gd name="connsiteY330" fmla="*/ 13131 h 188306"/>
                <a:gd name="connsiteX331" fmla="*/ 73977 w 188118"/>
                <a:gd name="connsiteY331" fmla="*/ 11797 h 188306"/>
                <a:gd name="connsiteX332" fmla="*/ 70548 w 188118"/>
                <a:gd name="connsiteY332" fmla="*/ 11797 h 188306"/>
                <a:gd name="connsiteX333" fmla="*/ 68643 w 188118"/>
                <a:gd name="connsiteY333" fmla="*/ 14750 h 188306"/>
                <a:gd name="connsiteX334" fmla="*/ 68072 w 188118"/>
                <a:gd name="connsiteY334" fmla="*/ 16369 h 188306"/>
                <a:gd name="connsiteX335" fmla="*/ 65881 w 188118"/>
                <a:gd name="connsiteY335" fmla="*/ 17608 h 188306"/>
                <a:gd name="connsiteX336" fmla="*/ 65881 w 188118"/>
                <a:gd name="connsiteY336" fmla="*/ 17608 h 188306"/>
                <a:gd name="connsiteX337" fmla="*/ 65214 w 188118"/>
                <a:gd name="connsiteY337" fmla="*/ 14750 h 188306"/>
                <a:gd name="connsiteX338" fmla="*/ 66928 w 188118"/>
                <a:gd name="connsiteY338" fmla="*/ 12464 h 188306"/>
                <a:gd name="connsiteX339" fmla="*/ 66928 w 188118"/>
                <a:gd name="connsiteY339" fmla="*/ 9892 h 188306"/>
                <a:gd name="connsiteX340" fmla="*/ 64452 w 188118"/>
                <a:gd name="connsiteY340" fmla="*/ 9892 h 188306"/>
                <a:gd name="connsiteX341" fmla="*/ 63023 w 188118"/>
                <a:gd name="connsiteY341" fmla="*/ 11797 h 188306"/>
                <a:gd name="connsiteX342" fmla="*/ 60451 w 188118"/>
                <a:gd name="connsiteY342" fmla="*/ 11797 h 188306"/>
                <a:gd name="connsiteX343" fmla="*/ 61309 w 188118"/>
                <a:gd name="connsiteY343" fmla="*/ 9226 h 188306"/>
                <a:gd name="connsiteX344" fmla="*/ 64261 w 188118"/>
                <a:gd name="connsiteY344" fmla="*/ 7130 h 188306"/>
                <a:gd name="connsiteX345" fmla="*/ 65595 w 188118"/>
                <a:gd name="connsiteY345" fmla="*/ 5701 h 188306"/>
                <a:gd name="connsiteX346" fmla="*/ 64928 w 188118"/>
                <a:gd name="connsiteY346" fmla="*/ 3987 h 188306"/>
                <a:gd name="connsiteX347" fmla="*/ 62452 w 188118"/>
                <a:gd name="connsiteY347" fmla="*/ 3987 h 188306"/>
                <a:gd name="connsiteX348" fmla="*/ 60071 w 188118"/>
                <a:gd name="connsiteY348" fmla="*/ 5892 h 188306"/>
                <a:gd name="connsiteX349" fmla="*/ 56737 w 188118"/>
                <a:gd name="connsiteY349" fmla="*/ 7606 h 188306"/>
                <a:gd name="connsiteX350" fmla="*/ 55689 w 188118"/>
                <a:gd name="connsiteY350" fmla="*/ 5320 h 188306"/>
                <a:gd name="connsiteX351" fmla="*/ 57689 w 188118"/>
                <a:gd name="connsiteY351" fmla="*/ 3796 h 188306"/>
                <a:gd name="connsiteX352" fmla="*/ 60642 w 188118"/>
                <a:gd name="connsiteY352" fmla="*/ 1701 h 188306"/>
                <a:gd name="connsiteX353" fmla="*/ 58165 w 188118"/>
                <a:gd name="connsiteY353" fmla="*/ -395 h 188306"/>
                <a:gd name="connsiteX354" fmla="*/ 55117 w 188118"/>
                <a:gd name="connsiteY354" fmla="*/ 558 h 188306"/>
                <a:gd name="connsiteX355" fmla="*/ 55117 w 188118"/>
                <a:gd name="connsiteY355" fmla="*/ 558 h 188306"/>
                <a:gd name="connsiteX356" fmla="*/ 55689 w 188118"/>
                <a:gd name="connsiteY356" fmla="*/ 6273 h 18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Lst>
              <a:rect l="l" t="t" r="r" b="b"/>
              <a:pathLst>
                <a:path w="188118" h="188306">
                  <a:moveTo>
                    <a:pt x="55689" y="6273"/>
                  </a:moveTo>
                  <a:cubicBezTo>
                    <a:pt x="56203" y="7616"/>
                    <a:pt x="56870" y="8892"/>
                    <a:pt x="57689" y="10083"/>
                  </a:cubicBezTo>
                  <a:cubicBezTo>
                    <a:pt x="58861" y="13912"/>
                    <a:pt x="58480" y="18055"/>
                    <a:pt x="56641" y="21608"/>
                  </a:cubicBezTo>
                  <a:cubicBezTo>
                    <a:pt x="48545" y="43420"/>
                    <a:pt x="38068" y="64375"/>
                    <a:pt x="31400" y="86664"/>
                  </a:cubicBezTo>
                  <a:cubicBezTo>
                    <a:pt x="30200" y="91264"/>
                    <a:pt x="28705" y="95779"/>
                    <a:pt x="26924" y="100189"/>
                  </a:cubicBezTo>
                  <a:cubicBezTo>
                    <a:pt x="23056" y="108771"/>
                    <a:pt x="17141" y="116258"/>
                    <a:pt x="9683" y="122001"/>
                  </a:cubicBezTo>
                  <a:cubicBezTo>
                    <a:pt x="6054" y="124345"/>
                    <a:pt x="2978" y="127431"/>
                    <a:pt x="634" y="131050"/>
                  </a:cubicBezTo>
                  <a:cubicBezTo>
                    <a:pt x="634" y="131622"/>
                    <a:pt x="158" y="132193"/>
                    <a:pt x="-32" y="132670"/>
                  </a:cubicBezTo>
                  <a:cubicBezTo>
                    <a:pt x="301" y="132879"/>
                    <a:pt x="558" y="133174"/>
                    <a:pt x="730" y="133527"/>
                  </a:cubicBezTo>
                  <a:cubicBezTo>
                    <a:pt x="873" y="133993"/>
                    <a:pt x="873" y="134489"/>
                    <a:pt x="730" y="134956"/>
                  </a:cubicBezTo>
                  <a:cubicBezTo>
                    <a:pt x="492" y="136118"/>
                    <a:pt x="492" y="137318"/>
                    <a:pt x="730" y="138480"/>
                  </a:cubicBezTo>
                  <a:cubicBezTo>
                    <a:pt x="1130" y="139804"/>
                    <a:pt x="2063" y="140909"/>
                    <a:pt x="3301" y="141528"/>
                  </a:cubicBezTo>
                  <a:cubicBezTo>
                    <a:pt x="4025" y="141861"/>
                    <a:pt x="4864" y="141861"/>
                    <a:pt x="5587" y="141528"/>
                  </a:cubicBezTo>
                  <a:cubicBezTo>
                    <a:pt x="5826" y="141337"/>
                    <a:pt x="5997" y="141071"/>
                    <a:pt x="6064" y="140766"/>
                  </a:cubicBezTo>
                  <a:cubicBezTo>
                    <a:pt x="6464" y="139204"/>
                    <a:pt x="6302" y="137546"/>
                    <a:pt x="5587" y="136099"/>
                  </a:cubicBezTo>
                  <a:cubicBezTo>
                    <a:pt x="5207" y="135365"/>
                    <a:pt x="5035" y="134536"/>
                    <a:pt x="5111" y="133717"/>
                  </a:cubicBezTo>
                  <a:cubicBezTo>
                    <a:pt x="5159" y="133232"/>
                    <a:pt x="5568" y="132860"/>
                    <a:pt x="6064" y="132860"/>
                  </a:cubicBezTo>
                  <a:cubicBezTo>
                    <a:pt x="6635" y="132955"/>
                    <a:pt x="7140" y="133260"/>
                    <a:pt x="7492" y="133717"/>
                  </a:cubicBezTo>
                  <a:cubicBezTo>
                    <a:pt x="7492" y="134193"/>
                    <a:pt x="8159" y="134670"/>
                    <a:pt x="8731" y="134860"/>
                  </a:cubicBezTo>
                  <a:cubicBezTo>
                    <a:pt x="9255" y="135184"/>
                    <a:pt x="9921" y="135184"/>
                    <a:pt x="10445" y="134860"/>
                  </a:cubicBezTo>
                  <a:cubicBezTo>
                    <a:pt x="10836" y="134508"/>
                    <a:pt x="11160" y="134089"/>
                    <a:pt x="11398" y="133622"/>
                  </a:cubicBezTo>
                  <a:lnTo>
                    <a:pt x="12065" y="132860"/>
                  </a:lnTo>
                  <a:cubicBezTo>
                    <a:pt x="12588" y="132279"/>
                    <a:pt x="13388" y="132022"/>
                    <a:pt x="14160" y="132193"/>
                  </a:cubicBezTo>
                  <a:cubicBezTo>
                    <a:pt x="14760" y="132403"/>
                    <a:pt x="15151" y="132984"/>
                    <a:pt x="15112" y="133622"/>
                  </a:cubicBezTo>
                  <a:cubicBezTo>
                    <a:pt x="15093" y="134165"/>
                    <a:pt x="14855" y="134689"/>
                    <a:pt x="14446" y="135051"/>
                  </a:cubicBezTo>
                  <a:cubicBezTo>
                    <a:pt x="14046" y="135422"/>
                    <a:pt x="13693" y="135832"/>
                    <a:pt x="13398" y="136289"/>
                  </a:cubicBezTo>
                  <a:cubicBezTo>
                    <a:pt x="13350" y="136442"/>
                    <a:pt x="13350" y="136613"/>
                    <a:pt x="13398" y="136765"/>
                  </a:cubicBezTo>
                  <a:cubicBezTo>
                    <a:pt x="13255" y="137194"/>
                    <a:pt x="13255" y="137670"/>
                    <a:pt x="13398" y="138099"/>
                  </a:cubicBezTo>
                  <a:cubicBezTo>
                    <a:pt x="14541" y="139051"/>
                    <a:pt x="15684" y="138099"/>
                    <a:pt x="16827" y="138099"/>
                  </a:cubicBezTo>
                  <a:cubicBezTo>
                    <a:pt x="17875" y="137451"/>
                    <a:pt x="18570" y="136365"/>
                    <a:pt x="18732" y="135146"/>
                  </a:cubicBezTo>
                  <a:cubicBezTo>
                    <a:pt x="18732" y="134479"/>
                    <a:pt x="18732" y="133908"/>
                    <a:pt x="19303" y="133527"/>
                  </a:cubicBezTo>
                  <a:cubicBezTo>
                    <a:pt x="19875" y="133146"/>
                    <a:pt x="21208" y="133051"/>
                    <a:pt x="21494" y="132193"/>
                  </a:cubicBezTo>
                  <a:lnTo>
                    <a:pt x="21494" y="132193"/>
                  </a:lnTo>
                  <a:cubicBezTo>
                    <a:pt x="20637" y="134289"/>
                    <a:pt x="22066" y="134098"/>
                    <a:pt x="22161" y="135051"/>
                  </a:cubicBezTo>
                  <a:cubicBezTo>
                    <a:pt x="22256" y="136003"/>
                    <a:pt x="21208" y="136670"/>
                    <a:pt x="20447" y="137337"/>
                  </a:cubicBezTo>
                  <a:cubicBezTo>
                    <a:pt x="19684" y="138004"/>
                    <a:pt x="19208" y="139242"/>
                    <a:pt x="20447" y="139909"/>
                  </a:cubicBezTo>
                  <a:cubicBezTo>
                    <a:pt x="21170" y="140480"/>
                    <a:pt x="22199" y="140480"/>
                    <a:pt x="22923" y="139909"/>
                  </a:cubicBezTo>
                  <a:cubicBezTo>
                    <a:pt x="23494" y="139337"/>
                    <a:pt x="23780" y="138575"/>
                    <a:pt x="24352" y="138004"/>
                  </a:cubicBezTo>
                  <a:cubicBezTo>
                    <a:pt x="25123" y="137480"/>
                    <a:pt x="26152" y="137480"/>
                    <a:pt x="26924" y="138004"/>
                  </a:cubicBezTo>
                  <a:cubicBezTo>
                    <a:pt x="27781" y="138861"/>
                    <a:pt x="26924" y="140004"/>
                    <a:pt x="26066" y="140575"/>
                  </a:cubicBezTo>
                  <a:lnTo>
                    <a:pt x="23114" y="142766"/>
                  </a:lnTo>
                  <a:cubicBezTo>
                    <a:pt x="22561" y="143080"/>
                    <a:pt x="22094" y="143547"/>
                    <a:pt x="21780" y="144100"/>
                  </a:cubicBezTo>
                  <a:cubicBezTo>
                    <a:pt x="21551" y="144757"/>
                    <a:pt x="21837" y="145481"/>
                    <a:pt x="22447" y="145814"/>
                  </a:cubicBezTo>
                  <a:cubicBezTo>
                    <a:pt x="23218" y="146233"/>
                    <a:pt x="24152" y="146233"/>
                    <a:pt x="24923" y="145814"/>
                  </a:cubicBezTo>
                  <a:cubicBezTo>
                    <a:pt x="25838" y="145300"/>
                    <a:pt x="26647" y="144623"/>
                    <a:pt x="27305" y="143814"/>
                  </a:cubicBezTo>
                  <a:cubicBezTo>
                    <a:pt x="28162" y="142861"/>
                    <a:pt x="29209" y="141623"/>
                    <a:pt x="30638" y="142195"/>
                  </a:cubicBezTo>
                  <a:cubicBezTo>
                    <a:pt x="31496" y="142442"/>
                    <a:pt x="32000" y="143338"/>
                    <a:pt x="31753" y="144195"/>
                  </a:cubicBezTo>
                  <a:cubicBezTo>
                    <a:pt x="31734" y="144261"/>
                    <a:pt x="31714" y="144319"/>
                    <a:pt x="31686" y="144385"/>
                  </a:cubicBezTo>
                  <a:cubicBezTo>
                    <a:pt x="31267" y="145157"/>
                    <a:pt x="30543" y="145709"/>
                    <a:pt x="29686" y="145909"/>
                  </a:cubicBezTo>
                  <a:cubicBezTo>
                    <a:pt x="28352" y="146386"/>
                    <a:pt x="26733" y="146862"/>
                    <a:pt x="26733" y="148100"/>
                  </a:cubicBezTo>
                  <a:cubicBezTo>
                    <a:pt x="26733" y="149338"/>
                    <a:pt x="28066" y="150005"/>
                    <a:pt x="29209" y="150100"/>
                  </a:cubicBezTo>
                  <a:cubicBezTo>
                    <a:pt x="30295" y="150196"/>
                    <a:pt x="31381" y="149891"/>
                    <a:pt x="32257" y="149243"/>
                  </a:cubicBezTo>
                  <a:cubicBezTo>
                    <a:pt x="33115" y="148672"/>
                    <a:pt x="33782" y="147909"/>
                    <a:pt x="34639" y="147338"/>
                  </a:cubicBezTo>
                  <a:cubicBezTo>
                    <a:pt x="35172" y="147052"/>
                    <a:pt x="35820" y="147052"/>
                    <a:pt x="36353" y="147338"/>
                  </a:cubicBezTo>
                  <a:cubicBezTo>
                    <a:pt x="36220" y="149138"/>
                    <a:pt x="35010" y="150672"/>
                    <a:pt x="33305" y="151243"/>
                  </a:cubicBezTo>
                  <a:cubicBezTo>
                    <a:pt x="32657" y="151434"/>
                    <a:pt x="32048" y="151720"/>
                    <a:pt x="31496" y="152101"/>
                  </a:cubicBezTo>
                  <a:cubicBezTo>
                    <a:pt x="31048" y="152377"/>
                    <a:pt x="30915" y="152967"/>
                    <a:pt x="31191" y="153415"/>
                  </a:cubicBezTo>
                  <a:cubicBezTo>
                    <a:pt x="31267" y="153539"/>
                    <a:pt x="31372" y="153644"/>
                    <a:pt x="31496" y="153720"/>
                  </a:cubicBezTo>
                  <a:lnTo>
                    <a:pt x="32353" y="153720"/>
                  </a:lnTo>
                  <a:cubicBezTo>
                    <a:pt x="33886" y="153958"/>
                    <a:pt x="35429" y="153463"/>
                    <a:pt x="36544" y="152386"/>
                  </a:cubicBezTo>
                  <a:cubicBezTo>
                    <a:pt x="37401" y="151624"/>
                    <a:pt x="37877" y="150386"/>
                    <a:pt x="39211" y="150386"/>
                  </a:cubicBezTo>
                  <a:cubicBezTo>
                    <a:pt x="39049" y="153177"/>
                    <a:pt x="36934" y="155454"/>
                    <a:pt x="34163" y="155815"/>
                  </a:cubicBezTo>
                  <a:cubicBezTo>
                    <a:pt x="33258" y="155949"/>
                    <a:pt x="32362" y="156168"/>
                    <a:pt x="31496" y="156482"/>
                  </a:cubicBezTo>
                  <a:cubicBezTo>
                    <a:pt x="30715" y="156787"/>
                    <a:pt x="30324" y="157673"/>
                    <a:pt x="30629" y="158454"/>
                  </a:cubicBezTo>
                  <a:cubicBezTo>
                    <a:pt x="30629" y="158463"/>
                    <a:pt x="30638" y="158473"/>
                    <a:pt x="30638" y="158482"/>
                  </a:cubicBezTo>
                  <a:cubicBezTo>
                    <a:pt x="31076" y="159159"/>
                    <a:pt x="31762" y="159635"/>
                    <a:pt x="32543" y="159816"/>
                  </a:cubicBezTo>
                  <a:cubicBezTo>
                    <a:pt x="34534" y="160511"/>
                    <a:pt x="36725" y="160302"/>
                    <a:pt x="38544" y="159244"/>
                  </a:cubicBezTo>
                  <a:cubicBezTo>
                    <a:pt x="39811" y="157977"/>
                    <a:pt x="40935" y="156577"/>
                    <a:pt x="41878" y="155053"/>
                  </a:cubicBezTo>
                  <a:cubicBezTo>
                    <a:pt x="42259" y="154434"/>
                    <a:pt x="42964" y="154091"/>
                    <a:pt x="43688" y="154196"/>
                  </a:cubicBezTo>
                  <a:cubicBezTo>
                    <a:pt x="44621" y="154377"/>
                    <a:pt x="45221" y="155282"/>
                    <a:pt x="45040" y="156206"/>
                  </a:cubicBezTo>
                  <a:cubicBezTo>
                    <a:pt x="45031" y="156235"/>
                    <a:pt x="45031" y="156263"/>
                    <a:pt x="45021" y="156292"/>
                  </a:cubicBezTo>
                  <a:cubicBezTo>
                    <a:pt x="45021" y="157149"/>
                    <a:pt x="44068" y="157625"/>
                    <a:pt x="43402" y="158292"/>
                  </a:cubicBezTo>
                  <a:cubicBezTo>
                    <a:pt x="42764" y="158863"/>
                    <a:pt x="42535" y="159768"/>
                    <a:pt x="42830" y="160578"/>
                  </a:cubicBezTo>
                  <a:cubicBezTo>
                    <a:pt x="43592" y="161616"/>
                    <a:pt x="44945" y="162045"/>
                    <a:pt x="46164" y="161626"/>
                  </a:cubicBezTo>
                  <a:cubicBezTo>
                    <a:pt x="47202" y="161273"/>
                    <a:pt x="48079" y="160559"/>
                    <a:pt x="48640" y="159625"/>
                  </a:cubicBezTo>
                  <a:lnTo>
                    <a:pt x="49688" y="158292"/>
                  </a:lnTo>
                  <a:cubicBezTo>
                    <a:pt x="50088" y="160435"/>
                    <a:pt x="49412" y="162645"/>
                    <a:pt x="47878" y="164197"/>
                  </a:cubicBezTo>
                  <a:cubicBezTo>
                    <a:pt x="47421" y="164569"/>
                    <a:pt x="47031" y="165017"/>
                    <a:pt x="46735" y="165531"/>
                  </a:cubicBezTo>
                  <a:cubicBezTo>
                    <a:pt x="46335" y="165998"/>
                    <a:pt x="46335" y="166683"/>
                    <a:pt x="46735" y="167150"/>
                  </a:cubicBezTo>
                  <a:cubicBezTo>
                    <a:pt x="47040" y="167255"/>
                    <a:pt x="47383" y="167255"/>
                    <a:pt x="47688" y="167150"/>
                  </a:cubicBezTo>
                  <a:cubicBezTo>
                    <a:pt x="49231" y="167522"/>
                    <a:pt x="50841" y="166874"/>
                    <a:pt x="51689" y="165531"/>
                  </a:cubicBezTo>
                  <a:cubicBezTo>
                    <a:pt x="52279" y="164245"/>
                    <a:pt x="52717" y="162911"/>
                    <a:pt x="53022" y="161530"/>
                  </a:cubicBezTo>
                  <a:cubicBezTo>
                    <a:pt x="53022" y="160959"/>
                    <a:pt x="53974" y="160387"/>
                    <a:pt x="54546" y="160768"/>
                  </a:cubicBezTo>
                  <a:cubicBezTo>
                    <a:pt x="54574" y="160987"/>
                    <a:pt x="54574" y="161216"/>
                    <a:pt x="54546" y="161435"/>
                  </a:cubicBezTo>
                  <a:cubicBezTo>
                    <a:pt x="55117" y="163626"/>
                    <a:pt x="53022" y="165436"/>
                    <a:pt x="53213" y="167531"/>
                  </a:cubicBezTo>
                  <a:cubicBezTo>
                    <a:pt x="53451" y="169017"/>
                    <a:pt x="54146" y="170379"/>
                    <a:pt x="55213" y="171436"/>
                  </a:cubicBezTo>
                  <a:cubicBezTo>
                    <a:pt x="55784" y="172293"/>
                    <a:pt x="57118" y="173151"/>
                    <a:pt x="57880" y="172484"/>
                  </a:cubicBezTo>
                  <a:cubicBezTo>
                    <a:pt x="57984" y="172179"/>
                    <a:pt x="57984" y="171837"/>
                    <a:pt x="57880" y="171532"/>
                  </a:cubicBezTo>
                  <a:cubicBezTo>
                    <a:pt x="57880" y="169912"/>
                    <a:pt x="57023" y="168198"/>
                    <a:pt x="56737" y="166579"/>
                  </a:cubicBezTo>
                  <a:cubicBezTo>
                    <a:pt x="56308" y="164959"/>
                    <a:pt x="56737" y="163235"/>
                    <a:pt x="57880" y="162007"/>
                  </a:cubicBezTo>
                  <a:cubicBezTo>
                    <a:pt x="58804" y="162102"/>
                    <a:pt x="59508" y="162883"/>
                    <a:pt x="59499" y="163816"/>
                  </a:cubicBezTo>
                  <a:cubicBezTo>
                    <a:pt x="59499" y="164578"/>
                    <a:pt x="59499" y="165245"/>
                    <a:pt x="59499" y="166102"/>
                  </a:cubicBezTo>
                  <a:cubicBezTo>
                    <a:pt x="59499" y="166959"/>
                    <a:pt x="59499" y="166102"/>
                    <a:pt x="59499" y="166579"/>
                  </a:cubicBezTo>
                  <a:cubicBezTo>
                    <a:pt x="59499" y="167055"/>
                    <a:pt x="61118" y="166579"/>
                    <a:pt x="61404" y="165912"/>
                  </a:cubicBezTo>
                  <a:cubicBezTo>
                    <a:pt x="61690" y="165245"/>
                    <a:pt x="62261" y="164483"/>
                    <a:pt x="63118" y="164674"/>
                  </a:cubicBezTo>
                  <a:cubicBezTo>
                    <a:pt x="63785" y="166579"/>
                    <a:pt x="62642" y="168198"/>
                    <a:pt x="62166" y="169912"/>
                  </a:cubicBezTo>
                  <a:cubicBezTo>
                    <a:pt x="61594" y="172798"/>
                    <a:pt x="62528" y="175770"/>
                    <a:pt x="64642" y="177818"/>
                  </a:cubicBezTo>
                  <a:cubicBezTo>
                    <a:pt x="64938" y="178209"/>
                    <a:pt x="65328" y="178504"/>
                    <a:pt x="65785" y="178675"/>
                  </a:cubicBezTo>
                  <a:cubicBezTo>
                    <a:pt x="66786" y="179028"/>
                    <a:pt x="67890" y="178580"/>
                    <a:pt x="68357" y="177628"/>
                  </a:cubicBezTo>
                  <a:cubicBezTo>
                    <a:pt x="68595" y="176751"/>
                    <a:pt x="68595" y="175837"/>
                    <a:pt x="68357" y="174961"/>
                  </a:cubicBezTo>
                  <a:cubicBezTo>
                    <a:pt x="68310" y="173665"/>
                    <a:pt x="68500" y="172370"/>
                    <a:pt x="68929" y="171151"/>
                  </a:cubicBezTo>
                  <a:cubicBezTo>
                    <a:pt x="69167" y="169808"/>
                    <a:pt x="70443" y="168922"/>
                    <a:pt x="71786" y="169150"/>
                  </a:cubicBezTo>
                  <a:cubicBezTo>
                    <a:pt x="73044" y="169579"/>
                    <a:pt x="73853" y="170779"/>
                    <a:pt x="73786" y="172103"/>
                  </a:cubicBezTo>
                  <a:cubicBezTo>
                    <a:pt x="73548" y="173198"/>
                    <a:pt x="73548" y="174342"/>
                    <a:pt x="73786" y="175437"/>
                  </a:cubicBezTo>
                  <a:cubicBezTo>
                    <a:pt x="73786" y="176580"/>
                    <a:pt x="75787" y="177818"/>
                    <a:pt x="76834" y="177151"/>
                  </a:cubicBezTo>
                  <a:cubicBezTo>
                    <a:pt x="77196" y="176913"/>
                    <a:pt x="77435" y="176532"/>
                    <a:pt x="77501" y="176104"/>
                  </a:cubicBezTo>
                  <a:cubicBezTo>
                    <a:pt x="77644" y="175123"/>
                    <a:pt x="77644" y="174132"/>
                    <a:pt x="77501" y="173151"/>
                  </a:cubicBezTo>
                  <a:cubicBezTo>
                    <a:pt x="77273" y="172179"/>
                    <a:pt x="77644" y="171170"/>
                    <a:pt x="78454" y="170579"/>
                  </a:cubicBezTo>
                  <a:cubicBezTo>
                    <a:pt x="79159" y="170055"/>
                    <a:pt x="80130" y="170055"/>
                    <a:pt x="80835" y="170579"/>
                  </a:cubicBezTo>
                  <a:cubicBezTo>
                    <a:pt x="81483" y="171227"/>
                    <a:pt x="81711" y="172189"/>
                    <a:pt x="81407" y="173056"/>
                  </a:cubicBezTo>
                  <a:lnTo>
                    <a:pt x="80264" y="178771"/>
                  </a:lnTo>
                  <a:cubicBezTo>
                    <a:pt x="80121" y="179752"/>
                    <a:pt x="80121" y="180742"/>
                    <a:pt x="80264" y="181723"/>
                  </a:cubicBezTo>
                  <a:cubicBezTo>
                    <a:pt x="80387" y="182790"/>
                    <a:pt x="80892" y="183771"/>
                    <a:pt x="81692" y="184486"/>
                  </a:cubicBezTo>
                  <a:cubicBezTo>
                    <a:pt x="82254" y="184990"/>
                    <a:pt x="82949" y="185324"/>
                    <a:pt x="83692" y="185438"/>
                  </a:cubicBezTo>
                  <a:cubicBezTo>
                    <a:pt x="84350" y="185486"/>
                    <a:pt x="84978" y="185152"/>
                    <a:pt x="85312" y="184581"/>
                  </a:cubicBezTo>
                  <a:cubicBezTo>
                    <a:pt x="85455" y="184085"/>
                    <a:pt x="85455" y="183552"/>
                    <a:pt x="85312" y="183057"/>
                  </a:cubicBezTo>
                  <a:cubicBezTo>
                    <a:pt x="84788" y="181580"/>
                    <a:pt x="84788" y="179961"/>
                    <a:pt x="85312" y="178485"/>
                  </a:cubicBezTo>
                  <a:cubicBezTo>
                    <a:pt x="85312" y="177913"/>
                    <a:pt x="85883" y="177247"/>
                    <a:pt x="86550" y="177342"/>
                  </a:cubicBezTo>
                  <a:cubicBezTo>
                    <a:pt x="87026" y="177409"/>
                    <a:pt x="87474" y="177647"/>
                    <a:pt x="87788" y="178009"/>
                  </a:cubicBezTo>
                  <a:cubicBezTo>
                    <a:pt x="88350" y="178847"/>
                    <a:pt x="88560" y="179876"/>
                    <a:pt x="88360" y="180866"/>
                  </a:cubicBezTo>
                  <a:cubicBezTo>
                    <a:pt x="88169" y="181809"/>
                    <a:pt x="88169" y="182781"/>
                    <a:pt x="88360" y="183724"/>
                  </a:cubicBezTo>
                  <a:cubicBezTo>
                    <a:pt x="88846" y="184743"/>
                    <a:pt x="89893" y="185381"/>
                    <a:pt x="91027" y="185343"/>
                  </a:cubicBezTo>
                  <a:cubicBezTo>
                    <a:pt x="91817" y="185295"/>
                    <a:pt x="92408" y="184610"/>
                    <a:pt x="92360" y="183829"/>
                  </a:cubicBezTo>
                  <a:cubicBezTo>
                    <a:pt x="92360" y="183819"/>
                    <a:pt x="92360" y="183819"/>
                    <a:pt x="92360" y="183819"/>
                  </a:cubicBezTo>
                  <a:cubicBezTo>
                    <a:pt x="92398" y="183057"/>
                    <a:pt x="92227" y="182304"/>
                    <a:pt x="91884" y="181628"/>
                  </a:cubicBezTo>
                  <a:cubicBezTo>
                    <a:pt x="91112" y="179333"/>
                    <a:pt x="90789" y="176904"/>
                    <a:pt x="90932" y="174484"/>
                  </a:cubicBezTo>
                  <a:cubicBezTo>
                    <a:pt x="90932" y="173722"/>
                    <a:pt x="91408" y="172865"/>
                    <a:pt x="92360" y="172865"/>
                  </a:cubicBezTo>
                  <a:cubicBezTo>
                    <a:pt x="92941" y="172989"/>
                    <a:pt x="93437" y="173370"/>
                    <a:pt x="93694" y="173913"/>
                  </a:cubicBezTo>
                  <a:cubicBezTo>
                    <a:pt x="93789" y="174389"/>
                    <a:pt x="93789" y="174865"/>
                    <a:pt x="93694" y="175342"/>
                  </a:cubicBezTo>
                  <a:cubicBezTo>
                    <a:pt x="93646" y="176199"/>
                    <a:pt x="93646" y="177056"/>
                    <a:pt x="93694" y="177913"/>
                  </a:cubicBezTo>
                  <a:cubicBezTo>
                    <a:pt x="93808" y="178951"/>
                    <a:pt x="94198" y="179942"/>
                    <a:pt x="94837" y="180771"/>
                  </a:cubicBezTo>
                  <a:cubicBezTo>
                    <a:pt x="95694" y="181628"/>
                    <a:pt x="97313" y="182009"/>
                    <a:pt x="97980" y="181342"/>
                  </a:cubicBezTo>
                  <a:cubicBezTo>
                    <a:pt x="98647" y="180676"/>
                    <a:pt x="97980" y="179723"/>
                    <a:pt x="97980" y="178771"/>
                  </a:cubicBezTo>
                  <a:cubicBezTo>
                    <a:pt x="97837" y="178047"/>
                    <a:pt x="97837" y="177304"/>
                    <a:pt x="97980" y="176580"/>
                  </a:cubicBezTo>
                  <a:cubicBezTo>
                    <a:pt x="97980" y="176580"/>
                    <a:pt x="97980" y="175818"/>
                    <a:pt x="97980" y="175532"/>
                  </a:cubicBezTo>
                  <a:lnTo>
                    <a:pt x="98647" y="175532"/>
                  </a:lnTo>
                  <a:cubicBezTo>
                    <a:pt x="99961" y="175523"/>
                    <a:pt x="101123" y="176370"/>
                    <a:pt x="101504" y="177628"/>
                  </a:cubicBezTo>
                  <a:cubicBezTo>
                    <a:pt x="101885" y="178637"/>
                    <a:pt x="101885" y="179761"/>
                    <a:pt x="101504" y="180771"/>
                  </a:cubicBezTo>
                  <a:cubicBezTo>
                    <a:pt x="100961" y="181685"/>
                    <a:pt x="100723" y="182762"/>
                    <a:pt x="100838" y="183819"/>
                  </a:cubicBezTo>
                  <a:cubicBezTo>
                    <a:pt x="100714" y="184095"/>
                    <a:pt x="100714" y="184400"/>
                    <a:pt x="100838" y="184676"/>
                  </a:cubicBezTo>
                  <a:cubicBezTo>
                    <a:pt x="101342" y="185171"/>
                    <a:pt x="102038" y="185410"/>
                    <a:pt x="102742" y="185343"/>
                  </a:cubicBezTo>
                  <a:cubicBezTo>
                    <a:pt x="103219" y="185438"/>
                    <a:pt x="103695" y="185438"/>
                    <a:pt x="104171" y="185343"/>
                  </a:cubicBezTo>
                  <a:cubicBezTo>
                    <a:pt x="105457" y="184743"/>
                    <a:pt x="106076" y="183257"/>
                    <a:pt x="105600" y="181914"/>
                  </a:cubicBezTo>
                  <a:cubicBezTo>
                    <a:pt x="105114" y="180552"/>
                    <a:pt x="104762" y="179151"/>
                    <a:pt x="104552" y="177723"/>
                  </a:cubicBezTo>
                  <a:cubicBezTo>
                    <a:pt x="104371" y="176961"/>
                    <a:pt x="104838" y="176199"/>
                    <a:pt x="105600" y="176008"/>
                  </a:cubicBezTo>
                  <a:cubicBezTo>
                    <a:pt x="106448" y="175894"/>
                    <a:pt x="107276" y="176313"/>
                    <a:pt x="107696" y="177056"/>
                  </a:cubicBezTo>
                  <a:cubicBezTo>
                    <a:pt x="107972" y="177761"/>
                    <a:pt x="107972" y="178542"/>
                    <a:pt x="107696" y="179247"/>
                  </a:cubicBezTo>
                  <a:cubicBezTo>
                    <a:pt x="107600" y="179723"/>
                    <a:pt x="107600" y="180209"/>
                    <a:pt x="107696" y="180676"/>
                  </a:cubicBezTo>
                  <a:cubicBezTo>
                    <a:pt x="107800" y="181190"/>
                    <a:pt x="108105" y="181638"/>
                    <a:pt x="108553" y="181914"/>
                  </a:cubicBezTo>
                  <a:cubicBezTo>
                    <a:pt x="109410" y="182438"/>
                    <a:pt x="110525" y="182161"/>
                    <a:pt x="111039" y="181304"/>
                  </a:cubicBezTo>
                  <a:cubicBezTo>
                    <a:pt x="111067" y="181257"/>
                    <a:pt x="111096" y="181209"/>
                    <a:pt x="111124" y="181152"/>
                  </a:cubicBezTo>
                  <a:cubicBezTo>
                    <a:pt x="111601" y="180390"/>
                    <a:pt x="111124" y="179342"/>
                    <a:pt x="111601" y="178485"/>
                  </a:cubicBezTo>
                  <a:cubicBezTo>
                    <a:pt x="112077" y="178247"/>
                    <a:pt x="112649" y="178247"/>
                    <a:pt x="113125" y="178485"/>
                  </a:cubicBezTo>
                  <a:cubicBezTo>
                    <a:pt x="113744" y="178637"/>
                    <a:pt x="114268" y="179056"/>
                    <a:pt x="114553" y="179628"/>
                  </a:cubicBezTo>
                  <a:cubicBezTo>
                    <a:pt x="114696" y="180094"/>
                    <a:pt x="114696" y="180590"/>
                    <a:pt x="114553" y="181057"/>
                  </a:cubicBezTo>
                  <a:cubicBezTo>
                    <a:pt x="114315" y="182219"/>
                    <a:pt x="114315" y="183419"/>
                    <a:pt x="114553" y="184581"/>
                  </a:cubicBezTo>
                  <a:cubicBezTo>
                    <a:pt x="114954" y="185905"/>
                    <a:pt x="115887" y="187010"/>
                    <a:pt x="117125" y="187629"/>
                  </a:cubicBezTo>
                  <a:cubicBezTo>
                    <a:pt x="117839" y="188000"/>
                    <a:pt x="118697" y="188000"/>
                    <a:pt x="119411" y="187629"/>
                  </a:cubicBezTo>
                  <a:cubicBezTo>
                    <a:pt x="119649" y="187438"/>
                    <a:pt x="119821" y="187172"/>
                    <a:pt x="119888" y="186867"/>
                  </a:cubicBezTo>
                  <a:cubicBezTo>
                    <a:pt x="120297" y="185333"/>
                    <a:pt x="120126" y="183714"/>
                    <a:pt x="119411" y="182295"/>
                  </a:cubicBezTo>
                  <a:cubicBezTo>
                    <a:pt x="119021" y="181533"/>
                    <a:pt x="118859" y="180676"/>
                    <a:pt x="118935" y="179818"/>
                  </a:cubicBezTo>
                  <a:cubicBezTo>
                    <a:pt x="119021" y="179352"/>
                    <a:pt x="119411" y="178999"/>
                    <a:pt x="119888" y="178961"/>
                  </a:cubicBezTo>
                  <a:cubicBezTo>
                    <a:pt x="120459" y="179056"/>
                    <a:pt x="120964" y="179361"/>
                    <a:pt x="121316" y="179818"/>
                  </a:cubicBezTo>
                  <a:cubicBezTo>
                    <a:pt x="121316" y="179818"/>
                    <a:pt x="121983" y="180771"/>
                    <a:pt x="122555" y="180961"/>
                  </a:cubicBezTo>
                  <a:cubicBezTo>
                    <a:pt x="123088" y="181247"/>
                    <a:pt x="123736" y="181247"/>
                    <a:pt x="124269" y="180961"/>
                  </a:cubicBezTo>
                  <a:cubicBezTo>
                    <a:pt x="124612" y="180571"/>
                    <a:pt x="124936" y="180161"/>
                    <a:pt x="125222" y="179723"/>
                  </a:cubicBezTo>
                  <a:cubicBezTo>
                    <a:pt x="125422" y="179418"/>
                    <a:pt x="125640" y="179133"/>
                    <a:pt x="125888" y="178866"/>
                  </a:cubicBezTo>
                  <a:cubicBezTo>
                    <a:pt x="126412" y="178275"/>
                    <a:pt x="127231" y="178056"/>
                    <a:pt x="127984" y="178294"/>
                  </a:cubicBezTo>
                  <a:cubicBezTo>
                    <a:pt x="128603" y="178494"/>
                    <a:pt x="129022" y="179075"/>
                    <a:pt x="129032" y="179723"/>
                  </a:cubicBezTo>
                  <a:cubicBezTo>
                    <a:pt x="128908" y="180228"/>
                    <a:pt x="128641" y="180695"/>
                    <a:pt x="128269" y="181057"/>
                  </a:cubicBezTo>
                  <a:cubicBezTo>
                    <a:pt x="127869" y="181428"/>
                    <a:pt x="127517" y="181838"/>
                    <a:pt x="127222" y="182295"/>
                  </a:cubicBezTo>
                  <a:cubicBezTo>
                    <a:pt x="127174" y="182447"/>
                    <a:pt x="127174" y="182619"/>
                    <a:pt x="127222" y="182771"/>
                  </a:cubicBezTo>
                  <a:cubicBezTo>
                    <a:pt x="127079" y="183200"/>
                    <a:pt x="127079" y="183676"/>
                    <a:pt x="127222" y="184105"/>
                  </a:cubicBezTo>
                  <a:cubicBezTo>
                    <a:pt x="128365" y="185057"/>
                    <a:pt x="129508" y="184105"/>
                    <a:pt x="130651" y="184105"/>
                  </a:cubicBezTo>
                  <a:cubicBezTo>
                    <a:pt x="131737" y="183504"/>
                    <a:pt x="132460" y="182390"/>
                    <a:pt x="132556" y="181152"/>
                  </a:cubicBezTo>
                  <a:cubicBezTo>
                    <a:pt x="132556" y="180485"/>
                    <a:pt x="132556" y="179914"/>
                    <a:pt x="133127" y="179533"/>
                  </a:cubicBezTo>
                  <a:cubicBezTo>
                    <a:pt x="133699" y="179151"/>
                    <a:pt x="135032" y="179533"/>
                    <a:pt x="135318" y="178199"/>
                  </a:cubicBezTo>
                  <a:lnTo>
                    <a:pt x="135318" y="178199"/>
                  </a:lnTo>
                  <a:cubicBezTo>
                    <a:pt x="134461" y="180295"/>
                    <a:pt x="135890" y="180104"/>
                    <a:pt x="135985" y="181057"/>
                  </a:cubicBezTo>
                  <a:cubicBezTo>
                    <a:pt x="136032" y="181209"/>
                    <a:pt x="136032" y="181380"/>
                    <a:pt x="135985" y="181533"/>
                  </a:cubicBezTo>
                  <a:lnTo>
                    <a:pt x="140842" y="169055"/>
                  </a:lnTo>
                  <a:cubicBezTo>
                    <a:pt x="142052" y="166236"/>
                    <a:pt x="142976" y="163293"/>
                    <a:pt x="143605" y="160292"/>
                  </a:cubicBezTo>
                  <a:cubicBezTo>
                    <a:pt x="143605" y="158006"/>
                    <a:pt x="143605" y="155625"/>
                    <a:pt x="144367" y="153339"/>
                  </a:cubicBezTo>
                  <a:cubicBezTo>
                    <a:pt x="146110" y="146214"/>
                    <a:pt x="148663" y="139309"/>
                    <a:pt x="151987" y="132765"/>
                  </a:cubicBezTo>
                  <a:cubicBezTo>
                    <a:pt x="157416" y="119049"/>
                    <a:pt x="157797" y="103523"/>
                    <a:pt x="165131" y="90855"/>
                  </a:cubicBezTo>
                  <a:cubicBezTo>
                    <a:pt x="167513" y="86759"/>
                    <a:pt x="170560" y="83044"/>
                    <a:pt x="172561" y="78853"/>
                  </a:cubicBezTo>
                  <a:cubicBezTo>
                    <a:pt x="173551" y="76110"/>
                    <a:pt x="174866" y="73481"/>
                    <a:pt x="176466" y="71043"/>
                  </a:cubicBezTo>
                  <a:cubicBezTo>
                    <a:pt x="178438" y="68881"/>
                    <a:pt x="180609" y="66909"/>
                    <a:pt x="182943" y="65137"/>
                  </a:cubicBezTo>
                  <a:cubicBezTo>
                    <a:pt x="185077" y="63232"/>
                    <a:pt x="186820" y="60937"/>
                    <a:pt x="188086" y="58375"/>
                  </a:cubicBezTo>
                  <a:cubicBezTo>
                    <a:pt x="187029" y="57955"/>
                    <a:pt x="185829" y="58136"/>
                    <a:pt x="184943" y="58851"/>
                  </a:cubicBezTo>
                  <a:cubicBezTo>
                    <a:pt x="183857" y="59451"/>
                    <a:pt x="183143" y="60565"/>
                    <a:pt x="183038" y="61804"/>
                  </a:cubicBezTo>
                  <a:cubicBezTo>
                    <a:pt x="183038" y="62375"/>
                    <a:pt x="183038" y="62947"/>
                    <a:pt x="182467" y="63423"/>
                  </a:cubicBezTo>
                  <a:cubicBezTo>
                    <a:pt x="181895" y="63899"/>
                    <a:pt x="180562" y="63423"/>
                    <a:pt x="180276" y="64661"/>
                  </a:cubicBezTo>
                  <a:lnTo>
                    <a:pt x="180276" y="64661"/>
                  </a:lnTo>
                  <a:cubicBezTo>
                    <a:pt x="181133" y="62661"/>
                    <a:pt x="179705" y="62851"/>
                    <a:pt x="179609" y="61804"/>
                  </a:cubicBezTo>
                  <a:cubicBezTo>
                    <a:pt x="179514" y="60756"/>
                    <a:pt x="180562" y="60184"/>
                    <a:pt x="181324" y="59517"/>
                  </a:cubicBezTo>
                  <a:cubicBezTo>
                    <a:pt x="182086" y="58851"/>
                    <a:pt x="182562" y="57613"/>
                    <a:pt x="181324" y="56946"/>
                  </a:cubicBezTo>
                  <a:cubicBezTo>
                    <a:pt x="180600" y="56374"/>
                    <a:pt x="179571" y="56374"/>
                    <a:pt x="178847" y="56946"/>
                  </a:cubicBezTo>
                  <a:cubicBezTo>
                    <a:pt x="178276" y="57517"/>
                    <a:pt x="177990" y="58279"/>
                    <a:pt x="177418" y="58756"/>
                  </a:cubicBezTo>
                  <a:cubicBezTo>
                    <a:pt x="176675" y="59384"/>
                    <a:pt x="175590" y="59384"/>
                    <a:pt x="174847" y="58756"/>
                  </a:cubicBezTo>
                  <a:cubicBezTo>
                    <a:pt x="173990" y="57993"/>
                    <a:pt x="174847" y="56851"/>
                    <a:pt x="175704" y="56184"/>
                  </a:cubicBezTo>
                  <a:lnTo>
                    <a:pt x="178657" y="54088"/>
                  </a:lnTo>
                  <a:cubicBezTo>
                    <a:pt x="179209" y="53774"/>
                    <a:pt x="179676" y="53307"/>
                    <a:pt x="179990" y="52755"/>
                  </a:cubicBezTo>
                  <a:cubicBezTo>
                    <a:pt x="180190" y="52069"/>
                    <a:pt x="179923" y="51336"/>
                    <a:pt x="179324" y="50945"/>
                  </a:cubicBezTo>
                  <a:cubicBezTo>
                    <a:pt x="178590" y="50517"/>
                    <a:pt x="177676" y="50517"/>
                    <a:pt x="176942" y="50945"/>
                  </a:cubicBezTo>
                  <a:cubicBezTo>
                    <a:pt x="175961" y="51393"/>
                    <a:pt x="175113" y="52079"/>
                    <a:pt x="174466" y="52945"/>
                  </a:cubicBezTo>
                  <a:cubicBezTo>
                    <a:pt x="173704" y="53898"/>
                    <a:pt x="172656" y="55136"/>
                    <a:pt x="171132" y="54565"/>
                  </a:cubicBezTo>
                  <a:cubicBezTo>
                    <a:pt x="170275" y="54212"/>
                    <a:pt x="169817" y="53269"/>
                    <a:pt x="170084" y="52374"/>
                  </a:cubicBezTo>
                  <a:cubicBezTo>
                    <a:pt x="170522" y="51583"/>
                    <a:pt x="171294" y="51021"/>
                    <a:pt x="172180" y="50850"/>
                  </a:cubicBezTo>
                  <a:cubicBezTo>
                    <a:pt x="173418" y="50374"/>
                    <a:pt x="175037" y="49897"/>
                    <a:pt x="175037" y="48659"/>
                  </a:cubicBezTo>
                  <a:cubicBezTo>
                    <a:pt x="175037" y="47421"/>
                    <a:pt x="173704" y="46754"/>
                    <a:pt x="172561" y="46659"/>
                  </a:cubicBezTo>
                  <a:cubicBezTo>
                    <a:pt x="171475" y="46535"/>
                    <a:pt x="170380" y="46840"/>
                    <a:pt x="169513" y="47516"/>
                  </a:cubicBezTo>
                  <a:cubicBezTo>
                    <a:pt x="168656" y="48088"/>
                    <a:pt x="167989" y="48850"/>
                    <a:pt x="167132" y="49326"/>
                  </a:cubicBezTo>
                  <a:cubicBezTo>
                    <a:pt x="166598" y="49612"/>
                    <a:pt x="165950" y="49612"/>
                    <a:pt x="165417" y="49326"/>
                  </a:cubicBezTo>
                  <a:cubicBezTo>
                    <a:pt x="165550" y="47525"/>
                    <a:pt x="166760" y="45992"/>
                    <a:pt x="168465" y="45421"/>
                  </a:cubicBezTo>
                  <a:cubicBezTo>
                    <a:pt x="169103" y="45211"/>
                    <a:pt x="169713" y="44925"/>
                    <a:pt x="170275" y="44563"/>
                  </a:cubicBezTo>
                  <a:cubicBezTo>
                    <a:pt x="170751" y="44230"/>
                    <a:pt x="170865" y="43573"/>
                    <a:pt x="170532" y="43106"/>
                  </a:cubicBezTo>
                  <a:cubicBezTo>
                    <a:pt x="170456" y="43001"/>
                    <a:pt x="170370" y="42916"/>
                    <a:pt x="170275" y="42849"/>
                  </a:cubicBezTo>
                  <a:lnTo>
                    <a:pt x="169417" y="42849"/>
                  </a:lnTo>
                  <a:cubicBezTo>
                    <a:pt x="167903" y="42620"/>
                    <a:pt x="166369" y="43068"/>
                    <a:pt x="165226" y="44087"/>
                  </a:cubicBezTo>
                  <a:cubicBezTo>
                    <a:pt x="164465" y="44944"/>
                    <a:pt x="163893" y="46183"/>
                    <a:pt x="162559" y="46183"/>
                  </a:cubicBezTo>
                  <a:cubicBezTo>
                    <a:pt x="162721" y="43392"/>
                    <a:pt x="164836" y="41115"/>
                    <a:pt x="167608" y="40753"/>
                  </a:cubicBezTo>
                  <a:cubicBezTo>
                    <a:pt x="168522" y="40629"/>
                    <a:pt x="169417" y="40411"/>
                    <a:pt x="170275" y="40087"/>
                  </a:cubicBezTo>
                  <a:cubicBezTo>
                    <a:pt x="171056" y="39782"/>
                    <a:pt x="171446" y="38896"/>
                    <a:pt x="171141" y="38115"/>
                  </a:cubicBezTo>
                  <a:cubicBezTo>
                    <a:pt x="171141" y="38105"/>
                    <a:pt x="171132" y="38096"/>
                    <a:pt x="171132" y="38086"/>
                  </a:cubicBezTo>
                  <a:cubicBezTo>
                    <a:pt x="170732" y="37372"/>
                    <a:pt x="170037" y="36886"/>
                    <a:pt x="169227" y="36753"/>
                  </a:cubicBezTo>
                  <a:cubicBezTo>
                    <a:pt x="167246" y="36010"/>
                    <a:pt x="165026" y="36220"/>
                    <a:pt x="163226" y="37324"/>
                  </a:cubicBezTo>
                  <a:cubicBezTo>
                    <a:pt x="161912" y="38525"/>
                    <a:pt x="160817" y="39944"/>
                    <a:pt x="159988" y="41515"/>
                  </a:cubicBezTo>
                  <a:cubicBezTo>
                    <a:pt x="159531" y="42087"/>
                    <a:pt x="158816" y="42411"/>
                    <a:pt x="158083" y="42373"/>
                  </a:cubicBezTo>
                  <a:cubicBezTo>
                    <a:pt x="157149" y="42201"/>
                    <a:pt x="156530" y="41315"/>
                    <a:pt x="156702" y="40382"/>
                  </a:cubicBezTo>
                  <a:cubicBezTo>
                    <a:pt x="156711" y="40315"/>
                    <a:pt x="156730" y="40249"/>
                    <a:pt x="156749" y="40182"/>
                  </a:cubicBezTo>
                  <a:cubicBezTo>
                    <a:pt x="157149" y="39439"/>
                    <a:pt x="157702" y="38791"/>
                    <a:pt x="158368" y="38277"/>
                  </a:cubicBezTo>
                  <a:cubicBezTo>
                    <a:pt x="159054" y="37686"/>
                    <a:pt x="159283" y="36734"/>
                    <a:pt x="158940" y="35896"/>
                  </a:cubicBezTo>
                  <a:cubicBezTo>
                    <a:pt x="158111" y="34943"/>
                    <a:pt x="156825" y="34543"/>
                    <a:pt x="155606" y="34848"/>
                  </a:cubicBezTo>
                  <a:cubicBezTo>
                    <a:pt x="154606" y="35267"/>
                    <a:pt x="153749" y="35962"/>
                    <a:pt x="153130" y="36848"/>
                  </a:cubicBezTo>
                  <a:lnTo>
                    <a:pt x="152082" y="38182"/>
                  </a:lnTo>
                  <a:cubicBezTo>
                    <a:pt x="151682" y="36038"/>
                    <a:pt x="152358" y="33829"/>
                    <a:pt x="153892" y="32276"/>
                  </a:cubicBezTo>
                  <a:cubicBezTo>
                    <a:pt x="154368" y="31962"/>
                    <a:pt x="154758" y="31533"/>
                    <a:pt x="155035" y="31038"/>
                  </a:cubicBezTo>
                  <a:cubicBezTo>
                    <a:pt x="155454" y="30543"/>
                    <a:pt x="155454" y="29819"/>
                    <a:pt x="155035" y="29323"/>
                  </a:cubicBezTo>
                  <a:lnTo>
                    <a:pt x="154177" y="28847"/>
                  </a:lnTo>
                  <a:cubicBezTo>
                    <a:pt x="152587" y="28514"/>
                    <a:pt x="150958" y="29190"/>
                    <a:pt x="150082" y="30562"/>
                  </a:cubicBezTo>
                  <a:cubicBezTo>
                    <a:pt x="149491" y="31847"/>
                    <a:pt x="149053" y="33181"/>
                    <a:pt x="148748" y="34562"/>
                  </a:cubicBezTo>
                  <a:cubicBezTo>
                    <a:pt x="148539" y="35153"/>
                    <a:pt x="147882" y="35467"/>
                    <a:pt x="147291" y="35257"/>
                  </a:cubicBezTo>
                  <a:cubicBezTo>
                    <a:pt x="147262" y="35248"/>
                    <a:pt x="147243" y="35238"/>
                    <a:pt x="147224" y="35229"/>
                  </a:cubicBezTo>
                  <a:cubicBezTo>
                    <a:pt x="147177" y="35010"/>
                    <a:pt x="147177" y="34781"/>
                    <a:pt x="147224" y="34562"/>
                  </a:cubicBezTo>
                  <a:cubicBezTo>
                    <a:pt x="146748" y="32371"/>
                    <a:pt x="148748" y="30657"/>
                    <a:pt x="148558" y="28466"/>
                  </a:cubicBezTo>
                  <a:cubicBezTo>
                    <a:pt x="148367" y="27018"/>
                    <a:pt x="147691" y="25675"/>
                    <a:pt x="146653" y="24656"/>
                  </a:cubicBezTo>
                  <a:cubicBezTo>
                    <a:pt x="145986" y="23799"/>
                    <a:pt x="144652" y="22942"/>
                    <a:pt x="143986" y="23513"/>
                  </a:cubicBezTo>
                  <a:cubicBezTo>
                    <a:pt x="143843" y="23846"/>
                    <a:pt x="143843" y="24227"/>
                    <a:pt x="143986" y="24561"/>
                  </a:cubicBezTo>
                  <a:cubicBezTo>
                    <a:pt x="143986" y="26180"/>
                    <a:pt x="144843" y="27799"/>
                    <a:pt x="145129" y="29514"/>
                  </a:cubicBezTo>
                  <a:cubicBezTo>
                    <a:pt x="145586" y="31086"/>
                    <a:pt x="145195" y="32790"/>
                    <a:pt x="144081" y="33991"/>
                  </a:cubicBezTo>
                  <a:cubicBezTo>
                    <a:pt x="143157" y="33943"/>
                    <a:pt x="142414" y="33200"/>
                    <a:pt x="142366" y="32276"/>
                  </a:cubicBezTo>
                  <a:cubicBezTo>
                    <a:pt x="142366" y="31514"/>
                    <a:pt x="142366" y="30752"/>
                    <a:pt x="142366" y="29990"/>
                  </a:cubicBezTo>
                  <a:cubicBezTo>
                    <a:pt x="142433" y="29809"/>
                    <a:pt x="142433" y="29600"/>
                    <a:pt x="142366" y="29418"/>
                  </a:cubicBezTo>
                  <a:cubicBezTo>
                    <a:pt x="141700" y="28847"/>
                    <a:pt x="140747" y="29418"/>
                    <a:pt x="140461" y="30085"/>
                  </a:cubicBezTo>
                  <a:cubicBezTo>
                    <a:pt x="140176" y="30752"/>
                    <a:pt x="139604" y="31609"/>
                    <a:pt x="138747" y="31324"/>
                  </a:cubicBezTo>
                  <a:cubicBezTo>
                    <a:pt x="138080" y="29514"/>
                    <a:pt x="139223" y="27895"/>
                    <a:pt x="139699" y="26180"/>
                  </a:cubicBezTo>
                  <a:cubicBezTo>
                    <a:pt x="140366" y="23294"/>
                    <a:pt x="139414" y="20265"/>
                    <a:pt x="137223" y="18274"/>
                  </a:cubicBezTo>
                  <a:cubicBezTo>
                    <a:pt x="136928" y="17884"/>
                    <a:pt x="136537" y="17589"/>
                    <a:pt x="136080" y="17417"/>
                  </a:cubicBezTo>
                  <a:cubicBezTo>
                    <a:pt x="135108" y="17055"/>
                    <a:pt x="134013" y="17455"/>
                    <a:pt x="133508" y="18370"/>
                  </a:cubicBezTo>
                  <a:cubicBezTo>
                    <a:pt x="133270" y="19275"/>
                    <a:pt x="133270" y="20227"/>
                    <a:pt x="133508" y="21132"/>
                  </a:cubicBezTo>
                  <a:cubicBezTo>
                    <a:pt x="133594" y="22418"/>
                    <a:pt x="133432" y="23713"/>
                    <a:pt x="133032" y="24942"/>
                  </a:cubicBezTo>
                  <a:cubicBezTo>
                    <a:pt x="132670" y="26237"/>
                    <a:pt x="131422" y="27085"/>
                    <a:pt x="130079" y="26942"/>
                  </a:cubicBezTo>
                  <a:cubicBezTo>
                    <a:pt x="128850" y="26495"/>
                    <a:pt x="128041" y="25304"/>
                    <a:pt x="128079" y="23989"/>
                  </a:cubicBezTo>
                  <a:cubicBezTo>
                    <a:pt x="128317" y="22856"/>
                    <a:pt x="128317" y="21694"/>
                    <a:pt x="128079" y="20560"/>
                  </a:cubicBezTo>
                  <a:cubicBezTo>
                    <a:pt x="128079" y="19417"/>
                    <a:pt x="126079" y="18274"/>
                    <a:pt x="125031" y="18846"/>
                  </a:cubicBezTo>
                  <a:cubicBezTo>
                    <a:pt x="124669" y="19132"/>
                    <a:pt x="124431" y="19541"/>
                    <a:pt x="124364" y="19989"/>
                  </a:cubicBezTo>
                  <a:cubicBezTo>
                    <a:pt x="124269" y="20970"/>
                    <a:pt x="124269" y="21960"/>
                    <a:pt x="124364" y="22942"/>
                  </a:cubicBezTo>
                  <a:cubicBezTo>
                    <a:pt x="124564" y="23913"/>
                    <a:pt x="124202" y="24913"/>
                    <a:pt x="123412" y="25513"/>
                  </a:cubicBezTo>
                  <a:cubicBezTo>
                    <a:pt x="122678" y="25961"/>
                    <a:pt x="121764" y="25961"/>
                    <a:pt x="121031" y="25513"/>
                  </a:cubicBezTo>
                  <a:cubicBezTo>
                    <a:pt x="120268" y="24942"/>
                    <a:pt x="120364" y="23894"/>
                    <a:pt x="120459" y="23132"/>
                  </a:cubicBezTo>
                  <a:lnTo>
                    <a:pt x="121602" y="17322"/>
                  </a:lnTo>
                  <a:cubicBezTo>
                    <a:pt x="121745" y="16379"/>
                    <a:pt x="121745" y="15407"/>
                    <a:pt x="121602" y="14464"/>
                  </a:cubicBezTo>
                  <a:cubicBezTo>
                    <a:pt x="121459" y="13378"/>
                    <a:pt x="120954" y="12369"/>
                    <a:pt x="120173" y="11607"/>
                  </a:cubicBezTo>
                  <a:cubicBezTo>
                    <a:pt x="119602" y="11131"/>
                    <a:pt x="118906" y="10835"/>
                    <a:pt x="118173" y="10750"/>
                  </a:cubicBezTo>
                  <a:cubicBezTo>
                    <a:pt x="117506" y="10750"/>
                    <a:pt x="116744" y="10750"/>
                    <a:pt x="116649" y="11512"/>
                  </a:cubicBezTo>
                  <a:cubicBezTo>
                    <a:pt x="116458" y="12036"/>
                    <a:pt x="116458" y="12607"/>
                    <a:pt x="116649" y="13131"/>
                  </a:cubicBezTo>
                  <a:cubicBezTo>
                    <a:pt x="117116" y="14617"/>
                    <a:pt x="117116" y="16217"/>
                    <a:pt x="116649" y="17703"/>
                  </a:cubicBezTo>
                  <a:cubicBezTo>
                    <a:pt x="116649" y="18274"/>
                    <a:pt x="116077" y="18941"/>
                    <a:pt x="115315" y="18846"/>
                  </a:cubicBezTo>
                  <a:cubicBezTo>
                    <a:pt x="114811" y="18789"/>
                    <a:pt x="114353" y="18512"/>
                    <a:pt x="114077" y="18084"/>
                  </a:cubicBezTo>
                  <a:cubicBezTo>
                    <a:pt x="113525" y="17274"/>
                    <a:pt x="113315" y="16284"/>
                    <a:pt x="113506" y="15322"/>
                  </a:cubicBezTo>
                  <a:cubicBezTo>
                    <a:pt x="113744" y="14388"/>
                    <a:pt x="113744" y="13398"/>
                    <a:pt x="113506" y="12464"/>
                  </a:cubicBezTo>
                  <a:cubicBezTo>
                    <a:pt x="113030" y="11426"/>
                    <a:pt x="111982" y="10759"/>
                    <a:pt x="110839" y="10750"/>
                  </a:cubicBezTo>
                  <a:cubicBezTo>
                    <a:pt x="110038" y="10845"/>
                    <a:pt x="109448" y="11559"/>
                    <a:pt x="109505" y="12369"/>
                  </a:cubicBezTo>
                  <a:cubicBezTo>
                    <a:pt x="109486" y="13131"/>
                    <a:pt x="109648" y="13874"/>
                    <a:pt x="109982" y="14559"/>
                  </a:cubicBezTo>
                  <a:cubicBezTo>
                    <a:pt x="110810" y="16846"/>
                    <a:pt x="111134" y="19284"/>
                    <a:pt x="110934" y="21703"/>
                  </a:cubicBezTo>
                  <a:cubicBezTo>
                    <a:pt x="110934" y="22465"/>
                    <a:pt x="110458" y="23323"/>
                    <a:pt x="109505" y="23227"/>
                  </a:cubicBezTo>
                  <a:cubicBezTo>
                    <a:pt x="108924" y="23161"/>
                    <a:pt x="108429" y="22799"/>
                    <a:pt x="108172" y="22275"/>
                  </a:cubicBezTo>
                  <a:cubicBezTo>
                    <a:pt x="108076" y="21770"/>
                    <a:pt x="108076" y="21256"/>
                    <a:pt x="108172" y="20751"/>
                  </a:cubicBezTo>
                  <a:cubicBezTo>
                    <a:pt x="108219" y="19922"/>
                    <a:pt x="108219" y="19103"/>
                    <a:pt x="108172" y="18274"/>
                  </a:cubicBezTo>
                  <a:cubicBezTo>
                    <a:pt x="108124" y="17188"/>
                    <a:pt x="107724" y="16150"/>
                    <a:pt x="107029" y="15322"/>
                  </a:cubicBezTo>
                  <a:cubicBezTo>
                    <a:pt x="106200" y="14483"/>
                    <a:pt x="104924" y="14293"/>
                    <a:pt x="103885" y="14845"/>
                  </a:cubicBezTo>
                  <a:cubicBezTo>
                    <a:pt x="103314" y="15417"/>
                    <a:pt x="103885" y="16465"/>
                    <a:pt x="103885" y="17322"/>
                  </a:cubicBezTo>
                  <a:cubicBezTo>
                    <a:pt x="104028" y="18074"/>
                    <a:pt x="104028" y="18855"/>
                    <a:pt x="103885" y="19608"/>
                  </a:cubicBezTo>
                  <a:cubicBezTo>
                    <a:pt x="103933" y="19989"/>
                    <a:pt x="103743" y="20370"/>
                    <a:pt x="103409" y="20560"/>
                  </a:cubicBezTo>
                  <a:cubicBezTo>
                    <a:pt x="103409" y="20560"/>
                    <a:pt x="103409" y="20560"/>
                    <a:pt x="102838" y="20560"/>
                  </a:cubicBezTo>
                  <a:cubicBezTo>
                    <a:pt x="101514" y="20560"/>
                    <a:pt x="100323" y="19713"/>
                    <a:pt x="99885" y="18465"/>
                  </a:cubicBezTo>
                  <a:cubicBezTo>
                    <a:pt x="99504" y="17455"/>
                    <a:pt x="99504" y="16331"/>
                    <a:pt x="99885" y="15322"/>
                  </a:cubicBezTo>
                  <a:cubicBezTo>
                    <a:pt x="100361" y="14350"/>
                    <a:pt x="100561" y="13255"/>
                    <a:pt x="100457" y="12178"/>
                  </a:cubicBezTo>
                  <a:cubicBezTo>
                    <a:pt x="100571" y="11902"/>
                    <a:pt x="100571" y="11597"/>
                    <a:pt x="100457" y="11321"/>
                  </a:cubicBezTo>
                  <a:cubicBezTo>
                    <a:pt x="99923" y="10883"/>
                    <a:pt x="99237" y="10673"/>
                    <a:pt x="98551" y="10750"/>
                  </a:cubicBezTo>
                  <a:cubicBezTo>
                    <a:pt x="98075" y="10654"/>
                    <a:pt x="97599" y="10654"/>
                    <a:pt x="97123" y="10750"/>
                  </a:cubicBezTo>
                  <a:cubicBezTo>
                    <a:pt x="95866" y="11388"/>
                    <a:pt x="95265" y="12835"/>
                    <a:pt x="95694" y="14179"/>
                  </a:cubicBezTo>
                  <a:cubicBezTo>
                    <a:pt x="96170" y="15512"/>
                    <a:pt x="96513" y="16884"/>
                    <a:pt x="96742" y="18274"/>
                  </a:cubicBezTo>
                  <a:cubicBezTo>
                    <a:pt x="96742" y="19036"/>
                    <a:pt x="96742" y="19893"/>
                    <a:pt x="95789" y="19989"/>
                  </a:cubicBezTo>
                  <a:cubicBezTo>
                    <a:pt x="94913" y="20113"/>
                    <a:pt x="94046" y="19703"/>
                    <a:pt x="93599" y="18941"/>
                  </a:cubicBezTo>
                  <a:cubicBezTo>
                    <a:pt x="93322" y="18274"/>
                    <a:pt x="93322" y="17522"/>
                    <a:pt x="93599" y="16846"/>
                  </a:cubicBezTo>
                  <a:cubicBezTo>
                    <a:pt x="93694" y="16379"/>
                    <a:pt x="93694" y="15893"/>
                    <a:pt x="93599" y="15417"/>
                  </a:cubicBezTo>
                  <a:cubicBezTo>
                    <a:pt x="93360" y="14398"/>
                    <a:pt x="92332" y="13760"/>
                    <a:pt x="91303" y="14007"/>
                  </a:cubicBezTo>
                  <a:cubicBezTo>
                    <a:pt x="90779" y="14131"/>
                    <a:pt x="90331" y="14464"/>
                    <a:pt x="90074" y="14941"/>
                  </a:cubicBezTo>
                  <a:cubicBezTo>
                    <a:pt x="89979" y="15798"/>
                    <a:pt x="89979" y="16655"/>
                    <a:pt x="90074" y="17512"/>
                  </a:cubicBezTo>
                  <a:cubicBezTo>
                    <a:pt x="89607" y="17808"/>
                    <a:pt x="89017" y="17808"/>
                    <a:pt x="88550" y="17512"/>
                  </a:cubicBezTo>
                  <a:cubicBezTo>
                    <a:pt x="87931" y="17360"/>
                    <a:pt x="87407" y="16941"/>
                    <a:pt x="87122" y="16369"/>
                  </a:cubicBezTo>
                  <a:cubicBezTo>
                    <a:pt x="86979" y="15903"/>
                    <a:pt x="86979" y="15407"/>
                    <a:pt x="87122" y="14941"/>
                  </a:cubicBezTo>
                  <a:cubicBezTo>
                    <a:pt x="87350" y="13750"/>
                    <a:pt x="87350" y="12521"/>
                    <a:pt x="87122" y="11321"/>
                  </a:cubicBezTo>
                  <a:cubicBezTo>
                    <a:pt x="86721" y="10016"/>
                    <a:pt x="85788" y="8949"/>
                    <a:pt x="84550" y="8368"/>
                  </a:cubicBezTo>
                  <a:cubicBezTo>
                    <a:pt x="83835" y="7997"/>
                    <a:pt x="82978" y="7997"/>
                    <a:pt x="82264" y="8368"/>
                  </a:cubicBezTo>
                  <a:cubicBezTo>
                    <a:pt x="82026" y="8521"/>
                    <a:pt x="81854" y="8759"/>
                    <a:pt x="81788" y="9035"/>
                  </a:cubicBezTo>
                  <a:cubicBezTo>
                    <a:pt x="81378" y="10597"/>
                    <a:pt x="81549" y="12255"/>
                    <a:pt x="82264" y="13702"/>
                  </a:cubicBezTo>
                  <a:cubicBezTo>
                    <a:pt x="82492" y="14483"/>
                    <a:pt x="82492" y="15302"/>
                    <a:pt x="82264" y="16084"/>
                  </a:cubicBezTo>
                  <a:cubicBezTo>
                    <a:pt x="82264" y="16560"/>
                    <a:pt x="82264" y="17036"/>
                    <a:pt x="81311" y="17036"/>
                  </a:cubicBezTo>
                  <a:cubicBezTo>
                    <a:pt x="80721" y="16941"/>
                    <a:pt x="80197" y="16588"/>
                    <a:pt x="79882" y="16084"/>
                  </a:cubicBezTo>
                  <a:cubicBezTo>
                    <a:pt x="79539" y="15636"/>
                    <a:pt x="79121" y="15245"/>
                    <a:pt x="78644" y="14941"/>
                  </a:cubicBezTo>
                  <a:cubicBezTo>
                    <a:pt x="78111" y="14655"/>
                    <a:pt x="77463" y="14655"/>
                    <a:pt x="76930" y="14941"/>
                  </a:cubicBezTo>
                  <a:cubicBezTo>
                    <a:pt x="76587" y="15331"/>
                    <a:pt x="76263" y="15741"/>
                    <a:pt x="75977" y="16179"/>
                  </a:cubicBezTo>
                  <a:lnTo>
                    <a:pt x="75310" y="17036"/>
                  </a:lnTo>
                  <a:cubicBezTo>
                    <a:pt x="74758" y="17579"/>
                    <a:pt x="73967" y="17798"/>
                    <a:pt x="73215" y="17608"/>
                  </a:cubicBezTo>
                  <a:cubicBezTo>
                    <a:pt x="72615" y="17398"/>
                    <a:pt x="72224" y="16817"/>
                    <a:pt x="72263" y="16179"/>
                  </a:cubicBezTo>
                  <a:cubicBezTo>
                    <a:pt x="72281" y="15655"/>
                    <a:pt x="72529" y="15169"/>
                    <a:pt x="72929" y="14845"/>
                  </a:cubicBezTo>
                  <a:cubicBezTo>
                    <a:pt x="72929" y="14369"/>
                    <a:pt x="73786" y="14083"/>
                    <a:pt x="73977" y="13607"/>
                  </a:cubicBezTo>
                  <a:cubicBezTo>
                    <a:pt x="74167" y="13131"/>
                    <a:pt x="73977" y="13607"/>
                    <a:pt x="73977" y="13131"/>
                  </a:cubicBezTo>
                  <a:cubicBezTo>
                    <a:pt x="73977" y="12655"/>
                    <a:pt x="73977" y="12083"/>
                    <a:pt x="73977" y="11797"/>
                  </a:cubicBezTo>
                  <a:cubicBezTo>
                    <a:pt x="73977" y="11512"/>
                    <a:pt x="71691" y="11797"/>
                    <a:pt x="70548" y="11797"/>
                  </a:cubicBezTo>
                  <a:cubicBezTo>
                    <a:pt x="69462" y="12397"/>
                    <a:pt x="68738" y="13512"/>
                    <a:pt x="68643" y="14750"/>
                  </a:cubicBezTo>
                  <a:cubicBezTo>
                    <a:pt x="68643" y="15322"/>
                    <a:pt x="68643" y="15893"/>
                    <a:pt x="68072" y="16369"/>
                  </a:cubicBezTo>
                  <a:cubicBezTo>
                    <a:pt x="67500" y="16846"/>
                    <a:pt x="66166" y="16369"/>
                    <a:pt x="65881" y="17608"/>
                  </a:cubicBezTo>
                  <a:lnTo>
                    <a:pt x="65881" y="17608"/>
                  </a:lnTo>
                  <a:cubicBezTo>
                    <a:pt x="66738" y="15607"/>
                    <a:pt x="65309" y="15703"/>
                    <a:pt x="65214" y="14750"/>
                  </a:cubicBezTo>
                  <a:cubicBezTo>
                    <a:pt x="65119" y="13798"/>
                    <a:pt x="66166" y="13131"/>
                    <a:pt x="66928" y="12464"/>
                  </a:cubicBezTo>
                  <a:cubicBezTo>
                    <a:pt x="67690" y="11797"/>
                    <a:pt x="68167" y="10559"/>
                    <a:pt x="66928" y="9892"/>
                  </a:cubicBezTo>
                  <a:cubicBezTo>
                    <a:pt x="66205" y="9321"/>
                    <a:pt x="65176" y="9321"/>
                    <a:pt x="64452" y="9892"/>
                  </a:cubicBezTo>
                  <a:cubicBezTo>
                    <a:pt x="63881" y="10464"/>
                    <a:pt x="63595" y="11321"/>
                    <a:pt x="63023" y="11797"/>
                  </a:cubicBezTo>
                  <a:cubicBezTo>
                    <a:pt x="62280" y="12426"/>
                    <a:pt x="61194" y="12426"/>
                    <a:pt x="60451" y="11797"/>
                  </a:cubicBezTo>
                  <a:cubicBezTo>
                    <a:pt x="59594" y="10940"/>
                    <a:pt x="60451" y="9892"/>
                    <a:pt x="61309" y="9226"/>
                  </a:cubicBezTo>
                  <a:lnTo>
                    <a:pt x="64261" y="7130"/>
                  </a:lnTo>
                  <a:cubicBezTo>
                    <a:pt x="64824" y="6778"/>
                    <a:pt x="65281" y="6282"/>
                    <a:pt x="65595" y="5701"/>
                  </a:cubicBezTo>
                  <a:cubicBezTo>
                    <a:pt x="65823" y="5044"/>
                    <a:pt x="65538" y="4320"/>
                    <a:pt x="64928" y="3987"/>
                  </a:cubicBezTo>
                  <a:cubicBezTo>
                    <a:pt x="64157" y="3568"/>
                    <a:pt x="63223" y="3568"/>
                    <a:pt x="62452" y="3987"/>
                  </a:cubicBezTo>
                  <a:cubicBezTo>
                    <a:pt x="61537" y="4463"/>
                    <a:pt x="60728" y="5111"/>
                    <a:pt x="60071" y="5892"/>
                  </a:cubicBezTo>
                  <a:cubicBezTo>
                    <a:pt x="59308" y="6844"/>
                    <a:pt x="58261" y="8178"/>
                    <a:pt x="56737" y="7606"/>
                  </a:cubicBezTo>
                  <a:cubicBezTo>
                    <a:pt x="55860" y="7216"/>
                    <a:pt x="55413" y="6235"/>
                    <a:pt x="55689" y="5320"/>
                  </a:cubicBezTo>
                  <a:cubicBezTo>
                    <a:pt x="55689" y="4558"/>
                    <a:pt x="56832" y="4177"/>
                    <a:pt x="57689" y="3796"/>
                  </a:cubicBezTo>
                  <a:cubicBezTo>
                    <a:pt x="58547" y="3415"/>
                    <a:pt x="60642" y="2939"/>
                    <a:pt x="60642" y="1701"/>
                  </a:cubicBezTo>
                  <a:cubicBezTo>
                    <a:pt x="60642" y="463"/>
                    <a:pt x="59308" y="-204"/>
                    <a:pt x="58165" y="-395"/>
                  </a:cubicBezTo>
                  <a:cubicBezTo>
                    <a:pt x="57070" y="-442"/>
                    <a:pt x="55994" y="-109"/>
                    <a:pt x="55117" y="558"/>
                  </a:cubicBezTo>
                  <a:lnTo>
                    <a:pt x="55117" y="558"/>
                  </a:lnTo>
                  <a:cubicBezTo>
                    <a:pt x="54374" y="2444"/>
                    <a:pt x="54584" y="4568"/>
                    <a:pt x="55689" y="627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4" name="Freeform: Shape 293">
              <a:extLst>
                <a:ext uri="{FF2B5EF4-FFF2-40B4-BE49-F238E27FC236}">
                  <a16:creationId xmlns:a16="http://schemas.microsoft.com/office/drawing/2014/main" xmlns="" id="{BF6F2C2D-3A29-CB18-B6A4-ACA45F85A9E6}"/>
                </a:ext>
              </a:extLst>
            </p:cNvPr>
            <p:cNvSpPr/>
            <p:nvPr/>
          </p:nvSpPr>
          <p:spPr>
            <a:xfrm>
              <a:off x="5818822" y="2277910"/>
              <a:ext cx="161732" cy="179436"/>
            </a:xfrm>
            <a:custGeom>
              <a:avLst/>
              <a:gdLst>
                <a:gd name="connsiteX0" fmla="*/ 41782 w 161732"/>
                <a:gd name="connsiteY0" fmla="*/ 15786 h 179436"/>
                <a:gd name="connsiteX1" fmla="*/ 37877 w 161732"/>
                <a:gd name="connsiteY1" fmla="*/ 23597 h 179436"/>
                <a:gd name="connsiteX2" fmla="*/ 30448 w 161732"/>
                <a:gd name="connsiteY2" fmla="*/ 35598 h 179436"/>
                <a:gd name="connsiteX3" fmla="*/ 17303 w 161732"/>
                <a:gd name="connsiteY3" fmla="*/ 77508 h 179436"/>
                <a:gd name="connsiteX4" fmla="*/ 9683 w 161732"/>
                <a:gd name="connsiteY4" fmla="*/ 98082 h 179436"/>
                <a:gd name="connsiteX5" fmla="*/ 8921 w 161732"/>
                <a:gd name="connsiteY5" fmla="*/ 105036 h 179436"/>
                <a:gd name="connsiteX6" fmla="*/ 6159 w 161732"/>
                <a:gd name="connsiteY6" fmla="*/ 113799 h 179436"/>
                <a:gd name="connsiteX7" fmla="*/ 1301 w 161732"/>
                <a:gd name="connsiteY7" fmla="*/ 126277 h 179436"/>
                <a:gd name="connsiteX8" fmla="*/ 730 w 161732"/>
                <a:gd name="connsiteY8" fmla="*/ 127801 h 179436"/>
                <a:gd name="connsiteX9" fmla="*/ -32 w 161732"/>
                <a:gd name="connsiteY9" fmla="*/ 130468 h 179436"/>
                <a:gd name="connsiteX10" fmla="*/ 2159 w 161732"/>
                <a:gd name="connsiteY10" fmla="*/ 130468 h 179436"/>
                <a:gd name="connsiteX11" fmla="*/ 3587 w 161732"/>
                <a:gd name="connsiteY11" fmla="*/ 128562 h 179436"/>
                <a:gd name="connsiteX12" fmla="*/ 6159 w 161732"/>
                <a:gd name="connsiteY12" fmla="*/ 128562 h 179436"/>
                <a:gd name="connsiteX13" fmla="*/ 5302 w 161732"/>
                <a:gd name="connsiteY13" fmla="*/ 131134 h 179436"/>
                <a:gd name="connsiteX14" fmla="*/ 2349 w 161732"/>
                <a:gd name="connsiteY14" fmla="*/ 133325 h 179436"/>
                <a:gd name="connsiteX15" fmla="*/ 1015 w 161732"/>
                <a:gd name="connsiteY15" fmla="*/ 134658 h 179436"/>
                <a:gd name="connsiteX16" fmla="*/ 1682 w 161732"/>
                <a:gd name="connsiteY16" fmla="*/ 136468 h 179436"/>
                <a:gd name="connsiteX17" fmla="*/ 4159 w 161732"/>
                <a:gd name="connsiteY17" fmla="*/ 136468 h 179436"/>
                <a:gd name="connsiteX18" fmla="*/ 6540 w 161732"/>
                <a:gd name="connsiteY18" fmla="*/ 134468 h 179436"/>
                <a:gd name="connsiteX19" fmla="*/ 9874 w 161732"/>
                <a:gd name="connsiteY19" fmla="*/ 132849 h 179436"/>
                <a:gd name="connsiteX20" fmla="*/ 10921 w 161732"/>
                <a:gd name="connsiteY20" fmla="*/ 135030 h 179436"/>
                <a:gd name="connsiteX21" fmla="*/ 10921 w 161732"/>
                <a:gd name="connsiteY21" fmla="*/ 135039 h 179436"/>
                <a:gd name="connsiteX22" fmla="*/ 8921 w 161732"/>
                <a:gd name="connsiteY22" fmla="*/ 136563 h 179436"/>
                <a:gd name="connsiteX23" fmla="*/ 5969 w 161732"/>
                <a:gd name="connsiteY23" fmla="*/ 138754 h 179436"/>
                <a:gd name="connsiteX24" fmla="*/ 8445 w 161732"/>
                <a:gd name="connsiteY24" fmla="*/ 140754 h 179436"/>
                <a:gd name="connsiteX25" fmla="*/ 11493 w 161732"/>
                <a:gd name="connsiteY25" fmla="*/ 139897 h 179436"/>
                <a:gd name="connsiteX26" fmla="*/ 13874 w 161732"/>
                <a:gd name="connsiteY26" fmla="*/ 137992 h 179436"/>
                <a:gd name="connsiteX27" fmla="*/ 15589 w 161732"/>
                <a:gd name="connsiteY27" fmla="*/ 137992 h 179436"/>
                <a:gd name="connsiteX28" fmla="*/ 12636 w 161732"/>
                <a:gd name="connsiteY28" fmla="*/ 141897 h 179436"/>
                <a:gd name="connsiteX29" fmla="*/ 10731 w 161732"/>
                <a:gd name="connsiteY29" fmla="*/ 142755 h 179436"/>
                <a:gd name="connsiteX30" fmla="*/ 10426 w 161732"/>
                <a:gd name="connsiteY30" fmla="*/ 144069 h 179436"/>
                <a:gd name="connsiteX31" fmla="*/ 10731 w 161732"/>
                <a:gd name="connsiteY31" fmla="*/ 144374 h 179436"/>
                <a:gd name="connsiteX32" fmla="*/ 11493 w 161732"/>
                <a:gd name="connsiteY32" fmla="*/ 144374 h 179436"/>
                <a:gd name="connsiteX33" fmla="*/ 15684 w 161732"/>
                <a:gd name="connsiteY33" fmla="*/ 143040 h 179436"/>
                <a:gd name="connsiteX34" fmla="*/ 18446 w 161732"/>
                <a:gd name="connsiteY34" fmla="*/ 141040 h 179436"/>
                <a:gd name="connsiteX35" fmla="*/ 13303 w 161732"/>
                <a:gd name="connsiteY35" fmla="*/ 146469 h 179436"/>
                <a:gd name="connsiteX36" fmla="*/ 10731 w 161732"/>
                <a:gd name="connsiteY36" fmla="*/ 147136 h 179436"/>
                <a:gd name="connsiteX37" fmla="*/ 9750 w 161732"/>
                <a:gd name="connsiteY37" fmla="*/ 149051 h 179436"/>
                <a:gd name="connsiteX38" fmla="*/ 9778 w 161732"/>
                <a:gd name="connsiteY38" fmla="*/ 149136 h 179436"/>
                <a:gd name="connsiteX39" fmla="*/ 11684 w 161732"/>
                <a:gd name="connsiteY39" fmla="*/ 150470 h 179436"/>
                <a:gd name="connsiteX40" fmla="*/ 17684 w 161732"/>
                <a:gd name="connsiteY40" fmla="*/ 149898 h 179436"/>
                <a:gd name="connsiteX41" fmla="*/ 21018 w 161732"/>
                <a:gd name="connsiteY41" fmla="*/ 145707 h 179436"/>
                <a:gd name="connsiteX42" fmla="*/ 22828 w 161732"/>
                <a:gd name="connsiteY42" fmla="*/ 144850 h 179436"/>
                <a:gd name="connsiteX43" fmla="*/ 24180 w 161732"/>
                <a:gd name="connsiteY43" fmla="*/ 146860 h 179436"/>
                <a:gd name="connsiteX44" fmla="*/ 24161 w 161732"/>
                <a:gd name="connsiteY44" fmla="*/ 146946 h 179436"/>
                <a:gd name="connsiteX45" fmla="*/ 22542 w 161732"/>
                <a:gd name="connsiteY45" fmla="*/ 148946 h 179436"/>
                <a:gd name="connsiteX46" fmla="*/ 21970 w 161732"/>
                <a:gd name="connsiteY46" fmla="*/ 151327 h 179436"/>
                <a:gd name="connsiteX47" fmla="*/ 25304 w 161732"/>
                <a:gd name="connsiteY47" fmla="*/ 152375 h 179436"/>
                <a:gd name="connsiteX48" fmla="*/ 27781 w 161732"/>
                <a:gd name="connsiteY48" fmla="*/ 150279 h 179436"/>
                <a:gd name="connsiteX49" fmla="*/ 28828 w 161732"/>
                <a:gd name="connsiteY49" fmla="*/ 148946 h 179436"/>
                <a:gd name="connsiteX50" fmla="*/ 27019 w 161732"/>
                <a:gd name="connsiteY50" fmla="*/ 154852 h 179436"/>
                <a:gd name="connsiteX51" fmla="*/ 25876 w 161732"/>
                <a:gd name="connsiteY51" fmla="*/ 156185 h 179436"/>
                <a:gd name="connsiteX52" fmla="*/ 25876 w 161732"/>
                <a:gd name="connsiteY52" fmla="*/ 157804 h 179436"/>
                <a:gd name="connsiteX53" fmla="*/ 26828 w 161732"/>
                <a:gd name="connsiteY53" fmla="*/ 158280 h 179436"/>
                <a:gd name="connsiteX54" fmla="*/ 30829 w 161732"/>
                <a:gd name="connsiteY54" fmla="*/ 156661 h 179436"/>
                <a:gd name="connsiteX55" fmla="*/ 32257 w 161732"/>
                <a:gd name="connsiteY55" fmla="*/ 152661 h 179436"/>
                <a:gd name="connsiteX56" fmla="*/ 33686 w 161732"/>
                <a:gd name="connsiteY56" fmla="*/ 151994 h 179436"/>
                <a:gd name="connsiteX57" fmla="*/ 33686 w 161732"/>
                <a:gd name="connsiteY57" fmla="*/ 152565 h 179436"/>
                <a:gd name="connsiteX58" fmla="*/ 32353 w 161732"/>
                <a:gd name="connsiteY58" fmla="*/ 158757 h 179436"/>
                <a:gd name="connsiteX59" fmla="*/ 34353 w 161732"/>
                <a:gd name="connsiteY59" fmla="*/ 162567 h 179436"/>
                <a:gd name="connsiteX60" fmla="*/ 37020 w 161732"/>
                <a:gd name="connsiteY60" fmla="*/ 163710 h 179436"/>
                <a:gd name="connsiteX61" fmla="*/ 37020 w 161732"/>
                <a:gd name="connsiteY61" fmla="*/ 162662 h 179436"/>
                <a:gd name="connsiteX62" fmla="*/ 35877 w 161732"/>
                <a:gd name="connsiteY62" fmla="*/ 157709 h 179436"/>
                <a:gd name="connsiteX63" fmla="*/ 37020 w 161732"/>
                <a:gd name="connsiteY63" fmla="*/ 153232 h 179436"/>
                <a:gd name="connsiteX64" fmla="*/ 38639 w 161732"/>
                <a:gd name="connsiteY64" fmla="*/ 154947 h 179436"/>
                <a:gd name="connsiteX65" fmla="*/ 38639 w 161732"/>
                <a:gd name="connsiteY65" fmla="*/ 157233 h 179436"/>
                <a:gd name="connsiteX66" fmla="*/ 38639 w 161732"/>
                <a:gd name="connsiteY66" fmla="*/ 157709 h 179436"/>
                <a:gd name="connsiteX67" fmla="*/ 40639 w 161732"/>
                <a:gd name="connsiteY67" fmla="*/ 157042 h 179436"/>
                <a:gd name="connsiteX68" fmla="*/ 42259 w 161732"/>
                <a:gd name="connsiteY68" fmla="*/ 155804 h 179436"/>
                <a:gd name="connsiteX69" fmla="*/ 41306 w 161732"/>
                <a:gd name="connsiteY69" fmla="*/ 161043 h 179436"/>
                <a:gd name="connsiteX70" fmla="*/ 43783 w 161732"/>
                <a:gd name="connsiteY70" fmla="*/ 168948 h 179436"/>
                <a:gd name="connsiteX71" fmla="*/ 44926 w 161732"/>
                <a:gd name="connsiteY71" fmla="*/ 169806 h 179436"/>
                <a:gd name="connsiteX72" fmla="*/ 47497 w 161732"/>
                <a:gd name="connsiteY72" fmla="*/ 168853 h 179436"/>
                <a:gd name="connsiteX73" fmla="*/ 47497 w 161732"/>
                <a:gd name="connsiteY73" fmla="*/ 166091 h 179436"/>
                <a:gd name="connsiteX74" fmla="*/ 48069 w 161732"/>
                <a:gd name="connsiteY74" fmla="*/ 162281 h 179436"/>
                <a:gd name="connsiteX75" fmla="*/ 50927 w 161732"/>
                <a:gd name="connsiteY75" fmla="*/ 160281 h 179436"/>
                <a:gd name="connsiteX76" fmla="*/ 52927 w 161732"/>
                <a:gd name="connsiteY76" fmla="*/ 163233 h 179436"/>
                <a:gd name="connsiteX77" fmla="*/ 52927 w 161732"/>
                <a:gd name="connsiteY77" fmla="*/ 166567 h 179436"/>
                <a:gd name="connsiteX78" fmla="*/ 55975 w 161732"/>
                <a:gd name="connsiteY78" fmla="*/ 168282 h 179436"/>
                <a:gd name="connsiteX79" fmla="*/ 56641 w 161732"/>
                <a:gd name="connsiteY79" fmla="*/ 167234 h 179436"/>
                <a:gd name="connsiteX80" fmla="*/ 56641 w 161732"/>
                <a:gd name="connsiteY80" fmla="*/ 164281 h 179436"/>
                <a:gd name="connsiteX81" fmla="*/ 57594 w 161732"/>
                <a:gd name="connsiteY81" fmla="*/ 161710 h 179436"/>
                <a:gd name="connsiteX82" fmla="*/ 59975 w 161732"/>
                <a:gd name="connsiteY82" fmla="*/ 161710 h 179436"/>
                <a:gd name="connsiteX83" fmla="*/ 60547 w 161732"/>
                <a:gd name="connsiteY83" fmla="*/ 164091 h 179436"/>
                <a:gd name="connsiteX84" fmla="*/ 59404 w 161732"/>
                <a:gd name="connsiteY84" fmla="*/ 169901 h 179436"/>
                <a:gd name="connsiteX85" fmla="*/ 59404 w 161732"/>
                <a:gd name="connsiteY85" fmla="*/ 172758 h 179436"/>
                <a:gd name="connsiteX86" fmla="*/ 60832 w 161732"/>
                <a:gd name="connsiteY86" fmla="*/ 175521 h 179436"/>
                <a:gd name="connsiteX87" fmla="*/ 62833 w 161732"/>
                <a:gd name="connsiteY87" fmla="*/ 176473 h 179436"/>
                <a:gd name="connsiteX88" fmla="*/ 64452 w 161732"/>
                <a:gd name="connsiteY88" fmla="*/ 175616 h 179436"/>
                <a:gd name="connsiteX89" fmla="*/ 64452 w 161732"/>
                <a:gd name="connsiteY89" fmla="*/ 174092 h 179436"/>
                <a:gd name="connsiteX90" fmla="*/ 64452 w 161732"/>
                <a:gd name="connsiteY90" fmla="*/ 169520 h 179436"/>
                <a:gd name="connsiteX91" fmla="*/ 65690 w 161732"/>
                <a:gd name="connsiteY91" fmla="*/ 168377 h 179436"/>
                <a:gd name="connsiteX92" fmla="*/ 66928 w 161732"/>
                <a:gd name="connsiteY92" fmla="*/ 169044 h 179436"/>
                <a:gd name="connsiteX93" fmla="*/ 67500 w 161732"/>
                <a:gd name="connsiteY93" fmla="*/ 171901 h 179436"/>
                <a:gd name="connsiteX94" fmla="*/ 67500 w 161732"/>
                <a:gd name="connsiteY94" fmla="*/ 174759 h 179436"/>
                <a:gd name="connsiteX95" fmla="*/ 70167 w 161732"/>
                <a:gd name="connsiteY95" fmla="*/ 176473 h 179436"/>
                <a:gd name="connsiteX96" fmla="*/ 71501 w 161732"/>
                <a:gd name="connsiteY96" fmla="*/ 174854 h 179436"/>
                <a:gd name="connsiteX97" fmla="*/ 71024 w 161732"/>
                <a:gd name="connsiteY97" fmla="*/ 172663 h 179436"/>
                <a:gd name="connsiteX98" fmla="*/ 70072 w 161732"/>
                <a:gd name="connsiteY98" fmla="*/ 165519 h 179436"/>
                <a:gd name="connsiteX99" fmla="*/ 71501 w 161732"/>
                <a:gd name="connsiteY99" fmla="*/ 163900 h 179436"/>
                <a:gd name="connsiteX100" fmla="*/ 72834 w 161732"/>
                <a:gd name="connsiteY100" fmla="*/ 164948 h 179436"/>
                <a:gd name="connsiteX101" fmla="*/ 72834 w 161732"/>
                <a:gd name="connsiteY101" fmla="*/ 166472 h 179436"/>
                <a:gd name="connsiteX102" fmla="*/ 72834 w 161732"/>
                <a:gd name="connsiteY102" fmla="*/ 168948 h 179436"/>
                <a:gd name="connsiteX103" fmla="*/ 73977 w 161732"/>
                <a:gd name="connsiteY103" fmla="*/ 171806 h 179436"/>
                <a:gd name="connsiteX104" fmla="*/ 77120 w 161732"/>
                <a:gd name="connsiteY104" fmla="*/ 172377 h 179436"/>
                <a:gd name="connsiteX105" fmla="*/ 77120 w 161732"/>
                <a:gd name="connsiteY105" fmla="*/ 169901 h 179436"/>
                <a:gd name="connsiteX106" fmla="*/ 77120 w 161732"/>
                <a:gd name="connsiteY106" fmla="*/ 167615 h 179436"/>
                <a:gd name="connsiteX107" fmla="*/ 77596 w 161732"/>
                <a:gd name="connsiteY107" fmla="*/ 166662 h 179436"/>
                <a:gd name="connsiteX108" fmla="*/ 78263 w 161732"/>
                <a:gd name="connsiteY108" fmla="*/ 166662 h 179436"/>
                <a:gd name="connsiteX109" fmla="*/ 81121 w 161732"/>
                <a:gd name="connsiteY109" fmla="*/ 168758 h 179436"/>
                <a:gd name="connsiteX110" fmla="*/ 81121 w 161732"/>
                <a:gd name="connsiteY110" fmla="*/ 171901 h 179436"/>
                <a:gd name="connsiteX111" fmla="*/ 80454 w 161732"/>
                <a:gd name="connsiteY111" fmla="*/ 174949 h 179436"/>
                <a:gd name="connsiteX112" fmla="*/ 80454 w 161732"/>
                <a:gd name="connsiteY112" fmla="*/ 175902 h 179436"/>
                <a:gd name="connsiteX113" fmla="*/ 82359 w 161732"/>
                <a:gd name="connsiteY113" fmla="*/ 176473 h 179436"/>
                <a:gd name="connsiteX114" fmla="*/ 83788 w 161732"/>
                <a:gd name="connsiteY114" fmla="*/ 176473 h 179436"/>
                <a:gd name="connsiteX115" fmla="*/ 85216 w 161732"/>
                <a:gd name="connsiteY115" fmla="*/ 173044 h 179436"/>
                <a:gd name="connsiteX116" fmla="*/ 84169 w 161732"/>
                <a:gd name="connsiteY116" fmla="*/ 168853 h 179436"/>
                <a:gd name="connsiteX117" fmla="*/ 85216 w 161732"/>
                <a:gd name="connsiteY117" fmla="*/ 167139 h 179436"/>
                <a:gd name="connsiteX118" fmla="*/ 87312 w 161732"/>
                <a:gd name="connsiteY118" fmla="*/ 168186 h 179436"/>
                <a:gd name="connsiteX119" fmla="*/ 87312 w 161732"/>
                <a:gd name="connsiteY119" fmla="*/ 170377 h 179436"/>
                <a:gd name="connsiteX120" fmla="*/ 87312 w 161732"/>
                <a:gd name="connsiteY120" fmla="*/ 171806 h 179436"/>
                <a:gd name="connsiteX121" fmla="*/ 88169 w 161732"/>
                <a:gd name="connsiteY121" fmla="*/ 173139 h 179436"/>
                <a:gd name="connsiteX122" fmla="*/ 90731 w 161732"/>
                <a:gd name="connsiteY122" fmla="*/ 172301 h 179436"/>
                <a:gd name="connsiteX123" fmla="*/ 90741 w 161732"/>
                <a:gd name="connsiteY123" fmla="*/ 172282 h 179436"/>
                <a:gd name="connsiteX124" fmla="*/ 90741 w 161732"/>
                <a:gd name="connsiteY124" fmla="*/ 169615 h 179436"/>
                <a:gd name="connsiteX125" fmla="*/ 92265 w 161732"/>
                <a:gd name="connsiteY125" fmla="*/ 169615 h 179436"/>
                <a:gd name="connsiteX126" fmla="*/ 93789 w 161732"/>
                <a:gd name="connsiteY126" fmla="*/ 170758 h 179436"/>
                <a:gd name="connsiteX127" fmla="*/ 93789 w 161732"/>
                <a:gd name="connsiteY127" fmla="*/ 172187 h 179436"/>
                <a:gd name="connsiteX128" fmla="*/ 93789 w 161732"/>
                <a:gd name="connsiteY128" fmla="*/ 175711 h 179436"/>
                <a:gd name="connsiteX129" fmla="*/ 96361 w 161732"/>
                <a:gd name="connsiteY129" fmla="*/ 178759 h 179436"/>
                <a:gd name="connsiteX130" fmla="*/ 98647 w 161732"/>
                <a:gd name="connsiteY130" fmla="*/ 178759 h 179436"/>
                <a:gd name="connsiteX131" fmla="*/ 99123 w 161732"/>
                <a:gd name="connsiteY131" fmla="*/ 177997 h 179436"/>
                <a:gd name="connsiteX132" fmla="*/ 98647 w 161732"/>
                <a:gd name="connsiteY132" fmla="*/ 173425 h 179436"/>
                <a:gd name="connsiteX133" fmla="*/ 98647 w 161732"/>
                <a:gd name="connsiteY133" fmla="*/ 171044 h 179436"/>
                <a:gd name="connsiteX134" fmla="*/ 99599 w 161732"/>
                <a:gd name="connsiteY134" fmla="*/ 170091 h 179436"/>
                <a:gd name="connsiteX135" fmla="*/ 101028 w 161732"/>
                <a:gd name="connsiteY135" fmla="*/ 170949 h 179436"/>
                <a:gd name="connsiteX136" fmla="*/ 102266 w 161732"/>
                <a:gd name="connsiteY136" fmla="*/ 172187 h 179436"/>
                <a:gd name="connsiteX137" fmla="*/ 103981 w 161732"/>
                <a:gd name="connsiteY137" fmla="*/ 172187 h 179436"/>
                <a:gd name="connsiteX138" fmla="*/ 104933 w 161732"/>
                <a:gd name="connsiteY138" fmla="*/ 170949 h 179436"/>
                <a:gd name="connsiteX139" fmla="*/ 105695 w 161732"/>
                <a:gd name="connsiteY139" fmla="*/ 170091 h 179436"/>
                <a:gd name="connsiteX140" fmla="*/ 107791 w 161732"/>
                <a:gd name="connsiteY140" fmla="*/ 169520 h 179436"/>
                <a:gd name="connsiteX141" fmla="*/ 108743 w 161732"/>
                <a:gd name="connsiteY141" fmla="*/ 170949 h 179436"/>
                <a:gd name="connsiteX142" fmla="*/ 107981 w 161732"/>
                <a:gd name="connsiteY142" fmla="*/ 172282 h 179436"/>
                <a:gd name="connsiteX143" fmla="*/ 106934 w 161732"/>
                <a:gd name="connsiteY143" fmla="*/ 173520 h 179436"/>
                <a:gd name="connsiteX144" fmla="*/ 106934 w 161732"/>
                <a:gd name="connsiteY144" fmla="*/ 173997 h 179436"/>
                <a:gd name="connsiteX145" fmla="*/ 106934 w 161732"/>
                <a:gd name="connsiteY145" fmla="*/ 175330 h 179436"/>
                <a:gd name="connsiteX146" fmla="*/ 110362 w 161732"/>
                <a:gd name="connsiteY146" fmla="*/ 175330 h 179436"/>
                <a:gd name="connsiteX147" fmla="*/ 112268 w 161732"/>
                <a:gd name="connsiteY147" fmla="*/ 172377 h 179436"/>
                <a:gd name="connsiteX148" fmla="*/ 112839 w 161732"/>
                <a:gd name="connsiteY148" fmla="*/ 170758 h 179436"/>
                <a:gd name="connsiteX149" fmla="*/ 115030 w 161732"/>
                <a:gd name="connsiteY149" fmla="*/ 169520 h 179436"/>
                <a:gd name="connsiteX150" fmla="*/ 129127 w 161732"/>
                <a:gd name="connsiteY150" fmla="*/ 133801 h 179436"/>
                <a:gd name="connsiteX151" fmla="*/ 159893 w 161732"/>
                <a:gd name="connsiteY151" fmla="*/ 55982 h 179436"/>
                <a:gd name="connsiteX152" fmla="*/ 159226 w 161732"/>
                <a:gd name="connsiteY152" fmla="*/ 53124 h 179436"/>
                <a:gd name="connsiteX153" fmla="*/ 160940 w 161732"/>
                <a:gd name="connsiteY153" fmla="*/ 50838 h 179436"/>
                <a:gd name="connsiteX154" fmla="*/ 160940 w 161732"/>
                <a:gd name="connsiteY154" fmla="*/ 48171 h 179436"/>
                <a:gd name="connsiteX155" fmla="*/ 158464 w 161732"/>
                <a:gd name="connsiteY155" fmla="*/ 48171 h 179436"/>
                <a:gd name="connsiteX156" fmla="*/ 157035 w 161732"/>
                <a:gd name="connsiteY156" fmla="*/ 50077 h 179436"/>
                <a:gd name="connsiteX157" fmla="*/ 154463 w 161732"/>
                <a:gd name="connsiteY157" fmla="*/ 50077 h 179436"/>
                <a:gd name="connsiteX158" fmla="*/ 155320 w 161732"/>
                <a:gd name="connsiteY158" fmla="*/ 47505 h 179436"/>
                <a:gd name="connsiteX159" fmla="*/ 158273 w 161732"/>
                <a:gd name="connsiteY159" fmla="*/ 45409 h 179436"/>
                <a:gd name="connsiteX160" fmla="*/ 159607 w 161732"/>
                <a:gd name="connsiteY160" fmla="*/ 44076 h 179436"/>
                <a:gd name="connsiteX161" fmla="*/ 158940 w 161732"/>
                <a:gd name="connsiteY161" fmla="*/ 42266 h 179436"/>
                <a:gd name="connsiteX162" fmla="*/ 156559 w 161732"/>
                <a:gd name="connsiteY162" fmla="*/ 42266 h 179436"/>
                <a:gd name="connsiteX163" fmla="*/ 154082 w 161732"/>
                <a:gd name="connsiteY163" fmla="*/ 44266 h 179436"/>
                <a:gd name="connsiteX164" fmla="*/ 150748 w 161732"/>
                <a:gd name="connsiteY164" fmla="*/ 45886 h 179436"/>
                <a:gd name="connsiteX165" fmla="*/ 149701 w 161732"/>
                <a:gd name="connsiteY165" fmla="*/ 43695 h 179436"/>
                <a:gd name="connsiteX166" fmla="*/ 151796 w 161732"/>
                <a:gd name="connsiteY166" fmla="*/ 42171 h 179436"/>
                <a:gd name="connsiteX167" fmla="*/ 154654 w 161732"/>
                <a:gd name="connsiteY167" fmla="*/ 39980 h 179436"/>
                <a:gd name="connsiteX168" fmla="*/ 152177 w 161732"/>
                <a:gd name="connsiteY168" fmla="*/ 37980 h 179436"/>
                <a:gd name="connsiteX169" fmla="*/ 149129 w 161732"/>
                <a:gd name="connsiteY169" fmla="*/ 38837 h 179436"/>
                <a:gd name="connsiteX170" fmla="*/ 146748 w 161732"/>
                <a:gd name="connsiteY170" fmla="*/ 40742 h 179436"/>
                <a:gd name="connsiteX171" fmla="*/ 145034 w 161732"/>
                <a:gd name="connsiteY171" fmla="*/ 40742 h 179436"/>
                <a:gd name="connsiteX172" fmla="*/ 148081 w 161732"/>
                <a:gd name="connsiteY172" fmla="*/ 36837 h 179436"/>
                <a:gd name="connsiteX173" fmla="*/ 149891 w 161732"/>
                <a:gd name="connsiteY173" fmla="*/ 35979 h 179436"/>
                <a:gd name="connsiteX174" fmla="*/ 150148 w 161732"/>
                <a:gd name="connsiteY174" fmla="*/ 34522 h 179436"/>
                <a:gd name="connsiteX175" fmla="*/ 149891 w 161732"/>
                <a:gd name="connsiteY175" fmla="*/ 34265 h 179436"/>
                <a:gd name="connsiteX176" fmla="*/ 149034 w 161732"/>
                <a:gd name="connsiteY176" fmla="*/ 34265 h 179436"/>
                <a:gd name="connsiteX177" fmla="*/ 144843 w 161732"/>
                <a:gd name="connsiteY177" fmla="*/ 35503 h 179436"/>
                <a:gd name="connsiteX178" fmla="*/ 142176 w 161732"/>
                <a:gd name="connsiteY178" fmla="*/ 37599 h 179436"/>
                <a:gd name="connsiteX179" fmla="*/ 147224 w 161732"/>
                <a:gd name="connsiteY179" fmla="*/ 32169 h 179436"/>
                <a:gd name="connsiteX180" fmla="*/ 149891 w 161732"/>
                <a:gd name="connsiteY180" fmla="*/ 31503 h 179436"/>
                <a:gd name="connsiteX181" fmla="*/ 150758 w 161732"/>
                <a:gd name="connsiteY181" fmla="*/ 29531 h 179436"/>
                <a:gd name="connsiteX182" fmla="*/ 150748 w 161732"/>
                <a:gd name="connsiteY182" fmla="*/ 29502 h 179436"/>
                <a:gd name="connsiteX183" fmla="*/ 148844 w 161732"/>
                <a:gd name="connsiteY183" fmla="*/ 28169 h 179436"/>
                <a:gd name="connsiteX184" fmla="*/ 142843 w 161732"/>
                <a:gd name="connsiteY184" fmla="*/ 28740 h 179436"/>
                <a:gd name="connsiteX185" fmla="*/ 139604 w 161732"/>
                <a:gd name="connsiteY185" fmla="*/ 32931 h 179436"/>
                <a:gd name="connsiteX186" fmla="*/ 137699 w 161732"/>
                <a:gd name="connsiteY186" fmla="*/ 33789 h 179436"/>
                <a:gd name="connsiteX187" fmla="*/ 136347 w 161732"/>
                <a:gd name="connsiteY187" fmla="*/ 31779 h 179436"/>
                <a:gd name="connsiteX188" fmla="*/ 136366 w 161732"/>
                <a:gd name="connsiteY188" fmla="*/ 31693 h 179436"/>
                <a:gd name="connsiteX189" fmla="*/ 137985 w 161732"/>
                <a:gd name="connsiteY189" fmla="*/ 29693 h 179436"/>
                <a:gd name="connsiteX190" fmla="*/ 138556 w 161732"/>
                <a:gd name="connsiteY190" fmla="*/ 27312 h 179436"/>
                <a:gd name="connsiteX191" fmla="*/ 135223 w 161732"/>
                <a:gd name="connsiteY191" fmla="*/ 26264 h 179436"/>
                <a:gd name="connsiteX192" fmla="*/ 132746 w 161732"/>
                <a:gd name="connsiteY192" fmla="*/ 28360 h 179436"/>
                <a:gd name="connsiteX193" fmla="*/ 131698 w 161732"/>
                <a:gd name="connsiteY193" fmla="*/ 29693 h 179436"/>
                <a:gd name="connsiteX194" fmla="*/ 133508 w 161732"/>
                <a:gd name="connsiteY194" fmla="*/ 23692 h 179436"/>
                <a:gd name="connsiteX195" fmla="*/ 134651 w 161732"/>
                <a:gd name="connsiteY195" fmla="*/ 22454 h 179436"/>
                <a:gd name="connsiteX196" fmla="*/ 134651 w 161732"/>
                <a:gd name="connsiteY196" fmla="*/ 20835 h 179436"/>
                <a:gd name="connsiteX197" fmla="*/ 133794 w 161732"/>
                <a:gd name="connsiteY197" fmla="*/ 20358 h 179436"/>
                <a:gd name="connsiteX198" fmla="*/ 129698 w 161732"/>
                <a:gd name="connsiteY198" fmla="*/ 21978 h 179436"/>
                <a:gd name="connsiteX199" fmla="*/ 128365 w 161732"/>
                <a:gd name="connsiteY199" fmla="*/ 25978 h 179436"/>
                <a:gd name="connsiteX200" fmla="*/ 126841 w 161732"/>
                <a:gd name="connsiteY200" fmla="*/ 26645 h 179436"/>
                <a:gd name="connsiteX201" fmla="*/ 126841 w 161732"/>
                <a:gd name="connsiteY201" fmla="*/ 25978 h 179436"/>
                <a:gd name="connsiteX202" fmla="*/ 128174 w 161732"/>
                <a:gd name="connsiteY202" fmla="*/ 19882 h 179436"/>
                <a:gd name="connsiteX203" fmla="*/ 126269 w 161732"/>
                <a:gd name="connsiteY203" fmla="*/ 16072 h 179436"/>
                <a:gd name="connsiteX204" fmla="*/ 123602 w 161732"/>
                <a:gd name="connsiteY204" fmla="*/ 14929 h 179436"/>
                <a:gd name="connsiteX205" fmla="*/ 123602 w 161732"/>
                <a:gd name="connsiteY205" fmla="*/ 15977 h 179436"/>
                <a:gd name="connsiteX206" fmla="*/ 124745 w 161732"/>
                <a:gd name="connsiteY206" fmla="*/ 20930 h 179436"/>
                <a:gd name="connsiteX207" fmla="*/ 123697 w 161732"/>
                <a:gd name="connsiteY207" fmla="*/ 25407 h 179436"/>
                <a:gd name="connsiteX208" fmla="*/ 121983 w 161732"/>
                <a:gd name="connsiteY208" fmla="*/ 23692 h 179436"/>
                <a:gd name="connsiteX209" fmla="*/ 121983 w 161732"/>
                <a:gd name="connsiteY209" fmla="*/ 21406 h 179436"/>
                <a:gd name="connsiteX210" fmla="*/ 121983 w 161732"/>
                <a:gd name="connsiteY210" fmla="*/ 20835 h 179436"/>
                <a:gd name="connsiteX211" fmla="*/ 120078 w 161732"/>
                <a:gd name="connsiteY211" fmla="*/ 21597 h 179436"/>
                <a:gd name="connsiteX212" fmla="*/ 118363 w 161732"/>
                <a:gd name="connsiteY212" fmla="*/ 22835 h 179436"/>
                <a:gd name="connsiteX213" fmla="*/ 119316 w 161732"/>
                <a:gd name="connsiteY213" fmla="*/ 17596 h 179436"/>
                <a:gd name="connsiteX214" fmla="*/ 116839 w 161732"/>
                <a:gd name="connsiteY214" fmla="*/ 9690 h 179436"/>
                <a:gd name="connsiteX215" fmla="*/ 115696 w 161732"/>
                <a:gd name="connsiteY215" fmla="*/ 8833 h 179436"/>
                <a:gd name="connsiteX216" fmla="*/ 113125 w 161732"/>
                <a:gd name="connsiteY216" fmla="*/ 9786 h 179436"/>
                <a:gd name="connsiteX217" fmla="*/ 113125 w 161732"/>
                <a:gd name="connsiteY217" fmla="*/ 12548 h 179436"/>
                <a:gd name="connsiteX218" fmla="*/ 113125 w 161732"/>
                <a:gd name="connsiteY218" fmla="*/ 16358 h 179436"/>
                <a:gd name="connsiteX219" fmla="*/ 110172 w 161732"/>
                <a:gd name="connsiteY219" fmla="*/ 18358 h 179436"/>
                <a:gd name="connsiteX220" fmla="*/ 108267 w 161732"/>
                <a:gd name="connsiteY220" fmla="*/ 15405 h 179436"/>
                <a:gd name="connsiteX221" fmla="*/ 108267 w 161732"/>
                <a:gd name="connsiteY221" fmla="*/ 11977 h 179436"/>
                <a:gd name="connsiteX222" fmla="*/ 105124 w 161732"/>
                <a:gd name="connsiteY222" fmla="*/ 10357 h 179436"/>
                <a:gd name="connsiteX223" fmla="*/ 104457 w 161732"/>
                <a:gd name="connsiteY223" fmla="*/ 11405 h 179436"/>
                <a:gd name="connsiteX224" fmla="*/ 104457 w 161732"/>
                <a:gd name="connsiteY224" fmla="*/ 14358 h 179436"/>
                <a:gd name="connsiteX225" fmla="*/ 103504 w 161732"/>
                <a:gd name="connsiteY225" fmla="*/ 16929 h 179436"/>
                <a:gd name="connsiteX226" fmla="*/ 101123 w 161732"/>
                <a:gd name="connsiteY226" fmla="*/ 16929 h 179436"/>
                <a:gd name="connsiteX227" fmla="*/ 100552 w 161732"/>
                <a:gd name="connsiteY227" fmla="*/ 14548 h 179436"/>
                <a:gd name="connsiteX228" fmla="*/ 101695 w 161732"/>
                <a:gd name="connsiteY228" fmla="*/ 8738 h 179436"/>
                <a:gd name="connsiteX229" fmla="*/ 101695 w 161732"/>
                <a:gd name="connsiteY229" fmla="*/ 5880 h 179436"/>
                <a:gd name="connsiteX230" fmla="*/ 100266 w 161732"/>
                <a:gd name="connsiteY230" fmla="*/ 3118 h 179436"/>
                <a:gd name="connsiteX231" fmla="*/ 98266 w 161732"/>
                <a:gd name="connsiteY231" fmla="*/ 2166 h 179436"/>
                <a:gd name="connsiteX232" fmla="*/ 96742 w 161732"/>
                <a:gd name="connsiteY232" fmla="*/ 3023 h 179436"/>
                <a:gd name="connsiteX233" fmla="*/ 96742 w 161732"/>
                <a:gd name="connsiteY233" fmla="*/ 4547 h 179436"/>
                <a:gd name="connsiteX234" fmla="*/ 96742 w 161732"/>
                <a:gd name="connsiteY234" fmla="*/ 9119 h 179436"/>
                <a:gd name="connsiteX235" fmla="*/ 95408 w 161732"/>
                <a:gd name="connsiteY235" fmla="*/ 10262 h 179436"/>
                <a:gd name="connsiteX236" fmla="*/ 94170 w 161732"/>
                <a:gd name="connsiteY236" fmla="*/ 9595 h 179436"/>
                <a:gd name="connsiteX237" fmla="*/ 93598 w 161732"/>
                <a:gd name="connsiteY237" fmla="*/ 6738 h 179436"/>
                <a:gd name="connsiteX238" fmla="*/ 93598 w 161732"/>
                <a:gd name="connsiteY238" fmla="*/ 3880 h 179436"/>
                <a:gd name="connsiteX239" fmla="*/ 90931 w 161732"/>
                <a:gd name="connsiteY239" fmla="*/ 2166 h 179436"/>
                <a:gd name="connsiteX240" fmla="*/ 89598 w 161732"/>
                <a:gd name="connsiteY240" fmla="*/ 3785 h 179436"/>
                <a:gd name="connsiteX241" fmla="*/ 90074 w 161732"/>
                <a:gd name="connsiteY241" fmla="*/ 5976 h 179436"/>
                <a:gd name="connsiteX242" fmla="*/ 91027 w 161732"/>
                <a:gd name="connsiteY242" fmla="*/ 13119 h 179436"/>
                <a:gd name="connsiteX243" fmla="*/ 89693 w 161732"/>
                <a:gd name="connsiteY243" fmla="*/ 14739 h 179436"/>
                <a:gd name="connsiteX244" fmla="*/ 88264 w 161732"/>
                <a:gd name="connsiteY244" fmla="*/ 13691 h 179436"/>
                <a:gd name="connsiteX245" fmla="*/ 88264 w 161732"/>
                <a:gd name="connsiteY245" fmla="*/ 12167 h 179436"/>
                <a:gd name="connsiteX246" fmla="*/ 88264 w 161732"/>
                <a:gd name="connsiteY246" fmla="*/ 9690 h 179436"/>
                <a:gd name="connsiteX247" fmla="*/ 87121 w 161732"/>
                <a:gd name="connsiteY247" fmla="*/ 6833 h 179436"/>
                <a:gd name="connsiteX248" fmla="*/ 83978 w 161732"/>
                <a:gd name="connsiteY248" fmla="*/ 6261 h 179436"/>
                <a:gd name="connsiteX249" fmla="*/ 83978 w 161732"/>
                <a:gd name="connsiteY249" fmla="*/ 8738 h 179436"/>
                <a:gd name="connsiteX250" fmla="*/ 83978 w 161732"/>
                <a:gd name="connsiteY250" fmla="*/ 11024 h 179436"/>
                <a:gd name="connsiteX251" fmla="*/ 83978 w 161732"/>
                <a:gd name="connsiteY251" fmla="*/ 11977 h 179436"/>
                <a:gd name="connsiteX252" fmla="*/ 83407 w 161732"/>
                <a:gd name="connsiteY252" fmla="*/ 11977 h 179436"/>
                <a:gd name="connsiteX253" fmla="*/ 80454 w 161732"/>
                <a:gd name="connsiteY253" fmla="*/ 9881 h 179436"/>
                <a:gd name="connsiteX254" fmla="*/ 80454 w 161732"/>
                <a:gd name="connsiteY254" fmla="*/ 6738 h 179436"/>
                <a:gd name="connsiteX255" fmla="*/ 81026 w 161732"/>
                <a:gd name="connsiteY255" fmla="*/ 3690 h 179436"/>
                <a:gd name="connsiteX256" fmla="*/ 81026 w 161732"/>
                <a:gd name="connsiteY256" fmla="*/ 2737 h 179436"/>
                <a:gd name="connsiteX257" fmla="*/ 79120 w 161732"/>
                <a:gd name="connsiteY257" fmla="*/ 2166 h 179436"/>
                <a:gd name="connsiteX258" fmla="*/ 77692 w 161732"/>
                <a:gd name="connsiteY258" fmla="*/ 2166 h 179436"/>
                <a:gd name="connsiteX259" fmla="*/ 76358 w 161732"/>
                <a:gd name="connsiteY259" fmla="*/ 5595 h 179436"/>
                <a:gd name="connsiteX260" fmla="*/ 77406 w 161732"/>
                <a:gd name="connsiteY260" fmla="*/ 9786 h 179436"/>
                <a:gd name="connsiteX261" fmla="*/ 76358 w 161732"/>
                <a:gd name="connsiteY261" fmla="*/ 11500 h 179436"/>
                <a:gd name="connsiteX262" fmla="*/ 74168 w 161732"/>
                <a:gd name="connsiteY262" fmla="*/ 10357 h 179436"/>
                <a:gd name="connsiteX263" fmla="*/ 74168 w 161732"/>
                <a:gd name="connsiteY263" fmla="*/ 8262 h 179436"/>
                <a:gd name="connsiteX264" fmla="*/ 74168 w 161732"/>
                <a:gd name="connsiteY264" fmla="*/ 6833 h 179436"/>
                <a:gd name="connsiteX265" fmla="*/ 71872 w 161732"/>
                <a:gd name="connsiteY265" fmla="*/ 5423 h 179436"/>
                <a:gd name="connsiteX266" fmla="*/ 70643 w 161732"/>
                <a:gd name="connsiteY266" fmla="*/ 6357 h 179436"/>
                <a:gd name="connsiteX267" fmla="*/ 70167 w 161732"/>
                <a:gd name="connsiteY267" fmla="*/ 9024 h 179436"/>
                <a:gd name="connsiteX268" fmla="*/ 68643 w 161732"/>
                <a:gd name="connsiteY268" fmla="*/ 9024 h 179436"/>
                <a:gd name="connsiteX269" fmla="*/ 67214 w 161732"/>
                <a:gd name="connsiteY269" fmla="*/ 7881 h 179436"/>
                <a:gd name="connsiteX270" fmla="*/ 67214 w 161732"/>
                <a:gd name="connsiteY270" fmla="*/ 6452 h 179436"/>
                <a:gd name="connsiteX271" fmla="*/ 67214 w 161732"/>
                <a:gd name="connsiteY271" fmla="*/ 2928 h 179436"/>
                <a:gd name="connsiteX272" fmla="*/ 64643 w 161732"/>
                <a:gd name="connsiteY272" fmla="*/ -120 h 179436"/>
                <a:gd name="connsiteX273" fmla="*/ 62356 w 161732"/>
                <a:gd name="connsiteY273" fmla="*/ -120 h 179436"/>
                <a:gd name="connsiteX274" fmla="*/ 61880 w 161732"/>
                <a:gd name="connsiteY274" fmla="*/ 546 h 179436"/>
                <a:gd name="connsiteX275" fmla="*/ 62356 w 161732"/>
                <a:gd name="connsiteY275" fmla="*/ 5214 h 179436"/>
                <a:gd name="connsiteX276" fmla="*/ 62833 w 161732"/>
                <a:gd name="connsiteY276" fmla="*/ 7595 h 179436"/>
                <a:gd name="connsiteX277" fmla="*/ 61880 w 161732"/>
                <a:gd name="connsiteY277" fmla="*/ 8547 h 179436"/>
                <a:gd name="connsiteX278" fmla="*/ 60452 w 161732"/>
                <a:gd name="connsiteY278" fmla="*/ 7690 h 179436"/>
                <a:gd name="connsiteX279" fmla="*/ 59213 w 161732"/>
                <a:gd name="connsiteY279" fmla="*/ 6452 h 179436"/>
                <a:gd name="connsiteX280" fmla="*/ 57499 w 161732"/>
                <a:gd name="connsiteY280" fmla="*/ 6452 h 179436"/>
                <a:gd name="connsiteX281" fmla="*/ 56546 w 161732"/>
                <a:gd name="connsiteY281" fmla="*/ 7690 h 179436"/>
                <a:gd name="connsiteX282" fmla="*/ 55879 w 161732"/>
                <a:gd name="connsiteY282" fmla="*/ 8547 h 179436"/>
                <a:gd name="connsiteX283" fmla="*/ 53784 w 161732"/>
                <a:gd name="connsiteY283" fmla="*/ 9119 h 179436"/>
                <a:gd name="connsiteX284" fmla="*/ 52831 w 161732"/>
                <a:gd name="connsiteY284" fmla="*/ 7690 h 179436"/>
                <a:gd name="connsiteX285" fmla="*/ 53498 w 161732"/>
                <a:gd name="connsiteY285" fmla="*/ 6357 h 179436"/>
                <a:gd name="connsiteX286" fmla="*/ 54546 w 161732"/>
                <a:gd name="connsiteY286" fmla="*/ 5119 h 179436"/>
                <a:gd name="connsiteX287" fmla="*/ 54546 w 161732"/>
                <a:gd name="connsiteY287" fmla="*/ 4642 h 179436"/>
                <a:gd name="connsiteX288" fmla="*/ 54546 w 161732"/>
                <a:gd name="connsiteY288" fmla="*/ 3309 h 179436"/>
                <a:gd name="connsiteX289" fmla="*/ 54546 w 161732"/>
                <a:gd name="connsiteY289" fmla="*/ 3309 h 179436"/>
                <a:gd name="connsiteX290" fmla="*/ 49403 w 161732"/>
                <a:gd name="connsiteY290" fmla="*/ 10071 h 179436"/>
                <a:gd name="connsiteX291" fmla="*/ 41782 w 161732"/>
                <a:gd name="connsiteY291" fmla="*/ 15786 h 17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161732" h="179436">
                  <a:moveTo>
                    <a:pt x="41782" y="15786"/>
                  </a:moveTo>
                  <a:cubicBezTo>
                    <a:pt x="40182" y="18225"/>
                    <a:pt x="38868" y="20854"/>
                    <a:pt x="37877" y="23597"/>
                  </a:cubicBezTo>
                  <a:cubicBezTo>
                    <a:pt x="35877" y="27788"/>
                    <a:pt x="32829" y="31503"/>
                    <a:pt x="30448" y="35598"/>
                  </a:cubicBezTo>
                  <a:cubicBezTo>
                    <a:pt x="23113" y="48267"/>
                    <a:pt x="22732" y="64173"/>
                    <a:pt x="17303" y="77508"/>
                  </a:cubicBezTo>
                  <a:cubicBezTo>
                    <a:pt x="13979" y="84052"/>
                    <a:pt x="11426" y="90958"/>
                    <a:pt x="9683" y="98082"/>
                  </a:cubicBezTo>
                  <a:cubicBezTo>
                    <a:pt x="9683" y="100369"/>
                    <a:pt x="9683" y="102750"/>
                    <a:pt x="8921" y="105036"/>
                  </a:cubicBezTo>
                  <a:cubicBezTo>
                    <a:pt x="8293" y="108036"/>
                    <a:pt x="7369" y="110979"/>
                    <a:pt x="6159" y="113799"/>
                  </a:cubicBezTo>
                  <a:lnTo>
                    <a:pt x="1301" y="126277"/>
                  </a:lnTo>
                  <a:lnTo>
                    <a:pt x="730" y="127801"/>
                  </a:lnTo>
                  <a:cubicBezTo>
                    <a:pt x="730" y="128658"/>
                    <a:pt x="158" y="129610"/>
                    <a:pt x="-32" y="130468"/>
                  </a:cubicBezTo>
                  <a:cubicBezTo>
                    <a:pt x="644" y="130858"/>
                    <a:pt x="1482" y="130858"/>
                    <a:pt x="2159" y="130468"/>
                  </a:cubicBezTo>
                  <a:cubicBezTo>
                    <a:pt x="2730" y="129896"/>
                    <a:pt x="3016" y="129134"/>
                    <a:pt x="3587" y="128562"/>
                  </a:cubicBezTo>
                  <a:cubicBezTo>
                    <a:pt x="4359" y="128039"/>
                    <a:pt x="5387" y="128039"/>
                    <a:pt x="6159" y="128562"/>
                  </a:cubicBezTo>
                  <a:cubicBezTo>
                    <a:pt x="7016" y="129420"/>
                    <a:pt x="6159" y="130563"/>
                    <a:pt x="5302" y="131134"/>
                  </a:cubicBezTo>
                  <a:lnTo>
                    <a:pt x="2349" y="133325"/>
                  </a:lnTo>
                  <a:cubicBezTo>
                    <a:pt x="1816" y="133668"/>
                    <a:pt x="1358" y="134125"/>
                    <a:pt x="1015" y="134658"/>
                  </a:cubicBezTo>
                  <a:cubicBezTo>
                    <a:pt x="815" y="135344"/>
                    <a:pt x="1082" y="136078"/>
                    <a:pt x="1682" y="136468"/>
                  </a:cubicBezTo>
                  <a:cubicBezTo>
                    <a:pt x="2454" y="136887"/>
                    <a:pt x="3387" y="136887"/>
                    <a:pt x="4159" y="136468"/>
                  </a:cubicBezTo>
                  <a:cubicBezTo>
                    <a:pt x="5092" y="135992"/>
                    <a:pt x="5902" y="135306"/>
                    <a:pt x="6540" y="134468"/>
                  </a:cubicBezTo>
                  <a:cubicBezTo>
                    <a:pt x="7397" y="133515"/>
                    <a:pt x="8445" y="132277"/>
                    <a:pt x="9874" y="132849"/>
                  </a:cubicBezTo>
                  <a:cubicBezTo>
                    <a:pt x="10769" y="133163"/>
                    <a:pt x="11236" y="134144"/>
                    <a:pt x="10921" y="135030"/>
                  </a:cubicBezTo>
                  <a:cubicBezTo>
                    <a:pt x="10921" y="135039"/>
                    <a:pt x="10921" y="135039"/>
                    <a:pt x="10921" y="135039"/>
                  </a:cubicBezTo>
                  <a:cubicBezTo>
                    <a:pt x="10502" y="135811"/>
                    <a:pt x="9778" y="136363"/>
                    <a:pt x="8921" y="136563"/>
                  </a:cubicBezTo>
                  <a:cubicBezTo>
                    <a:pt x="7588" y="137040"/>
                    <a:pt x="5969" y="137516"/>
                    <a:pt x="5969" y="138754"/>
                  </a:cubicBezTo>
                  <a:cubicBezTo>
                    <a:pt x="6292" y="139878"/>
                    <a:pt x="7283" y="140678"/>
                    <a:pt x="8445" y="140754"/>
                  </a:cubicBezTo>
                  <a:cubicBezTo>
                    <a:pt x="9540" y="140897"/>
                    <a:pt x="10636" y="140593"/>
                    <a:pt x="11493" y="139897"/>
                  </a:cubicBezTo>
                  <a:cubicBezTo>
                    <a:pt x="12350" y="139326"/>
                    <a:pt x="13017" y="138564"/>
                    <a:pt x="13874" y="137992"/>
                  </a:cubicBezTo>
                  <a:cubicBezTo>
                    <a:pt x="14408" y="137706"/>
                    <a:pt x="15055" y="137706"/>
                    <a:pt x="15589" y="137992"/>
                  </a:cubicBezTo>
                  <a:cubicBezTo>
                    <a:pt x="15465" y="139764"/>
                    <a:pt x="14312" y="141297"/>
                    <a:pt x="12636" y="141897"/>
                  </a:cubicBezTo>
                  <a:cubicBezTo>
                    <a:pt x="11950" y="142069"/>
                    <a:pt x="11312" y="142355"/>
                    <a:pt x="10731" y="142755"/>
                  </a:cubicBezTo>
                  <a:cubicBezTo>
                    <a:pt x="10283" y="143031"/>
                    <a:pt x="10150" y="143621"/>
                    <a:pt x="10426" y="144069"/>
                  </a:cubicBezTo>
                  <a:cubicBezTo>
                    <a:pt x="10502" y="144193"/>
                    <a:pt x="10607" y="144298"/>
                    <a:pt x="10731" y="144374"/>
                  </a:cubicBezTo>
                  <a:cubicBezTo>
                    <a:pt x="10979" y="144469"/>
                    <a:pt x="11245" y="144469"/>
                    <a:pt x="11493" y="144374"/>
                  </a:cubicBezTo>
                  <a:cubicBezTo>
                    <a:pt x="13017" y="144612"/>
                    <a:pt x="14569" y="144117"/>
                    <a:pt x="15684" y="143040"/>
                  </a:cubicBezTo>
                  <a:cubicBezTo>
                    <a:pt x="16541" y="142278"/>
                    <a:pt x="17018" y="141040"/>
                    <a:pt x="18446" y="141040"/>
                  </a:cubicBezTo>
                  <a:cubicBezTo>
                    <a:pt x="18208" y="143831"/>
                    <a:pt x="16075" y="146079"/>
                    <a:pt x="13303" y="146469"/>
                  </a:cubicBezTo>
                  <a:cubicBezTo>
                    <a:pt x="12426" y="146593"/>
                    <a:pt x="11560" y="146812"/>
                    <a:pt x="10731" y="147136"/>
                  </a:cubicBezTo>
                  <a:cubicBezTo>
                    <a:pt x="9931" y="147393"/>
                    <a:pt x="9493" y="148250"/>
                    <a:pt x="9750" y="149051"/>
                  </a:cubicBezTo>
                  <a:cubicBezTo>
                    <a:pt x="9759" y="149079"/>
                    <a:pt x="9769" y="149108"/>
                    <a:pt x="9778" y="149136"/>
                  </a:cubicBezTo>
                  <a:cubicBezTo>
                    <a:pt x="10217" y="149813"/>
                    <a:pt x="10903" y="150289"/>
                    <a:pt x="11684" y="150470"/>
                  </a:cubicBezTo>
                  <a:cubicBezTo>
                    <a:pt x="13665" y="151213"/>
                    <a:pt x="15884" y="151003"/>
                    <a:pt x="17684" y="149898"/>
                  </a:cubicBezTo>
                  <a:cubicBezTo>
                    <a:pt x="19208" y="148851"/>
                    <a:pt x="19875" y="147041"/>
                    <a:pt x="21018" y="145707"/>
                  </a:cubicBezTo>
                  <a:cubicBezTo>
                    <a:pt x="21389" y="145079"/>
                    <a:pt x="22104" y="144745"/>
                    <a:pt x="22828" y="144850"/>
                  </a:cubicBezTo>
                  <a:cubicBezTo>
                    <a:pt x="23761" y="145031"/>
                    <a:pt x="24361" y="145936"/>
                    <a:pt x="24180" y="146860"/>
                  </a:cubicBezTo>
                  <a:cubicBezTo>
                    <a:pt x="24171" y="146889"/>
                    <a:pt x="24171" y="146917"/>
                    <a:pt x="24161" y="146946"/>
                  </a:cubicBezTo>
                  <a:cubicBezTo>
                    <a:pt x="24161" y="147803"/>
                    <a:pt x="23209" y="148279"/>
                    <a:pt x="22542" y="148946"/>
                  </a:cubicBezTo>
                  <a:cubicBezTo>
                    <a:pt x="21904" y="149565"/>
                    <a:pt x="21685" y="150489"/>
                    <a:pt x="21970" y="151327"/>
                  </a:cubicBezTo>
                  <a:cubicBezTo>
                    <a:pt x="22799" y="152280"/>
                    <a:pt x="24085" y="152680"/>
                    <a:pt x="25304" y="152375"/>
                  </a:cubicBezTo>
                  <a:cubicBezTo>
                    <a:pt x="26323" y="151946"/>
                    <a:pt x="27190" y="151222"/>
                    <a:pt x="27781" y="150279"/>
                  </a:cubicBezTo>
                  <a:lnTo>
                    <a:pt x="28828" y="148946"/>
                  </a:lnTo>
                  <a:cubicBezTo>
                    <a:pt x="29228" y="151089"/>
                    <a:pt x="28552" y="153299"/>
                    <a:pt x="27019" y="154852"/>
                  </a:cubicBezTo>
                  <a:cubicBezTo>
                    <a:pt x="26561" y="155223"/>
                    <a:pt x="26171" y="155671"/>
                    <a:pt x="25876" y="156185"/>
                  </a:cubicBezTo>
                  <a:cubicBezTo>
                    <a:pt x="25476" y="156652"/>
                    <a:pt x="25476" y="157337"/>
                    <a:pt x="25876" y="157804"/>
                  </a:cubicBezTo>
                  <a:cubicBezTo>
                    <a:pt x="26123" y="158071"/>
                    <a:pt x="26466" y="158242"/>
                    <a:pt x="26828" y="158280"/>
                  </a:cubicBezTo>
                  <a:cubicBezTo>
                    <a:pt x="28371" y="158652"/>
                    <a:pt x="29981" y="158004"/>
                    <a:pt x="30829" y="156661"/>
                  </a:cubicBezTo>
                  <a:cubicBezTo>
                    <a:pt x="31400" y="155366"/>
                    <a:pt x="31886" y="154032"/>
                    <a:pt x="32257" y="152661"/>
                  </a:cubicBezTo>
                  <a:cubicBezTo>
                    <a:pt x="32257" y="152185"/>
                    <a:pt x="33115" y="151518"/>
                    <a:pt x="33686" y="151994"/>
                  </a:cubicBezTo>
                  <a:cubicBezTo>
                    <a:pt x="34258" y="152470"/>
                    <a:pt x="33686" y="151994"/>
                    <a:pt x="33686" y="152565"/>
                  </a:cubicBezTo>
                  <a:cubicBezTo>
                    <a:pt x="34258" y="154756"/>
                    <a:pt x="32162" y="156566"/>
                    <a:pt x="32353" y="158757"/>
                  </a:cubicBezTo>
                  <a:cubicBezTo>
                    <a:pt x="32591" y="160214"/>
                    <a:pt x="33286" y="161548"/>
                    <a:pt x="34353" y="162567"/>
                  </a:cubicBezTo>
                  <a:cubicBezTo>
                    <a:pt x="35020" y="163424"/>
                    <a:pt x="36353" y="164281"/>
                    <a:pt x="37020" y="163710"/>
                  </a:cubicBezTo>
                  <a:cubicBezTo>
                    <a:pt x="37687" y="163138"/>
                    <a:pt x="37020" y="163043"/>
                    <a:pt x="37020" y="162662"/>
                  </a:cubicBezTo>
                  <a:cubicBezTo>
                    <a:pt x="37020" y="162281"/>
                    <a:pt x="36163" y="159328"/>
                    <a:pt x="35877" y="157709"/>
                  </a:cubicBezTo>
                  <a:cubicBezTo>
                    <a:pt x="35439" y="156118"/>
                    <a:pt x="35877" y="154413"/>
                    <a:pt x="37020" y="153232"/>
                  </a:cubicBezTo>
                  <a:cubicBezTo>
                    <a:pt x="37877" y="153232"/>
                    <a:pt x="38639" y="154185"/>
                    <a:pt x="38639" y="154947"/>
                  </a:cubicBezTo>
                  <a:cubicBezTo>
                    <a:pt x="38639" y="155709"/>
                    <a:pt x="38639" y="156471"/>
                    <a:pt x="38639" y="157233"/>
                  </a:cubicBezTo>
                  <a:lnTo>
                    <a:pt x="38639" y="157709"/>
                  </a:lnTo>
                  <a:cubicBezTo>
                    <a:pt x="39306" y="158376"/>
                    <a:pt x="40259" y="157709"/>
                    <a:pt x="40639" y="157042"/>
                  </a:cubicBezTo>
                  <a:cubicBezTo>
                    <a:pt x="41020" y="156376"/>
                    <a:pt x="41402" y="155613"/>
                    <a:pt x="42259" y="155804"/>
                  </a:cubicBezTo>
                  <a:cubicBezTo>
                    <a:pt x="42926" y="157709"/>
                    <a:pt x="41782" y="159328"/>
                    <a:pt x="41306" y="161043"/>
                  </a:cubicBezTo>
                  <a:cubicBezTo>
                    <a:pt x="40735" y="163929"/>
                    <a:pt x="41668" y="166901"/>
                    <a:pt x="43783" y="168948"/>
                  </a:cubicBezTo>
                  <a:cubicBezTo>
                    <a:pt x="44097" y="169320"/>
                    <a:pt x="44488" y="169606"/>
                    <a:pt x="44926" y="169806"/>
                  </a:cubicBezTo>
                  <a:cubicBezTo>
                    <a:pt x="45897" y="170215"/>
                    <a:pt x="47031" y="169796"/>
                    <a:pt x="47497" y="168853"/>
                  </a:cubicBezTo>
                  <a:cubicBezTo>
                    <a:pt x="47735" y="167948"/>
                    <a:pt x="47735" y="166996"/>
                    <a:pt x="47497" y="166091"/>
                  </a:cubicBezTo>
                  <a:cubicBezTo>
                    <a:pt x="47450" y="164795"/>
                    <a:pt x="47640" y="163500"/>
                    <a:pt x="48069" y="162281"/>
                  </a:cubicBezTo>
                  <a:cubicBezTo>
                    <a:pt x="48307" y="160938"/>
                    <a:pt x="49583" y="160052"/>
                    <a:pt x="50927" y="160281"/>
                  </a:cubicBezTo>
                  <a:cubicBezTo>
                    <a:pt x="52155" y="160728"/>
                    <a:pt x="52965" y="161919"/>
                    <a:pt x="52927" y="163233"/>
                  </a:cubicBezTo>
                  <a:cubicBezTo>
                    <a:pt x="52689" y="164329"/>
                    <a:pt x="52689" y="165472"/>
                    <a:pt x="52927" y="166567"/>
                  </a:cubicBezTo>
                  <a:cubicBezTo>
                    <a:pt x="52927" y="167805"/>
                    <a:pt x="54927" y="168948"/>
                    <a:pt x="55975" y="168282"/>
                  </a:cubicBezTo>
                  <a:cubicBezTo>
                    <a:pt x="57022" y="167615"/>
                    <a:pt x="56546" y="167615"/>
                    <a:pt x="56641" y="167234"/>
                  </a:cubicBezTo>
                  <a:cubicBezTo>
                    <a:pt x="56784" y="166253"/>
                    <a:pt x="56784" y="165262"/>
                    <a:pt x="56641" y="164281"/>
                  </a:cubicBezTo>
                  <a:cubicBezTo>
                    <a:pt x="56413" y="163310"/>
                    <a:pt x="56784" y="162300"/>
                    <a:pt x="57594" y="161710"/>
                  </a:cubicBezTo>
                  <a:cubicBezTo>
                    <a:pt x="58299" y="161185"/>
                    <a:pt x="59270" y="161185"/>
                    <a:pt x="59975" y="161710"/>
                  </a:cubicBezTo>
                  <a:cubicBezTo>
                    <a:pt x="60632" y="162310"/>
                    <a:pt x="60861" y="163252"/>
                    <a:pt x="60547" y="164091"/>
                  </a:cubicBezTo>
                  <a:lnTo>
                    <a:pt x="59404" y="169901"/>
                  </a:lnTo>
                  <a:cubicBezTo>
                    <a:pt x="59261" y="170844"/>
                    <a:pt x="59261" y="171815"/>
                    <a:pt x="59404" y="172758"/>
                  </a:cubicBezTo>
                  <a:cubicBezTo>
                    <a:pt x="59527" y="173825"/>
                    <a:pt x="60032" y="174806"/>
                    <a:pt x="60832" y="175521"/>
                  </a:cubicBezTo>
                  <a:cubicBezTo>
                    <a:pt x="61395" y="176026"/>
                    <a:pt x="62090" y="176359"/>
                    <a:pt x="62833" y="176473"/>
                  </a:cubicBezTo>
                  <a:cubicBezTo>
                    <a:pt x="63490" y="176521"/>
                    <a:pt x="64118" y="176187"/>
                    <a:pt x="64452" y="175616"/>
                  </a:cubicBezTo>
                  <a:cubicBezTo>
                    <a:pt x="64585" y="175121"/>
                    <a:pt x="64585" y="174587"/>
                    <a:pt x="64452" y="174092"/>
                  </a:cubicBezTo>
                  <a:cubicBezTo>
                    <a:pt x="63928" y="172616"/>
                    <a:pt x="63928" y="170996"/>
                    <a:pt x="64452" y="169520"/>
                  </a:cubicBezTo>
                  <a:cubicBezTo>
                    <a:pt x="64452" y="168948"/>
                    <a:pt x="65023" y="168282"/>
                    <a:pt x="65690" y="168377"/>
                  </a:cubicBezTo>
                  <a:cubicBezTo>
                    <a:pt x="66166" y="168444"/>
                    <a:pt x="66614" y="168682"/>
                    <a:pt x="66928" y="169044"/>
                  </a:cubicBezTo>
                  <a:cubicBezTo>
                    <a:pt x="67490" y="169882"/>
                    <a:pt x="67700" y="170910"/>
                    <a:pt x="67500" y="171901"/>
                  </a:cubicBezTo>
                  <a:cubicBezTo>
                    <a:pt x="67310" y="172844"/>
                    <a:pt x="67310" y="173816"/>
                    <a:pt x="67500" y="174759"/>
                  </a:cubicBezTo>
                  <a:cubicBezTo>
                    <a:pt x="67976" y="175797"/>
                    <a:pt x="69024" y="176464"/>
                    <a:pt x="70167" y="176473"/>
                  </a:cubicBezTo>
                  <a:cubicBezTo>
                    <a:pt x="70948" y="176330"/>
                    <a:pt x="71510" y="175644"/>
                    <a:pt x="71501" y="174854"/>
                  </a:cubicBezTo>
                  <a:cubicBezTo>
                    <a:pt x="71519" y="174092"/>
                    <a:pt x="71358" y="173349"/>
                    <a:pt x="71024" y="172663"/>
                  </a:cubicBezTo>
                  <a:cubicBezTo>
                    <a:pt x="70253" y="170368"/>
                    <a:pt x="69929" y="167939"/>
                    <a:pt x="70072" y="165519"/>
                  </a:cubicBezTo>
                  <a:cubicBezTo>
                    <a:pt x="70072" y="164757"/>
                    <a:pt x="70548" y="163900"/>
                    <a:pt x="71501" y="163900"/>
                  </a:cubicBezTo>
                  <a:cubicBezTo>
                    <a:pt x="72081" y="164024"/>
                    <a:pt x="72577" y="164405"/>
                    <a:pt x="72834" y="164948"/>
                  </a:cubicBezTo>
                  <a:cubicBezTo>
                    <a:pt x="72939" y="165453"/>
                    <a:pt x="72939" y="165967"/>
                    <a:pt x="72834" y="166472"/>
                  </a:cubicBezTo>
                  <a:cubicBezTo>
                    <a:pt x="72834" y="167234"/>
                    <a:pt x="72834" y="168091"/>
                    <a:pt x="72834" y="168948"/>
                  </a:cubicBezTo>
                  <a:cubicBezTo>
                    <a:pt x="72910" y="169996"/>
                    <a:pt x="73310" y="170996"/>
                    <a:pt x="73977" y="171806"/>
                  </a:cubicBezTo>
                  <a:cubicBezTo>
                    <a:pt x="74834" y="172663"/>
                    <a:pt x="76453" y="173044"/>
                    <a:pt x="77120" y="172377"/>
                  </a:cubicBezTo>
                  <a:cubicBezTo>
                    <a:pt x="77787" y="171711"/>
                    <a:pt x="77120" y="170758"/>
                    <a:pt x="77120" y="169901"/>
                  </a:cubicBezTo>
                  <a:cubicBezTo>
                    <a:pt x="76977" y="169148"/>
                    <a:pt x="76977" y="168367"/>
                    <a:pt x="77120" y="167615"/>
                  </a:cubicBezTo>
                  <a:cubicBezTo>
                    <a:pt x="77120" y="167615"/>
                    <a:pt x="77120" y="166853"/>
                    <a:pt x="77596" y="166662"/>
                  </a:cubicBezTo>
                  <a:cubicBezTo>
                    <a:pt x="77806" y="166577"/>
                    <a:pt x="78054" y="166577"/>
                    <a:pt x="78263" y="166662"/>
                  </a:cubicBezTo>
                  <a:cubicBezTo>
                    <a:pt x="79578" y="166653"/>
                    <a:pt x="80740" y="167501"/>
                    <a:pt x="81121" y="168758"/>
                  </a:cubicBezTo>
                  <a:cubicBezTo>
                    <a:pt x="81502" y="169767"/>
                    <a:pt x="81502" y="170892"/>
                    <a:pt x="81121" y="171901"/>
                  </a:cubicBezTo>
                  <a:cubicBezTo>
                    <a:pt x="80616" y="172835"/>
                    <a:pt x="80387" y="173892"/>
                    <a:pt x="80454" y="174949"/>
                  </a:cubicBezTo>
                  <a:cubicBezTo>
                    <a:pt x="80330" y="175254"/>
                    <a:pt x="80330" y="175597"/>
                    <a:pt x="80454" y="175902"/>
                  </a:cubicBezTo>
                  <a:cubicBezTo>
                    <a:pt x="80987" y="176330"/>
                    <a:pt x="81673" y="176540"/>
                    <a:pt x="82359" y="176473"/>
                  </a:cubicBezTo>
                  <a:cubicBezTo>
                    <a:pt x="82835" y="176569"/>
                    <a:pt x="83311" y="176569"/>
                    <a:pt x="83788" y="176473"/>
                  </a:cubicBezTo>
                  <a:cubicBezTo>
                    <a:pt x="85074" y="175873"/>
                    <a:pt x="85693" y="174387"/>
                    <a:pt x="85216" y="173044"/>
                  </a:cubicBezTo>
                  <a:cubicBezTo>
                    <a:pt x="84731" y="171682"/>
                    <a:pt x="84378" y="170282"/>
                    <a:pt x="84169" y="168853"/>
                  </a:cubicBezTo>
                  <a:cubicBezTo>
                    <a:pt x="83988" y="168091"/>
                    <a:pt x="84454" y="167329"/>
                    <a:pt x="85216" y="167139"/>
                  </a:cubicBezTo>
                  <a:cubicBezTo>
                    <a:pt x="86064" y="167024"/>
                    <a:pt x="86893" y="167443"/>
                    <a:pt x="87312" y="168186"/>
                  </a:cubicBezTo>
                  <a:cubicBezTo>
                    <a:pt x="87579" y="168891"/>
                    <a:pt x="87579" y="169672"/>
                    <a:pt x="87312" y="170377"/>
                  </a:cubicBezTo>
                  <a:cubicBezTo>
                    <a:pt x="87264" y="170853"/>
                    <a:pt x="87264" y="171330"/>
                    <a:pt x="87312" y="171806"/>
                  </a:cubicBezTo>
                  <a:cubicBezTo>
                    <a:pt x="87426" y="172339"/>
                    <a:pt x="87731" y="172816"/>
                    <a:pt x="88169" y="173139"/>
                  </a:cubicBezTo>
                  <a:cubicBezTo>
                    <a:pt x="89103" y="173616"/>
                    <a:pt x="90255" y="173244"/>
                    <a:pt x="90731" y="172301"/>
                  </a:cubicBezTo>
                  <a:cubicBezTo>
                    <a:pt x="90731" y="172301"/>
                    <a:pt x="90741" y="172292"/>
                    <a:pt x="90741" y="172282"/>
                  </a:cubicBezTo>
                  <a:cubicBezTo>
                    <a:pt x="90741" y="171520"/>
                    <a:pt x="90741" y="170568"/>
                    <a:pt x="90741" y="169615"/>
                  </a:cubicBezTo>
                  <a:cubicBezTo>
                    <a:pt x="91217" y="169377"/>
                    <a:pt x="91789" y="169377"/>
                    <a:pt x="92265" y="169615"/>
                  </a:cubicBezTo>
                  <a:cubicBezTo>
                    <a:pt x="92893" y="169806"/>
                    <a:pt x="93436" y="170206"/>
                    <a:pt x="93789" y="170758"/>
                  </a:cubicBezTo>
                  <a:cubicBezTo>
                    <a:pt x="93884" y="171225"/>
                    <a:pt x="93884" y="171711"/>
                    <a:pt x="93789" y="172187"/>
                  </a:cubicBezTo>
                  <a:cubicBezTo>
                    <a:pt x="93551" y="173349"/>
                    <a:pt x="93551" y="174549"/>
                    <a:pt x="93789" y="175711"/>
                  </a:cubicBezTo>
                  <a:cubicBezTo>
                    <a:pt x="94161" y="177054"/>
                    <a:pt x="95104" y="178169"/>
                    <a:pt x="96361" y="178759"/>
                  </a:cubicBezTo>
                  <a:cubicBezTo>
                    <a:pt x="97075" y="179131"/>
                    <a:pt x="97932" y="179131"/>
                    <a:pt x="98647" y="178759"/>
                  </a:cubicBezTo>
                  <a:cubicBezTo>
                    <a:pt x="98885" y="178569"/>
                    <a:pt x="99056" y="178302"/>
                    <a:pt x="99123" y="177997"/>
                  </a:cubicBezTo>
                  <a:cubicBezTo>
                    <a:pt x="99533" y="176464"/>
                    <a:pt x="99361" y="174844"/>
                    <a:pt x="98647" y="173425"/>
                  </a:cubicBezTo>
                  <a:cubicBezTo>
                    <a:pt x="98428" y="172644"/>
                    <a:pt x="98428" y="171825"/>
                    <a:pt x="98647" y="171044"/>
                  </a:cubicBezTo>
                  <a:cubicBezTo>
                    <a:pt x="98647" y="170568"/>
                    <a:pt x="98647" y="170091"/>
                    <a:pt x="99599" y="170091"/>
                  </a:cubicBezTo>
                  <a:cubicBezTo>
                    <a:pt x="100180" y="170158"/>
                    <a:pt x="100694" y="170472"/>
                    <a:pt x="101028" y="170949"/>
                  </a:cubicBezTo>
                  <a:cubicBezTo>
                    <a:pt x="101342" y="171453"/>
                    <a:pt x="101761" y="171873"/>
                    <a:pt x="102266" y="172187"/>
                  </a:cubicBezTo>
                  <a:cubicBezTo>
                    <a:pt x="102809" y="172434"/>
                    <a:pt x="103438" y="172434"/>
                    <a:pt x="103981" y="172187"/>
                  </a:cubicBezTo>
                  <a:cubicBezTo>
                    <a:pt x="104352" y="171825"/>
                    <a:pt x="104676" y="171406"/>
                    <a:pt x="104933" y="170949"/>
                  </a:cubicBezTo>
                  <a:lnTo>
                    <a:pt x="105695" y="170091"/>
                  </a:lnTo>
                  <a:cubicBezTo>
                    <a:pt x="106210" y="169482"/>
                    <a:pt x="107038" y="169253"/>
                    <a:pt x="107791" y="169520"/>
                  </a:cubicBezTo>
                  <a:cubicBezTo>
                    <a:pt x="108372" y="169758"/>
                    <a:pt x="108753" y="170320"/>
                    <a:pt x="108743" y="170949"/>
                  </a:cubicBezTo>
                  <a:cubicBezTo>
                    <a:pt x="108619" y="171453"/>
                    <a:pt x="108353" y="171920"/>
                    <a:pt x="107981" y="172282"/>
                  </a:cubicBezTo>
                  <a:cubicBezTo>
                    <a:pt x="107581" y="172654"/>
                    <a:pt x="107229" y="173063"/>
                    <a:pt x="106934" y="173520"/>
                  </a:cubicBezTo>
                  <a:cubicBezTo>
                    <a:pt x="106886" y="173673"/>
                    <a:pt x="106886" y="173844"/>
                    <a:pt x="106934" y="173997"/>
                  </a:cubicBezTo>
                  <a:cubicBezTo>
                    <a:pt x="106791" y="174425"/>
                    <a:pt x="106791" y="174901"/>
                    <a:pt x="106934" y="175330"/>
                  </a:cubicBezTo>
                  <a:cubicBezTo>
                    <a:pt x="108077" y="176283"/>
                    <a:pt x="109220" y="175330"/>
                    <a:pt x="110362" y="175330"/>
                  </a:cubicBezTo>
                  <a:cubicBezTo>
                    <a:pt x="111477" y="174759"/>
                    <a:pt x="112201" y="173635"/>
                    <a:pt x="112268" y="172377"/>
                  </a:cubicBezTo>
                  <a:cubicBezTo>
                    <a:pt x="112268" y="171711"/>
                    <a:pt x="112268" y="171235"/>
                    <a:pt x="112839" y="170758"/>
                  </a:cubicBezTo>
                  <a:cubicBezTo>
                    <a:pt x="113411" y="170282"/>
                    <a:pt x="114744" y="170758"/>
                    <a:pt x="115030" y="169520"/>
                  </a:cubicBezTo>
                  <a:lnTo>
                    <a:pt x="129127" y="133801"/>
                  </a:lnTo>
                  <a:lnTo>
                    <a:pt x="159893" y="55982"/>
                  </a:lnTo>
                  <a:cubicBezTo>
                    <a:pt x="160750" y="53886"/>
                    <a:pt x="159321" y="54077"/>
                    <a:pt x="159226" y="53124"/>
                  </a:cubicBezTo>
                  <a:cubicBezTo>
                    <a:pt x="159130" y="52172"/>
                    <a:pt x="160178" y="51505"/>
                    <a:pt x="160940" y="50838"/>
                  </a:cubicBezTo>
                  <a:cubicBezTo>
                    <a:pt x="161702" y="50172"/>
                    <a:pt x="162178" y="48933"/>
                    <a:pt x="160940" y="48171"/>
                  </a:cubicBezTo>
                  <a:cubicBezTo>
                    <a:pt x="160197" y="47657"/>
                    <a:pt x="159207" y="47657"/>
                    <a:pt x="158464" y="48171"/>
                  </a:cubicBezTo>
                  <a:cubicBezTo>
                    <a:pt x="157892" y="48743"/>
                    <a:pt x="157702" y="49505"/>
                    <a:pt x="157035" y="50077"/>
                  </a:cubicBezTo>
                  <a:cubicBezTo>
                    <a:pt x="156283" y="50667"/>
                    <a:pt x="155216" y="50667"/>
                    <a:pt x="154463" y="50077"/>
                  </a:cubicBezTo>
                  <a:cubicBezTo>
                    <a:pt x="153606" y="49314"/>
                    <a:pt x="154463" y="48171"/>
                    <a:pt x="155320" y="47505"/>
                  </a:cubicBezTo>
                  <a:lnTo>
                    <a:pt x="158273" y="45409"/>
                  </a:lnTo>
                  <a:cubicBezTo>
                    <a:pt x="158826" y="45095"/>
                    <a:pt x="159292" y="44628"/>
                    <a:pt x="159607" y="44076"/>
                  </a:cubicBezTo>
                  <a:cubicBezTo>
                    <a:pt x="159807" y="43390"/>
                    <a:pt x="159540" y="42656"/>
                    <a:pt x="158940" y="42266"/>
                  </a:cubicBezTo>
                  <a:cubicBezTo>
                    <a:pt x="158207" y="41837"/>
                    <a:pt x="157292" y="41837"/>
                    <a:pt x="156559" y="42266"/>
                  </a:cubicBezTo>
                  <a:cubicBezTo>
                    <a:pt x="155578" y="42714"/>
                    <a:pt x="154730" y="43399"/>
                    <a:pt x="154082" y="44266"/>
                  </a:cubicBezTo>
                  <a:cubicBezTo>
                    <a:pt x="153320" y="45219"/>
                    <a:pt x="152272" y="46457"/>
                    <a:pt x="150748" y="45886"/>
                  </a:cubicBezTo>
                  <a:cubicBezTo>
                    <a:pt x="149891" y="45533"/>
                    <a:pt x="149434" y="44590"/>
                    <a:pt x="149701" y="43695"/>
                  </a:cubicBezTo>
                  <a:cubicBezTo>
                    <a:pt x="150139" y="42904"/>
                    <a:pt x="150910" y="42342"/>
                    <a:pt x="151796" y="42171"/>
                  </a:cubicBezTo>
                  <a:cubicBezTo>
                    <a:pt x="153035" y="41694"/>
                    <a:pt x="154749" y="41218"/>
                    <a:pt x="154654" y="39980"/>
                  </a:cubicBezTo>
                  <a:cubicBezTo>
                    <a:pt x="154559" y="38742"/>
                    <a:pt x="153415" y="38075"/>
                    <a:pt x="152177" y="37980"/>
                  </a:cubicBezTo>
                  <a:cubicBezTo>
                    <a:pt x="151091" y="37856"/>
                    <a:pt x="149996" y="38161"/>
                    <a:pt x="149129" y="38837"/>
                  </a:cubicBezTo>
                  <a:cubicBezTo>
                    <a:pt x="148272" y="39408"/>
                    <a:pt x="147605" y="40170"/>
                    <a:pt x="146748" y="40742"/>
                  </a:cubicBezTo>
                  <a:cubicBezTo>
                    <a:pt x="146215" y="41028"/>
                    <a:pt x="145567" y="41028"/>
                    <a:pt x="145034" y="40742"/>
                  </a:cubicBezTo>
                  <a:cubicBezTo>
                    <a:pt x="145167" y="38942"/>
                    <a:pt x="146377" y="37408"/>
                    <a:pt x="148081" y="36837"/>
                  </a:cubicBezTo>
                  <a:cubicBezTo>
                    <a:pt x="148729" y="36665"/>
                    <a:pt x="149348" y="36379"/>
                    <a:pt x="149891" y="35979"/>
                  </a:cubicBezTo>
                  <a:cubicBezTo>
                    <a:pt x="150368" y="35646"/>
                    <a:pt x="150482" y="34989"/>
                    <a:pt x="150148" y="34522"/>
                  </a:cubicBezTo>
                  <a:cubicBezTo>
                    <a:pt x="150072" y="34417"/>
                    <a:pt x="149986" y="34332"/>
                    <a:pt x="149891" y="34265"/>
                  </a:cubicBezTo>
                  <a:lnTo>
                    <a:pt x="149034" y="34265"/>
                  </a:lnTo>
                  <a:cubicBezTo>
                    <a:pt x="147519" y="34036"/>
                    <a:pt x="145986" y="34484"/>
                    <a:pt x="144843" y="35503"/>
                  </a:cubicBezTo>
                  <a:cubicBezTo>
                    <a:pt x="144081" y="36361"/>
                    <a:pt x="143510" y="37599"/>
                    <a:pt x="142176" y="37599"/>
                  </a:cubicBezTo>
                  <a:cubicBezTo>
                    <a:pt x="142376" y="34827"/>
                    <a:pt x="144471" y="32569"/>
                    <a:pt x="147224" y="32169"/>
                  </a:cubicBezTo>
                  <a:cubicBezTo>
                    <a:pt x="148139" y="32065"/>
                    <a:pt x="149034" y="31836"/>
                    <a:pt x="149891" y="31503"/>
                  </a:cubicBezTo>
                  <a:cubicBezTo>
                    <a:pt x="150672" y="31198"/>
                    <a:pt x="151063" y="30312"/>
                    <a:pt x="150758" y="29531"/>
                  </a:cubicBezTo>
                  <a:cubicBezTo>
                    <a:pt x="150758" y="29521"/>
                    <a:pt x="150748" y="29512"/>
                    <a:pt x="150748" y="29502"/>
                  </a:cubicBezTo>
                  <a:cubicBezTo>
                    <a:pt x="150320" y="28816"/>
                    <a:pt x="149634" y="28331"/>
                    <a:pt x="148844" y="28169"/>
                  </a:cubicBezTo>
                  <a:cubicBezTo>
                    <a:pt x="146862" y="27426"/>
                    <a:pt x="144643" y="27635"/>
                    <a:pt x="142843" y="28740"/>
                  </a:cubicBezTo>
                  <a:cubicBezTo>
                    <a:pt x="141528" y="29941"/>
                    <a:pt x="140433" y="31360"/>
                    <a:pt x="139604" y="32931"/>
                  </a:cubicBezTo>
                  <a:cubicBezTo>
                    <a:pt x="139147" y="33503"/>
                    <a:pt x="138433" y="33827"/>
                    <a:pt x="137699" y="33789"/>
                  </a:cubicBezTo>
                  <a:cubicBezTo>
                    <a:pt x="136766" y="33608"/>
                    <a:pt x="136166" y="32703"/>
                    <a:pt x="136347" y="31779"/>
                  </a:cubicBezTo>
                  <a:cubicBezTo>
                    <a:pt x="136356" y="31750"/>
                    <a:pt x="136356" y="31722"/>
                    <a:pt x="136366" y="31693"/>
                  </a:cubicBezTo>
                  <a:cubicBezTo>
                    <a:pt x="136737" y="30912"/>
                    <a:pt x="137299" y="30226"/>
                    <a:pt x="137985" y="29693"/>
                  </a:cubicBezTo>
                  <a:cubicBezTo>
                    <a:pt x="138671" y="29103"/>
                    <a:pt x="138899" y="28150"/>
                    <a:pt x="138556" y="27312"/>
                  </a:cubicBezTo>
                  <a:cubicBezTo>
                    <a:pt x="137728" y="26359"/>
                    <a:pt x="136442" y="25959"/>
                    <a:pt x="135223" y="26264"/>
                  </a:cubicBezTo>
                  <a:cubicBezTo>
                    <a:pt x="134203" y="26692"/>
                    <a:pt x="133337" y="27417"/>
                    <a:pt x="132746" y="28360"/>
                  </a:cubicBezTo>
                  <a:lnTo>
                    <a:pt x="131698" y="29693"/>
                  </a:lnTo>
                  <a:cubicBezTo>
                    <a:pt x="131298" y="27521"/>
                    <a:pt x="131975" y="25283"/>
                    <a:pt x="133508" y="23692"/>
                  </a:cubicBezTo>
                  <a:cubicBezTo>
                    <a:pt x="133985" y="23378"/>
                    <a:pt x="134375" y="22949"/>
                    <a:pt x="134651" y="22454"/>
                  </a:cubicBezTo>
                  <a:cubicBezTo>
                    <a:pt x="135051" y="21987"/>
                    <a:pt x="135051" y="21302"/>
                    <a:pt x="134651" y="20835"/>
                  </a:cubicBezTo>
                  <a:cubicBezTo>
                    <a:pt x="134423" y="20587"/>
                    <a:pt x="134127" y="20416"/>
                    <a:pt x="133794" y="20358"/>
                  </a:cubicBezTo>
                  <a:cubicBezTo>
                    <a:pt x="132222" y="19939"/>
                    <a:pt x="130565" y="20597"/>
                    <a:pt x="129698" y="21978"/>
                  </a:cubicBezTo>
                  <a:cubicBezTo>
                    <a:pt x="129108" y="23264"/>
                    <a:pt x="128669" y="24597"/>
                    <a:pt x="128365" y="25978"/>
                  </a:cubicBezTo>
                  <a:cubicBezTo>
                    <a:pt x="128365" y="25978"/>
                    <a:pt x="127507" y="27121"/>
                    <a:pt x="126841" y="26645"/>
                  </a:cubicBezTo>
                  <a:cubicBezTo>
                    <a:pt x="126174" y="26169"/>
                    <a:pt x="126841" y="26645"/>
                    <a:pt x="126841" y="25978"/>
                  </a:cubicBezTo>
                  <a:cubicBezTo>
                    <a:pt x="126364" y="23883"/>
                    <a:pt x="128365" y="22073"/>
                    <a:pt x="128174" y="19882"/>
                  </a:cubicBezTo>
                  <a:cubicBezTo>
                    <a:pt x="127984" y="18434"/>
                    <a:pt x="127307" y="17091"/>
                    <a:pt x="126269" y="16072"/>
                  </a:cubicBezTo>
                  <a:cubicBezTo>
                    <a:pt x="125603" y="15215"/>
                    <a:pt x="124269" y="14358"/>
                    <a:pt x="123602" y="14929"/>
                  </a:cubicBezTo>
                  <a:cubicBezTo>
                    <a:pt x="123459" y="15263"/>
                    <a:pt x="123459" y="15643"/>
                    <a:pt x="123602" y="15977"/>
                  </a:cubicBezTo>
                  <a:cubicBezTo>
                    <a:pt x="123602" y="17596"/>
                    <a:pt x="124460" y="19311"/>
                    <a:pt x="124745" y="20930"/>
                  </a:cubicBezTo>
                  <a:cubicBezTo>
                    <a:pt x="125203" y="22501"/>
                    <a:pt x="124812" y="24207"/>
                    <a:pt x="123697" y="25407"/>
                  </a:cubicBezTo>
                  <a:cubicBezTo>
                    <a:pt x="122774" y="25359"/>
                    <a:pt x="122031" y="24616"/>
                    <a:pt x="121983" y="23692"/>
                  </a:cubicBezTo>
                  <a:cubicBezTo>
                    <a:pt x="121983" y="22930"/>
                    <a:pt x="121983" y="22168"/>
                    <a:pt x="121983" y="21406"/>
                  </a:cubicBezTo>
                  <a:cubicBezTo>
                    <a:pt x="122050" y="21225"/>
                    <a:pt x="122050" y="21016"/>
                    <a:pt x="121983" y="20835"/>
                  </a:cubicBezTo>
                  <a:cubicBezTo>
                    <a:pt x="121316" y="20263"/>
                    <a:pt x="120364" y="20835"/>
                    <a:pt x="120078" y="21597"/>
                  </a:cubicBezTo>
                  <a:cubicBezTo>
                    <a:pt x="119792" y="22359"/>
                    <a:pt x="119221" y="23026"/>
                    <a:pt x="118363" y="22835"/>
                  </a:cubicBezTo>
                  <a:cubicBezTo>
                    <a:pt x="117697" y="20930"/>
                    <a:pt x="118840" y="19311"/>
                    <a:pt x="119316" y="17596"/>
                  </a:cubicBezTo>
                  <a:cubicBezTo>
                    <a:pt x="119983" y="14710"/>
                    <a:pt x="119030" y="11681"/>
                    <a:pt x="116839" y="9690"/>
                  </a:cubicBezTo>
                  <a:cubicBezTo>
                    <a:pt x="116544" y="9300"/>
                    <a:pt x="116154" y="9005"/>
                    <a:pt x="115696" y="8833"/>
                  </a:cubicBezTo>
                  <a:cubicBezTo>
                    <a:pt x="114725" y="8471"/>
                    <a:pt x="113629" y="8871"/>
                    <a:pt x="113125" y="9786"/>
                  </a:cubicBezTo>
                  <a:cubicBezTo>
                    <a:pt x="112934" y="10700"/>
                    <a:pt x="112934" y="11634"/>
                    <a:pt x="113125" y="12548"/>
                  </a:cubicBezTo>
                  <a:cubicBezTo>
                    <a:pt x="113363" y="13805"/>
                    <a:pt x="113363" y="15101"/>
                    <a:pt x="113125" y="16358"/>
                  </a:cubicBezTo>
                  <a:cubicBezTo>
                    <a:pt x="112839" y="17710"/>
                    <a:pt x="111534" y="18596"/>
                    <a:pt x="110172" y="18358"/>
                  </a:cubicBezTo>
                  <a:cubicBezTo>
                    <a:pt x="108934" y="17930"/>
                    <a:pt x="108153" y="16710"/>
                    <a:pt x="108267" y="15405"/>
                  </a:cubicBezTo>
                  <a:cubicBezTo>
                    <a:pt x="108410" y="14272"/>
                    <a:pt x="108410" y="13119"/>
                    <a:pt x="108267" y="11977"/>
                  </a:cubicBezTo>
                  <a:cubicBezTo>
                    <a:pt x="108267" y="10833"/>
                    <a:pt x="106171" y="9690"/>
                    <a:pt x="105124" y="10357"/>
                  </a:cubicBezTo>
                  <a:cubicBezTo>
                    <a:pt x="104762" y="10595"/>
                    <a:pt x="104524" y="10976"/>
                    <a:pt x="104457" y="11405"/>
                  </a:cubicBezTo>
                  <a:cubicBezTo>
                    <a:pt x="104362" y="12386"/>
                    <a:pt x="104362" y="13377"/>
                    <a:pt x="104457" y="14358"/>
                  </a:cubicBezTo>
                  <a:cubicBezTo>
                    <a:pt x="104685" y="15329"/>
                    <a:pt x="104314" y="16339"/>
                    <a:pt x="103504" y="16929"/>
                  </a:cubicBezTo>
                  <a:cubicBezTo>
                    <a:pt x="102771" y="17377"/>
                    <a:pt x="101857" y="17377"/>
                    <a:pt x="101123" y="16929"/>
                  </a:cubicBezTo>
                  <a:cubicBezTo>
                    <a:pt x="100361" y="16358"/>
                    <a:pt x="100456" y="15310"/>
                    <a:pt x="100552" y="14548"/>
                  </a:cubicBezTo>
                  <a:lnTo>
                    <a:pt x="101695" y="8738"/>
                  </a:lnTo>
                  <a:cubicBezTo>
                    <a:pt x="101838" y="7795"/>
                    <a:pt x="101838" y="6823"/>
                    <a:pt x="101695" y="5880"/>
                  </a:cubicBezTo>
                  <a:cubicBezTo>
                    <a:pt x="101571" y="4814"/>
                    <a:pt x="101066" y="3833"/>
                    <a:pt x="100266" y="3118"/>
                  </a:cubicBezTo>
                  <a:cubicBezTo>
                    <a:pt x="99704" y="2613"/>
                    <a:pt x="99009" y="2280"/>
                    <a:pt x="98266" y="2166"/>
                  </a:cubicBezTo>
                  <a:cubicBezTo>
                    <a:pt x="97599" y="2166"/>
                    <a:pt x="96837" y="2166"/>
                    <a:pt x="96742" y="3023"/>
                  </a:cubicBezTo>
                  <a:cubicBezTo>
                    <a:pt x="96561" y="3518"/>
                    <a:pt x="96561" y="4052"/>
                    <a:pt x="96742" y="4547"/>
                  </a:cubicBezTo>
                  <a:cubicBezTo>
                    <a:pt x="97208" y="6033"/>
                    <a:pt x="97208" y="7633"/>
                    <a:pt x="96742" y="9119"/>
                  </a:cubicBezTo>
                  <a:cubicBezTo>
                    <a:pt x="96742" y="9690"/>
                    <a:pt x="96170" y="10357"/>
                    <a:pt x="95408" y="10262"/>
                  </a:cubicBezTo>
                  <a:cubicBezTo>
                    <a:pt x="94932" y="10195"/>
                    <a:pt x="94484" y="9957"/>
                    <a:pt x="94170" y="9595"/>
                  </a:cubicBezTo>
                  <a:cubicBezTo>
                    <a:pt x="93608" y="8757"/>
                    <a:pt x="93398" y="7728"/>
                    <a:pt x="93598" y="6738"/>
                  </a:cubicBezTo>
                  <a:cubicBezTo>
                    <a:pt x="93837" y="5804"/>
                    <a:pt x="93837" y="4814"/>
                    <a:pt x="93598" y="3880"/>
                  </a:cubicBezTo>
                  <a:cubicBezTo>
                    <a:pt x="93122" y="2842"/>
                    <a:pt x="92074" y="2175"/>
                    <a:pt x="90931" y="2166"/>
                  </a:cubicBezTo>
                  <a:cubicBezTo>
                    <a:pt x="90150" y="2309"/>
                    <a:pt x="89588" y="2994"/>
                    <a:pt x="89598" y="3785"/>
                  </a:cubicBezTo>
                  <a:cubicBezTo>
                    <a:pt x="89579" y="4547"/>
                    <a:pt x="89741" y="5290"/>
                    <a:pt x="90074" y="5976"/>
                  </a:cubicBezTo>
                  <a:cubicBezTo>
                    <a:pt x="90893" y="8262"/>
                    <a:pt x="91217" y="10700"/>
                    <a:pt x="91027" y="13119"/>
                  </a:cubicBezTo>
                  <a:cubicBezTo>
                    <a:pt x="91027" y="13881"/>
                    <a:pt x="91027" y="14739"/>
                    <a:pt x="89693" y="14739"/>
                  </a:cubicBezTo>
                  <a:cubicBezTo>
                    <a:pt x="89084" y="14615"/>
                    <a:pt x="88560" y="14234"/>
                    <a:pt x="88264" y="13691"/>
                  </a:cubicBezTo>
                  <a:cubicBezTo>
                    <a:pt x="88160" y="13186"/>
                    <a:pt x="88160" y="12672"/>
                    <a:pt x="88264" y="12167"/>
                  </a:cubicBezTo>
                  <a:cubicBezTo>
                    <a:pt x="88312" y="11338"/>
                    <a:pt x="88312" y="10519"/>
                    <a:pt x="88264" y="9690"/>
                  </a:cubicBezTo>
                  <a:cubicBezTo>
                    <a:pt x="88236" y="8633"/>
                    <a:pt x="87826" y="7624"/>
                    <a:pt x="87121" y="6833"/>
                  </a:cubicBezTo>
                  <a:cubicBezTo>
                    <a:pt x="86331" y="5938"/>
                    <a:pt x="85036" y="5700"/>
                    <a:pt x="83978" y="6261"/>
                  </a:cubicBezTo>
                  <a:cubicBezTo>
                    <a:pt x="83407" y="6928"/>
                    <a:pt x="83978" y="7881"/>
                    <a:pt x="83978" y="8738"/>
                  </a:cubicBezTo>
                  <a:cubicBezTo>
                    <a:pt x="84121" y="9490"/>
                    <a:pt x="84121" y="10271"/>
                    <a:pt x="83978" y="11024"/>
                  </a:cubicBezTo>
                  <a:cubicBezTo>
                    <a:pt x="84150" y="11319"/>
                    <a:pt x="84150" y="11681"/>
                    <a:pt x="83978" y="11977"/>
                  </a:cubicBezTo>
                  <a:cubicBezTo>
                    <a:pt x="83978" y="11977"/>
                    <a:pt x="83978" y="11977"/>
                    <a:pt x="83407" y="11977"/>
                  </a:cubicBezTo>
                  <a:cubicBezTo>
                    <a:pt x="82073" y="12005"/>
                    <a:pt x="80873" y="11148"/>
                    <a:pt x="80454" y="9881"/>
                  </a:cubicBezTo>
                  <a:cubicBezTo>
                    <a:pt x="80073" y="8871"/>
                    <a:pt x="80073" y="7747"/>
                    <a:pt x="80454" y="6738"/>
                  </a:cubicBezTo>
                  <a:cubicBezTo>
                    <a:pt x="80930" y="5795"/>
                    <a:pt x="81121" y="4737"/>
                    <a:pt x="81026" y="3690"/>
                  </a:cubicBezTo>
                  <a:cubicBezTo>
                    <a:pt x="81149" y="3385"/>
                    <a:pt x="81149" y="3042"/>
                    <a:pt x="81026" y="2737"/>
                  </a:cubicBezTo>
                  <a:cubicBezTo>
                    <a:pt x="80492" y="2299"/>
                    <a:pt x="79806" y="2089"/>
                    <a:pt x="79120" y="2166"/>
                  </a:cubicBezTo>
                  <a:cubicBezTo>
                    <a:pt x="78644" y="2070"/>
                    <a:pt x="78168" y="2070"/>
                    <a:pt x="77692" y="2166"/>
                  </a:cubicBezTo>
                  <a:cubicBezTo>
                    <a:pt x="76472" y="2832"/>
                    <a:pt x="75910" y="4280"/>
                    <a:pt x="76358" y="5595"/>
                  </a:cubicBezTo>
                  <a:cubicBezTo>
                    <a:pt x="76358" y="7023"/>
                    <a:pt x="77311" y="8357"/>
                    <a:pt x="77406" y="9786"/>
                  </a:cubicBezTo>
                  <a:cubicBezTo>
                    <a:pt x="77492" y="10529"/>
                    <a:pt x="77063" y="11243"/>
                    <a:pt x="76358" y="11500"/>
                  </a:cubicBezTo>
                  <a:cubicBezTo>
                    <a:pt x="75463" y="11576"/>
                    <a:pt x="74615" y="11138"/>
                    <a:pt x="74168" y="10357"/>
                  </a:cubicBezTo>
                  <a:cubicBezTo>
                    <a:pt x="73891" y="9690"/>
                    <a:pt x="73891" y="8928"/>
                    <a:pt x="74168" y="8262"/>
                  </a:cubicBezTo>
                  <a:cubicBezTo>
                    <a:pt x="74263" y="7785"/>
                    <a:pt x="74263" y="7309"/>
                    <a:pt x="74168" y="6833"/>
                  </a:cubicBezTo>
                  <a:cubicBezTo>
                    <a:pt x="73929" y="5814"/>
                    <a:pt x="72901" y="5175"/>
                    <a:pt x="71872" y="5423"/>
                  </a:cubicBezTo>
                  <a:cubicBezTo>
                    <a:pt x="71348" y="5547"/>
                    <a:pt x="70900" y="5880"/>
                    <a:pt x="70643" y="6357"/>
                  </a:cubicBezTo>
                  <a:cubicBezTo>
                    <a:pt x="70377" y="7223"/>
                    <a:pt x="70215" y="8119"/>
                    <a:pt x="70167" y="9024"/>
                  </a:cubicBezTo>
                  <a:cubicBezTo>
                    <a:pt x="69691" y="9262"/>
                    <a:pt x="69119" y="9262"/>
                    <a:pt x="68643" y="9024"/>
                  </a:cubicBezTo>
                  <a:cubicBezTo>
                    <a:pt x="68024" y="8871"/>
                    <a:pt x="67500" y="8452"/>
                    <a:pt x="67214" y="7881"/>
                  </a:cubicBezTo>
                  <a:cubicBezTo>
                    <a:pt x="67119" y="7404"/>
                    <a:pt x="67119" y="6928"/>
                    <a:pt x="67214" y="6452"/>
                  </a:cubicBezTo>
                  <a:cubicBezTo>
                    <a:pt x="67452" y="5290"/>
                    <a:pt x="67452" y="4090"/>
                    <a:pt x="67214" y="2928"/>
                  </a:cubicBezTo>
                  <a:cubicBezTo>
                    <a:pt x="66843" y="1585"/>
                    <a:pt x="65909" y="470"/>
                    <a:pt x="64643" y="-120"/>
                  </a:cubicBezTo>
                  <a:cubicBezTo>
                    <a:pt x="63928" y="-492"/>
                    <a:pt x="63071" y="-492"/>
                    <a:pt x="62356" y="-120"/>
                  </a:cubicBezTo>
                  <a:lnTo>
                    <a:pt x="61880" y="546"/>
                  </a:lnTo>
                  <a:cubicBezTo>
                    <a:pt x="61471" y="2109"/>
                    <a:pt x="61642" y="3766"/>
                    <a:pt x="62356" y="5214"/>
                  </a:cubicBezTo>
                  <a:cubicBezTo>
                    <a:pt x="62728" y="5947"/>
                    <a:pt x="62899" y="6776"/>
                    <a:pt x="62833" y="7595"/>
                  </a:cubicBezTo>
                  <a:cubicBezTo>
                    <a:pt x="62833" y="8119"/>
                    <a:pt x="62404" y="8547"/>
                    <a:pt x="61880" y="8547"/>
                  </a:cubicBezTo>
                  <a:cubicBezTo>
                    <a:pt x="61309" y="8452"/>
                    <a:pt x="60804" y="8147"/>
                    <a:pt x="60452" y="7690"/>
                  </a:cubicBezTo>
                  <a:cubicBezTo>
                    <a:pt x="60137" y="7185"/>
                    <a:pt x="59718" y="6766"/>
                    <a:pt x="59213" y="6452"/>
                  </a:cubicBezTo>
                  <a:cubicBezTo>
                    <a:pt x="58661" y="6223"/>
                    <a:pt x="58042" y="6223"/>
                    <a:pt x="57499" y="6452"/>
                  </a:cubicBezTo>
                  <a:cubicBezTo>
                    <a:pt x="57156" y="6843"/>
                    <a:pt x="56832" y="7252"/>
                    <a:pt x="56546" y="7690"/>
                  </a:cubicBezTo>
                  <a:lnTo>
                    <a:pt x="55879" y="8547"/>
                  </a:lnTo>
                  <a:cubicBezTo>
                    <a:pt x="55327" y="9090"/>
                    <a:pt x="54537" y="9310"/>
                    <a:pt x="53784" y="9119"/>
                  </a:cubicBezTo>
                  <a:cubicBezTo>
                    <a:pt x="53165" y="8938"/>
                    <a:pt x="52755" y="8338"/>
                    <a:pt x="52831" y="7690"/>
                  </a:cubicBezTo>
                  <a:cubicBezTo>
                    <a:pt x="52869" y="7176"/>
                    <a:pt x="53117" y="6700"/>
                    <a:pt x="53498" y="6357"/>
                  </a:cubicBezTo>
                  <a:cubicBezTo>
                    <a:pt x="53927" y="6014"/>
                    <a:pt x="54279" y="5595"/>
                    <a:pt x="54546" y="5119"/>
                  </a:cubicBezTo>
                  <a:cubicBezTo>
                    <a:pt x="54546" y="5119"/>
                    <a:pt x="54546" y="5119"/>
                    <a:pt x="54546" y="4642"/>
                  </a:cubicBezTo>
                  <a:cubicBezTo>
                    <a:pt x="54546" y="4166"/>
                    <a:pt x="54546" y="3594"/>
                    <a:pt x="54546" y="3309"/>
                  </a:cubicBezTo>
                  <a:lnTo>
                    <a:pt x="54546" y="3309"/>
                  </a:lnTo>
                  <a:cubicBezTo>
                    <a:pt x="53279" y="5871"/>
                    <a:pt x="51536" y="8166"/>
                    <a:pt x="49403" y="10071"/>
                  </a:cubicBezTo>
                  <a:cubicBezTo>
                    <a:pt x="46678" y="11719"/>
                    <a:pt x="44126" y="13634"/>
                    <a:pt x="41782" y="1578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5" name="Freeform: Shape 294">
              <a:extLst>
                <a:ext uri="{FF2B5EF4-FFF2-40B4-BE49-F238E27FC236}">
                  <a16:creationId xmlns:a16="http://schemas.microsoft.com/office/drawing/2014/main" xmlns="" id="{5EB1C578-F116-4F61-0573-B099FE0A1A65}"/>
                </a:ext>
              </a:extLst>
            </p:cNvPr>
            <p:cNvSpPr/>
            <p:nvPr/>
          </p:nvSpPr>
          <p:spPr>
            <a:xfrm>
              <a:off x="5817775" y="2404967"/>
              <a:ext cx="2189" cy="4095"/>
            </a:xfrm>
            <a:custGeom>
              <a:avLst/>
              <a:gdLst>
                <a:gd name="connsiteX0" fmla="*/ 2157 w 2189"/>
                <a:gd name="connsiteY0" fmla="*/ -399 h 4095"/>
                <a:gd name="connsiteX1" fmla="*/ 728 w 2189"/>
                <a:gd name="connsiteY1" fmla="*/ 1030 h 4095"/>
                <a:gd name="connsiteX2" fmla="*/ 728 w 2189"/>
                <a:gd name="connsiteY2" fmla="*/ 3697 h 4095"/>
                <a:gd name="connsiteX3" fmla="*/ 728 w 2189"/>
                <a:gd name="connsiteY3" fmla="*/ 3697 h 4095"/>
                <a:gd name="connsiteX4" fmla="*/ 1490 w 2189"/>
                <a:gd name="connsiteY4" fmla="*/ 103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9" h="4095">
                  <a:moveTo>
                    <a:pt x="2157" y="-399"/>
                  </a:moveTo>
                  <a:cubicBezTo>
                    <a:pt x="1776" y="163"/>
                    <a:pt x="1290" y="649"/>
                    <a:pt x="728" y="1030"/>
                  </a:cubicBezTo>
                  <a:cubicBezTo>
                    <a:pt x="-34" y="1696"/>
                    <a:pt x="-510" y="2935"/>
                    <a:pt x="728" y="3697"/>
                  </a:cubicBezTo>
                  <a:lnTo>
                    <a:pt x="728" y="3697"/>
                  </a:lnTo>
                  <a:cubicBezTo>
                    <a:pt x="728" y="2839"/>
                    <a:pt x="1204" y="1887"/>
                    <a:pt x="1490" y="1030"/>
                  </a:cubicBezTo>
                  <a:close/>
                </a:path>
              </a:pathLst>
            </a:custGeom>
            <a:solidFill>
              <a:srgbClr val="B4B4DA"/>
            </a:solidFill>
            <a:ln w="9525" cap="flat">
              <a:noFill/>
              <a:prstDash val="solid"/>
              <a:miter/>
            </a:ln>
          </p:spPr>
          <p:txBody>
            <a:bodyPr rtlCol="0" anchor="ctr"/>
            <a:lstStyle/>
            <a:p>
              <a:endParaRPr lang="en-IN"/>
            </a:p>
          </p:txBody>
        </p:sp>
        <p:sp>
          <p:nvSpPr>
            <p:cNvPr id="296" name="Freeform: Shape 295">
              <a:extLst>
                <a:ext uri="{FF2B5EF4-FFF2-40B4-BE49-F238E27FC236}">
                  <a16:creationId xmlns:a16="http://schemas.microsoft.com/office/drawing/2014/main" xmlns="" id="{3229E72D-CD60-F2BE-E0FB-981CCAD93252}"/>
                </a:ext>
              </a:extLst>
            </p:cNvPr>
            <p:cNvSpPr/>
            <p:nvPr/>
          </p:nvSpPr>
          <p:spPr>
            <a:xfrm>
              <a:off x="5462110" y="2140398"/>
              <a:ext cx="167068" cy="179041"/>
            </a:xfrm>
            <a:custGeom>
              <a:avLst/>
              <a:gdLst>
                <a:gd name="connsiteX0" fmla="*/ 163036 w 167068"/>
                <a:gd name="connsiteY0" fmla="*/ 46428 h 179041"/>
                <a:gd name="connsiteX1" fmla="*/ 161988 w 167068"/>
                <a:gd name="connsiteY1" fmla="*/ 44143 h 179041"/>
                <a:gd name="connsiteX2" fmla="*/ 163988 w 167068"/>
                <a:gd name="connsiteY2" fmla="*/ 42618 h 179041"/>
                <a:gd name="connsiteX3" fmla="*/ 166941 w 167068"/>
                <a:gd name="connsiteY3" fmla="*/ 40428 h 179041"/>
                <a:gd name="connsiteX4" fmla="*/ 164464 w 167068"/>
                <a:gd name="connsiteY4" fmla="*/ 38427 h 179041"/>
                <a:gd name="connsiteX5" fmla="*/ 161416 w 167068"/>
                <a:gd name="connsiteY5" fmla="*/ 39380 h 179041"/>
                <a:gd name="connsiteX6" fmla="*/ 159035 w 167068"/>
                <a:gd name="connsiteY6" fmla="*/ 41189 h 179041"/>
                <a:gd name="connsiteX7" fmla="*/ 157321 w 167068"/>
                <a:gd name="connsiteY7" fmla="*/ 41189 h 179041"/>
                <a:gd name="connsiteX8" fmla="*/ 160369 w 167068"/>
                <a:gd name="connsiteY8" fmla="*/ 37285 h 179041"/>
                <a:gd name="connsiteX9" fmla="*/ 162178 w 167068"/>
                <a:gd name="connsiteY9" fmla="*/ 36522 h 179041"/>
                <a:gd name="connsiteX10" fmla="*/ 162436 w 167068"/>
                <a:gd name="connsiteY10" fmla="*/ 35065 h 179041"/>
                <a:gd name="connsiteX11" fmla="*/ 162178 w 167068"/>
                <a:gd name="connsiteY11" fmla="*/ 34808 h 179041"/>
                <a:gd name="connsiteX12" fmla="*/ 161321 w 167068"/>
                <a:gd name="connsiteY12" fmla="*/ 34808 h 179041"/>
                <a:gd name="connsiteX13" fmla="*/ 157130 w 167068"/>
                <a:gd name="connsiteY13" fmla="*/ 36046 h 179041"/>
                <a:gd name="connsiteX14" fmla="*/ 154463 w 167068"/>
                <a:gd name="connsiteY14" fmla="*/ 38142 h 179041"/>
                <a:gd name="connsiteX15" fmla="*/ 159511 w 167068"/>
                <a:gd name="connsiteY15" fmla="*/ 32617 h 179041"/>
                <a:gd name="connsiteX16" fmla="*/ 162178 w 167068"/>
                <a:gd name="connsiteY16" fmla="*/ 31951 h 179041"/>
                <a:gd name="connsiteX17" fmla="*/ 163074 w 167068"/>
                <a:gd name="connsiteY17" fmla="*/ 30141 h 179041"/>
                <a:gd name="connsiteX18" fmla="*/ 163036 w 167068"/>
                <a:gd name="connsiteY18" fmla="*/ 30045 h 179041"/>
                <a:gd name="connsiteX19" fmla="*/ 161131 w 167068"/>
                <a:gd name="connsiteY19" fmla="*/ 28617 h 179041"/>
                <a:gd name="connsiteX20" fmla="*/ 155130 w 167068"/>
                <a:gd name="connsiteY20" fmla="*/ 29283 h 179041"/>
                <a:gd name="connsiteX21" fmla="*/ 151796 w 167068"/>
                <a:gd name="connsiteY21" fmla="*/ 33379 h 179041"/>
                <a:gd name="connsiteX22" fmla="*/ 149986 w 167068"/>
                <a:gd name="connsiteY22" fmla="*/ 34332 h 179041"/>
                <a:gd name="connsiteX23" fmla="*/ 148605 w 167068"/>
                <a:gd name="connsiteY23" fmla="*/ 32341 h 179041"/>
                <a:gd name="connsiteX24" fmla="*/ 148653 w 167068"/>
                <a:gd name="connsiteY24" fmla="*/ 32141 h 179041"/>
                <a:gd name="connsiteX25" fmla="*/ 150367 w 167068"/>
                <a:gd name="connsiteY25" fmla="*/ 30617 h 179041"/>
                <a:gd name="connsiteX26" fmla="*/ 150939 w 167068"/>
                <a:gd name="connsiteY26" fmla="*/ 28331 h 179041"/>
                <a:gd name="connsiteX27" fmla="*/ 147605 w 167068"/>
                <a:gd name="connsiteY27" fmla="*/ 27283 h 179041"/>
                <a:gd name="connsiteX28" fmla="*/ 145129 w 167068"/>
                <a:gd name="connsiteY28" fmla="*/ 29283 h 179041"/>
                <a:gd name="connsiteX29" fmla="*/ 144081 w 167068"/>
                <a:gd name="connsiteY29" fmla="*/ 30617 h 179041"/>
                <a:gd name="connsiteX30" fmla="*/ 145891 w 167068"/>
                <a:gd name="connsiteY30" fmla="*/ 24711 h 179041"/>
                <a:gd name="connsiteX31" fmla="*/ 147034 w 167068"/>
                <a:gd name="connsiteY31" fmla="*/ 23378 h 179041"/>
                <a:gd name="connsiteX32" fmla="*/ 147034 w 167068"/>
                <a:gd name="connsiteY32" fmla="*/ 21759 h 179041"/>
                <a:gd name="connsiteX33" fmla="*/ 146176 w 167068"/>
                <a:gd name="connsiteY33" fmla="*/ 21759 h 179041"/>
                <a:gd name="connsiteX34" fmla="*/ 142081 w 167068"/>
                <a:gd name="connsiteY34" fmla="*/ 23473 h 179041"/>
                <a:gd name="connsiteX35" fmla="*/ 140747 w 167068"/>
                <a:gd name="connsiteY35" fmla="*/ 27378 h 179041"/>
                <a:gd name="connsiteX36" fmla="*/ 139223 w 167068"/>
                <a:gd name="connsiteY36" fmla="*/ 28140 h 179041"/>
                <a:gd name="connsiteX37" fmla="*/ 139223 w 167068"/>
                <a:gd name="connsiteY37" fmla="*/ 27474 h 179041"/>
                <a:gd name="connsiteX38" fmla="*/ 140557 w 167068"/>
                <a:gd name="connsiteY38" fmla="*/ 21378 h 179041"/>
                <a:gd name="connsiteX39" fmla="*/ 138556 w 167068"/>
                <a:gd name="connsiteY39" fmla="*/ 17472 h 179041"/>
                <a:gd name="connsiteX40" fmla="*/ 135889 w 167068"/>
                <a:gd name="connsiteY40" fmla="*/ 16425 h 179041"/>
                <a:gd name="connsiteX41" fmla="*/ 135889 w 167068"/>
                <a:gd name="connsiteY41" fmla="*/ 17377 h 179041"/>
                <a:gd name="connsiteX42" fmla="*/ 137032 w 167068"/>
                <a:gd name="connsiteY42" fmla="*/ 22330 h 179041"/>
                <a:gd name="connsiteX43" fmla="*/ 135889 w 167068"/>
                <a:gd name="connsiteY43" fmla="*/ 26902 h 179041"/>
                <a:gd name="connsiteX44" fmla="*/ 134270 w 167068"/>
                <a:gd name="connsiteY44" fmla="*/ 25188 h 179041"/>
                <a:gd name="connsiteX45" fmla="*/ 134270 w 167068"/>
                <a:gd name="connsiteY45" fmla="*/ 22902 h 179041"/>
                <a:gd name="connsiteX46" fmla="*/ 134270 w 167068"/>
                <a:gd name="connsiteY46" fmla="*/ 22330 h 179041"/>
                <a:gd name="connsiteX47" fmla="*/ 132365 w 167068"/>
                <a:gd name="connsiteY47" fmla="*/ 22997 h 179041"/>
                <a:gd name="connsiteX48" fmla="*/ 130651 w 167068"/>
                <a:gd name="connsiteY48" fmla="*/ 24235 h 179041"/>
                <a:gd name="connsiteX49" fmla="*/ 131603 w 167068"/>
                <a:gd name="connsiteY49" fmla="*/ 18996 h 179041"/>
                <a:gd name="connsiteX50" fmla="*/ 129127 w 167068"/>
                <a:gd name="connsiteY50" fmla="*/ 11091 h 179041"/>
                <a:gd name="connsiteX51" fmla="*/ 127984 w 167068"/>
                <a:gd name="connsiteY51" fmla="*/ 10233 h 179041"/>
                <a:gd name="connsiteX52" fmla="*/ 125412 w 167068"/>
                <a:gd name="connsiteY52" fmla="*/ 11281 h 179041"/>
                <a:gd name="connsiteX53" fmla="*/ 125412 w 167068"/>
                <a:gd name="connsiteY53" fmla="*/ 14043 h 179041"/>
                <a:gd name="connsiteX54" fmla="*/ 124840 w 167068"/>
                <a:gd name="connsiteY54" fmla="*/ 17758 h 179041"/>
                <a:gd name="connsiteX55" fmla="*/ 121983 w 167068"/>
                <a:gd name="connsiteY55" fmla="*/ 19758 h 179041"/>
                <a:gd name="connsiteX56" fmla="*/ 119983 w 167068"/>
                <a:gd name="connsiteY56" fmla="*/ 16901 h 179041"/>
                <a:gd name="connsiteX57" fmla="*/ 119983 w 167068"/>
                <a:gd name="connsiteY57" fmla="*/ 13472 h 179041"/>
                <a:gd name="connsiteX58" fmla="*/ 116935 w 167068"/>
                <a:gd name="connsiteY58" fmla="*/ 11757 h 179041"/>
                <a:gd name="connsiteX59" fmla="*/ 116268 w 167068"/>
                <a:gd name="connsiteY59" fmla="*/ 12901 h 179041"/>
                <a:gd name="connsiteX60" fmla="*/ 116268 w 167068"/>
                <a:gd name="connsiteY60" fmla="*/ 15853 h 179041"/>
                <a:gd name="connsiteX61" fmla="*/ 115315 w 167068"/>
                <a:gd name="connsiteY61" fmla="*/ 18425 h 179041"/>
                <a:gd name="connsiteX62" fmla="*/ 112934 w 167068"/>
                <a:gd name="connsiteY62" fmla="*/ 18425 h 179041"/>
                <a:gd name="connsiteX63" fmla="*/ 112363 w 167068"/>
                <a:gd name="connsiteY63" fmla="*/ 16044 h 179041"/>
                <a:gd name="connsiteX64" fmla="*/ 113506 w 167068"/>
                <a:gd name="connsiteY64" fmla="*/ 10233 h 179041"/>
                <a:gd name="connsiteX65" fmla="*/ 113506 w 167068"/>
                <a:gd name="connsiteY65" fmla="*/ 7376 h 179041"/>
                <a:gd name="connsiteX66" fmla="*/ 112077 w 167068"/>
                <a:gd name="connsiteY66" fmla="*/ 4518 h 179041"/>
                <a:gd name="connsiteX67" fmla="*/ 110077 w 167068"/>
                <a:gd name="connsiteY67" fmla="*/ 3661 h 179041"/>
                <a:gd name="connsiteX68" fmla="*/ 108457 w 167068"/>
                <a:gd name="connsiteY68" fmla="*/ 4423 h 179041"/>
                <a:gd name="connsiteX69" fmla="*/ 108457 w 167068"/>
                <a:gd name="connsiteY69" fmla="*/ 6043 h 179041"/>
                <a:gd name="connsiteX70" fmla="*/ 108457 w 167068"/>
                <a:gd name="connsiteY70" fmla="*/ 10519 h 179041"/>
                <a:gd name="connsiteX71" fmla="*/ 107124 w 167068"/>
                <a:gd name="connsiteY71" fmla="*/ 11757 h 179041"/>
                <a:gd name="connsiteX72" fmla="*/ 105886 w 167068"/>
                <a:gd name="connsiteY72" fmla="*/ 10995 h 179041"/>
                <a:gd name="connsiteX73" fmla="*/ 105314 w 167068"/>
                <a:gd name="connsiteY73" fmla="*/ 8138 h 179041"/>
                <a:gd name="connsiteX74" fmla="*/ 105314 w 167068"/>
                <a:gd name="connsiteY74" fmla="*/ 5376 h 179041"/>
                <a:gd name="connsiteX75" fmla="*/ 103190 w 167068"/>
                <a:gd name="connsiteY75" fmla="*/ 2099 h 179041"/>
                <a:gd name="connsiteX76" fmla="*/ 102742 w 167068"/>
                <a:gd name="connsiteY76" fmla="*/ 2042 h 179041"/>
                <a:gd name="connsiteX77" fmla="*/ 101409 w 167068"/>
                <a:gd name="connsiteY77" fmla="*/ 3566 h 179041"/>
                <a:gd name="connsiteX78" fmla="*/ 101885 w 167068"/>
                <a:gd name="connsiteY78" fmla="*/ 5852 h 179041"/>
                <a:gd name="connsiteX79" fmla="*/ 102838 w 167068"/>
                <a:gd name="connsiteY79" fmla="*/ 12901 h 179041"/>
                <a:gd name="connsiteX80" fmla="*/ 101409 w 167068"/>
                <a:gd name="connsiteY80" fmla="*/ 14520 h 179041"/>
                <a:gd name="connsiteX81" fmla="*/ 100075 w 167068"/>
                <a:gd name="connsiteY81" fmla="*/ 13567 h 179041"/>
                <a:gd name="connsiteX82" fmla="*/ 100075 w 167068"/>
                <a:gd name="connsiteY82" fmla="*/ 12043 h 179041"/>
                <a:gd name="connsiteX83" fmla="*/ 100075 w 167068"/>
                <a:gd name="connsiteY83" fmla="*/ 9471 h 179041"/>
                <a:gd name="connsiteX84" fmla="*/ 98932 w 167068"/>
                <a:gd name="connsiteY84" fmla="*/ 6614 h 179041"/>
                <a:gd name="connsiteX85" fmla="*/ 95789 w 167068"/>
                <a:gd name="connsiteY85" fmla="*/ 6138 h 179041"/>
                <a:gd name="connsiteX86" fmla="*/ 95789 w 167068"/>
                <a:gd name="connsiteY86" fmla="*/ 8614 h 179041"/>
                <a:gd name="connsiteX87" fmla="*/ 95789 w 167068"/>
                <a:gd name="connsiteY87" fmla="*/ 10805 h 179041"/>
                <a:gd name="connsiteX88" fmla="*/ 95789 w 167068"/>
                <a:gd name="connsiteY88" fmla="*/ 11853 h 179041"/>
                <a:gd name="connsiteX89" fmla="*/ 95122 w 167068"/>
                <a:gd name="connsiteY89" fmla="*/ 11853 h 179041"/>
                <a:gd name="connsiteX90" fmla="*/ 92265 w 167068"/>
                <a:gd name="connsiteY90" fmla="*/ 9852 h 179041"/>
                <a:gd name="connsiteX91" fmla="*/ 92265 w 167068"/>
                <a:gd name="connsiteY91" fmla="*/ 6709 h 179041"/>
                <a:gd name="connsiteX92" fmla="*/ 92836 w 167068"/>
                <a:gd name="connsiteY92" fmla="*/ 3566 h 179041"/>
                <a:gd name="connsiteX93" fmla="*/ 92836 w 167068"/>
                <a:gd name="connsiteY93" fmla="*/ 2709 h 179041"/>
                <a:gd name="connsiteX94" fmla="*/ 90931 w 167068"/>
                <a:gd name="connsiteY94" fmla="*/ 2042 h 179041"/>
                <a:gd name="connsiteX95" fmla="*/ 89503 w 167068"/>
                <a:gd name="connsiteY95" fmla="*/ 2042 h 179041"/>
                <a:gd name="connsiteX96" fmla="*/ 88074 w 167068"/>
                <a:gd name="connsiteY96" fmla="*/ 5566 h 179041"/>
                <a:gd name="connsiteX97" fmla="*/ 89122 w 167068"/>
                <a:gd name="connsiteY97" fmla="*/ 9662 h 179041"/>
                <a:gd name="connsiteX98" fmla="*/ 88074 w 167068"/>
                <a:gd name="connsiteY98" fmla="*/ 11376 h 179041"/>
                <a:gd name="connsiteX99" fmla="*/ 85978 w 167068"/>
                <a:gd name="connsiteY99" fmla="*/ 10329 h 179041"/>
                <a:gd name="connsiteX100" fmla="*/ 85978 w 167068"/>
                <a:gd name="connsiteY100" fmla="*/ 8233 h 179041"/>
                <a:gd name="connsiteX101" fmla="*/ 85978 w 167068"/>
                <a:gd name="connsiteY101" fmla="*/ 6804 h 179041"/>
                <a:gd name="connsiteX102" fmla="*/ 85121 w 167068"/>
                <a:gd name="connsiteY102" fmla="*/ 5471 h 179041"/>
                <a:gd name="connsiteX103" fmla="*/ 82549 w 167068"/>
                <a:gd name="connsiteY103" fmla="*/ 6233 h 179041"/>
                <a:gd name="connsiteX104" fmla="*/ 82073 w 167068"/>
                <a:gd name="connsiteY104" fmla="*/ 8900 h 179041"/>
                <a:gd name="connsiteX105" fmla="*/ 79225 w 167068"/>
                <a:gd name="connsiteY105" fmla="*/ 8071 h 179041"/>
                <a:gd name="connsiteX106" fmla="*/ 79120 w 167068"/>
                <a:gd name="connsiteY106" fmla="*/ 7852 h 179041"/>
                <a:gd name="connsiteX107" fmla="*/ 79120 w 167068"/>
                <a:gd name="connsiteY107" fmla="*/ 6423 h 179041"/>
                <a:gd name="connsiteX108" fmla="*/ 79120 w 167068"/>
                <a:gd name="connsiteY108" fmla="*/ 2899 h 179041"/>
                <a:gd name="connsiteX109" fmla="*/ 76549 w 167068"/>
                <a:gd name="connsiteY109" fmla="*/ -149 h 179041"/>
                <a:gd name="connsiteX110" fmla="*/ 74263 w 167068"/>
                <a:gd name="connsiteY110" fmla="*/ -149 h 179041"/>
                <a:gd name="connsiteX111" fmla="*/ 73786 w 167068"/>
                <a:gd name="connsiteY111" fmla="*/ 613 h 179041"/>
                <a:gd name="connsiteX112" fmla="*/ 74263 w 167068"/>
                <a:gd name="connsiteY112" fmla="*/ 5280 h 179041"/>
                <a:gd name="connsiteX113" fmla="*/ 74263 w 167068"/>
                <a:gd name="connsiteY113" fmla="*/ 7662 h 179041"/>
                <a:gd name="connsiteX114" fmla="*/ 73310 w 167068"/>
                <a:gd name="connsiteY114" fmla="*/ 8519 h 179041"/>
                <a:gd name="connsiteX115" fmla="*/ 71881 w 167068"/>
                <a:gd name="connsiteY115" fmla="*/ 7662 h 179041"/>
                <a:gd name="connsiteX116" fmla="*/ 70643 w 167068"/>
                <a:gd name="connsiteY116" fmla="*/ 6519 h 179041"/>
                <a:gd name="connsiteX117" fmla="*/ 68929 w 167068"/>
                <a:gd name="connsiteY117" fmla="*/ 6519 h 179041"/>
                <a:gd name="connsiteX118" fmla="*/ 67976 w 167068"/>
                <a:gd name="connsiteY118" fmla="*/ 7757 h 179041"/>
                <a:gd name="connsiteX119" fmla="*/ 67309 w 167068"/>
                <a:gd name="connsiteY119" fmla="*/ 8519 h 179041"/>
                <a:gd name="connsiteX120" fmla="*/ 65214 w 167068"/>
                <a:gd name="connsiteY120" fmla="*/ 9186 h 179041"/>
                <a:gd name="connsiteX121" fmla="*/ 64261 w 167068"/>
                <a:gd name="connsiteY121" fmla="*/ 7757 h 179041"/>
                <a:gd name="connsiteX122" fmla="*/ 64928 w 167068"/>
                <a:gd name="connsiteY122" fmla="*/ 6328 h 179041"/>
                <a:gd name="connsiteX123" fmla="*/ 65976 w 167068"/>
                <a:gd name="connsiteY123" fmla="*/ 5185 h 179041"/>
                <a:gd name="connsiteX124" fmla="*/ 65976 w 167068"/>
                <a:gd name="connsiteY124" fmla="*/ 4614 h 179041"/>
                <a:gd name="connsiteX125" fmla="*/ 65976 w 167068"/>
                <a:gd name="connsiteY125" fmla="*/ 3280 h 179041"/>
                <a:gd name="connsiteX126" fmla="*/ 62547 w 167068"/>
                <a:gd name="connsiteY126" fmla="*/ 3280 h 179041"/>
                <a:gd name="connsiteX127" fmla="*/ 60642 w 167068"/>
                <a:gd name="connsiteY127" fmla="*/ 6233 h 179041"/>
                <a:gd name="connsiteX128" fmla="*/ 60070 w 167068"/>
                <a:gd name="connsiteY128" fmla="*/ 7852 h 179041"/>
                <a:gd name="connsiteX129" fmla="*/ 57880 w 167068"/>
                <a:gd name="connsiteY129" fmla="*/ 9186 h 179041"/>
                <a:gd name="connsiteX130" fmla="*/ 57880 w 167068"/>
                <a:gd name="connsiteY130" fmla="*/ 9186 h 179041"/>
                <a:gd name="connsiteX131" fmla="*/ 57213 w 167068"/>
                <a:gd name="connsiteY131" fmla="*/ 6328 h 179041"/>
                <a:gd name="connsiteX132" fmla="*/ 58927 w 167068"/>
                <a:gd name="connsiteY132" fmla="*/ 4042 h 179041"/>
                <a:gd name="connsiteX133" fmla="*/ 58927 w 167068"/>
                <a:gd name="connsiteY133" fmla="*/ 1470 h 179041"/>
                <a:gd name="connsiteX134" fmla="*/ 56451 w 167068"/>
                <a:gd name="connsiteY134" fmla="*/ 1470 h 179041"/>
                <a:gd name="connsiteX135" fmla="*/ 55022 w 167068"/>
                <a:gd name="connsiteY135" fmla="*/ 3376 h 179041"/>
                <a:gd name="connsiteX136" fmla="*/ 53689 w 167068"/>
                <a:gd name="connsiteY136" fmla="*/ 3376 h 179041"/>
                <a:gd name="connsiteX137" fmla="*/ 55403 w 167068"/>
                <a:gd name="connsiteY137" fmla="*/ 12901 h 179041"/>
                <a:gd name="connsiteX138" fmla="*/ 51403 w 167068"/>
                <a:gd name="connsiteY138" fmla="*/ 28807 h 179041"/>
                <a:gd name="connsiteX139" fmla="*/ 29781 w 167068"/>
                <a:gd name="connsiteY139" fmla="*/ 74241 h 179041"/>
                <a:gd name="connsiteX140" fmla="*/ 21875 w 167068"/>
                <a:gd name="connsiteY140" fmla="*/ 89767 h 179041"/>
                <a:gd name="connsiteX141" fmla="*/ 13684 w 167068"/>
                <a:gd name="connsiteY141" fmla="*/ 105007 h 179041"/>
                <a:gd name="connsiteX142" fmla="*/ -32 w 167068"/>
                <a:gd name="connsiteY142" fmla="*/ 124914 h 179041"/>
                <a:gd name="connsiteX143" fmla="*/ 1682 w 167068"/>
                <a:gd name="connsiteY143" fmla="*/ 124914 h 179041"/>
                <a:gd name="connsiteX144" fmla="*/ 2635 w 167068"/>
                <a:gd name="connsiteY144" fmla="*/ 123676 h 179041"/>
                <a:gd name="connsiteX145" fmla="*/ 3301 w 167068"/>
                <a:gd name="connsiteY145" fmla="*/ 122819 h 179041"/>
                <a:gd name="connsiteX146" fmla="*/ 5397 w 167068"/>
                <a:gd name="connsiteY146" fmla="*/ 122247 h 179041"/>
                <a:gd name="connsiteX147" fmla="*/ 6349 w 167068"/>
                <a:gd name="connsiteY147" fmla="*/ 123676 h 179041"/>
                <a:gd name="connsiteX148" fmla="*/ 5683 w 167068"/>
                <a:gd name="connsiteY148" fmla="*/ 125010 h 179041"/>
                <a:gd name="connsiteX149" fmla="*/ 4635 w 167068"/>
                <a:gd name="connsiteY149" fmla="*/ 126248 h 179041"/>
                <a:gd name="connsiteX150" fmla="*/ 4635 w 167068"/>
                <a:gd name="connsiteY150" fmla="*/ 126724 h 179041"/>
                <a:gd name="connsiteX151" fmla="*/ 4635 w 167068"/>
                <a:gd name="connsiteY151" fmla="*/ 128058 h 179041"/>
                <a:gd name="connsiteX152" fmla="*/ 8064 w 167068"/>
                <a:gd name="connsiteY152" fmla="*/ 128058 h 179041"/>
                <a:gd name="connsiteX153" fmla="*/ 9969 w 167068"/>
                <a:gd name="connsiteY153" fmla="*/ 125200 h 179041"/>
                <a:gd name="connsiteX154" fmla="*/ 10540 w 167068"/>
                <a:gd name="connsiteY154" fmla="*/ 123486 h 179041"/>
                <a:gd name="connsiteX155" fmla="*/ 12731 w 167068"/>
                <a:gd name="connsiteY155" fmla="*/ 122247 h 179041"/>
                <a:gd name="connsiteX156" fmla="*/ 12731 w 167068"/>
                <a:gd name="connsiteY156" fmla="*/ 122247 h 179041"/>
                <a:gd name="connsiteX157" fmla="*/ 13398 w 167068"/>
                <a:gd name="connsiteY157" fmla="*/ 125105 h 179041"/>
                <a:gd name="connsiteX158" fmla="*/ 11683 w 167068"/>
                <a:gd name="connsiteY158" fmla="*/ 127391 h 179041"/>
                <a:gd name="connsiteX159" fmla="*/ 11683 w 167068"/>
                <a:gd name="connsiteY159" fmla="*/ 129963 h 179041"/>
                <a:gd name="connsiteX160" fmla="*/ 14160 w 167068"/>
                <a:gd name="connsiteY160" fmla="*/ 129963 h 179041"/>
                <a:gd name="connsiteX161" fmla="*/ 15589 w 167068"/>
                <a:gd name="connsiteY161" fmla="*/ 128058 h 179041"/>
                <a:gd name="connsiteX162" fmla="*/ 18160 w 167068"/>
                <a:gd name="connsiteY162" fmla="*/ 128058 h 179041"/>
                <a:gd name="connsiteX163" fmla="*/ 17303 w 167068"/>
                <a:gd name="connsiteY163" fmla="*/ 130629 h 179041"/>
                <a:gd name="connsiteX164" fmla="*/ 14350 w 167068"/>
                <a:gd name="connsiteY164" fmla="*/ 132820 h 179041"/>
                <a:gd name="connsiteX165" fmla="*/ 13017 w 167068"/>
                <a:gd name="connsiteY165" fmla="*/ 134154 h 179041"/>
                <a:gd name="connsiteX166" fmla="*/ 13684 w 167068"/>
                <a:gd name="connsiteY166" fmla="*/ 135868 h 179041"/>
                <a:gd name="connsiteX167" fmla="*/ 16065 w 167068"/>
                <a:gd name="connsiteY167" fmla="*/ 135868 h 179041"/>
                <a:gd name="connsiteX168" fmla="*/ 18541 w 167068"/>
                <a:gd name="connsiteY168" fmla="*/ 133963 h 179041"/>
                <a:gd name="connsiteX169" fmla="*/ 21875 w 167068"/>
                <a:gd name="connsiteY169" fmla="*/ 132249 h 179041"/>
                <a:gd name="connsiteX170" fmla="*/ 22923 w 167068"/>
                <a:gd name="connsiteY170" fmla="*/ 134535 h 179041"/>
                <a:gd name="connsiteX171" fmla="*/ 20923 w 167068"/>
                <a:gd name="connsiteY171" fmla="*/ 136059 h 179041"/>
                <a:gd name="connsiteX172" fmla="*/ 17970 w 167068"/>
                <a:gd name="connsiteY172" fmla="*/ 138154 h 179041"/>
                <a:gd name="connsiteX173" fmla="*/ 20446 w 167068"/>
                <a:gd name="connsiteY173" fmla="*/ 140250 h 179041"/>
                <a:gd name="connsiteX174" fmla="*/ 23494 w 167068"/>
                <a:gd name="connsiteY174" fmla="*/ 139297 h 179041"/>
                <a:gd name="connsiteX175" fmla="*/ 25876 w 167068"/>
                <a:gd name="connsiteY175" fmla="*/ 137487 h 179041"/>
                <a:gd name="connsiteX176" fmla="*/ 27590 w 167068"/>
                <a:gd name="connsiteY176" fmla="*/ 137487 h 179041"/>
                <a:gd name="connsiteX177" fmla="*/ 24542 w 167068"/>
                <a:gd name="connsiteY177" fmla="*/ 141393 h 179041"/>
                <a:gd name="connsiteX178" fmla="*/ 22732 w 167068"/>
                <a:gd name="connsiteY178" fmla="*/ 142155 h 179041"/>
                <a:gd name="connsiteX179" fmla="*/ 22475 w 167068"/>
                <a:gd name="connsiteY179" fmla="*/ 143612 h 179041"/>
                <a:gd name="connsiteX180" fmla="*/ 22732 w 167068"/>
                <a:gd name="connsiteY180" fmla="*/ 143869 h 179041"/>
                <a:gd name="connsiteX181" fmla="*/ 23590 w 167068"/>
                <a:gd name="connsiteY181" fmla="*/ 143869 h 179041"/>
                <a:gd name="connsiteX182" fmla="*/ 27781 w 167068"/>
                <a:gd name="connsiteY182" fmla="*/ 142631 h 179041"/>
                <a:gd name="connsiteX183" fmla="*/ 30448 w 167068"/>
                <a:gd name="connsiteY183" fmla="*/ 140535 h 179041"/>
                <a:gd name="connsiteX184" fmla="*/ 25399 w 167068"/>
                <a:gd name="connsiteY184" fmla="*/ 145965 h 179041"/>
                <a:gd name="connsiteX185" fmla="*/ 22732 w 167068"/>
                <a:gd name="connsiteY185" fmla="*/ 146727 h 179041"/>
                <a:gd name="connsiteX186" fmla="*/ 21837 w 167068"/>
                <a:gd name="connsiteY186" fmla="*/ 148536 h 179041"/>
                <a:gd name="connsiteX187" fmla="*/ 21875 w 167068"/>
                <a:gd name="connsiteY187" fmla="*/ 148632 h 179041"/>
                <a:gd name="connsiteX188" fmla="*/ 23780 w 167068"/>
                <a:gd name="connsiteY188" fmla="*/ 150060 h 179041"/>
                <a:gd name="connsiteX189" fmla="*/ 29781 w 167068"/>
                <a:gd name="connsiteY189" fmla="*/ 149394 h 179041"/>
                <a:gd name="connsiteX190" fmla="*/ 33115 w 167068"/>
                <a:gd name="connsiteY190" fmla="*/ 145203 h 179041"/>
                <a:gd name="connsiteX191" fmla="*/ 34924 w 167068"/>
                <a:gd name="connsiteY191" fmla="*/ 144345 h 179041"/>
                <a:gd name="connsiteX192" fmla="*/ 36305 w 167068"/>
                <a:gd name="connsiteY192" fmla="*/ 146336 h 179041"/>
                <a:gd name="connsiteX193" fmla="*/ 36258 w 167068"/>
                <a:gd name="connsiteY193" fmla="*/ 146536 h 179041"/>
                <a:gd name="connsiteX194" fmla="*/ 34639 w 167068"/>
                <a:gd name="connsiteY194" fmla="*/ 148536 h 179041"/>
                <a:gd name="connsiteX195" fmla="*/ 34067 w 167068"/>
                <a:gd name="connsiteY195" fmla="*/ 150822 h 179041"/>
                <a:gd name="connsiteX196" fmla="*/ 37401 w 167068"/>
                <a:gd name="connsiteY196" fmla="*/ 151870 h 179041"/>
                <a:gd name="connsiteX197" fmla="*/ 39877 w 167068"/>
                <a:gd name="connsiteY197" fmla="*/ 149870 h 179041"/>
                <a:gd name="connsiteX198" fmla="*/ 40925 w 167068"/>
                <a:gd name="connsiteY198" fmla="*/ 148536 h 179041"/>
                <a:gd name="connsiteX199" fmla="*/ 39115 w 167068"/>
                <a:gd name="connsiteY199" fmla="*/ 154442 h 179041"/>
                <a:gd name="connsiteX200" fmla="*/ 37972 w 167068"/>
                <a:gd name="connsiteY200" fmla="*/ 155680 h 179041"/>
                <a:gd name="connsiteX201" fmla="*/ 37972 w 167068"/>
                <a:gd name="connsiteY201" fmla="*/ 157395 h 179041"/>
                <a:gd name="connsiteX202" fmla="*/ 38830 w 167068"/>
                <a:gd name="connsiteY202" fmla="*/ 157871 h 179041"/>
                <a:gd name="connsiteX203" fmla="*/ 42925 w 167068"/>
                <a:gd name="connsiteY203" fmla="*/ 156156 h 179041"/>
                <a:gd name="connsiteX204" fmla="*/ 44259 w 167068"/>
                <a:gd name="connsiteY204" fmla="*/ 152251 h 179041"/>
                <a:gd name="connsiteX205" fmla="*/ 45783 w 167068"/>
                <a:gd name="connsiteY205" fmla="*/ 151489 h 179041"/>
                <a:gd name="connsiteX206" fmla="*/ 45783 w 167068"/>
                <a:gd name="connsiteY206" fmla="*/ 152156 h 179041"/>
                <a:gd name="connsiteX207" fmla="*/ 44449 w 167068"/>
                <a:gd name="connsiteY207" fmla="*/ 158252 h 179041"/>
                <a:gd name="connsiteX208" fmla="*/ 46354 w 167068"/>
                <a:gd name="connsiteY208" fmla="*/ 162157 h 179041"/>
                <a:gd name="connsiteX209" fmla="*/ 49021 w 167068"/>
                <a:gd name="connsiteY209" fmla="*/ 163205 h 179041"/>
                <a:gd name="connsiteX210" fmla="*/ 49021 w 167068"/>
                <a:gd name="connsiteY210" fmla="*/ 162252 h 179041"/>
                <a:gd name="connsiteX211" fmla="*/ 47878 w 167068"/>
                <a:gd name="connsiteY211" fmla="*/ 157204 h 179041"/>
                <a:gd name="connsiteX212" fmla="*/ 49021 w 167068"/>
                <a:gd name="connsiteY212" fmla="*/ 152727 h 179041"/>
                <a:gd name="connsiteX213" fmla="*/ 50641 w 167068"/>
                <a:gd name="connsiteY213" fmla="*/ 154442 h 179041"/>
                <a:gd name="connsiteX214" fmla="*/ 50641 w 167068"/>
                <a:gd name="connsiteY214" fmla="*/ 156728 h 179041"/>
                <a:gd name="connsiteX215" fmla="*/ 50641 w 167068"/>
                <a:gd name="connsiteY215" fmla="*/ 157299 h 179041"/>
                <a:gd name="connsiteX216" fmla="*/ 52546 w 167068"/>
                <a:gd name="connsiteY216" fmla="*/ 156633 h 179041"/>
                <a:gd name="connsiteX217" fmla="*/ 54260 w 167068"/>
                <a:gd name="connsiteY217" fmla="*/ 155394 h 179041"/>
                <a:gd name="connsiteX218" fmla="*/ 53308 w 167068"/>
                <a:gd name="connsiteY218" fmla="*/ 160633 h 179041"/>
                <a:gd name="connsiteX219" fmla="*/ 55784 w 167068"/>
                <a:gd name="connsiteY219" fmla="*/ 168539 h 179041"/>
                <a:gd name="connsiteX220" fmla="*/ 56927 w 167068"/>
                <a:gd name="connsiteY220" fmla="*/ 169396 h 179041"/>
                <a:gd name="connsiteX221" fmla="*/ 59499 w 167068"/>
                <a:gd name="connsiteY221" fmla="*/ 168348 h 179041"/>
                <a:gd name="connsiteX222" fmla="*/ 59499 w 167068"/>
                <a:gd name="connsiteY222" fmla="*/ 165586 h 179041"/>
                <a:gd name="connsiteX223" fmla="*/ 59499 w 167068"/>
                <a:gd name="connsiteY223" fmla="*/ 161871 h 179041"/>
                <a:gd name="connsiteX224" fmla="*/ 62452 w 167068"/>
                <a:gd name="connsiteY224" fmla="*/ 159871 h 179041"/>
                <a:gd name="connsiteX225" fmla="*/ 64452 w 167068"/>
                <a:gd name="connsiteY225" fmla="*/ 162729 h 179041"/>
                <a:gd name="connsiteX226" fmla="*/ 64452 w 167068"/>
                <a:gd name="connsiteY226" fmla="*/ 166158 h 179041"/>
                <a:gd name="connsiteX227" fmla="*/ 67500 w 167068"/>
                <a:gd name="connsiteY227" fmla="*/ 167872 h 179041"/>
                <a:gd name="connsiteX228" fmla="*/ 68167 w 167068"/>
                <a:gd name="connsiteY228" fmla="*/ 166729 h 179041"/>
                <a:gd name="connsiteX229" fmla="*/ 68167 w 167068"/>
                <a:gd name="connsiteY229" fmla="*/ 163776 h 179041"/>
                <a:gd name="connsiteX230" fmla="*/ 69119 w 167068"/>
                <a:gd name="connsiteY230" fmla="*/ 161205 h 179041"/>
                <a:gd name="connsiteX231" fmla="*/ 71500 w 167068"/>
                <a:gd name="connsiteY231" fmla="*/ 161205 h 179041"/>
                <a:gd name="connsiteX232" fmla="*/ 72072 w 167068"/>
                <a:gd name="connsiteY232" fmla="*/ 163586 h 179041"/>
                <a:gd name="connsiteX233" fmla="*/ 70929 w 167068"/>
                <a:gd name="connsiteY233" fmla="*/ 169396 h 179041"/>
                <a:gd name="connsiteX234" fmla="*/ 70929 w 167068"/>
                <a:gd name="connsiteY234" fmla="*/ 172254 h 179041"/>
                <a:gd name="connsiteX235" fmla="*/ 72358 w 167068"/>
                <a:gd name="connsiteY235" fmla="*/ 175111 h 179041"/>
                <a:gd name="connsiteX236" fmla="*/ 74358 w 167068"/>
                <a:gd name="connsiteY236" fmla="*/ 175968 h 179041"/>
                <a:gd name="connsiteX237" fmla="*/ 75977 w 167068"/>
                <a:gd name="connsiteY237" fmla="*/ 175206 h 179041"/>
                <a:gd name="connsiteX238" fmla="*/ 75977 w 167068"/>
                <a:gd name="connsiteY238" fmla="*/ 173587 h 179041"/>
                <a:gd name="connsiteX239" fmla="*/ 75977 w 167068"/>
                <a:gd name="connsiteY239" fmla="*/ 169015 h 179041"/>
                <a:gd name="connsiteX240" fmla="*/ 77311 w 167068"/>
                <a:gd name="connsiteY240" fmla="*/ 167872 h 179041"/>
                <a:gd name="connsiteX241" fmla="*/ 78549 w 167068"/>
                <a:gd name="connsiteY241" fmla="*/ 168634 h 179041"/>
                <a:gd name="connsiteX242" fmla="*/ 79120 w 167068"/>
                <a:gd name="connsiteY242" fmla="*/ 171396 h 179041"/>
                <a:gd name="connsiteX243" fmla="*/ 79120 w 167068"/>
                <a:gd name="connsiteY243" fmla="*/ 174254 h 179041"/>
                <a:gd name="connsiteX244" fmla="*/ 81787 w 167068"/>
                <a:gd name="connsiteY244" fmla="*/ 175968 h 179041"/>
                <a:gd name="connsiteX245" fmla="*/ 83121 w 167068"/>
                <a:gd name="connsiteY245" fmla="*/ 174444 h 179041"/>
                <a:gd name="connsiteX246" fmla="*/ 83121 w 167068"/>
                <a:gd name="connsiteY246" fmla="*/ 172158 h 179041"/>
                <a:gd name="connsiteX247" fmla="*/ 82168 w 167068"/>
                <a:gd name="connsiteY247" fmla="*/ 165110 h 179041"/>
                <a:gd name="connsiteX248" fmla="*/ 83597 w 167068"/>
                <a:gd name="connsiteY248" fmla="*/ 163491 h 179041"/>
                <a:gd name="connsiteX249" fmla="*/ 84931 w 167068"/>
                <a:gd name="connsiteY249" fmla="*/ 164443 h 179041"/>
                <a:gd name="connsiteX250" fmla="*/ 84931 w 167068"/>
                <a:gd name="connsiteY250" fmla="*/ 165967 h 179041"/>
                <a:gd name="connsiteX251" fmla="*/ 84931 w 167068"/>
                <a:gd name="connsiteY251" fmla="*/ 168539 h 179041"/>
                <a:gd name="connsiteX252" fmla="*/ 86074 w 167068"/>
                <a:gd name="connsiteY252" fmla="*/ 171396 h 179041"/>
                <a:gd name="connsiteX253" fmla="*/ 89217 w 167068"/>
                <a:gd name="connsiteY253" fmla="*/ 171873 h 179041"/>
                <a:gd name="connsiteX254" fmla="*/ 89217 w 167068"/>
                <a:gd name="connsiteY254" fmla="*/ 169396 h 179041"/>
                <a:gd name="connsiteX255" fmla="*/ 89217 w 167068"/>
                <a:gd name="connsiteY255" fmla="*/ 167205 h 179041"/>
                <a:gd name="connsiteX256" fmla="*/ 89693 w 167068"/>
                <a:gd name="connsiteY256" fmla="*/ 166158 h 179041"/>
                <a:gd name="connsiteX257" fmla="*/ 90360 w 167068"/>
                <a:gd name="connsiteY257" fmla="*/ 166158 h 179041"/>
                <a:gd name="connsiteX258" fmla="*/ 93217 w 167068"/>
                <a:gd name="connsiteY258" fmla="*/ 168158 h 179041"/>
                <a:gd name="connsiteX259" fmla="*/ 93217 w 167068"/>
                <a:gd name="connsiteY259" fmla="*/ 171301 h 179041"/>
                <a:gd name="connsiteX260" fmla="*/ 92646 w 167068"/>
                <a:gd name="connsiteY260" fmla="*/ 174444 h 179041"/>
                <a:gd name="connsiteX261" fmla="*/ 92646 w 167068"/>
                <a:gd name="connsiteY261" fmla="*/ 175302 h 179041"/>
                <a:gd name="connsiteX262" fmla="*/ 94551 w 167068"/>
                <a:gd name="connsiteY262" fmla="*/ 175968 h 179041"/>
                <a:gd name="connsiteX263" fmla="*/ 95980 w 167068"/>
                <a:gd name="connsiteY263" fmla="*/ 175968 h 179041"/>
                <a:gd name="connsiteX264" fmla="*/ 97408 w 167068"/>
                <a:gd name="connsiteY264" fmla="*/ 172444 h 179041"/>
                <a:gd name="connsiteX265" fmla="*/ 96361 w 167068"/>
                <a:gd name="connsiteY265" fmla="*/ 168348 h 179041"/>
                <a:gd name="connsiteX266" fmla="*/ 97408 w 167068"/>
                <a:gd name="connsiteY266" fmla="*/ 166634 h 179041"/>
                <a:gd name="connsiteX267" fmla="*/ 99504 w 167068"/>
                <a:gd name="connsiteY267" fmla="*/ 167682 h 179041"/>
                <a:gd name="connsiteX268" fmla="*/ 99504 w 167068"/>
                <a:gd name="connsiteY268" fmla="*/ 169777 h 179041"/>
                <a:gd name="connsiteX269" fmla="*/ 99504 w 167068"/>
                <a:gd name="connsiteY269" fmla="*/ 171206 h 179041"/>
                <a:gd name="connsiteX270" fmla="*/ 100456 w 167068"/>
                <a:gd name="connsiteY270" fmla="*/ 172539 h 179041"/>
                <a:gd name="connsiteX271" fmla="*/ 103028 w 167068"/>
                <a:gd name="connsiteY271" fmla="*/ 171777 h 179041"/>
                <a:gd name="connsiteX272" fmla="*/ 103028 w 167068"/>
                <a:gd name="connsiteY272" fmla="*/ 169110 h 179041"/>
                <a:gd name="connsiteX273" fmla="*/ 104552 w 167068"/>
                <a:gd name="connsiteY273" fmla="*/ 169110 h 179041"/>
                <a:gd name="connsiteX274" fmla="*/ 105981 w 167068"/>
                <a:gd name="connsiteY274" fmla="*/ 170349 h 179041"/>
                <a:gd name="connsiteX275" fmla="*/ 105981 w 167068"/>
                <a:gd name="connsiteY275" fmla="*/ 171777 h 179041"/>
                <a:gd name="connsiteX276" fmla="*/ 105981 w 167068"/>
                <a:gd name="connsiteY276" fmla="*/ 175302 h 179041"/>
                <a:gd name="connsiteX277" fmla="*/ 108553 w 167068"/>
                <a:gd name="connsiteY277" fmla="*/ 178350 h 179041"/>
                <a:gd name="connsiteX278" fmla="*/ 110839 w 167068"/>
                <a:gd name="connsiteY278" fmla="*/ 178350 h 179041"/>
                <a:gd name="connsiteX279" fmla="*/ 111315 w 167068"/>
                <a:gd name="connsiteY279" fmla="*/ 177683 h 179041"/>
                <a:gd name="connsiteX280" fmla="*/ 110839 w 167068"/>
                <a:gd name="connsiteY280" fmla="*/ 173016 h 179041"/>
                <a:gd name="connsiteX281" fmla="*/ 110839 w 167068"/>
                <a:gd name="connsiteY281" fmla="*/ 170635 h 179041"/>
                <a:gd name="connsiteX282" fmla="*/ 111791 w 167068"/>
                <a:gd name="connsiteY282" fmla="*/ 169777 h 179041"/>
                <a:gd name="connsiteX283" fmla="*/ 113220 w 167068"/>
                <a:gd name="connsiteY283" fmla="*/ 170635 h 179041"/>
                <a:gd name="connsiteX284" fmla="*/ 114458 w 167068"/>
                <a:gd name="connsiteY284" fmla="*/ 171777 h 179041"/>
                <a:gd name="connsiteX285" fmla="*/ 116173 w 167068"/>
                <a:gd name="connsiteY285" fmla="*/ 171777 h 179041"/>
                <a:gd name="connsiteX286" fmla="*/ 117125 w 167068"/>
                <a:gd name="connsiteY286" fmla="*/ 170539 h 179041"/>
                <a:gd name="connsiteX287" fmla="*/ 117792 w 167068"/>
                <a:gd name="connsiteY287" fmla="*/ 169777 h 179041"/>
                <a:gd name="connsiteX288" fmla="*/ 117792 w 167068"/>
                <a:gd name="connsiteY288" fmla="*/ 169777 h 179041"/>
                <a:gd name="connsiteX289" fmla="*/ 119887 w 167068"/>
                <a:gd name="connsiteY289" fmla="*/ 165110 h 179041"/>
                <a:gd name="connsiteX290" fmla="*/ 126460 w 167068"/>
                <a:gd name="connsiteY290" fmla="*/ 152156 h 179041"/>
                <a:gd name="connsiteX291" fmla="*/ 134461 w 167068"/>
                <a:gd name="connsiteY291" fmla="*/ 139107 h 179041"/>
                <a:gd name="connsiteX292" fmla="*/ 137699 w 167068"/>
                <a:gd name="connsiteY292" fmla="*/ 125105 h 179041"/>
                <a:gd name="connsiteX293" fmla="*/ 154558 w 167068"/>
                <a:gd name="connsiteY293" fmla="*/ 75289 h 179041"/>
                <a:gd name="connsiteX294" fmla="*/ 164083 w 167068"/>
                <a:gd name="connsiteY294" fmla="*/ 57287 h 179041"/>
                <a:gd name="connsiteX295" fmla="*/ 166084 w 167068"/>
                <a:gd name="connsiteY295" fmla="*/ 49476 h 179041"/>
                <a:gd name="connsiteX296" fmla="*/ 166084 w 167068"/>
                <a:gd name="connsiteY296" fmla="*/ 48524 h 179041"/>
                <a:gd name="connsiteX297" fmla="*/ 167036 w 167068"/>
                <a:gd name="connsiteY297" fmla="*/ 43190 h 179041"/>
                <a:gd name="connsiteX298" fmla="*/ 165798 w 167068"/>
                <a:gd name="connsiteY298" fmla="*/ 44333 h 179041"/>
                <a:gd name="connsiteX299" fmla="*/ 163036 w 167068"/>
                <a:gd name="connsiteY299" fmla="*/ 46428 h 17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167068" h="179041">
                  <a:moveTo>
                    <a:pt x="163036" y="46428"/>
                  </a:moveTo>
                  <a:cubicBezTo>
                    <a:pt x="162159" y="46038"/>
                    <a:pt x="161712" y="45057"/>
                    <a:pt x="161988" y="44143"/>
                  </a:cubicBezTo>
                  <a:cubicBezTo>
                    <a:pt x="161988" y="43380"/>
                    <a:pt x="163131" y="42999"/>
                    <a:pt x="163988" y="42618"/>
                  </a:cubicBezTo>
                  <a:cubicBezTo>
                    <a:pt x="164845" y="42237"/>
                    <a:pt x="166941" y="41666"/>
                    <a:pt x="166941" y="40428"/>
                  </a:cubicBezTo>
                  <a:cubicBezTo>
                    <a:pt x="166941" y="39189"/>
                    <a:pt x="165607" y="38618"/>
                    <a:pt x="164464" y="38427"/>
                  </a:cubicBezTo>
                  <a:cubicBezTo>
                    <a:pt x="163360" y="38332"/>
                    <a:pt x="162264" y="38675"/>
                    <a:pt x="161416" y="39380"/>
                  </a:cubicBezTo>
                  <a:lnTo>
                    <a:pt x="159035" y="41189"/>
                  </a:lnTo>
                  <a:cubicBezTo>
                    <a:pt x="158511" y="41514"/>
                    <a:pt x="157845" y="41514"/>
                    <a:pt x="157321" y="41189"/>
                  </a:cubicBezTo>
                  <a:cubicBezTo>
                    <a:pt x="157454" y="39389"/>
                    <a:pt x="158664" y="37856"/>
                    <a:pt x="160369" y="37285"/>
                  </a:cubicBezTo>
                  <a:cubicBezTo>
                    <a:pt x="161007" y="37132"/>
                    <a:pt x="161616" y="36875"/>
                    <a:pt x="162178" y="36522"/>
                  </a:cubicBezTo>
                  <a:cubicBezTo>
                    <a:pt x="162655" y="36189"/>
                    <a:pt x="162769" y="35532"/>
                    <a:pt x="162436" y="35065"/>
                  </a:cubicBezTo>
                  <a:cubicBezTo>
                    <a:pt x="162359" y="34960"/>
                    <a:pt x="162274" y="34874"/>
                    <a:pt x="162178" y="34808"/>
                  </a:cubicBezTo>
                  <a:cubicBezTo>
                    <a:pt x="161902" y="34722"/>
                    <a:pt x="161597" y="34722"/>
                    <a:pt x="161321" y="34808"/>
                  </a:cubicBezTo>
                  <a:cubicBezTo>
                    <a:pt x="159807" y="34532"/>
                    <a:pt x="158254" y="34989"/>
                    <a:pt x="157130" y="36046"/>
                  </a:cubicBezTo>
                  <a:cubicBezTo>
                    <a:pt x="156273" y="36903"/>
                    <a:pt x="155797" y="38046"/>
                    <a:pt x="154463" y="38142"/>
                  </a:cubicBezTo>
                  <a:cubicBezTo>
                    <a:pt x="154654" y="35351"/>
                    <a:pt x="156749" y="33055"/>
                    <a:pt x="159511" y="32617"/>
                  </a:cubicBezTo>
                  <a:cubicBezTo>
                    <a:pt x="160426" y="32493"/>
                    <a:pt x="161321" y="32274"/>
                    <a:pt x="162178" y="31951"/>
                  </a:cubicBezTo>
                  <a:cubicBezTo>
                    <a:pt x="162921" y="31693"/>
                    <a:pt x="163321" y="30884"/>
                    <a:pt x="163074" y="30141"/>
                  </a:cubicBezTo>
                  <a:cubicBezTo>
                    <a:pt x="163064" y="30103"/>
                    <a:pt x="163045" y="30074"/>
                    <a:pt x="163036" y="30045"/>
                  </a:cubicBezTo>
                  <a:cubicBezTo>
                    <a:pt x="162617" y="29331"/>
                    <a:pt x="161931" y="28817"/>
                    <a:pt x="161131" y="28617"/>
                  </a:cubicBezTo>
                  <a:cubicBezTo>
                    <a:pt x="159130" y="27902"/>
                    <a:pt x="156921" y="28150"/>
                    <a:pt x="155130" y="29283"/>
                  </a:cubicBezTo>
                  <a:cubicBezTo>
                    <a:pt x="153835" y="30493"/>
                    <a:pt x="152720" y="31874"/>
                    <a:pt x="151796" y="33379"/>
                  </a:cubicBezTo>
                  <a:cubicBezTo>
                    <a:pt x="151425" y="34017"/>
                    <a:pt x="150720" y="34389"/>
                    <a:pt x="149986" y="34332"/>
                  </a:cubicBezTo>
                  <a:cubicBezTo>
                    <a:pt x="149053" y="34160"/>
                    <a:pt x="148434" y="33274"/>
                    <a:pt x="148605" y="32341"/>
                  </a:cubicBezTo>
                  <a:cubicBezTo>
                    <a:pt x="148615" y="32274"/>
                    <a:pt x="148634" y="32207"/>
                    <a:pt x="148653" y="32141"/>
                  </a:cubicBezTo>
                  <a:cubicBezTo>
                    <a:pt x="149148" y="31550"/>
                    <a:pt x="149729" y="31036"/>
                    <a:pt x="150367" y="30617"/>
                  </a:cubicBezTo>
                  <a:cubicBezTo>
                    <a:pt x="151063" y="30074"/>
                    <a:pt x="151301" y="29131"/>
                    <a:pt x="150939" y="28331"/>
                  </a:cubicBezTo>
                  <a:cubicBezTo>
                    <a:pt x="150177" y="27293"/>
                    <a:pt x="148824" y="26864"/>
                    <a:pt x="147605" y="27283"/>
                  </a:cubicBezTo>
                  <a:cubicBezTo>
                    <a:pt x="146586" y="27674"/>
                    <a:pt x="145719" y="28369"/>
                    <a:pt x="145129" y="29283"/>
                  </a:cubicBezTo>
                  <a:lnTo>
                    <a:pt x="144081" y="30617"/>
                  </a:lnTo>
                  <a:cubicBezTo>
                    <a:pt x="143681" y="28474"/>
                    <a:pt x="144357" y="26264"/>
                    <a:pt x="145891" y="24711"/>
                  </a:cubicBezTo>
                  <a:cubicBezTo>
                    <a:pt x="146395" y="24388"/>
                    <a:pt x="146796" y="23921"/>
                    <a:pt x="147034" y="23378"/>
                  </a:cubicBezTo>
                  <a:cubicBezTo>
                    <a:pt x="147434" y="22911"/>
                    <a:pt x="147434" y="22225"/>
                    <a:pt x="147034" y="21759"/>
                  </a:cubicBezTo>
                  <a:lnTo>
                    <a:pt x="146176" y="21759"/>
                  </a:lnTo>
                  <a:cubicBezTo>
                    <a:pt x="144586" y="21359"/>
                    <a:pt x="142919" y="22063"/>
                    <a:pt x="142081" y="23473"/>
                  </a:cubicBezTo>
                  <a:cubicBezTo>
                    <a:pt x="141481" y="24721"/>
                    <a:pt x="141033" y="26026"/>
                    <a:pt x="140747" y="27378"/>
                  </a:cubicBezTo>
                  <a:cubicBezTo>
                    <a:pt x="140747" y="27950"/>
                    <a:pt x="139890" y="28521"/>
                    <a:pt x="139223" y="28140"/>
                  </a:cubicBezTo>
                  <a:cubicBezTo>
                    <a:pt x="139195" y="27921"/>
                    <a:pt x="139195" y="27693"/>
                    <a:pt x="139223" y="27474"/>
                  </a:cubicBezTo>
                  <a:cubicBezTo>
                    <a:pt x="138652" y="25283"/>
                    <a:pt x="140747" y="23568"/>
                    <a:pt x="140557" y="21378"/>
                  </a:cubicBezTo>
                  <a:cubicBezTo>
                    <a:pt x="140299" y="19901"/>
                    <a:pt x="139604" y="18539"/>
                    <a:pt x="138556" y="17472"/>
                  </a:cubicBezTo>
                  <a:cubicBezTo>
                    <a:pt x="137985" y="16710"/>
                    <a:pt x="136651" y="15758"/>
                    <a:pt x="135889" y="16425"/>
                  </a:cubicBezTo>
                  <a:cubicBezTo>
                    <a:pt x="135127" y="17091"/>
                    <a:pt x="135889" y="17091"/>
                    <a:pt x="135889" y="17377"/>
                  </a:cubicBezTo>
                  <a:cubicBezTo>
                    <a:pt x="135889" y="19092"/>
                    <a:pt x="136747" y="20711"/>
                    <a:pt x="137032" y="22330"/>
                  </a:cubicBezTo>
                  <a:cubicBezTo>
                    <a:pt x="137461" y="23949"/>
                    <a:pt x="137032" y="25673"/>
                    <a:pt x="135889" y="26902"/>
                  </a:cubicBezTo>
                  <a:cubicBezTo>
                    <a:pt x="135032" y="26902"/>
                    <a:pt x="134270" y="25950"/>
                    <a:pt x="134270" y="25188"/>
                  </a:cubicBezTo>
                  <a:cubicBezTo>
                    <a:pt x="134270" y="24426"/>
                    <a:pt x="134270" y="23664"/>
                    <a:pt x="134270" y="22902"/>
                  </a:cubicBezTo>
                  <a:cubicBezTo>
                    <a:pt x="134337" y="22721"/>
                    <a:pt x="134337" y="22511"/>
                    <a:pt x="134270" y="22330"/>
                  </a:cubicBezTo>
                  <a:cubicBezTo>
                    <a:pt x="133603" y="21759"/>
                    <a:pt x="132651" y="22330"/>
                    <a:pt x="132365" y="22997"/>
                  </a:cubicBezTo>
                  <a:cubicBezTo>
                    <a:pt x="132079" y="23664"/>
                    <a:pt x="131508" y="24521"/>
                    <a:pt x="130651" y="24235"/>
                  </a:cubicBezTo>
                  <a:cubicBezTo>
                    <a:pt x="129984" y="22426"/>
                    <a:pt x="131127" y="20711"/>
                    <a:pt x="131603" y="18996"/>
                  </a:cubicBezTo>
                  <a:cubicBezTo>
                    <a:pt x="132175" y="16110"/>
                    <a:pt x="131241" y="13139"/>
                    <a:pt x="129127" y="11091"/>
                  </a:cubicBezTo>
                  <a:cubicBezTo>
                    <a:pt x="128803" y="10729"/>
                    <a:pt x="128422" y="10443"/>
                    <a:pt x="127984" y="10233"/>
                  </a:cubicBezTo>
                  <a:cubicBezTo>
                    <a:pt x="126984" y="9881"/>
                    <a:pt x="125879" y="10329"/>
                    <a:pt x="125412" y="11281"/>
                  </a:cubicBezTo>
                  <a:cubicBezTo>
                    <a:pt x="125174" y="12186"/>
                    <a:pt x="125174" y="13139"/>
                    <a:pt x="125412" y="14043"/>
                  </a:cubicBezTo>
                  <a:cubicBezTo>
                    <a:pt x="125469" y="15310"/>
                    <a:pt x="125279" y="16567"/>
                    <a:pt x="124840" y="17758"/>
                  </a:cubicBezTo>
                  <a:cubicBezTo>
                    <a:pt x="124602" y="19101"/>
                    <a:pt x="123326" y="19987"/>
                    <a:pt x="121983" y="19758"/>
                  </a:cubicBezTo>
                  <a:cubicBezTo>
                    <a:pt x="120764" y="19339"/>
                    <a:pt x="119954" y="18187"/>
                    <a:pt x="119983" y="16901"/>
                  </a:cubicBezTo>
                  <a:cubicBezTo>
                    <a:pt x="120221" y="15767"/>
                    <a:pt x="120221" y="14605"/>
                    <a:pt x="119983" y="13472"/>
                  </a:cubicBezTo>
                  <a:cubicBezTo>
                    <a:pt x="119983" y="12329"/>
                    <a:pt x="117982" y="11186"/>
                    <a:pt x="116935" y="11757"/>
                  </a:cubicBezTo>
                  <a:cubicBezTo>
                    <a:pt x="116573" y="12043"/>
                    <a:pt x="116335" y="12453"/>
                    <a:pt x="116268" y="12901"/>
                  </a:cubicBezTo>
                  <a:cubicBezTo>
                    <a:pt x="116135" y="13882"/>
                    <a:pt x="116135" y="14872"/>
                    <a:pt x="116268" y="15853"/>
                  </a:cubicBezTo>
                  <a:cubicBezTo>
                    <a:pt x="116449" y="16825"/>
                    <a:pt x="116087" y="17806"/>
                    <a:pt x="115315" y="18425"/>
                  </a:cubicBezTo>
                  <a:cubicBezTo>
                    <a:pt x="114592" y="18892"/>
                    <a:pt x="113658" y="18892"/>
                    <a:pt x="112934" y="18425"/>
                  </a:cubicBezTo>
                  <a:cubicBezTo>
                    <a:pt x="112334" y="17787"/>
                    <a:pt x="112125" y="16882"/>
                    <a:pt x="112363" y="16044"/>
                  </a:cubicBezTo>
                  <a:lnTo>
                    <a:pt x="113506" y="10233"/>
                  </a:lnTo>
                  <a:cubicBezTo>
                    <a:pt x="113649" y="9290"/>
                    <a:pt x="113649" y="8319"/>
                    <a:pt x="113506" y="7376"/>
                  </a:cubicBezTo>
                  <a:cubicBezTo>
                    <a:pt x="113410" y="6281"/>
                    <a:pt x="112896" y="5261"/>
                    <a:pt x="112077" y="4518"/>
                  </a:cubicBezTo>
                  <a:cubicBezTo>
                    <a:pt x="111534" y="4004"/>
                    <a:pt x="110820" y="3699"/>
                    <a:pt x="110077" y="3661"/>
                  </a:cubicBezTo>
                  <a:cubicBezTo>
                    <a:pt x="109429" y="3509"/>
                    <a:pt x="108753" y="3823"/>
                    <a:pt x="108457" y="4423"/>
                  </a:cubicBezTo>
                  <a:cubicBezTo>
                    <a:pt x="108324" y="4957"/>
                    <a:pt x="108324" y="5509"/>
                    <a:pt x="108457" y="6043"/>
                  </a:cubicBezTo>
                  <a:cubicBezTo>
                    <a:pt x="108934" y="7500"/>
                    <a:pt x="108934" y="9062"/>
                    <a:pt x="108457" y="10519"/>
                  </a:cubicBezTo>
                  <a:cubicBezTo>
                    <a:pt x="108457" y="11186"/>
                    <a:pt x="107886" y="11757"/>
                    <a:pt x="107124" y="11757"/>
                  </a:cubicBezTo>
                  <a:cubicBezTo>
                    <a:pt x="106638" y="11662"/>
                    <a:pt x="106190" y="11386"/>
                    <a:pt x="105886" y="10995"/>
                  </a:cubicBezTo>
                  <a:cubicBezTo>
                    <a:pt x="105324" y="10157"/>
                    <a:pt x="105114" y="9128"/>
                    <a:pt x="105314" y="8138"/>
                  </a:cubicBezTo>
                  <a:cubicBezTo>
                    <a:pt x="105552" y="7233"/>
                    <a:pt x="105552" y="6281"/>
                    <a:pt x="105314" y="5376"/>
                  </a:cubicBezTo>
                  <a:cubicBezTo>
                    <a:pt x="105628" y="3880"/>
                    <a:pt x="104676" y="2413"/>
                    <a:pt x="103190" y="2099"/>
                  </a:cubicBezTo>
                  <a:cubicBezTo>
                    <a:pt x="103038" y="2070"/>
                    <a:pt x="102895" y="2051"/>
                    <a:pt x="102742" y="2042"/>
                  </a:cubicBezTo>
                  <a:cubicBezTo>
                    <a:pt x="101980" y="2137"/>
                    <a:pt x="101399" y="2794"/>
                    <a:pt x="101409" y="3566"/>
                  </a:cubicBezTo>
                  <a:cubicBezTo>
                    <a:pt x="101380" y="4357"/>
                    <a:pt x="101542" y="5138"/>
                    <a:pt x="101885" y="5852"/>
                  </a:cubicBezTo>
                  <a:cubicBezTo>
                    <a:pt x="102657" y="8119"/>
                    <a:pt x="102980" y="10510"/>
                    <a:pt x="102838" y="12901"/>
                  </a:cubicBezTo>
                  <a:cubicBezTo>
                    <a:pt x="102838" y="13662"/>
                    <a:pt x="102361" y="14615"/>
                    <a:pt x="101409" y="14520"/>
                  </a:cubicBezTo>
                  <a:cubicBezTo>
                    <a:pt x="100828" y="14462"/>
                    <a:pt x="100314" y="14100"/>
                    <a:pt x="100075" y="13567"/>
                  </a:cubicBezTo>
                  <a:cubicBezTo>
                    <a:pt x="99990" y="13062"/>
                    <a:pt x="99990" y="12548"/>
                    <a:pt x="100075" y="12043"/>
                  </a:cubicBezTo>
                  <a:cubicBezTo>
                    <a:pt x="100123" y="11186"/>
                    <a:pt x="100123" y="10329"/>
                    <a:pt x="100075" y="9471"/>
                  </a:cubicBezTo>
                  <a:cubicBezTo>
                    <a:pt x="100009" y="8424"/>
                    <a:pt x="99609" y="7424"/>
                    <a:pt x="98932" y="6614"/>
                  </a:cubicBezTo>
                  <a:cubicBezTo>
                    <a:pt x="98075" y="5757"/>
                    <a:pt x="96551" y="5376"/>
                    <a:pt x="95789" y="6138"/>
                  </a:cubicBezTo>
                  <a:cubicBezTo>
                    <a:pt x="95027" y="6900"/>
                    <a:pt x="95789" y="7757"/>
                    <a:pt x="95789" y="8614"/>
                  </a:cubicBezTo>
                  <a:cubicBezTo>
                    <a:pt x="95922" y="9338"/>
                    <a:pt x="95922" y="10081"/>
                    <a:pt x="95789" y="10805"/>
                  </a:cubicBezTo>
                  <a:cubicBezTo>
                    <a:pt x="95789" y="10805"/>
                    <a:pt x="95789" y="11567"/>
                    <a:pt x="95789" y="11853"/>
                  </a:cubicBezTo>
                  <a:lnTo>
                    <a:pt x="95122" y="11853"/>
                  </a:lnTo>
                  <a:cubicBezTo>
                    <a:pt x="93846" y="11853"/>
                    <a:pt x="92703" y="11053"/>
                    <a:pt x="92265" y="9852"/>
                  </a:cubicBezTo>
                  <a:cubicBezTo>
                    <a:pt x="91836" y="8852"/>
                    <a:pt x="91836" y="7709"/>
                    <a:pt x="92265" y="6709"/>
                  </a:cubicBezTo>
                  <a:cubicBezTo>
                    <a:pt x="92732" y="5728"/>
                    <a:pt x="92932" y="4642"/>
                    <a:pt x="92836" y="3566"/>
                  </a:cubicBezTo>
                  <a:cubicBezTo>
                    <a:pt x="92951" y="3290"/>
                    <a:pt x="92951" y="2985"/>
                    <a:pt x="92836" y="2709"/>
                  </a:cubicBezTo>
                  <a:cubicBezTo>
                    <a:pt x="92322" y="2232"/>
                    <a:pt x="91627" y="1994"/>
                    <a:pt x="90931" y="2042"/>
                  </a:cubicBezTo>
                  <a:lnTo>
                    <a:pt x="89503" y="2042"/>
                  </a:lnTo>
                  <a:cubicBezTo>
                    <a:pt x="88236" y="2709"/>
                    <a:pt x="87626" y="4204"/>
                    <a:pt x="88074" y="5566"/>
                  </a:cubicBezTo>
                  <a:cubicBezTo>
                    <a:pt x="88560" y="6890"/>
                    <a:pt x="88912" y="8262"/>
                    <a:pt x="89122" y="9662"/>
                  </a:cubicBezTo>
                  <a:cubicBezTo>
                    <a:pt x="89303" y="10424"/>
                    <a:pt x="88836" y="11186"/>
                    <a:pt x="88074" y="11376"/>
                  </a:cubicBezTo>
                  <a:cubicBezTo>
                    <a:pt x="87226" y="11491"/>
                    <a:pt x="86397" y="11072"/>
                    <a:pt x="85978" y="10329"/>
                  </a:cubicBezTo>
                  <a:cubicBezTo>
                    <a:pt x="85702" y="9652"/>
                    <a:pt x="85702" y="8900"/>
                    <a:pt x="85978" y="8233"/>
                  </a:cubicBezTo>
                  <a:cubicBezTo>
                    <a:pt x="86074" y="7757"/>
                    <a:pt x="86074" y="7271"/>
                    <a:pt x="85978" y="6804"/>
                  </a:cubicBezTo>
                  <a:cubicBezTo>
                    <a:pt x="85940" y="6242"/>
                    <a:pt x="85616" y="5738"/>
                    <a:pt x="85121" y="5471"/>
                  </a:cubicBezTo>
                  <a:cubicBezTo>
                    <a:pt x="84197" y="4976"/>
                    <a:pt x="83054" y="5318"/>
                    <a:pt x="82549" y="6233"/>
                  </a:cubicBezTo>
                  <a:cubicBezTo>
                    <a:pt x="82302" y="7100"/>
                    <a:pt x="82140" y="7995"/>
                    <a:pt x="82073" y="8900"/>
                  </a:cubicBezTo>
                  <a:cubicBezTo>
                    <a:pt x="81064" y="9462"/>
                    <a:pt x="79787" y="9090"/>
                    <a:pt x="79225" y="8071"/>
                  </a:cubicBezTo>
                  <a:cubicBezTo>
                    <a:pt x="79187" y="8005"/>
                    <a:pt x="79149" y="7928"/>
                    <a:pt x="79120" y="7852"/>
                  </a:cubicBezTo>
                  <a:cubicBezTo>
                    <a:pt x="78978" y="7385"/>
                    <a:pt x="78978" y="6890"/>
                    <a:pt x="79120" y="6423"/>
                  </a:cubicBezTo>
                  <a:cubicBezTo>
                    <a:pt x="79339" y="5261"/>
                    <a:pt x="79339" y="4061"/>
                    <a:pt x="79120" y="2899"/>
                  </a:cubicBezTo>
                  <a:cubicBezTo>
                    <a:pt x="78692" y="1585"/>
                    <a:pt x="77768" y="499"/>
                    <a:pt x="76549" y="-149"/>
                  </a:cubicBezTo>
                  <a:cubicBezTo>
                    <a:pt x="75825" y="-482"/>
                    <a:pt x="74987" y="-482"/>
                    <a:pt x="74263" y="-149"/>
                  </a:cubicBezTo>
                  <a:cubicBezTo>
                    <a:pt x="74025" y="42"/>
                    <a:pt x="73853" y="308"/>
                    <a:pt x="73786" y="613"/>
                  </a:cubicBezTo>
                  <a:cubicBezTo>
                    <a:pt x="73386" y="2175"/>
                    <a:pt x="73548" y="3832"/>
                    <a:pt x="74263" y="5280"/>
                  </a:cubicBezTo>
                  <a:cubicBezTo>
                    <a:pt x="74491" y="6061"/>
                    <a:pt x="74491" y="6881"/>
                    <a:pt x="74263" y="7662"/>
                  </a:cubicBezTo>
                  <a:cubicBezTo>
                    <a:pt x="74215" y="8147"/>
                    <a:pt x="73806" y="8519"/>
                    <a:pt x="73310" y="8519"/>
                  </a:cubicBezTo>
                  <a:cubicBezTo>
                    <a:pt x="72729" y="8471"/>
                    <a:pt x="72205" y="8147"/>
                    <a:pt x="71881" y="7662"/>
                  </a:cubicBezTo>
                  <a:cubicBezTo>
                    <a:pt x="71881" y="7662"/>
                    <a:pt x="71215" y="6709"/>
                    <a:pt x="70643" y="6519"/>
                  </a:cubicBezTo>
                  <a:cubicBezTo>
                    <a:pt x="70119" y="6195"/>
                    <a:pt x="69453" y="6195"/>
                    <a:pt x="68929" y="6519"/>
                  </a:cubicBezTo>
                  <a:cubicBezTo>
                    <a:pt x="68538" y="6871"/>
                    <a:pt x="68214" y="7290"/>
                    <a:pt x="67976" y="7757"/>
                  </a:cubicBezTo>
                  <a:lnTo>
                    <a:pt x="67309" y="8519"/>
                  </a:lnTo>
                  <a:cubicBezTo>
                    <a:pt x="66786" y="9100"/>
                    <a:pt x="65986" y="9357"/>
                    <a:pt x="65214" y="9186"/>
                  </a:cubicBezTo>
                  <a:cubicBezTo>
                    <a:pt x="64614" y="8976"/>
                    <a:pt x="64223" y="8395"/>
                    <a:pt x="64261" y="7757"/>
                  </a:cubicBezTo>
                  <a:cubicBezTo>
                    <a:pt x="64281" y="7214"/>
                    <a:pt x="64519" y="6690"/>
                    <a:pt x="64928" y="6328"/>
                  </a:cubicBezTo>
                  <a:lnTo>
                    <a:pt x="65976" y="5185"/>
                  </a:lnTo>
                  <a:cubicBezTo>
                    <a:pt x="66014" y="4995"/>
                    <a:pt x="66014" y="4804"/>
                    <a:pt x="65976" y="4614"/>
                  </a:cubicBezTo>
                  <a:cubicBezTo>
                    <a:pt x="66119" y="4185"/>
                    <a:pt x="66119" y="3709"/>
                    <a:pt x="65976" y="3280"/>
                  </a:cubicBezTo>
                  <a:cubicBezTo>
                    <a:pt x="64833" y="2328"/>
                    <a:pt x="63690" y="3280"/>
                    <a:pt x="62547" y="3280"/>
                  </a:cubicBezTo>
                  <a:cubicBezTo>
                    <a:pt x="61499" y="3928"/>
                    <a:pt x="60804" y="5014"/>
                    <a:pt x="60642" y="6233"/>
                  </a:cubicBezTo>
                  <a:cubicBezTo>
                    <a:pt x="60642" y="6900"/>
                    <a:pt x="60642" y="7471"/>
                    <a:pt x="60070" y="7852"/>
                  </a:cubicBezTo>
                  <a:cubicBezTo>
                    <a:pt x="59499" y="8233"/>
                    <a:pt x="58165" y="7852"/>
                    <a:pt x="57880" y="9186"/>
                  </a:cubicBezTo>
                  <a:lnTo>
                    <a:pt x="57880" y="9186"/>
                  </a:lnTo>
                  <a:cubicBezTo>
                    <a:pt x="58737" y="7090"/>
                    <a:pt x="57308" y="7281"/>
                    <a:pt x="57213" y="6328"/>
                  </a:cubicBezTo>
                  <a:cubicBezTo>
                    <a:pt x="57118" y="5376"/>
                    <a:pt x="58165" y="4709"/>
                    <a:pt x="58927" y="4042"/>
                  </a:cubicBezTo>
                  <a:cubicBezTo>
                    <a:pt x="59689" y="3376"/>
                    <a:pt x="60166" y="2137"/>
                    <a:pt x="58927" y="1470"/>
                  </a:cubicBezTo>
                  <a:cubicBezTo>
                    <a:pt x="58204" y="899"/>
                    <a:pt x="57175" y="899"/>
                    <a:pt x="56451" y="1470"/>
                  </a:cubicBezTo>
                  <a:cubicBezTo>
                    <a:pt x="55879" y="2042"/>
                    <a:pt x="55594" y="2804"/>
                    <a:pt x="55022" y="3376"/>
                  </a:cubicBezTo>
                  <a:cubicBezTo>
                    <a:pt x="54594" y="3518"/>
                    <a:pt x="54117" y="3518"/>
                    <a:pt x="53689" y="3376"/>
                  </a:cubicBezTo>
                  <a:cubicBezTo>
                    <a:pt x="54527" y="6499"/>
                    <a:pt x="55098" y="9681"/>
                    <a:pt x="55403" y="12901"/>
                  </a:cubicBezTo>
                  <a:cubicBezTo>
                    <a:pt x="55260" y="18434"/>
                    <a:pt x="53898" y="23864"/>
                    <a:pt x="51403" y="28807"/>
                  </a:cubicBezTo>
                  <a:cubicBezTo>
                    <a:pt x="44926" y="44238"/>
                    <a:pt x="37306" y="59287"/>
                    <a:pt x="29781" y="74241"/>
                  </a:cubicBezTo>
                  <a:lnTo>
                    <a:pt x="21875" y="89767"/>
                  </a:lnTo>
                  <a:cubicBezTo>
                    <a:pt x="19303" y="94911"/>
                    <a:pt x="16732" y="100054"/>
                    <a:pt x="13684" y="105007"/>
                  </a:cubicBezTo>
                  <a:cubicBezTo>
                    <a:pt x="9588" y="111770"/>
                    <a:pt x="4635" y="118247"/>
                    <a:pt x="-32" y="124914"/>
                  </a:cubicBezTo>
                  <a:cubicBezTo>
                    <a:pt x="511" y="125172"/>
                    <a:pt x="1139" y="125172"/>
                    <a:pt x="1682" y="124914"/>
                  </a:cubicBezTo>
                  <a:cubicBezTo>
                    <a:pt x="2054" y="124543"/>
                    <a:pt x="2368" y="124124"/>
                    <a:pt x="2635" y="123676"/>
                  </a:cubicBezTo>
                  <a:lnTo>
                    <a:pt x="3301" y="122819"/>
                  </a:lnTo>
                  <a:cubicBezTo>
                    <a:pt x="3854" y="122267"/>
                    <a:pt x="4644" y="122057"/>
                    <a:pt x="5397" y="122247"/>
                  </a:cubicBezTo>
                  <a:cubicBezTo>
                    <a:pt x="5997" y="122457"/>
                    <a:pt x="6388" y="123038"/>
                    <a:pt x="6349" y="123676"/>
                  </a:cubicBezTo>
                  <a:cubicBezTo>
                    <a:pt x="6330" y="124200"/>
                    <a:pt x="6083" y="124686"/>
                    <a:pt x="5683" y="125010"/>
                  </a:cubicBezTo>
                  <a:cubicBezTo>
                    <a:pt x="5683" y="125486"/>
                    <a:pt x="4825" y="125772"/>
                    <a:pt x="4635" y="126248"/>
                  </a:cubicBezTo>
                  <a:cubicBezTo>
                    <a:pt x="4444" y="126724"/>
                    <a:pt x="4635" y="126248"/>
                    <a:pt x="4635" y="126724"/>
                  </a:cubicBezTo>
                  <a:cubicBezTo>
                    <a:pt x="4635" y="127201"/>
                    <a:pt x="4635" y="127772"/>
                    <a:pt x="4635" y="128058"/>
                  </a:cubicBezTo>
                  <a:cubicBezTo>
                    <a:pt x="4635" y="128343"/>
                    <a:pt x="6921" y="128058"/>
                    <a:pt x="8064" y="128058"/>
                  </a:cubicBezTo>
                  <a:cubicBezTo>
                    <a:pt x="9131" y="127477"/>
                    <a:pt x="9836" y="126410"/>
                    <a:pt x="9969" y="125200"/>
                  </a:cubicBezTo>
                  <a:cubicBezTo>
                    <a:pt x="9969" y="124533"/>
                    <a:pt x="9969" y="123962"/>
                    <a:pt x="10540" y="123486"/>
                  </a:cubicBezTo>
                  <a:cubicBezTo>
                    <a:pt x="11112" y="123010"/>
                    <a:pt x="12445" y="123486"/>
                    <a:pt x="12731" y="122247"/>
                  </a:cubicBezTo>
                  <a:lnTo>
                    <a:pt x="12731" y="122247"/>
                  </a:lnTo>
                  <a:cubicBezTo>
                    <a:pt x="11874" y="124248"/>
                    <a:pt x="13303" y="124152"/>
                    <a:pt x="13398" y="125105"/>
                  </a:cubicBezTo>
                  <a:cubicBezTo>
                    <a:pt x="13493" y="126057"/>
                    <a:pt x="12445" y="126724"/>
                    <a:pt x="11683" y="127391"/>
                  </a:cubicBezTo>
                  <a:cubicBezTo>
                    <a:pt x="10921" y="128058"/>
                    <a:pt x="10445" y="129296"/>
                    <a:pt x="11683" y="129963"/>
                  </a:cubicBezTo>
                  <a:cubicBezTo>
                    <a:pt x="12407" y="130534"/>
                    <a:pt x="13436" y="130534"/>
                    <a:pt x="14160" y="129963"/>
                  </a:cubicBezTo>
                  <a:cubicBezTo>
                    <a:pt x="14731" y="129391"/>
                    <a:pt x="15017" y="128629"/>
                    <a:pt x="15589" y="128058"/>
                  </a:cubicBezTo>
                  <a:cubicBezTo>
                    <a:pt x="16332" y="127429"/>
                    <a:pt x="17418" y="127429"/>
                    <a:pt x="18160" y="128058"/>
                  </a:cubicBezTo>
                  <a:cubicBezTo>
                    <a:pt x="19018" y="128915"/>
                    <a:pt x="18160" y="129963"/>
                    <a:pt x="17303" y="130629"/>
                  </a:cubicBezTo>
                  <a:lnTo>
                    <a:pt x="14350" y="132820"/>
                  </a:lnTo>
                  <a:cubicBezTo>
                    <a:pt x="13798" y="133134"/>
                    <a:pt x="13331" y="133601"/>
                    <a:pt x="13017" y="134154"/>
                  </a:cubicBezTo>
                  <a:cubicBezTo>
                    <a:pt x="12788" y="134811"/>
                    <a:pt x="13074" y="135535"/>
                    <a:pt x="13684" y="135868"/>
                  </a:cubicBezTo>
                  <a:cubicBezTo>
                    <a:pt x="14417" y="136297"/>
                    <a:pt x="15331" y="136297"/>
                    <a:pt x="16065" y="135868"/>
                  </a:cubicBezTo>
                  <a:cubicBezTo>
                    <a:pt x="17017" y="135420"/>
                    <a:pt x="17865" y="134773"/>
                    <a:pt x="18541" y="133963"/>
                  </a:cubicBezTo>
                  <a:cubicBezTo>
                    <a:pt x="19303" y="133011"/>
                    <a:pt x="20351" y="131677"/>
                    <a:pt x="21875" y="132249"/>
                  </a:cubicBezTo>
                  <a:cubicBezTo>
                    <a:pt x="22752" y="132639"/>
                    <a:pt x="23199" y="133620"/>
                    <a:pt x="22923" y="134535"/>
                  </a:cubicBezTo>
                  <a:cubicBezTo>
                    <a:pt x="22923" y="135297"/>
                    <a:pt x="21780" y="135678"/>
                    <a:pt x="20923" y="136059"/>
                  </a:cubicBezTo>
                  <a:cubicBezTo>
                    <a:pt x="20065" y="136440"/>
                    <a:pt x="17970" y="136916"/>
                    <a:pt x="17970" y="138154"/>
                  </a:cubicBezTo>
                  <a:cubicBezTo>
                    <a:pt x="17970" y="139393"/>
                    <a:pt x="19303" y="140059"/>
                    <a:pt x="20446" y="140250"/>
                  </a:cubicBezTo>
                  <a:cubicBezTo>
                    <a:pt x="21542" y="140297"/>
                    <a:pt x="22618" y="139964"/>
                    <a:pt x="23494" y="139297"/>
                  </a:cubicBezTo>
                  <a:lnTo>
                    <a:pt x="25876" y="137487"/>
                  </a:lnTo>
                  <a:cubicBezTo>
                    <a:pt x="26400" y="137164"/>
                    <a:pt x="27066" y="137164"/>
                    <a:pt x="27590" y="137487"/>
                  </a:cubicBezTo>
                  <a:cubicBezTo>
                    <a:pt x="27457" y="139288"/>
                    <a:pt x="26247" y="140821"/>
                    <a:pt x="24542" y="141393"/>
                  </a:cubicBezTo>
                  <a:cubicBezTo>
                    <a:pt x="23904" y="141545"/>
                    <a:pt x="23294" y="141802"/>
                    <a:pt x="22732" y="142155"/>
                  </a:cubicBezTo>
                  <a:cubicBezTo>
                    <a:pt x="22256" y="142488"/>
                    <a:pt x="22142" y="143145"/>
                    <a:pt x="22475" y="143612"/>
                  </a:cubicBezTo>
                  <a:cubicBezTo>
                    <a:pt x="22551" y="143717"/>
                    <a:pt x="22637" y="143802"/>
                    <a:pt x="22732" y="143869"/>
                  </a:cubicBezTo>
                  <a:lnTo>
                    <a:pt x="23590" y="143869"/>
                  </a:lnTo>
                  <a:cubicBezTo>
                    <a:pt x="25104" y="144098"/>
                    <a:pt x="26638" y="143650"/>
                    <a:pt x="27781" y="142631"/>
                  </a:cubicBezTo>
                  <a:cubicBezTo>
                    <a:pt x="28543" y="141774"/>
                    <a:pt x="29114" y="140535"/>
                    <a:pt x="30448" y="140535"/>
                  </a:cubicBezTo>
                  <a:cubicBezTo>
                    <a:pt x="30286" y="143326"/>
                    <a:pt x="28171" y="145603"/>
                    <a:pt x="25399" y="145965"/>
                  </a:cubicBezTo>
                  <a:cubicBezTo>
                    <a:pt x="24495" y="146165"/>
                    <a:pt x="23609" y="146412"/>
                    <a:pt x="22732" y="146727"/>
                  </a:cubicBezTo>
                  <a:cubicBezTo>
                    <a:pt x="21990" y="146984"/>
                    <a:pt x="21589" y="147793"/>
                    <a:pt x="21837" y="148536"/>
                  </a:cubicBezTo>
                  <a:cubicBezTo>
                    <a:pt x="21847" y="148575"/>
                    <a:pt x="21866" y="148603"/>
                    <a:pt x="21875" y="148632"/>
                  </a:cubicBezTo>
                  <a:cubicBezTo>
                    <a:pt x="22294" y="149346"/>
                    <a:pt x="22980" y="149860"/>
                    <a:pt x="23780" y="150060"/>
                  </a:cubicBezTo>
                  <a:cubicBezTo>
                    <a:pt x="25780" y="150775"/>
                    <a:pt x="27990" y="150537"/>
                    <a:pt x="29781" y="149394"/>
                  </a:cubicBezTo>
                  <a:cubicBezTo>
                    <a:pt x="31095" y="148175"/>
                    <a:pt x="32219" y="146755"/>
                    <a:pt x="33115" y="145203"/>
                  </a:cubicBezTo>
                  <a:cubicBezTo>
                    <a:pt x="33524" y="144612"/>
                    <a:pt x="34210" y="144288"/>
                    <a:pt x="34924" y="144345"/>
                  </a:cubicBezTo>
                  <a:cubicBezTo>
                    <a:pt x="35858" y="144517"/>
                    <a:pt x="36477" y="145403"/>
                    <a:pt x="36305" y="146336"/>
                  </a:cubicBezTo>
                  <a:cubicBezTo>
                    <a:pt x="36296" y="146403"/>
                    <a:pt x="36277" y="146469"/>
                    <a:pt x="36258" y="146536"/>
                  </a:cubicBezTo>
                  <a:cubicBezTo>
                    <a:pt x="35829" y="147289"/>
                    <a:pt x="35286" y="147965"/>
                    <a:pt x="34639" y="148536"/>
                  </a:cubicBezTo>
                  <a:cubicBezTo>
                    <a:pt x="33943" y="149079"/>
                    <a:pt x="33705" y="150022"/>
                    <a:pt x="34067" y="150822"/>
                  </a:cubicBezTo>
                  <a:cubicBezTo>
                    <a:pt x="34829" y="151861"/>
                    <a:pt x="36182" y="152289"/>
                    <a:pt x="37401" y="151870"/>
                  </a:cubicBezTo>
                  <a:cubicBezTo>
                    <a:pt x="38401" y="151451"/>
                    <a:pt x="39258" y="150756"/>
                    <a:pt x="39877" y="149870"/>
                  </a:cubicBezTo>
                  <a:lnTo>
                    <a:pt x="40925" y="148536"/>
                  </a:lnTo>
                  <a:cubicBezTo>
                    <a:pt x="41325" y="150680"/>
                    <a:pt x="40649" y="152889"/>
                    <a:pt x="39115" y="154442"/>
                  </a:cubicBezTo>
                  <a:cubicBezTo>
                    <a:pt x="38639" y="154756"/>
                    <a:pt x="38249" y="155185"/>
                    <a:pt x="37972" y="155680"/>
                  </a:cubicBezTo>
                  <a:cubicBezTo>
                    <a:pt x="37553" y="156176"/>
                    <a:pt x="37553" y="156899"/>
                    <a:pt x="37972" y="157395"/>
                  </a:cubicBezTo>
                  <a:lnTo>
                    <a:pt x="38830" y="157871"/>
                  </a:lnTo>
                  <a:cubicBezTo>
                    <a:pt x="40420" y="158271"/>
                    <a:pt x="42087" y="157566"/>
                    <a:pt x="42925" y="156156"/>
                  </a:cubicBezTo>
                  <a:cubicBezTo>
                    <a:pt x="43507" y="154909"/>
                    <a:pt x="43954" y="153594"/>
                    <a:pt x="44259" y="152251"/>
                  </a:cubicBezTo>
                  <a:cubicBezTo>
                    <a:pt x="44259" y="151680"/>
                    <a:pt x="45116" y="151108"/>
                    <a:pt x="45783" y="151489"/>
                  </a:cubicBezTo>
                  <a:cubicBezTo>
                    <a:pt x="45830" y="151708"/>
                    <a:pt x="45830" y="151937"/>
                    <a:pt x="45783" y="152156"/>
                  </a:cubicBezTo>
                  <a:cubicBezTo>
                    <a:pt x="46354" y="154347"/>
                    <a:pt x="44259" y="156061"/>
                    <a:pt x="44449" y="158252"/>
                  </a:cubicBezTo>
                  <a:cubicBezTo>
                    <a:pt x="44707" y="159709"/>
                    <a:pt x="45364" y="161062"/>
                    <a:pt x="46354" y="162157"/>
                  </a:cubicBezTo>
                  <a:cubicBezTo>
                    <a:pt x="47021" y="162919"/>
                    <a:pt x="48355" y="163776"/>
                    <a:pt x="49021" y="163205"/>
                  </a:cubicBezTo>
                  <a:cubicBezTo>
                    <a:pt x="49688" y="162633"/>
                    <a:pt x="49021" y="162538"/>
                    <a:pt x="49021" y="162252"/>
                  </a:cubicBezTo>
                  <a:cubicBezTo>
                    <a:pt x="49021" y="160538"/>
                    <a:pt x="48164" y="158919"/>
                    <a:pt x="47878" y="157204"/>
                  </a:cubicBezTo>
                  <a:cubicBezTo>
                    <a:pt x="47459" y="155613"/>
                    <a:pt x="47898" y="153918"/>
                    <a:pt x="49021" y="152727"/>
                  </a:cubicBezTo>
                  <a:cubicBezTo>
                    <a:pt x="49879" y="152727"/>
                    <a:pt x="50641" y="153680"/>
                    <a:pt x="50641" y="154442"/>
                  </a:cubicBezTo>
                  <a:cubicBezTo>
                    <a:pt x="50641" y="155204"/>
                    <a:pt x="50641" y="155966"/>
                    <a:pt x="50641" y="156728"/>
                  </a:cubicBezTo>
                  <a:cubicBezTo>
                    <a:pt x="50574" y="156909"/>
                    <a:pt x="50574" y="157118"/>
                    <a:pt x="50641" y="157299"/>
                  </a:cubicBezTo>
                  <a:cubicBezTo>
                    <a:pt x="51307" y="157871"/>
                    <a:pt x="52260" y="157299"/>
                    <a:pt x="52546" y="156633"/>
                  </a:cubicBezTo>
                  <a:cubicBezTo>
                    <a:pt x="52831" y="155966"/>
                    <a:pt x="53403" y="155109"/>
                    <a:pt x="54260" y="155394"/>
                  </a:cubicBezTo>
                  <a:cubicBezTo>
                    <a:pt x="54927" y="157204"/>
                    <a:pt x="53784" y="158919"/>
                    <a:pt x="53308" y="160633"/>
                  </a:cubicBezTo>
                  <a:cubicBezTo>
                    <a:pt x="52755" y="163519"/>
                    <a:pt x="53689" y="166482"/>
                    <a:pt x="55784" y="168539"/>
                  </a:cubicBezTo>
                  <a:cubicBezTo>
                    <a:pt x="56108" y="168901"/>
                    <a:pt x="56489" y="169187"/>
                    <a:pt x="56927" y="169396"/>
                  </a:cubicBezTo>
                  <a:cubicBezTo>
                    <a:pt x="57927" y="169749"/>
                    <a:pt x="59032" y="169301"/>
                    <a:pt x="59499" y="168348"/>
                  </a:cubicBezTo>
                  <a:cubicBezTo>
                    <a:pt x="59737" y="167443"/>
                    <a:pt x="59737" y="166491"/>
                    <a:pt x="59499" y="165586"/>
                  </a:cubicBezTo>
                  <a:cubicBezTo>
                    <a:pt x="59308" y="164357"/>
                    <a:pt x="59308" y="163100"/>
                    <a:pt x="59499" y="161871"/>
                  </a:cubicBezTo>
                  <a:cubicBezTo>
                    <a:pt x="59785" y="160519"/>
                    <a:pt x="61090" y="159633"/>
                    <a:pt x="62452" y="159871"/>
                  </a:cubicBezTo>
                  <a:cubicBezTo>
                    <a:pt x="63690" y="160262"/>
                    <a:pt x="64509" y="161433"/>
                    <a:pt x="64452" y="162729"/>
                  </a:cubicBezTo>
                  <a:cubicBezTo>
                    <a:pt x="64214" y="163862"/>
                    <a:pt x="64214" y="165024"/>
                    <a:pt x="64452" y="166158"/>
                  </a:cubicBezTo>
                  <a:cubicBezTo>
                    <a:pt x="64452" y="167301"/>
                    <a:pt x="66452" y="168444"/>
                    <a:pt x="67500" y="167872"/>
                  </a:cubicBezTo>
                  <a:cubicBezTo>
                    <a:pt x="67862" y="167586"/>
                    <a:pt x="68100" y="167177"/>
                    <a:pt x="68167" y="166729"/>
                  </a:cubicBezTo>
                  <a:cubicBezTo>
                    <a:pt x="68252" y="165748"/>
                    <a:pt x="68252" y="164758"/>
                    <a:pt x="68167" y="163776"/>
                  </a:cubicBezTo>
                  <a:cubicBezTo>
                    <a:pt x="67986" y="162805"/>
                    <a:pt x="68348" y="161824"/>
                    <a:pt x="69119" y="161205"/>
                  </a:cubicBezTo>
                  <a:cubicBezTo>
                    <a:pt x="69843" y="160738"/>
                    <a:pt x="70777" y="160738"/>
                    <a:pt x="71500" y="161205"/>
                  </a:cubicBezTo>
                  <a:cubicBezTo>
                    <a:pt x="72101" y="161843"/>
                    <a:pt x="72310" y="162748"/>
                    <a:pt x="72072" y="163586"/>
                  </a:cubicBezTo>
                  <a:lnTo>
                    <a:pt x="70929" y="169396"/>
                  </a:lnTo>
                  <a:cubicBezTo>
                    <a:pt x="70786" y="170339"/>
                    <a:pt x="70786" y="171311"/>
                    <a:pt x="70929" y="172254"/>
                  </a:cubicBezTo>
                  <a:cubicBezTo>
                    <a:pt x="71024" y="173349"/>
                    <a:pt x="71539" y="174368"/>
                    <a:pt x="72358" y="175111"/>
                  </a:cubicBezTo>
                  <a:cubicBezTo>
                    <a:pt x="72901" y="175625"/>
                    <a:pt x="73615" y="175930"/>
                    <a:pt x="74358" y="175968"/>
                  </a:cubicBezTo>
                  <a:cubicBezTo>
                    <a:pt x="75006" y="176121"/>
                    <a:pt x="75682" y="175807"/>
                    <a:pt x="75977" y="175206"/>
                  </a:cubicBezTo>
                  <a:cubicBezTo>
                    <a:pt x="76110" y="174673"/>
                    <a:pt x="76110" y="174121"/>
                    <a:pt x="75977" y="173587"/>
                  </a:cubicBezTo>
                  <a:cubicBezTo>
                    <a:pt x="75501" y="172101"/>
                    <a:pt x="75501" y="170501"/>
                    <a:pt x="75977" y="169015"/>
                  </a:cubicBezTo>
                  <a:cubicBezTo>
                    <a:pt x="76110" y="168377"/>
                    <a:pt x="76653" y="167901"/>
                    <a:pt x="77311" y="167872"/>
                  </a:cubicBezTo>
                  <a:cubicBezTo>
                    <a:pt x="77806" y="167968"/>
                    <a:pt x="78244" y="168244"/>
                    <a:pt x="78549" y="168634"/>
                  </a:cubicBezTo>
                  <a:cubicBezTo>
                    <a:pt x="79092" y="169444"/>
                    <a:pt x="79301" y="170434"/>
                    <a:pt x="79120" y="171396"/>
                  </a:cubicBezTo>
                  <a:cubicBezTo>
                    <a:pt x="78882" y="172330"/>
                    <a:pt x="78882" y="173320"/>
                    <a:pt x="79120" y="174254"/>
                  </a:cubicBezTo>
                  <a:cubicBezTo>
                    <a:pt x="79559" y="175330"/>
                    <a:pt x="80625" y="176016"/>
                    <a:pt x="81787" y="175968"/>
                  </a:cubicBezTo>
                  <a:cubicBezTo>
                    <a:pt x="82549" y="175873"/>
                    <a:pt x="83130" y="175216"/>
                    <a:pt x="83121" y="174444"/>
                  </a:cubicBezTo>
                  <a:cubicBezTo>
                    <a:pt x="83302" y="173692"/>
                    <a:pt x="83302" y="172911"/>
                    <a:pt x="83121" y="172158"/>
                  </a:cubicBezTo>
                  <a:cubicBezTo>
                    <a:pt x="82349" y="169892"/>
                    <a:pt x="82026" y="167501"/>
                    <a:pt x="82168" y="165110"/>
                  </a:cubicBezTo>
                  <a:cubicBezTo>
                    <a:pt x="82168" y="164348"/>
                    <a:pt x="82168" y="163395"/>
                    <a:pt x="83597" y="163491"/>
                  </a:cubicBezTo>
                  <a:cubicBezTo>
                    <a:pt x="84178" y="163548"/>
                    <a:pt x="84693" y="163910"/>
                    <a:pt x="84931" y="164443"/>
                  </a:cubicBezTo>
                  <a:cubicBezTo>
                    <a:pt x="85016" y="164948"/>
                    <a:pt x="85016" y="165462"/>
                    <a:pt x="84931" y="165967"/>
                  </a:cubicBezTo>
                  <a:cubicBezTo>
                    <a:pt x="84883" y="166824"/>
                    <a:pt x="84883" y="167682"/>
                    <a:pt x="84931" y="168539"/>
                  </a:cubicBezTo>
                  <a:cubicBezTo>
                    <a:pt x="84997" y="169587"/>
                    <a:pt x="85397" y="170587"/>
                    <a:pt x="86074" y="171396"/>
                  </a:cubicBezTo>
                  <a:cubicBezTo>
                    <a:pt x="86931" y="172158"/>
                    <a:pt x="88455" y="172635"/>
                    <a:pt x="89217" y="171873"/>
                  </a:cubicBezTo>
                  <a:cubicBezTo>
                    <a:pt x="89979" y="171111"/>
                    <a:pt x="89217" y="170253"/>
                    <a:pt x="89217" y="169396"/>
                  </a:cubicBezTo>
                  <a:cubicBezTo>
                    <a:pt x="89122" y="168672"/>
                    <a:pt x="89122" y="167929"/>
                    <a:pt x="89217" y="167205"/>
                  </a:cubicBezTo>
                  <a:cubicBezTo>
                    <a:pt x="89179" y="166796"/>
                    <a:pt x="89360" y="166396"/>
                    <a:pt x="89693" y="166158"/>
                  </a:cubicBezTo>
                  <a:lnTo>
                    <a:pt x="90360" y="166158"/>
                  </a:lnTo>
                  <a:cubicBezTo>
                    <a:pt x="91636" y="166158"/>
                    <a:pt x="92779" y="166958"/>
                    <a:pt x="93217" y="168158"/>
                  </a:cubicBezTo>
                  <a:cubicBezTo>
                    <a:pt x="93598" y="169167"/>
                    <a:pt x="93598" y="170292"/>
                    <a:pt x="93217" y="171301"/>
                  </a:cubicBezTo>
                  <a:cubicBezTo>
                    <a:pt x="92751" y="172282"/>
                    <a:pt x="92551" y="173368"/>
                    <a:pt x="92646" y="174444"/>
                  </a:cubicBezTo>
                  <a:cubicBezTo>
                    <a:pt x="92532" y="174721"/>
                    <a:pt x="92532" y="175026"/>
                    <a:pt x="92646" y="175302"/>
                  </a:cubicBezTo>
                  <a:cubicBezTo>
                    <a:pt x="93160" y="175778"/>
                    <a:pt x="93856" y="176016"/>
                    <a:pt x="94551" y="175968"/>
                  </a:cubicBezTo>
                  <a:lnTo>
                    <a:pt x="95980" y="175968"/>
                  </a:lnTo>
                  <a:cubicBezTo>
                    <a:pt x="97247" y="175302"/>
                    <a:pt x="97856" y="173806"/>
                    <a:pt x="97408" y="172444"/>
                  </a:cubicBezTo>
                  <a:cubicBezTo>
                    <a:pt x="96923" y="171120"/>
                    <a:pt x="96570" y="169749"/>
                    <a:pt x="96361" y="168348"/>
                  </a:cubicBezTo>
                  <a:cubicBezTo>
                    <a:pt x="96180" y="167586"/>
                    <a:pt x="96646" y="166824"/>
                    <a:pt x="97408" y="166634"/>
                  </a:cubicBezTo>
                  <a:cubicBezTo>
                    <a:pt x="98256" y="166520"/>
                    <a:pt x="99085" y="166939"/>
                    <a:pt x="99504" y="167682"/>
                  </a:cubicBezTo>
                  <a:cubicBezTo>
                    <a:pt x="99780" y="168358"/>
                    <a:pt x="99780" y="169110"/>
                    <a:pt x="99504" y="169777"/>
                  </a:cubicBezTo>
                  <a:cubicBezTo>
                    <a:pt x="99456" y="170253"/>
                    <a:pt x="99456" y="170730"/>
                    <a:pt x="99504" y="171206"/>
                  </a:cubicBezTo>
                  <a:cubicBezTo>
                    <a:pt x="99637" y="171758"/>
                    <a:pt x="99980" y="172235"/>
                    <a:pt x="100456" y="172539"/>
                  </a:cubicBezTo>
                  <a:cubicBezTo>
                    <a:pt x="101380" y="173035"/>
                    <a:pt x="102523" y="172692"/>
                    <a:pt x="103028" y="171777"/>
                  </a:cubicBezTo>
                  <a:cubicBezTo>
                    <a:pt x="103123" y="170891"/>
                    <a:pt x="103123" y="169996"/>
                    <a:pt x="103028" y="169110"/>
                  </a:cubicBezTo>
                  <a:cubicBezTo>
                    <a:pt x="103495" y="168815"/>
                    <a:pt x="104086" y="168815"/>
                    <a:pt x="104552" y="169110"/>
                  </a:cubicBezTo>
                  <a:cubicBezTo>
                    <a:pt x="105200" y="169272"/>
                    <a:pt x="105733" y="169730"/>
                    <a:pt x="105981" y="170349"/>
                  </a:cubicBezTo>
                  <a:cubicBezTo>
                    <a:pt x="106124" y="170815"/>
                    <a:pt x="106124" y="171311"/>
                    <a:pt x="105981" y="171777"/>
                  </a:cubicBezTo>
                  <a:cubicBezTo>
                    <a:pt x="105762" y="172939"/>
                    <a:pt x="105762" y="174140"/>
                    <a:pt x="105981" y="175302"/>
                  </a:cubicBezTo>
                  <a:cubicBezTo>
                    <a:pt x="106410" y="176616"/>
                    <a:pt x="107333" y="177702"/>
                    <a:pt x="108553" y="178350"/>
                  </a:cubicBezTo>
                  <a:cubicBezTo>
                    <a:pt x="109267" y="178740"/>
                    <a:pt x="110124" y="178740"/>
                    <a:pt x="110839" y="178350"/>
                  </a:cubicBezTo>
                  <a:cubicBezTo>
                    <a:pt x="110839" y="178350"/>
                    <a:pt x="110839" y="178350"/>
                    <a:pt x="111315" y="177683"/>
                  </a:cubicBezTo>
                  <a:cubicBezTo>
                    <a:pt x="111715" y="176121"/>
                    <a:pt x="111553" y="174463"/>
                    <a:pt x="110839" y="173016"/>
                  </a:cubicBezTo>
                  <a:cubicBezTo>
                    <a:pt x="110610" y="172235"/>
                    <a:pt x="110610" y="171416"/>
                    <a:pt x="110839" y="170635"/>
                  </a:cubicBezTo>
                  <a:cubicBezTo>
                    <a:pt x="110886" y="170148"/>
                    <a:pt x="111296" y="169777"/>
                    <a:pt x="111791" y="169777"/>
                  </a:cubicBezTo>
                  <a:cubicBezTo>
                    <a:pt x="112372" y="169825"/>
                    <a:pt x="112896" y="170148"/>
                    <a:pt x="113220" y="170635"/>
                  </a:cubicBezTo>
                  <a:cubicBezTo>
                    <a:pt x="113220" y="170635"/>
                    <a:pt x="113887" y="171587"/>
                    <a:pt x="114458" y="171777"/>
                  </a:cubicBezTo>
                  <a:cubicBezTo>
                    <a:pt x="114982" y="172101"/>
                    <a:pt x="115649" y="172101"/>
                    <a:pt x="116173" y="171777"/>
                  </a:cubicBezTo>
                  <a:cubicBezTo>
                    <a:pt x="116563" y="171425"/>
                    <a:pt x="116887" y="171006"/>
                    <a:pt x="117125" y="170539"/>
                  </a:cubicBezTo>
                  <a:lnTo>
                    <a:pt x="117792" y="169777"/>
                  </a:lnTo>
                  <a:lnTo>
                    <a:pt x="117792" y="169777"/>
                  </a:lnTo>
                  <a:lnTo>
                    <a:pt x="119887" y="165110"/>
                  </a:lnTo>
                  <a:cubicBezTo>
                    <a:pt x="121792" y="160652"/>
                    <a:pt x="123983" y="156328"/>
                    <a:pt x="126460" y="152156"/>
                  </a:cubicBezTo>
                  <a:cubicBezTo>
                    <a:pt x="129431" y="148003"/>
                    <a:pt x="132098" y="143641"/>
                    <a:pt x="134461" y="139107"/>
                  </a:cubicBezTo>
                  <a:cubicBezTo>
                    <a:pt x="136080" y="134582"/>
                    <a:pt x="137166" y="129877"/>
                    <a:pt x="137699" y="125105"/>
                  </a:cubicBezTo>
                  <a:cubicBezTo>
                    <a:pt x="140099" y="107579"/>
                    <a:pt x="145824" y="90672"/>
                    <a:pt x="154558" y="75289"/>
                  </a:cubicBezTo>
                  <a:cubicBezTo>
                    <a:pt x="158349" y="69641"/>
                    <a:pt x="161540" y="63602"/>
                    <a:pt x="164083" y="57287"/>
                  </a:cubicBezTo>
                  <a:cubicBezTo>
                    <a:pt x="164988" y="54753"/>
                    <a:pt x="165655" y="52134"/>
                    <a:pt x="166084" y="49476"/>
                  </a:cubicBezTo>
                  <a:cubicBezTo>
                    <a:pt x="165941" y="49172"/>
                    <a:pt x="165941" y="48829"/>
                    <a:pt x="166084" y="48524"/>
                  </a:cubicBezTo>
                  <a:cubicBezTo>
                    <a:pt x="166084" y="46714"/>
                    <a:pt x="166750" y="44904"/>
                    <a:pt x="167036" y="43190"/>
                  </a:cubicBezTo>
                  <a:cubicBezTo>
                    <a:pt x="166579" y="43523"/>
                    <a:pt x="166160" y="43904"/>
                    <a:pt x="165798" y="44333"/>
                  </a:cubicBezTo>
                  <a:cubicBezTo>
                    <a:pt x="165607" y="45666"/>
                    <a:pt x="164560" y="46905"/>
                    <a:pt x="163036" y="464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7" name="Freeform: Shape 296">
              <a:extLst>
                <a:ext uri="{FF2B5EF4-FFF2-40B4-BE49-F238E27FC236}">
                  <a16:creationId xmlns:a16="http://schemas.microsoft.com/office/drawing/2014/main" xmlns="" id="{897547CE-7875-A31D-A276-A3E89947308B}"/>
                </a:ext>
              </a:extLst>
            </p:cNvPr>
            <p:cNvSpPr/>
            <p:nvPr/>
          </p:nvSpPr>
          <p:spPr>
            <a:xfrm>
              <a:off x="5128926" y="2004543"/>
              <a:ext cx="158577" cy="179912"/>
            </a:xfrm>
            <a:custGeom>
              <a:avLst/>
              <a:gdLst>
                <a:gd name="connsiteX0" fmla="*/ 157988 w 158577"/>
                <a:gd name="connsiteY0" fmla="*/ 48266 h 179912"/>
                <a:gd name="connsiteX1" fmla="*/ 157035 w 158577"/>
                <a:gd name="connsiteY1" fmla="*/ 49600 h 179912"/>
                <a:gd name="connsiteX2" fmla="*/ 154463 w 158577"/>
                <a:gd name="connsiteY2" fmla="*/ 49600 h 179912"/>
                <a:gd name="connsiteX3" fmla="*/ 155320 w 158577"/>
                <a:gd name="connsiteY3" fmla="*/ 47028 h 179912"/>
                <a:gd name="connsiteX4" fmla="*/ 157511 w 158577"/>
                <a:gd name="connsiteY4" fmla="*/ 45504 h 179912"/>
                <a:gd name="connsiteX5" fmla="*/ 156654 w 158577"/>
                <a:gd name="connsiteY5" fmla="*/ 41885 h 179912"/>
                <a:gd name="connsiteX6" fmla="*/ 156654 w 158577"/>
                <a:gd name="connsiteY6" fmla="*/ 41885 h 179912"/>
                <a:gd name="connsiteX7" fmla="*/ 154273 w 158577"/>
                <a:gd name="connsiteY7" fmla="*/ 43885 h 179912"/>
                <a:gd name="connsiteX8" fmla="*/ 150939 w 158577"/>
                <a:gd name="connsiteY8" fmla="*/ 45504 h 179912"/>
                <a:gd name="connsiteX9" fmla="*/ 149891 w 158577"/>
                <a:gd name="connsiteY9" fmla="*/ 43323 h 179912"/>
                <a:gd name="connsiteX10" fmla="*/ 149891 w 158577"/>
                <a:gd name="connsiteY10" fmla="*/ 43314 h 179912"/>
                <a:gd name="connsiteX11" fmla="*/ 151891 w 158577"/>
                <a:gd name="connsiteY11" fmla="*/ 41790 h 179912"/>
                <a:gd name="connsiteX12" fmla="*/ 154844 w 158577"/>
                <a:gd name="connsiteY12" fmla="*/ 39599 h 179912"/>
                <a:gd name="connsiteX13" fmla="*/ 152368 w 158577"/>
                <a:gd name="connsiteY13" fmla="*/ 37599 h 179912"/>
                <a:gd name="connsiteX14" fmla="*/ 149320 w 158577"/>
                <a:gd name="connsiteY14" fmla="*/ 38456 h 179912"/>
                <a:gd name="connsiteX15" fmla="*/ 146939 w 158577"/>
                <a:gd name="connsiteY15" fmla="*/ 40361 h 179912"/>
                <a:gd name="connsiteX16" fmla="*/ 145224 w 158577"/>
                <a:gd name="connsiteY16" fmla="*/ 40361 h 179912"/>
                <a:gd name="connsiteX17" fmla="*/ 148177 w 158577"/>
                <a:gd name="connsiteY17" fmla="*/ 36456 h 179912"/>
                <a:gd name="connsiteX18" fmla="*/ 150082 w 158577"/>
                <a:gd name="connsiteY18" fmla="*/ 35598 h 179912"/>
                <a:gd name="connsiteX19" fmla="*/ 150339 w 158577"/>
                <a:gd name="connsiteY19" fmla="*/ 34141 h 179912"/>
                <a:gd name="connsiteX20" fmla="*/ 150082 w 158577"/>
                <a:gd name="connsiteY20" fmla="*/ 33884 h 179912"/>
                <a:gd name="connsiteX21" fmla="*/ 149320 w 158577"/>
                <a:gd name="connsiteY21" fmla="*/ 33884 h 179912"/>
                <a:gd name="connsiteX22" fmla="*/ 145129 w 158577"/>
                <a:gd name="connsiteY22" fmla="*/ 35122 h 179912"/>
                <a:gd name="connsiteX23" fmla="*/ 142366 w 158577"/>
                <a:gd name="connsiteY23" fmla="*/ 37217 h 179912"/>
                <a:gd name="connsiteX24" fmla="*/ 147510 w 158577"/>
                <a:gd name="connsiteY24" fmla="*/ 31788 h 179912"/>
                <a:gd name="connsiteX25" fmla="*/ 150082 w 158577"/>
                <a:gd name="connsiteY25" fmla="*/ 31122 h 179912"/>
                <a:gd name="connsiteX26" fmla="*/ 151034 w 158577"/>
                <a:gd name="connsiteY26" fmla="*/ 29121 h 179912"/>
                <a:gd name="connsiteX27" fmla="*/ 149129 w 158577"/>
                <a:gd name="connsiteY27" fmla="*/ 27788 h 179912"/>
                <a:gd name="connsiteX28" fmla="*/ 143128 w 158577"/>
                <a:gd name="connsiteY28" fmla="*/ 28359 h 179912"/>
                <a:gd name="connsiteX29" fmla="*/ 139795 w 158577"/>
                <a:gd name="connsiteY29" fmla="*/ 32550 h 179912"/>
                <a:gd name="connsiteX30" fmla="*/ 137985 w 158577"/>
                <a:gd name="connsiteY30" fmla="*/ 33407 h 179912"/>
                <a:gd name="connsiteX31" fmla="*/ 136633 w 158577"/>
                <a:gd name="connsiteY31" fmla="*/ 31398 h 179912"/>
                <a:gd name="connsiteX32" fmla="*/ 136652 w 158577"/>
                <a:gd name="connsiteY32" fmla="*/ 31312 h 179912"/>
                <a:gd name="connsiteX33" fmla="*/ 138271 w 158577"/>
                <a:gd name="connsiteY33" fmla="*/ 29312 h 179912"/>
                <a:gd name="connsiteX34" fmla="*/ 138271 w 158577"/>
                <a:gd name="connsiteY34" fmla="*/ 26931 h 179912"/>
                <a:gd name="connsiteX35" fmla="*/ 135032 w 158577"/>
                <a:gd name="connsiteY35" fmla="*/ 25883 h 179912"/>
                <a:gd name="connsiteX36" fmla="*/ 132556 w 158577"/>
                <a:gd name="connsiteY36" fmla="*/ 27883 h 179912"/>
                <a:gd name="connsiteX37" fmla="*/ 131508 w 158577"/>
                <a:gd name="connsiteY37" fmla="*/ 29312 h 179912"/>
                <a:gd name="connsiteX38" fmla="*/ 133318 w 158577"/>
                <a:gd name="connsiteY38" fmla="*/ 23311 h 179912"/>
                <a:gd name="connsiteX39" fmla="*/ 134461 w 158577"/>
                <a:gd name="connsiteY39" fmla="*/ 22073 h 179912"/>
                <a:gd name="connsiteX40" fmla="*/ 134461 w 158577"/>
                <a:gd name="connsiteY40" fmla="*/ 20358 h 179912"/>
                <a:gd name="connsiteX41" fmla="*/ 133508 w 158577"/>
                <a:gd name="connsiteY41" fmla="*/ 20358 h 179912"/>
                <a:gd name="connsiteX42" fmla="*/ 129508 w 158577"/>
                <a:gd name="connsiteY42" fmla="*/ 21977 h 179912"/>
                <a:gd name="connsiteX43" fmla="*/ 128079 w 158577"/>
                <a:gd name="connsiteY43" fmla="*/ 25978 h 179912"/>
                <a:gd name="connsiteX44" fmla="*/ 126650 w 158577"/>
                <a:gd name="connsiteY44" fmla="*/ 26645 h 179912"/>
                <a:gd name="connsiteX45" fmla="*/ 126650 w 158577"/>
                <a:gd name="connsiteY45" fmla="*/ 25978 h 179912"/>
                <a:gd name="connsiteX46" fmla="*/ 127984 w 158577"/>
                <a:gd name="connsiteY46" fmla="*/ 19882 h 179912"/>
                <a:gd name="connsiteX47" fmla="*/ 125984 w 158577"/>
                <a:gd name="connsiteY47" fmla="*/ 16072 h 179912"/>
                <a:gd name="connsiteX48" fmla="*/ 123316 w 158577"/>
                <a:gd name="connsiteY48" fmla="*/ 14929 h 179912"/>
                <a:gd name="connsiteX49" fmla="*/ 123316 w 158577"/>
                <a:gd name="connsiteY49" fmla="*/ 15977 h 179912"/>
                <a:gd name="connsiteX50" fmla="*/ 124460 w 158577"/>
                <a:gd name="connsiteY50" fmla="*/ 20930 h 179912"/>
                <a:gd name="connsiteX51" fmla="*/ 123316 w 158577"/>
                <a:gd name="connsiteY51" fmla="*/ 25407 h 179912"/>
                <a:gd name="connsiteX52" fmla="*/ 121697 w 158577"/>
                <a:gd name="connsiteY52" fmla="*/ 23692 h 179912"/>
                <a:gd name="connsiteX53" fmla="*/ 121697 w 158577"/>
                <a:gd name="connsiteY53" fmla="*/ 21406 h 179912"/>
                <a:gd name="connsiteX54" fmla="*/ 121697 w 158577"/>
                <a:gd name="connsiteY54" fmla="*/ 20834 h 179912"/>
                <a:gd name="connsiteX55" fmla="*/ 119697 w 158577"/>
                <a:gd name="connsiteY55" fmla="*/ 21597 h 179912"/>
                <a:gd name="connsiteX56" fmla="*/ 118078 w 158577"/>
                <a:gd name="connsiteY56" fmla="*/ 22740 h 179912"/>
                <a:gd name="connsiteX57" fmla="*/ 119030 w 158577"/>
                <a:gd name="connsiteY57" fmla="*/ 17596 h 179912"/>
                <a:gd name="connsiteX58" fmla="*/ 116554 w 158577"/>
                <a:gd name="connsiteY58" fmla="*/ 9690 h 179912"/>
                <a:gd name="connsiteX59" fmla="*/ 115411 w 158577"/>
                <a:gd name="connsiteY59" fmla="*/ 8833 h 179912"/>
                <a:gd name="connsiteX60" fmla="*/ 112839 w 158577"/>
                <a:gd name="connsiteY60" fmla="*/ 9785 h 179912"/>
                <a:gd name="connsiteX61" fmla="*/ 112839 w 158577"/>
                <a:gd name="connsiteY61" fmla="*/ 12548 h 179912"/>
                <a:gd name="connsiteX62" fmla="*/ 112268 w 158577"/>
                <a:gd name="connsiteY62" fmla="*/ 16358 h 179912"/>
                <a:gd name="connsiteX63" fmla="*/ 109410 w 158577"/>
                <a:gd name="connsiteY63" fmla="*/ 18358 h 179912"/>
                <a:gd name="connsiteX64" fmla="*/ 107410 w 158577"/>
                <a:gd name="connsiteY64" fmla="*/ 15405 h 179912"/>
                <a:gd name="connsiteX65" fmla="*/ 107410 w 158577"/>
                <a:gd name="connsiteY65" fmla="*/ 11976 h 179912"/>
                <a:gd name="connsiteX66" fmla="*/ 104362 w 158577"/>
                <a:gd name="connsiteY66" fmla="*/ 10357 h 179912"/>
                <a:gd name="connsiteX67" fmla="*/ 103695 w 158577"/>
                <a:gd name="connsiteY67" fmla="*/ 11405 h 179912"/>
                <a:gd name="connsiteX68" fmla="*/ 103695 w 158577"/>
                <a:gd name="connsiteY68" fmla="*/ 14357 h 179912"/>
                <a:gd name="connsiteX69" fmla="*/ 102743 w 158577"/>
                <a:gd name="connsiteY69" fmla="*/ 16929 h 179912"/>
                <a:gd name="connsiteX70" fmla="*/ 100361 w 158577"/>
                <a:gd name="connsiteY70" fmla="*/ 16929 h 179912"/>
                <a:gd name="connsiteX71" fmla="*/ 99790 w 158577"/>
                <a:gd name="connsiteY71" fmla="*/ 14548 h 179912"/>
                <a:gd name="connsiteX72" fmla="*/ 100933 w 158577"/>
                <a:gd name="connsiteY72" fmla="*/ 8738 h 179912"/>
                <a:gd name="connsiteX73" fmla="*/ 100933 w 158577"/>
                <a:gd name="connsiteY73" fmla="*/ 5880 h 179912"/>
                <a:gd name="connsiteX74" fmla="*/ 99504 w 158577"/>
                <a:gd name="connsiteY74" fmla="*/ 3118 h 179912"/>
                <a:gd name="connsiteX75" fmla="*/ 97504 w 158577"/>
                <a:gd name="connsiteY75" fmla="*/ 2165 h 179912"/>
                <a:gd name="connsiteX76" fmla="*/ 95885 w 158577"/>
                <a:gd name="connsiteY76" fmla="*/ 3023 h 179912"/>
                <a:gd name="connsiteX77" fmla="*/ 95885 w 158577"/>
                <a:gd name="connsiteY77" fmla="*/ 4547 h 179912"/>
                <a:gd name="connsiteX78" fmla="*/ 95885 w 158577"/>
                <a:gd name="connsiteY78" fmla="*/ 9119 h 179912"/>
                <a:gd name="connsiteX79" fmla="*/ 94561 w 158577"/>
                <a:gd name="connsiteY79" fmla="*/ 10262 h 179912"/>
                <a:gd name="connsiteX80" fmla="*/ 94551 w 158577"/>
                <a:gd name="connsiteY80" fmla="*/ 10262 h 179912"/>
                <a:gd name="connsiteX81" fmla="*/ 93408 w 158577"/>
                <a:gd name="connsiteY81" fmla="*/ 9500 h 179912"/>
                <a:gd name="connsiteX82" fmla="*/ 92836 w 158577"/>
                <a:gd name="connsiteY82" fmla="*/ 6738 h 179912"/>
                <a:gd name="connsiteX83" fmla="*/ 92836 w 158577"/>
                <a:gd name="connsiteY83" fmla="*/ 3880 h 179912"/>
                <a:gd name="connsiteX84" fmla="*/ 90170 w 158577"/>
                <a:gd name="connsiteY84" fmla="*/ 2165 h 179912"/>
                <a:gd name="connsiteX85" fmla="*/ 88741 w 158577"/>
                <a:gd name="connsiteY85" fmla="*/ 3785 h 179912"/>
                <a:gd name="connsiteX86" fmla="*/ 89312 w 158577"/>
                <a:gd name="connsiteY86" fmla="*/ 5975 h 179912"/>
                <a:gd name="connsiteX87" fmla="*/ 90265 w 158577"/>
                <a:gd name="connsiteY87" fmla="*/ 13119 h 179912"/>
                <a:gd name="connsiteX88" fmla="*/ 88836 w 158577"/>
                <a:gd name="connsiteY88" fmla="*/ 14739 h 179912"/>
                <a:gd name="connsiteX89" fmla="*/ 87503 w 158577"/>
                <a:gd name="connsiteY89" fmla="*/ 13691 h 179912"/>
                <a:gd name="connsiteX90" fmla="*/ 87503 w 158577"/>
                <a:gd name="connsiteY90" fmla="*/ 12167 h 179912"/>
                <a:gd name="connsiteX91" fmla="*/ 87503 w 158577"/>
                <a:gd name="connsiteY91" fmla="*/ 9690 h 179912"/>
                <a:gd name="connsiteX92" fmla="*/ 86455 w 158577"/>
                <a:gd name="connsiteY92" fmla="*/ 6833 h 179912"/>
                <a:gd name="connsiteX93" fmla="*/ 83311 w 158577"/>
                <a:gd name="connsiteY93" fmla="*/ 6261 h 179912"/>
                <a:gd name="connsiteX94" fmla="*/ 83311 w 158577"/>
                <a:gd name="connsiteY94" fmla="*/ 8738 h 179912"/>
                <a:gd name="connsiteX95" fmla="*/ 83311 w 158577"/>
                <a:gd name="connsiteY95" fmla="*/ 11024 h 179912"/>
                <a:gd name="connsiteX96" fmla="*/ 82835 w 158577"/>
                <a:gd name="connsiteY96" fmla="*/ 11976 h 179912"/>
                <a:gd name="connsiteX97" fmla="*/ 82169 w 158577"/>
                <a:gd name="connsiteY97" fmla="*/ 11976 h 179912"/>
                <a:gd name="connsiteX98" fmla="*/ 79216 w 158577"/>
                <a:gd name="connsiteY98" fmla="*/ 9881 h 179912"/>
                <a:gd name="connsiteX99" fmla="*/ 79216 w 158577"/>
                <a:gd name="connsiteY99" fmla="*/ 6738 h 179912"/>
                <a:gd name="connsiteX100" fmla="*/ 79882 w 158577"/>
                <a:gd name="connsiteY100" fmla="*/ 3690 h 179912"/>
                <a:gd name="connsiteX101" fmla="*/ 79882 w 158577"/>
                <a:gd name="connsiteY101" fmla="*/ 2737 h 179912"/>
                <a:gd name="connsiteX102" fmla="*/ 77978 w 158577"/>
                <a:gd name="connsiteY102" fmla="*/ 2165 h 179912"/>
                <a:gd name="connsiteX103" fmla="*/ 76549 w 158577"/>
                <a:gd name="connsiteY103" fmla="*/ 2165 h 179912"/>
                <a:gd name="connsiteX104" fmla="*/ 75120 w 158577"/>
                <a:gd name="connsiteY104" fmla="*/ 5594 h 179912"/>
                <a:gd name="connsiteX105" fmla="*/ 76168 w 158577"/>
                <a:gd name="connsiteY105" fmla="*/ 9785 h 179912"/>
                <a:gd name="connsiteX106" fmla="*/ 75120 w 158577"/>
                <a:gd name="connsiteY106" fmla="*/ 11500 h 179912"/>
                <a:gd name="connsiteX107" fmla="*/ 73024 w 158577"/>
                <a:gd name="connsiteY107" fmla="*/ 10357 h 179912"/>
                <a:gd name="connsiteX108" fmla="*/ 73024 w 158577"/>
                <a:gd name="connsiteY108" fmla="*/ 8262 h 179912"/>
                <a:gd name="connsiteX109" fmla="*/ 73024 w 158577"/>
                <a:gd name="connsiteY109" fmla="*/ 6833 h 179912"/>
                <a:gd name="connsiteX110" fmla="*/ 72167 w 158577"/>
                <a:gd name="connsiteY110" fmla="*/ 5499 h 179912"/>
                <a:gd name="connsiteX111" fmla="*/ 69691 w 158577"/>
                <a:gd name="connsiteY111" fmla="*/ 6157 h 179912"/>
                <a:gd name="connsiteX112" fmla="*/ 69595 w 158577"/>
                <a:gd name="connsiteY112" fmla="*/ 6357 h 179912"/>
                <a:gd name="connsiteX113" fmla="*/ 69595 w 158577"/>
                <a:gd name="connsiteY113" fmla="*/ 9024 h 179912"/>
                <a:gd name="connsiteX114" fmla="*/ 68072 w 158577"/>
                <a:gd name="connsiteY114" fmla="*/ 9024 h 179912"/>
                <a:gd name="connsiteX115" fmla="*/ 66548 w 158577"/>
                <a:gd name="connsiteY115" fmla="*/ 7881 h 179912"/>
                <a:gd name="connsiteX116" fmla="*/ 66548 w 158577"/>
                <a:gd name="connsiteY116" fmla="*/ 6452 h 179912"/>
                <a:gd name="connsiteX117" fmla="*/ 66548 w 158577"/>
                <a:gd name="connsiteY117" fmla="*/ 2927 h 179912"/>
                <a:gd name="connsiteX118" fmla="*/ 63976 w 158577"/>
                <a:gd name="connsiteY118" fmla="*/ -120 h 179912"/>
                <a:gd name="connsiteX119" fmla="*/ 61690 w 158577"/>
                <a:gd name="connsiteY119" fmla="*/ -120 h 179912"/>
                <a:gd name="connsiteX120" fmla="*/ 61214 w 158577"/>
                <a:gd name="connsiteY120" fmla="*/ 546 h 179912"/>
                <a:gd name="connsiteX121" fmla="*/ 61690 w 158577"/>
                <a:gd name="connsiteY121" fmla="*/ 5214 h 179912"/>
                <a:gd name="connsiteX122" fmla="*/ 61690 w 158577"/>
                <a:gd name="connsiteY122" fmla="*/ 7595 h 179912"/>
                <a:gd name="connsiteX123" fmla="*/ 60737 w 158577"/>
                <a:gd name="connsiteY123" fmla="*/ 8547 h 179912"/>
                <a:gd name="connsiteX124" fmla="*/ 59309 w 158577"/>
                <a:gd name="connsiteY124" fmla="*/ 7595 h 179912"/>
                <a:gd name="connsiteX125" fmla="*/ 58451 w 158577"/>
                <a:gd name="connsiteY125" fmla="*/ 6833 h 179912"/>
                <a:gd name="connsiteX126" fmla="*/ 12636 w 158577"/>
                <a:gd name="connsiteY126" fmla="*/ 115513 h 179912"/>
                <a:gd name="connsiteX127" fmla="*/ -32 w 158577"/>
                <a:gd name="connsiteY127" fmla="*/ 131134 h 179912"/>
                <a:gd name="connsiteX128" fmla="*/ 1587 w 158577"/>
                <a:gd name="connsiteY128" fmla="*/ 131134 h 179912"/>
                <a:gd name="connsiteX129" fmla="*/ 3016 w 158577"/>
                <a:gd name="connsiteY129" fmla="*/ 129229 h 179912"/>
                <a:gd name="connsiteX130" fmla="*/ 5492 w 158577"/>
                <a:gd name="connsiteY130" fmla="*/ 129229 h 179912"/>
                <a:gd name="connsiteX131" fmla="*/ 4730 w 158577"/>
                <a:gd name="connsiteY131" fmla="*/ 131801 h 179912"/>
                <a:gd name="connsiteX132" fmla="*/ 1778 w 158577"/>
                <a:gd name="connsiteY132" fmla="*/ 133991 h 179912"/>
                <a:gd name="connsiteX133" fmla="*/ 444 w 158577"/>
                <a:gd name="connsiteY133" fmla="*/ 135325 h 179912"/>
                <a:gd name="connsiteX134" fmla="*/ 1111 w 158577"/>
                <a:gd name="connsiteY134" fmla="*/ 137040 h 179912"/>
                <a:gd name="connsiteX135" fmla="*/ 3492 w 158577"/>
                <a:gd name="connsiteY135" fmla="*/ 137040 h 179912"/>
                <a:gd name="connsiteX136" fmla="*/ 5969 w 158577"/>
                <a:gd name="connsiteY136" fmla="*/ 135039 h 179912"/>
                <a:gd name="connsiteX137" fmla="*/ 9207 w 158577"/>
                <a:gd name="connsiteY137" fmla="*/ 133420 h 179912"/>
                <a:gd name="connsiteX138" fmla="*/ 10369 w 158577"/>
                <a:gd name="connsiteY138" fmla="*/ 135544 h 179912"/>
                <a:gd name="connsiteX139" fmla="*/ 10350 w 158577"/>
                <a:gd name="connsiteY139" fmla="*/ 135611 h 179912"/>
                <a:gd name="connsiteX140" fmla="*/ 8255 w 158577"/>
                <a:gd name="connsiteY140" fmla="*/ 137135 h 179912"/>
                <a:gd name="connsiteX141" fmla="*/ 5397 w 158577"/>
                <a:gd name="connsiteY141" fmla="*/ 139325 h 179912"/>
                <a:gd name="connsiteX142" fmla="*/ 7874 w 158577"/>
                <a:gd name="connsiteY142" fmla="*/ 141326 h 179912"/>
                <a:gd name="connsiteX143" fmla="*/ 10922 w 158577"/>
                <a:gd name="connsiteY143" fmla="*/ 140468 h 179912"/>
                <a:gd name="connsiteX144" fmla="*/ 13303 w 158577"/>
                <a:gd name="connsiteY144" fmla="*/ 138564 h 179912"/>
                <a:gd name="connsiteX145" fmla="*/ 15017 w 158577"/>
                <a:gd name="connsiteY145" fmla="*/ 138564 h 179912"/>
                <a:gd name="connsiteX146" fmla="*/ 11969 w 158577"/>
                <a:gd name="connsiteY146" fmla="*/ 142469 h 179912"/>
                <a:gd name="connsiteX147" fmla="*/ 10160 w 158577"/>
                <a:gd name="connsiteY147" fmla="*/ 143326 h 179912"/>
                <a:gd name="connsiteX148" fmla="*/ 9855 w 158577"/>
                <a:gd name="connsiteY148" fmla="*/ 144641 h 179912"/>
                <a:gd name="connsiteX149" fmla="*/ 10160 w 158577"/>
                <a:gd name="connsiteY149" fmla="*/ 144945 h 179912"/>
                <a:gd name="connsiteX150" fmla="*/ 11017 w 158577"/>
                <a:gd name="connsiteY150" fmla="*/ 144945 h 179912"/>
                <a:gd name="connsiteX151" fmla="*/ 15208 w 158577"/>
                <a:gd name="connsiteY151" fmla="*/ 143612 h 179912"/>
                <a:gd name="connsiteX152" fmla="*/ 17875 w 158577"/>
                <a:gd name="connsiteY152" fmla="*/ 141612 h 179912"/>
                <a:gd name="connsiteX153" fmla="*/ 12827 w 158577"/>
                <a:gd name="connsiteY153" fmla="*/ 147041 h 179912"/>
                <a:gd name="connsiteX154" fmla="*/ 10160 w 158577"/>
                <a:gd name="connsiteY154" fmla="*/ 147707 h 179912"/>
                <a:gd name="connsiteX155" fmla="*/ 9293 w 158577"/>
                <a:gd name="connsiteY155" fmla="*/ 149679 h 179912"/>
                <a:gd name="connsiteX156" fmla="*/ 9302 w 158577"/>
                <a:gd name="connsiteY156" fmla="*/ 149708 h 179912"/>
                <a:gd name="connsiteX157" fmla="*/ 11112 w 158577"/>
                <a:gd name="connsiteY157" fmla="*/ 151041 h 179912"/>
                <a:gd name="connsiteX158" fmla="*/ 17208 w 158577"/>
                <a:gd name="connsiteY158" fmla="*/ 150470 h 179912"/>
                <a:gd name="connsiteX159" fmla="*/ 20447 w 158577"/>
                <a:gd name="connsiteY159" fmla="*/ 146279 h 179912"/>
                <a:gd name="connsiteX160" fmla="*/ 22352 w 158577"/>
                <a:gd name="connsiteY160" fmla="*/ 145422 h 179912"/>
                <a:gd name="connsiteX161" fmla="*/ 23685 w 158577"/>
                <a:gd name="connsiteY161" fmla="*/ 147517 h 179912"/>
                <a:gd name="connsiteX162" fmla="*/ 22066 w 158577"/>
                <a:gd name="connsiteY162" fmla="*/ 149517 h 179912"/>
                <a:gd name="connsiteX163" fmla="*/ 21494 w 158577"/>
                <a:gd name="connsiteY163" fmla="*/ 151899 h 179912"/>
                <a:gd name="connsiteX164" fmla="*/ 24828 w 158577"/>
                <a:gd name="connsiteY164" fmla="*/ 152946 h 179912"/>
                <a:gd name="connsiteX165" fmla="*/ 27305 w 158577"/>
                <a:gd name="connsiteY165" fmla="*/ 150851 h 179912"/>
                <a:gd name="connsiteX166" fmla="*/ 28352 w 158577"/>
                <a:gd name="connsiteY166" fmla="*/ 149517 h 179912"/>
                <a:gd name="connsiteX167" fmla="*/ 26543 w 158577"/>
                <a:gd name="connsiteY167" fmla="*/ 155423 h 179912"/>
                <a:gd name="connsiteX168" fmla="*/ 25304 w 158577"/>
                <a:gd name="connsiteY168" fmla="*/ 156756 h 179912"/>
                <a:gd name="connsiteX169" fmla="*/ 25304 w 158577"/>
                <a:gd name="connsiteY169" fmla="*/ 158375 h 179912"/>
                <a:gd name="connsiteX170" fmla="*/ 26161 w 158577"/>
                <a:gd name="connsiteY170" fmla="*/ 158852 h 179912"/>
                <a:gd name="connsiteX171" fmla="*/ 30257 w 158577"/>
                <a:gd name="connsiteY171" fmla="*/ 157232 h 179912"/>
                <a:gd name="connsiteX172" fmla="*/ 31591 w 158577"/>
                <a:gd name="connsiteY172" fmla="*/ 153232 h 179912"/>
                <a:gd name="connsiteX173" fmla="*/ 33115 w 158577"/>
                <a:gd name="connsiteY173" fmla="*/ 152565 h 179912"/>
                <a:gd name="connsiteX174" fmla="*/ 33115 w 158577"/>
                <a:gd name="connsiteY174" fmla="*/ 153137 h 179912"/>
                <a:gd name="connsiteX175" fmla="*/ 31686 w 158577"/>
                <a:gd name="connsiteY175" fmla="*/ 159328 h 179912"/>
                <a:gd name="connsiteX176" fmla="*/ 33686 w 158577"/>
                <a:gd name="connsiteY176" fmla="*/ 163138 h 179912"/>
                <a:gd name="connsiteX177" fmla="*/ 36353 w 158577"/>
                <a:gd name="connsiteY177" fmla="*/ 164281 h 179912"/>
                <a:gd name="connsiteX178" fmla="*/ 36353 w 158577"/>
                <a:gd name="connsiteY178" fmla="*/ 163233 h 179912"/>
                <a:gd name="connsiteX179" fmla="*/ 35210 w 158577"/>
                <a:gd name="connsiteY179" fmla="*/ 158280 h 179912"/>
                <a:gd name="connsiteX180" fmla="*/ 36258 w 158577"/>
                <a:gd name="connsiteY180" fmla="*/ 153708 h 179912"/>
                <a:gd name="connsiteX181" fmla="*/ 37973 w 158577"/>
                <a:gd name="connsiteY181" fmla="*/ 155518 h 179912"/>
                <a:gd name="connsiteX182" fmla="*/ 37973 w 158577"/>
                <a:gd name="connsiteY182" fmla="*/ 157804 h 179912"/>
                <a:gd name="connsiteX183" fmla="*/ 37973 w 158577"/>
                <a:gd name="connsiteY183" fmla="*/ 158280 h 179912"/>
                <a:gd name="connsiteX184" fmla="*/ 39878 w 158577"/>
                <a:gd name="connsiteY184" fmla="*/ 157614 h 179912"/>
                <a:gd name="connsiteX185" fmla="*/ 41592 w 158577"/>
                <a:gd name="connsiteY185" fmla="*/ 156375 h 179912"/>
                <a:gd name="connsiteX186" fmla="*/ 40640 w 158577"/>
                <a:gd name="connsiteY186" fmla="*/ 161614 h 179912"/>
                <a:gd name="connsiteX187" fmla="*/ 43116 w 158577"/>
                <a:gd name="connsiteY187" fmla="*/ 169520 h 179912"/>
                <a:gd name="connsiteX188" fmla="*/ 44259 w 158577"/>
                <a:gd name="connsiteY188" fmla="*/ 170377 h 179912"/>
                <a:gd name="connsiteX189" fmla="*/ 46831 w 158577"/>
                <a:gd name="connsiteY189" fmla="*/ 169424 h 179912"/>
                <a:gd name="connsiteX190" fmla="*/ 46831 w 158577"/>
                <a:gd name="connsiteY190" fmla="*/ 166662 h 179912"/>
                <a:gd name="connsiteX191" fmla="*/ 47307 w 158577"/>
                <a:gd name="connsiteY191" fmla="*/ 162852 h 179912"/>
                <a:gd name="connsiteX192" fmla="*/ 50165 w 158577"/>
                <a:gd name="connsiteY192" fmla="*/ 160852 h 179912"/>
                <a:gd name="connsiteX193" fmla="*/ 52165 w 158577"/>
                <a:gd name="connsiteY193" fmla="*/ 163805 h 179912"/>
                <a:gd name="connsiteX194" fmla="*/ 52165 w 158577"/>
                <a:gd name="connsiteY194" fmla="*/ 167139 h 179912"/>
                <a:gd name="connsiteX195" fmla="*/ 55308 w 158577"/>
                <a:gd name="connsiteY195" fmla="*/ 168853 h 179912"/>
                <a:gd name="connsiteX196" fmla="*/ 55975 w 158577"/>
                <a:gd name="connsiteY196" fmla="*/ 167805 h 179912"/>
                <a:gd name="connsiteX197" fmla="*/ 55975 w 158577"/>
                <a:gd name="connsiteY197" fmla="*/ 164852 h 179912"/>
                <a:gd name="connsiteX198" fmla="*/ 56927 w 158577"/>
                <a:gd name="connsiteY198" fmla="*/ 162281 h 179912"/>
                <a:gd name="connsiteX199" fmla="*/ 59309 w 158577"/>
                <a:gd name="connsiteY199" fmla="*/ 162281 h 179912"/>
                <a:gd name="connsiteX200" fmla="*/ 59880 w 158577"/>
                <a:gd name="connsiteY200" fmla="*/ 164662 h 179912"/>
                <a:gd name="connsiteX201" fmla="*/ 58737 w 158577"/>
                <a:gd name="connsiteY201" fmla="*/ 170472 h 179912"/>
                <a:gd name="connsiteX202" fmla="*/ 58737 w 158577"/>
                <a:gd name="connsiteY202" fmla="*/ 173330 h 179912"/>
                <a:gd name="connsiteX203" fmla="*/ 60166 w 158577"/>
                <a:gd name="connsiteY203" fmla="*/ 176092 h 179912"/>
                <a:gd name="connsiteX204" fmla="*/ 62166 w 158577"/>
                <a:gd name="connsiteY204" fmla="*/ 177044 h 179912"/>
                <a:gd name="connsiteX205" fmla="*/ 63690 w 158577"/>
                <a:gd name="connsiteY205" fmla="*/ 176187 h 179912"/>
                <a:gd name="connsiteX206" fmla="*/ 63690 w 158577"/>
                <a:gd name="connsiteY206" fmla="*/ 174663 h 179912"/>
                <a:gd name="connsiteX207" fmla="*/ 63690 w 158577"/>
                <a:gd name="connsiteY207" fmla="*/ 170091 h 179912"/>
                <a:gd name="connsiteX208" fmla="*/ 65024 w 158577"/>
                <a:gd name="connsiteY208" fmla="*/ 168948 h 179912"/>
                <a:gd name="connsiteX209" fmla="*/ 66166 w 158577"/>
                <a:gd name="connsiteY209" fmla="*/ 169615 h 179912"/>
                <a:gd name="connsiteX210" fmla="*/ 66833 w 158577"/>
                <a:gd name="connsiteY210" fmla="*/ 172473 h 179912"/>
                <a:gd name="connsiteX211" fmla="*/ 66833 w 158577"/>
                <a:gd name="connsiteY211" fmla="*/ 175330 h 179912"/>
                <a:gd name="connsiteX212" fmla="*/ 69500 w 158577"/>
                <a:gd name="connsiteY212" fmla="*/ 176949 h 179912"/>
                <a:gd name="connsiteX213" fmla="*/ 70834 w 158577"/>
                <a:gd name="connsiteY213" fmla="*/ 175435 h 179912"/>
                <a:gd name="connsiteX214" fmla="*/ 70834 w 158577"/>
                <a:gd name="connsiteY214" fmla="*/ 175425 h 179912"/>
                <a:gd name="connsiteX215" fmla="*/ 70357 w 158577"/>
                <a:gd name="connsiteY215" fmla="*/ 173234 h 179912"/>
                <a:gd name="connsiteX216" fmla="*/ 69405 w 158577"/>
                <a:gd name="connsiteY216" fmla="*/ 166091 h 179912"/>
                <a:gd name="connsiteX217" fmla="*/ 70739 w 158577"/>
                <a:gd name="connsiteY217" fmla="*/ 164472 h 179912"/>
                <a:gd name="connsiteX218" fmla="*/ 72167 w 158577"/>
                <a:gd name="connsiteY218" fmla="*/ 165519 h 179912"/>
                <a:gd name="connsiteX219" fmla="*/ 72167 w 158577"/>
                <a:gd name="connsiteY219" fmla="*/ 167043 h 179912"/>
                <a:gd name="connsiteX220" fmla="*/ 72167 w 158577"/>
                <a:gd name="connsiteY220" fmla="*/ 169520 h 179912"/>
                <a:gd name="connsiteX221" fmla="*/ 73310 w 158577"/>
                <a:gd name="connsiteY221" fmla="*/ 172377 h 179912"/>
                <a:gd name="connsiteX222" fmla="*/ 76453 w 158577"/>
                <a:gd name="connsiteY222" fmla="*/ 172949 h 179912"/>
                <a:gd name="connsiteX223" fmla="*/ 76453 w 158577"/>
                <a:gd name="connsiteY223" fmla="*/ 170377 h 179912"/>
                <a:gd name="connsiteX224" fmla="*/ 76453 w 158577"/>
                <a:gd name="connsiteY224" fmla="*/ 168186 h 179912"/>
                <a:gd name="connsiteX225" fmla="*/ 76453 w 158577"/>
                <a:gd name="connsiteY225" fmla="*/ 167139 h 179912"/>
                <a:gd name="connsiteX226" fmla="*/ 77025 w 158577"/>
                <a:gd name="connsiteY226" fmla="*/ 167139 h 179912"/>
                <a:gd name="connsiteX227" fmla="*/ 79978 w 158577"/>
                <a:gd name="connsiteY227" fmla="*/ 169234 h 179912"/>
                <a:gd name="connsiteX228" fmla="*/ 79978 w 158577"/>
                <a:gd name="connsiteY228" fmla="*/ 172377 h 179912"/>
                <a:gd name="connsiteX229" fmla="*/ 79311 w 158577"/>
                <a:gd name="connsiteY229" fmla="*/ 175425 h 179912"/>
                <a:gd name="connsiteX230" fmla="*/ 79311 w 158577"/>
                <a:gd name="connsiteY230" fmla="*/ 176378 h 179912"/>
                <a:gd name="connsiteX231" fmla="*/ 81216 w 158577"/>
                <a:gd name="connsiteY231" fmla="*/ 176949 h 179912"/>
                <a:gd name="connsiteX232" fmla="*/ 82645 w 158577"/>
                <a:gd name="connsiteY232" fmla="*/ 176949 h 179912"/>
                <a:gd name="connsiteX233" fmla="*/ 83978 w 158577"/>
                <a:gd name="connsiteY233" fmla="*/ 173520 h 179912"/>
                <a:gd name="connsiteX234" fmla="*/ 82931 w 158577"/>
                <a:gd name="connsiteY234" fmla="*/ 169329 h 179912"/>
                <a:gd name="connsiteX235" fmla="*/ 83978 w 158577"/>
                <a:gd name="connsiteY235" fmla="*/ 167615 h 179912"/>
                <a:gd name="connsiteX236" fmla="*/ 86169 w 158577"/>
                <a:gd name="connsiteY236" fmla="*/ 168663 h 179912"/>
                <a:gd name="connsiteX237" fmla="*/ 86169 w 158577"/>
                <a:gd name="connsiteY237" fmla="*/ 170853 h 179912"/>
                <a:gd name="connsiteX238" fmla="*/ 86169 w 158577"/>
                <a:gd name="connsiteY238" fmla="*/ 172282 h 179912"/>
                <a:gd name="connsiteX239" fmla="*/ 87122 w 158577"/>
                <a:gd name="connsiteY239" fmla="*/ 173616 h 179912"/>
                <a:gd name="connsiteX240" fmla="*/ 89684 w 158577"/>
                <a:gd name="connsiteY240" fmla="*/ 172777 h 179912"/>
                <a:gd name="connsiteX241" fmla="*/ 89693 w 158577"/>
                <a:gd name="connsiteY241" fmla="*/ 172758 h 179912"/>
                <a:gd name="connsiteX242" fmla="*/ 90170 w 158577"/>
                <a:gd name="connsiteY242" fmla="*/ 170091 h 179912"/>
                <a:gd name="connsiteX243" fmla="*/ 91694 w 158577"/>
                <a:gd name="connsiteY243" fmla="*/ 170091 h 179912"/>
                <a:gd name="connsiteX244" fmla="*/ 93122 w 158577"/>
                <a:gd name="connsiteY244" fmla="*/ 171234 h 179912"/>
                <a:gd name="connsiteX245" fmla="*/ 93122 w 158577"/>
                <a:gd name="connsiteY245" fmla="*/ 172663 h 179912"/>
                <a:gd name="connsiteX246" fmla="*/ 93122 w 158577"/>
                <a:gd name="connsiteY246" fmla="*/ 176187 h 179912"/>
                <a:gd name="connsiteX247" fmla="*/ 95694 w 158577"/>
                <a:gd name="connsiteY247" fmla="*/ 179235 h 179912"/>
                <a:gd name="connsiteX248" fmla="*/ 97980 w 158577"/>
                <a:gd name="connsiteY248" fmla="*/ 179235 h 179912"/>
                <a:gd name="connsiteX249" fmla="*/ 97980 w 158577"/>
                <a:gd name="connsiteY249" fmla="*/ 178473 h 179912"/>
                <a:gd name="connsiteX250" fmla="*/ 97980 w 158577"/>
                <a:gd name="connsiteY250" fmla="*/ 173901 h 179912"/>
                <a:gd name="connsiteX251" fmla="*/ 97504 w 158577"/>
                <a:gd name="connsiteY251" fmla="*/ 171520 h 179912"/>
                <a:gd name="connsiteX252" fmla="*/ 98456 w 158577"/>
                <a:gd name="connsiteY252" fmla="*/ 170567 h 179912"/>
                <a:gd name="connsiteX253" fmla="*/ 99885 w 158577"/>
                <a:gd name="connsiteY253" fmla="*/ 171425 h 179912"/>
                <a:gd name="connsiteX254" fmla="*/ 101123 w 158577"/>
                <a:gd name="connsiteY254" fmla="*/ 172663 h 179912"/>
                <a:gd name="connsiteX255" fmla="*/ 102171 w 158577"/>
                <a:gd name="connsiteY255" fmla="*/ 172663 h 179912"/>
                <a:gd name="connsiteX256" fmla="*/ 111220 w 158577"/>
                <a:gd name="connsiteY256" fmla="*/ 158566 h 179912"/>
                <a:gd name="connsiteX257" fmla="*/ 120745 w 158577"/>
                <a:gd name="connsiteY257" fmla="*/ 148184 h 179912"/>
                <a:gd name="connsiteX258" fmla="*/ 137509 w 158577"/>
                <a:gd name="connsiteY258" fmla="*/ 107036 h 179912"/>
                <a:gd name="connsiteX259" fmla="*/ 151225 w 158577"/>
                <a:gd name="connsiteY259" fmla="*/ 75508 h 179912"/>
                <a:gd name="connsiteX260" fmla="*/ 157797 w 158577"/>
                <a:gd name="connsiteY260" fmla="*/ 60649 h 179912"/>
                <a:gd name="connsiteX261" fmla="*/ 157988 w 158577"/>
                <a:gd name="connsiteY261" fmla="*/ 48266 h 179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58577" h="179912">
                  <a:moveTo>
                    <a:pt x="157988" y="48266"/>
                  </a:moveTo>
                  <a:cubicBezTo>
                    <a:pt x="157721" y="48752"/>
                    <a:pt x="157407" y="49200"/>
                    <a:pt x="157035" y="49600"/>
                  </a:cubicBezTo>
                  <a:cubicBezTo>
                    <a:pt x="156283" y="50190"/>
                    <a:pt x="155216" y="50190"/>
                    <a:pt x="154463" y="49600"/>
                  </a:cubicBezTo>
                  <a:cubicBezTo>
                    <a:pt x="153606" y="48838"/>
                    <a:pt x="154463" y="47695"/>
                    <a:pt x="155320" y="47028"/>
                  </a:cubicBezTo>
                  <a:lnTo>
                    <a:pt x="157511" y="45504"/>
                  </a:lnTo>
                  <a:lnTo>
                    <a:pt x="156654" y="41885"/>
                  </a:lnTo>
                  <a:lnTo>
                    <a:pt x="156654" y="41885"/>
                  </a:lnTo>
                  <a:cubicBezTo>
                    <a:pt x="155702" y="42333"/>
                    <a:pt x="154882" y="43028"/>
                    <a:pt x="154273" y="43885"/>
                  </a:cubicBezTo>
                  <a:cubicBezTo>
                    <a:pt x="153416" y="44838"/>
                    <a:pt x="152368" y="46076"/>
                    <a:pt x="150939" y="45504"/>
                  </a:cubicBezTo>
                  <a:cubicBezTo>
                    <a:pt x="150044" y="45190"/>
                    <a:pt x="149577" y="44209"/>
                    <a:pt x="149891" y="43323"/>
                  </a:cubicBezTo>
                  <a:cubicBezTo>
                    <a:pt x="149891" y="43314"/>
                    <a:pt x="149891" y="43314"/>
                    <a:pt x="149891" y="43314"/>
                  </a:cubicBezTo>
                  <a:cubicBezTo>
                    <a:pt x="150310" y="42542"/>
                    <a:pt x="151034" y="41990"/>
                    <a:pt x="151891" y="41790"/>
                  </a:cubicBezTo>
                  <a:cubicBezTo>
                    <a:pt x="153225" y="41313"/>
                    <a:pt x="154844" y="40837"/>
                    <a:pt x="154844" y="39599"/>
                  </a:cubicBezTo>
                  <a:cubicBezTo>
                    <a:pt x="154520" y="38475"/>
                    <a:pt x="153530" y="37675"/>
                    <a:pt x="152368" y="37599"/>
                  </a:cubicBezTo>
                  <a:cubicBezTo>
                    <a:pt x="151282" y="37455"/>
                    <a:pt x="150177" y="37760"/>
                    <a:pt x="149320" y="38456"/>
                  </a:cubicBezTo>
                  <a:cubicBezTo>
                    <a:pt x="148463" y="39027"/>
                    <a:pt x="147796" y="39789"/>
                    <a:pt x="146939" y="40361"/>
                  </a:cubicBezTo>
                  <a:cubicBezTo>
                    <a:pt x="146405" y="40647"/>
                    <a:pt x="145757" y="40647"/>
                    <a:pt x="145224" y="40361"/>
                  </a:cubicBezTo>
                  <a:cubicBezTo>
                    <a:pt x="145348" y="38589"/>
                    <a:pt x="146500" y="37056"/>
                    <a:pt x="148177" y="36456"/>
                  </a:cubicBezTo>
                  <a:cubicBezTo>
                    <a:pt x="148863" y="36284"/>
                    <a:pt x="149501" y="35998"/>
                    <a:pt x="150082" y="35598"/>
                  </a:cubicBezTo>
                  <a:cubicBezTo>
                    <a:pt x="150558" y="35265"/>
                    <a:pt x="150672" y="34608"/>
                    <a:pt x="150339" y="34141"/>
                  </a:cubicBezTo>
                  <a:cubicBezTo>
                    <a:pt x="150263" y="34036"/>
                    <a:pt x="150177" y="33950"/>
                    <a:pt x="150082" y="33884"/>
                  </a:cubicBezTo>
                  <a:lnTo>
                    <a:pt x="149320" y="33884"/>
                  </a:lnTo>
                  <a:cubicBezTo>
                    <a:pt x="147805" y="33655"/>
                    <a:pt x="146272" y="34103"/>
                    <a:pt x="145129" y="35122"/>
                  </a:cubicBezTo>
                  <a:cubicBezTo>
                    <a:pt x="144272" y="35979"/>
                    <a:pt x="143795" y="37217"/>
                    <a:pt x="142366" y="37217"/>
                  </a:cubicBezTo>
                  <a:cubicBezTo>
                    <a:pt x="142567" y="34417"/>
                    <a:pt x="144719" y="32141"/>
                    <a:pt x="147510" y="31788"/>
                  </a:cubicBezTo>
                  <a:cubicBezTo>
                    <a:pt x="148386" y="31664"/>
                    <a:pt x="149253" y="31445"/>
                    <a:pt x="150082" y="31122"/>
                  </a:cubicBezTo>
                  <a:cubicBezTo>
                    <a:pt x="150872" y="30807"/>
                    <a:pt x="151292" y="29931"/>
                    <a:pt x="151034" y="29121"/>
                  </a:cubicBezTo>
                  <a:cubicBezTo>
                    <a:pt x="150596" y="28445"/>
                    <a:pt x="149910" y="27969"/>
                    <a:pt x="149129" y="27788"/>
                  </a:cubicBezTo>
                  <a:cubicBezTo>
                    <a:pt x="147148" y="27045"/>
                    <a:pt x="144929" y="27254"/>
                    <a:pt x="143128" y="28359"/>
                  </a:cubicBezTo>
                  <a:cubicBezTo>
                    <a:pt x="141814" y="29578"/>
                    <a:pt x="140690" y="30998"/>
                    <a:pt x="139795" y="32550"/>
                  </a:cubicBezTo>
                  <a:cubicBezTo>
                    <a:pt x="139385" y="33141"/>
                    <a:pt x="138699" y="33465"/>
                    <a:pt x="137985" y="33407"/>
                  </a:cubicBezTo>
                  <a:cubicBezTo>
                    <a:pt x="137052" y="33226"/>
                    <a:pt x="136452" y="32322"/>
                    <a:pt x="136633" y="31398"/>
                  </a:cubicBezTo>
                  <a:cubicBezTo>
                    <a:pt x="136642" y="31369"/>
                    <a:pt x="136642" y="31340"/>
                    <a:pt x="136652" y="31312"/>
                  </a:cubicBezTo>
                  <a:cubicBezTo>
                    <a:pt x="136966" y="30493"/>
                    <a:pt x="137528" y="29788"/>
                    <a:pt x="138271" y="29312"/>
                  </a:cubicBezTo>
                  <a:cubicBezTo>
                    <a:pt x="138795" y="28607"/>
                    <a:pt x="138795" y="27635"/>
                    <a:pt x="138271" y="26931"/>
                  </a:cubicBezTo>
                  <a:cubicBezTo>
                    <a:pt x="137490" y="25978"/>
                    <a:pt x="136223" y="25568"/>
                    <a:pt x="135032" y="25883"/>
                  </a:cubicBezTo>
                  <a:cubicBezTo>
                    <a:pt x="134032" y="26302"/>
                    <a:pt x="133175" y="26997"/>
                    <a:pt x="132556" y="27883"/>
                  </a:cubicBezTo>
                  <a:lnTo>
                    <a:pt x="131508" y="29312"/>
                  </a:lnTo>
                  <a:cubicBezTo>
                    <a:pt x="131108" y="27140"/>
                    <a:pt x="131784" y="24902"/>
                    <a:pt x="133318" y="23311"/>
                  </a:cubicBezTo>
                  <a:cubicBezTo>
                    <a:pt x="133318" y="23311"/>
                    <a:pt x="134270" y="22549"/>
                    <a:pt x="134461" y="22073"/>
                  </a:cubicBezTo>
                  <a:cubicBezTo>
                    <a:pt x="134880" y="21577"/>
                    <a:pt x="134880" y="20854"/>
                    <a:pt x="134461" y="20358"/>
                  </a:cubicBezTo>
                  <a:lnTo>
                    <a:pt x="133508" y="20358"/>
                  </a:lnTo>
                  <a:cubicBezTo>
                    <a:pt x="131965" y="19920"/>
                    <a:pt x="130317" y="20587"/>
                    <a:pt x="129508" y="21977"/>
                  </a:cubicBezTo>
                  <a:cubicBezTo>
                    <a:pt x="128936" y="23273"/>
                    <a:pt x="128460" y="24606"/>
                    <a:pt x="128079" y="25978"/>
                  </a:cubicBezTo>
                  <a:cubicBezTo>
                    <a:pt x="128079" y="25978"/>
                    <a:pt x="127222" y="27026"/>
                    <a:pt x="126650" y="26645"/>
                  </a:cubicBezTo>
                  <a:cubicBezTo>
                    <a:pt x="126545" y="26435"/>
                    <a:pt x="126545" y="26188"/>
                    <a:pt x="126650" y="25978"/>
                  </a:cubicBezTo>
                  <a:cubicBezTo>
                    <a:pt x="126079" y="23787"/>
                    <a:pt x="128174" y="22073"/>
                    <a:pt x="127984" y="19882"/>
                  </a:cubicBezTo>
                  <a:cubicBezTo>
                    <a:pt x="127746" y="18425"/>
                    <a:pt x="127050" y="17091"/>
                    <a:pt x="125984" y="16072"/>
                  </a:cubicBezTo>
                  <a:cubicBezTo>
                    <a:pt x="125317" y="15215"/>
                    <a:pt x="123983" y="14357"/>
                    <a:pt x="123316" y="14929"/>
                  </a:cubicBezTo>
                  <a:cubicBezTo>
                    <a:pt x="123126" y="15253"/>
                    <a:pt x="123126" y="15653"/>
                    <a:pt x="123316" y="15977"/>
                  </a:cubicBezTo>
                  <a:cubicBezTo>
                    <a:pt x="123316" y="17596"/>
                    <a:pt x="124174" y="19310"/>
                    <a:pt x="124460" y="20930"/>
                  </a:cubicBezTo>
                  <a:cubicBezTo>
                    <a:pt x="124898" y="22520"/>
                    <a:pt x="124460" y="24225"/>
                    <a:pt x="123316" y="25407"/>
                  </a:cubicBezTo>
                  <a:cubicBezTo>
                    <a:pt x="122459" y="25407"/>
                    <a:pt x="121697" y="24454"/>
                    <a:pt x="121697" y="23692"/>
                  </a:cubicBezTo>
                  <a:cubicBezTo>
                    <a:pt x="121697" y="22930"/>
                    <a:pt x="121697" y="22168"/>
                    <a:pt x="121697" y="21406"/>
                  </a:cubicBezTo>
                  <a:lnTo>
                    <a:pt x="121697" y="20834"/>
                  </a:lnTo>
                  <a:cubicBezTo>
                    <a:pt x="121031" y="20263"/>
                    <a:pt x="120078" y="20834"/>
                    <a:pt x="119697" y="21597"/>
                  </a:cubicBezTo>
                  <a:cubicBezTo>
                    <a:pt x="119316" y="22358"/>
                    <a:pt x="118935" y="23025"/>
                    <a:pt x="118078" y="22740"/>
                  </a:cubicBezTo>
                  <a:cubicBezTo>
                    <a:pt x="117316" y="20930"/>
                    <a:pt x="118554" y="19310"/>
                    <a:pt x="119030" y="17596"/>
                  </a:cubicBezTo>
                  <a:cubicBezTo>
                    <a:pt x="119602" y="14710"/>
                    <a:pt x="118668" y="11738"/>
                    <a:pt x="116554" y="9690"/>
                  </a:cubicBezTo>
                  <a:cubicBezTo>
                    <a:pt x="116239" y="9319"/>
                    <a:pt x="115849" y="9033"/>
                    <a:pt x="115411" y="8833"/>
                  </a:cubicBezTo>
                  <a:cubicBezTo>
                    <a:pt x="114439" y="8424"/>
                    <a:pt x="113306" y="8842"/>
                    <a:pt x="112839" y="9785"/>
                  </a:cubicBezTo>
                  <a:cubicBezTo>
                    <a:pt x="112601" y="10690"/>
                    <a:pt x="112601" y="11643"/>
                    <a:pt x="112839" y="12548"/>
                  </a:cubicBezTo>
                  <a:cubicBezTo>
                    <a:pt x="112887" y="13843"/>
                    <a:pt x="112696" y="15139"/>
                    <a:pt x="112268" y="16358"/>
                  </a:cubicBezTo>
                  <a:cubicBezTo>
                    <a:pt x="111982" y="17672"/>
                    <a:pt x="110734" y="18539"/>
                    <a:pt x="109410" y="18358"/>
                  </a:cubicBezTo>
                  <a:cubicBezTo>
                    <a:pt x="108181" y="17910"/>
                    <a:pt x="107372" y="16720"/>
                    <a:pt x="107410" y="15405"/>
                  </a:cubicBezTo>
                  <a:cubicBezTo>
                    <a:pt x="107648" y="14272"/>
                    <a:pt x="107648" y="13110"/>
                    <a:pt x="107410" y="11976"/>
                  </a:cubicBezTo>
                  <a:cubicBezTo>
                    <a:pt x="107410" y="10833"/>
                    <a:pt x="105314" y="9690"/>
                    <a:pt x="104362" y="10357"/>
                  </a:cubicBezTo>
                  <a:cubicBezTo>
                    <a:pt x="103409" y="11024"/>
                    <a:pt x="103790" y="11024"/>
                    <a:pt x="103695" y="11405"/>
                  </a:cubicBezTo>
                  <a:cubicBezTo>
                    <a:pt x="103552" y="12386"/>
                    <a:pt x="103552" y="13376"/>
                    <a:pt x="103695" y="14357"/>
                  </a:cubicBezTo>
                  <a:cubicBezTo>
                    <a:pt x="103924" y="15329"/>
                    <a:pt x="103552" y="16339"/>
                    <a:pt x="102743" y="16929"/>
                  </a:cubicBezTo>
                  <a:cubicBezTo>
                    <a:pt x="102019" y="17396"/>
                    <a:pt x="101085" y="17396"/>
                    <a:pt x="100361" y="16929"/>
                  </a:cubicBezTo>
                  <a:cubicBezTo>
                    <a:pt x="99723" y="16310"/>
                    <a:pt x="99504" y="15386"/>
                    <a:pt x="99790" y="14548"/>
                  </a:cubicBezTo>
                  <a:lnTo>
                    <a:pt x="100933" y="8738"/>
                  </a:lnTo>
                  <a:cubicBezTo>
                    <a:pt x="101076" y="7795"/>
                    <a:pt x="101076" y="6823"/>
                    <a:pt x="100933" y="5880"/>
                  </a:cubicBezTo>
                  <a:cubicBezTo>
                    <a:pt x="100771" y="4832"/>
                    <a:pt x="100266" y="3861"/>
                    <a:pt x="99504" y="3118"/>
                  </a:cubicBezTo>
                  <a:cubicBezTo>
                    <a:pt x="98942" y="2613"/>
                    <a:pt x="98247" y="2280"/>
                    <a:pt x="97504" y="2165"/>
                  </a:cubicBezTo>
                  <a:cubicBezTo>
                    <a:pt x="96847" y="2118"/>
                    <a:pt x="96218" y="2451"/>
                    <a:pt x="95885" y="3023"/>
                  </a:cubicBezTo>
                  <a:cubicBezTo>
                    <a:pt x="95751" y="3518"/>
                    <a:pt x="95751" y="4051"/>
                    <a:pt x="95885" y="4547"/>
                  </a:cubicBezTo>
                  <a:cubicBezTo>
                    <a:pt x="96408" y="6023"/>
                    <a:pt x="96408" y="7642"/>
                    <a:pt x="95885" y="9119"/>
                  </a:cubicBezTo>
                  <a:cubicBezTo>
                    <a:pt x="95837" y="9805"/>
                    <a:pt x="95237" y="10309"/>
                    <a:pt x="94561" y="10262"/>
                  </a:cubicBezTo>
                  <a:cubicBezTo>
                    <a:pt x="94561" y="10262"/>
                    <a:pt x="94551" y="10262"/>
                    <a:pt x="94551" y="10262"/>
                  </a:cubicBezTo>
                  <a:cubicBezTo>
                    <a:pt x="94084" y="10176"/>
                    <a:pt x="93665" y="9900"/>
                    <a:pt x="93408" y="9500"/>
                  </a:cubicBezTo>
                  <a:cubicBezTo>
                    <a:pt x="92856" y="8690"/>
                    <a:pt x="92646" y="7699"/>
                    <a:pt x="92836" y="6738"/>
                  </a:cubicBezTo>
                  <a:cubicBezTo>
                    <a:pt x="93027" y="5795"/>
                    <a:pt x="93027" y="4823"/>
                    <a:pt x="92836" y="3880"/>
                  </a:cubicBezTo>
                  <a:cubicBezTo>
                    <a:pt x="92341" y="2851"/>
                    <a:pt x="91313" y="2194"/>
                    <a:pt x="90170" y="2165"/>
                  </a:cubicBezTo>
                  <a:cubicBezTo>
                    <a:pt x="89388" y="2327"/>
                    <a:pt x="88808" y="2985"/>
                    <a:pt x="88741" y="3785"/>
                  </a:cubicBezTo>
                  <a:cubicBezTo>
                    <a:pt x="88808" y="4547"/>
                    <a:pt x="88998" y="5280"/>
                    <a:pt x="89312" y="5975"/>
                  </a:cubicBezTo>
                  <a:cubicBezTo>
                    <a:pt x="90093" y="8271"/>
                    <a:pt x="90417" y="10700"/>
                    <a:pt x="90265" y="13119"/>
                  </a:cubicBezTo>
                  <a:cubicBezTo>
                    <a:pt x="90265" y="13881"/>
                    <a:pt x="90265" y="14739"/>
                    <a:pt x="88836" y="14739"/>
                  </a:cubicBezTo>
                  <a:cubicBezTo>
                    <a:pt x="88255" y="14615"/>
                    <a:pt x="87760" y="14234"/>
                    <a:pt x="87503" y="13691"/>
                  </a:cubicBezTo>
                  <a:cubicBezTo>
                    <a:pt x="87407" y="13186"/>
                    <a:pt x="87407" y="12672"/>
                    <a:pt x="87503" y="12167"/>
                  </a:cubicBezTo>
                  <a:cubicBezTo>
                    <a:pt x="87550" y="11338"/>
                    <a:pt x="87550" y="10519"/>
                    <a:pt x="87503" y="9690"/>
                  </a:cubicBezTo>
                  <a:cubicBezTo>
                    <a:pt x="87503" y="8642"/>
                    <a:pt x="87131" y="7633"/>
                    <a:pt x="86455" y="6833"/>
                  </a:cubicBezTo>
                  <a:cubicBezTo>
                    <a:pt x="85598" y="5975"/>
                    <a:pt x="83978" y="5594"/>
                    <a:pt x="83311" y="6261"/>
                  </a:cubicBezTo>
                  <a:cubicBezTo>
                    <a:pt x="82645" y="6928"/>
                    <a:pt x="83311" y="7881"/>
                    <a:pt x="83311" y="8738"/>
                  </a:cubicBezTo>
                  <a:cubicBezTo>
                    <a:pt x="83407" y="9500"/>
                    <a:pt x="83407" y="10262"/>
                    <a:pt x="83311" y="11024"/>
                  </a:cubicBezTo>
                  <a:cubicBezTo>
                    <a:pt x="83273" y="11386"/>
                    <a:pt x="83102" y="11729"/>
                    <a:pt x="82835" y="11976"/>
                  </a:cubicBezTo>
                  <a:cubicBezTo>
                    <a:pt x="82835" y="11976"/>
                    <a:pt x="82835" y="11976"/>
                    <a:pt x="82169" y="11976"/>
                  </a:cubicBezTo>
                  <a:cubicBezTo>
                    <a:pt x="80854" y="11919"/>
                    <a:pt x="79702" y="11100"/>
                    <a:pt x="79216" y="9881"/>
                  </a:cubicBezTo>
                  <a:cubicBezTo>
                    <a:pt x="78882" y="8862"/>
                    <a:pt x="78882" y="7757"/>
                    <a:pt x="79216" y="6738"/>
                  </a:cubicBezTo>
                  <a:cubicBezTo>
                    <a:pt x="79721" y="5804"/>
                    <a:pt x="79949" y="4747"/>
                    <a:pt x="79882" y="3690"/>
                  </a:cubicBezTo>
                  <a:cubicBezTo>
                    <a:pt x="80006" y="3385"/>
                    <a:pt x="80006" y="3042"/>
                    <a:pt x="79882" y="2737"/>
                  </a:cubicBezTo>
                  <a:cubicBezTo>
                    <a:pt x="79349" y="2309"/>
                    <a:pt x="78663" y="2099"/>
                    <a:pt x="77978" y="2165"/>
                  </a:cubicBezTo>
                  <a:cubicBezTo>
                    <a:pt x="77501" y="2070"/>
                    <a:pt x="77025" y="2070"/>
                    <a:pt x="76549" y="2165"/>
                  </a:cubicBezTo>
                  <a:cubicBezTo>
                    <a:pt x="75263" y="2765"/>
                    <a:pt x="74644" y="4251"/>
                    <a:pt x="75120" y="5594"/>
                  </a:cubicBezTo>
                  <a:cubicBezTo>
                    <a:pt x="75606" y="6956"/>
                    <a:pt x="75958" y="8357"/>
                    <a:pt x="76168" y="9785"/>
                  </a:cubicBezTo>
                  <a:cubicBezTo>
                    <a:pt x="76349" y="10548"/>
                    <a:pt x="75882" y="11309"/>
                    <a:pt x="75120" y="11500"/>
                  </a:cubicBezTo>
                  <a:cubicBezTo>
                    <a:pt x="74253" y="11567"/>
                    <a:pt x="73434" y="11119"/>
                    <a:pt x="73024" y="10357"/>
                  </a:cubicBezTo>
                  <a:cubicBezTo>
                    <a:pt x="72748" y="9681"/>
                    <a:pt x="72748" y="8928"/>
                    <a:pt x="73024" y="8262"/>
                  </a:cubicBezTo>
                  <a:cubicBezTo>
                    <a:pt x="73072" y="7785"/>
                    <a:pt x="73072" y="7309"/>
                    <a:pt x="73024" y="6833"/>
                  </a:cubicBezTo>
                  <a:cubicBezTo>
                    <a:pt x="72929" y="6290"/>
                    <a:pt x="72615" y="5814"/>
                    <a:pt x="72167" y="5499"/>
                  </a:cubicBezTo>
                  <a:cubicBezTo>
                    <a:pt x="71300" y="4994"/>
                    <a:pt x="70196" y="5290"/>
                    <a:pt x="69691" y="6157"/>
                  </a:cubicBezTo>
                  <a:cubicBezTo>
                    <a:pt x="69662" y="6223"/>
                    <a:pt x="69624" y="6290"/>
                    <a:pt x="69595" y="6357"/>
                  </a:cubicBezTo>
                  <a:cubicBezTo>
                    <a:pt x="69595" y="7118"/>
                    <a:pt x="69595" y="8071"/>
                    <a:pt x="69595" y="9024"/>
                  </a:cubicBezTo>
                  <a:cubicBezTo>
                    <a:pt x="69119" y="9262"/>
                    <a:pt x="68548" y="9262"/>
                    <a:pt x="68072" y="9024"/>
                  </a:cubicBezTo>
                  <a:cubicBezTo>
                    <a:pt x="67443" y="8833"/>
                    <a:pt x="66900" y="8433"/>
                    <a:pt x="66548" y="7881"/>
                  </a:cubicBezTo>
                  <a:cubicBezTo>
                    <a:pt x="66405" y="7414"/>
                    <a:pt x="66405" y="6918"/>
                    <a:pt x="66548" y="6452"/>
                  </a:cubicBezTo>
                  <a:cubicBezTo>
                    <a:pt x="66786" y="5290"/>
                    <a:pt x="66786" y="4090"/>
                    <a:pt x="66548" y="2927"/>
                  </a:cubicBezTo>
                  <a:cubicBezTo>
                    <a:pt x="66147" y="1604"/>
                    <a:pt x="65214" y="499"/>
                    <a:pt x="63976" y="-120"/>
                  </a:cubicBezTo>
                  <a:cubicBezTo>
                    <a:pt x="63261" y="-492"/>
                    <a:pt x="62404" y="-492"/>
                    <a:pt x="61690" y="-120"/>
                  </a:cubicBezTo>
                  <a:cubicBezTo>
                    <a:pt x="61471" y="51"/>
                    <a:pt x="61299" y="280"/>
                    <a:pt x="61214" y="546"/>
                  </a:cubicBezTo>
                  <a:cubicBezTo>
                    <a:pt x="60804" y="2108"/>
                    <a:pt x="60966" y="3766"/>
                    <a:pt x="61690" y="5214"/>
                  </a:cubicBezTo>
                  <a:cubicBezTo>
                    <a:pt x="61918" y="5995"/>
                    <a:pt x="61918" y="6814"/>
                    <a:pt x="61690" y="7595"/>
                  </a:cubicBezTo>
                  <a:cubicBezTo>
                    <a:pt x="61690" y="8071"/>
                    <a:pt x="61690" y="8547"/>
                    <a:pt x="60737" y="8547"/>
                  </a:cubicBezTo>
                  <a:cubicBezTo>
                    <a:pt x="60137" y="8471"/>
                    <a:pt x="59604" y="8119"/>
                    <a:pt x="59309" y="7595"/>
                  </a:cubicBezTo>
                  <a:lnTo>
                    <a:pt x="58451" y="6833"/>
                  </a:lnTo>
                  <a:cubicBezTo>
                    <a:pt x="50765" y="45809"/>
                    <a:pt x="35172" y="82795"/>
                    <a:pt x="12636" y="115513"/>
                  </a:cubicBezTo>
                  <a:cubicBezTo>
                    <a:pt x="8883" y="121085"/>
                    <a:pt x="4644" y="126314"/>
                    <a:pt x="-32" y="131134"/>
                  </a:cubicBezTo>
                  <a:cubicBezTo>
                    <a:pt x="482" y="131363"/>
                    <a:pt x="1073" y="131363"/>
                    <a:pt x="1587" y="131134"/>
                  </a:cubicBezTo>
                  <a:cubicBezTo>
                    <a:pt x="2159" y="130563"/>
                    <a:pt x="2349" y="129800"/>
                    <a:pt x="3016" y="129229"/>
                  </a:cubicBezTo>
                  <a:cubicBezTo>
                    <a:pt x="3759" y="128715"/>
                    <a:pt x="4749" y="128715"/>
                    <a:pt x="5492" y="129229"/>
                  </a:cubicBezTo>
                  <a:cubicBezTo>
                    <a:pt x="6445" y="130086"/>
                    <a:pt x="5492" y="131229"/>
                    <a:pt x="4730" y="131801"/>
                  </a:cubicBezTo>
                  <a:lnTo>
                    <a:pt x="1778" y="133991"/>
                  </a:lnTo>
                  <a:cubicBezTo>
                    <a:pt x="1225" y="134306"/>
                    <a:pt x="758" y="134773"/>
                    <a:pt x="444" y="135325"/>
                  </a:cubicBezTo>
                  <a:cubicBezTo>
                    <a:pt x="215" y="135982"/>
                    <a:pt x="501" y="136706"/>
                    <a:pt x="1111" y="137040"/>
                  </a:cubicBezTo>
                  <a:cubicBezTo>
                    <a:pt x="1844" y="137468"/>
                    <a:pt x="2759" y="137468"/>
                    <a:pt x="3492" y="137040"/>
                  </a:cubicBezTo>
                  <a:cubicBezTo>
                    <a:pt x="4435" y="136525"/>
                    <a:pt x="5273" y="135849"/>
                    <a:pt x="5969" y="135039"/>
                  </a:cubicBezTo>
                  <a:cubicBezTo>
                    <a:pt x="6731" y="134087"/>
                    <a:pt x="7778" y="132849"/>
                    <a:pt x="9207" y="133420"/>
                  </a:cubicBezTo>
                  <a:cubicBezTo>
                    <a:pt x="10112" y="133687"/>
                    <a:pt x="10636" y="134639"/>
                    <a:pt x="10369" y="135544"/>
                  </a:cubicBezTo>
                  <a:cubicBezTo>
                    <a:pt x="10360" y="135573"/>
                    <a:pt x="10360" y="135592"/>
                    <a:pt x="10350" y="135611"/>
                  </a:cubicBezTo>
                  <a:cubicBezTo>
                    <a:pt x="9912" y="136401"/>
                    <a:pt x="9140" y="136963"/>
                    <a:pt x="8255" y="137135"/>
                  </a:cubicBezTo>
                  <a:cubicBezTo>
                    <a:pt x="7016" y="137611"/>
                    <a:pt x="5302" y="138087"/>
                    <a:pt x="5397" y="139325"/>
                  </a:cubicBezTo>
                  <a:cubicBezTo>
                    <a:pt x="5492" y="140564"/>
                    <a:pt x="6635" y="141231"/>
                    <a:pt x="7874" y="141326"/>
                  </a:cubicBezTo>
                  <a:cubicBezTo>
                    <a:pt x="8959" y="141440"/>
                    <a:pt x="10055" y="141135"/>
                    <a:pt x="10922" y="140468"/>
                  </a:cubicBezTo>
                  <a:cubicBezTo>
                    <a:pt x="11779" y="139897"/>
                    <a:pt x="12445" y="139135"/>
                    <a:pt x="13303" y="138564"/>
                  </a:cubicBezTo>
                  <a:cubicBezTo>
                    <a:pt x="13836" y="138278"/>
                    <a:pt x="14484" y="138278"/>
                    <a:pt x="15017" y="138564"/>
                  </a:cubicBezTo>
                  <a:cubicBezTo>
                    <a:pt x="14884" y="140364"/>
                    <a:pt x="13674" y="141897"/>
                    <a:pt x="11969" y="142469"/>
                  </a:cubicBezTo>
                  <a:cubicBezTo>
                    <a:pt x="11322" y="142640"/>
                    <a:pt x="10702" y="142926"/>
                    <a:pt x="10160" y="143326"/>
                  </a:cubicBezTo>
                  <a:cubicBezTo>
                    <a:pt x="9712" y="143602"/>
                    <a:pt x="9578" y="144193"/>
                    <a:pt x="9855" y="144641"/>
                  </a:cubicBezTo>
                  <a:cubicBezTo>
                    <a:pt x="9931" y="144764"/>
                    <a:pt x="10036" y="144869"/>
                    <a:pt x="10160" y="144945"/>
                  </a:cubicBezTo>
                  <a:lnTo>
                    <a:pt x="11017" y="144945"/>
                  </a:lnTo>
                  <a:cubicBezTo>
                    <a:pt x="12541" y="145184"/>
                    <a:pt x="14093" y="144688"/>
                    <a:pt x="15208" y="143612"/>
                  </a:cubicBezTo>
                  <a:cubicBezTo>
                    <a:pt x="15970" y="142850"/>
                    <a:pt x="16541" y="141612"/>
                    <a:pt x="17875" y="141612"/>
                  </a:cubicBezTo>
                  <a:cubicBezTo>
                    <a:pt x="17675" y="144383"/>
                    <a:pt x="15579" y="146641"/>
                    <a:pt x="12827" y="147041"/>
                  </a:cubicBezTo>
                  <a:cubicBezTo>
                    <a:pt x="11912" y="147146"/>
                    <a:pt x="11017" y="147374"/>
                    <a:pt x="10160" y="147707"/>
                  </a:cubicBezTo>
                  <a:cubicBezTo>
                    <a:pt x="9379" y="148012"/>
                    <a:pt x="8988" y="148898"/>
                    <a:pt x="9293" y="149679"/>
                  </a:cubicBezTo>
                  <a:cubicBezTo>
                    <a:pt x="9293" y="149689"/>
                    <a:pt x="9302" y="149698"/>
                    <a:pt x="9302" y="149708"/>
                  </a:cubicBezTo>
                  <a:cubicBezTo>
                    <a:pt x="9702" y="150374"/>
                    <a:pt x="10360" y="150851"/>
                    <a:pt x="11112" y="151041"/>
                  </a:cubicBezTo>
                  <a:cubicBezTo>
                    <a:pt x="13131" y="151746"/>
                    <a:pt x="15360" y="151537"/>
                    <a:pt x="17208" y="150470"/>
                  </a:cubicBezTo>
                  <a:cubicBezTo>
                    <a:pt x="18732" y="149422"/>
                    <a:pt x="19303" y="147612"/>
                    <a:pt x="20447" y="146279"/>
                  </a:cubicBezTo>
                  <a:cubicBezTo>
                    <a:pt x="20866" y="145660"/>
                    <a:pt x="21609" y="145326"/>
                    <a:pt x="22352" y="145422"/>
                  </a:cubicBezTo>
                  <a:cubicBezTo>
                    <a:pt x="23285" y="145660"/>
                    <a:pt x="23866" y="146574"/>
                    <a:pt x="23685" y="147517"/>
                  </a:cubicBezTo>
                  <a:cubicBezTo>
                    <a:pt x="23685" y="148374"/>
                    <a:pt x="22637" y="148850"/>
                    <a:pt x="22066" y="149517"/>
                  </a:cubicBezTo>
                  <a:cubicBezTo>
                    <a:pt x="21380" y="150108"/>
                    <a:pt x="21151" y="151060"/>
                    <a:pt x="21494" y="151899"/>
                  </a:cubicBezTo>
                  <a:cubicBezTo>
                    <a:pt x="22304" y="152870"/>
                    <a:pt x="23609" y="153280"/>
                    <a:pt x="24828" y="152946"/>
                  </a:cubicBezTo>
                  <a:cubicBezTo>
                    <a:pt x="25847" y="152518"/>
                    <a:pt x="26714" y="151794"/>
                    <a:pt x="27305" y="150851"/>
                  </a:cubicBezTo>
                  <a:lnTo>
                    <a:pt x="28352" y="149517"/>
                  </a:lnTo>
                  <a:cubicBezTo>
                    <a:pt x="28752" y="151660"/>
                    <a:pt x="28076" y="153870"/>
                    <a:pt x="26543" y="155423"/>
                  </a:cubicBezTo>
                  <a:cubicBezTo>
                    <a:pt x="26076" y="155823"/>
                    <a:pt x="25666" y="156261"/>
                    <a:pt x="25304" y="156756"/>
                  </a:cubicBezTo>
                  <a:cubicBezTo>
                    <a:pt x="24942" y="157232"/>
                    <a:pt x="24942" y="157899"/>
                    <a:pt x="25304" y="158375"/>
                  </a:cubicBezTo>
                  <a:cubicBezTo>
                    <a:pt x="25533" y="158623"/>
                    <a:pt x="25828" y="158795"/>
                    <a:pt x="26161" y="158852"/>
                  </a:cubicBezTo>
                  <a:cubicBezTo>
                    <a:pt x="27733" y="159233"/>
                    <a:pt x="29371" y="158585"/>
                    <a:pt x="30257" y="157232"/>
                  </a:cubicBezTo>
                  <a:cubicBezTo>
                    <a:pt x="30848" y="155947"/>
                    <a:pt x="31286" y="154613"/>
                    <a:pt x="31591" y="153232"/>
                  </a:cubicBezTo>
                  <a:cubicBezTo>
                    <a:pt x="31591" y="153232"/>
                    <a:pt x="32448" y="152089"/>
                    <a:pt x="33115" y="152565"/>
                  </a:cubicBezTo>
                  <a:cubicBezTo>
                    <a:pt x="33782" y="153041"/>
                    <a:pt x="33115" y="152565"/>
                    <a:pt x="33115" y="153137"/>
                  </a:cubicBezTo>
                  <a:cubicBezTo>
                    <a:pt x="33591" y="155327"/>
                    <a:pt x="31591" y="157137"/>
                    <a:pt x="31686" y="159328"/>
                  </a:cubicBezTo>
                  <a:cubicBezTo>
                    <a:pt x="31962" y="160766"/>
                    <a:pt x="32658" y="162090"/>
                    <a:pt x="33686" y="163138"/>
                  </a:cubicBezTo>
                  <a:cubicBezTo>
                    <a:pt x="34353" y="163995"/>
                    <a:pt x="35686" y="164852"/>
                    <a:pt x="36353" y="164281"/>
                  </a:cubicBezTo>
                  <a:cubicBezTo>
                    <a:pt x="36496" y="163947"/>
                    <a:pt x="36496" y="163567"/>
                    <a:pt x="36353" y="163233"/>
                  </a:cubicBezTo>
                  <a:cubicBezTo>
                    <a:pt x="36353" y="161614"/>
                    <a:pt x="35496" y="159899"/>
                    <a:pt x="35210" y="158280"/>
                  </a:cubicBezTo>
                  <a:cubicBezTo>
                    <a:pt x="34753" y="156680"/>
                    <a:pt x="35144" y="154956"/>
                    <a:pt x="36258" y="153708"/>
                  </a:cubicBezTo>
                  <a:cubicBezTo>
                    <a:pt x="37220" y="153756"/>
                    <a:pt x="37973" y="154556"/>
                    <a:pt x="37973" y="155518"/>
                  </a:cubicBezTo>
                  <a:cubicBezTo>
                    <a:pt x="37973" y="156280"/>
                    <a:pt x="37973" y="157042"/>
                    <a:pt x="37973" y="157804"/>
                  </a:cubicBezTo>
                  <a:cubicBezTo>
                    <a:pt x="37887" y="157947"/>
                    <a:pt x="37887" y="158137"/>
                    <a:pt x="37973" y="158280"/>
                  </a:cubicBezTo>
                  <a:cubicBezTo>
                    <a:pt x="38639" y="158947"/>
                    <a:pt x="39592" y="158280"/>
                    <a:pt x="39878" y="157614"/>
                  </a:cubicBezTo>
                  <a:cubicBezTo>
                    <a:pt x="40163" y="156947"/>
                    <a:pt x="40735" y="156185"/>
                    <a:pt x="41592" y="156375"/>
                  </a:cubicBezTo>
                  <a:cubicBezTo>
                    <a:pt x="42259" y="158280"/>
                    <a:pt x="41592" y="159899"/>
                    <a:pt x="40640" y="161614"/>
                  </a:cubicBezTo>
                  <a:cubicBezTo>
                    <a:pt x="39973" y="164500"/>
                    <a:pt x="40925" y="167529"/>
                    <a:pt x="43116" y="169520"/>
                  </a:cubicBezTo>
                  <a:cubicBezTo>
                    <a:pt x="43411" y="169910"/>
                    <a:pt x="43802" y="170206"/>
                    <a:pt x="44259" y="170377"/>
                  </a:cubicBezTo>
                  <a:cubicBezTo>
                    <a:pt x="45231" y="170739"/>
                    <a:pt x="46326" y="170339"/>
                    <a:pt x="46831" y="169424"/>
                  </a:cubicBezTo>
                  <a:cubicBezTo>
                    <a:pt x="47021" y="168510"/>
                    <a:pt x="47021" y="167577"/>
                    <a:pt x="46831" y="166662"/>
                  </a:cubicBezTo>
                  <a:cubicBezTo>
                    <a:pt x="46745" y="165376"/>
                    <a:pt x="46907" y="164081"/>
                    <a:pt x="47307" y="162852"/>
                  </a:cubicBezTo>
                  <a:cubicBezTo>
                    <a:pt x="47307" y="161709"/>
                    <a:pt x="48736" y="160471"/>
                    <a:pt x="50165" y="160852"/>
                  </a:cubicBezTo>
                  <a:cubicBezTo>
                    <a:pt x="51460" y="161214"/>
                    <a:pt x="52308" y="162462"/>
                    <a:pt x="52165" y="163805"/>
                  </a:cubicBezTo>
                  <a:cubicBezTo>
                    <a:pt x="52022" y="164910"/>
                    <a:pt x="52022" y="166034"/>
                    <a:pt x="52165" y="167139"/>
                  </a:cubicBezTo>
                  <a:cubicBezTo>
                    <a:pt x="52165" y="168377"/>
                    <a:pt x="54260" y="169520"/>
                    <a:pt x="55308" y="168853"/>
                  </a:cubicBezTo>
                  <a:cubicBezTo>
                    <a:pt x="55670" y="168615"/>
                    <a:pt x="55908" y="168234"/>
                    <a:pt x="55975" y="167805"/>
                  </a:cubicBezTo>
                  <a:cubicBezTo>
                    <a:pt x="56070" y="166824"/>
                    <a:pt x="56070" y="165834"/>
                    <a:pt x="55975" y="164852"/>
                  </a:cubicBezTo>
                  <a:cubicBezTo>
                    <a:pt x="55746" y="163881"/>
                    <a:pt x="56118" y="162871"/>
                    <a:pt x="56927" y="162281"/>
                  </a:cubicBezTo>
                  <a:cubicBezTo>
                    <a:pt x="57642" y="161785"/>
                    <a:pt x="58594" y="161785"/>
                    <a:pt x="59309" y="162281"/>
                  </a:cubicBezTo>
                  <a:cubicBezTo>
                    <a:pt x="60070" y="162852"/>
                    <a:pt x="59975" y="163805"/>
                    <a:pt x="59880" y="164662"/>
                  </a:cubicBezTo>
                  <a:lnTo>
                    <a:pt x="58737" y="170472"/>
                  </a:lnTo>
                  <a:cubicBezTo>
                    <a:pt x="58594" y="171415"/>
                    <a:pt x="58594" y="172387"/>
                    <a:pt x="58737" y="173330"/>
                  </a:cubicBezTo>
                  <a:cubicBezTo>
                    <a:pt x="58861" y="174397"/>
                    <a:pt x="59366" y="175378"/>
                    <a:pt x="60166" y="176092"/>
                  </a:cubicBezTo>
                  <a:cubicBezTo>
                    <a:pt x="60718" y="176606"/>
                    <a:pt x="61414" y="176940"/>
                    <a:pt x="62166" y="177044"/>
                  </a:cubicBezTo>
                  <a:cubicBezTo>
                    <a:pt x="62804" y="177111"/>
                    <a:pt x="63414" y="176768"/>
                    <a:pt x="63690" y="176187"/>
                  </a:cubicBezTo>
                  <a:cubicBezTo>
                    <a:pt x="63690" y="175711"/>
                    <a:pt x="63690" y="175140"/>
                    <a:pt x="63690" y="174663"/>
                  </a:cubicBezTo>
                  <a:cubicBezTo>
                    <a:pt x="63223" y="173177"/>
                    <a:pt x="63223" y="171577"/>
                    <a:pt x="63690" y="170091"/>
                  </a:cubicBezTo>
                  <a:cubicBezTo>
                    <a:pt x="63690" y="169520"/>
                    <a:pt x="64261" y="168853"/>
                    <a:pt x="65024" y="168948"/>
                  </a:cubicBezTo>
                  <a:cubicBezTo>
                    <a:pt x="65490" y="168986"/>
                    <a:pt x="65909" y="169234"/>
                    <a:pt x="66166" y="169615"/>
                  </a:cubicBezTo>
                  <a:cubicBezTo>
                    <a:pt x="66795" y="170425"/>
                    <a:pt x="67033" y="171472"/>
                    <a:pt x="66833" y="172473"/>
                  </a:cubicBezTo>
                  <a:cubicBezTo>
                    <a:pt x="66595" y="173406"/>
                    <a:pt x="66595" y="174397"/>
                    <a:pt x="66833" y="175330"/>
                  </a:cubicBezTo>
                  <a:cubicBezTo>
                    <a:pt x="67281" y="176387"/>
                    <a:pt x="68357" y="177044"/>
                    <a:pt x="69500" y="176949"/>
                  </a:cubicBezTo>
                  <a:cubicBezTo>
                    <a:pt x="70291" y="176902"/>
                    <a:pt x="70881" y="176216"/>
                    <a:pt x="70834" y="175435"/>
                  </a:cubicBezTo>
                  <a:cubicBezTo>
                    <a:pt x="70834" y="175425"/>
                    <a:pt x="70834" y="175425"/>
                    <a:pt x="70834" y="175425"/>
                  </a:cubicBezTo>
                  <a:cubicBezTo>
                    <a:pt x="70815" y="174673"/>
                    <a:pt x="70653" y="173930"/>
                    <a:pt x="70357" y="173234"/>
                  </a:cubicBezTo>
                  <a:cubicBezTo>
                    <a:pt x="69538" y="170949"/>
                    <a:pt x="69215" y="168510"/>
                    <a:pt x="69405" y="166091"/>
                  </a:cubicBezTo>
                  <a:cubicBezTo>
                    <a:pt x="69405" y="165329"/>
                    <a:pt x="69881" y="164472"/>
                    <a:pt x="70739" y="164472"/>
                  </a:cubicBezTo>
                  <a:cubicBezTo>
                    <a:pt x="71348" y="164595"/>
                    <a:pt x="71872" y="164976"/>
                    <a:pt x="72167" y="165519"/>
                  </a:cubicBezTo>
                  <a:cubicBezTo>
                    <a:pt x="72272" y="166024"/>
                    <a:pt x="72272" y="166538"/>
                    <a:pt x="72167" y="167043"/>
                  </a:cubicBezTo>
                  <a:cubicBezTo>
                    <a:pt x="72120" y="167872"/>
                    <a:pt x="72120" y="168691"/>
                    <a:pt x="72167" y="169520"/>
                  </a:cubicBezTo>
                  <a:cubicBezTo>
                    <a:pt x="72177" y="170587"/>
                    <a:pt x="72577" y="171606"/>
                    <a:pt x="73310" y="172377"/>
                  </a:cubicBezTo>
                  <a:cubicBezTo>
                    <a:pt x="74101" y="173272"/>
                    <a:pt x="75396" y="173511"/>
                    <a:pt x="76453" y="172949"/>
                  </a:cubicBezTo>
                  <a:cubicBezTo>
                    <a:pt x="77025" y="172282"/>
                    <a:pt x="76453" y="171330"/>
                    <a:pt x="76453" y="170377"/>
                  </a:cubicBezTo>
                  <a:cubicBezTo>
                    <a:pt x="76311" y="169653"/>
                    <a:pt x="76311" y="168910"/>
                    <a:pt x="76453" y="168186"/>
                  </a:cubicBezTo>
                  <a:cubicBezTo>
                    <a:pt x="76301" y="167853"/>
                    <a:pt x="76301" y="167472"/>
                    <a:pt x="76453" y="167139"/>
                  </a:cubicBezTo>
                  <a:lnTo>
                    <a:pt x="77025" y="167139"/>
                  </a:lnTo>
                  <a:cubicBezTo>
                    <a:pt x="78359" y="167110"/>
                    <a:pt x="79559" y="167967"/>
                    <a:pt x="79978" y="169234"/>
                  </a:cubicBezTo>
                  <a:cubicBezTo>
                    <a:pt x="80359" y="170244"/>
                    <a:pt x="80359" y="171368"/>
                    <a:pt x="79978" y="172377"/>
                  </a:cubicBezTo>
                  <a:cubicBezTo>
                    <a:pt x="79521" y="173330"/>
                    <a:pt x="79292" y="174368"/>
                    <a:pt x="79311" y="175425"/>
                  </a:cubicBezTo>
                  <a:cubicBezTo>
                    <a:pt x="79244" y="175739"/>
                    <a:pt x="79244" y="176063"/>
                    <a:pt x="79311" y="176378"/>
                  </a:cubicBezTo>
                  <a:cubicBezTo>
                    <a:pt x="79844" y="176816"/>
                    <a:pt x="80530" y="177025"/>
                    <a:pt x="81216" y="176949"/>
                  </a:cubicBezTo>
                  <a:cubicBezTo>
                    <a:pt x="81692" y="177044"/>
                    <a:pt x="82169" y="177044"/>
                    <a:pt x="82645" y="176949"/>
                  </a:cubicBezTo>
                  <a:cubicBezTo>
                    <a:pt x="83864" y="176282"/>
                    <a:pt x="84426" y="174835"/>
                    <a:pt x="83978" y="173520"/>
                  </a:cubicBezTo>
                  <a:cubicBezTo>
                    <a:pt x="83540" y="172149"/>
                    <a:pt x="83188" y="170749"/>
                    <a:pt x="82931" y="169329"/>
                  </a:cubicBezTo>
                  <a:cubicBezTo>
                    <a:pt x="82835" y="168586"/>
                    <a:pt x="83273" y="167872"/>
                    <a:pt x="83978" y="167615"/>
                  </a:cubicBezTo>
                  <a:cubicBezTo>
                    <a:pt x="84855" y="167491"/>
                    <a:pt x="85721" y="167900"/>
                    <a:pt x="86169" y="168663"/>
                  </a:cubicBezTo>
                  <a:cubicBezTo>
                    <a:pt x="86436" y="169367"/>
                    <a:pt x="86436" y="170148"/>
                    <a:pt x="86169" y="170853"/>
                  </a:cubicBezTo>
                  <a:cubicBezTo>
                    <a:pt x="86074" y="171330"/>
                    <a:pt x="86074" y="171815"/>
                    <a:pt x="86169" y="172282"/>
                  </a:cubicBezTo>
                  <a:cubicBezTo>
                    <a:pt x="86293" y="172834"/>
                    <a:pt x="86636" y="173320"/>
                    <a:pt x="87122" y="173616"/>
                  </a:cubicBezTo>
                  <a:cubicBezTo>
                    <a:pt x="88055" y="174092"/>
                    <a:pt x="89208" y="173720"/>
                    <a:pt x="89684" y="172777"/>
                  </a:cubicBezTo>
                  <a:cubicBezTo>
                    <a:pt x="89684" y="172777"/>
                    <a:pt x="89693" y="172768"/>
                    <a:pt x="89693" y="172758"/>
                  </a:cubicBezTo>
                  <a:cubicBezTo>
                    <a:pt x="89960" y="171891"/>
                    <a:pt x="90122" y="170996"/>
                    <a:pt x="90170" y="170091"/>
                  </a:cubicBezTo>
                  <a:cubicBezTo>
                    <a:pt x="90646" y="169853"/>
                    <a:pt x="91217" y="169853"/>
                    <a:pt x="91694" y="170091"/>
                  </a:cubicBezTo>
                  <a:cubicBezTo>
                    <a:pt x="92313" y="170244"/>
                    <a:pt x="92836" y="170663"/>
                    <a:pt x="93122" y="171234"/>
                  </a:cubicBezTo>
                  <a:cubicBezTo>
                    <a:pt x="93218" y="171710"/>
                    <a:pt x="93218" y="172187"/>
                    <a:pt x="93122" y="172663"/>
                  </a:cubicBezTo>
                  <a:cubicBezTo>
                    <a:pt x="92884" y="173825"/>
                    <a:pt x="92884" y="175025"/>
                    <a:pt x="93122" y="176187"/>
                  </a:cubicBezTo>
                  <a:cubicBezTo>
                    <a:pt x="93522" y="177511"/>
                    <a:pt x="94456" y="178616"/>
                    <a:pt x="95694" y="179235"/>
                  </a:cubicBezTo>
                  <a:cubicBezTo>
                    <a:pt x="96408" y="179607"/>
                    <a:pt x="97266" y="179607"/>
                    <a:pt x="97980" y="179235"/>
                  </a:cubicBezTo>
                  <a:cubicBezTo>
                    <a:pt x="98028" y="178988"/>
                    <a:pt x="98028" y="178721"/>
                    <a:pt x="97980" y="178473"/>
                  </a:cubicBezTo>
                  <a:cubicBezTo>
                    <a:pt x="98533" y="176997"/>
                    <a:pt x="98533" y="175378"/>
                    <a:pt x="97980" y="173901"/>
                  </a:cubicBezTo>
                  <a:cubicBezTo>
                    <a:pt x="97609" y="173168"/>
                    <a:pt x="97437" y="172339"/>
                    <a:pt x="97504" y="171520"/>
                  </a:cubicBezTo>
                  <a:cubicBezTo>
                    <a:pt x="97504" y="170996"/>
                    <a:pt x="97932" y="170567"/>
                    <a:pt x="98456" y="170567"/>
                  </a:cubicBezTo>
                  <a:cubicBezTo>
                    <a:pt x="99028" y="170663"/>
                    <a:pt x="99533" y="170967"/>
                    <a:pt x="99885" y="171425"/>
                  </a:cubicBezTo>
                  <a:cubicBezTo>
                    <a:pt x="100171" y="171949"/>
                    <a:pt x="100599" y="172377"/>
                    <a:pt x="101123" y="172663"/>
                  </a:cubicBezTo>
                  <a:lnTo>
                    <a:pt x="102171" y="172663"/>
                  </a:lnTo>
                  <a:cubicBezTo>
                    <a:pt x="104762" y="167700"/>
                    <a:pt x="107791" y="162986"/>
                    <a:pt x="111220" y="158566"/>
                  </a:cubicBezTo>
                  <a:cubicBezTo>
                    <a:pt x="114173" y="154947"/>
                    <a:pt x="117506" y="151803"/>
                    <a:pt x="120745" y="148184"/>
                  </a:cubicBezTo>
                  <a:cubicBezTo>
                    <a:pt x="128679" y="135544"/>
                    <a:pt x="134356" y="121618"/>
                    <a:pt x="137509" y="107036"/>
                  </a:cubicBezTo>
                  <a:cubicBezTo>
                    <a:pt x="141052" y="96111"/>
                    <a:pt x="145653" y="85547"/>
                    <a:pt x="151225" y="75508"/>
                  </a:cubicBezTo>
                  <a:cubicBezTo>
                    <a:pt x="154187" y="70936"/>
                    <a:pt x="156406" y="65916"/>
                    <a:pt x="157797" y="60649"/>
                  </a:cubicBezTo>
                  <a:cubicBezTo>
                    <a:pt x="158730" y="56582"/>
                    <a:pt x="158788" y="52362"/>
                    <a:pt x="157988" y="4826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8" name="Freeform: Shape 297">
              <a:extLst>
                <a:ext uri="{FF2B5EF4-FFF2-40B4-BE49-F238E27FC236}">
                  <a16:creationId xmlns:a16="http://schemas.microsoft.com/office/drawing/2014/main" xmlns="" id="{6577EB44-1593-2DC2-1033-30643B13A25D}"/>
                </a:ext>
              </a:extLst>
            </p:cNvPr>
            <p:cNvSpPr/>
            <p:nvPr/>
          </p:nvSpPr>
          <p:spPr>
            <a:xfrm>
              <a:off x="5579935" y="2186237"/>
              <a:ext cx="160593" cy="178447"/>
            </a:xfrm>
            <a:custGeom>
              <a:avLst/>
              <a:gdLst>
                <a:gd name="connsiteX0" fmla="*/ 36734 w 160593"/>
                <a:gd name="connsiteY0" fmla="*/ 29831 h 178447"/>
                <a:gd name="connsiteX1" fmla="*/ 19875 w 160593"/>
                <a:gd name="connsiteY1" fmla="*/ 79647 h 178447"/>
                <a:gd name="connsiteX2" fmla="*/ 16636 w 160593"/>
                <a:gd name="connsiteY2" fmla="*/ 93648 h 178447"/>
                <a:gd name="connsiteX3" fmla="*/ 8636 w 160593"/>
                <a:gd name="connsiteY3" fmla="*/ 106697 h 178447"/>
                <a:gd name="connsiteX4" fmla="*/ 2063 w 160593"/>
                <a:gd name="connsiteY4" fmla="*/ 119652 h 178447"/>
                <a:gd name="connsiteX5" fmla="*/ -32 w 160593"/>
                <a:gd name="connsiteY5" fmla="*/ 124319 h 178447"/>
                <a:gd name="connsiteX6" fmla="*/ 1873 w 160593"/>
                <a:gd name="connsiteY6" fmla="*/ 124319 h 178447"/>
                <a:gd name="connsiteX7" fmla="*/ 2825 w 160593"/>
                <a:gd name="connsiteY7" fmla="*/ 125747 h 178447"/>
                <a:gd name="connsiteX8" fmla="*/ 2158 w 160593"/>
                <a:gd name="connsiteY8" fmla="*/ 127176 h 178447"/>
                <a:gd name="connsiteX9" fmla="*/ 1111 w 160593"/>
                <a:gd name="connsiteY9" fmla="*/ 128319 h 178447"/>
                <a:gd name="connsiteX10" fmla="*/ 1111 w 160593"/>
                <a:gd name="connsiteY10" fmla="*/ 128891 h 178447"/>
                <a:gd name="connsiteX11" fmla="*/ 1111 w 160593"/>
                <a:gd name="connsiteY11" fmla="*/ 130224 h 178447"/>
                <a:gd name="connsiteX12" fmla="*/ 4540 w 160593"/>
                <a:gd name="connsiteY12" fmla="*/ 130224 h 178447"/>
                <a:gd name="connsiteX13" fmla="*/ 6445 w 160593"/>
                <a:gd name="connsiteY13" fmla="*/ 127367 h 178447"/>
                <a:gd name="connsiteX14" fmla="*/ 7016 w 160593"/>
                <a:gd name="connsiteY14" fmla="*/ 125747 h 178447"/>
                <a:gd name="connsiteX15" fmla="*/ 9207 w 160593"/>
                <a:gd name="connsiteY15" fmla="*/ 124414 h 178447"/>
                <a:gd name="connsiteX16" fmla="*/ 9207 w 160593"/>
                <a:gd name="connsiteY16" fmla="*/ 124414 h 178447"/>
                <a:gd name="connsiteX17" fmla="*/ 9874 w 160593"/>
                <a:gd name="connsiteY17" fmla="*/ 127272 h 178447"/>
                <a:gd name="connsiteX18" fmla="*/ 8159 w 160593"/>
                <a:gd name="connsiteY18" fmla="*/ 129558 h 178447"/>
                <a:gd name="connsiteX19" fmla="*/ 8159 w 160593"/>
                <a:gd name="connsiteY19" fmla="*/ 132129 h 178447"/>
                <a:gd name="connsiteX20" fmla="*/ 10636 w 160593"/>
                <a:gd name="connsiteY20" fmla="*/ 132129 h 178447"/>
                <a:gd name="connsiteX21" fmla="*/ 12065 w 160593"/>
                <a:gd name="connsiteY21" fmla="*/ 130224 h 178447"/>
                <a:gd name="connsiteX22" fmla="*/ 14636 w 160593"/>
                <a:gd name="connsiteY22" fmla="*/ 130224 h 178447"/>
                <a:gd name="connsiteX23" fmla="*/ 13779 w 160593"/>
                <a:gd name="connsiteY23" fmla="*/ 132796 h 178447"/>
                <a:gd name="connsiteX24" fmla="*/ 10826 w 160593"/>
                <a:gd name="connsiteY24" fmla="*/ 134987 h 178447"/>
                <a:gd name="connsiteX25" fmla="*/ 9493 w 160593"/>
                <a:gd name="connsiteY25" fmla="*/ 136320 h 178447"/>
                <a:gd name="connsiteX26" fmla="*/ 10159 w 160593"/>
                <a:gd name="connsiteY26" fmla="*/ 138035 h 178447"/>
                <a:gd name="connsiteX27" fmla="*/ 12636 w 160593"/>
                <a:gd name="connsiteY27" fmla="*/ 138035 h 178447"/>
                <a:gd name="connsiteX28" fmla="*/ 15017 w 160593"/>
                <a:gd name="connsiteY28" fmla="*/ 136035 h 178447"/>
                <a:gd name="connsiteX29" fmla="*/ 18351 w 160593"/>
                <a:gd name="connsiteY29" fmla="*/ 134320 h 178447"/>
                <a:gd name="connsiteX30" fmla="*/ 19399 w 160593"/>
                <a:gd name="connsiteY30" fmla="*/ 136606 h 178447"/>
                <a:gd name="connsiteX31" fmla="*/ 17399 w 160593"/>
                <a:gd name="connsiteY31" fmla="*/ 138130 h 178447"/>
                <a:gd name="connsiteX32" fmla="*/ 14446 w 160593"/>
                <a:gd name="connsiteY32" fmla="*/ 140321 h 178447"/>
                <a:gd name="connsiteX33" fmla="*/ 16922 w 160593"/>
                <a:gd name="connsiteY33" fmla="*/ 142321 h 178447"/>
                <a:gd name="connsiteX34" fmla="*/ 19970 w 160593"/>
                <a:gd name="connsiteY34" fmla="*/ 141464 h 178447"/>
                <a:gd name="connsiteX35" fmla="*/ 22351 w 160593"/>
                <a:gd name="connsiteY35" fmla="*/ 139559 h 178447"/>
                <a:gd name="connsiteX36" fmla="*/ 24066 w 160593"/>
                <a:gd name="connsiteY36" fmla="*/ 139559 h 178447"/>
                <a:gd name="connsiteX37" fmla="*/ 21018 w 160593"/>
                <a:gd name="connsiteY37" fmla="*/ 143464 h 178447"/>
                <a:gd name="connsiteX38" fmla="*/ 19208 w 160593"/>
                <a:gd name="connsiteY38" fmla="*/ 144226 h 178447"/>
                <a:gd name="connsiteX39" fmla="*/ 18951 w 160593"/>
                <a:gd name="connsiteY39" fmla="*/ 145683 h 178447"/>
                <a:gd name="connsiteX40" fmla="*/ 19208 w 160593"/>
                <a:gd name="connsiteY40" fmla="*/ 145941 h 178447"/>
                <a:gd name="connsiteX41" fmla="*/ 20065 w 160593"/>
                <a:gd name="connsiteY41" fmla="*/ 145941 h 178447"/>
                <a:gd name="connsiteX42" fmla="*/ 24257 w 160593"/>
                <a:gd name="connsiteY42" fmla="*/ 144607 h 178447"/>
                <a:gd name="connsiteX43" fmla="*/ 26924 w 160593"/>
                <a:gd name="connsiteY43" fmla="*/ 142512 h 178447"/>
                <a:gd name="connsiteX44" fmla="*/ 21875 w 160593"/>
                <a:gd name="connsiteY44" fmla="*/ 148036 h 178447"/>
                <a:gd name="connsiteX45" fmla="*/ 19208 w 160593"/>
                <a:gd name="connsiteY45" fmla="*/ 148703 h 178447"/>
                <a:gd name="connsiteX46" fmla="*/ 18341 w 160593"/>
                <a:gd name="connsiteY46" fmla="*/ 150674 h 178447"/>
                <a:gd name="connsiteX47" fmla="*/ 18351 w 160593"/>
                <a:gd name="connsiteY47" fmla="*/ 150703 h 178447"/>
                <a:gd name="connsiteX48" fmla="*/ 20256 w 160593"/>
                <a:gd name="connsiteY48" fmla="*/ 152037 h 178447"/>
                <a:gd name="connsiteX49" fmla="*/ 26257 w 160593"/>
                <a:gd name="connsiteY49" fmla="*/ 151465 h 178447"/>
                <a:gd name="connsiteX50" fmla="*/ 29590 w 160593"/>
                <a:gd name="connsiteY50" fmla="*/ 147274 h 178447"/>
                <a:gd name="connsiteX51" fmla="*/ 31943 w 160593"/>
                <a:gd name="connsiteY51" fmla="*/ 146703 h 178447"/>
                <a:gd name="connsiteX52" fmla="*/ 32734 w 160593"/>
                <a:gd name="connsiteY52" fmla="*/ 148512 h 178447"/>
                <a:gd name="connsiteX53" fmla="*/ 31115 w 160593"/>
                <a:gd name="connsiteY53" fmla="*/ 150513 h 178447"/>
                <a:gd name="connsiteX54" fmla="*/ 30543 w 160593"/>
                <a:gd name="connsiteY54" fmla="*/ 152799 h 178447"/>
                <a:gd name="connsiteX55" fmla="*/ 33877 w 160593"/>
                <a:gd name="connsiteY55" fmla="*/ 153846 h 178447"/>
                <a:gd name="connsiteX56" fmla="*/ 36353 w 160593"/>
                <a:gd name="connsiteY56" fmla="*/ 151846 h 178447"/>
                <a:gd name="connsiteX57" fmla="*/ 37401 w 160593"/>
                <a:gd name="connsiteY57" fmla="*/ 150513 h 178447"/>
                <a:gd name="connsiteX58" fmla="*/ 35591 w 160593"/>
                <a:gd name="connsiteY58" fmla="*/ 156418 h 178447"/>
                <a:gd name="connsiteX59" fmla="*/ 34448 w 160593"/>
                <a:gd name="connsiteY59" fmla="*/ 157752 h 178447"/>
                <a:gd name="connsiteX60" fmla="*/ 34448 w 160593"/>
                <a:gd name="connsiteY60" fmla="*/ 159371 h 178447"/>
                <a:gd name="connsiteX61" fmla="*/ 35305 w 160593"/>
                <a:gd name="connsiteY61" fmla="*/ 159847 h 178447"/>
                <a:gd name="connsiteX62" fmla="*/ 39401 w 160593"/>
                <a:gd name="connsiteY62" fmla="*/ 158228 h 178447"/>
                <a:gd name="connsiteX63" fmla="*/ 40735 w 160593"/>
                <a:gd name="connsiteY63" fmla="*/ 154227 h 178447"/>
                <a:gd name="connsiteX64" fmla="*/ 42259 w 160593"/>
                <a:gd name="connsiteY64" fmla="*/ 153465 h 178447"/>
                <a:gd name="connsiteX65" fmla="*/ 42259 w 160593"/>
                <a:gd name="connsiteY65" fmla="*/ 154132 h 178447"/>
                <a:gd name="connsiteX66" fmla="*/ 40925 w 160593"/>
                <a:gd name="connsiteY66" fmla="*/ 160228 h 178447"/>
                <a:gd name="connsiteX67" fmla="*/ 42925 w 160593"/>
                <a:gd name="connsiteY67" fmla="*/ 164133 h 178447"/>
                <a:gd name="connsiteX68" fmla="*/ 45592 w 160593"/>
                <a:gd name="connsiteY68" fmla="*/ 165181 h 178447"/>
                <a:gd name="connsiteX69" fmla="*/ 45592 w 160593"/>
                <a:gd name="connsiteY69" fmla="*/ 164229 h 178447"/>
                <a:gd name="connsiteX70" fmla="*/ 44449 w 160593"/>
                <a:gd name="connsiteY70" fmla="*/ 159276 h 178447"/>
                <a:gd name="connsiteX71" fmla="*/ 45592 w 160593"/>
                <a:gd name="connsiteY71" fmla="*/ 154704 h 178447"/>
                <a:gd name="connsiteX72" fmla="*/ 47212 w 160593"/>
                <a:gd name="connsiteY72" fmla="*/ 156418 h 178447"/>
                <a:gd name="connsiteX73" fmla="*/ 47212 w 160593"/>
                <a:gd name="connsiteY73" fmla="*/ 158704 h 178447"/>
                <a:gd name="connsiteX74" fmla="*/ 47212 w 160593"/>
                <a:gd name="connsiteY74" fmla="*/ 159276 h 178447"/>
                <a:gd name="connsiteX75" fmla="*/ 49117 w 160593"/>
                <a:gd name="connsiteY75" fmla="*/ 158609 h 178447"/>
                <a:gd name="connsiteX76" fmla="*/ 50831 w 160593"/>
                <a:gd name="connsiteY76" fmla="*/ 157371 h 178447"/>
                <a:gd name="connsiteX77" fmla="*/ 49879 w 160593"/>
                <a:gd name="connsiteY77" fmla="*/ 162609 h 178447"/>
                <a:gd name="connsiteX78" fmla="*/ 52355 w 160593"/>
                <a:gd name="connsiteY78" fmla="*/ 170515 h 178447"/>
                <a:gd name="connsiteX79" fmla="*/ 53498 w 160593"/>
                <a:gd name="connsiteY79" fmla="*/ 171372 h 178447"/>
                <a:gd name="connsiteX80" fmla="*/ 56070 w 160593"/>
                <a:gd name="connsiteY80" fmla="*/ 170325 h 178447"/>
                <a:gd name="connsiteX81" fmla="*/ 56070 w 160593"/>
                <a:gd name="connsiteY81" fmla="*/ 167658 h 178447"/>
                <a:gd name="connsiteX82" fmla="*/ 56641 w 160593"/>
                <a:gd name="connsiteY82" fmla="*/ 163847 h 178447"/>
                <a:gd name="connsiteX83" fmla="*/ 59499 w 160593"/>
                <a:gd name="connsiteY83" fmla="*/ 161847 h 178447"/>
                <a:gd name="connsiteX84" fmla="*/ 61499 w 160593"/>
                <a:gd name="connsiteY84" fmla="*/ 164800 h 178447"/>
                <a:gd name="connsiteX85" fmla="*/ 61499 w 160593"/>
                <a:gd name="connsiteY85" fmla="*/ 168134 h 178447"/>
                <a:gd name="connsiteX86" fmla="*/ 64547 w 160593"/>
                <a:gd name="connsiteY86" fmla="*/ 169848 h 178447"/>
                <a:gd name="connsiteX87" fmla="*/ 65214 w 160593"/>
                <a:gd name="connsiteY87" fmla="*/ 168705 h 178447"/>
                <a:gd name="connsiteX88" fmla="*/ 65214 w 160593"/>
                <a:gd name="connsiteY88" fmla="*/ 165753 h 178447"/>
                <a:gd name="connsiteX89" fmla="*/ 66166 w 160593"/>
                <a:gd name="connsiteY89" fmla="*/ 163181 h 178447"/>
                <a:gd name="connsiteX90" fmla="*/ 68548 w 160593"/>
                <a:gd name="connsiteY90" fmla="*/ 163181 h 178447"/>
                <a:gd name="connsiteX91" fmla="*/ 69119 w 160593"/>
                <a:gd name="connsiteY91" fmla="*/ 165562 h 178447"/>
                <a:gd name="connsiteX92" fmla="*/ 67976 w 160593"/>
                <a:gd name="connsiteY92" fmla="*/ 171372 h 178447"/>
                <a:gd name="connsiteX93" fmla="*/ 67976 w 160593"/>
                <a:gd name="connsiteY93" fmla="*/ 174230 h 178447"/>
                <a:gd name="connsiteX94" fmla="*/ 69405 w 160593"/>
                <a:gd name="connsiteY94" fmla="*/ 177087 h 178447"/>
                <a:gd name="connsiteX95" fmla="*/ 71405 w 160593"/>
                <a:gd name="connsiteY95" fmla="*/ 177945 h 178447"/>
                <a:gd name="connsiteX96" fmla="*/ 73024 w 160593"/>
                <a:gd name="connsiteY96" fmla="*/ 177183 h 178447"/>
                <a:gd name="connsiteX97" fmla="*/ 73024 w 160593"/>
                <a:gd name="connsiteY97" fmla="*/ 175659 h 178447"/>
                <a:gd name="connsiteX98" fmla="*/ 73024 w 160593"/>
                <a:gd name="connsiteY98" fmla="*/ 171087 h 178447"/>
                <a:gd name="connsiteX99" fmla="*/ 74263 w 160593"/>
                <a:gd name="connsiteY99" fmla="*/ 169848 h 178447"/>
                <a:gd name="connsiteX100" fmla="*/ 75501 w 160593"/>
                <a:gd name="connsiteY100" fmla="*/ 170610 h 178447"/>
                <a:gd name="connsiteX101" fmla="*/ 76073 w 160593"/>
                <a:gd name="connsiteY101" fmla="*/ 173468 h 178447"/>
                <a:gd name="connsiteX102" fmla="*/ 76073 w 160593"/>
                <a:gd name="connsiteY102" fmla="*/ 176230 h 178447"/>
                <a:gd name="connsiteX103" fmla="*/ 78740 w 160593"/>
                <a:gd name="connsiteY103" fmla="*/ 177945 h 178447"/>
                <a:gd name="connsiteX104" fmla="*/ 80711 w 160593"/>
                <a:gd name="connsiteY104" fmla="*/ 177078 h 178447"/>
                <a:gd name="connsiteX105" fmla="*/ 80168 w 160593"/>
                <a:gd name="connsiteY105" fmla="*/ 175278 h 178447"/>
                <a:gd name="connsiteX106" fmla="*/ 80168 w 160593"/>
                <a:gd name="connsiteY106" fmla="*/ 172992 h 178447"/>
                <a:gd name="connsiteX107" fmla="*/ 79216 w 160593"/>
                <a:gd name="connsiteY107" fmla="*/ 165943 h 178447"/>
                <a:gd name="connsiteX108" fmla="*/ 80645 w 160593"/>
                <a:gd name="connsiteY108" fmla="*/ 164324 h 178447"/>
                <a:gd name="connsiteX109" fmla="*/ 81978 w 160593"/>
                <a:gd name="connsiteY109" fmla="*/ 165372 h 178447"/>
                <a:gd name="connsiteX110" fmla="*/ 81978 w 160593"/>
                <a:gd name="connsiteY110" fmla="*/ 166800 h 178447"/>
                <a:gd name="connsiteX111" fmla="*/ 81978 w 160593"/>
                <a:gd name="connsiteY111" fmla="*/ 169372 h 178447"/>
                <a:gd name="connsiteX112" fmla="*/ 83121 w 160593"/>
                <a:gd name="connsiteY112" fmla="*/ 172230 h 178447"/>
                <a:gd name="connsiteX113" fmla="*/ 86264 w 160593"/>
                <a:gd name="connsiteY113" fmla="*/ 172706 h 178447"/>
                <a:gd name="connsiteX114" fmla="*/ 86264 w 160593"/>
                <a:gd name="connsiteY114" fmla="*/ 170229 h 178447"/>
                <a:gd name="connsiteX115" fmla="*/ 86264 w 160593"/>
                <a:gd name="connsiteY115" fmla="*/ 168039 h 178447"/>
                <a:gd name="connsiteX116" fmla="*/ 86740 w 160593"/>
                <a:gd name="connsiteY116" fmla="*/ 166991 h 178447"/>
                <a:gd name="connsiteX117" fmla="*/ 87407 w 160593"/>
                <a:gd name="connsiteY117" fmla="*/ 166991 h 178447"/>
                <a:gd name="connsiteX118" fmla="*/ 90265 w 160593"/>
                <a:gd name="connsiteY118" fmla="*/ 169086 h 178447"/>
                <a:gd name="connsiteX119" fmla="*/ 90265 w 160593"/>
                <a:gd name="connsiteY119" fmla="*/ 172230 h 178447"/>
                <a:gd name="connsiteX120" fmla="*/ 89693 w 160593"/>
                <a:gd name="connsiteY120" fmla="*/ 175278 h 178447"/>
                <a:gd name="connsiteX121" fmla="*/ 89693 w 160593"/>
                <a:gd name="connsiteY121" fmla="*/ 176135 h 178447"/>
                <a:gd name="connsiteX122" fmla="*/ 91598 w 160593"/>
                <a:gd name="connsiteY122" fmla="*/ 176802 h 178447"/>
                <a:gd name="connsiteX123" fmla="*/ 93027 w 160593"/>
                <a:gd name="connsiteY123" fmla="*/ 176802 h 178447"/>
                <a:gd name="connsiteX124" fmla="*/ 94456 w 160593"/>
                <a:gd name="connsiteY124" fmla="*/ 173277 h 178447"/>
                <a:gd name="connsiteX125" fmla="*/ 93408 w 160593"/>
                <a:gd name="connsiteY125" fmla="*/ 169181 h 178447"/>
                <a:gd name="connsiteX126" fmla="*/ 94456 w 160593"/>
                <a:gd name="connsiteY126" fmla="*/ 167467 h 178447"/>
                <a:gd name="connsiteX127" fmla="*/ 96551 w 160593"/>
                <a:gd name="connsiteY127" fmla="*/ 168515 h 178447"/>
                <a:gd name="connsiteX128" fmla="*/ 96551 w 160593"/>
                <a:gd name="connsiteY128" fmla="*/ 170610 h 178447"/>
                <a:gd name="connsiteX129" fmla="*/ 96551 w 160593"/>
                <a:gd name="connsiteY129" fmla="*/ 172134 h 178447"/>
                <a:gd name="connsiteX130" fmla="*/ 97408 w 160593"/>
                <a:gd name="connsiteY130" fmla="*/ 173372 h 178447"/>
                <a:gd name="connsiteX131" fmla="*/ 99980 w 160593"/>
                <a:gd name="connsiteY131" fmla="*/ 172611 h 178447"/>
                <a:gd name="connsiteX132" fmla="*/ 99980 w 160593"/>
                <a:gd name="connsiteY132" fmla="*/ 169944 h 178447"/>
                <a:gd name="connsiteX133" fmla="*/ 101504 w 160593"/>
                <a:gd name="connsiteY133" fmla="*/ 169944 h 178447"/>
                <a:gd name="connsiteX134" fmla="*/ 102171 w 160593"/>
                <a:gd name="connsiteY134" fmla="*/ 169944 h 178447"/>
                <a:gd name="connsiteX135" fmla="*/ 102838 w 160593"/>
                <a:gd name="connsiteY135" fmla="*/ 168324 h 178447"/>
                <a:gd name="connsiteX136" fmla="*/ 111886 w 160593"/>
                <a:gd name="connsiteY136" fmla="*/ 159276 h 178447"/>
                <a:gd name="connsiteX137" fmla="*/ 129127 w 160593"/>
                <a:gd name="connsiteY137" fmla="*/ 137463 h 178447"/>
                <a:gd name="connsiteX138" fmla="*/ 133603 w 160593"/>
                <a:gd name="connsiteY138" fmla="*/ 123938 h 178447"/>
                <a:gd name="connsiteX139" fmla="*/ 158845 w 160593"/>
                <a:gd name="connsiteY139" fmla="*/ 58882 h 178447"/>
                <a:gd name="connsiteX140" fmla="*/ 159892 w 160593"/>
                <a:gd name="connsiteY140" fmla="*/ 47357 h 178447"/>
                <a:gd name="connsiteX141" fmla="*/ 157892 w 160593"/>
                <a:gd name="connsiteY141" fmla="*/ 43547 h 178447"/>
                <a:gd name="connsiteX142" fmla="*/ 157892 w 160593"/>
                <a:gd name="connsiteY142" fmla="*/ 39165 h 178447"/>
                <a:gd name="connsiteX143" fmla="*/ 155797 w 160593"/>
                <a:gd name="connsiteY143" fmla="*/ 40785 h 178447"/>
                <a:gd name="connsiteX144" fmla="*/ 154082 w 160593"/>
                <a:gd name="connsiteY144" fmla="*/ 40785 h 178447"/>
                <a:gd name="connsiteX145" fmla="*/ 157130 w 160593"/>
                <a:gd name="connsiteY145" fmla="*/ 36879 h 178447"/>
                <a:gd name="connsiteX146" fmla="*/ 158940 w 160593"/>
                <a:gd name="connsiteY146" fmla="*/ 36117 h 178447"/>
                <a:gd name="connsiteX147" fmla="*/ 159197 w 160593"/>
                <a:gd name="connsiteY147" fmla="*/ 34660 h 178447"/>
                <a:gd name="connsiteX148" fmla="*/ 158940 w 160593"/>
                <a:gd name="connsiteY148" fmla="*/ 34403 h 178447"/>
                <a:gd name="connsiteX149" fmla="*/ 158083 w 160593"/>
                <a:gd name="connsiteY149" fmla="*/ 34403 h 178447"/>
                <a:gd name="connsiteX150" fmla="*/ 153892 w 160593"/>
                <a:gd name="connsiteY150" fmla="*/ 35641 h 178447"/>
                <a:gd name="connsiteX151" fmla="*/ 151225 w 160593"/>
                <a:gd name="connsiteY151" fmla="*/ 37737 h 178447"/>
                <a:gd name="connsiteX152" fmla="*/ 156368 w 160593"/>
                <a:gd name="connsiteY152" fmla="*/ 32403 h 178447"/>
                <a:gd name="connsiteX153" fmla="*/ 159035 w 160593"/>
                <a:gd name="connsiteY153" fmla="*/ 31641 h 178447"/>
                <a:gd name="connsiteX154" fmla="*/ 159931 w 160593"/>
                <a:gd name="connsiteY154" fmla="*/ 29831 h 178447"/>
                <a:gd name="connsiteX155" fmla="*/ 159892 w 160593"/>
                <a:gd name="connsiteY155" fmla="*/ 29736 h 178447"/>
                <a:gd name="connsiteX156" fmla="*/ 157988 w 160593"/>
                <a:gd name="connsiteY156" fmla="*/ 28402 h 178447"/>
                <a:gd name="connsiteX157" fmla="*/ 151987 w 160593"/>
                <a:gd name="connsiteY157" fmla="*/ 28974 h 178447"/>
                <a:gd name="connsiteX158" fmla="*/ 148748 w 160593"/>
                <a:gd name="connsiteY158" fmla="*/ 33164 h 178447"/>
                <a:gd name="connsiteX159" fmla="*/ 146843 w 160593"/>
                <a:gd name="connsiteY159" fmla="*/ 34022 h 178447"/>
                <a:gd name="connsiteX160" fmla="*/ 145462 w 160593"/>
                <a:gd name="connsiteY160" fmla="*/ 32031 h 178447"/>
                <a:gd name="connsiteX161" fmla="*/ 145510 w 160593"/>
                <a:gd name="connsiteY161" fmla="*/ 31831 h 178447"/>
                <a:gd name="connsiteX162" fmla="*/ 147129 w 160593"/>
                <a:gd name="connsiteY162" fmla="*/ 29926 h 178447"/>
                <a:gd name="connsiteX163" fmla="*/ 147700 w 160593"/>
                <a:gd name="connsiteY163" fmla="*/ 27545 h 178447"/>
                <a:gd name="connsiteX164" fmla="*/ 144367 w 160593"/>
                <a:gd name="connsiteY164" fmla="*/ 26497 h 178447"/>
                <a:gd name="connsiteX165" fmla="*/ 141890 w 160593"/>
                <a:gd name="connsiteY165" fmla="*/ 28497 h 178447"/>
                <a:gd name="connsiteX166" fmla="*/ 140842 w 160593"/>
                <a:gd name="connsiteY166" fmla="*/ 29831 h 178447"/>
                <a:gd name="connsiteX167" fmla="*/ 142652 w 160593"/>
                <a:gd name="connsiteY167" fmla="*/ 23925 h 178447"/>
                <a:gd name="connsiteX168" fmla="*/ 143795 w 160593"/>
                <a:gd name="connsiteY168" fmla="*/ 22687 h 178447"/>
                <a:gd name="connsiteX169" fmla="*/ 143795 w 160593"/>
                <a:gd name="connsiteY169" fmla="*/ 20972 h 178447"/>
                <a:gd name="connsiteX170" fmla="*/ 142938 w 160593"/>
                <a:gd name="connsiteY170" fmla="*/ 20496 h 178447"/>
                <a:gd name="connsiteX171" fmla="*/ 138842 w 160593"/>
                <a:gd name="connsiteY171" fmla="*/ 22211 h 178447"/>
                <a:gd name="connsiteX172" fmla="*/ 137509 w 160593"/>
                <a:gd name="connsiteY172" fmla="*/ 26116 h 178447"/>
                <a:gd name="connsiteX173" fmla="*/ 135985 w 160593"/>
                <a:gd name="connsiteY173" fmla="*/ 26878 h 178447"/>
                <a:gd name="connsiteX174" fmla="*/ 135985 w 160593"/>
                <a:gd name="connsiteY174" fmla="*/ 26211 h 178447"/>
                <a:gd name="connsiteX175" fmla="*/ 137318 w 160593"/>
                <a:gd name="connsiteY175" fmla="*/ 20115 h 178447"/>
                <a:gd name="connsiteX176" fmla="*/ 135413 w 160593"/>
                <a:gd name="connsiteY176" fmla="*/ 16210 h 178447"/>
                <a:gd name="connsiteX177" fmla="*/ 132746 w 160593"/>
                <a:gd name="connsiteY177" fmla="*/ 15162 h 178447"/>
                <a:gd name="connsiteX178" fmla="*/ 132746 w 160593"/>
                <a:gd name="connsiteY178" fmla="*/ 16210 h 178447"/>
                <a:gd name="connsiteX179" fmla="*/ 133889 w 160593"/>
                <a:gd name="connsiteY179" fmla="*/ 21163 h 178447"/>
                <a:gd name="connsiteX180" fmla="*/ 132746 w 160593"/>
                <a:gd name="connsiteY180" fmla="*/ 25640 h 178447"/>
                <a:gd name="connsiteX181" fmla="*/ 131127 w 160593"/>
                <a:gd name="connsiteY181" fmla="*/ 23925 h 178447"/>
                <a:gd name="connsiteX182" fmla="*/ 131127 w 160593"/>
                <a:gd name="connsiteY182" fmla="*/ 21639 h 178447"/>
                <a:gd name="connsiteX183" fmla="*/ 131127 w 160593"/>
                <a:gd name="connsiteY183" fmla="*/ 21068 h 178447"/>
                <a:gd name="connsiteX184" fmla="*/ 129222 w 160593"/>
                <a:gd name="connsiteY184" fmla="*/ 21735 h 178447"/>
                <a:gd name="connsiteX185" fmla="*/ 127507 w 160593"/>
                <a:gd name="connsiteY185" fmla="*/ 22973 h 178447"/>
                <a:gd name="connsiteX186" fmla="*/ 128460 w 160593"/>
                <a:gd name="connsiteY186" fmla="*/ 17734 h 178447"/>
                <a:gd name="connsiteX187" fmla="*/ 125983 w 160593"/>
                <a:gd name="connsiteY187" fmla="*/ 9828 h 178447"/>
                <a:gd name="connsiteX188" fmla="*/ 124840 w 160593"/>
                <a:gd name="connsiteY188" fmla="*/ 8971 h 178447"/>
                <a:gd name="connsiteX189" fmla="*/ 122269 w 160593"/>
                <a:gd name="connsiteY189" fmla="*/ 10019 h 178447"/>
                <a:gd name="connsiteX190" fmla="*/ 122269 w 160593"/>
                <a:gd name="connsiteY190" fmla="*/ 12781 h 178447"/>
                <a:gd name="connsiteX191" fmla="*/ 122269 w 160593"/>
                <a:gd name="connsiteY191" fmla="*/ 16496 h 178447"/>
                <a:gd name="connsiteX192" fmla="*/ 119316 w 160593"/>
                <a:gd name="connsiteY192" fmla="*/ 18496 h 178447"/>
                <a:gd name="connsiteX193" fmla="*/ 117316 w 160593"/>
                <a:gd name="connsiteY193" fmla="*/ 15639 h 178447"/>
                <a:gd name="connsiteX194" fmla="*/ 117316 w 160593"/>
                <a:gd name="connsiteY194" fmla="*/ 12210 h 178447"/>
                <a:gd name="connsiteX195" fmla="*/ 114268 w 160593"/>
                <a:gd name="connsiteY195" fmla="*/ 10495 h 178447"/>
                <a:gd name="connsiteX196" fmla="*/ 113601 w 160593"/>
                <a:gd name="connsiteY196" fmla="*/ 11638 h 178447"/>
                <a:gd name="connsiteX197" fmla="*/ 113601 w 160593"/>
                <a:gd name="connsiteY197" fmla="*/ 14591 h 178447"/>
                <a:gd name="connsiteX198" fmla="*/ 112649 w 160593"/>
                <a:gd name="connsiteY198" fmla="*/ 17163 h 178447"/>
                <a:gd name="connsiteX199" fmla="*/ 110267 w 160593"/>
                <a:gd name="connsiteY199" fmla="*/ 17163 h 178447"/>
                <a:gd name="connsiteX200" fmla="*/ 109696 w 160593"/>
                <a:gd name="connsiteY200" fmla="*/ 14781 h 178447"/>
                <a:gd name="connsiteX201" fmla="*/ 110839 w 160593"/>
                <a:gd name="connsiteY201" fmla="*/ 8971 h 178447"/>
                <a:gd name="connsiteX202" fmla="*/ 110839 w 160593"/>
                <a:gd name="connsiteY202" fmla="*/ 6114 h 178447"/>
                <a:gd name="connsiteX203" fmla="*/ 109410 w 160593"/>
                <a:gd name="connsiteY203" fmla="*/ 3256 h 178447"/>
                <a:gd name="connsiteX204" fmla="*/ 107410 w 160593"/>
                <a:gd name="connsiteY204" fmla="*/ 2399 h 178447"/>
                <a:gd name="connsiteX205" fmla="*/ 105790 w 160593"/>
                <a:gd name="connsiteY205" fmla="*/ 3161 h 178447"/>
                <a:gd name="connsiteX206" fmla="*/ 105790 w 160593"/>
                <a:gd name="connsiteY206" fmla="*/ 4780 h 178447"/>
                <a:gd name="connsiteX207" fmla="*/ 105790 w 160593"/>
                <a:gd name="connsiteY207" fmla="*/ 9352 h 178447"/>
                <a:gd name="connsiteX208" fmla="*/ 104457 w 160593"/>
                <a:gd name="connsiteY208" fmla="*/ 10495 h 178447"/>
                <a:gd name="connsiteX209" fmla="*/ 103219 w 160593"/>
                <a:gd name="connsiteY209" fmla="*/ 9733 h 178447"/>
                <a:gd name="connsiteX210" fmla="*/ 102647 w 160593"/>
                <a:gd name="connsiteY210" fmla="*/ 6971 h 178447"/>
                <a:gd name="connsiteX211" fmla="*/ 102647 w 160593"/>
                <a:gd name="connsiteY211" fmla="*/ 4113 h 178447"/>
                <a:gd name="connsiteX212" fmla="*/ 99980 w 160593"/>
                <a:gd name="connsiteY212" fmla="*/ 2399 h 178447"/>
                <a:gd name="connsiteX213" fmla="*/ 98647 w 160593"/>
                <a:gd name="connsiteY213" fmla="*/ 3923 h 178447"/>
                <a:gd name="connsiteX214" fmla="*/ 99123 w 160593"/>
                <a:gd name="connsiteY214" fmla="*/ 6209 h 178447"/>
                <a:gd name="connsiteX215" fmla="*/ 100075 w 160593"/>
                <a:gd name="connsiteY215" fmla="*/ 13257 h 178447"/>
                <a:gd name="connsiteX216" fmla="*/ 98647 w 160593"/>
                <a:gd name="connsiteY216" fmla="*/ 14877 h 178447"/>
                <a:gd name="connsiteX217" fmla="*/ 97313 w 160593"/>
                <a:gd name="connsiteY217" fmla="*/ 13924 h 178447"/>
                <a:gd name="connsiteX218" fmla="*/ 97313 w 160593"/>
                <a:gd name="connsiteY218" fmla="*/ 12400 h 178447"/>
                <a:gd name="connsiteX219" fmla="*/ 97313 w 160593"/>
                <a:gd name="connsiteY219" fmla="*/ 9828 h 178447"/>
                <a:gd name="connsiteX220" fmla="*/ 96170 w 160593"/>
                <a:gd name="connsiteY220" fmla="*/ 6971 h 178447"/>
                <a:gd name="connsiteX221" fmla="*/ 93027 w 160593"/>
                <a:gd name="connsiteY221" fmla="*/ 6495 h 178447"/>
                <a:gd name="connsiteX222" fmla="*/ 93027 w 160593"/>
                <a:gd name="connsiteY222" fmla="*/ 8971 h 178447"/>
                <a:gd name="connsiteX223" fmla="*/ 93027 w 160593"/>
                <a:gd name="connsiteY223" fmla="*/ 11257 h 178447"/>
                <a:gd name="connsiteX224" fmla="*/ 93027 w 160593"/>
                <a:gd name="connsiteY224" fmla="*/ 12210 h 178447"/>
                <a:gd name="connsiteX225" fmla="*/ 92360 w 160593"/>
                <a:gd name="connsiteY225" fmla="*/ 12210 h 178447"/>
                <a:gd name="connsiteX226" fmla="*/ 89503 w 160593"/>
                <a:gd name="connsiteY226" fmla="*/ 10209 h 178447"/>
                <a:gd name="connsiteX227" fmla="*/ 89503 w 160593"/>
                <a:gd name="connsiteY227" fmla="*/ 7066 h 178447"/>
                <a:gd name="connsiteX228" fmla="*/ 89693 w 160593"/>
                <a:gd name="connsiteY228" fmla="*/ 3828 h 178447"/>
                <a:gd name="connsiteX229" fmla="*/ 89693 w 160593"/>
                <a:gd name="connsiteY229" fmla="*/ 2970 h 178447"/>
                <a:gd name="connsiteX230" fmla="*/ 87788 w 160593"/>
                <a:gd name="connsiteY230" fmla="*/ 2304 h 178447"/>
                <a:gd name="connsiteX231" fmla="*/ 86359 w 160593"/>
                <a:gd name="connsiteY231" fmla="*/ 2304 h 178447"/>
                <a:gd name="connsiteX232" fmla="*/ 84931 w 160593"/>
                <a:gd name="connsiteY232" fmla="*/ 5733 h 178447"/>
                <a:gd name="connsiteX233" fmla="*/ 85978 w 160593"/>
                <a:gd name="connsiteY233" fmla="*/ 9828 h 178447"/>
                <a:gd name="connsiteX234" fmla="*/ 84931 w 160593"/>
                <a:gd name="connsiteY234" fmla="*/ 11543 h 178447"/>
                <a:gd name="connsiteX235" fmla="*/ 82835 w 160593"/>
                <a:gd name="connsiteY235" fmla="*/ 10495 h 178447"/>
                <a:gd name="connsiteX236" fmla="*/ 82835 w 160593"/>
                <a:gd name="connsiteY236" fmla="*/ 8400 h 178447"/>
                <a:gd name="connsiteX237" fmla="*/ 82835 w 160593"/>
                <a:gd name="connsiteY237" fmla="*/ 6971 h 178447"/>
                <a:gd name="connsiteX238" fmla="*/ 81883 w 160593"/>
                <a:gd name="connsiteY238" fmla="*/ 5637 h 178447"/>
                <a:gd name="connsiteX239" fmla="*/ 79311 w 160593"/>
                <a:gd name="connsiteY239" fmla="*/ 6399 h 178447"/>
                <a:gd name="connsiteX240" fmla="*/ 78835 w 160593"/>
                <a:gd name="connsiteY240" fmla="*/ 9066 h 178447"/>
                <a:gd name="connsiteX241" fmla="*/ 77311 w 160593"/>
                <a:gd name="connsiteY241" fmla="*/ 9066 h 178447"/>
                <a:gd name="connsiteX242" fmla="*/ 75882 w 160593"/>
                <a:gd name="connsiteY242" fmla="*/ 7828 h 178447"/>
                <a:gd name="connsiteX243" fmla="*/ 75882 w 160593"/>
                <a:gd name="connsiteY243" fmla="*/ 6495 h 178447"/>
                <a:gd name="connsiteX244" fmla="*/ 75882 w 160593"/>
                <a:gd name="connsiteY244" fmla="*/ 2875 h 178447"/>
                <a:gd name="connsiteX245" fmla="*/ 73310 w 160593"/>
                <a:gd name="connsiteY245" fmla="*/ -78 h 178447"/>
                <a:gd name="connsiteX246" fmla="*/ 71024 w 160593"/>
                <a:gd name="connsiteY246" fmla="*/ -78 h 178447"/>
                <a:gd name="connsiteX247" fmla="*/ 71024 w 160593"/>
                <a:gd name="connsiteY247" fmla="*/ 589 h 178447"/>
                <a:gd name="connsiteX248" fmla="*/ 71024 w 160593"/>
                <a:gd name="connsiteY248" fmla="*/ 5256 h 178447"/>
                <a:gd name="connsiteX249" fmla="*/ 71500 w 160593"/>
                <a:gd name="connsiteY249" fmla="*/ 7638 h 178447"/>
                <a:gd name="connsiteX250" fmla="*/ 70548 w 160593"/>
                <a:gd name="connsiteY250" fmla="*/ 8495 h 178447"/>
                <a:gd name="connsiteX251" fmla="*/ 69119 w 160593"/>
                <a:gd name="connsiteY251" fmla="*/ 7638 h 178447"/>
                <a:gd name="connsiteX252" fmla="*/ 67881 w 160593"/>
                <a:gd name="connsiteY252" fmla="*/ 6495 h 178447"/>
                <a:gd name="connsiteX253" fmla="*/ 66166 w 160593"/>
                <a:gd name="connsiteY253" fmla="*/ 6495 h 178447"/>
                <a:gd name="connsiteX254" fmla="*/ 65214 w 160593"/>
                <a:gd name="connsiteY254" fmla="*/ 7733 h 178447"/>
                <a:gd name="connsiteX255" fmla="*/ 64547 w 160593"/>
                <a:gd name="connsiteY255" fmla="*/ 8590 h 178447"/>
                <a:gd name="connsiteX256" fmla="*/ 62452 w 160593"/>
                <a:gd name="connsiteY256" fmla="*/ 9162 h 178447"/>
                <a:gd name="connsiteX257" fmla="*/ 61499 w 160593"/>
                <a:gd name="connsiteY257" fmla="*/ 7733 h 178447"/>
                <a:gd name="connsiteX258" fmla="*/ 62166 w 160593"/>
                <a:gd name="connsiteY258" fmla="*/ 6304 h 178447"/>
                <a:gd name="connsiteX259" fmla="*/ 63214 w 160593"/>
                <a:gd name="connsiteY259" fmla="*/ 5161 h 178447"/>
                <a:gd name="connsiteX260" fmla="*/ 63214 w 160593"/>
                <a:gd name="connsiteY260" fmla="*/ 4685 h 178447"/>
                <a:gd name="connsiteX261" fmla="*/ 63214 w 160593"/>
                <a:gd name="connsiteY261" fmla="*/ 3256 h 178447"/>
                <a:gd name="connsiteX262" fmla="*/ 59785 w 160593"/>
                <a:gd name="connsiteY262" fmla="*/ 3256 h 178447"/>
                <a:gd name="connsiteX263" fmla="*/ 57880 w 160593"/>
                <a:gd name="connsiteY263" fmla="*/ 6114 h 178447"/>
                <a:gd name="connsiteX264" fmla="*/ 57308 w 160593"/>
                <a:gd name="connsiteY264" fmla="*/ 7828 h 178447"/>
                <a:gd name="connsiteX265" fmla="*/ 55117 w 160593"/>
                <a:gd name="connsiteY265" fmla="*/ 9066 h 178447"/>
                <a:gd name="connsiteX266" fmla="*/ 55117 w 160593"/>
                <a:gd name="connsiteY266" fmla="*/ 9066 h 178447"/>
                <a:gd name="connsiteX267" fmla="*/ 54451 w 160593"/>
                <a:gd name="connsiteY267" fmla="*/ 6209 h 178447"/>
                <a:gd name="connsiteX268" fmla="*/ 56165 w 160593"/>
                <a:gd name="connsiteY268" fmla="*/ 3923 h 178447"/>
                <a:gd name="connsiteX269" fmla="*/ 56165 w 160593"/>
                <a:gd name="connsiteY269" fmla="*/ 1351 h 178447"/>
                <a:gd name="connsiteX270" fmla="*/ 53689 w 160593"/>
                <a:gd name="connsiteY270" fmla="*/ 1351 h 178447"/>
                <a:gd name="connsiteX271" fmla="*/ 52260 w 160593"/>
                <a:gd name="connsiteY271" fmla="*/ 3256 h 178447"/>
                <a:gd name="connsiteX272" fmla="*/ 49688 w 160593"/>
                <a:gd name="connsiteY272" fmla="*/ 3256 h 178447"/>
                <a:gd name="connsiteX273" fmla="*/ 49688 w 160593"/>
                <a:gd name="connsiteY273" fmla="*/ 2685 h 178447"/>
                <a:gd name="connsiteX274" fmla="*/ 47688 w 160593"/>
                <a:gd name="connsiteY274" fmla="*/ 10495 h 178447"/>
                <a:gd name="connsiteX275" fmla="*/ 36734 w 160593"/>
                <a:gd name="connsiteY275" fmla="*/ 29831 h 17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60593" h="178447">
                  <a:moveTo>
                    <a:pt x="36734" y="29831"/>
                  </a:moveTo>
                  <a:cubicBezTo>
                    <a:pt x="28000" y="45214"/>
                    <a:pt x="22275" y="62121"/>
                    <a:pt x="19875" y="79647"/>
                  </a:cubicBezTo>
                  <a:cubicBezTo>
                    <a:pt x="19342" y="84419"/>
                    <a:pt x="18256" y="89124"/>
                    <a:pt x="16636" y="93648"/>
                  </a:cubicBezTo>
                  <a:cubicBezTo>
                    <a:pt x="14274" y="98182"/>
                    <a:pt x="11607" y="102545"/>
                    <a:pt x="8636" y="106697"/>
                  </a:cubicBezTo>
                  <a:cubicBezTo>
                    <a:pt x="6159" y="110870"/>
                    <a:pt x="3968" y="115194"/>
                    <a:pt x="2063" y="119652"/>
                  </a:cubicBezTo>
                  <a:lnTo>
                    <a:pt x="-32" y="124319"/>
                  </a:lnTo>
                  <a:cubicBezTo>
                    <a:pt x="558" y="123995"/>
                    <a:pt x="1282" y="123995"/>
                    <a:pt x="1873" y="124319"/>
                  </a:cubicBezTo>
                  <a:cubicBezTo>
                    <a:pt x="2473" y="124528"/>
                    <a:pt x="2863" y="125109"/>
                    <a:pt x="2825" y="125747"/>
                  </a:cubicBezTo>
                  <a:cubicBezTo>
                    <a:pt x="2787" y="126290"/>
                    <a:pt x="2549" y="126795"/>
                    <a:pt x="2158" y="127176"/>
                  </a:cubicBezTo>
                  <a:lnTo>
                    <a:pt x="1111" y="128319"/>
                  </a:lnTo>
                  <a:cubicBezTo>
                    <a:pt x="1073" y="128510"/>
                    <a:pt x="1073" y="128700"/>
                    <a:pt x="1111" y="128891"/>
                  </a:cubicBezTo>
                  <a:cubicBezTo>
                    <a:pt x="1111" y="128891"/>
                    <a:pt x="1111" y="129939"/>
                    <a:pt x="1111" y="130224"/>
                  </a:cubicBezTo>
                  <a:cubicBezTo>
                    <a:pt x="1111" y="130510"/>
                    <a:pt x="3397" y="130224"/>
                    <a:pt x="4540" y="130224"/>
                  </a:cubicBezTo>
                  <a:cubicBezTo>
                    <a:pt x="5606" y="129643"/>
                    <a:pt x="6311" y="128576"/>
                    <a:pt x="6445" y="127367"/>
                  </a:cubicBezTo>
                  <a:cubicBezTo>
                    <a:pt x="6445" y="126700"/>
                    <a:pt x="6445" y="126129"/>
                    <a:pt x="7016" y="125747"/>
                  </a:cubicBezTo>
                  <a:cubicBezTo>
                    <a:pt x="7588" y="125367"/>
                    <a:pt x="8921" y="125747"/>
                    <a:pt x="9207" y="124414"/>
                  </a:cubicBezTo>
                  <a:lnTo>
                    <a:pt x="9207" y="124414"/>
                  </a:lnTo>
                  <a:cubicBezTo>
                    <a:pt x="8350" y="126510"/>
                    <a:pt x="9778" y="126319"/>
                    <a:pt x="9874" y="127272"/>
                  </a:cubicBezTo>
                  <a:cubicBezTo>
                    <a:pt x="9969" y="128224"/>
                    <a:pt x="8921" y="128891"/>
                    <a:pt x="8159" y="129558"/>
                  </a:cubicBezTo>
                  <a:cubicBezTo>
                    <a:pt x="7397" y="130224"/>
                    <a:pt x="6921" y="131463"/>
                    <a:pt x="8159" y="132129"/>
                  </a:cubicBezTo>
                  <a:cubicBezTo>
                    <a:pt x="8883" y="132701"/>
                    <a:pt x="9912" y="132701"/>
                    <a:pt x="10636" y="132129"/>
                  </a:cubicBezTo>
                  <a:cubicBezTo>
                    <a:pt x="11207" y="131558"/>
                    <a:pt x="11493" y="130796"/>
                    <a:pt x="12065" y="130224"/>
                  </a:cubicBezTo>
                  <a:cubicBezTo>
                    <a:pt x="12807" y="129596"/>
                    <a:pt x="13893" y="129596"/>
                    <a:pt x="14636" y="130224"/>
                  </a:cubicBezTo>
                  <a:cubicBezTo>
                    <a:pt x="15494" y="131081"/>
                    <a:pt x="14636" y="132225"/>
                    <a:pt x="13779" y="132796"/>
                  </a:cubicBezTo>
                  <a:lnTo>
                    <a:pt x="10826" y="134987"/>
                  </a:lnTo>
                  <a:cubicBezTo>
                    <a:pt x="10274" y="135301"/>
                    <a:pt x="9807" y="135768"/>
                    <a:pt x="9493" y="136320"/>
                  </a:cubicBezTo>
                  <a:cubicBezTo>
                    <a:pt x="9264" y="136978"/>
                    <a:pt x="9550" y="137701"/>
                    <a:pt x="10159" y="138035"/>
                  </a:cubicBezTo>
                  <a:cubicBezTo>
                    <a:pt x="10940" y="138416"/>
                    <a:pt x="11855" y="138416"/>
                    <a:pt x="12636" y="138035"/>
                  </a:cubicBezTo>
                  <a:cubicBezTo>
                    <a:pt x="13531" y="137501"/>
                    <a:pt x="14341" y="136825"/>
                    <a:pt x="15017" y="136035"/>
                  </a:cubicBezTo>
                  <a:cubicBezTo>
                    <a:pt x="15779" y="135082"/>
                    <a:pt x="16827" y="133844"/>
                    <a:pt x="18351" y="134320"/>
                  </a:cubicBezTo>
                  <a:cubicBezTo>
                    <a:pt x="19227" y="134711"/>
                    <a:pt x="19675" y="135692"/>
                    <a:pt x="19399" y="136606"/>
                  </a:cubicBezTo>
                  <a:cubicBezTo>
                    <a:pt x="18980" y="137378"/>
                    <a:pt x="18256" y="137930"/>
                    <a:pt x="17399" y="138130"/>
                  </a:cubicBezTo>
                  <a:cubicBezTo>
                    <a:pt x="16065" y="138606"/>
                    <a:pt x="14446" y="139083"/>
                    <a:pt x="14446" y="140321"/>
                  </a:cubicBezTo>
                  <a:cubicBezTo>
                    <a:pt x="14446" y="141559"/>
                    <a:pt x="15779" y="142131"/>
                    <a:pt x="16922" y="142321"/>
                  </a:cubicBezTo>
                  <a:cubicBezTo>
                    <a:pt x="18008" y="142416"/>
                    <a:pt x="19094" y="142112"/>
                    <a:pt x="19970" y="141464"/>
                  </a:cubicBezTo>
                  <a:cubicBezTo>
                    <a:pt x="20828" y="140797"/>
                    <a:pt x="21494" y="140130"/>
                    <a:pt x="22351" y="139559"/>
                  </a:cubicBezTo>
                  <a:cubicBezTo>
                    <a:pt x="22875" y="139235"/>
                    <a:pt x="23542" y="139235"/>
                    <a:pt x="24066" y="139559"/>
                  </a:cubicBezTo>
                  <a:cubicBezTo>
                    <a:pt x="23933" y="141359"/>
                    <a:pt x="22723" y="142893"/>
                    <a:pt x="21018" y="143464"/>
                  </a:cubicBezTo>
                  <a:cubicBezTo>
                    <a:pt x="20380" y="143616"/>
                    <a:pt x="19770" y="143874"/>
                    <a:pt x="19208" y="144226"/>
                  </a:cubicBezTo>
                  <a:cubicBezTo>
                    <a:pt x="18732" y="144559"/>
                    <a:pt x="18618" y="145217"/>
                    <a:pt x="18951" y="145683"/>
                  </a:cubicBezTo>
                  <a:cubicBezTo>
                    <a:pt x="19027" y="145788"/>
                    <a:pt x="19113" y="145874"/>
                    <a:pt x="19208" y="145941"/>
                  </a:cubicBezTo>
                  <a:lnTo>
                    <a:pt x="20065" y="145941"/>
                  </a:lnTo>
                  <a:cubicBezTo>
                    <a:pt x="21590" y="146179"/>
                    <a:pt x="23142" y="145683"/>
                    <a:pt x="24257" y="144607"/>
                  </a:cubicBezTo>
                  <a:cubicBezTo>
                    <a:pt x="25114" y="143845"/>
                    <a:pt x="25590" y="142607"/>
                    <a:pt x="26924" y="142512"/>
                  </a:cubicBezTo>
                  <a:cubicBezTo>
                    <a:pt x="26771" y="145322"/>
                    <a:pt x="24656" y="147636"/>
                    <a:pt x="21875" y="148036"/>
                  </a:cubicBezTo>
                  <a:cubicBezTo>
                    <a:pt x="20970" y="148169"/>
                    <a:pt x="20075" y="148389"/>
                    <a:pt x="19208" y="148703"/>
                  </a:cubicBezTo>
                  <a:cubicBezTo>
                    <a:pt x="18427" y="149008"/>
                    <a:pt x="18037" y="149893"/>
                    <a:pt x="18341" y="150674"/>
                  </a:cubicBezTo>
                  <a:cubicBezTo>
                    <a:pt x="18341" y="150684"/>
                    <a:pt x="18351" y="150694"/>
                    <a:pt x="18351" y="150703"/>
                  </a:cubicBezTo>
                  <a:cubicBezTo>
                    <a:pt x="18799" y="151370"/>
                    <a:pt x="19475" y="151846"/>
                    <a:pt x="20256" y="152037"/>
                  </a:cubicBezTo>
                  <a:cubicBezTo>
                    <a:pt x="22247" y="152732"/>
                    <a:pt x="24437" y="152522"/>
                    <a:pt x="26257" y="151465"/>
                  </a:cubicBezTo>
                  <a:cubicBezTo>
                    <a:pt x="27524" y="150198"/>
                    <a:pt x="28648" y="148798"/>
                    <a:pt x="29590" y="147274"/>
                  </a:cubicBezTo>
                  <a:cubicBezTo>
                    <a:pt x="30086" y="146465"/>
                    <a:pt x="31143" y="146207"/>
                    <a:pt x="31943" y="146703"/>
                  </a:cubicBezTo>
                  <a:cubicBezTo>
                    <a:pt x="32562" y="147084"/>
                    <a:pt x="32877" y="147807"/>
                    <a:pt x="32734" y="148512"/>
                  </a:cubicBezTo>
                  <a:cubicBezTo>
                    <a:pt x="32334" y="149284"/>
                    <a:pt x="31791" y="149960"/>
                    <a:pt x="31115" y="150513"/>
                  </a:cubicBezTo>
                  <a:cubicBezTo>
                    <a:pt x="30476" y="151084"/>
                    <a:pt x="30248" y="151989"/>
                    <a:pt x="30543" y="152799"/>
                  </a:cubicBezTo>
                  <a:cubicBezTo>
                    <a:pt x="31305" y="153837"/>
                    <a:pt x="32657" y="154266"/>
                    <a:pt x="33877" y="153846"/>
                  </a:cubicBezTo>
                  <a:cubicBezTo>
                    <a:pt x="34915" y="153494"/>
                    <a:pt x="35791" y="152780"/>
                    <a:pt x="36353" y="151846"/>
                  </a:cubicBezTo>
                  <a:lnTo>
                    <a:pt x="37401" y="150513"/>
                  </a:lnTo>
                  <a:cubicBezTo>
                    <a:pt x="37801" y="152656"/>
                    <a:pt x="37125" y="154865"/>
                    <a:pt x="35591" y="156418"/>
                  </a:cubicBezTo>
                  <a:cubicBezTo>
                    <a:pt x="35086" y="156742"/>
                    <a:pt x="34686" y="157209"/>
                    <a:pt x="34448" y="157752"/>
                  </a:cubicBezTo>
                  <a:cubicBezTo>
                    <a:pt x="34048" y="158218"/>
                    <a:pt x="34048" y="158904"/>
                    <a:pt x="34448" y="159371"/>
                  </a:cubicBezTo>
                  <a:lnTo>
                    <a:pt x="35305" y="159847"/>
                  </a:lnTo>
                  <a:cubicBezTo>
                    <a:pt x="36877" y="160266"/>
                    <a:pt x="38534" y="159609"/>
                    <a:pt x="39401" y="158228"/>
                  </a:cubicBezTo>
                  <a:cubicBezTo>
                    <a:pt x="39992" y="156942"/>
                    <a:pt x="40430" y="155608"/>
                    <a:pt x="40735" y="154227"/>
                  </a:cubicBezTo>
                  <a:cubicBezTo>
                    <a:pt x="40735" y="153656"/>
                    <a:pt x="41592" y="153084"/>
                    <a:pt x="42259" y="153465"/>
                  </a:cubicBezTo>
                  <a:cubicBezTo>
                    <a:pt x="42287" y="153684"/>
                    <a:pt x="42287" y="153913"/>
                    <a:pt x="42259" y="154132"/>
                  </a:cubicBezTo>
                  <a:cubicBezTo>
                    <a:pt x="42830" y="156323"/>
                    <a:pt x="40735" y="158037"/>
                    <a:pt x="40925" y="160228"/>
                  </a:cubicBezTo>
                  <a:cubicBezTo>
                    <a:pt x="41182" y="161705"/>
                    <a:pt x="41878" y="163066"/>
                    <a:pt x="42925" y="164133"/>
                  </a:cubicBezTo>
                  <a:cubicBezTo>
                    <a:pt x="43497" y="164895"/>
                    <a:pt x="44830" y="165848"/>
                    <a:pt x="45592" y="165181"/>
                  </a:cubicBezTo>
                  <a:cubicBezTo>
                    <a:pt x="45697" y="164876"/>
                    <a:pt x="45697" y="164533"/>
                    <a:pt x="45592" y="164229"/>
                  </a:cubicBezTo>
                  <a:cubicBezTo>
                    <a:pt x="45592" y="162514"/>
                    <a:pt x="44735" y="160895"/>
                    <a:pt x="44449" y="159276"/>
                  </a:cubicBezTo>
                  <a:cubicBezTo>
                    <a:pt x="44021" y="157656"/>
                    <a:pt x="44449" y="155932"/>
                    <a:pt x="45592" y="154704"/>
                  </a:cubicBezTo>
                  <a:cubicBezTo>
                    <a:pt x="46450" y="154704"/>
                    <a:pt x="47212" y="155656"/>
                    <a:pt x="47212" y="156418"/>
                  </a:cubicBezTo>
                  <a:cubicBezTo>
                    <a:pt x="47212" y="157180"/>
                    <a:pt x="47212" y="157942"/>
                    <a:pt x="47212" y="158704"/>
                  </a:cubicBezTo>
                  <a:cubicBezTo>
                    <a:pt x="47212" y="159466"/>
                    <a:pt x="47212" y="159180"/>
                    <a:pt x="47212" y="159276"/>
                  </a:cubicBezTo>
                  <a:cubicBezTo>
                    <a:pt x="47212" y="159371"/>
                    <a:pt x="48831" y="159276"/>
                    <a:pt x="49117" y="158609"/>
                  </a:cubicBezTo>
                  <a:cubicBezTo>
                    <a:pt x="49403" y="157942"/>
                    <a:pt x="49974" y="157085"/>
                    <a:pt x="50831" y="157371"/>
                  </a:cubicBezTo>
                  <a:cubicBezTo>
                    <a:pt x="51498" y="159180"/>
                    <a:pt x="50355" y="160895"/>
                    <a:pt x="49879" y="162609"/>
                  </a:cubicBezTo>
                  <a:cubicBezTo>
                    <a:pt x="49307" y="165495"/>
                    <a:pt x="50241" y="168467"/>
                    <a:pt x="52355" y="170515"/>
                  </a:cubicBezTo>
                  <a:cubicBezTo>
                    <a:pt x="52679" y="170877"/>
                    <a:pt x="53060" y="171163"/>
                    <a:pt x="53498" y="171372"/>
                  </a:cubicBezTo>
                  <a:cubicBezTo>
                    <a:pt x="54498" y="171725"/>
                    <a:pt x="55603" y="171277"/>
                    <a:pt x="56070" y="170325"/>
                  </a:cubicBezTo>
                  <a:cubicBezTo>
                    <a:pt x="56308" y="169448"/>
                    <a:pt x="56308" y="168534"/>
                    <a:pt x="56070" y="167658"/>
                  </a:cubicBezTo>
                  <a:cubicBezTo>
                    <a:pt x="56003" y="166362"/>
                    <a:pt x="56194" y="165067"/>
                    <a:pt x="56641" y="163847"/>
                  </a:cubicBezTo>
                  <a:cubicBezTo>
                    <a:pt x="56880" y="162514"/>
                    <a:pt x="58156" y="161619"/>
                    <a:pt x="59499" y="161847"/>
                  </a:cubicBezTo>
                  <a:cubicBezTo>
                    <a:pt x="60756" y="162276"/>
                    <a:pt x="61566" y="163476"/>
                    <a:pt x="61499" y="164800"/>
                  </a:cubicBezTo>
                  <a:cubicBezTo>
                    <a:pt x="61261" y="165896"/>
                    <a:pt x="61261" y="167039"/>
                    <a:pt x="61499" y="168134"/>
                  </a:cubicBezTo>
                  <a:cubicBezTo>
                    <a:pt x="61499" y="169277"/>
                    <a:pt x="63499" y="170420"/>
                    <a:pt x="64547" y="169848"/>
                  </a:cubicBezTo>
                  <a:cubicBezTo>
                    <a:pt x="64909" y="169563"/>
                    <a:pt x="65147" y="169153"/>
                    <a:pt x="65214" y="168705"/>
                  </a:cubicBezTo>
                  <a:cubicBezTo>
                    <a:pt x="65347" y="167724"/>
                    <a:pt x="65347" y="166734"/>
                    <a:pt x="65214" y="165753"/>
                  </a:cubicBezTo>
                  <a:cubicBezTo>
                    <a:pt x="65033" y="164781"/>
                    <a:pt x="65395" y="163800"/>
                    <a:pt x="66166" y="163181"/>
                  </a:cubicBezTo>
                  <a:cubicBezTo>
                    <a:pt x="66890" y="162714"/>
                    <a:pt x="67824" y="162714"/>
                    <a:pt x="68548" y="163181"/>
                  </a:cubicBezTo>
                  <a:cubicBezTo>
                    <a:pt x="69148" y="163819"/>
                    <a:pt x="69357" y="164724"/>
                    <a:pt x="69119" y="165562"/>
                  </a:cubicBezTo>
                  <a:lnTo>
                    <a:pt x="67976" y="171372"/>
                  </a:lnTo>
                  <a:cubicBezTo>
                    <a:pt x="67833" y="172315"/>
                    <a:pt x="67833" y="173287"/>
                    <a:pt x="67976" y="174230"/>
                  </a:cubicBezTo>
                  <a:cubicBezTo>
                    <a:pt x="68071" y="175325"/>
                    <a:pt x="68586" y="176344"/>
                    <a:pt x="69405" y="177087"/>
                  </a:cubicBezTo>
                  <a:cubicBezTo>
                    <a:pt x="69948" y="177602"/>
                    <a:pt x="70662" y="177907"/>
                    <a:pt x="71405" y="177945"/>
                  </a:cubicBezTo>
                  <a:cubicBezTo>
                    <a:pt x="72053" y="178097"/>
                    <a:pt x="72729" y="177783"/>
                    <a:pt x="73024" y="177183"/>
                  </a:cubicBezTo>
                  <a:cubicBezTo>
                    <a:pt x="73158" y="176687"/>
                    <a:pt x="73158" y="176154"/>
                    <a:pt x="73024" y="175659"/>
                  </a:cubicBezTo>
                  <a:cubicBezTo>
                    <a:pt x="72501" y="174182"/>
                    <a:pt x="72501" y="172563"/>
                    <a:pt x="73024" y="171087"/>
                  </a:cubicBezTo>
                  <a:cubicBezTo>
                    <a:pt x="73072" y="170420"/>
                    <a:pt x="73596" y="169896"/>
                    <a:pt x="74263" y="169848"/>
                  </a:cubicBezTo>
                  <a:cubicBezTo>
                    <a:pt x="74758" y="169944"/>
                    <a:pt x="75196" y="170220"/>
                    <a:pt x="75501" y="170610"/>
                  </a:cubicBezTo>
                  <a:cubicBezTo>
                    <a:pt x="76063" y="171448"/>
                    <a:pt x="76273" y="172477"/>
                    <a:pt x="76073" y="173468"/>
                  </a:cubicBezTo>
                  <a:cubicBezTo>
                    <a:pt x="75834" y="174373"/>
                    <a:pt x="75834" y="175325"/>
                    <a:pt x="76073" y="176230"/>
                  </a:cubicBezTo>
                  <a:cubicBezTo>
                    <a:pt x="76511" y="177307"/>
                    <a:pt x="77577" y="177992"/>
                    <a:pt x="78740" y="177945"/>
                  </a:cubicBezTo>
                  <a:cubicBezTo>
                    <a:pt x="79521" y="178250"/>
                    <a:pt x="80406" y="177859"/>
                    <a:pt x="80711" y="177078"/>
                  </a:cubicBezTo>
                  <a:cubicBezTo>
                    <a:pt x="80968" y="176421"/>
                    <a:pt x="80740" y="175678"/>
                    <a:pt x="80168" y="175278"/>
                  </a:cubicBezTo>
                  <a:cubicBezTo>
                    <a:pt x="80349" y="174525"/>
                    <a:pt x="80349" y="173744"/>
                    <a:pt x="80168" y="172992"/>
                  </a:cubicBezTo>
                  <a:cubicBezTo>
                    <a:pt x="79387" y="170725"/>
                    <a:pt x="79063" y="168334"/>
                    <a:pt x="79216" y="165943"/>
                  </a:cubicBezTo>
                  <a:cubicBezTo>
                    <a:pt x="79216" y="165181"/>
                    <a:pt x="79216" y="164229"/>
                    <a:pt x="80645" y="164324"/>
                  </a:cubicBezTo>
                  <a:cubicBezTo>
                    <a:pt x="81264" y="164372"/>
                    <a:pt x="81787" y="164781"/>
                    <a:pt x="81978" y="165372"/>
                  </a:cubicBezTo>
                  <a:cubicBezTo>
                    <a:pt x="82073" y="165848"/>
                    <a:pt x="82073" y="166324"/>
                    <a:pt x="81978" y="166800"/>
                  </a:cubicBezTo>
                  <a:cubicBezTo>
                    <a:pt x="81930" y="167658"/>
                    <a:pt x="81930" y="168515"/>
                    <a:pt x="81978" y="169372"/>
                  </a:cubicBezTo>
                  <a:cubicBezTo>
                    <a:pt x="82045" y="170420"/>
                    <a:pt x="82445" y="171420"/>
                    <a:pt x="83121" y="172230"/>
                  </a:cubicBezTo>
                  <a:cubicBezTo>
                    <a:pt x="83978" y="173087"/>
                    <a:pt x="85502" y="173468"/>
                    <a:pt x="86264" y="172706"/>
                  </a:cubicBezTo>
                  <a:cubicBezTo>
                    <a:pt x="87026" y="171944"/>
                    <a:pt x="86264" y="171087"/>
                    <a:pt x="86264" y="170229"/>
                  </a:cubicBezTo>
                  <a:cubicBezTo>
                    <a:pt x="86131" y="169506"/>
                    <a:pt x="86131" y="168763"/>
                    <a:pt x="86264" y="168039"/>
                  </a:cubicBezTo>
                  <a:cubicBezTo>
                    <a:pt x="86264" y="168039"/>
                    <a:pt x="86264" y="167277"/>
                    <a:pt x="86740" y="166991"/>
                  </a:cubicBezTo>
                  <a:lnTo>
                    <a:pt x="87407" y="166991"/>
                  </a:lnTo>
                  <a:cubicBezTo>
                    <a:pt x="88722" y="166981"/>
                    <a:pt x="89884" y="167829"/>
                    <a:pt x="90265" y="169086"/>
                  </a:cubicBezTo>
                  <a:cubicBezTo>
                    <a:pt x="90684" y="170096"/>
                    <a:pt x="90684" y="171220"/>
                    <a:pt x="90265" y="172230"/>
                  </a:cubicBezTo>
                  <a:cubicBezTo>
                    <a:pt x="89788" y="173173"/>
                    <a:pt x="89588" y="174230"/>
                    <a:pt x="89693" y="175278"/>
                  </a:cubicBezTo>
                  <a:cubicBezTo>
                    <a:pt x="89579" y="175554"/>
                    <a:pt x="89579" y="175859"/>
                    <a:pt x="89693" y="176135"/>
                  </a:cubicBezTo>
                  <a:cubicBezTo>
                    <a:pt x="90217" y="176592"/>
                    <a:pt x="90903" y="176830"/>
                    <a:pt x="91598" y="176802"/>
                  </a:cubicBezTo>
                  <a:lnTo>
                    <a:pt x="93027" y="176802"/>
                  </a:lnTo>
                  <a:cubicBezTo>
                    <a:pt x="94294" y="176135"/>
                    <a:pt x="94903" y="174640"/>
                    <a:pt x="94456" y="173277"/>
                  </a:cubicBezTo>
                  <a:cubicBezTo>
                    <a:pt x="93970" y="171953"/>
                    <a:pt x="93618" y="170582"/>
                    <a:pt x="93408" y="169181"/>
                  </a:cubicBezTo>
                  <a:cubicBezTo>
                    <a:pt x="93227" y="168420"/>
                    <a:pt x="93694" y="167658"/>
                    <a:pt x="94456" y="167467"/>
                  </a:cubicBezTo>
                  <a:cubicBezTo>
                    <a:pt x="95303" y="167353"/>
                    <a:pt x="96132" y="167772"/>
                    <a:pt x="96551" y="168515"/>
                  </a:cubicBezTo>
                  <a:cubicBezTo>
                    <a:pt x="96827" y="169191"/>
                    <a:pt x="96827" y="169944"/>
                    <a:pt x="96551" y="170610"/>
                  </a:cubicBezTo>
                  <a:cubicBezTo>
                    <a:pt x="96456" y="171115"/>
                    <a:pt x="96456" y="171630"/>
                    <a:pt x="96551" y="172134"/>
                  </a:cubicBezTo>
                  <a:cubicBezTo>
                    <a:pt x="96618" y="172668"/>
                    <a:pt x="96932" y="173125"/>
                    <a:pt x="97408" y="173372"/>
                  </a:cubicBezTo>
                  <a:cubicBezTo>
                    <a:pt x="98332" y="173868"/>
                    <a:pt x="99475" y="173525"/>
                    <a:pt x="99980" y="172611"/>
                  </a:cubicBezTo>
                  <a:cubicBezTo>
                    <a:pt x="100075" y="171725"/>
                    <a:pt x="100075" y="170829"/>
                    <a:pt x="99980" y="169944"/>
                  </a:cubicBezTo>
                  <a:cubicBezTo>
                    <a:pt x="100457" y="169706"/>
                    <a:pt x="101028" y="169706"/>
                    <a:pt x="101504" y="169944"/>
                  </a:cubicBezTo>
                  <a:cubicBezTo>
                    <a:pt x="101723" y="169896"/>
                    <a:pt x="101952" y="169896"/>
                    <a:pt x="102171" y="169944"/>
                  </a:cubicBezTo>
                  <a:cubicBezTo>
                    <a:pt x="102171" y="169467"/>
                    <a:pt x="102171" y="168896"/>
                    <a:pt x="102838" y="168324"/>
                  </a:cubicBezTo>
                  <a:cubicBezTo>
                    <a:pt x="105181" y="164695"/>
                    <a:pt x="108258" y="161619"/>
                    <a:pt x="111886" y="159276"/>
                  </a:cubicBezTo>
                  <a:cubicBezTo>
                    <a:pt x="119345" y="153532"/>
                    <a:pt x="125260" y="146045"/>
                    <a:pt x="129127" y="137463"/>
                  </a:cubicBezTo>
                  <a:cubicBezTo>
                    <a:pt x="130908" y="133053"/>
                    <a:pt x="132403" y="128538"/>
                    <a:pt x="133603" y="123938"/>
                  </a:cubicBezTo>
                  <a:cubicBezTo>
                    <a:pt x="140271" y="101649"/>
                    <a:pt x="150749" y="80694"/>
                    <a:pt x="158845" y="58882"/>
                  </a:cubicBezTo>
                  <a:cubicBezTo>
                    <a:pt x="160683" y="55329"/>
                    <a:pt x="161064" y="51186"/>
                    <a:pt x="159892" y="47357"/>
                  </a:cubicBezTo>
                  <a:cubicBezTo>
                    <a:pt x="159073" y="46166"/>
                    <a:pt x="158406" y="44890"/>
                    <a:pt x="157892" y="43547"/>
                  </a:cubicBezTo>
                  <a:cubicBezTo>
                    <a:pt x="157368" y="42137"/>
                    <a:pt x="157368" y="40575"/>
                    <a:pt x="157892" y="39165"/>
                  </a:cubicBezTo>
                  <a:cubicBezTo>
                    <a:pt x="157235" y="39756"/>
                    <a:pt x="156540" y="40299"/>
                    <a:pt x="155797" y="40785"/>
                  </a:cubicBezTo>
                  <a:cubicBezTo>
                    <a:pt x="155273" y="41108"/>
                    <a:pt x="154606" y="41108"/>
                    <a:pt x="154082" y="40785"/>
                  </a:cubicBezTo>
                  <a:cubicBezTo>
                    <a:pt x="154215" y="38984"/>
                    <a:pt x="155425" y="37451"/>
                    <a:pt x="157130" y="36879"/>
                  </a:cubicBezTo>
                  <a:cubicBezTo>
                    <a:pt x="157768" y="36727"/>
                    <a:pt x="158378" y="36470"/>
                    <a:pt x="158940" y="36117"/>
                  </a:cubicBezTo>
                  <a:cubicBezTo>
                    <a:pt x="159416" y="35784"/>
                    <a:pt x="159531" y="35127"/>
                    <a:pt x="159197" y="34660"/>
                  </a:cubicBezTo>
                  <a:cubicBezTo>
                    <a:pt x="159121" y="34555"/>
                    <a:pt x="159035" y="34470"/>
                    <a:pt x="158940" y="34403"/>
                  </a:cubicBezTo>
                  <a:lnTo>
                    <a:pt x="158083" y="34403"/>
                  </a:lnTo>
                  <a:cubicBezTo>
                    <a:pt x="156568" y="34174"/>
                    <a:pt x="155035" y="34622"/>
                    <a:pt x="153892" y="35641"/>
                  </a:cubicBezTo>
                  <a:cubicBezTo>
                    <a:pt x="153130" y="36498"/>
                    <a:pt x="152558" y="37737"/>
                    <a:pt x="151225" y="37737"/>
                  </a:cubicBezTo>
                  <a:cubicBezTo>
                    <a:pt x="151434" y="34955"/>
                    <a:pt x="153597" y="32717"/>
                    <a:pt x="156368" y="32403"/>
                  </a:cubicBezTo>
                  <a:cubicBezTo>
                    <a:pt x="157283" y="32250"/>
                    <a:pt x="158178" y="31993"/>
                    <a:pt x="159035" y="31641"/>
                  </a:cubicBezTo>
                  <a:cubicBezTo>
                    <a:pt x="159778" y="31383"/>
                    <a:pt x="160178" y="30574"/>
                    <a:pt x="159931" y="29831"/>
                  </a:cubicBezTo>
                  <a:cubicBezTo>
                    <a:pt x="159921" y="29793"/>
                    <a:pt x="159902" y="29764"/>
                    <a:pt x="159892" y="29736"/>
                  </a:cubicBezTo>
                  <a:cubicBezTo>
                    <a:pt x="159492" y="29021"/>
                    <a:pt x="158797" y="28535"/>
                    <a:pt x="157988" y="28402"/>
                  </a:cubicBezTo>
                  <a:cubicBezTo>
                    <a:pt x="156006" y="27659"/>
                    <a:pt x="153787" y="27869"/>
                    <a:pt x="151987" y="28974"/>
                  </a:cubicBezTo>
                  <a:cubicBezTo>
                    <a:pt x="150672" y="30174"/>
                    <a:pt x="149577" y="31593"/>
                    <a:pt x="148748" y="33164"/>
                  </a:cubicBezTo>
                  <a:cubicBezTo>
                    <a:pt x="148291" y="33736"/>
                    <a:pt x="147577" y="34060"/>
                    <a:pt x="146843" y="34022"/>
                  </a:cubicBezTo>
                  <a:cubicBezTo>
                    <a:pt x="145910" y="33850"/>
                    <a:pt x="145291" y="32964"/>
                    <a:pt x="145462" y="32031"/>
                  </a:cubicBezTo>
                  <a:cubicBezTo>
                    <a:pt x="145472" y="31965"/>
                    <a:pt x="145491" y="31898"/>
                    <a:pt x="145510" y="31831"/>
                  </a:cubicBezTo>
                  <a:cubicBezTo>
                    <a:pt x="145910" y="31088"/>
                    <a:pt x="146462" y="30441"/>
                    <a:pt x="147129" y="29926"/>
                  </a:cubicBezTo>
                  <a:cubicBezTo>
                    <a:pt x="147815" y="29336"/>
                    <a:pt x="148043" y="28383"/>
                    <a:pt x="147700" y="27545"/>
                  </a:cubicBezTo>
                  <a:cubicBezTo>
                    <a:pt x="146939" y="26507"/>
                    <a:pt x="145586" y="26078"/>
                    <a:pt x="144367" y="26497"/>
                  </a:cubicBezTo>
                  <a:cubicBezTo>
                    <a:pt x="143367" y="26916"/>
                    <a:pt x="142509" y="27612"/>
                    <a:pt x="141890" y="28497"/>
                  </a:cubicBezTo>
                  <a:cubicBezTo>
                    <a:pt x="141567" y="28964"/>
                    <a:pt x="141214" y="29402"/>
                    <a:pt x="140842" y="29831"/>
                  </a:cubicBezTo>
                  <a:cubicBezTo>
                    <a:pt x="140442" y="27688"/>
                    <a:pt x="141119" y="25478"/>
                    <a:pt x="142652" y="23925"/>
                  </a:cubicBezTo>
                  <a:cubicBezTo>
                    <a:pt x="143128" y="23611"/>
                    <a:pt x="143519" y="23183"/>
                    <a:pt x="143795" y="22687"/>
                  </a:cubicBezTo>
                  <a:cubicBezTo>
                    <a:pt x="144214" y="22192"/>
                    <a:pt x="144214" y="21468"/>
                    <a:pt x="143795" y="20972"/>
                  </a:cubicBezTo>
                  <a:lnTo>
                    <a:pt x="142938" y="20496"/>
                  </a:lnTo>
                  <a:cubicBezTo>
                    <a:pt x="141347" y="20096"/>
                    <a:pt x="139680" y="20801"/>
                    <a:pt x="138842" y="22211"/>
                  </a:cubicBezTo>
                  <a:cubicBezTo>
                    <a:pt x="138261" y="23459"/>
                    <a:pt x="137814" y="24773"/>
                    <a:pt x="137509" y="26116"/>
                  </a:cubicBezTo>
                  <a:cubicBezTo>
                    <a:pt x="137509" y="26688"/>
                    <a:pt x="136651" y="27259"/>
                    <a:pt x="135985" y="26878"/>
                  </a:cubicBezTo>
                  <a:cubicBezTo>
                    <a:pt x="135937" y="26659"/>
                    <a:pt x="135937" y="26430"/>
                    <a:pt x="135985" y="26211"/>
                  </a:cubicBezTo>
                  <a:cubicBezTo>
                    <a:pt x="135413" y="24021"/>
                    <a:pt x="137509" y="22306"/>
                    <a:pt x="137318" y="20115"/>
                  </a:cubicBezTo>
                  <a:cubicBezTo>
                    <a:pt x="137061" y="18658"/>
                    <a:pt x="136404" y="17306"/>
                    <a:pt x="135413" y="16210"/>
                  </a:cubicBezTo>
                  <a:cubicBezTo>
                    <a:pt x="134747" y="15448"/>
                    <a:pt x="133413" y="14591"/>
                    <a:pt x="132746" y="15162"/>
                  </a:cubicBezTo>
                  <a:cubicBezTo>
                    <a:pt x="132080" y="15734"/>
                    <a:pt x="132746" y="15829"/>
                    <a:pt x="132746" y="16210"/>
                  </a:cubicBezTo>
                  <a:cubicBezTo>
                    <a:pt x="132746" y="16591"/>
                    <a:pt x="133603" y="19449"/>
                    <a:pt x="133889" y="21163"/>
                  </a:cubicBezTo>
                  <a:cubicBezTo>
                    <a:pt x="134366" y="22754"/>
                    <a:pt x="133927" y="24478"/>
                    <a:pt x="132746" y="25640"/>
                  </a:cubicBezTo>
                  <a:cubicBezTo>
                    <a:pt x="131889" y="25640"/>
                    <a:pt x="131127" y="24687"/>
                    <a:pt x="131127" y="23925"/>
                  </a:cubicBezTo>
                  <a:cubicBezTo>
                    <a:pt x="131127" y="23163"/>
                    <a:pt x="131127" y="22401"/>
                    <a:pt x="131127" y="21639"/>
                  </a:cubicBezTo>
                  <a:cubicBezTo>
                    <a:pt x="131194" y="21459"/>
                    <a:pt x="131194" y="21249"/>
                    <a:pt x="131127" y="21068"/>
                  </a:cubicBezTo>
                  <a:cubicBezTo>
                    <a:pt x="130460" y="20496"/>
                    <a:pt x="129508" y="21068"/>
                    <a:pt x="129222" y="21735"/>
                  </a:cubicBezTo>
                  <a:cubicBezTo>
                    <a:pt x="128936" y="22401"/>
                    <a:pt x="128365" y="23259"/>
                    <a:pt x="127507" y="22973"/>
                  </a:cubicBezTo>
                  <a:cubicBezTo>
                    <a:pt x="126841" y="21163"/>
                    <a:pt x="127984" y="19544"/>
                    <a:pt x="128460" y="17734"/>
                  </a:cubicBezTo>
                  <a:cubicBezTo>
                    <a:pt x="129012" y="14848"/>
                    <a:pt x="128079" y="11886"/>
                    <a:pt x="125983" y="9828"/>
                  </a:cubicBezTo>
                  <a:cubicBezTo>
                    <a:pt x="125660" y="9467"/>
                    <a:pt x="125279" y="9181"/>
                    <a:pt x="124840" y="8971"/>
                  </a:cubicBezTo>
                  <a:cubicBezTo>
                    <a:pt x="123840" y="8619"/>
                    <a:pt x="122735" y="9066"/>
                    <a:pt x="122269" y="10019"/>
                  </a:cubicBezTo>
                  <a:cubicBezTo>
                    <a:pt x="122030" y="10924"/>
                    <a:pt x="122030" y="11876"/>
                    <a:pt x="122269" y="12781"/>
                  </a:cubicBezTo>
                  <a:cubicBezTo>
                    <a:pt x="122517" y="14010"/>
                    <a:pt x="122517" y="15267"/>
                    <a:pt x="122269" y="16496"/>
                  </a:cubicBezTo>
                  <a:cubicBezTo>
                    <a:pt x="121983" y="17848"/>
                    <a:pt x="120678" y="18734"/>
                    <a:pt x="119316" y="18496"/>
                  </a:cubicBezTo>
                  <a:cubicBezTo>
                    <a:pt x="118078" y="18106"/>
                    <a:pt x="117259" y="16934"/>
                    <a:pt x="117316" y="15639"/>
                  </a:cubicBezTo>
                  <a:cubicBezTo>
                    <a:pt x="117554" y="14505"/>
                    <a:pt x="117554" y="13343"/>
                    <a:pt x="117316" y="12210"/>
                  </a:cubicBezTo>
                  <a:cubicBezTo>
                    <a:pt x="117316" y="11067"/>
                    <a:pt x="115315" y="9924"/>
                    <a:pt x="114268" y="10495"/>
                  </a:cubicBezTo>
                  <a:cubicBezTo>
                    <a:pt x="113906" y="10781"/>
                    <a:pt x="113668" y="11191"/>
                    <a:pt x="113601" y="11638"/>
                  </a:cubicBezTo>
                  <a:cubicBezTo>
                    <a:pt x="113515" y="12619"/>
                    <a:pt x="113515" y="13610"/>
                    <a:pt x="113601" y="14591"/>
                  </a:cubicBezTo>
                  <a:cubicBezTo>
                    <a:pt x="113782" y="15562"/>
                    <a:pt x="113420" y="16543"/>
                    <a:pt x="112649" y="17163"/>
                  </a:cubicBezTo>
                  <a:cubicBezTo>
                    <a:pt x="111925" y="17629"/>
                    <a:pt x="110991" y="17629"/>
                    <a:pt x="110267" y="17163"/>
                  </a:cubicBezTo>
                  <a:cubicBezTo>
                    <a:pt x="109667" y="16525"/>
                    <a:pt x="109458" y="15620"/>
                    <a:pt x="109696" y="14781"/>
                  </a:cubicBezTo>
                  <a:lnTo>
                    <a:pt x="110839" y="8971"/>
                  </a:lnTo>
                  <a:cubicBezTo>
                    <a:pt x="110982" y="8028"/>
                    <a:pt x="110982" y="7056"/>
                    <a:pt x="110839" y="6114"/>
                  </a:cubicBezTo>
                  <a:cubicBezTo>
                    <a:pt x="110744" y="5018"/>
                    <a:pt x="110229" y="3999"/>
                    <a:pt x="109410" y="3256"/>
                  </a:cubicBezTo>
                  <a:cubicBezTo>
                    <a:pt x="108867" y="2742"/>
                    <a:pt x="108153" y="2437"/>
                    <a:pt x="107410" y="2399"/>
                  </a:cubicBezTo>
                  <a:cubicBezTo>
                    <a:pt x="106762" y="2247"/>
                    <a:pt x="106086" y="2561"/>
                    <a:pt x="105790" y="3161"/>
                  </a:cubicBezTo>
                  <a:cubicBezTo>
                    <a:pt x="105657" y="3694"/>
                    <a:pt x="105657" y="4247"/>
                    <a:pt x="105790" y="4780"/>
                  </a:cubicBezTo>
                  <a:cubicBezTo>
                    <a:pt x="106257" y="6266"/>
                    <a:pt x="106257" y="7866"/>
                    <a:pt x="105790" y="9352"/>
                  </a:cubicBezTo>
                  <a:cubicBezTo>
                    <a:pt x="105790" y="9924"/>
                    <a:pt x="105219" y="10590"/>
                    <a:pt x="104457" y="10495"/>
                  </a:cubicBezTo>
                  <a:cubicBezTo>
                    <a:pt x="103971" y="10400"/>
                    <a:pt x="103523" y="10124"/>
                    <a:pt x="103219" y="9733"/>
                  </a:cubicBezTo>
                  <a:cubicBezTo>
                    <a:pt x="102676" y="8924"/>
                    <a:pt x="102466" y="7933"/>
                    <a:pt x="102647" y="6971"/>
                  </a:cubicBezTo>
                  <a:cubicBezTo>
                    <a:pt x="102885" y="6037"/>
                    <a:pt x="102885" y="5047"/>
                    <a:pt x="102647" y="4113"/>
                  </a:cubicBezTo>
                  <a:cubicBezTo>
                    <a:pt x="102209" y="3037"/>
                    <a:pt x="101142" y="2351"/>
                    <a:pt x="99980" y="2399"/>
                  </a:cubicBezTo>
                  <a:cubicBezTo>
                    <a:pt x="99218" y="2494"/>
                    <a:pt x="98637" y="3151"/>
                    <a:pt x="98647" y="3923"/>
                  </a:cubicBezTo>
                  <a:cubicBezTo>
                    <a:pt x="98618" y="4713"/>
                    <a:pt x="98780" y="5494"/>
                    <a:pt x="99123" y="6209"/>
                  </a:cubicBezTo>
                  <a:cubicBezTo>
                    <a:pt x="99894" y="8476"/>
                    <a:pt x="100218" y="10867"/>
                    <a:pt x="100075" y="13257"/>
                  </a:cubicBezTo>
                  <a:cubicBezTo>
                    <a:pt x="100075" y="14019"/>
                    <a:pt x="99599" y="14972"/>
                    <a:pt x="98647" y="14877"/>
                  </a:cubicBezTo>
                  <a:cubicBezTo>
                    <a:pt x="98066" y="14810"/>
                    <a:pt x="97570" y="14448"/>
                    <a:pt x="97313" y="13924"/>
                  </a:cubicBezTo>
                  <a:cubicBezTo>
                    <a:pt x="97218" y="13419"/>
                    <a:pt x="97218" y="12905"/>
                    <a:pt x="97313" y="12400"/>
                  </a:cubicBezTo>
                  <a:cubicBezTo>
                    <a:pt x="97361" y="11543"/>
                    <a:pt x="97361" y="10686"/>
                    <a:pt x="97313" y="9828"/>
                  </a:cubicBezTo>
                  <a:cubicBezTo>
                    <a:pt x="97247" y="8780"/>
                    <a:pt x="96847" y="7781"/>
                    <a:pt x="96170" y="6971"/>
                  </a:cubicBezTo>
                  <a:cubicBezTo>
                    <a:pt x="95342" y="6133"/>
                    <a:pt x="94065" y="5942"/>
                    <a:pt x="93027" y="6495"/>
                  </a:cubicBezTo>
                  <a:cubicBezTo>
                    <a:pt x="92455" y="7066"/>
                    <a:pt x="93027" y="8114"/>
                    <a:pt x="93027" y="8971"/>
                  </a:cubicBezTo>
                  <a:cubicBezTo>
                    <a:pt x="93122" y="9733"/>
                    <a:pt x="93122" y="10495"/>
                    <a:pt x="93027" y="11257"/>
                  </a:cubicBezTo>
                  <a:cubicBezTo>
                    <a:pt x="93179" y="11552"/>
                    <a:pt x="93179" y="11914"/>
                    <a:pt x="93027" y="12210"/>
                  </a:cubicBezTo>
                  <a:lnTo>
                    <a:pt x="92360" y="12210"/>
                  </a:lnTo>
                  <a:cubicBezTo>
                    <a:pt x="91065" y="12267"/>
                    <a:pt x="89893" y="11447"/>
                    <a:pt x="89503" y="10209"/>
                  </a:cubicBezTo>
                  <a:cubicBezTo>
                    <a:pt x="89122" y="9200"/>
                    <a:pt x="89122" y="8076"/>
                    <a:pt x="89503" y="7066"/>
                  </a:cubicBezTo>
                  <a:cubicBezTo>
                    <a:pt x="89865" y="6028"/>
                    <a:pt x="89931" y="4904"/>
                    <a:pt x="89693" y="3828"/>
                  </a:cubicBezTo>
                  <a:cubicBezTo>
                    <a:pt x="89807" y="3551"/>
                    <a:pt x="89807" y="3247"/>
                    <a:pt x="89693" y="2970"/>
                  </a:cubicBezTo>
                  <a:cubicBezTo>
                    <a:pt x="89179" y="2494"/>
                    <a:pt x="88484" y="2256"/>
                    <a:pt x="87788" y="2304"/>
                  </a:cubicBezTo>
                  <a:cubicBezTo>
                    <a:pt x="87312" y="2218"/>
                    <a:pt x="86836" y="2218"/>
                    <a:pt x="86359" y="2304"/>
                  </a:cubicBezTo>
                  <a:cubicBezTo>
                    <a:pt x="85102" y="2942"/>
                    <a:pt x="84502" y="4389"/>
                    <a:pt x="84931" y="5733"/>
                  </a:cubicBezTo>
                  <a:cubicBezTo>
                    <a:pt x="85416" y="7056"/>
                    <a:pt x="85769" y="8428"/>
                    <a:pt x="85978" y="9828"/>
                  </a:cubicBezTo>
                  <a:cubicBezTo>
                    <a:pt x="86159" y="10590"/>
                    <a:pt x="85693" y="11352"/>
                    <a:pt x="84931" y="11543"/>
                  </a:cubicBezTo>
                  <a:cubicBezTo>
                    <a:pt x="84083" y="11657"/>
                    <a:pt x="83254" y="11238"/>
                    <a:pt x="82835" y="10495"/>
                  </a:cubicBezTo>
                  <a:cubicBezTo>
                    <a:pt x="82559" y="9828"/>
                    <a:pt x="82559" y="9076"/>
                    <a:pt x="82835" y="8400"/>
                  </a:cubicBezTo>
                  <a:cubicBezTo>
                    <a:pt x="82883" y="7923"/>
                    <a:pt x="82883" y="7447"/>
                    <a:pt x="82835" y="6971"/>
                  </a:cubicBezTo>
                  <a:cubicBezTo>
                    <a:pt x="82730" y="6409"/>
                    <a:pt x="82388" y="5914"/>
                    <a:pt x="81883" y="5637"/>
                  </a:cubicBezTo>
                  <a:cubicBezTo>
                    <a:pt x="80959" y="5142"/>
                    <a:pt x="79816" y="5485"/>
                    <a:pt x="79311" y="6399"/>
                  </a:cubicBezTo>
                  <a:cubicBezTo>
                    <a:pt x="79063" y="7266"/>
                    <a:pt x="78901" y="8161"/>
                    <a:pt x="78835" y="9066"/>
                  </a:cubicBezTo>
                  <a:cubicBezTo>
                    <a:pt x="78368" y="9362"/>
                    <a:pt x="77777" y="9362"/>
                    <a:pt x="77311" y="9066"/>
                  </a:cubicBezTo>
                  <a:cubicBezTo>
                    <a:pt x="76663" y="8904"/>
                    <a:pt x="76130" y="8447"/>
                    <a:pt x="75882" y="7828"/>
                  </a:cubicBezTo>
                  <a:cubicBezTo>
                    <a:pt x="75749" y="7390"/>
                    <a:pt x="75749" y="6933"/>
                    <a:pt x="75882" y="6495"/>
                  </a:cubicBezTo>
                  <a:cubicBezTo>
                    <a:pt x="76111" y="5294"/>
                    <a:pt x="76111" y="4066"/>
                    <a:pt x="75882" y="2875"/>
                  </a:cubicBezTo>
                  <a:cubicBezTo>
                    <a:pt x="75472" y="1570"/>
                    <a:pt x="74549" y="503"/>
                    <a:pt x="73310" y="-78"/>
                  </a:cubicBezTo>
                  <a:cubicBezTo>
                    <a:pt x="72605" y="-506"/>
                    <a:pt x="71729" y="-506"/>
                    <a:pt x="71024" y="-78"/>
                  </a:cubicBezTo>
                  <a:cubicBezTo>
                    <a:pt x="70958" y="141"/>
                    <a:pt x="70958" y="370"/>
                    <a:pt x="71024" y="589"/>
                  </a:cubicBezTo>
                  <a:cubicBezTo>
                    <a:pt x="70472" y="2094"/>
                    <a:pt x="70472" y="3751"/>
                    <a:pt x="71024" y="5256"/>
                  </a:cubicBezTo>
                  <a:cubicBezTo>
                    <a:pt x="71405" y="5990"/>
                    <a:pt x="71577" y="6818"/>
                    <a:pt x="71500" y="7638"/>
                  </a:cubicBezTo>
                  <a:cubicBezTo>
                    <a:pt x="71500" y="8114"/>
                    <a:pt x="71500" y="8590"/>
                    <a:pt x="70548" y="8495"/>
                  </a:cubicBezTo>
                  <a:cubicBezTo>
                    <a:pt x="69967" y="8447"/>
                    <a:pt x="69443" y="8123"/>
                    <a:pt x="69119" y="7638"/>
                  </a:cubicBezTo>
                  <a:cubicBezTo>
                    <a:pt x="69119" y="7638"/>
                    <a:pt x="68453" y="6685"/>
                    <a:pt x="67881" y="6495"/>
                  </a:cubicBezTo>
                  <a:cubicBezTo>
                    <a:pt x="67357" y="6171"/>
                    <a:pt x="66690" y="6171"/>
                    <a:pt x="66166" y="6495"/>
                  </a:cubicBezTo>
                  <a:cubicBezTo>
                    <a:pt x="65776" y="6847"/>
                    <a:pt x="65452" y="7266"/>
                    <a:pt x="65214" y="7733"/>
                  </a:cubicBezTo>
                  <a:lnTo>
                    <a:pt x="64547" y="8590"/>
                  </a:lnTo>
                  <a:cubicBezTo>
                    <a:pt x="63995" y="9133"/>
                    <a:pt x="63204" y="9352"/>
                    <a:pt x="62452" y="9162"/>
                  </a:cubicBezTo>
                  <a:cubicBezTo>
                    <a:pt x="61852" y="8952"/>
                    <a:pt x="61461" y="8371"/>
                    <a:pt x="61499" y="7733"/>
                  </a:cubicBezTo>
                  <a:cubicBezTo>
                    <a:pt x="61537" y="7190"/>
                    <a:pt x="61775" y="6685"/>
                    <a:pt x="62166" y="6304"/>
                  </a:cubicBezTo>
                  <a:cubicBezTo>
                    <a:pt x="62166" y="6304"/>
                    <a:pt x="63023" y="5637"/>
                    <a:pt x="63214" y="5161"/>
                  </a:cubicBezTo>
                  <a:cubicBezTo>
                    <a:pt x="63233" y="4999"/>
                    <a:pt x="63233" y="4847"/>
                    <a:pt x="63214" y="4685"/>
                  </a:cubicBezTo>
                  <a:cubicBezTo>
                    <a:pt x="63214" y="4685"/>
                    <a:pt x="63214" y="3542"/>
                    <a:pt x="63214" y="3256"/>
                  </a:cubicBezTo>
                  <a:cubicBezTo>
                    <a:pt x="63214" y="2970"/>
                    <a:pt x="60928" y="3256"/>
                    <a:pt x="59785" y="3256"/>
                  </a:cubicBezTo>
                  <a:cubicBezTo>
                    <a:pt x="58718" y="3837"/>
                    <a:pt x="58013" y="4904"/>
                    <a:pt x="57880" y="6114"/>
                  </a:cubicBezTo>
                  <a:cubicBezTo>
                    <a:pt x="57880" y="6780"/>
                    <a:pt x="57880" y="7352"/>
                    <a:pt x="57308" y="7828"/>
                  </a:cubicBezTo>
                  <a:cubicBezTo>
                    <a:pt x="56737" y="8304"/>
                    <a:pt x="55403" y="7828"/>
                    <a:pt x="55117" y="9066"/>
                  </a:cubicBezTo>
                  <a:lnTo>
                    <a:pt x="55117" y="9066"/>
                  </a:lnTo>
                  <a:cubicBezTo>
                    <a:pt x="55975" y="6971"/>
                    <a:pt x="54546" y="7161"/>
                    <a:pt x="54451" y="6209"/>
                  </a:cubicBezTo>
                  <a:cubicBezTo>
                    <a:pt x="54355" y="5256"/>
                    <a:pt x="55403" y="4589"/>
                    <a:pt x="56165" y="3923"/>
                  </a:cubicBezTo>
                  <a:cubicBezTo>
                    <a:pt x="56927" y="3256"/>
                    <a:pt x="57403" y="2018"/>
                    <a:pt x="56165" y="1351"/>
                  </a:cubicBezTo>
                  <a:cubicBezTo>
                    <a:pt x="55441" y="780"/>
                    <a:pt x="54413" y="780"/>
                    <a:pt x="53689" y="1351"/>
                  </a:cubicBezTo>
                  <a:cubicBezTo>
                    <a:pt x="53117" y="1922"/>
                    <a:pt x="52832" y="2685"/>
                    <a:pt x="52260" y="3256"/>
                  </a:cubicBezTo>
                  <a:cubicBezTo>
                    <a:pt x="51517" y="3885"/>
                    <a:pt x="50431" y="3885"/>
                    <a:pt x="49688" y="3256"/>
                  </a:cubicBezTo>
                  <a:cubicBezTo>
                    <a:pt x="49622" y="3075"/>
                    <a:pt x="49622" y="2865"/>
                    <a:pt x="49688" y="2685"/>
                  </a:cubicBezTo>
                  <a:cubicBezTo>
                    <a:pt x="49260" y="5342"/>
                    <a:pt x="48593" y="7961"/>
                    <a:pt x="47688" y="10495"/>
                  </a:cubicBezTo>
                  <a:cubicBezTo>
                    <a:pt x="44783" y="17334"/>
                    <a:pt x="41106" y="23821"/>
                    <a:pt x="36734" y="2983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299" name="Freeform: Shape 298">
              <a:extLst>
                <a:ext uri="{FF2B5EF4-FFF2-40B4-BE49-F238E27FC236}">
                  <a16:creationId xmlns:a16="http://schemas.microsoft.com/office/drawing/2014/main" xmlns="" id="{24246C82-7734-3DB5-78AE-B3B13CEFA3D7}"/>
                </a:ext>
              </a:extLst>
            </p:cNvPr>
            <p:cNvSpPr/>
            <p:nvPr/>
          </p:nvSpPr>
          <p:spPr>
            <a:xfrm>
              <a:off x="5285612" y="2046481"/>
              <a:ext cx="3018" cy="3869"/>
            </a:xfrm>
            <a:custGeom>
              <a:avLst/>
              <a:gdLst>
                <a:gd name="connsiteX0" fmla="*/ 1587 w 3018"/>
                <a:gd name="connsiteY0" fmla="*/ 2994 h 3869"/>
                <a:gd name="connsiteX1" fmla="*/ 2921 w 3018"/>
                <a:gd name="connsiteY1" fmla="*/ 1661 h 3869"/>
                <a:gd name="connsiteX2" fmla="*/ 2254 w 3018"/>
                <a:gd name="connsiteY2" fmla="*/ -149 h 3869"/>
                <a:gd name="connsiteX3" fmla="*/ -32 w 3018"/>
                <a:gd name="connsiteY3" fmla="*/ -149 h 3869"/>
                <a:gd name="connsiteX4" fmla="*/ 825 w 3018"/>
                <a:gd name="connsiteY4" fmla="*/ 3471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8" h="3869">
                  <a:moveTo>
                    <a:pt x="1587" y="2994"/>
                  </a:moveTo>
                  <a:cubicBezTo>
                    <a:pt x="2121" y="2651"/>
                    <a:pt x="2578" y="2194"/>
                    <a:pt x="2921" y="1661"/>
                  </a:cubicBezTo>
                  <a:cubicBezTo>
                    <a:pt x="3121" y="975"/>
                    <a:pt x="2854" y="241"/>
                    <a:pt x="2254" y="-149"/>
                  </a:cubicBezTo>
                  <a:cubicBezTo>
                    <a:pt x="1530" y="-482"/>
                    <a:pt x="692" y="-482"/>
                    <a:pt x="-32" y="-149"/>
                  </a:cubicBezTo>
                  <a:lnTo>
                    <a:pt x="825" y="3471"/>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00" name="Freeform: Shape 299">
              <a:extLst>
                <a:ext uri="{FF2B5EF4-FFF2-40B4-BE49-F238E27FC236}">
                  <a16:creationId xmlns:a16="http://schemas.microsoft.com/office/drawing/2014/main" xmlns="" id="{74ABCB51-DF89-B598-D162-6E69D674550A}"/>
                </a:ext>
              </a:extLst>
            </p:cNvPr>
            <p:cNvSpPr/>
            <p:nvPr/>
          </p:nvSpPr>
          <p:spPr>
            <a:xfrm>
              <a:off x="5871094" y="2351906"/>
              <a:ext cx="56597" cy="51351"/>
            </a:xfrm>
            <a:custGeom>
              <a:avLst/>
              <a:gdLst>
                <a:gd name="connsiteX0" fmla="*/ 46850 w 56597"/>
                <a:gd name="connsiteY0" fmla="*/ 41803 h 51351"/>
                <a:gd name="connsiteX1" fmla="*/ 53708 w 56597"/>
                <a:gd name="connsiteY1" fmla="*/ 12561 h 51351"/>
                <a:gd name="connsiteX2" fmla="*/ 46374 w 56597"/>
                <a:gd name="connsiteY2" fmla="*/ 3608 h 51351"/>
                <a:gd name="connsiteX3" fmla="*/ 20656 w 56597"/>
                <a:gd name="connsiteY3" fmla="*/ 845 h 51351"/>
                <a:gd name="connsiteX4" fmla="*/ 1606 w 56597"/>
                <a:gd name="connsiteY4" fmla="*/ 17705 h 51351"/>
                <a:gd name="connsiteX5" fmla="*/ -13 w 56597"/>
                <a:gd name="connsiteY5" fmla="*/ 26658 h 51351"/>
                <a:gd name="connsiteX6" fmla="*/ 1225 w 56597"/>
                <a:gd name="connsiteY6" fmla="*/ 32849 h 51351"/>
                <a:gd name="connsiteX7" fmla="*/ 10750 w 56597"/>
                <a:gd name="connsiteY7" fmla="*/ 47137 h 51351"/>
                <a:gd name="connsiteX8" fmla="*/ 24276 w 56597"/>
                <a:gd name="connsiteY8" fmla="*/ 50947 h 51351"/>
                <a:gd name="connsiteX9" fmla="*/ 46850 w 56597"/>
                <a:gd name="connsiteY9" fmla="*/ 41803 h 5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97" h="51351">
                  <a:moveTo>
                    <a:pt x="46850" y="41803"/>
                  </a:moveTo>
                  <a:cubicBezTo>
                    <a:pt x="56385" y="35316"/>
                    <a:pt x="59366" y="22610"/>
                    <a:pt x="53708" y="12561"/>
                  </a:cubicBezTo>
                  <a:cubicBezTo>
                    <a:pt x="52851" y="8570"/>
                    <a:pt x="50117" y="5236"/>
                    <a:pt x="46374" y="3608"/>
                  </a:cubicBezTo>
                  <a:cubicBezTo>
                    <a:pt x="38449" y="-507"/>
                    <a:pt x="29267" y="-1498"/>
                    <a:pt x="20656" y="845"/>
                  </a:cubicBezTo>
                  <a:cubicBezTo>
                    <a:pt x="12103" y="3341"/>
                    <a:pt x="5121" y="9523"/>
                    <a:pt x="1606" y="17705"/>
                  </a:cubicBezTo>
                  <a:cubicBezTo>
                    <a:pt x="416" y="20534"/>
                    <a:pt x="-146" y="23591"/>
                    <a:pt x="-13" y="26658"/>
                  </a:cubicBezTo>
                  <a:cubicBezTo>
                    <a:pt x="111" y="28773"/>
                    <a:pt x="530" y="30849"/>
                    <a:pt x="1225" y="32849"/>
                  </a:cubicBezTo>
                  <a:cubicBezTo>
                    <a:pt x="2711" y="38545"/>
                    <a:pt x="6064" y="43575"/>
                    <a:pt x="10750" y="47137"/>
                  </a:cubicBezTo>
                  <a:cubicBezTo>
                    <a:pt x="14779" y="49728"/>
                    <a:pt x="19485" y="51052"/>
                    <a:pt x="24276" y="50947"/>
                  </a:cubicBezTo>
                  <a:cubicBezTo>
                    <a:pt x="32734" y="51090"/>
                    <a:pt x="40878" y="47785"/>
                    <a:pt x="46850" y="4180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1" name="Freeform: Shape 300">
              <a:extLst>
                <a:ext uri="{FF2B5EF4-FFF2-40B4-BE49-F238E27FC236}">
                  <a16:creationId xmlns:a16="http://schemas.microsoft.com/office/drawing/2014/main" xmlns="" id="{2DED9DD4-31F9-8D1E-09C7-983256EEC9FD}"/>
                </a:ext>
              </a:extLst>
            </p:cNvPr>
            <p:cNvSpPr/>
            <p:nvPr/>
          </p:nvSpPr>
          <p:spPr>
            <a:xfrm>
              <a:off x="5751423" y="2292456"/>
              <a:ext cx="41388" cy="51754"/>
            </a:xfrm>
            <a:custGeom>
              <a:avLst/>
              <a:gdLst>
                <a:gd name="connsiteX0" fmla="*/ 41268 w 41388"/>
                <a:gd name="connsiteY0" fmla="*/ 24005 h 51754"/>
                <a:gd name="connsiteX1" fmla="*/ 36410 w 41388"/>
                <a:gd name="connsiteY1" fmla="*/ 8099 h 51754"/>
                <a:gd name="connsiteX2" fmla="*/ 30028 w 41388"/>
                <a:gd name="connsiteY2" fmla="*/ 2860 h 51754"/>
                <a:gd name="connsiteX3" fmla="*/ 22789 w 41388"/>
                <a:gd name="connsiteY3" fmla="*/ -284 h 51754"/>
                <a:gd name="connsiteX4" fmla="*/ 14883 w 41388"/>
                <a:gd name="connsiteY4" fmla="*/ 859 h 51754"/>
                <a:gd name="connsiteX5" fmla="*/ 2406 w 41388"/>
                <a:gd name="connsiteY5" fmla="*/ 15337 h 51754"/>
                <a:gd name="connsiteX6" fmla="*/ 24 w 41388"/>
                <a:gd name="connsiteY6" fmla="*/ 34387 h 51754"/>
                <a:gd name="connsiteX7" fmla="*/ 1263 w 41388"/>
                <a:gd name="connsiteY7" fmla="*/ 42769 h 51754"/>
                <a:gd name="connsiteX8" fmla="*/ 9454 w 41388"/>
                <a:gd name="connsiteY8" fmla="*/ 49627 h 51754"/>
                <a:gd name="connsiteX9" fmla="*/ 24408 w 41388"/>
                <a:gd name="connsiteY9" fmla="*/ 50390 h 51754"/>
                <a:gd name="connsiteX10" fmla="*/ 41268 w 41388"/>
                <a:gd name="connsiteY10" fmla="*/ 24005 h 5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388" h="51754">
                  <a:moveTo>
                    <a:pt x="41268" y="24005"/>
                  </a:moveTo>
                  <a:cubicBezTo>
                    <a:pt x="41782" y="18271"/>
                    <a:pt x="40039" y="12566"/>
                    <a:pt x="36410" y="8099"/>
                  </a:cubicBezTo>
                  <a:cubicBezTo>
                    <a:pt x="34552" y="6041"/>
                    <a:pt x="32400" y="4279"/>
                    <a:pt x="30028" y="2860"/>
                  </a:cubicBezTo>
                  <a:cubicBezTo>
                    <a:pt x="27828" y="1364"/>
                    <a:pt x="25380" y="307"/>
                    <a:pt x="22789" y="-284"/>
                  </a:cubicBezTo>
                  <a:cubicBezTo>
                    <a:pt x="20103" y="-617"/>
                    <a:pt x="17369" y="-226"/>
                    <a:pt x="14883" y="859"/>
                  </a:cubicBezTo>
                  <a:cubicBezTo>
                    <a:pt x="8911" y="3764"/>
                    <a:pt x="4406" y="9003"/>
                    <a:pt x="2406" y="15337"/>
                  </a:cubicBezTo>
                  <a:cubicBezTo>
                    <a:pt x="605" y="21519"/>
                    <a:pt x="-195" y="27948"/>
                    <a:pt x="24" y="34387"/>
                  </a:cubicBezTo>
                  <a:cubicBezTo>
                    <a:pt x="-195" y="37235"/>
                    <a:pt x="224" y="40102"/>
                    <a:pt x="1263" y="42769"/>
                  </a:cubicBezTo>
                  <a:cubicBezTo>
                    <a:pt x="3053" y="45989"/>
                    <a:pt x="5968" y="48427"/>
                    <a:pt x="9454" y="49627"/>
                  </a:cubicBezTo>
                  <a:cubicBezTo>
                    <a:pt x="14198" y="51628"/>
                    <a:pt x="19493" y="51904"/>
                    <a:pt x="24408" y="50390"/>
                  </a:cubicBezTo>
                  <a:cubicBezTo>
                    <a:pt x="34219" y="45103"/>
                    <a:pt x="40591" y="35121"/>
                    <a:pt x="41268" y="2400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2" name="Freeform: Shape 301">
              <a:extLst>
                <a:ext uri="{FF2B5EF4-FFF2-40B4-BE49-F238E27FC236}">
                  <a16:creationId xmlns:a16="http://schemas.microsoft.com/office/drawing/2014/main" xmlns="" id="{259C4385-FF15-3D0B-E120-F54A25E6C8F5}"/>
                </a:ext>
              </a:extLst>
            </p:cNvPr>
            <p:cNvSpPr/>
            <p:nvPr/>
          </p:nvSpPr>
          <p:spPr>
            <a:xfrm>
              <a:off x="5633703" y="2253800"/>
              <a:ext cx="39109" cy="51166"/>
            </a:xfrm>
            <a:custGeom>
              <a:avLst/>
              <a:gdLst>
                <a:gd name="connsiteX0" fmla="*/ 36782 w 39109"/>
                <a:gd name="connsiteY0" fmla="*/ 10655 h 51166"/>
                <a:gd name="connsiteX1" fmla="*/ 12779 w 39109"/>
                <a:gd name="connsiteY1" fmla="*/ 273 h 51166"/>
                <a:gd name="connsiteX2" fmla="*/ 8779 w 39109"/>
                <a:gd name="connsiteY2" fmla="*/ 2178 h 51166"/>
                <a:gd name="connsiteX3" fmla="*/ 6112 w 39109"/>
                <a:gd name="connsiteY3" fmla="*/ 5416 h 51166"/>
                <a:gd name="connsiteX4" fmla="*/ 1445 w 39109"/>
                <a:gd name="connsiteY4" fmla="*/ 37801 h 51166"/>
                <a:gd name="connsiteX5" fmla="*/ 3350 w 39109"/>
                <a:gd name="connsiteY5" fmla="*/ 42468 h 51166"/>
                <a:gd name="connsiteX6" fmla="*/ 18113 w 39109"/>
                <a:gd name="connsiteY6" fmla="*/ 50755 h 51166"/>
                <a:gd name="connsiteX7" fmla="*/ 35449 w 39109"/>
                <a:gd name="connsiteY7" fmla="*/ 34943 h 51166"/>
                <a:gd name="connsiteX8" fmla="*/ 36782 w 39109"/>
                <a:gd name="connsiteY8" fmla="*/ 10655 h 5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9" h="51166">
                  <a:moveTo>
                    <a:pt x="36782" y="10655"/>
                  </a:moveTo>
                  <a:cubicBezTo>
                    <a:pt x="32086" y="2120"/>
                    <a:pt x="22209" y="-2147"/>
                    <a:pt x="12779" y="273"/>
                  </a:cubicBezTo>
                  <a:cubicBezTo>
                    <a:pt x="11322" y="616"/>
                    <a:pt x="9960" y="1263"/>
                    <a:pt x="8779" y="2178"/>
                  </a:cubicBezTo>
                  <a:cubicBezTo>
                    <a:pt x="7664" y="3044"/>
                    <a:pt x="6750" y="4149"/>
                    <a:pt x="6112" y="5416"/>
                  </a:cubicBezTo>
                  <a:cubicBezTo>
                    <a:pt x="102" y="15084"/>
                    <a:pt x="-1594" y="26828"/>
                    <a:pt x="1445" y="37801"/>
                  </a:cubicBezTo>
                  <a:cubicBezTo>
                    <a:pt x="1883" y="39430"/>
                    <a:pt x="2521" y="41001"/>
                    <a:pt x="3350" y="42468"/>
                  </a:cubicBezTo>
                  <a:cubicBezTo>
                    <a:pt x="6321" y="47793"/>
                    <a:pt x="12027" y="50993"/>
                    <a:pt x="18113" y="50755"/>
                  </a:cubicBezTo>
                  <a:cubicBezTo>
                    <a:pt x="27638" y="50755"/>
                    <a:pt x="31448" y="42278"/>
                    <a:pt x="35449" y="34943"/>
                  </a:cubicBezTo>
                  <a:cubicBezTo>
                    <a:pt x="39764" y="27533"/>
                    <a:pt x="40259" y="18494"/>
                    <a:pt x="36782" y="1065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3" name="Freeform: Shape 302">
              <a:extLst>
                <a:ext uri="{FF2B5EF4-FFF2-40B4-BE49-F238E27FC236}">
                  <a16:creationId xmlns:a16="http://schemas.microsoft.com/office/drawing/2014/main" xmlns="" id="{48D641EC-8289-FFDE-1A2F-5D8A2F85BE70}"/>
                </a:ext>
              </a:extLst>
            </p:cNvPr>
            <p:cNvSpPr/>
            <p:nvPr/>
          </p:nvSpPr>
          <p:spPr>
            <a:xfrm>
              <a:off x="5525928" y="2198298"/>
              <a:ext cx="46483" cy="53030"/>
            </a:xfrm>
            <a:custGeom>
              <a:avLst/>
              <a:gdLst>
                <a:gd name="connsiteX0" fmla="*/ 45687 w 46483"/>
                <a:gd name="connsiteY0" fmla="*/ 25294 h 53030"/>
                <a:gd name="connsiteX1" fmla="*/ 46449 w 46483"/>
                <a:gd name="connsiteY1" fmla="*/ 20151 h 53030"/>
                <a:gd name="connsiteX2" fmla="*/ 41973 w 46483"/>
                <a:gd name="connsiteY2" fmla="*/ 10626 h 53030"/>
                <a:gd name="connsiteX3" fmla="*/ 33876 w 46483"/>
                <a:gd name="connsiteY3" fmla="*/ 2149 h 53030"/>
                <a:gd name="connsiteX4" fmla="*/ 22732 w 46483"/>
                <a:gd name="connsiteY4" fmla="*/ 53 h 53030"/>
                <a:gd name="connsiteX5" fmla="*/ 17017 w 46483"/>
                <a:gd name="connsiteY5" fmla="*/ 3768 h 53030"/>
                <a:gd name="connsiteX6" fmla="*/ 9016 w 46483"/>
                <a:gd name="connsiteY6" fmla="*/ 11388 h 53030"/>
                <a:gd name="connsiteX7" fmla="*/ 2444 w 46483"/>
                <a:gd name="connsiteY7" fmla="*/ 20341 h 53030"/>
                <a:gd name="connsiteX8" fmla="*/ 253 w 46483"/>
                <a:gd name="connsiteY8" fmla="*/ 31771 h 53030"/>
                <a:gd name="connsiteX9" fmla="*/ 1777 w 46483"/>
                <a:gd name="connsiteY9" fmla="*/ 43297 h 53030"/>
                <a:gd name="connsiteX10" fmla="*/ 6254 w 46483"/>
                <a:gd name="connsiteY10" fmla="*/ 47678 h 53030"/>
                <a:gd name="connsiteX11" fmla="*/ 21208 w 46483"/>
                <a:gd name="connsiteY11" fmla="*/ 52631 h 53030"/>
                <a:gd name="connsiteX12" fmla="*/ 45687 w 46483"/>
                <a:gd name="connsiteY12" fmla="*/ 25294 h 5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483" h="53030">
                  <a:moveTo>
                    <a:pt x="45687" y="25294"/>
                  </a:moveTo>
                  <a:cubicBezTo>
                    <a:pt x="46221" y="23637"/>
                    <a:pt x="46478" y="21894"/>
                    <a:pt x="46449" y="20151"/>
                  </a:cubicBezTo>
                  <a:cubicBezTo>
                    <a:pt x="45849" y="16626"/>
                    <a:pt x="44306" y="13331"/>
                    <a:pt x="41973" y="10626"/>
                  </a:cubicBezTo>
                  <a:cubicBezTo>
                    <a:pt x="39810" y="7330"/>
                    <a:pt x="37067" y="4463"/>
                    <a:pt x="33876" y="2149"/>
                  </a:cubicBezTo>
                  <a:cubicBezTo>
                    <a:pt x="30676" y="-214"/>
                    <a:pt x="26571" y="-985"/>
                    <a:pt x="22732" y="53"/>
                  </a:cubicBezTo>
                  <a:cubicBezTo>
                    <a:pt x="20598" y="901"/>
                    <a:pt x="18655" y="2168"/>
                    <a:pt x="17017" y="3768"/>
                  </a:cubicBezTo>
                  <a:cubicBezTo>
                    <a:pt x="14217" y="6158"/>
                    <a:pt x="11540" y="8702"/>
                    <a:pt x="9016" y="11388"/>
                  </a:cubicBezTo>
                  <a:cubicBezTo>
                    <a:pt x="6263" y="13912"/>
                    <a:pt x="4025" y="16960"/>
                    <a:pt x="2444" y="20341"/>
                  </a:cubicBezTo>
                  <a:cubicBezTo>
                    <a:pt x="1101" y="24009"/>
                    <a:pt x="367" y="27866"/>
                    <a:pt x="253" y="31771"/>
                  </a:cubicBezTo>
                  <a:cubicBezTo>
                    <a:pt x="-423" y="35676"/>
                    <a:pt x="110" y="39696"/>
                    <a:pt x="1777" y="43297"/>
                  </a:cubicBezTo>
                  <a:cubicBezTo>
                    <a:pt x="2977" y="45030"/>
                    <a:pt x="4492" y="46516"/>
                    <a:pt x="6254" y="47678"/>
                  </a:cubicBezTo>
                  <a:cubicBezTo>
                    <a:pt x="10664" y="50726"/>
                    <a:pt x="15855" y="52441"/>
                    <a:pt x="21208" y="52631"/>
                  </a:cubicBezTo>
                  <a:cubicBezTo>
                    <a:pt x="36829" y="52345"/>
                    <a:pt x="42830" y="38248"/>
                    <a:pt x="45687" y="2529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4" name="Freeform: Shape 303">
              <a:extLst>
                <a:ext uri="{FF2B5EF4-FFF2-40B4-BE49-F238E27FC236}">
                  <a16:creationId xmlns:a16="http://schemas.microsoft.com/office/drawing/2014/main" xmlns="" id="{5111BA5B-FA16-1689-EBC6-FE490545410C}"/>
                </a:ext>
              </a:extLst>
            </p:cNvPr>
            <p:cNvSpPr/>
            <p:nvPr/>
          </p:nvSpPr>
          <p:spPr>
            <a:xfrm>
              <a:off x="5396991" y="2152828"/>
              <a:ext cx="48031" cy="45350"/>
            </a:xfrm>
            <a:custGeom>
              <a:avLst/>
              <a:gdLst>
                <a:gd name="connsiteX0" fmla="*/ 46608 w 48031"/>
                <a:gd name="connsiteY0" fmla="*/ 28378 h 45350"/>
                <a:gd name="connsiteX1" fmla="*/ 47370 w 48031"/>
                <a:gd name="connsiteY1" fmla="*/ 15901 h 45350"/>
                <a:gd name="connsiteX2" fmla="*/ 43084 w 48031"/>
                <a:gd name="connsiteY2" fmla="*/ 5233 h 45350"/>
                <a:gd name="connsiteX3" fmla="*/ 26320 w 48031"/>
                <a:gd name="connsiteY3" fmla="*/ -292 h 45350"/>
                <a:gd name="connsiteX4" fmla="*/ 17938 w 48031"/>
                <a:gd name="connsiteY4" fmla="*/ -292 h 45350"/>
                <a:gd name="connsiteX5" fmla="*/ 10413 w 48031"/>
                <a:gd name="connsiteY5" fmla="*/ 2089 h 45350"/>
                <a:gd name="connsiteX6" fmla="*/ 6222 w 48031"/>
                <a:gd name="connsiteY6" fmla="*/ 6185 h 45350"/>
                <a:gd name="connsiteX7" fmla="*/ 126 w 48031"/>
                <a:gd name="connsiteY7" fmla="*/ 27330 h 45350"/>
                <a:gd name="connsiteX8" fmla="*/ 13271 w 48031"/>
                <a:gd name="connsiteY8" fmla="*/ 44095 h 45350"/>
                <a:gd name="connsiteX9" fmla="*/ 25844 w 48031"/>
                <a:gd name="connsiteY9" fmla="*/ 44095 h 45350"/>
                <a:gd name="connsiteX10" fmla="*/ 38036 w 48031"/>
                <a:gd name="connsiteY10" fmla="*/ 38570 h 45350"/>
                <a:gd name="connsiteX11" fmla="*/ 46608 w 48031"/>
                <a:gd name="connsiteY11" fmla="*/ 28378 h 4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31" h="45350">
                  <a:moveTo>
                    <a:pt x="46608" y="28378"/>
                  </a:moveTo>
                  <a:cubicBezTo>
                    <a:pt x="48151" y="24397"/>
                    <a:pt x="48418" y="20034"/>
                    <a:pt x="47370" y="15901"/>
                  </a:cubicBezTo>
                  <a:cubicBezTo>
                    <a:pt x="47037" y="11995"/>
                    <a:pt x="45541" y="8280"/>
                    <a:pt x="43084" y="5233"/>
                  </a:cubicBezTo>
                  <a:cubicBezTo>
                    <a:pt x="38483" y="1184"/>
                    <a:pt x="32425" y="-816"/>
                    <a:pt x="26320" y="-292"/>
                  </a:cubicBezTo>
                  <a:cubicBezTo>
                    <a:pt x="23529" y="-435"/>
                    <a:pt x="20729" y="-435"/>
                    <a:pt x="17938" y="-292"/>
                  </a:cubicBezTo>
                  <a:cubicBezTo>
                    <a:pt x="15271" y="-130"/>
                    <a:pt x="12690" y="689"/>
                    <a:pt x="10413" y="2089"/>
                  </a:cubicBezTo>
                  <a:cubicBezTo>
                    <a:pt x="8813" y="3232"/>
                    <a:pt x="7403" y="4614"/>
                    <a:pt x="6222" y="6185"/>
                  </a:cubicBezTo>
                  <a:cubicBezTo>
                    <a:pt x="1526" y="12176"/>
                    <a:pt x="-664" y="19758"/>
                    <a:pt x="126" y="27330"/>
                  </a:cubicBezTo>
                  <a:cubicBezTo>
                    <a:pt x="1031" y="34941"/>
                    <a:pt x="6098" y="41408"/>
                    <a:pt x="13271" y="44095"/>
                  </a:cubicBezTo>
                  <a:cubicBezTo>
                    <a:pt x="17385" y="45238"/>
                    <a:pt x="21729" y="45238"/>
                    <a:pt x="25844" y="44095"/>
                  </a:cubicBezTo>
                  <a:cubicBezTo>
                    <a:pt x="30254" y="43152"/>
                    <a:pt x="34416" y="41266"/>
                    <a:pt x="38036" y="38570"/>
                  </a:cubicBezTo>
                  <a:cubicBezTo>
                    <a:pt x="41474" y="35703"/>
                    <a:pt x="44370" y="32255"/>
                    <a:pt x="46608" y="283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5" name="Freeform: Shape 304">
              <a:extLst>
                <a:ext uri="{FF2B5EF4-FFF2-40B4-BE49-F238E27FC236}">
                  <a16:creationId xmlns:a16="http://schemas.microsoft.com/office/drawing/2014/main" xmlns="" id="{9A60B8FD-3F00-2AB0-6A3F-CC7E584AC936}"/>
                </a:ext>
              </a:extLst>
            </p:cNvPr>
            <p:cNvSpPr/>
            <p:nvPr/>
          </p:nvSpPr>
          <p:spPr>
            <a:xfrm>
              <a:off x="5281088" y="2106885"/>
              <a:ext cx="47346" cy="50323"/>
            </a:xfrm>
            <a:custGeom>
              <a:avLst/>
              <a:gdLst>
                <a:gd name="connsiteX0" fmla="*/ 47259 w 47346"/>
                <a:gd name="connsiteY0" fmla="*/ 17552 h 50323"/>
                <a:gd name="connsiteX1" fmla="*/ 46497 w 47346"/>
                <a:gd name="connsiteY1" fmla="*/ 11551 h 50323"/>
                <a:gd name="connsiteX2" fmla="*/ 43545 w 47346"/>
                <a:gd name="connsiteY2" fmla="*/ 7455 h 50323"/>
                <a:gd name="connsiteX3" fmla="*/ 22780 w 47346"/>
                <a:gd name="connsiteY3" fmla="*/ -355 h 50323"/>
                <a:gd name="connsiteX4" fmla="*/ 9731 w 47346"/>
                <a:gd name="connsiteY4" fmla="*/ 5551 h 50323"/>
                <a:gd name="connsiteX5" fmla="*/ 7254 w 47346"/>
                <a:gd name="connsiteY5" fmla="*/ 10504 h 50323"/>
                <a:gd name="connsiteX6" fmla="*/ 2301 w 47346"/>
                <a:gd name="connsiteY6" fmla="*/ 24505 h 50323"/>
                <a:gd name="connsiteX7" fmla="*/ 111 w 47346"/>
                <a:gd name="connsiteY7" fmla="*/ 35173 h 50323"/>
                <a:gd name="connsiteX8" fmla="*/ 111 w 47346"/>
                <a:gd name="connsiteY8" fmla="*/ 38602 h 50323"/>
                <a:gd name="connsiteX9" fmla="*/ 1920 w 47346"/>
                <a:gd name="connsiteY9" fmla="*/ 41269 h 50323"/>
                <a:gd name="connsiteX10" fmla="*/ 18113 w 47346"/>
                <a:gd name="connsiteY10" fmla="*/ 49746 h 50323"/>
                <a:gd name="connsiteX11" fmla="*/ 35639 w 47346"/>
                <a:gd name="connsiteY11" fmla="*/ 45651 h 50323"/>
                <a:gd name="connsiteX12" fmla="*/ 45164 w 47346"/>
                <a:gd name="connsiteY12" fmla="*/ 30030 h 50323"/>
                <a:gd name="connsiteX13" fmla="*/ 47259 w 47346"/>
                <a:gd name="connsiteY13" fmla="*/ 17552 h 5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346" h="50323">
                  <a:moveTo>
                    <a:pt x="47259" y="17552"/>
                  </a:moveTo>
                  <a:cubicBezTo>
                    <a:pt x="47440" y="15523"/>
                    <a:pt x="47174" y="13475"/>
                    <a:pt x="46497" y="11551"/>
                  </a:cubicBezTo>
                  <a:cubicBezTo>
                    <a:pt x="45774" y="10018"/>
                    <a:pt x="44773" y="8627"/>
                    <a:pt x="43545" y="7455"/>
                  </a:cubicBezTo>
                  <a:cubicBezTo>
                    <a:pt x="38030" y="2045"/>
                    <a:pt x="30495" y="-793"/>
                    <a:pt x="22780" y="-355"/>
                  </a:cubicBezTo>
                  <a:cubicBezTo>
                    <a:pt x="17779" y="-364"/>
                    <a:pt x="13027" y="1798"/>
                    <a:pt x="9731" y="5551"/>
                  </a:cubicBezTo>
                  <a:cubicBezTo>
                    <a:pt x="8721" y="7103"/>
                    <a:pt x="7883" y="8761"/>
                    <a:pt x="7254" y="10504"/>
                  </a:cubicBezTo>
                  <a:cubicBezTo>
                    <a:pt x="5359" y="15085"/>
                    <a:pt x="3711" y="19752"/>
                    <a:pt x="2301" y="24505"/>
                  </a:cubicBezTo>
                  <a:cubicBezTo>
                    <a:pt x="1149" y="27963"/>
                    <a:pt x="415" y="31544"/>
                    <a:pt x="111" y="35173"/>
                  </a:cubicBezTo>
                  <a:cubicBezTo>
                    <a:pt x="-80" y="36307"/>
                    <a:pt x="-80" y="37469"/>
                    <a:pt x="111" y="38602"/>
                  </a:cubicBezTo>
                  <a:cubicBezTo>
                    <a:pt x="558" y="39583"/>
                    <a:pt x="1168" y="40488"/>
                    <a:pt x="1920" y="41269"/>
                  </a:cubicBezTo>
                  <a:cubicBezTo>
                    <a:pt x="6083" y="45994"/>
                    <a:pt x="11855" y="49013"/>
                    <a:pt x="18113" y="49746"/>
                  </a:cubicBezTo>
                  <a:cubicBezTo>
                    <a:pt x="24257" y="50461"/>
                    <a:pt x="30448" y="49013"/>
                    <a:pt x="35639" y="45651"/>
                  </a:cubicBezTo>
                  <a:cubicBezTo>
                    <a:pt x="40316" y="41527"/>
                    <a:pt x="43640" y="36078"/>
                    <a:pt x="45164" y="30030"/>
                  </a:cubicBezTo>
                  <a:cubicBezTo>
                    <a:pt x="46440" y="25991"/>
                    <a:pt x="47145" y="21791"/>
                    <a:pt x="47259" y="1755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6" name="Freeform: Shape 305">
              <a:extLst>
                <a:ext uri="{FF2B5EF4-FFF2-40B4-BE49-F238E27FC236}">
                  <a16:creationId xmlns:a16="http://schemas.microsoft.com/office/drawing/2014/main" xmlns="" id="{312C4D4B-E71D-F8A5-D3B1-9EDD221B7CA0}"/>
                </a:ext>
              </a:extLst>
            </p:cNvPr>
            <p:cNvSpPr/>
            <p:nvPr/>
          </p:nvSpPr>
          <p:spPr>
            <a:xfrm>
              <a:off x="5182661" y="2053611"/>
              <a:ext cx="46309" cy="51568"/>
            </a:xfrm>
            <a:custGeom>
              <a:avLst/>
              <a:gdLst>
                <a:gd name="connsiteX0" fmla="*/ 45292 w 46309"/>
                <a:gd name="connsiteY0" fmla="*/ 20248 h 51568"/>
                <a:gd name="connsiteX1" fmla="*/ 41958 w 46309"/>
                <a:gd name="connsiteY1" fmla="*/ 10723 h 51568"/>
                <a:gd name="connsiteX2" fmla="*/ 35386 w 46309"/>
                <a:gd name="connsiteY2" fmla="*/ 3103 h 51568"/>
                <a:gd name="connsiteX3" fmla="*/ 30243 w 46309"/>
                <a:gd name="connsiteY3" fmla="*/ 1008 h 51568"/>
                <a:gd name="connsiteX4" fmla="*/ 26337 w 46309"/>
                <a:gd name="connsiteY4" fmla="*/ -40 h 51568"/>
                <a:gd name="connsiteX5" fmla="*/ 5954 w 46309"/>
                <a:gd name="connsiteY5" fmla="*/ 9485 h 51568"/>
                <a:gd name="connsiteX6" fmla="*/ 3001 w 46309"/>
                <a:gd name="connsiteY6" fmla="*/ 16629 h 51568"/>
                <a:gd name="connsiteX7" fmla="*/ 144 w 46309"/>
                <a:gd name="connsiteY7" fmla="*/ 35679 h 51568"/>
                <a:gd name="connsiteX8" fmla="*/ 2620 w 46309"/>
                <a:gd name="connsiteY8" fmla="*/ 42537 h 51568"/>
                <a:gd name="connsiteX9" fmla="*/ 4239 w 46309"/>
                <a:gd name="connsiteY9" fmla="*/ 45299 h 51568"/>
                <a:gd name="connsiteX10" fmla="*/ 10240 w 46309"/>
                <a:gd name="connsiteY10" fmla="*/ 48728 h 51568"/>
                <a:gd name="connsiteX11" fmla="*/ 28719 w 46309"/>
                <a:gd name="connsiteY11" fmla="*/ 50538 h 51568"/>
                <a:gd name="connsiteX12" fmla="*/ 34148 w 46309"/>
                <a:gd name="connsiteY12" fmla="*/ 48442 h 51568"/>
                <a:gd name="connsiteX13" fmla="*/ 43673 w 46309"/>
                <a:gd name="connsiteY13" fmla="*/ 39870 h 51568"/>
                <a:gd name="connsiteX14" fmla="*/ 44340 w 46309"/>
                <a:gd name="connsiteY14" fmla="*/ 35012 h 51568"/>
                <a:gd name="connsiteX15" fmla="*/ 46245 w 46309"/>
                <a:gd name="connsiteY15" fmla="*/ 27963 h 51568"/>
                <a:gd name="connsiteX16" fmla="*/ 45292 w 46309"/>
                <a:gd name="connsiteY16" fmla="*/ 20248 h 5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309" h="51568">
                  <a:moveTo>
                    <a:pt x="45292" y="20248"/>
                  </a:moveTo>
                  <a:cubicBezTo>
                    <a:pt x="44501" y="16972"/>
                    <a:pt x="43387" y="13781"/>
                    <a:pt x="41958" y="10723"/>
                  </a:cubicBezTo>
                  <a:cubicBezTo>
                    <a:pt x="40558" y="7599"/>
                    <a:pt x="38272" y="4942"/>
                    <a:pt x="35386" y="3103"/>
                  </a:cubicBezTo>
                  <a:cubicBezTo>
                    <a:pt x="33767" y="2198"/>
                    <a:pt x="32033" y="1493"/>
                    <a:pt x="30243" y="1008"/>
                  </a:cubicBezTo>
                  <a:cubicBezTo>
                    <a:pt x="28966" y="560"/>
                    <a:pt x="27661" y="208"/>
                    <a:pt x="26337" y="-40"/>
                  </a:cubicBezTo>
                  <a:cubicBezTo>
                    <a:pt x="18193" y="-1640"/>
                    <a:pt x="9945" y="2208"/>
                    <a:pt x="5954" y="9485"/>
                  </a:cubicBezTo>
                  <a:cubicBezTo>
                    <a:pt x="4716" y="11752"/>
                    <a:pt x="3725" y="14152"/>
                    <a:pt x="3001" y="16629"/>
                  </a:cubicBezTo>
                  <a:cubicBezTo>
                    <a:pt x="515" y="22649"/>
                    <a:pt x="-466" y="29192"/>
                    <a:pt x="144" y="35679"/>
                  </a:cubicBezTo>
                  <a:cubicBezTo>
                    <a:pt x="687" y="38060"/>
                    <a:pt x="1515" y="40365"/>
                    <a:pt x="2620" y="42537"/>
                  </a:cubicBezTo>
                  <a:cubicBezTo>
                    <a:pt x="3001" y="43546"/>
                    <a:pt x="3544" y="44480"/>
                    <a:pt x="4239" y="45299"/>
                  </a:cubicBezTo>
                  <a:cubicBezTo>
                    <a:pt x="5897" y="46966"/>
                    <a:pt x="7964" y="48147"/>
                    <a:pt x="10240" y="48728"/>
                  </a:cubicBezTo>
                  <a:cubicBezTo>
                    <a:pt x="16079" y="51166"/>
                    <a:pt x="22518" y="51795"/>
                    <a:pt x="28719" y="50538"/>
                  </a:cubicBezTo>
                  <a:cubicBezTo>
                    <a:pt x="30595" y="50043"/>
                    <a:pt x="32424" y="49338"/>
                    <a:pt x="34148" y="48442"/>
                  </a:cubicBezTo>
                  <a:cubicBezTo>
                    <a:pt x="37767" y="46728"/>
                    <a:pt x="43006" y="44156"/>
                    <a:pt x="43673" y="39870"/>
                  </a:cubicBezTo>
                  <a:cubicBezTo>
                    <a:pt x="43673" y="38251"/>
                    <a:pt x="43673" y="36631"/>
                    <a:pt x="44340" y="35012"/>
                  </a:cubicBezTo>
                  <a:cubicBezTo>
                    <a:pt x="45263" y="32755"/>
                    <a:pt x="45902" y="30383"/>
                    <a:pt x="46245" y="27963"/>
                  </a:cubicBezTo>
                  <a:cubicBezTo>
                    <a:pt x="46387" y="25354"/>
                    <a:pt x="46064" y="22744"/>
                    <a:pt x="45292" y="2024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07" name="Freeform: Shape 306">
              <a:extLst>
                <a:ext uri="{FF2B5EF4-FFF2-40B4-BE49-F238E27FC236}">
                  <a16:creationId xmlns:a16="http://schemas.microsoft.com/office/drawing/2014/main" xmlns="" id="{85A5950E-9953-85E8-ECB1-524789D9E9A4}"/>
                </a:ext>
              </a:extLst>
            </p:cNvPr>
            <p:cNvSpPr/>
            <p:nvPr/>
          </p:nvSpPr>
          <p:spPr>
            <a:xfrm>
              <a:off x="5832208" y="2339930"/>
              <a:ext cx="13516" cy="15601"/>
            </a:xfrm>
            <a:custGeom>
              <a:avLst/>
              <a:gdLst>
                <a:gd name="connsiteX0" fmla="*/ 12204 w 13516"/>
                <a:gd name="connsiteY0" fmla="*/ 7964 h 15601"/>
                <a:gd name="connsiteX1" fmla="*/ 12204 w 13516"/>
                <a:gd name="connsiteY1" fmla="*/ 6345 h 15601"/>
                <a:gd name="connsiteX2" fmla="*/ 13347 w 13516"/>
                <a:gd name="connsiteY2" fmla="*/ 5106 h 15601"/>
                <a:gd name="connsiteX3" fmla="*/ 13347 w 13516"/>
                <a:gd name="connsiteY3" fmla="*/ 4440 h 15601"/>
                <a:gd name="connsiteX4" fmla="*/ 12775 w 13516"/>
                <a:gd name="connsiteY4" fmla="*/ 3392 h 15601"/>
                <a:gd name="connsiteX5" fmla="*/ 8965 w 13516"/>
                <a:gd name="connsiteY5" fmla="*/ 820 h 15601"/>
                <a:gd name="connsiteX6" fmla="*/ 8013 w 13516"/>
                <a:gd name="connsiteY6" fmla="*/ -228 h 15601"/>
                <a:gd name="connsiteX7" fmla="*/ 6013 w 13516"/>
                <a:gd name="connsiteY7" fmla="*/ -228 h 15601"/>
                <a:gd name="connsiteX8" fmla="*/ 4965 w 13516"/>
                <a:gd name="connsiteY8" fmla="*/ -228 h 15601"/>
                <a:gd name="connsiteX9" fmla="*/ 4965 w 13516"/>
                <a:gd name="connsiteY9" fmla="*/ 344 h 15601"/>
                <a:gd name="connsiteX10" fmla="*/ 2679 w 13516"/>
                <a:gd name="connsiteY10" fmla="*/ 1296 h 15601"/>
                <a:gd name="connsiteX11" fmla="*/ 2679 w 13516"/>
                <a:gd name="connsiteY11" fmla="*/ 1963 h 15601"/>
                <a:gd name="connsiteX12" fmla="*/ 1345 w 13516"/>
                <a:gd name="connsiteY12" fmla="*/ 4059 h 15601"/>
                <a:gd name="connsiteX13" fmla="*/ 12 w 13516"/>
                <a:gd name="connsiteY13" fmla="*/ 7678 h 15601"/>
                <a:gd name="connsiteX14" fmla="*/ 488 w 13516"/>
                <a:gd name="connsiteY14" fmla="*/ 10631 h 15601"/>
                <a:gd name="connsiteX15" fmla="*/ 3060 w 13516"/>
                <a:gd name="connsiteY15" fmla="*/ 11964 h 15601"/>
                <a:gd name="connsiteX16" fmla="*/ 3917 w 13516"/>
                <a:gd name="connsiteY16" fmla="*/ 11964 h 15601"/>
                <a:gd name="connsiteX17" fmla="*/ 3917 w 13516"/>
                <a:gd name="connsiteY17" fmla="*/ 12536 h 15601"/>
                <a:gd name="connsiteX18" fmla="*/ 5632 w 13516"/>
                <a:gd name="connsiteY18" fmla="*/ 14631 h 15601"/>
                <a:gd name="connsiteX19" fmla="*/ 7251 w 13516"/>
                <a:gd name="connsiteY19" fmla="*/ 15203 h 15601"/>
                <a:gd name="connsiteX20" fmla="*/ 12204 w 13516"/>
                <a:gd name="connsiteY20" fmla="*/ 12917 h 15601"/>
                <a:gd name="connsiteX21" fmla="*/ 13347 w 13516"/>
                <a:gd name="connsiteY21" fmla="*/ 10250 h 15601"/>
                <a:gd name="connsiteX22" fmla="*/ 12490 w 13516"/>
                <a:gd name="connsiteY22" fmla="*/ 9297 h 15601"/>
                <a:gd name="connsiteX23" fmla="*/ 12204 w 13516"/>
                <a:gd name="connsiteY23" fmla="*/ 7964 h 1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6" h="15601">
                  <a:moveTo>
                    <a:pt x="12204" y="7964"/>
                  </a:moveTo>
                  <a:cubicBezTo>
                    <a:pt x="11985" y="7449"/>
                    <a:pt x="11985" y="6859"/>
                    <a:pt x="12204" y="6345"/>
                  </a:cubicBezTo>
                  <a:lnTo>
                    <a:pt x="13347" y="5106"/>
                  </a:lnTo>
                  <a:cubicBezTo>
                    <a:pt x="13404" y="4887"/>
                    <a:pt x="13404" y="4659"/>
                    <a:pt x="13347" y="4440"/>
                  </a:cubicBezTo>
                  <a:cubicBezTo>
                    <a:pt x="13347" y="4440"/>
                    <a:pt x="13347" y="3678"/>
                    <a:pt x="12775" y="3392"/>
                  </a:cubicBezTo>
                  <a:cubicBezTo>
                    <a:pt x="12204" y="3106"/>
                    <a:pt x="10013" y="1963"/>
                    <a:pt x="8965" y="820"/>
                  </a:cubicBezTo>
                  <a:cubicBezTo>
                    <a:pt x="8727" y="411"/>
                    <a:pt x="8403" y="49"/>
                    <a:pt x="8013" y="-228"/>
                  </a:cubicBezTo>
                  <a:cubicBezTo>
                    <a:pt x="7365" y="-456"/>
                    <a:pt x="6660" y="-456"/>
                    <a:pt x="6013" y="-228"/>
                  </a:cubicBezTo>
                  <a:cubicBezTo>
                    <a:pt x="5670" y="-323"/>
                    <a:pt x="5308" y="-323"/>
                    <a:pt x="4965" y="-228"/>
                  </a:cubicBezTo>
                  <a:lnTo>
                    <a:pt x="4965" y="344"/>
                  </a:lnTo>
                  <a:cubicBezTo>
                    <a:pt x="4393" y="1011"/>
                    <a:pt x="3250" y="344"/>
                    <a:pt x="2679" y="1296"/>
                  </a:cubicBezTo>
                  <a:cubicBezTo>
                    <a:pt x="2650" y="1516"/>
                    <a:pt x="2650" y="1744"/>
                    <a:pt x="2679" y="1963"/>
                  </a:cubicBezTo>
                  <a:cubicBezTo>
                    <a:pt x="2326" y="2716"/>
                    <a:pt x="1879" y="3420"/>
                    <a:pt x="1345" y="4059"/>
                  </a:cubicBezTo>
                  <a:cubicBezTo>
                    <a:pt x="564" y="5116"/>
                    <a:pt x="107" y="6373"/>
                    <a:pt x="12" y="7678"/>
                  </a:cubicBezTo>
                  <a:cubicBezTo>
                    <a:pt x="-121" y="8688"/>
                    <a:pt x="50" y="9716"/>
                    <a:pt x="488" y="10631"/>
                  </a:cubicBezTo>
                  <a:cubicBezTo>
                    <a:pt x="993" y="11564"/>
                    <a:pt x="2012" y="12088"/>
                    <a:pt x="3060" y="11964"/>
                  </a:cubicBezTo>
                  <a:lnTo>
                    <a:pt x="3917" y="11964"/>
                  </a:lnTo>
                  <a:lnTo>
                    <a:pt x="3917" y="12536"/>
                  </a:lnTo>
                  <a:cubicBezTo>
                    <a:pt x="4270" y="13384"/>
                    <a:pt x="4869" y="14117"/>
                    <a:pt x="5632" y="14631"/>
                  </a:cubicBezTo>
                  <a:cubicBezTo>
                    <a:pt x="6089" y="15003"/>
                    <a:pt x="6660" y="15203"/>
                    <a:pt x="7251" y="15203"/>
                  </a:cubicBezTo>
                  <a:cubicBezTo>
                    <a:pt x="9089" y="14936"/>
                    <a:pt x="10813" y="14146"/>
                    <a:pt x="12204" y="12917"/>
                  </a:cubicBezTo>
                  <a:cubicBezTo>
                    <a:pt x="12966" y="12250"/>
                    <a:pt x="13823" y="11298"/>
                    <a:pt x="13347" y="10250"/>
                  </a:cubicBezTo>
                  <a:cubicBezTo>
                    <a:pt x="13109" y="9888"/>
                    <a:pt x="12823" y="9564"/>
                    <a:pt x="12490" y="9297"/>
                  </a:cubicBezTo>
                  <a:cubicBezTo>
                    <a:pt x="12490" y="9297"/>
                    <a:pt x="12299" y="7964"/>
                    <a:pt x="12204" y="79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08" name="Freeform: Shape 307">
              <a:extLst>
                <a:ext uri="{FF2B5EF4-FFF2-40B4-BE49-F238E27FC236}">
                  <a16:creationId xmlns:a16="http://schemas.microsoft.com/office/drawing/2014/main" xmlns="" id="{EB5A14C0-9D64-11B7-12D3-4A5A9F391C99}"/>
                </a:ext>
              </a:extLst>
            </p:cNvPr>
            <p:cNvSpPr/>
            <p:nvPr/>
          </p:nvSpPr>
          <p:spPr>
            <a:xfrm>
              <a:off x="5713649" y="2285095"/>
              <a:ext cx="13606" cy="15573"/>
            </a:xfrm>
            <a:custGeom>
              <a:avLst/>
              <a:gdLst>
                <a:gd name="connsiteX0" fmla="*/ 11891 w 13606"/>
                <a:gd name="connsiteY0" fmla="*/ 8031 h 15573"/>
                <a:gd name="connsiteX1" fmla="*/ 12367 w 13606"/>
                <a:gd name="connsiteY1" fmla="*/ 6411 h 15573"/>
                <a:gd name="connsiteX2" fmla="*/ 13510 w 13606"/>
                <a:gd name="connsiteY2" fmla="*/ 5173 h 15573"/>
                <a:gd name="connsiteX3" fmla="*/ 13510 w 13606"/>
                <a:gd name="connsiteY3" fmla="*/ 4506 h 15573"/>
                <a:gd name="connsiteX4" fmla="*/ 13034 w 13606"/>
                <a:gd name="connsiteY4" fmla="*/ 3459 h 15573"/>
                <a:gd name="connsiteX5" fmla="*/ 9128 w 13606"/>
                <a:gd name="connsiteY5" fmla="*/ 792 h 15573"/>
                <a:gd name="connsiteX6" fmla="*/ 8176 w 13606"/>
                <a:gd name="connsiteY6" fmla="*/ -256 h 15573"/>
                <a:gd name="connsiteX7" fmla="*/ 6176 w 13606"/>
                <a:gd name="connsiteY7" fmla="*/ -256 h 15573"/>
                <a:gd name="connsiteX8" fmla="*/ 5223 w 13606"/>
                <a:gd name="connsiteY8" fmla="*/ -256 h 15573"/>
                <a:gd name="connsiteX9" fmla="*/ 5223 w 13606"/>
                <a:gd name="connsiteY9" fmla="*/ 315 h 15573"/>
                <a:gd name="connsiteX10" fmla="*/ 2937 w 13606"/>
                <a:gd name="connsiteY10" fmla="*/ 1268 h 15573"/>
                <a:gd name="connsiteX11" fmla="*/ 2937 w 13606"/>
                <a:gd name="connsiteY11" fmla="*/ 1935 h 15573"/>
                <a:gd name="connsiteX12" fmla="*/ 1508 w 13606"/>
                <a:gd name="connsiteY12" fmla="*/ 3935 h 15573"/>
                <a:gd name="connsiteX13" fmla="*/ 175 w 13606"/>
                <a:gd name="connsiteY13" fmla="*/ 7554 h 15573"/>
                <a:gd name="connsiteX14" fmla="*/ 175 w 13606"/>
                <a:gd name="connsiteY14" fmla="*/ 10602 h 15573"/>
                <a:gd name="connsiteX15" fmla="*/ 2747 w 13606"/>
                <a:gd name="connsiteY15" fmla="*/ 11936 h 15573"/>
                <a:gd name="connsiteX16" fmla="*/ 3604 w 13606"/>
                <a:gd name="connsiteY16" fmla="*/ 11936 h 15573"/>
                <a:gd name="connsiteX17" fmla="*/ 3604 w 13606"/>
                <a:gd name="connsiteY17" fmla="*/ 12507 h 15573"/>
                <a:gd name="connsiteX18" fmla="*/ 5318 w 13606"/>
                <a:gd name="connsiteY18" fmla="*/ 14603 h 15573"/>
                <a:gd name="connsiteX19" fmla="*/ 6938 w 13606"/>
                <a:gd name="connsiteY19" fmla="*/ 15174 h 15573"/>
                <a:gd name="connsiteX20" fmla="*/ 11986 w 13606"/>
                <a:gd name="connsiteY20" fmla="*/ 12888 h 15573"/>
                <a:gd name="connsiteX21" fmla="*/ 13034 w 13606"/>
                <a:gd name="connsiteY21" fmla="*/ 10221 h 15573"/>
                <a:gd name="connsiteX22" fmla="*/ 12176 w 13606"/>
                <a:gd name="connsiteY22" fmla="*/ 9269 h 15573"/>
                <a:gd name="connsiteX23" fmla="*/ 11891 w 13606"/>
                <a:gd name="connsiteY23" fmla="*/ 8031 h 1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06" h="15573">
                  <a:moveTo>
                    <a:pt x="11891" y="8031"/>
                  </a:moveTo>
                  <a:cubicBezTo>
                    <a:pt x="11814" y="7450"/>
                    <a:pt x="11986" y="6859"/>
                    <a:pt x="12367" y="6411"/>
                  </a:cubicBezTo>
                  <a:lnTo>
                    <a:pt x="13510" y="5173"/>
                  </a:lnTo>
                  <a:cubicBezTo>
                    <a:pt x="13596" y="4963"/>
                    <a:pt x="13596" y="4716"/>
                    <a:pt x="13510" y="4506"/>
                  </a:cubicBezTo>
                  <a:cubicBezTo>
                    <a:pt x="13529" y="4097"/>
                    <a:pt x="13357" y="3706"/>
                    <a:pt x="13034" y="3459"/>
                  </a:cubicBezTo>
                  <a:cubicBezTo>
                    <a:pt x="11795" y="2411"/>
                    <a:pt x="10176" y="2030"/>
                    <a:pt x="9128" y="792"/>
                  </a:cubicBezTo>
                  <a:cubicBezTo>
                    <a:pt x="8833" y="420"/>
                    <a:pt x="8519" y="68"/>
                    <a:pt x="8176" y="-256"/>
                  </a:cubicBezTo>
                  <a:cubicBezTo>
                    <a:pt x="7519" y="-447"/>
                    <a:pt x="6833" y="-447"/>
                    <a:pt x="6176" y="-256"/>
                  </a:cubicBezTo>
                  <a:cubicBezTo>
                    <a:pt x="5871" y="-361"/>
                    <a:pt x="5528" y="-361"/>
                    <a:pt x="5223" y="-256"/>
                  </a:cubicBezTo>
                  <a:cubicBezTo>
                    <a:pt x="5195" y="-66"/>
                    <a:pt x="5195" y="125"/>
                    <a:pt x="5223" y="315"/>
                  </a:cubicBezTo>
                  <a:cubicBezTo>
                    <a:pt x="4747" y="887"/>
                    <a:pt x="3509" y="315"/>
                    <a:pt x="2937" y="1268"/>
                  </a:cubicBezTo>
                  <a:cubicBezTo>
                    <a:pt x="2366" y="2220"/>
                    <a:pt x="2937" y="1744"/>
                    <a:pt x="2937" y="1935"/>
                  </a:cubicBezTo>
                  <a:cubicBezTo>
                    <a:pt x="2518" y="2639"/>
                    <a:pt x="2042" y="3306"/>
                    <a:pt x="1508" y="3935"/>
                  </a:cubicBezTo>
                  <a:cubicBezTo>
                    <a:pt x="842" y="5049"/>
                    <a:pt x="394" y="6278"/>
                    <a:pt x="175" y="7554"/>
                  </a:cubicBezTo>
                  <a:cubicBezTo>
                    <a:pt x="-101" y="8554"/>
                    <a:pt x="-101" y="9602"/>
                    <a:pt x="175" y="10602"/>
                  </a:cubicBezTo>
                  <a:cubicBezTo>
                    <a:pt x="699" y="11517"/>
                    <a:pt x="1699" y="12041"/>
                    <a:pt x="2747" y="11936"/>
                  </a:cubicBezTo>
                  <a:lnTo>
                    <a:pt x="3604" y="11936"/>
                  </a:lnTo>
                  <a:lnTo>
                    <a:pt x="3604" y="12507"/>
                  </a:lnTo>
                  <a:cubicBezTo>
                    <a:pt x="3956" y="13365"/>
                    <a:pt x="4556" y="14088"/>
                    <a:pt x="5318" y="14603"/>
                  </a:cubicBezTo>
                  <a:cubicBezTo>
                    <a:pt x="5795" y="14936"/>
                    <a:pt x="6357" y="15127"/>
                    <a:pt x="6938" y="15174"/>
                  </a:cubicBezTo>
                  <a:cubicBezTo>
                    <a:pt x="8814" y="14927"/>
                    <a:pt x="10567" y="14136"/>
                    <a:pt x="11986" y="12888"/>
                  </a:cubicBezTo>
                  <a:cubicBezTo>
                    <a:pt x="12653" y="12222"/>
                    <a:pt x="13510" y="11269"/>
                    <a:pt x="13034" y="10221"/>
                  </a:cubicBezTo>
                  <a:cubicBezTo>
                    <a:pt x="12796" y="9859"/>
                    <a:pt x="12510" y="9536"/>
                    <a:pt x="12176" y="9269"/>
                  </a:cubicBezTo>
                  <a:cubicBezTo>
                    <a:pt x="12138" y="8850"/>
                    <a:pt x="12043" y="8431"/>
                    <a:pt x="11891" y="803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09" name="Freeform: Shape 308">
              <a:extLst>
                <a:ext uri="{FF2B5EF4-FFF2-40B4-BE49-F238E27FC236}">
                  <a16:creationId xmlns:a16="http://schemas.microsoft.com/office/drawing/2014/main" xmlns="" id="{84E1A067-08AC-F43D-4F4C-2A6CDAF3DBF4}"/>
                </a:ext>
              </a:extLst>
            </p:cNvPr>
            <p:cNvSpPr/>
            <p:nvPr/>
          </p:nvSpPr>
          <p:spPr>
            <a:xfrm>
              <a:off x="5598706" y="2239272"/>
              <a:ext cx="13642" cy="15490"/>
            </a:xfrm>
            <a:custGeom>
              <a:avLst/>
              <a:gdLst>
                <a:gd name="connsiteX0" fmla="*/ 12438 w 13642"/>
                <a:gd name="connsiteY0" fmla="*/ 7943 h 15490"/>
                <a:gd name="connsiteX1" fmla="*/ 12438 w 13642"/>
                <a:gd name="connsiteY1" fmla="*/ 6419 h 15490"/>
                <a:gd name="connsiteX2" fmla="*/ 13581 w 13642"/>
                <a:gd name="connsiteY2" fmla="*/ 5180 h 15490"/>
                <a:gd name="connsiteX3" fmla="*/ 13581 w 13642"/>
                <a:gd name="connsiteY3" fmla="*/ 4514 h 15490"/>
                <a:gd name="connsiteX4" fmla="*/ 13010 w 13642"/>
                <a:gd name="connsiteY4" fmla="*/ 3466 h 15490"/>
                <a:gd name="connsiteX5" fmla="*/ 9200 w 13642"/>
                <a:gd name="connsiteY5" fmla="*/ 799 h 15490"/>
                <a:gd name="connsiteX6" fmla="*/ 8247 w 13642"/>
                <a:gd name="connsiteY6" fmla="*/ -249 h 15490"/>
                <a:gd name="connsiteX7" fmla="*/ 6152 w 13642"/>
                <a:gd name="connsiteY7" fmla="*/ -249 h 15490"/>
                <a:gd name="connsiteX8" fmla="*/ 5199 w 13642"/>
                <a:gd name="connsiteY8" fmla="*/ -249 h 15490"/>
                <a:gd name="connsiteX9" fmla="*/ 5199 w 13642"/>
                <a:gd name="connsiteY9" fmla="*/ 227 h 15490"/>
                <a:gd name="connsiteX10" fmla="*/ 2913 w 13642"/>
                <a:gd name="connsiteY10" fmla="*/ 1275 h 15490"/>
                <a:gd name="connsiteX11" fmla="*/ 2913 w 13642"/>
                <a:gd name="connsiteY11" fmla="*/ 1942 h 15490"/>
                <a:gd name="connsiteX12" fmla="*/ 1580 w 13642"/>
                <a:gd name="connsiteY12" fmla="*/ 3942 h 15490"/>
                <a:gd name="connsiteX13" fmla="*/ 246 w 13642"/>
                <a:gd name="connsiteY13" fmla="*/ 7561 h 15490"/>
                <a:gd name="connsiteX14" fmla="*/ 246 w 13642"/>
                <a:gd name="connsiteY14" fmla="*/ 10610 h 15490"/>
                <a:gd name="connsiteX15" fmla="*/ 2818 w 13642"/>
                <a:gd name="connsiteY15" fmla="*/ 11943 h 15490"/>
                <a:gd name="connsiteX16" fmla="*/ 3675 w 13642"/>
                <a:gd name="connsiteY16" fmla="*/ 11943 h 15490"/>
                <a:gd name="connsiteX17" fmla="*/ 3675 w 13642"/>
                <a:gd name="connsiteY17" fmla="*/ 12515 h 15490"/>
                <a:gd name="connsiteX18" fmla="*/ 5390 w 13642"/>
                <a:gd name="connsiteY18" fmla="*/ 14610 h 15490"/>
                <a:gd name="connsiteX19" fmla="*/ 7009 w 13642"/>
                <a:gd name="connsiteY19" fmla="*/ 15086 h 15490"/>
                <a:gd name="connsiteX20" fmla="*/ 11962 w 13642"/>
                <a:gd name="connsiteY20" fmla="*/ 12895 h 15490"/>
                <a:gd name="connsiteX21" fmla="*/ 13105 w 13642"/>
                <a:gd name="connsiteY21" fmla="*/ 10228 h 15490"/>
                <a:gd name="connsiteX22" fmla="*/ 12248 w 13642"/>
                <a:gd name="connsiteY22" fmla="*/ 9276 h 15490"/>
                <a:gd name="connsiteX23" fmla="*/ 12438 w 13642"/>
                <a:gd name="connsiteY23" fmla="*/ 7943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42" h="15490">
                  <a:moveTo>
                    <a:pt x="12438" y="7943"/>
                  </a:moveTo>
                  <a:cubicBezTo>
                    <a:pt x="12229" y="7457"/>
                    <a:pt x="12229" y="6904"/>
                    <a:pt x="12438" y="6419"/>
                  </a:cubicBezTo>
                  <a:cubicBezTo>
                    <a:pt x="12772" y="5961"/>
                    <a:pt x="13153" y="5542"/>
                    <a:pt x="13581" y="5180"/>
                  </a:cubicBezTo>
                  <a:cubicBezTo>
                    <a:pt x="13619" y="4961"/>
                    <a:pt x="13619" y="4733"/>
                    <a:pt x="13581" y="4514"/>
                  </a:cubicBezTo>
                  <a:cubicBezTo>
                    <a:pt x="13534" y="4104"/>
                    <a:pt x="13324" y="3733"/>
                    <a:pt x="13010" y="3466"/>
                  </a:cubicBezTo>
                  <a:cubicBezTo>
                    <a:pt x="11867" y="2418"/>
                    <a:pt x="10248" y="2037"/>
                    <a:pt x="9200" y="799"/>
                  </a:cubicBezTo>
                  <a:cubicBezTo>
                    <a:pt x="8152" y="-440"/>
                    <a:pt x="8628" y="37"/>
                    <a:pt x="8247" y="-249"/>
                  </a:cubicBezTo>
                  <a:cubicBezTo>
                    <a:pt x="7562" y="-449"/>
                    <a:pt x="6838" y="-449"/>
                    <a:pt x="6152" y="-249"/>
                  </a:cubicBezTo>
                  <a:cubicBezTo>
                    <a:pt x="5847" y="-392"/>
                    <a:pt x="5504" y="-392"/>
                    <a:pt x="5199" y="-249"/>
                  </a:cubicBezTo>
                  <a:lnTo>
                    <a:pt x="5199" y="227"/>
                  </a:lnTo>
                  <a:cubicBezTo>
                    <a:pt x="4628" y="894"/>
                    <a:pt x="3485" y="227"/>
                    <a:pt x="2913" y="1275"/>
                  </a:cubicBezTo>
                  <a:cubicBezTo>
                    <a:pt x="2885" y="1494"/>
                    <a:pt x="2885" y="1723"/>
                    <a:pt x="2913" y="1942"/>
                  </a:cubicBezTo>
                  <a:cubicBezTo>
                    <a:pt x="2551" y="2666"/>
                    <a:pt x="2104" y="3332"/>
                    <a:pt x="1580" y="3942"/>
                  </a:cubicBezTo>
                  <a:cubicBezTo>
                    <a:pt x="837" y="5018"/>
                    <a:pt x="370" y="6257"/>
                    <a:pt x="246" y="7561"/>
                  </a:cubicBezTo>
                  <a:cubicBezTo>
                    <a:pt x="-125" y="8543"/>
                    <a:pt x="-125" y="9628"/>
                    <a:pt x="246" y="10610"/>
                  </a:cubicBezTo>
                  <a:cubicBezTo>
                    <a:pt x="780" y="11505"/>
                    <a:pt x="1780" y="12019"/>
                    <a:pt x="2818" y="11943"/>
                  </a:cubicBezTo>
                  <a:cubicBezTo>
                    <a:pt x="2818" y="11943"/>
                    <a:pt x="3390" y="11943"/>
                    <a:pt x="3675" y="11943"/>
                  </a:cubicBezTo>
                  <a:cubicBezTo>
                    <a:pt x="3961" y="11943"/>
                    <a:pt x="3675" y="11943"/>
                    <a:pt x="3675" y="12515"/>
                  </a:cubicBezTo>
                  <a:cubicBezTo>
                    <a:pt x="3990" y="13391"/>
                    <a:pt x="4599" y="14124"/>
                    <a:pt x="5390" y="14610"/>
                  </a:cubicBezTo>
                  <a:cubicBezTo>
                    <a:pt x="5857" y="14953"/>
                    <a:pt x="6428" y="15124"/>
                    <a:pt x="7009" y="15086"/>
                  </a:cubicBezTo>
                  <a:cubicBezTo>
                    <a:pt x="8847" y="14886"/>
                    <a:pt x="10581" y="14115"/>
                    <a:pt x="11962" y="12895"/>
                  </a:cubicBezTo>
                  <a:cubicBezTo>
                    <a:pt x="12724" y="12229"/>
                    <a:pt x="13581" y="11276"/>
                    <a:pt x="13105" y="10228"/>
                  </a:cubicBezTo>
                  <a:cubicBezTo>
                    <a:pt x="12867" y="9867"/>
                    <a:pt x="12581" y="9543"/>
                    <a:pt x="12248" y="9276"/>
                  </a:cubicBezTo>
                  <a:cubicBezTo>
                    <a:pt x="12248" y="9276"/>
                    <a:pt x="12534" y="7943"/>
                    <a:pt x="12438" y="794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10" name="Freeform: Shape 309">
              <a:extLst>
                <a:ext uri="{FF2B5EF4-FFF2-40B4-BE49-F238E27FC236}">
                  <a16:creationId xmlns:a16="http://schemas.microsoft.com/office/drawing/2014/main" xmlns="" id="{4DA8BDD3-6285-82B4-4D1E-8A1A39BAA722}"/>
                </a:ext>
              </a:extLst>
            </p:cNvPr>
            <p:cNvSpPr/>
            <p:nvPr/>
          </p:nvSpPr>
          <p:spPr>
            <a:xfrm>
              <a:off x="5488351" y="2203354"/>
              <a:ext cx="13668" cy="15399"/>
            </a:xfrm>
            <a:custGeom>
              <a:avLst/>
              <a:gdLst>
                <a:gd name="connsiteX0" fmla="*/ 11732 w 13668"/>
                <a:gd name="connsiteY0" fmla="*/ 8333 h 15399"/>
                <a:gd name="connsiteX1" fmla="*/ 12208 w 13668"/>
                <a:gd name="connsiteY1" fmla="*/ 6714 h 15399"/>
                <a:gd name="connsiteX2" fmla="*/ 13351 w 13668"/>
                <a:gd name="connsiteY2" fmla="*/ 5475 h 15399"/>
                <a:gd name="connsiteX3" fmla="*/ 13351 w 13668"/>
                <a:gd name="connsiteY3" fmla="*/ 4809 h 15399"/>
                <a:gd name="connsiteX4" fmla="*/ 12780 w 13668"/>
                <a:gd name="connsiteY4" fmla="*/ 3761 h 15399"/>
                <a:gd name="connsiteX5" fmla="*/ 8970 w 13668"/>
                <a:gd name="connsiteY5" fmla="*/ 1189 h 15399"/>
                <a:gd name="connsiteX6" fmla="*/ 7922 w 13668"/>
                <a:gd name="connsiteY6" fmla="*/ 141 h 15399"/>
                <a:gd name="connsiteX7" fmla="*/ 5922 w 13668"/>
                <a:gd name="connsiteY7" fmla="*/ -335 h 15399"/>
                <a:gd name="connsiteX8" fmla="*/ 4969 w 13668"/>
                <a:gd name="connsiteY8" fmla="*/ -335 h 15399"/>
                <a:gd name="connsiteX9" fmla="*/ 4969 w 13668"/>
                <a:gd name="connsiteY9" fmla="*/ 237 h 15399"/>
                <a:gd name="connsiteX10" fmla="*/ 2779 w 13668"/>
                <a:gd name="connsiteY10" fmla="*/ 1189 h 15399"/>
                <a:gd name="connsiteX11" fmla="*/ 2779 w 13668"/>
                <a:gd name="connsiteY11" fmla="*/ 1951 h 15399"/>
                <a:gd name="connsiteX12" fmla="*/ 1445 w 13668"/>
                <a:gd name="connsiteY12" fmla="*/ 3951 h 15399"/>
                <a:gd name="connsiteX13" fmla="*/ 16 w 13668"/>
                <a:gd name="connsiteY13" fmla="*/ 7571 h 15399"/>
                <a:gd name="connsiteX14" fmla="*/ 588 w 13668"/>
                <a:gd name="connsiteY14" fmla="*/ 10524 h 15399"/>
                <a:gd name="connsiteX15" fmla="*/ 3064 w 13668"/>
                <a:gd name="connsiteY15" fmla="*/ 11857 h 15399"/>
                <a:gd name="connsiteX16" fmla="*/ 4017 w 13668"/>
                <a:gd name="connsiteY16" fmla="*/ 11857 h 15399"/>
                <a:gd name="connsiteX17" fmla="*/ 4017 w 13668"/>
                <a:gd name="connsiteY17" fmla="*/ 12333 h 15399"/>
                <a:gd name="connsiteX18" fmla="*/ 5827 w 13668"/>
                <a:gd name="connsiteY18" fmla="*/ 14429 h 15399"/>
                <a:gd name="connsiteX19" fmla="*/ 7351 w 13668"/>
                <a:gd name="connsiteY19" fmla="*/ 15000 h 15399"/>
                <a:gd name="connsiteX20" fmla="*/ 12399 w 13668"/>
                <a:gd name="connsiteY20" fmla="*/ 12715 h 15399"/>
                <a:gd name="connsiteX21" fmla="*/ 13542 w 13668"/>
                <a:gd name="connsiteY21" fmla="*/ 10048 h 15399"/>
                <a:gd name="connsiteX22" fmla="*/ 12589 w 13668"/>
                <a:gd name="connsiteY22" fmla="*/ 9095 h 15399"/>
                <a:gd name="connsiteX23" fmla="*/ 11732 w 13668"/>
                <a:gd name="connsiteY23" fmla="*/ 8333 h 1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68" h="15399">
                  <a:moveTo>
                    <a:pt x="11732" y="8333"/>
                  </a:moveTo>
                  <a:cubicBezTo>
                    <a:pt x="11599" y="7742"/>
                    <a:pt x="11780" y="7133"/>
                    <a:pt x="12208" y="6714"/>
                  </a:cubicBezTo>
                  <a:lnTo>
                    <a:pt x="13351" y="5475"/>
                  </a:lnTo>
                  <a:lnTo>
                    <a:pt x="13351" y="4809"/>
                  </a:lnTo>
                  <a:cubicBezTo>
                    <a:pt x="13304" y="4399"/>
                    <a:pt x="13094" y="4028"/>
                    <a:pt x="12780" y="3761"/>
                  </a:cubicBezTo>
                  <a:cubicBezTo>
                    <a:pt x="11637" y="2713"/>
                    <a:pt x="9922" y="2332"/>
                    <a:pt x="8970" y="1189"/>
                  </a:cubicBezTo>
                  <a:cubicBezTo>
                    <a:pt x="8675" y="789"/>
                    <a:pt x="8322" y="437"/>
                    <a:pt x="7922" y="141"/>
                  </a:cubicBezTo>
                  <a:cubicBezTo>
                    <a:pt x="7341" y="-258"/>
                    <a:pt x="6627" y="-430"/>
                    <a:pt x="5922" y="-335"/>
                  </a:cubicBezTo>
                  <a:cubicBezTo>
                    <a:pt x="5608" y="-420"/>
                    <a:pt x="5284" y="-420"/>
                    <a:pt x="4969" y="-335"/>
                  </a:cubicBezTo>
                  <a:cubicBezTo>
                    <a:pt x="4998" y="-144"/>
                    <a:pt x="4998" y="46"/>
                    <a:pt x="4969" y="237"/>
                  </a:cubicBezTo>
                  <a:cubicBezTo>
                    <a:pt x="4969" y="903"/>
                    <a:pt x="3350" y="237"/>
                    <a:pt x="2779" y="1189"/>
                  </a:cubicBezTo>
                  <a:cubicBezTo>
                    <a:pt x="2731" y="1437"/>
                    <a:pt x="2731" y="1704"/>
                    <a:pt x="2779" y="1951"/>
                  </a:cubicBezTo>
                  <a:cubicBezTo>
                    <a:pt x="2398" y="2656"/>
                    <a:pt x="1950" y="3332"/>
                    <a:pt x="1445" y="3951"/>
                  </a:cubicBezTo>
                  <a:cubicBezTo>
                    <a:pt x="674" y="5018"/>
                    <a:pt x="188" y="6266"/>
                    <a:pt x="16" y="7571"/>
                  </a:cubicBezTo>
                  <a:cubicBezTo>
                    <a:pt x="-136" y="8590"/>
                    <a:pt x="74" y="9628"/>
                    <a:pt x="588" y="10524"/>
                  </a:cubicBezTo>
                  <a:cubicBezTo>
                    <a:pt x="1055" y="11438"/>
                    <a:pt x="2045" y="11972"/>
                    <a:pt x="3064" y="11857"/>
                  </a:cubicBezTo>
                  <a:cubicBezTo>
                    <a:pt x="3064" y="11857"/>
                    <a:pt x="3731" y="11857"/>
                    <a:pt x="4017" y="11857"/>
                  </a:cubicBezTo>
                  <a:cubicBezTo>
                    <a:pt x="4103" y="12000"/>
                    <a:pt x="4103" y="12190"/>
                    <a:pt x="4017" y="12333"/>
                  </a:cubicBezTo>
                  <a:cubicBezTo>
                    <a:pt x="4407" y="13191"/>
                    <a:pt x="5036" y="13924"/>
                    <a:pt x="5827" y="14429"/>
                  </a:cubicBezTo>
                  <a:cubicBezTo>
                    <a:pt x="6255" y="14791"/>
                    <a:pt x="6789" y="14991"/>
                    <a:pt x="7351" y="15000"/>
                  </a:cubicBezTo>
                  <a:cubicBezTo>
                    <a:pt x="9227" y="14753"/>
                    <a:pt x="10980" y="13962"/>
                    <a:pt x="12399" y="12715"/>
                  </a:cubicBezTo>
                  <a:cubicBezTo>
                    <a:pt x="13066" y="12048"/>
                    <a:pt x="13923" y="11095"/>
                    <a:pt x="13542" y="10048"/>
                  </a:cubicBezTo>
                  <a:cubicBezTo>
                    <a:pt x="13304" y="9666"/>
                    <a:pt x="12970" y="9333"/>
                    <a:pt x="12589" y="9095"/>
                  </a:cubicBezTo>
                  <a:cubicBezTo>
                    <a:pt x="12332" y="8809"/>
                    <a:pt x="12047" y="8552"/>
                    <a:pt x="11732" y="83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11" name="Freeform: Shape 310">
              <a:extLst>
                <a:ext uri="{FF2B5EF4-FFF2-40B4-BE49-F238E27FC236}">
                  <a16:creationId xmlns:a16="http://schemas.microsoft.com/office/drawing/2014/main" xmlns="" id="{BD0FE7A9-A732-B6D7-BDB7-49295094AA49}"/>
                </a:ext>
              </a:extLst>
            </p:cNvPr>
            <p:cNvSpPr/>
            <p:nvPr/>
          </p:nvSpPr>
          <p:spPr>
            <a:xfrm>
              <a:off x="5355385" y="2139362"/>
              <a:ext cx="13613" cy="15001"/>
            </a:xfrm>
            <a:custGeom>
              <a:avLst/>
              <a:gdLst>
                <a:gd name="connsiteX0" fmla="*/ 12205 w 13613"/>
                <a:gd name="connsiteY0" fmla="*/ 7935 h 15001"/>
                <a:gd name="connsiteX1" fmla="*/ 12205 w 13613"/>
                <a:gd name="connsiteY1" fmla="*/ 6316 h 15001"/>
                <a:gd name="connsiteX2" fmla="*/ 13348 w 13613"/>
                <a:gd name="connsiteY2" fmla="*/ 5078 h 15001"/>
                <a:gd name="connsiteX3" fmla="*/ 13348 w 13613"/>
                <a:gd name="connsiteY3" fmla="*/ 4506 h 15001"/>
                <a:gd name="connsiteX4" fmla="*/ 12777 w 13613"/>
                <a:gd name="connsiteY4" fmla="*/ 3363 h 15001"/>
                <a:gd name="connsiteX5" fmla="*/ 8871 w 13613"/>
                <a:gd name="connsiteY5" fmla="*/ 792 h 15001"/>
                <a:gd name="connsiteX6" fmla="*/ 7919 w 13613"/>
                <a:gd name="connsiteY6" fmla="*/ -256 h 15001"/>
                <a:gd name="connsiteX7" fmla="*/ 5919 w 13613"/>
                <a:gd name="connsiteY7" fmla="*/ -256 h 15001"/>
                <a:gd name="connsiteX8" fmla="*/ 4966 w 13613"/>
                <a:gd name="connsiteY8" fmla="*/ -256 h 15001"/>
                <a:gd name="connsiteX9" fmla="*/ 4966 w 13613"/>
                <a:gd name="connsiteY9" fmla="*/ 220 h 15001"/>
                <a:gd name="connsiteX10" fmla="*/ 2775 w 13613"/>
                <a:gd name="connsiteY10" fmla="*/ 1172 h 15001"/>
                <a:gd name="connsiteX11" fmla="*/ 2775 w 13613"/>
                <a:gd name="connsiteY11" fmla="*/ 1935 h 15001"/>
                <a:gd name="connsiteX12" fmla="*/ 1442 w 13613"/>
                <a:gd name="connsiteY12" fmla="*/ 3935 h 15001"/>
                <a:gd name="connsiteX13" fmla="*/ 13 w 13613"/>
                <a:gd name="connsiteY13" fmla="*/ 7554 h 15001"/>
                <a:gd name="connsiteX14" fmla="*/ 489 w 13613"/>
                <a:gd name="connsiteY14" fmla="*/ 10507 h 15001"/>
                <a:gd name="connsiteX15" fmla="*/ 3061 w 13613"/>
                <a:gd name="connsiteY15" fmla="*/ 11936 h 15001"/>
                <a:gd name="connsiteX16" fmla="*/ 4013 w 13613"/>
                <a:gd name="connsiteY16" fmla="*/ 11936 h 15001"/>
                <a:gd name="connsiteX17" fmla="*/ 4013 w 13613"/>
                <a:gd name="connsiteY17" fmla="*/ 11936 h 15001"/>
                <a:gd name="connsiteX18" fmla="*/ 5728 w 13613"/>
                <a:gd name="connsiteY18" fmla="*/ 14127 h 15001"/>
                <a:gd name="connsiteX19" fmla="*/ 7347 w 13613"/>
                <a:gd name="connsiteY19" fmla="*/ 14603 h 15001"/>
                <a:gd name="connsiteX20" fmla="*/ 12396 w 13613"/>
                <a:gd name="connsiteY20" fmla="*/ 12412 h 15001"/>
                <a:gd name="connsiteX21" fmla="*/ 13443 w 13613"/>
                <a:gd name="connsiteY21" fmla="*/ 9745 h 15001"/>
                <a:gd name="connsiteX22" fmla="*/ 12586 w 13613"/>
                <a:gd name="connsiteY22" fmla="*/ 8697 h 1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13" h="15001">
                  <a:moveTo>
                    <a:pt x="12205" y="7935"/>
                  </a:moveTo>
                  <a:cubicBezTo>
                    <a:pt x="11976" y="7421"/>
                    <a:pt x="11976" y="6831"/>
                    <a:pt x="12205" y="6316"/>
                  </a:cubicBezTo>
                  <a:cubicBezTo>
                    <a:pt x="12634" y="5954"/>
                    <a:pt x="13015" y="5535"/>
                    <a:pt x="13348" y="5078"/>
                  </a:cubicBezTo>
                  <a:cubicBezTo>
                    <a:pt x="13377" y="4887"/>
                    <a:pt x="13377" y="4697"/>
                    <a:pt x="13348" y="4506"/>
                  </a:cubicBezTo>
                  <a:cubicBezTo>
                    <a:pt x="13319" y="4059"/>
                    <a:pt x="13119" y="3649"/>
                    <a:pt x="12777" y="3363"/>
                  </a:cubicBezTo>
                  <a:cubicBezTo>
                    <a:pt x="11633" y="2316"/>
                    <a:pt x="9919" y="1935"/>
                    <a:pt x="8871" y="792"/>
                  </a:cubicBezTo>
                  <a:cubicBezTo>
                    <a:pt x="8605" y="401"/>
                    <a:pt x="8281" y="49"/>
                    <a:pt x="7919" y="-256"/>
                  </a:cubicBezTo>
                  <a:cubicBezTo>
                    <a:pt x="7262" y="-447"/>
                    <a:pt x="6576" y="-447"/>
                    <a:pt x="5919" y="-256"/>
                  </a:cubicBezTo>
                  <a:cubicBezTo>
                    <a:pt x="5614" y="-399"/>
                    <a:pt x="5271" y="-399"/>
                    <a:pt x="4966" y="-256"/>
                  </a:cubicBezTo>
                  <a:cubicBezTo>
                    <a:pt x="4966" y="-256"/>
                    <a:pt x="4966" y="-256"/>
                    <a:pt x="4966" y="220"/>
                  </a:cubicBezTo>
                  <a:cubicBezTo>
                    <a:pt x="4966" y="696"/>
                    <a:pt x="3252" y="220"/>
                    <a:pt x="2775" y="1172"/>
                  </a:cubicBezTo>
                  <a:cubicBezTo>
                    <a:pt x="2728" y="1420"/>
                    <a:pt x="2728" y="1687"/>
                    <a:pt x="2775" y="1935"/>
                  </a:cubicBezTo>
                  <a:cubicBezTo>
                    <a:pt x="2775" y="2696"/>
                    <a:pt x="1823" y="3268"/>
                    <a:pt x="1442" y="3935"/>
                  </a:cubicBezTo>
                  <a:cubicBezTo>
                    <a:pt x="670" y="5002"/>
                    <a:pt x="184" y="6249"/>
                    <a:pt x="13" y="7554"/>
                  </a:cubicBezTo>
                  <a:cubicBezTo>
                    <a:pt x="-120" y="8564"/>
                    <a:pt x="42" y="9593"/>
                    <a:pt x="489" y="10507"/>
                  </a:cubicBezTo>
                  <a:cubicBezTo>
                    <a:pt x="1042" y="11393"/>
                    <a:pt x="2013" y="11936"/>
                    <a:pt x="3061" y="11936"/>
                  </a:cubicBezTo>
                  <a:cubicBezTo>
                    <a:pt x="3366" y="11793"/>
                    <a:pt x="3709" y="11793"/>
                    <a:pt x="4013" y="11936"/>
                  </a:cubicBezTo>
                  <a:lnTo>
                    <a:pt x="4013" y="11936"/>
                  </a:lnTo>
                  <a:cubicBezTo>
                    <a:pt x="4385" y="12803"/>
                    <a:pt x="4976" y="13555"/>
                    <a:pt x="5728" y="14127"/>
                  </a:cubicBezTo>
                  <a:cubicBezTo>
                    <a:pt x="6214" y="14422"/>
                    <a:pt x="6776" y="14593"/>
                    <a:pt x="7347" y="14603"/>
                  </a:cubicBezTo>
                  <a:cubicBezTo>
                    <a:pt x="9205" y="14384"/>
                    <a:pt x="10967" y="13622"/>
                    <a:pt x="12396" y="12412"/>
                  </a:cubicBezTo>
                  <a:cubicBezTo>
                    <a:pt x="13062" y="11650"/>
                    <a:pt x="13920" y="10793"/>
                    <a:pt x="13443" y="9745"/>
                  </a:cubicBezTo>
                  <a:cubicBezTo>
                    <a:pt x="13234" y="9336"/>
                    <a:pt x="12948" y="8983"/>
                    <a:pt x="12586" y="869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12" name="Freeform: Shape 311">
              <a:extLst>
                <a:ext uri="{FF2B5EF4-FFF2-40B4-BE49-F238E27FC236}">
                  <a16:creationId xmlns:a16="http://schemas.microsoft.com/office/drawing/2014/main" xmlns="" id="{130C0770-961F-8C16-07C6-E4F46441A43B}"/>
                </a:ext>
              </a:extLst>
            </p:cNvPr>
            <p:cNvSpPr/>
            <p:nvPr/>
          </p:nvSpPr>
          <p:spPr>
            <a:xfrm>
              <a:off x="5264045" y="2098405"/>
              <a:ext cx="13608" cy="15573"/>
            </a:xfrm>
            <a:custGeom>
              <a:avLst/>
              <a:gdLst>
                <a:gd name="connsiteX0" fmla="*/ 12200 w 13608"/>
                <a:gd name="connsiteY0" fmla="*/ 8031 h 15573"/>
                <a:gd name="connsiteX1" fmla="*/ 12200 w 13608"/>
                <a:gd name="connsiteY1" fmla="*/ 6411 h 15573"/>
                <a:gd name="connsiteX2" fmla="*/ 13343 w 13608"/>
                <a:gd name="connsiteY2" fmla="*/ 5173 h 15573"/>
                <a:gd name="connsiteX3" fmla="*/ 13343 w 13608"/>
                <a:gd name="connsiteY3" fmla="*/ 4506 h 15573"/>
                <a:gd name="connsiteX4" fmla="*/ 12772 w 13608"/>
                <a:gd name="connsiteY4" fmla="*/ 3459 h 15573"/>
                <a:gd name="connsiteX5" fmla="*/ 8866 w 13608"/>
                <a:gd name="connsiteY5" fmla="*/ 887 h 15573"/>
                <a:gd name="connsiteX6" fmla="*/ 7914 w 13608"/>
                <a:gd name="connsiteY6" fmla="*/ -256 h 15573"/>
                <a:gd name="connsiteX7" fmla="*/ 5914 w 13608"/>
                <a:gd name="connsiteY7" fmla="*/ -256 h 15573"/>
                <a:gd name="connsiteX8" fmla="*/ 4961 w 13608"/>
                <a:gd name="connsiteY8" fmla="*/ -256 h 15573"/>
                <a:gd name="connsiteX9" fmla="*/ 4961 w 13608"/>
                <a:gd name="connsiteY9" fmla="*/ 315 h 15573"/>
                <a:gd name="connsiteX10" fmla="*/ 2770 w 13608"/>
                <a:gd name="connsiteY10" fmla="*/ 1268 h 15573"/>
                <a:gd name="connsiteX11" fmla="*/ 2770 w 13608"/>
                <a:gd name="connsiteY11" fmla="*/ 1935 h 15573"/>
                <a:gd name="connsiteX12" fmla="*/ 1437 w 13608"/>
                <a:gd name="connsiteY12" fmla="*/ 3935 h 15573"/>
                <a:gd name="connsiteX13" fmla="*/ 8 w 13608"/>
                <a:gd name="connsiteY13" fmla="*/ 7555 h 15573"/>
                <a:gd name="connsiteX14" fmla="*/ 484 w 13608"/>
                <a:gd name="connsiteY14" fmla="*/ 10602 h 15573"/>
                <a:gd name="connsiteX15" fmla="*/ 3056 w 13608"/>
                <a:gd name="connsiteY15" fmla="*/ 11936 h 15573"/>
                <a:gd name="connsiteX16" fmla="*/ 4009 w 13608"/>
                <a:gd name="connsiteY16" fmla="*/ 11936 h 15573"/>
                <a:gd name="connsiteX17" fmla="*/ 4009 w 13608"/>
                <a:gd name="connsiteY17" fmla="*/ 12507 h 15573"/>
                <a:gd name="connsiteX18" fmla="*/ 5723 w 13608"/>
                <a:gd name="connsiteY18" fmla="*/ 14603 h 15573"/>
                <a:gd name="connsiteX19" fmla="*/ 7342 w 13608"/>
                <a:gd name="connsiteY19" fmla="*/ 15174 h 15573"/>
                <a:gd name="connsiteX20" fmla="*/ 12391 w 13608"/>
                <a:gd name="connsiteY20" fmla="*/ 12889 h 15573"/>
                <a:gd name="connsiteX21" fmla="*/ 13438 w 13608"/>
                <a:gd name="connsiteY21" fmla="*/ 10222 h 15573"/>
                <a:gd name="connsiteX22" fmla="*/ 12581 w 13608"/>
                <a:gd name="connsiteY22" fmla="*/ 9269 h 1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08" h="15573">
                  <a:moveTo>
                    <a:pt x="12200" y="8031"/>
                  </a:moveTo>
                  <a:cubicBezTo>
                    <a:pt x="11971" y="7516"/>
                    <a:pt x="11971" y="6926"/>
                    <a:pt x="12200" y="6411"/>
                  </a:cubicBezTo>
                  <a:cubicBezTo>
                    <a:pt x="12610" y="6021"/>
                    <a:pt x="12991" y="5611"/>
                    <a:pt x="13343" y="5173"/>
                  </a:cubicBezTo>
                  <a:cubicBezTo>
                    <a:pt x="13391" y="4954"/>
                    <a:pt x="13391" y="4725"/>
                    <a:pt x="13343" y="4506"/>
                  </a:cubicBezTo>
                  <a:cubicBezTo>
                    <a:pt x="13296" y="4097"/>
                    <a:pt x="13086" y="3725"/>
                    <a:pt x="12772" y="3459"/>
                  </a:cubicBezTo>
                  <a:cubicBezTo>
                    <a:pt x="11629" y="2411"/>
                    <a:pt x="9914" y="2030"/>
                    <a:pt x="8866" y="887"/>
                  </a:cubicBezTo>
                  <a:cubicBezTo>
                    <a:pt x="8600" y="468"/>
                    <a:pt x="8285" y="77"/>
                    <a:pt x="7914" y="-256"/>
                  </a:cubicBezTo>
                  <a:cubicBezTo>
                    <a:pt x="7257" y="-447"/>
                    <a:pt x="6571" y="-447"/>
                    <a:pt x="5914" y="-256"/>
                  </a:cubicBezTo>
                  <a:cubicBezTo>
                    <a:pt x="5599" y="-342"/>
                    <a:pt x="5275" y="-342"/>
                    <a:pt x="4961" y="-256"/>
                  </a:cubicBezTo>
                  <a:lnTo>
                    <a:pt x="4961" y="315"/>
                  </a:lnTo>
                  <a:cubicBezTo>
                    <a:pt x="4961" y="887"/>
                    <a:pt x="3247" y="315"/>
                    <a:pt x="2770" y="1268"/>
                  </a:cubicBezTo>
                  <a:cubicBezTo>
                    <a:pt x="2742" y="1487"/>
                    <a:pt x="2742" y="1716"/>
                    <a:pt x="2770" y="1935"/>
                  </a:cubicBezTo>
                  <a:cubicBezTo>
                    <a:pt x="2370" y="2630"/>
                    <a:pt x="1923" y="3297"/>
                    <a:pt x="1437" y="3935"/>
                  </a:cubicBezTo>
                  <a:cubicBezTo>
                    <a:pt x="713" y="5030"/>
                    <a:pt x="227" y="6259"/>
                    <a:pt x="8" y="7555"/>
                  </a:cubicBezTo>
                  <a:cubicBezTo>
                    <a:pt x="-116" y="8593"/>
                    <a:pt x="46" y="9650"/>
                    <a:pt x="484" y="10602"/>
                  </a:cubicBezTo>
                  <a:cubicBezTo>
                    <a:pt x="1018" y="11498"/>
                    <a:pt x="2018" y="12012"/>
                    <a:pt x="3056" y="11936"/>
                  </a:cubicBezTo>
                  <a:lnTo>
                    <a:pt x="4009" y="11936"/>
                  </a:lnTo>
                  <a:lnTo>
                    <a:pt x="4009" y="12507"/>
                  </a:lnTo>
                  <a:cubicBezTo>
                    <a:pt x="4361" y="13365"/>
                    <a:pt x="4961" y="14088"/>
                    <a:pt x="5723" y="14603"/>
                  </a:cubicBezTo>
                  <a:cubicBezTo>
                    <a:pt x="6199" y="14936"/>
                    <a:pt x="6761" y="15127"/>
                    <a:pt x="7342" y="15174"/>
                  </a:cubicBezTo>
                  <a:cubicBezTo>
                    <a:pt x="9219" y="14927"/>
                    <a:pt x="10971" y="14136"/>
                    <a:pt x="12391" y="12889"/>
                  </a:cubicBezTo>
                  <a:cubicBezTo>
                    <a:pt x="13057" y="12222"/>
                    <a:pt x="13915" y="11269"/>
                    <a:pt x="13438" y="10222"/>
                  </a:cubicBezTo>
                  <a:cubicBezTo>
                    <a:pt x="13200" y="9859"/>
                    <a:pt x="12914" y="9536"/>
                    <a:pt x="12581" y="9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13" name="Freeform: Shape 312">
              <a:extLst>
                <a:ext uri="{FF2B5EF4-FFF2-40B4-BE49-F238E27FC236}">
                  <a16:creationId xmlns:a16="http://schemas.microsoft.com/office/drawing/2014/main" xmlns="" id="{EB07BD2B-9EED-68B0-ABD1-3717B1352AA0}"/>
                </a:ext>
              </a:extLst>
            </p:cNvPr>
            <p:cNvSpPr/>
            <p:nvPr/>
          </p:nvSpPr>
          <p:spPr>
            <a:xfrm>
              <a:off x="6683691" y="2053399"/>
              <a:ext cx="5238" cy="3434"/>
            </a:xfrm>
            <a:custGeom>
              <a:avLst/>
              <a:gdLst>
                <a:gd name="connsiteX0" fmla="*/ -32 w 5238"/>
                <a:gd name="connsiteY0" fmla="*/ 2363 h 3434"/>
                <a:gd name="connsiteX1" fmla="*/ 825 w 5238"/>
                <a:gd name="connsiteY1" fmla="*/ 2363 h 3434"/>
                <a:gd name="connsiteX2" fmla="*/ 3397 w 5238"/>
                <a:gd name="connsiteY2" fmla="*/ 3030 h 3434"/>
                <a:gd name="connsiteX3" fmla="*/ 5207 w 5238"/>
                <a:gd name="connsiteY3" fmla="*/ 1696 h 3434"/>
                <a:gd name="connsiteX4" fmla="*/ 4159 w 5238"/>
                <a:gd name="connsiteY4" fmla="*/ -399 h 3434"/>
                <a:gd name="connsiteX5" fmla="*/ 4159 w 5238"/>
                <a:gd name="connsiteY5" fmla="*/ -399 h 3434"/>
                <a:gd name="connsiteX6" fmla="*/ 3206 w 5238"/>
                <a:gd name="connsiteY6" fmla="*/ 458 h 3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38" h="3434">
                  <a:moveTo>
                    <a:pt x="-32" y="2363"/>
                  </a:moveTo>
                  <a:lnTo>
                    <a:pt x="825" y="2363"/>
                  </a:lnTo>
                  <a:cubicBezTo>
                    <a:pt x="1673" y="2630"/>
                    <a:pt x="2530" y="2849"/>
                    <a:pt x="3397" y="3030"/>
                  </a:cubicBezTo>
                  <a:cubicBezTo>
                    <a:pt x="4245" y="3097"/>
                    <a:pt x="5016" y="2525"/>
                    <a:pt x="5207" y="1696"/>
                  </a:cubicBezTo>
                  <a:cubicBezTo>
                    <a:pt x="5111" y="897"/>
                    <a:pt x="4740" y="154"/>
                    <a:pt x="4159" y="-399"/>
                  </a:cubicBezTo>
                  <a:lnTo>
                    <a:pt x="4159" y="-399"/>
                  </a:lnTo>
                  <a:lnTo>
                    <a:pt x="3206" y="45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14" name="Freeform: Shape 313">
              <a:extLst>
                <a:ext uri="{FF2B5EF4-FFF2-40B4-BE49-F238E27FC236}">
                  <a16:creationId xmlns:a16="http://schemas.microsoft.com/office/drawing/2014/main" xmlns="" id="{0EE43D98-25D7-7398-D092-A2038AFC4B0D}"/>
                </a:ext>
              </a:extLst>
            </p:cNvPr>
            <p:cNvSpPr/>
            <p:nvPr/>
          </p:nvSpPr>
          <p:spPr>
            <a:xfrm>
              <a:off x="6499192" y="1980228"/>
              <a:ext cx="189261" cy="175469"/>
            </a:xfrm>
            <a:custGeom>
              <a:avLst/>
              <a:gdLst>
                <a:gd name="connsiteX0" fmla="*/ 183134 w 189261"/>
                <a:gd name="connsiteY0" fmla="*/ 70581 h 175469"/>
                <a:gd name="connsiteX1" fmla="*/ 178180 w 189261"/>
                <a:gd name="connsiteY1" fmla="*/ 72676 h 175469"/>
                <a:gd name="connsiteX2" fmla="*/ 176180 w 189261"/>
                <a:gd name="connsiteY2" fmla="*/ 72676 h 175469"/>
                <a:gd name="connsiteX3" fmla="*/ 176133 w 189261"/>
                <a:gd name="connsiteY3" fmla="*/ 70257 h 175469"/>
                <a:gd name="connsiteX4" fmla="*/ 176180 w 189261"/>
                <a:gd name="connsiteY4" fmla="*/ 70200 h 175469"/>
                <a:gd name="connsiteX5" fmla="*/ 178466 w 189261"/>
                <a:gd name="connsiteY5" fmla="*/ 69247 h 175469"/>
                <a:gd name="connsiteX6" fmla="*/ 180086 w 189261"/>
                <a:gd name="connsiteY6" fmla="*/ 66961 h 175469"/>
                <a:gd name="connsiteX7" fmla="*/ 177704 w 189261"/>
                <a:gd name="connsiteY7" fmla="*/ 64485 h 175469"/>
                <a:gd name="connsiteX8" fmla="*/ 174561 w 189261"/>
                <a:gd name="connsiteY8" fmla="*/ 65056 h 175469"/>
                <a:gd name="connsiteX9" fmla="*/ 173037 w 189261"/>
                <a:gd name="connsiteY9" fmla="*/ 65723 h 175469"/>
                <a:gd name="connsiteX10" fmla="*/ 177514 w 189261"/>
                <a:gd name="connsiteY10" fmla="*/ 61437 h 175469"/>
                <a:gd name="connsiteX11" fmla="*/ 179133 w 189261"/>
                <a:gd name="connsiteY11" fmla="*/ 60865 h 175469"/>
                <a:gd name="connsiteX12" fmla="*/ 179704 w 189261"/>
                <a:gd name="connsiteY12" fmla="*/ 59246 h 175469"/>
                <a:gd name="connsiteX13" fmla="*/ 179038 w 189261"/>
                <a:gd name="connsiteY13" fmla="*/ 58389 h 175469"/>
                <a:gd name="connsiteX14" fmla="*/ 174752 w 189261"/>
                <a:gd name="connsiteY14" fmla="*/ 57912 h 175469"/>
                <a:gd name="connsiteX15" fmla="*/ 171608 w 189261"/>
                <a:gd name="connsiteY15" fmla="*/ 60675 h 175469"/>
                <a:gd name="connsiteX16" fmla="*/ 169989 w 189261"/>
                <a:gd name="connsiteY16" fmla="*/ 60675 h 175469"/>
                <a:gd name="connsiteX17" fmla="*/ 169989 w 189261"/>
                <a:gd name="connsiteY17" fmla="*/ 59913 h 175469"/>
                <a:gd name="connsiteX18" fmla="*/ 174085 w 189261"/>
                <a:gd name="connsiteY18" fmla="*/ 55245 h 175469"/>
                <a:gd name="connsiteX19" fmla="*/ 174085 w 189261"/>
                <a:gd name="connsiteY19" fmla="*/ 50864 h 175469"/>
                <a:gd name="connsiteX20" fmla="*/ 172275 w 189261"/>
                <a:gd name="connsiteY20" fmla="*/ 48673 h 175469"/>
                <a:gd name="connsiteX21" fmla="*/ 171608 w 189261"/>
                <a:gd name="connsiteY21" fmla="*/ 49435 h 175469"/>
                <a:gd name="connsiteX22" fmla="*/ 170179 w 189261"/>
                <a:gd name="connsiteY22" fmla="*/ 54293 h 175469"/>
                <a:gd name="connsiteX23" fmla="*/ 167036 w 189261"/>
                <a:gd name="connsiteY23" fmla="*/ 57722 h 175469"/>
                <a:gd name="connsiteX24" fmla="*/ 166465 w 189261"/>
                <a:gd name="connsiteY24" fmla="*/ 55436 h 175469"/>
                <a:gd name="connsiteX25" fmla="*/ 167703 w 189261"/>
                <a:gd name="connsiteY25" fmla="*/ 53531 h 175469"/>
                <a:gd name="connsiteX26" fmla="*/ 167703 w 189261"/>
                <a:gd name="connsiteY26" fmla="*/ 52864 h 175469"/>
                <a:gd name="connsiteX27" fmla="*/ 165703 w 189261"/>
                <a:gd name="connsiteY27" fmla="*/ 52864 h 175469"/>
                <a:gd name="connsiteX28" fmla="*/ 163607 w 189261"/>
                <a:gd name="connsiteY28" fmla="*/ 52864 h 175469"/>
                <a:gd name="connsiteX29" fmla="*/ 167036 w 189261"/>
                <a:gd name="connsiteY29" fmla="*/ 48769 h 175469"/>
                <a:gd name="connsiteX30" fmla="*/ 168655 w 189261"/>
                <a:gd name="connsiteY30" fmla="*/ 40577 h 175469"/>
                <a:gd name="connsiteX31" fmla="*/ 168084 w 189261"/>
                <a:gd name="connsiteY31" fmla="*/ 39339 h 175469"/>
                <a:gd name="connsiteX32" fmla="*/ 165322 w 189261"/>
                <a:gd name="connsiteY32" fmla="*/ 39339 h 175469"/>
                <a:gd name="connsiteX33" fmla="*/ 163893 w 189261"/>
                <a:gd name="connsiteY33" fmla="*/ 41625 h 175469"/>
                <a:gd name="connsiteX34" fmla="*/ 161607 w 189261"/>
                <a:gd name="connsiteY34" fmla="*/ 44768 h 175469"/>
                <a:gd name="connsiteX35" fmla="*/ 158178 w 189261"/>
                <a:gd name="connsiteY35" fmla="*/ 44768 h 175469"/>
                <a:gd name="connsiteX36" fmla="*/ 158178 w 189261"/>
                <a:gd name="connsiteY36" fmla="*/ 41149 h 175469"/>
                <a:gd name="connsiteX37" fmla="*/ 159988 w 189261"/>
                <a:gd name="connsiteY37" fmla="*/ 38291 h 175469"/>
                <a:gd name="connsiteX38" fmla="*/ 158083 w 189261"/>
                <a:gd name="connsiteY38" fmla="*/ 35338 h 175469"/>
                <a:gd name="connsiteX39" fmla="*/ 157035 w 189261"/>
                <a:gd name="connsiteY39" fmla="*/ 36005 h 175469"/>
                <a:gd name="connsiteX40" fmla="*/ 155892 w 189261"/>
                <a:gd name="connsiteY40" fmla="*/ 38767 h 175469"/>
                <a:gd name="connsiteX41" fmla="*/ 153796 w 189261"/>
                <a:gd name="connsiteY41" fmla="*/ 40577 h 175469"/>
                <a:gd name="connsiteX42" fmla="*/ 151892 w 189261"/>
                <a:gd name="connsiteY42" fmla="*/ 39053 h 175469"/>
                <a:gd name="connsiteX43" fmla="*/ 152653 w 189261"/>
                <a:gd name="connsiteY43" fmla="*/ 36672 h 175469"/>
                <a:gd name="connsiteX44" fmla="*/ 156368 w 189261"/>
                <a:gd name="connsiteY44" fmla="*/ 32195 h 175469"/>
                <a:gd name="connsiteX45" fmla="*/ 157987 w 189261"/>
                <a:gd name="connsiteY45" fmla="*/ 29814 h 175469"/>
                <a:gd name="connsiteX46" fmla="*/ 157987 w 189261"/>
                <a:gd name="connsiteY46" fmla="*/ 26670 h 175469"/>
                <a:gd name="connsiteX47" fmla="*/ 156654 w 189261"/>
                <a:gd name="connsiteY47" fmla="*/ 24861 h 175469"/>
                <a:gd name="connsiteX48" fmla="*/ 154844 w 189261"/>
                <a:gd name="connsiteY48" fmla="*/ 24861 h 175469"/>
                <a:gd name="connsiteX49" fmla="*/ 154368 w 189261"/>
                <a:gd name="connsiteY49" fmla="*/ 26290 h 175469"/>
                <a:gd name="connsiteX50" fmla="*/ 152368 w 189261"/>
                <a:gd name="connsiteY50" fmla="*/ 30385 h 175469"/>
                <a:gd name="connsiteX51" fmla="*/ 150653 w 189261"/>
                <a:gd name="connsiteY51" fmla="*/ 30385 h 175469"/>
                <a:gd name="connsiteX52" fmla="*/ 149891 w 189261"/>
                <a:gd name="connsiteY52" fmla="*/ 29242 h 175469"/>
                <a:gd name="connsiteX53" fmla="*/ 150749 w 189261"/>
                <a:gd name="connsiteY53" fmla="*/ 26480 h 175469"/>
                <a:gd name="connsiteX54" fmla="*/ 151987 w 189261"/>
                <a:gd name="connsiteY54" fmla="*/ 23908 h 175469"/>
                <a:gd name="connsiteX55" fmla="*/ 150463 w 189261"/>
                <a:gd name="connsiteY55" fmla="*/ 21146 h 175469"/>
                <a:gd name="connsiteX56" fmla="*/ 148462 w 189261"/>
                <a:gd name="connsiteY56" fmla="*/ 21813 h 175469"/>
                <a:gd name="connsiteX57" fmla="*/ 147891 w 189261"/>
                <a:gd name="connsiteY57" fmla="*/ 24003 h 175469"/>
                <a:gd name="connsiteX58" fmla="*/ 145224 w 189261"/>
                <a:gd name="connsiteY58" fmla="*/ 30671 h 175469"/>
                <a:gd name="connsiteX59" fmla="*/ 143319 w 189261"/>
                <a:gd name="connsiteY59" fmla="*/ 31433 h 175469"/>
                <a:gd name="connsiteX60" fmla="*/ 142557 w 189261"/>
                <a:gd name="connsiteY60" fmla="*/ 29909 h 175469"/>
                <a:gd name="connsiteX61" fmla="*/ 143128 w 189261"/>
                <a:gd name="connsiteY61" fmla="*/ 28480 h 175469"/>
                <a:gd name="connsiteX62" fmla="*/ 144271 w 189261"/>
                <a:gd name="connsiteY62" fmla="*/ 26194 h 175469"/>
                <a:gd name="connsiteX63" fmla="*/ 144271 w 189261"/>
                <a:gd name="connsiteY63" fmla="*/ 23146 h 175469"/>
                <a:gd name="connsiteX64" fmla="*/ 141795 w 189261"/>
                <a:gd name="connsiteY64" fmla="*/ 21241 h 175469"/>
                <a:gd name="connsiteX65" fmla="*/ 140652 w 189261"/>
                <a:gd name="connsiteY65" fmla="*/ 23432 h 175469"/>
                <a:gd name="connsiteX66" fmla="*/ 139700 w 189261"/>
                <a:gd name="connsiteY66" fmla="*/ 25432 h 175469"/>
                <a:gd name="connsiteX67" fmla="*/ 138842 w 189261"/>
                <a:gd name="connsiteY67" fmla="*/ 26099 h 175469"/>
                <a:gd name="connsiteX68" fmla="*/ 138176 w 189261"/>
                <a:gd name="connsiteY68" fmla="*/ 26099 h 175469"/>
                <a:gd name="connsiteX69" fmla="*/ 136652 w 189261"/>
                <a:gd name="connsiteY69" fmla="*/ 22861 h 175469"/>
                <a:gd name="connsiteX70" fmla="*/ 138461 w 189261"/>
                <a:gd name="connsiteY70" fmla="*/ 20289 h 175469"/>
                <a:gd name="connsiteX71" fmla="*/ 140557 w 189261"/>
                <a:gd name="connsiteY71" fmla="*/ 17908 h 175469"/>
                <a:gd name="connsiteX72" fmla="*/ 140557 w 189261"/>
                <a:gd name="connsiteY72" fmla="*/ 16955 h 175469"/>
                <a:gd name="connsiteX73" fmla="*/ 139223 w 189261"/>
                <a:gd name="connsiteY73" fmla="*/ 15431 h 175469"/>
                <a:gd name="connsiteX74" fmla="*/ 137890 w 189261"/>
                <a:gd name="connsiteY74" fmla="*/ 14955 h 175469"/>
                <a:gd name="connsiteX75" fmla="*/ 134937 w 189261"/>
                <a:gd name="connsiteY75" fmla="*/ 17336 h 175469"/>
                <a:gd name="connsiteX76" fmla="*/ 133889 w 189261"/>
                <a:gd name="connsiteY76" fmla="*/ 21432 h 175469"/>
                <a:gd name="connsiteX77" fmla="*/ 132175 w 189261"/>
                <a:gd name="connsiteY77" fmla="*/ 22479 h 175469"/>
                <a:gd name="connsiteX78" fmla="*/ 130746 w 189261"/>
                <a:gd name="connsiteY78" fmla="*/ 20479 h 175469"/>
                <a:gd name="connsiteX79" fmla="*/ 131508 w 189261"/>
                <a:gd name="connsiteY79" fmla="*/ 18479 h 175469"/>
                <a:gd name="connsiteX80" fmla="*/ 132175 w 189261"/>
                <a:gd name="connsiteY80" fmla="*/ 17241 h 175469"/>
                <a:gd name="connsiteX81" fmla="*/ 132175 w 189261"/>
                <a:gd name="connsiteY81" fmla="*/ 15621 h 175469"/>
                <a:gd name="connsiteX82" fmla="*/ 129508 w 189261"/>
                <a:gd name="connsiteY82" fmla="*/ 15050 h 175469"/>
                <a:gd name="connsiteX83" fmla="*/ 127793 w 189261"/>
                <a:gd name="connsiteY83" fmla="*/ 17145 h 175469"/>
                <a:gd name="connsiteX84" fmla="*/ 126364 w 189261"/>
                <a:gd name="connsiteY84" fmla="*/ 16574 h 175469"/>
                <a:gd name="connsiteX85" fmla="*/ 125698 w 189261"/>
                <a:gd name="connsiteY85" fmla="*/ 14860 h 175469"/>
                <a:gd name="connsiteX86" fmla="*/ 126269 w 189261"/>
                <a:gd name="connsiteY86" fmla="*/ 13526 h 175469"/>
                <a:gd name="connsiteX87" fmla="*/ 127698 w 189261"/>
                <a:gd name="connsiteY87" fmla="*/ 10287 h 175469"/>
                <a:gd name="connsiteX88" fmla="*/ 126936 w 189261"/>
                <a:gd name="connsiteY88" fmla="*/ 6382 h 175469"/>
                <a:gd name="connsiteX89" fmla="*/ 124936 w 189261"/>
                <a:gd name="connsiteY89" fmla="*/ 5239 h 175469"/>
                <a:gd name="connsiteX90" fmla="*/ 124174 w 189261"/>
                <a:gd name="connsiteY90" fmla="*/ 5239 h 175469"/>
                <a:gd name="connsiteX91" fmla="*/ 122364 w 189261"/>
                <a:gd name="connsiteY91" fmla="*/ 9526 h 175469"/>
                <a:gd name="connsiteX92" fmla="*/ 121697 w 189261"/>
                <a:gd name="connsiteY92" fmla="*/ 11811 h 175469"/>
                <a:gd name="connsiteX93" fmla="*/ 120364 w 189261"/>
                <a:gd name="connsiteY93" fmla="*/ 11811 h 175469"/>
                <a:gd name="connsiteX94" fmla="*/ 119507 w 189261"/>
                <a:gd name="connsiteY94" fmla="*/ 10287 h 175469"/>
                <a:gd name="connsiteX95" fmla="*/ 119507 w 189261"/>
                <a:gd name="connsiteY95" fmla="*/ 8668 h 175469"/>
                <a:gd name="connsiteX96" fmla="*/ 117887 w 189261"/>
                <a:gd name="connsiteY96" fmla="*/ 8097 h 175469"/>
                <a:gd name="connsiteX97" fmla="*/ 116459 w 189261"/>
                <a:gd name="connsiteY97" fmla="*/ 8764 h 175469"/>
                <a:gd name="connsiteX98" fmla="*/ 115411 w 189261"/>
                <a:gd name="connsiteY98" fmla="*/ 8764 h 175469"/>
                <a:gd name="connsiteX99" fmla="*/ 113411 w 189261"/>
                <a:gd name="connsiteY99" fmla="*/ 9811 h 175469"/>
                <a:gd name="connsiteX100" fmla="*/ 113411 w 189261"/>
                <a:gd name="connsiteY100" fmla="*/ 8097 h 175469"/>
                <a:gd name="connsiteX101" fmla="*/ 114744 w 189261"/>
                <a:gd name="connsiteY101" fmla="*/ 7240 h 175469"/>
                <a:gd name="connsiteX102" fmla="*/ 116268 w 189261"/>
                <a:gd name="connsiteY102" fmla="*/ 6668 h 175469"/>
                <a:gd name="connsiteX103" fmla="*/ 116268 w 189261"/>
                <a:gd name="connsiteY103" fmla="*/ 6668 h 175469"/>
                <a:gd name="connsiteX104" fmla="*/ 116744 w 189261"/>
                <a:gd name="connsiteY104" fmla="*/ 5335 h 175469"/>
                <a:gd name="connsiteX105" fmla="*/ 113601 w 189261"/>
                <a:gd name="connsiteY105" fmla="*/ 4001 h 175469"/>
                <a:gd name="connsiteX106" fmla="*/ 110458 w 189261"/>
                <a:gd name="connsiteY106" fmla="*/ 5620 h 175469"/>
                <a:gd name="connsiteX107" fmla="*/ 109220 w 189261"/>
                <a:gd name="connsiteY107" fmla="*/ 6763 h 175469"/>
                <a:gd name="connsiteX108" fmla="*/ 106648 w 189261"/>
                <a:gd name="connsiteY108" fmla="*/ 6763 h 175469"/>
                <a:gd name="connsiteX109" fmla="*/ 106648 w 189261"/>
                <a:gd name="connsiteY109" fmla="*/ 6763 h 175469"/>
                <a:gd name="connsiteX110" fmla="*/ 107505 w 189261"/>
                <a:gd name="connsiteY110" fmla="*/ 3906 h 175469"/>
                <a:gd name="connsiteX111" fmla="*/ 110077 w 189261"/>
                <a:gd name="connsiteY111" fmla="*/ 2763 h 175469"/>
                <a:gd name="connsiteX112" fmla="*/ 111505 w 189261"/>
                <a:gd name="connsiteY112" fmla="*/ 572 h 175469"/>
                <a:gd name="connsiteX113" fmla="*/ 109124 w 189261"/>
                <a:gd name="connsiteY113" fmla="*/ -285 h 175469"/>
                <a:gd name="connsiteX114" fmla="*/ 108458 w 189261"/>
                <a:gd name="connsiteY114" fmla="*/ -285 h 175469"/>
                <a:gd name="connsiteX115" fmla="*/ 103124 w 189261"/>
                <a:gd name="connsiteY115" fmla="*/ 10002 h 175469"/>
                <a:gd name="connsiteX116" fmla="*/ 90170 w 189261"/>
                <a:gd name="connsiteY116" fmla="*/ 19527 h 175469"/>
                <a:gd name="connsiteX117" fmla="*/ 62928 w 189261"/>
                <a:gd name="connsiteY117" fmla="*/ 40577 h 175469"/>
                <a:gd name="connsiteX118" fmla="*/ 27686 w 189261"/>
                <a:gd name="connsiteY118" fmla="*/ 68866 h 175469"/>
                <a:gd name="connsiteX119" fmla="*/ 14732 w 189261"/>
                <a:gd name="connsiteY119" fmla="*/ 73534 h 175469"/>
                <a:gd name="connsiteX120" fmla="*/ -32 w 189261"/>
                <a:gd name="connsiteY120" fmla="*/ 81439 h 175469"/>
                <a:gd name="connsiteX121" fmla="*/ 635 w 189261"/>
                <a:gd name="connsiteY121" fmla="*/ 81439 h 175469"/>
                <a:gd name="connsiteX122" fmla="*/ 2063 w 189261"/>
                <a:gd name="connsiteY122" fmla="*/ 80773 h 175469"/>
                <a:gd name="connsiteX123" fmla="*/ 3111 w 189261"/>
                <a:gd name="connsiteY123" fmla="*/ 80773 h 175469"/>
                <a:gd name="connsiteX124" fmla="*/ 5207 w 189261"/>
                <a:gd name="connsiteY124" fmla="*/ 81249 h 175469"/>
                <a:gd name="connsiteX125" fmla="*/ 5207 w 189261"/>
                <a:gd name="connsiteY125" fmla="*/ 82963 h 175469"/>
                <a:gd name="connsiteX126" fmla="*/ 3873 w 189261"/>
                <a:gd name="connsiteY126" fmla="*/ 83820 h 175469"/>
                <a:gd name="connsiteX127" fmla="*/ 2444 w 189261"/>
                <a:gd name="connsiteY127" fmla="*/ 84392 h 175469"/>
                <a:gd name="connsiteX128" fmla="*/ 2444 w 189261"/>
                <a:gd name="connsiteY128" fmla="*/ 84392 h 175469"/>
                <a:gd name="connsiteX129" fmla="*/ 1968 w 189261"/>
                <a:gd name="connsiteY129" fmla="*/ 85726 h 175469"/>
                <a:gd name="connsiteX130" fmla="*/ 5111 w 189261"/>
                <a:gd name="connsiteY130" fmla="*/ 87059 h 175469"/>
                <a:gd name="connsiteX131" fmla="*/ 8636 w 189261"/>
                <a:gd name="connsiteY131" fmla="*/ 86011 h 175469"/>
                <a:gd name="connsiteX132" fmla="*/ 9874 w 189261"/>
                <a:gd name="connsiteY132" fmla="*/ 84868 h 175469"/>
                <a:gd name="connsiteX133" fmla="*/ 12445 w 189261"/>
                <a:gd name="connsiteY133" fmla="*/ 84868 h 175469"/>
                <a:gd name="connsiteX134" fmla="*/ 12445 w 189261"/>
                <a:gd name="connsiteY134" fmla="*/ 84868 h 175469"/>
                <a:gd name="connsiteX135" fmla="*/ 11588 w 189261"/>
                <a:gd name="connsiteY135" fmla="*/ 87631 h 175469"/>
                <a:gd name="connsiteX136" fmla="*/ 9017 w 189261"/>
                <a:gd name="connsiteY136" fmla="*/ 88869 h 175469"/>
                <a:gd name="connsiteX137" fmla="*/ 7588 w 189261"/>
                <a:gd name="connsiteY137" fmla="*/ 91060 h 175469"/>
                <a:gd name="connsiteX138" fmla="*/ 9969 w 189261"/>
                <a:gd name="connsiteY138" fmla="*/ 91917 h 175469"/>
                <a:gd name="connsiteX139" fmla="*/ 12064 w 189261"/>
                <a:gd name="connsiteY139" fmla="*/ 90964 h 175469"/>
                <a:gd name="connsiteX140" fmla="*/ 14351 w 189261"/>
                <a:gd name="connsiteY140" fmla="*/ 92107 h 175469"/>
                <a:gd name="connsiteX141" fmla="*/ 12445 w 189261"/>
                <a:gd name="connsiteY141" fmla="*/ 94012 h 175469"/>
                <a:gd name="connsiteX142" fmla="*/ 8731 w 189261"/>
                <a:gd name="connsiteY142" fmla="*/ 94489 h 175469"/>
                <a:gd name="connsiteX143" fmla="*/ 7016 w 189261"/>
                <a:gd name="connsiteY143" fmla="*/ 94965 h 175469"/>
                <a:gd name="connsiteX144" fmla="*/ 7016 w 189261"/>
                <a:gd name="connsiteY144" fmla="*/ 96870 h 175469"/>
                <a:gd name="connsiteX145" fmla="*/ 9302 w 189261"/>
                <a:gd name="connsiteY145" fmla="*/ 97918 h 175469"/>
                <a:gd name="connsiteX146" fmla="*/ 12350 w 189261"/>
                <a:gd name="connsiteY146" fmla="*/ 97346 h 175469"/>
                <a:gd name="connsiteX147" fmla="*/ 16065 w 189261"/>
                <a:gd name="connsiteY147" fmla="*/ 97346 h 175469"/>
                <a:gd name="connsiteX148" fmla="*/ 16065 w 189261"/>
                <a:gd name="connsiteY148" fmla="*/ 99823 h 175469"/>
                <a:gd name="connsiteX149" fmla="*/ 13493 w 189261"/>
                <a:gd name="connsiteY149" fmla="*/ 99823 h 175469"/>
                <a:gd name="connsiteX150" fmla="*/ 9874 w 189261"/>
                <a:gd name="connsiteY150" fmla="*/ 100299 h 175469"/>
                <a:gd name="connsiteX151" fmla="*/ 11112 w 189261"/>
                <a:gd name="connsiteY151" fmla="*/ 103252 h 175469"/>
                <a:gd name="connsiteX152" fmla="*/ 14255 w 189261"/>
                <a:gd name="connsiteY152" fmla="*/ 104014 h 175469"/>
                <a:gd name="connsiteX153" fmla="*/ 17208 w 189261"/>
                <a:gd name="connsiteY153" fmla="*/ 103537 h 175469"/>
                <a:gd name="connsiteX154" fmla="*/ 18732 w 189261"/>
                <a:gd name="connsiteY154" fmla="*/ 104109 h 175469"/>
                <a:gd name="connsiteX155" fmla="*/ 14255 w 189261"/>
                <a:gd name="connsiteY155" fmla="*/ 106109 h 175469"/>
                <a:gd name="connsiteX156" fmla="*/ 12255 w 189261"/>
                <a:gd name="connsiteY156" fmla="*/ 106109 h 175469"/>
                <a:gd name="connsiteX157" fmla="*/ 11388 w 189261"/>
                <a:gd name="connsiteY157" fmla="*/ 107309 h 175469"/>
                <a:gd name="connsiteX158" fmla="*/ 11493 w 189261"/>
                <a:gd name="connsiteY158" fmla="*/ 107633 h 175469"/>
                <a:gd name="connsiteX159" fmla="*/ 12160 w 189261"/>
                <a:gd name="connsiteY159" fmla="*/ 108204 h 175469"/>
                <a:gd name="connsiteX160" fmla="*/ 16446 w 189261"/>
                <a:gd name="connsiteY160" fmla="*/ 109157 h 175469"/>
                <a:gd name="connsiteX161" fmla="*/ 19780 w 189261"/>
                <a:gd name="connsiteY161" fmla="*/ 109157 h 175469"/>
                <a:gd name="connsiteX162" fmla="*/ 12731 w 189261"/>
                <a:gd name="connsiteY162" fmla="*/ 111443 h 175469"/>
                <a:gd name="connsiteX163" fmla="*/ 10064 w 189261"/>
                <a:gd name="connsiteY163" fmla="*/ 110776 h 175469"/>
                <a:gd name="connsiteX164" fmla="*/ 8350 w 189261"/>
                <a:gd name="connsiteY164" fmla="*/ 112015 h 175469"/>
                <a:gd name="connsiteX165" fmla="*/ 9302 w 189261"/>
                <a:gd name="connsiteY165" fmla="*/ 114205 h 175469"/>
                <a:gd name="connsiteX166" fmla="*/ 14922 w 189261"/>
                <a:gd name="connsiteY166" fmla="*/ 116586 h 175469"/>
                <a:gd name="connsiteX167" fmla="*/ 19780 w 189261"/>
                <a:gd name="connsiteY167" fmla="*/ 114491 h 175469"/>
                <a:gd name="connsiteX168" fmla="*/ 21780 w 189261"/>
                <a:gd name="connsiteY168" fmla="*/ 114491 h 175469"/>
                <a:gd name="connsiteX169" fmla="*/ 21790 w 189261"/>
                <a:gd name="connsiteY169" fmla="*/ 117053 h 175469"/>
                <a:gd name="connsiteX170" fmla="*/ 21780 w 189261"/>
                <a:gd name="connsiteY170" fmla="*/ 117063 h 175469"/>
                <a:gd name="connsiteX171" fmla="*/ 19399 w 189261"/>
                <a:gd name="connsiteY171" fmla="*/ 118015 h 175469"/>
                <a:gd name="connsiteX172" fmla="*/ 17779 w 189261"/>
                <a:gd name="connsiteY172" fmla="*/ 119730 h 175469"/>
                <a:gd name="connsiteX173" fmla="*/ 20256 w 189261"/>
                <a:gd name="connsiteY173" fmla="*/ 122302 h 175469"/>
                <a:gd name="connsiteX174" fmla="*/ 23304 w 189261"/>
                <a:gd name="connsiteY174" fmla="*/ 121730 h 175469"/>
                <a:gd name="connsiteX175" fmla="*/ 24923 w 189261"/>
                <a:gd name="connsiteY175" fmla="*/ 121063 h 175469"/>
                <a:gd name="connsiteX176" fmla="*/ 20446 w 189261"/>
                <a:gd name="connsiteY176" fmla="*/ 125350 h 175469"/>
                <a:gd name="connsiteX177" fmla="*/ 18827 w 189261"/>
                <a:gd name="connsiteY177" fmla="*/ 125921 h 175469"/>
                <a:gd name="connsiteX178" fmla="*/ 18256 w 189261"/>
                <a:gd name="connsiteY178" fmla="*/ 127540 h 175469"/>
                <a:gd name="connsiteX179" fmla="*/ 18827 w 189261"/>
                <a:gd name="connsiteY179" fmla="*/ 128398 h 175469"/>
                <a:gd name="connsiteX180" fmla="*/ 23209 w 189261"/>
                <a:gd name="connsiteY180" fmla="*/ 128874 h 175469"/>
                <a:gd name="connsiteX181" fmla="*/ 26352 w 189261"/>
                <a:gd name="connsiteY181" fmla="*/ 126016 h 175469"/>
                <a:gd name="connsiteX182" fmla="*/ 27971 w 189261"/>
                <a:gd name="connsiteY182" fmla="*/ 126016 h 175469"/>
                <a:gd name="connsiteX183" fmla="*/ 27971 w 189261"/>
                <a:gd name="connsiteY183" fmla="*/ 126778 h 175469"/>
                <a:gd name="connsiteX184" fmla="*/ 23876 w 189261"/>
                <a:gd name="connsiteY184" fmla="*/ 131541 h 175469"/>
                <a:gd name="connsiteX185" fmla="*/ 23876 w 189261"/>
                <a:gd name="connsiteY185" fmla="*/ 135827 h 175469"/>
                <a:gd name="connsiteX186" fmla="*/ 25685 w 189261"/>
                <a:gd name="connsiteY186" fmla="*/ 138113 h 175469"/>
                <a:gd name="connsiteX187" fmla="*/ 26352 w 189261"/>
                <a:gd name="connsiteY187" fmla="*/ 137351 h 175469"/>
                <a:gd name="connsiteX188" fmla="*/ 27781 w 189261"/>
                <a:gd name="connsiteY188" fmla="*/ 132398 h 175469"/>
                <a:gd name="connsiteX189" fmla="*/ 30924 w 189261"/>
                <a:gd name="connsiteY189" fmla="*/ 128969 h 175469"/>
                <a:gd name="connsiteX190" fmla="*/ 31495 w 189261"/>
                <a:gd name="connsiteY190" fmla="*/ 131255 h 175469"/>
                <a:gd name="connsiteX191" fmla="*/ 30257 w 189261"/>
                <a:gd name="connsiteY191" fmla="*/ 133255 h 175469"/>
                <a:gd name="connsiteX192" fmla="*/ 30257 w 189261"/>
                <a:gd name="connsiteY192" fmla="*/ 133636 h 175469"/>
                <a:gd name="connsiteX193" fmla="*/ 32353 w 189261"/>
                <a:gd name="connsiteY193" fmla="*/ 133636 h 175469"/>
                <a:gd name="connsiteX194" fmla="*/ 34353 w 189261"/>
                <a:gd name="connsiteY194" fmla="*/ 133636 h 175469"/>
                <a:gd name="connsiteX195" fmla="*/ 31019 w 189261"/>
                <a:gd name="connsiteY195" fmla="*/ 137732 h 175469"/>
                <a:gd name="connsiteX196" fmla="*/ 29400 w 189261"/>
                <a:gd name="connsiteY196" fmla="*/ 145828 h 175469"/>
                <a:gd name="connsiteX197" fmla="*/ 29971 w 189261"/>
                <a:gd name="connsiteY197" fmla="*/ 147162 h 175469"/>
                <a:gd name="connsiteX198" fmla="*/ 32638 w 189261"/>
                <a:gd name="connsiteY198" fmla="*/ 147162 h 175469"/>
                <a:gd name="connsiteX199" fmla="*/ 34162 w 189261"/>
                <a:gd name="connsiteY199" fmla="*/ 144781 h 175469"/>
                <a:gd name="connsiteX200" fmla="*/ 36353 w 189261"/>
                <a:gd name="connsiteY200" fmla="*/ 141733 h 175469"/>
                <a:gd name="connsiteX201" fmla="*/ 39878 w 189261"/>
                <a:gd name="connsiteY201" fmla="*/ 141733 h 175469"/>
                <a:gd name="connsiteX202" fmla="*/ 39878 w 189261"/>
                <a:gd name="connsiteY202" fmla="*/ 145257 h 175469"/>
                <a:gd name="connsiteX203" fmla="*/ 38068 w 189261"/>
                <a:gd name="connsiteY203" fmla="*/ 148114 h 175469"/>
                <a:gd name="connsiteX204" fmla="*/ 39973 w 189261"/>
                <a:gd name="connsiteY204" fmla="*/ 151162 h 175469"/>
                <a:gd name="connsiteX205" fmla="*/ 41116 w 189261"/>
                <a:gd name="connsiteY205" fmla="*/ 150495 h 175469"/>
                <a:gd name="connsiteX206" fmla="*/ 42259 w 189261"/>
                <a:gd name="connsiteY206" fmla="*/ 147733 h 175469"/>
                <a:gd name="connsiteX207" fmla="*/ 44259 w 189261"/>
                <a:gd name="connsiteY207" fmla="*/ 145924 h 175469"/>
                <a:gd name="connsiteX208" fmla="*/ 46164 w 189261"/>
                <a:gd name="connsiteY208" fmla="*/ 147448 h 175469"/>
                <a:gd name="connsiteX209" fmla="*/ 45497 w 189261"/>
                <a:gd name="connsiteY209" fmla="*/ 149734 h 175469"/>
                <a:gd name="connsiteX210" fmla="*/ 41687 w 189261"/>
                <a:gd name="connsiteY210" fmla="*/ 154306 h 175469"/>
                <a:gd name="connsiteX211" fmla="*/ 40068 w 189261"/>
                <a:gd name="connsiteY211" fmla="*/ 156687 h 175469"/>
                <a:gd name="connsiteX212" fmla="*/ 40068 w 189261"/>
                <a:gd name="connsiteY212" fmla="*/ 159830 h 175469"/>
                <a:gd name="connsiteX213" fmla="*/ 41402 w 189261"/>
                <a:gd name="connsiteY213" fmla="*/ 161545 h 175469"/>
                <a:gd name="connsiteX214" fmla="*/ 43116 w 189261"/>
                <a:gd name="connsiteY214" fmla="*/ 161545 h 175469"/>
                <a:gd name="connsiteX215" fmla="*/ 43687 w 189261"/>
                <a:gd name="connsiteY215" fmla="*/ 160020 h 175469"/>
                <a:gd name="connsiteX216" fmla="*/ 45688 w 189261"/>
                <a:gd name="connsiteY216" fmla="*/ 155925 h 175469"/>
                <a:gd name="connsiteX217" fmla="*/ 47402 w 189261"/>
                <a:gd name="connsiteY217" fmla="*/ 155925 h 175469"/>
                <a:gd name="connsiteX218" fmla="*/ 48069 w 189261"/>
                <a:gd name="connsiteY218" fmla="*/ 157163 h 175469"/>
                <a:gd name="connsiteX219" fmla="*/ 47307 w 189261"/>
                <a:gd name="connsiteY219" fmla="*/ 159925 h 175469"/>
                <a:gd name="connsiteX220" fmla="*/ 46069 w 189261"/>
                <a:gd name="connsiteY220" fmla="*/ 162497 h 175469"/>
                <a:gd name="connsiteX221" fmla="*/ 47593 w 189261"/>
                <a:gd name="connsiteY221" fmla="*/ 165259 h 175469"/>
                <a:gd name="connsiteX222" fmla="*/ 49498 w 189261"/>
                <a:gd name="connsiteY222" fmla="*/ 164593 h 175469"/>
                <a:gd name="connsiteX223" fmla="*/ 50164 w 189261"/>
                <a:gd name="connsiteY223" fmla="*/ 162307 h 175469"/>
                <a:gd name="connsiteX224" fmla="*/ 52736 w 189261"/>
                <a:gd name="connsiteY224" fmla="*/ 155639 h 175469"/>
                <a:gd name="connsiteX225" fmla="*/ 54736 w 189261"/>
                <a:gd name="connsiteY225" fmla="*/ 154972 h 175469"/>
                <a:gd name="connsiteX226" fmla="*/ 55403 w 189261"/>
                <a:gd name="connsiteY226" fmla="*/ 156496 h 175469"/>
                <a:gd name="connsiteX227" fmla="*/ 54927 w 189261"/>
                <a:gd name="connsiteY227" fmla="*/ 157925 h 175469"/>
                <a:gd name="connsiteX228" fmla="*/ 53784 w 189261"/>
                <a:gd name="connsiteY228" fmla="*/ 160116 h 175469"/>
                <a:gd name="connsiteX229" fmla="*/ 53784 w 189261"/>
                <a:gd name="connsiteY229" fmla="*/ 163259 h 175469"/>
                <a:gd name="connsiteX230" fmla="*/ 56261 w 189261"/>
                <a:gd name="connsiteY230" fmla="*/ 165164 h 175469"/>
                <a:gd name="connsiteX231" fmla="*/ 57403 w 189261"/>
                <a:gd name="connsiteY231" fmla="*/ 162973 h 175469"/>
                <a:gd name="connsiteX232" fmla="*/ 58261 w 189261"/>
                <a:gd name="connsiteY232" fmla="*/ 160878 h 175469"/>
                <a:gd name="connsiteX233" fmla="*/ 59213 w 189261"/>
                <a:gd name="connsiteY233" fmla="*/ 160211 h 175469"/>
                <a:gd name="connsiteX234" fmla="*/ 59880 w 189261"/>
                <a:gd name="connsiteY234" fmla="*/ 160211 h 175469"/>
                <a:gd name="connsiteX235" fmla="*/ 61404 w 189261"/>
                <a:gd name="connsiteY235" fmla="*/ 163354 h 175469"/>
                <a:gd name="connsiteX236" fmla="*/ 59594 w 189261"/>
                <a:gd name="connsiteY236" fmla="*/ 165926 h 175469"/>
                <a:gd name="connsiteX237" fmla="*/ 57499 w 189261"/>
                <a:gd name="connsiteY237" fmla="*/ 168403 h 175469"/>
                <a:gd name="connsiteX238" fmla="*/ 57499 w 189261"/>
                <a:gd name="connsiteY238" fmla="*/ 169355 h 175469"/>
                <a:gd name="connsiteX239" fmla="*/ 58928 w 189261"/>
                <a:gd name="connsiteY239" fmla="*/ 170784 h 175469"/>
                <a:gd name="connsiteX240" fmla="*/ 60261 w 189261"/>
                <a:gd name="connsiteY240" fmla="*/ 171260 h 175469"/>
                <a:gd name="connsiteX241" fmla="*/ 63119 w 189261"/>
                <a:gd name="connsiteY241" fmla="*/ 168974 h 175469"/>
                <a:gd name="connsiteX242" fmla="*/ 64261 w 189261"/>
                <a:gd name="connsiteY242" fmla="*/ 164878 h 175469"/>
                <a:gd name="connsiteX243" fmla="*/ 65976 w 189261"/>
                <a:gd name="connsiteY243" fmla="*/ 163831 h 175469"/>
                <a:gd name="connsiteX244" fmla="*/ 67310 w 189261"/>
                <a:gd name="connsiteY244" fmla="*/ 165831 h 175469"/>
                <a:gd name="connsiteX245" fmla="*/ 66643 w 189261"/>
                <a:gd name="connsiteY245" fmla="*/ 167831 h 175469"/>
                <a:gd name="connsiteX246" fmla="*/ 65881 w 189261"/>
                <a:gd name="connsiteY246" fmla="*/ 169069 h 175469"/>
                <a:gd name="connsiteX247" fmla="*/ 65881 w 189261"/>
                <a:gd name="connsiteY247" fmla="*/ 170689 h 175469"/>
                <a:gd name="connsiteX248" fmla="*/ 68548 w 189261"/>
                <a:gd name="connsiteY248" fmla="*/ 171260 h 175469"/>
                <a:gd name="connsiteX249" fmla="*/ 70262 w 189261"/>
                <a:gd name="connsiteY249" fmla="*/ 169069 h 175469"/>
                <a:gd name="connsiteX250" fmla="*/ 71596 w 189261"/>
                <a:gd name="connsiteY250" fmla="*/ 169736 h 175469"/>
                <a:gd name="connsiteX251" fmla="*/ 72358 w 189261"/>
                <a:gd name="connsiteY251" fmla="*/ 171451 h 175469"/>
                <a:gd name="connsiteX252" fmla="*/ 71786 w 189261"/>
                <a:gd name="connsiteY252" fmla="*/ 172784 h 175469"/>
                <a:gd name="connsiteX253" fmla="*/ 70643 w 189261"/>
                <a:gd name="connsiteY253" fmla="*/ 175070 h 175469"/>
                <a:gd name="connsiteX254" fmla="*/ 86264 w 189261"/>
                <a:gd name="connsiteY254" fmla="*/ 158306 h 175469"/>
                <a:gd name="connsiteX255" fmla="*/ 99028 w 189261"/>
                <a:gd name="connsiteY255" fmla="*/ 147638 h 175469"/>
                <a:gd name="connsiteX256" fmla="*/ 112077 w 189261"/>
                <a:gd name="connsiteY256" fmla="*/ 133160 h 175469"/>
                <a:gd name="connsiteX257" fmla="*/ 130270 w 189261"/>
                <a:gd name="connsiteY257" fmla="*/ 118111 h 175469"/>
                <a:gd name="connsiteX258" fmla="*/ 136556 w 189261"/>
                <a:gd name="connsiteY258" fmla="*/ 110014 h 175469"/>
                <a:gd name="connsiteX259" fmla="*/ 182657 w 189261"/>
                <a:gd name="connsiteY259" fmla="*/ 77820 h 175469"/>
                <a:gd name="connsiteX260" fmla="*/ 182657 w 189261"/>
                <a:gd name="connsiteY260" fmla="*/ 77820 h 175469"/>
                <a:gd name="connsiteX261" fmla="*/ 179228 w 189261"/>
                <a:gd name="connsiteY261" fmla="*/ 78296 h 175469"/>
                <a:gd name="connsiteX262" fmla="*/ 185515 w 189261"/>
                <a:gd name="connsiteY262" fmla="*/ 75819 h 175469"/>
                <a:gd name="connsiteX263" fmla="*/ 188277 w 189261"/>
                <a:gd name="connsiteY263" fmla="*/ 73724 h 175469"/>
                <a:gd name="connsiteX264" fmla="*/ 189229 w 189261"/>
                <a:gd name="connsiteY264" fmla="*/ 72867 h 175469"/>
                <a:gd name="connsiteX265" fmla="*/ 183134 w 189261"/>
                <a:gd name="connsiteY265" fmla="*/ 70581 h 17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89261" h="175469">
                  <a:moveTo>
                    <a:pt x="183134" y="70581"/>
                  </a:moveTo>
                  <a:cubicBezTo>
                    <a:pt x="181390" y="71038"/>
                    <a:pt x="179724" y="71743"/>
                    <a:pt x="178180" y="72676"/>
                  </a:cubicBezTo>
                  <a:cubicBezTo>
                    <a:pt x="177571" y="73057"/>
                    <a:pt x="176790" y="73057"/>
                    <a:pt x="176180" y="72676"/>
                  </a:cubicBezTo>
                  <a:cubicBezTo>
                    <a:pt x="175495" y="72019"/>
                    <a:pt x="175475" y="70933"/>
                    <a:pt x="176133" y="70257"/>
                  </a:cubicBezTo>
                  <a:cubicBezTo>
                    <a:pt x="176142" y="70238"/>
                    <a:pt x="176161" y="70219"/>
                    <a:pt x="176180" y="70200"/>
                  </a:cubicBezTo>
                  <a:cubicBezTo>
                    <a:pt x="176866" y="69733"/>
                    <a:pt x="177647" y="69409"/>
                    <a:pt x="178466" y="69247"/>
                  </a:cubicBezTo>
                  <a:cubicBezTo>
                    <a:pt x="179543" y="69057"/>
                    <a:pt x="180257" y="68038"/>
                    <a:pt x="180086" y="66961"/>
                  </a:cubicBezTo>
                  <a:cubicBezTo>
                    <a:pt x="179904" y="65713"/>
                    <a:pt x="178943" y="64713"/>
                    <a:pt x="177704" y="64485"/>
                  </a:cubicBezTo>
                  <a:cubicBezTo>
                    <a:pt x="176618" y="64332"/>
                    <a:pt x="175523" y="64532"/>
                    <a:pt x="174561" y="65056"/>
                  </a:cubicBezTo>
                  <a:lnTo>
                    <a:pt x="173037" y="65723"/>
                  </a:lnTo>
                  <a:cubicBezTo>
                    <a:pt x="173704" y="63628"/>
                    <a:pt x="175390" y="62008"/>
                    <a:pt x="177514" y="61437"/>
                  </a:cubicBezTo>
                  <a:cubicBezTo>
                    <a:pt x="178076" y="61304"/>
                    <a:pt x="178619" y="61113"/>
                    <a:pt x="179133" y="60865"/>
                  </a:cubicBezTo>
                  <a:cubicBezTo>
                    <a:pt x="179638" y="60494"/>
                    <a:pt x="179866" y="59856"/>
                    <a:pt x="179704" y="59246"/>
                  </a:cubicBezTo>
                  <a:cubicBezTo>
                    <a:pt x="179533" y="58922"/>
                    <a:pt x="179314" y="58627"/>
                    <a:pt x="179038" y="58389"/>
                  </a:cubicBezTo>
                  <a:cubicBezTo>
                    <a:pt x="177885" y="57274"/>
                    <a:pt x="176123" y="57074"/>
                    <a:pt x="174752" y="57912"/>
                  </a:cubicBezTo>
                  <a:cubicBezTo>
                    <a:pt x="173618" y="58732"/>
                    <a:pt x="172561" y="59656"/>
                    <a:pt x="171608" y="60675"/>
                  </a:cubicBezTo>
                  <a:cubicBezTo>
                    <a:pt x="171132" y="60675"/>
                    <a:pt x="170275" y="61246"/>
                    <a:pt x="169989" y="60675"/>
                  </a:cubicBezTo>
                  <a:cubicBezTo>
                    <a:pt x="169894" y="60427"/>
                    <a:pt x="169894" y="60161"/>
                    <a:pt x="169989" y="59913"/>
                  </a:cubicBezTo>
                  <a:cubicBezTo>
                    <a:pt x="170561" y="57817"/>
                    <a:pt x="173132" y="57246"/>
                    <a:pt x="174085" y="55245"/>
                  </a:cubicBezTo>
                  <a:cubicBezTo>
                    <a:pt x="174523" y="53817"/>
                    <a:pt x="174523" y="52293"/>
                    <a:pt x="174085" y="50864"/>
                  </a:cubicBezTo>
                  <a:cubicBezTo>
                    <a:pt x="174085" y="49911"/>
                    <a:pt x="173228" y="48483"/>
                    <a:pt x="172275" y="48673"/>
                  </a:cubicBezTo>
                  <a:cubicBezTo>
                    <a:pt x="171322" y="48864"/>
                    <a:pt x="171799" y="48673"/>
                    <a:pt x="171608" y="49435"/>
                  </a:cubicBezTo>
                  <a:cubicBezTo>
                    <a:pt x="171418" y="50197"/>
                    <a:pt x="170751" y="52769"/>
                    <a:pt x="170179" y="54293"/>
                  </a:cubicBezTo>
                  <a:cubicBezTo>
                    <a:pt x="169856" y="55931"/>
                    <a:pt x="168646" y="57255"/>
                    <a:pt x="167036" y="57722"/>
                  </a:cubicBezTo>
                  <a:cubicBezTo>
                    <a:pt x="166312" y="57208"/>
                    <a:pt x="166065" y="56236"/>
                    <a:pt x="166465" y="55436"/>
                  </a:cubicBezTo>
                  <a:cubicBezTo>
                    <a:pt x="166465" y="54769"/>
                    <a:pt x="167512" y="54293"/>
                    <a:pt x="167703" y="53531"/>
                  </a:cubicBezTo>
                  <a:cubicBezTo>
                    <a:pt x="167808" y="53321"/>
                    <a:pt x="167808" y="53074"/>
                    <a:pt x="167703" y="52864"/>
                  </a:cubicBezTo>
                  <a:cubicBezTo>
                    <a:pt x="167703" y="52102"/>
                    <a:pt x="166274" y="52198"/>
                    <a:pt x="165703" y="52864"/>
                  </a:cubicBezTo>
                  <a:cubicBezTo>
                    <a:pt x="165131" y="53531"/>
                    <a:pt x="164274" y="53721"/>
                    <a:pt x="163607" y="52864"/>
                  </a:cubicBezTo>
                  <a:cubicBezTo>
                    <a:pt x="163607" y="50864"/>
                    <a:pt x="165798" y="50007"/>
                    <a:pt x="167036" y="48769"/>
                  </a:cubicBezTo>
                  <a:cubicBezTo>
                    <a:pt x="168941" y="46492"/>
                    <a:pt x="169551" y="43406"/>
                    <a:pt x="168655" y="40577"/>
                  </a:cubicBezTo>
                  <a:cubicBezTo>
                    <a:pt x="168541" y="40130"/>
                    <a:pt x="168351" y="39710"/>
                    <a:pt x="168084" y="39339"/>
                  </a:cubicBezTo>
                  <a:cubicBezTo>
                    <a:pt x="167312" y="38605"/>
                    <a:pt x="166093" y="38605"/>
                    <a:pt x="165322" y="39339"/>
                  </a:cubicBezTo>
                  <a:cubicBezTo>
                    <a:pt x="164703" y="40006"/>
                    <a:pt x="164217" y="40777"/>
                    <a:pt x="163893" y="41625"/>
                  </a:cubicBezTo>
                  <a:cubicBezTo>
                    <a:pt x="163360" y="42815"/>
                    <a:pt x="162578" y="43892"/>
                    <a:pt x="161607" y="44768"/>
                  </a:cubicBezTo>
                  <a:cubicBezTo>
                    <a:pt x="160636" y="45644"/>
                    <a:pt x="159159" y="45644"/>
                    <a:pt x="158178" y="44768"/>
                  </a:cubicBezTo>
                  <a:cubicBezTo>
                    <a:pt x="157387" y="43692"/>
                    <a:pt x="157387" y="42225"/>
                    <a:pt x="158178" y="41149"/>
                  </a:cubicBezTo>
                  <a:cubicBezTo>
                    <a:pt x="158978" y="40330"/>
                    <a:pt x="159597" y="39358"/>
                    <a:pt x="159988" y="38291"/>
                  </a:cubicBezTo>
                  <a:cubicBezTo>
                    <a:pt x="159988" y="37148"/>
                    <a:pt x="159321" y="35243"/>
                    <a:pt x="158083" y="35338"/>
                  </a:cubicBezTo>
                  <a:cubicBezTo>
                    <a:pt x="157645" y="35376"/>
                    <a:pt x="157254" y="35624"/>
                    <a:pt x="157035" y="36005"/>
                  </a:cubicBezTo>
                  <a:cubicBezTo>
                    <a:pt x="156540" y="36872"/>
                    <a:pt x="156159" y="37805"/>
                    <a:pt x="155892" y="38767"/>
                  </a:cubicBezTo>
                  <a:cubicBezTo>
                    <a:pt x="155587" y="39710"/>
                    <a:pt x="154777" y="40415"/>
                    <a:pt x="153796" y="40577"/>
                  </a:cubicBezTo>
                  <a:cubicBezTo>
                    <a:pt x="152930" y="40453"/>
                    <a:pt x="152196" y="39872"/>
                    <a:pt x="151892" y="39053"/>
                  </a:cubicBezTo>
                  <a:cubicBezTo>
                    <a:pt x="151892" y="38101"/>
                    <a:pt x="151892" y="37339"/>
                    <a:pt x="152653" y="36672"/>
                  </a:cubicBezTo>
                  <a:lnTo>
                    <a:pt x="156368" y="32195"/>
                  </a:lnTo>
                  <a:cubicBezTo>
                    <a:pt x="157026" y="31490"/>
                    <a:pt x="157568" y="30681"/>
                    <a:pt x="157987" y="29814"/>
                  </a:cubicBezTo>
                  <a:cubicBezTo>
                    <a:pt x="158369" y="28804"/>
                    <a:pt x="158369" y="27680"/>
                    <a:pt x="157987" y="26670"/>
                  </a:cubicBezTo>
                  <a:cubicBezTo>
                    <a:pt x="157692" y="25975"/>
                    <a:pt x="157235" y="25356"/>
                    <a:pt x="156654" y="24861"/>
                  </a:cubicBezTo>
                  <a:cubicBezTo>
                    <a:pt x="156111" y="24489"/>
                    <a:pt x="155387" y="24489"/>
                    <a:pt x="154844" y="24861"/>
                  </a:cubicBezTo>
                  <a:cubicBezTo>
                    <a:pt x="154844" y="24861"/>
                    <a:pt x="154844" y="25813"/>
                    <a:pt x="154368" y="26290"/>
                  </a:cubicBezTo>
                  <a:cubicBezTo>
                    <a:pt x="154139" y="27833"/>
                    <a:pt x="153444" y="29261"/>
                    <a:pt x="152368" y="30385"/>
                  </a:cubicBezTo>
                  <a:cubicBezTo>
                    <a:pt x="151892" y="30861"/>
                    <a:pt x="151225" y="31243"/>
                    <a:pt x="150653" y="30385"/>
                  </a:cubicBezTo>
                  <a:cubicBezTo>
                    <a:pt x="150234" y="30147"/>
                    <a:pt x="149948" y="29719"/>
                    <a:pt x="149891" y="29242"/>
                  </a:cubicBezTo>
                  <a:cubicBezTo>
                    <a:pt x="149872" y="28252"/>
                    <a:pt x="150168" y="27280"/>
                    <a:pt x="150749" y="26480"/>
                  </a:cubicBezTo>
                  <a:cubicBezTo>
                    <a:pt x="151349" y="25727"/>
                    <a:pt x="151768" y="24851"/>
                    <a:pt x="151987" y="23908"/>
                  </a:cubicBezTo>
                  <a:cubicBezTo>
                    <a:pt x="152110" y="22756"/>
                    <a:pt x="151501" y="21660"/>
                    <a:pt x="150463" y="21146"/>
                  </a:cubicBezTo>
                  <a:cubicBezTo>
                    <a:pt x="149720" y="20879"/>
                    <a:pt x="148901" y="21156"/>
                    <a:pt x="148462" y="21813"/>
                  </a:cubicBezTo>
                  <a:cubicBezTo>
                    <a:pt x="148129" y="22499"/>
                    <a:pt x="147929" y="23242"/>
                    <a:pt x="147891" y="24003"/>
                  </a:cubicBezTo>
                  <a:cubicBezTo>
                    <a:pt x="147481" y="26385"/>
                    <a:pt x="146567" y="28661"/>
                    <a:pt x="145224" y="30671"/>
                  </a:cubicBezTo>
                  <a:cubicBezTo>
                    <a:pt x="145224" y="31338"/>
                    <a:pt x="144081" y="31909"/>
                    <a:pt x="143319" y="31433"/>
                  </a:cubicBezTo>
                  <a:cubicBezTo>
                    <a:pt x="142795" y="31109"/>
                    <a:pt x="142500" y="30519"/>
                    <a:pt x="142557" y="29909"/>
                  </a:cubicBezTo>
                  <a:cubicBezTo>
                    <a:pt x="142643" y="29395"/>
                    <a:pt x="142843" y="28909"/>
                    <a:pt x="143128" y="28480"/>
                  </a:cubicBezTo>
                  <a:lnTo>
                    <a:pt x="144271" y="26194"/>
                  </a:lnTo>
                  <a:cubicBezTo>
                    <a:pt x="144614" y="25204"/>
                    <a:pt x="144614" y="24137"/>
                    <a:pt x="144271" y="23146"/>
                  </a:cubicBezTo>
                  <a:cubicBezTo>
                    <a:pt x="144271" y="22003"/>
                    <a:pt x="142747" y="20956"/>
                    <a:pt x="141795" y="21241"/>
                  </a:cubicBezTo>
                  <a:cubicBezTo>
                    <a:pt x="140843" y="21527"/>
                    <a:pt x="140843" y="22479"/>
                    <a:pt x="140652" y="23432"/>
                  </a:cubicBezTo>
                  <a:cubicBezTo>
                    <a:pt x="140452" y="24146"/>
                    <a:pt x="140128" y="24823"/>
                    <a:pt x="139700" y="25432"/>
                  </a:cubicBezTo>
                  <a:cubicBezTo>
                    <a:pt x="139557" y="25794"/>
                    <a:pt x="139233" y="26051"/>
                    <a:pt x="138842" y="26099"/>
                  </a:cubicBezTo>
                  <a:cubicBezTo>
                    <a:pt x="138633" y="26185"/>
                    <a:pt x="138385" y="26185"/>
                    <a:pt x="138176" y="26099"/>
                  </a:cubicBezTo>
                  <a:cubicBezTo>
                    <a:pt x="137023" y="25461"/>
                    <a:pt x="136404" y="24156"/>
                    <a:pt x="136652" y="22861"/>
                  </a:cubicBezTo>
                  <a:cubicBezTo>
                    <a:pt x="136899" y="21803"/>
                    <a:pt x="137547" y="20879"/>
                    <a:pt x="138461" y="20289"/>
                  </a:cubicBezTo>
                  <a:cubicBezTo>
                    <a:pt x="139347" y="19689"/>
                    <a:pt x="140071" y="18869"/>
                    <a:pt x="140557" y="17908"/>
                  </a:cubicBezTo>
                  <a:cubicBezTo>
                    <a:pt x="140652" y="17593"/>
                    <a:pt x="140652" y="17269"/>
                    <a:pt x="140557" y="16955"/>
                  </a:cubicBezTo>
                  <a:cubicBezTo>
                    <a:pt x="140557" y="16288"/>
                    <a:pt x="139795" y="15812"/>
                    <a:pt x="139223" y="15431"/>
                  </a:cubicBezTo>
                  <a:lnTo>
                    <a:pt x="137890" y="14955"/>
                  </a:lnTo>
                  <a:cubicBezTo>
                    <a:pt x="136366" y="14955"/>
                    <a:pt x="135413" y="16003"/>
                    <a:pt x="134937" y="17336"/>
                  </a:cubicBezTo>
                  <a:cubicBezTo>
                    <a:pt x="134689" y="18727"/>
                    <a:pt x="134337" y="20098"/>
                    <a:pt x="133889" y="21432"/>
                  </a:cubicBezTo>
                  <a:cubicBezTo>
                    <a:pt x="133661" y="22165"/>
                    <a:pt x="132927" y="22613"/>
                    <a:pt x="132175" y="22479"/>
                  </a:cubicBezTo>
                  <a:cubicBezTo>
                    <a:pt x="131394" y="22099"/>
                    <a:pt x="130851" y="21346"/>
                    <a:pt x="130746" y="20479"/>
                  </a:cubicBezTo>
                  <a:cubicBezTo>
                    <a:pt x="130803" y="19755"/>
                    <a:pt x="131060" y="19060"/>
                    <a:pt x="131508" y="18479"/>
                  </a:cubicBezTo>
                  <a:cubicBezTo>
                    <a:pt x="131822" y="18127"/>
                    <a:pt x="132051" y="17698"/>
                    <a:pt x="132175" y="17241"/>
                  </a:cubicBezTo>
                  <a:cubicBezTo>
                    <a:pt x="132413" y="16727"/>
                    <a:pt x="132413" y="16136"/>
                    <a:pt x="132175" y="15621"/>
                  </a:cubicBezTo>
                  <a:cubicBezTo>
                    <a:pt x="131575" y="14764"/>
                    <a:pt x="130413" y="14507"/>
                    <a:pt x="129508" y="15050"/>
                  </a:cubicBezTo>
                  <a:cubicBezTo>
                    <a:pt x="128860" y="15679"/>
                    <a:pt x="128279" y="16384"/>
                    <a:pt x="127793" y="17145"/>
                  </a:cubicBezTo>
                  <a:cubicBezTo>
                    <a:pt x="127250" y="17231"/>
                    <a:pt x="126707" y="17012"/>
                    <a:pt x="126364" y="16574"/>
                  </a:cubicBezTo>
                  <a:cubicBezTo>
                    <a:pt x="125926" y="16107"/>
                    <a:pt x="125688" y="15498"/>
                    <a:pt x="125698" y="14860"/>
                  </a:cubicBezTo>
                  <a:cubicBezTo>
                    <a:pt x="125726" y="14364"/>
                    <a:pt x="125926" y="13888"/>
                    <a:pt x="126269" y="13526"/>
                  </a:cubicBezTo>
                  <a:cubicBezTo>
                    <a:pt x="126945" y="12545"/>
                    <a:pt x="127431" y="11450"/>
                    <a:pt x="127698" y="10287"/>
                  </a:cubicBezTo>
                  <a:cubicBezTo>
                    <a:pt x="128012" y="8935"/>
                    <a:pt x="127736" y="7516"/>
                    <a:pt x="126936" y="6382"/>
                  </a:cubicBezTo>
                  <a:cubicBezTo>
                    <a:pt x="126498" y="5696"/>
                    <a:pt x="125755" y="5268"/>
                    <a:pt x="124936" y="5239"/>
                  </a:cubicBezTo>
                  <a:cubicBezTo>
                    <a:pt x="124688" y="5153"/>
                    <a:pt x="124421" y="5153"/>
                    <a:pt x="124174" y="5239"/>
                  </a:cubicBezTo>
                  <a:cubicBezTo>
                    <a:pt x="123088" y="6411"/>
                    <a:pt x="122450" y="7925"/>
                    <a:pt x="122364" y="9526"/>
                  </a:cubicBezTo>
                  <a:cubicBezTo>
                    <a:pt x="122364" y="10335"/>
                    <a:pt x="122135" y="11126"/>
                    <a:pt x="121697" y="11811"/>
                  </a:cubicBezTo>
                  <a:cubicBezTo>
                    <a:pt x="121307" y="12135"/>
                    <a:pt x="120754" y="12135"/>
                    <a:pt x="120364" y="11811"/>
                  </a:cubicBezTo>
                  <a:cubicBezTo>
                    <a:pt x="119887" y="11440"/>
                    <a:pt x="119583" y="10888"/>
                    <a:pt x="119507" y="10287"/>
                  </a:cubicBezTo>
                  <a:cubicBezTo>
                    <a:pt x="119640" y="9754"/>
                    <a:pt x="119640" y="9202"/>
                    <a:pt x="119507" y="8668"/>
                  </a:cubicBezTo>
                  <a:cubicBezTo>
                    <a:pt x="119097" y="8221"/>
                    <a:pt x="118487" y="8002"/>
                    <a:pt x="117887" y="8097"/>
                  </a:cubicBezTo>
                  <a:cubicBezTo>
                    <a:pt x="117373" y="8221"/>
                    <a:pt x="116887" y="8449"/>
                    <a:pt x="116459" y="8764"/>
                  </a:cubicBezTo>
                  <a:lnTo>
                    <a:pt x="115411" y="8764"/>
                  </a:lnTo>
                  <a:cubicBezTo>
                    <a:pt x="114992" y="9459"/>
                    <a:pt x="114220" y="9859"/>
                    <a:pt x="113411" y="9811"/>
                  </a:cubicBezTo>
                  <a:cubicBezTo>
                    <a:pt x="113029" y="9306"/>
                    <a:pt x="113029" y="8602"/>
                    <a:pt x="113411" y="8097"/>
                  </a:cubicBezTo>
                  <a:cubicBezTo>
                    <a:pt x="113696" y="7620"/>
                    <a:pt x="114192" y="7306"/>
                    <a:pt x="114744" y="7240"/>
                  </a:cubicBezTo>
                  <a:cubicBezTo>
                    <a:pt x="115268" y="7097"/>
                    <a:pt x="115782" y="6906"/>
                    <a:pt x="116268" y="6668"/>
                  </a:cubicBezTo>
                  <a:cubicBezTo>
                    <a:pt x="116268" y="6668"/>
                    <a:pt x="116268" y="6668"/>
                    <a:pt x="116268" y="6668"/>
                  </a:cubicBezTo>
                  <a:cubicBezTo>
                    <a:pt x="116573" y="6297"/>
                    <a:pt x="116744" y="5820"/>
                    <a:pt x="116744" y="5335"/>
                  </a:cubicBezTo>
                  <a:cubicBezTo>
                    <a:pt x="116173" y="4001"/>
                    <a:pt x="114935" y="4001"/>
                    <a:pt x="113601" y="4001"/>
                  </a:cubicBezTo>
                  <a:cubicBezTo>
                    <a:pt x="112344" y="3972"/>
                    <a:pt x="111163" y="4582"/>
                    <a:pt x="110458" y="5620"/>
                  </a:cubicBezTo>
                  <a:cubicBezTo>
                    <a:pt x="110458" y="6096"/>
                    <a:pt x="109886" y="6668"/>
                    <a:pt x="109220" y="6763"/>
                  </a:cubicBezTo>
                  <a:cubicBezTo>
                    <a:pt x="108553" y="6859"/>
                    <a:pt x="107410" y="6763"/>
                    <a:pt x="106648" y="6763"/>
                  </a:cubicBezTo>
                  <a:lnTo>
                    <a:pt x="106648" y="6763"/>
                  </a:lnTo>
                  <a:cubicBezTo>
                    <a:pt x="108362" y="5335"/>
                    <a:pt x="107124" y="4858"/>
                    <a:pt x="107505" y="3906"/>
                  </a:cubicBezTo>
                  <a:cubicBezTo>
                    <a:pt x="107886" y="2953"/>
                    <a:pt x="109124" y="2953"/>
                    <a:pt x="110077" y="2763"/>
                  </a:cubicBezTo>
                  <a:cubicBezTo>
                    <a:pt x="111029" y="2572"/>
                    <a:pt x="112077" y="1715"/>
                    <a:pt x="111505" y="572"/>
                  </a:cubicBezTo>
                  <a:cubicBezTo>
                    <a:pt x="111020" y="-247"/>
                    <a:pt x="110020" y="-599"/>
                    <a:pt x="109124" y="-285"/>
                  </a:cubicBezTo>
                  <a:lnTo>
                    <a:pt x="108458" y="-285"/>
                  </a:lnTo>
                  <a:cubicBezTo>
                    <a:pt x="107314" y="3439"/>
                    <a:pt x="105514" y="6925"/>
                    <a:pt x="103124" y="10002"/>
                  </a:cubicBezTo>
                  <a:cubicBezTo>
                    <a:pt x="99342" y="13850"/>
                    <a:pt x="94970" y="17060"/>
                    <a:pt x="90170" y="19527"/>
                  </a:cubicBezTo>
                  <a:cubicBezTo>
                    <a:pt x="80425" y="25642"/>
                    <a:pt x="71301" y="32690"/>
                    <a:pt x="62928" y="40577"/>
                  </a:cubicBezTo>
                  <a:cubicBezTo>
                    <a:pt x="52936" y="52007"/>
                    <a:pt x="41002" y="61580"/>
                    <a:pt x="27686" y="68866"/>
                  </a:cubicBezTo>
                  <a:cubicBezTo>
                    <a:pt x="23399" y="70581"/>
                    <a:pt x="19018" y="71819"/>
                    <a:pt x="14732" y="73534"/>
                  </a:cubicBezTo>
                  <a:cubicBezTo>
                    <a:pt x="9598" y="75753"/>
                    <a:pt x="4664" y="78401"/>
                    <a:pt x="-32" y="81439"/>
                  </a:cubicBezTo>
                  <a:lnTo>
                    <a:pt x="635" y="81439"/>
                  </a:lnTo>
                  <a:cubicBezTo>
                    <a:pt x="1158" y="81335"/>
                    <a:pt x="1644" y="81106"/>
                    <a:pt x="2063" y="80773"/>
                  </a:cubicBezTo>
                  <a:lnTo>
                    <a:pt x="3111" y="80773"/>
                  </a:lnTo>
                  <a:cubicBezTo>
                    <a:pt x="3845" y="80487"/>
                    <a:pt x="4673" y="80677"/>
                    <a:pt x="5207" y="81249"/>
                  </a:cubicBezTo>
                  <a:cubicBezTo>
                    <a:pt x="5587" y="81754"/>
                    <a:pt x="5587" y="82459"/>
                    <a:pt x="5207" y="82963"/>
                  </a:cubicBezTo>
                  <a:cubicBezTo>
                    <a:pt x="4883" y="83402"/>
                    <a:pt x="4406" y="83716"/>
                    <a:pt x="3873" y="83820"/>
                  </a:cubicBezTo>
                  <a:cubicBezTo>
                    <a:pt x="3378" y="83954"/>
                    <a:pt x="2892" y="84144"/>
                    <a:pt x="2444" y="84392"/>
                  </a:cubicBezTo>
                  <a:lnTo>
                    <a:pt x="2444" y="84392"/>
                  </a:lnTo>
                  <a:cubicBezTo>
                    <a:pt x="2139" y="84763"/>
                    <a:pt x="1968" y="85240"/>
                    <a:pt x="1968" y="85726"/>
                  </a:cubicBezTo>
                  <a:cubicBezTo>
                    <a:pt x="2539" y="87059"/>
                    <a:pt x="3873" y="87059"/>
                    <a:pt x="5111" y="87059"/>
                  </a:cubicBezTo>
                  <a:cubicBezTo>
                    <a:pt x="6388" y="87307"/>
                    <a:pt x="7702" y="86916"/>
                    <a:pt x="8636" y="86011"/>
                  </a:cubicBezTo>
                  <a:cubicBezTo>
                    <a:pt x="8636" y="85440"/>
                    <a:pt x="9207" y="84964"/>
                    <a:pt x="9874" y="84868"/>
                  </a:cubicBezTo>
                  <a:cubicBezTo>
                    <a:pt x="10541" y="84773"/>
                    <a:pt x="11779" y="85344"/>
                    <a:pt x="12445" y="84868"/>
                  </a:cubicBezTo>
                  <a:lnTo>
                    <a:pt x="12445" y="84868"/>
                  </a:lnTo>
                  <a:cubicBezTo>
                    <a:pt x="10731" y="86297"/>
                    <a:pt x="11969" y="86773"/>
                    <a:pt x="11588" y="87631"/>
                  </a:cubicBezTo>
                  <a:cubicBezTo>
                    <a:pt x="11207" y="88488"/>
                    <a:pt x="10064" y="88678"/>
                    <a:pt x="9017" y="88869"/>
                  </a:cubicBezTo>
                  <a:cubicBezTo>
                    <a:pt x="7969" y="89059"/>
                    <a:pt x="7016" y="89917"/>
                    <a:pt x="7588" y="91060"/>
                  </a:cubicBezTo>
                  <a:cubicBezTo>
                    <a:pt x="8074" y="91879"/>
                    <a:pt x="9074" y="92231"/>
                    <a:pt x="9969" y="91917"/>
                  </a:cubicBezTo>
                  <a:cubicBezTo>
                    <a:pt x="10731" y="91917"/>
                    <a:pt x="11303" y="91155"/>
                    <a:pt x="12064" y="90964"/>
                  </a:cubicBezTo>
                  <a:cubicBezTo>
                    <a:pt x="12998" y="90783"/>
                    <a:pt x="13931" y="91250"/>
                    <a:pt x="14351" y="92107"/>
                  </a:cubicBezTo>
                  <a:cubicBezTo>
                    <a:pt x="14351" y="93345"/>
                    <a:pt x="13493" y="93822"/>
                    <a:pt x="12445" y="94012"/>
                  </a:cubicBezTo>
                  <a:lnTo>
                    <a:pt x="8731" y="94489"/>
                  </a:lnTo>
                  <a:cubicBezTo>
                    <a:pt x="8121" y="94450"/>
                    <a:pt x="7521" y="94622"/>
                    <a:pt x="7016" y="94965"/>
                  </a:cubicBezTo>
                  <a:cubicBezTo>
                    <a:pt x="6569" y="95517"/>
                    <a:pt x="6569" y="96317"/>
                    <a:pt x="7016" y="96870"/>
                  </a:cubicBezTo>
                  <a:cubicBezTo>
                    <a:pt x="7588" y="97536"/>
                    <a:pt x="8426" y="97918"/>
                    <a:pt x="9302" y="97918"/>
                  </a:cubicBezTo>
                  <a:cubicBezTo>
                    <a:pt x="10350" y="97918"/>
                    <a:pt x="11379" y="97727"/>
                    <a:pt x="12350" y="97346"/>
                  </a:cubicBezTo>
                  <a:cubicBezTo>
                    <a:pt x="13493" y="96870"/>
                    <a:pt x="15017" y="96298"/>
                    <a:pt x="16065" y="97346"/>
                  </a:cubicBezTo>
                  <a:cubicBezTo>
                    <a:pt x="16675" y="98061"/>
                    <a:pt x="16675" y="99108"/>
                    <a:pt x="16065" y="99823"/>
                  </a:cubicBezTo>
                  <a:cubicBezTo>
                    <a:pt x="15246" y="100165"/>
                    <a:pt x="14313" y="100165"/>
                    <a:pt x="13493" y="99823"/>
                  </a:cubicBezTo>
                  <a:cubicBezTo>
                    <a:pt x="12160" y="99823"/>
                    <a:pt x="10445" y="99156"/>
                    <a:pt x="9874" y="100299"/>
                  </a:cubicBezTo>
                  <a:cubicBezTo>
                    <a:pt x="9645" y="101442"/>
                    <a:pt x="10131" y="102614"/>
                    <a:pt x="11112" y="103252"/>
                  </a:cubicBezTo>
                  <a:cubicBezTo>
                    <a:pt x="12017" y="103918"/>
                    <a:pt x="13150" y="104195"/>
                    <a:pt x="14255" y="104014"/>
                  </a:cubicBezTo>
                  <a:cubicBezTo>
                    <a:pt x="15217" y="103756"/>
                    <a:pt x="16208" y="103595"/>
                    <a:pt x="17208" y="103537"/>
                  </a:cubicBezTo>
                  <a:cubicBezTo>
                    <a:pt x="17789" y="103395"/>
                    <a:pt x="18389" y="103623"/>
                    <a:pt x="18732" y="104109"/>
                  </a:cubicBezTo>
                  <a:cubicBezTo>
                    <a:pt x="17808" y="105652"/>
                    <a:pt x="16017" y="106442"/>
                    <a:pt x="14255" y="106109"/>
                  </a:cubicBezTo>
                  <a:cubicBezTo>
                    <a:pt x="13598" y="105976"/>
                    <a:pt x="12912" y="105976"/>
                    <a:pt x="12255" y="106109"/>
                  </a:cubicBezTo>
                  <a:cubicBezTo>
                    <a:pt x="11684" y="106204"/>
                    <a:pt x="11293" y="106738"/>
                    <a:pt x="11388" y="107309"/>
                  </a:cubicBezTo>
                  <a:cubicBezTo>
                    <a:pt x="11407" y="107423"/>
                    <a:pt x="11436" y="107528"/>
                    <a:pt x="11493" y="107633"/>
                  </a:cubicBezTo>
                  <a:cubicBezTo>
                    <a:pt x="11636" y="107900"/>
                    <a:pt x="11874" y="108100"/>
                    <a:pt x="12160" y="108204"/>
                  </a:cubicBezTo>
                  <a:cubicBezTo>
                    <a:pt x="13360" y="109186"/>
                    <a:pt x="14951" y="109538"/>
                    <a:pt x="16446" y="109157"/>
                  </a:cubicBezTo>
                  <a:cubicBezTo>
                    <a:pt x="17494" y="109157"/>
                    <a:pt x="18637" y="108014"/>
                    <a:pt x="19780" y="109157"/>
                  </a:cubicBezTo>
                  <a:cubicBezTo>
                    <a:pt x="18256" y="111481"/>
                    <a:pt x="15322" y="112434"/>
                    <a:pt x="12731" y="111443"/>
                  </a:cubicBezTo>
                  <a:cubicBezTo>
                    <a:pt x="11884" y="111091"/>
                    <a:pt x="10979" y="110871"/>
                    <a:pt x="10064" y="110776"/>
                  </a:cubicBezTo>
                  <a:cubicBezTo>
                    <a:pt x="9207" y="110776"/>
                    <a:pt x="8350" y="110776"/>
                    <a:pt x="8350" y="112015"/>
                  </a:cubicBezTo>
                  <a:cubicBezTo>
                    <a:pt x="8359" y="112843"/>
                    <a:pt x="8702" y="113634"/>
                    <a:pt x="9302" y="114205"/>
                  </a:cubicBezTo>
                  <a:cubicBezTo>
                    <a:pt x="10721" y="115796"/>
                    <a:pt x="12788" y="116672"/>
                    <a:pt x="14922" y="116586"/>
                  </a:cubicBezTo>
                  <a:cubicBezTo>
                    <a:pt x="16636" y="116129"/>
                    <a:pt x="18275" y="115425"/>
                    <a:pt x="19780" y="114491"/>
                  </a:cubicBezTo>
                  <a:cubicBezTo>
                    <a:pt x="20389" y="114110"/>
                    <a:pt x="21171" y="114110"/>
                    <a:pt x="21780" y="114491"/>
                  </a:cubicBezTo>
                  <a:cubicBezTo>
                    <a:pt x="22494" y="115196"/>
                    <a:pt x="22494" y="116339"/>
                    <a:pt x="21790" y="117053"/>
                  </a:cubicBezTo>
                  <a:cubicBezTo>
                    <a:pt x="21790" y="117053"/>
                    <a:pt x="21780" y="117063"/>
                    <a:pt x="21780" y="117063"/>
                  </a:cubicBezTo>
                  <a:cubicBezTo>
                    <a:pt x="21066" y="117549"/>
                    <a:pt x="20256" y="117872"/>
                    <a:pt x="19399" y="118015"/>
                  </a:cubicBezTo>
                  <a:cubicBezTo>
                    <a:pt x="18637" y="118015"/>
                    <a:pt x="17779" y="118777"/>
                    <a:pt x="17779" y="119730"/>
                  </a:cubicBezTo>
                  <a:cubicBezTo>
                    <a:pt x="17961" y="121035"/>
                    <a:pt x="18961" y="122063"/>
                    <a:pt x="20256" y="122302"/>
                  </a:cubicBezTo>
                  <a:cubicBezTo>
                    <a:pt x="21304" y="122406"/>
                    <a:pt x="22361" y="122206"/>
                    <a:pt x="23304" y="121730"/>
                  </a:cubicBezTo>
                  <a:lnTo>
                    <a:pt x="24923" y="121063"/>
                  </a:lnTo>
                  <a:cubicBezTo>
                    <a:pt x="24228" y="123140"/>
                    <a:pt x="22552" y="124740"/>
                    <a:pt x="20446" y="125350"/>
                  </a:cubicBezTo>
                  <a:cubicBezTo>
                    <a:pt x="19885" y="125483"/>
                    <a:pt x="19342" y="125673"/>
                    <a:pt x="18827" y="125921"/>
                  </a:cubicBezTo>
                  <a:cubicBezTo>
                    <a:pt x="18294" y="126273"/>
                    <a:pt x="18065" y="126931"/>
                    <a:pt x="18256" y="127540"/>
                  </a:cubicBezTo>
                  <a:cubicBezTo>
                    <a:pt x="18408" y="127845"/>
                    <a:pt x="18608" y="128131"/>
                    <a:pt x="18827" y="128398"/>
                  </a:cubicBezTo>
                  <a:cubicBezTo>
                    <a:pt x="20037" y="129474"/>
                    <a:pt x="21799" y="129664"/>
                    <a:pt x="23209" y="128874"/>
                  </a:cubicBezTo>
                  <a:cubicBezTo>
                    <a:pt x="24342" y="128026"/>
                    <a:pt x="25400" y="127064"/>
                    <a:pt x="26352" y="126016"/>
                  </a:cubicBezTo>
                  <a:cubicBezTo>
                    <a:pt x="26352" y="126016"/>
                    <a:pt x="27590" y="125445"/>
                    <a:pt x="27971" y="126016"/>
                  </a:cubicBezTo>
                  <a:cubicBezTo>
                    <a:pt x="28067" y="126264"/>
                    <a:pt x="28067" y="126531"/>
                    <a:pt x="27971" y="126778"/>
                  </a:cubicBezTo>
                  <a:cubicBezTo>
                    <a:pt x="27400" y="128969"/>
                    <a:pt x="24733" y="129541"/>
                    <a:pt x="23876" y="131541"/>
                  </a:cubicBezTo>
                  <a:cubicBezTo>
                    <a:pt x="23437" y="132931"/>
                    <a:pt x="23437" y="134437"/>
                    <a:pt x="23876" y="135827"/>
                  </a:cubicBezTo>
                  <a:cubicBezTo>
                    <a:pt x="23876" y="136875"/>
                    <a:pt x="24828" y="138303"/>
                    <a:pt x="25685" y="138113"/>
                  </a:cubicBezTo>
                  <a:cubicBezTo>
                    <a:pt x="26028" y="137989"/>
                    <a:pt x="26276" y="137704"/>
                    <a:pt x="26352" y="137351"/>
                  </a:cubicBezTo>
                  <a:cubicBezTo>
                    <a:pt x="27019" y="135732"/>
                    <a:pt x="27209" y="134017"/>
                    <a:pt x="27781" y="132398"/>
                  </a:cubicBezTo>
                  <a:cubicBezTo>
                    <a:pt x="28162" y="130788"/>
                    <a:pt x="29352" y="129483"/>
                    <a:pt x="30924" y="128969"/>
                  </a:cubicBezTo>
                  <a:cubicBezTo>
                    <a:pt x="31695" y="129455"/>
                    <a:pt x="31943" y="130464"/>
                    <a:pt x="31495" y="131255"/>
                  </a:cubicBezTo>
                  <a:cubicBezTo>
                    <a:pt x="31495" y="132017"/>
                    <a:pt x="30448" y="132398"/>
                    <a:pt x="30257" y="133255"/>
                  </a:cubicBezTo>
                  <a:lnTo>
                    <a:pt x="30257" y="133636"/>
                  </a:lnTo>
                  <a:cubicBezTo>
                    <a:pt x="30257" y="134494"/>
                    <a:pt x="31686" y="134398"/>
                    <a:pt x="32353" y="133636"/>
                  </a:cubicBezTo>
                  <a:cubicBezTo>
                    <a:pt x="33020" y="132874"/>
                    <a:pt x="33686" y="132684"/>
                    <a:pt x="34353" y="133636"/>
                  </a:cubicBezTo>
                  <a:cubicBezTo>
                    <a:pt x="35020" y="134589"/>
                    <a:pt x="32258" y="136494"/>
                    <a:pt x="31019" y="137732"/>
                  </a:cubicBezTo>
                  <a:cubicBezTo>
                    <a:pt x="29114" y="139971"/>
                    <a:pt x="28505" y="143028"/>
                    <a:pt x="29400" y="145828"/>
                  </a:cubicBezTo>
                  <a:cubicBezTo>
                    <a:pt x="29486" y="146314"/>
                    <a:pt x="29686" y="146762"/>
                    <a:pt x="29971" y="147162"/>
                  </a:cubicBezTo>
                  <a:cubicBezTo>
                    <a:pt x="30743" y="147800"/>
                    <a:pt x="31867" y="147800"/>
                    <a:pt x="32638" y="147162"/>
                  </a:cubicBezTo>
                  <a:cubicBezTo>
                    <a:pt x="33305" y="146486"/>
                    <a:pt x="33829" y="145676"/>
                    <a:pt x="34162" y="144781"/>
                  </a:cubicBezTo>
                  <a:cubicBezTo>
                    <a:pt x="34725" y="143657"/>
                    <a:pt x="35467" y="142628"/>
                    <a:pt x="36353" y="141733"/>
                  </a:cubicBezTo>
                  <a:cubicBezTo>
                    <a:pt x="37344" y="140799"/>
                    <a:pt x="38887" y="140799"/>
                    <a:pt x="39878" y="141733"/>
                  </a:cubicBezTo>
                  <a:cubicBezTo>
                    <a:pt x="40725" y="142752"/>
                    <a:pt x="40725" y="144238"/>
                    <a:pt x="39878" y="145257"/>
                  </a:cubicBezTo>
                  <a:cubicBezTo>
                    <a:pt x="39135" y="146114"/>
                    <a:pt x="38525" y="147076"/>
                    <a:pt x="38068" y="148114"/>
                  </a:cubicBezTo>
                  <a:cubicBezTo>
                    <a:pt x="38068" y="149353"/>
                    <a:pt x="38830" y="151162"/>
                    <a:pt x="39973" y="151162"/>
                  </a:cubicBezTo>
                  <a:cubicBezTo>
                    <a:pt x="40421" y="151096"/>
                    <a:pt x="40830" y="150858"/>
                    <a:pt x="41116" y="150495"/>
                  </a:cubicBezTo>
                  <a:cubicBezTo>
                    <a:pt x="41611" y="149629"/>
                    <a:pt x="41992" y="148695"/>
                    <a:pt x="42259" y="147733"/>
                  </a:cubicBezTo>
                  <a:cubicBezTo>
                    <a:pt x="42259" y="146781"/>
                    <a:pt x="43307" y="145924"/>
                    <a:pt x="44259" y="145924"/>
                  </a:cubicBezTo>
                  <a:cubicBezTo>
                    <a:pt x="45145" y="146000"/>
                    <a:pt x="45897" y="146600"/>
                    <a:pt x="46164" y="147448"/>
                  </a:cubicBezTo>
                  <a:cubicBezTo>
                    <a:pt x="46440" y="148276"/>
                    <a:pt x="46174" y="149181"/>
                    <a:pt x="45497" y="149734"/>
                  </a:cubicBezTo>
                  <a:lnTo>
                    <a:pt x="41687" y="154306"/>
                  </a:lnTo>
                  <a:cubicBezTo>
                    <a:pt x="41020" y="155001"/>
                    <a:pt x="40468" y="155811"/>
                    <a:pt x="40068" y="156687"/>
                  </a:cubicBezTo>
                  <a:cubicBezTo>
                    <a:pt x="39687" y="157696"/>
                    <a:pt x="39687" y="158821"/>
                    <a:pt x="40068" y="159830"/>
                  </a:cubicBezTo>
                  <a:cubicBezTo>
                    <a:pt x="40316" y="160535"/>
                    <a:pt x="40782" y="161135"/>
                    <a:pt x="41402" y="161545"/>
                  </a:cubicBezTo>
                  <a:cubicBezTo>
                    <a:pt x="41906" y="161926"/>
                    <a:pt x="42611" y="161926"/>
                    <a:pt x="43116" y="161545"/>
                  </a:cubicBezTo>
                  <a:cubicBezTo>
                    <a:pt x="43459" y="161106"/>
                    <a:pt x="43659" y="160573"/>
                    <a:pt x="43687" y="160020"/>
                  </a:cubicBezTo>
                  <a:cubicBezTo>
                    <a:pt x="43916" y="158478"/>
                    <a:pt x="44612" y="157049"/>
                    <a:pt x="45688" y="155925"/>
                  </a:cubicBezTo>
                  <a:cubicBezTo>
                    <a:pt x="46164" y="155925"/>
                    <a:pt x="46831" y="155163"/>
                    <a:pt x="47402" y="155925"/>
                  </a:cubicBezTo>
                  <a:cubicBezTo>
                    <a:pt x="47764" y="156239"/>
                    <a:pt x="48002" y="156687"/>
                    <a:pt x="48069" y="157163"/>
                  </a:cubicBezTo>
                  <a:cubicBezTo>
                    <a:pt x="48174" y="158144"/>
                    <a:pt x="47898" y="159135"/>
                    <a:pt x="47307" y="159925"/>
                  </a:cubicBezTo>
                  <a:cubicBezTo>
                    <a:pt x="46659" y="160649"/>
                    <a:pt x="46221" y="161535"/>
                    <a:pt x="46069" y="162497"/>
                  </a:cubicBezTo>
                  <a:cubicBezTo>
                    <a:pt x="45945" y="163650"/>
                    <a:pt x="46554" y="164745"/>
                    <a:pt x="47593" y="165259"/>
                  </a:cubicBezTo>
                  <a:cubicBezTo>
                    <a:pt x="48307" y="165507"/>
                    <a:pt x="49098" y="165231"/>
                    <a:pt x="49498" y="164593"/>
                  </a:cubicBezTo>
                  <a:cubicBezTo>
                    <a:pt x="49831" y="163869"/>
                    <a:pt x="50060" y="163097"/>
                    <a:pt x="50164" y="162307"/>
                  </a:cubicBezTo>
                  <a:cubicBezTo>
                    <a:pt x="50565" y="159935"/>
                    <a:pt x="51431" y="157668"/>
                    <a:pt x="52736" y="155639"/>
                  </a:cubicBezTo>
                  <a:cubicBezTo>
                    <a:pt x="53212" y="155068"/>
                    <a:pt x="53975" y="154401"/>
                    <a:pt x="54736" y="154972"/>
                  </a:cubicBezTo>
                  <a:cubicBezTo>
                    <a:pt x="55241" y="155306"/>
                    <a:pt x="55499" y="155896"/>
                    <a:pt x="55403" y="156496"/>
                  </a:cubicBezTo>
                  <a:cubicBezTo>
                    <a:pt x="55337" y="157001"/>
                    <a:pt x="55175" y="157477"/>
                    <a:pt x="54927" y="157925"/>
                  </a:cubicBezTo>
                  <a:cubicBezTo>
                    <a:pt x="54489" y="158620"/>
                    <a:pt x="54108" y="159354"/>
                    <a:pt x="53784" y="160116"/>
                  </a:cubicBezTo>
                  <a:cubicBezTo>
                    <a:pt x="53451" y="161135"/>
                    <a:pt x="53451" y="162240"/>
                    <a:pt x="53784" y="163259"/>
                  </a:cubicBezTo>
                  <a:cubicBezTo>
                    <a:pt x="53784" y="164307"/>
                    <a:pt x="55308" y="165450"/>
                    <a:pt x="56261" y="165164"/>
                  </a:cubicBezTo>
                  <a:cubicBezTo>
                    <a:pt x="57213" y="164878"/>
                    <a:pt x="57213" y="163831"/>
                    <a:pt x="57403" y="162973"/>
                  </a:cubicBezTo>
                  <a:cubicBezTo>
                    <a:pt x="57594" y="162240"/>
                    <a:pt x="57880" y="161535"/>
                    <a:pt x="58261" y="160878"/>
                  </a:cubicBezTo>
                  <a:cubicBezTo>
                    <a:pt x="58489" y="160554"/>
                    <a:pt x="58832" y="160316"/>
                    <a:pt x="59213" y="160211"/>
                  </a:cubicBezTo>
                  <a:lnTo>
                    <a:pt x="59880" y="160211"/>
                  </a:lnTo>
                  <a:cubicBezTo>
                    <a:pt x="60995" y="160830"/>
                    <a:pt x="61604" y="162087"/>
                    <a:pt x="61404" y="163354"/>
                  </a:cubicBezTo>
                  <a:cubicBezTo>
                    <a:pt x="61128" y="164402"/>
                    <a:pt x="60480" y="165307"/>
                    <a:pt x="59594" y="165926"/>
                  </a:cubicBezTo>
                  <a:cubicBezTo>
                    <a:pt x="58680" y="166536"/>
                    <a:pt x="57956" y="167393"/>
                    <a:pt x="57499" y="168403"/>
                  </a:cubicBezTo>
                  <a:cubicBezTo>
                    <a:pt x="57394" y="168707"/>
                    <a:pt x="57394" y="169050"/>
                    <a:pt x="57499" y="169355"/>
                  </a:cubicBezTo>
                  <a:cubicBezTo>
                    <a:pt x="57794" y="169984"/>
                    <a:pt x="58299" y="170488"/>
                    <a:pt x="58928" y="170784"/>
                  </a:cubicBezTo>
                  <a:cubicBezTo>
                    <a:pt x="59309" y="171079"/>
                    <a:pt x="59775" y="171251"/>
                    <a:pt x="60261" y="171260"/>
                  </a:cubicBezTo>
                  <a:cubicBezTo>
                    <a:pt x="61690" y="171260"/>
                    <a:pt x="62737" y="170308"/>
                    <a:pt x="63119" y="168974"/>
                  </a:cubicBezTo>
                  <a:cubicBezTo>
                    <a:pt x="63385" y="167583"/>
                    <a:pt x="63766" y="166212"/>
                    <a:pt x="64261" y="164878"/>
                  </a:cubicBezTo>
                  <a:cubicBezTo>
                    <a:pt x="64261" y="164211"/>
                    <a:pt x="65214" y="163545"/>
                    <a:pt x="65976" y="163831"/>
                  </a:cubicBezTo>
                  <a:cubicBezTo>
                    <a:pt x="66795" y="164155"/>
                    <a:pt x="67328" y="164954"/>
                    <a:pt x="67310" y="165831"/>
                  </a:cubicBezTo>
                  <a:cubicBezTo>
                    <a:pt x="67338" y="166555"/>
                    <a:pt x="67100" y="167269"/>
                    <a:pt x="66643" y="167831"/>
                  </a:cubicBezTo>
                  <a:cubicBezTo>
                    <a:pt x="66338" y="168212"/>
                    <a:pt x="66081" y="168622"/>
                    <a:pt x="65881" y="169069"/>
                  </a:cubicBezTo>
                  <a:cubicBezTo>
                    <a:pt x="65700" y="169593"/>
                    <a:pt x="65700" y="170165"/>
                    <a:pt x="65881" y="170689"/>
                  </a:cubicBezTo>
                  <a:cubicBezTo>
                    <a:pt x="66481" y="171546"/>
                    <a:pt x="67643" y="171803"/>
                    <a:pt x="68548" y="171260"/>
                  </a:cubicBezTo>
                  <a:cubicBezTo>
                    <a:pt x="69310" y="170689"/>
                    <a:pt x="69595" y="169831"/>
                    <a:pt x="70262" y="169069"/>
                  </a:cubicBezTo>
                  <a:cubicBezTo>
                    <a:pt x="70786" y="169060"/>
                    <a:pt x="71281" y="169307"/>
                    <a:pt x="71596" y="169736"/>
                  </a:cubicBezTo>
                  <a:cubicBezTo>
                    <a:pt x="72053" y="170193"/>
                    <a:pt x="72329" y="170803"/>
                    <a:pt x="72358" y="171451"/>
                  </a:cubicBezTo>
                  <a:cubicBezTo>
                    <a:pt x="72272" y="171936"/>
                    <a:pt x="72072" y="172384"/>
                    <a:pt x="71786" y="172784"/>
                  </a:cubicBezTo>
                  <a:cubicBezTo>
                    <a:pt x="71291" y="173489"/>
                    <a:pt x="70910" y="174251"/>
                    <a:pt x="70643" y="175070"/>
                  </a:cubicBezTo>
                  <a:cubicBezTo>
                    <a:pt x="75196" y="168907"/>
                    <a:pt x="80435" y="163278"/>
                    <a:pt x="86264" y="158306"/>
                  </a:cubicBezTo>
                  <a:cubicBezTo>
                    <a:pt x="90551" y="154686"/>
                    <a:pt x="95122" y="151543"/>
                    <a:pt x="99028" y="147638"/>
                  </a:cubicBezTo>
                  <a:cubicBezTo>
                    <a:pt x="102933" y="143733"/>
                    <a:pt x="107314" y="137637"/>
                    <a:pt x="112077" y="133160"/>
                  </a:cubicBezTo>
                  <a:cubicBezTo>
                    <a:pt x="116839" y="128683"/>
                    <a:pt x="124936" y="123635"/>
                    <a:pt x="130270" y="118111"/>
                  </a:cubicBezTo>
                  <a:cubicBezTo>
                    <a:pt x="132556" y="115539"/>
                    <a:pt x="134461" y="112681"/>
                    <a:pt x="136556" y="110014"/>
                  </a:cubicBezTo>
                  <a:cubicBezTo>
                    <a:pt x="148462" y="95346"/>
                    <a:pt x="167132" y="88583"/>
                    <a:pt x="182657" y="77820"/>
                  </a:cubicBezTo>
                  <a:lnTo>
                    <a:pt x="182657" y="77820"/>
                  </a:lnTo>
                  <a:cubicBezTo>
                    <a:pt x="181514" y="77820"/>
                    <a:pt x="180467" y="78963"/>
                    <a:pt x="179228" y="78296"/>
                  </a:cubicBezTo>
                  <a:cubicBezTo>
                    <a:pt x="180600" y="76239"/>
                    <a:pt x="183105" y="75248"/>
                    <a:pt x="185515" y="75819"/>
                  </a:cubicBezTo>
                  <a:lnTo>
                    <a:pt x="188277" y="73724"/>
                  </a:lnTo>
                  <a:lnTo>
                    <a:pt x="189229" y="72867"/>
                  </a:lnTo>
                  <a:cubicBezTo>
                    <a:pt x="187772" y="71047"/>
                    <a:pt x="185429" y="70171"/>
                    <a:pt x="183134" y="7058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15" name="Freeform: Shape 314">
              <a:extLst>
                <a:ext uri="{FF2B5EF4-FFF2-40B4-BE49-F238E27FC236}">
                  <a16:creationId xmlns:a16="http://schemas.microsoft.com/office/drawing/2014/main" xmlns="" id="{1110702D-170D-5510-F006-960B224A235A}"/>
                </a:ext>
              </a:extLst>
            </p:cNvPr>
            <p:cNvSpPr/>
            <p:nvPr/>
          </p:nvSpPr>
          <p:spPr>
            <a:xfrm>
              <a:off x="6568941" y="2057516"/>
              <a:ext cx="200380" cy="198860"/>
            </a:xfrm>
            <a:custGeom>
              <a:avLst/>
              <a:gdLst>
                <a:gd name="connsiteX0" fmla="*/ 65950 w 200380"/>
                <a:gd name="connsiteY0" fmla="*/ 32346 h 198860"/>
                <a:gd name="connsiteX1" fmla="*/ 59663 w 200380"/>
                <a:gd name="connsiteY1" fmla="*/ 40442 h 198860"/>
                <a:gd name="connsiteX2" fmla="*/ 41471 w 200380"/>
                <a:gd name="connsiteY2" fmla="*/ 55491 h 198860"/>
                <a:gd name="connsiteX3" fmla="*/ 28421 w 200380"/>
                <a:gd name="connsiteY3" fmla="*/ 69969 h 198860"/>
                <a:gd name="connsiteX4" fmla="*/ 15658 w 200380"/>
                <a:gd name="connsiteY4" fmla="*/ 80637 h 198860"/>
                <a:gd name="connsiteX5" fmla="*/ 37 w 200380"/>
                <a:gd name="connsiteY5" fmla="*/ 97401 h 198860"/>
                <a:gd name="connsiteX6" fmla="*/ 37 w 200380"/>
                <a:gd name="connsiteY6" fmla="*/ 98354 h 198860"/>
                <a:gd name="connsiteX7" fmla="*/ 894 w 200380"/>
                <a:gd name="connsiteY7" fmla="*/ 102259 h 198860"/>
                <a:gd name="connsiteX8" fmla="*/ 2799 w 200380"/>
                <a:gd name="connsiteY8" fmla="*/ 103402 h 198860"/>
                <a:gd name="connsiteX9" fmla="*/ 3656 w 200380"/>
                <a:gd name="connsiteY9" fmla="*/ 103402 h 198860"/>
                <a:gd name="connsiteX10" fmla="*/ 5466 w 200380"/>
                <a:gd name="connsiteY10" fmla="*/ 99116 h 198860"/>
                <a:gd name="connsiteX11" fmla="*/ 6133 w 200380"/>
                <a:gd name="connsiteY11" fmla="*/ 96735 h 198860"/>
                <a:gd name="connsiteX12" fmla="*/ 7467 w 200380"/>
                <a:gd name="connsiteY12" fmla="*/ 96735 h 198860"/>
                <a:gd name="connsiteX13" fmla="*/ 8228 w 200380"/>
                <a:gd name="connsiteY13" fmla="*/ 98164 h 198860"/>
                <a:gd name="connsiteX14" fmla="*/ 8800 w 200380"/>
                <a:gd name="connsiteY14" fmla="*/ 99783 h 198860"/>
                <a:gd name="connsiteX15" fmla="*/ 10419 w 200380"/>
                <a:gd name="connsiteY15" fmla="*/ 100354 h 198860"/>
                <a:gd name="connsiteX16" fmla="*/ 11848 w 200380"/>
                <a:gd name="connsiteY16" fmla="*/ 99783 h 198860"/>
                <a:gd name="connsiteX17" fmla="*/ 12896 w 200380"/>
                <a:gd name="connsiteY17" fmla="*/ 99783 h 198860"/>
                <a:gd name="connsiteX18" fmla="*/ 14991 w 200380"/>
                <a:gd name="connsiteY18" fmla="*/ 100259 h 198860"/>
                <a:gd name="connsiteX19" fmla="*/ 14991 w 200380"/>
                <a:gd name="connsiteY19" fmla="*/ 101973 h 198860"/>
                <a:gd name="connsiteX20" fmla="*/ 13658 w 200380"/>
                <a:gd name="connsiteY20" fmla="*/ 102831 h 198860"/>
                <a:gd name="connsiteX21" fmla="*/ 12134 w 200380"/>
                <a:gd name="connsiteY21" fmla="*/ 103402 h 198860"/>
                <a:gd name="connsiteX22" fmla="*/ 12134 w 200380"/>
                <a:gd name="connsiteY22" fmla="*/ 103402 h 198860"/>
                <a:gd name="connsiteX23" fmla="*/ 12134 w 200380"/>
                <a:gd name="connsiteY23" fmla="*/ 104640 h 198860"/>
                <a:gd name="connsiteX24" fmla="*/ 15277 w 200380"/>
                <a:gd name="connsiteY24" fmla="*/ 106069 h 198860"/>
                <a:gd name="connsiteX25" fmla="*/ 18325 w 200380"/>
                <a:gd name="connsiteY25" fmla="*/ 104450 h 198860"/>
                <a:gd name="connsiteX26" fmla="*/ 19659 w 200380"/>
                <a:gd name="connsiteY26" fmla="*/ 103212 h 198860"/>
                <a:gd name="connsiteX27" fmla="*/ 22135 w 200380"/>
                <a:gd name="connsiteY27" fmla="*/ 103212 h 198860"/>
                <a:gd name="connsiteX28" fmla="*/ 22135 w 200380"/>
                <a:gd name="connsiteY28" fmla="*/ 103212 h 198860"/>
                <a:gd name="connsiteX29" fmla="*/ 21373 w 200380"/>
                <a:gd name="connsiteY29" fmla="*/ 105974 h 198860"/>
                <a:gd name="connsiteX30" fmla="*/ 18801 w 200380"/>
                <a:gd name="connsiteY30" fmla="*/ 107212 h 198860"/>
                <a:gd name="connsiteX31" fmla="*/ 17372 w 200380"/>
                <a:gd name="connsiteY31" fmla="*/ 109308 h 198860"/>
                <a:gd name="connsiteX32" fmla="*/ 19659 w 200380"/>
                <a:gd name="connsiteY32" fmla="*/ 110260 h 198860"/>
                <a:gd name="connsiteX33" fmla="*/ 21849 w 200380"/>
                <a:gd name="connsiteY33" fmla="*/ 109308 h 198860"/>
                <a:gd name="connsiteX34" fmla="*/ 24135 w 200380"/>
                <a:gd name="connsiteY34" fmla="*/ 110451 h 198860"/>
                <a:gd name="connsiteX35" fmla="*/ 22135 w 200380"/>
                <a:gd name="connsiteY35" fmla="*/ 112356 h 198860"/>
                <a:gd name="connsiteX36" fmla="*/ 18515 w 200380"/>
                <a:gd name="connsiteY36" fmla="*/ 112356 h 198860"/>
                <a:gd name="connsiteX37" fmla="*/ 16706 w 200380"/>
                <a:gd name="connsiteY37" fmla="*/ 112927 h 198860"/>
                <a:gd name="connsiteX38" fmla="*/ 16706 w 200380"/>
                <a:gd name="connsiteY38" fmla="*/ 114737 h 198860"/>
                <a:gd name="connsiteX39" fmla="*/ 18896 w 200380"/>
                <a:gd name="connsiteY39" fmla="*/ 115785 h 198860"/>
                <a:gd name="connsiteX40" fmla="*/ 22040 w 200380"/>
                <a:gd name="connsiteY40" fmla="*/ 115785 h 198860"/>
                <a:gd name="connsiteX41" fmla="*/ 25659 w 200380"/>
                <a:gd name="connsiteY41" fmla="*/ 115785 h 198860"/>
                <a:gd name="connsiteX42" fmla="*/ 25707 w 200380"/>
                <a:gd name="connsiteY42" fmla="*/ 118204 h 198860"/>
                <a:gd name="connsiteX43" fmla="*/ 25659 w 200380"/>
                <a:gd name="connsiteY43" fmla="*/ 118261 h 198860"/>
                <a:gd name="connsiteX44" fmla="*/ 23183 w 200380"/>
                <a:gd name="connsiteY44" fmla="*/ 118261 h 198860"/>
                <a:gd name="connsiteX45" fmla="*/ 19563 w 200380"/>
                <a:gd name="connsiteY45" fmla="*/ 118261 h 198860"/>
                <a:gd name="connsiteX46" fmla="*/ 20706 w 200380"/>
                <a:gd name="connsiteY46" fmla="*/ 121214 h 198860"/>
                <a:gd name="connsiteX47" fmla="*/ 23850 w 200380"/>
                <a:gd name="connsiteY47" fmla="*/ 121881 h 198860"/>
                <a:gd name="connsiteX48" fmla="*/ 26802 w 200380"/>
                <a:gd name="connsiteY48" fmla="*/ 121881 h 198860"/>
                <a:gd name="connsiteX49" fmla="*/ 28421 w 200380"/>
                <a:gd name="connsiteY49" fmla="*/ 122548 h 198860"/>
                <a:gd name="connsiteX50" fmla="*/ 23850 w 200380"/>
                <a:gd name="connsiteY50" fmla="*/ 124548 h 198860"/>
                <a:gd name="connsiteX51" fmla="*/ 21849 w 200380"/>
                <a:gd name="connsiteY51" fmla="*/ 124548 h 198860"/>
                <a:gd name="connsiteX52" fmla="*/ 21078 w 200380"/>
                <a:gd name="connsiteY52" fmla="*/ 125814 h 198860"/>
                <a:gd name="connsiteX53" fmla="*/ 21183 w 200380"/>
                <a:gd name="connsiteY53" fmla="*/ 126072 h 198860"/>
                <a:gd name="connsiteX54" fmla="*/ 21754 w 200380"/>
                <a:gd name="connsiteY54" fmla="*/ 126643 h 198860"/>
                <a:gd name="connsiteX55" fmla="*/ 26135 w 200380"/>
                <a:gd name="connsiteY55" fmla="*/ 127596 h 198860"/>
                <a:gd name="connsiteX56" fmla="*/ 29469 w 200380"/>
                <a:gd name="connsiteY56" fmla="*/ 127024 h 198860"/>
                <a:gd name="connsiteX57" fmla="*/ 22326 w 200380"/>
                <a:gd name="connsiteY57" fmla="*/ 129406 h 198860"/>
                <a:gd name="connsiteX58" fmla="*/ 19754 w 200380"/>
                <a:gd name="connsiteY58" fmla="*/ 128739 h 198860"/>
                <a:gd name="connsiteX59" fmla="*/ 17953 w 200380"/>
                <a:gd name="connsiteY59" fmla="*/ 129920 h 198860"/>
                <a:gd name="connsiteX60" fmla="*/ 17944 w 200380"/>
                <a:gd name="connsiteY60" fmla="*/ 129977 h 198860"/>
                <a:gd name="connsiteX61" fmla="*/ 18992 w 200380"/>
                <a:gd name="connsiteY61" fmla="*/ 132073 h 198860"/>
                <a:gd name="connsiteX62" fmla="*/ 24516 w 200380"/>
                <a:gd name="connsiteY62" fmla="*/ 134454 h 198860"/>
                <a:gd name="connsiteX63" fmla="*/ 29469 w 200380"/>
                <a:gd name="connsiteY63" fmla="*/ 132453 h 198860"/>
                <a:gd name="connsiteX64" fmla="*/ 31469 w 200380"/>
                <a:gd name="connsiteY64" fmla="*/ 132453 h 198860"/>
                <a:gd name="connsiteX65" fmla="*/ 31479 w 200380"/>
                <a:gd name="connsiteY65" fmla="*/ 135016 h 198860"/>
                <a:gd name="connsiteX66" fmla="*/ 31469 w 200380"/>
                <a:gd name="connsiteY66" fmla="*/ 135025 h 198860"/>
                <a:gd name="connsiteX67" fmla="*/ 29088 w 200380"/>
                <a:gd name="connsiteY67" fmla="*/ 135978 h 198860"/>
                <a:gd name="connsiteX68" fmla="*/ 27469 w 200380"/>
                <a:gd name="connsiteY68" fmla="*/ 137692 h 198860"/>
                <a:gd name="connsiteX69" fmla="*/ 29850 w 200380"/>
                <a:gd name="connsiteY69" fmla="*/ 140264 h 198860"/>
                <a:gd name="connsiteX70" fmla="*/ 32993 w 200380"/>
                <a:gd name="connsiteY70" fmla="*/ 139692 h 198860"/>
                <a:gd name="connsiteX71" fmla="*/ 34518 w 200380"/>
                <a:gd name="connsiteY71" fmla="*/ 139026 h 198860"/>
                <a:gd name="connsiteX72" fmla="*/ 30041 w 200380"/>
                <a:gd name="connsiteY72" fmla="*/ 143312 h 198860"/>
                <a:gd name="connsiteX73" fmla="*/ 28421 w 200380"/>
                <a:gd name="connsiteY73" fmla="*/ 143883 h 198860"/>
                <a:gd name="connsiteX74" fmla="*/ 28421 w 200380"/>
                <a:gd name="connsiteY74" fmla="*/ 145503 h 198860"/>
                <a:gd name="connsiteX75" fmla="*/ 28993 w 200380"/>
                <a:gd name="connsiteY75" fmla="*/ 146360 h 198860"/>
                <a:gd name="connsiteX76" fmla="*/ 33279 w 200380"/>
                <a:gd name="connsiteY76" fmla="*/ 146360 h 198860"/>
                <a:gd name="connsiteX77" fmla="*/ 36422 w 200380"/>
                <a:gd name="connsiteY77" fmla="*/ 143502 h 198860"/>
                <a:gd name="connsiteX78" fmla="*/ 38042 w 200380"/>
                <a:gd name="connsiteY78" fmla="*/ 143502 h 198860"/>
                <a:gd name="connsiteX79" fmla="*/ 38042 w 200380"/>
                <a:gd name="connsiteY79" fmla="*/ 144265 h 198860"/>
                <a:gd name="connsiteX80" fmla="*/ 33851 w 200380"/>
                <a:gd name="connsiteY80" fmla="*/ 148932 h 198860"/>
                <a:gd name="connsiteX81" fmla="*/ 33851 w 200380"/>
                <a:gd name="connsiteY81" fmla="*/ 153313 h 198860"/>
                <a:gd name="connsiteX82" fmla="*/ 35660 w 200380"/>
                <a:gd name="connsiteY82" fmla="*/ 155504 h 198860"/>
                <a:gd name="connsiteX83" fmla="*/ 36327 w 200380"/>
                <a:gd name="connsiteY83" fmla="*/ 154742 h 198860"/>
                <a:gd name="connsiteX84" fmla="*/ 37756 w 200380"/>
                <a:gd name="connsiteY84" fmla="*/ 149884 h 198860"/>
                <a:gd name="connsiteX85" fmla="*/ 40899 w 200380"/>
                <a:gd name="connsiteY85" fmla="*/ 146455 h 198860"/>
                <a:gd name="connsiteX86" fmla="*/ 41471 w 200380"/>
                <a:gd name="connsiteY86" fmla="*/ 148741 h 198860"/>
                <a:gd name="connsiteX87" fmla="*/ 40233 w 200380"/>
                <a:gd name="connsiteY87" fmla="*/ 150741 h 198860"/>
                <a:gd name="connsiteX88" fmla="*/ 40233 w 200380"/>
                <a:gd name="connsiteY88" fmla="*/ 151313 h 198860"/>
                <a:gd name="connsiteX89" fmla="*/ 42233 w 200380"/>
                <a:gd name="connsiteY89" fmla="*/ 151313 h 198860"/>
                <a:gd name="connsiteX90" fmla="*/ 44328 w 200380"/>
                <a:gd name="connsiteY90" fmla="*/ 151313 h 198860"/>
                <a:gd name="connsiteX91" fmla="*/ 40899 w 200380"/>
                <a:gd name="connsiteY91" fmla="*/ 155409 h 198860"/>
                <a:gd name="connsiteX92" fmla="*/ 39280 w 200380"/>
                <a:gd name="connsiteY92" fmla="*/ 163505 h 198860"/>
                <a:gd name="connsiteX93" fmla="*/ 39947 w 200380"/>
                <a:gd name="connsiteY93" fmla="*/ 164839 h 198860"/>
                <a:gd name="connsiteX94" fmla="*/ 42614 w 200380"/>
                <a:gd name="connsiteY94" fmla="*/ 164839 h 198860"/>
                <a:gd name="connsiteX95" fmla="*/ 44043 w 200380"/>
                <a:gd name="connsiteY95" fmla="*/ 162552 h 198860"/>
                <a:gd name="connsiteX96" fmla="*/ 46328 w 200380"/>
                <a:gd name="connsiteY96" fmla="*/ 159504 h 198860"/>
                <a:gd name="connsiteX97" fmla="*/ 49758 w 200380"/>
                <a:gd name="connsiteY97" fmla="*/ 159504 h 198860"/>
                <a:gd name="connsiteX98" fmla="*/ 49758 w 200380"/>
                <a:gd name="connsiteY98" fmla="*/ 163029 h 198860"/>
                <a:gd name="connsiteX99" fmla="*/ 47948 w 200380"/>
                <a:gd name="connsiteY99" fmla="*/ 165886 h 198860"/>
                <a:gd name="connsiteX100" fmla="*/ 49853 w 200380"/>
                <a:gd name="connsiteY100" fmla="*/ 168934 h 198860"/>
                <a:gd name="connsiteX101" fmla="*/ 50901 w 200380"/>
                <a:gd name="connsiteY101" fmla="*/ 168267 h 198860"/>
                <a:gd name="connsiteX102" fmla="*/ 52043 w 200380"/>
                <a:gd name="connsiteY102" fmla="*/ 165505 h 198860"/>
                <a:gd name="connsiteX103" fmla="*/ 54139 w 200380"/>
                <a:gd name="connsiteY103" fmla="*/ 163695 h 198860"/>
                <a:gd name="connsiteX104" fmla="*/ 56044 w 200380"/>
                <a:gd name="connsiteY104" fmla="*/ 165124 h 198860"/>
                <a:gd name="connsiteX105" fmla="*/ 55377 w 200380"/>
                <a:gd name="connsiteY105" fmla="*/ 167506 h 198860"/>
                <a:gd name="connsiteX106" fmla="*/ 51567 w 200380"/>
                <a:gd name="connsiteY106" fmla="*/ 172077 h 198860"/>
                <a:gd name="connsiteX107" fmla="*/ 49948 w 200380"/>
                <a:gd name="connsiteY107" fmla="*/ 174459 h 198860"/>
                <a:gd name="connsiteX108" fmla="*/ 49948 w 200380"/>
                <a:gd name="connsiteY108" fmla="*/ 177602 h 198860"/>
                <a:gd name="connsiteX109" fmla="*/ 51186 w 200380"/>
                <a:gd name="connsiteY109" fmla="*/ 179316 h 198860"/>
                <a:gd name="connsiteX110" fmla="*/ 52996 w 200380"/>
                <a:gd name="connsiteY110" fmla="*/ 179316 h 198860"/>
                <a:gd name="connsiteX111" fmla="*/ 53472 w 200380"/>
                <a:gd name="connsiteY111" fmla="*/ 177792 h 198860"/>
                <a:gd name="connsiteX112" fmla="*/ 55568 w 200380"/>
                <a:gd name="connsiteY112" fmla="*/ 173697 h 198860"/>
                <a:gd name="connsiteX113" fmla="*/ 57282 w 200380"/>
                <a:gd name="connsiteY113" fmla="*/ 173697 h 198860"/>
                <a:gd name="connsiteX114" fmla="*/ 57949 w 200380"/>
                <a:gd name="connsiteY114" fmla="*/ 174935 h 198860"/>
                <a:gd name="connsiteX115" fmla="*/ 57092 w 200380"/>
                <a:gd name="connsiteY115" fmla="*/ 177697 h 198860"/>
                <a:gd name="connsiteX116" fmla="*/ 55853 w 200380"/>
                <a:gd name="connsiteY116" fmla="*/ 180269 h 198860"/>
                <a:gd name="connsiteX117" fmla="*/ 57377 w 200380"/>
                <a:gd name="connsiteY117" fmla="*/ 183031 h 198860"/>
                <a:gd name="connsiteX118" fmla="*/ 59378 w 200380"/>
                <a:gd name="connsiteY118" fmla="*/ 182269 h 198860"/>
                <a:gd name="connsiteX119" fmla="*/ 59949 w 200380"/>
                <a:gd name="connsiteY119" fmla="*/ 180078 h 198860"/>
                <a:gd name="connsiteX120" fmla="*/ 62616 w 200380"/>
                <a:gd name="connsiteY120" fmla="*/ 173411 h 198860"/>
                <a:gd name="connsiteX121" fmla="*/ 64617 w 200380"/>
                <a:gd name="connsiteY121" fmla="*/ 172649 h 198860"/>
                <a:gd name="connsiteX122" fmla="*/ 65283 w 200380"/>
                <a:gd name="connsiteY122" fmla="*/ 174268 h 198860"/>
                <a:gd name="connsiteX123" fmla="*/ 64712 w 200380"/>
                <a:gd name="connsiteY123" fmla="*/ 175602 h 198860"/>
                <a:gd name="connsiteX124" fmla="*/ 63664 w 200380"/>
                <a:gd name="connsiteY124" fmla="*/ 177888 h 198860"/>
                <a:gd name="connsiteX125" fmla="*/ 63664 w 200380"/>
                <a:gd name="connsiteY125" fmla="*/ 180936 h 198860"/>
                <a:gd name="connsiteX126" fmla="*/ 66140 w 200380"/>
                <a:gd name="connsiteY126" fmla="*/ 182936 h 198860"/>
                <a:gd name="connsiteX127" fmla="*/ 67379 w 200380"/>
                <a:gd name="connsiteY127" fmla="*/ 180745 h 198860"/>
                <a:gd name="connsiteX128" fmla="*/ 68236 w 200380"/>
                <a:gd name="connsiteY128" fmla="*/ 178650 h 198860"/>
                <a:gd name="connsiteX129" fmla="*/ 69093 w 200380"/>
                <a:gd name="connsiteY129" fmla="*/ 177983 h 198860"/>
                <a:gd name="connsiteX130" fmla="*/ 69760 w 200380"/>
                <a:gd name="connsiteY130" fmla="*/ 177983 h 198860"/>
                <a:gd name="connsiteX131" fmla="*/ 71379 w 200380"/>
                <a:gd name="connsiteY131" fmla="*/ 181221 h 198860"/>
                <a:gd name="connsiteX132" fmla="*/ 69474 w 200380"/>
                <a:gd name="connsiteY132" fmla="*/ 183793 h 198860"/>
                <a:gd name="connsiteX133" fmla="*/ 67474 w 200380"/>
                <a:gd name="connsiteY133" fmla="*/ 186174 h 198860"/>
                <a:gd name="connsiteX134" fmla="*/ 67474 w 200380"/>
                <a:gd name="connsiteY134" fmla="*/ 187127 h 198860"/>
                <a:gd name="connsiteX135" fmla="*/ 68808 w 200380"/>
                <a:gd name="connsiteY135" fmla="*/ 188651 h 198860"/>
                <a:gd name="connsiteX136" fmla="*/ 70141 w 200380"/>
                <a:gd name="connsiteY136" fmla="*/ 189127 h 198860"/>
                <a:gd name="connsiteX137" fmla="*/ 73094 w 200380"/>
                <a:gd name="connsiteY137" fmla="*/ 186841 h 198860"/>
                <a:gd name="connsiteX138" fmla="*/ 74142 w 200380"/>
                <a:gd name="connsiteY138" fmla="*/ 182650 h 198860"/>
                <a:gd name="connsiteX139" fmla="*/ 75951 w 200380"/>
                <a:gd name="connsiteY139" fmla="*/ 181698 h 198860"/>
                <a:gd name="connsiteX140" fmla="*/ 77285 w 200380"/>
                <a:gd name="connsiteY140" fmla="*/ 183698 h 198860"/>
                <a:gd name="connsiteX141" fmla="*/ 76523 w 200380"/>
                <a:gd name="connsiteY141" fmla="*/ 185698 h 198860"/>
                <a:gd name="connsiteX142" fmla="*/ 75856 w 200380"/>
                <a:gd name="connsiteY142" fmla="*/ 186936 h 198860"/>
                <a:gd name="connsiteX143" fmla="*/ 75856 w 200380"/>
                <a:gd name="connsiteY143" fmla="*/ 188460 h 198860"/>
                <a:gd name="connsiteX144" fmla="*/ 78313 w 200380"/>
                <a:gd name="connsiteY144" fmla="*/ 189165 h 198860"/>
                <a:gd name="connsiteX145" fmla="*/ 78523 w 200380"/>
                <a:gd name="connsiteY145" fmla="*/ 189032 h 198860"/>
                <a:gd name="connsiteX146" fmla="*/ 80237 w 200380"/>
                <a:gd name="connsiteY146" fmla="*/ 186936 h 198860"/>
                <a:gd name="connsiteX147" fmla="*/ 81666 w 200380"/>
                <a:gd name="connsiteY147" fmla="*/ 187603 h 198860"/>
                <a:gd name="connsiteX148" fmla="*/ 82333 w 200380"/>
                <a:gd name="connsiteY148" fmla="*/ 189318 h 198860"/>
                <a:gd name="connsiteX149" fmla="*/ 81761 w 200380"/>
                <a:gd name="connsiteY149" fmla="*/ 190651 h 198860"/>
                <a:gd name="connsiteX150" fmla="*/ 80333 w 200380"/>
                <a:gd name="connsiteY150" fmla="*/ 193890 h 198860"/>
                <a:gd name="connsiteX151" fmla="*/ 81190 w 200380"/>
                <a:gd name="connsiteY151" fmla="*/ 197795 h 198860"/>
                <a:gd name="connsiteX152" fmla="*/ 81857 w 200380"/>
                <a:gd name="connsiteY152" fmla="*/ 198462 h 198860"/>
                <a:gd name="connsiteX153" fmla="*/ 85095 w 200380"/>
                <a:gd name="connsiteY153" fmla="*/ 196747 h 198860"/>
                <a:gd name="connsiteX154" fmla="*/ 85667 w 200380"/>
                <a:gd name="connsiteY154" fmla="*/ 194271 h 198860"/>
                <a:gd name="connsiteX155" fmla="*/ 86429 w 200380"/>
                <a:gd name="connsiteY155" fmla="*/ 191890 h 198860"/>
                <a:gd name="connsiteX156" fmla="*/ 87667 w 200380"/>
                <a:gd name="connsiteY156" fmla="*/ 191890 h 198860"/>
                <a:gd name="connsiteX157" fmla="*/ 88524 w 200380"/>
                <a:gd name="connsiteY157" fmla="*/ 193318 h 198860"/>
                <a:gd name="connsiteX158" fmla="*/ 89001 w 200380"/>
                <a:gd name="connsiteY158" fmla="*/ 194937 h 198860"/>
                <a:gd name="connsiteX159" fmla="*/ 89001 w 200380"/>
                <a:gd name="connsiteY159" fmla="*/ 194937 h 198860"/>
                <a:gd name="connsiteX160" fmla="*/ 110622 w 200380"/>
                <a:gd name="connsiteY160" fmla="*/ 184174 h 198860"/>
                <a:gd name="connsiteX161" fmla="*/ 125195 w 200380"/>
                <a:gd name="connsiteY161" fmla="*/ 174649 h 198860"/>
                <a:gd name="connsiteX162" fmla="*/ 139483 w 200380"/>
                <a:gd name="connsiteY162" fmla="*/ 165124 h 198860"/>
                <a:gd name="connsiteX163" fmla="*/ 180440 w 200380"/>
                <a:gd name="connsiteY163" fmla="*/ 135787 h 198860"/>
                <a:gd name="connsiteX164" fmla="*/ 191585 w 200380"/>
                <a:gd name="connsiteY164" fmla="*/ 123786 h 198860"/>
                <a:gd name="connsiteX165" fmla="*/ 194823 w 200380"/>
                <a:gd name="connsiteY165" fmla="*/ 114261 h 198860"/>
                <a:gd name="connsiteX166" fmla="*/ 193966 w 200380"/>
                <a:gd name="connsiteY166" fmla="*/ 113308 h 198860"/>
                <a:gd name="connsiteX167" fmla="*/ 195871 w 200380"/>
                <a:gd name="connsiteY167" fmla="*/ 111498 h 198860"/>
                <a:gd name="connsiteX168" fmla="*/ 196728 w 200380"/>
                <a:gd name="connsiteY168" fmla="*/ 109308 h 198860"/>
                <a:gd name="connsiteX169" fmla="*/ 197776 w 200380"/>
                <a:gd name="connsiteY169" fmla="*/ 107689 h 198860"/>
                <a:gd name="connsiteX170" fmla="*/ 196347 w 200380"/>
                <a:gd name="connsiteY170" fmla="*/ 108165 h 198860"/>
                <a:gd name="connsiteX171" fmla="*/ 192633 w 200380"/>
                <a:gd name="connsiteY171" fmla="*/ 108165 h 198860"/>
                <a:gd name="connsiteX172" fmla="*/ 192633 w 200380"/>
                <a:gd name="connsiteY172" fmla="*/ 105688 h 198860"/>
                <a:gd name="connsiteX173" fmla="*/ 195109 w 200380"/>
                <a:gd name="connsiteY173" fmla="*/ 105688 h 198860"/>
                <a:gd name="connsiteX174" fmla="*/ 198728 w 200380"/>
                <a:gd name="connsiteY174" fmla="*/ 105117 h 198860"/>
                <a:gd name="connsiteX175" fmla="*/ 197490 w 200380"/>
                <a:gd name="connsiteY175" fmla="*/ 102164 h 198860"/>
                <a:gd name="connsiteX176" fmla="*/ 194442 w 200380"/>
                <a:gd name="connsiteY176" fmla="*/ 101497 h 198860"/>
                <a:gd name="connsiteX177" fmla="*/ 191394 w 200380"/>
                <a:gd name="connsiteY177" fmla="*/ 101497 h 198860"/>
                <a:gd name="connsiteX178" fmla="*/ 189870 w 200380"/>
                <a:gd name="connsiteY178" fmla="*/ 100831 h 198860"/>
                <a:gd name="connsiteX179" fmla="*/ 194347 w 200380"/>
                <a:gd name="connsiteY179" fmla="*/ 98925 h 198860"/>
                <a:gd name="connsiteX180" fmla="*/ 196443 w 200380"/>
                <a:gd name="connsiteY180" fmla="*/ 98925 h 198860"/>
                <a:gd name="connsiteX181" fmla="*/ 197214 w 200380"/>
                <a:gd name="connsiteY181" fmla="*/ 97659 h 198860"/>
                <a:gd name="connsiteX182" fmla="*/ 197109 w 200380"/>
                <a:gd name="connsiteY182" fmla="*/ 97401 h 198860"/>
                <a:gd name="connsiteX183" fmla="*/ 196538 w 200380"/>
                <a:gd name="connsiteY183" fmla="*/ 96830 h 198860"/>
                <a:gd name="connsiteX184" fmla="*/ 192156 w 200380"/>
                <a:gd name="connsiteY184" fmla="*/ 95877 h 198860"/>
                <a:gd name="connsiteX185" fmla="*/ 188822 w 200380"/>
                <a:gd name="connsiteY185" fmla="*/ 96449 h 198860"/>
                <a:gd name="connsiteX186" fmla="*/ 195871 w 200380"/>
                <a:gd name="connsiteY186" fmla="*/ 94068 h 198860"/>
                <a:gd name="connsiteX187" fmla="*/ 198538 w 200380"/>
                <a:gd name="connsiteY187" fmla="*/ 94734 h 198860"/>
                <a:gd name="connsiteX188" fmla="*/ 200338 w 200380"/>
                <a:gd name="connsiteY188" fmla="*/ 93553 h 198860"/>
                <a:gd name="connsiteX189" fmla="*/ 200348 w 200380"/>
                <a:gd name="connsiteY189" fmla="*/ 93496 h 198860"/>
                <a:gd name="connsiteX190" fmla="*/ 199300 w 200380"/>
                <a:gd name="connsiteY190" fmla="*/ 91401 h 198860"/>
                <a:gd name="connsiteX191" fmla="*/ 193776 w 200380"/>
                <a:gd name="connsiteY191" fmla="*/ 89019 h 198860"/>
                <a:gd name="connsiteX192" fmla="*/ 188822 w 200380"/>
                <a:gd name="connsiteY192" fmla="*/ 91020 h 198860"/>
                <a:gd name="connsiteX193" fmla="*/ 186470 w 200380"/>
                <a:gd name="connsiteY193" fmla="*/ 90420 h 198860"/>
                <a:gd name="connsiteX194" fmla="*/ 186632 w 200380"/>
                <a:gd name="connsiteY194" fmla="*/ 88448 h 198860"/>
                <a:gd name="connsiteX195" fmla="*/ 189013 w 200380"/>
                <a:gd name="connsiteY195" fmla="*/ 87495 h 198860"/>
                <a:gd name="connsiteX196" fmla="*/ 190632 w 200380"/>
                <a:gd name="connsiteY196" fmla="*/ 85686 h 198860"/>
                <a:gd name="connsiteX197" fmla="*/ 188251 w 200380"/>
                <a:gd name="connsiteY197" fmla="*/ 83114 h 198860"/>
                <a:gd name="connsiteX198" fmla="*/ 185108 w 200380"/>
                <a:gd name="connsiteY198" fmla="*/ 83781 h 198860"/>
                <a:gd name="connsiteX199" fmla="*/ 183488 w 200380"/>
                <a:gd name="connsiteY199" fmla="*/ 84448 h 198860"/>
                <a:gd name="connsiteX200" fmla="*/ 187965 w 200380"/>
                <a:gd name="connsiteY200" fmla="*/ 80161 h 198860"/>
                <a:gd name="connsiteX201" fmla="*/ 189584 w 200380"/>
                <a:gd name="connsiteY201" fmla="*/ 79494 h 198860"/>
                <a:gd name="connsiteX202" fmla="*/ 190156 w 200380"/>
                <a:gd name="connsiteY202" fmla="*/ 77970 h 198860"/>
                <a:gd name="connsiteX203" fmla="*/ 189584 w 200380"/>
                <a:gd name="connsiteY203" fmla="*/ 77113 h 198860"/>
                <a:gd name="connsiteX204" fmla="*/ 185203 w 200380"/>
                <a:gd name="connsiteY204" fmla="*/ 76637 h 198860"/>
                <a:gd name="connsiteX205" fmla="*/ 182155 w 200380"/>
                <a:gd name="connsiteY205" fmla="*/ 79399 h 198860"/>
                <a:gd name="connsiteX206" fmla="*/ 180440 w 200380"/>
                <a:gd name="connsiteY206" fmla="*/ 79399 h 198860"/>
                <a:gd name="connsiteX207" fmla="*/ 180440 w 200380"/>
                <a:gd name="connsiteY207" fmla="*/ 78637 h 198860"/>
                <a:gd name="connsiteX208" fmla="*/ 184631 w 200380"/>
                <a:gd name="connsiteY208" fmla="*/ 73970 h 198860"/>
                <a:gd name="connsiteX209" fmla="*/ 184631 w 200380"/>
                <a:gd name="connsiteY209" fmla="*/ 69589 h 198860"/>
                <a:gd name="connsiteX210" fmla="*/ 182822 w 200380"/>
                <a:gd name="connsiteY210" fmla="*/ 67398 h 198860"/>
                <a:gd name="connsiteX211" fmla="*/ 182155 w 200380"/>
                <a:gd name="connsiteY211" fmla="*/ 68160 h 198860"/>
                <a:gd name="connsiteX212" fmla="*/ 180726 w 200380"/>
                <a:gd name="connsiteY212" fmla="*/ 73017 h 198860"/>
                <a:gd name="connsiteX213" fmla="*/ 177583 w 200380"/>
                <a:gd name="connsiteY213" fmla="*/ 76446 h 198860"/>
                <a:gd name="connsiteX214" fmla="*/ 177011 w 200380"/>
                <a:gd name="connsiteY214" fmla="*/ 74160 h 198860"/>
                <a:gd name="connsiteX215" fmla="*/ 178250 w 200380"/>
                <a:gd name="connsiteY215" fmla="*/ 72256 h 198860"/>
                <a:gd name="connsiteX216" fmla="*/ 178250 w 200380"/>
                <a:gd name="connsiteY216" fmla="*/ 71589 h 198860"/>
                <a:gd name="connsiteX217" fmla="*/ 176250 w 200380"/>
                <a:gd name="connsiteY217" fmla="*/ 71589 h 198860"/>
                <a:gd name="connsiteX218" fmla="*/ 174154 w 200380"/>
                <a:gd name="connsiteY218" fmla="*/ 71589 h 198860"/>
                <a:gd name="connsiteX219" fmla="*/ 177488 w 200380"/>
                <a:gd name="connsiteY219" fmla="*/ 67493 h 198860"/>
                <a:gd name="connsiteX220" fmla="*/ 179202 w 200380"/>
                <a:gd name="connsiteY220" fmla="*/ 59397 h 198860"/>
                <a:gd name="connsiteX221" fmla="*/ 178535 w 200380"/>
                <a:gd name="connsiteY221" fmla="*/ 58063 h 198860"/>
                <a:gd name="connsiteX222" fmla="*/ 175868 w 200380"/>
                <a:gd name="connsiteY222" fmla="*/ 58063 h 198860"/>
                <a:gd name="connsiteX223" fmla="*/ 174440 w 200380"/>
                <a:gd name="connsiteY223" fmla="*/ 60349 h 198860"/>
                <a:gd name="connsiteX224" fmla="*/ 172154 w 200380"/>
                <a:gd name="connsiteY224" fmla="*/ 63397 h 198860"/>
                <a:gd name="connsiteX225" fmla="*/ 168629 w 200380"/>
                <a:gd name="connsiteY225" fmla="*/ 63397 h 198860"/>
                <a:gd name="connsiteX226" fmla="*/ 168629 w 200380"/>
                <a:gd name="connsiteY226" fmla="*/ 59873 h 198860"/>
                <a:gd name="connsiteX227" fmla="*/ 170439 w 200380"/>
                <a:gd name="connsiteY227" fmla="*/ 57015 h 198860"/>
                <a:gd name="connsiteX228" fmla="*/ 168534 w 200380"/>
                <a:gd name="connsiteY228" fmla="*/ 54063 h 198860"/>
                <a:gd name="connsiteX229" fmla="*/ 167486 w 200380"/>
                <a:gd name="connsiteY229" fmla="*/ 54729 h 198860"/>
                <a:gd name="connsiteX230" fmla="*/ 166343 w 200380"/>
                <a:gd name="connsiteY230" fmla="*/ 57396 h 198860"/>
                <a:gd name="connsiteX231" fmla="*/ 164248 w 200380"/>
                <a:gd name="connsiteY231" fmla="*/ 59206 h 198860"/>
                <a:gd name="connsiteX232" fmla="*/ 162343 w 200380"/>
                <a:gd name="connsiteY232" fmla="*/ 57777 h 198860"/>
                <a:gd name="connsiteX233" fmla="*/ 163010 w 200380"/>
                <a:gd name="connsiteY233" fmla="*/ 55396 h 198860"/>
                <a:gd name="connsiteX234" fmla="*/ 166820 w 200380"/>
                <a:gd name="connsiteY234" fmla="*/ 50919 h 198860"/>
                <a:gd name="connsiteX235" fmla="*/ 168439 w 200380"/>
                <a:gd name="connsiteY235" fmla="*/ 48538 h 198860"/>
                <a:gd name="connsiteX236" fmla="*/ 168439 w 200380"/>
                <a:gd name="connsiteY236" fmla="*/ 45300 h 198860"/>
                <a:gd name="connsiteX237" fmla="*/ 167201 w 200380"/>
                <a:gd name="connsiteY237" fmla="*/ 43585 h 198860"/>
                <a:gd name="connsiteX238" fmla="*/ 165391 w 200380"/>
                <a:gd name="connsiteY238" fmla="*/ 43585 h 198860"/>
                <a:gd name="connsiteX239" fmla="*/ 164819 w 200380"/>
                <a:gd name="connsiteY239" fmla="*/ 45014 h 198860"/>
                <a:gd name="connsiteX240" fmla="*/ 162819 w 200380"/>
                <a:gd name="connsiteY240" fmla="*/ 49110 h 198860"/>
                <a:gd name="connsiteX241" fmla="*/ 161105 w 200380"/>
                <a:gd name="connsiteY241" fmla="*/ 49110 h 198860"/>
                <a:gd name="connsiteX242" fmla="*/ 160438 w 200380"/>
                <a:gd name="connsiteY242" fmla="*/ 47967 h 198860"/>
                <a:gd name="connsiteX243" fmla="*/ 161295 w 200380"/>
                <a:gd name="connsiteY243" fmla="*/ 45204 h 198860"/>
                <a:gd name="connsiteX244" fmla="*/ 162438 w 200380"/>
                <a:gd name="connsiteY244" fmla="*/ 42633 h 198860"/>
                <a:gd name="connsiteX245" fmla="*/ 160914 w 200380"/>
                <a:gd name="connsiteY245" fmla="*/ 39870 h 198860"/>
                <a:gd name="connsiteX246" fmla="*/ 159009 w 200380"/>
                <a:gd name="connsiteY246" fmla="*/ 40537 h 198860"/>
                <a:gd name="connsiteX247" fmla="*/ 158343 w 200380"/>
                <a:gd name="connsiteY247" fmla="*/ 42728 h 198860"/>
                <a:gd name="connsiteX248" fmla="*/ 155771 w 200380"/>
                <a:gd name="connsiteY248" fmla="*/ 49395 h 198860"/>
                <a:gd name="connsiteX249" fmla="*/ 153770 w 200380"/>
                <a:gd name="connsiteY249" fmla="*/ 50157 h 198860"/>
                <a:gd name="connsiteX250" fmla="*/ 153104 w 200380"/>
                <a:gd name="connsiteY250" fmla="*/ 48633 h 198860"/>
                <a:gd name="connsiteX251" fmla="*/ 153675 w 200380"/>
                <a:gd name="connsiteY251" fmla="*/ 47205 h 198860"/>
                <a:gd name="connsiteX252" fmla="*/ 154723 w 200380"/>
                <a:gd name="connsiteY252" fmla="*/ 44919 h 198860"/>
                <a:gd name="connsiteX253" fmla="*/ 154723 w 200380"/>
                <a:gd name="connsiteY253" fmla="*/ 41871 h 198860"/>
                <a:gd name="connsiteX254" fmla="*/ 152342 w 200380"/>
                <a:gd name="connsiteY254" fmla="*/ 39870 h 198860"/>
                <a:gd name="connsiteX255" fmla="*/ 151103 w 200380"/>
                <a:gd name="connsiteY255" fmla="*/ 42157 h 198860"/>
                <a:gd name="connsiteX256" fmla="*/ 150246 w 200380"/>
                <a:gd name="connsiteY256" fmla="*/ 44157 h 198860"/>
                <a:gd name="connsiteX257" fmla="*/ 149389 w 200380"/>
                <a:gd name="connsiteY257" fmla="*/ 44823 h 198860"/>
                <a:gd name="connsiteX258" fmla="*/ 148722 w 200380"/>
                <a:gd name="connsiteY258" fmla="*/ 44823 h 198860"/>
                <a:gd name="connsiteX259" fmla="*/ 147103 w 200380"/>
                <a:gd name="connsiteY259" fmla="*/ 41585 h 198860"/>
                <a:gd name="connsiteX260" fmla="*/ 148913 w 200380"/>
                <a:gd name="connsiteY260" fmla="*/ 39013 h 198860"/>
                <a:gd name="connsiteX261" fmla="*/ 151008 w 200380"/>
                <a:gd name="connsiteY261" fmla="*/ 36632 h 198860"/>
                <a:gd name="connsiteX262" fmla="*/ 151008 w 200380"/>
                <a:gd name="connsiteY262" fmla="*/ 35679 h 198860"/>
                <a:gd name="connsiteX263" fmla="*/ 149579 w 200380"/>
                <a:gd name="connsiteY263" fmla="*/ 34156 h 198860"/>
                <a:gd name="connsiteX264" fmla="*/ 148246 w 200380"/>
                <a:gd name="connsiteY264" fmla="*/ 33679 h 198860"/>
                <a:gd name="connsiteX265" fmla="*/ 145388 w 200380"/>
                <a:gd name="connsiteY265" fmla="*/ 36060 h 198860"/>
                <a:gd name="connsiteX266" fmla="*/ 144341 w 200380"/>
                <a:gd name="connsiteY266" fmla="*/ 40156 h 198860"/>
                <a:gd name="connsiteX267" fmla="*/ 142531 w 200380"/>
                <a:gd name="connsiteY267" fmla="*/ 41109 h 198860"/>
                <a:gd name="connsiteX268" fmla="*/ 141197 w 200380"/>
                <a:gd name="connsiteY268" fmla="*/ 39204 h 198860"/>
                <a:gd name="connsiteX269" fmla="*/ 141864 w 200380"/>
                <a:gd name="connsiteY269" fmla="*/ 37108 h 198860"/>
                <a:gd name="connsiteX270" fmla="*/ 142626 w 200380"/>
                <a:gd name="connsiteY270" fmla="*/ 35870 h 198860"/>
                <a:gd name="connsiteX271" fmla="*/ 142626 w 200380"/>
                <a:gd name="connsiteY271" fmla="*/ 34346 h 198860"/>
                <a:gd name="connsiteX272" fmla="*/ 139997 w 200380"/>
                <a:gd name="connsiteY272" fmla="*/ 33746 h 198860"/>
                <a:gd name="connsiteX273" fmla="*/ 139959 w 200380"/>
                <a:gd name="connsiteY273" fmla="*/ 33774 h 198860"/>
                <a:gd name="connsiteX274" fmla="*/ 138340 w 200380"/>
                <a:gd name="connsiteY274" fmla="*/ 35870 h 198860"/>
                <a:gd name="connsiteX275" fmla="*/ 136911 w 200380"/>
                <a:gd name="connsiteY275" fmla="*/ 35203 h 198860"/>
                <a:gd name="connsiteX276" fmla="*/ 136244 w 200380"/>
                <a:gd name="connsiteY276" fmla="*/ 33489 h 198860"/>
                <a:gd name="connsiteX277" fmla="*/ 136721 w 200380"/>
                <a:gd name="connsiteY277" fmla="*/ 32250 h 198860"/>
                <a:gd name="connsiteX278" fmla="*/ 138245 w 200380"/>
                <a:gd name="connsiteY278" fmla="*/ 29012 h 198860"/>
                <a:gd name="connsiteX279" fmla="*/ 137387 w 200380"/>
                <a:gd name="connsiteY279" fmla="*/ 25107 h 198860"/>
                <a:gd name="connsiteX280" fmla="*/ 135483 w 200380"/>
                <a:gd name="connsiteY280" fmla="*/ 23868 h 198860"/>
                <a:gd name="connsiteX281" fmla="*/ 134720 w 200380"/>
                <a:gd name="connsiteY281" fmla="*/ 23868 h 198860"/>
                <a:gd name="connsiteX282" fmla="*/ 132911 w 200380"/>
                <a:gd name="connsiteY282" fmla="*/ 28155 h 198860"/>
                <a:gd name="connsiteX283" fmla="*/ 132149 w 200380"/>
                <a:gd name="connsiteY283" fmla="*/ 30536 h 198860"/>
                <a:gd name="connsiteX284" fmla="*/ 130815 w 200380"/>
                <a:gd name="connsiteY284" fmla="*/ 30536 h 198860"/>
                <a:gd name="connsiteX285" fmla="*/ 130053 w 200380"/>
                <a:gd name="connsiteY285" fmla="*/ 29107 h 198860"/>
                <a:gd name="connsiteX286" fmla="*/ 129577 w 200380"/>
                <a:gd name="connsiteY286" fmla="*/ 27488 h 198860"/>
                <a:gd name="connsiteX287" fmla="*/ 127862 w 200380"/>
                <a:gd name="connsiteY287" fmla="*/ 26916 h 198860"/>
                <a:gd name="connsiteX288" fmla="*/ 126434 w 200380"/>
                <a:gd name="connsiteY288" fmla="*/ 27488 h 198860"/>
                <a:gd name="connsiteX289" fmla="*/ 125481 w 200380"/>
                <a:gd name="connsiteY289" fmla="*/ 27488 h 198860"/>
                <a:gd name="connsiteX290" fmla="*/ 123290 w 200380"/>
                <a:gd name="connsiteY290" fmla="*/ 27012 h 198860"/>
                <a:gd name="connsiteX291" fmla="*/ 123290 w 200380"/>
                <a:gd name="connsiteY291" fmla="*/ 25297 h 198860"/>
                <a:gd name="connsiteX292" fmla="*/ 124529 w 200380"/>
                <a:gd name="connsiteY292" fmla="*/ 24440 h 198860"/>
                <a:gd name="connsiteX293" fmla="*/ 126053 w 200380"/>
                <a:gd name="connsiteY293" fmla="*/ 23964 h 198860"/>
                <a:gd name="connsiteX294" fmla="*/ 126053 w 200380"/>
                <a:gd name="connsiteY294" fmla="*/ 23964 h 198860"/>
                <a:gd name="connsiteX295" fmla="*/ 126053 w 200380"/>
                <a:gd name="connsiteY295" fmla="*/ 22630 h 198860"/>
                <a:gd name="connsiteX296" fmla="*/ 122909 w 200380"/>
                <a:gd name="connsiteY296" fmla="*/ 21297 h 198860"/>
                <a:gd name="connsiteX297" fmla="*/ 119861 w 200380"/>
                <a:gd name="connsiteY297" fmla="*/ 22916 h 198860"/>
                <a:gd name="connsiteX298" fmla="*/ 118623 w 200380"/>
                <a:gd name="connsiteY298" fmla="*/ 24059 h 198860"/>
                <a:gd name="connsiteX299" fmla="*/ 116051 w 200380"/>
                <a:gd name="connsiteY299" fmla="*/ 24059 h 198860"/>
                <a:gd name="connsiteX300" fmla="*/ 116051 w 200380"/>
                <a:gd name="connsiteY300" fmla="*/ 24059 h 198860"/>
                <a:gd name="connsiteX301" fmla="*/ 116813 w 200380"/>
                <a:gd name="connsiteY301" fmla="*/ 21201 h 198860"/>
                <a:gd name="connsiteX302" fmla="*/ 119385 w 200380"/>
                <a:gd name="connsiteY302" fmla="*/ 20058 h 198860"/>
                <a:gd name="connsiteX303" fmla="*/ 120909 w 200380"/>
                <a:gd name="connsiteY303" fmla="*/ 17868 h 198860"/>
                <a:gd name="connsiteX304" fmla="*/ 118528 w 200380"/>
                <a:gd name="connsiteY304" fmla="*/ 16915 h 198860"/>
                <a:gd name="connsiteX305" fmla="*/ 116337 w 200380"/>
                <a:gd name="connsiteY305" fmla="*/ 17868 h 198860"/>
                <a:gd name="connsiteX306" fmla="*/ 114051 w 200380"/>
                <a:gd name="connsiteY306" fmla="*/ 16725 h 198860"/>
                <a:gd name="connsiteX307" fmla="*/ 116051 w 200380"/>
                <a:gd name="connsiteY307" fmla="*/ 14915 h 198860"/>
                <a:gd name="connsiteX308" fmla="*/ 119671 w 200380"/>
                <a:gd name="connsiteY308" fmla="*/ 14439 h 198860"/>
                <a:gd name="connsiteX309" fmla="*/ 121481 w 200380"/>
                <a:gd name="connsiteY309" fmla="*/ 13867 h 198860"/>
                <a:gd name="connsiteX310" fmla="*/ 121481 w 200380"/>
                <a:gd name="connsiteY310" fmla="*/ 12057 h 198860"/>
                <a:gd name="connsiteX311" fmla="*/ 119290 w 200380"/>
                <a:gd name="connsiteY311" fmla="*/ 11010 h 198860"/>
                <a:gd name="connsiteX312" fmla="*/ 116147 w 200380"/>
                <a:gd name="connsiteY312" fmla="*/ 11581 h 198860"/>
                <a:gd name="connsiteX313" fmla="*/ 112527 w 200380"/>
                <a:gd name="connsiteY313" fmla="*/ 11581 h 198860"/>
                <a:gd name="connsiteX314" fmla="*/ 112527 w 200380"/>
                <a:gd name="connsiteY314" fmla="*/ 9105 h 198860"/>
                <a:gd name="connsiteX315" fmla="*/ 115099 w 200380"/>
                <a:gd name="connsiteY315" fmla="*/ 9105 h 198860"/>
                <a:gd name="connsiteX316" fmla="*/ 118623 w 200380"/>
                <a:gd name="connsiteY316" fmla="*/ 8628 h 198860"/>
                <a:gd name="connsiteX317" fmla="*/ 117480 w 200380"/>
                <a:gd name="connsiteY317" fmla="*/ 5581 h 198860"/>
                <a:gd name="connsiteX318" fmla="*/ 114337 w 200380"/>
                <a:gd name="connsiteY318" fmla="*/ 4914 h 198860"/>
                <a:gd name="connsiteX319" fmla="*/ 111384 w 200380"/>
                <a:gd name="connsiteY319" fmla="*/ 5390 h 198860"/>
                <a:gd name="connsiteX320" fmla="*/ 109765 w 200380"/>
                <a:gd name="connsiteY320" fmla="*/ 4723 h 198860"/>
                <a:gd name="connsiteX321" fmla="*/ 114337 w 200380"/>
                <a:gd name="connsiteY321" fmla="*/ 2818 h 198860"/>
                <a:gd name="connsiteX322" fmla="*/ 116337 w 200380"/>
                <a:gd name="connsiteY322" fmla="*/ 2818 h 198860"/>
                <a:gd name="connsiteX323" fmla="*/ 117080 w 200380"/>
                <a:gd name="connsiteY323" fmla="*/ 1380 h 198860"/>
                <a:gd name="connsiteX324" fmla="*/ 117004 w 200380"/>
                <a:gd name="connsiteY324" fmla="*/ 1199 h 198860"/>
                <a:gd name="connsiteX325" fmla="*/ 116433 w 200380"/>
                <a:gd name="connsiteY325" fmla="*/ 627 h 198860"/>
                <a:gd name="connsiteX326" fmla="*/ 112337 w 200380"/>
                <a:gd name="connsiteY326" fmla="*/ -325 h 198860"/>
                <a:gd name="connsiteX327" fmla="*/ 65950 w 200380"/>
                <a:gd name="connsiteY327" fmla="*/ 32346 h 19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200380" h="198860">
                  <a:moveTo>
                    <a:pt x="65950" y="32346"/>
                  </a:moveTo>
                  <a:cubicBezTo>
                    <a:pt x="63854" y="35013"/>
                    <a:pt x="61950" y="37870"/>
                    <a:pt x="59663" y="40442"/>
                  </a:cubicBezTo>
                  <a:cubicBezTo>
                    <a:pt x="54329" y="46252"/>
                    <a:pt x="47186" y="49967"/>
                    <a:pt x="41471" y="55491"/>
                  </a:cubicBezTo>
                  <a:cubicBezTo>
                    <a:pt x="35756" y="61016"/>
                    <a:pt x="32993" y="65016"/>
                    <a:pt x="28421" y="69969"/>
                  </a:cubicBezTo>
                  <a:cubicBezTo>
                    <a:pt x="23850" y="74923"/>
                    <a:pt x="19944" y="77018"/>
                    <a:pt x="15658" y="80637"/>
                  </a:cubicBezTo>
                  <a:cubicBezTo>
                    <a:pt x="9829" y="85609"/>
                    <a:pt x="4590" y="91239"/>
                    <a:pt x="37" y="97401"/>
                  </a:cubicBezTo>
                  <a:cubicBezTo>
                    <a:pt x="18" y="97716"/>
                    <a:pt x="18" y="98040"/>
                    <a:pt x="37" y="98354"/>
                  </a:cubicBezTo>
                  <a:cubicBezTo>
                    <a:pt x="-182" y="99716"/>
                    <a:pt x="123" y="101116"/>
                    <a:pt x="894" y="102259"/>
                  </a:cubicBezTo>
                  <a:cubicBezTo>
                    <a:pt x="1285" y="102945"/>
                    <a:pt x="2009" y="103374"/>
                    <a:pt x="2799" y="103402"/>
                  </a:cubicBezTo>
                  <a:cubicBezTo>
                    <a:pt x="3076" y="103488"/>
                    <a:pt x="3380" y="103488"/>
                    <a:pt x="3656" y="103402"/>
                  </a:cubicBezTo>
                  <a:cubicBezTo>
                    <a:pt x="4723" y="102221"/>
                    <a:pt x="5361" y="100707"/>
                    <a:pt x="5466" y="99116"/>
                  </a:cubicBezTo>
                  <a:cubicBezTo>
                    <a:pt x="5485" y="98278"/>
                    <a:pt x="5714" y="97459"/>
                    <a:pt x="6133" y="96735"/>
                  </a:cubicBezTo>
                  <a:cubicBezTo>
                    <a:pt x="6533" y="96449"/>
                    <a:pt x="7066" y="96449"/>
                    <a:pt x="7467" y="96735"/>
                  </a:cubicBezTo>
                  <a:cubicBezTo>
                    <a:pt x="7905" y="97087"/>
                    <a:pt x="8181" y="97601"/>
                    <a:pt x="8228" y="98164"/>
                  </a:cubicBezTo>
                  <a:cubicBezTo>
                    <a:pt x="8276" y="98744"/>
                    <a:pt x="8476" y="99307"/>
                    <a:pt x="8800" y="99783"/>
                  </a:cubicBezTo>
                  <a:cubicBezTo>
                    <a:pt x="9171" y="100288"/>
                    <a:pt x="9810" y="100516"/>
                    <a:pt x="10419" y="100354"/>
                  </a:cubicBezTo>
                  <a:cubicBezTo>
                    <a:pt x="10991" y="100354"/>
                    <a:pt x="11372" y="100354"/>
                    <a:pt x="11848" y="99783"/>
                  </a:cubicBezTo>
                  <a:lnTo>
                    <a:pt x="12896" y="99783"/>
                  </a:lnTo>
                  <a:cubicBezTo>
                    <a:pt x="13629" y="99525"/>
                    <a:pt x="14448" y="99706"/>
                    <a:pt x="14991" y="100259"/>
                  </a:cubicBezTo>
                  <a:cubicBezTo>
                    <a:pt x="15268" y="100802"/>
                    <a:pt x="15268" y="101431"/>
                    <a:pt x="14991" y="101973"/>
                  </a:cubicBezTo>
                  <a:cubicBezTo>
                    <a:pt x="14648" y="102402"/>
                    <a:pt x="14182" y="102697"/>
                    <a:pt x="13658" y="102831"/>
                  </a:cubicBezTo>
                  <a:cubicBezTo>
                    <a:pt x="13134" y="102973"/>
                    <a:pt x="12619" y="103164"/>
                    <a:pt x="12134" y="103402"/>
                  </a:cubicBezTo>
                  <a:lnTo>
                    <a:pt x="12134" y="103402"/>
                  </a:lnTo>
                  <a:cubicBezTo>
                    <a:pt x="12134" y="103402"/>
                    <a:pt x="11562" y="104259"/>
                    <a:pt x="12134" y="104640"/>
                  </a:cubicBezTo>
                  <a:cubicBezTo>
                    <a:pt x="12705" y="105021"/>
                    <a:pt x="13943" y="105974"/>
                    <a:pt x="15277" y="106069"/>
                  </a:cubicBezTo>
                  <a:cubicBezTo>
                    <a:pt x="16506" y="106079"/>
                    <a:pt x="17649" y="105469"/>
                    <a:pt x="18325" y="104450"/>
                  </a:cubicBezTo>
                  <a:cubicBezTo>
                    <a:pt x="18325" y="103878"/>
                    <a:pt x="18992" y="103402"/>
                    <a:pt x="19659" y="103212"/>
                  </a:cubicBezTo>
                  <a:cubicBezTo>
                    <a:pt x="20325" y="103021"/>
                    <a:pt x="21468" y="103783"/>
                    <a:pt x="22135" y="103212"/>
                  </a:cubicBezTo>
                  <a:lnTo>
                    <a:pt x="22135" y="103212"/>
                  </a:lnTo>
                  <a:cubicBezTo>
                    <a:pt x="20420" y="104545"/>
                    <a:pt x="22135" y="105117"/>
                    <a:pt x="21373" y="105974"/>
                  </a:cubicBezTo>
                  <a:cubicBezTo>
                    <a:pt x="20611" y="106831"/>
                    <a:pt x="19754" y="106926"/>
                    <a:pt x="18801" y="107212"/>
                  </a:cubicBezTo>
                  <a:cubicBezTo>
                    <a:pt x="17849" y="107498"/>
                    <a:pt x="16801" y="108260"/>
                    <a:pt x="17372" y="109308"/>
                  </a:cubicBezTo>
                  <a:cubicBezTo>
                    <a:pt x="17791" y="110146"/>
                    <a:pt x="18763" y="110546"/>
                    <a:pt x="19659" y="110260"/>
                  </a:cubicBezTo>
                  <a:cubicBezTo>
                    <a:pt x="20420" y="110260"/>
                    <a:pt x="21087" y="109498"/>
                    <a:pt x="21849" y="109308"/>
                  </a:cubicBezTo>
                  <a:cubicBezTo>
                    <a:pt x="22783" y="109127"/>
                    <a:pt x="23716" y="109593"/>
                    <a:pt x="24135" y="110451"/>
                  </a:cubicBezTo>
                  <a:cubicBezTo>
                    <a:pt x="24135" y="111594"/>
                    <a:pt x="23183" y="112165"/>
                    <a:pt x="22135" y="112356"/>
                  </a:cubicBezTo>
                  <a:lnTo>
                    <a:pt x="18515" y="112356"/>
                  </a:lnTo>
                  <a:cubicBezTo>
                    <a:pt x="17877" y="112384"/>
                    <a:pt x="17248" y="112584"/>
                    <a:pt x="16706" y="112927"/>
                  </a:cubicBezTo>
                  <a:cubicBezTo>
                    <a:pt x="16277" y="113451"/>
                    <a:pt x="16277" y="114213"/>
                    <a:pt x="16706" y="114737"/>
                  </a:cubicBezTo>
                  <a:cubicBezTo>
                    <a:pt x="17192" y="115461"/>
                    <a:pt x="18030" y="115861"/>
                    <a:pt x="18896" y="115785"/>
                  </a:cubicBezTo>
                  <a:cubicBezTo>
                    <a:pt x="19935" y="116032"/>
                    <a:pt x="21001" y="116032"/>
                    <a:pt x="22040" y="115785"/>
                  </a:cubicBezTo>
                  <a:cubicBezTo>
                    <a:pt x="23183" y="115308"/>
                    <a:pt x="24707" y="114737"/>
                    <a:pt x="25659" y="115785"/>
                  </a:cubicBezTo>
                  <a:cubicBezTo>
                    <a:pt x="26345" y="116442"/>
                    <a:pt x="26364" y="117528"/>
                    <a:pt x="25707" y="118204"/>
                  </a:cubicBezTo>
                  <a:cubicBezTo>
                    <a:pt x="25697" y="118223"/>
                    <a:pt x="25678" y="118242"/>
                    <a:pt x="25659" y="118261"/>
                  </a:cubicBezTo>
                  <a:cubicBezTo>
                    <a:pt x="24859" y="118556"/>
                    <a:pt x="23983" y="118556"/>
                    <a:pt x="23183" y="118261"/>
                  </a:cubicBezTo>
                  <a:cubicBezTo>
                    <a:pt x="21754" y="118261"/>
                    <a:pt x="20135" y="117594"/>
                    <a:pt x="19563" y="118261"/>
                  </a:cubicBezTo>
                  <a:cubicBezTo>
                    <a:pt x="18992" y="118928"/>
                    <a:pt x="19563" y="120547"/>
                    <a:pt x="20706" y="121214"/>
                  </a:cubicBezTo>
                  <a:cubicBezTo>
                    <a:pt x="21630" y="121823"/>
                    <a:pt x="22754" y="122062"/>
                    <a:pt x="23850" y="121881"/>
                  </a:cubicBezTo>
                  <a:lnTo>
                    <a:pt x="26802" y="121881"/>
                  </a:lnTo>
                  <a:cubicBezTo>
                    <a:pt x="27421" y="121814"/>
                    <a:pt x="28031" y="122062"/>
                    <a:pt x="28421" y="122548"/>
                  </a:cubicBezTo>
                  <a:cubicBezTo>
                    <a:pt x="27460" y="124100"/>
                    <a:pt x="25640" y="124900"/>
                    <a:pt x="23850" y="124548"/>
                  </a:cubicBezTo>
                  <a:cubicBezTo>
                    <a:pt x="23192" y="124405"/>
                    <a:pt x="22506" y="124405"/>
                    <a:pt x="21849" y="124548"/>
                  </a:cubicBezTo>
                  <a:cubicBezTo>
                    <a:pt x="21287" y="124690"/>
                    <a:pt x="20944" y="125253"/>
                    <a:pt x="21078" y="125814"/>
                  </a:cubicBezTo>
                  <a:cubicBezTo>
                    <a:pt x="21106" y="125900"/>
                    <a:pt x="21135" y="125996"/>
                    <a:pt x="21183" y="126072"/>
                  </a:cubicBezTo>
                  <a:cubicBezTo>
                    <a:pt x="21325" y="126310"/>
                    <a:pt x="21516" y="126500"/>
                    <a:pt x="21754" y="126643"/>
                  </a:cubicBezTo>
                  <a:cubicBezTo>
                    <a:pt x="23002" y="127586"/>
                    <a:pt x="24602" y="127938"/>
                    <a:pt x="26135" y="127596"/>
                  </a:cubicBezTo>
                  <a:cubicBezTo>
                    <a:pt x="27183" y="127596"/>
                    <a:pt x="28231" y="126453"/>
                    <a:pt x="29469" y="127024"/>
                  </a:cubicBezTo>
                  <a:cubicBezTo>
                    <a:pt x="27926" y="129367"/>
                    <a:pt x="24973" y="130358"/>
                    <a:pt x="22326" y="129406"/>
                  </a:cubicBezTo>
                  <a:cubicBezTo>
                    <a:pt x="21506" y="129053"/>
                    <a:pt x="20640" y="128824"/>
                    <a:pt x="19754" y="128739"/>
                  </a:cubicBezTo>
                  <a:cubicBezTo>
                    <a:pt x="18925" y="128567"/>
                    <a:pt x="18125" y="129101"/>
                    <a:pt x="17953" y="129920"/>
                  </a:cubicBezTo>
                  <a:cubicBezTo>
                    <a:pt x="17953" y="129939"/>
                    <a:pt x="17944" y="129958"/>
                    <a:pt x="17944" y="129977"/>
                  </a:cubicBezTo>
                  <a:cubicBezTo>
                    <a:pt x="18011" y="130787"/>
                    <a:pt x="18382" y="131539"/>
                    <a:pt x="18992" y="132073"/>
                  </a:cubicBezTo>
                  <a:cubicBezTo>
                    <a:pt x="20363" y="133682"/>
                    <a:pt x="22402" y="134568"/>
                    <a:pt x="24516" y="134454"/>
                  </a:cubicBezTo>
                  <a:cubicBezTo>
                    <a:pt x="26250" y="134025"/>
                    <a:pt x="27916" y="133349"/>
                    <a:pt x="29469" y="132453"/>
                  </a:cubicBezTo>
                  <a:cubicBezTo>
                    <a:pt x="30079" y="132073"/>
                    <a:pt x="30860" y="132073"/>
                    <a:pt x="31469" y="132453"/>
                  </a:cubicBezTo>
                  <a:cubicBezTo>
                    <a:pt x="32184" y="133158"/>
                    <a:pt x="32184" y="134301"/>
                    <a:pt x="31479" y="135016"/>
                  </a:cubicBezTo>
                  <a:cubicBezTo>
                    <a:pt x="31479" y="135016"/>
                    <a:pt x="31469" y="135025"/>
                    <a:pt x="31469" y="135025"/>
                  </a:cubicBezTo>
                  <a:cubicBezTo>
                    <a:pt x="30746" y="135492"/>
                    <a:pt x="29936" y="135816"/>
                    <a:pt x="29088" y="135978"/>
                  </a:cubicBezTo>
                  <a:cubicBezTo>
                    <a:pt x="28202" y="136073"/>
                    <a:pt x="27507" y="136797"/>
                    <a:pt x="27469" y="137692"/>
                  </a:cubicBezTo>
                  <a:cubicBezTo>
                    <a:pt x="27669" y="138949"/>
                    <a:pt x="28612" y="139969"/>
                    <a:pt x="29850" y="140264"/>
                  </a:cubicBezTo>
                  <a:cubicBezTo>
                    <a:pt x="30926" y="140369"/>
                    <a:pt x="32022" y="140169"/>
                    <a:pt x="32993" y="139692"/>
                  </a:cubicBezTo>
                  <a:lnTo>
                    <a:pt x="34518" y="139026"/>
                  </a:lnTo>
                  <a:cubicBezTo>
                    <a:pt x="33831" y="141112"/>
                    <a:pt x="32155" y="142721"/>
                    <a:pt x="30041" y="143312"/>
                  </a:cubicBezTo>
                  <a:cubicBezTo>
                    <a:pt x="29460" y="143369"/>
                    <a:pt x="28907" y="143569"/>
                    <a:pt x="28421" y="143883"/>
                  </a:cubicBezTo>
                  <a:cubicBezTo>
                    <a:pt x="28021" y="144350"/>
                    <a:pt x="28021" y="145036"/>
                    <a:pt x="28421" y="145503"/>
                  </a:cubicBezTo>
                  <a:cubicBezTo>
                    <a:pt x="28545" y="145827"/>
                    <a:pt x="28736" y="146122"/>
                    <a:pt x="28993" y="146360"/>
                  </a:cubicBezTo>
                  <a:cubicBezTo>
                    <a:pt x="30269" y="147293"/>
                    <a:pt x="32003" y="147293"/>
                    <a:pt x="33279" y="146360"/>
                  </a:cubicBezTo>
                  <a:cubicBezTo>
                    <a:pt x="34413" y="145512"/>
                    <a:pt x="35470" y="144550"/>
                    <a:pt x="36422" y="143502"/>
                  </a:cubicBezTo>
                  <a:cubicBezTo>
                    <a:pt x="36899" y="143502"/>
                    <a:pt x="37756" y="142931"/>
                    <a:pt x="38042" y="143502"/>
                  </a:cubicBezTo>
                  <a:cubicBezTo>
                    <a:pt x="38127" y="143750"/>
                    <a:pt x="38127" y="144017"/>
                    <a:pt x="38042" y="144265"/>
                  </a:cubicBezTo>
                  <a:cubicBezTo>
                    <a:pt x="37375" y="146455"/>
                    <a:pt x="34803" y="147027"/>
                    <a:pt x="33851" y="148932"/>
                  </a:cubicBezTo>
                  <a:cubicBezTo>
                    <a:pt x="33413" y="150360"/>
                    <a:pt x="33413" y="151884"/>
                    <a:pt x="33851" y="153313"/>
                  </a:cubicBezTo>
                  <a:cubicBezTo>
                    <a:pt x="33851" y="154361"/>
                    <a:pt x="34708" y="155790"/>
                    <a:pt x="35660" y="155504"/>
                  </a:cubicBezTo>
                  <a:cubicBezTo>
                    <a:pt x="36613" y="155218"/>
                    <a:pt x="36232" y="155504"/>
                    <a:pt x="36327" y="154742"/>
                  </a:cubicBezTo>
                  <a:cubicBezTo>
                    <a:pt x="36422" y="153980"/>
                    <a:pt x="37184" y="151503"/>
                    <a:pt x="37756" y="149884"/>
                  </a:cubicBezTo>
                  <a:cubicBezTo>
                    <a:pt x="38137" y="148274"/>
                    <a:pt x="39328" y="146970"/>
                    <a:pt x="40899" y="146455"/>
                  </a:cubicBezTo>
                  <a:cubicBezTo>
                    <a:pt x="41661" y="146941"/>
                    <a:pt x="41918" y="147951"/>
                    <a:pt x="41471" y="148741"/>
                  </a:cubicBezTo>
                  <a:cubicBezTo>
                    <a:pt x="41471" y="149408"/>
                    <a:pt x="40423" y="149884"/>
                    <a:pt x="40233" y="150741"/>
                  </a:cubicBezTo>
                  <a:cubicBezTo>
                    <a:pt x="40128" y="150922"/>
                    <a:pt x="40128" y="151132"/>
                    <a:pt x="40233" y="151313"/>
                  </a:cubicBezTo>
                  <a:cubicBezTo>
                    <a:pt x="40233" y="152170"/>
                    <a:pt x="41661" y="152075"/>
                    <a:pt x="42233" y="151313"/>
                  </a:cubicBezTo>
                  <a:cubicBezTo>
                    <a:pt x="42804" y="150551"/>
                    <a:pt x="43661" y="150360"/>
                    <a:pt x="44328" y="151313"/>
                  </a:cubicBezTo>
                  <a:cubicBezTo>
                    <a:pt x="44995" y="152265"/>
                    <a:pt x="42233" y="154075"/>
                    <a:pt x="40899" y="155409"/>
                  </a:cubicBezTo>
                  <a:cubicBezTo>
                    <a:pt x="38994" y="157647"/>
                    <a:pt x="38385" y="160705"/>
                    <a:pt x="39280" y="163505"/>
                  </a:cubicBezTo>
                  <a:cubicBezTo>
                    <a:pt x="39366" y="164010"/>
                    <a:pt x="39594" y="164467"/>
                    <a:pt x="39947" y="164839"/>
                  </a:cubicBezTo>
                  <a:cubicBezTo>
                    <a:pt x="40690" y="165562"/>
                    <a:pt x="41871" y="165562"/>
                    <a:pt x="42614" y="164839"/>
                  </a:cubicBezTo>
                  <a:cubicBezTo>
                    <a:pt x="43271" y="164210"/>
                    <a:pt x="43766" y="163419"/>
                    <a:pt x="44043" y="162552"/>
                  </a:cubicBezTo>
                  <a:cubicBezTo>
                    <a:pt x="44604" y="161400"/>
                    <a:pt x="45385" y="160371"/>
                    <a:pt x="46328" y="159504"/>
                  </a:cubicBezTo>
                  <a:cubicBezTo>
                    <a:pt x="47291" y="158590"/>
                    <a:pt x="48795" y="158590"/>
                    <a:pt x="49758" y="159504"/>
                  </a:cubicBezTo>
                  <a:cubicBezTo>
                    <a:pt x="50567" y="160543"/>
                    <a:pt x="50567" y="161990"/>
                    <a:pt x="49758" y="163029"/>
                  </a:cubicBezTo>
                  <a:cubicBezTo>
                    <a:pt x="49015" y="163886"/>
                    <a:pt x="48405" y="164848"/>
                    <a:pt x="47948" y="165886"/>
                  </a:cubicBezTo>
                  <a:cubicBezTo>
                    <a:pt x="47948" y="167029"/>
                    <a:pt x="48614" y="168934"/>
                    <a:pt x="49853" y="168934"/>
                  </a:cubicBezTo>
                  <a:cubicBezTo>
                    <a:pt x="50262" y="168829"/>
                    <a:pt x="50634" y="168591"/>
                    <a:pt x="50901" y="168267"/>
                  </a:cubicBezTo>
                  <a:cubicBezTo>
                    <a:pt x="51358" y="167382"/>
                    <a:pt x="51748" y="166458"/>
                    <a:pt x="52043" y="165505"/>
                  </a:cubicBezTo>
                  <a:cubicBezTo>
                    <a:pt x="52282" y="164514"/>
                    <a:pt x="53129" y="163791"/>
                    <a:pt x="54139" y="163695"/>
                  </a:cubicBezTo>
                  <a:cubicBezTo>
                    <a:pt x="54996" y="163753"/>
                    <a:pt x="55749" y="164314"/>
                    <a:pt x="56044" y="165124"/>
                  </a:cubicBezTo>
                  <a:cubicBezTo>
                    <a:pt x="56282" y="165982"/>
                    <a:pt x="56025" y="166896"/>
                    <a:pt x="55377" y="167506"/>
                  </a:cubicBezTo>
                  <a:lnTo>
                    <a:pt x="51567" y="172077"/>
                  </a:lnTo>
                  <a:cubicBezTo>
                    <a:pt x="50872" y="172754"/>
                    <a:pt x="50319" y="173563"/>
                    <a:pt x="49948" y="174459"/>
                  </a:cubicBezTo>
                  <a:cubicBezTo>
                    <a:pt x="49557" y="175468"/>
                    <a:pt x="49557" y="176592"/>
                    <a:pt x="49948" y="177602"/>
                  </a:cubicBezTo>
                  <a:cubicBezTo>
                    <a:pt x="50158" y="178297"/>
                    <a:pt x="50596" y="178897"/>
                    <a:pt x="51186" y="179316"/>
                  </a:cubicBezTo>
                  <a:cubicBezTo>
                    <a:pt x="51729" y="179688"/>
                    <a:pt x="52453" y="179688"/>
                    <a:pt x="52996" y="179316"/>
                  </a:cubicBezTo>
                  <a:cubicBezTo>
                    <a:pt x="53310" y="178869"/>
                    <a:pt x="53472" y="178335"/>
                    <a:pt x="53472" y="177792"/>
                  </a:cubicBezTo>
                  <a:cubicBezTo>
                    <a:pt x="53739" y="176249"/>
                    <a:pt x="54472" y="174821"/>
                    <a:pt x="55568" y="173697"/>
                  </a:cubicBezTo>
                  <a:cubicBezTo>
                    <a:pt x="56063" y="173278"/>
                    <a:pt x="56787" y="173278"/>
                    <a:pt x="57282" y="173697"/>
                  </a:cubicBezTo>
                  <a:cubicBezTo>
                    <a:pt x="57644" y="174011"/>
                    <a:pt x="57882" y="174459"/>
                    <a:pt x="57949" y="174935"/>
                  </a:cubicBezTo>
                  <a:cubicBezTo>
                    <a:pt x="58044" y="175935"/>
                    <a:pt x="57739" y="176926"/>
                    <a:pt x="57092" y="177697"/>
                  </a:cubicBezTo>
                  <a:cubicBezTo>
                    <a:pt x="56511" y="178459"/>
                    <a:pt x="56091" y="179335"/>
                    <a:pt x="55853" y="180269"/>
                  </a:cubicBezTo>
                  <a:cubicBezTo>
                    <a:pt x="55806" y="181402"/>
                    <a:pt x="56396" y="182469"/>
                    <a:pt x="57377" y="183031"/>
                  </a:cubicBezTo>
                  <a:cubicBezTo>
                    <a:pt x="58139" y="183317"/>
                    <a:pt x="58997" y="182993"/>
                    <a:pt x="59378" y="182269"/>
                  </a:cubicBezTo>
                  <a:cubicBezTo>
                    <a:pt x="59721" y="181583"/>
                    <a:pt x="59921" y="180840"/>
                    <a:pt x="59949" y="180078"/>
                  </a:cubicBezTo>
                  <a:cubicBezTo>
                    <a:pt x="60359" y="177697"/>
                    <a:pt x="61273" y="175421"/>
                    <a:pt x="62616" y="173411"/>
                  </a:cubicBezTo>
                  <a:cubicBezTo>
                    <a:pt x="62959" y="172649"/>
                    <a:pt x="63854" y="172315"/>
                    <a:pt x="64617" y="172649"/>
                  </a:cubicBezTo>
                  <a:cubicBezTo>
                    <a:pt x="65064" y="173068"/>
                    <a:pt x="65312" y="173659"/>
                    <a:pt x="65283" y="174268"/>
                  </a:cubicBezTo>
                  <a:cubicBezTo>
                    <a:pt x="65236" y="174764"/>
                    <a:pt x="65035" y="175230"/>
                    <a:pt x="64712" y="175602"/>
                  </a:cubicBezTo>
                  <a:cubicBezTo>
                    <a:pt x="64321" y="176345"/>
                    <a:pt x="63969" y="177107"/>
                    <a:pt x="63664" y="177888"/>
                  </a:cubicBezTo>
                  <a:cubicBezTo>
                    <a:pt x="63340" y="178878"/>
                    <a:pt x="63340" y="179945"/>
                    <a:pt x="63664" y="180936"/>
                  </a:cubicBezTo>
                  <a:cubicBezTo>
                    <a:pt x="63664" y="182079"/>
                    <a:pt x="65188" y="183222"/>
                    <a:pt x="66140" y="182936"/>
                  </a:cubicBezTo>
                  <a:cubicBezTo>
                    <a:pt x="67093" y="182650"/>
                    <a:pt x="67093" y="181602"/>
                    <a:pt x="67379" y="180745"/>
                  </a:cubicBezTo>
                  <a:cubicBezTo>
                    <a:pt x="67550" y="180002"/>
                    <a:pt x="67836" y="179297"/>
                    <a:pt x="68236" y="178650"/>
                  </a:cubicBezTo>
                  <a:cubicBezTo>
                    <a:pt x="68426" y="178326"/>
                    <a:pt x="68731" y="178088"/>
                    <a:pt x="69093" y="177983"/>
                  </a:cubicBezTo>
                  <a:lnTo>
                    <a:pt x="69760" y="177983"/>
                  </a:lnTo>
                  <a:cubicBezTo>
                    <a:pt x="70893" y="178650"/>
                    <a:pt x="71522" y="179916"/>
                    <a:pt x="71379" y="181221"/>
                  </a:cubicBezTo>
                  <a:cubicBezTo>
                    <a:pt x="71055" y="182269"/>
                    <a:pt x="70389" y="183184"/>
                    <a:pt x="69474" y="183793"/>
                  </a:cubicBezTo>
                  <a:cubicBezTo>
                    <a:pt x="68617" y="184403"/>
                    <a:pt x="67922" y="185222"/>
                    <a:pt x="67474" y="186174"/>
                  </a:cubicBezTo>
                  <a:cubicBezTo>
                    <a:pt x="67379" y="186489"/>
                    <a:pt x="67379" y="186813"/>
                    <a:pt x="67474" y="187127"/>
                  </a:cubicBezTo>
                  <a:cubicBezTo>
                    <a:pt x="67474" y="187794"/>
                    <a:pt x="68236" y="188270"/>
                    <a:pt x="68808" y="188651"/>
                  </a:cubicBezTo>
                  <a:lnTo>
                    <a:pt x="70141" y="189127"/>
                  </a:lnTo>
                  <a:cubicBezTo>
                    <a:pt x="71665" y="189127"/>
                    <a:pt x="72618" y="188175"/>
                    <a:pt x="73094" y="186841"/>
                  </a:cubicBezTo>
                  <a:cubicBezTo>
                    <a:pt x="73332" y="185422"/>
                    <a:pt x="73684" y="184022"/>
                    <a:pt x="74142" y="182650"/>
                  </a:cubicBezTo>
                  <a:cubicBezTo>
                    <a:pt x="74142" y="181983"/>
                    <a:pt x="75094" y="181412"/>
                    <a:pt x="75951" y="181698"/>
                  </a:cubicBezTo>
                  <a:cubicBezTo>
                    <a:pt x="76770" y="182022"/>
                    <a:pt x="77304" y="182822"/>
                    <a:pt x="77285" y="183698"/>
                  </a:cubicBezTo>
                  <a:cubicBezTo>
                    <a:pt x="77285" y="184431"/>
                    <a:pt x="77009" y="185146"/>
                    <a:pt x="76523" y="185698"/>
                  </a:cubicBezTo>
                  <a:cubicBezTo>
                    <a:pt x="76246" y="186079"/>
                    <a:pt x="76018" y="186498"/>
                    <a:pt x="75856" y="186936"/>
                  </a:cubicBezTo>
                  <a:cubicBezTo>
                    <a:pt x="75618" y="187413"/>
                    <a:pt x="75618" y="187984"/>
                    <a:pt x="75856" y="188460"/>
                  </a:cubicBezTo>
                  <a:cubicBezTo>
                    <a:pt x="76342" y="189337"/>
                    <a:pt x="77447" y="189651"/>
                    <a:pt x="78313" y="189165"/>
                  </a:cubicBezTo>
                  <a:cubicBezTo>
                    <a:pt x="78390" y="189127"/>
                    <a:pt x="78456" y="189080"/>
                    <a:pt x="78523" y="189032"/>
                  </a:cubicBezTo>
                  <a:cubicBezTo>
                    <a:pt x="79285" y="188556"/>
                    <a:pt x="79666" y="187603"/>
                    <a:pt x="80237" y="186936"/>
                  </a:cubicBezTo>
                  <a:cubicBezTo>
                    <a:pt x="80790" y="186927"/>
                    <a:pt x="81314" y="187174"/>
                    <a:pt x="81666" y="187603"/>
                  </a:cubicBezTo>
                  <a:cubicBezTo>
                    <a:pt x="82143" y="188041"/>
                    <a:pt x="82390" y="188670"/>
                    <a:pt x="82333" y="189318"/>
                  </a:cubicBezTo>
                  <a:cubicBezTo>
                    <a:pt x="82285" y="189813"/>
                    <a:pt x="82085" y="190280"/>
                    <a:pt x="81761" y="190651"/>
                  </a:cubicBezTo>
                  <a:cubicBezTo>
                    <a:pt x="81085" y="191632"/>
                    <a:pt x="80599" y="192728"/>
                    <a:pt x="80333" y="193890"/>
                  </a:cubicBezTo>
                  <a:cubicBezTo>
                    <a:pt x="80057" y="195252"/>
                    <a:pt x="80371" y="196671"/>
                    <a:pt x="81190" y="197795"/>
                  </a:cubicBezTo>
                  <a:lnTo>
                    <a:pt x="81857" y="198462"/>
                  </a:lnTo>
                  <a:lnTo>
                    <a:pt x="85095" y="196747"/>
                  </a:lnTo>
                  <a:cubicBezTo>
                    <a:pt x="85381" y="195947"/>
                    <a:pt x="85581" y="195118"/>
                    <a:pt x="85667" y="194271"/>
                  </a:cubicBezTo>
                  <a:cubicBezTo>
                    <a:pt x="85714" y="193423"/>
                    <a:pt x="85981" y="192604"/>
                    <a:pt x="86429" y="191890"/>
                  </a:cubicBezTo>
                  <a:cubicBezTo>
                    <a:pt x="86781" y="191585"/>
                    <a:pt x="87315" y="191585"/>
                    <a:pt x="87667" y="191890"/>
                  </a:cubicBezTo>
                  <a:cubicBezTo>
                    <a:pt x="88172" y="192194"/>
                    <a:pt x="88486" y="192728"/>
                    <a:pt x="88524" y="193318"/>
                  </a:cubicBezTo>
                  <a:cubicBezTo>
                    <a:pt x="88534" y="193890"/>
                    <a:pt x="88705" y="194452"/>
                    <a:pt x="89001" y="194937"/>
                  </a:cubicBezTo>
                  <a:lnTo>
                    <a:pt x="89001" y="194937"/>
                  </a:lnTo>
                  <a:cubicBezTo>
                    <a:pt x="96239" y="191413"/>
                    <a:pt x="103669" y="188079"/>
                    <a:pt x="110622" y="184174"/>
                  </a:cubicBezTo>
                  <a:cubicBezTo>
                    <a:pt x="115575" y="181317"/>
                    <a:pt x="120147" y="177983"/>
                    <a:pt x="125195" y="174649"/>
                  </a:cubicBezTo>
                  <a:lnTo>
                    <a:pt x="139483" y="165124"/>
                  </a:lnTo>
                  <a:cubicBezTo>
                    <a:pt x="153389" y="155599"/>
                    <a:pt x="167296" y="146074"/>
                    <a:pt x="180440" y="135787"/>
                  </a:cubicBezTo>
                  <a:cubicBezTo>
                    <a:pt x="184984" y="132644"/>
                    <a:pt x="188784" y="128548"/>
                    <a:pt x="191585" y="123786"/>
                  </a:cubicBezTo>
                  <a:cubicBezTo>
                    <a:pt x="192956" y="120719"/>
                    <a:pt x="194032" y="117528"/>
                    <a:pt x="194823" y="114261"/>
                  </a:cubicBezTo>
                  <a:cubicBezTo>
                    <a:pt x="194423" y="114070"/>
                    <a:pt x="194118" y="113727"/>
                    <a:pt x="193966" y="113308"/>
                  </a:cubicBezTo>
                  <a:cubicBezTo>
                    <a:pt x="193966" y="112165"/>
                    <a:pt x="194823" y="111594"/>
                    <a:pt x="195871" y="111498"/>
                  </a:cubicBezTo>
                  <a:cubicBezTo>
                    <a:pt x="196119" y="110756"/>
                    <a:pt x="196404" y="110022"/>
                    <a:pt x="196728" y="109308"/>
                  </a:cubicBezTo>
                  <a:cubicBezTo>
                    <a:pt x="197042" y="108746"/>
                    <a:pt x="197395" y="108203"/>
                    <a:pt x="197776" y="107689"/>
                  </a:cubicBezTo>
                  <a:lnTo>
                    <a:pt x="196347" y="108165"/>
                  </a:lnTo>
                  <a:cubicBezTo>
                    <a:pt x="195204" y="108165"/>
                    <a:pt x="193680" y="109212"/>
                    <a:pt x="192633" y="108165"/>
                  </a:cubicBezTo>
                  <a:cubicBezTo>
                    <a:pt x="191975" y="107469"/>
                    <a:pt x="191975" y="106383"/>
                    <a:pt x="192633" y="105688"/>
                  </a:cubicBezTo>
                  <a:cubicBezTo>
                    <a:pt x="193423" y="105345"/>
                    <a:pt x="194318" y="105345"/>
                    <a:pt x="195109" y="105688"/>
                  </a:cubicBezTo>
                  <a:cubicBezTo>
                    <a:pt x="196443" y="105688"/>
                    <a:pt x="198157" y="106260"/>
                    <a:pt x="198728" y="105117"/>
                  </a:cubicBezTo>
                  <a:cubicBezTo>
                    <a:pt x="199300" y="103974"/>
                    <a:pt x="198728" y="102831"/>
                    <a:pt x="197490" y="102164"/>
                  </a:cubicBezTo>
                  <a:cubicBezTo>
                    <a:pt x="196585" y="101583"/>
                    <a:pt x="195509" y="101345"/>
                    <a:pt x="194442" y="101497"/>
                  </a:cubicBezTo>
                  <a:lnTo>
                    <a:pt x="191394" y="101497"/>
                  </a:lnTo>
                  <a:cubicBezTo>
                    <a:pt x="190804" y="101573"/>
                    <a:pt x="190213" y="101316"/>
                    <a:pt x="189870" y="100831"/>
                  </a:cubicBezTo>
                  <a:cubicBezTo>
                    <a:pt x="190842" y="99345"/>
                    <a:pt x="192604" y="98602"/>
                    <a:pt x="194347" y="98925"/>
                  </a:cubicBezTo>
                  <a:cubicBezTo>
                    <a:pt x="195042" y="99068"/>
                    <a:pt x="195747" y="99068"/>
                    <a:pt x="196443" y="98925"/>
                  </a:cubicBezTo>
                  <a:cubicBezTo>
                    <a:pt x="197004" y="98782"/>
                    <a:pt x="197347" y="98221"/>
                    <a:pt x="197214" y="97659"/>
                  </a:cubicBezTo>
                  <a:cubicBezTo>
                    <a:pt x="197185" y="97563"/>
                    <a:pt x="197157" y="97478"/>
                    <a:pt x="197109" y="97401"/>
                  </a:cubicBezTo>
                  <a:lnTo>
                    <a:pt x="196538" y="96830"/>
                  </a:lnTo>
                  <a:cubicBezTo>
                    <a:pt x="195280" y="95897"/>
                    <a:pt x="193690" y="95554"/>
                    <a:pt x="192156" y="95877"/>
                  </a:cubicBezTo>
                  <a:cubicBezTo>
                    <a:pt x="191109" y="95877"/>
                    <a:pt x="190061" y="97020"/>
                    <a:pt x="188822" y="96449"/>
                  </a:cubicBezTo>
                  <a:cubicBezTo>
                    <a:pt x="190318" y="94087"/>
                    <a:pt x="193251" y="93096"/>
                    <a:pt x="195871" y="94068"/>
                  </a:cubicBezTo>
                  <a:cubicBezTo>
                    <a:pt x="196719" y="94420"/>
                    <a:pt x="197624" y="94639"/>
                    <a:pt x="198538" y="94734"/>
                  </a:cubicBezTo>
                  <a:cubicBezTo>
                    <a:pt x="199366" y="94906"/>
                    <a:pt x="200167" y="94373"/>
                    <a:pt x="200338" y="93553"/>
                  </a:cubicBezTo>
                  <a:cubicBezTo>
                    <a:pt x="200338" y="93534"/>
                    <a:pt x="200348" y="93515"/>
                    <a:pt x="200348" y="93496"/>
                  </a:cubicBezTo>
                  <a:cubicBezTo>
                    <a:pt x="200281" y="92687"/>
                    <a:pt x="199909" y="91934"/>
                    <a:pt x="199300" y="91401"/>
                  </a:cubicBezTo>
                  <a:cubicBezTo>
                    <a:pt x="197900" y="89829"/>
                    <a:pt x="195880" y="88962"/>
                    <a:pt x="193776" y="89019"/>
                  </a:cubicBezTo>
                  <a:cubicBezTo>
                    <a:pt x="192042" y="89467"/>
                    <a:pt x="190384" y="90143"/>
                    <a:pt x="188822" y="91020"/>
                  </a:cubicBezTo>
                  <a:cubicBezTo>
                    <a:pt x="188003" y="91506"/>
                    <a:pt x="186956" y="91229"/>
                    <a:pt x="186470" y="90420"/>
                  </a:cubicBezTo>
                  <a:cubicBezTo>
                    <a:pt x="186108" y="89791"/>
                    <a:pt x="186165" y="89000"/>
                    <a:pt x="186632" y="88448"/>
                  </a:cubicBezTo>
                  <a:cubicBezTo>
                    <a:pt x="187327" y="87924"/>
                    <a:pt x="188146" y="87591"/>
                    <a:pt x="189013" y="87495"/>
                  </a:cubicBezTo>
                  <a:cubicBezTo>
                    <a:pt x="189775" y="87495"/>
                    <a:pt x="190632" y="86638"/>
                    <a:pt x="190632" y="85686"/>
                  </a:cubicBezTo>
                  <a:cubicBezTo>
                    <a:pt x="190432" y="84428"/>
                    <a:pt x="189489" y="83409"/>
                    <a:pt x="188251" y="83114"/>
                  </a:cubicBezTo>
                  <a:cubicBezTo>
                    <a:pt x="187156" y="82990"/>
                    <a:pt x="186060" y="83228"/>
                    <a:pt x="185108" y="83781"/>
                  </a:cubicBezTo>
                  <a:lnTo>
                    <a:pt x="183488" y="84448"/>
                  </a:lnTo>
                  <a:cubicBezTo>
                    <a:pt x="184155" y="82352"/>
                    <a:pt x="185841" y="80733"/>
                    <a:pt x="187965" y="80161"/>
                  </a:cubicBezTo>
                  <a:cubicBezTo>
                    <a:pt x="188546" y="80057"/>
                    <a:pt x="189099" y="79828"/>
                    <a:pt x="189584" y="79494"/>
                  </a:cubicBezTo>
                  <a:cubicBezTo>
                    <a:pt x="190127" y="79199"/>
                    <a:pt x="190375" y="78551"/>
                    <a:pt x="190156" y="77970"/>
                  </a:cubicBezTo>
                  <a:cubicBezTo>
                    <a:pt x="190080" y="77628"/>
                    <a:pt x="189870" y="77313"/>
                    <a:pt x="189584" y="77113"/>
                  </a:cubicBezTo>
                  <a:cubicBezTo>
                    <a:pt x="188403" y="75980"/>
                    <a:pt x="186603" y="75789"/>
                    <a:pt x="185203" y="76637"/>
                  </a:cubicBezTo>
                  <a:cubicBezTo>
                    <a:pt x="184098" y="77456"/>
                    <a:pt x="183079" y="78380"/>
                    <a:pt x="182155" y="79399"/>
                  </a:cubicBezTo>
                  <a:cubicBezTo>
                    <a:pt x="181679" y="79399"/>
                    <a:pt x="180821" y="79971"/>
                    <a:pt x="180440" y="79399"/>
                  </a:cubicBezTo>
                  <a:cubicBezTo>
                    <a:pt x="180345" y="79152"/>
                    <a:pt x="180345" y="78885"/>
                    <a:pt x="180440" y="78637"/>
                  </a:cubicBezTo>
                  <a:cubicBezTo>
                    <a:pt x="181012" y="76446"/>
                    <a:pt x="183679" y="75970"/>
                    <a:pt x="184631" y="73970"/>
                  </a:cubicBezTo>
                  <a:cubicBezTo>
                    <a:pt x="185070" y="72541"/>
                    <a:pt x="185070" y="71017"/>
                    <a:pt x="184631" y="69589"/>
                  </a:cubicBezTo>
                  <a:cubicBezTo>
                    <a:pt x="184631" y="68636"/>
                    <a:pt x="183679" y="67207"/>
                    <a:pt x="182822" y="67398"/>
                  </a:cubicBezTo>
                  <a:cubicBezTo>
                    <a:pt x="182469" y="67502"/>
                    <a:pt x="182212" y="67798"/>
                    <a:pt x="182155" y="68160"/>
                  </a:cubicBezTo>
                  <a:cubicBezTo>
                    <a:pt x="181488" y="69684"/>
                    <a:pt x="181298" y="71493"/>
                    <a:pt x="180726" y="73017"/>
                  </a:cubicBezTo>
                  <a:cubicBezTo>
                    <a:pt x="180345" y="74627"/>
                    <a:pt x="179155" y="75932"/>
                    <a:pt x="177583" y="76446"/>
                  </a:cubicBezTo>
                  <a:cubicBezTo>
                    <a:pt x="176821" y="75961"/>
                    <a:pt x="176564" y="74951"/>
                    <a:pt x="177011" y="74160"/>
                  </a:cubicBezTo>
                  <a:cubicBezTo>
                    <a:pt x="177011" y="73494"/>
                    <a:pt x="178059" y="73017"/>
                    <a:pt x="178250" y="72256"/>
                  </a:cubicBezTo>
                  <a:cubicBezTo>
                    <a:pt x="178297" y="72036"/>
                    <a:pt x="178297" y="71808"/>
                    <a:pt x="178250" y="71589"/>
                  </a:cubicBezTo>
                  <a:cubicBezTo>
                    <a:pt x="178250" y="70827"/>
                    <a:pt x="176821" y="70827"/>
                    <a:pt x="176250" y="71589"/>
                  </a:cubicBezTo>
                  <a:cubicBezTo>
                    <a:pt x="175678" y="72351"/>
                    <a:pt x="174821" y="72446"/>
                    <a:pt x="174154" y="71589"/>
                  </a:cubicBezTo>
                  <a:cubicBezTo>
                    <a:pt x="173487" y="70732"/>
                    <a:pt x="176250" y="68826"/>
                    <a:pt x="177488" y="67493"/>
                  </a:cubicBezTo>
                  <a:cubicBezTo>
                    <a:pt x="179440" y="65283"/>
                    <a:pt x="180098" y="62206"/>
                    <a:pt x="179202" y="59397"/>
                  </a:cubicBezTo>
                  <a:cubicBezTo>
                    <a:pt x="179078" y="58911"/>
                    <a:pt x="178850" y="58454"/>
                    <a:pt x="178535" y="58063"/>
                  </a:cubicBezTo>
                  <a:cubicBezTo>
                    <a:pt x="177792" y="57339"/>
                    <a:pt x="176611" y="57339"/>
                    <a:pt x="175868" y="58063"/>
                  </a:cubicBezTo>
                  <a:cubicBezTo>
                    <a:pt x="175202" y="58692"/>
                    <a:pt x="174706" y="59473"/>
                    <a:pt x="174440" y="60349"/>
                  </a:cubicBezTo>
                  <a:cubicBezTo>
                    <a:pt x="173887" y="61511"/>
                    <a:pt x="173116" y="62549"/>
                    <a:pt x="172154" y="63397"/>
                  </a:cubicBezTo>
                  <a:cubicBezTo>
                    <a:pt x="171163" y="64331"/>
                    <a:pt x="169620" y="64331"/>
                    <a:pt x="168629" y="63397"/>
                  </a:cubicBezTo>
                  <a:cubicBezTo>
                    <a:pt x="167820" y="62359"/>
                    <a:pt x="167820" y="60911"/>
                    <a:pt x="168629" y="59873"/>
                  </a:cubicBezTo>
                  <a:cubicBezTo>
                    <a:pt x="169372" y="59016"/>
                    <a:pt x="169982" y="58053"/>
                    <a:pt x="170439" y="57015"/>
                  </a:cubicBezTo>
                  <a:cubicBezTo>
                    <a:pt x="170439" y="55873"/>
                    <a:pt x="169772" y="53967"/>
                    <a:pt x="168534" y="54063"/>
                  </a:cubicBezTo>
                  <a:cubicBezTo>
                    <a:pt x="168086" y="54063"/>
                    <a:pt x="167677" y="54320"/>
                    <a:pt x="167486" y="54729"/>
                  </a:cubicBezTo>
                  <a:cubicBezTo>
                    <a:pt x="167010" y="55577"/>
                    <a:pt x="166629" y="56472"/>
                    <a:pt x="166343" y="57396"/>
                  </a:cubicBezTo>
                  <a:cubicBezTo>
                    <a:pt x="166105" y="58387"/>
                    <a:pt x="165257" y="59111"/>
                    <a:pt x="164248" y="59206"/>
                  </a:cubicBezTo>
                  <a:cubicBezTo>
                    <a:pt x="163372" y="59197"/>
                    <a:pt x="162591" y="58625"/>
                    <a:pt x="162343" y="57777"/>
                  </a:cubicBezTo>
                  <a:cubicBezTo>
                    <a:pt x="162105" y="56920"/>
                    <a:pt x="162362" y="56006"/>
                    <a:pt x="163010" y="55396"/>
                  </a:cubicBezTo>
                  <a:lnTo>
                    <a:pt x="166820" y="50919"/>
                  </a:lnTo>
                  <a:cubicBezTo>
                    <a:pt x="167448" y="50186"/>
                    <a:pt x="167991" y="49386"/>
                    <a:pt x="168439" y="48538"/>
                  </a:cubicBezTo>
                  <a:cubicBezTo>
                    <a:pt x="168829" y="47490"/>
                    <a:pt x="168829" y="46348"/>
                    <a:pt x="168439" y="45300"/>
                  </a:cubicBezTo>
                  <a:cubicBezTo>
                    <a:pt x="168229" y="44604"/>
                    <a:pt x="167791" y="44004"/>
                    <a:pt x="167201" y="43585"/>
                  </a:cubicBezTo>
                  <a:cubicBezTo>
                    <a:pt x="166534" y="43585"/>
                    <a:pt x="165772" y="43109"/>
                    <a:pt x="165391" y="43585"/>
                  </a:cubicBezTo>
                  <a:cubicBezTo>
                    <a:pt x="165010" y="44061"/>
                    <a:pt x="164915" y="44538"/>
                    <a:pt x="164819" y="45014"/>
                  </a:cubicBezTo>
                  <a:cubicBezTo>
                    <a:pt x="164629" y="46566"/>
                    <a:pt x="163924" y="48005"/>
                    <a:pt x="162819" y="49110"/>
                  </a:cubicBezTo>
                  <a:cubicBezTo>
                    <a:pt x="162343" y="49567"/>
                    <a:pt x="161581" y="49567"/>
                    <a:pt x="161105" y="49110"/>
                  </a:cubicBezTo>
                  <a:cubicBezTo>
                    <a:pt x="160762" y="48815"/>
                    <a:pt x="160524" y="48414"/>
                    <a:pt x="160438" y="47967"/>
                  </a:cubicBezTo>
                  <a:cubicBezTo>
                    <a:pt x="160305" y="46967"/>
                    <a:pt x="160619" y="45957"/>
                    <a:pt x="161295" y="45204"/>
                  </a:cubicBezTo>
                  <a:cubicBezTo>
                    <a:pt x="161848" y="44433"/>
                    <a:pt x="162238" y="43557"/>
                    <a:pt x="162438" y="42633"/>
                  </a:cubicBezTo>
                  <a:cubicBezTo>
                    <a:pt x="162562" y="41480"/>
                    <a:pt x="161952" y="40385"/>
                    <a:pt x="160914" y="39870"/>
                  </a:cubicBezTo>
                  <a:cubicBezTo>
                    <a:pt x="160200" y="39528"/>
                    <a:pt x="159352" y="39832"/>
                    <a:pt x="159009" y="40537"/>
                  </a:cubicBezTo>
                  <a:cubicBezTo>
                    <a:pt x="158676" y="41232"/>
                    <a:pt x="158447" y="41966"/>
                    <a:pt x="158343" y="42728"/>
                  </a:cubicBezTo>
                  <a:cubicBezTo>
                    <a:pt x="158009" y="45119"/>
                    <a:pt x="157133" y="47405"/>
                    <a:pt x="155771" y="49395"/>
                  </a:cubicBezTo>
                  <a:cubicBezTo>
                    <a:pt x="155294" y="50062"/>
                    <a:pt x="154533" y="50634"/>
                    <a:pt x="153770" y="50157"/>
                  </a:cubicBezTo>
                  <a:cubicBezTo>
                    <a:pt x="153304" y="49796"/>
                    <a:pt x="153047" y="49224"/>
                    <a:pt x="153104" y="48633"/>
                  </a:cubicBezTo>
                  <a:cubicBezTo>
                    <a:pt x="153132" y="48110"/>
                    <a:pt x="153332" y="47605"/>
                    <a:pt x="153675" y="47205"/>
                  </a:cubicBezTo>
                  <a:cubicBezTo>
                    <a:pt x="154066" y="46462"/>
                    <a:pt x="154409" y="45700"/>
                    <a:pt x="154723" y="44919"/>
                  </a:cubicBezTo>
                  <a:cubicBezTo>
                    <a:pt x="155104" y="43938"/>
                    <a:pt x="155104" y="42852"/>
                    <a:pt x="154723" y="41871"/>
                  </a:cubicBezTo>
                  <a:cubicBezTo>
                    <a:pt x="154723" y="40728"/>
                    <a:pt x="153199" y="39680"/>
                    <a:pt x="152342" y="39870"/>
                  </a:cubicBezTo>
                  <a:cubicBezTo>
                    <a:pt x="151484" y="40061"/>
                    <a:pt x="151294" y="41204"/>
                    <a:pt x="151103" y="42157"/>
                  </a:cubicBezTo>
                  <a:cubicBezTo>
                    <a:pt x="150913" y="42861"/>
                    <a:pt x="150627" y="43538"/>
                    <a:pt x="150246" y="44157"/>
                  </a:cubicBezTo>
                  <a:cubicBezTo>
                    <a:pt x="150246" y="44157"/>
                    <a:pt x="149770" y="44823"/>
                    <a:pt x="149389" y="44823"/>
                  </a:cubicBezTo>
                  <a:lnTo>
                    <a:pt x="148722" y="44823"/>
                  </a:lnTo>
                  <a:cubicBezTo>
                    <a:pt x="147532" y="44214"/>
                    <a:pt x="146874" y="42899"/>
                    <a:pt x="147103" y="41585"/>
                  </a:cubicBezTo>
                  <a:cubicBezTo>
                    <a:pt x="147379" y="40537"/>
                    <a:pt x="148027" y="39632"/>
                    <a:pt x="148913" y="39013"/>
                  </a:cubicBezTo>
                  <a:cubicBezTo>
                    <a:pt x="149827" y="38442"/>
                    <a:pt x="150551" y="37613"/>
                    <a:pt x="151008" y="36632"/>
                  </a:cubicBezTo>
                  <a:cubicBezTo>
                    <a:pt x="151103" y="36318"/>
                    <a:pt x="151103" y="35994"/>
                    <a:pt x="151008" y="35679"/>
                  </a:cubicBezTo>
                  <a:cubicBezTo>
                    <a:pt x="150751" y="35003"/>
                    <a:pt x="150237" y="34460"/>
                    <a:pt x="149579" y="34156"/>
                  </a:cubicBezTo>
                  <a:lnTo>
                    <a:pt x="148246" y="33679"/>
                  </a:lnTo>
                  <a:cubicBezTo>
                    <a:pt x="146836" y="33660"/>
                    <a:pt x="145626" y="34670"/>
                    <a:pt x="145388" y="36060"/>
                  </a:cubicBezTo>
                  <a:cubicBezTo>
                    <a:pt x="144912" y="37394"/>
                    <a:pt x="144912" y="38918"/>
                    <a:pt x="144341" y="40156"/>
                  </a:cubicBezTo>
                  <a:cubicBezTo>
                    <a:pt x="143769" y="41394"/>
                    <a:pt x="143388" y="41394"/>
                    <a:pt x="142531" y="41109"/>
                  </a:cubicBezTo>
                  <a:cubicBezTo>
                    <a:pt x="141740" y="40804"/>
                    <a:pt x="141217" y="40051"/>
                    <a:pt x="141197" y="39204"/>
                  </a:cubicBezTo>
                  <a:cubicBezTo>
                    <a:pt x="141150" y="38442"/>
                    <a:pt x="141388" y="37699"/>
                    <a:pt x="141864" y="37108"/>
                  </a:cubicBezTo>
                  <a:cubicBezTo>
                    <a:pt x="142169" y="36727"/>
                    <a:pt x="142426" y="36318"/>
                    <a:pt x="142626" y="35870"/>
                  </a:cubicBezTo>
                  <a:cubicBezTo>
                    <a:pt x="142902" y="35394"/>
                    <a:pt x="142902" y="34813"/>
                    <a:pt x="142626" y="34346"/>
                  </a:cubicBezTo>
                  <a:cubicBezTo>
                    <a:pt x="142064" y="33451"/>
                    <a:pt x="140893" y="33184"/>
                    <a:pt x="139997" y="33746"/>
                  </a:cubicBezTo>
                  <a:cubicBezTo>
                    <a:pt x="139988" y="33755"/>
                    <a:pt x="139969" y="33765"/>
                    <a:pt x="139959" y="33774"/>
                  </a:cubicBezTo>
                  <a:cubicBezTo>
                    <a:pt x="139293" y="34251"/>
                    <a:pt x="138911" y="35203"/>
                    <a:pt x="138340" y="35870"/>
                  </a:cubicBezTo>
                  <a:cubicBezTo>
                    <a:pt x="137768" y="36537"/>
                    <a:pt x="137387" y="35870"/>
                    <a:pt x="136911" y="35203"/>
                  </a:cubicBezTo>
                  <a:cubicBezTo>
                    <a:pt x="136426" y="34774"/>
                    <a:pt x="136178" y="34136"/>
                    <a:pt x="136244" y="33489"/>
                  </a:cubicBezTo>
                  <a:cubicBezTo>
                    <a:pt x="136302" y="33041"/>
                    <a:pt x="136464" y="32622"/>
                    <a:pt x="136721" y="32250"/>
                  </a:cubicBezTo>
                  <a:cubicBezTo>
                    <a:pt x="137397" y="31260"/>
                    <a:pt x="137911" y="30165"/>
                    <a:pt x="138245" y="29012"/>
                  </a:cubicBezTo>
                  <a:cubicBezTo>
                    <a:pt x="138473" y="27650"/>
                    <a:pt x="138168" y="26250"/>
                    <a:pt x="137387" y="25107"/>
                  </a:cubicBezTo>
                  <a:cubicBezTo>
                    <a:pt x="136968" y="24430"/>
                    <a:pt x="136273" y="23973"/>
                    <a:pt x="135483" y="23868"/>
                  </a:cubicBezTo>
                  <a:lnTo>
                    <a:pt x="134720" y="23868"/>
                  </a:lnTo>
                  <a:cubicBezTo>
                    <a:pt x="133625" y="25040"/>
                    <a:pt x="132987" y="26555"/>
                    <a:pt x="132911" y="28155"/>
                  </a:cubicBezTo>
                  <a:cubicBezTo>
                    <a:pt x="132834" y="28993"/>
                    <a:pt x="132568" y="29803"/>
                    <a:pt x="132149" y="30536"/>
                  </a:cubicBezTo>
                  <a:cubicBezTo>
                    <a:pt x="131758" y="30860"/>
                    <a:pt x="131206" y="30860"/>
                    <a:pt x="130815" y="30536"/>
                  </a:cubicBezTo>
                  <a:cubicBezTo>
                    <a:pt x="130358" y="30193"/>
                    <a:pt x="130082" y="29669"/>
                    <a:pt x="130053" y="29107"/>
                  </a:cubicBezTo>
                  <a:cubicBezTo>
                    <a:pt x="129996" y="28545"/>
                    <a:pt x="129834" y="27993"/>
                    <a:pt x="129577" y="27488"/>
                  </a:cubicBezTo>
                  <a:cubicBezTo>
                    <a:pt x="129129" y="27031"/>
                    <a:pt x="128491" y="26821"/>
                    <a:pt x="127862" y="26916"/>
                  </a:cubicBezTo>
                  <a:lnTo>
                    <a:pt x="126434" y="27488"/>
                  </a:lnTo>
                  <a:lnTo>
                    <a:pt x="125481" y="27488"/>
                  </a:lnTo>
                  <a:cubicBezTo>
                    <a:pt x="124719" y="27764"/>
                    <a:pt x="123871" y="27583"/>
                    <a:pt x="123290" y="27012"/>
                  </a:cubicBezTo>
                  <a:cubicBezTo>
                    <a:pt x="122966" y="26488"/>
                    <a:pt x="122966" y="25821"/>
                    <a:pt x="123290" y="25297"/>
                  </a:cubicBezTo>
                  <a:cubicBezTo>
                    <a:pt x="123624" y="24907"/>
                    <a:pt x="124043" y="24611"/>
                    <a:pt x="124529" y="24440"/>
                  </a:cubicBezTo>
                  <a:cubicBezTo>
                    <a:pt x="125062" y="24383"/>
                    <a:pt x="125576" y="24221"/>
                    <a:pt x="126053" y="23964"/>
                  </a:cubicBezTo>
                  <a:lnTo>
                    <a:pt x="126053" y="23964"/>
                  </a:lnTo>
                  <a:cubicBezTo>
                    <a:pt x="126053" y="23964"/>
                    <a:pt x="126624" y="23011"/>
                    <a:pt x="126053" y="22630"/>
                  </a:cubicBezTo>
                  <a:cubicBezTo>
                    <a:pt x="125481" y="22249"/>
                    <a:pt x="124243" y="21297"/>
                    <a:pt x="122909" y="21297"/>
                  </a:cubicBezTo>
                  <a:cubicBezTo>
                    <a:pt x="121681" y="21268"/>
                    <a:pt x="120528" y="21878"/>
                    <a:pt x="119861" y="22916"/>
                  </a:cubicBezTo>
                  <a:cubicBezTo>
                    <a:pt x="119861" y="23392"/>
                    <a:pt x="119290" y="23964"/>
                    <a:pt x="118623" y="24059"/>
                  </a:cubicBezTo>
                  <a:cubicBezTo>
                    <a:pt x="117956" y="24154"/>
                    <a:pt x="116718" y="23487"/>
                    <a:pt x="116051" y="24059"/>
                  </a:cubicBezTo>
                  <a:lnTo>
                    <a:pt x="116051" y="24059"/>
                  </a:lnTo>
                  <a:cubicBezTo>
                    <a:pt x="117766" y="22630"/>
                    <a:pt x="116051" y="22154"/>
                    <a:pt x="116813" y="21201"/>
                  </a:cubicBezTo>
                  <a:cubicBezTo>
                    <a:pt x="117576" y="20249"/>
                    <a:pt x="118433" y="20249"/>
                    <a:pt x="119385" y="20058"/>
                  </a:cubicBezTo>
                  <a:cubicBezTo>
                    <a:pt x="120338" y="19868"/>
                    <a:pt x="121385" y="18915"/>
                    <a:pt x="120909" y="17868"/>
                  </a:cubicBezTo>
                  <a:cubicBezTo>
                    <a:pt x="120404" y="17068"/>
                    <a:pt x="119442" y="16687"/>
                    <a:pt x="118528" y="16915"/>
                  </a:cubicBezTo>
                  <a:cubicBezTo>
                    <a:pt x="117823" y="17287"/>
                    <a:pt x="117090" y="17611"/>
                    <a:pt x="116337" y="17868"/>
                  </a:cubicBezTo>
                  <a:cubicBezTo>
                    <a:pt x="115404" y="18087"/>
                    <a:pt x="114442" y="17611"/>
                    <a:pt x="114051" y="16725"/>
                  </a:cubicBezTo>
                  <a:cubicBezTo>
                    <a:pt x="114051" y="15582"/>
                    <a:pt x="115004" y="15010"/>
                    <a:pt x="116051" y="14915"/>
                  </a:cubicBezTo>
                  <a:lnTo>
                    <a:pt x="119671" y="14439"/>
                  </a:lnTo>
                  <a:cubicBezTo>
                    <a:pt x="120309" y="14410"/>
                    <a:pt x="120938" y="14210"/>
                    <a:pt x="121481" y="13867"/>
                  </a:cubicBezTo>
                  <a:cubicBezTo>
                    <a:pt x="121909" y="13343"/>
                    <a:pt x="121909" y="12581"/>
                    <a:pt x="121481" y="12057"/>
                  </a:cubicBezTo>
                  <a:cubicBezTo>
                    <a:pt x="120976" y="11362"/>
                    <a:pt x="120147" y="10971"/>
                    <a:pt x="119290" y="11010"/>
                  </a:cubicBezTo>
                  <a:cubicBezTo>
                    <a:pt x="118214" y="11000"/>
                    <a:pt x="117147" y="11191"/>
                    <a:pt x="116147" y="11581"/>
                  </a:cubicBezTo>
                  <a:cubicBezTo>
                    <a:pt x="115004" y="12057"/>
                    <a:pt x="113480" y="12629"/>
                    <a:pt x="112527" y="11581"/>
                  </a:cubicBezTo>
                  <a:cubicBezTo>
                    <a:pt x="111870" y="10886"/>
                    <a:pt x="111870" y="9800"/>
                    <a:pt x="112527" y="9105"/>
                  </a:cubicBezTo>
                  <a:cubicBezTo>
                    <a:pt x="113346" y="8762"/>
                    <a:pt x="114280" y="8762"/>
                    <a:pt x="115099" y="9105"/>
                  </a:cubicBezTo>
                  <a:cubicBezTo>
                    <a:pt x="116433" y="9105"/>
                    <a:pt x="118052" y="9676"/>
                    <a:pt x="118623" y="8628"/>
                  </a:cubicBezTo>
                  <a:cubicBezTo>
                    <a:pt x="118947" y="7476"/>
                    <a:pt x="118480" y="6238"/>
                    <a:pt x="117480" y="5581"/>
                  </a:cubicBezTo>
                  <a:cubicBezTo>
                    <a:pt x="116547" y="4990"/>
                    <a:pt x="115432" y="4761"/>
                    <a:pt x="114337" y="4914"/>
                  </a:cubicBezTo>
                  <a:lnTo>
                    <a:pt x="111384" y="5390"/>
                  </a:lnTo>
                  <a:cubicBezTo>
                    <a:pt x="110765" y="5457"/>
                    <a:pt x="110155" y="5209"/>
                    <a:pt x="109765" y="4723"/>
                  </a:cubicBezTo>
                  <a:cubicBezTo>
                    <a:pt x="110784" y="3247"/>
                    <a:pt x="112575" y="2504"/>
                    <a:pt x="114337" y="2818"/>
                  </a:cubicBezTo>
                  <a:cubicBezTo>
                    <a:pt x="115004" y="2904"/>
                    <a:pt x="115670" y="2904"/>
                    <a:pt x="116337" y="2818"/>
                  </a:cubicBezTo>
                  <a:cubicBezTo>
                    <a:pt x="116937" y="2628"/>
                    <a:pt x="117271" y="1980"/>
                    <a:pt x="117080" y="1380"/>
                  </a:cubicBezTo>
                  <a:cubicBezTo>
                    <a:pt x="117061" y="1323"/>
                    <a:pt x="117033" y="1256"/>
                    <a:pt x="117004" y="1199"/>
                  </a:cubicBezTo>
                  <a:lnTo>
                    <a:pt x="116433" y="627"/>
                  </a:lnTo>
                  <a:cubicBezTo>
                    <a:pt x="115242" y="-220"/>
                    <a:pt x="113775" y="-563"/>
                    <a:pt x="112337" y="-325"/>
                  </a:cubicBezTo>
                  <a:cubicBezTo>
                    <a:pt x="96525" y="10915"/>
                    <a:pt x="77856" y="17677"/>
                    <a:pt x="65950" y="3234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16" name="Freeform: Shape 315">
              <a:extLst>
                <a:ext uri="{FF2B5EF4-FFF2-40B4-BE49-F238E27FC236}">
                  <a16:creationId xmlns:a16="http://schemas.microsoft.com/office/drawing/2014/main" xmlns="" id="{1AD3E9A0-DD09-A934-789F-DF1EF4C4E051}"/>
                </a:ext>
              </a:extLst>
            </p:cNvPr>
            <p:cNvSpPr/>
            <p:nvPr/>
          </p:nvSpPr>
          <p:spPr>
            <a:xfrm>
              <a:off x="6840378" y="2261125"/>
              <a:ext cx="7369" cy="4204"/>
            </a:xfrm>
            <a:custGeom>
              <a:avLst/>
              <a:gdLst>
                <a:gd name="connsiteX0" fmla="*/ 1587 w 7369"/>
                <a:gd name="connsiteY0" fmla="*/ 3044 h 4204"/>
                <a:gd name="connsiteX1" fmla="*/ 5206 w 7369"/>
                <a:gd name="connsiteY1" fmla="*/ 3044 h 4204"/>
                <a:gd name="connsiteX2" fmla="*/ 7016 w 7369"/>
                <a:gd name="connsiteY2" fmla="*/ 2472 h 4204"/>
                <a:gd name="connsiteX3" fmla="*/ 7016 w 7369"/>
                <a:gd name="connsiteY3" fmla="*/ 662 h 4204"/>
                <a:gd name="connsiteX4" fmla="*/ 4826 w 7369"/>
                <a:gd name="connsiteY4" fmla="*/ -385 h 4204"/>
                <a:gd name="connsiteX5" fmla="*/ 3397 w 7369"/>
                <a:gd name="connsiteY5" fmla="*/ -385 h 4204"/>
                <a:gd name="connsiteX6" fmla="*/ -32 w 7369"/>
                <a:gd name="connsiteY6" fmla="*/ 3806 h 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9" h="4204">
                  <a:moveTo>
                    <a:pt x="1587" y="3044"/>
                  </a:moveTo>
                  <a:lnTo>
                    <a:pt x="5206" y="3044"/>
                  </a:lnTo>
                  <a:cubicBezTo>
                    <a:pt x="5845" y="3015"/>
                    <a:pt x="6473" y="2815"/>
                    <a:pt x="7016" y="2472"/>
                  </a:cubicBezTo>
                  <a:cubicBezTo>
                    <a:pt x="7445" y="1948"/>
                    <a:pt x="7445" y="1186"/>
                    <a:pt x="7016" y="662"/>
                  </a:cubicBezTo>
                  <a:cubicBezTo>
                    <a:pt x="6550" y="-80"/>
                    <a:pt x="5692" y="-480"/>
                    <a:pt x="4826" y="-385"/>
                  </a:cubicBezTo>
                  <a:lnTo>
                    <a:pt x="3397" y="-385"/>
                  </a:lnTo>
                  <a:lnTo>
                    <a:pt x="-32" y="3806"/>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17" name="Freeform: Shape 316">
              <a:extLst>
                <a:ext uri="{FF2B5EF4-FFF2-40B4-BE49-F238E27FC236}">
                  <a16:creationId xmlns:a16="http://schemas.microsoft.com/office/drawing/2014/main" xmlns="" id="{01086D26-884C-D686-B988-6D15E37728EF}"/>
                </a:ext>
              </a:extLst>
            </p:cNvPr>
            <p:cNvSpPr/>
            <p:nvPr/>
          </p:nvSpPr>
          <p:spPr>
            <a:xfrm>
              <a:off x="6649497" y="2255329"/>
              <a:ext cx="3238" cy="1874"/>
            </a:xfrm>
            <a:custGeom>
              <a:avLst/>
              <a:gdLst>
                <a:gd name="connsiteX0" fmla="*/ 1206 w 3238"/>
                <a:gd name="connsiteY0" fmla="*/ 1411 h 1874"/>
                <a:gd name="connsiteX1" fmla="*/ 1968 w 3238"/>
                <a:gd name="connsiteY1" fmla="*/ 1411 h 1874"/>
                <a:gd name="connsiteX2" fmla="*/ 3206 w 3238"/>
                <a:gd name="connsiteY2" fmla="*/ -399 h 1874"/>
                <a:gd name="connsiteX3" fmla="*/ -32 w 3238"/>
                <a:gd name="connsiteY3" fmla="*/ 1315 h 1874"/>
                <a:gd name="connsiteX4" fmla="*/ 1206 w 3238"/>
                <a:gd name="connsiteY4" fmla="*/ 1411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1874">
                  <a:moveTo>
                    <a:pt x="1206" y="1411"/>
                  </a:moveTo>
                  <a:cubicBezTo>
                    <a:pt x="1454" y="1496"/>
                    <a:pt x="1720" y="1496"/>
                    <a:pt x="1968" y="1411"/>
                  </a:cubicBezTo>
                  <a:cubicBezTo>
                    <a:pt x="2520" y="915"/>
                    <a:pt x="2940" y="296"/>
                    <a:pt x="3206" y="-399"/>
                  </a:cubicBezTo>
                  <a:lnTo>
                    <a:pt x="-32" y="1315"/>
                  </a:lnTo>
                  <a:cubicBezTo>
                    <a:pt x="368" y="1458"/>
                    <a:pt x="796" y="1496"/>
                    <a:pt x="1206" y="1411"/>
                  </a:cubicBezTo>
                  <a:close/>
                </a:path>
              </a:pathLst>
            </a:custGeom>
            <a:solidFill>
              <a:srgbClr val="B4B4DA"/>
            </a:solidFill>
            <a:ln w="9525" cap="flat">
              <a:noFill/>
              <a:prstDash val="solid"/>
              <a:miter/>
            </a:ln>
          </p:spPr>
          <p:txBody>
            <a:bodyPr rtlCol="0" anchor="ctr"/>
            <a:lstStyle/>
            <a:p>
              <a:endParaRPr lang="en-IN"/>
            </a:p>
          </p:txBody>
        </p:sp>
        <p:sp>
          <p:nvSpPr>
            <p:cNvPr id="318" name="Freeform: Shape 317">
              <a:extLst>
                <a:ext uri="{FF2B5EF4-FFF2-40B4-BE49-F238E27FC236}">
                  <a16:creationId xmlns:a16="http://schemas.microsoft.com/office/drawing/2014/main" xmlns="" id="{540F4EB5-590F-AC03-DB7D-A82D0C3087A3}"/>
                </a:ext>
              </a:extLst>
            </p:cNvPr>
            <p:cNvSpPr/>
            <p:nvPr/>
          </p:nvSpPr>
          <p:spPr>
            <a:xfrm>
              <a:off x="6763130" y="2165217"/>
              <a:ext cx="5729" cy="3910"/>
            </a:xfrm>
            <a:custGeom>
              <a:avLst/>
              <a:gdLst>
                <a:gd name="connsiteX0" fmla="*/ -32 w 5729"/>
                <a:gd name="connsiteY0" fmla="*/ 3512 h 3910"/>
                <a:gd name="connsiteX1" fmla="*/ -32 w 5729"/>
                <a:gd name="connsiteY1" fmla="*/ 3512 h 3910"/>
                <a:gd name="connsiteX2" fmla="*/ 3587 w 5729"/>
                <a:gd name="connsiteY2" fmla="*/ 3035 h 3910"/>
                <a:gd name="connsiteX3" fmla="*/ 5397 w 5729"/>
                <a:gd name="connsiteY3" fmla="*/ 2464 h 3910"/>
                <a:gd name="connsiteX4" fmla="*/ 5397 w 5729"/>
                <a:gd name="connsiteY4" fmla="*/ 654 h 3910"/>
                <a:gd name="connsiteX5" fmla="*/ 3111 w 5729"/>
                <a:gd name="connsiteY5" fmla="*/ -394 h 3910"/>
                <a:gd name="connsiteX6" fmla="*/ 1873 w 5729"/>
                <a:gd name="connsiteY6" fmla="*/ -394 h 3910"/>
                <a:gd name="connsiteX7" fmla="*/ 825 w 5729"/>
                <a:gd name="connsiteY7" fmla="*/ 1225 h 3910"/>
                <a:gd name="connsiteX8" fmla="*/ -32 w 5729"/>
                <a:gd name="connsiteY8" fmla="*/ 3512 h 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9" h="3910">
                  <a:moveTo>
                    <a:pt x="-32" y="3512"/>
                  </a:moveTo>
                  <a:lnTo>
                    <a:pt x="-32" y="3512"/>
                  </a:lnTo>
                  <a:lnTo>
                    <a:pt x="3587" y="3035"/>
                  </a:lnTo>
                  <a:cubicBezTo>
                    <a:pt x="4226" y="3007"/>
                    <a:pt x="4854" y="2807"/>
                    <a:pt x="5397" y="2464"/>
                  </a:cubicBezTo>
                  <a:cubicBezTo>
                    <a:pt x="5797" y="1930"/>
                    <a:pt x="5797" y="1187"/>
                    <a:pt x="5397" y="654"/>
                  </a:cubicBezTo>
                  <a:cubicBezTo>
                    <a:pt x="4854" y="-51"/>
                    <a:pt x="3997" y="-451"/>
                    <a:pt x="3111" y="-394"/>
                  </a:cubicBezTo>
                  <a:lnTo>
                    <a:pt x="1873" y="-394"/>
                  </a:lnTo>
                  <a:cubicBezTo>
                    <a:pt x="1492" y="121"/>
                    <a:pt x="1139" y="664"/>
                    <a:pt x="825" y="1225"/>
                  </a:cubicBezTo>
                  <a:cubicBezTo>
                    <a:pt x="492" y="1968"/>
                    <a:pt x="206" y="2731"/>
                    <a:pt x="-32" y="351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19" name="Freeform: Shape 318">
              <a:extLst>
                <a:ext uri="{FF2B5EF4-FFF2-40B4-BE49-F238E27FC236}">
                  <a16:creationId xmlns:a16="http://schemas.microsoft.com/office/drawing/2014/main" xmlns="" id="{8D08816E-F549-65E6-C307-18EB3F29F029}"/>
                </a:ext>
              </a:extLst>
            </p:cNvPr>
            <p:cNvSpPr/>
            <p:nvPr/>
          </p:nvSpPr>
          <p:spPr>
            <a:xfrm>
              <a:off x="6804871" y="2349223"/>
              <a:ext cx="206385" cy="197380"/>
            </a:xfrm>
            <a:custGeom>
              <a:avLst/>
              <a:gdLst>
                <a:gd name="connsiteX0" fmla="*/ 111770 w 206385"/>
                <a:gd name="connsiteY0" fmla="*/ 3719 h 197380"/>
                <a:gd name="connsiteX1" fmla="*/ 111770 w 206385"/>
                <a:gd name="connsiteY1" fmla="*/ 8100 h 197380"/>
                <a:gd name="connsiteX2" fmla="*/ 105388 w 206385"/>
                <a:gd name="connsiteY2" fmla="*/ 17625 h 197380"/>
                <a:gd name="connsiteX3" fmla="*/ 51858 w 206385"/>
                <a:gd name="connsiteY3" fmla="*/ 62393 h 197380"/>
                <a:gd name="connsiteX4" fmla="*/ 41285 w 206385"/>
                <a:gd name="connsiteY4" fmla="*/ 71918 h 197380"/>
                <a:gd name="connsiteX5" fmla="*/ 15758 w 206385"/>
                <a:gd name="connsiteY5" fmla="*/ 82681 h 197380"/>
                <a:gd name="connsiteX6" fmla="*/ 3471 w 206385"/>
                <a:gd name="connsiteY6" fmla="*/ 86301 h 197380"/>
                <a:gd name="connsiteX7" fmla="*/ 2042 w 206385"/>
                <a:gd name="connsiteY7" fmla="*/ 87348 h 197380"/>
                <a:gd name="connsiteX8" fmla="*/ 2042 w 206385"/>
                <a:gd name="connsiteY8" fmla="*/ 88396 h 197380"/>
                <a:gd name="connsiteX9" fmla="*/ 1566 w 206385"/>
                <a:gd name="connsiteY9" fmla="*/ 89730 h 197380"/>
                <a:gd name="connsiteX10" fmla="*/ 42 w 206385"/>
                <a:gd name="connsiteY10" fmla="*/ 92968 h 197380"/>
                <a:gd name="connsiteX11" fmla="*/ 899 w 206385"/>
                <a:gd name="connsiteY11" fmla="*/ 96873 h 197380"/>
                <a:gd name="connsiteX12" fmla="*/ 2804 w 206385"/>
                <a:gd name="connsiteY12" fmla="*/ 98112 h 197380"/>
                <a:gd name="connsiteX13" fmla="*/ 3566 w 206385"/>
                <a:gd name="connsiteY13" fmla="*/ 98112 h 197380"/>
                <a:gd name="connsiteX14" fmla="*/ 5376 w 206385"/>
                <a:gd name="connsiteY14" fmla="*/ 93825 h 197380"/>
                <a:gd name="connsiteX15" fmla="*/ 6138 w 206385"/>
                <a:gd name="connsiteY15" fmla="*/ 91539 h 197380"/>
                <a:gd name="connsiteX16" fmla="*/ 7376 w 206385"/>
                <a:gd name="connsiteY16" fmla="*/ 91539 h 197380"/>
                <a:gd name="connsiteX17" fmla="*/ 8233 w 206385"/>
                <a:gd name="connsiteY17" fmla="*/ 93064 h 197380"/>
                <a:gd name="connsiteX18" fmla="*/ 8710 w 206385"/>
                <a:gd name="connsiteY18" fmla="*/ 94683 h 197380"/>
                <a:gd name="connsiteX19" fmla="*/ 10424 w 206385"/>
                <a:gd name="connsiteY19" fmla="*/ 95254 h 197380"/>
                <a:gd name="connsiteX20" fmla="*/ 11853 w 206385"/>
                <a:gd name="connsiteY20" fmla="*/ 94588 h 197380"/>
                <a:gd name="connsiteX21" fmla="*/ 12805 w 206385"/>
                <a:gd name="connsiteY21" fmla="*/ 94588 h 197380"/>
                <a:gd name="connsiteX22" fmla="*/ 14996 w 206385"/>
                <a:gd name="connsiteY22" fmla="*/ 95159 h 197380"/>
                <a:gd name="connsiteX23" fmla="*/ 14996 w 206385"/>
                <a:gd name="connsiteY23" fmla="*/ 96778 h 197380"/>
                <a:gd name="connsiteX24" fmla="*/ 13758 w 206385"/>
                <a:gd name="connsiteY24" fmla="*/ 97635 h 197380"/>
                <a:gd name="connsiteX25" fmla="*/ 12234 w 206385"/>
                <a:gd name="connsiteY25" fmla="*/ 98207 h 197380"/>
                <a:gd name="connsiteX26" fmla="*/ 12234 w 206385"/>
                <a:gd name="connsiteY26" fmla="*/ 98207 h 197380"/>
                <a:gd name="connsiteX27" fmla="*/ 12234 w 206385"/>
                <a:gd name="connsiteY27" fmla="*/ 99540 h 197380"/>
                <a:gd name="connsiteX28" fmla="*/ 15282 w 206385"/>
                <a:gd name="connsiteY28" fmla="*/ 100874 h 197380"/>
                <a:gd name="connsiteX29" fmla="*/ 18425 w 206385"/>
                <a:gd name="connsiteY29" fmla="*/ 99255 h 197380"/>
                <a:gd name="connsiteX30" fmla="*/ 19663 w 206385"/>
                <a:gd name="connsiteY30" fmla="*/ 98112 h 197380"/>
                <a:gd name="connsiteX31" fmla="*/ 22235 w 206385"/>
                <a:gd name="connsiteY31" fmla="*/ 98112 h 197380"/>
                <a:gd name="connsiteX32" fmla="*/ 22235 w 206385"/>
                <a:gd name="connsiteY32" fmla="*/ 98112 h 197380"/>
                <a:gd name="connsiteX33" fmla="*/ 21473 w 206385"/>
                <a:gd name="connsiteY33" fmla="*/ 100969 h 197380"/>
                <a:gd name="connsiteX34" fmla="*/ 18806 w 206385"/>
                <a:gd name="connsiteY34" fmla="*/ 102112 h 197380"/>
                <a:gd name="connsiteX35" fmla="*/ 17272 w 206385"/>
                <a:gd name="connsiteY35" fmla="*/ 103817 h 197380"/>
                <a:gd name="connsiteX36" fmla="*/ 17377 w 206385"/>
                <a:gd name="connsiteY36" fmla="*/ 104303 h 197380"/>
                <a:gd name="connsiteX37" fmla="*/ 19759 w 206385"/>
                <a:gd name="connsiteY37" fmla="*/ 105256 h 197380"/>
                <a:gd name="connsiteX38" fmla="*/ 21949 w 206385"/>
                <a:gd name="connsiteY38" fmla="*/ 104208 h 197380"/>
                <a:gd name="connsiteX39" fmla="*/ 24140 w 206385"/>
                <a:gd name="connsiteY39" fmla="*/ 105446 h 197380"/>
                <a:gd name="connsiteX40" fmla="*/ 22235 w 206385"/>
                <a:gd name="connsiteY40" fmla="*/ 107256 h 197380"/>
                <a:gd name="connsiteX41" fmla="*/ 18616 w 206385"/>
                <a:gd name="connsiteY41" fmla="*/ 107732 h 197380"/>
                <a:gd name="connsiteX42" fmla="*/ 16806 w 206385"/>
                <a:gd name="connsiteY42" fmla="*/ 108303 h 197380"/>
                <a:gd name="connsiteX43" fmla="*/ 16806 w 206385"/>
                <a:gd name="connsiteY43" fmla="*/ 110113 h 197380"/>
                <a:gd name="connsiteX44" fmla="*/ 18997 w 206385"/>
                <a:gd name="connsiteY44" fmla="*/ 111161 h 197380"/>
                <a:gd name="connsiteX45" fmla="*/ 22140 w 206385"/>
                <a:gd name="connsiteY45" fmla="*/ 110589 h 197380"/>
                <a:gd name="connsiteX46" fmla="*/ 25759 w 206385"/>
                <a:gd name="connsiteY46" fmla="*/ 110589 h 197380"/>
                <a:gd name="connsiteX47" fmla="*/ 25816 w 206385"/>
                <a:gd name="connsiteY47" fmla="*/ 113009 h 197380"/>
                <a:gd name="connsiteX48" fmla="*/ 25759 w 206385"/>
                <a:gd name="connsiteY48" fmla="*/ 113066 h 197380"/>
                <a:gd name="connsiteX49" fmla="*/ 23188 w 206385"/>
                <a:gd name="connsiteY49" fmla="*/ 113066 h 197380"/>
                <a:gd name="connsiteX50" fmla="*/ 19568 w 206385"/>
                <a:gd name="connsiteY50" fmla="*/ 113542 h 197380"/>
                <a:gd name="connsiteX51" fmla="*/ 20806 w 206385"/>
                <a:gd name="connsiteY51" fmla="*/ 116495 h 197380"/>
                <a:gd name="connsiteX52" fmla="*/ 23950 w 206385"/>
                <a:gd name="connsiteY52" fmla="*/ 117257 h 197380"/>
                <a:gd name="connsiteX53" fmla="*/ 26902 w 206385"/>
                <a:gd name="connsiteY53" fmla="*/ 116781 h 197380"/>
                <a:gd name="connsiteX54" fmla="*/ 28522 w 206385"/>
                <a:gd name="connsiteY54" fmla="*/ 117352 h 197380"/>
                <a:gd name="connsiteX55" fmla="*/ 23950 w 206385"/>
                <a:gd name="connsiteY55" fmla="*/ 119352 h 197380"/>
                <a:gd name="connsiteX56" fmla="*/ 21949 w 206385"/>
                <a:gd name="connsiteY56" fmla="*/ 119352 h 197380"/>
                <a:gd name="connsiteX57" fmla="*/ 21092 w 206385"/>
                <a:gd name="connsiteY57" fmla="*/ 120391 h 197380"/>
                <a:gd name="connsiteX58" fmla="*/ 21283 w 206385"/>
                <a:gd name="connsiteY58" fmla="*/ 120876 h 197380"/>
                <a:gd name="connsiteX59" fmla="*/ 21854 w 206385"/>
                <a:gd name="connsiteY59" fmla="*/ 121543 h 197380"/>
                <a:gd name="connsiteX60" fmla="*/ 26140 w 206385"/>
                <a:gd name="connsiteY60" fmla="*/ 122400 h 197380"/>
                <a:gd name="connsiteX61" fmla="*/ 29474 w 206385"/>
                <a:gd name="connsiteY61" fmla="*/ 121924 h 197380"/>
                <a:gd name="connsiteX62" fmla="*/ 22426 w 206385"/>
                <a:gd name="connsiteY62" fmla="*/ 124210 h 197380"/>
                <a:gd name="connsiteX63" fmla="*/ 19759 w 206385"/>
                <a:gd name="connsiteY63" fmla="*/ 123543 h 197380"/>
                <a:gd name="connsiteX64" fmla="*/ 18044 w 206385"/>
                <a:gd name="connsiteY64" fmla="*/ 124877 h 197380"/>
                <a:gd name="connsiteX65" fmla="*/ 18997 w 206385"/>
                <a:gd name="connsiteY65" fmla="*/ 126973 h 197380"/>
                <a:gd name="connsiteX66" fmla="*/ 24616 w 206385"/>
                <a:gd name="connsiteY66" fmla="*/ 129354 h 197380"/>
                <a:gd name="connsiteX67" fmla="*/ 29474 w 206385"/>
                <a:gd name="connsiteY67" fmla="*/ 127258 h 197380"/>
                <a:gd name="connsiteX68" fmla="*/ 31570 w 206385"/>
                <a:gd name="connsiteY68" fmla="*/ 127258 h 197380"/>
                <a:gd name="connsiteX69" fmla="*/ 31579 w 206385"/>
                <a:gd name="connsiteY69" fmla="*/ 129820 h 197380"/>
                <a:gd name="connsiteX70" fmla="*/ 31570 w 206385"/>
                <a:gd name="connsiteY70" fmla="*/ 129830 h 197380"/>
                <a:gd name="connsiteX71" fmla="*/ 29284 w 206385"/>
                <a:gd name="connsiteY71" fmla="*/ 130782 h 197380"/>
                <a:gd name="connsiteX72" fmla="*/ 27664 w 206385"/>
                <a:gd name="connsiteY72" fmla="*/ 132592 h 197380"/>
                <a:gd name="connsiteX73" fmla="*/ 30046 w 206385"/>
                <a:gd name="connsiteY73" fmla="*/ 135069 h 197380"/>
                <a:gd name="connsiteX74" fmla="*/ 33094 w 206385"/>
                <a:gd name="connsiteY74" fmla="*/ 134497 h 197380"/>
                <a:gd name="connsiteX75" fmla="*/ 34713 w 206385"/>
                <a:gd name="connsiteY75" fmla="*/ 133831 h 197380"/>
                <a:gd name="connsiteX76" fmla="*/ 30236 w 206385"/>
                <a:gd name="connsiteY76" fmla="*/ 138117 h 197380"/>
                <a:gd name="connsiteX77" fmla="*/ 28617 w 206385"/>
                <a:gd name="connsiteY77" fmla="*/ 138688 h 197380"/>
                <a:gd name="connsiteX78" fmla="*/ 28045 w 206385"/>
                <a:gd name="connsiteY78" fmla="*/ 140307 h 197380"/>
                <a:gd name="connsiteX79" fmla="*/ 28617 w 206385"/>
                <a:gd name="connsiteY79" fmla="*/ 141165 h 197380"/>
                <a:gd name="connsiteX80" fmla="*/ 32998 w 206385"/>
                <a:gd name="connsiteY80" fmla="*/ 141641 h 197380"/>
                <a:gd name="connsiteX81" fmla="*/ 36142 w 206385"/>
                <a:gd name="connsiteY81" fmla="*/ 138879 h 197380"/>
                <a:gd name="connsiteX82" fmla="*/ 37761 w 206385"/>
                <a:gd name="connsiteY82" fmla="*/ 138879 h 197380"/>
                <a:gd name="connsiteX83" fmla="*/ 37761 w 206385"/>
                <a:gd name="connsiteY83" fmla="*/ 138879 h 197380"/>
                <a:gd name="connsiteX84" fmla="*/ 37761 w 206385"/>
                <a:gd name="connsiteY84" fmla="*/ 139641 h 197380"/>
                <a:gd name="connsiteX85" fmla="*/ 33665 w 206385"/>
                <a:gd name="connsiteY85" fmla="*/ 144403 h 197380"/>
                <a:gd name="connsiteX86" fmla="*/ 33665 w 206385"/>
                <a:gd name="connsiteY86" fmla="*/ 148689 h 197380"/>
                <a:gd name="connsiteX87" fmla="*/ 35475 w 206385"/>
                <a:gd name="connsiteY87" fmla="*/ 150975 h 197380"/>
                <a:gd name="connsiteX88" fmla="*/ 36237 w 206385"/>
                <a:gd name="connsiteY88" fmla="*/ 150214 h 197380"/>
                <a:gd name="connsiteX89" fmla="*/ 37570 w 206385"/>
                <a:gd name="connsiteY89" fmla="*/ 145260 h 197380"/>
                <a:gd name="connsiteX90" fmla="*/ 40714 w 206385"/>
                <a:gd name="connsiteY90" fmla="*/ 141831 h 197380"/>
                <a:gd name="connsiteX91" fmla="*/ 41380 w 206385"/>
                <a:gd name="connsiteY91" fmla="*/ 144213 h 197380"/>
                <a:gd name="connsiteX92" fmla="*/ 40047 w 206385"/>
                <a:gd name="connsiteY92" fmla="*/ 146118 h 197380"/>
                <a:gd name="connsiteX93" fmla="*/ 40047 w 206385"/>
                <a:gd name="connsiteY93" fmla="*/ 146689 h 197380"/>
                <a:gd name="connsiteX94" fmla="*/ 42047 w 206385"/>
                <a:gd name="connsiteY94" fmla="*/ 146689 h 197380"/>
                <a:gd name="connsiteX95" fmla="*/ 44047 w 206385"/>
                <a:gd name="connsiteY95" fmla="*/ 146689 h 197380"/>
                <a:gd name="connsiteX96" fmla="*/ 40714 w 206385"/>
                <a:gd name="connsiteY96" fmla="*/ 150785 h 197380"/>
                <a:gd name="connsiteX97" fmla="*/ 39094 w 206385"/>
                <a:gd name="connsiteY97" fmla="*/ 158881 h 197380"/>
                <a:gd name="connsiteX98" fmla="*/ 39666 w 206385"/>
                <a:gd name="connsiteY98" fmla="*/ 160215 h 197380"/>
                <a:gd name="connsiteX99" fmla="*/ 42428 w 206385"/>
                <a:gd name="connsiteY99" fmla="*/ 160215 h 197380"/>
                <a:gd name="connsiteX100" fmla="*/ 43857 w 206385"/>
                <a:gd name="connsiteY100" fmla="*/ 157833 h 197380"/>
                <a:gd name="connsiteX101" fmla="*/ 46047 w 206385"/>
                <a:gd name="connsiteY101" fmla="*/ 154785 h 197380"/>
                <a:gd name="connsiteX102" fmla="*/ 49572 w 206385"/>
                <a:gd name="connsiteY102" fmla="*/ 154785 h 197380"/>
                <a:gd name="connsiteX103" fmla="*/ 49572 w 206385"/>
                <a:gd name="connsiteY103" fmla="*/ 158310 h 197380"/>
                <a:gd name="connsiteX104" fmla="*/ 47762 w 206385"/>
                <a:gd name="connsiteY104" fmla="*/ 161263 h 197380"/>
                <a:gd name="connsiteX105" fmla="*/ 49667 w 206385"/>
                <a:gd name="connsiteY105" fmla="*/ 164215 h 197380"/>
                <a:gd name="connsiteX106" fmla="*/ 50715 w 206385"/>
                <a:gd name="connsiteY106" fmla="*/ 163548 h 197380"/>
                <a:gd name="connsiteX107" fmla="*/ 51858 w 206385"/>
                <a:gd name="connsiteY107" fmla="*/ 160786 h 197380"/>
                <a:gd name="connsiteX108" fmla="*/ 53953 w 206385"/>
                <a:gd name="connsiteY108" fmla="*/ 158976 h 197380"/>
                <a:gd name="connsiteX109" fmla="*/ 55763 w 206385"/>
                <a:gd name="connsiteY109" fmla="*/ 160500 h 197380"/>
                <a:gd name="connsiteX110" fmla="*/ 55096 w 206385"/>
                <a:gd name="connsiteY110" fmla="*/ 162882 h 197380"/>
                <a:gd name="connsiteX111" fmla="*/ 51286 w 206385"/>
                <a:gd name="connsiteY111" fmla="*/ 167358 h 197380"/>
                <a:gd name="connsiteX112" fmla="*/ 49667 w 206385"/>
                <a:gd name="connsiteY112" fmla="*/ 169740 h 197380"/>
                <a:gd name="connsiteX113" fmla="*/ 49667 w 206385"/>
                <a:gd name="connsiteY113" fmla="*/ 172883 h 197380"/>
                <a:gd name="connsiteX114" fmla="*/ 51001 w 206385"/>
                <a:gd name="connsiteY114" fmla="*/ 174598 h 197380"/>
                <a:gd name="connsiteX115" fmla="*/ 52810 w 206385"/>
                <a:gd name="connsiteY115" fmla="*/ 174598 h 197380"/>
                <a:gd name="connsiteX116" fmla="*/ 53287 w 206385"/>
                <a:gd name="connsiteY116" fmla="*/ 173073 h 197380"/>
                <a:gd name="connsiteX117" fmla="*/ 55287 w 206385"/>
                <a:gd name="connsiteY117" fmla="*/ 168978 h 197380"/>
                <a:gd name="connsiteX118" fmla="*/ 57001 w 206385"/>
                <a:gd name="connsiteY118" fmla="*/ 168978 h 197380"/>
                <a:gd name="connsiteX119" fmla="*/ 57668 w 206385"/>
                <a:gd name="connsiteY119" fmla="*/ 170216 h 197380"/>
                <a:gd name="connsiteX120" fmla="*/ 56906 w 206385"/>
                <a:gd name="connsiteY120" fmla="*/ 172978 h 197380"/>
                <a:gd name="connsiteX121" fmla="*/ 55668 w 206385"/>
                <a:gd name="connsiteY121" fmla="*/ 175550 h 197380"/>
                <a:gd name="connsiteX122" fmla="*/ 57192 w 206385"/>
                <a:gd name="connsiteY122" fmla="*/ 178312 h 197380"/>
                <a:gd name="connsiteX123" fmla="*/ 59097 w 206385"/>
                <a:gd name="connsiteY123" fmla="*/ 177645 h 197380"/>
                <a:gd name="connsiteX124" fmla="*/ 59764 w 206385"/>
                <a:gd name="connsiteY124" fmla="*/ 175455 h 197380"/>
                <a:gd name="connsiteX125" fmla="*/ 62430 w 206385"/>
                <a:gd name="connsiteY125" fmla="*/ 168787 h 197380"/>
                <a:gd name="connsiteX126" fmla="*/ 64336 w 206385"/>
                <a:gd name="connsiteY126" fmla="*/ 168025 h 197380"/>
                <a:gd name="connsiteX127" fmla="*/ 65097 w 206385"/>
                <a:gd name="connsiteY127" fmla="*/ 169549 h 197380"/>
                <a:gd name="connsiteX128" fmla="*/ 64526 w 206385"/>
                <a:gd name="connsiteY128" fmla="*/ 170978 h 197380"/>
                <a:gd name="connsiteX129" fmla="*/ 63383 w 206385"/>
                <a:gd name="connsiteY129" fmla="*/ 173264 h 197380"/>
                <a:gd name="connsiteX130" fmla="*/ 63383 w 206385"/>
                <a:gd name="connsiteY130" fmla="*/ 176312 h 197380"/>
                <a:gd name="connsiteX131" fmla="*/ 65860 w 206385"/>
                <a:gd name="connsiteY131" fmla="*/ 178217 h 197380"/>
                <a:gd name="connsiteX132" fmla="*/ 67003 w 206385"/>
                <a:gd name="connsiteY132" fmla="*/ 176026 h 197380"/>
                <a:gd name="connsiteX133" fmla="*/ 67955 w 206385"/>
                <a:gd name="connsiteY133" fmla="*/ 174026 h 197380"/>
                <a:gd name="connsiteX134" fmla="*/ 68812 w 206385"/>
                <a:gd name="connsiteY134" fmla="*/ 173264 h 197380"/>
                <a:gd name="connsiteX135" fmla="*/ 69479 w 206385"/>
                <a:gd name="connsiteY135" fmla="*/ 173264 h 197380"/>
                <a:gd name="connsiteX136" fmla="*/ 71003 w 206385"/>
                <a:gd name="connsiteY136" fmla="*/ 176502 h 197380"/>
                <a:gd name="connsiteX137" fmla="*/ 69193 w 206385"/>
                <a:gd name="connsiteY137" fmla="*/ 179074 h 197380"/>
                <a:gd name="connsiteX138" fmla="*/ 67098 w 206385"/>
                <a:gd name="connsiteY138" fmla="*/ 181456 h 197380"/>
                <a:gd name="connsiteX139" fmla="*/ 67098 w 206385"/>
                <a:gd name="connsiteY139" fmla="*/ 182408 h 197380"/>
                <a:gd name="connsiteX140" fmla="*/ 68527 w 206385"/>
                <a:gd name="connsiteY140" fmla="*/ 183837 h 197380"/>
                <a:gd name="connsiteX141" fmla="*/ 69860 w 206385"/>
                <a:gd name="connsiteY141" fmla="*/ 184408 h 197380"/>
                <a:gd name="connsiteX142" fmla="*/ 72813 w 206385"/>
                <a:gd name="connsiteY142" fmla="*/ 182027 h 197380"/>
                <a:gd name="connsiteX143" fmla="*/ 73861 w 206385"/>
                <a:gd name="connsiteY143" fmla="*/ 177931 h 197380"/>
                <a:gd name="connsiteX144" fmla="*/ 75575 w 206385"/>
                <a:gd name="connsiteY144" fmla="*/ 176883 h 197380"/>
                <a:gd name="connsiteX145" fmla="*/ 77004 w 206385"/>
                <a:gd name="connsiteY145" fmla="*/ 178884 h 197380"/>
                <a:gd name="connsiteX146" fmla="*/ 76242 w 206385"/>
                <a:gd name="connsiteY146" fmla="*/ 180884 h 197380"/>
                <a:gd name="connsiteX147" fmla="*/ 75480 w 206385"/>
                <a:gd name="connsiteY147" fmla="*/ 182122 h 197380"/>
                <a:gd name="connsiteX148" fmla="*/ 75480 w 206385"/>
                <a:gd name="connsiteY148" fmla="*/ 183741 h 197380"/>
                <a:gd name="connsiteX149" fmla="*/ 78147 w 206385"/>
                <a:gd name="connsiteY149" fmla="*/ 184313 h 197380"/>
                <a:gd name="connsiteX150" fmla="*/ 79861 w 206385"/>
                <a:gd name="connsiteY150" fmla="*/ 182217 h 197380"/>
                <a:gd name="connsiteX151" fmla="*/ 81290 w 206385"/>
                <a:gd name="connsiteY151" fmla="*/ 182789 h 197380"/>
                <a:gd name="connsiteX152" fmla="*/ 81957 w 206385"/>
                <a:gd name="connsiteY152" fmla="*/ 184503 h 197380"/>
                <a:gd name="connsiteX153" fmla="*/ 81385 w 206385"/>
                <a:gd name="connsiteY153" fmla="*/ 185837 h 197380"/>
                <a:gd name="connsiteX154" fmla="*/ 79956 w 206385"/>
                <a:gd name="connsiteY154" fmla="*/ 189075 h 197380"/>
                <a:gd name="connsiteX155" fmla="*/ 80719 w 206385"/>
                <a:gd name="connsiteY155" fmla="*/ 192981 h 197380"/>
                <a:gd name="connsiteX156" fmla="*/ 82719 w 206385"/>
                <a:gd name="connsiteY156" fmla="*/ 194124 h 197380"/>
                <a:gd name="connsiteX157" fmla="*/ 83481 w 206385"/>
                <a:gd name="connsiteY157" fmla="*/ 194124 h 197380"/>
                <a:gd name="connsiteX158" fmla="*/ 85291 w 206385"/>
                <a:gd name="connsiteY158" fmla="*/ 189838 h 197380"/>
                <a:gd name="connsiteX159" fmla="*/ 85957 w 206385"/>
                <a:gd name="connsiteY159" fmla="*/ 187551 h 197380"/>
                <a:gd name="connsiteX160" fmla="*/ 87291 w 206385"/>
                <a:gd name="connsiteY160" fmla="*/ 187551 h 197380"/>
                <a:gd name="connsiteX161" fmla="*/ 88053 w 206385"/>
                <a:gd name="connsiteY161" fmla="*/ 189075 h 197380"/>
                <a:gd name="connsiteX162" fmla="*/ 88624 w 206385"/>
                <a:gd name="connsiteY162" fmla="*/ 190599 h 197380"/>
                <a:gd name="connsiteX163" fmla="*/ 90244 w 206385"/>
                <a:gd name="connsiteY163" fmla="*/ 191266 h 197380"/>
                <a:gd name="connsiteX164" fmla="*/ 91672 w 206385"/>
                <a:gd name="connsiteY164" fmla="*/ 190599 h 197380"/>
                <a:gd name="connsiteX165" fmla="*/ 92720 w 206385"/>
                <a:gd name="connsiteY165" fmla="*/ 190599 h 197380"/>
                <a:gd name="connsiteX166" fmla="*/ 94816 w 206385"/>
                <a:gd name="connsiteY166" fmla="*/ 191076 h 197380"/>
                <a:gd name="connsiteX167" fmla="*/ 94816 w 206385"/>
                <a:gd name="connsiteY167" fmla="*/ 192790 h 197380"/>
                <a:gd name="connsiteX168" fmla="*/ 93482 w 206385"/>
                <a:gd name="connsiteY168" fmla="*/ 193648 h 197380"/>
                <a:gd name="connsiteX169" fmla="*/ 91958 w 206385"/>
                <a:gd name="connsiteY169" fmla="*/ 194219 h 197380"/>
                <a:gd name="connsiteX170" fmla="*/ 91958 w 206385"/>
                <a:gd name="connsiteY170" fmla="*/ 194219 h 197380"/>
                <a:gd name="connsiteX171" fmla="*/ 91958 w 206385"/>
                <a:gd name="connsiteY171" fmla="*/ 195552 h 197380"/>
                <a:gd name="connsiteX172" fmla="*/ 95101 w 206385"/>
                <a:gd name="connsiteY172" fmla="*/ 196886 h 197380"/>
                <a:gd name="connsiteX173" fmla="*/ 98245 w 206385"/>
                <a:gd name="connsiteY173" fmla="*/ 195267 h 197380"/>
                <a:gd name="connsiteX174" fmla="*/ 99483 w 206385"/>
                <a:gd name="connsiteY174" fmla="*/ 194124 h 197380"/>
                <a:gd name="connsiteX175" fmla="*/ 101959 w 206385"/>
                <a:gd name="connsiteY175" fmla="*/ 194124 h 197380"/>
                <a:gd name="connsiteX176" fmla="*/ 101959 w 206385"/>
                <a:gd name="connsiteY176" fmla="*/ 194124 h 197380"/>
                <a:gd name="connsiteX177" fmla="*/ 101197 w 206385"/>
                <a:gd name="connsiteY177" fmla="*/ 196981 h 197380"/>
                <a:gd name="connsiteX178" fmla="*/ 101197 w 206385"/>
                <a:gd name="connsiteY178" fmla="*/ 196981 h 197380"/>
                <a:gd name="connsiteX179" fmla="*/ 111484 w 206385"/>
                <a:gd name="connsiteY179" fmla="*/ 188409 h 197380"/>
                <a:gd name="connsiteX180" fmla="*/ 118152 w 206385"/>
                <a:gd name="connsiteY180" fmla="*/ 182027 h 197380"/>
                <a:gd name="connsiteX181" fmla="*/ 122152 w 206385"/>
                <a:gd name="connsiteY181" fmla="*/ 176312 h 197380"/>
                <a:gd name="connsiteX182" fmla="*/ 138821 w 206385"/>
                <a:gd name="connsiteY182" fmla="*/ 162024 h 197380"/>
                <a:gd name="connsiteX183" fmla="*/ 170539 w 206385"/>
                <a:gd name="connsiteY183" fmla="*/ 131735 h 197380"/>
                <a:gd name="connsiteX184" fmla="*/ 182827 w 206385"/>
                <a:gd name="connsiteY184" fmla="*/ 124782 h 197380"/>
                <a:gd name="connsiteX185" fmla="*/ 189970 w 206385"/>
                <a:gd name="connsiteY185" fmla="*/ 119829 h 197380"/>
                <a:gd name="connsiteX186" fmla="*/ 198543 w 206385"/>
                <a:gd name="connsiteY186" fmla="*/ 117828 h 197380"/>
                <a:gd name="connsiteX187" fmla="*/ 206353 w 206385"/>
                <a:gd name="connsiteY187" fmla="*/ 114399 h 197380"/>
                <a:gd name="connsiteX188" fmla="*/ 203401 w 206385"/>
                <a:gd name="connsiteY188" fmla="*/ 113256 h 197380"/>
                <a:gd name="connsiteX189" fmla="*/ 200257 w 206385"/>
                <a:gd name="connsiteY189" fmla="*/ 114876 h 197380"/>
                <a:gd name="connsiteX190" fmla="*/ 199019 w 206385"/>
                <a:gd name="connsiteY190" fmla="*/ 116019 h 197380"/>
                <a:gd name="connsiteX191" fmla="*/ 196447 w 206385"/>
                <a:gd name="connsiteY191" fmla="*/ 116019 h 197380"/>
                <a:gd name="connsiteX192" fmla="*/ 196447 w 206385"/>
                <a:gd name="connsiteY192" fmla="*/ 116019 h 197380"/>
                <a:gd name="connsiteX193" fmla="*/ 197209 w 206385"/>
                <a:gd name="connsiteY193" fmla="*/ 113161 h 197380"/>
                <a:gd name="connsiteX194" fmla="*/ 199876 w 206385"/>
                <a:gd name="connsiteY194" fmla="*/ 112018 h 197380"/>
                <a:gd name="connsiteX195" fmla="*/ 201410 w 206385"/>
                <a:gd name="connsiteY195" fmla="*/ 110313 h 197380"/>
                <a:gd name="connsiteX196" fmla="*/ 201305 w 206385"/>
                <a:gd name="connsiteY196" fmla="*/ 109827 h 197380"/>
                <a:gd name="connsiteX197" fmla="*/ 198924 w 206385"/>
                <a:gd name="connsiteY197" fmla="*/ 108970 h 197380"/>
                <a:gd name="connsiteX198" fmla="*/ 196733 w 206385"/>
                <a:gd name="connsiteY198" fmla="*/ 109923 h 197380"/>
                <a:gd name="connsiteX199" fmla="*/ 194542 w 206385"/>
                <a:gd name="connsiteY199" fmla="*/ 108684 h 197380"/>
                <a:gd name="connsiteX200" fmla="*/ 196447 w 206385"/>
                <a:gd name="connsiteY200" fmla="*/ 106875 h 197380"/>
                <a:gd name="connsiteX201" fmla="*/ 200067 w 206385"/>
                <a:gd name="connsiteY201" fmla="*/ 106875 h 197380"/>
                <a:gd name="connsiteX202" fmla="*/ 201877 w 206385"/>
                <a:gd name="connsiteY202" fmla="*/ 106303 h 197380"/>
                <a:gd name="connsiteX203" fmla="*/ 201877 w 206385"/>
                <a:gd name="connsiteY203" fmla="*/ 104493 h 197380"/>
                <a:gd name="connsiteX204" fmla="*/ 199686 w 206385"/>
                <a:gd name="connsiteY204" fmla="*/ 103446 h 197380"/>
                <a:gd name="connsiteX205" fmla="*/ 196638 w 206385"/>
                <a:gd name="connsiteY205" fmla="*/ 104017 h 197380"/>
                <a:gd name="connsiteX206" fmla="*/ 192923 w 206385"/>
                <a:gd name="connsiteY206" fmla="*/ 104017 h 197380"/>
                <a:gd name="connsiteX207" fmla="*/ 192875 w 206385"/>
                <a:gd name="connsiteY207" fmla="*/ 101598 h 197380"/>
                <a:gd name="connsiteX208" fmla="*/ 192923 w 206385"/>
                <a:gd name="connsiteY208" fmla="*/ 101541 h 197380"/>
                <a:gd name="connsiteX209" fmla="*/ 195495 w 206385"/>
                <a:gd name="connsiteY209" fmla="*/ 101541 h 197380"/>
                <a:gd name="connsiteX210" fmla="*/ 199114 w 206385"/>
                <a:gd name="connsiteY210" fmla="*/ 101064 h 197380"/>
                <a:gd name="connsiteX211" fmla="*/ 197876 w 206385"/>
                <a:gd name="connsiteY211" fmla="*/ 98112 h 197380"/>
                <a:gd name="connsiteX212" fmla="*/ 194733 w 206385"/>
                <a:gd name="connsiteY212" fmla="*/ 97350 h 197380"/>
                <a:gd name="connsiteX213" fmla="*/ 191780 w 206385"/>
                <a:gd name="connsiteY213" fmla="*/ 97826 h 197380"/>
                <a:gd name="connsiteX214" fmla="*/ 190161 w 206385"/>
                <a:gd name="connsiteY214" fmla="*/ 97255 h 197380"/>
                <a:gd name="connsiteX215" fmla="*/ 194733 w 206385"/>
                <a:gd name="connsiteY215" fmla="*/ 95254 h 197380"/>
                <a:gd name="connsiteX216" fmla="*/ 196733 w 206385"/>
                <a:gd name="connsiteY216" fmla="*/ 95254 h 197380"/>
                <a:gd name="connsiteX217" fmla="*/ 197590 w 206385"/>
                <a:gd name="connsiteY217" fmla="*/ 94216 h 197380"/>
                <a:gd name="connsiteX218" fmla="*/ 197400 w 206385"/>
                <a:gd name="connsiteY218" fmla="*/ 93730 h 197380"/>
                <a:gd name="connsiteX219" fmla="*/ 196828 w 206385"/>
                <a:gd name="connsiteY219" fmla="*/ 93064 h 197380"/>
                <a:gd name="connsiteX220" fmla="*/ 192542 w 206385"/>
                <a:gd name="connsiteY220" fmla="*/ 92206 h 197380"/>
                <a:gd name="connsiteX221" fmla="*/ 189208 w 206385"/>
                <a:gd name="connsiteY221" fmla="*/ 92206 h 197380"/>
                <a:gd name="connsiteX222" fmla="*/ 196257 w 206385"/>
                <a:gd name="connsiteY222" fmla="*/ 89920 h 197380"/>
                <a:gd name="connsiteX223" fmla="*/ 198924 w 206385"/>
                <a:gd name="connsiteY223" fmla="*/ 90587 h 197380"/>
                <a:gd name="connsiteX224" fmla="*/ 200638 w 206385"/>
                <a:gd name="connsiteY224" fmla="*/ 89253 h 197380"/>
                <a:gd name="connsiteX225" fmla="*/ 199686 w 206385"/>
                <a:gd name="connsiteY225" fmla="*/ 87158 h 197380"/>
                <a:gd name="connsiteX226" fmla="*/ 194066 w 206385"/>
                <a:gd name="connsiteY226" fmla="*/ 84777 h 197380"/>
                <a:gd name="connsiteX227" fmla="*/ 189208 w 206385"/>
                <a:gd name="connsiteY227" fmla="*/ 86872 h 197380"/>
                <a:gd name="connsiteX228" fmla="*/ 187113 w 206385"/>
                <a:gd name="connsiteY228" fmla="*/ 86872 h 197380"/>
                <a:gd name="connsiteX229" fmla="*/ 187103 w 206385"/>
                <a:gd name="connsiteY229" fmla="*/ 84310 h 197380"/>
                <a:gd name="connsiteX230" fmla="*/ 187113 w 206385"/>
                <a:gd name="connsiteY230" fmla="*/ 84300 h 197380"/>
                <a:gd name="connsiteX231" fmla="*/ 189399 w 206385"/>
                <a:gd name="connsiteY231" fmla="*/ 83348 h 197380"/>
                <a:gd name="connsiteX232" fmla="*/ 191018 w 206385"/>
                <a:gd name="connsiteY232" fmla="*/ 81538 h 197380"/>
                <a:gd name="connsiteX233" fmla="*/ 188637 w 206385"/>
                <a:gd name="connsiteY233" fmla="*/ 79062 h 197380"/>
                <a:gd name="connsiteX234" fmla="*/ 185589 w 206385"/>
                <a:gd name="connsiteY234" fmla="*/ 79633 h 197380"/>
                <a:gd name="connsiteX235" fmla="*/ 183970 w 206385"/>
                <a:gd name="connsiteY235" fmla="*/ 80300 h 197380"/>
                <a:gd name="connsiteX236" fmla="*/ 188446 w 206385"/>
                <a:gd name="connsiteY236" fmla="*/ 76014 h 197380"/>
                <a:gd name="connsiteX237" fmla="*/ 190066 w 206385"/>
                <a:gd name="connsiteY237" fmla="*/ 75442 h 197380"/>
                <a:gd name="connsiteX238" fmla="*/ 190637 w 206385"/>
                <a:gd name="connsiteY238" fmla="*/ 73823 h 197380"/>
                <a:gd name="connsiteX239" fmla="*/ 190066 w 206385"/>
                <a:gd name="connsiteY239" fmla="*/ 72966 h 197380"/>
                <a:gd name="connsiteX240" fmla="*/ 185684 w 206385"/>
                <a:gd name="connsiteY240" fmla="*/ 72489 h 197380"/>
                <a:gd name="connsiteX241" fmla="*/ 182541 w 206385"/>
                <a:gd name="connsiteY241" fmla="*/ 75252 h 197380"/>
                <a:gd name="connsiteX242" fmla="*/ 180922 w 206385"/>
                <a:gd name="connsiteY242" fmla="*/ 75252 h 197380"/>
                <a:gd name="connsiteX243" fmla="*/ 180922 w 206385"/>
                <a:gd name="connsiteY243" fmla="*/ 75252 h 197380"/>
                <a:gd name="connsiteX244" fmla="*/ 180922 w 206385"/>
                <a:gd name="connsiteY244" fmla="*/ 74490 h 197380"/>
                <a:gd name="connsiteX245" fmla="*/ 185017 w 206385"/>
                <a:gd name="connsiteY245" fmla="*/ 69727 h 197380"/>
                <a:gd name="connsiteX246" fmla="*/ 185017 w 206385"/>
                <a:gd name="connsiteY246" fmla="*/ 65441 h 197380"/>
                <a:gd name="connsiteX247" fmla="*/ 183208 w 206385"/>
                <a:gd name="connsiteY247" fmla="*/ 63155 h 197380"/>
                <a:gd name="connsiteX248" fmla="*/ 182446 w 206385"/>
                <a:gd name="connsiteY248" fmla="*/ 63917 h 197380"/>
                <a:gd name="connsiteX249" fmla="*/ 181112 w 206385"/>
                <a:gd name="connsiteY249" fmla="*/ 68870 h 197380"/>
                <a:gd name="connsiteX250" fmla="*/ 177969 w 206385"/>
                <a:gd name="connsiteY250" fmla="*/ 72299 h 197380"/>
                <a:gd name="connsiteX251" fmla="*/ 177302 w 206385"/>
                <a:gd name="connsiteY251" fmla="*/ 69918 h 197380"/>
                <a:gd name="connsiteX252" fmla="*/ 178636 w 206385"/>
                <a:gd name="connsiteY252" fmla="*/ 68013 h 197380"/>
                <a:gd name="connsiteX253" fmla="*/ 178636 w 206385"/>
                <a:gd name="connsiteY253" fmla="*/ 67441 h 197380"/>
                <a:gd name="connsiteX254" fmla="*/ 176540 w 206385"/>
                <a:gd name="connsiteY254" fmla="*/ 67441 h 197380"/>
                <a:gd name="connsiteX255" fmla="*/ 174540 w 206385"/>
                <a:gd name="connsiteY255" fmla="*/ 67441 h 197380"/>
                <a:gd name="connsiteX256" fmla="*/ 177873 w 206385"/>
                <a:gd name="connsiteY256" fmla="*/ 63345 h 197380"/>
                <a:gd name="connsiteX257" fmla="*/ 179493 w 206385"/>
                <a:gd name="connsiteY257" fmla="*/ 55249 h 197380"/>
                <a:gd name="connsiteX258" fmla="*/ 178921 w 206385"/>
                <a:gd name="connsiteY258" fmla="*/ 53916 h 197380"/>
                <a:gd name="connsiteX259" fmla="*/ 176159 w 206385"/>
                <a:gd name="connsiteY259" fmla="*/ 53916 h 197380"/>
                <a:gd name="connsiteX260" fmla="*/ 174730 w 206385"/>
                <a:gd name="connsiteY260" fmla="*/ 56297 h 197380"/>
                <a:gd name="connsiteX261" fmla="*/ 172539 w 206385"/>
                <a:gd name="connsiteY261" fmla="*/ 59345 h 197380"/>
                <a:gd name="connsiteX262" fmla="*/ 169015 w 206385"/>
                <a:gd name="connsiteY262" fmla="*/ 59345 h 197380"/>
                <a:gd name="connsiteX263" fmla="*/ 169015 w 206385"/>
                <a:gd name="connsiteY263" fmla="*/ 55821 h 197380"/>
                <a:gd name="connsiteX264" fmla="*/ 170730 w 206385"/>
                <a:gd name="connsiteY264" fmla="*/ 52963 h 197380"/>
                <a:gd name="connsiteX265" fmla="*/ 168920 w 206385"/>
                <a:gd name="connsiteY265" fmla="*/ 49915 h 197380"/>
                <a:gd name="connsiteX266" fmla="*/ 167777 w 206385"/>
                <a:gd name="connsiteY266" fmla="*/ 50582 h 197380"/>
                <a:gd name="connsiteX267" fmla="*/ 166634 w 206385"/>
                <a:gd name="connsiteY267" fmla="*/ 53344 h 197380"/>
                <a:gd name="connsiteX268" fmla="*/ 164539 w 206385"/>
                <a:gd name="connsiteY268" fmla="*/ 55154 h 197380"/>
                <a:gd name="connsiteX269" fmla="*/ 162729 w 206385"/>
                <a:gd name="connsiteY269" fmla="*/ 53630 h 197380"/>
                <a:gd name="connsiteX270" fmla="*/ 163396 w 206385"/>
                <a:gd name="connsiteY270" fmla="*/ 51344 h 197380"/>
                <a:gd name="connsiteX271" fmla="*/ 167206 w 206385"/>
                <a:gd name="connsiteY271" fmla="*/ 46772 h 197380"/>
                <a:gd name="connsiteX272" fmla="*/ 168825 w 206385"/>
                <a:gd name="connsiteY272" fmla="*/ 44391 h 197380"/>
                <a:gd name="connsiteX273" fmla="*/ 168825 w 206385"/>
                <a:gd name="connsiteY273" fmla="*/ 41247 h 197380"/>
                <a:gd name="connsiteX274" fmla="*/ 167491 w 206385"/>
                <a:gd name="connsiteY274" fmla="*/ 39533 h 197380"/>
                <a:gd name="connsiteX275" fmla="*/ 165681 w 206385"/>
                <a:gd name="connsiteY275" fmla="*/ 39533 h 197380"/>
                <a:gd name="connsiteX276" fmla="*/ 165205 w 206385"/>
                <a:gd name="connsiteY276" fmla="*/ 41057 h 197380"/>
                <a:gd name="connsiteX277" fmla="*/ 163205 w 206385"/>
                <a:gd name="connsiteY277" fmla="*/ 45153 h 197380"/>
                <a:gd name="connsiteX278" fmla="*/ 161491 w 206385"/>
                <a:gd name="connsiteY278" fmla="*/ 45153 h 197380"/>
                <a:gd name="connsiteX279" fmla="*/ 160824 w 206385"/>
                <a:gd name="connsiteY279" fmla="*/ 43914 h 197380"/>
                <a:gd name="connsiteX280" fmla="*/ 161586 w 206385"/>
                <a:gd name="connsiteY280" fmla="*/ 41152 h 197380"/>
                <a:gd name="connsiteX281" fmla="*/ 162824 w 206385"/>
                <a:gd name="connsiteY281" fmla="*/ 38581 h 197380"/>
                <a:gd name="connsiteX282" fmla="*/ 161300 w 206385"/>
                <a:gd name="connsiteY282" fmla="*/ 35818 h 197380"/>
                <a:gd name="connsiteX283" fmla="*/ 159395 w 206385"/>
                <a:gd name="connsiteY283" fmla="*/ 36485 h 197380"/>
                <a:gd name="connsiteX284" fmla="*/ 158728 w 206385"/>
                <a:gd name="connsiteY284" fmla="*/ 38676 h 197380"/>
                <a:gd name="connsiteX285" fmla="*/ 156061 w 206385"/>
                <a:gd name="connsiteY285" fmla="*/ 45439 h 197380"/>
                <a:gd name="connsiteX286" fmla="*/ 154156 w 206385"/>
                <a:gd name="connsiteY286" fmla="*/ 46105 h 197380"/>
                <a:gd name="connsiteX287" fmla="*/ 153394 w 206385"/>
                <a:gd name="connsiteY287" fmla="*/ 44581 h 197380"/>
                <a:gd name="connsiteX288" fmla="*/ 153966 w 206385"/>
                <a:gd name="connsiteY288" fmla="*/ 43152 h 197380"/>
                <a:gd name="connsiteX289" fmla="*/ 155109 w 206385"/>
                <a:gd name="connsiteY289" fmla="*/ 40866 h 197380"/>
                <a:gd name="connsiteX290" fmla="*/ 155109 w 206385"/>
                <a:gd name="connsiteY290" fmla="*/ 37818 h 197380"/>
                <a:gd name="connsiteX291" fmla="*/ 152632 w 206385"/>
                <a:gd name="connsiteY291" fmla="*/ 35914 h 197380"/>
                <a:gd name="connsiteX292" fmla="*/ 151489 w 206385"/>
                <a:gd name="connsiteY292" fmla="*/ 38104 h 197380"/>
                <a:gd name="connsiteX293" fmla="*/ 150537 w 206385"/>
                <a:gd name="connsiteY293" fmla="*/ 40200 h 197380"/>
                <a:gd name="connsiteX294" fmla="*/ 149680 w 206385"/>
                <a:gd name="connsiteY294" fmla="*/ 40866 h 197380"/>
                <a:gd name="connsiteX295" fmla="*/ 149013 w 206385"/>
                <a:gd name="connsiteY295" fmla="*/ 40866 h 197380"/>
                <a:gd name="connsiteX296" fmla="*/ 147489 w 206385"/>
                <a:gd name="connsiteY296" fmla="*/ 37628 h 197380"/>
                <a:gd name="connsiteX297" fmla="*/ 149298 w 206385"/>
                <a:gd name="connsiteY297" fmla="*/ 35056 h 197380"/>
                <a:gd name="connsiteX298" fmla="*/ 150632 w 206385"/>
                <a:gd name="connsiteY298" fmla="*/ 31341 h 197380"/>
                <a:gd name="connsiteX299" fmla="*/ 150632 w 206385"/>
                <a:gd name="connsiteY299" fmla="*/ 30389 h 197380"/>
                <a:gd name="connsiteX300" fmla="*/ 149203 w 206385"/>
                <a:gd name="connsiteY300" fmla="*/ 28960 h 197380"/>
                <a:gd name="connsiteX301" fmla="*/ 147870 w 206385"/>
                <a:gd name="connsiteY301" fmla="*/ 28389 h 197380"/>
                <a:gd name="connsiteX302" fmla="*/ 145012 w 206385"/>
                <a:gd name="connsiteY302" fmla="*/ 30770 h 197380"/>
                <a:gd name="connsiteX303" fmla="*/ 143869 w 206385"/>
                <a:gd name="connsiteY303" fmla="*/ 34866 h 197380"/>
                <a:gd name="connsiteX304" fmla="*/ 142155 w 206385"/>
                <a:gd name="connsiteY304" fmla="*/ 35914 h 197380"/>
                <a:gd name="connsiteX305" fmla="*/ 140726 w 206385"/>
                <a:gd name="connsiteY305" fmla="*/ 33913 h 197380"/>
                <a:gd name="connsiteX306" fmla="*/ 141488 w 206385"/>
                <a:gd name="connsiteY306" fmla="*/ 31913 h 197380"/>
                <a:gd name="connsiteX307" fmla="*/ 142250 w 206385"/>
                <a:gd name="connsiteY307" fmla="*/ 30675 h 197380"/>
                <a:gd name="connsiteX308" fmla="*/ 142250 w 206385"/>
                <a:gd name="connsiteY308" fmla="*/ 29056 h 197380"/>
                <a:gd name="connsiteX309" fmla="*/ 139583 w 206385"/>
                <a:gd name="connsiteY309" fmla="*/ 28484 h 197380"/>
                <a:gd name="connsiteX310" fmla="*/ 137869 w 206385"/>
                <a:gd name="connsiteY310" fmla="*/ 30580 h 197380"/>
                <a:gd name="connsiteX311" fmla="*/ 136440 w 206385"/>
                <a:gd name="connsiteY311" fmla="*/ 30008 h 197380"/>
                <a:gd name="connsiteX312" fmla="*/ 135773 w 206385"/>
                <a:gd name="connsiteY312" fmla="*/ 28293 h 197380"/>
                <a:gd name="connsiteX313" fmla="*/ 136345 w 206385"/>
                <a:gd name="connsiteY313" fmla="*/ 26960 h 197380"/>
                <a:gd name="connsiteX314" fmla="*/ 137773 w 206385"/>
                <a:gd name="connsiteY314" fmla="*/ 23722 h 197380"/>
                <a:gd name="connsiteX315" fmla="*/ 137011 w 206385"/>
                <a:gd name="connsiteY315" fmla="*/ 19816 h 197380"/>
                <a:gd name="connsiteX316" fmla="*/ 135011 w 206385"/>
                <a:gd name="connsiteY316" fmla="*/ 18673 h 197380"/>
                <a:gd name="connsiteX317" fmla="*/ 134249 w 206385"/>
                <a:gd name="connsiteY317" fmla="*/ 18673 h 197380"/>
                <a:gd name="connsiteX318" fmla="*/ 132439 w 206385"/>
                <a:gd name="connsiteY318" fmla="*/ 22959 h 197380"/>
                <a:gd name="connsiteX319" fmla="*/ 131772 w 206385"/>
                <a:gd name="connsiteY319" fmla="*/ 25245 h 197380"/>
                <a:gd name="connsiteX320" fmla="*/ 130439 w 206385"/>
                <a:gd name="connsiteY320" fmla="*/ 25245 h 197380"/>
                <a:gd name="connsiteX321" fmla="*/ 129677 w 206385"/>
                <a:gd name="connsiteY321" fmla="*/ 23722 h 197380"/>
                <a:gd name="connsiteX322" fmla="*/ 129105 w 206385"/>
                <a:gd name="connsiteY322" fmla="*/ 22197 h 197380"/>
                <a:gd name="connsiteX323" fmla="*/ 127486 w 206385"/>
                <a:gd name="connsiteY323" fmla="*/ 21531 h 197380"/>
                <a:gd name="connsiteX324" fmla="*/ 126058 w 206385"/>
                <a:gd name="connsiteY324" fmla="*/ 22197 h 197380"/>
                <a:gd name="connsiteX325" fmla="*/ 125010 w 206385"/>
                <a:gd name="connsiteY325" fmla="*/ 22197 h 197380"/>
                <a:gd name="connsiteX326" fmla="*/ 122914 w 206385"/>
                <a:gd name="connsiteY326" fmla="*/ 21721 h 197380"/>
                <a:gd name="connsiteX327" fmla="*/ 122914 w 206385"/>
                <a:gd name="connsiteY327" fmla="*/ 20007 h 197380"/>
                <a:gd name="connsiteX328" fmla="*/ 124248 w 206385"/>
                <a:gd name="connsiteY328" fmla="*/ 19149 h 197380"/>
                <a:gd name="connsiteX329" fmla="*/ 125772 w 206385"/>
                <a:gd name="connsiteY329" fmla="*/ 18578 h 197380"/>
                <a:gd name="connsiteX330" fmla="*/ 125772 w 206385"/>
                <a:gd name="connsiteY330" fmla="*/ 18578 h 197380"/>
                <a:gd name="connsiteX331" fmla="*/ 125772 w 206385"/>
                <a:gd name="connsiteY331" fmla="*/ 17244 h 197380"/>
                <a:gd name="connsiteX332" fmla="*/ 122629 w 206385"/>
                <a:gd name="connsiteY332" fmla="*/ 15911 h 197380"/>
                <a:gd name="connsiteX333" fmla="*/ 119580 w 206385"/>
                <a:gd name="connsiteY333" fmla="*/ 17530 h 197380"/>
                <a:gd name="connsiteX334" fmla="*/ 118247 w 206385"/>
                <a:gd name="connsiteY334" fmla="*/ 18768 h 197380"/>
                <a:gd name="connsiteX335" fmla="*/ 115771 w 206385"/>
                <a:gd name="connsiteY335" fmla="*/ 18768 h 197380"/>
                <a:gd name="connsiteX336" fmla="*/ 115771 w 206385"/>
                <a:gd name="connsiteY336" fmla="*/ 18768 h 197380"/>
                <a:gd name="connsiteX337" fmla="*/ 116533 w 206385"/>
                <a:gd name="connsiteY337" fmla="*/ 16006 h 197380"/>
                <a:gd name="connsiteX338" fmla="*/ 119104 w 206385"/>
                <a:gd name="connsiteY338" fmla="*/ 14768 h 197380"/>
                <a:gd name="connsiteX339" fmla="*/ 120533 w 206385"/>
                <a:gd name="connsiteY339" fmla="*/ 12577 h 197380"/>
                <a:gd name="connsiteX340" fmla="*/ 118247 w 206385"/>
                <a:gd name="connsiteY340" fmla="*/ 11720 h 197380"/>
                <a:gd name="connsiteX341" fmla="*/ 116056 w 206385"/>
                <a:gd name="connsiteY341" fmla="*/ 12672 h 197380"/>
                <a:gd name="connsiteX342" fmla="*/ 113770 w 206385"/>
                <a:gd name="connsiteY342" fmla="*/ 11530 h 197380"/>
                <a:gd name="connsiteX343" fmla="*/ 115771 w 206385"/>
                <a:gd name="connsiteY343" fmla="*/ 9624 h 197380"/>
                <a:gd name="connsiteX344" fmla="*/ 119390 w 206385"/>
                <a:gd name="connsiteY344" fmla="*/ 9148 h 197380"/>
                <a:gd name="connsiteX345" fmla="*/ 121200 w 206385"/>
                <a:gd name="connsiteY345" fmla="*/ 8672 h 197380"/>
                <a:gd name="connsiteX346" fmla="*/ 121200 w 206385"/>
                <a:gd name="connsiteY346" fmla="*/ 6862 h 197380"/>
                <a:gd name="connsiteX347" fmla="*/ 118914 w 206385"/>
                <a:gd name="connsiteY347" fmla="*/ 5814 h 197380"/>
                <a:gd name="connsiteX348" fmla="*/ 115866 w 206385"/>
                <a:gd name="connsiteY348" fmla="*/ 5814 h 197380"/>
                <a:gd name="connsiteX349" fmla="*/ 112151 w 206385"/>
                <a:gd name="connsiteY349" fmla="*/ 5814 h 197380"/>
                <a:gd name="connsiteX350" fmla="*/ 112094 w 206385"/>
                <a:gd name="connsiteY350" fmla="*/ 3395 h 197380"/>
                <a:gd name="connsiteX351" fmla="*/ 112151 w 206385"/>
                <a:gd name="connsiteY351" fmla="*/ 3338 h 197380"/>
                <a:gd name="connsiteX352" fmla="*/ 114628 w 206385"/>
                <a:gd name="connsiteY352" fmla="*/ 3338 h 197380"/>
                <a:gd name="connsiteX353" fmla="*/ 118247 w 206385"/>
                <a:gd name="connsiteY353" fmla="*/ 3338 h 197380"/>
                <a:gd name="connsiteX354" fmla="*/ 117104 w 206385"/>
                <a:gd name="connsiteY354" fmla="*/ 385 h 197380"/>
                <a:gd name="connsiteX355" fmla="*/ 113961 w 206385"/>
                <a:gd name="connsiteY355" fmla="*/ -377 h 197380"/>
                <a:gd name="connsiteX356" fmla="*/ 113961 w 206385"/>
                <a:gd name="connsiteY356" fmla="*/ -377 h 197380"/>
                <a:gd name="connsiteX357" fmla="*/ 111770 w 206385"/>
                <a:gd name="connsiteY357" fmla="*/ 3719 h 19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206385" h="197380">
                  <a:moveTo>
                    <a:pt x="111770" y="3719"/>
                  </a:moveTo>
                  <a:cubicBezTo>
                    <a:pt x="111675" y="5176"/>
                    <a:pt x="111675" y="6643"/>
                    <a:pt x="111770" y="8100"/>
                  </a:cubicBezTo>
                  <a:cubicBezTo>
                    <a:pt x="110951" y="11977"/>
                    <a:pt x="108665" y="15396"/>
                    <a:pt x="105388" y="17625"/>
                  </a:cubicBezTo>
                  <a:cubicBezTo>
                    <a:pt x="87767" y="32770"/>
                    <a:pt x="68431" y="46200"/>
                    <a:pt x="51858" y="62393"/>
                  </a:cubicBezTo>
                  <a:cubicBezTo>
                    <a:pt x="48514" y="65765"/>
                    <a:pt x="44981" y="68946"/>
                    <a:pt x="41285" y="71918"/>
                  </a:cubicBezTo>
                  <a:cubicBezTo>
                    <a:pt x="33789" y="77547"/>
                    <a:pt x="25017" y="81243"/>
                    <a:pt x="15758" y="82681"/>
                  </a:cubicBezTo>
                  <a:cubicBezTo>
                    <a:pt x="11434" y="82891"/>
                    <a:pt x="7224" y="84129"/>
                    <a:pt x="3471" y="86301"/>
                  </a:cubicBezTo>
                  <a:lnTo>
                    <a:pt x="2042" y="87348"/>
                  </a:lnTo>
                  <a:cubicBezTo>
                    <a:pt x="2156" y="87691"/>
                    <a:pt x="2156" y="88053"/>
                    <a:pt x="2042" y="88396"/>
                  </a:cubicBezTo>
                  <a:cubicBezTo>
                    <a:pt x="2004" y="88873"/>
                    <a:pt x="1842" y="89330"/>
                    <a:pt x="1566" y="89730"/>
                  </a:cubicBezTo>
                  <a:cubicBezTo>
                    <a:pt x="871" y="90711"/>
                    <a:pt x="356" y="91806"/>
                    <a:pt x="42" y="92968"/>
                  </a:cubicBezTo>
                  <a:cubicBezTo>
                    <a:pt x="-187" y="94330"/>
                    <a:pt x="118" y="95731"/>
                    <a:pt x="899" y="96873"/>
                  </a:cubicBezTo>
                  <a:cubicBezTo>
                    <a:pt x="1318" y="97550"/>
                    <a:pt x="2014" y="98007"/>
                    <a:pt x="2804" y="98112"/>
                  </a:cubicBezTo>
                  <a:lnTo>
                    <a:pt x="3566" y="98112"/>
                  </a:lnTo>
                  <a:cubicBezTo>
                    <a:pt x="4690" y="96959"/>
                    <a:pt x="5338" y="95435"/>
                    <a:pt x="5376" y="93825"/>
                  </a:cubicBezTo>
                  <a:cubicBezTo>
                    <a:pt x="5471" y="93016"/>
                    <a:pt x="5728" y="92244"/>
                    <a:pt x="6138" y="91539"/>
                  </a:cubicBezTo>
                  <a:cubicBezTo>
                    <a:pt x="6509" y="91273"/>
                    <a:pt x="7005" y="91273"/>
                    <a:pt x="7376" y="91539"/>
                  </a:cubicBezTo>
                  <a:cubicBezTo>
                    <a:pt x="7891" y="91882"/>
                    <a:pt x="8214" y="92444"/>
                    <a:pt x="8233" y="93064"/>
                  </a:cubicBezTo>
                  <a:cubicBezTo>
                    <a:pt x="8243" y="93635"/>
                    <a:pt x="8414" y="94197"/>
                    <a:pt x="8710" y="94683"/>
                  </a:cubicBezTo>
                  <a:cubicBezTo>
                    <a:pt x="9157" y="95140"/>
                    <a:pt x="9795" y="95349"/>
                    <a:pt x="10424" y="95254"/>
                  </a:cubicBezTo>
                  <a:cubicBezTo>
                    <a:pt x="10929" y="95111"/>
                    <a:pt x="11415" y="94883"/>
                    <a:pt x="11853" y="94588"/>
                  </a:cubicBezTo>
                  <a:lnTo>
                    <a:pt x="12805" y="94588"/>
                  </a:lnTo>
                  <a:cubicBezTo>
                    <a:pt x="13586" y="94359"/>
                    <a:pt x="14425" y="94578"/>
                    <a:pt x="14996" y="95159"/>
                  </a:cubicBezTo>
                  <a:cubicBezTo>
                    <a:pt x="15330" y="95645"/>
                    <a:pt x="15330" y="96292"/>
                    <a:pt x="14996" y="96778"/>
                  </a:cubicBezTo>
                  <a:cubicBezTo>
                    <a:pt x="14720" y="97226"/>
                    <a:pt x="14272" y="97531"/>
                    <a:pt x="13758" y="97635"/>
                  </a:cubicBezTo>
                  <a:cubicBezTo>
                    <a:pt x="13224" y="97750"/>
                    <a:pt x="12710" y="97940"/>
                    <a:pt x="12234" y="98207"/>
                  </a:cubicBezTo>
                  <a:lnTo>
                    <a:pt x="12234" y="98207"/>
                  </a:lnTo>
                  <a:cubicBezTo>
                    <a:pt x="12234" y="98207"/>
                    <a:pt x="11662" y="99064"/>
                    <a:pt x="12234" y="99540"/>
                  </a:cubicBezTo>
                  <a:cubicBezTo>
                    <a:pt x="12805" y="100017"/>
                    <a:pt x="14044" y="100874"/>
                    <a:pt x="15282" y="100874"/>
                  </a:cubicBezTo>
                  <a:cubicBezTo>
                    <a:pt x="16539" y="100903"/>
                    <a:pt x="17720" y="100293"/>
                    <a:pt x="18425" y="99255"/>
                  </a:cubicBezTo>
                  <a:cubicBezTo>
                    <a:pt x="18425" y="98778"/>
                    <a:pt x="18997" y="98207"/>
                    <a:pt x="19663" y="98112"/>
                  </a:cubicBezTo>
                  <a:cubicBezTo>
                    <a:pt x="20330" y="98016"/>
                    <a:pt x="21568" y="98683"/>
                    <a:pt x="22235" y="98112"/>
                  </a:cubicBezTo>
                  <a:lnTo>
                    <a:pt x="22235" y="98112"/>
                  </a:lnTo>
                  <a:cubicBezTo>
                    <a:pt x="20521" y="99540"/>
                    <a:pt x="22235" y="100017"/>
                    <a:pt x="21473" y="100969"/>
                  </a:cubicBezTo>
                  <a:cubicBezTo>
                    <a:pt x="20711" y="101922"/>
                    <a:pt x="19854" y="101922"/>
                    <a:pt x="18806" y="102112"/>
                  </a:cubicBezTo>
                  <a:cubicBezTo>
                    <a:pt x="17911" y="102160"/>
                    <a:pt x="17225" y="102922"/>
                    <a:pt x="17272" y="103817"/>
                  </a:cubicBezTo>
                  <a:cubicBezTo>
                    <a:pt x="17282" y="103979"/>
                    <a:pt x="17320" y="104151"/>
                    <a:pt x="17377" y="104303"/>
                  </a:cubicBezTo>
                  <a:cubicBezTo>
                    <a:pt x="17882" y="105103"/>
                    <a:pt x="18844" y="105484"/>
                    <a:pt x="19759" y="105256"/>
                  </a:cubicBezTo>
                  <a:cubicBezTo>
                    <a:pt x="20464" y="104846"/>
                    <a:pt x="21197" y="104503"/>
                    <a:pt x="21949" y="104208"/>
                  </a:cubicBezTo>
                  <a:cubicBezTo>
                    <a:pt x="22873" y="104084"/>
                    <a:pt x="23769" y="104589"/>
                    <a:pt x="24140" y="105446"/>
                  </a:cubicBezTo>
                  <a:cubicBezTo>
                    <a:pt x="24616" y="106589"/>
                    <a:pt x="23283" y="107160"/>
                    <a:pt x="22235" y="107256"/>
                  </a:cubicBezTo>
                  <a:lnTo>
                    <a:pt x="18616" y="107732"/>
                  </a:lnTo>
                  <a:cubicBezTo>
                    <a:pt x="17977" y="107761"/>
                    <a:pt x="17349" y="107961"/>
                    <a:pt x="16806" y="108303"/>
                  </a:cubicBezTo>
                  <a:cubicBezTo>
                    <a:pt x="16377" y="108827"/>
                    <a:pt x="16377" y="109589"/>
                    <a:pt x="16806" y="110113"/>
                  </a:cubicBezTo>
                  <a:cubicBezTo>
                    <a:pt x="17301" y="110818"/>
                    <a:pt x="18130" y="111218"/>
                    <a:pt x="18997" y="111161"/>
                  </a:cubicBezTo>
                  <a:cubicBezTo>
                    <a:pt x="20073" y="111171"/>
                    <a:pt x="21140" y="110980"/>
                    <a:pt x="22140" y="110589"/>
                  </a:cubicBezTo>
                  <a:cubicBezTo>
                    <a:pt x="23283" y="110113"/>
                    <a:pt x="24807" y="109542"/>
                    <a:pt x="25759" y="110589"/>
                  </a:cubicBezTo>
                  <a:cubicBezTo>
                    <a:pt x="26445" y="111247"/>
                    <a:pt x="26464" y="112332"/>
                    <a:pt x="25816" y="113009"/>
                  </a:cubicBezTo>
                  <a:cubicBezTo>
                    <a:pt x="25798" y="113028"/>
                    <a:pt x="25778" y="113047"/>
                    <a:pt x="25759" y="113066"/>
                  </a:cubicBezTo>
                  <a:cubicBezTo>
                    <a:pt x="24950" y="113456"/>
                    <a:pt x="23997" y="113456"/>
                    <a:pt x="23188" y="113066"/>
                  </a:cubicBezTo>
                  <a:cubicBezTo>
                    <a:pt x="21854" y="113066"/>
                    <a:pt x="20139" y="112494"/>
                    <a:pt x="19568" y="113542"/>
                  </a:cubicBezTo>
                  <a:cubicBezTo>
                    <a:pt x="19311" y="114685"/>
                    <a:pt x="19806" y="115876"/>
                    <a:pt x="20806" y="116495"/>
                  </a:cubicBezTo>
                  <a:cubicBezTo>
                    <a:pt x="21711" y="117162"/>
                    <a:pt x="22845" y="117438"/>
                    <a:pt x="23950" y="117257"/>
                  </a:cubicBezTo>
                  <a:cubicBezTo>
                    <a:pt x="24921" y="117047"/>
                    <a:pt x="25912" y="116885"/>
                    <a:pt x="26902" y="116781"/>
                  </a:cubicBezTo>
                  <a:cubicBezTo>
                    <a:pt x="27502" y="116666"/>
                    <a:pt x="28122" y="116885"/>
                    <a:pt x="28522" y="117352"/>
                  </a:cubicBezTo>
                  <a:cubicBezTo>
                    <a:pt x="27540" y="118886"/>
                    <a:pt x="25740" y="119676"/>
                    <a:pt x="23950" y="119352"/>
                  </a:cubicBezTo>
                  <a:cubicBezTo>
                    <a:pt x="23283" y="119267"/>
                    <a:pt x="22616" y="119267"/>
                    <a:pt x="21949" y="119352"/>
                  </a:cubicBezTo>
                  <a:cubicBezTo>
                    <a:pt x="21425" y="119400"/>
                    <a:pt x="21044" y="119867"/>
                    <a:pt x="21092" y="120391"/>
                  </a:cubicBezTo>
                  <a:cubicBezTo>
                    <a:pt x="21111" y="120572"/>
                    <a:pt x="21178" y="120734"/>
                    <a:pt x="21283" y="120876"/>
                  </a:cubicBezTo>
                  <a:cubicBezTo>
                    <a:pt x="21283" y="120876"/>
                    <a:pt x="21283" y="120876"/>
                    <a:pt x="21854" y="121543"/>
                  </a:cubicBezTo>
                  <a:cubicBezTo>
                    <a:pt x="23064" y="122496"/>
                    <a:pt x="24654" y="122810"/>
                    <a:pt x="26140" y="122400"/>
                  </a:cubicBezTo>
                  <a:cubicBezTo>
                    <a:pt x="27283" y="122400"/>
                    <a:pt x="28331" y="121257"/>
                    <a:pt x="29474" y="121924"/>
                  </a:cubicBezTo>
                  <a:cubicBezTo>
                    <a:pt x="27950" y="124248"/>
                    <a:pt x="25017" y="125201"/>
                    <a:pt x="22426" y="124210"/>
                  </a:cubicBezTo>
                  <a:cubicBezTo>
                    <a:pt x="21549" y="123943"/>
                    <a:pt x="20654" y="123724"/>
                    <a:pt x="19759" y="123543"/>
                  </a:cubicBezTo>
                  <a:cubicBezTo>
                    <a:pt x="18901" y="123543"/>
                    <a:pt x="18044" y="123543"/>
                    <a:pt x="18044" y="124877"/>
                  </a:cubicBezTo>
                  <a:cubicBezTo>
                    <a:pt x="18044" y="126210"/>
                    <a:pt x="18520" y="126306"/>
                    <a:pt x="18997" y="126973"/>
                  </a:cubicBezTo>
                  <a:cubicBezTo>
                    <a:pt x="20416" y="128563"/>
                    <a:pt x="22483" y="129440"/>
                    <a:pt x="24616" y="129354"/>
                  </a:cubicBezTo>
                  <a:cubicBezTo>
                    <a:pt x="26331" y="128897"/>
                    <a:pt x="27969" y="128192"/>
                    <a:pt x="29474" y="127258"/>
                  </a:cubicBezTo>
                  <a:cubicBezTo>
                    <a:pt x="30131" y="126915"/>
                    <a:pt x="30912" y="126915"/>
                    <a:pt x="31570" y="127258"/>
                  </a:cubicBezTo>
                  <a:cubicBezTo>
                    <a:pt x="32284" y="127963"/>
                    <a:pt x="32284" y="129106"/>
                    <a:pt x="31579" y="129820"/>
                  </a:cubicBezTo>
                  <a:cubicBezTo>
                    <a:pt x="31579" y="129820"/>
                    <a:pt x="31570" y="129830"/>
                    <a:pt x="31570" y="129830"/>
                  </a:cubicBezTo>
                  <a:cubicBezTo>
                    <a:pt x="30884" y="130297"/>
                    <a:pt x="30103" y="130621"/>
                    <a:pt x="29284" y="130782"/>
                  </a:cubicBezTo>
                  <a:cubicBezTo>
                    <a:pt x="28398" y="130954"/>
                    <a:pt x="27731" y="131697"/>
                    <a:pt x="27664" y="132592"/>
                  </a:cubicBezTo>
                  <a:cubicBezTo>
                    <a:pt x="27845" y="133840"/>
                    <a:pt x="28807" y="134840"/>
                    <a:pt x="30046" y="135069"/>
                  </a:cubicBezTo>
                  <a:cubicBezTo>
                    <a:pt x="31093" y="135221"/>
                    <a:pt x="32170" y="135021"/>
                    <a:pt x="33094" y="134497"/>
                  </a:cubicBezTo>
                  <a:lnTo>
                    <a:pt x="34713" y="133831"/>
                  </a:lnTo>
                  <a:cubicBezTo>
                    <a:pt x="34017" y="135907"/>
                    <a:pt x="32341" y="137507"/>
                    <a:pt x="30236" y="138117"/>
                  </a:cubicBezTo>
                  <a:cubicBezTo>
                    <a:pt x="29674" y="138250"/>
                    <a:pt x="29131" y="138440"/>
                    <a:pt x="28617" y="138688"/>
                  </a:cubicBezTo>
                  <a:cubicBezTo>
                    <a:pt x="28112" y="139060"/>
                    <a:pt x="27883" y="139698"/>
                    <a:pt x="28045" y="140307"/>
                  </a:cubicBezTo>
                  <a:cubicBezTo>
                    <a:pt x="28198" y="140612"/>
                    <a:pt x="28398" y="140898"/>
                    <a:pt x="28617" y="141165"/>
                  </a:cubicBezTo>
                  <a:cubicBezTo>
                    <a:pt x="29798" y="142298"/>
                    <a:pt x="31598" y="142489"/>
                    <a:pt x="32998" y="141641"/>
                  </a:cubicBezTo>
                  <a:cubicBezTo>
                    <a:pt x="34132" y="140822"/>
                    <a:pt x="35189" y="139898"/>
                    <a:pt x="36142" y="138879"/>
                  </a:cubicBezTo>
                  <a:cubicBezTo>
                    <a:pt x="36589" y="138431"/>
                    <a:pt x="37313" y="138431"/>
                    <a:pt x="37761" y="138879"/>
                  </a:cubicBezTo>
                  <a:cubicBezTo>
                    <a:pt x="37761" y="138879"/>
                    <a:pt x="37761" y="138879"/>
                    <a:pt x="37761" y="138879"/>
                  </a:cubicBezTo>
                  <a:cubicBezTo>
                    <a:pt x="37856" y="139126"/>
                    <a:pt x="37856" y="139393"/>
                    <a:pt x="37761" y="139641"/>
                  </a:cubicBezTo>
                  <a:cubicBezTo>
                    <a:pt x="37189" y="141831"/>
                    <a:pt x="34522" y="142403"/>
                    <a:pt x="33665" y="144403"/>
                  </a:cubicBezTo>
                  <a:cubicBezTo>
                    <a:pt x="33236" y="145803"/>
                    <a:pt x="33236" y="147289"/>
                    <a:pt x="33665" y="148689"/>
                  </a:cubicBezTo>
                  <a:cubicBezTo>
                    <a:pt x="33665" y="149737"/>
                    <a:pt x="34618" y="151166"/>
                    <a:pt x="35475" y="150975"/>
                  </a:cubicBezTo>
                  <a:cubicBezTo>
                    <a:pt x="36332" y="150785"/>
                    <a:pt x="36046" y="150975"/>
                    <a:pt x="36237" y="150214"/>
                  </a:cubicBezTo>
                  <a:cubicBezTo>
                    <a:pt x="36427" y="149451"/>
                    <a:pt x="37094" y="146880"/>
                    <a:pt x="37570" y="145260"/>
                  </a:cubicBezTo>
                  <a:cubicBezTo>
                    <a:pt x="37980" y="143670"/>
                    <a:pt x="39161" y="142384"/>
                    <a:pt x="40714" y="141831"/>
                  </a:cubicBezTo>
                  <a:cubicBezTo>
                    <a:pt x="41533" y="142327"/>
                    <a:pt x="41818" y="143365"/>
                    <a:pt x="41380" y="144213"/>
                  </a:cubicBezTo>
                  <a:cubicBezTo>
                    <a:pt x="41380" y="144880"/>
                    <a:pt x="40333" y="145356"/>
                    <a:pt x="40047" y="146118"/>
                  </a:cubicBezTo>
                  <a:cubicBezTo>
                    <a:pt x="39999" y="146308"/>
                    <a:pt x="39999" y="146499"/>
                    <a:pt x="40047" y="146689"/>
                  </a:cubicBezTo>
                  <a:cubicBezTo>
                    <a:pt x="40047" y="147547"/>
                    <a:pt x="41476" y="147451"/>
                    <a:pt x="42047" y="146689"/>
                  </a:cubicBezTo>
                  <a:cubicBezTo>
                    <a:pt x="42619" y="145927"/>
                    <a:pt x="43476" y="145737"/>
                    <a:pt x="44047" y="146689"/>
                  </a:cubicBezTo>
                  <a:cubicBezTo>
                    <a:pt x="44619" y="147642"/>
                    <a:pt x="41952" y="149547"/>
                    <a:pt x="40714" y="150785"/>
                  </a:cubicBezTo>
                  <a:cubicBezTo>
                    <a:pt x="38809" y="153023"/>
                    <a:pt x="38199" y="156081"/>
                    <a:pt x="39094" y="158881"/>
                  </a:cubicBezTo>
                  <a:cubicBezTo>
                    <a:pt x="39180" y="159367"/>
                    <a:pt x="39380" y="159815"/>
                    <a:pt x="39666" y="160215"/>
                  </a:cubicBezTo>
                  <a:cubicBezTo>
                    <a:pt x="40437" y="160948"/>
                    <a:pt x="41656" y="160948"/>
                    <a:pt x="42428" y="160215"/>
                  </a:cubicBezTo>
                  <a:cubicBezTo>
                    <a:pt x="43066" y="159529"/>
                    <a:pt x="43552" y="158719"/>
                    <a:pt x="43857" y="157833"/>
                  </a:cubicBezTo>
                  <a:cubicBezTo>
                    <a:pt x="44419" y="156709"/>
                    <a:pt x="45162" y="155681"/>
                    <a:pt x="46047" y="154785"/>
                  </a:cubicBezTo>
                  <a:cubicBezTo>
                    <a:pt x="47067" y="153938"/>
                    <a:pt x="48553" y="153938"/>
                    <a:pt x="49572" y="154785"/>
                  </a:cubicBezTo>
                  <a:cubicBezTo>
                    <a:pt x="50382" y="155824"/>
                    <a:pt x="50382" y="157272"/>
                    <a:pt x="49572" y="158310"/>
                  </a:cubicBezTo>
                  <a:cubicBezTo>
                    <a:pt x="48905" y="159357"/>
                    <a:pt x="47953" y="160024"/>
                    <a:pt x="47762" y="161263"/>
                  </a:cubicBezTo>
                  <a:cubicBezTo>
                    <a:pt x="47572" y="162501"/>
                    <a:pt x="48429" y="164215"/>
                    <a:pt x="49667" y="164215"/>
                  </a:cubicBezTo>
                  <a:cubicBezTo>
                    <a:pt x="50096" y="164168"/>
                    <a:pt x="50486" y="163920"/>
                    <a:pt x="50715" y="163548"/>
                  </a:cubicBezTo>
                  <a:cubicBezTo>
                    <a:pt x="51210" y="162682"/>
                    <a:pt x="51591" y="161748"/>
                    <a:pt x="51858" y="160786"/>
                  </a:cubicBezTo>
                  <a:cubicBezTo>
                    <a:pt x="52163" y="159843"/>
                    <a:pt x="52972" y="159138"/>
                    <a:pt x="53953" y="158976"/>
                  </a:cubicBezTo>
                  <a:cubicBezTo>
                    <a:pt x="54811" y="159062"/>
                    <a:pt x="55534" y="159672"/>
                    <a:pt x="55763" y="160500"/>
                  </a:cubicBezTo>
                  <a:cubicBezTo>
                    <a:pt x="56030" y="161358"/>
                    <a:pt x="55763" y="162291"/>
                    <a:pt x="55096" y="162882"/>
                  </a:cubicBezTo>
                  <a:lnTo>
                    <a:pt x="51286" y="167358"/>
                  </a:lnTo>
                  <a:cubicBezTo>
                    <a:pt x="50696" y="168111"/>
                    <a:pt x="50153" y="168911"/>
                    <a:pt x="49667" y="169740"/>
                  </a:cubicBezTo>
                  <a:cubicBezTo>
                    <a:pt x="49286" y="170749"/>
                    <a:pt x="49286" y="171873"/>
                    <a:pt x="49667" y="172883"/>
                  </a:cubicBezTo>
                  <a:cubicBezTo>
                    <a:pt x="49915" y="173588"/>
                    <a:pt x="50382" y="174188"/>
                    <a:pt x="51001" y="174598"/>
                  </a:cubicBezTo>
                  <a:cubicBezTo>
                    <a:pt x="51524" y="175026"/>
                    <a:pt x="52286" y="175026"/>
                    <a:pt x="52810" y="174598"/>
                  </a:cubicBezTo>
                  <a:cubicBezTo>
                    <a:pt x="53096" y="174140"/>
                    <a:pt x="53258" y="173616"/>
                    <a:pt x="53287" y="173073"/>
                  </a:cubicBezTo>
                  <a:cubicBezTo>
                    <a:pt x="53534" y="171540"/>
                    <a:pt x="54230" y="170121"/>
                    <a:pt x="55287" y="168978"/>
                  </a:cubicBezTo>
                  <a:cubicBezTo>
                    <a:pt x="55763" y="168978"/>
                    <a:pt x="56430" y="168216"/>
                    <a:pt x="57001" y="168978"/>
                  </a:cubicBezTo>
                  <a:cubicBezTo>
                    <a:pt x="57401" y="169264"/>
                    <a:pt x="57649" y="169721"/>
                    <a:pt x="57668" y="170216"/>
                  </a:cubicBezTo>
                  <a:cubicBezTo>
                    <a:pt x="57773" y="171197"/>
                    <a:pt x="57496" y="172187"/>
                    <a:pt x="56906" y="172978"/>
                  </a:cubicBezTo>
                  <a:cubicBezTo>
                    <a:pt x="56258" y="173702"/>
                    <a:pt x="55820" y="174588"/>
                    <a:pt x="55668" y="175550"/>
                  </a:cubicBezTo>
                  <a:cubicBezTo>
                    <a:pt x="55544" y="176702"/>
                    <a:pt x="56154" y="177798"/>
                    <a:pt x="57192" y="178312"/>
                  </a:cubicBezTo>
                  <a:cubicBezTo>
                    <a:pt x="57906" y="178560"/>
                    <a:pt x="58697" y="178284"/>
                    <a:pt x="59097" y="177645"/>
                  </a:cubicBezTo>
                  <a:cubicBezTo>
                    <a:pt x="59459" y="176969"/>
                    <a:pt x="59687" y="176226"/>
                    <a:pt x="59764" y="175455"/>
                  </a:cubicBezTo>
                  <a:cubicBezTo>
                    <a:pt x="60173" y="173073"/>
                    <a:pt x="61088" y="170797"/>
                    <a:pt x="62430" y="168787"/>
                  </a:cubicBezTo>
                  <a:cubicBezTo>
                    <a:pt x="62430" y="168120"/>
                    <a:pt x="63573" y="167549"/>
                    <a:pt x="64336" y="168025"/>
                  </a:cubicBezTo>
                  <a:cubicBezTo>
                    <a:pt x="64859" y="168349"/>
                    <a:pt x="65155" y="168940"/>
                    <a:pt x="65097" y="169549"/>
                  </a:cubicBezTo>
                  <a:cubicBezTo>
                    <a:pt x="64964" y="170045"/>
                    <a:pt x="64774" y="170530"/>
                    <a:pt x="64526" y="170978"/>
                  </a:cubicBezTo>
                  <a:lnTo>
                    <a:pt x="63383" y="173264"/>
                  </a:lnTo>
                  <a:cubicBezTo>
                    <a:pt x="63040" y="174255"/>
                    <a:pt x="63040" y="175321"/>
                    <a:pt x="63383" y="176312"/>
                  </a:cubicBezTo>
                  <a:cubicBezTo>
                    <a:pt x="63383" y="177360"/>
                    <a:pt x="64907" y="178503"/>
                    <a:pt x="65860" y="178217"/>
                  </a:cubicBezTo>
                  <a:cubicBezTo>
                    <a:pt x="66812" y="177931"/>
                    <a:pt x="66812" y="176883"/>
                    <a:pt x="67003" y="176026"/>
                  </a:cubicBezTo>
                  <a:cubicBezTo>
                    <a:pt x="67165" y="175293"/>
                    <a:pt x="67488" y="174607"/>
                    <a:pt x="67955" y="174026"/>
                  </a:cubicBezTo>
                  <a:cubicBezTo>
                    <a:pt x="68107" y="173655"/>
                    <a:pt x="68422" y="173378"/>
                    <a:pt x="68812" y="173264"/>
                  </a:cubicBezTo>
                  <a:lnTo>
                    <a:pt x="69479" y="173264"/>
                  </a:lnTo>
                  <a:cubicBezTo>
                    <a:pt x="70632" y="173902"/>
                    <a:pt x="71251" y="175207"/>
                    <a:pt x="71003" y="176502"/>
                  </a:cubicBezTo>
                  <a:cubicBezTo>
                    <a:pt x="70727" y="177550"/>
                    <a:pt x="70089" y="178465"/>
                    <a:pt x="69193" y="179074"/>
                  </a:cubicBezTo>
                  <a:cubicBezTo>
                    <a:pt x="68279" y="179646"/>
                    <a:pt x="67555" y="180474"/>
                    <a:pt x="67098" y="181456"/>
                  </a:cubicBezTo>
                  <a:cubicBezTo>
                    <a:pt x="67050" y="181770"/>
                    <a:pt x="67050" y="182094"/>
                    <a:pt x="67098" y="182408"/>
                  </a:cubicBezTo>
                  <a:cubicBezTo>
                    <a:pt x="67365" y="183056"/>
                    <a:pt x="67879" y="183570"/>
                    <a:pt x="68527" y="183837"/>
                  </a:cubicBezTo>
                  <a:cubicBezTo>
                    <a:pt x="68936" y="184103"/>
                    <a:pt x="69384" y="184303"/>
                    <a:pt x="69860" y="184408"/>
                  </a:cubicBezTo>
                  <a:cubicBezTo>
                    <a:pt x="71289" y="184408"/>
                    <a:pt x="72337" y="183360"/>
                    <a:pt x="72813" y="182027"/>
                  </a:cubicBezTo>
                  <a:cubicBezTo>
                    <a:pt x="73013" y="180627"/>
                    <a:pt x="73365" y="179255"/>
                    <a:pt x="73861" y="177931"/>
                  </a:cubicBezTo>
                  <a:cubicBezTo>
                    <a:pt x="74089" y="177198"/>
                    <a:pt x="74822" y="176750"/>
                    <a:pt x="75575" y="176883"/>
                  </a:cubicBezTo>
                  <a:cubicBezTo>
                    <a:pt x="76356" y="177264"/>
                    <a:pt x="76899" y="178017"/>
                    <a:pt x="77004" y="178884"/>
                  </a:cubicBezTo>
                  <a:cubicBezTo>
                    <a:pt x="76947" y="179608"/>
                    <a:pt x="76690" y="180303"/>
                    <a:pt x="76242" y="180884"/>
                  </a:cubicBezTo>
                  <a:cubicBezTo>
                    <a:pt x="75937" y="181265"/>
                    <a:pt x="75680" y="181674"/>
                    <a:pt x="75480" y="182122"/>
                  </a:cubicBezTo>
                  <a:cubicBezTo>
                    <a:pt x="75299" y="182646"/>
                    <a:pt x="75299" y="183218"/>
                    <a:pt x="75480" y="183741"/>
                  </a:cubicBezTo>
                  <a:cubicBezTo>
                    <a:pt x="76080" y="184599"/>
                    <a:pt x="77242" y="184856"/>
                    <a:pt x="78147" y="184313"/>
                  </a:cubicBezTo>
                  <a:cubicBezTo>
                    <a:pt x="78795" y="183684"/>
                    <a:pt x="79376" y="182980"/>
                    <a:pt x="79861" y="182217"/>
                  </a:cubicBezTo>
                  <a:cubicBezTo>
                    <a:pt x="80404" y="182132"/>
                    <a:pt x="80947" y="182351"/>
                    <a:pt x="81290" y="182789"/>
                  </a:cubicBezTo>
                  <a:cubicBezTo>
                    <a:pt x="81690" y="183275"/>
                    <a:pt x="81919" y="183875"/>
                    <a:pt x="81957" y="184503"/>
                  </a:cubicBezTo>
                  <a:cubicBezTo>
                    <a:pt x="81881" y="184989"/>
                    <a:pt x="81690" y="185446"/>
                    <a:pt x="81385" y="185837"/>
                  </a:cubicBezTo>
                  <a:cubicBezTo>
                    <a:pt x="80709" y="186818"/>
                    <a:pt x="80223" y="187913"/>
                    <a:pt x="79956" y="189075"/>
                  </a:cubicBezTo>
                  <a:cubicBezTo>
                    <a:pt x="79642" y="190428"/>
                    <a:pt x="79918" y="191847"/>
                    <a:pt x="80719" y="192981"/>
                  </a:cubicBezTo>
                  <a:cubicBezTo>
                    <a:pt x="81147" y="193676"/>
                    <a:pt x="81900" y="194114"/>
                    <a:pt x="82719" y="194124"/>
                  </a:cubicBezTo>
                  <a:cubicBezTo>
                    <a:pt x="82719" y="194124"/>
                    <a:pt x="83195" y="194124"/>
                    <a:pt x="83481" y="194124"/>
                  </a:cubicBezTo>
                  <a:cubicBezTo>
                    <a:pt x="84567" y="192952"/>
                    <a:pt x="85205" y="191438"/>
                    <a:pt x="85291" y="189838"/>
                  </a:cubicBezTo>
                  <a:cubicBezTo>
                    <a:pt x="85291" y="189028"/>
                    <a:pt x="85519" y="188237"/>
                    <a:pt x="85957" y="187551"/>
                  </a:cubicBezTo>
                  <a:cubicBezTo>
                    <a:pt x="86348" y="187228"/>
                    <a:pt x="86900" y="187228"/>
                    <a:pt x="87291" y="187551"/>
                  </a:cubicBezTo>
                  <a:cubicBezTo>
                    <a:pt x="87786" y="187904"/>
                    <a:pt x="88072" y="188475"/>
                    <a:pt x="88053" y="189075"/>
                  </a:cubicBezTo>
                  <a:cubicBezTo>
                    <a:pt x="88100" y="189628"/>
                    <a:pt x="88291" y="190152"/>
                    <a:pt x="88624" y="190599"/>
                  </a:cubicBezTo>
                  <a:cubicBezTo>
                    <a:pt x="88986" y="191123"/>
                    <a:pt x="89624" y="191380"/>
                    <a:pt x="90244" y="191266"/>
                  </a:cubicBezTo>
                  <a:cubicBezTo>
                    <a:pt x="90758" y="191142"/>
                    <a:pt x="91244" y="190914"/>
                    <a:pt x="91672" y="190599"/>
                  </a:cubicBezTo>
                  <a:lnTo>
                    <a:pt x="92720" y="190599"/>
                  </a:lnTo>
                  <a:cubicBezTo>
                    <a:pt x="93454" y="190342"/>
                    <a:pt x="94273" y="190523"/>
                    <a:pt x="94816" y="191076"/>
                  </a:cubicBezTo>
                  <a:cubicBezTo>
                    <a:pt x="95197" y="191580"/>
                    <a:pt x="95197" y="192285"/>
                    <a:pt x="94816" y="192790"/>
                  </a:cubicBezTo>
                  <a:cubicBezTo>
                    <a:pt x="94473" y="193219"/>
                    <a:pt x="94006" y="193514"/>
                    <a:pt x="93482" y="193648"/>
                  </a:cubicBezTo>
                  <a:cubicBezTo>
                    <a:pt x="92958" y="193790"/>
                    <a:pt x="92453" y="193981"/>
                    <a:pt x="91958" y="194219"/>
                  </a:cubicBezTo>
                  <a:cubicBezTo>
                    <a:pt x="91958" y="194219"/>
                    <a:pt x="91958" y="194219"/>
                    <a:pt x="91958" y="194219"/>
                  </a:cubicBezTo>
                  <a:cubicBezTo>
                    <a:pt x="91958" y="194219"/>
                    <a:pt x="91387" y="195076"/>
                    <a:pt x="91958" y="195552"/>
                  </a:cubicBezTo>
                  <a:cubicBezTo>
                    <a:pt x="92530" y="196029"/>
                    <a:pt x="93768" y="196886"/>
                    <a:pt x="95101" y="196886"/>
                  </a:cubicBezTo>
                  <a:cubicBezTo>
                    <a:pt x="96359" y="196914"/>
                    <a:pt x="97540" y="196305"/>
                    <a:pt x="98245" y="195267"/>
                  </a:cubicBezTo>
                  <a:cubicBezTo>
                    <a:pt x="98245" y="194695"/>
                    <a:pt x="98816" y="194219"/>
                    <a:pt x="99483" y="194124"/>
                  </a:cubicBezTo>
                  <a:cubicBezTo>
                    <a:pt x="100150" y="194028"/>
                    <a:pt x="101293" y="194124"/>
                    <a:pt x="101959" y="194124"/>
                  </a:cubicBezTo>
                  <a:lnTo>
                    <a:pt x="101959" y="194124"/>
                  </a:lnTo>
                  <a:cubicBezTo>
                    <a:pt x="100340" y="195552"/>
                    <a:pt x="101959" y="196029"/>
                    <a:pt x="101197" y="196981"/>
                  </a:cubicBezTo>
                  <a:lnTo>
                    <a:pt x="101197" y="196981"/>
                  </a:lnTo>
                  <a:lnTo>
                    <a:pt x="111484" y="188409"/>
                  </a:lnTo>
                  <a:cubicBezTo>
                    <a:pt x="113961" y="186561"/>
                    <a:pt x="116199" y="184418"/>
                    <a:pt x="118152" y="182027"/>
                  </a:cubicBezTo>
                  <a:cubicBezTo>
                    <a:pt x="119580" y="180217"/>
                    <a:pt x="120723" y="178217"/>
                    <a:pt x="122152" y="176312"/>
                  </a:cubicBezTo>
                  <a:cubicBezTo>
                    <a:pt x="127143" y="170930"/>
                    <a:pt x="132735" y="166139"/>
                    <a:pt x="138821" y="162024"/>
                  </a:cubicBezTo>
                  <a:cubicBezTo>
                    <a:pt x="150156" y="152499"/>
                    <a:pt x="157871" y="139260"/>
                    <a:pt x="170539" y="131735"/>
                  </a:cubicBezTo>
                  <a:cubicBezTo>
                    <a:pt x="174635" y="129258"/>
                    <a:pt x="179017" y="127544"/>
                    <a:pt x="182827" y="124782"/>
                  </a:cubicBezTo>
                  <a:cubicBezTo>
                    <a:pt x="185017" y="122877"/>
                    <a:pt x="187418" y="121219"/>
                    <a:pt x="189970" y="119829"/>
                  </a:cubicBezTo>
                  <a:cubicBezTo>
                    <a:pt x="192752" y="118876"/>
                    <a:pt x="195628" y="118200"/>
                    <a:pt x="198543" y="117828"/>
                  </a:cubicBezTo>
                  <a:cubicBezTo>
                    <a:pt x="201315" y="117124"/>
                    <a:pt x="203953" y="115962"/>
                    <a:pt x="206353" y="114399"/>
                  </a:cubicBezTo>
                  <a:cubicBezTo>
                    <a:pt x="205687" y="113256"/>
                    <a:pt x="204544" y="113256"/>
                    <a:pt x="203401" y="113256"/>
                  </a:cubicBezTo>
                  <a:cubicBezTo>
                    <a:pt x="202143" y="113228"/>
                    <a:pt x="200962" y="113838"/>
                    <a:pt x="200257" y="114876"/>
                  </a:cubicBezTo>
                  <a:cubicBezTo>
                    <a:pt x="200257" y="115352"/>
                    <a:pt x="199686" y="115923"/>
                    <a:pt x="199019" y="116019"/>
                  </a:cubicBezTo>
                  <a:cubicBezTo>
                    <a:pt x="198352" y="116114"/>
                    <a:pt x="197114" y="115542"/>
                    <a:pt x="196447" y="116019"/>
                  </a:cubicBezTo>
                  <a:lnTo>
                    <a:pt x="196447" y="116019"/>
                  </a:lnTo>
                  <a:cubicBezTo>
                    <a:pt x="198162" y="114590"/>
                    <a:pt x="196447" y="114114"/>
                    <a:pt x="197209" y="113161"/>
                  </a:cubicBezTo>
                  <a:cubicBezTo>
                    <a:pt x="197971" y="112209"/>
                    <a:pt x="198829" y="112209"/>
                    <a:pt x="199876" y="112018"/>
                  </a:cubicBezTo>
                  <a:cubicBezTo>
                    <a:pt x="200772" y="111971"/>
                    <a:pt x="201457" y="111209"/>
                    <a:pt x="201410" y="110313"/>
                  </a:cubicBezTo>
                  <a:cubicBezTo>
                    <a:pt x="201400" y="110151"/>
                    <a:pt x="201362" y="109980"/>
                    <a:pt x="201305" y="109827"/>
                  </a:cubicBezTo>
                  <a:cubicBezTo>
                    <a:pt x="200819" y="109008"/>
                    <a:pt x="199819" y="108656"/>
                    <a:pt x="198924" y="108970"/>
                  </a:cubicBezTo>
                  <a:cubicBezTo>
                    <a:pt x="198162" y="108970"/>
                    <a:pt x="197590" y="109732"/>
                    <a:pt x="196733" y="109923"/>
                  </a:cubicBezTo>
                  <a:cubicBezTo>
                    <a:pt x="195809" y="110046"/>
                    <a:pt x="194914" y="109542"/>
                    <a:pt x="194542" y="108684"/>
                  </a:cubicBezTo>
                  <a:cubicBezTo>
                    <a:pt x="194542" y="107541"/>
                    <a:pt x="195400" y="106970"/>
                    <a:pt x="196447" y="106875"/>
                  </a:cubicBezTo>
                  <a:lnTo>
                    <a:pt x="200067" y="106875"/>
                  </a:lnTo>
                  <a:cubicBezTo>
                    <a:pt x="200715" y="106884"/>
                    <a:pt x="201353" y="106684"/>
                    <a:pt x="201877" y="106303"/>
                  </a:cubicBezTo>
                  <a:cubicBezTo>
                    <a:pt x="202305" y="105779"/>
                    <a:pt x="202305" y="105017"/>
                    <a:pt x="201877" y="104493"/>
                  </a:cubicBezTo>
                  <a:cubicBezTo>
                    <a:pt x="201381" y="103788"/>
                    <a:pt x="200553" y="103388"/>
                    <a:pt x="199686" y="103446"/>
                  </a:cubicBezTo>
                  <a:cubicBezTo>
                    <a:pt x="198638" y="103436"/>
                    <a:pt x="197609" y="103627"/>
                    <a:pt x="196638" y="104017"/>
                  </a:cubicBezTo>
                  <a:cubicBezTo>
                    <a:pt x="195400" y="104493"/>
                    <a:pt x="193876" y="105065"/>
                    <a:pt x="192923" y="104017"/>
                  </a:cubicBezTo>
                  <a:cubicBezTo>
                    <a:pt x="192237" y="103360"/>
                    <a:pt x="192218" y="102274"/>
                    <a:pt x="192875" y="101598"/>
                  </a:cubicBezTo>
                  <a:cubicBezTo>
                    <a:pt x="192885" y="101579"/>
                    <a:pt x="192904" y="101560"/>
                    <a:pt x="192923" y="101541"/>
                  </a:cubicBezTo>
                  <a:cubicBezTo>
                    <a:pt x="193733" y="101150"/>
                    <a:pt x="194685" y="101150"/>
                    <a:pt x="195495" y="101541"/>
                  </a:cubicBezTo>
                  <a:cubicBezTo>
                    <a:pt x="196828" y="101541"/>
                    <a:pt x="198543" y="102112"/>
                    <a:pt x="199114" y="101064"/>
                  </a:cubicBezTo>
                  <a:cubicBezTo>
                    <a:pt x="199343" y="99922"/>
                    <a:pt x="198857" y="98750"/>
                    <a:pt x="197876" y="98112"/>
                  </a:cubicBezTo>
                  <a:cubicBezTo>
                    <a:pt x="196971" y="97445"/>
                    <a:pt x="195838" y="97169"/>
                    <a:pt x="194733" y="97350"/>
                  </a:cubicBezTo>
                  <a:cubicBezTo>
                    <a:pt x="193761" y="97559"/>
                    <a:pt x="192771" y="97721"/>
                    <a:pt x="191780" y="97826"/>
                  </a:cubicBezTo>
                  <a:cubicBezTo>
                    <a:pt x="191180" y="97940"/>
                    <a:pt x="190561" y="97721"/>
                    <a:pt x="190161" y="97255"/>
                  </a:cubicBezTo>
                  <a:cubicBezTo>
                    <a:pt x="191142" y="95721"/>
                    <a:pt x="192942" y="94930"/>
                    <a:pt x="194733" y="95254"/>
                  </a:cubicBezTo>
                  <a:cubicBezTo>
                    <a:pt x="195400" y="95340"/>
                    <a:pt x="196066" y="95340"/>
                    <a:pt x="196733" y="95254"/>
                  </a:cubicBezTo>
                  <a:cubicBezTo>
                    <a:pt x="197257" y="95206"/>
                    <a:pt x="197638" y="94740"/>
                    <a:pt x="197590" y="94216"/>
                  </a:cubicBezTo>
                  <a:cubicBezTo>
                    <a:pt x="197571" y="94035"/>
                    <a:pt x="197505" y="93873"/>
                    <a:pt x="197400" y="93730"/>
                  </a:cubicBezTo>
                  <a:cubicBezTo>
                    <a:pt x="197295" y="93444"/>
                    <a:pt x="197095" y="93206"/>
                    <a:pt x="196828" y="93064"/>
                  </a:cubicBezTo>
                  <a:cubicBezTo>
                    <a:pt x="195619" y="92101"/>
                    <a:pt x="194028" y="91778"/>
                    <a:pt x="192542" y="92206"/>
                  </a:cubicBezTo>
                  <a:cubicBezTo>
                    <a:pt x="191399" y="92206"/>
                    <a:pt x="190351" y="93349"/>
                    <a:pt x="189208" y="92206"/>
                  </a:cubicBezTo>
                  <a:cubicBezTo>
                    <a:pt x="190732" y="89882"/>
                    <a:pt x="193666" y="88929"/>
                    <a:pt x="196257" y="89920"/>
                  </a:cubicBezTo>
                  <a:cubicBezTo>
                    <a:pt x="197105" y="90273"/>
                    <a:pt x="198009" y="90492"/>
                    <a:pt x="198924" y="90587"/>
                  </a:cubicBezTo>
                  <a:cubicBezTo>
                    <a:pt x="199781" y="90587"/>
                    <a:pt x="200638" y="90587"/>
                    <a:pt x="200638" y="89253"/>
                  </a:cubicBezTo>
                  <a:cubicBezTo>
                    <a:pt x="200638" y="87920"/>
                    <a:pt x="200162" y="87825"/>
                    <a:pt x="199686" y="87158"/>
                  </a:cubicBezTo>
                  <a:cubicBezTo>
                    <a:pt x="198267" y="85567"/>
                    <a:pt x="196200" y="84691"/>
                    <a:pt x="194066" y="84777"/>
                  </a:cubicBezTo>
                  <a:cubicBezTo>
                    <a:pt x="192352" y="85234"/>
                    <a:pt x="190713" y="85939"/>
                    <a:pt x="189208" y="86872"/>
                  </a:cubicBezTo>
                  <a:cubicBezTo>
                    <a:pt x="188551" y="87215"/>
                    <a:pt x="187770" y="87215"/>
                    <a:pt x="187113" y="86872"/>
                  </a:cubicBezTo>
                  <a:cubicBezTo>
                    <a:pt x="186399" y="86167"/>
                    <a:pt x="186399" y="85024"/>
                    <a:pt x="187103" y="84310"/>
                  </a:cubicBezTo>
                  <a:cubicBezTo>
                    <a:pt x="187103" y="84310"/>
                    <a:pt x="187113" y="84300"/>
                    <a:pt x="187113" y="84300"/>
                  </a:cubicBezTo>
                  <a:cubicBezTo>
                    <a:pt x="187799" y="83834"/>
                    <a:pt x="188580" y="83510"/>
                    <a:pt x="189399" y="83348"/>
                  </a:cubicBezTo>
                  <a:cubicBezTo>
                    <a:pt x="190256" y="83348"/>
                    <a:pt x="191113" y="82491"/>
                    <a:pt x="191018" y="81538"/>
                  </a:cubicBezTo>
                  <a:cubicBezTo>
                    <a:pt x="190837" y="80290"/>
                    <a:pt x="189875" y="79290"/>
                    <a:pt x="188637" y="79062"/>
                  </a:cubicBezTo>
                  <a:cubicBezTo>
                    <a:pt x="187589" y="78909"/>
                    <a:pt x="186513" y="79109"/>
                    <a:pt x="185589" y="79633"/>
                  </a:cubicBezTo>
                  <a:lnTo>
                    <a:pt x="183970" y="80300"/>
                  </a:lnTo>
                  <a:cubicBezTo>
                    <a:pt x="184665" y="78223"/>
                    <a:pt x="186341" y="76623"/>
                    <a:pt x="188446" y="76014"/>
                  </a:cubicBezTo>
                  <a:cubicBezTo>
                    <a:pt x="189008" y="75880"/>
                    <a:pt x="189551" y="75690"/>
                    <a:pt x="190066" y="75442"/>
                  </a:cubicBezTo>
                  <a:cubicBezTo>
                    <a:pt x="190599" y="75090"/>
                    <a:pt x="190828" y="74432"/>
                    <a:pt x="190637" y="73823"/>
                  </a:cubicBezTo>
                  <a:cubicBezTo>
                    <a:pt x="190485" y="73518"/>
                    <a:pt x="190285" y="73232"/>
                    <a:pt x="190066" y="72966"/>
                  </a:cubicBezTo>
                  <a:cubicBezTo>
                    <a:pt x="188856" y="71889"/>
                    <a:pt x="187094" y="71699"/>
                    <a:pt x="185684" y="72489"/>
                  </a:cubicBezTo>
                  <a:cubicBezTo>
                    <a:pt x="184551" y="73309"/>
                    <a:pt x="183493" y="74232"/>
                    <a:pt x="182541" y="75252"/>
                  </a:cubicBezTo>
                  <a:cubicBezTo>
                    <a:pt x="182093" y="75699"/>
                    <a:pt x="181369" y="75699"/>
                    <a:pt x="180922" y="75252"/>
                  </a:cubicBezTo>
                  <a:cubicBezTo>
                    <a:pt x="180922" y="75252"/>
                    <a:pt x="180922" y="75252"/>
                    <a:pt x="180922" y="75252"/>
                  </a:cubicBezTo>
                  <a:cubicBezTo>
                    <a:pt x="180826" y="75004"/>
                    <a:pt x="180826" y="74737"/>
                    <a:pt x="180922" y="74490"/>
                  </a:cubicBezTo>
                  <a:cubicBezTo>
                    <a:pt x="181493" y="72299"/>
                    <a:pt x="184160" y="71727"/>
                    <a:pt x="185017" y="69727"/>
                  </a:cubicBezTo>
                  <a:cubicBezTo>
                    <a:pt x="185456" y="68337"/>
                    <a:pt x="185456" y="66832"/>
                    <a:pt x="185017" y="65441"/>
                  </a:cubicBezTo>
                  <a:cubicBezTo>
                    <a:pt x="185017" y="64393"/>
                    <a:pt x="184065" y="62964"/>
                    <a:pt x="183208" y="63155"/>
                  </a:cubicBezTo>
                  <a:cubicBezTo>
                    <a:pt x="182350" y="63345"/>
                    <a:pt x="182636" y="63631"/>
                    <a:pt x="182446" y="63917"/>
                  </a:cubicBezTo>
                  <a:cubicBezTo>
                    <a:pt x="182255" y="64203"/>
                    <a:pt x="181588" y="67251"/>
                    <a:pt x="181112" y="68870"/>
                  </a:cubicBezTo>
                  <a:cubicBezTo>
                    <a:pt x="180703" y="70461"/>
                    <a:pt x="179521" y="71747"/>
                    <a:pt x="177969" y="72299"/>
                  </a:cubicBezTo>
                  <a:cubicBezTo>
                    <a:pt x="177159" y="71803"/>
                    <a:pt x="176864" y="70765"/>
                    <a:pt x="177302" y="69918"/>
                  </a:cubicBezTo>
                  <a:cubicBezTo>
                    <a:pt x="177302" y="69251"/>
                    <a:pt x="178350" y="68775"/>
                    <a:pt x="178636" y="68013"/>
                  </a:cubicBezTo>
                  <a:lnTo>
                    <a:pt x="178636" y="67441"/>
                  </a:lnTo>
                  <a:cubicBezTo>
                    <a:pt x="178636" y="66584"/>
                    <a:pt x="177112" y="66679"/>
                    <a:pt x="176540" y="67441"/>
                  </a:cubicBezTo>
                  <a:cubicBezTo>
                    <a:pt x="175969" y="68203"/>
                    <a:pt x="175111" y="68394"/>
                    <a:pt x="174540" y="67441"/>
                  </a:cubicBezTo>
                  <a:cubicBezTo>
                    <a:pt x="173968" y="66489"/>
                    <a:pt x="176635" y="64584"/>
                    <a:pt x="177873" y="63345"/>
                  </a:cubicBezTo>
                  <a:cubicBezTo>
                    <a:pt x="179779" y="61107"/>
                    <a:pt x="180388" y="58049"/>
                    <a:pt x="179493" y="55249"/>
                  </a:cubicBezTo>
                  <a:cubicBezTo>
                    <a:pt x="179407" y="54764"/>
                    <a:pt x="179207" y="54316"/>
                    <a:pt x="178921" y="53916"/>
                  </a:cubicBezTo>
                  <a:cubicBezTo>
                    <a:pt x="178131" y="53220"/>
                    <a:pt x="176950" y="53220"/>
                    <a:pt x="176159" y="53916"/>
                  </a:cubicBezTo>
                  <a:cubicBezTo>
                    <a:pt x="175549" y="54621"/>
                    <a:pt x="175073" y="55430"/>
                    <a:pt x="174730" y="56297"/>
                  </a:cubicBezTo>
                  <a:cubicBezTo>
                    <a:pt x="174168" y="57421"/>
                    <a:pt x="173425" y="58450"/>
                    <a:pt x="172539" y="59345"/>
                  </a:cubicBezTo>
                  <a:cubicBezTo>
                    <a:pt x="171530" y="60231"/>
                    <a:pt x="170025" y="60231"/>
                    <a:pt x="169015" y="59345"/>
                  </a:cubicBezTo>
                  <a:cubicBezTo>
                    <a:pt x="168168" y="58326"/>
                    <a:pt x="168168" y="56840"/>
                    <a:pt x="169015" y="55821"/>
                  </a:cubicBezTo>
                  <a:cubicBezTo>
                    <a:pt x="169587" y="54868"/>
                    <a:pt x="170539" y="54106"/>
                    <a:pt x="170730" y="52963"/>
                  </a:cubicBezTo>
                  <a:cubicBezTo>
                    <a:pt x="170920" y="51820"/>
                    <a:pt x="170063" y="49915"/>
                    <a:pt x="168920" y="49915"/>
                  </a:cubicBezTo>
                  <a:cubicBezTo>
                    <a:pt x="168453" y="49934"/>
                    <a:pt x="168025" y="50182"/>
                    <a:pt x="167777" y="50582"/>
                  </a:cubicBezTo>
                  <a:cubicBezTo>
                    <a:pt x="167282" y="51449"/>
                    <a:pt x="166901" y="52382"/>
                    <a:pt x="166634" y="53344"/>
                  </a:cubicBezTo>
                  <a:cubicBezTo>
                    <a:pt x="166396" y="54335"/>
                    <a:pt x="165548" y="55059"/>
                    <a:pt x="164539" y="55154"/>
                  </a:cubicBezTo>
                  <a:cubicBezTo>
                    <a:pt x="163681" y="55068"/>
                    <a:pt x="162958" y="54459"/>
                    <a:pt x="162729" y="53630"/>
                  </a:cubicBezTo>
                  <a:cubicBezTo>
                    <a:pt x="162453" y="52801"/>
                    <a:pt x="162719" y="51896"/>
                    <a:pt x="163396" y="51344"/>
                  </a:cubicBezTo>
                  <a:lnTo>
                    <a:pt x="167206" y="46772"/>
                  </a:lnTo>
                  <a:cubicBezTo>
                    <a:pt x="167853" y="46058"/>
                    <a:pt x="168396" y="45257"/>
                    <a:pt x="168825" y="44391"/>
                  </a:cubicBezTo>
                  <a:cubicBezTo>
                    <a:pt x="169206" y="43381"/>
                    <a:pt x="169206" y="42257"/>
                    <a:pt x="168825" y="41247"/>
                  </a:cubicBezTo>
                  <a:cubicBezTo>
                    <a:pt x="168577" y="40543"/>
                    <a:pt x="168110" y="39943"/>
                    <a:pt x="167491" y="39533"/>
                  </a:cubicBezTo>
                  <a:cubicBezTo>
                    <a:pt x="166967" y="39104"/>
                    <a:pt x="166206" y="39104"/>
                    <a:pt x="165681" y="39533"/>
                  </a:cubicBezTo>
                  <a:cubicBezTo>
                    <a:pt x="165415" y="40000"/>
                    <a:pt x="165253" y="40523"/>
                    <a:pt x="165205" y="41057"/>
                  </a:cubicBezTo>
                  <a:cubicBezTo>
                    <a:pt x="164977" y="42600"/>
                    <a:pt x="164282" y="44029"/>
                    <a:pt x="163205" y="45153"/>
                  </a:cubicBezTo>
                  <a:cubicBezTo>
                    <a:pt x="162729" y="45153"/>
                    <a:pt x="162062" y="45915"/>
                    <a:pt x="161491" y="45153"/>
                  </a:cubicBezTo>
                  <a:cubicBezTo>
                    <a:pt x="161090" y="44867"/>
                    <a:pt x="160843" y="44410"/>
                    <a:pt x="160824" y="43914"/>
                  </a:cubicBezTo>
                  <a:cubicBezTo>
                    <a:pt x="160719" y="42933"/>
                    <a:pt x="160995" y="41943"/>
                    <a:pt x="161586" y="41152"/>
                  </a:cubicBezTo>
                  <a:cubicBezTo>
                    <a:pt x="162233" y="40428"/>
                    <a:pt x="162672" y="39542"/>
                    <a:pt x="162824" y="38581"/>
                  </a:cubicBezTo>
                  <a:cubicBezTo>
                    <a:pt x="162948" y="37428"/>
                    <a:pt x="162338" y="36332"/>
                    <a:pt x="161300" y="35818"/>
                  </a:cubicBezTo>
                  <a:cubicBezTo>
                    <a:pt x="160586" y="35571"/>
                    <a:pt x="159795" y="35847"/>
                    <a:pt x="159395" y="36485"/>
                  </a:cubicBezTo>
                  <a:cubicBezTo>
                    <a:pt x="159033" y="37161"/>
                    <a:pt x="158805" y="37914"/>
                    <a:pt x="158728" y="38676"/>
                  </a:cubicBezTo>
                  <a:cubicBezTo>
                    <a:pt x="158300" y="41086"/>
                    <a:pt x="157395" y="43381"/>
                    <a:pt x="156061" y="45439"/>
                  </a:cubicBezTo>
                  <a:cubicBezTo>
                    <a:pt x="156061" y="46010"/>
                    <a:pt x="154918" y="46677"/>
                    <a:pt x="154156" y="46105"/>
                  </a:cubicBezTo>
                  <a:cubicBezTo>
                    <a:pt x="153661" y="45753"/>
                    <a:pt x="153375" y="45181"/>
                    <a:pt x="153394" y="44581"/>
                  </a:cubicBezTo>
                  <a:cubicBezTo>
                    <a:pt x="153528" y="44086"/>
                    <a:pt x="153718" y="43600"/>
                    <a:pt x="153966" y="43152"/>
                  </a:cubicBezTo>
                  <a:cubicBezTo>
                    <a:pt x="154385" y="42409"/>
                    <a:pt x="154766" y="41647"/>
                    <a:pt x="155109" y="40866"/>
                  </a:cubicBezTo>
                  <a:cubicBezTo>
                    <a:pt x="155452" y="39876"/>
                    <a:pt x="155452" y="38809"/>
                    <a:pt x="155109" y="37818"/>
                  </a:cubicBezTo>
                  <a:cubicBezTo>
                    <a:pt x="155109" y="36771"/>
                    <a:pt x="153585" y="35628"/>
                    <a:pt x="152632" y="35914"/>
                  </a:cubicBezTo>
                  <a:cubicBezTo>
                    <a:pt x="151680" y="36199"/>
                    <a:pt x="151680" y="37247"/>
                    <a:pt x="151489" y="38104"/>
                  </a:cubicBezTo>
                  <a:cubicBezTo>
                    <a:pt x="151309" y="38857"/>
                    <a:pt x="150984" y="39571"/>
                    <a:pt x="150537" y="40200"/>
                  </a:cubicBezTo>
                  <a:cubicBezTo>
                    <a:pt x="150346" y="40523"/>
                    <a:pt x="150041" y="40752"/>
                    <a:pt x="149680" y="40866"/>
                  </a:cubicBezTo>
                  <a:lnTo>
                    <a:pt x="149013" y="40866"/>
                  </a:lnTo>
                  <a:cubicBezTo>
                    <a:pt x="147860" y="40228"/>
                    <a:pt x="147241" y="38923"/>
                    <a:pt x="147489" y="37628"/>
                  </a:cubicBezTo>
                  <a:cubicBezTo>
                    <a:pt x="147822" y="36609"/>
                    <a:pt x="148451" y="35714"/>
                    <a:pt x="149298" y="35056"/>
                  </a:cubicBezTo>
                  <a:cubicBezTo>
                    <a:pt x="150175" y="34018"/>
                    <a:pt x="150651" y="32704"/>
                    <a:pt x="150632" y="31341"/>
                  </a:cubicBezTo>
                  <a:cubicBezTo>
                    <a:pt x="150680" y="31027"/>
                    <a:pt x="150680" y="30703"/>
                    <a:pt x="150632" y="30389"/>
                  </a:cubicBezTo>
                  <a:cubicBezTo>
                    <a:pt x="150365" y="29741"/>
                    <a:pt x="149851" y="29227"/>
                    <a:pt x="149203" y="28960"/>
                  </a:cubicBezTo>
                  <a:cubicBezTo>
                    <a:pt x="148794" y="28693"/>
                    <a:pt x="148346" y="28493"/>
                    <a:pt x="147870" y="28389"/>
                  </a:cubicBezTo>
                  <a:cubicBezTo>
                    <a:pt x="146460" y="28370"/>
                    <a:pt x="145250" y="29379"/>
                    <a:pt x="145012" y="30770"/>
                  </a:cubicBezTo>
                  <a:cubicBezTo>
                    <a:pt x="144736" y="32161"/>
                    <a:pt x="144355" y="33532"/>
                    <a:pt x="143869" y="34866"/>
                  </a:cubicBezTo>
                  <a:cubicBezTo>
                    <a:pt x="143641" y="35599"/>
                    <a:pt x="142907" y="36047"/>
                    <a:pt x="142155" y="35914"/>
                  </a:cubicBezTo>
                  <a:cubicBezTo>
                    <a:pt x="141374" y="35532"/>
                    <a:pt x="140831" y="34780"/>
                    <a:pt x="140726" y="33913"/>
                  </a:cubicBezTo>
                  <a:cubicBezTo>
                    <a:pt x="140783" y="33189"/>
                    <a:pt x="141041" y="32494"/>
                    <a:pt x="141488" y="31913"/>
                  </a:cubicBezTo>
                  <a:cubicBezTo>
                    <a:pt x="141793" y="31532"/>
                    <a:pt x="142050" y="31122"/>
                    <a:pt x="142250" y="30675"/>
                  </a:cubicBezTo>
                  <a:cubicBezTo>
                    <a:pt x="142431" y="30151"/>
                    <a:pt x="142431" y="29579"/>
                    <a:pt x="142250" y="29056"/>
                  </a:cubicBezTo>
                  <a:cubicBezTo>
                    <a:pt x="141650" y="28198"/>
                    <a:pt x="140488" y="27941"/>
                    <a:pt x="139583" y="28484"/>
                  </a:cubicBezTo>
                  <a:cubicBezTo>
                    <a:pt x="138935" y="29112"/>
                    <a:pt x="138354" y="29817"/>
                    <a:pt x="137869" y="30580"/>
                  </a:cubicBezTo>
                  <a:cubicBezTo>
                    <a:pt x="137326" y="30665"/>
                    <a:pt x="136783" y="30446"/>
                    <a:pt x="136440" y="30008"/>
                  </a:cubicBezTo>
                  <a:cubicBezTo>
                    <a:pt x="136040" y="29522"/>
                    <a:pt x="135811" y="28922"/>
                    <a:pt x="135773" y="28293"/>
                  </a:cubicBezTo>
                  <a:cubicBezTo>
                    <a:pt x="135849" y="27808"/>
                    <a:pt x="136040" y="27350"/>
                    <a:pt x="136345" y="26960"/>
                  </a:cubicBezTo>
                  <a:cubicBezTo>
                    <a:pt x="137068" y="26007"/>
                    <a:pt x="137554" y="24893"/>
                    <a:pt x="137773" y="23722"/>
                  </a:cubicBezTo>
                  <a:cubicBezTo>
                    <a:pt x="138088" y="22369"/>
                    <a:pt x="137811" y="20950"/>
                    <a:pt x="137011" y="19816"/>
                  </a:cubicBezTo>
                  <a:cubicBezTo>
                    <a:pt x="136583" y="19121"/>
                    <a:pt x="135830" y="18683"/>
                    <a:pt x="135011" y="18673"/>
                  </a:cubicBezTo>
                  <a:cubicBezTo>
                    <a:pt x="135011" y="18673"/>
                    <a:pt x="134535" y="18673"/>
                    <a:pt x="134249" y="18673"/>
                  </a:cubicBezTo>
                  <a:cubicBezTo>
                    <a:pt x="133182" y="19854"/>
                    <a:pt x="132544" y="21369"/>
                    <a:pt x="132439" y="22959"/>
                  </a:cubicBezTo>
                  <a:cubicBezTo>
                    <a:pt x="132439" y="23769"/>
                    <a:pt x="132211" y="24560"/>
                    <a:pt x="131772" y="25245"/>
                  </a:cubicBezTo>
                  <a:cubicBezTo>
                    <a:pt x="131382" y="25569"/>
                    <a:pt x="130830" y="25569"/>
                    <a:pt x="130439" y="25245"/>
                  </a:cubicBezTo>
                  <a:cubicBezTo>
                    <a:pt x="129991" y="24864"/>
                    <a:pt x="129715" y="24312"/>
                    <a:pt x="129677" y="23722"/>
                  </a:cubicBezTo>
                  <a:cubicBezTo>
                    <a:pt x="129630" y="23169"/>
                    <a:pt x="129439" y="22645"/>
                    <a:pt x="129105" y="22197"/>
                  </a:cubicBezTo>
                  <a:cubicBezTo>
                    <a:pt x="128744" y="21673"/>
                    <a:pt x="128106" y="21416"/>
                    <a:pt x="127486" y="21531"/>
                  </a:cubicBezTo>
                  <a:cubicBezTo>
                    <a:pt x="126972" y="21655"/>
                    <a:pt x="126486" y="21883"/>
                    <a:pt x="126058" y="22197"/>
                  </a:cubicBezTo>
                  <a:lnTo>
                    <a:pt x="125010" y="22197"/>
                  </a:lnTo>
                  <a:cubicBezTo>
                    <a:pt x="124276" y="22464"/>
                    <a:pt x="123457" y="22274"/>
                    <a:pt x="122914" y="21721"/>
                  </a:cubicBezTo>
                  <a:cubicBezTo>
                    <a:pt x="122533" y="21216"/>
                    <a:pt x="122533" y="20512"/>
                    <a:pt x="122914" y="20007"/>
                  </a:cubicBezTo>
                  <a:cubicBezTo>
                    <a:pt x="123257" y="19587"/>
                    <a:pt x="123724" y="19283"/>
                    <a:pt x="124248" y="19149"/>
                  </a:cubicBezTo>
                  <a:cubicBezTo>
                    <a:pt x="124772" y="19006"/>
                    <a:pt x="125286" y="18816"/>
                    <a:pt x="125772" y="18578"/>
                  </a:cubicBezTo>
                  <a:lnTo>
                    <a:pt x="125772" y="18578"/>
                  </a:lnTo>
                  <a:cubicBezTo>
                    <a:pt x="125772" y="18578"/>
                    <a:pt x="126343" y="17721"/>
                    <a:pt x="125772" y="17244"/>
                  </a:cubicBezTo>
                  <a:cubicBezTo>
                    <a:pt x="125200" y="16768"/>
                    <a:pt x="123962" y="15911"/>
                    <a:pt x="122629" y="15911"/>
                  </a:cubicBezTo>
                  <a:cubicBezTo>
                    <a:pt x="121400" y="15901"/>
                    <a:pt x="120257" y="16511"/>
                    <a:pt x="119580" y="17530"/>
                  </a:cubicBezTo>
                  <a:cubicBezTo>
                    <a:pt x="119104" y="18102"/>
                    <a:pt x="118914" y="18578"/>
                    <a:pt x="118247" y="18768"/>
                  </a:cubicBezTo>
                  <a:cubicBezTo>
                    <a:pt x="117580" y="18959"/>
                    <a:pt x="116437" y="18197"/>
                    <a:pt x="115771" y="18768"/>
                  </a:cubicBezTo>
                  <a:lnTo>
                    <a:pt x="115771" y="18768"/>
                  </a:lnTo>
                  <a:cubicBezTo>
                    <a:pt x="117390" y="17340"/>
                    <a:pt x="115771" y="16864"/>
                    <a:pt x="116533" y="16006"/>
                  </a:cubicBezTo>
                  <a:cubicBezTo>
                    <a:pt x="117295" y="15149"/>
                    <a:pt x="118152" y="14958"/>
                    <a:pt x="119104" y="14768"/>
                  </a:cubicBezTo>
                  <a:cubicBezTo>
                    <a:pt x="120057" y="14577"/>
                    <a:pt x="121105" y="13720"/>
                    <a:pt x="120533" y="12577"/>
                  </a:cubicBezTo>
                  <a:cubicBezTo>
                    <a:pt x="120076" y="11777"/>
                    <a:pt x="119114" y="11415"/>
                    <a:pt x="118247" y="11720"/>
                  </a:cubicBezTo>
                  <a:cubicBezTo>
                    <a:pt x="117485" y="11720"/>
                    <a:pt x="116818" y="12482"/>
                    <a:pt x="116056" y="12672"/>
                  </a:cubicBezTo>
                  <a:cubicBezTo>
                    <a:pt x="115123" y="12853"/>
                    <a:pt x="114190" y="12387"/>
                    <a:pt x="113770" y="11530"/>
                  </a:cubicBezTo>
                  <a:cubicBezTo>
                    <a:pt x="113770" y="10291"/>
                    <a:pt x="114723" y="9815"/>
                    <a:pt x="115771" y="9624"/>
                  </a:cubicBezTo>
                  <a:lnTo>
                    <a:pt x="119390" y="9148"/>
                  </a:lnTo>
                  <a:cubicBezTo>
                    <a:pt x="120028" y="9196"/>
                    <a:pt x="120666" y="9034"/>
                    <a:pt x="121200" y="8672"/>
                  </a:cubicBezTo>
                  <a:cubicBezTo>
                    <a:pt x="121628" y="8148"/>
                    <a:pt x="121628" y="7386"/>
                    <a:pt x="121200" y="6862"/>
                  </a:cubicBezTo>
                  <a:cubicBezTo>
                    <a:pt x="120695" y="6110"/>
                    <a:pt x="119809" y="5700"/>
                    <a:pt x="118914" y="5814"/>
                  </a:cubicBezTo>
                  <a:cubicBezTo>
                    <a:pt x="117914" y="5576"/>
                    <a:pt x="116866" y="5576"/>
                    <a:pt x="115866" y="5814"/>
                  </a:cubicBezTo>
                  <a:cubicBezTo>
                    <a:pt x="114723" y="6291"/>
                    <a:pt x="113199" y="6862"/>
                    <a:pt x="112151" y="5814"/>
                  </a:cubicBezTo>
                  <a:cubicBezTo>
                    <a:pt x="111465" y="5157"/>
                    <a:pt x="111446" y="4071"/>
                    <a:pt x="112094" y="3395"/>
                  </a:cubicBezTo>
                  <a:cubicBezTo>
                    <a:pt x="112113" y="3376"/>
                    <a:pt x="112132" y="3357"/>
                    <a:pt x="112151" y="3338"/>
                  </a:cubicBezTo>
                  <a:cubicBezTo>
                    <a:pt x="112942" y="2995"/>
                    <a:pt x="113837" y="2995"/>
                    <a:pt x="114628" y="3338"/>
                  </a:cubicBezTo>
                  <a:cubicBezTo>
                    <a:pt x="115961" y="3338"/>
                    <a:pt x="117676" y="4005"/>
                    <a:pt x="118247" y="3338"/>
                  </a:cubicBezTo>
                  <a:cubicBezTo>
                    <a:pt x="118819" y="2671"/>
                    <a:pt x="118247" y="1052"/>
                    <a:pt x="117104" y="385"/>
                  </a:cubicBezTo>
                  <a:cubicBezTo>
                    <a:pt x="116171" y="-215"/>
                    <a:pt x="115066" y="-482"/>
                    <a:pt x="113961" y="-377"/>
                  </a:cubicBezTo>
                  <a:lnTo>
                    <a:pt x="113961" y="-377"/>
                  </a:lnTo>
                  <a:cubicBezTo>
                    <a:pt x="112808" y="719"/>
                    <a:pt x="112037" y="2157"/>
                    <a:pt x="111770" y="371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0" name="Freeform: Shape 319">
              <a:extLst>
                <a:ext uri="{FF2B5EF4-FFF2-40B4-BE49-F238E27FC236}">
                  <a16:creationId xmlns:a16="http://schemas.microsoft.com/office/drawing/2014/main" xmlns="" id="{ABDE698B-0DC2-CC7A-0AD7-6C7243660E7E}"/>
                </a:ext>
              </a:extLst>
            </p:cNvPr>
            <p:cNvSpPr/>
            <p:nvPr/>
          </p:nvSpPr>
          <p:spPr>
            <a:xfrm>
              <a:off x="6900431" y="2462783"/>
              <a:ext cx="185632" cy="178022"/>
            </a:xfrm>
            <a:custGeom>
              <a:avLst/>
              <a:gdLst>
                <a:gd name="connsiteX0" fmla="*/ 93172 w 185632"/>
                <a:gd name="connsiteY0" fmla="*/ 5316 h 178022"/>
                <a:gd name="connsiteX1" fmla="*/ 86028 w 185632"/>
                <a:gd name="connsiteY1" fmla="*/ 10269 h 178022"/>
                <a:gd name="connsiteX2" fmla="*/ 73741 w 185632"/>
                <a:gd name="connsiteY2" fmla="*/ 17222 h 178022"/>
                <a:gd name="connsiteX3" fmla="*/ 42023 w 185632"/>
                <a:gd name="connsiteY3" fmla="*/ 47512 h 178022"/>
                <a:gd name="connsiteX4" fmla="*/ 25354 w 185632"/>
                <a:gd name="connsiteY4" fmla="*/ 61799 h 178022"/>
                <a:gd name="connsiteX5" fmla="*/ 21354 w 185632"/>
                <a:gd name="connsiteY5" fmla="*/ 67514 h 178022"/>
                <a:gd name="connsiteX6" fmla="*/ 14686 w 185632"/>
                <a:gd name="connsiteY6" fmla="*/ 73896 h 178022"/>
                <a:gd name="connsiteX7" fmla="*/ 4399 w 185632"/>
                <a:gd name="connsiteY7" fmla="*/ 82469 h 178022"/>
                <a:gd name="connsiteX8" fmla="*/ 4399 w 185632"/>
                <a:gd name="connsiteY8" fmla="*/ 82469 h 178022"/>
                <a:gd name="connsiteX9" fmla="*/ 3161 w 185632"/>
                <a:gd name="connsiteY9" fmla="*/ 83516 h 178022"/>
                <a:gd name="connsiteX10" fmla="*/ 1161 w 185632"/>
                <a:gd name="connsiteY10" fmla="*/ 85516 h 178022"/>
                <a:gd name="connsiteX11" fmla="*/ 3256 w 185632"/>
                <a:gd name="connsiteY11" fmla="*/ 86088 h 178022"/>
                <a:gd name="connsiteX12" fmla="*/ 5447 w 185632"/>
                <a:gd name="connsiteY12" fmla="*/ 85136 h 178022"/>
                <a:gd name="connsiteX13" fmla="*/ 7733 w 185632"/>
                <a:gd name="connsiteY13" fmla="*/ 86279 h 178022"/>
                <a:gd name="connsiteX14" fmla="*/ 5733 w 185632"/>
                <a:gd name="connsiteY14" fmla="*/ 88184 h 178022"/>
                <a:gd name="connsiteX15" fmla="*/ 2113 w 185632"/>
                <a:gd name="connsiteY15" fmla="*/ 88660 h 178022"/>
                <a:gd name="connsiteX16" fmla="*/ 303 w 185632"/>
                <a:gd name="connsiteY16" fmla="*/ 88660 h 178022"/>
                <a:gd name="connsiteX17" fmla="*/ 303 w 185632"/>
                <a:gd name="connsiteY17" fmla="*/ 90565 h 178022"/>
                <a:gd name="connsiteX18" fmla="*/ 2589 w 185632"/>
                <a:gd name="connsiteY18" fmla="*/ 91613 h 178022"/>
                <a:gd name="connsiteX19" fmla="*/ 5637 w 185632"/>
                <a:gd name="connsiteY19" fmla="*/ 91041 h 178022"/>
                <a:gd name="connsiteX20" fmla="*/ 9352 w 185632"/>
                <a:gd name="connsiteY20" fmla="*/ 91041 h 178022"/>
                <a:gd name="connsiteX21" fmla="*/ 9409 w 185632"/>
                <a:gd name="connsiteY21" fmla="*/ 93460 h 178022"/>
                <a:gd name="connsiteX22" fmla="*/ 9352 w 185632"/>
                <a:gd name="connsiteY22" fmla="*/ 93518 h 178022"/>
                <a:gd name="connsiteX23" fmla="*/ 6876 w 185632"/>
                <a:gd name="connsiteY23" fmla="*/ 93518 h 178022"/>
                <a:gd name="connsiteX24" fmla="*/ 3256 w 185632"/>
                <a:gd name="connsiteY24" fmla="*/ 93994 h 178022"/>
                <a:gd name="connsiteX25" fmla="*/ 4494 w 185632"/>
                <a:gd name="connsiteY25" fmla="*/ 96946 h 178022"/>
                <a:gd name="connsiteX26" fmla="*/ 7543 w 185632"/>
                <a:gd name="connsiteY26" fmla="*/ 97709 h 178022"/>
                <a:gd name="connsiteX27" fmla="*/ 10590 w 185632"/>
                <a:gd name="connsiteY27" fmla="*/ 97709 h 178022"/>
                <a:gd name="connsiteX28" fmla="*/ 12114 w 185632"/>
                <a:gd name="connsiteY28" fmla="*/ 98280 h 178022"/>
                <a:gd name="connsiteX29" fmla="*/ 7638 w 185632"/>
                <a:gd name="connsiteY29" fmla="*/ 100280 h 178022"/>
                <a:gd name="connsiteX30" fmla="*/ 5542 w 185632"/>
                <a:gd name="connsiteY30" fmla="*/ 100280 h 178022"/>
                <a:gd name="connsiteX31" fmla="*/ 4771 w 185632"/>
                <a:gd name="connsiteY31" fmla="*/ 101547 h 178022"/>
                <a:gd name="connsiteX32" fmla="*/ 4876 w 185632"/>
                <a:gd name="connsiteY32" fmla="*/ 101804 h 178022"/>
                <a:gd name="connsiteX33" fmla="*/ 5447 w 185632"/>
                <a:gd name="connsiteY33" fmla="*/ 102376 h 178022"/>
                <a:gd name="connsiteX34" fmla="*/ 9828 w 185632"/>
                <a:gd name="connsiteY34" fmla="*/ 103328 h 178022"/>
                <a:gd name="connsiteX35" fmla="*/ 13162 w 185632"/>
                <a:gd name="connsiteY35" fmla="*/ 102852 h 178022"/>
                <a:gd name="connsiteX36" fmla="*/ 6019 w 185632"/>
                <a:gd name="connsiteY36" fmla="*/ 105138 h 178022"/>
                <a:gd name="connsiteX37" fmla="*/ 3447 w 185632"/>
                <a:gd name="connsiteY37" fmla="*/ 104471 h 178022"/>
                <a:gd name="connsiteX38" fmla="*/ 1637 w 185632"/>
                <a:gd name="connsiteY38" fmla="*/ 105710 h 178022"/>
                <a:gd name="connsiteX39" fmla="*/ 2685 w 185632"/>
                <a:gd name="connsiteY39" fmla="*/ 107900 h 178022"/>
                <a:gd name="connsiteX40" fmla="*/ 8209 w 185632"/>
                <a:gd name="connsiteY40" fmla="*/ 110281 h 178022"/>
                <a:gd name="connsiteX41" fmla="*/ 13162 w 185632"/>
                <a:gd name="connsiteY41" fmla="*/ 108186 h 178022"/>
                <a:gd name="connsiteX42" fmla="*/ 15162 w 185632"/>
                <a:gd name="connsiteY42" fmla="*/ 108186 h 178022"/>
                <a:gd name="connsiteX43" fmla="*/ 15172 w 185632"/>
                <a:gd name="connsiteY43" fmla="*/ 110748 h 178022"/>
                <a:gd name="connsiteX44" fmla="*/ 15162 w 185632"/>
                <a:gd name="connsiteY44" fmla="*/ 110758 h 178022"/>
                <a:gd name="connsiteX45" fmla="*/ 12781 w 185632"/>
                <a:gd name="connsiteY45" fmla="*/ 111710 h 178022"/>
                <a:gd name="connsiteX46" fmla="*/ 11162 w 185632"/>
                <a:gd name="connsiteY46" fmla="*/ 113425 h 178022"/>
                <a:gd name="connsiteX47" fmla="*/ 13543 w 185632"/>
                <a:gd name="connsiteY47" fmla="*/ 115996 h 178022"/>
                <a:gd name="connsiteX48" fmla="*/ 16686 w 185632"/>
                <a:gd name="connsiteY48" fmla="*/ 115425 h 178022"/>
                <a:gd name="connsiteX49" fmla="*/ 18211 w 185632"/>
                <a:gd name="connsiteY49" fmla="*/ 114758 h 178022"/>
                <a:gd name="connsiteX50" fmla="*/ 13829 w 185632"/>
                <a:gd name="connsiteY50" fmla="*/ 119045 h 178022"/>
                <a:gd name="connsiteX51" fmla="*/ 12210 w 185632"/>
                <a:gd name="connsiteY51" fmla="*/ 119616 h 178022"/>
                <a:gd name="connsiteX52" fmla="*/ 11638 w 185632"/>
                <a:gd name="connsiteY52" fmla="*/ 121235 h 178022"/>
                <a:gd name="connsiteX53" fmla="*/ 12210 w 185632"/>
                <a:gd name="connsiteY53" fmla="*/ 122093 h 178022"/>
                <a:gd name="connsiteX54" fmla="*/ 16591 w 185632"/>
                <a:gd name="connsiteY54" fmla="*/ 122569 h 178022"/>
                <a:gd name="connsiteX55" fmla="*/ 19639 w 185632"/>
                <a:gd name="connsiteY55" fmla="*/ 119711 h 178022"/>
                <a:gd name="connsiteX56" fmla="*/ 21259 w 185632"/>
                <a:gd name="connsiteY56" fmla="*/ 119711 h 178022"/>
                <a:gd name="connsiteX57" fmla="*/ 21259 w 185632"/>
                <a:gd name="connsiteY57" fmla="*/ 120473 h 178022"/>
                <a:gd name="connsiteX58" fmla="*/ 17068 w 185632"/>
                <a:gd name="connsiteY58" fmla="*/ 125236 h 178022"/>
                <a:gd name="connsiteX59" fmla="*/ 17068 w 185632"/>
                <a:gd name="connsiteY59" fmla="*/ 129522 h 178022"/>
                <a:gd name="connsiteX60" fmla="*/ 18877 w 185632"/>
                <a:gd name="connsiteY60" fmla="*/ 131808 h 178022"/>
                <a:gd name="connsiteX61" fmla="*/ 19544 w 185632"/>
                <a:gd name="connsiteY61" fmla="*/ 131046 h 178022"/>
                <a:gd name="connsiteX62" fmla="*/ 20973 w 185632"/>
                <a:gd name="connsiteY62" fmla="*/ 126093 h 178022"/>
                <a:gd name="connsiteX63" fmla="*/ 24116 w 185632"/>
                <a:gd name="connsiteY63" fmla="*/ 122664 h 178022"/>
                <a:gd name="connsiteX64" fmla="*/ 24687 w 185632"/>
                <a:gd name="connsiteY64" fmla="*/ 124950 h 178022"/>
                <a:gd name="connsiteX65" fmla="*/ 23449 w 185632"/>
                <a:gd name="connsiteY65" fmla="*/ 126950 h 178022"/>
                <a:gd name="connsiteX66" fmla="*/ 23449 w 185632"/>
                <a:gd name="connsiteY66" fmla="*/ 127522 h 178022"/>
                <a:gd name="connsiteX67" fmla="*/ 25450 w 185632"/>
                <a:gd name="connsiteY67" fmla="*/ 127522 h 178022"/>
                <a:gd name="connsiteX68" fmla="*/ 27545 w 185632"/>
                <a:gd name="connsiteY68" fmla="*/ 127522 h 178022"/>
                <a:gd name="connsiteX69" fmla="*/ 24211 w 185632"/>
                <a:gd name="connsiteY69" fmla="*/ 131618 h 178022"/>
                <a:gd name="connsiteX70" fmla="*/ 22497 w 185632"/>
                <a:gd name="connsiteY70" fmla="*/ 139714 h 178022"/>
                <a:gd name="connsiteX71" fmla="*/ 23163 w 185632"/>
                <a:gd name="connsiteY71" fmla="*/ 141047 h 178022"/>
                <a:gd name="connsiteX72" fmla="*/ 25830 w 185632"/>
                <a:gd name="connsiteY72" fmla="*/ 141047 h 178022"/>
                <a:gd name="connsiteX73" fmla="*/ 27259 w 185632"/>
                <a:gd name="connsiteY73" fmla="*/ 138666 h 178022"/>
                <a:gd name="connsiteX74" fmla="*/ 29545 w 185632"/>
                <a:gd name="connsiteY74" fmla="*/ 135618 h 178022"/>
                <a:gd name="connsiteX75" fmla="*/ 33070 w 185632"/>
                <a:gd name="connsiteY75" fmla="*/ 135618 h 178022"/>
                <a:gd name="connsiteX76" fmla="*/ 33070 w 185632"/>
                <a:gd name="connsiteY76" fmla="*/ 139142 h 178022"/>
                <a:gd name="connsiteX77" fmla="*/ 31260 w 185632"/>
                <a:gd name="connsiteY77" fmla="*/ 142000 h 178022"/>
                <a:gd name="connsiteX78" fmla="*/ 33165 w 185632"/>
                <a:gd name="connsiteY78" fmla="*/ 145048 h 178022"/>
                <a:gd name="connsiteX79" fmla="*/ 34212 w 185632"/>
                <a:gd name="connsiteY79" fmla="*/ 144381 h 178022"/>
                <a:gd name="connsiteX80" fmla="*/ 35355 w 185632"/>
                <a:gd name="connsiteY80" fmla="*/ 141619 h 178022"/>
                <a:gd name="connsiteX81" fmla="*/ 37451 w 185632"/>
                <a:gd name="connsiteY81" fmla="*/ 139809 h 178022"/>
                <a:gd name="connsiteX82" fmla="*/ 39356 w 185632"/>
                <a:gd name="connsiteY82" fmla="*/ 141333 h 178022"/>
                <a:gd name="connsiteX83" fmla="*/ 38689 w 185632"/>
                <a:gd name="connsiteY83" fmla="*/ 143619 h 178022"/>
                <a:gd name="connsiteX84" fmla="*/ 34879 w 185632"/>
                <a:gd name="connsiteY84" fmla="*/ 148191 h 178022"/>
                <a:gd name="connsiteX85" fmla="*/ 33260 w 185632"/>
                <a:gd name="connsiteY85" fmla="*/ 150572 h 178022"/>
                <a:gd name="connsiteX86" fmla="*/ 33260 w 185632"/>
                <a:gd name="connsiteY86" fmla="*/ 153715 h 178022"/>
                <a:gd name="connsiteX87" fmla="*/ 34498 w 185632"/>
                <a:gd name="connsiteY87" fmla="*/ 155430 h 178022"/>
                <a:gd name="connsiteX88" fmla="*/ 36308 w 185632"/>
                <a:gd name="connsiteY88" fmla="*/ 155430 h 178022"/>
                <a:gd name="connsiteX89" fmla="*/ 36879 w 185632"/>
                <a:gd name="connsiteY89" fmla="*/ 153906 h 178022"/>
                <a:gd name="connsiteX90" fmla="*/ 38880 w 185632"/>
                <a:gd name="connsiteY90" fmla="*/ 149810 h 178022"/>
                <a:gd name="connsiteX91" fmla="*/ 40594 w 185632"/>
                <a:gd name="connsiteY91" fmla="*/ 149810 h 178022"/>
                <a:gd name="connsiteX92" fmla="*/ 41261 w 185632"/>
                <a:gd name="connsiteY92" fmla="*/ 151048 h 178022"/>
                <a:gd name="connsiteX93" fmla="*/ 40404 w 185632"/>
                <a:gd name="connsiteY93" fmla="*/ 153811 h 178022"/>
                <a:gd name="connsiteX94" fmla="*/ 39261 w 185632"/>
                <a:gd name="connsiteY94" fmla="*/ 156382 h 178022"/>
                <a:gd name="connsiteX95" fmla="*/ 40785 w 185632"/>
                <a:gd name="connsiteY95" fmla="*/ 159145 h 178022"/>
                <a:gd name="connsiteX96" fmla="*/ 42690 w 185632"/>
                <a:gd name="connsiteY96" fmla="*/ 158478 h 178022"/>
                <a:gd name="connsiteX97" fmla="*/ 43356 w 185632"/>
                <a:gd name="connsiteY97" fmla="*/ 156192 h 178022"/>
                <a:gd name="connsiteX98" fmla="*/ 45928 w 185632"/>
                <a:gd name="connsiteY98" fmla="*/ 149524 h 178022"/>
                <a:gd name="connsiteX99" fmla="*/ 47928 w 185632"/>
                <a:gd name="connsiteY99" fmla="*/ 148858 h 178022"/>
                <a:gd name="connsiteX100" fmla="*/ 48595 w 185632"/>
                <a:gd name="connsiteY100" fmla="*/ 150382 h 178022"/>
                <a:gd name="connsiteX101" fmla="*/ 48024 w 185632"/>
                <a:gd name="connsiteY101" fmla="*/ 151811 h 178022"/>
                <a:gd name="connsiteX102" fmla="*/ 46976 w 185632"/>
                <a:gd name="connsiteY102" fmla="*/ 154001 h 178022"/>
                <a:gd name="connsiteX103" fmla="*/ 46976 w 185632"/>
                <a:gd name="connsiteY103" fmla="*/ 157145 h 178022"/>
                <a:gd name="connsiteX104" fmla="*/ 49357 w 185632"/>
                <a:gd name="connsiteY104" fmla="*/ 159049 h 178022"/>
                <a:gd name="connsiteX105" fmla="*/ 50595 w 185632"/>
                <a:gd name="connsiteY105" fmla="*/ 156859 h 178022"/>
                <a:gd name="connsiteX106" fmla="*/ 51453 w 185632"/>
                <a:gd name="connsiteY106" fmla="*/ 154763 h 178022"/>
                <a:gd name="connsiteX107" fmla="*/ 52310 w 185632"/>
                <a:gd name="connsiteY107" fmla="*/ 154096 h 178022"/>
                <a:gd name="connsiteX108" fmla="*/ 52977 w 185632"/>
                <a:gd name="connsiteY108" fmla="*/ 154096 h 178022"/>
                <a:gd name="connsiteX109" fmla="*/ 54596 w 185632"/>
                <a:gd name="connsiteY109" fmla="*/ 157240 h 178022"/>
                <a:gd name="connsiteX110" fmla="*/ 52786 w 185632"/>
                <a:gd name="connsiteY110" fmla="*/ 159812 h 178022"/>
                <a:gd name="connsiteX111" fmla="*/ 50691 w 185632"/>
                <a:gd name="connsiteY111" fmla="*/ 162288 h 178022"/>
                <a:gd name="connsiteX112" fmla="*/ 50691 w 185632"/>
                <a:gd name="connsiteY112" fmla="*/ 163240 h 178022"/>
                <a:gd name="connsiteX113" fmla="*/ 52120 w 185632"/>
                <a:gd name="connsiteY113" fmla="*/ 164669 h 178022"/>
                <a:gd name="connsiteX114" fmla="*/ 53358 w 185632"/>
                <a:gd name="connsiteY114" fmla="*/ 165146 h 178022"/>
                <a:gd name="connsiteX115" fmla="*/ 56311 w 185632"/>
                <a:gd name="connsiteY115" fmla="*/ 162860 h 178022"/>
                <a:gd name="connsiteX116" fmla="*/ 57358 w 185632"/>
                <a:gd name="connsiteY116" fmla="*/ 158764 h 178022"/>
                <a:gd name="connsiteX117" fmla="*/ 59168 w 185632"/>
                <a:gd name="connsiteY117" fmla="*/ 157716 h 178022"/>
                <a:gd name="connsiteX118" fmla="*/ 60502 w 185632"/>
                <a:gd name="connsiteY118" fmla="*/ 159716 h 178022"/>
                <a:gd name="connsiteX119" fmla="*/ 59835 w 185632"/>
                <a:gd name="connsiteY119" fmla="*/ 161716 h 178022"/>
                <a:gd name="connsiteX120" fmla="*/ 59073 w 185632"/>
                <a:gd name="connsiteY120" fmla="*/ 162955 h 178022"/>
                <a:gd name="connsiteX121" fmla="*/ 59073 w 185632"/>
                <a:gd name="connsiteY121" fmla="*/ 164574 h 178022"/>
                <a:gd name="connsiteX122" fmla="*/ 61740 w 185632"/>
                <a:gd name="connsiteY122" fmla="*/ 165146 h 178022"/>
                <a:gd name="connsiteX123" fmla="*/ 63359 w 185632"/>
                <a:gd name="connsiteY123" fmla="*/ 162955 h 178022"/>
                <a:gd name="connsiteX124" fmla="*/ 64788 w 185632"/>
                <a:gd name="connsiteY124" fmla="*/ 163621 h 178022"/>
                <a:gd name="connsiteX125" fmla="*/ 65454 w 185632"/>
                <a:gd name="connsiteY125" fmla="*/ 165336 h 178022"/>
                <a:gd name="connsiteX126" fmla="*/ 64978 w 185632"/>
                <a:gd name="connsiteY126" fmla="*/ 166670 h 178022"/>
                <a:gd name="connsiteX127" fmla="*/ 63454 w 185632"/>
                <a:gd name="connsiteY127" fmla="*/ 169908 h 178022"/>
                <a:gd name="connsiteX128" fmla="*/ 64311 w 185632"/>
                <a:gd name="connsiteY128" fmla="*/ 173813 h 178022"/>
                <a:gd name="connsiteX129" fmla="*/ 66217 w 185632"/>
                <a:gd name="connsiteY129" fmla="*/ 174956 h 178022"/>
                <a:gd name="connsiteX130" fmla="*/ 66978 w 185632"/>
                <a:gd name="connsiteY130" fmla="*/ 174956 h 178022"/>
                <a:gd name="connsiteX131" fmla="*/ 68788 w 185632"/>
                <a:gd name="connsiteY131" fmla="*/ 170670 h 178022"/>
                <a:gd name="connsiteX132" fmla="*/ 69550 w 185632"/>
                <a:gd name="connsiteY132" fmla="*/ 168289 h 178022"/>
                <a:gd name="connsiteX133" fmla="*/ 70788 w 185632"/>
                <a:gd name="connsiteY133" fmla="*/ 168289 h 178022"/>
                <a:gd name="connsiteX134" fmla="*/ 71646 w 185632"/>
                <a:gd name="connsiteY134" fmla="*/ 169718 h 178022"/>
                <a:gd name="connsiteX135" fmla="*/ 72122 w 185632"/>
                <a:gd name="connsiteY135" fmla="*/ 171337 h 178022"/>
                <a:gd name="connsiteX136" fmla="*/ 73836 w 185632"/>
                <a:gd name="connsiteY136" fmla="*/ 172004 h 178022"/>
                <a:gd name="connsiteX137" fmla="*/ 75265 w 185632"/>
                <a:gd name="connsiteY137" fmla="*/ 171337 h 178022"/>
                <a:gd name="connsiteX138" fmla="*/ 76218 w 185632"/>
                <a:gd name="connsiteY138" fmla="*/ 171337 h 178022"/>
                <a:gd name="connsiteX139" fmla="*/ 78409 w 185632"/>
                <a:gd name="connsiteY139" fmla="*/ 171813 h 178022"/>
                <a:gd name="connsiteX140" fmla="*/ 78409 w 185632"/>
                <a:gd name="connsiteY140" fmla="*/ 173528 h 178022"/>
                <a:gd name="connsiteX141" fmla="*/ 77170 w 185632"/>
                <a:gd name="connsiteY141" fmla="*/ 174385 h 178022"/>
                <a:gd name="connsiteX142" fmla="*/ 75646 w 185632"/>
                <a:gd name="connsiteY142" fmla="*/ 174956 h 178022"/>
                <a:gd name="connsiteX143" fmla="*/ 75646 w 185632"/>
                <a:gd name="connsiteY143" fmla="*/ 174956 h 178022"/>
                <a:gd name="connsiteX144" fmla="*/ 75646 w 185632"/>
                <a:gd name="connsiteY144" fmla="*/ 176195 h 178022"/>
                <a:gd name="connsiteX145" fmla="*/ 78789 w 185632"/>
                <a:gd name="connsiteY145" fmla="*/ 177623 h 178022"/>
                <a:gd name="connsiteX146" fmla="*/ 81837 w 185632"/>
                <a:gd name="connsiteY146" fmla="*/ 176004 h 178022"/>
                <a:gd name="connsiteX147" fmla="*/ 83076 w 185632"/>
                <a:gd name="connsiteY147" fmla="*/ 174766 h 178022"/>
                <a:gd name="connsiteX148" fmla="*/ 85647 w 185632"/>
                <a:gd name="connsiteY148" fmla="*/ 174766 h 178022"/>
                <a:gd name="connsiteX149" fmla="*/ 115175 w 185632"/>
                <a:gd name="connsiteY149" fmla="*/ 150382 h 178022"/>
                <a:gd name="connsiteX150" fmla="*/ 179850 w 185632"/>
                <a:gd name="connsiteY150" fmla="*/ 97042 h 178022"/>
                <a:gd name="connsiteX151" fmla="*/ 180612 w 185632"/>
                <a:gd name="connsiteY151" fmla="*/ 94184 h 178022"/>
                <a:gd name="connsiteX152" fmla="*/ 183184 w 185632"/>
                <a:gd name="connsiteY152" fmla="*/ 93041 h 178022"/>
                <a:gd name="connsiteX153" fmla="*/ 184612 w 185632"/>
                <a:gd name="connsiteY153" fmla="*/ 90851 h 178022"/>
                <a:gd name="connsiteX154" fmla="*/ 182326 w 185632"/>
                <a:gd name="connsiteY154" fmla="*/ 89898 h 178022"/>
                <a:gd name="connsiteX155" fmla="*/ 180136 w 185632"/>
                <a:gd name="connsiteY155" fmla="*/ 90851 h 178022"/>
                <a:gd name="connsiteX156" fmla="*/ 177850 w 185632"/>
                <a:gd name="connsiteY156" fmla="*/ 89707 h 178022"/>
                <a:gd name="connsiteX157" fmla="*/ 179850 w 185632"/>
                <a:gd name="connsiteY157" fmla="*/ 87898 h 178022"/>
                <a:gd name="connsiteX158" fmla="*/ 183469 w 185632"/>
                <a:gd name="connsiteY158" fmla="*/ 87421 h 178022"/>
                <a:gd name="connsiteX159" fmla="*/ 185279 w 185632"/>
                <a:gd name="connsiteY159" fmla="*/ 86850 h 178022"/>
                <a:gd name="connsiteX160" fmla="*/ 185279 w 185632"/>
                <a:gd name="connsiteY160" fmla="*/ 85040 h 178022"/>
                <a:gd name="connsiteX161" fmla="*/ 183088 w 185632"/>
                <a:gd name="connsiteY161" fmla="*/ 83993 h 178022"/>
                <a:gd name="connsiteX162" fmla="*/ 179945 w 185632"/>
                <a:gd name="connsiteY162" fmla="*/ 84564 h 178022"/>
                <a:gd name="connsiteX163" fmla="*/ 176230 w 185632"/>
                <a:gd name="connsiteY163" fmla="*/ 84564 h 178022"/>
                <a:gd name="connsiteX164" fmla="*/ 176230 w 185632"/>
                <a:gd name="connsiteY164" fmla="*/ 82088 h 178022"/>
                <a:gd name="connsiteX165" fmla="*/ 178707 w 185632"/>
                <a:gd name="connsiteY165" fmla="*/ 82088 h 178022"/>
                <a:gd name="connsiteX166" fmla="*/ 182326 w 185632"/>
                <a:gd name="connsiteY166" fmla="*/ 82088 h 178022"/>
                <a:gd name="connsiteX167" fmla="*/ 181183 w 185632"/>
                <a:gd name="connsiteY167" fmla="*/ 79039 h 178022"/>
                <a:gd name="connsiteX168" fmla="*/ 178040 w 185632"/>
                <a:gd name="connsiteY168" fmla="*/ 78373 h 178022"/>
                <a:gd name="connsiteX169" fmla="*/ 175087 w 185632"/>
                <a:gd name="connsiteY169" fmla="*/ 78849 h 178022"/>
                <a:gd name="connsiteX170" fmla="*/ 173468 w 185632"/>
                <a:gd name="connsiteY170" fmla="*/ 78182 h 178022"/>
                <a:gd name="connsiteX171" fmla="*/ 177945 w 185632"/>
                <a:gd name="connsiteY171" fmla="*/ 76277 h 178022"/>
                <a:gd name="connsiteX172" fmla="*/ 180040 w 185632"/>
                <a:gd name="connsiteY172" fmla="*/ 76277 h 178022"/>
                <a:gd name="connsiteX173" fmla="*/ 180783 w 185632"/>
                <a:gd name="connsiteY173" fmla="*/ 74839 h 178022"/>
                <a:gd name="connsiteX174" fmla="*/ 180707 w 185632"/>
                <a:gd name="connsiteY174" fmla="*/ 74658 h 178022"/>
                <a:gd name="connsiteX175" fmla="*/ 180136 w 185632"/>
                <a:gd name="connsiteY175" fmla="*/ 74087 h 178022"/>
                <a:gd name="connsiteX176" fmla="*/ 175754 w 185632"/>
                <a:gd name="connsiteY176" fmla="*/ 73229 h 178022"/>
                <a:gd name="connsiteX177" fmla="*/ 172420 w 185632"/>
                <a:gd name="connsiteY177" fmla="*/ 73705 h 178022"/>
                <a:gd name="connsiteX178" fmla="*/ 179564 w 185632"/>
                <a:gd name="connsiteY178" fmla="*/ 71420 h 178022"/>
                <a:gd name="connsiteX179" fmla="*/ 182136 w 185632"/>
                <a:gd name="connsiteY179" fmla="*/ 72086 h 178022"/>
                <a:gd name="connsiteX180" fmla="*/ 183945 w 185632"/>
                <a:gd name="connsiteY180" fmla="*/ 70753 h 178022"/>
                <a:gd name="connsiteX181" fmla="*/ 182898 w 185632"/>
                <a:gd name="connsiteY181" fmla="*/ 68657 h 178022"/>
                <a:gd name="connsiteX182" fmla="*/ 177373 w 185632"/>
                <a:gd name="connsiteY182" fmla="*/ 66276 h 178022"/>
                <a:gd name="connsiteX183" fmla="*/ 172420 w 185632"/>
                <a:gd name="connsiteY183" fmla="*/ 68371 h 178022"/>
                <a:gd name="connsiteX184" fmla="*/ 170420 w 185632"/>
                <a:gd name="connsiteY184" fmla="*/ 68371 h 178022"/>
                <a:gd name="connsiteX185" fmla="*/ 170372 w 185632"/>
                <a:gd name="connsiteY185" fmla="*/ 65952 h 178022"/>
                <a:gd name="connsiteX186" fmla="*/ 170420 w 185632"/>
                <a:gd name="connsiteY186" fmla="*/ 65895 h 178022"/>
                <a:gd name="connsiteX187" fmla="*/ 172801 w 185632"/>
                <a:gd name="connsiteY187" fmla="*/ 64943 h 178022"/>
                <a:gd name="connsiteX188" fmla="*/ 174420 w 185632"/>
                <a:gd name="connsiteY188" fmla="*/ 63133 h 178022"/>
                <a:gd name="connsiteX189" fmla="*/ 172039 w 185632"/>
                <a:gd name="connsiteY189" fmla="*/ 60656 h 178022"/>
                <a:gd name="connsiteX190" fmla="*/ 168896 w 185632"/>
                <a:gd name="connsiteY190" fmla="*/ 61228 h 178022"/>
                <a:gd name="connsiteX191" fmla="*/ 167372 w 185632"/>
                <a:gd name="connsiteY191" fmla="*/ 61895 h 178022"/>
                <a:gd name="connsiteX192" fmla="*/ 171753 w 185632"/>
                <a:gd name="connsiteY192" fmla="*/ 57608 h 178022"/>
                <a:gd name="connsiteX193" fmla="*/ 173468 w 185632"/>
                <a:gd name="connsiteY193" fmla="*/ 57037 h 178022"/>
                <a:gd name="connsiteX194" fmla="*/ 173944 w 185632"/>
                <a:gd name="connsiteY194" fmla="*/ 55418 h 178022"/>
                <a:gd name="connsiteX195" fmla="*/ 173373 w 185632"/>
                <a:gd name="connsiteY195" fmla="*/ 54560 h 178022"/>
                <a:gd name="connsiteX196" fmla="*/ 169086 w 185632"/>
                <a:gd name="connsiteY196" fmla="*/ 54560 h 178022"/>
                <a:gd name="connsiteX197" fmla="*/ 165943 w 185632"/>
                <a:gd name="connsiteY197" fmla="*/ 57322 h 178022"/>
                <a:gd name="connsiteX198" fmla="*/ 164324 w 185632"/>
                <a:gd name="connsiteY198" fmla="*/ 57322 h 178022"/>
                <a:gd name="connsiteX199" fmla="*/ 164324 w 185632"/>
                <a:gd name="connsiteY199" fmla="*/ 56561 h 178022"/>
                <a:gd name="connsiteX200" fmla="*/ 168515 w 185632"/>
                <a:gd name="connsiteY200" fmla="*/ 51893 h 178022"/>
                <a:gd name="connsiteX201" fmla="*/ 168515 w 185632"/>
                <a:gd name="connsiteY201" fmla="*/ 47607 h 178022"/>
                <a:gd name="connsiteX202" fmla="*/ 166705 w 185632"/>
                <a:gd name="connsiteY202" fmla="*/ 45321 h 178022"/>
                <a:gd name="connsiteX203" fmla="*/ 166038 w 185632"/>
                <a:gd name="connsiteY203" fmla="*/ 46083 h 178022"/>
                <a:gd name="connsiteX204" fmla="*/ 164610 w 185632"/>
                <a:gd name="connsiteY204" fmla="*/ 51036 h 178022"/>
                <a:gd name="connsiteX205" fmla="*/ 161467 w 185632"/>
                <a:gd name="connsiteY205" fmla="*/ 54370 h 178022"/>
                <a:gd name="connsiteX206" fmla="*/ 159038 w 185632"/>
                <a:gd name="connsiteY206" fmla="*/ 53560 h 178022"/>
                <a:gd name="connsiteX207" fmla="*/ 159847 w 185632"/>
                <a:gd name="connsiteY207" fmla="*/ 51131 h 178022"/>
                <a:gd name="connsiteX208" fmla="*/ 161086 w 185632"/>
                <a:gd name="connsiteY208" fmla="*/ 49226 h 178022"/>
                <a:gd name="connsiteX209" fmla="*/ 161086 w 185632"/>
                <a:gd name="connsiteY209" fmla="*/ 48560 h 178022"/>
                <a:gd name="connsiteX210" fmla="*/ 159085 w 185632"/>
                <a:gd name="connsiteY210" fmla="*/ 48560 h 178022"/>
                <a:gd name="connsiteX211" fmla="*/ 156990 w 185632"/>
                <a:gd name="connsiteY211" fmla="*/ 48560 h 178022"/>
                <a:gd name="connsiteX212" fmla="*/ 160323 w 185632"/>
                <a:gd name="connsiteY212" fmla="*/ 44464 h 178022"/>
                <a:gd name="connsiteX213" fmla="*/ 162038 w 185632"/>
                <a:gd name="connsiteY213" fmla="*/ 36272 h 178022"/>
                <a:gd name="connsiteX214" fmla="*/ 161371 w 185632"/>
                <a:gd name="connsiteY214" fmla="*/ 35034 h 178022"/>
                <a:gd name="connsiteX215" fmla="*/ 158704 w 185632"/>
                <a:gd name="connsiteY215" fmla="*/ 35034 h 178022"/>
                <a:gd name="connsiteX216" fmla="*/ 157276 w 185632"/>
                <a:gd name="connsiteY216" fmla="*/ 37320 h 178022"/>
                <a:gd name="connsiteX217" fmla="*/ 154989 w 185632"/>
                <a:gd name="connsiteY217" fmla="*/ 40463 h 178022"/>
                <a:gd name="connsiteX218" fmla="*/ 151561 w 185632"/>
                <a:gd name="connsiteY218" fmla="*/ 40463 h 178022"/>
                <a:gd name="connsiteX219" fmla="*/ 151561 w 185632"/>
                <a:gd name="connsiteY219" fmla="*/ 36939 h 178022"/>
                <a:gd name="connsiteX220" fmla="*/ 153370 w 185632"/>
                <a:gd name="connsiteY220" fmla="*/ 33986 h 178022"/>
                <a:gd name="connsiteX221" fmla="*/ 151465 w 185632"/>
                <a:gd name="connsiteY221" fmla="*/ 31034 h 178022"/>
                <a:gd name="connsiteX222" fmla="*/ 150418 w 185632"/>
                <a:gd name="connsiteY222" fmla="*/ 31700 h 178022"/>
                <a:gd name="connsiteX223" fmla="*/ 149275 w 185632"/>
                <a:gd name="connsiteY223" fmla="*/ 34463 h 178022"/>
                <a:gd name="connsiteX224" fmla="*/ 147179 w 185632"/>
                <a:gd name="connsiteY224" fmla="*/ 36272 h 178022"/>
                <a:gd name="connsiteX225" fmla="*/ 145274 w 185632"/>
                <a:gd name="connsiteY225" fmla="*/ 34748 h 178022"/>
                <a:gd name="connsiteX226" fmla="*/ 145941 w 185632"/>
                <a:gd name="connsiteY226" fmla="*/ 32367 h 178022"/>
                <a:gd name="connsiteX227" fmla="*/ 149751 w 185632"/>
                <a:gd name="connsiteY227" fmla="*/ 27890 h 178022"/>
                <a:gd name="connsiteX228" fmla="*/ 151370 w 185632"/>
                <a:gd name="connsiteY228" fmla="*/ 25509 h 178022"/>
                <a:gd name="connsiteX229" fmla="*/ 151370 w 185632"/>
                <a:gd name="connsiteY229" fmla="*/ 22366 h 178022"/>
                <a:gd name="connsiteX230" fmla="*/ 150132 w 185632"/>
                <a:gd name="connsiteY230" fmla="*/ 20556 h 178022"/>
                <a:gd name="connsiteX231" fmla="*/ 148322 w 185632"/>
                <a:gd name="connsiteY231" fmla="*/ 20556 h 178022"/>
                <a:gd name="connsiteX232" fmla="*/ 148322 w 185632"/>
                <a:gd name="connsiteY232" fmla="*/ 21985 h 178022"/>
                <a:gd name="connsiteX233" fmla="*/ 146227 w 185632"/>
                <a:gd name="connsiteY233" fmla="*/ 26176 h 178022"/>
                <a:gd name="connsiteX234" fmla="*/ 144512 w 185632"/>
                <a:gd name="connsiteY234" fmla="*/ 26176 h 178022"/>
                <a:gd name="connsiteX235" fmla="*/ 143845 w 185632"/>
                <a:gd name="connsiteY235" fmla="*/ 25033 h 178022"/>
                <a:gd name="connsiteX236" fmla="*/ 144703 w 185632"/>
                <a:gd name="connsiteY236" fmla="*/ 22271 h 178022"/>
                <a:gd name="connsiteX237" fmla="*/ 145845 w 185632"/>
                <a:gd name="connsiteY237" fmla="*/ 19699 h 178022"/>
                <a:gd name="connsiteX238" fmla="*/ 144417 w 185632"/>
                <a:gd name="connsiteY238" fmla="*/ 16937 h 178022"/>
                <a:gd name="connsiteX239" fmla="*/ 142417 w 185632"/>
                <a:gd name="connsiteY239" fmla="*/ 17603 h 178022"/>
                <a:gd name="connsiteX240" fmla="*/ 141845 w 185632"/>
                <a:gd name="connsiteY240" fmla="*/ 19794 h 178022"/>
                <a:gd name="connsiteX241" fmla="*/ 139178 w 185632"/>
                <a:gd name="connsiteY241" fmla="*/ 26462 h 178022"/>
                <a:gd name="connsiteX242" fmla="*/ 137340 w 185632"/>
                <a:gd name="connsiteY242" fmla="*/ 27300 h 178022"/>
                <a:gd name="connsiteX243" fmla="*/ 137178 w 185632"/>
                <a:gd name="connsiteY243" fmla="*/ 27223 h 178022"/>
                <a:gd name="connsiteX244" fmla="*/ 136511 w 185632"/>
                <a:gd name="connsiteY244" fmla="*/ 25699 h 178022"/>
                <a:gd name="connsiteX245" fmla="*/ 137082 w 185632"/>
                <a:gd name="connsiteY245" fmla="*/ 24271 h 178022"/>
                <a:gd name="connsiteX246" fmla="*/ 138130 w 185632"/>
                <a:gd name="connsiteY246" fmla="*/ 21985 h 178022"/>
                <a:gd name="connsiteX247" fmla="*/ 138606 w 185632"/>
                <a:gd name="connsiteY247" fmla="*/ 18937 h 178022"/>
                <a:gd name="connsiteX248" fmla="*/ 136130 w 185632"/>
                <a:gd name="connsiteY248" fmla="*/ 17032 h 178022"/>
                <a:gd name="connsiteX249" fmla="*/ 134892 w 185632"/>
                <a:gd name="connsiteY249" fmla="*/ 19222 h 178022"/>
                <a:gd name="connsiteX250" fmla="*/ 134035 w 185632"/>
                <a:gd name="connsiteY250" fmla="*/ 21223 h 178022"/>
                <a:gd name="connsiteX251" fmla="*/ 133177 w 185632"/>
                <a:gd name="connsiteY251" fmla="*/ 21889 h 178022"/>
                <a:gd name="connsiteX252" fmla="*/ 132511 w 185632"/>
                <a:gd name="connsiteY252" fmla="*/ 21889 h 178022"/>
                <a:gd name="connsiteX253" fmla="*/ 130891 w 185632"/>
                <a:gd name="connsiteY253" fmla="*/ 18651 h 178022"/>
                <a:gd name="connsiteX254" fmla="*/ 132796 w 185632"/>
                <a:gd name="connsiteY254" fmla="*/ 16079 h 178022"/>
                <a:gd name="connsiteX255" fmla="*/ 134796 w 185632"/>
                <a:gd name="connsiteY255" fmla="*/ 13698 h 178022"/>
                <a:gd name="connsiteX256" fmla="*/ 134796 w 185632"/>
                <a:gd name="connsiteY256" fmla="*/ 12746 h 178022"/>
                <a:gd name="connsiteX257" fmla="*/ 133463 w 185632"/>
                <a:gd name="connsiteY257" fmla="*/ 11317 h 178022"/>
                <a:gd name="connsiteX258" fmla="*/ 132129 w 185632"/>
                <a:gd name="connsiteY258" fmla="*/ 10745 h 178022"/>
                <a:gd name="connsiteX259" fmla="*/ 129177 w 185632"/>
                <a:gd name="connsiteY259" fmla="*/ 13127 h 178022"/>
                <a:gd name="connsiteX260" fmla="*/ 128129 w 185632"/>
                <a:gd name="connsiteY260" fmla="*/ 17222 h 178022"/>
                <a:gd name="connsiteX261" fmla="*/ 126319 w 185632"/>
                <a:gd name="connsiteY261" fmla="*/ 18270 h 178022"/>
                <a:gd name="connsiteX262" fmla="*/ 124986 w 185632"/>
                <a:gd name="connsiteY262" fmla="*/ 16270 h 178022"/>
                <a:gd name="connsiteX263" fmla="*/ 125653 w 185632"/>
                <a:gd name="connsiteY263" fmla="*/ 14270 h 178022"/>
                <a:gd name="connsiteX264" fmla="*/ 126414 w 185632"/>
                <a:gd name="connsiteY264" fmla="*/ 13031 h 178022"/>
                <a:gd name="connsiteX265" fmla="*/ 126414 w 185632"/>
                <a:gd name="connsiteY265" fmla="*/ 11412 h 178022"/>
                <a:gd name="connsiteX266" fmla="*/ 123747 w 185632"/>
                <a:gd name="connsiteY266" fmla="*/ 10840 h 178022"/>
                <a:gd name="connsiteX267" fmla="*/ 122033 w 185632"/>
                <a:gd name="connsiteY267" fmla="*/ 12936 h 178022"/>
                <a:gd name="connsiteX268" fmla="*/ 120604 w 185632"/>
                <a:gd name="connsiteY268" fmla="*/ 12364 h 178022"/>
                <a:gd name="connsiteX269" fmla="*/ 119937 w 185632"/>
                <a:gd name="connsiteY269" fmla="*/ 10650 h 178022"/>
                <a:gd name="connsiteX270" fmla="*/ 120414 w 185632"/>
                <a:gd name="connsiteY270" fmla="*/ 9316 h 178022"/>
                <a:gd name="connsiteX271" fmla="*/ 121938 w 185632"/>
                <a:gd name="connsiteY271" fmla="*/ 6078 h 178022"/>
                <a:gd name="connsiteX272" fmla="*/ 121080 w 185632"/>
                <a:gd name="connsiteY272" fmla="*/ 2173 h 178022"/>
                <a:gd name="connsiteX273" fmla="*/ 119176 w 185632"/>
                <a:gd name="connsiteY273" fmla="*/ 1030 h 178022"/>
                <a:gd name="connsiteX274" fmla="*/ 118413 w 185632"/>
                <a:gd name="connsiteY274" fmla="*/ 1030 h 178022"/>
                <a:gd name="connsiteX275" fmla="*/ 116604 w 185632"/>
                <a:gd name="connsiteY275" fmla="*/ 5316 h 178022"/>
                <a:gd name="connsiteX276" fmla="*/ 115842 w 185632"/>
                <a:gd name="connsiteY276" fmla="*/ 7602 h 178022"/>
                <a:gd name="connsiteX277" fmla="*/ 114603 w 185632"/>
                <a:gd name="connsiteY277" fmla="*/ 7602 h 178022"/>
                <a:gd name="connsiteX278" fmla="*/ 113746 w 185632"/>
                <a:gd name="connsiteY278" fmla="*/ 6078 h 178022"/>
                <a:gd name="connsiteX279" fmla="*/ 113746 w 185632"/>
                <a:gd name="connsiteY279" fmla="*/ 4459 h 178022"/>
                <a:gd name="connsiteX280" fmla="*/ 112127 w 185632"/>
                <a:gd name="connsiteY280" fmla="*/ 3887 h 178022"/>
                <a:gd name="connsiteX281" fmla="*/ 110603 w 185632"/>
                <a:gd name="connsiteY281" fmla="*/ 4554 h 178022"/>
                <a:gd name="connsiteX282" fmla="*/ 109651 w 185632"/>
                <a:gd name="connsiteY282" fmla="*/ 4554 h 178022"/>
                <a:gd name="connsiteX283" fmla="*/ 107460 w 185632"/>
                <a:gd name="connsiteY283" fmla="*/ 4078 h 178022"/>
                <a:gd name="connsiteX284" fmla="*/ 107460 w 185632"/>
                <a:gd name="connsiteY284" fmla="*/ 2363 h 178022"/>
                <a:gd name="connsiteX285" fmla="*/ 108793 w 185632"/>
                <a:gd name="connsiteY285" fmla="*/ 1506 h 178022"/>
                <a:gd name="connsiteX286" fmla="*/ 110222 w 185632"/>
                <a:gd name="connsiteY286" fmla="*/ 935 h 178022"/>
                <a:gd name="connsiteX287" fmla="*/ 110222 w 185632"/>
                <a:gd name="connsiteY287" fmla="*/ -399 h 178022"/>
                <a:gd name="connsiteX288" fmla="*/ 110222 w 185632"/>
                <a:gd name="connsiteY288" fmla="*/ -399 h 178022"/>
                <a:gd name="connsiteX289" fmla="*/ 102411 w 185632"/>
                <a:gd name="connsiteY289" fmla="*/ 3030 h 178022"/>
                <a:gd name="connsiteX290" fmla="*/ 93172 w 185632"/>
                <a:gd name="connsiteY290" fmla="*/ 5316 h 17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185632" h="178022">
                  <a:moveTo>
                    <a:pt x="93172" y="5316"/>
                  </a:moveTo>
                  <a:cubicBezTo>
                    <a:pt x="90619" y="6707"/>
                    <a:pt x="88219" y="8364"/>
                    <a:pt x="86028" y="10269"/>
                  </a:cubicBezTo>
                  <a:cubicBezTo>
                    <a:pt x="82219" y="13031"/>
                    <a:pt x="77837" y="14746"/>
                    <a:pt x="73741" y="17222"/>
                  </a:cubicBezTo>
                  <a:cubicBezTo>
                    <a:pt x="61168" y="24747"/>
                    <a:pt x="53358" y="38177"/>
                    <a:pt x="42023" y="47512"/>
                  </a:cubicBezTo>
                  <a:cubicBezTo>
                    <a:pt x="35936" y="51627"/>
                    <a:pt x="30345" y="56418"/>
                    <a:pt x="25354" y="61799"/>
                  </a:cubicBezTo>
                  <a:cubicBezTo>
                    <a:pt x="23926" y="63704"/>
                    <a:pt x="22782" y="65704"/>
                    <a:pt x="21354" y="67514"/>
                  </a:cubicBezTo>
                  <a:cubicBezTo>
                    <a:pt x="19401" y="69905"/>
                    <a:pt x="17163" y="72048"/>
                    <a:pt x="14686" y="73896"/>
                  </a:cubicBezTo>
                  <a:lnTo>
                    <a:pt x="4399" y="82469"/>
                  </a:lnTo>
                  <a:lnTo>
                    <a:pt x="4399" y="82469"/>
                  </a:lnTo>
                  <a:lnTo>
                    <a:pt x="3161" y="83516"/>
                  </a:lnTo>
                  <a:cubicBezTo>
                    <a:pt x="2399" y="84078"/>
                    <a:pt x="1723" y="84754"/>
                    <a:pt x="1161" y="85516"/>
                  </a:cubicBezTo>
                  <a:cubicBezTo>
                    <a:pt x="1713" y="86059"/>
                    <a:pt x="2504" y="86279"/>
                    <a:pt x="3256" y="86088"/>
                  </a:cubicBezTo>
                  <a:cubicBezTo>
                    <a:pt x="4113" y="86088"/>
                    <a:pt x="4685" y="85326"/>
                    <a:pt x="5447" y="85136"/>
                  </a:cubicBezTo>
                  <a:cubicBezTo>
                    <a:pt x="6380" y="84954"/>
                    <a:pt x="7314" y="85421"/>
                    <a:pt x="7733" y="86279"/>
                  </a:cubicBezTo>
                  <a:cubicBezTo>
                    <a:pt x="7733" y="87517"/>
                    <a:pt x="6780" y="87993"/>
                    <a:pt x="5733" y="88184"/>
                  </a:cubicBezTo>
                  <a:lnTo>
                    <a:pt x="2113" y="88660"/>
                  </a:lnTo>
                  <a:cubicBezTo>
                    <a:pt x="1523" y="88460"/>
                    <a:pt x="894" y="88460"/>
                    <a:pt x="303" y="88660"/>
                  </a:cubicBezTo>
                  <a:cubicBezTo>
                    <a:pt x="-144" y="89212"/>
                    <a:pt x="-144" y="90012"/>
                    <a:pt x="303" y="90565"/>
                  </a:cubicBezTo>
                  <a:cubicBezTo>
                    <a:pt x="865" y="91251"/>
                    <a:pt x="1704" y="91632"/>
                    <a:pt x="2589" y="91613"/>
                  </a:cubicBezTo>
                  <a:cubicBezTo>
                    <a:pt x="3628" y="91613"/>
                    <a:pt x="4666" y="91422"/>
                    <a:pt x="5637" y="91041"/>
                  </a:cubicBezTo>
                  <a:cubicBezTo>
                    <a:pt x="6780" y="91041"/>
                    <a:pt x="8304" y="89993"/>
                    <a:pt x="9352" y="91041"/>
                  </a:cubicBezTo>
                  <a:cubicBezTo>
                    <a:pt x="10038" y="91698"/>
                    <a:pt x="10057" y="92784"/>
                    <a:pt x="9409" y="93460"/>
                  </a:cubicBezTo>
                  <a:cubicBezTo>
                    <a:pt x="9390" y="93480"/>
                    <a:pt x="9371" y="93498"/>
                    <a:pt x="9352" y="93518"/>
                  </a:cubicBezTo>
                  <a:cubicBezTo>
                    <a:pt x="8781" y="94089"/>
                    <a:pt x="7733" y="93518"/>
                    <a:pt x="6876" y="93518"/>
                  </a:cubicBezTo>
                  <a:cubicBezTo>
                    <a:pt x="6019" y="93518"/>
                    <a:pt x="3828" y="92851"/>
                    <a:pt x="3256" y="93994"/>
                  </a:cubicBezTo>
                  <a:cubicBezTo>
                    <a:pt x="2685" y="95137"/>
                    <a:pt x="3256" y="96280"/>
                    <a:pt x="4494" y="96946"/>
                  </a:cubicBezTo>
                  <a:cubicBezTo>
                    <a:pt x="5371" y="97594"/>
                    <a:pt x="6466" y="97871"/>
                    <a:pt x="7543" y="97709"/>
                  </a:cubicBezTo>
                  <a:cubicBezTo>
                    <a:pt x="8590" y="97709"/>
                    <a:pt x="9543" y="97709"/>
                    <a:pt x="10590" y="97709"/>
                  </a:cubicBezTo>
                  <a:cubicBezTo>
                    <a:pt x="11171" y="97566"/>
                    <a:pt x="11772" y="97794"/>
                    <a:pt x="12114" y="98280"/>
                  </a:cubicBezTo>
                  <a:cubicBezTo>
                    <a:pt x="11191" y="99823"/>
                    <a:pt x="9400" y="100614"/>
                    <a:pt x="7638" y="100280"/>
                  </a:cubicBezTo>
                  <a:cubicBezTo>
                    <a:pt x="6942" y="100147"/>
                    <a:pt x="6237" y="100147"/>
                    <a:pt x="5542" y="100280"/>
                  </a:cubicBezTo>
                  <a:cubicBezTo>
                    <a:pt x="4980" y="100423"/>
                    <a:pt x="4637" y="100985"/>
                    <a:pt x="4771" y="101547"/>
                  </a:cubicBezTo>
                  <a:cubicBezTo>
                    <a:pt x="4799" y="101633"/>
                    <a:pt x="4828" y="101728"/>
                    <a:pt x="4876" y="101804"/>
                  </a:cubicBezTo>
                  <a:cubicBezTo>
                    <a:pt x="5018" y="102042"/>
                    <a:pt x="5209" y="102233"/>
                    <a:pt x="5447" y="102376"/>
                  </a:cubicBezTo>
                  <a:cubicBezTo>
                    <a:pt x="6685" y="103347"/>
                    <a:pt x="8295" y="103700"/>
                    <a:pt x="9828" y="103328"/>
                  </a:cubicBezTo>
                  <a:cubicBezTo>
                    <a:pt x="10876" y="103328"/>
                    <a:pt x="11924" y="102185"/>
                    <a:pt x="13162" y="102852"/>
                  </a:cubicBezTo>
                  <a:cubicBezTo>
                    <a:pt x="11610" y="105195"/>
                    <a:pt x="8638" y="106138"/>
                    <a:pt x="6019" y="105138"/>
                  </a:cubicBezTo>
                  <a:cubicBezTo>
                    <a:pt x="5199" y="104786"/>
                    <a:pt x="4333" y="104557"/>
                    <a:pt x="3447" y="104471"/>
                  </a:cubicBezTo>
                  <a:cubicBezTo>
                    <a:pt x="2589" y="104471"/>
                    <a:pt x="1732" y="104471"/>
                    <a:pt x="1637" y="105710"/>
                  </a:cubicBezTo>
                  <a:cubicBezTo>
                    <a:pt x="1723" y="106538"/>
                    <a:pt x="2094" y="107310"/>
                    <a:pt x="2685" y="107900"/>
                  </a:cubicBezTo>
                  <a:cubicBezTo>
                    <a:pt x="4085" y="109472"/>
                    <a:pt x="6104" y="110339"/>
                    <a:pt x="8209" y="110281"/>
                  </a:cubicBezTo>
                  <a:cubicBezTo>
                    <a:pt x="9962" y="109843"/>
                    <a:pt x="11629" y="109138"/>
                    <a:pt x="13162" y="108186"/>
                  </a:cubicBezTo>
                  <a:cubicBezTo>
                    <a:pt x="13772" y="107805"/>
                    <a:pt x="14553" y="107805"/>
                    <a:pt x="15162" y="108186"/>
                  </a:cubicBezTo>
                  <a:cubicBezTo>
                    <a:pt x="15877" y="108891"/>
                    <a:pt x="15877" y="110034"/>
                    <a:pt x="15172" y="110748"/>
                  </a:cubicBezTo>
                  <a:cubicBezTo>
                    <a:pt x="15172" y="110748"/>
                    <a:pt x="15162" y="110758"/>
                    <a:pt x="15162" y="110758"/>
                  </a:cubicBezTo>
                  <a:cubicBezTo>
                    <a:pt x="14448" y="111244"/>
                    <a:pt x="13638" y="111567"/>
                    <a:pt x="12781" y="111710"/>
                  </a:cubicBezTo>
                  <a:cubicBezTo>
                    <a:pt x="12019" y="111710"/>
                    <a:pt x="11162" y="112472"/>
                    <a:pt x="11162" y="113425"/>
                  </a:cubicBezTo>
                  <a:cubicBezTo>
                    <a:pt x="11305" y="114711"/>
                    <a:pt x="12276" y="115758"/>
                    <a:pt x="13543" y="115996"/>
                  </a:cubicBezTo>
                  <a:cubicBezTo>
                    <a:pt x="14619" y="116101"/>
                    <a:pt x="15715" y="115901"/>
                    <a:pt x="16686" y="115425"/>
                  </a:cubicBezTo>
                  <a:lnTo>
                    <a:pt x="18211" y="114758"/>
                  </a:lnTo>
                  <a:cubicBezTo>
                    <a:pt x="17572" y="116844"/>
                    <a:pt x="15925" y="118454"/>
                    <a:pt x="13829" y="119045"/>
                  </a:cubicBezTo>
                  <a:cubicBezTo>
                    <a:pt x="13267" y="119159"/>
                    <a:pt x="12724" y="119349"/>
                    <a:pt x="12210" y="119616"/>
                  </a:cubicBezTo>
                  <a:cubicBezTo>
                    <a:pt x="11648" y="119949"/>
                    <a:pt x="11409" y="120626"/>
                    <a:pt x="11638" y="121235"/>
                  </a:cubicBezTo>
                  <a:cubicBezTo>
                    <a:pt x="11762" y="121559"/>
                    <a:pt x="11952" y="121854"/>
                    <a:pt x="12210" y="122093"/>
                  </a:cubicBezTo>
                  <a:cubicBezTo>
                    <a:pt x="13420" y="123169"/>
                    <a:pt x="15182" y="123359"/>
                    <a:pt x="16591" y="122569"/>
                  </a:cubicBezTo>
                  <a:cubicBezTo>
                    <a:pt x="17696" y="121721"/>
                    <a:pt x="18715" y="120759"/>
                    <a:pt x="19639" y="119711"/>
                  </a:cubicBezTo>
                  <a:cubicBezTo>
                    <a:pt x="20115" y="119711"/>
                    <a:pt x="20973" y="119711"/>
                    <a:pt x="21259" y="119711"/>
                  </a:cubicBezTo>
                  <a:cubicBezTo>
                    <a:pt x="21392" y="119949"/>
                    <a:pt x="21392" y="120235"/>
                    <a:pt x="21259" y="120473"/>
                  </a:cubicBezTo>
                  <a:cubicBezTo>
                    <a:pt x="20687" y="122664"/>
                    <a:pt x="18020" y="123236"/>
                    <a:pt x="17068" y="125236"/>
                  </a:cubicBezTo>
                  <a:cubicBezTo>
                    <a:pt x="16639" y="126636"/>
                    <a:pt x="16639" y="128122"/>
                    <a:pt x="17068" y="129522"/>
                  </a:cubicBezTo>
                  <a:cubicBezTo>
                    <a:pt x="17068" y="130570"/>
                    <a:pt x="18020" y="131998"/>
                    <a:pt x="18877" y="131808"/>
                  </a:cubicBezTo>
                  <a:cubicBezTo>
                    <a:pt x="19220" y="131684"/>
                    <a:pt x="19468" y="131398"/>
                    <a:pt x="19544" y="131046"/>
                  </a:cubicBezTo>
                  <a:cubicBezTo>
                    <a:pt x="20211" y="129427"/>
                    <a:pt x="20401" y="127712"/>
                    <a:pt x="20973" y="126093"/>
                  </a:cubicBezTo>
                  <a:cubicBezTo>
                    <a:pt x="21354" y="124483"/>
                    <a:pt x="22544" y="123178"/>
                    <a:pt x="24116" y="122664"/>
                  </a:cubicBezTo>
                  <a:cubicBezTo>
                    <a:pt x="24887" y="123150"/>
                    <a:pt x="25135" y="124159"/>
                    <a:pt x="24687" y="124950"/>
                  </a:cubicBezTo>
                  <a:cubicBezTo>
                    <a:pt x="24687" y="125712"/>
                    <a:pt x="23640" y="126093"/>
                    <a:pt x="23449" y="126950"/>
                  </a:cubicBezTo>
                  <a:cubicBezTo>
                    <a:pt x="23345" y="127131"/>
                    <a:pt x="23345" y="127341"/>
                    <a:pt x="23449" y="127522"/>
                  </a:cubicBezTo>
                  <a:cubicBezTo>
                    <a:pt x="23449" y="128379"/>
                    <a:pt x="24878" y="128284"/>
                    <a:pt x="25450" y="127522"/>
                  </a:cubicBezTo>
                  <a:cubicBezTo>
                    <a:pt x="26021" y="126760"/>
                    <a:pt x="26878" y="126569"/>
                    <a:pt x="27545" y="127522"/>
                  </a:cubicBezTo>
                  <a:cubicBezTo>
                    <a:pt x="28212" y="128474"/>
                    <a:pt x="25450" y="130379"/>
                    <a:pt x="24211" y="131618"/>
                  </a:cubicBezTo>
                  <a:cubicBezTo>
                    <a:pt x="22287" y="133846"/>
                    <a:pt x="21639" y="136904"/>
                    <a:pt x="22497" y="139714"/>
                  </a:cubicBezTo>
                  <a:cubicBezTo>
                    <a:pt x="22620" y="140200"/>
                    <a:pt x="22849" y="140657"/>
                    <a:pt x="23163" y="141047"/>
                  </a:cubicBezTo>
                  <a:cubicBezTo>
                    <a:pt x="23935" y="141685"/>
                    <a:pt x="25059" y="141685"/>
                    <a:pt x="25830" y="141047"/>
                  </a:cubicBezTo>
                  <a:cubicBezTo>
                    <a:pt x="26497" y="140390"/>
                    <a:pt x="26993" y="139571"/>
                    <a:pt x="27259" y="138666"/>
                  </a:cubicBezTo>
                  <a:cubicBezTo>
                    <a:pt x="27821" y="137513"/>
                    <a:pt x="28602" y="136485"/>
                    <a:pt x="29545" y="135618"/>
                  </a:cubicBezTo>
                  <a:cubicBezTo>
                    <a:pt x="30536" y="134685"/>
                    <a:pt x="32079" y="134685"/>
                    <a:pt x="33070" y="135618"/>
                  </a:cubicBezTo>
                  <a:cubicBezTo>
                    <a:pt x="33879" y="136656"/>
                    <a:pt x="33879" y="138104"/>
                    <a:pt x="33070" y="139142"/>
                  </a:cubicBezTo>
                  <a:cubicBezTo>
                    <a:pt x="32327" y="139999"/>
                    <a:pt x="31717" y="140962"/>
                    <a:pt x="31260" y="142000"/>
                  </a:cubicBezTo>
                  <a:cubicBezTo>
                    <a:pt x="31260" y="143238"/>
                    <a:pt x="31927" y="145048"/>
                    <a:pt x="33165" y="145048"/>
                  </a:cubicBezTo>
                  <a:cubicBezTo>
                    <a:pt x="33603" y="145010"/>
                    <a:pt x="33993" y="144762"/>
                    <a:pt x="34212" y="144381"/>
                  </a:cubicBezTo>
                  <a:cubicBezTo>
                    <a:pt x="34708" y="143514"/>
                    <a:pt x="35089" y="142581"/>
                    <a:pt x="35355" y="141619"/>
                  </a:cubicBezTo>
                  <a:cubicBezTo>
                    <a:pt x="35593" y="140628"/>
                    <a:pt x="36441" y="139904"/>
                    <a:pt x="37451" y="139809"/>
                  </a:cubicBezTo>
                  <a:cubicBezTo>
                    <a:pt x="38337" y="139885"/>
                    <a:pt x="39089" y="140485"/>
                    <a:pt x="39356" y="141333"/>
                  </a:cubicBezTo>
                  <a:cubicBezTo>
                    <a:pt x="39575" y="142162"/>
                    <a:pt x="39318" y="143038"/>
                    <a:pt x="38689" y="143619"/>
                  </a:cubicBezTo>
                  <a:lnTo>
                    <a:pt x="34879" y="148191"/>
                  </a:lnTo>
                  <a:cubicBezTo>
                    <a:pt x="34232" y="148906"/>
                    <a:pt x="33689" y="149705"/>
                    <a:pt x="33260" y="150572"/>
                  </a:cubicBezTo>
                  <a:cubicBezTo>
                    <a:pt x="32879" y="151582"/>
                    <a:pt x="32879" y="152706"/>
                    <a:pt x="33260" y="153715"/>
                  </a:cubicBezTo>
                  <a:cubicBezTo>
                    <a:pt x="33469" y="154411"/>
                    <a:pt x="33908" y="155011"/>
                    <a:pt x="34498" y="155430"/>
                  </a:cubicBezTo>
                  <a:cubicBezTo>
                    <a:pt x="35165" y="155430"/>
                    <a:pt x="35927" y="155430"/>
                    <a:pt x="36308" y="155430"/>
                  </a:cubicBezTo>
                  <a:cubicBezTo>
                    <a:pt x="36651" y="154992"/>
                    <a:pt x="36851" y="154458"/>
                    <a:pt x="36879" y="153906"/>
                  </a:cubicBezTo>
                  <a:cubicBezTo>
                    <a:pt x="37070" y="152354"/>
                    <a:pt x="37775" y="150915"/>
                    <a:pt x="38880" y="149810"/>
                  </a:cubicBezTo>
                  <a:cubicBezTo>
                    <a:pt x="39385" y="149429"/>
                    <a:pt x="40089" y="149429"/>
                    <a:pt x="40594" y="149810"/>
                  </a:cubicBezTo>
                  <a:cubicBezTo>
                    <a:pt x="40956" y="150125"/>
                    <a:pt x="41194" y="150572"/>
                    <a:pt x="41261" y="151048"/>
                  </a:cubicBezTo>
                  <a:cubicBezTo>
                    <a:pt x="41375" y="152049"/>
                    <a:pt x="41061" y="153049"/>
                    <a:pt x="40404" y="153811"/>
                  </a:cubicBezTo>
                  <a:cubicBezTo>
                    <a:pt x="39813" y="154563"/>
                    <a:pt x="39423" y="155449"/>
                    <a:pt x="39261" y="156382"/>
                  </a:cubicBezTo>
                  <a:cubicBezTo>
                    <a:pt x="39137" y="157535"/>
                    <a:pt x="39746" y="158631"/>
                    <a:pt x="40785" y="159145"/>
                  </a:cubicBezTo>
                  <a:cubicBezTo>
                    <a:pt x="41499" y="159392"/>
                    <a:pt x="42290" y="159116"/>
                    <a:pt x="42690" y="158478"/>
                  </a:cubicBezTo>
                  <a:cubicBezTo>
                    <a:pt x="43023" y="157754"/>
                    <a:pt x="43252" y="156983"/>
                    <a:pt x="43356" y="156192"/>
                  </a:cubicBezTo>
                  <a:cubicBezTo>
                    <a:pt x="43728" y="153811"/>
                    <a:pt x="44604" y="151534"/>
                    <a:pt x="45928" y="149524"/>
                  </a:cubicBezTo>
                  <a:cubicBezTo>
                    <a:pt x="46404" y="148953"/>
                    <a:pt x="47167" y="148286"/>
                    <a:pt x="47928" y="148858"/>
                  </a:cubicBezTo>
                  <a:cubicBezTo>
                    <a:pt x="48433" y="149191"/>
                    <a:pt x="48690" y="149791"/>
                    <a:pt x="48595" y="150382"/>
                  </a:cubicBezTo>
                  <a:cubicBezTo>
                    <a:pt x="48528" y="150896"/>
                    <a:pt x="48338" y="151391"/>
                    <a:pt x="48024" y="151811"/>
                  </a:cubicBezTo>
                  <a:cubicBezTo>
                    <a:pt x="47614" y="152515"/>
                    <a:pt x="47271" y="153249"/>
                    <a:pt x="46976" y="154001"/>
                  </a:cubicBezTo>
                  <a:cubicBezTo>
                    <a:pt x="46595" y="155011"/>
                    <a:pt x="46595" y="156135"/>
                    <a:pt x="46976" y="157145"/>
                  </a:cubicBezTo>
                  <a:cubicBezTo>
                    <a:pt x="46976" y="158192"/>
                    <a:pt x="48500" y="159335"/>
                    <a:pt x="49357" y="159049"/>
                  </a:cubicBezTo>
                  <a:cubicBezTo>
                    <a:pt x="50214" y="158764"/>
                    <a:pt x="50405" y="157716"/>
                    <a:pt x="50595" y="156859"/>
                  </a:cubicBezTo>
                  <a:cubicBezTo>
                    <a:pt x="50786" y="156125"/>
                    <a:pt x="51072" y="155421"/>
                    <a:pt x="51453" y="154763"/>
                  </a:cubicBezTo>
                  <a:cubicBezTo>
                    <a:pt x="51643" y="154439"/>
                    <a:pt x="51948" y="154211"/>
                    <a:pt x="52310" y="154096"/>
                  </a:cubicBezTo>
                  <a:lnTo>
                    <a:pt x="52977" y="154096"/>
                  </a:lnTo>
                  <a:cubicBezTo>
                    <a:pt x="54129" y="154696"/>
                    <a:pt x="54777" y="155954"/>
                    <a:pt x="54596" y="157240"/>
                  </a:cubicBezTo>
                  <a:cubicBezTo>
                    <a:pt x="54320" y="158288"/>
                    <a:pt x="53672" y="159192"/>
                    <a:pt x="52786" y="159812"/>
                  </a:cubicBezTo>
                  <a:cubicBezTo>
                    <a:pt x="51872" y="160421"/>
                    <a:pt x="51148" y="161278"/>
                    <a:pt x="50691" y="162288"/>
                  </a:cubicBezTo>
                  <a:cubicBezTo>
                    <a:pt x="50586" y="162593"/>
                    <a:pt x="50586" y="162936"/>
                    <a:pt x="50691" y="163240"/>
                  </a:cubicBezTo>
                  <a:cubicBezTo>
                    <a:pt x="50957" y="163888"/>
                    <a:pt x="51472" y="164403"/>
                    <a:pt x="52120" y="164669"/>
                  </a:cubicBezTo>
                  <a:cubicBezTo>
                    <a:pt x="52472" y="164946"/>
                    <a:pt x="52910" y="165117"/>
                    <a:pt x="53358" y="165146"/>
                  </a:cubicBezTo>
                  <a:cubicBezTo>
                    <a:pt x="54786" y="165269"/>
                    <a:pt x="56072" y="164269"/>
                    <a:pt x="56311" y="162860"/>
                  </a:cubicBezTo>
                  <a:cubicBezTo>
                    <a:pt x="56549" y="161469"/>
                    <a:pt x="56901" y="160097"/>
                    <a:pt x="57358" y="158764"/>
                  </a:cubicBezTo>
                  <a:cubicBezTo>
                    <a:pt x="57358" y="158097"/>
                    <a:pt x="58311" y="157430"/>
                    <a:pt x="59168" y="157716"/>
                  </a:cubicBezTo>
                  <a:cubicBezTo>
                    <a:pt x="59987" y="158040"/>
                    <a:pt x="60520" y="158840"/>
                    <a:pt x="60502" y="159716"/>
                  </a:cubicBezTo>
                  <a:cubicBezTo>
                    <a:pt x="60530" y="160440"/>
                    <a:pt x="60292" y="161154"/>
                    <a:pt x="59835" y="161716"/>
                  </a:cubicBezTo>
                  <a:cubicBezTo>
                    <a:pt x="59530" y="162097"/>
                    <a:pt x="59273" y="162507"/>
                    <a:pt x="59073" y="162955"/>
                  </a:cubicBezTo>
                  <a:cubicBezTo>
                    <a:pt x="58806" y="163460"/>
                    <a:pt x="58806" y="164069"/>
                    <a:pt x="59073" y="164574"/>
                  </a:cubicBezTo>
                  <a:cubicBezTo>
                    <a:pt x="59673" y="165431"/>
                    <a:pt x="60835" y="165689"/>
                    <a:pt x="61740" y="165146"/>
                  </a:cubicBezTo>
                  <a:cubicBezTo>
                    <a:pt x="62359" y="164469"/>
                    <a:pt x="62902" y="163736"/>
                    <a:pt x="63359" y="162955"/>
                  </a:cubicBezTo>
                  <a:cubicBezTo>
                    <a:pt x="63912" y="162945"/>
                    <a:pt x="64435" y="163193"/>
                    <a:pt x="64788" y="163621"/>
                  </a:cubicBezTo>
                  <a:cubicBezTo>
                    <a:pt x="65264" y="164060"/>
                    <a:pt x="65512" y="164688"/>
                    <a:pt x="65454" y="165336"/>
                  </a:cubicBezTo>
                  <a:cubicBezTo>
                    <a:pt x="65397" y="165812"/>
                    <a:pt x="65235" y="166270"/>
                    <a:pt x="64978" y="166670"/>
                  </a:cubicBezTo>
                  <a:cubicBezTo>
                    <a:pt x="64273" y="167641"/>
                    <a:pt x="63750" y="168746"/>
                    <a:pt x="63454" y="169908"/>
                  </a:cubicBezTo>
                  <a:cubicBezTo>
                    <a:pt x="63235" y="171270"/>
                    <a:pt x="63540" y="172670"/>
                    <a:pt x="64311" y="173813"/>
                  </a:cubicBezTo>
                  <a:cubicBezTo>
                    <a:pt x="64702" y="174499"/>
                    <a:pt x="65426" y="174928"/>
                    <a:pt x="66217" y="174956"/>
                  </a:cubicBezTo>
                  <a:cubicBezTo>
                    <a:pt x="66464" y="175042"/>
                    <a:pt x="66731" y="175042"/>
                    <a:pt x="66978" y="174956"/>
                  </a:cubicBezTo>
                  <a:cubicBezTo>
                    <a:pt x="68083" y="173794"/>
                    <a:pt x="68731" y="172270"/>
                    <a:pt x="68788" y="170670"/>
                  </a:cubicBezTo>
                  <a:cubicBezTo>
                    <a:pt x="68884" y="169832"/>
                    <a:pt x="69141" y="169022"/>
                    <a:pt x="69550" y="168289"/>
                  </a:cubicBezTo>
                  <a:cubicBezTo>
                    <a:pt x="69922" y="168022"/>
                    <a:pt x="70417" y="168022"/>
                    <a:pt x="70788" y="168289"/>
                  </a:cubicBezTo>
                  <a:cubicBezTo>
                    <a:pt x="71274" y="168613"/>
                    <a:pt x="71598" y="169137"/>
                    <a:pt x="71646" y="169718"/>
                  </a:cubicBezTo>
                  <a:cubicBezTo>
                    <a:pt x="71703" y="170280"/>
                    <a:pt x="71865" y="170832"/>
                    <a:pt x="72122" y="171337"/>
                  </a:cubicBezTo>
                  <a:cubicBezTo>
                    <a:pt x="72560" y="171813"/>
                    <a:pt x="73189" y="172061"/>
                    <a:pt x="73836" y="172004"/>
                  </a:cubicBezTo>
                  <a:cubicBezTo>
                    <a:pt x="74332" y="171822"/>
                    <a:pt x="74808" y="171594"/>
                    <a:pt x="75265" y="171337"/>
                  </a:cubicBezTo>
                  <a:lnTo>
                    <a:pt x="76218" y="171337"/>
                  </a:lnTo>
                  <a:cubicBezTo>
                    <a:pt x="76980" y="171061"/>
                    <a:pt x="77828" y="171241"/>
                    <a:pt x="78409" y="171813"/>
                  </a:cubicBezTo>
                  <a:cubicBezTo>
                    <a:pt x="78732" y="172337"/>
                    <a:pt x="78732" y="173004"/>
                    <a:pt x="78409" y="173528"/>
                  </a:cubicBezTo>
                  <a:cubicBezTo>
                    <a:pt x="78104" y="173947"/>
                    <a:pt x="77666" y="174251"/>
                    <a:pt x="77170" y="174385"/>
                  </a:cubicBezTo>
                  <a:cubicBezTo>
                    <a:pt x="76646" y="174518"/>
                    <a:pt x="76132" y="174709"/>
                    <a:pt x="75646" y="174956"/>
                  </a:cubicBezTo>
                  <a:lnTo>
                    <a:pt x="75646" y="174956"/>
                  </a:lnTo>
                  <a:cubicBezTo>
                    <a:pt x="75646" y="174956"/>
                    <a:pt x="75075" y="175813"/>
                    <a:pt x="75646" y="176195"/>
                  </a:cubicBezTo>
                  <a:cubicBezTo>
                    <a:pt x="76218" y="176576"/>
                    <a:pt x="77456" y="177528"/>
                    <a:pt x="78789" y="177623"/>
                  </a:cubicBezTo>
                  <a:cubicBezTo>
                    <a:pt x="80009" y="177604"/>
                    <a:pt x="81142" y="177004"/>
                    <a:pt x="81837" y="176004"/>
                  </a:cubicBezTo>
                  <a:cubicBezTo>
                    <a:pt x="81837" y="175432"/>
                    <a:pt x="82409" y="174956"/>
                    <a:pt x="83076" y="174766"/>
                  </a:cubicBezTo>
                  <a:cubicBezTo>
                    <a:pt x="83743" y="174575"/>
                    <a:pt x="84981" y="175337"/>
                    <a:pt x="85647" y="174766"/>
                  </a:cubicBezTo>
                  <a:lnTo>
                    <a:pt x="115175" y="150382"/>
                  </a:lnTo>
                  <a:lnTo>
                    <a:pt x="179850" y="97042"/>
                  </a:lnTo>
                  <a:cubicBezTo>
                    <a:pt x="181564" y="95613"/>
                    <a:pt x="179850" y="95137"/>
                    <a:pt x="180612" y="94184"/>
                  </a:cubicBezTo>
                  <a:cubicBezTo>
                    <a:pt x="181374" y="93232"/>
                    <a:pt x="182231" y="93232"/>
                    <a:pt x="183184" y="93041"/>
                  </a:cubicBezTo>
                  <a:cubicBezTo>
                    <a:pt x="184136" y="92851"/>
                    <a:pt x="185184" y="91898"/>
                    <a:pt x="184612" y="90851"/>
                  </a:cubicBezTo>
                  <a:cubicBezTo>
                    <a:pt x="184165" y="90041"/>
                    <a:pt x="183212" y="89650"/>
                    <a:pt x="182326" y="89898"/>
                  </a:cubicBezTo>
                  <a:cubicBezTo>
                    <a:pt x="181631" y="90298"/>
                    <a:pt x="180897" y="90612"/>
                    <a:pt x="180136" y="90851"/>
                  </a:cubicBezTo>
                  <a:cubicBezTo>
                    <a:pt x="179202" y="91070"/>
                    <a:pt x="178240" y="90593"/>
                    <a:pt x="177850" y="89707"/>
                  </a:cubicBezTo>
                  <a:cubicBezTo>
                    <a:pt x="177850" y="88564"/>
                    <a:pt x="178802" y="87993"/>
                    <a:pt x="179850" y="87898"/>
                  </a:cubicBezTo>
                  <a:lnTo>
                    <a:pt x="183469" y="87421"/>
                  </a:lnTo>
                  <a:cubicBezTo>
                    <a:pt x="184107" y="87393"/>
                    <a:pt x="184736" y="87193"/>
                    <a:pt x="185279" y="86850"/>
                  </a:cubicBezTo>
                  <a:cubicBezTo>
                    <a:pt x="185708" y="86326"/>
                    <a:pt x="185708" y="85564"/>
                    <a:pt x="185279" y="85040"/>
                  </a:cubicBezTo>
                  <a:cubicBezTo>
                    <a:pt x="184774" y="84345"/>
                    <a:pt x="183945" y="83955"/>
                    <a:pt x="183088" y="83993"/>
                  </a:cubicBezTo>
                  <a:cubicBezTo>
                    <a:pt x="182012" y="83983"/>
                    <a:pt x="180945" y="84173"/>
                    <a:pt x="179945" y="84564"/>
                  </a:cubicBezTo>
                  <a:cubicBezTo>
                    <a:pt x="178802" y="85040"/>
                    <a:pt x="177278" y="85612"/>
                    <a:pt x="176230" y="84564"/>
                  </a:cubicBezTo>
                  <a:cubicBezTo>
                    <a:pt x="175573" y="83869"/>
                    <a:pt x="175573" y="82783"/>
                    <a:pt x="176230" y="82088"/>
                  </a:cubicBezTo>
                  <a:cubicBezTo>
                    <a:pt x="177021" y="81745"/>
                    <a:pt x="177916" y="81745"/>
                    <a:pt x="178707" y="82088"/>
                  </a:cubicBezTo>
                  <a:cubicBezTo>
                    <a:pt x="180136" y="82088"/>
                    <a:pt x="181755" y="82659"/>
                    <a:pt x="182326" y="82088"/>
                  </a:cubicBezTo>
                  <a:cubicBezTo>
                    <a:pt x="182650" y="80935"/>
                    <a:pt x="182183" y="79697"/>
                    <a:pt x="181183" y="79039"/>
                  </a:cubicBezTo>
                  <a:cubicBezTo>
                    <a:pt x="180240" y="78468"/>
                    <a:pt x="179135" y="78230"/>
                    <a:pt x="178040" y="78373"/>
                  </a:cubicBezTo>
                  <a:lnTo>
                    <a:pt x="175087" y="78849"/>
                  </a:lnTo>
                  <a:cubicBezTo>
                    <a:pt x="174468" y="78916"/>
                    <a:pt x="173859" y="78668"/>
                    <a:pt x="173468" y="78182"/>
                  </a:cubicBezTo>
                  <a:cubicBezTo>
                    <a:pt x="174440" y="76696"/>
                    <a:pt x="176202" y="75953"/>
                    <a:pt x="177945" y="76277"/>
                  </a:cubicBezTo>
                  <a:cubicBezTo>
                    <a:pt x="178640" y="76363"/>
                    <a:pt x="179345" y="76363"/>
                    <a:pt x="180040" y="76277"/>
                  </a:cubicBezTo>
                  <a:cubicBezTo>
                    <a:pt x="180640" y="76087"/>
                    <a:pt x="180974" y="75439"/>
                    <a:pt x="180783" y="74839"/>
                  </a:cubicBezTo>
                  <a:cubicBezTo>
                    <a:pt x="180764" y="74782"/>
                    <a:pt x="180735" y="74715"/>
                    <a:pt x="180707" y="74658"/>
                  </a:cubicBezTo>
                  <a:lnTo>
                    <a:pt x="180136" y="74087"/>
                  </a:lnTo>
                  <a:cubicBezTo>
                    <a:pt x="178888" y="73134"/>
                    <a:pt x="177269" y="72820"/>
                    <a:pt x="175754" y="73229"/>
                  </a:cubicBezTo>
                  <a:cubicBezTo>
                    <a:pt x="174706" y="73229"/>
                    <a:pt x="173659" y="74372"/>
                    <a:pt x="172420" y="73705"/>
                  </a:cubicBezTo>
                  <a:cubicBezTo>
                    <a:pt x="173954" y="71334"/>
                    <a:pt x="176945" y="70381"/>
                    <a:pt x="179564" y="71420"/>
                  </a:cubicBezTo>
                  <a:cubicBezTo>
                    <a:pt x="180412" y="71686"/>
                    <a:pt x="181269" y="71905"/>
                    <a:pt x="182136" y="72086"/>
                  </a:cubicBezTo>
                  <a:cubicBezTo>
                    <a:pt x="182983" y="72153"/>
                    <a:pt x="183755" y="71581"/>
                    <a:pt x="183945" y="70753"/>
                  </a:cubicBezTo>
                  <a:cubicBezTo>
                    <a:pt x="183841" y="69962"/>
                    <a:pt x="183469" y="69219"/>
                    <a:pt x="182898" y="68657"/>
                  </a:cubicBezTo>
                  <a:cubicBezTo>
                    <a:pt x="181498" y="67086"/>
                    <a:pt x="179478" y="66219"/>
                    <a:pt x="177373" y="66276"/>
                  </a:cubicBezTo>
                  <a:cubicBezTo>
                    <a:pt x="175630" y="66733"/>
                    <a:pt x="173963" y="67438"/>
                    <a:pt x="172420" y="68371"/>
                  </a:cubicBezTo>
                  <a:cubicBezTo>
                    <a:pt x="171811" y="68753"/>
                    <a:pt x="171030" y="68753"/>
                    <a:pt x="170420" y="68371"/>
                  </a:cubicBezTo>
                  <a:cubicBezTo>
                    <a:pt x="169734" y="67714"/>
                    <a:pt x="169715" y="66629"/>
                    <a:pt x="170372" y="65952"/>
                  </a:cubicBezTo>
                  <a:cubicBezTo>
                    <a:pt x="170382" y="65933"/>
                    <a:pt x="170401" y="65914"/>
                    <a:pt x="170420" y="65895"/>
                  </a:cubicBezTo>
                  <a:cubicBezTo>
                    <a:pt x="171144" y="65428"/>
                    <a:pt x="171953" y="65105"/>
                    <a:pt x="172801" y="64943"/>
                  </a:cubicBezTo>
                  <a:cubicBezTo>
                    <a:pt x="173687" y="64771"/>
                    <a:pt x="174354" y="64028"/>
                    <a:pt x="174420" y="63133"/>
                  </a:cubicBezTo>
                  <a:cubicBezTo>
                    <a:pt x="174239" y="61885"/>
                    <a:pt x="173278" y="60885"/>
                    <a:pt x="172039" y="60656"/>
                  </a:cubicBezTo>
                  <a:cubicBezTo>
                    <a:pt x="170953" y="60504"/>
                    <a:pt x="169858" y="60704"/>
                    <a:pt x="168896" y="61228"/>
                  </a:cubicBezTo>
                  <a:lnTo>
                    <a:pt x="167372" y="61895"/>
                  </a:lnTo>
                  <a:cubicBezTo>
                    <a:pt x="168010" y="59809"/>
                    <a:pt x="169658" y="58199"/>
                    <a:pt x="171753" y="57608"/>
                  </a:cubicBezTo>
                  <a:cubicBezTo>
                    <a:pt x="172344" y="57475"/>
                    <a:pt x="172916" y="57284"/>
                    <a:pt x="173468" y="57037"/>
                  </a:cubicBezTo>
                  <a:cubicBezTo>
                    <a:pt x="173992" y="56675"/>
                    <a:pt x="174192" y="55998"/>
                    <a:pt x="173944" y="55418"/>
                  </a:cubicBezTo>
                  <a:cubicBezTo>
                    <a:pt x="173821" y="55094"/>
                    <a:pt x="173630" y="54798"/>
                    <a:pt x="173373" y="54560"/>
                  </a:cubicBezTo>
                  <a:cubicBezTo>
                    <a:pt x="172106" y="53589"/>
                    <a:pt x="170353" y="53589"/>
                    <a:pt x="169086" y="54560"/>
                  </a:cubicBezTo>
                  <a:cubicBezTo>
                    <a:pt x="167953" y="55380"/>
                    <a:pt x="166896" y="56303"/>
                    <a:pt x="165943" y="57322"/>
                  </a:cubicBezTo>
                  <a:cubicBezTo>
                    <a:pt x="165467" y="57322"/>
                    <a:pt x="164610" y="57894"/>
                    <a:pt x="164324" y="57322"/>
                  </a:cubicBezTo>
                  <a:cubicBezTo>
                    <a:pt x="164038" y="56751"/>
                    <a:pt x="164324" y="56846"/>
                    <a:pt x="164324" y="56561"/>
                  </a:cubicBezTo>
                  <a:cubicBezTo>
                    <a:pt x="164895" y="54465"/>
                    <a:pt x="167562" y="53894"/>
                    <a:pt x="168515" y="51893"/>
                  </a:cubicBezTo>
                  <a:cubicBezTo>
                    <a:pt x="168943" y="50493"/>
                    <a:pt x="168943" y="49007"/>
                    <a:pt x="168515" y="47607"/>
                  </a:cubicBezTo>
                  <a:cubicBezTo>
                    <a:pt x="168515" y="46559"/>
                    <a:pt x="167562" y="45130"/>
                    <a:pt x="166705" y="45321"/>
                  </a:cubicBezTo>
                  <a:cubicBezTo>
                    <a:pt x="166362" y="45445"/>
                    <a:pt x="166115" y="45731"/>
                    <a:pt x="166038" y="46083"/>
                  </a:cubicBezTo>
                  <a:cubicBezTo>
                    <a:pt x="165372" y="47607"/>
                    <a:pt x="165181" y="49417"/>
                    <a:pt x="164610" y="51036"/>
                  </a:cubicBezTo>
                  <a:cubicBezTo>
                    <a:pt x="164219" y="52617"/>
                    <a:pt x="163029" y="53884"/>
                    <a:pt x="161467" y="54370"/>
                  </a:cubicBezTo>
                  <a:cubicBezTo>
                    <a:pt x="160571" y="54817"/>
                    <a:pt x="159485" y="54455"/>
                    <a:pt x="159038" y="53560"/>
                  </a:cubicBezTo>
                  <a:cubicBezTo>
                    <a:pt x="158590" y="52665"/>
                    <a:pt x="158952" y="51579"/>
                    <a:pt x="159847" y="51131"/>
                  </a:cubicBezTo>
                  <a:cubicBezTo>
                    <a:pt x="159847" y="50464"/>
                    <a:pt x="160895" y="49988"/>
                    <a:pt x="161086" y="49226"/>
                  </a:cubicBezTo>
                  <a:cubicBezTo>
                    <a:pt x="161190" y="49017"/>
                    <a:pt x="161190" y="48769"/>
                    <a:pt x="161086" y="48560"/>
                  </a:cubicBezTo>
                  <a:cubicBezTo>
                    <a:pt x="161086" y="47797"/>
                    <a:pt x="159657" y="47893"/>
                    <a:pt x="159085" y="48560"/>
                  </a:cubicBezTo>
                  <a:cubicBezTo>
                    <a:pt x="158514" y="49226"/>
                    <a:pt x="157656" y="49417"/>
                    <a:pt x="156990" y="48560"/>
                  </a:cubicBezTo>
                  <a:cubicBezTo>
                    <a:pt x="156323" y="47702"/>
                    <a:pt x="159085" y="45702"/>
                    <a:pt x="160323" y="44464"/>
                  </a:cubicBezTo>
                  <a:cubicBezTo>
                    <a:pt x="162314" y="42235"/>
                    <a:pt x="162971" y="39111"/>
                    <a:pt x="162038" y="36272"/>
                  </a:cubicBezTo>
                  <a:cubicBezTo>
                    <a:pt x="161933" y="35805"/>
                    <a:pt x="161705" y="35377"/>
                    <a:pt x="161371" y="35034"/>
                  </a:cubicBezTo>
                  <a:cubicBezTo>
                    <a:pt x="160628" y="34310"/>
                    <a:pt x="159447" y="34310"/>
                    <a:pt x="158704" y="35034"/>
                  </a:cubicBezTo>
                  <a:cubicBezTo>
                    <a:pt x="158057" y="35672"/>
                    <a:pt x="157561" y="36453"/>
                    <a:pt x="157276" y="37320"/>
                  </a:cubicBezTo>
                  <a:cubicBezTo>
                    <a:pt x="156742" y="38511"/>
                    <a:pt x="155961" y="39587"/>
                    <a:pt x="154989" y="40463"/>
                  </a:cubicBezTo>
                  <a:cubicBezTo>
                    <a:pt x="153999" y="41292"/>
                    <a:pt x="152551" y="41292"/>
                    <a:pt x="151561" y="40463"/>
                  </a:cubicBezTo>
                  <a:cubicBezTo>
                    <a:pt x="150713" y="39444"/>
                    <a:pt x="150713" y="37958"/>
                    <a:pt x="151561" y="36939"/>
                  </a:cubicBezTo>
                  <a:cubicBezTo>
                    <a:pt x="152132" y="35891"/>
                    <a:pt x="153085" y="35224"/>
                    <a:pt x="153370" y="33986"/>
                  </a:cubicBezTo>
                  <a:cubicBezTo>
                    <a:pt x="153656" y="32748"/>
                    <a:pt x="152703" y="30938"/>
                    <a:pt x="151465" y="31034"/>
                  </a:cubicBezTo>
                  <a:cubicBezTo>
                    <a:pt x="151027" y="31072"/>
                    <a:pt x="150636" y="31319"/>
                    <a:pt x="150418" y="31700"/>
                  </a:cubicBezTo>
                  <a:cubicBezTo>
                    <a:pt x="149922" y="32567"/>
                    <a:pt x="149541" y="33500"/>
                    <a:pt x="149275" y="34463"/>
                  </a:cubicBezTo>
                  <a:cubicBezTo>
                    <a:pt x="148970" y="35405"/>
                    <a:pt x="148160" y="36110"/>
                    <a:pt x="147179" y="36272"/>
                  </a:cubicBezTo>
                  <a:cubicBezTo>
                    <a:pt x="146312" y="36148"/>
                    <a:pt x="145579" y="35567"/>
                    <a:pt x="145274" y="34748"/>
                  </a:cubicBezTo>
                  <a:cubicBezTo>
                    <a:pt x="145036" y="33891"/>
                    <a:pt x="145293" y="32977"/>
                    <a:pt x="145941" y="32367"/>
                  </a:cubicBezTo>
                  <a:cubicBezTo>
                    <a:pt x="147274" y="30938"/>
                    <a:pt x="148512" y="29414"/>
                    <a:pt x="149751" y="27890"/>
                  </a:cubicBezTo>
                  <a:cubicBezTo>
                    <a:pt x="150408" y="27185"/>
                    <a:pt x="150951" y="26376"/>
                    <a:pt x="151370" y="25509"/>
                  </a:cubicBezTo>
                  <a:cubicBezTo>
                    <a:pt x="151751" y="24499"/>
                    <a:pt x="151751" y="23375"/>
                    <a:pt x="151370" y="22366"/>
                  </a:cubicBezTo>
                  <a:cubicBezTo>
                    <a:pt x="151141" y="21661"/>
                    <a:pt x="150713" y="21032"/>
                    <a:pt x="150132" y="20556"/>
                  </a:cubicBezTo>
                  <a:cubicBezTo>
                    <a:pt x="149598" y="20156"/>
                    <a:pt x="148855" y="20156"/>
                    <a:pt x="148322" y="20556"/>
                  </a:cubicBezTo>
                  <a:cubicBezTo>
                    <a:pt x="148322" y="20556"/>
                    <a:pt x="148322" y="21509"/>
                    <a:pt x="148322" y="21985"/>
                  </a:cubicBezTo>
                  <a:cubicBezTo>
                    <a:pt x="148036" y="23556"/>
                    <a:pt x="147312" y="25004"/>
                    <a:pt x="146227" y="26176"/>
                  </a:cubicBezTo>
                  <a:cubicBezTo>
                    <a:pt x="145731" y="26595"/>
                    <a:pt x="145007" y="26595"/>
                    <a:pt x="144512" y="26176"/>
                  </a:cubicBezTo>
                  <a:cubicBezTo>
                    <a:pt x="144131" y="25919"/>
                    <a:pt x="143883" y="25499"/>
                    <a:pt x="143845" y="25033"/>
                  </a:cubicBezTo>
                  <a:cubicBezTo>
                    <a:pt x="143731" y="24033"/>
                    <a:pt x="144045" y="23032"/>
                    <a:pt x="144703" y="22271"/>
                  </a:cubicBezTo>
                  <a:cubicBezTo>
                    <a:pt x="145293" y="21518"/>
                    <a:pt x="145684" y="20632"/>
                    <a:pt x="145845" y="19699"/>
                  </a:cubicBezTo>
                  <a:cubicBezTo>
                    <a:pt x="146007" y="18565"/>
                    <a:pt x="145436" y="17460"/>
                    <a:pt x="144417" y="16937"/>
                  </a:cubicBezTo>
                  <a:cubicBezTo>
                    <a:pt x="143674" y="16670"/>
                    <a:pt x="142855" y="16946"/>
                    <a:pt x="142417" y="17603"/>
                  </a:cubicBezTo>
                  <a:cubicBezTo>
                    <a:pt x="142083" y="18289"/>
                    <a:pt x="141883" y="19032"/>
                    <a:pt x="141845" y="19794"/>
                  </a:cubicBezTo>
                  <a:cubicBezTo>
                    <a:pt x="141435" y="22175"/>
                    <a:pt x="140521" y="24452"/>
                    <a:pt x="139178" y="26462"/>
                  </a:cubicBezTo>
                  <a:cubicBezTo>
                    <a:pt x="138902" y="27205"/>
                    <a:pt x="138073" y="27576"/>
                    <a:pt x="137340" y="27300"/>
                  </a:cubicBezTo>
                  <a:cubicBezTo>
                    <a:pt x="137283" y="27271"/>
                    <a:pt x="137225" y="27252"/>
                    <a:pt x="137178" y="27223"/>
                  </a:cubicBezTo>
                  <a:cubicBezTo>
                    <a:pt x="136720" y="26852"/>
                    <a:pt x="136473" y="26290"/>
                    <a:pt x="136511" y="25699"/>
                  </a:cubicBezTo>
                  <a:cubicBezTo>
                    <a:pt x="136559" y="25176"/>
                    <a:pt x="136759" y="24680"/>
                    <a:pt x="137082" y="24271"/>
                  </a:cubicBezTo>
                  <a:cubicBezTo>
                    <a:pt x="137492" y="23537"/>
                    <a:pt x="137835" y="22775"/>
                    <a:pt x="138130" y="21985"/>
                  </a:cubicBezTo>
                  <a:cubicBezTo>
                    <a:pt x="138626" y="21051"/>
                    <a:pt x="138797" y="19975"/>
                    <a:pt x="138606" y="18937"/>
                  </a:cubicBezTo>
                  <a:cubicBezTo>
                    <a:pt x="138606" y="17794"/>
                    <a:pt x="137082" y="16746"/>
                    <a:pt x="136130" y="17032"/>
                  </a:cubicBezTo>
                  <a:cubicBezTo>
                    <a:pt x="135178" y="17318"/>
                    <a:pt x="135082" y="18270"/>
                    <a:pt x="134892" y="19222"/>
                  </a:cubicBezTo>
                  <a:cubicBezTo>
                    <a:pt x="134720" y="19937"/>
                    <a:pt x="134435" y="20613"/>
                    <a:pt x="134035" y="21223"/>
                  </a:cubicBezTo>
                  <a:cubicBezTo>
                    <a:pt x="133892" y="21585"/>
                    <a:pt x="133568" y="21842"/>
                    <a:pt x="133177" y="21889"/>
                  </a:cubicBezTo>
                  <a:cubicBezTo>
                    <a:pt x="132968" y="21975"/>
                    <a:pt x="132720" y="21975"/>
                    <a:pt x="132511" y="21889"/>
                  </a:cubicBezTo>
                  <a:cubicBezTo>
                    <a:pt x="131358" y="21242"/>
                    <a:pt x="130720" y="19956"/>
                    <a:pt x="130891" y="18651"/>
                  </a:cubicBezTo>
                  <a:cubicBezTo>
                    <a:pt x="131215" y="17603"/>
                    <a:pt x="131882" y="16689"/>
                    <a:pt x="132796" y="16079"/>
                  </a:cubicBezTo>
                  <a:cubicBezTo>
                    <a:pt x="133653" y="15470"/>
                    <a:pt x="134349" y="14651"/>
                    <a:pt x="134796" y="13698"/>
                  </a:cubicBezTo>
                  <a:cubicBezTo>
                    <a:pt x="134901" y="13393"/>
                    <a:pt x="134901" y="13050"/>
                    <a:pt x="134796" y="12746"/>
                  </a:cubicBezTo>
                  <a:cubicBezTo>
                    <a:pt x="134568" y="12107"/>
                    <a:pt x="134082" y="11593"/>
                    <a:pt x="133463" y="11317"/>
                  </a:cubicBezTo>
                  <a:lnTo>
                    <a:pt x="132129" y="10745"/>
                  </a:lnTo>
                  <a:cubicBezTo>
                    <a:pt x="130682" y="10678"/>
                    <a:pt x="129415" y="11698"/>
                    <a:pt x="129177" y="13127"/>
                  </a:cubicBezTo>
                  <a:cubicBezTo>
                    <a:pt x="128929" y="14517"/>
                    <a:pt x="128577" y="15889"/>
                    <a:pt x="128129" y="17222"/>
                  </a:cubicBezTo>
                  <a:cubicBezTo>
                    <a:pt x="127834" y="17946"/>
                    <a:pt x="127091" y="18375"/>
                    <a:pt x="126319" y="18270"/>
                  </a:cubicBezTo>
                  <a:cubicBezTo>
                    <a:pt x="125529" y="17908"/>
                    <a:pt x="125014" y="17137"/>
                    <a:pt x="124986" y="16270"/>
                  </a:cubicBezTo>
                  <a:cubicBezTo>
                    <a:pt x="125005" y="15556"/>
                    <a:pt x="125233" y="14851"/>
                    <a:pt x="125653" y="14270"/>
                  </a:cubicBezTo>
                  <a:cubicBezTo>
                    <a:pt x="125996" y="13917"/>
                    <a:pt x="126252" y="13498"/>
                    <a:pt x="126414" y="13031"/>
                  </a:cubicBezTo>
                  <a:cubicBezTo>
                    <a:pt x="126653" y="12517"/>
                    <a:pt x="126653" y="11926"/>
                    <a:pt x="126414" y="11412"/>
                  </a:cubicBezTo>
                  <a:cubicBezTo>
                    <a:pt x="125814" y="10555"/>
                    <a:pt x="124652" y="10298"/>
                    <a:pt x="123747" y="10840"/>
                  </a:cubicBezTo>
                  <a:cubicBezTo>
                    <a:pt x="123100" y="11469"/>
                    <a:pt x="122519" y="12174"/>
                    <a:pt x="122033" y="12936"/>
                  </a:cubicBezTo>
                  <a:cubicBezTo>
                    <a:pt x="121490" y="13022"/>
                    <a:pt x="120938" y="12803"/>
                    <a:pt x="120604" y="12364"/>
                  </a:cubicBezTo>
                  <a:cubicBezTo>
                    <a:pt x="120128" y="11926"/>
                    <a:pt x="119880" y="11298"/>
                    <a:pt x="119937" y="10650"/>
                  </a:cubicBezTo>
                  <a:cubicBezTo>
                    <a:pt x="119976" y="10174"/>
                    <a:pt x="120137" y="9717"/>
                    <a:pt x="120414" y="9316"/>
                  </a:cubicBezTo>
                  <a:cubicBezTo>
                    <a:pt x="121147" y="8355"/>
                    <a:pt x="121661" y="7250"/>
                    <a:pt x="121938" y="6078"/>
                  </a:cubicBezTo>
                  <a:cubicBezTo>
                    <a:pt x="122166" y="4716"/>
                    <a:pt x="121861" y="3316"/>
                    <a:pt x="121080" y="2173"/>
                  </a:cubicBezTo>
                  <a:cubicBezTo>
                    <a:pt x="120690" y="1487"/>
                    <a:pt x="119966" y="1058"/>
                    <a:pt x="119176" y="1030"/>
                  </a:cubicBezTo>
                  <a:cubicBezTo>
                    <a:pt x="118928" y="944"/>
                    <a:pt x="118661" y="944"/>
                    <a:pt x="118413" y="1030"/>
                  </a:cubicBezTo>
                  <a:cubicBezTo>
                    <a:pt x="117290" y="2182"/>
                    <a:pt x="116642" y="3706"/>
                    <a:pt x="116604" y="5316"/>
                  </a:cubicBezTo>
                  <a:cubicBezTo>
                    <a:pt x="116527" y="6126"/>
                    <a:pt x="116261" y="6907"/>
                    <a:pt x="115842" y="7602"/>
                  </a:cubicBezTo>
                  <a:cubicBezTo>
                    <a:pt x="115489" y="7907"/>
                    <a:pt x="114956" y="7907"/>
                    <a:pt x="114603" y="7602"/>
                  </a:cubicBezTo>
                  <a:cubicBezTo>
                    <a:pt x="114089" y="7259"/>
                    <a:pt x="113765" y="6697"/>
                    <a:pt x="113746" y="6078"/>
                  </a:cubicBezTo>
                  <a:cubicBezTo>
                    <a:pt x="113870" y="5545"/>
                    <a:pt x="113870" y="4992"/>
                    <a:pt x="113746" y="4459"/>
                  </a:cubicBezTo>
                  <a:cubicBezTo>
                    <a:pt x="113327" y="4020"/>
                    <a:pt x="112727" y="3811"/>
                    <a:pt x="112127" y="3887"/>
                  </a:cubicBezTo>
                  <a:cubicBezTo>
                    <a:pt x="111584" y="4011"/>
                    <a:pt x="111060" y="4240"/>
                    <a:pt x="110603" y="4554"/>
                  </a:cubicBezTo>
                  <a:lnTo>
                    <a:pt x="109651" y="4554"/>
                  </a:lnTo>
                  <a:cubicBezTo>
                    <a:pt x="108888" y="4830"/>
                    <a:pt x="108041" y="4649"/>
                    <a:pt x="107460" y="4078"/>
                  </a:cubicBezTo>
                  <a:cubicBezTo>
                    <a:pt x="107136" y="3554"/>
                    <a:pt x="107136" y="2887"/>
                    <a:pt x="107460" y="2363"/>
                  </a:cubicBezTo>
                  <a:cubicBezTo>
                    <a:pt x="107745" y="1887"/>
                    <a:pt x="108241" y="1573"/>
                    <a:pt x="108793" y="1506"/>
                  </a:cubicBezTo>
                  <a:cubicBezTo>
                    <a:pt x="109288" y="1373"/>
                    <a:pt x="109774" y="1182"/>
                    <a:pt x="110222" y="935"/>
                  </a:cubicBezTo>
                  <a:cubicBezTo>
                    <a:pt x="110222" y="935"/>
                    <a:pt x="110794" y="77"/>
                    <a:pt x="110222" y="-399"/>
                  </a:cubicBezTo>
                  <a:lnTo>
                    <a:pt x="110222" y="-399"/>
                  </a:lnTo>
                  <a:cubicBezTo>
                    <a:pt x="107822" y="1163"/>
                    <a:pt x="105183" y="2325"/>
                    <a:pt x="102411" y="3030"/>
                  </a:cubicBezTo>
                  <a:cubicBezTo>
                    <a:pt x="99259" y="3449"/>
                    <a:pt x="96163" y="4211"/>
                    <a:pt x="93172" y="531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1" name="Freeform: Shape 320">
              <a:extLst>
                <a:ext uri="{FF2B5EF4-FFF2-40B4-BE49-F238E27FC236}">
                  <a16:creationId xmlns:a16="http://schemas.microsoft.com/office/drawing/2014/main" xmlns="" id="{1E774B7D-EE9F-1A5F-C371-C544945A47C4}"/>
                </a:ext>
              </a:extLst>
            </p:cNvPr>
            <p:cNvSpPr/>
            <p:nvPr/>
          </p:nvSpPr>
          <p:spPr>
            <a:xfrm>
              <a:off x="6900509" y="2545937"/>
              <a:ext cx="3591" cy="2762"/>
            </a:xfrm>
            <a:custGeom>
              <a:avLst/>
              <a:gdLst>
                <a:gd name="connsiteX0" fmla="*/ 3559 w 3591"/>
                <a:gd name="connsiteY0" fmla="*/ -399 h 2762"/>
                <a:gd name="connsiteX1" fmla="*/ 1559 w 3591"/>
                <a:gd name="connsiteY1" fmla="*/ 172 h 2762"/>
                <a:gd name="connsiteX2" fmla="*/ 130 w 3591"/>
                <a:gd name="connsiteY2" fmla="*/ 2363 h 2762"/>
                <a:gd name="connsiteX3" fmla="*/ 130 w 3591"/>
                <a:gd name="connsiteY3" fmla="*/ 2363 h 2762"/>
                <a:gd name="connsiteX4" fmla="*/ 2131 w 3591"/>
                <a:gd name="connsiteY4" fmla="*/ 363 h 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 h="2762">
                  <a:moveTo>
                    <a:pt x="3559" y="-399"/>
                  </a:moveTo>
                  <a:cubicBezTo>
                    <a:pt x="2921" y="-113"/>
                    <a:pt x="2254" y="87"/>
                    <a:pt x="1559" y="172"/>
                  </a:cubicBezTo>
                  <a:cubicBezTo>
                    <a:pt x="606" y="172"/>
                    <a:pt x="-441" y="1220"/>
                    <a:pt x="130" y="2363"/>
                  </a:cubicBezTo>
                  <a:lnTo>
                    <a:pt x="130" y="2363"/>
                  </a:lnTo>
                  <a:cubicBezTo>
                    <a:pt x="692" y="1601"/>
                    <a:pt x="1368" y="925"/>
                    <a:pt x="2131" y="363"/>
                  </a:cubicBezTo>
                  <a:close/>
                </a:path>
              </a:pathLst>
            </a:custGeom>
            <a:solidFill>
              <a:srgbClr val="B4B4DA"/>
            </a:solidFill>
            <a:ln w="9525" cap="flat">
              <a:noFill/>
              <a:prstDash val="solid"/>
              <a:miter/>
            </a:ln>
          </p:spPr>
          <p:txBody>
            <a:bodyPr rtlCol="0" anchor="ctr"/>
            <a:lstStyle/>
            <a:p>
              <a:endParaRPr lang="en-IN"/>
            </a:p>
          </p:txBody>
        </p:sp>
        <p:sp>
          <p:nvSpPr>
            <p:cNvPr id="322" name="Freeform: Shape 321">
              <a:extLst>
                <a:ext uri="{FF2B5EF4-FFF2-40B4-BE49-F238E27FC236}">
                  <a16:creationId xmlns:a16="http://schemas.microsoft.com/office/drawing/2014/main" xmlns="" id="{1B7DB067-FB3F-1D31-6D17-7A7FA578EB8B}"/>
                </a:ext>
              </a:extLst>
            </p:cNvPr>
            <p:cNvSpPr/>
            <p:nvPr/>
          </p:nvSpPr>
          <p:spPr>
            <a:xfrm>
              <a:off x="6655879" y="2170768"/>
              <a:ext cx="190595" cy="181620"/>
            </a:xfrm>
            <a:custGeom>
              <a:avLst/>
              <a:gdLst>
                <a:gd name="connsiteX0" fmla="*/ 182848 w 190595"/>
                <a:gd name="connsiteY0" fmla="*/ 89972 h 181620"/>
                <a:gd name="connsiteX1" fmla="*/ 182848 w 190595"/>
                <a:gd name="connsiteY1" fmla="*/ 87495 h 181620"/>
                <a:gd name="connsiteX2" fmla="*/ 185420 w 190595"/>
                <a:gd name="connsiteY2" fmla="*/ 87495 h 181620"/>
                <a:gd name="connsiteX3" fmla="*/ 188944 w 190595"/>
                <a:gd name="connsiteY3" fmla="*/ 87019 h 181620"/>
                <a:gd name="connsiteX4" fmla="*/ 187801 w 190595"/>
                <a:gd name="connsiteY4" fmla="*/ 84066 h 181620"/>
                <a:gd name="connsiteX5" fmla="*/ 184657 w 190595"/>
                <a:gd name="connsiteY5" fmla="*/ 83400 h 181620"/>
                <a:gd name="connsiteX6" fmla="*/ 181705 w 190595"/>
                <a:gd name="connsiteY6" fmla="*/ 83876 h 181620"/>
                <a:gd name="connsiteX7" fmla="*/ 180086 w 190595"/>
                <a:gd name="connsiteY7" fmla="*/ 83209 h 181620"/>
                <a:gd name="connsiteX8" fmla="*/ 184657 w 190595"/>
                <a:gd name="connsiteY8" fmla="*/ 81209 h 181620"/>
                <a:gd name="connsiteX9" fmla="*/ 186658 w 190595"/>
                <a:gd name="connsiteY9" fmla="*/ 81209 h 181620"/>
                <a:gd name="connsiteX10" fmla="*/ 187515 w 190595"/>
                <a:gd name="connsiteY10" fmla="*/ 80170 h 181620"/>
                <a:gd name="connsiteX11" fmla="*/ 187324 w 190595"/>
                <a:gd name="connsiteY11" fmla="*/ 79685 h 181620"/>
                <a:gd name="connsiteX12" fmla="*/ 186753 w 190595"/>
                <a:gd name="connsiteY12" fmla="*/ 79113 h 181620"/>
                <a:gd name="connsiteX13" fmla="*/ 182467 w 190595"/>
                <a:gd name="connsiteY13" fmla="*/ 78161 h 181620"/>
                <a:gd name="connsiteX14" fmla="*/ 179133 w 190595"/>
                <a:gd name="connsiteY14" fmla="*/ 78732 h 181620"/>
                <a:gd name="connsiteX15" fmla="*/ 186181 w 190595"/>
                <a:gd name="connsiteY15" fmla="*/ 76351 h 181620"/>
                <a:gd name="connsiteX16" fmla="*/ 188848 w 190595"/>
                <a:gd name="connsiteY16" fmla="*/ 77018 h 181620"/>
                <a:gd name="connsiteX17" fmla="*/ 190544 w 190595"/>
                <a:gd name="connsiteY17" fmla="*/ 75913 h 181620"/>
                <a:gd name="connsiteX18" fmla="*/ 190563 w 190595"/>
                <a:gd name="connsiteY18" fmla="*/ 75779 h 181620"/>
                <a:gd name="connsiteX19" fmla="*/ 189515 w 190595"/>
                <a:gd name="connsiteY19" fmla="*/ 73684 h 181620"/>
                <a:gd name="connsiteX20" fmla="*/ 183991 w 190595"/>
                <a:gd name="connsiteY20" fmla="*/ 71303 h 181620"/>
                <a:gd name="connsiteX21" fmla="*/ 179133 w 190595"/>
                <a:gd name="connsiteY21" fmla="*/ 73303 h 181620"/>
                <a:gd name="connsiteX22" fmla="*/ 177037 w 190595"/>
                <a:gd name="connsiteY22" fmla="*/ 73303 h 181620"/>
                <a:gd name="connsiteX23" fmla="*/ 177028 w 190595"/>
                <a:gd name="connsiteY23" fmla="*/ 70741 h 181620"/>
                <a:gd name="connsiteX24" fmla="*/ 177037 w 190595"/>
                <a:gd name="connsiteY24" fmla="*/ 70731 h 181620"/>
                <a:gd name="connsiteX25" fmla="*/ 179323 w 190595"/>
                <a:gd name="connsiteY25" fmla="*/ 69779 h 181620"/>
                <a:gd name="connsiteX26" fmla="*/ 180943 w 190595"/>
                <a:gd name="connsiteY26" fmla="*/ 68064 h 181620"/>
                <a:gd name="connsiteX27" fmla="*/ 178561 w 190595"/>
                <a:gd name="connsiteY27" fmla="*/ 65493 h 181620"/>
                <a:gd name="connsiteX28" fmla="*/ 175418 w 190595"/>
                <a:gd name="connsiteY28" fmla="*/ 66064 h 181620"/>
                <a:gd name="connsiteX29" fmla="*/ 173894 w 190595"/>
                <a:gd name="connsiteY29" fmla="*/ 66731 h 181620"/>
                <a:gd name="connsiteX30" fmla="*/ 178371 w 190595"/>
                <a:gd name="connsiteY30" fmla="*/ 62444 h 181620"/>
                <a:gd name="connsiteX31" fmla="*/ 179990 w 190595"/>
                <a:gd name="connsiteY31" fmla="*/ 61873 h 181620"/>
                <a:gd name="connsiteX32" fmla="*/ 180562 w 190595"/>
                <a:gd name="connsiteY32" fmla="*/ 60349 h 181620"/>
                <a:gd name="connsiteX33" fmla="*/ 179990 w 190595"/>
                <a:gd name="connsiteY33" fmla="*/ 59492 h 181620"/>
                <a:gd name="connsiteX34" fmla="*/ 175609 w 190595"/>
                <a:gd name="connsiteY34" fmla="*/ 58920 h 181620"/>
                <a:gd name="connsiteX35" fmla="*/ 172465 w 190595"/>
                <a:gd name="connsiteY35" fmla="*/ 61778 h 181620"/>
                <a:gd name="connsiteX36" fmla="*/ 171122 w 190595"/>
                <a:gd name="connsiteY36" fmla="*/ 61806 h 181620"/>
                <a:gd name="connsiteX37" fmla="*/ 170846 w 190595"/>
                <a:gd name="connsiteY37" fmla="*/ 60920 h 181620"/>
                <a:gd name="connsiteX38" fmla="*/ 174942 w 190595"/>
                <a:gd name="connsiteY38" fmla="*/ 56253 h 181620"/>
                <a:gd name="connsiteX39" fmla="*/ 174942 w 190595"/>
                <a:gd name="connsiteY39" fmla="*/ 51872 h 181620"/>
                <a:gd name="connsiteX40" fmla="*/ 173132 w 190595"/>
                <a:gd name="connsiteY40" fmla="*/ 49681 h 181620"/>
                <a:gd name="connsiteX41" fmla="*/ 172370 w 190595"/>
                <a:gd name="connsiteY41" fmla="*/ 50443 h 181620"/>
                <a:gd name="connsiteX42" fmla="*/ 171037 w 190595"/>
                <a:gd name="connsiteY42" fmla="*/ 55301 h 181620"/>
                <a:gd name="connsiteX43" fmla="*/ 167894 w 190595"/>
                <a:gd name="connsiteY43" fmla="*/ 58730 h 181620"/>
                <a:gd name="connsiteX44" fmla="*/ 167227 w 190595"/>
                <a:gd name="connsiteY44" fmla="*/ 56444 h 181620"/>
                <a:gd name="connsiteX45" fmla="*/ 168465 w 190595"/>
                <a:gd name="connsiteY45" fmla="*/ 54539 h 181620"/>
                <a:gd name="connsiteX46" fmla="*/ 168465 w 190595"/>
                <a:gd name="connsiteY46" fmla="*/ 53872 h 181620"/>
                <a:gd name="connsiteX47" fmla="*/ 166465 w 190595"/>
                <a:gd name="connsiteY47" fmla="*/ 53872 h 181620"/>
                <a:gd name="connsiteX48" fmla="*/ 164464 w 190595"/>
                <a:gd name="connsiteY48" fmla="*/ 53872 h 181620"/>
                <a:gd name="connsiteX49" fmla="*/ 167798 w 190595"/>
                <a:gd name="connsiteY49" fmla="*/ 49776 h 181620"/>
                <a:gd name="connsiteX50" fmla="*/ 169417 w 190595"/>
                <a:gd name="connsiteY50" fmla="*/ 41680 h 181620"/>
                <a:gd name="connsiteX51" fmla="*/ 168846 w 190595"/>
                <a:gd name="connsiteY51" fmla="*/ 40346 h 181620"/>
                <a:gd name="connsiteX52" fmla="*/ 166084 w 190595"/>
                <a:gd name="connsiteY52" fmla="*/ 40346 h 181620"/>
                <a:gd name="connsiteX53" fmla="*/ 164655 w 190595"/>
                <a:gd name="connsiteY53" fmla="*/ 42633 h 181620"/>
                <a:gd name="connsiteX54" fmla="*/ 162464 w 190595"/>
                <a:gd name="connsiteY54" fmla="*/ 45680 h 181620"/>
                <a:gd name="connsiteX55" fmla="*/ 158940 w 190595"/>
                <a:gd name="connsiteY55" fmla="*/ 45680 h 181620"/>
                <a:gd name="connsiteX56" fmla="*/ 158940 w 190595"/>
                <a:gd name="connsiteY56" fmla="*/ 42156 h 181620"/>
                <a:gd name="connsiteX57" fmla="*/ 160750 w 190595"/>
                <a:gd name="connsiteY57" fmla="*/ 39299 h 181620"/>
                <a:gd name="connsiteX58" fmla="*/ 158845 w 190595"/>
                <a:gd name="connsiteY58" fmla="*/ 36346 h 181620"/>
                <a:gd name="connsiteX59" fmla="*/ 157797 w 190595"/>
                <a:gd name="connsiteY59" fmla="*/ 36918 h 181620"/>
                <a:gd name="connsiteX60" fmla="*/ 156654 w 190595"/>
                <a:gd name="connsiteY60" fmla="*/ 39680 h 181620"/>
                <a:gd name="connsiteX61" fmla="*/ 154558 w 190595"/>
                <a:gd name="connsiteY61" fmla="*/ 41489 h 181620"/>
                <a:gd name="connsiteX62" fmla="*/ 152749 w 190595"/>
                <a:gd name="connsiteY62" fmla="*/ 40061 h 181620"/>
                <a:gd name="connsiteX63" fmla="*/ 153415 w 190595"/>
                <a:gd name="connsiteY63" fmla="*/ 37679 h 181620"/>
                <a:gd name="connsiteX64" fmla="*/ 157130 w 190595"/>
                <a:gd name="connsiteY64" fmla="*/ 33108 h 181620"/>
                <a:gd name="connsiteX65" fmla="*/ 158749 w 190595"/>
                <a:gd name="connsiteY65" fmla="*/ 30726 h 181620"/>
                <a:gd name="connsiteX66" fmla="*/ 158749 w 190595"/>
                <a:gd name="connsiteY66" fmla="*/ 27583 h 181620"/>
                <a:gd name="connsiteX67" fmla="*/ 157416 w 190595"/>
                <a:gd name="connsiteY67" fmla="*/ 25869 h 181620"/>
                <a:gd name="connsiteX68" fmla="*/ 155606 w 190595"/>
                <a:gd name="connsiteY68" fmla="*/ 25869 h 181620"/>
                <a:gd name="connsiteX69" fmla="*/ 155130 w 190595"/>
                <a:gd name="connsiteY69" fmla="*/ 27393 h 181620"/>
                <a:gd name="connsiteX70" fmla="*/ 153130 w 190595"/>
                <a:gd name="connsiteY70" fmla="*/ 31488 h 181620"/>
                <a:gd name="connsiteX71" fmla="*/ 151415 w 190595"/>
                <a:gd name="connsiteY71" fmla="*/ 31488 h 181620"/>
                <a:gd name="connsiteX72" fmla="*/ 150748 w 190595"/>
                <a:gd name="connsiteY72" fmla="*/ 30250 h 181620"/>
                <a:gd name="connsiteX73" fmla="*/ 151511 w 190595"/>
                <a:gd name="connsiteY73" fmla="*/ 27488 h 181620"/>
                <a:gd name="connsiteX74" fmla="*/ 152749 w 190595"/>
                <a:gd name="connsiteY74" fmla="*/ 24916 h 181620"/>
                <a:gd name="connsiteX75" fmla="*/ 151225 w 190595"/>
                <a:gd name="connsiteY75" fmla="*/ 22154 h 181620"/>
                <a:gd name="connsiteX76" fmla="*/ 149320 w 190595"/>
                <a:gd name="connsiteY76" fmla="*/ 22916 h 181620"/>
                <a:gd name="connsiteX77" fmla="*/ 148653 w 190595"/>
                <a:gd name="connsiteY77" fmla="*/ 25106 h 181620"/>
                <a:gd name="connsiteX78" fmla="*/ 145986 w 190595"/>
                <a:gd name="connsiteY78" fmla="*/ 31774 h 181620"/>
                <a:gd name="connsiteX79" fmla="*/ 144081 w 190595"/>
                <a:gd name="connsiteY79" fmla="*/ 32536 h 181620"/>
                <a:gd name="connsiteX80" fmla="*/ 143319 w 190595"/>
                <a:gd name="connsiteY80" fmla="*/ 31012 h 181620"/>
                <a:gd name="connsiteX81" fmla="*/ 143890 w 190595"/>
                <a:gd name="connsiteY81" fmla="*/ 29583 h 181620"/>
                <a:gd name="connsiteX82" fmla="*/ 145033 w 190595"/>
                <a:gd name="connsiteY82" fmla="*/ 27297 h 181620"/>
                <a:gd name="connsiteX83" fmla="*/ 145033 w 190595"/>
                <a:gd name="connsiteY83" fmla="*/ 24249 h 181620"/>
                <a:gd name="connsiteX84" fmla="*/ 142557 w 190595"/>
                <a:gd name="connsiteY84" fmla="*/ 22249 h 181620"/>
                <a:gd name="connsiteX85" fmla="*/ 141414 w 190595"/>
                <a:gd name="connsiteY85" fmla="*/ 24440 h 181620"/>
                <a:gd name="connsiteX86" fmla="*/ 140461 w 190595"/>
                <a:gd name="connsiteY86" fmla="*/ 26535 h 181620"/>
                <a:gd name="connsiteX87" fmla="*/ 139604 w 190595"/>
                <a:gd name="connsiteY87" fmla="*/ 27202 h 181620"/>
                <a:gd name="connsiteX88" fmla="*/ 138937 w 190595"/>
                <a:gd name="connsiteY88" fmla="*/ 27202 h 181620"/>
                <a:gd name="connsiteX89" fmla="*/ 137413 w 190595"/>
                <a:gd name="connsiteY89" fmla="*/ 23963 h 181620"/>
                <a:gd name="connsiteX90" fmla="*/ 139223 w 190595"/>
                <a:gd name="connsiteY90" fmla="*/ 21392 h 181620"/>
                <a:gd name="connsiteX91" fmla="*/ 141319 w 190595"/>
                <a:gd name="connsiteY91" fmla="*/ 19010 h 181620"/>
                <a:gd name="connsiteX92" fmla="*/ 141319 w 190595"/>
                <a:gd name="connsiteY92" fmla="*/ 18058 h 181620"/>
                <a:gd name="connsiteX93" fmla="*/ 139890 w 190595"/>
                <a:gd name="connsiteY93" fmla="*/ 16534 h 181620"/>
                <a:gd name="connsiteX94" fmla="*/ 138556 w 190595"/>
                <a:gd name="connsiteY94" fmla="*/ 16058 h 181620"/>
                <a:gd name="connsiteX95" fmla="*/ 135604 w 190595"/>
                <a:gd name="connsiteY95" fmla="*/ 18344 h 181620"/>
                <a:gd name="connsiteX96" fmla="*/ 134556 w 190595"/>
                <a:gd name="connsiteY96" fmla="*/ 22535 h 181620"/>
                <a:gd name="connsiteX97" fmla="*/ 132841 w 190595"/>
                <a:gd name="connsiteY97" fmla="*/ 23487 h 181620"/>
                <a:gd name="connsiteX98" fmla="*/ 131413 w 190595"/>
                <a:gd name="connsiteY98" fmla="*/ 21582 h 181620"/>
                <a:gd name="connsiteX99" fmla="*/ 132175 w 190595"/>
                <a:gd name="connsiteY99" fmla="*/ 19487 h 181620"/>
                <a:gd name="connsiteX100" fmla="*/ 132937 w 190595"/>
                <a:gd name="connsiteY100" fmla="*/ 18249 h 181620"/>
                <a:gd name="connsiteX101" fmla="*/ 132937 w 190595"/>
                <a:gd name="connsiteY101" fmla="*/ 16725 h 181620"/>
                <a:gd name="connsiteX102" fmla="*/ 130479 w 190595"/>
                <a:gd name="connsiteY102" fmla="*/ 16020 h 181620"/>
                <a:gd name="connsiteX103" fmla="*/ 130270 w 190595"/>
                <a:gd name="connsiteY103" fmla="*/ 16153 h 181620"/>
                <a:gd name="connsiteX104" fmla="*/ 128555 w 190595"/>
                <a:gd name="connsiteY104" fmla="*/ 18249 h 181620"/>
                <a:gd name="connsiteX105" fmla="*/ 127127 w 190595"/>
                <a:gd name="connsiteY105" fmla="*/ 17582 h 181620"/>
                <a:gd name="connsiteX106" fmla="*/ 126460 w 190595"/>
                <a:gd name="connsiteY106" fmla="*/ 15867 h 181620"/>
                <a:gd name="connsiteX107" fmla="*/ 127031 w 190595"/>
                <a:gd name="connsiteY107" fmla="*/ 14534 h 181620"/>
                <a:gd name="connsiteX108" fmla="*/ 128460 w 190595"/>
                <a:gd name="connsiteY108" fmla="*/ 11295 h 181620"/>
                <a:gd name="connsiteX109" fmla="*/ 127698 w 190595"/>
                <a:gd name="connsiteY109" fmla="*/ 7390 h 181620"/>
                <a:gd name="connsiteX110" fmla="*/ 125698 w 190595"/>
                <a:gd name="connsiteY110" fmla="*/ 6247 h 181620"/>
                <a:gd name="connsiteX111" fmla="*/ 124936 w 190595"/>
                <a:gd name="connsiteY111" fmla="*/ 6247 h 181620"/>
                <a:gd name="connsiteX112" fmla="*/ 123126 w 190595"/>
                <a:gd name="connsiteY112" fmla="*/ 10533 h 181620"/>
                <a:gd name="connsiteX113" fmla="*/ 122459 w 190595"/>
                <a:gd name="connsiteY113" fmla="*/ 12914 h 181620"/>
                <a:gd name="connsiteX114" fmla="*/ 121126 w 190595"/>
                <a:gd name="connsiteY114" fmla="*/ 12914 h 181620"/>
                <a:gd name="connsiteX115" fmla="*/ 120269 w 190595"/>
                <a:gd name="connsiteY115" fmla="*/ 11486 h 181620"/>
                <a:gd name="connsiteX116" fmla="*/ 119792 w 190595"/>
                <a:gd name="connsiteY116" fmla="*/ 9867 h 181620"/>
                <a:gd name="connsiteX117" fmla="*/ 118649 w 190595"/>
                <a:gd name="connsiteY117" fmla="*/ 9771 h 181620"/>
                <a:gd name="connsiteX118" fmla="*/ 117220 w 190595"/>
                <a:gd name="connsiteY118" fmla="*/ 10343 h 181620"/>
                <a:gd name="connsiteX119" fmla="*/ 116173 w 190595"/>
                <a:gd name="connsiteY119" fmla="*/ 10343 h 181620"/>
                <a:gd name="connsiteX120" fmla="*/ 114077 w 190595"/>
                <a:gd name="connsiteY120" fmla="*/ 9867 h 181620"/>
                <a:gd name="connsiteX121" fmla="*/ 114077 w 190595"/>
                <a:gd name="connsiteY121" fmla="*/ 8152 h 181620"/>
                <a:gd name="connsiteX122" fmla="*/ 115411 w 190595"/>
                <a:gd name="connsiteY122" fmla="*/ 7295 h 181620"/>
                <a:gd name="connsiteX123" fmla="*/ 116935 w 190595"/>
                <a:gd name="connsiteY123" fmla="*/ 6723 h 181620"/>
                <a:gd name="connsiteX124" fmla="*/ 116935 w 190595"/>
                <a:gd name="connsiteY124" fmla="*/ 6723 h 181620"/>
                <a:gd name="connsiteX125" fmla="*/ 116935 w 190595"/>
                <a:gd name="connsiteY125" fmla="*/ 5390 h 181620"/>
                <a:gd name="connsiteX126" fmla="*/ 113791 w 190595"/>
                <a:gd name="connsiteY126" fmla="*/ 3961 h 181620"/>
                <a:gd name="connsiteX127" fmla="*/ 110648 w 190595"/>
                <a:gd name="connsiteY127" fmla="*/ 5676 h 181620"/>
                <a:gd name="connsiteX128" fmla="*/ 109410 w 190595"/>
                <a:gd name="connsiteY128" fmla="*/ 6819 h 181620"/>
                <a:gd name="connsiteX129" fmla="*/ 106933 w 190595"/>
                <a:gd name="connsiteY129" fmla="*/ 6819 h 181620"/>
                <a:gd name="connsiteX130" fmla="*/ 106933 w 190595"/>
                <a:gd name="connsiteY130" fmla="*/ 6819 h 181620"/>
                <a:gd name="connsiteX131" fmla="*/ 107695 w 190595"/>
                <a:gd name="connsiteY131" fmla="*/ 3961 h 181620"/>
                <a:gd name="connsiteX132" fmla="*/ 110267 w 190595"/>
                <a:gd name="connsiteY132" fmla="*/ 2818 h 181620"/>
                <a:gd name="connsiteX133" fmla="*/ 111696 w 190595"/>
                <a:gd name="connsiteY133" fmla="*/ 627 h 181620"/>
                <a:gd name="connsiteX134" fmla="*/ 109410 w 190595"/>
                <a:gd name="connsiteY134" fmla="*/ -325 h 181620"/>
                <a:gd name="connsiteX135" fmla="*/ 107219 w 190595"/>
                <a:gd name="connsiteY135" fmla="*/ 627 h 181620"/>
                <a:gd name="connsiteX136" fmla="*/ 105790 w 190595"/>
                <a:gd name="connsiteY136" fmla="*/ 627 h 181620"/>
                <a:gd name="connsiteX137" fmla="*/ 102552 w 190595"/>
                <a:gd name="connsiteY137" fmla="*/ 10152 h 181620"/>
                <a:gd name="connsiteX138" fmla="*/ 91408 w 190595"/>
                <a:gd name="connsiteY138" fmla="*/ 22154 h 181620"/>
                <a:gd name="connsiteX139" fmla="*/ 50450 w 190595"/>
                <a:gd name="connsiteY139" fmla="*/ 51491 h 181620"/>
                <a:gd name="connsiteX140" fmla="*/ 36163 w 190595"/>
                <a:gd name="connsiteY140" fmla="*/ 61016 h 181620"/>
                <a:gd name="connsiteX141" fmla="*/ 21589 w 190595"/>
                <a:gd name="connsiteY141" fmla="*/ 70541 h 181620"/>
                <a:gd name="connsiteX142" fmla="*/ -32 w 190595"/>
                <a:gd name="connsiteY142" fmla="*/ 81304 h 181620"/>
                <a:gd name="connsiteX143" fmla="*/ 1492 w 190595"/>
                <a:gd name="connsiteY143" fmla="*/ 81876 h 181620"/>
                <a:gd name="connsiteX144" fmla="*/ 3016 w 190595"/>
                <a:gd name="connsiteY144" fmla="*/ 81304 h 181620"/>
                <a:gd name="connsiteX145" fmla="*/ 3968 w 190595"/>
                <a:gd name="connsiteY145" fmla="*/ 81304 h 181620"/>
                <a:gd name="connsiteX146" fmla="*/ 6064 w 190595"/>
                <a:gd name="connsiteY146" fmla="*/ 81304 h 181620"/>
                <a:gd name="connsiteX147" fmla="*/ 6064 w 190595"/>
                <a:gd name="connsiteY147" fmla="*/ 83019 h 181620"/>
                <a:gd name="connsiteX148" fmla="*/ 4730 w 190595"/>
                <a:gd name="connsiteY148" fmla="*/ 83876 h 181620"/>
                <a:gd name="connsiteX149" fmla="*/ 3302 w 190595"/>
                <a:gd name="connsiteY149" fmla="*/ 84447 h 181620"/>
                <a:gd name="connsiteX150" fmla="*/ 3302 w 190595"/>
                <a:gd name="connsiteY150" fmla="*/ 84447 h 181620"/>
                <a:gd name="connsiteX151" fmla="*/ 3302 w 190595"/>
                <a:gd name="connsiteY151" fmla="*/ 85781 h 181620"/>
                <a:gd name="connsiteX152" fmla="*/ 6349 w 190595"/>
                <a:gd name="connsiteY152" fmla="*/ 87210 h 181620"/>
                <a:gd name="connsiteX153" fmla="*/ 9493 w 190595"/>
                <a:gd name="connsiteY153" fmla="*/ 85495 h 181620"/>
                <a:gd name="connsiteX154" fmla="*/ 10731 w 190595"/>
                <a:gd name="connsiteY154" fmla="*/ 84352 h 181620"/>
                <a:gd name="connsiteX155" fmla="*/ 13303 w 190595"/>
                <a:gd name="connsiteY155" fmla="*/ 84352 h 181620"/>
                <a:gd name="connsiteX156" fmla="*/ 13303 w 190595"/>
                <a:gd name="connsiteY156" fmla="*/ 84352 h 181620"/>
                <a:gd name="connsiteX157" fmla="*/ 12541 w 190595"/>
                <a:gd name="connsiteY157" fmla="*/ 87210 h 181620"/>
                <a:gd name="connsiteX158" fmla="*/ 9874 w 190595"/>
                <a:gd name="connsiteY158" fmla="*/ 88352 h 181620"/>
                <a:gd name="connsiteX159" fmla="*/ 8445 w 190595"/>
                <a:gd name="connsiteY159" fmla="*/ 90543 h 181620"/>
                <a:gd name="connsiteX160" fmla="*/ 10826 w 190595"/>
                <a:gd name="connsiteY160" fmla="*/ 91496 h 181620"/>
                <a:gd name="connsiteX161" fmla="*/ 13017 w 190595"/>
                <a:gd name="connsiteY161" fmla="*/ 90543 h 181620"/>
                <a:gd name="connsiteX162" fmla="*/ 15208 w 190595"/>
                <a:gd name="connsiteY162" fmla="*/ 91686 h 181620"/>
                <a:gd name="connsiteX163" fmla="*/ 13303 w 190595"/>
                <a:gd name="connsiteY163" fmla="*/ 93496 h 181620"/>
                <a:gd name="connsiteX164" fmla="*/ 9588 w 190595"/>
                <a:gd name="connsiteY164" fmla="*/ 93972 h 181620"/>
                <a:gd name="connsiteX165" fmla="*/ 7873 w 190595"/>
                <a:gd name="connsiteY165" fmla="*/ 94544 h 181620"/>
                <a:gd name="connsiteX166" fmla="*/ 7873 w 190595"/>
                <a:gd name="connsiteY166" fmla="*/ 96353 h 181620"/>
                <a:gd name="connsiteX167" fmla="*/ 10064 w 190595"/>
                <a:gd name="connsiteY167" fmla="*/ 97401 h 181620"/>
                <a:gd name="connsiteX168" fmla="*/ 13112 w 190595"/>
                <a:gd name="connsiteY168" fmla="*/ 96925 h 181620"/>
                <a:gd name="connsiteX169" fmla="*/ 16827 w 190595"/>
                <a:gd name="connsiteY169" fmla="*/ 96925 h 181620"/>
                <a:gd name="connsiteX170" fmla="*/ 16827 w 190595"/>
                <a:gd name="connsiteY170" fmla="*/ 99402 h 181620"/>
                <a:gd name="connsiteX171" fmla="*/ 14255 w 190595"/>
                <a:gd name="connsiteY171" fmla="*/ 99402 h 181620"/>
                <a:gd name="connsiteX172" fmla="*/ 10636 w 190595"/>
                <a:gd name="connsiteY172" fmla="*/ 99973 h 181620"/>
                <a:gd name="connsiteX173" fmla="*/ 11874 w 190595"/>
                <a:gd name="connsiteY173" fmla="*/ 102926 h 181620"/>
                <a:gd name="connsiteX174" fmla="*/ 15017 w 190595"/>
                <a:gd name="connsiteY174" fmla="*/ 103593 h 181620"/>
                <a:gd name="connsiteX175" fmla="*/ 17970 w 190595"/>
                <a:gd name="connsiteY175" fmla="*/ 103116 h 181620"/>
                <a:gd name="connsiteX176" fmla="*/ 19494 w 190595"/>
                <a:gd name="connsiteY176" fmla="*/ 103783 h 181620"/>
                <a:gd name="connsiteX177" fmla="*/ 15017 w 190595"/>
                <a:gd name="connsiteY177" fmla="*/ 105783 h 181620"/>
                <a:gd name="connsiteX178" fmla="*/ 13017 w 190595"/>
                <a:gd name="connsiteY178" fmla="*/ 105783 h 181620"/>
                <a:gd name="connsiteX179" fmla="*/ 12160 w 190595"/>
                <a:gd name="connsiteY179" fmla="*/ 106821 h 181620"/>
                <a:gd name="connsiteX180" fmla="*/ 12350 w 190595"/>
                <a:gd name="connsiteY180" fmla="*/ 107307 h 181620"/>
                <a:gd name="connsiteX181" fmla="*/ 12922 w 190595"/>
                <a:gd name="connsiteY181" fmla="*/ 107879 h 181620"/>
                <a:gd name="connsiteX182" fmla="*/ 17208 w 190595"/>
                <a:gd name="connsiteY182" fmla="*/ 108831 h 181620"/>
                <a:gd name="connsiteX183" fmla="*/ 20542 w 190595"/>
                <a:gd name="connsiteY183" fmla="*/ 108260 h 181620"/>
                <a:gd name="connsiteX184" fmla="*/ 13493 w 190595"/>
                <a:gd name="connsiteY184" fmla="*/ 110641 h 181620"/>
                <a:gd name="connsiteX185" fmla="*/ 10826 w 190595"/>
                <a:gd name="connsiteY185" fmla="*/ 109974 h 181620"/>
                <a:gd name="connsiteX186" fmla="*/ 9131 w 190595"/>
                <a:gd name="connsiteY186" fmla="*/ 111079 h 181620"/>
                <a:gd name="connsiteX187" fmla="*/ 9112 w 190595"/>
                <a:gd name="connsiteY187" fmla="*/ 111212 h 181620"/>
                <a:gd name="connsiteX188" fmla="*/ 10064 w 190595"/>
                <a:gd name="connsiteY188" fmla="*/ 113308 h 181620"/>
                <a:gd name="connsiteX189" fmla="*/ 15684 w 190595"/>
                <a:gd name="connsiteY189" fmla="*/ 115689 h 181620"/>
                <a:gd name="connsiteX190" fmla="*/ 20542 w 190595"/>
                <a:gd name="connsiteY190" fmla="*/ 113689 h 181620"/>
                <a:gd name="connsiteX191" fmla="*/ 22542 w 190595"/>
                <a:gd name="connsiteY191" fmla="*/ 113689 h 181620"/>
                <a:gd name="connsiteX192" fmla="*/ 22732 w 190595"/>
                <a:gd name="connsiteY192" fmla="*/ 115975 h 181620"/>
                <a:gd name="connsiteX193" fmla="*/ 22542 w 190595"/>
                <a:gd name="connsiteY193" fmla="*/ 116166 h 181620"/>
                <a:gd name="connsiteX194" fmla="*/ 20161 w 190595"/>
                <a:gd name="connsiteY194" fmla="*/ 117118 h 181620"/>
                <a:gd name="connsiteX195" fmla="*/ 18541 w 190595"/>
                <a:gd name="connsiteY195" fmla="*/ 118928 h 181620"/>
                <a:gd name="connsiteX196" fmla="*/ 21018 w 190595"/>
                <a:gd name="connsiteY196" fmla="*/ 121500 h 181620"/>
                <a:gd name="connsiteX197" fmla="*/ 24066 w 190595"/>
                <a:gd name="connsiteY197" fmla="*/ 120833 h 181620"/>
                <a:gd name="connsiteX198" fmla="*/ 25685 w 190595"/>
                <a:gd name="connsiteY198" fmla="*/ 120166 h 181620"/>
                <a:gd name="connsiteX199" fmla="*/ 21208 w 190595"/>
                <a:gd name="connsiteY199" fmla="*/ 124547 h 181620"/>
                <a:gd name="connsiteX200" fmla="*/ 19589 w 190595"/>
                <a:gd name="connsiteY200" fmla="*/ 125119 h 181620"/>
                <a:gd name="connsiteX201" fmla="*/ 19018 w 190595"/>
                <a:gd name="connsiteY201" fmla="*/ 126643 h 181620"/>
                <a:gd name="connsiteX202" fmla="*/ 19589 w 190595"/>
                <a:gd name="connsiteY202" fmla="*/ 127500 h 181620"/>
                <a:gd name="connsiteX203" fmla="*/ 23971 w 190595"/>
                <a:gd name="connsiteY203" fmla="*/ 128072 h 181620"/>
                <a:gd name="connsiteX204" fmla="*/ 27114 w 190595"/>
                <a:gd name="connsiteY204" fmla="*/ 125214 h 181620"/>
                <a:gd name="connsiteX205" fmla="*/ 28590 w 190595"/>
                <a:gd name="connsiteY205" fmla="*/ 125071 h 181620"/>
                <a:gd name="connsiteX206" fmla="*/ 28733 w 190595"/>
                <a:gd name="connsiteY206" fmla="*/ 125214 h 181620"/>
                <a:gd name="connsiteX207" fmla="*/ 28733 w 190595"/>
                <a:gd name="connsiteY207" fmla="*/ 125976 h 181620"/>
                <a:gd name="connsiteX208" fmla="*/ 24637 w 190595"/>
                <a:gd name="connsiteY208" fmla="*/ 130644 h 181620"/>
                <a:gd name="connsiteX209" fmla="*/ 24637 w 190595"/>
                <a:gd name="connsiteY209" fmla="*/ 135025 h 181620"/>
                <a:gd name="connsiteX210" fmla="*/ 26447 w 190595"/>
                <a:gd name="connsiteY210" fmla="*/ 137216 h 181620"/>
                <a:gd name="connsiteX211" fmla="*/ 27209 w 190595"/>
                <a:gd name="connsiteY211" fmla="*/ 136454 h 181620"/>
                <a:gd name="connsiteX212" fmla="*/ 28543 w 190595"/>
                <a:gd name="connsiteY212" fmla="*/ 131596 h 181620"/>
                <a:gd name="connsiteX213" fmla="*/ 31686 w 190595"/>
                <a:gd name="connsiteY213" fmla="*/ 128167 h 181620"/>
                <a:gd name="connsiteX214" fmla="*/ 32353 w 190595"/>
                <a:gd name="connsiteY214" fmla="*/ 130453 h 181620"/>
                <a:gd name="connsiteX215" fmla="*/ 31019 w 190595"/>
                <a:gd name="connsiteY215" fmla="*/ 132358 h 181620"/>
                <a:gd name="connsiteX216" fmla="*/ 31019 w 190595"/>
                <a:gd name="connsiteY216" fmla="*/ 133596 h 181620"/>
                <a:gd name="connsiteX217" fmla="*/ 33115 w 190595"/>
                <a:gd name="connsiteY217" fmla="*/ 133596 h 181620"/>
                <a:gd name="connsiteX218" fmla="*/ 35115 w 190595"/>
                <a:gd name="connsiteY218" fmla="*/ 133596 h 181620"/>
                <a:gd name="connsiteX219" fmla="*/ 31781 w 190595"/>
                <a:gd name="connsiteY219" fmla="*/ 137692 h 181620"/>
                <a:gd name="connsiteX220" fmla="*/ 30162 w 190595"/>
                <a:gd name="connsiteY220" fmla="*/ 145788 h 181620"/>
                <a:gd name="connsiteX221" fmla="*/ 30733 w 190595"/>
                <a:gd name="connsiteY221" fmla="*/ 147122 h 181620"/>
                <a:gd name="connsiteX222" fmla="*/ 33496 w 190595"/>
                <a:gd name="connsiteY222" fmla="*/ 147122 h 181620"/>
                <a:gd name="connsiteX223" fmla="*/ 34924 w 190595"/>
                <a:gd name="connsiteY223" fmla="*/ 144836 h 181620"/>
                <a:gd name="connsiteX224" fmla="*/ 37115 w 190595"/>
                <a:gd name="connsiteY224" fmla="*/ 141788 h 181620"/>
                <a:gd name="connsiteX225" fmla="*/ 40639 w 190595"/>
                <a:gd name="connsiteY225" fmla="*/ 141788 h 181620"/>
                <a:gd name="connsiteX226" fmla="*/ 40639 w 190595"/>
                <a:gd name="connsiteY226" fmla="*/ 145312 h 181620"/>
                <a:gd name="connsiteX227" fmla="*/ 38830 w 190595"/>
                <a:gd name="connsiteY227" fmla="*/ 148169 h 181620"/>
                <a:gd name="connsiteX228" fmla="*/ 40735 w 190595"/>
                <a:gd name="connsiteY228" fmla="*/ 151122 h 181620"/>
                <a:gd name="connsiteX229" fmla="*/ 41878 w 190595"/>
                <a:gd name="connsiteY229" fmla="*/ 150455 h 181620"/>
                <a:gd name="connsiteX230" fmla="*/ 43021 w 190595"/>
                <a:gd name="connsiteY230" fmla="*/ 147788 h 181620"/>
                <a:gd name="connsiteX231" fmla="*/ 45116 w 190595"/>
                <a:gd name="connsiteY231" fmla="*/ 145979 h 181620"/>
                <a:gd name="connsiteX232" fmla="*/ 46926 w 190595"/>
                <a:gd name="connsiteY232" fmla="*/ 147408 h 181620"/>
                <a:gd name="connsiteX233" fmla="*/ 46259 w 190595"/>
                <a:gd name="connsiteY233" fmla="*/ 149789 h 181620"/>
                <a:gd name="connsiteX234" fmla="*/ 42449 w 190595"/>
                <a:gd name="connsiteY234" fmla="*/ 154266 h 181620"/>
                <a:gd name="connsiteX235" fmla="*/ 40830 w 190595"/>
                <a:gd name="connsiteY235" fmla="*/ 156742 h 181620"/>
                <a:gd name="connsiteX236" fmla="*/ 40830 w 190595"/>
                <a:gd name="connsiteY236" fmla="*/ 159885 h 181620"/>
                <a:gd name="connsiteX237" fmla="*/ 42163 w 190595"/>
                <a:gd name="connsiteY237" fmla="*/ 161600 h 181620"/>
                <a:gd name="connsiteX238" fmla="*/ 43878 w 190595"/>
                <a:gd name="connsiteY238" fmla="*/ 161600 h 181620"/>
                <a:gd name="connsiteX239" fmla="*/ 44449 w 190595"/>
                <a:gd name="connsiteY239" fmla="*/ 160076 h 181620"/>
                <a:gd name="connsiteX240" fmla="*/ 46450 w 190595"/>
                <a:gd name="connsiteY240" fmla="*/ 155980 h 181620"/>
                <a:gd name="connsiteX241" fmla="*/ 48164 w 190595"/>
                <a:gd name="connsiteY241" fmla="*/ 155980 h 181620"/>
                <a:gd name="connsiteX242" fmla="*/ 48831 w 190595"/>
                <a:gd name="connsiteY242" fmla="*/ 157123 h 181620"/>
                <a:gd name="connsiteX243" fmla="*/ 48069 w 190595"/>
                <a:gd name="connsiteY243" fmla="*/ 159885 h 181620"/>
                <a:gd name="connsiteX244" fmla="*/ 46831 w 190595"/>
                <a:gd name="connsiteY244" fmla="*/ 162457 h 181620"/>
                <a:gd name="connsiteX245" fmla="*/ 48355 w 190595"/>
                <a:gd name="connsiteY245" fmla="*/ 165314 h 181620"/>
                <a:gd name="connsiteX246" fmla="*/ 50260 w 190595"/>
                <a:gd name="connsiteY246" fmla="*/ 164552 h 181620"/>
                <a:gd name="connsiteX247" fmla="*/ 50927 w 190595"/>
                <a:gd name="connsiteY247" fmla="*/ 162362 h 181620"/>
                <a:gd name="connsiteX248" fmla="*/ 53498 w 190595"/>
                <a:gd name="connsiteY248" fmla="*/ 155694 h 181620"/>
                <a:gd name="connsiteX249" fmla="*/ 55498 w 190595"/>
                <a:gd name="connsiteY249" fmla="*/ 154932 h 181620"/>
                <a:gd name="connsiteX250" fmla="*/ 56261 w 190595"/>
                <a:gd name="connsiteY250" fmla="*/ 156456 h 181620"/>
                <a:gd name="connsiteX251" fmla="*/ 55689 w 190595"/>
                <a:gd name="connsiteY251" fmla="*/ 157885 h 181620"/>
                <a:gd name="connsiteX252" fmla="*/ 54546 w 190595"/>
                <a:gd name="connsiteY252" fmla="*/ 160171 h 181620"/>
                <a:gd name="connsiteX253" fmla="*/ 54546 w 190595"/>
                <a:gd name="connsiteY253" fmla="*/ 163219 h 181620"/>
                <a:gd name="connsiteX254" fmla="*/ 57022 w 190595"/>
                <a:gd name="connsiteY254" fmla="*/ 165219 h 181620"/>
                <a:gd name="connsiteX255" fmla="*/ 58165 w 190595"/>
                <a:gd name="connsiteY255" fmla="*/ 163028 h 181620"/>
                <a:gd name="connsiteX256" fmla="*/ 59118 w 190595"/>
                <a:gd name="connsiteY256" fmla="*/ 160933 h 181620"/>
                <a:gd name="connsiteX257" fmla="*/ 59975 w 190595"/>
                <a:gd name="connsiteY257" fmla="*/ 160266 h 181620"/>
                <a:gd name="connsiteX258" fmla="*/ 60642 w 190595"/>
                <a:gd name="connsiteY258" fmla="*/ 160266 h 181620"/>
                <a:gd name="connsiteX259" fmla="*/ 62166 w 190595"/>
                <a:gd name="connsiteY259" fmla="*/ 163505 h 181620"/>
                <a:gd name="connsiteX260" fmla="*/ 60356 w 190595"/>
                <a:gd name="connsiteY260" fmla="*/ 166077 h 181620"/>
                <a:gd name="connsiteX261" fmla="*/ 58261 w 190595"/>
                <a:gd name="connsiteY261" fmla="*/ 168458 h 181620"/>
                <a:gd name="connsiteX262" fmla="*/ 58261 w 190595"/>
                <a:gd name="connsiteY262" fmla="*/ 169410 h 181620"/>
                <a:gd name="connsiteX263" fmla="*/ 59689 w 190595"/>
                <a:gd name="connsiteY263" fmla="*/ 170934 h 181620"/>
                <a:gd name="connsiteX264" fmla="*/ 61023 w 190595"/>
                <a:gd name="connsiteY264" fmla="*/ 171410 h 181620"/>
                <a:gd name="connsiteX265" fmla="*/ 63880 w 190595"/>
                <a:gd name="connsiteY265" fmla="*/ 169029 h 181620"/>
                <a:gd name="connsiteX266" fmla="*/ 65023 w 190595"/>
                <a:gd name="connsiteY266" fmla="*/ 164934 h 181620"/>
                <a:gd name="connsiteX267" fmla="*/ 66738 w 190595"/>
                <a:gd name="connsiteY267" fmla="*/ 163981 h 181620"/>
                <a:gd name="connsiteX268" fmla="*/ 68167 w 190595"/>
                <a:gd name="connsiteY268" fmla="*/ 165886 h 181620"/>
                <a:gd name="connsiteX269" fmla="*/ 67405 w 190595"/>
                <a:gd name="connsiteY269" fmla="*/ 167981 h 181620"/>
                <a:gd name="connsiteX270" fmla="*/ 66643 w 190595"/>
                <a:gd name="connsiteY270" fmla="*/ 169220 h 181620"/>
                <a:gd name="connsiteX271" fmla="*/ 66643 w 190595"/>
                <a:gd name="connsiteY271" fmla="*/ 170744 h 181620"/>
                <a:gd name="connsiteX272" fmla="*/ 69272 w 190595"/>
                <a:gd name="connsiteY272" fmla="*/ 171344 h 181620"/>
                <a:gd name="connsiteX273" fmla="*/ 69310 w 190595"/>
                <a:gd name="connsiteY273" fmla="*/ 171315 h 181620"/>
                <a:gd name="connsiteX274" fmla="*/ 71024 w 190595"/>
                <a:gd name="connsiteY274" fmla="*/ 169220 h 181620"/>
                <a:gd name="connsiteX275" fmla="*/ 72358 w 190595"/>
                <a:gd name="connsiteY275" fmla="*/ 169886 h 181620"/>
                <a:gd name="connsiteX276" fmla="*/ 73120 w 190595"/>
                <a:gd name="connsiteY276" fmla="*/ 171601 h 181620"/>
                <a:gd name="connsiteX277" fmla="*/ 72548 w 190595"/>
                <a:gd name="connsiteY277" fmla="*/ 172839 h 181620"/>
                <a:gd name="connsiteX278" fmla="*/ 71024 w 190595"/>
                <a:gd name="connsiteY278" fmla="*/ 176078 h 181620"/>
                <a:gd name="connsiteX279" fmla="*/ 71881 w 190595"/>
                <a:gd name="connsiteY279" fmla="*/ 180078 h 181620"/>
                <a:gd name="connsiteX280" fmla="*/ 73786 w 190595"/>
                <a:gd name="connsiteY280" fmla="*/ 181221 h 181620"/>
                <a:gd name="connsiteX281" fmla="*/ 74644 w 190595"/>
                <a:gd name="connsiteY281" fmla="*/ 181221 h 181620"/>
                <a:gd name="connsiteX282" fmla="*/ 76453 w 190595"/>
                <a:gd name="connsiteY282" fmla="*/ 176935 h 181620"/>
                <a:gd name="connsiteX283" fmla="*/ 77120 w 190595"/>
                <a:gd name="connsiteY283" fmla="*/ 174554 h 181620"/>
                <a:gd name="connsiteX284" fmla="*/ 78454 w 190595"/>
                <a:gd name="connsiteY284" fmla="*/ 174554 h 181620"/>
                <a:gd name="connsiteX285" fmla="*/ 79216 w 190595"/>
                <a:gd name="connsiteY285" fmla="*/ 175983 h 181620"/>
                <a:gd name="connsiteX286" fmla="*/ 79787 w 190595"/>
                <a:gd name="connsiteY286" fmla="*/ 177602 h 181620"/>
                <a:gd name="connsiteX287" fmla="*/ 81406 w 190595"/>
                <a:gd name="connsiteY287" fmla="*/ 178173 h 181620"/>
                <a:gd name="connsiteX288" fmla="*/ 82835 w 190595"/>
                <a:gd name="connsiteY288" fmla="*/ 177602 h 181620"/>
                <a:gd name="connsiteX289" fmla="*/ 83883 w 190595"/>
                <a:gd name="connsiteY289" fmla="*/ 177602 h 181620"/>
                <a:gd name="connsiteX290" fmla="*/ 83883 w 190595"/>
                <a:gd name="connsiteY290" fmla="*/ 177602 h 181620"/>
                <a:gd name="connsiteX291" fmla="*/ 87979 w 190595"/>
                <a:gd name="connsiteY291" fmla="*/ 174554 h 181620"/>
                <a:gd name="connsiteX292" fmla="*/ 99980 w 190595"/>
                <a:gd name="connsiteY292" fmla="*/ 166362 h 181620"/>
                <a:gd name="connsiteX293" fmla="*/ 113220 w 190595"/>
                <a:gd name="connsiteY293" fmla="*/ 158837 h 181620"/>
                <a:gd name="connsiteX294" fmla="*/ 122745 w 190595"/>
                <a:gd name="connsiteY294" fmla="*/ 148074 h 181620"/>
                <a:gd name="connsiteX295" fmla="*/ 161607 w 190595"/>
                <a:gd name="connsiteY295" fmla="*/ 112641 h 181620"/>
                <a:gd name="connsiteX296" fmla="*/ 179038 w 190595"/>
                <a:gd name="connsiteY296" fmla="*/ 101687 h 181620"/>
                <a:gd name="connsiteX297" fmla="*/ 184562 w 190595"/>
                <a:gd name="connsiteY297" fmla="*/ 95782 h 181620"/>
                <a:gd name="connsiteX298" fmla="*/ 185134 w 190595"/>
                <a:gd name="connsiteY298" fmla="*/ 95020 h 181620"/>
                <a:gd name="connsiteX299" fmla="*/ 188563 w 190595"/>
                <a:gd name="connsiteY299" fmla="*/ 90829 h 181620"/>
                <a:gd name="connsiteX300" fmla="*/ 186848 w 190595"/>
                <a:gd name="connsiteY300" fmla="*/ 90829 h 181620"/>
                <a:gd name="connsiteX301" fmla="*/ 182848 w 190595"/>
                <a:gd name="connsiteY301" fmla="*/ 89972 h 18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190595" h="181620">
                  <a:moveTo>
                    <a:pt x="182848" y="89972"/>
                  </a:moveTo>
                  <a:cubicBezTo>
                    <a:pt x="182190" y="89276"/>
                    <a:pt x="182190" y="88191"/>
                    <a:pt x="182848" y="87495"/>
                  </a:cubicBezTo>
                  <a:cubicBezTo>
                    <a:pt x="183676" y="87200"/>
                    <a:pt x="184591" y="87200"/>
                    <a:pt x="185420" y="87495"/>
                  </a:cubicBezTo>
                  <a:cubicBezTo>
                    <a:pt x="186753" y="87495"/>
                    <a:pt x="188467" y="88162"/>
                    <a:pt x="188944" y="87019"/>
                  </a:cubicBezTo>
                  <a:cubicBezTo>
                    <a:pt x="189420" y="85876"/>
                    <a:pt x="188944" y="84733"/>
                    <a:pt x="187801" y="84066"/>
                  </a:cubicBezTo>
                  <a:cubicBezTo>
                    <a:pt x="186886" y="83438"/>
                    <a:pt x="185753" y="83200"/>
                    <a:pt x="184657" y="83400"/>
                  </a:cubicBezTo>
                  <a:lnTo>
                    <a:pt x="181705" y="83876"/>
                  </a:lnTo>
                  <a:cubicBezTo>
                    <a:pt x="181085" y="83942"/>
                    <a:pt x="180476" y="83695"/>
                    <a:pt x="180086" y="83209"/>
                  </a:cubicBezTo>
                  <a:cubicBezTo>
                    <a:pt x="181067" y="81676"/>
                    <a:pt x="182867" y="80885"/>
                    <a:pt x="184657" y="81209"/>
                  </a:cubicBezTo>
                  <a:cubicBezTo>
                    <a:pt x="185315" y="81342"/>
                    <a:pt x="186001" y="81342"/>
                    <a:pt x="186658" y="81209"/>
                  </a:cubicBezTo>
                  <a:cubicBezTo>
                    <a:pt x="187182" y="81161"/>
                    <a:pt x="187562" y="80695"/>
                    <a:pt x="187515" y="80170"/>
                  </a:cubicBezTo>
                  <a:cubicBezTo>
                    <a:pt x="187496" y="79990"/>
                    <a:pt x="187429" y="79828"/>
                    <a:pt x="187324" y="79685"/>
                  </a:cubicBezTo>
                  <a:cubicBezTo>
                    <a:pt x="187324" y="79685"/>
                    <a:pt x="187324" y="79685"/>
                    <a:pt x="186753" y="79113"/>
                  </a:cubicBezTo>
                  <a:cubicBezTo>
                    <a:pt x="185534" y="78180"/>
                    <a:pt x="183962" y="77837"/>
                    <a:pt x="182467" y="78161"/>
                  </a:cubicBezTo>
                  <a:cubicBezTo>
                    <a:pt x="181324" y="78161"/>
                    <a:pt x="180276" y="79304"/>
                    <a:pt x="179133" y="78732"/>
                  </a:cubicBezTo>
                  <a:cubicBezTo>
                    <a:pt x="180628" y="76370"/>
                    <a:pt x="183562" y="75379"/>
                    <a:pt x="186181" y="76351"/>
                  </a:cubicBezTo>
                  <a:cubicBezTo>
                    <a:pt x="187029" y="76703"/>
                    <a:pt x="187934" y="76922"/>
                    <a:pt x="188848" y="77018"/>
                  </a:cubicBezTo>
                  <a:cubicBezTo>
                    <a:pt x="189620" y="77180"/>
                    <a:pt x="190382" y="76684"/>
                    <a:pt x="190544" y="75913"/>
                  </a:cubicBezTo>
                  <a:cubicBezTo>
                    <a:pt x="190553" y="75865"/>
                    <a:pt x="190553" y="75827"/>
                    <a:pt x="190563" y="75779"/>
                  </a:cubicBezTo>
                  <a:cubicBezTo>
                    <a:pt x="190544" y="74960"/>
                    <a:pt x="190153" y="74189"/>
                    <a:pt x="189515" y="73684"/>
                  </a:cubicBezTo>
                  <a:cubicBezTo>
                    <a:pt x="188163" y="72046"/>
                    <a:pt x="186105" y="71160"/>
                    <a:pt x="183991" y="71303"/>
                  </a:cubicBezTo>
                  <a:cubicBezTo>
                    <a:pt x="182286" y="71731"/>
                    <a:pt x="180647" y="72398"/>
                    <a:pt x="179133" y="73303"/>
                  </a:cubicBezTo>
                  <a:cubicBezTo>
                    <a:pt x="178485" y="73675"/>
                    <a:pt x="177685" y="73675"/>
                    <a:pt x="177037" y="73303"/>
                  </a:cubicBezTo>
                  <a:cubicBezTo>
                    <a:pt x="176323" y="72598"/>
                    <a:pt x="176323" y="71455"/>
                    <a:pt x="177028" y="70741"/>
                  </a:cubicBezTo>
                  <a:cubicBezTo>
                    <a:pt x="177028" y="70741"/>
                    <a:pt x="177037" y="70731"/>
                    <a:pt x="177037" y="70731"/>
                  </a:cubicBezTo>
                  <a:cubicBezTo>
                    <a:pt x="177723" y="70265"/>
                    <a:pt x="178504" y="69941"/>
                    <a:pt x="179323" y="69779"/>
                  </a:cubicBezTo>
                  <a:cubicBezTo>
                    <a:pt x="180209" y="69684"/>
                    <a:pt x="180905" y="68959"/>
                    <a:pt x="180943" y="68064"/>
                  </a:cubicBezTo>
                  <a:cubicBezTo>
                    <a:pt x="180743" y="66807"/>
                    <a:pt x="179800" y="65788"/>
                    <a:pt x="178561" y="65493"/>
                  </a:cubicBezTo>
                  <a:cubicBezTo>
                    <a:pt x="177485" y="65388"/>
                    <a:pt x="176390" y="65588"/>
                    <a:pt x="175418" y="66064"/>
                  </a:cubicBezTo>
                  <a:lnTo>
                    <a:pt x="173894" y="66731"/>
                  </a:lnTo>
                  <a:cubicBezTo>
                    <a:pt x="174628" y="64683"/>
                    <a:pt x="176285" y="63092"/>
                    <a:pt x="178371" y="62444"/>
                  </a:cubicBezTo>
                  <a:cubicBezTo>
                    <a:pt x="178952" y="62397"/>
                    <a:pt x="179514" y="62197"/>
                    <a:pt x="179990" y="61873"/>
                  </a:cubicBezTo>
                  <a:cubicBezTo>
                    <a:pt x="180504" y="61549"/>
                    <a:pt x="180743" y="60930"/>
                    <a:pt x="180562" y="60349"/>
                  </a:cubicBezTo>
                  <a:cubicBezTo>
                    <a:pt x="180457" y="60016"/>
                    <a:pt x="180257" y="59720"/>
                    <a:pt x="179990" y="59492"/>
                  </a:cubicBezTo>
                  <a:cubicBezTo>
                    <a:pt x="178800" y="58387"/>
                    <a:pt x="177037" y="58158"/>
                    <a:pt x="175609" y="58920"/>
                  </a:cubicBezTo>
                  <a:cubicBezTo>
                    <a:pt x="174475" y="59768"/>
                    <a:pt x="173418" y="60730"/>
                    <a:pt x="172465" y="61778"/>
                  </a:cubicBezTo>
                  <a:cubicBezTo>
                    <a:pt x="172103" y="62159"/>
                    <a:pt x="171494" y="62168"/>
                    <a:pt x="171122" y="61806"/>
                  </a:cubicBezTo>
                  <a:cubicBezTo>
                    <a:pt x="170884" y="61578"/>
                    <a:pt x="170779" y="61244"/>
                    <a:pt x="170846" y="60920"/>
                  </a:cubicBezTo>
                  <a:cubicBezTo>
                    <a:pt x="171418" y="58730"/>
                    <a:pt x="173989" y="58158"/>
                    <a:pt x="174942" y="56253"/>
                  </a:cubicBezTo>
                  <a:cubicBezTo>
                    <a:pt x="175380" y="54825"/>
                    <a:pt x="175380" y="53301"/>
                    <a:pt x="174942" y="51872"/>
                  </a:cubicBezTo>
                  <a:cubicBezTo>
                    <a:pt x="174942" y="50824"/>
                    <a:pt x="173989" y="49395"/>
                    <a:pt x="173132" y="49681"/>
                  </a:cubicBezTo>
                  <a:cubicBezTo>
                    <a:pt x="172275" y="49967"/>
                    <a:pt x="172561" y="49681"/>
                    <a:pt x="172370" y="50443"/>
                  </a:cubicBezTo>
                  <a:cubicBezTo>
                    <a:pt x="172180" y="51205"/>
                    <a:pt x="171513" y="53681"/>
                    <a:pt x="171037" y="55301"/>
                  </a:cubicBezTo>
                  <a:cubicBezTo>
                    <a:pt x="170627" y="56891"/>
                    <a:pt x="169446" y="58177"/>
                    <a:pt x="167894" y="58730"/>
                  </a:cubicBezTo>
                  <a:cubicBezTo>
                    <a:pt x="167093" y="58273"/>
                    <a:pt x="166798" y="57263"/>
                    <a:pt x="167227" y="56444"/>
                  </a:cubicBezTo>
                  <a:cubicBezTo>
                    <a:pt x="167227" y="55777"/>
                    <a:pt x="168274" y="55301"/>
                    <a:pt x="168465" y="54539"/>
                  </a:cubicBezTo>
                  <a:cubicBezTo>
                    <a:pt x="168551" y="54329"/>
                    <a:pt x="168551" y="54082"/>
                    <a:pt x="168465" y="53872"/>
                  </a:cubicBezTo>
                  <a:cubicBezTo>
                    <a:pt x="168465" y="53015"/>
                    <a:pt x="167036" y="53110"/>
                    <a:pt x="166465" y="53872"/>
                  </a:cubicBezTo>
                  <a:cubicBezTo>
                    <a:pt x="165893" y="54634"/>
                    <a:pt x="165036" y="54729"/>
                    <a:pt x="164464" y="53872"/>
                  </a:cubicBezTo>
                  <a:cubicBezTo>
                    <a:pt x="163893" y="53015"/>
                    <a:pt x="166560" y="51110"/>
                    <a:pt x="167798" y="49776"/>
                  </a:cubicBezTo>
                  <a:cubicBezTo>
                    <a:pt x="169703" y="47538"/>
                    <a:pt x="170313" y="44480"/>
                    <a:pt x="169417" y="41680"/>
                  </a:cubicBezTo>
                  <a:cubicBezTo>
                    <a:pt x="169332" y="41194"/>
                    <a:pt x="169132" y="40747"/>
                    <a:pt x="168846" y="40346"/>
                  </a:cubicBezTo>
                  <a:cubicBezTo>
                    <a:pt x="168055" y="39651"/>
                    <a:pt x="166874" y="39651"/>
                    <a:pt x="166084" y="40346"/>
                  </a:cubicBezTo>
                  <a:cubicBezTo>
                    <a:pt x="165427" y="40975"/>
                    <a:pt x="164931" y="41766"/>
                    <a:pt x="164655" y="42633"/>
                  </a:cubicBezTo>
                  <a:cubicBezTo>
                    <a:pt x="164093" y="43756"/>
                    <a:pt x="163350" y="44785"/>
                    <a:pt x="162464" y="45680"/>
                  </a:cubicBezTo>
                  <a:cubicBezTo>
                    <a:pt x="161474" y="46614"/>
                    <a:pt x="159931" y="46614"/>
                    <a:pt x="158940" y="45680"/>
                  </a:cubicBezTo>
                  <a:cubicBezTo>
                    <a:pt x="158130" y="44642"/>
                    <a:pt x="158130" y="43194"/>
                    <a:pt x="158940" y="42156"/>
                  </a:cubicBezTo>
                  <a:cubicBezTo>
                    <a:pt x="159607" y="41204"/>
                    <a:pt x="160559" y="40442"/>
                    <a:pt x="160750" y="39299"/>
                  </a:cubicBezTo>
                  <a:cubicBezTo>
                    <a:pt x="160940" y="38156"/>
                    <a:pt x="160083" y="36251"/>
                    <a:pt x="158845" y="36346"/>
                  </a:cubicBezTo>
                  <a:cubicBezTo>
                    <a:pt x="158435" y="36394"/>
                    <a:pt x="158064" y="36603"/>
                    <a:pt x="157797" y="36918"/>
                  </a:cubicBezTo>
                  <a:cubicBezTo>
                    <a:pt x="157340" y="37803"/>
                    <a:pt x="156949" y="38727"/>
                    <a:pt x="156654" y="39680"/>
                  </a:cubicBezTo>
                  <a:cubicBezTo>
                    <a:pt x="156416" y="40670"/>
                    <a:pt x="155568" y="41394"/>
                    <a:pt x="154558" y="41489"/>
                  </a:cubicBezTo>
                  <a:cubicBezTo>
                    <a:pt x="153711" y="41442"/>
                    <a:pt x="152987" y="40870"/>
                    <a:pt x="152749" y="40061"/>
                  </a:cubicBezTo>
                  <a:cubicBezTo>
                    <a:pt x="152463" y="39203"/>
                    <a:pt x="152720" y="38260"/>
                    <a:pt x="153415" y="37679"/>
                  </a:cubicBezTo>
                  <a:lnTo>
                    <a:pt x="157130" y="33108"/>
                  </a:lnTo>
                  <a:cubicBezTo>
                    <a:pt x="157826" y="32431"/>
                    <a:pt x="158378" y="31622"/>
                    <a:pt x="158749" y="30726"/>
                  </a:cubicBezTo>
                  <a:cubicBezTo>
                    <a:pt x="159140" y="29717"/>
                    <a:pt x="159140" y="28593"/>
                    <a:pt x="158749" y="27583"/>
                  </a:cubicBezTo>
                  <a:cubicBezTo>
                    <a:pt x="158502" y="26878"/>
                    <a:pt x="158035" y="26278"/>
                    <a:pt x="157416" y="25869"/>
                  </a:cubicBezTo>
                  <a:cubicBezTo>
                    <a:pt x="156873" y="25497"/>
                    <a:pt x="156149" y="25497"/>
                    <a:pt x="155606" y="25869"/>
                  </a:cubicBezTo>
                  <a:cubicBezTo>
                    <a:pt x="155292" y="26316"/>
                    <a:pt x="155130" y="26850"/>
                    <a:pt x="155130" y="27393"/>
                  </a:cubicBezTo>
                  <a:cubicBezTo>
                    <a:pt x="154901" y="28935"/>
                    <a:pt x="154206" y="30364"/>
                    <a:pt x="153130" y="31488"/>
                  </a:cubicBezTo>
                  <a:cubicBezTo>
                    <a:pt x="152653" y="31964"/>
                    <a:pt x="151987" y="32345"/>
                    <a:pt x="151415" y="31488"/>
                  </a:cubicBezTo>
                  <a:cubicBezTo>
                    <a:pt x="151015" y="31202"/>
                    <a:pt x="150768" y="30745"/>
                    <a:pt x="150748" y="30250"/>
                  </a:cubicBezTo>
                  <a:cubicBezTo>
                    <a:pt x="150663" y="29269"/>
                    <a:pt x="150929" y="28288"/>
                    <a:pt x="151511" y="27488"/>
                  </a:cubicBezTo>
                  <a:cubicBezTo>
                    <a:pt x="152158" y="26764"/>
                    <a:pt x="152596" y="25878"/>
                    <a:pt x="152749" y="24916"/>
                  </a:cubicBezTo>
                  <a:cubicBezTo>
                    <a:pt x="152844" y="23773"/>
                    <a:pt x="152244" y="22687"/>
                    <a:pt x="151225" y="22154"/>
                  </a:cubicBezTo>
                  <a:cubicBezTo>
                    <a:pt x="150491" y="21877"/>
                    <a:pt x="149663" y="22211"/>
                    <a:pt x="149320" y="22916"/>
                  </a:cubicBezTo>
                  <a:cubicBezTo>
                    <a:pt x="148901" y="23573"/>
                    <a:pt x="148672" y="24326"/>
                    <a:pt x="148653" y="25106"/>
                  </a:cubicBezTo>
                  <a:cubicBezTo>
                    <a:pt x="148243" y="27488"/>
                    <a:pt x="147329" y="29764"/>
                    <a:pt x="145986" y="31774"/>
                  </a:cubicBezTo>
                  <a:cubicBezTo>
                    <a:pt x="145986" y="32345"/>
                    <a:pt x="144843" y="33012"/>
                    <a:pt x="144081" y="32536"/>
                  </a:cubicBezTo>
                  <a:cubicBezTo>
                    <a:pt x="143586" y="32184"/>
                    <a:pt x="143300" y="31612"/>
                    <a:pt x="143319" y="31012"/>
                  </a:cubicBezTo>
                  <a:cubicBezTo>
                    <a:pt x="143395" y="30498"/>
                    <a:pt x="143586" y="30002"/>
                    <a:pt x="143890" y="29583"/>
                  </a:cubicBezTo>
                  <a:lnTo>
                    <a:pt x="145033" y="27297"/>
                  </a:lnTo>
                  <a:cubicBezTo>
                    <a:pt x="145367" y="26307"/>
                    <a:pt x="145367" y="25240"/>
                    <a:pt x="145033" y="24249"/>
                  </a:cubicBezTo>
                  <a:cubicBezTo>
                    <a:pt x="145033" y="23106"/>
                    <a:pt x="143509" y="21963"/>
                    <a:pt x="142557" y="22249"/>
                  </a:cubicBezTo>
                  <a:cubicBezTo>
                    <a:pt x="141604" y="22535"/>
                    <a:pt x="141604" y="23583"/>
                    <a:pt x="141414" y="24440"/>
                  </a:cubicBezTo>
                  <a:cubicBezTo>
                    <a:pt x="141252" y="25202"/>
                    <a:pt x="140928" y="25916"/>
                    <a:pt x="140461" y="26535"/>
                  </a:cubicBezTo>
                  <a:cubicBezTo>
                    <a:pt x="140461" y="26535"/>
                    <a:pt x="139985" y="27202"/>
                    <a:pt x="139604" y="27202"/>
                  </a:cubicBezTo>
                  <a:lnTo>
                    <a:pt x="138937" y="27202"/>
                  </a:lnTo>
                  <a:cubicBezTo>
                    <a:pt x="137785" y="26564"/>
                    <a:pt x="137166" y="25259"/>
                    <a:pt x="137413" y="23963"/>
                  </a:cubicBezTo>
                  <a:cubicBezTo>
                    <a:pt x="137661" y="22906"/>
                    <a:pt x="138309" y="21982"/>
                    <a:pt x="139223" y="21392"/>
                  </a:cubicBezTo>
                  <a:cubicBezTo>
                    <a:pt x="140138" y="20820"/>
                    <a:pt x="140861" y="19992"/>
                    <a:pt x="141319" y="19010"/>
                  </a:cubicBezTo>
                  <a:cubicBezTo>
                    <a:pt x="141366" y="18696"/>
                    <a:pt x="141366" y="18372"/>
                    <a:pt x="141319" y="18058"/>
                  </a:cubicBezTo>
                  <a:cubicBezTo>
                    <a:pt x="141033" y="17401"/>
                    <a:pt x="140528" y="16867"/>
                    <a:pt x="139890" y="16534"/>
                  </a:cubicBezTo>
                  <a:lnTo>
                    <a:pt x="138556" y="16058"/>
                  </a:lnTo>
                  <a:cubicBezTo>
                    <a:pt x="137128" y="16058"/>
                    <a:pt x="136080" y="17010"/>
                    <a:pt x="135604" y="18344"/>
                  </a:cubicBezTo>
                  <a:cubicBezTo>
                    <a:pt x="135413" y="19772"/>
                    <a:pt x="135061" y="21182"/>
                    <a:pt x="134556" y="22535"/>
                  </a:cubicBezTo>
                  <a:cubicBezTo>
                    <a:pt x="134327" y="23258"/>
                    <a:pt x="133575" y="23678"/>
                    <a:pt x="132841" y="23487"/>
                  </a:cubicBezTo>
                  <a:cubicBezTo>
                    <a:pt x="132041" y="23173"/>
                    <a:pt x="131498" y="22430"/>
                    <a:pt x="131413" y="21582"/>
                  </a:cubicBezTo>
                  <a:cubicBezTo>
                    <a:pt x="131451" y="20820"/>
                    <a:pt x="131708" y="20087"/>
                    <a:pt x="132175" y="19487"/>
                  </a:cubicBezTo>
                  <a:cubicBezTo>
                    <a:pt x="132479" y="19106"/>
                    <a:pt x="132737" y="18696"/>
                    <a:pt x="132937" y="18249"/>
                  </a:cubicBezTo>
                  <a:cubicBezTo>
                    <a:pt x="133118" y="17753"/>
                    <a:pt x="133118" y="17220"/>
                    <a:pt x="132937" y="16725"/>
                  </a:cubicBezTo>
                  <a:cubicBezTo>
                    <a:pt x="132451" y="15848"/>
                    <a:pt x="131346" y="15534"/>
                    <a:pt x="130479" y="16020"/>
                  </a:cubicBezTo>
                  <a:cubicBezTo>
                    <a:pt x="130403" y="16058"/>
                    <a:pt x="130336" y="16105"/>
                    <a:pt x="130270" y="16153"/>
                  </a:cubicBezTo>
                  <a:cubicBezTo>
                    <a:pt x="129508" y="16153"/>
                    <a:pt x="129127" y="17582"/>
                    <a:pt x="128555" y="18249"/>
                  </a:cubicBezTo>
                  <a:cubicBezTo>
                    <a:pt x="128003" y="18258"/>
                    <a:pt x="127479" y="18010"/>
                    <a:pt x="127127" y="17582"/>
                  </a:cubicBezTo>
                  <a:cubicBezTo>
                    <a:pt x="126726" y="17096"/>
                    <a:pt x="126498" y="16496"/>
                    <a:pt x="126460" y="15867"/>
                  </a:cubicBezTo>
                  <a:cubicBezTo>
                    <a:pt x="126564" y="15391"/>
                    <a:pt x="126764" y="14943"/>
                    <a:pt x="127031" y="14534"/>
                  </a:cubicBezTo>
                  <a:cubicBezTo>
                    <a:pt x="127707" y="13553"/>
                    <a:pt x="128193" y="12457"/>
                    <a:pt x="128460" y="11295"/>
                  </a:cubicBezTo>
                  <a:cubicBezTo>
                    <a:pt x="128765" y="9943"/>
                    <a:pt x="128488" y="8523"/>
                    <a:pt x="127698" y="7390"/>
                  </a:cubicBezTo>
                  <a:cubicBezTo>
                    <a:pt x="127269" y="6695"/>
                    <a:pt x="126517" y="6257"/>
                    <a:pt x="125698" y="6247"/>
                  </a:cubicBezTo>
                  <a:lnTo>
                    <a:pt x="124936" y="6247"/>
                  </a:lnTo>
                  <a:cubicBezTo>
                    <a:pt x="123869" y="7428"/>
                    <a:pt x="123231" y="8942"/>
                    <a:pt x="123126" y="10533"/>
                  </a:cubicBezTo>
                  <a:cubicBezTo>
                    <a:pt x="123107" y="11371"/>
                    <a:pt x="122878" y="12191"/>
                    <a:pt x="122459" y="12914"/>
                  </a:cubicBezTo>
                  <a:cubicBezTo>
                    <a:pt x="122069" y="13238"/>
                    <a:pt x="121516" y="13238"/>
                    <a:pt x="121126" y="12914"/>
                  </a:cubicBezTo>
                  <a:cubicBezTo>
                    <a:pt x="120649" y="12581"/>
                    <a:pt x="120335" y="12067"/>
                    <a:pt x="120269" y="11486"/>
                  </a:cubicBezTo>
                  <a:cubicBezTo>
                    <a:pt x="120259" y="10914"/>
                    <a:pt x="120087" y="10352"/>
                    <a:pt x="119792" y="9867"/>
                  </a:cubicBezTo>
                  <a:cubicBezTo>
                    <a:pt x="119430" y="9705"/>
                    <a:pt x="119030" y="9667"/>
                    <a:pt x="118649" y="9771"/>
                  </a:cubicBezTo>
                  <a:cubicBezTo>
                    <a:pt x="118154" y="9905"/>
                    <a:pt x="117668" y="10095"/>
                    <a:pt x="117220" y="10343"/>
                  </a:cubicBezTo>
                  <a:lnTo>
                    <a:pt x="116173" y="10343"/>
                  </a:lnTo>
                  <a:cubicBezTo>
                    <a:pt x="115439" y="10600"/>
                    <a:pt x="114620" y="10419"/>
                    <a:pt x="114077" y="9867"/>
                  </a:cubicBezTo>
                  <a:cubicBezTo>
                    <a:pt x="113696" y="9362"/>
                    <a:pt x="113696" y="8657"/>
                    <a:pt x="114077" y="8152"/>
                  </a:cubicBezTo>
                  <a:cubicBezTo>
                    <a:pt x="114401" y="7714"/>
                    <a:pt x="114877" y="7400"/>
                    <a:pt x="115411" y="7295"/>
                  </a:cubicBezTo>
                  <a:cubicBezTo>
                    <a:pt x="115944" y="7190"/>
                    <a:pt x="116458" y="7000"/>
                    <a:pt x="116935" y="6723"/>
                  </a:cubicBezTo>
                  <a:lnTo>
                    <a:pt x="116935" y="6723"/>
                  </a:lnTo>
                  <a:cubicBezTo>
                    <a:pt x="116935" y="6723"/>
                    <a:pt x="117506" y="5771"/>
                    <a:pt x="116935" y="5390"/>
                  </a:cubicBezTo>
                  <a:cubicBezTo>
                    <a:pt x="116363" y="5009"/>
                    <a:pt x="115125" y="4056"/>
                    <a:pt x="113791" y="3961"/>
                  </a:cubicBezTo>
                  <a:cubicBezTo>
                    <a:pt x="112525" y="3970"/>
                    <a:pt x="111344" y="4618"/>
                    <a:pt x="110648" y="5676"/>
                  </a:cubicBezTo>
                  <a:cubicBezTo>
                    <a:pt x="110648" y="6152"/>
                    <a:pt x="110077" y="6723"/>
                    <a:pt x="109410" y="6819"/>
                  </a:cubicBezTo>
                  <a:cubicBezTo>
                    <a:pt x="108743" y="6914"/>
                    <a:pt x="107600" y="6247"/>
                    <a:pt x="106933" y="6819"/>
                  </a:cubicBezTo>
                  <a:lnTo>
                    <a:pt x="106933" y="6819"/>
                  </a:lnTo>
                  <a:cubicBezTo>
                    <a:pt x="108553" y="5390"/>
                    <a:pt x="106933" y="4818"/>
                    <a:pt x="107695" y="3961"/>
                  </a:cubicBezTo>
                  <a:cubicBezTo>
                    <a:pt x="108457" y="3104"/>
                    <a:pt x="109315" y="3009"/>
                    <a:pt x="110267" y="2818"/>
                  </a:cubicBezTo>
                  <a:cubicBezTo>
                    <a:pt x="111220" y="2627"/>
                    <a:pt x="112267" y="1675"/>
                    <a:pt x="111696" y="627"/>
                  </a:cubicBezTo>
                  <a:cubicBezTo>
                    <a:pt x="111248" y="-183"/>
                    <a:pt x="110296" y="-573"/>
                    <a:pt x="109410" y="-325"/>
                  </a:cubicBezTo>
                  <a:cubicBezTo>
                    <a:pt x="108553" y="-325"/>
                    <a:pt x="107981" y="437"/>
                    <a:pt x="107219" y="627"/>
                  </a:cubicBezTo>
                  <a:cubicBezTo>
                    <a:pt x="106753" y="770"/>
                    <a:pt x="106257" y="770"/>
                    <a:pt x="105790" y="627"/>
                  </a:cubicBezTo>
                  <a:cubicBezTo>
                    <a:pt x="105000" y="3894"/>
                    <a:pt x="103924" y="7085"/>
                    <a:pt x="102552" y="10152"/>
                  </a:cubicBezTo>
                  <a:cubicBezTo>
                    <a:pt x="99751" y="14915"/>
                    <a:pt x="95951" y="19010"/>
                    <a:pt x="91408" y="22154"/>
                  </a:cubicBezTo>
                  <a:cubicBezTo>
                    <a:pt x="78263" y="32536"/>
                    <a:pt x="64357" y="41966"/>
                    <a:pt x="50450" y="51491"/>
                  </a:cubicBezTo>
                  <a:lnTo>
                    <a:pt x="36163" y="61016"/>
                  </a:lnTo>
                  <a:cubicBezTo>
                    <a:pt x="31400" y="64254"/>
                    <a:pt x="26638" y="67588"/>
                    <a:pt x="21589" y="70541"/>
                  </a:cubicBezTo>
                  <a:cubicBezTo>
                    <a:pt x="14636" y="74446"/>
                    <a:pt x="7207" y="77780"/>
                    <a:pt x="-32" y="81304"/>
                  </a:cubicBezTo>
                  <a:cubicBezTo>
                    <a:pt x="339" y="81752"/>
                    <a:pt x="920" y="81971"/>
                    <a:pt x="1492" y="81876"/>
                  </a:cubicBezTo>
                  <a:cubicBezTo>
                    <a:pt x="2016" y="81742"/>
                    <a:pt x="2530" y="81552"/>
                    <a:pt x="3016" y="81304"/>
                  </a:cubicBezTo>
                  <a:lnTo>
                    <a:pt x="3968" y="81304"/>
                  </a:lnTo>
                  <a:cubicBezTo>
                    <a:pt x="4606" y="80885"/>
                    <a:pt x="5426" y="80885"/>
                    <a:pt x="6064" y="81304"/>
                  </a:cubicBezTo>
                  <a:cubicBezTo>
                    <a:pt x="6445" y="81809"/>
                    <a:pt x="6445" y="82514"/>
                    <a:pt x="6064" y="83019"/>
                  </a:cubicBezTo>
                  <a:cubicBezTo>
                    <a:pt x="5740" y="83457"/>
                    <a:pt x="5264" y="83771"/>
                    <a:pt x="4730" y="83876"/>
                  </a:cubicBezTo>
                  <a:cubicBezTo>
                    <a:pt x="4235" y="84009"/>
                    <a:pt x="3749" y="84200"/>
                    <a:pt x="3302" y="84447"/>
                  </a:cubicBezTo>
                  <a:lnTo>
                    <a:pt x="3302" y="84447"/>
                  </a:lnTo>
                  <a:cubicBezTo>
                    <a:pt x="3302" y="84447"/>
                    <a:pt x="2730" y="85400"/>
                    <a:pt x="3302" y="85781"/>
                  </a:cubicBezTo>
                  <a:cubicBezTo>
                    <a:pt x="3873" y="86162"/>
                    <a:pt x="5111" y="87114"/>
                    <a:pt x="6349" y="87210"/>
                  </a:cubicBezTo>
                  <a:cubicBezTo>
                    <a:pt x="7616" y="87200"/>
                    <a:pt x="8797" y="86552"/>
                    <a:pt x="9493" y="85495"/>
                  </a:cubicBezTo>
                  <a:cubicBezTo>
                    <a:pt x="9493" y="85019"/>
                    <a:pt x="10064" y="84447"/>
                    <a:pt x="10731" y="84352"/>
                  </a:cubicBezTo>
                  <a:cubicBezTo>
                    <a:pt x="11398" y="84257"/>
                    <a:pt x="12636" y="84924"/>
                    <a:pt x="13303" y="84352"/>
                  </a:cubicBezTo>
                  <a:lnTo>
                    <a:pt x="13303" y="84352"/>
                  </a:lnTo>
                  <a:cubicBezTo>
                    <a:pt x="11588" y="85781"/>
                    <a:pt x="13303" y="86352"/>
                    <a:pt x="12541" y="87210"/>
                  </a:cubicBezTo>
                  <a:cubicBezTo>
                    <a:pt x="11779" y="88067"/>
                    <a:pt x="10921" y="88162"/>
                    <a:pt x="9874" y="88352"/>
                  </a:cubicBezTo>
                  <a:cubicBezTo>
                    <a:pt x="8826" y="88543"/>
                    <a:pt x="7873" y="89495"/>
                    <a:pt x="8445" y="90543"/>
                  </a:cubicBezTo>
                  <a:cubicBezTo>
                    <a:pt x="8950" y="91343"/>
                    <a:pt x="9912" y="91724"/>
                    <a:pt x="10826" y="91496"/>
                  </a:cubicBezTo>
                  <a:cubicBezTo>
                    <a:pt x="11588" y="91496"/>
                    <a:pt x="12160" y="90734"/>
                    <a:pt x="13017" y="90543"/>
                  </a:cubicBezTo>
                  <a:cubicBezTo>
                    <a:pt x="13931" y="90334"/>
                    <a:pt x="14855" y="90819"/>
                    <a:pt x="15208" y="91686"/>
                  </a:cubicBezTo>
                  <a:cubicBezTo>
                    <a:pt x="15208" y="92829"/>
                    <a:pt x="14350" y="93401"/>
                    <a:pt x="13303" y="93496"/>
                  </a:cubicBezTo>
                  <a:lnTo>
                    <a:pt x="9588" y="93972"/>
                  </a:lnTo>
                  <a:cubicBezTo>
                    <a:pt x="8978" y="94020"/>
                    <a:pt x="8388" y="94210"/>
                    <a:pt x="7873" y="94544"/>
                  </a:cubicBezTo>
                  <a:cubicBezTo>
                    <a:pt x="7445" y="95067"/>
                    <a:pt x="7445" y="95830"/>
                    <a:pt x="7873" y="96353"/>
                  </a:cubicBezTo>
                  <a:cubicBezTo>
                    <a:pt x="8369" y="97058"/>
                    <a:pt x="9197" y="97458"/>
                    <a:pt x="10064" y="97401"/>
                  </a:cubicBezTo>
                  <a:cubicBezTo>
                    <a:pt x="11103" y="97392"/>
                    <a:pt x="12122" y="97230"/>
                    <a:pt x="13112" y="96925"/>
                  </a:cubicBezTo>
                  <a:cubicBezTo>
                    <a:pt x="14255" y="96449"/>
                    <a:pt x="15874" y="95782"/>
                    <a:pt x="16827" y="96925"/>
                  </a:cubicBezTo>
                  <a:cubicBezTo>
                    <a:pt x="17436" y="97639"/>
                    <a:pt x="17436" y="98687"/>
                    <a:pt x="16827" y="99402"/>
                  </a:cubicBezTo>
                  <a:cubicBezTo>
                    <a:pt x="16008" y="99745"/>
                    <a:pt x="15074" y="99745"/>
                    <a:pt x="14255" y="99402"/>
                  </a:cubicBezTo>
                  <a:cubicBezTo>
                    <a:pt x="12922" y="99402"/>
                    <a:pt x="11207" y="98830"/>
                    <a:pt x="10636" y="99973"/>
                  </a:cubicBezTo>
                  <a:cubicBezTo>
                    <a:pt x="10407" y="101116"/>
                    <a:pt x="10893" y="102288"/>
                    <a:pt x="11874" y="102926"/>
                  </a:cubicBezTo>
                  <a:cubicBezTo>
                    <a:pt x="12807" y="103516"/>
                    <a:pt x="13922" y="103745"/>
                    <a:pt x="15017" y="103593"/>
                  </a:cubicBezTo>
                  <a:lnTo>
                    <a:pt x="17970" y="103116"/>
                  </a:lnTo>
                  <a:cubicBezTo>
                    <a:pt x="18561" y="103021"/>
                    <a:pt x="19160" y="103278"/>
                    <a:pt x="19494" y="103783"/>
                  </a:cubicBezTo>
                  <a:cubicBezTo>
                    <a:pt x="18513" y="105259"/>
                    <a:pt x="16770" y="106040"/>
                    <a:pt x="15017" y="105783"/>
                  </a:cubicBezTo>
                  <a:cubicBezTo>
                    <a:pt x="14360" y="105602"/>
                    <a:pt x="13674" y="105602"/>
                    <a:pt x="13017" y="105783"/>
                  </a:cubicBezTo>
                  <a:cubicBezTo>
                    <a:pt x="12493" y="105831"/>
                    <a:pt x="12112" y="106298"/>
                    <a:pt x="12160" y="106821"/>
                  </a:cubicBezTo>
                  <a:cubicBezTo>
                    <a:pt x="12179" y="107003"/>
                    <a:pt x="12245" y="107164"/>
                    <a:pt x="12350" y="107307"/>
                  </a:cubicBezTo>
                  <a:lnTo>
                    <a:pt x="12922" y="107879"/>
                  </a:lnTo>
                  <a:cubicBezTo>
                    <a:pt x="14141" y="108822"/>
                    <a:pt x="15712" y="109174"/>
                    <a:pt x="17208" y="108831"/>
                  </a:cubicBezTo>
                  <a:cubicBezTo>
                    <a:pt x="18351" y="108831"/>
                    <a:pt x="19399" y="107688"/>
                    <a:pt x="20542" y="108260"/>
                  </a:cubicBezTo>
                  <a:cubicBezTo>
                    <a:pt x="19046" y="110622"/>
                    <a:pt x="16112" y="111612"/>
                    <a:pt x="13493" y="110641"/>
                  </a:cubicBezTo>
                  <a:cubicBezTo>
                    <a:pt x="12645" y="110289"/>
                    <a:pt x="11741" y="110069"/>
                    <a:pt x="10826" y="109974"/>
                  </a:cubicBezTo>
                  <a:cubicBezTo>
                    <a:pt x="10055" y="109812"/>
                    <a:pt x="9293" y="110308"/>
                    <a:pt x="9131" y="111079"/>
                  </a:cubicBezTo>
                  <a:cubicBezTo>
                    <a:pt x="9121" y="111127"/>
                    <a:pt x="9121" y="111165"/>
                    <a:pt x="9112" y="111212"/>
                  </a:cubicBezTo>
                  <a:cubicBezTo>
                    <a:pt x="9140" y="112013"/>
                    <a:pt x="9483" y="112765"/>
                    <a:pt x="10064" y="113308"/>
                  </a:cubicBezTo>
                  <a:cubicBezTo>
                    <a:pt x="11483" y="114899"/>
                    <a:pt x="13550" y="115775"/>
                    <a:pt x="15684" y="115689"/>
                  </a:cubicBezTo>
                  <a:cubicBezTo>
                    <a:pt x="17389" y="115261"/>
                    <a:pt x="19027" y="114594"/>
                    <a:pt x="20542" y="113689"/>
                  </a:cubicBezTo>
                  <a:cubicBezTo>
                    <a:pt x="21151" y="113308"/>
                    <a:pt x="21932" y="113308"/>
                    <a:pt x="22542" y="113689"/>
                  </a:cubicBezTo>
                  <a:cubicBezTo>
                    <a:pt x="23228" y="114260"/>
                    <a:pt x="23313" y="115289"/>
                    <a:pt x="22732" y="115975"/>
                  </a:cubicBezTo>
                  <a:cubicBezTo>
                    <a:pt x="22675" y="116042"/>
                    <a:pt x="22609" y="116108"/>
                    <a:pt x="22542" y="116166"/>
                  </a:cubicBezTo>
                  <a:cubicBezTo>
                    <a:pt x="21875" y="116727"/>
                    <a:pt x="21037" y="117061"/>
                    <a:pt x="20161" y="117118"/>
                  </a:cubicBezTo>
                  <a:cubicBezTo>
                    <a:pt x="19399" y="117118"/>
                    <a:pt x="18541" y="117975"/>
                    <a:pt x="18541" y="118928"/>
                  </a:cubicBezTo>
                  <a:cubicBezTo>
                    <a:pt x="18541" y="119880"/>
                    <a:pt x="19875" y="121214"/>
                    <a:pt x="21018" y="121500"/>
                  </a:cubicBezTo>
                  <a:cubicBezTo>
                    <a:pt x="22075" y="121614"/>
                    <a:pt x="23152" y="121385"/>
                    <a:pt x="24066" y="120833"/>
                  </a:cubicBezTo>
                  <a:lnTo>
                    <a:pt x="25685" y="120166"/>
                  </a:lnTo>
                  <a:cubicBezTo>
                    <a:pt x="24990" y="122261"/>
                    <a:pt x="23323" y="123890"/>
                    <a:pt x="21208" y="124547"/>
                  </a:cubicBezTo>
                  <a:cubicBezTo>
                    <a:pt x="20628" y="124595"/>
                    <a:pt x="20065" y="124795"/>
                    <a:pt x="19589" y="125119"/>
                  </a:cubicBezTo>
                  <a:cubicBezTo>
                    <a:pt x="19075" y="125443"/>
                    <a:pt x="18837" y="126062"/>
                    <a:pt x="19018" y="126643"/>
                  </a:cubicBezTo>
                  <a:cubicBezTo>
                    <a:pt x="19122" y="126976"/>
                    <a:pt x="19322" y="127272"/>
                    <a:pt x="19589" y="127500"/>
                  </a:cubicBezTo>
                  <a:cubicBezTo>
                    <a:pt x="20780" y="128605"/>
                    <a:pt x="22542" y="128834"/>
                    <a:pt x="23971" y="128072"/>
                  </a:cubicBezTo>
                  <a:cubicBezTo>
                    <a:pt x="25085" y="127195"/>
                    <a:pt x="26133" y="126243"/>
                    <a:pt x="27114" y="125214"/>
                  </a:cubicBezTo>
                  <a:cubicBezTo>
                    <a:pt x="27485" y="124767"/>
                    <a:pt x="28142" y="124700"/>
                    <a:pt x="28590" y="125071"/>
                  </a:cubicBezTo>
                  <a:cubicBezTo>
                    <a:pt x="28638" y="125110"/>
                    <a:pt x="28685" y="125157"/>
                    <a:pt x="28733" y="125214"/>
                  </a:cubicBezTo>
                  <a:cubicBezTo>
                    <a:pt x="28828" y="125462"/>
                    <a:pt x="28828" y="125729"/>
                    <a:pt x="28733" y="125976"/>
                  </a:cubicBezTo>
                  <a:cubicBezTo>
                    <a:pt x="28162" y="128167"/>
                    <a:pt x="25495" y="128643"/>
                    <a:pt x="24637" y="130644"/>
                  </a:cubicBezTo>
                  <a:cubicBezTo>
                    <a:pt x="24199" y="132072"/>
                    <a:pt x="24199" y="133596"/>
                    <a:pt x="24637" y="135025"/>
                  </a:cubicBezTo>
                  <a:cubicBezTo>
                    <a:pt x="24637" y="135977"/>
                    <a:pt x="25590" y="137406"/>
                    <a:pt x="26447" y="137216"/>
                  </a:cubicBezTo>
                  <a:cubicBezTo>
                    <a:pt x="27304" y="137025"/>
                    <a:pt x="27019" y="137216"/>
                    <a:pt x="27209" y="136454"/>
                  </a:cubicBezTo>
                  <a:cubicBezTo>
                    <a:pt x="27400" y="135692"/>
                    <a:pt x="28066" y="133120"/>
                    <a:pt x="28543" y="131596"/>
                  </a:cubicBezTo>
                  <a:cubicBezTo>
                    <a:pt x="28924" y="129986"/>
                    <a:pt x="30114" y="128681"/>
                    <a:pt x="31686" y="128167"/>
                  </a:cubicBezTo>
                  <a:cubicBezTo>
                    <a:pt x="32486" y="128624"/>
                    <a:pt x="32781" y="129634"/>
                    <a:pt x="32353" y="130453"/>
                  </a:cubicBezTo>
                  <a:cubicBezTo>
                    <a:pt x="32353" y="131120"/>
                    <a:pt x="31305" y="131596"/>
                    <a:pt x="31019" y="132358"/>
                  </a:cubicBezTo>
                  <a:lnTo>
                    <a:pt x="31019" y="133596"/>
                  </a:lnTo>
                  <a:cubicBezTo>
                    <a:pt x="31019" y="134453"/>
                    <a:pt x="32543" y="134358"/>
                    <a:pt x="33115" y="133596"/>
                  </a:cubicBezTo>
                  <a:cubicBezTo>
                    <a:pt x="33686" y="132834"/>
                    <a:pt x="34544" y="132739"/>
                    <a:pt x="35115" y="133596"/>
                  </a:cubicBezTo>
                  <a:cubicBezTo>
                    <a:pt x="35686" y="134453"/>
                    <a:pt x="33020" y="136359"/>
                    <a:pt x="31781" y="137692"/>
                  </a:cubicBezTo>
                  <a:cubicBezTo>
                    <a:pt x="29857" y="139921"/>
                    <a:pt x="29248" y="142988"/>
                    <a:pt x="30162" y="145788"/>
                  </a:cubicBezTo>
                  <a:cubicBezTo>
                    <a:pt x="30248" y="146274"/>
                    <a:pt x="30448" y="146722"/>
                    <a:pt x="30733" y="147122"/>
                  </a:cubicBezTo>
                  <a:cubicBezTo>
                    <a:pt x="31524" y="147817"/>
                    <a:pt x="32705" y="147817"/>
                    <a:pt x="33496" y="147122"/>
                  </a:cubicBezTo>
                  <a:cubicBezTo>
                    <a:pt x="34105" y="146445"/>
                    <a:pt x="34582" y="145674"/>
                    <a:pt x="34924" y="144836"/>
                  </a:cubicBezTo>
                  <a:cubicBezTo>
                    <a:pt x="35467" y="143693"/>
                    <a:pt x="36210" y="142664"/>
                    <a:pt x="37115" y="141788"/>
                  </a:cubicBezTo>
                  <a:cubicBezTo>
                    <a:pt x="38106" y="140854"/>
                    <a:pt x="39649" y="140854"/>
                    <a:pt x="40639" y="141788"/>
                  </a:cubicBezTo>
                  <a:cubicBezTo>
                    <a:pt x="41487" y="142807"/>
                    <a:pt x="41487" y="144293"/>
                    <a:pt x="40639" y="145312"/>
                  </a:cubicBezTo>
                  <a:cubicBezTo>
                    <a:pt x="39896" y="146169"/>
                    <a:pt x="39287" y="147131"/>
                    <a:pt x="38830" y="148169"/>
                  </a:cubicBezTo>
                  <a:cubicBezTo>
                    <a:pt x="38830" y="149312"/>
                    <a:pt x="39592" y="151218"/>
                    <a:pt x="40735" y="151122"/>
                  </a:cubicBezTo>
                  <a:cubicBezTo>
                    <a:pt x="41201" y="151103"/>
                    <a:pt x="41630" y="150856"/>
                    <a:pt x="41878" y="150455"/>
                  </a:cubicBezTo>
                  <a:cubicBezTo>
                    <a:pt x="42354" y="149608"/>
                    <a:pt x="42735" y="148712"/>
                    <a:pt x="43021" y="147788"/>
                  </a:cubicBezTo>
                  <a:cubicBezTo>
                    <a:pt x="43259" y="146798"/>
                    <a:pt x="44107" y="146074"/>
                    <a:pt x="45116" y="145979"/>
                  </a:cubicBezTo>
                  <a:cubicBezTo>
                    <a:pt x="45973" y="145998"/>
                    <a:pt x="46716" y="146579"/>
                    <a:pt x="46926" y="147408"/>
                  </a:cubicBezTo>
                  <a:cubicBezTo>
                    <a:pt x="47212" y="148265"/>
                    <a:pt x="46954" y="149208"/>
                    <a:pt x="46259" y="149789"/>
                  </a:cubicBezTo>
                  <a:cubicBezTo>
                    <a:pt x="45021" y="151313"/>
                    <a:pt x="43783" y="152837"/>
                    <a:pt x="42449" y="154266"/>
                  </a:cubicBezTo>
                  <a:cubicBezTo>
                    <a:pt x="41802" y="155018"/>
                    <a:pt x="41259" y="155847"/>
                    <a:pt x="40830" y="156742"/>
                  </a:cubicBezTo>
                  <a:cubicBezTo>
                    <a:pt x="40439" y="157752"/>
                    <a:pt x="40439" y="158876"/>
                    <a:pt x="40830" y="159885"/>
                  </a:cubicBezTo>
                  <a:cubicBezTo>
                    <a:pt x="41077" y="160590"/>
                    <a:pt x="41544" y="161190"/>
                    <a:pt x="42163" y="161600"/>
                  </a:cubicBezTo>
                  <a:cubicBezTo>
                    <a:pt x="42668" y="161981"/>
                    <a:pt x="43373" y="161981"/>
                    <a:pt x="43878" y="161600"/>
                  </a:cubicBezTo>
                  <a:cubicBezTo>
                    <a:pt x="44221" y="161162"/>
                    <a:pt x="44421" y="160628"/>
                    <a:pt x="44449" y="160076"/>
                  </a:cubicBezTo>
                  <a:cubicBezTo>
                    <a:pt x="44678" y="158533"/>
                    <a:pt x="45373" y="157104"/>
                    <a:pt x="46450" y="155980"/>
                  </a:cubicBezTo>
                  <a:cubicBezTo>
                    <a:pt x="46926" y="155504"/>
                    <a:pt x="47593" y="155123"/>
                    <a:pt x="48164" y="155980"/>
                  </a:cubicBezTo>
                  <a:cubicBezTo>
                    <a:pt x="48536" y="156247"/>
                    <a:pt x="48783" y="156666"/>
                    <a:pt x="48831" y="157123"/>
                  </a:cubicBezTo>
                  <a:cubicBezTo>
                    <a:pt x="48945" y="158104"/>
                    <a:pt x="48669" y="159095"/>
                    <a:pt x="48069" y="159885"/>
                  </a:cubicBezTo>
                  <a:cubicBezTo>
                    <a:pt x="47450" y="160628"/>
                    <a:pt x="47021" y="161514"/>
                    <a:pt x="46831" y="162457"/>
                  </a:cubicBezTo>
                  <a:cubicBezTo>
                    <a:pt x="46726" y="163629"/>
                    <a:pt x="47326" y="164752"/>
                    <a:pt x="48355" y="165314"/>
                  </a:cubicBezTo>
                  <a:cubicBezTo>
                    <a:pt x="49088" y="165591"/>
                    <a:pt x="49917" y="165257"/>
                    <a:pt x="50260" y="164552"/>
                  </a:cubicBezTo>
                  <a:cubicBezTo>
                    <a:pt x="50593" y="163857"/>
                    <a:pt x="50822" y="163124"/>
                    <a:pt x="50927" y="162362"/>
                  </a:cubicBezTo>
                  <a:cubicBezTo>
                    <a:pt x="51355" y="160000"/>
                    <a:pt x="52231" y="157733"/>
                    <a:pt x="53498" y="155694"/>
                  </a:cubicBezTo>
                  <a:cubicBezTo>
                    <a:pt x="53974" y="155027"/>
                    <a:pt x="54736" y="154456"/>
                    <a:pt x="55498" y="154932"/>
                  </a:cubicBezTo>
                  <a:cubicBezTo>
                    <a:pt x="55946" y="155313"/>
                    <a:pt x="56222" y="155866"/>
                    <a:pt x="56261" y="156456"/>
                  </a:cubicBezTo>
                  <a:cubicBezTo>
                    <a:pt x="56146" y="156961"/>
                    <a:pt x="55956" y="157437"/>
                    <a:pt x="55689" y="157885"/>
                  </a:cubicBezTo>
                  <a:cubicBezTo>
                    <a:pt x="55213" y="158647"/>
                    <a:pt x="54927" y="159409"/>
                    <a:pt x="54546" y="160171"/>
                  </a:cubicBezTo>
                  <a:cubicBezTo>
                    <a:pt x="54212" y="161162"/>
                    <a:pt x="54212" y="162228"/>
                    <a:pt x="54546" y="163219"/>
                  </a:cubicBezTo>
                  <a:cubicBezTo>
                    <a:pt x="54546" y="164362"/>
                    <a:pt x="56070" y="165505"/>
                    <a:pt x="57022" y="165219"/>
                  </a:cubicBezTo>
                  <a:cubicBezTo>
                    <a:pt x="57975" y="164934"/>
                    <a:pt x="57975" y="163886"/>
                    <a:pt x="58165" y="163028"/>
                  </a:cubicBezTo>
                  <a:cubicBezTo>
                    <a:pt x="58327" y="162267"/>
                    <a:pt x="58651" y="161552"/>
                    <a:pt x="59118" y="160933"/>
                  </a:cubicBezTo>
                  <a:cubicBezTo>
                    <a:pt x="59118" y="160933"/>
                    <a:pt x="59594" y="160266"/>
                    <a:pt x="59975" y="160266"/>
                  </a:cubicBezTo>
                  <a:lnTo>
                    <a:pt x="60642" y="160266"/>
                  </a:lnTo>
                  <a:cubicBezTo>
                    <a:pt x="61756" y="160943"/>
                    <a:pt x="62356" y="162219"/>
                    <a:pt x="62166" y="163505"/>
                  </a:cubicBezTo>
                  <a:cubicBezTo>
                    <a:pt x="61890" y="164552"/>
                    <a:pt x="61242" y="165457"/>
                    <a:pt x="60356" y="166077"/>
                  </a:cubicBezTo>
                  <a:cubicBezTo>
                    <a:pt x="59442" y="166648"/>
                    <a:pt x="58718" y="167477"/>
                    <a:pt x="58261" y="168458"/>
                  </a:cubicBezTo>
                  <a:cubicBezTo>
                    <a:pt x="58165" y="168772"/>
                    <a:pt x="58165" y="169096"/>
                    <a:pt x="58261" y="169410"/>
                  </a:cubicBezTo>
                  <a:cubicBezTo>
                    <a:pt x="58546" y="170068"/>
                    <a:pt x="59051" y="170601"/>
                    <a:pt x="59689" y="170934"/>
                  </a:cubicBezTo>
                  <a:lnTo>
                    <a:pt x="61023" y="171410"/>
                  </a:lnTo>
                  <a:cubicBezTo>
                    <a:pt x="62452" y="171477"/>
                    <a:pt x="63690" y="170439"/>
                    <a:pt x="63880" y="169029"/>
                  </a:cubicBezTo>
                  <a:cubicBezTo>
                    <a:pt x="64157" y="167639"/>
                    <a:pt x="64538" y="166267"/>
                    <a:pt x="65023" y="164934"/>
                  </a:cubicBezTo>
                  <a:cubicBezTo>
                    <a:pt x="65252" y="164209"/>
                    <a:pt x="66004" y="163791"/>
                    <a:pt x="66738" y="163981"/>
                  </a:cubicBezTo>
                  <a:cubicBezTo>
                    <a:pt x="67538" y="164295"/>
                    <a:pt x="68081" y="165038"/>
                    <a:pt x="68167" y="165886"/>
                  </a:cubicBezTo>
                  <a:cubicBezTo>
                    <a:pt x="68129" y="166648"/>
                    <a:pt x="67871" y="167381"/>
                    <a:pt x="67405" y="167981"/>
                  </a:cubicBezTo>
                  <a:cubicBezTo>
                    <a:pt x="67100" y="168362"/>
                    <a:pt x="66843" y="168772"/>
                    <a:pt x="66643" y="169220"/>
                  </a:cubicBezTo>
                  <a:cubicBezTo>
                    <a:pt x="66462" y="169715"/>
                    <a:pt x="66462" y="170248"/>
                    <a:pt x="66643" y="170744"/>
                  </a:cubicBezTo>
                  <a:cubicBezTo>
                    <a:pt x="67205" y="171630"/>
                    <a:pt x="68376" y="171906"/>
                    <a:pt x="69272" y="171344"/>
                  </a:cubicBezTo>
                  <a:cubicBezTo>
                    <a:pt x="69281" y="171334"/>
                    <a:pt x="69300" y="171325"/>
                    <a:pt x="69310" y="171315"/>
                  </a:cubicBezTo>
                  <a:cubicBezTo>
                    <a:pt x="70072" y="171315"/>
                    <a:pt x="70453" y="169886"/>
                    <a:pt x="71024" y="169220"/>
                  </a:cubicBezTo>
                  <a:cubicBezTo>
                    <a:pt x="71558" y="169172"/>
                    <a:pt x="72072" y="169429"/>
                    <a:pt x="72358" y="169886"/>
                  </a:cubicBezTo>
                  <a:cubicBezTo>
                    <a:pt x="72815" y="170344"/>
                    <a:pt x="73091" y="170953"/>
                    <a:pt x="73120" y="171601"/>
                  </a:cubicBezTo>
                  <a:cubicBezTo>
                    <a:pt x="73024" y="172049"/>
                    <a:pt x="72834" y="172477"/>
                    <a:pt x="72548" y="172839"/>
                  </a:cubicBezTo>
                  <a:cubicBezTo>
                    <a:pt x="71872" y="173830"/>
                    <a:pt x="71358" y="174925"/>
                    <a:pt x="71024" y="176078"/>
                  </a:cubicBezTo>
                  <a:cubicBezTo>
                    <a:pt x="70796" y="177468"/>
                    <a:pt x="71100" y="178897"/>
                    <a:pt x="71881" y="180078"/>
                  </a:cubicBezTo>
                  <a:cubicBezTo>
                    <a:pt x="72272" y="180764"/>
                    <a:pt x="72996" y="181193"/>
                    <a:pt x="73786" y="181221"/>
                  </a:cubicBezTo>
                  <a:lnTo>
                    <a:pt x="74644" y="181221"/>
                  </a:lnTo>
                  <a:cubicBezTo>
                    <a:pt x="75701" y="180031"/>
                    <a:pt x="76330" y="178526"/>
                    <a:pt x="76453" y="176935"/>
                  </a:cubicBezTo>
                  <a:cubicBezTo>
                    <a:pt x="76453" y="176097"/>
                    <a:pt x="76692" y="175278"/>
                    <a:pt x="77120" y="174554"/>
                  </a:cubicBezTo>
                  <a:cubicBezTo>
                    <a:pt x="77511" y="174230"/>
                    <a:pt x="78063" y="174230"/>
                    <a:pt x="78454" y="174554"/>
                  </a:cubicBezTo>
                  <a:cubicBezTo>
                    <a:pt x="78911" y="174897"/>
                    <a:pt x="79187" y="175420"/>
                    <a:pt x="79216" y="175983"/>
                  </a:cubicBezTo>
                  <a:cubicBezTo>
                    <a:pt x="79263" y="176563"/>
                    <a:pt x="79463" y="177126"/>
                    <a:pt x="79787" y="177602"/>
                  </a:cubicBezTo>
                  <a:cubicBezTo>
                    <a:pt x="80187" y="178069"/>
                    <a:pt x="80806" y="178287"/>
                    <a:pt x="81406" y="178173"/>
                  </a:cubicBezTo>
                  <a:cubicBezTo>
                    <a:pt x="81902" y="178040"/>
                    <a:pt x="82387" y="177849"/>
                    <a:pt x="82835" y="177602"/>
                  </a:cubicBezTo>
                  <a:lnTo>
                    <a:pt x="83883" y="177602"/>
                  </a:lnTo>
                  <a:lnTo>
                    <a:pt x="83883" y="177602"/>
                  </a:lnTo>
                  <a:lnTo>
                    <a:pt x="87979" y="174554"/>
                  </a:lnTo>
                  <a:cubicBezTo>
                    <a:pt x="91798" y="171563"/>
                    <a:pt x="95808" y="168829"/>
                    <a:pt x="99980" y="166362"/>
                  </a:cubicBezTo>
                  <a:cubicBezTo>
                    <a:pt x="104590" y="164209"/>
                    <a:pt x="109010" y="161695"/>
                    <a:pt x="113220" y="158837"/>
                  </a:cubicBezTo>
                  <a:cubicBezTo>
                    <a:pt x="116811" y="155637"/>
                    <a:pt x="120011" y="152027"/>
                    <a:pt x="122745" y="148074"/>
                  </a:cubicBezTo>
                  <a:cubicBezTo>
                    <a:pt x="133327" y="133901"/>
                    <a:pt x="146519" y="121880"/>
                    <a:pt x="161607" y="112641"/>
                  </a:cubicBezTo>
                  <a:cubicBezTo>
                    <a:pt x="167779" y="109603"/>
                    <a:pt x="173618" y="105936"/>
                    <a:pt x="179038" y="101687"/>
                  </a:cubicBezTo>
                  <a:cubicBezTo>
                    <a:pt x="181000" y="99840"/>
                    <a:pt x="182848" y="97858"/>
                    <a:pt x="184562" y="95782"/>
                  </a:cubicBezTo>
                  <a:cubicBezTo>
                    <a:pt x="184562" y="95782"/>
                    <a:pt x="184562" y="95210"/>
                    <a:pt x="185134" y="95020"/>
                  </a:cubicBezTo>
                  <a:lnTo>
                    <a:pt x="188563" y="90829"/>
                  </a:lnTo>
                  <a:lnTo>
                    <a:pt x="186848" y="90829"/>
                  </a:lnTo>
                  <a:cubicBezTo>
                    <a:pt x="185324" y="90543"/>
                    <a:pt x="183800" y="91115"/>
                    <a:pt x="182848" y="8997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3" name="Freeform: Shape 322">
              <a:extLst>
                <a:ext uri="{FF2B5EF4-FFF2-40B4-BE49-F238E27FC236}">
                  <a16:creationId xmlns:a16="http://schemas.microsoft.com/office/drawing/2014/main" xmlns="" id="{8A6EEB63-FA5A-2F0B-9474-304C163576B9}"/>
                </a:ext>
              </a:extLst>
            </p:cNvPr>
            <p:cNvSpPr/>
            <p:nvPr/>
          </p:nvSpPr>
          <p:spPr>
            <a:xfrm>
              <a:off x="6350602" y="1810789"/>
              <a:ext cx="181070" cy="159235"/>
            </a:xfrm>
            <a:custGeom>
              <a:avLst/>
              <a:gdLst>
                <a:gd name="connsiteX0" fmla="*/ 174085 w 181070"/>
                <a:gd name="connsiteY0" fmla="*/ 48949 h 159235"/>
                <a:gd name="connsiteX1" fmla="*/ 169132 w 181070"/>
                <a:gd name="connsiteY1" fmla="*/ 51044 h 159235"/>
                <a:gd name="connsiteX2" fmla="*/ 167132 w 181070"/>
                <a:gd name="connsiteY2" fmla="*/ 51044 h 159235"/>
                <a:gd name="connsiteX3" fmla="*/ 167122 w 181070"/>
                <a:gd name="connsiteY3" fmla="*/ 48482 h 159235"/>
                <a:gd name="connsiteX4" fmla="*/ 167132 w 181070"/>
                <a:gd name="connsiteY4" fmla="*/ 48472 h 159235"/>
                <a:gd name="connsiteX5" fmla="*/ 169513 w 181070"/>
                <a:gd name="connsiteY5" fmla="*/ 47520 h 159235"/>
                <a:gd name="connsiteX6" fmla="*/ 171132 w 181070"/>
                <a:gd name="connsiteY6" fmla="*/ 45805 h 159235"/>
                <a:gd name="connsiteX7" fmla="*/ 168751 w 181070"/>
                <a:gd name="connsiteY7" fmla="*/ 43234 h 159235"/>
                <a:gd name="connsiteX8" fmla="*/ 165608 w 181070"/>
                <a:gd name="connsiteY8" fmla="*/ 43805 h 159235"/>
                <a:gd name="connsiteX9" fmla="*/ 164084 w 181070"/>
                <a:gd name="connsiteY9" fmla="*/ 44472 h 159235"/>
                <a:gd name="connsiteX10" fmla="*/ 168560 w 181070"/>
                <a:gd name="connsiteY10" fmla="*/ 40186 h 159235"/>
                <a:gd name="connsiteX11" fmla="*/ 170179 w 181070"/>
                <a:gd name="connsiteY11" fmla="*/ 39614 h 159235"/>
                <a:gd name="connsiteX12" fmla="*/ 170751 w 181070"/>
                <a:gd name="connsiteY12" fmla="*/ 37995 h 159235"/>
                <a:gd name="connsiteX13" fmla="*/ 170084 w 181070"/>
                <a:gd name="connsiteY13" fmla="*/ 37137 h 159235"/>
                <a:gd name="connsiteX14" fmla="*/ 165798 w 181070"/>
                <a:gd name="connsiteY14" fmla="*/ 36661 h 159235"/>
                <a:gd name="connsiteX15" fmla="*/ 162655 w 181070"/>
                <a:gd name="connsiteY15" fmla="*/ 39519 h 159235"/>
                <a:gd name="connsiteX16" fmla="*/ 161036 w 181070"/>
                <a:gd name="connsiteY16" fmla="*/ 39519 h 159235"/>
                <a:gd name="connsiteX17" fmla="*/ 161036 w 181070"/>
                <a:gd name="connsiteY17" fmla="*/ 38757 h 159235"/>
                <a:gd name="connsiteX18" fmla="*/ 165227 w 181070"/>
                <a:gd name="connsiteY18" fmla="*/ 34090 h 159235"/>
                <a:gd name="connsiteX19" fmla="*/ 165227 w 181070"/>
                <a:gd name="connsiteY19" fmla="*/ 29708 h 159235"/>
                <a:gd name="connsiteX20" fmla="*/ 163417 w 181070"/>
                <a:gd name="connsiteY20" fmla="*/ 27422 h 159235"/>
                <a:gd name="connsiteX21" fmla="*/ 162750 w 181070"/>
                <a:gd name="connsiteY21" fmla="*/ 28184 h 159235"/>
                <a:gd name="connsiteX22" fmla="*/ 161321 w 181070"/>
                <a:gd name="connsiteY22" fmla="*/ 33137 h 159235"/>
                <a:gd name="connsiteX23" fmla="*/ 158178 w 181070"/>
                <a:gd name="connsiteY23" fmla="*/ 36566 h 159235"/>
                <a:gd name="connsiteX24" fmla="*/ 157607 w 181070"/>
                <a:gd name="connsiteY24" fmla="*/ 34280 h 159235"/>
                <a:gd name="connsiteX25" fmla="*/ 158845 w 181070"/>
                <a:gd name="connsiteY25" fmla="*/ 32280 h 159235"/>
                <a:gd name="connsiteX26" fmla="*/ 158845 w 181070"/>
                <a:gd name="connsiteY26" fmla="*/ 31708 h 159235"/>
                <a:gd name="connsiteX27" fmla="*/ 156845 w 181070"/>
                <a:gd name="connsiteY27" fmla="*/ 31708 h 159235"/>
                <a:gd name="connsiteX28" fmla="*/ 154749 w 181070"/>
                <a:gd name="connsiteY28" fmla="*/ 31708 h 159235"/>
                <a:gd name="connsiteX29" fmla="*/ 158178 w 181070"/>
                <a:gd name="connsiteY29" fmla="*/ 27612 h 159235"/>
                <a:gd name="connsiteX30" fmla="*/ 159797 w 181070"/>
                <a:gd name="connsiteY30" fmla="*/ 19516 h 159235"/>
                <a:gd name="connsiteX31" fmla="*/ 159226 w 181070"/>
                <a:gd name="connsiteY31" fmla="*/ 18183 h 159235"/>
                <a:gd name="connsiteX32" fmla="*/ 156464 w 181070"/>
                <a:gd name="connsiteY32" fmla="*/ 18183 h 159235"/>
                <a:gd name="connsiteX33" fmla="*/ 155035 w 181070"/>
                <a:gd name="connsiteY33" fmla="*/ 20564 h 159235"/>
                <a:gd name="connsiteX34" fmla="*/ 152749 w 181070"/>
                <a:gd name="connsiteY34" fmla="*/ 23612 h 159235"/>
                <a:gd name="connsiteX35" fmla="*/ 149387 w 181070"/>
                <a:gd name="connsiteY35" fmla="*/ 23669 h 159235"/>
                <a:gd name="connsiteX36" fmla="*/ 149320 w 181070"/>
                <a:gd name="connsiteY36" fmla="*/ 23612 h 159235"/>
                <a:gd name="connsiteX37" fmla="*/ 149320 w 181070"/>
                <a:gd name="connsiteY37" fmla="*/ 20088 h 159235"/>
                <a:gd name="connsiteX38" fmla="*/ 151129 w 181070"/>
                <a:gd name="connsiteY38" fmla="*/ 17230 h 159235"/>
                <a:gd name="connsiteX39" fmla="*/ 149225 w 181070"/>
                <a:gd name="connsiteY39" fmla="*/ 14182 h 159235"/>
                <a:gd name="connsiteX40" fmla="*/ 148177 w 181070"/>
                <a:gd name="connsiteY40" fmla="*/ 14849 h 159235"/>
                <a:gd name="connsiteX41" fmla="*/ 147034 w 181070"/>
                <a:gd name="connsiteY41" fmla="*/ 17611 h 159235"/>
                <a:gd name="connsiteX42" fmla="*/ 144405 w 181070"/>
                <a:gd name="connsiteY42" fmla="*/ 18983 h 159235"/>
                <a:gd name="connsiteX43" fmla="*/ 143033 w 181070"/>
                <a:gd name="connsiteY43" fmla="*/ 17611 h 159235"/>
                <a:gd name="connsiteX44" fmla="*/ 143795 w 181070"/>
                <a:gd name="connsiteY44" fmla="*/ 15230 h 159235"/>
                <a:gd name="connsiteX45" fmla="*/ 147510 w 181070"/>
                <a:gd name="connsiteY45" fmla="*/ 10658 h 159235"/>
                <a:gd name="connsiteX46" fmla="*/ 149129 w 181070"/>
                <a:gd name="connsiteY46" fmla="*/ 8277 h 159235"/>
                <a:gd name="connsiteX47" fmla="*/ 149129 w 181070"/>
                <a:gd name="connsiteY47" fmla="*/ 5134 h 159235"/>
                <a:gd name="connsiteX48" fmla="*/ 147891 w 181070"/>
                <a:gd name="connsiteY48" fmla="*/ 3419 h 159235"/>
                <a:gd name="connsiteX49" fmla="*/ 146081 w 181070"/>
                <a:gd name="connsiteY49" fmla="*/ 3419 h 159235"/>
                <a:gd name="connsiteX50" fmla="*/ 146081 w 181070"/>
                <a:gd name="connsiteY50" fmla="*/ 4943 h 159235"/>
                <a:gd name="connsiteX51" fmla="*/ 144081 w 181070"/>
                <a:gd name="connsiteY51" fmla="*/ 9039 h 159235"/>
                <a:gd name="connsiteX52" fmla="*/ 142271 w 181070"/>
                <a:gd name="connsiteY52" fmla="*/ 9039 h 159235"/>
                <a:gd name="connsiteX53" fmla="*/ 141604 w 181070"/>
                <a:gd name="connsiteY53" fmla="*/ 7801 h 159235"/>
                <a:gd name="connsiteX54" fmla="*/ 142462 w 181070"/>
                <a:gd name="connsiteY54" fmla="*/ 5038 h 159235"/>
                <a:gd name="connsiteX55" fmla="*/ 143700 w 181070"/>
                <a:gd name="connsiteY55" fmla="*/ 2467 h 159235"/>
                <a:gd name="connsiteX56" fmla="*/ 142176 w 181070"/>
                <a:gd name="connsiteY56" fmla="*/ -296 h 159235"/>
                <a:gd name="connsiteX57" fmla="*/ 140176 w 181070"/>
                <a:gd name="connsiteY57" fmla="*/ 466 h 159235"/>
                <a:gd name="connsiteX58" fmla="*/ 139604 w 181070"/>
                <a:gd name="connsiteY58" fmla="*/ 2657 h 159235"/>
                <a:gd name="connsiteX59" fmla="*/ 136937 w 181070"/>
                <a:gd name="connsiteY59" fmla="*/ 9325 h 159235"/>
                <a:gd name="connsiteX60" fmla="*/ 135032 w 181070"/>
                <a:gd name="connsiteY60" fmla="*/ 9991 h 159235"/>
                <a:gd name="connsiteX61" fmla="*/ 134270 w 181070"/>
                <a:gd name="connsiteY61" fmla="*/ 8467 h 159235"/>
                <a:gd name="connsiteX62" fmla="*/ 134842 w 181070"/>
                <a:gd name="connsiteY62" fmla="*/ 7134 h 159235"/>
                <a:gd name="connsiteX63" fmla="*/ 135985 w 181070"/>
                <a:gd name="connsiteY63" fmla="*/ 4848 h 159235"/>
                <a:gd name="connsiteX64" fmla="*/ 135985 w 181070"/>
                <a:gd name="connsiteY64" fmla="*/ 1800 h 159235"/>
                <a:gd name="connsiteX65" fmla="*/ 133508 w 181070"/>
                <a:gd name="connsiteY65" fmla="*/ -200 h 159235"/>
                <a:gd name="connsiteX66" fmla="*/ 132270 w 181070"/>
                <a:gd name="connsiteY66" fmla="*/ 1990 h 159235"/>
                <a:gd name="connsiteX67" fmla="*/ 131413 w 181070"/>
                <a:gd name="connsiteY67" fmla="*/ 4086 h 159235"/>
                <a:gd name="connsiteX68" fmla="*/ 130556 w 181070"/>
                <a:gd name="connsiteY68" fmla="*/ 4753 h 159235"/>
                <a:gd name="connsiteX69" fmla="*/ 129889 w 181070"/>
                <a:gd name="connsiteY69" fmla="*/ 4753 h 159235"/>
                <a:gd name="connsiteX70" fmla="*/ 128841 w 181070"/>
                <a:gd name="connsiteY70" fmla="*/ 3705 h 159235"/>
                <a:gd name="connsiteX71" fmla="*/ 79406 w 181070"/>
                <a:gd name="connsiteY71" fmla="*/ 44567 h 159235"/>
                <a:gd name="connsiteX72" fmla="*/ 9874 w 181070"/>
                <a:gd name="connsiteY72" fmla="*/ 87429 h 159235"/>
                <a:gd name="connsiteX73" fmla="*/ 5969 w 181070"/>
                <a:gd name="connsiteY73" fmla="*/ 89144 h 159235"/>
                <a:gd name="connsiteX74" fmla="*/ -32 w 181070"/>
                <a:gd name="connsiteY74" fmla="*/ 91430 h 159235"/>
                <a:gd name="connsiteX75" fmla="*/ -32 w 181070"/>
                <a:gd name="connsiteY75" fmla="*/ 91430 h 159235"/>
                <a:gd name="connsiteX76" fmla="*/ 5587 w 181070"/>
                <a:gd name="connsiteY76" fmla="*/ 93811 h 159235"/>
                <a:gd name="connsiteX77" fmla="*/ 10445 w 181070"/>
                <a:gd name="connsiteY77" fmla="*/ 91716 h 159235"/>
                <a:gd name="connsiteX78" fmla="*/ 12445 w 181070"/>
                <a:gd name="connsiteY78" fmla="*/ 91716 h 159235"/>
                <a:gd name="connsiteX79" fmla="*/ 12493 w 181070"/>
                <a:gd name="connsiteY79" fmla="*/ 94135 h 159235"/>
                <a:gd name="connsiteX80" fmla="*/ 12445 w 181070"/>
                <a:gd name="connsiteY80" fmla="*/ 94192 h 159235"/>
                <a:gd name="connsiteX81" fmla="*/ 10064 w 181070"/>
                <a:gd name="connsiteY81" fmla="*/ 95145 h 159235"/>
                <a:gd name="connsiteX82" fmla="*/ 8445 w 181070"/>
                <a:gd name="connsiteY82" fmla="*/ 96954 h 159235"/>
                <a:gd name="connsiteX83" fmla="*/ 10922 w 181070"/>
                <a:gd name="connsiteY83" fmla="*/ 99431 h 159235"/>
                <a:gd name="connsiteX84" fmla="*/ 13970 w 181070"/>
                <a:gd name="connsiteY84" fmla="*/ 98860 h 159235"/>
                <a:gd name="connsiteX85" fmla="*/ 15589 w 181070"/>
                <a:gd name="connsiteY85" fmla="*/ 98193 h 159235"/>
                <a:gd name="connsiteX86" fmla="*/ 11112 w 181070"/>
                <a:gd name="connsiteY86" fmla="*/ 102479 h 159235"/>
                <a:gd name="connsiteX87" fmla="*/ 9493 w 181070"/>
                <a:gd name="connsiteY87" fmla="*/ 103051 h 159235"/>
                <a:gd name="connsiteX88" fmla="*/ 8921 w 181070"/>
                <a:gd name="connsiteY88" fmla="*/ 104670 h 159235"/>
                <a:gd name="connsiteX89" fmla="*/ 9493 w 181070"/>
                <a:gd name="connsiteY89" fmla="*/ 105527 h 159235"/>
                <a:gd name="connsiteX90" fmla="*/ 13874 w 181070"/>
                <a:gd name="connsiteY90" fmla="*/ 106003 h 159235"/>
                <a:gd name="connsiteX91" fmla="*/ 17018 w 181070"/>
                <a:gd name="connsiteY91" fmla="*/ 103241 h 159235"/>
                <a:gd name="connsiteX92" fmla="*/ 18361 w 181070"/>
                <a:gd name="connsiteY92" fmla="*/ 103213 h 159235"/>
                <a:gd name="connsiteX93" fmla="*/ 18637 w 181070"/>
                <a:gd name="connsiteY93" fmla="*/ 104098 h 159235"/>
                <a:gd name="connsiteX94" fmla="*/ 14446 w 181070"/>
                <a:gd name="connsiteY94" fmla="*/ 108766 h 159235"/>
                <a:gd name="connsiteX95" fmla="*/ 14446 w 181070"/>
                <a:gd name="connsiteY95" fmla="*/ 113147 h 159235"/>
                <a:gd name="connsiteX96" fmla="*/ 16256 w 181070"/>
                <a:gd name="connsiteY96" fmla="*/ 115338 h 159235"/>
                <a:gd name="connsiteX97" fmla="*/ 16922 w 181070"/>
                <a:gd name="connsiteY97" fmla="*/ 114576 h 159235"/>
                <a:gd name="connsiteX98" fmla="*/ 18351 w 181070"/>
                <a:gd name="connsiteY98" fmla="*/ 109718 h 159235"/>
                <a:gd name="connsiteX99" fmla="*/ 21494 w 181070"/>
                <a:gd name="connsiteY99" fmla="*/ 106289 h 159235"/>
                <a:gd name="connsiteX100" fmla="*/ 22066 w 181070"/>
                <a:gd name="connsiteY100" fmla="*/ 108575 h 159235"/>
                <a:gd name="connsiteX101" fmla="*/ 20828 w 181070"/>
                <a:gd name="connsiteY101" fmla="*/ 110480 h 159235"/>
                <a:gd name="connsiteX102" fmla="*/ 20828 w 181070"/>
                <a:gd name="connsiteY102" fmla="*/ 111147 h 159235"/>
                <a:gd name="connsiteX103" fmla="*/ 22828 w 181070"/>
                <a:gd name="connsiteY103" fmla="*/ 111147 h 159235"/>
                <a:gd name="connsiteX104" fmla="*/ 24923 w 181070"/>
                <a:gd name="connsiteY104" fmla="*/ 111147 h 159235"/>
                <a:gd name="connsiteX105" fmla="*/ 21590 w 181070"/>
                <a:gd name="connsiteY105" fmla="*/ 115243 h 159235"/>
                <a:gd name="connsiteX106" fmla="*/ 19970 w 181070"/>
                <a:gd name="connsiteY106" fmla="*/ 123434 h 159235"/>
                <a:gd name="connsiteX107" fmla="*/ 20542 w 181070"/>
                <a:gd name="connsiteY107" fmla="*/ 124672 h 159235"/>
                <a:gd name="connsiteX108" fmla="*/ 23209 w 181070"/>
                <a:gd name="connsiteY108" fmla="*/ 124672 h 159235"/>
                <a:gd name="connsiteX109" fmla="*/ 24637 w 181070"/>
                <a:gd name="connsiteY109" fmla="*/ 122386 h 159235"/>
                <a:gd name="connsiteX110" fmla="*/ 26924 w 181070"/>
                <a:gd name="connsiteY110" fmla="*/ 119243 h 159235"/>
                <a:gd name="connsiteX111" fmla="*/ 30448 w 181070"/>
                <a:gd name="connsiteY111" fmla="*/ 119243 h 159235"/>
                <a:gd name="connsiteX112" fmla="*/ 30448 w 181070"/>
                <a:gd name="connsiteY112" fmla="*/ 122862 h 159235"/>
                <a:gd name="connsiteX113" fmla="*/ 28638 w 181070"/>
                <a:gd name="connsiteY113" fmla="*/ 125720 h 159235"/>
                <a:gd name="connsiteX114" fmla="*/ 30543 w 181070"/>
                <a:gd name="connsiteY114" fmla="*/ 128673 h 159235"/>
                <a:gd name="connsiteX115" fmla="*/ 31591 w 181070"/>
                <a:gd name="connsiteY115" fmla="*/ 128006 h 159235"/>
                <a:gd name="connsiteX116" fmla="*/ 32829 w 181070"/>
                <a:gd name="connsiteY116" fmla="*/ 125244 h 159235"/>
                <a:gd name="connsiteX117" fmla="*/ 34829 w 181070"/>
                <a:gd name="connsiteY117" fmla="*/ 123434 h 159235"/>
                <a:gd name="connsiteX118" fmla="*/ 36734 w 181070"/>
                <a:gd name="connsiteY118" fmla="*/ 124958 h 159235"/>
                <a:gd name="connsiteX119" fmla="*/ 36068 w 181070"/>
                <a:gd name="connsiteY119" fmla="*/ 127339 h 159235"/>
                <a:gd name="connsiteX120" fmla="*/ 32258 w 181070"/>
                <a:gd name="connsiteY120" fmla="*/ 131816 h 159235"/>
                <a:gd name="connsiteX121" fmla="*/ 30638 w 181070"/>
                <a:gd name="connsiteY121" fmla="*/ 134197 h 159235"/>
                <a:gd name="connsiteX122" fmla="*/ 30638 w 181070"/>
                <a:gd name="connsiteY122" fmla="*/ 137341 h 159235"/>
                <a:gd name="connsiteX123" fmla="*/ 31877 w 181070"/>
                <a:gd name="connsiteY123" fmla="*/ 139150 h 159235"/>
                <a:gd name="connsiteX124" fmla="*/ 33686 w 181070"/>
                <a:gd name="connsiteY124" fmla="*/ 139150 h 159235"/>
                <a:gd name="connsiteX125" fmla="*/ 34258 w 181070"/>
                <a:gd name="connsiteY125" fmla="*/ 137722 h 159235"/>
                <a:gd name="connsiteX126" fmla="*/ 36258 w 181070"/>
                <a:gd name="connsiteY126" fmla="*/ 133626 h 159235"/>
                <a:gd name="connsiteX127" fmla="*/ 37973 w 181070"/>
                <a:gd name="connsiteY127" fmla="*/ 133626 h 159235"/>
                <a:gd name="connsiteX128" fmla="*/ 38639 w 181070"/>
                <a:gd name="connsiteY128" fmla="*/ 134769 h 159235"/>
                <a:gd name="connsiteX129" fmla="*/ 37877 w 181070"/>
                <a:gd name="connsiteY129" fmla="*/ 137531 h 159235"/>
                <a:gd name="connsiteX130" fmla="*/ 36639 w 181070"/>
                <a:gd name="connsiteY130" fmla="*/ 140103 h 159235"/>
                <a:gd name="connsiteX131" fmla="*/ 38163 w 181070"/>
                <a:gd name="connsiteY131" fmla="*/ 142865 h 159235"/>
                <a:gd name="connsiteX132" fmla="*/ 40068 w 181070"/>
                <a:gd name="connsiteY132" fmla="*/ 142198 h 159235"/>
                <a:gd name="connsiteX133" fmla="*/ 40735 w 181070"/>
                <a:gd name="connsiteY133" fmla="*/ 140008 h 159235"/>
                <a:gd name="connsiteX134" fmla="*/ 43307 w 181070"/>
                <a:gd name="connsiteY134" fmla="*/ 133340 h 159235"/>
                <a:gd name="connsiteX135" fmla="*/ 45307 w 181070"/>
                <a:gd name="connsiteY135" fmla="*/ 132578 h 159235"/>
                <a:gd name="connsiteX136" fmla="*/ 45974 w 181070"/>
                <a:gd name="connsiteY136" fmla="*/ 134102 h 159235"/>
                <a:gd name="connsiteX137" fmla="*/ 45497 w 181070"/>
                <a:gd name="connsiteY137" fmla="*/ 135531 h 159235"/>
                <a:gd name="connsiteX138" fmla="*/ 44354 w 181070"/>
                <a:gd name="connsiteY138" fmla="*/ 137817 h 159235"/>
                <a:gd name="connsiteX139" fmla="*/ 44354 w 181070"/>
                <a:gd name="connsiteY139" fmla="*/ 140865 h 159235"/>
                <a:gd name="connsiteX140" fmla="*/ 46831 w 181070"/>
                <a:gd name="connsiteY140" fmla="*/ 142770 h 159235"/>
                <a:gd name="connsiteX141" fmla="*/ 47974 w 181070"/>
                <a:gd name="connsiteY141" fmla="*/ 140579 h 159235"/>
                <a:gd name="connsiteX142" fmla="*/ 48831 w 181070"/>
                <a:gd name="connsiteY142" fmla="*/ 138579 h 159235"/>
                <a:gd name="connsiteX143" fmla="*/ 49688 w 181070"/>
                <a:gd name="connsiteY143" fmla="*/ 137912 h 159235"/>
                <a:gd name="connsiteX144" fmla="*/ 50450 w 181070"/>
                <a:gd name="connsiteY144" fmla="*/ 137912 h 159235"/>
                <a:gd name="connsiteX145" fmla="*/ 51974 w 181070"/>
                <a:gd name="connsiteY145" fmla="*/ 141151 h 159235"/>
                <a:gd name="connsiteX146" fmla="*/ 50165 w 181070"/>
                <a:gd name="connsiteY146" fmla="*/ 143722 h 159235"/>
                <a:gd name="connsiteX147" fmla="*/ 48069 w 181070"/>
                <a:gd name="connsiteY147" fmla="*/ 146104 h 159235"/>
                <a:gd name="connsiteX148" fmla="*/ 48069 w 181070"/>
                <a:gd name="connsiteY148" fmla="*/ 147056 h 159235"/>
                <a:gd name="connsiteX149" fmla="*/ 49498 w 181070"/>
                <a:gd name="connsiteY149" fmla="*/ 148580 h 159235"/>
                <a:gd name="connsiteX150" fmla="*/ 50831 w 181070"/>
                <a:gd name="connsiteY150" fmla="*/ 149056 h 159235"/>
                <a:gd name="connsiteX151" fmla="*/ 53689 w 181070"/>
                <a:gd name="connsiteY151" fmla="*/ 146675 h 159235"/>
                <a:gd name="connsiteX152" fmla="*/ 54832 w 181070"/>
                <a:gd name="connsiteY152" fmla="*/ 142579 h 159235"/>
                <a:gd name="connsiteX153" fmla="*/ 56546 w 181070"/>
                <a:gd name="connsiteY153" fmla="*/ 141532 h 159235"/>
                <a:gd name="connsiteX154" fmla="*/ 57880 w 181070"/>
                <a:gd name="connsiteY154" fmla="*/ 143532 h 159235"/>
                <a:gd name="connsiteX155" fmla="*/ 57213 w 181070"/>
                <a:gd name="connsiteY155" fmla="*/ 145532 h 159235"/>
                <a:gd name="connsiteX156" fmla="*/ 56451 w 181070"/>
                <a:gd name="connsiteY156" fmla="*/ 146770 h 159235"/>
                <a:gd name="connsiteX157" fmla="*/ 56451 w 181070"/>
                <a:gd name="connsiteY157" fmla="*/ 148390 h 159235"/>
                <a:gd name="connsiteX158" fmla="*/ 59118 w 181070"/>
                <a:gd name="connsiteY158" fmla="*/ 148961 h 159235"/>
                <a:gd name="connsiteX159" fmla="*/ 60833 w 181070"/>
                <a:gd name="connsiteY159" fmla="*/ 146866 h 159235"/>
                <a:gd name="connsiteX160" fmla="*/ 62166 w 181070"/>
                <a:gd name="connsiteY160" fmla="*/ 147437 h 159235"/>
                <a:gd name="connsiteX161" fmla="*/ 62928 w 181070"/>
                <a:gd name="connsiteY161" fmla="*/ 149152 h 159235"/>
                <a:gd name="connsiteX162" fmla="*/ 62357 w 181070"/>
                <a:gd name="connsiteY162" fmla="*/ 150485 h 159235"/>
                <a:gd name="connsiteX163" fmla="*/ 60833 w 181070"/>
                <a:gd name="connsiteY163" fmla="*/ 153724 h 159235"/>
                <a:gd name="connsiteX164" fmla="*/ 61690 w 181070"/>
                <a:gd name="connsiteY164" fmla="*/ 157629 h 159235"/>
                <a:gd name="connsiteX165" fmla="*/ 63595 w 181070"/>
                <a:gd name="connsiteY165" fmla="*/ 158772 h 159235"/>
                <a:gd name="connsiteX166" fmla="*/ 64357 w 181070"/>
                <a:gd name="connsiteY166" fmla="*/ 158772 h 159235"/>
                <a:gd name="connsiteX167" fmla="*/ 66262 w 181070"/>
                <a:gd name="connsiteY167" fmla="*/ 154486 h 159235"/>
                <a:gd name="connsiteX168" fmla="*/ 66928 w 181070"/>
                <a:gd name="connsiteY168" fmla="*/ 152200 h 159235"/>
                <a:gd name="connsiteX169" fmla="*/ 68262 w 181070"/>
                <a:gd name="connsiteY169" fmla="*/ 152200 h 159235"/>
                <a:gd name="connsiteX170" fmla="*/ 69024 w 181070"/>
                <a:gd name="connsiteY170" fmla="*/ 153724 h 159235"/>
                <a:gd name="connsiteX171" fmla="*/ 69595 w 181070"/>
                <a:gd name="connsiteY171" fmla="*/ 155343 h 159235"/>
                <a:gd name="connsiteX172" fmla="*/ 71215 w 181070"/>
                <a:gd name="connsiteY172" fmla="*/ 155914 h 159235"/>
                <a:gd name="connsiteX173" fmla="*/ 72644 w 181070"/>
                <a:gd name="connsiteY173" fmla="*/ 155248 h 159235"/>
                <a:gd name="connsiteX174" fmla="*/ 73691 w 181070"/>
                <a:gd name="connsiteY174" fmla="*/ 155248 h 159235"/>
                <a:gd name="connsiteX175" fmla="*/ 75596 w 181070"/>
                <a:gd name="connsiteY175" fmla="*/ 155248 h 159235"/>
                <a:gd name="connsiteX176" fmla="*/ 78359 w 181070"/>
                <a:gd name="connsiteY176" fmla="*/ 153628 h 159235"/>
                <a:gd name="connsiteX177" fmla="*/ 91408 w 181070"/>
                <a:gd name="connsiteY177" fmla="*/ 149628 h 159235"/>
                <a:gd name="connsiteX178" fmla="*/ 133413 w 181070"/>
                <a:gd name="connsiteY178" fmla="*/ 120100 h 159235"/>
                <a:gd name="connsiteX179" fmla="*/ 167512 w 181070"/>
                <a:gd name="connsiteY179" fmla="*/ 80953 h 159235"/>
                <a:gd name="connsiteX180" fmla="*/ 174752 w 181070"/>
                <a:gd name="connsiteY180" fmla="*/ 73999 h 159235"/>
                <a:gd name="connsiteX181" fmla="*/ 174752 w 181070"/>
                <a:gd name="connsiteY181" fmla="*/ 73999 h 159235"/>
                <a:gd name="connsiteX182" fmla="*/ 176752 w 181070"/>
                <a:gd name="connsiteY182" fmla="*/ 72094 h 159235"/>
                <a:gd name="connsiteX183" fmla="*/ 176752 w 181070"/>
                <a:gd name="connsiteY183" fmla="*/ 72094 h 159235"/>
                <a:gd name="connsiteX184" fmla="*/ 180086 w 181070"/>
                <a:gd name="connsiteY184" fmla="*/ 68284 h 159235"/>
                <a:gd name="connsiteX185" fmla="*/ 180086 w 181070"/>
                <a:gd name="connsiteY185" fmla="*/ 68284 h 159235"/>
                <a:gd name="connsiteX186" fmla="*/ 176942 w 181070"/>
                <a:gd name="connsiteY186" fmla="*/ 68856 h 159235"/>
                <a:gd name="connsiteX187" fmla="*/ 173323 w 181070"/>
                <a:gd name="connsiteY187" fmla="*/ 68856 h 159235"/>
                <a:gd name="connsiteX188" fmla="*/ 173275 w 181070"/>
                <a:gd name="connsiteY188" fmla="*/ 66437 h 159235"/>
                <a:gd name="connsiteX189" fmla="*/ 173323 w 181070"/>
                <a:gd name="connsiteY189" fmla="*/ 66379 h 159235"/>
                <a:gd name="connsiteX190" fmla="*/ 175895 w 181070"/>
                <a:gd name="connsiteY190" fmla="*/ 66379 h 159235"/>
                <a:gd name="connsiteX191" fmla="*/ 179419 w 181070"/>
                <a:gd name="connsiteY191" fmla="*/ 65903 h 159235"/>
                <a:gd name="connsiteX192" fmla="*/ 178276 w 181070"/>
                <a:gd name="connsiteY192" fmla="*/ 62950 h 159235"/>
                <a:gd name="connsiteX193" fmla="*/ 175133 w 181070"/>
                <a:gd name="connsiteY193" fmla="*/ 62188 h 159235"/>
                <a:gd name="connsiteX194" fmla="*/ 172180 w 181070"/>
                <a:gd name="connsiteY194" fmla="*/ 62665 h 159235"/>
                <a:gd name="connsiteX195" fmla="*/ 170561 w 181070"/>
                <a:gd name="connsiteY195" fmla="*/ 62093 h 159235"/>
                <a:gd name="connsiteX196" fmla="*/ 175133 w 181070"/>
                <a:gd name="connsiteY196" fmla="*/ 60093 h 159235"/>
                <a:gd name="connsiteX197" fmla="*/ 177133 w 181070"/>
                <a:gd name="connsiteY197" fmla="*/ 60093 h 159235"/>
                <a:gd name="connsiteX198" fmla="*/ 177990 w 181070"/>
                <a:gd name="connsiteY198" fmla="*/ 59055 h 159235"/>
                <a:gd name="connsiteX199" fmla="*/ 177800 w 181070"/>
                <a:gd name="connsiteY199" fmla="*/ 58569 h 159235"/>
                <a:gd name="connsiteX200" fmla="*/ 177228 w 181070"/>
                <a:gd name="connsiteY200" fmla="*/ 57997 h 159235"/>
                <a:gd name="connsiteX201" fmla="*/ 172847 w 181070"/>
                <a:gd name="connsiteY201" fmla="*/ 57045 h 159235"/>
                <a:gd name="connsiteX202" fmla="*/ 169513 w 181070"/>
                <a:gd name="connsiteY202" fmla="*/ 57521 h 159235"/>
                <a:gd name="connsiteX203" fmla="*/ 176657 w 181070"/>
                <a:gd name="connsiteY203" fmla="*/ 55235 h 159235"/>
                <a:gd name="connsiteX204" fmla="*/ 179228 w 181070"/>
                <a:gd name="connsiteY204" fmla="*/ 55902 h 159235"/>
                <a:gd name="connsiteX205" fmla="*/ 181038 w 181070"/>
                <a:gd name="connsiteY205" fmla="*/ 54664 h 159235"/>
                <a:gd name="connsiteX206" fmla="*/ 179990 w 181070"/>
                <a:gd name="connsiteY206" fmla="*/ 52568 h 159235"/>
                <a:gd name="connsiteX207" fmla="*/ 174085 w 181070"/>
                <a:gd name="connsiteY207" fmla="*/ 48949 h 15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181070" h="159235">
                  <a:moveTo>
                    <a:pt x="174085" y="48949"/>
                  </a:moveTo>
                  <a:cubicBezTo>
                    <a:pt x="172342" y="49406"/>
                    <a:pt x="170675" y="50111"/>
                    <a:pt x="169132" y="51044"/>
                  </a:cubicBezTo>
                  <a:cubicBezTo>
                    <a:pt x="168522" y="51425"/>
                    <a:pt x="167741" y="51425"/>
                    <a:pt x="167132" y="51044"/>
                  </a:cubicBezTo>
                  <a:cubicBezTo>
                    <a:pt x="166417" y="50339"/>
                    <a:pt x="166417" y="49196"/>
                    <a:pt x="167122" y="48482"/>
                  </a:cubicBezTo>
                  <a:cubicBezTo>
                    <a:pt x="167122" y="48482"/>
                    <a:pt x="167132" y="48472"/>
                    <a:pt x="167132" y="48472"/>
                  </a:cubicBezTo>
                  <a:cubicBezTo>
                    <a:pt x="167865" y="48015"/>
                    <a:pt x="168665" y="47691"/>
                    <a:pt x="169513" y="47520"/>
                  </a:cubicBezTo>
                  <a:cubicBezTo>
                    <a:pt x="170370" y="47520"/>
                    <a:pt x="171132" y="46758"/>
                    <a:pt x="171132" y="45805"/>
                  </a:cubicBezTo>
                  <a:cubicBezTo>
                    <a:pt x="170989" y="44520"/>
                    <a:pt x="170027" y="43472"/>
                    <a:pt x="168751" y="43234"/>
                  </a:cubicBezTo>
                  <a:cubicBezTo>
                    <a:pt x="167674" y="43129"/>
                    <a:pt x="166579" y="43329"/>
                    <a:pt x="165608" y="43805"/>
                  </a:cubicBezTo>
                  <a:lnTo>
                    <a:pt x="164084" y="44472"/>
                  </a:lnTo>
                  <a:cubicBezTo>
                    <a:pt x="164750" y="42376"/>
                    <a:pt x="166436" y="40757"/>
                    <a:pt x="168560" y="40186"/>
                  </a:cubicBezTo>
                  <a:cubicBezTo>
                    <a:pt x="169122" y="40052"/>
                    <a:pt x="169665" y="39862"/>
                    <a:pt x="170179" y="39614"/>
                  </a:cubicBezTo>
                  <a:cubicBezTo>
                    <a:pt x="170713" y="39262"/>
                    <a:pt x="170942" y="38605"/>
                    <a:pt x="170751" y="37995"/>
                  </a:cubicBezTo>
                  <a:lnTo>
                    <a:pt x="170084" y="37137"/>
                  </a:lnTo>
                  <a:cubicBezTo>
                    <a:pt x="168913" y="36052"/>
                    <a:pt x="167179" y="35861"/>
                    <a:pt x="165798" y="36661"/>
                  </a:cubicBezTo>
                  <a:cubicBezTo>
                    <a:pt x="164636" y="37480"/>
                    <a:pt x="163588" y="38443"/>
                    <a:pt x="162655" y="39519"/>
                  </a:cubicBezTo>
                  <a:cubicBezTo>
                    <a:pt x="162178" y="39519"/>
                    <a:pt x="161321" y="40090"/>
                    <a:pt x="161036" y="39519"/>
                  </a:cubicBezTo>
                  <a:cubicBezTo>
                    <a:pt x="160950" y="39271"/>
                    <a:pt x="160950" y="39005"/>
                    <a:pt x="161036" y="38757"/>
                  </a:cubicBezTo>
                  <a:cubicBezTo>
                    <a:pt x="161702" y="36566"/>
                    <a:pt x="164274" y="35995"/>
                    <a:pt x="165227" y="34090"/>
                  </a:cubicBezTo>
                  <a:cubicBezTo>
                    <a:pt x="165665" y="32661"/>
                    <a:pt x="165665" y="31137"/>
                    <a:pt x="165227" y="29708"/>
                  </a:cubicBezTo>
                  <a:cubicBezTo>
                    <a:pt x="165227" y="28660"/>
                    <a:pt x="164369" y="27232"/>
                    <a:pt x="163417" y="27422"/>
                  </a:cubicBezTo>
                  <a:cubicBezTo>
                    <a:pt x="162464" y="27612"/>
                    <a:pt x="162941" y="27422"/>
                    <a:pt x="162750" y="28184"/>
                  </a:cubicBezTo>
                  <a:cubicBezTo>
                    <a:pt x="162560" y="28946"/>
                    <a:pt x="161893" y="31518"/>
                    <a:pt x="161321" y="33137"/>
                  </a:cubicBezTo>
                  <a:cubicBezTo>
                    <a:pt x="160979" y="34766"/>
                    <a:pt x="159769" y="36080"/>
                    <a:pt x="158178" y="36566"/>
                  </a:cubicBezTo>
                  <a:cubicBezTo>
                    <a:pt x="157454" y="36052"/>
                    <a:pt x="157206" y="35080"/>
                    <a:pt x="157607" y="34280"/>
                  </a:cubicBezTo>
                  <a:cubicBezTo>
                    <a:pt x="157607" y="33518"/>
                    <a:pt x="158654" y="33137"/>
                    <a:pt x="158845" y="32280"/>
                  </a:cubicBezTo>
                  <a:cubicBezTo>
                    <a:pt x="158950" y="32099"/>
                    <a:pt x="158950" y="31889"/>
                    <a:pt x="158845" y="31708"/>
                  </a:cubicBezTo>
                  <a:cubicBezTo>
                    <a:pt x="158845" y="30851"/>
                    <a:pt x="157416" y="30946"/>
                    <a:pt x="156845" y="31708"/>
                  </a:cubicBezTo>
                  <a:cubicBezTo>
                    <a:pt x="156273" y="32470"/>
                    <a:pt x="155416" y="32661"/>
                    <a:pt x="154749" y="31708"/>
                  </a:cubicBezTo>
                  <a:cubicBezTo>
                    <a:pt x="154082" y="30756"/>
                    <a:pt x="156940" y="28851"/>
                    <a:pt x="158178" y="27612"/>
                  </a:cubicBezTo>
                  <a:cubicBezTo>
                    <a:pt x="160083" y="25374"/>
                    <a:pt x="160693" y="22317"/>
                    <a:pt x="159797" y="19516"/>
                  </a:cubicBezTo>
                  <a:cubicBezTo>
                    <a:pt x="159711" y="19030"/>
                    <a:pt x="159511" y="18583"/>
                    <a:pt x="159226" y="18183"/>
                  </a:cubicBezTo>
                  <a:cubicBezTo>
                    <a:pt x="158426" y="17526"/>
                    <a:pt x="157273" y="17526"/>
                    <a:pt x="156464" y="18183"/>
                  </a:cubicBezTo>
                  <a:cubicBezTo>
                    <a:pt x="155825" y="18869"/>
                    <a:pt x="155340" y="19678"/>
                    <a:pt x="155035" y="20564"/>
                  </a:cubicBezTo>
                  <a:cubicBezTo>
                    <a:pt x="154473" y="21717"/>
                    <a:pt x="153692" y="22745"/>
                    <a:pt x="152749" y="23612"/>
                  </a:cubicBezTo>
                  <a:cubicBezTo>
                    <a:pt x="151834" y="24555"/>
                    <a:pt x="150330" y="24584"/>
                    <a:pt x="149387" y="23669"/>
                  </a:cubicBezTo>
                  <a:cubicBezTo>
                    <a:pt x="149358" y="23650"/>
                    <a:pt x="149339" y="23631"/>
                    <a:pt x="149320" y="23612"/>
                  </a:cubicBezTo>
                  <a:cubicBezTo>
                    <a:pt x="148510" y="22574"/>
                    <a:pt x="148510" y="21126"/>
                    <a:pt x="149320" y="20088"/>
                  </a:cubicBezTo>
                  <a:cubicBezTo>
                    <a:pt x="150091" y="19250"/>
                    <a:pt x="150701" y="18288"/>
                    <a:pt x="151129" y="17230"/>
                  </a:cubicBezTo>
                  <a:cubicBezTo>
                    <a:pt x="151129" y="15992"/>
                    <a:pt x="150463" y="14182"/>
                    <a:pt x="149225" y="14182"/>
                  </a:cubicBezTo>
                  <a:cubicBezTo>
                    <a:pt x="147986" y="14182"/>
                    <a:pt x="148462" y="14182"/>
                    <a:pt x="148177" y="14849"/>
                  </a:cubicBezTo>
                  <a:cubicBezTo>
                    <a:pt x="147681" y="15716"/>
                    <a:pt x="147301" y="16649"/>
                    <a:pt x="147034" y="17611"/>
                  </a:cubicBezTo>
                  <a:cubicBezTo>
                    <a:pt x="146691" y="18716"/>
                    <a:pt x="145510" y="19335"/>
                    <a:pt x="144405" y="18983"/>
                  </a:cubicBezTo>
                  <a:cubicBezTo>
                    <a:pt x="143748" y="18783"/>
                    <a:pt x="143243" y="18269"/>
                    <a:pt x="143033" y="17611"/>
                  </a:cubicBezTo>
                  <a:cubicBezTo>
                    <a:pt x="142767" y="16735"/>
                    <a:pt x="143072" y="15783"/>
                    <a:pt x="143795" y="15230"/>
                  </a:cubicBezTo>
                  <a:lnTo>
                    <a:pt x="147510" y="10658"/>
                  </a:lnTo>
                  <a:cubicBezTo>
                    <a:pt x="148206" y="9982"/>
                    <a:pt x="148758" y="9172"/>
                    <a:pt x="149129" y="8277"/>
                  </a:cubicBezTo>
                  <a:cubicBezTo>
                    <a:pt x="149558" y="7277"/>
                    <a:pt x="149558" y="6134"/>
                    <a:pt x="149129" y="5134"/>
                  </a:cubicBezTo>
                  <a:cubicBezTo>
                    <a:pt x="148920" y="4438"/>
                    <a:pt x="148482" y="3838"/>
                    <a:pt x="147891" y="3419"/>
                  </a:cubicBezTo>
                  <a:cubicBezTo>
                    <a:pt x="147348" y="3048"/>
                    <a:pt x="146624" y="3048"/>
                    <a:pt x="146081" y="3419"/>
                  </a:cubicBezTo>
                  <a:cubicBezTo>
                    <a:pt x="145929" y="3915"/>
                    <a:pt x="145929" y="4448"/>
                    <a:pt x="146081" y="4943"/>
                  </a:cubicBezTo>
                  <a:cubicBezTo>
                    <a:pt x="145853" y="6486"/>
                    <a:pt x="145157" y="7915"/>
                    <a:pt x="144081" y="9039"/>
                  </a:cubicBezTo>
                  <a:cubicBezTo>
                    <a:pt x="143538" y="9410"/>
                    <a:pt x="142814" y="9410"/>
                    <a:pt x="142271" y="9039"/>
                  </a:cubicBezTo>
                  <a:cubicBezTo>
                    <a:pt x="141909" y="8724"/>
                    <a:pt x="141671" y="8277"/>
                    <a:pt x="141604" y="7801"/>
                  </a:cubicBezTo>
                  <a:cubicBezTo>
                    <a:pt x="141538" y="6800"/>
                    <a:pt x="141843" y="5819"/>
                    <a:pt x="142462" y="5038"/>
                  </a:cubicBezTo>
                  <a:cubicBezTo>
                    <a:pt x="143081" y="4295"/>
                    <a:pt x="143500" y="3410"/>
                    <a:pt x="143700" y="2467"/>
                  </a:cubicBezTo>
                  <a:cubicBezTo>
                    <a:pt x="143767" y="1333"/>
                    <a:pt x="143176" y="257"/>
                    <a:pt x="142176" y="-296"/>
                  </a:cubicBezTo>
                  <a:cubicBezTo>
                    <a:pt x="141414" y="-581"/>
                    <a:pt x="140557" y="-258"/>
                    <a:pt x="140176" y="466"/>
                  </a:cubicBezTo>
                  <a:cubicBezTo>
                    <a:pt x="139823" y="1143"/>
                    <a:pt x="139623" y="1895"/>
                    <a:pt x="139604" y="2657"/>
                  </a:cubicBezTo>
                  <a:cubicBezTo>
                    <a:pt x="139176" y="5038"/>
                    <a:pt x="138271" y="7305"/>
                    <a:pt x="136937" y="9325"/>
                  </a:cubicBezTo>
                  <a:cubicBezTo>
                    <a:pt x="136937" y="9896"/>
                    <a:pt x="135794" y="10563"/>
                    <a:pt x="135032" y="9991"/>
                  </a:cubicBezTo>
                  <a:cubicBezTo>
                    <a:pt x="134508" y="9668"/>
                    <a:pt x="134213" y="9077"/>
                    <a:pt x="134270" y="8467"/>
                  </a:cubicBezTo>
                  <a:cubicBezTo>
                    <a:pt x="134366" y="7991"/>
                    <a:pt x="134556" y="7534"/>
                    <a:pt x="134842" y="7134"/>
                  </a:cubicBezTo>
                  <a:lnTo>
                    <a:pt x="135985" y="4848"/>
                  </a:lnTo>
                  <a:cubicBezTo>
                    <a:pt x="136318" y="3857"/>
                    <a:pt x="136318" y="2790"/>
                    <a:pt x="135985" y="1800"/>
                  </a:cubicBezTo>
                  <a:cubicBezTo>
                    <a:pt x="135985" y="657"/>
                    <a:pt x="134461" y="-486"/>
                    <a:pt x="133508" y="-200"/>
                  </a:cubicBezTo>
                  <a:cubicBezTo>
                    <a:pt x="132556" y="85"/>
                    <a:pt x="132556" y="1133"/>
                    <a:pt x="132270" y="1990"/>
                  </a:cubicBezTo>
                  <a:cubicBezTo>
                    <a:pt x="132079" y="2724"/>
                    <a:pt x="131794" y="3428"/>
                    <a:pt x="131413" y="4086"/>
                  </a:cubicBezTo>
                  <a:cubicBezTo>
                    <a:pt x="131222" y="4410"/>
                    <a:pt x="130918" y="4648"/>
                    <a:pt x="130556" y="4753"/>
                  </a:cubicBezTo>
                  <a:cubicBezTo>
                    <a:pt x="130337" y="4829"/>
                    <a:pt x="130108" y="4829"/>
                    <a:pt x="129889" y="4753"/>
                  </a:cubicBezTo>
                  <a:cubicBezTo>
                    <a:pt x="129451" y="4505"/>
                    <a:pt x="129089" y="4143"/>
                    <a:pt x="128841" y="3705"/>
                  </a:cubicBezTo>
                  <a:cubicBezTo>
                    <a:pt x="112744" y="17516"/>
                    <a:pt x="96075" y="30851"/>
                    <a:pt x="79406" y="44567"/>
                  </a:cubicBezTo>
                  <a:cubicBezTo>
                    <a:pt x="58337" y="62017"/>
                    <a:pt x="34934" y="76447"/>
                    <a:pt x="9874" y="87429"/>
                  </a:cubicBezTo>
                  <a:cubicBezTo>
                    <a:pt x="8845" y="88487"/>
                    <a:pt x="7445" y="89097"/>
                    <a:pt x="5969" y="89144"/>
                  </a:cubicBezTo>
                  <a:lnTo>
                    <a:pt x="-32" y="91430"/>
                  </a:lnTo>
                  <a:lnTo>
                    <a:pt x="-32" y="91430"/>
                  </a:lnTo>
                  <a:cubicBezTo>
                    <a:pt x="1387" y="93021"/>
                    <a:pt x="3454" y="93897"/>
                    <a:pt x="5587" y="93811"/>
                  </a:cubicBezTo>
                  <a:cubicBezTo>
                    <a:pt x="7302" y="93354"/>
                    <a:pt x="8940" y="92649"/>
                    <a:pt x="10445" y="91716"/>
                  </a:cubicBezTo>
                  <a:cubicBezTo>
                    <a:pt x="11055" y="91335"/>
                    <a:pt x="11836" y="91335"/>
                    <a:pt x="12445" y="91716"/>
                  </a:cubicBezTo>
                  <a:cubicBezTo>
                    <a:pt x="13131" y="92373"/>
                    <a:pt x="13150" y="93459"/>
                    <a:pt x="12493" y="94135"/>
                  </a:cubicBezTo>
                  <a:cubicBezTo>
                    <a:pt x="12484" y="94154"/>
                    <a:pt x="12465" y="94173"/>
                    <a:pt x="12445" y="94192"/>
                  </a:cubicBezTo>
                  <a:cubicBezTo>
                    <a:pt x="11731" y="94678"/>
                    <a:pt x="10922" y="95002"/>
                    <a:pt x="10064" y="95145"/>
                  </a:cubicBezTo>
                  <a:cubicBezTo>
                    <a:pt x="9302" y="95145"/>
                    <a:pt x="8445" y="96002"/>
                    <a:pt x="8445" y="96954"/>
                  </a:cubicBezTo>
                  <a:cubicBezTo>
                    <a:pt x="8664" y="98222"/>
                    <a:pt x="9655" y="99212"/>
                    <a:pt x="10922" y="99431"/>
                  </a:cubicBezTo>
                  <a:cubicBezTo>
                    <a:pt x="11969" y="99583"/>
                    <a:pt x="13046" y="99383"/>
                    <a:pt x="13970" y="98860"/>
                  </a:cubicBezTo>
                  <a:lnTo>
                    <a:pt x="15589" y="98193"/>
                  </a:lnTo>
                  <a:cubicBezTo>
                    <a:pt x="14894" y="100269"/>
                    <a:pt x="13217" y="101870"/>
                    <a:pt x="11112" y="102479"/>
                  </a:cubicBezTo>
                  <a:cubicBezTo>
                    <a:pt x="10550" y="102613"/>
                    <a:pt x="10007" y="102803"/>
                    <a:pt x="9493" y="103051"/>
                  </a:cubicBezTo>
                  <a:cubicBezTo>
                    <a:pt x="8988" y="103422"/>
                    <a:pt x="8759" y="104060"/>
                    <a:pt x="8921" y="104670"/>
                  </a:cubicBezTo>
                  <a:cubicBezTo>
                    <a:pt x="9017" y="105003"/>
                    <a:pt x="9217" y="105308"/>
                    <a:pt x="9493" y="105527"/>
                  </a:cubicBezTo>
                  <a:cubicBezTo>
                    <a:pt x="10674" y="106661"/>
                    <a:pt x="12474" y="106851"/>
                    <a:pt x="13874" y="106003"/>
                  </a:cubicBezTo>
                  <a:cubicBezTo>
                    <a:pt x="14989" y="105165"/>
                    <a:pt x="16037" y="104241"/>
                    <a:pt x="17018" y="103241"/>
                  </a:cubicBezTo>
                  <a:cubicBezTo>
                    <a:pt x="17379" y="102860"/>
                    <a:pt x="17989" y="102851"/>
                    <a:pt x="18361" y="103213"/>
                  </a:cubicBezTo>
                  <a:cubicBezTo>
                    <a:pt x="18599" y="103441"/>
                    <a:pt x="18704" y="103774"/>
                    <a:pt x="18637" y="104098"/>
                  </a:cubicBezTo>
                  <a:cubicBezTo>
                    <a:pt x="18065" y="106194"/>
                    <a:pt x="15398" y="106766"/>
                    <a:pt x="14446" y="108766"/>
                  </a:cubicBezTo>
                  <a:cubicBezTo>
                    <a:pt x="14008" y="110194"/>
                    <a:pt x="14008" y="111718"/>
                    <a:pt x="14446" y="113147"/>
                  </a:cubicBezTo>
                  <a:cubicBezTo>
                    <a:pt x="14446" y="114100"/>
                    <a:pt x="15398" y="115528"/>
                    <a:pt x="16256" y="115338"/>
                  </a:cubicBezTo>
                  <a:cubicBezTo>
                    <a:pt x="16608" y="115233"/>
                    <a:pt x="16865" y="114938"/>
                    <a:pt x="16922" y="114576"/>
                  </a:cubicBezTo>
                  <a:cubicBezTo>
                    <a:pt x="17589" y="113052"/>
                    <a:pt x="17779" y="111242"/>
                    <a:pt x="18351" y="109718"/>
                  </a:cubicBezTo>
                  <a:cubicBezTo>
                    <a:pt x="18694" y="108089"/>
                    <a:pt x="19904" y="106775"/>
                    <a:pt x="21494" y="106289"/>
                  </a:cubicBezTo>
                  <a:cubicBezTo>
                    <a:pt x="22266" y="106775"/>
                    <a:pt x="22513" y="107785"/>
                    <a:pt x="22066" y="108575"/>
                  </a:cubicBezTo>
                  <a:cubicBezTo>
                    <a:pt x="22066" y="109242"/>
                    <a:pt x="21018" y="109718"/>
                    <a:pt x="20828" y="110480"/>
                  </a:cubicBezTo>
                  <a:cubicBezTo>
                    <a:pt x="20780" y="110699"/>
                    <a:pt x="20780" y="110928"/>
                    <a:pt x="20828" y="111147"/>
                  </a:cubicBezTo>
                  <a:cubicBezTo>
                    <a:pt x="20828" y="111909"/>
                    <a:pt x="22256" y="111909"/>
                    <a:pt x="22828" y="111147"/>
                  </a:cubicBezTo>
                  <a:cubicBezTo>
                    <a:pt x="23399" y="110385"/>
                    <a:pt x="24257" y="110290"/>
                    <a:pt x="24923" y="111147"/>
                  </a:cubicBezTo>
                  <a:cubicBezTo>
                    <a:pt x="25590" y="112004"/>
                    <a:pt x="22828" y="114004"/>
                    <a:pt x="21590" y="115243"/>
                  </a:cubicBezTo>
                  <a:cubicBezTo>
                    <a:pt x="19627" y="117490"/>
                    <a:pt x="19018" y="120615"/>
                    <a:pt x="19970" y="123434"/>
                  </a:cubicBezTo>
                  <a:cubicBezTo>
                    <a:pt x="20085" y="123882"/>
                    <a:pt x="20275" y="124301"/>
                    <a:pt x="20542" y="124672"/>
                  </a:cubicBezTo>
                  <a:cubicBezTo>
                    <a:pt x="21285" y="125396"/>
                    <a:pt x="22466" y="125396"/>
                    <a:pt x="23209" y="124672"/>
                  </a:cubicBezTo>
                  <a:cubicBezTo>
                    <a:pt x="23856" y="124034"/>
                    <a:pt x="24342" y="123253"/>
                    <a:pt x="24637" y="122386"/>
                  </a:cubicBezTo>
                  <a:cubicBezTo>
                    <a:pt x="25171" y="121196"/>
                    <a:pt x="25952" y="120119"/>
                    <a:pt x="26924" y="119243"/>
                  </a:cubicBezTo>
                  <a:cubicBezTo>
                    <a:pt x="27943" y="118395"/>
                    <a:pt x="29429" y="118395"/>
                    <a:pt x="30448" y="119243"/>
                  </a:cubicBezTo>
                  <a:cubicBezTo>
                    <a:pt x="31239" y="120319"/>
                    <a:pt x="31239" y="121786"/>
                    <a:pt x="30448" y="122862"/>
                  </a:cubicBezTo>
                  <a:cubicBezTo>
                    <a:pt x="29876" y="123815"/>
                    <a:pt x="28924" y="124482"/>
                    <a:pt x="28638" y="125720"/>
                  </a:cubicBezTo>
                  <a:cubicBezTo>
                    <a:pt x="28352" y="126958"/>
                    <a:pt x="29400" y="128768"/>
                    <a:pt x="30543" y="128673"/>
                  </a:cubicBezTo>
                  <a:cubicBezTo>
                    <a:pt x="30991" y="128673"/>
                    <a:pt x="31400" y="128416"/>
                    <a:pt x="31591" y="128006"/>
                  </a:cubicBezTo>
                  <a:cubicBezTo>
                    <a:pt x="32115" y="127139"/>
                    <a:pt x="32534" y="126215"/>
                    <a:pt x="32829" y="125244"/>
                  </a:cubicBezTo>
                  <a:cubicBezTo>
                    <a:pt x="33077" y="124301"/>
                    <a:pt x="33867" y="123587"/>
                    <a:pt x="34829" y="123434"/>
                  </a:cubicBezTo>
                  <a:cubicBezTo>
                    <a:pt x="35715" y="123510"/>
                    <a:pt x="36468" y="124110"/>
                    <a:pt x="36734" y="124958"/>
                  </a:cubicBezTo>
                  <a:cubicBezTo>
                    <a:pt x="36972" y="125816"/>
                    <a:pt x="36715" y="126730"/>
                    <a:pt x="36068" y="127339"/>
                  </a:cubicBezTo>
                  <a:lnTo>
                    <a:pt x="32258" y="131816"/>
                  </a:lnTo>
                  <a:cubicBezTo>
                    <a:pt x="31629" y="132549"/>
                    <a:pt x="31086" y="133350"/>
                    <a:pt x="30638" y="134197"/>
                  </a:cubicBezTo>
                  <a:cubicBezTo>
                    <a:pt x="30257" y="135207"/>
                    <a:pt x="30257" y="136331"/>
                    <a:pt x="30638" y="137341"/>
                  </a:cubicBezTo>
                  <a:cubicBezTo>
                    <a:pt x="30867" y="138046"/>
                    <a:pt x="31295" y="138674"/>
                    <a:pt x="31877" y="139150"/>
                  </a:cubicBezTo>
                  <a:cubicBezTo>
                    <a:pt x="32410" y="139550"/>
                    <a:pt x="33153" y="139550"/>
                    <a:pt x="33686" y="139150"/>
                  </a:cubicBezTo>
                  <a:cubicBezTo>
                    <a:pt x="33686" y="139150"/>
                    <a:pt x="34162" y="138198"/>
                    <a:pt x="34258" y="137722"/>
                  </a:cubicBezTo>
                  <a:cubicBezTo>
                    <a:pt x="34487" y="136179"/>
                    <a:pt x="35182" y="134750"/>
                    <a:pt x="36258" y="133626"/>
                  </a:cubicBezTo>
                  <a:cubicBezTo>
                    <a:pt x="36734" y="133169"/>
                    <a:pt x="37496" y="133169"/>
                    <a:pt x="37973" y="133626"/>
                  </a:cubicBezTo>
                  <a:cubicBezTo>
                    <a:pt x="38335" y="133912"/>
                    <a:pt x="38573" y="134321"/>
                    <a:pt x="38639" y="134769"/>
                  </a:cubicBezTo>
                  <a:cubicBezTo>
                    <a:pt x="38754" y="135750"/>
                    <a:pt x="38477" y="136740"/>
                    <a:pt x="37877" y="137531"/>
                  </a:cubicBezTo>
                  <a:cubicBezTo>
                    <a:pt x="37239" y="138264"/>
                    <a:pt x="36811" y="139150"/>
                    <a:pt x="36639" y="140103"/>
                  </a:cubicBezTo>
                  <a:cubicBezTo>
                    <a:pt x="36515" y="141255"/>
                    <a:pt x="37125" y="142351"/>
                    <a:pt x="38163" y="142865"/>
                  </a:cubicBezTo>
                  <a:cubicBezTo>
                    <a:pt x="38878" y="143160"/>
                    <a:pt x="39697" y="142865"/>
                    <a:pt x="40068" y="142198"/>
                  </a:cubicBezTo>
                  <a:cubicBezTo>
                    <a:pt x="40392" y="141503"/>
                    <a:pt x="40611" y="140770"/>
                    <a:pt x="40735" y="140008"/>
                  </a:cubicBezTo>
                  <a:cubicBezTo>
                    <a:pt x="41068" y="137617"/>
                    <a:pt x="41945" y="135331"/>
                    <a:pt x="43307" y="133340"/>
                  </a:cubicBezTo>
                  <a:cubicBezTo>
                    <a:pt x="43783" y="132673"/>
                    <a:pt x="44545" y="132102"/>
                    <a:pt x="45307" y="132578"/>
                  </a:cubicBezTo>
                  <a:cubicBezTo>
                    <a:pt x="45812" y="132912"/>
                    <a:pt x="46069" y="133512"/>
                    <a:pt x="45974" y="134102"/>
                  </a:cubicBezTo>
                  <a:cubicBezTo>
                    <a:pt x="45916" y="134607"/>
                    <a:pt x="45754" y="135093"/>
                    <a:pt x="45497" y="135531"/>
                  </a:cubicBezTo>
                  <a:cubicBezTo>
                    <a:pt x="45040" y="136255"/>
                    <a:pt x="44659" y="137017"/>
                    <a:pt x="44354" y="137817"/>
                  </a:cubicBezTo>
                  <a:cubicBezTo>
                    <a:pt x="43964" y="138798"/>
                    <a:pt x="43964" y="139884"/>
                    <a:pt x="44354" y="140865"/>
                  </a:cubicBezTo>
                  <a:cubicBezTo>
                    <a:pt x="44354" y="142008"/>
                    <a:pt x="45878" y="143056"/>
                    <a:pt x="46831" y="142770"/>
                  </a:cubicBezTo>
                  <a:cubicBezTo>
                    <a:pt x="47783" y="142484"/>
                    <a:pt x="47783" y="141532"/>
                    <a:pt x="47974" y="140579"/>
                  </a:cubicBezTo>
                  <a:cubicBezTo>
                    <a:pt x="48145" y="139865"/>
                    <a:pt x="48431" y="139189"/>
                    <a:pt x="48831" y="138579"/>
                  </a:cubicBezTo>
                  <a:cubicBezTo>
                    <a:pt x="48831" y="138579"/>
                    <a:pt x="49307" y="137912"/>
                    <a:pt x="49688" y="137912"/>
                  </a:cubicBezTo>
                  <a:cubicBezTo>
                    <a:pt x="49936" y="137817"/>
                    <a:pt x="50203" y="137817"/>
                    <a:pt x="50450" y="137912"/>
                  </a:cubicBezTo>
                  <a:cubicBezTo>
                    <a:pt x="51584" y="138569"/>
                    <a:pt x="52193" y="139855"/>
                    <a:pt x="51974" y="141151"/>
                  </a:cubicBezTo>
                  <a:cubicBezTo>
                    <a:pt x="51698" y="142198"/>
                    <a:pt x="51050" y="143103"/>
                    <a:pt x="50165" y="143722"/>
                  </a:cubicBezTo>
                  <a:cubicBezTo>
                    <a:pt x="49250" y="144294"/>
                    <a:pt x="48526" y="145122"/>
                    <a:pt x="48069" y="146104"/>
                  </a:cubicBezTo>
                  <a:cubicBezTo>
                    <a:pt x="47964" y="146408"/>
                    <a:pt x="47964" y="146751"/>
                    <a:pt x="48069" y="147056"/>
                  </a:cubicBezTo>
                  <a:cubicBezTo>
                    <a:pt x="48326" y="147732"/>
                    <a:pt x="48841" y="148275"/>
                    <a:pt x="49498" y="148580"/>
                  </a:cubicBezTo>
                  <a:lnTo>
                    <a:pt x="50831" y="149056"/>
                  </a:lnTo>
                  <a:cubicBezTo>
                    <a:pt x="52241" y="149075"/>
                    <a:pt x="53451" y="148066"/>
                    <a:pt x="53689" y="146675"/>
                  </a:cubicBezTo>
                  <a:cubicBezTo>
                    <a:pt x="53965" y="145284"/>
                    <a:pt x="54346" y="143913"/>
                    <a:pt x="54832" y="142579"/>
                  </a:cubicBezTo>
                  <a:cubicBezTo>
                    <a:pt x="55060" y="141846"/>
                    <a:pt x="55794" y="141398"/>
                    <a:pt x="56546" y="141532"/>
                  </a:cubicBezTo>
                  <a:cubicBezTo>
                    <a:pt x="57337" y="141894"/>
                    <a:pt x="57851" y="142665"/>
                    <a:pt x="57880" y="143532"/>
                  </a:cubicBezTo>
                  <a:cubicBezTo>
                    <a:pt x="57908" y="144256"/>
                    <a:pt x="57670" y="144970"/>
                    <a:pt x="57213" y="145532"/>
                  </a:cubicBezTo>
                  <a:cubicBezTo>
                    <a:pt x="56927" y="145923"/>
                    <a:pt x="56670" y="146332"/>
                    <a:pt x="56451" y="146770"/>
                  </a:cubicBezTo>
                  <a:cubicBezTo>
                    <a:pt x="56165" y="147275"/>
                    <a:pt x="56165" y="147885"/>
                    <a:pt x="56451" y="148390"/>
                  </a:cubicBezTo>
                  <a:cubicBezTo>
                    <a:pt x="57051" y="149247"/>
                    <a:pt x="58213" y="149504"/>
                    <a:pt x="59118" y="148961"/>
                  </a:cubicBezTo>
                  <a:cubicBezTo>
                    <a:pt x="59785" y="148485"/>
                    <a:pt x="60166" y="147532"/>
                    <a:pt x="60833" y="146866"/>
                  </a:cubicBezTo>
                  <a:cubicBezTo>
                    <a:pt x="61347" y="146799"/>
                    <a:pt x="61861" y="147018"/>
                    <a:pt x="62166" y="147437"/>
                  </a:cubicBezTo>
                  <a:cubicBezTo>
                    <a:pt x="62623" y="147894"/>
                    <a:pt x="62899" y="148504"/>
                    <a:pt x="62928" y="149152"/>
                  </a:cubicBezTo>
                  <a:cubicBezTo>
                    <a:pt x="62814" y="149628"/>
                    <a:pt x="62623" y="150076"/>
                    <a:pt x="62357" y="150485"/>
                  </a:cubicBezTo>
                  <a:cubicBezTo>
                    <a:pt x="61661" y="151466"/>
                    <a:pt x="61147" y="152562"/>
                    <a:pt x="60833" y="153724"/>
                  </a:cubicBezTo>
                  <a:cubicBezTo>
                    <a:pt x="60604" y="155086"/>
                    <a:pt x="60909" y="156486"/>
                    <a:pt x="61690" y="157629"/>
                  </a:cubicBezTo>
                  <a:cubicBezTo>
                    <a:pt x="62080" y="158315"/>
                    <a:pt x="62804" y="158743"/>
                    <a:pt x="63595" y="158772"/>
                  </a:cubicBezTo>
                  <a:cubicBezTo>
                    <a:pt x="63843" y="158858"/>
                    <a:pt x="64109" y="158858"/>
                    <a:pt x="64357" y="158772"/>
                  </a:cubicBezTo>
                  <a:cubicBezTo>
                    <a:pt x="65509" y="157638"/>
                    <a:pt x="66195" y="156105"/>
                    <a:pt x="66262" y="154486"/>
                  </a:cubicBezTo>
                  <a:cubicBezTo>
                    <a:pt x="66281" y="153676"/>
                    <a:pt x="66510" y="152885"/>
                    <a:pt x="66928" y="152200"/>
                  </a:cubicBezTo>
                  <a:cubicBezTo>
                    <a:pt x="67329" y="151914"/>
                    <a:pt x="67862" y="151914"/>
                    <a:pt x="68262" y="152200"/>
                  </a:cubicBezTo>
                  <a:cubicBezTo>
                    <a:pt x="68710" y="152581"/>
                    <a:pt x="68986" y="153133"/>
                    <a:pt x="69024" y="153724"/>
                  </a:cubicBezTo>
                  <a:cubicBezTo>
                    <a:pt x="69072" y="154305"/>
                    <a:pt x="69272" y="154867"/>
                    <a:pt x="69595" y="155343"/>
                  </a:cubicBezTo>
                  <a:cubicBezTo>
                    <a:pt x="69996" y="155810"/>
                    <a:pt x="70615" y="156029"/>
                    <a:pt x="71215" y="155914"/>
                  </a:cubicBezTo>
                  <a:cubicBezTo>
                    <a:pt x="71720" y="155772"/>
                    <a:pt x="72205" y="155543"/>
                    <a:pt x="72644" y="155248"/>
                  </a:cubicBezTo>
                  <a:lnTo>
                    <a:pt x="73691" y="155248"/>
                  </a:lnTo>
                  <a:cubicBezTo>
                    <a:pt x="74301" y="154981"/>
                    <a:pt x="74987" y="154981"/>
                    <a:pt x="75596" y="155248"/>
                  </a:cubicBezTo>
                  <a:cubicBezTo>
                    <a:pt x="76473" y="154629"/>
                    <a:pt x="77396" y="154086"/>
                    <a:pt x="78359" y="153628"/>
                  </a:cubicBezTo>
                  <a:cubicBezTo>
                    <a:pt x="82607" y="152000"/>
                    <a:pt x="86969" y="150656"/>
                    <a:pt x="91408" y="149628"/>
                  </a:cubicBezTo>
                  <a:cubicBezTo>
                    <a:pt x="107829" y="143780"/>
                    <a:pt x="122345" y="133569"/>
                    <a:pt x="133413" y="120100"/>
                  </a:cubicBezTo>
                  <a:cubicBezTo>
                    <a:pt x="145034" y="107242"/>
                    <a:pt x="155035" y="92954"/>
                    <a:pt x="167512" y="80953"/>
                  </a:cubicBezTo>
                  <a:lnTo>
                    <a:pt x="174752" y="73999"/>
                  </a:lnTo>
                  <a:lnTo>
                    <a:pt x="174752" y="73999"/>
                  </a:lnTo>
                  <a:cubicBezTo>
                    <a:pt x="174752" y="72761"/>
                    <a:pt x="175704" y="72285"/>
                    <a:pt x="176752" y="72094"/>
                  </a:cubicBezTo>
                  <a:lnTo>
                    <a:pt x="176752" y="72094"/>
                  </a:lnTo>
                  <a:cubicBezTo>
                    <a:pt x="177895" y="70856"/>
                    <a:pt x="179038" y="69618"/>
                    <a:pt x="180086" y="68284"/>
                  </a:cubicBezTo>
                  <a:lnTo>
                    <a:pt x="180086" y="68284"/>
                  </a:lnTo>
                  <a:cubicBezTo>
                    <a:pt x="179009" y="68275"/>
                    <a:pt x="177942" y="68465"/>
                    <a:pt x="176942" y="68856"/>
                  </a:cubicBezTo>
                  <a:cubicBezTo>
                    <a:pt x="175799" y="69332"/>
                    <a:pt x="174275" y="69904"/>
                    <a:pt x="173323" y="68856"/>
                  </a:cubicBezTo>
                  <a:cubicBezTo>
                    <a:pt x="172637" y="68199"/>
                    <a:pt x="172618" y="67113"/>
                    <a:pt x="173275" y="66437"/>
                  </a:cubicBezTo>
                  <a:cubicBezTo>
                    <a:pt x="173285" y="66417"/>
                    <a:pt x="173304" y="66398"/>
                    <a:pt x="173323" y="66379"/>
                  </a:cubicBezTo>
                  <a:cubicBezTo>
                    <a:pt x="174142" y="66037"/>
                    <a:pt x="175075" y="66037"/>
                    <a:pt x="175895" y="66379"/>
                  </a:cubicBezTo>
                  <a:cubicBezTo>
                    <a:pt x="177228" y="66379"/>
                    <a:pt x="178847" y="67046"/>
                    <a:pt x="179419" y="65903"/>
                  </a:cubicBezTo>
                  <a:cubicBezTo>
                    <a:pt x="179990" y="64760"/>
                    <a:pt x="179419" y="63617"/>
                    <a:pt x="178276" y="62950"/>
                  </a:cubicBezTo>
                  <a:cubicBezTo>
                    <a:pt x="177352" y="62331"/>
                    <a:pt x="176238" y="62064"/>
                    <a:pt x="175133" y="62188"/>
                  </a:cubicBezTo>
                  <a:cubicBezTo>
                    <a:pt x="174161" y="62436"/>
                    <a:pt x="173180" y="62598"/>
                    <a:pt x="172180" y="62665"/>
                  </a:cubicBezTo>
                  <a:cubicBezTo>
                    <a:pt x="171570" y="62827"/>
                    <a:pt x="170932" y="62598"/>
                    <a:pt x="170561" y="62093"/>
                  </a:cubicBezTo>
                  <a:cubicBezTo>
                    <a:pt x="171523" y="60540"/>
                    <a:pt x="173342" y="59740"/>
                    <a:pt x="175133" y="60093"/>
                  </a:cubicBezTo>
                  <a:cubicBezTo>
                    <a:pt x="175790" y="60236"/>
                    <a:pt x="176476" y="60236"/>
                    <a:pt x="177133" y="60093"/>
                  </a:cubicBezTo>
                  <a:cubicBezTo>
                    <a:pt x="177657" y="60045"/>
                    <a:pt x="178038" y="59579"/>
                    <a:pt x="177990" y="59055"/>
                  </a:cubicBezTo>
                  <a:cubicBezTo>
                    <a:pt x="177971" y="58874"/>
                    <a:pt x="177904" y="58712"/>
                    <a:pt x="177800" y="58569"/>
                  </a:cubicBezTo>
                  <a:cubicBezTo>
                    <a:pt x="177685" y="58312"/>
                    <a:pt x="177485" y="58112"/>
                    <a:pt x="177228" y="57997"/>
                  </a:cubicBezTo>
                  <a:cubicBezTo>
                    <a:pt x="175999" y="57016"/>
                    <a:pt x="174380" y="56664"/>
                    <a:pt x="172847" y="57045"/>
                  </a:cubicBezTo>
                  <a:cubicBezTo>
                    <a:pt x="171799" y="57045"/>
                    <a:pt x="170751" y="58188"/>
                    <a:pt x="169513" y="57521"/>
                  </a:cubicBezTo>
                  <a:cubicBezTo>
                    <a:pt x="171084" y="55206"/>
                    <a:pt x="174037" y="54273"/>
                    <a:pt x="176657" y="55235"/>
                  </a:cubicBezTo>
                  <a:cubicBezTo>
                    <a:pt x="177476" y="55588"/>
                    <a:pt x="178343" y="55816"/>
                    <a:pt x="179228" y="55902"/>
                  </a:cubicBezTo>
                  <a:cubicBezTo>
                    <a:pt x="180086" y="55902"/>
                    <a:pt x="180943" y="55902"/>
                    <a:pt x="181038" y="54664"/>
                  </a:cubicBezTo>
                  <a:cubicBezTo>
                    <a:pt x="180972" y="53854"/>
                    <a:pt x="180600" y="53102"/>
                    <a:pt x="179990" y="52568"/>
                  </a:cubicBezTo>
                  <a:cubicBezTo>
                    <a:pt x="178809" y="50396"/>
                    <a:pt x="176561" y="49015"/>
                    <a:pt x="174085" y="4894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4" name="Freeform: Shape 323">
              <a:extLst>
                <a:ext uri="{FF2B5EF4-FFF2-40B4-BE49-F238E27FC236}">
                  <a16:creationId xmlns:a16="http://schemas.microsoft.com/office/drawing/2014/main" xmlns="" id="{2DC19DAA-CBE0-A871-260F-96A00890DDB1}"/>
                </a:ext>
              </a:extLst>
            </p:cNvPr>
            <p:cNvSpPr/>
            <p:nvPr/>
          </p:nvSpPr>
          <p:spPr>
            <a:xfrm>
              <a:off x="6422071" y="1884216"/>
              <a:ext cx="187991" cy="179534"/>
            </a:xfrm>
            <a:custGeom>
              <a:avLst/>
              <a:gdLst>
                <a:gd name="connsiteX0" fmla="*/ 183578 w 187991"/>
                <a:gd name="connsiteY0" fmla="*/ 76201 h 179534"/>
                <a:gd name="connsiteX1" fmla="*/ 186245 w 187991"/>
                <a:gd name="connsiteY1" fmla="*/ 76867 h 179534"/>
                <a:gd name="connsiteX2" fmla="*/ 187960 w 187991"/>
                <a:gd name="connsiteY2" fmla="*/ 75534 h 179534"/>
                <a:gd name="connsiteX3" fmla="*/ 187007 w 187991"/>
                <a:gd name="connsiteY3" fmla="*/ 73438 h 179534"/>
                <a:gd name="connsiteX4" fmla="*/ 181387 w 187991"/>
                <a:gd name="connsiteY4" fmla="*/ 71057 h 179534"/>
                <a:gd name="connsiteX5" fmla="*/ 176530 w 187991"/>
                <a:gd name="connsiteY5" fmla="*/ 73153 h 179534"/>
                <a:gd name="connsiteX6" fmla="*/ 174529 w 187991"/>
                <a:gd name="connsiteY6" fmla="*/ 73153 h 179534"/>
                <a:gd name="connsiteX7" fmla="*/ 174520 w 187991"/>
                <a:gd name="connsiteY7" fmla="*/ 70590 h 179534"/>
                <a:gd name="connsiteX8" fmla="*/ 174529 w 187991"/>
                <a:gd name="connsiteY8" fmla="*/ 70581 h 179534"/>
                <a:gd name="connsiteX9" fmla="*/ 176911 w 187991"/>
                <a:gd name="connsiteY9" fmla="*/ 69629 h 179534"/>
                <a:gd name="connsiteX10" fmla="*/ 178530 w 187991"/>
                <a:gd name="connsiteY10" fmla="*/ 67819 h 179534"/>
                <a:gd name="connsiteX11" fmla="*/ 176053 w 187991"/>
                <a:gd name="connsiteY11" fmla="*/ 65342 h 179534"/>
                <a:gd name="connsiteX12" fmla="*/ 173005 w 187991"/>
                <a:gd name="connsiteY12" fmla="*/ 65914 h 179534"/>
                <a:gd name="connsiteX13" fmla="*/ 171386 w 187991"/>
                <a:gd name="connsiteY13" fmla="*/ 66580 h 179534"/>
                <a:gd name="connsiteX14" fmla="*/ 175863 w 187991"/>
                <a:gd name="connsiteY14" fmla="*/ 62294 h 179534"/>
                <a:gd name="connsiteX15" fmla="*/ 177482 w 187991"/>
                <a:gd name="connsiteY15" fmla="*/ 61723 h 179534"/>
                <a:gd name="connsiteX16" fmla="*/ 178054 w 187991"/>
                <a:gd name="connsiteY16" fmla="*/ 60104 h 179534"/>
                <a:gd name="connsiteX17" fmla="*/ 177482 w 187991"/>
                <a:gd name="connsiteY17" fmla="*/ 59246 h 179534"/>
                <a:gd name="connsiteX18" fmla="*/ 173101 w 187991"/>
                <a:gd name="connsiteY18" fmla="*/ 58770 h 179534"/>
                <a:gd name="connsiteX19" fmla="*/ 169957 w 187991"/>
                <a:gd name="connsiteY19" fmla="*/ 61532 h 179534"/>
                <a:gd name="connsiteX20" fmla="*/ 168338 w 187991"/>
                <a:gd name="connsiteY20" fmla="*/ 61532 h 179534"/>
                <a:gd name="connsiteX21" fmla="*/ 168338 w 187991"/>
                <a:gd name="connsiteY21" fmla="*/ 61532 h 179534"/>
                <a:gd name="connsiteX22" fmla="*/ 168338 w 187991"/>
                <a:gd name="connsiteY22" fmla="*/ 60770 h 179534"/>
                <a:gd name="connsiteX23" fmla="*/ 172529 w 187991"/>
                <a:gd name="connsiteY23" fmla="*/ 56008 h 179534"/>
                <a:gd name="connsiteX24" fmla="*/ 172529 w 187991"/>
                <a:gd name="connsiteY24" fmla="*/ 51722 h 179534"/>
                <a:gd name="connsiteX25" fmla="*/ 170719 w 187991"/>
                <a:gd name="connsiteY25" fmla="*/ 49435 h 179534"/>
                <a:gd name="connsiteX26" fmla="*/ 170053 w 187991"/>
                <a:gd name="connsiteY26" fmla="*/ 50197 h 179534"/>
                <a:gd name="connsiteX27" fmla="*/ 168624 w 187991"/>
                <a:gd name="connsiteY27" fmla="*/ 55150 h 179534"/>
                <a:gd name="connsiteX28" fmla="*/ 165481 w 187991"/>
                <a:gd name="connsiteY28" fmla="*/ 58580 h 179534"/>
                <a:gd name="connsiteX29" fmla="*/ 164909 w 187991"/>
                <a:gd name="connsiteY29" fmla="*/ 56198 h 179534"/>
                <a:gd name="connsiteX30" fmla="*/ 166147 w 187991"/>
                <a:gd name="connsiteY30" fmla="*/ 54293 h 179534"/>
                <a:gd name="connsiteX31" fmla="*/ 166147 w 187991"/>
                <a:gd name="connsiteY31" fmla="*/ 53722 h 179534"/>
                <a:gd name="connsiteX32" fmla="*/ 164147 w 187991"/>
                <a:gd name="connsiteY32" fmla="*/ 53722 h 179534"/>
                <a:gd name="connsiteX33" fmla="*/ 162052 w 187991"/>
                <a:gd name="connsiteY33" fmla="*/ 53722 h 179534"/>
                <a:gd name="connsiteX34" fmla="*/ 165385 w 187991"/>
                <a:gd name="connsiteY34" fmla="*/ 49626 h 179534"/>
                <a:gd name="connsiteX35" fmla="*/ 167100 w 187991"/>
                <a:gd name="connsiteY35" fmla="*/ 41530 h 179534"/>
                <a:gd name="connsiteX36" fmla="*/ 166433 w 187991"/>
                <a:gd name="connsiteY36" fmla="*/ 40196 h 179534"/>
                <a:gd name="connsiteX37" fmla="*/ 163766 w 187991"/>
                <a:gd name="connsiteY37" fmla="*/ 40196 h 179534"/>
                <a:gd name="connsiteX38" fmla="*/ 162337 w 187991"/>
                <a:gd name="connsiteY38" fmla="*/ 42577 h 179534"/>
                <a:gd name="connsiteX39" fmla="*/ 160051 w 187991"/>
                <a:gd name="connsiteY39" fmla="*/ 45625 h 179534"/>
                <a:gd name="connsiteX40" fmla="*/ 156527 w 187991"/>
                <a:gd name="connsiteY40" fmla="*/ 45625 h 179534"/>
                <a:gd name="connsiteX41" fmla="*/ 156527 w 187991"/>
                <a:gd name="connsiteY41" fmla="*/ 42101 h 179534"/>
                <a:gd name="connsiteX42" fmla="*/ 158337 w 187991"/>
                <a:gd name="connsiteY42" fmla="*/ 39148 h 179534"/>
                <a:gd name="connsiteX43" fmla="*/ 156432 w 187991"/>
                <a:gd name="connsiteY43" fmla="*/ 36196 h 179534"/>
                <a:gd name="connsiteX44" fmla="*/ 155384 w 187991"/>
                <a:gd name="connsiteY44" fmla="*/ 36863 h 179534"/>
                <a:gd name="connsiteX45" fmla="*/ 154241 w 187991"/>
                <a:gd name="connsiteY45" fmla="*/ 39625 h 179534"/>
                <a:gd name="connsiteX46" fmla="*/ 152146 w 187991"/>
                <a:gd name="connsiteY46" fmla="*/ 41434 h 179534"/>
                <a:gd name="connsiteX47" fmla="*/ 150240 w 187991"/>
                <a:gd name="connsiteY47" fmla="*/ 39910 h 179534"/>
                <a:gd name="connsiteX48" fmla="*/ 150907 w 187991"/>
                <a:gd name="connsiteY48" fmla="*/ 37624 h 179534"/>
                <a:gd name="connsiteX49" fmla="*/ 154717 w 187991"/>
                <a:gd name="connsiteY49" fmla="*/ 33052 h 179534"/>
                <a:gd name="connsiteX50" fmla="*/ 156337 w 187991"/>
                <a:gd name="connsiteY50" fmla="*/ 30671 h 179534"/>
                <a:gd name="connsiteX51" fmla="*/ 156337 w 187991"/>
                <a:gd name="connsiteY51" fmla="*/ 27528 h 179534"/>
                <a:gd name="connsiteX52" fmla="*/ 155098 w 187991"/>
                <a:gd name="connsiteY52" fmla="*/ 25813 h 179534"/>
                <a:gd name="connsiteX53" fmla="*/ 153289 w 187991"/>
                <a:gd name="connsiteY53" fmla="*/ 25813 h 179534"/>
                <a:gd name="connsiteX54" fmla="*/ 152717 w 187991"/>
                <a:gd name="connsiteY54" fmla="*/ 27338 h 179534"/>
                <a:gd name="connsiteX55" fmla="*/ 150717 w 187991"/>
                <a:gd name="connsiteY55" fmla="*/ 31433 h 179534"/>
                <a:gd name="connsiteX56" fmla="*/ 149002 w 187991"/>
                <a:gd name="connsiteY56" fmla="*/ 31433 h 179534"/>
                <a:gd name="connsiteX57" fmla="*/ 148336 w 187991"/>
                <a:gd name="connsiteY57" fmla="*/ 30195 h 179534"/>
                <a:gd name="connsiteX58" fmla="*/ 149098 w 187991"/>
                <a:gd name="connsiteY58" fmla="*/ 27433 h 179534"/>
                <a:gd name="connsiteX59" fmla="*/ 150336 w 187991"/>
                <a:gd name="connsiteY59" fmla="*/ 24861 h 179534"/>
                <a:gd name="connsiteX60" fmla="*/ 148812 w 187991"/>
                <a:gd name="connsiteY60" fmla="*/ 22099 h 179534"/>
                <a:gd name="connsiteX61" fmla="*/ 146907 w 187991"/>
                <a:gd name="connsiteY61" fmla="*/ 22765 h 179534"/>
                <a:gd name="connsiteX62" fmla="*/ 146240 w 187991"/>
                <a:gd name="connsiteY62" fmla="*/ 24956 h 179534"/>
                <a:gd name="connsiteX63" fmla="*/ 143668 w 187991"/>
                <a:gd name="connsiteY63" fmla="*/ 31624 h 179534"/>
                <a:gd name="connsiteX64" fmla="*/ 141668 w 187991"/>
                <a:gd name="connsiteY64" fmla="*/ 32386 h 179534"/>
                <a:gd name="connsiteX65" fmla="*/ 141001 w 187991"/>
                <a:gd name="connsiteY65" fmla="*/ 30862 h 179534"/>
                <a:gd name="connsiteX66" fmla="*/ 141478 w 187991"/>
                <a:gd name="connsiteY66" fmla="*/ 29433 h 179534"/>
                <a:gd name="connsiteX67" fmla="*/ 142621 w 187991"/>
                <a:gd name="connsiteY67" fmla="*/ 27147 h 179534"/>
                <a:gd name="connsiteX68" fmla="*/ 142621 w 187991"/>
                <a:gd name="connsiteY68" fmla="*/ 24099 h 179534"/>
                <a:gd name="connsiteX69" fmla="*/ 140144 w 187991"/>
                <a:gd name="connsiteY69" fmla="*/ 22194 h 179534"/>
                <a:gd name="connsiteX70" fmla="*/ 139001 w 187991"/>
                <a:gd name="connsiteY70" fmla="*/ 24385 h 179534"/>
                <a:gd name="connsiteX71" fmla="*/ 138144 w 187991"/>
                <a:gd name="connsiteY71" fmla="*/ 26480 h 179534"/>
                <a:gd name="connsiteX72" fmla="*/ 137287 w 187991"/>
                <a:gd name="connsiteY72" fmla="*/ 27147 h 179534"/>
                <a:gd name="connsiteX73" fmla="*/ 136620 w 187991"/>
                <a:gd name="connsiteY73" fmla="*/ 27147 h 179534"/>
                <a:gd name="connsiteX74" fmla="*/ 135001 w 187991"/>
                <a:gd name="connsiteY74" fmla="*/ 23908 h 179534"/>
                <a:gd name="connsiteX75" fmla="*/ 136810 w 187991"/>
                <a:gd name="connsiteY75" fmla="*/ 21337 h 179534"/>
                <a:gd name="connsiteX76" fmla="*/ 138906 w 187991"/>
                <a:gd name="connsiteY76" fmla="*/ 18955 h 179534"/>
                <a:gd name="connsiteX77" fmla="*/ 138906 w 187991"/>
                <a:gd name="connsiteY77" fmla="*/ 18003 h 179534"/>
                <a:gd name="connsiteX78" fmla="*/ 137477 w 187991"/>
                <a:gd name="connsiteY78" fmla="*/ 16574 h 179534"/>
                <a:gd name="connsiteX79" fmla="*/ 136144 w 187991"/>
                <a:gd name="connsiteY79" fmla="*/ 16003 h 179534"/>
                <a:gd name="connsiteX80" fmla="*/ 133286 w 187991"/>
                <a:gd name="connsiteY80" fmla="*/ 18384 h 179534"/>
                <a:gd name="connsiteX81" fmla="*/ 132238 w 187991"/>
                <a:gd name="connsiteY81" fmla="*/ 22480 h 179534"/>
                <a:gd name="connsiteX82" fmla="*/ 130429 w 187991"/>
                <a:gd name="connsiteY82" fmla="*/ 23527 h 179534"/>
                <a:gd name="connsiteX83" fmla="*/ 129095 w 187991"/>
                <a:gd name="connsiteY83" fmla="*/ 21527 h 179534"/>
                <a:gd name="connsiteX84" fmla="*/ 129762 w 187991"/>
                <a:gd name="connsiteY84" fmla="*/ 19527 h 179534"/>
                <a:gd name="connsiteX85" fmla="*/ 130524 w 187991"/>
                <a:gd name="connsiteY85" fmla="*/ 18289 h 179534"/>
                <a:gd name="connsiteX86" fmla="*/ 130524 w 187991"/>
                <a:gd name="connsiteY86" fmla="*/ 16670 h 179534"/>
                <a:gd name="connsiteX87" fmla="*/ 127857 w 187991"/>
                <a:gd name="connsiteY87" fmla="*/ 16098 h 179534"/>
                <a:gd name="connsiteX88" fmla="*/ 126142 w 187991"/>
                <a:gd name="connsiteY88" fmla="*/ 18193 h 179534"/>
                <a:gd name="connsiteX89" fmla="*/ 124809 w 187991"/>
                <a:gd name="connsiteY89" fmla="*/ 17622 h 179534"/>
                <a:gd name="connsiteX90" fmla="*/ 124047 w 187991"/>
                <a:gd name="connsiteY90" fmla="*/ 15907 h 179534"/>
                <a:gd name="connsiteX91" fmla="*/ 124618 w 187991"/>
                <a:gd name="connsiteY91" fmla="*/ 14574 h 179534"/>
                <a:gd name="connsiteX92" fmla="*/ 126142 w 187991"/>
                <a:gd name="connsiteY92" fmla="*/ 11335 h 179534"/>
                <a:gd name="connsiteX93" fmla="*/ 125285 w 187991"/>
                <a:gd name="connsiteY93" fmla="*/ 7430 h 179534"/>
                <a:gd name="connsiteX94" fmla="*/ 123380 w 187991"/>
                <a:gd name="connsiteY94" fmla="*/ 6287 h 179534"/>
                <a:gd name="connsiteX95" fmla="*/ 122618 w 187991"/>
                <a:gd name="connsiteY95" fmla="*/ 6287 h 179534"/>
                <a:gd name="connsiteX96" fmla="*/ 120808 w 187991"/>
                <a:gd name="connsiteY96" fmla="*/ 10573 h 179534"/>
                <a:gd name="connsiteX97" fmla="*/ 120046 w 187991"/>
                <a:gd name="connsiteY97" fmla="*/ 12859 h 179534"/>
                <a:gd name="connsiteX98" fmla="*/ 118713 w 187991"/>
                <a:gd name="connsiteY98" fmla="*/ 12859 h 179534"/>
                <a:gd name="connsiteX99" fmla="*/ 117951 w 187991"/>
                <a:gd name="connsiteY99" fmla="*/ 11335 h 179534"/>
                <a:gd name="connsiteX100" fmla="*/ 117379 w 187991"/>
                <a:gd name="connsiteY100" fmla="*/ 9812 h 179534"/>
                <a:gd name="connsiteX101" fmla="*/ 115760 w 187991"/>
                <a:gd name="connsiteY101" fmla="*/ 9145 h 179534"/>
                <a:gd name="connsiteX102" fmla="*/ 114331 w 187991"/>
                <a:gd name="connsiteY102" fmla="*/ 9812 h 179534"/>
                <a:gd name="connsiteX103" fmla="*/ 113284 w 187991"/>
                <a:gd name="connsiteY103" fmla="*/ 9812 h 179534"/>
                <a:gd name="connsiteX104" fmla="*/ 111188 w 187991"/>
                <a:gd name="connsiteY104" fmla="*/ 9812 h 179534"/>
                <a:gd name="connsiteX105" fmla="*/ 111188 w 187991"/>
                <a:gd name="connsiteY105" fmla="*/ 8097 h 179534"/>
                <a:gd name="connsiteX106" fmla="*/ 112426 w 187991"/>
                <a:gd name="connsiteY106" fmla="*/ 7240 h 179534"/>
                <a:gd name="connsiteX107" fmla="*/ 113950 w 187991"/>
                <a:gd name="connsiteY107" fmla="*/ 6668 h 179534"/>
                <a:gd name="connsiteX108" fmla="*/ 113950 w 187991"/>
                <a:gd name="connsiteY108" fmla="*/ 6668 h 179534"/>
                <a:gd name="connsiteX109" fmla="*/ 113950 w 187991"/>
                <a:gd name="connsiteY109" fmla="*/ 5335 h 179534"/>
                <a:gd name="connsiteX110" fmla="*/ 110807 w 187991"/>
                <a:gd name="connsiteY110" fmla="*/ 4001 h 179534"/>
                <a:gd name="connsiteX111" fmla="*/ 107759 w 187991"/>
                <a:gd name="connsiteY111" fmla="*/ 5621 h 179534"/>
                <a:gd name="connsiteX112" fmla="*/ 106521 w 187991"/>
                <a:gd name="connsiteY112" fmla="*/ 6763 h 179534"/>
                <a:gd name="connsiteX113" fmla="*/ 103949 w 187991"/>
                <a:gd name="connsiteY113" fmla="*/ 6763 h 179534"/>
                <a:gd name="connsiteX114" fmla="*/ 103949 w 187991"/>
                <a:gd name="connsiteY114" fmla="*/ 6763 h 179534"/>
                <a:gd name="connsiteX115" fmla="*/ 104711 w 187991"/>
                <a:gd name="connsiteY115" fmla="*/ 4001 h 179534"/>
                <a:gd name="connsiteX116" fmla="*/ 107283 w 187991"/>
                <a:gd name="connsiteY116" fmla="*/ 2763 h 179534"/>
                <a:gd name="connsiteX117" fmla="*/ 108807 w 187991"/>
                <a:gd name="connsiteY117" fmla="*/ 572 h 179534"/>
                <a:gd name="connsiteX118" fmla="*/ 106426 w 187991"/>
                <a:gd name="connsiteY118" fmla="*/ -285 h 179534"/>
                <a:gd name="connsiteX119" fmla="*/ 104235 w 187991"/>
                <a:gd name="connsiteY119" fmla="*/ 667 h 179534"/>
                <a:gd name="connsiteX120" fmla="*/ 102139 w 187991"/>
                <a:gd name="connsiteY120" fmla="*/ -190 h 179534"/>
                <a:gd name="connsiteX121" fmla="*/ 94900 w 187991"/>
                <a:gd name="connsiteY121" fmla="*/ 6763 h 179534"/>
                <a:gd name="connsiteX122" fmla="*/ 60801 w 187991"/>
                <a:gd name="connsiteY122" fmla="*/ 45911 h 179534"/>
                <a:gd name="connsiteX123" fmla="*/ 18796 w 187991"/>
                <a:gd name="connsiteY123" fmla="*/ 75439 h 179534"/>
                <a:gd name="connsiteX124" fmla="*/ 5746 w 187991"/>
                <a:gd name="connsiteY124" fmla="*/ 79439 h 179534"/>
                <a:gd name="connsiteX125" fmla="*/ 2984 w 187991"/>
                <a:gd name="connsiteY125" fmla="*/ 81058 h 179534"/>
                <a:gd name="connsiteX126" fmla="*/ 2984 w 187991"/>
                <a:gd name="connsiteY126" fmla="*/ 81058 h 179534"/>
                <a:gd name="connsiteX127" fmla="*/ 2984 w 187991"/>
                <a:gd name="connsiteY127" fmla="*/ 82678 h 179534"/>
                <a:gd name="connsiteX128" fmla="*/ 1746 w 187991"/>
                <a:gd name="connsiteY128" fmla="*/ 83535 h 179534"/>
                <a:gd name="connsiteX129" fmla="*/ 222 w 187991"/>
                <a:gd name="connsiteY129" fmla="*/ 84106 h 179534"/>
                <a:gd name="connsiteX130" fmla="*/ 222 w 187991"/>
                <a:gd name="connsiteY130" fmla="*/ 84106 h 179534"/>
                <a:gd name="connsiteX131" fmla="*/ 222 w 187991"/>
                <a:gd name="connsiteY131" fmla="*/ 85440 h 179534"/>
                <a:gd name="connsiteX132" fmla="*/ 3365 w 187991"/>
                <a:gd name="connsiteY132" fmla="*/ 86773 h 179534"/>
                <a:gd name="connsiteX133" fmla="*/ 6413 w 187991"/>
                <a:gd name="connsiteY133" fmla="*/ 85154 h 179534"/>
                <a:gd name="connsiteX134" fmla="*/ 7651 w 187991"/>
                <a:gd name="connsiteY134" fmla="*/ 84011 h 179534"/>
                <a:gd name="connsiteX135" fmla="*/ 10223 w 187991"/>
                <a:gd name="connsiteY135" fmla="*/ 84011 h 179534"/>
                <a:gd name="connsiteX136" fmla="*/ 10223 w 187991"/>
                <a:gd name="connsiteY136" fmla="*/ 84011 h 179534"/>
                <a:gd name="connsiteX137" fmla="*/ 9461 w 187991"/>
                <a:gd name="connsiteY137" fmla="*/ 86869 h 179534"/>
                <a:gd name="connsiteX138" fmla="*/ 6889 w 187991"/>
                <a:gd name="connsiteY138" fmla="*/ 88012 h 179534"/>
                <a:gd name="connsiteX139" fmla="*/ 5365 w 187991"/>
                <a:gd name="connsiteY139" fmla="*/ 90202 h 179534"/>
                <a:gd name="connsiteX140" fmla="*/ 7747 w 187991"/>
                <a:gd name="connsiteY140" fmla="*/ 91060 h 179534"/>
                <a:gd name="connsiteX141" fmla="*/ 9937 w 187991"/>
                <a:gd name="connsiteY141" fmla="*/ 90107 h 179534"/>
                <a:gd name="connsiteX142" fmla="*/ 12223 w 187991"/>
                <a:gd name="connsiteY142" fmla="*/ 91346 h 179534"/>
                <a:gd name="connsiteX143" fmla="*/ 10223 w 187991"/>
                <a:gd name="connsiteY143" fmla="*/ 93155 h 179534"/>
                <a:gd name="connsiteX144" fmla="*/ 6604 w 187991"/>
                <a:gd name="connsiteY144" fmla="*/ 93631 h 179534"/>
                <a:gd name="connsiteX145" fmla="*/ 4794 w 187991"/>
                <a:gd name="connsiteY145" fmla="*/ 94203 h 179534"/>
                <a:gd name="connsiteX146" fmla="*/ 4794 w 187991"/>
                <a:gd name="connsiteY146" fmla="*/ 96013 h 179534"/>
                <a:gd name="connsiteX147" fmla="*/ 6985 w 187991"/>
                <a:gd name="connsiteY147" fmla="*/ 97060 h 179534"/>
                <a:gd name="connsiteX148" fmla="*/ 10128 w 187991"/>
                <a:gd name="connsiteY148" fmla="*/ 96489 h 179534"/>
                <a:gd name="connsiteX149" fmla="*/ 13747 w 187991"/>
                <a:gd name="connsiteY149" fmla="*/ 96489 h 179534"/>
                <a:gd name="connsiteX150" fmla="*/ 13795 w 187991"/>
                <a:gd name="connsiteY150" fmla="*/ 98908 h 179534"/>
                <a:gd name="connsiteX151" fmla="*/ 13747 w 187991"/>
                <a:gd name="connsiteY151" fmla="*/ 98965 h 179534"/>
                <a:gd name="connsiteX152" fmla="*/ 11176 w 187991"/>
                <a:gd name="connsiteY152" fmla="*/ 98965 h 179534"/>
                <a:gd name="connsiteX153" fmla="*/ 7651 w 187991"/>
                <a:gd name="connsiteY153" fmla="*/ 98965 h 179534"/>
                <a:gd name="connsiteX154" fmla="*/ 8794 w 187991"/>
                <a:gd name="connsiteY154" fmla="*/ 101918 h 179534"/>
                <a:gd name="connsiteX155" fmla="*/ 11938 w 187991"/>
                <a:gd name="connsiteY155" fmla="*/ 102680 h 179534"/>
                <a:gd name="connsiteX156" fmla="*/ 14890 w 187991"/>
                <a:gd name="connsiteY156" fmla="*/ 102204 h 179534"/>
                <a:gd name="connsiteX157" fmla="*/ 16510 w 187991"/>
                <a:gd name="connsiteY157" fmla="*/ 102775 h 179534"/>
                <a:gd name="connsiteX158" fmla="*/ 11938 w 187991"/>
                <a:gd name="connsiteY158" fmla="*/ 104776 h 179534"/>
                <a:gd name="connsiteX159" fmla="*/ 9937 w 187991"/>
                <a:gd name="connsiteY159" fmla="*/ 104776 h 179534"/>
                <a:gd name="connsiteX160" fmla="*/ 9166 w 187991"/>
                <a:gd name="connsiteY160" fmla="*/ 106043 h 179534"/>
                <a:gd name="connsiteX161" fmla="*/ 9271 w 187991"/>
                <a:gd name="connsiteY161" fmla="*/ 106300 h 179534"/>
                <a:gd name="connsiteX162" fmla="*/ 9842 w 187991"/>
                <a:gd name="connsiteY162" fmla="*/ 106966 h 179534"/>
                <a:gd name="connsiteX163" fmla="*/ 14223 w 187991"/>
                <a:gd name="connsiteY163" fmla="*/ 107824 h 179534"/>
                <a:gd name="connsiteX164" fmla="*/ 17557 w 187991"/>
                <a:gd name="connsiteY164" fmla="*/ 107347 h 179534"/>
                <a:gd name="connsiteX165" fmla="*/ 10414 w 187991"/>
                <a:gd name="connsiteY165" fmla="*/ 109633 h 179534"/>
                <a:gd name="connsiteX166" fmla="*/ 7842 w 187991"/>
                <a:gd name="connsiteY166" fmla="*/ 108967 h 179534"/>
                <a:gd name="connsiteX167" fmla="*/ 6032 w 187991"/>
                <a:gd name="connsiteY167" fmla="*/ 110300 h 179534"/>
                <a:gd name="connsiteX168" fmla="*/ 7080 w 187991"/>
                <a:gd name="connsiteY168" fmla="*/ 112396 h 179534"/>
                <a:gd name="connsiteX169" fmla="*/ 12604 w 187991"/>
                <a:gd name="connsiteY169" fmla="*/ 114777 h 179534"/>
                <a:gd name="connsiteX170" fmla="*/ 17557 w 187991"/>
                <a:gd name="connsiteY170" fmla="*/ 112681 h 179534"/>
                <a:gd name="connsiteX171" fmla="*/ 19557 w 187991"/>
                <a:gd name="connsiteY171" fmla="*/ 112681 h 179534"/>
                <a:gd name="connsiteX172" fmla="*/ 19567 w 187991"/>
                <a:gd name="connsiteY172" fmla="*/ 115244 h 179534"/>
                <a:gd name="connsiteX173" fmla="*/ 19557 w 187991"/>
                <a:gd name="connsiteY173" fmla="*/ 115253 h 179534"/>
                <a:gd name="connsiteX174" fmla="*/ 17176 w 187991"/>
                <a:gd name="connsiteY174" fmla="*/ 116206 h 179534"/>
                <a:gd name="connsiteX175" fmla="*/ 15557 w 187991"/>
                <a:gd name="connsiteY175" fmla="*/ 118015 h 179534"/>
                <a:gd name="connsiteX176" fmla="*/ 17938 w 187991"/>
                <a:gd name="connsiteY176" fmla="*/ 120492 h 179534"/>
                <a:gd name="connsiteX177" fmla="*/ 21082 w 187991"/>
                <a:gd name="connsiteY177" fmla="*/ 119921 h 179534"/>
                <a:gd name="connsiteX178" fmla="*/ 22606 w 187991"/>
                <a:gd name="connsiteY178" fmla="*/ 119254 h 179534"/>
                <a:gd name="connsiteX179" fmla="*/ 18129 w 187991"/>
                <a:gd name="connsiteY179" fmla="*/ 123540 h 179534"/>
                <a:gd name="connsiteX180" fmla="*/ 16510 w 187991"/>
                <a:gd name="connsiteY180" fmla="*/ 124112 h 179534"/>
                <a:gd name="connsiteX181" fmla="*/ 16033 w 187991"/>
                <a:gd name="connsiteY181" fmla="*/ 125731 h 179534"/>
                <a:gd name="connsiteX182" fmla="*/ 16605 w 187991"/>
                <a:gd name="connsiteY182" fmla="*/ 126588 h 179534"/>
                <a:gd name="connsiteX183" fmla="*/ 20891 w 187991"/>
                <a:gd name="connsiteY183" fmla="*/ 126588 h 179534"/>
                <a:gd name="connsiteX184" fmla="*/ 24034 w 187991"/>
                <a:gd name="connsiteY184" fmla="*/ 123826 h 179534"/>
                <a:gd name="connsiteX185" fmla="*/ 25654 w 187991"/>
                <a:gd name="connsiteY185" fmla="*/ 123826 h 179534"/>
                <a:gd name="connsiteX186" fmla="*/ 25654 w 187991"/>
                <a:gd name="connsiteY186" fmla="*/ 124588 h 179534"/>
                <a:gd name="connsiteX187" fmla="*/ 21463 w 187991"/>
                <a:gd name="connsiteY187" fmla="*/ 129350 h 179534"/>
                <a:gd name="connsiteX188" fmla="*/ 21463 w 187991"/>
                <a:gd name="connsiteY188" fmla="*/ 133637 h 179534"/>
                <a:gd name="connsiteX189" fmla="*/ 23272 w 187991"/>
                <a:gd name="connsiteY189" fmla="*/ 135922 h 179534"/>
                <a:gd name="connsiteX190" fmla="*/ 23939 w 187991"/>
                <a:gd name="connsiteY190" fmla="*/ 135160 h 179534"/>
                <a:gd name="connsiteX191" fmla="*/ 25368 w 187991"/>
                <a:gd name="connsiteY191" fmla="*/ 130207 h 179534"/>
                <a:gd name="connsiteX192" fmla="*/ 28511 w 187991"/>
                <a:gd name="connsiteY192" fmla="*/ 126779 h 179534"/>
                <a:gd name="connsiteX193" fmla="*/ 29082 w 187991"/>
                <a:gd name="connsiteY193" fmla="*/ 129160 h 179534"/>
                <a:gd name="connsiteX194" fmla="*/ 27844 w 187991"/>
                <a:gd name="connsiteY194" fmla="*/ 131065 h 179534"/>
                <a:gd name="connsiteX195" fmla="*/ 27844 w 187991"/>
                <a:gd name="connsiteY195" fmla="*/ 131636 h 179534"/>
                <a:gd name="connsiteX196" fmla="*/ 29845 w 187991"/>
                <a:gd name="connsiteY196" fmla="*/ 131636 h 179534"/>
                <a:gd name="connsiteX197" fmla="*/ 31940 w 187991"/>
                <a:gd name="connsiteY197" fmla="*/ 131636 h 179534"/>
                <a:gd name="connsiteX198" fmla="*/ 28511 w 187991"/>
                <a:gd name="connsiteY198" fmla="*/ 135732 h 179534"/>
                <a:gd name="connsiteX199" fmla="*/ 26892 w 187991"/>
                <a:gd name="connsiteY199" fmla="*/ 143828 h 179534"/>
                <a:gd name="connsiteX200" fmla="*/ 27463 w 187991"/>
                <a:gd name="connsiteY200" fmla="*/ 145162 h 179534"/>
                <a:gd name="connsiteX201" fmla="*/ 30226 w 187991"/>
                <a:gd name="connsiteY201" fmla="*/ 145162 h 179534"/>
                <a:gd name="connsiteX202" fmla="*/ 31654 w 187991"/>
                <a:gd name="connsiteY202" fmla="*/ 142780 h 179534"/>
                <a:gd name="connsiteX203" fmla="*/ 33940 w 187991"/>
                <a:gd name="connsiteY203" fmla="*/ 139732 h 179534"/>
                <a:gd name="connsiteX204" fmla="*/ 37369 w 187991"/>
                <a:gd name="connsiteY204" fmla="*/ 139732 h 179534"/>
                <a:gd name="connsiteX205" fmla="*/ 37369 w 187991"/>
                <a:gd name="connsiteY205" fmla="*/ 143257 h 179534"/>
                <a:gd name="connsiteX206" fmla="*/ 35560 w 187991"/>
                <a:gd name="connsiteY206" fmla="*/ 146209 h 179534"/>
                <a:gd name="connsiteX207" fmla="*/ 37465 w 187991"/>
                <a:gd name="connsiteY207" fmla="*/ 149162 h 179534"/>
                <a:gd name="connsiteX208" fmla="*/ 38512 w 187991"/>
                <a:gd name="connsiteY208" fmla="*/ 148496 h 179534"/>
                <a:gd name="connsiteX209" fmla="*/ 39655 w 187991"/>
                <a:gd name="connsiteY209" fmla="*/ 145733 h 179534"/>
                <a:gd name="connsiteX210" fmla="*/ 41751 w 187991"/>
                <a:gd name="connsiteY210" fmla="*/ 143923 h 179534"/>
                <a:gd name="connsiteX211" fmla="*/ 43656 w 187991"/>
                <a:gd name="connsiteY211" fmla="*/ 145447 h 179534"/>
                <a:gd name="connsiteX212" fmla="*/ 42989 w 187991"/>
                <a:gd name="connsiteY212" fmla="*/ 147829 h 179534"/>
                <a:gd name="connsiteX213" fmla="*/ 39179 w 187991"/>
                <a:gd name="connsiteY213" fmla="*/ 152305 h 179534"/>
                <a:gd name="connsiteX214" fmla="*/ 37560 w 187991"/>
                <a:gd name="connsiteY214" fmla="*/ 154687 h 179534"/>
                <a:gd name="connsiteX215" fmla="*/ 37560 w 187991"/>
                <a:gd name="connsiteY215" fmla="*/ 157830 h 179534"/>
                <a:gd name="connsiteX216" fmla="*/ 38798 w 187991"/>
                <a:gd name="connsiteY216" fmla="*/ 159545 h 179534"/>
                <a:gd name="connsiteX217" fmla="*/ 40608 w 187991"/>
                <a:gd name="connsiteY217" fmla="*/ 159545 h 179534"/>
                <a:gd name="connsiteX218" fmla="*/ 40608 w 187991"/>
                <a:gd name="connsiteY218" fmla="*/ 158021 h 179534"/>
                <a:gd name="connsiteX219" fmla="*/ 42608 w 187991"/>
                <a:gd name="connsiteY219" fmla="*/ 153925 h 179534"/>
                <a:gd name="connsiteX220" fmla="*/ 44418 w 187991"/>
                <a:gd name="connsiteY220" fmla="*/ 153925 h 179534"/>
                <a:gd name="connsiteX221" fmla="*/ 45085 w 187991"/>
                <a:gd name="connsiteY221" fmla="*/ 155163 h 179534"/>
                <a:gd name="connsiteX222" fmla="*/ 44227 w 187991"/>
                <a:gd name="connsiteY222" fmla="*/ 157925 h 179534"/>
                <a:gd name="connsiteX223" fmla="*/ 42989 w 187991"/>
                <a:gd name="connsiteY223" fmla="*/ 160497 h 179534"/>
                <a:gd name="connsiteX224" fmla="*/ 44513 w 187991"/>
                <a:gd name="connsiteY224" fmla="*/ 163259 h 179534"/>
                <a:gd name="connsiteX225" fmla="*/ 46513 w 187991"/>
                <a:gd name="connsiteY225" fmla="*/ 162592 h 179534"/>
                <a:gd name="connsiteX226" fmla="*/ 47085 w 187991"/>
                <a:gd name="connsiteY226" fmla="*/ 160402 h 179534"/>
                <a:gd name="connsiteX227" fmla="*/ 49752 w 187991"/>
                <a:gd name="connsiteY227" fmla="*/ 153734 h 179534"/>
                <a:gd name="connsiteX228" fmla="*/ 51657 w 187991"/>
                <a:gd name="connsiteY228" fmla="*/ 152972 h 179534"/>
                <a:gd name="connsiteX229" fmla="*/ 52419 w 187991"/>
                <a:gd name="connsiteY229" fmla="*/ 154496 h 179534"/>
                <a:gd name="connsiteX230" fmla="*/ 51847 w 187991"/>
                <a:gd name="connsiteY230" fmla="*/ 155925 h 179534"/>
                <a:gd name="connsiteX231" fmla="*/ 50799 w 187991"/>
                <a:gd name="connsiteY231" fmla="*/ 158211 h 179534"/>
                <a:gd name="connsiteX232" fmla="*/ 50323 w 187991"/>
                <a:gd name="connsiteY232" fmla="*/ 161259 h 179534"/>
                <a:gd name="connsiteX233" fmla="*/ 52800 w 187991"/>
                <a:gd name="connsiteY233" fmla="*/ 163164 h 179534"/>
                <a:gd name="connsiteX234" fmla="*/ 54038 w 187991"/>
                <a:gd name="connsiteY234" fmla="*/ 160973 h 179534"/>
                <a:gd name="connsiteX235" fmla="*/ 54895 w 187991"/>
                <a:gd name="connsiteY235" fmla="*/ 158878 h 179534"/>
                <a:gd name="connsiteX236" fmla="*/ 55753 w 187991"/>
                <a:gd name="connsiteY236" fmla="*/ 158211 h 179534"/>
                <a:gd name="connsiteX237" fmla="*/ 56419 w 187991"/>
                <a:gd name="connsiteY237" fmla="*/ 158211 h 179534"/>
                <a:gd name="connsiteX238" fmla="*/ 58039 w 187991"/>
                <a:gd name="connsiteY238" fmla="*/ 161449 h 179534"/>
                <a:gd name="connsiteX239" fmla="*/ 56134 w 187991"/>
                <a:gd name="connsiteY239" fmla="*/ 164021 h 179534"/>
                <a:gd name="connsiteX240" fmla="*/ 54133 w 187991"/>
                <a:gd name="connsiteY240" fmla="*/ 166402 h 179534"/>
                <a:gd name="connsiteX241" fmla="*/ 54133 w 187991"/>
                <a:gd name="connsiteY241" fmla="*/ 167355 h 179534"/>
                <a:gd name="connsiteX242" fmla="*/ 55467 w 187991"/>
                <a:gd name="connsiteY242" fmla="*/ 168784 h 179534"/>
                <a:gd name="connsiteX243" fmla="*/ 56800 w 187991"/>
                <a:gd name="connsiteY243" fmla="*/ 169355 h 179534"/>
                <a:gd name="connsiteX244" fmla="*/ 59753 w 187991"/>
                <a:gd name="connsiteY244" fmla="*/ 166974 h 179534"/>
                <a:gd name="connsiteX245" fmla="*/ 60801 w 187991"/>
                <a:gd name="connsiteY245" fmla="*/ 162878 h 179534"/>
                <a:gd name="connsiteX246" fmla="*/ 62515 w 187991"/>
                <a:gd name="connsiteY246" fmla="*/ 161830 h 179534"/>
                <a:gd name="connsiteX247" fmla="*/ 63944 w 187991"/>
                <a:gd name="connsiteY247" fmla="*/ 163831 h 179534"/>
                <a:gd name="connsiteX248" fmla="*/ 63182 w 187991"/>
                <a:gd name="connsiteY248" fmla="*/ 165831 h 179534"/>
                <a:gd name="connsiteX249" fmla="*/ 62515 w 187991"/>
                <a:gd name="connsiteY249" fmla="*/ 167069 h 179534"/>
                <a:gd name="connsiteX250" fmla="*/ 62515 w 187991"/>
                <a:gd name="connsiteY250" fmla="*/ 168688 h 179534"/>
                <a:gd name="connsiteX251" fmla="*/ 65182 w 187991"/>
                <a:gd name="connsiteY251" fmla="*/ 169260 h 179534"/>
                <a:gd name="connsiteX252" fmla="*/ 66897 w 187991"/>
                <a:gd name="connsiteY252" fmla="*/ 167164 h 179534"/>
                <a:gd name="connsiteX253" fmla="*/ 68326 w 187991"/>
                <a:gd name="connsiteY253" fmla="*/ 167736 h 179534"/>
                <a:gd name="connsiteX254" fmla="*/ 68992 w 187991"/>
                <a:gd name="connsiteY254" fmla="*/ 169450 h 179534"/>
                <a:gd name="connsiteX255" fmla="*/ 68421 w 187991"/>
                <a:gd name="connsiteY255" fmla="*/ 170784 h 179534"/>
                <a:gd name="connsiteX256" fmla="*/ 66992 w 187991"/>
                <a:gd name="connsiteY256" fmla="*/ 174022 h 179534"/>
                <a:gd name="connsiteX257" fmla="*/ 67849 w 187991"/>
                <a:gd name="connsiteY257" fmla="*/ 177928 h 179534"/>
                <a:gd name="connsiteX258" fmla="*/ 69754 w 187991"/>
                <a:gd name="connsiteY258" fmla="*/ 179071 h 179534"/>
                <a:gd name="connsiteX259" fmla="*/ 70516 w 187991"/>
                <a:gd name="connsiteY259" fmla="*/ 179071 h 179534"/>
                <a:gd name="connsiteX260" fmla="*/ 72326 w 187991"/>
                <a:gd name="connsiteY260" fmla="*/ 174784 h 179534"/>
                <a:gd name="connsiteX261" fmla="*/ 73088 w 187991"/>
                <a:gd name="connsiteY261" fmla="*/ 172498 h 179534"/>
                <a:gd name="connsiteX262" fmla="*/ 74326 w 187991"/>
                <a:gd name="connsiteY262" fmla="*/ 172498 h 179534"/>
                <a:gd name="connsiteX263" fmla="*/ 75184 w 187991"/>
                <a:gd name="connsiteY263" fmla="*/ 174022 h 179534"/>
                <a:gd name="connsiteX264" fmla="*/ 75184 w 187991"/>
                <a:gd name="connsiteY264" fmla="*/ 175547 h 179534"/>
                <a:gd name="connsiteX265" fmla="*/ 76136 w 187991"/>
                <a:gd name="connsiteY265" fmla="*/ 176118 h 179534"/>
                <a:gd name="connsiteX266" fmla="*/ 90900 w 187991"/>
                <a:gd name="connsiteY266" fmla="*/ 168212 h 179534"/>
                <a:gd name="connsiteX267" fmla="*/ 103854 w 187991"/>
                <a:gd name="connsiteY267" fmla="*/ 163545 h 179534"/>
                <a:gd name="connsiteX268" fmla="*/ 138430 w 187991"/>
                <a:gd name="connsiteY268" fmla="*/ 135637 h 179534"/>
                <a:gd name="connsiteX269" fmla="*/ 165671 w 187991"/>
                <a:gd name="connsiteY269" fmla="*/ 114587 h 179534"/>
                <a:gd name="connsiteX270" fmla="*/ 178625 w 187991"/>
                <a:gd name="connsiteY270" fmla="*/ 105062 h 179534"/>
                <a:gd name="connsiteX271" fmla="*/ 183959 w 187991"/>
                <a:gd name="connsiteY271" fmla="*/ 94774 h 179534"/>
                <a:gd name="connsiteX272" fmla="*/ 182530 w 187991"/>
                <a:gd name="connsiteY272" fmla="*/ 95441 h 179534"/>
                <a:gd name="connsiteX273" fmla="*/ 180244 w 187991"/>
                <a:gd name="connsiteY273" fmla="*/ 94203 h 179534"/>
                <a:gd name="connsiteX274" fmla="*/ 182245 w 187991"/>
                <a:gd name="connsiteY274" fmla="*/ 92393 h 179534"/>
                <a:gd name="connsiteX275" fmla="*/ 184912 w 187991"/>
                <a:gd name="connsiteY275" fmla="*/ 92393 h 179534"/>
                <a:gd name="connsiteX276" fmla="*/ 185959 w 187991"/>
                <a:gd name="connsiteY276" fmla="*/ 88869 h 179534"/>
                <a:gd name="connsiteX277" fmla="*/ 185959 w 187991"/>
                <a:gd name="connsiteY277" fmla="*/ 88869 h 179534"/>
                <a:gd name="connsiteX278" fmla="*/ 182911 w 187991"/>
                <a:gd name="connsiteY278" fmla="*/ 89440 h 179534"/>
                <a:gd name="connsiteX279" fmla="*/ 179197 w 187991"/>
                <a:gd name="connsiteY279" fmla="*/ 89440 h 179534"/>
                <a:gd name="connsiteX280" fmla="*/ 179149 w 187991"/>
                <a:gd name="connsiteY280" fmla="*/ 87021 h 179534"/>
                <a:gd name="connsiteX281" fmla="*/ 179197 w 187991"/>
                <a:gd name="connsiteY281" fmla="*/ 86964 h 179534"/>
                <a:gd name="connsiteX282" fmla="*/ 181673 w 187991"/>
                <a:gd name="connsiteY282" fmla="*/ 86964 h 179534"/>
                <a:gd name="connsiteX283" fmla="*/ 185293 w 187991"/>
                <a:gd name="connsiteY283" fmla="*/ 86488 h 179534"/>
                <a:gd name="connsiteX284" fmla="*/ 184054 w 187991"/>
                <a:gd name="connsiteY284" fmla="*/ 83535 h 179534"/>
                <a:gd name="connsiteX285" fmla="*/ 181006 w 187991"/>
                <a:gd name="connsiteY285" fmla="*/ 82773 h 179534"/>
                <a:gd name="connsiteX286" fmla="*/ 177958 w 187991"/>
                <a:gd name="connsiteY286" fmla="*/ 82773 h 179534"/>
                <a:gd name="connsiteX287" fmla="*/ 176434 w 187991"/>
                <a:gd name="connsiteY287" fmla="*/ 82201 h 179534"/>
                <a:gd name="connsiteX288" fmla="*/ 180911 w 187991"/>
                <a:gd name="connsiteY288" fmla="*/ 80201 h 179534"/>
                <a:gd name="connsiteX289" fmla="*/ 183007 w 187991"/>
                <a:gd name="connsiteY289" fmla="*/ 80201 h 179534"/>
                <a:gd name="connsiteX290" fmla="*/ 183778 w 187991"/>
                <a:gd name="connsiteY290" fmla="*/ 78934 h 179534"/>
                <a:gd name="connsiteX291" fmla="*/ 183673 w 187991"/>
                <a:gd name="connsiteY291" fmla="*/ 78677 h 179534"/>
                <a:gd name="connsiteX292" fmla="*/ 183007 w 187991"/>
                <a:gd name="connsiteY292" fmla="*/ 78010 h 179534"/>
                <a:gd name="connsiteX293" fmla="*/ 178720 w 187991"/>
                <a:gd name="connsiteY293" fmla="*/ 77153 h 179534"/>
                <a:gd name="connsiteX294" fmla="*/ 175387 w 187991"/>
                <a:gd name="connsiteY294" fmla="*/ 77630 h 179534"/>
                <a:gd name="connsiteX295" fmla="*/ 183578 w 187991"/>
                <a:gd name="connsiteY295" fmla="*/ 76201 h 1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87991" h="179534">
                  <a:moveTo>
                    <a:pt x="183578" y="76201"/>
                  </a:moveTo>
                  <a:cubicBezTo>
                    <a:pt x="184445" y="76505"/>
                    <a:pt x="185340" y="76725"/>
                    <a:pt x="186245" y="76867"/>
                  </a:cubicBezTo>
                  <a:cubicBezTo>
                    <a:pt x="187102" y="76867"/>
                    <a:pt x="187960" y="76867"/>
                    <a:pt x="187960" y="75534"/>
                  </a:cubicBezTo>
                  <a:cubicBezTo>
                    <a:pt x="187931" y="74734"/>
                    <a:pt x="187588" y="73981"/>
                    <a:pt x="187007" y="73438"/>
                  </a:cubicBezTo>
                  <a:cubicBezTo>
                    <a:pt x="185588" y="71848"/>
                    <a:pt x="183521" y="70971"/>
                    <a:pt x="181387" y="71057"/>
                  </a:cubicBezTo>
                  <a:cubicBezTo>
                    <a:pt x="179673" y="71514"/>
                    <a:pt x="178034" y="72219"/>
                    <a:pt x="176530" y="73153"/>
                  </a:cubicBezTo>
                  <a:cubicBezTo>
                    <a:pt x="175910" y="73495"/>
                    <a:pt x="175149" y="73495"/>
                    <a:pt x="174529" y="73153"/>
                  </a:cubicBezTo>
                  <a:cubicBezTo>
                    <a:pt x="173815" y="72448"/>
                    <a:pt x="173815" y="71305"/>
                    <a:pt x="174520" y="70590"/>
                  </a:cubicBezTo>
                  <a:cubicBezTo>
                    <a:pt x="174520" y="70590"/>
                    <a:pt x="174529" y="70581"/>
                    <a:pt x="174529" y="70581"/>
                  </a:cubicBezTo>
                  <a:cubicBezTo>
                    <a:pt x="175244" y="70095"/>
                    <a:pt x="176053" y="69771"/>
                    <a:pt x="176911" y="69629"/>
                  </a:cubicBezTo>
                  <a:cubicBezTo>
                    <a:pt x="177673" y="69629"/>
                    <a:pt x="178530" y="68771"/>
                    <a:pt x="178530" y="67819"/>
                  </a:cubicBezTo>
                  <a:cubicBezTo>
                    <a:pt x="178311" y="66552"/>
                    <a:pt x="177320" y="65561"/>
                    <a:pt x="176053" y="65342"/>
                  </a:cubicBezTo>
                  <a:cubicBezTo>
                    <a:pt x="175006" y="65190"/>
                    <a:pt x="173929" y="65390"/>
                    <a:pt x="173005" y="65914"/>
                  </a:cubicBezTo>
                  <a:lnTo>
                    <a:pt x="171386" y="66580"/>
                  </a:lnTo>
                  <a:cubicBezTo>
                    <a:pt x="172081" y="64504"/>
                    <a:pt x="173758" y="62904"/>
                    <a:pt x="175863" y="62294"/>
                  </a:cubicBezTo>
                  <a:cubicBezTo>
                    <a:pt x="176425" y="62161"/>
                    <a:pt x="176968" y="61970"/>
                    <a:pt x="177482" y="61723"/>
                  </a:cubicBezTo>
                  <a:cubicBezTo>
                    <a:pt x="178016" y="61370"/>
                    <a:pt x="178244" y="60713"/>
                    <a:pt x="178054" y="60104"/>
                  </a:cubicBezTo>
                  <a:cubicBezTo>
                    <a:pt x="177930" y="59779"/>
                    <a:pt x="177739" y="59484"/>
                    <a:pt x="177482" y="59246"/>
                  </a:cubicBezTo>
                  <a:cubicBezTo>
                    <a:pt x="176272" y="58170"/>
                    <a:pt x="174510" y="57979"/>
                    <a:pt x="173101" y="58770"/>
                  </a:cubicBezTo>
                  <a:cubicBezTo>
                    <a:pt x="171986" y="59608"/>
                    <a:pt x="170938" y="60532"/>
                    <a:pt x="169957" y="61532"/>
                  </a:cubicBezTo>
                  <a:cubicBezTo>
                    <a:pt x="169510" y="61980"/>
                    <a:pt x="168786" y="61980"/>
                    <a:pt x="168338" y="61532"/>
                  </a:cubicBezTo>
                  <a:cubicBezTo>
                    <a:pt x="168338" y="61532"/>
                    <a:pt x="168338" y="61532"/>
                    <a:pt x="168338" y="61532"/>
                  </a:cubicBezTo>
                  <a:cubicBezTo>
                    <a:pt x="168243" y="61285"/>
                    <a:pt x="168243" y="61018"/>
                    <a:pt x="168338" y="60770"/>
                  </a:cubicBezTo>
                  <a:cubicBezTo>
                    <a:pt x="168910" y="58580"/>
                    <a:pt x="171577" y="58008"/>
                    <a:pt x="172529" y="56008"/>
                  </a:cubicBezTo>
                  <a:cubicBezTo>
                    <a:pt x="172958" y="54607"/>
                    <a:pt x="172958" y="53122"/>
                    <a:pt x="172529" y="51722"/>
                  </a:cubicBezTo>
                  <a:cubicBezTo>
                    <a:pt x="172529" y="50674"/>
                    <a:pt x="171577" y="49245"/>
                    <a:pt x="170719" y="49435"/>
                  </a:cubicBezTo>
                  <a:cubicBezTo>
                    <a:pt x="170376" y="49559"/>
                    <a:pt x="170129" y="49845"/>
                    <a:pt x="170053" y="50197"/>
                  </a:cubicBezTo>
                  <a:cubicBezTo>
                    <a:pt x="169386" y="51722"/>
                    <a:pt x="169195" y="53531"/>
                    <a:pt x="168624" y="55150"/>
                  </a:cubicBezTo>
                  <a:cubicBezTo>
                    <a:pt x="168214" y="56741"/>
                    <a:pt x="167033" y="58027"/>
                    <a:pt x="165481" y="58580"/>
                  </a:cubicBezTo>
                  <a:cubicBezTo>
                    <a:pt x="164699" y="58055"/>
                    <a:pt x="164452" y="57017"/>
                    <a:pt x="164909" y="56198"/>
                  </a:cubicBezTo>
                  <a:cubicBezTo>
                    <a:pt x="164909" y="55531"/>
                    <a:pt x="165957" y="55055"/>
                    <a:pt x="166147" y="54293"/>
                  </a:cubicBezTo>
                  <a:cubicBezTo>
                    <a:pt x="166338" y="53531"/>
                    <a:pt x="166147" y="54293"/>
                    <a:pt x="166147" y="53722"/>
                  </a:cubicBezTo>
                  <a:cubicBezTo>
                    <a:pt x="166147" y="53150"/>
                    <a:pt x="164719" y="52960"/>
                    <a:pt x="164147" y="53722"/>
                  </a:cubicBezTo>
                  <a:cubicBezTo>
                    <a:pt x="163576" y="54484"/>
                    <a:pt x="162718" y="54674"/>
                    <a:pt x="162052" y="53722"/>
                  </a:cubicBezTo>
                  <a:cubicBezTo>
                    <a:pt x="161385" y="52769"/>
                    <a:pt x="164147" y="50864"/>
                    <a:pt x="165385" y="49626"/>
                  </a:cubicBezTo>
                  <a:cubicBezTo>
                    <a:pt x="167310" y="47397"/>
                    <a:pt x="167957" y="44340"/>
                    <a:pt x="167100" y="41530"/>
                  </a:cubicBezTo>
                  <a:cubicBezTo>
                    <a:pt x="166976" y="41044"/>
                    <a:pt x="166747" y="40587"/>
                    <a:pt x="166433" y="40196"/>
                  </a:cubicBezTo>
                  <a:cubicBezTo>
                    <a:pt x="165671" y="39520"/>
                    <a:pt x="164528" y="39520"/>
                    <a:pt x="163766" y="40196"/>
                  </a:cubicBezTo>
                  <a:cubicBezTo>
                    <a:pt x="163099" y="40853"/>
                    <a:pt x="162604" y="41673"/>
                    <a:pt x="162337" y="42577"/>
                  </a:cubicBezTo>
                  <a:cubicBezTo>
                    <a:pt x="161775" y="43730"/>
                    <a:pt x="160994" y="44759"/>
                    <a:pt x="160051" y="45625"/>
                  </a:cubicBezTo>
                  <a:cubicBezTo>
                    <a:pt x="159042" y="46511"/>
                    <a:pt x="157537" y="46511"/>
                    <a:pt x="156527" y="45625"/>
                  </a:cubicBezTo>
                  <a:cubicBezTo>
                    <a:pt x="155717" y="44587"/>
                    <a:pt x="155717" y="43139"/>
                    <a:pt x="156527" y="42101"/>
                  </a:cubicBezTo>
                  <a:cubicBezTo>
                    <a:pt x="157098" y="41054"/>
                    <a:pt x="158051" y="40387"/>
                    <a:pt x="158337" y="39148"/>
                  </a:cubicBezTo>
                  <a:cubicBezTo>
                    <a:pt x="158623" y="37910"/>
                    <a:pt x="157575" y="36196"/>
                    <a:pt x="156432" y="36196"/>
                  </a:cubicBezTo>
                  <a:cubicBezTo>
                    <a:pt x="155984" y="36196"/>
                    <a:pt x="155574" y="36453"/>
                    <a:pt x="155384" y="36863"/>
                  </a:cubicBezTo>
                  <a:cubicBezTo>
                    <a:pt x="154889" y="37729"/>
                    <a:pt x="154508" y="38663"/>
                    <a:pt x="154241" y="39625"/>
                  </a:cubicBezTo>
                  <a:cubicBezTo>
                    <a:pt x="153955" y="40587"/>
                    <a:pt x="153136" y="41292"/>
                    <a:pt x="152146" y="41434"/>
                  </a:cubicBezTo>
                  <a:cubicBezTo>
                    <a:pt x="151260" y="41358"/>
                    <a:pt x="150507" y="40758"/>
                    <a:pt x="150240" y="39910"/>
                  </a:cubicBezTo>
                  <a:cubicBezTo>
                    <a:pt x="150022" y="39082"/>
                    <a:pt x="150279" y="38205"/>
                    <a:pt x="150907" y="37624"/>
                  </a:cubicBezTo>
                  <a:lnTo>
                    <a:pt x="154717" y="33052"/>
                  </a:lnTo>
                  <a:cubicBezTo>
                    <a:pt x="155365" y="32338"/>
                    <a:pt x="155908" y="31538"/>
                    <a:pt x="156337" y="30671"/>
                  </a:cubicBezTo>
                  <a:cubicBezTo>
                    <a:pt x="156718" y="29662"/>
                    <a:pt x="156718" y="28537"/>
                    <a:pt x="156337" y="27528"/>
                  </a:cubicBezTo>
                  <a:cubicBezTo>
                    <a:pt x="156127" y="26833"/>
                    <a:pt x="155689" y="26233"/>
                    <a:pt x="155098" y="25813"/>
                  </a:cubicBezTo>
                  <a:cubicBezTo>
                    <a:pt x="154575" y="25385"/>
                    <a:pt x="153812" y="25385"/>
                    <a:pt x="153289" y="25813"/>
                  </a:cubicBezTo>
                  <a:cubicBezTo>
                    <a:pt x="152946" y="26252"/>
                    <a:pt x="152746" y="26785"/>
                    <a:pt x="152717" y="27338"/>
                  </a:cubicBezTo>
                  <a:cubicBezTo>
                    <a:pt x="152489" y="28880"/>
                    <a:pt x="151793" y="30309"/>
                    <a:pt x="150717" y="31433"/>
                  </a:cubicBezTo>
                  <a:cubicBezTo>
                    <a:pt x="150212" y="31814"/>
                    <a:pt x="149507" y="31814"/>
                    <a:pt x="149002" y="31433"/>
                  </a:cubicBezTo>
                  <a:cubicBezTo>
                    <a:pt x="148640" y="31119"/>
                    <a:pt x="148402" y="30671"/>
                    <a:pt x="148336" y="30195"/>
                  </a:cubicBezTo>
                  <a:cubicBezTo>
                    <a:pt x="148231" y="29214"/>
                    <a:pt x="148507" y="28223"/>
                    <a:pt x="149098" y="27433"/>
                  </a:cubicBezTo>
                  <a:cubicBezTo>
                    <a:pt x="149745" y="26709"/>
                    <a:pt x="150184" y="25823"/>
                    <a:pt x="150336" y="24861"/>
                  </a:cubicBezTo>
                  <a:cubicBezTo>
                    <a:pt x="150460" y="23708"/>
                    <a:pt x="149850" y="22613"/>
                    <a:pt x="148812" y="22099"/>
                  </a:cubicBezTo>
                  <a:cubicBezTo>
                    <a:pt x="148098" y="21851"/>
                    <a:pt x="147307" y="22127"/>
                    <a:pt x="146907" y="22765"/>
                  </a:cubicBezTo>
                  <a:cubicBezTo>
                    <a:pt x="146583" y="23461"/>
                    <a:pt x="146364" y="24194"/>
                    <a:pt x="146240" y="24956"/>
                  </a:cubicBezTo>
                  <a:cubicBezTo>
                    <a:pt x="145907" y="27347"/>
                    <a:pt x="145030" y="29633"/>
                    <a:pt x="143668" y="31624"/>
                  </a:cubicBezTo>
                  <a:cubicBezTo>
                    <a:pt x="143192" y="32290"/>
                    <a:pt x="142430" y="32957"/>
                    <a:pt x="141668" y="32386"/>
                  </a:cubicBezTo>
                  <a:cubicBezTo>
                    <a:pt x="141163" y="32052"/>
                    <a:pt x="140906" y="31462"/>
                    <a:pt x="141001" y="30862"/>
                  </a:cubicBezTo>
                  <a:cubicBezTo>
                    <a:pt x="141058" y="30357"/>
                    <a:pt x="141220" y="29871"/>
                    <a:pt x="141478" y="29433"/>
                  </a:cubicBezTo>
                  <a:cubicBezTo>
                    <a:pt x="141973" y="28728"/>
                    <a:pt x="142354" y="27966"/>
                    <a:pt x="142621" y="27147"/>
                  </a:cubicBezTo>
                  <a:cubicBezTo>
                    <a:pt x="143011" y="26166"/>
                    <a:pt x="143011" y="25080"/>
                    <a:pt x="142621" y="24099"/>
                  </a:cubicBezTo>
                  <a:cubicBezTo>
                    <a:pt x="142621" y="23051"/>
                    <a:pt x="141097" y="21908"/>
                    <a:pt x="140144" y="22194"/>
                  </a:cubicBezTo>
                  <a:cubicBezTo>
                    <a:pt x="139191" y="22480"/>
                    <a:pt x="139191" y="23527"/>
                    <a:pt x="139001" y="24385"/>
                  </a:cubicBezTo>
                  <a:cubicBezTo>
                    <a:pt x="138811" y="25118"/>
                    <a:pt x="138525" y="25823"/>
                    <a:pt x="138144" y="26480"/>
                  </a:cubicBezTo>
                  <a:cubicBezTo>
                    <a:pt x="138144" y="26480"/>
                    <a:pt x="137668" y="27052"/>
                    <a:pt x="137287" y="27147"/>
                  </a:cubicBezTo>
                  <a:lnTo>
                    <a:pt x="136620" y="27147"/>
                  </a:lnTo>
                  <a:cubicBezTo>
                    <a:pt x="135429" y="26537"/>
                    <a:pt x="134772" y="25223"/>
                    <a:pt x="135001" y="23908"/>
                  </a:cubicBezTo>
                  <a:cubicBezTo>
                    <a:pt x="135334" y="22889"/>
                    <a:pt x="135963" y="21994"/>
                    <a:pt x="136810" y="21337"/>
                  </a:cubicBezTo>
                  <a:cubicBezTo>
                    <a:pt x="137725" y="20765"/>
                    <a:pt x="138449" y="19937"/>
                    <a:pt x="138906" y="18955"/>
                  </a:cubicBezTo>
                  <a:cubicBezTo>
                    <a:pt x="139011" y="18651"/>
                    <a:pt x="139011" y="18308"/>
                    <a:pt x="138906" y="18003"/>
                  </a:cubicBezTo>
                  <a:cubicBezTo>
                    <a:pt x="138668" y="17336"/>
                    <a:pt x="138144" y="16812"/>
                    <a:pt x="137477" y="16574"/>
                  </a:cubicBezTo>
                  <a:cubicBezTo>
                    <a:pt x="137077" y="16288"/>
                    <a:pt x="136620" y="16089"/>
                    <a:pt x="136144" y="16003"/>
                  </a:cubicBezTo>
                  <a:cubicBezTo>
                    <a:pt x="134734" y="15984"/>
                    <a:pt x="133524" y="16993"/>
                    <a:pt x="133286" y="18384"/>
                  </a:cubicBezTo>
                  <a:cubicBezTo>
                    <a:pt x="132810" y="19717"/>
                    <a:pt x="132810" y="21241"/>
                    <a:pt x="132238" y="22480"/>
                  </a:cubicBezTo>
                  <a:cubicBezTo>
                    <a:pt x="131943" y="23203"/>
                    <a:pt x="131200" y="23632"/>
                    <a:pt x="130429" y="23527"/>
                  </a:cubicBezTo>
                  <a:cubicBezTo>
                    <a:pt x="129638" y="23165"/>
                    <a:pt x="129124" y="22394"/>
                    <a:pt x="129095" y="21527"/>
                  </a:cubicBezTo>
                  <a:cubicBezTo>
                    <a:pt x="129066" y="20803"/>
                    <a:pt x="129305" y="20089"/>
                    <a:pt x="129762" y="19527"/>
                  </a:cubicBezTo>
                  <a:cubicBezTo>
                    <a:pt x="130067" y="19146"/>
                    <a:pt x="130324" y="18736"/>
                    <a:pt x="130524" y="18289"/>
                  </a:cubicBezTo>
                  <a:cubicBezTo>
                    <a:pt x="130791" y="17784"/>
                    <a:pt x="130791" y="17174"/>
                    <a:pt x="130524" y="16670"/>
                  </a:cubicBezTo>
                  <a:cubicBezTo>
                    <a:pt x="129924" y="15812"/>
                    <a:pt x="128762" y="15555"/>
                    <a:pt x="127857" y="16098"/>
                  </a:cubicBezTo>
                  <a:cubicBezTo>
                    <a:pt x="127190" y="16670"/>
                    <a:pt x="126809" y="17527"/>
                    <a:pt x="126142" y="18193"/>
                  </a:cubicBezTo>
                  <a:cubicBezTo>
                    <a:pt x="125628" y="18260"/>
                    <a:pt x="125114" y="18041"/>
                    <a:pt x="124809" y="17622"/>
                  </a:cubicBezTo>
                  <a:cubicBezTo>
                    <a:pt x="124352" y="17165"/>
                    <a:pt x="124076" y="16555"/>
                    <a:pt x="124047" y="15907"/>
                  </a:cubicBezTo>
                  <a:cubicBezTo>
                    <a:pt x="124161" y="15431"/>
                    <a:pt x="124352" y="14984"/>
                    <a:pt x="124618" y="14574"/>
                  </a:cubicBezTo>
                  <a:cubicBezTo>
                    <a:pt x="125323" y="13602"/>
                    <a:pt x="125847" y="12497"/>
                    <a:pt x="126142" y="11335"/>
                  </a:cubicBezTo>
                  <a:cubicBezTo>
                    <a:pt x="126371" y="9973"/>
                    <a:pt x="126066" y="8573"/>
                    <a:pt x="125285" y="7430"/>
                  </a:cubicBezTo>
                  <a:cubicBezTo>
                    <a:pt x="124895" y="6744"/>
                    <a:pt x="124171" y="6316"/>
                    <a:pt x="123380" y="6287"/>
                  </a:cubicBezTo>
                  <a:cubicBezTo>
                    <a:pt x="123133" y="6201"/>
                    <a:pt x="122866" y="6201"/>
                    <a:pt x="122618" y="6287"/>
                  </a:cubicBezTo>
                  <a:cubicBezTo>
                    <a:pt x="121475" y="7421"/>
                    <a:pt x="120818" y="8964"/>
                    <a:pt x="120808" y="10573"/>
                  </a:cubicBezTo>
                  <a:cubicBezTo>
                    <a:pt x="120732" y="11383"/>
                    <a:pt x="120466" y="12164"/>
                    <a:pt x="120046" y="12859"/>
                  </a:cubicBezTo>
                  <a:cubicBezTo>
                    <a:pt x="119656" y="13183"/>
                    <a:pt x="119103" y="13183"/>
                    <a:pt x="118713" y="12859"/>
                  </a:cubicBezTo>
                  <a:cubicBezTo>
                    <a:pt x="118265" y="12479"/>
                    <a:pt x="117989" y="11926"/>
                    <a:pt x="117951" y="11335"/>
                  </a:cubicBezTo>
                  <a:cubicBezTo>
                    <a:pt x="117903" y="10783"/>
                    <a:pt x="117713" y="10259"/>
                    <a:pt x="117379" y="9812"/>
                  </a:cubicBezTo>
                  <a:cubicBezTo>
                    <a:pt x="117018" y="9287"/>
                    <a:pt x="116379" y="9031"/>
                    <a:pt x="115760" y="9145"/>
                  </a:cubicBezTo>
                  <a:cubicBezTo>
                    <a:pt x="115255" y="9287"/>
                    <a:pt x="114769" y="9516"/>
                    <a:pt x="114331" y="9812"/>
                  </a:cubicBezTo>
                  <a:lnTo>
                    <a:pt x="113284" y="9812"/>
                  </a:lnTo>
                  <a:cubicBezTo>
                    <a:pt x="112645" y="10202"/>
                    <a:pt x="111826" y="10202"/>
                    <a:pt x="111188" y="9812"/>
                  </a:cubicBezTo>
                  <a:cubicBezTo>
                    <a:pt x="110864" y="9287"/>
                    <a:pt x="110864" y="8621"/>
                    <a:pt x="111188" y="8097"/>
                  </a:cubicBezTo>
                  <a:cubicBezTo>
                    <a:pt x="111493" y="7678"/>
                    <a:pt x="111931" y="7373"/>
                    <a:pt x="112426" y="7240"/>
                  </a:cubicBezTo>
                  <a:cubicBezTo>
                    <a:pt x="112950" y="7106"/>
                    <a:pt x="113465" y="6916"/>
                    <a:pt x="113950" y="6668"/>
                  </a:cubicBezTo>
                  <a:lnTo>
                    <a:pt x="113950" y="6668"/>
                  </a:lnTo>
                  <a:cubicBezTo>
                    <a:pt x="113950" y="6668"/>
                    <a:pt x="114522" y="5811"/>
                    <a:pt x="113950" y="5335"/>
                  </a:cubicBezTo>
                  <a:cubicBezTo>
                    <a:pt x="113379" y="4858"/>
                    <a:pt x="112140" y="4001"/>
                    <a:pt x="110807" y="4001"/>
                  </a:cubicBezTo>
                  <a:cubicBezTo>
                    <a:pt x="109588" y="4020"/>
                    <a:pt x="108454" y="4620"/>
                    <a:pt x="107759" y="5621"/>
                  </a:cubicBezTo>
                  <a:cubicBezTo>
                    <a:pt x="107759" y="6192"/>
                    <a:pt x="107188" y="6668"/>
                    <a:pt x="106521" y="6763"/>
                  </a:cubicBezTo>
                  <a:cubicBezTo>
                    <a:pt x="105854" y="6859"/>
                    <a:pt x="104616" y="6287"/>
                    <a:pt x="103949" y="6763"/>
                  </a:cubicBezTo>
                  <a:lnTo>
                    <a:pt x="103949" y="6763"/>
                  </a:lnTo>
                  <a:cubicBezTo>
                    <a:pt x="105664" y="5335"/>
                    <a:pt x="103949" y="4858"/>
                    <a:pt x="104711" y="4001"/>
                  </a:cubicBezTo>
                  <a:cubicBezTo>
                    <a:pt x="105473" y="3144"/>
                    <a:pt x="106330" y="2954"/>
                    <a:pt x="107283" y="2763"/>
                  </a:cubicBezTo>
                  <a:cubicBezTo>
                    <a:pt x="108235" y="2572"/>
                    <a:pt x="109283" y="1715"/>
                    <a:pt x="108807" y="572"/>
                  </a:cubicBezTo>
                  <a:cubicBezTo>
                    <a:pt x="108321" y="-247"/>
                    <a:pt x="107321" y="-599"/>
                    <a:pt x="106426" y="-285"/>
                  </a:cubicBezTo>
                  <a:cubicBezTo>
                    <a:pt x="105664" y="-285"/>
                    <a:pt x="104997" y="477"/>
                    <a:pt x="104235" y="667"/>
                  </a:cubicBezTo>
                  <a:cubicBezTo>
                    <a:pt x="103435" y="753"/>
                    <a:pt x="102644" y="429"/>
                    <a:pt x="102139" y="-190"/>
                  </a:cubicBezTo>
                  <a:lnTo>
                    <a:pt x="94900" y="6763"/>
                  </a:lnTo>
                  <a:cubicBezTo>
                    <a:pt x="82423" y="18765"/>
                    <a:pt x="72421" y="33052"/>
                    <a:pt x="60801" y="45911"/>
                  </a:cubicBezTo>
                  <a:cubicBezTo>
                    <a:pt x="49733" y="59379"/>
                    <a:pt x="35217" y="69590"/>
                    <a:pt x="18796" y="75439"/>
                  </a:cubicBezTo>
                  <a:cubicBezTo>
                    <a:pt x="14357" y="76467"/>
                    <a:pt x="9994" y="77810"/>
                    <a:pt x="5746" y="79439"/>
                  </a:cubicBezTo>
                  <a:cubicBezTo>
                    <a:pt x="4784" y="79897"/>
                    <a:pt x="3860" y="80439"/>
                    <a:pt x="2984" y="81058"/>
                  </a:cubicBezTo>
                  <a:lnTo>
                    <a:pt x="2984" y="81058"/>
                  </a:lnTo>
                  <a:cubicBezTo>
                    <a:pt x="3317" y="81544"/>
                    <a:pt x="3317" y="82192"/>
                    <a:pt x="2984" y="82678"/>
                  </a:cubicBezTo>
                  <a:cubicBezTo>
                    <a:pt x="2708" y="83125"/>
                    <a:pt x="2260" y="83430"/>
                    <a:pt x="1746" y="83535"/>
                  </a:cubicBezTo>
                  <a:cubicBezTo>
                    <a:pt x="1222" y="83668"/>
                    <a:pt x="708" y="83859"/>
                    <a:pt x="222" y="84106"/>
                  </a:cubicBezTo>
                  <a:lnTo>
                    <a:pt x="222" y="84106"/>
                  </a:lnTo>
                  <a:cubicBezTo>
                    <a:pt x="222" y="84106"/>
                    <a:pt x="-350" y="84964"/>
                    <a:pt x="222" y="85440"/>
                  </a:cubicBezTo>
                  <a:cubicBezTo>
                    <a:pt x="793" y="85916"/>
                    <a:pt x="2032" y="86773"/>
                    <a:pt x="3365" y="86773"/>
                  </a:cubicBezTo>
                  <a:cubicBezTo>
                    <a:pt x="4594" y="86802"/>
                    <a:pt x="5746" y="86192"/>
                    <a:pt x="6413" y="85154"/>
                  </a:cubicBezTo>
                  <a:cubicBezTo>
                    <a:pt x="6413" y="84678"/>
                    <a:pt x="6985" y="84106"/>
                    <a:pt x="7651" y="84011"/>
                  </a:cubicBezTo>
                  <a:cubicBezTo>
                    <a:pt x="8318" y="83916"/>
                    <a:pt x="9556" y="84488"/>
                    <a:pt x="10223" y="84011"/>
                  </a:cubicBezTo>
                  <a:lnTo>
                    <a:pt x="10223" y="84011"/>
                  </a:lnTo>
                  <a:cubicBezTo>
                    <a:pt x="8509" y="85440"/>
                    <a:pt x="10223" y="85916"/>
                    <a:pt x="9461" y="86869"/>
                  </a:cubicBezTo>
                  <a:cubicBezTo>
                    <a:pt x="8699" y="87821"/>
                    <a:pt x="7842" y="87821"/>
                    <a:pt x="6889" y="88012"/>
                  </a:cubicBezTo>
                  <a:cubicBezTo>
                    <a:pt x="5937" y="88202"/>
                    <a:pt x="4889" y="89059"/>
                    <a:pt x="5365" y="90202"/>
                  </a:cubicBezTo>
                  <a:cubicBezTo>
                    <a:pt x="5851" y="91022"/>
                    <a:pt x="6851" y="91374"/>
                    <a:pt x="7747" y="91060"/>
                  </a:cubicBezTo>
                  <a:cubicBezTo>
                    <a:pt x="8509" y="91060"/>
                    <a:pt x="9175" y="90298"/>
                    <a:pt x="9937" y="90107"/>
                  </a:cubicBezTo>
                  <a:cubicBezTo>
                    <a:pt x="10880" y="90002"/>
                    <a:pt x="11795" y="90498"/>
                    <a:pt x="12223" y="91346"/>
                  </a:cubicBezTo>
                  <a:cubicBezTo>
                    <a:pt x="12223" y="92488"/>
                    <a:pt x="11271" y="93060"/>
                    <a:pt x="10223" y="93155"/>
                  </a:cubicBezTo>
                  <a:lnTo>
                    <a:pt x="6604" y="93631"/>
                  </a:lnTo>
                  <a:cubicBezTo>
                    <a:pt x="5965" y="93660"/>
                    <a:pt x="5337" y="93860"/>
                    <a:pt x="4794" y="94203"/>
                  </a:cubicBezTo>
                  <a:cubicBezTo>
                    <a:pt x="4365" y="94727"/>
                    <a:pt x="4365" y="95489"/>
                    <a:pt x="4794" y="96013"/>
                  </a:cubicBezTo>
                  <a:cubicBezTo>
                    <a:pt x="5299" y="96708"/>
                    <a:pt x="6127" y="97099"/>
                    <a:pt x="6985" y="97060"/>
                  </a:cubicBezTo>
                  <a:cubicBezTo>
                    <a:pt x="8061" y="97070"/>
                    <a:pt x="9128" y="96880"/>
                    <a:pt x="10128" y="96489"/>
                  </a:cubicBezTo>
                  <a:cubicBezTo>
                    <a:pt x="11271" y="96013"/>
                    <a:pt x="12795" y="95441"/>
                    <a:pt x="13747" y="96489"/>
                  </a:cubicBezTo>
                  <a:cubicBezTo>
                    <a:pt x="14433" y="97146"/>
                    <a:pt x="14452" y="98232"/>
                    <a:pt x="13795" y="98908"/>
                  </a:cubicBezTo>
                  <a:cubicBezTo>
                    <a:pt x="13785" y="98927"/>
                    <a:pt x="13766" y="98947"/>
                    <a:pt x="13747" y="98965"/>
                  </a:cubicBezTo>
                  <a:cubicBezTo>
                    <a:pt x="12938" y="99356"/>
                    <a:pt x="11985" y="99356"/>
                    <a:pt x="11176" y="98965"/>
                  </a:cubicBezTo>
                  <a:cubicBezTo>
                    <a:pt x="9842" y="98965"/>
                    <a:pt x="8223" y="98394"/>
                    <a:pt x="7651" y="98965"/>
                  </a:cubicBezTo>
                  <a:cubicBezTo>
                    <a:pt x="7309" y="100099"/>
                    <a:pt x="7785" y="101309"/>
                    <a:pt x="8794" y="101918"/>
                  </a:cubicBezTo>
                  <a:cubicBezTo>
                    <a:pt x="9699" y="102585"/>
                    <a:pt x="10833" y="102861"/>
                    <a:pt x="11938" y="102680"/>
                  </a:cubicBezTo>
                  <a:cubicBezTo>
                    <a:pt x="12985" y="102680"/>
                    <a:pt x="13843" y="102204"/>
                    <a:pt x="14890" y="102204"/>
                  </a:cubicBezTo>
                  <a:cubicBezTo>
                    <a:pt x="15490" y="102090"/>
                    <a:pt x="16109" y="102309"/>
                    <a:pt x="16510" y="102775"/>
                  </a:cubicBezTo>
                  <a:cubicBezTo>
                    <a:pt x="15548" y="104328"/>
                    <a:pt x="13728" y="105128"/>
                    <a:pt x="11938" y="104776"/>
                  </a:cubicBezTo>
                  <a:cubicBezTo>
                    <a:pt x="11271" y="104680"/>
                    <a:pt x="10604" y="104680"/>
                    <a:pt x="9937" y="104776"/>
                  </a:cubicBezTo>
                  <a:cubicBezTo>
                    <a:pt x="9375" y="104919"/>
                    <a:pt x="9033" y="105480"/>
                    <a:pt x="9166" y="106043"/>
                  </a:cubicBezTo>
                  <a:cubicBezTo>
                    <a:pt x="9194" y="106128"/>
                    <a:pt x="9223" y="106223"/>
                    <a:pt x="9271" y="106300"/>
                  </a:cubicBezTo>
                  <a:cubicBezTo>
                    <a:pt x="9271" y="106300"/>
                    <a:pt x="9271" y="106776"/>
                    <a:pt x="9842" y="106966"/>
                  </a:cubicBezTo>
                  <a:cubicBezTo>
                    <a:pt x="11080" y="107929"/>
                    <a:pt x="12709" y="108252"/>
                    <a:pt x="14223" y="107824"/>
                  </a:cubicBezTo>
                  <a:cubicBezTo>
                    <a:pt x="15271" y="107824"/>
                    <a:pt x="16319" y="106681"/>
                    <a:pt x="17557" y="107347"/>
                  </a:cubicBezTo>
                  <a:cubicBezTo>
                    <a:pt x="16005" y="109691"/>
                    <a:pt x="13033" y="110634"/>
                    <a:pt x="10414" y="109633"/>
                  </a:cubicBezTo>
                  <a:cubicBezTo>
                    <a:pt x="9566" y="109367"/>
                    <a:pt x="8709" y="109148"/>
                    <a:pt x="7842" y="108967"/>
                  </a:cubicBezTo>
                  <a:cubicBezTo>
                    <a:pt x="6975" y="108852"/>
                    <a:pt x="6175" y="109443"/>
                    <a:pt x="6032" y="110300"/>
                  </a:cubicBezTo>
                  <a:cubicBezTo>
                    <a:pt x="6137" y="111091"/>
                    <a:pt x="6508" y="111834"/>
                    <a:pt x="7080" y="112396"/>
                  </a:cubicBezTo>
                  <a:cubicBezTo>
                    <a:pt x="8480" y="113967"/>
                    <a:pt x="10499" y="114834"/>
                    <a:pt x="12604" y="114777"/>
                  </a:cubicBezTo>
                  <a:cubicBezTo>
                    <a:pt x="14347" y="114320"/>
                    <a:pt x="16014" y="113615"/>
                    <a:pt x="17557" y="112681"/>
                  </a:cubicBezTo>
                  <a:cubicBezTo>
                    <a:pt x="18176" y="112338"/>
                    <a:pt x="18929" y="112338"/>
                    <a:pt x="19557" y="112681"/>
                  </a:cubicBezTo>
                  <a:cubicBezTo>
                    <a:pt x="20272" y="113386"/>
                    <a:pt x="20272" y="114529"/>
                    <a:pt x="19567" y="115244"/>
                  </a:cubicBezTo>
                  <a:cubicBezTo>
                    <a:pt x="19567" y="115244"/>
                    <a:pt x="19557" y="115253"/>
                    <a:pt x="19557" y="115253"/>
                  </a:cubicBezTo>
                  <a:cubicBezTo>
                    <a:pt x="18824" y="115710"/>
                    <a:pt x="18024" y="116034"/>
                    <a:pt x="17176" y="116206"/>
                  </a:cubicBezTo>
                  <a:cubicBezTo>
                    <a:pt x="16291" y="116377"/>
                    <a:pt x="15624" y="117120"/>
                    <a:pt x="15557" y="118015"/>
                  </a:cubicBezTo>
                  <a:cubicBezTo>
                    <a:pt x="15738" y="119263"/>
                    <a:pt x="16700" y="120263"/>
                    <a:pt x="17938" y="120492"/>
                  </a:cubicBezTo>
                  <a:cubicBezTo>
                    <a:pt x="19024" y="120644"/>
                    <a:pt x="20120" y="120444"/>
                    <a:pt x="21082" y="119921"/>
                  </a:cubicBezTo>
                  <a:lnTo>
                    <a:pt x="22606" y="119254"/>
                  </a:lnTo>
                  <a:cubicBezTo>
                    <a:pt x="21939" y="121349"/>
                    <a:pt x="20253" y="122968"/>
                    <a:pt x="18129" y="123540"/>
                  </a:cubicBezTo>
                  <a:cubicBezTo>
                    <a:pt x="17567" y="123673"/>
                    <a:pt x="17024" y="123864"/>
                    <a:pt x="16510" y="124112"/>
                  </a:cubicBezTo>
                  <a:cubicBezTo>
                    <a:pt x="15948" y="124445"/>
                    <a:pt x="15738" y="125150"/>
                    <a:pt x="16033" y="125731"/>
                  </a:cubicBezTo>
                  <a:cubicBezTo>
                    <a:pt x="16157" y="126054"/>
                    <a:pt x="16348" y="126350"/>
                    <a:pt x="16605" y="126588"/>
                  </a:cubicBezTo>
                  <a:cubicBezTo>
                    <a:pt x="17881" y="127522"/>
                    <a:pt x="19615" y="127522"/>
                    <a:pt x="20891" y="126588"/>
                  </a:cubicBezTo>
                  <a:cubicBezTo>
                    <a:pt x="22024" y="125769"/>
                    <a:pt x="23082" y="124845"/>
                    <a:pt x="24034" y="123826"/>
                  </a:cubicBezTo>
                  <a:cubicBezTo>
                    <a:pt x="24511" y="123826"/>
                    <a:pt x="25368" y="123254"/>
                    <a:pt x="25654" y="123826"/>
                  </a:cubicBezTo>
                  <a:cubicBezTo>
                    <a:pt x="25739" y="124073"/>
                    <a:pt x="25739" y="124340"/>
                    <a:pt x="25654" y="124588"/>
                  </a:cubicBezTo>
                  <a:cubicBezTo>
                    <a:pt x="24987" y="126779"/>
                    <a:pt x="22415" y="127350"/>
                    <a:pt x="21463" y="129350"/>
                  </a:cubicBezTo>
                  <a:cubicBezTo>
                    <a:pt x="21034" y="130750"/>
                    <a:pt x="21034" y="132236"/>
                    <a:pt x="21463" y="133637"/>
                  </a:cubicBezTo>
                  <a:cubicBezTo>
                    <a:pt x="21463" y="134684"/>
                    <a:pt x="22320" y="136113"/>
                    <a:pt x="23272" y="135922"/>
                  </a:cubicBezTo>
                  <a:cubicBezTo>
                    <a:pt x="24225" y="135732"/>
                    <a:pt x="23748" y="135446"/>
                    <a:pt x="23939" y="135160"/>
                  </a:cubicBezTo>
                  <a:cubicBezTo>
                    <a:pt x="24130" y="134875"/>
                    <a:pt x="24796" y="131827"/>
                    <a:pt x="25368" y="130207"/>
                  </a:cubicBezTo>
                  <a:cubicBezTo>
                    <a:pt x="25749" y="128598"/>
                    <a:pt x="26940" y="127293"/>
                    <a:pt x="28511" y="126779"/>
                  </a:cubicBezTo>
                  <a:cubicBezTo>
                    <a:pt x="29254" y="127331"/>
                    <a:pt x="29492" y="128331"/>
                    <a:pt x="29082" y="129160"/>
                  </a:cubicBezTo>
                  <a:cubicBezTo>
                    <a:pt x="29082" y="129826"/>
                    <a:pt x="28035" y="130303"/>
                    <a:pt x="27844" y="131065"/>
                  </a:cubicBezTo>
                  <a:cubicBezTo>
                    <a:pt x="27740" y="131246"/>
                    <a:pt x="27740" y="131455"/>
                    <a:pt x="27844" y="131636"/>
                  </a:cubicBezTo>
                  <a:cubicBezTo>
                    <a:pt x="27844" y="132493"/>
                    <a:pt x="29273" y="132398"/>
                    <a:pt x="29845" y="131636"/>
                  </a:cubicBezTo>
                  <a:cubicBezTo>
                    <a:pt x="30416" y="130874"/>
                    <a:pt x="31273" y="130684"/>
                    <a:pt x="31940" y="131636"/>
                  </a:cubicBezTo>
                  <a:cubicBezTo>
                    <a:pt x="32607" y="132589"/>
                    <a:pt x="29749" y="134494"/>
                    <a:pt x="28511" y="135732"/>
                  </a:cubicBezTo>
                  <a:cubicBezTo>
                    <a:pt x="26606" y="137970"/>
                    <a:pt x="25997" y="141028"/>
                    <a:pt x="26892" y="143828"/>
                  </a:cubicBezTo>
                  <a:cubicBezTo>
                    <a:pt x="26978" y="144314"/>
                    <a:pt x="27178" y="144762"/>
                    <a:pt x="27463" y="145162"/>
                  </a:cubicBezTo>
                  <a:cubicBezTo>
                    <a:pt x="28235" y="145895"/>
                    <a:pt x="29454" y="145895"/>
                    <a:pt x="30226" y="145162"/>
                  </a:cubicBezTo>
                  <a:cubicBezTo>
                    <a:pt x="30864" y="144476"/>
                    <a:pt x="31349" y="143666"/>
                    <a:pt x="31654" y="142780"/>
                  </a:cubicBezTo>
                  <a:cubicBezTo>
                    <a:pt x="32216" y="141628"/>
                    <a:pt x="32997" y="140599"/>
                    <a:pt x="33940" y="139732"/>
                  </a:cubicBezTo>
                  <a:cubicBezTo>
                    <a:pt x="34902" y="138818"/>
                    <a:pt x="36407" y="138818"/>
                    <a:pt x="37369" y="139732"/>
                  </a:cubicBezTo>
                  <a:cubicBezTo>
                    <a:pt x="38179" y="140771"/>
                    <a:pt x="38179" y="142219"/>
                    <a:pt x="37369" y="143257"/>
                  </a:cubicBezTo>
                  <a:cubicBezTo>
                    <a:pt x="36798" y="144305"/>
                    <a:pt x="35845" y="144971"/>
                    <a:pt x="35560" y="146209"/>
                  </a:cubicBezTo>
                  <a:cubicBezTo>
                    <a:pt x="35274" y="147448"/>
                    <a:pt x="36226" y="149162"/>
                    <a:pt x="37465" y="149162"/>
                  </a:cubicBezTo>
                  <a:cubicBezTo>
                    <a:pt x="37903" y="149124"/>
                    <a:pt x="38293" y="148876"/>
                    <a:pt x="38512" y="148496"/>
                  </a:cubicBezTo>
                  <a:cubicBezTo>
                    <a:pt x="39008" y="147629"/>
                    <a:pt x="39389" y="146695"/>
                    <a:pt x="39655" y="145733"/>
                  </a:cubicBezTo>
                  <a:cubicBezTo>
                    <a:pt x="39941" y="144771"/>
                    <a:pt x="40760" y="144066"/>
                    <a:pt x="41751" y="143923"/>
                  </a:cubicBezTo>
                  <a:cubicBezTo>
                    <a:pt x="42618" y="144047"/>
                    <a:pt x="43351" y="144628"/>
                    <a:pt x="43656" y="145447"/>
                  </a:cubicBezTo>
                  <a:cubicBezTo>
                    <a:pt x="43656" y="146305"/>
                    <a:pt x="43656" y="147162"/>
                    <a:pt x="42989" y="147829"/>
                  </a:cubicBezTo>
                  <a:cubicBezTo>
                    <a:pt x="42322" y="148496"/>
                    <a:pt x="40417" y="150781"/>
                    <a:pt x="39179" y="152305"/>
                  </a:cubicBezTo>
                  <a:cubicBezTo>
                    <a:pt x="38503" y="153001"/>
                    <a:pt x="37950" y="153801"/>
                    <a:pt x="37560" y="154687"/>
                  </a:cubicBezTo>
                  <a:cubicBezTo>
                    <a:pt x="37131" y="155687"/>
                    <a:pt x="37131" y="156830"/>
                    <a:pt x="37560" y="157830"/>
                  </a:cubicBezTo>
                  <a:cubicBezTo>
                    <a:pt x="37769" y="158525"/>
                    <a:pt x="38207" y="159125"/>
                    <a:pt x="38798" y="159545"/>
                  </a:cubicBezTo>
                  <a:cubicBezTo>
                    <a:pt x="39322" y="159973"/>
                    <a:pt x="40084" y="159973"/>
                    <a:pt x="40608" y="159545"/>
                  </a:cubicBezTo>
                  <a:cubicBezTo>
                    <a:pt x="40760" y="159049"/>
                    <a:pt x="40760" y="158516"/>
                    <a:pt x="40608" y="158021"/>
                  </a:cubicBezTo>
                  <a:cubicBezTo>
                    <a:pt x="40874" y="156497"/>
                    <a:pt x="41570" y="155077"/>
                    <a:pt x="42608" y="153925"/>
                  </a:cubicBezTo>
                  <a:cubicBezTo>
                    <a:pt x="43151" y="153553"/>
                    <a:pt x="43875" y="153553"/>
                    <a:pt x="44418" y="153925"/>
                  </a:cubicBezTo>
                  <a:cubicBezTo>
                    <a:pt x="44780" y="154239"/>
                    <a:pt x="45018" y="154687"/>
                    <a:pt x="45085" y="155163"/>
                  </a:cubicBezTo>
                  <a:cubicBezTo>
                    <a:pt x="45151" y="156163"/>
                    <a:pt x="44846" y="157144"/>
                    <a:pt x="44227" y="157925"/>
                  </a:cubicBezTo>
                  <a:cubicBezTo>
                    <a:pt x="43608" y="158668"/>
                    <a:pt x="43189" y="159554"/>
                    <a:pt x="42989" y="160497"/>
                  </a:cubicBezTo>
                  <a:cubicBezTo>
                    <a:pt x="42922" y="161630"/>
                    <a:pt x="43513" y="162707"/>
                    <a:pt x="44513" y="163259"/>
                  </a:cubicBezTo>
                  <a:cubicBezTo>
                    <a:pt x="45256" y="163526"/>
                    <a:pt x="46075" y="163250"/>
                    <a:pt x="46513" y="162592"/>
                  </a:cubicBezTo>
                  <a:cubicBezTo>
                    <a:pt x="46847" y="161907"/>
                    <a:pt x="47047" y="161164"/>
                    <a:pt x="47085" y="160402"/>
                  </a:cubicBezTo>
                  <a:cubicBezTo>
                    <a:pt x="47494" y="158021"/>
                    <a:pt x="48409" y="155744"/>
                    <a:pt x="49752" y="153734"/>
                  </a:cubicBezTo>
                  <a:cubicBezTo>
                    <a:pt x="49752" y="153067"/>
                    <a:pt x="50895" y="152496"/>
                    <a:pt x="51657" y="152972"/>
                  </a:cubicBezTo>
                  <a:cubicBezTo>
                    <a:pt x="52181" y="153296"/>
                    <a:pt x="52476" y="153886"/>
                    <a:pt x="52419" y="154496"/>
                  </a:cubicBezTo>
                  <a:cubicBezTo>
                    <a:pt x="52333" y="155011"/>
                    <a:pt x="52133" y="155496"/>
                    <a:pt x="51847" y="155925"/>
                  </a:cubicBezTo>
                  <a:cubicBezTo>
                    <a:pt x="51419" y="156649"/>
                    <a:pt x="51076" y="157420"/>
                    <a:pt x="50799" y="158211"/>
                  </a:cubicBezTo>
                  <a:cubicBezTo>
                    <a:pt x="50247" y="159125"/>
                    <a:pt x="50076" y="160221"/>
                    <a:pt x="50323" y="161259"/>
                  </a:cubicBezTo>
                  <a:cubicBezTo>
                    <a:pt x="50323" y="162307"/>
                    <a:pt x="51847" y="163450"/>
                    <a:pt x="52800" y="163164"/>
                  </a:cubicBezTo>
                  <a:cubicBezTo>
                    <a:pt x="53752" y="162878"/>
                    <a:pt x="53752" y="161830"/>
                    <a:pt x="54038" y="160973"/>
                  </a:cubicBezTo>
                  <a:cubicBezTo>
                    <a:pt x="54229" y="160240"/>
                    <a:pt x="54514" y="159535"/>
                    <a:pt x="54895" y="158878"/>
                  </a:cubicBezTo>
                  <a:cubicBezTo>
                    <a:pt x="55086" y="158554"/>
                    <a:pt x="55391" y="158325"/>
                    <a:pt x="55753" y="158211"/>
                  </a:cubicBezTo>
                  <a:lnTo>
                    <a:pt x="56419" y="158211"/>
                  </a:lnTo>
                  <a:cubicBezTo>
                    <a:pt x="57572" y="158859"/>
                    <a:pt x="58210" y="160145"/>
                    <a:pt x="58039" y="161449"/>
                  </a:cubicBezTo>
                  <a:cubicBezTo>
                    <a:pt x="57696" y="162488"/>
                    <a:pt x="57029" y="163393"/>
                    <a:pt x="56134" y="164021"/>
                  </a:cubicBezTo>
                  <a:cubicBezTo>
                    <a:pt x="55276" y="164631"/>
                    <a:pt x="54581" y="165450"/>
                    <a:pt x="54133" y="166402"/>
                  </a:cubicBezTo>
                  <a:cubicBezTo>
                    <a:pt x="53981" y="166698"/>
                    <a:pt x="53981" y="167060"/>
                    <a:pt x="54133" y="167355"/>
                  </a:cubicBezTo>
                  <a:cubicBezTo>
                    <a:pt x="54133" y="168022"/>
                    <a:pt x="54895" y="168498"/>
                    <a:pt x="55467" y="168784"/>
                  </a:cubicBezTo>
                  <a:lnTo>
                    <a:pt x="56800" y="169355"/>
                  </a:lnTo>
                  <a:cubicBezTo>
                    <a:pt x="58324" y="169355"/>
                    <a:pt x="59277" y="168307"/>
                    <a:pt x="59753" y="166974"/>
                  </a:cubicBezTo>
                  <a:cubicBezTo>
                    <a:pt x="60001" y="165583"/>
                    <a:pt x="60353" y="164212"/>
                    <a:pt x="60801" y="162878"/>
                  </a:cubicBezTo>
                  <a:cubicBezTo>
                    <a:pt x="61029" y="162145"/>
                    <a:pt x="61763" y="161697"/>
                    <a:pt x="62515" y="161830"/>
                  </a:cubicBezTo>
                  <a:cubicBezTo>
                    <a:pt x="63344" y="162164"/>
                    <a:pt x="63896" y="162945"/>
                    <a:pt x="63944" y="163831"/>
                  </a:cubicBezTo>
                  <a:cubicBezTo>
                    <a:pt x="63944" y="164564"/>
                    <a:pt x="63668" y="165279"/>
                    <a:pt x="63182" y="165831"/>
                  </a:cubicBezTo>
                  <a:cubicBezTo>
                    <a:pt x="62868" y="166183"/>
                    <a:pt x="62639" y="166612"/>
                    <a:pt x="62515" y="167069"/>
                  </a:cubicBezTo>
                  <a:cubicBezTo>
                    <a:pt x="62277" y="167584"/>
                    <a:pt x="62277" y="168174"/>
                    <a:pt x="62515" y="168688"/>
                  </a:cubicBezTo>
                  <a:cubicBezTo>
                    <a:pt x="63115" y="169546"/>
                    <a:pt x="64277" y="169803"/>
                    <a:pt x="65182" y="169260"/>
                  </a:cubicBezTo>
                  <a:cubicBezTo>
                    <a:pt x="65830" y="168631"/>
                    <a:pt x="66411" y="167926"/>
                    <a:pt x="66897" y="167164"/>
                  </a:cubicBezTo>
                  <a:cubicBezTo>
                    <a:pt x="67440" y="167079"/>
                    <a:pt x="67983" y="167298"/>
                    <a:pt x="68326" y="167736"/>
                  </a:cubicBezTo>
                  <a:cubicBezTo>
                    <a:pt x="68802" y="168174"/>
                    <a:pt x="69050" y="168803"/>
                    <a:pt x="68992" y="169450"/>
                  </a:cubicBezTo>
                  <a:cubicBezTo>
                    <a:pt x="68964" y="169946"/>
                    <a:pt x="68764" y="170422"/>
                    <a:pt x="68421" y="170784"/>
                  </a:cubicBezTo>
                  <a:cubicBezTo>
                    <a:pt x="67745" y="171765"/>
                    <a:pt x="67259" y="172860"/>
                    <a:pt x="66992" y="174022"/>
                  </a:cubicBezTo>
                  <a:cubicBezTo>
                    <a:pt x="66659" y="175385"/>
                    <a:pt x="66982" y="176823"/>
                    <a:pt x="67849" y="177928"/>
                  </a:cubicBezTo>
                  <a:cubicBezTo>
                    <a:pt x="68240" y="178613"/>
                    <a:pt x="68964" y="179042"/>
                    <a:pt x="69754" y="179071"/>
                  </a:cubicBezTo>
                  <a:cubicBezTo>
                    <a:pt x="70002" y="179156"/>
                    <a:pt x="70269" y="179156"/>
                    <a:pt x="70516" y="179071"/>
                  </a:cubicBezTo>
                  <a:cubicBezTo>
                    <a:pt x="71621" y="177909"/>
                    <a:pt x="72269" y="176385"/>
                    <a:pt x="72326" y="174784"/>
                  </a:cubicBezTo>
                  <a:cubicBezTo>
                    <a:pt x="72307" y="173956"/>
                    <a:pt x="72583" y="173156"/>
                    <a:pt x="73088" y="172498"/>
                  </a:cubicBezTo>
                  <a:cubicBezTo>
                    <a:pt x="73441" y="172194"/>
                    <a:pt x="73974" y="172194"/>
                    <a:pt x="74326" y="172498"/>
                  </a:cubicBezTo>
                  <a:cubicBezTo>
                    <a:pt x="74803" y="172870"/>
                    <a:pt x="75107" y="173422"/>
                    <a:pt x="75184" y="174022"/>
                  </a:cubicBezTo>
                  <a:cubicBezTo>
                    <a:pt x="75041" y="174518"/>
                    <a:pt x="75041" y="175051"/>
                    <a:pt x="75184" y="175547"/>
                  </a:cubicBezTo>
                  <a:cubicBezTo>
                    <a:pt x="75412" y="175861"/>
                    <a:pt x="75755" y="176061"/>
                    <a:pt x="76136" y="176118"/>
                  </a:cubicBezTo>
                  <a:cubicBezTo>
                    <a:pt x="80832" y="173080"/>
                    <a:pt x="85766" y="170431"/>
                    <a:pt x="90900" y="168212"/>
                  </a:cubicBezTo>
                  <a:cubicBezTo>
                    <a:pt x="95186" y="166498"/>
                    <a:pt x="99568" y="165259"/>
                    <a:pt x="103854" y="163545"/>
                  </a:cubicBezTo>
                  <a:cubicBezTo>
                    <a:pt x="116903" y="156306"/>
                    <a:pt x="128600" y="146867"/>
                    <a:pt x="138430" y="135637"/>
                  </a:cubicBezTo>
                  <a:cubicBezTo>
                    <a:pt x="146802" y="127750"/>
                    <a:pt x="155927" y="120702"/>
                    <a:pt x="165671" y="114587"/>
                  </a:cubicBezTo>
                  <a:cubicBezTo>
                    <a:pt x="170472" y="112120"/>
                    <a:pt x="174844" y="108910"/>
                    <a:pt x="178625" y="105062"/>
                  </a:cubicBezTo>
                  <a:cubicBezTo>
                    <a:pt x="181016" y="101985"/>
                    <a:pt x="182816" y="98499"/>
                    <a:pt x="183959" y="94774"/>
                  </a:cubicBezTo>
                  <a:lnTo>
                    <a:pt x="182530" y="95441"/>
                  </a:lnTo>
                  <a:cubicBezTo>
                    <a:pt x="181578" y="95613"/>
                    <a:pt x="180625" y="95098"/>
                    <a:pt x="180244" y="94203"/>
                  </a:cubicBezTo>
                  <a:cubicBezTo>
                    <a:pt x="180244" y="93060"/>
                    <a:pt x="181102" y="92488"/>
                    <a:pt x="182245" y="92393"/>
                  </a:cubicBezTo>
                  <a:lnTo>
                    <a:pt x="184912" y="92393"/>
                  </a:lnTo>
                  <a:cubicBezTo>
                    <a:pt x="184912" y="91155"/>
                    <a:pt x="185578" y="90012"/>
                    <a:pt x="185959" y="88869"/>
                  </a:cubicBezTo>
                  <a:lnTo>
                    <a:pt x="185959" y="88869"/>
                  </a:lnTo>
                  <a:cubicBezTo>
                    <a:pt x="184912" y="88869"/>
                    <a:pt x="183883" y="89059"/>
                    <a:pt x="182911" y="89440"/>
                  </a:cubicBezTo>
                  <a:cubicBezTo>
                    <a:pt x="181768" y="89440"/>
                    <a:pt x="180244" y="90488"/>
                    <a:pt x="179197" y="89440"/>
                  </a:cubicBezTo>
                  <a:cubicBezTo>
                    <a:pt x="178511" y="88783"/>
                    <a:pt x="178492" y="87697"/>
                    <a:pt x="179149" y="87021"/>
                  </a:cubicBezTo>
                  <a:cubicBezTo>
                    <a:pt x="179158" y="87002"/>
                    <a:pt x="179178" y="86983"/>
                    <a:pt x="179197" y="86964"/>
                  </a:cubicBezTo>
                  <a:cubicBezTo>
                    <a:pt x="179978" y="86573"/>
                    <a:pt x="180892" y="86573"/>
                    <a:pt x="181673" y="86964"/>
                  </a:cubicBezTo>
                  <a:cubicBezTo>
                    <a:pt x="183007" y="86964"/>
                    <a:pt x="184721" y="87535"/>
                    <a:pt x="185293" y="86488"/>
                  </a:cubicBezTo>
                  <a:cubicBezTo>
                    <a:pt x="185864" y="85440"/>
                    <a:pt x="185293" y="84202"/>
                    <a:pt x="184054" y="83535"/>
                  </a:cubicBezTo>
                  <a:cubicBezTo>
                    <a:pt x="183178" y="82887"/>
                    <a:pt x="182083" y="82611"/>
                    <a:pt x="181006" y="82773"/>
                  </a:cubicBezTo>
                  <a:cubicBezTo>
                    <a:pt x="179959" y="82773"/>
                    <a:pt x="179006" y="82773"/>
                    <a:pt x="177958" y="82773"/>
                  </a:cubicBezTo>
                  <a:cubicBezTo>
                    <a:pt x="177387" y="82868"/>
                    <a:pt x="176806" y="82649"/>
                    <a:pt x="176434" y="82201"/>
                  </a:cubicBezTo>
                  <a:cubicBezTo>
                    <a:pt x="177358" y="80658"/>
                    <a:pt x="179149" y="79868"/>
                    <a:pt x="180911" y="80201"/>
                  </a:cubicBezTo>
                  <a:cubicBezTo>
                    <a:pt x="181606" y="80297"/>
                    <a:pt x="182311" y="80297"/>
                    <a:pt x="183007" y="80201"/>
                  </a:cubicBezTo>
                  <a:cubicBezTo>
                    <a:pt x="183569" y="80058"/>
                    <a:pt x="183911" y="79496"/>
                    <a:pt x="183778" y="78934"/>
                  </a:cubicBezTo>
                  <a:cubicBezTo>
                    <a:pt x="183749" y="78849"/>
                    <a:pt x="183721" y="78753"/>
                    <a:pt x="183673" y="78677"/>
                  </a:cubicBezTo>
                  <a:cubicBezTo>
                    <a:pt x="183502" y="78411"/>
                    <a:pt x="183273" y="78182"/>
                    <a:pt x="183007" y="78010"/>
                  </a:cubicBezTo>
                  <a:cubicBezTo>
                    <a:pt x="181797" y="77048"/>
                    <a:pt x="180206" y="76725"/>
                    <a:pt x="178720" y="77153"/>
                  </a:cubicBezTo>
                  <a:cubicBezTo>
                    <a:pt x="177673" y="77153"/>
                    <a:pt x="176530" y="78296"/>
                    <a:pt x="175387" y="77630"/>
                  </a:cubicBezTo>
                  <a:cubicBezTo>
                    <a:pt x="177263" y="74981"/>
                    <a:pt x="180921" y="74353"/>
                    <a:pt x="183578" y="762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5" name="Freeform: Shape 324">
              <a:extLst>
                <a:ext uri="{FF2B5EF4-FFF2-40B4-BE49-F238E27FC236}">
                  <a16:creationId xmlns:a16="http://schemas.microsoft.com/office/drawing/2014/main" xmlns="" id="{96006552-AB9B-8685-7E68-469A611D9DB5}"/>
                </a:ext>
              </a:extLst>
            </p:cNvPr>
            <p:cNvSpPr/>
            <p:nvPr/>
          </p:nvSpPr>
          <p:spPr>
            <a:xfrm>
              <a:off x="6738206" y="2264854"/>
              <a:ext cx="187420" cy="173343"/>
            </a:xfrm>
            <a:custGeom>
              <a:avLst/>
              <a:gdLst>
                <a:gd name="connsiteX0" fmla="*/ 78898 w 187420"/>
                <a:gd name="connsiteY0" fmla="*/ 17413 h 173343"/>
                <a:gd name="connsiteX1" fmla="*/ 40036 w 187420"/>
                <a:gd name="connsiteY1" fmla="*/ 52846 h 173343"/>
                <a:gd name="connsiteX2" fmla="*/ 30511 w 187420"/>
                <a:gd name="connsiteY2" fmla="*/ 63609 h 173343"/>
                <a:gd name="connsiteX3" fmla="*/ 17272 w 187420"/>
                <a:gd name="connsiteY3" fmla="*/ 71134 h 173343"/>
                <a:gd name="connsiteX4" fmla="*/ 5270 w 187420"/>
                <a:gd name="connsiteY4" fmla="*/ 79325 h 173343"/>
                <a:gd name="connsiteX5" fmla="*/ 1174 w 187420"/>
                <a:gd name="connsiteY5" fmla="*/ 82373 h 173343"/>
                <a:gd name="connsiteX6" fmla="*/ 3079 w 187420"/>
                <a:gd name="connsiteY6" fmla="*/ 82945 h 173343"/>
                <a:gd name="connsiteX7" fmla="*/ 3079 w 187420"/>
                <a:gd name="connsiteY7" fmla="*/ 84659 h 173343"/>
                <a:gd name="connsiteX8" fmla="*/ 1746 w 187420"/>
                <a:gd name="connsiteY8" fmla="*/ 85516 h 173343"/>
                <a:gd name="connsiteX9" fmla="*/ 222 w 187420"/>
                <a:gd name="connsiteY9" fmla="*/ 85993 h 173343"/>
                <a:gd name="connsiteX10" fmla="*/ 222 w 187420"/>
                <a:gd name="connsiteY10" fmla="*/ 85993 h 173343"/>
                <a:gd name="connsiteX11" fmla="*/ 222 w 187420"/>
                <a:gd name="connsiteY11" fmla="*/ 87326 h 173343"/>
                <a:gd name="connsiteX12" fmla="*/ 3365 w 187420"/>
                <a:gd name="connsiteY12" fmla="*/ 88660 h 173343"/>
                <a:gd name="connsiteX13" fmla="*/ 6413 w 187420"/>
                <a:gd name="connsiteY13" fmla="*/ 87040 h 173343"/>
                <a:gd name="connsiteX14" fmla="*/ 7747 w 187420"/>
                <a:gd name="connsiteY14" fmla="*/ 85897 h 173343"/>
                <a:gd name="connsiteX15" fmla="*/ 10223 w 187420"/>
                <a:gd name="connsiteY15" fmla="*/ 85897 h 173343"/>
                <a:gd name="connsiteX16" fmla="*/ 10223 w 187420"/>
                <a:gd name="connsiteY16" fmla="*/ 85897 h 173343"/>
                <a:gd name="connsiteX17" fmla="*/ 9461 w 187420"/>
                <a:gd name="connsiteY17" fmla="*/ 88755 h 173343"/>
                <a:gd name="connsiteX18" fmla="*/ 6889 w 187420"/>
                <a:gd name="connsiteY18" fmla="*/ 89898 h 173343"/>
                <a:gd name="connsiteX19" fmla="*/ 5461 w 187420"/>
                <a:gd name="connsiteY19" fmla="*/ 92089 h 173343"/>
                <a:gd name="connsiteX20" fmla="*/ 7747 w 187420"/>
                <a:gd name="connsiteY20" fmla="*/ 93041 h 173343"/>
                <a:gd name="connsiteX21" fmla="*/ 9937 w 187420"/>
                <a:gd name="connsiteY21" fmla="*/ 92089 h 173343"/>
                <a:gd name="connsiteX22" fmla="*/ 12223 w 187420"/>
                <a:gd name="connsiteY22" fmla="*/ 93232 h 173343"/>
                <a:gd name="connsiteX23" fmla="*/ 10223 w 187420"/>
                <a:gd name="connsiteY23" fmla="*/ 95041 h 173343"/>
                <a:gd name="connsiteX24" fmla="*/ 6604 w 187420"/>
                <a:gd name="connsiteY24" fmla="*/ 95518 h 173343"/>
                <a:gd name="connsiteX25" fmla="*/ 4794 w 187420"/>
                <a:gd name="connsiteY25" fmla="*/ 96089 h 173343"/>
                <a:gd name="connsiteX26" fmla="*/ 4794 w 187420"/>
                <a:gd name="connsiteY26" fmla="*/ 97899 h 173343"/>
                <a:gd name="connsiteX27" fmla="*/ 7080 w 187420"/>
                <a:gd name="connsiteY27" fmla="*/ 98947 h 173343"/>
                <a:gd name="connsiteX28" fmla="*/ 10128 w 187420"/>
                <a:gd name="connsiteY28" fmla="*/ 98375 h 173343"/>
                <a:gd name="connsiteX29" fmla="*/ 13843 w 187420"/>
                <a:gd name="connsiteY29" fmla="*/ 98375 h 173343"/>
                <a:gd name="connsiteX30" fmla="*/ 13843 w 187420"/>
                <a:gd name="connsiteY30" fmla="*/ 100852 h 173343"/>
                <a:gd name="connsiteX31" fmla="*/ 11366 w 187420"/>
                <a:gd name="connsiteY31" fmla="*/ 100852 h 173343"/>
                <a:gd name="connsiteX32" fmla="*/ 7747 w 187420"/>
                <a:gd name="connsiteY32" fmla="*/ 101423 h 173343"/>
                <a:gd name="connsiteX33" fmla="*/ 8890 w 187420"/>
                <a:gd name="connsiteY33" fmla="*/ 104376 h 173343"/>
                <a:gd name="connsiteX34" fmla="*/ 12033 w 187420"/>
                <a:gd name="connsiteY34" fmla="*/ 105043 h 173343"/>
                <a:gd name="connsiteX35" fmla="*/ 14986 w 187420"/>
                <a:gd name="connsiteY35" fmla="*/ 105043 h 173343"/>
                <a:gd name="connsiteX36" fmla="*/ 16605 w 187420"/>
                <a:gd name="connsiteY36" fmla="*/ 105710 h 173343"/>
                <a:gd name="connsiteX37" fmla="*/ 12128 w 187420"/>
                <a:gd name="connsiteY37" fmla="*/ 107614 h 173343"/>
                <a:gd name="connsiteX38" fmla="*/ 10032 w 187420"/>
                <a:gd name="connsiteY38" fmla="*/ 107614 h 173343"/>
                <a:gd name="connsiteX39" fmla="*/ 9289 w 187420"/>
                <a:gd name="connsiteY39" fmla="*/ 109053 h 173343"/>
                <a:gd name="connsiteX40" fmla="*/ 9366 w 187420"/>
                <a:gd name="connsiteY40" fmla="*/ 109234 h 173343"/>
                <a:gd name="connsiteX41" fmla="*/ 9937 w 187420"/>
                <a:gd name="connsiteY41" fmla="*/ 109805 h 173343"/>
                <a:gd name="connsiteX42" fmla="*/ 14319 w 187420"/>
                <a:gd name="connsiteY42" fmla="*/ 110758 h 173343"/>
                <a:gd name="connsiteX43" fmla="*/ 17653 w 187420"/>
                <a:gd name="connsiteY43" fmla="*/ 110186 h 173343"/>
                <a:gd name="connsiteX44" fmla="*/ 10509 w 187420"/>
                <a:gd name="connsiteY44" fmla="*/ 112472 h 173343"/>
                <a:gd name="connsiteX45" fmla="*/ 7937 w 187420"/>
                <a:gd name="connsiteY45" fmla="*/ 111805 h 173343"/>
                <a:gd name="connsiteX46" fmla="*/ 6127 w 187420"/>
                <a:gd name="connsiteY46" fmla="*/ 113139 h 173343"/>
                <a:gd name="connsiteX47" fmla="*/ 7175 w 187420"/>
                <a:gd name="connsiteY47" fmla="*/ 115235 h 173343"/>
                <a:gd name="connsiteX48" fmla="*/ 12699 w 187420"/>
                <a:gd name="connsiteY48" fmla="*/ 117616 h 173343"/>
                <a:gd name="connsiteX49" fmla="*/ 17653 w 187420"/>
                <a:gd name="connsiteY49" fmla="*/ 115520 h 173343"/>
                <a:gd name="connsiteX50" fmla="*/ 19653 w 187420"/>
                <a:gd name="connsiteY50" fmla="*/ 115520 h 173343"/>
                <a:gd name="connsiteX51" fmla="*/ 19700 w 187420"/>
                <a:gd name="connsiteY51" fmla="*/ 117940 h 173343"/>
                <a:gd name="connsiteX52" fmla="*/ 19653 w 187420"/>
                <a:gd name="connsiteY52" fmla="*/ 117997 h 173343"/>
                <a:gd name="connsiteX53" fmla="*/ 17272 w 187420"/>
                <a:gd name="connsiteY53" fmla="*/ 118949 h 173343"/>
                <a:gd name="connsiteX54" fmla="*/ 15652 w 187420"/>
                <a:gd name="connsiteY54" fmla="*/ 120759 h 173343"/>
                <a:gd name="connsiteX55" fmla="*/ 18033 w 187420"/>
                <a:gd name="connsiteY55" fmla="*/ 123236 h 173343"/>
                <a:gd name="connsiteX56" fmla="*/ 21177 w 187420"/>
                <a:gd name="connsiteY56" fmla="*/ 122664 h 173343"/>
                <a:gd name="connsiteX57" fmla="*/ 22701 w 187420"/>
                <a:gd name="connsiteY57" fmla="*/ 121997 h 173343"/>
                <a:gd name="connsiteX58" fmla="*/ 18319 w 187420"/>
                <a:gd name="connsiteY58" fmla="*/ 126283 h 173343"/>
                <a:gd name="connsiteX59" fmla="*/ 16605 w 187420"/>
                <a:gd name="connsiteY59" fmla="*/ 126855 h 173343"/>
                <a:gd name="connsiteX60" fmla="*/ 16129 w 187420"/>
                <a:gd name="connsiteY60" fmla="*/ 128474 h 173343"/>
                <a:gd name="connsiteX61" fmla="*/ 16700 w 187420"/>
                <a:gd name="connsiteY61" fmla="*/ 129331 h 173343"/>
                <a:gd name="connsiteX62" fmla="*/ 21082 w 187420"/>
                <a:gd name="connsiteY62" fmla="*/ 129808 h 173343"/>
                <a:gd name="connsiteX63" fmla="*/ 24130 w 187420"/>
                <a:gd name="connsiteY63" fmla="*/ 127046 h 173343"/>
                <a:gd name="connsiteX64" fmla="*/ 25749 w 187420"/>
                <a:gd name="connsiteY64" fmla="*/ 127046 h 173343"/>
                <a:gd name="connsiteX65" fmla="*/ 25749 w 187420"/>
                <a:gd name="connsiteY65" fmla="*/ 127807 h 173343"/>
                <a:gd name="connsiteX66" fmla="*/ 21558 w 187420"/>
                <a:gd name="connsiteY66" fmla="*/ 132475 h 173343"/>
                <a:gd name="connsiteX67" fmla="*/ 21558 w 187420"/>
                <a:gd name="connsiteY67" fmla="*/ 136856 h 173343"/>
                <a:gd name="connsiteX68" fmla="*/ 23368 w 187420"/>
                <a:gd name="connsiteY68" fmla="*/ 139047 h 173343"/>
                <a:gd name="connsiteX69" fmla="*/ 24034 w 187420"/>
                <a:gd name="connsiteY69" fmla="*/ 138285 h 173343"/>
                <a:gd name="connsiteX70" fmla="*/ 25463 w 187420"/>
                <a:gd name="connsiteY70" fmla="*/ 133427 h 173343"/>
                <a:gd name="connsiteX71" fmla="*/ 28606 w 187420"/>
                <a:gd name="connsiteY71" fmla="*/ 129998 h 173343"/>
                <a:gd name="connsiteX72" fmla="*/ 29178 w 187420"/>
                <a:gd name="connsiteY72" fmla="*/ 132284 h 173343"/>
                <a:gd name="connsiteX73" fmla="*/ 27940 w 187420"/>
                <a:gd name="connsiteY73" fmla="*/ 134189 h 173343"/>
                <a:gd name="connsiteX74" fmla="*/ 27940 w 187420"/>
                <a:gd name="connsiteY74" fmla="*/ 134856 h 173343"/>
                <a:gd name="connsiteX75" fmla="*/ 29940 w 187420"/>
                <a:gd name="connsiteY75" fmla="*/ 134856 h 173343"/>
                <a:gd name="connsiteX76" fmla="*/ 32035 w 187420"/>
                <a:gd name="connsiteY76" fmla="*/ 134856 h 173343"/>
                <a:gd name="connsiteX77" fmla="*/ 28702 w 187420"/>
                <a:gd name="connsiteY77" fmla="*/ 138952 h 173343"/>
                <a:gd name="connsiteX78" fmla="*/ 26987 w 187420"/>
                <a:gd name="connsiteY78" fmla="*/ 147143 h 173343"/>
                <a:gd name="connsiteX79" fmla="*/ 27654 w 187420"/>
                <a:gd name="connsiteY79" fmla="*/ 148381 h 173343"/>
                <a:gd name="connsiteX80" fmla="*/ 30321 w 187420"/>
                <a:gd name="connsiteY80" fmla="*/ 148381 h 173343"/>
                <a:gd name="connsiteX81" fmla="*/ 31749 w 187420"/>
                <a:gd name="connsiteY81" fmla="*/ 146096 h 173343"/>
                <a:gd name="connsiteX82" fmla="*/ 34036 w 187420"/>
                <a:gd name="connsiteY82" fmla="*/ 142952 h 173343"/>
                <a:gd name="connsiteX83" fmla="*/ 37560 w 187420"/>
                <a:gd name="connsiteY83" fmla="*/ 142952 h 173343"/>
                <a:gd name="connsiteX84" fmla="*/ 37560 w 187420"/>
                <a:gd name="connsiteY84" fmla="*/ 146572 h 173343"/>
                <a:gd name="connsiteX85" fmla="*/ 35750 w 187420"/>
                <a:gd name="connsiteY85" fmla="*/ 149429 h 173343"/>
                <a:gd name="connsiteX86" fmla="*/ 37655 w 187420"/>
                <a:gd name="connsiteY86" fmla="*/ 152382 h 173343"/>
                <a:gd name="connsiteX87" fmla="*/ 38703 w 187420"/>
                <a:gd name="connsiteY87" fmla="*/ 151715 h 173343"/>
                <a:gd name="connsiteX88" fmla="*/ 39846 w 187420"/>
                <a:gd name="connsiteY88" fmla="*/ 148953 h 173343"/>
                <a:gd name="connsiteX89" fmla="*/ 41941 w 187420"/>
                <a:gd name="connsiteY89" fmla="*/ 147143 h 173343"/>
                <a:gd name="connsiteX90" fmla="*/ 43846 w 187420"/>
                <a:gd name="connsiteY90" fmla="*/ 148667 h 173343"/>
                <a:gd name="connsiteX91" fmla="*/ 43180 w 187420"/>
                <a:gd name="connsiteY91" fmla="*/ 151048 h 173343"/>
                <a:gd name="connsiteX92" fmla="*/ 39370 w 187420"/>
                <a:gd name="connsiteY92" fmla="*/ 155525 h 173343"/>
                <a:gd name="connsiteX93" fmla="*/ 37750 w 187420"/>
                <a:gd name="connsiteY93" fmla="*/ 157906 h 173343"/>
                <a:gd name="connsiteX94" fmla="*/ 37750 w 187420"/>
                <a:gd name="connsiteY94" fmla="*/ 161050 h 173343"/>
                <a:gd name="connsiteX95" fmla="*/ 38989 w 187420"/>
                <a:gd name="connsiteY95" fmla="*/ 162860 h 173343"/>
                <a:gd name="connsiteX96" fmla="*/ 40798 w 187420"/>
                <a:gd name="connsiteY96" fmla="*/ 162860 h 173343"/>
                <a:gd name="connsiteX97" fmla="*/ 41370 w 187420"/>
                <a:gd name="connsiteY97" fmla="*/ 161431 h 173343"/>
                <a:gd name="connsiteX98" fmla="*/ 43370 w 187420"/>
                <a:gd name="connsiteY98" fmla="*/ 157335 h 173343"/>
                <a:gd name="connsiteX99" fmla="*/ 45085 w 187420"/>
                <a:gd name="connsiteY99" fmla="*/ 157335 h 173343"/>
                <a:gd name="connsiteX100" fmla="*/ 45751 w 187420"/>
                <a:gd name="connsiteY100" fmla="*/ 158478 h 173343"/>
                <a:gd name="connsiteX101" fmla="*/ 44894 w 187420"/>
                <a:gd name="connsiteY101" fmla="*/ 161240 h 173343"/>
                <a:gd name="connsiteX102" fmla="*/ 43751 w 187420"/>
                <a:gd name="connsiteY102" fmla="*/ 163812 h 173343"/>
                <a:gd name="connsiteX103" fmla="*/ 45180 w 187420"/>
                <a:gd name="connsiteY103" fmla="*/ 166574 h 173343"/>
                <a:gd name="connsiteX104" fmla="*/ 47180 w 187420"/>
                <a:gd name="connsiteY104" fmla="*/ 165907 h 173343"/>
                <a:gd name="connsiteX105" fmla="*/ 47752 w 187420"/>
                <a:gd name="connsiteY105" fmla="*/ 163717 h 173343"/>
                <a:gd name="connsiteX106" fmla="*/ 50419 w 187420"/>
                <a:gd name="connsiteY106" fmla="*/ 157049 h 173343"/>
                <a:gd name="connsiteX107" fmla="*/ 52419 w 187420"/>
                <a:gd name="connsiteY107" fmla="*/ 156287 h 173343"/>
                <a:gd name="connsiteX108" fmla="*/ 53086 w 187420"/>
                <a:gd name="connsiteY108" fmla="*/ 157811 h 173343"/>
                <a:gd name="connsiteX109" fmla="*/ 52514 w 187420"/>
                <a:gd name="connsiteY109" fmla="*/ 159240 h 173343"/>
                <a:gd name="connsiteX110" fmla="*/ 51466 w 187420"/>
                <a:gd name="connsiteY110" fmla="*/ 161526 h 173343"/>
                <a:gd name="connsiteX111" fmla="*/ 50990 w 187420"/>
                <a:gd name="connsiteY111" fmla="*/ 164574 h 173343"/>
                <a:gd name="connsiteX112" fmla="*/ 53466 w 187420"/>
                <a:gd name="connsiteY112" fmla="*/ 166479 h 173343"/>
                <a:gd name="connsiteX113" fmla="*/ 54705 w 187420"/>
                <a:gd name="connsiteY113" fmla="*/ 164288 h 173343"/>
                <a:gd name="connsiteX114" fmla="*/ 55562 w 187420"/>
                <a:gd name="connsiteY114" fmla="*/ 162288 h 173343"/>
                <a:gd name="connsiteX115" fmla="*/ 56419 w 187420"/>
                <a:gd name="connsiteY115" fmla="*/ 161621 h 173343"/>
                <a:gd name="connsiteX116" fmla="*/ 57086 w 187420"/>
                <a:gd name="connsiteY116" fmla="*/ 161621 h 173343"/>
                <a:gd name="connsiteX117" fmla="*/ 58705 w 187420"/>
                <a:gd name="connsiteY117" fmla="*/ 164860 h 173343"/>
                <a:gd name="connsiteX118" fmla="*/ 56800 w 187420"/>
                <a:gd name="connsiteY118" fmla="*/ 167431 h 173343"/>
                <a:gd name="connsiteX119" fmla="*/ 54800 w 187420"/>
                <a:gd name="connsiteY119" fmla="*/ 169813 h 173343"/>
                <a:gd name="connsiteX120" fmla="*/ 54800 w 187420"/>
                <a:gd name="connsiteY120" fmla="*/ 170765 h 173343"/>
                <a:gd name="connsiteX121" fmla="*/ 56229 w 187420"/>
                <a:gd name="connsiteY121" fmla="*/ 172289 h 173343"/>
                <a:gd name="connsiteX122" fmla="*/ 57467 w 187420"/>
                <a:gd name="connsiteY122" fmla="*/ 172765 h 173343"/>
                <a:gd name="connsiteX123" fmla="*/ 60420 w 187420"/>
                <a:gd name="connsiteY123" fmla="*/ 170384 h 173343"/>
                <a:gd name="connsiteX124" fmla="*/ 61468 w 187420"/>
                <a:gd name="connsiteY124" fmla="*/ 166288 h 173343"/>
                <a:gd name="connsiteX125" fmla="*/ 63277 w 187420"/>
                <a:gd name="connsiteY125" fmla="*/ 165241 h 173343"/>
                <a:gd name="connsiteX126" fmla="*/ 64611 w 187420"/>
                <a:gd name="connsiteY126" fmla="*/ 167241 h 173343"/>
                <a:gd name="connsiteX127" fmla="*/ 63944 w 187420"/>
                <a:gd name="connsiteY127" fmla="*/ 169241 h 173343"/>
                <a:gd name="connsiteX128" fmla="*/ 63182 w 187420"/>
                <a:gd name="connsiteY128" fmla="*/ 170480 h 173343"/>
                <a:gd name="connsiteX129" fmla="*/ 63182 w 187420"/>
                <a:gd name="connsiteY129" fmla="*/ 172099 h 173343"/>
                <a:gd name="connsiteX130" fmla="*/ 65754 w 187420"/>
                <a:gd name="connsiteY130" fmla="*/ 172670 h 173343"/>
                <a:gd name="connsiteX131" fmla="*/ 67468 w 187420"/>
                <a:gd name="connsiteY131" fmla="*/ 170575 h 173343"/>
                <a:gd name="connsiteX132" fmla="*/ 68897 w 187420"/>
                <a:gd name="connsiteY132" fmla="*/ 171146 h 173343"/>
                <a:gd name="connsiteX133" fmla="*/ 68897 w 187420"/>
                <a:gd name="connsiteY133" fmla="*/ 171813 h 173343"/>
                <a:gd name="connsiteX134" fmla="*/ 70326 w 187420"/>
                <a:gd name="connsiteY134" fmla="*/ 170765 h 173343"/>
                <a:gd name="connsiteX135" fmla="*/ 82613 w 187420"/>
                <a:gd name="connsiteY135" fmla="*/ 167146 h 173343"/>
                <a:gd name="connsiteX136" fmla="*/ 108140 w 187420"/>
                <a:gd name="connsiteY136" fmla="*/ 156382 h 173343"/>
                <a:gd name="connsiteX137" fmla="*/ 118713 w 187420"/>
                <a:gd name="connsiteY137" fmla="*/ 146857 h 173343"/>
                <a:gd name="connsiteX138" fmla="*/ 172243 w 187420"/>
                <a:gd name="connsiteY138" fmla="*/ 102090 h 173343"/>
                <a:gd name="connsiteX139" fmla="*/ 178625 w 187420"/>
                <a:gd name="connsiteY139" fmla="*/ 92565 h 173343"/>
                <a:gd name="connsiteX140" fmla="*/ 178625 w 187420"/>
                <a:gd name="connsiteY140" fmla="*/ 88183 h 173343"/>
                <a:gd name="connsiteX141" fmla="*/ 181102 w 187420"/>
                <a:gd name="connsiteY141" fmla="*/ 84564 h 173343"/>
                <a:gd name="connsiteX142" fmla="*/ 178530 w 187420"/>
                <a:gd name="connsiteY142" fmla="*/ 84564 h 173343"/>
                <a:gd name="connsiteX143" fmla="*/ 176911 w 187420"/>
                <a:gd name="connsiteY143" fmla="*/ 83993 h 173343"/>
                <a:gd name="connsiteX144" fmla="*/ 181387 w 187420"/>
                <a:gd name="connsiteY144" fmla="*/ 81992 h 173343"/>
                <a:gd name="connsiteX145" fmla="*/ 183483 w 187420"/>
                <a:gd name="connsiteY145" fmla="*/ 81992 h 173343"/>
                <a:gd name="connsiteX146" fmla="*/ 184254 w 187420"/>
                <a:gd name="connsiteY146" fmla="*/ 80725 h 173343"/>
                <a:gd name="connsiteX147" fmla="*/ 184149 w 187420"/>
                <a:gd name="connsiteY147" fmla="*/ 80468 h 173343"/>
                <a:gd name="connsiteX148" fmla="*/ 183578 w 187420"/>
                <a:gd name="connsiteY148" fmla="*/ 79897 h 173343"/>
                <a:gd name="connsiteX149" fmla="*/ 179197 w 187420"/>
                <a:gd name="connsiteY149" fmla="*/ 78944 h 173343"/>
                <a:gd name="connsiteX150" fmla="*/ 175863 w 187420"/>
                <a:gd name="connsiteY150" fmla="*/ 79421 h 173343"/>
                <a:gd name="connsiteX151" fmla="*/ 183007 w 187420"/>
                <a:gd name="connsiteY151" fmla="*/ 77135 h 173343"/>
                <a:gd name="connsiteX152" fmla="*/ 185578 w 187420"/>
                <a:gd name="connsiteY152" fmla="*/ 77801 h 173343"/>
                <a:gd name="connsiteX153" fmla="*/ 187388 w 187420"/>
                <a:gd name="connsiteY153" fmla="*/ 76563 h 173343"/>
                <a:gd name="connsiteX154" fmla="*/ 186340 w 187420"/>
                <a:gd name="connsiteY154" fmla="*/ 74468 h 173343"/>
                <a:gd name="connsiteX155" fmla="*/ 180816 w 187420"/>
                <a:gd name="connsiteY155" fmla="*/ 71991 h 173343"/>
                <a:gd name="connsiteX156" fmla="*/ 175863 w 187420"/>
                <a:gd name="connsiteY156" fmla="*/ 74087 h 173343"/>
                <a:gd name="connsiteX157" fmla="*/ 173863 w 187420"/>
                <a:gd name="connsiteY157" fmla="*/ 74087 h 173343"/>
                <a:gd name="connsiteX158" fmla="*/ 173853 w 187420"/>
                <a:gd name="connsiteY158" fmla="*/ 71524 h 173343"/>
                <a:gd name="connsiteX159" fmla="*/ 173863 w 187420"/>
                <a:gd name="connsiteY159" fmla="*/ 71515 h 173343"/>
                <a:gd name="connsiteX160" fmla="*/ 176244 w 187420"/>
                <a:gd name="connsiteY160" fmla="*/ 70562 h 173343"/>
                <a:gd name="connsiteX161" fmla="*/ 177863 w 187420"/>
                <a:gd name="connsiteY161" fmla="*/ 68848 h 173343"/>
                <a:gd name="connsiteX162" fmla="*/ 175482 w 187420"/>
                <a:gd name="connsiteY162" fmla="*/ 66276 h 173343"/>
                <a:gd name="connsiteX163" fmla="*/ 172339 w 187420"/>
                <a:gd name="connsiteY163" fmla="*/ 66847 h 173343"/>
                <a:gd name="connsiteX164" fmla="*/ 170815 w 187420"/>
                <a:gd name="connsiteY164" fmla="*/ 67514 h 173343"/>
                <a:gd name="connsiteX165" fmla="*/ 175196 w 187420"/>
                <a:gd name="connsiteY165" fmla="*/ 63228 h 173343"/>
                <a:gd name="connsiteX166" fmla="*/ 176911 w 187420"/>
                <a:gd name="connsiteY166" fmla="*/ 62656 h 173343"/>
                <a:gd name="connsiteX167" fmla="*/ 176911 w 187420"/>
                <a:gd name="connsiteY167" fmla="*/ 61037 h 173343"/>
                <a:gd name="connsiteX168" fmla="*/ 176339 w 187420"/>
                <a:gd name="connsiteY168" fmla="*/ 60180 h 173343"/>
                <a:gd name="connsiteX169" fmla="*/ 171957 w 187420"/>
                <a:gd name="connsiteY169" fmla="*/ 60180 h 173343"/>
                <a:gd name="connsiteX170" fmla="*/ 168910 w 187420"/>
                <a:gd name="connsiteY170" fmla="*/ 63038 h 173343"/>
                <a:gd name="connsiteX171" fmla="*/ 167290 w 187420"/>
                <a:gd name="connsiteY171" fmla="*/ 63038 h 173343"/>
                <a:gd name="connsiteX172" fmla="*/ 167290 w 187420"/>
                <a:gd name="connsiteY172" fmla="*/ 62276 h 173343"/>
                <a:gd name="connsiteX173" fmla="*/ 171481 w 187420"/>
                <a:gd name="connsiteY173" fmla="*/ 57608 h 173343"/>
                <a:gd name="connsiteX174" fmla="*/ 171481 w 187420"/>
                <a:gd name="connsiteY174" fmla="*/ 53227 h 173343"/>
                <a:gd name="connsiteX175" fmla="*/ 169672 w 187420"/>
                <a:gd name="connsiteY175" fmla="*/ 50941 h 173343"/>
                <a:gd name="connsiteX176" fmla="*/ 169005 w 187420"/>
                <a:gd name="connsiteY176" fmla="*/ 51798 h 173343"/>
                <a:gd name="connsiteX177" fmla="*/ 167576 w 187420"/>
                <a:gd name="connsiteY177" fmla="*/ 56656 h 173343"/>
                <a:gd name="connsiteX178" fmla="*/ 164433 w 187420"/>
                <a:gd name="connsiteY178" fmla="*/ 60085 h 173343"/>
                <a:gd name="connsiteX179" fmla="*/ 163861 w 187420"/>
                <a:gd name="connsiteY179" fmla="*/ 57799 h 173343"/>
                <a:gd name="connsiteX180" fmla="*/ 165099 w 187420"/>
                <a:gd name="connsiteY180" fmla="*/ 55798 h 173343"/>
                <a:gd name="connsiteX181" fmla="*/ 165099 w 187420"/>
                <a:gd name="connsiteY181" fmla="*/ 55227 h 173343"/>
                <a:gd name="connsiteX182" fmla="*/ 163099 w 187420"/>
                <a:gd name="connsiteY182" fmla="*/ 55227 h 173343"/>
                <a:gd name="connsiteX183" fmla="*/ 161004 w 187420"/>
                <a:gd name="connsiteY183" fmla="*/ 55227 h 173343"/>
                <a:gd name="connsiteX184" fmla="*/ 164338 w 187420"/>
                <a:gd name="connsiteY184" fmla="*/ 51131 h 173343"/>
                <a:gd name="connsiteX185" fmla="*/ 166052 w 187420"/>
                <a:gd name="connsiteY185" fmla="*/ 43035 h 173343"/>
                <a:gd name="connsiteX186" fmla="*/ 165385 w 187420"/>
                <a:gd name="connsiteY186" fmla="*/ 41702 h 173343"/>
                <a:gd name="connsiteX187" fmla="*/ 162718 w 187420"/>
                <a:gd name="connsiteY187" fmla="*/ 41702 h 173343"/>
                <a:gd name="connsiteX188" fmla="*/ 161290 w 187420"/>
                <a:gd name="connsiteY188" fmla="*/ 44083 h 173343"/>
                <a:gd name="connsiteX189" fmla="*/ 159004 w 187420"/>
                <a:gd name="connsiteY189" fmla="*/ 47131 h 173343"/>
                <a:gd name="connsiteX190" fmla="*/ 155479 w 187420"/>
                <a:gd name="connsiteY190" fmla="*/ 47131 h 173343"/>
                <a:gd name="connsiteX191" fmla="*/ 155479 w 187420"/>
                <a:gd name="connsiteY191" fmla="*/ 43606 h 173343"/>
                <a:gd name="connsiteX192" fmla="*/ 157289 w 187420"/>
                <a:gd name="connsiteY192" fmla="*/ 40749 h 173343"/>
                <a:gd name="connsiteX193" fmla="*/ 155384 w 187420"/>
                <a:gd name="connsiteY193" fmla="*/ 37701 h 173343"/>
                <a:gd name="connsiteX194" fmla="*/ 154336 w 187420"/>
                <a:gd name="connsiteY194" fmla="*/ 38368 h 173343"/>
                <a:gd name="connsiteX195" fmla="*/ 153193 w 187420"/>
                <a:gd name="connsiteY195" fmla="*/ 41130 h 173343"/>
                <a:gd name="connsiteX196" fmla="*/ 150564 w 187420"/>
                <a:gd name="connsiteY196" fmla="*/ 42502 h 173343"/>
                <a:gd name="connsiteX197" fmla="*/ 149193 w 187420"/>
                <a:gd name="connsiteY197" fmla="*/ 41130 h 173343"/>
                <a:gd name="connsiteX198" fmla="*/ 149860 w 187420"/>
                <a:gd name="connsiteY198" fmla="*/ 38749 h 173343"/>
                <a:gd name="connsiteX199" fmla="*/ 153670 w 187420"/>
                <a:gd name="connsiteY199" fmla="*/ 34177 h 173343"/>
                <a:gd name="connsiteX200" fmla="*/ 155289 w 187420"/>
                <a:gd name="connsiteY200" fmla="*/ 31796 h 173343"/>
                <a:gd name="connsiteX201" fmla="*/ 155289 w 187420"/>
                <a:gd name="connsiteY201" fmla="*/ 28652 h 173343"/>
                <a:gd name="connsiteX202" fmla="*/ 154050 w 187420"/>
                <a:gd name="connsiteY202" fmla="*/ 26938 h 173343"/>
                <a:gd name="connsiteX203" fmla="*/ 152241 w 187420"/>
                <a:gd name="connsiteY203" fmla="*/ 26938 h 173343"/>
                <a:gd name="connsiteX204" fmla="*/ 151669 w 187420"/>
                <a:gd name="connsiteY204" fmla="*/ 28462 h 173343"/>
                <a:gd name="connsiteX205" fmla="*/ 149669 w 187420"/>
                <a:gd name="connsiteY205" fmla="*/ 32557 h 173343"/>
                <a:gd name="connsiteX206" fmla="*/ 147955 w 187420"/>
                <a:gd name="connsiteY206" fmla="*/ 32557 h 173343"/>
                <a:gd name="connsiteX207" fmla="*/ 147288 w 187420"/>
                <a:gd name="connsiteY207" fmla="*/ 31319 h 173343"/>
                <a:gd name="connsiteX208" fmla="*/ 148145 w 187420"/>
                <a:gd name="connsiteY208" fmla="*/ 28557 h 173343"/>
                <a:gd name="connsiteX209" fmla="*/ 149288 w 187420"/>
                <a:gd name="connsiteY209" fmla="*/ 25985 h 173343"/>
                <a:gd name="connsiteX210" fmla="*/ 147764 w 187420"/>
                <a:gd name="connsiteY210" fmla="*/ 23223 h 173343"/>
                <a:gd name="connsiteX211" fmla="*/ 145859 w 187420"/>
                <a:gd name="connsiteY211" fmla="*/ 23985 h 173343"/>
                <a:gd name="connsiteX212" fmla="*/ 145288 w 187420"/>
                <a:gd name="connsiteY212" fmla="*/ 26176 h 173343"/>
                <a:gd name="connsiteX213" fmla="*/ 142621 w 187420"/>
                <a:gd name="connsiteY213" fmla="*/ 32843 h 173343"/>
                <a:gd name="connsiteX214" fmla="*/ 140620 w 187420"/>
                <a:gd name="connsiteY214" fmla="*/ 33510 h 173343"/>
                <a:gd name="connsiteX215" fmla="*/ 139954 w 187420"/>
                <a:gd name="connsiteY215" fmla="*/ 31986 h 173343"/>
                <a:gd name="connsiteX216" fmla="*/ 140525 w 187420"/>
                <a:gd name="connsiteY216" fmla="*/ 30653 h 173343"/>
                <a:gd name="connsiteX217" fmla="*/ 141573 w 187420"/>
                <a:gd name="connsiteY217" fmla="*/ 28366 h 173343"/>
                <a:gd name="connsiteX218" fmla="*/ 141573 w 187420"/>
                <a:gd name="connsiteY218" fmla="*/ 25319 h 173343"/>
                <a:gd name="connsiteX219" fmla="*/ 139096 w 187420"/>
                <a:gd name="connsiteY219" fmla="*/ 23318 h 173343"/>
                <a:gd name="connsiteX220" fmla="*/ 137858 w 187420"/>
                <a:gd name="connsiteY220" fmla="*/ 25509 h 173343"/>
                <a:gd name="connsiteX221" fmla="*/ 137001 w 187420"/>
                <a:gd name="connsiteY221" fmla="*/ 27604 h 173343"/>
                <a:gd name="connsiteX222" fmla="*/ 136144 w 187420"/>
                <a:gd name="connsiteY222" fmla="*/ 28271 h 173343"/>
                <a:gd name="connsiteX223" fmla="*/ 135477 w 187420"/>
                <a:gd name="connsiteY223" fmla="*/ 28271 h 173343"/>
                <a:gd name="connsiteX224" fmla="*/ 133857 w 187420"/>
                <a:gd name="connsiteY224" fmla="*/ 25128 h 173343"/>
                <a:gd name="connsiteX225" fmla="*/ 135763 w 187420"/>
                <a:gd name="connsiteY225" fmla="*/ 22556 h 173343"/>
                <a:gd name="connsiteX226" fmla="*/ 137763 w 187420"/>
                <a:gd name="connsiteY226" fmla="*/ 20175 h 173343"/>
                <a:gd name="connsiteX227" fmla="*/ 137763 w 187420"/>
                <a:gd name="connsiteY227" fmla="*/ 19222 h 173343"/>
                <a:gd name="connsiteX228" fmla="*/ 136334 w 187420"/>
                <a:gd name="connsiteY228" fmla="*/ 17698 h 173343"/>
                <a:gd name="connsiteX229" fmla="*/ 135096 w 187420"/>
                <a:gd name="connsiteY229" fmla="*/ 17222 h 173343"/>
                <a:gd name="connsiteX230" fmla="*/ 132143 w 187420"/>
                <a:gd name="connsiteY230" fmla="*/ 19508 h 173343"/>
                <a:gd name="connsiteX231" fmla="*/ 131095 w 187420"/>
                <a:gd name="connsiteY231" fmla="*/ 23699 h 173343"/>
                <a:gd name="connsiteX232" fmla="*/ 129286 w 187420"/>
                <a:gd name="connsiteY232" fmla="*/ 24652 h 173343"/>
                <a:gd name="connsiteX233" fmla="*/ 127952 w 187420"/>
                <a:gd name="connsiteY233" fmla="*/ 22652 h 173343"/>
                <a:gd name="connsiteX234" fmla="*/ 128619 w 187420"/>
                <a:gd name="connsiteY234" fmla="*/ 20651 h 173343"/>
                <a:gd name="connsiteX235" fmla="*/ 129381 w 187420"/>
                <a:gd name="connsiteY235" fmla="*/ 19413 h 173343"/>
                <a:gd name="connsiteX236" fmla="*/ 129381 w 187420"/>
                <a:gd name="connsiteY236" fmla="*/ 17794 h 173343"/>
                <a:gd name="connsiteX237" fmla="*/ 126733 w 187420"/>
                <a:gd name="connsiteY237" fmla="*/ 17308 h 173343"/>
                <a:gd name="connsiteX238" fmla="*/ 126714 w 187420"/>
                <a:gd name="connsiteY238" fmla="*/ 17318 h 173343"/>
                <a:gd name="connsiteX239" fmla="*/ 125095 w 187420"/>
                <a:gd name="connsiteY239" fmla="*/ 19413 h 173343"/>
                <a:gd name="connsiteX240" fmla="*/ 123666 w 187420"/>
                <a:gd name="connsiteY240" fmla="*/ 18746 h 173343"/>
                <a:gd name="connsiteX241" fmla="*/ 122999 w 187420"/>
                <a:gd name="connsiteY241" fmla="*/ 17032 h 173343"/>
                <a:gd name="connsiteX242" fmla="*/ 123475 w 187420"/>
                <a:gd name="connsiteY242" fmla="*/ 15698 h 173343"/>
                <a:gd name="connsiteX243" fmla="*/ 124999 w 187420"/>
                <a:gd name="connsiteY243" fmla="*/ 12460 h 173343"/>
                <a:gd name="connsiteX244" fmla="*/ 124142 w 187420"/>
                <a:gd name="connsiteY244" fmla="*/ 8554 h 173343"/>
                <a:gd name="connsiteX245" fmla="*/ 122237 w 187420"/>
                <a:gd name="connsiteY245" fmla="*/ 7412 h 173343"/>
                <a:gd name="connsiteX246" fmla="*/ 121475 w 187420"/>
                <a:gd name="connsiteY246" fmla="*/ 7412 h 173343"/>
                <a:gd name="connsiteX247" fmla="*/ 119665 w 187420"/>
                <a:gd name="connsiteY247" fmla="*/ 11698 h 173343"/>
                <a:gd name="connsiteX248" fmla="*/ 118903 w 187420"/>
                <a:gd name="connsiteY248" fmla="*/ 14079 h 173343"/>
                <a:gd name="connsiteX249" fmla="*/ 117665 w 187420"/>
                <a:gd name="connsiteY249" fmla="*/ 14079 h 173343"/>
                <a:gd name="connsiteX250" fmla="*/ 116808 w 187420"/>
                <a:gd name="connsiteY250" fmla="*/ 12650 h 173343"/>
                <a:gd name="connsiteX251" fmla="*/ 116332 w 187420"/>
                <a:gd name="connsiteY251" fmla="*/ 11031 h 173343"/>
                <a:gd name="connsiteX252" fmla="*/ 114617 w 187420"/>
                <a:gd name="connsiteY252" fmla="*/ 10460 h 173343"/>
                <a:gd name="connsiteX253" fmla="*/ 113188 w 187420"/>
                <a:gd name="connsiteY253" fmla="*/ 11031 h 173343"/>
                <a:gd name="connsiteX254" fmla="*/ 112236 w 187420"/>
                <a:gd name="connsiteY254" fmla="*/ 11031 h 173343"/>
                <a:gd name="connsiteX255" fmla="*/ 110045 w 187420"/>
                <a:gd name="connsiteY255" fmla="*/ 10555 h 173343"/>
                <a:gd name="connsiteX256" fmla="*/ 110045 w 187420"/>
                <a:gd name="connsiteY256" fmla="*/ 8840 h 173343"/>
                <a:gd name="connsiteX257" fmla="*/ 111283 w 187420"/>
                <a:gd name="connsiteY257" fmla="*/ 7983 h 173343"/>
                <a:gd name="connsiteX258" fmla="*/ 112807 w 187420"/>
                <a:gd name="connsiteY258" fmla="*/ 7412 h 173343"/>
                <a:gd name="connsiteX259" fmla="*/ 112807 w 187420"/>
                <a:gd name="connsiteY259" fmla="*/ 7412 h 173343"/>
                <a:gd name="connsiteX260" fmla="*/ 112807 w 187420"/>
                <a:gd name="connsiteY260" fmla="*/ 6078 h 173343"/>
                <a:gd name="connsiteX261" fmla="*/ 109664 w 187420"/>
                <a:gd name="connsiteY261" fmla="*/ 4649 h 173343"/>
                <a:gd name="connsiteX262" fmla="*/ 106616 w 187420"/>
                <a:gd name="connsiteY262" fmla="*/ 6269 h 173343"/>
                <a:gd name="connsiteX263" fmla="*/ 105378 w 187420"/>
                <a:gd name="connsiteY263" fmla="*/ 7507 h 173343"/>
                <a:gd name="connsiteX264" fmla="*/ 102806 w 187420"/>
                <a:gd name="connsiteY264" fmla="*/ 7507 h 173343"/>
                <a:gd name="connsiteX265" fmla="*/ 102806 w 187420"/>
                <a:gd name="connsiteY265" fmla="*/ 7507 h 173343"/>
                <a:gd name="connsiteX266" fmla="*/ 103568 w 187420"/>
                <a:gd name="connsiteY266" fmla="*/ 4745 h 173343"/>
                <a:gd name="connsiteX267" fmla="*/ 106235 w 187420"/>
                <a:gd name="connsiteY267" fmla="*/ 3506 h 173343"/>
                <a:gd name="connsiteX268" fmla="*/ 107664 w 187420"/>
                <a:gd name="connsiteY268" fmla="*/ 1411 h 173343"/>
                <a:gd name="connsiteX269" fmla="*/ 105282 w 187420"/>
                <a:gd name="connsiteY269" fmla="*/ 458 h 173343"/>
                <a:gd name="connsiteX270" fmla="*/ 103092 w 187420"/>
                <a:gd name="connsiteY270" fmla="*/ 1411 h 173343"/>
                <a:gd name="connsiteX271" fmla="*/ 100901 w 187420"/>
                <a:gd name="connsiteY271" fmla="*/ 268 h 173343"/>
                <a:gd name="connsiteX272" fmla="*/ 100901 w 187420"/>
                <a:gd name="connsiteY272" fmla="*/ -399 h 173343"/>
                <a:gd name="connsiteX273" fmla="*/ 95377 w 187420"/>
                <a:gd name="connsiteY273" fmla="*/ 5506 h 173343"/>
                <a:gd name="connsiteX274" fmla="*/ 78898 w 187420"/>
                <a:gd name="connsiteY274" fmla="*/ 17413 h 173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87420" h="173343">
                  <a:moveTo>
                    <a:pt x="78898" y="17413"/>
                  </a:moveTo>
                  <a:cubicBezTo>
                    <a:pt x="63811" y="26652"/>
                    <a:pt x="50619" y="38672"/>
                    <a:pt x="40036" y="52846"/>
                  </a:cubicBezTo>
                  <a:cubicBezTo>
                    <a:pt x="37303" y="56799"/>
                    <a:pt x="34102" y="60409"/>
                    <a:pt x="30511" y="63609"/>
                  </a:cubicBezTo>
                  <a:cubicBezTo>
                    <a:pt x="26311" y="66466"/>
                    <a:pt x="21882" y="68981"/>
                    <a:pt x="17272" y="71134"/>
                  </a:cubicBezTo>
                  <a:cubicBezTo>
                    <a:pt x="13100" y="73601"/>
                    <a:pt x="9090" y="76334"/>
                    <a:pt x="5270" y="79325"/>
                  </a:cubicBezTo>
                  <a:lnTo>
                    <a:pt x="1174" y="82373"/>
                  </a:lnTo>
                  <a:cubicBezTo>
                    <a:pt x="1870" y="82164"/>
                    <a:pt x="2613" y="82392"/>
                    <a:pt x="3079" y="82945"/>
                  </a:cubicBezTo>
                  <a:cubicBezTo>
                    <a:pt x="3403" y="83469"/>
                    <a:pt x="3403" y="84135"/>
                    <a:pt x="3079" y="84659"/>
                  </a:cubicBezTo>
                  <a:cubicBezTo>
                    <a:pt x="2717" y="85050"/>
                    <a:pt x="2251" y="85345"/>
                    <a:pt x="1746" y="85516"/>
                  </a:cubicBezTo>
                  <a:lnTo>
                    <a:pt x="222" y="85993"/>
                  </a:lnTo>
                  <a:lnTo>
                    <a:pt x="222" y="85993"/>
                  </a:lnTo>
                  <a:cubicBezTo>
                    <a:pt x="222" y="85993"/>
                    <a:pt x="-350" y="86945"/>
                    <a:pt x="222" y="87326"/>
                  </a:cubicBezTo>
                  <a:cubicBezTo>
                    <a:pt x="793" y="87707"/>
                    <a:pt x="2032" y="88660"/>
                    <a:pt x="3365" y="88660"/>
                  </a:cubicBezTo>
                  <a:cubicBezTo>
                    <a:pt x="4594" y="88707"/>
                    <a:pt x="5765" y="88088"/>
                    <a:pt x="6413" y="87040"/>
                  </a:cubicBezTo>
                  <a:cubicBezTo>
                    <a:pt x="6413" y="87040"/>
                    <a:pt x="7080" y="85993"/>
                    <a:pt x="7747" y="85897"/>
                  </a:cubicBezTo>
                  <a:cubicBezTo>
                    <a:pt x="8413" y="85802"/>
                    <a:pt x="9556" y="86469"/>
                    <a:pt x="10223" y="85897"/>
                  </a:cubicBezTo>
                  <a:lnTo>
                    <a:pt x="10223" y="85897"/>
                  </a:lnTo>
                  <a:cubicBezTo>
                    <a:pt x="8508" y="87326"/>
                    <a:pt x="10223" y="87803"/>
                    <a:pt x="9461" y="88755"/>
                  </a:cubicBezTo>
                  <a:cubicBezTo>
                    <a:pt x="8699" y="89707"/>
                    <a:pt x="7842" y="89707"/>
                    <a:pt x="6889" y="89898"/>
                  </a:cubicBezTo>
                  <a:cubicBezTo>
                    <a:pt x="5937" y="90088"/>
                    <a:pt x="4889" y="91041"/>
                    <a:pt x="5461" y="92089"/>
                  </a:cubicBezTo>
                  <a:cubicBezTo>
                    <a:pt x="5908" y="92898"/>
                    <a:pt x="6861" y="93289"/>
                    <a:pt x="7747" y="93041"/>
                  </a:cubicBezTo>
                  <a:cubicBezTo>
                    <a:pt x="8461" y="92679"/>
                    <a:pt x="9194" y="92365"/>
                    <a:pt x="9937" y="92089"/>
                  </a:cubicBezTo>
                  <a:cubicBezTo>
                    <a:pt x="10871" y="91870"/>
                    <a:pt x="11833" y="92346"/>
                    <a:pt x="12223" y="93232"/>
                  </a:cubicBezTo>
                  <a:cubicBezTo>
                    <a:pt x="12223" y="94375"/>
                    <a:pt x="11271" y="94946"/>
                    <a:pt x="10223" y="95041"/>
                  </a:cubicBezTo>
                  <a:lnTo>
                    <a:pt x="6604" y="95518"/>
                  </a:lnTo>
                  <a:cubicBezTo>
                    <a:pt x="5965" y="95546"/>
                    <a:pt x="5337" y="95746"/>
                    <a:pt x="4794" y="96089"/>
                  </a:cubicBezTo>
                  <a:cubicBezTo>
                    <a:pt x="4365" y="96613"/>
                    <a:pt x="4365" y="97375"/>
                    <a:pt x="4794" y="97899"/>
                  </a:cubicBezTo>
                  <a:cubicBezTo>
                    <a:pt x="5337" y="98604"/>
                    <a:pt x="6194" y="99004"/>
                    <a:pt x="7080" y="98947"/>
                  </a:cubicBezTo>
                  <a:cubicBezTo>
                    <a:pt x="8118" y="98947"/>
                    <a:pt x="9156" y="98756"/>
                    <a:pt x="10128" y="98375"/>
                  </a:cubicBezTo>
                  <a:cubicBezTo>
                    <a:pt x="11271" y="98375"/>
                    <a:pt x="12795" y="97328"/>
                    <a:pt x="13843" y="98375"/>
                  </a:cubicBezTo>
                  <a:cubicBezTo>
                    <a:pt x="14500" y="99070"/>
                    <a:pt x="14500" y="100156"/>
                    <a:pt x="13843" y="100852"/>
                  </a:cubicBezTo>
                  <a:cubicBezTo>
                    <a:pt x="13052" y="101195"/>
                    <a:pt x="12157" y="101195"/>
                    <a:pt x="11366" y="100852"/>
                  </a:cubicBezTo>
                  <a:cubicBezTo>
                    <a:pt x="10032" y="100852"/>
                    <a:pt x="8318" y="100280"/>
                    <a:pt x="7747" y="101423"/>
                  </a:cubicBezTo>
                  <a:cubicBezTo>
                    <a:pt x="7175" y="102566"/>
                    <a:pt x="7747" y="103614"/>
                    <a:pt x="8890" y="104376"/>
                  </a:cubicBezTo>
                  <a:cubicBezTo>
                    <a:pt x="9832" y="104947"/>
                    <a:pt x="10937" y="105186"/>
                    <a:pt x="12033" y="105043"/>
                  </a:cubicBezTo>
                  <a:lnTo>
                    <a:pt x="14986" y="105043"/>
                  </a:lnTo>
                  <a:cubicBezTo>
                    <a:pt x="15605" y="104976"/>
                    <a:pt x="16214" y="105224"/>
                    <a:pt x="16605" y="105710"/>
                  </a:cubicBezTo>
                  <a:cubicBezTo>
                    <a:pt x="15633" y="107195"/>
                    <a:pt x="13871" y="107938"/>
                    <a:pt x="12128" y="107614"/>
                  </a:cubicBezTo>
                  <a:cubicBezTo>
                    <a:pt x="11433" y="107529"/>
                    <a:pt x="10728" y="107529"/>
                    <a:pt x="10032" y="107614"/>
                  </a:cubicBezTo>
                  <a:cubicBezTo>
                    <a:pt x="9433" y="107805"/>
                    <a:pt x="9099" y="108453"/>
                    <a:pt x="9289" y="109053"/>
                  </a:cubicBezTo>
                  <a:cubicBezTo>
                    <a:pt x="9309" y="109110"/>
                    <a:pt x="9337" y="109177"/>
                    <a:pt x="9366" y="109234"/>
                  </a:cubicBezTo>
                  <a:lnTo>
                    <a:pt x="9937" y="109805"/>
                  </a:lnTo>
                  <a:cubicBezTo>
                    <a:pt x="11195" y="110739"/>
                    <a:pt x="12785" y="111082"/>
                    <a:pt x="14319" y="110758"/>
                  </a:cubicBezTo>
                  <a:cubicBezTo>
                    <a:pt x="15366" y="110758"/>
                    <a:pt x="16414" y="109520"/>
                    <a:pt x="17653" y="110186"/>
                  </a:cubicBezTo>
                  <a:cubicBezTo>
                    <a:pt x="16119" y="112558"/>
                    <a:pt x="13128" y="113511"/>
                    <a:pt x="10509" y="112472"/>
                  </a:cubicBezTo>
                  <a:cubicBezTo>
                    <a:pt x="9661" y="112205"/>
                    <a:pt x="8804" y="111987"/>
                    <a:pt x="7937" y="111805"/>
                  </a:cubicBezTo>
                  <a:cubicBezTo>
                    <a:pt x="7089" y="111739"/>
                    <a:pt x="6318" y="112310"/>
                    <a:pt x="6127" y="113139"/>
                  </a:cubicBezTo>
                  <a:cubicBezTo>
                    <a:pt x="6223" y="113939"/>
                    <a:pt x="6594" y="114682"/>
                    <a:pt x="7175" y="115235"/>
                  </a:cubicBezTo>
                  <a:cubicBezTo>
                    <a:pt x="8575" y="116806"/>
                    <a:pt x="10595" y="117673"/>
                    <a:pt x="12699" y="117616"/>
                  </a:cubicBezTo>
                  <a:cubicBezTo>
                    <a:pt x="14443" y="117159"/>
                    <a:pt x="16109" y="116454"/>
                    <a:pt x="17653" y="115520"/>
                  </a:cubicBezTo>
                  <a:cubicBezTo>
                    <a:pt x="18262" y="115139"/>
                    <a:pt x="19043" y="115139"/>
                    <a:pt x="19653" y="115520"/>
                  </a:cubicBezTo>
                  <a:cubicBezTo>
                    <a:pt x="20339" y="116178"/>
                    <a:pt x="20358" y="117263"/>
                    <a:pt x="19700" y="117940"/>
                  </a:cubicBezTo>
                  <a:cubicBezTo>
                    <a:pt x="19691" y="117959"/>
                    <a:pt x="19672" y="117978"/>
                    <a:pt x="19653" y="117997"/>
                  </a:cubicBezTo>
                  <a:cubicBezTo>
                    <a:pt x="18948" y="118511"/>
                    <a:pt x="18129" y="118835"/>
                    <a:pt x="17272" y="118949"/>
                  </a:cubicBezTo>
                  <a:cubicBezTo>
                    <a:pt x="16386" y="119121"/>
                    <a:pt x="15719" y="119864"/>
                    <a:pt x="15652" y="120759"/>
                  </a:cubicBezTo>
                  <a:cubicBezTo>
                    <a:pt x="15833" y="122007"/>
                    <a:pt x="16795" y="123007"/>
                    <a:pt x="18033" y="123236"/>
                  </a:cubicBezTo>
                  <a:cubicBezTo>
                    <a:pt x="19119" y="123388"/>
                    <a:pt x="20215" y="123188"/>
                    <a:pt x="21177" y="122664"/>
                  </a:cubicBezTo>
                  <a:lnTo>
                    <a:pt x="22701" y="121997"/>
                  </a:lnTo>
                  <a:cubicBezTo>
                    <a:pt x="22063" y="124083"/>
                    <a:pt x="20415" y="125693"/>
                    <a:pt x="18319" y="126283"/>
                  </a:cubicBezTo>
                  <a:cubicBezTo>
                    <a:pt x="17729" y="126417"/>
                    <a:pt x="17157" y="126607"/>
                    <a:pt x="16605" y="126855"/>
                  </a:cubicBezTo>
                  <a:cubicBezTo>
                    <a:pt x="16109" y="127236"/>
                    <a:pt x="15919" y="127893"/>
                    <a:pt x="16129" y="128474"/>
                  </a:cubicBezTo>
                  <a:cubicBezTo>
                    <a:pt x="16224" y="128808"/>
                    <a:pt x="16424" y="129113"/>
                    <a:pt x="16700" y="129331"/>
                  </a:cubicBezTo>
                  <a:cubicBezTo>
                    <a:pt x="17881" y="130465"/>
                    <a:pt x="19681" y="130655"/>
                    <a:pt x="21082" y="129808"/>
                  </a:cubicBezTo>
                  <a:cubicBezTo>
                    <a:pt x="22167" y="128960"/>
                    <a:pt x="23187" y="128046"/>
                    <a:pt x="24130" y="127046"/>
                  </a:cubicBezTo>
                  <a:cubicBezTo>
                    <a:pt x="24606" y="127046"/>
                    <a:pt x="25463" y="126474"/>
                    <a:pt x="25749" y="127046"/>
                  </a:cubicBezTo>
                  <a:cubicBezTo>
                    <a:pt x="26035" y="127617"/>
                    <a:pt x="25749" y="127046"/>
                    <a:pt x="25749" y="127807"/>
                  </a:cubicBezTo>
                  <a:cubicBezTo>
                    <a:pt x="25177" y="129903"/>
                    <a:pt x="22510" y="130474"/>
                    <a:pt x="21558" y="132475"/>
                  </a:cubicBezTo>
                  <a:cubicBezTo>
                    <a:pt x="21120" y="133904"/>
                    <a:pt x="21120" y="135428"/>
                    <a:pt x="21558" y="136856"/>
                  </a:cubicBezTo>
                  <a:cubicBezTo>
                    <a:pt x="21558" y="137809"/>
                    <a:pt x="22510" y="139238"/>
                    <a:pt x="23368" y="139047"/>
                  </a:cubicBezTo>
                  <a:cubicBezTo>
                    <a:pt x="23720" y="138942"/>
                    <a:pt x="23977" y="138647"/>
                    <a:pt x="24034" y="138285"/>
                  </a:cubicBezTo>
                  <a:cubicBezTo>
                    <a:pt x="24701" y="136761"/>
                    <a:pt x="24891" y="134951"/>
                    <a:pt x="25463" y="133427"/>
                  </a:cubicBezTo>
                  <a:cubicBezTo>
                    <a:pt x="25806" y="131798"/>
                    <a:pt x="27016" y="130484"/>
                    <a:pt x="28606" y="129998"/>
                  </a:cubicBezTo>
                  <a:cubicBezTo>
                    <a:pt x="29368" y="130484"/>
                    <a:pt x="29625" y="131494"/>
                    <a:pt x="29178" y="132284"/>
                  </a:cubicBezTo>
                  <a:cubicBezTo>
                    <a:pt x="29178" y="132951"/>
                    <a:pt x="28130" y="133427"/>
                    <a:pt x="27940" y="134189"/>
                  </a:cubicBezTo>
                  <a:cubicBezTo>
                    <a:pt x="27835" y="134399"/>
                    <a:pt x="27835" y="134647"/>
                    <a:pt x="27940" y="134856"/>
                  </a:cubicBezTo>
                  <a:cubicBezTo>
                    <a:pt x="27940" y="135618"/>
                    <a:pt x="29368" y="135618"/>
                    <a:pt x="29940" y="134856"/>
                  </a:cubicBezTo>
                  <a:cubicBezTo>
                    <a:pt x="30511" y="134094"/>
                    <a:pt x="31369" y="133999"/>
                    <a:pt x="32035" y="134856"/>
                  </a:cubicBezTo>
                  <a:cubicBezTo>
                    <a:pt x="32702" y="135713"/>
                    <a:pt x="29940" y="137713"/>
                    <a:pt x="28702" y="138952"/>
                  </a:cubicBezTo>
                  <a:cubicBezTo>
                    <a:pt x="26711" y="141181"/>
                    <a:pt x="26054" y="144305"/>
                    <a:pt x="26987" y="147143"/>
                  </a:cubicBezTo>
                  <a:cubicBezTo>
                    <a:pt x="27130" y="147591"/>
                    <a:pt x="27358" y="148010"/>
                    <a:pt x="27654" y="148381"/>
                  </a:cubicBezTo>
                  <a:cubicBezTo>
                    <a:pt x="28397" y="149106"/>
                    <a:pt x="29578" y="149106"/>
                    <a:pt x="30321" y="148381"/>
                  </a:cubicBezTo>
                  <a:cubicBezTo>
                    <a:pt x="30968" y="147743"/>
                    <a:pt x="31464" y="146962"/>
                    <a:pt x="31749" y="146096"/>
                  </a:cubicBezTo>
                  <a:cubicBezTo>
                    <a:pt x="32283" y="144905"/>
                    <a:pt x="33064" y="143829"/>
                    <a:pt x="34036" y="142952"/>
                  </a:cubicBezTo>
                  <a:cubicBezTo>
                    <a:pt x="35055" y="142104"/>
                    <a:pt x="36541" y="142104"/>
                    <a:pt x="37560" y="142952"/>
                  </a:cubicBezTo>
                  <a:cubicBezTo>
                    <a:pt x="38351" y="144028"/>
                    <a:pt x="38351" y="145496"/>
                    <a:pt x="37560" y="146572"/>
                  </a:cubicBezTo>
                  <a:cubicBezTo>
                    <a:pt x="36988" y="147524"/>
                    <a:pt x="36036" y="148191"/>
                    <a:pt x="35750" y="149429"/>
                  </a:cubicBezTo>
                  <a:cubicBezTo>
                    <a:pt x="35464" y="150668"/>
                    <a:pt x="36417" y="152477"/>
                    <a:pt x="37655" y="152382"/>
                  </a:cubicBezTo>
                  <a:cubicBezTo>
                    <a:pt x="38103" y="152382"/>
                    <a:pt x="38512" y="152125"/>
                    <a:pt x="38703" y="151715"/>
                  </a:cubicBezTo>
                  <a:cubicBezTo>
                    <a:pt x="39198" y="150848"/>
                    <a:pt x="39579" y="149915"/>
                    <a:pt x="39846" y="148953"/>
                  </a:cubicBezTo>
                  <a:cubicBezTo>
                    <a:pt x="40151" y="148010"/>
                    <a:pt x="40960" y="147305"/>
                    <a:pt x="41941" y="147143"/>
                  </a:cubicBezTo>
                  <a:cubicBezTo>
                    <a:pt x="42808" y="147267"/>
                    <a:pt x="43541" y="147848"/>
                    <a:pt x="43846" y="148667"/>
                  </a:cubicBezTo>
                  <a:cubicBezTo>
                    <a:pt x="44084" y="149524"/>
                    <a:pt x="43827" y="150439"/>
                    <a:pt x="43180" y="151048"/>
                  </a:cubicBezTo>
                  <a:lnTo>
                    <a:pt x="39370" y="155525"/>
                  </a:lnTo>
                  <a:cubicBezTo>
                    <a:pt x="38712" y="156230"/>
                    <a:pt x="38169" y="157040"/>
                    <a:pt x="37750" y="157906"/>
                  </a:cubicBezTo>
                  <a:cubicBezTo>
                    <a:pt x="37369" y="158916"/>
                    <a:pt x="37369" y="160040"/>
                    <a:pt x="37750" y="161050"/>
                  </a:cubicBezTo>
                  <a:cubicBezTo>
                    <a:pt x="37979" y="161755"/>
                    <a:pt x="38407" y="162383"/>
                    <a:pt x="38989" y="162860"/>
                  </a:cubicBezTo>
                  <a:cubicBezTo>
                    <a:pt x="39655" y="162860"/>
                    <a:pt x="40417" y="163336"/>
                    <a:pt x="40798" y="162860"/>
                  </a:cubicBezTo>
                  <a:cubicBezTo>
                    <a:pt x="41179" y="162383"/>
                    <a:pt x="41274" y="161907"/>
                    <a:pt x="41370" y="161431"/>
                  </a:cubicBezTo>
                  <a:cubicBezTo>
                    <a:pt x="41560" y="159878"/>
                    <a:pt x="42265" y="158440"/>
                    <a:pt x="43370" y="157335"/>
                  </a:cubicBezTo>
                  <a:cubicBezTo>
                    <a:pt x="43846" y="156878"/>
                    <a:pt x="44608" y="156878"/>
                    <a:pt x="45085" y="157335"/>
                  </a:cubicBezTo>
                  <a:cubicBezTo>
                    <a:pt x="45447" y="157621"/>
                    <a:pt x="45685" y="158030"/>
                    <a:pt x="45751" y="158478"/>
                  </a:cubicBezTo>
                  <a:cubicBezTo>
                    <a:pt x="45885" y="159478"/>
                    <a:pt x="45570" y="160488"/>
                    <a:pt x="44894" y="161240"/>
                  </a:cubicBezTo>
                  <a:cubicBezTo>
                    <a:pt x="44323" y="162002"/>
                    <a:pt x="43932" y="162879"/>
                    <a:pt x="43751" y="163812"/>
                  </a:cubicBezTo>
                  <a:cubicBezTo>
                    <a:pt x="43589" y="164946"/>
                    <a:pt x="44161" y="166050"/>
                    <a:pt x="45180" y="166574"/>
                  </a:cubicBezTo>
                  <a:cubicBezTo>
                    <a:pt x="45923" y="166879"/>
                    <a:pt x="46770" y="166593"/>
                    <a:pt x="47180" y="165907"/>
                  </a:cubicBezTo>
                  <a:cubicBezTo>
                    <a:pt x="47513" y="165222"/>
                    <a:pt x="47714" y="164479"/>
                    <a:pt x="47752" y="163717"/>
                  </a:cubicBezTo>
                  <a:cubicBezTo>
                    <a:pt x="48161" y="161336"/>
                    <a:pt x="49075" y="159059"/>
                    <a:pt x="50419" y="157049"/>
                  </a:cubicBezTo>
                  <a:cubicBezTo>
                    <a:pt x="50895" y="156382"/>
                    <a:pt x="51562" y="155811"/>
                    <a:pt x="52419" y="156287"/>
                  </a:cubicBezTo>
                  <a:cubicBezTo>
                    <a:pt x="52924" y="156621"/>
                    <a:pt x="53181" y="157221"/>
                    <a:pt x="53086" y="157811"/>
                  </a:cubicBezTo>
                  <a:cubicBezTo>
                    <a:pt x="53038" y="158335"/>
                    <a:pt x="52838" y="158831"/>
                    <a:pt x="52514" y="159240"/>
                  </a:cubicBezTo>
                  <a:cubicBezTo>
                    <a:pt x="52124" y="159983"/>
                    <a:pt x="51781" y="160745"/>
                    <a:pt x="51466" y="161526"/>
                  </a:cubicBezTo>
                  <a:cubicBezTo>
                    <a:pt x="50971" y="162459"/>
                    <a:pt x="50799" y="163536"/>
                    <a:pt x="50990" y="164574"/>
                  </a:cubicBezTo>
                  <a:cubicBezTo>
                    <a:pt x="50990" y="165717"/>
                    <a:pt x="52514" y="166765"/>
                    <a:pt x="53466" y="166479"/>
                  </a:cubicBezTo>
                  <a:cubicBezTo>
                    <a:pt x="54419" y="166193"/>
                    <a:pt x="54514" y="165241"/>
                    <a:pt x="54705" y="164288"/>
                  </a:cubicBezTo>
                  <a:cubicBezTo>
                    <a:pt x="54876" y="163574"/>
                    <a:pt x="55162" y="162898"/>
                    <a:pt x="55562" y="162288"/>
                  </a:cubicBezTo>
                  <a:cubicBezTo>
                    <a:pt x="55705" y="161926"/>
                    <a:pt x="56029" y="161669"/>
                    <a:pt x="56419" y="161621"/>
                  </a:cubicBezTo>
                  <a:cubicBezTo>
                    <a:pt x="56629" y="161536"/>
                    <a:pt x="56876" y="161536"/>
                    <a:pt x="57086" y="161621"/>
                  </a:cubicBezTo>
                  <a:cubicBezTo>
                    <a:pt x="58239" y="162269"/>
                    <a:pt x="58877" y="163555"/>
                    <a:pt x="58705" y="164860"/>
                  </a:cubicBezTo>
                  <a:cubicBezTo>
                    <a:pt x="58382" y="165907"/>
                    <a:pt x="57715" y="166822"/>
                    <a:pt x="56800" y="167431"/>
                  </a:cubicBezTo>
                  <a:cubicBezTo>
                    <a:pt x="55943" y="168041"/>
                    <a:pt x="55248" y="168860"/>
                    <a:pt x="54800" y="169813"/>
                  </a:cubicBezTo>
                  <a:cubicBezTo>
                    <a:pt x="54695" y="170118"/>
                    <a:pt x="54695" y="170460"/>
                    <a:pt x="54800" y="170765"/>
                  </a:cubicBezTo>
                  <a:cubicBezTo>
                    <a:pt x="55057" y="171442"/>
                    <a:pt x="55572" y="171984"/>
                    <a:pt x="56229" y="172289"/>
                  </a:cubicBezTo>
                  <a:lnTo>
                    <a:pt x="57467" y="172765"/>
                  </a:lnTo>
                  <a:cubicBezTo>
                    <a:pt x="58915" y="172832"/>
                    <a:pt x="60182" y="171813"/>
                    <a:pt x="60420" y="170384"/>
                  </a:cubicBezTo>
                  <a:cubicBezTo>
                    <a:pt x="60667" y="168994"/>
                    <a:pt x="61020" y="167622"/>
                    <a:pt x="61468" y="166288"/>
                  </a:cubicBezTo>
                  <a:cubicBezTo>
                    <a:pt x="61763" y="165565"/>
                    <a:pt x="62506" y="165136"/>
                    <a:pt x="63277" y="165241"/>
                  </a:cubicBezTo>
                  <a:cubicBezTo>
                    <a:pt x="64068" y="165603"/>
                    <a:pt x="64582" y="166374"/>
                    <a:pt x="64611" y="167241"/>
                  </a:cubicBezTo>
                  <a:cubicBezTo>
                    <a:pt x="64649" y="167965"/>
                    <a:pt x="64411" y="168679"/>
                    <a:pt x="63944" y="169241"/>
                  </a:cubicBezTo>
                  <a:cubicBezTo>
                    <a:pt x="63658" y="169632"/>
                    <a:pt x="63401" y="170041"/>
                    <a:pt x="63182" y="170480"/>
                  </a:cubicBezTo>
                  <a:cubicBezTo>
                    <a:pt x="62896" y="170984"/>
                    <a:pt x="62896" y="171594"/>
                    <a:pt x="63182" y="172099"/>
                  </a:cubicBezTo>
                  <a:cubicBezTo>
                    <a:pt x="63744" y="172947"/>
                    <a:pt x="64877" y="173194"/>
                    <a:pt x="65754" y="172670"/>
                  </a:cubicBezTo>
                  <a:cubicBezTo>
                    <a:pt x="66516" y="172194"/>
                    <a:pt x="66897" y="171241"/>
                    <a:pt x="67468" y="170575"/>
                  </a:cubicBezTo>
                  <a:cubicBezTo>
                    <a:pt x="68011" y="170489"/>
                    <a:pt x="68554" y="170708"/>
                    <a:pt x="68897" y="171146"/>
                  </a:cubicBezTo>
                  <a:cubicBezTo>
                    <a:pt x="68926" y="171365"/>
                    <a:pt x="68926" y="171594"/>
                    <a:pt x="68897" y="171813"/>
                  </a:cubicBezTo>
                  <a:lnTo>
                    <a:pt x="70326" y="170765"/>
                  </a:lnTo>
                  <a:cubicBezTo>
                    <a:pt x="74079" y="168594"/>
                    <a:pt x="78289" y="167355"/>
                    <a:pt x="82613" y="167146"/>
                  </a:cubicBezTo>
                  <a:cubicBezTo>
                    <a:pt x="91881" y="165707"/>
                    <a:pt x="100644" y="162012"/>
                    <a:pt x="108140" y="156382"/>
                  </a:cubicBezTo>
                  <a:cubicBezTo>
                    <a:pt x="111836" y="153411"/>
                    <a:pt x="115370" y="150229"/>
                    <a:pt x="118713" y="146857"/>
                  </a:cubicBezTo>
                  <a:cubicBezTo>
                    <a:pt x="135286" y="130570"/>
                    <a:pt x="154622" y="117235"/>
                    <a:pt x="172243" y="102090"/>
                  </a:cubicBezTo>
                  <a:cubicBezTo>
                    <a:pt x="175520" y="99861"/>
                    <a:pt x="177806" y="96442"/>
                    <a:pt x="178625" y="92565"/>
                  </a:cubicBezTo>
                  <a:cubicBezTo>
                    <a:pt x="178530" y="91108"/>
                    <a:pt x="178530" y="89641"/>
                    <a:pt x="178625" y="88183"/>
                  </a:cubicBezTo>
                  <a:cubicBezTo>
                    <a:pt x="179063" y="86755"/>
                    <a:pt x="179930" y="85488"/>
                    <a:pt x="181102" y="84564"/>
                  </a:cubicBezTo>
                  <a:cubicBezTo>
                    <a:pt x="180244" y="84611"/>
                    <a:pt x="179387" y="84611"/>
                    <a:pt x="178530" y="84564"/>
                  </a:cubicBezTo>
                  <a:cubicBezTo>
                    <a:pt x="177920" y="84726"/>
                    <a:pt x="177282" y="84497"/>
                    <a:pt x="176911" y="83993"/>
                  </a:cubicBezTo>
                  <a:cubicBezTo>
                    <a:pt x="177834" y="82449"/>
                    <a:pt x="179625" y="81659"/>
                    <a:pt x="181387" y="81992"/>
                  </a:cubicBezTo>
                  <a:cubicBezTo>
                    <a:pt x="182083" y="82126"/>
                    <a:pt x="182788" y="82126"/>
                    <a:pt x="183483" y="81992"/>
                  </a:cubicBezTo>
                  <a:cubicBezTo>
                    <a:pt x="184045" y="81849"/>
                    <a:pt x="184388" y="81287"/>
                    <a:pt x="184254" y="80725"/>
                  </a:cubicBezTo>
                  <a:cubicBezTo>
                    <a:pt x="184226" y="80640"/>
                    <a:pt x="184197" y="80554"/>
                    <a:pt x="184149" y="80468"/>
                  </a:cubicBezTo>
                  <a:cubicBezTo>
                    <a:pt x="184007" y="80230"/>
                    <a:pt x="183816" y="80040"/>
                    <a:pt x="183578" y="79897"/>
                  </a:cubicBezTo>
                  <a:cubicBezTo>
                    <a:pt x="182340" y="78925"/>
                    <a:pt x="180730" y="78573"/>
                    <a:pt x="179197" y="78944"/>
                  </a:cubicBezTo>
                  <a:cubicBezTo>
                    <a:pt x="178149" y="78944"/>
                    <a:pt x="177101" y="80087"/>
                    <a:pt x="175863" y="79421"/>
                  </a:cubicBezTo>
                  <a:cubicBezTo>
                    <a:pt x="177434" y="77106"/>
                    <a:pt x="180387" y="76172"/>
                    <a:pt x="183007" y="77135"/>
                  </a:cubicBezTo>
                  <a:cubicBezTo>
                    <a:pt x="183826" y="77487"/>
                    <a:pt x="184692" y="77715"/>
                    <a:pt x="185578" y="77801"/>
                  </a:cubicBezTo>
                  <a:cubicBezTo>
                    <a:pt x="186436" y="77801"/>
                    <a:pt x="187293" y="77801"/>
                    <a:pt x="187388" y="76563"/>
                  </a:cubicBezTo>
                  <a:cubicBezTo>
                    <a:pt x="187321" y="75753"/>
                    <a:pt x="186950" y="75001"/>
                    <a:pt x="186340" y="74468"/>
                  </a:cubicBezTo>
                  <a:cubicBezTo>
                    <a:pt x="184978" y="72839"/>
                    <a:pt x="182940" y="71934"/>
                    <a:pt x="180816" y="71991"/>
                  </a:cubicBezTo>
                  <a:cubicBezTo>
                    <a:pt x="179073" y="72448"/>
                    <a:pt x="177406" y="73153"/>
                    <a:pt x="175863" y="74087"/>
                  </a:cubicBezTo>
                  <a:cubicBezTo>
                    <a:pt x="175253" y="74468"/>
                    <a:pt x="174472" y="74468"/>
                    <a:pt x="173863" y="74087"/>
                  </a:cubicBezTo>
                  <a:cubicBezTo>
                    <a:pt x="173148" y="73382"/>
                    <a:pt x="173148" y="72239"/>
                    <a:pt x="173853" y="71524"/>
                  </a:cubicBezTo>
                  <a:cubicBezTo>
                    <a:pt x="173853" y="71524"/>
                    <a:pt x="173863" y="71515"/>
                    <a:pt x="173863" y="71515"/>
                  </a:cubicBezTo>
                  <a:cubicBezTo>
                    <a:pt x="174586" y="71048"/>
                    <a:pt x="175396" y="70724"/>
                    <a:pt x="176244" y="70562"/>
                  </a:cubicBezTo>
                  <a:cubicBezTo>
                    <a:pt x="177101" y="70562"/>
                    <a:pt x="177863" y="69800"/>
                    <a:pt x="177863" y="68848"/>
                  </a:cubicBezTo>
                  <a:cubicBezTo>
                    <a:pt x="177720" y="67562"/>
                    <a:pt x="176749" y="66514"/>
                    <a:pt x="175482" y="66276"/>
                  </a:cubicBezTo>
                  <a:cubicBezTo>
                    <a:pt x="174406" y="66171"/>
                    <a:pt x="173310" y="66371"/>
                    <a:pt x="172339" y="66847"/>
                  </a:cubicBezTo>
                  <a:lnTo>
                    <a:pt x="170815" y="67514"/>
                  </a:lnTo>
                  <a:cubicBezTo>
                    <a:pt x="171453" y="65428"/>
                    <a:pt x="173100" y="63819"/>
                    <a:pt x="175196" y="63228"/>
                  </a:cubicBezTo>
                  <a:cubicBezTo>
                    <a:pt x="175787" y="63095"/>
                    <a:pt x="176358" y="62904"/>
                    <a:pt x="176911" y="62656"/>
                  </a:cubicBezTo>
                  <a:cubicBezTo>
                    <a:pt x="177244" y="62171"/>
                    <a:pt x="177244" y="61523"/>
                    <a:pt x="176911" y="61037"/>
                  </a:cubicBezTo>
                  <a:cubicBezTo>
                    <a:pt x="176787" y="60714"/>
                    <a:pt x="176596" y="60418"/>
                    <a:pt x="176339" y="60180"/>
                  </a:cubicBezTo>
                  <a:cubicBezTo>
                    <a:pt x="175025" y="59256"/>
                    <a:pt x="173272" y="59256"/>
                    <a:pt x="171957" y="60180"/>
                  </a:cubicBezTo>
                  <a:cubicBezTo>
                    <a:pt x="170853" y="61028"/>
                    <a:pt x="169833" y="61990"/>
                    <a:pt x="168910" y="63038"/>
                  </a:cubicBezTo>
                  <a:cubicBezTo>
                    <a:pt x="168433" y="63038"/>
                    <a:pt x="167576" y="63609"/>
                    <a:pt x="167290" y="63038"/>
                  </a:cubicBezTo>
                  <a:cubicBezTo>
                    <a:pt x="167205" y="62790"/>
                    <a:pt x="167205" y="62523"/>
                    <a:pt x="167290" y="62276"/>
                  </a:cubicBezTo>
                  <a:cubicBezTo>
                    <a:pt x="167862" y="60085"/>
                    <a:pt x="170529" y="59513"/>
                    <a:pt x="171481" y="57608"/>
                  </a:cubicBezTo>
                  <a:cubicBezTo>
                    <a:pt x="171919" y="56179"/>
                    <a:pt x="171919" y="54655"/>
                    <a:pt x="171481" y="53227"/>
                  </a:cubicBezTo>
                  <a:cubicBezTo>
                    <a:pt x="171481" y="52179"/>
                    <a:pt x="170529" y="50750"/>
                    <a:pt x="169672" y="50941"/>
                  </a:cubicBezTo>
                  <a:cubicBezTo>
                    <a:pt x="169310" y="51084"/>
                    <a:pt x="169052" y="51407"/>
                    <a:pt x="169005" y="51798"/>
                  </a:cubicBezTo>
                  <a:cubicBezTo>
                    <a:pt x="168338" y="53322"/>
                    <a:pt x="168148" y="55037"/>
                    <a:pt x="167576" y="56656"/>
                  </a:cubicBezTo>
                  <a:cubicBezTo>
                    <a:pt x="167195" y="58265"/>
                    <a:pt x="166004" y="59570"/>
                    <a:pt x="164433" y="60085"/>
                  </a:cubicBezTo>
                  <a:cubicBezTo>
                    <a:pt x="163671" y="59599"/>
                    <a:pt x="163414" y="58589"/>
                    <a:pt x="163861" y="57799"/>
                  </a:cubicBezTo>
                  <a:cubicBezTo>
                    <a:pt x="163861" y="57037"/>
                    <a:pt x="164909" y="56656"/>
                    <a:pt x="165099" y="55798"/>
                  </a:cubicBezTo>
                  <a:cubicBezTo>
                    <a:pt x="165204" y="55618"/>
                    <a:pt x="165204" y="55408"/>
                    <a:pt x="165099" y="55227"/>
                  </a:cubicBezTo>
                  <a:cubicBezTo>
                    <a:pt x="165099" y="54370"/>
                    <a:pt x="163671" y="54465"/>
                    <a:pt x="163099" y="55227"/>
                  </a:cubicBezTo>
                  <a:cubicBezTo>
                    <a:pt x="162528" y="55989"/>
                    <a:pt x="161671" y="56179"/>
                    <a:pt x="161004" y="55227"/>
                  </a:cubicBezTo>
                  <a:cubicBezTo>
                    <a:pt x="160337" y="54274"/>
                    <a:pt x="163099" y="52370"/>
                    <a:pt x="164338" y="51131"/>
                  </a:cubicBezTo>
                  <a:cubicBezTo>
                    <a:pt x="166262" y="48902"/>
                    <a:pt x="166909" y="45845"/>
                    <a:pt x="166052" y="43035"/>
                  </a:cubicBezTo>
                  <a:cubicBezTo>
                    <a:pt x="165928" y="42549"/>
                    <a:pt x="165700" y="42092"/>
                    <a:pt x="165385" y="41702"/>
                  </a:cubicBezTo>
                  <a:cubicBezTo>
                    <a:pt x="164614" y="41063"/>
                    <a:pt x="163490" y="41063"/>
                    <a:pt x="162718" y="41702"/>
                  </a:cubicBezTo>
                  <a:cubicBezTo>
                    <a:pt x="162052" y="42359"/>
                    <a:pt x="161556" y="43178"/>
                    <a:pt x="161290" y="44083"/>
                  </a:cubicBezTo>
                  <a:cubicBezTo>
                    <a:pt x="160728" y="45235"/>
                    <a:pt x="159947" y="46264"/>
                    <a:pt x="159004" y="47131"/>
                  </a:cubicBezTo>
                  <a:cubicBezTo>
                    <a:pt x="158013" y="48064"/>
                    <a:pt x="156470" y="48064"/>
                    <a:pt x="155479" y="47131"/>
                  </a:cubicBezTo>
                  <a:cubicBezTo>
                    <a:pt x="154670" y="46093"/>
                    <a:pt x="154670" y="44645"/>
                    <a:pt x="155479" y="43606"/>
                  </a:cubicBezTo>
                  <a:cubicBezTo>
                    <a:pt x="156222" y="42749"/>
                    <a:pt x="156832" y="41787"/>
                    <a:pt x="157289" y="40749"/>
                  </a:cubicBezTo>
                  <a:cubicBezTo>
                    <a:pt x="157289" y="39511"/>
                    <a:pt x="156622" y="37701"/>
                    <a:pt x="155384" y="37701"/>
                  </a:cubicBezTo>
                  <a:cubicBezTo>
                    <a:pt x="154946" y="37739"/>
                    <a:pt x="154555" y="37987"/>
                    <a:pt x="154336" y="38368"/>
                  </a:cubicBezTo>
                  <a:cubicBezTo>
                    <a:pt x="153841" y="39235"/>
                    <a:pt x="153460" y="40168"/>
                    <a:pt x="153193" y="41130"/>
                  </a:cubicBezTo>
                  <a:cubicBezTo>
                    <a:pt x="152851" y="42235"/>
                    <a:pt x="151669" y="42854"/>
                    <a:pt x="150564" y="42502"/>
                  </a:cubicBezTo>
                  <a:cubicBezTo>
                    <a:pt x="149917" y="42302"/>
                    <a:pt x="149402" y="41787"/>
                    <a:pt x="149193" y="41130"/>
                  </a:cubicBezTo>
                  <a:cubicBezTo>
                    <a:pt x="148955" y="40273"/>
                    <a:pt x="149212" y="39358"/>
                    <a:pt x="149860" y="38749"/>
                  </a:cubicBezTo>
                  <a:lnTo>
                    <a:pt x="153670" y="34177"/>
                  </a:lnTo>
                  <a:cubicBezTo>
                    <a:pt x="154336" y="33481"/>
                    <a:pt x="154889" y="32672"/>
                    <a:pt x="155289" y="31796"/>
                  </a:cubicBezTo>
                  <a:cubicBezTo>
                    <a:pt x="155670" y="30786"/>
                    <a:pt x="155670" y="29662"/>
                    <a:pt x="155289" y="28652"/>
                  </a:cubicBezTo>
                  <a:cubicBezTo>
                    <a:pt x="155079" y="27957"/>
                    <a:pt x="154641" y="27357"/>
                    <a:pt x="154050" y="26938"/>
                  </a:cubicBezTo>
                  <a:cubicBezTo>
                    <a:pt x="153384" y="26938"/>
                    <a:pt x="152622" y="26462"/>
                    <a:pt x="152241" y="26938"/>
                  </a:cubicBezTo>
                  <a:cubicBezTo>
                    <a:pt x="151898" y="27376"/>
                    <a:pt x="151698" y="27909"/>
                    <a:pt x="151669" y="28462"/>
                  </a:cubicBezTo>
                  <a:cubicBezTo>
                    <a:pt x="151479" y="30014"/>
                    <a:pt x="150774" y="31453"/>
                    <a:pt x="149669" y="32557"/>
                  </a:cubicBezTo>
                  <a:cubicBezTo>
                    <a:pt x="149164" y="32938"/>
                    <a:pt x="148459" y="32938"/>
                    <a:pt x="147955" y="32557"/>
                  </a:cubicBezTo>
                  <a:cubicBezTo>
                    <a:pt x="147593" y="32243"/>
                    <a:pt x="147355" y="31796"/>
                    <a:pt x="147288" y="31319"/>
                  </a:cubicBezTo>
                  <a:cubicBezTo>
                    <a:pt x="147174" y="30319"/>
                    <a:pt x="147488" y="29319"/>
                    <a:pt x="148145" y="28557"/>
                  </a:cubicBezTo>
                  <a:cubicBezTo>
                    <a:pt x="148736" y="27804"/>
                    <a:pt x="149126" y="26919"/>
                    <a:pt x="149288" y="25985"/>
                  </a:cubicBezTo>
                  <a:cubicBezTo>
                    <a:pt x="149383" y="24842"/>
                    <a:pt x="148783" y="23756"/>
                    <a:pt x="147764" y="23223"/>
                  </a:cubicBezTo>
                  <a:cubicBezTo>
                    <a:pt x="147031" y="22947"/>
                    <a:pt x="146202" y="23280"/>
                    <a:pt x="145859" y="23985"/>
                  </a:cubicBezTo>
                  <a:cubicBezTo>
                    <a:pt x="145507" y="24661"/>
                    <a:pt x="145306" y="25414"/>
                    <a:pt x="145288" y="26176"/>
                  </a:cubicBezTo>
                  <a:cubicBezTo>
                    <a:pt x="144859" y="28557"/>
                    <a:pt x="143954" y="30824"/>
                    <a:pt x="142621" y="32843"/>
                  </a:cubicBezTo>
                  <a:cubicBezTo>
                    <a:pt x="142621" y="33415"/>
                    <a:pt x="141478" y="34081"/>
                    <a:pt x="140620" y="33510"/>
                  </a:cubicBezTo>
                  <a:cubicBezTo>
                    <a:pt x="140116" y="33177"/>
                    <a:pt x="139858" y="32577"/>
                    <a:pt x="139954" y="31986"/>
                  </a:cubicBezTo>
                  <a:cubicBezTo>
                    <a:pt x="140001" y="31491"/>
                    <a:pt x="140201" y="31024"/>
                    <a:pt x="140525" y="30653"/>
                  </a:cubicBezTo>
                  <a:cubicBezTo>
                    <a:pt x="140915" y="29910"/>
                    <a:pt x="141258" y="29147"/>
                    <a:pt x="141573" y="28366"/>
                  </a:cubicBezTo>
                  <a:cubicBezTo>
                    <a:pt x="141897" y="27376"/>
                    <a:pt x="141897" y="26309"/>
                    <a:pt x="141573" y="25319"/>
                  </a:cubicBezTo>
                  <a:cubicBezTo>
                    <a:pt x="141573" y="24176"/>
                    <a:pt x="140049" y="23032"/>
                    <a:pt x="139096" y="23318"/>
                  </a:cubicBezTo>
                  <a:cubicBezTo>
                    <a:pt x="138144" y="23604"/>
                    <a:pt x="138048" y="24652"/>
                    <a:pt x="137858" y="25509"/>
                  </a:cubicBezTo>
                  <a:cubicBezTo>
                    <a:pt x="137668" y="26242"/>
                    <a:pt x="137382" y="26947"/>
                    <a:pt x="137001" y="27604"/>
                  </a:cubicBezTo>
                  <a:cubicBezTo>
                    <a:pt x="136810" y="27928"/>
                    <a:pt x="136506" y="28166"/>
                    <a:pt x="136144" y="28271"/>
                  </a:cubicBezTo>
                  <a:cubicBezTo>
                    <a:pt x="135925" y="28347"/>
                    <a:pt x="135696" y="28347"/>
                    <a:pt x="135477" y="28271"/>
                  </a:cubicBezTo>
                  <a:cubicBezTo>
                    <a:pt x="134296" y="27700"/>
                    <a:pt x="133639" y="26423"/>
                    <a:pt x="133857" y="25128"/>
                  </a:cubicBezTo>
                  <a:cubicBezTo>
                    <a:pt x="134134" y="24061"/>
                    <a:pt x="134820" y="23137"/>
                    <a:pt x="135763" y="22556"/>
                  </a:cubicBezTo>
                  <a:cubicBezTo>
                    <a:pt x="136620" y="21947"/>
                    <a:pt x="137315" y="21128"/>
                    <a:pt x="137763" y="20175"/>
                  </a:cubicBezTo>
                  <a:cubicBezTo>
                    <a:pt x="137858" y="19861"/>
                    <a:pt x="137858" y="19537"/>
                    <a:pt x="137763" y="19222"/>
                  </a:cubicBezTo>
                  <a:cubicBezTo>
                    <a:pt x="137534" y="18527"/>
                    <a:pt x="137010" y="17975"/>
                    <a:pt x="136334" y="17698"/>
                  </a:cubicBezTo>
                  <a:cubicBezTo>
                    <a:pt x="135982" y="17422"/>
                    <a:pt x="135543" y="17251"/>
                    <a:pt x="135096" y="17222"/>
                  </a:cubicBezTo>
                  <a:cubicBezTo>
                    <a:pt x="133667" y="17098"/>
                    <a:pt x="132381" y="18099"/>
                    <a:pt x="132143" y="19508"/>
                  </a:cubicBezTo>
                  <a:cubicBezTo>
                    <a:pt x="131895" y="20928"/>
                    <a:pt x="131543" y="22328"/>
                    <a:pt x="131095" y="23699"/>
                  </a:cubicBezTo>
                  <a:cubicBezTo>
                    <a:pt x="131095" y="24271"/>
                    <a:pt x="130143" y="24938"/>
                    <a:pt x="129286" y="24652"/>
                  </a:cubicBezTo>
                  <a:cubicBezTo>
                    <a:pt x="128467" y="24328"/>
                    <a:pt x="127933" y="23528"/>
                    <a:pt x="127952" y="22652"/>
                  </a:cubicBezTo>
                  <a:cubicBezTo>
                    <a:pt x="127924" y="21928"/>
                    <a:pt x="128162" y="21213"/>
                    <a:pt x="128619" y="20651"/>
                  </a:cubicBezTo>
                  <a:cubicBezTo>
                    <a:pt x="128923" y="20270"/>
                    <a:pt x="129181" y="19861"/>
                    <a:pt x="129381" y="19413"/>
                  </a:cubicBezTo>
                  <a:cubicBezTo>
                    <a:pt x="129648" y="18908"/>
                    <a:pt x="129648" y="18299"/>
                    <a:pt x="129381" y="17794"/>
                  </a:cubicBezTo>
                  <a:cubicBezTo>
                    <a:pt x="128781" y="16927"/>
                    <a:pt x="127600" y="16708"/>
                    <a:pt x="126733" y="17308"/>
                  </a:cubicBezTo>
                  <a:cubicBezTo>
                    <a:pt x="126723" y="17308"/>
                    <a:pt x="126723" y="17318"/>
                    <a:pt x="126714" y="17318"/>
                  </a:cubicBezTo>
                  <a:cubicBezTo>
                    <a:pt x="126076" y="17936"/>
                    <a:pt x="125533" y="18641"/>
                    <a:pt x="125095" y="19413"/>
                  </a:cubicBezTo>
                  <a:cubicBezTo>
                    <a:pt x="124542" y="19422"/>
                    <a:pt x="124018" y="19175"/>
                    <a:pt x="123666" y="18746"/>
                  </a:cubicBezTo>
                  <a:cubicBezTo>
                    <a:pt x="123190" y="18308"/>
                    <a:pt x="122942" y="17680"/>
                    <a:pt x="122999" y="17032"/>
                  </a:cubicBezTo>
                  <a:cubicBezTo>
                    <a:pt x="123056" y="16555"/>
                    <a:pt x="123218" y="16098"/>
                    <a:pt x="123475" y="15698"/>
                  </a:cubicBezTo>
                  <a:cubicBezTo>
                    <a:pt x="124180" y="14727"/>
                    <a:pt x="124704" y="13622"/>
                    <a:pt x="124999" y="12460"/>
                  </a:cubicBezTo>
                  <a:cubicBezTo>
                    <a:pt x="125218" y="11098"/>
                    <a:pt x="124914" y="9697"/>
                    <a:pt x="124142" y="8554"/>
                  </a:cubicBezTo>
                  <a:cubicBezTo>
                    <a:pt x="123751" y="7869"/>
                    <a:pt x="123028" y="7440"/>
                    <a:pt x="122237" y="7412"/>
                  </a:cubicBezTo>
                  <a:cubicBezTo>
                    <a:pt x="121989" y="7326"/>
                    <a:pt x="121723" y="7326"/>
                    <a:pt x="121475" y="7412"/>
                  </a:cubicBezTo>
                  <a:cubicBezTo>
                    <a:pt x="120370" y="8574"/>
                    <a:pt x="119723" y="10097"/>
                    <a:pt x="119665" y="11698"/>
                  </a:cubicBezTo>
                  <a:cubicBezTo>
                    <a:pt x="119570" y="12536"/>
                    <a:pt x="119313" y="13345"/>
                    <a:pt x="118903" y="14079"/>
                  </a:cubicBezTo>
                  <a:cubicBezTo>
                    <a:pt x="118532" y="14346"/>
                    <a:pt x="118037" y="14346"/>
                    <a:pt x="117665" y="14079"/>
                  </a:cubicBezTo>
                  <a:cubicBezTo>
                    <a:pt x="117179" y="13755"/>
                    <a:pt x="116855" y="13231"/>
                    <a:pt x="116808" y="12650"/>
                  </a:cubicBezTo>
                  <a:cubicBezTo>
                    <a:pt x="116751" y="12088"/>
                    <a:pt x="116589" y="11536"/>
                    <a:pt x="116332" y="11031"/>
                  </a:cubicBezTo>
                  <a:cubicBezTo>
                    <a:pt x="115903" y="10545"/>
                    <a:pt x="115246" y="10326"/>
                    <a:pt x="114617" y="10460"/>
                  </a:cubicBezTo>
                  <a:lnTo>
                    <a:pt x="113188" y="11031"/>
                  </a:lnTo>
                  <a:lnTo>
                    <a:pt x="112236" y="11031"/>
                  </a:lnTo>
                  <a:cubicBezTo>
                    <a:pt x="111474" y="11307"/>
                    <a:pt x="110626" y="11126"/>
                    <a:pt x="110045" y="10555"/>
                  </a:cubicBezTo>
                  <a:cubicBezTo>
                    <a:pt x="109721" y="10031"/>
                    <a:pt x="109721" y="9364"/>
                    <a:pt x="110045" y="8840"/>
                  </a:cubicBezTo>
                  <a:cubicBezTo>
                    <a:pt x="110350" y="8421"/>
                    <a:pt x="110788" y="8116"/>
                    <a:pt x="111283" y="7983"/>
                  </a:cubicBezTo>
                  <a:cubicBezTo>
                    <a:pt x="111817" y="7869"/>
                    <a:pt x="112331" y="7678"/>
                    <a:pt x="112807" y="7412"/>
                  </a:cubicBezTo>
                  <a:lnTo>
                    <a:pt x="112807" y="7412"/>
                  </a:lnTo>
                  <a:cubicBezTo>
                    <a:pt x="112807" y="7412"/>
                    <a:pt x="113379" y="6459"/>
                    <a:pt x="112807" y="6078"/>
                  </a:cubicBezTo>
                  <a:cubicBezTo>
                    <a:pt x="112236" y="5697"/>
                    <a:pt x="110998" y="4745"/>
                    <a:pt x="109664" y="4649"/>
                  </a:cubicBezTo>
                  <a:cubicBezTo>
                    <a:pt x="108454" y="4687"/>
                    <a:pt x="107321" y="5288"/>
                    <a:pt x="106616" y="6269"/>
                  </a:cubicBezTo>
                  <a:cubicBezTo>
                    <a:pt x="106616" y="6840"/>
                    <a:pt x="106045" y="7316"/>
                    <a:pt x="105378" y="7507"/>
                  </a:cubicBezTo>
                  <a:cubicBezTo>
                    <a:pt x="104711" y="7697"/>
                    <a:pt x="103473" y="6935"/>
                    <a:pt x="102806" y="7507"/>
                  </a:cubicBezTo>
                  <a:lnTo>
                    <a:pt x="102806" y="7507"/>
                  </a:lnTo>
                  <a:cubicBezTo>
                    <a:pt x="104521" y="6173"/>
                    <a:pt x="102806" y="5602"/>
                    <a:pt x="103568" y="4745"/>
                  </a:cubicBezTo>
                  <a:cubicBezTo>
                    <a:pt x="104330" y="3887"/>
                    <a:pt x="105187" y="3792"/>
                    <a:pt x="106235" y="3506"/>
                  </a:cubicBezTo>
                  <a:cubicBezTo>
                    <a:pt x="107283" y="3221"/>
                    <a:pt x="108140" y="2458"/>
                    <a:pt x="107664" y="1411"/>
                  </a:cubicBezTo>
                  <a:cubicBezTo>
                    <a:pt x="107178" y="592"/>
                    <a:pt x="106197" y="192"/>
                    <a:pt x="105282" y="458"/>
                  </a:cubicBezTo>
                  <a:cubicBezTo>
                    <a:pt x="104521" y="458"/>
                    <a:pt x="103949" y="1220"/>
                    <a:pt x="103092" y="1411"/>
                  </a:cubicBezTo>
                  <a:cubicBezTo>
                    <a:pt x="102187" y="1582"/>
                    <a:pt x="101282" y="1106"/>
                    <a:pt x="100901" y="268"/>
                  </a:cubicBezTo>
                  <a:cubicBezTo>
                    <a:pt x="100796" y="58"/>
                    <a:pt x="100796" y="-189"/>
                    <a:pt x="100901" y="-399"/>
                  </a:cubicBezTo>
                  <a:cubicBezTo>
                    <a:pt x="99187" y="1678"/>
                    <a:pt x="97339" y="3659"/>
                    <a:pt x="95377" y="5506"/>
                  </a:cubicBezTo>
                  <a:cubicBezTo>
                    <a:pt x="90309" y="10031"/>
                    <a:pt x="84785" y="14022"/>
                    <a:pt x="78898" y="1741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6" name="Freeform: Shape 325">
              <a:extLst>
                <a:ext uri="{FF2B5EF4-FFF2-40B4-BE49-F238E27FC236}">
                  <a16:creationId xmlns:a16="http://schemas.microsoft.com/office/drawing/2014/main" xmlns="" id="{F77971E7-C7B5-3E02-B5F0-E9182F109C4F}"/>
                </a:ext>
              </a:extLst>
            </p:cNvPr>
            <p:cNvSpPr/>
            <p:nvPr/>
          </p:nvSpPr>
          <p:spPr>
            <a:xfrm>
              <a:off x="6607873" y="1974245"/>
              <a:ext cx="3369" cy="3525"/>
            </a:xfrm>
            <a:custGeom>
              <a:avLst/>
              <a:gdLst>
                <a:gd name="connsiteX0" fmla="*/ 1301 w 3369"/>
                <a:gd name="connsiteY0" fmla="*/ 2936 h 3525"/>
                <a:gd name="connsiteX1" fmla="*/ 3016 w 3369"/>
                <a:gd name="connsiteY1" fmla="*/ 2364 h 3525"/>
                <a:gd name="connsiteX2" fmla="*/ 3016 w 3369"/>
                <a:gd name="connsiteY2" fmla="*/ 554 h 3525"/>
                <a:gd name="connsiteX3" fmla="*/ 1015 w 3369"/>
                <a:gd name="connsiteY3" fmla="*/ -398 h 3525"/>
                <a:gd name="connsiteX4" fmla="*/ -32 w 3369"/>
                <a:gd name="connsiteY4" fmla="*/ 3126 h 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 h="3525">
                  <a:moveTo>
                    <a:pt x="1301" y="2936"/>
                  </a:moveTo>
                  <a:cubicBezTo>
                    <a:pt x="1911" y="2888"/>
                    <a:pt x="2501" y="2697"/>
                    <a:pt x="3016" y="2364"/>
                  </a:cubicBezTo>
                  <a:cubicBezTo>
                    <a:pt x="3444" y="1840"/>
                    <a:pt x="3444" y="1078"/>
                    <a:pt x="3016" y="554"/>
                  </a:cubicBezTo>
                  <a:cubicBezTo>
                    <a:pt x="2539" y="-65"/>
                    <a:pt x="1796" y="-417"/>
                    <a:pt x="1015" y="-398"/>
                  </a:cubicBezTo>
                  <a:cubicBezTo>
                    <a:pt x="1015" y="745"/>
                    <a:pt x="253" y="1888"/>
                    <a:pt x="-32" y="312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27" name="Freeform: Shape 326">
              <a:extLst>
                <a:ext uri="{FF2B5EF4-FFF2-40B4-BE49-F238E27FC236}">
                  <a16:creationId xmlns:a16="http://schemas.microsoft.com/office/drawing/2014/main" xmlns="" id="{E5DB317D-7418-165D-95AD-6A08687411C6}"/>
                </a:ext>
              </a:extLst>
            </p:cNvPr>
            <p:cNvSpPr/>
            <p:nvPr/>
          </p:nvSpPr>
          <p:spPr>
            <a:xfrm>
              <a:off x="6958307" y="2534658"/>
              <a:ext cx="57271" cy="50397"/>
            </a:xfrm>
            <a:custGeom>
              <a:avLst/>
              <a:gdLst>
                <a:gd name="connsiteX0" fmla="*/ 36724 w 57271"/>
                <a:gd name="connsiteY0" fmla="*/ 48694 h 50397"/>
                <a:gd name="connsiteX1" fmla="*/ 53107 w 57271"/>
                <a:gd name="connsiteY1" fmla="*/ 39169 h 50397"/>
                <a:gd name="connsiteX2" fmla="*/ 56917 w 57271"/>
                <a:gd name="connsiteY2" fmla="*/ 26596 h 50397"/>
                <a:gd name="connsiteX3" fmla="*/ 56917 w 57271"/>
                <a:gd name="connsiteY3" fmla="*/ 19928 h 50397"/>
                <a:gd name="connsiteX4" fmla="*/ 54631 w 57271"/>
                <a:gd name="connsiteY4" fmla="*/ 15261 h 50397"/>
                <a:gd name="connsiteX5" fmla="*/ 33581 w 57271"/>
                <a:gd name="connsiteY5" fmla="*/ 402 h 50397"/>
                <a:gd name="connsiteX6" fmla="*/ 8530 w 57271"/>
                <a:gd name="connsiteY6" fmla="*/ 5926 h 50397"/>
                <a:gd name="connsiteX7" fmla="*/ 2815 w 57271"/>
                <a:gd name="connsiteY7" fmla="*/ 12880 h 50397"/>
                <a:gd name="connsiteX8" fmla="*/ 815 w 57271"/>
                <a:gd name="connsiteY8" fmla="*/ 18881 h 50397"/>
                <a:gd name="connsiteX9" fmla="*/ 2053 w 57271"/>
                <a:gd name="connsiteY9" fmla="*/ 35835 h 50397"/>
                <a:gd name="connsiteX10" fmla="*/ 11578 w 57271"/>
                <a:gd name="connsiteY10" fmla="*/ 45360 h 50397"/>
                <a:gd name="connsiteX11" fmla="*/ 36724 w 57271"/>
                <a:gd name="connsiteY11" fmla="*/ 48694 h 50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271" h="50397">
                  <a:moveTo>
                    <a:pt x="36724" y="48694"/>
                  </a:moveTo>
                  <a:cubicBezTo>
                    <a:pt x="43077" y="47389"/>
                    <a:pt x="48831" y="44046"/>
                    <a:pt x="53107" y="39169"/>
                  </a:cubicBezTo>
                  <a:cubicBezTo>
                    <a:pt x="55289" y="35311"/>
                    <a:pt x="56584" y="31015"/>
                    <a:pt x="56917" y="26596"/>
                  </a:cubicBezTo>
                  <a:cubicBezTo>
                    <a:pt x="57346" y="24396"/>
                    <a:pt x="57346" y="22129"/>
                    <a:pt x="56917" y="19928"/>
                  </a:cubicBezTo>
                  <a:cubicBezTo>
                    <a:pt x="56489" y="18233"/>
                    <a:pt x="55708" y="16642"/>
                    <a:pt x="54631" y="15261"/>
                  </a:cubicBezTo>
                  <a:cubicBezTo>
                    <a:pt x="49774" y="7803"/>
                    <a:pt x="42239" y="2488"/>
                    <a:pt x="33581" y="402"/>
                  </a:cubicBezTo>
                  <a:cubicBezTo>
                    <a:pt x="24828" y="-1684"/>
                    <a:pt x="15598" y="354"/>
                    <a:pt x="8530" y="5926"/>
                  </a:cubicBezTo>
                  <a:cubicBezTo>
                    <a:pt x="6149" y="7803"/>
                    <a:pt x="4196" y="10175"/>
                    <a:pt x="2815" y="12880"/>
                  </a:cubicBezTo>
                  <a:cubicBezTo>
                    <a:pt x="1920" y="14794"/>
                    <a:pt x="1253" y="16814"/>
                    <a:pt x="815" y="18881"/>
                  </a:cubicBezTo>
                  <a:cubicBezTo>
                    <a:pt x="-642" y="24510"/>
                    <a:pt x="-214" y="30473"/>
                    <a:pt x="2053" y="35835"/>
                  </a:cubicBezTo>
                  <a:cubicBezTo>
                    <a:pt x="4149" y="39931"/>
                    <a:pt x="7482" y="43265"/>
                    <a:pt x="11578" y="45360"/>
                  </a:cubicBezTo>
                  <a:cubicBezTo>
                    <a:pt x="19094" y="50027"/>
                    <a:pt x="28257" y="51237"/>
                    <a:pt x="36724" y="4869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28" name="Freeform: Shape 327">
              <a:extLst>
                <a:ext uri="{FF2B5EF4-FFF2-40B4-BE49-F238E27FC236}">
                  <a16:creationId xmlns:a16="http://schemas.microsoft.com/office/drawing/2014/main" xmlns="" id="{2EDDA132-4AF3-6516-80E4-FF9886576E36}"/>
                </a:ext>
              </a:extLst>
            </p:cNvPr>
            <p:cNvSpPr/>
            <p:nvPr/>
          </p:nvSpPr>
          <p:spPr>
            <a:xfrm>
              <a:off x="6878478" y="2422554"/>
              <a:ext cx="48069" cy="47946"/>
            </a:xfrm>
            <a:custGeom>
              <a:avLst/>
              <a:gdLst>
                <a:gd name="connsiteX0" fmla="*/ 44259 w 48069"/>
                <a:gd name="connsiteY0" fmla="*/ 32686 h 47946"/>
                <a:gd name="connsiteX1" fmla="*/ 47688 w 48069"/>
                <a:gd name="connsiteY1" fmla="*/ 16399 h 47946"/>
                <a:gd name="connsiteX2" fmla="*/ 44640 w 48069"/>
                <a:gd name="connsiteY2" fmla="*/ 8684 h 47946"/>
                <a:gd name="connsiteX3" fmla="*/ 39782 w 48069"/>
                <a:gd name="connsiteY3" fmla="*/ 2492 h 47946"/>
                <a:gd name="connsiteX4" fmla="*/ 32353 w 48069"/>
                <a:gd name="connsiteY4" fmla="*/ -365 h 47946"/>
                <a:gd name="connsiteX5" fmla="*/ 14446 w 48069"/>
                <a:gd name="connsiteY5" fmla="*/ 6302 h 47946"/>
                <a:gd name="connsiteX6" fmla="*/ 2920 w 48069"/>
                <a:gd name="connsiteY6" fmla="*/ 22209 h 47946"/>
                <a:gd name="connsiteX7" fmla="*/ -32 w 48069"/>
                <a:gd name="connsiteY7" fmla="*/ 30115 h 47946"/>
                <a:gd name="connsiteX8" fmla="*/ 3873 w 48069"/>
                <a:gd name="connsiteY8" fmla="*/ 39640 h 47946"/>
                <a:gd name="connsiteX9" fmla="*/ 16541 w 48069"/>
                <a:gd name="connsiteY9" fmla="*/ 47545 h 47946"/>
                <a:gd name="connsiteX10" fmla="*/ 44259 w 48069"/>
                <a:gd name="connsiteY10" fmla="*/ 32686 h 47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069" h="47946">
                  <a:moveTo>
                    <a:pt x="44259" y="32686"/>
                  </a:moveTo>
                  <a:cubicBezTo>
                    <a:pt x="47479" y="27914"/>
                    <a:pt x="48707" y="22066"/>
                    <a:pt x="47688" y="16399"/>
                  </a:cubicBezTo>
                  <a:cubicBezTo>
                    <a:pt x="47069" y="13684"/>
                    <a:pt x="46050" y="11084"/>
                    <a:pt x="44640" y="8684"/>
                  </a:cubicBezTo>
                  <a:cubicBezTo>
                    <a:pt x="43468" y="6302"/>
                    <a:pt x="41811" y="4197"/>
                    <a:pt x="39782" y="2492"/>
                  </a:cubicBezTo>
                  <a:cubicBezTo>
                    <a:pt x="37630" y="845"/>
                    <a:pt x="35058" y="-156"/>
                    <a:pt x="32353" y="-365"/>
                  </a:cubicBezTo>
                  <a:cubicBezTo>
                    <a:pt x="25714" y="-718"/>
                    <a:pt x="19237" y="1702"/>
                    <a:pt x="14446" y="6302"/>
                  </a:cubicBezTo>
                  <a:cubicBezTo>
                    <a:pt x="9731" y="10912"/>
                    <a:pt x="5835" y="16294"/>
                    <a:pt x="2920" y="22209"/>
                  </a:cubicBezTo>
                  <a:cubicBezTo>
                    <a:pt x="1358" y="24590"/>
                    <a:pt x="349" y="27295"/>
                    <a:pt x="-32" y="30115"/>
                  </a:cubicBezTo>
                  <a:cubicBezTo>
                    <a:pt x="72" y="33658"/>
                    <a:pt x="1463" y="37039"/>
                    <a:pt x="3873" y="39640"/>
                  </a:cubicBezTo>
                  <a:cubicBezTo>
                    <a:pt x="6997" y="43726"/>
                    <a:pt x="11493" y="46536"/>
                    <a:pt x="16541" y="47545"/>
                  </a:cubicBezTo>
                  <a:cubicBezTo>
                    <a:pt x="27714" y="47679"/>
                    <a:pt x="38182" y="42069"/>
                    <a:pt x="44259" y="3268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29" name="Freeform: Shape 328">
              <a:extLst>
                <a:ext uri="{FF2B5EF4-FFF2-40B4-BE49-F238E27FC236}">
                  <a16:creationId xmlns:a16="http://schemas.microsoft.com/office/drawing/2014/main" xmlns="" id="{85254A27-8D9B-A819-F891-6E26EFC692D1}"/>
                </a:ext>
              </a:extLst>
            </p:cNvPr>
            <p:cNvSpPr/>
            <p:nvPr/>
          </p:nvSpPr>
          <p:spPr>
            <a:xfrm>
              <a:off x="6796563" y="2330112"/>
              <a:ext cx="44672" cy="48918"/>
            </a:xfrm>
            <a:custGeom>
              <a:avLst/>
              <a:gdLst>
                <a:gd name="connsiteX0" fmla="*/ 44640 w 44672"/>
                <a:gd name="connsiteY0" fmla="*/ 20449 h 48918"/>
                <a:gd name="connsiteX1" fmla="*/ 28733 w 44672"/>
                <a:gd name="connsiteY1" fmla="*/ -220 h 48918"/>
                <a:gd name="connsiteX2" fmla="*/ 24256 w 44672"/>
                <a:gd name="connsiteY2" fmla="*/ -220 h 48918"/>
                <a:gd name="connsiteX3" fmla="*/ 20351 w 44672"/>
                <a:gd name="connsiteY3" fmla="*/ 1399 h 48918"/>
                <a:gd name="connsiteX4" fmla="*/ 635 w 44672"/>
                <a:gd name="connsiteY4" fmla="*/ 27497 h 48918"/>
                <a:gd name="connsiteX5" fmla="*/ -32 w 44672"/>
                <a:gd name="connsiteY5" fmla="*/ 32546 h 48918"/>
                <a:gd name="connsiteX6" fmla="*/ 8921 w 44672"/>
                <a:gd name="connsiteY6" fmla="*/ 46928 h 48918"/>
                <a:gd name="connsiteX7" fmla="*/ 31781 w 44672"/>
                <a:gd name="connsiteY7" fmla="*/ 41404 h 48918"/>
                <a:gd name="connsiteX8" fmla="*/ 44640 w 44672"/>
                <a:gd name="connsiteY8" fmla="*/ 2044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672" h="48918">
                  <a:moveTo>
                    <a:pt x="44640" y="20449"/>
                  </a:moveTo>
                  <a:cubicBezTo>
                    <a:pt x="44659" y="10743"/>
                    <a:pt x="38115" y="2247"/>
                    <a:pt x="28733" y="-220"/>
                  </a:cubicBezTo>
                  <a:cubicBezTo>
                    <a:pt x="27247" y="-459"/>
                    <a:pt x="25742" y="-459"/>
                    <a:pt x="24256" y="-220"/>
                  </a:cubicBezTo>
                  <a:cubicBezTo>
                    <a:pt x="22866" y="75"/>
                    <a:pt x="21542" y="627"/>
                    <a:pt x="20351" y="1399"/>
                  </a:cubicBezTo>
                  <a:cubicBezTo>
                    <a:pt x="10360" y="6895"/>
                    <a:pt x="3187" y="16382"/>
                    <a:pt x="635" y="27497"/>
                  </a:cubicBezTo>
                  <a:cubicBezTo>
                    <a:pt x="263" y="29155"/>
                    <a:pt x="44" y="30850"/>
                    <a:pt x="-32" y="32546"/>
                  </a:cubicBezTo>
                  <a:cubicBezTo>
                    <a:pt x="73" y="38623"/>
                    <a:pt x="3511" y="44156"/>
                    <a:pt x="8921" y="46928"/>
                  </a:cubicBezTo>
                  <a:cubicBezTo>
                    <a:pt x="17589" y="51214"/>
                    <a:pt x="24733" y="45976"/>
                    <a:pt x="31781" y="41404"/>
                  </a:cubicBezTo>
                  <a:cubicBezTo>
                    <a:pt x="39249" y="36956"/>
                    <a:pt x="44049" y="29117"/>
                    <a:pt x="44640" y="2044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0" name="Freeform: Shape 329">
              <a:extLst>
                <a:ext uri="{FF2B5EF4-FFF2-40B4-BE49-F238E27FC236}">
                  <a16:creationId xmlns:a16="http://schemas.microsoft.com/office/drawing/2014/main" xmlns="" id="{F50D5BEB-893B-B02E-650E-E3B2925BA20F}"/>
                </a:ext>
              </a:extLst>
            </p:cNvPr>
            <p:cNvSpPr/>
            <p:nvPr/>
          </p:nvSpPr>
          <p:spPr>
            <a:xfrm>
              <a:off x="6727602" y="2233963"/>
              <a:ext cx="51308" cy="48090"/>
            </a:xfrm>
            <a:custGeom>
              <a:avLst/>
              <a:gdLst>
                <a:gd name="connsiteX0" fmla="*/ 46926 w 51308"/>
                <a:gd name="connsiteY0" fmla="*/ 33158 h 48090"/>
                <a:gd name="connsiteX1" fmla="*/ 50069 w 51308"/>
                <a:gd name="connsiteY1" fmla="*/ 28967 h 48090"/>
                <a:gd name="connsiteX2" fmla="*/ 50831 w 51308"/>
                <a:gd name="connsiteY2" fmla="*/ 18204 h 48090"/>
                <a:gd name="connsiteX3" fmla="*/ 47974 w 51308"/>
                <a:gd name="connsiteY3" fmla="*/ 6869 h 48090"/>
                <a:gd name="connsiteX4" fmla="*/ 39115 w 51308"/>
                <a:gd name="connsiteY4" fmla="*/ -274 h 48090"/>
                <a:gd name="connsiteX5" fmla="*/ 32353 w 51308"/>
                <a:gd name="connsiteY5" fmla="*/ 202 h 48090"/>
                <a:gd name="connsiteX6" fmla="*/ 21685 w 51308"/>
                <a:gd name="connsiteY6" fmla="*/ 2964 h 48090"/>
                <a:gd name="connsiteX7" fmla="*/ 11588 w 51308"/>
                <a:gd name="connsiteY7" fmla="*/ 7632 h 48090"/>
                <a:gd name="connsiteX8" fmla="*/ 4159 w 51308"/>
                <a:gd name="connsiteY8" fmla="*/ 16680 h 48090"/>
                <a:gd name="connsiteX9" fmla="*/ -32 w 51308"/>
                <a:gd name="connsiteY9" fmla="*/ 27443 h 48090"/>
                <a:gd name="connsiteX10" fmla="*/ 1778 w 51308"/>
                <a:gd name="connsiteY10" fmla="*/ 33444 h 48090"/>
                <a:gd name="connsiteX11" fmla="*/ 12445 w 51308"/>
                <a:gd name="connsiteY11" fmla="*/ 44969 h 48090"/>
                <a:gd name="connsiteX12" fmla="*/ 46926 w 51308"/>
                <a:gd name="connsiteY12" fmla="*/ 33158 h 4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308" h="48090">
                  <a:moveTo>
                    <a:pt x="46926" y="33158"/>
                  </a:moveTo>
                  <a:cubicBezTo>
                    <a:pt x="48136" y="31892"/>
                    <a:pt x="49193" y="30482"/>
                    <a:pt x="50069" y="28967"/>
                  </a:cubicBezTo>
                  <a:cubicBezTo>
                    <a:pt x="51355" y="25529"/>
                    <a:pt x="51622" y="21786"/>
                    <a:pt x="50831" y="18204"/>
                  </a:cubicBezTo>
                  <a:cubicBezTo>
                    <a:pt x="50517" y="14290"/>
                    <a:pt x="49545" y="10460"/>
                    <a:pt x="47974" y="6869"/>
                  </a:cubicBezTo>
                  <a:cubicBezTo>
                    <a:pt x="46259" y="3269"/>
                    <a:pt x="43002" y="640"/>
                    <a:pt x="39115" y="-274"/>
                  </a:cubicBezTo>
                  <a:cubicBezTo>
                    <a:pt x="36848" y="-541"/>
                    <a:pt x="34553" y="-379"/>
                    <a:pt x="32353" y="202"/>
                  </a:cubicBezTo>
                  <a:cubicBezTo>
                    <a:pt x="28743" y="916"/>
                    <a:pt x="25190" y="1840"/>
                    <a:pt x="21685" y="2964"/>
                  </a:cubicBezTo>
                  <a:cubicBezTo>
                    <a:pt x="18046" y="3840"/>
                    <a:pt x="14617" y="5431"/>
                    <a:pt x="11588" y="7632"/>
                  </a:cubicBezTo>
                  <a:cubicBezTo>
                    <a:pt x="8588" y="10175"/>
                    <a:pt x="6073" y="13242"/>
                    <a:pt x="4159" y="16680"/>
                  </a:cubicBezTo>
                  <a:cubicBezTo>
                    <a:pt x="1682" y="19747"/>
                    <a:pt x="215" y="23510"/>
                    <a:pt x="-32" y="27443"/>
                  </a:cubicBezTo>
                  <a:cubicBezTo>
                    <a:pt x="149" y="29549"/>
                    <a:pt x="758" y="31596"/>
                    <a:pt x="1778" y="33444"/>
                  </a:cubicBezTo>
                  <a:cubicBezTo>
                    <a:pt x="4111" y="38254"/>
                    <a:pt x="7826" y="42264"/>
                    <a:pt x="12445" y="44969"/>
                  </a:cubicBezTo>
                  <a:cubicBezTo>
                    <a:pt x="25590" y="52494"/>
                    <a:pt x="37401" y="43065"/>
                    <a:pt x="46926" y="3315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1" name="Freeform: Shape 330">
              <a:extLst>
                <a:ext uri="{FF2B5EF4-FFF2-40B4-BE49-F238E27FC236}">
                  <a16:creationId xmlns:a16="http://schemas.microsoft.com/office/drawing/2014/main" xmlns="" id="{E7D85BE9-66DD-F4D4-6ED7-98538189A519}"/>
                </a:ext>
              </a:extLst>
            </p:cNvPr>
            <p:cNvSpPr/>
            <p:nvPr/>
          </p:nvSpPr>
          <p:spPr>
            <a:xfrm>
              <a:off x="6640637" y="2128261"/>
              <a:ext cx="50202" cy="45569"/>
            </a:xfrm>
            <a:custGeom>
              <a:avLst/>
              <a:gdLst>
                <a:gd name="connsiteX0" fmla="*/ 41784 w 50202"/>
                <a:gd name="connsiteY0" fmla="*/ 39896 h 45569"/>
                <a:gd name="connsiteX1" fmla="*/ 48547 w 50202"/>
                <a:gd name="connsiteY1" fmla="*/ 29323 h 45569"/>
                <a:gd name="connsiteX2" fmla="*/ 49881 w 50202"/>
                <a:gd name="connsiteY2" fmla="*/ 17893 h 45569"/>
                <a:gd name="connsiteX3" fmla="*/ 37879 w 50202"/>
                <a:gd name="connsiteY3" fmla="*/ 5035 h 45569"/>
                <a:gd name="connsiteX4" fmla="*/ 30450 w 50202"/>
                <a:gd name="connsiteY4" fmla="*/ 1129 h 45569"/>
                <a:gd name="connsiteX5" fmla="*/ 22734 w 50202"/>
                <a:gd name="connsiteY5" fmla="*/ -395 h 45569"/>
                <a:gd name="connsiteX6" fmla="*/ 17020 w 50202"/>
                <a:gd name="connsiteY6" fmla="*/ 1225 h 45569"/>
                <a:gd name="connsiteX7" fmla="*/ 1494 w 50202"/>
                <a:gd name="connsiteY7" fmla="*/ 16750 h 45569"/>
                <a:gd name="connsiteX8" fmla="*/ 4923 w 50202"/>
                <a:gd name="connsiteY8" fmla="*/ 37705 h 45569"/>
                <a:gd name="connsiteX9" fmla="*/ 15876 w 50202"/>
                <a:gd name="connsiteY9" fmla="*/ 43801 h 45569"/>
                <a:gd name="connsiteX10" fmla="*/ 29212 w 50202"/>
                <a:gd name="connsiteY10" fmla="*/ 44944 h 45569"/>
                <a:gd name="connsiteX11" fmla="*/ 41784 w 50202"/>
                <a:gd name="connsiteY11" fmla="*/ 39896 h 4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202" h="45569">
                  <a:moveTo>
                    <a:pt x="41784" y="39896"/>
                  </a:moveTo>
                  <a:cubicBezTo>
                    <a:pt x="45042" y="37124"/>
                    <a:pt x="47395" y="33448"/>
                    <a:pt x="48547" y="29323"/>
                  </a:cubicBezTo>
                  <a:cubicBezTo>
                    <a:pt x="50071" y="25723"/>
                    <a:pt x="50538" y="21751"/>
                    <a:pt x="49881" y="17893"/>
                  </a:cubicBezTo>
                  <a:cubicBezTo>
                    <a:pt x="47804" y="12149"/>
                    <a:pt x="43470" y="7502"/>
                    <a:pt x="37879" y="5035"/>
                  </a:cubicBezTo>
                  <a:cubicBezTo>
                    <a:pt x="35507" y="3549"/>
                    <a:pt x="33021" y="2244"/>
                    <a:pt x="30450" y="1129"/>
                  </a:cubicBezTo>
                  <a:cubicBezTo>
                    <a:pt x="28021" y="72"/>
                    <a:pt x="25382" y="-452"/>
                    <a:pt x="22734" y="-395"/>
                  </a:cubicBezTo>
                  <a:cubicBezTo>
                    <a:pt x="20744" y="-233"/>
                    <a:pt x="18801" y="310"/>
                    <a:pt x="17020" y="1225"/>
                  </a:cubicBezTo>
                  <a:cubicBezTo>
                    <a:pt x="9980" y="4130"/>
                    <a:pt x="4399" y="9711"/>
                    <a:pt x="1494" y="16750"/>
                  </a:cubicBezTo>
                  <a:cubicBezTo>
                    <a:pt x="-1421" y="23818"/>
                    <a:pt x="-97" y="31933"/>
                    <a:pt x="4923" y="37705"/>
                  </a:cubicBezTo>
                  <a:cubicBezTo>
                    <a:pt x="7904" y="40753"/>
                    <a:pt x="11714" y="42877"/>
                    <a:pt x="15876" y="43801"/>
                  </a:cubicBezTo>
                  <a:cubicBezTo>
                    <a:pt x="20201" y="45077"/>
                    <a:pt x="24735" y="45468"/>
                    <a:pt x="29212" y="44944"/>
                  </a:cubicBezTo>
                  <a:cubicBezTo>
                    <a:pt x="33660" y="43992"/>
                    <a:pt x="37908" y="42277"/>
                    <a:pt x="41784" y="3989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2" name="Freeform: Shape 331">
              <a:extLst>
                <a:ext uri="{FF2B5EF4-FFF2-40B4-BE49-F238E27FC236}">
                  <a16:creationId xmlns:a16="http://schemas.microsoft.com/office/drawing/2014/main" xmlns="" id="{5B832096-1D6C-826C-4651-8AE0FFC3CADA}"/>
                </a:ext>
              </a:extLst>
            </p:cNvPr>
            <p:cNvSpPr/>
            <p:nvPr/>
          </p:nvSpPr>
          <p:spPr>
            <a:xfrm>
              <a:off x="6557730" y="2033457"/>
              <a:ext cx="53521" cy="48568"/>
            </a:xfrm>
            <a:custGeom>
              <a:avLst/>
              <a:gdLst>
                <a:gd name="connsiteX0" fmla="*/ 51253 w 53521"/>
                <a:gd name="connsiteY0" fmla="*/ 29354 h 48568"/>
                <a:gd name="connsiteX1" fmla="*/ 53444 w 53521"/>
                <a:gd name="connsiteY1" fmla="*/ 23734 h 48568"/>
                <a:gd name="connsiteX2" fmla="*/ 52872 w 53521"/>
                <a:gd name="connsiteY2" fmla="*/ 18685 h 48568"/>
                <a:gd name="connsiteX3" fmla="*/ 38394 w 53521"/>
                <a:gd name="connsiteY3" fmla="*/ 1826 h 48568"/>
                <a:gd name="connsiteX4" fmla="*/ 24202 w 53521"/>
                <a:gd name="connsiteY4" fmla="*/ 683 h 48568"/>
                <a:gd name="connsiteX5" fmla="*/ 19630 w 53521"/>
                <a:gd name="connsiteY5" fmla="*/ 3731 h 48568"/>
                <a:gd name="connsiteX6" fmla="*/ 8486 w 53521"/>
                <a:gd name="connsiteY6" fmla="*/ 13256 h 48568"/>
                <a:gd name="connsiteX7" fmla="*/ 1437 w 53521"/>
                <a:gd name="connsiteY7" fmla="*/ 21543 h 48568"/>
                <a:gd name="connsiteX8" fmla="*/ 104 w 53521"/>
                <a:gd name="connsiteY8" fmla="*/ 24686 h 48568"/>
                <a:gd name="connsiteX9" fmla="*/ 104 w 53521"/>
                <a:gd name="connsiteY9" fmla="*/ 27925 h 48568"/>
                <a:gd name="connsiteX10" fmla="*/ 10200 w 53521"/>
                <a:gd name="connsiteY10" fmla="*/ 43260 h 48568"/>
                <a:gd name="connsiteX11" fmla="*/ 27440 w 53521"/>
                <a:gd name="connsiteY11" fmla="*/ 48118 h 48568"/>
                <a:gd name="connsiteX12" fmla="*/ 43061 w 53521"/>
                <a:gd name="connsiteY12" fmla="*/ 38593 h 48568"/>
                <a:gd name="connsiteX13" fmla="*/ 51253 w 53521"/>
                <a:gd name="connsiteY13" fmla="*/ 29354 h 4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21" h="48568">
                  <a:moveTo>
                    <a:pt x="51253" y="29354"/>
                  </a:moveTo>
                  <a:cubicBezTo>
                    <a:pt x="52339" y="27639"/>
                    <a:pt x="53082" y="25734"/>
                    <a:pt x="53444" y="23734"/>
                  </a:cubicBezTo>
                  <a:cubicBezTo>
                    <a:pt x="53586" y="22029"/>
                    <a:pt x="53396" y="20314"/>
                    <a:pt x="52872" y="18685"/>
                  </a:cubicBezTo>
                  <a:cubicBezTo>
                    <a:pt x="50615" y="11285"/>
                    <a:pt x="45366" y="5170"/>
                    <a:pt x="38394" y="1826"/>
                  </a:cubicBezTo>
                  <a:cubicBezTo>
                    <a:pt x="34079" y="-669"/>
                    <a:pt x="28860" y="-1088"/>
                    <a:pt x="24202" y="683"/>
                  </a:cubicBezTo>
                  <a:cubicBezTo>
                    <a:pt x="22554" y="1493"/>
                    <a:pt x="21011" y="2521"/>
                    <a:pt x="19630" y="3731"/>
                  </a:cubicBezTo>
                  <a:cubicBezTo>
                    <a:pt x="15725" y="6874"/>
                    <a:pt x="12010" y="10208"/>
                    <a:pt x="8486" y="13256"/>
                  </a:cubicBezTo>
                  <a:cubicBezTo>
                    <a:pt x="5809" y="15723"/>
                    <a:pt x="3437" y="18505"/>
                    <a:pt x="1437" y="21543"/>
                  </a:cubicBezTo>
                  <a:cubicBezTo>
                    <a:pt x="808" y="22505"/>
                    <a:pt x="351" y="23562"/>
                    <a:pt x="104" y="24686"/>
                  </a:cubicBezTo>
                  <a:cubicBezTo>
                    <a:pt x="-78" y="25753"/>
                    <a:pt x="-78" y="26858"/>
                    <a:pt x="104" y="27925"/>
                  </a:cubicBezTo>
                  <a:cubicBezTo>
                    <a:pt x="1513" y="34087"/>
                    <a:pt x="5104" y="39526"/>
                    <a:pt x="10200" y="43260"/>
                  </a:cubicBezTo>
                  <a:cubicBezTo>
                    <a:pt x="15229" y="46794"/>
                    <a:pt x="21306" y="48499"/>
                    <a:pt x="27440" y="48118"/>
                  </a:cubicBezTo>
                  <a:cubicBezTo>
                    <a:pt x="33498" y="46603"/>
                    <a:pt x="38947" y="43279"/>
                    <a:pt x="43061" y="38593"/>
                  </a:cubicBezTo>
                  <a:cubicBezTo>
                    <a:pt x="46166" y="35869"/>
                    <a:pt x="48919" y="32763"/>
                    <a:pt x="51253" y="2935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3" name="Freeform: Shape 332">
              <a:extLst>
                <a:ext uri="{FF2B5EF4-FFF2-40B4-BE49-F238E27FC236}">
                  <a16:creationId xmlns:a16="http://schemas.microsoft.com/office/drawing/2014/main" xmlns="" id="{7C01B7D7-18C4-8B56-AFEA-776E0F6187DC}"/>
                </a:ext>
              </a:extLst>
            </p:cNvPr>
            <p:cNvSpPr/>
            <p:nvPr/>
          </p:nvSpPr>
          <p:spPr>
            <a:xfrm>
              <a:off x="6496990" y="1939218"/>
              <a:ext cx="50331" cy="50305"/>
            </a:xfrm>
            <a:custGeom>
              <a:avLst/>
              <a:gdLst>
                <a:gd name="connsiteX0" fmla="*/ 45795 w 50331"/>
                <a:gd name="connsiteY0" fmla="*/ 38153 h 50305"/>
                <a:gd name="connsiteX1" fmla="*/ 48557 w 50331"/>
                <a:gd name="connsiteY1" fmla="*/ 30724 h 50305"/>
                <a:gd name="connsiteX2" fmla="*/ 50272 w 50331"/>
                <a:gd name="connsiteY2" fmla="*/ 20722 h 50305"/>
                <a:gd name="connsiteX3" fmla="*/ 48176 w 50331"/>
                <a:gd name="connsiteY3" fmla="*/ 11197 h 50305"/>
                <a:gd name="connsiteX4" fmla="*/ 44652 w 50331"/>
                <a:gd name="connsiteY4" fmla="*/ 6816 h 50305"/>
                <a:gd name="connsiteX5" fmla="*/ 41794 w 50331"/>
                <a:gd name="connsiteY5" fmla="*/ 3958 h 50305"/>
                <a:gd name="connsiteX6" fmla="*/ 19315 w 50331"/>
                <a:gd name="connsiteY6" fmla="*/ 2435 h 50305"/>
                <a:gd name="connsiteX7" fmla="*/ 13315 w 50331"/>
                <a:gd name="connsiteY7" fmla="*/ 7292 h 50305"/>
                <a:gd name="connsiteX8" fmla="*/ 1313 w 50331"/>
                <a:gd name="connsiteY8" fmla="*/ 22246 h 50305"/>
                <a:gd name="connsiteX9" fmla="*/ 75 w 50331"/>
                <a:gd name="connsiteY9" fmla="*/ 29485 h 50305"/>
                <a:gd name="connsiteX10" fmla="*/ 75 w 50331"/>
                <a:gd name="connsiteY10" fmla="*/ 32629 h 50305"/>
                <a:gd name="connsiteX11" fmla="*/ 3694 w 50331"/>
                <a:gd name="connsiteY11" fmla="*/ 38439 h 50305"/>
                <a:gd name="connsiteX12" fmla="*/ 19029 w 50331"/>
                <a:gd name="connsiteY12" fmla="*/ 49107 h 50305"/>
                <a:gd name="connsiteX13" fmla="*/ 24840 w 50331"/>
                <a:gd name="connsiteY13" fmla="*/ 49869 h 50305"/>
                <a:gd name="connsiteX14" fmla="*/ 37508 w 50331"/>
                <a:gd name="connsiteY14" fmla="*/ 47106 h 50305"/>
                <a:gd name="connsiteX15" fmla="*/ 40461 w 50331"/>
                <a:gd name="connsiteY15" fmla="*/ 43201 h 50305"/>
                <a:gd name="connsiteX16" fmla="*/ 45795 w 50331"/>
                <a:gd name="connsiteY16" fmla="*/ 38153 h 5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331" h="50305">
                  <a:moveTo>
                    <a:pt x="45795" y="38153"/>
                  </a:moveTo>
                  <a:cubicBezTo>
                    <a:pt x="47147" y="35857"/>
                    <a:pt x="48081" y="33343"/>
                    <a:pt x="48557" y="30724"/>
                  </a:cubicBezTo>
                  <a:cubicBezTo>
                    <a:pt x="49424" y="27447"/>
                    <a:pt x="49995" y="24104"/>
                    <a:pt x="50272" y="20722"/>
                  </a:cubicBezTo>
                  <a:cubicBezTo>
                    <a:pt x="50453" y="17417"/>
                    <a:pt x="49729" y="14122"/>
                    <a:pt x="48176" y="11197"/>
                  </a:cubicBezTo>
                  <a:cubicBezTo>
                    <a:pt x="47195" y="9597"/>
                    <a:pt x="46004" y="8121"/>
                    <a:pt x="44652" y="6816"/>
                  </a:cubicBezTo>
                  <a:cubicBezTo>
                    <a:pt x="43766" y="5863"/>
                    <a:pt x="42813" y="4911"/>
                    <a:pt x="41794" y="3958"/>
                  </a:cubicBezTo>
                  <a:cubicBezTo>
                    <a:pt x="35365" y="-1233"/>
                    <a:pt x="26383" y="-1842"/>
                    <a:pt x="19315" y="2435"/>
                  </a:cubicBezTo>
                  <a:cubicBezTo>
                    <a:pt x="17144" y="3834"/>
                    <a:pt x="15134" y="5463"/>
                    <a:pt x="13315" y="7292"/>
                  </a:cubicBezTo>
                  <a:cubicBezTo>
                    <a:pt x="8161" y="11226"/>
                    <a:pt x="4047" y="16360"/>
                    <a:pt x="1313" y="22246"/>
                  </a:cubicBezTo>
                  <a:cubicBezTo>
                    <a:pt x="608" y="24599"/>
                    <a:pt x="189" y="27028"/>
                    <a:pt x="75" y="29485"/>
                  </a:cubicBezTo>
                  <a:cubicBezTo>
                    <a:pt x="-68" y="30533"/>
                    <a:pt x="-68" y="31590"/>
                    <a:pt x="75" y="32629"/>
                  </a:cubicBezTo>
                  <a:cubicBezTo>
                    <a:pt x="713" y="34867"/>
                    <a:pt x="1970" y="36877"/>
                    <a:pt x="3694" y="38439"/>
                  </a:cubicBezTo>
                  <a:cubicBezTo>
                    <a:pt x="7666" y="43401"/>
                    <a:pt x="12991" y="47106"/>
                    <a:pt x="19029" y="49107"/>
                  </a:cubicBezTo>
                  <a:cubicBezTo>
                    <a:pt x="20944" y="49507"/>
                    <a:pt x="22887" y="49764"/>
                    <a:pt x="24840" y="49869"/>
                  </a:cubicBezTo>
                  <a:cubicBezTo>
                    <a:pt x="28745" y="49869"/>
                    <a:pt x="34365" y="50440"/>
                    <a:pt x="37508" y="47106"/>
                  </a:cubicBezTo>
                  <a:cubicBezTo>
                    <a:pt x="38413" y="45745"/>
                    <a:pt x="39403" y="44449"/>
                    <a:pt x="40461" y="43201"/>
                  </a:cubicBezTo>
                  <a:cubicBezTo>
                    <a:pt x="42413" y="41716"/>
                    <a:pt x="44204" y="40030"/>
                    <a:pt x="45795" y="381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4" name="Freeform: Shape 333">
              <a:extLst>
                <a:ext uri="{FF2B5EF4-FFF2-40B4-BE49-F238E27FC236}">
                  <a16:creationId xmlns:a16="http://schemas.microsoft.com/office/drawing/2014/main" xmlns="" id="{B294EBB0-381B-0667-5D24-6A8CC5B702B4}"/>
                </a:ext>
              </a:extLst>
            </p:cNvPr>
            <p:cNvSpPr/>
            <p:nvPr/>
          </p:nvSpPr>
          <p:spPr>
            <a:xfrm>
              <a:off x="6404888" y="1866648"/>
              <a:ext cx="58155" cy="50353"/>
            </a:xfrm>
            <a:custGeom>
              <a:avLst/>
              <a:gdLst>
                <a:gd name="connsiteX0" fmla="*/ 56267 w 58155"/>
                <a:gd name="connsiteY0" fmla="*/ 18617 h 50353"/>
                <a:gd name="connsiteX1" fmla="*/ 45980 w 58155"/>
                <a:gd name="connsiteY1" fmla="*/ 5472 h 50353"/>
                <a:gd name="connsiteX2" fmla="*/ 40265 w 58155"/>
                <a:gd name="connsiteY2" fmla="*/ 1663 h 50353"/>
                <a:gd name="connsiteX3" fmla="*/ 34169 w 58155"/>
                <a:gd name="connsiteY3" fmla="*/ 138 h 50353"/>
                <a:gd name="connsiteX4" fmla="*/ 15119 w 58155"/>
                <a:gd name="connsiteY4" fmla="*/ 2615 h 50353"/>
                <a:gd name="connsiteX5" fmla="*/ 9118 w 58155"/>
                <a:gd name="connsiteY5" fmla="*/ 6711 h 50353"/>
                <a:gd name="connsiteX6" fmla="*/ 4261 w 58155"/>
                <a:gd name="connsiteY6" fmla="*/ 11283 h 50353"/>
                <a:gd name="connsiteX7" fmla="*/ 1308 w 58155"/>
                <a:gd name="connsiteY7" fmla="*/ 17379 h 50353"/>
                <a:gd name="connsiteX8" fmla="*/ -26 w 58155"/>
                <a:gd name="connsiteY8" fmla="*/ 22332 h 50353"/>
                <a:gd name="connsiteX9" fmla="*/ 927 w 58155"/>
                <a:gd name="connsiteY9" fmla="*/ 28904 h 50353"/>
                <a:gd name="connsiteX10" fmla="*/ 7689 w 58155"/>
                <a:gd name="connsiteY10" fmla="*/ 42811 h 50353"/>
                <a:gd name="connsiteX11" fmla="*/ 14071 w 58155"/>
                <a:gd name="connsiteY11" fmla="*/ 47478 h 50353"/>
                <a:gd name="connsiteX12" fmla="*/ 18262 w 58155"/>
                <a:gd name="connsiteY12" fmla="*/ 48621 h 50353"/>
                <a:gd name="connsiteX13" fmla="*/ 23406 w 58155"/>
                <a:gd name="connsiteY13" fmla="*/ 49383 h 50353"/>
                <a:gd name="connsiteX14" fmla="*/ 34455 w 58155"/>
                <a:gd name="connsiteY14" fmla="*/ 49383 h 50353"/>
                <a:gd name="connsiteX15" fmla="*/ 41694 w 58155"/>
                <a:gd name="connsiteY15" fmla="*/ 47954 h 50353"/>
                <a:gd name="connsiteX16" fmla="*/ 46742 w 58155"/>
                <a:gd name="connsiteY16" fmla="*/ 44906 h 50353"/>
                <a:gd name="connsiteX17" fmla="*/ 55219 w 58155"/>
                <a:gd name="connsiteY17" fmla="*/ 35381 h 50353"/>
                <a:gd name="connsiteX18" fmla="*/ 57981 w 58155"/>
                <a:gd name="connsiteY18" fmla="*/ 23475 h 50353"/>
                <a:gd name="connsiteX19" fmla="*/ 56267 w 58155"/>
                <a:gd name="connsiteY19" fmla="*/ 18617 h 5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155" h="50353">
                  <a:moveTo>
                    <a:pt x="56267" y="18617"/>
                  </a:moveTo>
                  <a:cubicBezTo>
                    <a:pt x="53762" y="13588"/>
                    <a:pt x="50257" y="9120"/>
                    <a:pt x="45980" y="5472"/>
                  </a:cubicBezTo>
                  <a:cubicBezTo>
                    <a:pt x="44303" y="3891"/>
                    <a:pt x="42370" y="2605"/>
                    <a:pt x="40265" y="1663"/>
                  </a:cubicBezTo>
                  <a:cubicBezTo>
                    <a:pt x="38312" y="862"/>
                    <a:pt x="36264" y="348"/>
                    <a:pt x="34169" y="138"/>
                  </a:cubicBezTo>
                  <a:cubicBezTo>
                    <a:pt x="27720" y="-1081"/>
                    <a:pt x="21044" y="-214"/>
                    <a:pt x="15119" y="2615"/>
                  </a:cubicBezTo>
                  <a:cubicBezTo>
                    <a:pt x="13005" y="3806"/>
                    <a:pt x="10994" y="5177"/>
                    <a:pt x="9118" y="6711"/>
                  </a:cubicBezTo>
                  <a:cubicBezTo>
                    <a:pt x="7299" y="8006"/>
                    <a:pt x="5660" y="9540"/>
                    <a:pt x="4261" y="11283"/>
                  </a:cubicBezTo>
                  <a:cubicBezTo>
                    <a:pt x="3013" y="13178"/>
                    <a:pt x="2022" y="15226"/>
                    <a:pt x="1308" y="17379"/>
                  </a:cubicBezTo>
                  <a:cubicBezTo>
                    <a:pt x="679" y="18969"/>
                    <a:pt x="231" y="20636"/>
                    <a:pt x="-26" y="22332"/>
                  </a:cubicBezTo>
                  <a:cubicBezTo>
                    <a:pt x="-83" y="24561"/>
                    <a:pt x="241" y="26780"/>
                    <a:pt x="927" y="28904"/>
                  </a:cubicBezTo>
                  <a:cubicBezTo>
                    <a:pt x="1974" y="34038"/>
                    <a:pt x="4299" y="38820"/>
                    <a:pt x="7689" y="42811"/>
                  </a:cubicBezTo>
                  <a:cubicBezTo>
                    <a:pt x="9442" y="44820"/>
                    <a:pt x="11623" y="46411"/>
                    <a:pt x="14071" y="47478"/>
                  </a:cubicBezTo>
                  <a:cubicBezTo>
                    <a:pt x="15424" y="48002"/>
                    <a:pt x="16833" y="48383"/>
                    <a:pt x="18262" y="48621"/>
                  </a:cubicBezTo>
                  <a:cubicBezTo>
                    <a:pt x="19958" y="48964"/>
                    <a:pt x="21682" y="49221"/>
                    <a:pt x="23406" y="49383"/>
                  </a:cubicBezTo>
                  <a:cubicBezTo>
                    <a:pt x="27054" y="50145"/>
                    <a:pt x="30807" y="50145"/>
                    <a:pt x="34455" y="49383"/>
                  </a:cubicBezTo>
                  <a:cubicBezTo>
                    <a:pt x="36836" y="48526"/>
                    <a:pt x="39408" y="48716"/>
                    <a:pt x="41694" y="47954"/>
                  </a:cubicBezTo>
                  <a:cubicBezTo>
                    <a:pt x="43542" y="47240"/>
                    <a:pt x="45246" y="46211"/>
                    <a:pt x="46742" y="44906"/>
                  </a:cubicBezTo>
                  <a:cubicBezTo>
                    <a:pt x="50057" y="42201"/>
                    <a:pt x="52914" y="38991"/>
                    <a:pt x="55219" y="35381"/>
                  </a:cubicBezTo>
                  <a:cubicBezTo>
                    <a:pt x="57534" y="31866"/>
                    <a:pt x="58515" y="27647"/>
                    <a:pt x="57981" y="23475"/>
                  </a:cubicBezTo>
                  <a:cubicBezTo>
                    <a:pt x="57600" y="21789"/>
                    <a:pt x="57029" y="20160"/>
                    <a:pt x="56267" y="1861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35" name="Freeform: Shape 334">
              <a:extLst>
                <a:ext uri="{FF2B5EF4-FFF2-40B4-BE49-F238E27FC236}">
                  <a16:creationId xmlns:a16="http://schemas.microsoft.com/office/drawing/2014/main" xmlns="" id="{0AD95575-7255-020A-B041-5BFE5C8C685B}"/>
                </a:ext>
              </a:extLst>
            </p:cNvPr>
            <p:cNvSpPr/>
            <p:nvPr/>
          </p:nvSpPr>
          <p:spPr>
            <a:xfrm>
              <a:off x="6941724" y="2497581"/>
              <a:ext cx="14478" cy="14844"/>
            </a:xfrm>
            <a:custGeom>
              <a:avLst/>
              <a:gdLst>
                <a:gd name="connsiteX0" fmla="*/ 11112 w 14478"/>
                <a:gd name="connsiteY0" fmla="*/ 10142 h 14844"/>
                <a:gd name="connsiteX1" fmla="*/ 12255 w 14478"/>
                <a:gd name="connsiteY1" fmla="*/ 8904 h 14844"/>
                <a:gd name="connsiteX2" fmla="*/ 13874 w 14478"/>
                <a:gd name="connsiteY2" fmla="*/ 8428 h 14844"/>
                <a:gd name="connsiteX3" fmla="*/ 14446 w 14478"/>
                <a:gd name="connsiteY3" fmla="*/ 7951 h 14844"/>
                <a:gd name="connsiteX4" fmla="*/ 14446 w 14478"/>
                <a:gd name="connsiteY4" fmla="*/ 6808 h 14844"/>
                <a:gd name="connsiteX5" fmla="*/ 12255 w 14478"/>
                <a:gd name="connsiteY5" fmla="*/ 2617 h 14844"/>
                <a:gd name="connsiteX6" fmla="*/ 12255 w 14478"/>
                <a:gd name="connsiteY6" fmla="*/ 1284 h 14844"/>
                <a:gd name="connsiteX7" fmla="*/ 10731 w 14478"/>
                <a:gd name="connsiteY7" fmla="*/ -145 h 14844"/>
                <a:gd name="connsiteX8" fmla="*/ 9778 w 14478"/>
                <a:gd name="connsiteY8" fmla="*/ -145 h 14844"/>
                <a:gd name="connsiteX9" fmla="*/ 9207 w 14478"/>
                <a:gd name="connsiteY9" fmla="*/ -145 h 14844"/>
                <a:gd name="connsiteX10" fmla="*/ 6731 w 14478"/>
                <a:gd name="connsiteY10" fmla="*/ -145 h 14844"/>
                <a:gd name="connsiteX11" fmla="*/ 6064 w 14478"/>
                <a:gd name="connsiteY11" fmla="*/ 331 h 14844"/>
                <a:gd name="connsiteX12" fmla="*/ 3968 w 14478"/>
                <a:gd name="connsiteY12" fmla="*/ 1379 h 14844"/>
                <a:gd name="connsiteX13" fmla="*/ 1016 w 14478"/>
                <a:gd name="connsiteY13" fmla="*/ 3951 h 14844"/>
                <a:gd name="connsiteX14" fmla="*/ -32 w 14478"/>
                <a:gd name="connsiteY14" fmla="*/ 6808 h 14844"/>
                <a:gd name="connsiteX15" fmla="*/ 1587 w 14478"/>
                <a:gd name="connsiteY15" fmla="*/ 9190 h 14844"/>
                <a:gd name="connsiteX16" fmla="*/ 2349 w 14478"/>
                <a:gd name="connsiteY16" fmla="*/ 9190 h 14844"/>
                <a:gd name="connsiteX17" fmla="*/ 2349 w 14478"/>
                <a:gd name="connsiteY17" fmla="*/ 9856 h 14844"/>
                <a:gd name="connsiteX18" fmla="*/ 2825 w 14478"/>
                <a:gd name="connsiteY18" fmla="*/ 12523 h 14844"/>
                <a:gd name="connsiteX19" fmla="*/ 3968 w 14478"/>
                <a:gd name="connsiteY19" fmla="*/ 13762 h 14844"/>
                <a:gd name="connsiteX20" fmla="*/ 9493 w 14478"/>
                <a:gd name="connsiteY20" fmla="*/ 14238 h 14844"/>
                <a:gd name="connsiteX21" fmla="*/ 11684 w 14478"/>
                <a:gd name="connsiteY21" fmla="*/ 12428 h 14844"/>
                <a:gd name="connsiteX22" fmla="*/ 11684 w 14478"/>
                <a:gd name="connsiteY22" fmla="*/ 11095 h 14844"/>
                <a:gd name="connsiteX23" fmla="*/ 11112 w 14478"/>
                <a:gd name="connsiteY23" fmla="*/ 10142 h 1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78" h="14844">
                  <a:moveTo>
                    <a:pt x="11112" y="10142"/>
                  </a:moveTo>
                  <a:cubicBezTo>
                    <a:pt x="11331" y="9599"/>
                    <a:pt x="11731" y="9161"/>
                    <a:pt x="12255" y="8904"/>
                  </a:cubicBezTo>
                  <a:lnTo>
                    <a:pt x="13874" y="8428"/>
                  </a:lnTo>
                  <a:cubicBezTo>
                    <a:pt x="14122" y="8351"/>
                    <a:pt x="14332" y="8180"/>
                    <a:pt x="14446" y="7951"/>
                  </a:cubicBezTo>
                  <a:cubicBezTo>
                    <a:pt x="14446" y="7951"/>
                    <a:pt x="14446" y="7189"/>
                    <a:pt x="14446" y="6808"/>
                  </a:cubicBezTo>
                  <a:cubicBezTo>
                    <a:pt x="13646" y="5456"/>
                    <a:pt x="12912" y="4056"/>
                    <a:pt x="12255" y="2617"/>
                  </a:cubicBezTo>
                  <a:cubicBezTo>
                    <a:pt x="12312" y="2170"/>
                    <a:pt x="12312" y="1722"/>
                    <a:pt x="12255" y="1284"/>
                  </a:cubicBezTo>
                  <a:cubicBezTo>
                    <a:pt x="11893" y="674"/>
                    <a:pt x="11369" y="179"/>
                    <a:pt x="10731" y="-145"/>
                  </a:cubicBezTo>
                  <a:cubicBezTo>
                    <a:pt x="10426" y="-288"/>
                    <a:pt x="10083" y="-288"/>
                    <a:pt x="9778" y="-145"/>
                  </a:cubicBezTo>
                  <a:lnTo>
                    <a:pt x="9207" y="-145"/>
                  </a:lnTo>
                  <a:cubicBezTo>
                    <a:pt x="8445" y="-145"/>
                    <a:pt x="7493" y="-717"/>
                    <a:pt x="6731" y="-145"/>
                  </a:cubicBezTo>
                  <a:cubicBezTo>
                    <a:pt x="6473" y="-40"/>
                    <a:pt x="6245" y="122"/>
                    <a:pt x="6064" y="331"/>
                  </a:cubicBezTo>
                  <a:cubicBezTo>
                    <a:pt x="5407" y="760"/>
                    <a:pt x="4702" y="1103"/>
                    <a:pt x="3968" y="1379"/>
                  </a:cubicBezTo>
                  <a:cubicBezTo>
                    <a:pt x="2778" y="1970"/>
                    <a:pt x="1759" y="2855"/>
                    <a:pt x="1016" y="3951"/>
                  </a:cubicBezTo>
                  <a:cubicBezTo>
                    <a:pt x="349" y="4751"/>
                    <a:pt x="-23" y="5761"/>
                    <a:pt x="-32" y="6808"/>
                  </a:cubicBezTo>
                  <a:cubicBezTo>
                    <a:pt x="-3" y="7847"/>
                    <a:pt x="625" y="8780"/>
                    <a:pt x="1587" y="9190"/>
                  </a:cubicBezTo>
                  <a:cubicBezTo>
                    <a:pt x="1835" y="9113"/>
                    <a:pt x="2101" y="9113"/>
                    <a:pt x="2349" y="9190"/>
                  </a:cubicBezTo>
                  <a:cubicBezTo>
                    <a:pt x="2349" y="9190"/>
                    <a:pt x="2349" y="9190"/>
                    <a:pt x="2349" y="9856"/>
                  </a:cubicBezTo>
                  <a:cubicBezTo>
                    <a:pt x="2273" y="10771"/>
                    <a:pt x="2444" y="11695"/>
                    <a:pt x="2825" y="12523"/>
                  </a:cubicBezTo>
                  <a:cubicBezTo>
                    <a:pt x="3102" y="13019"/>
                    <a:pt x="3492" y="13447"/>
                    <a:pt x="3968" y="13762"/>
                  </a:cubicBezTo>
                  <a:cubicBezTo>
                    <a:pt x="5721" y="14466"/>
                    <a:pt x="7645" y="14628"/>
                    <a:pt x="9493" y="14238"/>
                  </a:cubicBezTo>
                  <a:cubicBezTo>
                    <a:pt x="10445" y="14238"/>
                    <a:pt x="11588" y="13571"/>
                    <a:pt x="11684" y="12428"/>
                  </a:cubicBezTo>
                  <a:cubicBezTo>
                    <a:pt x="11779" y="11990"/>
                    <a:pt x="11779" y="11533"/>
                    <a:pt x="11684" y="11095"/>
                  </a:cubicBezTo>
                  <a:cubicBezTo>
                    <a:pt x="11684" y="11095"/>
                    <a:pt x="11207" y="10142"/>
                    <a:pt x="11112" y="1014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36" name="Freeform: Shape 335">
              <a:extLst>
                <a:ext uri="{FF2B5EF4-FFF2-40B4-BE49-F238E27FC236}">
                  <a16:creationId xmlns:a16="http://schemas.microsoft.com/office/drawing/2014/main" xmlns="" id="{AA537907-008C-0187-6D19-C24D6E90763B}"/>
                </a:ext>
              </a:extLst>
            </p:cNvPr>
            <p:cNvSpPr/>
            <p:nvPr/>
          </p:nvSpPr>
          <p:spPr>
            <a:xfrm>
              <a:off x="6864286" y="2392777"/>
              <a:ext cx="14489" cy="14700"/>
            </a:xfrm>
            <a:custGeom>
              <a:avLst/>
              <a:gdLst>
                <a:gd name="connsiteX0" fmla="*/ 10921 w 14489"/>
                <a:gd name="connsiteY0" fmla="*/ 9505 h 14700"/>
                <a:gd name="connsiteX1" fmla="*/ 12160 w 14489"/>
                <a:gd name="connsiteY1" fmla="*/ 8362 h 14700"/>
                <a:gd name="connsiteX2" fmla="*/ 13779 w 14489"/>
                <a:gd name="connsiteY2" fmla="*/ 7790 h 14700"/>
                <a:gd name="connsiteX3" fmla="*/ 14350 w 14489"/>
                <a:gd name="connsiteY3" fmla="*/ 7790 h 14700"/>
                <a:gd name="connsiteX4" fmla="*/ 14350 w 14489"/>
                <a:gd name="connsiteY4" fmla="*/ 6552 h 14700"/>
                <a:gd name="connsiteX5" fmla="*/ 12255 w 14489"/>
                <a:gd name="connsiteY5" fmla="*/ 2456 h 14700"/>
                <a:gd name="connsiteX6" fmla="*/ 12255 w 14489"/>
                <a:gd name="connsiteY6" fmla="*/ 1027 h 14700"/>
                <a:gd name="connsiteX7" fmla="*/ 10731 w 14489"/>
                <a:gd name="connsiteY7" fmla="*/ -306 h 14700"/>
                <a:gd name="connsiteX8" fmla="*/ 9778 w 14489"/>
                <a:gd name="connsiteY8" fmla="*/ -306 h 14700"/>
                <a:gd name="connsiteX9" fmla="*/ 9207 w 14489"/>
                <a:gd name="connsiteY9" fmla="*/ -306 h 14700"/>
                <a:gd name="connsiteX10" fmla="*/ 6730 w 14489"/>
                <a:gd name="connsiteY10" fmla="*/ -306 h 14700"/>
                <a:gd name="connsiteX11" fmla="*/ 6159 w 14489"/>
                <a:gd name="connsiteY11" fmla="*/ -306 h 14700"/>
                <a:gd name="connsiteX12" fmla="*/ 3968 w 14489"/>
                <a:gd name="connsiteY12" fmla="*/ 837 h 14700"/>
                <a:gd name="connsiteX13" fmla="*/ 1015 w 14489"/>
                <a:gd name="connsiteY13" fmla="*/ 3313 h 14700"/>
                <a:gd name="connsiteX14" fmla="*/ -32 w 14489"/>
                <a:gd name="connsiteY14" fmla="*/ 6171 h 14700"/>
                <a:gd name="connsiteX15" fmla="*/ 1587 w 14489"/>
                <a:gd name="connsiteY15" fmla="*/ 8647 h 14700"/>
                <a:gd name="connsiteX16" fmla="*/ 2349 w 14489"/>
                <a:gd name="connsiteY16" fmla="*/ 9123 h 14700"/>
                <a:gd name="connsiteX17" fmla="*/ 2349 w 14489"/>
                <a:gd name="connsiteY17" fmla="*/ 9695 h 14700"/>
                <a:gd name="connsiteX18" fmla="*/ 2920 w 14489"/>
                <a:gd name="connsiteY18" fmla="*/ 12362 h 14700"/>
                <a:gd name="connsiteX19" fmla="*/ 4063 w 14489"/>
                <a:gd name="connsiteY19" fmla="*/ 13600 h 14700"/>
                <a:gd name="connsiteX20" fmla="*/ 9493 w 14489"/>
                <a:gd name="connsiteY20" fmla="*/ 14077 h 14700"/>
                <a:gd name="connsiteX21" fmla="*/ 11779 w 14489"/>
                <a:gd name="connsiteY21" fmla="*/ 12267 h 14700"/>
                <a:gd name="connsiteX22" fmla="*/ 11779 w 14489"/>
                <a:gd name="connsiteY22" fmla="*/ 11029 h 14700"/>
                <a:gd name="connsiteX23" fmla="*/ 10921 w 14489"/>
                <a:gd name="connsiteY23" fmla="*/ 9505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89" h="14700">
                  <a:moveTo>
                    <a:pt x="10921" y="9505"/>
                  </a:moveTo>
                  <a:cubicBezTo>
                    <a:pt x="11131" y="8952"/>
                    <a:pt x="11588" y="8533"/>
                    <a:pt x="12160" y="8362"/>
                  </a:cubicBezTo>
                  <a:lnTo>
                    <a:pt x="13779" y="7790"/>
                  </a:lnTo>
                  <a:lnTo>
                    <a:pt x="14350" y="7790"/>
                  </a:lnTo>
                  <a:cubicBezTo>
                    <a:pt x="14493" y="7390"/>
                    <a:pt x="14493" y="6952"/>
                    <a:pt x="14350" y="6552"/>
                  </a:cubicBezTo>
                  <a:cubicBezTo>
                    <a:pt x="13874" y="5123"/>
                    <a:pt x="12636" y="3980"/>
                    <a:pt x="12255" y="2456"/>
                  </a:cubicBezTo>
                  <a:cubicBezTo>
                    <a:pt x="12302" y="1980"/>
                    <a:pt x="12302" y="1504"/>
                    <a:pt x="12255" y="1027"/>
                  </a:cubicBezTo>
                  <a:cubicBezTo>
                    <a:pt x="11864" y="465"/>
                    <a:pt x="11341" y="8"/>
                    <a:pt x="10731" y="-306"/>
                  </a:cubicBezTo>
                  <a:cubicBezTo>
                    <a:pt x="10426" y="-430"/>
                    <a:pt x="10083" y="-430"/>
                    <a:pt x="9778" y="-306"/>
                  </a:cubicBezTo>
                  <a:lnTo>
                    <a:pt x="9207" y="-306"/>
                  </a:lnTo>
                  <a:cubicBezTo>
                    <a:pt x="8445" y="-306"/>
                    <a:pt x="7588" y="-306"/>
                    <a:pt x="6730" y="-306"/>
                  </a:cubicBezTo>
                  <a:lnTo>
                    <a:pt x="6159" y="-306"/>
                  </a:lnTo>
                  <a:cubicBezTo>
                    <a:pt x="5483" y="170"/>
                    <a:pt x="4749" y="551"/>
                    <a:pt x="3968" y="837"/>
                  </a:cubicBezTo>
                  <a:cubicBezTo>
                    <a:pt x="2797" y="1418"/>
                    <a:pt x="1787" y="2265"/>
                    <a:pt x="1015" y="3313"/>
                  </a:cubicBezTo>
                  <a:cubicBezTo>
                    <a:pt x="406" y="4151"/>
                    <a:pt x="44" y="5142"/>
                    <a:pt x="-32" y="6171"/>
                  </a:cubicBezTo>
                  <a:cubicBezTo>
                    <a:pt x="6" y="7238"/>
                    <a:pt x="625" y="8190"/>
                    <a:pt x="1587" y="8647"/>
                  </a:cubicBezTo>
                  <a:cubicBezTo>
                    <a:pt x="1892" y="8714"/>
                    <a:pt x="2158" y="8885"/>
                    <a:pt x="2349" y="9123"/>
                  </a:cubicBezTo>
                  <a:cubicBezTo>
                    <a:pt x="2454" y="9305"/>
                    <a:pt x="2454" y="9514"/>
                    <a:pt x="2349" y="9695"/>
                  </a:cubicBezTo>
                  <a:cubicBezTo>
                    <a:pt x="2282" y="10619"/>
                    <a:pt x="2482" y="11543"/>
                    <a:pt x="2920" y="12362"/>
                  </a:cubicBezTo>
                  <a:cubicBezTo>
                    <a:pt x="3111" y="12915"/>
                    <a:pt x="3530" y="13362"/>
                    <a:pt x="4063" y="13600"/>
                  </a:cubicBezTo>
                  <a:cubicBezTo>
                    <a:pt x="5778" y="14324"/>
                    <a:pt x="7673" y="14496"/>
                    <a:pt x="9493" y="14077"/>
                  </a:cubicBezTo>
                  <a:cubicBezTo>
                    <a:pt x="10445" y="14077"/>
                    <a:pt x="11683" y="13410"/>
                    <a:pt x="11779" y="12267"/>
                  </a:cubicBezTo>
                  <a:cubicBezTo>
                    <a:pt x="11826" y="11857"/>
                    <a:pt x="11826" y="11438"/>
                    <a:pt x="11779" y="11029"/>
                  </a:cubicBezTo>
                  <a:cubicBezTo>
                    <a:pt x="11779" y="11029"/>
                    <a:pt x="11016" y="9600"/>
                    <a:pt x="10921" y="950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37" name="Freeform: Shape 336">
              <a:extLst>
                <a:ext uri="{FF2B5EF4-FFF2-40B4-BE49-F238E27FC236}">
                  <a16:creationId xmlns:a16="http://schemas.microsoft.com/office/drawing/2014/main" xmlns="" id="{C90447AB-D40F-8366-011E-B26C8DB9C205}"/>
                </a:ext>
              </a:extLst>
            </p:cNvPr>
            <p:cNvSpPr/>
            <p:nvPr/>
          </p:nvSpPr>
          <p:spPr>
            <a:xfrm>
              <a:off x="6786466" y="2296956"/>
              <a:ext cx="14489" cy="14319"/>
            </a:xfrm>
            <a:custGeom>
              <a:avLst/>
              <a:gdLst>
                <a:gd name="connsiteX0" fmla="*/ 11017 w 14489"/>
                <a:gd name="connsiteY0" fmla="*/ 9505 h 14319"/>
                <a:gd name="connsiteX1" fmla="*/ 12160 w 14489"/>
                <a:gd name="connsiteY1" fmla="*/ 8362 h 14319"/>
                <a:gd name="connsiteX2" fmla="*/ 13779 w 14489"/>
                <a:gd name="connsiteY2" fmla="*/ 7790 h 14319"/>
                <a:gd name="connsiteX3" fmla="*/ 14351 w 14489"/>
                <a:gd name="connsiteY3" fmla="*/ 7790 h 14319"/>
                <a:gd name="connsiteX4" fmla="*/ 14351 w 14489"/>
                <a:gd name="connsiteY4" fmla="*/ 6552 h 14319"/>
                <a:gd name="connsiteX5" fmla="*/ 12255 w 14489"/>
                <a:gd name="connsiteY5" fmla="*/ 2456 h 14319"/>
                <a:gd name="connsiteX6" fmla="*/ 12255 w 14489"/>
                <a:gd name="connsiteY6" fmla="*/ 1027 h 14319"/>
                <a:gd name="connsiteX7" fmla="*/ 10731 w 14489"/>
                <a:gd name="connsiteY7" fmla="*/ -306 h 14319"/>
                <a:gd name="connsiteX8" fmla="*/ 9778 w 14489"/>
                <a:gd name="connsiteY8" fmla="*/ -306 h 14319"/>
                <a:gd name="connsiteX9" fmla="*/ 9207 w 14489"/>
                <a:gd name="connsiteY9" fmla="*/ -306 h 14319"/>
                <a:gd name="connsiteX10" fmla="*/ 6826 w 14489"/>
                <a:gd name="connsiteY10" fmla="*/ -306 h 14319"/>
                <a:gd name="connsiteX11" fmla="*/ 6159 w 14489"/>
                <a:gd name="connsiteY11" fmla="*/ -306 h 14319"/>
                <a:gd name="connsiteX12" fmla="*/ 3968 w 14489"/>
                <a:gd name="connsiteY12" fmla="*/ 837 h 14319"/>
                <a:gd name="connsiteX13" fmla="*/ 1015 w 14489"/>
                <a:gd name="connsiteY13" fmla="*/ 3313 h 14319"/>
                <a:gd name="connsiteX14" fmla="*/ -32 w 14489"/>
                <a:gd name="connsiteY14" fmla="*/ 6171 h 14319"/>
                <a:gd name="connsiteX15" fmla="*/ 1587 w 14489"/>
                <a:gd name="connsiteY15" fmla="*/ 8647 h 14319"/>
                <a:gd name="connsiteX16" fmla="*/ 2349 w 14489"/>
                <a:gd name="connsiteY16" fmla="*/ 8647 h 14319"/>
                <a:gd name="connsiteX17" fmla="*/ 2349 w 14489"/>
                <a:gd name="connsiteY17" fmla="*/ 9314 h 14319"/>
                <a:gd name="connsiteX18" fmla="*/ 2349 w 14489"/>
                <a:gd name="connsiteY18" fmla="*/ 11981 h 14319"/>
                <a:gd name="connsiteX19" fmla="*/ 3492 w 14489"/>
                <a:gd name="connsiteY19" fmla="*/ 13219 h 14319"/>
                <a:gd name="connsiteX20" fmla="*/ 8921 w 14489"/>
                <a:gd name="connsiteY20" fmla="*/ 13696 h 14319"/>
                <a:gd name="connsiteX21" fmla="*/ 11207 w 14489"/>
                <a:gd name="connsiteY21" fmla="*/ 11886 h 14319"/>
                <a:gd name="connsiteX22" fmla="*/ 11207 w 14489"/>
                <a:gd name="connsiteY22" fmla="*/ 10648 h 14319"/>
                <a:gd name="connsiteX23" fmla="*/ 11017 w 14489"/>
                <a:gd name="connsiteY23" fmla="*/ 9505 h 1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89" h="14319">
                  <a:moveTo>
                    <a:pt x="11017" y="9505"/>
                  </a:moveTo>
                  <a:cubicBezTo>
                    <a:pt x="11150" y="8933"/>
                    <a:pt x="11588" y="8495"/>
                    <a:pt x="12160" y="8362"/>
                  </a:cubicBezTo>
                  <a:lnTo>
                    <a:pt x="13779" y="7790"/>
                  </a:lnTo>
                  <a:lnTo>
                    <a:pt x="14351" y="7790"/>
                  </a:lnTo>
                  <a:cubicBezTo>
                    <a:pt x="14493" y="7390"/>
                    <a:pt x="14493" y="6952"/>
                    <a:pt x="14351" y="6552"/>
                  </a:cubicBezTo>
                  <a:cubicBezTo>
                    <a:pt x="13874" y="5123"/>
                    <a:pt x="12636" y="3980"/>
                    <a:pt x="12255" y="2456"/>
                  </a:cubicBezTo>
                  <a:cubicBezTo>
                    <a:pt x="12303" y="1980"/>
                    <a:pt x="12303" y="1504"/>
                    <a:pt x="12255" y="1027"/>
                  </a:cubicBezTo>
                  <a:cubicBezTo>
                    <a:pt x="11864" y="465"/>
                    <a:pt x="11341" y="8"/>
                    <a:pt x="10731" y="-306"/>
                  </a:cubicBezTo>
                  <a:cubicBezTo>
                    <a:pt x="10426" y="-430"/>
                    <a:pt x="10083" y="-430"/>
                    <a:pt x="9778" y="-306"/>
                  </a:cubicBezTo>
                  <a:lnTo>
                    <a:pt x="9207" y="-306"/>
                  </a:lnTo>
                  <a:cubicBezTo>
                    <a:pt x="8445" y="-306"/>
                    <a:pt x="7588" y="-306"/>
                    <a:pt x="6826" y="-306"/>
                  </a:cubicBezTo>
                  <a:lnTo>
                    <a:pt x="6159" y="-306"/>
                  </a:lnTo>
                  <a:cubicBezTo>
                    <a:pt x="5483" y="170"/>
                    <a:pt x="4749" y="551"/>
                    <a:pt x="3968" y="837"/>
                  </a:cubicBezTo>
                  <a:cubicBezTo>
                    <a:pt x="2797" y="1418"/>
                    <a:pt x="1787" y="2265"/>
                    <a:pt x="1015" y="3313"/>
                  </a:cubicBezTo>
                  <a:cubicBezTo>
                    <a:pt x="387" y="4142"/>
                    <a:pt x="25" y="5132"/>
                    <a:pt x="-32" y="6171"/>
                  </a:cubicBezTo>
                  <a:cubicBezTo>
                    <a:pt x="6" y="7238"/>
                    <a:pt x="625" y="8190"/>
                    <a:pt x="1587" y="8647"/>
                  </a:cubicBezTo>
                  <a:lnTo>
                    <a:pt x="2349" y="8647"/>
                  </a:lnTo>
                  <a:cubicBezTo>
                    <a:pt x="2397" y="8867"/>
                    <a:pt x="2397" y="9095"/>
                    <a:pt x="2349" y="9314"/>
                  </a:cubicBezTo>
                  <a:cubicBezTo>
                    <a:pt x="2063" y="10181"/>
                    <a:pt x="2063" y="11114"/>
                    <a:pt x="2349" y="11981"/>
                  </a:cubicBezTo>
                  <a:cubicBezTo>
                    <a:pt x="2539" y="12533"/>
                    <a:pt x="2959" y="12981"/>
                    <a:pt x="3492" y="13219"/>
                  </a:cubicBezTo>
                  <a:cubicBezTo>
                    <a:pt x="5206" y="13943"/>
                    <a:pt x="7102" y="14115"/>
                    <a:pt x="8921" y="13696"/>
                  </a:cubicBezTo>
                  <a:cubicBezTo>
                    <a:pt x="9874" y="13696"/>
                    <a:pt x="11112" y="13029"/>
                    <a:pt x="11207" y="11886"/>
                  </a:cubicBezTo>
                  <a:cubicBezTo>
                    <a:pt x="11264" y="11476"/>
                    <a:pt x="11264" y="11057"/>
                    <a:pt x="11207" y="10648"/>
                  </a:cubicBezTo>
                  <a:cubicBezTo>
                    <a:pt x="11112" y="10276"/>
                    <a:pt x="11045" y="9886"/>
                    <a:pt x="11017" y="950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38" name="Freeform: Shape 337">
              <a:extLst>
                <a:ext uri="{FF2B5EF4-FFF2-40B4-BE49-F238E27FC236}">
                  <a16:creationId xmlns:a16="http://schemas.microsoft.com/office/drawing/2014/main" xmlns="" id="{C7C1D3FC-31A2-36E8-B785-9EEB66A9A941}"/>
                </a:ext>
              </a:extLst>
            </p:cNvPr>
            <p:cNvSpPr/>
            <p:nvPr/>
          </p:nvSpPr>
          <p:spPr>
            <a:xfrm>
              <a:off x="6706455" y="2212445"/>
              <a:ext cx="14395" cy="14884"/>
            </a:xfrm>
            <a:custGeom>
              <a:avLst/>
              <a:gdLst>
                <a:gd name="connsiteX0" fmla="*/ 10922 w 14395"/>
                <a:gd name="connsiteY0" fmla="*/ 9623 h 14884"/>
                <a:gd name="connsiteX1" fmla="*/ 12065 w 14395"/>
                <a:gd name="connsiteY1" fmla="*/ 8480 h 14884"/>
                <a:gd name="connsiteX2" fmla="*/ 13685 w 14395"/>
                <a:gd name="connsiteY2" fmla="*/ 7909 h 14884"/>
                <a:gd name="connsiteX3" fmla="*/ 14256 w 14395"/>
                <a:gd name="connsiteY3" fmla="*/ 7909 h 14884"/>
                <a:gd name="connsiteX4" fmla="*/ 14256 w 14395"/>
                <a:gd name="connsiteY4" fmla="*/ 6671 h 14884"/>
                <a:gd name="connsiteX5" fmla="*/ 12161 w 14395"/>
                <a:gd name="connsiteY5" fmla="*/ 2575 h 14884"/>
                <a:gd name="connsiteX6" fmla="*/ 12161 w 14395"/>
                <a:gd name="connsiteY6" fmla="*/ 1146 h 14884"/>
                <a:gd name="connsiteX7" fmla="*/ 10637 w 14395"/>
                <a:gd name="connsiteY7" fmla="*/ -187 h 14884"/>
                <a:gd name="connsiteX8" fmla="*/ 9684 w 14395"/>
                <a:gd name="connsiteY8" fmla="*/ -187 h 14884"/>
                <a:gd name="connsiteX9" fmla="*/ 9113 w 14395"/>
                <a:gd name="connsiteY9" fmla="*/ -187 h 14884"/>
                <a:gd name="connsiteX10" fmla="*/ 6731 w 14395"/>
                <a:gd name="connsiteY10" fmla="*/ -187 h 14884"/>
                <a:gd name="connsiteX11" fmla="*/ 6065 w 14395"/>
                <a:gd name="connsiteY11" fmla="*/ 289 h 14884"/>
                <a:gd name="connsiteX12" fmla="*/ 3874 w 14395"/>
                <a:gd name="connsiteY12" fmla="*/ 1432 h 14884"/>
                <a:gd name="connsiteX13" fmla="*/ 921 w 14395"/>
                <a:gd name="connsiteY13" fmla="*/ 3909 h 14884"/>
                <a:gd name="connsiteX14" fmla="*/ -31 w 14395"/>
                <a:gd name="connsiteY14" fmla="*/ 6766 h 14884"/>
                <a:gd name="connsiteX15" fmla="*/ 1493 w 14395"/>
                <a:gd name="connsiteY15" fmla="*/ 9243 h 14884"/>
                <a:gd name="connsiteX16" fmla="*/ 2255 w 14395"/>
                <a:gd name="connsiteY16" fmla="*/ 9243 h 14884"/>
                <a:gd name="connsiteX17" fmla="*/ 2255 w 14395"/>
                <a:gd name="connsiteY17" fmla="*/ 9909 h 14884"/>
                <a:gd name="connsiteX18" fmla="*/ 2255 w 14395"/>
                <a:gd name="connsiteY18" fmla="*/ 12576 h 14884"/>
                <a:gd name="connsiteX19" fmla="*/ 3398 w 14395"/>
                <a:gd name="connsiteY19" fmla="*/ 13814 h 14884"/>
                <a:gd name="connsiteX20" fmla="*/ 8827 w 14395"/>
                <a:gd name="connsiteY20" fmla="*/ 14291 h 14884"/>
                <a:gd name="connsiteX21" fmla="*/ 11113 w 14395"/>
                <a:gd name="connsiteY21" fmla="*/ 12481 h 14884"/>
                <a:gd name="connsiteX22" fmla="*/ 11113 w 14395"/>
                <a:gd name="connsiteY22" fmla="*/ 11147 h 14884"/>
                <a:gd name="connsiteX23" fmla="*/ 10922 w 14395"/>
                <a:gd name="connsiteY23" fmla="*/ 9623 h 14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95" h="14884">
                  <a:moveTo>
                    <a:pt x="10922" y="9623"/>
                  </a:moveTo>
                  <a:cubicBezTo>
                    <a:pt x="11056" y="9052"/>
                    <a:pt x="11494" y="8614"/>
                    <a:pt x="12065" y="8480"/>
                  </a:cubicBezTo>
                  <a:cubicBezTo>
                    <a:pt x="12580" y="8233"/>
                    <a:pt x="13123" y="8042"/>
                    <a:pt x="13685" y="7909"/>
                  </a:cubicBezTo>
                  <a:lnTo>
                    <a:pt x="14256" y="7909"/>
                  </a:lnTo>
                  <a:cubicBezTo>
                    <a:pt x="14399" y="7509"/>
                    <a:pt x="14399" y="7071"/>
                    <a:pt x="14256" y="6671"/>
                  </a:cubicBezTo>
                  <a:cubicBezTo>
                    <a:pt x="13780" y="5242"/>
                    <a:pt x="12542" y="4099"/>
                    <a:pt x="12161" y="2575"/>
                  </a:cubicBezTo>
                  <a:cubicBezTo>
                    <a:pt x="12246" y="2099"/>
                    <a:pt x="12246" y="1622"/>
                    <a:pt x="12161" y="1146"/>
                  </a:cubicBezTo>
                  <a:cubicBezTo>
                    <a:pt x="11827" y="537"/>
                    <a:pt x="11284" y="60"/>
                    <a:pt x="10637" y="-187"/>
                  </a:cubicBezTo>
                  <a:cubicBezTo>
                    <a:pt x="10332" y="-330"/>
                    <a:pt x="9989" y="-330"/>
                    <a:pt x="9684" y="-187"/>
                  </a:cubicBezTo>
                  <a:lnTo>
                    <a:pt x="9113" y="-187"/>
                  </a:lnTo>
                  <a:cubicBezTo>
                    <a:pt x="8351" y="-187"/>
                    <a:pt x="7494" y="-664"/>
                    <a:pt x="6731" y="-187"/>
                  </a:cubicBezTo>
                  <a:cubicBezTo>
                    <a:pt x="6474" y="-82"/>
                    <a:pt x="6246" y="79"/>
                    <a:pt x="6065" y="289"/>
                  </a:cubicBezTo>
                  <a:cubicBezTo>
                    <a:pt x="5369" y="727"/>
                    <a:pt x="4636" y="1108"/>
                    <a:pt x="3874" y="1432"/>
                  </a:cubicBezTo>
                  <a:cubicBezTo>
                    <a:pt x="2702" y="2013"/>
                    <a:pt x="1693" y="2861"/>
                    <a:pt x="921" y="3909"/>
                  </a:cubicBezTo>
                  <a:cubicBezTo>
                    <a:pt x="283" y="4718"/>
                    <a:pt x="-50" y="5728"/>
                    <a:pt x="-31" y="6766"/>
                  </a:cubicBezTo>
                  <a:cubicBezTo>
                    <a:pt x="-60" y="7823"/>
                    <a:pt x="540" y="8795"/>
                    <a:pt x="1493" y="9243"/>
                  </a:cubicBezTo>
                  <a:cubicBezTo>
                    <a:pt x="1493" y="9243"/>
                    <a:pt x="2159" y="9243"/>
                    <a:pt x="2255" y="9243"/>
                  </a:cubicBezTo>
                  <a:cubicBezTo>
                    <a:pt x="2302" y="9461"/>
                    <a:pt x="2302" y="9690"/>
                    <a:pt x="2255" y="9909"/>
                  </a:cubicBezTo>
                  <a:cubicBezTo>
                    <a:pt x="1969" y="10776"/>
                    <a:pt x="1969" y="11710"/>
                    <a:pt x="2255" y="12576"/>
                  </a:cubicBezTo>
                  <a:cubicBezTo>
                    <a:pt x="2255" y="13052"/>
                    <a:pt x="2826" y="13624"/>
                    <a:pt x="3398" y="13814"/>
                  </a:cubicBezTo>
                  <a:cubicBezTo>
                    <a:pt x="5122" y="14500"/>
                    <a:pt x="7008" y="14662"/>
                    <a:pt x="8827" y="14291"/>
                  </a:cubicBezTo>
                  <a:cubicBezTo>
                    <a:pt x="9779" y="14291"/>
                    <a:pt x="11018" y="13624"/>
                    <a:pt x="11113" y="12481"/>
                  </a:cubicBezTo>
                  <a:cubicBezTo>
                    <a:pt x="11160" y="12033"/>
                    <a:pt x="11160" y="11595"/>
                    <a:pt x="11113" y="11147"/>
                  </a:cubicBezTo>
                  <a:cubicBezTo>
                    <a:pt x="10980" y="10652"/>
                    <a:pt x="10922" y="10138"/>
                    <a:pt x="10922" y="96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39" name="Freeform: Shape 338">
              <a:extLst>
                <a:ext uri="{FF2B5EF4-FFF2-40B4-BE49-F238E27FC236}">
                  <a16:creationId xmlns:a16="http://schemas.microsoft.com/office/drawing/2014/main" xmlns="" id="{DF5C9DFC-FA64-3FAA-9708-F96D2579CAC0}"/>
                </a:ext>
              </a:extLst>
            </p:cNvPr>
            <p:cNvSpPr/>
            <p:nvPr/>
          </p:nvSpPr>
          <p:spPr>
            <a:xfrm>
              <a:off x="6621111" y="2092168"/>
              <a:ext cx="14621" cy="14302"/>
            </a:xfrm>
            <a:custGeom>
              <a:avLst/>
              <a:gdLst>
                <a:gd name="connsiteX0" fmla="*/ 11113 w 14621"/>
                <a:gd name="connsiteY0" fmla="*/ 9505 h 14302"/>
                <a:gd name="connsiteX1" fmla="*/ 12256 w 14621"/>
                <a:gd name="connsiteY1" fmla="*/ 8362 h 14302"/>
                <a:gd name="connsiteX2" fmla="*/ 13875 w 14621"/>
                <a:gd name="connsiteY2" fmla="*/ 7790 h 14302"/>
                <a:gd name="connsiteX3" fmla="*/ 14447 w 14621"/>
                <a:gd name="connsiteY3" fmla="*/ 7790 h 14302"/>
                <a:gd name="connsiteX4" fmla="*/ 14447 w 14621"/>
                <a:gd name="connsiteY4" fmla="*/ 6552 h 14302"/>
                <a:gd name="connsiteX5" fmla="*/ 12256 w 14621"/>
                <a:gd name="connsiteY5" fmla="*/ 2456 h 14302"/>
                <a:gd name="connsiteX6" fmla="*/ 12256 w 14621"/>
                <a:gd name="connsiteY6" fmla="*/ 1027 h 14302"/>
                <a:gd name="connsiteX7" fmla="*/ 10732 w 14621"/>
                <a:gd name="connsiteY7" fmla="*/ -306 h 14302"/>
                <a:gd name="connsiteX8" fmla="*/ 9779 w 14621"/>
                <a:gd name="connsiteY8" fmla="*/ -306 h 14302"/>
                <a:gd name="connsiteX9" fmla="*/ 9208 w 14621"/>
                <a:gd name="connsiteY9" fmla="*/ -306 h 14302"/>
                <a:gd name="connsiteX10" fmla="*/ 6731 w 14621"/>
                <a:gd name="connsiteY10" fmla="*/ -306 h 14302"/>
                <a:gd name="connsiteX11" fmla="*/ 6065 w 14621"/>
                <a:gd name="connsiteY11" fmla="*/ -306 h 14302"/>
                <a:gd name="connsiteX12" fmla="*/ 3874 w 14621"/>
                <a:gd name="connsiteY12" fmla="*/ 837 h 14302"/>
                <a:gd name="connsiteX13" fmla="*/ 921 w 14621"/>
                <a:gd name="connsiteY13" fmla="*/ 3313 h 14302"/>
                <a:gd name="connsiteX14" fmla="*/ -31 w 14621"/>
                <a:gd name="connsiteY14" fmla="*/ 6171 h 14302"/>
                <a:gd name="connsiteX15" fmla="*/ 1492 w 14621"/>
                <a:gd name="connsiteY15" fmla="*/ 8647 h 14302"/>
                <a:gd name="connsiteX16" fmla="*/ 2255 w 14621"/>
                <a:gd name="connsiteY16" fmla="*/ 8647 h 14302"/>
                <a:gd name="connsiteX17" fmla="*/ 2255 w 14621"/>
                <a:gd name="connsiteY17" fmla="*/ 9314 h 14302"/>
                <a:gd name="connsiteX18" fmla="*/ 2731 w 14621"/>
                <a:gd name="connsiteY18" fmla="*/ 11981 h 14302"/>
                <a:gd name="connsiteX19" fmla="*/ 3874 w 14621"/>
                <a:gd name="connsiteY19" fmla="*/ 13219 h 14302"/>
                <a:gd name="connsiteX20" fmla="*/ 9398 w 14621"/>
                <a:gd name="connsiteY20" fmla="*/ 13696 h 14302"/>
                <a:gd name="connsiteX21" fmla="*/ 11589 w 14621"/>
                <a:gd name="connsiteY21" fmla="*/ 11886 h 14302"/>
                <a:gd name="connsiteX22" fmla="*/ 11589 w 14621"/>
                <a:gd name="connsiteY22" fmla="*/ 10648 h 14302"/>
                <a:gd name="connsiteX23" fmla="*/ 11113 w 14621"/>
                <a:gd name="connsiteY23" fmla="*/ 9505 h 1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621" h="14302">
                  <a:moveTo>
                    <a:pt x="11113" y="9505"/>
                  </a:moveTo>
                  <a:cubicBezTo>
                    <a:pt x="11303" y="8971"/>
                    <a:pt x="11722" y="8552"/>
                    <a:pt x="12256" y="8362"/>
                  </a:cubicBezTo>
                  <a:cubicBezTo>
                    <a:pt x="12818" y="8228"/>
                    <a:pt x="13361" y="8038"/>
                    <a:pt x="13875" y="7790"/>
                  </a:cubicBezTo>
                  <a:cubicBezTo>
                    <a:pt x="13875" y="7790"/>
                    <a:pt x="13875" y="7790"/>
                    <a:pt x="14447" y="7790"/>
                  </a:cubicBezTo>
                  <a:cubicBezTo>
                    <a:pt x="14637" y="7399"/>
                    <a:pt x="14637" y="6942"/>
                    <a:pt x="14447" y="6552"/>
                  </a:cubicBezTo>
                  <a:cubicBezTo>
                    <a:pt x="13627" y="5237"/>
                    <a:pt x="12894" y="3866"/>
                    <a:pt x="12256" y="2456"/>
                  </a:cubicBezTo>
                  <a:cubicBezTo>
                    <a:pt x="12303" y="1980"/>
                    <a:pt x="12303" y="1504"/>
                    <a:pt x="12256" y="1027"/>
                  </a:cubicBezTo>
                  <a:cubicBezTo>
                    <a:pt x="11865" y="465"/>
                    <a:pt x="11342" y="8"/>
                    <a:pt x="10732" y="-306"/>
                  </a:cubicBezTo>
                  <a:cubicBezTo>
                    <a:pt x="10427" y="-430"/>
                    <a:pt x="10084" y="-430"/>
                    <a:pt x="9779" y="-306"/>
                  </a:cubicBezTo>
                  <a:lnTo>
                    <a:pt x="9208" y="-306"/>
                  </a:lnTo>
                  <a:cubicBezTo>
                    <a:pt x="8446" y="-306"/>
                    <a:pt x="7493" y="-306"/>
                    <a:pt x="6731" y="-306"/>
                  </a:cubicBezTo>
                  <a:lnTo>
                    <a:pt x="6065" y="-306"/>
                  </a:lnTo>
                  <a:cubicBezTo>
                    <a:pt x="5388" y="170"/>
                    <a:pt x="4655" y="551"/>
                    <a:pt x="3874" y="837"/>
                  </a:cubicBezTo>
                  <a:cubicBezTo>
                    <a:pt x="2702" y="1418"/>
                    <a:pt x="1693" y="2265"/>
                    <a:pt x="921" y="3313"/>
                  </a:cubicBezTo>
                  <a:cubicBezTo>
                    <a:pt x="321" y="4151"/>
                    <a:pt x="-3" y="5142"/>
                    <a:pt x="-31" y="6171"/>
                  </a:cubicBezTo>
                  <a:cubicBezTo>
                    <a:pt x="-60" y="7228"/>
                    <a:pt x="540" y="8200"/>
                    <a:pt x="1492" y="8647"/>
                  </a:cubicBezTo>
                  <a:cubicBezTo>
                    <a:pt x="1492" y="8647"/>
                    <a:pt x="2159" y="8647"/>
                    <a:pt x="2255" y="8647"/>
                  </a:cubicBezTo>
                  <a:cubicBezTo>
                    <a:pt x="2350" y="8647"/>
                    <a:pt x="2255" y="9123"/>
                    <a:pt x="2255" y="9314"/>
                  </a:cubicBezTo>
                  <a:cubicBezTo>
                    <a:pt x="2159" y="10228"/>
                    <a:pt x="2331" y="11152"/>
                    <a:pt x="2731" y="11981"/>
                  </a:cubicBezTo>
                  <a:cubicBezTo>
                    <a:pt x="2960" y="12515"/>
                    <a:pt x="3360" y="12953"/>
                    <a:pt x="3874" y="13219"/>
                  </a:cubicBezTo>
                  <a:cubicBezTo>
                    <a:pt x="5627" y="13924"/>
                    <a:pt x="7551" y="14086"/>
                    <a:pt x="9398" y="13696"/>
                  </a:cubicBezTo>
                  <a:cubicBezTo>
                    <a:pt x="10351" y="13696"/>
                    <a:pt x="11494" y="13029"/>
                    <a:pt x="11589" y="11886"/>
                  </a:cubicBezTo>
                  <a:cubicBezTo>
                    <a:pt x="11722" y="11486"/>
                    <a:pt x="11722" y="11048"/>
                    <a:pt x="11589" y="10648"/>
                  </a:cubicBezTo>
                  <a:cubicBezTo>
                    <a:pt x="11475" y="10248"/>
                    <a:pt x="11313" y="9866"/>
                    <a:pt x="11113" y="950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40" name="Freeform: Shape 339">
              <a:extLst>
                <a:ext uri="{FF2B5EF4-FFF2-40B4-BE49-F238E27FC236}">
                  <a16:creationId xmlns:a16="http://schemas.microsoft.com/office/drawing/2014/main" xmlns="" id="{A0319EC6-1E96-68AE-7CF5-975DA35D401E}"/>
                </a:ext>
              </a:extLst>
            </p:cNvPr>
            <p:cNvSpPr/>
            <p:nvPr/>
          </p:nvSpPr>
          <p:spPr>
            <a:xfrm>
              <a:off x="6561004" y="2012092"/>
              <a:ext cx="14530" cy="14844"/>
            </a:xfrm>
            <a:custGeom>
              <a:avLst/>
              <a:gdLst>
                <a:gd name="connsiteX0" fmla="*/ 11022 w 14530"/>
                <a:gd name="connsiteY0" fmla="*/ 9666 h 14844"/>
                <a:gd name="connsiteX1" fmla="*/ 12165 w 14530"/>
                <a:gd name="connsiteY1" fmla="*/ 8523 h 14844"/>
                <a:gd name="connsiteX2" fmla="*/ 13784 w 14530"/>
                <a:gd name="connsiteY2" fmla="*/ 7951 h 14844"/>
                <a:gd name="connsiteX3" fmla="*/ 14355 w 14530"/>
                <a:gd name="connsiteY3" fmla="*/ 7951 h 14844"/>
                <a:gd name="connsiteX4" fmla="*/ 14355 w 14530"/>
                <a:gd name="connsiteY4" fmla="*/ 6713 h 14844"/>
                <a:gd name="connsiteX5" fmla="*/ 12260 w 14530"/>
                <a:gd name="connsiteY5" fmla="*/ 2617 h 14844"/>
                <a:gd name="connsiteX6" fmla="*/ 12260 w 14530"/>
                <a:gd name="connsiteY6" fmla="*/ 1189 h 14844"/>
                <a:gd name="connsiteX7" fmla="*/ 10641 w 14530"/>
                <a:gd name="connsiteY7" fmla="*/ -145 h 14844"/>
                <a:gd name="connsiteX8" fmla="*/ 9688 w 14530"/>
                <a:gd name="connsiteY8" fmla="*/ -145 h 14844"/>
                <a:gd name="connsiteX9" fmla="*/ 9212 w 14530"/>
                <a:gd name="connsiteY9" fmla="*/ -145 h 14844"/>
                <a:gd name="connsiteX10" fmla="*/ 6736 w 14530"/>
                <a:gd name="connsiteY10" fmla="*/ -145 h 14844"/>
                <a:gd name="connsiteX11" fmla="*/ 6069 w 14530"/>
                <a:gd name="connsiteY11" fmla="*/ -145 h 14844"/>
                <a:gd name="connsiteX12" fmla="*/ 3878 w 14530"/>
                <a:gd name="connsiteY12" fmla="*/ 998 h 14844"/>
                <a:gd name="connsiteX13" fmla="*/ 925 w 14530"/>
                <a:gd name="connsiteY13" fmla="*/ 3475 h 14844"/>
                <a:gd name="connsiteX14" fmla="*/ -27 w 14530"/>
                <a:gd name="connsiteY14" fmla="*/ 6332 h 14844"/>
                <a:gd name="connsiteX15" fmla="*/ 1497 w 14530"/>
                <a:gd name="connsiteY15" fmla="*/ 8713 h 14844"/>
                <a:gd name="connsiteX16" fmla="*/ 2259 w 14530"/>
                <a:gd name="connsiteY16" fmla="*/ 9190 h 14844"/>
                <a:gd name="connsiteX17" fmla="*/ 2259 w 14530"/>
                <a:gd name="connsiteY17" fmla="*/ 9856 h 14844"/>
                <a:gd name="connsiteX18" fmla="*/ 2735 w 14530"/>
                <a:gd name="connsiteY18" fmla="*/ 12523 h 14844"/>
                <a:gd name="connsiteX19" fmla="*/ 3878 w 14530"/>
                <a:gd name="connsiteY19" fmla="*/ 13762 h 14844"/>
                <a:gd name="connsiteX20" fmla="*/ 9403 w 14530"/>
                <a:gd name="connsiteY20" fmla="*/ 14238 h 14844"/>
                <a:gd name="connsiteX21" fmla="*/ 11593 w 14530"/>
                <a:gd name="connsiteY21" fmla="*/ 12428 h 14844"/>
                <a:gd name="connsiteX22" fmla="*/ 11593 w 14530"/>
                <a:gd name="connsiteY22" fmla="*/ 11095 h 14844"/>
                <a:gd name="connsiteX23" fmla="*/ 11022 w 14530"/>
                <a:gd name="connsiteY23" fmla="*/ 9666 h 1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30" h="14844">
                  <a:moveTo>
                    <a:pt x="11022" y="9666"/>
                  </a:moveTo>
                  <a:cubicBezTo>
                    <a:pt x="11184" y="9113"/>
                    <a:pt x="11612" y="8685"/>
                    <a:pt x="12165" y="8523"/>
                  </a:cubicBezTo>
                  <a:lnTo>
                    <a:pt x="13784" y="7951"/>
                  </a:lnTo>
                  <a:cubicBezTo>
                    <a:pt x="13784" y="7951"/>
                    <a:pt x="14260" y="7951"/>
                    <a:pt x="14355" y="7951"/>
                  </a:cubicBezTo>
                  <a:cubicBezTo>
                    <a:pt x="14546" y="7561"/>
                    <a:pt x="14546" y="7104"/>
                    <a:pt x="14355" y="6713"/>
                  </a:cubicBezTo>
                  <a:cubicBezTo>
                    <a:pt x="14355" y="5284"/>
                    <a:pt x="12641" y="4046"/>
                    <a:pt x="12260" y="2617"/>
                  </a:cubicBezTo>
                  <a:cubicBezTo>
                    <a:pt x="12317" y="2141"/>
                    <a:pt x="12317" y="1665"/>
                    <a:pt x="12260" y="1189"/>
                  </a:cubicBezTo>
                  <a:cubicBezTo>
                    <a:pt x="11908" y="550"/>
                    <a:pt x="11327" y="74"/>
                    <a:pt x="10641" y="-145"/>
                  </a:cubicBezTo>
                  <a:cubicBezTo>
                    <a:pt x="10336" y="-288"/>
                    <a:pt x="9993" y="-288"/>
                    <a:pt x="9688" y="-145"/>
                  </a:cubicBezTo>
                  <a:cubicBezTo>
                    <a:pt x="9688" y="-145"/>
                    <a:pt x="9688" y="-145"/>
                    <a:pt x="9212" y="-145"/>
                  </a:cubicBezTo>
                  <a:cubicBezTo>
                    <a:pt x="8736" y="-145"/>
                    <a:pt x="7497" y="-717"/>
                    <a:pt x="6736" y="-145"/>
                  </a:cubicBezTo>
                  <a:cubicBezTo>
                    <a:pt x="6516" y="-192"/>
                    <a:pt x="6288" y="-192"/>
                    <a:pt x="6069" y="-145"/>
                  </a:cubicBezTo>
                  <a:cubicBezTo>
                    <a:pt x="5373" y="293"/>
                    <a:pt x="4640" y="674"/>
                    <a:pt x="3878" y="998"/>
                  </a:cubicBezTo>
                  <a:cubicBezTo>
                    <a:pt x="2706" y="1579"/>
                    <a:pt x="1697" y="2427"/>
                    <a:pt x="925" y="3475"/>
                  </a:cubicBezTo>
                  <a:cubicBezTo>
                    <a:pt x="287" y="4284"/>
                    <a:pt x="-46" y="5294"/>
                    <a:pt x="-27" y="6332"/>
                  </a:cubicBezTo>
                  <a:cubicBezTo>
                    <a:pt x="-94" y="7370"/>
                    <a:pt x="525" y="8342"/>
                    <a:pt x="1497" y="8713"/>
                  </a:cubicBezTo>
                  <a:cubicBezTo>
                    <a:pt x="1497" y="8713"/>
                    <a:pt x="2163" y="8713"/>
                    <a:pt x="2259" y="9190"/>
                  </a:cubicBezTo>
                  <a:cubicBezTo>
                    <a:pt x="2306" y="9409"/>
                    <a:pt x="2306" y="9637"/>
                    <a:pt x="2259" y="9856"/>
                  </a:cubicBezTo>
                  <a:cubicBezTo>
                    <a:pt x="2173" y="10771"/>
                    <a:pt x="2345" y="11695"/>
                    <a:pt x="2735" y="12523"/>
                  </a:cubicBezTo>
                  <a:cubicBezTo>
                    <a:pt x="3011" y="13019"/>
                    <a:pt x="3402" y="13447"/>
                    <a:pt x="3878" y="13762"/>
                  </a:cubicBezTo>
                  <a:cubicBezTo>
                    <a:pt x="5631" y="14467"/>
                    <a:pt x="7555" y="14628"/>
                    <a:pt x="9403" y="14238"/>
                  </a:cubicBezTo>
                  <a:cubicBezTo>
                    <a:pt x="10260" y="14238"/>
                    <a:pt x="11498" y="13571"/>
                    <a:pt x="11593" y="12428"/>
                  </a:cubicBezTo>
                  <a:cubicBezTo>
                    <a:pt x="11688" y="11285"/>
                    <a:pt x="11593" y="11571"/>
                    <a:pt x="11593" y="11095"/>
                  </a:cubicBezTo>
                  <a:cubicBezTo>
                    <a:pt x="11479" y="10590"/>
                    <a:pt x="11289" y="10114"/>
                    <a:pt x="11022" y="966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41" name="Freeform: Shape 340">
              <a:extLst>
                <a:ext uri="{FF2B5EF4-FFF2-40B4-BE49-F238E27FC236}">
                  <a16:creationId xmlns:a16="http://schemas.microsoft.com/office/drawing/2014/main" xmlns="" id="{A09779AB-61A7-1E67-4FC0-0321CDCD3872}"/>
                </a:ext>
              </a:extLst>
            </p:cNvPr>
            <p:cNvSpPr/>
            <p:nvPr/>
          </p:nvSpPr>
          <p:spPr>
            <a:xfrm>
              <a:off x="6473380" y="1924409"/>
              <a:ext cx="14489" cy="14440"/>
            </a:xfrm>
            <a:custGeom>
              <a:avLst/>
              <a:gdLst>
                <a:gd name="connsiteX0" fmla="*/ 10921 w 14489"/>
                <a:gd name="connsiteY0" fmla="*/ 9623 h 14440"/>
                <a:gd name="connsiteX1" fmla="*/ 12160 w 14489"/>
                <a:gd name="connsiteY1" fmla="*/ 8480 h 14440"/>
                <a:gd name="connsiteX2" fmla="*/ 13684 w 14489"/>
                <a:gd name="connsiteY2" fmla="*/ 7909 h 14440"/>
                <a:gd name="connsiteX3" fmla="*/ 14351 w 14489"/>
                <a:gd name="connsiteY3" fmla="*/ 7909 h 14440"/>
                <a:gd name="connsiteX4" fmla="*/ 14351 w 14489"/>
                <a:gd name="connsiteY4" fmla="*/ 6671 h 14440"/>
                <a:gd name="connsiteX5" fmla="*/ 12255 w 14489"/>
                <a:gd name="connsiteY5" fmla="*/ 2575 h 14440"/>
                <a:gd name="connsiteX6" fmla="*/ 12255 w 14489"/>
                <a:gd name="connsiteY6" fmla="*/ 1146 h 14440"/>
                <a:gd name="connsiteX7" fmla="*/ 10731 w 14489"/>
                <a:gd name="connsiteY7" fmla="*/ -187 h 14440"/>
                <a:gd name="connsiteX8" fmla="*/ 9778 w 14489"/>
                <a:gd name="connsiteY8" fmla="*/ -187 h 14440"/>
                <a:gd name="connsiteX9" fmla="*/ 9207 w 14489"/>
                <a:gd name="connsiteY9" fmla="*/ -187 h 14440"/>
                <a:gd name="connsiteX10" fmla="*/ 6730 w 14489"/>
                <a:gd name="connsiteY10" fmla="*/ -187 h 14440"/>
                <a:gd name="connsiteX11" fmla="*/ 6064 w 14489"/>
                <a:gd name="connsiteY11" fmla="*/ -187 h 14440"/>
                <a:gd name="connsiteX12" fmla="*/ 3968 w 14489"/>
                <a:gd name="connsiteY12" fmla="*/ 956 h 14440"/>
                <a:gd name="connsiteX13" fmla="*/ 1015 w 14489"/>
                <a:gd name="connsiteY13" fmla="*/ 3432 h 14440"/>
                <a:gd name="connsiteX14" fmla="*/ -32 w 14489"/>
                <a:gd name="connsiteY14" fmla="*/ 6290 h 14440"/>
                <a:gd name="connsiteX15" fmla="*/ 1587 w 14489"/>
                <a:gd name="connsiteY15" fmla="*/ 8766 h 14440"/>
                <a:gd name="connsiteX16" fmla="*/ 2349 w 14489"/>
                <a:gd name="connsiteY16" fmla="*/ 8766 h 14440"/>
                <a:gd name="connsiteX17" fmla="*/ 2349 w 14489"/>
                <a:gd name="connsiteY17" fmla="*/ 9433 h 14440"/>
                <a:gd name="connsiteX18" fmla="*/ 2920 w 14489"/>
                <a:gd name="connsiteY18" fmla="*/ 12100 h 14440"/>
                <a:gd name="connsiteX19" fmla="*/ 4063 w 14489"/>
                <a:gd name="connsiteY19" fmla="*/ 13338 h 14440"/>
                <a:gd name="connsiteX20" fmla="*/ 9493 w 14489"/>
                <a:gd name="connsiteY20" fmla="*/ 13814 h 14440"/>
                <a:gd name="connsiteX21" fmla="*/ 11779 w 14489"/>
                <a:gd name="connsiteY21" fmla="*/ 12005 h 14440"/>
                <a:gd name="connsiteX22" fmla="*/ 11779 w 14489"/>
                <a:gd name="connsiteY22" fmla="*/ 10766 h 14440"/>
                <a:gd name="connsiteX23" fmla="*/ 10921 w 14489"/>
                <a:gd name="connsiteY23" fmla="*/ 9623 h 14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89" h="14440">
                  <a:moveTo>
                    <a:pt x="10921" y="9623"/>
                  </a:moveTo>
                  <a:cubicBezTo>
                    <a:pt x="11131" y="9071"/>
                    <a:pt x="11588" y="8652"/>
                    <a:pt x="12160" y="8480"/>
                  </a:cubicBezTo>
                  <a:cubicBezTo>
                    <a:pt x="12684" y="8337"/>
                    <a:pt x="13188" y="8147"/>
                    <a:pt x="13684" y="7909"/>
                  </a:cubicBezTo>
                  <a:lnTo>
                    <a:pt x="14351" y="7909"/>
                  </a:lnTo>
                  <a:cubicBezTo>
                    <a:pt x="14493" y="7509"/>
                    <a:pt x="14493" y="7071"/>
                    <a:pt x="14351" y="6671"/>
                  </a:cubicBezTo>
                  <a:cubicBezTo>
                    <a:pt x="13874" y="5242"/>
                    <a:pt x="12541" y="4099"/>
                    <a:pt x="12255" y="2575"/>
                  </a:cubicBezTo>
                  <a:cubicBezTo>
                    <a:pt x="12302" y="2098"/>
                    <a:pt x="12302" y="1622"/>
                    <a:pt x="12255" y="1146"/>
                  </a:cubicBezTo>
                  <a:cubicBezTo>
                    <a:pt x="11864" y="584"/>
                    <a:pt x="11341" y="127"/>
                    <a:pt x="10731" y="-187"/>
                  </a:cubicBezTo>
                  <a:cubicBezTo>
                    <a:pt x="10426" y="-311"/>
                    <a:pt x="10083" y="-311"/>
                    <a:pt x="9778" y="-187"/>
                  </a:cubicBezTo>
                  <a:lnTo>
                    <a:pt x="9207" y="-187"/>
                  </a:lnTo>
                  <a:cubicBezTo>
                    <a:pt x="8445" y="-187"/>
                    <a:pt x="7588" y="-664"/>
                    <a:pt x="6730" y="-187"/>
                  </a:cubicBezTo>
                  <a:lnTo>
                    <a:pt x="6064" y="-187"/>
                  </a:lnTo>
                  <a:cubicBezTo>
                    <a:pt x="5416" y="289"/>
                    <a:pt x="4711" y="670"/>
                    <a:pt x="3968" y="956"/>
                  </a:cubicBezTo>
                  <a:cubicBezTo>
                    <a:pt x="2797" y="1537"/>
                    <a:pt x="1787" y="2384"/>
                    <a:pt x="1015" y="3432"/>
                  </a:cubicBezTo>
                  <a:cubicBezTo>
                    <a:pt x="387" y="4261"/>
                    <a:pt x="25" y="5251"/>
                    <a:pt x="-32" y="6290"/>
                  </a:cubicBezTo>
                  <a:cubicBezTo>
                    <a:pt x="6" y="7356"/>
                    <a:pt x="625" y="8309"/>
                    <a:pt x="1587" y="8766"/>
                  </a:cubicBezTo>
                  <a:cubicBezTo>
                    <a:pt x="1834" y="8718"/>
                    <a:pt x="2101" y="8718"/>
                    <a:pt x="2349" y="8766"/>
                  </a:cubicBezTo>
                  <a:cubicBezTo>
                    <a:pt x="2454" y="8976"/>
                    <a:pt x="2454" y="9223"/>
                    <a:pt x="2349" y="9433"/>
                  </a:cubicBezTo>
                  <a:cubicBezTo>
                    <a:pt x="2244" y="10357"/>
                    <a:pt x="2444" y="11300"/>
                    <a:pt x="2920" y="12100"/>
                  </a:cubicBezTo>
                  <a:cubicBezTo>
                    <a:pt x="3092" y="12671"/>
                    <a:pt x="3511" y="13129"/>
                    <a:pt x="4063" y="13338"/>
                  </a:cubicBezTo>
                  <a:cubicBezTo>
                    <a:pt x="5778" y="14072"/>
                    <a:pt x="7683" y="14234"/>
                    <a:pt x="9493" y="13814"/>
                  </a:cubicBezTo>
                  <a:cubicBezTo>
                    <a:pt x="10445" y="13814"/>
                    <a:pt x="11683" y="13148"/>
                    <a:pt x="11779" y="12005"/>
                  </a:cubicBezTo>
                  <a:cubicBezTo>
                    <a:pt x="11826" y="11595"/>
                    <a:pt x="11826" y="11176"/>
                    <a:pt x="11779" y="10766"/>
                  </a:cubicBezTo>
                  <a:cubicBezTo>
                    <a:pt x="11779" y="10766"/>
                    <a:pt x="11017" y="9719"/>
                    <a:pt x="10921" y="96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42" name="Freeform: Shape 341">
              <a:extLst>
                <a:ext uri="{FF2B5EF4-FFF2-40B4-BE49-F238E27FC236}">
                  <a16:creationId xmlns:a16="http://schemas.microsoft.com/office/drawing/2014/main" xmlns="" id="{4A315C67-1701-3228-B68C-90AD10E0D7EB}"/>
                </a:ext>
              </a:extLst>
            </p:cNvPr>
            <p:cNvSpPr/>
            <p:nvPr/>
          </p:nvSpPr>
          <p:spPr>
            <a:xfrm>
              <a:off x="6705111" y="1922811"/>
              <a:ext cx="201751" cy="191929"/>
            </a:xfrm>
            <a:custGeom>
              <a:avLst/>
              <a:gdLst>
                <a:gd name="connsiteX0" fmla="*/ 122947 w 201751"/>
                <a:gd name="connsiteY0" fmla="*/ 2554 h 191929"/>
                <a:gd name="connsiteX1" fmla="*/ 122280 w 201751"/>
                <a:gd name="connsiteY1" fmla="*/ 6936 h 191929"/>
                <a:gd name="connsiteX2" fmla="*/ 114661 w 201751"/>
                <a:gd name="connsiteY2" fmla="*/ 15508 h 191929"/>
                <a:gd name="connsiteX3" fmla="*/ 55605 w 201751"/>
                <a:gd name="connsiteY3" fmla="*/ 52656 h 191929"/>
                <a:gd name="connsiteX4" fmla="*/ 43890 w 201751"/>
                <a:gd name="connsiteY4" fmla="*/ 60943 h 191929"/>
                <a:gd name="connsiteX5" fmla="*/ 17125 w 201751"/>
                <a:gd name="connsiteY5" fmla="*/ 68086 h 191929"/>
                <a:gd name="connsiteX6" fmla="*/ 4456 w 201751"/>
                <a:gd name="connsiteY6" fmla="*/ 69991 h 191929"/>
                <a:gd name="connsiteX7" fmla="*/ 2932 w 201751"/>
                <a:gd name="connsiteY7" fmla="*/ 70944 h 191929"/>
                <a:gd name="connsiteX8" fmla="*/ 2932 w 201751"/>
                <a:gd name="connsiteY8" fmla="*/ 72087 h 191929"/>
                <a:gd name="connsiteX9" fmla="*/ 2266 w 201751"/>
                <a:gd name="connsiteY9" fmla="*/ 73325 h 191929"/>
                <a:gd name="connsiteX10" fmla="*/ 361 w 201751"/>
                <a:gd name="connsiteY10" fmla="*/ 76278 h 191929"/>
                <a:gd name="connsiteX11" fmla="*/ 361 w 201751"/>
                <a:gd name="connsiteY11" fmla="*/ 80278 h 191929"/>
                <a:gd name="connsiteX12" fmla="*/ 2075 w 201751"/>
                <a:gd name="connsiteY12" fmla="*/ 81707 h 191929"/>
                <a:gd name="connsiteX13" fmla="*/ 2932 w 201751"/>
                <a:gd name="connsiteY13" fmla="*/ 81707 h 191929"/>
                <a:gd name="connsiteX14" fmla="*/ 5313 w 201751"/>
                <a:gd name="connsiteY14" fmla="*/ 77707 h 191929"/>
                <a:gd name="connsiteX15" fmla="*/ 6361 w 201751"/>
                <a:gd name="connsiteY15" fmla="*/ 75421 h 191929"/>
                <a:gd name="connsiteX16" fmla="*/ 7695 w 201751"/>
                <a:gd name="connsiteY16" fmla="*/ 75421 h 191929"/>
                <a:gd name="connsiteX17" fmla="*/ 8266 w 201751"/>
                <a:gd name="connsiteY17" fmla="*/ 76945 h 191929"/>
                <a:gd name="connsiteX18" fmla="*/ 8266 w 201751"/>
                <a:gd name="connsiteY18" fmla="*/ 78659 h 191929"/>
                <a:gd name="connsiteX19" fmla="*/ 9790 w 201751"/>
                <a:gd name="connsiteY19" fmla="*/ 79421 h 191929"/>
                <a:gd name="connsiteX20" fmla="*/ 11314 w 201751"/>
                <a:gd name="connsiteY20" fmla="*/ 79421 h 191929"/>
                <a:gd name="connsiteX21" fmla="*/ 12362 w 201751"/>
                <a:gd name="connsiteY21" fmla="*/ 79421 h 191929"/>
                <a:gd name="connsiteX22" fmla="*/ 14458 w 201751"/>
                <a:gd name="connsiteY22" fmla="*/ 80183 h 191929"/>
                <a:gd name="connsiteX23" fmla="*/ 14458 w 201751"/>
                <a:gd name="connsiteY23" fmla="*/ 81898 h 191929"/>
                <a:gd name="connsiteX24" fmla="*/ 13029 w 201751"/>
                <a:gd name="connsiteY24" fmla="*/ 82564 h 191929"/>
                <a:gd name="connsiteX25" fmla="*/ 11505 w 201751"/>
                <a:gd name="connsiteY25" fmla="*/ 82564 h 191929"/>
                <a:gd name="connsiteX26" fmla="*/ 11029 w 201751"/>
                <a:gd name="connsiteY26" fmla="*/ 82564 h 191929"/>
                <a:gd name="connsiteX27" fmla="*/ 10457 w 201751"/>
                <a:gd name="connsiteY27" fmla="*/ 83803 h 191929"/>
                <a:gd name="connsiteX28" fmla="*/ 13410 w 201751"/>
                <a:gd name="connsiteY28" fmla="*/ 85612 h 191929"/>
                <a:gd name="connsiteX29" fmla="*/ 16744 w 201751"/>
                <a:gd name="connsiteY29" fmla="*/ 84374 h 191929"/>
                <a:gd name="connsiteX30" fmla="*/ 18077 w 201751"/>
                <a:gd name="connsiteY30" fmla="*/ 83422 h 191929"/>
                <a:gd name="connsiteX31" fmla="*/ 20649 w 201751"/>
                <a:gd name="connsiteY31" fmla="*/ 83422 h 191929"/>
                <a:gd name="connsiteX32" fmla="*/ 20649 w 201751"/>
                <a:gd name="connsiteY32" fmla="*/ 83422 h 191929"/>
                <a:gd name="connsiteX33" fmla="*/ 19506 w 201751"/>
                <a:gd name="connsiteY33" fmla="*/ 86089 h 191929"/>
                <a:gd name="connsiteX34" fmla="*/ 16744 w 201751"/>
                <a:gd name="connsiteY34" fmla="*/ 86946 h 191929"/>
                <a:gd name="connsiteX35" fmla="*/ 15029 w 201751"/>
                <a:gd name="connsiteY35" fmla="*/ 88851 h 191929"/>
                <a:gd name="connsiteX36" fmla="*/ 17220 w 201751"/>
                <a:gd name="connsiteY36" fmla="*/ 90089 h 191929"/>
                <a:gd name="connsiteX37" fmla="*/ 19506 w 201751"/>
                <a:gd name="connsiteY37" fmla="*/ 89422 h 191929"/>
                <a:gd name="connsiteX38" fmla="*/ 21601 w 201751"/>
                <a:gd name="connsiteY38" fmla="*/ 90851 h 191929"/>
                <a:gd name="connsiteX39" fmla="*/ 19411 w 201751"/>
                <a:gd name="connsiteY39" fmla="*/ 92470 h 191929"/>
                <a:gd name="connsiteX40" fmla="*/ 15696 w 201751"/>
                <a:gd name="connsiteY40" fmla="*/ 92470 h 191929"/>
                <a:gd name="connsiteX41" fmla="*/ 13886 w 201751"/>
                <a:gd name="connsiteY41" fmla="*/ 92470 h 191929"/>
                <a:gd name="connsiteX42" fmla="*/ 13314 w 201751"/>
                <a:gd name="connsiteY42" fmla="*/ 94185 h 191929"/>
                <a:gd name="connsiteX43" fmla="*/ 15410 w 201751"/>
                <a:gd name="connsiteY43" fmla="*/ 95518 h 191929"/>
                <a:gd name="connsiteX44" fmla="*/ 18553 w 201751"/>
                <a:gd name="connsiteY44" fmla="*/ 95518 h 191929"/>
                <a:gd name="connsiteX45" fmla="*/ 22173 w 201751"/>
                <a:gd name="connsiteY45" fmla="*/ 96185 h 191929"/>
                <a:gd name="connsiteX46" fmla="*/ 21868 w 201751"/>
                <a:gd name="connsiteY46" fmla="*/ 98452 h 191929"/>
                <a:gd name="connsiteX47" fmla="*/ 21697 w 201751"/>
                <a:gd name="connsiteY47" fmla="*/ 98566 h 191929"/>
                <a:gd name="connsiteX48" fmla="*/ 19125 w 201751"/>
                <a:gd name="connsiteY48" fmla="*/ 98566 h 191929"/>
                <a:gd name="connsiteX49" fmla="*/ 15505 w 201751"/>
                <a:gd name="connsiteY49" fmla="*/ 98566 h 191929"/>
                <a:gd name="connsiteX50" fmla="*/ 16363 w 201751"/>
                <a:gd name="connsiteY50" fmla="*/ 101710 h 191929"/>
                <a:gd name="connsiteX51" fmla="*/ 19315 w 201751"/>
                <a:gd name="connsiteY51" fmla="*/ 102853 h 191929"/>
                <a:gd name="connsiteX52" fmla="*/ 22363 w 201751"/>
                <a:gd name="connsiteY52" fmla="*/ 102853 h 191929"/>
                <a:gd name="connsiteX53" fmla="*/ 23792 w 201751"/>
                <a:gd name="connsiteY53" fmla="*/ 103710 h 191929"/>
                <a:gd name="connsiteX54" fmla="*/ 19030 w 201751"/>
                <a:gd name="connsiteY54" fmla="*/ 105043 h 191929"/>
                <a:gd name="connsiteX55" fmla="*/ 17029 w 201751"/>
                <a:gd name="connsiteY55" fmla="*/ 104567 h 191929"/>
                <a:gd name="connsiteX56" fmla="*/ 16106 w 201751"/>
                <a:gd name="connsiteY56" fmla="*/ 105729 h 191929"/>
                <a:gd name="connsiteX57" fmla="*/ 16172 w 201751"/>
                <a:gd name="connsiteY57" fmla="*/ 105996 h 191929"/>
                <a:gd name="connsiteX58" fmla="*/ 16744 w 201751"/>
                <a:gd name="connsiteY58" fmla="*/ 106663 h 191929"/>
                <a:gd name="connsiteX59" fmla="*/ 20839 w 201751"/>
                <a:gd name="connsiteY59" fmla="*/ 108187 h 191929"/>
                <a:gd name="connsiteX60" fmla="*/ 24268 w 201751"/>
                <a:gd name="connsiteY60" fmla="*/ 108187 h 191929"/>
                <a:gd name="connsiteX61" fmla="*/ 16934 w 201751"/>
                <a:gd name="connsiteY61" fmla="*/ 109520 h 191929"/>
                <a:gd name="connsiteX62" fmla="*/ 14362 w 201751"/>
                <a:gd name="connsiteY62" fmla="*/ 108568 h 191929"/>
                <a:gd name="connsiteX63" fmla="*/ 12457 w 201751"/>
                <a:gd name="connsiteY63" fmla="*/ 109520 h 191929"/>
                <a:gd name="connsiteX64" fmla="*/ 13219 w 201751"/>
                <a:gd name="connsiteY64" fmla="*/ 111806 h 191929"/>
                <a:gd name="connsiteX65" fmla="*/ 18363 w 201751"/>
                <a:gd name="connsiteY65" fmla="*/ 114854 h 191929"/>
                <a:gd name="connsiteX66" fmla="*/ 23506 w 201751"/>
                <a:gd name="connsiteY66" fmla="*/ 113521 h 191929"/>
                <a:gd name="connsiteX67" fmla="*/ 25507 w 201751"/>
                <a:gd name="connsiteY67" fmla="*/ 113521 h 191929"/>
                <a:gd name="connsiteX68" fmla="*/ 25564 w 201751"/>
                <a:gd name="connsiteY68" fmla="*/ 115940 h 191929"/>
                <a:gd name="connsiteX69" fmla="*/ 25507 w 201751"/>
                <a:gd name="connsiteY69" fmla="*/ 115997 h 191929"/>
                <a:gd name="connsiteX70" fmla="*/ 23030 w 201751"/>
                <a:gd name="connsiteY70" fmla="*/ 116664 h 191929"/>
                <a:gd name="connsiteX71" fmla="*/ 21220 w 201751"/>
                <a:gd name="connsiteY71" fmla="*/ 118188 h 191929"/>
                <a:gd name="connsiteX72" fmla="*/ 23316 w 201751"/>
                <a:gd name="connsiteY72" fmla="*/ 121045 h 191929"/>
                <a:gd name="connsiteX73" fmla="*/ 26459 w 201751"/>
                <a:gd name="connsiteY73" fmla="*/ 121045 h 191929"/>
                <a:gd name="connsiteX74" fmla="*/ 28078 w 201751"/>
                <a:gd name="connsiteY74" fmla="*/ 120569 h 191929"/>
                <a:gd name="connsiteX75" fmla="*/ 23125 w 201751"/>
                <a:gd name="connsiteY75" fmla="*/ 124284 h 191929"/>
                <a:gd name="connsiteX76" fmla="*/ 21411 w 201751"/>
                <a:gd name="connsiteY76" fmla="*/ 124284 h 191929"/>
                <a:gd name="connsiteX77" fmla="*/ 20649 w 201751"/>
                <a:gd name="connsiteY77" fmla="*/ 125713 h 191929"/>
                <a:gd name="connsiteX78" fmla="*/ 20649 w 201751"/>
                <a:gd name="connsiteY78" fmla="*/ 125713 h 191929"/>
                <a:gd name="connsiteX79" fmla="*/ 21125 w 201751"/>
                <a:gd name="connsiteY79" fmla="*/ 126665 h 191929"/>
                <a:gd name="connsiteX80" fmla="*/ 25316 w 201751"/>
                <a:gd name="connsiteY80" fmla="*/ 127713 h 191929"/>
                <a:gd name="connsiteX81" fmla="*/ 28840 w 201751"/>
                <a:gd name="connsiteY81" fmla="*/ 125427 h 191929"/>
                <a:gd name="connsiteX82" fmla="*/ 30317 w 201751"/>
                <a:gd name="connsiteY82" fmla="*/ 125284 h 191929"/>
                <a:gd name="connsiteX83" fmla="*/ 30460 w 201751"/>
                <a:gd name="connsiteY83" fmla="*/ 125427 h 191929"/>
                <a:gd name="connsiteX84" fmla="*/ 30460 w 201751"/>
                <a:gd name="connsiteY84" fmla="*/ 126189 h 191929"/>
                <a:gd name="connsiteX85" fmla="*/ 25697 w 201751"/>
                <a:gd name="connsiteY85" fmla="*/ 130285 h 191929"/>
                <a:gd name="connsiteX86" fmla="*/ 25030 w 201751"/>
                <a:gd name="connsiteY86" fmla="*/ 134571 h 191929"/>
                <a:gd name="connsiteX87" fmla="*/ 26459 w 201751"/>
                <a:gd name="connsiteY87" fmla="*/ 137047 h 191929"/>
                <a:gd name="connsiteX88" fmla="*/ 27316 w 201751"/>
                <a:gd name="connsiteY88" fmla="*/ 136381 h 191929"/>
                <a:gd name="connsiteX89" fmla="*/ 29317 w 201751"/>
                <a:gd name="connsiteY89" fmla="*/ 131713 h 191929"/>
                <a:gd name="connsiteX90" fmla="*/ 32936 w 201751"/>
                <a:gd name="connsiteY90" fmla="*/ 128666 h 191929"/>
                <a:gd name="connsiteX91" fmla="*/ 32936 w 201751"/>
                <a:gd name="connsiteY91" fmla="*/ 131047 h 191929"/>
                <a:gd name="connsiteX92" fmla="*/ 31412 w 201751"/>
                <a:gd name="connsiteY92" fmla="*/ 132857 h 191929"/>
                <a:gd name="connsiteX93" fmla="*/ 31412 w 201751"/>
                <a:gd name="connsiteY93" fmla="*/ 133428 h 191929"/>
                <a:gd name="connsiteX94" fmla="*/ 33317 w 201751"/>
                <a:gd name="connsiteY94" fmla="*/ 134000 h 191929"/>
                <a:gd name="connsiteX95" fmla="*/ 35413 w 201751"/>
                <a:gd name="connsiteY95" fmla="*/ 134000 h 191929"/>
                <a:gd name="connsiteX96" fmla="*/ 31603 w 201751"/>
                <a:gd name="connsiteY96" fmla="*/ 137619 h 191929"/>
                <a:gd name="connsiteX97" fmla="*/ 28840 w 201751"/>
                <a:gd name="connsiteY97" fmla="*/ 145525 h 191929"/>
                <a:gd name="connsiteX98" fmla="*/ 28840 w 201751"/>
                <a:gd name="connsiteY98" fmla="*/ 146858 h 191929"/>
                <a:gd name="connsiteX99" fmla="*/ 31507 w 201751"/>
                <a:gd name="connsiteY99" fmla="*/ 147525 h 191929"/>
                <a:gd name="connsiteX100" fmla="*/ 33222 w 201751"/>
                <a:gd name="connsiteY100" fmla="*/ 145429 h 191929"/>
                <a:gd name="connsiteX101" fmla="*/ 35889 w 201751"/>
                <a:gd name="connsiteY101" fmla="*/ 142762 h 191929"/>
                <a:gd name="connsiteX102" fmla="*/ 39394 w 201751"/>
                <a:gd name="connsiteY102" fmla="*/ 142743 h 191929"/>
                <a:gd name="connsiteX103" fmla="*/ 39413 w 201751"/>
                <a:gd name="connsiteY103" fmla="*/ 142762 h 191929"/>
                <a:gd name="connsiteX104" fmla="*/ 39413 w 201751"/>
                <a:gd name="connsiteY104" fmla="*/ 146287 h 191929"/>
                <a:gd name="connsiteX105" fmla="*/ 37222 w 201751"/>
                <a:gd name="connsiteY105" fmla="*/ 148858 h 191929"/>
                <a:gd name="connsiteX106" fmla="*/ 38651 w 201751"/>
                <a:gd name="connsiteY106" fmla="*/ 152097 h 191929"/>
                <a:gd name="connsiteX107" fmla="*/ 40756 w 201751"/>
                <a:gd name="connsiteY107" fmla="*/ 152992 h 191929"/>
                <a:gd name="connsiteX108" fmla="*/ 40842 w 201751"/>
                <a:gd name="connsiteY108" fmla="*/ 152954 h 191929"/>
                <a:gd name="connsiteX109" fmla="*/ 42366 w 201751"/>
                <a:gd name="connsiteY109" fmla="*/ 150383 h 191929"/>
                <a:gd name="connsiteX110" fmla="*/ 44652 w 201751"/>
                <a:gd name="connsiteY110" fmla="*/ 148858 h 191929"/>
                <a:gd name="connsiteX111" fmla="*/ 46366 w 201751"/>
                <a:gd name="connsiteY111" fmla="*/ 150573 h 191929"/>
                <a:gd name="connsiteX112" fmla="*/ 45319 w 201751"/>
                <a:gd name="connsiteY112" fmla="*/ 152764 h 191929"/>
                <a:gd name="connsiteX113" fmla="*/ 41032 w 201751"/>
                <a:gd name="connsiteY113" fmla="*/ 156764 h 191929"/>
                <a:gd name="connsiteX114" fmla="*/ 39032 w 201751"/>
                <a:gd name="connsiteY114" fmla="*/ 158955 h 191929"/>
                <a:gd name="connsiteX115" fmla="*/ 39032 w 201751"/>
                <a:gd name="connsiteY115" fmla="*/ 162003 h 191929"/>
                <a:gd name="connsiteX116" fmla="*/ 40080 w 201751"/>
                <a:gd name="connsiteY116" fmla="*/ 163908 h 191929"/>
                <a:gd name="connsiteX117" fmla="*/ 41794 w 201751"/>
                <a:gd name="connsiteY117" fmla="*/ 163908 h 191929"/>
                <a:gd name="connsiteX118" fmla="*/ 42556 w 201751"/>
                <a:gd name="connsiteY118" fmla="*/ 162479 h 191929"/>
                <a:gd name="connsiteX119" fmla="*/ 45128 w 201751"/>
                <a:gd name="connsiteY119" fmla="*/ 158764 h 191929"/>
                <a:gd name="connsiteX120" fmla="*/ 46843 w 201751"/>
                <a:gd name="connsiteY120" fmla="*/ 158764 h 191929"/>
                <a:gd name="connsiteX121" fmla="*/ 47319 w 201751"/>
                <a:gd name="connsiteY121" fmla="*/ 160098 h 191929"/>
                <a:gd name="connsiteX122" fmla="*/ 46176 w 201751"/>
                <a:gd name="connsiteY122" fmla="*/ 162670 h 191929"/>
                <a:gd name="connsiteX123" fmla="*/ 44652 w 201751"/>
                <a:gd name="connsiteY123" fmla="*/ 165051 h 191929"/>
                <a:gd name="connsiteX124" fmla="*/ 45795 w 201751"/>
                <a:gd name="connsiteY124" fmla="*/ 168004 h 191929"/>
                <a:gd name="connsiteX125" fmla="*/ 47795 w 201751"/>
                <a:gd name="connsiteY125" fmla="*/ 168004 h 191929"/>
                <a:gd name="connsiteX126" fmla="*/ 48652 w 201751"/>
                <a:gd name="connsiteY126" fmla="*/ 165908 h 191929"/>
                <a:gd name="connsiteX127" fmla="*/ 52177 w 201751"/>
                <a:gd name="connsiteY127" fmla="*/ 159622 h 191929"/>
                <a:gd name="connsiteX128" fmla="*/ 54272 w 201751"/>
                <a:gd name="connsiteY128" fmla="*/ 159145 h 191929"/>
                <a:gd name="connsiteX129" fmla="*/ 54748 w 201751"/>
                <a:gd name="connsiteY129" fmla="*/ 160765 h 191929"/>
                <a:gd name="connsiteX130" fmla="*/ 53986 w 201751"/>
                <a:gd name="connsiteY130" fmla="*/ 162098 h 191929"/>
                <a:gd name="connsiteX131" fmla="*/ 52558 w 201751"/>
                <a:gd name="connsiteY131" fmla="*/ 164194 h 191929"/>
                <a:gd name="connsiteX132" fmla="*/ 51796 w 201751"/>
                <a:gd name="connsiteY132" fmla="*/ 167146 h 191929"/>
                <a:gd name="connsiteX133" fmla="*/ 53986 w 201751"/>
                <a:gd name="connsiteY133" fmla="*/ 169433 h 191929"/>
                <a:gd name="connsiteX134" fmla="*/ 55415 w 201751"/>
                <a:gd name="connsiteY134" fmla="*/ 167432 h 191929"/>
                <a:gd name="connsiteX135" fmla="*/ 56558 w 201751"/>
                <a:gd name="connsiteY135" fmla="*/ 165527 h 191929"/>
                <a:gd name="connsiteX136" fmla="*/ 57511 w 201751"/>
                <a:gd name="connsiteY136" fmla="*/ 164956 h 191929"/>
                <a:gd name="connsiteX137" fmla="*/ 58177 w 201751"/>
                <a:gd name="connsiteY137" fmla="*/ 164956 h 191929"/>
                <a:gd name="connsiteX138" fmla="*/ 59320 w 201751"/>
                <a:gd name="connsiteY138" fmla="*/ 168385 h 191929"/>
                <a:gd name="connsiteX139" fmla="*/ 57130 w 201751"/>
                <a:gd name="connsiteY139" fmla="*/ 170671 h 191929"/>
                <a:gd name="connsiteX140" fmla="*/ 54748 w 201751"/>
                <a:gd name="connsiteY140" fmla="*/ 172766 h 191929"/>
                <a:gd name="connsiteX141" fmla="*/ 54748 w 201751"/>
                <a:gd name="connsiteY141" fmla="*/ 173719 h 191929"/>
                <a:gd name="connsiteX142" fmla="*/ 55987 w 201751"/>
                <a:gd name="connsiteY142" fmla="*/ 175338 h 191929"/>
                <a:gd name="connsiteX143" fmla="*/ 57225 w 201751"/>
                <a:gd name="connsiteY143" fmla="*/ 176005 h 191929"/>
                <a:gd name="connsiteX144" fmla="*/ 60368 w 201751"/>
                <a:gd name="connsiteY144" fmla="*/ 174100 h 191929"/>
                <a:gd name="connsiteX145" fmla="*/ 61987 w 201751"/>
                <a:gd name="connsiteY145" fmla="*/ 170194 h 191929"/>
                <a:gd name="connsiteX146" fmla="*/ 63892 w 201751"/>
                <a:gd name="connsiteY146" fmla="*/ 169433 h 191929"/>
                <a:gd name="connsiteX147" fmla="*/ 64940 w 201751"/>
                <a:gd name="connsiteY147" fmla="*/ 171528 h 191929"/>
                <a:gd name="connsiteX148" fmla="*/ 63988 w 201751"/>
                <a:gd name="connsiteY148" fmla="*/ 173433 h 191929"/>
                <a:gd name="connsiteX149" fmla="*/ 63130 w 201751"/>
                <a:gd name="connsiteY149" fmla="*/ 174576 h 191929"/>
                <a:gd name="connsiteX150" fmla="*/ 63130 w 201751"/>
                <a:gd name="connsiteY150" fmla="*/ 176195 h 191929"/>
                <a:gd name="connsiteX151" fmla="*/ 65683 w 201751"/>
                <a:gd name="connsiteY151" fmla="*/ 177062 h 191929"/>
                <a:gd name="connsiteX152" fmla="*/ 65702 w 201751"/>
                <a:gd name="connsiteY152" fmla="*/ 177052 h 191929"/>
                <a:gd name="connsiteX153" fmla="*/ 67702 w 201751"/>
                <a:gd name="connsiteY153" fmla="*/ 175243 h 191929"/>
                <a:gd name="connsiteX154" fmla="*/ 68941 w 201751"/>
                <a:gd name="connsiteY154" fmla="*/ 176005 h 191929"/>
                <a:gd name="connsiteX155" fmla="*/ 69417 w 201751"/>
                <a:gd name="connsiteY155" fmla="*/ 177814 h 191929"/>
                <a:gd name="connsiteX156" fmla="*/ 68750 w 201751"/>
                <a:gd name="connsiteY156" fmla="*/ 179053 h 191929"/>
                <a:gd name="connsiteX157" fmla="*/ 66845 w 201751"/>
                <a:gd name="connsiteY157" fmla="*/ 182101 h 191929"/>
                <a:gd name="connsiteX158" fmla="*/ 66845 w 201751"/>
                <a:gd name="connsiteY158" fmla="*/ 186101 h 191929"/>
                <a:gd name="connsiteX159" fmla="*/ 68560 w 201751"/>
                <a:gd name="connsiteY159" fmla="*/ 187435 h 191929"/>
                <a:gd name="connsiteX160" fmla="*/ 69417 w 201751"/>
                <a:gd name="connsiteY160" fmla="*/ 187435 h 191929"/>
                <a:gd name="connsiteX161" fmla="*/ 71798 w 201751"/>
                <a:gd name="connsiteY161" fmla="*/ 183434 h 191929"/>
                <a:gd name="connsiteX162" fmla="*/ 72846 w 201751"/>
                <a:gd name="connsiteY162" fmla="*/ 181243 h 191929"/>
                <a:gd name="connsiteX163" fmla="*/ 74179 w 201751"/>
                <a:gd name="connsiteY163" fmla="*/ 181243 h 191929"/>
                <a:gd name="connsiteX164" fmla="*/ 74751 w 201751"/>
                <a:gd name="connsiteY164" fmla="*/ 182863 h 191929"/>
                <a:gd name="connsiteX165" fmla="*/ 74751 w 201751"/>
                <a:gd name="connsiteY165" fmla="*/ 184482 h 191929"/>
                <a:gd name="connsiteX166" fmla="*/ 76275 w 201751"/>
                <a:gd name="connsiteY166" fmla="*/ 185339 h 191929"/>
                <a:gd name="connsiteX167" fmla="*/ 77799 w 201751"/>
                <a:gd name="connsiteY167" fmla="*/ 184863 h 191929"/>
                <a:gd name="connsiteX168" fmla="*/ 78847 w 201751"/>
                <a:gd name="connsiteY168" fmla="*/ 184863 h 191929"/>
                <a:gd name="connsiteX169" fmla="*/ 80942 w 201751"/>
                <a:gd name="connsiteY169" fmla="*/ 185625 h 191929"/>
                <a:gd name="connsiteX170" fmla="*/ 80942 w 201751"/>
                <a:gd name="connsiteY170" fmla="*/ 187339 h 191929"/>
                <a:gd name="connsiteX171" fmla="*/ 79513 w 201751"/>
                <a:gd name="connsiteY171" fmla="*/ 188006 h 191929"/>
                <a:gd name="connsiteX172" fmla="*/ 77989 w 201751"/>
                <a:gd name="connsiteY172" fmla="*/ 188006 h 191929"/>
                <a:gd name="connsiteX173" fmla="*/ 77418 w 201751"/>
                <a:gd name="connsiteY173" fmla="*/ 189244 h 191929"/>
                <a:gd name="connsiteX174" fmla="*/ 80371 w 201751"/>
                <a:gd name="connsiteY174" fmla="*/ 191054 h 191929"/>
                <a:gd name="connsiteX175" fmla="*/ 83609 w 201751"/>
                <a:gd name="connsiteY175" fmla="*/ 189816 h 191929"/>
                <a:gd name="connsiteX176" fmla="*/ 85038 w 201751"/>
                <a:gd name="connsiteY176" fmla="*/ 188768 h 191929"/>
                <a:gd name="connsiteX177" fmla="*/ 87610 w 201751"/>
                <a:gd name="connsiteY177" fmla="*/ 188768 h 191929"/>
                <a:gd name="connsiteX178" fmla="*/ 87610 w 201751"/>
                <a:gd name="connsiteY178" fmla="*/ 188768 h 191929"/>
                <a:gd name="connsiteX179" fmla="*/ 86467 w 201751"/>
                <a:gd name="connsiteY179" fmla="*/ 191530 h 191929"/>
                <a:gd name="connsiteX180" fmla="*/ 86467 w 201751"/>
                <a:gd name="connsiteY180" fmla="*/ 191530 h 191929"/>
                <a:gd name="connsiteX181" fmla="*/ 97801 w 201751"/>
                <a:gd name="connsiteY181" fmla="*/ 184387 h 191929"/>
                <a:gd name="connsiteX182" fmla="*/ 105231 w 201751"/>
                <a:gd name="connsiteY182" fmla="*/ 178958 h 191929"/>
                <a:gd name="connsiteX183" fmla="*/ 109993 w 201751"/>
                <a:gd name="connsiteY183" fmla="*/ 173814 h 191929"/>
                <a:gd name="connsiteX184" fmla="*/ 128472 w 201751"/>
                <a:gd name="connsiteY184" fmla="*/ 161908 h 191929"/>
                <a:gd name="connsiteX185" fmla="*/ 163905 w 201751"/>
                <a:gd name="connsiteY185" fmla="*/ 136095 h 191929"/>
                <a:gd name="connsiteX186" fmla="*/ 177049 w 201751"/>
                <a:gd name="connsiteY186" fmla="*/ 130856 h 191929"/>
                <a:gd name="connsiteX187" fmla="*/ 184764 w 201751"/>
                <a:gd name="connsiteY187" fmla="*/ 126951 h 191929"/>
                <a:gd name="connsiteX188" fmla="*/ 193528 w 201751"/>
                <a:gd name="connsiteY188" fmla="*/ 126094 h 191929"/>
                <a:gd name="connsiteX189" fmla="*/ 201719 w 201751"/>
                <a:gd name="connsiteY189" fmla="*/ 123712 h 191929"/>
                <a:gd name="connsiteX190" fmla="*/ 198957 w 201751"/>
                <a:gd name="connsiteY190" fmla="*/ 122188 h 191929"/>
                <a:gd name="connsiteX191" fmla="*/ 195623 w 201751"/>
                <a:gd name="connsiteY191" fmla="*/ 123427 h 191929"/>
                <a:gd name="connsiteX192" fmla="*/ 194194 w 201751"/>
                <a:gd name="connsiteY192" fmla="*/ 124379 h 191929"/>
                <a:gd name="connsiteX193" fmla="*/ 191718 w 201751"/>
                <a:gd name="connsiteY193" fmla="*/ 124379 h 191929"/>
                <a:gd name="connsiteX194" fmla="*/ 191718 w 201751"/>
                <a:gd name="connsiteY194" fmla="*/ 124379 h 191929"/>
                <a:gd name="connsiteX195" fmla="*/ 192861 w 201751"/>
                <a:gd name="connsiteY195" fmla="*/ 121712 h 191929"/>
                <a:gd name="connsiteX196" fmla="*/ 195528 w 201751"/>
                <a:gd name="connsiteY196" fmla="*/ 120855 h 191929"/>
                <a:gd name="connsiteX197" fmla="*/ 197338 w 201751"/>
                <a:gd name="connsiteY197" fmla="*/ 118950 h 191929"/>
                <a:gd name="connsiteX198" fmla="*/ 195052 w 201751"/>
                <a:gd name="connsiteY198" fmla="*/ 117712 h 191929"/>
                <a:gd name="connsiteX199" fmla="*/ 192861 w 201751"/>
                <a:gd name="connsiteY199" fmla="*/ 118378 h 191929"/>
                <a:gd name="connsiteX200" fmla="*/ 190765 w 201751"/>
                <a:gd name="connsiteY200" fmla="*/ 116950 h 191929"/>
                <a:gd name="connsiteX201" fmla="*/ 192956 w 201751"/>
                <a:gd name="connsiteY201" fmla="*/ 115330 h 191929"/>
                <a:gd name="connsiteX202" fmla="*/ 196576 w 201751"/>
                <a:gd name="connsiteY202" fmla="*/ 115330 h 191929"/>
                <a:gd name="connsiteX203" fmla="*/ 198385 w 201751"/>
                <a:gd name="connsiteY203" fmla="*/ 115330 h 191929"/>
                <a:gd name="connsiteX204" fmla="*/ 198957 w 201751"/>
                <a:gd name="connsiteY204" fmla="*/ 113616 h 191929"/>
                <a:gd name="connsiteX205" fmla="*/ 196861 w 201751"/>
                <a:gd name="connsiteY205" fmla="*/ 112283 h 191929"/>
                <a:gd name="connsiteX206" fmla="*/ 193813 w 201751"/>
                <a:gd name="connsiteY206" fmla="*/ 112283 h 191929"/>
                <a:gd name="connsiteX207" fmla="*/ 190099 w 201751"/>
                <a:gd name="connsiteY207" fmla="*/ 111616 h 191929"/>
                <a:gd name="connsiteX208" fmla="*/ 190575 w 201751"/>
                <a:gd name="connsiteY208" fmla="*/ 109234 h 191929"/>
                <a:gd name="connsiteX209" fmla="*/ 193147 w 201751"/>
                <a:gd name="connsiteY209" fmla="*/ 109234 h 191929"/>
                <a:gd name="connsiteX210" fmla="*/ 196766 w 201751"/>
                <a:gd name="connsiteY210" fmla="*/ 109234 h 191929"/>
                <a:gd name="connsiteX211" fmla="*/ 196004 w 201751"/>
                <a:gd name="connsiteY211" fmla="*/ 106091 h 191929"/>
                <a:gd name="connsiteX212" fmla="*/ 192956 w 201751"/>
                <a:gd name="connsiteY212" fmla="*/ 104948 h 191929"/>
                <a:gd name="connsiteX213" fmla="*/ 190003 w 201751"/>
                <a:gd name="connsiteY213" fmla="*/ 104948 h 191929"/>
                <a:gd name="connsiteX214" fmla="*/ 188479 w 201751"/>
                <a:gd name="connsiteY214" fmla="*/ 104091 h 191929"/>
                <a:gd name="connsiteX215" fmla="*/ 193242 w 201751"/>
                <a:gd name="connsiteY215" fmla="*/ 102758 h 191929"/>
                <a:gd name="connsiteX216" fmla="*/ 195242 w 201751"/>
                <a:gd name="connsiteY216" fmla="*/ 103234 h 191929"/>
                <a:gd name="connsiteX217" fmla="*/ 196166 w 201751"/>
                <a:gd name="connsiteY217" fmla="*/ 102072 h 191929"/>
                <a:gd name="connsiteX218" fmla="*/ 196099 w 201751"/>
                <a:gd name="connsiteY218" fmla="*/ 101805 h 191929"/>
                <a:gd name="connsiteX219" fmla="*/ 196099 w 201751"/>
                <a:gd name="connsiteY219" fmla="*/ 101138 h 191929"/>
                <a:gd name="connsiteX220" fmla="*/ 191908 w 201751"/>
                <a:gd name="connsiteY220" fmla="*/ 99614 h 191929"/>
                <a:gd name="connsiteX221" fmla="*/ 188575 w 201751"/>
                <a:gd name="connsiteY221" fmla="*/ 99614 h 191929"/>
                <a:gd name="connsiteX222" fmla="*/ 195909 w 201751"/>
                <a:gd name="connsiteY222" fmla="*/ 98281 h 191929"/>
                <a:gd name="connsiteX223" fmla="*/ 198385 w 201751"/>
                <a:gd name="connsiteY223" fmla="*/ 99233 h 191929"/>
                <a:gd name="connsiteX224" fmla="*/ 200243 w 201751"/>
                <a:gd name="connsiteY224" fmla="*/ 98433 h 191929"/>
                <a:gd name="connsiteX225" fmla="*/ 200290 w 201751"/>
                <a:gd name="connsiteY225" fmla="*/ 98281 h 191929"/>
                <a:gd name="connsiteX226" fmla="*/ 199624 w 201751"/>
                <a:gd name="connsiteY226" fmla="*/ 95995 h 191929"/>
                <a:gd name="connsiteX227" fmla="*/ 194385 w 201751"/>
                <a:gd name="connsiteY227" fmla="*/ 92947 h 191929"/>
                <a:gd name="connsiteX228" fmla="*/ 189241 w 201751"/>
                <a:gd name="connsiteY228" fmla="*/ 94280 h 191929"/>
                <a:gd name="connsiteX229" fmla="*/ 187241 w 201751"/>
                <a:gd name="connsiteY229" fmla="*/ 94280 h 191929"/>
                <a:gd name="connsiteX230" fmla="*/ 187241 w 201751"/>
                <a:gd name="connsiteY230" fmla="*/ 91804 h 191929"/>
                <a:gd name="connsiteX231" fmla="*/ 189718 w 201751"/>
                <a:gd name="connsiteY231" fmla="*/ 91137 h 191929"/>
                <a:gd name="connsiteX232" fmla="*/ 191527 w 201751"/>
                <a:gd name="connsiteY232" fmla="*/ 89613 h 191929"/>
                <a:gd name="connsiteX233" fmla="*/ 189527 w 201751"/>
                <a:gd name="connsiteY233" fmla="*/ 86755 h 191929"/>
                <a:gd name="connsiteX234" fmla="*/ 186384 w 201751"/>
                <a:gd name="connsiteY234" fmla="*/ 86755 h 191929"/>
                <a:gd name="connsiteX235" fmla="*/ 184764 w 201751"/>
                <a:gd name="connsiteY235" fmla="*/ 87232 h 191929"/>
                <a:gd name="connsiteX236" fmla="*/ 189718 w 201751"/>
                <a:gd name="connsiteY236" fmla="*/ 83517 h 191929"/>
                <a:gd name="connsiteX237" fmla="*/ 191432 w 201751"/>
                <a:gd name="connsiteY237" fmla="*/ 83517 h 191929"/>
                <a:gd name="connsiteX238" fmla="*/ 192194 w 201751"/>
                <a:gd name="connsiteY238" fmla="*/ 82088 h 191929"/>
                <a:gd name="connsiteX239" fmla="*/ 192194 w 201751"/>
                <a:gd name="connsiteY239" fmla="*/ 81136 h 191929"/>
                <a:gd name="connsiteX240" fmla="*/ 187908 w 201751"/>
                <a:gd name="connsiteY240" fmla="*/ 80088 h 191929"/>
                <a:gd name="connsiteX241" fmla="*/ 184479 w 201751"/>
                <a:gd name="connsiteY241" fmla="*/ 82374 h 191929"/>
                <a:gd name="connsiteX242" fmla="*/ 183002 w 201751"/>
                <a:gd name="connsiteY242" fmla="*/ 82517 h 191929"/>
                <a:gd name="connsiteX243" fmla="*/ 182860 w 201751"/>
                <a:gd name="connsiteY243" fmla="*/ 82374 h 191929"/>
                <a:gd name="connsiteX244" fmla="*/ 182860 w 201751"/>
                <a:gd name="connsiteY244" fmla="*/ 81612 h 191929"/>
                <a:gd name="connsiteX245" fmla="*/ 187527 w 201751"/>
                <a:gd name="connsiteY245" fmla="*/ 77516 h 191929"/>
                <a:gd name="connsiteX246" fmla="*/ 188289 w 201751"/>
                <a:gd name="connsiteY246" fmla="*/ 73230 h 191929"/>
                <a:gd name="connsiteX247" fmla="*/ 186765 w 201751"/>
                <a:gd name="connsiteY247" fmla="*/ 70753 h 191929"/>
                <a:gd name="connsiteX248" fmla="*/ 186003 w 201751"/>
                <a:gd name="connsiteY248" fmla="*/ 71420 h 191929"/>
                <a:gd name="connsiteX249" fmla="*/ 183907 w 201751"/>
                <a:gd name="connsiteY249" fmla="*/ 76087 h 191929"/>
                <a:gd name="connsiteX250" fmla="*/ 180383 w 201751"/>
                <a:gd name="connsiteY250" fmla="*/ 79135 h 191929"/>
                <a:gd name="connsiteX251" fmla="*/ 180383 w 201751"/>
                <a:gd name="connsiteY251" fmla="*/ 76754 h 191929"/>
                <a:gd name="connsiteX252" fmla="*/ 181907 w 201751"/>
                <a:gd name="connsiteY252" fmla="*/ 74944 h 191929"/>
                <a:gd name="connsiteX253" fmla="*/ 181907 w 201751"/>
                <a:gd name="connsiteY253" fmla="*/ 74373 h 191929"/>
                <a:gd name="connsiteX254" fmla="*/ 179907 w 201751"/>
                <a:gd name="connsiteY254" fmla="*/ 73801 h 191929"/>
                <a:gd name="connsiteX255" fmla="*/ 177811 w 201751"/>
                <a:gd name="connsiteY255" fmla="*/ 73801 h 191929"/>
                <a:gd name="connsiteX256" fmla="*/ 181717 w 201751"/>
                <a:gd name="connsiteY256" fmla="*/ 70182 h 191929"/>
                <a:gd name="connsiteX257" fmla="*/ 184384 w 201751"/>
                <a:gd name="connsiteY257" fmla="*/ 62276 h 191929"/>
                <a:gd name="connsiteX258" fmla="*/ 184384 w 201751"/>
                <a:gd name="connsiteY258" fmla="*/ 60943 h 191929"/>
                <a:gd name="connsiteX259" fmla="*/ 181717 w 201751"/>
                <a:gd name="connsiteY259" fmla="*/ 60276 h 191929"/>
                <a:gd name="connsiteX260" fmla="*/ 180002 w 201751"/>
                <a:gd name="connsiteY260" fmla="*/ 62371 h 191929"/>
                <a:gd name="connsiteX261" fmla="*/ 177335 w 201751"/>
                <a:gd name="connsiteY261" fmla="*/ 65038 h 191929"/>
                <a:gd name="connsiteX262" fmla="*/ 173830 w 201751"/>
                <a:gd name="connsiteY262" fmla="*/ 65057 h 191929"/>
                <a:gd name="connsiteX263" fmla="*/ 173811 w 201751"/>
                <a:gd name="connsiteY263" fmla="*/ 65038 h 191929"/>
                <a:gd name="connsiteX264" fmla="*/ 173811 w 201751"/>
                <a:gd name="connsiteY264" fmla="*/ 61514 h 191929"/>
                <a:gd name="connsiteX265" fmla="*/ 176002 w 201751"/>
                <a:gd name="connsiteY265" fmla="*/ 58942 h 191929"/>
                <a:gd name="connsiteX266" fmla="*/ 174478 w 201751"/>
                <a:gd name="connsiteY266" fmla="*/ 55704 h 191929"/>
                <a:gd name="connsiteX267" fmla="*/ 173335 w 201751"/>
                <a:gd name="connsiteY267" fmla="*/ 55704 h 191929"/>
                <a:gd name="connsiteX268" fmla="*/ 171811 w 201751"/>
                <a:gd name="connsiteY268" fmla="*/ 58276 h 191929"/>
                <a:gd name="connsiteX269" fmla="*/ 169525 w 201751"/>
                <a:gd name="connsiteY269" fmla="*/ 59800 h 191929"/>
                <a:gd name="connsiteX270" fmla="*/ 167905 w 201751"/>
                <a:gd name="connsiteY270" fmla="*/ 58085 h 191929"/>
                <a:gd name="connsiteX271" fmla="*/ 168858 w 201751"/>
                <a:gd name="connsiteY271" fmla="*/ 55894 h 191929"/>
                <a:gd name="connsiteX272" fmla="*/ 173239 w 201751"/>
                <a:gd name="connsiteY272" fmla="*/ 51894 h 191929"/>
                <a:gd name="connsiteX273" fmla="*/ 175144 w 201751"/>
                <a:gd name="connsiteY273" fmla="*/ 49703 h 191929"/>
                <a:gd name="connsiteX274" fmla="*/ 175716 w 201751"/>
                <a:gd name="connsiteY274" fmla="*/ 46655 h 191929"/>
                <a:gd name="connsiteX275" fmla="*/ 174668 w 201751"/>
                <a:gd name="connsiteY275" fmla="*/ 44750 h 191929"/>
                <a:gd name="connsiteX276" fmla="*/ 172858 w 201751"/>
                <a:gd name="connsiteY276" fmla="*/ 44750 h 191929"/>
                <a:gd name="connsiteX277" fmla="*/ 172192 w 201751"/>
                <a:gd name="connsiteY277" fmla="*/ 46179 h 191929"/>
                <a:gd name="connsiteX278" fmla="*/ 169620 w 201751"/>
                <a:gd name="connsiteY278" fmla="*/ 49894 h 191929"/>
                <a:gd name="connsiteX279" fmla="*/ 167810 w 201751"/>
                <a:gd name="connsiteY279" fmla="*/ 49894 h 191929"/>
                <a:gd name="connsiteX280" fmla="*/ 164810 w 201751"/>
                <a:gd name="connsiteY280" fmla="*/ 48674 h 191929"/>
                <a:gd name="connsiteX281" fmla="*/ 164667 w 201751"/>
                <a:gd name="connsiteY281" fmla="*/ 48179 h 191929"/>
                <a:gd name="connsiteX282" fmla="*/ 165905 w 201751"/>
                <a:gd name="connsiteY282" fmla="*/ 45608 h 191929"/>
                <a:gd name="connsiteX283" fmla="*/ 167429 w 201751"/>
                <a:gd name="connsiteY283" fmla="*/ 43226 h 191929"/>
                <a:gd name="connsiteX284" fmla="*/ 166286 w 201751"/>
                <a:gd name="connsiteY284" fmla="*/ 40274 h 191929"/>
                <a:gd name="connsiteX285" fmla="*/ 164286 w 201751"/>
                <a:gd name="connsiteY285" fmla="*/ 40274 h 191929"/>
                <a:gd name="connsiteX286" fmla="*/ 163333 w 201751"/>
                <a:gd name="connsiteY286" fmla="*/ 42369 h 191929"/>
                <a:gd name="connsiteX287" fmla="*/ 159809 w 201751"/>
                <a:gd name="connsiteY287" fmla="*/ 48655 h 191929"/>
                <a:gd name="connsiteX288" fmla="*/ 157809 w 201751"/>
                <a:gd name="connsiteY288" fmla="*/ 48655 h 191929"/>
                <a:gd name="connsiteX289" fmla="*/ 157333 w 201751"/>
                <a:gd name="connsiteY289" fmla="*/ 47036 h 191929"/>
                <a:gd name="connsiteX290" fmla="*/ 157999 w 201751"/>
                <a:gd name="connsiteY290" fmla="*/ 45703 h 191929"/>
                <a:gd name="connsiteX291" fmla="*/ 159428 w 201751"/>
                <a:gd name="connsiteY291" fmla="*/ 43607 h 191929"/>
                <a:gd name="connsiteX292" fmla="*/ 160285 w 201751"/>
                <a:gd name="connsiteY292" fmla="*/ 40654 h 191929"/>
                <a:gd name="connsiteX293" fmla="*/ 158095 w 201751"/>
                <a:gd name="connsiteY293" fmla="*/ 38368 h 191929"/>
                <a:gd name="connsiteX294" fmla="*/ 156571 w 201751"/>
                <a:gd name="connsiteY294" fmla="*/ 40369 h 191929"/>
                <a:gd name="connsiteX295" fmla="*/ 155428 w 201751"/>
                <a:gd name="connsiteY295" fmla="*/ 42274 h 191929"/>
                <a:gd name="connsiteX296" fmla="*/ 154475 w 201751"/>
                <a:gd name="connsiteY296" fmla="*/ 42845 h 191929"/>
                <a:gd name="connsiteX297" fmla="*/ 153808 w 201751"/>
                <a:gd name="connsiteY297" fmla="*/ 42845 h 191929"/>
                <a:gd name="connsiteX298" fmla="*/ 152665 w 201751"/>
                <a:gd name="connsiteY298" fmla="*/ 39416 h 191929"/>
                <a:gd name="connsiteX299" fmla="*/ 154856 w 201751"/>
                <a:gd name="connsiteY299" fmla="*/ 37130 h 191929"/>
                <a:gd name="connsiteX300" fmla="*/ 157237 w 201751"/>
                <a:gd name="connsiteY300" fmla="*/ 35035 h 191929"/>
                <a:gd name="connsiteX301" fmla="*/ 157237 w 201751"/>
                <a:gd name="connsiteY301" fmla="*/ 34082 h 191929"/>
                <a:gd name="connsiteX302" fmla="*/ 156094 w 201751"/>
                <a:gd name="connsiteY302" fmla="*/ 32463 h 191929"/>
                <a:gd name="connsiteX303" fmla="*/ 154856 w 201751"/>
                <a:gd name="connsiteY303" fmla="*/ 31796 h 191929"/>
                <a:gd name="connsiteX304" fmla="*/ 151618 w 201751"/>
                <a:gd name="connsiteY304" fmla="*/ 33701 h 191929"/>
                <a:gd name="connsiteX305" fmla="*/ 149998 w 201751"/>
                <a:gd name="connsiteY305" fmla="*/ 37607 h 191929"/>
                <a:gd name="connsiteX306" fmla="*/ 148293 w 201751"/>
                <a:gd name="connsiteY306" fmla="*/ 38406 h 191929"/>
                <a:gd name="connsiteX307" fmla="*/ 148188 w 201751"/>
                <a:gd name="connsiteY307" fmla="*/ 38368 h 191929"/>
                <a:gd name="connsiteX308" fmla="*/ 147046 w 201751"/>
                <a:gd name="connsiteY308" fmla="*/ 36273 h 191929"/>
                <a:gd name="connsiteX309" fmla="*/ 147998 w 201751"/>
                <a:gd name="connsiteY309" fmla="*/ 34368 h 191929"/>
                <a:gd name="connsiteX310" fmla="*/ 148951 w 201751"/>
                <a:gd name="connsiteY310" fmla="*/ 33225 h 191929"/>
                <a:gd name="connsiteX311" fmla="*/ 148951 w 201751"/>
                <a:gd name="connsiteY311" fmla="*/ 31606 h 191929"/>
                <a:gd name="connsiteX312" fmla="*/ 146579 w 201751"/>
                <a:gd name="connsiteY312" fmla="*/ 30653 h 191929"/>
                <a:gd name="connsiteX313" fmla="*/ 146379 w 201751"/>
                <a:gd name="connsiteY313" fmla="*/ 30749 h 191929"/>
                <a:gd name="connsiteX314" fmla="*/ 144474 w 201751"/>
                <a:gd name="connsiteY314" fmla="*/ 32558 h 191929"/>
                <a:gd name="connsiteX315" fmla="*/ 143140 w 201751"/>
                <a:gd name="connsiteY315" fmla="*/ 31796 h 191929"/>
                <a:gd name="connsiteX316" fmla="*/ 143140 w 201751"/>
                <a:gd name="connsiteY316" fmla="*/ 29986 h 191929"/>
                <a:gd name="connsiteX317" fmla="*/ 143902 w 201751"/>
                <a:gd name="connsiteY317" fmla="*/ 28748 h 191929"/>
                <a:gd name="connsiteX318" fmla="*/ 145807 w 201751"/>
                <a:gd name="connsiteY318" fmla="*/ 25700 h 191929"/>
                <a:gd name="connsiteX319" fmla="*/ 145807 w 201751"/>
                <a:gd name="connsiteY319" fmla="*/ 21700 h 191929"/>
                <a:gd name="connsiteX320" fmla="*/ 143997 w 201751"/>
                <a:gd name="connsiteY320" fmla="*/ 20366 h 191929"/>
                <a:gd name="connsiteX321" fmla="*/ 143236 w 201751"/>
                <a:gd name="connsiteY321" fmla="*/ 20366 h 191929"/>
                <a:gd name="connsiteX322" fmla="*/ 140854 w 201751"/>
                <a:gd name="connsiteY322" fmla="*/ 24367 h 191929"/>
                <a:gd name="connsiteX323" fmla="*/ 139807 w 201751"/>
                <a:gd name="connsiteY323" fmla="*/ 26558 h 191929"/>
                <a:gd name="connsiteX324" fmla="*/ 138473 w 201751"/>
                <a:gd name="connsiteY324" fmla="*/ 26558 h 191929"/>
                <a:gd name="connsiteX325" fmla="*/ 137902 w 201751"/>
                <a:gd name="connsiteY325" fmla="*/ 24938 h 191929"/>
                <a:gd name="connsiteX326" fmla="*/ 137902 w 201751"/>
                <a:gd name="connsiteY326" fmla="*/ 23319 h 191929"/>
                <a:gd name="connsiteX327" fmla="*/ 136378 w 201751"/>
                <a:gd name="connsiteY327" fmla="*/ 22462 h 191929"/>
                <a:gd name="connsiteX328" fmla="*/ 134854 w 201751"/>
                <a:gd name="connsiteY328" fmla="*/ 22938 h 191929"/>
                <a:gd name="connsiteX329" fmla="*/ 133806 w 201751"/>
                <a:gd name="connsiteY329" fmla="*/ 22938 h 191929"/>
                <a:gd name="connsiteX330" fmla="*/ 131805 w 201751"/>
                <a:gd name="connsiteY330" fmla="*/ 22176 h 191929"/>
                <a:gd name="connsiteX331" fmla="*/ 131805 w 201751"/>
                <a:gd name="connsiteY331" fmla="*/ 20461 h 191929"/>
                <a:gd name="connsiteX332" fmla="*/ 133139 w 201751"/>
                <a:gd name="connsiteY332" fmla="*/ 19795 h 191929"/>
                <a:gd name="connsiteX333" fmla="*/ 134758 w 201751"/>
                <a:gd name="connsiteY333" fmla="*/ 19795 h 191929"/>
                <a:gd name="connsiteX334" fmla="*/ 134758 w 201751"/>
                <a:gd name="connsiteY334" fmla="*/ 19795 h 191929"/>
                <a:gd name="connsiteX335" fmla="*/ 135330 w 201751"/>
                <a:gd name="connsiteY335" fmla="*/ 18557 h 191929"/>
                <a:gd name="connsiteX336" fmla="*/ 132472 w 201751"/>
                <a:gd name="connsiteY336" fmla="*/ 16747 h 191929"/>
                <a:gd name="connsiteX337" fmla="*/ 129138 w 201751"/>
                <a:gd name="connsiteY337" fmla="*/ 17985 h 191929"/>
                <a:gd name="connsiteX338" fmla="*/ 127710 w 201751"/>
                <a:gd name="connsiteY338" fmla="*/ 19033 h 191929"/>
                <a:gd name="connsiteX339" fmla="*/ 125233 w 201751"/>
                <a:gd name="connsiteY339" fmla="*/ 19033 h 191929"/>
                <a:gd name="connsiteX340" fmla="*/ 125233 w 201751"/>
                <a:gd name="connsiteY340" fmla="*/ 19033 h 191929"/>
                <a:gd name="connsiteX341" fmla="*/ 126376 w 201751"/>
                <a:gd name="connsiteY341" fmla="*/ 16270 h 191929"/>
                <a:gd name="connsiteX342" fmla="*/ 129138 w 201751"/>
                <a:gd name="connsiteY342" fmla="*/ 15508 h 191929"/>
                <a:gd name="connsiteX343" fmla="*/ 130853 w 201751"/>
                <a:gd name="connsiteY343" fmla="*/ 13508 h 191929"/>
                <a:gd name="connsiteX344" fmla="*/ 128662 w 201751"/>
                <a:gd name="connsiteY344" fmla="*/ 12270 h 191929"/>
                <a:gd name="connsiteX345" fmla="*/ 126376 w 201751"/>
                <a:gd name="connsiteY345" fmla="*/ 12937 h 191929"/>
                <a:gd name="connsiteX346" fmla="*/ 124281 w 201751"/>
                <a:gd name="connsiteY346" fmla="*/ 11508 h 191929"/>
                <a:gd name="connsiteX347" fmla="*/ 126472 w 201751"/>
                <a:gd name="connsiteY347" fmla="*/ 9984 h 191929"/>
                <a:gd name="connsiteX348" fmla="*/ 130091 w 201751"/>
                <a:gd name="connsiteY348" fmla="*/ 9984 h 191929"/>
                <a:gd name="connsiteX349" fmla="*/ 131996 w 201751"/>
                <a:gd name="connsiteY349" fmla="*/ 9984 h 191929"/>
                <a:gd name="connsiteX350" fmla="*/ 131996 w 201751"/>
                <a:gd name="connsiteY350" fmla="*/ 8174 h 191929"/>
                <a:gd name="connsiteX351" fmla="*/ 129996 w 201751"/>
                <a:gd name="connsiteY351" fmla="*/ 6841 h 191929"/>
                <a:gd name="connsiteX352" fmla="*/ 126853 w 201751"/>
                <a:gd name="connsiteY352" fmla="*/ 6841 h 191929"/>
                <a:gd name="connsiteX353" fmla="*/ 123233 w 201751"/>
                <a:gd name="connsiteY353" fmla="*/ 6269 h 191929"/>
                <a:gd name="connsiteX354" fmla="*/ 123233 w 201751"/>
                <a:gd name="connsiteY354" fmla="*/ 3793 h 191929"/>
                <a:gd name="connsiteX355" fmla="*/ 125805 w 201751"/>
                <a:gd name="connsiteY355" fmla="*/ 3793 h 191929"/>
                <a:gd name="connsiteX356" fmla="*/ 129424 w 201751"/>
                <a:gd name="connsiteY356" fmla="*/ 3793 h 191929"/>
                <a:gd name="connsiteX357" fmla="*/ 128662 w 201751"/>
                <a:gd name="connsiteY357" fmla="*/ 745 h 191929"/>
                <a:gd name="connsiteX358" fmla="*/ 125710 w 201751"/>
                <a:gd name="connsiteY358" fmla="*/ -398 h 191929"/>
                <a:gd name="connsiteX359" fmla="*/ 125710 w 201751"/>
                <a:gd name="connsiteY359" fmla="*/ -398 h 191929"/>
                <a:gd name="connsiteX360" fmla="*/ 122947 w 201751"/>
                <a:gd name="connsiteY360" fmla="*/ 2554 h 19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Lst>
              <a:rect l="l" t="t" r="r" b="b"/>
              <a:pathLst>
                <a:path w="201751" h="191929">
                  <a:moveTo>
                    <a:pt x="122947" y="2554"/>
                  </a:moveTo>
                  <a:cubicBezTo>
                    <a:pt x="122633" y="4002"/>
                    <a:pt x="122414" y="5460"/>
                    <a:pt x="122280" y="6936"/>
                  </a:cubicBezTo>
                  <a:cubicBezTo>
                    <a:pt x="120966" y="10679"/>
                    <a:pt x="118223" y="13756"/>
                    <a:pt x="114661" y="15508"/>
                  </a:cubicBezTo>
                  <a:cubicBezTo>
                    <a:pt x="95134" y="28177"/>
                    <a:pt x="74275" y="38749"/>
                    <a:pt x="55605" y="52656"/>
                  </a:cubicBezTo>
                  <a:cubicBezTo>
                    <a:pt x="51862" y="55647"/>
                    <a:pt x="47948" y="58409"/>
                    <a:pt x="43890" y="60943"/>
                  </a:cubicBezTo>
                  <a:cubicBezTo>
                    <a:pt x="35689" y="65486"/>
                    <a:pt x="26497" y="67934"/>
                    <a:pt x="17125" y="68086"/>
                  </a:cubicBezTo>
                  <a:cubicBezTo>
                    <a:pt x="12819" y="67839"/>
                    <a:pt x="8505" y="68486"/>
                    <a:pt x="4456" y="69991"/>
                  </a:cubicBezTo>
                  <a:lnTo>
                    <a:pt x="2932" y="70944"/>
                  </a:lnTo>
                  <a:cubicBezTo>
                    <a:pt x="3028" y="71315"/>
                    <a:pt x="3028" y="71716"/>
                    <a:pt x="2932" y="72087"/>
                  </a:cubicBezTo>
                  <a:cubicBezTo>
                    <a:pt x="2808" y="72544"/>
                    <a:pt x="2580" y="72973"/>
                    <a:pt x="2266" y="73325"/>
                  </a:cubicBezTo>
                  <a:cubicBezTo>
                    <a:pt x="1437" y="74173"/>
                    <a:pt x="789" y="75173"/>
                    <a:pt x="361" y="76278"/>
                  </a:cubicBezTo>
                  <a:cubicBezTo>
                    <a:pt x="-163" y="77564"/>
                    <a:pt x="-163" y="78992"/>
                    <a:pt x="361" y="80278"/>
                  </a:cubicBezTo>
                  <a:cubicBezTo>
                    <a:pt x="361" y="81041"/>
                    <a:pt x="1408" y="81707"/>
                    <a:pt x="2075" y="81707"/>
                  </a:cubicBezTo>
                  <a:cubicBezTo>
                    <a:pt x="2351" y="81822"/>
                    <a:pt x="2656" y="81822"/>
                    <a:pt x="2932" y="81707"/>
                  </a:cubicBezTo>
                  <a:cubicBezTo>
                    <a:pt x="4152" y="80678"/>
                    <a:pt x="4990" y="79269"/>
                    <a:pt x="5313" y="77707"/>
                  </a:cubicBezTo>
                  <a:cubicBezTo>
                    <a:pt x="5447" y="76859"/>
                    <a:pt x="5809" y="76068"/>
                    <a:pt x="6361" y="75421"/>
                  </a:cubicBezTo>
                  <a:cubicBezTo>
                    <a:pt x="6752" y="75097"/>
                    <a:pt x="7304" y="75097"/>
                    <a:pt x="7695" y="75421"/>
                  </a:cubicBezTo>
                  <a:cubicBezTo>
                    <a:pt x="8095" y="75821"/>
                    <a:pt x="8305" y="76383"/>
                    <a:pt x="8266" y="76945"/>
                  </a:cubicBezTo>
                  <a:cubicBezTo>
                    <a:pt x="8133" y="77507"/>
                    <a:pt x="8133" y="78097"/>
                    <a:pt x="8266" y="78659"/>
                  </a:cubicBezTo>
                  <a:cubicBezTo>
                    <a:pt x="8619" y="79155"/>
                    <a:pt x="9190" y="79440"/>
                    <a:pt x="9790" y="79421"/>
                  </a:cubicBezTo>
                  <a:cubicBezTo>
                    <a:pt x="10295" y="79478"/>
                    <a:pt x="10809" y="79478"/>
                    <a:pt x="11314" y="79421"/>
                  </a:cubicBezTo>
                  <a:lnTo>
                    <a:pt x="12362" y="79421"/>
                  </a:lnTo>
                  <a:cubicBezTo>
                    <a:pt x="13143" y="79278"/>
                    <a:pt x="13953" y="79564"/>
                    <a:pt x="14458" y="80183"/>
                  </a:cubicBezTo>
                  <a:cubicBezTo>
                    <a:pt x="14743" y="80716"/>
                    <a:pt x="14743" y="81364"/>
                    <a:pt x="14458" y="81898"/>
                  </a:cubicBezTo>
                  <a:cubicBezTo>
                    <a:pt x="14096" y="82307"/>
                    <a:pt x="13572" y="82545"/>
                    <a:pt x="13029" y="82564"/>
                  </a:cubicBezTo>
                  <a:lnTo>
                    <a:pt x="11505" y="82564"/>
                  </a:lnTo>
                  <a:lnTo>
                    <a:pt x="11029" y="82564"/>
                  </a:lnTo>
                  <a:cubicBezTo>
                    <a:pt x="11029" y="82564"/>
                    <a:pt x="10362" y="83422"/>
                    <a:pt x="10457" y="83803"/>
                  </a:cubicBezTo>
                  <a:cubicBezTo>
                    <a:pt x="10552" y="84184"/>
                    <a:pt x="12076" y="85422"/>
                    <a:pt x="13410" y="85612"/>
                  </a:cubicBezTo>
                  <a:cubicBezTo>
                    <a:pt x="14658" y="85746"/>
                    <a:pt x="15886" y="85289"/>
                    <a:pt x="16744" y="84374"/>
                  </a:cubicBezTo>
                  <a:cubicBezTo>
                    <a:pt x="16744" y="83898"/>
                    <a:pt x="17410" y="83422"/>
                    <a:pt x="18077" y="83422"/>
                  </a:cubicBezTo>
                  <a:cubicBezTo>
                    <a:pt x="18744" y="83422"/>
                    <a:pt x="19887" y="84184"/>
                    <a:pt x="20649" y="83422"/>
                  </a:cubicBezTo>
                  <a:lnTo>
                    <a:pt x="20649" y="83422"/>
                  </a:lnTo>
                  <a:cubicBezTo>
                    <a:pt x="18744" y="84565"/>
                    <a:pt x="19982" y="85232"/>
                    <a:pt x="19506" y="86089"/>
                  </a:cubicBezTo>
                  <a:cubicBezTo>
                    <a:pt x="19030" y="86946"/>
                    <a:pt x="17791" y="86851"/>
                    <a:pt x="16744" y="86946"/>
                  </a:cubicBezTo>
                  <a:cubicBezTo>
                    <a:pt x="15696" y="87041"/>
                    <a:pt x="14648" y="87708"/>
                    <a:pt x="15029" y="88851"/>
                  </a:cubicBezTo>
                  <a:cubicBezTo>
                    <a:pt x="15401" y="89708"/>
                    <a:pt x="16296" y="90213"/>
                    <a:pt x="17220" y="90089"/>
                  </a:cubicBezTo>
                  <a:cubicBezTo>
                    <a:pt x="17982" y="90089"/>
                    <a:pt x="18649" y="89518"/>
                    <a:pt x="19506" y="89422"/>
                  </a:cubicBezTo>
                  <a:cubicBezTo>
                    <a:pt x="20458" y="89337"/>
                    <a:pt x="21335" y="89937"/>
                    <a:pt x="21601" y="90851"/>
                  </a:cubicBezTo>
                  <a:cubicBezTo>
                    <a:pt x="21601" y="92089"/>
                    <a:pt x="20458" y="92470"/>
                    <a:pt x="19411" y="92470"/>
                  </a:cubicBezTo>
                  <a:lnTo>
                    <a:pt x="15696" y="92470"/>
                  </a:lnTo>
                  <a:cubicBezTo>
                    <a:pt x="15105" y="92290"/>
                    <a:pt x="14477" y="92290"/>
                    <a:pt x="13886" y="92470"/>
                  </a:cubicBezTo>
                  <a:cubicBezTo>
                    <a:pt x="13314" y="92832"/>
                    <a:pt x="13076" y="93547"/>
                    <a:pt x="13314" y="94185"/>
                  </a:cubicBezTo>
                  <a:cubicBezTo>
                    <a:pt x="13734" y="94957"/>
                    <a:pt x="14524" y="95461"/>
                    <a:pt x="15410" y="95518"/>
                  </a:cubicBezTo>
                  <a:cubicBezTo>
                    <a:pt x="16448" y="95756"/>
                    <a:pt x="17515" y="95756"/>
                    <a:pt x="18553" y="95518"/>
                  </a:cubicBezTo>
                  <a:cubicBezTo>
                    <a:pt x="19696" y="95518"/>
                    <a:pt x="21316" y="94852"/>
                    <a:pt x="22173" y="96185"/>
                  </a:cubicBezTo>
                  <a:cubicBezTo>
                    <a:pt x="22716" y="96899"/>
                    <a:pt x="22573" y="97909"/>
                    <a:pt x="21868" y="98452"/>
                  </a:cubicBezTo>
                  <a:cubicBezTo>
                    <a:pt x="21811" y="98500"/>
                    <a:pt x="21754" y="98528"/>
                    <a:pt x="21697" y="98566"/>
                  </a:cubicBezTo>
                  <a:cubicBezTo>
                    <a:pt x="20877" y="98947"/>
                    <a:pt x="19944" y="98947"/>
                    <a:pt x="19125" y="98566"/>
                  </a:cubicBezTo>
                  <a:cubicBezTo>
                    <a:pt x="17887" y="98566"/>
                    <a:pt x="16267" y="97614"/>
                    <a:pt x="15505" y="98566"/>
                  </a:cubicBezTo>
                  <a:cubicBezTo>
                    <a:pt x="15048" y="99690"/>
                    <a:pt x="15391" y="100976"/>
                    <a:pt x="16363" y="101710"/>
                  </a:cubicBezTo>
                  <a:cubicBezTo>
                    <a:pt x="17191" y="102405"/>
                    <a:pt x="18230" y="102805"/>
                    <a:pt x="19315" y="102853"/>
                  </a:cubicBezTo>
                  <a:cubicBezTo>
                    <a:pt x="20363" y="102853"/>
                    <a:pt x="21316" y="102853"/>
                    <a:pt x="22363" y="102853"/>
                  </a:cubicBezTo>
                  <a:cubicBezTo>
                    <a:pt x="22963" y="102834"/>
                    <a:pt x="23525" y="103167"/>
                    <a:pt x="23792" y="103710"/>
                  </a:cubicBezTo>
                  <a:cubicBezTo>
                    <a:pt x="22621" y="105072"/>
                    <a:pt x="20744" y="105596"/>
                    <a:pt x="19030" y="105043"/>
                  </a:cubicBezTo>
                  <a:cubicBezTo>
                    <a:pt x="18401" y="104748"/>
                    <a:pt x="17725" y="104586"/>
                    <a:pt x="17029" y="104567"/>
                  </a:cubicBezTo>
                  <a:cubicBezTo>
                    <a:pt x="16458" y="104634"/>
                    <a:pt x="16039" y="105148"/>
                    <a:pt x="16106" y="105729"/>
                  </a:cubicBezTo>
                  <a:cubicBezTo>
                    <a:pt x="16115" y="105815"/>
                    <a:pt x="16134" y="105910"/>
                    <a:pt x="16172" y="105996"/>
                  </a:cubicBezTo>
                  <a:cubicBezTo>
                    <a:pt x="16277" y="106282"/>
                    <a:pt x="16477" y="106520"/>
                    <a:pt x="16744" y="106663"/>
                  </a:cubicBezTo>
                  <a:cubicBezTo>
                    <a:pt x="17810" y="107768"/>
                    <a:pt x="19315" y="108330"/>
                    <a:pt x="20839" y="108187"/>
                  </a:cubicBezTo>
                  <a:cubicBezTo>
                    <a:pt x="21982" y="108187"/>
                    <a:pt x="23125" y="107329"/>
                    <a:pt x="24268" y="108187"/>
                  </a:cubicBezTo>
                  <a:cubicBezTo>
                    <a:pt x="22468" y="110349"/>
                    <a:pt x="19382" y="110911"/>
                    <a:pt x="16934" y="109520"/>
                  </a:cubicBezTo>
                  <a:cubicBezTo>
                    <a:pt x="16124" y="109082"/>
                    <a:pt x="15258" y="108758"/>
                    <a:pt x="14362" y="108568"/>
                  </a:cubicBezTo>
                  <a:cubicBezTo>
                    <a:pt x="13572" y="108310"/>
                    <a:pt x="12724" y="108739"/>
                    <a:pt x="12457" y="109520"/>
                  </a:cubicBezTo>
                  <a:cubicBezTo>
                    <a:pt x="12438" y="110349"/>
                    <a:pt x="12705" y="111158"/>
                    <a:pt x="13219" y="111806"/>
                  </a:cubicBezTo>
                  <a:cubicBezTo>
                    <a:pt x="14372" y="113568"/>
                    <a:pt x="16267" y="114692"/>
                    <a:pt x="18363" y="114854"/>
                  </a:cubicBezTo>
                  <a:cubicBezTo>
                    <a:pt x="20134" y="114654"/>
                    <a:pt x="21858" y="114207"/>
                    <a:pt x="23506" y="113521"/>
                  </a:cubicBezTo>
                  <a:cubicBezTo>
                    <a:pt x="24116" y="113140"/>
                    <a:pt x="24897" y="113140"/>
                    <a:pt x="25507" y="113521"/>
                  </a:cubicBezTo>
                  <a:cubicBezTo>
                    <a:pt x="26192" y="114178"/>
                    <a:pt x="26211" y="115264"/>
                    <a:pt x="25564" y="115940"/>
                  </a:cubicBezTo>
                  <a:cubicBezTo>
                    <a:pt x="25545" y="115959"/>
                    <a:pt x="25526" y="115978"/>
                    <a:pt x="25507" y="115997"/>
                  </a:cubicBezTo>
                  <a:cubicBezTo>
                    <a:pt x="24764" y="116464"/>
                    <a:pt x="23906" y="116692"/>
                    <a:pt x="23030" y="116664"/>
                  </a:cubicBezTo>
                  <a:cubicBezTo>
                    <a:pt x="22268" y="116664"/>
                    <a:pt x="21316" y="117235"/>
                    <a:pt x="21220" y="118188"/>
                  </a:cubicBezTo>
                  <a:cubicBezTo>
                    <a:pt x="21239" y="119493"/>
                    <a:pt x="22078" y="120636"/>
                    <a:pt x="23316" y="121045"/>
                  </a:cubicBezTo>
                  <a:cubicBezTo>
                    <a:pt x="24335" y="121379"/>
                    <a:pt x="25440" y="121379"/>
                    <a:pt x="26459" y="121045"/>
                  </a:cubicBezTo>
                  <a:lnTo>
                    <a:pt x="28078" y="120569"/>
                  </a:lnTo>
                  <a:cubicBezTo>
                    <a:pt x="27183" y="122579"/>
                    <a:pt x="25306" y="123979"/>
                    <a:pt x="23125" y="124284"/>
                  </a:cubicBezTo>
                  <a:cubicBezTo>
                    <a:pt x="22563" y="124179"/>
                    <a:pt x="21973" y="124179"/>
                    <a:pt x="21411" y="124284"/>
                  </a:cubicBezTo>
                  <a:cubicBezTo>
                    <a:pt x="20811" y="124465"/>
                    <a:pt x="20468" y="125103"/>
                    <a:pt x="20649" y="125713"/>
                  </a:cubicBezTo>
                  <a:cubicBezTo>
                    <a:pt x="20649" y="125713"/>
                    <a:pt x="20649" y="125713"/>
                    <a:pt x="20649" y="125713"/>
                  </a:cubicBezTo>
                  <a:cubicBezTo>
                    <a:pt x="20706" y="126075"/>
                    <a:pt x="20877" y="126399"/>
                    <a:pt x="21125" y="126665"/>
                  </a:cubicBezTo>
                  <a:cubicBezTo>
                    <a:pt x="22116" y="127932"/>
                    <a:pt x="23840" y="128361"/>
                    <a:pt x="25316" y="127713"/>
                  </a:cubicBezTo>
                  <a:cubicBezTo>
                    <a:pt x="26564" y="127075"/>
                    <a:pt x="27745" y="126313"/>
                    <a:pt x="28840" y="125427"/>
                  </a:cubicBezTo>
                  <a:cubicBezTo>
                    <a:pt x="29212" y="124979"/>
                    <a:pt x="29869" y="124913"/>
                    <a:pt x="30317" y="125284"/>
                  </a:cubicBezTo>
                  <a:cubicBezTo>
                    <a:pt x="30364" y="125322"/>
                    <a:pt x="30412" y="125370"/>
                    <a:pt x="30460" y="125427"/>
                  </a:cubicBezTo>
                  <a:cubicBezTo>
                    <a:pt x="30555" y="125674"/>
                    <a:pt x="30555" y="125941"/>
                    <a:pt x="30460" y="126189"/>
                  </a:cubicBezTo>
                  <a:cubicBezTo>
                    <a:pt x="29602" y="128189"/>
                    <a:pt x="26840" y="128380"/>
                    <a:pt x="25697" y="130285"/>
                  </a:cubicBezTo>
                  <a:cubicBezTo>
                    <a:pt x="25021" y="131609"/>
                    <a:pt x="24792" y="133104"/>
                    <a:pt x="25030" y="134571"/>
                  </a:cubicBezTo>
                  <a:cubicBezTo>
                    <a:pt x="25030" y="135619"/>
                    <a:pt x="25602" y="137047"/>
                    <a:pt x="26459" y="137047"/>
                  </a:cubicBezTo>
                  <a:cubicBezTo>
                    <a:pt x="26821" y="136943"/>
                    <a:pt x="27126" y="136705"/>
                    <a:pt x="27316" y="136381"/>
                  </a:cubicBezTo>
                  <a:cubicBezTo>
                    <a:pt x="28078" y="134857"/>
                    <a:pt x="28555" y="133142"/>
                    <a:pt x="29317" y="131713"/>
                  </a:cubicBezTo>
                  <a:cubicBezTo>
                    <a:pt x="29917" y="130142"/>
                    <a:pt x="31279" y="128989"/>
                    <a:pt x="32936" y="128666"/>
                  </a:cubicBezTo>
                  <a:cubicBezTo>
                    <a:pt x="33498" y="129361"/>
                    <a:pt x="33498" y="130351"/>
                    <a:pt x="32936" y="131047"/>
                  </a:cubicBezTo>
                  <a:cubicBezTo>
                    <a:pt x="32460" y="131713"/>
                    <a:pt x="31698" y="132094"/>
                    <a:pt x="31412" y="132857"/>
                  </a:cubicBezTo>
                  <a:cubicBezTo>
                    <a:pt x="31307" y="133037"/>
                    <a:pt x="31307" y="133247"/>
                    <a:pt x="31412" y="133428"/>
                  </a:cubicBezTo>
                  <a:cubicBezTo>
                    <a:pt x="31412" y="134285"/>
                    <a:pt x="32746" y="134380"/>
                    <a:pt x="33317" y="134000"/>
                  </a:cubicBezTo>
                  <a:cubicBezTo>
                    <a:pt x="33888" y="133618"/>
                    <a:pt x="34936" y="133333"/>
                    <a:pt x="35413" y="134000"/>
                  </a:cubicBezTo>
                  <a:cubicBezTo>
                    <a:pt x="35889" y="134666"/>
                    <a:pt x="32936" y="136571"/>
                    <a:pt x="31603" y="137619"/>
                  </a:cubicBezTo>
                  <a:cubicBezTo>
                    <a:pt x="29383" y="139610"/>
                    <a:pt x="28345" y="142591"/>
                    <a:pt x="28840" y="145525"/>
                  </a:cubicBezTo>
                  <a:cubicBezTo>
                    <a:pt x="28802" y="145972"/>
                    <a:pt x="28802" y="146410"/>
                    <a:pt x="28840" y="146858"/>
                  </a:cubicBezTo>
                  <a:cubicBezTo>
                    <a:pt x="29412" y="147754"/>
                    <a:pt x="30583" y="148049"/>
                    <a:pt x="31507" y="147525"/>
                  </a:cubicBezTo>
                  <a:cubicBezTo>
                    <a:pt x="32250" y="146982"/>
                    <a:pt x="32841" y="146268"/>
                    <a:pt x="33222" y="145429"/>
                  </a:cubicBezTo>
                  <a:cubicBezTo>
                    <a:pt x="33936" y="144382"/>
                    <a:pt x="34841" y="143477"/>
                    <a:pt x="35889" y="142762"/>
                  </a:cubicBezTo>
                  <a:cubicBezTo>
                    <a:pt x="36851" y="141791"/>
                    <a:pt x="38413" y="141781"/>
                    <a:pt x="39394" y="142743"/>
                  </a:cubicBezTo>
                  <a:cubicBezTo>
                    <a:pt x="39394" y="142743"/>
                    <a:pt x="39404" y="142753"/>
                    <a:pt x="39413" y="142762"/>
                  </a:cubicBezTo>
                  <a:cubicBezTo>
                    <a:pt x="40223" y="143801"/>
                    <a:pt x="40223" y="145249"/>
                    <a:pt x="39413" y="146287"/>
                  </a:cubicBezTo>
                  <a:cubicBezTo>
                    <a:pt x="38651" y="147144"/>
                    <a:pt x="37603" y="147716"/>
                    <a:pt x="37222" y="148858"/>
                  </a:cubicBezTo>
                  <a:cubicBezTo>
                    <a:pt x="36841" y="150001"/>
                    <a:pt x="37222" y="152002"/>
                    <a:pt x="38651" y="152097"/>
                  </a:cubicBezTo>
                  <a:cubicBezTo>
                    <a:pt x="38984" y="152926"/>
                    <a:pt x="39927" y="153326"/>
                    <a:pt x="40756" y="152992"/>
                  </a:cubicBezTo>
                  <a:cubicBezTo>
                    <a:pt x="40785" y="152983"/>
                    <a:pt x="40813" y="152964"/>
                    <a:pt x="40842" y="152954"/>
                  </a:cubicBezTo>
                  <a:cubicBezTo>
                    <a:pt x="41442" y="152154"/>
                    <a:pt x="41947" y="151287"/>
                    <a:pt x="42366" y="150383"/>
                  </a:cubicBezTo>
                  <a:cubicBezTo>
                    <a:pt x="42766" y="149478"/>
                    <a:pt x="43661" y="148887"/>
                    <a:pt x="44652" y="148858"/>
                  </a:cubicBezTo>
                  <a:cubicBezTo>
                    <a:pt x="45528" y="149011"/>
                    <a:pt x="46214" y="149697"/>
                    <a:pt x="46366" y="150573"/>
                  </a:cubicBezTo>
                  <a:cubicBezTo>
                    <a:pt x="46490" y="151449"/>
                    <a:pt x="46080" y="152316"/>
                    <a:pt x="45319" y="152764"/>
                  </a:cubicBezTo>
                  <a:lnTo>
                    <a:pt x="41032" y="156764"/>
                  </a:lnTo>
                  <a:cubicBezTo>
                    <a:pt x="40270" y="157402"/>
                    <a:pt x="39594" y="158136"/>
                    <a:pt x="39032" y="158955"/>
                  </a:cubicBezTo>
                  <a:cubicBezTo>
                    <a:pt x="38642" y="159936"/>
                    <a:pt x="38642" y="161022"/>
                    <a:pt x="39032" y="162003"/>
                  </a:cubicBezTo>
                  <a:cubicBezTo>
                    <a:pt x="39127" y="162746"/>
                    <a:pt x="39499" y="163432"/>
                    <a:pt x="40080" y="163908"/>
                  </a:cubicBezTo>
                  <a:cubicBezTo>
                    <a:pt x="40651" y="163908"/>
                    <a:pt x="41318" y="164575"/>
                    <a:pt x="41794" y="163908"/>
                  </a:cubicBezTo>
                  <a:cubicBezTo>
                    <a:pt x="42271" y="163241"/>
                    <a:pt x="42366" y="163051"/>
                    <a:pt x="42556" y="162479"/>
                  </a:cubicBezTo>
                  <a:cubicBezTo>
                    <a:pt x="42975" y="160993"/>
                    <a:pt x="43880" y="159679"/>
                    <a:pt x="45128" y="158764"/>
                  </a:cubicBezTo>
                  <a:cubicBezTo>
                    <a:pt x="45624" y="158345"/>
                    <a:pt x="46347" y="158345"/>
                    <a:pt x="46843" y="158764"/>
                  </a:cubicBezTo>
                  <a:cubicBezTo>
                    <a:pt x="47176" y="159126"/>
                    <a:pt x="47348" y="159603"/>
                    <a:pt x="47319" y="160098"/>
                  </a:cubicBezTo>
                  <a:cubicBezTo>
                    <a:pt x="47300" y="161079"/>
                    <a:pt x="46890" y="162003"/>
                    <a:pt x="46176" y="162670"/>
                  </a:cubicBezTo>
                  <a:cubicBezTo>
                    <a:pt x="45500" y="163336"/>
                    <a:pt x="44976" y="164156"/>
                    <a:pt x="44652" y="165051"/>
                  </a:cubicBezTo>
                  <a:cubicBezTo>
                    <a:pt x="44347" y="166175"/>
                    <a:pt x="44804" y="167375"/>
                    <a:pt x="45795" y="168004"/>
                  </a:cubicBezTo>
                  <a:cubicBezTo>
                    <a:pt x="46366" y="168499"/>
                    <a:pt x="47224" y="168499"/>
                    <a:pt x="47795" y="168004"/>
                  </a:cubicBezTo>
                  <a:cubicBezTo>
                    <a:pt x="48233" y="167375"/>
                    <a:pt x="48529" y="166661"/>
                    <a:pt x="48652" y="165908"/>
                  </a:cubicBezTo>
                  <a:cubicBezTo>
                    <a:pt x="49414" y="163603"/>
                    <a:pt x="50615" y="161470"/>
                    <a:pt x="52177" y="159622"/>
                  </a:cubicBezTo>
                  <a:cubicBezTo>
                    <a:pt x="52748" y="159050"/>
                    <a:pt x="53510" y="158574"/>
                    <a:pt x="54272" y="159145"/>
                  </a:cubicBezTo>
                  <a:cubicBezTo>
                    <a:pt x="54663" y="159593"/>
                    <a:pt x="54834" y="160184"/>
                    <a:pt x="54748" y="160765"/>
                  </a:cubicBezTo>
                  <a:cubicBezTo>
                    <a:pt x="54615" y="161269"/>
                    <a:pt x="54348" y="161727"/>
                    <a:pt x="53986" y="162098"/>
                  </a:cubicBezTo>
                  <a:lnTo>
                    <a:pt x="52558" y="164194"/>
                  </a:lnTo>
                  <a:cubicBezTo>
                    <a:pt x="51967" y="165060"/>
                    <a:pt x="51700" y="166099"/>
                    <a:pt x="51796" y="167146"/>
                  </a:cubicBezTo>
                  <a:cubicBezTo>
                    <a:pt x="51796" y="168289"/>
                    <a:pt x="53034" y="169623"/>
                    <a:pt x="53986" y="169433"/>
                  </a:cubicBezTo>
                  <a:cubicBezTo>
                    <a:pt x="54939" y="169242"/>
                    <a:pt x="55129" y="168289"/>
                    <a:pt x="55415" y="167432"/>
                  </a:cubicBezTo>
                  <a:cubicBezTo>
                    <a:pt x="55663" y="166727"/>
                    <a:pt x="56044" y="166080"/>
                    <a:pt x="56558" y="165527"/>
                  </a:cubicBezTo>
                  <a:cubicBezTo>
                    <a:pt x="56787" y="165213"/>
                    <a:pt x="57130" y="165013"/>
                    <a:pt x="57511" y="164956"/>
                  </a:cubicBezTo>
                  <a:lnTo>
                    <a:pt x="58177" y="164956"/>
                  </a:lnTo>
                  <a:cubicBezTo>
                    <a:pt x="59273" y="165727"/>
                    <a:pt x="59730" y="167118"/>
                    <a:pt x="59320" y="168385"/>
                  </a:cubicBezTo>
                  <a:cubicBezTo>
                    <a:pt x="58882" y="169375"/>
                    <a:pt x="58101" y="170185"/>
                    <a:pt x="57130" y="170671"/>
                  </a:cubicBezTo>
                  <a:cubicBezTo>
                    <a:pt x="56187" y="171185"/>
                    <a:pt x="55377" y="171900"/>
                    <a:pt x="54748" y="172766"/>
                  </a:cubicBezTo>
                  <a:cubicBezTo>
                    <a:pt x="54691" y="173081"/>
                    <a:pt x="54691" y="173404"/>
                    <a:pt x="54748" y="173719"/>
                  </a:cubicBezTo>
                  <a:cubicBezTo>
                    <a:pt x="54920" y="174405"/>
                    <a:pt x="55367" y="174995"/>
                    <a:pt x="55987" y="175338"/>
                  </a:cubicBezTo>
                  <a:cubicBezTo>
                    <a:pt x="56339" y="175652"/>
                    <a:pt x="56768" y="175881"/>
                    <a:pt x="57225" y="176005"/>
                  </a:cubicBezTo>
                  <a:cubicBezTo>
                    <a:pt x="58654" y="176481"/>
                    <a:pt x="59797" y="175338"/>
                    <a:pt x="60368" y="174100"/>
                  </a:cubicBezTo>
                  <a:cubicBezTo>
                    <a:pt x="60806" y="172757"/>
                    <a:pt x="61349" y="171452"/>
                    <a:pt x="61987" y="170194"/>
                  </a:cubicBezTo>
                  <a:cubicBezTo>
                    <a:pt x="62463" y="169528"/>
                    <a:pt x="63130" y="169051"/>
                    <a:pt x="63892" y="169433"/>
                  </a:cubicBezTo>
                  <a:cubicBezTo>
                    <a:pt x="64635" y="169851"/>
                    <a:pt x="65054" y="170680"/>
                    <a:pt x="64940" y="171528"/>
                  </a:cubicBezTo>
                  <a:cubicBezTo>
                    <a:pt x="64883" y="172261"/>
                    <a:pt x="64540" y="172947"/>
                    <a:pt x="63988" y="173433"/>
                  </a:cubicBezTo>
                  <a:cubicBezTo>
                    <a:pt x="63654" y="173776"/>
                    <a:pt x="63359" y="174157"/>
                    <a:pt x="63130" y="174576"/>
                  </a:cubicBezTo>
                  <a:cubicBezTo>
                    <a:pt x="62892" y="175090"/>
                    <a:pt x="62892" y="175681"/>
                    <a:pt x="63130" y="176195"/>
                  </a:cubicBezTo>
                  <a:cubicBezTo>
                    <a:pt x="63597" y="177138"/>
                    <a:pt x="64740" y="177529"/>
                    <a:pt x="65683" y="177062"/>
                  </a:cubicBezTo>
                  <a:cubicBezTo>
                    <a:pt x="65693" y="177062"/>
                    <a:pt x="65693" y="177052"/>
                    <a:pt x="65702" y="177052"/>
                  </a:cubicBezTo>
                  <a:cubicBezTo>
                    <a:pt x="66436" y="176529"/>
                    <a:pt x="67102" y="175919"/>
                    <a:pt x="67702" y="175243"/>
                  </a:cubicBezTo>
                  <a:cubicBezTo>
                    <a:pt x="68217" y="175290"/>
                    <a:pt x="68674" y="175566"/>
                    <a:pt x="68941" y="176005"/>
                  </a:cubicBezTo>
                  <a:cubicBezTo>
                    <a:pt x="69360" y="176509"/>
                    <a:pt x="69541" y="177167"/>
                    <a:pt x="69417" y="177814"/>
                  </a:cubicBezTo>
                  <a:cubicBezTo>
                    <a:pt x="69293" y="178272"/>
                    <a:pt x="69065" y="178700"/>
                    <a:pt x="68750" y="179053"/>
                  </a:cubicBezTo>
                  <a:cubicBezTo>
                    <a:pt x="67931" y="179939"/>
                    <a:pt x="67283" y="180977"/>
                    <a:pt x="66845" y="182101"/>
                  </a:cubicBezTo>
                  <a:cubicBezTo>
                    <a:pt x="66283" y="183377"/>
                    <a:pt x="66283" y="184825"/>
                    <a:pt x="66845" y="186101"/>
                  </a:cubicBezTo>
                  <a:cubicBezTo>
                    <a:pt x="67169" y="186797"/>
                    <a:pt x="67807" y="187292"/>
                    <a:pt x="68560" y="187435"/>
                  </a:cubicBezTo>
                  <a:cubicBezTo>
                    <a:pt x="68836" y="187520"/>
                    <a:pt x="69141" y="187520"/>
                    <a:pt x="69417" y="187435"/>
                  </a:cubicBezTo>
                  <a:cubicBezTo>
                    <a:pt x="70655" y="186425"/>
                    <a:pt x="71503" y="185006"/>
                    <a:pt x="71798" y="183434"/>
                  </a:cubicBezTo>
                  <a:cubicBezTo>
                    <a:pt x="71950" y="182624"/>
                    <a:pt x="72312" y="181872"/>
                    <a:pt x="72846" y="181243"/>
                  </a:cubicBezTo>
                  <a:cubicBezTo>
                    <a:pt x="73246" y="180958"/>
                    <a:pt x="73779" y="180958"/>
                    <a:pt x="74179" y="181243"/>
                  </a:cubicBezTo>
                  <a:cubicBezTo>
                    <a:pt x="74560" y="181691"/>
                    <a:pt x="74770" y="182272"/>
                    <a:pt x="74751" y="182863"/>
                  </a:cubicBezTo>
                  <a:cubicBezTo>
                    <a:pt x="74608" y="183396"/>
                    <a:pt x="74608" y="183948"/>
                    <a:pt x="74751" y="184482"/>
                  </a:cubicBezTo>
                  <a:cubicBezTo>
                    <a:pt x="75103" y="184987"/>
                    <a:pt x="75665" y="185301"/>
                    <a:pt x="76275" y="185339"/>
                  </a:cubicBezTo>
                  <a:cubicBezTo>
                    <a:pt x="76808" y="185282"/>
                    <a:pt x="77322" y="185120"/>
                    <a:pt x="77799" y="184863"/>
                  </a:cubicBezTo>
                  <a:lnTo>
                    <a:pt x="78847" y="184863"/>
                  </a:lnTo>
                  <a:cubicBezTo>
                    <a:pt x="79637" y="184691"/>
                    <a:pt x="80447" y="184987"/>
                    <a:pt x="80942" y="185625"/>
                  </a:cubicBezTo>
                  <a:cubicBezTo>
                    <a:pt x="81228" y="186158"/>
                    <a:pt x="81228" y="186806"/>
                    <a:pt x="80942" y="187339"/>
                  </a:cubicBezTo>
                  <a:cubicBezTo>
                    <a:pt x="80552" y="187711"/>
                    <a:pt x="80047" y="187949"/>
                    <a:pt x="79513" y="188006"/>
                  </a:cubicBezTo>
                  <a:cubicBezTo>
                    <a:pt x="79008" y="187911"/>
                    <a:pt x="78494" y="187911"/>
                    <a:pt x="77989" y="188006"/>
                  </a:cubicBezTo>
                  <a:cubicBezTo>
                    <a:pt x="77989" y="188006"/>
                    <a:pt x="77322" y="188768"/>
                    <a:pt x="77418" y="189244"/>
                  </a:cubicBezTo>
                  <a:cubicBezTo>
                    <a:pt x="77513" y="189721"/>
                    <a:pt x="79037" y="190768"/>
                    <a:pt x="80371" y="191054"/>
                  </a:cubicBezTo>
                  <a:cubicBezTo>
                    <a:pt x="81590" y="191197"/>
                    <a:pt x="82799" y="190740"/>
                    <a:pt x="83609" y="189816"/>
                  </a:cubicBezTo>
                  <a:cubicBezTo>
                    <a:pt x="84085" y="189340"/>
                    <a:pt x="84371" y="188863"/>
                    <a:pt x="85038" y="188768"/>
                  </a:cubicBezTo>
                  <a:cubicBezTo>
                    <a:pt x="85705" y="188673"/>
                    <a:pt x="86847" y="189625"/>
                    <a:pt x="87610" y="188768"/>
                  </a:cubicBezTo>
                  <a:lnTo>
                    <a:pt x="87610" y="188768"/>
                  </a:lnTo>
                  <a:cubicBezTo>
                    <a:pt x="85705" y="190007"/>
                    <a:pt x="86943" y="190673"/>
                    <a:pt x="86467" y="191530"/>
                  </a:cubicBezTo>
                  <a:lnTo>
                    <a:pt x="86467" y="191530"/>
                  </a:lnTo>
                  <a:lnTo>
                    <a:pt x="97801" y="184387"/>
                  </a:lnTo>
                  <a:cubicBezTo>
                    <a:pt x="100468" y="182863"/>
                    <a:pt x="102964" y="181034"/>
                    <a:pt x="105231" y="178958"/>
                  </a:cubicBezTo>
                  <a:cubicBezTo>
                    <a:pt x="106945" y="177338"/>
                    <a:pt x="108374" y="175528"/>
                    <a:pt x="109993" y="173814"/>
                  </a:cubicBezTo>
                  <a:cubicBezTo>
                    <a:pt x="115661" y="169128"/>
                    <a:pt x="121862" y="165127"/>
                    <a:pt x="128472" y="161908"/>
                  </a:cubicBezTo>
                  <a:cubicBezTo>
                    <a:pt x="140854" y="154097"/>
                    <a:pt x="150475" y="141905"/>
                    <a:pt x="163905" y="136095"/>
                  </a:cubicBezTo>
                  <a:cubicBezTo>
                    <a:pt x="168286" y="134190"/>
                    <a:pt x="172858" y="133047"/>
                    <a:pt x="177049" y="130856"/>
                  </a:cubicBezTo>
                  <a:cubicBezTo>
                    <a:pt x="179478" y="129294"/>
                    <a:pt x="182069" y="127980"/>
                    <a:pt x="184764" y="126951"/>
                  </a:cubicBezTo>
                  <a:cubicBezTo>
                    <a:pt x="187651" y="126379"/>
                    <a:pt x="190584" y="126094"/>
                    <a:pt x="193528" y="126094"/>
                  </a:cubicBezTo>
                  <a:cubicBezTo>
                    <a:pt x="196376" y="125779"/>
                    <a:pt x="199147" y="124979"/>
                    <a:pt x="201719" y="123712"/>
                  </a:cubicBezTo>
                  <a:cubicBezTo>
                    <a:pt x="201243" y="122569"/>
                    <a:pt x="200100" y="122379"/>
                    <a:pt x="198957" y="122188"/>
                  </a:cubicBezTo>
                  <a:cubicBezTo>
                    <a:pt x="197709" y="122046"/>
                    <a:pt x="196471" y="122503"/>
                    <a:pt x="195623" y="123427"/>
                  </a:cubicBezTo>
                  <a:cubicBezTo>
                    <a:pt x="195147" y="123903"/>
                    <a:pt x="194861" y="124379"/>
                    <a:pt x="194194" y="124379"/>
                  </a:cubicBezTo>
                  <a:cubicBezTo>
                    <a:pt x="193528" y="124379"/>
                    <a:pt x="192480" y="123617"/>
                    <a:pt x="191718" y="124379"/>
                  </a:cubicBezTo>
                  <a:lnTo>
                    <a:pt x="191718" y="124379"/>
                  </a:lnTo>
                  <a:cubicBezTo>
                    <a:pt x="193528" y="123236"/>
                    <a:pt x="192385" y="122569"/>
                    <a:pt x="192861" y="121712"/>
                  </a:cubicBezTo>
                  <a:cubicBezTo>
                    <a:pt x="193337" y="120855"/>
                    <a:pt x="194575" y="120950"/>
                    <a:pt x="195528" y="120855"/>
                  </a:cubicBezTo>
                  <a:cubicBezTo>
                    <a:pt x="196480" y="120760"/>
                    <a:pt x="197719" y="120093"/>
                    <a:pt x="197338" y="118950"/>
                  </a:cubicBezTo>
                  <a:cubicBezTo>
                    <a:pt x="196928" y="118083"/>
                    <a:pt x="196004" y="117578"/>
                    <a:pt x="195052" y="117712"/>
                  </a:cubicBezTo>
                  <a:cubicBezTo>
                    <a:pt x="194289" y="117712"/>
                    <a:pt x="193623" y="118283"/>
                    <a:pt x="192861" y="118378"/>
                  </a:cubicBezTo>
                  <a:cubicBezTo>
                    <a:pt x="191908" y="118464"/>
                    <a:pt x="191032" y="117864"/>
                    <a:pt x="190765" y="116950"/>
                  </a:cubicBezTo>
                  <a:cubicBezTo>
                    <a:pt x="190765" y="115711"/>
                    <a:pt x="191813" y="115330"/>
                    <a:pt x="192956" y="115330"/>
                  </a:cubicBezTo>
                  <a:lnTo>
                    <a:pt x="196576" y="115330"/>
                  </a:lnTo>
                  <a:cubicBezTo>
                    <a:pt x="197166" y="115531"/>
                    <a:pt x="197795" y="115531"/>
                    <a:pt x="198385" y="115330"/>
                  </a:cubicBezTo>
                  <a:cubicBezTo>
                    <a:pt x="198995" y="114997"/>
                    <a:pt x="199243" y="114245"/>
                    <a:pt x="198957" y="113616"/>
                  </a:cubicBezTo>
                  <a:cubicBezTo>
                    <a:pt x="198566" y="112816"/>
                    <a:pt x="197757" y="112301"/>
                    <a:pt x="196861" y="112283"/>
                  </a:cubicBezTo>
                  <a:cubicBezTo>
                    <a:pt x="195861" y="112044"/>
                    <a:pt x="194814" y="112044"/>
                    <a:pt x="193813" y="112283"/>
                  </a:cubicBezTo>
                  <a:cubicBezTo>
                    <a:pt x="192575" y="112283"/>
                    <a:pt x="190956" y="112949"/>
                    <a:pt x="190099" y="111616"/>
                  </a:cubicBezTo>
                  <a:cubicBezTo>
                    <a:pt x="189622" y="110815"/>
                    <a:pt x="189832" y="109787"/>
                    <a:pt x="190575" y="109234"/>
                  </a:cubicBezTo>
                  <a:cubicBezTo>
                    <a:pt x="191394" y="108853"/>
                    <a:pt x="192327" y="108853"/>
                    <a:pt x="193147" y="109234"/>
                  </a:cubicBezTo>
                  <a:cubicBezTo>
                    <a:pt x="194480" y="109234"/>
                    <a:pt x="196099" y="110187"/>
                    <a:pt x="196766" y="109234"/>
                  </a:cubicBezTo>
                  <a:cubicBezTo>
                    <a:pt x="197214" y="108130"/>
                    <a:pt x="196909" y="106863"/>
                    <a:pt x="196004" y="106091"/>
                  </a:cubicBezTo>
                  <a:cubicBezTo>
                    <a:pt x="195137" y="105396"/>
                    <a:pt x="194071" y="104996"/>
                    <a:pt x="192956" y="104948"/>
                  </a:cubicBezTo>
                  <a:cubicBezTo>
                    <a:pt x="192004" y="104948"/>
                    <a:pt x="191051" y="104948"/>
                    <a:pt x="190003" y="104948"/>
                  </a:cubicBezTo>
                  <a:cubicBezTo>
                    <a:pt x="189365" y="105015"/>
                    <a:pt x="188755" y="104672"/>
                    <a:pt x="188479" y="104091"/>
                  </a:cubicBezTo>
                  <a:cubicBezTo>
                    <a:pt x="189670" y="102748"/>
                    <a:pt x="191527" y="102233"/>
                    <a:pt x="193242" y="102758"/>
                  </a:cubicBezTo>
                  <a:cubicBezTo>
                    <a:pt x="193871" y="103053"/>
                    <a:pt x="194547" y="103215"/>
                    <a:pt x="195242" y="103234"/>
                  </a:cubicBezTo>
                  <a:cubicBezTo>
                    <a:pt x="195813" y="103167"/>
                    <a:pt x="196233" y="102653"/>
                    <a:pt x="196166" y="102072"/>
                  </a:cubicBezTo>
                  <a:cubicBezTo>
                    <a:pt x="196156" y="101986"/>
                    <a:pt x="196137" y="101891"/>
                    <a:pt x="196099" y="101805"/>
                  </a:cubicBezTo>
                  <a:cubicBezTo>
                    <a:pt x="196147" y="101586"/>
                    <a:pt x="196147" y="101357"/>
                    <a:pt x="196099" y="101138"/>
                  </a:cubicBezTo>
                  <a:cubicBezTo>
                    <a:pt x="194994" y="100043"/>
                    <a:pt x="193461" y="99481"/>
                    <a:pt x="191908" y="99614"/>
                  </a:cubicBezTo>
                  <a:cubicBezTo>
                    <a:pt x="190765" y="99614"/>
                    <a:pt x="189622" y="100471"/>
                    <a:pt x="188575" y="99614"/>
                  </a:cubicBezTo>
                  <a:cubicBezTo>
                    <a:pt x="190375" y="97452"/>
                    <a:pt x="193461" y="96890"/>
                    <a:pt x="195909" y="98281"/>
                  </a:cubicBezTo>
                  <a:cubicBezTo>
                    <a:pt x="196680" y="98719"/>
                    <a:pt x="197519" y="99043"/>
                    <a:pt x="198385" y="99233"/>
                  </a:cubicBezTo>
                  <a:cubicBezTo>
                    <a:pt x="199119" y="99528"/>
                    <a:pt x="199948" y="99166"/>
                    <a:pt x="200243" y="98433"/>
                  </a:cubicBezTo>
                  <a:cubicBezTo>
                    <a:pt x="200262" y="98385"/>
                    <a:pt x="200281" y="98328"/>
                    <a:pt x="200290" y="98281"/>
                  </a:cubicBezTo>
                  <a:cubicBezTo>
                    <a:pt x="200395" y="97462"/>
                    <a:pt x="200157" y="96633"/>
                    <a:pt x="199624" y="95995"/>
                  </a:cubicBezTo>
                  <a:cubicBezTo>
                    <a:pt x="198433" y="94232"/>
                    <a:pt x="196509" y="93109"/>
                    <a:pt x="194385" y="92947"/>
                  </a:cubicBezTo>
                  <a:cubicBezTo>
                    <a:pt x="192613" y="93147"/>
                    <a:pt x="190889" y="93594"/>
                    <a:pt x="189241" y="94280"/>
                  </a:cubicBezTo>
                  <a:cubicBezTo>
                    <a:pt x="188622" y="94642"/>
                    <a:pt x="187860" y="94642"/>
                    <a:pt x="187241" y="94280"/>
                  </a:cubicBezTo>
                  <a:cubicBezTo>
                    <a:pt x="186584" y="93585"/>
                    <a:pt x="186584" y="92499"/>
                    <a:pt x="187241" y="91804"/>
                  </a:cubicBezTo>
                  <a:cubicBezTo>
                    <a:pt x="187984" y="91337"/>
                    <a:pt x="188841" y="91108"/>
                    <a:pt x="189718" y="91137"/>
                  </a:cubicBezTo>
                  <a:cubicBezTo>
                    <a:pt x="190575" y="91137"/>
                    <a:pt x="191432" y="90566"/>
                    <a:pt x="191527" y="89613"/>
                  </a:cubicBezTo>
                  <a:cubicBezTo>
                    <a:pt x="191556" y="88327"/>
                    <a:pt x="190746" y="87174"/>
                    <a:pt x="189527" y="86755"/>
                  </a:cubicBezTo>
                  <a:cubicBezTo>
                    <a:pt x="188508" y="86422"/>
                    <a:pt x="187403" y="86422"/>
                    <a:pt x="186384" y="86755"/>
                  </a:cubicBezTo>
                  <a:lnTo>
                    <a:pt x="184764" y="87232"/>
                  </a:lnTo>
                  <a:cubicBezTo>
                    <a:pt x="185650" y="85212"/>
                    <a:pt x="187527" y="83803"/>
                    <a:pt x="189718" y="83517"/>
                  </a:cubicBezTo>
                  <a:cubicBezTo>
                    <a:pt x="190289" y="83603"/>
                    <a:pt x="190861" y="83603"/>
                    <a:pt x="191432" y="83517"/>
                  </a:cubicBezTo>
                  <a:cubicBezTo>
                    <a:pt x="191975" y="83269"/>
                    <a:pt x="192289" y="82679"/>
                    <a:pt x="192194" y="82088"/>
                  </a:cubicBezTo>
                  <a:cubicBezTo>
                    <a:pt x="192242" y="81774"/>
                    <a:pt x="192242" y="81450"/>
                    <a:pt x="192194" y="81136"/>
                  </a:cubicBezTo>
                  <a:cubicBezTo>
                    <a:pt x="191166" y="79859"/>
                    <a:pt x="189413" y="79421"/>
                    <a:pt x="187908" y="80088"/>
                  </a:cubicBezTo>
                  <a:cubicBezTo>
                    <a:pt x="186689" y="80726"/>
                    <a:pt x="185536" y="81497"/>
                    <a:pt x="184479" y="82374"/>
                  </a:cubicBezTo>
                  <a:cubicBezTo>
                    <a:pt x="184107" y="82822"/>
                    <a:pt x="183450" y="82888"/>
                    <a:pt x="183002" y="82517"/>
                  </a:cubicBezTo>
                  <a:cubicBezTo>
                    <a:pt x="182955" y="82479"/>
                    <a:pt x="182907" y="82431"/>
                    <a:pt x="182860" y="82374"/>
                  </a:cubicBezTo>
                  <a:cubicBezTo>
                    <a:pt x="182764" y="82126"/>
                    <a:pt x="182764" y="81860"/>
                    <a:pt x="182860" y="81612"/>
                  </a:cubicBezTo>
                  <a:cubicBezTo>
                    <a:pt x="183717" y="79612"/>
                    <a:pt x="186384" y="79421"/>
                    <a:pt x="187527" y="77516"/>
                  </a:cubicBezTo>
                  <a:cubicBezTo>
                    <a:pt x="188232" y="76202"/>
                    <a:pt x="188499" y="74706"/>
                    <a:pt x="188289" y="73230"/>
                  </a:cubicBezTo>
                  <a:cubicBezTo>
                    <a:pt x="188289" y="72182"/>
                    <a:pt x="187717" y="70753"/>
                    <a:pt x="186765" y="70753"/>
                  </a:cubicBezTo>
                  <a:cubicBezTo>
                    <a:pt x="186432" y="70868"/>
                    <a:pt x="186155" y="71106"/>
                    <a:pt x="186003" y="71420"/>
                  </a:cubicBezTo>
                  <a:cubicBezTo>
                    <a:pt x="185146" y="72944"/>
                    <a:pt x="184669" y="74659"/>
                    <a:pt x="183907" y="76087"/>
                  </a:cubicBezTo>
                  <a:cubicBezTo>
                    <a:pt x="183345" y="77649"/>
                    <a:pt x="182012" y="78802"/>
                    <a:pt x="180383" y="79135"/>
                  </a:cubicBezTo>
                  <a:cubicBezTo>
                    <a:pt x="179783" y="78450"/>
                    <a:pt x="179783" y="77440"/>
                    <a:pt x="180383" y="76754"/>
                  </a:cubicBezTo>
                  <a:cubicBezTo>
                    <a:pt x="180859" y="76087"/>
                    <a:pt x="181621" y="75707"/>
                    <a:pt x="181907" y="74944"/>
                  </a:cubicBezTo>
                  <a:cubicBezTo>
                    <a:pt x="182193" y="74183"/>
                    <a:pt x="181907" y="74944"/>
                    <a:pt x="181907" y="74373"/>
                  </a:cubicBezTo>
                  <a:cubicBezTo>
                    <a:pt x="181907" y="73801"/>
                    <a:pt x="180574" y="73420"/>
                    <a:pt x="179907" y="73801"/>
                  </a:cubicBezTo>
                  <a:cubicBezTo>
                    <a:pt x="179240" y="74183"/>
                    <a:pt x="178383" y="74468"/>
                    <a:pt x="177811" y="73801"/>
                  </a:cubicBezTo>
                  <a:cubicBezTo>
                    <a:pt x="177240" y="73135"/>
                    <a:pt x="180288" y="71230"/>
                    <a:pt x="181717" y="70182"/>
                  </a:cubicBezTo>
                  <a:cubicBezTo>
                    <a:pt x="183945" y="68210"/>
                    <a:pt x="184965" y="65200"/>
                    <a:pt x="184384" y="62276"/>
                  </a:cubicBezTo>
                  <a:cubicBezTo>
                    <a:pt x="184508" y="61838"/>
                    <a:pt x="184508" y="61381"/>
                    <a:pt x="184384" y="60943"/>
                  </a:cubicBezTo>
                  <a:cubicBezTo>
                    <a:pt x="183812" y="60047"/>
                    <a:pt x="182640" y="59752"/>
                    <a:pt x="181717" y="60276"/>
                  </a:cubicBezTo>
                  <a:cubicBezTo>
                    <a:pt x="180974" y="60819"/>
                    <a:pt x="180383" y="61533"/>
                    <a:pt x="180002" y="62371"/>
                  </a:cubicBezTo>
                  <a:cubicBezTo>
                    <a:pt x="179316" y="63438"/>
                    <a:pt x="178402" y="64353"/>
                    <a:pt x="177335" y="65038"/>
                  </a:cubicBezTo>
                  <a:cubicBezTo>
                    <a:pt x="176373" y="66010"/>
                    <a:pt x="174811" y="66019"/>
                    <a:pt x="173830" y="65057"/>
                  </a:cubicBezTo>
                  <a:cubicBezTo>
                    <a:pt x="173830" y="65057"/>
                    <a:pt x="173820" y="65048"/>
                    <a:pt x="173811" y="65038"/>
                  </a:cubicBezTo>
                  <a:cubicBezTo>
                    <a:pt x="173001" y="64000"/>
                    <a:pt x="173001" y="62552"/>
                    <a:pt x="173811" y="61514"/>
                  </a:cubicBezTo>
                  <a:cubicBezTo>
                    <a:pt x="174687" y="60790"/>
                    <a:pt x="175430" y="59923"/>
                    <a:pt x="176002" y="58942"/>
                  </a:cubicBezTo>
                  <a:cubicBezTo>
                    <a:pt x="176002" y="57799"/>
                    <a:pt x="176002" y="55799"/>
                    <a:pt x="174478" y="55704"/>
                  </a:cubicBezTo>
                  <a:cubicBezTo>
                    <a:pt x="174106" y="55561"/>
                    <a:pt x="173706" y="55561"/>
                    <a:pt x="173335" y="55704"/>
                  </a:cubicBezTo>
                  <a:cubicBezTo>
                    <a:pt x="172773" y="56523"/>
                    <a:pt x="172258" y="57390"/>
                    <a:pt x="171811" y="58276"/>
                  </a:cubicBezTo>
                  <a:cubicBezTo>
                    <a:pt x="171430" y="59200"/>
                    <a:pt x="170525" y="59800"/>
                    <a:pt x="169525" y="59800"/>
                  </a:cubicBezTo>
                  <a:cubicBezTo>
                    <a:pt x="168667" y="59638"/>
                    <a:pt x="168020" y="58952"/>
                    <a:pt x="167905" y="58085"/>
                  </a:cubicBezTo>
                  <a:cubicBezTo>
                    <a:pt x="167734" y="57228"/>
                    <a:pt x="168115" y="56352"/>
                    <a:pt x="168858" y="55894"/>
                  </a:cubicBezTo>
                  <a:lnTo>
                    <a:pt x="173239" y="51894"/>
                  </a:lnTo>
                  <a:cubicBezTo>
                    <a:pt x="173973" y="51256"/>
                    <a:pt x="174611" y="50522"/>
                    <a:pt x="175144" y="49703"/>
                  </a:cubicBezTo>
                  <a:cubicBezTo>
                    <a:pt x="175678" y="48779"/>
                    <a:pt x="175878" y="47703"/>
                    <a:pt x="175716" y="46655"/>
                  </a:cubicBezTo>
                  <a:cubicBezTo>
                    <a:pt x="175544" y="45941"/>
                    <a:pt x="175182" y="45284"/>
                    <a:pt x="174668" y="44750"/>
                  </a:cubicBezTo>
                  <a:cubicBezTo>
                    <a:pt x="174135" y="44350"/>
                    <a:pt x="173401" y="44350"/>
                    <a:pt x="172858" y="44750"/>
                  </a:cubicBezTo>
                  <a:cubicBezTo>
                    <a:pt x="172477" y="45131"/>
                    <a:pt x="172239" y="45636"/>
                    <a:pt x="172192" y="46179"/>
                  </a:cubicBezTo>
                  <a:cubicBezTo>
                    <a:pt x="171734" y="47655"/>
                    <a:pt x="170839" y="48951"/>
                    <a:pt x="169620" y="49894"/>
                  </a:cubicBezTo>
                  <a:cubicBezTo>
                    <a:pt x="169096" y="50322"/>
                    <a:pt x="168334" y="50322"/>
                    <a:pt x="167810" y="49894"/>
                  </a:cubicBezTo>
                  <a:cubicBezTo>
                    <a:pt x="166648" y="50389"/>
                    <a:pt x="165305" y="49846"/>
                    <a:pt x="164810" y="48674"/>
                  </a:cubicBezTo>
                  <a:cubicBezTo>
                    <a:pt x="164743" y="48522"/>
                    <a:pt x="164695" y="48351"/>
                    <a:pt x="164667" y="48179"/>
                  </a:cubicBezTo>
                  <a:cubicBezTo>
                    <a:pt x="164724" y="47189"/>
                    <a:pt x="165162" y="46265"/>
                    <a:pt x="165905" y="45608"/>
                  </a:cubicBezTo>
                  <a:cubicBezTo>
                    <a:pt x="166553" y="44912"/>
                    <a:pt x="167067" y="44102"/>
                    <a:pt x="167429" y="43226"/>
                  </a:cubicBezTo>
                  <a:cubicBezTo>
                    <a:pt x="167677" y="42102"/>
                    <a:pt x="167229" y="40940"/>
                    <a:pt x="166286" y="40274"/>
                  </a:cubicBezTo>
                  <a:cubicBezTo>
                    <a:pt x="165714" y="39778"/>
                    <a:pt x="164857" y="39778"/>
                    <a:pt x="164286" y="40274"/>
                  </a:cubicBezTo>
                  <a:cubicBezTo>
                    <a:pt x="163857" y="40912"/>
                    <a:pt x="163533" y="41626"/>
                    <a:pt x="163333" y="42369"/>
                  </a:cubicBezTo>
                  <a:cubicBezTo>
                    <a:pt x="162647" y="44703"/>
                    <a:pt x="161438" y="46846"/>
                    <a:pt x="159809" y="48655"/>
                  </a:cubicBezTo>
                  <a:cubicBezTo>
                    <a:pt x="159333" y="49227"/>
                    <a:pt x="158476" y="49703"/>
                    <a:pt x="157809" y="48655"/>
                  </a:cubicBezTo>
                  <a:cubicBezTo>
                    <a:pt x="157342" y="48265"/>
                    <a:pt x="157152" y="47627"/>
                    <a:pt x="157333" y="47036"/>
                  </a:cubicBezTo>
                  <a:cubicBezTo>
                    <a:pt x="157437" y="46541"/>
                    <a:pt x="157666" y="46084"/>
                    <a:pt x="157999" y="45703"/>
                  </a:cubicBezTo>
                  <a:cubicBezTo>
                    <a:pt x="158561" y="45065"/>
                    <a:pt x="159038" y="44360"/>
                    <a:pt x="159428" y="43607"/>
                  </a:cubicBezTo>
                  <a:cubicBezTo>
                    <a:pt x="160009" y="42731"/>
                    <a:pt x="160304" y="41702"/>
                    <a:pt x="160285" y="40654"/>
                  </a:cubicBezTo>
                  <a:cubicBezTo>
                    <a:pt x="160285" y="39511"/>
                    <a:pt x="159047" y="38178"/>
                    <a:pt x="158095" y="38368"/>
                  </a:cubicBezTo>
                  <a:cubicBezTo>
                    <a:pt x="157142" y="38559"/>
                    <a:pt x="156952" y="39511"/>
                    <a:pt x="156571" y="40369"/>
                  </a:cubicBezTo>
                  <a:cubicBezTo>
                    <a:pt x="156323" y="41073"/>
                    <a:pt x="155942" y="41721"/>
                    <a:pt x="155428" y="42274"/>
                  </a:cubicBezTo>
                  <a:cubicBezTo>
                    <a:pt x="155199" y="42588"/>
                    <a:pt x="154856" y="42788"/>
                    <a:pt x="154475" y="42845"/>
                  </a:cubicBezTo>
                  <a:lnTo>
                    <a:pt x="153808" y="42845"/>
                  </a:lnTo>
                  <a:cubicBezTo>
                    <a:pt x="152789" y="42026"/>
                    <a:pt x="152341" y="40683"/>
                    <a:pt x="152665" y="39416"/>
                  </a:cubicBezTo>
                  <a:cubicBezTo>
                    <a:pt x="153132" y="38435"/>
                    <a:pt x="153904" y="37635"/>
                    <a:pt x="154856" y="37130"/>
                  </a:cubicBezTo>
                  <a:cubicBezTo>
                    <a:pt x="155828" y="36673"/>
                    <a:pt x="156656" y="35939"/>
                    <a:pt x="157237" y="35035"/>
                  </a:cubicBezTo>
                  <a:cubicBezTo>
                    <a:pt x="157380" y="34730"/>
                    <a:pt x="157380" y="34387"/>
                    <a:pt x="157237" y="34082"/>
                  </a:cubicBezTo>
                  <a:cubicBezTo>
                    <a:pt x="157133" y="33387"/>
                    <a:pt x="156714" y="32787"/>
                    <a:pt x="156094" y="32463"/>
                  </a:cubicBezTo>
                  <a:cubicBezTo>
                    <a:pt x="155723" y="32168"/>
                    <a:pt x="155304" y="31939"/>
                    <a:pt x="154856" y="31796"/>
                  </a:cubicBezTo>
                  <a:cubicBezTo>
                    <a:pt x="153427" y="31320"/>
                    <a:pt x="152284" y="32463"/>
                    <a:pt x="151618" y="33701"/>
                  </a:cubicBezTo>
                  <a:cubicBezTo>
                    <a:pt x="151180" y="35044"/>
                    <a:pt x="150637" y="36349"/>
                    <a:pt x="149998" y="37607"/>
                  </a:cubicBezTo>
                  <a:cubicBezTo>
                    <a:pt x="149751" y="38302"/>
                    <a:pt x="148989" y="38664"/>
                    <a:pt x="148293" y="38406"/>
                  </a:cubicBezTo>
                  <a:cubicBezTo>
                    <a:pt x="148255" y="38397"/>
                    <a:pt x="148227" y="38387"/>
                    <a:pt x="148188" y="38368"/>
                  </a:cubicBezTo>
                  <a:cubicBezTo>
                    <a:pt x="147407" y="37978"/>
                    <a:pt x="146950" y="37140"/>
                    <a:pt x="147046" y="36273"/>
                  </a:cubicBezTo>
                  <a:cubicBezTo>
                    <a:pt x="147150" y="35549"/>
                    <a:pt x="147484" y="34882"/>
                    <a:pt x="147998" y="34368"/>
                  </a:cubicBezTo>
                  <a:cubicBezTo>
                    <a:pt x="148370" y="34035"/>
                    <a:pt x="148684" y="33644"/>
                    <a:pt x="148951" y="33225"/>
                  </a:cubicBezTo>
                  <a:cubicBezTo>
                    <a:pt x="149189" y="32711"/>
                    <a:pt x="149189" y="32120"/>
                    <a:pt x="148951" y="31606"/>
                  </a:cubicBezTo>
                  <a:cubicBezTo>
                    <a:pt x="148560" y="30682"/>
                    <a:pt x="147493" y="30253"/>
                    <a:pt x="146579" y="30653"/>
                  </a:cubicBezTo>
                  <a:cubicBezTo>
                    <a:pt x="146512" y="30682"/>
                    <a:pt x="146446" y="30710"/>
                    <a:pt x="146379" y="30749"/>
                  </a:cubicBezTo>
                  <a:cubicBezTo>
                    <a:pt x="145617" y="30749"/>
                    <a:pt x="145141" y="31987"/>
                    <a:pt x="144474" y="32558"/>
                  </a:cubicBezTo>
                  <a:cubicBezTo>
                    <a:pt x="143931" y="32549"/>
                    <a:pt x="143426" y="32253"/>
                    <a:pt x="143140" y="31796"/>
                  </a:cubicBezTo>
                  <a:cubicBezTo>
                    <a:pt x="142921" y="31215"/>
                    <a:pt x="142921" y="30567"/>
                    <a:pt x="143140" y="29986"/>
                  </a:cubicBezTo>
                  <a:cubicBezTo>
                    <a:pt x="143302" y="29520"/>
                    <a:pt x="143559" y="29101"/>
                    <a:pt x="143902" y="28748"/>
                  </a:cubicBezTo>
                  <a:cubicBezTo>
                    <a:pt x="144750" y="27881"/>
                    <a:pt x="145407" y="26843"/>
                    <a:pt x="145807" y="25700"/>
                  </a:cubicBezTo>
                  <a:cubicBezTo>
                    <a:pt x="146322" y="24414"/>
                    <a:pt x="146322" y="22986"/>
                    <a:pt x="145807" y="21700"/>
                  </a:cubicBezTo>
                  <a:cubicBezTo>
                    <a:pt x="145455" y="20995"/>
                    <a:pt x="144779" y="20499"/>
                    <a:pt x="143997" y="20366"/>
                  </a:cubicBezTo>
                  <a:cubicBezTo>
                    <a:pt x="143750" y="20271"/>
                    <a:pt x="143483" y="20271"/>
                    <a:pt x="143236" y="20366"/>
                  </a:cubicBezTo>
                  <a:cubicBezTo>
                    <a:pt x="141940" y="21328"/>
                    <a:pt x="141074" y="22766"/>
                    <a:pt x="140854" y="24367"/>
                  </a:cubicBezTo>
                  <a:cubicBezTo>
                    <a:pt x="140664" y="25167"/>
                    <a:pt x="140302" y="25910"/>
                    <a:pt x="139807" y="26558"/>
                  </a:cubicBezTo>
                  <a:cubicBezTo>
                    <a:pt x="139406" y="26843"/>
                    <a:pt x="138873" y="26843"/>
                    <a:pt x="138473" y="26558"/>
                  </a:cubicBezTo>
                  <a:cubicBezTo>
                    <a:pt x="138044" y="26129"/>
                    <a:pt x="137835" y="25538"/>
                    <a:pt x="137902" y="24938"/>
                  </a:cubicBezTo>
                  <a:cubicBezTo>
                    <a:pt x="137902" y="24367"/>
                    <a:pt x="137902" y="23795"/>
                    <a:pt x="137902" y="23319"/>
                  </a:cubicBezTo>
                  <a:cubicBezTo>
                    <a:pt x="137587" y="22776"/>
                    <a:pt x="137006" y="22452"/>
                    <a:pt x="136378" y="22462"/>
                  </a:cubicBezTo>
                  <a:cubicBezTo>
                    <a:pt x="135854" y="22547"/>
                    <a:pt x="135339" y="22709"/>
                    <a:pt x="134854" y="22938"/>
                  </a:cubicBezTo>
                  <a:lnTo>
                    <a:pt x="133806" y="22938"/>
                  </a:lnTo>
                  <a:cubicBezTo>
                    <a:pt x="133044" y="23119"/>
                    <a:pt x="132253" y="22814"/>
                    <a:pt x="131805" y="22176"/>
                  </a:cubicBezTo>
                  <a:cubicBezTo>
                    <a:pt x="131425" y="21671"/>
                    <a:pt x="131425" y="20966"/>
                    <a:pt x="131805" y="20461"/>
                  </a:cubicBezTo>
                  <a:cubicBezTo>
                    <a:pt x="132158" y="20090"/>
                    <a:pt x="132634" y="19852"/>
                    <a:pt x="133139" y="19795"/>
                  </a:cubicBezTo>
                  <a:cubicBezTo>
                    <a:pt x="133673" y="19890"/>
                    <a:pt x="134225" y="19890"/>
                    <a:pt x="134758" y="19795"/>
                  </a:cubicBezTo>
                  <a:cubicBezTo>
                    <a:pt x="134758" y="19795"/>
                    <a:pt x="134758" y="19795"/>
                    <a:pt x="134758" y="19795"/>
                  </a:cubicBezTo>
                  <a:cubicBezTo>
                    <a:pt x="135130" y="19500"/>
                    <a:pt x="135349" y="19033"/>
                    <a:pt x="135330" y="18557"/>
                  </a:cubicBezTo>
                  <a:cubicBezTo>
                    <a:pt x="135330" y="17128"/>
                    <a:pt x="133711" y="17033"/>
                    <a:pt x="132472" y="16747"/>
                  </a:cubicBezTo>
                  <a:cubicBezTo>
                    <a:pt x="131225" y="16604"/>
                    <a:pt x="129986" y="17061"/>
                    <a:pt x="129138" y="17985"/>
                  </a:cubicBezTo>
                  <a:cubicBezTo>
                    <a:pt x="128662" y="17985"/>
                    <a:pt x="128377" y="18937"/>
                    <a:pt x="127710" y="19033"/>
                  </a:cubicBezTo>
                  <a:cubicBezTo>
                    <a:pt x="127043" y="19128"/>
                    <a:pt x="125995" y="18175"/>
                    <a:pt x="125233" y="19033"/>
                  </a:cubicBezTo>
                  <a:lnTo>
                    <a:pt x="125233" y="19033"/>
                  </a:lnTo>
                  <a:cubicBezTo>
                    <a:pt x="127138" y="17794"/>
                    <a:pt x="125900" y="17128"/>
                    <a:pt x="126376" y="16270"/>
                  </a:cubicBezTo>
                  <a:cubicBezTo>
                    <a:pt x="126853" y="15413"/>
                    <a:pt x="128091" y="15604"/>
                    <a:pt x="129138" y="15508"/>
                  </a:cubicBezTo>
                  <a:cubicBezTo>
                    <a:pt x="130186" y="15413"/>
                    <a:pt x="131234" y="14651"/>
                    <a:pt x="130853" y="13508"/>
                  </a:cubicBezTo>
                  <a:cubicBezTo>
                    <a:pt x="130482" y="12651"/>
                    <a:pt x="129586" y="12146"/>
                    <a:pt x="128662" y="12270"/>
                  </a:cubicBezTo>
                  <a:cubicBezTo>
                    <a:pt x="127919" y="12565"/>
                    <a:pt x="127158" y="12794"/>
                    <a:pt x="126376" y="12937"/>
                  </a:cubicBezTo>
                  <a:cubicBezTo>
                    <a:pt x="125424" y="13022"/>
                    <a:pt x="124547" y="12422"/>
                    <a:pt x="124281" y="11508"/>
                  </a:cubicBezTo>
                  <a:cubicBezTo>
                    <a:pt x="124281" y="10270"/>
                    <a:pt x="125424" y="9889"/>
                    <a:pt x="126472" y="9984"/>
                  </a:cubicBezTo>
                  <a:lnTo>
                    <a:pt x="130091" y="9984"/>
                  </a:lnTo>
                  <a:cubicBezTo>
                    <a:pt x="130720" y="10127"/>
                    <a:pt x="131367" y="10127"/>
                    <a:pt x="131996" y="9984"/>
                  </a:cubicBezTo>
                  <a:cubicBezTo>
                    <a:pt x="132396" y="9450"/>
                    <a:pt x="132396" y="8707"/>
                    <a:pt x="131996" y="8174"/>
                  </a:cubicBezTo>
                  <a:cubicBezTo>
                    <a:pt x="131634" y="7384"/>
                    <a:pt x="130863" y="6869"/>
                    <a:pt x="129996" y="6841"/>
                  </a:cubicBezTo>
                  <a:cubicBezTo>
                    <a:pt x="128958" y="6650"/>
                    <a:pt x="127891" y="6650"/>
                    <a:pt x="126853" y="6841"/>
                  </a:cubicBezTo>
                  <a:cubicBezTo>
                    <a:pt x="125614" y="6841"/>
                    <a:pt x="123995" y="7603"/>
                    <a:pt x="123233" y="6269"/>
                  </a:cubicBezTo>
                  <a:cubicBezTo>
                    <a:pt x="122623" y="5555"/>
                    <a:pt x="122623" y="4507"/>
                    <a:pt x="123233" y="3793"/>
                  </a:cubicBezTo>
                  <a:cubicBezTo>
                    <a:pt x="124062" y="3459"/>
                    <a:pt x="124976" y="3459"/>
                    <a:pt x="125805" y="3793"/>
                  </a:cubicBezTo>
                  <a:cubicBezTo>
                    <a:pt x="127138" y="3793"/>
                    <a:pt x="128758" y="4841"/>
                    <a:pt x="129424" y="3793"/>
                  </a:cubicBezTo>
                  <a:cubicBezTo>
                    <a:pt x="129863" y="2716"/>
                    <a:pt x="129548" y="1488"/>
                    <a:pt x="128662" y="745"/>
                  </a:cubicBezTo>
                  <a:cubicBezTo>
                    <a:pt x="127862" y="-8"/>
                    <a:pt x="126805" y="-417"/>
                    <a:pt x="125710" y="-398"/>
                  </a:cubicBezTo>
                  <a:lnTo>
                    <a:pt x="125710" y="-398"/>
                  </a:lnTo>
                  <a:cubicBezTo>
                    <a:pt x="124538" y="316"/>
                    <a:pt x="123576" y="1335"/>
                    <a:pt x="122947" y="25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43" name="Freeform: Shape 342">
              <a:extLst>
                <a:ext uri="{FF2B5EF4-FFF2-40B4-BE49-F238E27FC236}">
                  <a16:creationId xmlns:a16="http://schemas.microsoft.com/office/drawing/2014/main" xmlns="" id="{5A5BE7FA-C90C-49F5-BF55-EFD5B1557E2E}"/>
                </a:ext>
              </a:extLst>
            </p:cNvPr>
            <p:cNvSpPr/>
            <p:nvPr/>
          </p:nvSpPr>
          <p:spPr>
            <a:xfrm>
              <a:off x="6783799" y="2047208"/>
              <a:ext cx="184791" cy="171772"/>
            </a:xfrm>
            <a:custGeom>
              <a:avLst/>
              <a:gdLst>
                <a:gd name="connsiteX0" fmla="*/ 105029 w 184791"/>
                <a:gd name="connsiteY0" fmla="*/ 2554 h 171772"/>
                <a:gd name="connsiteX1" fmla="*/ 97314 w 184791"/>
                <a:gd name="connsiteY1" fmla="*/ 6459 h 171772"/>
                <a:gd name="connsiteX2" fmla="*/ 84169 w 184791"/>
                <a:gd name="connsiteY2" fmla="*/ 11698 h 171772"/>
                <a:gd name="connsiteX3" fmla="*/ 48736 w 184791"/>
                <a:gd name="connsiteY3" fmla="*/ 37511 h 171772"/>
                <a:gd name="connsiteX4" fmla="*/ 30257 w 184791"/>
                <a:gd name="connsiteY4" fmla="*/ 49417 h 171772"/>
                <a:gd name="connsiteX5" fmla="*/ 25495 w 184791"/>
                <a:gd name="connsiteY5" fmla="*/ 54560 h 171772"/>
                <a:gd name="connsiteX6" fmla="*/ 18065 w 184791"/>
                <a:gd name="connsiteY6" fmla="*/ 59989 h 171772"/>
                <a:gd name="connsiteX7" fmla="*/ 6731 w 184791"/>
                <a:gd name="connsiteY7" fmla="*/ 67133 h 171772"/>
                <a:gd name="connsiteX8" fmla="*/ 6731 w 184791"/>
                <a:gd name="connsiteY8" fmla="*/ 67133 h 171772"/>
                <a:gd name="connsiteX9" fmla="*/ 5397 w 184791"/>
                <a:gd name="connsiteY9" fmla="*/ 67991 h 171772"/>
                <a:gd name="connsiteX10" fmla="*/ 3206 w 184791"/>
                <a:gd name="connsiteY10" fmla="*/ 69705 h 171772"/>
                <a:gd name="connsiteX11" fmla="*/ 5207 w 184791"/>
                <a:gd name="connsiteY11" fmla="*/ 70658 h 171772"/>
                <a:gd name="connsiteX12" fmla="*/ 7493 w 184791"/>
                <a:gd name="connsiteY12" fmla="*/ 69991 h 171772"/>
                <a:gd name="connsiteX13" fmla="*/ 9588 w 184791"/>
                <a:gd name="connsiteY13" fmla="*/ 71420 h 171772"/>
                <a:gd name="connsiteX14" fmla="*/ 7397 w 184791"/>
                <a:gd name="connsiteY14" fmla="*/ 72944 h 171772"/>
                <a:gd name="connsiteX15" fmla="*/ 3683 w 184791"/>
                <a:gd name="connsiteY15" fmla="*/ 72944 h 171772"/>
                <a:gd name="connsiteX16" fmla="*/ 1873 w 184791"/>
                <a:gd name="connsiteY16" fmla="*/ 72944 h 171772"/>
                <a:gd name="connsiteX17" fmla="*/ 1301 w 184791"/>
                <a:gd name="connsiteY17" fmla="*/ 74753 h 171772"/>
                <a:gd name="connsiteX18" fmla="*/ 3397 w 184791"/>
                <a:gd name="connsiteY18" fmla="*/ 76087 h 171772"/>
                <a:gd name="connsiteX19" fmla="*/ 6540 w 184791"/>
                <a:gd name="connsiteY19" fmla="*/ 76087 h 171772"/>
                <a:gd name="connsiteX20" fmla="*/ 10160 w 184791"/>
                <a:gd name="connsiteY20" fmla="*/ 76658 h 171772"/>
                <a:gd name="connsiteX21" fmla="*/ 10160 w 184791"/>
                <a:gd name="connsiteY21" fmla="*/ 79135 h 171772"/>
                <a:gd name="connsiteX22" fmla="*/ 7588 w 184791"/>
                <a:gd name="connsiteY22" fmla="*/ 79135 h 171772"/>
                <a:gd name="connsiteX23" fmla="*/ 3969 w 184791"/>
                <a:gd name="connsiteY23" fmla="*/ 79135 h 171772"/>
                <a:gd name="connsiteX24" fmla="*/ 4730 w 184791"/>
                <a:gd name="connsiteY24" fmla="*/ 82183 h 171772"/>
                <a:gd name="connsiteX25" fmla="*/ 7779 w 184791"/>
                <a:gd name="connsiteY25" fmla="*/ 83326 h 171772"/>
                <a:gd name="connsiteX26" fmla="*/ 9779 w 184791"/>
                <a:gd name="connsiteY26" fmla="*/ 83326 h 171772"/>
                <a:gd name="connsiteX27" fmla="*/ 11303 w 184791"/>
                <a:gd name="connsiteY27" fmla="*/ 84183 h 171772"/>
                <a:gd name="connsiteX28" fmla="*/ 6540 w 184791"/>
                <a:gd name="connsiteY28" fmla="*/ 85517 h 171772"/>
                <a:gd name="connsiteX29" fmla="*/ 4540 w 184791"/>
                <a:gd name="connsiteY29" fmla="*/ 85040 h 171772"/>
                <a:gd name="connsiteX30" fmla="*/ 3626 w 184791"/>
                <a:gd name="connsiteY30" fmla="*/ 86374 h 171772"/>
                <a:gd name="connsiteX31" fmla="*/ 3683 w 184791"/>
                <a:gd name="connsiteY31" fmla="*/ 86564 h 171772"/>
                <a:gd name="connsiteX32" fmla="*/ 4159 w 184791"/>
                <a:gd name="connsiteY32" fmla="*/ 87231 h 171772"/>
                <a:gd name="connsiteX33" fmla="*/ 8350 w 184791"/>
                <a:gd name="connsiteY33" fmla="*/ 88660 h 171772"/>
                <a:gd name="connsiteX34" fmla="*/ 11779 w 184791"/>
                <a:gd name="connsiteY34" fmla="*/ 88660 h 171772"/>
                <a:gd name="connsiteX35" fmla="*/ 4445 w 184791"/>
                <a:gd name="connsiteY35" fmla="*/ 89993 h 171772"/>
                <a:gd name="connsiteX36" fmla="*/ 1873 w 184791"/>
                <a:gd name="connsiteY36" fmla="*/ 88946 h 171772"/>
                <a:gd name="connsiteX37" fmla="*/ -32 w 184791"/>
                <a:gd name="connsiteY37" fmla="*/ 89993 h 171772"/>
                <a:gd name="connsiteX38" fmla="*/ 730 w 184791"/>
                <a:gd name="connsiteY38" fmla="*/ 92184 h 171772"/>
                <a:gd name="connsiteX39" fmla="*/ 5873 w 184791"/>
                <a:gd name="connsiteY39" fmla="*/ 95327 h 171772"/>
                <a:gd name="connsiteX40" fmla="*/ 11017 w 184791"/>
                <a:gd name="connsiteY40" fmla="*/ 93898 h 171772"/>
                <a:gd name="connsiteX41" fmla="*/ 13017 w 184791"/>
                <a:gd name="connsiteY41" fmla="*/ 93898 h 171772"/>
                <a:gd name="connsiteX42" fmla="*/ 13027 w 184791"/>
                <a:gd name="connsiteY42" fmla="*/ 96461 h 171772"/>
                <a:gd name="connsiteX43" fmla="*/ 13017 w 184791"/>
                <a:gd name="connsiteY43" fmla="*/ 96470 h 171772"/>
                <a:gd name="connsiteX44" fmla="*/ 10541 w 184791"/>
                <a:gd name="connsiteY44" fmla="*/ 97137 h 171772"/>
                <a:gd name="connsiteX45" fmla="*/ 8731 w 184791"/>
                <a:gd name="connsiteY45" fmla="*/ 98661 h 171772"/>
                <a:gd name="connsiteX46" fmla="*/ 10731 w 184791"/>
                <a:gd name="connsiteY46" fmla="*/ 101519 h 171772"/>
                <a:gd name="connsiteX47" fmla="*/ 13970 w 184791"/>
                <a:gd name="connsiteY47" fmla="*/ 101519 h 171772"/>
                <a:gd name="connsiteX48" fmla="*/ 15589 w 184791"/>
                <a:gd name="connsiteY48" fmla="*/ 101519 h 171772"/>
                <a:gd name="connsiteX49" fmla="*/ 10541 w 184791"/>
                <a:gd name="connsiteY49" fmla="*/ 105138 h 171772"/>
                <a:gd name="connsiteX50" fmla="*/ 8922 w 184791"/>
                <a:gd name="connsiteY50" fmla="*/ 105138 h 171772"/>
                <a:gd name="connsiteX51" fmla="*/ 8159 w 184791"/>
                <a:gd name="connsiteY51" fmla="*/ 106662 h 171772"/>
                <a:gd name="connsiteX52" fmla="*/ 8636 w 184791"/>
                <a:gd name="connsiteY52" fmla="*/ 107614 h 171772"/>
                <a:gd name="connsiteX53" fmla="*/ 12827 w 184791"/>
                <a:gd name="connsiteY53" fmla="*/ 108662 h 171772"/>
                <a:gd name="connsiteX54" fmla="*/ 16351 w 184791"/>
                <a:gd name="connsiteY54" fmla="*/ 106281 h 171772"/>
                <a:gd name="connsiteX55" fmla="*/ 17875 w 184791"/>
                <a:gd name="connsiteY55" fmla="*/ 106281 h 171772"/>
                <a:gd name="connsiteX56" fmla="*/ 17875 w 184791"/>
                <a:gd name="connsiteY56" fmla="*/ 107043 h 171772"/>
                <a:gd name="connsiteX57" fmla="*/ 13113 w 184791"/>
                <a:gd name="connsiteY57" fmla="*/ 111139 h 171772"/>
                <a:gd name="connsiteX58" fmla="*/ 12350 w 184791"/>
                <a:gd name="connsiteY58" fmla="*/ 115425 h 171772"/>
                <a:gd name="connsiteX59" fmla="*/ 13874 w 184791"/>
                <a:gd name="connsiteY59" fmla="*/ 117902 h 171772"/>
                <a:gd name="connsiteX60" fmla="*/ 14637 w 184791"/>
                <a:gd name="connsiteY60" fmla="*/ 117235 h 171772"/>
                <a:gd name="connsiteX61" fmla="*/ 16732 w 184791"/>
                <a:gd name="connsiteY61" fmla="*/ 112568 h 171772"/>
                <a:gd name="connsiteX62" fmla="*/ 20256 w 184791"/>
                <a:gd name="connsiteY62" fmla="*/ 109615 h 171772"/>
                <a:gd name="connsiteX63" fmla="*/ 20256 w 184791"/>
                <a:gd name="connsiteY63" fmla="*/ 111996 h 171772"/>
                <a:gd name="connsiteX64" fmla="*/ 18828 w 184791"/>
                <a:gd name="connsiteY64" fmla="*/ 113711 h 171772"/>
                <a:gd name="connsiteX65" fmla="*/ 18828 w 184791"/>
                <a:gd name="connsiteY65" fmla="*/ 114282 h 171772"/>
                <a:gd name="connsiteX66" fmla="*/ 20732 w 184791"/>
                <a:gd name="connsiteY66" fmla="*/ 114949 h 171772"/>
                <a:gd name="connsiteX67" fmla="*/ 22828 w 184791"/>
                <a:gd name="connsiteY67" fmla="*/ 114949 h 171772"/>
                <a:gd name="connsiteX68" fmla="*/ 18923 w 184791"/>
                <a:gd name="connsiteY68" fmla="*/ 118568 h 171772"/>
                <a:gd name="connsiteX69" fmla="*/ 16256 w 184791"/>
                <a:gd name="connsiteY69" fmla="*/ 126379 h 171772"/>
                <a:gd name="connsiteX70" fmla="*/ 16256 w 184791"/>
                <a:gd name="connsiteY70" fmla="*/ 127808 h 171772"/>
                <a:gd name="connsiteX71" fmla="*/ 18923 w 184791"/>
                <a:gd name="connsiteY71" fmla="*/ 128474 h 171772"/>
                <a:gd name="connsiteX72" fmla="*/ 20637 w 184791"/>
                <a:gd name="connsiteY72" fmla="*/ 126379 h 171772"/>
                <a:gd name="connsiteX73" fmla="*/ 23304 w 184791"/>
                <a:gd name="connsiteY73" fmla="*/ 123617 h 171772"/>
                <a:gd name="connsiteX74" fmla="*/ 26829 w 184791"/>
                <a:gd name="connsiteY74" fmla="*/ 123617 h 171772"/>
                <a:gd name="connsiteX75" fmla="*/ 26829 w 184791"/>
                <a:gd name="connsiteY75" fmla="*/ 127141 h 171772"/>
                <a:gd name="connsiteX76" fmla="*/ 24733 w 184791"/>
                <a:gd name="connsiteY76" fmla="*/ 129808 h 171772"/>
                <a:gd name="connsiteX77" fmla="*/ 26162 w 184791"/>
                <a:gd name="connsiteY77" fmla="*/ 132951 h 171772"/>
                <a:gd name="connsiteX78" fmla="*/ 27305 w 184791"/>
                <a:gd name="connsiteY78" fmla="*/ 132475 h 171772"/>
                <a:gd name="connsiteX79" fmla="*/ 28829 w 184791"/>
                <a:gd name="connsiteY79" fmla="*/ 129903 h 171772"/>
                <a:gd name="connsiteX80" fmla="*/ 31115 w 184791"/>
                <a:gd name="connsiteY80" fmla="*/ 128379 h 171772"/>
                <a:gd name="connsiteX81" fmla="*/ 32829 w 184791"/>
                <a:gd name="connsiteY81" fmla="*/ 130094 h 171772"/>
                <a:gd name="connsiteX82" fmla="*/ 31781 w 184791"/>
                <a:gd name="connsiteY82" fmla="*/ 132380 h 171772"/>
                <a:gd name="connsiteX83" fmla="*/ 27400 w 184791"/>
                <a:gd name="connsiteY83" fmla="*/ 136380 h 171772"/>
                <a:gd name="connsiteX84" fmla="*/ 25495 w 184791"/>
                <a:gd name="connsiteY84" fmla="*/ 138476 h 171772"/>
                <a:gd name="connsiteX85" fmla="*/ 25019 w 184791"/>
                <a:gd name="connsiteY85" fmla="*/ 141619 h 171772"/>
                <a:gd name="connsiteX86" fmla="*/ 26066 w 184791"/>
                <a:gd name="connsiteY86" fmla="*/ 143524 h 171772"/>
                <a:gd name="connsiteX87" fmla="*/ 27781 w 184791"/>
                <a:gd name="connsiteY87" fmla="*/ 143524 h 171772"/>
                <a:gd name="connsiteX88" fmla="*/ 28543 w 184791"/>
                <a:gd name="connsiteY88" fmla="*/ 142095 h 171772"/>
                <a:gd name="connsiteX89" fmla="*/ 31020 w 184791"/>
                <a:gd name="connsiteY89" fmla="*/ 138285 h 171772"/>
                <a:gd name="connsiteX90" fmla="*/ 32829 w 184791"/>
                <a:gd name="connsiteY90" fmla="*/ 138285 h 171772"/>
                <a:gd name="connsiteX91" fmla="*/ 32829 w 184791"/>
                <a:gd name="connsiteY91" fmla="*/ 139523 h 171772"/>
                <a:gd name="connsiteX92" fmla="*/ 31686 w 184791"/>
                <a:gd name="connsiteY92" fmla="*/ 142190 h 171772"/>
                <a:gd name="connsiteX93" fmla="*/ 30162 w 184791"/>
                <a:gd name="connsiteY93" fmla="*/ 144571 h 171772"/>
                <a:gd name="connsiteX94" fmla="*/ 31210 w 184791"/>
                <a:gd name="connsiteY94" fmla="*/ 147524 h 171772"/>
                <a:gd name="connsiteX95" fmla="*/ 33305 w 184791"/>
                <a:gd name="connsiteY95" fmla="*/ 147524 h 171772"/>
                <a:gd name="connsiteX96" fmla="*/ 34163 w 184791"/>
                <a:gd name="connsiteY96" fmla="*/ 145429 h 171772"/>
                <a:gd name="connsiteX97" fmla="*/ 37687 w 184791"/>
                <a:gd name="connsiteY97" fmla="*/ 139142 h 171772"/>
                <a:gd name="connsiteX98" fmla="*/ 39687 w 184791"/>
                <a:gd name="connsiteY98" fmla="*/ 139142 h 171772"/>
                <a:gd name="connsiteX99" fmla="*/ 40259 w 184791"/>
                <a:gd name="connsiteY99" fmla="*/ 140762 h 171772"/>
                <a:gd name="connsiteX100" fmla="*/ 39497 w 184791"/>
                <a:gd name="connsiteY100" fmla="*/ 142000 h 171772"/>
                <a:gd name="connsiteX101" fmla="*/ 38068 w 184791"/>
                <a:gd name="connsiteY101" fmla="*/ 144191 h 171772"/>
                <a:gd name="connsiteX102" fmla="*/ 37306 w 184791"/>
                <a:gd name="connsiteY102" fmla="*/ 147143 h 171772"/>
                <a:gd name="connsiteX103" fmla="*/ 39497 w 184791"/>
                <a:gd name="connsiteY103" fmla="*/ 149429 h 171772"/>
                <a:gd name="connsiteX104" fmla="*/ 40925 w 184791"/>
                <a:gd name="connsiteY104" fmla="*/ 147334 h 171772"/>
                <a:gd name="connsiteX105" fmla="*/ 42069 w 184791"/>
                <a:gd name="connsiteY105" fmla="*/ 145429 h 171772"/>
                <a:gd name="connsiteX106" fmla="*/ 43021 w 184791"/>
                <a:gd name="connsiteY106" fmla="*/ 144857 h 171772"/>
                <a:gd name="connsiteX107" fmla="*/ 43688 w 184791"/>
                <a:gd name="connsiteY107" fmla="*/ 144857 h 171772"/>
                <a:gd name="connsiteX108" fmla="*/ 44831 w 184791"/>
                <a:gd name="connsiteY108" fmla="*/ 148191 h 171772"/>
                <a:gd name="connsiteX109" fmla="*/ 42640 w 184791"/>
                <a:gd name="connsiteY109" fmla="*/ 150572 h 171772"/>
                <a:gd name="connsiteX110" fmla="*/ 40259 w 184791"/>
                <a:gd name="connsiteY110" fmla="*/ 152668 h 171772"/>
                <a:gd name="connsiteX111" fmla="*/ 40259 w 184791"/>
                <a:gd name="connsiteY111" fmla="*/ 153525 h 171772"/>
                <a:gd name="connsiteX112" fmla="*/ 41402 w 184791"/>
                <a:gd name="connsiteY112" fmla="*/ 155239 h 171772"/>
                <a:gd name="connsiteX113" fmla="*/ 42640 w 184791"/>
                <a:gd name="connsiteY113" fmla="*/ 155906 h 171772"/>
                <a:gd name="connsiteX114" fmla="*/ 45879 w 184791"/>
                <a:gd name="connsiteY114" fmla="*/ 154001 h 171772"/>
                <a:gd name="connsiteX115" fmla="*/ 47498 w 184791"/>
                <a:gd name="connsiteY115" fmla="*/ 150001 h 171772"/>
                <a:gd name="connsiteX116" fmla="*/ 49403 w 184791"/>
                <a:gd name="connsiteY116" fmla="*/ 149239 h 171772"/>
                <a:gd name="connsiteX117" fmla="*/ 50450 w 184791"/>
                <a:gd name="connsiteY117" fmla="*/ 151430 h 171772"/>
                <a:gd name="connsiteX118" fmla="*/ 49498 w 184791"/>
                <a:gd name="connsiteY118" fmla="*/ 153335 h 171772"/>
                <a:gd name="connsiteX119" fmla="*/ 48641 w 184791"/>
                <a:gd name="connsiteY119" fmla="*/ 154478 h 171772"/>
                <a:gd name="connsiteX120" fmla="*/ 48641 w 184791"/>
                <a:gd name="connsiteY120" fmla="*/ 156002 h 171772"/>
                <a:gd name="connsiteX121" fmla="*/ 51213 w 184791"/>
                <a:gd name="connsiteY121" fmla="*/ 156954 h 171772"/>
                <a:gd name="connsiteX122" fmla="*/ 53117 w 184791"/>
                <a:gd name="connsiteY122" fmla="*/ 155049 h 171772"/>
                <a:gd name="connsiteX123" fmla="*/ 54451 w 184791"/>
                <a:gd name="connsiteY123" fmla="*/ 155906 h 171772"/>
                <a:gd name="connsiteX124" fmla="*/ 54927 w 184791"/>
                <a:gd name="connsiteY124" fmla="*/ 157716 h 171772"/>
                <a:gd name="connsiteX125" fmla="*/ 54165 w 184791"/>
                <a:gd name="connsiteY125" fmla="*/ 158954 h 171772"/>
                <a:gd name="connsiteX126" fmla="*/ 52355 w 184791"/>
                <a:gd name="connsiteY126" fmla="*/ 161907 h 171772"/>
                <a:gd name="connsiteX127" fmla="*/ 52355 w 184791"/>
                <a:gd name="connsiteY127" fmla="*/ 165908 h 171772"/>
                <a:gd name="connsiteX128" fmla="*/ 54070 w 184791"/>
                <a:gd name="connsiteY128" fmla="*/ 167336 h 171772"/>
                <a:gd name="connsiteX129" fmla="*/ 54927 w 184791"/>
                <a:gd name="connsiteY129" fmla="*/ 167336 h 171772"/>
                <a:gd name="connsiteX130" fmla="*/ 57308 w 184791"/>
                <a:gd name="connsiteY130" fmla="*/ 163336 h 171772"/>
                <a:gd name="connsiteX131" fmla="*/ 58261 w 184791"/>
                <a:gd name="connsiteY131" fmla="*/ 161145 h 171772"/>
                <a:gd name="connsiteX132" fmla="*/ 59595 w 184791"/>
                <a:gd name="connsiteY132" fmla="*/ 161145 h 171772"/>
                <a:gd name="connsiteX133" fmla="*/ 60261 w 184791"/>
                <a:gd name="connsiteY133" fmla="*/ 162669 h 171772"/>
                <a:gd name="connsiteX134" fmla="*/ 60261 w 184791"/>
                <a:gd name="connsiteY134" fmla="*/ 164384 h 171772"/>
                <a:gd name="connsiteX135" fmla="*/ 61785 w 184791"/>
                <a:gd name="connsiteY135" fmla="*/ 165146 h 171772"/>
                <a:gd name="connsiteX136" fmla="*/ 63309 w 184791"/>
                <a:gd name="connsiteY136" fmla="*/ 165146 h 171772"/>
                <a:gd name="connsiteX137" fmla="*/ 64357 w 184791"/>
                <a:gd name="connsiteY137" fmla="*/ 165146 h 171772"/>
                <a:gd name="connsiteX138" fmla="*/ 66357 w 184791"/>
                <a:gd name="connsiteY138" fmla="*/ 165908 h 171772"/>
                <a:gd name="connsiteX139" fmla="*/ 66357 w 184791"/>
                <a:gd name="connsiteY139" fmla="*/ 167622 h 171772"/>
                <a:gd name="connsiteX140" fmla="*/ 64929 w 184791"/>
                <a:gd name="connsiteY140" fmla="*/ 168289 h 171772"/>
                <a:gd name="connsiteX141" fmla="*/ 63309 w 184791"/>
                <a:gd name="connsiteY141" fmla="*/ 168289 h 171772"/>
                <a:gd name="connsiteX142" fmla="*/ 63309 w 184791"/>
                <a:gd name="connsiteY142" fmla="*/ 168289 h 171772"/>
                <a:gd name="connsiteX143" fmla="*/ 62738 w 184791"/>
                <a:gd name="connsiteY143" fmla="*/ 169527 h 171772"/>
                <a:gd name="connsiteX144" fmla="*/ 65690 w 184791"/>
                <a:gd name="connsiteY144" fmla="*/ 171337 h 171772"/>
                <a:gd name="connsiteX145" fmla="*/ 68929 w 184791"/>
                <a:gd name="connsiteY145" fmla="*/ 170194 h 171772"/>
                <a:gd name="connsiteX146" fmla="*/ 70358 w 184791"/>
                <a:gd name="connsiteY146" fmla="*/ 169146 h 171772"/>
                <a:gd name="connsiteX147" fmla="*/ 72834 w 184791"/>
                <a:gd name="connsiteY147" fmla="*/ 169146 h 171772"/>
                <a:gd name="connsiteX148" fmla="*/ 105410 w 184791"/>
                <a:gd name="connsiteY148" fmla="*/ 148953 h 171772"/>
                <a:gd name="connsiteX149" fmla="*/ 176657 w 184791"/>
                <a:gd name="connsiteY149" fmla="*/ 104757 h 171772"/>
                <a:gd name="connsiteX150" fmla="*/ 177800 w 184791"/>
                <a:gd name="connsiteY150" fmla="*/ 102090 h 171772"/>
                <a:gd name="connsiteX151" fmla="*/ 180467 w 184791"/>
                <a:gd name="connsiteY151" fmla="*/ 101233 h 171772"/>
                <a:gd name="connsiteX152" fmla="*/ 182181 w 184791"/>
                <a:gd name="connsiteY152" fmla="*/ 99233 h 171772"/>
                <a:gd name="connsiteX153" fmla="*/ 179990 w 184791"/>
                <a:gd name="connsiteY153" fmla="*/ 97994 h 171772"/>
                <a:gd name="connsiteX154" fmla="*/ 177705 w 184791"/>
                <a:gd name="connsiteY154" fmla="*/ 98661 h 171772"/>
                <a:gd name="connsiteX155" fmla="*/ 175609 w 184791"/>
                <a:gd name="connsiteY155" fmla="*/ 97232 h 171772"/>
                <a:gd name="connsiteX156" fmla="*/ 177800 w 184791"/>
                <a:gd name="connsiteY156" fmla="*/ 95708 h 171772"/>
                <a:gd name="connsiteX157" fmla="*/ 181514 w 184791"/>
                <a:gd name="connsiteY157" fmla="*/ 95708 h 171772"/>
                <a:gd name="connsiteX158" fmla="*/ 183324 w 184791"/>
                <a:gd name="connsiteY158" fmla="*/ 95708 h 171772"/>
                <a:gd name="connsiteX159" fmla="*/ 183896 w 184791"/>
                <a:gd name="connsiteY159" fmla="*/ 93898 h 171772"/>
                <a:gd name="connsiteX160" fmla="*/ 181800 w 184791"/>
                <a:gd name="connsiteY160" fmla="*/ 92565 h 171772"/>
                <a:gd name="connsiteX161" fmla="*/ 178657 w 184791"/>
                <a:gd name="connsiteY161" fmla="*/ 92565 h 171772"/>
                <a:gd name="connsiteX162" fmla="*/ 175038 w 184791"/>
                <a:gd name="connsiteY162" fmla="*/ 91994 h 171772"/>
                <a:gd name="connsiteX163" fmla="*/ 175514 w 184791"/>
                <a:gd name="connsiteY163" fmla="*/ 89517 h 171772"/>
                <a:gd name="connsiteX164" fmla="*/ 178086 w 184791"/>
                <a:gd name="connsiteY164" fmla="*/ 89517 h 171772"/>
                <a:gd name="connsiteX165" fmla="*/ 181705 w 184791"/>
                <a:gd name="connsiteY165" fmla="*/ 89517 h 171772"/>
                <a:gd name="connsiteX166" fmla="*/ 180943 w 184791"/>
                <a:gd name="connsiteY166" fmla="*/ 86469 h 171772"/>
                <a:gd name="connsiteX167" fmla="*/ 177895 w 184791"/>
                <a:gd name="connsiteY167" fmla="*/ 85326 h 171772"/>
                <a:gd name="connsiteX168" fmla="*/ 174942 w 184791"/>
                <a:gd name="connsiteY168" fmla="*/ 85326 h 171772"/>
                <a:gd name="connsiteX169" fmla="*/ 173418 w 184791"/>
                <a:gd name="connsiteY169" fmla="*/ 84469 h 171772"/>
                <a:gd name="connsiteX170" fmla="*/ 178181 w 184791"/>
                <a:gd name="connsiteY170" fmla="*/ 83135 h 171772"/>
                <a:gd name="connsiteX171" fmla="*/ 180181 w 184791"/>
                <a:gd name="connsiteY171" fmla="*/ 83612 h 171772"/>
                <a:gd name="connsiteX172" fmla="*/ 181095 w 184791"/>
                <a:gd name="connsiteY172" fmla="*/ 82278 h 171772"/>
                <a:gd name="connsiteX173" fmla="*/ 181038 w 184791"/>
                <a:gd name="connsiteY173" fmla="*/ 82088 h 171772"/>
                <a:gd name="connsiteX174" fmla="*/ 180562 w 184791"/>
                <a:gd name="connsiteY174" fmla="*/ 81516 h 171772"/>
                <a:gd name="connsiteX175" fmla="*/ 176371 w 184791"/>
                <a:gd name="connsiteY175" fmla="*/ 79992 h 171772"/>
                <a:gd name="connsiteX176" fmla="*/ 173037 w 184791"/>
                <a:gd name="connsiteY176" fmla="*/ 79992 h 171772"/>
                <a:gd name="connsiteX177" fmla="*/ 180372 w 184791"/>
                <a:gd name="connsiteY177" fmla="*/ 78563 h 171772"/>
                <a:gd name="connsiteX178" fmla="*/ 182848 w 184791"/>
                <a:gd name="connsiteY178" fmla="*/ 79611 h 171772"/>
                <a:gd name="connsiteX179" fmla="*/ 184743 w 184791"/>
                <a:gd name="connsiteY179" fmla="*/ 78592 h 171772"/>
                <a:gd name="connsiteX180" fmla="*/ 184753 w 184791"/>
                <a:gd name="connsiteY180" fmla="*/ 78563 h 171772"/>
                <a:gd name="connsiteX181" fmla="*/ 184086 w 184791"/>
                <a:gd name="connsiteY181" fmla="*/ 76372 h 171772"/>
                <a:gd name="connsiteX182" fmla="*/ 178847 w 184791"/>
                <a:gd name="connsiteY182" fmla="*/ 73229 h 171772"/>
                <a:gd name="connsiteX183" fmla="*/ 173704 w 184791"/>
                <a:gd name="connsiteY183" fmla="*/ 74658 h 171772"/>
                <a:gd name="connsiteX184" fmla="*/ 171704 w 184791"/>
                <a:gd name="connsiteY184" fmla="*/ 74658 h 171772"/>
                <a:gd name="connsiteX185" fmla="*/ 171704 w 184791"/>
                <a:gd name="connsiteY185" fmla="*/ 72086 h 171772"/>
                <a:gd name="connsiteX186" fmla="*/ 174180 w 184791"/>
                <a:gd name="connsiteY186" fmla="*/ 71420 h 171772"/>
                <a:gd name="connsiteX187" fmla="*/ 175990 w 184791"/>
                <a:gd name="connsiteY187" fmla="*/ 69896 h 171772"/>
                <a:gd name="connsiteX188" fmla="*/ 173990 w 184791"/>
                <a:gd name="connsiteY188" fmla="*/ 67133 h 171772"/>
                <a:gd name="connsiteX189" fmla="*/ 170847 w 184791"/>
                <a:gd name="connsiteY189" fmla="*/ 67133 h 171772"/>
                <a:gd name="connsiteX190" fmla="*/ 169132 w 184791"/>
                <a:gd name="connsiteY190" fmla="*/ 67133 h 171772"/>
                <a:gd name="connsiteX191" fmla="*/ 174180 w 184791"/>
                <a:gd name="connsiteY191" fmla="*/ 63514 h 171772"/>
                <a:gd name="connsiteX192" fmla="*/ 175895 w 184791"/>
                <a:gd name="connsiteY192" fmla="*/ 63514 h 171772"/>
                <a:gd name="connsiteX193" fmla="*/ 176657 w 184791"/>
                <a:gd name="connsiteY193" fmla="*/ 61990 h 171772"/>
                <a:gd name="connsiteX194" fmla="*/ 176180 w 184791"/>
                <a:gd name="connsiteY194" fmla="*/ 61037 h 171772"/>
                <a:gd name="connsiteX195" fmla="*/ 171894 w 184791"/>
                <a:gd name="connsiteY195" fmla="*/ 59989 h 171772"/>
                <a:gd name="connsiteX196" fmla="*/ 168465 w 184791"/>
                <a:gd name="connsiteY196" fmla="*/ 62371 h 171772"/>
                <a:gd name="connsiteX197" fmla="*/ 166846 w 184791"/>
                <a:gd name="connsiteY197" fmla="*/ 62371 h 171772"/>
                <a:gd name="connsiteX198" fmla="*/ 166846 w 184791"/>
                <a:gd name="connsiteY198" fmla="*/ 61609 h 171772"/>
                <a:gd name="connsiteX199" fmla="*/ 171513 w 184791"/>
                <a:gd name="connsiteY199" fmla="*/ 57513 h 171772"/>
                <a:gd name="connsiteX200" fmla="*/ 172275 w 184791"/>
                <a:gd name="connsiteY200" fmla="*/ 53227 h 171772"/>
                <a:gd name="connsiteX201" fmla="*/ 170751 w 184791"/>
                <a:gd name="connsiteY201" fmla="*/ 50750 h 171772"/>
                <a:gd name="connsiteX202" fmla="*/ 169989 w 184791"/>
                <a:gd name="connsiteY202" fmla="*/ 51417 h 171772"/>
                <a:gd name="connsiteX203" fmla="*/ 167894 w 184791"/>
                <a:gd name="connsiteY203" fmla="*/ 56084 h 171772"/>
                <a:gd name="connsiteX204" fmla="*/ 164370 w 184791"/>
                <a:gd name="connsiteY204" fmla="*/ 59037 h 171772"/>
                <a:gd name="connsiteX205" fmla="*/ 164370 w 184791"/>
                <a:gd name="connsiteY205" fmla="*/ 56656 h 171772"/>
                <a:gd name="connsiteX206" fmla="*/ 165894 w 184791"/>
                <a:gd name="connsiteY206" fmla="*/ 54941 h 171772"/>
                <a:gd name="connsiteX207" fmla="*/ 165894 w 184791"/>
                <a:gd name="connsiteY207" fmla="*/ 54370 h 171772"/>
                <a:gd name="connsiteX208" fmla="*/ 163989 w 184791"/>
                <a:gd name="connsiteY208" fmla="*/ 53703 h 171772"/>
                <a:gd name="connsiteX209" fmla="*/ 161893 w 184791"/>
                <a:gd name="connsiteY209" fmla="*/ 53703 h 171772"/>
                <a:gd name="connsiteX210" fmla="*/ 165798 w 184791"/>
                <a:gd name="connsiteY210" fmla="*/ 50084 h 171772"/>
                <a:gd name="connsiteX211" fmla="*/ 168465 w 184791"/>
                <a:gd name="connsiteY211" fmla="*/ 42273 h 171772"/>
                <a:gd name="connsiteX212" fmla="*/ 168465 w 184791"/>
                <a:gd name="connsiteY212" fmla="*/ 40939 h 171772"/>
                <a:gd name="connsiteX213" fmla="*/ 165798 w 184791"/>
                <a:gd name="connsiteY213" fmla="*/ 40178 h 171772"/>
                <a:gd name="connsiteX214" fmla="*/ 164084 w 184791"/>
                <a:gd name="connsiteY214" fmla="*/ 42273 h 171772"/>
                <a:gd name="connsiteX215" fmla="*/ 161417 w 184791"/>
                <a:gd name="connsiteY215" fmla="*/ 45035 h 171772"/>
                <a:gd name="connsiteX216" fmla="*/ 157892 w 184791"/>
                <a:gd name="connsiteY216" fmla="*/ 45035 h 171772"/>
                <a:gd name="connsiteX217" fmla="*/ 157892 w 184791"/>
                <a:gd name="connsiteY217" fmla="*/ 41511 h 171772"/>
                <a:gd name="connsiteX218" fmla="*/ 160083 w 184791"/>
                <a:gd name="connsiteY218" fmla="*/ 38844 h 171772"/>
                <a:gd name="connsiteX219" fmla="*/ 158559 w 184791"/>
                <a:gd name="connsiteY219" fmla="*/ 35701 h 171772"/>
                <a:gd name="connsiteX220" fmla="*/ 157416 w 184791"/>
                <a:gd name="connsiteY220" fmla="*/ 36177 h 171772"/>
                <a:gd name="connsiteX221" fmla="*/ 155892 w 184791"/>
                <a:gd name="connsiteY221" fmla="*/ 38749 h 171772"/>
                <a:gd name="connsiteX222" fmla="*/ 153606 w 184791"/>
                <a:gd name="connsiteY222" fmla="*/ 40273 h 171772"/>
                <a:gd name="connsiteX223" fmla="*/ 151987 w 184791"/>
                <a:gd name="connsiteY223" fmla="*/ 38558 h 171772"/>
                <a:gd name="connsiteX224" fmla="*/ 152939 w 184791"/>
                <a:gd name="connsiteY224" fmla="*/ 36272 h 171772"/>
                <a:gd name="connsiteX225" fmla="*/ 157321 w 184791"/>
                <a:gd name="connsiteY225" fmla="*/ 32367 h 171772"/>
                <a:gd name="connsiteX226" fmla="*/ 159226 w 184791"/>
                <a:gd name="connsiteY226" fmla="*/ 30176 h 171772"/>
                <a:gd name="connsiteX227" fmla="*/ 159797 w 184791"/>
                <a:gd name="connsiteY227" fmla="*/ 27033 h 171772"/>
                <a:gd name="connsiteX228" fmla="*/ 158750 w 184791"/>
                <a:gd name="connsiteY228" fmla="*/ 25128 h 171772"/>
                <a:gd name="connsiteX229" fmla="*/ 156940 w 184791"/>
                <a:gd name="connsiteY229" fmla="*/ 25128 h 171772"/>
                <a:gd name="connsiteX230" fmla="*/ 156273 w 184791"/>
                <a:gd name="connsiteY230" fmla="*/ 26557 h 171772"/>
                <a:gd name="connsiteX231" fmla="*/ 153701 w 184791"/>
                <a:gd name="connsiteY231" fmla="*/ 30367 h 171772"/>
                <a:gd name="connsiteX232" fmla="*/ 151892 w 184791"/>
                <a:gd name="connsiteY232" fmla="*/ 30367 h 171772"/>
                <a:gd name="connsiteX233" fmla="*/ 151415 w 184791"/>
                <a:gd name="connsiteY233" fmla="*/ 29129 h 171772"/>
                <a:gd name="connsiteX234" fmla="*/ 152558 w 184791"/>
                <a:gd name="connsiteY234" fmla="*/ 26462 h 171772"/>
                <a:gd name="connsiteX235" fmla="*/ 154178 w 184791"/>
                <a:gd name="connsiteY235" fmla="*/ 24080 h 171772"/>
                <a:gd name="connsiteX236" fmla="*/ 153035 w 184791"/>
                <a:gd name="connsiteY236" fmla="*/ 21128 h 171772"/>
                <a:gd name="connsiteX237" fmla="*/ 151034 w 184791"/>
                <a:gd name="connsiteY237" fmla="*/ 21128 h 171772"/>
                <a:gd name="connsiteX238" fmla="*/ 150082 w 184791"/>
                <a:gd name="connsiteY238" fmla="*/ 23223 h 171772"/>
                <a:gd name="connsiteX239" fmla="*/ 146558 w 184791"/>
                <a:gd name="connsiteY239" fmla="*/ 29510 h 171772"/>
                <a:gd name="connsiteX240" fmla="*/ 144557 w 184791"/>
                <a:gd name="connsiteY240" fmla="*/ 29986 h 171772"/>
                <a:gd name="connsiteX241" fmla="*/ 143986 w 184791"/>
                <a:gd name="connsiteY241" fmla="*/ 28367 h 171772"/>
                <a:gd name="connsiteX242" fmla="*/ 144748 w 184791"/>
                <a:gd name="connsiteY242" fmla="*/ 27033 h 171772"/>
                <a:gd name="connsiteX243" fmla="*/ 146177 w 184791"/>
                <a:gd name="connsiteY243" fmla="*/ 24938 h 171772"/>
                <a:gd name="connsiteX244" fmla="*/ 146939 w 184791"/>
                <a:gd name="connsiteY244" fmla="*/ 21889 h 171772"/>
                <a:gd name="connsiteX245" fmla="*/ 144843 w 184791"/>
                <a:gd name="connsiteY245" fmla="*/ 19699 h 171772"/>
                <a:gd name="connsiteX246" fmla="*/ 143319 w 184791"/>
                <a:gd name="connsiteY246" fmla="*/ 21699 h 171772"/>
                <a:gd name="connsiteX247" fmla="*/ 142176 w 184791"/>
                <a:gd name="connsiteY247" fmla="*/ 23604 h 171772"/>
                <a:gd name="connsiteX248" fmla="*/ 141224 w 184791"/>
                <a:gd name="connsiteY248" fmla="*/ 24176 h 171772"/>
                <a:gd name="connsiteX249" fmla="*/ 140557 w 184791"/>
                <a:gd name="connsiteY249" fmla="*/ 24176 h 171772"/>
                <a:gd name="connsiteX250" fmla="*/ 139414 w 184791"/>
                <a:gd name="connsiteY250" fmla="*/ 20842 h 171772"/>
                <a:gd name="connsiteX251" fmla="*/ 141605 w 184791"/>
                <a:gd name="connsiteY251" fmla="*/ 18556 h 171772"/>
                <a:gd name="connsiteX252" fmla="*/ 143986 w 184791"/>
                <a:gd name="connsiteY252" fmla="*/ 16460 h 171772"/>
                <a:gd name="connsiteX253" fmla="*/ 143986 w 184791"/>
                <a:gd name="connsiteY253" fmla="*/ 15508 h 171772"/>
                <a:gd name="connsiteX254" fmla="*/ 142843 w 184791"/>
                <a:gd name="connsiteY254" fmla="*/ 13793 h 171772"/>
                <a:gd name="connsiteX255" fmla="*/ 141605 w 184791"/>
                <a:gd name="connsiteY255" fmla="*/ 13127 h 171772"/>
                <a:gd name="connsiteX256" fmla="*/ 138366 w 184791"/>
                <a:gd name="connsiteY256" fmla="*/ 15127 h 171772"/>
                <a:gd name="connsiteX257" fmla="*/ 136747 w 184791"/>
                <a:gd name="connsiteY257" fmla="*/ 19032 h 171772"/>
                <a:gd name="connsiteX258" fmla="*/ 134937 w 184791"/>
                <a:gd name="connsiteY258" fmla="*/ 19794 h 171772"/>
                <a:gd name="connsiteX259" fmla="*/ 133794 w 184791"/>
                <a:gd name="connsiteY259" fmla="*/ 17603 h 171772"/>
                <a:gd name="connsiteX260" fmla="*/ 134747 w 184791"/>
                <a:gd name="connsiteY260" fmla="*/ 15698 h 171772"/>
                <a:gd name="connsiteX261" fmla="*/ 135699 w 184791"/>
                <a:gd name="connsiteY261" fmla="*/ 14555 h 171772"/>
                <a:gd name="connsiteX262" fmla="*/ 135699 w 184791"/>
                <a:gd name="connsiteY262" fmla="*/ 13031 h 171772"/>
                <a:gd name="connsiteX263" fmla="*/ 133128 w 184791"/>
                <a:gd name="connsiteY263" fmla="*/ 12079 h 171772"/>
                <a:gd name="connsiteX264" fmla="*/ 131222 w 184791"/>
                <a:gd name="connsiteY264" fmla="*/ 13984 h 171772"/>
                <a:gd name="connsiteX265" fmla="*/ 129889 w 184791"/>
                <a:gd name="connsiteY265" fmla="*/ 13127 h 171772"/>
                <a:gd name="connsiteX266" fmla="*/ 129413 w 184791"/>
                <a:gd name="connsiteY266" fmla="*/ 11317 h 171772"/>
                <a:gd name="connsiteX267" fmla="*/ 130175 w 184791"/>
                <a:gd name="connsiteY267" fmla="*/ 10079 h 171772"/>
                <a:gd name="connsiteX268" fmla="*/ 132080 w 184791"/>
                <a:gd name="connsiteY268" fmla="*/ 7126 h 171772"/>
                <a:gd name="connsiteX269" fmla="*/ 132080 w 184791"/>
                <a:gd name="connsiteY269" fmla="*/ 3125 h 171772"/>
                <a:gd name="connsiteX270" fmla="*/ 130270 w 184791"/>
                <a:gd name="connsiteY270" fmla="*/ 1696 h 171772"/>
                <a:gd name="connsiteX271" fmla="*/ 129413 w 184791"/>
                <a:gd name="connsiteY271" fmla="*/ 1696 h 171772"/>
                <a:gd name="connsiteX272" fmla="*/ 127031 w 184791"/>
                <a:gd name="connsiteY272" fmla="*/ 5697 h 171772"/>
                <a:gd name="connsiteX273" fmla="*/ 126079 w 184791"/>
                <a:gd name="connsiteY273" fmla="*/ 7983 h 171772"/>
                <a:gd name="connsiteX274" fmla="*/ 124746 w 184791"/>
                <a:gd name="connsiteY274" fmla="*/ 7983 h 171772"/>
                <a:gd name="connsiteX275" fmla="*/ 124079 w 184791"/>
                <a:gd name="connsiteY275" fmla="*/ 6459 h 171772"/>
                <a:gd name="connsiteX276" fmla="*/ 124079 w 184791"/>
                <a:gd name="connsiteY276" fmla="*/ 4745 h 171772"/>
                <a:gd name="connsiteX277" fmla="*/ 122555 w 184791"/>
                <a:gd name="connsiteY277" fmla="*/ 3983 h 171772"/>
                <a:gd name="connsiteX278" fmla="*/ 121031 w 184791"/>
                <a:gd name="connsiteY278" fmla="*/ 3983 h 171772"/>
                <a:gd name="connsiteX279" fmla="*/ 119983 w 184791"/>
                <a:gd name="connsiteY279" fmla="*/ 3983 h 171772"/>
                <a:gd name="connsiteX280" fmla="*/ 117983 w 184791"/>
                <a:gd name="connsiteY280" fmla="*/ 3221 h 171772"/>
                <a:gd name="connsiteX281" fmla="*/ 117983 w 184791"/>
                <a:gd name="connsiteY281" fmla="*/ 1506 h 171772"/>
                <a:gd name="connsiteX282" fmla="*/ 119316 w 184791"/>
                <a:gd name="connsiteY282" fmla="*/ 839 h 171772"/>
                <a:gd name="connsiteX283" fmla="*/ 120936 w 184791"/>
                <a:gd name="connsiteY283" fmla="*/ 839 h 171772"/>
                <a:gd name="connsiteX284" fmla="*/ 120936 w 184791"/>
                <a:gd name="connsiteY284" fmla="*/ 839 h 171772"/>
                <a:gd name="connsiteX285" fmla="*/ 121507 w 184791"/>
                <a:gd name="connsiteY285" fmla="*/ -399 h 171772"/>
                <a:gd name="connsiteX286" fmla="*/ 121507 w 184791"/>
                <a:gd name="connsiteY286" fmla="*/ -399 h 171772"/>
                <a:gd name="connsiteX287" fmla="*/ 113315 w 184791"/>
                <a:gd name="connsiteY287" fmla="*/ 1982 h 171772"/>
                <a:gd name="connsiteX288" fmla="*/ 105029 w 184791"/>
                <a:gd name="connsiteY288" fmla="*/ 2554 h 171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84791" h="171772">
                  <a:moveTo>
                    <a:pt x="105029" y="2554"/>
                  </a:moveTo>
                  <a:cubicBezTo>
                    <a:pt x="102333" y="3582"/>
                    <a:pt x="99742" y="4897"/>
                    <a:pt x="97314" y="6459"/>
                  </a:cubicBezTo>
                  <a:cubicBezTo>
                    <a:pt x="93122" y="8650"/>
                    <a:pt x="88550" y="9793"/>
                    <a:pt x="84169" y="11698"/>
                  </a:cubicBezTo>
                  <a:cubicBezTo>
                    <a:pt x="70739" y="17508"/>
                    <a:pt x="61119" y="29700"/>
                    <a:pt x="48736" y="37511"/>
                  </a:cubicBezTo>
                  <a:cubicBezTo>
                    <a:pt x="42126" y="40730"/>
                    <a:pt x="35925" y="44730"/>
                    <a:pt x="30257" y="49417"/>
                  </a:cubicBezTo>
                  <a:cubicBezTo>
                    <a:pt x="28638" y="51131"/>
                    <a:pt x="27209" y="52941"/>
                    <a:pt x="25495" y="54560"/>
                  </a:cubicBezTo>
                  <a:cubicBezTo>
                    <a:pt x="23228" y="56646"/>
                    <a:pt x="20732" y="58466"/>
                    <a:pt x="18065" y="59989"/>
                  </a:cubicBezTo>
                  <a:lnTo>
                    <a:pt x="6731" y="67133"/>
                  </a:lnTo>
                  <a:lnTo>
                    <a:pt x="6731" y="67133"/>
                  </a:lnTo>
                  <a:lnTo>
                    <a:pt x="5397" y="67991"/>
                  </a:lnTo>
                  <a:cubicBezTo>
                    <a:pt x="4626" y="68505"/>
                    <a:pt x="3892" y="69076"/>
                    <a:pt x="3206" y="69705"/>
                  </a:cubicBezTo>
                  <a:cubicBezTo>
                    <a:pt x="3654" y="70362"/>
                    <a:pt x="4416" y="70724"/>
                    <a:pt x="5207" y="70658"/>
                  </a:cubicBezTo>
                  <a:cubicBezTo>
                    <a:pt x="5950" y="70381"/>
                    <a:pt x="6712" y="70153"/>
                    <a:pt x="7493" y="69991"/>
                  </a:cubicBezTo>
                  <a:cubicBezTo>
                    <a:pt x="8445" y="69905"/>
                    <a:pt x="9321" y="70505"/>
                    <a:pt x="9588" y="71420"/>
                  </a:cubicBezTo>
                  <a:cubicBezTo>
                    <a:pt x="9588" y="72658"/>
                    <a:pt x="8445" y="73039"/>
                    <a:pt x="7397" y="72944"/>
                  </a:cubicBezTo>
                  <a:lnTo>
                    <a:pt x="3683" y="72944"/>
                  </a:lnTo>
                  <a:cubicBezTo>
                    <a:pt x="3092" y="72791"/>
                    <a:pt x="2463" y="72791"/>
                    <a:pt x="1873" y="72944"/>
                  </a:cubicBezTo>
                  <a:cubicBezTo>
                    <a:pt x="1254" y="73315"/>
                    <a:pt x="1006" y="74096"/>
                    <a:pt x="1301" y="74753"/>
                  </a:cubicBezTo>
                  <a:cubicBezTo>
                    <a:pt x="1720" y="75525"/>
                    <a:pt x="2511" y="76030"/>
                    <a:pt x="3397" y="76087"/>
                  </a:cubicBezTo>
                  <a:cubicBezTo>
                    <a:pt x="4435" y="76277"/>
                    <a:pt x="5502" y="76277"/>
                    <a:pt x="6540" y="76087"/>
                  </a:cubicBezTo>
                  <a:cubicBezTo>
                    <a:pt x="7683" y="76087"/>
                    <a:pt x="9303" y="75325"/>
                    <a:pt x="10160" y="76658"/>
                  </a:cubicBezTo>
                  <a:cubicBezTo>
                    <a:pt x="10769" y="77373"/>
                    <a:pt x="10769" y="78420"/>
                    <a:pt x="10160" y="79135"/>
                  </a:cubicBezTo>
                  <a:cubicBezTo>
                    <a:pt x="9331" y="79468"/>
                    <a:pt x="8417" y="79468"/>
                    <a:pt x="7588" y="79135"/>
                  </a:cubicBezTo>
                  <a:cubicBezTo>
                    <a:pt x="6350" y="79135"/>
                    <a:pt x="4730" y="78087"/>
                    <a:pt x="3969" y="79135"/>
                  </a:cubicBezTo>
                  <a:cubicBezTo>
                    <a:pt x="3530" y="80211"/>
                    <a:pt x="3845" y="81440"/>
                    <a:pt x="4730" y="82183"/>
                  </a:cubicBezTo>
                  <a:cubicBezTo>
                    <a:pt x="5559" y="82945"/>
                    <a:pt x="6655" y="83354"/>
                    <a:pt x="7779" y="83326"/>
                  </a:cubicBezTo>
                  <a:lnTo>
                    <a:pt x="9779" y="83326"/>
                  </a:lnTo>
                  <a:cubicBezTo>
                    <a:pt x="10398" y="83345"/>
                    <a:pt x="10960" y="83669"/>
                    <a:pt x="11303" y="84183"/>
                  </a:cubicBezTo>
                  <a:cubicBezTo>
                    <a:pt x="10141" y="85564"/>
                    <a:pt x="8255" y="86097"/>
                    <a:pt x="6540" y="85517"/>
                  </a:cubicBezTo>
                  <a:cubicBezTo>
                    <a:pt x="5902" y="85269"/>
                    <a:pt x="5226" y="85107"/>
                    <a:pt x="4540" y="85040"/>
                  </a:cubicBezTo>
                  <a:cubicBezTo>
                    <a:pt x="3921" y="85154"/>
                    <a:pt x="3511" y="85755"/>
                    <a:pt x="3626" y="86374"/>
                  </a:cubicBezTo>
                  <a:cubicBezTo>
                    <a:pt x="3645" y="86440"/>
                    <a:pt x="3664" y="86507"/>
                    <a:pt x="3683" y="86564"/>
                  </a:cubicBezTo>
                  <a:lnTo>
                    <a:pt x="4159" y="87231"/>
                  </a:lnTo>
                  <a:cubicBezTo>
                    <a:pt x="5254" y="88336"/>
                    <a:pt x="6807" y="88869"/>
                    <a:pt x="8350" y="88660"/>
                  </a:cubicBezTo>
                  <a:cubicBezTo>
                    <a:pt x="9493" y="88660"/>
                    <a:pt x="10636" y="87803"/>
                    <a:pt x="11779" y="88660"/>
                  </a:cubicBezTo>
                  <a:cubicBezTo>
                    <a:pt x="9922" y="90717"/>
                    <a:pt x="6912" y="91270"/>
                    <a:pt x="4445" y="89993"/>
                  </a:cubicBezTo>
                  <a:cubicBezTo>
                    <a:pt x="3626" y="89565"/>
                    <a:pt x="2759" y="89212"/>
                    <a:pt x="1873" y="88946"/>
                  </a:cubicBezTo>
                  <a:cubicBezTo>
                    <a:pt x="1016" y="88946"/>
                    <a:pt x="158" y="88946"/>
                    <a:pt x="-32" y="89993"/>
                  </a:cubicBezTo>
                  <a:cubicBezTo>
                    <a:pt x="-42" y="90793"/>
                    <a:pt x="225" y="91565"/>
                    <a:pt x="730" y="92184"/>
                  </a:cubicBezTo>
                  <a:cubicBezTo>
                    <a:pt x="1864" y="93965"/>
                    <a:pt x="3768" y="95127"/>
                    <a:pt x="5873" y="95327"/>
                  </a:cubicBezTo>
                  <a:cubicBezTo>
                    <a:pt x="7655" y="95146"/>
                    <a:pt x="9398" y="94661"/>
                    <a:pt x="11017" y="93898"/>
                  </a:cubicBezTo>
                  <a:cubicBezTo>
                    <a:pt x="11646" y="93575"/>
                    <a:pt x="12388" y="93575"/>
                    <a:pt x="13017" y="93898"/>
                  </a:cubicBezTo>
                  <a:cubicBezTo>
                    <a:pt x="13732" y="94603"/>
                    <a:pt x="13732" y="95746"/>
                    <a:pt x="13027" y="96461"/>
                  </a:cubicBezTo>
                  <a:cubicBezTo>
                    <a:pt x="13027" y="96461"/>
                    <a:pt x="13017" y="96470"/>
                    <a:pt x="13017" y="96470"/>
                  </a:cubicBezTo>
                  <a:cubicBezTo>
                    <a:pt x="12246" y="96851"/>
                    <a:pt x="11398" y="97080"/>
                    <a:pt x="10541" y="97137"/>
                  </a:cubicBezTo>
                  <a:cubicBezTo>
                    <a:pt x="9645" y="97128"/>
                    <a:pt x="8874" y="97775"/>
                    <a:pt x="8731" y="98661"/>
                  </a:cubicBezTo>
                  <a:cubicBezTo>
                    <a:pt x="8731" y="99937"/>
                    <a:pt x="9531" y="101081"/>
                    <a:pt x="10731" y="101519"/>
                  </a:cubicBezTo>
                  <a:cubicBezTo>
                    <a:pt x="11788" y="101852"/>
                    <a:pt x="12913" y="101852"/>
                    <a:pt x="13970" y="101519"/>
                  </a:cubicBezTo>
                  <a:lnTo>
                    <a:pt x="15589" y="101519"/>
                  </a:lnTo>
                  <a:cubicBezTo>
                    <a:pt x="14608" y="103481"/>
                    <a:pt x="12713" y="104833"/>
                    <a:pt x="10541" y="105138"/>
                  </a:cubicBezTo>
                  <a:lnTo>
                    <a:pt x="8922" y="105138"/>
                  </a:lnTo>
                  <a:cubicBezTo>
                    <a:pt x="8331" y="105395"/>
                    <a:pt x="8017" y="106033"/>
                    <a:pt x="8159" y="106662"/>
                  </a:cubicBezTo>
                  <a:cubicBezTo>
                    <a:pt x="8198" y="107024"/>
                    <a:pt x="8369" y="107367"/>
                    <a:pt x="8636" y="107614"/>
                  </a:cubicBezTo>
                  <a:cubicBezTo>
                    <a:pt x="9645" y="108853"/>
                    <a:pt x="11350" y="109272"/>
                    <a:pt x="12827" y="108662"/>
                  </a:cubicBezTo>
                  <a:cubicBezTo>
                    <a:pt x="14056" y="107957"/>
                    <a:pt x="15237" y="107157"/>
                    <a:pt x="16351" y="106281"/>
                  </a:cubicBezTo>
                  <a:cubicBezTo>
                    <a:pt x="16827" y="106281"/>
                    <a:pt x="17684" y="106281"/>
                    <a:pt x="17875" y="106281"/>
                  </a:cubicBezTo>
                  <a:cubicBezTo>
                    <a:pt x="17970" y="106529"/>
                    <a:pt x="17970" y="106795"/>
                    <a:pt x="17875" y="107043"/>
                  </a:cubicBezTo>
                  <a:cubicBezTo>
                    <a:pt x="16922" y="109138"/>
                    <a:pt x="14255" y="109329"/>
                    <a:pt x="13113" y="111139"/>
                  </a:cubicBezTo>
                  <a:cubicBezTo>
                    <a:pt x="12465" y="112472"/>
                    <a:pt x="12198" y="113949"/>
                    <a:pt x="12350" y="115425"/>
                  </a:cubicBezTo>
                  <a:cubicBezTo>
                    <a:pt x="12350" y="116473"/>
                    <a:pt x="13017" y="117997"/>
                    <a:pt x="13874" y="117902"/>
                  </a:cubicBezTo>
                  <a:cubicBezTo>
                    <a:pt x="14732" y="117806"/>
                    <a:pt x="14446" y="117902"/>
                    <a:pt x="14637" y="117235"/>
                  </a:cubicBezTo>
                  <a:cubicBezTo>
                    <a:pt x="14827" y="116568"/>
                    <a:pt x="15970" y="114092"/>
                    <a:pt x="16732" y="112568"/>
                  </a:cubicBezTo>
                  <a:cubicBezTo>
                    <a:pt x="17294" y="111024"/>
                    <a:pt x="18637" y="109891"/>
                    <a:pt x="20256" y="109615"/>
                  </a:cubicBezTo>
                  <a:cubicBezTo>
                    <a:pt x="20894" y="110281"/>
                    <a:pt x="20894" y="111329"/>
                    <a:pt x="20256" y="111996"/>
                  </a:cubicBezTo>
                  <a:cubicBezTo>
                    <a:pt x="20256" y="112568"/>
                    <a:pt x="19113" y="112948"/>
                    <a:pt x="18828" y="113711"/>
                  </a:cubicBezTo>
                  <a:cubicBezTo>
                    <a:pt x="18742" y="113892"/>
                    <a:pt x="18742" y="114101"/>
                    <a:pt x="18828" y="114282"/>
                  </a:cubicBezTo>
                  <a:cubicBezTo>
                    <a:pt x="18828" y="115235"/>
                    <a:pt x="20161" y="115235"/>
                    <a:pt x="20732" y="114949"/>
                  </a:cubicBezTo>
                  <a:cubicBezTo>
                    <a:pt x="21304" y="114663"/>
                    <a:pt x="22256" y="114187"/>
                    <a:pt x="22828" y="114949"/>
                  </a:cubicBezTo>
                  <a:cubicBezTo>
                    <a:pt x="23399" y="115711"/>
                    <a:pt x="20351" y="117425"/>
                    <a:pt x="18923" y="118568"/>
                  </a:cubicBezTo>
                  <a:cubicBezTo>
                    <a:pt x="16789" y="120569"/>
                    <a:pt x="15789" y="123493"/>
                    <a:pt x="16256" y="126379"/>
                  </a:cubicBezTo>
                  <a:cubicBezTo>
                    <a:pt x="16208" y="126855"/>
                    <a:pt x="16208" y="127331"/>
                    <a:pt x="16256" y="127808"/>
                  </a:cubicBezTo>
                  <a:cubicBezTo>
                    <a:pt x="16827" y="128703"/>
                    <a:pt x="17999" y="128998"/>
                    <a:pt x="18923" y="128474"/>
                  </a:cubicBezTo>
                  <a:cubicBezTo>
                    <a:pt x="19637" y="127912"/>
                    <a:pt x="20228" y="127198"/>
                    <a:pt x="20637" y="126379"/>
                  </a:cubicBezTo>
                  <a:cubicBezTo>
                    <a:pt x="21352" y="125303"/>
                    <a:pt x="22256" y="124369"/>
                    <a:pt x="23304" y="123617"/>
                  </a:cubicBezTo>
                  <a:cubicBezTo>
                    <a:pt x="24314" y="122731"/>
                    <a:pt x="25819" y="122731"/>
                    <a:pt x="26829" y="123617"/>
                  </a:cubicBezTo>
                  <a:cubicBezTo>
                    <a:pt x="27676" y="124636"/>
                    <a:pt x="27676" y="126122"/>
                    <a:pt x="26829" y="127141"/>
                  </a:cubicBezTo>
                  <a:cubicBezTo>
                    <a:pt x="26162" y="128093"/>
                    <a:pt x="25114" y="128665"/>
                    <a:pt x="24733" y="129808"/>
                  </a:cubicBezTo>
                  <a:cubicBezTo>
                    <a:pt x="24352" y="130951"/>
                    <a:pt x="24733" y="132856"/>
                    <a:pt x="26162" y="132951"/>
                  </a:cubicBezTo>
                  <a:cubicBezTo>
                    <a:pt x="26600" y="133008"/>
                    <a:pt x="27038" y="132827"/>
                    <a:pt x="27305" y="132475"/>
                  </a:cubicBezTo>
                  <a:cubicBezTo>
                    <a:pt x="27924" y="131684"/>
                    <a:pt x="28438" y="130827"/>
                    <a:pt x="28829" y="129903"/>
                  </a:cubicBezTo>
                  <a:cubicBezTo>
                    <a:pt x="29210" y="128979"/>
                    <a:pt x="30115" y="128379"/>
                    <a:pt x="31115" y="128379"/>
                  </a:cubicBezTo>
                  <a:cubicBezTo>
                    <a:pt x="31953" y="128598"/>
                    <a:pt x="32610" y="129255"/>
                    <a:pt x="32829" y="130094"/>
                  </a:cubicBezTo>
                  <a:cubicBezTo>
                    <a:pt x="32944" y="130989"/>
                    <a:pt x="32534" y="131875"/>
                    <a:pt x="31781" y="132380"/>
                  </a:cubicBezTo>
                  <a:lnTo>
                    <a:pt x="27400" y="136380"/>
                  </a:lnTo>
                  <a:cubicBezTo>
                    <a:pt x="26667" y="136990"/>
                    <a:pt x="26028" y="137695"/>
                    <a:pt x="25495" y="138476"/>
                  </a:cubicBezTo>
                  <a:cubicBezTo>
                    <a:pt x="24952" y="139428"/>
                    <a:pt x="24781" y="140552"/>
                    <a:pt x="25019" y="141619"/>
                  </a:cubicBezTo>
                  <a:cubicBezTo>
                    <a:pt x="25133" y="142362"/>
                    <a:pt x="25505" y="143038"/>
                    <a:pt x="26066" y="143524"/>
                  </a:cubicBezTo>
                  <a:cubicBezTo>
                    <a:pt x="26581" y="143876"/>
                    <a:pt x="27267" y="143876"/>
                    <a:pt x="27781" y="143524"/>
                  </a:cubicBezTo>
                  <a:cubicBezTo>
                    <a:pt x="28257" y="143524"/>
                    <a:pt x="28353" y="142667"/>
                    <a:pt x="28543" y="142095"/>
                  </a:cubicBezTo>
                  <a:cubicBezTo>
                    <a:pt x="28991" y="140619"/>
                    <a:pt x="29848" y="139295"/>
                    <a:pt x="31020" y="138285"/>
                  </a:cubicBezTo>
                  <a:cubicBezTo>
                    <a:pt x="31534" y="137809"/>
                    <a:pt x="32315" y="137809"/>
                    <a:pt x="32829" y="138285"/>
                  </a:cubicBezTo>
                  <a:cubicBezTo>
                    <a:pt x="32991" y="138685"/>
                    <a:pt x="32991" y="139123"/>
                    <a:pt x="32829" y="139523"/>
                  </a:cubicBezTo>
                  <a:cubicBezTo>
                    <a:pt x="32772" y="140514"/>
                    <a:pt x="32363" y="141457"/>
                    <a:pt x="31686" y="142190"/>
                  </a:cubicBezTo>
                  <a:cubicBezTo>
                    <a:pt x="30934" y="142800"/>
                    <a:pt x="30400" y="143638"/>
                    <a:pt x="30162" y="144571"/>
                  </a:cubicBezTo>
                  <a:cubicBezTo>
                    <a:pt x="29867" y="145676"/>
                    <a:pt x="30286" y="146848"/>
                    <a:pt x="31210" y="147524"/>
                  </a:cubicBezTo>
                  <a:cubicBezTo>
                    <a:pt x="31829" y="148001"/>
                    <a:pt x="32686" y="148001"/>
                    <a:pt x="33305" y="147524"/>
                  </a:cubicBezTo>
                  <a:cubicBezTo>
                    <a:pt x="33744" y="146896"/>
                    <a:pt x="34039" y="146181"/>
                    <a:pt x="34163" y="145429"/>
                  </a:cubicBezTo>
                  <a:cubicBezTo>
                    <a:pt x="34915" y="143124"/>
                    <a:pt x="36115" y="140990"/>
                    <a:pt x="37687" y="139142"/>
                  </a:cubicBezTo>
                  <a:cubicBezTo>
                    <a:pt x="37687" y="138666"/>
                    <a:pt x="39021" y="138095"/>
                    <a:pt x="39687" y="139142"/>
                  </a:cubicBezTo>
                  <a:cubicBezTo>
                    <a:pt x="40154" y="139542"/>
                    <a:pt x="40373" y="140162"/>
                    <a:pt x="40259" y="140762"/>
                  </a:cubicBezTo>
                  <a:cubicBezTo>
                    <a:pt x="40097" y="141228"/>
                    <a:pt x="39840" y="141647"/>
                    <a:pt x="39497" y="142000"/>
                  </a:cubicBezTo>
                  <a:lnTo>
                    <a:pt x="38068" y="144191"/>
                  </a:lnTo>
                  <a:cubicBezTo>
                    <a:pt x="37477" y="145057"/>
                    <a:pt x="37211" y="146105"/>
                    <a:pt x="37306" y="147143"/>
                  </a:cubicBezTo>
                  <a:cubicBezTo>
                    <a:pt x="37306" y="148286"/>
                    <a:pt x="38449" y="149525"/>
                    <a:pt x="39497" y="149429"/>
                  </a:cubicBezTo>
                  <a:cubicBezTo>
                    <a:pt x="40545" y="149334"/>
                    <a:pt x="40640" y="148191"/>
                    <a:pt x="40925" y="147334"/>
                  </a:cubicBezTo>
                  <a:cubicBezTo>
                    <a:pt x="41211" y="146648"/>
                    <a:pt x="41602" y="146010"/>
                    <a:pt x="42069" y="145429"/>
                  </a:cubicBezTo>
                  <a:cubicBezTo>
                    <a:pt x="42297" y="145114"/>
                    <a:pt x="42640" y="144914"/>
                    <a:pt x="43021" y="144857"/>
                  </a:cubicBezTo>
                  <a:cubicBezTo>
                    <a:pt x="43240" y="144781"/>
                    <a:pt x="43469" y="144781"/>
                    <a:pt x="43688" y="144857"/>
                  </a:cubicBezTo>
                  <a:cubicBezTo>
                    <a:pt x="44736" y="145610"/>
                    <a:pt x="45193" y="146953"/>
                    <a:pt x="44831" y="148191"/>
                  </a:cubicBezTo>
                  <a:cubicBezTo>
                    <a:pt x="44393" y="149210"/>
                    <a:pt x="43621" y="150048"/>
                    <a:pt x="42640" y="150572"/>
                  </a:cubicBezTo>
                  <a:cubicBezTo>
                    <a:pt x="41659" y="151020"/>
                    <a:pt x="40830" y="151753"/>
                    <a:pt x="40259" y="152668"/>
                  </a:cubicBezTo>
                  <a:cubicBezTo>
                    <a:pt x="40202" y="152954"/>
                    <a:pt x="40202" y="153239"/>
                    <a:pt x="40259" y="153525"/>
                  </a:cubicBezTo>
                  <a:cubicBezTo>
                    <a:pt x="40430" y="154211"/>
                    <a:pt x="40830" y="154821"/>
                    <a:pt x="41402" y="155239"/>
                  </a:cubicBezTo>
                  <a:cubicBezTo>
                    <a:pt x="41783" y="155516"/>
                    <a:pt x="42202" y="155744"/>
                    <a:pt x="42640" y="155906"/>
                  </a:cubicBezTo>
                  <a:cubicBezTo>
                    <a:pt x="44040" y="156173"/>
                    <a:pt x="45431" y="155354"/>
                    <a:pt x="45879" y="154001"/>
                  </a:cubicBezTo>
                  <a:cubicBezTo>
                    <a:pt x="46298" y="152620"/>
                    <a:pt x="46840" y="151287"/>
                    <a:pt x="47498" y="150001"/>
                  </a:cubicBezTo>
                  <a:cubicBezTo>
                    <a:pt x="47898" y="149353"/>
                    <a:pt x="48669" y="149039"/>
                    <a:pt x="49403" y="149239"/>
                  </a:cubicBezTo>
                  <a:cubicBezTo>
                    <a:pt x="50127" y="149725"/>
                    <a:pt x="50527" y="150563"/>
                    <a:pt x="50450" y="151430"/>
                  </a:cubicBezTo>
                  <a:cubicBezTo>
                    <a:pt x="50374" y="152163"/>
                    <a:pt x="50032" y="152839"/>
                    <a:pt x="49498" y="153335"/>
                  </a:cubicBezTo>
                  <a:cubicBezTo>
                    <a:pt x="49136" y="153658"/>
                    <a:pt x="48850" y="154040"/>
                    <a:pt x="48641" y="154478"/>
                  </a:cubicBezTo>
                  <a:cubicBezTo>
                    <a:pt x="48346" y="154944"/>
                    <a:pt x="48346" y="155535"/>
                    <a:pt x="48641" y="156002"/>
                  </a:cubicBezTo>
                  <a:cubicBezTo>
                    <a:pt x="49107" y="156945"/>
                    <a:pt x="50241" y="157364"/>
                    <a:pt x="51213" y="156954"/>
                  </a:cubicBezTo>
                  <a:cubicBezTo>
                    <a:pt x="51974" y="156954"/>
                    <a:pt x="52451" y="155716"/>
                    <a:pt x="53117" y="155049"/>
                  </a:cubicBezTo>
                  <a:cubicBezTo>
                    <a:pt x="53680" y="155097"/>
                    <a:pt x="54175" y="155421"/>
                    <a:pt x="54451" y="155906"/>
                  </a:cubicBezTo>
                  <a:cubicBezTo>
                    <a:pt x="54841" y="156421"/>
                    <a:pt x="55013" y="157078"/>
                    <a:pt x="54927" y="157716"/>
                  </a:cubicBezTo>
                  <a:cubicBezTo>
                    <a:pt x="54803" y="158192"/>
                    <a:pt x="54537" y="158631"/>
                    <a:pt x="54165" y="158954"/>
                  </a:cubicBezTo>
                  <a:cubicBezTo>
                    <a:pt x="53403" y="159831"/>
                    <a:pt x="52784" y="160831"/>
                    <a:pt x="52355" y="161907"/>
                  </a:cubicBezTo>
                  <a:cubicBezTo>
                    <a:pt x="51736" y="163174"/>
                    <a:pt x="51736" y="164641"/>
                    <a:pt x="52355" y="165908"/>
                  </a:cubicBezTo>
                  <a:cubicBezTo>
                    <a:pt x="52355" y="166670"/>
                    <a:pt x="53403" y="167336"/>
                    <a:pt x="54070" y="167336"/>
                  </a:cubicBezTo>
                  <a:cubicBezTo>
                    <a:pt x="54346" y="167422"/>
                    <a:pt x="54651" y="167422"/>
                    <a:pt x="54927" y="167336"/>
                  </a:cubicBezTo>
                  <a:cubicBezTo>
                    <a:pt x="56147" y="166308"/>
                    <a:pt x="56985" y="164898"/>
                    <a:pt x="57308" y="163336"/>
                  </a:cubicBezTo>
                  <a:cubicBezTo>
                    <a:pt x="57385" y="162526"/>
                    <a:pt x="57718" y="161755"/>
                    <a:pt x="58261" y="161145"/>
                  </a:cubicBezTo>
                  <a:cubicBezTo>
                    <a:pt x="58632" y="160783"/>
                    <a:pt x="59223" y="160783"/>
                    <a:pt x="59595" y="161145"/>
                  </a:cubicBezTo>
                  <a:cubicBezTo>
                    <a:pt x="60023" y="161536"/>
                    <a:pt x="60271" y="162088"/>
                    <a:pt x="60261" y="162669"/>
                  </a:cubicBezTo>
                  <a:cubicBezTo>
                    <a:pt x="60128" y="163231"/>
                    <a:pt x="60128" y="163821"/>
                    <a:pt x="60261" y="164384"/>
                  </a:cubicBezTo>
                  <a:cubicBezTo>
                    <a:pt x="60566" y="164926"/>
                    <a:pt x="61166" y="165222"/>
                    <a:pt x="61785" y="165146"/>
                  </a:cubicBezTo>
                  <a:cubicBezTo>
                    <a:pt x="62290" y="165241"/>
                    <a:pt x="62804" y="165241"/>
                    <a:pt x="63309" y="165146"/>
                  </a:cubicBezTo>
                  <a:lnTo>
                    <a:pt x="64357" y="165146"/>
                  </a:lnTo>
                  <a:cubicBezTo>
                    <a:pt x="65119" y="164993"/>
                    <a:pt x="65890" y="165289"/>
                    <a:pt x="66357" y="165908"/>
                  </a:cubicBezTo>
                  <a:cubicBezTo>
                    <a:pt x="66681" y="166431"/>
                    <a:pt x="66681" y="167098"/>
                    <a:pt x="66357" y="167622"/>
                  </a:cubicBezTo>
                  <a:cubicBezTo>
                    <a:pt x="65976" y="168013"/>
                    <a:pt x="65471" y="168251"/>
                    <a:pt x="64929" y="168289"/>
                  </a:cubicBezTo>
                  <a:lnTo>
                    <a:pt x="63309" y="168289"/>
                  </a:lnTo>
                  <a:lnTo>
                    <a:pt x="63309" y="168289"/>
                  </a:lnTo>
                  <a:cubicBezTo>
                    <a:pt x="63309" y="168289"/>
                    <a:pt x="62642" y="169146"/>
                    <a:pt x="62738" y="169527"/>
                  </a:cubicBezTo>
                  <a:cubicBezTo>
                    <a:pt x="62833" y="169908"/>
                    <a:pt x="64357" y="171146"/>
                    <a:pt x="65690" y="171337"/>
                  </a:cubicBezTo>
                  <a:cubicBezTo>
                    <a:pt x="66891" y="171508"/>
                    <a:pt x="68100" y="171080"/>
                    <a:pt x="68929" y="170194"/>
                  </a:cubicBezTo>
                  <a:cubicBezTo>
                    <a:pt x="69405" y="169718"/>
                    <a:pt x="69691" y="169146"/>
                    <a:pt x="70358" y="169146"/>
                  </a:cubicBezTo>
                  <a:cubicBezTo>
                    <a:pt x="71024" y="169146"/>
                    <a:pt x="72167" y="169908"/>
                    <a:pt x="72834" y="169146"/>
                  </a:cubicBezTo>
                  <a:lnTo>
                    <a:pt x="105410" y="148953"/>
                  </a:lnTo>
                  <a:lnTo>
                    <a:pt x="176657" y="104757"/>
                  </a:lnTo>
                  <a:cubicBezTo>
                    <a:pt x="178466" y="103614"/>
                    <a:pt x="177228" y="102852"/>
                    <a:pt x="177800" y="102090"/>
                  </a:cubicBezTo>
                  <a:cubicBezTo>
                    <a:pt x="178371" y="101328"/>
                    <a:pt x="179514" y="101328"/>
                    <a:pt x="180467" y="101233"/>
                  </a:cubicBezTo>
                  <a:cubicBezTo>
                    <a:pt x="181419" y="101138"/>
                    <a:pt x="182562" y="100376"/>
                    <a:pt x="182181" y="99233"/>
                  </a:cubicBezTo>
                  <a:cubicBezTo>
                    <a:pt x="181810" y="98375"/>
                    <a:pt x="180915" y="97871"/>
                    <a:pt x="179990" y="97994"/>
                  </a:cubicBezTo>
                  <a:cubicBezTo>
                    <a:pt x="179257" y="98309"/>
                    <a:pt x="178495" y="98537"/>
                    <a:pt x="177705" y="98661"/>
                  </a:cubicBezTo>
                  <a:cubicBezTo>
                    <a:pt x="176752" y="98747"/>
                    <a:pt x="175876" y="98147"/>
                    <a:pt x="175609" y="97232"/>
                  </a:cubicBezTo>
                  <a:cubicBezTo>
                    <a:pt x="175609" y="95994"/>
                    <a:pt x="176752" y="95708"/>
                    <a:pt x="177800" y="95708"/>
                  </a:cubicBezTo>
                  <a:lnTo>
                    <a:pt x="181514" y="95708"/>
                  </a:lnTo>
                  <a:cubicBezTo>
                    <a:pt x="182105" y="95861"/>
                    <a:pt x="182734" y="95861"/>
                    <a:pt x="183324" y="95708"/>
                  </a:cubicBezTo>
                  <a:cubicBezTo>
                    <a:pt x="183943" y="95337"/>
                    <a:pt x="184191" y="94556"/>
                    <a:pt x="183896" y="93898"/>
                  </a:cubicBezTo>
                  <a:cubicBezTo>
                    <a:pt x="183458" y="93137"/>
                    <a:pt x="182677" y="92641"/>
                    <a:pt x="181800" y="92565"/>
                  </a:cubicBezTo>
                  <a:cubicBezTo>
                    <a:pt x="180762" y="92375"/>
                    <a:pt x="179695" y="92375"/>
                    <a:pt x="178657" y="92565"/>
                  </a:cubicBezTo>
                  <a:cubicBezTo>
                    <a:pt x="177514" y="92565"/>
                    <a:pt x="175895" y="93327"/>
                    <a:pt x="175038" y="91994"/>
                  </a:cubicBezTo>
                  <a:cubicBezTo>
                    <a:pt x="174552" y="91165"/>
                    <a:pt x="174752" y="90108"/>
                    <a:pt x="175514" y="89517"/>
                  </a:cubicBezTo>
                  <a:cubicBezTo>
                    <a:pt x="176352" y="89231"/>
                    <a:pt x="177247" y="89231"/>
                    <a:pt x="178086" y="89517"/>
                  </a:cubicBezTo>
                  <a:cubicBezTo>
                    <a:pt x="179419" y="89993"/>
                    <a:pt x="181038" y="90565"/>
                    <a:pt x="181705" y="89517"/>
                  </a:cubicBezTo>
                  <a:cubicBezTo>
                    <a:pt x="182143" y="88441"/>
                    <a:pt x="181829" y="87212"/>
                    <a:pt x="180943" y="86469"/>
                  </a:cubicBezTo>
                  <a:cubicBezTo>
                    <a:pt x="180124" y="85697"/>
                    <a:pt x="179019" y="85278"/>
                    <a:pt x="177895" y="85326"/>
                  </a:cubicBezTo>
                  <a:cubicBezTo>
                    <a:pt x="176942" y="85326"/>
                    <a:pt x="175895" y="85326"/>
                    <a:pt x="174942" y="85326"/>
                  </a:cubicBezTo>
                  <a:cubicBezTo>
                    <a:pt x="174323" y="85307"/>
                    <a:pt x="173761" y="84983"/>
                    <a:pt x="173418" y="84469"/>
                  </a:cubicBezTo>
                  <a:cubicBezTo>
                    <a:pt x="174580" y="83088"/>
                    <a:pt x="176466" y="82554"/>
                    <a:pt x="178181" y="83135"/>
                  </a:cubicBezTo>
                  <a:cubicBezTo>
                    <a:pt x="178819" y="83383"/>
                    <a:pt x="179495" y="83545"/>
                    <a:pt x="180181" y="83612"/>
                  </a:cubicBezTo>
                  <a:cubicBezTo>
                    <a:pt x="180800" y="83497"/>
                    <a:pt x="181210" y="82897"/>
                    <a:pt x="181095" y="82278"/>
                  </a:cubicBezTo>
                  <a:cubicBezTo>
                    <a:pt x="181076" y="82211"/>
                    <a:pt x="181057" y="82145"/>
                    <a:pt x="181038" y="82088"/>
                  </a:cubicBezTo>
                  <a:lnTo>
                    <a:pt x="180562" y="81516"/>
                  </a:lnTo>
                  <a:cubicBezTo>
                    <a:pt x="179505" y="80345"/>
                    <a:pt x="177933" y="79773"/>
                    <a:pt x="176371" y="79992"/>
                  </a:cubicBezTo>
                  <a:cubicBezTo>
                    <a:pt x="175228" y="79992"/>
                    <a:pt x="174085" y="80849"/>
                    <a:pt x="173037" y="79992"/>
                  </a:cubicBezTo>
                  <a:cubicBezTo>
                    <a:pt x="174828" y="77830"/>
                    <a:pt x="177895" y="77239"/>
                    <a:pt x="180372" y="78563"/>
                  </a:cubicBezTo>
                  <a:cubicBezTo>
                    <a:pt x="181153" y="79011"/>
                    <a:pt x="181981" y="79364"/>
                    <a:pt x="182848" y="79611"/>
                  </a:cubicBezTo>
                  <a:cubicBezTo>
                    <a:pt x="183658" y="79849"/>
                    <a:pt x="184505" y="79392"/>
                    <a:pt x="184743" y="78592"/>
                  </a:cubicBezTo>
                  <a:cubicBezTo>
                    <a:pt x="184753" y="78582"/>
                    <a:pt x="184753" y="78573"/>
                    <a:pt x="184753" y="78563"/>
                  </a:cubicBezTo>
                  <a:cubicBezTo>
                    <a:pt x="184801" y="77773"/>
                    <a:pt x="184563" y="77001"/>
                    <a:pt x="184086" y="76372"/>
                  </a:cubicBezTo>
                  <a:cubicBezTo>
                    <a:pt x="182877" y="74610"/>
                    <a:pt x="180971" y="73467"/>
                    <a:pt x="178847" y="73229"/>
                  </a:cubicBezTo>
                  <a:cubicBezTo>
                    <a:pt x="177076" y="73458"/>
                    <a:pt x="175342" y="73944"/>
                    <a:pt x="173704" y="74658"/>
                  </a:cubicBezTo>
                  <a:cubicBezTo>
                    <a:pt x="173075" y="74982"/>
                    <a:pt x="172332" y="74982"/>
                    <a:pt x="171704" y="74658"/>
                  </a:cubicBezTo>
                  <a:cubicBezTo>
                    <a:pt x="171037" y="73934"/>
                    <a:pt x="171037" y="72810"/>
                    <a:pt x="171704" y="72086"/>
                  </a:cubicBezTo>
                  <a:cubicBezTo>
                    <a:pt x="172475" y="71705"/>
                    <a:pt x="173323" y="71486"/>
                    <a:pt x="174180" y="71420"/>
                  </a:cubicBezTo>
                  <a:cubicBezTo>
                    <a:pt x="175076" y="71429"/>
                    <a:pt x="175847" y="70782"/>
                    <a:pt x="175990" y="69896"/>
                  </a:cubicBezTo>
                  <a:cubicBezTo>
                    <a:pt x="175981" y="68648"/>
                    <a:pt x="175171" y="67533"/>
                    <a:pt x="173990" y="67133"/>
                  </a:cubicBezTo>
                  <a:cubicBezTo>
                    <a:pt x="172971" y="66800"/>
                    <a:pt x="171866" y="66800"/>
                    <a:pt x="170847" y="67133"/>
                  </a:cubicBezTo>
                  <a:lnTo>
                    <a:pt x="169132" y="67133"/>
                  </a:lnTo>
                  <a:cubicBezTo>
                    <a:pt x="170113" y="65171"/>
                    <a:pt x="172009" y="63819"/>
                    <a:pt x="174180" y="63514"/>
                  </a:cubicBezTo>
                  <a:cubicBezTo>
                    <a:pt x="174752" y="63599"/>
                    <a:pt x="175323" y="63599"/>
                    <a:pt x="175895" y="63514"/>
                  </a:cubicBezTo>
                  <a:cubicBezTo>
                    <a:pt x="176438" y="63209"/>
                    <a:pt x="176733" y="62609"/>
                    <a:pt x="176657" y="61990"/>
                  </a:cubicBezTo>
                  <a:cubicBezTo>
                    <a:pt x="176533" y="61656"/>
                    <a:pt x="176380" y="61333"/>
                    <a:pt x="176180" y="61037"/>
                  </a:cubicBezTo>
                  <a:cubicBezTo>
                    <a:pt x="175104" y="59837"/>
                    <a:pt x="173399" y="59418"/>
                    <a:pt x="171894" y="59989"/>
                  </a:cubicBezTo>
                  <a:cubicBezTo>
                    <a:pt x="170675" y="60675"/>
                    <a:pt x="169532" y="61466"/>
                    <a:pt x="168465" y="62371"/>
                  </a:cubicBezTo>
                  <a:cubicBezTo>
                    <a:pt x="168465" y="62371"/>
                    <a:pt x="167037" y="62371"/>
                    <a:pt x="166846" y="62371"/>
                  </a:cubicBezTo>
                  <a:cubicBezTo>
                    <a:pt x="166751" y="62123"/>
                    <a:pt x="166751" y="61856"/>
                    <a:pt x="166846" y="61609"/>
                  </a:cubicBezTo>
                  <a:cubicBezTo>
                    <a:pt x="167703" y="59513"/>
                    <a:pt x="170370" y="59323"/>
                    <a:pt x="171513" y="57513"/>
                  </a:cubicBezTo>
                  <a:cubicBezTo>
                    <a:pt x="172209" y="56199"/>
                    <a:pt x="172475" y="54703"/>
                    <a:pt x="172275" y="53227"/>
                  </a:cubicBezTo>
                  <a:cubicBezTo>
                    <a:pt x="172275" y="52179"/>
                    <a:pt x="171704" y="50655"/>
                    <a:pt x="170751" y="50750"/>
                  </a:cubicBezTo>
                  <a:cubicBezTo>
                    <a:pt x="169799" y="50846"/>
                    <a:pt x="170180" y="50750"/>
                    <a:pt x="169989" y="51417"/>
                  </a:cubicBezTo>
                  <a:cubicBezTo>
                    <a:pt x="169799" y="52084"/>
                    <a:pt x="168656" y="54560"/>
                    <a:pt x="167894" y="56084"/>
                  </a:cubicBezTo>
                  <a:cubicBezTo>
                    <a:pt x="167332" y="57627"/>
                    <a:pt x="165989" y="58761"/>
                    <a:pt x="164370" y="59037"/>
                  </a:cubicBezTo>
                  <a:cubicBezTo>
                    <a:pt x="163769" y="58351"/>
                    <a:pt x="163769" y="57342"/>
                    <a:pt x="164370" y="56656"/>
                  </a:cubicBezTo>
                  <a:cubicBezTo>
                    <a:pt x="164950" y="56151"/>
                    <a:pt x="165465" y="55580"/>
                    <a:pt x="165894" y="54941"/>
                  </a:cubicBezTo>
                  <a:cubicBezTo>
                    <a:pt x="165894" y="54941"/>
                    <a:pt x="165894" y="54941"/>
                    <a:pt x="165894" y="54370"/>
                  </a:cubicBezTo>
                  <a:cubicBezTo>
                    <a:pt x="165894" y="53798"/>
                    <a:pt x="164560" y="53417"/>
                    <a:pt x="163989" y="53703"/>
                  </a:cubicBezTo>
                  <a:cubicBezTo>
                    <a:pt x="163417" y="53989"/>
                    <a:pt x="162464" y="54465"/>
                    <a:pt x="161893" y="53703"/>
                  </a:cubicBezTo>
                  <a:cubicBezTo>
                    <a:pt x="161322" y="52941"/>
                    <a:pt x="164370" y="51227"/>
                    <a:pt x="165798" y="50084"/>
                  </a:cubicBezTo>
                  <a:cubicBezTo>
                    <a:pt x="168008" y="48140"/>
                    <a:pt x="169027" y="45169"/>
                    <a:pt x="168465" y="42273"/>
                  </a:cubicBezTo>
                  <a:cubicBezTo>
                    <a:pt x="168608" y="41835"/>
                    <a:pt x="168608" y="41378"/>
                    <a:pt x="168465" y="40939"/>
                  </a:cubicBezTo>
                  <a:cubicBezTo>
                    <a:pt x="167922" y="40006"/>
                    <a:pt x="166751" y="39673"/>
                    <a:pt x="165798" y="40178"/>
                  </a:cubicBezTo>
                  <a:cubicBezTo>
                    <a:pt x="165084" y="40739"/>
                    <a:pt x="164493" y="41454"/>
                    <a:pt x="164084" y="42273"/>
                  </a:cubicBezTo>
                  <a:cubicBezTo>
                    <a:pt x="163369" y="43349"/>
                    <a:pt x="162464" y="44283"/>
                    <a:pt x="161417" y="45035"/>
                  </a:cubicBezTo>
                  <a:cubicBezTo>
                    <a:pt x="160407" y="45921"/>
                    <a:pt x="158902" y="45921"/>
                    <a:pt x="157892" y="45035"/>
                  </a:cubicBezTo>
                  <a:cubicBezTo>
                    <a:pt x="157083" y="43997"/>
                    <a:pt x="157083" y="42549"/>
                    <a:pt x="157892" y="41511"/>
                  </a:cubicBezTo>
                  <a:cubicBezTo>
                    <a:pt x="158559" y="40654"/>
                    <a:pt x="159607" y="39987"/>
                    <a:pt x="160083" y="38844"/>
                  </a:cubicBezTo>
                  <a:cubicBezTo>
                    <a:pt x="160559" y="37701"/>
                    <a:pt x="160083" y="35796"/>
                    <a:pt x="158559" y="35701"/>
                  </a:cubicBezTo>
                  <a:cubicBezTo>
                    <a:pt x="158121" y="35644"/>
                    <a:pt x="157683" y="35825"/>
                    <a:pt x="157416" y="36177"/>
                  </a:cubicBezTo>
                  <a:cubicBezTo>
                    <a:pt x="156797" y="36968"/>
                    <a:pt x="156283" y="37825"/>
                    <a:pt x="155892" y="38749"/>
                  </a:cubicBezTo>
                  <a:cubicBezTo>
                    <a:pt x="155511" y="39673"/>
                    <a:pt x="154606" y="40273"/>
                    <a:pt x="153606" y="40273"/>
                  </a:cubicBezTo>
                  <a:cubicBezTo>
                    <a:pt x="152778" y="40063"/>
                    <a:pt x="152149" y="39397"/>
                    <a:pt x="151987" y="38558"/>
                  </a:cubicBezTo>
                  <a:cubicBezTo>
                    <a:pt x="151853" y="37682"/>
                    <a:pt x="152216" y="36796"/>
                    <a:pt x="152939" y="36272"/>
                  </a:cubicBezTo>
                  <a:lnTo>
                    <a:pt x="157321" y="32367"/>
                  </a:lnTo>
                  <a:cubicBezTo>
                    <a:pt x="158054" y="31729"/>
                    <a:pt x="158693" y="30996"/>
                    <a:pt x="159226" y="30176"/>
                  </a:cubicBezTo>
                  <a:cubicBezTo>
                    <a:pt x="159759" y="29224"/>
                    <a:pt x="159959" y="28119"/>
                    <a:pt x="159797" y="27033"/>
                  </a:cubicBezTo>
                  <a:cubicBezTo>
                    <a:pt x="159607" y="26328"/>
                    <a:pt x="159245" y="25671"/>
                    <a:pt x="158750" y="25128"/>
                  </a:cubicBezTo>
                  <a:cubicBezTo>
                    <a:pt x="158207" y="24757"/>
                    <a:pt x="157483" y="24757"/>
                    <a:pt x="156940" y="25128"/>
                  </a:cubicBezTo>
                  <a:cubicBezTo>
                    <a:pt x="156559" y="25509"/>
                    <a:pt x="156321" y="26014"/>
                    <a:pt x="156273" y="26557"/>
                  </a:cubicBezTo>
                  <a:cubicBezTo>
                    <a:pt x="155740" y="28014"/>
                    <a:pt x="154854" y="29329"/>
                    <a:pt x="153701" y="30367"/>
                  </a:cubicBezTo>
                  <a:cubicBezTo>
                    <a:pt x="153187" y="30843"/>
                    <a:pt x="152406" y="30843"/>
                    <a:pt x="151892" y="30367"/>
                  </a:cubicBezTo>
                  <a:cubicBezTo>
                    <a:pt x="151577" y="30033"/>
                    <a:pt x="151415" y="29586"/>
                    <a:pt x="151415" y="29129"/>
                  </a:cubicBezTo>
                  <a:cubicBezTo>
                    <a:pt x="151473" y="28138"/>
                    <a:pt x="151882" y="27195"/>
                    <a:pt x="152558" y="26462"/>
                  </a:cubicBezTo>
                  <a:cubicBezTo>
                    <a:pt x="153311" y="25833"/>
                    <a:pt x="153864" y="25004"/>
                    <a:pt x="154178" y="24080"/>
                  </a:cubicBezTo>
                  <a:cubicBezTo>
                    <a:pt x="154378" y="22956"/>
                    <a:pt x="153940" y="21823"/>
                    <a:pt x="153035" y="21128"/>
                  </a:cubicBezTo>
                  <a:cubicBezTo>
                    <a:pt x="152444" y="20670"/>
                    <a:pt x="151625" y="20670"/>
                    <a:pt x="151034" y="21128"/>
                  </a:cubicBezTo>
                  <a:cubicBezTo>
                    <a:pt x="150568" y="21747"/>
                    <a:pt x="150244" y="22461"/>
                    <a:pt x="150082" y="23223"/>
                  </a:cubicBezTo>
                  <a:cubicBezTo>
                    <a:pt x="149396" y="25557"/>
                    <a:pt x="148187" y="27700"/>
                    <a:pt x="146558" y="29510"/>
                  </a:cubicBezTo>
                  <a:cubicBezTo>
                    <a:pt x="146081" y="30081"/>
                    <a:pt x="145224" y="30557"/>
                    <a:pt x="144557" y="29986"/>
                  </a:cubicBezTo>
                  <a:cubicBezTo>
                    <a:pt x="144110" y="29576"/>
                    <a:pt x="143891" y="28967"/>
                    <a:pt x="143986" y="28367"/>
                  </a:cubicBezTo>
                  <a:cubicBezTo>
                    <a:pt x="144157" y="27881"/>
                    <a:pt x="144415" y="27433"/>
                    <a:pt x="144748" y="27033"/>
                  </a:cubicBezTo>
                  <a:lnTo>
                    <a:pt x="146177" y="24938"/>
                  </a:lnTo>
                  <a:cubicBezTo>
                    <a:pt x="146767" y="24033"/>
                    <a:pt x="147034" y="22966"/>
                    <a:pt x="146939" y="21889"/>
                  </a:cubicBezTo>
                  <a:cubicBezTo>
                    <a:pt x="146939" y="20746"/>
                    <a:pt x="145796" y="19508"/>
                    <a:pt x="144843" y="19699"/>
                  </a:cubicBezTo>
                  <a:cubicBezTo>
                    <a:pt x="143891" y="19889"/>
                    <a:pt x="143605" y="20842"/>
                    <a:pt x="143319" y="21699"/>
                  </a:cubicBezTo>
                  <a:cubicBezTo>
                    <a:pt x="143033" y="22385"/>
                    <a:pt x="142643" y="23023"/>
                    <a:pt x="142176" y="23604"/>
                  </a:cubicBezTo>
                  <a:cubicBezTo>
                    <a:pt x="141948" y="23918"/>
                    <a:pt x="141605" y="24118"/>
                    <a:pt x="141224" y="24176"/>
                  </a:cubicBezTo>
                  <a:cubicBezTo>
                    <a:pt x="141005" y="24252"/>
                    <a:pt x="140776" y="24252"/>
                    <a:pt x="140557" y="24176"/>
                  </a:cubicBezTo>
                  <a:cubicBezTo>
                    <a:pt x="139509" y="23423"/>
                    <a:pt x="139052" y="22080"/>
                    <a:pt x="139414" y="20842"/>
                  </a:cubicBezTo>
                  <a:cubicBezTo>
                    <a:pt x="139824" y="19832"/>
                    <a:pt x="140614" y="19013"/>
                    <a:pt x="141605" y="18556"/>
                  </a:cubicBezTo>
                  <a:cubicBezTo>
                    <a:pt x="142567" y="18070"/>
                    <a:pt x="143386" y="17346"/>
                    <a:pt x="143986" y="16460"/>
                  </a:cubicBezTo>
                  <a:cubicBezTo>
                    <a:pt x="143986" y="16460"/>
                    <a:pt x="143986" y="15794"/>
                    <a:pt x="143986" y="15508"/>
                  </a:cubicBezTo>
                  <a:cubicBezTo>
                    <a:pt x="143824" y="14822"/>
                    <a:pt x="143414" y="14212"/>
                    <a:pt x="142843" y="13793"/>
                  </a:cubicBezTo>
                  <a:lnTo>
                    <a:pt x="141605" y="13127"/>
                  </a:lnTo>
                  <a:cubicBezTo>
                    <a:pt x="140176" y="12869"/>
                    <a:pt x="138776" y="13736"/>
                    <a:pt x="138366" y="15127"/>
                  </a:cubicBezTo>
                  <a:cubicBezTo>
                    <a:pt x="137928" y="16470"/>
                    <a:pt x="137385" y="17775"/>
                    <a:pt x="136747" y="19032"/>
                  </a:cubicBezTo>
                  <a:cubicBezTo>
                    <a:pt x="136747" y="19604"/>
                    <a:pt x="135604" y="20175"/>
                    <a:pt x="134937" y="19794"/>
                  </a:cubicBezTo>
                  <a:cubicBezTo>
                    <a:pt x="134156" y="19346"/>
                    <a:pt x="133718" y="18499"/>
                    <a:pt x="133794" y="17603"/>
                  </a:cubicBezTo>
                  <a:cubicBezTo>
                    <a:pt x="133918" y="16889"/>
                    <a:pt x="134242" y="16222"/>
                    <a:pt x="134747" y="15698"/>
                  </a:cubicBezTo>
                  <a:cubicBezTo>
                    <a:pt x="135137" y="15384"/>
                    <a:pt x="135461" y="14993"/>
                    <a:pt x="135699" y="14555"/>
                  </a:cubicBezTo>
                  <a:cubicBezTo>
                    <a:pt x="135937" y="14079"/>
                    <a:pt x="135937" y="13508"/>
                    <a:pt x="135699" y="13031"/>
                  </a:cubicBezTo>
                  <a:cubicBezTo>
                    <a:pt x="135232" y="12079"/>
                    <a:pt x="134099" y="11669"/>
                    <a:pt x="133128" y="12079"/>
                  </a:cubicBezTo>
                  <a:cubicBezTo>
                    <a:pt x="132423" y="12641"/>
                    <a:pt x="131784" y="13279"/>
                    <a:pt x="131222" y="13984"/>
                  </a:cubicBezTo>
                  <a:cubicBezTo>
                    <a:pt x="130651" y="13974"/>
                    <a:pt x="130137" y="13641"/>
                    <a:pt x="129889" y="13127"/>
                  </a:cubicBezTo>
                  <a:cubicBezTo>
                    <a:pt x="129498" y="12612"/>
                    <a:pt x="129327" y="11955"/>
                    <a:pt x="129413" y="11317"/>
                  </a:cubicBezTo>
                  <a:cubicBezTo>
                    <a:pt x="129575" y="10850"/>
                    <a:pt x="129832" y="10431"/>
                    <a:pt x="130175" y="10079"/>
                  </a:cubicBezTo>
                  <a:cubicBezTo>
                    <a:pt x="130975" y="9212"/>
                    <a:pt x="131613" y="8212"/>
                    <a:pt x="132080" y="7126"/>
                  </a:cubicBezTo>
                  <a:cubicBezTo>
                    <a:pt x="132604" y="5840"/>
                    <a:pt x="132604" y="4411"/>
                    <a:pt x="132080" y="3125"/>
                  </a:cubicBezTo>
                  <a:cubicBezTo>
                    <a:pt x="132080" y="2363"/>
                    <a:pt x="130937" y="1696"/>
                    <a:pt x="130270" y="1696"/>
                  </a:cubicBezTo>
                  <a:cubicBezTo>
                    <a:pt x="129994" y="1611"/>
                    <a:pt x="129689" y="1611"/>
                    <a:pt x="129413" y="1696"/>
                  </a:cubicBezTo>
                  <a:cubicBezTo>
                    <a:pt x="128194" y="2725"/>
                    <a:pt x="127355" y="4135"/>
                    <a:pt x="127031" y="5697"/>
                  </a:cubicBezTo>
                  <a:cubicBezTo>
                    <a:pt x="126936" y="6535"/>
                    <a:pt x="126603" y="7326"/>
                    <a:pt x="126079" y="7983"/>
                  </a:cubicBezTo>
                  <a:cubicBezTo>
                    <a:pt x="125689" y="8307"/>
                    <a:pt x="125136" y="8307"/>
                    <a:pt x="124746" y="7983"/>
                  </a:cubicBezTo>
                  <a:cubicBezTo>
                    <a:pt x="124269" y="7983"/>
                    <a:pt x="124174" y="7030"/>
                    <a:pt x="124079" y="6459"/>
                  </a:cubicBezTo>
                  <a:cubicBezTo>
                    <a:pt x="124212" y="5897"/>
                    <a:pt x="124212" y="5306"/>
                    <a:pt x="124079" y="4745"/>
                  </a:cubicBezTo>
                  <a:cubicBezTo>
                    <a:pt x="123755" y="4221"/>
                    <a:pt x="123164" y="3925"/>
                    <a:pt x="122555" y="3983"/>
                  </a:cubicBezTo>
                  <a:cubicBezTo>
                    <a:pt x="122050" y="3925"/>
                    <a:pt x="121536" y="3925"/>
                    <a:pt x="121031" y="3983"/>
                  </a:cubicBezTo>
                  <a:lnTo>
                    <a:pt x="119983" y="3983"/>
                  </a:lnTo>
                  <a:cubicBezTo>
                    <a:pt x="119230" y="4116"/>
                    <a:pt x="118459" y="3821"/>
                    <a:pt x="117983" y="3221"/>
                  </a:cubicBezTo>
                  <a:cubicBezTo>
                    <a:pt x="117602" y="2716"/>
                    <a:pt x="117602" y="2011"/>
                    <a:pt x="117983" y="1506"/>
                  </a:cubicBezTo>
                  <a:cubicBezTo>
                    <a:pt x="118307" y="1106"/>
                    <a:pt x="118792" y="858"/>
                    <a:pt x="119316" y="839"/>
                  </a:cubicBezTo>
                  <a:lnTo>
                    <a:pt x="120936" y="839"/>
                  </a:lnTo>
                  <a:lnTo>
                    <a:pt x="120936" y="839"/>
                  </a:lnTo>
                  <a:cubicBezTo>
                    <a:pt x="120936" y="839"/>
                    <a:pt x="121602" y="-18"/>
                    <a:pt x="121507" y="-399"/>
                  </a:cubicBezTo>
                  <a:lnTo>
                    <a:pt x="121507" y="-399"/>
                  </a:lnTo>
                  <a:cubicBezTo>
                    <a:pt x="118935" y="868"/>
                    <a:pt x="116164" y="1668"/>
                    <a:pt x="113315" y="1982"/>
                  </a:cubicBezTo>
                  <a:cubicBezTo>
                    <a:pt x="110544" y="1916"/>
                    <a:pt x="107772" y="2116"/>
                    <a:pt x="105029" y="25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44" name="Freeform: Shape 343">
              <a:extLst>
                <a:ext uri="{FF2B5EF4-FFF2-40B4-BE49-F238E27FC236}">
                  <a16:creationId xmlns:a16="http://schemas.microsoft.com/office/drawing/2014/main" xmlns="" id="{35D342AB-2E21-E282-F00F-78B6D4DC1D75}"/>
                </a:ext>
              </a:extLst>
            </p:cNvPr>
            <p:cNvSpPr/>
            <p:nvPr/>
          </p:nvSpPr>
          <p:spPr>
            <a:xfrm>
              <a:off x="6786005" y="2114931"/>
              <a:ext cx="3794" cy="2000"/>
            </a:xfrm>
            <a:custGeom>
              <a:avLst/>
              <a:gdLst>
                <a:gd name="connsiteX0" fmla="*/ 3763 w 3794"/>
                <a:gd name="connsiteY0" fmla="*/ -399 h 2000"/>
                <a:gd name="connsiteX1" fmla="*/ 1762 w 3794"/>
                <a:gd name="connsiteY1" fmla="*/ -399 h 2000"/>
                <a:gd name="connsiteX2" fmla="*/ 48 w 3794"/>
                <a:gd name="connsiteY2" fmla="*/ 1601 h 2000"/>
                <a:gd name="connsiteX3" fmla="*/ 48 w 3794"/>
                <a:gd name="connsiteY3" fmla="*/ 1601 h 2000"/>
                <a:gd name="connsiteX4" fmla="*/ 2239 w 3794"/>
                <a:gd name="connsiteY4" fmla="*/ -113 h 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 h="2000">
                  <a:moveTo>
                    <a:pt x="3763" y="-399"/>
                  </a:moveTo>
                  <a:cubicBezTo>
                    <a:pt x="3105" y="-256"/>
                    <a:pt x="2420" y="-256"/>
                    <a:pt x="1762" y="-399"/>
                  </a:cubicBezTo>
                  <a:cubicBezTo>
                    <a:pt x="714" y="-399"/>
                    <a:pt x="-333" y="458"/>
                    <a:pt x="48" y="1601"/>
                  </a:cubicBezTo>
                  <a:lnTo>
                    <a:pt x="48" y="1601"/>
                  </a:lnTo>
                  <a:cubicBezTo>
                    <a:pt x="734" y="972"/>
                    <a:pt x="1467" y="401"/>
                    <a:pt x="2239" y="-113"/>
                  </a:cubicBezTo>
                  <a:close/>
                </a:path>
              </a:pathLst>
            </a:custGeom>
            <a:solidFill>
              <a:srgbClr val="B4B4DA"/>
            </a:solidFill>
            <a:ln w="9525" cap="flat">
              <a:noFill/>
              <a:prstDash val="solid"/>
              <a:miter/>
            </a:ln>
          </p:spPr>
          <p:txBody>
            <a:bodyPr rtlCol="0" anchor="ctr"/>
            <a:lstStyle/>
            <a:p>
              <a:endParaRPr lang="en-IN"/>
            </a:p>
          </p:txBody>
        </p:sp>
        <p:sp>
          <p:nvSpPr>
            <p:cNvPr id="345" name="Freeform: Shape 344">
              <a:extLst>
                <a:ext uri="{FF2B5EF4-FFF2-40B4-BE49-F238E27FC236}">
                  <a16:creationId xmlns:a16="http://schemas.microsoft.com/office/drawing/2014/main" xmlns="" id="{5CE3BF87-0763-3C2A-028B-DFF004AAF658}"/>
                </a:ext>
              </a:extLst>
            </p:cNvPr>
            <p:cNvSpPr/>
            <p:nvPr/>
          </p:nvSpPr>
          <p:spPr>
            <a:xfrm>
              <a:off x="6653116" y="1836610"/>
              <a:ext cx="185166" cy="157892"/>
            </a:xfrm>
            <a:custGeom>
              <a:avLst/>
              <a:gdLst>
                <a:gd name="connsiteX0" fmla="*/ 184372 w 185166"/>
                <a:gd name="connsiteY0" fmla="*/ 77230 h 157892"/>
                <a:gd name="connsiteX1" fmla="*/ 179133 w 185166"/>
                <a:gd name="connsiteY1" fmla="*/ 74087 h 157892"/>
                <a:gd name="connsiteX2" fmla="*/ 173990 w 185166"/>
                <a:gd name="connsiteY2" fmla="*/ 75515 h 157892"/>
                <a:gd name="connsiteX3" fmla="*/ 172085 w 185166"/>
                <a:gd name="connsiteY3" fmla="*/ 75515 h 157892"/>
                <a:gd name="connsiteX4" fmla="*/ 172075 w 185166"/>
                <a:gd name="connsiteY4" fmla="*/ 72953 h 157892"/>
                <a:gd name="connsiteX5" fmla="*/ 172085 w 185166"/>
                <a:gd name="connsiteY5" fmla="*/ 72943 h 157892"/>
                <a:gd name="connsiteX6" fmla="*/ 174561 w 185166"/>
                <a:gd name="connsiteY6" fmla="*/ 72277 h 157892"/>
                <a:gd name="connsiteX7" fmla="*/ 176466 w 185166"/>
                <a:gd name="connsiteY7" fmla="*/ 70753 h 157892"/>
                <a:gd name="connsiteX8" fmla="*/ 174371 w 185166"/>
                <a:gd name="connsiteY8" fmla="*/ 67895 h 157892"/>
                <a:gd name="connsiteX9" fmla="*/ 171228 w 185166"/>
                <a:gd name="connsiteY9" fmla="*/ 67895 h 157892"/>
                <a:gd name="connsiteX10" fmla="*/ 169608 w 185166"/>
                <a:gd name="connsiteY10" fmla="*/ 68371 h 157892"/>
                <a:gd name="connsiteX11" fmla="*/ 174561 w 185166"/>
                <a:gd name="connsiteY11" fmla="*/ 64752 h 157892"/>
                <a:gd name="connsiteX12" fmla="*/ 176276 w 185166"/>
                <a:gd name="connsiteY12" fmla="*/ 64752 h 157892"/>
                <a:gd name="connsiteX13" fmla="*/ 177038 w 185166"/>
                <a:gd name="connsiteY13" fmla="*/ 63228 h 157892"/>
                <a:gd name="connsiteX14" fmla="*/ 176562 w 185166"/>
                <a:gd name="connsiteY14" fmla="*/ 62275 h 157892"/>
                <a:gd name="connsiteX15" fmla="*/ 172275 w 185166"/>
                <a:gd name="connsiteY15" fmla="*/ 61228 h 157892"/>
                <a:gd name="connsiteX16" fmla="*/ 168846 w 185166"/>
                <a:gd name="connsiteY16" fmla="*/ 63609 h 157892"/>
                <a:gd name="connsiteX17" fmla="*/ 167227 w 185166"/>
                <a:gd name="connsiteY17" fmla="*/ 63609 h 157892"/>
                <a:gd name="connsiteX18" fmla="*/ 167227 w 185166"/>
                <a:gd name="connsiteY18" fmla="*/ 62847 h 157892"/>
                <a:gd name="connsiteX19" fmla="*/ 171989 w 185166"/>
                <a:gd name="connsiteY19" fmla="*/ 58751 h 157892"/>
                <a:gd name="connsiteX20" fmla="*/ 172656 w 185166"/>
                <a:gd name="connsiteY20" fmla="*/ 54465 h 157892"/>
                <a:gd name="connsiteX21" fmla="*/ 171132 w 185166"/>
                <a:gd name="connsiteY21" fmla="*/ 51988 h 157892"/>
                <a:gd name="connsiteX22" fmla="*/ 170370 w 185166"/>
                <a:gd name="connsiteY22" fmla="*/ 52655 h 157892"/>
                <a:gd name="connsiteX23" fmla="*/ 168370 w 185166"/>
                <a:gd name="connsiteY23" fmla="*/ 57322 h 157892"/>
                <a:gd name="connsiteX24" fmla="*/ 164750 w 185166"/>
                <a:gd name="connsiteY24" fmla="*/ 60275 h 157892"/>
                <a:gd name="connsiteX25" fmla="*/ 164750 w 185166"/>
                <a:gd name="connsiteY25" fmla="*/ 57894 h 157892"/>
                <a:gd name="connsiteX26" fmla="*/ 166274 w 185166"/>
                <a:gd name="connsiteY26" fmla="*/ 56179 h 157892"/>
                <a:gd name="connsiteX27" fmla="*/ 166274 w 185166"/>
                <a:gd name="connsiteY27" fmla="*/ 55608 h 157892"/>
                <a:gd name="connsiteX28" fmla="*/ 164274 w 185166"/>
                <a:gd name="connsiteY28" fmla="*/ 54941 h 157892"/>
                <a:gd name="connsiteX29" fmla="*/ 162179 w 185166"/>
                <a:gd name="connsiteY29" fmla="*/ 54941 h 157892"/>
                <a:gd name="connsiteX30" fmla="*/ 166084 w 185166"/>
                <a:gd name="connsiteY30" fmla="*/ 51322 h 157892"/>
                <a:gd name="connsiteX31" fmla="*/ 168846 w 185166"/>
                <a:gd name="connsiteY31" fmla="*/ 43511 h 157892"/>
                <a:gd name="connsiteX32" fmla="*/ 168370 w 185166"/>
                <a:gd name="connsiteY32" fmla="*/ 42082 h 157892"/>
                <a:gd name="connsiteX33" fmla="*/ 165703 w 185166"/>
                <a:gd name="connsiteY33" fmla="*/ 41416 h 157892"/>
                <a:gd name="connsiteX34" fmla="*/ 163989 w 185166"/>
                <a:gd name="connsiteY34" fmla="*/ 43511 h 157892"/>
                <a:gd name="connsiteX35" fmla="*/ 161322 w 185166"/>
                <a:gd name="connsiteY35" fmla="*/ 46273 h 157892"/>
                <a:gd name="connsiteX36" fmla="*/ 157892 w 185166"/>
                <a:gd name="connsiteY36" fmla="*/ 46273 h 157892"/>
                <a:gd name="connsiteX37" fmla="*/ 157892 w 185166"/>
                <a:gd name="connsiteY37" fmla="*/ 42749 h 157892"/>
                <a:gd name="connsiteX38" fmla="*/ 160083 w 185166"/>
                <a:gd name="connsiteY38" fmla="*/ 40082 h 157892"/>
                <a:gd name="connsiteX39" fmla="*/ 158559 w 185166"/>
                <a:gd name="connsiteY39" fmla="*/ 36939 h 157892"/>
                <a:gd name="connsiteX40" fmla="*/ 157416 w 185166"/>
                <a:gd name="connsiteY40" fmla="*/ 37415 h 157892"/>
                <a:gd name="connsiteX41" fmla="*/ 155988 w 185166"/>
                <a:gd name="connsiteY41" fmla="*/ 39987 h 157892"/>
                <a:gd name="connsiteX42" fmla="*/ 153606 w 185166"/>
                <a:gd name="connsiteY42" fmla="*/ 41511 h 157892"/>
                <a:gd name="connsiteX43" fmla="*/ 151987 w 185166"/>
                <a:gd name="connsiteY43" fmla="*/ 39796 h 157892"/>
                <a:gd name="connsiteX44" fmla="*/ 152939 w 185166"/>
                <a:gd name="connsiteY44" fmla="*/ 37510 h 157892"/>
                <a:gd name="connsiteX45" fmla="*/ 157321 w 185166"/>
                <a:gd name="connsiteY45" fmla="*/ 33510 h 157892"/>
                <a:gd name="connsiteX46" fmla="*/ 159226 w 185166"/>
                <a:gd name="connsiteY46" fmla="*/ 31414 h 157892"/>
                <a:gd name="connsiteX47" fmla="*/ 159797 w 185166"/>
                <a:gd name="connsiteY47" fmla="*/ 28271 h 157892"/>
                <a:gd name="connsiteX48" fmla="*/ 158750 w 185166"/>
                <a:gd name="connsiteY48" fmla="*/ 26366 h 157892"/>
                <a:gd name="connsiteX49" fmla="*/ 156940 w 185166"/>
                <a:gd name="connsiteY49" fmla="*/ 26366 h 157892"/>
                <a:gd name="connsiteX50" fmla="*/ 156273 w 185166"/>
                <a:gd name="connsiteY50" fmla="*/ 27795 h 157892"/>
                <a:gd name="connsiteX51" fmla="*/ 153702 w 185166"/>
                <a:gd name="connsiteY51" fmla="*/ 31605 h 157892"/>
                <a:gd name="connsiteX52" fmla="*/ 151987 w 185166"/>
                <a:gd name="connsiteY52" fmla="*/ 31605 h 157892"/>
                <a:gd name="connsiteX53" fmla="*/ 151415 w 185166"/>
                <a:gd name="connsiteY53" fmla="*/ 30367 h 157892"/>
                <a:gd name="connsiteX54" fmla="*/ 152654 w 185166"/>
                <a:gd name="connsiteY54" fmla="*/ 27700 h 157892"/>
                <a:gd name="connsiteX55" fmla="*/ 154178 w 185166"/>
                <a:gd name="connsiteY55" fmla="*/ 25318 h 157892"/>
                <a:gd name="connsiteX56" fmla="*/ 153035 w 185166"/>
                <a:gd name="connsiteY56" fmla="*/ 22366 h 157892"/>
                <a:gd name="connsiteX57" fmla="*/ 151034 w 185166"/>
                <a:gd name="connsiteY57" fmla="*/ 22842 h 157892"/>
                <a:gd name="connsiteX58" fmla="*/ 150082 w 185166"/>
                <a:gd name="connsiteY58" fmla="*/ 24938 h 157892"/>
                <a:gd name="connsiteX59" fmla="*/ 146653 w 185166"/>
                <a:gd name="connsiteY59" fmla="*/ 31224 h 157892"/>
                <a:gd name="connsiteX60" fmla="*/ 144557 w 185166"/>
                <a:gd name="connsiteY60" fmla="*/ 31224 h 157892"/>
                <a:gd name="connsiteX61" fmla="*/ 144081 w 185166"/>
                <a:gd name="connsiteY61" fmla="*/ 29605 h 157892"/>
                <a:gd name="connsiteX62" fmla="*/ 144748 w 185166"/>
                <a:gd name="connsiteY62" fmla="*/ 28366 h 157892"/>
                <a:gd name="connsiteX63" fmla="*/ 146177 w 185166"/>
                <a:gd name="connsiteY63" fmla="*/ 26176 h 157892"/>
                <a:gd name="connsiteX64" fmla="*/ 147034 w 185166"/>
                <a:gd name="connsiteY64" fmla="*/ 23223 h 157892"/>
                <a:gd name="connsiteX65" fmla="*/ 144843 w 185166"/>
                <a:gd name="connsiteY65" fmla="*/ 20937 h 157892"/>
                <a:gd name="connsiteX66" fmla="*/ 143319 w 185166"/>
                <a:gd name="connsiteY66" fmla="*/ 23032 h 157892"/>
                <a:gd name="connsiteX67" fmla="*/ 142176 w 185166"/>
                <a:gd name="connsiteY67" fmla="*/ 24938 h 157892"/>
                <a:gd name="connsiteX68" fmla="*/ 141224 w 185166"/>
                <a:gd name="connsiteY68" fmla="*/ 25509 h 157892"/>
                <a:gd name="connsiteX69" fmla="*/ 140557 w 185166"/>
                <a:gd name="connsiteY69" fmla="*/ 25509 h 157892"/>
                <a:gd name="connsiteX70" fmla="*/ 139509 w 185166"/>
                <a:gd name="connsiteY70" fmla="*/ 22175 h 157892"/>
                <a:gd name="connsiteX71" fmla="*/ 141605 w 185166"/>
                <a:gd name="connsiteY71" fmla="*/ 19794 h 157892"/>
                <a:gd name="connsiteX72" fmla="*/ 143986 w 185166"/>
                <a:gd name="connsiteY72" fmla="*/ 17698 h 157892"/>
                <a:gd name="connsiteX73" fmla="*/ 143986 w 185166"/>
                <a:gd name="connsiteY73" fmla="*/ 16841 h 157892"/>
                <a:gd name="connsiteX74" fmla="*/ 142843 w 185166"/>
                <a:gd name="connsiteY74" fmla="*/ 15127 h 157892"/>
                <a:gd name="connsiteX75" fmla="*/ 141605 w 185166"/>
                <a:gd name="connsiteY75" fmla="*/ 14460 h 157892"/>
                <a:gd name="connsiteX76" fmla="*/ 138366 w 185166"/>
                <a:gd name="connsiteY76" fmla="*/ 16365 h 157892"/>
                <a:gd name="connsiteX77" fmla="*/ 136747 w 185166"/>
                <a:gd name="connsiteY77" fmla="*/ 20365 h 157892"/>
                <a:gd name="connsiteX78" fmla="*/ 134937 w 185166"/>
                <a:gd name="connsiteY78" fmla="*/ 21127 h 157892"/>
                <a:gd name="connsiteX79" fmla="*/ 133794 w 185166"/>
                <a:gd name="connsiteY79" fmla="*/ 18937 h 157892"/>
                <a:gd name="connsiteX80" fmla="*/ 134842 w 185166"/>
                <a:gd name="connsiteY80" fmla="*/ 17032 h 157892"/>
                <a:gd name="connsiteX81" fmla="*/ 135699 w 185166"/>
                <a:gd name="connsiteY81" fmla="*/ 15889 h 157892"/>
                <a:gd name="connsiteX82" fmla="*/ 135699 w 185166"/>
                <a:gd name="connsiteY82" fmla="*/ 14365 h 157892"/>
                <a:gd name="connsiteX83" fmla="*/ 133128 w 185166"/>
                <a:gd name="connsiteY83" fmla="*/ 13412 h 157892"/>
                <a:gd name="connsiteX84" fmla="*/ 131127 w 185166"/>
                <a:gd name="connsiteY84" fmla="*/ 15317 h 157892"/>
                <a:gd name="connsiteX85" fmla="*/ 129794 w 185166"/>
                <a:gd name="connsiteY85" fmla="*/ 14460 h 157892"/>
                <a:gd name="connsiteX86" fmla="*/ 129794 w 185166"/>
                <a:gd name="connsiteY86" fmla="*/ 12650 h 157892"/>
                <a:gd name="connsiteX87" fmla="*/ 130461 w 185166"/>
                <a:gd name="connsiteY87" fmla="*/ 11412 h 157892"/>
                <a:gd name="connsiteX88" fmla="*/ 132365 w 185166"/>
                <a:gd name="connsiteY88" fmla="*/ 8459 h 157892"/>
                <a:gd name="connsiteX89" fmla="*/ 132365 w 185166"/>
                <a:gd name="connsiteY89" fmla="*/ 4459 h 157892"/>
                <a:gd name="connsiteX90" fmla="*/ 130556 w 185166"/>
                <a:gd name="connsiteY90" fmla="*/ 3030 h 157892"/>
                <a:gd name="connsiteX91" fmla="*/ 129794 w 185166"/>
                <a:gd name="connsiteY91" fmla="*/ 3030 h 157892"/>
                <a:gd name="connsiteX92" fmla="*/ 127413 w 185166"/>
                <a:gd name="connsiteY92" fmla="*/ 7030 h 157892"/>
                <a:gd name="connsiteX93" fmla="*/ 126365 w 185166"/>
                <a:gd name="connsiteY93" fmla="*/ 9221 h 157892"/>
                <a:gd name="connsiteX94" fmla="*/ 125031 w 185166"/>
                <a:gd name="connsiteY94" fmla="*/ 9221 h 157892"/>
                <a:gd name="connsiteX95" fmla="*/ 124460 w 185166"/>
                <a:gd name="connsiteY95" fmla="*/ 7697 h 157892"/>
                <a:gd name="connsiteX96" fmla="*/ 124460 w 185166"/>
                <a:gd name="connsiteY96" fmla="*/ 5983 h 157892"/>
                <a:gd name="connsiteX97" fmla="*/ 122840 w 185166"/>
                <a:gd name="connsiteY97" fmla="*/ 5221 h 157892"/>
                <a:gd name="connsiteX98" fmla="*/ 121412 w 185166"/>
                <a:gd name="connsiteY98" fmla="*/ 5221 h 157892"/>
                <a:gd name="connsiteX99" fmla="*/ 120269 w 185166"/>
                <a:gd name="connsiteY99" fmla="*/ 5221 h 157892"/>
                <a:gd name="connsiteX100" fmla="*/ 118269 w 185166"/>
                <a:gd name="connsiteY100" fmla="*/ 4459 h 157892"/>
                <a:gd name="connsiteX101" fmla="*/ 118269 w 185166"/>
                <a:gd name="connsiteY101" fmla="*/ 2744 h 157892"/>
                <a:gd name="connsiteX102" fmla="*/ 119697 w 185166"/>
                <a:gd name="connsiteY102" fmla="*/ 2077 h 157892"/>
                <a:gd name="connsiteX103" fmla="*/ 121221 w 185166"/>
                <a:gd name="connsiteY103" fmla="*/ 2077 h 157892"/>
                <a:gd name="connsiteX104" fmla="*/ 121221 w 185166"/>
                <a:gd name="connsiteY104" fmla="*/ 2077 h 157892"/>
                <a:gd name="connsiteX105" fmla="*/ 121793 w 185166"/>
                <a:gd name="connsiteY105" fmla="*/ 839 h 157892"/>
                <a:gd name="connsiteX106" fmla="*/ 120840 w 185166"/>
                <a:gd name="connsiteY106" fmla="*/ -399 h 157892"/>
                <a:gd name="connsiteX107" fmla="*/ 105124 w 185166"/>
                <a:gd name="connsiteY107" fmla="*/ 13888 h 157892"/>
                <a:gd name="connsiteX108" fmla="*/ 53594 w 185166"/>
                <a:gd name="connsiteY108" fmla="*/ 42463 h 157892"/>
                <a:gd name="connsiteX109" fmla="*/ 7493 w 185166"/>
                <a:gd name="connsiteY109" fmla="*/ 71991 h 157892"/>
                <a:gd name="connsiteX110" fmla="*/ 8922 w 185166"/>
                <a:gd name="connsiteY110" fmla="*/ 73229 h 157892"/>
                <a:gd name="connsiteX111" fmla="*/ 6731 w 185166"/>
                <a:gd name="connsiteY111" fmla="*/ 74753 h 157892"/>
                <a:gd name="connsiteX112" fmla="*/ 3111 w 185166"/>
                <a:gd name="connsiteY112" fmla="*/ 74753 h 157892"/>
                <a:gd name="connsiteX113" fmla="*/ 1397 w 185166"/>
                <a:gd name="connsiteY113" fmla="*/ 74753 h 157892"/>
                <a:gd name="connsiteX114" fmla="*/ 1397 w 185166"/>
                <a:gd name="connsiteY114" fmla="*/ 74753 h 157892"/>
                <a:gd name="connsiteX115" fmla="*/ 825 w 185166"/>
                <a:gd name="connsiteY115" fmla="*/ 76468 h 157892"/>
                <a:gd name="connsiteX116" fmla="*/ 2921 w 185166"/>
                <a:gd name="connsiteY116" fmla="*/ 77801 h 157892"/>
                <a:gd name="connsiteX117" fmla="*/ 6064 w 185166"/>
                <a:gd name="connsiteY117" fmla="*/ 77801 h 157892"/>
                <a:gd name="connsiteX118" fmla="*/ 9683 w 185166"/>
                <a:gd name="connsiteY118" fmla="*/ 78373 h 157892"/>
                <a:gd name="connsiteX119" fmla="*/ 9207 w 185166"/>
                <a:gd name="connsiteY119" fmla="*/ 80849 h 157892"/>
                <a:gd name="connsiteX120" fmla="*/ 6731 w 185166"/>
                <a:gd name="connsiteY120" fmla="*/ 80849 h 157892"/>
                <a:gd name="connsiteX121" fmla="*/ 3016 w 185166"/>
                <a:gd name="connsiteY121" fmla="*/ 80849 h 157892"/>
                <a:gd name="connsiteX122" fmla="*/ 3873 w 185166"/>
                <a:gd name="connsiteY122" fmla="*/ 83897 h 157892"/>
                <a:gd name="connsiteX123" fmla="*/ 6826 w 185166"/>
                <a:gd name="connsiteY123" fmla="*/ 85040 h 157892"/>
                <a:gd name="connsiteX124" fmla="*/ 9874 w 185166"/>
                <a:gd name="connsiteY124" fmla="*/ 85040 h 157892"/>
                <a:gd name="connsiteX125" fmla="*/ 11303 w 185166"/>
                <a:gd name="connsiteY125" fmla="*/ 85897 h 157892"/>
                <a:gd name="connsiteX126" fmla="*/ 6636 w 185166"/>
                <a:gd name="connsiteY126" fmla="*/ 87231 h 157892"/>
                <a:gd name="connsiteX127" fmla="*/ 4635 w 185166"/>
                <a:gd name="connsiteY127" fmla="*/ 86755 h 157892"/>
                <a:gd name="connsiteX128" fmla="*/ 3626 w 185166"/>
                <a:gd name="connsiteY128" fmla="*/ 88012 h 157892"/>
                <a:gd name="connsiteX129" fmla="*/ 3683 w 185166"/>
                <a:gd name="connsiteY129" fmla="*/ 88279 h 157892"/>
                <a:gd name="connsiteX130" fmla="*/ 4254 w 185166"/>
                <a:gd name="connsiteY130" fmla="*/ 88850 h 157892"/>
                <a:gd name="connsiteX131" fmla="*/ 8350 w 185166"/>
                <a:gd name="connsiteY131" fmla="*/ 90374 h 157892"/>
                <a:gd name="connsiteX132" fmla="*/ 11779 w 185166"/>
                <a:gd name="connsiteY132" fmla="*/ 90374 h 157892"/>
                <a:gd name="connsiteX133" fmla="*/ 4445 w 185166"/>
                <a:gd name="connsiteY133" fmla="*/ 91803 h 157892"/>
                <a:gd name="connsiteX134" fmla="*/ 1968 w 185166"/>
                <a:gd name="connsiteY134" fmla="*/ 90755 h 157892"/>
                <a:gd name="connsiteX135" fmla="*/ -32 w 185166"/>
                <a:gd name="connsiteY135" fmla="*/ 91803 h 157892"/>
                <a:gd name="connsiteX136" fmla="*/ 730 w 185166"/>
                <a:gd name="connsiteY136" fmla="*/ 93994 h 157892"/>
                <a:gd name="connsiteX137" fmla="*/ 5873 w 185166"/>
                <a:gd name="connsiteY137" fmla="*/ 97137 h 157892"/>
                <a:gd name="connsiteX138" fmla="*/ 11017 w 185166"/>
                <a:gd name="connsiteY138" fmla="*/ 95708 h 157892"/>
                <a:gd name="connsiteX139" fmla="*/ 13017 w 185166"/>
                <a:gd name="connsiteY139" fmla="*/ 95708 h 157892"/>
                <a:gd name="connsiteX140" fmla="*/ 13170 w 185166"/>
                <a:gd name="connsiteY140" fmla="*/ 98128 h 157892"/>
                <a:gd name="connsiteX141" fmla="*/ 13017 w 185166"/>
                <a:gd name="connsiteY141" fmla="*/ 98280 h 157892"/>
                <a:gd name="connsiteX142" fmla="*/ 10636 w 185166"/>
                <a:gd name="connsiteY142" fmla="*/ 98947 h 157892"/>
                <a:gd name="connsiteX143" fmla="*/ 8731 w 185166"/>
                <a:gd name="connsiteY143" fmla="*/ 100471 h 157892"/>
                <a:gd name="connsiteX144" fmla="*/ 10827 w 185166"/>
                <a:gd name="connsiteY144" fmla="*/ 103233 h 157892"/>
                <a:gd name="connsiteX145" fmla="*/ 13970 w 185166"/>
                <a:gd name="connsiteY145" fmla="*/ 103233 h 157892"/>
                <a:gd name="connsiteX146" fmla="*/ 15589 w 185166"/>
                <a:gd name="connsiteY146" fmla="*/ 102757 h 157892"/>
                <a:gd name="connsiteX147" fmla="*/ 10636 w 185166"/>
                <a:gd name="connsiteY147" fmla="*/ 106376 h 157892"/>
                <a:gd name="connsiteX148" fmla="*/ 8922 w 185166"/>
                <a:gd name="connsiteY148" fmla="*/ 106376 h 157892"/>
                <a:gd name="connsiteX149" fmla="*/ 8159 w 185166"/>
                <a:gd name="connsiteY149" fmla="*/ 107900 h 157892"/>
                <a:gd name="connsiteX150" fmla="*/ 8636 w 185166"/>
                <a:gd name="connsiteY150" fmla="*/ 108853 h 157892"/>
                <a:gd name="connsiteX151" fmla="*/ 12827 w 185166"/>
                <a:gd name="connsiteY151" fmla="*/ 109900 h 157892"/>
                <a:gd name="connsiteX152" fmla="*/ 16351 w 185166"/>
                <a:gd name="connsiteY152" fmla="*/ 107519 h 157892"/>
                <a:gd name="connsiteX153" fmla="*/ 17970 w 185166"/>
                <a:gd name="connsiteY153" fmla="*/ 107519 h 157892"/>
                <a:gd name="connsiteX154" fmla="*/ 17970 w 185166"/>
                <a:gd name="connsiteY154" fmla="*/ 108281 h 157892"/>
                <a:gd name="connsiteX155" fmla="*/ 13208 w 185166"/>
                <a:gd name="connsiteY155" fmla="*/ 112377 h 157892"/>
                <a:gd name="connsiteX156" fmla="*/ 12541 w 185166"/>
                <a:gd name="connsiteY156" fmla="*/ 116663 h 157892"/>
                <a:gd name="connsiteX157" fmla="*/ 13970 w 185166"/>
                <a:gd name="connsiteY157" fmla="*/ 119140 h 157892"/>
                <a:gd name="connsiteX158" fmla="*/ 14827 w 185166"/>
                <a:gd name="connsiteY158" fmla="*/ 118473 h 157892"/>
                <a:gd name="connsiteX159" fmla="*/ 16827 w 185166"/>
                <a:gd name="connsiteY159" fmla="*/ 113806 h 157892"/>
                <a:gd name="connsiteX160" fmla="*/ 20447 w 185166"/>
                <a:gd name="connsiteY160" fmla="*/ 110853 h 157892"/>
                <a:gd name="connsiteX161" fmla="*/ 20447 w 185166"/>
                <a:gd name="connsiteY161" fmla="*/ 113234 h 157892"/>
                <a:gd name="connsiteX162" fmla="*/ 18923 w 185166"/>
                <a:gd name="connsiteY162" fmla="*/ 114949 h 157892"/>
                <a:gd name="connsiteX163" fmla="*/ 18923 w 185166"/>
                <a:gd name="connsiteY163" fmla="*/ 115520 h 157892"/>
                <a:gd name="connsiteX164" fmla="*/ 20923 w 185166"/>
                <a:gd name="connsiteY164" fmla="*/ 116187 h 157892"/>
                <a:gd name="connsiteX165" fmla="*/ 22923 w 185166"/>
                <a:gd name="connsiteY165" fmla="*/ 116187 h 157892"/>
                <a:gd name="connsiteX166" fmla="*/ 19113 w 185166"/>
                <a:gd name="connsiteY166" fmla="*/ 119806 h 157892"/>
                <a:gd name="connsiteX167" fmla="*/ 16351 w 185166"/>
                <a:gd name="connsiteY167" fmla="*/ 127617 h 157892"/>
                <a:gd name="connsiteX168" fmla="*/ 16827 w 185166"/>
                <a:gd name="connsiteY168" fmla="*/ 128950 h 157892"/>
                <a:gd name="connsiteX169" fmla="*/ 19399 w 185166"/>
                <a:gd name="connsiteY169" fmla="*/ 129713 h 157892"/>
                <a:gd name="connsiteX170" fmla="*/ 21209 w 185166"/>
                <a:gd name="connsiteY170" fmla="*/ 127617 h 157892"/>
                <a:gd name="connsiteX171" fmla="*/ 23780 w 185166"/>
                <a:gd name="connsiteY171" fmla="*/ 124855 h 157892"/>
                <a:gd name="connsiteX172" fmla="*/ 27305 w 185166"/>
                <a:gd name="connsiteY172" fmla="*/ 124855 h 157892"/>
                <a:gd name="connsiteX173" fmla="*/ 27305 w 185166"/>
                <a:gd name="connsiteY173" fmla="*/ 128379 h 157892"/>
                <a:gd name="connsiteX174" fmla="*/ 25114 w 185166"/>
                <a:gd name="connsiteY174" fmla="*/ 131046 h 157892"/>
                <a:gd name="connsiteX175" fmla="*/ 26543 w 185166"/>
                <a:gd name="connsiteY175" fmla="*/ 134189 h 157892"/>
                <a:gd name="connsiteX176" fmla="*/ 27686 w 185166"/>
                <a:gd name="connsiteY176" fmla="*/ 133713 h 157892"/>
                <a:gd name="connsiteX177" fmla="*/ 29210 w 185166"/>
                <a:gd name="connsiteY177" fmla="*/ 131141 h 157892"/>
                <a:gd name="connsiteX178" fmla="*/ 31496 w 185166"/>
                <a:gd name="connsiteY178" fmla="*/ 129617 h 157892"/>
                <a:gd name="connsiteX179" fmla="*/ 33210 w 185166"/>
                <a:gd name="connsiteY179" fmla="*/ 131332 h 157892"/>
                <a:gd name="connsiteX180" fmla="*/ 32258 w 185166"/>
                <a:gd name="connsiteY180" fmla="*/ 133618 h 157892"/>
                <a:gd name="connsiteX181" fmla="*/ 27876 w 185166"/>
                <a:gd name="connsiteY181" fmla="*/ 137523 h 157892"/>
                <a:gd name="connsiteX182" fmla="*/ 25971 w 185166"/>
                <a:gd name="connsiteY182" fmla="*/ 139714 h 157892"/>
                <a:gd name="connsiteX183" fmla="*/ 25400 w 185166"/>
                <a:gd name="connsiteY183" fmla="*/ 142857 h 157892"/>
                <a:gd name="connsiteX184" fmla="*/ 26447 w 185166"/>
                <a:gd name="connsiteY184" fmla="*/ 144762 h 157892"/>
                <a:gd name="connsiteX185" fmla="*/ 28162 w 185166"/>
                <a:gd name="connsiteY185" fmla="*/ 144762 h 157892"/>
                <a:gd name="connsiteX186" fmla="*/ 28924 w 185166"/>
                <a:gd name="connsiteY186" fmla="*/ 143333 h 157892"/>
                <a:gd name="connsiteX187" fmla="*/ 31496 w 185166"/>
                <a:gd name="connsiteY187" fmla="*/ 139523 h 157892"/>
                <a:gd name="connsiteX188" fmla="*/ 33210 w 185166"/>
                <a:gd name="connsiteY188" fmla="*/ 139523 h 157892"/>
                <a:gd name="connsiteX189" fmla="*/ 33687 w 185166"/>
                <a:gd name="connsiteY189" fmla="*/ 140762 h 157892"/>
                <a:gd name="connsiteX190" fmla="*/ 32544 w 185166"/>
                <a:gd name="connsiteY190" fmla="*/ 143429 h 157892"/>
                <a:gd name="connsiteX191" fmla="*/ 31020 w 185166"/>
                <a:gd name="connsiteY191" fmla="*/ 145810 h 157892"/>
                <a:gd name="connsiteX192" fmla="*/ 32163 w 185166"/>
                <a:gd name="connsiteY192" fmla="*/ 148763 h 157892"/>
                <a:gd name="connsiteX193" fmla="*/ 34163 w 185166"/>
                <a:gd name="connsiteY193" fmla="*/ 148286 h 157892"/>
                <a:gd name="connsiteX194" fmla="*/ 35115 w 185166"/>
                <a:gd name="connsiteY194" fmla="*/ 146191 h 157892"/>
                <a:gd name="connsiteX195" fmla="*/ 38544 w 185166"/>
                <a:gd name="connsiteY195" fmla="*/ 139904 h 157892"/>
                <a:gd name="connsiteX196" fmla="*/ 40640 w 185166"/>
                <a:gd name="connsiteY196" fmla="*/ 139428 h 157892"/>
                <a:gd name="connsiteX197" fmla="*/ 40640 w 185166"/>
                <a:gd name="connsiteY197" fmla="*/ 141047 h 157892"/>
                <a:gd name="connsiteX198" fmla="*/ 39878 w 185166"/>
                <a:gd name="connsiteY198" fmla="*/ 142381 h 157892"/>
                <a:gd name="connsiteX199" fmla="*/ 38544 w 185166"/>
                <a:gd name="connsiteY199" fmla="*/ 144476 h 157892"/>
                <a:gd name="connsiteX200" fmla="*/ 37687 w 185166"/>
                <a:gd name="connsiteY200" fmla="*/ 147524 h 157892"/>
                <a:gd name="connsiteX201" fmla="*/ 39878 w 185166"/>
                <a:gd name="connsiteY201" fmla="*/ 149715 h 157892"/>
                <a:gd name="connsiteX202" fmla="*/ 41306 w 185166"/>
                <a:gd name="connsiteY202" fmla="*/ 147715 h 157892"/>
                <a:gd name="connsiteX203" fmla="*/ 42545 w 185166"/>
                <a:gd name="connsiteY203" fmla="*/ 145810 h 157892"/>
                <a:gd name="connsiteX204" fmla="*/ 43497 w 185166"/>
                <a:gd name="connsiteY204" fmla="*/ 145238 h 157892"/>
                <a:gd name="connsiteX205" fmla="*/ 44069 w 185166"/>
                <a:gd name="connsiteY205" fmla="*/ 145238 h 157892"/>
                <a:gd name="connsiteX206" fmla="*/ 45212 w 185166"/>
                <a:gd name="connsiteY206" fmla="*/ 148572 h 157892"/>
                <a:gd name="connsiteX207" fmla="*/ 43021 w 185166"/>
                <a:gd name="connsiteY207" fmla="*/ 150858 h 157892"/>
                <a:gd name="connsiteX208" fmla="*/ 40735 w 185166"/>
                <a:gd name="connsiteY208" fmla="*/ 152954 h 157892"/>
                <a:gd name="connsiteX209" fmla="*/ 40735 w 185166"/>
                <a:gd name="connsiteY209" fmla="*/ 153906 h 157892"/>
                <a:gd name="connsiteX210" fmla="*/ 41973 w 185166"/>
                <a:gd name="connsiteY210" fmla="*/ 155621 h 157892"/>
                <a:gd name="connsiteX211" fmla="*/ 43212 w 185166"/>
                <a:gd name="connsiteY211" fmla="*/ 156287 h 157892"/>
                <a:gd name="connsiteX212" fmla="*/ 46355 w 185166"/>
                <a:gd name="connsiteY212" fmla="*/ 154287 h 157892"/>
                <a:gd name="connsiteX213" fmla="*/ 47974 w 185166"/>
                <a:gd name="connsiteY213" fmla="*/ 150382 h 157892"/>
                <a:gd name="connsiteX214" fmla="*/ 49879 w 185166"/>
                <a:gd name="connsiteY214" fmla="*/ 149620 h 157892"/>
                <a:gd name="connsiteX215" fmla="*/ 51022 w 185166"/>
                <a:gd name="connsiteY215" fmla="*/ 151810 h 157892"/>
                <a:gd name="connsiteX216" fmla="*/ 49974 w 185166"/>
                <a:gd name="connsiteY216" fmla="*/ 153715 h 157892"/>
                <a:gd name="connsiteX217" fmla="*/ 49117 w 185166"/>
                <a:gd name="connsiteY217" fmla="*/ 154858 h 157892"/>
                <a:gd name="connsiteX218" fmla="*/ 49117 w 185166"/>
                <a:gd name="connsiteY218" fmla="*/ 156382 h 157892"/>
                <a:gd name="connsiteX219" fmla="*/ 51689 w 185166"/>
                <a:gd name="connsiteY219" fmla="*/ 157335 h 157892"/>
                <a:gd name="connsiteX220" fmla="*/ 53689 w 185166"/>
                <a:gd name="connsiteY220" fmla="*/ 155430 h 157892"/>
                <a:gd name="connsiteX221" fmla="*/ 55022 w 185166"/>
                <a:gd name="connsiteY221" fmla="*/ 156287 h 157892"/>
                <a:gd name="connsiteX222" fmla="*/ 55022 w 185166"/>
                <a:gd name="connsiteY222" fmla="*/ 156954 h 157892"/>
                <a:gd name="connsiteX223" fmla="*/ 56547 w 185166"/>
                <a:gd name="connsiteY223" fmla="*/ 156001 h 157892"/>
                <a:gd name="connsiteX224" fmla="*/ 69215 w 185166"/>
                <a:gd name="connsiteY224" fmla="*/ 154096 h 157892"/>
                <a:gd name="connsiteX225" fmla="*/ 95980 w 185166"/>
                <a:gd name="connsiteY225" fmla="*/ 146953 h 157892"/>
                <a:gd name="connsiteX226" fmla="*/ 107696 w 185166"/>
                <a:gd name="connsiteY226" fmla="*/ 138666 h 157892"/>
                <a:gd name="connsiteX227" fmla="*/ 166751 w 185166"/>
                <a:gd name="connsiteY227" fmla="*/ 101518 h 157892"/>
                <a:gd name="connsiteX228" fmla="*/ 174371 w 185166"/>
                <a:gd name="connsiteY228" fmla="*/ 92946 h 157892"/>
                <a:gd name="connsiteX229" fmla="*/ 175038 w 185166"/>
                <a:gd name="connsiteY229" fmla="*/ 88564 h 157892"/>
                <a:gd name="connsiteX230" fmla="*/ 177990 w 185166"/>
                <a:gd name="connsiteY230" fmla="*/ 85326 h 157892"/>
                <a:gd name="connsiteX231" fmla="*/ 175323 w 185166"/>
                <a:gd name="connsiteY231" fmla="*/ 85326 h 157892"/>
                <a:gd name="connsiteX232" fmla="*/ 173895 w 185166"/>
                <a:gd name="connsiteY232" fmla="*/ 84469 h 157892"/>
                <a:gd name="connsiteX233" fmla="*/ 178562 w 185166"/>
                <a:gd name="connsiteY233" fmla="*/ 83135 h 157892"/>
                <a:gd name="connsiteX234" fmla="*/ 180562 w 185166"/>
                <a:gd name="connsiteY234" fmla="*/ 83612 h 157892"/>
                <a:gd name="connsiteX235" fmla="*/ 181534 w 185166"/>
                <a:gd name="connsiteY235" fmla="*/ 82487 h 157892"/>
                <a:gd name="connsiteX236" fmla="*/ 181419 w 185166"/>
                <a:gd name="connsiteY236" fmla="*/ 82088 h 157892"/>
                <a:gd name="connsiteX237" fmla="*/ 180943 w 185166"/>
                <a:gd name="connsiteY237" fmla="*/ 81421 h 157892"/>
                <a:gd name="connsiteX238" fmla="*/ 176752 w 185166"/>
                <a:gd name="connsiteY238" fmla="*/ 79992 h 157892"/>
                <a:gd name="connsiteX239" fmla="*/ 173418 w 185166"/>
                <a:gd name="connsiteY239" fmla="*/ 79992 h 157892"/>
                <a:gd name="connsiteX240" fmla="*/ 180753 w 185166"/>
                <a:gd name="connsiteY240" fmla="*/ 78658 h 157892"/>
                <a:gd name="connsiteX241" fmla="*/ 183229 w 185166"/>
                <a:gd name="connsiteY241" fmla="*/ 79706 h 157892"/>
                <a:gd name="connsiteX242" fmla="*/ 185134 w 185166"/>
                <a:gd name="connsiteY242" fmla="*/ 78658 h 157892"/>
                <a:gd name="connsiteX243" fmla="*/ 184372 w 185166"/>
                <a:gd name="connsiteY243" fmla="*/ 77230 h 15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185166" h="157892">
                  <a:moveTo>
                    <a:pt x="184372" y="77230"/>
                  </a:moveTo>
                  <a:cubicBezTo>
                    <a:pt x="183191" y="75439"/>
                    <a:pt x="181267" y="74287"/>
                    <a:pt x="179133" y="74087"/>
                  </a:cubicBezTo>
                  <a:cubicBezTo>
                    <a:pt x="177352" y="74296"/>
                    <a:pt x="175619" y="74772"/>
                    <a:pt x="173990" y="75515"/>
                  </a:cubicBezTo>
                  <a:cubicBezTo>
                    <a:pt x="173399" y="75839"/>
                    <a:pt x="172675" y="75839"/>
                    <a:pt x="172085" y="75515"/>
                  </a:cubicBezTo>
                  <a:cubicBezTo>
                    <a:pt x="171370" y="74810"/>
                    <a:pt x="171370" y="73667"/>
                    <a:pt x="172075" y="72953"/>
                  </a:cubicBezTo>
                  <a:cubicBezTo>
                    <a:pt x="172075" y="72953"/>
                    <a:pt x="172085" y="72943"/>
                    <a:pt x="172085" y="72943"/>
                  </a:cubicBezTo>
                  <a:cubicBezTo>
                    <a:pt x="172866" y="72581"/>
                    <a:pt x="173704" y="72353"/>
                    <a:pt x="174561" y="72277"/>
                  </a:cubicBezTo>
                  <a:cubicBezTo>
                    <a:pt x="175466" y="72258"/>
                    <a:pt x="176247" y="71638"/>
                    <a:pt x="176466" y="70753"/>
                  </a:cubicBezTo>
                  <a:cubicBezTo>
                    <a:pt x="176419" y="69457"/>
                    <a:pt x="175590" y="68324"/>
                    <a:pt x="174371" y="67895"/>
                  </a:cubicBezTo>
                  <a:cubicBezTo>
                    <a:pt x="173352" y="67562"/>
                    <a:pt x="172247" y="67562"/>
                    <a:pt x="171228" y="67895"/>
                  </a:cubicBezTo>
                  <a:lnTo>
                    <a:pt x="169608" y="68371"/>
                  </a:lnTo>
                  <a:cubicBezTo>
                    <a:pt x="170523" y="66390"/>
                    <a:pt x="172389" y="65018"/>
                    <a:pt x="174561" y="64752"/>
                  </a:cubicBezTo>
                  <a:lnTo>
                    <a:pt x="176276" y="64752"/>
                  </a:lnTo>
                  <a:cubicBezTo>
                    <a:pt x="176819" y="64447"/>
                    <a:pt x="177114" y="63847"/>
                    <a:pt x="177038" y="63228"/>
                  </a:cubicBezTo>
                  <a:lnTo>
                    <a:pt x="176562" y="62275"/>
                  </a:lnTo>
                  <a:cubicBezTo>
                    <a:pt x="175504" y="61047"/>
                    <a:pt x="173780" y="60627"/>
                    <a:pt x="172275" y="61228"/>
                  </a:cubicBezTo>
                  <a:cubicBezTo>
                    <a:pt x="171075" y="61933"/>
                    <a:pt x="169932" y="62733"/>
                    <a:pt x="168846" y="63609"/>
                  </a:cubicBezTo>
                  <a:cubicBezTo>
                    <a:pt x="168370" y="63609"/>
                    <a:pt x="167513" y="63609"/>
                    <a:pt x="167227" y="63609"/>
                  </a:cubicBezTo>
                  <a:cubicBezTo>
                    <a:pt x="167132" y="63361"/>
                    <a:pt x="167132" y="63094"/>
                    <a:pt x="167227" y="62847"/>
                  </a:cubicBezTo>
                  <a:cubicBezTo>
                    <a:pt x="168084" y="60751"/>
                    <a:pt x="170751" y="60561"/>
                    <a:pt x="171989" y="58751"/>
                  </a:cubicBezTo>
                  <a:cubicBezTo>
                    <a:pt x="172609" y="57408"/>
                    <a:pt x="172837" y="55932"/>
                    <a:pt x="172656" y="54465"/>
                  </a:cubicBezTo>
                  <a:cubicBezTo>
                    <a:pt x="172656" y="53417"/>
                    <a:pt x="172085" y="51893"/>
                    <a:pt x="171132" y="51988"/>
                  </a:cubicBezTo>
                  <a:cubicBezTo>
                    <a:pt x="170180" y="52084"/>
                    <a:pt x="170561" y="51988"/>
                    <a:pt x="170370" y="52655"/>
                  </a:cubicBezTo>
                  <a:cubicBezTo>
                    <a:pt x="170180" y="53322"/>
                    <a:pt x="169132" y="55798"/>
                    <a:pt x="168370" y="57322"/>
                  </a:cubicBezTo>
                  <a:cubicBezTo>
                    <a:pt x="167780" y="58885"/>
                    <a:pt x="166398" y="60008"/>
                    <a:pt x="164750" y="60275"/>
                  </a:cubicBezTo>
                  <a:cubicBezTo>
                    <a:pt x="164150" y="59589"/>
                    <a:pt x="164150" y="58580"/>
                    <a:pt x="164750" y="57894"/>
                  </a:cubicBezTo>
                  <a:cubicBezTo>
                    <a:pt x="164750" y="57322"/>
                    <a:pt x="165989" y="56941"/>
                    <a:pt x="166274" y="56179"/>
                  </a:cubicBezTo>
                  <a:cubicBezTo>
                    <a:pt x="166322" y="55989"/>
                    <a:pt x="166322" y="55798"/>
                    <a:pt x="166274" y="55608"/>
                  </a:cubicBezTo>
                  <a:cubicBezTo>
                    <a:pt x="166274" y="54655"/>
                    <a:pt x="164941" y="54655"/>
                    <a:pt x="164274" y="54941"/>
                  </a:cubicBezTo>
                  <a:cubicBezTo>
                    <a:pt x="163607" y="55227"/>
                    <a:pt x="162750" y="55703"/>
                    <a:pt x="162179" y="54941"/>
                  </a:cubicBezTo>
                  <a:cubicBezTo>
                    <a:pt x="161607" y="54179"/>
                    <a:pt x="164655" y="52465"/>
                    <a:pt x="166084" y="51322"/>
                  </a:cubicBezTo>
                  <a:cubicBezTo>
                    <a:pt x="168284" y="49369"/>
                    <a:pt x="169332" y="46416"/>
                    <a:pt x="168846" y="43511"/>
                  </a:cubicBezTo>
                  <a:cubicBezTo>
                    <a:pt x="168779" y="43006"/>
                    <a:pt x="168618" y="42530"/>
                    <a:pt x="168370" y="42082"/>
                  </a:cubicBezTo>
                  <a:cubicBezTo>
                    <a:pt x="167798" y="41187"/>
                    <a:pt x="166627" y="40892"/>
                    <a:pt x="165703" y="41416"/>
                  </a:cubicBezTo>
                  <a:cubicBezTo>
                    <a:pt x="165008" y="42006"/>
                    <a:pt x="164427" y="42711"/>
                    <a:pt x="163989" y="43511"/>
                  </a:cubicBezTo>
                  <a:cubicBezTo>
                    <a:pt x="163293" y="44607"/>
                    <a:pt x="162388" y="45540"/>
                    <a:pt x="161322" y="46273"/>
                  </a:cubicBezTo>
                  <a:cubicBezTo>
                    <a:pt x="160359" y="47188"/>
                    <a:pt x="158855" y="47188"/>
                    <a:pt x="157892" y="46273"/>
                  </a:cubicBezTo>
                  <a:cubicBezTo>
                    <a:pt x="157083" y="45235"/>
                    <a:pt x="157083" y="43788"/>
                    <a:pt x="157892" y="42749"/>
                  </a:cubicBezTo>
                  <a:cubicBezTo>
                    <a:pt x="158655" y="41797"/>
                    <a:pt x="159607" y="41225"/>
                    <a:pt x="160083" y="40082"/>
                  </a:cubicBezTo>
                  <a:cubicBezTo>
                    <a:pt x="160559" y="38939"/>
                    <a:pt x="160083" y="37034"/>
                    <a:pt x="158559" y="36939"/>
                  </a:cubicBezTo>
                  <a:cubicBezTo>
                    <a:pt x="158121" y="36920"/>
                    <a:pt x="157702" y="37091"/>
                    <a:pt x="157416" y="37415"/>
                  </a:cubicBezTo>
                  <a:cubicBezTo>
                    <a:pt x="156826" y="38206"/>
                    <a:pt x="156349" y="39072"/>
                    <a:pt x="155988" y="39987"/>
                  </a:cubicBezTo>
                  <a:cubicBezTo>
                    <a:pt x="155549" y="40911"/>
                    <a:pt x="154625" y="41501"/>
                    <a:pt x="153606" y="41511"/>
                  </a:cubicBezTo>
                  <a:cubicBezTo>
                    <a:pt x="152778" y="41301"/>
                    <a:pt x="152149" y="40635"/>
                    <a:pt x="151987" y="39796"/>
                  </a:cubicBezTo>
                  <a:cubicBezTo>
                    <a:pt x="151854" y="38920"/>
                    <a:pt x="152216" y="38034"/>
                    <a:pt x="152939" y="37510"/>
                  </a:cubicBezTo>
                  <a:lnTo>
                    <a:pt x="157321" y="33510"/>
                  </a:lnTo>
                  <a:cubicBezTo>
                    <a:pt x="158073" y="32929"/>
                    <a:pt x="158721" y="32224"/>
                    <a:pt x="159226" y="31414"/>
                  </a:cubicBezTo>
                  <a:cubicBezTo>
                    <a:pt x="159759" y="30462"/>
                    <a:pt x="159959" y="29357"/>
                    <a:pt x="159797" y="28271"/>
                  </a:cubicBezTo>
                  <a:cubicBezTo>
                    <a:pt x="159645" y="27547"/>
                    <a:pt x="159274" y="26890"/>
                    <a:pt x="158750" y="26366"/>
                  </a:cubicBezTo>
                  <a:cubicBezTo>
                    <a:pt x="158207" y="25995"/>
                    <a:pt x="157483" y="25995"/>
                    <a:pt x="156940" y="26366"/>
                  </a:cubicBezTo>
                  <a:cubicBezTo>
                    <a:pt x="156940" y="26366"/>
                    <a:pt x="156464" y="27223"/>
                    <a:pt x="156273" y="27795"/>
                  </a:cubicBezTo>
                  <a:cubicBezTo>
                    <a:pt x="155797" y="29281"/>
                    <a:pt x="154902" y="30605"/>
                    <a:pt x="153702" y="31605"/>
                  </a:cubicBezTo>
                  <a:cubicBezTo>
                    <a:pt x="153225" y="32062"/>
                    <a:pt x="152463" y="32062"/>
                    <a:pt x="151987" y="31605"/>
                  </a:cubicBezTo>
                  <a:cubicBezTo>
                    <a:pt x="151615" y="31310"/>
                    <a:pt x="151397" y="30843"/>
                    <a:pt x="151415" y="30367"/>
                  </a:cubicBezTo>
                  <a:cubicBezTo>
                    <a:pt x="151463" y="29347"/>
                    <a:pt x="151911" y="28395"/>
                    <a:pt x="152654" y="27700"/>
                  </a:cubicBezTo>
                  <a:cubicBezTo>
                    <a:pt x="153349" y="27042"/>
                    <a:pt x="153864" y="26223"/>
                    <a:pt x="154178" y="25318"/>
                  </a:cubicBezTo>
                  <a:cubicBezTo>
                    <a:pt x="154378" y="24195"/>
                    <a:pt x="153940" y="23061"/>
                    <a:pt x="153035" y="22366"/>
                  </a:cubicBezTo>
                  <a:cubicBezTo>
                    <a:pt x="152340" y="22023"/>
                    <a:pt x="151501" y="22223"/>
                    <a:pt x="151034" y="22842"/>
                  </a:cubicBezTo>
                  <a:cubicBezTo>
                    <a:pt x="150606" y="23480"/>
                    <a:pt x="150282" y="24195"/>
                    <a:pt x="150082" y="24938"/>
                  </a:cubicBezTo>
                  <a:cubicBezTo>
                    <a:pt x="149368" y="27243"/>
                    <a:pt x="148196" y="29376"/>
                    <a:pt x="146653" y="31224"/>
                  </a:cubicBezTo>
                  <a:cubicBezTo>
                    <a:pt x="146081" y="31700"/>
                    <a:pt x="145224" y="32272"/>
                    <a:pt x="144557" y="31224"/>
                  </a:cubicBezTo>
                  <a:cubicBezTo>
                    <a:pt x="144129" y="30805"/>
                    <a:pt x="143948" y="30195"/>
                    <a:pt x="144081" y="29605"/>
                  </a:cubicBezTo>
                  <a:cubicBezTo>
                    <a:pt x="144205" y="29147"/>
                    <a:pt x="144434" y="28728"/>
                    <a:pt x="144748" y="28366"/>
                  </a:cubicBezTo>
                  <a:cubicBezTo>
                    <a:pt x="145310" y="27700"/>
                    <a:pt x="145786" y="26957"/>
                    <a:pt x="146177" y="26176"/>
                  </a:cubicBezTo>
                  <a:cubicBezTo>
                    <a:pt x="146805" y="25328"/>
                    <a:pt x="147110" y="24280"/>
                    <a:pt x="147034" y="23223"/>
                  </a:cubicBezTo>
                  <a:cubicBezTo>
                    <a:pt x="147034" y="22080"/>
                    <a:pt x="145796" y="20842"/>
                    <a:pt x="144843" y="20937"/>
                  </a:cubicBezTo>
                  <a:cubicBezTo>
                    <a:pt x="143891" y="21032"/>
                    <a:pt x="143700" y="22175"/>
                    <a:pt x="143319" y="23032"/>
                  </a:cubicBezTo>
                  <a:cubicBezTo>
                    <a:pt x="143033" y="23718"/>
                    <a:pt x="142643" y="24356"/>
                    <a:pt x="142176" y="24938"/>
                  </a:cubicBezTo>
                  <a:cubicBezTo>
                    <a:pt x="141967" y="25271"/>
                    <a:pt x="141614" y="25480"/>
                    <a:pt x="141224" y="25509"/>
                  </a:cubicBezTo>
                  <a:lnTo>
                    <a:pt x="140557" y="25509"/>
                  </a:lnTo>
                  <a:cubicBezTo>
                    <a:pt x="139538" y="24728"/>
                    <a:pt x="139128" y="23394"/>
                    <a:pt x="139509" y="22175"/>
                  </a:cubicBezTo>
                  <a:cubicBezTo>
                    <a:pt x="139909" y="21166"/>
                    <a:pt x="140652" y="20318"/>
                    <a:pt x="141605" y="19794"/>
                  </a:cubicBezTo>
                  <a:cubicBezTo>
                    <a:pt x="142624" y="19394"/>
                    <a:pt x="143462" y="18651"/>
                    <a:pt x="143986" y="17698"/>
                  </a:cubicBezTo>
                  <a:cubicBezTo>
                    <a:pt x="144119" y="17432"/>
                    <a:pt x="144119" y="17108"/>
                    <a:pt x="143986" y="16841"/>
                  </a:cubicBezTo>
                  <a:cubicBezTo>
                    <a:pt x="143881" y="16127"/>
                    <a:pt x="143462" y="15498"/>
                    <a:pt x="142843" y="15127"/>
                  </a:cubicBezTo>
                  <a:cubicBezTo>
                    <a:pt x="142491" y="14812"/>
                    <a:pt x="142062" y="14584"/>
                    <a:pt x="141605" y="14460"/>
                  </a:cubicBezTo>
                  <a:cubicBezTo>
                    <a:pt x="140204" y="14241"/>
                    <a:pt x="138852" y="15041"/>
                    <a:pt x="138366" y="16365"/>
                  </a:cubicBezTo>
                  <a:cubicBezTo>
                    <a:pt x="137985" y="17756"/>
                    <a:pt x="137442" y="19099"/>
                    <a:pt x="136747" y="20365"/>
                  </a:cubicBezTo>
                  <a:cubicBezTo>
                    <a:pt x="136414" y="21023"/>
                    <a:pt x="135642" y="21346"/>
                    <a:pt x="134937" y="21127"/>
                  </a:cubicBezTo>
                  <a:cubicBezTo>
                    <a:pt x="134194" y="20651"/>
                    <a:pt x="133756" y="19822"/>
                    <a:pt x="133794" y="18937"/>
                  </a:cubicBezTo>
                  <a:cubicBezTo>
                    <a:pt x="133947" y="18213"/>
                    <a:pt x="134318" y="17555"/>
                    <a:pt x="134842" y="17032"/>
                  </a:cubicBezTo>
                  <a:cubicBezTo>
                    <a:pt x="135204" y="16708"/>
                    <a:pt x="135490" y="16327"/>
                    <a:pt x="135699" y="15889"/>
                  </a:cubicBezTo>
                  <a:cubicBezTo>
                    <a:pt x="135890" y="15403"/>
                    <a:pt x="135890" y="14850"/>
                    <a:pt x="135699" y="14365"/>
                  </a:cubicBezTo>
                  <a:cubicBezTo>
                    <a:pt x="135232" y="13422"/>
                    <a:pt x="134099" y="13002"/>
                    <a:pt x="133128" y="13412"/>
                  </a:cubicBezTo>
                  <a:cubicBezTo>
                    <a:pt x="132270" y="13412"/>
                    <a:pt x="131794" y="14650"/>
                    <a:pt x="131127" y="15317"/>
                  </a:cubicBezTo>
                  <a:cubicBezTo>
                    <a:pt x="130565" y="15269"/>
                    <a:pt x="130070" y="14946"/>
                    <a:pt x="129794" y="14460"/>
                  </a:cubicBezTo>
                  <a:cubicBezTo>
                    <a:pt x="129518" y="13888"/>
                    <a:pt x="129518" y="13222"/>
                    <a:pt x="129794" y="12650"/>
                  </a:cubicBezTo>
                  <a:cubicBezTo>
                    <a:pt x="129918" y="12193"/>
                    <a:pt x="130146" y="11774"/>
                    <a:pt x="130461" y="11412"/>
                  </a:cubicBezTo>
                  <a:cubicBezTo>
                    <a:pt x="131289" y="10564"/>
                    <a:pt x="131937" y="9564"/>
                    <a:pt x="132365" y="8459"/>
                  </a:cubicBezTo>
                  <a:cubicBezTo>
                    <a:pt x="132880" y="7173"/>
                    <a:pt x="132880" y="5744"/>
                    <a:pt x="132365" y="4459"/>
                  </a:cubicBezTo>
                  <a:cubicBezTo>
                    <a:pt x="132061" y="3687"/>
                    <a:pt x="131375" y="3144"/>
                    <a:pt x="130556" y="3030"/>
                  </a:cubicBezTo>
                  <a:cubicBezTo>
                    <a:pt x="130308" y="2935"/>
                    <a:pt x="130041" y="2935"/>
                    <a:pt x="129794" y="3030"/>
                  </a:cubicBezTo>
                  <a:cubicBezTo>
                    <a:pt x="128536" y="4030"/>
                    <a:pt x="127689" y="5449"/>
                    <a:pt x="127413" y="7030"/>
                  </a:cubicBezTo>
                  <a:cubicBezTo>
                    <a:pt x="127260" y="7840"/>
                    <a:pt x="126898" y="8593"/>
                    <a:pt x="126365" y="9221"/>
                  </a:cubicBezTo>
                  <a:cubicBezTo>
                    <a:pt x="125993" y="9583"/>
                    <a:pt x="125403" y="9583"/>
                    <a:pt x="125031" y="9221"/>
                  </a:cubicBezTo>
                  <a:cubicBezTo>
                    <a:pt x="124622" y="8821"/>
                    <a:pt x="124412" y="8269"/>
                    <a:pt x="124460" y="7697"/>
                  </a:cubicBezTo>
                  <a:cubicBezTo>
                    <a:pt x="124555" y="7126"/>
                    <a:pt x="124555" y="6554"/>
                    <a:pt x="124460" y="5983"/>
                  </a:cubicBezTo>
                  <a:cubicBezTo>
                    <a:pt x="124107" y="5449"/>
                    <a:pt x="123479" y="5154"/>
                    <a:pt x="122840" y="5221"/>
                  </a:cubicBezTo>
                  <a:cubicBezTo>
                    <a:pt x="122364" y="5135"/>
                    <a:pt x="121888" y="5135"/>
                    <a:pt x="121412" y="5221"/>
                  </a:cubicBezTo>
                  <a:lnTo>
                    <a:pt x="120269" y="5221"/>
                  </a:lnTo>
                  <a:cubicBezTo>
                    <a:pt x="119516" y="5354"/>
                    <a:pt x="118745" y="5059"/>
                    <a:pt x="118269" y="4459"/>
                  </a:cubicBezTo>
                  <a:cubicBezTo>
                    <a:pt x="117888" y="3954"/>
                    <a:pt x="117888" y="3249"/>
                    <a:pt x="118269" y="2744"/>
                  </a:cubicBezTo>
                  <a:cubicBezTo>
                    <a:pt x="118631" y="2325"/>
                    <a:pt x="119145" y="2087"/>
                    <a:pt x="119697" y="2077"/>
                  </a:cubicBezTo>
                  <a:lnTo>
                    <a:pt x="121221" y="2077"/>
                  </a:lnTo>
                  <a:lnTo>
                    <a:pt x="121221" y="2077"/>
                  </a:lnTo>
                  <a:cubicBezTo>
                    <a:pt x="121221" y="2077"/>
                    <a:pt x="121983" y="1220"/>
                    <a:pt x="121793" y="839"/>
                  </a:cubicBezTo>
                  <a:cubicBezTo>
                    <a:pt x="121707" y="287"/>
                    <a:pt x="121345" y="-180"/>
                    <a:pt x="120840" y="-399"/>
                  </a:cubicBezTo>
                  <a:cubicBezTo>
                    <a:pt x="115602" y="4554"/>
                    <a:pt x="110553" y="9697"/>
                    <a:pt x="105124" y="13888"/>
                  </a:cubicBezTo>
                  <a:cubicBezTo>
                    <a:pt x="89598" y="25795"/>
                    <a:pt x="70072" y="31319"/>
                    <a:pt x="53594" y="42463"/>
                  </a:cubicBezTo>
                  <a:cubicBezTo>
                    <a:pt x="37115" y="53608"/>
                    <a:pt x="23685" y="63418"/>
                    <a:pt x="7493" y="71991"/>
                  </a:cubicBezTo>
                  <a:cubicBezTo>
                    <a:pt x="8159" y="71991"/>
                    <a:pt x="8826" y="72563"/>
                    <a:pt x="8922" y="73229"/>
                  </a:cubicBezTo>
                  <a:cubicBezTo>
                    <a:pt x="9017" y="73896"/>
                    <a:pt x="7779" y="74753"/>
                    <a:pt x="6731" y="74753"/>
                  </a:cubicBezTo>
                  <a:lnTo>
                    <a:pt x="3111" y="74753"/>
                  </a:lnTo>
                  <a:cubicBezTo>
                    <a:pt x="2549" y="74601"/>
                    <a:pt x="1959" y="74601"/>
                    <a:pt x="1397" y="74753"/>
                  </a:cubicBezTo>
                  <a:lnTo>
                    <a:pt x="1397" y="74753"/>
                  </a:lnTo>
                  <a:cubicBezTo>
                    <a:pt x="873" y="75153"/>
                    <a:pt x="654" y="75829"/>
                    <a:pt x="825" y="76468"/>
                  </a:cubicBezTo>
                  <a:cubicBezTo>
                    <a:pt x="1282" y="77210"/>
                    <a:pt x="2054" y="77696"/>
                    <a:pt x="2921" y="77801"/>
                  </a:cubicBezTo>
                  <a:cubicBezTo>
                    <a:pt x="3959" y="77992"/>
                    <a:pt x="5026" y="77992"/>
                    <a:pt x="6064" y="77801"/>
                  </a:cubicBezTo>
                  <a:cubicBezTo>
                    <a:pt x="7302" y="77801"/>
                    <a:pt x="8826" y="77039"/>
                    <a:pt x="9683" y="78373"/>
                  </a:cubicBezTo>
                  <a:cubicBezTo>
                    <a:pt x="10217" y="79192"/>
                    <a:pt x="10007" y="80287"/>
                    <a:pt x="9207" y="80849"/>
                  </a:cubicBezTo>
                  <a:cubicBezTo>
                    <a:pt x="8407" y="81135"/>
                    <a:pt x="7531" y="81135"/>
                    <a:pt x="6731" y="80849"/>
                  </a:cubicBezTo>
                  <a:cubicBezTo>
                    <a:pt x="5397" y="80373"/>
                    <a:pt x="3778" y="79801"/>
                    <a:pt x="3016" y="80849"/>
                  </a:cubicBezTo>
                  <a:cubicBezTo>
                    <a:pt x="2663" y="81944"/>
                    <a:pt x="2997" y="83145"/>
                    <a:pt x="3873" y="83897"/>
                  </a:cubicBezTo>
                  <a:cubicBezTo>
                    <a:pt x="4673" y="84650"/>
                    <a:pt x="5731" y="85059"/>
                    <a:pt x="6826" y="85040"/>
                  </a:cubicBezTo>
                  <a:cubicBezTo>
                    <a:pt x="7874" y="85040"/>
                    <a:pt x="8826" y="85040"/>
                    <a:pt x="9874" y="85040"/>
                  </a:cubicBezTo>
                  <a:cubicBezTo>
                    <a:pt x="10922" y="85040"/>
                    <a:pt x="11112" y="85040"/>
                    <a:pt x="11303" y="85897"/>
                  </a:cubicBezTo>
                  <a:cubicBezTo>
                    <a:pt x="10188" y="87288"/>
                    <a:pt x="8312" y="87821"/>
                    <a:pt x="6636" y="87231"/>
                  </a:cubicBezTo>
                  <a:cubicBezTo>
                    <a:pt x="5988" y="86993"/>
                    <a:pt x="5321" y="86831"/>
                    <a:pt x="4635" y="86755"/>
                  </a:cubicBezTo>
                  <a:cubicBezTo>
                    <a:pt x="4007" y="86821"/>
                    <a:pt x="3549" y="87383"/>
                    <a:pt x="3626" y="88012"/>
                  </a:cubicBezTo>
                  <a:cubicBezTo>
                    <a:pt x="3635" y="88107"/>
                    <a:pt x="3654" y="88193"/>
                    <a:pt x="3683" y="88279"/>
                  </a:cubicBezTo>
                  <a:lnTo>
                    <a:pt x="4254" y="88850"/>
                  </a:lnTo>
                  <a:cubicBezTo>
                    <a:pt x="5273" y="90022"/>
                    <a:pt x="6816" y="90593"/>
                    <a:pt x="8350" y="90374"/>
                  </a:cubicBezTo>
                  <a:cubicBezTo>
                    <a:pt x="9493" y="90374"/>
                    <a:pt x="10636" y="89517"/>
                    <a:pt x="11779" y="90374"/>
                  </a:cubicBezTo>
                  <a:cubicBezTo>
                    <a:pt x="9988" y="92536"/>
                    <a:pt x="6921" y="93127"/>
                    <a:pt x="4445" y="91803"/>
                  </a:cubicBezTo>
                  <a:cubicBezTo>
                    <a:pt x="3645" y="91393"/>
                    <a:pt x="2816" y="91041"/>
                    <a:pt x="1968" y="90755"/>
                  </a:cubicBezTo>
                  <a:cubicBezTo>
                    <a:pt x="1130" y="90508"/>
                    <a:pt x="244" y="90974"/>
                    <a:pt x="-32" y="91803"/>
                  </a:cubicBezTo>
                  <a:cubicBezTo>
                    <a:pt x="-42" y="92603"/>
                    <a:pt x="225" y="93375"/>
                    <a:pt x="730" y="93994"/>
                  </a:cubicBezTo>
                  <a:cubicBezTo>
                    <a:pt x="1902" y="95737"/>
                    <a:pt x="3788" y="96889"/>
                    <a:pt x="5873" y="97137"/>
                  </a:cubicBezTo>
                  <a:cubicBezTo>
                    <a:pt x="7645" y="96908"/>
                    <a:pt x="9379" y="96423"/>
                    <a:pt x="11017" y="95708"/>
                  </a:cubicBezTo>
                  <a:cubicBezTo>
                    <a:pt x="11646" y="95384"/>
                    <a:pt x="12388" y="95384"/>
                    <a:pt x="13017" y="95708"/>
                  </a:cubicBezTo>
                  <a:cubicBezTo>
                    <a:pt x="13732" y="96337"/>
                    <a:pt x="13798" y="97423"/>
                    <a:pt x="13170" y="98128"/>
                  </a:cubicBezTo>
                  <a:cubicBezTo>
                    <a:pt x="13122" y="98185"/>
                    <a:pt x="13074" y="98232"/>
                    <a:pt x="13017" y="98280"/>
                  </a:cubicBezTo>
                  <a:cubicBezTo>
                    <a:pt x="12274" y="98642"/>
                    <a:pt x="11465" y="98870"/>
                    <a:pt x="10636" y="98947"/>
                  </a:cubicBezTo>
                  <a:cubicBezTo>
                    <a:pt x="9731" y="98966"/>
                    <a:pt x="8950" y="99585"/>
                    <a:pt x="8731" y="100471"/>
                  </a:cubicBezTo>
                  <a:cubicBezTo>
                    <a:pt x="8788" y="101737"/>
                    <a:pt x="9617" y="102842"/>
                    <a:pt x="10827" y="103233"/>
                  </a:cubicBezTo>
                  <a:cubicBezTo>
                    <a:pt x="11846" y="103566"/>
                    <a:pt x="12951" y="103566"/>
                    <a:pt x="13970" y="103233"/>
                  </a:cubicBezTo>
                  <a:lnTo>
                    <a:pt x="15589" y="102757"/>
                  </a:lnTo>
                  <a:cubicBezTo>
                    <a:pt x="14646" y="104719"/>
                    <a:pt x="12789" y="106081"/>
                    <a:pt x="10636" y="106376"/>
                  </a:cubicBezTo>
                  <a:cubicBezTo>
                    <a:pt x="10064" y="106281"/>
                    <a:pt x="9493" y="106281"/>
                    <a:pt x="8922" y="106376"/>
                  </a:cubicBezTo>
                  <a:cubicBezTo>
                    <a:pt x="8379" y="106681"/>
                    <a:pt x="8083" y="107281"/>
                    <a:pt x="8159" y="107900"/>
                  </a:cubicBezTo>
                  <a:cubicBezTo>
                    <a:pt x="8283" y="108234"/>
                    <a:pt x="8436" y="108557"/>
                    <a:pt x="8636" y="108853"/>
                  </a:cubicBezTo>
                  <a:cubicBezTo>
                    <a:pt x="9683" y="110034"/>
                    <a:pt x="11350" y="110453"/>
                    <a:pt x="12827" y="109900"/>
                  </a:cubicBezTo>
                  <a:cubicBezTo>
                    <a:pt x="14056" y="109195"/>
                    <a:pt x="15237" y="108395"/>
                    <a:pt x="16351" y="107519"/>
                  </a:cubicBezTo>
                  <a:cubicBezTo>
                    <a:pt x="16827" y="107519"/>
                    <a:pt x="17684" y="107519"/>
                    <a:pt x="17970" y="107519"/>
                  </a:cubicBezTo>
                  <a:cubicBezTo>
                    <a:pt x="18065" y="107767"/>
                    <a:pt x="18065" y="108034"/>
                    <a:pt x="17970" y="108281"/>
                  </a:cubicBezTo>
                  <a:cubicBezTo>
                    <a:pt x="17113" y="110377"/>
                    <a:pt x="14446" y="110567"/>
                    <a:pt x="13208" y="112377"/>
                  </a:cubicBezTo>
                  <a:cubicBezTo>
                    <a:pt x="12589" y="113720"/>
                    <a:pt x="12360" y="115196"/>
                    <a:pt x="12541" y="116663"/>
                  </a:cubicBezTo>
                  <a:cubicBezTo>
                    <a:pt x="12541" y="117711"/>
                    <a:pt x="13113" y="119235"/>
                    <a:pt x="13970" y="119140"/>
                  </a:cubicBezTo>
                  <a:cubicBezTo>
                    <a:pt x="14827" y="119045"/>
                    <a:pt x="14637" y="119140"/>
                    <a:pt x="14827" y="118473"/>
                  </a:cubicBezTo>
                  <a:cubicBezTo>
                    <a:pt x="15017" y="117806"/>
                    <a:pt x="16065" y="115330"/>
                    <a:pt x="16827" y="113806"/>
                  </a:cubicBezTo>
                  <a:cubicBezTo>
                    <a:pt x="17399" y="112234"/>
                    <a:pt x="18790" y="111101"/>
                    <a:pt x="20447" y="110853"/>
                  </a:cubicBezTo>
                  <a:cubicBezTo>
                    <a:pt x="21047" y="111539"/>
                    <a:pt x="21047" y="112548"/>
                    <a:pt x="20447" y="113234"/>
                  </a:cubicBezTo>
                  <a:cubicBezTo>
                    <a:pt x="19971" y="113806"/>
                    <a:pt x="19208" y="114187"/>
                    <a:pt x="18923" y="114949"/>
                  </a:cubicBezTo>
                  <a:cubicBezTo>
                    <a:pt x="18875" y="115139"/>
                    <a:pt x="18875" y="115330"/>
                    <a:pt x="18923" y="115520"/>
                  </a:cubicBezTo>
                  <a:cubicBezTo>
                    <a:pt x="18923" y="116377"/>
                    <a:pt x="20256" y="116473"/>
                    <a:pt x="20923" y="116187"/>
                  </a:cubicBezTo>
                  <a:cubicBezTo>
                    <a:pt x="21590" y="115901"/>
                    <a:pt x="22447" y="115425"/>
                    <a:pt x="22923" y="116187"/>
                  </a:cubicBezTo>
                  <a:cubicBezTo>
                    <a:pt x="23399" y="116949"/>
                    <a:pt x="20542" y="118663"/>
                    <a:pt x="19113" y="119806"/>
                  </a:cubicBezTo>
                  <a:cubicBezTo>
                    <a:pt x="16913" y="121759"/>
                    <a:pt x="15865" y="124712"/>
                    <a:pt x="16351" y="127617"/>
                  </a:cubicBezTo>
                  <a:cubicBezTo>
                    <a:pt x="16408" y="128093"/>
                    <a:pt x="16570" y="128550"/>
                    <a:pt x="16827" y="128950"/>
                  </a:cubicBezTo>
                  <a:cubicBezTo>
                    <a:pt x="17332" y="129865"/>
                    <a:pt x="18475" y="130208"/>
                    <a:pt x="19399" y="129713"/>
                  </a:cubicBezTo>
                  <a:cubicBezTo>
                    <a:pt x="20151" y="129150"/>
                    <a:pt x="20771" y="128436"/>
                    <a:pt x="21209" y="127617"/>
                  </a:cubicBezTo>
                  <a:cubicBezTo>
                    <a:pt x="21885" y="126541"/>
                    <a:pt x="22761" y="125607"/>
                    <a:pt x="23780" y="124855"/>
                  </a:cubicBezTo>
                  <a:cubicBezTo>
                    <a:pt x="24790" y="123969"/>
                    <a:pt x="26295" y="123969"/>
                    <a:pt x="27305" y="124855"/>
                  </a:cubicBezTo>
                  <a:cubicBezTo>
                    <a:pt x="28114" y="125893"/>
                    <a:pt x="28114" y="127341"/>
                    <a:pt x="27305" y="128379"/>
                  </a:cubicBezTo>
                  <a:cubicBezTo>
                    <a:pt x="26543" y="129236"/>
                    <a:pt x="25495" y="129903"/>
                    <a:pt x="25114" y="131046"/>
                  </a:cubicBezTo>
                  <a:cubicBezTo>
                    <a:pt x="24733" y="132189"/>
                    <a:pt x="25114" y="134094"/>
                    <a:pt x="26543" y="134189"/>
                  </a:cubicBezTo>
                  <a:cubicBezTo>
                    <a:pt x="26981" y="134246"/>
                    <a:pt x="27419" y="134065"/>
                    <a:pt x="27686" y="133713"/>
                  </a:cubicBezTo>
                  <a:cubicBezTo>
                    <a:pt x="28333" y="132951"/>
                    <a:pt x="28857" y="132084"/>
                    <a:pt x="29210" y="131141"/>
                  </a:cubicBezTo>
                  <a:cubicBezTo>
                    <a:pt x="29629" y="130246"/>
                    <a:pt x="30515" y="129665"/>
                    <a:pt x="31496" y="129617"/>
                  </a:cubicBezTo>
                  <a:cubicBezTo>
                    <a:pt x="32372" y="129769"/>
                    <a:pt x="33058" y="130455"/>
                    <a:pt x="33210" y="131332"/>
                  </a:cubicBezTo>
                  <a:cubicBezTo>
                    <a:pt x="33344" y="132208"/>
                    <a:pt x="32982" y="133094"/>
                    <a:pt x="32258" y="133618"/>
                  </a:cubicBezTo>
                  <a:lnTo>
                    <a:pt x="27876" y="137523"/>
                  </a:lnTo>
                  <a:cubicBezTo>
                    <a:pt x="27114" y="138133"/>
                    <a:pt x="26476" y="138875"/>
                    <a:pt x="25971" y="139714"/>
                  </a:cubicBezTo>
                  <a:cubicBezTo>
                    <a:pt x="25352" y="140638"/>
                    <a:pt x="25143" y="141771"/>
                    <a:pt x="25400" y="142857"/>
                  </a:cubicBezTo>
                  <a:cubicBezTo>
                    <a:pt x="25514" y="143600"/>
                    <a:pt x="25886" y="144276"/>
                    <a:pt x="26447" y="144762"/>
                  </a:cubicBezTo>
                  <a:cubicBezTo>
                    <a:pt x="26962" y="145114"/>
                    <a:pt x="27648" y="145114"/>
                    <a:pt x="28162" y="144762"/>
                  </a:cubicBezTo>
                  <a:cubicBezTo>
                    <a:pt x="28162" y="144762"/>
                    <a:pt x="28733" y="143905"/>
                    <a:pt x="28924" y="143333"/>
                  </a:cubicBezTo>
                  <a:cubicBezTo>
                    <a:pt x="29372" y="141828"/>
                    <a:pt x="30267" y="140495"/>
                    <a:pt x="31496" y="139523"/>
                  </a:cubicBezTo>
                  <a:cubicBezTo>
                    <a:pt x="31972" y="139066"/>
                    <a:pt x="32734" y="139066"/>
                    <a:pt x="33210" y="139523"/>
                  </a:cubicBezTo>
                  <a:cubicBezTo>
                    <a:pt x="33563" y="139837"/>
                    <a:pt x="33744" y="140295"/>
                    <a:pt x="33687" y="140762"/>
                  </a:cubicBezTo>
                  <a:cubicBezTo>
                    <a:pt x="33715" y="141781"/>
                    <a:pt x="33296" y="142752"/>
                    <a:pt x="32544" y="143429"/>
                  </a:cubicBezTo>
                  <a:cubicBezTo>
                    <a:pt x="31820" y="144067"/>
                    <a:pt x="31296" y="144886"/>
                    <a:pt x="31020" y="145810"/>
                  </a:cubicBezTo>
                  <a:cubicBezTo>
                    <a:pt x="30772" y="146934"/>
                    <a:pt x="31220" y="148096"/>
                    <a:pt x="32163" y="148763"/>
                  </a:cubicBezTo>
                  <a:cubicBezTo>
                    <a:pt x="32858" y="149105"/>
                    <a:pt x="33696" y="148905"/>
                    <a:pt x="34163" y="148286"/>
                  </a:cubicBezTo>
                  <a:cubicBezTo>
                    <a:pt x="34591" y="147648"/>
                    <a:pt x="34915" y="146934"/>
                    <a:pt x="35115" y="146191"/>
                  </a:cubicBezTo>
                  <a:cubicBezTo>
                    <a:pt x="35811" y="143876"/>
                    <a:pt x="36982" y="141743"/>
                    <a:pt x="38544" y="139904"/>
                  </a:cubicBezTo>
                  <a:cubicBezTo>
                    <a:pt x="39116" y="139333"/>
                    <a:pt x="39878" y="138856"/>
                    <a:pt x="40640" y="139428"/>
                  </a:cubicBezTo>
                  <a:cubicBezTo>
                    <a:pt x="40897" y="139933"/>
                    <a:pt x="40897" y="140533"/>
                    <a:pt x="40640" y="141047"/>
                  </a:cubicBezTo>
                  <a:cubicBezTo>
                    <a:pt x="40507" y="141552"/>
                    <a:pt x="40240" y="142009"/>
                    <a:pt x="39878" y="142381"/>
                  </a:cubicBezTo>
                  <a:lnTo>
                    <a:pt x="38544" y="144476"/>
                  </a:lnTo>
                  <a:cubicBezTo>
                    <a:pt x="37878" y="145343"/>
                    <a:pt x="37573" y="146438"/>
                    <a:pt x="37687" y="147524"/>
                  </a:cubicBezTo>
                  <a:cubicBezTo>
                    <a:pt x="37687" y="148667"/>
                    <a:pt x="38925" y="149905"/>
                    <a:pt x="39878" y="149715"/>
                  </a:cubicBezTo>
                  <a:cubicBezTo>
                    <a:pt x="40830" y="149524"/>
                    <a:pt x="41021" y="148572"/>
                    <a:pt x="41306" y="147715"/>
                  </a:cubicBezTo>
                  <a:cubicBezTo>
                    <a:pt x="41630" y="147029"/>
                    <a:pt x="42049" y="146381"/>
                    <a:pt x="42545" y="145810"/>
                  </a:cubicBezTo>
                  <a:cubicBezTo>
                    <a:pt x="42745" y="145467"/>
                    <a:pt x="43107" y="145248"/>
                    <a:pt x="43497" y="145238"/>
                  </a:cubicBezTo>
                  <a:cubicBezTo>
                    <a:pt x="43678" y="145171"/>
                    <a:pt x="43888" y="145171"/>
                    <a:pt x="44069" y="145238"/>
                  </a:cubicBezTo>
                  <a:cubicBezTo>
                    <a:pt x="45174" y="145953"/>
                    <a:pt x="45640" y="147334"/>
                    <a:pt x="45212" y="148572"/>
                  </a:cubicBezTo>
                  <a:cubicBezTo>
                    <a:pt x="44831" y="149601"/>
                    <a:pt x="44031" y="150429"/>
                    <a:pt x="43021" y="150858"/>
                  </a:cubicBezTo>
                  <a:cubicBezTo>
                    <a:pt x="42088" y="151344"/>
                    <a:pt x="41306" y="152068"/>
                    <a:pt x="40735" y="152954"/>
                  </a:cubicBezTo>
                  <a:cubicBezTo>
                    <a:pt x="40649" y="153268"/>
                    <a:pt x="40649" y="153592"/>
                    <a:pt x="40735" y="153906"/>
                  </a:cubicBezTo>
                  <a:cubicBezTo>
                    <a:pt x="40925" y="154611"/>
                    <a:pt x="41373" y="155211"/>
                    <a:pt x="41973" y="155621"/>
                  </a:cubicBezTo>
                  <a:lnTo>
                    <a:pt x="43212" y="156287"/>
                  </a:lnTo>
                  <a:cubicBezTo>
                    <a:pt x="44621" y="156535"/>
                    <a:pt x="45983" y="155668"/>
                    <a:pt x="46355" y="154287"/>
                  </a:cubicBezTo>
                  <a:cubicBezTo>
                    <a:pt x="47022" y="153049"/>
                    <a:pt x="47212" y="151525"/>
                    <a:pt x="47974" y="150382"/>
                  </a:cubicBezTo>
                  <a:cubicBezTo>
                    <a:pt x="48736" y="149239"/>
                    <a:pt x="49117" y="149239"/>
                    <a:pt x="49879" y="149620"/>
                  </a:cubicBezTo>
                  <a:cubicBezTo>
                    <a:pt x="50622" y="150096"/>
                    <a:pt x="51060" y="150925"/>
                    <a:pt x="51022" y="151810"/>
                  </a:cubicBezTo>
                  <a:cubicBezTo>
                    <a:pt x="50870" y="152534"/>
                    <a:pt x="50498" y="153192"/>
                    <a:pt x="49974" y="153715"/>
                  </a:cubicBezTo>
                  <a:cubicBezTo>
                    <a:pt x="49612" y="154039"/>
                    <a:pt x="49327" y="154420"/>
                    <a:pt x="49117" y="154858"/>
                  </a:cubicBezTo>
                  <a:cubicBezTo>
                    <a:pt x="48917" y="155344"/>
                    <a:pt x="48917" y="155897"/>
                    <a:pt x="49117" y="156382"/>
                  </a:cubicBezTo>
                  <a:cubicBezTo>
                    <a:pt x="49584" y="157335"/>
                    <a:pt x="50717" y="157745"/>
                    <a:pt x="51689" y="157335"/>
                  </a:cubicBezTo>
                  <a:cubicBezTo>
                    <a:pt x="52441" y="156802"/>
                    <a:pt x="53117" y="156163"/>
                    <a:pt x="53689" y="155430"/>
                  </a:cubicBezTo>
                  <a:cubicBezTo>
                    <a:pt x="54261" y="155430"/>
                    <a:pt x="54546" y="155430"/>
                    <a:pt x="55022" y="156287"/>
                  </a:cubicBezTo>
                  <a:lnTo>
                    <a:pt x="55022" y="156954"/>
                  </a:lnTo>
                  <a:lnTo>
                    <a:pt x="56547" y="156001"/>
                  </a:lnTo>
                  <a:cubicBezTo>
                    <a:pt x="60595" y="154496"/>
                    <a:pt x="64909" y="153839"/>
                    <a:pt x="69215" y="154096"/>
                  </a:cubicBezTo>
                  <a:cubicBezTo>
                    <a:pt x="78587" y="153944"/>
                    <a:pt x="87779" y="151496"/>
                    <a:pt x="95980" y="146953"/>
                  </a:cubicBezTo>
                  <a:cubicBezTo>
                    <a:pt x="100038" y="144419"/>
                    <a:pt x="103952" y="141657"/>
                    <a:pt x="107696" y="138666"/>
                  </a:cubicBezTo>
                  <a:cubicBezTo>
                    <a:pt x="126746" y="124759"/>
                    <a:pt x="147224" y="114187"/>
                    <a:pt x="166751" y="101518"/>
                  </a:cubicBezTo>
                  <a:cubicBezTo>
                    <a:pt x="170313" y="99766"/>
                    <a:pt x="173056" y="96689"/>
                    <a:pt x="174371" y="92946"/>
                  </a:cubicBezTo>
                  <a:cubicBezTo>
                    <a:pt x="174504" y="91469"/>
                    <a:pt x="174723" y="90012"/>
                    <a:pt x="175038" y="88564"/>
                  </a:cubicBezTo>
                  <a:cubicBezTo>
                    <a:pt x="175676" y="87212"/>
                    <a:pt x="176704" y="86088"/>
                    <a:pt x="177990" y="85326"/>
                  </a:cubicBezTo>
                  <a:lnTo>
                    <a:pt x="175323" y="85326"/>
                  </a:lnTo>
                  <a:cubicBezTo>
                    <a:pt x="174752" y="85326"/>
                    <a:pt x="174085" y="85326"/>
                    <a:pt x="173895" y="84469"/>
                  </a:cubicBezTo>
                  <a:cubicBezTo>
                    <a:pt x="175009" y="83078"/>
                    <a:pt x="176885" y="82545"/>
                    <a:pt x="178562" y="83135"/>
                  </a:cubicBezTo>
                  <a:cubicBezTo>
                    <a:pt x="179209" y="83373"/>
                    <a:pt x="179876" y="83535"/>
                    <a:pt x="180562" y="83612"/>
                  </a:cubicBezTo>
                  <a:cubicBezTo>
                    <a:pt x="181143" y="83573"/>
                    <a:pt x="181572" y="83069"/>
                    <a:pt x="181534" y="82487"/>
                  </a:cubicBezTo>
                  <a:cubicBezTo>
                    <a:pt x="181524" y="82354"/>
                    <a:pt x="181486" y="82211"/>
                    <a:pt x="181419" y="82088"/>
                  </a:cubicBezTo>
                  <a:lnTo>
                    <a:pt x="180943" y="81421"/>
                  </a:lnTo>
                  <a:cubicBezTo>
                    <a:pt x="179857" y="80297"/>
                    <a:pt x="178295" y="79763"/>
                    <a:pt x="176752" y="79992"/>
                  </a:cubicBezTo>
                  <a:cubicBezTo>
                    <a:pt x="175704" y="79992"/>
                    <a:pt x="174466" y="80849"/>
                    <a:pt x="173418" y="79992"/>
                  </a:cubicBezTo>
                  <a:cubicBezTo>
                    <a:pt x="175276" y="77935"/>
                    <a:pt x="178286" y="77382"/>
                    <a:pt x="180753" y="78658"/>
                  </a:cubicBezTo>
                  <a:cubicBezTo>
                    <a:pt x="181543" y="79087"/>
                    <a:pt x="182372" y="79439"/>
                    <a:pt x="183229" y="79706"/>
                  </a:cubicBezTo>
                  <a:cubicBezTo>
                    <a:pt x="184086" y="79706"/>
                    <a:pt x="185039" y="79706"/>
                    <a:pt x="185134" y="78658"/>
                  </a:cubicBezTo>
                  <a:cubicBezTo>
                    <a:pt x="185020" y="78115"/>
                    <a:pt x="184763" y="77620"/>
                    <a:pt x="184372" y="7723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46" name="Freeform: Shape 345">
              <a:extLst>
                <a:ext uri="{FF2B5EF4-FFF2-40B4-BE49-F238E27FC236}">
                  <a16:creationId xmlns:a16="http://schemas.microsoft.com/office/drawing/2014/main" xmlns="" id="{548D4959-E25D-AB1C-9CAC-00A9903CC1EC}"/>
                </a:ext>
              </a:extLst>
            </p:cNvPr>
            <p:cNvSpPr/>
            <p:nvPr/>
          </p:nvSpPr>
          <p:spPr>
            <a:xfrm>
              <a:off x="6841374" y="2114186"/>
              <a:ext cx="57585" cy="50727"/>
            </a:xfrm>
            <a:custGeom>
              <a:avLst/>
              <a:gdLst>
                <a:gd name="connsiteX0" fmla="*/ 33547 w 57585"/>
                <a:gd name="connsiteY0" fmla="*/ 49971 h 50727"/>
                <a:gd name="connsiteX1" fmla="*/ 51073 w 57585"/>
                <a:gd name="connsiteY1" fmla="*/ 42542 h 50727"/>
                <a:gd name="connsiteX2" fmla="*/ 56503 w 57585"/>
                <a:gd name="connsiteY2" fmla="*/ 30635 h 50727"/>
                <a:gd name="connsiteX3" fmla="*/ 57550 w 57585"/>
                <a:gd name="connsiteY3" fmla="*/ 24063 h 50727"/>
                <a:gd name="connsiteX4" fmla="*/ 55931 w 57585"/>
                <a:gd name="connsiteY4" fmla="*/ 19110 h 50727"/>
                <a:gd name="connsiteX5" fmla="*/ 36881 w 57585"/>
                <a:gd name="connsiteY5" fmla="*/ 1584 h 50727"/>
                <a:gd name="connsiteX6" fmla="*/ 11354 w 57585"/>
                <a:gd name="connsiteY6" fmla="*/ 3680 h 50727"/>
                <a:gd name="connsiteX7" fmla="*/ 4687 w 57585"/>
                <a:gd name="connsiteY7" fmla="*/ 9871 h 50727"/>
                <a:gd name="connsiteX8" fmla="*/ 2020 w 57585"/>
                <a:gd name="connsiteY8" fmla="*/ 15491 h 50727"/>
                <a:gd name="connsiteX9" fmla="*/ 876 w 57585"/>
                <a:gd name="connsiteY9" fmla="*/ 32445 h 50727"/>
                <a:gd name="connsiteX10" fmla="*/ 9449 w 57585"/>
                <a:gd name="connsiteY10" fmla="*/ 43494 h 50727"/>
                <a:gd name="connsiteX11" fmla="*/ 33547 w 57585"/>
                <a:gd name="connsiteY11" fmla="*/ 49971 h 50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585" h="50727">
                  <a:moveTo>
                    <a:pt x="33547" y="49971"/>
                  </a:moveTo>
                  <a:cubicBezTo>
                    <a:pt x="40053" y="49514"/>
                    <a:pt x="46225" y="46904"/>
                    <a:pt x="51073" y="42542"/>
                  </a:cubicBezTo>
                  <a:cubicBezTo>
                    <a:pt x="53778" y="39046"/>
                    <a:pt x="55636" y="34969"/>
                    <a:pt x="56503" y="30635"/>
                  </a:cubicBezTo>
                  <a:cubicBezTo>
                    <a:pt x="57236" y="28521"/>
                    <a:pt x="57588" y="26302"/>
                    <a:pt x="57550" y="24063"/>
                  </a:cubicBezTo>
                  <a:cubicBezTo>
                    <a:pt x="57303" y="22329"/>
                    <a:pt x="56750" y="20653"/>
                    <a:pt x="55931" y="19110"/>
                  </a:cubicBezTo>
                  <a:cubicBezTo>
                    <a:pt x="52045" y="11061"/>
                    <a:pt x="45225" y="4794"/>
                    <a:pt x="36881" y="1584"/>
                  </a:cubicBezTo>
                  <a:cubicBezTo>
                    <a:pt x="28499" y="-1664"/>
                    <a:pt x="19088" y="-892"/>
                    <a:pt x="11354" y="3680"/>
                  </a:cubicBezTo>
                  <a:cubicBezTo>
                    <a:pt x="8697" y="5223"/>
                    <a:pt x="6420" y="7337"/>
                    <a:pt x="4687" y="9871"/>
                  </a:cubicBezTo>
                  <a:cubicBezTo>
                    <a:pt x="3553" y="11614"/>
                    <a:pt x="2658" y="13509"/>
                    <a:pt x="2020" y="15491"/>
                  </a:cubicBezTo>
                  <a:cubicBezTo>
                    <a:pt x="-247" y="20853"/>
                    <a:pt x="-647" y="26825"/>
                    <a:pt x="876" y="32445"/>
                  </a:cubicBezTo>
                  <a:cubicBezTo>
                    <a:pt x="2467" y="36960"/>
                    <a:pt x="5477" y="40827"/>
                    <a:pt x="9449" y="43494"/>
                  </a:cubicBezTo>
                  <a:cubicBezTo>
                    <a:pt x="16221" y="48942"/>
                    <a:pt x="24965" y="51285"/>
                    <a:pt x="33547" y="4997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47" name="Freeform: Shape 346">
              <a:extLst>
                <a:ext uri="{FF2B5EF4-FFF2-40B4-BE49-F238E27FC236}">
                  <a16:creationId xmlns:a16="http://schemas.microsoft.com/office/drawing/2014/main" xmlns="" id="{7CE42400-37E3-C8A3-E0D9-38BBCBB8EFD0}"/>
                </a:ext>
              </a:extLst>
            </p:cNvPr>
            <p:cNvSpPr/>
            <p:nvPr/>
          </p:nvSpPr>
          <p:spPr>
            <a:xfrm>
              <a:off x="6776422" y="1993115"/>
              <a:ext cx="49602" cy="46643"/>
            </a:xfrm>
            <a:custGeom>
              <a:avLst/>
              <a:gdLst>
                <a:gd name="connsiteX0" fmla="*/ 44017 w 49602"/>
                <a:gd name="connsiteY0" fmla="*/ 34453 h 46643"/>
                <a:gd name="connsiteX1" fmla="*/ 49541 w 49602"/>
                <a:gd name="connsiteY1" fmla="*/ 18737 h 46643"/>
                <a:gd name="connsiteX2" fmla="*/ 47541 w 49602"/>
                <a:gd name="connsiteY2" fmla="*/ 10641 h 46643"/>
                <a:gd name="connsiteX3" fmla="*/ 43636 w 49602"/>
                <a:gd name="connsiteY3" fmla="*/ 3878 h 46643"/>
                <a:gd name="connsiteX4" fmla="*/ 36587 w 49602"/>
                <a:gd name="connsiteY4" fmla="*/ 68 h 46643"/>
                <a:gd name="connsiteX5" fmla="*/ 17537 w 49602"/>
                <a:gd name="connsiteY5" fmla="*/ 4354 h 46643"/>
                <a:gd name="connsiteX6" fmla="*/ 4011 w 49602"/>
                <a:gd name="connsiteY6" fmla="*/ 18451 h 46643"/>
                <a:gd name="connsiteX7" fmla="*/ 106 w 49602"/>
                <a:gd name="connsiteY7" fmla="*/ 25976 h 46643"/>
                <a:gd name="connsiteX8" fmla="*/ 2583 w 49602"/>
                <a:gd name="connsiteY8" fmla="*/ 36358 h 46643"/>
                <a:gd name="connsiteX9" fmla="*/ 14108 w 49602"/>
                <a:gd name="connsiteY9" fmla="*/ 45883 h 46643"/>
                <a:gd name="connsiteX10" fmla="*/ 44017 w 49602"/>
                <a:gd name="connsiteY10" fmla="*/ 34453 h 46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602" h="46643">
                  <a:moveTo>
                    <a:pt x="44017" y="34453"/>
                  </a:moveTo>
                  <a:cubicBezTo>
                    <a:pt x="47855" y="30148"/>
                    <a:pt x="49836" y="24499"/>
                    <a:pt x="49541" y="18737"/>
                  </a:cubicBezTo>
                  <a:cubicBezTo>
                    <a:pt x="49293" y="15955"/>
                    <a:pt x="48617" y="13222"/>
                    <a:pt x="47541" y="10641"/>
                  </a:cubicBezTo>
                  <a:cubicBezTo>
                    <a:pt x="46674" y="8164"/>
                    <a:pt x="45350" y="5868"/>
                    <a:pt x="43636" y="3878"/>
                  </a:cubicBezTo>
                  <a:cubicBezTo>
                    <a:pt x="41673" y="1992"/>
                    <a:pt x="39235" y="678"/>
                    <a:pt x="36587" y="68"/>
                  </a:cubicBezTo>
                  <a:cubicBezTo>
                    <a:pt x="29920" y="-1266"/>
                    <a:pt x="22995" y="287"/>
                    <a:pt x="17537" y="4354"/>
                  </a:cubicBezTo>
                  <a:cubicBezTo>
                    <a:pt x="12279" y="8278"/>
                    <a:pt x="7707" y="13041"/>
                    <a:pt x="4011" y="18451"/>
                  </a:cubicBezTo>
                  <a:cubicBezTo>
                    <a:pt x="2164" y="20632"/>
                    <a:pt x="830" y="23204"/>
                    <a:pt x="106" y="25976"/>
                  </a:cubicBezTo>
                  <a:cubicBezTo>
                    <a:pt x="-398" y="29624"/>
                    <a:pt x="487" y="33329"/>
                    <a:pt x="2583" y="36358"/>
                  </a:cubicBezTo>
                  <a:cubicBezTo>
                    <a:pt x="5212" y="40768"/>
                    <a:pt x="9279" y="44140"/>
                    <a:pt x="14108" y="45883"/>
                  </a:cubicBezTo>
                  <a:cubicBezTo>
                    <a:pt x="25395" y="47578"/>
                    <a:pt x="36739" y="43235"/>
                    <a:pt x="44017" y="344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48" name="Freeform: Shape 347">
              <a:extLst>
                <a:ext uri="{FF2B5EF4-FFF2-40B4-BE49-F238E27FC236}">
                  <a16:creationId xmlns:a16="http://schemas.microsoft.com/office/drawing/2014/main" xmlns="" id="{BCE68287-E782-ED0D-4DD6-7A814B1E611D}"/>
                </a:ext>
              </a:extLst>
            </p:cNvPr>
            <p:cNvSpPr/>
            <p:nvPr/>
          </p:nvSpPr>
          <p:spPr>
            <a:xfrm>
              <a:off x="6707366" y="1889759"/>
              <a:ext cx="46097" cy="47248"/>
            </a:xfrm>
            <a:custGeom>
              <a:avLst/>
              <a:gdLst>
                <a:gd name="connsiteX0" fmla="*/ 32872 w 46097"/>
                <a:gd name="connsiteY0" fmla="*/ 554 h 47248"/>
                <a:gd name="connsiteX1" fmla="*/ 28490 w 46097"/>
                <a:gd name="connsiteY1" fmla="*/ -399 h 47248"/>
                <a:gd name="connsiteX2" fmla="*/ 24395 w 46097"/>
                <a:gd name="connsiteY2" fmla="*/ 649 h 47248"/>
                <a:gd name="connsiteX3" fmla="*/ 1344 w 46097"/>
                <a:gd name="connsiteY3" fmla="*/ 23890 h 47248"/>
                <a:gd name="connsiteX4" fmla="*/ 106 w 46097"/>
                <a:gd name="connsiteY4" fmla="*/ 28843 h 47248"/>
                <a:gd name="connsiteX5" fmla="*/ 6964 w 46097"/>
                <a:gd name="connsiteY5" fmla="*/ 44273 h 47248"/>
                <a:gd name="connsiteX6" fmla="*/ 30395 w 46097"/>
                <a:gd name="connsiteY6" fmla="*/ 41797 h 47248"/>
                <a:gd name="connsiteX7" fmla="*/ 45921 w 46097"/>
                <a:gd name="connsiteY7" fmla="*/ 22747 h 47248"/>
                <a:gd name="connsiteX8" fmla="*/ 32872 w 46097"/>
                <a:gd name="connsiteY8" fmla="*/ 554 h 4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097" h="47248">
                  <a:moveTo>
                    <a:pt x="32872" y="554"/>
                  </a:moveTo>
                  <a:cubicBezTo>
                    <a:pt x="31491" y="-46"/>
                    <a:pt x="29995" y="-370"/>
                    <a:pt x="28490" y="-399"/>
                  </a:cubicBezTo>
                  <a:cubicBezTo>
                    <a:pt x="27081" y="-237"/>
                    <a:pt x="25709" y="115"/>
                    <a:pt x="24395" y="649"/>
                  </a:cubicBezTo>
                  <a:cubicBezTo>
                    <a:pt x="13812" y="4859"/>
                    <a:pt x="5459" y="13279"/>
                    <a:pt x="1344" y="23890"/>
                  </a:cubicBezTo>
                  <a:cubicBezTo>
                    <a:pt x="744" y="25490"/>
                    <a:pt x="325" y="27147"/>
                    <a:pt x="106" y="28843"/>
                  </a:cubicBezTo>
                  <a:cubicBezTo>
                    <a:pt x="-685" y="34862"/>
                    <a:pt x="1963" y="40825"/>
                    <a:pt x="6964" y="44273"/>
                  </a:cubicBezTo>
                  <a:cubicBezTo>
                    <a:pt x="14965" y="49703"/>
                    <a:pt x="22775" y="45416"/>
                    <a:pt x="30395" y="41797"/>
                  </a:cubicBezTo>
                  <a:cubicBezTo>
                    <a:pt x="38406" y="38406"/>
                    <a:pt x="44216" y="31272"/>
                    <a:pt x="45921" y="22747"/>
                  </a:cubicBezTo>
                  <a:cubicBezTo>
                    <a:pt x="47026" y="13260"/>
                    <a:pt x="41701" y="4202"/>
                    <a:pt x="32872" y="55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49" name="Freeform: Shape 348">
              <a:extLst>
                <a:ext uri="{FF2B5EF4-FFF2-40B4-BE49-F238E27FC236}">
                  <a16:creationId xmlns:a16="http://schemas.microsoft.com/office/drawing/2014/main" xmlns="" id="{E914931E-9D0E-DACE-F430-684846E51D43}"/>
                </a:ext>
              </a:extLst>
            </p:cNvPr>
            <p:cNvSpPr/>
            <p:nvPr/>
          </p:nvSpPr>
          <p:spPr>
            <a:xfrm>
              <a:off x="6832455" y="2073847"/>
              <a:ext cx="14542" cy="14717"/>
            </a:xfrm>
            <a:custGeom>
              <a:avLst/>
              <a:gdLst>
                <a:gd name="connsiteX0" fmla="*/ 10748 w 14542"/>
                <a:gd name="connsiteY0" fmla="*/ 9728 h 14717"/>
                <a:gd name="connsiteX1" fmla="*/ 12081 w 14542"/>
                <a:gd name="connsiteY1" fmla="*/ 8776 h 14717"/>
                <a:gd name="connsiteX2" fmla="*/ 13701 w 14542"/>
                <a:gd name="connsiteY2" fmla="*/ 8776 h 14717"/>
                <a:gd name="connsiteX3" fmla="*/ 14367 w 14542"/>
                <a:gd name="connsiteY3" fmla="*/ 8776 h 14717"/>
                <a:gd name="connsiteX4" fmla="*/ 14367 w 14542"/>
                <a:gd name="connsiteY4" fmla="*/ 7537 h 14717"/>
                <a:gd name="connsiteX5" fmla="*/ 12843 w 14542"/>
                <a:gd name="connsiteY5" fmla="*/ 3156 h 14717"/>
                <a:gd name="connsiteX6" fmla="*/ 12843 w 14542"/>
                <a:gd name="connsiteY6" fmla="*/ 1727 h 14717"/>
                <a:gd name="connsiteX7" fmla="*/ 11510 w 14542"/>
                <a:gd name="connsiteY7" fmla="*/ 203 h 14717"/>
                <a:gd name="connsiteX8" fmla="*/ 10653 w 14542"/>
                <a:gd name="connsiteY8" fmla="*/ 203 h 14717"/>
                <a:gd name="connsiteX9" fmla="*/ 9986 w 14542"/>
                <a:gd name="connsiteY9" fmla="*/ 203 h 14717"/>
                <a:gd name="connsiteX10" fmla="*/ 7605 w 14542"/>
                <a:gd name="connsiteY10" fmla="*/ -368 h 14717"/>
                <a:gd name="connsiteX11" fmla="*/ 6938 w 14542"/>
                <a:gd name="connsiteY11" fmla="*/ -368 h 14717"/>
                <a:gd name="connsiteX12" fmla="*/ 4652 w 14542"/>
                <a:gd name="connsiteY12" fmla="*/ 393 h 14717"/>
                <a:gd name="connsiteX13" fmla="*/ 1413 w 14542"/>
                <a:gd name="connsiteY13" fmla="*/ 2489 h 14717"/>
                <a:gd name="connsiteX14" fmla="*/ -16 w 14542"/>
                <a:gd name="connsiteY14" fmla="*/ 5156 h 14717"/>
                <a:gd name="connsiteX15" fmla="*/ 1223 w 14542"/>
                <a:gd name="connsiteY15" fmla="*/ 7823 h 14717"/>
                <a:gd name="connsiteX16" fmla="*/ 1890 w 14542"/>
                <a:gd name="connsiteY16" fmla="*/ 8394 h 14717"/>
                <a:gd name="connsiteX17" fmla="*/ 1890 w 14542"/>
                <a:gd name="connsiteY17" fmla="*/ 8966 h 14717"/>
                <a:gd name="connsiteX18" fmla="*/ 1890 w 14542"/>
                <a:gd name="connsiteY18" fmla="*/ 11728 h 14717"/>
                <a:gd name="connsiteX19" fmla="*/ 2842 w 14542"/>
                <a:gd name="connsiteY19" fmla="*/ 13062 h 14717"/>
                <a:gd name="connsiteX20" fmla="*/ 8176 w 14542"/>
                <a:gd name="connsiteY20" fmla="*/ 14300 h 14717"/>
                <a:gd name="connsiteX21" fmla="*/ 10653 w 14542"/>
                <a:gd name="connsiteY21" fmla="*/ 12776 h 14717"/>
                <a:gd name="connsiteX22" fmla="*/ 10653 w 14542"/>
                <a:gd name="connsiteY22" fmla="*/ 11538 h 14717"/>
                <a:gd name="connsiteX23" fmla="*/ 10748 w 14542"/>
                <a:gd name="connsiteY23" fmla="*/ 9728 h 1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42" h="14717">
                  <a:moveTo>
                    <a:pt x="10748" y="9728"/>
                  </a:moveTo>
                  <a:cubicBezTo>
                    <a:pt x="11034" y="9233"/>
                    <a:pt x="11519" y="8890"/>
                    <a:pt x="12081" y="8776"/>
                  </a:cubicBezTo>
                  <a:lnTo>
                    <a:pt x="13701" y="8776"/>
                  </a:lnTo>
                  <a:cubicBezTo>
                    <a:pt x="13701" y="8776"/>
                    <a:pt x="14177" y="8776"/>
                    <a:pt x="14367" y="8776"/>
                  </a:cubicBezTo>
                  <a:cubicBezTo>
                    <a:pt x="14558" y="8385"/>
                    <a:pt x="14558" y="7928"/>
                    <a:pt x="14367" y="7537"/>
                  </a:cubicBezTo>
                  <a:cubicBezTo>
                    <a:pt x="14367" y="6013"/>
                    <a:pt x="12939" y="4680"/>
                    <a:pt x="12843" y="3156"/>
                  </a:cubicBezTo>
                  <a:cubicBezTo>
                    <a:pt x="12891" y="2679"/>
                    <a:pt x="12891" y="2203"/>
                    <a:pt x="12843" y="1727"/>
                  </a:cubicBezTo>
                  <a:cubicBezTo>
                    <a:pt x="12596" y="1079"/>
                    <a:pt x="12120" y="536"/>
                    <a:pt x="11510" y="203"/>
                  </a:cubicBezTo>
                  <a:cubicBezTo>
                    <a:pt x="11510" y="203"/>
                    <a:pt x="10938" y="-273"/>
                    <a:pt x="10653" y="203"/>
                  </a:cubicBezTo>
                  <a:lnTo>
                    <a:pt x="9986" y="203"/>
                  </a:lnTo>
                  <a:cubicBezTo>
                    <a:pt x="9224" y="203"/>
                    <a:pt x="8462" y="-559"/>
                    <a:pt x="7605" y="-368"/>
                  </a:cubicBezTo>
                  <a:lnTo>
                    <a:pt x="6938" y="-368"/>
                  </a:lnTo>
                  <a:cubicBezTo>
                    <a:pt x="6204" y="-26"/>
                    <a:pt x="5443" y="222"/>
                    <a:pt x="4652" y="393"/>
                  </a:cubicBezTo>
                  <a:cubicBezTo>
                    <a:pt x="3423" y="832"/>
                    <a:pt x="2309" y="1546"/>
                    <a:pt x="1413" y="2489"/>
                  </a:cubicBezTo>
                  <a:cubicBezTo>
                    <a:pt x="651" y="3194"/>
                    <a:pt x="156" y="4137"/>
                    <a:pt x="-16" y="5156"/>
                  </a:cubicBezTo>
                  <a:cubicBezTo>
                    <a:pt x="-130" y="6204"/>
                    <a:pt x="347" y="7233"/>
                    <a:pt x="1223" y="7823"/>
                  </a:cubicBezTo>
                  <a:cubicBezTo>
                    <a:pt x="1518" y="7909"/>
                    <a:pt x="1766" y="8118"/>
                    <a:pt x="1890" y="8394"/>
                  </a:cubicBezTo>
                  <a:cubicBezTo>
                    <a:pt x="1994" y="8576"/>
                    <a:pt x="1994" y="8785"/>
                    <a:pt x="1890" y="8966"/>
                  </a:cubicBezTo>
                  <a:cubicBezTo>
                    <a:pt x="1604" y="9861"/>
                    <a:pt x="1604" y="10833"/>
                    <a:pt x="1890" y="11728"/>
                  </a:cubicBezTo>
                  <a:cubicBezTo>
                    <a:pt x="2033" y="12271"/>
                    <a:pt x="2375" y="12747"/>
                    <a:pt x="2842" y="13062"/>
                  </a:cubicBezTo>
                  <a:cubicBezTo>
                    <a:pt x="4461" y="13986"/>
                    <a:pt x="6319" y="14414"/>
                    <a:pt x="8176" y="14300"/>
                  </a:cubicBezTo>
                  <a:cubicBezTo>
                    <a:pt x="9129" y="14300"/>
                    <a:pt x="10367" y="14300"/>
                    <a:pt x="10653" y="12776"/>
                  </a:cubicBezTo>
                  <a:cubicBezTo>
                    <a:pt x="10700" y="12366"/>
                    <a:pt x="10700" y="11947"/>
                    <a:pt x="10653" y="11538"/>
                  </a:cubicBezTo>
                  <a:cubicBezTo>
                    <a:pt x="10777" y="10947"/>
                    <a:pt x="10805" y="10328"/>
                    <a:pt x="10748" y="972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50" name="Freeform: Shape 349">
              <a:extLst>
                <a:ext uri="{FF2B5EF4-FFF2-40B4-BE49-F238E27FC236}">
                  <a16:creationId xmlns:a16="http://schemas.microsoft.com/office/drawing/2014/main" xmlns="" id="{CB0449BE-967C-B322-7BEB-E0BE4A30353A}"/>
                </a:ext>
              </a:extLst>
            </p:cNvPr>
            <p:cNvSpPr/>
            <p:nvPr/>
          </p:nvSpPr>
          <p:spPr>
            <a:xfrm>
              <a:off x="6769669" y="1959059"/>
              <a:ext cx="14559" cy="14769"/>
            </a:xfrm>
            <a:custGeom>
              <a:avLst/>
              <a:gdLst>
                <a:gd name="connsiteX0" fmla="*/ 10765 w 14559"/>
                <a:gd name="connsiteY0" fmla="*/ 9645 h 14769"/>
                <a:gd name="connsiteX1" fmla="*/ 12098 w 14559"/>
                <a:gd name="connsiteY1" fmla="*/ 8693 h 14769"/>
                <a:gd name="connsiteX2" fmla="*/ 13717 w 14559"/>
                <a:gd name="connsiteY2" fmla="*/ 8693 h 14769"/>
                <a:gd name="connsiteX3" fmla="*/ 14384 w 14559"/>
                <a:gd name="connsiteY3" fmla="*/ 8693 h 14769"/>
                <a:gd name="connsiteX4" fmla="*/ 14384 w 14559"/>
                <a:gd name="connsiteY4" fmla="*/ 7550 h 14769"/>
                <a:gd name="connsiteX5" fmla="*/ 12860 w 14559"/>
                <a:gd name="connsiteY5" fmla="*/ 3168 h 14769"/>
                <a:gd name="connsiteX6" fmla="*/ 12860 w 14559"/>
                <a:gd name="connsiteY6" fmla="*/ 1739 h 14769"/>
                <a:gd name="connsiteX7" fmla="*/ 11527 w 14559"/>
                <a:gd name="connsiteY7" fmla="*/ 120 h 14769"/>
                <a:gd name="connsiteX8" fmla="*/ 10574 w 14559"/>
                <a:gd name="connsiteY8" fmla="*/ 120 h 14769"/>
                <a:gd name="connsiteX9" fmla="*/ 10003 w 14559"/>
                <a:gd name="connsiteY9" fmla="*/ 120 h 14769"/>
                <a:gd name="connsiteX10" fmla="*/ 7622 w 14559"/>
                <a:gd name="connsiteY10" fmla="*/ -356 h 14769"/>
                <a:gd name="connsiteX11" fmla="*/ 6955 w 14559"/>
                <a:gd name="connsiteY11" fmla="*/ -356 h 14769"/>
                <a:gd name="connsiteX12" fmla="*/ 4669 w 14559"/>
                <a:gd name="connsiteY12" fmla="*/ 501 h 14769"/>
                <a:gd name="connsiteX13" fmla="*/ 1335 w 14559"/>
                <a:gd name="connsiteY13" fmla="*/ 2596 h 14769"/>
                <a:gd name="connsiteX14" fmla="*/ 1 w 14559"/>
                <a:gd name="connsiteY14" fmla="*/ 5263 h 14769"/>
                <a:gd name="connsiteX15" fmla="*/ 1240 w 14559"/>
                <a:gd name="connsiteY15" fmla="*/ 7835 h 14769"/>
                <a:gd name="connsiteX16" fmla="*/ 1906 w 14559"/>
                <a:gd name="connsiteY16" fmla="*/ 8407 h 14769"/>
                <a:gd name="connsiteX17" fmla="*/ 1906 w 14559"/>
                <a:gd name="connsiteY17" fmla="*/ 9074 h 14769"/>
                <a:gd name="connsiteX18" fmla="*/ 1906 w 14559"/>
                <a:gd name="connsiteY18" fmla="*/ 11836 h 14769"/>
                <a:gd name="connsiteX19" fmla="*/ 2954 w 14559"/>
                <a:gd name="connsiteY19" fmla="*/ 13169 h 14769"/>
                <a:gd name="connsiteX20" fmla="*/ 8288 w 14559"/>
                <a:gd name="connsiteY20" fmla="*/ 14312 h 14769"/>
                <a:gd name="connsiteX21" fmla="*/ 10765 w 14559"/>
                <a:gd name="connsiteY21" fmla="*/ 12884 h 14769"/>
                <a:gd name="connsiteX22" fmla="*/ 10765 w 14559"/>
                <a:gd name="connsiteY22" fmla="*/ 11550 h 14769"/>
                <a:gd name="connsiteX23" fmla="*/ 10765 w 14559"/>
                <a:gd name="connsiteY23" fmla="*/ 9645 h 1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59" h="14769">
                  <a:moveTo>
                    <a:pt x="10765" y="9645"/>
                  </a:moveTo>
                  <a:cubicBezTo>
                    <a:pt x="11060" y="9159"/>
                    <a:pt x="11546" y="8816"/>
                    <a:pt x="12098" y="8693"/>
                  </a:cubicBezTo>
                  <a:lnTo>
                    <a:pt x="13717" y="8693"/>
                  </a:lnTo>
                  <a:lnTo>
                    <a:pt x="14384" y="8693"/>
                  </a:lnTo>
                  <a:cubicBezTo>
                    <a:pt x="14575" y="8331"/>
                    <a:pt x="14575" y="7912"/>
                    <a:pt x="14384" y="7550"/>
                  </a:cubicBezTo>
                  <a:cubicBezTo>
                    <a:pt x="14384" y="6026"/>
                    <a:pt x="12956" y="4692"/>
                    <a:pt x="12860" y="3168"/>
                  </a:cubicBezTo>
                  <a:cubicBezTo>
                    <a:pt x="12908" y="2692"/>
                    <a:pt x="12908" y="2216"/>
                    <a:pt x="12860" y="1739"/>
                  </a:cubicBezTo>
                  <a:cubicBezTo>
                    <a:pt x="12584" y="1082"/>
                    <a:pt x="12117" y="520"/>
                    <a:pt x="11527" y="120"/>
                  </a:cubicBezTo>
                  <a:cubicBezTo>
                    <a:pt x="11212" y="34"/>
                    <a:pt x="10888" y="34"/>
                    <a:pt x="10574" y="120"/>
                  </a:cubicBezTo>
                  <a:lnTo>
                    <a:pt x="10003" y="120"/>
                  </a:lnTo>
                  <a:cubicBezTo>
                    <a:pt x="9241" y="120"/>
                    <a:pt x="8479" y="-547"/>
                    <a:pt x="7622" y="-356"/>
                  </a:cubicBezTo>
                  <a:cubicBezTo>
                    <a:pt x="7402" y="-413"/>
                    <a:pt x="7174" y="-413"/>
                    <a:pt x="6955" y="-356"/>
                  </a:cubicBezTo>
                  <a:cubicBezTo>
                    <a:pt x="6231" y="15"/>
                    <a:pt x="5459" y="301"/>
                    <a:pt x="4669" y="501"/>
                  </a:cubicBezTo>
                  <a:cubicBezTo>
                    <a:pt x="3402" y="920"/>
                    <a:pt x="2259" y="1644"/>
                    <a:pt x="1335" y="2596"/>
                  </a:cubicBezTo>
                  <a:cubicBezTo>
                    <a:pt x="621" y="3321"/>
                    <a:pt x="144" y="4254"/>
                    <a:pt x="1" y="5263"/>
                  </a:cubicBezTo>
                  <a:cubicBezTo>
                    <a:pt x="-170" y="6292"/>
                    <a:pt x="325" y="7330"/>
                    <a:pt x="1240" y="7835"/>
                  </a:cubicBezTo>
                  <a:cubicBezTo>
                    <a:pt x="1240" y="7835"/>
                    <a:pt x="1811" y="7835"/>
                    <a:pt x="1906" y="8407"/>
                  </a:cubicBezTo>
                  <a:cubicBezTo>
                    <a:pt x="2002" y="8978"/>
                    <a:pt x="1906" y="8883"/>
                    <a:pt x="1906" y="9074"/>
                  </a:cubicBezTo>
                  <a:cubicBezTo>
                    <a:pt x="1668" y="9979"/>
                    <a:pt x="1668" y="10931"/>
                    <a:pt x="1906" y="11836"/>
                  </a:cubicBezTo>
                  <a:cubicBezTo>
                    <a:pt x="2116" y="12379"/>
                    <a:pt x="2478" y="12846"/>
                    <a:pt x="2954" y="13169"/>
                  </a:cubicBezTo>
                  <a:cubicBezTo>
                    <a:pt x="4554" y="14131"/>
                    <a:pt x="6431" y="14531"/>
                    <a:pt x="8288" y="14312"/>
                  </a:cubicBezTo>
                  <a:cubicBezTo>
                    <a:pt x="9241" y="14312"/>
                    <a:pt x="10479" y="14312"/>
                    <a:pt x="10765" y="12884"/>
                  </a:cubicBezTo>
                  <a:cubicBezTo>
                    <a:pt x="10812" y="12436"/>
                    <a:pt x="10812" y="11998"/>
                    <a:pt x="10765" y="11550"/>
                  </a:cubicBezTo>
                  <a:cubicBezTo>
                    <a:pt x="10765" y="11550"/>
                    <a:pt x="10860" y="9740"/>
                    <a:pt x="10765" y="964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51" name="Freeform: Shape 350">
              <a:extLst>
                <a:ext uri="{FF2B5EF4-FFF2-40B4-BE49-F238E27FC236}">
                  <a16:creationId xmlns:a16="http://schemas.microsoft.com/office/drawing/2014/main" xmlns="" id="{3598BB97-783A-5510-B035-6F245F256AE7}"/>
                </a:ext>
              </a:extLst>
            </p:cNvPr>
            <p:cNvSpPr/>
            <p:nvPr/>
          </p:nvSpPr>
          <p:spPr>
            <a:xfrm>
              <a:off x="7015162" y="2883598"/>
              <a:ext cx="31718" cy="45244"/>
            </a:xfrm>
            <a:custGeom>
              <a:avLst/>
              <a:gdLst>
                <a:gd name="connsiteX0" fmla="*/ 12636 w 31718"/>
                <a:gd name="connsiteY0" fmla="*/ 18080 h 45244"/>
                <a:gd name="connsiteX1" fmla="*/ 1587 w 31718"/>
                <a:gd name="connsiteY1" fmla="*/ 41797 h 45244"/>
                <a:gd name="connsiteX2" fmla="*/ -32 w 31718"/>
                <a:gd name="connsiteY2" fmla="*/ 44845 h 45244"/>
                <a:gd name="connsiteX3" fmla="*/ 31686 w 31718"/>
                <a:gd name="connsiteY3" fmla="*/ -399 h 45244"/>
                <a:gd name="connsiteX4" fmla="*/ 12636 w 31718"/>
                <a:gd name="connsiteY4" fmla="*/ 18080 h 4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18" h="45244">
                  <a:moveTo>
                    <a:pt x="12636" y="18080"/>
                  </a:moveTo>
                  <a:cubicBezTo>
                    <a:pt x="7969" y="25509"/>
                    <a:pt x="5587" y="34082"/>
                    <a:pt x="1587" y="41797"/>
                  </a:cubicBezTo>
                  <a:lnTo>
                    <a:pt x="-32" y="44845"/>
                  </a:lnTo>
                  <a:lnTo>
                    <a:pt x="31686" y="-399"/>
                  </a:lnTo>
                  <a:cubicBezTo>
                    <a:pt x="24161" y="4421"/>
                    <a:pt x="17684" y="10707"/>
                    <a:pt x="12636" y="18080"/>
                  </a:cubicBezTo>
                  <a:close/>
                </a:path>
              </a:pathLst>
            </a:custGeom>
            <a:solidFill>
              <a:srgbClr val="B4B4DA"/>
            </a:solidFill>
            <a:ln w="9525" cap="flat">
              <a:noFill/>
              <a:prstDash val="solid"/>
              <a:miter/>
            </a:ln>
          </p:spPr>
          <p:txBody>
            <a:bodyPr rtlCol="0" anchor="ctr"/>
            <a:lstStyle/>
            <a:p>
              <a:endParaRPr lang="en-IN"/>
            </a:p>
          </p:txBody>
        </p:sp>
        <p:sp>
          <p:nvSpPr>
            <p:cNvPr id="352" name="Freeform: Shape 351">
              <a:extLst>
                <a:ext uri="{FF2B5EF4-FFF2-40B4-BE49-F238E27FC236}">
                  <a16:creationId xmlns:a16="http://schemas.microsoft.com/office/drawing/2014/main" xmlns="" id="{E94B3CED-B2EB-30F5-C05D-29AFB3DC9D9B}"/>
                </a:ext>
              </a:extLst>
            </p:cNvPr>
            <p:cNvSpPr/>
            <p:nvPr/>
          </p:nvSpPr>
          <p:spPr>
            <a:xfrm>
              <a:off x="5957724" y="2299013"/>
              <a:ext cx="5020" cy="3559"/>
            </a:xfrm>
            <a:custGeom>
              <a:avLst/>
              <a:gdLst>
                <a:gd name="connsiteX0" fmla="*/ 4988 w 5020"/>
                <a:gd name="connsiteY0" fmla="*/ -363 h 3559"/>
                <a:gd name="connsiteX1" fmla="*/ 4035 w 5020"/>
                <a:gd name="connsiteY1" fmla="*/ -363 h 3559"/>
                <a:gd name="connsiteX2" fmla="*/ 1273 w 5020"/>
                <a:gd name="connsiteY2" fmla="*/ -363 h 3559"/>
                <a:gd name="connsiteX3" fmla="*/ 35 w 5020"/>
                <a:gd name="connsiteY3" fmla="*/ 1542 h 3559"/>
                <a:gd name="connsiteX4" fmla="*/ 1845 w 5020"/>
                <a:gd name="connsiteY4" fmla="*/ 3161 h 3559"/>
                <a:gd name="connsiteX5" fmla="*/ 2511 w 5020"/>
                <a:gd name="connsiteY5" fmla="*/ 3161 h 3559"/>
                <a:gd name="connsiteX6" fmla="*/ 3083 w 5020"/>
                <a:gd name="connsiteY6" fmla="*/ 2018 h 3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0" h="3559">
                  <a:moveTo>
                    <a:pt x="4988" y="-363"/>
                  </a:moveTo>
                  <a:lnTo>
                    <a:pt x="4035" y="-363"/>
                  </a:lnTo>
                  <a:cubicBezTo>
                    <a:pt x="3111" y="-411"/>
                    <a:pt x="2197" y="-411"/>
                    <a:pt x="1273" y="-363"/>
                  </a:cubicBezTo>
                  <a:cubicBezTo>
                    <a:pt x="416" y="-363"/>
                    <a:pt x="-251" y="589"/>
                    <a:pt x="35" y="1542"/>
                  </a:cubicBezTo>
                  <a:cubicBezTo>
                    <a:pt x="444" y="2266"/>
                    <a:pt x="1082" y="2837"/>
                    <a:pt x="1845" y="3161"/>
                  </a:cubicBezTo>
                  <a:lnTo>
                    <a:pt x="2511" y="3161"/>
                  </a:lnTo>
                  <a:lnTo>
                    <a:pt x="3083" y="201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53" name="Freeform: Shape 352">
              <a:extLst>
                <a:ext uri="{FF2B5EF4-FFF2-40B4-BE49-F238E27FC236}">
                  <a16:creationId xmlns:a16="http://schemas.microsoft.com/office/drawing/2014/main" xmlns="" id="{5E92AC65-5BD8-502E-5329-214D240FDF4D}"/>
                </a:ext>
              </a:extLst>
            </p:cNvPr>
            <p:cNvSpPr/>
            <p:nvPr/>
          </p:nvSpPr>
          <p:spPr>
            <a:xfrm>
              <a:off x="6874191" y="2781186"/>
              <a:ext cx="188270" cy="190257"/>
            </a:xfrm>
            <a:custGeom>
              <a:avLst/>
              <a:gdLst>
                <a:gd name="connsiteX0" fmla="*/ 3587 w 188270"/>
                <a:gd name="connsiteY0" fmla="*/ 117825 h 190257"/>
                <a:gd name="connsiteX1" fmla="*/ 7493 w 188270"/>
                <a:gd name="connsiteY1" fmla="*/ 117158 h 190257"/>
                <a:gd name="connsiteX2" fmla="*/ 8159 w 188270"/>
                <a:gd name="connsiteY2" fmla="*/ 119634 h 190257"/>
                <a:gd name="connsiteX3" fmla="*/ 5683 w 188270"/>
                <a:gd name="connsiteY3" fmla="*/ 120587 h 190257"/>
                <a:gd name="connsiteX4" fmla="*/ 2159 w 188270"/>
                <a:gd name="connsiteY4" fmla="*/ 121825 h 190257"/>
                <a:gd name="connsiteX5" fmla="*/ 4349 w 188270"/>
                <a:gd name="connsiteY5" fmla="*/ 124588 h 190257"/>
                <a:gd name="connsiteX6" fmla="*/ 7874 w 188270"/>
                <a:gd name="connsiteY6" fmla="*/ 124588 h 190257"/>
                <a:gd name="connsiteX7" fmla="*/ 10826 w 188270"/>
                <a:gd name="connsiteY7" fmla="*/ 123445 h 190257"/>
                <a:gd name="connsiteX8" fmla="*/ 12636 w 188270"/>
                <a:gd name="connsiteY8" fmla="*/ 123445 h 190257"/>
                <a:gd name="connsiteX9" fmla="*/ 8636 w 188270"/>
                <a:gd name="connsiteY9" fmla="*/ 126397 h 190257"/>
                <a:gd name="connsiteX10" fmla="*/ 6445 w 188270"/>
                <a:gd name="connsiteY10" fmla="*/ 126397 h 190257"/>
                <a:gd name="connsiteX11" fmla="*/ 6188 w 188270"/>
                <a:gd name="connsiteY11" fmla="*/ 127854 h 190257"/>
                <a:gd name="connsiteX12" fmla="*/ 6445 w 188270"/>
                <a:gd name="connsiteY12" fmla="*/ 128112 h 190257"/>
                <a:gd name="connsiteX13" fmla="*/ 7302 w 188270"/>
                <a:gd name="connsiteY13" fmla="*/ 128112 h 190257"/>
                <a:gd name="connsiteX14" fmla="*/ 12065 w 188270"/>
                <a:gd name="connsiteY14" fmla="*/ 128112 h 190257"/>
                <a:gd name="connsiteX15" fmla="*/ 15398 w 188270"/>
                <a:gd name="connsiteY15" fmla="*/ 126874 h 190257"/>
                <a:gd name="connsiteX16" fmla="*/ 8826 w 188270"/>
                <a:gd name="connsiteY16" fmla="*/ 130779 h 190257"/>
                <a:gd name="connsiteX17" fmla="*/ 5873 w 188270"/>
                <a:gd name="connsiteY17" fmla="*/ 130779 h 190257"/>
                <a:gd name="connsiteX18" fmla="*/ 4540 w 188270"/>
                <a:gd name="connsiteY18" fmla="*/ 132398 h 190257"/>
                <a:gd name="connsiteX19" fmla="*/ 6254 w 188270"/>
                <a:gd name="connsiteY19" fmla="*/ 134398 h 190257"/>
                <a:gd name="connsiteX20" fmla="*/ 12827 w 188270"/>
                <a:gd name="connsiteY20" fmla="*/ 135636 h 190257"/>
                <a:gd name="connsiteX21" fmla="*/ 17208 w 188270"/>
                <a:gd name="connsiteY21" fmla="*/ 132398 h 190257"/>
                <a:gd name="connsiteX22" fmla="*/ 19399 w 188270"/>
                <a:gd name="connsiteY22" fmla="*/ 132398 h 190257"/>
                <a:gd name="connsiteX23" fmla="*/ 20446 w 188270"/>
                <a:gd name="connsiteY23" fmla="*/ 134970 h 190257"/>
                <a:gd name="connsiteX24" fmla="*/ 18351 w 188270"/>
                <a:gd name="connsiteY24" fmla="*/ 136399 h 190257"/>
                <a:gd name="connsiteX25" fmla="*/ 17208 w 188270"/>
                <a:gd name="connsiteY25" fmla="*/ 138589 h 190257"/>
                <a:gd name="connsiteX26" fmla="*/ 20637 w 188270"/>
                <a:gd name="connsiteY26" fmla="*/ 140685 h 190257"/>
                <a:gd name="connsiteX27" fmla="*/ 23590 w 188270"/>
                <a:gd name="connsiteY27" fmla="*/ 139351 h 190257"/>
                <a:gd name="connsiteX28" fmla="*/ 25019 w 188270"/>
                <a:gd name="connsiteY28" fmla="*/ 138304 h 190257"/>
                <a:gd name="connsiteX29" fmla="*/ 21875 w 188270"/>
                <a:gd name="connsiteY29" fmla="*/ 143733 h 190257"/>
                <a:gd name="connsiteX30" fmla="*/ 20351 w 188270"/>
                <a:gd name="connsiteY30" fmla="*/ 144590 h 190257"/>
                <a:gd name="connsiteX31" fmla="*/ 20351 w 188270"/>
                <a:gd name="connsiteY31" fmla="*/ 146400 h 190257"/>
                <a:gd name="connsiteX32" fmla="*/ 21304 w 188270"/>
                <a:gd name="connsiteY32" fmla="*/ 147162 h 190257"/>
                <a:gd name="connsiteX33" fmla="*/ 25971 w 188270"/>
                <a:gd name="connsiteY33" fmla="*/ 146686 h 190257"/>
                <a:gd name="connsiteX34" fmla="*/ 28162 w 188270"/>
                <a:gd name="connsiteY34" fmla="*/ 143161 h 190257"/>
                <a:gd name="connsiteX35" fmla="*/ 29876 w 188270"/>
                <a:gd name="connsiteY35" fmla="*/ 143161 h 190257"/>
                <a:gd name="connsiteX36" fmla="*/ 29876 w 188270"/>
                <a:gd name="connsiteY36" fmla="*/ 143923 h 190257"/>
                <a:gd name="connsiteX37" fmla="*/ 27209 w 188270"/>
                <a:gd name="connsiteY37" fmla="*/ 149638 h 190257"/>
                <a:gd name="connsiteX38" fmla="*/ 28543 w 188270"/>
                <a:gd name="connsiteY38" fmla="*/ 154020 h 190257"/>
                <a:gd name="connsiteX39" fmla="*/ 31210 w 188270"/>
                <a:gd name="connsiteY39" fmla="*/ 155925 h 190257"/>
                <a:gd name="connsiteX40" fmla="*/ 31210 w 188270"/>
                <a:gd name="connsiteY40" fmla="*/ 154972 h 190257"/>
                <a:gd name="connsiteX41" fmla="*/ 31210 w 188270"/>
                <a:gd name="connsiteY41" fmla="*/ 149734 h 190257"/>
                <a:gd name="connsiteX42" fmla="*/ 33305 w 188270"/>
                <a:gd name="connsiteY42" fmla="*/ 145543 h 190257"/>
                <a:gd name="connsiteX43" fmla="*/ 34734 w 188270"/>
                <a:gd name="connsiteY43" fmla="*/ 147733 h 190257"/>
                <a:gd name="connsiteX44" fmla="*/ 34067 w 188270"/>
                <a:gd name="connsiteY44" fmla="*/ 150019 h 190257"/>
                <a:gd name="connsiteX45" fmla="*/ 34067 w 188270"/>
                <a:gd name="connsiteY45" fmla="*/ 150591 h 190257"/>
                <a:gd name="connsiteX46" fmla="*/ 36077 w 188270"/>
                <a:gd name="connsiteY46" fmla="*/ 150771 h 190257"/>
                <a:gd name="connsiteX47" fmla="*/ 36258 w 188270"/>
                <a:gd name="connsiteY47" fmla="*/ 150591 h 190257"/>
                <a:gd name="connsiteX48" fmla="*/ 38353 w 188270"/>
                <a:gd name="connsiteY48" fmla="*/ 149829 h 190257"/>
                <a:gd name="connsiteX49" fmla="*/ 36258 w 188270"/>
                <a:gd name="connsiteY49" fmla="*/ 154782 h 190257"/>
                <a:gd name="connsiteX50" fmla="*/ 37401 w 188270"/>
                <a:gd name="connsiteY50" fmla="*/ 163354 h 190257"/>
                <a:gd name="connsiteX51" fmla="*/ 38449 w 188270"/>
                <a:gd name="connsiteY51" fmla="*/ 164593 h 190257"/>
                <a:gd name="connsiteX52" fmla="*/ 41402 w 188270"/>
                <a:gd name="connsiteY52" fmla="*/ 164593 h 190257"/>
                <a:gd name="connsiteX53" fmla="*/ 42068 w 188270"/>
                <a:gd name="connsiteY53" fmla="*/ 161925 h 190257"/>
                <a:gd name="connsiteX54" fmla="*/ 43307 w 188270"/>
                <a:gd name="connsiteY54" fmla="*/ 158306 h 190257"/>
                <a:gd name="connsiteX55" fmla="*/ 46831 w 188270"/>
                <a:gd name="connsiteY55" fmla="*/ 157163 h 190257"/>
                <a:gd name="connsiteX56" fmla="*/ 48355 w 188270"/>
                <a:gd name="connsiteY56" fmla="*/ 160687 h 190257"/>
                <a:gd name="connsiteX57" fmla="*/ 47498 w 188270"/>
                <a:gd name="connsiteY57" fmla="*/ 164021 h 190257"/>
                <a:gd name="connsiteX58" fmla="*/ 50545 w 188270"/>
                <a:gd name="connsiteY58" fmla="*/ 166688 h 190257"/>
                <a:gd name="connsiteX59" fmla="*/ 51403 w 188270"/>
                <a:gd name="connsiteY59" fmla="*/ 165736 h 190257"/>
                <a:gd name="connsiteX60" fmla="*/ 51403 w 188270"/>
                <a:gd name="connsiteY60" fmla="*/ 162688 h 190257"/>
                <a:gd name="connsiteX61" fmla="*/ 52927 w 188270"/>
                <a:gd name="connsiteY61" fmla="*/ 160402 h 190257"/>
                <a:gd name="connsiteX62" fmla="*/ 55403 w 188270"/>
                <a:gd name="connsiteY62" fmla="*/ 161545 h 190257"/>
                <a:gd name="connsiteX63" fmla="*/ 55403 w 188270"/>
                <a:gd name="connsiteY63" fmla="*/ 164116 h 190257"/>
                <a:gd name="connsiteX64" fmla="*/ 53117 w 188270"/>
                <a:gd name="connsiteY64" fmla="*/ 169545 h 190257"/>
                <a:gd name="connsiteX65" fmla="*/ 52260 w 188270"/>
                <a:gd name="connsiteY65" fmla="*/ 172308 h 190257"/>
                <a:gd name="connsiteX66" fmla="*/ 53212 w 188270"/>
                <a:gd name="connsiteY66" fmla="*/ 175546 h 190257"/>
                <a:gd name="connsiteX67" fmla="*/ 55118 w 188270"/>
                <a:gd name="connsiteY67" fmla="*/ 177070 h 190257"/>
                <a:gd name="connsiteX68" fmla="*/ 57023 w 188270"/>
                <a:gd name="connsiteY68" fmla="*/ 177070 h 190257"/>
                <a:gd name="connsiteX69" fmla="*/ 57023 w 188270"/>
                <a:gd name="connsiteY69" fmla="*/ 175451 h 190257"/>
                <a:gd name="connsiteX70" fmla="*/ 57689 w 188270"/>
                <a:gd name="connsiteY70" fmla="*/ 170784 h 190257"/>
                <a:gd name="connsiteX71" fmla="*/ 59309 w 188270"/>
                <a:gd name="connsiteY71" fmla="*/ 170021 h 190257"/>
                <a:gd name="connsiteX72" fmla="*/ 60452 w 188270"/>
                <a:gd name="connsiteY72" fmla="*/ 171165 h 190257"/>
                <a:gd name="connsiteX73" fmla="*/ 60452 w 188270"/>
                <a:gd name="connsiteY73" fmla="*/ 174118 h 190257"/>
                <a:gd name="connsiteX74" fmla="*/ 60452 w 188270"/>
                <a:gd name="connsiteY74" fmla="*/ 177070 h 190257"/>
                <a:gd name="connsiteX75" fmla="*/ 62928 w 188270"/>
                <a:gd name="connsiteY75" fmla="*/ 179546 h 190257"/>
                <a:gd name="connsiteX76" fmla="*/ 64738 w 188270"/>
                <a:gd name="connsiteY76" fmla="*/ 178404 h 190257"/>
                <a:gd name="connsiteX77" fmla="*/ 64738 w 188270"/>
                <a:gd name="connsiteY77" fmla="*/ 176022 h 190257"/>
                <a:gd name="connsiteX78" fmla="*/ 65214 w 188270"/>
                <a:gd name="connsiteY78" fmla="*/ 168593 h 190257"/>
                <a:gd name="connsiteX79" fmla="*/ 66928 w 188270"/>
                <a:gd name="connsiteY79" fmla="*/ 167450 h 190257"/>
                <a:gd name="connsiteX80" fmla="*/ 68262 w 188270"/>
                <a:gd name="connsiteY80" fmla="*/ 168879 h 190257"/>
                <a:gd name="connsiteX81" fmla="*/ 68262 w 188270"/>
                <a:gd name="connsiteY81" fmla="*/ 170403 h 190257"/>
                <a:gd name="connsiteX82" fmla="*/ 68262 w 188270"/>
                <a:gd name="connsiteY82" fmla="*/ 172974 h 190257"/>
                <a:gd name="connsiteX83" fmla="*/ 68929 w 188270"/>
                <a:gd name="connsiteY83" fmla="*/ 176213 h 190257"/>
                <a:gd name="connsiteX84" fmla="*/ 72167 w 188270"/>
                <a:gd name="connsiteY84" fmla="*/ 177642 h 190257"/>
                <a:gd name="connsiteX85" fmla="*/ 72167 w 188270"/>
                <a:gd name="connsiteY85" fmla="*/ 175165 h 190257"/>
                <a:gd name="connsiteX86" fmla="*/ 72167 w 188270"/>
                <a:gd name="connsiteY86" fmla="*/ 172879 h 190257"/>
                <a:gd name="connsiteX87" fmla="*/ 72834 w 188270"/>
                <a:gd name="connsiteY87" fmla="*/ 171927 h 190257"/>
                <a:gd name="connsiteX88" fmla="*/ 73501 w 188270"/>
                <a:gd name="connsiteY88" fmla="*/ 171927 h 190257"/>
                <a:gd name="connsiteX89" fmla="*/ 76263 w 188270"/>
                <a:gd name="connsiteY89" fmla="*/ 174879 h 190257"/>
                <a:gd name="connsiteX90" fmla="*/ 75215 w 188270"/>
                <a:gd name="connsiteY90" fmla="*/ 177927 h 190257"/>
                <a:gd name="connsiteX91" fmla="*/ 73977 w 188270"/>
                <a:gd name="connsiteY91" fmla="*/ 180785 h 190257"/>
                <a:gd name="connsiteX92" fmla="*/ 73977 w 188270"/>
                <a:gd name="connsiteY92" fmla="*/ 181833 h 190257"/>
                <a:gd name="connsiteX93" fmla="*/ 75977 w 188270"/>
                <a:gd name="connsiteY93" fmla="*/ 182976 h 190257"/>
                <a:gd name="connsiteX94" fmla="*/ 77501 w 188270"/>
                <a:gd name="connsiteY94" fmla="*/ 182976 h 190257"/>
                <a:gd name="connsiteX95" fmla="*/ 79692 w 188270"/>
                <a:gd name="connsiteY95" fmla="*/ 179928 h 190257"/>
                <a:gd name="connsiteX96" fmla="*/ 79692 w 188270"/>
                <a:gd name="connsiteY96" fmla="*/ 175451 h 190257"/>
                <a:gd name="connsiteX97" fmla="*/ 81121 w 188270"/>
                <a:gd name="connsiteY97" fmla="*/ 174118 h 190257"/>
                <a:gd name="connsiteX98" fmla="*/ 83216 w 188270"/>
                <a:gd name="connsiteY98" fmla="*/ 175832 h 190257"/>
                <a:gd name="connsiteX99" fmla="*/ 83216 w 188270"/>
                <a:gd name="connsiteY99" fmla="*/ 178023 h 190257"/>
                <a:gd name="connsiteX100" fmla="*/ 83216 w 188270"/>
                <a:gd name="connsiteY100" fmla="*/ 179452 h 190257"/>
                <a:gd name="connsiteX101" fmla="*/ 83978 w 188270"/>
                <a:gd name="connsiteY101" fmla="*/ 180975 h 190257"/>
                <a:gd name="connsiteX102" fmla="*/ 86931 w 188270"/>
                <a:gd name="connsiteY102" fmla="*/ 180975 h 190257"/>
                <a:gd name="connsiteX103" fmla="*/ 87979 w 188270"/>
                <a:gd name="connsiteY103" fmla="*/ 178499 h 190257"/>
                <a:gd name="connsiteX104" fmla="*/ 89598 w 188270"/>
                <a:gd name="connsiteY104" fmla="*/ 178499 h 190257"/>
                <a:gd name="connsiteX105" fmla="*/ 90932 w 188270"/>
                <a:gd name="connsiteY105" fmla="*/ 180118 h 190257"/>
                <a:gd name="connsiteX106" fmla="*/ 90932 w 188270"/>
                <a:gd name="connsiteY106" fmla="*/ 181547 h 190257"/>
                <a:gd name="connsiteX107" fmla="*/ 90932 w 188270"/>
                <a:gd name="connsiteY107" fmla="*/ 185262 h 190257"/>
                <a:gd name="connsiteX108" fmla="*/ 93218 w 188270"/>
                <a:gd name="connsiteY108" fmla="*/ 189071 h 190257"/>
                <a:gd name="connsiteX109" fmla="*/ 95599 w 188270"/>
                <a:gd name="connsiteY109" fmla="*/ 189834 h 190257"/>
                <a:gd name="connsiteX110" fmla="*/ 96266 w 188270"/>
                <a:gd name="connsiteY110" fmla="*/ 189262 h 190257"/>
                <a:gd name="connsiteX111" fmla="*/ 96266 w 188270"/>
                <a:gd name="connsiteY111" fmla="*/ 184500 h 190257"/>
                <a:gd name="connsiteX112" fmla="*/ 96266 w 188270"/>
                <a:gd name="connsiteY112" fmla="*/ 181928 h 190257"/>
                <a:gd name="connsiteX113" fmla="*/ 97504 w 188270"/>
                <a:gd name="connsiteY113" fmla="*/ 181261 h 190257"/>
                <a:gd name="connsiteX114" fmla="*/ 98837 w 188270"/>
                <a:gd name="connsiteY114" fmla="*/ 182595 h 190257"/>
                <a:gd name="connsiteX115" fmla="*/ 99980 w 188270"/>
                <a:gd name="connsiteY115" fmla="*/ 184119 h 190257"/>
                <a:gd name="connsiteX116" fmla="*/ 101885 w 188270"/>
                <a:gd name="connsiteY116" fmla="*/ 184119 h 190257"/>
                <a:gd name="connsiteX117" fmla="*/ 103124 w 188270"/>
                <a:gd name="connsiteY117" fmla="*/ 183166 h 190257"/>
                <a:gd name="connsiteX118" fmla="*/ 104076 w 188270"/>
                <a:gd name="connsiteY118" fmla="*/ 182499 h 190257"/>
                <a:gd name="connsiteX119" fmla="*/ 106362 w 188270"/>
                <a:gd name="connsiteY119" fmla="*/ 182499 h 190257"/>
                <a:gd name="connsiteX120" fmla="*/ 107124 w 188270"/>
                <a:gd name="connsiteY120" fmla="*/ 184214 h 190257"/>
                <a:gd name="connsiteX121" fmla="*/ 106076 w 188270"/>
                <a:gd name="connsiteY121" fmla="*/ 185357 h 190257"/>
                <a:gd name="connsiteX122" fmla="*/ 104743 w 188270"/>
                <a:gd name="connsiteY122" fmla="*/ 186214 h 190257"/>
                <a:gd name="connsiteX123" fmla="*/ 104743 w 188270"/>
                <a:gd name="connsiteY123" fmla="*/ 186214 h 190257"/>
                <a:gd name="connsiteX124" fmla="*/ 104743 w 188270"/>
                <a:gd name="connsiteY124" fmla="*/ 187643 h 190257"/>
                <a:gd name="connsiteX125" fmla="*/ 108458 w 188270"/>
                <a:gd name="connsiteY125" fmla="*/ 188405 h 190257"/>
                <a:gd name="connsiteX126" fmla="*/ 111029 w 188270"/>
                <a:gd name="connsiteY126" fmla="*/ 186024 h 190257"/>
                <a:gd name="connsiteX127" fmla="*/ 111982 w 188270"/>
                <a:gd name="connsiteY127" fmla="*/ 184500 h 190257"/>
                <a:gd name="connsiteX128" fmla="*/ 114553 w 188270"/>
                <a:gd name="connsiteY128" fmla="*/ 183928 h 190257"/>
                <a:gd name="connsiteX129" fmla="*/ 136556 w 188270"/>
                <a:gd name="connsiteY129" fmla="*/ 152591 h 190257"/>
                <a:gd name="connsiteX130" fmla="*/ 136556 w 188270"/>
                <a:gd name="connsiteY130" fmla="*/ 152591 h 190257"/>
                <a:gd name="connsiteX131" fmla="*/ 141224 w 188270"/>
                <a:gd name="connsiteY131" fmla="*/ 146019 h 190257"/>
                <a:gd name="connsiteX132" fmla="*/ 142843 w 188270"/>
                <a:gd name="connsiteY132" fmla="*/ 142971 h 190257"/>
                <a:gd name="connsiteX133" fmla="*/ 153892 w 188270"/>
                <a:gd name="connsiteY133" fmla="*/ 119254 h 190257"/>
                <a:gd name="connsiteX134" fmla="*/ 172942 w 188270"/>
                <a:gd name="connsiteY134" fmla="*/ 100775 h 190257"/>
                <a:gd name="connsiteX135" fmla="*/ 184753 w 188270"/>
                <a:gd name="connsiteY135" fmla="*/ 84011 h 190257"/>
                <a:gd name="connsiteX136" fmla="*/ 184753 w 188270"/>
                <a:gd name="connsiteY136" fmla="*/ 80963 h 190257"/>
                <a:gd name="connsiteX137" fmla="*/ 187039 w 188270"/>
                <a:gd name="connsiteY137" fmla="*/ 79249 h 190257"/>
                <a:gd name="connsiteX138" fmla="*/ 187801 w 188270"/>
                <a:gd name="connsiteY138" fmla="*/ 76677 h 190257"/>
                <a:gd name="connsiteX139" fmla="*/ 185039 w 188270"/>
                <a:gd name="connsiteY139" fmla="*/ 76677 h 190257"/>
                <a:gd name="connsiteX140" fmla="*/ 183134 w 188270"/>
                <a:gd name="connsiteY140" fmla="*/ 78106 h 190257"/>
                <a:gd name="connsiteX141" fmla="*/ 180467 w 188270"/>
                <a:gd name="connsiteY141" fmla="*/ 77439 h 190257"/>
                <a:gd name="connsiteX142" fmla="*/ 181800 w 188270"/>
                <a:gd name="connsiteY142" fmla="*/ 75153 h 190257"/>
                <a:gd name="connsiteX143" fmla="*/ 185420 w 188270"/>
                <a:gd name="connsiteY143" fmla="*/ 73819 h 190257"/>
                <a:gd name="connsiteX144" fmla="*/ 187039 w 188270"/>
                <a:gd name="connsiteY144" fmla="*/ 72867 h 190257"/>
                <a:gd name="connsiteX145" fmla="*/ 187039 w 188270"/>
                <a:gd name="connsiteY145" fmla="*/ 70962 h 190257"/>
                <a:gd name="connsiteX146" fmla="*/ 184372 w 188270"/>
                <a:gd name="connsiteY146" fmla="*/ 70390 h 190257"/>
                <a:gd name="connsiteX147" fmla="*/ 181419 w 188270"/>
                <a:gd name="connsiteY147" fmla="*/ 71628 h 190257"/>
                <a:gd name="connsiteX148" fmla="*/ 177514 w 188270"/>
                <a:gd name="connsiteY148" fmla="*/ 72295 h 190257"/>
                <a:gd name="connsiteX149" fmla="*/ 176847 w 188270"/>
                <a:gd name="connsiteY149" fmla="*/ 69724 h 190257"/>
                <a:gd name="connsiteX150" fmla="*/ 179324 w 188270"/>
                <a:gd name="connsiteY150" fmla="*/ 68866 h 190257"/>
                <a:gd name="connsiteX151" fmla="*/ 182848 w 188270"/>
                <a:gd name="connsiteY151" fmla="*/ 67533 h 190257"/>
                <a:gd name="connsiteX152" fmla="*/ 180657 w 188270"/>
                <a:gd name="connsiteY152" fmla="*/ 64770 h 190257"/>
                <a:gd name="connsiteX153" fmla="*/ 177133 w 188270"/>
                <a:gd name="connsiteY153" fmla="*/ 64770 h 190257"/>
                <a:gd name="connsiteX154" fmla="*/ 174275 w 188270"/>
                <a:gd name="connsiteY154" fmla="*/ 65914 h 190257"/>
                <a:gd name="connsiteX155" fmla="*/ 172466 w 188270"/>
                <a:gd name="connsiteY155" fmla="*/ 65914 h 190257"/>
                <a:gd name="connsiteX156" fmla="*/ 176371 w 188270"/>
                <a:gd name="connsiteY156" fmla="*/ 62866 h 190257"/>
                <a:gd name="connsiteX157" fmla="*/ 178561 w 188270"/>
                <a:gd name="connsiteY157" fmla="*/ 62866 h 190257"/>
                <a:gd name="connsiteX158" fmla="*/ 178819 w 188270"/>
                <a:gd name="connsiteY158" fmla="*/ 61408 h 190257"/>
                <a:gd name="connsiteX159" fmla="*/ 178561 w 188270"/>
                <a:gd name="connsiteY159" fmla="*/ 61151 h 190257"/>
                <a:gd name="connsiteX160" fmla="*/ 177704 w 188270"/>
                <a:gd name="connsiteY160" fmla="*/ 61151 h 190257"/>
                <a:gd name="connsiteX161" fmla="*/ 172942 w 188270"/>
                <a:gd name="connsiteY161" fmla="*/ 61151 h 190257"/>
                <a:gd name="connsiteX162" fmla="*/ 169703 w 188270"/>
                <a:gd name="connsiteY162" fmla="*/ 62389 h 190257"/>
                <a:gd name="connsiteX163" fmla="*/ 176180 w 188270"/>
                <a:gd name="connsiteY163" fmla="*/ 58484 h 190257"/>
                <a:gd name="connsiteX164" fmla="*/ 179133 w 188270"/>
                <a:gd name="connsiteY164" fmla="*/ 58484 h 190257"/>
                <a:gd name="connsiteX165" fmla="*/ 180467 w 188270"/>
                <a:gd name="connsiteY165" fmla="*/ 56769 h 190257"/>
                <a:gd name="connsiteX166" fmla="*/ 178752 w 188270"/>
                <a:gd name="connsiteY166" fmla="*/ 54865 h 190257"/>
                <a:gd name="connsiteX167" fmla="*/ 172180 w 188270"/>
                <a:gd name="connsiteY167" fmla="*/ 53722 h 190257"/>
                <a:gd name="connsiteX168" fmla="*/ 167894 w 188270"/>
                <a:gd name="connsiteY168" fmla="*/ 56865 h 190257"/>
                <a:gd name="connsiteX169" fmla="*/ 165703 w 188270"/>
                <a:gd name="connsiteY169" fmla="*/ 56865 h 190257"/>
                <a:gd name="connsiteX170" fmla="*/ 164693 w 188270"/>
                <a:gd name="connsiteY170" fmla="*/ 54512 h 190257"/>
                <a:gd name="connsiteX171" fmla="*/ 164750 w 188270"/>
                <a:gd name="connsiteY171" fmla="*/ 54388 h 190257"/>
                <a:gd name="connsiteX172" fmla="*/ 166846 w 188270"/>
                <a:gd name="connsiteY172" fmla="*/ 52864 h 190257"/>
                <a:gd name="connsiteX173" fmla="*/ 167894 w 188270"/>
                <a:gd name="connsiteY173" fmla="*/ 50674 h 190257"/>
                <a:gd name="connsiteX174" fmla="*/ 164560 w 188270"/>
                <a:gd name="connsiteY174" fmla="*/ 48673 h 190257"/>
                <a:gd name="connsiteX175" fmla="*/ 161512 w 188270"/>
                <a:gd name="connsiteY175" fmla="*/ 50007 h 190257"/>
                <a:gd name="connsiteX176" fmla="*/ 160178 w 188270"/>
                <a:gd name="connsiteY176" fmla="*/ 50959 h 190257"/>
                <a:gd name="connsiteX177" fmla="*/ 163226 w 188270"/>
                <a:gd name="connsiteY177" fmla="*/ 45625 h 190257"/>
                <a:gd name="connsiteX178" fmla="*/ 164750 w 188270"/>
                <a:gd name="connsiteY178" fmla="*/ 44673 h 190257"/>
                <a:gd name="connsiteX179" fmla="*/ 164750 w 188270"/>
                <a:gd name="connsiteY179" fmla="*/ 42958 h 190257"/>
                <a:gd name="connsiteX180" fmla="*/ 163893 w 188270"/>
                <a:gd name="connsiteY180" fmla="*/ 42196 h 190257"/>
                <a:gd name="connsiteX181" fmla="*/ 159226 w 188270"/>
                <a:gd name="connsiteY181" fmla="*/ 42673 h 190257"/>
                <a:gd name="connsiteX182" fmla="*/ 156940 w 188270"/>
                <a:gd name="connsiteY182" fmla="*/ 46197 h 190257"/>
                <a:gd name="connsiteX183" fmla="*/ 155330 w 188270"/>
                <a:gd name="connsiteY183" fmla="*/ 46301 h 190257"/>
                <a:gd name="connsiteX184" fmla="*/ 155225 w 188270"/>
                <a:gd name="connsiteY184" fmla="*/ 46197 h 190257"/>
                <a:gd name="connsiteX185" fmla="*/ 155225 w 188270"/>
                <a:gd name="connsiteY185" fmla="*/ 45435 h 190257"/>
                <a:gd name="connsiteX186" fmla="*/ 157892 w 188270"/>
                <a:gd name="connsiteY186" fmla="*/ 39720 h 190257"/>
                <a:gd name="connsiteX187" fmla="*/ 156559 w 188270"/>
                <a:gd name="connsiteY187" fmla="*/ 35338 h 190257"/>
                <a:gd name="connsiteX188" fmla="*/ 153987 w 188270"/>
                <a:gd name="connsiteY188" fmla="*/ 33433 h 190257"/>
                <a:gd name="connsiteX189" fmla="*/ 153511 w 188270"/>
                <a:gd name="connsiteY189" fmla="*/ 34386 h 190257"/>
                <a:gd name="connsiteX190" fmla="*/ 153511 w 188270"/>
                <a:gd name="connsiteY190" fmla="*/ 39624 h 190257"/>
                <a:gd name="connsiteX191" fmla="*/ 151415 w 188270"/>
                <a:gd name="connsiteY191" fmla="*/ 43816 h 190257"/>
                <a:gd name="connsiteX192" fmla="*/ 150082 w 188270"/>
                <a:gd name="connsiteY192" fmla="*/ 41625 h 190257"/>
                <a:gd name="connsiteX193" fmla="*/ 150653 w 188270"/>
                <a:gd name="connsiteY193" fmla="*/ 39339 h 190257"/>
                <a:gd name="connsiteX194" fmla="*/ 150653 w 188270"/>
                <a:gd name="connsiteY194" fmla="*/ 38767 h 190257"/>
                <a:gd name="connsiteX195" fmla="*/ 148644 w 188270"/>
                <a:gd name="connsiteY195" fmla="*/ 38586 h 190257"/>
                <a:gd name="connsiteX196" fmla="*/ 148462 w 188270"/>
                <a:gd name="connsiteY196" fmla="*/ 38767 h 190257"/>
                <a:gd name="connsiteX197" fmla="*/ 146462 w 188270"/>
                <a:gd name="connsiteY197" fmla="*/ 39529 h 190257"/>
                <a:gd name="connsiteX198" fmla="*/ 148462 w 188270"/>
                <a:gd name="connsiteY198" fmla="*/ 34576 h 190257"/>
                <a:gd name="connsiteX199" fmla="*/ 147415 w 188270"/>
                <a:gd name="connsiteY199" fmla="*/ 26004 h 190257"/>
                <a:gd name="connsiteX200" fmla="*/ 146367 w 188270"/>
                <a:gd name="connsiteY200" fmla="*/ 24766 h 190257"/>
                <a:gd name="connsiteX201" fmla="*/ 143414 w 188270"/>
                <a:gd name="connsiteY201" fmla="*/ 24766 h 190257"/>
                <a:gd name="connsiteX202" fmla="*/ 142748 w 188270"/>
                <a:gd name="connsiteY202" fmla="*/ 27432 h 190257"/>
                <a:gd name="connsiteX203" fmla="*/ 141509 w 188270"/>
                <a:gd name="connsiteY203" fmla="*/ 31052 h 190257"/>
                <a:gd name="connsiteX204" fmla="*/ 137985 w 188270"/>
                <a:gd name="connsiteY204" fmla="*/ 32195 h 190257"/>
                <a:gd name="connsiteX205" fmla="*/ 136461 w 188270"/>
                <a:gd name="connsiteY205" fmla="*/ 28671 h 190257"/>
                <a:gd name="connsiteX206" fmla="*/ 137318 w 188270"/>
                <a:gd name="connsiteY206" fmla="*/ 25337 h 190257"/>
                <a:gd name="connsiteX207" fmla="*/ 134366 w 188270"/>
                <a:gd name="connsiteY207" fmla="*/ 22765 h 190257"/>
                <a:gd name="connsiteX208" fmla="*/ 133508 w 188270"/>
                <a:gd name="connsiteY208" fmla="*/ 23623 h 190257"/>
                <a:gd name="connsiteX209" fmla="*/ 133508 w 188270"/>
                <a:gd name="connsiteY209" fmla="*/ 26670 h 190257"/>
                <a:gd name="connsiteX210" fmla="*/ 131984 w 188270"/>
                <a:gd name="connsiteY210" fmla="*/ 28957 h 190257"/>
                <a:gd name="connsiteX211" fmla="*/ 129603 w 188270"/>
                <a:gd name="connsiteY211" fmla="*/ 27909 h 190257"/>
                <a:gd name="connsiteX212" fmla="*/ 129603 w 188270"/>
                <a:gd name="connsiteY212" fmla="*/ 25337 h 190257"/>
                <a:gd name="connsiteX213" fmla="*/ 131889 w 188270"/>
                <a:gd name="connsiteY213" fmla="*/ 19908 h 190257"/>
                <a:gd name="connsiteX214" fmla="*/ 132746 w 188270"/>
                <a:gd name="connsiteY214" fmla="*/ 17145 h 190257"/>
                <a:gd name="connsiteX215" fmla="*/ 131794 w 188270"/>
                <a:gd name="connsiteY215" fmla="*/ 13907 h 190257"/>
                <a:gd name="connsiteX216" fmla="*/ 129889 w 188270"/>
                <a:gd name="connsiteY216" fmla="*/ 12383 h 190257"/>
                <a:gd name="connsiteX217" fmla="*/ 128079 w 188270"/>
                <a:gd name="connsiteY217" fmla="*/ 12383 h 190257"/>
                <a:gd name="connsiteX218" fmla="*/ 128079 w 188270"/>
                <a:gd name="connsiteY218" fmla="*/ 14002 h 190257"/>
                <a:gd name="connsiteX219" fmla="*/ 127412 w 188270"/>
                <a:gd name="connsiteY219" fmla="*/ 18574 h 190257"/>
                <a:gd name="connsiteX220" fmla="*/ 125841 w 188270"/>
                <a:gd name="connsiteY220" fmla="*/ 19355 h 190257"/>
                <a:gd name="connsiteX221" fmla="*/ 125793 w 188270"/>
                <a:gd name="connsiteY221" fmla="*/ 19336 h 190257"/>
                <a:gd name="connsiteX222" fmla="*/ 124650 w 188270"/>
                <a:gd name="connsiteY222" fmla="*/ 18289 h 190257"/>
                <a:gd name="connsiteX223" fmla="*/ 124650 w 188270"/>
                <a:gd name="connsiteY223" fmla="*/ 15336 h 190257"/>
                <a:gd name="connsiteX224" fmla="*/ 124650 w 188270"/>
                <a:gd name="connsiteY224" fmla="*/ 12478 h 190257"/>
                <a:gd name="connsiteX225" fmla="*/ 122174 w 188270"/>
                <a:gd name="connsiteY225" fmla="*/ 10002 h 190257"/>
                <a:gd name="connsiteX226" fmla="*/ 120364 w 188270"/>
                <a:gd name="connsiteY226" fmla="*/ 11145 h 190257"/>
                <a:gd name="connsiteX227" fmla="*/ 120364 w 188270"/>
                <a:gd name="connsiteY227" fmla="*/ 13431 h 190257"/>
                <a:gd name="connsiteX228" fmla="*/ 120364 w 188270"/>
                <a:gd name="connsiteY228" fmla="*/ 20860 h 190257"/>
                <a:gd name="connsiteX229" fmla="*/ 118554 w 188270"/>
                <a:gd name="connsiteY229" fmla="*/ 22003 h 190257"/>
                <a:gd name="connsiteX230" fmla="*/ 117316 w 188270"/>
                <a:gd name="connsiteY230" fmla="*/ 20574 h 190257"/>
                <a:gd name="connsiteX231" fmla="*/ 117316 w 188270"/>
                <a:gd name="connsiteY231" fmla="*/ 19050 h 190257"/>
                <a:gd name="connsiteX232" fmla="*/ 117316 w 188270"/>
                <a:gd name="connsiteY232" fmla="*/ 16479 h 190257"/>
                <a:gd name="connsiteX233" fmla="*/ 116649 w 188270"/>
                <a:gd name="connsiteY233" fmla="*/ 13335 h 190257"/>
                <a:gd name="connsiteX234" fmla="*/ 113506 w 188270"/>
                <a:gd name="connsiteY234" fmla="*/ 11907 h 190257"/>
                <a:gd name="connsiteX235" fmla="*/ 113029 w 188270"/>
                <a:gd name="connsiteY235" fmla="*/ 14383 h 190257"/>
                <a:gd name="connsiteX236" fmla="*/ 113029 w 188270"/>
                <a:gd name="connsiteY236" fmla="*/ 16669 h 190257"/>
                <a:gd name="connsiteX237" fmla="*/ 112363 w 188270"/>
                <a:gd name="connsiteY237" fmla="*/ 17526 h 190257"/>
                <a:gd name="connsiteX238" fmla="*/ 111696 w 188270"/>
                <a:gd name="connsiteY238" fmla="*/ 17526 h 190257"/>
                <a:gd name="connsiteX239" fmla="*/ 108934 w 188270"/>
                <a:gd name="connsiteY239" fmla="*/ 14574 h 190257"/>
                <a:gd name="connsiteX240" fmla="*/ 109982 w 188270"/>
                <a:gd name="connsiteY240" fmla="*/ 11621 h 190257"/>
                <a:gd name="connsiteX241" fmla="*/ 111315 w 188270"/>
                <a:gd name="connsiteY241" fmla="*/ 8668 h 190257"/>
                <a:gd name="connsiteX242" fmla="*/ 111315 w 188270"/>
                <a:gd name="connsiteY242" fmla="*/ 7716 h 190257"/>
                <a:gd name="connsiteX243" fmla="*/ 109410 w 188270"/>
                <a:gd name="connsiteY243" fmla="*/ 6477 h 190257"/>
                <a:gd name="connsiteX244" fmla="*/ 107886 w 188270"/>
                <a:gd name="connsiteY244" fmla="*/ 6477 h 190257"/>
                <a:gd name="connsiteX245" fmla="*/ 105667 w 188270"/>
                <a:gd name="connsiteY245" fmla="*/ 9364 h 190257"/>
                <a:gd name="connsiteX246" fmla="*/ 105695 w 188270"/>
                <a:gd name="connsiteY246" fmla="*/ 9525 h 190257"/>
                <a:gd name="connsiteX247" fmla="*/ 105695 w 188270"/>
                <a:gd name="connsiteY247" fmla="*/ 13907 h 190257"/>
                <a:gd name="connsiteX248" fmla="*/ 104171 w 188270"/>
                <a:gd name="connsiteY248" fmla="*/ 15336 h 190257"/>
                <a:gd name="connsiteX249" fmla="*/ 102076 w 188270"/>
                <a:gd name="connsiteY249" fmla="*/ 13621 h 190257"/>
                <a:gd name="connsiteX250" fmla="*/ 102076 w 188270"/>
                <a:gd name="connsiteY250" fmla="*/ 11431 h 190257"/>
                <a:gd name="connsiteX251" fmla="*/ 102076 w 188270"/>
                <a:gd name="connsiteY251" fmla="*/ 10002 h 190257"/>
                <a:gd name="connsiteX252" fmla="*/ 101409 w 188270"/>
                <a:gd name="connsiteY252" fmla="*/ 8382 h 190257"/>
                <a:gd name="connsiteX253" fmla="*/ 98456 w 188270"/>
                <a:gd name="connsiteY253" fmla="*/ 8382 h 190257"/>
                <a:gd name="connsiteX254" fmla="*/ 97409 w 188270"/>
                <a:gd name="connsiteY254" fmla="*/ 10859 h 190257"/>
                <a:gd name="connsiteX255" fmla="*/ 95789 w 188270"/>
                <a:gd name="connsiteY255" fmla="*/ 10859 h 190257"/>
                <a:gd name="connsiteX256" fmla="*/ 94456 w 188270"/>
                <a:gd name="connsiteY256" fmla="*/ 9240 h 190257"/>
                <a:gd name="connsiteX257" fmla="*/ 94456 w 188270"/>
                <a:gd name="connsiteY257" fmla="*/ 7811 h 190257"/>
                <a:gd name="connsiteX258" fmla="*/ 94932 w 188270"/>
                <a:gd name="connsiteY258" fmla="*/ 4191 h 190257"/>
                <a:gd name="connsiteX259" fmla="*/ 92741 w 188270"/>
                <a:gd name="connsiteY259" fmla="*/ 382 h 190257"/>
                <a:gd name="connsiteX260" fmla="*/ 90360 w 188270"/>
                <a:gd name="connsiteY260" fmla="*/ -381 h 190257"/>
                <a:gd name="connsiteX261" fmla="*/ 89693 w 188270"/>
                <a:gd name="connsiteY261" fmla="*/ 191 h 190257"/>
                <a:gd name="connsiteX262" fmla="*/ 89693 w 188270"/>
                <a:gd name="connsiteY262" fmla="*/ 4953 h 190257"/>
                <a:gd name="connsiteX263" fmla="*/ 89693 w 188270"/>
                <a:gd name="connsiteY263" fmla="*/ 7430 h 190257"/>
                <a:gd name="connsiteX264" fmla="*/ 88541 w 188270"/>
                <a:gd name="connsiteY264" fmla="*/ 8125 h 190257"/>
                <a:gd name="connsiteX265" fmla="*/ 88455 w 188270"/>
                <a:gd name="connsiteY265" fmla="*/ 8097 h 190257"/>
                <a:gd name="connsiteX266" fmla="*/ 87121 w 188270"/>
                <a:gd name="connsiteY266" fmla="*/ 6763 h 190257"/>
                <a:gd name="connsiteX267" fmla="*/ 86074 w 188270"/>
                <a:gd name="connsiteY267" fmla="*/ 5239 h 190257"/>
                <a:gd name="connsiteX268" fmla="*/ 84169 w 188270"/>
                <a:gd name="connsiteY268" fmla="*/ 5239 h 190257"/>
                <a:gd name="connsiteX269" fmla="*/ 82931 w 188270"/>
                <a:gd name="connsiteY269" fmla="*/ 6097 h 190257"/>
                <a:gd name="connsiteX270" fmla="*/ 81978 w 188270"/>
                <a:gd name="connsiteY270" fmla="*/ 6763 h 190257"/>
                <a:gd name="connsiteX271" fmla="*/ 79597 w 188270"/>
                <a:gd name="connsiteY271" fmla="*/ 6763 h 190257"/>
                <a:gd name="connsiteX272" fmla="*/ 78930 w 188270"/>
                <a:gd name="connsiteY272" fmla="*/ 5144 h 190257"/>
                <a:gd name="connsiteX273" fmla="*/ 78930 w 188270"/>
                <a:gd name="connsiteY273" fmla="*/ 4668 h 190257"/>
                <a:gd name="connsiteX274" fmla="*/ 4635 w 188270"/>
                <a:gd name="connsiteY274" fmla="*/ 98965 h 190257"/>
                <a:gd name="connsiteX275" fmla="*/ 1587 w 188270"/>
                <a:gd name="connsiteY275" fmla="*/ 111157 h 190257"/>
                <a:gd name="connsiteX276" fmla="*/ 2349 w 188270"/>
                <a:gd name="connsiteY276" fmla="*/ 111157 h 190257"/>
                <a:gd name="connsiteX277" fmla="*/ 5016 w 188270"/>
                <a:gd name="connsiteY277" fmla="*/ 111824 h 190257"/>
                <a:gd name="connsiteX278" fmla="*/ 3683 w 188270"/>
                <a:gd name="connsiteY278" fmla="*/ 114110 h 190257"/>
                <a:gd name="connsiteX279" fmla="*/ 825 w 188270"/>
                <a:gd name="connsiteY279" fmla="*/ 115063 h 190257"/>
                <a:gd name="connsiteX280" fmla="*/ -32 w 188270"/>
                <a:gd name="connsiteY280" fmla="*/ 118872 h 190257"/>
                <a:gd name="connsiteX281" fmla="*/ 1396 w 188270"/>
                <a:gd name="connsiteY281" fmla="*/ 118872 h 190257"/>
                <a:gd name="connsiteX282" fmla="*/ 3587 w 188270"/>
                <a:gd name="connsiteY282" fmla="*/ 117825 h 19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88270" h="190257">
                  <a:moveTo>
                    <a:pt x="3587" y="117825"/>
                  </a:moveTo>
                  <a:cubicBezTo>
                    <a:pt x="4635" y="117062"/>
                    <a:pt x="6064" y="116110"/>
                    <a:pt x="7493" y="117158"/>
                  </a:cubicBezTo>
                  <a:cubicBezTo>
                    <a:pt x="8921" y="118205"/>
                    <a:pt x="8731" y="119063"/>
                    <a:pt x="8159" y="119634"/>
                  </a:cubicBezTo>
                  <a:cubicBezTo>
                    <a:pt x="7502" y="120282"/>
                    <a:pt x="6607" y="120625"/>
                    <a:pt x="5683" y="120587"/>
                  </a:cubicBezTo>
                  <a:cubicBezTo>
                    <a:pt x="4254" y="120587"/>
                    <a:pt x="2349" y="120587"/>
                    <a:pt x="2159" y="121825"/>
                  </a:cubicBezTo>
                  <a:cubicBezTo>
                    <a:pt x="1968" y="123063"/>
                    <a:pt x="3111" y="124111"/>
                    <a:pt x="4349" y="124588"/>
                  </a:cubicBezTo>
                  <a:cubicBezTo>
                    <a:pt x="5483" y="125007"/>
                    <a:pt x="6740" y="125007"/>
                    <a:pt x="7874" y="124588"/>
                  </a:cubicBezTo>
                  <a:cubicBezTo>
                    <a:pt x="8921" y="124588"/>
                    <a:pt x="9778" y="123730"/>
                    <a:pt x="10826" y="123445"/>
                  </a:cubicBezTo>
                  <a:cubicBezTo>
                    <a:pt x="11388" y="123121"/>
                    <a:pt x="12074" y="123121"/>
                    <a:pt x="12636" y="123445"/>
                  </a:cubicBezTo>
                  <a:cubicBezTo>
                    <a:pt x="12122" y="125216"/>
                    <a:pt x="10483" y="126426"/>
                    <a:pt x="8636" y="126397"/>
                  </a:cubicBezTo>
                  <a:cubicBezTo>
                    <a:pt x="7912" y="126292"/>
                    <a:pt x="7169" y="126292"/>
                    <a:pt x="6445" y="126397"/>
                  </a:cubicBezTo>
                  <a:cubicBezTo>
                    <a:pt x="5969" y="126731"/>
                    <a:pt x="5854" y="127388"/>
                    <a:pt x="6188" y="127854"/>
                  </a:cubicBezTo>
                  <a:cubicBezTo>
                    <a:pt x="6264" y="127960"/>
                    <a:pt x="6350" y="128045"/>
                    <a:pt x="6445" y="128112"/>
                  </a:cubicBezTo>
                  <a:lnTo>
                    <a:pt x="7302" y="128112"/>
                  </a:lnTo>
                  <a:cubicBezTo>
                    <a:pt x="8797" y="128874"/>
                    <a:pt x="10569" y="128874"/>
                    <a:pt x="12065" y="128112"/>
                  </a:cubicBezTo>
                  <a:cubicBezTo>
                    <a:pt x="13112" y="127540"/>
                    <a:pt x="13970" y="126493"/>
                    <a:pt x="15398" y="126874"/>
                  </a:cubicBezTo>
                  <a:cubicBezTo>
                    <a:pt x="14532" y="129664"/>
                    <a:pt x="11693" y="131350"/>
                    <a:pt x="8826" y="130779"/>
                  </a:cubicBezTo>
                  <a:cubicBezTo>
                    <a:pt x="7845" y="130636"/>
                    <a:pt x="6855" y="130636"/>
                    <a:pt x="5873" y="130779"/>
                  </a:cubicBezTo>
                  <a:cubicBezTo>
                    <a:pt x="5016" y="130779"/>
                    <a:pt x="4254" y="131541"/>
                    <a:pt x="4540" y="132398"/>
                  </a:cubicBezTo>
                  <a:cubicBezTo>
                    <a:pt x="4883" y="133236"/>
                    <a:pt x="5483" y="133931"/>
                    <a:pt x="6254" y="134398"/>
                  </a:cubicBezTo>
                  <a:cubicBezTo>
                    <a:pt x="8188" y="135684"/>
                    <a:pt x="10560" y="136132"/>
                    <a:pt x="12827" y="135636"/>
                  </a:cubicBezTo>
                  <a:cubicBezTo>
                    <a:pt x="14455" y="134798"/>
                    <a:pt x="15932" y="133713"/>
                    <a:pt x="17208" y="132398"/>
                  </a:cubicBezTo>
                  <a:cubicBezTo>
                    <a:pt x="17884" y="132008"/>
                    <a:pt x="18722" y="132008"/>
                    <a:pt x="19399" y="132398"/>
                  </a:cubicBezTo>
                  <a:cubicBezTo>
                    <a:pt x="20351" y="132864"/>
                    <a:pt x="20799" y="133970"/>
                    <a:pt x="20446" y="134970"/>
                  </a:cubicBezTo>
                  <a:cubicBezTo>
                    <a:pt x="19856" y="135579"/>
                    <a:pt x="19142" y="136075"/>
                    <a:pt x="18351" y="136399"/>
                  </a:cubicBezTo>
                  <a:cubicBezTo>
                    <a:pt x="17513" y="136779"/>
                    <a:pt x="17037" y="137684"/>
                    <a:pt x="17208" y="138589"/>
                  </a:cubicBezTo>
                  <a:cubicBezTo>
                    <a:pt x="17903" y="139837"/>
                    <a:pt x="19208" y="140637"/>
                    <a:pt x="20637" y="140685"/>
                  </a:cubicBezTo>
                  <a:cubicBezTo>
                    <a:pt x="21732" y="140561"/>
                    <a:pt x="22771" y="140094"/>
                    <a:pt x="23590" y="139351"/>
                  </a:cubicBezTo>
                  <a:lnTo>
                    <a:pt x="25019" y="138304"/>
                  </a:lnTo>
                  <a:cubicBezTo>
                    <a:pt x="25076" y="140561"/>
                    <a:pt x="23856" y="142656"/>
                    <a:pt x="21875" y="143733"/>
                  </a:cubicBezTo>
                  <a:cubicBezTo>
                    <a:pt x="21323" y="143942"/>
                    <a:pt x="20809" y="144228"/>
                    <a:pt x="20351" y="144590"/>
                  </a:cubicBezTo>
                  <a:cubicBezTo>
                    <a:pt x="19923" y="145114"/>
                    <a:pt x="19923" y="145876"/>
                    <a:pt x="20351" y="146400"/>
                  </a:cubicBezTo>
                  <a:cubicBezTo>
                    <a:pt x="20628" y="146704"/>
                    <a:pt x="20951" y="146962"/>
                    <a:pt x="21304" y="147162"/>
                  </a:cubicBezTo>
                  <a:cubicBezTo>
                    <a:pt x="22809" y="148000"/>
                    <a:pt x="24666" y="147809"/>
                    <a:pt x="25971" y="146686"/>
                  </a:cubicBezTo>
                  <a:cubicBezTo>
                    <a:pt x="26847" y="145609"/>
                    <a:pt x="27581" y="144418"/>
                    <a:pt x="28162" y="143161"/>
                  </a:cubicBezTo>
                  <a:cubicBezTo>
                    <a:pt x="28162" y="143161"/>
                    <a:pt x="29400" y="142304"/>
                    <a:pt x="29876" y="143161"/>
                  </a:cubicBezTo>
                  <a:cubicBezTo>
                    <a:pt x="30353" y="144018"/>
                    <a:pt x="29876" y="143638"/>
                    <a:pt x="29876" y="143923"/>
                  </a:cubicBezTo>
                  <a:cubicBezTo>
                    <a:pt x="29876" y="146304"/>
                    <a:pt x="27400" y="147353"/>
                    <a:pt x="27209" y="149638"/>
                  </a:cubicBezTo>
                  <a:cubicBezTo>
                    <a:pt x="27171" y="151201"/>
                    <a:pt x="27638" y="152743"/>
                    <a:pt x="28543" y="154020"/>
                  </a:cubicBezTo>
                  <a:cubicBezTo>
                    <a:pt x="29114" y="155068"/>
                    <a:pt x="30353" y="156305"/>
                    <a:pt x="31210" y="155925"/>
                  </a:cubicBezTo>
                  <a:cubicBezTo>
                    <a:pt x="32067" y="155544"/>
                    <a:pt x="31210" y="155353"/>
                    <a:pt x="31210" y="154972"/>
                  </a:cubicBezTo>
                  <a:cubicBezTo>
                    <a:pt x="31305" y="153229"/>
                    <a:pt x="31305" y="151477"/>
                    <a:pt x="31210" y="149734"/>
                  </a:cubicBezTo>
                  <a:cubicBezTo>
                    <a:pt x="31019" y="148048"/>
                    <a:pt x="31838" y="146400"/>
                    <a:pt x="33305" y="145543"/>
                  </a:cubicBezTo>
                  <a:cubicBezTo>
                    <a:pt x="34239" y="145847"/>
                    <a:pt x="34829" y="146762"/>
                    <a:pt x="34734" y="147733"/>
                  </a:cubicBezTo>
                  <a:cubicBezTo>
                    <a:pt x="34734" y="148590"/>
                    <a:pt x="33972" y="149162"/>
                    <a:pt x="34067" y="150019"/>
                  </a:cubicBezTo>
                  <a:cubicBezTo>
                    <a:pt x="34029" y="150210"/>
                    <a:pt x="34029" y="150400"/>
                    <a:pt x="34067" y="150591"/>
                  </a:cubicBezTo>
                  <a:cubicBezTo>
                    <a:pt x="34572" y="151201"/>
                    <a:pt x="35477" y="151277"/>
                    <a:pt x="36077" y="150771"/>
                  </a:cubicBezTo>
                  <a:cubicBezTo>
                    <a:pt x="36144" y="150715"/>
                    <a:pt x="36201" y="150658"/>
                    <a:pt x="36258" y="150591"/>
                  </a:cubicBezTo>
                  <a:cubicBezTo>
                    <a:pt x="36734" y="150019"/>
                    <a:pt x="37401" y="149352"/>
                    <a:pt x="38353" y="149829"/>
                  </a:cubicBezTo>
                  <a:cubicBezTo>
                    <a:pt x="38353" y="151829"/>
                    <a:pt x="37115" y="153163"/>
                    <a:pt x="36258" y="154782"/>
                  </a:cubicBezTo>
                  <a:cubicBezTo>
                    <a:pt x="35039" y="157630"/>
                    <a:pt x="35477" y="160916"/>
                    <a:pt x="37401" y="163354"/>
                  </a:cubicBezTo>
                  <a:cubicBezTo>
                    <a:pt x="37668" y="163831"/>
                    <a:pt x="38020" y="164250"/>
                    <a:pt x="38449" y="164593"/>
                  </a:cubicBezTo>
                  <a:cubicBezTo>
                    <a:pt x="39287" y="165354"/>
                    <a:pt x="40563" y="165354"/>
                    <a:pt x="41402" y="164593"/>
                  </a:cubicBezTo>
                  <a:cubicBezTo>
                    <a:pt x="41878" y="163783"/>
                    <a:pt x="42106" y="162859"/>
                    <a:pt x="42068" y="161925"/>
                  </a:cubicBezTo>
                  <a:cubicBezTo>
                    <a:pt x="42230" y="160649"/>
                    <a:pt x="42649" y="159420"/>
                    <a:pt x="43307" y="158306"/>
                  </a:cubicBezTo>
                  <a:cubicBezTo>
                    <a:pt x="43983" y="157039"/>
                    <a:pt x="45535" y="156535"/>
                    <a:pt x="46831" y="157163"/>
                  </a:cubicBezTo>
                  <a:cubicBezTo>
                    <a:pt x="48060" y="157877"/>
                    <a:pt x="48669" y="159306"/>
                    <a:pt x="48355" y="160687"/>
                  </a:cubicBezTo>
                  <a:cubicBezTo>
                    <a:pt x="47878" y="161745"/>
                    <a:pt x="47593" y="162868"/>
                    <a:pt x="47498" y="164021"/>
                  </a:cubicBezTo>
                  <a:cubicBezTo>
                    <a:pt x="47498" y="165259"/>
                    <a:pt x="49307" y="166974"/>
                    <a:pt x="50545" y="166688"/>
                  </a:cubicBezTo>
                  <a:cubicBezTo>
                    <a:pt x="51784" y="166403"/>
                    <a:pt x="51212" y="166212"/>
                    <a:pt x="51403" y="165736"/>
                  </a:cubicBezTo>
                  <a:cubicBezTo>
                    <a:pt x="51555" y="164726"/>
                    <a:pt x="51555" y="163697"/>
                    <a:pt x="51403" y="162688"/>
                  </a:cubicBezTo>
                  <a:cubicBezTo>
                    <a:pt x="51374" y="161678"/>
                    <a:pt x="51984" y="160763"/>
                    <a:pt x="52927" y="160402"/>
                  </a:cubicBezTo>
                  <a:cubicBezTo>
                    <a:pt x="53898" y="160278"/>
                    <a:pt x="54860" y="160726"/>
                    <a:pt x="55403" y="161545"/>
                  </a:cubicBezTo>
                  <a:cubicBezTo>
                    <a:pt x="55956" y="162316"/>
                    <a:pt x="55956" y="163345"/>
                    <a:pt x="55403" y="164116"/>
                  </a:cubicBezTo>
                  <a:lnTo>
                    <a:pt x="53117" y="169545"/>
                  </a:lnTo>
                  <a:cubicBezTo>
                    <a:pt x="52679" y="170412"/>
                    <a:pt x="52384" y="171346"/>
                    <a:pt x="52260" y="172308"/>
                  </a:cubicBezTo>
                  <a:cubicBezTo>
                    <a:pt x="52174" y="173470"/>
                    <a:pt x="52508" y="174622"/>
                    <a:pt x="53212" y="175546"/>
                  </a:cubicBezTo>
                  <a:cubicBezTo>
                    <a:pt x="53689" y="176232"/>
                    <a:pt x="54346" y="176756"/>
                    <a:pt x="55118" y="177070"/>
                  </a:cubicBezTo>
                  <a:cubicBezTo>
                    <a:pt x="55879" y="177070"/>
                    <a:pt x="56737" y="177070"/>
                    <a:pt x="57023" y="177070"/>
                  </a:cubicBezTo>
                  <a:cubicBezTo>
                    <a:pt x="57308" y="177070"/>
                    <a:pt x="57023" y="176022"/>
                    <a:pt x="57023" y="175451"/>
                  </a:cubicBezTo>
                  <a:cubicBezTo>
                    <a:pt x="56746" y="173860"/>
                    <a:pt x="56975" y="172232"/>
                    <a:pt x="57689" y="170784"/>
                  </a:cubicBezTo>
                  <a:cubicBezTo>
                    <a:pt x="57956" y="170155"/>
                    <a:pt x="58651" y="169821"/>
                    <a:pt x="59309" y="170021"/>
                  </a:cubicBezTo>
                  <a:cubicBezTo>
                    <a:pt x="59842" y="170212"/>
                    <a:pt x="60261" y="170631"/>
                    <a:pt x="60452" y="171165"/>
                  </a:cubicBezTo>
                  <a:cubicBezTo>
                    <a:pt x="60880" y="172098"/>
                    <a:pt x="60880" y="173184"/>
                    <a:pt x="60452" y="174118"/>
                  </a:cubicBezTo>
                  <a:cubicBezTo>
                    <a:pt x="60204" y="175089"/>
                    <a:pt x="60204" y="176098"/>
                    <a:pt x="60452" y="177070"/>
                  </a:cubicBezTo>
                  <a:cubicBezTo>
                    <a:pt x="60766" y="178290"/>
                    <a:pt x="61709" y="179233"/>
                    <a:pt x="62928" y="179546"/>
                  </a:cubicBezTo>
                  <a:cubicBezTo>
                    <a:pt x="63738" y="179680"/>
                    <a:pt x="64509" y="179185"/>
                    <a:pt x="64738" y="178404"/>
                  </a:cubicBezTo>
                  <a:cubicBezTo>
                    <a:pt x="64928" y="177623"/>
                    <a:pt x="64928" y="176804"/>
                    <a:pt x="64738" y="176022"/>
                  </a:cubicBezTo>
                  <a:cubicBezTo>
                    <a:pt x="64319" y="173546"/>
                    <a:pt x="64481" y="171003"/>
                    <a:pt x="65214" y="168593"/>
                  </a:cubicBezTo>
                  <a:cubicBezTo>
                    <a:pt x="65214" y="167926"/>
                    <a:pt x="65976" y="167069"/>
                    <a:pt x="66928" y="167450"/>
                  </a:cubicBezTo>
                  <a:cubicBezTo>
                    <a:pt x="67576" y="167688"/>
                    <a:pt x="68062" y="168222"/>
                    <a:pt x="68262" y="168879"/>
                  </a:cubicBezTo>
                  <a:cubicBezTo>
                    <a:pt x="68357" y="169384"/>
                    <a:pt x="68357" y="169898"/>
                    <a:pt x="68262" y="170403"/>
                  </a:cubicBezTo>
                  <a:cubicBezTo>
                    <a:pt x="68214" y="171260"/>
                    <a:pt x="68214" y="172117"/>
                    <a:pt x="68262" y="172974"/>
                  </a:cubicBezTo>
                  <a:cubicBezTo>
                    <a:pt x="68071" y="174099"/>
                    <a:pt x="68310" y="175251"/>
                    <a:pt x="68929" y="176213"/>
                  </a:cubicBezTo>
                  <a:cubicBezTo>
                    <a:pt x="69595" y="177261"/>
                    <a:pt x="71215" y="178118"/>
                    <a:pt x="72167" y="177642"/>
                  </a:cubicBezTo>
                  <a:cubicBezTo>
                    <a:pt x="73120" y="177165"/>
                    <a:pt x="72167" y="176118"/>
                    <a:pt x="72167" y="175165"/>
                  </a:cubicBezTo>
                  <a:cubicBezTo>
                    <a:pt x="72015" y="174412"/>
                    <a:pt x="72015" y="173632"/>
                    <a:pt x="72167" y="172879"/>
                  </a:cubicBezTo>
                  <a:cubicBezTo>
                    <a:pt x="72196" y="172460"/>
                    <a:pt x="72453" y="172098"/>
                    <a:pt x="72834" y="171927"/>
                  </a:cubicBezTo>
                  <a:lnTo>
                    <a:pt x="73501" y="171927"/>
                  </a:lnTo>
                  <a:cubicBezTo>
                    <a:pt x="74911" y="172298"/>
                    <a:pt x="75987" y="173451"/>
                    <a:pt x="76263" y="174879"/>
                  </a:cubicBezTo>
                  <a:cubicBezTo>
                    <a:pt x="76368" y="176004"/>
                    <a:pt x="75987" y="177108"/>
                    <a:pt x="75215" y="177927"/>
                  </a:cubicBezTo>
                  <a:cubicBezTo>
                    <a:pt x="74520" y="178727"/>
                    <a:pt x="74082" y="179728"/>
                    <a:pt x="73977" y="180785"/>
                  </a:cubicBezTo>
                  <a:cubicBezTo>
                    <a:pt x="73891" y="181128"/>
                    <a:pt x="73891" y="181490"/>
                    <a:pt x="73977" y="181833"/>
                  </a:cubicBezTo>
                  <a:cubicBezTo>
                    <a:pt x="74501" y="182423"/>
                    <a:pt x="75206" y="182833"/>
                    <a:pt x="75977" y="182976"/>
                  </a:cubicBezTo>
                  <a:cubicBezTo>
                    <a:pt x="76482" y="183071"/>
                    <a:pt x="76996" y="183071"/>
                    <a:pt x="77501" y="182976"/>
                  </a:cubicBezTo>
                  <a:cubicBezTo>
                    <a:pt x="79120" y="182976"/>
                    <a:pt x="79692" y="181356"/>
                    <a:pt x="79692" y="179928"/>
                  </a:cubicBezTo>
                  <a:cubicBezTo>
                    <a:pt x="79597" y="178442"/>
                    <a:pt x="79597" y="176947"/>
                    <a:pt x="79692" y="175451"/>
                  </a:cubicBezTo>
                  <a:cubicBezTo>
                    <a:pt x="79692" y="174689"/>
                    <a:pt x="80264" y="174022"/>
                    <a:pt x="81121" y="174118"/>
                  </a:cubicBezTo>
                  <a:cubicBezTo>
                    <a:pt x="82092" y="174242"/>
                    <a:pt x="82902" y="174908"/>
                    <a:pt x="83216" y="175832"/>
                  </a:cubicBezTo>
                  <a:cubicBezTo>
                    <a:pt x="83511" y="176537"/>
                    <a:pt x="83511" y="177318"/>
                    <a:pt x="83216" y="178023"/>
                  </a:cubicBezTo>
                  <a:cubicBezTo>
                    <a:pt x="83121" y="178490"/>
                    <a:pt x="83121" y="178985"/>
                    <a:pt x="83216" y="179452"/>
                  </a:cubicBezTo>
                  <a:cubicBezTo>
                    <a:pt x="83255" y="180042"/>
                    <a:pt x="83531" y="180595"/>
                    <a:pt x="83978" y="180975"/>
                  </a:cubicBezTo>
                  <a:cubicBezTo>
                    <a:pt x="84797" y="181785"/>
                    <a:pt x="86112" y="181785"/>
                    <a:pt x="86931" y="180975"/>
                  </a:cubicBezTo>
                  <a:cubicBezTo>
                    <a:pt x="87398" y="180204"/>
                    <a:pt x="87750" y="179366"/>
                    <a:pt x="87979" y="178499"/>
                  </a:cubicBezTo>
                  <a:cubicBezTo>
                    <a:pt x="88484" y="178242"/>
                    <a:pt x="89084" y="178242"/>
                    <a:pt x="89598" y="178499"/>
                  </a:cubicBezTo>
                  <a:cubicBezTo>
                    <a:pt x="90217" y="178861"/>
                    <a:pt x="90693" y="179442"/>
                    <a:pt x="90932" y="180118"/>
                  </a:cubicBezTo>
                  <a:cubicBezTo>
                    <a:pt x="91036" y="180585"/>
                    <a:pt x="91036" y="181080"/>
                    <a:pt x="90932" y="181547"/>
                  </a:cubicBezTo>
                  <a:cubicBezTo>
                    <a:pt x="90741" y="182776"/>
                    <a:pt x="90741" y="184033"/>
                    <a:pt x="90932" y="185262"/>
                  </a:cubicBezTo>
                  <a:cubicBezTo>
                    <a:pt x="91208" y="186767"/>
                    <a:pt x="92017" y="188119"/>
                    <a:pt x="93218" y="189071"/>
                  </a:cubicBezTo>
                  <a:cubicBezTo>
                    <a:pt x="93856" y="189662"/>
                    <a:pt x="94732" y="189948"/>
                    <a:pt x="95599" y="189834"/>
                  </a:cubicBezTo>
                  <a:lnTo>
                    <a:pt x="96266" y="189262"/>
                  </a:lnTo>
                  <a:cubicBezTo>
                    <a:pt x="96856" y="187729"/>
                    <a:pt x="96856" y="186033"/>
                    <a:pt x="96266" y="184500"/>
                  </a:cubicBezTo>
                  <a:cubicBezTo>
                    <a:pt x="96028" y="183661"/>
                    <a:pt x="96028" y="182766"/>
                    <a:pt x="96266" y="181928"/>
                  </a:cubicBezTo>
                  <a:cubicBezTo>
                    <a:pt x="96446" y="181423"/>
                    <a:pt x="96980" y="181128"/>
                    <a:pt x="97504" y="181261"/>
                  </a:cubicBezTo>
                  <a:cubicBezTo>
                    <a:pt x="98075" y="181556"/>
                    <a:pt x="98542" y="182023"/>
                    <a:pt x="98837" y="182595"/>
                  </a:cubicBezTo>
                  <a:cubicBezTo>
                    <a:pt x="99075" y="183195"/>
                    <a:pt x="99466" y="183719"/>
                    <a:pt x="99980" y="184119"/>
                  </a:cubicBezTo>
                  <a:cubicBezTo>
                    <a:pt x="100571" y="184443"/>
                    <a:pt x="101295" y="184443"/>
                    <a:pt x="101885" y="184119"/>
                  </a:cubicBezTo>
                  <a:cubicBezTo>
                    <a:pt x="102333" y="183852"/>
                    <a:pt x="102752" y="183538"/>
                    <a:pt x="103124" y="183166"/>
                  </a:cubicBezTo>
                  <a:lnTo>
                    <a:pt x="104076" y="182499"/>
                  </a:lnTo>
                  <a:cubicBezTo>
                    <a:pt x="104781" y="182071"/>
                    <a:pt x="105657" y="182071"/>
                    <a:pt x="106362" y="182499"/>
                  </a:cubicBezTo>
                  <a:cubicBezTo>
                    <a:pt x="106981" y="182833"/>
                    <a:pt x="107295" y="183538"/>
                    <a:pt x="107124" y="184214"/>
                  </a:cubicBezTo>
                  <a:cubicBezTo>
                    <a:pt x="106943" y="184719"/>
                    <a:pt x="106562" y="185128"/>
                    <a:pt x="106076" y="185357"/>
                  </a:cubicBezTo>
                  <a:cubicBezTo>
                    <a:pt x="105600" y="185586"/>
                    <a:pt x="105152" y="185871"/>
                    <a:pt x="104743" y="186214"/>
                  </a:cubicBezTo>
                  <a:lnTo>
                    <a:pt x="104743" y="186214"/>
                  </a:lnTo>
                  <a:cubicBezTo>
                    <a:pt x="104743" y="186214"/>
                    <a:pt x="104743" y="187262"/>
                    <a:pt x="104743" y="187643"/>
                  </a:cubicBezTo>
                  <a:cubicBezTo>
                    <a:pt x="104743" y="188024"/>
                    <a:pt x="107029" y="188595"/>
                    <a:pt x="108458" y="188405"/>
                  </a:cubicBezTo>
                  <a:cubicBezTo>
                    <a:pt x="109686" y="188138"/>
                    <a:pt x="110677" y="187233"/>
                    <a:pt x="111029" y="186024"/>
                  </a:cubicBezTo>
                  <a:cubicBezTo>
                    <a:pt x="111029" y="185357"/>
                    <a:pt x="111029" y="184786"/>
                    <a:pt x="111982" y="184500"/>
                  </a:cubicBezTo>
                  <a:cubicBezTo>
                    <a:pt x="112934" y="184214"/>
                    <a:pt x="114077" y="184500"/>
                    <a:pt x="114553" y="183928"/>
                  </a:cubicBezTo>
                  <a:lnTo>
                    <a:pt x="136556" y="152591"/>
                  </a:lnTo>
                  <a:lnTo>
                    <a:pt x="136556" y="152591"/>
                  </a:lnTo>
                  <a:lnTo>
                    <a:pt x="141224" y="146019"/>
                  </a:lnTo>
                  <a:lnTo>
                    <a:pt x="142843" y="142971"/>
                  </a:lnTo>
                  <a:cubicBezTo>
                    <a:pt x="146843" y="135256"/>
                    <a:pt x="149225" y="126683"/>
                    <a:pt x="153892" y="119254"/>
                  </a:cubicBezTo>
                  <a:cubicBezTo>
                    <a:pt x="158940" y="111881"/>
                    <a:pt x="165417" y="105595"/>
                    <a:pt x="172942" y="100775"/>
                  </a:cubicBezTo>
                  <a:lnTo>
                    <a:pt x="184753" y="84011"/>
                  </a:lnTo>
                  <a:cubicBezTo>
                    <a:pt x="185991" y="82201"/>
                    <a:pt x="184753" y="82011"/>
                    <a:pt x="184753" y="80963"/>
                  </a:cubicBezTo>
                  <a:cubicBezTo>
                    <a:pt x="184753" y="79915"/>
                    <a:pt x="186086" y="79630"/>
                    <a:pt x="187039" y="79249"/>
                  </a:cubicBezTo>
                  <a:cubicBezTo>
                    <a:pt x="187991" y="78867"/>
                    <a:pt x="188753" y="77629"/>
                    <a:pt x="187801" y="76677"/>
                  </a:cubicBezTo>
                  <a:cubicBezTo>
                    <a:pt x="186963" y="76115"/>
                    <a:pt x="185877" y="76115"/>
                    <a:pt x="185039" y="76677"/>
                  </a:cubicBezTo>
                  <a:cubicBezTo>
                    <a:pt x="184372" y="76677"/>
                    <a:pt x="183895" y="77724"/>
                    <a:pt x="183134" y="78106"/>
                  </a:cubicBezTo>
                  <a:cubicBezTo>
                    <a:pt x="182191" y="78506"/>
                    <a:pt x="181105" y="78229"/>
                    <a:pt x="180467" y="77439"/>
                  </a:cubicBezTo>
                  <a:cubicBezTo>
                    <a:pt x="179609" y="76296"/>
                    <a:pt x="180467" y="75439"/>
                    <a:pt x="181800" y="75153"/>
                  </a:cubicBezTo>
                  <a:lnTo>
                    <a:pt x="185420" y="73819"/>
                  </a:lnTo>
                  <a:cubicBezTo>
                    <a:pt x="186048" y="73676"/>
                    <a:pt x="186610" y="73343"/>
                    <a:pt x="187039" y="72867"/>
                  </a:cubicBezTo>
                  <a:cubicBezTo>
                    <a:pt x="187487" y="72314"/>
                    <a:pt x="187487" y="71514"/>
                    <a:pt x="187039" y="70962"/>
                  </a:cubicBezTo>
                  <a:cubicBezTo>
                    <a:pt x="186286" y="70362"/>
                    <a:pt x="185305" y="70152"/>
                    <a:pt x="184372" y="70390"/>
                  </a:cubicBezTo>
                  <a:cubicBezTo>
                    <a:pt x="183315" y="70590"/>
                    <a:pt x="182305" y="71009"/>
                    <a:pt x="181419" y="71628"/>
                  </a:cubicBezTo>
                  <a:cubicBezTo>
                    <a:pt x="180371" y="72295"/>
                    <a:pt x="179038" y="73248"/>
                    <a:pt x="177514" y="72295"/>
                  </a:cubicBezTo>
                  <a:cubicBezTo>
                    <a:pt x="176628" y="71762"/>
                    <a:pt x="176333" y="70619"/>
                    <a:pt x="176847" y="69724"/>
                  </a:cubicBezTo>
                  <a:cubicBezTo>
                    <a:pt x="177523" y="69123"/>
                    <a:pt x="178419" y="68809"/>
                    <a:pt x="179324" y="68866"/>
                  </a:cubicBezTo>
                  <a:cubicBezTo>
                    <a:pt x="180752" y="68866"/>
                    <a:pt x="182657" y="68866"/>
                    <a:pt x="182848" y="67533"/>
                  </a:cubicBezTo>
                  <a:cubicBezTo>
                    <a:pt x="183038" y="66199"/>
                    <a:pt x="181895" y="65247"/>
                    <a:pt x="180657" y="64770"/>
                  </a:cubicBezTo>
                  <a:cubicBezTo>
                    <a:pt x="179514" y="64390"/>
                    <a:pt x="178276" y="64390"/>
                    <a:pt x="177133" y="64770"/>
                  </a:cubicBezTo>
                  <a:cubicBezTo>
                    <a:pt x="176199" y="65209"/>
                    <a:pt x="175247" y="65590"/>
                    <a:pt x="174275" y="65914"/>
                  </a:cubicBezTo>
                  <a:cubicBezTo>
                    <a:pt x="173713" y="66237"/>
                    <a:pt x="173028" y="66237"/>
                    <a:pt x="172466" y="65914"/>
                  </a:cubicBezTo>
                  <a:cubicBezTo>
                    <a:pt x="172932" y="64132"/>
                    <a:pt x="174532" y="62894"/>
                    <a:pt x="176371" y="62866"/>
                  </a:cubicBezTo>
                  <a:cubicBezTo>
                    <a:pt x="177095" y="63018"/>
                    <a:pt x="177838" y="63018"/>
                    <a:pt x="178561" y="62866"/>
                  </a:cubicBezTo>
                  <a:cubicBezTo>
                    <a:pt x="179038" y="62532"/>
                    <a:pt x="179152" y="61875"/>
                    <a:pt x="178819" y="61408"/>
                  </a:cubicBezTo>
                  <a:cubicBezTo>
                    <a:pt x="178743" y="61303"/>
                    <a:pt x="178657" y="61218"/>
                    <a:pt x="178561" y="61151"/>
                  </a:cubicBezTo>
                  <a:cubicBezTo>
                    <a:pt x="178276" y="61084"/>
                    <a:pt x="177990" y="61084"/>
                    <a:pt x="177704" y="61151"/>
                  </a:cubicBezTo>
                  <a:cubicBezTo>
                    <a:pt x="176209" y="60389"/>
                    <a:pt x="174437" y="60389"/>
                    <a:pt x="172942" y="61151"/>
                  </a:cubicBezTo>
                  <a:cubicBezTo>
                    <a:pt x="171989" y="61723"/>
                    <a:pt x="171132" y="62770"/>
                    <a:pt x="169703" y="62389"/>
                  </a:cubicBezTo>
                  <a:cubicBezTo>
                    <a:pt x="170532" y="59608"/>
                    <a:pt x="173342" y="57922"/>
                    <a:pt x="176180" y="58484"/>
                  </a:cubicBezTo>
                  <a:cubicBezTo>
                    <a:pt x="177161" y="58627"/>
                    <a:pt x="178152" y="58627"/>
                    <a:pt x="179133" y="58484"/>
                  </a:cubicBezTo>
                  <a:cubicBezTo>
                    <a:pt x="179990" y="58484"/>
                    <a:pt x="180752" y="57722"/>
                    <a:pt x="180467" y="56769"/>
                  </a:cubicBezTo>
                  <a:cubicBezTo>
                    <a:pt x="180143" y="55950"/>
                    <a:pt x="179533" y="55265"/>
                    <a:pt x="178752" y="54865"/>
                  </a:cubicBezTo>
                  <a:cubicBezTo>
                    <a:pt x="176828" y="53540"/>
                    <a:pt x="174437" y="53131"/>
                    <a:pt x="172180" y="53722"/>
                  </a:cubicBezTo>
                  <a:cubicBezTo>
                    <a:pt x="170370" y="54293"/>
                    <a:pt x="169322" y="55817"/>
                    <a:pt x="167894" y="56865"/>
                  </a:cubicBezTo>
                  <a:cubicBezTo>
                    <a:pt x="167217" y="57255"/>
                    <a:pt x="166379" y="57255"/>
                    <a:pt x="165703" y="56865"/>
                  </a:cubicBezTo>
                  <a:cubicBezTo>
                    <a:pt x="164779" y="56493"/>
                    <a:pt x="164322" y="55436"/>
                    <a:pt x="164693" y="54512"/>
                  </a:cubicBezTo>
                  <a:cubicBezTo>
                    <a:pt x="164712" y="54474"/>
                    <a:pt x="164731" y="54426"/>
                    <a:pt x="164750" y="54388"/>
                  </a:cubicBezTo>
                  <a:cubicBezTo>
                    <a:pt x="164750" y="53626"/>
                    <a:pt x="166084" y="53341"/>
                    <a:pt x="166846" y="52864"/>
                  </a:cubicBezTo>
                  <a:cubicBezTo>
                    <a:pt x="167646" y="52455"/>
                    <a:pt x="168075" y="51559"/>
                    <a:pt x="167894" y="50674"/>
                  </a:cubicBezTo>
                  <a:cubicBezTo>
                    <a:pt x="167236" y="49445"/>
                    <a:pt x="165950" y="48683"/>
                    <a:pt x="164560" y="48673"/>
                  </a:cubicBezTo>
                  <a:cubicBezTo>
                    <a:pt x="163417" y="48740"/>
                    <a:pt x="162331" y="49207"/>
                    <a:pt x="161512" y="50007"/>
                  </a:cubicBezTo>
                  <a:lnTo>
                    <a:pt x="160178" y="50959"/>
                  </a:lnTo>
                  <a:cubicBezTo>
                    <a:pt x="160140" y="48759"/>
                    <a:pt x="161312" y="46711"/>
                    <a:pt x="163226" y="45625"/>
                  </a:cubicBezTo>
                  <a:cubicBezTo>
                    <a:pt x="163798" y="45425"/>
                    <a:pt x="164322" y="45101"/>
                    <a:pt x="164750" y="44673"/>
                  </a:cubicBezTo>
                  <a:cubicBezTo>
                    <a:pt x="165169" y="44177"/>
                    <a:pt x="165169" y="43454"/>
                    <a:pt x="164750" y="42958"/>
                  </a:cubicBezTo>
                  <a:cubicBezTo>
                    <a:pt x="164512" y="42653"/>
                    <a:pt x="164226" y="42396"/>
                    <a:pt x="163893" y="42196"/>
                  </a:cubicBezTo>
                  <a:cubicBezTo>
                    <a:pt x="162388" y="41358"/>
                    <a:pt x="160531" y="41548"/>
                    <a:pt x="159226" y="42673"/>
                  </a:cubicBezTo>
                  <a:cubicBezTo>
                    <a:pt x="158359" y="43777"/>
                    <a:pt x="157587" y="44949"/>
                    <a:pt x="156940" y="46197"/>
                  </a:cubicBezTo>
                  <a:cubicBezTo>
                    <a:pt x="156521" y="46673"/>
                    <a:pt x="155797" y="46711"/>
                    <a:pt x="155330" y="46301"/>
                  </a:cubicBezTo>
                  <a:cubicBezTo>
                    <a:pt x="155292" y="46263"/>
                    <a:pt x="155254" y="46235"/>
                    <a:pt x="155225" y="46197"/>
                  </a:cubicBezTo>
                  <a:cubicBezTo>
                    <a:pt x="155130" y="45949"/>
                    <a:pt x="155130" y="45682"/>
                    <a:pt x="155225" y="45435"/>
                  </a:cubicBezTo>
                  <a:cubicBezTo>
                    <a:pt x="155225" y="43149"/>
                    <a:pt x="157607" y="42006"/>
                    <a:pt x="157892" y="39720"/>
                  </a:cubicBezTo>
                  <a:cubicBezTo>
                    <a:pt x="157930" y="38158"/>
                    <a:pt x="157464" y="36614"/>
                    <a:pt x="156559" y="35338"/>
                  </a:cubicBezTo>
                  <a:cubicBezTo>
                    <a:pt x="155987" y="34291"/>
                    <a:pt x="154749" y="33052"/>
                    <a:pt x="153987" y="33433"/>
                  </a:cubicBezTo>
                  <a:cubicBezTo>
                    <a:pt x="153654" y="33624"/>
                    <a:pt x="153463" y="34005"/>
                    <a:pt x="153511" y="34386"/>
                  </a:cubicBezTo>
                  <a:cubicBezTo>
                    <a:pt x="153511" y="36100"/>
                    <a:pt x="153511" y="37910"/>
                    <a:pt x="153511" y="39624"/>
                  </a:cubicBezTo>
                  <a:cubicBezTo>
                    <a:pt x="153758" y="41320"/>
                    <a:pt x="152920" y="42996"/>
                    <a:pt x="151415" y="43816"/>
                  </a:cubicBezTo>
                  <a:cubicBezTo>
                    <a:pt x="150501" y="43501"/>
                    <a:pt x="149939" y="42577"/>
                    <a:pt x="150082" y="41625"/>
                  </a:cubicBezTo>
                  <a:cubicBezTo>
                    <a:pt x="150082" y="40863"/>
                    <a:pt x="150749" y="40196"/>
                    <a:pt x="150653" y="39339"/>
                  </a:cubicBezTo>
                  <a:cubicBezTo>
                    <a:pt x="150739" y="39158"/>
                    <a:pt x="150739" y="38948"/>
                    <a:pt x="150653" y="38767"/>
                  </a:cubicBezTo>
                  <a:cubicBezTo>
                    <a:pt x="150148" y="38158"/>
                    <a:pt x="149244" y="38082"/>
                    <a:pt x="148644" y="38586"/>
                  </a:cubicBezTo>
                  <a:cubicBezTo>
                    <a:pt x="148577" y="38643"/>
                    <a:pt x="148520" y="38700"/>
                    <a:pt x="148462" y="38767"/>
                  </a:cubicBezTo>
                  <a:cubicBezTo>
                    <a:pt x="148462" y="39339"/>
                    <a:pt x="147320" y="40006"/>
                    <a:pt x="146462" y="39529"/>
                  </a:cubicBezTo>
                  <a:cubicBezTo>
                    <a:pt x="146462" y="37434"/>
                    <a:pt x="147701" y="36195"/>
                    <a:pt x="148462" y="34576"/>
                  </a:cubicBezTo>
                  <a:cubicBezTo>
                    <a:pt x="149701" y="31738"/>
                    <a:pt x="149301" y="28452"/>
                    <a:pt x="147415" y="26004"/>
                  </a:cubicBezTo>
                  <a:cubicBezTo>
                    <a:pt x="147177" y="25508"/>
                    <a:pt x="146815" y="25089"/>
                    <a:pt x="146367" y="24766"/>
                  </a:cubicBezTo>
                  <a:cubicBezTo>
                    <a:pt x="145529" y="24003"/>
                    <a:pt x="144253" y="24003"/>
                    <a:pt x="143414" y="24766"/>
                  </a:cubicBezTo>
                  <a:cubicBezTo>
                    <a:pt x="143024" y="25604"/>
                    <a:pt x="142805" y="26508"/>
                    <a:pt x="142748" y="27432"/>
                  </a:cubicBezTo>
                  <a:cubicBezTo>
                    <a:pt x="142586" y="28709"/>
                    <a:pt x="142167" y="29938"/>
                    <a:pt x="141509" y="31052"/>
                  </a:cubicBezTo>
                  <a:cubicBezTo>
                    <a:pt x="140805" y="32281"/>
                    <a:pt x="139280" y="32776"/>
                    <a:pt x="137985" y="32195"/>
                  </a:cubicBezTo>
                  <a:cubicBezTo>
                    <a:pt x="136785" y="31462"/>
                    <a:pt x="136175" y="30052"/>
                    <a:pt x="136461" y="28671"/>
                  </a:cubicBezTo>
                  <a:cubicBezTo>
                    <a:pt x="136461" y="27528"/>
                    <a:pt x="137509" y="26575"/>
                    <a:pt x="137318" y="25337"/>
                  </a:cubicBezTo>
                  <a:cubicBezTo>
                    <a:pt x="137128" y="24099"/>
                    <a:pt x="135604" y="22384"/>
                    <a:pt x="134366" y="22765"/>
                  </a:cubicBezTo>
                  <a:cubicBezTo>
                    <a:pt x="133937" y="22860"/>
                    <a:pt x="133603" y="23194"/>
                    <a:pt x="133508" y="23623"/>
                  </a:cubicBezTo>
                  <a:cubicBezTo>
                    <a:pt x="133413" y="24632"/>
                    <a:pt x="133413" y="25661"/>
                    <a:pt x="133508" y="26670"/>
                  </a:cubicBezTo>
                  <a:cubicBezTo>
                    <a:pt x="133603" y="27699"/>
                    <a:pt x="132965" y="28652"/>
                    <a:pt x="131984" y="28957"/>
                  </a:cubicBezTo>
                  <a:cubicBezTo>
                    <a:pt x="131060" y="29042"/>
                    <a:pt x="130165" y="28652"/>
                    <a:pt x="129603" y="27909"/>
                  </a:cubicBezTo>
                  <a:cubicBezTo>
                    <a:pt x="129051" y="27137"/>
                    <a:pt x="129051" y="26108"/>
                    <a:pt x="129603" y="25337"/>
                  </a:cubicBezTo>
                  <a:lnTo>
                    <a:pt x="131889" y="19908"/>
                  </a:lnTo>
                  <a:cubicBezTo>
                    <a:pt x="132356" y="19050"/>
                    <a:pt x="132651" y="18117"/>
                    <a:pt x="132746" y="17145"/>
                  </a:cubicBezTo>
                  <a:cubicBezTo>
                    <a:pt x="132889" y="15983"/>
                    <a:pt x="132537" y="14812"/>
                    <a:pt x="131794" y="13907"/>
                  </a:cubicBezTo>
                  <a:cubicBezTo>
                    <a:pt x="131318" y="13221"/>
                    <a:pt x="130660" y="12697"/>
                    <a:pt x="129889" y="12383"/>
                  </a:cubicBezTo>
                  <a:cubicBezTo>
                    <a:pt x="129127" y="12383"/>
                    <a:pt x="128365" y="12383"/>
                    <a:pt x="128079" y="12383"/>
                  </a:cubicBezTo>
                  <a:cubicBezTo>
                    <a:pt x="127879" y="12907"/>
                    <a:pt x="127879" y="13478"/>
                    <a:pt x="128079" y="14002"/>
                  </a:cubicBezTo>
                  <a:cubicBezTo>
                    <a:pt x="128413" y="15555"/>
                    <a:pt x="128174" y="17174"/>
                    <a:pt x="127412" y="18574"/>
                  </a:cubicBezTo>
                  <a:cubicBezTo>
                    <a:pt x="127193" y="19222"/>
                    <a:pt x="126489" y="19574"/>
                    <a:pt x="125841" y="19355"/>
                  </a:cubicBezTo>
                  <a:cubicBezTo>
                    <a:pt x="125831" y="19346"/>
                    <a:pt x="125812" y="19346"/>
                    <a:pt x="125793" y="19336"/>
                  </a:cubicBezTo>
                  <a:cubicBezTo>
                    <a:pt x="125307" y="19127"/>
                    <a:pt x="124907" y="18755"/>
                    <a:pt x="124650" y="18289"/>
                  </a:cubicBezTo>
                  <a:cubicBezTo>
                    <a:pt x="124269" y="17336"/>
                    <a:pt x="124269" y="16288"/>
                    <a:pt x="124650" y="15336"/>
                  </a:cubicBezTo>
                  <a:cubicBezTo>
                    <a:pt x="124936" y="14402"/>
                    <a:pt x="124936" y="13412"/>
                    <a:pt x="124650" y="12478"/>
                  </a:cubicBezTo>
                  <a:cubicBezTo>
                    <a:pt x="124402" y="11231"/>
                    <a:pt x="123421" y="10249"/>
                    <a:pt x="122174" y="10002"/>
                  </a:cubicBezTo>
                  <a:cubicBezTo>
                    <a:pt x="121355" y="9821"/>
                    <a:pt x="120554" y="10335"/>
                    <a:pt x="120364" y="11145"/>
                  </a:cubicBezTo>
                  <a:cubicBezTo>
                    <a:pt x="120221" y="11897"/>
                    <a:pt x="120221" y="12678"/>
                    <a:pt x="120364" y="13431"/>
                  </a:cubicBezTo>
                  <a:cubicBezTo>
                    <a:pt x="120897" y="15879"/>
                    <a:pt x="120897" y="18412"/>
                    <a:pt x="120364" y="20860"/>
                  </a:cubicBezTo>
                  <a:cubicBezTo>
                    <a:pt x="120364" y="21527"/>
                    <a:pt x="119602" y="22384"/>
                    <a:pt x="118554" y="22003"/>
                  </a:cubicBezTo>
                  <a:cubicBezTo>
                    <a:pt x="117954" y="21727"/>
                    <a:pt x="117506" y="21203"/>
                    <a:pt x="117316" y="20574"/>
                  </a:cubicBezTo>
                  <a:cubicBezTo>
                    <a:pt x="117220" y="20070"/>
                    <a:pt x="117220" y="19555"/>
                    <a:pt x="117316" y="19050"/>
                  </a:cubicBezTo>
                  <a:cubicBezTo>
                    <a:pt x="117363" y="18193"/>
                    <a:pt x="117363" y="17336"/>
                    <a:pt x="117316" y="16479"/>
                  </a:cubicBezTo>
                  <a:cubicBezTo>
                    <a:pt x="117497" y="15383"/>
                    <a:pt x="117259" y="14259"/>
                    <a:pt x="116649" y="13335"/>
                  </a:cubicBezTo>
                  <a:cubicBezTo>
                    <a:pt x="115982" y="12192"/>
                    <a:pt x="114363" y="11335"/>
                    <a:pt x="113506" y="11907"/>
                  </a:cubicBezTo>
                  <a:cubicBezTo>
                    <a:pt x="112649" y="12478"/>
                    <a:pt x="112934" y="13431"/>
                    <a:pt x="113029" y="14383"/>
                  </a:cubicBezTo>
                  <a:cubicBezTo>
                    <a:pt x="113172" y="15136"/>
                    <a:pt x="113172" y="15917"/>
                    <a:pt x="113029" y="16669"/>
                  </a:cubicBezTo>
                  <a:cubicBezTo>
                    <a:pt x="112982" y="17060"/>
                    <a:pt x="112725" y="17384"/>
                    <a:pt x="112363" y="17526"/>
                  </a:cubicBezTo>
                  <a:lnTo>
                    <a:pt x="111696" y="17526"/>
                  </a:lnTo>
                  <a:cubicBezTo>
                    <a:pt x="110286" y="17155"/>
                    <a:pt x="109210" y="16002"/>
                    <a:pt x="108934" y="14574"/>
                  </a:cubicBezTo>
                  <a:cubicBezTo>
                    <a:pt x="108886" y="13488"/>
                    <a:pt x="109267" y="12431"/>
                    <a:pt x="109982" y="11621"/>
                  </a:cubicBezTo>
                  <a:cubicBezTo>
                    <a:pt x="110667" y="10764"/>
                    <a:pt x="111125" y="9754"/>
                    <a:pt x="111315" y="8668"/>
                  </a:cubicBezTo>
                  <a:cubicBezTo>
                    <a:pt x="111391" y="8354"/>
                    <a:pt x="111391" y="8030"/>
                    <a:pt x="111315" y="7716"/>
                  </a:cubicBezTo>
                  <a:cubicBezTo>
                    <a:pt x="110848" y="7097"/>
                    <a:pt x="110172" y="6658"/>
                    <a:pt x="109410" y="6477"/>
                  </a:cubicBezTo>
                  <a:lnTo>
                    <a:pt x="107886" y="6477"/>
                  </a:lnTo>
                  <a:cubicBezTo>
                    <a:pt x="106476" y="6658"/>
                    <a:pt x="105486" y="7954"/>
                    <a:pt x="105667" y="9364"/>
                  </a:cubicBezTo>
                  <a:cubicBezTo>
                    <a:pt x="105676" y="9411"/>
                    <a:pt x="105686" y="9468"/>
                    <a:pt x="105695" y="9525"/>
                  </a:cubicBezTo>
                  <a:cubicBezTo>
                    <a:pt x="105791" y="10983"/>
                    <a:pt x="105791" y="12450"/>
                    <a:pt x="105695" y="13907"/>
                  </a:cubicBezTo>
                  <a:cubicBezTo>
                    <a:pt x="105695" y="14669"/>
                    <a:pt x="105124" y="15431"/>
                    <a:pt x="104171" y="15336"/>
                  </a:cubicBezTo>
                  <a:cubicBezTo>
                    <a:pt x="103247" y="15107"/>
                    <a:pt x="102476" y="14478"/>
                    <a:pt x="102076" y="13621"/>
                  </a:cubicBezTo>
                  <a:cubicBezTo>
                    <a:pt x="101838" y="12907"/>
                    <a:pt x="101838" y="12145"/>
                    <a:pt x="102076" y="11431"/>
                  </a:cubicBezTo>
                  <a:cubicBezTo>
                    <a:pt x="102123" y="10954"/>
                    <a:pt x="102123" y="10478"/>
                    <a:pt x="102076" y="10002"/>
                  </a:cubicBezTo>
                  <a:cubicBezTo>
                    <a:pt x="102066" y="9402"/>
                    <a:pt x="101828" y="8821"/>
                    <a:pt x="101409" y="8382"/>
                  </a:cubicBezTo>
                  <a:cubicBezTo>
                    <a:pt x="100590" y="7573"/>
                    <a:pt x="99275" y="7573"/>
                    <a:pt x="98456" y="8382"/>
                  </a:cubicBezTo>
                  <a:cubicBezTo>
                    <a:pt x="97990" y="9154"/>
                    <a:pt x="97637" y="9992"/>
                    <a:pt x="97409" y="10859"/>
                  </a:cubicBezTo>
                  <a:cubicBezTo>
                    <a:pt x="96932" y="10859"/>
                    <a:pt x="96456" y="10859"/>
                    <a:pt x="95789" y="10859"/>
                  </a:cubicBezTo>
                  <a:cubicBezTo>
                    <a:pt x="95170" y="10497"/>
                    <a:pt x="94694" y="9916"/>
                    <a:pt x="94456" y="9240"/>
                  </a:cubicBezTo>
                  <a:cubicBezTo>
                    <a:pt x="94351" y="8773"/>
                    <a:pt x="94351" y="8278"/>
                    <a:pt x="94456" y="7811"/>
                  </a:cubicBezTo>
                  <a:cubicBezTo>
                    <a:pt x="94894" y="6658"/>
                    <a:pt x="95065" y="5420"/>
                    <a:pt x="94932" y="4191"/>
                  </a:cubicBezTo>
                  <a:cubicBezTo>
                    <a:pt x="94722" y="2687"/>
                    <a:pt x="93932" y="1324"/>
                    <a:pt x="92741" y="382"/>
                  </a:cubicBezTo>
                  <a:cubicBezTo>
                    <a:pt x="92094" y="-200"/>
                    <a:pt x="91227" y="-476"/>
                    <a:pt x="90360" y="-381"/>
                  </a:cubicBezTo>
                  <a:cubicBezTo>
                    <a:pt x="90074" y="-276"/>
                    <a:pt x="89836" y="-76"/>
                    <a:pt x="89693" y="191"/>
                  </a:cubicBezTo>
                  <a:cubicBezTo>
                    <a:pt x="89055" y="1715"/>
                    <a:pt x="89055" y="3430"/>
                    <a:pt x="89693" y="4953"/>
                  </a:cubicBezTo>
                  <a:cubicBezTo>
                    <a:pt x="89884" y="5772"/>
                    <a:pt x="89884" y="6620"/>
                    <a:pt x="89693" y="7430"/>
                  </a:cubicBezTo>
                  <a:cubicBezTo>
                    <a:pt x="89560" y="7944"/>
                    <a:pt x="89046" y="8249"/>
                    <a:pt x="88541" y="8125"/>
                  </a:cubicBezTo>
                  <a:cubicBezTo>
                    <a:pt x="88512" y="8116"/>
                    <a:pt x="88484" y="8106"/>
                    <a:pt x="88455" y="8097"/>
                  </a:cubicBezTo>
                  <a:cubicBezTo>
                    <a:pt x="87855" y="7840"/>
                    <a:pt x="87379" y="7363"/>
                    <a:pt x="87121" y="6763"/>
                  </a:cubicBezTo>
                  <a:cubicBezTo>
                    <a:pt x="86921" y="6173"/>
                    <a:pt x="86560" y="5639"/>
                    <a:pt x="86074" y="5239"/>
                  </a:cubicBezTo>
                  <a:cubicBezTo>
                    <a:pt x="85483" y="4915"/>
                    <a:pt x="84759" y="4915"/>
                    <a:pt x="84169" y="5239"/>
                  </a:cubicBezTo>
                  <a:cubicBezTo>
                    <a:pt x="83721" y="5468"/>
                    <a:pt x="83302" y="5754"/>
                    <a:pt x="82931" y="6097"/>
                  </a:cubicBezTo>
                  <a:lnTo>
                    <a:pt x="81978" y="6763"/>
                  </a:lnTo>
                  <a:cubicBezTo>
                    <a:pt x="81245" y="7192"/>
                    <a:pt x="80330" y="7192"/>
                    <a:pt x="79597" y="6763"/>
                  </a:cubicBezTo>
                  <a:cubicBezTo>
                    <a:pt x="79054" y="6420"/>
                    <a:pt x="78787" y="5772"/>
                    <a:pt x="78930" y="5144"/>
                  </a:cubicBezTo>
                  <a:cubicBezTo>
                    <a:pt x="78844" y="5001"/>
                    <a:pt x="78844" y="4811"/>
                    <a:pt x="78930" y="4668"/>
                  </a:cubicBezTo>
                  <a:cubicBezTo>
                    <a:pt x="48164" y="31909"/>
                    <a:pt x="16160" y="59817"/>
                    <a:pt x="4635" y="98965"/>
                  </a:cubicBezTo>
                  <a:cubicBezTo>
                    <a:pt x="3492" y="102966"/>
                    <a:pt x="2540" y="107061"/>
                    <a:pt x="1587" y="111157"/>
                  </a:cubicBezTo>
                  <a:lnTo>
                    <a:pt x="2349" y="111157"/>
                  </a:lnTo>
                  <a:cubicBezTo>
                    <a:pt x="3292" y="110757"/>
                    <a:pt x="4378" y="111033"/>
                    <a:pt x="5016" y="111824"/>
                  </a:cubicBezTo>
                  <a:cubicBezTo>
                    <a:pt x="5873" y="112871"/>
                    <a:pt x="5016" y="113729"/>
                    <a:pt x="3683" y="114110"/>
                  </a:cubicBezTo>
                  <a:lnTo>
                    <a:pt x="825" y="115063"/>
                  </a:lnTo>
                  <a:lnTo>
                    <a:pt x="-32" y="118872"/>
                  </a:lnTo>
                  <a:cubicBezTo>
                    <a:pt x="435" y="118968"/>
                    <a:pt x="920" y="118968"/>
                    <a:pt x="1396" y="118872"/>
                  </a:cubicBezTo>
                  <a:cubicBezTo>
                    <a:pt x="2177" y="118644"/>
                    <a:pt x="2920" y="118291"/>
                    <a:pt x="3587" y="1178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54" name="Freeform: Shape 353">
              <a:extLst>
                <a:ext uri="{FF2B5EF4-FFF2-40B4-BE49-F238E27FC236}">
                  <a16:creationId xmlns:a16="http://schemas.microsoft.com/office/drawing/2014/main" xmlns="" id="{B2D564B2-AF29-1868-9C70-CA13804BDDEF}"/>
                </a:ext>
              </a:extLst>
            </p:cNvPr>
            <p:cNvSpPr/>
            <p:nvPr/>
          </p:nvSpPr>
          <p:spPr>
            <a:xfrm>
              <a:off x="5960268" y="2165604"/>
              <a:ext cx="183546" cy="186239"/>
            </a:xfrm>
            <a:custGeom>
              <a:avLst/>
              <a:gdLst>
                <a:gd name="connsiteX0" fmla="*/ 5683 w 183546"/>
                <a:gd name="connsiteY0" fmla="*/ 137427 h 186239"/>
                <a:gd name="connsiteX1" fmla="*/ 9588 w 183546"/>
                <a:gd name="connsiteY1" fmla="*/ 133808 h 186239"/>
                <a:gd name="connsiteX2" fmla="*/ 11683 w 183546"/>
                <a:gd name="connsiteY2" fmla="*/ 133332 h 186239"/>
                <a:gd name="connsiteX3" fmla="*/ 12826 w 183546"/>
                <a:gd name="connsiteY3" fmla="*/ 135713 h 186239"/>
                <a:gd name="connsiteX4" fmla="*/ 10826 w 183546"/>
                <a:gd name="connsiteY4" fmla="*/ 137332 h 186239"/>
                <a:gd name="connsiteX5" fmla="*/ 9969 w 183546"/>
                <a:gd name="connsiteY5" fmla="*/ 139618 h 186239"/>
                <a:gd name="connsiteX6" fmla="*/ 13303 w 183546"/>
                <a:gd name="connsiteY6" fmla="*/ 141238 h 186239"/>
                <a:gd name="connsiteX7" fmla="*/ 16065 w 183546"/>
                <a:gd name="connsiteY7" fmla="*/ 139714 h 186239"/>
                <a:gd name="connsiteX8" fmla="*/ 17398 w 183546"/>
                <a:gd name="connsiteY8" fmla="*/ 138571 h 186239"/>
                <a:gd name="connsiteX9" fmla="*/ 14636 w 183546"/>
                <a:gd name="connsiteY9" fmla="*/ 144095 h 186239"/>
                <a:gd name="connsiteX10" fmla="*/ 13303 w 183546"/>
                <a:gd name="connsiteY10" fmla="*/ 145238 h 186239"/>
                <a:gd name="connsiteX11" fmla="*/ 13303 w 183546"/>
                <a:gd name="connsiteY11" fmla="*/ 146952 h 186239"/>
                <a:gd name="connsiteX12" fmla="*/ 14160 w 183546"/>
                <a:gd name="connsiteY12" fmla="*/ 147524 h 186239"/>
                <a:gd name="connsiteX13" fmla="*/ 18637 w 183546"/>
                <a:gd name="connsiteY13" fmla="*/ 146667 h 186239"/>
                <a:gd name="connsiteX14" fmla="*/ 20637 w 183546"/>
                <a:gd name="connsiteY14" fmla="*/ 142952 h 186239"/>
                <a:gd name="connsiteX15" fmla="*/ 22256 w 183546"/>
                <a:gd name="connsiteY15" fmla="*/ 142476 h 186239"/>
                <a:gd name="connsiteX16" fmla="*/ 22256 w 183546"/>
                <a:gd name="connsiteY16" fmla="*/ 143238 h 186239"/>
                <a:gd name="connsiteX17" fmla="*/ 20065 w 183546"/>
                <a:gd name="connsiteY17" fmla="*/ 149048 h 186239"/>
                <a:gd name="connsiteX18" fmla="*/ 21589 w 183546"/>
                <a:gd name="connsiteY18" fmla="*/ 153334 h 186239"/>
                <a:gd name="connsiteX19" fmla="*/ 24256 w 183546"/>
                <a:gd name="connsiteY19" fmla="*/ 155049 h 186239"/>
                <a:gd name="connsiteX20" fmla="*/ 24256 w 183546"/>
                <a:gd name="connsiteY20" fmla="*/ 154001 h 186239"/>
                <a:gd name="connsiteX21" fmla="*/ 23685 w 183546"/>
                <a:gd name="connsiteY21" fmla="*/ 148762 h 186239"/>
                <a:gd name="connsiteX22" fmla="*/ 25495 w 183546"/>
                <a:gd name="connsiteY22" fmla="*/ 144476 h 186239"/>
                <a:gd name="connsiteX23" fmla="*/ 27019 w 183546"/>
                <a:gd name="connsiteY23" fmla="*/ 146572 h 186239"/>
                <a:gd name="connsiteX24" fmla="*/ 26542 w 183546"/>
                <a:gd name="connsiteY24" fmla="*/ 148858 h 186239"/>
                <a:gd name="connsiteX25" fmla="*/ 26542 w 183546"/>
                <a:gd name="connsiteY25" fmla="*/ 149429 h 186239"/>
                <a:gd name="connsiteX26" fmla="*/ 28552 w 183546"/>
                <a:gd name="connsiteY26" fmla="*/ 149610 h 186239"/>
                <a:gd name="connsiteX27" fmla="*/ 28733 w 183546"/>
                <a:gd name="connsiteY27" fmla="*/ 149429 h 186239"/>
                <a:gd name="connsiteX28" fmla="*/ 30638 w 183546"/>
                <a:gd name="connsiteY28" fmla="*/ 148572 h 186239"/>
                <a:gd name="connsiteX29" fmla="*/ 28924 w 183546"/>
                <a:gd name="connsiteY29" fmla="*/ 153525 h 186239"/>
                <a:gd name="connsiteX30" fmla="*/ 30543 w 183546"/>
                <a:gd name="connsiteY30" fmla="*/ 162002 h 186239"/>
                <a:gd name="connsiteX31" fmla="*/ 31591 w 183546"/>
                <a:gd name="connsiteY31" fmla="*/ 163145 h 186239"/>
                <a:gd name="connsiteX32" fmla="*/ 34448 w 183546"/>
                <a:gd name="connsiteY32" fmla="*/ 162669 h 186239"/>
                <a:gd name="connsiteX33" fmla="*/ 34448 w 183546"/>
                <a:gd name="connsiteY33" fmla="*/ 160002 h 186239"/>
                <a:gd name="connsiteX34" fmla="*/ 35496 w 183546"/>
                <a:gd name="connsiteY34" fmla="*/ 156287 h 186239"/>
                <a:gd name="connsiteX35" fmla="*/ 38830 w 183546"/>
                <a:gd name="connsiteY35" fmla="*/ 154858 h 186239"/>
                <a:gd name="connsiteX36" fmla="*/ 40544 w 183546"/>
                <a:gd name="connsiteY36" fmla="*/ 158287 h 186239"/>
                <a:gd name="connsiteX37" fmla="*/ 39878 w 183546"/>
                <a:gd name="connsiteY37" fmla="*/ 161621 h 186239"/>
                <a:gd name="connsiteX38" fmla="*/ 43021 w 183546"/>
                <a:gd name="connsiteY38" fmla="*/ 164002 h 186239"/>
                <a:gd name="connsiteX39" fmla="*/ 43783 w 183546"/>
                <a:gd name="connsiteY39" fmla="*/ 163050 h 186239"/>
                <a:gd name="connsiteX40" fmla="*/ 43783 w 183546"/>
                <a:gd name="connsiteY40" fmla="*/ 160002 h 186239"/>
                <a:gd name="connsiteX41" fmla="*/ 45116 w 183546"/>
                <a:gd name="connsiteY41" fmla="*/ 157621 h 186239"/>
                <a:gd name="connsiteX42" fmla="*/ 47593 w 183546"/>
                <a:gd name="connsiteY42" fmla="*/ 158478 h 186239"/>
                <a:gd name="connsiteX43" fmla="*/ 47593 w 183546"/>
                <a:gd name="connsiteY43" fmla="*/ 161050 h 186239"/>
                <a:gd name="connsiteX44" fmla="*/ 45497 w 183546"/>
                <a:gd name="connsiteY44" fmla="*/ 166574 h 186239"/>
                <a:gd name="connsiteX45" fmla="*/ 44830 w 183546"/>
                <a:gd name="connsiteY45" fmla="*/ 169432 h 186239"/>
                <a:gd name="connsiteX46" fmla="*/ 47878 w 183546"/>
                <a:gd name="connsiteY46" fmla="*/ 173908 h 186239"/>
                <a:gd name="connsiteX47" fmla="*/ 49783 w 183546"/>
                <a:gd name="connsiteY47" fmla="*/ 173432 h 186239"/>
                <a:gd name="connsiteX48" fmla="*/ 49783 w 183546"/>
                <a:gd name="connsiteY48" fmla="*/ 171813 h 186239"/>
                <a:gd name="connsiteX49" fmla="*/ 49783 w 183546"/>
                <a:gd name="connsiteY49" fmla="*/ 167146 h 186239"/>
                <a:gd name="connsiteX50" fmla="*/ 51403 w 183546"/>
                <a:gd name="connsiteY50" fmla="*/ 166288 h 186239"/>
                <a:gd name="connsiteX51" fmla="*/ 52546 w 183546"/>
                <a:gd name="connsiteY51" fmla="*/ 167241 h 186239"/>
                <a:gd name="connsiteX52" fmla="*/ 52546 w 183546"/>
                <a:gd name="connsiteY52" fmla="*/ 170193 h 186239"/>
                <a:gd name="connsiteX53" fmla="*/ 52546 w 183546"/>
                <a:gd name="connsiteY53" fmla="*/ 173146 h 186239"/>
                <a:gd name="connsiteX54" fmla="*/ 55213 w 183546"/>
                <a:gd name="connsiteY54" fmla="*/ 175432 h 186239"/>
                <a:gd name="connsiteX55" fmla="*/ 56832 w 183546"/>
                <a:gd name="connsiteY55" fmla="*/ 174223 h 186239"/>
                <a:gd name="connsiteX56" fmla="*/ 56832 w 183546"/>
                <a:gd name="connsiteY56" fmla="*/ 174194 h 186239"/>
                <a:gd name="connsiteX57" fmla="*/ 56832 w 183546"/>
                <a:gd name="connsiteY57" fmla="*/ 171813 h 186239"/>
                <a:gd name="connsiteX58" fmla="*/ 56832 w 183546"/>
                <a:gd name="connsiteY58" fmla="*/ 164479 h 186239"/>
                <a:gd name="connsiteX59" fmla="*/ 58546 w 183546"/>
                <a:gd name="connsiteY59" fmla="*/ 163145 h 186239"/>
                <a:gd name="connsiteX60" fmla="*/ 59880 w 183546"/>
                <a:gd name="connsiteY60" fmla="*/ 164479 h 186239"/>
                <a:gd name="connsiteX61" fmla="*/ 59880 w 183546"/>
                <a:gd name="connsiteY61" fmla="*/ 166002 h 186239"/>
                <a:gd name="connsiteX62" fmla="*/ 59880 w 183546"/>
                <a:gd name="connsiteY62" fmla="*/ 168574 h 186239"/>
                <a:gd name="connsiteX63" fmla="*/ 60737 w 183546"/>
                <a:gd name="connsiteY63" fmla="*/ 171813 h 186239"/>
                <a:gd name="connsiteX64" fmla="*/ 63976 w 183546"/>
                <a:gd name="connsiteY64" fmla="*/ 173051 h 186239"/>
                <a:gd name="connsiteX65" fmla="*/ 63976 w 183546"/>
                <a:gd name="connsiteY65" fmla="*/ 170479 h 186239"/>
                <a:gd name="connsiteX66" fmla="*/ 63976 w 183546"/>
                <a:gd name="connsiteY66" fmla="*/ 168193 h 186239"/>
                <a:gd name="connsiteX67" fmla="*/ 64547 w 183546"/>
                <a:gd name="connsiteY67" fmla="*/ 167241 h 186239"/>
                <a:gd name="connsiteX68" fmla="*/ 65309 w 183546"/>
                <a:gd name="connsiteY68" fmla="*/ 167241 h 186239"/>
                <a:gd name="connsiteX69" fmla="*/ 68167 w 183546"/>
                <a:gd name="connsiteY69" fmla="*/ 170003 h 186239"/>
                <a:gd name="connsiteX70" fmla="*/ 67309 w 183546"/>
                <a:gd name="connsiteY70" fmla="*/ 173051 h 186239"/>
                <a:gd name="connsiteX71" fmla="*/ 66166 w 183546"/>
                <a:gd name="connsiteY71" fmla="*/ 176004 h 186239"/>
                <a:gd name="connsiteX72" fmla="*/ 66166 w 183546"/>
                <a:gd name="connsiteY72" fmla="*/ 176956 h 186239"/>
                <a:gd name="connsiteX73" fmla="*/ 68167 w 183546"/>
                <a:gd name="connsiteY73" fmla="*/ 178099 h 186239"/>
                <a:gd name="connsiteX74" fmla="*/ 69691 w 183546"/>
                <a:gd name="connsiteY74" fmla="*/ 178099 h 186239"/>
                <a:gd name="connsiteX75" fmla="*/ 71691 w 183546"/>
                <a:gd name="connsiteY75" fmla="*/ 174956 h 186239"/>
                <a:gd name="connsiteX76" fmla="*/ 71120 w 183546"/>
                <a:gd name="connsiteY76" fmla="*/ 170575 h 186239"/>
                <a:gd name="connsiteX77" fmla="*/ 72548 w 183546"/>
                <a:gd name="connsiteY77" fmla="*/ 169051 h 186239"/>
                <a:gd name="connsiteX78" fmla="*/ 74739 w 183546"/>
                <a:gd name="connsiteY78" fmla="*/ 170670 h 186239"/>
                <a:gd name="connsiteX79" fmla="*/ 74739 w 183546"/>
                <a:gd name="connsiteY79" fmla="*/ 172860 h 186239"/>
                <a:gd name="connsiteX80" fmla="*/ 74739 w 183546"/>
                <a:gd name="connsiteY80" fmla="*/ 174289 h 186239"/>
                <a:gd name="connsiteX81" fmla="*/ 75501 w 183546"/>
                <a:gd name="connsiteY81" fmla="*/ 175813 h 186239"/>
                <a:gd name="connsiteX82" fmla="*/ 78330 w 183546"/>
                <a:gd name="connsiteY82" fmla="*/ 175842 h 186239"/>
                <a:gd name="connsiteX83" fmla="*/ 78358 w 183546"/>
                <a:gd name="connsiteY83" fmla="*/ 175813 h 186239"/>
                <a:gd name="connsiteX84" fmla="*/ 79311 w 183546"/>
                <a:gd name="connsiteY84" fmla="*/ 173242 h 186239"/>
                <a:gd name="connsiteX85" fmla="*/ 80930 w 183546"/>
                <a:gd name="connsiteY85" fmla="*/ 173242 h 186239"/>
                <a:gd name="connsiteX86" fmla="*/ 82264 w 183546"/>
                <a:gd name="connsiteY86" fmla="*/ 174670 h 186239"/>
                <a:gd name="connsiteX87" fmla="*/ 82264 w 183546"/>
                <a:gd name="connsiteY87" fmla="*/ 176194 h 186239"/>
                <a:gd name="connsiteX88" fmla="*/ 82264 w 183546"/>
                <a:gd name="connsiteY88" fmla="*/ 179814 h 186239"/>
                <a:gd name="connsiteX89" fmla="*/ 84550 w 183546"/>
                <a:gd name="connsiteY89" fmla="*/ 183433 h 186239"/>
                <a:gd name="connsiteX90" fmla="*/ 87026 w 183546"/>
                <a:gd name="connsiteY90" fmla="*/ 184100 h 186239"/>
                <a:gd name="connsiteX91" fmla="*/ 87598 w 183546"/>
                <a:gd name="connsiteY91" fmla="*/ 183433 h 186239"/>
                <a:gd name="connsiteX92" fmla="*/ 87598 w 183546"/>
                <a:gd name="connsiteY92" fmla="*/ 178671 h 186239"/>
                <a:gd name="connsiteX93" fmla="*/ 87598 w 183546"/>
                <a:gd name="connsiteY93" fmla="*/ 176194 h 186239"/>
                <a:gd name="connsiteX94" fmla="*/ 88741 w 183546"/>
                <a:gd name="connsiteY94" fmla="*/ 175527 h 186239"/>
                <a:gd name="connsiteX95" fmla="*/ 90170 w 183546"/>
                <a:gd name="connsiteY95" fmla="*/ 176671 h 186239"/>
                <a:gd name="connsiteX96" fmla="*/ 91312 w 183546"/>
                <a:gd name="connsiteY96" fmla="*/ 178195 h 186239"/>
                <a:gd name="connsiteX97" fmla="*/ 93217 w 183546"/>
                <a:gd name="connsiteY97" fmla="*/ 178195 h 186239"/>
                <a:gd name="connsiteX98" fmla="*/ 94456 w 183546"/>
                <a:gd name="connsiteY98" fmla="*/ 177147 h 186239"/>
                <a:gd name="connsiteX99" fmla="*/ 95313 w 183546"/>
                <a:gd name="connsiteY99" fmla="*/ 176480 h 186239"/>
                <a:gd name="connsiteX100" fmla="*/ 97599 w 183546"/>
                <a:gd name="connsiteY100" fmla="*/ 176480 h 186239"/>
                <a:gd name="connsiteX101" fmla="*/ 98456 w 183546"/>
                <a:gd name="connsiteY101" fmla="*/ 178195 h 186239"/>
                <a:gd name="connsiteX102" fmla="*/ 97504 w 183546"/>
                <a:gd name="connsiteY102" fmla="*/ 179338 h 186239"/>
                <a:gd name="connsiteX103" fmla="*/ 96170 w 183546"/>
                <a:gd name="connsiteY103" fmla="*/ 180290 h 186239"/>
                <a:gd name="connsiteX104" fmla="*/ 96170 w 183546"/>
                <a:gd name="connsiteY104" fmla="*/ 180766 h 186239"/>
                <a:gd name="connsiteX105" fmla="*/ 96170 w 183546"/>
                <a:gd name="connsiteY105" fmla="*/ 182195 h 186239"/>
                <a:gd name="connsiteX106" fmla="*/ 99790 w 183546"/>
                <a:gd name="connsiteY106" fmla="*/ 182671 h 186239"/>
                <a:gd name="connsiteX107" fmla="*/ 102361 w 183546"/>
                <a:gd name="connsiteY107" fmla="*/ 180195 h 186239"/>
                <a:gd name="connsiteX108" fmla="*/ 103123 w 183546"/>
                <a:gd name="connsiteY108" fmla="*/ 178671 h 186239"/>
                <a:gd name="connsiteX109" fmla="*/ 105695 w 183546"/>
                <a:gd name="connsiteY109" fmla="*/ 177909 h 186239"/>
                <a:gd name="connsiteX110" fmla="*/ 105695 w 183546"/>
                <a:gd name="connsiteY110" fmla="*/ 177909 h 186239"/>
                <a:gd name="connsiteX111" fmla="*/ 105695 w 183546"/>
                <a:gd name="connsiteY111" fmla="*/ 180957 h 186239"/>
                <a:gd name="connsiteX112" fmla="*/ 103504 w 183546"/>
                <a:gd name="connsiteY112" fmla="*/ 182862 h 186239"/>
                <a:gd name="connsiteX113" fmla="*/ 102647 w 183546"/>
                <a:gd name="connsiteY113" fmla="*/ 184986 h 186239"/>
                <a:gd name="connsiteX114" fmla="*/ 102933 w 183546"/>
                <a:gd name="connsiteY114" fmla="*/ 185434 h 186239"/>
                <a:gd name="connsiteX115" fmla="*/ 105600 w 183546"/>
                <a:gd name="connsiteY115" fmla="*/ 185434 h 186239"/>
                <a:gd name="connsiteX116" fmla="*/ 106171 w 183546"/>
                <a:gd name="connsiteY116" fmla="*/ 184957 h 186239"/>
                <a:gd name="connsiteX117" fmla="*/ 107600 w 183546"/>
                <a:gd name="connsiteY117" fmla="*/ 173146 h 186239"/>
                <a:gd name="connsiteX118" fmla="*/ 117125 w 183546"/>
                <a:gd name="connsiteY118" fmla="*/ 159811 h 186239"/>
                <a:gd name="connsiteX119" fmla="*/ 136175 w 183546"/>
                <a:gd name="connsiteY119" fmla="*/ 131236 h 186239"/>
                <a:gd name="connsiteX120" fmla="*/ 160273 w 183546"/>
                <a:gd name="connsiteY120" fmla="*/ 93898 h 186239"/>
                <a:gd name="connsiteX121" fmla="*/ 171608 w 183546"/>
                <a:gd name="connsiteY121" fmla="*/ 85802 h 186239"/>
                <a:gd name="connsiteX122" fmla="*/ 183514 w 183546"/>
                <a:gd name="connsiteY122" fmla="*/ 73801 h 186239"/>
                <a:gd name="connsiteX123" fmla="*/ 182753 w 183546"/>
                <a:gd name="connsiteY123" fmla="*/ 73801 h 186239"/>
                <a:gd name="connsiteX124" fmla="*/ 181514 w 183546"/>
                <a:gd name="connsiteY124" fmla="*/ 74753 h 186239"/>
                <a:gd name="connsiteX125" fmla="*/ 180657 w 183546"/>
                <a:gd name="connsiteY125" fmla="*/ 75420 h 186239"/>
                <a:gd name="connsiteX126" fmla="*/ 178276 w 183546"/>
                <a:gd name="connsiteY126" fmla="*/ 75420 h 186239"/>
                <a:gd name="connsiteX127" fmla="*/ 177514 w 183546"/>
                <a:gd name="connsiteY127" fmla="*/ 73801 h 186239"/>
                <a:gd name="connsiteX128" fmla="*/ 178466 w 183546"/>
                <a:gd name="connsiteY128" fmla="*/ 72562 h 186239"/>
                <a:gd name="connsiteX129" fmla="*/ 179800 w 183546"/>
                <a:gd name="connsiteY129" fmla="*/ 71610 h 186239"/>
                <a:gd name="connsiteX130" fmla="*/ 179800 w 183546"/>
                <a:gd name="connsiteY130" fmla="*/ 71610 h 186239"/>
                <a:gd name="connsiteX131" fmla="*/ 179800 w 183546"/>
                <a:gd name="connsiteY131" fmla="*/ 70181 h 186239"/>
                <a:gd name="connsiteX132" fmla="*/ 176085 w 183546"/>
                <a:gd name="connsiteY132" fmla="*/ 69609 h 186239"/>
                <a:gd name="connsiteX133" fmla="*/ 173513 w 183546"/>
                <a:gd name="connsiteY133" fmla="*/ 72086 h 186239"/>
                <a:gd name="connsiteX134" fmla="*/ 172751 w 183546"/>
                <a:gd name="connsiteY134" fmla="*/ 73610 h 186239"/>
                <a:gd name="connsiteX135" fmla="*/ 170179 w 183546"/>
                <a:gd name="connsiteY135" fmla="*/ 74372 h 186239"/>
                <a:gd name="connsiteX136" fmla="*/ 170179 w 183546"/>
                <a:gd name="connsiteY136" fmla="*/ 74372 h 186239"/>
                <a:gd name="connsiteX137" fmla="*/ 170179 w 183546"/>
                <a:gd name="connsiteY137" fmla="*/ 71324 h 186239"/>
                <a:gd name="connsiteX138" fmla="*/ 172370 w 183546"/>
                <a:gd name="connsiteY138" fmla="*/ 69419 h 186239"/>
                <a:gd name="connsiteX139" fmla="*/ 172942 w 183546"/>
                <a:gd name="connsiteY139" fmla="*/ 66847 h 186239"/>
                <a:gd name="connsiteX140" fmla="*/ 170179 w 183546"/>
                <a:gd name="connsiteY140" fmla="*/ 66847 h 186239"/>
                <a:gd name="connsiteX141" fmla="*/ 168370 w 183546"/>
                <a:gd name="connsiteY141" fmla="*/ 68371 h 186239"/>
                <a:gd name="connsiteX142" fmla="*/ 165607 w 183546"/>
                <a:gd name="connsiteY142" fmla="*/ 67895 h 186239"/>
                <a:gd name="connsiteX143" fmla="*/ 166846 w 183546"/>
                <a:gd name="connsiteY143" fmla="*/ 65514 h 186239"/>
                <a:gd name="connsiteX144" fmla="*/ 170370 w 183546"/>
                <a:gd name="connsiteY144" fmla="*/ 63990 h 186239"/>
                <a:gd name="connsiteX145" fmla="*/ 171989 w 183546"/>
                <a:gd name="connsiteY145" fmla="*/ 63037 h 186239"/>
                <a:gd name="connsiteX146" fmla="*/ 171989 w 183546"/>
                <a:gd name="connsiteY146" fmla="*/ 61037 h 186239"/>
                <a:gd name="connsiteX147" fmla="*/ 169322 w 183546"/>
                <a:gd name="connsiteY147" fmla="*/ 61037 h 186239"/>
                <a:gd name="connsiteX148" fmla="*/ 166370 w 183546"/>
                <a:gd name="connsiteY148" fmla="*/ 62371 h 186239"/>
                <a:gd name="connsiteX149" fmla="*/ 162559 w 183546"/>
                <a:gd name="connsiteY149" fmla="*/ 63228 h 186239"/>
                <a:gd name="connsiteX150" fmla="*/ 161664 w 183546"/>
                <a:gd name="connsiteY150" fmla="*/ 60827 h 186239"/>
                <a:gd name="connsiteX151" fmla="*/ 161702 w 183546"/>
                <a:gd name="connsiteY151" fmla="*/ 60751 h 186239"/>
                <a:gd name="connsiteX152" fmla="*/ 164083 w 183546"/>
                <a:gd name="connsiteY152" fmla="*/ 59704 h 186239"/>
                <a:gd name="connsiteX153" fmla="*/ 167608 w 183546"/>
                <a:gd name="connsiteY153" fmla="*/ 58180 h 186239"/>
                <a:gd name="connsiteX154" fmla="*/ 165131 w 183546"/>
                <a:gd name="connsiteY154" fmla="*/ 55608 h 186239"/>
                <a:gd name="connsiteX155" fmla="*/ 161702 w 183546"/>
                <a:gd name="connsiteY155" fmla="*/ 55608 h 186239"/>
                <a:gd name="connsiteX156" fmla="*/ 158845 w 183546"/>
                <a:gd name="connsiteY156" fmla="*/ 56941 h 186239"/>
                <a:gd name="connsiteX157" fmla="*/ 156940 w 183546"/>
                <a:gd name="connsiteY157" fmla="*/ 56941 h 186239"/>
                <a:gd name="connsiteX158" fmla="*/ 160750 w 183546"/>
                <a:gd name="connsiteY158" fmla="*/ 53798 h 186239"/>
                <a:gd name="connsiteX159" fmla="*/ 162940 w 183546"/>
                <a:gd name="connsiteY159" fmla="*/ 53798 h 186239"/>
                <a:gd name="connsiteX160" fmla="*/ 163198 w 183546"/>
                <a:gd name="connsiteY160" fmla="*/ 52341 h 186239"/>
                <a:gd name="connsiteX161" fmla="*/ 162940 w 183546"/>
                <a:gd name="connsiteY161" fmla="*/ 52084 h 186239"/>
                <a:gd name="connsiteX162" fmla="*/ 162083 w 183546"/>
                <a:gd name="connsiteY162" fmla="*/ 51607 h 186239"/>
                <a:gd name="connsiteX163" fmla="*/ 157225 w 183546"/>
                <a:gd name="connsiteY163" fmla="*/ 51607 h 186239"/>
                <a:gd name="connsiteX164" fmla="*/ 154082 w 183546"/>
                <a:gd name="connsiteY164" fmla="*/ 53036 h 186239"/>
                <a:gd name="connsiteX165" fmla="*/ 160369 w 183546"/>
                <a:gd name="connsiteY165" fmla="*/ 48750 h 186239"/>
                <a:gd name="connsiteX166" fmla="*/ 163321 w 183546"/>
                <a:gd name="connsiteY166" fmla="*/ 48750 h 186239"/>
                <a:gd name="connsiteX167" fmla="*/ 164560 w 183546"/>
                <a:gd name="connsiteY167" fmla="*/ 46940 h 186239"/>
                <a:gd name="connsiteX168" fmla="*/ 162655 w 183546"/>
                <a:gd name="connsiteY168" fmla="*/ 45130 h 186239"/>
                <a:gd name="connsiteX169" fmla="*/ 155987 w 183546"/>
                <a:gd name="connsiteY169" fmla="*/ 44178 h 186239"/>
                <a:gd name="connsiteX170" fmla="*/ 151891 w 183546"/>
                <a:gd name="connsiteY170" fmla="*/ 47607 h 186239"/>
                <a:gd name="connsiteX171" fmla="*/ 149701 w 183546"/>
                <a:gd name="connsiteY171" fmla="*/ 47607 h 186239"/>
                <a:gd name="connsiteX172" fmla="*/ 148558 w 183546"/>
                <a:gd name="connsiteY172" fmla="*/ 45035 h 186239"/>
                <a:gd name="connsiteX173" fmla="*/ 150558 w 183546"/>
                <a:gd name="connsiteY173" fmla="*/ 43416 h 186239"/>
                <a:gd name="connsiteX174" fmla="*/ 151511 w 183546"/>
                <a:gd name="connsiteY174" fmla="*/ 41225 h 186239"/>
                <a:gd name="connsiteX175" fmla="*/ 147986 w 183546"/>
                <a:gd name="connsiteY175" fmla="*/ 39320 h 186239"/>
                <a:gd name="connsiteX176" fmla="*/ 145033 w 183546"/>
                <a:gd name="connsiteY176" fmla="*/ 40749 h 186239"/>
                <a:gd name="connsiteX177" fmla="*/ 143700 w 183546"/>
                <a:gd name="connsiteY177" fmla="*/ 41892 h 186239"/>
                <a:gd name="connsiteX178" fmla="*/ 146462 w 183546"/>
                <a:gd name="connsiteY178" fmla="*/ 36367 h 186239"/>
                <a:gd name="connsiteX179" fmla="*/ 147891 w 183546"/>
                <a:gd name="connsiteY179" fmla="*/ 35320 h 186239"/>
                <a:gd name="connsiteX180" fmla="*/ 147891 w 183546"/>
                <a:gd name="connsiteY180" fmla="*/ 33605 h 186239"/>
                <a:gd name="connsiteX181" fmla="*/ 146938 w 183546"/>
                <a:gd name="connsiteY181" fmla="*/ 32843 h 186239"/>
                <a:gd name="connsiteX182" fmla="*/ 142271 w 183546"/>
                <a:gd name="connsiteY182" fmla="*/ 33510 h 186239"/>
                <a:gd name="connsiteX183" fmla="*/ 140271 w 183546"/>
                <a:gd name="connsiteY183" fmla="*/ 37225 h 186239"/>
                <a:gd name="connsiteX184" fmla="*/ 138661 w 183546"/>
                <a:gd name="connsiteY184" fmla="*/ 37329 h 186239"/>
                <a:gd name="connsiteX185" fmla="*/ 138556 w 183546"/>
                <a:gd name="connsiteY185" fmla="*/ 37225 h 186239"/>
                <a:gd name="connsiteX186" fmla="*/ 138556 w 183546"/>
                <a:gd name="connsiteY186" fmla="*/ 36463 h 186239"/>
                <a:gd name="connsiteX187" fmla="*/ 140842 w 183546"/>
                <a:gd name="connsiteY187" fmla="*/ 30557 h 186239"/>
                <a:gd name="connsiteX188" fmla="*/ 139128 w 183546"/>
                <a:gd name="connsiteY188" fmla="*/ 26176 h 186239"/>
                <a:gd name="connsiteX189" fmla="*/ 136270 w 183546"/>
                <a:gd name="connsiteY189" fmla="*/ 24461 h 186239"/>
                <a:gd name="connsiteX190" fmla="*/ 136270 w 183546"/>
                <a:gd name="connsiteY190" fmla="*/ 25414 h 186239"/>
                <a:gd name="connsiteX191" fmla="*/ 136937 w 183546"/>
                <a:gd name="connsiteY191" fmla="*/ 30748 h 186239"/>
                <a:gd name="connsiteX192" fmla="*/ 135128 w 183546"/>
                <a:gd name="connsiteY192" fmla="*/ 35034 h 186239"/>
                <a:gd name="connsiteX193" fmla="*/ 133508 w 183546"/>
                <a:gd name="connsiteY193" fmla="*/ 32843 h 186239"/>
                <a:gd name="connsiteX194" fmla="*/ 133984 w 183546"/>
                <a:gd name="connsiteY194" fmla="*/ 30557 h 186239"/>
                <a:gd name="connsiteX195" fmla="*/ 133984 w 183546"/>
                <a:gd name="connsiteY195" fmla="*/ 29985 h 186239"/>
                <a:gd name="connsiteX196" fmla="*/ 131975 w 183546"/>
                <a:gd name="connsiteY196" fmla="*/ 29805 h 186239"/>
                <a:gd name="connsiteX197" fmla="*/ 131794 w 183546"/>
                <a:gd name="connsiteY197" fmla="*/ 29985 h 186239"/>
                <a:gd name="connsiteX198" fmla="*/ 129794 w 183546"/>
                <a:gd name="connsiteY198" fmla="*/ 30843 h 186239"/>
                <a:gd name="connsiteX199" fmla="*/ 131508 w 183546"/>
                <a:gd name="connsiteY199" fmla="*/ 25795 h 186239"/>
                <a:gd name="connsiteX200" fmla="*/ 129698 w 183546"/>
                <a:gd name="connsiteY200" fmla="*/ 17127 h 186239"/>
                <a:gd name="connsiteX201" fmla="*/ 128555 w 183546"/>
                <a:gd name="connsiteY201" fmla="*/ 15984 h 186239"/>
                <a:gd name="connsiteX202" fmla="*/ 125603 w 183546"/>
                <a:gd name="connsiteY202" fmla="*/ 15984 h 186239"/>
                <a:gd name="connsiteX203" fmla="*/ 125126 w 183546"/>
                <a:gd name="connsiteY203" fmla="*/ 18746 h 186239"/>
                <a:gd name="connsiteX204" fmla="*/ 124078 w 183546"/>
                <a:gd name="connsiteY204" fmla="*/ 22461 h 186239"/>
                <a:gd name="connsiteX205" fmla="*/ 120707 w 183546"/>
                <a:gd name="connsiteY205" fmla="*/ 23823 h 186239"/>
                <a:gd name="connsiteX206" fmla="*/ 120649 w 183546"/>
                <a:gd name="connsiteY206" fmla="*/ 23794 h 186239"/>
                <a:gd name="connsiteX207" fmla="*/ 118840 w 183546"/>
                <a:gd name="connsiteY207" fmla="*/ 20365 h 186239"/>
                <a:gd name="connsiteX208" fmla="*/ 119411 w 183546"/>
                <a:gd name="connsiteY208" fmla="*/ 16936 h 186239"/>
                <a:gd name="connsiteX209" fmla="*/ 116173 w 183546"/>
                <a:gd name="connsiteY209" fmla="*/ 14460 h 186239"/>
                <a:gd name="connsiteX210" fmla="*/ 115411 w 183546"/>
                <a:gd name="connsiteY210" fmla="*/ 15412 h 186239"/>
                <a:gd name="connsiteX211" fmla="*/ 115411 w 183546"/>
                <a:gd name="connsiteY211" fmla="*/ 18556 h 186239"/>
                <a:gd name="connsiteX212" fmla="*/ 114077 w 183546"/>
                <a:gd name="connsiteY212" fmla="*/ 20937 h 186239"/>
                <a:gd name="connsiteX213" fmla="*/ 111505 w 183546"/>
                <a:gd name="connsiteY213" fmla="*/ 19984 h 186239"/>
                <a:gd name="connsiteX214" fmla="*/ 111505 w 183546"/>
                <a:gd name="connsiteY214" fmla="*/ 17413 h 186239"/>
                <a:gd name="connsiteX215" fmla="*/ 113506 w 183546"/>
                <a:gd name="connsiteY215" fmla="*/ 11793 h 186239"/>
                <a:gd name="connsiteX216" fmla="*/ 114077 w 183546"/>
                <a:gd name="connsiteY216" fmla="*/ 8935 h 186239"/>
                <a:gd name="connsiteX217" fmla="*/ 112839 w 183546"/>
                <a:gd name="connsiteY217" fmla="*/ 5697 h 186239"/>
                <a:gd name="connsiteX218" fmla="*/ 110744 w 183546"/>
                <a:gd name="connsiteY218" fmla="*/ 4268 h 186239"/>
                <a:gd name="connsiteX219" fmla="*/ 108934 w 183546"/>
                <a:gd name="connsiteY219" fmla="*/ 4744 h 186239"/>
                <a:gd name="connsiteX220" fmla="*/ 108934 w 183546"/>
                <a:gd name="connsiteY220" fmla="*/ 6364 h 186239"/>
                <a:gd name="connsiteX221" fmla="*/ 108934 w 183546"/>
                <a:gd name="connsiteY221" fmla="*/ 11126 h 186239"/>
                <a:gd name="connsiteX222" fmla="*/ 107314 w 183546"/>
                <a:gd name="connsiteY222" fmla="*/ 11983 h 186239"/>
                <a:gd name="connsiteX223" fmla="*/ 106171 w 183546"/>
                <a:gd name="connsiteY223" fmla="*/ 10935 h 186239"/>
                <a:gd name="connsiteX224" fmla="*/ 106171 w 183546"/>
                <a:gd name="connsiteY224" fmla="*/ 7888 h 186239"/>
                <a:gd name="connsiteX225" fmla="*/ 106171 w 183546"/>
                <a:gd name="connsiteY225" fmla="*/ 5030 h 186239"/>
                <a:gd name="connsiteX226" fmla="*/ 103314 w 183546"/>
                <a:gd name="connsiteY226" fmla="*/ 2649 h 186239"/>
                <a:gd name="connsiteX227" fmla="*/ 101599 w 183546"/>
                <a:gd name="connsiteY227" fmla="*/ 3887 h 186239"/>
                <a:gd name="connsiteX228" fmla="*/ 101599 w 183546"/>
                <a:gd name="connsiteY228" fmla="*/ 6268 h 186239"/>
                <a:gd name="connsiteX229" fmla="*/ 101599 w 183546"/>
                <a:gd name="connsiteY229" fmla="*/ 13698 h 186239"/>
                <a:gd name="connsiteX230" fmla="*/ 99885 w 183546"/>
                <a:gd name="connsiteY230" fmla="*/ 15031 h 186239"/>
                <a:gd name="connsiteX231" fmla="*/ 98456 w 183546"/>
                <a:gd name="connsiteY231" fmla="*/ 13698 h 186239"/>
                <a:gd name="connsiteX232" fmla="*/ 98456 w 183546"/>
                <a:gd name="connsiteY232" fmla="*/ 12079 h 186239"/>
                <a:gd name="connsiteX233" fmla="*/ 98456 w 183546"/>
                <a:gd name="connsiteY233" fmla="*/ 9507 h 186239"/>
                <a:gd name="connsiteX234" fmla="*/ 97504 w 183546"/>
                <a:gd name="connsiteY234" fmla="*/ 6268 h 186239"/>
                <a:gd name="connsiteX235" fmla="*/ 93979 w 183546"/>
                <a:gd name="connsiteY235" fmla="*/ 5030 h 186239"/>
                <a:gd name="connsiteX236" fmla="*/ 93979 w 183546"/>
                <a:gd name="connsiteY236" fmla="*/ 7602 h 186239"/>
                <a:gd name="connsiteX237" fmla="*/ 93979 w 183546"/>
                <a:gd name="connsiteY237" fmla="*/ 9888 h 186239"/>
                <a:gd name="connsiteX238" fmla="*/ 93408 w 183546"/>
                <a:gd name="connsiteY238" fmla="*/ 10840 h 186239"/>
                <a:gd name="connsiteX239" fmla="*/ 92646 w 183546"/>
                <a:gd name="connsiteY239" fmla="*/ 10840 h 186239"/>
                <a:gd name="connsiteX240" fmla="*/ 89503 w 183546"/>
                <a:gd name="connsiteY240" fmla="*/ 7983 h 186239"/>
                <a:gd name="connsiteX241" fmla="*/ 90360 w 183546"/>
                <a:gd name="connsiteY241" fmla="*/ 5411 h 186239"/>
                <a:gd name="connsiteX242" fmla="*/ 91312 w 183546"/>
                <a:gd name="connsiteY242" fmla="*/ 2458 h 186239"/>
                <a:gd name="connsiteX243" fmla="*/ 91312 w 183546"/>
                <a:gd name="connsiteY243" fmla="*/ 1410 h 186239"/>
                <a:gd name="connsiteX244" fmla="*/ 89122 w 183546"/>
                <a:gd name="connsiteY244" fmla="*/ 363 h 186239"/>
                <a:gd name="connsiteX245" fmla="*/ 87503 w 183546"/>
                <a:gd name="connsiteY245" fmla="*/ 363 h 186239"/>
                <a:gd name="connsiteX246" fmla="*/ 85550 w 183546"/>
                <a:gd name="connsiteY246" fmla="*/ 3430 h 186239"/>
                <a:gd name="connsiteX247" fmla="*/ 85597 w 183546"/>
                <a:gd name="connsiteY247" fmla="*/ 3601 h 186239"/>
                <a:gd name="connsiteX248" fmla="*/ 86455 w 183546"/>
                <a:gd name="connsiteY248" fmla="*/ 8078 h 186239"/>
                <a:gd name="connsiteX249" fmla="*/ 85026 w 183546"/>
                <a:gd name="connsiteY249" fmla="*/ 9602 h 186239"/>
                <a:gd name="connsiteX250" fmla="*/ 82740 w 183546"/>
                <a:gd name="connsiteY250" fmla="*/ 7983 h 186239"/>
                <a:gd name="connsiteX251" fmla="*/ 82740 w 183546"/>
                <a:gd name="connsiteY251" fmla="*/ 5697 h 186239"/>
                <a:gd name="connsiteX252" fmla="*/ 82740 w 183546"/>
                <a:gd name="connsiteY252" fmla="*/ 4268 h 186239"/>
                <a:gd name="connsiteX253" fmla="*/ 81787 w 183546"/>
                <a:gd name="connsiteY253" fmla="*/ 2744 h 186239"/>
                <a:gd name="connsiteX254" fmla="*/ 78835 w 183546"/>
                <a:gd name="connsiteY254" fmla="*/ 2744 h 186239"/>
                <a:gd name="connsiteX255" fmla="*/ 77978 w 183546"/>
                <a:gd name="connsiteY255" fmla="*/ 5316 h 186239"/>
                <a:gd name="connsiteX256" fmla="*/ 76263 w 183546"/>
                <a:gd name="connsiteY256" fmla="*/ 5316 h 186239"/>
                <a:gd name="connsiteX257" fmla="*/ 74739 w 183546"/>
                <a:gd name="connsiteY257" fmla="*/ 3792 h 186239"/>
                <a:gd name="connsiteX258" fmla="*/ 74739 w 183546"/>
                <a:gd name="connsiteY258" fmla="*/ 2268 h 186239"/>
                <a:gd name="connsiteX259" fmla="*/ 74739 w 183546"/>
                <a:gd name="connsiteY259" fmla="*/ -399 h 186239"/>
                <a:gd name="connsiteX260" fmla="*/ 66357 w 183546"/>
                <a:gd name="connsiteY260" fmla="*/ 21127 h 186239"/>
                <a:gd name="connsiteX261" fmla="*/ 58261 w 183546"/>
                <a:gd name="connsiteY261" fmla="*/ 35605 h 186239"/>
                <a:gd name="connsiteX262" fmla="*/ 51403 w 183546"/>
                <a:gd name="connsiteY262" fmla="*/ 53989 h 186239"/>
                <a:gd name="connsiteX263" fmla="*/ 39687 w 183546"/>
                <a:gd name="connsiteY263" fmla="*/ 74467 h 186239"/>
                <a:gd name="connsiteX264" fmla="*/ 36734 w 183546"/>
                <a:gd name="connsiteY264" fmla="*/ 83992 h 186239"/>
                <a:gd name="connsiteX265" fmla="*/ 4445 w 183546"/>
                <a:gd name="connsiteY265" fmla="*/ 129903 h 186239"/>
                <a:gd name="connsiteX266" fmla="*/ 4445 w 183546"/>
                <a:gd name="connsiteY266" fmla="*/ 129903 h 186239"/>
                <a:gd name="connsiteX267" fmla="*/ 7492 w 183546"/>
                <a:gd name="connsiteY267" fmla="*/ 128379 h 186239"/>
                <a:gd name="connsiteX268" fmla="*/ 2444 w 183546"/>
                <a:gd name="connsiteY268" fmla="*/ 132760 h 186239"/>
                <a:gd name="connsiteX269" fmla="*/ 539 w 183546"/>
                <a:gd name="connsiteY269" fmla="*/ 135713 h 186239"/>
                <a:gd name="connsiteX270" fmla="*/ -32 w 183546"/>
                <a:gd name="connsiteY270" fmla="*/ 136856 h 186239"/>
                <a:gd name="connsiteX271" fmla="*/ 5683 w 183546"/>
                <a:gd name="connsiteY271" fmla="*/ 137427 h 18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183546" h="186239">
                  <a:moveTo>
                    <a:pt x="5683" y="137427"/>
                  </a:moveTo>
                  <a:cubicBezTo>
                    <a:pt x="7397" y="136666"/>
                    <a:pt x="8254" y="135046"/>
                    <a:pt x="9588" y="133808"/>
                  </a:cubicBezTo>
                  <a:cubicBezTo>
                    <a:pt x="10159" y="133313"/>
                    <a:pt x="10950" y="133132"/>
                    <a:pt x="11683" y="133332"/>
                  </a:cubicBezTo>
                  <a:cubicBezTo>
                    <a:pt x="12645" y="133694"/>
                    <a:pt x="13150" y="134742"/>
                    <a:pt x="12826" y="135713"/>
                  </a:cubicBezTo>
                  <a:cubicBezTo>
                    <a:pt x="12322" y="136428"/>
                    <a:pt x="11626" y="136980"/>
                    <a:pt x="10826" y="137332"/>
                  </a:cubicBezTo>
                  <a:cubicBezTo>
                    <a:pt x="10055" y="137809"/>
                    <a:pt x="9702" y="138751"/>
                    <a:pt x="9969" y="139618"/>
                  </a:cubicBezTo>
                  <a:cubicBezTo>
                    <a:pt x="10636" y="140799"/>
                    <a:pt x="11960" y="141447"/>
                    <a:pt x="13303" y="141238"/>
                  </a:cubicBezTo>
                  <a:cubicBezTo>
                    <a:pt x="14369" y="141066"/>
                    <a:pt x="15351" y="140523"/>
                    <a:pt x="16065" y="139714"/>
                  </a:cubicBezTo>
                  <a:lnTo>
                    <a:pt x="17398" y="138571"/>
                  </a:lnTo>
                  <a:cubicBezTo>
                    <a:pt x="17551" y="140780"/>
                    <a:pt x="16493" y="142895"/>
                    <a:pt x="14636" y="144095"/>
                  </a:cubicBezTo>
                  <a:cubicBezTo>
                    <a:pt x="14150" y="144428"/>
                    <a:pt x="13703" y="144810"/>
                    <a:pt x="13303" y="145238"/>
                  </a:cubicBezTo>
                  <a:cubicBezTo>
                    <a:pt x="12922" y="145743"/>
                    <a:pt x="12922" y="146448"/>
                    <a:pt x="13303" y="146952"/>
                  </a:cubicBezTo>
                  <a:cubicBezTo>
                    <a:pt x="13522" y="147229"/>
                    <a:pt x="13826" y="147429"/>
                    <a:pt x="14160" y="147524"/>
                  </a:cubicBezTo>
                  <a:cubicBezTo>
                    <a:pt x="15674" y="148258"/>
                    <a:pt x="17494" y="147915"/>
                    <a:pt x="18637" y="146667"/>
                  </a:cubicBezTo>
                  <a:cubicBezTo>
                    <a:pt x="19418" y="145495"/>
                    <a:pt x="20085" y="144247"/>
                    <a:pt x="20637" y="142952"/>
                  </a:cubicBezTo>
                  <a:cubicBezTo>
                    <a:pt x="20637" y="142476"/>
                    <a:pt x="21685" y="142000"/>
                    <a:pt x="22256" y="142476"/>
                  </a:cubicBezTo>
                  <a:cubicBezTo>
                    <a:pt x="22351" y="142723"/>
                    <a:pt x="22351" y="142990"/>
                    <a:pt x="22256" y="143238"/>
                  </a:cubicBezTo>
                  <a:cubicBezTo>
                    <a:pt x="22256" y="145524"/>
                    <a:pt x="20161" y="146857"/>
                    <a:pt x="20065" y="149048"/>
                  </a:cubicBezTo>
                  <a:cubicBezTo>
                    <a:pt x="20103" y="150601"/>
                    <a:pt x="20637" y="152106"/>
                    <a:pt x="21589" y="153334"/>
                  </a:cubicBezTo>
                  <a:cubicBezTo>
                    <a:pt x="22161" y="154287"/>
                    <a:pt x="23495" y="155430"/>
                    <a:pt x="24256" y="155049"/>
                  </a:cubicBezTo>
                  <a:cubicBezTo>
                    <a:pt x="25019" y="154668"/>
                    <a:pt x="24256" y="154382"/>
                    <a:pt x="24256" y="154001"/>
                  </a:cubicBezTo>
                  <a:cubicBezTo>
                    <a:pt x="24256" y="153620"/>
                    <a:pt x="23780" y="150572"/>
                    <a:pt x="23685" y="148762"/>
                  </a:cubicBezTo>
                  <a:cubicBezTo>
                    <a:pt x="23485" y="147115"/>
                    <a:pt x="24171" y="145476"/>
                    <a:pt x="25495" y="144476"/>
                  </a:cubicBezTo>
                  <a:cubicBezTo>
                    <a:pt x="26428" y="144743"/>
                    <a:pt x="27057" y="145610"/>
                    <a:pt x="27019" y="146572"/>
                  </a:cubicBezTo>
                  <a:cubicBezTo>
                    <a:pt x="27019" y="147334"/>
                    <a:pt x="26447" y="148000"/>
                    <a:pt x="26542" y="148858"/>
                  </a:cubicBezTo>
                  <a:cubicBezTo>
                    <a:pt x="26504" y="149048"/>
                    <a:pt x="26504" y="149239"/>
                    <a:pt x="26542" y="149429"/>
                  </a:cubicBezTo>
                  <a:cubicBezTo>
                    <a:pt x="27047" y="150039"/>
                    <a:pt x="27952" y="150115"/>
                    <a:pt x="28552" y="149610"/>
                  </a:cubicBezTo>
                  <a:cubicBezTo>
                    <a:pt x="28619" y="149553"/>
                    <a:pt x="28676" y="149496"/>
                    <a:pt x="28733" y="149429"/>
                  </a:cubicBezTo>
                  <a:cubicBezTo>
                    <a:pt x="28733" y="148762"/>
                    <a:pt x="29781" y="148096"/>
                    <a:pt x="30638" y="148572"/>
                  </a:cubicBezTo>
                  <a:cubicBezTo>
                    <a:pt x="31495" y="149048"/>
                    <a:pt x="29686" y="151906"/>
                    <a:pt x="28924" y="153525"/>
                  </a:cubicBezTo>
                  <a:cubicBezTo>
                    <a:pt x="27914" y="156439"/>
                    <a:pt x="28533" y="159669"/>
                    <a:pt x="30543" y="162002"/>
                  </a:cubicBezTo>
                  <a:cubicBezTo>
                    <a:pt x="30791" y="162469"/>
                    <a:pt x="31152" y="162859"/>
                    <a:pt x="31591" y="163145"/>
                  </a:cubicBezTo>
                  <a:cubicBezTo>
                    <a:pt x="32515" y="163774"/>
                    <a:pt x="33772" y="163564"/>
                    <a:pt x="34448" y="162669"/>
                  </a:cubicBezTo>
                  <a:cubicBezTo>
                    <a:pt x="34696" y="161793"/>
                    <a:pt x="34696" y="160878"/>
                    <a:pt x="34448" y="160002"/>
                  </a:cubicBezTo>
                  <a:cubicBezTo>
                    <a:pt x="34591" y="158716"/>
                    <a:pt x="34944" y="157459"/>
                    <a:pt x="35496" y="156287"/>
                  </a:cubicBezTo>
                  <a:cubicBezTo>
                    <a:pt x="36029" y="154973"/>
                    <a:pt x="37515" y="154335"/>
                    <a:pt x="38830" y="154858"/>
                  </a:cubicBezTo>
                  <a:cubicBezTo>
                    <a:pt x="40116" y="155478"/>
                    <a:pt x="40820" y="156887"/>
                    <a:pt x="40544" y="158287"/>
                  </a:cubicBezTo>
                  <a:cubicBezTo>
                    <a:pt x="40544" y="159430"/>
                    <a:pt x="39687" y="160383"/>
                    <a:pt x="39878" y="161621"/>
                  </a:cubicBezTo>
                  <a:cubicBezTo>
                    <a:pt x="40068" y="162859"/>
                    <a:pt x="41782" y="164383"/>
                    <a:pt x="43021" y="164002"/>
                  </a:cubicBezTo>
                  <a:cubicBezTo>
                    <a:pt x="43392" y="163802"/>
                    <a:pt x="43668" y="163459"/>
                    <a:pt x="43783" y="163050"/>
                  </a:cubicBezTo>
                  <a:cubicBezTo>
                    <a:pt x="43926" y="162040"/>
                    <a:pt x="43926" y="161011"/>
                    <a:pt x="43783" y="160002"/>
                  </a:cubicBezTo>
                  <a:cubicBezTo>
                    <a:pt x="43783" y="158954"/>
                    <a:pt x="43783" y="157906"/>
                    <a:pt x="45116" y="157621"/>
                  </a:cubicBezTo>
                  <a:cubicBezTo>
                    <a:pt x="46031" y="157449"/>
                    <a:pt x="46974" y="157783"/>
                    <a:pt x="47593" y="158478"/>
                  </a:cubicBezTo>
                  <a:cubicBezTo>
                    <a:pt x="48097" y="159259"/>
                    <a:pt x="48097" y="160268"/>
                    <a:pt x="47593" y="161050"/>
                  </a:cubicBezTo>
                  <a:lnTo>
                    <a:pt x="45497" y="166574"/>
                  </a:lnTo>
                  <a:cubicBezTo>
                    <a:pt x="45173" y="167498"/>
                    <a:pt x="44954" y="168460"/>
                    <a:pt x="44830" y="169432"/>
                  </a:cubicBezTo>
                  <a:cubicBezTo>
                    <a:pt x="44821" y="171413"/>
                    <a:pt x="46031" y="173194"/>
                    <a:pt x="47878" y="173908"/>
                  </a:cubicBezTo>
                  <a:cubicBezTo>
                    <a:pt x="48555" y="174137"/>
                    <a:pt x="49298" y="173956"/>
                    <a:pt x="49783" y="173432"/>
                  </a:cubicBezTo>
                  <a:cubicBezTo>
                    <a:pt x="49926" y="172899"/>
                    <a:pt x="49926" y="172346"/>
                    <a:pt x="49783" y="171813"/>
                  </a:cubicBezTo>
                  <a:cubicBezTo>
                    <a:pt x="49298" y="170298"/>
                    <a:pt x="49298" y="168660"/>
                    <a:pt x="49783" y="167146"/>
                  </a:cubicBezTo>
                  <a:cubicBezTo>
                    <a:pt x="50069" y="166527"/>
                    <a:pt x="50736" y="166184"/>
                    <a:pt x="51403" y="166288"/>
                  </a:cubicBezTo>
                  <a:cubicBezTo>
                    <a:pt x="51860" y="166498"/>
                    <a:pt x="52260" y="166822"/>
                    <a:pt x="52546" y="167241"/>
                  </a:cubicBezTo>
                  <a:cubicBezTo>
                    <a:pt x="52917" y="168193"/>
                    <a:pt x="52917" y="169241"/>
                    <a:pt x="52546" y="170193"/>
                  </a:cubicBezTo>
                  <a:cubicBezTo>
                    <a:pt x="52260" y="171156"/>
                    <a:pt x="52260" y="172184"/>
                    <a:pt x="52546" y="173146"/>
                  </a:cubicBezTo>
                  <a:cubicBezTo>
                    <a:pt x="52927" y="174356"/>
                    <a:pt x="53965" y="175242"/>
                    <a:pt x="55213" y="175432"/>
                  </a:cubicBezTo>
                  <a:cubicBezTo>
                    <a:pt x="55994" y="175547"/>
                    <a:pt x="56717" y="175004"/>
                    <a:pt x="56832" y="174223"/>
                  </a:cubicBezTo>
                  <a:cubicBezTo>
                    <a:pt x="56832" y="174213"/>
                    <a:pt x="56832" y="174204"/>
                    <a:pt x="56832" y="174194"/>
                  </a:cubicBezTo>
                  <a:cubicBezTo>
                    <a:pt x="57022" y="173413"/>
                    <a:pt x="57022" y="172594"/>
                    <a:pt x="56832" y="171813"/>
                  </a:cubicBezTo>
                  <a:cubicBezTo>
                    <a:pt x="56261" y="169403"/>
                    <a:pt x="56261" y="166888"/>
                    <a:pt x="56832" y="164479"/>
                  </a:cubicBezTo>
                  <a:cubicBezTo>
                    <a:pt x="56832" y="163717"/>
                    <a:pt x="57499" y="162859"/>
                    <a:pt x="58546" y="163145"/>
                  </a:cubicBezTo>
                  <a:cubicBezTo>
                    <a:pt x="59166" y="163374"/>
                    <a:pt x="59651" y="163860"/>
                    <a:pt x="59880" y="164479"/>
                  </a:cubicBezTo>
                  <a:cubicBezTo>
                    <a:pt x="59927" y="164983"/>
                    <a:pt x="59927" y="165498"/>
                    <a:pt x="59880" y="166002"/>
                  </a:cubicBezTo>
                  <a:cubicBezTo>
                    <a:pt x="59785" y="166860"/>
                    <a:pt x="59785" y="167717"/>
                    <a:pt x="59880" y="168574"/>
                  </a:cubicBezTo>
                  <a:cubicBezTo>
                    <a:pt x="59804" y="169717"/>
                    <a:pt x="60109" y="170860"/>
                    <a:pt x="60737" y="171813"/>
                  </a:cubicBezTo>
                  <a:cubicBezTo>
                    <a:pt x="61404" y="172765"/>
                    <a:pt x="63119" y="173527"/>
                    <a:pt x="63976" y="173051"/>
                  </a:cubicBezTo>
                  <a:cubicBezTo>
                    <a:pt x="64833" y="172575"/>
                    <a:pt x="64452" y="171432"/>
                    <a:pt x="63976" y="170479"/>
                  </a:cubicBezTo>
                  <a:cubicBezTo>
                    <a:pt x="63833" y="169727"/>
                    <a:pt x="63833" y="168946"/>
                    <a:pt x="63976" y="168193"/>
                  </a:cubicBezTo>
                  <a:cubicBezTo>
                    <a:pt x="64004" y="167803"/>
                    <a:pt x="64214" y="167450"/>
                    <a:pt x="64547" y="167241"/>
                  </a:cubicBezTo>
                  <a:cubicBezTo>
                    <a:pt x="64795" y="167193"/>
                    <a:pt x="65061" y="167193"/>
                    <a:pt x="65309" y="167241"/>
                  </a:cubicBezTo>
                  <a:cubicBezTo>
                    <a:pt x="66719" y="167536"/>
                    <a:pt x="67824" y="168603"/>
                    <a:pt x="68167" y="170003"/>
                  </a:cubicBezTo>
                  <a:cubicBezTo>
                    <a:pt x="68281" y="171089"/>
                    <a:pt x="67976" y="172184"/>
                    <a:pt x="67309" y="173051"/>
                  </a:cubicBezTo>
                  <a:cubicBezTo>
                    <a:pt x="66643" y="173899"/>
                    <a:pt x="66242" y="174927"/>
                    <a:pt x="66166" y="176004"/>
                  </a:cubicBezTo>
                  <a:cubicBezTo>
                    <a:pt x="66081" y="176318"/>
                    <a:pt x="66081" y="176642"/>
                    <a:pt x="66166" y="176956"/>
                  </a:cubicBezTo>
                  <a:cubicBezTo>
                    <a:pt x="66662" y="177585"/>
                    <a:pt x="67376" y="177994"/>
                    <a:pt x="68167" y="178099"/>
                  </a:cubicBezTo>
                  <a:cubicBezTo>
                    <a:pt x="68671" y="178195"/>
                    <a:pt x="69186" y="178195"/>
                    <a:pt x="69691" y="178099"/>
                  </a:cubicBezTo>
                  <a:cubicBezTo>
                    <a:pt x="71215" y="178099"/>
                    <a:pt x="71786" y="176385"/>
                    <a:pt x="71691" y="174956"/>
                  </a:cubicBezTo>
                  <a:cubicBezTo>
                    <a:pt x="71415" y="173508"/>
                    <a:pt x="71224" y="172041"/>
                    <a:pt x="71120" y="170575"/>
                  </a:cubicBezTo>
                  <a:cubicBezTo>
                    <a:pt x="71120" y="169813"/>
                    <a:pt x="71120" y="169051"/>
                    <a:pt x="72548" y="169051"/>
                  </a:cubicBezTo>
                  <a:cubicBezTo>
                    <a:pt x="73510" y="169165"/>
                    <a:pt x="74348" y="169784"/>
                    <a:pt x="74739" y="170670"/>
                  </a:cubicBezTo>
                  <a:cubicBezTo>
                    <a:pt x="74977" y="171384"/>
                    <a:pt x="74977" y="172146"/>
                    <a:pt x="74739" y="172860"/>
                  </a:cubicBezTo>
                  <a:cubicBezTo>
                    <a:pt x="74644" y="173337"/>
                    <a:pt x="74644" y="173813"/>
                    <a:pt x="74739" y="174289"/>
                  </a:cubicBezTo>
                  <a:cubicBezTo>
                    <a:pt x="74720" y="174889"/>
                    <a:pt x="75006" y="175461"/>
                    <a:pt x="75501" y="175813"/>
                  </a:cubicBezTo>
                  <a:cubicBezTo>
                    <a:pt x="76272" y="176604"/>
                    <a:pt x="77539" y="176613"/>
                    <a:pt x="78330" y="175842"/>
                  </a:cubicBezTo>
                  <a:cubicBezTo>
                    <a:pt x="78339" y="175832"/>
                    <a:pt x="78349" y="175823"/>
                    <a:pt x="78358" y="175813"/>
                  </a:cubicBezTo>
                  <a:cubicBezTo>
                    <a:pt x="78930" y="175147"/>
                    <a:pt x="78930" y="174099"/>
                    <a:pt x="79311" y="173242"/>
                  </a:cubicBezTo>
                  <a:cubicBezTo>
                    <a:pt x="79816" y="172984"/>
                    <a:pt x="80416" y="172984"/>
                    <a:pt x="80930" y="173242"/>
                  </a:cubicBezTo>
                  <a:cubicBezTo>
                    <a:pt x="81549" y="173518"/>
                    <a:pt x="82035" y="174032"/>
                    <a:pt x="82264" y="174670"/>
                  </a:cubicBezTo>
                  <a:cubicBezTo>
                    <a:pt x="82407" y="175166"/>
                    <a:pt x="82407" y="175699"/>
                    <a:pt x="82264" y="176194"/>
                  </a:cubicBezTo>
                  <a:cubicBezTo>
                    <a:pt x="81978" y="177385"/>
                    <a:pt x="81978" y="178623"/>
                    <a:pt x="82264" y="179814"/>
                  </a:cubicBezTo>
                  <a:cubicBezTo>
                    <a:pt x="82521" y="181271"/>
                    <a:pt x="83340" y="182576"/>
                    <a:pt x="84550" y="183433"/>
                  </a:cubicBezTo>
                  <a:cubicBezTo>
                    <a:pt x="85245" y="183986"/>
                    <a:pt x="86140" y="184224"/>
                    <a:pt x="87026" y="184100"/>
                  </a:cubicBezTo>
                  <a:cubicBezTo>
                    <a:pt x="87293" y="183957"/>
                    <a:pt x="87493" y="183719"/>
                    <a:pt x="87598" y="183433"/>
                  </a:cubicBezTo>
                  <a:cubicBezTo>
                    <a:pt x="88236" y="181909"/>
                    <a:pt x="88236" y="180195"/>
                    <a:pt x="87598" y="178671"/>
                  </a:cubicBezTo>
                  <a:cubicBezTo>
                    <a:pt x="87369" y="177861"/>
                    <a:pt x="87369" y="177004"/>
                    <a:pt x="87598" y="176194"/>
                  </a:cubicBezTo>
                  <a:cubicBezTo>
                    <a:pt x="87598" y="175718"/>
                    <a:pt x="88169" y="175337"/>
                    <a:pt x="88741" y="175527"/>
                  </a:cubicBezTo>
                  <a:cubicBezTo>
                    <a:pt x="89360" y="175680"/>
                    <a:pt x="89884" y="176099"/>
                    <a:pt x="90170" y="176671"/>
                  </a:cubicBezTo>
                  <a:cubicBezTo>
                    <a:pt x="90408" y="177271"/>
                    <a:pt x="90798" y="177794"/>
                    <a:pt x="91312" y="178195"/>
                  </a:cubicBezTo>
                  <a:cubicBezTo>
                    <a:pt x="91903" y="178519"/>
                    <a:pt x="92627" y="178519"/>
                    <a:pt x="93217" y="178195"/>
                  </a:cubicBezTo>
                  <a:cubicBezTo>
                    <a:pt x="93675" y="177899"/>
                    <a:pt x="94084" y="177547"/>
                    <a:pt x="94456" y="177147"/>
                  </a:cubicBezTo>
                  <a:cubicBezTo>
                    <a:pt x="94703" y="176880"/>
                    <a:pt x="94989" y="176652"/>
                    <a:pt x="95313" y="176480"/>
                  </a:cubicBezTo>
                  <a:cubicBezTo>
                    <a:pt x="96018" y="176052"/>
                    <a:pt x="96894" y="176052"/>
                    <a:pt x="97599" y="176480"/>
                  </a:cubicBezTo>
                  <a:cubicBezTo>
                    <a:pt x="98209" y="176823"/>
                    <a:pt x="98542" y="177499"/>
                    <a:pt x="98456" y="178195"/>
                  </a:cubicBezTo>
                  <a:cubicBezTo>
                    <a:pt x="98285" y="178671"/>
                    <a:pt x="97942" y="179080"/>
                    <a:pt x="97504" y="179338"/>
                  </a:cubicBezTo>
                  <a:cubicBezTo>
                    <a:pt x="97028" y="179338"/>
                    <a:pt x="96456" y="179909"/>
                    <a:pt x="96170" y="180290"/>
                  </a:cubicBezTo>
                  <a:lnTo>
                    <a:pt x="96170" y="180766"/>
                  </a:lnTo>
                  <a:cubicBezTo>
                    <a:pt x="96170" y="180766"/>
                    <a:pt x="96170" y="181814"/>
                    <a:pt x="96170" y="182195"/>
                  </a:cubicBezTo>
                  <a:cubicBezTo>
                    <a:pt x="96170" y="182576"/>
                    <a:pt x="98456" y="183052"/>
                    <a:pt x="99790" y="182671"/>
                  </a:cubicBezTo>
                  <a:cubicBezTo>
                    <a:pt x="101028" y="182376"/>
                    <a:pt x="102018" y="181424"/>
                    <a:pt x="102361" y="180195"/>
                  </a:cubicBezTo>
                  <a:cubicBezTo>
                    <a:pt x="102361" y="179623"/>
                    <a:pt x="102361" y="179052"/>
                    <a:pt x="103123" y="178671"/>
                  </a:cubicBezTo>
                  <a:cubicBezTo>
                    <a:pt x="103886" y="178290"/>
                    <a:pt x="105219" y="178671"/>
                    <a:pt x="105695" y="177909"/>
                  </a:cubicBezTo>
                  <a:lnTo>
                    <a:pt x="105695" y="177909"/>
                  </a:lnTo>
                  <a:cubicBezTo>
                    <a:pt x="104552" y="179814"/>
                    <a:pt x="105695" y="180004"/>
                    <a:pt x="105695" y="180957"/>
                  </a:cubicBezTo>
                  <a:cubicBezTo>
                    <a:pt x="105695" y="181909"/>
                    <a:pt x="104457" y="182385"/>
                    <a:pt x="103504" y="182862"/>
                  </a:cubicBezTo>
                  <a:cubicBezTo>
                    <a:pt x="102685" y="183214"/>
                    <a:pt x="102295" y="184167"/>
                    <a:pt x="102647" y="184986"/>
                  </a:cubicBezTo>
                  <a:cubicBezTo>
                    <a:pt x="102714" y="185148"/>
                    <a:pt x="102809" y="185300"/>
                    <a:pt x="102933" y="185434"/>
                  </a:cubicBezTo>
                  <a:cubicBezTo>
                    <a:pt x="103743" y="185977"/>
                    <a:pt x="104790" y="185977"/>
                    <a:pt x="105600" y="185434"/>
                  </a:cubicBezTo>
                  <a:lnTo>
                    <a:pt x="106171" y="184957"/>
                  </a:lnTo>
                  <a:cubicBezTo>
                    <a:pt x="105914" y="180966"/>
                    <a:pt x="106400" y="176966"/>
                    <a:pt x="107600" y="173146"/>
                  </a:cubicBezTo>
                  <a:cubicBezTo>
                    <a:pt x="109953" y="168165"/>
                    <a:pt x="113172" y="163650"/>
                    <a:pt x="117125" y="159811"/>
                  </a:cubicBezTo>
                  <a:cubicBezTo>
                    <a:pt x="124507" y="151010"/>
                    <a:pt x="130889" y="141428"/>
                    <a:pt x="136175" y="131236"/>
                  </a:cubicBezTo>
                  <a:cubicBezTo>
                    <a:pt x="143224" y="118092"/>
                    <a:pt x="148653" y="103518"/>
                    <a:pt x="160273" y="93898"/>
                  </a:cubicBezTo>
                  <a:cubicBezTo>
                    <a:pt x="163893" y="91041"/>
                    <a:pt x="167989" y="88659"/>
                    <a:pt x="171608" y="85802"/>
                  </a:cubicBezTo>
                  <a:cubicBezTo>
                    <a:pt x="175971" y="82211"/>
                    <a:pt x="179962" y="78192"/>
                    <a:pt x="183514" y="73801"/>
                  </a:cubicBezTo>
                  <a:lnTo>
                    <a:pt x="182753" y="73801"/>
                  </a:lnTo>
                  <a:cubicBezTo>
                    <a:pt x="182305" y="74067"/>
                    <a:pt x="181886" y="74382"/>
                    <a:pt x="181514" y="74753"/>
                  </a:cubicBezTo>
                  <a:cubicBezTo>
                    <a:pt x="181295" y="75048"/>
                    <a:pt x="181000" y="75277"/>
                    <a:pt x="180657" y="75420"/>
                  </a:cubicBezTo>
                  <a:cubicBezTo>
                    <a:pt x="179943" y="75915"/>
                    <a:pt x="178990" y="75915"/>
                    <a:pt x="178276" y="75420"/>
                  </a:cubicBezTo>
                  <a:cubicBezTo>
                    <a:pt x="177752" y="75048"/>
                    <a:pt x="177466" y="74439"/>
                    <a:pt x="177514" y="73801"/>
                  </a:cubicBezTo>
                  <a:cubicBezTo>
                    <a:pt x="177628" y="73267"/>
                    <a:pt x="177980" y="72810"/>
                    <a:pt x="178466" y="72562"/>
                  </a:cubicBezTo>
                  <a:cubicBezTo>
                    <a:pt x="178952" y="72296"/>
                    <a:pt x="179400" y="71981"/>
                    <a:pt x="179800" y="71610"/>
                  </a:cubicBezTo>
                  <a:cubicBezTo>
                    <a:pt x="179800" y="71610"/>
                    <a:pt x="179800" y="71610"/>
                    <a:pt x="179800" y="71610"/>
                  </a:cubicBezTo>
                  <a:cubicBezTo>
                    <a:pt x="179800" y="71610"/>
                    <a:pt x="179800" y="70562"/>
                    <a:pt x="179800" y="70181"/>
                  </a:cubicBezTo>
                  <a:cubicBezTo>
                    <a:pt x="179800" y="69800"/>
                    <a:pt x="177419" y="69324"/>
                    <a:pt x="176085" y="69609"/>
                  </a:cubicBezTo>
                  <a:cubicBezTo>
                    <a:pt x="174828" y="69886"/>
                    <a:pt x="173837" y="70848"/>
                    <a:pt x="173513" y="72086"/>
                  </a:cubicBezTo>
                  <a:cubicBezTo>
                    <a:pt x="173513" y="72753"/>
                    <a:pt x="173513" y="73324"/>
                    <a:pt x="172751" y="73610"/>
                  </a:cubicBezTo>
                  <a:cubicBezTo>
                    <a:pt x="171989" y="73896"/>
                    <a:pt x="170561" y="73610"/>
                    <a:pt x="170179" y="74372"/>
                  </a:cubicBezTo>
                  <a:lnTo>
                    <a:pt x="170179" y="74372"/>
                  </a:lnTo>
                  <a:cubicBezTo>
                    <a:pt x="171322" y="72467"/>
                    <a:pt x="170179" y="72276"/>
                    <a:pt x="170179" y="71324"/>
                  </a:cubicBezTo>
                  <a:cubicBezTo>
                    <a:pt x="170179" y="70372"/>
                    <a:pt x="171418" y="69895"/>
                    <a:pt x="172370" y="69419"/>
                  </a:cubicBezTo>
                  <a:cubicBezTo>
                    <a:pt x="173323" y="68943"/>
                    <a:pt x="173989" y="67800"/>
                    <a:pt x="172942" y="66847"/>
                  </a:cubicBezTo>
                  <a:cubicBezTo>
                    <a:pt x="172103" y="66285"/>
                    <a:pt x="171017" y="66285"/>
                    <a:pt x="170179" y="66847"/>
                  </a:cubicBezTo>
                  <a:cubicBezTo>
                    <a:pt x="169513" y="67324"/>
                    <a:pt x="169132" y="67990"/>
                    <a:pt x="168370" y="68371"/>
                  </a:cubicBezTo>
                  <a:cubicBezTo>
                    <a:pt x="167436" y="68800"/>
                    <a:pt x="166341" y="68610"/>
                    <a:pt x="165607" y="67895"/>
                  </a:cubicBezTo>
                  <a:cubicBezTo>
                    <a:pt x="164750" y="66752"/>
                    <a:pt x="165607" y="65895"/>
                    <a:pt x="166846" y="65514"/>
                  </a:cubicBezTo>
                  <a:lnTo>
                    <a:pt x="170370" y="63990"/>
                  </a:lnTo>
                  <a:cubicBezTo>
                    <a:pt x="170999" y="63847"/>
                    <a:pt x="171560" y="63514"/>
                    <a:pt x="171989" y="63037"/>
                  </a:cubicBezTo>
                  <a:cubicBezTo>
                    <a:pt x="172418" y="62437"/>
                    <a:pt x="172418" y="61637"/>
                    <a:pt x="171989" y="61037"/>
                  </a:cubicBezTo>
                  <a:cubicBezTo>
                    <a:pt x="171151" y="60609"/>
                    <a:pt x="170160" y="60609"/>
                    <a:pt x="169322" y="61037"/>
                  </a:cubicBezTo>
                  <a:cubicBezTo>
                    <a:pt x="168265" y="61313"/>
                    <a:pt x="167274" y="61761"/>
                    <a:pt x="166370" y="62371"/>
                  </a:cubicBezTo>
                  <a:cubicBezTo>
                    <a:pt x="165417" y="63133"/>
                    <a:pt x="164083" y="64180"/>
                    <a:pt x="162559" y="63228"/>
                  </a:cubicBezTo>
                  <a:cubicBezTo>
                    <a:pt x="161654" y="62809"/>
                    <a:pt x="161245" y="61742"/>
                    <a:pt x="161664" y="60827"/>
                  </a:cubicBezTo>
                  <a:cubicBezTo>
                    <a:pt x="161674" y="60799"/>
                    <a:pt x="161693" y="60780"/>
                    <a:pt x="161702" y="60751"/>
                  </a:cubicBezTo>
                  <a:cubicBezTo>
                    <a:pt x="162312" y="60075"/>
                    <a:pt x="163178" y="59694"/>
                    <a:pt x="164083" y="59704"/>
                  </a:cubicBezTo>
                  <a:cubicBezTo>
                    <a:pt x="165607" y="59704"/>
                    <a:pt x="167512" y="59704"/>
                    <a:pt x="167608" y="58180"/>
                  </a:cubicBezTo>
                  <a:cubicBezTo>
                    <a:pt x="167703" y="56656"/>
                    <a:pt x="166465" y="55989"/>
                    <a:pt x="165131" y="55608"/>
                  </a:cubicBezTo>
                  <a:cubicBezTo>
                    <a:pt x="164026" y="55170"/>
                    <a:pt x="162807" y="55170"/>
                    <a:pt x="161702" y="55608"/>
                  </a:cubicBezTo>
                  <a:cubicBezTo>
                    <a:pt x="160654" y="55608"/>
                    <a:pt x="159892" y="56560"/>
                    <a:pt x="158845" y="56941"/>
                  </a:cubicBezTo>
                  <a:cubicBezTo>
                    <a:pt x="158245" y="57218"/>
                    <a:pt x="157540" y="57218"/>
                    <a:pt x="156940" y="56941"/>
                  </a:cubicBezTo>
                  <a:cubicBezTo>
                    <a:pt x="157330" y="55141"/>
                    <a:pt x="158911" y="53846"/>
                    <a:pt x="160750" y="53798"/>
                  </a:cubicBezTo>
                  <a:cubicBezTo>
                    <a:pt x="161474" y="53903"/>
                    <a:pt x="162217" y="53903"/>
                    <a:pt x="162940" y="53798"/>
                  </a:cubicBezTo>
                  <a:cubicBezTo>
                    <a:pt x="163417" y="53465"/>
                    <a:pt x="163531" y="52808"/>
                    <a:pt x="163198" y="52341"/>
                  </a:cubicBezTo>
                  <a:cubicBezTo>
                    <a:pt x="163121" y="52236"/>
                    <a:pt x="163036" y="52150"/>
                    <a:pt x="162940" y="52084"/>
                  </a:cubicBezTo>
                  <a:lnTo>
                    <a:pt x="162083" y="51607"/>
                  </a:lnTo>
                  <a:cubicBezTo>
                    <a:pt x="160540" y="50922"/>
                    <a:pt x="158769" y="50922"/>
                    <a:pt x="157225" y="51607"/>
                  </a:cubicBezTo>
                  <a:cubicBezTo>
                    <a:pt x="156273" y="52179"/>
                    <a:pt x="155511" y="53322"/>
                    <a:pt x="154082" y="53036"/>
                  </a:cubicBezTo>
                  <a:cubicBezTo>
                    <a:pt x="154082" y="50369"/>
                    <a:pt x="157035" y="48750"/>
                    <a:pt x="160369" y="48750"/>
                  </a:cubicBezTo>
                  <a:cubicBezTo>
                    <a:pt x="161350" y="48845"/>
                    <a:pt x="162340" y="48845"/>
                    <a:pt x="163321" y="48750"/>
                  </a:cubicBezTo>
                  <a:cubicBezTo>
                    <a:pt x="164179" y="48750"/>
                    <a:pt x="164941" y="47893"/>
                    <a:pt x="164560" y="46940"/>
                  </a:cubicBezTo>
                  <a:cubicBezTo>
                    <a:pt x="164179" y="45988"/>
                    <a:pt x="163512" y="45607"/>
                    <a:pt x="162655" y="45130"/>
                  </a:cubicBezTo>
                  <a:cubicBezTo>
                    <a:pt x="160654" y="43921"/>
                    <a:pt x="158245" y="43568"/>
                    <a:pt x="155987" y="44178"/>
                  </a:cubicBezTo>
                  <a:cubicBezTo>
                    <a:pt x="154434" y="45083"/>
                    <a:pt x="153053" y="46245"/>
                    <a:pt x="151891" y="47607"/>
                  </a:cubicBezTo>
                  <a:cubicBezTo>
                    <a:pt x="151196" y="47950"/>
                    <a:pt x="150386" y="47950"/>
                    <a:pt x="149701" y="47607"/>
                  </a:cubicBezTo>
                  <a:cubicBezTo>
                    <a:pt x="148710" y="47169"/>
                    <a:pt x="148224" y="46054"/>
                    <a:pt x="148558" y="45035"/>
                  </a:cubicBezTo>
                  <a:cubicBezTo>
                    <a:pt x="148558" y="44273"/>
                    <a:pt x="149796" y="43987"/>
                    <a:pt x="150558" y="43416"/>
                  </a:cubicBezTo>
                  <a:cubicBezTo>
                    <a:pt x="151349" y="42997"/>
                    <a:pt x="151749" y="42092"/>
                    <a:pt x="151511" y="41225"/>
                  </a:cubicBezTo>
                  <a:cubicBezTo>
                    <a:pt x="150748" y="40015"/>
                    <a:pt x="149415" y="39301"/>
                    <a:pt x="147986" y="39320"/>
                  </a:cubicBezTo>
                  <a:cubicBezTo>
                    <a:pt x="146872" y="39463"/>
                    <a:pt x="145834" y="39958"/>
                    <a:pt x="145033" y="40749"/>
                  </a:cubicBezTo>
                  <a:lnTo>
                    <a:pt x="143700" y="41892"/>
                  </a:lnTo>
                  <a:cubicBezTo>
                    <a:pt x="143509" y="39672"/>
                    <a:pt x="144576" y="37539"/>
                    <a:pt x="146462" y="36367"/>
                  </a:cubicBezTo>
                  <a:cubicBezTo>
                    <a:pt x="147034" y="36367"/>
                    <a:pt x="147605" y="35796"/>
                    <a:pt x="147891" y="35320"/>
                  </a:cubicBezTo>
                  <a:cubicBezTo>
                    <a:pt x="148348" y="34843"/>
                    <a:pt x="148348" y="34081"/>
                    <a:pt x="147891" y="33605"/>
                  </a:cubicBezTo>
                  <a:cubicBezTo>
                    <a:pt x="147643" y="33281"/>
                    <a:pt x="147310" y="33015"/>
                    <a:pt x="146938" y="32843"/>
                  </a:cubicBezTo>
                  <a:cubicBezTo>
                    <a:pt x="145395" y="32091"/>
                    <a:pt x="143538" y="32348"/>
                    <a:pt x="142271" y="33510"/>
                  </a:cubicBezTo>
                  <a:cubicBezTo>
                    <a:pt x="141490" y="34681"/>
                    <a:pt x="140823" y="35929"/>
                    <a:pt x="140271" y="37225"/>
                  </a:cubicBezTo>
                  <a:cubicBezTo>
                    <a:pt x="139852" y="37701"/>
                    <a:pt x="139128" y="37748"/>
                    <a:pt x="138661" y="37329"/>
                  </a:cubicBezTo>
                  <a:cubicBezTo>
                    <a:pt x="138623" y="37291"/>
                    <a:pt x="138585" y="37263"/>
                    <a:pt x="138556" y="37225"/>
                  </a:cubicBezTo>
                  <a:cubicBezTo>
                    <a:pt x="138461" y="36977"/>
                    <a:pt x="138461" y="36710"/>
                    <a:pt x="138556" y="36463"/>
                  </a:cubicBezTo>
                  <a:cubicBezTo>
                    <a:pt x="138556" y="34081"/>
                    <a:pt x="140652" y="32843"/>
                    <a:pt x="140842" y="30557"/>
                  </a:cubicBezTo>
                  <a:cubicBezTo>
                    <a:pt x="140642" y="28976"/>
                    <a:pt x="140052" y="27471"/>
                    <a:pt x="139128" y="26176"/>
                  </a:cubicBezTo>
                  <a:cubicBezTo>
                    <a:pt x="138461" y="25223"/>
                    <a:pt x="137128" y="23985"/>
                    <a:pt x="136270" y="24461"/>
                  </a:cubicBezTo>
                  <a:cubicBezTo>
                    <a:pt x="135413" y="24937"/>
                    <a:pt x="136270" y="25033"/>
                    <a:pt x="136270" y="25414"/>
                  </a:cubicBezTo>
                  <a:cubicBezTo>
                    <a:pt x="136270" y="25795"/>
                    <a:pt x="136842" y="28938"/>
                    <a:pt x="136937" y="30748"/>
                  </a:cubicBezTo>
                  <a:cubicBezTo>
                    <a:pt x="137232" y="32405"/>
                    <a:pt x="136518" y="34081"/>
                    <a:pt x="135128" y="35034"/>
                  </a:cubicBezTo>
                  <a:cubicBezTo>
                    <a:pt x="134118" y="34805"/>
                    <a:pt x="133432" y="33872"/>
                    <a:pt x="133508" y="32843"/>
                  </a:cubicBezTo>
                  <a:cubicBezTo>
                    <a:pt x="133508" y="32081"/>
                    <a:pt x="134175" y="31414"/>
                    <a:pt x="133984" y="30557"/>
                  </a:cubicBezTo>
                  <a:cubicBezTo>
                    <a:pt x="134051" y="30376"/>
                    <a:pt x="134051" y="30167"/>
                    <a:pt x="133984" y="29985"/>
                  </a:cubicBezTo>
                  <a:cubicBezTo>
                    <a:pt x="133480" y="29385"/>
                    <a:pt x="132575" y="29300"/>
                    <a:pt x="131975" y="29805"/>
                  </a:cubicBezTo>
                  <a:cubicBezTo>
                    <a:pt x="131908" y="29862"/>
                    <a:pt x="131851" y="29919"/>
                    <a:pt x="131794" y="29985"/>
                  </a:cubicBezTo>
                  <a:cubicBezTo>
                    <a:pt x="131794" y="30557"/>
                    <a:pt x="130746" y="31319"/>
                    <a:pt x="129794" y="30843"/>
                  </a:cubicBezTo>
                  <a:cubicBezTo>
                    <a:pt x="129222" y="28843"/>
                    <a:pt x="130746" y="27414"/>
                    <a:pt x="131508" y="25795"/>
                  </a:cubicBezTo>
                  <a:cubicBezTo>
                    <a:pt x="132365" y="22785"/>
                    <a:pt x="131689" y="19546"/>
                    <a:pt x="129698" y="17127"/>
                  </a:cubicBezTo>
                  <a:cubicBezTo>
                    <a:pt x="129393" y="16679"/>
                    <a:pt x="129003" y="16289"/>
                    <a:pt x="128555" y="15984"/>
                  </a:cubicBezTo>
                  <a:cubicBezTo>
                    <a:pt x="127717" y="15222"/>
                    <a:pt x="126441" y="15222"/>
                    <a:pt x="125603" y="15984"/>
                  </a:cubicBezTo>
                  <a:cubicBezTo>
                    <a:pt x="125202" y="16850"/>
                    <a:pt x="125040" y="17803"/>
                    <a:pt x="125126" y="18746"/>
                  </a:cubicBezTo>
                  <a:cubicBezTo>
                    <a:pt x="125031" y="20042"/>
                    <a:pt x="124678" y="21308"/>
                    <a:pt x="124078" y="22461"/>
                  </a:cubicBezTo>
                  <a:cubicBezTo>
                    <a:pt x="123526" y="23766"/>
                    <a:pt x="122011" y="24375"/>
                    <a:pt x="120707" y="23823"/>
                  </a:cubicBezTo>
                  <a:cubicBezTo>
                    <a:pt x="120687" y="23813"/>
                    <a:pt x="120669" y="23804"/>
                    <a:pt x="120649" y="23794"/>
                  </a:cubicBezTo>
                  <a:cubicBezTo>
                    <a:pt x="119373" y="23156"/>
                    <a:pt x="118649" y="21775"/>
                    <a:pt x="118840" y="20365"/>
                  </a:cubicBezTo>
                  <a:cubicBezTo>
                    <a:pt x="118840" y="19222"/>
                    <a:pt x="119697" y="18175"/>
                    <a:pt x="119411" y="16936"/>
                  </a:cubicBezTo>
                  <a:cubicBezTo>
                    <a:pt x="119125" y="15698"/>
                    <a:pt x="117411" y="14079"/>
                    <a:pt x="116173" y="14460"/>
                  </a:cubicBezTo>
                  <a:cubicBezTo>
                    <a:pt x="115773" y="14622"/>
                    <a:pt x="115477" y="14984"/>
                    <a:pt x="115411" y="15412"/>
                  </a:cubicBezTo>
                  <a:cubicBezTo>
                    <a:pt x="115268" y="16460"/>
                    <a:pt x="115268" y="17517"/>
                    <a:pt x="115411" y="18556"/>
                  </a:cubicBezTo>
                  <a:cubicBezTo>
                    <a:pt x="115573" y="19565"/>
                    <a:pt x="115020" y="20546"/>
                    <a:pt x="114077" y="20937"/>
                  </a:cubicBezTo>
                  <a:cubicBezTo>
                    <a:pt x="113115" y="21099"/>
                    <a:pt x="112134" y="20737"/>
                    <a:pt x="111505" y="19984"/>
                  </a:cubicBezTo>
                  <a:cubicBezTo>
                    <a:pt x="111001" y="19203"/>
                    <a:pt x="111001" y="18194"/>
                    <a:pt x="111505" y="17413"/>
                  </a:cubicBezTo>
                  <a:lnTo>
                    <a:pt x="113506" y="11793"/>
                  </a:lnTo>
                  <a:cubicBezTo>
                    <a:pt x="113839" y="10878"/>
                    <a:pt x="114039" y="9916"/>
                    <a:pt x="114077" y="8935"/>
                  </a:cubicBezTo>
                  <a:cubicBezTo>
                    <a:pt x="114096" y="7735"/>
                    <a:pt x="113649" y="6573"/>
                    <a:pt x="112839" y="5697"/>
                  </a:cubicBezTo>
                  <a:cubicBezTo>
                    <a:pt x="112277" y="5040"/>
                    <a:pt x="111553" y="4554"/>
                    <a:pt x="110744" y="4268"/>
                  </a:cubicBezTo>
                  <a:cubicBezTo>
                    <a:pt x="110096" y="4030"/>
                    <a:pt x="109372" y="4220"/>
                    <a:pt x="108934" y="4744"/>
                  </a:cubicBezTo>
                  <a:cubicBezTo>
                    <a:pt x="108934" y="5221"/>
                    <a:pt x="108934" y="5792"/>
                    <a:pt x="108934" y="6364"/>
                  </a:cubicBezTo>
                  <a:cubicBezTo>
                    <a:pt x="109467" y="7907"/>
                    <a:pt x="109467" y="9583"/>
                    <a:pt x="108934" y="11126"/>
                  </a:cubicBezTo>
                  <a:cubicBezTo>
                    <a:pt x="108705" y="11793"/>
                    <a:pt x="108000" y="12174"/>
                    <a:pt x="107314" y="11983"/>
                  </a:cubicBezTo>
                  <a:cubicBezTo>
                    <a:pt x="106809" y="11793"/>
                    <a:pt x="106400" y="11421"/>
                    <a:pt x="106171" y="10935"/>
                  </a:cubicBezTo>
                  <a:cubicBezTo>
                    <a:pt x="105762" y="9964"/>
                    <a:pt x="105762" y="8859"/>
                    <a:pt x="106171" y="7888"/>
                  </a:cubicBezTo>
                  <a:cubicBezTo>
                    <a:pt x="106410" y="6954"/>
                    <a:pt x="106410" y="5964"/>
                    <a:pt x="106171" y="5030"/>
                  </a:cubicBezTo>
                  <a:cubicBezTo>
                    <a:pt x="105752" y="3754"/>
                    <a:pt x="104638" y="2830"/>
                    <a:pt x="103314" y="2649"/>
                  </a:cubicBezTo>
                  <a:cubicBezTo>
                    <a:pt x="102504" y="2535"/>
                    <a:pt x="101742" y="3078"/>
                    <a:pt x="101599" y="3887"/>
                  </a:cubicBezTo>
                  <a:cubicBezTo>
                    <a:pt x="101466" y="4678"/>
                    <a:pt x="101466" y="5478"/>
                    <a:pt x="101599" y="6268"/>
                  </a:cubicBezTo>
                  <a:cubicBezTo>
                    <a:pt x="102162" y="8716"/>
                    <a:pt x="102162" y="11250"/>
                    <a:pt x="101599" y="13698"/>
                  </a:cubicBezTo>
                  <a:cubicBezTo>
                    <a:pt x="101599" y="14460"/>
                    <a:pt x="100933" y="15317"/>
                    <a:pt x="99885" y="15031"/>
                  </a:cubicBezTo>
                  <a:cubicBezTo>
                    <a:pt x="99228" y="14831"/>
                    <a:pt x="98694" y="14345"/>
                    <a:pt x="98456" y="13698"/>
                  </a:cubicBezTo>
                  <a:cubicBezTo>
                    <a:pt x="98266" y="13174"/>
                    <a:pt x="98266" y="12603"/>
                    <a:pt x="98456" y="12079"/>
                  </a:cubicBezTo>
                  <a:cubicBezTo>
                    <a:pt x="98504" y="11221"/>
                    <a:pt x="98504" y="10364"/>
                    <a:pt x="98456" y="9507"/>
                  </a:cubicBezTo>
                  <a:cubicBezTo>
                    <a:pt x="98494" y="8354"/>
                    <a:pt x="98161" y="7221"/>
                    <a:pt x="97504" y="6268"/>
                  </a:cubicBezTo>
                  <a:cubicBezTo>
                    <a:pt x="96646" y="5221"/>
                    <a:pt x="94837" y="4459"/>
                    <a:pt x="93979" y="5030"/>
                  </a:cubicBezTo>
                  <a:cubicBezTo>
                    <a:pt x="93122" y="5601"/>
                    <a:pt x="93979" y="6649"/>
                    <a:pt x="93979" y="7602"/>
                  </a:cubicBezTo>
                  <a:cubicBezTo>
                    <a:pt x="94122" y="8354"/>
                    <a:pt x="94122" y="9135"/>
                    <a:pt x="93979" y="9888"/>
                  </a:cubicBezTo>
                  <a:cubicBezTo>
                    <a:pt x="93951" y="10278"/>
                    <a:pt x="93741" y="10631"/>
                    <a:pt x="93408" y="10840"/>
                  </a:cubicBezTo>
                  <a:lnTo>
                    <a:pt x="92646" y="10840"/>
                  </a:lnTo>
                  <a:cubicBezTo>
                    <a:pt x="91160" y="10526"/>
                    <a:pt x="89950" y="9431"/>
                    <a:pt x="89503" y="7983"/>
                  </a:cubicBezTo>
                  <a:cubicBezTo>
                    <a:pt x="89484" y="7049"/>
                    <a:pt x="89788" y="6144"/>
                    <a:pt x="90360" y="5411"/>
                  </a:cubicBezTo>
                  <a:cubicBezTo>
                    <a:pt x="90969" y="4544"/>
                    <a:pt x="91303" y="3516"/>
                    <a:pt x="91312" y="2458"/>
                  </a:cubicBezTo>
                  <a:cubicBezTo>
                    <a:pt x="91389" y="2115"/>
                    <a:pt x="91389" y="1753"/>
                    <a:pt x="91312" y="1410"/>
                  </a:cubicBezTo>
                  <a:cubicBezTo>
                    <a:pt x="90703" y="858"/>
                    <a:pt x="89941" y="496"/>
                    <a:pt x="89122" y="363"/>
                  </a:cubicBezTo>
                  <a:lnTo>
                    <a:pt x="87503" y="363"/>
                  </a:lnTo>
                  <a:cubicBezTo>
                    <a:pt x="86121" y="677"/>
                    <a:pt x="85245" y="2049"/>
                    <a:pt x="85550" y="3430"/>
                  </a:cubicBezTo>
                  <a:cubicBezTo>
                    <a:pt x="85569" y="3487"/>
                    <a:pt x="85578" y="3544"/>
                    <a:pt x="85597" y="3601"/>
                  </a:cubicBezTo>
                  <a:cubicBezTo>
                    <a:pt x="85969" y="5078"/>
                    <a:pt x="86255" y="6573"/>
                    <a:pt x="86455" y="8078"/>
                  </a:cubicBezTo>
                  <a:cubicBezTo>
                    <a:pt x="86455" y="8840"/>
                    <a:pt x="85978" y="9602"/>
                    <a:pt x="85026" y="9602"/>
                  </a:cubicBezTo>
                  <a:cubicBezTo>
                    <a:pt x="84035" y="9497"/>
                    <a:pt x="83168" y="8888"/>
                    <a:pt x="82740" y="7983"/>
                  </a:cubicBezTo>
                  <a:cubicBezTo>
                    <a:pt x="82407" y="7259"/>
                    <a:pt x="82407" y="6421"/>
                    <a:pt x="82740" y="5697"/>
                  </a:cubicBezTo>
                  <a:cubicBezTo>
                    <a:pt x="82797" y="5221"/>
                    <a:pt x="82797" y="4744"/>
                    <a:pt x="82740" y="4268"/>
                  </a:cubicBezTo>
                  <a:cubicBezTo>
                    <a:pt x="82625" y="3659"/>
                    <a:pt x="82283" y="3116"/>
                    <a:pt x="81787" y="2744"/>
                  </a:cubicBezTo>
                  <a:cubicBezTo>
                    <a:pt x="80968" y="1935"/>
                    <a:pt x="79654" y="1935"/>
                    <a:pt x="78835" y="2744"/>
                  </a:cubicBezTo>
                  <a:cubicBezTo>
                    <a:pt x="78263" y="3506"/>
                    <a:pt x="78358" y="4459"/>
                    <a:pt x="77978" y="5316"/>
                  </a:cubicBezTo>
                  <a:cubicBezTo>
                    <a:pt x="77453" y="5640"/>
                    <a:pt x="76787" y="5640"/>
                    <a:pt x="76263" y="5316"/>
                  </a:cubicBezTo>
                  <a:cubicBezTo>
                    <a:pt x="75625" y="4963"/>
                    <a:pt x="75091" y="4430"/>
                    <a:pt x="74739" y="3792"/>
                  </a:cubicBezTo>
                  <a:cubicBezTo>
                    <a:pt x="74596" y="3297"/>
                    <a:pt x="74596" y="2763"/>
                    <a:pt x="74739" y="2268"/>
                  </a:cubicBezTo>
                  <a:cubicBezTo>
                    <a:pt x="74834" y="1382"/>
                    <a:pt x="74834" y="487"/>
                    <a:pt x="74739" y="-399"/>
                  </a:cubicBezTo>
                  <a:cubicBezTo>
                    <a:pt x="72986" y="7145"/>
                    <a:pt x="70167" y="14393"/>
                    <a:pt x="66357" y="21127"/>
                  </a:cubicBezTo>
                  <a:cubicBezTo>
                    <a:pt x="63690" y="25985"/>
                    <a:pt x="60451" y="30652"/>
                    <a:pt x="58261" y="35605"/>
                  </a:cubicBezTo>
                  <a:cubicBezTo>
                    <a:pt x="56070" y="40558"/>
                    <a:pt x="54260" y="48083"/>
                    <a:pt x="51403" y="53989"/>
                  </a:cubicBezTo>
                  <a:cubicBezTo>
                    <a:pt x="48545" y="59894"/>
                    <a:pt x="42449" y="67038"/>
                    <a:pt x="39687" y="74467"/>
                  </a:cubicBezTo>
                  <a:cubicBezTo>
                    <a:pt x="38449" y="77610"/>
                    <a:pt x="37782" y="81040"/>
                    <a:pt x="36734" y="83992"/>
                  </a:cubicBezTo>
                  <a:cubicBezTo>
                    <a:pt x="31019" y="101995"/>
                    <a:pt x="15303" y="114472"/>
                    <a:pt x="4445" y="129903"/>
                  </a:cubicBezTo>
                  <a:lnTo>
                    <a:pt x="4445" y="129903"/>
                  </a:lnTo>
                  <a:cubicBezTo>
                    <a:pt x="5397" y="129236"/>
                    <a:pt x="6064" y="128093"/>
                    <a:pt x="7492" y="128379"/>
                  </a:cubicBezTo>
                  <a:cubicBezTo>
                    <a:pt x="7492" y="130760"/>
                    <a:pt x="5111" y="132284"/>
                    <a:pt x="2444" y="132760"/>
                  </a:cubicBezTo>
                  <a:lnTo>
                    <a:pt x="539" y="135713"/>
                  </a:lnTo>
                  <a:lnTo>
                    <a:pt x="-32" y="136856"/>
                  </a:lnTo>
                  <a:cubicBezTo>
                    <a:pt x="1720" y="137799"/>
                    <a:pt x="3778" y="137999"/>
                    <a:pt x="5683" y="13742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55" name="Freeform: Shape 354">
              <a:extLst>
                <a:ext uri="{FF2B5EF4-FFF2-40B4-BE49-F238E27FC236}">
                  <a16:creationId xmlns:a16="http://schemas.microsoft.com/office/drawing/2014/main" xmlns="" id="{E7F25C14-C71A-782B-46F2-D5E8862891EE}"/>
                </a:ext>
              </a:extLst>
            </p:cNvPr>
            <p:cNvSpPr/>
            <p:nvPr/>
          </p:nvSpPr>
          <p:spPr>
            <a:xfrm>
              <a:off x="6763882" y="2833104"/>
              <a:ext cx="5057" cy="3440"/>
            </a:xfrm>
            <a:custGeom>
              <a:avLst/>
              <a:gdLst>
                <a:gd name="connsiteX0" fmla="*/ 5026 w 5057"/>
                <a:gd name="connsiteY0" fmla="*/ -292 h 3440"/>
                <a:gd name="connsiteX1" fmla="*/ 4359 w 5057"/>
                <a:gd name="connsiteY1" fmla="*/ -292 h 3440"/>
                <a:gd name="connsiteX2" fmla="*/ 1406 w 5057"/>
                <a:gd name="connsiteY2" fmla="*/ -292 h 3440"/>
                <a:gd name="connsiteX3" fmla="*/ -32 w 5057"/>
                <a:gd name="connsiteY3" fmla="*/ 1127 h 3440"/>
                <a:gd name="connsiteX4" fmla="*/ -23 w 5057"/>
                <a:gd name="connsiteY4" fmla="*/ 1327 h 3440"/>
                <a:gd name="connsiteX5" fmla="*/ 1501 w 5057"/>
                <a:gd name="connsiteY5" fmla="*/ 3042 h 3440"/>
                <a:gd name="connsiteX6" fmla="*/ 2359 w 5057"/>
                <a:gd name="connsiteY6" fmla="*/ 2280 h 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57" h="3440">
                  <a:moveTo>
                    <a:pt x="5026" y="-292"/>
                  </a:moveTo>
                  <a:lnTo>
                    <a:pt x="4359" y="-292"/>
                  </a:lnTo>
                  <a:cubicBezTo>
                    <a:pt x="3378" y="-435"/>
                    <a:pt x="2387" y="-435"/>
                    <a:pt x="1406" y="-292"/>
                  </a:cubicBezTo>
                  <a:cubicBezTo>
                    <a:pt x="615" y="-301"/>
                    <a:pt x="-32" y="337"/>
                    <a:pt x="-32" y="1127"/>
                  </a:cubicBezTo>
                  <a:cubicBezTo>
                    <a:pt x="-32" y="1194"/>
                    <a:pt x="-32" y="1261"/>
                    <a:pt x="-23" y="1327"/>
                  </a:cubicBezTo>
                  <a:cubicBezTo>
                    <a:pt x="292" y="2042"/>
                    <a:pt x="825" y="2642"/>
                    <a:pt x="1501" y="3042"/>
                  </a:cubicBezTo>
                  <a:lnTo>
                    <a:pt x="2359" y="228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56" name="Freeform: Shape 355">
              <a:extLst>
                <a:ext uri="{FF2B5EF4-FFF2-40B4-BE49-F238E27FC236}">
                  <a16:creationId xmlns:a16="http://schemas.microsoft.com/office/drawing/2014/main" xmlns="" id="{5C2E740A-3E39-F2D5-E7E3-4A0CCEBEA64C}"/>
                </a:ext>
              </a:extLst>
            </p:cNvPr>
            <p:cNvSpPr/>
            <p:nvPr/>
          </p:nvSpPr>
          <p:spPr>
            <a:xfrm>
              <a:off x="6766273" y="2705861"/>
              <a:ext cx="188499" cy="188071"/>
            </a:xfrm>
            <a:custGeom>
              <a:avLst/>
              <a:gdLst>
                <a:gd name="connsiteX0" fmla="*/ 186086 w 188499"/>
                <a:gd name="connsiteY0" fmla="*/ 80659 h 188071"/>
                <a:gd name="connsiteX1" fmla="*/ 186753 w 188499"/>
                <a:gd name="connsiteY1" fmla="*/ 79992 h 188071"/>
                <a:gd name="connsiteX2" fmla="*/ 188468 w 188499"/>
                <a:gd name="connsiteY2" fmla="*/ 78468 h 188071"/>
                <a:gd name="connsiteX3" fmla="*/ 188468 w 188499"/>
                <a:gd name="connsiteY3" fmla="*/ 77230 h 188071"/>
                <a:gd name="connsiteX4" fmla="*/ 184753 w 188499"/>
                <a:gd name="connsiteY4" fmla="*/ 76468 h 188071"/>
                <a:gd name="connsiteX5" fmla="*/ 182181 w 188499"/>
                <a:gd name="connsiteY5" fmla="*/ 78849 h 188071"/>
                <a:gd name="connsiteX6" fmla="*/ 181228 w 188499"/>
                <a:gd name="connsiteY6" fmla="*/ 80278 h 188071"/>
                <a:gd name="connsiteX7" fmla="*/ 178657 w 188499"/>
                <a:gd name="connsiteY7" fmla="*/ 80945 h 188071"/>
                <a:gd name="connsiteX8" fmla="*/ 178657 w 188499"/>
                <a:gd name="connsiteY8" fmla="*/ 80945 h 188071"/>
                <a:gd name="connsiteX9" fmla="*/ 178657 w 188499"/>
                <a:gd name="connsiteY9" fmla="*/ 77896 h 188071"/>
                <a:gd name="connsiteX10" fmla="*/ 180943 w 188499"/>
                <a:gd name="connsiteY10" fmla="*/ 76087 h 188071"/>
                <a:gd name="connsiteX11" fmla="*/ 181705 w 188499"/>
                <a:gd name="connsiteY11" fmla="*/ 73610 h 188071"/>
                <a:gd name="connsiteX12" fmla="*/ 179038 w 188499"/>
                <a:gd name="connsiteY12" fmla="*/ 73134 h 188071"/>
                <a:gd name="connsiteX13" fmla="*/ 177037 w 188499"/>
                <a:gd name="connsiteY13" fmla="*/ 74658 h 188071"/>
                <a:gd name="connsiteX14" fmla="*/ 174370 w 188499"/>
                <a:gd name="connsiteY14" fmla="*/ 73896 h 188071"/>
                <a:gd name="connsiteX15" fmla="*/ 175704 w 188499"/>
                <a:gd name="connsiteY15" fmla="*/ 71610 h 188071"/>
                <a:gd name="connsiteX16" fmla="*/ 179323 w 188499"/>
                <a:gd name="connsiteY16" fmla="*/ 70372 h 188071"/>
                <a:gd name="connsiteX17" fmla="*/ 181038 w 188499"/>
                <a:gd name="connsiteY17" fmla="*/ 69419 h 188071"/>
                <a:gd name="connsiteX18" fmla="*/ 181038 w 188499"/>
                <a:gd name="connsiteY18" fmla="*/ 67514 h 188071"/>
                <a:gd name="connsiteX19" fmla="*/ 178466 w 188499"/>
                <a:gd name="connsiteY19" fmla="*/ 66943 h 188071"/>
                <a:gd name="connsiteX20" fmla="*/ 175418 w 188499"/>
                <a:gd name="connsiteY20" fmla="*/ 68181 h 188071"/>
                <a:gd name="connsiteX21" fmla="*/ 171608 w 188499"/>
                <a:gd name="connsiteY21" fmla="*/ 68848 h 188071"/>
                <a:gd name="connsiteX22" fmla="*/ 170846 w 188499"/>
                <a:gd name="connsiteY22" fmla="*/ 66276 h 188071"/>
                <a:gd name="connsiteX23" fmla="*/ 173323 w 188499"/>
                <a:gd name="connsiteY23" fmla="*/ 65419 h 188071"/>
                <a:gd name="connsiteX24" fmla="*/ 176942 w 188499"/>
                <a:gd name="connsiteY24" fmla="*/ 64085 h 188071"/>
                <a:gd name="connsiteX25" fmla="*/ 174656 w 188499"/>
                <a:gd name="connsiteY25" fmla="*/ 61323 h 188071"/>
                <a:gd name="connsiteX26" fmla="*/ 171227 w 188499"/>
                <a:gd name="connsiteY26" fmla="*/ 61323 h 188071"/>
                <a:gd name="connsiteX27" fmla="*/ 168274 w 188499"/>
                <a:gd name="connsiteY27" fmla="*/ 62466 h 188071"/>
                <a:gd name="connsiteX28" fmla="*/ 166465 w 188499"/>
                <a:gd name="connsiteY28" fmla="*/ 62466 h 188071"/>
                <a:gd name="connsiteX29" fmla="*/ 170465 w 188499"/>
                <a:gd name="connsiteY29" fmla="*/ 59418 h 188071"/>
                <a:gd name="connsiteX30" fmla="*/ 172656 w 188499"/>
                <a:gd name="connsiteY30" fmla="*/ 59418 h 188071"/>
                <a:gd name="connsiteX31" fmla="*/ 172913 w 188499"/>
                <a:gd name="connsiteY31" fmla="*/ 57961 h 188071"/>
                <a:gd name="connsiteX32" fmla="*/ 172656 w 188499"/>
                <a:gd name="connsiteY32" fmla="*/ 57704 h 188071"/>
                <a:gd name="connsiteX33" fmla="*/ 171894 w 188499"/>
                <a:gd name="connsiteY33" fmla="*/ 57227 h 188071"/>
                <a:gd name="connsiteX34" fmla="*/ 167131 w 188499"/>
                <a:gd name="connsiteY34" fmla="*/ 57227 h 188071"/>
                <a:gd name="connsiteX35" fmla="*/ 163798 w 188499"/>
                <a:gd name="connsiteY35" fmla="*/ 58466 h 188071"/>
                <a:gd name="connsiteX36" fmla="*/ 170370 w 188499"/>
                <a:gd name="connsiteY36" fmla="*/ 54560 h 188071"/>
                <a:gd name="connsiteX37" fmla="*/ 173323 w 188499"/>
                <a:gd name="connsiteY37" fmla="*/ 54560 h 188071"/>
                <a:gd name="connsiteX38" fmla="*/ 174656 w 188499"/>
                <a:gd name="connsiteY38" fmla="*/ 52941 h 188071"/>
                <a:gd name="connsiteX39" fmla="*/ 172942 w 188499"/>
                <a:gd name="connsiteY39" fmla="*/ 50941 h 188071"/>
                <a:gd name="connsiteX40" fmla="*/ 166370 w 188499"/>
                <a:gd name="connsiteY40" fmla="*/ 49798 h 188071"/>
                <a:gd name="connsiteX41" fmla="*/ 161988 w 188499"/>
                <a:gd name="connsiteY41" fmla="*/ 52941 h 188071"/>
                <a:gd name="connsiteX42" fmla="*/ 159178 w 188499"/>
                <a:gd name="connsiteY42" fmla="*/ 52617 h 188071"/>
                <a:gd name="connsiteX43" fmla="*/ 158845 w 188499"/>
                <a:gd name="connsiteY43" fmla="*/ 50750 h 188071"/>
                <a:gd name="connsiteX44" fmla="*/ 160940 w 188499"/>
                <a:gd name="connsiteY44" fmla="*/ 49226 h 188071"/>
                <a:gd name="connsiteX45" fmla="*/ 162083 w 188499"/>
                <a:gd name="connsiteY45" fmla="*/ 47131 h 188071"/>
                <a:gd name="connsiteX46" fmla="*/ 158749 w 188499"/>
                <a:gd name="connsiteY46" fmla="*/ 45035 h 188071"/>
                <a:gd name="connsiteX47" fmla="*/ 155702 w 188499"/>
                <a:gd name="connsiteY47" fmla="*/ 46369 h 188071"/>
                <a:gd name="connsiteX48" fmla="*/ 154273 w 188499"/>
                <a:gd name="connsiteY48" fmla="*/ 47321 h 188071"/>
                <a:gd name="connsiteX49" fmla="*/ 157416 w 188499"/>
                <a:gd name="connsiteY49" fmla="*/ 41987 h 188071"/>
                <a:gd name="connsiteX50" fmla="*/ 158940 w 188499"/>
                <a:gd name="connsiteY50" fmla="*/ 41035 h 188071"/>
                <a:gd name="connsiteX51" fmla="*/ 158940 w 188499"/>
                <a:gd name="connsiteY51" fmla="*/ 39320 h 188071"/>
                <a:gd name="connsiteX52" fmla="*/ 158083 w 188499"/>
                <a:gd name="connsiteY52" fmla="*/ 38558 h 188071"/>
                <a:gd name="connsiteX53" fmla="*/ 153415 w 188499"/>
                <a:gd name="connsiteY53" fmla="*/ 38558 h 188071"/>
                <a:gd name="connsiteX54" fmla="*/ 151129 w 188499"/>
                <a:gd name="connsiteY54" fmla="*/ 42083 h 188071"/>
                <a:gd name="connsiteX55" fmla="*/ 149520 w 188499"/>
                <a:gd name="connsiteY55" fmla="*/ 42187 h 188071"/>
                <a:gd name="connsiteX56" fmla="*/ 149415 w 188499"/>
                <a:gd name="connsiteY56" fmla="*/ 42083 h 188071"/>
                <a:gd name="connsiteX57" fmla="*/ 149415 w 188499"/>
                <a:gd name="connsiteY57" fmla="*/ 41321 h 188071"/>
                <a:gd name="connsiteX58" fmla="*/ 152082 w 188499"/>
                <a:gd name="connsiteY58" fmla="*/ 35701 h 188071"/>
                <a:gd name="connsiteX59" fmla="*/ 150748 w 188499"/>
                <a:gd name="connsiteY59" fmla="*/ 31224 h 188071"/>
                <a:gd name="connsiteX60" fmla="*/ 148177 w 188499"/>
                <a:gd name="connsiteY60" fmla="*/ 29319 h 188071"/>
                <a:gd name="connsiteX61" fmla="*/ 147701 w 188499"/>
                <a:gd name="connsiteY61" fmla="*/ 30271 h 188071"/>
                <a:gd name="connsiteX62" fmla="*/ 147701 w 188499"/>
                <a:gd name="connsiteY62" fmla="*/ 35606 h 188071"/>
                <a:gd name="connsiteX63" fmla="*/ 145605 w 188499"/>
                <a:gd name="connsiteY63" fmla="*/ 39701 h 188071"/>
                <a:gd name="connsiteX64" fmla="*/ 144176 w 188499"/>
                <a:gd name="connsiteY64" fmla="*/ 37511 h 188071"/>
                <a:gd name="connsiteX65" fmla="*/ 144843 w 188499"/>
                <a:gd name="connsiteY65" fmla="*/ 35320 h 188071"/>
                <a:gd name="connsiteX66" fmla="*/ 144843 w 188499"/>
                <a:gd name="connsiteY66" fmla="*/ 34653 h 188071"/>
                <a:gd name="connsiteX67" fmla="*/ 142833 w 188499"/>
                <a:gd name="connsiteY67" fmla="*/ 34472 h 188071"/>
                <a:gd name="connsiteX68" fmla="*/ 142652 w 188499"/>
                <a:gd name="connsiteY68" fmla="*/ 34653 h 188071"/>
                <a:gd name="connsiteX69" fmla="*/ 140557 w 188499"/>
                <a:gd name="connsiteY69" fmla="*/ 35415 h 188071"/>
                <a:gd name="connsiteX70" fmla="*/ 142652 w 188499"/>
                <a:gd name="connsiteY70" fmla="*/ 30462 h 188071"/>
                <a:gd name="connsiteX71" fmla="*/ 141700 w 188499"/>
                <a:gd name="connsiteY71" fmla="*/ 21890 h 188071"/>
                <a:gd name="connsiteX72" fmla="*/ 140557 w 188499"/>
                <a:gd name="connsiteY72" fmla="*/ 20746 h 188071"/>
                <a:gd name="connsiteX73" fmla="*/ 137699 w 188499"/>
                <a:gd name="connsiteY73" fmla="*/ 20746 h 188071"/>
                <a:gd name="connsiteX74" fmla="*/ 136937 w 188499"/>
                <a:gd name="connsiteY74" fmla="*/ 23413 h 188071"/>
                <a:gd name="connsiteX75" fmla="*/ 135699 w 188499"/>
                <a:gd name="connsiteY75" fmla="*/ 27033 h 188071"/>
                <a:gd name="connsiteX76" fmla="*/ 132175 w 188499"/>
                <a:gd name="connsiteY76" fmla="*/ 28176 h 188071"/>
                <a:gd name="connsiteX77" fmla="*/ 130651 w 188499"/>
                <a:gd name="connsiteY77" fmla="*/ 24652 h 188071"/>
                <a:gd name="connsiteX78" fmla="*/ 131508 w 188499"/>
                <a:gd name="connsiteY78" fmla="*/ 21318 h 188071"/>
                <a:gd name="connsiteX79" fmla="*/ 128555 w 188499"/>
                <a:gd name="connsiteY79" fmla="*/ 18746 h 188071"/>
                <a:gd name="connsiteX80" fmla="*/ 127698 w 188499"/>
                <a:gd name="connsiteY80" fmla="*/ 19604 h 188071"/>
                <a:gd name="connsiteX81" fmla="*/ 127698 w 188499"/>
                <a:gd name="connsiteY81" fmla="*/ 22652 h 188071"/>
                <a:gd name="connsiteX82" fmla="*/ 126174 w 188499"/>
                <a:gd name="connsiteY82" fmla="*/ 24938 h 188071"/>
                <a:gd name="connsiteX83" fmla="*/ 123697 w 188499"/>
                <a:gd name="connsiteY83" fmla="*/ 23890 h 188071"/>
                <a:gd name="connsiteX84" fmla="*/ 123697 w 188499"/>
                <a:gd name="connsiteY84" fmla="*/ 21318 h 188071"/>
                <a:gd name="connsiteX85" fmla="*/ 126174 w 188499"/>
                <a:gd name="connsiteY85" fmla="*/ 15889 h 188071"/>
                <a:gd name="connsiteX86" fmla="*/ 127031 w 188499"/>
                <a:gd name="connsiteY86" fmla="*/ 13127 h 188071"/>
                <a:gd name="connsiteX87" fmla="*/ 126079 w 188499"/>
                <a:gd name="connsiteY87" fmla="*/ 9888 h 188071"/>
                <a:gd name="connsiteX88" fmla="*/ 124174 w 188499"/>
                <a:gd name="connsiteY88" fmla="*/ 8459 h 188071"/>
                <a:gd name="connsiteX89" fmla="*/ 122269 w 188499"/>
                <a:gd name="connsiteY89" fmla="*/ 8459 h 188071"/>
                <a:gd name="connsiteX90" fmla="*/ 122269 w 188499"/>
                <a:gd name="connsiteY90" fmla="*/ 10079 h 188071"/>
                <a:gd name="connsiteX91" fmla="*/ 121507 w 188499"/>
                <a:gd name="connsiteY91" fmla="*/ 14746 h 188071"/>
                <a:gd name="connsiteX92" fmla="*/ 119887 w 188499"/>
                <a:gd name="connsiteY92" fmla="*/ 15413 h 188071"/>
                <a:gd name="connsiteX93" fmla="*/ 118745 w 188499"/>
                <a:gd name="connsiteY93" fmla="*/ 14365 h 188071"/>
                <a:gd name="connsiteX94" fmla="*/ 118745 w 188499"/>
                <a:gd name="connsiteY94" fmla="*/ 11412 h 188071"/>
                <a:gd name="connsiteX95" fmla="*/ 118745 w 188499"/>
                <a:gd name="connsiteY95" fmla="*/ 8554 h 188071"/>
                <a:gd name="connsiteX96" fmla="*/ 116268 w 188499"/>
                <a:gd name="connsiteY96" fmla="*/ 6078 h 188071"/>
                <a:gd name="connsiteX97" fmla="*/ 114458 w 188499"/>
                <a:gd name="connsiteY97" fmla="*/ 7221 h 188071"/>
                <a:gd name="connsiteX98" fmla="*/ 114458 w 188499"/>
                <a:gd name="connsiteY98" fmla="*/ 9602 h 188071"/>
                <a:gd name="connsiteX99" fmla="*/ 114458 w 188499"/>
                <a:gd name="connsiteY99" fmla="*/ 16937 h 188071"/>
                <a:gd name="connsiteX100" fmla="*/ 112648 w 188499"/>
                <a:gd name="connsiteY100" fmla="*/ 18079 h 188071"/>
                <a:gd name="connsiteX101" fmla="*/ 111410 w 188499"/>
                <a:gd name="connsiteY101" fmla="*/ 16651 h 188071"/>
                <a:gd name="connsiteX102" fmla="*/ 111410 w 188499"/>
                <a:gd name="connsiteY102" fmla="*/ 15127 h 188071"/>
                <a:gd name="connsiteX103" fmla="*/ 111410 w 188499"/>
                <a:gd name="connsiteY103" fmla="*/ 12555 h 188071"/>
                <a:gd name="connsiteX104" fmla="*/ 110744 w 188499"/>
                <a:gd name="connsiteY104" fmla="*/ 9412 h 188071"/>
                <a:gd name="connsiteX105" fmla="*/ 107600 w 188499"/>
                <a:gd name="connsiteY105" fmla="*/ 7983 h 188071"/>
                <a:gd name="connsiteX106" fmla="*/ 107029 w 188499"/>
                <a:gd name="connsiteY106" fmla="*/ 10460 h 188071"/>
                <a:gd name="connsiteX107" fmla="*/ 107029 w 188499"/>
                <a:gd name="connsiteY107" fmla="*/ 12746 h 188071"/>
                <a:gd name="connsiteX108" fmla="*/ 106362 w 188499"/>
                <a:gd name="connsiteY108" fmla="*/ 13603 h 188071"/>
                <a:gd name="connsiteX109" fmla="*/ 105600 w 188499"/>
                <a:gd name="connsiteY109" fmla="*/ 13603 h 188071"/>
                <a:gd name="connsiteX110" fmla="*/ 102933 w 188499"/>
                <a:gd name="connsiteY110" fmla="*/ 10650 h 188071"/>
                <a:gd name="connsiteX111" fmla="*/ 103981 w 188499"/>
                <a:gd name="connsiteY111" fmla="*/ 7697 h 188071"/>
                <a:gd name="connsiteX112" fmla="*/ 105314 w 188499"/>
                <a:gd name="connsiteY112" fmla="*/ 4840 h 188071"/>
                <a:gd name="connsiteX113" fmla="*/ 105314 w 188499"/>
                <a:gd name="connsiteY113" fmla="*/ 3792 h 188071"/>
                <a:gd name="connsiteX114" fmla="*/ 103409 w 188499"/>
                <a:gd name="connsiteY114" fmla="*/ 2649 h 188071"/>
                <a:gd name="connsiteX115" fmla="*/ 101885 w 188499"/>
                <a:gd name="connsiteY115" fmla="*/ 2649 h 188071"/>
                <a:gd name="connsiteX116" fmla="*/ 99599 w 188499"/>
                <a:gd name="connsiteY116" fmla="*/ 5697 h 188071"/>
                <a:gd name="connsiteX117" fmla="*/ 99599 w 188499"/>
                <a:gd name="connsiteY117" fmla="*/ 10079 h 188071"/>
                <a:gd name="connsiteX118" fmla="*/ 98170 w 188499"/>
                <a:gd name="connsiteY118" fmla="*/ 11507 h 188071"/>
                <a:gd name="connsiteX119" fmla="*/ 96075 w 188499"/>
                <a:gd name="connsiteY119" fmla="*/ 9793 h 188071"/>
                <a:gd name="connsiteX120" fmla="*/ 96075 w 188499"/>
                <a:gd name="connsiteY120" fmla="*/ 7602 h 188071"/>
                <a:gd name="connsiteX121" fmla="*/ 96075 w 188499"/>
                <a:gd name="connsiteY121" fmla="*/ 6173 h 188071"/>
                <a:gd name="connsiteX122" fmla="*/ 95408 w 188499"/>
                <a:gd name="connsiteY122" fmla="*/ 4554 h 188071"/>
                <a:gd name="connsiteX123" fmla="*/ 92455 w 188499"/>
                <a:gd name="connsiteY123" fmla="*/ 4554 h 188071"/>
                <a:gd name="connsiteX124" fmla="*/ 91408 w 188499"/>
                <a:gd name="connsiteY124" fmla="*/ 7031 h 188071"/>
                <a:gd name="connsiteX125" fmla="*/ 89693 w 188499"/>
                <a:gd name="connsiteY125" fmla="*/ 7031 h 188071"/>
                <a:gd name="connsiteX126" fmla="*/ 88550 w 188499"/>
                <a:gd name="connsiteY126" fmla="*/ 3983 h 188071"/>
                <a:gd name="connsiteX127" fmla="*/ 89027 w 188499"/>
                <a:gd name="connsiteY127" fmla="*/ 458 h 188071"/>
                <a:gd name="connsiteX128" fmla="*/ 89027 w 188499"/>
                <a:gd name="connsiteY128" fmla="*/ -399 h 188071"/>
                <a:gd name="connsiteX129" fmla="*/ 6349 w 188499"/>
                <a:gd name="connsiteY129" fmla="*/ 123902 h 188071"/>
                <a:gd name="connsiteX130" fmla="*/ 9397 w 188499"/>
                <a:gd name="connsiteY130" fmla="*/ 122759 h 188071"/>
                <a:gd name="connsiteX131" fmla="*/ 3492 w 188499"/>
                <a:gd name="connsiteY131" fmla="*/ 126569 h 188071"/>
                <a:gd name="connsiteX132" fmla="*/ 825 w 188499"/>
                <a:gd name="connsiteY132" fmla="*/ 129141 h 188071"/>
                <a:gd name="connsiteX133" fmla="*/ -32 w 188499"/>
                <a:gd name="connsiteY133" fmla="*/ 129903 h 188071"/>
                <a:gd name="connsiteX134" fmla="*/ -32 w 188499"/>
                <a:gd name="connsiteY134" fmla="*/ 129903 h 188071"/>
                <a:gd name="connsiteX135" fmla="*/ 6540 w 188499"/>
                <a:gd name="connsiteY135" fmla="*/ 131141 h 188071"/>
                <a:gd name="connsiteX136" fmla="*/ 10921 w 188499"/>
                <a:gd name="connsiteY136" fmla="*/ 127998 h 188071"/>
                <a:gd name="connsiteX137" fmla="*/ 13112 w 188499"/>
                <a:gd name="connsiteY137" fmla="*/ 127998 h 188071"/>
                <a:gd name="connsiteX138" fmla="*/ 14160 w 188499"/>
                <a:gd name="connsiteY138" fmla="*/ 130570 h 188071"/>
                <a:gd name="connsiteX139" fmla="*/ 12064 w 188499"/>
                <a:gd name="connsiteY139" fmla="*/ 131999 h 188071"/>
                <a:gd name="connsiteX140" fmla="*/ 10921 w 188499"/>
                <a:gd name="connsiteY140" fmla="*/ 134189 h 188071"/>
                <a:gd name="connsiteX141" fmla="*/ 14351 w 188499"/>
                <a:gd name="connsiteY141" fmla="*/ 136190 h 188071"/>
                <a:gd name="connsiteX142" fmla="*/ 17303 w 188499"/>
                <a:gd name="connsiteY142" fmla="*/ 134951 h 188071"/>
                <a:gd name="connsiteX143" fmla="*/ 18732 w 188499"/>
                <a:gd name="connsiteY143" fmla="*/ 133904 h 188071"/>
                <a:gd name="connsiteX144" fmla="*/ 15589 w 188499"/>
                <a:gd name="connsiteY144" fmla="*/ 139238 h 188071"/>
                <a:gd name="connsiteX145" fmla="*/ 14065 w 188499"/>
                <a:gd name="connsiteY145" fmla="*/ 140190 h 188071"/>
                <a:gd name="connsiteX146" fmla="*/ 14065 w 188499"/>
                <a:gd name="connsiteY146" fmla="*/ 141905 h 188071"/>
                <a:gd name="connsiteX147" fmla="*/ 14922 w 188499"/>
                <a:gd name="connsiteY147" fmla="*/ 142667 h 188071"/>
                <a:gd name="connsiteX148" fmla="*/ 19685 w 188499"/>
                <a:gd name="connsiteY148" fmla="*/ 142667 h 188071"/>
                <a:gd name="connsiteX149" fmla="*/ 21970 w 188499"/>
                <a:gd name="connsiteY149" fmla="*/ 139142 h 188071"/>
                <a:gd name="connsiteX150" fmla="*/ 23580 w 188499"/>
                <a:gd name="connsiteY150" fmla="*/ 139038 h 188071"/>
                <a:gd name="connsiteX151" fmla="*/ 23685 w 188499"/>
                <a:gd name="connsiteY151" fmla="*/ 139142 h 188071"/>
                <a:gd name="connsiteX152" fmla="*/ 23685 w 188499"/>
                <a:gd name="connsiteY152" fmla="*/ 139904 h 188071"/>
                <a:gd name="connsiteX153" fmla="*/ 20923 w 188499"/>
                <a:gd name="connsiteY153" fmla="*/ 145524 h 188071"/>
                <a:gd name="connsiteX154" fmla="*/ 22352 w 188499"/>
                <a:gd name="connsiteY154" fmla="*/ 150001 h 188071"/>
                <a:gd name="connsiteX155" fmla="*/ 24923 w 188499"/>
                <a:gd name="connsiteY155" fmla="*/ 151906 h 188071"/>
                <a:gd name="connsiteX156" fmla="*/ 24923 w 188499"/>
                <a:gd name="connsiteY156" fmla="*/ 150953 h 188071"/>
                <a:gd name="connsiteX157" fmla="*/ 24923 w 188499"/>
                <a:gd name="connsiteY157" fmla="*/ 145715 h 188071"/>
                <a:gd name="connsiteX158" fmla="*/ 27304 w 188499"/>
                <a:gd name="connsiteY158" fmla="*/ 141428 h 188071"/>
                <a:gd name="connsiteX159" fmla="*/ 28733 w 188499"/>
                <a:gd name="connsiteY159" fmla="*/ 143619 h 188071"/>
                <a:gd name="connsiteX160" fmla="*/ 28066 w 188499"/>
                <a:gd name="connsiteY160" fmla="*/ 145905 h 188071"/>
                <a:gd name="connsiteX161" fmla="*/ 28066 w 188499"/>
                <a:gd name="connsiteY161" fmla="*/ 146477 h 188071"/>
                <a:gd name="connsiteX162" fmla="*/ 30076 w 188499"/>
                <a:gd name="connsiteY162" fmla="*/ 146658 h 188071"/>
                <a:gd name="connsiteX163" fmla="*/ 30257 w 188499"/>
                <a:gd name="connsiteY163" fmla="*/ 146477 h 188071"/>
                <a:gd name="connsiteX164" fmla="*/ 32353 w 188499"/>
                <a:gd name="connsiteY164" fmla="*/ 145810 h 188071"/>
                <a:gd name="connsiteX165" fmla="*/ 30257 w 188499"/>
                <a:gd name="connsiteY165" fmla="*/ 150668 h 188071"/>
                <a:gd name="connsiteX166" fmla="*/ 31305 w 188499"/>
                <a:gd name="connsiteY166" fmla="*/ 159335 h 188071"/>
                <a:gd name="connsiteX167" fmla="*/ 32448 w 188499"/>
                <a:gd name="connsiteY167" fmla="*/ 160478 h 188071"/>
                <a:gd name="connsiteX168" fmla="*/ 35305 w 188499"/>
                <a:gd name="connsiteY168" fmla="*/ 160478 h 188071"/>
                <a:gd name="connsiteX169" fmla="*/ 36068 w 188499"/>
                <a:gd name="connsiteY169" fmla="*/ 157811 h 188071"/>
                <a:gd name="connsiteX170" fmla="*/ 37306 w 188499"/>
                <a:gd name="connsiteY170" fmla="*/ 154192 h 188071"/>
                <a:gd name="connsiteX171" fmla="*/ 40830 w 188499"/>
                <a:gd name="connsiteY171" fmla="*/ 153049 h 188071"/>
                <a:gd name="connsiteX172" fmla="*/ 42354 w 188499"/>
                <a:gd name="connsiteY172" fmla="*/ 156573 h 188071"/>
                <a:gd name="connsiteX173" fmla="*/ 41497 w 188499"/>
                <a:gd name="connsiteY173" fmla="*/ 159907 h 188071"/>
                <a:gd name="connsiteX174" fmla="*/ 44449 w 188499"/>
                <a:gd name="connsiteY174" fmla="*/ 162479 h 188071"/>
                <a:gd name="connsiteX175" fmla="*/ 45402 w 188499"/>
                <a:gd name="connsiteY175" fmla="*/ 161621 h 188071"/>
                <a:gd name="connsiteX176" fmla="*/ 45402 w 188499"/>
                <a:gd name="connsiteY176" fmla="*/ 158573 h 188071"/>
                <a:gd name="connsiteX177" fmla="*/ 46926 w 188499"/>
                <a:gd name="connsiteY177" fmla="*/ 156287 h 188071"/>
                <a:gd name="connsiteX178" fmla="*/ 49403 w 188499"/>
                <a:gd name="connsiteY178" fmla="*/ 157430 h 188071"/>
                <a:gd name="connsiteX179" fmla="*/ 49403 w 188499"/>
                <a:gd name="connsiteY179" fmla="*/ 159907 h 188071"/>
                <a:gd name="connsiteX180" fmla="*/ 47021 w 188499"/>
                <a:gd name="connsiteY180" fmla="*/ 165336 h 188071"/>
                <a:gd name="connsiteX181" fmla="*/ 46164 w 188499"/>
                <a:gd name="connsiteY181" fmla="*/ 168098 h 188071"/>
                <a:gd name="connsiteX182" fmla="*/ 47116 w 188499"/>
                <a:gd name="connsiteY182" fmla="*/ 171337 h 188071"/>
                <a:gd name="connsiteX183" fmla="*/ 49117 w 188499"/>
                <a:gd name="connsiteY183" fmla="*/ 172861 h 188071"/>
                <a:gd name="connsiteX184" fmla="*/ 51022 w 188499"/>
                <a:gd name="connsiteY184" fmla="*/ 172861 h 188071"/>
                <a:gd name="connsiteX185" fmla="*/ 51022 w 188499"/>
                <a:gd name="connsiteY185" fmla="*/ 171146 h 188071"/>
                <a:gd name="connsiteX186" fmla="*/ 51688 w 188499"/>
                <a:gd name="connsiteY186" fmla="*/ 166575 h 188071"/>
                <a:gd name="connsiteX187" fmla="*/ 53308 w 188499"/>
                <a:gd name="connsiteY187" fmla="*/ 165812 h 188071"/>
                <a:gd name="connsiteX188" fmla="*/ 54451 w 188499"/>
                <a:gd name="connsiteY188" fmla="*/ 166955 h 188071"/>
                <a:gd name="connsiteX189" fmla="*/ 54451 w 188499"/>
                <a:gd name="connsiteY189" fmla="*/ 169908 h 188071"/>
                <a:gd name="connsiteX190" fmla="*/ 54451 w 188499"/>
                <a:gd name="connsiteY190" fmla="*/ 172766 h 188071"/>
                <a:gd name="connsiteX191" fmla="*/ 57022 w 188499"/>
                <a:gd name="connsiteY191" fmla="*/ 175242 h 188071"/>
                <a:gd name="connsiteX192" fmla="*/ 58728 w 188499"/>
                <a:gd name="connsiteY192" fmla="*/ 174156 h 188071"/>
                <a:gd name="connsiteX193" fmla="*/ 58737 w 188499"/>
                <a:gd name="connsiteY193" fmla="*/ 174099 h 188071"/>
                <a:gd name="connsiteX194" fmla="*/ 58737 w 188499"/>
                <a:gd name="connsiteY194" fmla="*/ 171813 h 188071"/>
                <a:gd name="connsiteX195" fmla="*/ 59213 w 188499"/>
                <a:gd name="connsiteY195" fmla="*/ 164384 h 188071"/>
                <a:gd name="connsiteX196" fmla="*/ 61023 w 188499"/>
                <a:gd name="connsiteY196" fmla="*/ 163241 h 188071"/>
                <a:gd name="connsiteX197" fmla="*/ 62261 w 188499"/>
                <a:gd name="connsiteY197" fmla="*/ 164669 h 188071"/>
                <a:gd name="connsiteX198" fmla="*/ 62261 w 188499"/>
                <a:gd name="connsiteY198" fmla="*/ 166193 h 188071"/>
                <a:gd name="connsiteX199" fmla="*/ 62261 w 188499"/>
                <a:gd name="connsiteY199" fmla="*/ 168765 h 188071"/>
                <a:gd name="connsiteX200" fmla="*/ 62928 w 188499"/>
                <a:gd name="connsiteY200" fmla="*/ 171908 h 188071"/>
                <a:gd name="connsiteX201" fmla="*/ 66166 w 188499"/>
                <a:gd name="connsiteY201" fmla="*/ 173432 h 188071"/>
                <a:gd name="connsiteX202" fmla="*/ 66643 w 188499"/>
                <a:gd name="connsiteY202" fmla="*/ 170956 h 188071"/>
                <a:gd name="connsiteX203" fmla="*/ 66643 w 188499"/>
                <a:gd name="connsiteY203" fmla="*/ 168670 h 188071"/>
                <a:gd name="connsiteX204" fmla="*/ 67310 w 188499"/>
                <a:gd name="connsiteY204" fmla="*/ 167717 h 188071"/>
                <a:gd name="connsiteX205" fmla="*/ 68071 w 188499"/>
                <a:gd name="connsiteY205" fmla="*/ 167717 h 188071"/>
                <a:gd name="connsiteX206" fmla="*/ 70738 w 188499"/>
                <a:gd name="connsiteY206" fmla="*/ 170670 h 188071"/>
                <a:gd name="connsiteX207" fmla="*/ 69786 w 188499"/>
                <a:gd name="connsiteY207" fmla="*/ 173718 h 188071"/>
                <a:gd name="connsiteX208" fmla="*/ 68453 w 188499"/>
                <a:gd name="connsiteY208" fmla="*/ 176576 h 188071"/>
                <a:gd name="connsiteX209" fmla="*/ 68453 w 188499"/>
                <a:gd name="connsiteY209" fmla="*/ 177528 h 188071"/>
                <a:gd name="connsiteX210" fmla="*/ 70453 w 188499"/>
                <a:gd name="connsiteY210" fmla="*/ 178766 h 188071"/>
                <a:gd name="connsiteX211" fmla="*/ 71977 w 188499"/>
                <a:gd name="connsiteY211" fmla="*/ 178766 h 188071"/>
                <a:gd name="connsiteX212" fmla="*/ 74206 w 188499"/>
                <a:gd name="connsiteY212" fmla="*/ 176061 h 188071"/>
                <a:gd name="connsiteX213" fmla="*/ 74168 w 188499"/>
                <a:gd name="connsiteY213" fmla="*/ 175813 h 188071"/>
                <a:gd name="connsiteX214" fmla="*/ 74168 w 188499"/>
                <a:gd name="connsiteY214" fmla="*/ 171337 h 188071"/>
                <a:gd name="connsiteX215" fmla="*/ 75682 w 188499"/>
                <a:gd name="connsiteY215" fmla="*/ 170003 h 188071"/>
                <a:gd name="connsiteX216" fmla="*/ 75691 w 188499"/>
                <a:gd name="connsiteY216" fmla="*/ 170003 h 188071"/>
                <a:gd name="connsiteX217" fmla="*/ 77787 w 188499"/>
                <a:gd name="connsiteY217" fmla="*/ 171718 h 188071"/>
                <a:gd name="connsiteX218" fmla="*/ 77787 w 188499"/>
                <a:gd name="connsiteY218" fmla="*/ 173909 h 188071"/>
                <a:gd name="connsiteX219" fmla="*/ 77787 w 188499"/>
                <a:gd name="connsiteY219" fmla="*/ 175337 h 188071"/>
                <a:gd name="connsiteX220" fmla="*/ 78454 w 188499"/>
                <a:gd name="connsiteY220" fmla="*/ 176861 h 188071"/>
                <a:gd name="connsiteX221" fmla="*/ 81406 w 188499"/>
                <a:gd name="connsiteY221" fmla="*/ 176861 h 188071"/>
                <a:gd name="connsiteX222" fmla="*/ 82454 w 188499"/>
                <a:gd name="connsiteY222" fmla="*/ 174385 h 188071"/>
                <a:gd name="connsiteX223" fmla="*/ 84169 w 188499"/>
                <a:gd name="connsiteY223" fmla="*/ 174385 h 188071"/>
                <a:gd name="connsiteX224" fmla="*/ 85312 w 188499"/>
                <a:gd name="connsiteY224" fmla="*/ 177433 h 188071"/>
                <a:gd name="connsiteX225" fmla="*/ 85312 w 188499"/>
                <a:gd name="connsiteY225" fmla="*/ 181052 h 188071"/>
                <a:gd name="connsiteX226" fmla="*/ 87503 w 188499"/>
                <a:gd name="connsiteY226" fmla="*/ 184767 h 188071"/>
                <a:gd name="connsiteX227" fmla="*/ 89884 w 188499"/>
                <a:gd name="connsiteY227" fmla="*/ 185625 h 188071"/>
                <a:gd name="connsiteX228" fmla="*/ 90551 w 188499"/>
                <a:gd name="connsiteY228" fmla="*/ 185053 h 188071"/>
                <a:gd name="connsiteX229" fmla="*/ 90551 w 188499"/>
                <a:gd name="connsiteY229" fmla="*/ 180291 h 188071"/>
                <a:gd name="connsiteX230" fmla="*/ 90551 w 188499"/>
                <a:gd name="connsiteY230" fmla="*/ 177719 h 188071"/>
                <a:gd name="connsiteX231" fmla="*/ 91770 w 188499"/>
                <a:gd name="connsiteY231" fmla="*/ 177138 h 188071"/>
                <a:gd name="connsiteX232" fmla="*/ 91789 w 188499"/>
                <a:gd name="connsiteY232" fmla="*/ 177147 h 188071"/>
                <a:gd name="connsiteX233" fmla="*/ 93122 w 188499"/>
                <a:gd name="connsiteY233" fmla="*/ 178385 h 188071"/>
                <a:gd name="connsiteX234" fmla="*/ 94170 w 188499"/>
                <a:gd name="connsiteY234" fmla="*/ 179909 h 188071"/>
                <a:gd name="connsiteX235" fmla="*/ 96075 w 188499"/>
                <a:gd name="connsiteY235" fmla="*/ 179909 h 188071"/>
                <a:gd name="connsiteX236" fmla="*/ 97408 w 188499"/>
                <a:gd name="connsiteY236" fmla="*/ 178957 h 188071"/>
                <a:gd name="connsiteX237" fmla="*/ 98266 w 188499"/>
                <a:gd name="connsiteY237" fmla="*/ 178385 h 188071"/>
                <a:gd name="connsiteX238" fmla="*/ 100647 w 188499"/>
                <a:gd name="connsiteY238" fmla="*/ 178385 h 188071"/>
                <a:gd name="connsiteX239" fmla="*/ 101409 w 188499"/>
                <a:gd name="connsiteY239" fmla="*/ 180100 h 188071"/>
                <a:gd name="connsiteX240" fmla="*/ 100361 w 188499"/>
                <a:gd name="connsiteY240" fmla="*/ 181243 h 188071"/>
                <a:gd name="connsiteX241" fmla="*/ 98932 w 188499"/>
                <a:gd name="connsiteY241" fmla="*/ 182196 h 188071"/>
                <a:gd name="connsiteX242" fmla="*/ 98932 w 188499"/>
                <a:gd name="connsiteY242" fmla="*/ 183624 h 188071"/>
                <a:gd name="connsiteX243" fmla="*/ 102647 w 188499"/>
                <a:gd name="connsiteY243" fmla="*/ 184386 h 188071"/>
                <a:gd name="connsiteX244" fmla="*/ 105314 w 188499"/>
                <a:gd name="connsiteY244" fmla="*/ 182005 h 188071"/>
                <a:gd name="connsiteX245" fmla="*/ 106171 w 188499"/>
                <a:gd name="connsiteY245" fmla="*/ 180576 h 188071"/>
                <a:gd name="connsiteX246" fmla="*/ 108838 w 188499"/>
                <a:gd name="connsiteY246" fmla="*/ 179909 h 188071"/>
                <a:gd name="connsiteX247" fmla="*/ 108838 w 188499"/>
                <a:gd name="connsiteY247" fmla="*/ 179909 h 188071"/>
                <a:gd name="connsiteX248" fmla="*/ 108838 w 188499"/>
                <a:gd name="connsiteY248" fmla="*/ 182957 h 188071"/>
                <a:gd name="connsiteX249" fmla="*/ 106553 w 188499"/>
                <a:gd name="connsiteY249" fmla="*/ 184767 h 188071"/>
                <a:gd name="connsiteX250" fmla="*/ 105428 w 188499"/>
                <a:gd name="connsiteY250" fmla="*/ 186444 h 188071"/>
                <a:gd name="connsiteX251" fmla="*/ 105886 w 188499"/>
                <a:gd name="connsiteY251" fmla="*/ 187244 h 188071"/>
                <a:gd name="connsiteX252" fmla="*/ 108553 w 188499"/>
                <a:gd name="connsiteY252" fmla="*/ 187244 h 188071"/>
                <a:gd name="connsiteX253" fmla="*/ 109791 w 188499"/>
                <a:gd name="connsiteY253" fmla="*/ 186291 h 188071"/>
                <a:gd name="connsiteX254" fmla="*/ 112839 w 188499"/>
                <a:gd name="connsiteY254" fmla="*/ 174099 h 188071"/>
                <a:gd name="connsiteX255" fmla="*/ 186086 w 188499"/>
                <a:gd name="connsiteY255" fmla="*/ 80659 h 18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88499" h="188071">
                  <a:moveTo>
                    <a:pt x="186086" y="80659"/>
                  </a:moveTo>
                  <a:cubicBezTo>
                    <a:pt x="186258" y="80392"/>
                    <a:pt x="186486" y="80163"/>
                    <a:pt x="186753" y="79992"/>
                  </a:cubicBezTo>
                  <a:lnTo>
                    <a:pt x="188468" y="78468"/>
                  </a:lnTo>
                  <a:cubicBezTo>
                    <a:pt x="188468" y="78468"/>
                    <a:pt x="188468" y="77516"/>
                    <a:pt x="188468" y="77230"/>
                  </a:cubicBezTo>
                  <a:cubicBezTo>
                    <a:pt x="188468" y="76944"/>
                    <a:pt x="186181" y="76277"/>
                    <a:pt x="184753" y="76468"/>
                  </a:cubicBezTo>
                  <a:cubicBezTo>
                    <a:pt x="183524" y="76735"/>
                    <a:pt x="182533" y="77640"/>
                    <a:pt x="182181" y="78849"/>
                  </a:cubicBezTo>
                  <a:cubicBezTo>
                    <a:pt x="182181" y="79421"/>
                    <a:pt x="182181" y="79992"/>
                    <a:pt x="181228" y="80278"/>
                  </a:cubicBezTo>
                  <a:cubicBezTo>
                    <a:pt x="180276" y="80563"/>
                    <a:pt x="179133" y="80278"/>
                    <a:pt x="178657" y="80945"/>
                  </a:cubicBezTo>
                  <a:lnTo>
                    <a:pt x="178657" y="80945"/>
                  </a:lnTo>
                  <a:cubicBezTo>
                    <a:pt x="179895" y="79135"/>
                    <a:pt x="178657" y="78849"/>
                    <a:pt x="178657" y="77896"/>
                  </a:cubicBezTo>
                  <a:cubicBezTo>
                    <a:pt x="178657" y="76944"/>
                    <a:pt x="179990" y="76563"/>
                    <a:pt x="180943" y="76087"/>
                  </a:cubicBezTo>
                  <a:cubicBezTo>
                    <a:pt x="181895" y="75611"/>
                    <a:pt x="182657" y="74563"/>
                    <a:pt x="181705" y="73610"/>
                  </a:cubicBezTo>
                  <a:cubicBezTo>
                    <a:pt x="181019" y="72886"/>
                    <a:pt x="179933" y="72696"/>
                    <a:pt x="179038" y="73134"/>
                  </a:cubicBezTo>
                  <a:cubicBezTo>
                    <a:pt x="178276" y="73610"/>
                    <a:pt x="177799" y="74277"/>
                    <a:pt x="177037" y="74658"/>
                  </a:cubicBezTo>
                  <a:cubicBezTo>
                    <a:pt x="176075" y="74973"/>
                    <a:pt x="175018" y="74668"/>
                    <a:pt x="174370" y="73896"/>
                  </a:cubicBezTo>
                  <a:cubicBezTo>
                    <a:pt x="173513" y="72848"/>
                    <a:pt x="174370" y="71991"/>
                    <a:pt x="175704" y="71610"/>
                  </a:cubicBezTo>
                  <a:lnTo>
                    <a:pt x="179323" y="70372"/>
                  </a:lnTo>
                  <a:cubicBezTo>
                    <a:pt x="179981" y="70229"/>
                    <a:pt x="180571" y="69905"/>
                    <a:pt x="181038" y="69419"/>
                  </a:cubicBezTo>
                  <a:cubicBezTo>
                    <a:pt x="181486" y="68867"/>
                    <a:pt x="181486" y="68067"/>
                    <a:pt x="181038" y="67514"/>
                  </a:cubicBezTo>
                  <a:cubicBezTo>
                    <a:pt x="180324" y="66914"/>
                    <a:pt x="179361" y="66705"/>
                    <a:pt x="178466" y="66943"/>
                  </a:cubicBezTo>
                  <a:cubicBezTo>
                    <a:pt x="177371" y="67133"/>
                    <a:pt x="176333" y="67562"/>
                    <a:pt x="175418" y="68181"/>
                  </a:cubicBezTo>
                  <a:cubicBezTo>
                    <a:pt x="174370" y="68848"/>
                    <a:pt x="173037" y="69800"/>
                    <a:pt x="171608" y="68848"/>
                  </a:cubicBezTo>
                  <a:cubicBezTo>
                    <a:pt x="170694" y="68343"/>
                    <a:pt x="170351" y="67200"/>
                    <a:pt x="170846" y="66276"/>
                  </a:cubicBezTo>
                  <a:cubicBezTo>
                    <a:pt x="171503" y="65628"/>
                    <a:pt x="172408" y="65314"/>
                    <a:pt x="173323" y="65419"/>
                  </a:cubicBezTo>
                  <a:cubicBezTo>
                    <a:pt x="174847" y="65419"/>
                    <a:pt x="176656" y="65419"/>
                    <a:pt x="176942" y="64085"/>
                  </a:cubicBezTo>
                  <a:cubicBezTo>
                    <a:pt x="177228" y="62752"/>
                    <a:pt x="175895" y="61800"/>
                    <a:pt x="174656" y="61323"/>
                  </a:cubicBezTo>
                  <a:cubicBezTo>
                    <a:pt x="173551" y="60895"/>
                    <a:pt x="172332" y="60895"/>
                    <a:pt x="171227" y="61323"/>
                  </a:cubicBezTo>
                  <a:cubicBezTo>
                    <a:pt x="170179" y="61323"/>
                    <a:pt x="169322" y="62180"/>
                    <a:pt x="168274" y="62466"/>
                  </a:cubicBezTo>
                  <a:cubicBezTo>
                    <a:pt x="167703" y="62742"/>
                    <a:pt x="167036" y="62742"/>
                    <a:pt x="166465" y="62466"/>
                  </a:cubicBezTo>
                  <a:cubicBezTo>
                    <a:pt x="166969" y="60675"/>
                    <a:pt x="168598" y="59428"/>
                    <a:pt x="170465" y="59418"/>
                  </a:cubicBezTo>
                  <a:cubicBezTo>
                    <a:pt x="171189" y="59561"/>
                    <a:pt x="171932" y="59561"/>
                    <a:pt x="172656" y="59418"/>
                  </a:cubicBezTo>
                  <a:cubicBezTo>
                    <a:pt x="173132" y="59085"/>
                    <a:pt x="173246" y="58428"/>
                    <a:pt x="172913" y="57961"/>
                  </a:cubicBezTo>
                  <a:cubicBezTo>
                    <a:pt x="172837" y="57856"/>
                    <a:pt x="172751" y="57770"/>
                    <a:pt x="172656" y="57704"/>
                  </a:cubicBezTo>
                  <a:cubicBezTo>
                    <a:pt x="172465" y="57465"/>
                    <a:pt x="172199" y="57294"/>
                    <a:pt x="171894" y="57227"/>
                  </a:cubicBezTo>
                  <a:cubicBezTo>
                    <a:pt x="170399" y="56465"/>
                    <a:pt x="168627" y="56465"/>
                    <a:pt x="167131" y="57227"/>
                  </a:cubicBezTo>
                  <a:cubicBezTo>
                    <a:pt x="166084" y="57799"/>
                    <a:pt x="165227" y="58846"/>
                    <a:pt x="163798" y="58466"/>
                  </a:cubicBezTo>
                  <a:cubicBezTo>
                    <a:pt x="164664" y="55675"/>
                    <a:pt x="167503" y="53989"/>
                    <a:pt x="170370" y="54560"/>
                  </a:cubicBezTo>
                  <a:cubicBezTo>
                    <a:pt x="171351" y="54703"/>
                    <a:pt x="172342" y="54703"/>
                    <a:pt x="173323" y="54560"/>
                  </a:cubicBezTo>
                  <a:cubicBezTo>
                    <a:pt x="174180" y="54560"/>
                    <a:pt x="174942" y="53798"/>
                    <a:pt x="174656" y="52941"/>
                  </a:cubicBezTo>
                  <a:cubicBezTo>
                    <a:pt x="174313" y="52103"/>
                    <a:pt x="173713" y="51408"/>
                    <a:pt x="172942" y="50941"/>
                  </a:cubicBezTo>
                  <a:cubicBezTo>
                    <a:pt x="171018" y="49617"/>
                    <a:pt x="168627" y="49207"/>
                    <a:pt x="166370" y="49798"/>
                  </a:cubicBezTo>
                  <a:cubicBezTo>
                    <a:pt x="164560" y="50369"/>
                    <a:pt x="163512" y="51893"/>
                    <a:pt x="161988" y="52941"/>
                  </a:cubicBezTo>
                  <a:cubicBezTo>
                    <a:pt x="161121" y="53627"/>
                    <a:pt x="159864" y="53484"/>
                    <a:pt x="159178" y="52617"/>
                  </a:cubicBezTo>
                  <a:cubicBezTo>
                    <a:pt x="158759" y="52093"/>
                    <a:pt x="158635" y="51389"/>
                    <a:pt x="158845" y="50750"/>
                  </a:cubicBezTo>
                  <a:cubicBezTo>
                    <a:pt x="159416" y="50093"/>
                    <a:pt x="160131" y="49569"/>
                    <a:pt x="160940" y="49226"/>
                  </a:cubicBezTo>
                  <a:cubicBezTo>
                    <a:pt x="161702" y="49226"/>
                    <a:pt x="162369" y="48083"/>
                    <a:pt x="162083" y="47131"/>
                  </a:cubicBezTo>
                  <a:cubicBezTo>
                    <a:pt x="161445" y="45864"/>
                    <a:pt x="160159" y="45064"/>
                    <a:pt x="158749" y="45035"/>
                  </a:cubicBezTo>
                  <a:cubicBezTo>
                    <a:pt x="157606" y="45102"/>
                    <a:pt x="156521" y="45569"/>
                    <a:pt x="155702" y="46369"/>
                  </a:cubicBezTo>
                  <a:lnTo>
                    <a:pt x="154273" y="47321"/>
                  </a:lnTo>
                  <a:cubicBezTo>
                    <a:pt x="154273" y="45102"/>
                    <a:pt x="155473" y="43064"/>
                    <a:pt x="157416" y="41987"/>
                  </a:cubicBezTo>
                  <a:cubicBezTo>
                    <a:pt x="157987" y="41787"/>
                    <a:pt x="158511" y="41464"/>
                    <a:pt x="158940" y="41035"/>
                  </a:cubicBezTo>
                  <a:cubicBezTo>
                    <a:pt x="159359" y="40539"/>
                    <a:pt x="159359" y="39816"/>
                    <a:pt x="158940" y="39320"/>
                  </a:cubicBezTo>
                  <a:cubicBezTo>
                    <a:pt x="158673" y="39044"/>
                    <a:pt x="158387" y="38787"/>
                    <a:pt x="158083" y="38558"/>
                  </a:cubicBezTo>
                  <a:cubicBezTo>
                    <a:pt x="156683" y="37587"/>
                    <a:pt x="154816" y="37587"/>
                    <a:pt x="153415" y="38558"/>
                  </a:cubicBezTo>
                  <a:cubicBezTo>
                    <a:pt x="152510" y="39635"/>
                    <a:pt x="151749" y="40816"/>
                    <a:pt x="151129" y="42083"/>
                  </a:cubicBezTo>
                  <a:cubicBezTo>
                    <a:pt x="150710" y="42559"/>
                    <a:pt x="149986" y="42597"/>
                    <a:pt x="149520" y="42187"/>
                  </a:cubicBezTo>
                  <a:cubicBezTo>
                    <a:pt x="149482" y="42149"/>
                    <a:pt x="149444" y="42121"/>
                    <a:pt x="149415" y="42083"/>
                  </a:cubicBezTo>
                  <a:cubicBezTo>
                    <a:pt x="149320" y="41835"/>
                    <a:pt x="149320" y="41568"/>
                    <a:pt x="149415" y="41321"/>
                  </a:cubicBezTo>
                  <a:cubicBezTo>
                    <a:pt x="149415" y="39035"/>
                    <a:pt x="151796" y="37892"/>
                    <a:pt x="152082" y="35701"/>
                  </a:cubicBezTo>
                  <a:cubicBezTo>
                    <a:pt x="152120" y="34110"/>
                    <a:pt x="151653" y="32538"/>
                    <a:pt x="150748" y="31224"/>
                  </a:cubicBezTo>
                  <a:cubicBezTo>
                    <a:pt x="150272" y="30271"/>
                    <a:pt x="149034" y="28938"/>
                    <a:pt x="148177" y="29319"/>
                  </a:cubicBezTo>
                  <a:cubicBezTo>
                    <a:pt x="147843" y="29510"/>
                    <a:pt x="147653" y="29891"/>
                    <a:pt x="147701" y="30271"/>
                  </a:cubicBezTo>
                  <a:cubicBezTo>
                    <a:pt x="147701" y="31986"/>
                    <a:pt x="147701" y="33796"/>
                    <a:pt x="147701" y="35606"/>
                  </a:cubicBezTo>
                  <a:cubicBezTo>
                    <a:pt x="147881" y="37263"/>
                    <a:pt x="147062" y="38873"/>
                    <a:pt x="145605" y="39701"/>
                  </a:cubicBezTo>
                  <a:cubicBezTo>
                    <a:pt x="144671" y="39397"/>
                    <a:pt x="144081" y="38482"/>
                    <a:pt x="144176" y="37511"/>
                  </a:cubicBezTo>
                  <a:cubicBezTo>
                    <a:pt x="144176" y="36749"/>
                    <a:pt x="144938" y="36082"/>
                    <a:pt x="144843" y="35320"/>
                  </a:cubicBezTo>
                  <a:cubicBezTo>
                    <a:pt x="144948" y="35110"/>
                    <a:pt x="144948" y="34863"/>
                    <a:pt x="144843" y="34653"/>
                  </a:cubicBezTo>
                  <a:cubicBezTo>
                    <a:pt x="144338" y="34044"/>
                    <a:pt x="143433" y="33967"/>
                    <a:pt x="142833" y="34472"/>
                  </a:cubicBezTo>
                  <a:cubicBezTo>
                    <a:pt x="142767" y="34529"/>
                    <a:pt x="142709" y="34586"/>
                    <a:pt x="142652" y="34653"/>
                  </a:cubicBezTo>
                  <a:cubicBezTo>
                    <a:pt x="142652" y="35225"/>
                    <a:pt x="141509" y="35891"/>
                    <a:pt x="140557" y="35415"/>
                  </a:cubicBezTo>
                  <a:cubicBezTo>
                    <a:pt x="140557" y="33320"/>
                    <a:pt x="141795" y="32081"/>
                    <a:pt x="142652" y="30462"/>
                  </a:cubicBezTo>
                  <a:cubicBezTo>
                    <a:pt x="143938" y="27652"/>
                    <a:pt x="143576" y="24357"/>
                    <a:pt x="141700" y="21890"/>
                  </a:cubicBezTo>
                  <a:cubicBezTo>
                    <a:pt x="141395" y="21442"/>
                    <a:pt x="141004" y="21051"/>
                    <a:pt x="140557" y="20746"/>
                  </a:cubicBezTo>
                  <a:cubicBezTo>
                    <a:pt x="139747" y="19994"/>
                    <a:pt x="138499" y="19994"/>
                    <a:pt x="137699" y="20746"/>
                  </a:cubicBezTo>
                  <a:cubicBezTo>
                    <a:pt x="137252" y="21566"/>
                    <a:pt x="136985" y="22480"/>
                    <a:pt x="136937" y="23413"/>
                  </a:cubicBezTo>
                  <a:cubicBezTo>
                    <a:pt x="136775" y="24690"/>
                    <a:pt x="136356" y="25919"/>
                    <a:pt x="135699" y="27033"/>
                  </a:cubicBezTo>
                  <a:cubicBezTo>
                    <a:pt x="135023" y="28300"/>
                    <a:pt x="133470" y="28805"/>
                    <a:pt x="132175" y="28176"/>
                  </a:cubicBezTo>
                  <a:cubicBezTo>
                    <a:pt x="130927" y="27481"/>
                    <a:pt x="130298" y="26033"/>
                    <a:pt x="130651" y="24652"/>
                  </a:cubicBezTo>
                  <a:cubicBezTo>
                    <a:pt x="130651" y="23509"/>
                    <a:pt x="131698" y="22556"/>
                    <a:pt x="131508" y="21318"/>
                  </a:cubicBezTo>
                  <a:cubicBezTo>
                    <a:pt x="131318" y="20080"/>
                    <a:pt x="129794" y="18461"/>
                    <a:pt x="128555" y="18746"/>
                  </a:cubicBezTo>
                  <a:cubicBezTo>
                    <a:pt x="128126" y="18842"/>
                    <a:pt x="127793" y="19175"/>
                    <a:pt x="127698" y="19604"/>
                  </a:cubicBezTo>
                  <a:cubicBezTo>
                    <a:pt x="127603" y="20613"/>
                    <a:pt x="127603" y="21642"/>
                    <a:pt x="127698" y="22652"/>
                  </a:cubicBezTo>
                  <a:cubicBezTo>
                    <a:pt x="127755" y="23671"/>
                    <a:pt x="127136" y="24604"/>
                    <a:pt x="126174" y="24938"/>
                  </a:cubicBezTo>
                  <a:cubicBezTo>
                    <a:pt x="125221" y="25061"/>
                    <a:pt x="124269" y="24661"/>
                    <a:pt x="123697" y="23890"/>
                  </a:cubicBezTo>
                  <a:cubicBezTo>
                    <a:pt x="123221" y="23099"/>
                    <a:pt x="123221" y="22109"/>
                    <a:pt x="123697" y="21318"/>
                  </a:cubicBezTo>
                  <a:lnTo>
                    <a:pt x="126174" y="15889"/>
                  </a:lnTo>
                  <a:cubicBezTo>
                    <a:pt x="126612" y="15022"/>
                    <a:pt x="126907" y="14089"/>
                    <a:pt x="127031" y="13127"/>
                  </a:cubicBezTo>
                  <a:cubicBezTo>
                    <a:pt x="127107" y="11964"/>
                    <a:pt x="126774" y="10822"/>
                    <a:pt x="126079" y="9888"/>
                  </a:cubicBezTo>
                  <a:cubicBezTo>
                    <a:pt x="125574" y="9259"/>
                    <a:pt x="124917" y="8764"/>
                    <a:pt x="124174" y="8459"/>
                  </a:cubicBezTo>
                  <a:cubicBezTo>
                    <a:pt x="123412" y="8459"/>
                    <a:pt x="122554" y="8459"/>
                    <a:pt x="122269" y="8459"/>
                  </a:cubicBezTo>
                  <a:cubicBezTo>
                    <a:pt x="122078" y="8983"/>
                    <a:pt x="122078" y="9555"/>
                    <a:pt x="122269" y="10079"/>
                  </a:cubicBezTo>
                  <a:cubicBezTo>
                    <a:pt x="122516" y="11679"/>
                    <a:pt x="122250" y="13308"/>
                    <a:pt x="121507" y="14746"/>
                  </a:cubicBezTo>
                  <a:cubicBezTo>
                    <a:pt x="121240" y="15374"/>
                    <a:pt x="120516" y="15679"/>
                    <a:pt x="119887" y="15413"/>
                  </a:cubicBezTo>
                  <a:cubicBezTo>
                    <a:pt x="119383" y="15232"/>
                    <a:pt x="118973" y="14851"/>
                    <a:pt x="118745" y="14365"/>
                  </a:cubicBezTo>
                  <a:cubicBezTo>
                    <a:pt x="118363" y="13412"/>
                    <a:pt x="118363" y="12365"/>
                    <a:pt x="118745" y="11412"/>
                  </a:cubicBezTo>
                  <a:cubicBezTo>
                    <a:pt x="119040" y="10479"/>
                    <a:pt x="119040" y="9488"/>
                    <a:pt x="118745" y="8554"/>
                  </a:cubicBezTo>
                  <a:cubicBezTo>
                    <a:pt x="118478" y="7316"/>
                    <a:pt x="117506" y="6345"/>
                    <a:pt x="116268" y="6078"/>
                  </a:cubicBezTo>
                  <a:cubicBezTo>
                    <a:pt x="115458" y="5954"/>
                    <a:pt x="114687" y="6440"/>
                    <a:pt x="114458" y="7221"/>
                  </a:cubicBezTo>
                  <a:cubicBezTo>
                    <a:pt x="114315" y="8012"/>
                    <a:pt x="114315" y="8812"/>
                    <a:pt x="114458" y="9602"/>
                  </a:cubicBezTo>
                  <a:cubicBezTo>
                    <a:pt x="114992" y="12022"/>
                    <a:pt x="114992" y="14517"/>
                    <a:pt x="114458" y="16937"/>
                  </a:cubicBezTo>
                  <a:cubicBezTo>
                    <a:pt x="114458" y="17603"/>
                    <a:pt x="113601" y="18365"/>
                    <a:pt x="112648" y="18079"/>
                  </a:cubicBezTo>
                  <a:cubicBezTo>
                    <a:pt x="112010" y="17861"/>
                    <a:pt x="111543" y="17308"/>
                    <a:pt x="111410" y="16651"/>
                  </a:cubicBezTo>
                  <a:cubicBezTo>
                    <a:pt x="111220" y="16165"/>
                    <a:pt x="111220" y="15612"/>
                    <a:pt x="111410" y="15127"/>
                  </a:cubicBezTo>
                  <a:cubicBezTo>
                    <a:pt x="111410" y="14270"/>
                    <a:pt x="111410" y="13412"/>
                    <a:pt x="111410" y="12555"/>
                  </a:cubicBezTo>
                  <a:cubicBezTo>
                    <a:pt x="111591" y="11460"/>
                    <a:pt x="111353" y="10336"/>
                    <a:pt x="110744" y="9412"/>
                  </a:cubicBezTo>
                  <a:cubicBezTo>
                    <a:pt x="110077" y="8364"/>
                    <a:pt x="108457" y="7507"/>
                    <a:pt x="107600" y="7983"/>
                  </a:cubicBezTo>
                  <a:cubicBezTo>
                    <a:pt x="106743" y="8459"/>
                    <a:pt x="107029" y="9507"/>
                    <a:pt x="107029" y="10460"/>
                  </a:cubicBezTo>
                  <a:cubicBezTo>
                    <a:pt x="107172" y="11212"/>
                    <a:pt x="107172" y="11993"/>
                    <a:pt x="107029" y="12746"/>
                  </a:cubicBezTo>
                  <a:cubicBezTo>
                    <a:pt x="106952" y="13117"/>
                    <a:pt x="106705" y="13432"/>
                    <a:pt x="106362" y="13603"/>
                  </a:cubicBezTo>
                  <a:lnTo>
                    <a:pt x="105600" y="13603"/>
                  </a:lnTo>
                  <a:cubicBezTo>
                    <a:pt x="104219" y="13222"/>
                    <a:pt x="103171" y="12069"/>
                    <a:pt x="102933" y="10650"/>
                  </a:cubicBezTo>
                  <a:cubicBezTo>
                    <a:pt x="102847" y="9564"/>
                    <a:pt x="103228" y="8488"/>
                    <a:pt x="103981" y="7697"/>
                  </a:cubicBezTo>
                  <a:cubicBezTo>
                    <a:pt x="104667" y="6878"/>
                    <a:pt x="105124" y="5897"/>
                    <a:pt x="105314" y="4840"/>
                  </a:cubicBezTo>
                  <a:cubicBezTo>
                    <a:pt x="105400" y="4497"/>
                    <a:pt x="105400" y="4135"/>
                    <a:pt x="105314" y="3792"/>
                  </a:cubicBezTo>
                  <a:cubicBezTo>
                    <a:pt x="104819" y="3221"/>
                    <a:pt x="104152" y="2811"/>
                    <a:pt x="103409" y="2649"/>
                  </a:cubicBezTo>
                  <a:lnTo>
                    <a:pt x="101885" y="2649"/>
                  </a:lnTo>
                  <a:cubicBezTo>
                    <a:pt x="100266" y="2649"/>
                    <a:pt x="99599" y="4268"/>
                    <a:pt x="99599" y="5697"/>
                  </a:cubicBezTo>
                  <a:cubicBezTo>
                    <a:pt x="99695" y="7155"/>
                    <a:pt x="99695" y="8621"/>
                    <a:pt x="99599" y="10079"/>
                  </a:cubicBezTo>
                  <a:cubicBezTo>
                    <a:pt x="99599" y="10841"/>
                    <a:pt x="99028" y="11603"/>
                    <a:pt x="98170" y="11507"/>
                  </a:cubicBezTo>
                  <a:cubicBezTo>
                    <a:pt x="97218" y="11336"/>
                    <a:pt x="96427" y="10688"/>
                    <a:pt x="96075" y="9793"/>
                  </a:cubicBezTo>
                  <a:cubicBezTo>
                    <a:pt x="95780" y="9088"/>
                    <a:pt x="95780" y="8307"/>
                    <a:pt x="96075" y="7602"/>
                  </a:cubicBezTo>
                  <a:cubicBezTo>
                    <a:pt x="96161" y="7126"/>
                    <a:pt x="96161" y="6650"/>
                    <a:pt x="96075" y="6173"/>
                  </a:cubicBezTo>
                  <a:cubicBezTo>
                    <a:pt x="96065" y="5564"/>
                    <a:pt x="95827" y="4992"/>
                    <a:pt x="95408" y="4554"/>
                  </a:cubicBezTo>
                  <a:cubicBezTo>
                    <a:pt x="94589" y="3745"/>
                    <a:pt x="93275" y="3745"/>
                    <a:pt x="92455" y="4554"/>
                  </a:cubicBezTo>
                  <a:cubicBezTo>
                    <a:pt x="91989" y="5326"/>
                    <a:pt x="91636" y="6164"/>
                    <a:pt x="91408" y="7031"/>
                  </a:cubicBezTo>
                  <a:cubicBezTo>
                    <a:pt x="90865" y="7288"/>
                    <a:pt x="90236" y="7288"/>
                    <a:pt x="89693" y="7031"/>
                  </a:cubicBezTo>
                  <a:cubicBezTo>
                    <a:pt x="88569" y="6478"/>
                    <a:pt x="88064" y="5145"/>
                    <a:pt x="88550" y="3983"/>
                  </a:cubicBezTo>
                  <a:cubicBezTo>
                    <a:pt x="88903" y="2840"/>
                    <a:pt x="89065" y="1649"/>
                    <a:pt x="89027" y="458"/>
                  </a:cubicBezTo>
                  <a:lnTo>
                    <a:pt x="89027" y="-399"/>
                  </a:lnTo>
                  <a:cubicBezTo>
                    <a:pt x="64547" y="43035"/>
                    <a:pt x="42259" y="88946"/>
                    <a:pt x="6349" y="123902"/>
                  </a:cubicBezTo>
                  <a:cubicBezTo>
                    <a:pt x="7302" y="123236"/>
                    <a:pt x="8064" y="122378"/>
                    <a:pt x="9397" y="122759"/>
                  </a:cubicBezTo>
                  <a:cubicBezTo>
                    <a:pt x="9397" y="125236"/>
                    <a:pt x="6445" y="126569"/>
                    <a:pt x="3492" y="126569"/>
                  </a:cubicBezTo>
                  <a:lnTo>
                    <a:pt x="825" y="129141"/>
                  </a:lnTo>
                  <a:lnTo>
                    <a:pt x="-32" y="129903"/>
                  </a:lnTo>
                  <a:lnTo>
                    <a:pt x="-32" y="129903"/>
                  </a:lnTo>
                  <a:cubicBezTo>
                    <a:pt x="1882" y="131237"/>
                    <a:pt x="4273" y="131684"/>
                    <a:pt x="6540" y="131141"/>
                  </a:cubicBezTo>
                  <a:cubicBezTo>
                    <a:pt x="8445" y="130570"/>
                    <a:pt x="9493" y="129046"/>
                    <a:pt x="10921" y="127998"/>
                  </a:cubicBezTo>
                  <a:cubicBezTo>
                    <a:pt x="11598" y="127608"/>
                    <a:pt x="12436" y="127608"/>
                    <a:pt x="13112" y="127998"/>
                  </a:cubicBezTo>
                  <a:cubicBezTo>
                    <a:pt x="14065" y="128465"/>
                    <a:pt x="14512" y="129570"/>
                    <a:pt x="14160" y="130570"/>
                  </a:cubicBezTo>
                  <a:cubicBezTo>
                    <a:pt x="13588" y="131208"/>
                    <a:pt x="12865" y="131694"/>
                    <a:pt x="12064" y="131999"/>
                  </a:cubicBezTo>
                  <a:cubicBezTo>
                    <a:pt x="11226" y="132380"/>
                    <a:pt x="10750" y="133284"/>
                    <a:pt x="10921" y="134189"/>
                  </a:cubicBezTo>
                  <a:cubicBezTo>
                    <a:pt x="11598" y="135447"/>
                    <a:pt x="12922" y="136218"/>
                    <a:pt x="14351" y="136190"/>
                  </a:cubicBezTo>
                  <a:cubicBezTo>
                    <a:pt x="15446" y="136142"/>
                    <a:pt x="16493" y="135694"/>
                    <a:pt x="17303" y="134951"/>
                  </a:cubicBezTo>
                  <a:lnTo>
                    <a:pt x="18732" y="133904"/>
                  </a:lnTo>
                  <a:cubicBezTo>
                    <a:pt x="18799" y="136142"/>
                    <a:pt x="17579" y="138209"/>
                    <a:pt x="15589" y="139238"/>
                  </a:cubicBezTo>
                  <a:cubicBezTo>
                    <a:pt x="15036" y="139476"/>
                    <a:pt x="14522" y="139800"/>
                    <a:pt x="14065" y="140190"/>
                  </a:cubicBezTo>
                  <a:cubicBezTo>
                    <a:pt x="13646" y="140685"/>
                    <a:pt x="13646" y="141409"/>
                    <a:pt x="14065" y="141905"/>
                  </a:cubicBezTo>
                  <a:cubicBezTo>
                    <a:pt x="14274" y="142229"/>
                    <a:pt x="14569" y="142495"/>
                    <a:pt x="14922" y="142667"/>
                  </a:cubicBezTo>
                  <a:cubicBezTo>
                    <a:pt x="16351" y="143686"/>
                    <a:pt x="18256" y="143686"/>
                    <a:pt x="19685" y="142667"/>
                  </a:cubicBezTo>
                  <a:cubicBezTo>
                    <a:pt x="20523" y="141543"/>
                    <a:pt x="21285" y="140362"/>
                    <a:pt x="21970" y="139142"/>
                  </a:cubicBezTo>
                  <a:cubicBezTo>
                    <a:pt x="22390" y="138666"/>
                    <a:pt x="23113" y="138628"/>
                    <a:pt x="23580" y="139038"/>
                  </a:cubicBezTo>
                  <a:cubicBezTo>
                    <a:pt x="23618" y="139076"/>
                    <a:pt x="23656" y="139104"/>
                    <a:pt x="23685" y="139142"/>
                  </a:cubicBezTo>
                  <a:cubicBezTo>
                    <a:pt x="23780" y="139390"/>
                    <a:pt x="23780" y="139657"/>
                    <a:pt x="23685" y="139904"/>
                  </a:cubicBezTo>
                  <a:cubicBezTo>
                    <a:pt x="23685" y="142190"/>
                    <a:pt x="21208" y="143333"/>
                    <a:pt x="20923" y="145524"/>
                  </a:cubicBezTo>
                  <a:cubicBezTo>
                    <a:pt x="20923" y="147124"/>
                    <a:pt x="21418" y="148696"/>
                    <a:pt x="22352" y="150001"/>
                  </a:cubicBezTo>
                  <a:cubicBezTo>
                    <a:pt x="22828" y="150953"/>
                    <a:pt x="24066" y="152287"/>
                    <a:pt x="24923" y="151906"/>
                  </a:cubicBezTo>
                  <a:cubicBezTo>
                    <a:pt x="25095" y="151611"/>
                    <a:pt x="25095" y="151249"/>
                    <a:pt x="24923" y="150953"/>
                  </a:cubicBezTo>
                  <a:cubicBezTo>
                    <a:pt x="25019" y="149210"/>
                    <a:pt x="25019" y="147458"/>
                    <a:pt x="24923" y="145715"/>
                  </a:cubicBezTo>
                  <a:cubicBezTo>
                    <a:pt x="24742" y="143924"/>
                    <a:pt x="25695" y="142219"/>
                    <a:pt x="27304" y="141428"/>
                  </a:cubicBezTo>
                  <a:cubicBezTo>
                    <a:pt x="28238" y="141733"/>
                    <a:pt x="28828" y="142647"/>
                    <a:pt x="28733" y="143619"/>
                  </a:cubicBezTo>
                  <a:cubicBezTo>
                    <a:pt x="28733" y="144476"/>
                    <a:pt x="27971" y="145048"/>
                    <a:pt x="28066" y="145905"/>
                  </a:cubicBezTo>
                  <a:cubicBezTo>
                    <a:pt x="28028" y="146096"/>
                    <a:pt x="28028" y="146286"/>
                    <a:pt x="28066" y="146477"/>
                  </a:cubicBezTo>
                  <a:cubicBezTo>
                    <a:pt x="28571" y="147086"/>
                    <a:pt x="29476" y="147162"/>
                    <a:pt x="30076" y="146658"/>
                  </a:cubicBezTo>
                  <a:cubicBezTo>
                    <a:pt x="30143" y="146600"/>
                    <a:pt x="30200" y="146543"/>
                    <a:pt x="30257" y="146477"/>
                  </a:cubicBezTo>
                  <a:cubicBezTo>
                    <a:pt x="30733" y="146000"/>
                    <a:pt x="31495" y="145334"/>
                    <a:pt x="32353" y="145810"/>
                  </a:cubicBezTo>
                  <a:cubicBezTo>
                    <a:pt x="32353" y="147810"/>
                    <a:pt x="31114" y="149144"/>
                    <a:pt x="30257" y="150668"/>
                  </a:cubicBezTo>
                  <a:cubicBezTo>
                    <a:pt x="29057" y="153544"/>
                    <a:pt x="29457" y="156830"/>
                    <a:pt x="31305" y="159335"/>
                  </a:cubicBezTo>
                  <a:cubicBezTo>
                    <a:pt x="31610" y="159783"/>
                    <a:pt x="32000" y="160173"/>
                    <a:pt x="32448" y="160478"/>
                  </a:cubicBezTo>
                  <a:cubicBezTo>
                    <a:pt x="33248" y="161231"/>
                    <a:pt x="34496" y="161231"/>
                    <a:pt x="35305" y="160478"/>
                  </a:cubicBezTo>
                  <a:cubicBezTo>
                    <a:pt x="35753" y="159659"/>
                    <a:pt x="36020" y="158745"/>
                    <a:pt x="36068" y="157811"/>
                  </a:cubicBezTo>
                  <a:cubicBezTo>
                    <a:pt x="36229" y="156535"/>
                    <a:pt x="36648" y="155306"/>
                    <a:pt x="37306" y="154192"/>
                  </a:cubicBezTo>
                  <a:cubicBezTo>
                    <a:pt x="37982" y="152925"/>
                    <a:pt x="39535" y="152420"/>
                    <a:pt x="40830" y="153049"/>
                  </a:cubicBezTo>
                  <a:cubicBezTo>
                    <a:pt x="42078" y="153744"/>
                    <a:pt x="42706" y="155192"/>
                    <a:pt x="42354" y="156573"/>
                  </a:cubicBezTo>
                  <a:cubicBezTo>
                    <a:pt x="41878" y="157630"/>
                    <a:pt x="41592" y="158754"/>
                    <a:pt x="41497" y="159907"/>
                  </a:cubicBezTo>
                  <a:cubicBezTo>
                    <a:pt x="41497" y="161145"/>
                    <a:pt x="43211" y="162860"/>
                    <a:pt x="44449" y="162479"/>
                  </a:cubicBezTo>
                  <a:cubicBezTo>
                    <a:pt x="44888" y="162355"/>
                    <a:pt x="45240" y="162040"/>
                    <a:pt x="45402" y="161621"/>
                  </a:cubicBezTo>
                  <a:cubicBezTo>
                    <a:pt x="45545" y="160612"/>
                    <a:pt x="45545" y="159583"/>
                    <a:pt x="45402" y="158573"/>
                  </a:cubicBezTo>
                  <a:cubicBezTo>
                    <a:pt x="45345" y="157554"/>
                    <a:pt x="45964" y="156621"/>
                    <a:pt x="46926" y="156287"/>
                  </a:cubicBezTo>
                  <a:cubicBezTo>
                    <a:pt x="47897" y="156164"/>
                    <a:pt x="48860" y="156611"/>
                    <a:pt x="49403" y="157430"/>
                  </a:cubicBezTo>
                  <a:cubicBezTo>
                    <a:pt x="49974" y="158154"/>
                    <a:pt x="49974" y="159183"/>
                    <a:pt x="49403" y="159907"/>
                  </a:cubicBezTo>
                  <a:lnTo>
                    <a:pt x="47021" y="165336"/>
                  </a:lnTo>
                  <a:cubicBezTo>
                    <a:pt x="46593" y="166212"/>
                    <a:pt x="46307" y="167136"/>
                    <a:pt x="46164" y="168098"/>
                  </a:cubicBezTo>
                  <a:cubicBezTo>
                    <a:pt x="46126" y="169251"/>
                    <a:pt x="46459" y="170384"/>
                    <a:pt x="47116" y="171337"/>
                  </a:cubicBezTo>
                  <a:cubicBezTo>
                    <a:pt x="47621" y="172023"/>
                    <a:pt x="48317" y="172556"/>
                    <a:pt x="49117" y="172861"/>
                  </a:cubicBezTo>
                  <a:cubicBezTo>
                    <a:pt x="49688" y="173270"/>
                    <a:pt x="50450" y="173270"/>
                    <a:pt x="51022" y="172861"/>
                  </a:cubicBezTo>
                  <a:cubicBezTo>
                    <a:pt x="51165" y="172299"/>
                    <a:pt x="51165" y="171708"/>
                    <a:pt x="51022" y="171146"/>
                  </a:cubicBezTo>
                  <a:cubicBezTo>
                    <a:pt x="50698" y="169594"/>
                    <a:pt x="50936" y="167974"/>
                    <a:pt x="51688" y="166575"/>
                  </a:cubicBezTo>
                  <a:cubicBezTo>
                    <a:pt x="51955" y="165946"/>
                    <a:pt x="52651" y="165612"/>
                    <a:pt x="53308" y="165812"/>
                  </a:cubicBezTo>
                  <a:cubicBezTo>
                    <a:pt x="53841" y="166003"/>
                    <a:pt x="54260" y="166422"/>
                    <a:pt x="54451" y="166955"/>
                  </a:cubicBezTo>
                  <a:cubicBezTo>
                    <a:pt x="54879" y="167889"/>
                    <a:pt x="54879" y="168975"/>
                    <a:pt x="54451" y="169908"/>
                  </a:cubicBezTo>
                  <a:cubicBezTo>
                    <a:pt x="54203" y="170842"/>
                    <a:pt x="54203" y="171832"/>
                    <a:pt x="54451" y="172766"/>
                  </a:cubicBezTo>
                  <a:cubicBezTo>
                    <a:pt x="54793" y="173994"/>
                    <a:pt x="55784" y="174947"/>
                    <a:pt x="57022" y="175242"/>
                  </a:cubicBezTo>
                  <a:cubicBezTo>
                    <a:pt x="57794" y="175414"/>
                    <a:pt x="58556" y="174928"/>
                    <a:pt x="58728" y="174156"/>
                  </a:cubicBezTo>
                  <a:cubicBezTo>
                    <a:pt x="58728" y="174137"/>
                    <a:pt x="58737" y="174118"/>
                    <a:pt x="58737" y="174099"/>
                  </a:cubicBezTo>
                  <a:cubicBezTo>
                    <a:pt x="58928" y="173347"/>
                    <a:pt x="58928" y="172566"/>
                    <a:pt x="58737" y="171813"/>
                  </a:cubicBezTo>
                  <a:cubicBezTo>
                    <a:pt x="58318" y="169337"/>
                    <a:pt x="58480" y="166793"/>
                    <a:pt x="59213" y="164384"/>
                  </a:cubicBezTo>
                  <a:cubicBezTo>
                    <a:pt x="59213" y="163717"/>
                    <a:pt x="59975" y="162860"/>
                    <a:pt x="61023" y="163241"/>
                  </a:cubicBezTo>
                  <a:cubicBezTo>
                    <a:pt x="61623" y="163517"/>
                    <a:pt x="62071" y="164041"/>
                    <a:pt x="62261" y="164669"/>
                  </a:cubicBezTo>
                  <a:cubicBezTo>
                    <a:pt x="62356" y="165174"/>
                    <a:pt x="62356" y="165689"/>
                    <a:pt x="62261" y="166193"/>
                  </a:cubicBezTo>
                  <a:cubicBezTo>
                    <a:pt x="62214" y="167051"/>
                    <a:pt x="62214" y="167908"/>
                    <a:pt x="62261" y="168765"/>
                  </a:cubicBezTo>
                  <a:cubicBezTo>
                    <a:pt x="62071" y="169860"/>
                    <a:pt x="62309" y="170984"/>
                    <a:pt x="62928" y="171908"/>
                  </a:cubicBezTo>
                  <a:cubicBezTo>
                    <a:pt x="63595" y="173051"/>
                    <a:pt x="65214" y="173909"/>
                    <a:pt x="66166" y="173432"/>
                  </a:cubicBezTo>
                  <a:cubicBezTo>
                    <a:pt x="67119" y="172956"/>
                    <a:pt x="66643" y="171813"/>
                    <a:pt x="66643" y="170956"/>
                  </a:cubicBezTo>
                  <a:cubicBezTo>
                    <a:pt x="66490" y="170203"/>
                    <a:pt x="66490" y="169422"/>
                    <a:pt x="66643" y="168670"/>
                  </a:cubicBezTo>
                  <a:cubicBezTo>
                    <a:pt x="66709" y="168270"/>
                    <a:pt x="66957" y="167917"/>
                    <a:pt x="67310" y="167717"/>
                  </a:cubicBezTo>
                  <a:lnTo>
                    <a:pt x="68071" y="167717"/>
                  </a:lnTo>
                  <a:cubicBezTo>
                    <a:pt x="69443" y="168127"/>
                    <a:pt x="70472" y="169260"/>
                    <a:pt x="70738" y="170670"/>
                  </a:cubicBezTo>
                  <a:cubicBezTo>
                    <a:pt x="70834" y="171775"/>
                    <a:pt x="70491" y="172870"/>
                    <a:pt x="69786" y="173718"/>
                  </a:cubicBezTo>
                  <a:cubicBezTo>
                    <a:pt x="69024" y="174490"/>
                    <a:pt x="68548" y="175499"/>
                    <a:pt x="68453" y="176576"/>
                  </a:cubicBezTo>
                  <a:cubicBezTo>
                    <a:pt x="68367" y="176890"/>
                    <a:pt x="68367" y="177214"/>
                    <a:pt x="68453" y="177528"/>
                  </a:cubicBezTo>
                  <a:cubicBezTo>
                    <a:pt x="68938" y="178185"/>
                    <a:pt x="69653" y="178623"/>
                    <a:pt x="70453" y="178766"/>
                  </a:cubicBezTo>
                  <a:cubicBezTo>
                    <a:pt x="70948" y="178909"/>
                    <a:pt x="71481" y="178909"/>
                    <a:pt x="71977" y="178766"/>
                  </a:cubicBezTo>
                  <a:cubicBezTo>
                    <a:pt x="73339" y="178633"/>
                    <a:pt x="74339" y="177423"/>
                    <a:pt x="74206" y="176061"/>
                  </a:cubicBezTo>
                  <a:cubicBezTo>
                    <a:pt x="74196" y="175976"/>
                    <a:pt x="74186" y="175899"/>
                    <a:pt x="74168" y="175813"/>
                  </a:cubicBezTo>
                  <a:cubicBezTo>
                    <a:pt x="74072" y="174328"/>
                    <a:pt x="74072" y="172832"/>
                    <a:pt x="74168" y="171337"/>
                  </a:cubicBezTo>
                  <a:cubicBezTo>
                    <a:pt x="74215" y="170546"/>
                    <a:pt x="74901" y="169956"/>
                    <a:pt x="75682" y="170003"/>
                  </a:cubicBezTo>
                  <a:cubicBezTo>
                    <a:pt x="75682" y="170003"/>
                    <a:pt x="75691" y="170003"/>
                    <a:pt x="75691" y="170003"/>
                  </a:cubicBezTo>
                  <a:cubicBezTo>
                    <a:pt x="76653" y="170156"/>
                    <a:pt x="77454" y="170804"/>
                    <a:pt x="77787" y="171718"/>
                  </a:cubicBezTo>
                  <a:cubicBezTo>
                    <a:pt x="78025" y="172432"/>
                    <a:pt x="78025" y="173194"/>
                    <a:pt x="77787" y="173909"/>
                  </a:cubicBezTo>
                  <a:cubicBezTo>
                    <a:pt x="77730" y="174385"/>
                    <a:pt x="77730" y="174861"/>
                    <a:pt x="77787" y="175337"/>
                  </a:cubicBezTo>
                  <a:cubicBezTo>
                    <a:pt x="77778" y="175918"/>
                    <a:pt x="78016" y="176471"/>
                    <a:pt x="78454" y="176861"/>
                  </a:cubicBezTo>
                  <a:cubicBezTo>
                    <a:pt x="79273" y="177671"/>
                    <a:pt x="80587" y="177671"/>
                    <a:pt x="81406" y="176861"/>
                  </a:cubicBezTo>
                  <a:cubicBezTo>
                    <a:pt x="81873" y="176090"/>
                    <a:pt x="82226" y="175252"/>
                    <a:pt x="82454" y="174385"/>
                  </a:cubicBezTo>
                  <a:cubicBezTo>
                    <a:pt x="82997" y="174128"/>
                    <a:pt x="83626" y="174128"/>
                    <a:pt x="84169" y="174385"/>
                  </a:cubicBezTo>
                  <a:cubicBezTo>
                    <a:pt x="85293" y="174937"/>
                    <a:pt x="85788" y="176271"/>
                    <a:pt x="85312" y="177433"/>
                  </a:cubicBezTo>
                  <a:cubicBezTo>
                    <a:pt x="85083" y="178623"/>
                    <a:pt x="85083" y="179852"/>
                    <a:pt x="85312" y="181052"/>
                  </a:cubicBezTo>
                  <a:cubicBezTo>
                    <a:pt x="85531" y="182529"/>
                    <a:pt x="86312" y="183862"/>
                    <a:pt x="87503" y="184767"/>
                  </a:cubicBezTo>
                  <a:cubicBezTo>
                    <a:pt x="88112" y="185425"/>
                    <a:pt x="88998" y="185738"/>
                    <a:pt x="89884" y="185625"/>
                  </a:cubicBezTo>
                  <a:lnTo>
                    <a:pt x="90551" y="185053"/>
                  </a:lnTo>
                  <a:cubicBezTo>
                    <a:pt x="91189" y="183529"/>
                    <a:pt x="91189" y="181814"/>
                    <a:pt x="90551" y="180291"/>
                  </a:cubicBezTo>
                  <a:cubicBezTo>
                    <a:pt x="90360" y="179443"/>
                    <a:pt x="90360" y="178566"/>
                    <a:pt x="90551" y="177719"/>
                  </a:cubicBezTo>
                  <a:cubicBezTo>
                    <a:pt x="90722" y="177223"/>
                    <a:pt x="91274" y="176966"/>
                    <a:pt x="91770" y="177138"/>
                  </a:cubicBezTo>
                  <a:cubicBezTo>
                    <a:pt x="91770" y="177138"/>
                    <a:pt x="91779" y="177147"/>
                    <a:pt x="91789" y="177147"/>
                  </a:cubicBezTo>
                  <a:cubicBezTo>
                    <a:pt x="92360" y="177147"/>
                    <a:pt x="92836" y="177909"/>
                    <a:pt x="93122" y="178385"/>
                  </a:cubicBezTo>
                  <a:cubicBezTo>
                    <a:pt x="93322" y="178976"/>
                    <a:pt x="93684" y="179509"/>
                    <a:pt x="94170" y="179909"/>
                  </a:cubicBezTo>
                  <a:cubicBezTo>
                    <a:pt x="94770" y="180214"/>
                    <a:pt x="95475" y="180214"/>
                    <a:pt x="96075" y="179909"/>
                  </a:cubicBezTo>
                  <a:cubicBezTo>
                    <a:pt x="96580" y="179681"/>
                    <a:pt x="97028" y="179357"/>
                    <a:pt x="97408" y="178957"/>
                  </a:cubicBezTo>
                  <a:lnTo>
                    <a:pt x="98266" y="178385"/>
                  </a:lnTo>
                  <a:cubicBezTo>
                    <a:pt x="98990" y="177919"/>
                    <a:pt x="99923" y="177919"/>
                    <a:pt x="100647" y="178385"/>
                  </a:cubicBezTo>
                  <a:cubicBezTo>
                    <a:pt x="101199" y="178766"/>
                    <a:pt x="101495" y="179433"/>
                    <a:pt x="101409" y="180100"/>
                  </a:cubicBezTo>
                  <a:cubicBezTo>
                    <a:pt x="101219" y="180604"/>
                    <a:pt x="100847" y="181014"/>
                    <a:pt x="100361" y="181243"/>
                  </a:cubicBezTo>
                  <a:cubicBezTo>
                    <a:pt x="99847" y="181500"/>
                    <a:pt x="99371" y="181824"/>
                    <a:pt x="98932" y="182196"/>
                  </a:cubicBezTo>
                  <a:cubicBezTo>
                    <a:pt x="98932" y="182196"/>
                    <a:pt x="98932" y="183243"/>
                    <a:pt x="98932" y="183624"/>
                  </a:cubicBezTo>
                  <a:cubicBezTo>
                    <a:pt x="98932" y="184005"/>
                    <a:pt x="101314" y="184577"/>
                    <a:pt x="102647" y="184386"/>
                  </a:cubicBezTo>
                  <a:cubicBezTo>
                    <a:pt x="103895" y="184119"/>
                    <a:pt x="104905" y="183215"/>
                    <a:pt x="105314" y="182005"/>
                  </a:cubicBezTo>
                  <a:cubicBezTo>
                    <a:pt x="105314" y="181433"/>
                    <a:pt x="105314" y="180862"/>
                    <a:pt x="106171" y="180576"/>
                  </a:cubicBezTo>
                  <a:cubicBezTo>
                    <a:pt x="107029" y="180291"/>
                    <a:pt x="108362" y="180576"/>
                    <a:pt x="108838" y="179909"/>
                  </a:cubicBezTo>
                  <a:lnTo>
                    <a:pt x="108838" y="179909"/>
                  </a:lnTo>
                  <a:cubicBezTo>
                    <a:pt x="107505" y="181719"/>
                    <a:pt x="108838" y="182005"/>
                    <a:pt x="108838" y="182957"/>
                  </a:cubicBezTo>
                  <a:cubicBezTo>
                    <a:pt x="108838" y="183910"/>
                    <a:pt x="107505" y="184291"/>
                    <a:pt x="106553" y="184767"/>
                  </a:cubicBezTo>
                  <a:cubicBezTo>
                    <a:pt x="105781" y="184919"/>
                    <a:pt x="105276" y="185672"/>
                    <a:pt x="105428" y="186444"/>
                  </a:cubicBezTo>
                  <a:cubicBezTo>
                    <a:pt x="105486" y="186758"/>
                    <a:pt x="105648" y="187034"/>
                    <a:pt x="105886" y="187244"/>
                  </a:cubicBezTo>
                  <a:cubicBezTo>
                    <a:pt x="106686" y="187815"/>
                    <a:pt x="107753" y="187815"/>
                    <a:pt x="108553" y="187244"/>
                  </a:cubicBezTo>
                  <a:lnTo>
                    <a:pt x="109791" y="186291"/>
                  </a:lnTo>
                  <a:cubicBezTo>
                    <a:pt x="110744" y="182196"/>
                    <a:pt x="111696" y="178100"/>
                    <a:pt x="112839" y="174099"/>
                  </a:cubicBezTo>
                  <a:cubicBezTo>
                    <a:pt x="123316" y="135809"/>
                    <a:pt x="155320" y="107900"/>
                    <a:pt x="186086" y="8065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57" name="Freeform: Shape 356">
              <a:extLst>
                <a:ext uri="{FF2B5EF4-FFF2-40B4-BE49-F238E27FC236}">
                  <a16:creationId xmlns:a16="http://schemas.microsoft.com/office/drawing/2014/main" xmlns="" id="{8D42ABEC-D850-A33E-739D-53AC5CE34F4A}"/>
                </a:ext>
              </a:extLst>
            </p:cNvPr>
            <p:cNvSpPr/>
            <p:nvPr/>
          </p:nvSpPr>
          <p:spPr>
            <a:xfrm>
              <a:off x="5832728" y="2097785"/>
              <a:ext cx="202149" cy="200205"/>
            </a:xfrm>
            <a:custGeom>
              <a:avLst/>
              <a:gdLst>
                <a:gd name="connsiteX0" fmla="*/ 164084 w 202149"/>
                <a:gd name="connsiteY0" fmla="*/ 152192 h 200205"/>
                <a:gd name="connsiteX1" fmla="*/ 167036 w 202149"/>
                <a:gd name="connsiteY1" fmla="*/ 142667 h 200205"/>
                <a:gd name="connsiteX2" fmla="*/ 178752 w 202149"/>
                <a:gd name="connsiteY2" fmla="*/ 122188 h 200205"/>
                <a:gd name="connsiteX3" fmla="*/ 185610 w 202149"/>
                <a:gd name="connsiteY3" fmla="*/ 103804 h 200205"/>
                <a:gd name="connsiteX4" fmla="*/ 193706 w 202149"/>
                <a:gd name="connsiteY4" fmla="*/ 89327 h 200205"/>
                <a:gd name="connsiteX5" fmla="*/ 202088 w 202149"/>
                <a:gd name="connsiteY5" fmla="*/ 67800 h 200205"/>
                <a:gd name="connsiteX6" fmla="*/ 202088 w 202149"/>
                <a:gd name="connsiteY6" fmla="*/ 66752 h 200205"/>
                <a:gd name="connsiteX7" fmla="*/ 199326 w 202149"/>
                <a:gd name="connsiteY7" fmla="*/ 63038 h 200205"/>
                <a:gd name="connsiteX8" fmla="*/ 196564 w 202149"/>
                <a:gd name="connsiteY8" fmla="*/ 62466 h 200205"/>
                <a:gd name="connsiteX9" fmla="*/ 195992 w 202149"/>
                <a:gd name="connsiteY9" fmla="*/ 63133 h 200205"/>
                <a:gd name="connsiteX10" fmla="*/ 195992 w 202149"/>
                <a:gd name="connsiteY10" fmla="*/ 67991 h 200205"/>
                <a:gd name="connsiteX11" fmla="*/ 195992 w 202149"/>
                <a:gd name="connsiteY11" fmla="*/ 70562 h 200205"/>
                <a:gd name="connsiteX12" fmla="*/ 194754 w 202149"/>
                <a:gd name="connsiteY12" fmla="*/ 71229 h 200205"/>
                <a:gd name="connsiteX13" fmla="*/ 193135 w 202149"/>
                <a:gd name="connsiteY13" fmla="*/ 69991 h 200205"/>
                <a:gd name="connsiteX14" fmla="*/ 191706 w 202149"/>
                <a:gd name="connsiteY14" fmla="*/ 68562 h 200205"/>
                <a:gd name="connsiteX15" fmla="*/ 189706 w 202149"/>
                <a:gd name="connsiteY15" fmla="*/ 68562 h 200205"/>
                <a:gd name="connsiteX16" fmla="*/ 188468 w 202149"/>
                <a:gd name="connsiteY16" fmla="*/ 69610 h 200205"/>
                <a:gd name="connsiteX17" fmla="*/ 187610 w 202149"/>
                <a:gd name="connsiteY17" fmla="*/ 70277 h 200205"/>
                <a:gd name="connsiteX18" fmla="*/ 185134 w 202149"/>
                <a:gd name="connsiteY18" fmla="*/ 70277 h 200205"/>
                <a:gd name="connsiteX19" fmla="*/ 184086 w 202149"/>
                <a:gd name="connsiteY19" fmla="*/ 68562 h 200205"/>
                <a:gd name="connsiteX20" fmla="*/ 184943 w 202149"/>
                <a:gd name="connsiteY20" fmla="*/ 67324 h 200205"/>
                <a:gd name="connsiteX21" fmla="*/ 186277 w 202149"/>
                <a:gd name="connsiteY21" fmla="*/ 66371 h 200205"/>
                <a:gd name="connsiteX22" fmla="*/ 186277 w 202149"/>
                <a:gd name="connsiteY22" fmla="*/ 65895 h 200205"/>
                <a:gd name="connsiteX23" fmla="*/ 186277 w 202149"/>
                <a:gd name="connsiteY23" fmla="*/ 64371 h 200205"/>
                <a:gd name="connsiteX24" fmla="*/ 182276 w 202149"/>
                <a:gd name="connsiteY24" fmla="*/ 64371 h 200205"/>
                <a:gd name="connsiteX25" fmla="*/ 179895 w 202149"/>
                <a:gd name="connsiteY25" fmla="*/ 66943 h 200205"/>
                <a:gd name="connsiteX26" fmla="*/ 179133 w 202149"/>
                <a:gd name="connsiteY26" fmla="*/ 68562 h 200205"/>
                <a:gd name="connsiteX27" fmla="*/ 176561 w 202149"/>
                <a:gd name="connsiteY27" fmla="*/ 69419 h 200205"/>
                <a:gd name="connsiteX28" fmla="*/ 176561 w 202149"/>
                <a:gd name="connsiteY28" fmla="*/ 69419 h 200205"/>
                <a:gd name="connsiteX29" fmla="*/ 175895 w 202149"/>
                <a:gd name="connsiteY29" fmla="*/ 66276 h 200205"/>
                <a:gd name="connsiteX30" fmla="*/ 177990 w 202149"/>
                <a:gd name="connsiteY30" fmla="*/ 64276 h 200205"/>
                <a:gd name="connsiteX31" fmla="*/ 178657 w 202149"/>
                <a:gd name="connsiteY31" fmla="*/ 62371 h 200205"/>
                <a:gd name="connsiteX32" fmla="*/ 177990 w 202149"/>
                <a:gd name="connsiteY32" fmla="*/ 61704 h 200205"/>
                <a:gd name="connsiteX33" fmla="*/ 175037 w 202149"/>
                <a:gd name="connsiteY33" fmla="*/ 61704 h 200205"/>
                <a:gd name="connsiteX34" fmla="*/ 173228 w 202149"/>
                <a:gd name="connsiteY34" fmla="*/ 63323 h 200205"/>
                <a:gd name="connsiteX35" fmla="*/ 170275 w 202149"/>
                <a:gd name="connsiteY35" fmla="*/ 62847 h 200205"/>
                <a:gd name="connsiteX36" fmla="*/ 171322 w 202149"/>
                <a:gd name="connsiteY36" fmla="*/ 60371 h 200205"/>
                <a:gd name="connsiteX37" fmla="*/ 174942 w 202149"/>
                <a:gd name="connsiteY37" fmla="*/ 58751 h 200205"/>
                <a:gd name="connsiteX38" fmla="*/ 176466 w 202149"/>
                <a:gd name="connsiteY38" fmla="*/ 57704 h 200205"/>
                <a:gd name="connsiteX39" fmla="*/ 175799 w 202149"/>
                <a:gd name="connsiteY39" fmla="*/ 55703 h 200205"/>
                <a:gd name="connsiteX40" fmla="*/ 172942 w 202149"/>
                <a:gd name="connsiteY40" fmla="*/ 55703 h 200205"/>
                <a:gd name="connsiteX41" fmla="*/ 169989 w 202149"/>
                <a:gd name="connsiteY41" fmla="*/ 57132 h 200205"/>
                <a:gd name="connsiteX42" fmla="*/ 166084 w 202149"/>
                <a:gd name="connsiteY42" fmla="*/ 58180 h 200205"/>
                <a:gd name="connsiteX43" fmla="*/ 164845 w 202149"/>
                <a:gd name="connsiteY43" fmla="*/ 55703 h 200205"/>
                <a:gd name="connsiteX44" fmla="*/ 167322 w 202149"/>
                <a:gd name="connsiteY44" fmla="*/ 54465 h 200205"/>
                <a:gd name="connsiteX45" fmla="*/ 170846 w 202149"/>
                <a:gd name="connsiteY45" fmla="*/ 52846 h 200205"/>
                <a:gd name="connsiteX46" fmla="*/ 167989 w 202149"/>
                <a:gd name="connsiteY46" fmla="*/ 50274 h 200205"/>
                <a:gd name="connsiteX47" fmla="*/ 164369 w 202149"/>
                <a:gd name="connsiteY47" fmla="*/ 50274 h 200205"/>
                <a:gd name="connsiteX48" fmla="*/ 161512 w 202149"/>
                <a:gd name="connsiteY48" fmla="*/ 51798 h 200205"/>
                <a:gd name="connsiteX49" fmla="*/ 159607 w 202149"/>
                <a:gd name="connsiteY49" fmla="*/ 51798 h 200205"/>
                <a:gd name="connsiteX50" fmla="*/ 163226 w 202149"/>
                <a:gd name="connsiteY50" fmla="*/ 48369 h 200205"/>
                <a:gd name="connsiteX51" fmla="*/ 165417 w 202149"/>
                <a:gd name="connsiteY51" fmla="*/ 47797 h 200205"/>
                <a:gd name="connsiteX52" fmla="*/ 165674 w 202149"/>
                <a:gd name="connsiteY52" fmla="*/ 46340 h 200205"/>
                <a:gd name="connsiteX53" fmla="*/ 165417 w 202149"/>
                <a:gd name="connsiteY53" fmla="*/ 46083 h 200205"/>
                <a:gd name="connsiteX54" fmla="*/ 164560 w 202149"/>
                <a:gd name="connsiteY54" fmla="*/ 46083 h 200205"/>
                <a:gd name="connsiteX55" fmla="*/ 159607 w 202149"/>
                <a:gd name="connsiteY55" fmla="*/ 46654 h 200205"/>
                <a:gd name="connsiteX56" fmla="*/ 156463 w 202149"/>
                <a:gd name="connsiteY56" fmla="*/ 48369 h 200205"/>
                <a:gd name="connsiteX57" fmla="*/ 162560 w 202149"/>
                <a:gd name="connsiteY57" fmla="*/ 43607 h 200205"/>
                <a:gd name="connsiteX58" fmla="*/ 165512 w 202149"/>
                <a:gd name="connsiteY58" fmla="*/ 43607 h 200205"/>
                <a:gd name="connsiteX59" fmla="*/ 166655 w 202149"/>
                <a:gd name="connsiteY59" fmla="*/ 41797 h 200205"/>
                <a:gd name="connsiteX60" fmla="*/ 164560 w 202149"/>
                <a:gd name="connsiteY60" fmla="*/ 40082 h 200205"/>
                <a:gd name="connsiteX61" fmla="*/ 157607 w 202149"/>
                <a:gd name="connsiteY61" fmla="*/ 40082 h 200205"/>
                <a:gd name="connsiteX62" fmla="*/ 153701 w 202149"/>
                <a:gd name="connsiteY62" fmla="*/ 43892 h 200205"/>
                <a:gd name="connsiteX63" fmla="*/ 151606 w 202149"/>
                <a:gd name="connsiteY63" fmla="*/ 44464 h 200205"/>
                <a:gd name="connsiteX64" fmla="*/ 150082 w 202149"/>
                <a:gd name="connsiteY64" fmla="*/ 42083 h 200205"/>
                <a:gd name="connsiteX65" fmla="*/ 151987 w 202149"/>
                <a:gd name="connsiteY65" fmla="*/ 40273 h 200205"/>
                <a:gd name="connsiteX66" fmla="*/ 152653 w 202149"/>
                <a:gd name="connsiteY66" fmla="*/ 37987 h 200205"/>
                <a:gd name="connsiteX67" fmla="*/ 148939 w 202149"/>
                <a:gd name="connsiteY67" fmla="*/ 36368 h 200205"/>
                <a:gd name="connsiteX68" fmla="*/ 146081 w 202149"/>
                <a:gd name="connsiteY68" fmla="*/ 38082 h 200205"/>
                <a:gd name="connsiteX69" fmla="*/ 144843 w 202149"/>
                <a:gd name="connsiteY69" fmla="*/ 39320 h 200205"/>
                <a:gd name="connsiteX70" fmla="*/ 147129 w 202149"/>
                <a:gd name="connsiteY70" fmla="*/ 33510 h 200205"/>
                <a:gd name="connsiteX71" fmla="*/ 148462 w 202149"/>
                <a:gd name="connsiteY71" fmla="*/ 32367 h 200205"/>
                <a:gd name="connsiteX72" fmla="*/ 148462 w 202149"/>
                <a:gd name="connsiteY72" fmla="*/ 30557 h 200205"/>
                <a:gd name="connsiteX73" fmla="*/ 147415 w 202149"/>
                <a:gd name="connsiteY73" fmla="*/ 29986 h 200205"/>
                <a:gd name="connsiteX74" fmla="*/ 142652 w 202149"/>
                <a:gd name="connsiteY74" fmla="*/ 31034 h 200205"/>
                <a:gd name="connsiteX75" fmla="*/ 141033 w 202149"/>
                <a:gd name="connsiteY75" fmla="*/ 34939 h 200205"/>
                <a:gd name="connsiteX76" fmla="*/ 139357 w 202149"/>
                <a:gd name="connsiteY76" fmla="*/ 35434 h 200205"/>
                <a:gd name="connsiteX77" fmla="*/ 139319 w 202149"/>
                <a:gd name="connsiteY77" fmla="*/ 35415 h 200205"/>
                <a:gd name="connsiteX78" fmla="*/ 139319 w 202149"/>
                <a:gd name="connsiteY78" fmla="*/ 34653 h 200205"/>
                <a:gd name="connsiteX79" fmla="*/ 140938 w 202149"/>
                <a:gd name="connsiteY79" fmla="*/ 28652 h 200205"/>
                <a:gd name="connsiteX80" fmla="*/ 138747 w 202149"/>
                <a:gd name="connsiteY80" fmla="*/ 24366 h 200205"/>
                <a:gd name="connsiteX81" fmla="*/ 135794 w 202149"/>
                <a:gd name="connsiteY81" fmla="*/ 22747 h 200205"/>
                <a:gd name="connsiteX82" fmla="*/ 135794 w 202149"/>
                <a:gd name="connsiteY82" fmla="*/ 23795 h 200205"/>
                <a:gd name="connsiteX83" fmla="*/ 136937 w 202149"/>
                <a:gd name="connsiteY83" fmla="*/ 29033 h 200205"/>
                <a:gd name="connsiteX84" fmla="*/ 135604 w 202149"/>
                <a:gd name="connsiteY84" fmla="*/ 33510 h 200205"/>
                <a:gd name="connsiteX85" fmla="*/ 133794 w 202149"/>
                <a:gd name="connsiteY85" fmla="*/ 31510 h 200205"/>
                <a:gd name="connsiteX86" fmla="*/ 133794 w 202149"/>
                <a:gd name="connsiteY86" fmla="*/ 29129 h 200205"/>
                <a:gd name="connsiteX87" fmla="*/ 133794 w 202149"/>
                <a:gd name="connsiteY87" fmla="*/ 28557 h 200205"/>
                <a:gd name="connsiteX88" fmla="*/ 131641 w 202149"/>
                <a:gd name="connsiteY88" fmla="*/ 28519 h 200205"/>
                <a:gd name="connsiteX89" fmla="*/ 131603 w 202149"/>
                <a:gd name="connsiteY89" fmla="*/ 28557 h 200205"/>
                <a:gd name="connsiteX90" fmla="*/ 129603 w 202149"/>
                <a:gd name="connsiteY90" fmla="*/ 29605 h 200205"/>
                <a:gd name="connsiteX91" fmla="*/ 130841 w 202149"/>
                <a:gd name="connsiteY91" fmla="*/ 24366 h 200205"/>
                <a:gd name="connsiteX92" fmla="*/ 128174 w 202149"/>
                <a:gd name="connsiteY92" fmla="*/ 15984 h 200205"/>
                <a:gd name="connsiteX93" fmla="*/ 126841 w 202149"/>
                <a:gd name="connsiteY93" fmla="*/ 15032 h 200205"/>
                <a:gd name="connsiteX94" fmla="*/ 123983 w 202149"/>
                <a:gd name="connsiteY94" fmla="*/ 15698 h 200205"/>
                <a:gd name="connsiteX95" fmla="*/ 123983 w 202149"/>
                <a:gd name="connsiteY95" fmla="*/ 18461 h 200205"/>
                <a:gd name="connsiteX96" fmla="*/ 123317 w 202149"/>
                <a:gd name="connsiteY96" fmla="*/ 22271 h 200205"/>
                <a:gd name="connsiteX97" fmla="*/ 120078 w 202149"/>
                <a:gd name="connsiteY97" fmla="*/ 23985 h 200205"/>
                <a:gd name="connsiteX98" fmla="*/ 117887 w 202149"/>
                <a:gd name="connsiteY98" fmla="*/ 20651 h 200205"/>
                <a:gd name="connsiteX99" fmla="*/ 117887 w 202149"/>
                <a:gd name="connsiteY99" fmla="*/ 17222 h 200205"/>
                <a:gd name="connsiteX100" fmla="*/ 114363 w 202149"/>
                <a:gd name="connsiteY100" fmla="*/ 15127 h 200205"/>
                <a:gd name="connsiteX101" fmla="*/ 113696 w 202149"/>
                <a:gd name="connsiteY101" fmla="*/ 16175 h 200205"/>
                <a:gd name="connsiteX102" fmla="*/ 113696 w 202149"/>
                <a:gd name="connsiteY102" fmla="*/ 19222 h 200205"/>
                <a:gd name="connsiteX103" fmla="*/ 112553 w 202149"/>
                <a:gd name="connsiteY103" fmla="*/ 21699 h 200205"/>
                <a:gd name="connsiteX104" fmla="*/ 109886 w 202149"/>
                <a:gd name="connsiteY104" fmla="*/ 21032 h 200205"/>
                <a:gd name="connsiteX105" fmla="*/ 109315 w 202149"/>
                <a:gd name="connsiteY105" fmla="*/ 18556 h 200205"/>
                <a:gd name="connsiteX106" fmla="*/ 110744 w 202149"/>
                <a:gd name="connsiteY106" fmla="*/ 12746 h 200205"/>
                <a:gd name="connsiteX107" fmla="*/ 110744 w 202149"/>
                <a:gd name="connsiteY107" fmla="*/ 9888 h 200205"/>
                <a:gd name="connsiteX108" fmla="*/ 109220 w 202149"/>
                <a:gd name="connsiteY108" fmla="*/ 6840 h 200205"/>
                <a:gd name="connsiteX109" fmla="*/ 107029 w 202149"/>
                <a:gd name="connsiteY109" fmla="*/ 5602 h 200205"/>
                <a:gd name="connsiteX110" fmla="*/ 105124 w 202149"/>
                <a:gd name="connsiteY110" fmla="*/ 6269 h 200205"/>
                <a:gd name="connsiteX111" fmla="*/ 105124 w 202149"/>
                <a:gd name="connsiteY111" fmla="*/ 7888 h 200205"/>
                <a:gd name="connsiteX112" fmla="*/ 105124 w 202149"/>
                <a:gd name="connsiteY112" fmla="*/ 12555 h 200205"/>
                <a:gd name="connsiteX113" fmla="*/ 103600 w 202149"/>
                <a:gd name="connsiteY113" fmla="*/ 13603 h 200205"/>
                <a:gd name="connsiteX114" fmla="*/ 102361 w 202149"/>
                <a:gd name="connsiteY114" fmla="*/ 12746 h 200205"/>
                <a:gd name="connsiteX115" fmla="*/ 101695 w 202149"/>
                <a:gd name="connsiteY115" fmla="*/ 9793 h 200205"/>
                <a:gd name="connsiteX116" fmla="*/ 101695 w 202149"/>
                <a:gd name="connsiteY116" fmla="*/ 6840 h 200205"/>
                <a:gd name="connsiteX117" fmla="*/ 98742 w 202149"/>
                <a:gd name="connsiteY117" fmla="*/ 4745 h 200205"/>
                <a:gd name="connsiteX118" fmla="*/ 97123 w 202149"/>
                <a:gd name="connsiteY118" fmla="*/ 6173 h 200205"/>
                <a:gd name="connsiteX119" fmla="*/ 97694 w 202149"/>
                <a:gd name="connsiteY119" fmla="*/ 8554 h 200205"/>
                <a:gd name="connsiteX120" fmla="*/ 98647 w 202149"/>
                <a:gd name="connsiteY120" fmla="*/ 15889 h 200205"/>
                <a:gd name="connsiteX121" fmla="*/ 97123 w 202149"/>
                <a:gd name="connsiteY121" fmla="*/ 17413 h 200205"/>
                <a:gd name="connsiteX122" fmla="*/ 95599 w 202149"/>
                <a:gd name="connsiteY122" fmla="*/ 16175 h 200205"/>
                <a:gd name="connsiteX123" fmla="*/ 95599 w 202149"/>
                <a:gd name="connsiteY123" fmla="*/ 14651 h 200205"/>
                <a:gd name="connsiteX124" fmla="*/ 95599 w 202149"/>
                <a:gd name="connsiteY124" fmla="*/ 11984 h 200205"/>
                <a:gd name="connsiteX125" fmla="*/ 94456 w 202149"/>
                <a:gd name="connsiteY125" fmla="*/ 8936 h 200205"/>
                <a:gd name="connsiteX126" fmla="*/ 90932 w 202149"/>
                <a:gd name="connsiteY126" fmla="*/ 7983 h 200205"/>
                <a:gd name="connsiteX127" fmla="*/ 90932 w 202149"/>
                <a:gd name="connsiteY127" fmla="*/ 10555 h 200205"/>
                <a:gd name="connsiteX128" fmla="*/ 90932 w 202149"/>
                <a:gd name="connsiteY128" fmla="*/ 12936 h 200205"/>
                <a:gd name="connsiteX129" fmla="*/ 90455 w 202149"/>
                <a:gd name="connsiteY129" fmla="*/ 13888 h 200205"/>
                <a:gd name="connsiteX130" fmla="*/ 89693 w 202149"/>
                <a:gd name="connsiteY130" fmla="*/ 13888 h 200205"/>
                <a:gd name="connsiteX131" fmla="*/ 86455 w 202149"/>
                <a:gd name="connsiteY131" fmla="*/ 11412 h 200205"/>
                <a:gd name="connsiteX132" fmla="*/ 86931 w 202149"/>
                <a:gd name="connsiteY132" fmla="*/ 8269 h 200205"/>
                <a:gd name="connsiteX133" fmla="*/ 87693 w 202149"/>
                <a:gd name="connsiteY133" fmla="*/ 5221 h 200205"/>
                <a:gd name="connsiteX134" fmla="*/ 87217 w 202149"/>
                <a:gd name="connsiteY134" fmla="*/ 4268 h 200205"/>
                <a:gd name="connsiteX135" fmla="*/ 85026 w 202149"/>
                <a:gd name="connsiteY135" fmla="*/ 3316 h 200205"/>
                <a:gd name="connsiteX136" fmla="*/ 83502 w 202149"/>
                <a:gd name="connsiteY136" fmla="*/ 3316 h 200205"/>
                <a:gd name="connsiteX137" fmla="*/ 81883 w 202149"/>
                <a:gd name="connsiteY137" fmla="*/ 6650 h 200205"/>
                <a:gd name="connsiteX138" fmla="*/ 83026 w 202149"/>
                <a:gd name="connsiteY138" fmla="*/ 11031 h 200205"/>
                <a:gd name="connsiteX139" fmla="*/ 81787 w 202149"/>
                <a:gd name="connsiteY139" fmla="*/ 12650 h 200205"/>
                <a:gd name="connsiteX140" fmla="*/ 79406 w 202149"/>
                <a:gd name="connsiteY140" fmla="*/ 11317 h 200205"/>
                <a:gd name="connsiteX141" fmla="*/ 79406 w 202149"/>
                <a:gd name="connsiteY141" fmla="*/ 9126 h 200205"/>
                <a:gd name="connsiteX142" fmla="*/ 79406 w 202149"/>
                <a:gd name="connsiteY142" fmla="*/ 7697 h 200205"/>
                <a:gd name="connsiteX143" fmla="*/ 78359 w 202149"/>
                <a:gd name="connsiteY143" fmla="*/ 6269 h 200205"/>
                <a:gd name="connsiteX144" fmla="*/ 75406 w 202149"/>
                <a:gd name="connsiteY144" fmla="*/ 6745 h 200205"/>
                <a:gd name="connsiteX145" fmla="*/ 74929 w 202149"/>
                <a:gd name="connsiteY145" fmla="*/ 9412 h 200205"/>
                <a:gd name="connsiteX146" fmla="*/ 73215 w 202149"/>
                <a:gd name="connsiteY146" fmla="*/ 9412 h 200205"/>
                <a:gd name="connsiteX147" fmla="*/ 71596 w 202149"/>
                <a:gd name="connsiteY147" fmla="*/ 8078 h 200205"/>
                <a:gd name="connsiteX148" fmla="*/ 71596 w 202149"/>
                <a:gd name="connsiteY148" fmla="*/ 6554 h 200205"/>
                <a:gd name="connsiteX149" fmla="*/ 71596 w 202149"/>
                <a:gd name="connsiteY149" fmla="*/ 2935 h 200205"/>
                <a:gd name="connsiteX150" fmla="*/ 68738 w 202149"/>
                <a:gd name="connsiteY150" fmla="*/ -399 h 200205"/>
                <a:gd name="connsiteX151" fmla="*/ 67691 w 202149"/>
                <a:gd name="connsiteY151" fmla="*/ -399 h 200205"/>
                <a:gd name="connsiteX152" fmla="*/ 65404 w 202149"/>
                <a:gd name="connsiteY152" fmla="*/ 2554 h 200205"/>
                <a:gd name="connsiteX153" fmla="*/ 66167 w 202149"/>
                <a:gd name="connsiteY153" fmla="*/ 5030 h 200205"/>
                <a:gd name="connsiteX154" fmla="*/ 66738 w 202149"/>
                <a:gd name="connsiteY154" fmla="*/ 7602 h 200205"/>
                <a:gd name="connsiteX155" fmla="*/ 65595 w 202149"/>
                <a:gd name="connsiteY155" fmla="*/ 8364 h 200205"/>
                <a:gd name="connsiteX156" fmla="*/ 63976 w 202149"/>
                <a:gd name="connsiteY156" fmla="*/ 7316 h 200205"/>
                <a:gd name="connsiteX157" fmla="*/ 62642 w 202149"/>
                <a:gd name="connsiteY157" fmla="*/ 5983 h 200205"/>
                <a:gd name="connsiteX158" fmla="*/ 62642 w 202149"/>
                <a:gd name="connsiteY158" fmla="*/ 5983 h 200205"/>
                <a:gd name="connsiteX159" fmla="*/ 47212 w 202149"/>
                <a:gd name="connsiteY159" fmla="*/ 25033 h 200205"/>
                <a:gd name="connsiteX160" fmla="*/ 37687 w 202149"/>
                <a:gd name="connsiteY160" fmla="*/ 39701 h 200205"/>
                <a:gd name="connsiteX161" fmla="*/ 28828 w 202149"/>
                <a:gd name="connsiteY161" fmla="*/ 54751 h 200205"/>
                <a:gd name="connsiteX162" fmla="*/ 4445 w 202149"/>
                <a:gd name="connsiteY162" fmla="*/ 98852 h 200205"/>
                <a:gd name="connsiteX163" fmla="*/ -32 w 202149"/>
                <a:gd name="connsiteY163" fmla="*/ 114568 h 200205"/>
                <a:gd name="connsiteX164" fmla="*/ 1682 w 202149"/>
                <a:gd name="connsiteY164" fmla="*/ 124664 h 200205"/>
                <a:gd name="connsiteX165" fmla="*/ 3016 w 202149"/>
                <a:gd name="connsiteY165" fmla="*/ 125236 h 200205"/>
                <a:gd name="connsiteX166" fmla="*/ 2063 w 202149"/>
                <a:gd name="connsiteY166" fmla="*/ 127712 h 200205"/>
                <a:gd name="connsiteX167" fmla="*/ 2063 w 202149"/>
                <a:gd name="connsiteY167" fmla="*/ 130094 h 200205"/>
                <a:gd name="connsiteX168" fmla="*/ 2063 w 202149"/>
                <a:gd name="connsiteY168" fmla="*/ 131999 h 200205"/>
                <a:gd name="connsiteX169" fmla="*/ 3302 w 202149"/>
                <a:gd name="connsiteY169" fmla="*/ 131046 h 200205"/>
                <a:gd name="connsiteX170" fmla="*/ 6826 w 202149"/>
                <a:gd name="connsiteY170" fmla="*/ 129617 h 200205"/>
                <a:gd name="connsiteX171" fmla="*/ 8064 w 202149"/>
                <a:gd name="connsiteY171" fmla="*/ 131999 h 200205"/>
                <a:gd name="connsiteX172" fmla="*/ 5778 w 202149"/>
                <a:gd name="connsiteY172" fmla="*/ 133427 h 200205"/>
                <a:gd name="connsiteX173" fmla="*/ 2540 w 202149"/>
                <a:gd name="connsiteY173" fmla="*/ 135332 h 200205"/>
                <a:gd name="connsiteX174" fmla="*/ 5207 w 202149"/>
                <a:gd name="connsiteY174" fmla="*/ 137618 h 200205"/>
                <a:gd name="connsiteX175" fmla="*/ 8540 w 202149"/>
                <a:gd name="connsiteY175" fmla="*/ 136952 h 200205"/>
                <a:gd name="connsiteX176" fmla="*/ 11207 w 202149"/>
                <a:gd name="connsiteY176" fmla="*/ 135332 h 200205"/>
                <a:gd name="connsiteX177" fmla="*/ 13017 w 202149"/>
                <a:gd name="connsiteY177" fmla="*/ 135332 h 200205"/>
                <a:gd name="connsiteX178" fmla="*/ 9683 w 202149"/>
                <a:gd name="connsiteY178" fmla="*/ 139047 h 200205"/>
                <a:gd name="connsiteX179" fmla="*/ 7683 w 202149"/>
                <a:gd name="connsiteY179" fmla="*/ 139714 h 200205"/>
                <a:gd name="connsiteX180" fmla="*/ 7245 w 202149"/>
                <a:gd name="connsiteY180" fmla="*/ 140990 h 200205"/>
                <a:gd name="connsiteX181" fmla="*/ 7683 w 202149"/>
                <a:gd name="connsiteY181" fmla="*/ 141428 h 200205"/>
                <a:gd name="connsiteX182" fmla="*/ 8540 w 202149"/>
                <a:gd name="connsiteY182" fmla="*/ 141428 h 200205"/>
                <a:gd name="connsiteX183" fmla="*/ 13208 w 202149"/>
                <a:gd name="connsiteY183" fmla="*/ 140571 h 200205"/>
                <a:gd name="connsiteX184" fmla="*/ 16160 w 202149"/>
                <a:gd name="connsiteY184" fmla="*/ 138666 h 200205"/>
                <a:gd name="connsiteX185" fmla="*/ 10541 w 202149"/>
                <a:gd name="connsiteY185" fmla="*/ 143714 h 200205"/>
                <a:gd name="connsiteX186" fmla="*/ 7588 w 202149"/>
                <a:gd name="connsiteY186" fmla="*/ 144191 h 200205"/>
                <a:gd name="connsiteX187" fmla="*/ 6473 w 202149"/>
                <a:gd name="connsiteY187" fmla="*/ 145877 h 200205"/>
                <a:gd name="connsiteX188" fmla="*/ 6540 w 202149"/>
                <a:gd name="connsiteY188" fmla="*/ 146096 h 200205"/>
                <a:gd name="connsiteX189" fmla="*/ 8636 w 202149"/>
                <a:gd name="connsiteY189" fmla="*/ 147620 h 200205"/>
                <a:gd name="connsiteX190" fmla="*/ 15208 w 202149"/>
                <a:gd name="connsiteY190" fmla="*/ 147620 h 200205"/>
                <a:gd name="connsiteX191" fmla="*/ 18922 w 202149"/>
                <a:gd name="connsiteY191" fmla="*/ 143714 h 200205"/>
                <a:gd name="connsiteX192" fmla="*/ 20923 w 202149"/>
                <a:gd name="connsiteY192" fmla="*/ 143047 h 200205"/>
                <a:gd name="connsiteX193" fmla="*/ 22352 w 202149"/>
                <a:gd name="connsiteY193" fmla="*/ 145334 h 200205"/>
                <a:gd name="connsiteX194" fmla="*/ 22352 w 202149"/>
                <a:gd name="connsiteY194" fmla="*/ 145334 h 200205"/>
                <a:gd name="connsiteX195" fmla="*/ 20542 w 202149"/>
                <a:gd name="connsiteY195" fmla="*/ 147143 h 200205"/>
                <a:gd name="connsiteX196" fmla="*/ 19875 w 202149"/>
                <a:gd name="connsiteY196" fmla="*/ 149429 h 200205"/>
                <a:gd name="connsiteX197" fmla="*/ 23399 w 202149"/>
                <a:gd name="connsiteY197" fmla="*/ 150858 h 200205"/>
                <a:gd name="connsiteX198" fmla="*/ 26161 w 202149"/>
                <a:gd name="connsiteY198" fmla="*/ 149048 h 200205"/>
                <a:gd name="connsiteX199" fmla="*/ 27304 w 202149"/>
                <a:gd name="connsiteY199" fmla="*/ 147810 h 200205"/>
                <a:gd name="connsiteX200" fmla="*/ 25114 w 202149"/>
                <a:gd name="connsiteY200" fmla="*/ 153620 h 200205"/>
                <a:gd name="connsiteX201" fmla="*/ 23876 w 202149"/>
                <a:gd name="connsiteY201" fmla="*/ 154859 h 200205"/>
                <a:gd name="connsiteX202" fmla="*/ 23876 w 202149"/>
                <a:gd name="connsiteY202" fmla="*/ 156573 h 200205"/>
                <a:gd name="connsiteX203" fmla="*/ 24828 w 202149"/>
                <a:gd name="connsiteY203" fmla="*/ 157145 h 200205"/>
                <a:gd name="connsiteX204" fmla="*/ 29305 w 202149"/>
                <a:gd name="connsiteY204" fmla="*/ 155811 h 200205"/>
                <a:gd name="connsiteX205" fmla="*/ 30829 w 202149"/>
                <a:gd name="connsiteY205" fmla="*/ 152001 h 200205"/>
                <a:gd name="connsiteX206" fmla="*/ 32115 w 202149"/>
                <a:gd name="connsiteY206" fmla="*/ 151268 h 200205"/>
                <a:gd name="connsiteX207" fmla="*/ 32448 w 202149"/>
                <a:gd name="connsiteY207" fmla="*/ 151430 h 200205"/>
                <a:gd name="connsiteX208" fmla="*/ 32448 w 202149"/>
                <a:gd name="connsiteY208" fmla="*/ 152096 h 200205"/>
                <a:gd name="connsiteX209" fmla="*/ 30829 w 202149"/>
                <a:gd name="connsiteY209" fmla="*/ 158192 h 200205"/>
                <a:gd name="connsiteX210" fmla="*/ 32829 w 202149"/>
                <a:gd name="connsiteY210" fmla="*/ 162288 h 200205"/>
                <a:gd name="connsiteX211" fmla="*/ 35686 w 202149"/>
                <a:gd name="connsiteY211" fmla="*/ 163621 h 200205"/>
                <a:gd name="connsiteX212" fmla="*/ 35686 w 202149"/>
                <a:gd name="connsiteY212" fmla="*/ 162669 h 200205"/>
                <a:gd name="connsiteX213" fmla="*/ 34639 w 202149"/>
                <a:gd name="connsiteY213" fmla="*/ 157526 h 200205"/>
                <a:gd name="connsiteX214" fmla="*/ 35972 w 202149"/>
                <a:gd name="connsiteY214" fmla="*/ 153049 h 200205"/>
                <a:gd name="connsiteX215" fmla="*/ 37687 w 202149"/>
                <a:gd name="connsiteY215" fmla="*/ 154954 h 200205"/>
                <a:gd name="connsiteX216" fmla="*/ 37687 w 202149"/>
                <a:gd name="connsiteY216" fmla="*/ 157240 h 200205"/>
                <a:gd name="connsiteX217" fmla="*/ 37687 w 202149"/>
                <a:gd name="connsiteY217" fmla="*/ 157811 h 200205"/>
                <a:gd name="connsiteX218" fmla="*/ 39563 w 202149"/>
                <a:gd name="connsiteY218" fmla="*/ 157678 h 200205"/>
                <a:gd name="connsiteX219" fmla="*/ 39782 w 202149"/>
                <a:gd name="connsiteY219" fmla="*/ 157335 h 200205"/>
                <a:gd name="connsiteX220" fmla="*/ 41687 w 202149"/>
                <a:gd name="connsiteY220" fmla="*/ 156287 h 200205"/>
                <a:gd name="connsiteX221" fmla="*/ 40449 w 202149"/>
                <a:gd name="connsiteY221" fmla="*/ 161431 h 200205"/>
                <a:gd name="connsiteX222" fmla="*/ 42830 w 202149"/>
                <a:gd name="connsiteY222" fmla="*/ 169718 h 200205"/>
                <a:gd name="connsiteX223" fmla="*/ 44069 w 202149"/>
                <a:gd name="connsiteY223" fmla="*/ 170765 h 200205"/>
                <a:gd name="connsiteX224" fmla="*/ 46831 w 202149"/>
                <a:gd name="connsiteY224" fmla="*/ 170003 h 200205"/>
                <a:gd name="connsiteX225" fmla="*/ 46831 w 202149"/>
                <a:gd name="connsiteY225" fmla="*/ 167241 h 200205"/>
                <a:gd name="connsiteX226" fmla="*/ 47497 w 202149"/>
                <a:gd name="connsiteY226" fmla="*/ 163431 h 200205"/>
                <a:gd name="connsiteX227" fmla="*/ 50641 w 202149"/>
                <a:gd name="connsiteY227" fmla="*/ 161717 h 200205"/>
                <a:gd name="connsiteX228" fmla="*/ 52736 w 202149"/>
                <a:gd name="connsiteY228" fmla="*/ 164860 h 200205"/>
                <a:gd name="connsiteX229" fmla="*/ 52736 w 202149"/>
                <a:gd name="connsiteY229" fmla="*/ 168289 h 200205"/>
                <a:gd name="connsiteX230" fmla="*/ 56070 w 202149"/>
                <a:gd name="connsiteY230" fmla="*/ 170289 h 200205"/>
                <a:gd name="connsiteX231" fmla="*/ 56737 w 202149"/>
                <a:gd name="connsiteY231" fmla="*/ 169337 h 200205"/>
                <a:gd name="connsiteX232" fmla="*/ 56737 w 202149"/>
                <a:gd name="connsiteY232" fmla="*/ 166288 h 200205"/>
                <a:gd name="connsiteX233" fmla="*/ 57880 w 202149"/>
                <a:gd name="connsiteY233" fmla="*/ 163812 h 200205"/>
                <a:gd name="connsiteX234" fmla="*/ 60928 w 202149"/>
                <a:gd name="connsiteY234" fmla="*/ 165241 h 200205"/>
                <a:gd name="connsiteX235" fmla="*/ 60928 w 202149"/>
                <a:gd name="connsiteY235" fmla="*/ 166860 h 200205"/>
                <a:gd name="connsiteX236" fmla="*/ 59404 w 202149"/>
                <a:gd name="connsiteY236" fmla="*/ 172575 h 200205"/>
                <a:gd name="connsiteX237" fmla="*/ 59404 w 202149"/>
                <a:gd name="connsiteY237" fmla="*/ 175528 h 200205"/>
                <a:gd name="connsiteX238" fmla="*/ 60737 w 202149"/>
                <a:gd name="connsiteY238" fmla="*/ 178480 h 200205"/>
                <a:gd name="connsiteX239" fmla="*/ 62737 w 202149"/>
                <a:gd name="connsiteY239" fmla="*/ 179624 h 200205"/>
                <a:gd name="connsiteX240" fmla="*/ 64452 w 202149"/>
                <a:gd name="connsiteY240" fmla="*/ 178957 h 200205"/>
                <a:gd name="connsiteX241" fmla="*/ 64452 w 202149"/>
                <a:gd name="connsiteY241" fmla="*/ 177338 h 200205"/>
                <a:gd name="connsiteX242" fmla="*/ 64452 w 202149"/>
                <a:gd name="connsiteY242" fmla="*/ 172766 h 200205"/>
                <a:gd name="connsiteX243" fmla="*/ 65976 w 202149"/>
                <a:gd name="connsiteY243" fmla="*/ 171718 h 200205"/>
                <a:gd name="connsiteX244" fmla="*/ 67119 w 202149"/>
                <a:gd name="connsiteY244" fmla="*/ 172575 h 200205"/>
                <a:gd name="connsiteX245" fmla="*/ 67595 w 202149"/>
                <a:gd name="connsiteY245" fmla="*/ 175528 h 200205"/>
                <a:gd name="connsiteX246" fmla="*/ 67595 w 202149"/>
                <a:gd name="connsiteY246" fmla="*/ 178385 h 200205"/>
                <a:gd name="connsiteX247" fmla="*/ 70262 w 202149"/>
                <a:gd name="connsiteY247" fmla="*/ 180386 h 200205"/>
                <a:gd name="connsiteX248" fmla="*/ 71786 w 202149"/>
                <a:gd name="connsiteY248" fmla="*/ 178957 h 200205"/>
                <a:gd name="connsiteX249" fmla="*/ 71786 w 202149"/>
                <a:gd name="connsiteY249" fmla="*/ 176671 h 200205"/>
                <a:gd name="connsiteX250" fmla="*/ 71215 w 202149"/>
                <a:gd name="connsiteY250" fmla="*/ 169337 h 200205"/>
                <a:gd name="connsiteX251" fmla="*/ 72739 w 202149"/>
                <a:gd name="connsiteY251" fmla="*/ 167908 h 200205"/>
                <a:gd name="connsiteX252" fmla="*/ 74072 w 202149"/>
                <a:gd name="connsiteY252" fmla="*/ 169051 h 200205"/>
                <a:gd name="connsiteX253" fmla="*/ 74072 w 202149"/>
                <a:gd name="connsiteY253" fmla="*/ 170670 h 200205"/>
                <a:gd name="connsiteX254" fmla="*/ 74072 w 202149"/>
                <a:gd name="connsiteY254" fmla="*/ 173242 h 200205"/>
                <a:gd name="connsiteX255" fmla="*/ 75025 w 202149"/>
                <a:gd name="connsiteY255" fmla="*/ 176195 h 200205"/>
                <a:gd name="connsiteX256" fmla="*/ 78263 w 202149"/>
                <a:gd name="connsiteY256" fmla="*/ 177147 h 200205"/>
                <a:gd name="connsiteX257" fmla="*/ 78263 w 202149"/>
                <a:gd name="connsiteY257" fmla="*/ 174575 h 200205"/>
                <a:gd name="connsiteX258" fmla="*/ 78263 w 202149"/>
                <a:gd name="connsiteY258" fmla="*/ 172289 h 200205"/>
                <a:gd name="connsiteX259" fmla="*/ 78740 w 202149"/>
                <a:gd name="connsiteY259" fmla="*/ 171337 h 200205"/>
                <a:gd name="connsiteX260" fmla="*/ 79502 w 202149"/>
                <a:gd name="connsiteY260" fmla="*/ 171337 h 200205"/>
                <a:gd name="connsiteX261" fmla="*/ 82454 w 202149"/>
                <a:gd name="connsiteY261" fmla="*/ 173718 h 200205"/>
                <a:gd name="connsiteX262" fmla="*/ 81883 w 202149"/>
                <a:gd name="connsiteY262" fmla="*/ 176861 h 200205"/>
                <a:gd name="connsiteX263" fmla="*/ 81026 w 202149"/>
                <a:gd name="connsiteY263" fmla="*/ 179909 h 200205"/>
                <a:gd name="connsiteX264" fmla="*/ 81026 w 202149"/>
                <a:gd name="connsiteY264" fmla="*/ 180767 h 200205"/>
                <a:gd name="connsiteX265" fmla="*/ 83026 w 202149"/>
                <a:gd name="connsiteY265" fmla="*/ 181624 h 200205"/>
                <a:gd name="connsiteX266" fmla="*/ 84550 w 202149"/>
                <a:gd name="connsiteY266" fmla="*/ 181624 h 200205"/>
                <a:gd name="connsiteX267" fmla="*/ 86264 w 202149"/>
                <a:gd name="connsiteY267" fmla="*/ 178290 h 200205"/>
                <a:gd name="connsiteX268" fmla="*/ 85407 w 202149"/>
                <a:gd name="connsiteY268" fmla="*/ 174004 h 200205"/>
                <a:gd name="connsiteX269" fmla="*/ 86645 w 202149"/>
                <a:gd name="connsiteY269" fmla="*/ 172385 h 200205"/>
                <a:gd name="connsiteX270" fmla="*/ 88836 w 202149"/>
                <a:gd name="connsiteY270" fmla="*/ 173718 h 200205"/>
                <a:gd name="connsiteX271" fmla="*/ 88836 w 202149"/>
                <a:gd name="connsiteY271" fmla="*/ 175909 h 200205"/>
                <a:gd name="connsiteX272" fmla="*/ 88836 w 202149"/>
                <a:gd name="connsiteY272" fmla="*/ 177338 h 200205"/>
                <a:gd name="connsiteX273" fmla="*/ 89788 w 202149"/>
                <a:gd name="connsiteY273" fmla="*/ 178766 h 200205"/>
                <a:gd name="connsiteX274" fmla="*/ 92551 w 202149"/>
                <a:gd name="connsiteY274" fmla="*/ 178290 h 200205"/>
                <a:gd name="connsiteX275" fmla="*/ 93218 w 202149"/>
                <a:gd name="connsiteY275" fmla="*/ 175623 h 200205"/>
                <a:gd name="connsiteX276" fmla="*/ 94932 w 202149"/>
                <a:gd name="connsiteY276" fmla="*/ 175623 h 200205"/>
                <a:gd name="connsiteX277" fmla="*/ 96361 w 202149"/>
                <a:gd name="connsiteY277" fmla="*/ 176957 h 200205"/>
                <a:gd name="connsiteX278" fmla="*/ 96361 w 202149"/>
                <a:gd name="connsiteY278" fmla="*/ 178385 h 200205"/>
                <a:gd name="connsiteX279" fmla="*/ 96361 w 202149"/>
                <a:gd name="connsiteY279" fmla="*/ 182005 h 200205"/>
                <a:gd name="connsiteX280" fmla="*/ 98837 w 202149"/>
                <a:gd name="connsiteY280" fmla="*/ 185338 h 200205"/>
                <a:gd name="connsiteX281" fmla="*/ 101028 w 202149"/>
                <a:gd name="connsiteY281" fmla="*/ 185338 h 200205"/>
                <a:gd name="connsiteX282" fmla="*/ 101600 w 202149"/>
                <a:gd name="connsiteY282" fmla="*/ 184672 h 200205"/>
                <a:gd name="connsiteX283" fmla="*/ 101600 w 202149"/>
                <a:gd name="connsiteY283" fmla="*/ 179909 h 200205"/>
                <a:gd name="connsiteX284" fmla="*/ 101600 w 202149"/>
                <a:gd name="connsiteY284" fmla="*/ 177528 h 200205"/>
                <a:gd name="connsiteX285" fmla="*/ 102638 w 202149"/>
                <a:gd name="connsiteY285" fmla="*/ 176671 h 200205"/>
                <a:gd name="connsiteX286" fmla="*/ 102647 w 202149"/>
                <a:gd name="connsiteY286" fmla="*/ 176671 h 200205"/>
                <a:gd name="connsiteX287" fmla="*/ 103981 w 202149"/>
                <a:gd name="connsiteY287" fmla="*/ 177814 h 200205"/>
                <a:gd name="connsiteX288" fmla="*/ 105124 w 202149"/>
                <a:gd name="connsiteY288" fmla="*/ 179052 h 200205"/>
                <a:gd name="connsiteX289" fmla="*/ 106934 w 202149"/>
                <a:gd name="connsiteY289" fmla="*/ 179052 h 200205"/>
                <a:gd name="connsiteX290" fmla="*/ 107981 w 202149"/>
                <a:gd name="connsiteY290" fmla="*/ 177909 h 200205"/>
                <a:gd name="connsiteX291" fmla="*/ 108838 w 202149"/>
                <a:gd name="connsiteY291" fmla="*/ 177147 h 200205"/>
                <a:gd name="connsiteX292" fmla="*/ 111029 w 202149"/>
                <a:gd name="connsiteY292" fmla="*/ 177147 h 200205"/>
                <a:gd name="connsiteX293" fmla="*/ 111791 w 202149"/>
                <a:gd name="connsiteY293" fmla="*/ 178671 h 200205"/>
                <a:gd name="connsiteX294" fmla="*/ 110934 w 202149"/>
                <a:gd name="connsiteY294" fmla="*/ 179909 h 200205"/>
                <a:gd name="connsiteX295" fmla="*/ 109791 w 202149"/>
                <a:gd name="connsiteY295" fmla="*/ 181052 h 200205"/>
                <a:gd name="connsiteX296" fmla="*/ 109791 w 202149"/>
                <a:gd name="connsiteY296" fmla="*/ 181529 h 200205"/>
                <a:gd name="connsiteX297" fmla="*/ 109791 w 202149"/>
                <a:gd name="connsiteY297" fmla="*/ 182862 h 200205"/>
                <a:gd name="connsiteX298" fmla="*/ 113315 w 202149"/>
                <a:gd name="connsiteY298" fmla="*/ 182862 h 200205"/>
                <a:gd name="connsiteX299" fmla="*/ 115506 w 202149"/>
                <a:gd name="connsiteY299" fmla="*/ 180195 h 200205"/>
                <a:gd name="connsiteX300" fmla="*/ 116268 w 202149"/>
                <a:gd name="connsiteY300" fmla="*/ 178576 h 200205"/>
                <a:gd name="connsiteX301" fmla="*/ 118649 w 202149"/>
                <a:gd name="connsiteY301" fmla="*/ 177623 h 200205"/>
                <a:gd name="connsiteX302" fmla="*/ 118649 w 202149"/>
                <a:gd name="connsiteY302" fmla="*/ 177623 h 200205"/>
                <a:gd name="connsiteX303" fmla="*/ 118649 w 202149"/>
                <a:gd name="connsiteY303" fmla="*/ 180576 h 200205"/>
                <a:gd name="connsiteX304" fmla="*/ 116649 w 202149"/>
                <a:gd name="connsiteY304" fmla="*/ 182576 h 200205"/>
                <a:gd name="connsiteX305" fmla="*/ 116173 w 202149"/>
                <a:gd name="connsiteY305" fmla="*/ 185148 h 200205"/>
                <a:gd name="connsiteX306" fmla="*/ 118745 w 202149"/>
                <a:gd name="connsiteY306" fmla="*/ 185148 h 200205"/>
                <a:gd name="connsiteX307" fmla="*/ 120364 w 202149"/>
                <a:gd name="connsiteY307" fmla="*/ 183434 h 200205"/>
                <a:gd name="connsiteX308" fmla="*/ 123031 w 202149"/>
                <a:gd name="connsiteY308" fmla="*/ 183434 h 200205"/>
                <a:gd name="connsiteX309" fmla="*/ 121888 w 202149"/>
                <a:gd name="connsiteY309" fmla="*/ 185815 h 200205"/>
                <a:gd name="connsiteX310" fmla="*/ 118554 w 202149"/>
                <a:gd name="connsiteY310" fmla="*/ 187625 h 200205"/>
                <a:gd name="connsiteX311" fmla="*/ 117125 w 202149"/>
                <a:gd name="connsiteY311" fmla="*/ 188768 h 200205"/>
                <a:gd name="connsiteX312" fmla="*/ 117125 w 202149"/>
                <a:gd name="connsiteY312" fmla="*/ 190577 h 200205"/>
                <a:gd name="connsiteX313" fmla="*/ 119697 w 202149"/>
                <a:gd name="connsiteY313" fmla="*/ 190577 h 200205"/>
                <a:gd name="connsiteX314" fmla="*/ 122364 w 202149"/>
                <a:gd name="connsiteY314" fmla="*/ 188958 h 200205"/>
                <a:gd name="connsiteX315" fmla="*/ 125984 w 202149"/>
                <a:gd name="connsiteY315" fmla="*/ 187720 h 200205"/>
                <a:gd name="connsiteX316" fmla="*/ 126822 w 202149"/>
                <a:gd name="connsiteY316" fmla="*/ 189853 h 200205"/>
                <a:gd name="connsiteX317" fmla="*/ 126745 w 202149"/>
                <a:gd name="connsiteY317" fmla="*/ 190006 h 200205"/>
                <a:gd name="connsiteX318" fmla="*/ 124460 w 202149"/>
                <a:gd name="connsiteY318" fmla="*/ 191244 h 200205"/>
                <a:gd name="connsiteX319" fmla="*/ 121316 w 202149"/>
                <a:gd name="connsiteY319" fmla="*/ 193054 h 200205"/>
                <a:gd name="connsiteX320" fmla="*/ 123507 w 202149"/>
                <a:gd name="connsiteY320" fmla="*/ 195340 h 200205"/>
                <a:gd name="connsiteX321" fmla="*/ 126841 w 202149"/>
                <a:gd name="connsiteY321" fmla="*/ 195340 h 200205"/>
                <a:gd name="connsiteX322" fmla="*/ 129508 w 202149"/>
                <a:gd name="connsiteY322" fmla="*/ 193911 h 200205"/>
                <a:gd name="connsiteX323" fmla="*/ 131318 w 202149"/>
                <a:gd name="connsiteY323" fmla="*/ 193911 h 200205"/>
                <a:gd name="connsiteX324" fmla="*/ 127698 w 202149"/>
                <a:gd name="connsiteY324" fmla="*/ 197245 h 200205"/>
                <a:gd name="connsiteX325" fmla="*/ 125603 w 202149"/>
                <a:gd name="connsiteY325" fmla="*/ 197816 h 200205"/>
                <a:gd name="connsiteX326" fmla="*/ 125345 w 202149"/>
                <a:gd name="connsiteY326" fmla="*/ 199274 h 200205"/>
                <a:gd name="connsiteX327" fmla="*/ 125603 w 202149"/>
                <a:gd name="connsiteY327" fmla="*/ 199531 h 200205"/>
                <a:gd name="connsiteX328" fmla="*/ 126365 w 202149"/>
                <a:gd name="connsiteY328" fmla="*/ 199531 h 200205"/>
                <a:gd name="connsiteX329" fmla="*/ 130746 w 202149"/>
                <a:gd name="connsiteY329" fmla="*/ 199055 h 200205"/>
                <a:gd name="connsiteX330" fmla="*/ 164084 w 202149"/>
                <a:gd name="connsiteY330" fmla="*/ 152192 h 20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202149" h="200205">
                  <a:moveTo>
                    <a:pt x="164084" y="152192"/>
                  </a:moveTo>
                  <a:cubicBezTo>
                    <a:pt x="165131" y="148858"/>
                    <a:pt x="165798" y="145429"/>
                    <a:pt x="167036" y="142667"/>
                  </a:cubicBezTo>
                  <a:cubicBezTo>
                    <a:pt x="169799" y="135237"/>
                    <a:pt x="175323" y="129236"/>
                    <a:pt x="178752" y="122188"/>
                  </a:cubicBezTo>
                  <a:cubicBezTo>
                    <a:pt x="182181" y="115139"/>
                    <a:pt x="182943" y="109805"/>
                    <a:pt x="185610" y="103804"/>
                  </a:cubicBezTo>
                  <a:cubicBezTo>
                    <a:pt x="188277" y="97804"/>
                    <a:pt x="191039" y="94279"/>
                    <a:pt x="193706" y="89327"/>
                  </a:cubicBezTo>
                  <a:cubicBezTo>
                    <a:pt x="197516" y="82592"/>
                    <a:pt x="200336" y="75344"/>
                    <a:pt x="202088" y="67800"/>
                  </a:cubicBezTo>
                  <a:cubicBezTo>
                    <a:pt x="202126" y="67448"/>
                    <a:pt x="202126" y="67105"/>
                    <a:pt x="202088" y="66752"/>
                  </a:cubicBezTo>
                  <a:cubicBezTo>
                    <a:pt x="201631" y="65228"/>
                    <a:pt x="200660" y="63914"/>
                    <a:pt x="199326" y="63038"/>
                  </a:cubicBezTo>
                  <a:cubicBezTo>
                    <a:pt x="198516" y="62504"/>
                    <a:pt x="197526" y="62295"/>
                    <a:pt x="196564" y="62466"/>
                  </a:cubicBezTo>
                  <a:cubicBezTo>
                    <a:pt x="196287" y="62590"/>
                    <a:pt x="196078" y="62838"/>
                    <a:pt x="195992" y="63133"/>
                  </a:cubicBezTo>
                  <a:cubicBezTo>
                    <a:pt x="195344" y="64685"/>
                    <a:pt x="195344" y="66438"/>
                    <a:pt x="195992" y="67991"/>
                  </a:cubicBezTo>
                  <a:cubicBezTo>
                    <a:pt x="196211" y="68838"/>
                    <a:pt x="196211" y="69715"/>
                    <a:pt x="195992" y="70562"/>
                  </a:cubicBezTo>
                  <a:cubicBezTo>
                    <a:pt x="195783" y="71038"/>
                    <a:pt x="195268" y="71315"/>
                    <a:pt x="194754" y="71229"/>
                  </a:cubicBezTo>
                  <a:cubicBezTo>
                    <a:pt x="194068" y="71058"/>
                    <a:pt x="193478" y="70610"/>
                    <a:pt x="193135" y="69991"/>
                  </a:cubicBezTo>
                  <a:cubicBezTo>
                    <a:pt x="192763" y="69419"/>
                    <a:pt x="192278" y="68934"/>
                    <a:pt x="191706" y="68562"/>
                  </a:cubicBezTo>
                  <a:cubicBezTo>
                    <a:pt x="191077" y="68238"/>
                    <a:pt x="190334" y="68238"/>
                    <a:pt x="189706" y="68562"/>
                  </a:cubicBezTo>
                  <a:cubicBezTo>
                    <a:pt x="189229" y="68829"/>
                    <a:pt x="188811" y="69191"/>
                    <a:pt x="188468" y="69610"/>
                  </a:cubicBezTo>
                  <a:lnTo>
                    <a:pt x="187610" y="70277"/>
                  </a:lnTo>
                  <a:cubicBezTo>
                    <a:pt x="186839" y="70696"/>
                    <a:pt x="185905" y="70696"/>
                    <a:pt x="185134" y="70277"/>
                  </a:cubicBezTo>
                  <a:cubicBezTo>
                    <a:pt x="184448" y="69991"/>
                    <a:pt x="184029" y="69296"/>
                    <a:pt x="184086" y="68562"/>
                  </a:cubicBezTo>
                  <a:cubicBezTo>
                    <a:pt x="184086" y="68086"/>
                    <a:pt x="184562" y="67705"/>
                    <a:pt x="184943" y="67324"/>
                  </a:cubicBezTo>
                  <a:cubicBezTo>
                    <a:pt x="185439" y="67086"/>
                    <a:pt x="185886" y="66762"/>
                    <a:pt x="186277" y="66371"/>
                  </a:cubicBezTo>
                  <a:cubicBezTo>
                    <a:pt x="186277" y="66371"/>
                    <a:pt x="186277" y="66371"/>
                    <a:pt x="186277" y="65895"/>
                  </a:cubicBezTo>
                  <a:cubicBezTo>
                    <a:pt x="186553" y="65428"/>
                    <a:pt x="186553" y="64847"/>
                    <a:pt x="186277" y="64371"/>
                  </a:cubicBezTo>
                  <a:cubicBezTo>
                    <a:pt x="185038" y="63228"/>
                    <a:pt x="183705" y="63609"/>
                    <a:pt x="182276" y="64371"/>
                  </a:cubicBezTo>
                  <a:cubicBezTo>
                    <a:pt x="181048" y="64685"/>
                    <a:pt x="180114" y="65695"/>
                    <a:pt x="179895" y="66943"/>
                  </a:cubicBezTo>
                  <a:cubicBezTo>
                    <a:pt x="179895" y="67610"/>
                    <a:pt x="179895" y="68181"/>
                    <a:pt x="179133" y="68562"/>
                  </a:cubicBezTo>
                  <a:cubicBezTo>
                    <a:pt x="178371" y="68943"/>
                    <a:pt x="176942" y="68562"/>
                    <a:pt x="176561" y="69419"/>
                  </a:cubicBezTo>
                  <a:lnTo>
                    <a:pt x="176561" y="69419"/>
                  </a:lnTo>
                  <a:cubicBezTo>
                    <a:pt x="177609" y="67419"/>
                    <a:pt x="175990" y="67324"/>
                    <a:pt x="175895" y="66276"/>
                  </a:cubicBezTo>
                  <a:cubicBezTo>
                    <a:pt x="175799" y="65228"/>
                    <a:pt x="177037" y="64847"/>
                    <a:pt x="177990" y="64276"/>
                  </a:cubicBezTo>
                  <a:cubicBezTo>
                    <a:pt x="178705" y="63933"/>
                    <a:pt x="179000" y="63076"/>
                    <a:pt x="178657" y="62371"/>
                  </a:cubicBezTo>
                  <a:cubicBezTo>
                    <a:pt x="178514" y="62076"/>
                    <a:pt x="178276" y="61847"/>
                    <a:pt x="177990" y="61704"/>
                  </a:cubicBezTo>
                  <a:cubicBezTo>
                    <a:pt x="177104" y="61085"/>
                    <a:pt x="175923" y="61085"/>
                    <a:pt x="175037" y="61704"/>
                  </a:cubicBezTo>
                  <a:cubicBezTo>
                    <a:pt x="174370" y="62180"/>
                    <a:pt x="173990" y="62847"/>
                    <a:pt x="173228" y="63323"/>
                  </a:cubicBezTo>
                  <a:cubicBezTo>
                    <a:pt x="172237" y="63780"/>
                    <a:pt x="171065" y="63590"/>
                    <a:pt x="170275" y="62847"/>
                  </a:cubicBezTo>
                  <a:cubicBezTo>
                    <a:pt x="169227" y="61799"/>
                    <a:pt x="170275" y="60847"/>
                    <a:pt x="171322" y="60371"/>
                  </a:cubicBezTo>
                  <a:lnTo>
                    <a:pt x="174942" y="58751"/>
                  </a:lnTo>
                  <a:cubicBezTo>
                    <a:pt x="175533" y="58542"/>
                    <a:pt x="176056" y="58180"/>
                    <a:pt x="176466" y="57704"/>
                  </a:cubicBezTo>
                  <a:cubicBezTo>
                    <a:pt x="176771" y="56961"/>
                    <a:pt x="176485" y="56113"/>
                    <a:pt x="175799" y="55703"/>
                  </a:cubicBezTo>
                  <a:cubicBezTo>
                    <a:pt x="174904" y="55227"/>
                    <a:pt x="173837" y="55227"/>
                    <a:pt x="172942" y="55703"/>
                  </a:cubicBezTo>
                  <a:cubicBezTo>
                    <a:pt x="171856" y="55941"/>
                    <a:pt x="170846" y="56437"/>
                    <a:pt x="169989" y="57132"/>
                  </a:cubicBezTo>
                  <a:cubicBezTo>
                    <a:pt x="169094" y="58351"/>
                    <a:pt x="167474" y="58790"/>
                    <a:pt x="166084" y="58180"/>
                  </a:cubicBezTo>
                  <a:cubicBezTo>
                    <a:pt x="164941" y="57608"/>
                    <a:pt x="164465" y="56370"/>
                    <a:pt x="164845" y="55703"/>
                  </a:cubicBezTo>
                  <a:cubicBezTo>
                    <a:pt x="165227" y="55037"/>
                    <a:pt x="166274" y="54655"/>
                    <a:pt x="167322" y="54465"/>
                  </a:cubicBezTo>
                  <a:cubicBezTo>
                    <a:pt x="168370" y="54275"/>
                    <a:pt x="170846" y="54465"/>
                    <a:pt x="170846" y="52846"/>
                  </a:cubicBezTo>
                  <a:cubicBezTo>
                    <a:pt x="170846" y="51227"/>
                    <a:pt x="169322" y="50655"/>
                    <a:pt x="167989" y="50274"/>
                  </a:cubicBezTo>
                  <a:cubicBezTo>
                    <a:pt x="166836" y="49779"/>
                    <a:pt x="165522" y="49779"/>
                    <a:pt x="164369" y="50274"/>
                  </a:cubicBezTo>
                  <a:cubicBezTo>
                    <a:pt x="163321" y="50750"/>
                    <a:pt x="162560" y="51417"/>
                    <a:pt x="161512" y="51798"/>
                  </a:cubicBezTo>
                  <a:cubicBezTo>
                    <a:pt x="160921" y="52122"/>
                    <a:pt x="160197" y="52122"/>
                    <a:pt x="159607" y="51798"/>
                  </a:cubicBezTo>
                  <a:cubicBezTo>
                    <a:pt x="159864" y="49950"/>
                    <a:pt x="161369" y="48531"/>
                    <a:pt x="163226" y="48369"/>
                  </a:cubicBezTo>
                  <a:cubicBezTo>
                    <a:pt x="163979" y="48293"/>
                    <a:pt x="164722" y="48102"/>
                    <a:pt x="165417" y="47797"/>
                  </a:cubicBezTo>
                  <a:cubicBezTo>
                    <a:pt x="165893" y="47464"/>
                    <a:pt x="166008" y="46807"/>
                    <a:pt x="165674" y="46340"/>
                  </a:cubicBezTo>
                  <a:cubicBezTo>
                    <a:pt x="165598" y="46235"/>
                    <a:pt x="165512" y="46150"/>
                    <a:pt x="165417" y="46083"/>
                  </a:cubicBezTo>
                  <a:lnTo>
                    <a:pt x="164560" y="46083"/>
                  </a:lnTo>
                  <a:cubicBezTo>
                    <a:pt x="162903" y="45559"/>
                    <a:pt x="161102" y="45769"/>
                    <a:pt x="159607" y="46654"/>
                  </a:cubicBezTo>
                  <a:cubicBezTo>
                    <a:pt x="158750" y="47417"/>
                    <a:pt x="158083" y="48560"/>
                    <a:pt x="156463" y="48369"/>
                  </a:cubicBezTo>
                  <a:cubicBezTo>
                    <a:pt x="156463" y="45702"/>
                    <a:pt x="159130" y="43892"/>
                    <a:pt x="162560" y="43607"/>
                  </a:cubicBezTo>
                  <a:cubicBezTo>
                    <a:pt x="163541" y="43749"/>
                    <a:pt x="164531" y="43749"/>
                    <a:pt x="165512" y="43607"/>
                  </a:cubicBezTo>
                  <a:cubicBezTo>
                    <a:pt x="166465" y="43607"/>
                    <a:pt x="167132" y="42654"/>
                    <a:pt x="166655" y="41797"/>
                  </a:cubicBezTo>
                  <a:cubicBezTo>
                    <a:pt x="166189" y="40987"/>
                    <a:pt x="165446" y="40378"/>
                    <a:pt x="164560" y="40082"/>
                  </a:cubicBezTo>
                  <a:cubicBezTo>
                    <a:pt x="162340" y="39149"/>
                    <a:pt x="159826" y="39149"/>
                    <a:pt x="157607" y="40082"/>
                  </a:cubicBezTo>
                  <a:cubicBezTo>
                    <a:pt x="155797" y="40939"/>
                    <a:pt x="155035" y="42654"/>
                    <a:pt x="153701" y="43892"/>
                  </a:cubicBezTo>
                  <a:cubicBezTo>
                    <a:pt x="153139" y="44426"/>
                    <a:pt x="152358" y="44635"/>
                    <a:pt x="151606" y="44464"/>
                  </a:cubicBezTo>
                  <a:cubicBezTo>
                    <a:pt x="150529" y="44226"/>
                    <a:pt x="149844" y="43159"/>
                    <a:pt x="150082" y="42083"/>
                  </a:cubicBezTo>
                  <a:cubicBezTo>
                    <a:pt x="150082" y="41225"/>
                    <a:pt x="151320" y="40844"/>
                    <a:pt x="151987" y="40273"/>
                  </a:cubicBezTo>
                  <a:cubicBezTo>
                    <a:pt x="152653" y="39701"/>
                    <a:pt x="153225" y="38939"/>
                    <a:pt x="152653" y="37987"/>
                  </a:cubicBezTo>
                  <a:cubicBezTo>
                    <a:pt x="151796" y="36815"/>
                    <a:pt x="150377" y="36196"/>
                    <a:pt x="148939" y="36368"/>
                  </a:cubicBezTo>
                  <a:cubicBezTo>
                    <a:pt x="147815" y="36587"/>
                    <a:pt x="146805" y="37187"/>
                    <a:pt x="146081" y="38082"/>
                  </a:cubicBezTo>
                  <a:lnTo>
                    <a:pt x="144843" y="39320"/>
                  </a:lnTo>
                  <a:cubicBezTo>
                    <a:pt x="144357" y="37101"/>
                    <a:pt x="145262" y="34806"/>
                    <a:pt x="147129" y="33510"/>
                  </a:cubicBezTo>
                  <a:cubicBezTo>
                    <a:pt x="147634" y="33205"/>
                    <a:pt x="148082" y="32824"/>
                    <a:pt x="148462" y="32367"/>
                  </a:cubicBezTo>
                  <a:cubicBezTo>
                    <a:pt x="148863" y="31834"/>
                    <a:pt x="148863" y="31100"/>
                    <a:pt x="148462" y="30557"/>
                  </a:cubicBezTo>
                  <a:cubicBezTo>
                    <a:pt x="148148" y="30310"/>
                    <a:pt x="147796" y="30119"/>
                    <a:pt x="147415" y="29986"/>
                  </a:cubicBezTo>
                  <a:cubicBezTo>
                    <a:pt x="145767" y="29281"/>
                    <a:pt x="143853" y="29700"/>
                    <a:pt x="142652" y="31034"/>
                  </a:cubicBezTo>
                  <a:cubicBezTo>
                    <a:pt x="141957" y="32262"/>
                    <a:pt x="141414" y="33577"/>
                    <a:pt x="141033" y="34939"/>
                  </a:cubicBezTo>
                  <a:cubicBezTo>
                    <a:pt x="140709" y="35539"/>
                    <a:pt x="139957" y="35758"/>
                    <a:pt x="139357" y="35434"/>
                  </a:cubicBezTo>
                  <a:cubicBezTo>
                    <a:pt x="139338" y="35425"/>
                    <a:pt x="139328" y="35425"/>
                    <a:pt x="139319" y="35415"/>
                  </a:cubicBezTo>
                  <a:cubicBezTo>
                    <a:pt x="139195" y="35177"/>
                    <a:pt x="139195" y="34891"/>
                    <a:pt x="139319" y="34653"/>
                  </a:cubicBezTo>
                  <a:cubicBezTo>
                    <a:pt x="138747" y="32367"/>
                    <a:pt x="141128" y="30843"/>
                    <a:pt x="140938" y="28652"/>
                  </a:cubicBezTo>
                  <a:cubicBezTo>
                    <a:pt x="140700" y="27023"/>
                    <a:pt x="139928" y="25509"/>
                    <a:pt x="138747" y="24366"/>
                  </a:cubicBezTo>
                  <a:cubicBezTo>
                    <a:pt x="138080" y="23413"/>
                    <a:pt x="136556" y="22271"/>
                    <a:pt x="135794" y="22747"/>
                  </a:cubicBezTo>
                  <a:cubicBezTo>
                    <a:pt x="135556" y="23052"/>
                    <a:pt x="135556" y="23490"/>
                    <a:pt x="135794" y="23795"/>
                  </a:cubicBezTo>
                  <a:cubicBezTo>
                    <a:pt x="135794" y="25509"/>
                    <a:pt x="136652" y="27319"/>
                    <a:pt x="136937" y="29033"/>
                  </a:cubicBezTo>
                  <a:cubicBezTo>
                    <a:pt x="137471" y="30662"/>
                    <a:pt x="136937" y="32443"/>
                    <a:pt x="135604" y="33510"/>
                  </a:cubicBezTo>
                  <a:cubicBezTo>
                    <a:pt x="134594" y="33367"/>
                    <a:pt x="133832" y="32529"/>
                    <a:pt x="133794" y="31510"/>
                  </a:cubicBezTo>
                  <a:cubicBezTo>
                    <a:pt x="133794" y="30748"/>
                    <a:pt x="134270" y="29986"/>
                    <a:pt x="133794" y="29129"/>
                  </a:cubicBezTo>
                  <a:cubicBezTo>
                    <a:pt x="133861" y="28948"/>
                    <a:pt x="133861" y="28738"/>
                    <a:pt x="133794" y="28557"/>
                  </a:cubicBezTo>
                  <a:cubicBezTo>
                    <a:pt x="133213" y="27947"/>
                    <a:pt x="132241" y="27938"/>
                    <a:pt x="131641" y="28519"/>
                  </a:cubicBezTo>
                  <a:cubicBezTo>
                    <a:pt x="131622" y="28529"/>
                    <a:pt x="131613" y="28547"/>
                    <a:pt x="131603" y="28557"/>
                  </a:cubicBezTo>
                  <a:cubicBezTo>
                    <a:pt x="131603" y="29224"/>
                    <a:pt x="130651" y="29986"/>
                    <a:pt x="129603" y="29605"/>
                  </a:cubicBezTo>
                  <a:cubicBezTo>
                    <a:pt x="128841" y="27604"/>
                    <a:pt x="130270" y="26080"/>
                    <a:pt x="130841" y="24366"/>
                  </a:cubicBezTo>
                  <a:cubicBezTo>
                    <a:pt x="131518" y="21299"/>
                    <a:pt x="130498" y="18099"/>
                    <a:pt x="128174" y="15984"/>
                  </a:cubicBezTo>
                  <a:cubicBezTo>
                    <a:pt x="127812" y="15565"/>
                    <a:pt x="127355" y="15241"/>
                    <a:pt x="126841" y="15032"/>
                  </a:cubicBezTo>
                  <a:cubicBezTo>
                    <a:pt x="125860" y="14489"/>
                    <a:pt x="124621" y="14774"/>
                    <a:pt x="123983" y="15698"/>
                  </a:cubicBezTo>
                  <a:cubicBezTo>
                    <a:pt x="123745" y="16603"/>
                    <a:pt x="123745" y="17556"/>
                    <a:pt x="123983" y="18461"/>
                  </a:cubicBezTo>
                  <a:cubicBezTo>
                    <a:pt x="124012" y="19765"/>
                    <a:pt x="123783" y="21051"/>
                    <a:pt x="123317" y="22271"/>
                  </a:cubicBezTo>
                  <a:cubicBezTo>
                    <a:pt x="122859" y="23613"/>
                    <a:pt x="121440" y="24366"/>
                    <a:pt x="120078" y="23985"/>
                  </a:cubicBezTo>
                  <a:cubicBezTo>
                    <a:pt x="118706" y="23461"/>
                    <a:pt x="117830" y="22118"/>
                    <a:pt x="117887" y="20651"/>
                  </a:cubicBezTo>
                  <a:cubicBezTo>
                    <a:pt x="118078" y="19518"/>
                    <a:pt x="118078" y="18356"/>
                    <a:pt x="117887" y="17222"/>
                  </a:cubicBezTo>
                  <a:cubicBezTo>
                    <a:pt x="117887" y="16079"/>
                    <a:pt x="115506" y="14651"/>
                    <a:pt x="114363" y="15127"/>
                  </a:cubicBezTo>
                  <a:cubicBezTo>
                    <a:pt x="113934" y="15289"/>
                    <a:pt x="113668" y="15717"/>
                    <a:pt x="113696" y="16175"/>
                  </a:cubicBezTo>
                  <a:cubicBezTo>
                    <a:pt x="113563" y="17184"/>
                    <a:pt x="113563" y="18213"/>
                    <a:pt x="113696" y="19222"/>
                  </a:cubicBezTo>
                  <a:cubicBezTo>
                    <a:pt x="113696" y="20270"/>
                    <a:pt x="113696" y="21318"/>
                    <a:pt x="112553" y="21699"/>
                  </a:cubicBezTo>
                  <a:cubicBezTo>
                    <a:pt x="111610" y="21985"/>
                    <a:pt x="110582" y="21728"/>
                    <a:pt x="109886" y="21032"/>
                  </a:cubicBezTo>
                  <a:cubicBezTo>
                    <a:pt x="109210" y="20394"/>
                    <a:pt x="108991" y="19423"/>
                    <a:pt x="109315" y="18556"/>
                  </a:cubicBezTo>
                  <a:lnTo>
                    <a:pt x="110744" y="12746"/>
                  </a:lnTo>
                  <a:cubicBezTo>
                    <a:pt x="110887" y="11803"/>
                    <a:pt x="110887" y="10831"/>
                    <a:pt x="110744" y="9888"/>
                  </a:cubicBezTo>
                  <a:cubicBezTo>
                    <a:pt x="110639" y="8716"/>
                    <a:pt x="110096" y="7631"/>
                    <a:pt x="109220" y="6840"/>
                  </a:cubicBezTo>
                  <a:cubicBezTo>
                    <a:pt x="108591" y="6269"/>
                    <a:pt x="107838" y="5840"/>
                    <a:pt x="107029" y="5602"/>
                  </a:cubicBezTo>
                  <a:cubicBezTo>
                    <a:pt x="106171" y="5602"/>
                    <a:pt x="105410" y="5602"/>
                    <a:pt x="105124" y="6269"/>
                  </a:cubicBezTo>
                  <a:cubicBezTo>
                    <a:pt x="104838" y="6935"/>
                    <a:pt x="105124" y="7316"/>
                    <a:pt x="105124" y="7888"/>
                  </a:cubicBezTo>
                  <a:cubicBezTo>
                    <a:pt x="105695" y="9393"/>
                    <a:pt x="105695" y="11050"/>
                    <a:pt x="105124" y="12555"/>
                  </a:cubicBezTo>
                  <a:cubicBezTo>
                    <a:pt x="104981" y="13260"/>
                    <a:pt x="104305" y="13717"/>
                    <a:pt x="103600" y="13603"/>
                  </a:cubicBezTo>
                  <a:cubicBezTo>
                    <a:pt x="103104" y="13470"/>
                    <a:pt x="102666" y="13165"/>
                    <a:pt x="102361" y="12746"/>
                  </a:cubicBezTo>
                  <a:cubicBezTo>
                    <a:pt x="101752" y="11888"/>
                    <a:pt x="101514" y="10831"/>
                    <a:pt x="101695" y="9793"/>
                  </a:cubicBezTo>
                  <a:cubicBezTo>
                    <a:pt x="101980" y="8831"/>
                    <a:pt x="101980" y="7802"/>
                    <a:pt x="101695" y="6840"/>
                  </a:cubicBezTo>
                  <a:cubicBezTo>
                    <a:pt x="101142" y="5678"/>
                    <a:pt x="100018" y="4888"/>
                    <a:pt x="98742" y="4745"/>
                  </a:cubicBezTo>
                  <a:cubicBezTo>
                    <a:pt x="97914" y="4735"/>
                    <a:pt x="97218" y="5354"/>
                    <a:pt x="97123" y="6173"/>
                  </a:cubicBezTo>
                  <a:cubicBezTo>
                    <a:pt x="97189" y="6992"/>
                    <a:pt x="97380" y="7793"/>
                    <a:pt x="97694" y="8554"/>
                  </a:cubicBezTo>
                  <a:cubicBezTo>
                    <a:pt x="98561" y="10898"/>
                    <a:pt x="98885" y="13403"/>
                    <a:pt x="98647" y="15889"/>
                  </a:cubicBezTo>
                  <a:cubicBezTo>
                    <a:pt x="98647" y="16651"/>
                    <a:pt x="98170" y="17603"/>
                    <a:pt x="97123" y="17413"/>
                  </a:cubicBezTo>
                  <a:cubicBezTo>
                    <a:pt x="96456" y="17251"/>
                    <a:pt x="95894" y="16794"/>
                    <a:pt x="95599" y="16175"/>
                  </a:cubicBezTo>
                  <a:cubicBezTo>
                    <a:pt x="95465" y="15679"/>
                    <a:pt x="95465" y="15146"/>
                    <a:pt x="95599" y="14651"/>
                  </a:cubicBezTo>
                  <a:cubicBezTo>
                    <a:pt x="95599" y="13793"/>
                    <a:pt x="95599" y="12936"/>
                    <a:pt x="95599" y="11984"/>
                  </a:cubicBezTo>
                  <a:cubicBezTo>
                    <a:pt x="95561" y="10869"/>
                    <a:pt x="95161" y="9793"/>
                    <a:pt x="94456" y="8936"/>
                  </a:cubicBezTo>
                  <a:cubicBezTo>
                    <a:pt x="93503" y="7983"/>
                    <a:pt x="91694" y="7412"/>
                    <a:pt x="90932" y="7983"/>
                  </a:cubicBezTo>
                  <a:cubicBezTo>
                    <a:pt x="90170" y="8554"/>
                    <a:pt x="90932" y="9697"/>
                    <a:pt x="90932" y="10555"/>
                  </a:cubicBezTo>
                  <a:cubicBezTo>
                    <a:pt x="91074" y="11345"/>
                    <a:pt x="91074" y="12146"/>
                    <a:pt x="90932" y="12936"/>
                  </a:cubicBezTo>
                  <a:cubicBezTo>
                    <a:pt x="90979" y="13317"/>
                    <a:pt x="90789" y="13698"/>
                    <a:pt x="90455" y="13888"/>
                  </a:cubicBezTo>
                  <a:lnTo>
                    <a:pt x="89693" y="13888"/>
                  </a:lnTo>
                  <a:cubicBezTo>
                    <a:pt x="88236" y="13736"/>
                    <a:pt x="86988" y="12784"/>
                    <a:pt x="86455" y="11412"/>
                  </a:cubicBezTo>
                  <a:cubicBezTo>
                    <a:pt x="86169" y="10345"/>
                    <a:pt x="86340" y="9202"/>
                    <a:pt x="86931" y="8269"/>
                  </a:cubicBezTo>
                  <a:cubicBezTo>
                    <a:pt x="87474" y="7345"/>
                    <a:pt x="87731" y="6287"/>
                    <a:pt x="87693" y="5221"/>
                  </a:cubicBezTo>
                  <a:cubicBezTo>
                    <a:pt x="87636" y="4859"/>
                    <a:pt x="87464" y="4535"/>
                    <a:pt x="87217" y="4268"/>
                  </a:cubicBezTo>
                  <a:cubicBezTo>
                    <a:pt x="86617" y="3706"/>
                    <a:pt x="85845" y="3373"/>
                    <a:pt x="85026" y="3316"/>
                  </a:cubicBezTo>
                  <a:lnTo>
                    <a:pt x="83502" y="3316"/>
                  </a:lnTo>
                  <a:cubicBezTo>
                    <a:pt x="81883" y="3316"/>
                    <a:pt x="81597" y="5221"/>
                    <a:pt x="81883" y="6650"/>
                  </a:cubicBezTo>
                  <a:cubicBezTo>
                    <a:pt x="82350" y="8088"/>
                    <a:pt x="82730" y="9545"/>
                    <a:pt x="83026" y="11031"/>
                  </a:cubicBezTo>
                  <a:cubicBezTo>
                    <a:pt x="83026" y="11793"/>
                    <a:pt x="83026" y="12555"/>
                    <a:pt x="81787" y="12650"/>
                  </a:cubicBezTo>
                  <a:cubicBezTo>
                    <a:pt x="80816" y="12641"/>
                    <a:pt x="79921" y="12136"/>
                    <a:pt x="79406" y="11317"/>
                  </a:cubicBezTo>
                  <a:cubicBezTo>
                    <a:pt x="79140" y="10612"/>
                    <a:pt x="79140" y="9831"/>
                    <a:pt x="79406" y="9126"/>
                  </a:cubicBezTo>
                  <a:cubicBezTo>
                    <a:pt x="79502" y="8650"/>
                    <a:pt x="79502" y="8164"/>
                    <a:pt x="79406" y="7697"/>
                  </a:cubicBezTo>
                  <a:cubicBezTo>
                    <a:pt x="79302" y="7088"/>
                    <a:pt x="78911" y="6554"/>
                    <a:pt x="78359" y="6269"/>
                  </a:cubicBezTo>
                  <a:cubicBezTo>
                    <a:pt x="77406" y="5631"/>
                    <a:pt x="76111" y="5831"/>
                    <a:pt x="75406" y="6745"/>
                  </a:cubicBezTo>
                  <a:cubicBezTo>
                    <a:pt x="75149" y="7612"/>
                    <a:pt x="74987" y="8507"/>
                    <a:pt x="74929" y="9412"/>
                  </a:cubicBezTo>
                  <a:cubicBezTo>
                    <a:pt x="74396" y="9697"/>
                    <a:pt x="73748" y="9697"/>
                    <a:pt x="73215" y="9412"/>
                  </a:cubicBezTo>
                  <a:cubicBezTo>
                    <a:pt x="72529" y="9193"/>
                    <a:pt x="71948" y="8716"/>
                    <a:pt x="71596" y="8078"/>
                  </a:cubicBezTo>
                  <a:cubicBezTo>
                    <a:pt x="71463" y="7583"/>
                    <a:pt x="71463" y="7050"/>
                    <a:pt x="71596" y="6554"/>
                  </a:cubicBezTo>
                  <a:cubicBezTo>
                    <a:pt x="71872" y="5364"/>
                    <a:pt x="71872" y="4125"/>
                    <a:pt x="71596" y="2935"/>
                  </a:cubicBezTo>
                  <a:cubicBezTo>
                    <a:pt x="71101" y="1506"/>
                    <a:pt x="70081" y="315"/>
                    <a:pt x="68738" y="-399"/>
                  </a:cubicBezTo>
                  <a:lnTo>
                    <a:pt x="67691" y="-399"/>
                  </a:lnTo>
                  <a:lnTo>
                    <a:pt x="65404" y="2554"/>
                  </a:lnTo>
                  <a:cubicBezTo>
                    <a:pt x="65528" y="3411"/>
                    <a:pt x="65786" y="4249"/>
                    <a:pt x="66167" y="5030"/>
                  </a:cubicBezTo>
                  <a:cubicBezTo>
                    <a:pt x="66529" y="5840"/>
                    <a:pt x="66719" y="6716"/>
                    <a:pt x="66738" y="7602"/>
                  </a:cubicBezTo>
                  <a:cubicBezTo>
                    <a:pt x="66595" y="8107"/>
                    <a:pt x="66109" y="8431"/>
                    <a:pt x="65595" y="8364"/>
                  </a:cubicBezTo>
                  <a:cubicBezTo>
                    <a:pt x="64928" y="8259"/>
                    <a:pt x="64347" y="7878"/>
                    <a:pt x="63976" y="7316"/>
                  </a:cubicBezTo>
                  <a:cubicBezTo>
                    <a:pt x="63633" y="6783"/>
                    <a:pt x="63176" y="6326"/>
                    <a:pt x="62642" y="5983"/>
                  </a:cubicBezTo>
                  <a:lnTo>
                    <a:pt x="62642" y="5983"/>
                  </a:lnTo>
                  <a:cubicBezTo>
                    <a:pt x="57499" y="12269"/>
                    <a:pt x="51974" y="18365"/>
                    <a:pt x="47212" y="25033"/>
                  </a:cubicBezTo>
                  <a:cubicBezTo>
                    <a:pt x="43878" y="29795"/>
                    <a:pt x="40925" y="34558"/>
                    <a:pt x="37687" y="39701"/>
                  </a:cubicBezTo>
                  <a:lnTo>
                    <a:pt x="28828" y="54751"/>
                  </a:lnTo>
                  <a:cubicBezTo>
                    <a:pt x="20351" y="69229"/>
                    <a:pt x="11779" y="83326"/>
                    <a:pt x="4445" y="98852"/>
                  </a:cubicBezTo>
                  <a:cubicBezTo>
                    <a:pt x="1682" y="103643"/>
                    <a:pt x="149" y="109043"/>
                    <a:pt x="-32" y="114568"/>
                  </a:cubicBezTo>
                  <a:cubicBezTo>
                    <a:pt x="215" y="117978"/>
                    <a:pt x="787" y="121359"/>
                    <a:pt x="1682" y="124664"/>
                  </a:cubicBezTo>
                  <a:cubicBezTo>
                    <a:pt x="2177" y="124712"/>
                    <a:pt x="2644" y="124912"/>
                    <a:pt x="3016" y="125236"/>
                  </a:cubicBezTo>
                  <a:cubicBezTo>
                    <a:pt x="3968" y="126093"/>
                    <a:pt x="3016" y="127141"/>
                    <a:pt x="2063" y="127712"/>
                  </a:cubicBezTo>
                  <a:cubicBezTo>
                    <a:pt x="2111" y="128503"/>
                    <a:pt x="2111" y="129303"/>
                    <a:pt x="2063" y="130094"/>
                  </a:cubicBezTo>
                  <a:cubicBezTo>
                    <a:pt x="2111" y="130732"/>
                    <a:pt x="2111" y="131360"/>
                    <a:pt x="2063" y="131999"/>
                  </a:cubicBezTo>
                  <a:lnTo>
                    <a:pt x="3302" y="131046"/>
                  </a:lnTo>
                  <a:cubicBezTo>
                    <a:pt x="4159" y="130189"/>
                    <a:pt x="5302" y="128951"/>
                    <a:pt x="6826" y="129617"/>
                  </a:cubicBezTo>
                  <a:cubicBezTo>
                    <a:pt x="7788" y="129979"/>
                    <a:pt x="8321" y="131008"/>
                    <a:pt x="8064" y="131999"/>
                  </a:cubicBezTo>
                  <a:cubicBezTo>
                    <a:pt x="7521" y="132761"/>
                    <a:pt x="6702" y="133275"/>
                    <a:pt x="5778" y="133427"/>
                  </a:cubicBezTo>
                  <a:cubicBezTo>
                    <a:pt x="4349" y="133427"/>
                    <a:pt x="2540" y="134094"/>
                    <a:pt x="2540" y="135332"/>
                  </a:cubicBezTo>
                  <a:cubicBezTo>
                    <a:pt x="2540" y="136571"/>
                    <a:pt x="3873" y="137333"/>
                    <a:pt x="5207" y="137618"/>
                  </a:cubicBezTo>
                  <a:cubicBezTo>
                    <a:pt x="6359" y="137818"/>
                    <a:pt x="7550" y="137580"/>
                    <a:pt x="8540" y="136952"/>
                  </a:cubicBezTo>
                  <a:cubicBezTo>
                    <a:pt x="9493" y="136475"/>
                    <a:pt x="10255" y="135809"/>
                    <a:pt x="11207" y="135332"/>
                  </a:cubicBezTo>
                  <a:cubicBezTo>
                    <a:pt x="11779" y="135046"/>
                    <a:pt x="12445" y="135046"/>
                    <a:pt x="13017" y="135332"/>
                  </a:cubicBezTo>
                  <a:cubicBezTo>
                    <a:pt x="12912" y="137199"/>
                    <a:pt x="11522" y="138742"/>
                    <a:pt x="9683" y="139047"/>
                  </a:cubicBezTo>
                  <a:cubicBezTo>
                    <a:pt x="8979" y="139152"/>
                    <a:pt x="8302" y="139381"/>
                    <a:pt x="7683" y="139714"/>
                  </a:cubicBezTo>
                  <a:cubicBezTo>
                    <a:pt x="7207" y="139942"/>
                    <a:pt x="7007" y="140514"/>
                    <a:pt x="7245" y="140990"/>
                  </a:cubicBezTo>
                  <a:cubicBezTo>
                    <a:pt x="7331" y="141181"/>
                    <a:pt x="7493" y="141333"/>
                    <a:pt x="7683" y="141428"/>
                  </a:cubicBezTo>
                  <a:lnTo>
                    <a:pt x="8540" y="141428"/>
                  </a:lnTo>
                  <a:cubicBezTo>
                    <a:pt x="10150" y="141828"/>
                    <a:pt x="11846" y="141524"/>
                    <a:pt x="13208" y="140571"/>
                  </a:cubicBezTo>
                  <a:cubicBezTo>
                    <a:pt x="14065" y="139809"/>
                    <a:pt x="14732" y="138571"/>
                    <a:pt x="16160" y="138666"/>
                  </a:cubicBezTo>
                  <a:cubicBezTo>
                    <a:pt x="16160" y="141428"/>
                    <a:pt x="13684" y="143333"/>
                    <a:pt x="10541" y="143714"/>
                  </a:cubicBezTo>
                  <a:cubicBezTo>
                    <a:pt x="9550" y="143810"/>
                    <a:pt x="8559" y="143972"/>
                    <a:pt x="7588" y="144191"/>
                  </a:cubicBezTo>
                  <a:cubicBezTo>
                    <a:pt x="6816" y="144353"/>
                    <a:pt x="6321" y="145105"/>
                    <a:pt x="6473" y="145877"/>
                  </a:cubicBezTo>
                  <a:cubicBezTo>
                    <a:pt x="6492" y="145953"/>
                    <a:pt x="6512" y="146029"/>
                    <a:pt x="6540" y="146096"/>
                  </a:cubicBezTo>
                  <a:cubicBezTo>
                    <a:pt x="7045" y="146829"/>
                    <a:pt x="7788" y="147362"/>
                    <a:pt x="8636" y="147620"/>
                  </a:cubicBezTo>
                  <a:cubicBezTo>
                    <a:pt x="10721" y="148572"/>
                    <a:pt x="13122" y="148572"/>
                    <a:pt x="15208" y="147620"/>
                  </a:cubicBezTo>
                  <a:cubicBezTo>
                    <a:pt x="16922" y="146667"/>
                    <a:pt x="17589" y="145048"/>
                    <a:pt x="18922" y="143714"/>
                  </a:cubicBezTo>
                  <a:cubicBezTo>
                    <a:pt x="19399" y="143114"/>
                    <a:pt x="20180" y="142847"/>
                    <a:pt x="20923" y="143047"/>
                  </a:cubicBezTo>
                  <a:cubicBezTo>
                    <a:pt x="21952" y="143286"/>
                    <a:pt x="22590" y="144305"/>
                    <a:pt x="22352" y="145334"/>
                  </a:cubicBezTo>
                  <a:cubicBezTo>
                    <a:pt x="22352" y="145334"/>
                    <a:pt x="22352" y="145334"/>
                    <a:pt x="22352" y="145334"/>
                  </a:cubicBezTo>
                  <a:cubicBezTo>
                    <a:pt x="22352" y="146096"/>
                    <a:pt x="21209" y="146572"/>
                    <a:pt x="20542" y="147143"/>
                  </a:cubicBezTo>
                  <a:cubicBezTo>
                    <a:pt x="19780" y="147629"/>
                    <a:pt x="19494" y="148610"/>
                    <a:pt x="19875" y="149429"/>
                  </a:cubicBezTo>
                  <a:cubicBezTo>
                    <a:pt x="20656" y="150572"/>
                    <a:pt x="22047" y="151134"/>
                    <a:pt x="23399" y="150858"/>
                  </a:cubicBezTo>
                  <a:cubicBezTo>
                    <a:pt x="24495" y="150582"/>
                    <a:pt x="25466" y="149944"/>
                    <a:pt x="26161" y="149048"/>
                  </a:cubicBezTo>
                  <a:lnTo>
                    <a:pt x="27304" y="147810"/>
                  </a:lnTo>
                  <a:cubicBezTo>
                    <a:pt x="27762" y="150010"/>
                    <a:pt x="26904" y="152268"/>
                    <a:pt x="25114" y="153620"/>
                  </a:cubicBezTo>
                  <a:cubicBezTo>
                    <a:pt x="24657" y="153982"/>
                    <a:pt x="24237" y="154401"/>
                    <a:pt x="23876" y="154859"/>
                  </a:cubicBezTo>
                  <a:cubicBezTo>
                    <a:pt x="23456" y="155354"/>
                    <a:pt x="23456" y="156078"/>
                    <a:pt x="23876" y="156573"/>
                  </a:cubicBezTo>
                  <a:cubicBezTo>
                    <a:pt x="24152" y="156821"/>
                    <a:pt x="24476" y="157011"/>
                    <a:pt x="24828" y="157145"/>
                  </a:cubicBezTo>
                  <a:cubicBezTo>
                    <a:pt x="26447" y="157735"/>
                    <a:pt x="28276" y="157202"/>
                    <a:pt x="29305" y="155811"/>
                  </a:cubicBezTo>
                  <a:cubicBezTo>
                    <a:pt x="29914" y="154582"/>
                    <a:pt x="30419" y="153306"/>
                    <a:pt x="30829" y="152001"/>
                  </a:cubicBezTo>
                  <a:cubicBezTo>
                    <a:pt x="30981" y="151439"/>
                    <a:pt x="31562" y="151115"/>
                    <a:pt x="32115" y="151268"/>
                  </a:cubicBezTo>
                  <a:cubicBezTo>
                    <a:pt x="32238" y="151306"/>
                    <a:pt x="32353" y="151353"/>
                    <a:pt x="32448" y="151430"/>
                  </a:cubicBezTo>
                  <a:cubicBezTo>
                    <a:pt x="32553" y="151639"/>
                    <a:pt x="32553" y="151887"/>
                    <a:pt x="32448" y="152096"/>
                  </a:cubicBezTo>
                  <a:cubicBezTo>
                    <a:pt x="33020" y="154382"/>
                    <a:pt x="30734" y="155906"/>
                    <a:pt x="30829" y="158192"/>
                  </a:cubicBezTo>
                  <a:cubicBezTo>
                    <a:pt x="31095" y="159716"/>
                    <a:pt x="31791" y="161136"/>
                    <a:pt x="32829" y="162288"/>
                  </a:cubicBezTo>
                  <a:cubicBezTo>
                    <a:pt x="33496" y="163145"/>
                    <a:pt x="34925" y="164193"/>
                    <a:pt x="35686" y="163621"/>
                  </a:cubicBezTo>
                  <a:cubicBezTo>
                    <a:pt x="36449" y="163050"/>
                    <a:pt x="35686" y="163050"/>
                    <a:pt x="35686" y="162669"/>
                  </a:cubicBezTo>
                  <a:cubicBezTo>
                    <a:pt x="35686" y="162288"/>
                    <a:pt x="34829" y="159240"/>
                    <a:pt x="34639" y="157526"/>
                  </a:cubicBezTo>
                  <a:cubicBezTo>
                    <a:pt x="34162" y="155897"/>
                    <a:pt x="34687" y="154144"/>
                    <a:pt x="35972" y="153049"/>
                  </a:cubicBezTo>
                  <a:cubicBezTo>
                    <a:pt x="36925" y="153182"/>
                    <a:pt x="37649" y="153992"/>
                    <a:pt x="37687" y="154954"/>
                  </a:cubicBezTo>
                  <a:cubicBezTo>
                    <a:pt x="37687" y="155716"/>
                    <a:pt x="37211" y="156478"/>
                    <a:pt x="37687" y="157240"/>
                  </a:cubicBezTo>
                  <a:cubicBezTo>
                    <a:pt x="38163" y="158002"/>
                    <a:pt x="37687" y="157716"/>
                    <a:pt x="37687" y="157811"/>
                  </a:cubicBezTo>
                  <a:cubicBezTo>
                    <a:pt x="38239" y="158297"/>
                    <a:pt x="39087" y="158231"/>
                    <a:pt x="39563" y="157678"/>
                  </a:cubicBezTo>
                  <a:cubicBezTo>
                    <a:pt x="39658" y="157573"/>
                    <a:pt x="39725" y="157459"/>
                    <a:pt x="39782" y="157335"/>
                  </a:cubicBezTo>
                  <a:cubicBezTo>
                    <a:pt x="39782" y="156763"/>
                    <a:pt x="40735" y="155906"/>
                    <a:pt x="41687" y="156287"/>
                  </a:cubicBezTo>
                  <a:cubicBezTo>
                    <a:pt x="42354" y="158192"/>
                    <a:pt x="41020" y="159812"/>
                    <a:pt x="40449" y="161431"/>
                  </a:cubicBezTo>
                  <a:cubicBezTo>
                    <a:pt x="39735" y="164422"/>
                    <a:pt x="40640" y="167565"/>
                    <a:pt x="42830" y="169718"/>
                  </a:cubicBezTo>
                  <a:cubicBezTo>
                    <a:pt x="43202" y="170118"/>
                    <a:pt x="43611" y="170470"/>
                    <a:pt x="44069" y="170765"/>
                  </a:cubicBezTo>
                  <a:cubicBezTo>
                    <a:pt x="45050" y="171232"/>
                    <a:pt x="46231" y="170908"/>
                    <a:pt x="46831" y="170003"/>
                  </a:cubicBezTo>
                  <a:cubicBezTo>
                    <a:pt x="47069" y="169098"/>
                    <a:pt x="47069" y="168146"/>
                    <a:pt x="46831" y="167241"/>
                  </a:cubicBezTo>
                  <a:cubicBezTo>
                    <a:pt x="46802" y="165936"/>
                    <a:pt x="47031" y="164650"/>
                    <a:pt x="47497" y="163431"/>
                  </a:cubicBezTo>
                  <a:cubicBezTo>
                    <a:pt x="47945" y="162136"/>
                    <a:pt x="49307" y="161393"/>
                    <a:pt x="50641" y="161717"/>
                  </a:cubicBezTo>
                  <a:cubicBezTo>
                    <a:pt x="51984" y="162155"/>
                    <a:pt x="52851" y="163450"/>
                    <a:pt x="52736" y="164860"/>
                  </a:cubicBezTo>
                  <a:cubicBezTo>
                    <a:pt x="52546" y="165993"/>
                    <a:pt x="52546" y="167155"/>
                    <a:pt x="52736" y="168289"/>
                  </a:cubicBezTo>
                  <a:cubicBezTo>
                    <a:pt x="52736" y="169527"/>
                    <a:pt x="54927" y="170861"/>
                    <a:pt x="56070" y="170289"/>
                  </a:cubicBezTo>
                  <a:cubicBezTo>
                    <a:pt x="56422" y="170089"/>
                    <a:pt x="56670" y="169737"/>
                    <a:pt x="56737" y="169337"/>
                  </a:cubicBezTo>
                  <a:cubicBezTo>
                    <a:pt x="56880" y="168327"/>
                    <a:pt x="56880" y="167298"/>
                    <a:pt x="56737" y="166288"/>
                  </a:cubicBezTo>
                  <a:cubicBezTo>
                    <a:pt x="56737" y="165241"/>
                    <a:pt x="56737" y="164193"/>
                    <a:pt x="57880" y="163812"/>
                  </a:cubicBezTo>
                  <a:cubicBezTo>
                    <a:pt x="59118" y="163365"/>
                    <a:pt x="60480" y="164003"/>
                    <a:pt x="60928" y="165241"/>
                  </a:cubicBezTo>
                  <a:cubicBezTo>
                    <a:pt x="61118" y="165765"/>
                    <a:pt x="61118" y="166336"/>
                    <a:pt x="60928" y="166860"/>
                  </a:cubicBezTo>
                  <a:lnTo>
                    <a:pt x="59404" y="172575"/>
                  </a:lnTo>
                  <a:cubicBezTo>
                    <a:pt x="59261" y="173556"/>
                    <a:pt x="59261" y="174547"/>
                    <a:pt x="59404" y="175528"/>
                  </a:cubicBezTo>
                  <a:cubicBezTo>
                    <a:pt x="59413" y="176652"/>
                    <a:pt x="59899" y="177728"/>
                    <a:pt x="60737" y="178480"/>
                  </a:cubicBezTo>
                  <a:cubicBezTo>
                    <a:pt x="61252" y="179090"/>
                    <a:pt x="61956" y="179490"/>
                    <a:pt x="62737" y="179624"/>
                  </a:cubicBezTo>
                  <a:cubicBezTo>
                    <a:pt x="63500" y="179624"/>
                    <a:pt x="64261" y="179624"/>
                    <a:pt x="64452" y="178957"/>
                  </a:cubicBezTo>
                  <a:cubicBezTo>
                    <a:pt x="64633" y="178433"/>
                    <a:pt x="64633" y="177861"/>
                    <a:pt x="64452" y="177338"/>
                  </a:cubicBezTo>
                  <a:cubicBezTo>
                    <a:pt x="63976" y="175852"/>
                    <a:pt x="63976" y="174251"/>
                    <a:pt x="64452" y="172766"/>
                  </a:cubicBezTo>
                  <a:cubicBezTo>
                    <a:pt x="64595" y="172061"/>
                    <a:pt x="65271" y="171604"/>
                    <a:pt x="65976" y="171718"/>
                  </a:cubicBezTo>
                  <a:cubicBezTo>
                    <a:pt x="66443" y="171861"/>
                    <a:pt x="66852" y="172165"/>
                    <a:pt x="67119" y="172575"/>
                  </a:cubicBezTo>
                  <a:cubicBezTo>
                    <a:pt x="67681" y="173451"/>
                    <a:pt x="67862" y="174518"/>
                    <a:pt x="67595" y="175528"/>
                  </a:cubicBezTo>
                  <a:cubicBezTo>
                    <a:pt x="67357" y="176461"/>
                    <a:pt x="67357" y="177442"/>
                    <a:pt x="67595" y="178385"/>
                  </a:cubicBezTo>
                  <a:cubicBezTo>
                    <a:pt x="68043" y="179490"/>
                    <a:pt x="69072" y="180262"/>
                    <a:pt x="70262" y="180386"/>
                  </a:cubicBezTo>
                  <a:cubicBezTo>
                    <a:pt x="71072" y="180386"/>
                    <a:pt x="71739" y="179757"/>
                    <a:pt x="71786" y="178957"/>
                  </a:cubicBezTo>
                  <a:cubicBezTo>
                    <a:pt x="71920" y="178204"/>
                    <a:pt x="71920" y="177423"/>
                    <a:pt x="71786" y="176671"/>
                  </a:cubicBezTo>
                  <a:cubicBezTo>
                    <a:pt x="71034" y="174299"/>
                    <a:pt x="70834" y="171794"/>
                    <a:pt x="71215" y="169337"/>
                  </a:cubicBezTo>
                  <a:cubicBezTo>
                    <a:pt x="71215" y="168575"/>
                    <a:pt x="71786" y="167717"/>
                    <a:pt x="72739" y="167908"/>
                  </a:cubicBezTo>
                  <a:cubicBezTo>
                    <a:pt x="73339" y="168060"/>
                    <a:pt x="73825" y="168489"/>
                    <a:pt x="74072" y="169051"/>
                  </a:cubicBezTo>
                  <a:cubicBezTo>
                    <a:pt x="74215" y="169584"/>
                    <a:pt x="74215" y="170137"/>
                    <a:pt x="74072" y="170670"/>
                  </a:cubicBezTo>
                  <a:cubicBezTo>
                    <a:pt x="73977" y="171527"/>
                    <a:pt x="73977" y="172385"/>
                    <a:pt x="74072" y="173242"/>
                  </a:cubicBezTo>
                  <a:cubicBezTo>
                    <a:pt x="74015" y="174309"/>
                    <a:pt x="74358" y="175356"/>
                    <a:pt x="75025" y="176195"/>
                  </a:cubicBezTo>
                  <a:cubicBezTo>
                    <a:pt x="75882" y="177147"/>
                    <a:pt x="77501" y="177719"/>
                    <a:pt x="78263" y="177147"/>
                  </a:cubicBezTo>
                  <a:cubicBezTo>
                    <a:pt x="79025" y="176576"/>
                    <a:pt x="78263" y="175528"/>
                    <a:pt x="78263" y="174575"/>
                  </a:cubicBezTo>
                  <a:cubicBezTo>
                    <a:pt x="78121" y="173823"/>
                    <a:pt x="78121" y="173042"/>
                    <a:pt x="78263" y="172289"/>
                  </a:cubicBezTo>
                  <a:cubicBezTo>
                    <a:pt x="78216" y="171908"/>
                    <a:pt x="78406" y="171527"/>
                    <a:pt x="78740" y="171337"/>
                  </a:cubicBezTo>
                  <a:cubicBezTo>
                    <a:pt x="78987" y="171242"/>
                    <a:pt x="79254" y="171242"/>
                    <a:pt x="79502" y="171337"/>
                  </a:cubicBezTo>
                  <a:cubicBezTo>
                    <a:pt x="80873" y="171461"/>
                    <a:pt x="82035" y="172404"/>
                    <a:pt x="82454" y="173718"/>
                  </a:cubicBezTo>
                  <a:cubicBezTo>
                    <a:pt x="82654" y="174804"/>
                    <a:pt x="82454" y="175918"/>
                    <a:pt x="81883" y="176861"/>
                  </a:cubicBezTo>
                  <a:cubicBezTo>
                    <a:pt x="81273" y="177757"/>
                    <a:pt x="80968" y="178823"/>
                    <a:pt x="81026" y="179909"/>
                  </a:cubicBezTo>
                  <a:cubicBezTo>
                    <a:pt x="80940" y="180186"/>
                    <a:pt x="80940" y="180490"/>
                    <a:pt x="81026" y="180767"/>
                  </a:cubicBezTo>
                  <a:cubicBezTo>
                    <a:pt x="81549" y="181309"/>
                    <a:pt x="82273" y="181624"/>
                    <a:pt x="83026" y="181624"/>
                  </a:cubicBezTo>
                  <a:lnTo>
                    <a:pt x="84550" y="181624"/>
                  </a:lnTo>
                  <a:cubicBezTo>
                    <a:pt x="86074" y="181624"/>
                    <a:pt x="86455" y="179719"/>
                    <a:pt x="86264" y="178290"/>
                  </a:cubicBezTo>
                  <a:cubicBezTo>
                    <a:pt x="85883" y="176880"/>
                    <a:pt x="85597" y="175452"/>
                    <a:pt x="85407" y="174004"/>
                  </a:cubicBezTo>
                  <a:cubicBezTo>
                    <a:pt x="85340" y="173223"/>
                    <a:pt x="85883" y="172527"/>
                    <a:pt x="86645" y="172385"/>
                  </a:cubicBezTo>
                  <a:cubicBezTo>
                    <a:pt x="87569" y="172365"/>
                    <a:pt x="88427" y="172880"/>
                    <a:pt x="88836" y="173718"/>
                  </a:cubicBezTo>
                  <a:cubicBezTo>
                    <a:pt x="89112" y="174423"/>
                    <a:pt x="89112" y="175204"/>
                    <a:pt x="88836" y="175909"/>
                  </a:cubicBezTo>
                  <a:cubicBezTo>
                    <a:pt x="88788" y="176385"/>
                    <a:pt x="88788" y="176861"/>
                    <a:pt x="88836" y="177338"/>
                  </a:cubicBezTo>
                  <a:cubicBezTo>
                    <a:pt x="88960" y="177919"/>
                    <a:pt x="89293" y="178433"/>
                    <a:pt x="89788" y="178766"/>
                  </a:cubicBezTo>
                  <a:cubicBezTo>
                    <a:pt x="90684" y="179385"/>
                    <a:pt x="91913" y="179176"/>
                    <a:pt x="92551" y="178290"/>
                  </a:cubicBezTo>
                  <a:cubicBezTo>
                    <a:pt x="92913" y="177442"/>
                    <a:pt x="93141" y="176547"/>
                    <a:pt x="93218" y="175623"/>
                  </a:cubicBezTo>
                  <a:cubicBezTo>
                    <a:pt x="93770" y="175395"/>
                    <a:pt x="94389" y="175395"/>
                    <a:pt x="94932" y="175623"/>
                  </a:cubicBezTo>
                  <a:cubicBezTo>
                    <a:pt x="95551" y="175880"/>
                    <a:pt x="96066" y="176356"/>
                    <a:pt x="96361" y="176957"/>
                  </a:cubicBezTo>
                  <a:cubicBezTo>
                    <a:pt x="96456" y="177433"/>
                    <a:pt x="96456" y="177919"/>
                    <a:pt x="96361" y="178385"/>
                  </a:cubicBezTo>
                  <a:cubicBezTo>
                    <a:pt x="96132" y="179576"/>
                    <a:pt x="96132" y="180805"/>
                    <a:pt x="96361" y="182005"/>
                  </a:cubicBezTo>
                  <a:cubicBezTo>
                    <a:pt x="96770" y="183376"/>
                    <a:pt x="97647" y="184548"/>
                    <a:pt x="98837" y="185338"/>
                  </a:cubicBezTo>
                  <a:cubicBezTo>
                    <a:pt x="99523" y="185691"/>
                    <a:pt x="100342" y="185691"/>
                    <a:pt x="101028" y="185338"/>
                  </a:cubicBezTo>
                  <a:cubicBezTo>
                    <a:pt x="101295" y="185196"/>
                    <a:pt x="101495" y="184958"/>
                    <a:pt x="101600" y="184672"/>
                  </a:cubicBezTo>
                  <a:cubicBezTo>
                    <a:pt x="102181" y="183138"/>
                    <a:pt x="102181" y="181443"/>
                    <a:pt x="101600" y="179909"/>
                  </a:cubicBezTo>
                  <a:cubicBezTo>
                    <a:pt x="101419" y="179128"/>
                    <a:pt x="101419" y="178309"/>
                    <a:pt x="101600" y="177528"/>
                  </a:cubicBezTo>
                  <a:cubicBezTo>
                    <a:pt x="101647" y="177004"/>
                    <a:pt x="102114" y="176623"/>
                    <a:pt x="102638" y="176671"/>
                  </a:cubicBezTo>
                  <a:cubicBezTo>
                    <a:pt x="102638" y="176671"/>
                    <a:pt x="102647" y="176671"/>
                    <a:pt x="102647" y="176671"/>
                  </a:cubicBezTo>
                  <a:cubicBezTo>
                    <a:pt x="103247" y="176823"/>
                    <a:pt x="103733" y="177252"/>
                    <a:pt x="103981" y="177814"/>
                  </a:cubicBezTo>
                  <a:cubicBezTo>
                    <a:pt x="104286" y="178290"/>
                    <a:pt x="104676" y="178709"/>
                    <a:pt x="105124" y="179052"/>
                  </a:cubicBezTo>
                  <a:cubicBezTo>
                    <a:pt x="105676" y="179395"/>
                    <a:pt x="106381" y="179395"/>
                    <a:pt x="106934" y="179052"/>
                  </a:cubicBezTo>
                  <a:cubicBezTo>
                    <a:pt x="107353" y="178747"/>
                    <a:pt x="107715" y="178357"/>
                    <a:pt x="107981" y="177909"/>
                  </a:cubicBezTo>
                  <a:lnTo>
                    <a:pt x="108838" y="177147"/>
                  </a:lnTo>
                  <a:cubicBezTo>
                    <a:pt x="109505" y="176709"/>
                    <a:pt x="110362" y="176709"/>
                    <a:pt x="111029" y="177147"/>
                  </a:cubicBezTo>
                  <a:cubicBezTo>
                    <a:pt x="111591" y="177433"/>
                    <a:pt x="111906" y="178052"/>
                    <a:pt x="111791" y="178671"/>
                  </a:cubicBezTo>
                  <a:cubicBezTo>
                    <a:pt x="111677" y="179176"/>
                    <a:pt x="111372" y="179624"/>
                    <a:pt x="110934" y="179909"/>
                  </a:cubicBezTo>
                  <a:cubicBezTo>
                    <a:pt x="110505" y="180243"/>
                    <a:pt x="110124" y="180624"/>
                    <a:pt x="109791" y="181052"/>
                  </a:cubicBezTo>
                  <a:lnTo>
                    <a:pt x="109791" y="181529"/>
                  </a:lnTo>
                  <a:cubicBezTo>
                    <a:pt x="109791" y="181529"/>
                    <a:pt x="109791" y="182576"/>
                    <a:pt x="109791" y="182862"/>
                  </a:cubicBezTo>
                  <a:cubicBezTo>
                    <a:pt x="109791" y="183148"/>
                    <a:pt x="112077" y="183434"/>
                    <a:pt x="113315" y="182862"/>
                  </a:cubicBezTo>
                  <a:cubicBezTo>
                    <a:pt x="114449" y="182405"/>
                    <a:pt x="115278" y="181395"/>
                    <a:pt x="115506" y="180195"/>
                  </a:cubicBezTo>
                  <a:cubicBezTo>
                    <a:pt x="115506" y="179528"/>
                    <a:pt x="115506" y="178957"/>
                    <a:pt x="116268" y="178576"/>
                  </a:cubicBezTo>
                  <a:cubicBezTo>
                    <a:pt x="117030" y="178195"/>
                    <a:pt x="118268" y="178576"/>
                    <a:pt x="118649" y="177623"/>
                  </a:cubicBezTo>
                  <a:lnTo>
                    <a:pt x="118649" y="177623"/>
                  </a:lnTo>
                  <a:cubicBezTo>
                    <a:pt x="117602" y="179528"/>
                    <a:pt x="118649" y="179528"/>
                    <a:pt x="118649" y="180576"/>
                  </a:cubicBezTo>
                  <a:cubicBezTo>
                    <a:pt x="118649" y="181624"/>
                    <a:pt x="117506" y="182005"/>
                    <a:pt x="116649" y="182576"/>
                  </a:cubicBezTo>
                  <a:cubicBezTo>
                    <a:pt x="115792" y="183148"/>
                    <a:pt x="115220" y="184291"/>
                    <a:pt x="116173" y="185148"/>
                  </a:cubicBezTo>
                  <a:cubicBezTo>
                    <a:pt x="116925" y="185739"/>
                    <a:pt x="117992" y="185739"/>
                    <a:pt x="118745" y="185148"/>
                  </a:cubicBezTo>
                  <a:cubicBezTo>
                    <a:pt x="119411" y="185148"/>
                    <a:pt x="119697" y="183910"/>
                    <a:pt x="120364" y="183434"/>
                  </a:cubicBezTo>
                  <a:cubicBezTo>
                    <a:pt x="121154" y="182833"/>
                    <a:pt x="122240" y="182833"/>
                    <a:pt x="123031" y="183434"/>
                  </a:cubicBezTo>
                  <a:cubicBezTo>
                    <a:pt x="123888" y="184386"/>
                    <a:pt x="123031" y="185338"/>
                    <a:pt x="121888" y="185815"/>
                  </a:cubicBezTo>
                  <a:lnTo>
                    <a:pt x="118554" y="187625"/>
                  </a:lnTo>
                  <a:cubicBezTo>
                    <a:pt x="117983" y="187872"/>
                    <a:pt x="117487" y="188263"/>
                    <a:pt x="117125" y="188768"/>
                  </a:cubicBezTo>
                  <a:cubicBezTo>
                    <a:pt x="116725" y="189301"/>
                    <a:pt x="116725" y="190044"/>
                    <a:pt x="117125" y="190577"/>
                  </a:cubicBezTo>
                  <a:cubicBezTo>
                    <a:pt x="117935" y="190997"/>
                    <a:pt x="118888" y="190997"/>
                    <a:pt x="119697" y="190577"/>
                  </a:cubicBezTo>
                  <a:cubicBezTo>
                    <a:pt x="120678" y="190206"/>
                    <a:pt x="121583" y="189663"/>
                    <a:pt x="122364" y="188958"/>
                  </a:cubicBezTo>
                  <a:cubicBezTo>
                    <a:pt x="123317" y="188101"/>
                    <a:pt x="124555" y="186958"/>
                    <a:pt x="125984" y="187720"/>
                  </a:cubicBezTo>
                  <a:cubicBezTo>
                    <a:pt x="126803" y="188072"/>
                    <a:pt x="127184" y="189034"/>
                    <a:pt x="126822" y="189853"/>
                  </a:cubicBezTo>
                  <a:cubicBezTo>
                    <a:pt x="126803" y="189901"/>
                    <a:pt x="126774" y="189958"/>
                    <a:pt x="126745" y="190006"/>
                  </a:cubicBezTo>
                  <a:cubicBezTo>
                    <a:pt x="126202" y="190739"/>
                    <a:pt x="125364" y="191197"/>
                    <a:pt x="124460" y="191244"/>
                  </a:cubicBezTo>
                  <a:cubicBezTo>
                    <a:pt x="123126" y="191244"/>
                    <a:pt x="121411" y="191816"/>
                    <a:pt x="121316" y="193054"/>
                  </a:cubicBezTo>
                  <a:cubicBezTo>
                    <a:pt x="121221" y="194292"/>
                    <a:pt x="122364" y="195054"/>
                    <a:pt x="123507" y="195340"/>
                  </a:cubicBezTo>
                  <a:cubicBezTo>
                    <a:pt x="124583" y="195730"/>
                    <a:pt x="125764" y="195730"/>
                    <a:pt x="126841" y="195340"/>
                  </a:cubicBezTo>
                  <a:cubicBezTo>
                    <a:pt x="127698" y="194807"/>
                    <a:pt x="128593" y="194330"/>
                    <a:pt x="129508" y="193911"/>
                  </a:cubicBezTo>
                  <a:cubicBezTo>
                    <a:pt x="130079" y="193625"/>
                    <a:pt x="130746" y="193625"/>
                    <a:pt x="131318" y="193911"/>
                  </a:cubicBezTo>
                  <a:cubicBezTo>
                    <a:pt x="130956" y="195692"/>
                    <a:pt x="129498" y="197035"/>
                    <a:pt x="127698" y="197245"/>
                  </a:cubicBezTo>
                  <a:cubicBezTo>
                    <a:pt x="126974" y="197321"/>
                    <a:pt x="126269" y="197512"/>
                    <a:pt x="125603" y="197816"/>
                  </a:cubicBezTo>
                  <a:cubicBezTo>
                    <a:pt x="125126" y="198150"/>
                    <a:pt x="125012" y="198807"/>
                    <a:pt x="125345" y="199274"/>
                  </a:cubicBezTo>
                  <a:cubicBezTo>
                    <a:pt x="125421" y="199378"/>
                    <a:pt x="125507" y="199464"/>
                    <a:pt x="125603" y="199531"/>
                  </a:cubicBezTo>
                  <a:lnTo>
                    <a:pt x="126365" y="199531"/>
                  </a:lnTo>
                  <a:cubicBezTo>
                    <a:pt x="127822" y="200026"/>
                    <a:pt x="129422" y="199845"/>
                    <a:pt x="130746" y="199055"/>
                  </a:cubicBezTo>
                  <a:cubicBezTo>
                    <a:pt x="142652" y="182671"/>
                    <a:pt x="158369" y="170194"/>
                    <a:pt x="164084" y="15219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58" name="Freeform: Shape 357">
              <a:extLst>
                <a:ext uri="{FF2B5EF4-FFF2-40B4-BE49-F238E27FC236}">
                  <a16:creationId xmlns:a16="http://schemas.microsoft.com/office/drawing/2014/main" xmlns="" id="{A826338A-58FE-6EBE-D9C9-3F85F81D8BDE}"/>
                </a:ext>
              </a:extLst>
            </p:cNvPr>
            <p:cNvSpPr/>
            <p:nvPr/>
          </p:nvSpPr>
          <p:spPr>
            <a:xfrm>
              <a:off x="6618705" y="2542108"/>
              <a:ext cx="3455" cy="4971"/>
            </a:xfrm>
            <a:custGeom>
              <a:avLst/>
              <a:gdLst>
                <a:gd name="connsiteX0" fmla="*/ 3423 w 3455"/>
                <a:gd name="connsiteY0" fmla="*/ 381 h 4971"/>
                <a:gd name="connsiteX1" fmla="*/ 1042 w 3455"/>
                <a:gd name="connsiteY1" fmla="*/ -381 h 4971"/>
                <a:gd name="connsiteX2" fmla="*/ 375 w 3455"/>
                <a:gd name="connsiteY2" fmla="*/ 191 h 4971"/>
                <a:gd name="connsiteX3" fmla="*/ 375 w 3455"/>
                <a:gd name="connsiteY3" fmla="*/ 4572 h 4971"/>
                <a:gd name="connsiteX4" fmla="*/ 3423 w 3455"/>
                <a:gd name="connsiteY4" fmla="*/ 381 h 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5" h="4971">
                  <a:moveTo>
                    <a:pt x="3423" y="381"/>
                  </a:moveTo>
                  <a:cubicBezTo>
                    <a:pt x="2775" y="-200"/>
                    <a:pt x="1909" y="-476"/>
                    <a:pt x="1042" y="-381"/>
                  </a:cubicBezTo>
                  <a:cubicBezTo>
                    <a:pt x="746" y="-295"/>
                    <a:pt x="499" y="-85"/>
                    <a:pt x="375" y="191"/>
                  </a:cubicBezTo>
                  <a:cubicBezTo>
                    <a:pt x="-168" y="1600"/>
                    <a:pt x="-168" y="3163"/>
                    <a:pt x="375" y="4572"/>
                  </a:cubicBezTo>
                  <a:lnTo>
                    <a:pt x="3423" y="381"/>
                  </a:lnTo>
                  <a:close/>
                </a:path>
              </a:pathLst>
            </a:custGeom>
            <a:solidFill>
              <a:srgbClr val="B4B4DA"/>
            </a:solidFill>
            <a:ln w="9525" cap="flat">
              <a:noFill/>
              <a:prstDash val="solid"/>
              <a:miter/>
            </a:ln>
          </p:spPr>
          <p:txBody>
            <a:bodyPr rtlCol="0" anchor="ctr"/>
            <a:lstStyle/>
            <a:p>
              <a:endParaRPr lang="en-IN"/>
            </a:p>
          </p:txBody>
        </p:sp>
        <p:sp>
          <p:nvSpPr>
            <p:cNvPr id="359" name="Freeform: Shape 358">
              <a:extLst>
                <a:ext uri="{FF2B5EF4-FFF2-40B4-BE49-F238E27FC236}">
                  <a16:creationId xmlns:a16="http://schemas.microsoft.com/office/drawing/2014/main" xmlns="" id="{56218431-6950-EC9C-790D-35B7ECDCBCF0}"/>
                </a:ext>
              </a:extLst>
            </p:cNvPr>
            <p:cNvSpPr/>
            <p:nvPr/>
          </p:nvSpPr>
          <p:spPr>
            <a:xfrm>
              <a:off x="6182598" y="2427827"/>
              <a:ext cx="4745" cy="4831"/>
            </a:xfrm>
            <a:custGeom>
              <a:avLst/>
              <a:gdLst>
                <a:gd name="connsiteX0" fmla="*/ 1951 w 4745"/>
                <a:gd name="connsiteY0" fmla="*/ 839 h 4831"/>
                <a:gd name="connsiteX1" fmla="*/ 332 w 4745"/>
                <a:gd name="connsiteY1" fmla="*/ 1887 h 4831"/>
                <a:gd name="connsiteX2" fmla="*/ 332 w 4745"/>
                <a:gd name="connsiteY2" fmla="*/ 3792 h 4831"/>
                <a:gd name="connsiteX3" fmla="*/ 2714 w 4745"/>
                <a:gd name="connsiteY3" fmla="*/ 4363 h 4831"/>
                <a:gd name="connsiteX4" fmla="*/ 4714 w 4745"/>
                <a:gd name="connsiteY4" fmla="*/ -399 h 4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5" h="4831">
                  <a:moveTo>
                    <a:pt x="1951" y="839"/>
                  </a:moveTo>
                  <a:cubicBezTo>
                    <a:pt x="1323" y="1030"/>
                    <a:pt x="761" y="1392"/>
                    <a:pt x="332" y="1887"/>
                  </a:cubicBezTo>
                  <a:cubicBezTo>
                    <a:pt x="-154" y="2430"/>
                    <a:pt x="-154" y="3249"/>
                    <a:pt x="332" y="3792"/>
                  </a:cubicBezTo>
                  <a:cubicBezTo>
                    <a:pt x="989" y="4344"/>
                    <a:pt x="1875" y="4554"/>
                    <a:pt x="2714" y="4363"/>
                  </a:cubicBezTo>
                  <a:cubicBezTo>
                    <a:pt x="3285" y="2734"/>
                    <a:pt x="3952" y="1144"/>
                    <a:pt x="4714"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0" name="Freeform: Shape 359">
              <a:extLst>
                <a:ext uri="{FF2B5EF4-FFF2-40B4-BE49-F238E27FC236}">
                  <a16:creationId xmlns:a16="http://schemas.microsoft.com/office/drawing/2014/main" xmlns="" id="{3564DB8D-8BE5-2B74-213D-E69BD1F4450F}"/>
                </a:ext>
              </a:extLst>
            </p:cNvPr>
            <p:cNvSpPr/>
            <p:nvPr/>
          </p:nvSpPr>
          <p:spPr>
            <a:xfrm>
              <a:off x="6871474" y="2896837"/>
              <a:ext cx="2431" cy="3810"/>
            </a:xfrm>
            <a:custGeom>
              <a:avLst/>
              <a:gdLst>
                <a:gd name="connsiteX0" fmla="*/ 2018 w 2431"/>
                <a:gd name="connsiteY0" fmla="*/ -113 h 3810"/>
                <a:gd name="connsiteX1" fmla="*/ 303 w 2431"/>
                <a:gd name="connsiteY1" fmla="*/ 839 h 3810"/>
                <a:gd name="connsiteX2" fmla="*/ 303 w 2431"/>
                <a:gd name="connsiteY2" fmla="*/ 2744 h 3810"/>
                <a:gd name="connsiteX3" fmla="*/ 1542 w 2431"/>
                <a:gd name="connsiteY3" fmla="*/ 3411 h 3810"/>
                <a:gd name="connsiteX4" fmla="*/ 2399 w 2431"/>
                <a:gd name="connsiteY4" fmla="*/ -399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1" h="3810">
                  <a:moveTo>
                    <a:pt x="2018" y="-113"/>
                  </a:moveTo>
                  <a:cubicBezTo>
                    <a:pt x="1361" y="30"/>
                    <a:pt x="770" y="354"/>
                    <a:pt x="303" y="839"/>
                  </a:cubicBezTo>
                  <a:cubicBezTo>
                    <a:pt x="-144" y="1392"/>
                    <a:pt x="-144" y="2192"/>
                    <a:pt x="303" y="2744"/>
                  </a:cubicBezTo>
                  <a:cubicBezTo>
                    <a:pt x="618" y="3107"/>
                    <a:pt x="1066" y="3344"/>
                    <a:pt x="1542" y="3411"/>
                  </a:cubicBezTo>
                  <a:lnTo>
                    <a:pt x="2399"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61" name="Freeform: Shape 360">
              <a:extLst>
                <a:ext uri="{FF2B5EF4-FFF2-40B4-BE49-F238E27FC236}">
                  <a16:creationId xmlns:a16="http://schemas.microsoft.com/office/drawing/2014/main" xmlns="" id="{5A764D5E-8297-C753-2472-BD30822A6043}"/>
                </a:ext>
              </a:extLst>
            </p:cNvPr>
            <p:cNvSpPr/>
            <p:nvPr/>
          </p:nvSpPr>
          <p:spPr>
            <a:xfrm>
              <a:off x="5703845" y="2166747"/>
              <a:ext cx="5819" cy="6357"/>
            </a:xfrm>
            <a:custGeom>
              <a:avLst/>
              <a:gdLst>
                <a:gd name="connsiteX0" fmla="*/ 4740 w 5819"/>
                <a:gd name="connsiteY0" fmla="*/ 553 h 6357"/>
                <a:gd name="connsiteX1" fmla="*/ 1501 w 5819"/>
                <a:gd name="connsiteY1" fmla="*/ 2458 h 6357"/>
                <a:gd name="connsiteX2" fmla="*/ 73 w 5819"/>
                <a:gd name="connsiteY2" fmla="*/ 3792 h 6357"/>
                <a:gd name="connsiteX3" fmla="*/ 739 w 5819"/>
                <a:gd name="connsiteY3" fmla="*/ 5602 h 6357"/>
                <a:gd name="connsiteX4" fmla="*/ 3406 w 5819"/>
                <a:gd name="connsiteY4" fmla="*/ 5602 h 6357"/>
                <a:gd name="connsiteX5" fmla="*/ 4740 w 5819"/>
                <a:gd name="connsiteY5" fmla="*/ 4935 h 6357"/>
                <a:gd name="connsiteX6" fmla="*/ 5788 w 5819"/>
                <a:gd name="connsiteY6" fmla="*/ -399 h 6357"/>
                <a:gd name="connsiteX7" fmla="*/ 4740 w 5819"/>
                <a:gd name="connsiteY7" fmla="*/ 553 h 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9" h="6357">
                  <a:moveTo>
                    <a:pt x="4740" y="553"/>
                  </a:moveTo>
                  <a:lnTo>
                    <a:pt x="1501" y="2458"/>
                  </a:lnTo>
                  <a:cubicBezTo>
                    <a:pt x="930" y="2458"/>
                    <a:pt x="263" y="3221"/>
                    <a:pt x="73" y="3792"/>
                  </a:cubicBezTo>
                  <a:cubicBezTo>
                    <a:pt x="-204" y="4478"/>
                    <a:pt x="82" y="5259"/>
                    <a:pt x="739" y="5602"/>
                  </a:cubicBezTo>
                  <a:cubicBezTo>
                    <a:pt x="1568" y="6078"/>
                    <a:pt x="2578" y="6078"/>
                    <a:pt x="3406" y="5602"/>
                  </a:cubicBezTo>
                  <a:lnTo>
                    <a:pt x="4740" y="4935"/>
                  </a:lnTo>
                  <a:lnTo>
                    <a:pt x="5788" y="-399"/>
                  </a:lnTo>
                  <a:cubicBezTo>
                    <a:pt x="5483" y="-37"/>
                    <a:pt x="5130" y="287"/>
                    <a:pt x="4740" y="55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2" name="Freeform: Shape 361">
              <a:extLst>
                <a:ext uri="{FF2B5EF4-FFF2-40B4-BE49-F238E27FC236}">
                  <a16:creationId xmlns:a16="http://schemas.microsoft.com/office/drawing/2014/main" xmlns="" id="{8458A835-6520-F614-A10F-ABEA6084AF7E}"/>
                </a:ext>
              </a:extLst>
            </p:cNvPr>
            <p:cNvSpPr/>
            <p:nvPr/>
          </p:nvSpPr>
          <p:spPr>
            <a:xfrm>
              <a:off x="6952773" y="2785300"/>
              <a:ext cx="1714" cy="1523"/>
            </a:xfrm>
            <a:custGeom>
              <a:avLst/>
              <a:gdLst>
                <a:gd name="connsiteX0" fmla="*/ 349 w 1714"/>
                <a:gd name="connsiteY0" fmla="*/ 553 h 1523"/>
                <a:gd name="connsiteX1" fmla="*/ 1682 w 1714"/>
                <a:gd name="connsiteY1" fmla="*/ -399 h 1523"/>
                <a:gd name="connsiteX2" fmla="*/ 1682 w 1714"/>
                <a:gd name="connsiteY2" fmla="*/ -399 h 1523"/>
                <a:gd name="connsiteX3" fmla="*/ 1682 w 1714"/>
                <a:gd name="connsiteY3" fmla="*/ -399 h 1523"/>
                <a:gd name="connsiteX4" fmla="*/ -32 w 1714"/>
                <a:gd name="connsiteY4" fmla="*/ 1125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 h="1523">
                  <a:moveTo>
                    <a:pt x="349" y="553"/>
                  </a:moveTo>
                  <a:cubicBezTo>
                    <a:pt x="816" y="267"/>
                    <a:pt x="1263" y="-47"/>
                    <a:pt x="1682" y="-399"/>
                  </a:cubicBezTo>
                  <a:lnTo>
                    <a:pt x="1682" y="-399"/>
                  </a:lnTo>
                  <a:lnTo>
                    <a:pt x="1682" y="-399"/>
                  </a:lnTo>
                  <a:lnTo>
                    <a:pt x="-32" y="1125"/>
                  </a:lnTo>
                  <a:close/>
                </a:path>
              </a:pathLst>
            </a:custGeom>
            <a:solidFill>
              <a:srgbClr val="B4B4DA"/>
            </a:solidFill>
            <a:ln w="9525" cap="flat">
              <a:noFill/>
              <a:prstDash val="solid"/>
              <a:miter/>
            </a:ln>
          </p:spPr>
          <p:txBody>
            <a:bodyPr rtlCol="0" anchor="ctr"/>
            <a:lstStyle/>
            <a:p>
              <a:endParaRPr lang="en-IN"/>
            </a:p>
          </p:txBody>
        </p:sp>
        <p:sp>
          <p:nvSpPr>
            <p:cNvPr id="363" name="Freeform: Shape 362">
              <a:extLst>
                <a:ext uri="{FF2B5EF4-FFF2-40B4-BE49-F238E27FC236}">
                  <a16:creationId xmlns:a16="http://schemas.microsoft.com/office/drawing/2014/main" xmlns="" id="{0459D67B-FBF2-B0E9-61C3-C72B46DD6C53}"/>
                </a:ext>
              </a:extLst>
            </p:cNvPr>
            <p:cNvSpPr/>
            <p:nvPr/>
          </p:nvSpPr>
          <p:spPr>
            <a:xfrm>
              <a:off x="5897539" y="2095790"/>
              <a:ext cx="2435" cy="3138"/>
            </a:xfrm>
            <a:custGeom>
              <a:avLst/>
              <a:gdLst>
                <a:gd name="connsiteX0" fmla="*/ 689 w 2435"/>
                <a:gd name="connsiteY0" fmla="*/ -213 h 3138"/>
                <a:gd name="connsiteX1" fmla="*/ 118 w 2435"/>
                <a:gd name="connsiteY1" fmla="*/ 454 h 3138"/>
                <a:gd name="connsiteX2" fmla="*/ 118 w 2435"/>
                <a:gd name="connsiteY2" fmla="*/ 2740 h 3138"/>
                <a:gd name="connsiteX3" fmla="*/ 2404 w 2435"/>
                <a:gd name="connsiteY3" fmla="*/ -213 h 3138"/>
                <a:gd name="connsiteX4" fmla="*/ 689 w 2435"/>
                <a:gd name="connsiteY4" fmla="*/ -213 h 3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 h="3138">
                  <a:moveTo>
                    <a:pt x="689" y="-213"/>
                  </a:moveTo>
                  <a:cubicBezTo>
                    <a:pt x="689" y="-213"/>
                    <a:pt x="689" y="263"/>
                    <a:pt x="118" y="454"/>
                  </a:cubicBezTo>
                  <a:cubicBezTo>
                    <a:pt x="-82" y="1206"/>
                    <a:pt x="-82" y="1987"/>
                    <a:pt x="118" y="2740"/>
                  </a:cubicBezTo>
                  <a:lnTo>
                    <a:pt x="2404" y="-213"/>
                  </a:lnTo>
                  <a:cubicBezTo>
                    <a:pt x="1861" y="-461"/>
                    <a:pt x="1232" y="-461"/>
                    <a:pt x="689" y="-213"/>
                  </a:cubicBezTo>
                  <a:close/>
                </a:path>
              </a:pathLst>
            </a:custGeom>
            <a:solidFill>
              <a:srgbClr val="B4B4DA"/>
            </a:solidFill>
            <a:ln w="9525" cap="flat">
              <a:noFill/>
              <a:prstDash val="solid"/>
              <a:miter/>
            </a:ln>
          </p:spPr>
          <p:txBody>
            <a:bodyPr rtlCol="0" anchor="ctr"/>
            <a:lstStyle/>
            <a:p>
              <a:endParaRPr lang="en-IN"/>
            </a:p>
          </p:txBody>
        </p:sp>
        <p:sp>
          <p:nvSpPr>
            <p:cNvPr id="364" name="Freeform: Shape 363">
              <a:extLst>
                <a:ext uri="{FF2B5EF4-FFF2-40B4-BE49-F238E27FC236}">
                  <a16:creationId xmlns:a16="http://schemas.microsoft.com/office/drawing/2014/main" xmlns="" id="{4C1023A3-2758-956A-01A4-4007E9A45093}"/>
                </a:ext>
              </a:extLst>
            </p:cNvPr>
            <p:cNvSpPr/>
            <p:nvPr/>
          </p:nvSpPr>
          <p:spPr>
            <a:xfrm>
              <a:off x="5829909" y="2223897"/>
              <a:ext cx="4950" cy="5405"/>
            </a:xfrm>
            <a:custGeom>
              <a:avLst/>
              <a:gdLst>
                <a:gd name="connsiteX0" fmla="*/ 4787 w 4950"/>
                <a:gd name="connsiteY0" fmla="*/ -399 h 5405"/>
                <a:gd name="connsiteX1" fmla="*/ 4787 w 4950"/>
                <a:gd name="connsiteY1" fmla="*/ -399 h 5405"/>
                <a:gd name="connsiteX2" fmla="*/ 1454 w 4950"/>
                <a:gd name="connsiteY2" fmla="*/ 1506 h 5405"/>
                <a:gd name="connsiteX3" fmla="*/ 25 w 4950"/>
                <a:gd name="connsiteY3" fmla="*/ 2744 h 5405"/>
                <a:gd name="connsiteX4" fmla="*/ 691 w 4950"/>
                <a:gd name="connsiteY4" fmla="*/ 4649 h 5405"/>
                <a:gd name="connsiteX5" fmla="*/ 3358 w 4950"/>
                <a:gd name="connsiteY5" fmla="*/ 4649 h 5405"/>
                <a:gd name="connsiteX6" fmla="*/ 4883 w 4950"/>
                <a:gd name="connsiteY6" fmla="*/ 3887 h 5405"/>
                <a:gd name="connsiteX7" fmla="*/ 4883 w 4950"/>
                <a:gd name="connsiteY7" fmla="*/ 1982 h 5405"/>
                <a:gd name="connsiteX8" fmla="*/ 4787 w 4950"/>
                <a:gd name="connsiteY8" fmla="*/ -399 h 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0" h="5405">
                  <a:moveTo>
                    <a:pt x="4787" y="-399"/>
                  </a:moveTo>
                  <a:lnTo>
                    <a:pt x="4787" y="-399"/>
                  </a:lnTo>
                  <a:lnTo>
                    <a:pt x="1454" y="1506"/>
                  </a:lnTo>
                  <a:cubicBezTo>
                    <a:pt x="901" y="1820"/>
                    <a:pt x="415" y="2239"/>
                    <a:pt x="25" y="2744"/>
                  </a:cubicBezTo>
                  <a:cubicBezTo>
                    <a:pt x="-156" y="3459"/>
                    <a:pt x="101" y="4211"/>
                    <a:pt x="691" y="4649"/>
                  </a:cubicBezTo>
                  <a:cubicBezTo>
                    <a:pt x="1520" y="5125"/>
                    <a:pt x="2530" y="5125"/>
                    <a:pt x="3358" y="4649"/>
                  </a:cubicBezTo>
                  <a:lnTo>
                    <a:pt x="4883" y="3887"/>
                  </a:lnTo>
                  <a:cubicBezTo>
                    <a:pt x="4930" y="3249"/>
                    <a:pt x="4930" y="2620"/>
                    <a:pt x="4883" y="1982"/>
                  </a:cubicBezTo>
                  <a:cubicBezTo>
                    <a:pt x="4902" y="1192"/>
                    <a:pt x="4873" y="391"/>
                    <a:pt x="4787"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5" name="Freeform: Shape 364">
              <a:extLst>
                <a:ext uri="{FF2B5EF4-FFF2-40B4-BE49-F238E27FC236}">
                  <a16:creationId xmlns:a16="http://schemas.microsoft.com/office/drawing/2014/main" xmlns="" id="{965B992F-641A-3BC8-FE5B-4AE4A2E3DF6A}"/>
                </a:ext>
              </a:extLst>
            </p:cNvPr>
            <p:cNvSpPr/>
            <p:nvPr/>
          </p:nvSpPr>
          <p:spPr>
            <a:xfrm>
              <a:off x="5440679" y="1928907"/>
              <a:ext cx="207549" cy="195693"/>
            </a:xfrm>
            <a:custGeom>
              <a:avLst/>
              <a:gdLst>
                <a:gd name="connsiteX0" fmla="*/ 148081 w 207549"/>
                <a:gd name="connsiteY0" fmla="*/ 188101 h 195693"/>
                <a:gd name="connsiteX1" fmla="*/ 145795 w 207549"/>
                <a:gd name="connsiteY1" fmla="*/ 184005 h 195693"/>
                <a:gd name="connsiteX2" fmla="*/ 146748 w 207549"/>
                <a:gd name="connsiteY2" fmla="*/ 172480 h 195693"/>
                <a:gd name="connsiteX3" fmla="*/ 173608 w 207549"/>
                <a:gd name="connsiteY3" fmla="*/ 107996 h 195693"/>
                <a:gd name="connsiteX4" fmla="*/ 178276 w 207549"/>
                <a:gd name="connsiteY4" fmla="*/ 94470 h 195693"/>
                <a:gd name="connsiteX5" fmla="*/ 197326 w 207549"/>
                <a:gd name="connsiteY5" fmla="*/ 73610 h 195693"/>
                <a:gd name="connsiteX6" fmla="*/ 206851 w 207549"/>
                <a:gd name="connsiteY6" fmla="*/ 64942 h 195693"/>
                <a:gd name="connsiteX7" fmla="*/ 207517 w 207549"/>
                <a:gd name="connsiteY7" fmla="*/ 63323 h 195693"/>
                <a:gd name="connsiteX8" fmla="*/ 206660 w 207549"/>
                <a:gd name="connsiteY8" fmla="*/ 62466 h 195693"/>
                <a:gd name="connsiteX9" fmla="*/ 206660 w 207549"/>
                <a:gd name="connsiteY9" fmla="*/ 61037 h 195693"/>
                <a:gd name="connsiteX10" fmla="*/ 206660 w 207549"/>
                <a:gd name="connsiteY10" fmla="*/ 57418 h 195693"/>
                <a:gd name="connsiteX11" fmla="*/ 203707 w 207549"/>
                <a:gd name="connsiteY11" fmla="*/ 54179 h 195693"/>
                <a:gd name="connsiteX12" fmla="*/ 201231 w 207549"/>
                <a:gd name="connsiteY12" fmla="*/ 54179 h 195693"/>
                <a:gd name="connsiteX13" fmla="*/ 200659 w 207549"/>
                <a:gd name="connsiteY13" fmla="*/ 54846 h 195693"/>
                <a:gd name="connsiteX14" fmla="*/ 201326 w 207549"/>
                <a:gd name="connsiteY14" fmla="*/ 59608 h 195693"/>
                <a:gd name="connsiteX15" fmla="*/ 201898 w 207549"/>
                <a:gd name="connsiteY15" fmla="*/ 62085 h 195693"/>
                <a:gd name="connsiteX16" fmla="*/ 200850 w 207549"/>
                <a:gd name="connsiteY16" fmla="*/ 62942 h 195693"/>
                <a:gd name="connsiteX17" fmla="*/ 199231 w 207549"/>
                <a:gd name="connsiteY17" fmla="*/ 61990 h 195693"/>
                <a:gd name="connsiteX18" fmla="*/ 197897 w 207549"/>
                <a:gd name="connsiteY18" fmla="*/ 60656 h 195693"/>
                <a:gd name="connsiteX19" fmla="*/ 195992 w 207549"/>
                <a:gd name="connsiteY19" fmla="*/ 60656 h 195693"/>
                <a:gd name="connsiteX20" fmla="*/ 194944 w 207549"/>
                <a:gd name="connsiteY20" fmla="*/ 61799 h 195693"/>
                <a:gd name="connsiteX21" fmla="*/ 194182 w 207549"/>
                <a:gd name="connsiteY21" fmla="*/ 62656 h 195693"/>
                <a:gd name="connsiteX22" fmla="*/ 191801 w 207549"/>
                <a:gd name="connsiteY22" fmla="*/ 62656 h 195693"/>
                <a:gd name="connsiteX23" fmla="*/ 190753 w 207549"/>
                <a:gd name="connsiteY23" fmla="*/ 61228 h 195693"/>
                <a:gd name="connsiteX24" fmla="*/ 191516 w 207549"/>
                <a:gd name="connsiteY24" fmla="*/ 59799 h 195693"/>
                <a:gd name="connsiteX25" fmla="*/ 192658 w 207549"/>
                <a:gd name="connsiteY25" fmla="*/ 58656 h 195693"/>
                <a:gd name="connsiteX26" fmla="*/ 192658 w 207549"/>
                <a:gd name="connsiteY26" fmla="*/ 57323 h 195693"/>
                <a:gd name="connsiteX27" fmla="*/ 188944 w 207549"/>
                <a:gd name="connsiteY27" fmla="*/ 57323 h 195693"/>
                <a:gd name="connsiteX28" fmla="*/ 186848 w 207549"/>
                <a:gd name="connsiteY28" fmla="*/ 60180 h 195693"/>
                <a:gd name="connsiteX29" fmla="*/ 186277 w 207549"/>
                <a:gd name="connsiteY29" fmla="*/ 61799 h 195693"/>
                <a:gd name="connsiteX30" fmla="*/ 183895 w 207549"/>
                <a:gd name="connsiteY30" fmla="*/ 62942 h 195693"/>
                <a:gd name="connsiteX31" fmla="*/ 183895 w 207549"/>
                <a:gd name="connsiteY31" fmla="*/ 62942 h 195693"/>
                <a:gd name="connsiteX32" fmla="*/ 183038 w 207549"/>
                <a:gd name="connsiteY32" fmla="*/ 59990 h 195693"/>
                <a:gd name="connsiteX33" fmla="*/ 184848 w 207549"/>
                <a:gd name="connsiteY33" fmla="*/ 57799 h 195693"/>
                <a:gd name="connsiteX34" fmla="*/ 185315 w 207549"/>
                <a:gd name="connsiteY34" fmla="*/ 55694 h 195693"/>
                <a:gd name="connsiteX35" fmla="*/ 184848 w 207549"/>
                <a:gd name="connsiteY35" fmla="*/ 55227 h 195693"/>
                <a:gd name="connsiteX36" fmla="*/ 182086 w 207549"/>
                <a:gd name="connsiteY36" fmla="*/ 55227 h 195693"/>
                <a:gd name="connsiteX37" fmla="*/ 180562 w 207549"/>
                <a:gd name="connsiteY37" fmla="*/ 57037 h 195693"/>
                <a:gd name="connsiteX38" fmla="*/ 177704 w 207549"/>
                <a:gd name="connsiteY38" fmla="*/ 57037 h 195693"/>
                <a:gd name="connsiteX39" fmla="*/ 178561 w 207549"/>
                <a:gd name="connsiteY39" fmla="*/ 54465 h 195693"/>
                <a:gd name="connsiteX40" fmla="*/ 181895 w 207549"/>
                <a:gd name="connsiteY40" fmla="*/ 52560 h 195693"/>
                <a:gd name="connsiteX41" fmla="*/ 183229 w 207549"/>
                <a:gd name="connsiteY41" fmla="*/ 51226 h 195693"/>
                <a:gd name="connsiteX42" fmla="*/ 182562 w 207549"/>
                <a:gd name="connsiteY42" fmla="*/ 49417 h 195693"/>
                <a:gd name="connsiteX43" fmla="*/ 179800 w 207549"/>
                <a:gd name="connsiteY43" fmla="*/ 49417 h 195693"/>
                <a:gd name="connsiteX44" fmla="*/ 177133 w 207549"/>
                <a:gd name="connsiteY44" fmla="*/ 51226 h 195693"/>
                <a:gd name="connsiteX45" fmla="*/ 173513 w 207549"/>
                <a:gd name="connsiteY45" fmla="*/ 52750 h 195693"/>
                <a:gd name="connsiteX46" fmla="*/ 172275 w 207549"/>
                <a:gd name="connsiteY46" fmla="*/ 50369 h 195693"/>
                <a:gd name="connsiteX47" fmla="*/ 174561 w 207549"/>
                <a:gd name="connsiteY47" fmla="*/ 48940 h 195693"/>
                <a:gd name="connsiteX48" fmla="*/ 177704 w 207549"/>
                <a:gd name="connsiteY48" fmla="*/ 46940 h 195693"/>
                <a:gd name="connsiteX49" fmla="*/ 174942 w 207549"/>
                <a:gd name="connsiteY49" fmla="*/ 44749 h 195693"/>
                <a:gd name="connsiteX50" fmla="*/ 171513 w 207549"/>
                <a:gd name="connsiteY50" fmla="*/ 45416 h 195693"/>
                <a:gd name="connsiteX51" fmla="*/ 168941 w 207549"/>
                <a:gd name="connsiteY51" fmla="*/ 47131 h 195693"/>
                <a:gd name="connsiteX52" fmla="*/ 167036 w 207549"/>
                <a:gd name="connsiteY52" fmla="*/ 47131 h 195693"/>
                <a:gd name="connsiteX53" fmla="*/ 170275 w 207549"/>
                <a:gd name="connsiteY53" fmla="*/ 43321 h 195693"/>
                <a:gd name="connsiteX54" fmla="*/ 172370 w 207549"/>
                <a:gd name="connsiteY54" fmla="*/ 42654 h 195693"/>
                <a:gd name="connsiteX55" fmla="*/ 172808 w 207549"/>
                <a:gd name="connsiteY55" fmla="*/ 41378 h 195693"/>
                <a:gd name="connsiteX56" fmla="*/ 172370 w 207549"/>
                <a:gd name="connsiteY56" fmla="*/ 40940 h 195693"/>
                <a:gd name="connsiteX57" fmla="*/ 171418 w 207549"/>
                <a:gd name="connsiteY57" fmla="*/ 40940 h 195693"/>
                <a:gd name="connsiteX58" fmla="*/ 166750 w 207549"/>
                <a:gd name="connsiteY58" fmla="*/ 41892 h 195693"/>
                <a:gd name="connsiteX59" fmla="*/ 163893 w 207549"/>
                <a:gd name="connsiteY59" fmla="*/ 43892 h 195693"/>
                <a:gd name="connsiteX60" fmla="*/ 169417 w 207549"/>
                <a:gd name="connsiteY60" fmla="*/ 38654 h 195693"/>
                <a:gd name="connsiteX61" fmla="*/ 172275 w 207549"/>
                <a:gd name="connsiteY61" fmla="*/ 38177 h 195693"/>
                <a:gd name="connsiteX62" fmla="*/ 173323 w 207549"/>
                <a:gd name="connsiteY62" fmla="*/ 36177 h 195693"/>
                <a:gd name="connsiteX63" fmla="*/ 171132 w 207549"/>
                <a:gd name="connsiteY63" fmla="*/ 34653 h 195693"/>
                <a:gd name="connsiteX64" fmla="*/ 164464 w 207549"/>
                <a:gd name="connsiteY64" fmla="*/ 34653 h 195693"/>
                <a:gd name="connsiteX65" fmla="*/ 160845 w 207549"/>
                <a:gd name="connsiteY65" fmla="*/ 38654 h 195693"/>
                <a:gd name="connsiteX66" fmla="*/ 158845 w 207549"/>
                <a:gd name="connsiteY66" fmla="*/ 39415 h 195693"/>
                <a:gd name="connsiteX67" fmla="*/ 157302 w 207549"/>
                <a:gd name="connsiteY67" fmla="*/ 37206 h 195693"/>
                <a:gd name="connsiteX68" fmla="*/ 157321 w 207549"/>
                <a:gd name="connsiteY68" fmla="*/ 37130 h 195693"/>
                <a:gd name="connsiteX69" fmla="*/ 159035 w 207549"/>
                <a:gd name="connsiteY69" fmla="*/ 35320 h 195693"/>
                <a:gd name="connsiteX70" fmla="*/ 159607 w 207549"/>
                <a:gd name="connsiteY70" fmla="*/ 32939 h 195693"/>
                <a:gd name="connsiteX71" fmla="*/ 155892 w 207549"/>
                <a:gd name="connsiteY71" fmla="*/ 31605 h 195693"/>
                <a:gd name="connsiteX72" fmla="*/ 153225 w 207549"/>
                <a:gd name="connsiteY72" fmla="*/ 33510 h 195693"/>
                <a:gd name="connsiteX73" fmla="*/ 152082 w 207549"/>
                <a:gd name="connsiteY73" fmla="*/ 34843 h 195693"/>
                <a:gd name="connsiteX74" fmla="*/ 153987 w 207549"/>
                <a:gd name="connsiteY74" fmla="*/ 28938 h 195693"/>
                <a:gd name="connsiteX75" fmla="*/ 155225 w 207549"/>
                <a:gd name="connsiteY75" fmla="*/ 27700 h 195693"/>
                <a:gd name="connsiteX76" fmla="*/ 155225 w 207549"/>
                <a:gd name="connsiteY76" fmla="*/ 25985 h 195693"/>
                <a:gd name="connsiteX77" fmla="*/ 154273 w 207549"/>
                <a:gd name="connsiteY77" fmla="*/ 25414 h 195693"/>
                <a:gd name="connsiteX78" fmla="*/ 149796 w 207549"/>
                <a:gd name="connsiteY78" fmla="*/ 26842 h 195693"/>
                <a:gd name="connsiteX79" fmla="*/ 148367 w 207549"/>
                <a:gd name="connsiteY79" fmla="*/ 30748 h 195693"/>
                <a:gd name="connsiteX80" fmla="*/ 146748 w 207549"/>
                <a:gd name="connsiteY80" fmla="*/ 31415 h 195693"/>
                <a:gd name="connsiteX81" fmla="*/ 146272 w 207549"/>
                <a:gd name="connsiteY81" fmla="*/ 30748 h 195693"/>
                <a:gd name="connsiteX82" fmla="*/ 147605 w 207549"/>
                <a:gd name="connsiteY82" fmla="*/ 24652 h 195693"/>
                <a:gd name="connsiteX83" fmla="*/ 145319 w 207549"/>
                <a:gd name="connsiteY83" fmla="*/ 20556 h 195693"/>
                <a:gd name="connsiteX84" fmla="*/ 142366 w 207549"/>
                <a:gd name="connsiteY84" fmla="*/ 19223 h 195693"/>
                <a:gd name="connsiteX85" fmla="*/ 142366 w 207549"/>
                <a:gd name="connsiteY85" fmla="*/ 20270 h 195693"/>
                <a:gd name="connsiteX86" fmla="*/ 143795 w 207549"/>
                <a:gd name="connsiteY86" fmla="*/ 25414 h 195693"/>
                <a:gd name="connsiteX87" fmla="*/ 142652 w 207549"/>
                <a:gd name="connsiteY87" fmla="*/ 29890 h 195693"/>
                <a:gd name="connsiteX88" fmla="*/ 140842 w 207549"/>
                <a:gd name="connsiteY88" fmla="*/ 28081 h 195693"/>
                <a:gd name="connsiteX89" fmla="*/ 140842 w 207549"/>
                <a:gd name="connsiteY89" fmla="*/ 25699 h 195693"/>
                <a:gd name="connsiteX90" fmla="*/ 140842 w 207549"/>
                <a:gd name="connsiteY90" fmla="*/ 25128 h 195693"/>
                <a:gd name="connsiteX91" fmla="*/ 138747 w 207549"/>
                <a:gd name="connsiteY91" fmla="*/ 25699 h 195693"/>
                <a:gd name="connsiteX92" fmla="*/ 136937 w 207549"/>
                <a:gd name="connsiteY92" fmla="*/ 26842 h 195693"/>
                <a:gd name="connsiteX93" fmla="*/ 137890 w 207549"/>
                <a:gd name="connsiteY93" fmla="*/ 21604 h 195693"/>
                <a:gd name="connsiteX94" fmla="*/ 133699 w 207549"/>
                <a:gd name="connsiteY94" fmla="*/ 13507 h 195693"/>
                <a:gd name="connsiteX95" fmla="*/ 132365 w 207549"/>
                <a:gd name="connsiteY95" fmla="*/ 12555 h 195693"/>
                <a:gd name="connsiteX96" fmla="*/ 129641 w 207549"/>
                <a:gd name="connsiteY96" fmla="*/ 13336 h 195693"/>
                <a:gd name="connsiteX97" fmla="*/ 129603 w 207549"/>
                <a:gd name="connsiteY97" fmla="*/ 13412 h 195693"/>
                <a:gd name="connsiteX98" fmla="*/ 129603 w 207549"/>
                <a:gd name="connsiteY98" fmla="*/ 16174 h 195693"/>
                <a:gd name="connsiteX99" fmla="*/ 129603 w 207549"/>
                <a:gd name="connsiteY99" fmla="*/ 19984 h 195693"/>
                <a:gd name="connsiteX100" fmla="*/ 126460 w 207549"/>
                <a:gd name="connsiteY100" fmla="*/ 21794 h 195693"/>
                <a:gd name="connsiteX101" fmla="*/ 124174 w 207549"/>
                <a:gd name="connsiteY101" fmla="*/ 18746 h 195693"/>
                <a:gd name="connsiteX102" fmla="*/ 124174 w 207549"/>
                <a:gd name="connsiteY102" fmla="*/ 15222 h 195693"/>
                <a:gd name="connsiteX103" fmla="*/ 120745 w 207549"/>
                <a:gd name="connsiteY103" fmla="*/ 13317 h 195693"/>
                <a:gd name="connsiteX104" fmla="*/ 120078 w 207549"/>
                <a:gd name="connsiteY104" fmla="*/ 14365 h 195693"/>
                <a:gd name="connsiteX105" fmla="*/ 120078 w 207549"/>
                <a:gd name="connsiteY105" fmla="*/ 17413 h 195693"/>
                <a:gd name="connsiteX106" fmla="*/ 119125 w 207549"/>
                <a:gd name="connsiteY106" fmla="*/ 19984 h 195693"/>
                <a:gd name="connsiteX107" fmla="*/ 116458 w 207549"/>
                <a:gd name="connsiteY107" fmla="*/ 19413 h 195693"/>
                <a:gd name="connsiteX108" fmla="*/ 115792 w 207549"/>
                <a:gd name="connsiteY108" fmla="*/ 16936 h 195693"/>
                <a:gd name="connsiteX109" fmla="*/ 116935 w 207549"/>
                <a:gd name="connsiteY109" fmla="*/ 11126 h 195693"/>
                <a:gd name="connsiteX110" fmla="*/ 116935 w 207549"/>
                <a:gd name="connsiteY110" fmla="*/ 8269 h 195693"/>
                <a:gd name="connsiteX111" fmla="*/ 115315 w 207549"/>
                <a:gd name="connsiteY111" fmla="*/ 5316 h 195693"/>
                <a:gd name="connsiteX112" fmla="*/ 113125 w 207549"/>
                <a:gd name="connsiteY112" fmla="*/ 4268 h 195693"/>
                <a:gd name="connsiteX113" fmla="*/ 111315 w 207549"/>
                <a:gd name="connsiteY113" fmla="*/ 4935 h 195693"/>
                <a:gd name="connsiteX114" fmla="*/ 111315 w 207549"/>
                <a:gd name="connsiteY114" fmla="*/ 6554 h 195693"/>
                <a:gd name="connsiteX115" fmla="*/ 111315 w 207549"/>
                <a:gd name="connsiteY115" fmla="*/ 11222 h 195693"/>
                <a:gd name="connsiteX116" fmla="*/ 110115 w 207549"/>
                <a:gd name="connsiteY116" fmla="*/ 12307 h 195693"/>
                <a:gd name="connsiteX117" fmla="*/ 109886 w 207549"/>
                <a:gd name="connsiteY117" fmla="*/ 12269 h 195693"/>
                <a:gd name="connsiteX118" fmla="*/ 108648 w 207549"/>
                <a:gd name="connsiteY118" fmla="*/ 11507 h 195693"/>
                <a:gd name="connsiteX119" fmla="*/ 107791 w 207549"/>
                <a:gd name="connsiteY119" fmla="*/ 8555 h 195693"/>
                <a:gd name="connsiteX120" fmla="*/ 107791 w 207549"/>
                <a:gd name="connsiteY120" fmla="*/ 5697 h 195693"/>
                <a:gd name="connsiteX121" fmla="*/ 104743 w 207549"/>
                <a:gd name="connsiteY121" fmla="*/ 3792 h 195693"/>
                <a:gd name="connsiteX122" fmla="*/ 103314 w 207549"/>
                <a:gd name="connsiteY122" fmla="*/ 5316 h 195693"/>
                <a:gd name="connsiteX123" fmla="*/ 103885 w 207549"/>
                <a:gd name="connsiteY123" fmla="*/ 7602 h 195693"/>
                <a:gd name="connsiteX124" fmla="*/ 105124 w 207549"/>
                <a:gd name="connsiteY124" fmla="*/ 14936 h 195693"/>
                <a:gd name="connsiteX125" fmla="*/ 103600 w 207549"/>
                <a:gd name="connsiteY125" fmla="*/ 16460 h 195693"/>
                <a:gd name="connsiteX126" fmla="*/ 102076 w 207549"/>
                <a:gd name="connsiteY126" fmla="*/ 15317 h 195693"/>
                <a:gd name="connsiteX127" fmla="*/ 102076 w 207549"/>
                <a:gd name="connsiteY127" fmla="*/ 13793 h 195693"/>
                <a:gd name="connsiteX128" fmla="*/ 102076 w 207549"/>
                <a:gd name="connsiteY128" fmla="*/ 11222 h 195693"/>
                <a:gd name="connsiteX129" fmla="*/ 100837 w 207549"/>
                <a:gd name="connsiteY129" fmla="*/ 8173 h 195693"/>
                <a:gd name="connsiteX130" fmla="*/ 97313 w 207549"/>
                <a:gd name="connsiteY130" fmla="*/ 7507 h 195693"/>
                <a:gd name="connsiteX131" fmla="*/ 97313 w 207549"/>
                <a:gd name="connsiteY131" fmla="*/ 9983 h 195693"/>
                <a:gd name="connsiteX132" fmla="*/ 97313 w 207549"/>
                <a:gd name="connsiteY132" fmla="*/ 12269 h 195693"/>
                <a:gd name="connsiteX133" fmla="*/ 96837 w 207549"/>
                <a:gd name="connsiteY133" fmla="*/ 13317 h 195693"/>
                <a:gd name="connsiteX134" fmla="*/ 96170 w 207549"/>
                <a:gd name="connsiteY134" fmla="*/ 13317 h 195693"/>
                <a:gd name="connsiteX135" fmla="*/ 92836 w 207549"/>
                <a:gd name="connsiteY135" fmla="*/ 11031 h 195693"/>
                <a:gd name="connsiteX136" fmla="*/ 92836 w 207549"/>
                <a:gd name="connsiteY136" fmla="*/ 7792 h 195693"/>
                <a:gd name="connsiteX137" fmla="*/ 93408 w 207549"/>
                <a:gd name="connsiteY137" fmla="*/ 4744 h 195693"/>
                <a:gd name="connsiteX138" fmla="*/ 93408 w 207549"/>
                <a:gd name="connsiteY138" fmla="*/ 3792 h 195693"/>
                <a:gd name="connsiteX139" fmla="*/ 91217 w 207549"/>
                <a:gd name="connsiteY139" fmla="*/ 3030 h 195693"/>
                <a:gd name="connsiteX140" fmla="*/ 89693 w 207549"/>
                <a:gd name="connsiteY140" fmla="*/ 3030 h 195693"/>
                <a:gd name="connsiteX141" fmla="*/ 88112 w 207549"/>
                <a:gd name="connsiteY141" fmla="*/ 6306 h 195693"/>
                <a:gd name="connsiteX142" fmla="*/ 88169 w 207549"/>
                <a:gd name="connsiteY142" fmla="*/ 6459 h 195693"/>
                <a:gd name="connsiteX143" fmla="*/ 89407 w 207549"/>
                <a:gd name="connsiteY143" fmla="*/ 10745 h 195693"/>
                <a:gd name="connsiteX144" fmla="*/ 88360 w 207549"/>
                <a:gd name="connsiteY144" fmla="*/ 12460 h 195693"/>
                <a:gd name="connsiteX145" fmla="*/ 85883 w 207549"/>
                <a:gd name="connsiteY145" fmla="*/ 11222 h 195693"/>
                <a:gd name="connsiteX146" fmla="*/ 85883 w 207549"/>
                <a:gd name="connsiteY146" fmla="*/ 9031 h 195693"/>
                <a:gd name="connsiteX147" fmla="*/ 85883 w 207549"/>
                <a:gd name="connsiteY147" fmla="*/ 7602 h 195693"/>
                <a:gd name="connsiteX148" fmla="*/ 84835 w 207549"/>
                <a:gd name="connsiteY148" fmla="*/ 6173 h 195693"/>
                <a:gd name="connsiteX149" fmla="*/ 82054 w 207549"/>
                <a:gd name="connsiteY149" fmla="*/ 6707 h 195693"/>
                <a:gd name="connsiteX150" fmla="*/ 81978 w 207549"/>
                <a:gd name="connsiteY150" fmla="*/ 6840 h 195693"/>
                <a:gd name="connsiteX151" fmla="*/ 81502 w 207549"/>
                <a:gd name="connsiteY151" fmla="*/ 9507 h 195693"/>
                <a:gd name="connsiteX152" fmla="*/ 79787 w 207549"/>
                <a:gd name="connsiteY152" fmla="*/ 9507 h 195693"/>
                <a:gd name="connsiteX153" fmla="*/ 78168 w 207549"/>
                <a:gd name="connsiteY153" fmla="*/ 8269 h 195693"/>
                <a:gd name="connsiteX154" fmla="*/ 78168 w 207549"/>
                <a:gd name="connsiteY154" fmla="*/ 6840 h 195693"/>
                <a:gd name="connsiteX155" fmla="*/ 78168 w 207549"/>
                <a:gd name="connsiteY155" fmla="*/ 3125 h 195693"/>
                <a:gd name="connsiteX156" fmla="*/ 75120 w 207549"/>
                <a:gd name="connsiteY156" fmla="*/ -113 h 195693"/>
                <a:gd name="connsiteX157" fmla="*/ 72643 w 207549"/>
                <a:gd name="connsiteY157" fmla="*/ -113 h 195693"/>
                <a:gd name="connsiteX158" fmla="*/ 72072 w 207549"/>
                <a:gd name="connsiteY158" fmla="*/ 554 h 195693"/>
                <a:gd name="connsiteX159" fmla="*/ 72739 w 207549"/>
                <a:gd name="connsiteY159" fmla="*/ 5316 h 195693"/>
                <a:gd name="connsiteX160" fmla="*/ 73405 w 207549"/>
                <a:gd name="connsiteY160" fmla="*/ 7792 h 195693"/>
                <a:gd name="connsiteX161" fmla="*/ 72358 w 207549"/>
                <a:gd name="connsiteY161" fmla="*/ 8650 h 195693"/>
                <a:gd name="connsiteX162" fmla="*/ 70738 w 207549"/>
                <a:gd name="connsiteY162" fmla="*/ 7697 h 195693"/>
                <a:gd name="connsiteX163" fmla="*/ 69310 w 207549"/>
                <a:gd name="connsiteY163" fmla="*/ 6364 h 195693"/>
                <a:gd name="connsiteX164" fmla="*/ 67405 w 207549"/>
                <a:gd name="connsiteY164" fmla="*/ 6364 h 195693"/>
                <a:gd name="connsiteX165" fmla="*/ 66357 w 207549"/>
                <a:gd name="connsiteY165" fmla="*/ 7602 h 195693"/>
                <a:gd name="connsiteX166" fmla="*/ 65690 w 207549"/>
                <a:gd name="connsiteY166" fmla="*/ 8364 h 195693"/>
                <a:gd name="connsiteX167" fmla="*/ 63309 w 207549"/>
                <a:gd name="connsiteY167" fmla="*/ 8840 h 195693"/>
                <a:gd name="connsiteX168" fmla="*/ 62261 w 207549"/>
                <a:gd name="connsiteY168" fmla="*/ 7316 h 195693"/>
                <a:gd name="connsiteX169" fmla="*/ 63023 w 207549"/>
                <a:gd name="connsiteY169" fmla="*/ 5983 h 195693"/>
                <a:gd name="connsiteX170" fmla="*/ 64166 w 207549"/>
                <a:gd name="connsiteY170" fmla="*/ 4840 h 195693"/>
                <a:gd name="connsiteX171" fmla="*/ 64166 w 207549"/>
                <a:gd name="connsiteY171" fmla="*/ 3411 h 195693"/>
                <a:gd name="connsiteX172" fmla="*/ 60356 w 207549"/>
                <a:gd name="connsiteY172" fmla="*/ 3411 h 195693"/>
                <a:gd name="connsiteX173" fmla="*/ 58261 w 207549"/>
                <a:gd name="connsiteY173" fmla="*/ 6268 h 195693"/>
                <a:gd name="connsiteX174" fmla="*/ 57784 w 207549"/>
                <a:gd name="connsiteY174" fmla="*/ 7888 h 195693"/>
                <a:gd name="connsiteX175" fmla="*/ 55308 w 207549"/>
                <a:gd name="connsiteY175" fmla="*/ 9031 h 195693"/>
                <a:gd name="connsiteX176" fmla="*/ 55308 w 207549"/>
                <a:gd name="connsiteY176" fmla="*/ 9031 h 195693"/>
                <a:gd name="connsiteX177" fmla="*/ 54546 w 207549"/>
                <a:gd name="connsiteY177" fmla="*/ 6078 h 195693"/>
                <a:gd name="connsiteX178" fmla="*/ 49498 w 207549"/>
                <a:gd name="connsiteY178" fmla="*/ 18365 h 195693"/>
                <a:gd name="connsiteX179" fmla="*/ 46640 w 207549"/>
                <a:gd name="connsiteY179" fmla="*/ 27223 h 195693"/>
                <a:gd name="connsiteX180" fmla="*/ 45973 w 207549"/>
                <a:gd name="connsiteY180" fmla="*/ 34272 h 195693"/>
                <a:gd name="connsiteX181" fmla="*/ 37972 w 207549"/>
                <a:gd name="connsiteY181" fmla="*/ 54751 h 195693"/>
                <a:gd name="connsiteX182" fmla="*/ 24447 w 207549"/>
                <a:gd name="connsiteY182" fmla="*/ 96470 h 195693"/>
                <a:gd name="connsiteX183" fmla="*/ 16541 w 207549"/>
                <a:gd name="connsiteY183" fmla="*/ 108281 h 195693"/>
                <a:gd name="connsiteX184" fmla="*/ 12541 w 207549"/>
                <a:gd name="connsiteY184" fmla="*/ 115901 h 195693"/>
                <a:gd name="connsiteX185" fmla="*/ 5397 w 207549"/>
                <a:gd name="connsiteY185" fmla="*/ 121521 h 195693"/>
                <a:gd name="connsiteX186" fmla="*/ -32 w 207549"/>
                <a:gd name="connsiteY186" fmla="*/ 128093 h 195693"/>
                <a:gd name="connsiteX187" fmla="*/ 5216 w 207549"/>
                <a:gd name="connsiteY187" fmla="*/ 125636 h 195693"/>
                <a:gd name="connsiteX188" fmla="*/ 5397 w 207549"/>
                <a:gd name="connsiteY188" fmla="*/ 124950 h 195693"/>
                <a:gd name="connsiteX189" fmla="*/ 5968 w 207549"/>
                <a:gd name="connsiteY189" fmla="*/ 123331 h 195693"/>
                <a:gd name="connsiteX190" fmla="*/ 8350 w 207549"/>
                <a:gd name="connsiteY190" fmla="*/ 122188 h 195693"/>
                <a:gd name="connsiteX191" fmla="*/ 8350 w 207549"/>
                <a:gd name="connsiteY191" fmla="*/ 122188 h 195693"/>
                <a:gd name="connsiteX192" fmla="*/ 9207 w 207549"/>
                <a:gd name="connsiteY192" fmla="*/ 125140 h 195693"/>
                <a:gd name="connsiteX193" fmla="*/ 7397 w 207549"/>
                <a:gd name="connsiteY193" fmla="*/ 127331 h 195693"/>
                <a:gd name="connsiteX194" fmla="*/ 7397 w 207549"/>
                <a:gd name="connsiteY194" fmla="*/ 129998 h 195693"/>
                <a:gd name="connsiteX195" fmla="*/ 10159 w 207549"/>
                <a:gd name="connsiteY195" fmla="*/ 129998 h 195693"/>
                <a:gd name="connsiteX196" fmla="*/ 11683 w 207549"/>
                <a:gd name="connsiteY196" fmla="*/ 128189 h 195693"/>
                <a:gd name="connsiteX197" fmla="*/ 14446 w 207549"/>
                <a:gd name="connsiteY197" fmla="*/ 128189 h 195693"/>
                <a:gd name="connsiteX198" fmla="*/ 13588 w 207549"/>
                <a:gd name="connsiteY198" fmla="*/ 130760 h 195693"/>
                <a:gd name="connsiteX199" fmla="*/ 10350 w 207549"/>
                <a:gd name="connsiteY199" fmla="*/ 132760 h 195693"/>
                <a:gd name="connsiteX200" fmla="*/ 9016 w 207549"/>
                <a:gd name="connsiteY200" fmla="*/ 134094 h 195693"/>
                <a:gd name="connsiteX201" fmla="*/ 9683 w 207549"/>
                <a:gd name="connsiteY201" fmla="*/ 135904 h 195693"/>
                <a:gd name="connsiteX202" fmla="*/ 12445 w 207549"/>
                <a:gd name="connsiteY202" fmla="*/ 135904 h 195693"/>
                <a:gd name="connsiteX203" fmla="*/ 15112 w 207549"/>
                <a:gd name="connsiteY203" fmla="*/ 134094 h 195693"/>
                <a:gd name="connsiteX204" fmla="*/ 18637 w 207549"/>
                <a:gd name="connsiteY204" fmla="*/ 132570 h 195693"/>
                <a:gd name="connsiteX205" fmla="*/ 19894 w 207549"/>
                <a:gd name="connsiteY205" fmla="*/ 134799 h 195693"/>
                <a:gd name="connsiteX206" fmla="*/ 19875 w 207549"/>
                <a:gd name="connsiteY206" fmla="*/ 134856 h 195693"/>
                <a:gd name="connsiteX207" fmla="*/ 17684 w 207549"/>
                <a:gd name="connsiteY207" fmla="*/ 136285 h 195693"/>
                <a:gd name="connsiteX208" fmla="*/ 14541 w 207549"/>
                <a:gd name="connsiteY208" fmla="*/ 138380 h 195693"/>
                <a:gd name="connsiteX209" fmla="*/ 17303 w 207549"/>
                <a:gd name="connsiteY209" fmla="*/ 140571 h 195693"/>
                <a:gd name="connsiteX210" fmla="*/ 20732 w 207549"/>
                <a:gd name="connsiteY210" fmla="*/ 139809 h 195693"/>
                <a:gd name="connsiteX211" fmla="*/ 23304 w 207549"/>
                <a:gd name="connsiteY211" fmla="*/ 138094 h 195693"/>
                <a:gd name="connsiteX212" fmla="*/ 25114 w 207549"/>
                <a:gd name="connsiteY212" fmla="*/ 138094 h 195693"/>
                <a:gd name="connsiteX213" fmla="*/ 21875 w 207549"/>
                <a:gd name="connsiteY213" fmla="*/ 141905 h 195693"/>
                <a:gd name="connsiteX214" fmla="*/ 19875 w 207549"/>
                <a:gd name="connsiteY214" fmla="*/ 142571 h 195693"/>
                <a:gd name="connsiteX215" fmla="*/ 19437 w 207549"/>
                <a:gd name="connsiteY215" fmla="*/ 143847 h 195693"/>
                <a:gd name="connsiteX216" fmla="*/ 19875 w 207549"/>
                <a:gd name="connsiteY216" fmla="*/ 144286 h 195693"/>
                <a:gd name="connsiteX217" fmla="*/ 20732 w 207549"/>
                <a:gd name="connsiteY217" fmla="*/ 144286 h 195693"/>
                <a:gd name="connsiteX218" fmla="*/ 25399 w 207549"/>
                <a:gd name="connsiteY218" fmla="*/ 143238 h 195693"/>
                <a:gd name="connsiteX219" fmla="*/ 28352 w 207549"/>
                <a:gd name="connsiteY219" fmla="*/ 141333 h 195693"/>
                <a:gd name="connsiteX220" fmla="*/ 22828 w 207549"/>
                <a:gd name="connsiteY220" fmla="*/ 146572 h 195693"/>
                <a:gd name="connsiteX221" fmla="*/ 19970 w 207549"/>
                <a:gd name="connsiteY221" fmla="*/ 147143 h 195693"/>
                <a:gd name="connsiteX222" fmla="*/ 18856 w 207549"/>
                <a:gd name="connsiteY222" fmla="*/ 148829 h 195693"/>
                <a:gd name="connsiteX223" fmla="*/ 18922 w 207549"/>
                <a:gd name="connsiteY223" fmla="*/ 149048 h 195693"/>
                <a:gd name="connsiteX224" fmla="*/ 21113 w 207549"/>
                <a:gd name="connsiteY224" fmla="*/ 150572 h 195693"/>
                <a:gd name="connsiteX225" fmla="*/ 27781 w 207549"/>
                <a:gd name="connsiteY225" fmla="*/ 150572 h 195693"/>
                <a:gd name="connsiteX226" fmla="*/ 31305 w 207549"/>
                <a:gd name="connsiteY226" fmla="*/ 146572 h 195693"/>
                <a:gd name="connsiteX227" fmla="*/ 33305 w 207549"/>
                <a:gd name="connsiteY227" fmla="*/ 145810 h 195693"/>
                <a:gd name="connsiteX228" fmla="*/ 34858 w 207549"/>
                <a:gd name="connsiteY228" fmla="*/ 147848 h 195693"/>
                <a:gd name="connsiteX229" fmla="*/ 34829 w 207549"/>
                <a:gd name="connsiteY229" fmla="*/ 148000 h 195693"/>
                <a:gd name="connsiteX230" fmla="*/ 33115 w 207549"/>
                <a:gd name="connsiteY230" fmla="*/ 149906 h 195693"/>
                <a:gd name="connsiteX231" fmla="*/ 32543 w 207549"/>
                <a:gd name="connsiteY231" fmla="*/ 152287 h 195693"/>
                <a:gd name="connsiteX232" fmla="*/ 36258 w 207549"/>
                <a:gd name="connsiteY232" fmla="*/ 153525 h 195693"/>
                <a:gd name="connsiteX233" fmla="*/ 38925 w 207549"/>
                <a:gd name="connsiteY233" fmla="*/ 151620 h 195693"/>
                <a:gd name="connsiteX234" fmla="*/ 39973 w 207549"/>
                <a:gd name="connsiteY234" fmla="*/ 150382 h 195693"/>
                <a:gd name="connsiteX235" fmla="*/ 38163 w 207549"/>
                <a:gd name="connsiteY235" fmla="*/ 156287 h 195693"/>
                <a:gd name="connsiteX236" fmla="*/ 36925 w 207549"/>
                <a:gd name="connsiteY236" fmla="*/ 157525 h 195693"/>
                <a:gd name="connsiteX237" fmla="*/ 36925 w 207549"/>
                <a:gd name="connsiteY237" fmla="*/ 159240 h 195693"/>
                <a:gd name="connsiteX238" fmla="*/ 37972 w 207549"/>
                <a:gd name="connsiteY238" fmla="*/ 159716 h 195693"/>
                <a:gd name="connsiteX239" fmla="*/ 42449 w 207549"/>
                <a:gd name="connsiteY239" fmla="*/ 158288 h 195693"/>
                <a:gd name="connsiteX240" fmla="*/ 43878 w 207549"/>
                <a:gd name="connsiteY240" fmla="*/ 154382 h 195693"/>
                <a:gd name="connsiteX241" fmla="*/ 45316 w 207549"/>
                <a:gd name="connsiteY241" fmla="*/ 153639 h 195693"/>
                <a:gd name="connsiteX242" fmla="*/ 45497 w 207549"/>
                <a:gd name="connsiteY242" fmla="*/ 153715 h 195693"/>
                <a:gd name="connsiteX243" fmla="*/ 45497 w 207549"/>
                <a:gd name="connsiteY243" fmla="*/ 154382 h 195693"/>
                <a:gd name="connsiteX244" fmla="*/ 44164 w 207549"/>
                <a:gd name="connsiteY244" fmla="*/ 160573 h 195693"/>
                <a:gd name="connsiteX245" fmla="*/ 46450 w 207549"/>
                <a:gd name="connsiteY245" fmla="*/ 164574 h 195693"/>
                <a:gd name="connsiteX246" fmla="*/ 49402 w 207549"/>
                <a:gd name="connsiteY246" fmla="*/ 165907 h 195693"/>
                <a:gd name="connsiteX247" fmla="*/ 49402 w 207549"/>
                <a:gd name="connsiteY247" fmla="*/ 164860 h 195693"/>
                <a:gd name="connsiteX248" fmla="*/ 48069 w 207549"/>
                <a:gd name="connsiteY248" fmla="*/ 159716 h 195693"/>
                <a:gd name="connsiteX249" fmla="*/ 49212 w 207549"/>
                <a:gd name="connsiteY249" fmla="*/ 155240 h 195693"/>
                <a:gd name="connsiteX250" fmla="*/ 51022 w 207549"/>
                <a:gd name="connsiteY250" fmla="*/ 157049 h 195693"/>
                <a:gd name="connsiteX251" fmla="*/ 51022 w 207549"/>
                <a:gd name="connsiteY251" fmla="*/ 159431 h 195693"/>
                <a:gd name="connsiteX252" fmla="*/ 51022 w 207549"/>
                <a:gd name="connsiteY252" fmla="*/ 160002 h 195693"/>
                <a:gd name="connsiteX253" fmla="*/ 53212 w 207549"/>
                <a:gd name="connsiteY253" fmla="*/ 159431 h 195693"/>
                <a:gd name="connsiteX254" fmla="*/ 55022 w 207549"/>
                <a:gd name="connsiteY254" fmla="*/ 158288 h 195693"/>
                <a:gd name="connsiteX255" fmla="*/ 54070 w 207549"/>
                <a:gd name="connsiteY255" fmla="*/ 163526 h 195693"/>
                <a:gd name="connsiteX256" fmla="*/ 56927 w 207549"/>
                <a:gd name="connsiteY256" fmla="*/ 171718 h 195693"/>
                <a:gd name="connsiteX257" fmla="*/ 58261 w 207549"/>
                <a:gd name="connsiteY257" fmla="*/ 172670 h 195693"/>
                <a:gd name="connsiteX258" fmla="*/ 61023 w 207549"/>
                <a:gd name="connsiteY258" fmla="*/ 171813 h 195693"/>
                <a:gd name="connsiteX259" fmla="*/ 61023 w 207549"/>
                <a:gd name="connsiteY259" fmla="*/ 169051 h 195693"/>
                <a:gd name="connsiteX260" fmla="*/ 61499 w 207549"/>
                <a:gd name="connsiteY260" fmla="*/ 165241 h 195693"/>
                <a:gd name="connsiteX261" fmla="*/ 64585 w 207549"/>
                <a:gd name="connsiteY261" fmla="*/ 163326 h 195693"/>
                <a:gd name="connsiteX262" fmla="*/ 64642 w 207549"/>
                <a:gd name="connsiteY262" fmla="*/ 163336 h 195693"/>
                <a:gd name="connsiteX263" fmla="*/ 66928 w 207549"/>
                <a:gd name="connsiteY263" fmla="*/ 166479 h 195693"/>
                <a:gd name="connsiteX264" fmla="*/ 66928 w 207549"/>
                <a:gd name="connsiteY264" fmla="*/ 169908 h 195693"/>
                <a:gd name="connsiteX265" fmla="*/ 70357 w 207549"/>
                <a:gd name="connsiteY265" fmla="*/ 171813 h 195693"/>
                <a:gd name="connsiteX266" fmla="*/ 71024 w 207549"/>
                <a:gd name="connsiteY266" fmla="*/ 170765 h 195693"/>
                <a:gd name="connsiteX267" fmla="*/ 71024 w 207549"/>
                <a:gd name="connsiteY267" fmla="*/ 167717 h 195693"/>
                <a:gd name="connsiteX268" fmla="*/ 72072 w 207549"/>
                <a:gd name="connsiteY268" fmla="*/ 165146 h 195693"/>
                <a:gd name="connsiteX269" fmla="*/ 74644 w 207549"/>
                <a:gd name="connsiteY269" fmla="*/ 165717 h 195693"/>
                <a:gd name="connsiteX270" fmla="*/ 75310 w 207549"/>
                <a:gd name="connsiteY270" fmla="*/ 168193 h 195693"/>
                <a:gd name="connsiteX271" fmla="*/ 74167 w 207549"/>
                <a:gd name="connsiteY271" fmla="*/ 174004 h 195693"/>
                <a:gd name="connsiteX272" fmla="*/ 74167 w 207549"/>
                <a:gd name="connsiteY272" fmla="*/ 176861 h 195693"/>
                <a:gd name="connsiteX273" fmla="*/ 75787 w 207549"/>
                <a:gd name="connsiteY273" fmla="*/ 179814 h 195693"/>
                <a:gd name="connsiteX274" fmla="*/ 77977 w 207549"/>
                <a:gd name="connsiteY274" fmla="*/ 180862 h 195693"/>
                <a:gd name="connsiteX275" fmla="*/ 79787 w 207549"/>
                <a:gd name="connsiteY275" fmla="*/ 180195 h 195693"/>
                <a:gd name="connsiteX276" fmla="*/ 79787 w 207549"/>
                <a:gd name="connsiteY276" fmla="*/ 178576 h 195693"/>
                <a:gd name="connsiteX277" fmla="*/ 79787 w 207549"/>
                <a:gd name="connsiteY277" fmla="*/ 173908 h 195693"/>
                <a:gd name="connsiteX278" fmla="*/ 81216 w 207549"/>
                <a:gd name="connsiteY278" fmla="*/ 172765 h 195693"/>
                <a:gd name="connsiteX279" fmla="*/ 82549 w 207549"/>
                <a:gd name="connsiteY279" fmla="*/ 173623 h 195693"/>
                <a:gd name="connsiteX280" fmla="*/ 83311 w 207549"/>
                <a:gd name="connsiteY280" fmla="*/ 176480 h 195693"/>
                <a:gd name="connsiteX281" fmla="*/ 83311 w 207549"/>
                <a:gd name="connsiteY281" fmla="*/ 179433 h 195693"/>
                <a:gd name="connsiteX282" fmla="*/ 86359 w 207549"/>
                <a:gd name="connsiteY282" fmla="*/ 181338 h 195693"/>
                <a:gd name="connsiteX283" fmla="*/ 87788 w 207549"/>
                <a:gd name="connsiteY283" fmla="*/ 179814 h 195693"/>
                <a:gd name="connsiteX284" fmla="*/ 87217 w 207549"/>
                <a:gd name="connsiteY284" fmla="*/ 177528 h 195693"/>
                <a:gd name="connsiteX285" fmla="*/ 85978 w 207549"/>
                <a:gd name="connsiteY285" fmla="*/ 170194 h 195693"/>
                <a:gd name="connsiteX286" fmla="*/ 87502 w 207549"/>
                <a:gd name="connsiteY286" fmla="*/ 168670 h 195693"/>
                <a:gd name="connsiteX287" fmla="*/ 89026 w 207549"/>
                <a:gd name="connsiteY287" fmla="*/ 169813 h 195693"/>
                <a:gd name="connsiteX288" fmla="*/ 89026 w 207549"/>
                <a:gd name="connsiteY288" fmla="*/ 171337 h 195693"/>
                <a:gd name="connsiteX289" fmla="*/ 89026 w 207549"/>
                <a:gd name="connsiteY289" fmla="*/ 173908 h 195693"/>
                <a:gd name="connsiteX290" fmla="*/ 90360 w 207549"/>
                <a:gd name="connsiteY290" fmla="*/ 176957 h 195693"/>
                <a:gd name="connsiteX291" fmla="*/ 93789 w 207549"/>
                <a:gd name="connsiteY291" fmla="*/ 177623 h 195693"/>
                <a:gd name="connsiteX292" fmla="*/ 93789 w 207549"/>
                <a:gd name="connsiteY292" fmla="*/ 175051 h 195693"/>
                <a:gd name="connsiteX293" fmla="*/ 93789 w 207549"/>
                <a:gd name="connsiteY293" fmla="*/ 172765 h 195693"/>
                <a:gd name="connsiteX294" fmla="*/ 93789 w 207549"/>
                <a:gd name="connsiteY294" fmla="*/ 171813 h 195693"/>
                <a:gd name="connsiteX295" fmla="*/ 94551 w 207549"/>
                <a:gd name="connsiteY295" fmla="*/ 171813 h 195693"/>
                <a:gd name="connsiteX296" fmla="*/ 97789 w 207549"/>
                <a:gd name="connsiteY296" fmla="*/ 174099 h 195693"/>
                <a:gd name="connsiteX297" fmla="*/ 97789 w 207549"/>
                <a:gd name="connsiteY297" fmla="*/ 177338 h 195693"/>
                <a:gd name="connsiteX298" fmla="*/ 97123 w 207549"/>
                <a:gd name="connsiteY298" fmla="*/ 180385 h 195693"/>
                <a:gd name="connsiteX299" fmla="*/ 97599 w 207549"/>
                <a:gd name="connsiteY299" fmla="*/ 181338 h 195693"/>
                <a:gd name="connsiteX300" fmla="*/ 99790 w 207549"/>
                <a:gd name="connsiteY300" fmla="*/ 182100 h 195693"/>
                <a:gd name="connsiteX301" fmla="*/ 101314 w 207549"/>
                <a:gd name="connsiteY301" fmla="*/ 182100 h 195693"/>
                <a:gd name="connsiteX302" fmla="*/ 102838 w 207549"/>
                <a:gd name="connsiteY302" fmla="*/ 178671 h 195693"/>
                <a:gd name="connsiteX303" fmla="*/ 101599 w 207549"/>
                <a:gd name="connsiteY303" fmla="*/ 174385 h 195693"/>
                <a:gd name="connsiteX304" fmla="*/ 102647 w 207549"/>
                <a:gd name="connsiteY304" fmla="*/ 172670 h 195693"/>
                <a:gd name="connsiteX305" fmla="*/ 105124 w 207549"/>
                <a:gd name="connsiteY305" fmla="*/ 173908 h 195693"/>
                <a:gd name="connsiteX306" fmla="*/ 105124 w 207549"/>
                <a:gd name="connsiteY306" fmla="*/ 176099 h 195693"/>
                <a:gd name="connsiteX307" fmla="*/ 105124 w 207549"/>
                <a:gd name="connsiteY307" fmla="*/ 177528 h 195693"/>
                <a:gd name="connsiteX308" fmla="*/ 106171 w 207549"/>
                <a:gd name="connsiteY308" fmla="*/ 178957 h 195693"/>
                <a:gd name="connsiteX309" fmla="*/ 109029 w 207549"/>
                <a:gd name="connsiteY309" fmla="*/ 178290 h 195693"/>
                <a:gd name="connsiteX310" fmla="*/ 109029 w 207549"/>
                <a:gd name="connsiteY310" fmla="*/ 175623 h 195693"/>
                <a:gd name="connsiteX311" fmla="*/ 110648 w 207549"/>
                <a:gd name="connsiteY311" fmla="*/ 175623 h 195693"/>
                <a:gd name="connsiteX312" fmla="*/ 112267 w 207549"/>
                <a:gd name="connsiteY312" fmla="*/ 176861 h 195693"/>
                <a:gd name="connsiteX313" fmla="*/ 112267 w 207549"/>
                <a:gd name="connsiteY313" fmla="*/ 178385 h 195693"/>
                <a:gd name="connsiteX314" fmla="*/ 112267 w 207549"/>
                <a:gd name="connsiteY314" fmla="*/ 182005 h 195693"/>
                <a:gd name="connsiteX315" fmla="*/ 115220 w 207549"/>
                <a:gd name="connsiteY315" fmla="*/ 185243 h 195693"/>
                <a:gd name="connsiteX316" fmla="*/ 117697 w 207549"/>
                <a:gd name="connsiteY316" fmla="*/ 185243 h 195693"/>
                <a:gd name="connsiteX317" fmla="*/ 118268 w 207549"/>
                <a:gd name="connsiteY317" fmla="*/ 184576 h 195693"/>
                <a:gd name="connsiteX318" fmla="*/ 117601 w 207549"/>
                <a:gd name="connsiteY318" fmla="*/ 179814 h 195693"/>
                <a:gd name="connsiteX319" fmla="*/ 117030 w 207549"/>
                <a:gd name="connsiteY319" fmla="*/ 177338 h 195693"/>
                <a:gd name="connsiteX320" fmla="*/ 118068 w 207549"/>
                <a:gd name="connsiteY320" fmla="*/ 176480 h 195693"/>
                <a:gd name="connsiteX321" fmla="*/ 118078 w 207549"/>
                <a:gd name="connsiteY321" fmla="*/ 176480 h 195693"/>
                <a:gd name="connsiteX322" fmla="*/ 119697 w 207549"/>
                <a:gd name="connsiteY322" fmla="*/ 177528 h 195693"/>
                <a:gd name="connsiteX323" fmla="*/ 121030 w 207549"/>
                <a:gd name="connsiteY323" fmla="*/ 178766 h 195693"/>
                <a:gd name="connsiteX324" fmla="*/ 122935 w 207549"/>
                <a:gd name="connsiteY324" fmla="*/ 178766 h 195693"/>
                <a:gd name="connsiteX325" fmla="*/ 123983 w 207549"/>
                <a:gd name="connsiteY325" fmla="*/ 177623 h 195693"/>
                <a:gd name="connsiteX326" fmla="*/ 124745 w 207549"/>
                <a:gd name="connsiteY326" fmla="*/ 176766 h 195693"/>
                <a:gd name="connsiteX327" fmla="*/ 127031 w 207549"/>
                <a:gd name="connsiteY327" fmla="*/ 176766 h 195693"/>
                <a:gd name="connsiteX328" fmla="*/ 128079 w 207549"/>
                <a:gd name="connsiteY328" fmla="*/ 178195 h 195693"/>
                <a:gd name="connsiteX329" fmla="*/ 127317 w 207549"/>
                <a:gd name="connsiteY329" fmla="*/ 179623 h 195693"/>
                <a:gd name="connsiteX330" fmla="*/ 126174 w 207549"/>
                <a:gd name="connsiteY330" fmla="*/ 180766 h 195693"/>
                <a:gd name="connsiteX331" fmla="*/ 126174 w 207549"/>
                <a:gd name="connsiteY331" fmla="*/ 181243 h 195693"/>
                <a:gd name="connsiteX332" fmla="*/ 126174 w 207549"/>
                <a:gd name="connsiteY332" fmla="*/ 182672 h 195693"/>
                <a:gd name="connsiteX333" fmla="*/ 129889 w 207549"/>
                <a:gd name="connsiteY333" fmla="*/ 182672 h 195693"/>
                <a:gd name="connsiteX334" fmla="*/ 131984 w 207549"/>
                <a:gd name="connsiteY334" fmla="*/ 179814 h 195693"/>
                <a:gd name="connsiteX335" fmla="*/ 132556 w 207549"/>
                <a:gd name="connsiteY335" fmla="*/ 178195 h 195693"/>
                <a:gd name="connsiteX336" fmla="*/ 134937 w 207549"/>
                <a:gd name="connsiteY336" fmla="*/ 177052 h 195693"/>
                <a:gd name="connsiteX337" fmla="*/ 134937 w 207549"/>
                <a:gd name="connsiteY337" fmla="*/ 177052 h 195693"/>
                <a:gd name="connsiteX338" fmla="*/ 135794 w 207549"/>
                <a:gd name="connsiteY338" fmla="*/ 179909 h 195693"/>
                <a:gd name="connsiteX339" fmla="*/ 133889 w 207549"/>
                <a:gd name="connsiteY339" fmla="*/ 182195 h 195693"/>
                <a:gd name="connsiteX340" fmla="*/ 133422 w 207549"/>
                <a:gd name="connsiteY340" fmla="*/ 184300 h 195693"/>
                <a:gd name="connsiteX341" fmla="*/ 133889 w 207549"/>
                <a:gd name="connsiteY341" fmla="*/ 184767 h 195693"/>
                <a:gd name="connsiteX342" fmla="*/ 136651 w 207549"/>
                <a:gd name="connsiteY342" fmla="*/ 184767 h 195693"/>
                <a:gd name="connsiteX343" fmla="*/ 138175 w 207549"/>
                <a:gd name="connsiteY343" fmla="*/ 182862 h 195693"/>
                <a:gd name="connsiteX344" fmla="*/ 141033 w 207549"/>
                <a:gd name="connsiteY344" fmla="*/ 182862 h 195693"/>
                <a:gd name="connsiteX345" fmla="*/ 140176 w 207549"/>
                <a:gd name="connsiteY345" fmla="*/ 185434 h 195693"/>
                <a:gd name="connsiteX346" fmla="*/ 136937 w 207549"/>
                <a:gd name="connsiteY346" fmla="*/ 187434 h 195693"/>
                <a:gd name="connsiteX347" fmla="*/ 135508 w 207549"/>
                <a:gd name="connsiteY347" fmla="*/ 188672 h 195693"/>
                <a:gd name="connsiteX348" fmla="*/ 136175 w 207549"/>
                <a:gd name="connsiteY348" fmla="*/ 190577 h 195693"/>
                <a:gd name="connsiteX349" fmla="*/ 138937 w 207549"/>
                <a:gd name="connsiteY349" fmla="*/ 190577 h 195693"/>
                <a:gd name="connsiteX350" fmla="*/ 141604 w 207549"/>
                <a:gd name="connsiteY350" fmla="*/ 188672 h 195693"/>
                <a:gd name="connsiteX351" fmla="*/ 145224 w 207549"/>
                <a:gd name="connsiteY351" fmla="*/ 187243 h 195693"/>
                <a:gd name="connsiteX352" fmla="*/ 146462 w 207549"/>
                <a:gd name="connsiteY352" fmla="*/ 189625 h 195693"/>
                <a:gd name="connsiteX353" fmla="*/ 144176 w 207549"/>
                <a:gd name="connsiteY353" fmla="*/ 190958 h 195693"/>
                <a:gd name="connsiteX354" fmla="*/ 141033 w 207549"/>
                <a:gd name="connsiteY354" fmla="*/ 193054 h 195693"/>
                <a:gd name="connsiteX355" fmla="*/ 143795 w 207549"/>
                <a:gd name="connsiteY355" fmla="*/ 195244 h 195693"/>
                <a:gd name="connsiteX356" fmla="*/ 147129 w 207549"/>
                <a:gd name="connsiteY356" fmla="*/ 194482 h 195693"/>
                <a:gd name="connsiteX357" fmla="*/ 147129 w 207549"/>
                <a:gd name="connsiteY357" fmla="*/ 194482 h 195693"/>
                <a:gd name="connsiteX358" fmla="*/ 148081 w 207549"/>
                <a:gd name="connsiteY358" fmla="*/ 188101 h 19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207549" h="195693">
                  <a:moveTo>
                    <a:pt x="148081" y="188101"/>
                  </a:moveTo>
                  <a:cubicBezTo>
                    <a:pt x="147434" y="186681"/>
                    <a:pt x="146662" y="185310"/>
                    <a:pt x="145795" y="184005"/>
                  </a:cubicBezTo>
                  <a:cubicBezTo>
                    <a:pt x="144433" y="180205"/>
                    <a:pt x="144786" y="176004"/>
                    <a:pt x="146748" y="172480"/>
                  </a:cubicBezTo>
                  <a:cubicBezTo>
                    <a:pt x="155320" y="150858"/>
                    <a:pt x="166560" y="130284"/>
                    <a:pt x="173608" y="107996"/>
                  </a:cubicBezTo>
                  <a:cubicBezTo>
                    <a:pt x="174875" y="103395"/>
                    <a:pt x="176437" y="98880"/>
                    <a:pt x="178276" y="94470"/>
                  </a:cubicBezTo>
                  <a:cubicBezTo>
                    <a:pt x="182543" y="85869"/>
                    <a:pt x="189144" y="78640"/>
                    <a:pt x="197326" y="73610"/>
                  </a:cubicBezTo>
                  <a:cubicBezTo>
                    <a:pt x="201117" y="71486"/>
                    <a:pt x="204374" y="68514"/>
                    <a:pt x="206851" y="64942"/>
                  </a:cubicBezTo>
                  <a:cubicBezTo>
                    <a:pt x="207127" y="64428"/>
                    <a:pt x="207356" y="63885"/>
                    <a:pt x="207517" y="63323"/>
                  </a:cubicBezTo>
                  <a:cubicBezTo>
                    <a:pt x="207146" y="63142"/>
                    <a:pt x="206841" y="62837"/>
                    <a:pt x="206660" y="62466"/>
                  </a:cubicBezTo>
                  <a:cubicBezTo>
                    <a:pt x="206565" y="61990"/>
                    <a:pt x="206565" y="61514"/>
                    <a:pt x="206660" y="61037"/>
                  </a:cubicBezTo>
                  <a:cubicBezTo>
                    <a:pt x="206936" y="59846"/>
                    <a:pt x="206936" y="58608"/>
                    <a:pt x="206660" y="57418"/>
                  </a:cubicBezTo>
                  <a:cubicBezTo>
                    <a:pt x="206174" y="55970"/>
                    <a:pt x="205108" y="54798"/>
                    <a:pt x="203707" y="54179"/>
                  </a:cubicBezTo>
                  <a:cubicBezTo>
                    <a:pt x="202936" y="53770"/>
                    <a:pt x="202003" y="53770"/>
                    <a:pt x="201231" y="54179"/>
                  </a:cubicBezTo>
                  <a:cubicBezTo>
                    <a:pt x="200964" y="54322"/>
                    <a:pt x="200764" y="54560"/>
                    <a:pt x="200659" y="54846"/>
                  </a:cubicBezTo>
                  <a:cubicBezTo>
                    <a:pt x="200278" y="56465"/>
                    <a:pt x="200517" y="58161"/>
                    <a:pt x="201326" y="59608"/>
                  </a:cubicBezTo>
                  <a:cubicBezTo>
                    <a:pt x="201774" y="60351"/>
                    <a:pt x="201974" y="61218"/>
                    <a:pt x="201898" y="62085"/>
                  </a:cubicBezTo>
                  <a:cubicBezTo>
                    <a:pt x="201898" y="62561"/>
                    <a:pt x="201898" y="63038"/>
                    <a:pt x="200850" y="62942"/>
                  </a:cubicBezTo>
                  <a:cubicBezTo>
                    <a:pt x="200212" y="62837"/>
                    <a:pt x="199631" y="62504"/>
                    <a:pt x="199231" y="61990"/>
                  </a:cubicBezTo>
                  <a:cubicBezTo>
                    <a:pt x="198888" y="61456"/>
                    <a:pt x="198431" y="60999"/>
                    <a:pt x="197897" y="60656"/>
                  </a:cubicBezTo>
                  <a:cubicBezTo>
                    <a:pt x="197297" y="60361"/>
                    <a:pt x="196592" y="60361"/>
                    <a:pt x="195992" y="60656"/>
                  </a:cubicBezTo>
                  <a:cubicBezTo>
                    <a:pt x="195573" y="60961"/>
                    <a:pt x="195211" y="61352"/>
                    <a:pt x="194944" y="61799"/>
                  </a:cubicBezTo>
                  <a:lnTo>
                    <a:pt x="194182" y="62656"/>
                  </a:lnTo>
                  <a:cubicBezTo>
                    <a:pt x="193440" y="63047"/>
                    <a:pt x="192544" y="63047"/>
                    <a:pt x="191801" y="62656"/>
                  </a:cubicBezTo>
                  <a:cubicBezTo>
                    <a:pt x="191211" y="62409"/>
                    <a:pt x="190811" y="61866"/>
                    <a:pt x="190753" y="61228"/>
                  </a:cubicBezTo>
                  <a:cubicBezTo>
                    <a:pt x="190801" y="60666"/>
                    <a:pt x="191077" y="60151"/>
                    <a:pt x="191516" y="59799"/>
                  </a:cubicBezTo>
                  <a:cubicBezTo>
                    <a:pt x="191963" y="59494"/>
                    <a:pt x="192354" y="59104"/>
                    <a:pt x="192658" y="58656"/>
                  </a:cubicBezTo>
                  <a:cubicBezTo>
                    <a:pt x="192658" y="58656"/>
                    <a:pt x="192658" y="57608"/>
                    <a:pt x="192658" y="57323"/>
                  </a:cubicBezTo>
                  <a:cubicBezTo>
                    <a:pt x="192658" y="57037"/>
                    <a:pt x="190182" y="56846"/>
                    <a:pt x="188944" y="57323"/>
                  </a:cubicBezTo>
                  <a:cubicBezTo>
                    <a:pt x="187743" y="57770"/>
                    <a:pt x="186915" y="58894"/>
                    <a:pt x="186848" y="60180"/>
                  </a:cubicBezTo>
                  <a:cubicBezTo>
                    <a:pt x="186848" y="60847"/>
                    <a:pt x="186848" y="61418"/>
                    <a:pt x="186277" y="61799"/>
                  </a:cubicBezTo>
                  <a:cubicBezTo>
                    <a:pt x="185705" y="62180"/>
                    <a:pt x="184181" y="61799"/>
                    <a:pt x="183895" y="62942"/>
                  </a:cubicBezTo>
                  <a:lnTo>
                    <a:pt x="183895" y="62942"/>
                  </a:lnTo>
                  <a:cubicBezTo>
                    <a:pt x="184753" y="60942"/>
                    <a:pt x="183133" y="61037"/>
                    <a:pt x="183038" y="59990"/>
                  </a:cubicBezTo>
                  <a:cubicBezTo>
                    <a:pt x="182943" y="58942"/>
                    <a:pt x="184086" y="58465"/>
                    <a:pt x="184848" y="57799"/>
                  </a:cubicBezTo>
                  <a:cubicBezTo>
                    <a:pt x="185562" y="57351"/>
                    <a:pt x="185772" y="56408"/>
                    <a:pt x="185315" y="55694"/>
                  </a:cubicBezTo>
                  <a:cubicBezTo>
                    <a:pt x="185200" y="55503"/>
                    <a:pt x="185038" y="55351"/>
                    <a:pt x="184848" y="55227"/>
                  </a:cubicBezTo>
                  <a:cubicBezTo>
                    <a:pt x="184019" y="54636"/>
                    <a:pt x="182914" y="54636"/>
                    <a:pt x="182086" y="55227"/>
                  </a:cubicBezTo>
                  <a:cubicBezTo>
                    <a:pt x="181514" y="55798"/>
                    <a:pt x="181228" y="56560"/>
                    <a:pt x="180562" y="57037"/>
                  </a:cubicBezTo>
                  <a:cubicBezTo>
                    <a:pt x="179723" y="57704"/>
                    <a:pt x="178542" y="57704"/>
                    <a:pt x="177704" y="57037"/>
                  </a:cubicBezTo>
                  <a:cubicBezTo>
                    <a:pt x="176752" y="56180"/>
                    <a:pt x="177704" y="55132"/>
                    <a:pt x="178561" y="54465"/>
                  </a:cubicBezTo>
                  <a:lnTo>
                    <a:pt x="181895" y="52560"/>
                  </a:lnTo>
                  <a:cubicBezTo>
                    <a:pt x="182467" y="52265"/>
                    <a:pt x="182933" y="51798"/>
                    <a:pt x="183229" y="51226"/>
                  </a:cubicBezTo>
                  <a:cubicBezTo>
                    <a:pt x="183505" y="50541"/>
                    <a:pt x="183219" y="49760"/>
                    <a:pt x="182562" y="49417"/>
                  </a:cubicBezTo>
                  <a:cubicBezTo>
                    <a:pt x="181686" y="48988"/>
                    <a:pt x="180666" y="48988"/>
                    <a:pt x="179800" y="49417"/>
                  </a:cubicBezTo>
                  <a:cubicBezTo>
                    <a:pt x="178809" y="49845"/>
                    <a:pt x="177904" y="50465"/>
                    <a:pt x="177133" y="51226"/>
                  </a:cubicBezTo>
                  <a:cubicBezTo>
                    <a:pt x="176275" y="52179"/>
                    <a:pt x="175132" y="53417"/>
                    <a:pt x="173513" y="52750"/>
                  </a:cubicBezTo>
                  <a:cubicBezTo>
                    <a:pt x="172580" y="52360"/>
                    <a:pt x="172056" y="51360"/>
                    <a:pt x="172275" y="50369"/>
                  </a:cubicBezTo>
                  <a:cubicBezTo>
                    <a:pt x="172818" y="49607"/>
                    <a:pt x="173637" y="49093"/>
                    <a:pt x="174561" y="48940"/>
                  </a:cubicBezTo>
                  <a:cubicBezTo>
                    <a:pt x="175990" y="48940"/>
                    <a:pt x="177799" y="48179"/>
                    <a:pt x="177704" y="46940"/>
                  </a:cubicBezTo>
                  <a:cubicBezTo>
                    <a:pt x="177609" y="45702"/>
                    <a:pt x="176275" y="44940"/>
                    <a:pt x="174942" y="44749"/>
                  </a:cubicBezTo>
                  <a:cubicBezTo>
                    <a:pt x="173751" y="44511"/>
                    <a:pt x="172523" y="44749"/>
                    <a:pt x="171513" y="45416"/>
                  </a:cubicBezTo>
                  <a:cubicBezTo>
                    <a:pt x="170656" y="45892"/>
                    <a:pt x="169894" y="46655"/>
                    <a:pt x="168941" y="47131"/>
                  </a:cubicBezTo>
                  <a:cubicBezTo>
                    <a:pt x="168351" y="47474"/>
                    <a:pt x="167627" y="47474"/>
                    <a:pt x="167036" y="47131"/>
                  </a:cubicBezTo>
                  <a:cubicBezTo>
                    <a:pt x="167189" y="45302"/>
                    <a:pt x="168494" y="43768"/>
                    <a:pt x="170275" y="43321"/>
                  </a:cubicBezTo>
                  <a:cubicBezTo>
                    <a:pt x="171008" y="43225"/>
                    <a:pt x="171723" y="43006"/>
                    <a:pt x="172370" y="42654"/>
                  </a:cubicBezTo>
                  <a:cubicBezTo>
                    <a:pt x="172846" y="42425"/>
                    <a:pt x="173037" y="41854"/>
                    <a:pt x="172808" y="41378"/>
                  </a:cubicBezTo>
                  <a:cubicBezTo>
                    <a:pt x="172723" y="41187"/>
                    <a:pt x="172561" y="41035"/>
                    <a:pt x="172370" y="40940"/>
                  </a:cubicBezTo>
                  <a:cubicBezTo>
                    <a:pt x="172056" y="40844"/>
                    <a:pt x="171732" y="40844"/>
                    <a:pt x="171418" y="40940"/>
                  </a:cubicBezTo>
                  <a:cubicBezTo>
                    <a:pt x="169798" y="40520"/>
                    <a:pt x="168074" y="40873"/>
                    <a:pt x="166750" y="41892"/>
                  </a:cubicBezTo>
                  <a:cubicBezTo>
                    <a:pt x="165893" y="42749"/>
                    <a:pt x="165322" y="43892"/>
                    <a:pt x="163893" y="43892"/>
                  </a:cubicBezTo>
                  <a:cubicBezTo>
                    <a:pt x="163893" y="41130"/>
                    <a:pt x="166179" y="39130"/>
                    <a:pt x="169417" y="38654"/>
                  </a:cubicBezTo>
                  <a:cubicBezTo>
                    <a:pt x="170379" y="38549"/>
                    <a:pt x="171332" y="38387"/>
                    <a:pt x="172275" y="38177"/>
                  </a:cubicBezTo>
                  <a:cubicBezTo>
                    <a:pt x="173132" y="38177"/>
                    <a:pt x="173704" y="37034"/>
                    <a:pt x="173323" y="36177"/>
                  </a:cubicBezTo>
                  <a:cubicBezTo>
                    <a:pt x="172751" y="35472"/>
                    <a:pt x="171989" y="34939"/>
                    <a:pt x="171132" y="34653"/>
                  </a:cubicBezTo>
                  <a:cubicBezTo>
                    <a:pt x="169008" y="33729"/>
                    <a:pt x="166589" y="33729"/>
                    <a:pt x="164464" y="34653"/>
                  </a:cubicBezTo>
                  <a:cubicBezTo>
                    <a:pt x="162750" y="35606"/>
                    <a:pt x="162083" y="37320"/>
                    <a:pt x="160845" y="38654"/>
                  </a:cubicBezTo>
                  <a:cubicBezTo>
                    <a:pt x="160378" y="39272"/>
                    <a:pt x="159607" y="39568"/>
                    <a:pt x="158845" y="39415"/>
                  </a:cubicBezTo>
                  <a:cubicBezTo>
                    <a:pt x="157807" y="39234"/>
                    <a:pt x="157121" y="38244"/>
                    <a:pt x="157302" y="37206"/>
                  </a:cubicBezTo>
                  <a:cubicBezTo>
                    <a:pt x="157311" y="37177"/>
                    <a:pt x="157311" y="37158"/>
                    <a:pt x="157321" y="37130"/>
                  </a:cubicBezTo>
                  <a:cubicBezTo>
                    <a:pt x="157321" y="36367"/>
                    <a:pt x="158368" y="35891"/>
                    <a:pt x="159035" y="35320"/>
                  </a:cubicBezTo>
                  <a:cubicBezTo>
                    <a:pt x="159702" y="34748"/>
                    <a:pt x="160178" y="33796"/>
                    <a:pt x="159607" y="32939"/>
                  </a:cubicBezTo>
                  <a:cubicBezTo>
                    <a:pt x="158711" y="31834"/>
                    <a:pt x="157283" y="31319"/>
                    <a:pt x="155892" y="31605"/>
                  </a:cubicBezTo>
                  <a:cubicBezTo>
                    <a:pt x="154816" y="31929"/>
                    <a:pt x="153882" y="32605"/>
                    <a:pt x="153225" y="33510"/>
                  </a:cubicBezTo>
                  <a:lnTo>
                    <a:pt x="152082" y="34843"/>
                  </a:lnTo>
                  <a:cubicBezTo>
                    <a:pt x="151548" y="32672"/>
                    <a:pt x="152282" y="30386"/>
                    <a:pt x="153987" y="28938"/>
                  </a:cubicBezTo>
                  <a:cubicBezTo>
                    <a:pt x="154473" y="28605"/>
                    <a:pt x="154892" y="28185"/>
                    <a:pt x="155225" y="27700"/>
                  </a:cubicBezTo>
                  <a:cubicBezTo>
                    <a:pt x="155682" y="27223"/>
                    <a:pt x="155682" y="26461"/>
                    <a:pt x="155225" y="25985"/>
                  </a:cubicBezTo>
                  <a:cubicBezTo>
                    <a:pt x="154968" y="25709"/>
                    <a:pt x="154635" y="25509"/>
                    <a:pt x="154273" y="25414"/>
                  </a:cubicBezTo>
                  <a:cubicBezTo>
                    <a:pt x="152625" y="24871"/>
                    <a:pt x="150825" y="25452"/>
                    <a:pt x="149796" y="26842"/>
                  </a:cubicBezTo>
                  <a:cubicBezTo>
                    <a:pt x="149139" y="28071"/>
                    <a:pt x="148662" y="29386"/>
                    <a:pt x="148367" y="30748"/>
                  </a:cubicBezTo>
                  <a:cubicBezTo>
                    <a:pt x="148367" y="31319"/>
                    <a:pt x="147415" y="31891"/>
                    <a:pt x="146748" y="31415"/>
                  </a:cubicBezTo>
                  <a:cubicBezTo>
                    <a:pt x="146529" y="31243"/>
                    <a:pt x="146357" y="31015"/>
                    <a:pt x="146272" y="30748"/>
                  </a:cubicBezTo>
                  <a:cubicBezTo>
                    <a:pt x="145605" y="28462"/>
                    <a:pt x="147796" y="26842"/>
                    <a:pt x="147605" y="24652"/>
                  </a:cubicBezTo>
                  <a:cubicBezTo>
                    <a:pt x="147310" y="23080"/>
                    <a:pt x="146500" y="21642"/>
                    <a:pt x="145319" y="20556"/>
                  </a:cubicBezTo>
                  <a:cubicBezTo>
                    <a:pt x="144557" y="19699"/>
                    <a:pt x="143128" y="18651"/>
                    <a:pt x="142366" y="19223"/>
                  </a:cubicBezTo>
                  <a:cubicBezTo>
                    <a:pt x="142224" y="19556"/>
                    <a:pt x="142224" y="19937"/>
                    <a:pt x="142366" y="20270"/>
                  </a:cubicBezTo>
                  <a:cubicBezTo>
                    <a:pt x="142366" y="21985"/>
                    <a:pt x="143414" y="23699"/>
                    <a:pt x="143795" y="25414"/>
                  </a:cubicBezTo>
                  <a:cubicBezTo>
                    <a:pt x="144348" y="27004"/>
                    <a:pt x="143900" y="28766"/>
                    <a:pt x="142652" y="29890"/>
                  </a:cubicBezTo>
                  <a:cubicBezTo>
                    <a:pt x="141671" y="29843"/>
                    <a:pt x="140890" y="29062"/>
                    <a:pt x="140842" y="28081"/>
                  </a:cubicBezTo>
                  <a:cubicBezTo>
                    <a:pt x="140842" y="27223"/>
                    <a:pt x="140842" y="26557"/>
                    <a:pt x="140842" y="25699"/>
                  </a:cubicBezTo>
                  <a:lnTo>
                    <a:pt x="140842" y="25128"/>
                  </a:lnTo>
                  <a:cubicBezTo>
                    <a:pt x="140176" y="24461"/>
                    <a:pt x="139033" y="25128"/>
                    <a:pt x="138747" y="25699"/>
                  </a:cubicBezTo>
                  <a:cubicBezTo>
                    <a:pt x="138461" y="26271"/>
                    <a:pt x="137890" y="27128"/>
                    <a:pt x="136937" y="26842"/>
                  </a:cubicBezTo>
                  <a:cubicBezTo>
                    <a:pt x="136080" y="24938"/>
                    <a:pt x="137413" y="23318"/>
                    <a:pt x="137890" y="21604"/>
                  </a:cubicBezTo>
                  <a:cubicBezTo>
                    <a:pt x="138071" y="18346"/>
                    <a:pt x="136470" y="15241"/>
                    <a:pt x="133699" y="13507"/>
                  </a:cubicBezTo>
                  <a:cubicBezTo>
                    <a:pt x="133318" y="13107"/>
                    <a:pt x="132870" y="12784"/>
                    <a:pt x="132365" y="12555"/>
                  </a:cubicBezTo>
                  <a:cubicBezTo>
                    <a:pt x="131403" y="12022"/>
                    <a:pt x="130184" y="12365"/>
                    <a:pt x="129641" y="13336"/>
                  </a:cubicBezTo>
                  <a:cubicBezTo>
                    <a:pt x="129631" y="13355"/>
                    <a:pt x="129612" y="13384"/>
                    <a:pt x="129603" y="13412"/>
                  </a:cubicBezTo>
                  <a:cubicBezTo>
                    <a:pt x="129365" y="14317"/>
                    <a:pt x="129365" y="15270"/>
                    <a:pt x="129603" y="16174"/>
                  </a:cubicBezTo>
                  <a:cubicBezTo>
                    <a:pt x="129841" y="17432"/>
                    <a:pt x="129841" y="18727"/>
                    <a:pt x="129603" y="19984"/>
                  </a:cubicBezTo>
                  <a:cubicBezTo>
                    <a:pt x="129232" y="21347"/>
                    <a:pt x="127831" y="22156"/>
                    <a:pt x="126460" y="21794"/>
                  </a:cubicBezTo>
                  <a:cubicBezTo>
                    <a:pt x="125117" y="21385"/>
                    <a:pt x="124193" y="20146"/>
                    <a:pt x="124174" y="18746"/>
                  </a:cubicBezTo>
                  <a:cubicBezTo>
                    <a:pt x="124364" y="17575"/>
                    <a:pt x="124364" y="16394"/>
                    <a:pt x="124174" y="15222"/>
                  </a:cubicBezTo>
                  <a:cubicBezTo>
                    <a:pt x="124174" y="14079"/>
                    <a:pt x="121888" y="12746"/>
                    <a:pt x="120745" y="13317"/>
                  </a:cubicBezTo>
                  <a:cubicBezTo>
                    <a:pt x="120335" y="13507"/>
                    <a:pt x="120078" y="13917"/>
                    <a:pt x="120078" y="14365"/>
                  </a:cubicBezTo>
                  <a:cubicBezTo>
                    <a:pt x="119935" y="15374"/>
                    <a:pt x="119935" y="16403"/>
                    <a:pt x="120078" y="17413"/>
                  </a:cubicBezTo>
                  <a:cubicBezTo>
                    <a:pt x="120402" y="18384"/>
                    <a:pt x="120002" y="19461"/>
                    <a:pt x="119125" y="19984"/>
                  </a:cubicBezTo>
                  <a:cubicBezTo>
                    <a:pt x="118202" y="20299"/>
                    <a:pt x="117173" y="20080"/>
                    <a:pt x="116458" y="19413"/>
                  </a:cubicBezTo>
                  <a:cubicBezTo>
                    <a:pt x="115792" y="18775"/>
                    <a:pt x="115535" y="17822"/>
                    <a:pt x="115792" y="16936"/>
                  </a:cubicBezTo>
                  <a:lnTo>
                    <a:pt x="116935" y="11126"/>
                  </a:lnTo>
                  <a:cubicBezTo>
                    <a:pt x="117125" y="10183"/>
                    <a:pt x="117125" y="9212"/>
                    <a:pt x="116935" y="8269"/>
                  </a:cubicBezTo>
                  <a:cubicBezTo>
                    <a:pt x="116782" y="7116"/>
                    <a:pt x="116201" y="6068"/>
                    <a:pt x="115315" y="5316"/>
                  </a:cubicBezTo>
                  <a:cubicBezTo>
                    <a:pt x="114715" y="4744"/>
                    <a:pt x="113944" y="4373"/>
                    <a:pt x="113125" y="4268"/>
                  </a:cubicBezTo>
                  <a:cubicBezTo>
                    <a:pt x="112267" y="4268"/>
                    <a:pt x="111505" y="4268"/>
                    <a:pt x="111315" y="4935"/>
                  </a:cubicBezTo>
                  <a:cubicBezTo>
                    <a:pt x="111191" y="5468"/>
                    <a:pt x="111191" y="6021"/>
                    <a:pt x="111315" y="6554"/>
                  </a:cubicBezTo>
                  <a:cubicBezTo>
                    <a:pt x="111877" y="8059"/>
                    <a:pt x="111877" y="9716"/>
                    <a:pt x="111315" y="11222"/>
                  </a:cubicBezTo>
                  <a:cubicBezTo>
                    <a:pt x="111286" y="11850"/>
                    <a:pt x="110743" y="12336"/>
                    <a:pt x="110115" y="12307"/>
                  </a:cubicBezTo>
                  <a:cubicBezTo>
                    <a:pt x="110039" y="12298"/>
                    <a:pt x="109962" y="12288"/>
                    <a:pt x="109886" y="12269"/>
                  </a:cubicBezTo>
                  <a:cubicBezTo>
                    <a:pt x="109381" y="12212"/>
                    <a:pt x="108924" y="11936"/>
                    <a:pt x="108648" y="11507"/>
                  </a:cubicBezTo>
                  <a:cubicBezTo>
                    <a:pt x="107981" y="10679"/>
                    <a:pt x="107676" y="9612"/>
                    <a:pt x="107791" y="8555"/>
                  </a:cubicBezTo>
                  <a:cubicBezTo>
                    <a:pt x="108076" y="7621"/>
                    <a:pt x="108076" y="6631"/>
                    <a:pt x="107791" y="5697"/>
                  </a:cubicBezTo>
                  <a:cubicBezTo>
                    <a:pt x="107181" y="4564"/>
                    <a:pt x="106029" y="3839"/>
                    <a:pt x="104743" y="3792"/>
                  </a:cubicBezTo>
                  <a:cubicBezTo>
                    <a:pt x="103943" y="3839"/>
                    <a:pt x="103314" y="4506"/>
                    <a:pt x="103314" y="5316"/>
                  </a:cubicBezTo>
                  <a:cubicBezTo>
                    <a:pt x="103333" y="6106"/>
                    <a:pt x="103533" y="6888"/>
                    <a:pt x="103885" y="7602"/>
                  </a:cubicBezTo>
                  <a:cubicBezTo>
                    <a:pt x="104838" y="9926"/>
                    <a:pt x="105267" y="12431"/>
                    <a:pt x="105124" y="14936"/>
                  </a:cubicBezTo>
                  <a:cubicBezTo>
                    <a:pt x="105124" y="15698"/>
                    <a:pt x="105124" y="16556"/>
                    <a:pt x="103600" y="16460"/>
                  </a:cubicBezTo>
                  <a:cubicBezTo>
                    <a:pt x="102952" y="16308"/>
                    <a:pt x="102400" y="15898"/>
                    <a:pt x="102076" y="15317"/>
                  </a:cubicBezTo>
                  <a:cubicBezTo>
                    <a:pt x="101980" y="14812"/>
                    <a:pt x="101980" y="14298"/>
                    <a:pt x="102076" y="13793"/>
                  </a:cubicBezTo>
                  <a:cubicBezTo>
                    <a:pt x="102123" y="12936"/>
                    <a:pt x="102123" y="12079"/>
                    <a:pt x="102076" y="11222"/>
                  </a:cubicBezTo>
                  <a:cubicBezTo>
                    <a:pt x="102018" y="10097"/>
                    <a:pt x="101590" y="9021"/>
                    <a:pt x="100837" y="8173"/>
                  </a:cubicBezTo>
                  <a:cubicBezTo>
                    <a:pt x="99885" y="7316"/>
                    <a:pt x="98075" y="6840"/>
                    <a:pt x="97313" y="7507"/>
                  </a:cubicBezTo>
                  <a:cubicBezTo>
                    <a:pt x="96551" y="8173"/>
                    <a:pt x="97313" y="9126"/>
                    <a:pt x="97313" y="9983"/>
                  </a:cubicBezTo>
                  <a:cubicBezTo>
                    <a:pt x="97494" y="10736"/>
                    <a:pt x="97494" y="11517"/>
                    <a:pt x="97313" y="12269"/>
                  </a:cubicBezTo>
                  <a:cubicBezTo>
                    <a:pt x="97332" y="12679"/>
                    <a:pt x="97161" y="13069"/>
                    <a:pt x="96837" y="13317"/>
                  </a:cubicBezTo>
                  <a:lnTo>
                    <a:pt x="96170" y="13317"/>
                  </a:lnTo>
                  <a:cubicBezTo>
                    <a:pt x="94732" y="13193"/>
                    <a:pt x="93465" y="12326"/>
                    <a:pt x="92836" y="11031"/>
                  </a:cubicBezTo>
                  <a:cubicBezTo>
                    <a:pt x="92398" y="9993"/>
                    <a:pt x="92398" y="8831"/>
                    <a:pt x="92836" y="7792"/>
                  </a:cubicBezTo>
                  <a:cubicBezTo>
                    <a:pt x="93360" y="6869"/>
                    <a:pt x="93560" y="5792"/>
                    <a:pt x="93408" y="4744"/>
                  </a:cubicBezTo>
                  <a:cubicBezTo>
                    <a:pt x="93532" y="4440"/>
                    <a:pt x="93532" y="4097"/>
                    <a:pt x="93408" y="3792"/>
                  </a:cubicBezTo>
                  <a:cubicBezTo>
                    <a:pt x="92808" y="3259"/>
                    <a:pt x="92017" y="2982"/>
                    <a:pt x="91217" y="3030"/>
                  </a:cubicBezTo>
                  <a:lnTo>
                    <a:pt x="89693" y="3030"/>
                  </a:lnTo>
                  <a:cubicBezTo>
                    <a:pt x="88350" y="3497"/>
                    <a:pt x="87645" y="4964"/>
                    <a:pt x="88112" y="6306"/>
                  </a:cubicBezTo>
                  <a:cubicBezTo>
                    <a:pt x="88131" y="6354"/>
                    <a:pt x="88150" y="6411"/>
                    <a:pt x="88169" y="6459"/>
                  </a:cubicBezTo>
                  <a:cubicBezTo>
                    <a:pt x="88712" y="7850"/>
                    <a:pt x="89131" y="9278"/>
                    <a:pt x="89407" y="10745"/>
                  </a:cubicBezTo>
                  <a:cubicBezTo>
                    <a:pt x="89588" y="11507"/>
                    <a:pt x="89122" y="12269"/>
                    <a:pt x="88360" y="12460"/>
                  </a:cubicBezTo>
                  <a:cubicBezTo>
                    <a:pt x="87388" y="12450"/>
                    <a:pt x="86474" y="11993"/>
                    <a:pt x="85883" y="11222"/>
                  </a:cubicBezTo>
                  <a:cubicBezTo>
                    <a:pt x="85616" y="10517"/>
                    <a:pt x="85616" y="9736"/>
                    <a:pt x="85883" y="9031"/>
                  </a:cubicBezTo>
                  <a:cubicBezTo>
                    <a:pt x="85931" y="8555"/>
                    <a:pt x="85931" y="8078"/>
                    <a:pt x="85883" y="7602"/>
                  </a:cubicBezTo>
                  <a:cubicBezTo>
                    <a:pt x="85712" y="7021"/>
                    <a:pt x="85340" y="6507"/>
                    <a:pt x="84835" y="6173"/>
                  </a:cubicBezTo>
                  <a:cubicBezTo>
                    <a:pt x="83921" y="5554"/>
                    <a:pt x="82673" y="5792"/>
                    <a:pt x="82054" y="6707"/>
                  </a:cubicBezTo>
                  <a:cubicBezTo>
                    <a:pt x="82026" y="6754"/>
                    <a:pt x="82006" y="6792"/>
                    <a:pt x="81978" y="6840"/>
                  </a:cubicBezTo>
                  <a:cubicBezTo>
                    <a:pt x="81502" y="7602"/>
                    <a:pt x="81978" y="8650"/>
                    <a:pt x="81502" y="9507"/>
                  </a:cubicBezTo>
                  <a:cubicBezTo>
                    <a:pt x="80968" y="9793"/>
                    <a:pt x="80321" y="9793"/>
                    <a:pt x="79787" y="9507"/>
                  </a:cubicBezTo>
                  <a:cubicBezTo>
                    <a:pt x="79101" y="9326"/>
                    <a:pt x="78520" y="8878"/>
                    <a:pt x="78168" y="8269"/>
                  </a:cubicBezTo>
                  <a:cubicBezTo>
                    <a:pt x="78035" y="7802"/>
                    <a:pt x="78035" y="7307"/>
                    <a:pt x="78168" y="6840"/>
                  </a:cubicBezTo>
                  <a:cubicBezTo>
                    <a:pt x="78358" y="5611"/>
                    <a:pt x="78358" y="4354"/>
                    <a:pt x="78168" y="3125"/>
                  </a:cubicBezTo>
                  <a:cubicBezTo>
                    <a:pt x="77587" y="1706"/>
                    <a:pt x="76501" y="554"/>
                    <a:pt x="75120" y="-113"/>
                  </a:cubicBezTo>
                  <a:cubicBezTo>
                    <a:pt x="74339" y="-494"/>
                    <a:pt x="73424" y="-494"/>
                    <a:pt x="72643" y="-113"/>
                  </a:cubicBezTo>
                  <a:cubicBezTo>
                    <a:pt x="72405" y="58"/>
                    <a:pt x="72205" y="287"/>
                    <a:pt x="72072" y="554"/>
                  </a:cubicBezTo>
                  <a:cubicBezTo>
                    <a:pt x="71739" y="2173"/>
                    <a:pt x="71977" y="3849"/>
                    <a:pt x="72739" y="5316"/>
                  </a:cubicBezTo>
                  <a:cubicBezTo>
                    <a:pt x="73167" y="6068"/>
                    <a:pt x="73396" y="6926"/>
                    <a:pt x="73405" y="7792"/>
                  </a:cubicBezTo>
                  <a:cubicBezTo>
                    <a:pt x="73310" y="8297"/>
                    <a:pt x="72872" y="8659"/>
                    <a:pt x="72358" y="8650"/>
                  </a:cubicBezTo>
                  <a:cubicBezTo>
                    <a:pt x="71719" y="8545"/>
                    <a:pt x="71139" y="8212"/>
                    <a:pt x="70738" y="7697"/>
                  </a:cubicBezTo>
                  <a:cubicBezTo>
                    <a:pt x="70386" y="7135"/>
                    <a:pt x="69891" y="6678"/>
                    <a:pt x="69310" y="6364"/>
                  </a:cubicBezTo>
                  <a:cubicBezTo>
                    <a:pt x="68710" y="6068"/>
                    <a:pt x="68005" y="6068"/>
                    <a:pt x="67405" y="6364"/>
                  </a:cubicBezTo>
                  <a:cubicBezTo>
                    <a:pt x="67014" y="6735"/>
                    <a:pt x="66662" y="7154"/>
                    <a:pt x="66357" y="7602"/>
                  </a:cubicBezTo>
                  <a:cubicBezTo>
                    <a:pt x="66186" y="7897"/>
                    <a:pt x="65957" y="8154"/>
                    <a:pt x="65690" y="8364"/>
                  </a:cubicBezTo>
                  <a:cubicBezTo>
                    <a:pt x="65052" y="8964"/>
                    <a:pt x="64128" y="9155"/>
                    <a:pt x="63309" y="8840"/>
                  </a:cubicBezTo>
                  <a:cubicBezTo>
                    <a:pt x="62690" y="8583"/>
                    <a:pt x="62280" y="7983"/>
                    <a:pt x="62261" y="7316"/>
                  </a:cubicBezTo>
                  <a:cubicBezTo>
                    <a:pt x="62347" y="6792"/>
                    <a:pt x="62614" y="6316"/>
                    <a:pt x="63023" y="5983"/>
                  </a:cubicBezTo>
                  <a:lnTo>
                    <a:pt x="64166" y="4840"/>
                  </a:lnTo>
                  <a:cubicBezTo>
                    <a:pt x="64166" y="4840"/>
                    <a:pt x="64166" y="3697"/>
                    <a:pt x="64166" y="3411"/>
                  </a:cubicBezTo>
                  <a:cubicBezTo>
                    <a:pt x="64166" y="3125"/>
                    <a:pt x="61594" y="2935"/>
                    <a:pt x="60356" y="3411"/>
                  </a:cubicBezTo>
                  <a:cubicBezTo>
                    <a:pt x="59204" y="3935"/>
                    <a:pt x="58413" y="5011"/>
                    <a:pt x="58261" y="6268"/>
                  </a:cubicBezTo>
                  <a:cubicBezTo>
                    <a:pt x="58261" y="6935"/>
                    <a:pt x="58261" y="7507"/>
                    <a:pt x="57784" y="7888"/>
                  </a:cubicBezTo>
                  <a:cubicBezTo>
                    <a:pt x="57308" y="8269"/>
                    <a:pt x="55689" y="7888"/>
                    <a:pt x="55308" y="9031"/>
                  </a:cubicBezTo>
                  <a:lnTo>
                    <a:pt x="55308" y="9031"/>
                  </a:lnTo>
                  <a:cubicBezTo>
                    <a:pt x="56165" y="7031"/>
                    <a:pt x="54641" y="7126"/>
                    <a:pt x="54546" y="6078"/>
                  </a:cubicBezTo>
                  <a:lnTo>
                    <a:pt x="49498" y="18365"/>
                  </a:lnTo>
                  <a:cubicBezTo>
                    <a:pt x="48221" y="21204"/>
                    <a:pt x="47259" y="24175"/>
                    <a:pt x="46640" y="27223"/>
                  </a:cubicBezTo>
                  <a:cubicBezTo>
                    <a:pt x="46640" y="29509"/>
                    <a:pt x="46640" y="31891"/>
                    <a:pt x="45973" y="34272"/>
                  </a:cubicBezTo>
                  <a:cubicBezTo>
                    <a:pt x="44230" y="41425"/>
                    <a:pt x="41535" y="48312"/>
                    <a:pt x="37972" y="54751"/>
                  </a:cubicBezTo>
                  <a:cubicBezTo>
                    <a:pt x="32353" y="68276"/>
                    <a:pt x="32353" y="83992"/>
                    <a:pt x="24447" y="96470"/>
                  </a:cubicBezTo>
                  <a:cubicBezTo>
                    <a:pt x="21970" y="100471"/>
                    <a:pt x="18732" y="104090"/>
                    <a:pt x="16541" y="108281"/>
                  </a:cubicBezTo>
                  <a:cubicBezTo>
                    <a:pt x="15551" y="110986"/>
                    <a:pt x="14208" y="113548"/>
                    <a:pt x="12541" y="115901"/>
                  </a:cubicBezTo>
                  <a:cubicBezTo>
                    <a:pt x="10369" y="118035"/>
                    <a:pt x="7978" y="119921"/>
                    <a:pt x="5397" y="121521"/>
                  </a:cubicBezTo>
                  <a:cubicBezTo>
                    <a:pt x="3159" y="123321"/>
                    <a:pt x="1311" y="125560"/>
                    <a:pt x="-32" y="128093"/>
                  </a:cubicBezTo>
                  <a:cubicBezTo>
                    <a:pt x="2092" y="128865"/>
                    <a:pt x="4444" y="127760"/>
                    <a:pt x="5216" y="125636"/>
                  </a:cubicBezTo>
                  <a:cubicBezTo>
                    <a:pt x="5292" y="125417"/>
                    <a:pt x="5359" y="125188"/>
                    <a:pt x="5397" y="124950"/>
                  </a:cubicBezTo>
                  <a:cubicBezTo>
                    <a:pt x="5397" y="124379"/>
                    <a:pt x="5397" y="123807"/>
                    <a:pt x="5968" y="123331"/>
                  </a:cubicBezTo>
                  <a:cubicBezTo>
                    <a:pt x="6540" y="122855"/>
                    <a:pt x="8064" y="123331"/>
                    <a:pt x="8350" y="122188"/>
                  </a:cubicBezTo>
                  <a:lnTo>
                    <a:pt x="8350" y="122188"/>
                  </a:lnTo>
                  <a:cubicBezTo>
                    <a:pt x="7492" y="124188"/>
                    <a:pt x="9016" y="124093"/>
                    <a:pt x="9207" y="125140"/>
                  </a:cubicBezTo>
                  <a:cubicBezTo>
                    <a:pt x="9397" y="126188"/>
                    <a:pt x="8159" y="126760"/>
                    <a:pt x="7397" y="127331"/>
                  </a:cubicBezTo>
                  <a:cubicBezTo>
                    <a:pt x="6635" y="127903"/>
                    <a:pt x="6064" y="129236"/>
                    <a:pt x="7397" y="129998"/>
                  </a:cubicBezTo>
                  <a:cubicBezTo>
                    <a:pt x="8235" y="130560"/>
                    <a:pt x="9321" y="130560"/>
                    <a:pt x="10159" y="129998"/>
                  </a:cubicBezTo>
                  <a:cubicBezTo>
                    <a:pt x="10731" y="129427"/>
                    <a:pt x="11017" y="128665"/>
                    <a:pt x="11683" y="128189"/>
                  </a:cubicBezTo>
                  <a:cubicBezTo>
                    <a:pt x="12503" y="127569"/>
                    <a:pt x="13626" y="127569"/>
                    <a:pt x="14446" y="128189"/>
                  </a:cubicBezTo>
                  <a:cubicBezTo>
                    <a:pt x="15493" y="129141"/>
                    <a:pt x="14446" y="130189"/>
                    <a:pt x="13588" y="130760"/>
                  </a:cubicBezTo>
                  <a:lnTo>
                    <a:pt x="10350" y="132760"/>
                  </a:lnTo>
                  <a:cubicBezTo>
                    <a:pt x="10350" y="132760"/>
                    <a:pt x="9207" y="133523"/>
                    <a:pt x="9016" y="134094"/>
                  </a:cubicBezTo>
                  <a:cubicBezTo>
                    <a:pt x="8778" y="134780"/>
                    <a:pt x="9055" y="135532"/>
                    <a:pt x="9683" y="135904"/>
                  </a:cubicBezTo>
                  <a:cubicBezTo>
                    <a:pt x="10560" y="136332"/>
                    <a:pt x="11579" y="136332"/>
                    <a:pt x="12445" y="135904"/>
                  </a:cubicBezTo>
                  <a:cubicBezTo>
                    <a:pt x="13436" y="135475"/>
                    <a:pt x="14341" y="134856"/>
                    <a:pt x="15112" y="134094"/>
                  </a:cubicBezTo>
                  <a:cubicBezTo>
                    <a:pt x="15970" y="133141"/>
                    <a:pt x="17017" y="131903"/>
                    <a:pt x="18637" y="132570"/>
                  </a:cubicBezTo>
                  <a:cubicBezTo>
                    <a:pt x="19599" y="132837"/>
                    <a:pt x="20161" y="133837"/>
                    <a:pt x="19894" y="134799"/>
                  </a:cubicBezTo>
                  <a:cubicBezTo>
                    <a:pt x="19884" y="134818"/>
                    <a:pt x="19884" y="134837"/>
                    <a:pt x="19875" y="134856"/>
                  </a:cubicBezTo>
                  <a:cubicBezTo>
                    <a:pt x="19418" y="135656"/>
                    <a:pt x="18599" y="136190"/>
                    <a:pt x="17684" y="136285"/>
                  </a:cubicBezTo>
                  <a:cubicBezTo>
                    <a:pt x="16255" y="136285"/>
                    <a:pt x="14446" y="137047"/>
                    <a:pt x="14541" y="138380"/>
                  </a:cubicBezTo>
                  <a:cubicBezTo>
                    <a:pt x="14636" y="139714"/>
                    <a:pt x="15970" y="140381"/>
                    <a:pt x="17303" y="140571"/>
                  </a:cubicBezTo>
                  <a:cubicBezTo>
                    <a:pt x="18503" y="140723"/>
                    <a:pt x="19713" y="140457"/>
                    <a:pt x="20732" y="139809"/>
                  </a:cubicBezTo>
                  <a:cubicBezTo>
                    <a:pt x="21589" y="139333"/>
                    <a:pt x="22351" y="138571"/>
                    <a:pt x="23304" y="138094"/>
                  </a:cubicBezTo>
                  <a:cubicBezTo>
                    <a:pt x="23856" y="137752"/>
                    <a:pt x="24561" y="137752"/>
                    <a:pt x="25114" y="138094"/>
                  </a:cubicBezTo>
                  <a:cubicBezTo>
                    <a:pt x="25028" y="139952"/>
                    <a:pt x="23694" y="141514"/>
                    <a:pt x="21875" y="141905"/>
                  </a:cubicBezTo>
                  <a:cubicBezTo>
                    <a:pt x="21180" y="142009"/>
                    <a:pt x="20494" y="142238"/>
                    <a:pt x="19875" y="142571"/>
                  </a:cubicBezTo>
                  <a:cubicBezTo>
                    <a:pt x="19399" y="142800"/>
                    <a:pt x="19208" y="143371"/>
                    <a:pt x="19437" y="143847"/>
                  </a:cubicBezTo>
                  <a:cubicBezTo>
                    <a:pt x="19523" y="144038"/>
                    <a:pt x="19684" y="144190"/>
                    <a:pt x="19875" y="144286"/>
                  </a:cubicBezTo>
                  <a:lnTo>
                    <a:pt x="20732" y="144286"/>
                  </a:lnTo>
                  <a:cubicBezTo>
                    <a:pt x="22370" y="144695"/>
                    <a:pt x="24094" y="144305"/>
                    <a:pt x="25399" y="143238"/>
                  </a:cubicBezTo>
                  <a:cubicBezTo>
                    <a:pt x="26257" y="142476"/>
                    <a:pt x="26828" y="141238"/>
                    <a:pt x="28352" y="141333"/>
                  </a:cubicBezTo>
                  <a:cubicBezTo>
                    <a:pt x="28352" y="144000"/>
                    <a:pt x="25971" y="146096"/>
                    <a:pt x="22828" y="146572"/>
                  </a:cubicBezTo>
                  <a:cubicBezTo>
                    <a:pt x="21856" y="146657"/>
                    <a:pt x="20904" y="146848"/>
                    <a:pt x="19970" y="147143"/>
                  </a:cubicBezTo>
                  <a:cubicBezTo>
                    <a:pt x="19199" y="147305"/>
                    <a:pt x="18703" y="148058"/>
                    <a:pt x="18856" y="148829"/>
                  </a:cubicBezTo>
                  <a:cubicBezTo>
                    <a:pt x="18875" y="148905"/>
                    <a:pt x="18894" y="148981"/>
                    <a:pt x="18922" y="149048"/>
                  </a:cubicBezTo>
                  <a:cubicBezTo>
                    <a:pt x="19494" y="149753"/>
                    <a:pt x="20256" y="150286"/>
                    <a:pt x="21113" y="150572"/>
                  </a:cubicBezTo>
                  <a:cubicBezTo>
                    <a:pt x="23228" y="151544"/>
                    <a:pt x="25666" y="151544"/>
                    <a:pt x="27781" y="150572"/>
                  </a:cubicBezTo>
                  <a:cubicBezTo>
                    <a:pt x="29400" y="149620"/>
                    <a:pt x="30067" y="147905"/>
                    <a:pt x="31305" y="146572"/>
                  </a:cubicBezTo>
                  <a:cubicBezTo>
                    <a:pt x="31772" y="145953"/>
                    <a:pt x="32543" y="145657"/>
                    <a:pt x="33305" y="145810"/>
                  </a:cubicBezTo>
                  <a:cubicBezTo>
                    <a:pt x="34296" y="145943"/>
                    <a:pt x="34991" y="146857"/>
                    <a:pt x="34858" y="147848"/>
                  </a:cubicBezTo>
                  <a:cubicBezTo>
                    <a:pt x="34848" y="147896"/>
                    <a:pt x="34839" y="147953"/>
                    <a:pt x="34829" y="148000"/>
                  </a:cubicBezTo>
                  <a:cubicBezTo>
                    <a:pt x="34448" y="148781"/>
                    <a:pt x="33858" y="149439"/>
                    <a:pt x="33115" y="149906"/>
                  </a:cubicBezTo>
                  <a:cubicBezTo>
                    <a:pt x="32448" y="150572"/>
                    <a:pt x="31972" y="151430"/>
                    <a:pt x="32543" y="152287"/>
                  </a:cubicBezTo>
                  <a:cubicBezTo>
                    <a:pt x="33458" y="153354"/>
                    <a:pt x="34886" y="153830"/>
                    <a:pt x="36258" y="153525"/>
                  </a:cubicBezTo>
                  <a:cubicBezTo>
                    <a:pt x="37334" y="153211"/>
                    <a:pt x="38277" y="152544"/>
                    <a:pt x="38925" y="151620"/>
                  </a:cubicBezTo>
                  <a:lnTo>
                    <a:pt x="39973" y="150382"/>
                  </a:lnTo>
                  <a:cubicBezTo>
                    <a:pt x="40525" y="152534"/>
                    <a:pt x="39830" y="154820"/>
                    <a:pt x="38163" y="156287"/>
                  </a:cubicBezTo>
                  <a:cubicBezTo>
                    <a:pt x="37687" y="156287"/>
                    <a:pt x="37115" y="157049"/>
                    <a:pt x="36925" y="157525"/>
                  </a:cubicBezTo>
                  <a:cubicBezTo>
                    <a:pt x="36506" y="158021"/>
                    <a:pt x="36506" y="158745"/>
                    <a:pt x="36925" y="159240"/>
                  </a:cubicBezTo>
                  <a:lnTo>
                    <a:pt x="37972" y="159716"/>
                  </a:lnTo>
                  <a:cubicBezTo>
                    <a:pt x="39620" y="160288"/>
                    <a:pt x="41439" y="159707"/>
                    <a:pt x="42449" y="158288"/>
                  </a:cubicBezTo>
                  <a:cubicBezTo>
                    <a:pt x="43021" y="157021"/>
                    <a:pt x="43507" y="155716"/>
                    <a:pt x="43878" y="154382"/>
                  </a:cubicBezTo>
                  <a:cubicBezTo>
                    <a:pt x="44068" y="153782"/>
                    <a:pt x="44716" y="153449"/>
                    <a:pt x="45316" y="153639"/>
                  </a:cubicBezTo>
                  <a:cubicBezTo>
                    <a:pt x="45373" y="153658"/>
                    <a:pt x="45440" y="153687"/>
                    <a:pt x="45497" y="153715"/>
                  </a:cubicBezTo>
                  <a:cubicBezTo>
                    <a:pt x="45554" y="153935"/>
                    <a:pt x="45554" y="154163"/>
                    <a:pt x="45497" y="154382"/>
                  </a:cubicBezTo>
                  <a:cubicBezTo>
                    <a:pt x="46164" y="156668"/>
                    <a:pt x="43973" y="158288"/>
                    <a:pt x="44164" y="160573"/>
                  </a:cubicBezTo>
                  <a:cubicBezTo>
                    <a:pt x="44488" y="162116"/>
                    <a:pt x="45288" y="163517"/>
                    <a:pt x="46450" y="164574"/>
                  </a:cubicBezTo>
                  <a:cubicBezTo>
                    <a:pt x="47212" y="165431"/>
                    <a:pt x="48640" y="166479"/>
                    <a:pt x="49402" y="165907"/>
                  </a:cubicBezTo>
                  <a:cubicBezTo>
                    <a:pt x="49593" y="165584"/>
                    <a:pt x="49593" y="165184"/>
                    <a:pt x="49402" y="164860"/>
                  </a:cubicBezTo>
                  <a:cubicBezTo>
                    <a:pt x="49050" y="163126"/>
                    <a:pt x="48602" y="161402"/>
                    <a:pt x="48069" y="159716"/>
                  </a:cubicBezTo>
                  <a:cubicBezTo>
                    <a:pt x="47516" y="158126"/>
                    <a:pt x="47964" y="156363"/>
                    <a:pt x="49212" y="155240"/>
                  </a:cubicBezTo>
                  <a:cubicBezTo>
                    <a:pt x="50174" y="155325"/>
                    <a:pt x="50936" y="156087"/>
                    <a:pt x="51022" y="157049"/>
                  </a:cubicBezTo>
                  <a:cubicBezTo>
                    <a:pt x="51022" y="157907"/>
                    <a:pt x="51022" y="158573"/>
                    <a:pt x="51022" y="159431"/>
                  </a:cubicBezTo>
                  <a:cubicBezTo>
                    <a:pt x="50955" y="159611"/>
                    <a:pt x="50955" y="159821"/>
                    <a:pt x="51022" y="160002"/>
                  </a:cubicBezTo>
                  <a:cubicBezTo>
                    <a:pt x="51784" y="160440"/>
                    <a:pt x="52755" y="160183"/>
                    <a:pt x="53212" y="159431"/>
                  </a:cubicBezTo>
                  <a:cubicBezTo>
                    <a:pt x="53212" y="158764"/>
                    <a:pt x="54070" y="157907"/>
                    <a:pt x="55022" y="158288"/>
                  </a:cubicBezTo>
                  <a:cubicBezTo>
                    <a:pt x="55784" y="160192"/>
                    <a:pt x="54546" y="161812"/>
                    <a:pt x="54070" y="163526"/>
                  </a:cubicBezTo>
                  <a:cubicBezTo>
                    <a:pt x="53489" y="166574"/>
                    <a:pt x="54574" y="169699"/>
                    <a:pt x="56927" y="171718"/>
                  </a:cubicBezTo>
                  <a:cubicBezTo>
                    <a:pt x="57289" y="172137"/>
                    <a:pt x="57746" y="172461"/>
                    <a:pt x="58261" y="172670"/>
                  </a:cubicBezTo>
                  <a:cubicBezTo>
                    <a:pt x="59270" y="173118"/>
                    <a:pt x="60451" y="172756"/>
                    <a:pt x="61023" y="171813"/>
                  </a:cubicBezTo>
                  <a:cubicBezTo>
                    <a:pt x="61261" y="170908"/>
                    <a:pt x="61261" y="169955"/>
                    <a:pt x="61023" y="169051"/>
                  </a:cubicBezTo>
                  <a:cubicBezTo>
                    <a:pt x="60918" y="167765"/>
                    <a:pt x="61080" y="166469"/>
                    <a:pt x="61499" y="165241"/>
                  </a:cubicBezTo>
                  <a:cubicBezTo>
                    <a:pt x="61823" y="163860"/>
                    <a:pt x="63204" y="163002"/>
                    <a:pt x="64585" y="163326"/>
                  </a:cubicBezTo>
                  <a:cubicBezTo>
                    <a:pt x="64604" y="163326"/>
                    <a:pt x="64623" y="163336"/>
                    <a:pt x="64642" y="163336"/>
                  </a:cubicBezTo>
                  <a:cubicBezTo>
                    <a:pt x="65986" y="163812"/>
                    <a:pt x="66890" y="165060"/>
                    <a:pt x="66928" y="166479"/>
                  </a:cubicBezTo>
                  <a:cubicBezTo>
                    <a:pt x="66690" y="167612"/>
                    <a:pt x="66690" y="168774"/>
                    <a:pt x="66928" y="169908"/>
                  </a:cubicBezTo>
                  <a:cubicBezTo>
                    <a:pt x="66928" y="171051"/>
                    <a:pt x="69310" y="172384"/>
                    <a:pt x="70357" y="171813"/>
                  </a:cubicBezTo>
                  <a:cubicBezTo>
                    <a:pt x="70767" y="171623"/>
                    <a:pt x="71024" y="171213"/>
                    <a:pt x="71024" y="170765"/>
                  </a:cubicBezTo>
                  <a:cubicBezTo>
                    <a:pt x="71205" y="169755"/>
                    <a:pt x="71205" y="168727"/>
                    <a:pt x="71024" y="167717"/>
                  </a:cubicBezTo>
                  <a:cubicBezTo>
                    <a:pt x="71024" y="166669"/>
                    <a:pt x="71024" y="165622"/>
                    <a:pt x="72072" y="165146"/>
                  </a:cubicBezTo>
                  <a:cubicBezTo>
                    <a:pt x="72967" y="164831"/>
                    <a:pt x="73967" y="165050"/>
                    <a:pt x="74644" y="165717"/>
                  </a:cubicBezTo>
                  <a:cubicBezTo>
                    <a:pt x="75310" y="166355"/>
                    <a:pt x="75568" y="167308"/>
                    <a:pt x="75310" y="168193"/>
                  </a:cubicBezTo>
                  <a:lnTo>
                    <a:pt x="74167" y="174004"/>
                  </a:lnTo>
                  <a:cubicBezTo>
                    <a:pt x="74025" y="174947"/>
                    <a:pt x="74025" y="175918"/>
                    <a:pt x="74167" y="176861"/>
                  </a:cubicBezTo>
                  <a:cubicBezTo>
                    <a:pt x="74358" y="177995"/>
                    <a:pt x="74929" y="179042"/>
                    <a:pt x="75787" y="179814"/>
                  </a:cubicBezTo>
                  <a:cubicBezTo>
                    <a:pt x="76396" y="180366"/>
                    <a:pt x="77158" y="180728"/>
                    <a:pt x="77977" y="180862"/>
                  </a:cubicBezTo>
                  <a:cubicBezTo>
                    <a:pt x="78663" y="181033"/>
                    <a:pt x="79378" y="180766"/>
                    <a:pt x="79787" y="180195"/>
                  </a:cubicBezTo>
                  <a:cubicBezTo>
                    <a:pt x="79787" y="179719"/>
                    <a:pt x="79787" y="179147"/>
                    <a:pt x="79787" y="178576"/>
                  </a:cubicBezTo>
                  <a:cubicBezTo>
                    <a:pt x="79320" y="177052"/>
                    <a:pt x="79320" y="175432"/>
                    <a:pt x="79787" y="173908"/>
                  </a:cubicBezTo>
                  <a:cubicBezTo>
                    <a:pt x="79787" y="173337"/>
                    <a:pt x="80359" y="172670"/>
                    <a:pt x="81216" y="172765"/>
                  </a:cubicBezTo>
                  <a:cubicBezTo>
                    <a:pt x="81749" y="172870"/>
                    <a:pt x="82226" y="173185"/>
                    <a:pt x="82549" y="173623"/>
                  </a:cubicBezTo>
                  <a:cubicBezTo>
                    <a:pt x="83140" y="174451"/>
                    <a:pt x="83416" y="175471"/>
                    <a:pt x="83311" y="176480"/>
                  </a:cubicBezTo>
                  <a:cubicBezTo>
                    <a:pt x="83026" y="177442"/>
                    <a:pt x="83026" y="178471"/>
                    <a:pt x="83311" y="179433"/>
                  </a:cubicBezTo>
                  <a:cubicBezTo>
                    <a:pt x="83921" y="180566"/>
                    <a:pt x="85074" y="181290"/>
                    <a:pt x="86359" y="181338"/>
                  </a:cubicBezTo>
                  <a:cubicBezTo>
                    <a:pt x="87160" y="181290"/>
                    <a:pt x="87788" y="180624"/>
                    <a:pt x="87788" y="179814"/>
                  </a:cubicBezTo>
                  <a:cubicBezTo>
                    <a:pt x="87731" y="179024"/>
                    <a:pt x="87541" y="178252"/>
                    <a:pt x="87217" y="177528"/>
                  </a:cubicBezTo>
                  <a:cubicBezTo>
                    <a:pt x="86264" y="175204"/>
                    <a:pt x="85836" y="172699"/>
                    <a:pt x="85978" y="170194"/>
                  </a:cubicBezTo>
                  <a:cubicBezTo>
                    <a:pt x="85978" y="169432"/>
                    <a:pt x="85978" y="168574"/>
                    <a:pt x="87502" y="168670"/>
                  </a:cubicBezTo>
                  <a:cubicBezTo>
                    <a:pt x="88160" y="168784"/>
                    <a:pt x="88731" y="169212"/>
                    <a:pt x="89026" y="169813"/>
                  </a:cubicBezTo>
                  <a:cubicBezTo>
                    <a:pt x="89160" y="170308"/>
                    <a:pt x="89160" y="170841"/>
                    <a:pt x="89026" y="171337"/>
                  </a:cubicBezTo>
                  <a:cubicBezTo>
                    <a:pt x="89026" y="172194"/>
                    <a:pt x="89026" y="173051"/>
                    <a:pt x="89026" y="173908"/>
                  </a:cubicBezTo>
                  <a:cubicBezTo>
                    <a:pt x="89160" y="175032"/>
                    <a:pt x="89627" y="176090"/>
                    <a:pt x="90360" y="176957"/>
                  </a:cubicBezTo>
                  <a:cubicBezTo>
                    <a:pt x="91312" y="177814"/>
                    <a:pt x="93027" y="178290"/>
                    <a:pt x="93789" y="177623"/>
                  </a:cubicBezTo>
                  <a:cubicBezTo>
                    <a:pt x="94551" y="176957"/>
                    <a:pt x="93789" y="176004"/>
                    <a:pt x="93789" y="175051"/>
                  </a:cubicBezTo>
                  <a:cubicBezTo>
                    <a:pt x="93694" y="174290"/>
                    <a:pt x="93694" y="173527"/>
                    <a:pt x="93789" y="172765"/>
                  </a:cubicBezTo>
                  <a:cubicBezTo>
                    <a:pt x="93684" y="172461"/>
                    <a:pt x="93684" y="172118"/>
                    <a:pt x="93789" y="171813"/>
                  </a:cubicBezTo>
                  <a:lnTo>
                    <a:pt x="94551" y="171813"/>
                  </a:lnTo>
                  <a:cubicBezTo>
                    <a:pt x="95970" y="171908"/>
                    <a:pt x="97218" y="172794"/>
                    <a:pt x="97789" y="174099"/>
                  </a:cubicBezTo>
                  <a:cubicBezTo>
                    <a:pt x="98209" y="175137"/>
                    <a:pt x="98209" y="176299"/>
                    <a:pt x="97789" y="177338"/>
                  </a:cubicBezTo>
                  <a:cubicBezTo>
                    <a:pt x="97275" y="178271"/>
                    <a:pt x="97046" y="179328"/>
                    <a:pt x="97123" y="180385"/>
                  </a:cubicBezTo>
                  <a:cubicBezTo>
                    <a:pt x="97208" y="180738"/>
                    <a:pt x="97370" y="181062"/>
                    <a:pt x="97599" y="181338"/>
                  </a:cubicBezTo>
                  <a:cubicBezTo>
                    <a:pt x="98237" y="181805"/>
                    <a:pt x="98999" y="182071"/>
                    <a:pt x="99790" y="182100"/>
                  </a:cubicBezTo>
                  <a:lnTo>
                    <a:pt x="101314" y="182100"/>
                  </a:lnTo>
                  <a:cubicBezTo>
                    <a:pt x="102838" y="181624"/>
                    <a:pt x="103123" y="180100"/>
                    <a:pt x="102838" y="178671"/>
                  </a:cubicBezTo>
                  <a:cubicBezTo>
                    <a:pt x="102295" y="177280"/>
                    <a:pt x="101876" y="175852"/>
                    <a:pt x="101599" y="174385"/>
                  </a:cubicBezTo>
                  <a:cubicBezTo>
                    <a:pt x="101599" y="173623"/>
                    <a:pt x="101599" y="172765"/>
                    <a:pt x="102647" y="172670"/>
                  </a:cubicBezTo>
                  <a:cubicBezTo>
                    <a:pt x="103619" y="172680"/>
                    <a:pt x="104533" y="173137"/>
                    <a:pt x="105124" y="173908"/>
                  </a:cubicBezTo>
                  <a:cubicBezTo>
                    <a:pt x="105390" y="174613"/>
                    <a:pt x="105390" y="175394"/>
                    <a:pt x="105124" y="176099"/>
                  </a:cubicBezTo>
                  <a:cubicBezTo>
                    <a:pt x="105076" y="176575"/>
                    <a:pt x="105076" y="177052"/>
                    <a:pt x="105124" y="177528"/>
                  </a:cubicBezTo>
                  <a:cubicBezTo>
                    <a:pt x="105257" y="178128"/>
                    <a:pt x="105638" y="178652"/>
                    <a:pt x="106171" y="178957"/>
                  </a:cubicBezTo>
                  <a:cubicBezTo>
                    <a:pt x="107143" y="179547"/>
                    <a:pt x="108419" y="179252"/>
                    <a:pt x="109029" y="178290"/>
                  </a:cubicBezTo>
                  <a:cubicBezTo>
                    <a:pt x="109029" y="177528"/>
                    <a:pt x="109029" y="176480"/>
                    <a:pt x="109029" y="175623"/>
                  </a:cubicBezTo>
                  <a:cubicBezTo>
                    <a:pt x="109534" y="175337"/>
                    <a:pt x="110143" y="175337"/>
                    <a:pt x="110648" y="175623"/>
                  </a:cubicBezTo>
                  <a:cubicBezTo>
                    <a:pt x="111324" y="175814"/>
                    <a:pt x="111906" y="176261"/>
                    <a:pt x="112267" y="176861"/>
                  </a:cubicBezTo>
                  <a:cubicBezTo>
                    <a:pt x="112401" y="177356"/>
                    <a:pt x="112401" y="177890"/>
                    <a:pt x="112267" y="178385"/>
                  </a:cubicBezTo>
                  <a:cubicBezTo>
                    <a:pt x="112039" y="179576"/>
                    <a:pt x="112039" y="180805"/>
                    <a:pt x="112267" y="182005"/>
                  </a:cubicBezTo>
                  <a:cubicBezTo>
                    <a:pt x="112810" y="183415"/>
                    <a:pt x="113858" y="184576"/>
                    <a:pt x="115220" y="185243"/>
                  </a:cubicBezTo>
                  <a:cubicBezTo>
                    <a:pt x="116001" y="185624"/>
                    <a:pt x="116916" y="185624"/>
                    <a:pt x="117697" y="185243"/>
                  </a:cubicBezTo>
                  <a:cubicBezTo>
                    <a:pt x="117697" y="185243"/>
                    <a:pt x="117697" y="185243"/>
                    <a:pt x="118268" y="184576"/>
                  </a:cubicBezTo>
                  <a:cubicBezTo>
                    <a:pt x="118601" y="182957"/>
                    <a:pt x="118363" y="181281"/>
                    <a:pt x="117601" y="179814"/>
                  </a:cubicBezTo>
                  <a:cubicBezTo>
                    <a:pt x="117144" y="179071"/>
                    <a:pt x="116944" y="178204"/>
                    <a:pt x="117030" y="177338"/>
                  </a:cubicBezTo>
                  <a:cubicBezTo>
                    <a:pt x="117078" y="176813"/>
                    <a:pt x="117544" y="176433"/>
                    <a:pt x="118068" y="176480"/>
                  </a:cubicBezTo>
                  <a:cubicBezTo>
                    <a:pt x="118068" y="176480"/>
                    <a:pt x="118078" y="176480"/>
                    <a:pt x="118078" y="176480"/>
                  </a:cubicBezTo>
                  <a:cubicBezTo>
                    <a:pt x="118716" y="176642"/>
                    <a:pt x="119287" y="177013"/>
                    <a:pt x="119697" y="177528"/>
                  </a:cubicBezTo>
                  <a:cubicBezTo>
                    <a:pt x="120049" y="178033"/>
                    <a:pt x="120497" y="178452"/>
                    <a:pt x="121030" y="178766"/>
                  </a:cubicBezTo>
                  <a:cubicBezTo>
                    <a:pt x="121621" y="179109"/>
                    <a:pt x="122345" y="179109"/>
                    <a:pt x="122935" y="178766"/>
                  </a:cubicBezTo>
                  <a:cubicBezTo>
                    <a:pt x="122935" y="178766"/>
                    <a:pt x="123602" y="178004"/>
                    <a:pt x="123983" y="177623"/>
                  </a:cubicBezTo>
                  <a:lnTo>
                    <a:pt x="124745" y="176766"/>
                  </a:lnTo>
                  <a:cubicBezTo>
                    <a:pt x="125460" y="176375"/>
                    <a:pt x="126317" y="176375"/>
                    <a:pt x="127031" y="176766"/>
                  </a:cubicBezTo>
                  <a:cubicBezTo>
                    <a:pt x="127622" y="177013"/>
                    <a:pt x="128022" y="177556"/>
                    <a:pt x="128079" y="178195"/>
                  </a:cubicBezTo>
                  <a:cubicBezTo>
                    <a:pt x="128031" y="178757"/>
                    <a:pt x="127755" y="179271"/>
                    <a:pt x="127317" y="179623"/>
                  </a:cubicBezTo>
                  <a:cubicBezTo>
                    <a:pt x="126888" y="179957"/>
                    <a:pt x="126507" y="180338"/>
                    <a:pt x="126174" y="180766"/>
                  </a:cubicBezTo>
                  <a:cubicBezTo>
                    <a:pt x="126126" y="180919"/>
                    <a:pt x="126126" y="181090"/>
                    <a:pt x="126174" y="181243"/>
                  </a:cubicBezTo>
                  <a:cubicBezTo>
                    <a:pt x="126174" y="181243"/>
                    <a:pt x="126174" y="182290"/>
                    <a:pt x="126174" y="182672"/>
                  </a:cubicBezTo>
                  <a:cubicBezTo>
                    <a:pt x="126174" y="183052"/>
                    <a:pt x="128650" y="182672"/>
                    <a:pt x="129889" y="182672"/>
                  </a:cubicBezTo>
                  <a:cubicBezTo>
                    <a:pt x="131051" y="182167"/>
                    <a:pt x="131851" y="181071"/>
                    <a:pt x="131984" y="179814"/>
                  </a:cubicBezTo>
                  <a:cubicBezTo>
                    <a:pt x="131984" y="179147"/>
                    <a:pt x="131984" y="178576"/>
                    <a:pt x="132556" y="178195"/>
                  </a:cubicBezTo>
                  <a:cubicBezTo>
                    <a:pt x="133127" y="177814"/>
                    <a:pt x="134651" y="178195"/>
                    <a:pt x="134937" y="177052"/>
                  </a:cubicBezTo>
                  <a:lnTo>
                    <a:pt x="134937" y="177052"/>
                  </a:lnTo>
                  <a:cubicBezTo>
                    <a:pt x="134080" y="179052"/>
                    <a:pt x="135604" y="178957"/>
                    <a:pt x="135794" y="179909"/>
                  </a:cubicBezTo>
                  <a:cubicBezTo>
                    <a:pt x="135985" y="180862"/>
                    <a:pt x="134746" y="181529"/>
                    <a:pt x="133889" y="182195"/>
                  </a:cubicBezTo>
                  <a:cubicBezTo>
                    <a:pt x="133175" y="182643"/>
                    <a:pt x="132965" y="183586"/>
                    <a:pt x="133422" y="184300"/>
                  </a:cubicBezTo>
                  <a:cubicBezTo>
                    <a:pt x="133537" y="184491"/>
                    <a:pt x="133699" y="184643"/>
                    <a:pt x="133889" y="184767"/>
                  </a:cubicBezTo>
                  <a:cubicBezTo>
                    <a:pt x="134718" y="185357"/>
                    <a:pt x="135823" y="185357"/>
                    <a:pt x="136651" y="184767"/>
                  </a:cubicBezTo>
                  <a:cubicBezTo>
                    <a:pt x="137318" y="184196"/>
                    <a:pt x="137604" y="183433"/>
                    <a:pt x="138175" y="182862"/>
                  </a:cubicBezTo>
                  <a:cubicBezTo>
                    <a:pt x="139042" y="182281"/>
                    <a:pt x="140166" y="182281"/>
                    <a:pt x="141033" y="182862"/>
                  </a:cubicBezTo>
                  <a:cubicBezTo>
                    <a:pt x="142081" y="183815"/>
                    <a:pt x="141033" y="184862"/>
                    <a:pt x="140176" y="185434"/>
                  </a:cubicBezTo>
                  <a:lnTo>
                    <a:pt x="136937" y="187434"/>
                  </a:lnTo>
                  <a:cubicBezTo>
                    <a:pt x="136385" y="187748"/>
                    <a:pt x="135899" y="188167"/>
                    <a:pt x="135508" y="188672"/>
                  </a:cubicBezTo>
                  <a:cubicBezTo>
                    <a:pt x="135261" y="189387"/>
                    <a:pt x="135537" y="190177"/>
                    <a:pt x="136175" y="190577"/>
                  </a:cubicBezTo>
                  <a:cubicBezTo>
                    <a:pt x="137052" y="190968"/>
                    <a:pt x="138061" y="190968"/>
                    <a:pt x="138937" y="190577"/>
                  </a:cubicBezTo>
                  <a:cubicBezTo>
                    <a:pt x="139947" y="190130"/>
                    <a:pt x="140852" y="189482"/>
                    <a:pt x="141604" y="188672"/>
                  </a:cubicBezTo>
                  <a:cubicBezTo>
                    <a:pt x="142462" y="187815"/>
                    <a:pt x="143605" y="186577"/>
                    <a:pt x="145224" y="187243"/>
                  </a:cubicBezTo>
                  <a:cubicBezTo>
                    <a:pt x="146157" y="187634"/>
                    <a:pt x="146681" y="188634"/>
                    <a:pt x="146462" y="189625"/>
                  </a:cubicBezTo>
                  <a:cubicBezTo>
                    <a:pt x="145910" y="190358"/>
                    <a:pt x="145091" y="190834"/>
                    <a:pt x="144176" y="190958"/>
                  </a:cubicBezTo>
                  <a:cubicBezTo>
                    <a:pt x="142747" y="190958"/>
                    <a:pt x="140938" y="191720"/>
                    <a:pt x="141033" y="193054"/>
                  </a:cubicBezTo>
                  <a:cubicBezTo>
                    <a:pt x="141128" y="194387"/>
                    <a:pt x="142462" y="195054"/>
                    <a:pt x="143795" y="195244"/>
                  </a:cubicBezTo>
                  <a:cubicBezTo>
                    <a:pt x="144967" y="195416"/>
                    <a:pt x="146148" y="195140"/>
                    <a:pt x="147129" y="194482"/>
                  </a:cubicBezTo>
                  <a:lnTo>
                    <a:pt x="147129" y="194482"/>
                  </a:lnTo>
                  <a:cubicBezTo>
                    <a:pt x="148539" y="192673"/>
                    <a:pt x="148901" y="190244"/>
                    <a:pt x="148081" y="1881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6" name="Freeform: Shape 365">
              <a:extLst>
                <a:ext uri="{FF2B5EF4-FFF2-40B4-BE49-F238E27FC236}">
                  <a16:creationId xmlns:a16="http://schemas.microsoft.com/office/drawing/2014/main" xmlns="" id="{3D48091A-79DB-5553-72E8-007F69426D8F}"/>
                </a:ext>
              </a:extLst>
            </p:cNvPr>
            <p:cNvSpPr/>
            <p:nvPr/>
          </p:nvSpPr>
          <p:spPr>
            <a:xfrm>
              <a:off x="5320050" y="1874951"/>
              <a:ext cx="175587" cy="184925"/>
            </a:xfrm>
            <a:custGeom>
              <a:avLst/>
              <a:gdLst>
                <a:gd name="connsiteX0" fmla="*/ 132122 w 175587"/>
                <a:gd name="connsiteY0" fmla="*/ 169096 h 184925"/>
                <a:gd name="connsiteX1" fmla="*/ 136122 w 175587"/>
                <a:gd name="connsiteY1" fmla="*/ 161476 h 184925"/>
                <a:gd name="connsiteX2" fmla="*/ 144028 w 175587"/>
                <a:gd name="connsiteY2" fmla="*/ 149665 h 184925"/>
                <a:gd name="connsiteX3" fmla="*/ 157553 w 175587"/>
                <a:gd name="connsiteY3" fmla="*/ 107945 h 184925"/>
                <a:gd name="connsiteX4" fmla="*/ 165554 w 175587"/>
                <a:gd name="connsiteY4" fmla="*/ 87467 h 184925"/>
                <a:gd name="connsiteX5" fmla="*/ 166221 w 175587"/>
                <a:gd name="connsiteY5" fmla="*/ 80418 h 184925"/>
                <a:gd name="connsiteX6" fmla="*/ 169079 w 175587"/>
                <a:gd name="connsiteY6" fmla="*/ 71560 h 184925"/>
                <a:gd name="connsiteX7" fmla="*/ 174127 w 175587"/>
                <a:gd name="connsiteY7" fmla="*/ 59273 h 184925"/>
                <a:gd name="connsiteX8" fmla="*/ 174127 w 175587"/>
                <a:gd name="connsiteY8" fmla="*/ 58796 h 184925"/>
                <a:gd name="connsiteX9" fmla="*/ 174794 w 175587"/>
                <a:gd name="connsiteY9" fmla="*/ 57368 h 184925"/>
                <a:gd name="connsiteX10" fmla="*/ 175556 w 175587"/>
                <a:gd name="connsiteY10" fmla="*/ 54701 h 184925"/>
                <a:gd name="connsiteX11" fmla="*/ 173174 w 175587"/>
                <a:gd name="connsiteY11" fmla="*/ 54701 h 184925"/>
                <a:gd name="connsiteX12" fmla="*/ 171650 w 175587"/>
                <a:gd name="connsiteY12" fmla="*/ 56606 h 184925"/>
                <a:gd name="connsiteX13" fmla="*/ 168793 w 175587"/>
                <a:gd name="connsiteY13" fmla="*/ 56606 h 184925"/>
                <a:gd name="connsiteX14" fmla="*/ 169650 w 175587"/>
                <a:gd name="connsiteY14" fmla="*/ 54034 h 184925"/>
                <a:gd name="connsiteX15" fmla="*/ 172889 w 175587"/>
                <a:gd name="connsiteY15" fmla="*/ 52034 h 184925"/>
                <a:gd name="connsiteX16" fmla="*/ 174317 w 175587"/>
                <a:gd name="connsiteY16" fmla="*/ 50700 h 184925"/>
                <a:gd name="connsiteX17" fmla="*/ 173555 w 175587"/>
                <a:gd name="connsiteY17" fmla="*/ 48890 h 184925"/>
                <a:gd name="connsiteX18" fmla="*/ 170793 w 175587"/>
                <a:gd name="connsiteY18" fmla="*/ 48890 h 184925"/>
                <a:gd name="connsiteX19" fmla="*/ 168126 w 175587"/>
                <a:gd name="connsiteY19" fmla="*/ 50795 h 184925"/>
                <a:gd name="connsiteX20" fmla="*/ 164602 w 175587"/>
                <a:gd name="connsiteY20" fmla="*/ 52224 h 184925"/>
                <a:gd name="connsiteX21" fmla="*/ 163268 w 175587"/>
                <a:gd name="connsiteY21" fmla="*/ 49938 h 184925"/>
                <a:gd name="connsiteX22" fmla="*/ 165554 w 175587"/>
                <a:gd name="connsiteY22" fmla="*/ 48510 h 184925"/>
                <a:gd name="connsiteX23" fmla="*/ 168698 w 175587"/>
                <a:gd name="connsiteY23" fmla="*/ 46414 h 184925"/>
                <a:gd name="connsiteX24" fmla="*/ 165935 w 175587"/>
                <a:gd name="connsiteY24" fmla="*/ 44223 h 184925"/>
                <a:gd name="connsiteX25" fmla="*/ 162506 w 175587"/>
                <a:gd name="connsiteY25" fmla="*/ 44985 h 184925"/>
                <a:gd name="connsiteX26" fmla="*/ 159935 w 175587"/>
                <a:gd name="connsiteY26" fmla="*/ 46700 h 184925"/>
                <a:gd name="connsiteX27" fmla="*/ 158030 w 175587"/>
                <a:gd name="connsiteY27" fmla="*/ 46700 h 184925"/>
                <a:gd name="connsiteX28" fmla="*/ 161268 w 175587"/>
                <a:gd name="connsiteY28" fmla="*/ 42890 h 184925"/>
                <a:gd name="connsiteX29" fmla="*/ 163364 w 175587"/>
                <a:gd name="connsiteY29" fmla="*/ 42223 h 184925"/>
                <a:gd name="connsiteX30" fmla="*/ 163621 w 175587"/>
                <a:gd name="connsiteY30" fmla="*/ 40766 h 184925"/>
                <a:gd name="connsiteX31" fmla="*/ 163364 w 175587"/>
                <a:gd name="connsiteY31" fmla="*/ 40509 h 184925"/>
                <a:gd name="connsiteX32" fmla="*/ 162506 w 175587"/>
                <a:gd name="connsiteY32" fmla="*/ 40509 h 184925"/>
                <a:gd name="connsiteX33" fmla="*/ 157839 w 175587"/>
                <a:gd name="connsiteY33" fmla="*/ 41556 h 184925"/>
                <a:gd name="connsiteX34" fmla="*/ 154886 w 175587"/>
                <a:gd name="connsiteY34" fmla="*/ 43461 h 184925"/>
                <a:gd name="connsiteX35" fmla="*/ 160411 w 175587"/>
                <a:gd name="connsiteY35" fmla="*/ 38222 h 184925"/>
                <a:gd name="connsiteX36" fmla="*/ 163364 w 175587"/>
                <a:gd name="connsiteY36" fmla="*/ 37746 h 184925"/>
                <a:gd name="connsiteX37" fmla="*/ 164345 w 175587"/>
                <a:gd name="connsiteY37" fmla="*/ 35832 h 184925"/>
                <a:gd name="connsiteX38" fmla="*/ 164316 w 175587"/>
                <a:gd name="connsiteY38" fmla="*/ 35746 h 184925"/>
                <a:gd name="connsiteX39" fmla="*/ 162125 w 175587"/>
                <a:gd name="connsiteY39" fmla="*/ 34222 h 184925"/>
                <a:gd name="connsiteX40" fmla="*/ 155458 w 175587"/>
                <a:gd name="connsiteY40" fmla="*/ 34222 h 184925"/>
                <a:gd name="connsiteX41" fmla="*/ 151934 w 175587"/>
                <a:gd name="connsiteY41" fmla="*/ 38222 h 184925"/>
                <a:gd name="connsiteX42" fmla="*/ 149933 w 175587"/>
                <a:gd name="connsiteY42" fmla="*/ 38985 h 184925"/>
                <a:gd name="connsiteX43" fmla="*/ 148314 w 175587"/>
                <a:gd name="connsiteY43" fmla="*/ 36794 h 184925"/>
                <a:gd name="connsiteX44" fmla="*/ 150029 w 175587"/>
                <a:gd name="connsiteY44" fmla="*/ 34889 h 184925"/>
                <a:gd name="connsiteX45" fmla="*/ 150600 w 175587"/>
                <a:gd name="connsiteY45" fmla="*/ 32507 h 184925"/>
                <a:gd name="connsiteX46" fmla="*/ 146885 w 175587"/>
                <a:gd name="connsiteY46" fmla="*/ 31269 h 184925"/>
                <a:gd name="connsiteX47" fmla="*/ 144218 w 175587"/>
                <a:gd name="connsiteY47" fmla="*/ 33174 h 184925"/>
                <a:gd name="connsiteX48" fmla="*/ 143075 w 175587"/>
                <a:gd name="connsiteY48" fmla="*/ 34412 h 184925"/>
                <a:gd name="connsiteX49" fmla="*/ 144980 w 175587"/>
                <a:gd name="connsiteY49" fmla="*/ 28507 h 184925"/>
                <a:gd name="connsiteX50" fmla="*/ 146219 w 175587"/>
                <a:gd name="connsiteY50" fmla="*/ 27269 h 184925"/>
                <a:gd name="connsiteX51" fmla="*/ 146219 w 175587"/>
                <a:gd name="connsiteY51" fmla="*/ 25554 h 184925"/>
                <a:gd name="connsiteX52" fmla="*/ 145171 w 175587"/>
                <a:gd name="connsiteY52" fmla="*/ 25078 h 184925"/>
                <a:gd name="connsiteX53" fmla="*/ 140694 w 175587"/>
                <a:gd name="connsiteY53" fmla="*/ 26507 h 184925"/>
                <a:gd name="connsiteX54" fmla="*/ 139361 w 175587"/>
                <a:gd name="connsiteY54" fmla="*/ 30412 h 184925"/>
                <a:gd name="connsiteX55" fmla="*/ 137741 w 175587"/>
                <a:gd name="connsiteY55" fmla="*/ 31079 h 184925"/>
                <a:gd name="connsiteX56" fmla="*/ 137741 w 175587"/>
                <a:gd name="connsiteY56" fmla="*/ 30412 h 184925"/>
                <a:gd name="connsiteX57" fmla="*/ 139075 w 175587"/>
                <a:gd name="connsiteY57" fmla="*/ 24221 h 184925"/>
                <a:gd name="connsiteX58" fmla="*/ 136789 w 175587"/>
                <a:gd name="connsiteY58" fmla="*/ 20220 h 184925"/>
                <a:gd name="connsiteX59" fmla="*/ 133741 w 175587"/>
                <a:gd name="connsiteY59" fmla="*/ 18887 h 184925"/>
                <a:gd name="connsiteX60" fmla="*/ 133741 w 175587"/>
                <a:gd name="connsiteY60" fmla="*/ 19935 h 184925"/>
                <a:gd name="connsiteX61" fmla="*/ 135170 w 175587"/>
                <a:gd name="connsiteY61" fmla="*/ 25078 h 184925"/>
                <a:gd name="connsiteX62" fmla="*/ 134027 w 175587"/>
                <a:gd name="connsiteY62" fmla="*/ 29555 h 184925"/>
                <a:gd name="connsiteX63" fmla="*/ 132122 w 175587"/>
                <a:gd name="connsiteY63" fmla="*/ 27745 h 184925"/>
                <a:gd name="connsiteX64" fmla="*/ 132122 w 175587"/>
                <a:gd name="connsiteY64" fmla="*/ 25364 h 184925"/>
                <a:gd name="connsiteX65" fmla="*/ 132122 w 175587"/>
                <a:gd name="connsiteY65" fmla="*/ 24792 h 184925"/>
                <a:gd name="connsiteX66" fmla="*/ 130036 w 175587"/>
                <a:gd name="connsiteY66" fmla="*/ 25345 h 184925"/>
                <a:gd name="connsiteX67" fmla="*/ 130026 w 175587"/>
                <a:gd name="connsiteY67" fmla="*/ 25364 h 184925"/>
                <a:gd name="connsiteX68" fmla="*/ 128121 w 175587"/>
                <a:gd name="connsiteY68" fmla="*/ 26602 h 184925"/>
                <a:gd name="connsiteX69" fmla="*/ 129074 w 175587"/>
                <a:gd name="connsiteY69" fmla="*/ 21268 h 184925"/>
                <a:gd name="connsiteX70" fmla="*/ 126121 w 175587"/>
                <a:gd name="connsiteY70" fmla="*/ 13077 h 184925"/>
                <a:gd name="connsiteX71" fmla="*/ 124787 w 175587"/>
                <a:gd name="connsiteY71" fmla="*/ 12124 h 184925"/>
                <a:gd name="connsiteX72" fmla="*/ 122025 w 175587"/>
                <a:gd name="connsiteY72" fmla="*/ 13077 h 184925"/>
                <a:gd name="connsiteX73" fmla="*/ 122025 w 175587"/>
                <a:gd name="connsiteY73" fmla="*/ 15839 h 184925"/>
                <a:gd name="connsiteX74" fmla="*/ 122025 w 175587"/>
                <a:gd name="connsiteY74" fmla="*/ 19649 h 184925"/>
                <a:gd name="connsiteX75" fmla="*/ 119053 w 175587"/>
                <a:gd name="connsiteY75" fmla="*/ 21506 h 184925"/>
                <a:gd name="connsiteX76" fmla="*/ 118882 w 175587"/>
                <a:gd name="connsiteY76" fmla="*/ 21459 h 184925"/>
                <a:gd name="connsiteX77" fmla="*/ 116596 w 175587"/>
                <a:gd name="connsiteY77" fmla="*/ 18411 h 184925"/>
                <a:gd name="connsiteX78" fmla="*/ 116596 w 175587"/>
                <a:gd name="connsiteY78" fmla="*/ 14981 h 184925"/>
                <a:gd name="connsiteX79" fmla="*/ 113167 w 175587"/>
                <a:gd name="connsiteY79" fmla="*/ 13077 h 184925"/>
                <a:gd name="connsiteX80" fmla="*/ 112500 w 175587"/>
                <a:gd name="connsiteY80" fmla="*/ 14124 h 184925"/>
                <a:gd name="connsiteX81" fmla="*/ 112500 w 175587"/>
                <a:gd name="connsiteY81" fmla="*/ 17172 h 184925"/>
                <a:gd name="connsiteX82" fmla="*/ 111548 w 175587"/>
                <a:gd name="connsiteY82" fmla="*/ 19744 h 184925"/>
                <a:gd name="connsiteX83" fmla="*/ 108881 w 175587"/>
                <a:gd name="connsiteY83" fmla="*/ 19172 h 184925"/>
                <a:gd name="connsiteX84" fmla="*/ 108214 w 175587"/>
                <a:gd name="connsiteY84" fmla="*/ 16696 h 184925"/>
                <a:gd name="connsiteX85" fmla="*/ 109357 w 175587"/>
                <a:gd name="connsiteY85" fmla="*/ 10886 h 184925"/>
                <a:gd name="connsiteX86" fmla="*/ 109357 w 175587"/>
                <a:gd name="connsiteY86" fmla="*/ 7933 h 184925"/>
                <a:gd name="connsiteX87" fmla="*/ 107642 w 175587"/>
                <a:gd name="connsiteY87" fmla="*/ 5076 h 184925"/>
                <a:gd name="connsiteX88" fmla="*/ 105452 w 175587"/>
                <a:gd name="connsiteY88" fmla="*/ 4028 h 184925"/>
                <a:gd name="connsiteX89" fmla="*/ 103737 w 175587"/>
                <a:gd name="connsiteY89" fmla="*/ 4694 h 184925"/>
                <a:gd name="connsiteX90" fmla="*/ 103737 w 175587"/>
                <a:gd name="connsiteY90" fmla="*/ 6314 h 184925"/>
                <a:gd name="connsiteX91" fmla="*/ 103737 w 175587"/>
                <a:gd name="connsiteY91" fmla="*/ 10981 h 184925"/>
                <a:gd name="connsiteX92" fmla="*/ 102308 w 175587"/>
                <a:gd name="connsiteY92" fmla="*/ 12124 h 184925"/>
                <a:gd name="connsiteX93" fmla="*/ 100975 w 175587"/>
                <a:gd name="connsiteY93" fmla="*/ 11267 h 184925"/>
                <a:gd name="connsiteX94" fmla="*/ 100213 w 175587"/>
                <a:gd name="connsiteY94" fmla="*/ 8409 h 184925"/>
                <a:gd name="connsiteX95" fmla="*/ 100213 w 175587"/>
                <a:gd name="connsiteY95" fmla="*/ 5456 h 184925"/>
                <a:gd name="connsiteX96" fmla="*/ 97165 w 175587"/>
                <a:gd name="connsiteY96" fmla="*/ 3647 h 184925"/>
                <a:gd name="connsiteX97" fmla="*/ 95736 w 175587"/>
                <a:gd name="connsiteY97" fmla="*/ 5076 h 184925"/>
                <a:gd name="connsiteX98" fmla="*/ 96403 w 175587"/>
                <a:gd name="connsiteY98" fmla="*/ 7361 h 184925"/>
                <a:gd name="connsiteX99" fmla="*/ 97641 w 175587"/>
                <a:gd name="connsiteY99" fmla="*/ 14696 h 184925"/>
                <a:gd name="connsiteX100" fmla="*/ 96117 w 175587"/>
                <a:gd name="connsiteY100" fmla="*/ 16220 h 184925"/>
                <a:gd name="connsiteX101" fmla="*/ 94593 w 175587"/>
                <a:gd name="connsiteY101" fmla="*/ 15172 h 184925"/>
                <a:gd name="connsiteX102" fmla="*/ 94593 w 175587"/>
                <a:gd name="connsiteY102" fmla="*/ 13648 h 184925"/>
                <a:gd name="connsiteX103" fmla="*/ 94593 w 175587"/>
                <a:gd name="connsiteY103" fmla="*/ 10981 h 184925"/>
                <a:gd name="connsiteX104" fmla="*/ 93260 w 175587"/>
                <a:gd name="connsiteY104" fmla="*/ 8028 h 184925"/>
                <a:gd name="connsiteX105" fmla="*/ 89831 w 175587"/>
                <a:gd name="connsiteY105" fmla="*/ 7361 h 184925"/>
                <a:gd name="connsiteX106" fmla="*/ 89831 w 175587"/>
                <a:gd name="connsiteY106" fmla="*/ 9838 h 184925"/>
                <a:gd name="connsiteX107" fmla="*/ 89831 w 175587"/>
                <a:gd name="connsiteY107" fmla="*/ 12124 h 184925"/>
                <a:gd name="connsiteX108" fmla="*/ 89354 w 175587"/>
                <a:gd name="connsiteY108" fmla="*/ 13172 h 184925"/>
                <a:gd name="connsiteX109" fmla="*/ 88688 w 175587"/>
                <a:gd name="connsiteY109" fmla="*/ 13172 h 184925"/>
                <a:gd name="connsiteX110" fmla="*/ 85354 w 175587"/>
                <a:gd name="connsiteY110" fmla="*/ 10886 h 184925"/>
                <a:gd name="connsiteX111" fmla="*/ 85354 w 175587"/>
                <a:gd name="connsiteY111" fmla="*/ 7743 h 184925"/>
                <a:gd name="connsiteX112" fmla="*/ 86021 w 175587"/>
                <a:gd name="connsiteY112" fmla="*/ 4599 h 184925"/>
                <a:gd name="connsiteX113" fmla="*/ 85544 w 175587"/>
                <a:gd name="connsiteY113" fmla="*/ 3647 h 184925"/>
                <a:gd name="connsiteX114" fmla="*/ 83354 w 175587"/>
                <a:gd name="connsiteY114" fmla="*/ 2885 h 184925"/>
                <a:gd name="connsiteX115" fmla="*/ 81830 w 175587"/>
                <a:gd name="connsiteY115" fmla="*/ 2885 h 184925"/>
                <a:gd name="connsiteX116" fmla="*/ 80306 w 175587"/>
                <a:gd name="connsiteY116" fmla="*/ 6314 h 184925"/>
                <a:gd name="connsiteX117" fmla="*/ 81639 w 175587"/>
                <a:gd name="connsiteY117" fmla="*/ 10600 h 184925"/>
                <a:gd name="connsiteX118" fmla="*/ 80630 w 175587"/>
                <a:gd name="connsiteY118" fmla="*/ 12200 h 184925"/>
                <a:gd name="connsiteX119" fmla="*/ 80496 w 175587"/>
                <a:gd name="connsiteY119" fmla="*/ 12219 h 184925"/>
                <a:gd name="connsiteX120" fmla="*/ 78115 w 175587"/>
                <a:gd name="connsiteY120" fmla="*/ 11076 h 184925"/>
                <a:gd name="connsiteX121" fmla="*/ 78115 w 175587"/>
                <a:gd name="connsiteY121" fmla="*/ 8886 h 184925"/>
                <a:gd name="connsiteX122" fmla="*/ 78115 w 175587"/>
                <a:gd name="connsiteY122" fmla="*/ 7361 h 184925"/>
                <a:gd name="connsiteX123" fmla="*/ 75419 w 175587"/>
                <a:gd name="connsiteY123" fmla="*/ 5837 h 184925"/>
                <a:gd name="connsiteX124" fmla="*/ 74210 w 175587"/>
                <a:gd name="connsiteY124" fmla="*/ 6695 h 184925"/>
                <a:gd name="connsiteX125" fmla="*/ 73733 w 175587"/>
                <a:gd name="connsiteY125" fmla="*/ 9362 h 184925"/>
                <a:gd name="connsiteX126" fmla="*/ 72114 w 175587"/>
                <a:gd name="connsiteY126" fmla="*/ 9362 h 184925"/>
                <a:gd name="connsiteX127" fmla="*/ 70400 w 175587"/>
                <a:gd name="connsiteY127" fmla="*/ 8123 h 184925"/>
                <a:gd name="connsiteX128" fmla="*/ 70400 w 175587"/>
                <a:gd name="connsiteY128" fmla="*/ 6695 h 184925"/>
                <a:gd name="connsiteX129" fmla="*/ 70400 w 175587"/>
                <a:gd name="connsiteY129" fmla="*/ 3075 h 184925"/>
                <a:gd name="connsiteX130" fmla="*/ 67352 w 175587"/>
                <a:gd name="connsiteY130" fmla="*/ -163 h 184925"/>
                <a:gd name="connsiteX131" fmla="*/ 64875 w 175587"/>
                <a:gd name="connsiteY131" fmla="*/ -163 h 184925"/>
                <a:gd name="connsiteX132" fmla="*/ 64304 w 175587"/>
                <a:gd name="connsiteY132" fmla="*/ 599 h 184925"/>
                <a:gd name="connsiteX133" fmla="*/ 65066 w 175587"/>
                <a:gd name="connsiteY133" fmla="*/ 5361 h 184925"/>
                <a:gd name="connsiteX134" fmla="*/ 65637 w 175587"/>
                <a:gd name="connsiteY134" fmla="*/ 7838 h 184925"/>
                <a:gd name="connsiteX135" fmla="*/ 64589 w 175587"/>
                <a:gd name="connsiteY135" fmla="*/ 8695 h 184925"/>
                <a:gd name="connsiteX136" fmla="*/ 62970 w 175587"/>
                <a:gd name="connsiteY136" fmla="*/ 7647 h 184925"/>
                <a:gd name="connsiteX137" fmla="*/ 61541 w 175587"/>
                <a:gd name="connsiteY137" fmla="*/ 6409 h 184925"/>
                <a:gd name="connsiteX138" fmla="*/ 59732 w 175587"/>
                <a:gd name="connsiteY138" fmla="*/ 6409 h 184925"/>
                <a:gd name="connsiteX139" fmla="*/ 58684 w 175587"/>
                <a:gd name="connsiteY139" fmla="*/ 7647 h 184925"/>
                <a:gd name="connsiteX140" fmla="*/ 57922 w 175587"/>
                <a:gd name="connsiteY140" fmla="*/ 8409 h 184925"/>
                <a:gd name="connsiteX141" fmla="*/ 55636 w 175587"/>
                <a:gd name="connsiteY141" fmla="*/ 8886 h 184925"/>
                <a:gd name="connsiteX142" fmla="*/ 54493 w 175587"/>
                <a:gd name="connsiteY142" fmla="*/ 7457 h 184925"/>
                <a:gd name="connsiteX143" fmla="*/ 55255 w 175587"/>
                <a:gd name="connsiteY143" fmla="*/ 6028 h 184925"/>
                <a:gd name="connsiteX144" fmla="*/ 56398 w 175587"/>
                <a:gd name="connsiteY144" fmla="*/ 4885 h 184925"/>
                <a:gd name="connsiteX145" fmla="*/ 56398 w 175587"/>
                <a:gd name="connsiteY145" fmla="*/ 4409 h 184925"/>
                <a:gd name="connsiteX146" fmla="*/ 56398 w 175587"/>
                <a:gd name="connsiteY146" fmla="*/ 2980 h 184925"/>
                <a:gd name="connsiteX147" fmla="*/ 52683 w 175587"/>
                <a:gd name="connsiteY147" fmla="*/ 2980 h 184925"/>
                <a:gd name="connsiteX148" fmla="*/ 50588 w 175587"/>
                <a:gd name="connsiteY148" fmla="*/ 5837 h 184925"/>
                <a:gd name="connsiteX149" fmla="*/ 50016 w 175587"/>
                <a:gd name="connsiteY149" fmla="*/ 7552 h 184925"/>
                <a:gd name="connsiteX150" fmla="*/ 47635 w 175587"/>
                <a:gd name="connsiteY150" fmla="*/ 8695 h 184925"/>
                <a:gd name="connsiteX151" fmla="*/ 33252 w 175587"/>
                <a:gd name="connsiteY151" fmla="*/ 44223 h 184925"/>
                <a:gd name="connsiteX152" fmla="*/ 1629 w 175587"/>
                <a:gd name="connsiteY152" fmla="*/ 121757 h 184925"/>
                <a:gd name="connsiteX153" fmla="*/ 2486 w 175587"/>
                <a:gd name="connsiteY153" fmla="*/ 124710 h 184925"/>
                <a:gd name="connsiteX154" fmla="*/ 677 w 175587"/>
                <a:gd name="connsiteY154" fmla="*/ 126995 h 184925"/>
                <a:gd name="connsiteX155" fmla="*/ 210 w 175587"/>
                <a:gd name="connsiteY155" fmla="*/ 129101 h 184925"/>
                <a:gd name="connsiteX156" fmla="*/ 677 w 175587"/>
                <a:gd name="connsiteY156" fmla="*/ 129567 h 184925"/>
                <a:gd name="connsiteX157" fmla="*/ 3439 w 175587"/>
                <a:gd name="connsiteY157" fmla="*/ 129567 h 184925"/>
                <a:gd name="connsiteX158" fmla="*/ 4963 w 175587"/>
                <a:gd name="connsiteY158" fmla="*/ 127757 h 184925"/>
                <a:gd name="connsiteX159" fmla="*/ 7725 w 175587"/>
                <a:gd name="connsiteY159" fmla="*/ 127757 h 184925"/>
                <a:gd name="connsiteX160" fmla="*/ 6868 w 175587"/>
                <a:gd name="connsiteY160" fmla="*/ 130329 h 184925"/>
                <a:gd name="connsiteX161" fmla="*/ 3725 w 175587"/>
                <a:gd name="connsiteY161" fmla="*/ 132425 h 184925"/>
                <a:gd name="connsiteX162" fmla="*/ 2296 w 175587"/>
                <a:gd name="connsiteY162" fmla="*/ 133663 h 184925"/>
                <a:gd name="connsiteX163" fmla="*/ 3058 w 175587"/>
                <a:gd name="connsiteY163" fmla="*/ 135473 h 184925"/>
                <a:gd name="connsiteX164" fmla="*/ 5725 w 175587"/>
                <a:gd name="connsiteY164" fmla="*/ 135473 h 184925"/>
                <a:gd name="connsiteX165" fmla="*/ 8392 w 175587"/>
                <a:gd name="connsiteY165" fmla="*/ 133568 h 184925"/>
                <a:gd name="connsiteX166" fmla="*/ 11916 w 175587"/>
                <a:gd name="connsiteY166" fmla="*/ 132044 h 184925"/>
                <a:gd name="connsiteX167" fmla="*/ 13250 w 175587"/>
                <a:gd name="connsiteY167" fmla="*/ 134425 h 184925"/>
                <a:gd name="connsiteX168" fmla="*/ 10964 w 175587"/>
                <a:gd name="connsiteY168" fmla="*/ 135854 h 184925"/>
                <a:gd name="connsiteX169" fmla="*/ 7820 w 175587"/>
                <a:gd name="connsiteY169" fmla="*/ 137854 h 184925"/>
                <a:gd name="connsiteX170" fmla="*/ 10678 w 175587"/>
                <a:gd name="connsiteY170" fmla="*/ 140045 h 184925"/>
                <a:gd name="connsiteX171" fmla="*/ 14012 w 175587"/>
                <a:gd name="connsiteY171" fmla="*/ 139378 h 184925"/>
                <a:gd name="connsiteX172" fmla="*/ 16583 w 175587"/>
                <a:gd name="connsiteY172" fmla="*/ 137568 h 184925"/>
                <a:gd name="connsiteX173" fmla="*/ 18393 w 175587"/>
                <a:gd name="connsiteY173" fmla="*/ 137568 h 184925"/>
                <a:gd name="connsiteX174" fmla="*/ 15250 w 175587"/>
                <a:gd name="connsiteY174" fmla="*/ 141378 h 184925"/>
                <a:gd name="connsiteX175" fmla="*/ 13154 w 175587"/>
                <a:gd name="connsiteY175" fmla="*/ 142140 h 184925"/>
                <a:gd name="connsiteX176" fmla="*/ 12897 w 175587"/>
                <a:gd name="connsiteY176" fmla="*/ 143598 h 184925"/>
                <a:gd name="connsiteX177" fmla="*/ 13154 w 175587"/>
                <a:gd name="connsiteY177" fmla="*/ 143855 h 184925"/>
                <a:gd name="connsiteX178" fmla="*/ 14012 w 175587"/>
                <a:gd name="connsiteY178" fmla="*/ 143855 h 184925"/>
                <a:gd name="connsiteX179" fmla="*/ 18679 w 175587"/>
                <a:gd name="connsiteY179" fmla="*/ 142807 h 184925"/>
                <a:gd name="connsiteX180" fmla="*/ 21536 w 175587"/>
                <a:gd name="connsiteY180" fmla="*/ 140902 h 184925"/>
                <a:gd name="connsiteX181" fmla="*/ 16107 w 175587"/>
                <a:gd name="connsiteY181" fmla="*/ 146141 h 184925"/>
                <a:gd name="connsiteX182" fmla="*/ 13250 w 175587"/>
                <a:gd name="connsiteY182" fmla="*/ 146712 h 184925"/>
                <a:gd name="connsiteX183" fmla="*/ 12297 w 175587"/>
                <a:gd name="connsiteY183" fmla="*/ 148617 h 184925"/>
                <a:gd name="connsiteX184" fmla="*/ 14393 w 175587"/>
                <a:gd name="connsiteY184" fmla="*/ 150141 h 184925"/>
                <a:gd name="connsiteX185" fmla="*/ 21060 w 175587"/>
                <a:gd name="connsiteY185" fmla="*/ 150141 h 184925"/>
                <a:gd name="connsiteX186" fmla="*/ 24489 w 175587"/>
                <a:gd name="connsiteY186" fmla="*/ 146045 h 184925"/>
                <a:gd name="connsiteX187" fmla="*/ 26489 w 175587"/>
                <a:gd name="connsiteY187" fmla="*/ 145284 h 184925"/>
                <a:gd name="connsiteX188" fmla="*/ 28109 w 175587"/>
                <a:gd name="connsiteY188" fmla="*/ 147569 h 184925"/>
                <a:gd name="connsiteX189" fmla="*/ 26394 w 175587"/>
                <a:gd name="connsiteY189" fmla="*/ 149474 h 184925"/>
                <a:gd name="connsiteX190" fmla="*/ 25823 w 175587"/>
                <a:gd name="connsiteY190" fmla="*/ 151761 h 184925"/>
                <a:gd name="connsiteX191" fmla="*/ 29537 w 175587"/>
                <a:gd name="connsiteY191" fmla="*/ 153094 h 184925"/>
                <a:gd name="connsiteX192" fmla="*/ 32204 w 175587"/>
                <a:gd name="connsiteY192" fmla="*/ 151094 h 184925"/>
                <a:gd name="connsiteX193" fmla="*/ 33252 w 175587"/>
                <a:gd name="connsiteY193" fmla="*/ 149855 h 184925"/>
                <a:gd name="connsiteX194" fmla="*/ 31442 w 175587"/>
                <a:gd name="connsiteY194" fmla="*/ 155761 h 184925"/>
                <a:gd name="connsiteX195" fmla="*/ 30204 w 175587"/>
                <a:gd name="connsiteY195" fmla="*/ 156999 h 184925"/>
                <a:gd name="connsiteX196" fmla="*/ 30204 w 175587"/>
                <a:gd name="connsiteY196" fmla="*/ 158714 h 184925"/>
                <a:gd name="connsiteX197" fmla="*/ 31252 w 175587"/>
                <a:gd name="connsiteY197" fmla="*/ 159190 h 184925"/>
                <a:gd name="connsiteX198" fmla="*/ 35633 w 175587"/>
                <a:gd name="connsiteY198" fmla="*/ 157761 h 184925"/>
                <a:gd name="connsiteX199" fmla="*/ 37062 w 175587"/>
                <a:gd name="connsiteY199" fmla="*/ 153761 h 184925"/>
                <a:gd name="connsiteX200" fmla="*/ 38548 w 175587"/>
                <a:gd name="connsiteY200" fmla="*/ 153123 h 184925"/>
                <a:gd name="connsiteX201" fmla="*/ 38681 w 175587"/>
                <a:gd name="connsiteY201" fmla="*/ 153189 h 184925"/>
                <a:gd name="connsiteX202" fmla="*/ 39158 w 175587"/>
                <a:gd name="connsiteY202" fmla="*/ 153856 h 184925"/>
                <a:gd name="connsiteX203" fmla="*/ 37824 w 175587"/>
                <a:gd name="connsiteY203" fmla="*/ 159952 h 184925"/>
                <a:gd name="connsiteX204" fmla="*/ 40110 w 175587"/>
                <a:gd name="connsiteY204" fmla="*/ 164048 h 184925"/>
                <a:gd name="connsiteX205" fmla="*/ 43063 w 175587"/>
                <a:gd name="connsiteY205" fmla="*/ 165286 h 184925"/>
                <a:gd name="connsiteX206" fmla="*/ 43063 w 175587"/>
                <a:gd name="connsiteY206" fmla="*/ 164238 h 184925"/>
                <a:gd name="connsiteX207" fmla="*/ 41729 w 175587"/>
                <a:gd name="connsiteY207" fmla="*/ 159095 h 184925"/>
                <a:gd name="connsiteX208" fmla="*/ 42777 w 175587"/>
                <a:gd name="connsiteY208" fmla="*/ 154618 h 184925"/>
                <a:gd name="connsiteX209" fmla="*/ 44682 w 175587"/>
                <a:gd name="connsiteY209" fmla="*/ 156428 h 184925"/>
                <a:gd name="connsiteX210" fmla="*/ 44682 w 175587"/>
                <a:gd name="connsiteY210" fmla="*/ 158809 h 184925"/>
                <a:gd name="connsiteX211" fmla="*/ 44682 w 175587"/>
                <a:gd name="connsiteY211" fmla="*/ 159380 h 184925"/>
                <a:gd name="connsiteX212" fmla="*/ 46768 w 175587"/>
                <a:gd name="connsiteY212" fmla="*/ 158828 h 184925"/>
                <a:gd name="connsiteX213" fmla="*/ 46778 w 175587"/>
                <a:gd name="connsiteY213" fmla="*/ 158809 h 184925"/>
                <a:gd name="connsiteX214" fmla="*/ 48587 w 175587"/>
                <a:gd name="connsiteY214" fmla="*/ 157666 h 184925"/>
                <a:gd name="connsiteX215" fmla="*/ 47730 w 175587"/>
                <a:gd name="connsiteY215" fmla="*/ 162905 h 184925"/>
                <a:gd name="connsiteX216" fmla="*/ 50683 w 175587"/>
                <a:gd name="connsiteY216" fmla="*/ 171096 h 184925"/>
                <a:gd name="connsiteX217" fmla="*/ 51921 w 175587"/>
                <a:gd name="connsiteY217" fmla="*/ 171953 h 184925"/>
                <a:gd name="connsiteX218" fmla="*/ 54645 w 175587"/>
                <a:gd name="connsiteY218" fmla="*/ 171172 h 184925"/>
                <a:gd name="connsiteX219" fmla="*/ 54683 w 175587"/>
                <a:gd name="connsiteY219" fmla="*/ 171096 h 184925"/>
                <a:gd name="connsiteX220" fmla="*/ 54683 w 175587"/>
                <a:gd name="connsiteY220" fmla="*/ 168334 h 184925"/>
                <a:gd name="connsiteX221" fmla="*/ 55160 w 175587"/>
                <a:gd name="connsiteY221" fmla="*/ 164524 h 184925"/>
                <a:gd name="connsiteX222" fmla="*/ 58303 w 175587"/>
                <a:gd name="connsiteY222" fmla="*/ 162619 h 184925"/>
                <a:gd name="connsiteX223" fmla="*/ 60589 w 175587"/>
                <a:gd name="connsiteY223" fmla="*/ 165762 h 184925"/>
                <a:gd name="connsiteX224" fmla="*/ 60589 w 175587"/>
                <a:gd name="connsiteY224" fmla="*/ 169191 h 184925"/>
                <a:gd name="connsiteX225" fmla="*/ 64113 w 175587"/>
                <a:gd name="connsiteY225" fmla="*/ 171096 h 184925"/>
                <a:gd name="connsiteX226" fmla="*/ 64780 w 175587"/>
                <a:gd name="connsiteY226" fmla="*/ 170048 h 184925"/>
                <a:gd name="connsiteX227" fmla="*/ 64304 w 175587"/>
                <a:gd name="connsiteY227" fmla="*/ 167001 h 184925"/>
                <a:gd name="connsiteX228" fmla="*/ 65256 w 175587"/>
                <a:gd name="connsiteY228" fmla="*/ 164429 h 184925"/>
                <a:gd name="connsiteX229" fmla="*/ 67923 w 175587"/>
                <a:gd name="connsiteY229" fmla="*/ 164905 h 184925"/>
                <a:gd name="connsiteX230" fmla="*/ 68590 w 175587"/>
                <a:gd name="connsiteY230" fmla="*/ 167381 h 184925"/>
                <a:gd name="connsiteX231" fmla="*/ 67447 w 175587"/>
                <a:gd name="connsiteY231" fmla="*/ 173192 h 184925"/>
                <a:gd name="connsiteX232" fmla="*/ 67447 w 175587"/>
                <a:gd name="connsiteY232" fmla="*/ 176144 h 184925"/>
                <a:gd name="connsiteX233" fmla="*/ 69066 w 175587"/>
                <a:gd name="connsiteY233" fmla="*/ 179097 h 184925"/>
                <a:gd name="connsiteX234" fmla="*/ 71257 w 175587"/>
                <a:gd name="connsiteY234" fmla="*/ 180050 h 184925"/>
                <a:gd name="connsiteX235" fmla="*/ 73067 w 175587"/>
                <a:gd name="connsiteY235" fmla="*/ 179383 h 184925"/>
                <a:gd name="connsiteX236" fmla="*/ 73067 w 175587"/>
                <a:gd name="connsiteY236" fmla="*/ 177764 h 184925"/>
                <a:gd name="connsiteX237" fmla="*/ 73067 w 175587"/>
                <a:gd name="connsiteY237" fmla="*/ 173096 h 184925"/>
                <a:gd name="connsiteX238" fmla="*/ 74591 w 175587"/>
                <a:gd name="connsiteY238" fmla="*/ 172049 h 184925"/>
                <a:gd name="connsiteX239" fmla="*/ 75829 w 175587"/>
                <a:gd name="connsiteY239" fmla="*/ 172811 h 184925"/>
                <a:gd name="connsiteX240" fmla="*/ 76591 w 175587"/>
                <a:gd name="connsiteY240" fmla="*/ 175668 h 184925"/>
                <a:gd name="connsiteX241" fmla="*/ 76591 w 175587"/>
                <a:gd name="connsiteY241" fmla="*/ 178621 h 184925"/>
                <a:gd name="connsiteX242" fmla="*/ 79544 w 175587"/>
                <a:gd name="connsiteY242" fmla="*/ 180526 h 184925"/>
                <a:gd name="connsiteX243" fmla="*/ 81068 w 175587"/>
                <a:gd name="connsiteY243" fmla="*/ 179002 h 184925"/>
                <a:gd name="connsiteX244" fmla="*/ 80401 w 175587"/>
                <a:gd name="connsiteY244" fmla="*/ 176716 h 184925"/>
                <a:gd name="connsiteX245" fmla="*/ 79258 w 175587"/>
                <a:gd name="connsiteY245" fmla="*/ 169382 h 184925"/>
                <a:gd name="connsiteX246" fmla="*/ 80687 w 175587"/>
                <a:gd name="connsiteY246" fmla="*/ 167858 h 184925"/>
                <a:gd name="connsiteX247" fmla="*/ 82211 w 175587"/>
                <a:gd name="connsiteY247" fmla="*/ 169001 h 184925"/>
                <a:gd name="connsiteX248" fmla="*/ 82211 w 175587"/>
                <a:gd name="connsiteY248" fmla="*/ 170525 h 184925"/>
                <a:gd name="connsiteX249" fmla="*/ 82211 w 175587"/>
                <a:gd name="connsiteY249" fmla="*/ 173096 h 184925"/>
                <a:gd name="connsiteX250" fmla="*/ 83544 w 175587"/>
                <a:gd name="connsiteY250" fmla="*/ 176049 h 184925"/>
                <a:gd name="connsiteX251" fmla="*/ 86973 w 175587"/>
                <a:gd name="connsiteY251" fmla="*/ 176811 h 184925"/>
                <a:gd name="connsiteX252" fmla="*/ 86973 w 175587"/>
                <a:gd name="connsiteY252" fmla="*/ 174239 h 184925"/>
                <a:gd name="connsiteX253" fmla="*/ 86973 w 175587"/>
                <a:gd name="connsiteY253" fmla="*/ 171953 h 184925"/>
                <a:gd name="connsiteX254" fmla="*/ 87449 w 175587"/>
                <a:gd name="connsiteY254" fmla="*/ 170906 h 184925"/>
                <a:gd name="connsiteX255" fmla="*/ 88116 w 175587"/>
                <a:gd name="connsiteY255" fmla="*/ 170906 h 184925"/>
                <a:gd name="connsiteX256" fmla="*/ 91450 w 175587"/>
                <a:gd name="connsiteY256" fmla="*/ 173096 h 184925"/>
                <a:gd name="connsiteX257" fmla="*/ 91450 w 175587"/>
                <a:gd name="connsiteY257" fmla="*/ 176335 h 184925"/>
                <a:gd name="connsiteX258" fmla="*/ 90783 w 175587"/>
                <a:gd name="connsiteY258" fmla="*/ 179383 h 184925"/>
                <a:gd name="connsiteX259" fmla="*/ 90783 w 175587"/>
                <a:gd name="connsiteY259" fmla="*/ 180336 h 184925"/>
                <a:gd name="connsiteX260" fmla="*/ 92974 w 175587"/>
                <a:gd name="connsiteY260" fmla="*/ 181097 h 184925"/>
                <a:gd name="connsiteX261" fmla="*/ 92402 w 175587"/>
                <a:gd name="connsiteY261" fmla="*/ 181097 h 184925"/>
                <a:gd name="connsiteX262" fmla="*/ 93869 w 175587"/>
                <a:gd name="connsiteY262" fmla="*/ 177773 h 184925"/>
                <a:gd name="connsiteX263" fmla="*/ 93831 w 175587"/>
                <a:gd name="connsiteY263" fmla="*/ 177669 h 184925"/>
                <a:gd name="connsiteX264" fmla="*/ 92593 w 175587"/>
                <a:gd name="connsiteY264" fmla="*/ 173382 h 184925"/>
                <a:gd name="connsiteX265" fmla="*/ 93736 w 175587"/>
                <a:gd name="connsiteY265" fmla="*/ 171668 h 184925"/>
                <a:gd name="connsiteX266" fmla="*/ 96117 w 175587"/>
                <a:gd name="connsiteY266" fmla="*/ 172906 h 184925"/>
                <a:gd name="connsiteX267" fmla="*/ 96593 w 175587"/>
                <a:gd name="connsiteY267" fmla="*/ 175097 h 184925"/>
                <a:gd name="connsiteX268" fmla="*/ 96593 w 175587"/>
                <a:gd name="connsiteY268" fmla="*/ 176526 h 184925"/>
                <a:gd name="connsiteX269" fmla="*/ 97546 w 175587"/>
                <a:gd name="connsiteY269" fmla="*/ 177954 h 184925"/>
                <a:gd name="connsiteX270" fmla="*/ 100499 w 175587"/>
                <a:gd name="connsiteY270" fmla="*/ 177287 h 184925"/>
                <a:gd name="connsiteX271" fmla="*/ 100499 w 175587"/>
                <a:gd name="connsiteY271" fmla="*/ 174620 h 184925"/>
                <a:gd name="connsiteX272" fmla="*/ 102213 w 175587"/>
                <a:gd name="connsiteY272" fmla="*/ 174620 h 184925"/>
                <a:gd name="connsiteX273" fmla="*/ 103832 w 175587"/>
                <a:gd name="connsiteY273" fmla="*/ 175859 h 184925"/>
                <a:gd name="connsiteX274" fmla="*/ 103832 w 175587"/>
                <a:gd name="connsiteY274" fmla="*/ 177383 h 184925"/>
                <a:gd name="connsiteX275" fmla="*/ 103832 w 175587"/>
                <a:gd name="connsiteY275" fmla="*/ 181002 h 184925"/>
                <a:gd name="connsiteX276" fmla="*/ 106785 w 175587"/>
                <a:gd name="connsiteY276" fmla="*/ 184241 h 184925"/>
                <a:gd name="connsiteX277" fmla="*/ 109262 w 175587"/>
                <a:gd name="connsiteY277" fmla="*/ 184241 h 184925"/>
                <a:gd name="connsiteX278" fmla="*/ 109833 w 175587"/>
                <a:gd name="connsiteY278" fmla="*/ 183574 h 184925"/>
                <a:gd name="connsiteX279" fmla="*/ 109166 w 175587"/>
                <a:gd name="connsiteY279" fmla="*/ 178811 h 184925"/>
                <a:gd name="connsiteX280" fmla="*/ 108595 w 175587"/>
                <a:gd name="connsiteY280" fmla="*/ 176335 h 184925"/>
                <a:gd name="connsiteX281" fmla="*/ 109643 w 175587"/>
                <a:gd name="connsiteY281" fmla="*/ 175478 h 184925"/>
                <a:gd name="connsiteX282" fmla="*/ 111262 w 175587"/>
                <a:gd name="connsiteY282" fmla="*/ 176430 h 184925"/>
                <a:gd name="connsiteX283" fmla="*/ 112595 w 175587"/>
                <a:gd name="connsiteY283" fmla="*/ 177669 h 184925"/>
                <a:gd name="connsiteX284" fmla="*/ 114500 w 175587"/>
                <a:gd name="connsiteY284" fmla="*/ 177669 h 184925"/>
                <a:gd name="connsiteX285" fmla="*/ 115548 w 175587"/>
                <a:gd name="connsiteY285" fmla="*/ 176430 h 184925"/>
                <a:gd name="connsiteX286" fmla="*/ 116310 w 175587"/>
                <a:gd name="connsiteY286" fmla="*/ 175668 h 184925"/>
                <a:gd name="connsiteX287" fmla="*/ 118596 w 175587"/>
                <a:gd name="connsiteY287" fmla="*/ 175192 h 184925"/>
                <a:gd name="connsiteX288" fmla="*/ 119644 w 175587"/>
                <a:gd name="connsiteY288" fmla="*/ 176621 h 184925"/>
                <a:gd name="connsiteX289" fmla="*/ 118882 w 175587"/>
                <a:gd name="connsiteY289" fmla="*/ 178049 h 184925"/>
                <a:gd name="connsiteX290" fmla="*/ 117739 w 175587"/>
                <a:gd name="connsiteY290" fmla="*/ 179193 h 184925"/>
                <a:gd name="connsiteX291" fmla="*/ 117739 w 175587"/>
                <a:gd name="connsiteY291" fmla="*/ 179669 h 184925"/>
                <a:gd name="connsiteX292" fmla="*/ 117739 w 175587"/>
                <a:gd name="connsiteY292" fmla="*/ 181002 h 184925"/>
                <a:gd name="connsiteX293" fmla="*/ 117739 w 175587"/>
                <a:gd name="connsiteY293" fmla="*/ 181002 h 184925"/>
                <a:gd name="connsiteX294" fmla="*/ 123168 w 175587"/>
                <a:gd name="connsiteY294" fmla="*/ 174430 h 184925"/>
                <a:gd name="connsiteX295" fmla="*/ 132122 w 175587"/>
                <a:gd name="connsiteY295" fmla="*/ 169096 h 18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75587" h="184925">
                  <a:moveTo>
                    <a:pt x="132122" y="169096"/>
                  </a:moveTo>
                  <a:cubicBezTo>
                    <a:pt x="133788" y="166743"/>
                    <a:pt x="135131" y="164181"/>
                    <a:pt x="136122" y="161476"/>
                  </a:cubicBezTo>
                  <a:cubicBezTo>
                    <a:pt x="138313" y="157285"/>
                    <a:pt x="141551" y="153665"/>
                    <a:pt x="144028" y="149665"/>
                  </a:cubicBezTo>
                  <a:cubicBezTo>
                    <a:pt x="151934" y="137187"/>
                    <a:pt x="151934" y="121090"/>
                    <a:pt x="157553" y="107945"/>
                  </a:cubicBezTo>
                  <a:cubicBezTo>
                    <a:pt x="161116" y="101507"/>
                    <a:pt x="163811" y="94620"/>
                    <a:pt x="165554" y="87467"/>
                  </a:cubicBezTo>
                  <a:cubicBezTo>
                    <a:pt x="165554" y="85086"/>
                    <a:pt x="165554" y="82704"/>
                    <a:pt x="166221" y="80418"/>
                  </a:cubicBezTo>
                  <a:cubicBezTo>
                    <a:pt x="166840" y="77370"/>
                    <a:pt x="167802" y="74398"/>
                    <a:pt x="169079" y="71560"/>
                  </a:cubicBezTo>
                  <a:lnTo>
                    <a:pt x="174127" y="59273"/>
                  </a:lnTo>
                  <a:cubicBezTo>
                    <a:pt x="174079" y="59120"/>
                    <a:pt x="174079" y="58949"/>
                    <a:pt x="174127" y="58796"/>
                  </a:cubicBezTo>
                  <a:lnTo>
                    <a:pt x="174794" y="57368"/>
                  </a:lnTo>
                  <a:cubicBezTo>
                    <a:pt x="174794" y="56511"/>
                    <a:pt x="175365" y="55558"/>
                    <a:pt x="175556" y="54701"/>
                  </a:cubicBezTo>
                  <a:cubicBezTo>
                    <a:pt x="174822" y="54253"/>
                    <a:pt x="173908" y="54253"/>
                    <a:pt x="173174" y="54701"/>
                  </a:cubicBezTo>
                  <a:cubicBezTo>
                    <a:pt x="172508" y="55272"/>
                    <a:pt x="172317" y="56034"/>
                    <a:pt x="171650" y="56606"/>
                  </a:cubicBezTo>
                  <a:cubicBezTo>
                    <a:pt x="170784" y="57187"/>
                    <a:pt x="169660" y="57187"/>
                    <a:pt x="168793" y="56606"/>
                  </a:cubicBezTo>
                  <a:cubicBezTo>
                    <a:pt x="167745" y="55653"/>
                    <a:pt x="168793" y="54605"/>
                    <a:pt x="169650" y="54034"/>
                  </a:cubicBezTo>
                  <a:lnTo>
                    <a:pt x="172889" y="52034"/>
                  </a:lnTo>
                  <a:cubicBezTo>
                    <a:pt x="173470" y="51719"/>
                    <a:pt x="173965" y="51262"/>
                    <a:pt x="174317" y="50700"/>
                  </a:cubicBezTo>
                  <a:cubicBezTo>
                    <a:pt x="174536" y="49995"/>
                    <a:pt x="174213" y="49224"/>
                    <a:pt x="173555" y="48890"/>
                  </a:cubicBezTo>
                  <a:cubicBezTo>
                    <a:pt x="172670" y="48519"/>
                    <a:pt x="171679" y="48519"/>
                    <a:pt x="170793" y="48890"/>
                  </a:cubicBezTo>
                  <a:cubicBezTo>
                    <a:pt x="169803" y="49367"/>
                    <a:pt x="168898" y="50014"/>
                    <a:pt x="168126" y="50795"/>
                  </a:cubicBezTo>
                  <a:cubicBezTo>
                    <a:pt x="167364" y="51653"/>
                    <a:pt x="166221" y="52891"/>
                    <a:pt x="164602" y="52224"/>
                  </a:cubicBezTo>
                  <a:cubicBezTo>
                    <a:pt x="163611" y="51948"/>
                    <a:pt x="163021" y="50938"/>
                    <a:pt x="163268" y="49938"/>
                  </a:cubicBezTo>
                  <a:cubicBezTo>
                    <a:pt x="163811" y="49176"/>
                    <a:pt x="164630" y="48662"/>
                    <a:pt x="165554" y="48510"/>
                  </a:cubicBezTo>
                  <a:cubicBezTo>
                    <a:pt x="166983" y="48510"/>
                    <a:pt x="168793" y="47747"/>
                    <a:pt x="168698" y="46414"/>
                  </a:cubicBezTo>
                  <a:cubicBezTo>
                    <a:pt x="168602" y="45080"/>
                    <a:pt x="167174" y="44509"/>
                    <a:pt x="165935" y="44223"/>
                  </a:cubicBezTo>
                  <a:cubicBezTo>
                    <a:pt x="164735" y="44052"/>
                    <a:pt x="163516" y="44319"/>
                    <a:pt x="162506" y="44985"/>
                  </a:cubicBezTo>
                  <a:cubicBezTo>
                    <a:pt x="161554" y="44985"/>
                    <a:pt x="160887" y="46223"/>
                    <a:pt x="159935" y="46700"/>
                  </a:cubicBezTo>
                  <a:cubicBezTo>
                    <a:pt x="159344" y="47042"/>
                    <a:pt x="158620" y="47042"/>
                    <a:pt x="158030" y="46700"/>
                  </a:cubicBezTo>
                  <a:cubicBezTo>
                    <a:pt x="158153" y="44852"/>
                    <a:pt x="159468" y="43309"/>
                    <a:pt x="161268" y="42890"/>
                  </a:cubicBezTo>
                  <a:cubicBezTo>
                    <a:pt x="162002" y="42785"/>
                    <a:pt x="162706" y="42556"/>
                    <a:pt x="163364" y="42223"/>
                  </a:cubicBezTo>
                  <a:cubicBezTo>
                    <a:pt x="163840" y="41890"/>
                    <a:pt x="163954" y="41232"/>
                    <a:pt x="163621" y="40766"/>
                  </a:cubicBezTo>
                  <a:cubicBezTo>
                    <a:pt x="163545" y="40661"/>
                    <a:pt x="163459" y="40575"/>
                    <a:pt x="163364" y="40509"/>
                  </a:cubicBezTo>
                  <a:cubicBezTo>
                    <a:pt x="163087" y="40413"/>
                    <a:pt x="162783" y="40413"/>
                    <a:pt x="162506" y="40509"/>
                  </a:cubicBezTo>
                  <a:cubicBezTo>
                    <a:pt x="160868" y="40175"/>
                    <a:pt x="159173" y="40556"/>
                    <a:pt x="157839" y="41556"/>
                  </a:cubicBezTo>
                  <a:cubicBezTo>
                    <a:pt x="156982" y="42318"/>
                    <a:pt x="156410" y="43556"/>
                    <a:pt x="154886" y="43461"/>
                  </a:cubicBezTo>
                  <a:cubicBezTo>
                    <a:pt x="154886" y="40794"/>
                    <a:pt x="157172" y="38699"/>
                    <a:pt x="160411" y="38222"/>
                  </a:cubicBezTo>
                  <a:cubicBezTo>
                    <a:pt x="161411" y="38165"/>
                    <a:pt x="162402" y="38003"/>
                    <a:pt x="163364" y="37746"/>
                  </a:cubicBezTo>
                  <a:cubicBezTo>
                    <a:pt x="164164" y="37489"/>
                    <a:pt x="164602" y="36632"/>
                    <a:pt x="164345" y="35832"/>
                  </a:cubicBezTo>
                  <a:cubicBezTo>
                    <a:pt x="164335" y="35803"/>
                    <a:pt x="164326" y="35775"/>
                    <a:pt x="164316" y="35746"/>
                  </a:cubicBezTo>
                  <a:cubicBezTo>
                    <a:pt x="163745" y="35041"/>
                    <a:pt x="162983" y="34508"/>
                    <a:pt x="162125" y="34222"/>
                  </a:cubicBezTo>
                  <a:cubicBezTo>
                    <a:pt x="160011" y="33250"/>
                    <a:pt x="157572" y="33250"/>
                    <a:pt x="155458" y="34222"/>
                  </a:cubicBezTo>
                  <a:cubicBezTo>
                    <a:pt x="153839" y="35174"/>
                    <a:pt x="153172" y="36889"/>
                    <a:pt x="151934" y="38222"/>
                  </a:cubicBezTo>
                  <a:cubicBezTo>
                    <a:pt x="151448" y="38803"/>
                    <a:pt x="150686" y="39099"/>
                    <a:pt x="149933" y="38985"/>
                  </a:cubicBezTo>
                  <a:cubicBezTo>
                    <a:pt x="148905" y="38794"/>
                    <a:pt x="148200" y="37832"/>
                    <a:pt x="148314" y="36794"/>
                  </a:cubicBezTo>
                  <a:cubicBezTo>
                    <a:pt x="148314" y="35936"/>
                    <a:pt x="149457" y="35460"/>
                    <a:pt x="150029" y="34889"/>
                  </a:cubicBezTo>
                  <a:cubicBezTo>
                    <a:pt x="150600" y="34317"/>
                    <a:pt x="151172" y="33365"/>
                    <a:pt x="150600" y="32507"/>
                  </a:cubicBezTo>
                  <a:cubicBezTo>
                    <a:pt x="149686" y="31441"/>
                    <a:pt x="148257" y="30964"/>
                    <a:pt x="146885" y="31269"/>
                  </a:cubicBezTo>
                  <a:cubicBezTo>
                    <a:pt x="145800" y="31564"/>
                    <a:pt x="144847" y="32241"/>
                    <a:pt x="144218" y="33174"/>
                  </a:cubicBezTo>
                  <a:lnTo>
                    <a:pt x="143075" y="34412"/>
                  </a:lnTo>
                  <a:cubicBezTo>
                    <a:pt x="142561" y="32241"/>
                    <a:pt x="143294" y="29964"/>
                    <a:pt x="144980" y="28507"/>
                  </a:cubicBezTo>
                  <a:cubicBezTo>
                    <a:pt x="145466" y="28174"/>
                    <a:pt x="145885" y="27754"/>
                    <a:pt x="146219" y="27269"/>
                  </a:cubicBezTo>
                  <a:cubicBezTo>
                    <a:pt x="146638" y="26773"/>
                    <a:pt x="146638" y="26050"/>
                    <a:pt x="146219" y="25554"/>
                  </a:cubicBezTo>
                  <a:lnTo>
                    <a:pt x="145171" y="25078"/>
                  </a:lnTo>
                  <a:cubicBezTo>
                    <a:pt x="143523" y="24468"/>
                    <a:pt x="141675" y="25059"/>
                    <a:pt x="140694" y="26507"/>
                  </a:cubicBezTo>
                  <a:cubicBezTo>
                    <a:pt x="140113" y="27754"/>
                    <a:pt x="139665" y="29069"/>
                    <a:pt x="139361" y="30412"/>
                  </a:cubicBezTo>
                  <a:cubicBezTo>
                    <a:pt x="139361" y="30984"/>
                    <a:pt x="138408" y="31555"/>
                    <a:pt x="137741" y="31079"/>
                  </a:cubicBezTo>
                  <a:cubicBezTo>
                    <a:pt x="137684" y="30860"/>
                    <a:pt x="137684" y="30631"/>
                    <a:pt x="137741" y="30412"/>
                  </a:cubicBezTo>
                  <a:cubicBezTo>
                    <a:pt x="137075" y="28126"/>
                    <a:pt x="139265" y="26507"/>
                    <a:pt x="139075" y="24221"/>
                  </a:cubicBezTo>
                  <a:cubicBezTo>
                    <a:pt x="138713" y="22697"/>
                    <a:pt x="137922" y="21306"/>
                    <a:pt x="136789" y="20220"/>
                  </a:cubicBezTo>
                  <a:cubicBezTo>
                    <a:pt x="136027" y="19363"/>
                    <a:pt x="134503" y="18315"/>
                    <a:pt x="133741" y="18887"/>
                  </a:cubicBezTo>
                  <a:cubicBezTo>
                    <a:pt x="133550" y="19210"/>
                    <a:pt x="133550" y="19611"/>
                    <a:pt x="133741" y="19935"/>
                  </a:cubicBezTo>
                  <a:cubicBezTo>
                    <a:pt x="134131" y="21668"/>
                    <a:pt x="134608" y="23392"/>
                    <a:pt x="135170" y="25078"/>
                  </a:cubicBezTo>
                  <a:cubicBezTo>
                    <a:pt x="135674" y="26669"/>
                    <a:pt x="135227" y="28402"/>
                    <a:pt x="134027" y="29555"/>
                  </a:cubicBezTo>
                  <a:cubicBezTo>
                    <a:pt x="133046" y="29478"/>
                    <a:pt x="132255" y="28717"/>
                    <a:pt x="132122" y="27745"/>
                  </a:cubicBezTo>
                  <a:cubicBezTo>
                    <a:pt x="132122" y="26888"/>
                    <a:pt x="132122" y="26221"/>
                    <a:pt x="132122" y="25364"/>
                  </a:cubicBezTo>
                  <a:lnTo>
                    <a:pt x="132122" y="24792"/>
                  </a:lnTo>
                  <a:cubicBezTo>
                    <a:pt x="131398" y="24373"/>
                    <a:pt x="130464" y="24611"/>
                    <a:pt x="130036" y="25345"/>
                  </a:cubicBezTo>
                  <a:cubicBezTo>
                    <a:pt x="130036" y="25354"/>
                    <a:pt x="130026" y="25354"/>
                    <a:pt x="130026" y="25364"/>
                  </a:cubicBezTo>
                  <a:cubicBezTo>
                    <a:pt x="130026" y="26030"/>
                    <a:pt x="129169" y="26888"/>
                    <a:pt x="128121" y="26602"/>
                  </a:cubicBezTo>
                  <a:cubicBezTo>
                    <a:pt x="127359" y="24602"/>
                    <a:pt x="128597" y="23078"/>
                    <a:pt x="129074" y="21268"/>
                  </a:cubicBezTo>
                  <a:cubicBezTo>
                    <a:pt x="129607" y="18211"/>
                    <a:pt x="128493" y="15086"/>
                    <a:pt x="126121" y="13077"/>
                  </a:cubicBezTo>
                  <a:lnTo>
                    <a:pt x="124787" y="12124"/>
                  </a:lnTo>
                  <a:cubicBezTo>
                    <a:pt x="123759" y="11638"/>
                    <a:pt x="122539" y="12067"/>
                    <a:pt x="122025" y="13077"/>
                  </a:cubicBezTo>
                  <a:cubicBezTo>
                    <a:pt x="121787" y="13981"/>
                    <a:pt x="121787" y="14934"/>
                    <a:pt x="122025" y="15839"/>
                  </a:cubicBezTo>
                  <a:cubicBezTo>
                    <a:pt x="122263" y="17096"/>
                    <a:pt x="122263" y="18391"/>
                    <a:pt x="122025" y="19649"/>
                  </a:cubicBezTo>
                  <a:cubicBezTo>
                    <a:pt x="121720" y="20982"/>
                    <a:pt x="120387" y="21811"/>
                    <a:pt x="119053" y="21506"/>
                  </a:cubicBezTo>
                  <a:cubicBezTo>
                    <a:pt x="118996" y="21497"/>
                    <a:pt x="118939" y="21477"/>
                    <a:pt x="118882" y="21459"/>
                  </a:cubicBezTo>
                  <a:cubicBezTo>
                    <a:pt x="117539" y="21049"/>
                    <a:pt x="116615" y="19811"/>
                    <a:pt x="116596" y="18411"/>
                  </a:cubicBezTo>
                  <a:cubicBezTo>
                    <a:pt x="116596" y="17268"/>
                    <a:pt x="117167" y="16124"/>
                    <a:pt x="116596" y="14981"/>
                  </a:cubicBezTo>
                  <a:cubicBezTo>
                    <a:pt x="116024" y="13838"/>
                    <a:pt x="114215" y="12505"/>
                    <a:pt x="113167" y="13077"/>
                  </a:cubicBezTo>
                  <a:cubicBezTo>
                    <a:pt x="112738" y="13238"/>
                    <a:pt x="112471" y="13667"/>
                    <a:pt x="112500" y="14124"/>
                  </a:cubicBezTo>
                  <a:cubicBezTo>
                    <a:pt x="112414" y="15134"/>
                    <a:pt x="112414" y="16163"/>
                    <a:pt x="112500" y="17172"/>
                  </a:cubicBezTo>
                  <a:cubicBezTo>
                    <a:pt x="112786" y="18144"/>
                    <a:pt x="112405" y="19192"/>
                    <a:pt x="111548" y="19744"/>
                  </a:cubicBezTo>
                  <a:cubicBezTo>
                    <a:pt x="110624" y="20058"/>
                    <a:pt x="109595" y="19839"/>
                    <a:pt x="108881" y="19172"/>
                  </a:cubicBezTo>
                  <a:cubicBezTo>
                    <a:pt x="108214" y="18534"/>
                    <a:pt x="107957" y="17582"/>
                    <a:pt x="108214" y="16696"/>
                  </a:cubicBezTo>
                  <a:lnTo>
                    <a:pt x="109357" y="10886"/>
                  </a:lnTo>
                  <a:cubicBezTo>
                    <a:pt x="109500" y="9905"/>
                    <a:pt x="109500" y="8914"/>
                    <a:pt x="109357" y="7933"/>
                  </a:cubicBezTo>
                  <a:cubicBezTo>
                    <a:pt x="109166" y="6800"/>
                    <a:pt x="108557" y="5780"/>
                    <a:pt x="107642" y="5076"/>
                  </a:cubicBezTo>
                  <a:cubicBezTo>
                    <a:pt x="107052" y="4485"/>
                    <a:pt x="106280" y="4113"/>
                    <a:pt x="105452" y="4028"/>
                  </a:cubicBezTo>
                  <a:cubicBezTo>
                    <a:pt x="104690" y="4028"/>
                    <a:pt x="103928" y="4028"/>
                    <a:pt x="103737" y="4694"/>
                  </a:cubicBezTo>
                  <a:cubicBezTo>
                    <a:pt x="103547" y="5361"/>
                    <a:pt x="103737" y="5742"/>
                    <a:pt x="103737" y="6314"/>
                  </a:cubicBezTo>
                  <a:cubicBezTo>
                    <a:pt x="104299" y="7819"/>
                    <a:pt x="104299" y="9476"/>
                    <a:pt x="103737" y="10981"/>
                  </a:cubicBezTo>
                  <a:cubicBezTo>
                    <a:pt x="103642" y="11676"/>
                    <a:pt x="103013" y="12181"/>
                    <a:pt x="102308" y="12124"/>
                  </a:cubicBezTo>
                  <a:cubicBezTo>
                    <a:pt x="101794" y="11962"/>
                    <a:pt x="101337" y="11667"/>
                    <a:pt x="100975" y="11267"/>
                  </a:cubicBezTo>
                  <a:cubicBezTo>
                    <a:pt x="100365" y="10448"/>
                    <a:pt x="100089" y="9428"/>
                    <a:pt x="100213" y="8409"/>
                  </a:cubicBezTo>
                  <a:cubicBezTo>
                    <a:pt x="100489" y="7447"/>
                    <a:pt x="100489" y="6419"/>
                    <a:pt x="100213" y="5456"/>
                  </a:cubicBezTo>
                  <a:cubicBezTo>
                    <a:pt x="99594" y="4351"/>
                    <a:pt x="98432" y="3656"/>
                    <a:pt x="97165" y="3647"/>
                  </a:cubicBezTo>
                  <a:cubicBezTo>
                    <a:pt x="96374" y="3647"/>
                    <a:pt x="95736" y="4285"/>
                    <a:pt x="95736" y="5076"/>
                  </a:cubicBezTo>
                  <a:cubicBezTo>
                    <a:pt x="95822" y="5866"/>
                    <a:pt x="96050" y="6647"/>
                    <a:pt x="96403" y="7361"/>
                  </a:cubicBezTo>
                  <a:cubicBezTo>
                    <a:pt x="97355" y="9685"/>
                    <a:pt x="97784" y="12191"/>
                    <a:pt x="97641" y="14696"/>
                  </a:cubicBezTo>
                  <a:cubicBezTo>
                    <a:pt x="97641" y="15458"/>
                    <a:pt x="97641" y="16410"/>
                    <a:pt x="96117" y="16220"/>
                  </a:cubicBezTo>
                  <a:cubicBezTo>
                    <a:pt x="95489" y="16105"/>
                    <a:pt x="94926" y="15724"/>
                    <a:pt x="94593" y="15172"/>
                  </a:cubicBezTo>
                  <a:cubicBezTo>
                    <a:pt x="94507" y="14667"/>
                    <a:pt x="94507" y="14153"/>
                    <a:pt x="94593" y="13648"/>
                  </a:cubicBezTo>
                  <a:cubicBezTo>
                    <a:pt x="94593" y="12791"/>
                    <a:pt x="94593" y="11934"/>
                    <a:pt x="94593" y="10981"/>
                  </a:cubicBezTo>
                  <a:cubicBezTo>
                    <a:pt x="94546" y="9867"/>
                    <a:pt x="94069" y="8809"/>
                    <a:pt x="93260" y="8028"/>
                  </a:cubicBezTo>
                  <a:cubicBezTo>
                    <a:pt x="92307" y="7171"/>
                    <a:pt x="90593" y="6695"/>
                    <a:pt x="89831" y="7361"/>
                  </a:cubicBezTo>
                  <a:cubicBezTo>
                    <a:pt x="89069" y="8028"/>
                    <a:pt x="89831" y="8981"/>
                    <a:pt x="89831" y="9838"/>
                  </a:cubicBezTo>
                  <a:cubicBezTo>
                    <a:pt x="89916" y="10600"/>
                    <a:pt x="89916" y="11362"/>
                    <a:pt x="89831" y="12124"/>
                  </a:cubicBezTo>
                  <a:cubicBezTo>
                    <a:pt x="89869" y="12534"/>
                    <a:pt x="89688" y="12934"/>
                    <a:pt x="89354" y="13172"/>
                  </a:cubicBezTo>
                  <a:lnTo>
                    <a:pt x="88688" y="13172"/>
                  </a:lnTo>
                  <a:cubicBezTo>
                    <a:pt x="87230" y="13115"/>
                    <a:pt x="85935" y="12219"/>
                    <a:pt x="85354" y="10886"/>
                  </a:cubicBezTo>
                  <a:cubicBezTo>
                    <a:pt x="84925" y="9885"/>
                    <a:pt x="84925" y="8742"/>
                    <a:pt x="85354" y="7743"/>
                  </a:cubicBezTo>
                  <a:cubicBezTo>
                    <a:pt x="85849" y="6771"/>
                    <a:pt x="86087" y="5685"/>
                    <a:pt x="86021" y="4599"/>
                  </a:cubicBezTo>
                  <a:cubicBezTo>
                    <a:pt x="85935" y="4247"/>
                    <a:pt x="85773" y="3923"/>
                    <a:pt x="85544" y="3647"/>
                  </a:cubicBezTo>
                  <a:cubicBezTo>
                    <a:pt x="84897" y="3199"/>
                    <a:pt x="84144" y="2932"/>
                    <a:pt x="83354" y="2885"/>
                  </a:cubicBezTo>
                  <a:cubicBezTo>
                    <a:pt x="82849" y="2789"/>
                    <a:pt x="82334" y="2789"/>
                    <a:pt x="81830" y="2885"/>
                  </a:cubicBezTo>
                  <a:cubicBezTo>
                    <a:pt x="80306" y="2885"/>
                    <a:pt x="80020" y="4885"/>
                    <a:pt x="80306" y="6314"/>
                  </a:cubicBezTo>
                  <a:cubicBezTo>
                    <a:pt x="80877" y="7695"/>
                    <a:pt x="81325" y="9133"/>
                    <a:pt x="81639" y="10600"/>
                  </a:cubicBezTo>
                  <a:cubicBezTo>
                    <a:pt x="81801" y="11314"/>
                    <a:pt x="81353" y="12029"/>
                    <a:pt x="80630" y="12200"/>
                  </a:cubicBezTo>
                  <a:cubicBezTo>
                    <a:pt x="80591" y="12210"/>
                    <a:pt x="80544" y="12210"/>
                    <a:pt x="80496" y="12219"/>
                  </a:cubicBezTo>
                  <a:cubicBezTo>
                    <a:pt x="79553" y="12286"/>
                    <a:pt x="78648" y="11848"/>
                    <a:pt x="78115" y="11076"/>
                  </a:cubicBezTo>
                  <a:cubicBezTo>
                    <a:pt x="77858" y="10371"/>
                    <a:pt x="77858" y="9590"/>
                    <a:pt x="78115" y="8886"/>
                  </a:cubicBezTo>
                  <a:cubicBezTo>
                    <a:pt x="78210" y="8381"/>
                    <a:pt x="78210" y="7866"/>
                    <a:pt x="78115" y="7361"/>
                  </a:cubicBezTo>
                  <a:cubicBezTo>
                    <a:pt x="77791" y="6199"/>
                    <a:pt x="76581" y="5514"/>
                    <a:pt x="75419" y="5837"/>
                  </a:cubicBezTo>
                  <a:cubicBezTo>
                    <a:pt x="74924" y="5980"/>
                    <a:pt x="74505" y="6275"/>
                    <a:pt x="74210" y="6695"/>
                  </a:cubicBezTo>
                  <a:cubicBezTo>
                    <a:pt x="73952" y="7561"/>
                    <a:pt x="73791" y="8457"/>
                    <a:pt x="73733" y="9362"/>
                  </a:cubicBezTo>
                  <a:cubicBezTo>
                    <a:pt x="73229" y="9647"/>
                    <a:pt x="72619" y="9647"/>
                    <a:pt x="72114" y="9362"/>
                  </a:cubicBezTo>
                  <a:cubicBezTo>
                    <a:pt x="71400" y="9200"/>
                    <a:pt x="70781" y="8752"/>
                    <a:pt x="70400" y="8123"/>
                  </a:cubicBezTo>
                  <a:cubicBezTo>
                    <a:pt x="70304" y="7647"/>
                    <a:pt x="70304" y="7171"/>
                    <a:pt x="70400" y="6695"/>
                  </a:cubicBezTo>
                  <a:cubicBezTo>
                    <a:pt x="70676" y="5504"/>
                    <a:pt x="70676" y="4266"/>
                    <a:pt x="70400" y="3075"/>
                  </a:cubicBezTo>
                  <a:cubicBezTo>
                    <a:pt x="69847" y="1637"/>
                    <a:pt x="68752" y="475"/>
                    <a:pt x="67352" y="-163"/>
                  </a:cubicBezTo>
                  <a:cubicBezTo>
                    <a:pt x="66561" y="-478"/>
                    <a:pt x="65666" y="-478"/>
                    <a:pt x="64875" y="-163"/>
                  </a:cubicBezTo>
                  <a:cubicBezTo>
                    <a:pt x="64608" y="27"/>
                    <a:pt x="64408" y="294"/>
                    <a:pt x="64304" y="599"/>
                  </a:cubicBezTo>
                  <a:cubicBezTo>
                    <a:pt x="63913" y="2227"/>
                    <a:pt x="64189" y="3942"/>
                    <a:pt x="65066" y="5361"/>
                  </a:cubicBezTo>
                  <a:cubicBezTo>
                    <a:pt x="65485" y="6114"/>
                    <a:pt x="65685" y="6971"/>
                    <a:pt x="65637" y="7838"/>
                  </a:cubicBezTo>
                  <a:cubicBezTo>
                    <a:pt x="65542" y="8343"/>
                    <a:pt x="65104" y="8704"/>
                    <a:pt x="64589" y="8695"/>
                  </a:cubicBezTo>
                  <a:cubicBezTo>
                    <a:pt x="63942" y="8562"/>
                    <a:pt x="63361" y="8190"/>
                    <a:pt x="62970" y="7647"/>
                  </a:cubicBezTo>
                  <a:cubicBezTo>
                    <a:pt x="62608" y="7114"/>
                    <a:pt x="62122" y="6685"/>
                    <a:pt x="61541" y="6409"/>
                  </a:cubicBezTo>
                  <a:cubicBezTo>
                    <a:pt x="60979" y="6104"/>
                    <a:pt x="60294" y="6104"/>
                    <a:pt x="59732" y="6409"/>
                  </a:cubicBezTo>
                  <a:cubicBezTo>
                    <a:pt x="59284" y="6733"/>
                    <a:pt x="58922" y="7152"/>
                    <a:pt x="58684" y="7647"/>
                  </a:cubicBezTo>
                  <a:lnTo>
                    <a:pt x="57922" y="8409"/>
                  </a:lnTo>
                  <a:cubicBezTo>
                    <a:pt x="57312" y="8990"/>
                    <a:pt x="56426" y="9181"/>
                    <a:pt x="55636" y="8886"/>
                  </a:cubicBezTo>
                  <a:cubicBezTo>
                    <a:pt x="55007" y="8666"/>
                    <a:pt x="54569" y="8114"/>
                    <a:pt x="54493" y="7457"/>
                  </a:cubicBezTo>
                  <a:cubicBezTo>
                    <a:pt x="54540" y="6895"/>
                    <a:pt x="54817" y="6380"/>
                    <a:pt x="55255" y="6028"/>
                  </a:cubicBezTo>
                  <a:cubicBezTo>
                    <a:pt x="55684" y="5695"/>
                    <a:pt x="56064" y="5314"/>
                    <a:pt x="56398" y="4885"/>
                  </a:cubicBezTo>
                  <a:cubicBezTo>
                    <a:pt x="56446" y="4733"/>
                    <a:pt x="56446" y="4561"/>
                    <a:pt x="56398" y="4409"/>
                  </a:cubicBezTo>
                  <a:cubicBezTo>
                    <a:pt x="56398" y="4409"/>
                    <a:pt x="56398" y="3266"/>
                    <a:pt x="56398" y="2980"/>
                  </a:cubicBezTo>
                  <a:cubicBezTo>
                    <a:pt x="56398" y="2694"/>
                    <a:pt x="53921" y="2980"/>
                    <a:pt x="52683" y="2980"/>
                  </a:cubicBezTo>
                  <a:cubicBezTo>
                    <a:pt x="51521" y="3485"/>
                    <a:pt x="50721" y="4580"/>
                    <a:pt x="50588" y="5837"/>
                  </a:cubicBezTo>
                  <a:cubicBezTo>
                    <a:pt x="50588" y="6504"/>
                    <a:pt x="50588" y="7076"/>
                    <a:pt x="50016" y="7552"/>
                  </a:cubicBezTo>
                  <a:cubicBezTo>
                    <a:pt x="49445" y="8028"/>
                    <a:pt x="47921" y="7552"/>
                    <a:pt x="47635" y="8695"/>
                  </a:cubicBezTo>
                  <a:lnTo>
                    <a:pt x="33252" y="44223"/>
                  </a:lnTo>
                  <a:lnTo>
                    <a:pt x="1629" y="121757"/>
                  </a:lnTo>
                  <a:cubicBezTo>
                    <a:pt x="772" y="123852"/>
                    <a:pt x="2296" y="123757"/>
                    <a:pt x="2486" y="124710"/>
                  </a:cubicBezTo>
                  <a:cubicBezTo>
                    <a:pt x="2677" y="125662"/>
                    <a:pt x="1439" y="126329"/>
                    <a:pt x="677" y="126995"/>
                  </a:cubicBezTo>
                  <a:cubicBezTo>
                    <a:pt x="-38" y="127443"/>
                    <a:pt x="-247" y="128386"/>
                    <a:pt x="210" y="129101"/>
                  </a:cubicBezTo>
                  <a:cubicBezTo>
                    <a:pt x="324" y="129291"/>
                    <a:pt x="486" y="129443"/>
                    <a:pt x="677" y="129567"/>
                  </a:cubicBezTo>
                  <a:cubicBezTo>
                    <a:pt x="1496" y="130186"/>
                    <a:pt x="2620" y="130186"/>
                    <a:pt x="3439" y="129567"/>
                  </a:cubicBezTo>
                  <a:cubicBezTo>
                    <a:pt x="4010" y="128996"/>
                    <a:pt x="4296" y="128234"/>
                    <a:pt x="4963" y="127757"/>
                  </a:cubicBezTo>
                  <a:cubicBezTo>
                    <a:pt x="5782" y="127138"/>
                    <a:pt x="6906" y="127138"/>
                    <a:pt x="7725" y="127757"/>
                  </a:cubicBezTo>
                  <a:cubicBezTo>
                    <a:pt x="8773" y="128710"/>
                    <a:pt x="7725" y="129758"/>
                    <a:pt x="6868" y="130329"/>
                  </a:cubicBezTo>
                  <a:lnTo>
                    <a:pt x="3725" y="132425"/>
                  </a:lnTo>
                  <a:cubicBezTo>
                    <a:pt x="3125" y="132672"/>
                    <a:pt x="2629" y="133110"/>
                    <a:pt x="2296" y="133663"/>
                  </a:cubicBezTo>
                  <a:cubicBezTo>
                    <a:pt x="2077" y="134368"/>
                    <a:pt x="2401" y="135139"/>
                    <a:pt x="3058" y="135473"/>
                  </a:cubicBezTo>
                  <a:cubicBezTo>
                    <a:pt x="3896" y="135901"/>
                    <a:pt x="4887" y="135901"/>
                    <a:pt x="5725" y="135473"/>
                  </a:cubicBezTo>
                  <a:cubicBezTo>
                    <a:pt x="6734" y="135025"/>
                    <a:pt x="7639" y="134377"/>
                    <a:pt x="8392" y="133568"/>
                  </a:cubicBezTo>
                  <a:cubicBezTo>
                    <a:pt x="9249" y="132615"/>
                    <a:pt x="10297" y="131472"/>
                    <a:pt x="11916" y="132044"/>
                  </a:cubicBezTo>
                  <a:cubicBezTo>
                    <a:pt x="12916" y="132368"/>
                    <a:pt x="13497" y="133406"/>
                    <a:pt x="13250" y="134425"/>
                  </a:cubicBezTo>
                  <a:cubicBezTo>
                    <a:pt x="12707" y="135187"/>
                    <a:pt x="11887" y="135701"/>
                    <a:pt x="10964" y="135854"/>
                  </a:cubicBezTo>
                  <a:cubicBezTo>
                    <a:pt x="9630" y="135854"/>
                    <a:pt x="7820" y="136616"/>
                    <a:pt x="7820" y="137854"/>
                  </a:cubicBezTo>
                  <a:cubicBezTo>
                    <a:pt x="7820" y="139092"/>
                    <a:pt x="9344" y="139854"/>
                    <a:pt x="10678" y="140045"/>
                  </a:cubicBezTo>
                  <a:cubicBezTo>
                    <a:pt x="11830" y="140188"/>
                    <a:pt x="13002" y="139949"/>
                    <a:pt x="14012" y="139378"/>
                  </a:cubicBezTo>
                  <a:cubicBezTo>
                    <a:pt x="14831" y="138721"/>
                    <a:pt x="15688" y="138121"/>
                    <a:pt x="16583" y="137568"/>
                  </a:cubicBezTo>
                  <a:cubicBezTo>
                    <a:pt x="17136" y="137225"/>
                    <a:pt x="17841" y="137225"/>
                    <a:pt x="18393" y="137568"/>
                  </a:cubicBezTo>
                  <a:cubicBezTo>
                    <a:pt x="18317" y="139397"/>
                    <a:pt x="17031" y="140950"/>
                    <a:pt x="15250" y="141378"/>
                  </a:cubicBezTo>
                  <a:cubicBezTo>
                    <a:pt x="14507" y="141473"/>
                    <a:pt x="13783" y="141731"/>
                    <a:pt x="13154" y="142140"/>
                  </a:cubicBezTo>
                  <a:cubicBezTo>
                    <a:pt x="12678" y="142474"/>
                    <a:pt x="12564" y="143131"/>
                    <a:pt x="12897" y="143598"/>
                  </a:cubicBezTo>
                  <a:cubicBezTo>
                    <a:pt x="12973" y="143702"/>
                    <a:pt x="13059" y="143788"/>
                    <a:pt x="13154" y="143855"/>
                  </a:cubicBezTo>
                  <a:lnTo>
                    <a:pt x="14012" y="143855"/>
                  </a:lnTo>
                  <a:cubicBezTo>
                    <a:pt x="15650" y="144245"/>
                    <a:pt x="17364" y="143864"/>
                    <a:pt x="18679" y="142807"/>
                  </a:cubicBezTo>
                  <a:cubicBezTo>
                    <a:pt x="19536" y="142045"/>
                    <a:pt x="20012" y="140807"/>
                    <a:pt x="21536" y="140902"/>
                  </a:cubicBezTo>
                  <a:cubicBezTo>
                    <a:pt x="21536" y="143569"/>
                    <a:pt x="19250" y="145569"/>
                    <a:pt x="16107" y="146141"/>
                  </a:cubicBezTo>
                  <a:cubicBezTo>
                    <a:pt x="15136" y="146217"/>
                    <a:pt x="14174" y="146417"/>
                    <a:pt x="13250" y="146712"/>
                  </a:cubicBezTo>
                  <a:cubicBezTo>
                    <a:pt x="12392" y="146712"/>
                    <a:pt x="11821" y="147855"/>
                    <a:pt x="12297" y="148617"/>
                  </a:cubicBezTo>
                  <a:cubicBezTo>
                    <a:pt x="12783" y="149370"/>
                    <a:pt x="13526" y="149913"/>
                    <a:pt x="14393" y="150141"/>
                  </a:cubicBezTo>
                  <a:cubicBezTo>
                    <a:pt x="16517" y="151065"/>
                    <a:pt x="18936" y="151065"/>
                    <a:pt x="21060" y="150141"/>
                  </a:cubicBezTo>
                  <a:cubicBezTo>
                    <a:pt x="22679" y="149094"/>
                    <a:pt x="23346" y="147379"/>
                    <a:pt x="24489" y="146045"/>
                  </a:cubicBezTo>
                  <a:cubicBezTo>
                    <a:pt x="24975" y="145464"/>
                    <a:pt x="25737" y="145169"/>
                    <a:pt x="26489" y="145284"/>
                  </a:cubicBezTo>
                  <a:cubicBezTo>
                    <a:pt x="27566" y="145474"/>
                    <a:pt x="28280" y="146493"/>
                    <a:pt x="28109" y="147569"/>
                  </a:cubicBezTo>
                  <a:cubicBezTo>
                    <a:pt x="28109" y="148331"/>
                    <a:pt x="27061" y="148808"/>
                    <a:pt x="26394" y="149474"/>
                  </a:cubicBezTo>
                  <a:cubicBezTo>
                    <a:pt x="25623" y="149960"/>
                    <a:pt x="25375" y="150970"/>
                    <a:pt x="25823" y="151761"/>
                  </a:cubicBezTo>
                  <a:cubicBezTo>
                    <a:pt x="26689" y="152903"/>
                    <a:pt x="28147" y="153427"/>
                    <a:pt x="29537" y="153094"/>
                  </a:cubicBezTo>
                  <a:cubicBezTo>
                    <a:pt x="30604" y="152703"/>
                    <a:pt x="31538" y="152008"/>
                    <a:pt x="32204" y="151094"/>
                  </a:cubicBezTo>
                  <a:lnTo>
                    <a:pt x="33252" y="149855"/>
                  </a:lnTo>
                  <a:cubicBezTo>
                    <a:pt x="33833" y="152008"/>
                    <a:pt x="33128" y="154304"/>
                    <a:pt x="31442" y="155761"/>
                  </a:cubicBezTo>
                  <a:cubicBezTo>
                    <a:pt x="30957" y="156094"/>
                    <a:pt x="30538" y="156513"/>
                    <a:pt x="30204" y="156999"/>
                  </a:cubicBezTo>
                  <a:cubicBezTo>
                    <a:pt x="29785" y="157494"/>
                    <a:pt x="29785" y="158219"/>
                    <a:pt x="30204" y="158714"/>
                  </a:cubicBezTo>
                  <a:lnTo>
                    <a:pt x="31252" y="159190"/>
                  </a:lnTo>
                  <a:cubicBezTo>
                    <a:pt x="32871" y="159714"/>
                    <a:pt x="34643" y="159142"/>
                    <a:pt x="35633" y="157761"/>
                  </a:cubicBezTo>
                  <a:cubicBezTo>
                    <a:pt x="36262" y="156485"/>
                    <a:pt x="36748" y="155142"/>
                    <a:pt x="37062" y="153761"/>
                  </a:cubicBezTo>
                  <a:cubicBezTo>
                    <a:pt x="37300" y="153180"/>
                    <a:pt x="37967" y="152894"/>
                    <a:pt x="38548" y="153123"/>
                  </a:cubicBezTo>
                  <a:cubicBezTo>
                    <a:pt x="38596" y="153142"/>
                    <a:pt x="38643" y="153161"/>
                    <a:pt x="38681" y="153189"/>
                  </a:cubicBezTo>
                  <a:cubicBezTo>
                    <a:pt x="38681" y="153189"/>
                    <a:pt x="38681" y="153189"/>
                    <a:pt x="39158" y="153856"/>
                  </a:cubicBezTo>
                  <a:cubicBezTo>
                    <a:pt x="39729" y="156047"/>
                    <a:pt x="37538" y="157761"/>
                    <a:pt x="37824" y="159952"/>
                  </a:cubicBezTo>
                  <a:cubicBezTo>
                    <a:pt x="38148" y="161524"/>
                    <a:pt x="38948" y="162952"/>
                    <a:pt x="40110" y="164048"/>
                  </a:cubicBezTo>
                  <a:cubicBezTo>
                    <a:pt x="40872" y="164905"/>
                    <a:pt x="42301" y="165857"/>
                    <a:pt x="43063" y="165286"/>
                  </a:cubicBezTo>
                  <a:cubicBezTo>
                    <a:pt x="43253" y="164962"/>
                    <a:pt x="43253" y="164562"/>
                    <a:pt x="43063" y="164238"/>
                  </a:cubicBezTo>
                  <a:cubicBezTo>
                    <a:pt x="43063" y="162524"/>
                    <a:pt x="42015" y="160809"/>
                    <a:pt x="41729" y="159095"/>
                  </a:cubicBezTo>
                  <a:cubicBezTo>
                    <a:pt x="41177" y="157523"/>
                    <a:pt x="41586" y="155780"/>
                    <a:pt x="42777" y="154618"/>
                  </a:cubicBezTo>
                  <a:cubicBezTo>
                    <a:pt x="43758" y="154694"/>
                    <a:pt x="44549" y="155456"/>
                    <a:pt x="44682" y="156428"/>
                  </a:cubicBezTo>
                  <a:cubicBezTo>
                    <a:pt x="44682" y="157285"/>
                    <a:pt x="44682" y="157952"/>
                    <a:pt x="44682" y="158809"/>
                  </a:cubicBezTo>
                  <a:cubicBezTo>
                    <a:pt x="44654" y="158999"/>
                    <a:pt x="44654" y="159190"/>
                    <a:pt x="44682" y="159380"/>
                  </a:cubicBezTo>
                  <a:cubicBezTo>
                    <a:pt x="45406" y="159800"/>
                    <a:pt x="46339" y="159561"/>
                    <a:pt x="46768" y="158828"/>
                  </a:cubicBezTo>
                  <a:cubicBezTo>
                    <a:pt x="46768" y="158819"/>
                    <a:pt x="46778" y="158819"/>
                    <a:pt x="46778" y="158809"/>
                  </a:cubicBezTo>
                  <a:cubicBezTo>
                    <a:pt x="46778" y="158142"/>
                    <a:pt x="47635" y="157285"/>
                    <a:pt x="48587" y="157666"/>
                  </a:cubicBezTo>
                  <a:cubicBezTo>
                    <a:pt x="49445" y="159571"/>
                    <a:pt x="48587" y="161190"/>
                    <a:pt x="47730" y="162905"/>
                  </a:cubicBezTo>
                  <a:cubicBezTo>
                    <a:pt x="47149" y="165972"/>
                    <a:pt x="48283" y="169105"/>
                    <a:pt x="50683" y="171096"/>
                  </a:cubicBezTo>
                  <a:cubicBezTo>
                    <a:pt x="51035" y="171458"/>
                    <a:pt x="51454" y="171744"/>
                    <a:pt x="51921" y="171953"/>
                  </a:cubicBezTo>
                  <a:cubicBezTo>
                    <a:pt x="52883" y="172487"/>
                    <a:pt x="54102" y="172144"/>
                    <a:pt x="54645" y="171172"/>
                  </a:cubicBezTo>
                  <a:cubicBezTo>
                    <a:pt x="54655" y="171153"/>
                    <a:pt x="54674" y="171125"/>
                    <a:pt x="54683" y="171096"/>
                  </a:cubicBezTo>
                  <a:cubicBezTo>
                    <a:pt x="54921" y="170191"/>
                    <a:pt x="54921" y="169239"/>
                    <a:pt x="54683" y="168334"/>
                  </a:cubicBezTo>
                  <a:cubicBezTo>
                    <a:pt x="54598" y="167048"/>
                    <a:pt x="54760" y="165753"/>
                    <a:pt x="55160" y="164524"/>
                  </a:cubicBezTo>
                  <a:cubicBezTo>
                    <a:pt x="55531" y="163152"/>
                    <a:pt x="56912" y="162314"/>
                    <a:pt x="58303" y="162619"/>
                  </a:cubicBezTo>
                  <a:cubicBezTo>
                    <a:pt x="59646" y="163095"/>
                    <a:pt x="60551" y="164343"/>
                    <a:pt x="60589" y="165762"/>
                  </a:cubicBezTo>
                  <a:cubicBezTo>
                    <a:pt x="60351" y="166896"/>
                    <a:pt x="60351" y="168058"/>
                    <a:pt x="60589" y="169191"/>
                  </a:cubicBezTo>
                  <a:cubicBezTo>
                    <a:pt x="60589" y="170334"/>
                    <a:pt x="62970" y="171668"/>
                    <a:pt x="64113" y="171096"/>
                  </a:cubicBezTo>
                  <a:cubicBezTo>
                    <a:pt x="64475" y="170858"/>
                    <a:pt x="64713" y="170477"/>
                    <a:pt x="64780" y="170048"/>
                  </a:cubicBezTo>
                  <a:cubicBezTo>
                    <a:pt x="64770" y="169010"/>
                    <a:pt x="64608" y="167991"/>
                    <a:pt x="64304" y="167001"/>
                  </a:cubicBezTo>
                  <a:cubicBezTo>
                    <a:pt x="64304" y="165953"/>
                    <a:pt x="64304" y="164905"/>
                    <a:pt x="65256" y="164429"/>
                  </a:cubicBezTo>
                  <a:cubicBezTo>
                    <a:pt x="66171" y="164133"/>
                    <a:pt x="67171" y="164305"/>
                    <a:pt x="67923" y="164905"/>
                  </a:cubicBezTo>
                  <a:cubicBezTo>
                    <a:pt x="68590" y="165543"/>
                    <a:pt x="68847" y="166496"/>
                    <a:pt x="68590" y="167381"/>
                  </a:cubicBezTo>
                  <a:lnTo>
                    <a:pt x="67447" y="173192"/>
                  </a:lnTo>
                  <a:cubicBezTo>
                    <a:pt x="67352" y="174173"/>
                    <a:pt x="67352" y="175163"/>
                    <a:pt x="67447" y="176144"/>
                  </a:cubicBezTo>
                  <a:cubicBezTo>
                    <a:pt x="67656" y="177278"/>
                    <a:pt x="68228" y="178307"/>
                    <a:pt x="69066" y="179097"/>
                  </a:cubicBezTo>
                  <a:cubicBezTo>
                    <a:pt x="69704" y="179593"/>
                    <a:pt x="70457" y="179916"/>
                    <a:pt x="71257" y="180050"/>
                  </a:cubicBezTo>
                  <a:cubicBezTo>
                    <a:pt x="72114" y="180050"/>
                    <a:pt x="72876" y="180050"/>
                    <a:pt x="73067" y="179383"/>
                  </a:cubicBezTo>
                  <a:cubicBezTo>
                    <a:pt x="73190" y="178850"/>
                    <a:pt x="73190" y="178297"/>
                    <a:pt x="73067" y="177764"/>
                  </a:cubicBezTo>
                  <a:cubicBezTo>
                    <a:pt x="72552" y="176249"/>
                    <a:pt x="72552" y="174611"/>
                    <a:pt x="73067" y="173096"/>
                  </a:cubicBezTo>
                  <a:cubicBezTo>
                    <a:pt x="73209" y="172392"/>
                    <a:pt x="73886" y="171934"/>
                    <a:pt x="74591" y="172049"/>
                  </a:cubicBezTo>
                  <a:cubicBezTo>
                    <a:pt x="75095" y="172106"/>
                    <a:pt x="75553" y="172382"/>
                    <a:pt x="75829" y="172811"/>
                  </a:cubicBezTo>
                  <a:cubicBezTo>
                    <a:pt x="76467" y="173620"/>
                    <a:pt x="76743" y="174649"/>
                    <a:pt x="76591" y="175668"/>
                  </a:cubicBezTo>
                  <a:cubicBezTo>
                    <a:pt x="76353" y="176640"/>
                    <a:pt x="76353" y="177649"/>
                    <a:pt x="76591" y="178621"/>
                  </a:cubicBezTo>
                  <a:cubicBezTo>
                    <a:pt x="77162" y="179735"/>
                    <a:pt x="78286" y="180459"/>
                    <a:pt x="79544" y="180526"/>
                  </a:cubicBezTo>
                  <a:cubicBezTo>
                    <a:pt x="80382" y="180526"/>
                    <a:pt x="81068" y="179840"/>
                    <a:pt x="81068" y="179002"/>
                  </a:cubicBezTo>
                  <a:cubicBezTo>
                    <a:pt x="80982" y="178212"/>
                    <a:pt x="80753" y="177430"/>
                    <a:pt x="80401" y="176716"/>
                  </a:cubicBezTo>
                  <a:cubicBezTo>
                    <a:pt x="79477" y="174392"/>
                    <a:pt x="79086" y="171877"/>
                    <a:pt x="79258" y="169382"/>
                  </a:cubicBezTo>
                  <a:cubicBezTo>
                    <a:pt x="79258" y="168620"/>
                    <a:pt x="79258" y="167762"/>
                    <a:pt x="80687" y="167858"/>
                  </a:cubicBezTo>
                  <a:cubicBezTo>
                    <a:pt x="81344" y="167972"/>
                    <a:pt x="81915" y="168400"/>
                    <a:pt x="82211" y="169001"/>
                  </a:cubicBezTo>
                  <a:cubicBezTo>
                    <a:pt x="82354" y="169496"/>
                    <a:pt x="82354" y="170029"/>
                    <a:pt x="82211" y="170525"/>
                  </a:cubicBezTo>
                  <a:cubicBezTo>
                    <a:pt x="82163" y="171382"/>
                    <a:pt x="82163" y="172239"/>
                    <a:pt x="82211" y="173096"/>
                  </a:cubicBezTo>
                  <a:cubicBezTo>
                    <a:pt x="82258" y="174211"/>
                    <a:pt x="82734" y="175268"/>
                    <a:pt x="83544" y="176049"/>
                  </a:cubicBezTo>
                  <a:cubicBezTo>
                    <a:pt x="84401" y="176906"/>
                    <a:pt x="86211" y="177478"/>
                    <a:pt x="86973" y="176811"/>
                  </a:cubicBezTo>
                  <a:cubicBezTo>
                    <a:pt x="87735" y="176144"/>
                    <a:pt x="86973" y="175097"/>
                    <a:pt x="86973" y="174239"/>
                  </a:cubicBezTo>
                  <a:cubicBezTo>
                    <a:pt x="86792" y="173487"/>
                    <a:pt x="86792" y="172706"/>
                    <a:pt x="86973" y="171953"/>
                  </a:cubicBezTo>
                  <a:cubicBezTo>
                    <a:pt x="86954" y="171544"/>
                    <a:pt x="87125" y="171153"/>
                    <a:pt x="87449" y="170906"/>
                  </a:cubicBezTo>
                  <a:lnTo>
                    <a:pt x="88116" y="170906"/>
                  </a:lnTo>
                  <a:cubicBezTo>
                    <a:pt x="89554" y="170925"/>
                    <a:pt x="90859" y="171782"/>
                    <a:pt x="91450" y="173096"/>
                  </a:cubicBezTo>
                  <a:cubicBezTo>
                    <a:pt x="91831" y="174144"/>
                    <a:pt x="91831" y="175287"/>
                    <a:pt x="91450" y="176335"/>
                  </a:cubicBezTo>
                  <a:cubicBezTo>
                    <a:pt x="90935" y="177269"/>
                    <a:pt x="90707" y="178326"/>
                    <a:pt x="90783" y="179383"/>
                  </a:cubicBezTo>
                  <a:cubicBezTo>
                    <a:pt x="90697" y="179697"/>
                    <a:pt x="90697" y="180021"/>
                    <a:pt x="90783" y="180336"/>
                  </a:cubicBezTo>
                  <a:cubicBezTo>
                    <a:pt x="91431" y="180783"/>
                    <a:pt x="92183" y="181050"/>
                    <a:pt x="92974" y="181097"/>
                  </a:cubicBezTo>
                  <a:lnTo>
                    <a:pt x="92402" y="181097"/>
                  </a:lnTo>
                  <a:cubicBezTo>
                    <a:pt x="93726" y="180583"/>
                    <a:pt x="94383" y="179097"/>
                    <a:pt x="93869" y="177773"/>
                  </a:cubicBezTo>
                  <a:cubicBezTo>
                    <a:pt x="93860" y="177735"/>
                    <a:pt x="93850" y="177707"/>
                    <a:pt x="93831" y="177669"/>
                  </a:cubicBezTo>
                  <a:cubicBezTo>
                    <a:pt x="93345" y="176259"/>
                    <a:pt x="92926" y="174830"/>
                    <a:pt x="92593" y="173382"/>
                  </a:cubicBezTo>
                  <a:cubicBezTo>
                    <a:pt x="92593" y="172620"/>
                    <a:pt x="92593" y="171763"/>
                    <a:pt x="93736" y="171668"/>
                  </a:cubicBezTo>
                  <a:cubicBezTo>
                    <a:pt x="94688" y="171639"/>
                    <a:pt x="95593" y="172106"/>
                    <a:pt x="96117" y="172906"/>
                  </a:cubicBezTo>
                  <a:cubicBezTo>
                    <a:pt x="96546" y="173554"/>
                    <a:pt x="96717" y="174335"/>
                    <a:pt x="96593" y="175097"/>
                  </a:cubicBezTo>
                  <a:cubicBezTo>
                    <a:pt x="96498" y="175573"/>
                    <a:pt x="96498" y="176059"/>
                    <a:pt x="96593" y="176526"/>
                  </a:cubicBezTo>
                  <a:cubicBezTo>
                    <a:pt x="96717" y="177106"/>
                    <a:pt x="97051" y="177621"/>
                    <a:pt x="97546" y="177954"/>
                  </a:cubicBezTo>
                  <a:cubicBezTo>
                    <a:pt x="98565" y="178468"/>
                    <a:pt x="99803" y="178183"/>
                    <a:pt x="100499" y="177287"/>
                  </a:cubicBezTo>
                  <a:cubicBezTo>
                    <a:pt x="100594" y="176402"/>
                    <a:pt x="100594" y="175506"/>
                    <a:pt x="100499" y="174620"/>
                  </a:cubicBezTo>
                  <a:cubicBezTo>
                    <a:pt x="101032" y="174335"/>
                    <a:pt x="101680" y="174335"/>
                    <a:pt x="102213" y="174620"/>
                  </a:cubicBezTo>
                  <a:cubicBezTo>
                    <a:pt x="102880" y="174840"/>
                    <a:pt x="103442" y="175278"/>
                    <a:pt x="103832" y="175859"/>
                  </a:cubicBezTo>
                  <a:cubicBezTo>
                    <a:pt x="103918" y="176364"/>
                    <a:pt x="103918" y="176878"/>
                    <a:pt x="103832" y="177383"/>
                  </a:cubicBezTo>
                  <a:cubicBezTo>
                    <a:pt x="103604" y="178573"/>
                    <a:pt x="103604" y="179802"/>
                    <a:pt x="103832" y="181002"/>
                  </a:cubicBezTo>
                  <a:cubicBezTo>
                    <a:pt x="104404" y="182393"/>
                    <a:pt x="105452" y="183545"/>
                    <a:pt x="106785" y="184241"/>
                  </a:cubicBezTo>
                  <a:cubicBezTo>
                    <a:pt x="107566" y="184622"/>
                    <a:pt x="108481" y="184622"/>
                    <a:pt x="109262" y="184241"/>
                  </a:cubicBezTo>
                  <a:cubicBezTo>
                    <a:pt x="109500" y="184069"/>
                    <a:pt x="109700" y="183841"/>
                    <a:pt x="109833" y="183574"/>
                  </a:cubicBezTo>
                  <a:cubicBezTo>
                    <a:pt x="110214" y="181955"/>
                    <a:pt x="109976" y="180259"/>
                    <a:pt x="109166" y="178811"/>
                  </a:cubicBezTo>
                  <a:cubicBezTo>
                    <a:pt x="108719" y="178069"/>
                    <a:pt x="108519" y="177202"/>
                    <a:pt x="108595" y="176335"/>
                  </a:cubicBezTo>
                  <a:cubicBezTo>
                    <a:pt x="108595" y="175859"/>
                    <a:pt x="108595" y="175478"/>
                    <a:pt x="109643" y="175478"/>
                  </a:cubicBezTo>
                  <a:cubicBezTo>
                    <a:pt x="110281" y="175592"/>
                    <a:pt x="110852" y="175925"/>
                    <a:pt x="111262" y="176430"/>
                  </a:cubicBezTo>
                  <a:cubicBezTo>
                    <a:pt x="111586" y="176954"/>
                    <a:pt x="112043" y="177383"/>
                    <a:pt x="112595" y="177669"/>
                  </a:cubicBezTo>
                  <a:cubicBezTo>
                    <a:pt x="113195" y="177964"/>
                    <a:pt x="113900" y="177964"/>
                    <a:pt x="114500" y="177669"/>
                  </a:cubicBezTo>
                  <a:cubicBezTo>
                    <a:pt x="114881" y="177278"/>
                    <a:pt x="115224" y="176868"/>
                    <a:pt x="115548" y="176430"/>
                  </a:cubicBezTo>
                  <a:lnTo>
                    <a:pt x="116310" y="175668"/>
                  </a:lnTo>
                  <a:cubicBezTo>
                    <a:pt x="116901" y="175059"/>
                    <a:pt x="117806" y="174868"/>
                    <a:pt x="118596" y="175192"/>
                  </a:cubicBezTo>
                  <a:cubicBezTo>
                    <a:pt x="119187" y="175440"/>
                    <a:pt x="119587" y="175983"/>
                    <a:pt x="119644" y="176621"/>
                  </a:cubicBezTo>
                  <a:cubicBezTo>
                    <a:pt x="119596" y="177183"/>
                    <a:pt x="119320" y="177697"/>
                    <a:pt x="118882" y="178049"/>
                  </a:cubicBezTo>
                  <a:cubicBezTo>
                    <a:pt x="118434" y="178354"/>
                    <a:pt x="118044" y="178745"/>
                    <a:pt x="117739" y="179193"/>
                  </a:cubicBezTo>
                  <a:cubicBezTo>
                    <a:pt x="117682" y="179345"/>
                    <a:pt x="117682" y="179516"/>
                    <a:pt x="117739" y="179669"/>
                  </a:cubicBezTo>
                  <a:cubicBezTo>
                    <a:pt x="117739" y="179669"/>
                    <a:pt x="117739" y="180717"/>
                    <a:pt x="117739" y="181002"/>
                  </a:cubicBezTo>
                  <a:lnTo>
                    <a:pt x="117739" y="181002"/>
                  </a:lnTo>
                  <a:cubicBezTo>
                    <a:pt x="119082" y="178468"/>
                    <a:pt x="120930" y="176230"/>
                    <a:pt x="123168" y="174430"/>
                  </a:cubicBezTo>
                  <a:cubicBezTo>
                    <a:pt x="126368" y="173039"/>
                    <a:pt x="129378" y="171249"/>
                    <a:pt x="132122" y="16909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7" name="Freeform: Shape 366">
              <a:extLst>
                <a:ext uri="{FF2B5EF4-FFF2-40B4-BE49-F238E27FC236}">
                  <a16:creationId xmlns:a16="http://schemas.microsoft.com/office/drawing/2014/main" xmlns="" id="{456E41A7-32FB-60A8-B32F-CA3FFEF92F31}"/>
                </a:ext>
              </a:extLst>
            </p:cNvPr>
            <p:cNvSpPr/>
            <p:nvPr/>
          </p:nvSpPr>
          <p:spPr>
            <a:xfrm>
              <a:off x="5494305" y="1930241"/>
              <a:ext cx="2328" cy="3905"/>
            </a:xfrm>
            <a:custGeom>
              <a:avLst/>
              <a:gdLst>
                <a:gd name="connsiteX0" fmla="*/ -32 w 2328"/>
                <a:gd name="connsiteY0" fmla="*/ 3506 h 3905"/>
                <a:gd name="connsiteX1" fmla="*/ 1587 w 2328"/>
                <a:gd name="connsiteY1" fmla="*/ 2173 h 3905"/>
                <a:gd name="connsiteX2" fmla="*/ 2054 w 2328"/>
                <a:gd name="connsiteY2" fmla="*/ 68 h 3905"/>
                <a:gd name="connsiteX3" fmla="*/ 1587 w 2328"/>
                <a:gd name="connsiteY3" fmla="*/ -399 h 3905"/>
                <a:gd name="connsiteX4" fmla="*/ 1587 w 2328"/>
                <a:gd name="connsiteY4" fmla="*/ -399 h 3905"/>
                <a:gd name="connsiteX5" fmla="*/ 825 w 2328"/>
                <a:gd name="connsiteY5" fmla="*/ 2268 h 3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8" h="3905">
                  <a:moveTo>
                    <a:pt x="-32" y="3506"/>
                  </a:moveTo>
                  <a:cubicBezTo>
                    <a:pt x="473" y="3011"/>
                    <a:pt x="1006" y="2573"/>
                    <a:pt x="1587" y="2173"/>
                  </a:cubicBezTo>
                  <a:cubicBezTo>
                    <a:pt x="2301" y="1725"/>
                    <a:pt x="2511" y="782"/>
                    <a:pt x="2054" y="68"/>
                  </a:cubicBezTo>
                  <a:cubicBezTo>
                    <a:pt x="1939" y="-123"/>
                    <a:pt x="1778" y="-275"/>
                    <a:pt x="1587" y="-399"/>
                  </a:cubicBezTo>
                  <a:lnTo>
                    <a:pt x="1587" y="-399"/>
                  </a:lnTo>
                  <a:cubicBezTo>
                    <a:pt x="1587" y="458"/>
                    <a:pt x="1111" y="1411"/>
                    <a:pt x="825" y="2268"/>
                  </a:cubicBezTo>
                  <a:close/>
                </a:path>
              </a:pathLst>
            </a:custGeom>
            <a:solidFill>
              <a:srgbClr val="B4B4DA"/>
            </a:solidFill>
            <a:ln w="9525" cap="flat">
              <a:noFill/>
              <a:prstDash val="solid"/>
              <a:miter/>
            </a:ln>
          </p:spPr>
          <p:txBody>
            <a:bodyPr rtlCol="0" anchor="ctr"/>
            <a:lstStyle/>
            <a:p>
              <a:endParaRPr lang="en-IN"/>
            </a:p>
          </p:txBody>
        </p:sp>
        <p:sp>
          <p:nvSpPr>
            <p:cNvPr id="368" name="Freeform: Shape 367">
              <a:extLst>
                <a:ext uri="{FF2B5EF4-FFF2-40B4-BE49-F238E27FC236}">
                  <a16:creationId xmlns:a16="http://schemas.microsoft.com/office/drawing/2014/main" xmlns="" id="{931150B7-1BDC-BC39-DE05-AC312F4568A6}"/>
                </a:ext>
              </a:extLst>
            </p:cNvPr>
            <p:cNvSpPr/>
            <p:nvPr/>
          </p:nvSpPr>
          <p:spPr>
            <a:xfrm>
              <a:off x="5709376" y="2039447"/>
              <a:ext cx="185645" cy="184494"/>
            </a:xfrm>
            <a:custGeom>
              <a:avLst/>
              <a:gdLst>
                <a:gd name="connsiteX0" fmla="*/ 4162 w 185645"/>
                <a:gd name="connsiteY0" fmla="*/ 129662 h 184494"/>
                <a:gd name="connsiteX1" fmla="*/ 5400 w 185645"/>
                <a:gd name="connsiteY1" fmla="*/ 132044 h 184494"/>
                <a:gd name="connsiteX2" fmla="*/ 3114 w 185645"/>
                <a:gd name="connsiteY2" fmla="*/ 133473 h 184494"/>
                <a:gd name="connsiteX3" fmla="*/ -29 w 185645"/>
                <a:gd name="connsiteY3" fmla="*/ 135377 h 184494"/>
                <a:gd name="connsiteX4" fmla="*/ 2638 w 185645"/>
                <a:gd name="connsiteY4" fmla="*/ 137664 h 184494"/>
                <a:gd name="connsiteX5" fmla="*/ 6067 w 185645"/>
                <a:gd name="connsiteY5" fmla="*/ 136997 h 184494"/>
                <a:gd name="connsiteX6" fmla="*/ 8639 w 185645"/>
                <a:gd name="connsiteY6" fmla="*/ 135282 h 184494"/>
                <a:gd name="connsiteX7" fmla="*/ 10544 w 185645"/>
                <a:gd name="connsiteY7" fmla="*/ 135282 h 184494"/>
                <a:gd name="connsiteX8" fmla="*/ 7210 w 185645"/>
                <a:gd name="connsiteY8" fmla="*/ 138997 h 184494"/>
                <a:gd name="connsiteX9" fmla="*/ 5115 w 185645"/>
                <a:gd name="connsiteY9" fmla="*/ 139664 h 184494"/>
                <a:gd name="connsiteX10" fmla="*/ 4858 w 185645"/>
                <a:gd name="connsiteY10" fmla="*/ 141121 h 184494"/>
                <a:gd name="connsiteX11" fmla="*/ 5115 w 185645"/>
                <a:gd name="connsiteY11" fmla="*/ 141378 h 184494"/>
                <a:gd name="connsiteX12" fmla="*/ 6067 w 185645"/>
                <a:gd name="connsiteY12" fmla="*/ 141378 h 184494"/>
                <a:gd name="connsiteX13" fmla="*/ 10639 w 185645"/>
                <a:gd name="connsiteY13" fmla="*/ 140426 h 184494"/>
                <a:gd name="connsiteX14" fmla="*/ 13592 w 185645"/>
                <a:gd name="connsiteY14" fmla="*/ 138521 h 184494"/>
                <a:gd name="connsiteX15" fmla="*/ 8067 w 185645"/>
                <a:gd name="connsiteY15" fmla="*/ 143664 h 184494"/>
                <a:gd name="connsiteX16" fmla="*/ 5115 w 185645"/>
                <a:gd name="connsiteY16" fmla="*/ 144141 h 184494"/>
                <a:gd name="connsiteX17" fmla="*/ 4162 w 185645"/>
                <a:gd name="connsiteY17" fmla="*/ 146141 h 184494"/>
                <a:gd name="connsiteX18" fmla="*/ 6258 w 185645"/>
                <a:gd name="connsiteY18" fmla="*/ 147665 h 184494"/>
                <a:gd name="connsiteX19" fmla="*/ 12830 w 185645"/>
                <a:gd name="connsiteY19" fmla="*/ 147665 h 184494"/>
                <a:gd name="connsiteX20" fmla="*/ 16449 w 185645"/>
                <a:gd name="connsiteY20" fmla="*/ 143759 h 184494"/>
                <a:gd name="connsiteX21" fmla="*/ 18450 w 185645"/>
                <a:gd name="connsiteY21" fmla="*/ 142998 h 184494"/>
                <a:gd name="connsiteX22" fmla="*/ 19993 w 185645"/>
                <a:gd name="connsiteY22" fmla="*/ 145207 h 184494"/>
                <a:gd name="connsiteX23" fmla="*/ 19974 w 185645"/>
                <a:gd name="connsiteY23" fmla="*/ 145284 h 184494"/>
                <a:gd name="connsiteX24" fmla="*/ 18259 w 185645"/>
                <a:gd name="connsiteY24" fmla="*/ 147093 h 184494"/>
                <a:gd name="connsiteX25" fmla="*/ 17592 w 185645"/>
                <a:gd name="connsiteY25" fmla="*/ 149475 h 184494"/>
                <a:gd name="connsiteX26" fmla="*/ 21307 w 185645"/>
                <a:gd name="connsiteY26" fmla="*/ 150808 h 184494"/>
                <a:gd name="connsiteX27" fmla="*/ 23974 w 185645"/>
                <a:gd name="connsiteY27" fmla="*/ 148903 h 184494"/>
                <a:gd name="connsiteX28" fmla="*/ 25117 w 185645"/>
                <a:gd name="connsiteY28" fmla="*/ 147665 h 184494"/>
                <a:gd name="connsiteX29" fmla="*/ 23117 w 185645"/>
                <a:gd name="connsiteY29" fmla="*/ 153570 h 184494"/>
                <a:gd name="connsiteX30" fmla="*/ 21879 w 185645"/>
                <a:gd name="connsiteY30" fmla="*/ 154713 h 184494"/>
                <a:gd name="connsiteX31" fmla="*/ 21879 w 185645"/>
                <a:gd name="connsiteY31" fmla="*/ 156428 h 184494"/>
                <a:gd name="connsiteX32" fmla="*/ 22926 w 185645"/>
                <a:gd name="connsiteY32" fmla="*/ 156999 h 184494"/>
                <a:gd name="connsiteX33" fmla="*/ 27308 w 185645"/>
                <a:gd name="connsiteY33" fmla="*/ 155666 h 184494"/>
                <a:gd name="connsiteX34" fmla="*/ 28832 w 185645"/>
                <a:gd name="connsiteY34" fmla="*/ 151760 h 184494"/>
                <a:gd name="connsiteX35" fmla="*/ 30270 w 185645"/>
                <a:gd name="connsiteY35" fmla="*/ 151017 h 184494"/>
                <a:gd name="connsiteX36" fmla="*/ 30451 w 185645"/>
                <a:gd name="connsiteY36" fmla="*/ 151094 h 184494"/>
                <a:gd name="connsiteX37" fmla="*/ 30928 w 185645"/>
                <a:gd name="connsiteY37" fmla="*/ 151760 h 184494"/>
                <a:gd name="connsiteX38" fmla="*/ 29404 w 185645"/>
                <a:gd name="connsiteY38" fmla="*/ 157952 h 184494"/>
                <a:gd name="connsiteX39" fmla="*/ 31594 w 185645"/>
                <a:gd name="connsiteY39" fmla="*/ 161952 h 184494"/>
                <a:gd name="connsiteX40" fmla="*/ 34547 w 185645"/>
                <a:gd name="connsiteY40" fmla="*/ 163286 h 184494"/>
                <a:gd name="connsiteX41" fmla="*/ 34547 w 185645"/>
                <a:gd name="connsiteY41" fmla="*/ 162333 h 184494"/>
                <a:gd name="connsiteX42" fmla="*/ 33309 w 185645"/>
                <a:gd name="connsiteY42" fmla="*/ 157190 h 184494"/>
                <a:gd name="connsiteX43" fmla="*/ 34547 w 185645"/>
                <a:gd name="connsiteY43" fmla="*/ 152713 h 184494"/>
                <a:gd name="connsiteX44" fmla="*/ 36357 w 185645"/>
                <a:gd name="connsiteY44" fmla="*/ 154523 h 184494"/>
                <a:gd name="connsiteX45" fmla="*/ 36357 w 185645"/>
                <a:gd name="connsiteY45" fmla="*/ 156904 h 184494"/>
                <a:gd name="connsiteX46" fmla="*/ 36357 w 185645"/>
                <a:gd name="connsiteY46" fmla="*/ 157475 h 184494"/>
                <a:gd name="connsiteX47" fmla="*/ 38471 w 185645"/>
                <a:gd name="connsiteY47" fmla="*/ 157037 h 184494"/>
                <a:gd name="connsiteX48" fmla="*/ 38547 w 185645"/>
                <a:gd name="connsiteY48" fmla="*/ 156904 h 184494"/>
                <a:gd name="connsiteX49" fmla="*/ 40357 w 185645"/>
                <a:gd name="connsiteY49" fmla="*/ 155761 h 184494"/>
                <a:gd name="connsiteX50" fmla="*/ 39309 w 185645"/>
                <a:gd name="connsiteY50" fmla="*/ 161000 h 184494"/>
                <a:gd name="connsiteX51" fmla="*/ 41976 w 185645"/>
                <a:gd name="connsiteY51" fmla="*/ 169286 h 184494"/>
                <a:gd name="connsiteX52" fmla="*/ 43310 w 185645"/>
                <a:gd name="connsiteY52" fmla="*/ 170239 h 184494"/>
                <a:gd name="connsiteX53" fmla="*/ 46072 w 185645"/>
                <a:gd name="connsiteY53" fmla="*/ 169382 h 184494"/>
                <a:gd name="connsiteX54" fmla="*/ 46072 w 185645"/>
                <a:gd name="connsiteY54" fmla="*/ 166619 h 184494"/>
                <a:gd name="connsiteX55" fmla="*/ 46644 w 185645"/>
                <a:gd name="connsiteY55" fmla="*/ 162905 h 184494"/>
                <a:gd name="connsiteX56" fmla="*/ 49787 w 185645"/>
                <a:gd name="connsiteY56" fmla="*/ 161095 h 184494"/>
                <a:gd name="connsiteX57" fmla="*/ 51978 w 185645"/>
                <a:gd name="connsiteY57" fmla="*/ 164238 h 184494"/>
                <a:gd name="connsiteX58" fmla="*/ 51978 w 185645"/>
                <a:gd name="connsiteY58" fmla="*/ 167667 h 184494"/>
                <a:gd name="connsiteX59" fmla="*/ 55312 w 185645"/>
                <a:gd name="connsiteY59" fmla="*/ 169667 h 184494"/>
                <a:gd name="connsiteX60" fmla="*/ 56073 w 185645"/>
                <a:gd name="connsiteY60" fmla="*/ 168620 h 184494"/>
                <a:gd name="connsiteX61" fmla="*/ 56073 w 185645"/>
                <a:gd name="connsiteY61" fmla="*/ 165572 h 184494"/>
                <a:gd name="connsiteX62" fmla="*/ 57121 w 185645"/>
                <a:gd name="connsiteY62" fmla="*/ 163000 h 184494"/>
                <a:gd name="connsiteX63" fmla="*/ 59693 w 185645"/>
                <a:gd name="connsiteY63" fmla="*/ 163571 h 184494"/>
                <a:gd name="connsiteX64" fmla="*/ 60264 w 185645"/>
                <a:gd name="connsiteY64" fmla="*/ 166048 h 184494"/>
                <a:gd name="connsiteX65" fmla="*/ 59026 w 185645"/>
                <a:gd name="connsiteY65" fmla="*/ 171858 h 184494"/>
                <a:gd name="connsiteX66" fmla="*/ 59026 w 185645"/>
                <a:gd name="connsiteY66" fmla="*/ 174811 h 184494"/>
                <a:gd name="connsiteX67" fmla="*/ 60550 w 185645"/>
                <a:gd name="connsiteY67" fmla="*/ 177764 h 184494"/>
                <a:gd name="connsiteX68" fmla="*/ 62741 w 185645"/>
                <a:gd name="connsiteY68" fmla="*/ 178811 h 184494"/>
                <a:gd name="connsiteX69" fmla="*/ 64456 w 185645"/>
                <a:gd name="connsiteY69" fmla="*/ 178145 h 184494"/>
                <a:gd name="connsiteX70" fmla="*/ 64456 w 185645"/>
                <a:gd name="connsiteY70" fmla="*/ 176525 h 184494"/>
                <a:gd name="connsiteX71" fmla="*/ 64456 w 185645"/>
                <a:gd name="connsiteY71" fmla="*/ 171858 h 184494"/>
                <a:gd name="connsiteX72" fmla="*/ 65884 w 185645"/>
                <a:gd name="connsiteY72" fmla="*/ 170810 h 184494"/>
                <a:gd name="connsiteX73" fmla="*/ 67218 w 185645"/>
                <a:gd name="connsiteY73" fmla="*/ 171668 h 184494"/>
                <a:gd name="connsiteX74" fmla="*/ 67884 w 185645"/>
                <a:gd name="connsiteY74" fmla="*/ 174525 h 184494"/>
                <a:gd name="connsiteX75" fmla="*/ 67884 w 185645"/>
                <a:gd name="connsiteY75" fmla="*/ 177478 h 184494"/>
                <a:gd name="connsiteX76" fmla="*/ 70837 w 185645"/>
                <a:gd name="connsiteY76" fmla="*/ 179383 h 184494"/>
                <a:gd name="connsiteX77" fmla="*/ 72361 w 185645"/>
                <a:gd name="connsiteY77" fmla="*/ 177954 h 184494"/>
                <a:gd name="connsiteX78" fmla="*/ 71790 w 185645"/>
                <a:gd name="connsiteY78" fmla="*/ 175668 h 184494"/>
                <a:gd name="connsiteX79" fmla="*/ 70837 w 185645"/>
                <a:gd name="connsiteY79" fmla="*/ 168334 h 184494"/>
                <a:gd name="connsiteX80" fmla="*/ 72361 w 185645"/>
                <a:gd name="connsiteY80" fmla="*/ 166810 h 184494"/>
                <a:gd name="connsiteX81" fmla="*/ 73790 w 185645"/>
                <a:gd name="connsiteY81" fmla="*/ 167953 h 184494"/>
                <a:gd name="connsiteX82" fmla="*/ 73790 w 185645"/>
                <a:gd name="connsiteY82" fmla="*/ 169477 h 184494"/>
                <a:gd name="connsiteX83" fmla="*/ 73790 w 185645"/>
                <a:gd name="connsiteY83" fmla="*/ 172049 h 184494"/>
                <a:gd name="connsiteX84" fmla="*/ 74933 w 185645"/>
                <a:gd name="connsiteY84" fmla="*/ 175097 h 184494"/>
                <a:gd name="connsiteX85" fmla="*/ 78362 w 185645"/>
                <a:gd name="connsiteY85" fmla="*/ 175859 h 184494"/>
                <a:gd name="connsiteX86" fmla="*/ 78362 w 185645"/>
                <a:gd name="connsiteY86" fmla="*/ 173382 h 184494"/>
                <a:gd name="connsiteX87" fmla="*/ 78362 w 185645"/>
                <a:gd name="connsiteY87" fmla="*/ 171096 h 184494"/>
                <a:gd name="connsiteX88" fmla="*/ 78838 w 185645"/>
                <a:gd name="connsiteY88" fmla="*/ 170049 h 184494"/>
                <a:gd name="connsiteX89" fmla="*/ 79505 w 185645"/>
                <a:gd name="connsiteY89" fmla="*/ 170049 h 184494"/>
                <a:gd name="connsiteX90" fmla="*/ 82743 w 185645"/>
                <a:gd name="connsiteY90" fmla="*/ 172334 h 184494"/>
                <a:gd name="connsiteX91" fmla="*/ 82743 w 185645"/>
                <a:gd name="connsiteY91" fmla="*/ 175573 h 184494"/>
                <a:gd name="connsiteX92" fmla="*/ 82077 w 185645"/>
                <a:gd name="connsiteY92" fmla="*/ 178621 h 184494"/>
                <a:gd name="connsiteX93" fmla="*/ 82077 w 185645"/>
                <a:gd name="connsiteY93" fmla="*/ 179574 h 184494"/>
                <a:gd name="connsiteX94" fmla="*/ 84172 w 185645"/>
                <a:gd name="connsiteY94" fmla="*/ 180335 h 184494"/>
                <a:gd name="connsiteX95" fmla="*/ 85696 w 185645"/>
                <a:gd name="connsiteY95" fmla="*/ 180335 h 184494"/>
                <a:gd name="connsiteX96" fmla="*/ 87344 w 185645"/>
                <a:gd name="connsiteY96" fmla="*/ 177097 h 184494"/>
                <a:gd name="connsiteX97" fmla="*/ 87315 w 185645"/>
                <a:gd name="connsiteY97" fmla="*/ 177002 h 184494"/>
                <a:gd name="connsiteX98" fmla="*/ 86172 w 185645"/>
                <a:gd name="connsiteY98" fmla="*/ 172716 h 184494"/>
                <a:gd name="connsiteX99" fmla="*/ 87315 w 185645"/>
                <a:gd name="connsiteY99" fmla="*/ 171001 h 184494"/>
                <a:gd name="connsiteX100" fmla="*/ 89697 w 185645"/>
                <a:gd name="connsiteY100" fmla="*/ 172334 h 184494"/>
                <a:gd name="connsiteX101" fmla="*/ 89697 w 185645"/>
                <a:gd name="connsiteY101" fmla="*/ 174525 h 184494"/>
                <a:gd name="connsiteX102" fmla="*/ 89697 w 185645"/>
                <a:gd name="connsiteY102" fmla="*/ 175954 h 184494"/>
                <a:gd name="connsiteX103" fmla="*/ 90745 w 185645"/>
                <a:gd name="connsiteY103" fmla="*/ 177383 h 184494"/>
                <a:gd name="connsiteX104" fmla="*/ 93602 w 185645"/>
                <a:gd name="connsiteY104" fmla="*/ 176811 h 184494"/>
                <a:gd name="connsiteX105" fmla="*/ 94078 w 185645"/>
                <a:gd name="connsiteY105" fmla="*/ 174144 h 184494"/>
                <a:gd name="connsiteX106" fmla="*/ 95793 w 185645"/>
                <a:gd name="connsiteY106" fmla="*/ 174144 h 184494"/>
                <a:gd name="connsiteX107" fmla="*/ 97317 w 185645"/>
                <a:gd name="connsiteY107" fmla="*/ 175383 h 184494"/>
                <a:gd name="connsiteX108" fmla="*/ 97317 w 185645"/>
                <a:gd name="connsiteY108" fmla="*/ 176907 h 184494"/>
                <a:gd name="connsiteX109" fmla="*/ 97317 w 185645"/>
                <a:gd name="connsiteY109" fmla="*/ 180526 h 184494"/>
                <a:gd name="connsiteX110" fmla="*/ 100079 w 185645"/>
                <a:gd name="connsiteY110" fmla="*/ 183860 h 184494"/>
                <a:gd name="connsiteX111" fmla="*/ 102556 w 185645"/>
                <a:gd name="connsiteY111" fmla="*/ 183860 h 184494"/>
                <a:gd name="connsiteX112" fmla="*/ 103127 w 185645"/>
                <a:gd name="connsiteY112" fmla="*/ 183193 h 184494"/>
                <a:gd name="connsiteX113" fmla="*/ 102651 w 185645"/>
                <a:gd name="connsiteY113" fmla="*/ 178431 h 184494"/>
                <a:gd name="connsiteX114" fmla="*/ 102079 w 185645"/>
                <a:gd name="connsiteY114" fmla="*/ 175954 h 184494"/>
                <a:gd name="connsiteX115" fmla="*/ 103108 w 185645"/>
                <a:gd name="connsiteY115" fmla="*/ 175078 h 184494"/>
                <a:gd name="connsiteX116" fmla="*/ 103222 w 185645"/>
                <a:gd name="connsiteY116" fmla="*/ 175097 h 184494"/>
                <a:gd name="connsiteX117" fmla="*/ 104746 w 185645"/>
                <a:gd name="connsiteY117" fmla="*/ 176144 h 184494"/>
                <a:gd name="connsiteX118" fmla="*/ 106080 w 185645"/>
                <a:gd name="connsiteY118" fmla="*/ 177383 h 184494"/>
                <a:gd name="connsiteX119" fmla="*/ 107889 w 185645"/>
                <a:gd name="connsiteY119" fmla="*/ 177383 h 184494"/>
                <a:gd name="connsiteX120" fmla="*/ 109032 w 185645"/>
                <a:gd name="connsiteY120" fmla="*/ 176240 h 184494"/>
                <a:gd name="connsiteX121" fmla="*/ 109795 w 185645"/>
                <a:gd name="connsiteY121" fmla="*/ 175478 h 184494"/>
                <a:gd name="connsiteX122" fmla="*/ 112081 w 185645"/>
                <a:gd name="connsiteY122" fmla="*/ 175478 h 184494"/>
                <a:gd name="connsiteX123" fmla="*/ 113128 w 185645"/>
                <a:gd name="connsiteY123" fmla="*/ 177002 h 184494"/>
                <a:gd name="connsiteX124" fmla="*/ 112271 w 185645"/>
                <a:gd name="connsiteY124" fmla="*/ 178335 h 184494"/>
                <a:gd name="connsiteX125" fmla="*/ 111128 w 185645"/>
                <a:gd name="connsiteY125" fmla="*/ 179383 h 184494"/>
                <a:gd name="connsiteX126" fmla="*/ 111128 w 185645"/>
                <a:gd name="connsiteY126" fmla="*/ 179954 h 184494"/>
                <a:gd name="connsiteX127" fmla="*/ 111128 w 185645"/>
                <a:gd name="connsiteY127" fmla="*/ 181288 h 184494"/>
                <a:gd name="connsiteX128" fmla="*/ 114843 w 185645"/>
                <a:gd name="connsiteY128" fmla="*/ 181288 h 184494"/>
                <a:gd name="connsiteX129" fmla="*/ 117033 w 185645"/>
                <a:gd name="connsiteY129" fmla="*/ 178526 h 184494"/>
                <a:gd name="connsiteX130" fmla="*/ 117605 w 185645"/>
                <a:gd name="connsiteY130" fmla="*/ 176907 h 184494"/>
                <a:gd name="connsiteX131" fmla="*/ 119986 w 185645"/>
                <a:gd name="connsiteY131" fmla="*/ 175859 h 184494"/>
                <a:gd name="connsiteX132" fmla="*/ 119986 w 185645"/>
                <a:gd name="connsiteY132" fmla="*/ 175859 h 184494"/>
                <a:gd name="connsiteX133" fmla="*/ 120748 w 185645"/>
                <a:gd name="connsiteY133" fmla="*/ 178811 h 184494"/>
                <a:gd name="connsiteX134" fmla="*/ 118843 w 185645"/>
                <a:gd name="connsiteY134" fmla="*/ 180907 h 184494"/>
                <a:gd name="connsiteX135" fmla="*/ 118843 w 185645"/>
                <a:gd name="connsiteY135" fmla="*/ 183574 h 184494"/>
                <a:gd name="connsiteX136" fmla="*/ 121606 w 185645"/>
                <a:gd name="connsiteY136" fmla="*/ 183574 h 184494"/>
                <a:gd name="connsiteX137" fmla="*/ 123130 w 185645"/>
                <a:gd name="connsiteY137" fmla="*/ 181764 h 184494"/>
                <a:gd name="connsiteX138" fmla="*/ 124654 w 185645"/>
                <a:gd name="connsiteY138" fmla="*/ 181764 h 184494"/>
                <a:gd name="connsiteX139" fmla="*/ 122939 w 185645"/>
                <a:gd name="connsiteY139" fmla="*/ 171668 h 184494"/>
                <a:gd name="connsiteX140" fmla="*/ 127416 w 185645"/>
                <a:gd name="connsiteY140" fmla="*/ 155951 h 184494"/>
                <a:gd name="connsiteX141" fmla="*/ 151800 w 185645"/>
                <a:gd name="connsiteY141" fmla="*/ 111851 h 184494"/>
                <a:gd name="connsiteX142" fmla="*/ 160658 w 185645"/>
                <a:gd name="connsiteY142" fmla="*/ 96801 h 184494"/>
                <a:gd name="connsiteX143" fmla="*/ 170183 w 185645"/>
                <a:gd name="connsiteY143" fmla="*/ 82133 h 184494"/>
                <a:gd name="connsiteX144" fmla="*/ 185614 w 185645"/>
                <a:gd name="connsiteY144" fmla="*/ 63083 h 184494"/>
                <a:gd name="connsiteX145" fmla="*/ 183804 w 185645"/>
                <a:gd name="connsiteY145" fmla="*/ 63083 h 184494"/>
                <a:gd name="connsiteX146" fmla="*/ 182661 w 185645"/>
                <a:gd name="connsiteY146" fmla="*/ 64321 h 184494"/>
                <a:gd name="connsiteX147" fmla="*/ 181899 w 185645"/>
                <a:gd name="connsiteY147" fmla="*/ 65083 h 184494"/>
                <a:gd name="connsiteX148" fmla="*/ 179613 w 185645"/>
                <a:gd name="connsiteY148" fmla="*/ 65083 h 184494"/>
                <a:gd name="connsiteX149" fmla="*/ 178470 w 185645"/>
                <a:gd name="connsiteY149" fmla="*/ 63464 h 184494"/>
                <a:gd name="connsiteX150" fmla="*/ 179327 w 185645"/>
                <a:gd name="connsiteY150" fmla="*/ 62130 h 184494"/>
                <a:gd name="connsiteX151" fmla="*/ 180470 w 185645"/>
                <a:gd name="connsiteY151" fmla="*/ 61083 h 184494"/>
                <a:gd name="connsiteX152" fmla="*/ 180470 w 185645"/>
                <a:gd name="connsiteY152" fmla="*/ 61083 h 184494"/>
                <a:gd name="connsiteX153" fmla="*/ 180470 w 185645"/>
                <a:gd name="connsiteY153" fmla="*/ 59654 h 184494"/>
                <a:gd name="connsiteX154" fmla="*/ 176660 w 185645"/>
                <a:gd name="connsiteY154" fmla="*/ 59654 h 184494"/>
                <a:gd name="connsiteX155" fmla="*/ 174469 w 185645"/>
                <a:gd name="connsiteY155" fmla="*/ 62416 h 184494"/>
                <a:gd name="connsiteX156" fmla="*/ 173898 w 185645"/>
                <a:gd name="connsiteY156" fmla="*/ 64035 h 184494"/>
                <a:gd name="connsiteX157" fmla="*/ 171421 w 185645"/>
                <a:gd name="connsiteY157" fmla="*/ 65178 h 184494"/>
                <a:gd name="connsiteX158" fmla="*/ 171421 w 185645"/>
                <a:gd name="connsiteY158" fmla="*/ 65178 h 184494"/>
                <a:gd name="connsiteX159" fmla="*/ 170659 w 185645"/>
                <a:gd name="connsiteY159" fmla="*/ 62130 h 184494"/>
                <a:gd name="connsiteX160" fmla="*/ 172564 w 185645"/>
                <a:gd name="connsiteY160" fmla="*/ 60035 h 184494"/>
                <a:gd name="connsiteX161" fmla="*/ 173164 w 185645"/>
                <a:gd name="connsiteY161" fmla="*/ 57968 h 184494"/>
                <a:gd name="connsiteX162" fmla="*/ 172564 w 185645"/>
                <a:gd name="connsiteY162" fmla="*/ 57368 h 184494"/>
                <a:gd name="connsiteX163" fmla="*/ 169802 w 185645"/>
                <a:gd name="connsiteY163" fmla="*/ 57368 h 184494"/>
                <a:gd name="connsiteX164" fmla="*/ 168183 w 185645"/>
                <a:gd name="connsiteY164" fmla="*/ 59082 h 184494"/>
                <a:gd name="connsiteX165" fmla="*/ 165325 w 185645"/>
                <a:gd name="connsiteY165" fmla="*/ 59082 h 184494"/>
                <a:gd name="connsiteX166" fmla="*/ 166278 w 185645"/>
                <a:gd name="connsiteY166" fmla="*/ 56510 h 184494"/>
                <a:gd name="connsiteX167" fmla="*/ 169612 w 185645"/>
                <a:gd name="connsiteY167" fmla="*/ 54606 h 184494"/>
                <a:gd name="connsiteX168" fmla="*/ 171040 w 185645"/>
                <a:gd name="connsiteY168" fmla="*/ 53367 h 184494"/>
                <a:gd name="connsiteX169" fmla="*/ 170373 w 185645"/>
                <a:gd name="connsiteY169" fmla="*/ 51558 h 184494"/>
                <a:gd name="connsiteX170" fmla="*/ 167611 w 185645"/>
                <a:gd name="connsiteY170" fmla="*/ 51558 h 184494"/>
                <a:gd name="connsiteX171" fmla="*/ 164849 w 185645"/>
                <a:gd name="connsiteY171" fmla="*/ 53272 h 184494"/>
                <a:gd name="connsiteX172" fmla="*/ 161230 w 185645"/>
                <a:gd name="connsiteY172" fmla="*/ 54606 h 184494"/>
                <a:gd name="connsiteX173" fmla="*/ 159991 w 185645"/>
                <a:gd name="connsiteY173" fmla="*/ 52224 h 184494"/>
                <a:gd name="connsiteX174" fmla="*/ 162277 w 185645"/>
                <a:gd name="connsiteY174" fmla="*/ 50891 h 184494"/>
                <a:gd name="connsiteX175" fmla="*/ 165516 w 185645"/>
                <a:gd name="connsiteY175" fmla="*/ 48986 h 184494"/>
                <a:gd name="connsiteX176" fmla="*/ 162754 w 185645"/>
                <a:gd name="connsiteY176" fmla="*/ 46700 h 184494"/>
                <a:gd name="connsiteX177" fmla="*/ 159324 w 185645"/>
                <a:gd name="connsiteY177" fmla="*/ 47271 h 184494"/>
                <a:gd name="connsiteX178" fmla="*/ 156657 w 185645"/>
                <a:gd name="connsiteY178" fmla="*/ 48891 h 184494"/>
                <a:gd name="connsiteX179" fmla="*/ 154848 w 185645"/>
                <a:gd name="connsiteY179" fmla="*/ 48891 h 184494"/>
                <a:gd name="connsiteX180" fmla="*/ 158181 w 185645"/>
                <a:gd name="connsiteY180" fmla="*/ 45271 h 184494"/>
                <a:gd name="connsiteX181" fmla="*/ 160277 w 185645"/>
                <a:gd name="connsiteY181" fmla="*/ 44604 h 184494"/>
                <a:gd name="connsiteX182" fmla="*/ 160534 w 185645"/>
                <a:gd name="connsiteY182" fmla="*/ 43147 h 184494"/>
                <a:gd name="connsiteX183" fmla="*/ 160277 w 185645"/>
                <a:gd name="connsiteY183" fmla="*/ 42890 h 184494"/>
                <a:gd name="connsiteX184" fmla="*/ 159420 w 185645"/>
                <a:gd name="connsiteY184" fmla="*/ 42890 h 184494"/>
                <a:gd name="connsiteX185" fmla="*/ 154657 w 185645"/>
                <a:gd name="connsiteY185" fmla="*/ 43842 h 184494"/>
                <a:gd name="connsiteX186" fmla="*/ 151705 w 185645"/>
                <a:gd name="connsiteY186" fmla="*/ 45652 h 184494"/>
                <a:gd name="connsiteX187" fmla="*/ 157324 w 185645"/>
                <a:gd name="connsiteY187" fmla="*/ 40604 h 184494"/>
                <a:gd name="connsiteX188" fmla="*/ 160277 w 185645"/>
                <a:gd name="connsiteY188" fmla="*/ 40127 h 184494"/>
                <a:gd name="connsiteX189" fmla="*/ 161391 w 185645"/>
                <a:gd name="connsiteY189" fmla="*/ 38441 h 184494"/>
                <a:gd name="connsiteX190" fmla="*/ 161325 w 185645"/>
                <a:gd name="connsiteY190" fmla="*/ 38223 h 184494"/>
                <a:gd name="connsiteX191" fmla="*/ 159229 w 185645"/>
                <a:gd name="connsiteY191" fmla="*/ 36699 h 184494"/>
                <a:gd name="connsiteX192" fmla="*/ 152466 w 185645"/>
                <a:gd name="connsiteY192" fmla="*/ 36699 h 184494"/>
                <a:gd name="connsiteX193" fmla="*/ 148752 w 185645"/>
                <a:gd name="connsiteY193" fmla="*/ 40604 h 184494"/>
                <a:gd name="connsiteX194" fmla="*/ 146751 w 185645"/>
                <a:gd name="connsiteY194" fmla="*/ 41366 h 184494"/>
                <a:gd name="connsiteX195" fmla="*/ 145228 w 185645"/>
                <a:gd name="connsiteY195" fmla="*/ 39080 h 184494"/>
                <a:gd name="connsiteX196" fmla="*/ 147037 w 185645"/>
                <a:gd name="connsiteY196" fmla="*/ 37175 h 184494"/>
                <a:gd name="connsiteX197" fmla="*/ 147609 w 185645"/>
                <a:gd name="connsiteY197" fmla="*/ 34889 h 184494"/>
                <a:gd name="connsiteX198" fmla="*/ 143894 w 185645"/>
                <a:gd name="connsiteY198" fmla="*/ 33460 h 184494"/>
                <a:gd name="connsiteX199" fmla="*/ 141227 w 185645"/>
                <a:gd name="connsiteY199" fmla="*/ 35270 h 184494"/>
                <a:gd name="connsiteX200" fmla="*/ 139989 w 185645"/>
                <a:gd name="connsiteY200" fmla="*/ 36603 h 184494"/>
                <a:gd name="connsiteX201" fmla="*/ 142084 w 185645"/>
                <a:gd name="connsiteY201" fmla="*/ 30698 h 184494"/>
                <a:gd name="connsiteX202" fmla="*/ 143322 w 185645"/>
                <a:gd name="connsiteY202" fmla="*/ 29459 h 184494"/>
                <a:gd name="connsiteX203" fmla="*/ 143322 w 185645"/>
                <a:gd name="connsiteY203" fmla="*/ 27745 h 184494"/>
                <a:gd name="connsiteX204" fmla="*/ 142275 w 185645"/>
                <a:gd name="connsiteY204" fmla="*/ 27174 h 184494"/>
                <a:gd name="connsiteX205" fmla="*/ 137703 w 185645"/>
                <a:gd name="connsiteY205" fmla="*/ 28507 h 184494"/>
                <a:gd name="connsiteX206" fmla="*/ 136179 w 185645"/>
                <a:gd name="connsiteY206" fmla="*/ 32412 h 184494"/>
                <a:gd name="connsiteX207" fmla="*/ 134893 w 185645"/>
                <a:gd name="connsiteY207" fmla="*/ 33146 h 184494"/>
                <a:gd name="connsiteX208" fmla="*/ 134559 w 185645"/>
                <a:gd name="connsiteY208" fmla="*/ 32984 h 184494"/>
                <a:gd name="connsiteX209" fmla="*/ 134559 w 185645"/>
                <a:gd name="connsiteY209" fmla="*/ 32317 h 184494"/>
                <a:gd name="connsiteX210" fmla="*/ 135988 w 185645"/>
                <a:gd name="connsiteY210" fmla="*/ 26221 h 184494"/>
                <a:gd name="connsiteX211" fmla="*/ 133797 w 185645"/>
                <a:gd name="connsiteY211" fmla="*/ 22125 h 184494"/>
                <a:gd name="connsiteX212" fmla="*/ 130845 w 185645"/>
                <a:gd name="connsiteY212" fmla="*/ 20696 h 184494"/>
                <a:gd name="connsiteX213" fmla="*/ 130845 w 185645"/>
                <a:gd name="connsiteY213" fmla="*/ 21744 h 184494"/>
                <a:gd name="connsiteX214" fmla="*/ 132083 w 185645"/>
                <a:gd name="connsiteY214" fmla="*/ 26888 h 184494"/>
                <a:gd name="connsiteX215" fmla="*/ 130940 w 185645"/>
                <a:gd name="connsiteY215" fmla="*/ 31365 h 184494"/>
                <a:gd name="connsiteX216" fmla="*/ 129035 w 185645"/>
                <a:gd name="connsiteY216" fmla="*/ 29459 h 184494"/>
                <a:gd name="connsiteX217" fmla="*/ 129035 w 185645"/>
                <a:gd name="connsiteY217" fmla="*/ 27174 h 184494"/>
                <a:gd name="connsiteX218" fmla="*/ 129035 w 185645"/>
                <a:gd name="connsiteY218" fmla="*/ 26602 h 184494"/>
                <a:gd name="connsiteX219" fmla="*/ 127025 w 185645"/>
                <a:gd name="connsiteY219" fmla="*/ 26802 h 184494"/>
                <a:gd name="connsiteX220" fmla="*/ 126844 w 185645"/>
                <a:gd name="connsiteY220" fmla="*/ 27078 h 184494"/>
                <a:gd name="connsiteX221" fmla="*/ 125034 w 185645"/>
                <a:gd name="connsiteY221" fmla="*/ 28221 h 184494"/>
                <a:gd name="connsiteX222" fmla="*/ 126082 w 185645"/>
                <a:gd name="connsiteY222" fmla="*/ 22983 h 184494"/>
                <a:gd name="connsiteX223" fmla="*/ 123225 w 185645"/>
                <a:gd name="connsiteY223" fmla="*/ 14600 h 184494"/>
                <a:gd name="connsiteX224" fmla="*/ 121987 w 185645"/>
                <a:gd name="connsiteY224" fmla="*/ 13648 h 184494"/>
                <a:gd name="connsiteX225" fmla="*/ 119129 w 185645"/>
                <a:gd name="connsiteY225" fmla="*/ 14410 h 184494"/>
                <a:gd name="connsiteX226" fmla="*/ 119129 w 185645"/>
                <a:gd name="connsiteY226" fmla="*/ 17267 h 184494"/>
                <a:gd name="connsiteX227" fmla="*/ 118653 w 185645"/>
                <a:gd name="connsiteY227" fmla="*/ 20982 h 184494"/>
                <a:gd name="connsiteX228" fmla="*/ 115414 w 185645"/>
                <a:gd name="connsiteY228" fmla="*/ 22792 h 184494"/>
                <a:gd name="connsiteX229" fmla="*/ 113223 w 185645"/>
                <a:gd name="connsiteY229" fmla="*/ 19649 h 184494"/>
                <a:gd name="connsiteX230" fmla="*/ 113223 w 185645"/>
                <a:gd name="connsiteY230" fmla="*/ 16220 h 184494"/>
                <a:gd name="connsiteX231" fmla="*/ 109699 w 185645"/>
                <a:gd name="connsiteY231" fmla="*/ 14124 h 184494"/>
                <a:gd name="connsiteX232" fmla="*/ 109032 w 185645"/>
                <a:gd name="connsiteY232" fmla="*/ 15172 h 184494"/>
                <a:gd name="connsiteX233" fmla="*/ 109032 w 185645"/>
                <a:gd name="connsiteY233" fmla="*/ 18220 h 184494"/>
                <a:gd name="connsiteX234" fmla="*/ 107985 w 185645"/>
                <a:gd name="connsiteY234" fmla="*/ 20792 h 184494"/>
                <a:gd name="connsiteX235" fmla="*/ 105413 w 185645"/>
                <a:gd name="connsiteY235" fmla="*/ 20220 h 184494"/>
                <a:gd name="connsiteX236" fmla="*/ 104746 w 185645"/>
                <a:gd name="connsiteY236" fmla="*/ 17744 h 184494"/>
                <a:gd name="connsiteX237" fmla="*/ 105984 w 185645"/>
                <a:gd name="connsiteY237" fmla="*/ 11934 h 184494"/>
                <a:gd name="connsiteX238" fmla="*/ 105984 w 185645"/>
                <a:gd name="connsiteY238" fmla="*/ 8981 h 184494"/>
                <a:gd name="connsiteX239" fmla="*/ 104365 w 185645"/>
                <a:gd name="connsiteY239" fmla="*/ 6028 h 184494"/>
                <a:gd name="connsiteX240" fmla="*/ 102174 w 185645"/>
                <a:gd name="connsiteY240" fmla="*/ 4980 h 184494"/>
                <a:gd name="connsiteX241" fmla="*/ 100365 w 185645"/>
                <a:gd name="connsiteY241" fmla="*/ 5647 h 184494"/>
                <a:gd name="connsiteX242" fmla="*/ 100365 w 185645"/>
                <a:gd name="connsiteY242" fmla="*/ 7266 h 184494"/>
                <a:gd name="connsiteX243" fmla="*/ 100365 w 185645"/>
                <a:gd name="connsiteY243" fmla="*/ 11934 h 184494"/>
                <a:gd name="connsiteX244" fmla="*/ 98936 w 185645"/>
                <a:gd name="connsiteY244" fmla="*/ 12981 h 184494"/>
                <a:gd name="connsiteX245" fmla="*/ 97603 w 185645"/>
                <a:gd name="connsiteY245" fmla="*/ 12124 h 184494"/>
                <a:gd name="connsiteX246" fmla="*/ 96936 w 185645"/>
                <a:gd name="connsiteY246" fmla="*/ 9171 h 184494"/>
                <a:gd name="connsiteX247" fmla="*/ 96936 w 185645"/>
                <a:gd name="connsiteY247" fmla="*/ 6314 h 184494"/>
                <a:gd name="connsiteX248" fmla="*/ 93983 w 185645"/>
                <a:gd name="connsiteY248" fmla="*/ 4314 h 184494"/>
                <a:gd name="connsiteX249" fmla="*/ 92459 w 185645"/>
                <a:gd name="connsiteY249" fmla="*/ 5837 h 184494"/>
                <a:gd name="connsiteX250" fmla="*/ 93031 w 185645"/>
                <a:gd name="connsiteY250" fmla="*/ 8124 h 184494"/>
                <a:gd name="connsiteX251" fmla="*/ 94173 w 185645"/>
                <a:gd name="connsiteY251" fmla="*/ 15458 h 184494"/>
                <a:gd name="connsiteX252" fmla="*/ 92649 w 185645"/>
                <a:gd name="connsiteY252" fmla="*/ 16982 h 184494"/>
                <a:gd name="connsiteX253" fmla="*/ 91125 w 185645"/>
                <a:gd name="connsiteY253" fmla="*/ 15839 h 184494"/>
                <a:gd name="connsiteX254" fmla="*/ 91125 w 185645"/>
                <a:gd name="connsiteY254" fmla="*/ 14315 h 184494"/>
                <a:gd name="connsiteX255" fmla="*/ 91125 w 185645"/>
                <a:gd name="connsiteY255" fmla="*/ 11648 h 184494"/>
                <a:gd name="connsiteX256" fmla="*/ 89792 w 185645"/>
                <a:gd name="connsiteY256" fmla="*/ 8695 h 184494"/>
                <a:gd name="connsiteX257" fmla="*/ 86363 w 185645"/>
                <a:gd name="connsiteY257" fmla="*/ 7838 h 184494"/>
                <a:gd name="connsiteX258" fmla="*/ 86363 w 185645"/>
                <a:gd name="connsiteY258" fmla="*/ 10409 h 184494"/>
                <a:gd name="connsiteX259" fmla="*/ 86363 w 185645"/>
                <a:gd name="connsiteY259" fmla="*/ 12695 h 184494"/>
                <a:gd name="connsiteX260" fmla="*/ 85887 w 185645"/>
                <a:gd name="connsiteY260" fmla="*/ 13648 h 184494"/>
                <a:gd name="connsiteX261" fmla="*/ 85220 w 185645"/>
                <a:gd name="connsiteY261" fmla="*/ 13648 h 184494"/>
                <a:gd name="connsiteX262" fmla="*/ 81886 w 185645"/>
                <a:gd name="connsiteY262" fmla="*/ 11267 h 184494"/>
                <a:gd name="connsiteX263" fmla="*/ 81886 w 185645"/>
                <a:gd name="connsiteY263" fmla="*/ 8124 h 184494"/>
                <a:gd name="connsiteX264" fmla="*/ 82648 w 185645"/>
                <a:gd name="connsiteY264" fmla="*/ 5075 h 184494"/>
                <a:gd name="connsiteX265" fmla="*/ 82172 w 185645"/>
                <a:gd name="connsiteY265" fmla="*/ 4123 h 184494"/>
                <a:gd name="connsiteX266" fmla="*/ 79981 w 185645"/>
                <a:gd name="connsiteY266" fmla="*/ 3266 h 184494"/>
                <a:gd name="connsiteX267" fmla="*/ 78457 w 185645"/>
                <a:gd name="connsiteY267" fmla="*/ 3266 h 184494"/>
                <a:gd name="connsiteX268" fmla="*/ 76876 w 185645"/>
                <a:gd name="connsiteY268" fmla="*/ 6542 h 184494"/>
                <a:gd name="connsiteX269" fmla="*/ 76933 w 185645"/>
                <a:gd name="connsiteY269" fmla="*/ 6695 h 184494"/>
                <a:gd name="connsiteX270" fmla="*/ 78076 w 185645"/>
                <a:gd name="connsiteY270" fmla="*/ 10981 h 184494"/>
                <a:gd name="connsiteX271" fmla="*/ 77190 w 185645"/>
                <a:gd name="connsiteY271" fmla="*/ 12648 h 184494"/>
                <a:gd name="connsiteX272" fmla="*/ 76933 w 185645"/>
                <a:gd name="connsiteY272" fmla="*/ 12695 h 184494"/>
                <a:gd name="connsiteX273" fmla="*/ 74552 w 185645"/>
                <a:gd name="connsiteY273" fmla="*/ 11362 h 184494"/>
                <a:gd name="connsiteX274" fmla="*/ 74552 w 185645"/>
                <a:gd name="connsiteY274" fmla="*/ 9171 h 184494"/>
                <a:gd name="connsiteX275" fmla="*/ 74552 w 185645"/>
                <a:gd name="connsiteY275" fmla="*/ 7742 h 184494"/>
                <a:gd name="connsiteX276" fmla="*/ 73504 w 185645"/>
                <a:gd name="connsiteY276" fmla="*/ 6314 h 184494"/>
                <a:gd name="connsiteX277" fmla="*/ 70647 w 185645"/>
                <a:gd name="connsiteY277" fmla="*/ 6885 h 184494"/>
                <a:gd name="connsiteX278" fmla="*/ 70171 w 185645"/>
                <a:gd name="connsiteY278" fmla="*/ 9552 h 184494"/>
                <a:gd name="connsiteX279" fmla="*/ 68456 w 185645"/>
                <a:gd name="connsiteY279" fmla="*/ 9552 h 184494"/>
                <a:gd name="connsiteX280" fmla="*/ 66837 w 185645"/>
                <a:gd name="connsiteY280" fmla="*/ 8219 h 184494"/>
                <a:gd name="connsiteX281" fmla="*/ 66837 w 185645"/>
                <a:gd name="connsiteY281" fmla="*/ 6790 h 184494"/>
                <a:gd name="connsiteX282" fmla="*/ 66837 w 185645"/>
                <a:gd name="connsiteY282" fmla="*/ 3170 h 184494"/>
                <a:gd name="connsiteX283" fmla="*/ 63979 w 185645"/>
                <a:gd name="connsiteY283" fmla="*/ -163 h 184494"/>
                <a:gd name="connsiteX284" fmla="*/ 61407 w 185645"/>
                <a:gd name="connsiteY284" fmla="*/ -163 h 184494"/>
                <a:gd name="connsiteX285" fmla="*/ 60931 w 185645"/>
                <a:gd name="connsiteY285" fmla="*/ 503 h 184494"/>
                <a:gd name="connsiteX286" fmla="*/ 61503 w 185645"/>
                <a:gd name="connsiteY286" fmla="*/ 5361 h 184494"/>
                <a:gd name="connsiteX287" fmla="*/ 62074 w 185645"/>
                <a:gd name="connsiteY287" fmla="*/ 7838 h 184494"/>
                <a:gd name="connsiteX288" fmla="*/ 61026 w 185645"/>
                <a:gd name="connsiteY288" fmla="*/ 8600 h 184494"/>
                <a:gd name="connsiteX289" fmla="*/ 59407 w 185645"/>
                <a:gd name="connsiteY289" fmla="*/ 7647 h 184494"/>
                <a:gd name="connsiteX290" fmla="*/ 57979 w 185645"/>
                <a:gd name="connsiteY290" fmla="*/ 6314 h 184494"/>
                <a:gd name="connsiteX291" fmla="*/ 56073 w 185645"/>
                <a:gd name="connsiteY291" fmla="*/ 6314 h 184494"/>
                <a:gd name="connsiteX292" fmla="*/ 55026 w 185645"/>
                <a:gd name="connsiteY292" fmla="*/ 7457 h 184494"/>
                <a:gd name="connsiteX293" fmla="*/ 54264 w 185645"/>
                <a:gd name="connsiteY293" fmla="*/ 8219 h 184494"/>
                <a:gd name="connsiteX294" fmla="*/ 54264 w 185645"/>
                <a:gd name="connsiteY294" fmla="*/ 8219 h 184494"/>
                <a:gd name="connsiteX295" fmla="*/ 51978 w 185645"/>
                <a:gd name="connsiteY295" fmla="*/ 12791 h 184494"/>
                <a:gd name="connsiteX296" fmla="*/ 44834 w 185645"/>
                <a:gd name="connsiteY296" fmla="*/ 25554 h 184494"/>
                <a:gd name="connsiteX297" fmla="*/ 36166 w 185645"/>
                <a:gd name="connsiteY297" fmla="*/ 38127 h 184494"/>
                <a:gd name="connsiteX298" fmla="*/ 32642 w 185645"/>
                <a:gd name="connsiteY298" fmla="*/ 52129 h 184494"/>
                <a:gd name="connsiteX299" fmla="*/ 14354 w 185645"/>
                <a:gd name="connsiteY299" fmla="*/ 101468 h 184494"/>
                <a:gd name="connsiteX300" fmla="*/ 3496 w 185645"/>
                <a:gd name="connsiteY300" fmla="*/ 118994 h 184494"/>
                <a:gd name="connsiteX301" fmla="*/ 1400 w 185645"/>
                <a:gd name="connsiteY301" fmla="*/ 126805 h 184494"/>
                <a:gd name="connsiteX302" fmla="*/ 1400 w 185645"/>
                <a:gd name="connsiteY302" fmla="*/ 127758 h 184494"/>
                <a:gd name="connsiteX303" fmla="*/ 352 w 185645"/>
                <a:gd name="connsiteY303" fmla="*/ 133092 h 184494"/>
                <a:gd name="connsiteX304" fmla="*/ 1686 w 185645"/>
                <a:gd name="connsiteY304" fmla="*/ 131949 h 184494"/>
                <a:gd name="connsiteX305" fmla="*/ 4162 w 185645"/>
                <a:gd name="connsiteY305" fmla="*/ 129662 h 18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185645" h="184494">
                  <a:moveTo>
                    <a:pt x="4162" y="129662"/>
                  </a:moveTo>
                  <a:cubicBezTo>
                    <a:pt x="5096" y="130053"/>
                    <a:pt x="5620" y="131053"/>
                    <a:pt x="5400" y="132044"/>
                  </a:cubicBezTo>
                  <a:cubicBezTo>
                    <a:pt x="4858" y="132806"/>
                    <a:pt x="4038" y="133320"/>
                    <a:pt x="3114" y="133473"/>
                  </a:cubicBezTo>
                  <a:cubicBezTo>
                    <a:pt x="1686" y="133473"/>
                    <a:pt x="-124" y="134139"/>
                    <a:pt x="-29" y="135377"/>
                  </a:cubicBezTo>
                  <a:cubicBezTo>
                    <a:pt x="66" y="136616"/>
                    <a:pt x="1400" y="137473"/>
                    <a:pt x="2638" y="137664"/>
                  </a:cubicBezTo>
                  <a:cubicBezTo>
                    <a:pt x="3829" y="137902"/>
                    <a:pt x="5058" y="137664"/>
                    <a:pt x="6067" y="136997"/>
                  </a:cubicBezTo>
                  <a:cubicBezTo>
                    <a:pt x="6924" y="136520"/>
                    <a:pt x="7687" y="135759"/>
                    <a:pt x="8639" y="135282"/>
                  </a:cubicBezTo>
                  <a:cubicBezTo>
                    <a:pt x="9239" y="134987"/>
                    <a:pt x="9944" y="134987"/>
                    <a:pt x="10544" y="135282"/>
                  </a:cubicBezTo>
                  <a:cubicBezTo>
                    <a:pt x="10372" y="137121"/>
                    <a:pt x="9020" y="138625"/>
                    <a:pt x="7210" y="138997"/>
                  </a:cubicBezTo>
                  <a:cubicBezTo>
                    <a:pt x="6477" y="139102"/>
                    <a:pt x="5772" y="139330"/>
                    <a:pt x="5115" y="139664"/>
                  </a:cubicBezTo>
                  <a:cubicBezTo>
                    <a:pt x="4639" y="139997"/>
                    <a:pt x="4524" y="140654"/>
                    <a:pt x="4858" y="141121"/>
                  </a:cubicBezTo>
                  <a:cubicBezTo>
                    <a:pt x="4934" y="141226"/>
                    <a:pt x="5020" y="141312"/>
                    <a:pt x="5115" y="141378"/>
                  </a:cubicBezTo>
                  <a:cubicBezTo>
                    <a:pt x="5429" y="141474"/>
                    <a:pt x="5753" y="141474"/>
                    <a:pt x="6067" y="141378"/>
                  </a:cubicBezTo>
                  <a:cubicBezTo>
                    <a:pt x="7658" y="141797"/>
                    <a:pt x="9353" y="141445"/>
                    <a:pt x="10639" y="140426"/>
                  </a:cubicBezTo>
                  <a:cubicBezTo>
                    <a:pt x="11497" y="139664"/>
                    <a:pt x="12163" y="138425"/>
                    <a:pt x="13592" y="138521"/>
                  </a:cubicBezTo>
                  <a:cubicBezTo>
                    <a:pt x="13592" y="141188"/>
                    <a:pt x="11211" y="143188"/>
                    <a:pt x="8067" y="143664"/>
                  </a:cubicBezTo>
                  <a:cubicBezTo>
                    <a:pt x="7077" y="143759"/>
                    <a:pt x="6086" y="143921"/>
                    <a:pt x="5115" y="144141"/>
                  </a:cubicBezTo>
                  <a:cubicBezTo>
                    <a:pt x="4353" y="144141"/>
                    <a:pt x="3686" y="145284"/>
                    <a:pt x="4162" y="146141"/>
                  </a:cubicBezTo>
                  <a:cubicBezTo>
                    <a:pt x="4639" y="146998"/>
                    <a:pt x="5400" y="147284"/>
                    <a:pt x="6258" y="147665"/>
                  </a:cubicBezTo>
                  <a:cubicBezTo>
                    <a:pt x="8353" y="148579"/>
                    <a:pt x="10734" y="148579"/>
                    <a:pt x="12830" y="147665"/>
                  </a:cubicBezTo>
                  <a:cubicBezTo>
                    <a:pt x="14545" y="146712"/>
                    <a:pt x="15211" y="144998"/>
                    <a:pt x="16449" y="143759"/>
                  </a:cubicBezTo>
                  <a:cubicBezTo>
                    <a:pt x="16916" y="143140"/>
                    <a:pt x="17688" y="142845"/>
                    <a:pt x="18450" y="142998"/>
                  </a:cubicBezTo>
                  <a:cubicBezTo>
                    <a:pt x="19488" y="143188"/>
                    <a:pt x="20174" y="144169"/>
                    <a:pt x="19993" y="145207"/>
                  </a:cubicBezTo>
                  <a:cubicBezTo>
                    <a:pt x="19983" y="145236"/>
                    <a:pt x="19983" y="145255"/>
                    <a:pt x="19974" y="145284"/>
                  </a:cubicBezTo>
                  <a:cubicBezTo>
                    <a:pt x="19974" y="146045"/>
                    <a:pt x="18831" y="146522"/>
                    <a:pt x="18259" y="147093"/>
                  </a:cubicBezTo>
                  <a:cubicBezTo>
                    <a:pt x="17516" y="147636"/>
                    <a:pt x="17240" y="148617"/>
                    <a:pt x="17592" y="149475"/>
                  </a:cubicBezTo>
                  <a:cubicBezTo>
                    <a:pt x="18488" y="150579"/>
                    <a:pt x="19917" y="151094"/>
                    <a:pt x="21307" y="150808"/>
                  </a:cubicBezTo>
                  <a:cubicBezTo>
                    <a:pt x="22374" y="150465"/>
                    <a:pt x="23307" y="149798"/>
                    <a:pt x="23974" y="148903"/>
                  </a:cubicBezTo>
                  <a:lnTo>
                    <a:pt x="25117" y="147665"/>
                  </a:lnTo>
                  <a:cubicBezTo>
                    <a:pt x="25565" y="149846"/>
                    <a:pt x="24803" y="152103"/>
                    <a:pt x="23117" y="153570"/>
                  </a:cubicBezTo>
                  <a:cubicBezTo>
                    <a:pt x="22641" y="153570"/>
                    <a:pt x="22069" y="154237"/>
                    <a:pt x="21879" y="154713"/>
                  </a:cubicBezTo>
                  <a:cubicBezTo>
                    <a:pt x="21460" y="155208"/>
                    <a:pt x="21460" y="155933"/>
                    <a:pt x="21879" y="156428"/>
                  </a:cubicBezTo>
                  <a:cubicBezTo>
                    <a:pt x="22174" y="156704"/>
                    <a:pt x="22536" y="156904"/>
                    <a:pt x="22926" y="156999"/>
                  </a:cubicBezTo>
                  <a:cubicBezTo>
                    <a:pt x="24517" y="157618"/>
                    <a:pt x="26327" y="157066"/>
                    <a:pt x="27308" y="155666"/>
                  </a:cubicBezTo>
                  <a:cubicBezTo>
                    <a:pt x="27956" y="154418"/>
                    <a:pt x="28461" y="153113"/>
                    <a:pt x="28832" y="151760"/>
                  </a:cubicBezTo>
                  <a:cubicBezTo>
                    <a:pt x="29022" y="151160"/>
                    <a:pt x="29670" y="150827"/>
                    <a:pt x="30270" y="151017"/>
                  </a:cubicBezTo>
                  <a:cubicBezTo>
                    <a:pt x="30327" y="151037"/>
                    <a:pt x="30394" y="151065"/>
                    <a:pt x="30451" y="151094"/>
                  </a:cubicBezTo>
                  <a:cubicBezTo>
                    <a:pt x="30670" y="151265"/>
                    <a:pt x="30842" y="151494"/>
                    <a:pt x="30928" y="151760"/>
                  </a:cubicBezTo>
                  <a:cubicBezTo>
                    <a:pt x="31499" y="154046"/>
                    <a:pt x="29213" y="155666"/>
                    <a:pt x="29404" y="157952"/>
                  </a:cubicBezTo>
                  <a:cubicBezTo>
                    <a:pt x="29727" y="159466"/>
                    <a:pt x="30489" y="160857"/>
                    <a:pt x="31594" y="161952"/>
                  </a:cubicBezTo>
                  <a:cubicBezTo>
                    <a:pt x="32261" y="162905"/>
                    <a:pt x="33785" y="163857"/>
                    <a:pt x="34547" y="163286"/>
                  </a:cubicBezTo>
                  <a:cubicBezTo>
                    <a:pt x="35309" y="162714"/>
                    <a:pt x="34547" y="162714"/>
                    <a:pt x="34547" y="162333"/>
                  </a:cubicBezTo>
                  <a:cubicBezTo>
                    <a:pt x="34223" y="160600"/>
                    <a:pt x="33813" y="158885"/>
                    <a:pt x="33309" y="157190"/>
                  </a:cubicBezTo>
                  <a:cubicBezTo>
                    <a:pt x="32832" y="155580"/>
                    <a:pt x="33309" y="153846"/>
                    <a:pt x="34547" y="152713"/>
                  </a:cubicBezTo>
                  <a:cubicBezTo>
                    <a:pt x="35509" y="152799"/>
                    <a:pt x="36271" y="153561"/>
                    <a:pt x="36357" y="154523"/>
                  </a:cubicBezTo>
                  <a:cubicBezTo>
                    <a:pt x="36357" y="155380"/>
                    <a:pt x="36357" y="156047"/>
                    <a:pt x="36357" y="156904"/>
                  </a:cubicBezTo>
                  <a:cubicBezTo>
                    <a:pt x="36290" y="157085"/>
                    <a:pt x="36290" y="157294"/>
                    <a:pt x="36357" y="157475"/>
                  </a:cubicBezTo>
                  <a:cubicBezTo>
                    <a:pt x="37062" y="157942"/>
                    <a:pt x="38005" y="157742"/>
                    <a:pt x="38471" y="157037"/>
                  </a:cubicBezTo>
                  <a:cubicBezTo>
                    <a:pt x="38500" y="156999"/>
                    <a:pt x="38519" y="156952"/>
                    <a:pt x="38547" y="156904"/>
                  </a:cubicBezTo>
                  <a:cubicBezTo>
                    <a:pt x="38547" y="156237"/>
                    <a:pt x="39405" y="155475"/>
                    <a:pt x="40357" y="155761"/>
                  </a:cubicBezTo>
                  <a:cubicBezTo>
                    <a:pt x="41119" y="157761"/>
                    <a:pt x="39786" y="159285"/>
                    <a:pt x="39309" y="161000"/>
                  </a:cubicBezTo>
                  <a:cubicBezTo>
                    <a:pt x="38709" y="164038"/>
                    <a:pt x="39710" y="167172"/>
                    <a:pt x="41976" y="169286"/>
                  </a:cubicBezTo>
                  <a:cubicBezTo>
                    <a:pt x="42339" y="169706"/>
                    <a:pt x="42795" y="170029"/>
                    <a:pt x="43310" y="170239"/>
                  </a:cubicBezTo>
                  <a:cubicBezTo>
                    <a:pt x="44310" y="170734"/>
                    <a:pt x="45529" y="170363"/>
                    <a:pt x="46072" y="169382"/>
                  </a:cubicBezTo>
                  <a:cubicBezTo>
                    <a:pt x="46310" y="168477"/>
                    <a:pt x="46310" y="167524"/>
                    <a:pt x="46072" y="166619"/>
                  </a:cubicBezTo>
                  <a:cubicBezTo>
                    <a:pt x="46063" y="165362"/>
                    <a:pt x="46253" y="164105"/>
                    <a:pt x="46644" y="162905"/>
                  </a:cubicBezTo>
                  <a:cubicBezTo>
                    <a:pt x="47015" y="161543"/>
                    <a:pt x="48415" y="160733"/>
                    <a:pt x="49787" y="161095"/>
                  </a:cubicBezTo>
                  <a:cubicBezTo>
                    <a:pt x="51149" y="161524"/>
                    <a:pt x="52044" y="162819"/>
                    <a:pt x="51978" y="164238"/>
                  </a:cubicBezTo>
                  <a:cubicBezTo>
                    <a:pt x="51740" y="165372"/>
                    <a:pt x="51740" y="166534"/>
                    <a:pt x="51978" y="167667"/>
                  </a:cubicBezTo>
                  <a:cubicBezTo>
                    <a:pt x="51978" y="168810"/>
                    <a:pt x="54264" y="170144"/>
                    <a:pt x="55312" y="169667"/>
                  </a:cubicBezTo>
                  <a:cubicBezTo>
                    <a:pt x="55721" y="169458"/>
                    <a:pt x="55997" y="169068"/>
                    <a:pt x="56073" y="168620"/>
                  </a:cubicBezTo>
                  <a:cubicBezTo>
                    <a:pt x="56169" y="167610"/>
                    <a:pt x="56169" y="166581"/>
                    <a:pt x="56073" y="165572"/>
                  </a:cubicBezTo>
                  <a:cubicBezTo>
                    <a:pt x="55835" y="164581"/>
                    <a:pt x="56255" y="163543"/>
                    <a:pt x="57121" y="163000"/>
                  </a:cubicBezTo>
                  <a:cubicBezTo>
                    <a:pt x="58017" y="162724"/>
                    <a:pt x="58998" y="162943"/>
                    <a:pt x="59693" y="163571"/>
                  </a:cubicBezTo>
                  <a:cubicBezTo>
                    <a:pt x="60369" y="164210"/>
                    <a:pt x="60588" y="165181"/>
                    <a:pt x="60264" y="166048"/>
                  </a:cubicBezTo>
                  <a:lnTo>
                    <a:pt x="59026" y="171858"/>
                  </a:lnTo>
                  <a:cubicBezTo>
                    <a:pt x="58883" y="172839"/>
                    <a:pt x="58883" y="173830"/>
                    <a:pt x="59026" y="174811"/>
                  </a:cubicBezTo>
                  <a:cubicBezTo>
                    <a:pt x="59150" y="175944"/>
                    <a:pt x="59693" y="177002"/>
                    <a:pt x="60550" y="177764"/>
                  </a:cubicBezTo>
                  <a:cubicBezTo>
                    <a:pt x="61160" y="178316"/>
                    <a:pt x="61922" y="178678"/>
                    <a:pt x="62741" y="178811"/>
                  </a:cubicBezTo>
                  <a:cubicBezTo>
                    <a:pt x="63503" y="178811"/>
                    <a:pt x="64265" y="178811"/>
                    <a:pt x="64456" y="178145"/>
                  </a:cubicBezTo>
                  <a:cubicBezTo>
                    <a:pt x="64646" y="177478"/>
                    <a:pt x="64456" y="177097"/>
                    <a:pt x="64456" y="176525"/>
                  </a:cubicBezTo>
                  <a:cubicBezTo>
                    <a:pt x="63932" y="175011"/>
                    <a:pt x="63932" y="173373"/>
                    <a:pt x="64456" y="171858"/>
                  </a:cubicBezTo>
                  <a:cubicBezTo>
                    <a:pt x="64598" y="171201"/>
                    <a:pt x="65208" y="170744"/>
                    <a:pt x="65884" y="170810"/>
                  </a:cubicBezTo>
                  <a:cubicBezTo>
                    <a:pt x="66399" y="170972"/>
                    <a:pt x="66856" y="171268"/>
                    <a:pt x="67218" y="171668"/>
                  </a:cubicBezTo>
                  <a:cubicBezTo>
                    <a:pt x="67742" y="172525"/>
                    <a:pt x="67980" y="173525"/>
                    <a:pt x="67884" y="174525"/>
                  </a:cubicBezTo>
                  <a:cubicBezTo>
                    <a:pt x="67646" y="175497"/>
                    <a:pt x="67646" y="176506"/>
                    <a:pt x="67884" y="177478"/>
                  </a:cubicBezTo>
                  <a:cubicBezTo>
                    <a:pt x="68447" y="178611"/>
                    <a:pt x="69580" y="179336"/>
                    <a:pt x="70837" y="179383"/>
                  </a:cubicBezTo>
                  <a:cubicBezTo>
                    <a:pt x="71647" y="179383"/>
                    <a:pt x="72314" y="178754"/>
                    <a:pt x="72361" y="177954"/>
                  </a:cubicBezTo>
                  <a:cubicBezTo>
                    <a:pt x="72304" y="177164"/>
                    <a:pt x="72113" y="176392"/>
                    <a:pt x="71790" y="175668"/>
                  </a:cubicBezTo>
                  <a:cubicBezTo>
                    <a:pt x="70923" y="173325"/>
                    <a:pt x="70599" y="170820"/>
                    <a:pt x="70837" y="168334"/>
                  </a:cubicBezTo>
                  <a:cubicBezTo>
                    <a:pt x="70837" y="167572"/>
                    <a:pt x="71314" y="166715"/>
                    <a:pt x="72361" y="166810"/>
                  </a:cubicBezTo>
                  <a:cubicBezTo>
                    <a:pt x="72980" y="166962"/>
                    <a:pt x="73504" y="167382"/>
                    <a:pt x="73790" y="167953"/>
                  </a:cubicBezTo>
                  <a:cubicBezTo>
                    <a:pt x="73923" y="168448"/>
                    <a:pt x="73923" y="168982"/>
                    <a:pt x="73790" y="169477"/>
                  </a:cubicBezTo>
                  <a:cubicBezTo>
                    <a:pt x="73742" y="170334"/>
                    <a:pt x="73742" y="171192"/>
                    <a:pt x="73790" y="172049"/>
                  </a:cubicBezTo>
                  <a:cubicBezTo>
                    <a:pt x="73790" y="173173"/>
                    <a:pt x="74200" y="174249"/>
                    <a:pt x="74933" y="175097"/>
                  </a:cubicBezTo>
                  <a:cubicBezTo>
                    <a:pt x="75886" y="176049"/>
                    <a:pt x="77600" y="176525"/>
                    <a:pt x="78362" y="175859"/>
                  </a:cubicBezTo>
                  <a:cubicBezTo>
                    <a:pt x="79124" y="175192"/>
                    <a:pt x="78362" y="174240"/>
                    <a:pt x="78362" y="173382"/>
                  </a:cubicBezTo>
                  <a:cubicBezTo>
                    <a:pt x="78219" y="172630"/>
                    <a:pt x="78219" y="171849"/>
                    <a:pt x="78362" y="171096"/>
                  </a:cubicBezTo>
                  <a:cubicBezTo>
                    <a:pt x="78343" y="170687"/>
                    <a:pt x="78514" y="170296"/>
                    <a:pt x="78838" y="170049"/>
                  </a:cubicBezTo>
                  <a:lnTo>
                    <a:pt x="79505" y="170049"/>
                  </a:lnTo>
                  <a:cubicBezTo>
                    <a:pt x="80934" y="170125"/>
                    <a:pt x="82191" y="171010"/>
                    <a:pt x="82743" y="172334"/>
                  </a:cubicBezTo>
                  <a:cubicBezTo>
                    <a:pt x="83163" y="173373"/>
                    <a:pt x="83163" y="174535"/>
                    <a:pt x="82743" y="175573"/>
                  </a:cubicBezTo>
                  <a:cubicBezTo>
                    <a:pt x="82229" y="176506"/>
                    <a:pt x="82001" y="177564"/>
                    <a:pt x="82077" y="178621"/>
                  </a:cubicBezTo>
                  <a:cubicBezTo>
                    <a:pt x="81963" y="178926"/>
                    <a:pt x="81963" y="179269"/>
                    <a:pt x="82077" y="179574"/>
                  </a:cubicBezTo>
                  <a:cubicBezTo>
                    <a:pt x="82677" y="180040"/>
                    <a:pt x="83410" y="180297"/>
                    <a:pt x="84172" y="180335"/>
                  </a:cubicBezTo>
                  <a:cubicBezTo>
                    <a:pt x="84668" y="180478"/>
                    <a:pt x="85201" y="180478"/>
                    <a:pt x="85696" y="180335"/>
                  </a:cubicBezTo>
                  <a:cubicBezTo>
                    <a:pt x="87049" y="179897"/>
                    <a:pt x="87782" y="178450"/>
                    <a:pt x="87344" y="177097"/>
                  </a:cubicBezTo>
                  <a:cubicBezTo>
                    <a:pt x="87335" y="177059"/>
                    <a:pt x="87325" y="177030"/>
                    <a:pt x="87315" y="177002"/>
                  </a:cubicBezTo>
                  <a:cubicBezTo>
                    <a:pt x="86858" y="175592"/>
                    <a:pt x="86477" y="174163"/>
                    <a:pt x="86172" y="172716"/>
                  </a:cubicBezTo>
                  <a:cubicBezTo>
                    <a:pt x="86172" y="171953"/>
                    <a:pt x="86172" y="171096"/>
                    <a:pt x="87315" y="171001"/>
                  </a:cubicBezTo>
                  <a:cubicBezTo>
                    <a:pt x="88287" y="171010"/>
                    <a:pt x="89182" y="171515"/>
                    <a:pt x="89697" y="172334"/>
                  </a:cubicBezTo>
                  <a:cubicBezTo>
                    <a:pt x="89973" y="173039"/>
                    <a:pt x="89973" y="173820"/>
                    <a:pt x="89697" y="174525"/>
                  </a:cubicBezTo>
                  <a:cubicBezTo>
                    <a:pt x="89601" y="175001"/>
                    <a:pt x="89601" y="175487"/>
                    <a:pt x="89697" y="175954"/>
                  </a:cubicBezTo>
                  <a:cubicBezTo>
                    <a:pt x="89859" y="176544"/>
                    <a:pt x="90230" y="177049"/>
                    <a:pt x="90745" y="177383"/>
                  </a:cubicBezTo>
                  <a:cubicBezTo>
                    <a:pt x="91706" y="177945"/>
                    <a:pt x="92935" y="177697"/>
                    <a:pt x="93602" y="176811"/>
                  </a:cubicBezTo>
                  <a:cubicBezTo>
                    <a:pt x="93850" y="175944"/>
                    <a:pt x="94012" y="175049"/>
                    <a:pt x="94078" y="174144"/>
                  </a:cubicBezTo>
                  <a:cubicBezTo>
                    <a:pt x="94612" y="173859"/>
                    <a:pt x="95259" y="173859"/>
                    <a:pt x="95793" y="174144"/>
                  </a:cubicBezTo>
                  <a:cubicBezTo>
                    <a:pt x="96440" y="174344"/>
                    <a:pt x="96993" y="174782"/>
                    <a:pt x="97317" y="175383"/>
                  </a:cubicBezTo>
                  <a:cubicBezTo>
                    <a:pt x="97450" y="175878"/>
                    <a:pt x="97450" y="176411"/>
                    <a:pt x="97317" y="176907"/>
                  </a:cubicBezTo>
                  <a:cubicBezTo>
                    <a:pt x="97040" y="178097"/>
                    <a:pt x="97040" y="179336"/>
                    <a:pt x="97317" y="180526"/>
                  </a:cubicBezTo>
                  <a:cubicBezTo>
                    <a:pt x="97774" y="181955"/>
                    <a:pt x="98764" y="183145"/>
                    <a:pt x="100079" y="183860"/>
                  </a:cubicBezTo>
                  <a:cubicBezTo>
                    <a:pt x="100870" y="184174"/>
                    <a:pt x="101765" y="184174"/>
                    <a:pt x="102556" y="183860"/>
                  </a:cubicBezTo>
                  <a:cubicBezTo>
                    <a:pt x="102794" y="183688"/>
                    <a:pt x="102994" y="183460"/>
                    <a:pt x="103127" y="183193"/>
                  </a:cubicBezTo>
                  <a:cubicBezTo>
                    <a:pt x="103527" y="181602"/>
                    <a:pt x="103355" y="179916"/>
                    <a:pt x="102651" y="178431"/>
                  </a:cubicBezTo>
                  <a:cubicBezTo>
                    <a:pt x="102289" y="177650"/>
                    <a:pt x="102098" y="176811"/>
                    <a:pt x="102079" y="175954"/>
                  </a:cubicBezTo>
                  <a:cubicBezTo>
                    <a:pt x="102117" y="175430"/>
                    <a:pt x="102584" y="175040"/>
                    <a:pt x="103108" y="175078"/>
                  </a:cubicBezTo>
                  <a:cubicBezTo>
                    <a:pt x="103146" y="175087"/>
                    <a:pt x="103184" y="175087"/>
                    <a:pt x="103222" y="175097"/>
                  </a:cubicBezTo>
                  <a:cubicBezTo>
                    <a:pt x="103794" y="175097"/>
                    <a:pt x="104365" y="175668"/>
                    <a:pt x="104746" y="176144"/>
                  </a:cubicBezTo>
                  <a:cubicBezTo>
                    <a:pt x="105070" y="176668"/>
                    <a:pt x="105527" y="177097"/>
                    <a:pt x="106080" y="177383"/>
                  </a:cubicBezTo>
                  <a:cubicBezTo>
                    <a:pt x="106632" y="177726"/>
                    <a:pt x="107337" y="177726"/>
                    <a:pt x="107889" y="177383"/>
                  </a:cubicBezTo>
                  <a:cubicBezTo>
                    <a:pt x="108318" y="177049"/>
                    <a:pt x="108699" y="176668"/>
                    <a:pt x="109032" y="176240"/>
                  </a:cubicBezTo>
                  <a:lnTo>
                    <a:pt x="109795" y="175478"/>
                  </a:lnTo>
                  <a:cubicBezTo>
                    <a:pt x="110480" y="175001"/>
                    <a:pt x="111395" y="175001"/>
                    <a:pt x="112081" y="175478"/>
                  </a:cubicBezTo>
                  <a:cubicBezTo>
                    <a:pt x="112700" y="175735"/>
                    <a:pt x="113109" y="176335"/>
                    <a:pt x="113128" y="177002"/>
                  </a:cubicBezTo>
                  <a:cubicBezTo>
                    <a:pt x="112966" y="177516"/>
                    <a:pt x="112671" y="177973"/>
                    <a:pt x="112271" y="178335"/>
                  </a:cubicBezTo>
                  <a:cubicBezTo>
                    <a:pt x="111842" y="178631"/>
                    <a:pt x="111461" y="178983"/>
                    <a:pt x="111128" y="179383"/>
                  </a:cubicBezTo>
                  <a:cubicBezTo>
                    <a:pt x="111090" y="179574"/>
                    <a:pt x="111090" y="179764"/>
                    <a:pt x="111128" y="179954"/>
                  </a:cubicBezTo>
                  <a:cubicBezTo>
                    <a:pt x="111128" y="179954"/>
                    <a:pt x="111128" y="181002"/>
                    <a:pt x="111128" y="181288"/>
                  </a:cubicBezTo>
                  <a:cubicBezTo>
                    <a:pt x="111128" y="181574"/>
                    <a:pt x="113605" y="181859"/>
                    <a:pt x="114843" y="181288"/>
                  </a:cubicBezTo>
                  <a:cubicBezTo>
                    <a:pt x="116052" y="180878"/>
                    <a:pt x="116910" y="179802"/>
                    <a:pt x="117033" y="178526"/>
                  </a:cubicBezTo>
                  <a:cubicBezTo>
                    <a:pt x="117033" y="177859"/>
                    <a:pt x="117033" y="177287"/>
                    <a:pt x="117605" y="176907"/>
                  </a:cubicBezTo>
                  <a:cubicBezTo>
                    <a:pt x="118176" y="176525"/>
                    <a:pt x="119700" y="176907"/>
                    <a:pt x="119986" y="175859"/>
                  </a:cubicBezTo>
                  <a:lnTo>
                    <a:pt x="119986" y="175859"/>
                  </a:lnTo>
                  <a:cubicBezTo>
                    <a:pt x="119129" y="177859"/>
                    <a:pt x="120653" y="177764"/>
                    <a:pt x="120748" y="178811"/>
                  </a:cubicBezTo>
                  <a:cubicBezTo>
                    <a:pt x="120843" y="179859"/>
                    <a:pt x="119700" y="180335"/>
                    <a:pt x="118843" y="180907"/>
                  </a:cubicBezTo>
                  <a:cubicBezTo>
                    <a:pt x="117986" y="181478"/>
                    <a:pt x="117510" y="182717"/>
                    <a:pt x="118843" y="183574"/>
                  </a:cubicBezTo>
                  <a:cubicBezTo>
                    <a:pt x="119672" y="184165"/>
                    <a:pt x="120777" y="184165"/>
                    <a:pt x="121606" y="183574"/>
                  </a:cubicBezTo>
                  <a:cubicBezTo>
                    <a:pt x="122177" y="183002"/>
                    <a:pt x="122463" y="182241"/>
                    <a:pt x="123130" y="181764"/>
                  </a:cubicBezTo>
                  <a:cubicBezTo>
                    <a:pt x="123625" y="181612"/>
                    <a:pt x="124158" y="181612"/>
                    <a:pt x="124654" y="181764"/>
                  </a:cubicBezTo>
                  <a:cubicBezTo>
                    <a:pt x="123758" y="178459"/>
                    <a:pt x="123187" y="175078"/>
                    <a:pt x="122939" y="171668"/>
                  </a:cubicBezTo>
                  <a:cubicBezTo>
                    <a:pt x="123120" y="166143"/>
                    <a:pt x="124654" y="160742"/>
                    <a:pt x="127416" y="155951"/>
                  </a:cubicBezTo>
                  <a:cubicBezTo>
                    <a:pt x="134750" y="140807"/>
                    <a:pt x="143322" y="126329"/>
                    <a:pt x="151800" y="111851"/>
                  </a:cubicBezTo>
                  <a:lnTo>
                    <a:pt x="160658" y="96801"/>
                  </a:lnTo>
                  <a:cubicBezTo>
                    <a:pt x="163611" y="91848"/>
                    <a:pt x="166564" y="87276"/>
                    <a:pt x="170183" y="82133"/>
                  </a:cubicBezTo>
                  <a:cubicBezTo>
                    <a:pt x="174946" y="75656"/>
                    <a:pt x="180470" y="69560"/>
                    <a:pt x="185614" y="63083"/>
                  </a:cubicBezTo>
                  <a:cubicBezTo>
                    <a:pt x="185042" y="62797"/>
                    <a:pt x="184375" y="62797"/>
                    <a:pt x="183804" y="63083"/>
                  </a:cubicBezTo>
                  <a:cubicBezTo>
                    <a:pt x="183375" y="63445"/>
                    <a:pt x="182994" y="63864"/>
                    <a:pt x="182661" y="64321"/>
                  </a:cubicBezTo>
                  <a:lnTo>
                    <a:pt x="181899" y="65083"/>
                  </a:lnTo>
                  <a:cubicBezTo>
                    <a:pt x="181184" y="65474"/>
                    <a:pt x="180327" y="65474"/>
                    <a:pt x="179613" y="65083"/>
                  </a:cubicBezTo>
                  <a:cubicBezTo>
                    <a:pt x="178955" y="64797"/>
                    <a:pt x="178517" y="64178"/>
                    <a:pt x="178470" y="63464"/>
                  </a:cubicBezTo>
                  <a:cubicBezTo>
                    <a:pt x="178632" y="62949"/>
                    <a:pt x="178927" y="62492"/>
                    <a:pt x="179327" y="62130"/>
                  </a:cubicBezTo>
                  <a:cubicBezTo>
                    <a:pt x="179756" y="61835"/>
                    <a:pt x="180137" y="61483"/>
                    <a:pt x="180470" y="61083"/>
                  </a:cubicBezTo>
                  <a:lnTo>
                    <a:pt x="180470" y="61083"/>
                  </a:lnTo>
                  <a:cubicBezTo>
                    <a:pt x="180470" y="61083"/>
                    <a:pt x="180470" y="59940"/>
                    <a:pt x="180470" y="59654"/>
                  </a:cubicBezTo>
                  <a:cubicBezTo>
                    <a:pt x="180470" y="59368"/>
                    <a:pt x="177993" y="59082"/>
                    <a:pt x="176660" y="59654"/>
                  </a:cubicBezTo>
                  <a:cubicBezTo>
                    <a:pt x="175479" y="60101"/>
                    <a:pt x="174631" y="61159"/>
                    <a:pt x="174469" y="62416"/>
                  </a:cubicBezTo>
                  <a:cubicBezTo>
                    <a:pt x="174469" y="63083"/>
                    <a:pt x="174469" y="63654"/>
                    <a:pt x="173898" y="64035"/>
                  </a:cubicBezTo>
                  <a:cubicBezTo>
                    <a:pt x="173326" y="64416"/>
                    <a:pt x="171802" y="64035"/>
                    <a:pt x="171421" y="65178"/>
                  </a:cubicBezTo>
                  <a:lnTo>
                    <a:pt x="171421" y="65178"/>
                  </a:lnTo>
                  <a:cubicBezTo>
                    <a:pt x="172374" y="63178"/>
                    <a:pt x="170755" y="63178"/>
                    <a:pt x="170659" y="62130"/>
                  </a:cubicBezTo>
                  <a:cubicBezTo>
                    <a:pt x="170564" y="61083"/>
                    <a:pt x="171802" y="60606"/>
                    <a:pt x="172564" y="60035"/>
                  </a:cubicBezTo>
                  <a:cubicBezTo>
                    <a:pt x="173298" y="59625"/>
                    <a:pt x="173564" y="58701"/>
                    <a:pt x="173164" y="57968"/>
                  </a:cubicBezTo>
                  <a:cubicBezTo>
                    <a:pt x="173022" y="57711"/>
                    <a:pt x="172812" y="57511"/>
                    <a:pt x="172564" y="57368"/>
                  </a:cubicBezTo>
                  <a:cubicBezTo>
                    <a:pt x="171745" y="56749"/>
                    <a:pt x="170621" y="56749"/>
                    <a:pt x="169802" y="57368"/>
                  </a:cubicBezTo>
                  <a:cubicBezTo>
                    <a:pt x="169135" y="57844"/>
                    <a:pt x="168849" y="58606"/>
                    <a:pt x="168183" y="59082"/>
                  </a:cubicBezTo>
                  <a:cubicBezTo>
                    <a:pt x="167325" y="59692"/>
                    <a:pt x="166182" y="59692"/>
                    <a:pt x="165325" y="59082"/>
                  </a:cubicBezTo>
                  <a:cubicBezTo>
                    <a:pt x="164373" y="58130"/>
                    <a:pt x="165325" y="57082"/>
                    <a:pt x="166278" y="56510"/>
                  </a:cubicBezTo>
                  <a:lnTo>
                    <a:pt x="169612" y="54606"/>
                  </a:lnTo>
                  <a:cubicBezTo>
                    <a:pt x="170212" y="54358"/>
                    <a:pt x="170707" y="53920"/>
                    <a:pt x="171040" y="53367"/>
                  </a:cubicBezTo>
                  <a:cubicBezTo>
                    <a:pt x="171316" y="52681"/>
                    <a:pt x="171031" y="51900"/>
                    <a:pt x="170373" y="51558"/>
                  </a:cubicBezTo>
                  <a:cubicBezTo>
                    <a:pt x="169507" y="51129"/>
                    <a:pt x="168478" y="51129"/>
                    <a:pt x="167611" y="51558"/>
                  </a:cubicBezTo>
                  <a:cubicBezTo>
                    <a:pt x="166573" y="51919"/>
                    <a:pt x="165630" y="52510"/>
                    <a:pt x="164849" y="53272"/>
                  </a:cubicBezTo>
                  <a:cubicBezTo>
                    <a:pt x="163992" y="54129"/>
                    <a:pt x="162849" y="55367"/>
                    <a:pt x="161230" y="54606"/>
                  </a:cubicBezTo>
                  <a:cubicBezTo>
                    <a:pt x="160229" y="54291"/>
                    <a:pt x="159677" y="53224"/>
                    <a:pt x="159991" y="52224"/>
                  </a:cubicBezTo>
                  <a:cubicBezTo>
                    <a:pt x="160525" y="51462"/>
                    <a:pt x="161353" y="50976"/>
                    <a:pt x="162277" y="50891"/>
                  </a:cubicBezTo>
                  <a:cubicBezTo>
                    <a:pt x="163706" y="50891"/>
                    <a:pt x="165611" y="50224"/>
                    <a:pt x="165516" y="48986"/>
                  </a:cubicBezTo>
                  <a:cubicBezTo>
                    <a:pt x="165421" y="47748"/>
                    <a:pt x="164087" y="46890"/>
                    <a:pt x="162754" y="46700"/>
                  </a:cubicBezTo>
                  <a:cubicBezTo>
                    <a:pt x="161582" y="46433"/>
                    <a:pt x="160344" y="46633"/>
                    <a:pt x="159324" y="47271"/>
                  </a:cubicBezTo>
                  <a:cubicBezTo>
                    <a:pt x="158372" y="47748"/>
                    <a:pt x="157705" y="48414"/>
                    <a:pt x="156657" y="48891"/>
                  </a:cubicBezTo>
                  <a:cubicBezTo>
                    <a:pt x="156105" y="49233"/>
                    <a:pt x="155400" y="49233"/>
                    <a:pt x="154848" y="48891"/>
                  </a:cubicBezTo>
                  <a:cubicBezTo>
                    <a:pt x="154962" y="47052"/>
                    <a:pt x="156353" y="45538"/>
                    <a:pt x="158181" y="45271"/>
                  </a:cubicBezTo>
                  <a:cubicBezTo>
                    <a:pt x="158915" y="45166"/>
                    <a:pt x="159620" y="44938"/>
                    <a:pt x="160277" y="44604"/>
                  </a:cubicBezTo>
                  <a:cubicBezTo>
                    <a:pt x="160753" y="44271"/>
                    <a:pt x="160868" y="43614"/>
                    <a:pt x="160534" y="43147"/>
                  </a:cubicBezTo>
                  <a:cubicBezTo>
                    <a:pt x="160458" y="43042"/>
                    <a:pt x="160372" y="42956"/>
                    <a:pt x="160277" y="42890"/>
                  </a:cubicBezTo>
                  <a:lnTo>
                    <a:pt x="159420" y="42890"/>
                  </a:lnTo>
                  <a:cubicBezTo>
                    <a:pt x="157772" y="42452"/>
                    <a:pt x="156010" y="42804"/>
                    <a:pt x="154657" y="43842"/>
                  </a:cubicBezTo>
                  <a:cubicBezTo>
                    <a:pt x="153800" y="44604"/>
                    <a:pt x="153133" y="45747"/>
                    <a:pt x="151705" y="45652"/>
                  </a:cubicBezTo>
                  <a:cubicBezTo>
                    <a:pt x="151705" y="42985"/>
                    <a:pt x="154086" y="40985"/>
                    <a:pt x="157324" y="40604"/>
                  </a:cubicBezTo>
                  <a:cubicBezTo>
                    <a:pt x="158324" y="40604"/>
                    <a:pt x="159324" y="40442"/>
                    <a:pt x="160277" y="40127"/>
                  </a:cubicBezTo>
                  <a:cubicBezTo>
                    <a:pt x="161048" y="39966"/>
                    <a:pt x="161544" y="39213"/>
                    <a:pt x="161391" y="38441"/>
                  </a:cubicBezTo>
                  <a:cubicBezTo>
                    <a:pt x="161372" y="38365"/>
                    <a:pt x="161353" y="38289"/>
                    <a:pt x="161325" y="38223"/>
                  </a:cubicBezTo>
                  <a:cubicBezTo>
                    <a:pt x="160820" y="37489"/>
                    <a:pt x="160077" y="36956"/>
                    <a:pt x="159229" y="36699"/>
                  </a:cubicBezTo>
                  <a:cubicBezTo>
                    <a:pt x="157077" y="35736"/>
                    <a:pt x="154619" y="35736"/>
                    <a:pt x="152466" y="36699"/>
                  </a:cubicBezTo>
                  <a:cubicBezTo>
                    <a:pt x="150752" y="37651"/>
                    <a:pt x="150085" y="39366"/>
                    <a:pt x="148752" y="40604"/>
                  </a:cubicBezTo>
                  <a:cubicBezTo>
                    <a:pt x="148266" y="41185"/>
                    <a:pt x="147504" y="41480"/>
                    <a:pt x="146751" y="41366"/>
                  </a:cubicBezTo>
                  <a:cubicBezTo>
                    <a:pt x="145713" y="41128"/>
                    <a:pt x="145047" y="40127"/>
                    <a:pt x="145228" y="39080"/>
                  </a:cubicBezTo>
                  <a:cubicBezTo>
                    <a:pt x="145228" y="38223"/>
                    <a:pt x="146371" y="37746"/>
                    <a:pt x="147037" y="37175"/>
                  </a:cubicBezTo>
                  <a:cubicBezTo>
                    <a:pt x="147704" y="36603"/>
                    <a:pt x="148180" y="35746"/>
                    <a:pt x="147609" y="34889"/>
                  </a:cubicBezTo>
                  <a:cubicBezTo>
                    <a:pt x="146771" y="33717"/>
                    <a:pt x="145304" y="33155"/>
                    <a:pt x="143894" y="33460"/>
                  </a:cubicBezTo>
                  <a:cubicBezTo>
                    <a:pt x="142827" y="33746"/>
                    <a:pt x="141894" y="34384"/>
                    <a:pt x="141227" y="35270"/>
                  </a:cubicBezTo>
                  <a:lnTo>
                    <a:pt x="139989" y="36603"/>
                  </a:lnTo>
                  <a:cubicBezTo>
                    <a:pt x="139522" y="34393"/>
                    <a:pt x="140332" y="32117"/>
                    <a:pt x="142084" y="30698"/>
                  </a:cubicBezTo>
                  <a:cubicBezTo>
                    <a:pt x="142589" y="30384"/>
                    <a:pt x="143008" y="29964"/>
                    <a:pt x="143322" y="29459"/>
                  </a:cubicBezTo>
                  <a:cubicBezTo>
                    <a:pt x="143742" y="28964"/>
                    <a:pt x="143742" y="28240"/>
                    <a:pt x="143322" y="27745"/>
                  </a:cubicBezTo>
                  <a:lnTo>
                    <a:pt x="142275" y="27174"/>
                  </a:lnTo>
                  <a:cubicBezTo>
                    <a:pt x="140617" y="26649"/>
                    <a:pt x="138817" y="27183"/>
                    <a:pt x="137703" y="28507"/>
                  </a:cubicBezTo>
                  <a:cubicBezTo>
                    <a:pt x="137093" y="29764"/>
                    <a:pt x="136588" y="31069"/>
                    <a:pt x="136179" y="32412"/>
                  </a:cubicBezTo>
                  <a:cubicBezTo>
                    <a:pt x="136026" y="32974"/>
                    <a:pt x="135445" y="33298"/>
                    <a:pt x="134893" y="33146"/>
                  </a:cubicBezTo>
                  <a:cubicBezTo>
                    <a:pt x="134769" y="33108"/>
                    <a:pt x="134655" y="33060"/>
                    <a:pt x="134559" y="32984"/>
                  </a:cubicBezTo>
                  <a:cubicBezTo>
                    <a:pt x="134455" y="32774"/>
                    <a:pt x="134455" y="32526"/>
                    <a:pt x="134559" y="32317"/>
                  </a:cubicBezTo>
                  <a:cubicBezTo>
                    <a:pt x="133893" y="30031"/>
                    <a:pt x="136179" y="28412"/>
                    <a:pt x="135988" y="26221"/>
                  </a:cubicBezTo>
                  <a:cubicBezTo>
                    <a:pt x="135703" y="24659"/>
                    <a:pt x="134940" y="23230"/>
                    <a:pt x="133797" y="22125"/>
                  </a:cubicBezTo>
                  <a:cubicBezTo>
                    <a:pt x="133036" y="21173"/>
                    <a:pt x="131607" y="20220"/>
                    <a:pt x="130845" y="20696"/>
                  </a:cubicBezTo>
                  <a:cubicBezTo>
                    <a:pt x="130607" y="21001"/>
                    <a:pt x="130607" y="21439"/>
                    <a:pt x="130845" y="21744"/>
                  </a:cubicBezTo>
                  <a:cubicBezTo>
                    <a:pt x="130845" y="23459"/>
                    <a:pt x="131797" y="25173"/>
                    <a:pt x="132083" y="26888"/>
                  </a:cubicBezTo>
                  <a:cubicBezTo>
                    <a:pt x="132635" y="28478"/>
                    <a:pt x="132188" y="30241"/>
                    <a:pt x="130940" y="31365"/>
                  </a:cubicBezTo>
                  <a:cubicBezTo>
                    <a:pt x="129911" y="31317"/>
                    <a:pt x="129083" y="30488"/>
                    <a:pt x="129035" y="29459"/>
                  </a:cubicBezTo>
                  <a:cubicBezTo>
                    <a:pt x="129035" y="28698"/>
                    <a:pt x="129511" y="27935"/>
                    <a:pt x="129035" y="27174"/>
                  </a:cubicBezTo>
                  <a:cubicBezTo>
                    <a:pt x="129102" y="26992"/>
                    <a:pt x="129102" y="26783"/>
                    <a:pt x="129035" y="26602"/>
                  </a:cubicBezTo>
                  <a:cubicBezTo>
                    <a:pt x="128425" y="26097"/>
                    <a:pt x="127521" y="26193"/>
                    <a:pt x="127025" y="26802"/>
                  </a:cubicBezTo>
                  <a:cubicBezTo>
                    <a:pt x="126949" y="26888"/>
                    <a:pt x="126892" y="26983"/>
                    <a:pt x="126844" y="27078"/>
                  </a:cubicBezTo>
                  <a:cubicBezTo>
                    <a:pt x="126844" y="27745"/>
                    <a:pt x="125987" y="28507"/>
                    <a:pt x="125034" y="28221"/>
                  </a:cubicBezTo>
                  <a:cubicBezTo>
                    <a:pt x="124177" y="26221"/>
                    <a:pt x="125511" y="24697"/>
                    <a:pt x="126082" y="22983"/>
                  </a:cubicBezTo>
                  <a:cubicBezTo>
                    <a:pt x="126692" y="19877"/>
                    <a:pt x="125606" y="16686"/>
                    <a:pt x="123225" y="14600"/>
                  </a:cubicBezTo>
                  <a:lnTo>
                    <a:pt x="121987" y="13648"/>
                  </a:lnTo>
                  <a:cubicBezTo>
                    <a:pt x="120977" y="13172"/>
                    <a:pt x="119767" y="13496"/>
                    <a:pt x="119129" y="14410"/>
                  </a:cubicBezTo>
                  <a:cubicBezTo>
                    <a:pt x="118939" y="15353"/>
                    <a:pt x="118939" y="16325"/>
                    <a:pt x="119129" y="17267"/>
                  </a:cubicBezTo>
                  <a:cubicBezTo>
                    <a:pt x="119215" y="18525"/>
                    <a:pt x="119053" y="19792"/>
                    <a:pt x="118653" y="20982"/>
                  </a:cubicBezTo>
                  <a:cubicBezTo>
                    <a:pt x="118243" y="22363"/>
                    <a:pt x="116805" y="23163"/>
                    <a:pt x="115414" y="22792"/>
                  </a:cubicBezTo>
                  <a:cubicBezTo>
                    <a:pt x="114052" y="22363"/>
                    <a:pt x="113157" y="21068"/>
                    <a:pt x="113223" y="19649"/>
                  </a:cubicBezTo>
                  <a:cubicBezTo>
                    <a:pt x="113223" y="18506"/>
                    <a:pt x="113795" y="17363"/>
                    <a:pt x="113223" y="16220"/>
                  </a:cubicBezTo>
                  <a:cubicBezTo>
                    <a:pt x="112652" y="15077"/>
                    <a:pt x="110842" y="13648"/>
                    <a:pt x="109699" y="14124"/>
                  </a:cubicBezTo>
                  <a:cubicBezTo>
                    <a:pt x="109337" y="14362"/>
                    <a:pt x="109099" y="14743"/>
                    <a:pt x="109032" y="15172"/>
                  </a:cubicBezTo>
                  <a:cubicBezTo>
                    <a:pt x="108937" y="16181"/>
                    <a:pt x="108937" y="17210"/>
                    <a:pt x="109032" y="18220"/>
                  </a:cubicBezTo>
                  <a:cubicBezTo>
                    <a:pt x="109385" y="19220"/>
                    <a:pt x="108937" y="20325"/>
                    <a:pt x="107985" y="20792"/>
                  </a:cubicBezTo>
                  <a:cubicBezTo>
                    <a:pt x="107089" y="21116"/>
                    <a:pt x="106089" y="20887"/>
                    <a:pt x="105413" y="20220"/>
                  </a:cubicBezTo>
                  <a:cubicBezTo>
                    <a:pt x="104680" y="19620"/>
                    <a:pt x="104413" y="18630"/>
                    <a:pt x="104746" y="17744"/>
                  </a:cubicBezTo>
                  <a:lnTo>
                    <a:pt x="105984" y="11934"/>
                  </a:lnTo>
                  <a:cubicBezTo>
                    <a:pt x="106127" y="10952"/>
                    <a:pt x="106127" y="9962"/>
                    <a:pt x="105984" y="8981"/>
                  </a:cubicBezTo>
                  <a:cubicBezTo>
                    <a:pt x="105775" y="7847"/>
                    <a:pt x="105203" y="6819"/>
                    <a:pt x="104365" y="6028"/>
                  </a:cubicBezTo>
                  <a:cubicBezTo>
                    <a:pt x="103765" y="5457"/>
                    <a:pt x="102994" y="5085"/>
                    <a:pt x="102174" y="4980"/>
                  </a:cubicBezTo>
                  <a:cubicBezTo>
                    <a:pt x="101317" y="4980"/>
                    <a:pt x="100555" y="4980"/>
                    <a:pt x="100365" y="5647"/>
                  </a:cubicBezTo>
                  <a:cubicBezTo>
                    <a:pt x="100174" y="6314"/>
                    <a:pt x="100365" y="6695"/>
                    <a:pt x="100365" y="7266"/>
                  </a:cubicBezTo>
                  <a:cubicBezTo>
                    <a:pt x="100927" y="8771"/>
                    <a:pt x="100927" y="10429"/>
                    <a:pt x="100365" y="11934"/>
                  </a:cubicBezTo>
                  <a:cubicBezTo>
                    <a:pt x="100222" y="12591"/>
                    <a:pt x="99612" y="13048"/>
                    <a:pt x="98936" y="12981"/>
                  </a:cubicBezTo>
                  <a:cubicBezTo>
                    <a:pt x="98403" y="12876"/>
                    <a:pt x="97926" y="12562"/>
                    <a:pt x="97603" y="12124"/>
                  </a:cubicBezTo>
                  <a:cubicBezTo>
                    <a:pt x="96983" y="11276"/>
                    <a:pt x="96736" y="10209"/>
                    <a:pt x="96936" y="9171"/>
                  </a:cubicBezTo>
                  <a:cubicBezTo>
                    <a:pt x="97174" y="8238"/>
                    <a:pt x="97174" y="7247"/>
                    <a:pt x="96936" y="6314"/>
                  </a:cubicBezTo>
                  <a:cubicBezTo>
                    <a:pt x="96383" y="5161"/>
                    <a:pt x="95259" y="4399"/>
                    <a:pt x="93983" y="4314"/>
                  </a:cubicBezTo>
                  <a:cubicBezTo>
                    <a:pt x="93164" y="4361"/>
                    <a:pt x="92507" y="5018"/>
                    <a:pt x="92459" y="5837"/>
                  </a:cubicBezTo>
                  <a:cubicBezTo>
                    <a:pt x="92526" y="6628"/>
                    <a:pt x="92716" y="7399"/>
                    <a:pt x="93031" y="8124"/>
                  </a:cubicBezTo>
                  <a:cubicBezTo>
                    <a:pt x="93954" y="10448"/>
                    <a:pt x="94345" y="12962"/>
                    <a:pt x="94173" y="15458"/>
                  </a:cubicBezTo>
                  <a:cubicBezTo>
                    <a:pt x="94173" y="16220"/>
                    <a:pt x="93697" y="17077"/>
                    <a:pt x="92649" y="16982"/>
                  </a:cubicBezTo>
                  <a:cubicBezTo>
                    <a:pt x="92002" y="16829"/>
                    <a:pt x="91449" y="16420"/>
                    <a:pt x="91125" y="15839"/>
                  </a:cubicBezTo>
                  <a:cubicBezTo>
                    <a:pt x="90992" y="15343"/>
                    <a:pt x="90992" y="14810"/>
                    <a:pt x="91125" y="14315"/>
                  </a:cubicBezTo>
                  <a:cubicBezTo>
                    <a:pt x="91173" y="13429"/>
                    <a:pt x="91173" y="12533"/>
                    <a:pt x="91125" y="11648"/>
                  </a:cubicBezTo>
                  <a:cubicBezTo>
                    <a:pt x="91030" y="10543"/>
                    <a:pt x="90564" y="9495"/>
                    <a:pt x="89792" y="8695"/>
                  </a:cubicBezTo>
                  <a:cubicBezTo>
                    <a:pt x="88935" y="7742"/>
                    <a:pt x="87125" y="7171"/>
                    <a:pt x="86363" y="7838"/>
                  </a:cubicBezTo>
                  <a:cubicBezTo>
                    <a:pt x="85601" y="8504"/>
                    <a:pt x="86363" y="9457"/>
                    <a:pt x="86363" y="10409"/>
                  </a:cubicBezTo>
                  <a:cubicBezTo>
                    <a:pt x="86544" y="11162"/>
                    <a:pt x="86544" y="11943"/>
                    <a:pt x="86363" y="12695"/>
                  </a:cubicBezTo>
                  <a:cubicBezTo>
                    <a:pt x="86411" y="13076"/>
                    <a:pt x="86220" y="13458"/>
                    <a:pt x="85887" y="13648"/>
                  </a:cubicBezTo>
                  <a:cubicBezTo>
                    <a:pt x="85668" y="13724"/>
                    <a:pt x="85439" y="13724"/>
                    <a:pt x="85220" y="13648"/>
                  </a:cubicBezTo>
                  <a:cubicBezTo>
                    <a:pt x="83744" y="13543"/>
                    <a:pt x="82458" y="12629"/>
                    <a:pt x="81886" y="11267"/>
                  </a:cubicBezTo>
                  <a:cubicBezTo>
                    <a:pt x="81505" y="10257"/>
                    <a:pt x="81505" y="9133"/>
                    <a:pt x="81886" y="8124"/>
                  </a:cubicBezTo>
                  <a:cubicBezTo>
                    <a:pt x="82467" y="7219"/>
                    <a:pt x="82734" y="6152"/>
                    <a:pt x="82648" y="5075"/>
                  </a:cubicBezTo>
                  <a:cubicBezTo>
                    <a:pt x="82591" y="4714"/>
                    <a:pt x="82420" y="4390"/>
                    <a:pt x="82172" y="4123"/>
                  </a:cubicBezTo>
                  <a:cubicBezTo>
                    <a:pt x="81562" y="3590"/>
                    <a:pt x="80791" y="3285"/>
                    <a:pt x="79981" y="3266"/>
                  </a:cubicBezTo>
                  <a:lnTo>
                    <a:pt x="78457" y="3266"/>
                  </a:lnTo>
                  <a:cubicBezTo>
                    <a:pt x="77114" y="3733"/>
                    <a:pt x="76409" y="5199"/>
                    <a:pt x="76876" y="6542"/>
                  </a:cubicBezTo>
                  <a:cubicBezTo>
                    <a:pt x="76895" y="6590"/>
                    <a:pt x="76914" y="6647"/>
                    <a:pt x="76933" y="6695"/>
                  </a:cubicBezTo>
                  <a:cubicBezTo>
                    <a:pt x="77447" y="8085"/>
                    <a:pt x="77829" y="9524"/>
                    <a:pt x="78076" y="10981"/>
                  </a:cubicBezTo>
                  <a:cubicBezTo>
                    <a:pt x="78286" y="11686"/>
                    <a:pt x="77895" y="12429"/>
                    <a:pt x="77190" y="12648"/>
                  </a:cubicBezTo>
                  <a:cubicBezTo>
                    <a:pt x="77105" y="12667"/>
                    <a:pt x="77019" y="12686"/>
                    <a:pt x="76933" y="12695"/>
                  </a:cubicBezTo>
                  <a:cubicBezTo>
                    <a:pt x="75962" y="12686"/>
                    <a:pt x="75066" y="12181"/>
                    <a:pt x="74552" y="11362"/>
                  </a:cubicBezTo>
                  <a:cubicBezTo>
                    <a:pt x="74276" y="10657"/>
                    <a:pt x="74276" y="9876"/>
                    <a:pt x="74552" y="9171"/>
                  </a:cubicBezTo>
                  <a:cubicBezTo>
                    <a:pt x="74600" y="8695"/>
                    <a:pt x="74600" y="8219"/>
                    <a:pt x="74552" y="7742"/>
                  </a:cubicBezTo>
                  <a:cubicBezTo>
                    <a:pt x="74390" y="7152"/>
                    <a:pt x="74019" y="6647"/>
                    <a:pt x="73504" y="6314"/>
                  </a:cubicBezTo>
                  <a:cubicBezTo>
                    <a:pt x="72552" y="5704"/>
                    <a:pt x="71285" y="5952"/>
                    <a:pt x="70647" y="6885"/>
                  </a:cubicBezTo>
                  <a:cubicBezTo>
                    <a:pt x="70351" y="7742"/>
                    <a:pt x="70189" y="8647"/>
                    <a:pt x="70171" y="9552"/>
                  </a:cubicBezTo>
                  <a:cubicBezTo>
                    <a:pt x="69637" y="9838"/>
                    <a:pt x="68989" y="9838"/>
                    <a:pt x="68456" y="9552"/>
                  </a:cubicBezTo>
                  <a:cubicBezTo>
                    <a:pt x="67751" y="9362"/>
                    <a:pt x="67161" y="8876"/>
                    <a:pt x="66837" y="8219"/>
                  </a:cubicBezTo>
                  <a:cubicBezTo>
                    <a:pt x="66694" y="7752"/>
                    <a:pt x="66694" y="7257"/>
                    <a:pt x="66837" y="6790"/>
                  </a:cubicBezTo>
                  <a:cubicBezTo>
                    <a:pt x="67113" y="5599"/>
                    <a:pt x="67113" y="4361"/>
                    <a:pt x="66837" y="3170"/>
                  </a:cubicBezTo>
                  <a:cubicBezTo>
                    <a:pt x="66341" y="1742"/>
                    <a:pt x="65322" y="551"/>
                    <a:pt x="63979" y="-163"/>
                  </a:cubicBezTo>
                  <a:cubicBezTo>
                    <a:pt x="63151" y="-478"/>
                    <a:pt x="62236" y="-478"/>
                    <a:pt x="61407" y="-163"/>
                  </a:cubicBezTo>
                  <a:cubicBezTo>
                    <a:pt x="61188" y="8"/>
                    <a:pt x="61026" y="237"/>
                    <a:pt x="60931" y="503"/>
                  </a:cubicBezTo>
                  <a:cubicBezTo>
                    <a:pt x="60474" y="2132"/>
                    <a:pt x="60674" y="3885"/>
                    <a:pt x="61503" y="5361"/>
                  </a:cubicBezTo>
                  <a:cubicBezTo>
                    <a:pt x="61874" y="6133"/>
                    <a:pt x="62065" y="6981"/>
                    <a:pt x="62074" y="7838"/>
                  </a:cubicBezTo>
                  <a:cubicBezTo>
                    <a:pt x="61979" y="8324"/>
                    <a:pt x="61522" y="8657"/>
                    <a:pt x="61026" y="8600"/>
                  </a:cubicBezTo>
                  <a:cubicBezTo>
                    <a:pt x="60369" y="8543"/>
                    <a:pt x="59779" y="8190"/>
                    <a:pt x="59407" y="7647"/>
                  </a:cubicBezTo>
                  <a:cubicBezTo>
                    <a:pt x="59055" y="7085"/>
                    <a:pt x="58560" y="6628"/>
                    <a:pt x="57979" y="6314"/>
                  </a:cubicBezTo>
                  <a:cubicBezTo>
                    <a:pt x="57388" y="5971"/>
                    <a:pt x="56664" y="5971"/>
                    <a:pt x="56073" y="6314"/>
                  </a:cubicBezTo>
                  <a:cubicBezTo>
                    <a:pt x="55597" y="6314"/>
                    <a:pt x="55407" y="7076"/>
                    <a:pt x="55026" y="7457"/>
                  </a:cubicBezTo>
                  <a:lnTo>
                    <a:pt x="54264" y="8219"/>
                  </a:lnTo>
                  <a:lnTo>
                    <a:pt x="54264" y="8219"/>
                  </a:lnTo>
                  <a:lnTo>
                    <a:pt x="51978" y="12791"/>
                  </a:lnTo>
                  <a:cubicBezTo>
                    <a:pt x="49901" y="17210"/>
                    <a:pt x="47511" y="21468"/>
                    <a:pt x="44834" y="25554"/>
                  </a:cubicBezTo>
                  <a:cubicBezTo>
                    <a:pt x="41529" y="29441"/>
                    <a:pt x="38624" y="33650"/>
                    <a:pt x="36166" y="38127"/>
                  </a:cubicBezTo>
                  <a:cubicBezTo>
                    <a:pt x="34366" y="42614"/>
                    <a:pt x="33185" y="47328"/>
                    <a:pt x="32642" y="52129"/>
                  </a:cubicBezTo>
                  <a:cubicBezTo>
                    <a:pt x="30156" y="69693"/>
                    <a:pt x="23917" y="86524"/>
                    <a:pt x="14354" y="101468"/>
                  </a:cubicBezTo>
                  <a:cubicBezTo>
                    <a:pt x="10058" y="106869"/>
                    <a:pt x="6420" y="112746"/>
                    <a:pt x="3496" y="118994"/>
                  </a:cubicBezTo>
                  <a:cubicBezTo>
                    <a:pt x="2553" y="121528"/>
                    <a:pt x="1848" y="124138"/>
                    <a:pt x="1400" y="126805"/>
                  </a:cubicBezTo>
                  <a:cubicBezTo>
                    <a:pt x="1543" y="127110"/>
                    <a:pt x="1543" y="127453"/>
                    <a:pt x="1400" y="127758"/>
                  </a:cubicBezTo>
                  <a:lnTo>
                    <a:pt x="352" y="133092"/>
                  </a:lnTo>
                  <a:cubicBezTo>
                    <a:pt x="857" y="132787"/>
                    <a:pt x="1314" y="132406"/>
                    <a:pt x="1686" y="131949"/>
                  </a:cubicBezTo>
                  <a:cubicBezTo>
                    <a:pt x="1400" y="130234"/>
                    <a:pt x="2543" y="128996"/>
                    <a:pt x="4162" y="12966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69" name="Freeform: Shape 368">
              <a:extLst>
                <a:ext uri="{FF2B5EF4-FFF2-40B4-BE49-F238E27FC236}">
                  <a16:creationId xmlns:a16="http://schemas.microsoft.com/office/drawing/2014/main" xmlns="" id="{8CD37642-4736-1DFE-58F1-8471083184FF}"/>
                </a:ext>
              </a:extLst>
            </p:cNvPr>
            <p:cNvSpPr/>
            <p:nvPr/>
          </p:nvSpPr>
          <p:spPr>
            <a:xfrm>
              <a:off x="6186677" y="2309509"/>
              <a:ext cx="183927" cy="189867"/>
            </a:xfrm>
            <a:custGeom>
              <a:avLst/>
              <a:gdLst>
                <a:gd name="connsiteX0" fmla="*/ 113411 w 183927"/>
                <a:gd name="connsiteY0" fmla="*/ 180593 h 189867"/>
                <a:gd name="connsiteX1" fmla="*/ 121602 w 183927"/>
                <a:gd name="connsiteY1" fmla="*/ 176592 h 189867"/>
                <a:gd name="connsiteX2" fmla="*/ 133127 w 183927"/>
                <a:gd name="connsiteY2" fmla="*/ 163924 h 189867"/>
                <a:gd name="connsiteX3" fmla="*/ 171227 w 183927"/>
                <a:gd name="connsiteY3" fmla="*/ 102964 h 189867"/>
                <a:gd name="connsiteX4" fmla="*/ 179228 w 183927"/>
                <a:gd name="connsiteY4" fmla="*/ 88010 h 189867"/>
                <a:gd name="connsiteX5" fmla="*/ 181610 w 183927"/>
                <a:gd name="connsiteY5" fmla="*/ 80200 h 189867"/>
                <a:gd name="connsiteX6" fmla="*/ 181610 w 183927"/>
                <a:gd name="connsiteY6" fmla="*/ 79342 h 189867"/>
                <a:gd name="connsiteX7" fmla="*/ 182467 w 183927"/>
                <a:gd name="connsiteY7" fmla="*/ 78104 h 189867"/>
                <a:gd name="connsiteX8" fmla="*/ 183324 w 183927"/>
                <a:gd name="connsiteY8" fmla="*/ 74389 h 189867"/>
                <a:gd name="connsiteX9" fmla="*/ 181705 w 183927"/>
                <a:gd name="connsiteY9" fmla="*/ 74389 h 189867"/>
                <a:gd name="connsiteX10" fmla="*/ 179800 w 183927"/>
                <a:gd name="connsiteY10" fmla="*/ 75913 h 189867"/>
                <a:gd name="connsiteX11" fmla="*/ 177133 w 183927"/>
                <a:gd name="connsiteY11" fmla="*/ 75342 h 189867"/>
                <a:gd name="connsiteX12" fmla="*/ 178371 w 183927"/>
                <a:gd name="connsiteY12" fmla="*/ 72961 h 189867"/>
                <a:gd name="connsiteX13" fmla="*/ 181991 w 183927"/>
                <a:gd name="connsiteY13" fmla="*/ 71627 h 189867"/>
                <a:gd name="connsiteX14" fmla="*/ 183610 w 183927"/>
                <a:gd name="connsiteY14" fmla="*/ 70579 h 189867"/>
                <a:gd name="connsiteX15" fmla="*/ 183610 w 183927"/>
                <a:gd name="connsiteY15" fmla="*/ 68674 h 189867"/>
                <a:gd name="connsiteX16" fmla="*/ 180943 w 183927"/>
                <a:gd name="connsiteY16" fmla="*/ 68674 h 189867"/>
                <a:gd name="connsiteX17" fmla="*/ 177895 w 183927"/>
                <a:gd name="connsiteY17" fmla="*/ 69913 h 189867"/>
                <a:gd name="connsiteX18" fmla="*/ 174085 w 183927"/>
                <a:gd name="connsiteY18" fmla="*/ 70770 h 189867"/>
                <a:gd name="connsiteX19" fmla="*/ 173323 w 183927"/>
                <a:gd name="connsiteY19" fmla="*/ 68198 h 189867"/>
                <a:gd name="connsiteX20" fmla="*/ 175799 w 183927"/>
                <a:gd name="connsiteY20" fmla="*/ 67246 h 189867"/>
                <a:gd name="connsiteX21" fmla="*/ 179228 w 183927"/>
                <a:gd name="connsiteY21" fmla="*/ 65817 h 189867"/>
                <a:gd name="connsiteX22" fmla="*/ 176942 w 183927"/>
                <a:gd name="connsiteY22" fmla="*/ 63150 h 189867"/>
                <a:gd name="connsiteX23" fmla="*/ 173418 w 183927"/>
                <a:gd name="connsiteY23" fmla="*/ 63150 h 189867"/>
                <a:gd name="connsiteX24" fmla="*/ 170561 w 183927"/>
                <a:gd name="connsiteY24" fmla="*/ 64388 h 189867"/>
                <a:gd name="connsiteX25" fmla="*/ 168751 w 183927"/>
                <a:gd name="connsiteY25" fmla="*/ 64388 h 189867"/>
                <a:gd name="connsiteX26" fmla="*/ 172656 w 183927"/>
                <a:gd name="connsiteY26" fmla="*/ 61245 h 189867"/>
                <a:gd name="connsiteX27" fmla="*/ 174752 w 183927"/>
                <a:gd name="connsiteY27" fmla="*/ 61245 h 189867"/>
                <a:gd name="connsiteX28" fmla="*/ 174961 w 183927"/>
                <a:gd name="connsiteY28" fmla="*/ 59645 h 189867"/>
                <a:gd name="connsiteX29" fmla="*/ 174752 w 183927"/>
                <a:gd name="connsiteY29" fmla="*/ 59435 h 189867"/>
                <a:gd name="connsiteX30" fmla="*/ 173989 w 183927"/>
                <a:gd name="connsiteY30" fmla="*/ 59435 h 189867"/>
                <a:gd name="connsiteX31" fmla="*/ 169132 w 183927"/>
                <a:gd name="connsiteY31" fmla="*/ 59435 h 189867"/>
                <a:gd name="connsiteX32" fmla="*/ 165988 w 183927"/>
                <a:gd name="connsiteY32" fmla="*/ 60864 h 189867"/>
                <a:gd name="connsiteX33" fmla="*/ 172370 w 183927"/>
                <a:gd name="connsiteY33" fmla="*/ 56673 h 189867"/>
                <a:gd name="connsiteX34" fmla="*/ 175228 w 183927"/>
                <a:gd name="connsiteY34" fmla="*/ 56673 h 189867"/>
                <a:gd name="connsiteX35" fmla="*/ 176561 w 183927"/>
                <a:gd name="connsiteY35" fmla="*/ 54863 h 189867"/>
                <a:gd name="connsiteX36" fmla="*/ 174752 w 183927"/>
                <a:gd name="connsiteY36" fmla="*/ 53053 h 189867"/>
                <a:gd name="connsiteX37" fmla="*/ 168179 w 183927"/>
                <a:gd name="connsiteY37" fmla="*/ 52006 h 189867"/>
                <a:gd name="connsiteX38" fmla="*/ 163893 w 183927"/>
                <a:gd name="connsiteY38" fmla="*/ 55339 h 189867"/>
                <a:gd name="connsiteX39" fmla="*/ 161797 w 183927"/>
                <a:gd name="connsiteY39" fmla="*/ 55339 h 189867"/>
                <a:gd name="connsiteX40" fmla="*/ 160654 w 183927"/>
                <a:gd name="connsiteY40" fmla="*/ 52767 h 189867"/>
                <a:gd name="connsiteX41" fmla="*/ 162750 w 183927"/>
                <a:gd name="connsiteY41" fmla="*/ 51244 h 189867"/>
                <a:gd name="connsiteX42" fmla="*/ 163703 w 183927"/>
                <a:gd name="connsiteY42" fmla="*/ 49053 h 189867"/>
                <a:gd name="connsiteX43" fmla="*/ 160273 w 183927"/>
                <a:gd name="connsiteY43" fmla="*/ 47148 h 189867"/>
                <a:gd name="connsiteX44" fmla="*/ 157321 w 183927"/>
                <a:gd name="connsiteY44" fmla="*/ 48481 h 189867"/>
                <a:gd name="connsiteX45" fmla="*/ 155987 w 183927"/>
                <a:gd name="connsiteY45" fmla="*/ 49529 h 189867"/>
                <a:gd name="connsiteX46" fmla="*/ 158940 w 183927"/>
                <a:gd name="connsiteY46" fmla="*/ 44100 h 189867"/>
                <a:gd name="connsiteX47" fmla="*/ 160369 w 183927"/>
                <a:gd name="connsiteY47" fmla="*/ 43147 h 189867"/>
                <a:gd name="connsiteX48" fmla="*/ 160369 w 183927"/>
                <a:gd name="connsiteY48" fmla="*/ 41338 h 189867"/>
                <a:gd name="connsiteX49" fmla="*/ 159511 w 183927"/>
                <a:gd name="connsiteY49" fmla="*/ 40671 h 189867"/>
                <a:gd name="connsiteX50" fmla="*/ 154844 w 183927"/>
                <a:gd name="connsiteY50" fmla="*/ 41242 h 189867"/>
                <a:gd name="connsiteX51" fmla="*/ 152653 w 183927"/>
                <a:gd name="connsiteY51" fmla="*/ 44862 h 189867"/>
                <a:gd name="connsiteX52" fmla="*/ 151177 w 183927"/>
                <a:gd name="connsiteY52" fmla="*/ 45005 h 189867"/>
                <a:gd name="connsiteX53" fmla="*/ 151034 w 183927"/>
                <a:gd name="connsiteY53" fmla="*/ 44862 h 189867"/>
                <a:gd name="connsiteX54" fmla="*/ 151034 w 183927"/>
                <a:gd name="connsiteY54" fmla="*/ 44100 h 189867"/>
                <a:gd name="connsiteX55" fmla="*/ 153511 w 183927"/>
                <a:gd name="connsiteY55" fmla="*/ 38385 h 189867"/>
                <a:gd name="connsiteX56" fmla="*/ 151987 w 183927"/>
                <a:gd name="connsiteY56" fmla="*/ 33908 h 189867"/>
                <a:gd name="connsiteX57" fmla="*/ 149225 w 183927"/>
                <a:gd name="connsiteY57" fmla="*/ 32098 h 189867"/>
                <a:gd name="connsiteX58" fmla="*/ 149225 w 183927"/>
                <a:gd name="connsiteY58" fmla="*/ 33146 h 189867"/>
                <a:gd name="connsiteX59" fmla="*/ 149701 w 183927"/>
                <a:gd name="connsiteY59" fmla="*/ 38385 h 189867"/>
                <a:gd name="connsiteX60" fmla="*/ 147796 w 183927"/>
                <a:gd name="connsiteY60" fmla="*/ 42671 h 189867"/>
                <a:gd name="connsiteX61" fmla="*/ 146272 w 183927"/>
                <a:gd name="connsiteY61" fmla="*/ 40480 h 189867"/>
                <a:gd name="connsiteX62" fmla="*/ 146843 w 183927"/>
                <a:gd name="connsiteY62" fmla="*/ 38194 h 189867"/>
                <a:gd name="connsiteX63" fmla="*/ 146843 w 183927"/>
                <a:gd name="connsiteY63" fmla="*/ 37623 h 189867"/>
                <a:gd name="connsiteX64" fmla="*/ 144834 w 183927"/>
                <a:gd name="connsiteY64" fmla="*/ 37442 h 189867"/>
                <a:gd name="connsiteX65" fmla="*/ 144653 w 183927"/>
                <a:gd name="connsiteY65" fmla="*/ 37623 h 189867"/>
                <a:gd name="connsiteX66" fmla="*/ 142652 w 183927"/>
                <a:gd name="connsiteY66" fmla="*/ 38480 h 189867"/>
                <a:gd name="connsiteX67" fmla="*/ 144557 w 183927"/>
                <a:gd name="connsiteY67" fmla="*/ 33432 h 189867"/>
                <a:gd name="connsiteX68" fmla="*/ 143128 w 183927"/>
                <a:gd name="connsiteY68" fmla="*/ 24859 h 189867"/>
                <a:gd name="connsiteX69" fmla="*/ 140176 w 183927"/>
                <a:gd name="connsiteY69" fmla="*/ 23431 h 189867"/>
                <a:gd name="connsiteX70" fmla="*/ 137223 w 183927"/>
                <a:gd name="connsiteY70" fmla="*/ 23431 h 189867"/>
                <a:gd name="connsiteX71" fmla="*/ 136652 w 183927"/>
                <a:gd name="connsiteY71" fmla="*/ 26193 h 189867"/>
                <a:gd name="connsiteX72" fmla="*/ 135509 w 183927"/>
                <a:gd name="connsiteY72" fmla="*/ 29812 h 189867"/>
                <a:gd name="connsiteX73" fmla="*/ 132089 w 183927"/>
                <a:gd name="connsiteY73" fmla="*/ 31060 h 189867"/>
                <a:gd name="connsiteX74" fmla="*/ 132079 w 183927"/>
                <a:gd name="connsiteY74" fmla="*/ 31050 h 189867"/>
                <a:gd name="connsiteX75" fmla="*/ 130460 w 183927"/>
                <a:gd name="connsiteY75" fmla="*/ 27622 h 189867"/>
                <a:gd name="connsiteX76" fmla="*/ 131127 w 183927"/>
                <a:gd name="connsiteY76" fmla="*/ 24288 h 189867"/>
                <a:gd name="connsiteX77" fmla="*/ 128079 w 183927"/>
                <a:gd name="connsiteY77" fmla="*/ 21716 h 189867"/>
                <a:gd name="connsiteX78" fmla="*/ 127222 w 183927"/>
                <a:gd name="connsiteY78" fmla="*/ 22669 h 189867"/>
                <a:gd name="connsiteX79" fmla="*/ 127222 w 183927"/>
                <a:gd name="connsiteY79" fmla="*/ 25717 h 189867"/>
                <a:gd name="connsiteX80" fmla="*/ 125793 w 183927"/>
                <a:gd name="connsiteY80" fmla="*/ 28003 h 189867"/>
                <a:gd name="connsiteX81" fmla="*/ 123317 w 183927"/>
                <a:gd name="connsiteY81" fmla="*/ 27050 h 189867"/>
                <a:gd name="connsiteX82" fmla="*/ 123317 w 183927"/>
                <a:gd name="connsiteY82" fmla="*/ 24478 h 189867"/>
                <a:gd name="connsiteX83" fmla="*/ 125412 w 183927"/>
                <a:gd name="connsiteY83" fmla="*/ 18954 h 189867"/>
                <a:gd name="connsiteX84" fmla="*/ 126174 w 183927"/>
                <a:gd name="connsiteY84" fmla="*/ 16096 h 189867"/>
                <a:gd name="connsiteX85" fmla="*/ 125031 w 183927"/>
                <a:gd name="connsiteY85" fmla="*/ 12953 h 189867"/>
                <a:gd name="connsiteX86" fmla="*/ 123126 w 183927"/>
                <a:gd name="connsiteY86" fmla="*/ 11524 h 189867"/>
                <a:gd name="connsiteX87" fmla="*/ 121221 w 183927"/>
                <a:gd name="connsiteY87" fmla="*/ 11524 h 189867"/>
                <a:gd name="connsiteX88" fmla="*/ 121221 w 183927"/>
                <a:gd name="connsiteY88" fmla="*/ 13144 h 189867"/>
                <a:gd name="connsiteX89" fmla="*/ 121221 w 183927"/>
                <a:gd name="connsiteY89" fmla="*/ 17811 h 189867"/>
                <a:gd name="connsiteX90" fmla="*/ 119649 w 183927"/>
                <a:gd name="connsiteY90" fmla="*/ 18592 h 189867"/>
                <a:gd name="connsiteX91" fmla="*/ 119602 w 183927"/>
                <a:gd name="connsiteY91" fmla="*/ 18573 h 189867"/>
                <a:gd name="connsiteX92" fmla="*/ 118459 w 183927"/>
                <a:gd name="connsiteY92" fmla="*/ 17621 h 189867"/>
                <a:gd name="connsiteX93" fmla="*/ 118459 w 183927"/>
                <a:gd name="connsiteY93" fmla="*/ 14572 h 189867"/>
                <a:gd name="connsiteX94" fmla="*/ 118459 w 183927"/>
                <a:gd name="connsiteY94" fmla="*/ 11715 h 189867"/>
                <a:gd name="connsiteX95" fmla="*/ 115792 w 183927"/>
                <a:gd name="connsiteY95" fmla="*/ 9238 h 189867"/>
                <a:gd name="connsiteX96" fmla="*/ 114077 w 183927"/>
                <a:gd name="connsiteY96" fmla="*/ 10477 h 189867"/>
                <a:gd name="connsiteX97" fmla="*/ 114077 w 183927"/>
                <a:gd name="connsiteY97" fmla="*/ 12858 h 189867"/>
                <a:gd name="connsiteX98" fmla="*/ 114077 w 183927"/>
                <a:gd name="connsiteY98" fmla="*/ 20287 h 189867"/>
                <a:gd name="connsiteX99" fmla="*/ 112363 w 183927"/>
                <a:gd name="connsiteY99" fmla="*/ 21525 h 189867"/>
                <a:gd name="connsiteX100" fmla="*/ 111029 w 183927"/>
                <a:gd name="connsiteY100" fmla="*/ 20097 h 189867"/>
                <a:gd name="connsiteX101" fmla="*/ 111029 w 183927"/>
                <a:gd name="connsiteY101" fmla="*/ 18573 h 189867"/>
                <a:gd name="connsiteX102" fmla="*/ 111029 w 183927"/>
                <a:gd name="connsiteY102" fmla="*/ 16001 h 189867"/>
                <a:gd name="connsiteX103" fmla="*/ 110267 w 183927"/>
                <a:gd name="connsiteY103" fmla="*/ 12763 h 189867"/>
                <a:gd name="connsiteX104" fmla="*/ 107029 w 183927"/>
                <a:gd name="connsiteY104" fmla="*/ 11429 h 189867"/>
                <a:gd name="connsiteX105" fmla="*/ 107029 w 183927"/>
                <a:gd name="connsiteY105" fmla="*/ 14001 h 189867"/>
                <a:gd name="connsiteX106" fmla="*/ 107029 w 183927"/>
                <a:gd name="connsiteY106" fmla="*/ 16287 h 189867"/>
                <a:gd name="connsiteX107" fmla="*/ 106457 w 183927"/>
                <a:gd name="connsiteY107" fmla="*/ 17144 h 189867"/>
                <a:gd name="connsiteX108" fmla="*/ 105695 w 183927"/>
                <a:gd name="connsiteY108" fmla="*/ 17144 h 189867"/>
                <a:gd name="connsiteX109" fmla="*/ 102838 w 183927"/>
                <a:gd name="connsiteY109" fmla="*/ 14287 h 189867"/>
                <a:gd name="connsiteX110" fmla="*/ 103790 w 183927"/>
                <a:gd name="connsiteY110" fmla="*/ 11239 h 189867"/>
                <a:gd name="connsiteX111" fmla="*/ 104933 w 183927"/>
                <a:gd name="connsiteY111" fmla="*/ 8286 h 189867"/>
                <a:gd name="connsiteX112" fmla="*/ 104933 w 183927"/>
                <a:gd name="connsiteY112" fmla="*/ 7333 h 189867"/>
                <a:gd name="connsiteX113" fmla="*/ 102933 w 183927"/>
                <a:gd name="connsiteY113" fmla="*/ 6190 h 189867"/>
                <a:gd name="connsiteX114" fmla="*/ 101409 w 183927"/>
                <a:gd name="connsiteY114" fmla="*/ 6190 h 189867"/>
                <a:gd name="connsiteX115" fmla="*/ 99313 w 183927"/>
                <a:gd name="connsiteY115" fmla="*/ 9238 h 189867"/>
                <a:gd name="connsiteX116" fmla="*/ 99790 w 183927"/>
                <a:gd name="connsiteY116" fmla="*/ 13715 h 189867"/>
                <a:gd name="connsiteX117" fmla="*/ 98456 w 183927"/>
                <a:gd name="connsiteY117" fmla="*/ 15144 h 189867"/>
                <a:gd name="connsiteX118" fmla="*/ 96266 w 183927"/>
                <a:gd name="connsiteY118" fmla="*/ 13525 h 189867"/>
                <a:gd name="connsiteX119" fmla="*/ 96266 w 183927"/>
                <a:gd name="connsiteY119" fmla="*/ 11334 h 189867"/>
                <a:gd name="connsiteX120" fmla="*/ 96266 w 183927"/>
                <a:gd name="connsiteY120" fmla="*/ 9905 h 189867"/>
                <a:gd name="connsiteX121" fmla="*/ 95503 w 183927"/>
                <a:gd name="connsiteY121" fmla="*/ 8286 h 189867"/>
                <a:gd name="connsiteX122" fmla="*/ 92551 w 183927"/>
                <a:gd name="connsiteY122" fmla="*/ 8286 h 189867"/>
                <a:gd name="connsiteX123" fmla="*/ 91598 w 183927"/>
                <a:gd name="connsiteY123" fmla="*/ 10762 h 189867"/>
                <a:gd name="connsiteX124" fmla="*/ 89979 w 183927"/>
                <a:gd name="connsiteY124" fmla="*/ 10762 h 189867"/>
                <a:gd name="connsiteX125" fmla="*/ 88550 w 183927"/>
                <a:gd name="connsiteY125" fmla="*/ 9143 h 189867"/>
                <a:gd name="connsiteX126" fmla="*/ 88550 w 183927"/>
                <a:gd name="connsiteY126" fmla="*/ 7714 h 189867"/>
                <a:gd name="connsiteX127" fmla="*/ 88550 w 183927"/>
                <a:gd name="connsiteY127" fmla="*/ 4095 h 189867"/>
                <a:gd name="connsiteX128" fmla="*/ 86169 w 183927"/>
                <a:gd name="connsiteY128" fmla="*/ 285 h 189867"/>
                <a:gd name="connsiteX129" fmla="*/ 83693 w 183927"/>
                <a:gd name="connsiteY129" fmla="*/ -382 h 189867"/>
                <a:gd name="connsiteX130" fmla="*/ 83121 w 183927"/>
                <a:gd name="connsiteY130" fmla="*/ 285 h 189867"/>
                <a:gd name="connsiteX131" fmla="*/ 83121 w 183927"/>
                <a:gd name="connsiteY131" fmla="*/ 5047 h 189867"/>
                <a:gd name="connsiteX132" fmla="*/ 83121 w 183927"/>
                <a:gd name="connsiteY132" fmla="*/ 7619 h 189867"/>
                <a:gd name="connsiteX133" fmla="*/ 81978 w 183927"/>
                <a:gd name="connsiteY133" fmla="*/ 8286 h 189867"/>
                <a:gd name="connsiteX134" fmla="*/ 80549 w 183927"/>
                <a:gd name="connsiteY134" fmla="*/ 6952 h 189867"/>
                <a:gd name="connsiteX135" fmla="*/ 79406 w 183927"/>
                <a:gd name="connsiteY135" fmla="*/ 5524 h 189867"/>
                <a:gd name="connsiteX136" fmla="*/ 77501 w 183927"/>
                <a:gd name="connsiteY136" fmla="*/ 5524 h 189867"/>
                <a:gd name="connsiteX137" fmla="*/ 76263 w 183927"/>
                <a:gd name="connsiteY137" fmla="*/ 6476 h 189867"/>
                <a:gd name="connsiteX138" fmla="*/ 75406 w 183927"/>
                <a:gd name="connsiteY138" fmla="*/ 7143 h 189867"/>
                <a:gd name="connsiteX139" fmla="*/ 73310 w 183927"/>
                <a:gd name="connsiteY139" fmla="*/ 7143 h 189867"/>
                <a:gd name="connsiteX140" fmla="*/ 71120 w 183927"/>
                <a:gd name="connsiteY140" fmla="*/ 9429 h 189867"/>
                <a:gd name="connsiteX141" fmla="*/ 59309 w 183927"/>
                <a:gd name="connsiteY141" fmla="*/ 16858 h 189867"/>
                <a:gd name="connsiteX142" fmla="*/ 27781 w 183927"/>
                <a:gd name="connsiteY142" fmla="*/ 57435 h 189867"/>
                <a:gd name="connsiteX143" fmla="*/ 7969 w 183927"/>
                <a:gd name="connsiteY143" fmla="*/ 105631 h 189867"/>
                <a:gd name="connsiteX144" fmla="*/ 3206 w 183927"/>
                <a:gd name="connsiteY144" fmla="*/ 114490 h 189867"/>
                <a:gd name="connsiteX145" fmla="*/ 3206 w 183927"/>
                <a:gd name="connsiteY145" fmla="*/ 114490 h 189867"/>
                <a:gd name="connsiteX146" fmla="*/ 1968 w 183927"/>
                <a:gd name="connsiteY146" fmla="*/ 116871 h 189867"/>
                <a:gd name="connsiteX147" fmla="*/ 1968 w 183927"/>
                <a:gd name="connsiteY147" fmla="*/ 116871 h 189867"/>
                <a:gd name="connsiteX148" fmla="*/ -32 w 183927"/>
                <a:gd name="connsiteY148" fmla="*/ 121633 h 189867"/>
                <a:gd name="connsiteX149" fmla="*/ -32 w 183927"/>
                <a:gd name="connsiteY149" fmla="*/ 121633 h 189867"/>
                <a:gd name="connsiteX150" fmla="*/ 2920 w 183927"/>
                <a:gd name="connsiteY150" fmla="*/ 120300 h 189867"/>
                <a:gd name="connsiteX151" fmla="*/ 6635 w 183927"/>
                <a:gd name="connsiteY151" fmla="*/ 119442 h 189867"/>
                <a:gd name="connsiteX152" fmla="*/ 7502 w 183927"/>
                <a:gd name="connsiteY152" fmla="*/ 121995 h 189867"/>
                <a:gd name="connsiteX153" fmla="*/ 7493 w 183927"/>
                <a:gd name="connsiteY153" fmla="*/ 122014 h 189867"/>
                <a:gd name="connsiteX154" fmla="*/ 5016 w 183927"/>
                <a:gd name="connsiteY154" fmla="*/ 122967 h 189867"/>
                <a:gd name="connsiteX155" fmla="*/ 1587 w 183927"/>
                <a:gd name="connsiteY155" fmla="*/ 124396 h 189867"/>
                <a:gd name="connsiteX156" fmla="*/ 3873 w 183927"/>
                <a:gd name="connsiteY156" fmla="*/ 127063 h 189867"/>
                <a:gd name="connsiteX157" fmla="*/ 7397 w 183927"/>
                <a:gd name="connsiteY157" fmla="*/ 127063 h 189867"/>
                <a:gd name="connsiteX158" fmla="*/ 10160 w 183927"/>
                <a:gd name="connsiteY158" fmla="*/ 125824 h 189867"/>
                <a:gd name="connsiteX159" fmla="*/ 12064 w 183927"/>
                <a:gd name="connsiteY159" fmla="*/ 125824 h 189867"/>
                <a:gd name="connsiteX160" fmla="*/ 8159 w 183927"/>
                <a:gd name="connsiteY160" fmla="*/ 129063 h 189867"/>
                <a:gd name="connsiteX161" fmla="*/ 6064 w 183927"/>
                <a:gd name="connsiteY161" fmla="*/ 129063 h 189867"/>
                <a:gd name="connsiteX162" fmla="*/ 5807 w 183927"/>
                <a:gd name="connsiteY162" fmla="*/ 130520 h 189867"/>
                <a:gd name="connsiteX163" fmla="*/ 6064 w 183927"/>
                <a:gd name="connsiteY163" fmla="*/ 130777 h 189867"/>
                <a:gd name="connsiteX164" fmla="*/ 6921 w 183927"/>
                <a:gd name="connsiteY164" fmla="*/ 130777 h 189867"/>
                <a:gd name="connsiteX165" fmla="*/ 11588 w 183927"/>
                <a:gd name="connsiteY165" fmla="*/ 130777 h 189867"/>
                <a:gd name="connsiteX166" fmla="*/ 14827 w 183927"/>
                <a:gd name="connsiteY166" fmla="*/ 129349 h 189867"/>
                <a:gd name="connsiteX167" fmla="*/ 8445 w 183927"/>
                <a:gd name="connsiteY167" fmla="*/ 133540 h 189867"/>
                <a:gd name="connsiteX168" fmla="*/ 5587 w 183927"/>
                <a:gd name="connsiteY168" fmla="*/ 133540 h 189867"/>
                <a:gd name="connsiteX169" fmla="*/ 4254 w 183927"/>
                <a:gd name="connsiteY169" fmla="*/ 135254 h 189867"/>
                <a:gd name="connsiteX170" fmla="*/ 6064 w 183927"/>
                <a:gd name="connsiteY170" fmla="*/ 137159 h 189867"/>
                <a:gd name="connsiteX171" fmla="*/ 12636 w 183927"/>
                <a:gd name="connsiteY171" fmla="*/ 138112 h 189867"/>
                <a:gd name="connsiteX172" fmla="*/ 16827 w 183927"/>
                <a:gd name="connsiteY172" fmla="*/ 134778 h 189867"/>
                <a:gd name="connsiteX173" fmla="*/ 18922 w 183927"/>
                <a:gd name="connsiteY173" fmla="*/ 134302 h 189867"/>
                <a:gd name="connsiteX174" fmla="*/ 20066 w 183927"/>
                <a:gd name="connsiteY174" fmla="*/ 136873 h 189867"/>
                <a:gd name="connsiteX175" fmla="*/ 18065 w 183927"/>
                <a:gd name="connsiteY175" fmla="*/ 138397 h 189867"/>
                <a:gd name="connsiteX176" fmla="*/ 17113 w 183927"/>
                <a:gd name="connsiteY176" fmla="*/ 140588 h 189867"/>
                <a:gd name="connsiteX177" fmla="*/ 20446 w 183927"/>
                <a:gd name="connsiteY177" fmla="*/ 142493 h 189867"/>
                <a:gd name="connsiteX178" fmla="*/ 23399 w 183927"/>
                <a:gd name="connsiteY178" fmla="*/ 141159 h 189867"/>
                <a:gd name="connsiteX179" fmla="*/ 24733 w 183927"/>
                <a:gd name="connsiteY179" fmla="*/ 140017 h 189867"/>
                <a:gd name="connsiteX180" fmla="*/ 21875 w 183927"/>
                <a:gd name="connsiteY180" fmla="*/ 145541 h 189867"/>
                <a:gd name="connsiteX181" fmla="*/ 20446 w 183927"/>
                <a:gd name="connsiteY181" fmla="*/ 146494 h 189867"/>
                <a:gd name="connsiteX182" fmla="*/ 20446 w 183927"/>
                <a:gd name="connsiteY182" fmla="*/ 148303 h 189867"/>
                <a:gd name="connsiteX183" fmla="*/ 21399 w 183927"/>
                <a:gd name="connsiteY183" fmla="*/ 148970 h 189867"/>
                <a:gd name="connsiteX184" fmla="*/ 25971 w 183927"/>
                <a:gd name="connsiteY184" fmla="*/ 148399 h 189867"/>
                <a:gd name="connsiteX185" fmla="*/ 28067 w 183927"/>
                <a:gd name="connsiteY185" fmla="*/ 144684 h 189867"/>
                <a:gd name="connsiteX186" fmla="*/ 29676 w 183927"/>
                <a:gd name="connsiteY186" fmla="*/ 144579 h 189867"/>
                <a:gd name="connsiteX187" fmla="*/ 29781 w 183927"/>
                <a:gd name="connsiteY187" fmla="*/ 144684 h 189867"/>
                <a:gd name="connsiteX188" fmla="*/ 29781 w 183927"/>
                <a:gd name="connsiteY188" fmla="*/ 145446 h 189867"/>
                <a:gd name="connsiteX189" fmla="*/ 27304 w 183927"/>
                <a:gd name="connsiteY189" fmla="*/ 151256 h 189867"/>
                <a:gd name="connsiteX190" fmla="*/ 28828 w 183927"/>
                <a:gd name="connsiteY190" fmla="*/ 155638 h 189867"/>
                <a:gd name="connsiteX191" fmla="*/ 31495 w 183927"/>
                <a:gd name="connsiteY191" fmla="*/ 157447 h 189867"/>
                <a:gd name="connsiteX192" fmla="*/ 31495 w 183927"/>
                <a:gd name="connsiteY192" fmla="*/ 156495 h 189867"/>
                <a:gd name="connsiteX193" fmla="*/ 31495 w 183927"/>
                <a:gd name="connsiteY193" fmla="*/ 151161 h 189867"/>
                <a:gd name="connsiteX194" fmla="*/ 33401 w 183927"/>
                <a:gd name="connsiteY194" fmla="*/ 146875 h 189867"/>
                <a:gd name="connsiteX195" fmla="*/ 34829 w 183927"/>
                <a:gd name="connsiteY195" fmla="*/ 149065 h 189867"/>
                <a:gd name="connsiteX196" fmla="*/ 34829 w 183927"/>
                <a:gd name="connsiteY196" fmla="*/ 151351 h 189867"/>
                <a:gd name="connsiteX197" fmla="*/ 34829 w 183927"/>
                <a:gd name="connsiteY197" fmla="*/ 151923 h 189867"/>
                <a:gd name="connsiteX198" fmla="*/ 36839 w 183927"/>
                <a:gd name="connsiteY198" fmla="*/ 152104 h 189867"/>
                <a:gd name="connsiteX199" fmla="*/ 37020 w 183927"/>
                <a:gd name="connsiteY199" fmla="*/ 151923 h 189867"/>
                <a:gd name="connsiteX200" fmla="*/ 39020 w 183927"/>
                <a:gd name="connsiteY200" fmla="*/ 151066 h 189867"/>
                <a:gd name="connsiteX201" fmla="*/ 37115 w 183927"/>
                <a:gd name="connsiteY201" fmla="*/ 156114 h 189867"/>
                <a:gd name="connsiteX202" fmla="*/ 38544 w 183927"/>
                <a:gd name="connsiteY202" fmla="*/ 164686 h 189867"/>
                <a:gd name="connsiteX203" fmla="*/ 39592 w 183927"/>
                <a:gd name="connsiteY203" fmla="*/ 165829 h 189867"/>
                <a:gd name="connsiteX204" fmla="*/ 42545 w 183927"/>
                <a:gd name="connsiteY204" fmla="*/ 165829 h 189867"/>
                <a:gd name="connsiteX205" fmla="*/ 43116 w 183927"/>
                <a:gd name="connsiteY205" fmla="*/ 163162 h 189867"/>
                <a:gd name="connsiteX206" fmla="*/ 44259 w 183927"/>
                <a:gd name="connsiteY206" fmla="*/ 159448 h 189867"/>
                <a:gd name="connsiteX207" fmla="*/ 47678 w 183927"/>
                <a:gd name="connsiteY207" fmla="*/ 158200 h 189867"/>
                <a:gd name="connsiteX208" fmla="*/ 47688 w 183927"/>
                <a:gd name="connsiteY208" fmla="*/ 158209 h 189867"/>
                <a:gd name="connsiteX209" fmla="*/ 49307 w 183927"/>
                <a:gd name="connsiteY209" fmla="*/ 161638 h 189867"/>
                <a:gd name="connsiteX210" fmla="*/ 48545 w 183927"/>
                <a:gd name="connsiteY210" fmla="*/ 165067 h 189867"/>
                <a:gd name="connsiteX211" fmla="*/ 51688 w 183927"/>
                <a:gd name="connsiteY211" fmla="*/ 167544 h 189867"/>
                <a:gd name="connsiteX212" fmla="*/ 52451 w 183927"/>
                <a:gd name="connsiteY212" fmla="*/ 166591 h 189867"/>
                <a:gd name="connsiteX213" fmla="*/ 52451 w 183927"/>
                <a:gd name="connsiteY213" fmla="*/ 163543 h 189867"/>
                <a:gd name="connsiteX214" fmla="*/ 53879 w 183927"/>
                <a:gd name="connsiteY214" fmla="*/ 161257 h 189867"/>
                <a:gd name="connsiteX215" fmla="*/ 56356 w 183927"/>
                <a:gd name="connsiteY215" fmla="*/ 162210 h 189867"/>
                <a:gd name="connsiteX216" fmla="*/ 56356 w 183927"/>
                <a:gd name="connsiteY216" fmla="*/ 164782 h 189867"/>
                <a:gd name="connsiteX217" fmla="*/ 54165 w 183927"/>
                <a:gd name="connsiteY217" fmla="*/ 170306 h 189867"/>
                <a:gd name="connsiteX218" fmla="*/ 53403 w 183927"/>
                <a:gd name="connsiteY218" fmla="*/ 173068 h 189867"/>
                <a:gd name="connsiteX219" fmla="*/ 54546 w 183927"/>
                <a:gd name="connsiteY219" fmla="*/ 176307 h 189867"/>
                <a:gd name="connsiteX220" fmla="*/ 56451 w 183927"/>
                <a:gd name="connsiteY220" fmla="*/ 177736 h 189867"/>
                <a:gd name="connsiteX221" fmla="*/ 58356 w 183927"/>
                <a:gd name="connsiteY221" fmla="*/ 177736 h 189867"/>
                <a:gd name="connsiteX222" fmla="*/ 58356 w 183927"/>
                <a:gd name="connsiteY222" fmla="*/ 176021 h 189867"/>
                <a:gd name="connsiteX223" fmla="*/ 58928 w 183927"/>
                <a:gd name="connsiteY223" fmla="*/ 171449 h 189867"/>
                <a:gd name="connsiteX224" fmla="*/ 60547 w 183927"/>
                <a:gd name="connsiteY224" fmla="*/ 170592 h 189867"/>
                <a:gd name="connsiteX225" fmla="*/ 61690 w 183927"/>
                <a:gd name="connsiteY225" fmla="*/ 171640 h 189867"/>
                <a:gd name="connsiteX226" fmla="*/ 61690 w 183927"/>
                <a:gd name="connsiteY226" fmla="*/ 174592 h 189867"/>
                <a:gd name="connsiteX227" fmla="*/ 61690 w 183927"/>
                <a:gd name="connsiteY227" fmla="*/ 177545 h 189867"/>
                <a:gd name="connsiteX228" fmla="*/ 64261 w 183927"/>
                <a:gd name="connsiteY228" fmla="*/ 179926 h 189867"/>
                <a:gd name="connsiteX229" fmla="*/ 65976 w 183927"/>
                <a:gd name="connsiteY229" fmla="*/ 178688 h 189867"/>
                <a:gd name="connsiteX230" fmla="*/ 65976 w 183927"/>
                <a:gd name="connsiteY230" fmla="*/ 176307 h 189867"/>
                <a:gd name="connsiteX231" fmla="*/ 65976 w 183927"/>
                <a:gd name="connsiteY231" fmla="*/ 168973 h 189867"/>
                <a:gd name="connsiteX232" fmla="*/ 67691 w 183927"/>
                <a:gd name="connsiteY232" fmla="*/ 167734 h 189867"/>
                <a:gd name="connsiteX233" fmla="*/ 69024 w 183927"/>
                <a:gd name="connsiteY233" fmla="*/ 169068 h 189867"/>
                <a:gd name="connsiteX234" fmla="*/ 69024 w 183927"/>
                <a:gd name="connsiteY234" fmla="*/ 170592 h 189867"/>
                <a:gd name="connsiteX235" fmla="*/ 69024 w 183927"/>
                <a:gd name="connsiteY235" fmla="*/ 173164 h 189867"/>
                <a:gd name="connsiteX236" fmla="*/ 69786 w 183927"/>
                <a:gd name="connsiteY236" fmla="*/ 176402 h 189867"/>
                <a:gd name="connsiteX237" fmla="*/ 73025 w 183927"/>
                <a:gd name="connsiteY237" fmla="*/ 177736 h 189867"/>
                <a:gd name="connsiteX238" fmla="*/ 73025 w 183927"/>
                <a:gd name="connsiteY238" fmla="*/ 175164 h 189867"/>
                <a:gd name="connsiteX239" fmla="*/ 73025 w 183927"/>
                <a:gd name="connsiteY239" fmla="*/ 172878 h 189867"/>
                <a:gd name="connsiteX240" fmla="*/ 73596 w 183927"/>
                <a:gd name="connsiteY240" fmla="*/ 172021 h 189867"/>
                <a:gd name="connsiteX241" fmla="*/ 74358 w 183927"/>
                <a:gd name="connsiteY241" fmla="*/ 172021 h 189867"/>
                <a:gd name="connsiteX242" fmla="*/ 77216 w 183927"/>
                <a:gd name="connsiteY242" fmla="*/ 174878 h 189867"/>
                <a:gd name="connsiteX243" fmla="*/ 76263 w 183927"/>
                <a:gd name="connsiteY243" fmla="*/ 177926 h 189867"/>
                <a:gd name="connsiteX244" fmla="*/ 75025 w 183927"/>
                <a:gd name="connsiteY244" fmla="*/ 180879 h 189867"/>
                <a:gd name="connsiteX245" fmla="*/ 75025 w 183927"/>
                <a:gd name="connsiteY245" fmla="*/ 181831 h 189867"/>
                <a:gd name="connsiteX246" fmla="*/ 77025 w 183927"/>
                <a:gd name="connsiteY246" fmla="*/ 182974 h 189867"/>
                <a:gd name="connsiteX247" fmla="*/ 78549 w 183927"/>
                <a:gd name="connsiteY247" fmla="*/ 182974 h 189867"/>
                <a:gd name="connsiteX248" fmla="*/ 80645 w 183927"/>
                <a:gd name="connsiteY248" fmla="*/ 179831 h 189867"/>
                <a:gd name="connsiteX249" fmla="*/ 80168 w 183927"/>
                <a:gd name="connsiteY249" fmla="*/ 175450 h 189867"/>
                <a:gd name="connsiteX250" fmla="*/ 81597 w 183927"/>
                <a:gd name="connsiteY250" fmla="*/ 174021 h 189867"/>
                <a:gd name="connsiteX251" fmla="*/ 83788 w 183927"/>
                <a:gd name="connsiteY251" fmla="*/ 175640 h 189867"/>
                <a:gd name="connsiteX252" fmla="*/ 83788 w 183927"/>
                <a:gd name="connsiteY252" fmla="*/ 177831 h 189867"/>
                <a:gd name="connsiteX253" fmla="*/ 83788 w 183927"/>
                <a:gd name="connsiteY253" fmla="*/ 179259 h 189867"/>
                <a:gd name="connsiteX254" fmla="*/ 84550 w 183927"/>
                <a:gd name="connsiteY254" fmla="*/ 180879 h 189867"/>
                <a:gd name="connsiteX255" fmla="*/ 87503 w 183927"/>
                <a:gd name="connsiteY255" fmla="*/ 180879 h 189867"/>
                <a:gd name="connsiteX256" fmla="*/ 88360 w 183927"/>
                <a:gd name="connsiteY256" fmla="*/ 178402 h 189867"/>
                <a:gd name="connsiteX257" fmla="*/ 90074 w 183927"/>
                <a:gd name="connsiteY257" fmla="*/ 178402 h 189867"/>
                <a:gd name="connsiteX258" fmla="*/ 91408 w 183927"/>
                <a:gd name="connsiteY258" fmla="*/ 179926 h 189867"/>
                <a:gd name="connsiteX259" fmla="*/ 91408 w 183927"/>
                <a:gd name="connsiteY259" fmla="*/ 181355 h 189867"/>
                <a:gd name="connsiteX260" fmla="*/ 91408 w 183927"/>
                <a:gd name="connsiteY260" fmla="*/ 184975 h 189867"/>
                <a:gd name="connsiteX261" fmla="*/ 93694 w 183927"/>
                <a:gd name="connsiteY261" fmla="*/ 188784 h 189867"/>
                <a:gd name="connsiteX262" fmla="*/ 96170 w 183927"/>
                <a:gd name="connsiteY262" fmla="*/ 189451 h 189867"/>
                <a:gd name="connsiteX263" fmla="*/ 96837 w 183927"/>
                <a:gd name="connsiteY263" fmla="*/ 188880 h 189867"/>
                <a:gd name="connsiteX264" fmla="*/ 96837 w 183927"/>
                <a:gd name="connsiteY264" fmla="*/ 184022 h 189867"/>
                <a:gd name="connsiteX265" fmla="*/ 96837 w 183927"/>
                <a:gd name="connsiteY265" fmla="*/ 181546 h 189867"/>
                <a:gd name="connsiteX266" fmla="*/ 97818 w 183927"/>
                <a:gd name="connsiteY266" fmla="*/ 180841 h 189867"/>
                <a:gd name="connsiteX267" fmla="*/ 97980 w 183927"/>
                <a:gd name="connsiteY267" fmla="*/ 180879 h 189867"/>
                <a:gd name="connsiteX268" fmla="*/ 99409 w 183927"/>
                <a:gd name="connsiteY268" fmla="*/ 182117 h 189867"/>
                <a:gd name="connsiteX269" fmla="*/ 100552 w 183927"/>
                <a:gd name="connsiteY269" fmla="*/ 183641 h 189867"/>
                <a:gd name="connsiteX270" fmla="*/ 102361 w 183927"/>
                <a:gd name="connsiteY270" fmla="*/ 183641 h 189867"/>
                <a:gd name="connsiteX271" fmla="*/ 103600 w 183927"/>
                <a:gd name="connsiteY271" fmla="*/ 182593 h 189867"/>
                <a:gd name="connsiteX272" fmla="*/ 104552 w 183927"/>
                <a:gd name="connsiteY272" fmla="*/ 182022 h 189867"/>
                <a:gd name="connsiteX273" fmla="*/ 106838 w 183927"/>
                <a:gd name="connsiteY273" fmla="*/ 182022 h 189867"/>
                <a:gd name="connsiteX274" fmla="*/ 107695 w 183927"/>
                <a:gd name="connsiteY274" fmla="*/ 183736 h 189867"/>
                <a:gd name="connsiteX275" fmla="*/ 106648 w 183927"/>
                <a:gd name="connsiteY275" fmla="*/ 184879 h 189867"/>
                <a:gd name="connsiteX276" fmla="*/ 105314 w 183927"/>
                <a:gd name="connsiteY276" fmla="*/ 185832 h 189867"/>
                <a:gd name="connsiteX277" fmla="*/ 105314 w 183927"/>
                <a:gd name="connsiteY277" fmla="*/ 186308 h 189867"/>
                <a:gd name="connsiteX278" fmla="*/ 105314 w 183927"/>
                <a:gd name="connsiteY278" fmla="*/ 187737 h 189867"/>
                <a:gd name="connsiteX279" fmla="*/ 108934 w 183927"/>
                <a:gd name="connsiteY279" fmla="*/ 188308 h 189867"/>
                <a:gd name="connsiteX280" fmla="*/ 108934 w 183927"/>
                <a:gd name="connsiteY280" fmla="*/ 188308 h 189867"/>
                <a:gd name="connsiteX281" fmla="*/ 113411 w 183927"/>
                <a:gd name="connsiteY281" fmla="*/ 180593 h 189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3927" h="189867">
                  <a:moveTo>
                    <a:pt x="113411" y="180593"/>
                  </a:moveTo>
                  <a:cubicBezTo>
                    <a:pt x="116011" y="179012"/>
                    <a:pt x="118754" y="177678"/>
                    <a:pt x="121602" y="176592"/>
                  </a:cubicBezTo>
                  <a:cubicBezTo>
                    <a:pt x="126517" y="173487"/>
                    <a:pt x="130498" y="169106"/>
                    <a:pt x="133127" y="163924"/>
                  </a:cubicBezTo>
                  <a:lnTo>
                    <a:pt x="171227" y="102964"/>
                  </a:lnTo>
                  <a:cubicBezTo>
                    <a:pt x="174342" y="98230"/>
                    <a:pt x="177019" y="93230"/>
                    <a:pt x="179228" y="88010"/>
                  </a:cubicBezTo>
                  <a:cubicBezTo>
                    <a:pt x="180181" y="85457"/>
                    <a:pt x="180971" y="82848"/>
                    <a:pt x="181610" y="80200"/>
                  </a:cubicBezTo>
                  <a:cubicBezTo>
                    <a:pt x="181524" y="79923"/>
                    <a:pt x="181524" y="79618"/>
                    <a:pt x="181610" y="79342"/>
                  </a:cubicBezTo>
                  <a:cubicBezTo>
                    <a:pt x="181638" y="78799"/>
                    <a:pt x="181971" y="78323"/>
                    <a:pt x="182467" y="78104"/>
                  </a:cubicBezTo>
                  <a:lnTo>
                    <a:pt x="183324" y="74389"/>
                  </a:lnTo>
                  <a:cubicBezTo>
                    <a:pt x="182791" y="74237"/>
                    <a:pt x="182238" y="74237"/>
                    <a:pt x="181705" y="74389"/>
                  </a:cubicBezTo>
                  <a:cubicBezTo>
                    <a:pt x="181114" y="74951"/>
                    <a:pt x="180476" y="75456"/>
                    <a:pt x="179800" y="75913"/>
                  </a:cubicBezTo>
                  <a:cubicBezTo>
                    <a:pt x="178885" y="76332"/>
                    <a:pt x="177800" y="76104"/>
                    <a:pt x="177133" y="75342"/>
                  </a:cubicBezTo>
                  <a:cubicBezTo>
                    <a:pt x="176276" y="74199"/>
                    <a:pt x="177133" y="73342"/>
                    <a:pt x="178371" y="72961"/>
                  </a:cubicBezTo>
                  <a:lnTo>
                    <a:pt x="181991" y="71627"/>
                  </a:lnTo>
                  <a:cubicBezTo>
                    <a:pt x="182600" y="71389"/>
                    <a:pt x="183143" y="71036"/>
                    <a:pt x="183610" y="70579"/>
                  </a:cubicBezTo>
                  <a:cubicBezTo>
                    <a:pt x="183991" y="69998"/>
                    <a:pt x="183991" y="69255"/>
                    <a:pt x="183610" y="68674"/>
                  </a:cubicBezTo>
                  <a:cubicBezTo>
                    <a:pt x="182771" y="68265"/>
                    <a:pt x="181781" y="68265"/>
                    <a:pt x="180943" y="68674"/>
                  </a:cubicBezTo>
                  <a:cubicBezTo>
                    <a:pt x="179847" y="68865"/>
                    <a:pt x="178809" y="69294"/>
                    <a:pt x="177895" y="69913"/>
                  </a:cubicBezTo>
                  <a:cubicBezTo>
                    <a:pt x="176942" y="70675"/>
                    <a:pt x="175609" y="71722"/>
                    <a:pt x="174085" y="70770"/>
                  </a:cubicBezTo>
                  <a:cubicBezTo>
                    <a:pt x="173208" y="70236"/>
                    <a:pt x="172875" y="69122"/>
                    <a:pt x="173323" y="68198"/>
                  </a:cubicBezTo>
                  <a:cubicBezTo>
                    <a:pt x="173980" y="67550"/>
                    <a:pt x="174875" y="67208"/>
                    <a:pt x="175799" y="67246"/>
                  </a:cubicBezTo>
                  <a:cubicBezTo>
                    <a:pt x="177228" y="67246"/>
                    <a:pt x="179133" y="67246"/>
                    <a:pt x="179228" y="65817"/>
                  </a:cubicBezTo>
                  <a:cubicBezTo>
                    <a:pt x="179323" y="64388"/>
                    <a:pt x="178180" y="63626"/>
                    <a:pt x="176942" y="63150"/>
                  </a:cubicBezTo>
                  <a:cubicBezTo>
                    <a:pt x="175799" y="62769"/>
                    <a:pt x="174561" y="62769"/>
                    <a:pt x="173418" y="63150"/>
                  </a:cubicBezTo>
                  <a:cubicBezTo>
                    <a:pt x="172494" y="63617"/>
                    <a:pt x="171542" y="64036"/>
                    <a:pt x="170561" y="64388"/>
                  </a:cubicBezTo>
                  <a:cubicBezTo>
                    <a:pt x="169999" y="64712"/>
                    <a:pt x="169313" y="64712"/>
                    <a:pt x="168751" y="64388"/>
                  </a:cubicBezTo>
                  <a:cubicBezTo>
                    <a:pt x="169151" y="62550"/>
                    <a:pt x="170780" y="61245"/>
                    <a:pt x="172656" y="61245"/>
                  </a:cubicBezTo>
                  <a:cubicBezTo>
                    <a:pt x="173351" y="61340"/>
                    <a:pt x="174056" y="61340"/>
                    <a:pt x="174752" y="61245"/>
                  </a:cubicBezTo>
                  <a:cubicBezTo>
                    <a:pt x="175247" y="60864"/>
                    <a:pt x="175342" y="60140"/>
                    <a:pt x="174961" y="59645"/>
                  </a:cubicBezTo>
                  <a:cubicBezTo>
                    <a:pt x="174894" y="59569"/>
                    <a:pt x="174828" y="59492"/>
                    <a:pt x="174752" y="59435"/>
                  </a:cubicBezTo>
                  <a:lnTo>
                    <a:pt x="173989" y="59435"/>
                  </a:lnTo>
                  <a:cubicBezTo>
                    <a:pt x="172437" y="58759"/>
                    <a:pt x="170684" y="58759"/>
                    <a:pt x="169132" y="59435"/>
                  </a:cubicBezTo>
                  <a:cubicBezTo>
                    <a:pt x="168179" y="60102"/>
                    <a:pt x="167417" y="61150"/>
                    <a:pt x="165988" y="60864"/>
                  </a:cubicBezTo>
                  <a:cubicBezTo>
                    <a:pt x="166693" y="58016"/>
                    <a:pt x="169475" y="56187"/>
                    <a:pt x="172370" y="56673"/>
                  </a:cubicBezTo>
                  <a:cubicBezTo>
                    <a:pt x="173313" y="56816"/>
                    <a:pt x="174285" y="56816"/>
                    <a:pt x="175228" y="56673"/>
                  </a:cubicBezTo>
                  <a:cubicBezTo>
                    <a:pt x="176180" y="56673"/>
                    <a:pt x="176847" y="55816"/>
                    <a:pt x="176561" y="54863"/>
                  </a:cubicBezTo>
                  <a:cubicBezTo>
                    <a:pt x="176171" y="54082"/>
                    <a:pt x="175533" y="53444"/>
                    <a:pt x="174752" y="53053"/>
                  </a:cubicBezTo>
                  <a:cubicBezTo>
                    <a:pt x="172818" y="51768"/>
                    <a:pt x="170418" y="51386"/>
                    <a:pt x="168179" y="52006"/>
                  </a:cubicBezTo>
                  <a:cubicBezTo>
                    <a:pt x="166569" y="52872"/>
                    <a:pt x="165122" y="53996"/>
                    <a:pt x="163893" y="55339"/>
                  </a:cubicBezTo>
                  <a:cubicBezTo>
                    <a:pt x="163255" y="55730"/>
                    <a:pt x="162436" y="55730"/>
                    <a:pt x="161797" y="55339"/>
                  </a:cubicBezTo>
                  <a:cubicBezTo>
                    <a:pt x="160816" y="54901"/>
                    <a:pt x="160321" y="53787"/>
                    <a:pt x="160654" y="52767"/>
                  </a:cubicBezTo>
                  <a:cubicBezTo>
                    <a:pt x="160654" y="52101"/>
                    <a:pt x="161988" y="51720"/>
                    <a:pt x="162750" y="51244"/>
                  </a:cubicBezTo>
                  <a:cubicBezTo>
                    <a:pt x="163541" y="50825"/>
                    <a:pt x="163941" y="49920"/>
                    <a:pt x="163703" y="49053"/>
                  </a:cubicBezTo>
                  <a:cubicBezTo>
                    <a:pt x="162998" y="47834"/>
                    <a:pt x="161683" y="47100"/>
                    <a:pt x="160273" y="47148"/>
                  </a:cubicBezTo>
                  <a:cubicBezTo>
                    <a:pt x="159159" y="47234"/>
                    <a:pt x="158121" y="47710"/>
                    <a:pt x="157321" y="48481"/>
                  </a:cubicBezTo>
                  <a:lnTo>
                    <a:pt x="155987" y="49529"/>
                  </a:lnTo>
                  <a:cubicBezTo>
                    <a:pt x="155844" y="47300"/>
                    <a:pt x="156997" y="45195"/>
                    <a:pt x="158940" y="44100"/>
                  </a:cubicBezTo>
                  <a:cubicBezTo>
                    <a:pt x="159454" y="43843"/>
                    <a:pt x="159931" y="43519"/>
                    <a:pt x="160369" y="43147"/>
                  </a:cubicBezTo>
                  <a:cubicBezTo>
                    <a:pt x="160797" y="42624"/>
                    <a:pt x="160797" y="41861"/>
                    <a:pt x="160369" y="41338"/>
                  </a:cubicBezTo>
                  <a:cubicBezTo>
                    <a:pt x="160131" y="41062"/>
                    <a:pt x="159835" y="40842"/>
                    <a:pt x="159511" y="40671"/>
                  </a:cubicBezTo>
                  <a:cubicBezTo>
                    <a:pt x="158007" y="39794"/>
                    <a:pt x="156102" y="40033"/>
                    <a:pt x="154844" y="41242"/>
                  </a:cubicBezTo>
                  <a:cubicBezTo>
                    <a:pt x="153987" y="42366"/>
                    <a:pt x="153253" y="43585"/>
                    <a:pt x="152653" y="44862"/>
                  </a:cubicBezTo>
                  <a:cubicBezTo>
                    <a:pt x="152282" y="45310"/>
                    <a:pt x="151625" y="45376"/>
                    <a:pt x="151177" y="45005"/>
                  </a:cubicBezTo>
                  <a:cubicBezTo>
                    <a:pt x="151129" y="44967"/>
                    <a:pt x="151082" y="44910"/>
                    <a:pt x="151034" y="44862"/>
                  </a:cubicBezTo>
                  <a:cubicBezTo>
                    <a:pt x="150920" y="44624"/>
                    <a:pt x="150920" y="44338"/>
                    <a:pt x="151034" y="44100"/>
                  </a:cubicBezTo>
                  <a:cubicBezTo>
                    <a:pt x="151034" y="41814"/>
                    <a:pt x="153320" y="40575"/>
                    <a:pt x="153511" y="38385"/>
                  </a:cubicBezTo>
                  <a:cubicBezTo>
                    <a:pt x="153425" y="36785"/>
                    <a:pt x="152901" y="35232"/>
                    <a:pt x="151987" y="33908"/>
                  </a:cubicBezTo>
                  <a:cubicBezTo>
                    <a:pt x="151415" y="32956"/>
                    <a:pt x="150082" y="31717"/>
                    <a:pt x="149225" y="32098"/>
                  </a:cubicBezTo>
                  <a:cubicBezTo>
                    <a:pt x="149082" y="32432"/>
                    <a:pt x="149082" y="32813"/>
                    <a:pt x="149225" y="33146"/>
                  </a:cubicBezTo>
                  <a:cubicBezTo>
                    <a:pt x="149291" y="34899"/>
                    <a:pt x="149453" y="36651"/>
                    <a:pt x="149701" y="38385"/>
                  </a:cubicBezTo>
                  <a:cubicBezTo>
                    <a:pt x="149929" y="40061"/>
                    <a:pt x="149187" y="41719"/>
                    <a:pt x="147796" y="42671"/>
                  </a:cubicBezTo>
                  <a:cubicBezTo>
                    <a:pt x="146824" y="42404"/>
                    <a:pt x="146186" y="41480"/>
                    <a:pt x="146272" y="40480"/>
                  </a:cubicBezTo>
                  <a:cubicBezTo>
                    <a:pt x="146272" y="39718"/>
                    <a:pt x="146938" y="39052"/>
                    <a:pt x="146843" y="38194"/>
                  </a:cubicBezTo>
                  <a:cubicBezTo>
                    <a:pt x="146748" y="37337"/>
                    <a:pt x="146843" y="38194"/>
                    <a:pt x="146843" y="37623"/>
                  </a:cubicBezTo>
                  <a:cubicBezTo>
                    <a:pt x="146338" y="37013"/>
                    <a:pt x="145434" y="36937"/>
                    <a:pt x="144834" y="37442"/>
                  </a:cubicBezTo>
                  <a:cubicBezTo>
                    <a:pt x="144767" y="37499"/>
                    <a:pt x="144710" y="37556"/>
                    <a:pt x="144653" y="37623"/>
                  </a:cubicBezTo>
                  <a:cubicBezTo>
                    <a:pt x="144653" y="38194"/>
                    <a:pt x="143510" y="38956"/>
                    <a:pt x="142652" y="38480"/>
                  </a:cubicBezTo>
                  <a:cubicBezTo>
                    <a:pt x="142176" y="36384"/>
                    <a:pt x="143700" y="35051"/>
                    <a:pt x="144557" y="33432"/>
                  </a:cubicBezTo>
                  <a:cubicBezTo>
                    <a:pt x="145615" y="30517"/>
                    <a:pt x="145072" y="27269"/>
                    <a:pt x="143128" y="24859"/>
                  </a:cubicBezTo>
                  <a:cubicBezTo>
                    <a:pt x="142481" y="23878"/>
                    <a:pt x="141347" y="23335"/>
                    <a:pt x="140176" y="23431"/>
                  </a:cubicBezTo>
                  <a:cubicBezTo>
                    <a:pt x="139337" y="22669"/>
                    <a:pt x="138061" y="22669"/>
                    <a:pt x="137223" y="23431"/>
                  </a:cubicBezTo>
                  <a:cubicBezTo>
                    <a:pt x="136832" y="24297"/>
                    <a:pt x="136632" y="25240"/>
                    <a:pt x="136652" y="26193"/>
                  </a:cubicBezTo>
                  <a:cubicBezTo>
                    <a:pt x="136575" y="27479"/>
                    <a:pt x="136185" y="28717"/>
                    <a:pt x="135509" y="29812"/>
                  </a:cubicBezTo>
                  <a:cubicBezTo>
                    <a:pt x="134908" y="31098"/>
                    <a:pt x="133375" y="31660"/>
                    <a:pt x="132089" y="31060"/>
                  </a:cubicBezTo>
                  <a:cubicBezTo>
                    <a:pt x="132089" y="31050"/>
                    <a:pt x="132079" y="31050"/>
                    <a:pt x="132079" y="31050"/>
                  </a:cubicBezTo>
                  <a:cubicBezTo>
                    <a:pt x="130813" y="30422"/>
                    <a:pt x="130137" y="29003"/>
                    <a:pt x="130460" y="27622"/>
                  </a:cubicBezTo>
                  <a:cubicBezTo>
                    <a:pt x="130460" y="26479"/>
                    <a:pt x="131318" y="25526"/>
                    <a:pt x="131127" y="24288"/>
                  </a:cubicBezTo>
                  <a:cubicBezTo>
                    <a:pt x="130936" y="23050"/>
                    <a:pt x="129317" y="21335"/>
                    <a:pt x="128079" y="21716"/>
                  </a:cubicBezTo>
                  <a:cubicBezTo>
                    <a:pt x="126841" y="22097"/>
                    <a:pt x="127412" y="22192"/>
                    <a:pt x="127222" y="22669"/>
                  </a:cubicBezTo>
                  <a:cubicBezTo>
                    <a:pt x="127079" y="23678"/>
                    <a:pt x="127079" y="24707"/>
                    <a:pt x="127222" y="25717"/>
                  </a:cubicBezTo>
                  <a:cubicBezTo>
                    <a:pt x="127365" y="26726"/>
                    <a:pt x="126765" y="27688"/>
                    <a:pt x="125793" y="28003"/>
                  </a:cubicBezTo>
                  <a:cubicBezTo>
                    <a:pt x="124850" y="28193"/>
                    <a:pt x="123888" y="27822"/>
                    <a:pt x="123317" y="27050"/>
                  </a:cubicBezTo>
                  <a:cubicBezTo>
                    <a:pt x="122764" y="26279"/>
                    <a:pt x="122764" y="25250"/>
                    <a:pt x="123317" y="24478"/>
                  </a:cubicBezTo>
                  <a:lnTo>
                    <a:pt x="125412" y="18954"/>
                  </a:lnTo>
                  <a:cubicBezTo>
                    <a:pt x="125812" y="18049"/>
                    <a:pt x="126069" y="17087"/>
                    <a:pt x="126174" y="16096"/>
                  </a:cubicBezTo>
                  <a:cubicBezTo>
                    <a:pt x="126184" y="14944"/>
                    <a:pt x="125784" y="13829"/>
                    <a:pt x="125031" y="12953"/>
                  </a:cubicBezTo>
                  <a:cubicBezTo>
                    <a:pt x="124583" y="12267"/>
                    <a:pt x="123907" y="11762"/>
                    <a:pt x="123126" y="11524"/>
                  </a:cubicBezTo>
                  <a:cubicBezTo>
                    <a:pt x="122269" y="11524"/>
                    <a:pt x="121507" y="11524"/>
                    <a:pt x="121221" y="11524"/>
                  </a:cubicBezTo>
                  <a:cubicBezTo>
                    <a:pt x="120935" y="11524"/>
                    <a:pt x="121221" y="12572"/>
                    <a:pt x="121221" y="13144"/>
                  </a:cubicBezTo>
                  <a:cubicBezTo>
                    <a:pt x="121754" y="14649"/>
                    <a:pt x="121754" y="16306"/>
                    <a:pt x="121221" y="17811"/>
                  </a:cubicBezTo>
                  <a:cubicBezTo>
                    <a:pt x="121002" y="18459"/>
                    <a:pt x="120307" y="18811"/>
                    <a:pt x="119649" y="18592"/>
                  </a:cubicBezTo>
                  <a:cubicBezTo>
                    <a:pt x="119640" y="18582"/>
                    <a:pt x="119621" y="18582"/>
                    <a:pt x="119602" y="18573"/>
                  </a:cubicBezTo>
                  <a:cubicBezTo>
                    <a:pt x="119126" y="18401"/>
                    <a:pt x="118716" y="18059"/>
                    <a:pt x="118459" y="17621"/>
                  </a:cubicBezTo>
                  <a:cubicBezTo>
                    <a:pt x="118030" y="16649"/>
                    <a:pt x="118030" y="15544"/>
                    <a:pt x="118459" y="14572"/>
                  </a:cubicBezTo>
                  <a:cubicBezTo>
                    <a:pt x="118697" y="13639"/>
                    <a:pt x="118697" y="12648"/>
                    <a:pt x="118459" y="11715"/>
                  </a:cubicBezTo>
                  <a:cubicBezTo>
                    <a:pt x="118059" y="10477"/>
                    <a:pt x="117049" y="9543"/>
                    <a:pt x="115792" y="9238"/>
                  </a:cubicBezTo>
                  <a:cubicBezTo>
                    <a:pt x="114982" y="9124"/>
                    <a:pt x="114220" y="9667"/>
                    <a:pt x="114077" y="10477"/>
                  </a:cubicBezTo>
                  <a:cubicBezTo>
                    <a:pt x="113934" y="11267"/>
                    <a:pt x="113934" y="12067"/>
                    <a:pt x="114077" y="12858"/>
                  </a:cubicBezTo>
                  <a:cubicBezTo>
                    <a:pt x="114601" y="15306"/>
                    <a:pt x="114601" y="17839"/>
                    <a:pt x="114077" y="20287"/>
                  </a:cubicBezTo>
                  <a:cubicBezTo>
                    <a:pt x="114077" y="20954"/>
                    <a:pt x="113315" y="21811"/>
                    <a:pt x="112363" y="21525"/>
                  </a:cubicBezTo>
                  <a:cubicBezTo>
                    <a:pt x="111715" y="21287"/>
                    <a:pt x="111229" y="20754"/>
                    <a:pt x="111029" y="20097"/>
                  </a:cubicBezTo>
                  <a:cubicBezTo>
                    <a:pt x="110886" y="19601"/>
                    <a:pt x="110886" y="19068"/>
                    <a:pt x="111029" y="18573"/>
                  </a:cubicBezTo>
                  <a:cubicBezTo>
                    <a:pt x="111125" y="17716"/>
                    <a:pt x="111125" y="16858"/>
                    <a:pt x="111029" y="16001"/>
                  </a:cubicBezTo>
                  <a:cubicBezTo>
                    <a:pt x="111144" y="14868"/>
                    <a:pt x="110877" y="13725"/>
                    <a:pt x="110267" y="12763"/>
                  </a:cubicBezTo>
                  <a:cubicBezTo>
                    <a:pt x="109505" y="11715"/>
                    <a:pt x="107886" y="10953"/>
                    <a:pt x="107029" y="11429"/>
                  </a:cubicBezTo>
                  <a:cubicBezTo>
                    <a:pt x="106171" y="11905"/>
                    <a:pt x="106457" y="13048"/>
                    <a:pt x="107029" y="14001"/>
                  </a:cubicBezTo>
                  <a:cubicBezTo>
                    <a:pt x="107172" y="14753"/>
                    <a:pt x="107172" y="15534"/>
                    <a:pt x="107029" y="16287"/>
                  </a:cubicBezTo>
                  <a:cubicBezTo>
                    <a:pt x="107048" y="16668"/>
                    <a:pt x="106819" y="17020"/>
                    <a:pt x="106457" y="17144"/>
                  </a:cubicBezTo>
                  <a:lnTo>
                    <a:pt x="105695" y="17144"/>
                  </a:lnTo>
                  <a:cubicBezTo>
                    <a:pt x="104305" y="16763"/>
                    <a:pt x="103219" y="15677"/>
                    <a:pt x="102838" y="14287"/>
                  </a:cubicBezTo>
                  <a:cubicBezTo>
                    <a:pt x="102743" y="13182"/>
                    <a:pt x="103085" y="12086"/>
                    <a:pt x="103790" y="11239"/>
                  </a:cubicBezTo>
                  <a:cubicBezTo>
                    <a:pt x="104447" y="10381"/>
                    <a:pt x="104847" y="9362"/>
                    <a:pt x="104933" y="8286"/>
                  </a:cubicBezTo>
                  <a:cubicBezTo>
                    <a:pt x="105019" y="7972"/>
                    <a:pt x="105019" y="7648"/>
                    <a:pt x="104933" y="7333"/>
                  </a:cubicBezTo>
                  <a:cubicBezTo>
                    <a:pt x="104476" y="6667"/>
                    <a:pt x="103743" y="6248"/>
                    <a:pt x="102933" y="6190"/>
                  </a:cubicBezTo>
                  <a:cubicBezTo>
                    <a:pt x="102438" y="6057"/>
                    <a:pt x="101904" y="6057"/>
                    <a:pt x="101409" y="6190"/>
                  </a:cubicBezTo>
                  <a:cubicBezTo>
                    <a:pt x="99790" y="6190"/>
                    <a:pt x="99218" y="7809"/>
                    <a:pt x="99313" y="9238"/>
                  </a:cubicBezTo>
                  <a:cubicBezTo>
                    <a:pt x="99609" y="10715"/>
                    <a:pt x="99771" y="12210"/>
                    <a:pt x="99790" y="13715"/>
                  </a:cubicBezTo>
                  <a:cubicBezTo>
                    <a:pt x="99790" y="14477"/>
                    <a:pt x="99313" y="15239"/>
                    <a:pt x="98456" y="15144"/>
                  </a:cubicBezTo>
                  <a:cubicBezTo>
                    <a:pt x="97485" y="15049"/>
                    <a:pt x="96646" y="14429"/>
                    <a:pt x="96266" y="13525"/>
                  </a:cubicBezTo>
                  <a:cubicBezTo>
                    <a:pt x="95989" y="12820"/>
                    <a:pt x="95989" y="12039"/>
                    <a:pt x="96266" y="11334"/>
                  </a:cubicBezTo>
                  <a:cubicBezTo>
                    <a:pt x="96351" y="10858"/>
                    <a:pt x="96351" y="10381"/>
                    <a:pt x="96266" y="9905"/>
                  </a:cubicBezTo>
                  <a:cubicBezTo>
                    <a:pt x="96227" y="9286"/>
                    <a:pt x="95961" y="8705"/>
                    <a:pt x="95503" y="8286"/>
                  </a:cubicBezTo>
                  <a:cubicBezTo>
                    <a:pt x="94665" y="7524"/>
                    <a:pt x="93389" y="7524"/>
                    <a:pt x="92551" y="8286"/>
                  </a:cubicBezTo>
                  <a:cubicBezTo>
                    <a:pt x="91979" y="8953"/>
                    <a:pt x="91979" y="10000"/>
                    <a:pt x="91598" y="10762"/>
                  </a:cubicBezTo>
                  <a:cubicBezTo>
                    <a:pt x="91217" y="11524"/>
                    <a:pt x="90646" y="10762"/>
                    <a:pt x="89979" y="10762"/>
                  </a:cubicBezTo>
                  <a:cubicBezTo>
                    <a:pt x="89341" y="10400"/>
                    <a:pt x="88836" y="9829"/>
                    <a:pt x="88550" y="9143"/>
                  </a:cubicBezTo>
                  <a:cubicBezTo>
                    <a:pt x="88455" y="8676"/>
                    <a:pt x="88455" y="8191"/>
                    <a:pt x="88550" y="7714"/>
                  </a:cubicBezTo>
                  <a:cubicBezTo>
                    <a:pt x="88779" y="6524"/>
                    <a:pt x="88779" y="5295"/>
                    <a:pt x="88550" y="4095"/>
                  </a:cubicBezTo>
                  <a:cubicBezTo>
                    <a:pt x="88217" y="2590"/>
                    <a:pt x="87379" y="1237"/>
                    <a:pt x="86169" y="285"/>
                  </a:cubicBezTo>
                  <a:cubicBezTo>
                    <a:pt x="85455" y="-230"/>
                    <a:pt x="84569" y="-468"/>
                    <a:pt x="83693" y="-382"/>
                  </a:cubicBezTo>
                  <a:cubicBezTo>
                    <a:pt x="83426" y="-239"/>
                    <a:pt x="83226" y="-1"/>
                    <a:pt x="83121" y="285"/>
                  </a:cubicBezTo>
                  <a:cubicBezTo>
                    <a:pt x="82445" y="1799"/>
                    <a:pt x="82445" y="3533"/>
                    <a:pt x="83121" y="5047"/>
                  </a:cubicBezTo>
                  <a:cubicBezTo>
                    <a:pt x="83359" y="5885"/>
                    <a:pt x="83359" y="6781"/>
                    <a:pt x="83121" y="7619"/>
                  </a:cubicBezTo>
                  <a:cubicBezTo>
                    <a:pt x="82950" y="8086"/>
                    <a:pt x="82473" y="8362"/>
                    <a:pt x="81978" y="8286"/>
                  </a:cubicBezTo>
                  <a:cubicBezTo>
                    <a:pt x="81340" y="8057"/>
                    <a:pt x="80826" y="7571"/>
                    <a:pt x="80549" y="6952"/>
                  </a:cubicBezTo>
                  <a:cubicBezTo>
                    <a:pt x="80283" y="6390"/>
                    <a:pt x="79892" y="5905"/>
                    <a:pt x="79406" y="5524"/>
                  </a:cubicBezTo>
                  <a:cubicBezTo>
                    <a:pt x="78825" y="5162"/>
                    <a:pt x="78082" y="5162"/>
                    <a:pt x="77501" y="5524"/>
                  </a:cubicBezTo>
                  <a:cubicBezTo>
                    <a:pt x="77053" y="5790"/>
                    <a:pt x="76635" y="6105"/>
                    <a:pt x="76263" y="6476"/>
                  </a:cubicBezTo>
                  <a:lnTo>
                    <a:pt x="75406" y="7143"/>
                  </a:lnTo>
                  <a:cubicBezTo>
                    <a:pt x="74739" y="7429"/>
                    <a:pt x="73977" y="7429"/>
                    <a:pt x="73310" y="7143"/>
                  </a:cubicBezTo>
                  <a:lnTo>
                    <a:pt x="71120" y="9429"/>
                  </a:lnTo>
                  <a:cubicBezTo>
                    <a:pt x="67348" y="12162"/>
                    <a:pt x="63404" y="14639"/>
                    <a:pt x="59309" y="16858"/>
                  </a:cubicBezTo>
                  <a:cubicBezTo>
                    <a:pt x="44859" y="26803"/>
                    <a:pt x="33848" y="40976"/>
                    <a:pt x="27781" y="57435"/>
                  </a:cubicBezTo>
                  <a:cubicBezTo>
                    <a:pt x="20828" y="73342"/>
                    <a:pt x="16065" y="90296"/>
                    <a:pt x="7969" y="105631"/>
                  </a:cubicBezTo>
                  <a:lnTo>
                    <a:pt x="3206" y="114490"/>
                  </a:lnTo>
                  <a:lnTo>
                    <a:pt x="3206" y="114490"/>
                  </a:lnTo>
                  <a:cubicBezTo>
                    <a:pt x="4063" y="115537"/>
                    <a:pt x="3206" y="116395"/>
                    <a:pt x="1968" y="116871"/>
                  </a:cubicBezTo>
                  <a:lnTo>
                    <a:pt x="1968" y="116871"/>
                  </a:lnTo>
                  <a:cubicBezTo>
                    <a:pt x="1206" y="118414"/>
                    <a:pt x="539" y="120005"/>
                    <a:pt x="-32" y="121633"/>
                  </a:cubicBezTo>
                  <a:lnTo>
                    <a:pt x="-32" y="121633"/>
                  </a:lnTo>
                  <a:cubicBezTo>
                    <a:pt x="1035" y="121386"/>
                    <a:pt x="2035" y="120938"/>
                    <a:pt x="2920" y="120300"/>
                  </a:cubicBezTo>
                  <a:cubicBezTo>
                    <a:pt x="3873" y="119538"/>
                    <a:pt x="5206" y="118585"/>
                    <a:pt x="6635" y="119442"/>
                  </a:cubicBezTo>
                  <a:cubicBezTo>
                    <a:pt x="7578" y="119909"/>
                    <a:pt x="7969" y="121052"/>
                    <a:pt x="7502" y="121995"/>
                  </a:cubicBezTo>
                  <a:cubicBezTo>
                    <a:pt x="7502" y="122005"/>
                    <a:pt x="7493" y="122005"/>
                    <a:pt x="7493" y="122014"/>
                  </a:cubicBezTo>
                  <a:cubicBezTo>
                    <a:pt x="6835" y="122662"/>
                    <a:pt x="5940" y="123005"/>
                    <a:pt x="5016" y="122967"/>
                  </a:cubicBezTo>
                  <a:cubicBezTo>
                    <a:pt x="3587" y="122967"/>
                    <a:pt x="1682" y="122967"/>
                    <a:pt x="1587" y="124396"/>
                  </a:cubicBezTo>
                  <a:cubicBezTo>
                    <a:pt x="1492" y="125824"/>
                    <a:pt x="2635" y="126682"/>
                    <a:pt x="3873" y="127063"/>
                  </a:cubicBezTo>
                  <a:cubicBezTo>
                    <a:pt x="5006" y="127491"/>
                    <a:pt x="6264" y="127491"/>
                    <a:pt x="7397" y="127063"/>
                  </a:cubicBezTo>
                  <a:lnTo>
                    <a:pt x="10160" y="125824"/>
                  </a:lnTo>
                  <a:cubicBezTo>
                    <a:pt x="10760" y="125548"/>
                    <a:pt x="11464" y="125548"/>
                    <a:pt x="12064" y="125824"/>
                  </a:cubicBezTo>
                  <a:cubicBezTo>
                    <a:pt x="11607" y="127644"/>
                    <a:pt x="10026" y="128949"/>
                    <a:pt x="8159" y="129063"/>
                  </a:cubicBezTo>
                  <a:cubicBezTo>
                    <a:pt x="7464" y="128920"/>
                    <a:pt x="6759" y="128920"/>
                    <a:pt x="6064" y="129063"/>
                  </a:cubicBezTo>
                  <a:cubicBezTo>
                    <a:pt x="5587" y="129396"/>
                    <a:pt x="5473" y="130053"/>
                    <a:pt x="5807" y="130520"/>
                  </a:cubicBezTo>
                  <a:cubicBezTo>
                    <a:pt x="5883" y="130625"/>
                    <a:pt x="5969" y="130711"/>
                    <a:pt x="6064" y="130777"/>
                  </a:cubicBezTo>
                  <a:cubicBezTo>
                    <a:pt x="6350" y="130844"/>
                    <a:pt x="6635" y="130844"/>
                    <a:pt x="6921" y="130777"/>
                  </a:cubicBezTo>
                  <a:cubicBezTo>
                    <a:pt x="8407" y="131454"/>
                    <a:pt x="10102" y="131454"/>
                    <a:pt x="11588" y="130777"/>
                  </a:cubicBezTo>
                  <a:cubicBezTo>
                    <a:pt x="12636" y="130111"/>
                    <a:pt x="13398" y="129063"/>
                    <a:pt x="14827" y="129349"/>
                  </a:cubicBezTo>
                  <a:cubicBezTo>
                    <a:pt x="14084" y="132168"/>
                    <a:pt x="11331" y="133978"/>
                    <a:pt x="8445" y="133540"/>
                  </a:cubicBezTo>
                  <a:cubicBezTo>
                    <a:pt x="7493" y="133444"/>
                    <a:pt x="6540" y="133444"/>
                    <a:pt x="5587" y="133540"/>
                  </a:cubicBezTo>
                  <a:cubicBezTo>
                    <a:pt x="4635" y="133540"/>
                    <a:pt x="3968" y="134397"/>
                    <a:pt x="4254" y="135254"/>
                  </a:cubicBezTo>
                  <a:cubicBezTo>
                    <a:pt x="4616" y="136083"/>
                    <a:pt x="5254" y="136750"/>
                    <a:pt x="6064" y="137159"/>
                  </a:cubicBezTo>
                  <a:cubicBezTo>
                    <a:pt x="8026" y="138378"/>
                    <a:pt x="10407" y="138721"/>
                    <a:pt x="12636" y="138112"/>
                  </a:cubicBezTo>
                  <a:cubicBezTo>
                    <a:pt x="14446" y="137445"/>
                    <a:pt x="15398" y="135826"/>
                    <a:pt x="16827" y="134778"/>
                  </a:cubicBezTo>
                  <a:cubicBezTo>
                    <a:pt x="17389" y="134244"/>
                    <a:pt x="18189" y="134063"/>
                    <a:pt x="18922" y="134302"/>
                  </a:cubicBezTo>
                  <a:cubicBezTo>
                    <a:pt x="19942" y="134702"/>
                    <a:pt x="20456" y="135845"/>
                    <a:pt x="20066" y="136873"/>
                  </a:cubicBezTo>
                  <a:cubicBezTo>
                    <a:pt x="19523" y="137531"/>
                    <a:pt x="18837" y="138054"/>
                    <a:pt x="18065" y="138397"/>
                  </a:cubicBezTo>
                  <a:cubicBezTo>
                    <a:pt x="17246" y="138788"/>
                    <a:pt x="16836" y="139721"/>
                    <a:pt x="17113" y="140588"/>
                  </a:cubicBezTo>
                  <a:cubicBezTo>
                    <a:pt x="17751" y="141826"/>
                    <a:pt x="19056" y="142569"/>
                    <a:pt x="20446" y="142493"/>
                  </a:cubicBezTo>
                  <a:cubicBezTo>
                    <a:pt x="21570" y="142455"/>
                    <a:pt x="22628" y="141969"/>
                    <a:pt x="23399" y="141159"/>
                  </a:cubicBezTo>
                  <a:lnTo>
                    <a:pt x="24733" y="140017"/>
                  </a:lnTo>
                  <a:cubicBezTo>
                    <a:pt x="24904" y="142255"/>
                    <a:pt x="23799" y="144389"/>
                    <a:pt x="21875" y="145541"/>
                  </a:cubicBezTo>
                  <a:cubicBezTo>
                    <a:pt x="21342" y="145760"/>
                    <a:pt x="20856" y="146084"/>
                    <a:pt x="20446" y="146494"/>
                  </a:cubicBezTo>
                  <a:cubicBezTo>
                    <a:pt x="20018" y="147018"/>
                    <a:pt x="20018" y="147779"/>
                    <a:pt x="20446" y="148303"/>
                  </a:cubicBezTo>
                  <a:lnTo>
                    <a:pt x="21399" y="148970"/>
                  </a:lnTo>
                  <a:cubicBezTo>
                    <a:pt x="22885" y="149799"/>
                    <a:pt x="24733" y="149561"/>
                    <a:pt x="25971" y="148399"/>
                  </a:cubicBezTo>
                  <a:cubicBezTo>
                    <a:pt x="26847" y="147275"/>
                    <a:pt x="27562" y="146017"/>
                    <a:pt x="28067" y="144684"/>
                  </a:cubicBezTo>
                  <a:cubicBezTo>
                    <a:pt x="28485" y="144208"/>
                    <a:pt x="29210" y="144169"/>
                    <a:pt x="29676" y="144579"/>
                  </a:cubicBezTo>
                  <a:cubicBezTo>
                    <a:pt x="29714" y="144617"/>
                    <a:pt x="29753" y="144646"/>
                    <a:pt x="29781" y="144684"/>
                  </a:cubicBezTo>
                  <a:cubicBezTo>
                    <a:pt x="29781" y="144684"/>
                    <a:pt x="29781" y="145160"/>
                    <a:pt x="29781" y="145446"/>
                  </a:cubicBezTo>
                  <a:cubicBezTo>
                    <a:pt x="29781" y="147732"/>
                    <a:pt x="27495" y="148970"/>
                    <a:pt x="27304" y="151256"/>
                  </a:cubicBezTo>
                  <a:cubicBezTo>
                    <a:pt x="27409" y="152828"/>
                    <a:pt x="27933" y="154342"/>
                    <a:pt x="28828" y="155638"/>
                  </a:cubicBezTo>
                  <a:cubicBezTo>
                    <a:pt x="29400" y="156590"/>
                    <a:pt x="30638" y="157828"/>
                    <a:pt x="31495" y="157447"/>
                  </a:cubicBezTo>
                  <a:cubicBezTo>
                    <a:pt x="31638" y="157143"/>
                    <a:pt x="31638" y="156800"/>
                    <a:pt x="31495" y="156495"/>
                  </a:cubicBezTo>
                  <a:cubicBezTo>
                    <a:pt x="31495" y="154780"/>
                    <a:pt x="31495" y="152875"/>
                    <a:pt x="31495" y="151161"/>
                  </a:cubicBezTo>
                  <a:cubicBezTo>
                    <a:pt x="31248" y="149485"/>
                    <a:pt x="31991" y="147818"/>
                    <a:pt x="33401" y="146875"/>
                  </a:cubicBezTo>
                  <a:cubicBezTo>
                    <a:pt x="34353" y="147151"/>
                    <a:pt x="34963" y="148084"/>
                    <a:pt x="34829" y="149065"/>
                  </a:cubicBezTo>
                  <a:cubicBezTo>
                    <a:pt x="34829" y="149827"/>
                    <a:pt x="34258" y="150494"/>
                    <a:pt x="34829" y="151351"/>
                  </a:cubicBezTo>
                  <a:cubicBezTo>
                    <a:pt x="34744" y="151532"/>
                    <a:pt x="34744" y="151742"/>
                    <a:pt x="34829" y="151923"/>
                  </a:cubicBezTo>
                  <a:cubicBezTo>
                    <a:pt x="35334" y="152523"/>
                    <a:pt x="36239" y="152609"/>
                    <a:pt x="36839" y="152104"/>
                  </a:cubicBezTo>
                  <a:cubicBezTo>
                    <a:pt x="36906" y="152047"/>
                    <a:pt x="36963" y="151990"/>
                    <a:pt x="37020" y="151923"/>
                  </a:cubicBezTo>
                  <a:cubicBezTo>
                    <a:pt x="37020" y="151351"/>
                    <a:pt x="38163" y="150589"/>
                    <a:pt x="39020" y="151066"/>
                  </a:cubicBezTo>
                  <a:cubicBezTo>
                    <a:pt x="39496" y="153161"/>
                    <a:pt x="37972" y="154495"/>
                    <a:pt x="37115" y="156114"/>
                  </a:cubicBezTo>
                  <a:cubicBezTo>
                    <a:pt x="36058" y="159028"/>
                    <a:pt x="36601" y="162277"/>
                    <a:pt x="38544" y="164686"/>
                  </a:cubicBezTo>
                  <a:cubicBezTo>
                    <a:pt x="38839" y="165115"/>
                    <a:pt x="39192" y="165496"/>
                    <a:pt x="39592" y="165829"/>
                  </a:cubicBezTo>
                  <a:cubicBezTo>
                    <a:pt x="40439" y="166553"/>
                    <a:pt x="41687" y="166553"/>
                    <a:pt x="42545" y="165829"/>
                  </a:cubicBezTo>
                  <a:cubicBezTo>
                    <a:pt x="42944" y="165001"/>
                    <a:pt x="43135" y="164086"/>
                    <a:pt x="43116" y="163162"/>
                  </a:cubicBezTo>
                  <a:cubicBezTo>
                    <a:pt x="43202" y="161848"/>
                    <a:pt x="43592" y="160581"/>
                    <a:pt x="44259" y="159448"/>
                  </a:cubicBezTo>
                  <a:cubicBezTo>
                    <a:pt x="44859" y="158162"/>
                    <a:pt x="46393" y="157600"/>
                    <a:pt x="47678" y="158200"/>
                  </a:cubicBezTo>
                  <a:cubicBezTo>
                    <a:pt x="47678" y="158209"/>
                    <a:pt x="47688" y="158209"/>
                    <a:pt x="47688" y="158209"/>
                  </a:cubicBezTo>
                  <a:cubicBezTo>
                    <a:pt x="48936" y="158857"/>
                    <a:pt x="49593" y="160257"/>
                    <a:pt x="49307" y="161638"/>
                  </a:cubicBezTo>
                  <a:cubicBezTo>
                    <a:pt x="48898" y="162743"/>
                    <a:pt x="48641" y="163896"/>
                    <a:pt x="48545" y="165067"/>
                  </a:cubicBezTo>
                  <a:cubicBezTo>
                    <a:pt x="48545" y="166306"/>
                    <a:pt x="50450" y="167925"/>
                    <a:pt x="51688" y="167544"/>
                  </a:cubicBezTo>
                  <a:cubicBezTo>
                    <a:pt x="52108" y="167401"/>
                    <a:pt x="52403" y="167029"/>
                    <a:pt x="52451" y="166591"/>
                  </a:cubicBezTo>
                  <a:cubicBezTo>
                    <a:pt x="52546" y="165582"/>
                    <a:pt x="52546" y="164553"/>
                    <a:pt x="52451" y="163543"/>
                  </a:cubicBezTo>
                  <a:cubicBezTo>
                    <a:pt x="52308" y="162534"/>
                    <a:pt x="52908" y="161572"/>
                    <a:pt x="53879" y="161257"/>
                  </a:cubicBezTo>
                  <a:cubicBezTo>
                    <a:pt x="54822" y="161067"/>
                    <a:pt x="55784" y="161438"/>
                    <a:pt x="56356" y="162210"/>
                  </a:cubicBezTo>
                  <a:cubicBezTo>
                    <a:pt x="56880" y="162981"/>
                    <a:pt x="56880" y="164010"/>
                    <a:pt x="56356" y="164782"/>
                  </a:cubicBezTo>
                  <a:lnTo>
                    <a:pt x="54165" y="170306"/>
                  </a:lnTo>
                  <a:cubicBezTo>
                    <a:pt x="53813" y="171192"/>
                    <a:pt x="53555" y="172125"/>
                    <a:pt x="53403" y="173068"/>
                  </a:cubicBezTo>
                  <a:cubicBezTo>
                    <a:pt x="53384" y="174250"/>
                    <a:pt x="53794" y="175402"/>
                    <a:pt x="54546" y="176307"/>
                  </a:cubicBezTo>
                  <a:cubicBezTo>
                    <a:pt x="55051" y="176935"/>
                    <a:pt x="55708" y="177431"/>
                    <a:pt x="56451" y="177736"/>
                  </a:cubicBezTo>
                  <a:cubicBezTo>
                    <a:pt x="57213" y="177736"/>
                    <a:pt x="58070" y="177736"/>
                    <a:pt x="58356" y="177736"/>
                  </a:cubicBezTo>
                  <a:cubicBezTo>
                    <a:pt x="58499" y="177174"/>
                    <a:pt x="58499" y="176583"/>
                    <a:pt x="58356" y="176021"/>
                  </a:cubicBezTo>
                  <a:cubicBezTo>
                    <a:pt x="58061" y="174478"/>
                    <a:pt x="58261" y="172878"/>
                    <a:pt x="58928" y="171449"/>
                  </a:cubicBezTo>
                  <a:cubicBezTo>
                    <a:pt x="58928" y="170878"/>
                    <a:pt x="59689" y="170306"/>
                    <a:pt x="60547" y="170592"/>
                  </a:cubicBezTo>
                  <a:cubicBezTo>
                    <a:pt x="61033" y="170801"/>
                    <a:pt x="61433" y="171173"/>
                    <a:pt x="61690" y="171640"/>
                  </a:cubicBezTo>
                  <a:cubicBezTo>
                    <a:pt x="62071" y="172592"/>
                    <a:pt x="62071" y="173640"/>
                    <a:pt x="61690" y="174592"/>
                  </a:cubicBezTo>
                  <a:cubicBezTo>
                    <a:pt x="61404" y="175554"/>
                    <a:pt x="61404" y="176583"/>
                    <a:pt x="61690" y="177545"/>
                  </a:cubicBezTo>
                  <a:cubicBezTo>
                    <a:pt x="62080" y="178726"/>
                    <a:pt x="63052" y="179631"/>
                    <a:pt x="64261" y="179926"/>
                  </a:cubicBezTo>
                  <a:cubicBezTo>
                    <a:pt x="65071" y="180041"/>
                    <a:pt x="65833" y="179498"/>
                    <a:pt x="65976" y="178688"/>
                  </a:cubicBezTo>
                  <a:cubicBezTo>
                    <a:pt x="66157" y="177907"/>
                    <a:pt x="66157" y="177088"/>
                    <a:pt x="65976" y="176307"/>
                  </a:cubicBezTo>
                  <a:cubicBezTo>
                    <a:pt x="65404" y="173897"/>
                    <a:pt x="65404" y="171382"/>
                    <a:pt x="65976" y="168973"/>
                  </a:cubicBezTo>
                  <a:cubicBezTo>
                    <a:pt x="65976" y="168211"/>
                    <a:pt x="66738" y="167353"/>
                    <a:pt x="67691" y="167734"/>
                  </a:cubicBezTo>
                  <a:cubicBezTo>
                    <a:pt x="68319" y="167944"/>
                    <a:pt x="68814" y="168439"/>
                    <a:pt x="69024" y="169068"/>
                  </a:cubicBezTo>
                  <a:cubicBezTo>
                    <a:pt x="69119" y="169573"/>
                    <a:pt x="69119" y="170087"/>
                    <a:pt x="69024" y="170592"/>
                  </a:cubicBezTo>
                  <a:lnTo>
                    <a:pt x="69024" y="173164"/>
                  </a:lnTo>
                  <a:cubicBezTo>
                    <a:pt x="68957" y="174297"/>
                    <a:pt x="69224" y="175421"/>
                    <a:pt x="69786" y="176402"/>
                  </a:cubicBezTo>
                  <a:cubicBezTo>
                    <a:pt x="70548" y="177450"/>
                    <a:pt x="72167" y="178212"/>
                    <a:pt x="73025" y="177736"/>
                  </a:cubicBezTo>
                  <a:cubicBezTo>
                    <a:pt x="73882" y="177259"/>
                    <a:pt x="73596" y="176116"/>
                    <a:pt x="73025" y="175164"/>
                  </a:cubicBezTo>
                  <a:cubicBezTo>
                    <a:pt x="72882" y="174412"/>
                    <a:pt x="72882" y="173630"/>
                    <a:pt x="73025" y="172878"/>
                  </a:cubicBezTo>
                  <a:cubicBezTo>
                    <a:pt x="73025" y="172878"/>
                    <a:pt x="73025" y="172116"/>
                    <a:pt x="73596" y="172021"/>
                  </a:cubicBezTo>
                  <a:lnTo>
                    <a:pt x="74358" y="172021"/>
                  </a:lnTo>
                  <a:cubicBezTo>
                    <a:pt x="75777" y="172344"/>
                    <a:pt x="76892" y="173459"/>
                    <a:pt x="77216" y="174878"/>
                  </a:cubicBezTo>
                  <a:cubicBezTo>
                    <a:pt x="77292" y="175974"/>
                    <a:pt x="76949" y="177069"/>
                    <a:pt x="76263" y="177926"/>
                  </a:cubicBezTo>
                  <a:cubicBezTo>
                    <a:pt x="75568" y="178764"/>
                    <a:pt x="75139" y="179793"/>
                    <a:pt x="75025" y="180879"/>
                  </a:cubicBezTo>
                  <a:cubicBezTo>
                    <a:pt x="74939" y="181193"/>
                    <a:pt x="74939" y="181517"/>
                    <a:pt x="75025" y="181831"/>
                  </a:cubicBezTo>
                  <a:cubicBezTo>
                    <a:pt x="75520" y="182460"/>
                    <a:pt x="76234" y="182870"/>
                    <a:pt x="77025" y="182974"/>
                  </a:cubicBezTo>
                  <a:cubicBezTo>
                    <a:pt x="77530" y="183070"/>
                    <a:pt x="78044" y="183070"/>
                    <a:pt x="78549" y="182974"/>
                  </a:cubicBezTo>
                  <a:cubicBezTo>
                    <a:pt x="80168" y="182974"/>
                    <a:pt x="80740" y="181355"/>
                    <a:pt x="80645" y="179831"/>
                  </a:cubicBezTo>
                  <a:cubicBezTo>
                    <a:pt x="80387" y="178383"/>
                    <a:pt x="80235" y="176917"/>
                    <a:pt x="80168" y="175450"/>
                  </a:cubicBezTo>
                  <a:cubicBezTo>
                    <a:pt x="80168" y="174688"/>
                    <a:pt x="80740" y="173926"/>
                    <a:pt x="81597" y="174021"/>
                  </a:cubicBezTo>
                  <a:cubicBezTo>
                    <a:pt x="82550" y="174173"/>
                    <a:pt x="83369" y="174773"/>
                    <a:pt x="83788" y="175640"/>
                  </a:cubicBezTo>
                  <a:cubicBezTo>
                    <a:pt x="84026" y="176354"/>
                    <a:pt x="84026" y="177117"/>
                    <a:pt x="83788" y="177831"/>
                  </a:cubicBezTo>
                  <a:cubicBezTo>
                    <a:pt x="83702" y="178307"/>
                    <a:pt x="83702" y="178783"/>
                    <a:pt x="83788" y="179259"/>
                  </a:cubicBezTo>
                  <a:cubicBezTo>
                    <a:pt x="83769" y="179888"/>
                    <a:pt x="84054" y="180488"/>
                    <a:pt x="84550" y="180879"/>
                  </a:cubicBezTo>
                  <a:cubicBezTo>
                    <a:pt x="85388" y="181641"/>
                    <a:pt x="86664" y="181641"/>
                    <a:pt x="87503" y="180879"/>
                  </a:cubicBezTo>
                  <a:cubicBezTo>
                    <a:pt x="87884" y="180088"/>
                    <a:pt x="88179" y="179259"/>
                    <a:pt x="88360" y="178402"/>
                  </a:cubicBezTo>
                  <a:cubicBezTo>
                    <a:pt x="88903" y="178126"/>
                    <a:pt x="89531" y="178126"/>
                    <a:pt x="90074" y="178402"/>
                  </a:cubicBezTo>
                  <a:cubicBezTo>
                    <a:pt x="90712" y="178707"/>
                    <a:pt x="91189" y="179259"/>
                    <a:pt x="91408" y="179926"/>
                  </a:cubicBezTo>
                  <a:cubicBezTo>
                    <a:pt x="91551" y="180393"/>
                    <a:pt x="91551" y="180888"/>
                    <a:pt x="91408" y="181355"/>
                  </a:cubicBezTo>
                  <a:cubicBezTo>
                    <a:pt x="91217" y="182555"/>
                    <a:pt x="91217" y="183775"/>
                    <a:pt x="91408" y="184975"/>
                  </a:cubicBezTo>
                  <a:cubicBezTo>
                    <a:pt x="91732" y="186460"/>
                    <a:pt x="92532" y="187803"/>
                    <a:pt x="93694" y="188784"/>
                  </a:cubicBezTo>
                  <a:cubicBezTo>
                    <a:pt x="94408" y="189299"/>
                    <a:pt x="95294" y="189537"/>
                    <a:pt x="96170" y="189451"/>
                  </a:cubicBezTo>
                  <a:cubicBezTo>
                    <a:pt x="96170" y="189451"/>
                    <a:pt x="96646" y="189451"/>
                    <a:pt x="96837" y="188880"/>
                  </a:cubicBezTo>
                  <a:cubicBezTo>
                    <a:pt x="97409" y="187308"/>
                    <a:pt x="97409" y="185594"/>
                    <a:pt x="96837" y="184022"/>
                  </a:cubicBezTo>
                  <a:cubicBezTo>
                    <a:pt x="96608" y="183212"/>
                    <a:pt x="96608" y="182355"/>
                    <a:pt x="96837" y="181546"/>
                  </a:cubicBezTo>
                  <a:cubicBezTo>
                    <a:pt x="96913" y="181079"/>
                    <a:pt x="97351" y="180765"/>
                    <a:pt x="97818" y="180841"/>
                  </a:cubicBezTo>
                  <a:cubicBezTo>
                    <a:pt x="97875" y="180841"/>
                    <a:pt x="97932" y="180860"/>
                    <a:pt x="97980" y="180879"/>
                  </a:cubicBezTo>
                  <a:cubicBezTo>
                    <a:pt x="98609" y="181069"/>
                    <a:pt x="99133" y="181517"/>
                    <a:pt x="99409" y="182117"/>
                  </a:cubicBezTo>
                  <a:cubicBezTo>
                    <a:pt x="99647" y="182717"/>
                    <a:pt x="100038" y="183241"/>
                    <a:pt x="100552" y="183641"/>
                  </a:cubicBezTo>
                  <a:cubicBezTo>
                    <a:pt x="101123" y="183917"/>
                    <a:pt x="101790" y="183917"/>
                    <a:pt x="102361" y="183641"/>
                  </a:cubicBezTo>
                  <a:cubicBezTo>
                    <a:pt x="102838" y="183374"/>
                    <a:pt x="103257" y="183012"/>
                    <a:pt x="103600" y="182593"/>
                  </a:cubicBezTo>
                  <a:lnTo>
                    <a:pt x="104552" y="182022"/>
                  </a:lnTo>
                  <a:cubicBezTo>
                    <a:pt x="105257" y="181593"/>
                    <a:pt x="106133" y="181593"/>
                    <a:pt x="106838" y="182022"/>
                  </a:cubicBezTo>
                  <a:cubicBezTo>
                    <a:pt x="107448" y="182365"/>
                    <a:pt x="107781" y="183041"/>
                    <a:pt x="107695" y="183736"/>
                  </a:cubicBezTo>
                  <a:cubicBezTo>
                    <a:pt x="107486" y="184222"/>
                    <a:pt x="107114" y="184622"/>
                    <a:pt x="106648" y="184879"/>
                  </a:cubicBezTo>
                  <a:cubicBezTo>
                    <a:pt x="106162" y="185146"/>
                    <a:pt x="105714" y="185460"/>
                    <a:pt x="105314" y="185832"/>
                  </a:cubicBezTo>
                  <a:cubicBezTo>
                    <a:pt x="105267" y="185984"/>
                    <a:pt x="105267" y="186156"/>
                    <a:pt x="105314" y="186308"/>
                  </a:cubicBezTo>
                  <a:cubicBezTo>
                    <a:pt x="105314" y="186308"/>
                    <a:pt x="105314" y="187356"/>
                    <a:pt x="105314" y="187737"/>
                  </a:cubicBezTo>
                  <a:cubicBezTo>
                    <a:pt x="105314" y="188118"/>
                    <a:pt x="107600" y="188594"/>
                    <a:pt x="108934" y="188308"/>
                  </a:cubicBezTo>
                  <a:lnTo>
                    <a:pt x="108934" y="188308"/>
                  </a:lnTo>
                  <a:cubicBezTo>
                    <a:pt x="109563" y="185327"/>
                    <a:pt x="111134" y="182622"/>
                    <a:pt x="113411" y="1805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0" name="Freeform: Shape 369">
              <a:extLst>
                <a:ext uri="{FF2B5EF4-FFF2-40B4-BE49-F238E27FC236}">
                  <a16:creationId xmlns:a16="http://schemas.microsoft.com/office/drawing/2014/main" xmlns="" id="{0C66ACF3-4857-A75D-A120-4D7301258114}"/>
                </a:ext>
              </a:extLst>
            </p:cNvPr>
            <p:cNvSpPr/>
            <p:nvPr/>
          </p:nvSpPr>
          <p:spPr>
            <a:xfrm>
              <a:off x="6068691" y="2234697"/>
              <a:ext cx="191995" cy="193360"/>
            </a:xfrm>
            <a:custGeom>
              <a:avLst/>
              <a:gdLst>
                <a:gd name="connsiteX0" fmla="*/ 144910 w 191995"/>
                <a:gd name="connsiteY0" fmla="*/ 132914 h 193360"/>
                <a:gd name="connsiteX1" fmla="*/ 176438 w 191995"/>
                <a:gd name="connsiteY1" fmla="*/ 92337 h 193360"/>
                <a:gd name="connsiteX2" fmla="*/ 188249 w 191995"/>
                <a:gd name="connsiteY2" fmla="*/ 84908 h 193360"/>
                <a:gd name="connsiteX3" fmla="*/ 190440 w 191995"/>
                <a:gd name="connsiteY3" fmla="*/ 82622 h 193360"/>
                <a:gd name="connsiteX4" fmla="*/ 190440 w 191995"/>
                <a:gd name="connsiteY4" fmla="*/ 82622 h 193360"/>
                <a:gd name="connsiteX5" fmla="*/ 189582 w 191995"/>
                <a:gd name="connsiteY5" fmla="*/ 80907 h 193360"/>
                <a:gd name="connsiteX6" fmla="*/ 190630 w 191995"/>
                <a:gd name="connsiteY6" fmla="*/ 79669 h 193360"/>
                <a:gd name="connsiteX7" fmla="*/ 191963 w 191995"/>
                <a:gd name="connsiteY7" fmla="*/ 78717 h 193360"/>
                <a:gd name="connsiteX8" fmla="*/ 191963 w 191995"/>
                <a:gd name="connsiteY8" fmla="*/ 77288 h 193360"/>
                <a:gd name="connsiteX9" fmla="*/ 188249 w 191995"/>
                <a:gd name="connsiteY9" fmla="*/ 76621 h 193360"/>
                <a:gd name="connsiteX10" fmla="*/ 185677 w 191995"/>
                <a:gd name="connsiteY10" fmla="*/ 79097 h 193360"/>
                <a:gd name="connsiteX11" fmla="*/ 184915 w 191995"/>
                <a:gd name="connsiteY11" fmla="*/ 80621 h 193360"/>
                <a:gd name="connsiteX12" fmla="*/ 182343 w 191995"/>
                <a:gd name="connsiteY12" fmla="*/ 81384 h 193360"/>
                <a:gd name="connsiteX13" fmla="*/ 182343 w 191995"/>
                <a:gd name="connsiteY13" fmla="*/ 81384 h 193360"/>
                <a:gd name="connsiteX14" fmla="*/ 182343 w 191995"/>
                <a:gd name="connsiteY14" fmla="*/ 78336 h 193360"/>
                <a:gd name="connsiteX15" fmla="*/ 184534 w 191995"/>
                <a:gd name="connsiteY15" fmla="*/ 76430 h 193360"/>
                <a:gd name="connsiteX16" fmla="*/ 185105 w 191995"/>
                <a:gd name="connsiteY16" fmla="*/ 73859 h 193360"/>
                <a:gd name="connsiteX17" fmla="*/ 182438 w 191995"/>
                <a:gd name="connsiteY17" fmla="*/ 73859 h 193360"/>
                <a:gd name="connsiteX18" fmla="*/ 180534 w 191995"/>
                <a:gd name="connsiteY18" fmla="*/ 75383 h 193360"/>
                <a:gd name="connsiteX19" fmla="*/ 177771 w 191995"/>
                <a:gd name="connsiteY19" fmla="*/ 74811 h 193360"/>
                <a:gd name="connsiteX20" fmla="*/ 179105 w 191995"/>
                <a:gd name="connsiteY20" fmla="*/ 72430 h 193360"/>
                <a:gd name="connsiteX21" fmla="*/ 182629 w 191995"/>
                <a:gd name="connsiteY21" fmla="*/ 71001 h 193360"/>
                <a:gd name="connsiteX22" fmla="*/ 184248 w 191995"/>
                <a:gd name="connsiteY22" fmla="*/ 70049 h 193360"/>
                <a:gd name="connsiteX23" fmla="*/ 184248 w 191995"/>
                <a:gd name="connsiteY23" fmla="*/ 68048 h 193360"/>
                <a:gd name="connsiteX24" fmla="*/ 181486 w 191995"/>
                <a:gd name="connsiteY24" fmla="*/ 67572 h 193360"/>
                <a:gd name="connsiteX25" fmla="*/ 178628 w 191995"/>
                <a:gd name="connsiteY25" fmla="*/ 68906 h 193360"/>
                <a:gd name="connsiteX26" fmla="*/ 174818 w 191995"/>
                <a:gd name="connsiteY26" fmla="*/ 69763 h 193360"/>
                <a:gd name="connsiteX27" fmla="*/ 173952 w 191995"/>
                <a:gd name="connsiteY27" fmla="*/ 67210 h 193360"/>
                <a:gd name="connsiteX28" fmla="*/ 173961 w 191995"/>
                <a:gd name="connsiteY28" fmla="*/ 67191 h 193360"/>
                <a:gd name="connsiteX29" fmla="*/ 176438 w 191995"/>
                <a:gd name="connsiteY29" fmla="*/ 66239 h 193360"/>
                <a:gd name="connsiteX30" fmla="*/ 179867 w 191995"/>
                <a:gd name="connsiteY30" fmla="*/ 64810 h 193360"/>
                <a:gd name="connsiteX31" fmla="*/ 177485 w 191995"/>
                <a:gd name="connsiteY31" fmla="*/ 62143 h 193360"/>
                <a:gd name="connsiteX32" fmla="*/ 174057 w 191995"/>
                <a:gd name="connsiteY32" fmla="*/ 62143 h 193360"/>
                <a:gd name="connsiteX33" fmla="*/ 171199 w 191995"/>
                <a:gd name="connsiteY33" fmla="*/ 63381 h 193360"/>
                <a:gd name="connsiteX34" fmla="*/ 169294 w 191995"/>
                <a:gd name="connsiteY34" fmla="*/ 63381 h 193360"/>
                <a:gd name="connsiteX35" fmla="*/ 173199 w 191995"/>
                <a:gd name="connsiteY35" fmla="*/ 60238 h 193360"/>
                <a:gd name="connsiteX36" fmla="*/ 175390 w 191995"/>
                <a:gd name="connsiteY36" fmla="*/ 60238 h 193360"/>
                <a:gd name="connsiteX37" fmla="*/ 175647 w 191995"/>
                <a:gd name="connsiteY37" fmla="*/ 58781 h 193360"/>
                <a:gd name="connsiteX38" fmla="*/ 175390 w 191995"/>
                <a:gd name="connsiteY38" fmla="*/ 58523 h 193360"/>
                <a:gd name="connsiteX39" fmla="*/ 174628 w 191995"/>
                <a:gd name="connsiteY39" fmla="*/ 58047 h 193360"/>
                <a:gd name="connsiteX40" fmla="*/ 169866 w 191995"/>
                <a:gd name="connsiteY40" fmla="*/ 58047 h 193360"/>
                <a:gd name="connsiteX41" fmla="*/ 166627 w 191995"/>
                <a:gd name="connsiteY41" fmla="*/ 59381 h 193360"/>
                <a:gd name="connsiteX42" fmla="*/ 172913 w 191995"/>
                <a:gd name="connsiteY42" fmla="*/ 55285 h 193360"/>
                <a:gd name="connsiteX43" fmla="*/ 175866 w 191995"/>
                <a:gd name="connsiteY43" fmla="*/ 55285 h 193360"/>
                <a:gd name="connsiteX44" fmla="*/ 177200 w 191995"/>
                <a:gd name="connsiteY44" fmla="*/ 53475 h 193360"/>
                <a:gd name="connsiteX45" fmla="*/ 175390 w 191995"/>
                <a:gd name="connsiteY45" fmla="*/ 51665 h 193360"/>
                <a:gd name="connsiteX46" fmla="*/ 168722 w 191995"/>
                <a:gd name="connsiteY46" fmla="*/ 50713 h 193360"/>
                <a:gd name="connsiteX47" fmla="*/ 164532 w 191995"/>
                <a:gd name="connsiteY47" fmla="*/ 54047 h 193360"/>
                <a:gd name="connsiteX48" fmla="*/ 162436 w 191995"/>
                <a:gd name="connsiteY48" fmla="*/ 54047 h 193360"/>
                <a:gd name="connsiteX49" fmla="*/ 161198 w 191995"/>
                <a:gd name="connsiteY49" fmla="*/ 51570 h 193360"/>
                <a:gd name="connsiteX50" fmla="*/ 163293 w 191995"/>
                <a:gd name="connsiteY50" fmla="*/ 49951 h 193360"/>
                <a:gd name="connsiteX51" fmla="*/ 164246 w 191995"/>
                <a:gd name="connsiteY51" fmla="*/ 47760 h 193360"/>
                <a:gd name="connsiteX52" fmla="*/ 160817 w 191995"/>
                <a:gd name="connsiteY52" fmla="*/ 45855 h 193360"/>
                <a:gd name="connsiteX53" fmla="*/ 157864 w 191995"/>
                <a:gd name="connsiteY53" fmla="*/ 47284 h 193360"/>
                <a:gd name="connsiteX54" fmla="*/ 156530 w 191995"/>
                <a:gd name="connsiteY54" fmla="*/ 48332 h 193360"/>
                <a:gd name="connsiteX55" fmla="*/ 159388 w 191995"/>
                <a:gd name="connsiteY55" fmla="*/ 42807 h 193360"/>
                <a:gd name="connsiteX56" fmla="*/ 160817 w 191995"/>
                <a:gd name="connsiteY56" fmla="*/ 41855 h 193360"/>
                <a:gd name="connsiteX57" fmla="*/ 160817 w 191995"/>
                <a:gd name="connsiteY57" fmla="*/ 40045 h 193360"/>
                <a:gd name="connsiteX58" fmla="*/ 159864 w 191995"/>
                <a:gd name="connsiteY58" fmla="*/ 39378 h 193360"/>
                <a:gd name="connsiteX59" fmla="*/ 155292 w 191995"/>
                <a:gd name="connsiteY59" fmla="*/ 40045 h 193360"/>
                <a:gd name="connsiteX60" fmla="*/ 153197 w 191995"/>
                <a:gd name="connsiteY60" fmla="*/ 43664 h 193360"/>
                <a:gd name="connsiteX61" fmla="*/ 151587 w 191995"/>
                <a:gd name="connsiteY61" fmla="*/ 43769 h 193360"/>
                <a:gd name="connsiteX62" fmla="*/ 151482 w 191995"/>
                <a:gd name="connsiteY62" fmla="*/ 43664 h 193360"/>
                <a:gd name="connsiteX63" fmla="*/ 151482 w 191995"/>
                <a:gd name="connsiteY63" fmla="*/ 42998 h 193360"/>
                <a:gd name="connsiteX64" fmla="*/ 153959 w 191995"/>
                <a:gd name="connsiteY64" fmla="*/ 37187 h 193360"/>
                <a:gd name="connsiteX65" fmla="*/ 152340 w 191995"/>
                <a:gd name="connsiteY65" fmla="*/ 32711 h 193360"/>
                <a:gd name="connsiteX66" fmla="*/ 149577 w 191995"/>
                <a:gd name="connsiteY66" fmla="*/ 30996 h 193360"/>
                <a:gd name="connsiteX67" fmla="*/ 149577 w 191995"/>
                <a:gd name="connsiteY67" fmla="*/ 31949 h 193360"/>
                <a:gd name="connsiteX68" fmla="*/ 150053 w 191995"/>
                <a:gd name="connsiteY68" fmla="*/ 37187 h 193360"/>
                <a:gd name="connsiteX69" fmla="*/ 148244 w 191995"/>
                <a:gd name="connsiteY69" fmla="*/ 41474 h 193360"/>
                <a:gd name="connsiteX70" fmla="*/ 146720 w 191995"/>
                <a:gd name="connsiteY70" fmla="*/ 39283 h 193360"/>
                <a:gd name="connsiteX71" fmla="*/ 147196 w 191995"/>
                <a:gd name="connsiteY71" fmla="*/ 36997 h 193360"/>
                <a:gd name="connsiteX72" fmla="*/ 147196 w 191995"/>
                <a:gd name="connsiteY72" fmla="*/ 36426 h 193360"/>
                <a:gd name="connsiteX73" fmla="*/ 145186 w 191995"/>
                <a:gd name="connsiteY73" fmla="*/ 36244 h 193360"/>
                <a:gd name="connsiteX74" fmla="*/ 145005 w 191995"/>
                <a:gd name="connsiteY74" fmla="*/ 36426 h 193360"/>
                <a:gd name="connsiteX75" fmla="*/ 143005 w 191995"/>
                <a:gd name="connsiteY75" fmla="*/ 37187 h 193360"/>
                <a:gd name="connsiteX76" fmla="*/ 144815 w 191995"/>
                <a:gd name="connsiteY76" fmla="*/ 32235 h 193360"/>
                <a:gd name="connsiteX77" fmla="*/ 143291 w 191995"/>
                <a:gd name="connsiteY77" fmla="*/ 23567 h 193360"/>
                <a:gd name="connsiteX78" fmla="*/ 142148 w 191995"/>
                <a:gd name="connsiteY78" fmla="*/ 22424 h 193360"/>
                <a:gd name="connsiteX79" fmla="*/ 139195 w 191995"/>
                <a:gd name="connsiteY79" fmla="*/ 22424 h 193360"/>
                <a:gd name="connsiteX80" fmla="*/ 138719 w 191995"/>
                <a:gd name="connsiteY80" fmla="*/ 25091 h 193360"/>
                <a:gd name="connsiteX81" fmla="*/ 137576 w 191995"/>
                <a:gd name="connsiteY81" fmla="*/ 28805 h 193360"/>
                <a:gd name="connsiteX82" fmla="*/ 134147 w 191995"/>
                <a:gd name="connsiteY82" fmla="*/ 30139 h 193360"/>
                <a:gd name="connsiteX83" fmla="*/ 132432 w 191995"/>
                <a:gd name="connsiteY83" fmla="*/ 26615 h 193360"/>
                <a:gd name="connsiteX84" fmla="*/ 133194 w 191995"/>
                <a:gd name="connsiteY84" fmla="*/ 23281 h 193360"/>
                <a:gd name="connsiteX85" fmla="*/ 130051 w 191995"/>
                <a:gd name="connsiteY85" fmla="*/ 20709 h 193360"/>
                <a:gd name="connsiteX86" fmla="*/ 129194 w 191995"/>
                <a:gd name="connsiteY86" fmla="*/ 21662 h 193360"/>
                <a:gd name="connsiteX87" fmla="*/ 129194 w 191995"/>
                <a:gd name="connsiteY87" fmla="*/ 24710 h 193360"/>
                <a:gd name="connsiteX88" fmla="*/ 127765 w 191995"/>
                <a:gd name="connsiteY88" fmla="*/ 27091 h 193360"/>
                <a:gd name="connsiteX89" fmla="*/ 125288 w 191995"/>
                <a:gd name="connsiteY89" fmla="*/ 26138 h 193360"/>
                <a:gd name="connsiteX90" fmla="*/ 125288 w 191995"/>
                <a:gd name="connsiteY90" fmla="*/ 23567 h 193360"/>
                <a:gd name="connsiteX91" fmla="*/ 127289 w 191995"/>
                <a:gd name="connsiteY91" fmla="*/ 18042 h 193360"/>
                <a:gd name="connsiteX92" fmla="*/ 128051 w 191995"/>
                <a:gd name="connsiteY92" fmla="*/ 15185 h 193360"/>
                <a:gd name="connsiteX93" fmla="*/ 124812 w 191995"/>
                <a:gd name="connsiteY93" fmla="*/ 12518 h 193360"/>
                <a:gd name="connsiteX94" fmla="*/ 122812 w 191995"/>
                <a:gd name="connsiteY94" fmla="*/ 11184 h 193360"/>
                <a:gd name="connsiteX95" fmla="*/ 120907 w 191995"/>
                <a:gd name="connsiteY95" fmla="*/ 11184 h 193360"/>
                <a:gd name="connsiteX96" fmla="*/ 120907 w 191995"/>
                <a:gd name="connsiteY96" fmla="*/ 12803 h 193360"/>
                <a:gd name="connsiteX97" fmla="*/ 120907 w 191995"/>
                <a:gd name="connsiteY97" fmla="*/ 17471 h 193360"/>
                <a:gd name="connsiteX98" fmla="*/ 119288 w 191995"/>
                <a:gd name="connsiteY98" fmla="*/ 18328 h 193360"/>
                <a:gd name="connsiteX99" fmla="*/ 118050 w 191995"/>
                <a:gd name="connsiteY99" fmla="*/ 17280 h 193360"/>
                <a:gd name="connsiteX100" fmla="*/ 118050 w 191995"/>
                <a:gd name="connsiteY100" fmla="*/ 14232 h 193360"/>
                <a:gd name="connsiteX101" fmla="*/ 118050 w 191995"/>
                <a:gd name="connsiteY101" fmla="*/ 11375 h 193360"/>
                <a:gd name="connsiteX102" fmla="*/ 115383 w 191995"/>
                <a:gd name="connsiteY102" fmla="*/ 8994 h 193360"/>
                <a:gd name="connsiteX103" fmla="*/ 113668 w 191995"/>
                <a:gd name="connsiteY103" fmla="*/ 10232 h 193360"/>
                <a:gd name="connsiteX104" fmla="*/ 113668 w 191995"/>
                <a:gd name="connsiteY104" fmla="*/ 12613 h 193360"/>
                <a:gd name="connsiteX105" fmla="*/ 113668 w 191995"/>
                <a:gd name="connsiteY105" fmla="*/ 19947 h 193360"/>
                <a:gd name="connsiteX106" fmla="*/ 111953 w 191995"/>
                <a:gd name="connsiteY106" fmla="*/ 21281 h 193360"/>
                <a:gd name="connsiteX107" fmla="*/ 110620 w 191995"/>
                <a:gd name="connsiteY107" fmla="*/ 19852 h 193360"/>
                <a:gd name="connsiteX108" fmla="*/ 110620 w 191995"/>
                <a:gd name="connsiteY108" fmla="*/ 18328 h 193360"/>
                <a:gd name="connsiteX109" fmla="*/ 110620 w 191995"/>
                <a:gd name="connsiteY109" fmla="*/ 15756 h 193360"/>
                <a:gd name="connsiteX110" fmla="*/ 109858 w 191995"/>
                <a:gd name="connsiteY110" fmla="*/ 12518 h 193360"/>
                <a:gd name="connsiteX111" fmla="*/ 106524 w 191995"/>
                <a:gd name="connsiteY111" fmla="*/ 11279 h 193360"/>
                <a:gd name="connsiteX112" fmla="*/ 106524 w 191995"/>
                <a:gd name="connsiteY112" fmla="*/ 13756 h 193360"/>
                <a:gd name="connsiteX113" fmla="*/ 106524 w 191995"/>
                <a:gd name="connsiteY113" fmla="*/ 16042 h 193360"/>
                <a:gd name="connsiteX114" fmla="*/ 105858 w 191995"/>
                <a:gd name="connsiteY114" fmla="*/ 16994 h 193360"/>
                <a:gd name="connsiteX115" fmla="*/ 105191 w 191995"/>
                <a:gd name="connsiteY115" fmla="*/ 16994 h 193360"/>
                <a:gd name="connsiteX116" fmla="*/ 102238 w 191995"/>
                <a:gd name="connsiteY116" fmla="*/ 14137 h 193360"/>
                <a:gd name="connsiteX117" fmla="*/ 103095 w 191995"/>
                <a:gd name="connsiteY117" fmla="*/ 11089 h 193360"/>
                <a:gd name="connsiteX118" fmla="*/ 104238 w 191995"/>
                <a:gd name="connsiteY118" fmla="*/ 8136 h 193360"/>
                <a:gd name="connsiteX119" fmla="*/ 104238 w 191995"/>
                <a:gd name="connsiteY119" fmla="*/ 7088 h 193360"/>
                <a:gd name="connsiteX120" fmla="*/ 102238 w 191995"/>
                <a:gd name="connsiteY120" fmla="*/ 5945 h 193360"/>
                <a:gd name="connsiteX121" fmla="*/ 100714 w 191995"/>
                <a:gd name="connsiteY121" fmla="*/ 5945 h 193360"/>
                <a:gd name="connsiteX122" fmla="*/ 98618 w 191995"/>
                <a:gd name="connsiteY122" fmla="*/ 9089 h 193360"/>
                <a:gd name="connsiteX123" fmla="*/ 99190 w 191995"/>
                <a:gd name="connsiteY123" fmla="*/ 13470 h 193360"/>
                <a:gd name="connsiteX124" fmla="*/ 97761 w 191995"/>
                <a:gd name="connsiteY124" fmla="*/ 14994 h 193360"/>
                <a:gd name="connsiteX125" fmla="*/ 95570 w 191995"/>
                <a:gd name="connsiteY125" fmla="*/ 13375 h 193360"/>
                <a:gd name="connsiteX126" fmla="*/ 95570 w 191995"/>
                <a:gd name="connsiteY126" fmla="*/ 11089 h 193360"/>
                <a:gd name="connsiteX127" fmla="*/ 95570 w 191995"/>
                <a:gd name="connsiteY127" fmla="*/ 9660 h 193360"/>
                <a:gd name="connsiteX128" fmla="*/ 94809 w 191995"/>
                <a:gd name="connsiteY128" fmla="*/ 8136 h 193360"/>
                <a:gd name="connsiteX129" fmla="*/ 91856 w 191995"/>
                <a:gd name="connsiteY129" fmla="*/ 8136 h 193360"/>
                <a:gd name="connsiteX130" fmla="*/ 90999 w 191995"/>
                <a:gd name="connsiteY130" fmla="*/ 10708 h 193360"/>
                <a:gd name="connsiteX131" fmla="*/ 89284 w 191995"/>
                <a:gd name="connsiteY131" fmla="*/ 10708 h 193360"/>
                <a:gd name="connsiteX132" fmla="*/ 87855 w 191995"/>
                <a:gd name="connsiteY132" fmla="*/ 9089 h 193360"/>
                <a:gd name="connsiteX133" fmla="*/ 87855 w 191995"/>
                <a:gd name="connsiteY133" fmla="*/ 7660 h 193360"/>
                <a:gd name="connsiteX134" fmla="*/ 87855 w 191995"/>
                <a:gd name="connsiteY134" fmla="*/ 4040 h 193360"/>
                <a:gd name="connsiteX135" fmla="*/ 85474 w 191995"/>
                <a:gd name="connsiteY135" fmla="*/ 326 h 193360"/>
                <a:gd name="connsiteX136" fmla="*/ 82997 w 191995"/>
                <a:gd name="connsiteY136" fmla="*/ -341 h 193360"/>
                <a:gd name="connsiteX137" fmla="*/ 82331 w 191995"/>
                <a:gd name="connsiteY137" fmla="*/ 230 h 193360"/>
                <a:gd name="connsiteX138" fmla="*/ 82331 w 191995"/>
                <a:gd name="connsiteY138" fmla="*/ 4993 h 193360"/>
                <a:gd name="connsiteX139" fmla="*/ 82331 w 191995"/>
                <a:gd name="connsiteY139" fmla="*/ 7565 h 193360"/>
                <a:gd name="connsiteX140" fmla="*/ 81178 w 191995"/>
                <a:gd name="connsiteY140" fmla="*/ 8260 h 193360"/>
                <a:gd name="connsiteX141" fmla="*/ 81093 w 191995"/>
                <a:gd name="connsiteY141" fmla="*/ 8231 h 193360"/>
                <a:gd name="connsiteX142" fmla="*/ 79759 w 191995"/>
                <a:gd name="connsiteY142" fmla="*/ 6993 h 193360"/>
                <a:gd name="connsiteX143" fmla="*/ 78521 w 191995"/>
                <a:gd name="connsiteY143" fmla="*/ 5564 h 193360"/>
                <a:gd name="connsiteX144" fmla="*/ 77378 w 191995"/>
                <a:gd name="connsiteY144" fmla="*/ 5564 h 193360"/>
                <a:gd name="connsiteX145" fmla="*/ 65471 w 191995"/>
                <a:gd name="connsiteY145" fmla="*/ 17566 h 193360"/>
                <a:gd name="connsiteX146" fmla="*/ 54137 w 191995"/>
                <a:gd name="connsiteY146" fmla="*/ 25662 h 193360"/>
                <a:gd name="connsiteX147" fmla="*/ 30038 w 191995"/>
                <a:gd name="connsiteY147" fmla="*/ 63000 h 193360"/>
                <a:gd name="connsiteX148" fmla="*/ 10988 w 191995"/>
                <a:gd name="connsiteY148" fmla="*/ 91575 h 193360"/>
                <a:gd name="connsiteX149" fmla="*/ 1463 w 191995"/>
                <a:gd name="connsiteY149" fmla="*/ 104910 h 193360"/>
                <a:gd name="connsiteX150" fmla="*/ 35 w 191995"/>
                <a:gd name="connsiteY150" fmla="*/ 116721 h 193360"/>
                <a:gd name="connsiteX151" fmla="*/ 1368 w 191995"/>
                <a:gd name="connsiteY151" fmla="*/ 115578 h 193360"/>
                <a:gd name="connsiteX152" fmla="*/ 4035 w 191995"/>
                <a:gd name="connsiteY152" fmla="*/ 116150 h 193360"/>
                <a:gd name="connsiteX153" fmla="*/ 2797 w 191995"/>
                <a:gd name="connsiteY153" fmla="*/ 118531 h 193360"/>
                <a:gd name="connsiteX154" fmla="*/ 225 w 191995"/>
                <a:gd name="connsiteY154" fmla="*/ 119579 h 193360"/>
                <a:gd name="connsiteX155" fmla="*/ 225 w 191995"/>
                <a:gd name="connsiteY155" fmla="*/ 123389 h 193360"/>
                <a:gd name="connsiteX156" fmla="*/ 225 w 191995"/>
                <a:gd name="connsiteY156" fmla="*/ 123389 h 193360"/>
                <a:gd name="connsiteX157" fmla="*/ 3083 w 191995"/>
                <a:gd name="connsiteY157" fmla="*/ 121960 h 193360"/>
                <a:gd name="connsiteX158" fmla="*/ 6893 w 191995"/>
                <a:gd name="connsiteY158" fmla="*/ 121103 h 193360"/>
                <a:gd name="connsiteX159" fmla="*/ 7750 w 191995"/>
                <a:gd name="connsiteY159" fmla="*/ 123675 h 193360"/>
                <a:gd name="connsiteX160" fmla="*/ 5274 w 191995"/>
                <a:gd name="connsiteY160" fmla="*/ 124627 h 193360"/>
                <a:gd name="connsiteX161" fmla="*/ 1844 w 191995"/>
                <a:gd name="connsiteY161" fmla="*/ 126151 h 193360"/>
                <a:gd name="connsiteX162" fmla="*/ 4226 w 191995"/>
                <a:gd name="connsiteY162" fmla="*/ 128818 h 193360"/>
                <a:gd name="connsiteX163" fmla="*/ 7655 w 191995"/>
                <a:gd name="connsiteY163" fmla="*/ 128818 h 193360"/>
                <a:gd name="connsiteX164" fmla="*/ 10417 w 191995"/>
                <a:gd name="connsiteY164" fmla="*/ 127580 h 193360"/>
                <a:gd name="connsiteX165" fmla="*/ 12322 w 191995"/>
                <a:gd name="connsiteY165" fmla="*/ 127580 h 193360"/>
                <a:gd name="connsiteX166" fmla="*/ 8512 w 191995"/>
                <a:gd name="connsiteY166" fmla="*/ 130723 h 193360"/>
                <a:gd name="connsiteX167" fmla="*/ 6321 w 191995"/>
                <a:gd name="connsiteY167" fmla="*/ 130723 h 193360"/>
                <a:gd name="connsiteX168" fmla="*/ 6064 w 191995"/>
                <a:gd name="connsiteY168" fmla="*/ 132180 h 193360"/>
                <a:gd name="connsiteX169" fmla="*/ 6321 w 191995"/>
                <a:gd name="connsiteY169" fmla="*/ 132437 h 193360"/>
                <a:gd name="connsiteX170" fmla="*/ 7083 w 191995"/>
                <a:gd name="connsiteY170" fmla="*/ 132914 h 193360"/>
                <a:gd name="connsiteX171" fmla="*/ 11846 w 191995"/>
                <a:gd name="connsiteY171" fmla="*/ 132914 h 193360"/>
                <a:gd name="connsiteX172" fmla="*/ 14989 w 191995"/>
                <a:gd name="connsiteY172" fmla="*/ 131485 h 193360"/>
                <a:gd name="connsiteX173" fmla="*/ 8702 w 191995"/>
                <a:gd name="connsiteY173" fmla="*/ 135771 h 193360"/>
                <a:gd name="connsiteX174" fmla="*/ 5845 w 191995"/>
                <a:gd name="connsiteY174" fmla="*/ 135771 h 193360"/>
                <a:gd name="connsiteX175" fmla="*/ 4511 w 191995"/>
                <a:gd name="connsiteY175" fmla="*/ 137581 h 193360"/>
                <a:gd name="connsiteX176" fmla="*/ 6417 w 191995"/>
                <a:gd name="connsiteY176" fmla="*/ 139391 h 193360"/>
                <a:gd name="connsiteX177" fmla="*/ 12893 w 191995"/>
                <a:gd name="connsiteY177" fmla="*/ 140248 h 193360"/>
                <a:gd name="connsiteX178" fmla="*/ 17085 w 191995"/>
                <a:gd name="connsiteY178" fmla="*/ 136819 h 193360"/>
                <a:gd name="connsiteX179" fmla="*/ 19180 w 191995"/>
                <a:gd name="connsiteY179" fmla="*/ 136819 h 193360"/>
                <a:gd name="connsiteX180" fmla="*/ 20342 w 191995"/>
                <a:gd name="connsiteY180" fmla="*/ 139248 h 193360"/>
                <a:gd name="connsiteX181" fmla="*/ 20323 w 191995"/>
                <a:gd name="connsiteY181" fmla="*/ 139295 h 193360"/>
                <a:gd name="connsiteX182" fmla="*/ 18323 w 191995"/>
                <a:gd name="connsiteY182" fmla="*/ 140915 h 193360"/>
                <a:gd name="connsiteX183" fmla="*/ 17370 w 191995"/>
                <a:gd name="connsiteY183" fmla="*/ 143105 h 193360"/>
                <a:gd name="connsiteX184" fmla="*/ 20799 w 191995"/>
                <a:gd name="connsiteY184" fmla="*/ 144915 h 193360"/>
                <a:gd name="connsiteX185" fmla="*/ 23657 w 191995"/>
                <a:gd name="connsiteY185" fmla="*/ 143486 h 193360"/>
                <a:gd name="connsiteX186" fmla="*/ 24990 w 191995"/>
                <a:gd name="connsiteY186" fmla="*/ 142439 h 193360"/>
                <a:gd name="connsiteX187" fmla="*/ 22133 w 191995"/>
                <a:gd name="connsiteY187" fmla="*/ 147963 h 193360"/>
                <a:gd name="connsiteX188" fmla="*/ 20704 w 191995"/>
                <a:gd name="connsiteY188" fmla="*/ 148916 h 193360"/>
                <a:gd name="connsiteX189" fmla="*/ 20704 w 191995"/>
                <a:gd name="connsiteY189" fmla="*/ 150726 h 193360"/>
                <a:gd name="connsiteX190" fmla="*/ 21657 w 191995"/>
                <a:gd name="connsiteY190" fmla="*/ 151392 h 193360"/>
                <a:gd name="connsiteX191" fmla="*/ 26228 w 191995"/>
                <a:gd name="connsiteY191" fmla="*/ 150726 h 193360"/>
                <a:gd name="connsiteX192" fmla="*/ 28324 w 191995"/>
                <a:gd name="connsiteY192" fmla="*/ 147011 h 193360"/>
                <a:gd name="connsiteX193" fmla="*/ 29934 w 191995"/>
                <a:gd name="connsiteY193" fmla="*/ 146906 h 193360"/>
                <a:gd name="connsiteX194" fmla="*/ 30038 w 191995"/>
                <a:gd name="connsiteY194" fmla="*/ 147011 h 193360"/>
                <a:gd name="connsiteX195" fmla="*/ 30038 w 191995"/>
                <a:gd name="connsiteY195" fmla="*/ 147678 h 193360"/>
                <a:gd name="connsiteX196" fmla="*/ 27657 w 191995"/>
                <a:gd name="connsiteY196" fmla="*/ 153488 h 193360"/>
                <a:gd name="connsiteX197" fmla="*/ 29181 w 191995"/>
                <a:gd name="connsiteY197" fmla="*/ 157869 h 193360"/>
                <a:gd name="connsiteX198" fmla="*/ 31848 w 191995"/>
                <a:gd name="connsiteY198" fmla="*/ 159584 h 193360"/>
                <a:gd name="connsiteX199" fmla="*/ 32325 w 191995"/>
                <a:gd name="connsiteY199" fmla="*/ 158631 h 193360"/>
                <a:gd name="connsiteX200" fmla="*/ 31848 w 191995"/>
                <a:gd name="connsiteY200" fmla="*/ 153393 h 193360"/>
                <a:gd name="connsiteX201" fmla="*/ 33658 w 191995"/>
                <a:gd name="connsiteY201" fmla="*/ 149106 h 193360"/>
                <a:gd name="connsiteX202" fmla="*/ 35182 w 191995"/>
                <a:gd name="connsiteY202" fmla="*/ 151297 h 193360"/>
                <a:gd name="connsiteX203" fmla="*/ 34610 w 191995"/>
                <a:gd name="connsiteY203" fmla="*/ 153583 h 193360"/>
                <a:gd name="connsiteX204" fmla="*/ 34610 w 191995"/>
                <a:gd name="connsiteY204" fmla="*/ 154154 h 193360"/>
                <a:gd name="connsiteX205" fmla="*/ 36801 w 191995"/>
                <a:gd name="connsiteY205" fmla="*/ 154154 h 193360"/>
                <a:gd name="connsiteX206" fmla="*/ 38801 w 191995"/>
                <a:gd name="connsiteY206" fmla="*/ 153297 h 193360"/>
                <a:gd name="connsiteX207" fmla="*/ 36992 w 191995"/>
                <a:gd name="connsiteY207" fmla="*/ 158345 h 193360"/>
                <a:gd name="connsiteX208" fmla="*/ 38420 w 191995"/>
                <a:gd name="connsiteY208" fmla="*/ 166918 h 193360"/>
                <a:gd name="connsiteX209" fmla="*/ 39468 w 191995"/>
                <a:gd name="connsiteY209" fmla="*/ 168061 h 193360"/>
                <a:gd name="connsiteX210" fmla="*/ 42421 w 191995"/>
                <a:gd name="connsiteY210" fmla="*/ 168061 h 193360"/>
                <a:gd name="connsiteX211" fmla="*/ 42993 w 191995"/>
                <a:gd name="connsiteY211" fmla="*/ 165394 h 193360"/>
                <a:gd name="connsiteX212" fmla="*/ 44040 w 191995"/>
                <a:gd name="connsiteY212" fmla="*/ 161679 h 193360"/>
                <a:gd name="connsiteX213" fmla="*/ 47469 w 191995"/>
                <a:gd name="connsiteY213" fmla="*/ 160346 h 193360"/>
                <a:gd name="connsiteX214" fmla="*/ 49184 w 191995"/>
                <a:gd name="connsiteY214" fmla="*/ 163870 h 193360"/>
                <a:gd name="connsiteX215" fmla="*/ 48422 w 191995"/>
                <a:gd name="connsiteY215" fmla="*/ 167204 h 193360"/>
                <a:gd name="connsiteX216" fmla="*/ 51470 w 191995"/>
                <a:gd name="connsiteY216" fmla="*/ 169680 h 193360"/>
                <a:gd name="connsiteX217" fmla="*/ 52327 w 191995"/>
                <a:gd name="connsiteY217" fmla="*/ 168728 h 193360"/>
                <a:gd name="connsiteX218" fmla="*/ 52327 w 191995"/>
                <a:gd name="connsiteY218" fmla="*/ 165680 h 193360"/>
                <a:gd name="connsiteX219" fmla="*/ 53756 w 191995"/>
                <a:gd name="connsiteY219" fmla="*/ 163298 h 193360"/>
                <a:gd name="connsiteX220" fmla="*/ 56232 w 191995"/>
                <a:gd name="connsiteY220" fmla="*/ 164251 h 193360"/>
                <a:gd name="connsiteX221" fmla="*/ 56232 w 191995"/>
                <a:gd name="connsiteY221" fmla="*/ 166823 h 193360"/>
                <a:gd name="connsiteX222" fmla="*/ 54137 w 191995"/>
                <a:gd name="connsiteY222" fmla="*/ 172347 h 193360"/>
                <a:gd name="connsiteX223" fmla="*/ 53470 w 191995"/>
                <a:gd name="connsiteY223" fmla="*/ 175205 h 193360"/>
                <a:gd name="connsiteX224" fmla="*/ 54518 w 191995"/>
                <a:gd name="connsiteY224" fmla="*/ 178348 h 193360"/>
                <a:gd name="connsiteX225" fmla="*/ 56518 w 191995"/>
                <a:gd name="connsiteY225" fmla="*/ 179777 h 193360"/>
                <a:gd name="connsiteX226" fmla="*/ 58328 w 191995"/>
                <a:gd name="connsiteY226" fmla="*/ 179777 h 193360"/>
                <a:gd name="connsiteX227" fmla="*/ 58328 w 191995"/>
                <a:gd name="connsiteY227" fmla="*/ 178158 h 193360"/>
                <a:gd name="connsiteX228" fmla="*/ 58328 w 191995"/>
                <a:gd name="connsiteY228" fmla="*/ 173490 h 193360"/>
                <a:gd name="connsiteX229" fmla="*/ 59661 w 191995"/>
                <a:gd name="connsiteY229" fmla="*/ 172576 h 193360"/>
                <a:gd name="connsiteX230" fmla="*/ 59852 w 191995"/>
                <a:gd name="connsiteY230" fmla="*/ 172633 h 193360"/>
                <a:gd name="connsiteX231" fmla="*/ 60995 w 191995"/>
                <a:gd name="connsiteY231" fmla="*/ 173681 h 193360"/>
                <a:gd name="connsiteX232" fmla="*/ 60995 w 191995"/>
                <a:gd name="connsiteY232" fmla="*/ 176634 h 193360"/>
                <a:gd name="connsiteX233" fmla="*/ 60995 w 191995"/>
                <a:gd name="connsiteY233" fmla="*/ 179586 h 193360"/>
                <a:gd name="connsiteX234" fmla="*/ 63662 w 191995"/>
                <a:gd name="connsiteY234" fmla="*/ 181872 h 193360"/>
                <a:gd name="connsiteX235" fmla="*/ 65281 w 191995"/>
                <a:gd name="connsiteY235" fmla="*/ 180729 h 193360"/>
                <a:gd name="connsiteX236" fmla="*/ 65281 w 191995"/>
                <a:gd name="connsiteY236" fmla="*/ 178348 h 193360"/>
                <a:gd name="connsiteX237" fmla="*/ 65281 w 191995"/>
                <a:gd name="connsiteY237" fmla="*/ 170919 h 193360"/>
                <a:gd name="connsiteX238" fmla="*/ 66995 w 191995"/>
                <a:gd name="connsiteY238" fmla="*/ 169680 h 193360"/>
                <a:gd name="connsiteX239" fmla="*/ 68329 w 191995"/>
                <a:gd name="connsiteY239" fmla="*/ 171014 h 193360"/>
                <a:gd name="connsiteX240" fmla="*/ 68329 w 191995"/>
                <a:gd name="connsiteY240" fmla="*/ 172633 h 193360"/>
                <a:gd name="connsiteX241" fmla="*/ 68329 w 191995"/>
                <a:gd name="connsiteY241" fmla="*/ 175205 h 193360"/>
                <a:gd name="connsiteX242" fmla="*/ 69091 w 191995"/>
                <a:gd name="connsiteY242" fmla="*/ 178348 h 193360"/>
                <a:gd name="connsiteX243" fmla="*/ 72329 w 191995"/>
                <a:gd name="connsiteY243" fmla="*/ 179586 h 193360"/>
                <a:gd name="connsiteX244" fmla="*/ 72329 w 191995"/>
                <a:gd name="connsiteY244" fmla="*/ 177110 h 193360"/>
                <a:gd name="connsiteX245" fmla="*/ 72329 w 191995"/>
                <a:gd name="connsiteY245" fmla="*/ 174824 h 193360"/>
                <a:gd name="connsiteX246" fmla="*/ 72996 w 191995"/>
                <a:gd name="connsiteY246" fmla="*/ 173871 h 193360"/>
                <a:gd name="connsiteX247" fmla="*/ 73758 w 191995"/>
                <a:gd name="connsiteY247" fmla="*/ 173871 h 193360"/>
                <a:gd name="connsiteX248" fmla="*/ 76520 w 191995"/>
                <a:gd name="connsiteY248" fmla="*/ 176634 h 193360"/>
                <a:gd name="connsiteX249" fmla="*/ 75663 w 191995"/>
                <a:gd name="connsiteY249" fmla="*/ 179777 h 193360"/>
                <a:gd name="connsiteX250" fmla="*/ 74520 w 191995"/>
                <a:gd name="connsiteY250" fmla="*/ 182634 h 193360"/>
                <a:gd name="connsiteX251" fmla="*/ 74520 w 191995"/>
                <a:gd name="connsiteY251" fmla="*/ 183682 h 193360"/>
                <a:gd name="connsiteX252" fmla="*/ 76425 w 191995"/>
                <a:gd name="connsiteY252" fmla="*/ 184730 h 193360"/>
                <a:gd name="connsiteX253" fmla="*/ 78044 w 191995"/>
                <a:gd name="connsiteY253" fmla="*/ 184730 h 193360"/>
                <a:gd name="connsiteX254" fmla="*/ 80045 w 191995"/>
                <a:gd name="connsiteY254" fmla="*/ 181586 h 193360"/>
                <a:gd name="connsiteX255" fmla="*/ 80045 w 191995"/>
                <a:gd name="connsiteY255" fmla="*/ 177205 h 193360"/>
                <a:gd name="connsiteX256" fmla="*/ 81474 w 191995"/>
                <a:gd name="connsiteY256" fmla="*/ 175776 h 193360"/>
                <a:gd name="connsiteX257" fmla="*/ 83569 w 191995"/>
                <a:gd name="connsiteY257" fmla="*/ 177395 h 193360"/>
                <a:gd name="connsiteX258" fmla="*/ 83569 w 191995"/>
                <a:gd name="connsiteY258" fmla="*/ 179586 h 193360"/>
                <a:gd name="connsiteX259" fmla="*/ 83569 w 191995"/>
                <a:gd name="connsiteY259" fmla="*/ 181015 h 193360"/>
                <a:gd name="connsiteX260" fmla="*/ 84331 w 191995"/>
                <a:gd name="connsiteY260" fmla="*/ 182539 h 193360"/>
                <a:gd name="connsiteX261" fmla="*/ 87284 w 191995"/>
                <a:gd name="connsiteY261" fmla="*/ 182539 h 193360"/>
                <a:gd name="connsiteX262" fmla="*/ 88141 w 191995"/>
                <a:gd name="connsiteY262" fmla="*/ 179967 h 193360"/>
                <a:gd name="connsiteX263" fmla="*/ 89855 w 191995"/>
                <a:gd name="connsiteY263" fmla="*/ 179967 h 193360"/>
                <a:gd name="connsiteX264" fmla="*/ 91189 w 191995"/>
                <a:gd name="connsiteY264" fmla="*/ 181586 h 193360"/>
                <a:gd name="connsiteX265" fmla="*/ 91189 w 191995"/>
                <a:gd name="connsiteY265" fmla="*/ 183015 h 193360"/>
                <a:gd name="connsiteX266" fmla="*/ 91189 w 191995"/>
                <a:gd name="connsiteY266" fmla="*/ 186635 h 193360"/>
                <a:gd name="connsiteX267" fmla="*/ 93475 w 191995"/>
                <a:gd name="connsiteY267" fmla="*/ 190350 h 193360"/>
                <a:gd name="connsiteX268" fmla="*/ 95856 w 191995"/>
                <a:gd name="connsiteY268" fmla="*/ 191016 h 193360"/>
                <a:gd name="connsiteX269" fmla="*/ 96523 w 191995"/>
                <a:gd name="connsiteY269" fmla="*/ 190445 h 193360"/>
                <a:gd name="connsiteX270" fmla="*/ 96523 w 191995"/>
                <a:gd name="connsiteY270" fmla="*/ 185682 h 193360"/>
                <a:gd name="connsiteX271" fmla="*/ 96523 w 191995"/>
                <a:gd name="connsiteY271" fmla="*/ 183111 h 193360"/>
                <a:gd name="connsiteX272" fmla="*/ 97666 w 191995"/>
                <a:gd name="connsiteY272" fmla="*/ 182444 h 193360"/>
                <a:gd name="connsiteX273" fmla="*/ 99095 w 191995"/>
                <a:gd name="connsiteY273" fmla="*/ 183682 h 193360"/>
                <a:gd name="connsiteX274" fmla="*/ 100238 w 191995"/>
                <a:gd name="connsiteY274" fmla="*/ 185206 h 193360"/>
                <a:gd name="connsiteX275" fmla="*/ 102143 w 191995"/>
                <a:gd name="connsiteY275" fmla="*/ 185206 h 193360"/>
                <a:gd name="connsiteX276" fmla="*/ 103381 w 191995"/>
                <a:gd name="connsiteY276" fmla="*/ 184158 h 193360"/>
                <a:gd name="connsiteX277" fmla="*/ 104238 w 191995"/>
                <a:gd name="connsiteY277" fmla="*/ 183492 h 193360"/>
                <a:gd name="connsiteX278" fmla="*/ 106524 w 191995"/>
                <a:gd name="connsiteY278" fmla="*/ 183492 h 193360"/>
                <a:gd name="connsiteX279" fmla="*/ 107382 w 191995"/>
                <a:gd name="connsiteY279" fmla="*/ 185111 h 193360"/>
                <a:gd name="connsiteX280" fmla="*/ 106334 w 191995"/>
                <a:gd name="connsiteY280" fmla="*/ 186349 h 193360"/>
                <a:gd name="connsiteX281" fmla="*/ 105095 w 191995"/>
                <a:gd name="connsiteY281" fmla="*/ 187302 h 193360"/>
                <a:gd name="connsiteX282" fmla="*/ 105095 w 191995"/>
                <a:gd name="connsiteY282" fmla="*/ 187778 h 193360"/>
                <a:gd name="connsiteX283" fmla="*/ 105095 w 191995"/>
                <a:gd name="connsiteY283" fmla="*/ 189206 h 193360"/>
                <a:gd name="connsiteX284" fmla="*/ 108810 w 191995"/>
                <a:gd name="connsiteY284" fmla="*/ 189778 h 193360"/>
                <a:gd name="connsiteX285" fmla="*/ 111382 w 191995"/>
                <a:gd name="connsiteY285" fmla="*/ 187302 h 193360"/>
                <a:gd name="connsiteX286" fmla="*/ 112144 w 191995"/>
                <a:gd name="connsiteY286" fmla="*/ 185778 h 193360"/>
                <a:gd name="connsiteX287" fmla="*/ 114716 w 191995"/>
                <a:gd name="connsiteY287" fmla="*/ 185015 h 193360"/>
                <a:gd name="connsiteX288" fmla="*/ 114716 w 191995"/>
                <a:gd name="connsiteY288" fmla="*/ 185015 h 193360"/>
                <a:gd name="connsiteX289" fmla="*/ 114716 w 191995"/>
                <a:gd name="connsiteY289" fmla="*/ 188063 h 193360"/>
                <a:gd name="connsiteX290" fmla="*/ 112525 w 191995"/>
                <a:gd name="connsiteY290" fmla="*/ 189969 h 193360"/>
                <a:gd name="connsiteX291" fmla="*/ 111858 w 191995"/>
                <a:gd name="connsiteY291" fmla="*/ 192540 h 193360"/>
                <a:gd name="connsiteX292" fmla="*/ 114620 w 191995"/>
                <a:gd name="connsiteY292" fmla="*/ 192540 h 193360"/>
                <a:gd name="connsiteX293" fmla="*/ 116430 w 191995"/>
                <a:gd name="connsiteY293" fmla="*/ 191016 h 193360"/>
                <a:gd name="connsiteX294" fmla="*/ 118907 w 191995"/>
                <a:gd name="connsiteY294" fmla="*/ 191016 h 193360"/>
                <a:gd name="connsiteX295" fmla="*/ 123669 w 191995"/>
                <a:gd name="connsiteY295" fmla="*/ 182158 h 193360"/>
                <a:gd name="connsiteX296" fmla="*/ 144910 w 191995"/>
                <a:gd name="connsiteY296" fmla="*/ 132914 h 19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191995" h="193360">
                  <a:moveTo>
                    <a:pt x="144910" y="132914"/>
                  </a:moveTo>
                  <a:cubicBezTo>
                    <a:pt x="150978" y="116454"/>
                    <a:pt x="161988" y="102281"/>
                    <a:pt x="176438" y="92337"/>
                  </a:cubicBezTo>
                  <a:cubicBezTo>
                    <a:pt x="180534" y="90118"/>
                    <a:pt x="184477" y="87641"/>
                    <a:pt x="188249" y="84908"/>
                  </a:cubicBezTo>
                  <a:lnTo>
                    <a:pt x="190440" y="82622"/>
                  </a:lnTo>
                  <a:lnTo>
                    <a:pt x="190440" y="82622"/>
                  </a:lnTo>
                  <a:cubicBezTo>
                    <a:pt x="189849" y="82260"/>
                    <a:pt x="189516" y="81593"/>
                    <a:pt x="189582" y="80907"/>
                  </a:cubicBezTo>
                  <a:cubicBezTo>
                    <a:pt x="189792" y="80393"/>
                    <a:pt x="190163" y="79964"/>
                    <a:pt x="190630" y="79669"/>
                  </a:cubicBezTo>
                  <a:cubicBezTo>
                    <a:pt x="191135" y="79440"/>
                    <a:pt x="191583" y="79117"/>
                    <a:pt x="191963" y="78717"/>
                  </a:cubicBezTo>
                  <a:cubicBezTo>
                    <a:pt x="191963" y="78717"/>
                    <a:pt x="191963" y="77669"/>
                    <a:pt x="191963" y="77288"/>
                  </a:cubicBezTo>
                  <a:cubicBezTo>
                    <a:pt x="191963" y="76907"/>
                    <a:pt x="189582" y="76335"/>
                    <a:pt x="188249" y="76621"/>
                  </a:cubicBezTo>
                  <a:cubicBezTo>
                    <a:pt x="187030" y="76955"/>
                    <a:pt x="186058" y="77888"/>
                    <a:pt x="185677" y="79097"/>
                  </a:cubicBezTo>
                  <a:cubicBezTo>
                    <a:pt x="185677" y="79764"/>
                    <a:pt x="185677" y="80336"/>
                    <a:pt x="184915" y="80621"/>
                  </a:cubicBezTo>
                  <a:cubicBezTo>
                    <a:pt x="184153" y="80907"/>
                    <a:pt x="182724" y="80621"/>
                    <a:pt x="182343" y="81384"/>
                  </a:cubicBezTo>
                  <a:lnTo>
                    <a:pt x="182343" y="81384"/>
                  </a:lnTo>
                  <a:cubicBezTo>
                    <a:pt x="183486" y="79478"/>
                    <a:pt x="182343" y="79288"/>
                    <a:pt x="182343" y="78336"/>
                  </a:cubicBezTo>
                  <a:cubicBezTo>
                    <a:pt x="182343" y="77383"/>
                    <a:pt x="183582" y="76907"/>
                    <a:pt x="184534" y="76430"/>
                  </a:cubicBezTo>
                  <a:cubicBezTo>
                    <a:pt x="185486" y="75954"/>
                    <a:pt x="186153" y="74811"/>
                    <a:pt x="185105" y="73859"/>
                  </a:cubicBezTo>
                  <a:cubicBezTo>
                    <a:pt x="184315" y="73259"/>
                    <a:pt x="183229" y="73259"/>
                    <a:pt x="182438" y="73859"/>
                  </a:cubicBezTo>
                  <a:cubicBezTo>
                    <a:pt x="181676" y="73859"/>
                    <a:pt x="181295" y="75002"/>
                    <a:pt x="180534" y="75383"/>
                  </a:cubicBezTo>
                  <a:cubicBezTo>
                    <a:pt x="179591" y="75821"/>
                    <a:pt x="178467" y="75583"/>
                    <a:pt x="177771" y="74811"/>
                  </a:cubicBezTo>
                  <a:cubicBezTo>
                    <a:pt x="176914" y="73668"/>
                    <a:pt x="177771" y="72811"/>
                    <a:pt x="179105" y="72430"/>
                  </a:cubicBezTo>
                  <a:lnTo>
                    <a:pt x="182629" y="71001"/>
                  </a:lnTo>
                  <a:cubicBezTo>
                    <a:pt x="183248" y="70839"/>
                    <a:pt x="183800" y="70506"/>
                    <a:pt x="184248" y="70049"/>
                  </a:cubicBezTo>
                  <a:cubicBezTo>
                    <a:pt x="184705" y="69458"/>
                    <a:pt x="184705" y="68639"/>
                    <a:pt x="184248" y="68048"/>
                  </a:cubicBezTo>
                  <a:cubicBezTo>
                    <a:pt x="183448" y="67477"/>
                    <a:pt x="182429" y="67306"/>
                    <a:pt x="181486" y="67572"/>
                  </a:cubicBezTo>
                  <a:cubicBezTo>
                    <a:pt x="180457" y="67839"/>
                    <a:pt x="179495" y="68296"/>
                    <a:pt x="178628" y="68906"/>
                  </a:cubicBezTo>
                  <a:cubicBezTo>
                    <a:pt x="177581" y="69668"/>
                    <a:pt x="176247" y="70715"/>
                    <a:pt x="174818" y="69763"/>
                  </a:cubicBezTo>
                  <a:cubicBezTo>
                    <a:pt x="173876" y="69296"/>
                    <a:pt x="173485" y="68153"/>
                    <a:pt x="173952" y="67210"/>
                  </a:cubicBezTo>
                  <a:cubicBezTo>
                    <a:pt x="173952" y="67201"/>
                    <a:pt x="173961" y="67201"/>
                    <a:pt x="173961" y="67191"/>
                  </a:cubicBezTo>
                  <a:cubicBezTo>
                    <a:pt x="174618" y="66544"/>
                    <a:pt x="175514" y="66201"/>
                    <a:pt x="176438" y="66239"/>
                  </a:cubicBezTo>
                  <a:cubicBezTo>
                    <a:pt x="177867" y="66239"/>
                    <a:pt x="179771" y="66239"/>
                    <a:pt x="179867" y="64810"/>
                  </a:cubicBezTo>
                  <a:cubicBezTo>
                    <a:pt x="179962" y="63381"/>
                    <a:pt x="178819" y="62524"/>
                    <a:pt x="177485" y="62143"/>
                  </a:cubicBezTo>
                  <a:cubicBezTo>
                    <a:pt x="176381" y="61705"/>
                    <a:pt x="175161" y="61705"/>
                    <a:pt x="174057" y="62143"/>
                  </a:cubicBezTo>
                  <a:lnTo>
                    <a:pt x="171199" y="63381"/>
                  </a:lnTo>
                  <a:cubicBezTo>
                    <a:pt x="170609" y="63705"/>
                    <a:pt x="169884" y="63705"/>
                    <a:pt x="169294" y="63381"/>
                  </a:cubicBezTo>
                  <a:cubicBezTo>
                    <a:pt x="169761" y="61581"/>
                    <a:pt x="171342" y="60305"/>
                    <a:pt x="173199" y="60238"/>
                  </a:cubicBezTo>
                  <a:cubicBezTo>
                    <a:pt x="173923" y="60381"/>
                    <a:pt x="174666" y="60381"/>
                    <a:pt x="175390" y="60238"/>
                  </a:cubicBezTo>
                  <a:cubicBezTo>
                    <a:pt x="175866" y="59905"/>
                    <a:pt x="175981" y="59247"/>
                    <a:pt x="175647" y="58781"/>
                  </a:cubicBezTo>
                  <a:cubicBezTo>
                    <a:pt x="175571" y="58676"/>
                    <a:pt x="175485" y="58590"/>
                    <a:pt x="175390" y="58523"/>
                  </a:cubicBezTo>
                  <a:cubicBezTo>
                    <a:pt x="175200" y="58285"/>
                    <a:pt x="174933" y="58114"/>
                    <a:pt x="174628" y="58047"/>
                  </a:cubicBezTo>
                  <a:cubicBezTo>
                    <a:pt x="173123" y="57314"/>
                    <a:pt x="171370" y="57314"/>
                    <a:pt x="169866" y="58047"/>
                  </a:cubicBezTo>
                  <a:cubicBezTo>
                    <a:pt x="168818" y="58619"/>
                    <a:pt x="168056" y="59762"/>
                    <a:pt x="166627" y="59381"/>
                  </a:cubicBezTo>
                  <a:cubicBezTo>
                    <a:pt x="166627" y="56714"/>
                    <a:pt x="169675" y="55190"/>
                    <a:pt x="172913" y="55285"/>
                  </a:cubicBezTo>
                  <a:cubicBezTo>
                    <a:pt x="173895" y="55380"/>
                    <a:pt x="174885" y="55380"/>
                    <a:pt x="175866" y="55285"/>
                  </a:cubicBezTo>
                  <a:cubicBezTo>
                    <a:pt x="176819" y="55285"/>
                    <a:pt x="177485" y="54428"/>
                    <a:pt x="177200" y="53475"/>
                  </a:cubicBezTo>
                  <a:cubicBezTo>
                    <a:pt x="176809" y="52694"/>
                    <a:pt x="176171" y="52056"/>
                    <a:pt x="175390" y="51665"/>
                  </a:cubicBezTo>
                  <a:cubicBezTo>
                    <a:pt x="173428" y="50360"/>
                    <a:pt x="170970" y="50008"/>
                    <a:pt x="168722" y="50713"/>
                  </a:cubicBezTo>
                  <a:cubicBezTo>
                    <a:pt x="166913" y="51380"/>
                    <a:pt x="165960" y="52904"/>
                    <a:pt x="164532" y="54047"/>
                  </a:cubicBezTo>
                  <a:cubicBezTo>
                    <a:pt x="163884" y="54418"/>
                    <a:pt x="163084" y="54418"/>
                    <a:pt x="162436" y="54047"/>
                  </a:cubicBezTo>
                  <a:cubicBezTo>
                    <a:pt x="161426" y="53685"/>
                    <a:pt x="160883" y="52589"/>
                    <a:pt x="161198" y="51570"/>
                  </a:cubicBezTo>
                  <a:cubicBezTo>
                    <a:pt x="161769" y="50875"/>
                    <a:pt x="162483" y="50322"/>
                    <a:pt x="163293" y="49951"/>
                  </a:cubicBezTo>
                  <a:cubicBezTo>
                    <a:pt x="164084" y="49532"/>
                    <a:pt x="164484" y="48627"/>
                    <a:pt x="164246" y="47760"/>
                  </a:cubicBezTo>
                  <a:cubicBezTo>
                    <a:pt x="163541" y="46541"/>
                    <a:pt x="162227" y="45808"/>
                    <a:pt x="160817" y="45855"/>
                  </a:cubicBezTo>
                  <a:cubicBezTo>
                    <a:pt x="159693" y="45969"/>
                    <a:pt x="158655" y="46484"/>
                    <a:pt x="157864" y="47284"/>
                  </a:cubicBezTo>
                  <a:lnTo>
                    <a:pt x="156530" y="48332"/>
                  </a:lnTo>
                  <a:cubicBezTo>
                    <a:pt x="156378" y="46103"/>
                    <a:pt x="157483" y="43969"/>
                    <a:pt x="159388" y="42807"/>
                  </a:cubicBezTo>
                  <a:cubicBezTo>
                    <a:pt x="159902" y="42550"/>
                    <a:pt x="160379" y="42226"/>
                    <a:pt x="160817" y="41855"/>
                  </a:cubicBezTo>
                  <a:cubicBezTo>
                    <a:pt x="161245" y="41331"/>
                    <a:pt x="161245" y="40569"/>
                    <a:pt x="160817" y="40045"/>
                  </a:cubicBezTo>
                  <a:cubicBezTo>
                    <a:pt x="160559" y="39750"/>
                    <a:pt x="160226" y="39521"/>
                    <a:pt x="159864" y="39378"/>
                  </a:cubicBezTo>
                  <a:cubicBezTo>
                    <a:pt x="158359" y="38550"/>
                    <a:pt x="156492" y="38816"/>
                    <a:pt x="155292" y="40045"/>
                  </a:cubicBezTo>
                  <a:cubicBezTo>
                    <a:pt x="154426" y="41150"/>
                    <a:pt x="153721" y="42369"/>
                    <a:pt x="153197" y="43664"/>
                  </a:cubicBezTo>
                  <a:cubicBezTo>
                    <a:pt x="152778" y="44141"/>
                    <a:pt x="152054" y="44179"/>
                    <a:pt x="151587" y="43769"/>
                  </a:cubicBezTo>
                  <a:cubicBezTo>
                    <a:pt x="151549" y="43731"/>
                    <a:pt x="151511" y="43702"/>
                    <a:pt x="151482" y="43664"/>
                  </a:cubicBezTo>
                  <a:cubicBezTo>
                    <a:pt x="151482" y="43664"/>
                    <a:pt x="151482" y="43188"/>
                    <a:pt x="151482" y="42998"/>
                  </a:cubicBezTo>
                  <a:cubicBezTo>
                    <a:pt x="151482" y="40617"/>
                    <a:pt x="153768" y="39378"/>
                    <a:pt x="153959" y="37187"/>
                  </a:cubicBezTo>
                  <a:cubicBezTo>
                    <a:pt x="153835" y="35578"/>
                    <a:pt x="153273" y="34025"/>
                    <a:pt x="152340" y="32711"/>
                  </a:cubicBezTo>
                  <a:cubicBezTo>
                    <a:pt x="151768" y="31758"/>
                    <a:pt x="150435" y="30520"/>
                    <a:pt x="149577" y="30996"/>
                  </a:cubicBezTo>
                  <a:cubicBezTo>
                    <a:pt x="148720" y="31472"/>
                    <a:pt x="149577" y="31568"/>
                    <a:pt x="149577" y="31949"/>
                  </a:cubicBezTo>
                  <a:cubicBezTo>
                    <a:pt x="149577" y="32330"/>
                    <a:pt x="150053" y="35473"/>
                    <a:pt x="150053" y="37187"/>
                  </a:cubicBezTo>
                  <a:cubicBezTo>
                    <a:pt x="150320" y="38845"/>
                    <a:pt x="149615" y="40512"/>
                    <a:pt x="148244" y="41474"/>
                  </a:cubicBezTo>
                  <a:cubicBezTo>
                    <a:pt x="147253" y="41236"/>
                    <a:pt x="146596" y="40292"/>
                    <a:pt x="146720" y="39283"/>
                  </a:cubicBezTo>
                  <a:cubicBezTo>
                    <a:pt x="146720" y="38521"/>
                    <a:pt x="147291" y="37854"/>
                    <a:pt x="147196" y="36997"/>
                  </a:cubicBezTo>
                  <a:cubicBezTo>
                    <a:pt x="147234" y="36806"/>
                    <a:pt x="147234" y="36616"/>
                    <a:pt x="147196" y="36426"/>
                  </a:cubicBezTo>
                  <a:cubicBezTo>
                    <a:pt x="146691" y="35825"/>
                    <a:pt x="145786" y="35740"/>
                    <a:pt x="145186" y="36244"/>
                  </a:cubicBezTo>
                  <a:cubicBezTo>
                    <a:pt x="145119" y="36302"/>
                    <a:pt x="145062" y="36359"/>
                    <a:pt x="145005" y="36426"/>
                  </a:cubicBezTo>
                  <a:cubicBezTo>
                    <a:pt x="144529" y="36997"/>
                    <a:pt x="143862" y="37664"/>
                    <a:pt x="143005" y="37187"/>
                  </a:cubicBezTo>
                  <a:cubicBezTo>
                    <a:pt x="143005" y="35187"/>
                    <a:pt x="144053" y="33854"/>
                    <a:pt x="144815" y="32235"/>
                  </a:cubicBezTo>
                  <a:cubicBezTo>
                    <a:pt x="145882" y="29282"/>
                    <a:pt x="145301" y="25986"/>
                    <a:pt x="143291" y="23567"/>
                  </a:cubicBezTo>
                  <a:cubicBezTo>
                    <a:pt x="142986" y="23119"/>
                    <a:pt x="142595" y="22728"/>
                    <a:pt x="142148" y="22424"/>
                  </a:cubicBezTo>
                  <a:cubicBezTo>
                    <a:pt x="141300" y="21700"/>
                    <a:pt x="140043" y="21700"/>
                    <a:pt x="139195" y="22424"/>
                  </a:cubicBezTo>
                  <a:cubicBezTo>
                    <a:pt x="138842" y="23262"/>
                    <a:pt x="138671" y="24176"/>
                    <a:pt x="138719" y="25091"/>
                  </a:cubicBezTo>
                  <a:cubicBezTo>
                    <a:pt x="138595" y="26396"/>
                    <a:pt x="138204" y="27662"/>
                    <a:pt x="137576" y="28805"/>
                  </a:cubicBezTo>
                  <a:cubicBezTo>
                    <a:pt x="136976" y="30091"/>
                    <a:pt x="135461" y="30682"/>
                    <a:pt x="134147" y="30139"/>
                  </a:cubicBezTo>
                  <a:cubicBezTo>
                    <a:pt x="132899" y="29444"/>
                    <a:pt x="132213" y="28034"/>
                    <a:pt x="132432" y="26615"/>
                  </a:cubicBezTo>
                  <a:cubicBezTo>
                    <a:pt x="132432" y="25472"/>
                    <a:pt x="133385" y="24519"/>
                    <a:pt x="133194" y="23281"/>
                  </a:cubicBezTo>
                  <a:cubicBezTo>
                    <a:pt x="133004" y="22043"/>
                    <a:pt x="131289" y="20423"/>
                    <a:pt x="130051" y="20709"/>
                  </a:cubicBezTo>
                  <a:cubicBezTo>
                    <a:pt x="129632" y="20871"/>
                    <a:pt x="129317" y="21224"/>
                    <a:pt x="129194" y="21662"/>
                  </a:cubicBezTo>
                  <a:cubicBezTo>
                    <a:pt x="129051" y="22671"/>
                    <a:pt x="129051" y="23700"/>
                    <a:pt x="129194" y="24710"/>
                  </a:cubicBezTo>
                  <a:cubicBezTo>
                    <a:pt x="129346" y="25738"/>
                    <a:pt x="128746" y="26739"/>
                    <a:pt x="127765" y="27091"/>
                  </a:cubicBezTo>
                  <a:cubicBezTo>
                    <a:pt x="126822" y="27281"/>
                    <a:pt x="125860" y="26910"/>
                    <a:pt x="125288" y="26138"/>
                  </a:cubicBezTo>
                  <a:cubicBezTo>
                    <a:pt x="124765" y="25367"/>
                    <a:pt x="124765" y="24338"/>
                    <a:pt x="125288" y="23567"/>
                  </a:cubicBezTo>
                  <a:lnTo>
                    <a:pt x="127289" y="18042"/>
                  </a:lnTo>
                  <a:cubicBezTo>
                    <a:pt x="127727" y="17147"/>
                    <a:pt x="127984" y="16175"/>
                    <a:pt x="128051" y="15185"/>
                  </a:cubicBezTo>
                  <a:cubicBezTo>
                    <a:pt x="127422" y="13861"/>
                    <a:pt x="126231" y="12880"/>
                    <a:pt x="124812" y="12518"/>
                  </a:cubicBezTo>
                  <a:cubicBezTo>
                    <a:pt x="124298" y="11880"/>
                    <a:pt x="123593" y="11422"/>
                    <a:pt x="122812" y="11184"/>
                  </a:cubicBezTo>
                  <a:cubicBezTo>
                    <a:pt x="122050" y="11184"/>
                    <a:pt x="121193" y="11184"/>
                    <a:pt x="120907" y="11184"/>
                  </a:cubicBezTo>
                  <a:cubicBezTo>
                    <a:pt x="120774" y="11717"/>
                    <a:pt x="120774" y="12270"/>
                    <a:pt x="120907" y="12803"/>
                  </a:cubicBezTo>
                  <a:cubicBezTo>
                    <a:pt x="121393" y="14318"/>
                    <a:pt x="121393" y="15956"/>
                    <a:pt x="120907" y="17471"/>
                  </a:cubicBezTo>
                  <a:cubicBezTo>
                    <a:pt x="120650" y="18109"/>
                    <a:pt x="119964" y="18471"/>
                    <a:pt x="119288" y="18328"/>
                  </a:cubicBezTo>
                  <a:cubicBezTo>
                    <a:pt x="118773" y="18119"/>
                    <a:pt x="118345" y="17747"/>
                    <a:pt x="118050" y="17280"/>
                  </a:cubicBezTo>
                  <a:cubicBezTo>
                    <a:pt x="117678" y="16299"/>
                    <a:pt x="117678" y="15213"/>
                    <a:pt x="118050" y="14232"/>
                  </a:cubicBezTo>
                  <a:cubicBezTo>
                    <a:pt x="118345" y="13299"/>
                    <a:pt x="118345" y="12308"/>
                    <a:pt x="118050" y="11375"/>
                  </a:cubicBezTo>
                  <a:cubicBezTo>
                    <a:pt x="117678" y="10146"/>
                    <a:pt x="116649" y="9222"/>
                    <a:pt x="115383" y="8994"/>
                  </a:cubicBezTo>
                  <a:cubicBezTo>
                    <a:pt x="114573" y="8879"/>
                    <a:pt x="113811" y="9422"/>
                    <a:pt x="113668" y="10232"/>
                  </a:cubicBezTo>
                  <a:cubicBezTo>
                    <a:pt x="113535" y="11022"/>
                    <a:pt x="113535" y="11822"/>
                    <a:pt x="113668" y="12613"/>
                  </a:cubicBezTo>
                  <a:cubicBezTo>
                    <a:pt x="114240" y="15023"/>
                    <a:pt x="114240" y="17537"/>
                    <a:pt x="113668" y="19947"/>
                  </a:cubicBezTo>
                  <a:cubicBezTo>
                    <a:pt x="113668" y="20709"/>
                    <a:pt x="113001" y="21567"/>
                    <a:pt x="111953" y="21281"/>
                  </a:cubicBezTo>
                  <a:cubicBezTo>
                    <a:pt x="111306" y="21043"/>
                    <a:pt x="110820" y="20509"/>
                    <a:pt x="110620" y="19852"/>
                  </a:cubicBezTo>
                  <a:cubicBezTo>
                    <a:pt x="110477" y="19357"/>
                    <a:pt x="110477" y="18823"/>
                    <a:pt x="110620" y="18328"/>
                  </a:cubicBezTo>
                  <a:cubicBezTo>
                    <a:pt x="110668" y="17471"/>
                    <a:pt x="110668" y="16613"/>
                    <a:pt x="110620" y="15756"/>
                  </a:cubicBezTo>
                  <a:cubicBezTo>
                    <a:pt x="110782" y="14623"/>
                    <a:pt x="110506" y="13461"/>
                    <a:pt x="109858" y="12518"/>
                  </a:cubicBezTo>
                  <a:cubicBezTo>
                    <a:pt x="109096" y="11565"/>
                    <a:pt x="107382" y="10708"/>
                    <a:pt x="106524" y="11279"/>
                  </a:cubicBezTo>
                  <a:cubicBezTo>
                    <a:pt x="105667" y="11851"/>
                    <a:pt x="106048" y="12803"/>
                    <a:pt x="106524" y="13756"/>
                  </a:cubicBezTo>
                  <a:cubicBezTo>
                    <a:pt x="106667" y="14509"/>
                    <a:pt x="106667" y="15289"/>
                    <a:pt x="106524" y="16042"/>
                  </a:cubicBezTo>
                  <a:cubicBezTo>
                    <a:pt x="106458" y="16442"/>
                    <a:pt x="106210" y="16795"/>
                    <a:pt x="105858" y="16994"/>
                  </a:cubicBezTo>
                  <a:lnTo>
                    <a:pt x="105191" y="16994"/>
                  </a:lnTo>
                  <a:cubicBezTo>
                    <a:pt x="103781" y="16604"/>
                    <a:pt x="102676" y="15528"/>
                    <a:pt x="102238" y="14137"/>
                  </a:cubicBezTo>
                  <a:cubicBezTo>
                    <a:pt x="102114" y="13051"/>
                    <a:pt x="102419" y="11956"/>
                    <a:pt x="103095" y="11089"/>
                  </a:cubicBezTo>
                  <a:cubicBezTo>
                    <a:pt x="103791" y="10260"/>
                    <a:pt x="104191" y="9222"/>
                    <a:pt x="104238" y="8136"/>
                  </a:cubicBezTo>
                  <a:cubicBezTo>
                    <a:pt x="104372" y="7803"/>
                    <a:pt x="104372" y="7422"/>
                    <a:pt x="104238" y="7088"/>
                  </a:cubicBezTo>
                  <a:cubicBezTo>
                    <a:pt x="103714" y="6498"/>
                    <a:pt x="103009" y="6088"/>
                    <a:pt x="102238" y="5945"/>
                  </a:cubicBezTo>
                  <a:cubicBezTo>
                    <a:pt x="101733" y="5850"/>
                    <a:pt x="101219" y="5850"/>
                    <a:pt x="100714" y="5945"/>
                  </a:cubicBezTo>
                  <a:cubicBezTo>
                    <a:pt x="99095" y="5945"/>
                    <a:pt x="98523" y="7565"/>
                    <a:pt x="98618" y="9089"/>
                  </a:cubicBezTo>
                  <a:cubicBezTo>
                    <a:pt x="98895" y="10536"/>
                    <a:pt x="99085" y="12004"/>
                    <a:pt x="99190" y="13470"/>
                  </a:cubicBezTo>
                  <a:cubicBezTo>
                    <a:pt x="99190" y="14232"/>
                    <a:pt x="98714" y="14994"/>
                    <a:pt x="97761" y="14994"/>
                  </a:cubicBezTo>
                  <a:cubicBezTo>
                    <a:pt x="96818" y="14813"/>
                    <a:pt x="96018" y="14223"/>
                    <a:pt x="95570" y="13375"/>
                  </a:cubicBezTo>
                  <a:cubicBezTo>
                    <a:pt x="95332" y="12632"/>
                    <a:pt x="95332" y="11832"/>
                    <a:pt x="95570" y="11089"/>
                  </a:cubicBezTo>
                  <a:cubicBezTo>
                    <a:pt x="95675" y="10622"/>
                    <a:pt x="95675" y="10127"/>
                    <a:pt x="95570" y="9660"/>
                  </a:cubicBezTo>
                  <a:cubicBezTo>
                    <a:pt x="95532" y="9070"/>
                    <a:pt x="95256" y="8517"/>
                    <a:pt x="94809" y="8136"/>
                  </a:cubicBezTo>
                  <a:cubicBezTo>
                    <a:pt x="93970" y="7374"/>
                    <a:pt x="92694" y="7374"/>
                    <a:pt x="91856" y="8136"/>
                  </a:cubicBezTo>
                  <a:cubicBezTo>
                    <a:pt x="91427" y="8936"/>
                    <a:pt x="91141" y="9813"/>
                    <a:pt x="90999" y="10708"/>
                  </a:cubicBezTo>
                  <a:cubicBezTo>
                    <a:pt x="90427" y="10708"/>
                    <a:pt x="89951" y="10708"/>
                    <a:pt x="89284" y="10708"/>
                  </a:cubicBezTo>
                  <a:cubicBezTo>
                    <a:pt x="88617" y="10365"/>
                    <a:pt x="88112" y="9793"/>
                    <a:pt x="87855" y="9089"/>
                  </a:cubicBezTo>
                  <a:cubicBezTo>
                    <a:pt x="87760" y="8612"/>
                    <a:pt x="87760" y="8127"/>
                    <a:pt x="87855" y="7660"/>
                  </a:cubicBezTo>
                  <a:cubicBezTo>
                    <a:pt x="88084" y="6469"/>
                    <a:pt x="88084" y="5241"/>
                    <a:pt x="87855" y="4040"/>
                  </a:cubicBezTo>
                  <a:cubicBezTo>
                    <a:pt x="87541" y="2555"/>
                    <a:pt x="86693" y="1231"/>
                    <a:pt x="85474" y="326"/>
                  </a:cubicBezTo>
                  <a:cubicBezTo>
                    <a:pt x="84798" y="-274"/>
                    <a:pt x="83883" y="-522"/>
                    <a:pt x="82997" y="-341"/>
                  </a:cubicBezTo>
                  <a:cubicBezTo>
                    <a:pt x="82712" y="-236"/>
                    <a:pt x="82474" y="-36"/>
                    <a:pt x="82331" y="230"/>
                  </a:cubicBezTo>
                  <a:cubicBezTo>
                    <a:pt x="81702" y="1754"/>
                    <a:pt x="81702" y="3469"/>
                    <a:pt x="82331" y="4993"/>
                  </a:cubicBezTo>
                  <a:cubicBezTo>
                    <a:pt x="82559" y="5831"/>
                    <a:pt x="82559" y="6727"/>
                    <a:pt x="82331" y="7565"/>
                  </a:cubicBezTo>
                  <a:cubicBezTo>
                    <a:pt x="82207" y="8079"/>
                    <a:pt x="81683" y="8384"/>
                    <a:pt x="81178" y="8260"/>
                  </a:cubicBezTo>
                  <a:cubicBezTo>
                    <a:pt x="81149" y="8251"/>
                    <a:pt x="81121" y="8241"/>
                    <a:pt x="81093" y="8231"/>
                  </a:cubicBezTo>
                  <a:cubicBezTo>
                    <a:pt x="80483" y="8041"/>
                    <a:pt x="79988" y="7584"/>
                    <a:pt x="79759" y="6993"/>
                  </a:cubicBezTo>
                  <a:cubicBezTo>
                    <a:pt x="79759" y="6517"/>
                    <a:pt x="79092" y="5850"/>
                    <a:pt x="78521" y="5564"/>
                  </a:cubicBezTo>
                  <a:cubicBezTo>
                    <a:pt x="78149" y="5441"/>
                    <a:pt x="77749" y="5441"/>
                    <a:pt x="77378" y="5564"/>
                  </a:cubicBezTo>
                  <a:cubicBezTo>
                    <a:pt x="73825" y="9955"/>
                    <a:pt x="69834" y="13975"/>
                    <a:pt x="65471" y="17566"/>
                  </a:cubicBezTo>
                  <a:cubicBezTo>
                    <a:pt x="61852" y="20423"/>
                    <a:pt x="57756" y="22805"/>
                    <a:pt x="54137" y="25662"/>
                  </a:cubicBezTo>
                  <a:cubicBezTo>
                    <a:pt x="42516" y="35187"/>
                    <a:pt x="37087" y="49856"/>
                    <a:pt x="30038" y="63000"/>
                  </a:cubicBezTo>
                  <a:cubicBezTo>
                    <a:pt x="24752" y="73192"/>
                    <a:pt x="18370" y="82774"/>
                    <a:pt x="10988" y="91575"/>
                  </a:cubicBezTo>
                  <a:cubicBezTo>
                    <a:pt x="7036" y="95414"/>
                    <a:pt x="3816" y="99929"/>
                    <a:pt x="1463" y="104910"/>
                  </a:cubicBezTo>
                  <a:cubicBezTo>
                    <a:pt x="263" y="108730"/>
                    <a:pt x="-223" y="112730"/>
                    <a:pt x="35" y="116721"/>
                  </a:cubicBezTo>
                  <a:cubicBezTo>
                    <a:pt x="416" y="116264"/>
                    <a:pt x="863" y="115883"/>
                    <a:pt x="1368" y="115578"/>
                  </a:cubicBezTo>
                  <a:cubicBezTo>
                    <a:pt x="2282" y="115159"/>
                    <a:pt x="3368" y="115388"/>
                    <a:pt x="4035" y="116150"/>
                  </a:cubicBezTo>
                  <a:cubicBezTo>
                    <a:pt x="4893" y="117197"/>
                    <a:pt x="4035" y="118150"/>
                    <a:pt x="2797" y="118531"/>
                  </a:cubicBezTo>
                  <a:lnTo>
                    <a:pt x="225" y="119579"/>
                  </a:lnTo>
                  <a:lnTo>
                    <a:pt x="225" y="123389"/>
                  </a:lnTo>
                  <a:lnTo>
                    <a:pt x="225" y="123389"/>
                  </a:lnTo>
                  <a:cubicBezTo>
                    <a:pt x="1273" y="123132"/>
                    <a:pt x="2244" y="122636"/>
                    <a:pt x="3083" y="121960"/>
                  </a:cubicBezTo>
                  <a:cubicBezTo>
                    <a:pt x="4130" y="121198"/>
                    <a:pt x="5464" y="120245"/>
                    <a:pt x="6893" y="121103"/>
                  </a:cubicBezTo>
                  <a:cubicBezTo>
                    <a:pt x="7807" y="121608"/>
                    <a:pt x="8179" y="122722"/>
                    <a:pt x="7750" y="123675"/>
                  </a:cubicBezTo>
                  <a:cubicBezTo>
                    <a:pt x="7093" y="124322"/>
                    <a:pt x="6197" y="124665"/>
                    <a:pt x="5274" y="124627"/>
                  </a:cubicBezTo>
                  <a:cubicBezTo>
                    <a:pt x="3845" y="124627"/>
                    <a:pt x="2035" y="124627"/>
                    <a:pt x="1844" y="126151"/>
                  </a:cubicBezTo>
                  <a:cubicBezTo>
                    <a:pt x="1654" y="127675"/>
                    <a:pt x="2987" y="128342"/>
                    <a:pt x="4226" y="128818"/>
                  </a:cubicBezTo>
                  <a:cubicBezTo>
                    <a:pt x="5340" y="129199"/>
                    <a:pt x="6540" y="129199"/>
                    <a:pt x="7655" y="128818"/>
                  </a:cubicBezTo>
                  <a:cubicBezTo>
                    <a:pt x="8607" y="128818"/>
                    <a:pt x="9465" y="127865"/>
                    <a:pt x="10417" y="127580"/>
                  </a:cubicBezTo>
                  <a:cubicBezTo>
                    <a:pt x="11008" y="127256"/>
                    <a:pt x="11731" y="127256"/>
                    <a:pt x="12322" y="127580"/>
                  </a:cubicBezTo>
                  <a:cubicBezTo>
                    <a:pt x="11931" y="129380"/>
                    <a:pt x="10350" y="130675"/>
                    <a:pt x="8512" y="130723"/>
                  </a:cubicBezTo>
                  <a:cubicBezTo>
                    <a:pt x="7788" y="130628"/>
                    <a:pt x="7045" y="130628"/>
                    <a:pt x="6321" y="130723"/>
                  </a:cubicBezTo>
                  <a:cubicBezTo>
                    <a:pt x="5845" y="131056"/>
                    <a:pt x="5731" y="131714"/>
                    <a:pt x="6064" y="132180"/>
                  </a:cubicBezTo>
                  <a:cubicBezTo>
                    <a:pt x="6140" y="132285"/>
                    <a:pt x="6226" y="132371"/>
                    <a:pt x="6321" y="132437"/>
                  </a:cubicBezTo>
                  <a:lnTo>
                    <a:pt x="7083" y="132914"/>
                  </a:lnTo>
                  <a:cubicBezTo>
                    <a:pt x="8598" y="133609"/>
                    <a:pt x="10331" y="133609"/>
                    <a:pt x="11846" y="132914"/>
                  </a:cubicBezTo>
                  <a:cubicBezTo>
                    <a:pt x="12798" y="132247"/>
                    <a:pt x="13560" y="131199"/>
                    <a:pt x="14989" y="131485"/>
                  </a:cubicBezTo>
                  <a:cubicBezTo>
                    <a:pt x="14989" y="134152"/>
                    <a:pt x="11941" y="135771"/>
                    <a:pt x="8702" y="135771"/>
                  </a:cubicBezTo>
                  <a:cubicBezTo>
                    <a:pt x="7759" y="135628"/>
                    <a:pt x="6788" y="135628"/>
                    <a:pt x="5845" y="135771"/>
                  </a:cubicBezTo>
                  <a:cubicBezTo>
                    <a:pt x="4988" y="135771"/>
                    <a:pt x="4226" y="136628"/>
                    <a:pt x="4511" y="137581"/>
                  </a:cubicBezTo>
                  <a:cubicBezTo>
                    <a:pt x="4949" y="138362"/>
                    <a:pt x="5607" y="139000"/>
                    <a:pt x="6417" y="139391"/>
                  </a:cubicBezTo>
                  <a:cubicBezTo>
                    <a:pt x="8359" y="140581"/>
                    <a:pt x="10712" y="140896"/>
                    <a:pt x="12893" y="140248"/>
                  </a:cubicBezTo>
                  <a:cubicBezTo>
                    <a:pt x="14703" y="139581"/>
                    <a:pt x="15656" y="137962"/>
                    <a:pt x="17085" y="136819"/>
                  </a:cubicBezTo>
                  <a:cubicBezTo>
                    <a:pt x="17723" y="136428"/>
                    <a:pt x="18542" y="136428"/>
                    <a:pt x="19180" y="136819"/>
                  </a:cubicBezTo>
                  <a:cubicBezTo>
                    <a:pt x="20171" y="137171"/>
                    <a:pt x="20694" y="138257"/>
                    <a:pt x="20342" y="139248"/>
                  </a:cubicBezTo>
                  <a:cubicBezTo>
                    <a:pt x="20333" y="139267"/>
                    <a:pt x="20333" y="139277"/>
                    <a:pt x="20323" y="139295"/>
                  </a:cubicBezTo>
                  <a:cubicBezTo>
                    <a:pt x="20323" y="140058"/>
                    <a:pt x="19085" y="140343"/>
                    <a:pt x="18323" y="140915"/>
                  </a:cubicBezTo>
                  <a:cubicBezTo>
                    <a:pt x="17504" y="141305"/>
                    <a:pt x="17094" y="142239"/>
                    <a:pt x="17370" y="143105"/>
                  </a:cubicBezTo>
                  <a:cubicBezTo>
                    <a:pt x="18085" y="144306"/>
                    <a:pt x="19408" y="145001"/>
                    <a:pt x="20799" y="144915"/>
                  </a:cubicBezTo>
                  <a:cubicBezTo>
                    <a:pt x="21885" y="144772"/>
                    <a:pt x="22895" y="144268"/>
                    <a:pt x="23657" y="143486"/>
                  </a:cubicBezTo>
                  <a:lnTo>
                    <a:pt x="24990" y="142439"/>
                  </a:lnTo>
                  <a:cubicBezTo>
                    <a:pt x="25124" y="144668"/>
                    <a:pt x="24028" y="146782"/>
                    <a:pt x="22133" y="147963"/>
                  </a:cubicBezTo>
                  <a:cubicBezTo>
                    <a:pt x="21618" y="148221"/>
                    <a:pt x="21142" y="148544"/>
                    <a:pt x="20704" y="148916"/>
                  </a:cubicBezTo>
                  <a:cubicBezTo>
                    <a:pt x="20333" y="149459"/>
                    <a:pt x="20333" y="150183"/>
                    <a:pt x="20704" y="150726"/>
                  </a:cubicBezTo>
                  <a:lnTo>
                    <a:pt x="21657" y="151392"/>
                  </a:lnTo>
                  <a:cubicBezTo>
                    <a:pt x="23171" y="152135"/>
                    <a:pt x="24990" y="151869"/>
                    <a:pt x="26228" y="150726"/>
                  </a:cubicBezTo>
                  <a:cubicBezTo>
                    <a:pt x="27038" y="149554"/>
                    <a:pt x="27743" y="148306"/>
                    <a:pt x="28324" y="147011"/>
                  </a:cubicBezTo>
                  <a:cubicBezTo>
                    <a:pt x="28743" y="146535"/>
                    <a:pt x="29467" y="146487"/>
                    <a:pt x="29934" y="146906"/>
                  </a:cubicBezTo>
                  <a:cubicBezTo>
                    <a:pt x="29972" y="146944"/>
                    <a:pt x="30010" y="146973"/>
                    <a:pt x="30038" y="147011"/>
                  </a:cubicBezTo>
                  <a:cubicBezTo>
                    <a:pt x="30115" y="147230"/>
                    <a:pt x="30115" y="147458"/>
                    <a:pt x="30038" y="147678"/>
                  </a:cubicBezTo>
                  <a:cubicBezTo>
                    <a:pt x="30038" y="150059"/>
                    <a:pt x="27848" y="151297"/>
                    <a:pt x="27657" y="153488"/>
                  </a:cubicBezTo>
                  <a:cubicBezTo>
                    <a:pt x="27724" y="155069"/>
                    <a:pt x="28257" y="156593"/>
                    <a:pt x="29181" y="157869"/>
                  </a:cubicBezTo>
                  <a:cubicBezTo>
                    <a:pt x="29753" y="158822"/>
                    <a:pt x="31086" y="160060"/>
                    <a:pt x="31848" y="159584"/>
                  </a:cubicBezTo>
                  <a:cubicBezTo>
                    <a:pt x="32610" y="159108"/>
                    <a:pt x="31848" y="159012"/>
                    <a:pt x="32325" y="158631"/>
                  </a:cubicBezTo>
                  <a:cubicBezTo>
                    <a:pt x="32801" y="158250"/>
                    <a:pt x="31848" y="155107"/>
                    <a:pt x="31848" y="153393"/>
                  </a:cubicBezTo>
                  <a:cubicBezTo>
                    <a:pt x="31600" y="151735"/>
                    <a:pt x="32305" y="150087"/>
                    <a:pt x="33658" y="149106"/>
                  </a:cubicBezTo>
                  <a:cubicBezTo>
                    <a:pt x="34630" y="149373"/>
                    <a:pt x="35268" y="150297"/>
                    <a:pt x="35182" y="151297"/>
                  </a:cubicBezTo>
                  <a:cubicBezTo>
                    <a:pt x="35182" y="152059"/>
                    <a:pt x="34515" y="152726"/>
                    <a:pt x="34610" y="153583"/>
                  </a:cubicBezTo>
                  <a:cubicBezTo>
                    <a:pt x="34706" y="154440"/>
                    <a:pt x="34610" y="153583"/>
                    <a:pt x="34610" y="154154"/>
                  </a:cubicBezTo>
                  <a:cubicBezTo>
                    <a:pt x="34610" y="154726"/>
                    <a:pt x="36325" y="154154"/>
                    <a:pt x="36801" y="154154"/>
                  </a:cubicBezTo>
                  <a:cubicBezTo>
                    <a:pt x="37277" y="154154"/>
                    <a:pt x="37849" y="152821"/>
                    <a:pt x="38801" y="153297"/>
                  </a:cubicBezTo>
                  <a:cubicBezTo>
                    <a:pt x="39278" y="155393"/>
                    <a:pt x="37754" y="156726"/>
                    <a:pt x="36992" y="158345"/>
                  </a:cubicBezTo>
                  <a:cubicBezTo>
                    <a:pt x="35830" y="161251"/>
                    <a:pt x="36382" y="164546"/>
                    <a:pt x="38420" y="166918"/>
                  </a:cubicBezTo>
                  <a:cubicBezTo>
                    <a:pt x="38687" y="167366"/>
                    <a:pt x="39049" y="167756"/>
                    <a:pt x="39468" y="168061"/>
                  </a:cubicBezTo>
                  <a:cubicBezTo>
                    <a:pt x="40316" y="168785"/>
                    <a:pt x="41564" y="168785"/>
                    <a:pt x="42421" y="168061"/>
                  </a:cubicBezTo>
                  <a:cubicBezTo>
                    <a:pt x="42811" y="167223"/>
                    <a:pt x="43002" y="166318"/>
                    <a:pt x="42993" y="165394"/>
                  </a:cubicBezTo>
                  <a:cubicBezTo>
                    <a:pt x="43088" y="164099"/>
                    <a:pt x="43440" y="162832"/>
                    <a:pt x="44040" y="161679"/>
                  </a:cubicBezTo>
                  <a:cubicBezTo>
                    <a:pt x="44640" y="160393"/>
                    <a:pt x="46155" y="159803"/>
                    <a:pt x="47469" y="160346"/>
                  </a:cubicBezTo>
                  <a:cubicBezTo>
                    <a:pt x="48746" y="161022"/>
                    <a:pt x="49431" y="162451"/>
                    <a:pt x="49184" y="163870"/>
                  </a:cubicBezTo>
                  <a:cubicBezTo>
                    <a:pt x="48688" y="164908"/>
                    <a:pt x="48422" y="166051"/>
                    <a:pt x="48422" y="167204"/>
                  </a:cubicBezTo>
                  <a:cubicBezTo>
                    <a:pt x="48422" y="168442"/>
                    <a:pt x="50327" y="170061"/>
                    <a:pt x="51470" y="169680"/>
                  </a:cubicBezTo>
                  <a:cubicBezTo>
                    <a:pt x="51908" y="169547"/>
                    <a:pt x="52241" y="169175"/>
                    <a:pt x="52327" y="168728"/>
                  </a:cubicBezTo>
                  <a:cubicBezTo>
                    <a:pt x="52470" y="167718"/>
                    <a:pt x="52470" y="166689"/>
                    <a:pt x="52327" y="165680"/>
                  </a:cubicBezTo>
                  <a:cubicBezTo>
                    <a:pt x="52327" y="164632"/>
                    <a:pt x="52327" y="163584"/>
                    <a:pt x="53756" y="163298"/>
                  </a:cubicBezTo>
                  <a:cubicBezTo>
                    <a:pt x="54689" y="163194"/>
                    <a:pt x="55613" y="163546"/>
                    <a:pt x="56232" y="164251"/>
                  </a:cubicBezTo>
                  <a:cubicBezTo>
                    <a:pt x="56756" y="165022"/>
                    <a:pt x="56756" y="166051"/>
                    <a:pt x="56232" y="166823"/>
                  </a:cubicBezTo>
                  <a:lnTo>
                    <a:pt x="54137" y="172347"/>
                  </a:lnTo>
                  <a:cubicBezTo>
                    <a:pt x="53765" y="173262"/>
                    <a:pt x="53546" y="174224"/>
                    <a:pt x="53470" y="175205"/>
                  </a:cubicBezTo>
                  <a:cubicBezTo>
                    <a:pt x="53365" y="176357"/>
                    <a:pt x="53737" y="177491"/>
                    <a:pt x="54518" y="178348"/>
                  </a:cubicBezTo>
                  <a:cubicBezTo>
                    <a:pt x="55003" y="179034"/>
                    <a:pt x="55708" y="179539"/>
                    <a:pt x="56518" y="179777"/>
                  </a:cubicBezTo>
                  <a:cubicBezTo>
                    <a:pt x="57280" y="179777"/>
                    <a:pt x="58042" y="179777"/>
                    <a:pt x="58328" y="179777"/>
                  </a:cubicBezTo>
                  <a:cubicBezTo>
                    <a:pt x="58518" y="179253"/>
                    <a:pt x="58518" y="178681"/>
                    <a:pt x="58328" y="178158"/>
                  </a:cubicBezTo>
                  <a:cubicBezTo>
                    <a:pt x="57794" y="176652"/>
                    <a:pt x="57794" y="174995"/>
                    <a:pt x="58328" y="173490"/>
                  </a:cubicBezTo>
                  <a:cubicBezTo>
                    <a:pt x="58442" y="172871"/>
                    <a:pt x="59042" y="172461"/>
                    <a:pt x="59661" y="172576"/>
                  </a:cubicBezTo>
                  <a:cubicBezTo>
                    <a:pt x="59728" y="172595"/>
                    <a:pt x="59795" y="172614"/>
                    <a:pt x="59852" y="172633"/>
                  </a:cubicBezTo>
                  <a:cubicBezTo>
                    <a:pt x="60366" y="172795"/>
                    <a:pt x="60795" y="173176"/>
                    <a:pt x="60995" y="173681"/>
                  </a:cubicBezTo>
                  <a:cubicBezTo>
                    <a:pt x="61414" y="174624"/>
                    <a:pt x="61414" y="175691"/>
                    <a:pt x="60995" y="176634"/>
                  </a:cubicBezTo>
                  <a:cubicBezTo>
                    <a:pt x="60757" y="177605"/>
                    <a:pt x="60757" y="178615"/>
                    <a:pt x="60995" y="179586"/>
                  </a:cubicBezTo>
                  <a:cubicBezTo>
                    <a:pt x="61376" y="180796"/>
                    <a:pt x="62414" y="181682"/>
                    <a:pt x="63662" y="181872"/>
                  </a:cubicBezTo>
                  <a:cubicBezTo>
                    <a:pt x="64424" y="181986"/>
                    <a:pt x="65138" y="181482"/>
                    <a:pt x="65281" y="180729"/>
                  </a:cubicBezTo>
                  <a:cubicBezTo>
                    <a:pt x="65471" y="179948"/>
                    <a:pt x="65471" y="179129"/>
                    <a:pt x="65281" y="178348"/>
                  </a:cubicBezTo>
                  <a:cubicBezTo>
                    <a:pt x="64757" y="175900"/>
                    <a:pt x="64757" y="173366"/>
                    <a:pt x="65281" y="170919"/>
                  </a:cubicBezTo>
                  <a:cubicBezTo>
                    <a:pt x="65281" y="170252"/>
                    <a:pt x="66043" y="169395"/>
                    <a:pt x="66995" y="169680"/>
                  </a:cubicBezTo>
                  <a:cubicBezTo>
                    <a:pt x="67624" y="169890"/>
                    <a:pt x="68119" y="170385"/>
                    <a:pt x="68329" y="171014"/>
                  </a:cubicBezTo>
                  <a:cubicBezTo>
                    <a:pt x="68472" y="171547"/>
                    <a:pt x="68472" y="172100"/>
                    <a:pt x="68329" y="172633"/>
                  </a:cubicBezTo>
                  <a:lnTo>
                    <a:pt x="68329" y="175205"/>
                  </a:lnTo>
                  <a:cubicBezTo>
                    <a:pt x="68272" y="176300"/>
                    <a:pt x="68539" y="177395"/>
                    <a:pt x="69091" y="178348"/>
                  </a:cubicBezTo>
                  <a:cubicBezTo>
                    <a:pt x="69853" y="179396"/>
                    <a:pt x="71472" y="180158"/>
                    <a:pt x="72329" y="179586"/>
                  </a:cubicBezTo>
                  <a:cubicBezTo>
                    <a:pt x="73187" y="179015"/>
                    <a:pt x="72901" y="178062"/>
                    <a:pt x="72329" y="177110"/>
                  </a:cubicBezTo>
                  <a:cubicBezTo>
                    <a:pt x="72234" y="176348"/>
                    <a:pt x="72234" y="175586"/>
                    <a:pt x="72329" y="174824"/>
                  </a:cubicBezTo>
                  <a:cubicBezTo>
                    <a:pt x="72396" y="174424"/>
                    <a:pt x="72644" y="174071"/>
                    <a:pt x="72996" y="173871"/>
                  </a:cubicBezTo>
                  <a:lnTo>
                    <a:pt x="73758" y="173871"/>
                  </a:lnTo>
                  <a:cubicBezTo>
                    <a:pt x="75130" y="174195"/>
                    <a:pt x="76197" y="175262"/>
                    <a:pt x="76520" y="176634"/>
                  </a:cubicBezTo>
                  <a:cubicBezTo>
                    <a:pt x="76682" y="177757"/>
                    <a:pt x="76368" y="178891"/>
                    <a:pt x="75663" y="179777"/>
                  </a:cubicBezTo>
                  <a:cubicBezTo>
                    <a:pt x="74996" y="180586"/>
                    <a:pt x="74596" y="181586"/>
                    <a:pt x="74520" y="182634"/>
                  </a:cubicBezTo>
                  <a:cubicBezTo>
                    <a:pt x="74387" y="182968"/>
                    <a:pt x="74387" y="183349"/>
                    <a:pt x="74520" y="183682"/>
                  </a:cubicBezTo>
                  <a:cubicBezTo>
                    <a:pt x="74996" y="184263"/>
                    <a:pt x="75682" y="184635"/>
                    <a:pt x="76425" y="184730"/>
                  </a:cubicBezTo>
                  <a:cubicBezTo>
                    <a:pt x="76959" y="184873"/>
                    <a:pt x="77511" y="184873"/>
                    <a:pt x="78044" y="184730"/>
                  </a:cubicBezTo>
                  <a:cubicBezTo>
                    <a:pt x="79568" y="184730"/>
                    <a:pt x="80140" y="183111"/>
                    <a:pt x="80045" y="181586"/>
                  </a:cubicBezTo>
                  <a:cubicBezTo>
                    <a:pt x="79950" y="180129"/>
                    <a:pt x="79950" y="178662"/>
                    <a:pt x="80045" y="177205"/>
                  </a:cubicBezTo>
                  <a:cubicBezTo>
                    <a:pt x="80045" y="176443"/>
                    <a:pt x="80045" y="175681"/>
                    <a:pt x="81474" y="175776"/>
                  </a:cubicBezTo>
                  <a:cubicBezTo>
                    <a:pt x="82426" y="175862"/>
                    <a:pt x="83245" y="176500"/>
                    <a:pt x="83569" y="177395"/>
                  </a:cubicBezTo>
                  <a:cubicBezTo>
                    <a:pt x="83845" y="178100"/>
                    <a:pt x="83845" y="178881"/>
                    <a:pt x="83569" y="179586"/>
                  </a:cubicBezTo>
                  <a:cubicBezTo>
                    <a:pt x="83512" y="180062"/>
                    <a:pt x="83512" y="180539"/>
                    <a:pt x="83569" y="181015"/>
                  </a:cubicBezTo>
                  <a:cubicBezTo>
                    <a:pt x="83607" y="181606"/>
                    <a:pt x="83883" y="182158"/>
                    <a:pt x="84331" y="182539"/>
                  </a:cubicBezTo>
                  <a:cubicBezTo>
                    <a:pt x="85169" y="183301"/>
                    <a:pt x="86445" y="183301"/>
                    <a:pt x="87284" y="182539"/>
                  </a:cubicBezTo>
                  <a:cubicBezTo>
                    <a:pt x="87712" y="181739"/>
                    <a:pt x="87998" y="180863"/>
                    <a:pt x="88141" y="179967"/>
                  </a:cubicBezTo>
                  <a:cubicBezTo>
                    <a:pt x="88684" y="179739"/>
                    <a:pt x="89303" y="179739"/>
                    <a:pt x="89855" y="179967"/>
                  </a:cubicBezTo>
                  <a:cubicBezTo>
                    <a:pt x="90494" y="180310"/>
                    <a:pt x="90970" y="180891"/>
                    <a:pt x="91189" y="181586"/>
                  </a:cubicBezTo>
                  <a:cubicBezTo>
                    <a:pt x="91332" y="182053"/>
                    <a:pt x="91332" y="182549"/>
                    <a:pt x="91189" y="183015"/>
                  </a:cubicBezTo>
                  <a:cubicBezTo>
                    <a:pt x="90903" y="184206"/>
                    <a:pt x="90903" y="185444"/>
                    <a:pt x="91189" y="186635"/>
                  </a:cubicBezTo>
                  <a:cubicBezTo>
                    <a:pt x="91417" y="188130"/>
                    <a:pt x="92246" y="189473"/>
                    <a:pt x="93475" y="190350"/>
                  </a:cubicBezTo>
                  <a:cubicBezTo>
                    <a:pt x="94123" y="190930"/>
                    <a:pt x="94999" y="191178"/>
                    <a:pt x="95856" y="191016"/>
                  </a:cubicBezTo>
                  <a:cubicBezTo>
                    <a:pt x="96171" y="190959"/>
                    <a:pt x="96418" y="190740"/>
                    <a:pt x="96523" y="190445"/>
                  </a:cubicBezTo>
                  <a:cubicBezTo>
                    <a:pt x="97161" y="188921"/>
                    <a:pt x="97161" y="187206"/>
                    <a:pt x="96523" y="185682"/>
                  </a:cubicBezTo>
                  <a:cubicBezTo>
                    <a:pt x="96237" y="184853"/>
                    <a:pt x="96237" y="183949"/>
                    <a:pt x="96523" y="183111"/>
                  </a:cubicBezTo>
                  <a:cubicBezTo>
                    <a:pt x="96666" y="182615"/>
                    <a:pt x="97171" y="182320"/>
                    <a:pt x="97666" y="182444"/>
                  </a:cubicBezTo>
                  <a:cubicBezTo>
                    <a:pt x="98275" y="182672"/>
                    <a:pt x="98790" y="183111"/>
                    <a:pt x="99095" y="183682"/>
                  </a:cubicBezTo>
                  <a:cubicBezTo>
                    <a:pt x="99333" y="184282"/>
                    <a:pt x="99723" y="184806"/>
                    <a:pt x="100238" y="185206"/>
                  </a:cubicBezTo>
                  <a:cubicBezTo>
                    <a:pt x="100838" y="185482"/>
                    <a:pt x="101533" y="185482"/>
                    <a:pt x="102143" y="185206"/>
                  </a:cubicBezTo>
                  <a:cubicBezTo>
                    <a:pt x="102581" y="184882"/>
                    <a:pt x="102991" y="184539"/>
                    <a:pt x="103381" y="184158"/>
                  </a:cubicBezTo>
                  <a:cubicBezTo>
                    <a:pt x="103629" y="183892"/>
                    <a:pt x="103914" y="183663"/>
                    <a:pt x="104238" y="183492"/>
                  </a:cubicBezTo>
                  <a:cubicBezTo>
                    <a:pt x="104943" y="183063"/>
                    <a:pt x="105819" y="183063"/>
                    <a:pt x="106524" y="183492"/>
                  </a:cubicBezTo>
                  <a:cubicBezTo>
                    <a:pt x="107096" y="183825"/>
                    <a:pt x="107429" y="184453"/>
                    <a:pt x="107382" y="185111"/>
                  </a:cubicBezTo>
                  <a:cubicBezTo>
                    <a:pt x="107239" y="185663"/>
                    <a:pt x="106848" y="186111"/>
                    <a:pt x="106334" y="186349"/>
                  </a:cubicBezTo>
                  <a:cubicBezTo>
                    <a:pt x="105886" y="186616"/>
                    <a:pt x="105467" y="186930"/>
                    <a:pt x="105095" y="187302"/>
                  </a:cubicBezTo>
                  <a:cubicBezTo>
                    <a:pt x="105010" y="187454"/>
                    <a:pt x="105010" y="187635"/>
                    <a:pt x="105095" y="187778"/>
                  </a:cubicBezTo>
                  <a:cubicBezTo>
                    <a:pt x="104915" y="188235"/>
                    <a:pt x="104915" y="188749"/>
                    <a:pt x="105095" y="189206"/>
                  </a:cubicBezTo>
                  <a:cubicBezTo>
                    <a:pt x="106238" y="190350"/>
                    <a:pt x="107477" y="190064"/>
                    <a:pt x="108810" y="189778"/>
                  </a:cubicBezTo>
                  <a:cubicBezTo>
                    <a:pt x="110029" y="189445"/>
                    <a:pt x="111001" y="188511"/>
                    <a:pt x="111382" y="187302"/>
                  </a:cubicBezTo>
                  <a:cubicBezTo>
                    <a:pt x="111382" y="186635"/>
                    <a:pt x="111382" y="186063"/>
                    <a:pt x="112144" y="185778"/>
                  </a:cubicBezTo>
                  <a:cubicBezTo>
                    <a:pt x="112906" y="185492"/>
                    <a:pt x="114240" y="185778"/>
                    <a:pt x="114716" y="185015"/>
                  </a:cubicBezTo>
                  <a:lnTo>
                    <a:pt x="114716" y="185015"/>
                  </a:lnTo>
                  <a:cubicBezTo>
                    <a:pt x="113573" y="186920"/>
                    <a:pt x="114716" y="187111"/>
                    <a:pt x="114716" y="188063"/>
                  </a:cubicBezTo>
                  <a:cubicBezTo>
                    <a:pt x="114716" y="189016"/>
                    <a:pt x="113477" y="189492"/>
                    <a:pt x="112525" y="189969"/>
                  </a:cubicBezTo>
                  <a:cubicBezTo>
                    <a:pt x="111572" y="190445"/>
                    <a:pt x="110906" y="191588"/>
                    <a:pt x="111858" y="192540"/>
                  </a:cubicBezTo>
                  <a:cubicBezTo>
                    <a:pt x="112696" y="193102"/>
                    <a:pt x="113782" y="193102"/>
                    <a:pt x="114620" y="192540"/>
                  </a:cubicBezTo>
                  <a:cubicBezTo>
                    <a:pt x="115287" y="192064"/>
                    <a:pt x="115763" y="191397"/>
                    <a:pt x="116430" y="191016"/>
                  </a:cubicBezTo>
                  <a:cubicBezTo>
                    <a:pt x="117192" y="190550"/>
                    <a:pt x="118145" y="190550"/>
                    <a:pt x="118907" y="191016"/>
                  </a:cubicBezTo>
                  <a:lnTo>
                    <a:pt x="123669" y="182158"/>
                  </a:lnTo>
                  <a:cubicBezTo>
                    <a:pt x="133194" y="165775"/>
                    <a:pt x="137957" y="148820"/>
                    <a:pt x="144910" y="13291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1" name="Freeform: Shape 370">
              <a:extLst>
                <a:ext uri="{FF2B5EF4-FFF2-40B4-BE49-F238E27FC236}">
                  <a16:creationId xmlns:a16="http://schemas.microsoft.com/office/drawing/2014/main" xmlns="" id="{229B9F70-4204-62BF-E365-2756338DCC9E}"/>
                </a:ext>
              </a:extLst>
            </p:cNvPr>
            <p:cNvSpPr/>
            <p:nvPr/>
          </p:nvSpPr>
          <p:spPr>
            <a:xfrm>
              <a:off x="6642677" y="2620985"/>
              <a:ext cx="211606" cy="208672"/>
            </a:xfrm>
            <a:custGeom>
              <a:avLst/>
              <a:gdLst>
                <a:gd name="connsiteX0" fmla="*/ 3453 w 211606"/>
                <a:gd name="connsiteY0" fmla="*/ 105337 h 208672"/>
                <a:gd name="connsiteX1" fmla="*/ 3453 w 211606"/>
                <a:gd name="connsiteY1" fmla="*/ 105337 h 208672"/>
                <a:gd name="connsiteX2" fmla="*/ 3453 w 211606"/>
                <a:gd name="connsiteY2" fmla="*/ 108290 h 208672"/>
                <a:gd name="connsiteX3" fmla="*/ 1167 w 211606"/>
                <a:gd name="connsiteY3" fmla="*/ 110100 h 208672"/>
                <a:gd name="connsiteX4" fmla="*/ 406 w 211606"/>
                <a:gd name="connsiteY4" fmla="*/ 112576 h 208672"/>
                <a:gd name="connsiteX5" fmla="*/ 3073 w 211606"/>
                <a:gd name="connsiteY5" fmla="*/ 113052 h 208672"/>
                <a:gd name="connsiteX6" fmla="*/ 4977 w 211606"/>
                <a:gd name="connsiteY6" fmla="*/ 111529 h 208672"/>
                <a:gd name="connsiteX7" fmla="*/ 7740 w 211606"/>
                <a:gd name="connsiteY7" fmla="*/ 112195 h 208672"/>
                <a:gd name="connsiteX8" fmla="*/ 6311 w 211606"/>
                <a:gd name="connsiteY8" fmla="*/ 114576 h 208672"/>
                <a:gd name="connsiteX9" fmla="*/ 2787 w 211606"/>
                <a:gd name="connsiteY9" fmla="*/ 115815 h 208672"/>
                <a:gd name="connsiteX10" fmla="*/ 1072 w 211606"/>
                <a:gd name="connsiteY10" fmla="*/ 116767 h 208672"/>
                <a:gd name="connsiteX11" fmla="*/ 1072 w 211606"/>
                <a:gd name="connsiteY11" fmla="*/ 118672 h 208672"/>
                <a:gd name="connsiteX12" fmla="*/ 3739 w 211606"/>
                <a:gd name="connsiteY12" fmla="*/ 119244 h 208672"/>
                <a:gd name="connsiteX13" fmla="*/ 6692 w 211606"/>
                <a:gd name="connsiteY13" fmla="*/ 118006 h 208672"/>
                <a:gd name="connsiteX14" fmla="*/ 10502 w 211606"/>
                <a:gd name="connsiteY14" fmla="*/ 117339 h 208672"/>
                <a:gd name="connsiteX15" fmla="*/ 11073 w 211606"/>
                <a:gd name="connsiteY15" fmla="*/ 119815 h 208672"/>
                <a:gd name="connsiteX16" fmla="*/ 8692 w 211606"/>
                <a:gd name="connsiteY16" fmla="*/ 120768 h 208672"/>
                <a:gd name="connsiteX17" fmla="*/ 5168 w 211606"/>
                <a:gd name="connsiteY17" fmla="*/ 122101 h 208672"/>
                <a:gd name="connsiteX18" fmla="*/ 7359 w 211606"/>
                <a:gd name="connsiteY18" fmla="*/ 124768 h 208672"/>
                <a:gd name="connsiteX19" fmla="*/ 10692 w 211606"/>
                <a:gd name="connsiteY19" fmla="*/ 124768 h 208672"/>
                <a:gd name="connsiteX20" fmla="*/ 13550 w 211606"/>
                <a:gd name="connsiteY20" fmla="*/ 123625 h 208672"/>
                <a:gd name="connsiteX21" fmla="*/ 15360 w 211606"/>
                <a:gd name="connsiteY21" fmla="*/ 123625 h 208672"/>
                <a:gd name="connsiteX22" fmla="*/ 11359 w 211606"/>
                <a:gd name="connsiteY22" fmla="*/ 126673 h 208672"/>
                <a:gd name="connsiteX23" fmla="*/ 9264 w 211606"/>
                <a:gd name="connsiteY23" fmla="*/ 126673 h 208672"/>
                <a:gd name="connsiteX24" fmla="*/ 9006 w 211606"/>
                <a:gd name="connsiteY24" fmla="*/ 128130 h 208672"/>
                <a:gd name="connsiteX25" fmla="*/ 9264 w 211606"/>
                <a:gd name="connsiteY25" fmla="*/ 128388 h 208672"/>
                <a:gd name="connsiteX26" fmla="*/ 10026 w 211606"/>
                <a:gd name="connsiteY26" fmla="*/ 128864 h 208672"/>
                <a:gd name="connsiteX27" fmla="*/ 14693 w 211606"/>
                <a:gd name="connsiteY27" fmla="*/ 128864 h 208672"/>
                <a:gd name="connsiteX28" fmla="*/ 17931 w 211606"/>
                <a:gd name="connsiteY28" fmla="*/ 127531 h 208672"/>
                <a:gd name="connsiteX29" fmla="*/ 11454 w 211606"/>
                <a:gd name="connsiteY29" fmla="*/ 131531 h 208672"/>
                <a:gd name="connsiteX30" fmla="*/ 8597 w 211606"/>
                <a:gd name="connsiteY30" fmla="*/ 131531 h 208672"/>
                <a:gd name="connsiteX31" fmla="*/ 7264 w 211606"/>
                <a:gd name="connsiteY31" fmla="*/ 133150 h 208672"/>
                <a:gd name="connsiteX32" fmla="*/ 8883 w 211606"/>
                <a:gd name="connsiteY32" fmla="*/ 135055 h 208672"/>
                <a:gd name="connsiteX33" fmla="*/ 15265 w 211606"/>
                <a:gd name="connsiteY33" fmla="*/ 136198 h 208672"/>
                <a:gd name="connsiteX34" fmla="*/ 19551 w 211606"/>
                <a:gd name="connsiteY34" fmla="*/ 133055 h 208672"/>
                <a:gd name="connsiteX35" fmla="*/ 21646 w 211606"/>
                <a:gd name="connsiteY35" fmla="*/ 133055 h 208672"/>
                <a:gd name="connsiteX36" fmla="*/ 22656 w 211606"/>
                <a:gd name="connsiteY36" fmla="*/ 135408 h 208672"/>
                <a:gd name="connsiteX37" fmla="*/ 22599 w 211606"/>
                <a:gd name="connsiteY37" fmla="*/ 135531 h 208672"/>
                <a:gd name="connsiteX38" fmla="*/ 20503 w 211606"/>
                <a:gd name="connsiteY38" fmla="*/ 136960 h 208672"/>
                <a:gd name="connsiteX39" fmla="*/ 19456 w 211606"/>
                <a:gd name="connsiteY39" fmla="*/ 139151 h 208672"/>
                <a:gd name="connsiteX40" fmla="*/ 22694 w 211606"/>
                <a:gd name="connsiteY40" fmla="*/ 141151 h 208672"/>
                <a:gd name="connsiteX41" fmla="*/ 25647 w 211606"/>
                <a:gd name="connsiteY41" fmla="*/ 139818 h 208672"/>
                <a:gd name="connsiteX42" fmla="*/ 26980 w 211606"/>
                <a:gd name="connsiteY42" fmla="*/ 138865 h 208672"/>
                <a:gd name="connsiteX43" fmla="*/ 23837 w 211606"/>
                <a:gd name="connsiteY43" fmla="*/ 144104 h 208672"/>
                <a:gd name="connsiteX44" fmla="*/ 22313 w 211606"/>
                <a:gd name="connsiteY44" fmla="*/ 145056 h 208672"/>
                <a:gd name="connsiteX45" fmla="*/ 22313 w 211606"/>
                <a:gd name="connsiteY45" fmla="*/ 146771 h 208672"/>
                <a:gd name="connsiteX46" fmla="*/ 23170 w 211606"/>
                <a:gd name="connsiteY46" fmla="*/ 147533 h 208672"/>
                <a:gd name="connsiteX47" fmla="*/ 27933 w 211606"/>
                <a:gd name="connsiteY47" fmla="*/ 147057 h 208672"/>
                <a:gd name="connsiteX48" fmla="*/ 30219 w 211606"/>
                <a:gd name="connsiteY48" fmla="*/ 143628 h 208672"/>
                <a:gd name="connsiteX49" fmla="*/ 31828 w 211606"/>
                <a:gd name="connsiteY49" fmla="*/ 143523 h 208672"/>
                <a:gd name="connsiteX50" fmla="*/ 31933 w 211606"/>
                <a:gd name="connsiteY50" fmla="*/ 143628 h 208672"/>
                <a:gd name="connsiteX51" fmla="*/ 31933 w 211606"/>
                <a:gd name="connsiteY51" fmla="*/ 144390 h 208672"/>
                <a:gd name="connsiteX52" fmla="*/ 29171 w 211606"/>
                <a:gd name="connsiteY52" fmla="*/ 150009 h 208672"/>
                <a:gd name="connsiteX53" fmla="*/ 30504 w 211606"/>
                <a:gd name="connsiteY53" fmla="*/ 154486 h 208672"/>
                <a:gd name="connsiteX54" fmla="*/ 33172 w 211606"/>
                <a:gd name="connsiteY54" fmla="*/ 156296 h 208672"/>
                <a:gd name="connsiteX55" fmla="*/ 33648 w 211606"/>
                <a:gd name="connsiteY55" fmla="*/ 155439 h 208672"/>
                <a:gd name="connsiteX56" fmla="*/ 33648 w 211606"/>
                <a:gd name="connsiteY56" fmla="*/ 150105 h 208672"/>
                <a:gd name="connsiteX57" fmla="*/ 35743 w 211606"/>
                <a:gd name="connsiteY57" fmla="*/ 146009 h 208672"/>
                <a:gd name="connsiteX58" fmla="*/ 37172 w 211606"/>
                <a:gd name="connsiteY58" fmla="*/ 148200 h 208672"/>
                <a:gd name="connsiteX59" fmla="*/ 36505 w 211606"/>
                <a:gd name="connsiteY59" fmla="*/ 150486 h 208672"/>
                <a:gd name="connsiteX60" fmla="*/ 36505 w 211606"/>
                <a:gd name="connsiteY60" fmla="*/ 151057 h 208672"/>
                <a:gd name="connsiteX61" fmla="*/ 38515 w 211606"/>
                <a:gd name="connsiteY61" fmla="*/ 151238 h 208672"/>
                <a:gd name="connsiteX62" fmla="*/ 38696 w 211606"/>
                <a:gd name="connsiteY62" fmla="*/ 151057 h 208672"/>
                <a:gd name="connsiteX63" fmla="*/ 40791 w 211606"/>
                <a:gd name="connsiteY63" fmla="*/ 150390 h 208672"/>
                <a:gd name="connsiteX64" fmla="*/ 38696 w 211606"/>
                <a:gd name="connsiteY64" fmla="*/ 155248 h 208672"/>
                <a:gd name="connsiteX65" fmla="*/ 39744 w 211606"/>
                <a:gd name="connsiteY65" fmla="*/ 163821 h 208672"/>
                <a:gd name="connsiteX66" fmla="*/ 40791 w 211606"/>
                <a:gd name="connsiteY66" fmla="*/ 165059 h 208672"/>
                <a:gd name="connsiteX67" fmla="*/ 43744 w 211606"/>
                <a:gd name="connsiteY67" fmla="*/ 165059 h 208672"/>
                <a:gd name="connsiteX68" fmla="*/ 44411 w 211606"/>
                <a:gd name="connsiteY68" fmla="*/ 162392 h 208672"/>
                <a:gd name="connsiteX69" fmla="*/ 45744 w 211606"/>
                <a:gd name="connsiteY69" fmla="*/ 158868 h 208672"/>
                <a:gd name="connsiteX70" fmla="*/ 49269 w 211606"/>
                <a:gd name="connsiteY70" fmla="*/ 157725 h 208672"/>
                <a:gd name="connsiteX71" fmla="*/ 50793 w 211606"/>
                <a:gd name="connsiteY71" fmla="*/ 161249 h 208672"/>
                <a:gd name="connsiteX72" fmla="*/ 49935 w 211606"/>
                <a:gd name="connsiteY72" fmla="*/ 164583 h 208672"/>
                <a:gd name="connsiteX73" fmla="*/ 52888 w 211606"/>
                <a:gd name="connsiteY73" fmla="*/ 167155 h 208672"/>
                <a:gd name="connsiteX74" fmla="*/ 53841 w 211606"/>
                <a:gd name="connsiteY74" fmla="*/ 166297 h 208672"/>
                <a:gd name="connsiteX75" fmla="*/ 53841 w 211606"/>
                <a:gd name="connsiteY75" fmla="*/ 163249 h 208672"/>
                <a:gd name="connsiteX76" fmla="*/ 55460 w 211606"/>
                <a:gd name="connsiteY76" fmla="*/ 160963 h 208672"/>
                <a:gd name="connsiteX77" fmla="*/ 57936 w 211606"/>
                <a:gd name="connsiteY77" fmla="*/ 162106 h 208672"/>
                <a:gd name="connsiteX78" fmla="*/ 57936 w 211606"/>
                <a:gd name="connsiteY78" fmla="*/ 164583 h 208672"/>
                <a:gd name="connsiteX79" fmla="*/ 55460 w 211606"/>
                <a:gd name="connsiteY79" fmla="*/ 170012 h 208672"/>
                <a:gd name="connsiteX80" fmla="*/ 54603 w 211606"/>
                <a:gd name="connsiteY80" fmla="*/ 172774 h 208672"/>
                <a:gd name="connsiteX81" fmla="*/ 55555 w 211606"/>
                <a:gd name="connsiteY81" fmla="*/ 176013 h 208672"/>
                <a:gd name="connsiteX82" fmla="*/ 57460 w 211606"/>
                <a:gd name="connsiteY82" fmla="*/ 177441 h 208672"/>
                <a:gd name="connsiteX83" fmla="*/ 59365 w 211606"/>
                <a:gd name="connsiteY83" fmla="*/ 177441 h 208672"/>
                <a:gd name="connsiteX84" fmla="*/ 59365 w 211606"/>
                <a:gd name="connsiteY84" fmla="*/ 175822 h 208672"/>
                <a:gd name="connsiteX85" fmla="*/ 60127 w 211606"/>
                <a:gd name="connsiteY85" fmla="*/ 171250 h 208672"/>
                <a:gd name="connsiteX86" fmla="*/ 61699 w 211606"/>
                <a:gd name="connsiteY86" fmla="*/ 170469 h 208672"/>
                <a:gd name="connsiteX87" fmla="*/ 61747 w 211606"/>
                <a:gd name="connsiteY87" fmla="*/ 170488 h 208672"/>
                <a:gd name="connsiteX88" fmla="*/ 62890 w 211606"/>
                <a:gd name="connsiteY88" fmla="*/ 171536 h 208672"/>
                <a:gd name="connsiteX89" fmla="*/ 62890 w 211606"/>
                <a:gd name="connsiteY89" fmla="*/ 174584 h 208672"/>
                <a:gd name="connsiteX90" fmla="*/ 62890 w 211606"/>
                <a:gd name="connsiteY90" fmla="*/ 177441 h 208672"/>
                <a:gd name="connsiteX91" fmla="*/ 65366 w 211606"/>
                <a:gd name="connsiteY91" fmla="*/ 179918 h 208672"/>
                <a:gd name="connsiteX92" fmla="*/ 67176 w 211606"/>
                <a:gd name="connsiteY92" fmla="*/ 178775 h 208672"/>
                <a:gd name="connsiteX93" fmla="*/ 67176 w 211606"/>
                <a:gd name="connsiteY93" fmla="*/ 176394 h 208672"/>
                <a:gd name="connsiteX94" fmla="*/ 67652 w 211606"/>
                <a:gd name="connsiteY94" fmla="*/ 169059 h 208672"/>
                <a:gd name="connsiteX95" fmla="*/ 69462 w 211606"/>
                <a:gd name="connsiteY95" fmla="*/ 167916 h 208672"/>
                <a:gd name="connsiteX96" fmla="*/ 70700 w 211606"/>
                <a:gd name="connsiteY96" fmla="*/ 169345 h 208672"/>
                <a:gd name="connsiteX97" fmla="*/ 70700 w 211606"/>
                <a:gd name="connsiteY97" fmla="*/ 170869 h 208672"/>
                <a:gd name="connsiteX98" fmla="*/ 70700 w 211606"/>
                <a:gd name="connsiteY98" fmla="*/ 173441 h 208672"/>
                <a:gd name="connsiteX99" fmla="*/ 71367 w 211606"/>
                <a:gd name="connsiteY99" fmla="*/ 176584 h 208672"/>
                <a:gd name="connsiteX100" fmla="*/ 74605 w 211606"/>
                <a:gd name="connsiteY100" fmla="*/ 178108 h 208672"/>
                <a:gd name="connsiteX101" fmla="*/ 74605 w 211606"/>
                <a:gd name="connsiteY101" fmla="*/ 175537 h 208672"/>
                <a:gd name="connsiteX102" fmla="*/ 74605 w 211606"/>
                <a:gd name="connsiteY102" fmla="*/ 173346 h 208672"/>
                <a:gd name="connsiteX103" fmla="*/ 75272 w 211606"/>
                <a:gd name="connsiteY103" fmla="*/ 172393 h 208672"/>
                <a:gd name="connsiteX104" fmla="*/ 76034 w 211606"/>
                <a:gd name="connsiteY104" fmla="*/ 172393 h 208672"/>
                <a:gd name="connsiteX105" fmla="*/ 78796 w 211606"/>
                <a:gd name="connsiteY105" fmla="*/ 175346 h 208672"/>
                <a:gd name="connsiteX106" fmla="*/ 77748 w 211606"/>
                <a:gd name="connsiteY106" fmla="*/ 178394 h 208672"/>
                <a:gd name="connsiteX107" fmla="*/ 76415 w 211606"/>
                <a:gd name="connsiteY107" fmla="*/ 181251 h 208672"/>
                <a:gd name="connsiteX108" fmla="*/ 76415 w 211606"/>
                <a:gd name="connsiteY108" fmla="*/ 182204 h 208672"/>
                <a:gd name="connsiteX109" fmla="*/ 78415 w 211606"/>
                <a:gd name="connsiteY109" fmla="*/ 183442 h 208672"/>
                <a:gd name="connsiteX110" fmla="*/ 79939 w 211606"/>
                <a:gd name="connsiteY110" fmla="*/ 183442 h 208672"/>
                <a:gd name="connsiteX111" fmla="*/ 82168 w 211606"/>
                <a:gd name="connsiteY111" fmla="*/ 180737 h 208672"/>
                <a:gd name="connsiteX112" fmla="*/ 82130 w 211606"/>
                <a:gd name="connsiteY112" fmla="*/ 180489 h 208672"/>
                <a:gd name="connsiteX113" fmla="*/ 82130 w 211606"/>
                <a:gd name="connsiteY113" fmla="*/ 176013 h 208672"/>
                <a:gd name="connsiteX114" fmla="*/ 83654 w 211606"/>
                <a:gd name="connsiteY114" fmla="*/ 174679 h 208672"/>
                <a:gd name="connsiteX115" fmla="*/ 85749 w 211606"/>
                <a:gd name="connsiteY115" fmla="*/ 176394 h 208672"/>
                <a:gd name="connsiteX116" fmla="*/ 85749 w 211606"/>
                <a:gd name="connsiteY116" fmla="*/ 178584 h 208672"/>
                <a:gd name="connsiteX117" fmla="*/ 85749 w 211606"/>
                <a:gd name="connsiteY117" fmla="*/ 180013 h 208672"/>
                <a:gd name="connsiteX118" fmla="*/ 86416 w 211606"/>
                <a:gd name="connsiteY118" fmla="*/ 181537 h 208672"/>
                <a:gd name="connsiteX119" fmla="*/ 89369 w 211606"/>
                <a:gd name="connsiteY119" fmla="*/ 181537 h 208672"/>
                <a:gd name="connsiteX120" fmla="*/ 90417 w 211606"/>
                <a:gd name="connsiteY120" fmla="*/ 179061 h 208672"/>
                <a:gd name="connsiteX121" fmla="*/ 92131 w 211606"/>
                <a:gd name="connsiteY121" fmla="*/ 179061 h 208672"/>
                <a:gd name="connsiteX122" fmla="*/ 93465 w 211606"/>
                <a:gd name="connsiteY122" fmla="*/ 180680 h 208672"/>
                <a:gd name="connsiteX123" fmla="*/ 93465 w 211606"/>
                <a:gd name="connsiteY123" fmla="*/ 182109 h 208672"/>
                <a:gd name="connsiteX124" fmla="*/ 93465 w 211606"/>
                <a:gd name="connsiteY124" fmla="*/ 185728 h 208672"/>
                <a:gd name="connsiteX125" fmla="*/ 95656 w 211606"/>
                <a:gd name="connsiteY125" fmla="*/ 189443 h 208672"/>
                <a:gd name="connsiteX126" fmla="*/ 98037 w 211606"/>
                <a:gd name="connsiteY126" fmla="*/ 190205 h 208672"/>
                <a:gd name="connsiteX127" fmla="*/ 98703 w 211606"/>
                <a:gd name="connsiteY127" fmla="*/ 189729 h 208672"/>
                <a:gd name="connsiteX128" fmla="*/ 98703 w 211606"/>
                <a:gd name="connsiteY128" fmla="*/ 184966 h 208672"/>
                <a:gd name="connsiteX129" fmla="*/ 98703 w 211606"/>
                <a:gd name="connsiteY129" fmla="*/ 182395 h 208672"/>
                <a:gd name="connsiteX130" fmla="*/ 99942 w 211606"/>
                <a:gd name="connsiteY130" fmla="*/ 181823 h 208672"/>
                <a:gd name="connsiteX131" fmla="*/ 101275 w 211606"/>
                <a:gd name="connsiteY131" fmla="*/ 183156 h 208672"/>
                <a:gd name="connsiteX132" fmla="*/ 102418 w 211606"/>
                <a:gd name="connsiteY132" fmla="*/ 184681 h 208672"/>
                <a:gd name="connsiteX133" fmla="*/ 104323 w 211606"/>
                <a:gd name="connsiteY133" fmla="*/ 184681 h 208672"/>
                <a:gd name="connsiteX134" fmla="*/ 105561 w 211606"/>
                <a:gd name="connsiteY134" fmla="*/ 183728 h 208672"/>
                <a:gd name="connsiteX135" fmla="*/ 106514 w 211606"/>
                <a:gd name="connsiteY135" fmla="*/ 183156 h 208672"/>
                <a:gd name="connsiteX136" fmla="*/ 108895 w 211606"/>
                <a:gd name="connsiteY136" fmla="*/ 183156 h 208672"/>
                <a:gd name="connsiteX137" fmla="*/ 109657 w 211606"/>
                <a:gd name="connsiteY137" fmla="*/ 184776 h 208672"/>
                <a:gd name="connsiteX138" fmla="*/ 108609 w 211606"/>
                <a:gd name="connsiteY138" fmla="*/ 185919 h 208672"/>
                <a:gd name="connsiteX139" fmla="*/ 107181 w 211606"/>
                <a:gd name="connsiteY139" fmla="*/ 186871 h 208672"/>
                <a:gd name="connsiteX140" fmla="*/ 107181 w 211606"/>
                <a:gd name="connsiteY140" fmla="*/ 186871 h 208672"/>
                <a:gd name="connsiteX141" fmla="*/ 107181 w 211606"/>
                <a:gd name="connsiteY141" fmla="*/ 188300 h 208672"/>
                <a:gd name="connsiteX142" fmla="*/ 110895 w 211606"/>
                <a:gd name="connsiteY142" fmla="*/ 189062 h 208672"/>
                <a:gd name="connsiteX143" fmla="*/ 113562 w 211606"/>
                <a:gd name="connsiteY143" fmla="*/ 186776 h 208672"/>
                <a:gd name="connsiteX144" fmla="*/ 114420 w 211606"/>
                <a:gd name="connsiteY144" fmla="*/ 185252 h 208672"/>
                <a:gd name="connsiteX145" fmla="*/ 117087 w 211606"/>
                <a:gd name="connsiteY145" fmla="*/ 184681 h 208672"/>
                <a:gd name="connsiteX146" fmla="*/ 117087 w 211606"/>
                <a:gd name="connsiteY146" fmla="*/ 184681 h 208672"/>
                <a:gd name="connsiteX147" fmla="*/ 117087 w 211606"/>
                <a:gd name="connsiteY147" fmla="*/ 187729 h 208672"/>
                <a:gd name="connsiteX148" fmla="*/ 114801 w 211606"/>
                <a:gd name="connsiteY148" fmla="*/ 189443 h 208672"/>
                <a:gd name="connsiteX149" fmla="*/ 114039 w 211606"/>
                <a:gd name="connsiteY149" fmla="*/ 191920 h 208672"/>
                <a:gd name="connsiteX150" fmla="*/ 116801 w 211606"/>
                <a:gd name="connsiteY150" fmla="*/ 192396 h 208672"/>
                <a:gd name="connsiteX151" fmla="*/ 118706 w 211606"/>
                <a:gd name="connsiteY151" fmla="*/ 190967 h 208672"/>
                <a:gd name="connsiteX152" fmla="*/ 121468 w 211606"/>
                <a:gd name="connsiteY152" fmla="*/ 191634 h 208672"/>
                <a:gd name="connsiteX153" fmla="*/ 120040 w 211606"/>
                <a:gd name="connsiteY153" fmla="*/ 193920 h 208672"/>
                <a:gd name="connsiteX154" fmla="*/ 116420 w 211606"/>
                <a:gd name="connsiteY154" fmla="*/ 195158 h 208672"/>
                <a:gd name="connsiteX155" fmla="*/ 114801 w 211606"/>
                <a:gd name="connsiteY155" fmla="*/ 196110 h 208672"/>
                <a:gd name="connsiteX156" fmla="*/ 114801 w 211606"/>
                <a:gd name="connsiteY156" fmla="*/ 198015 h 208672"/>
                <a:gd name="connsiteX157" fmla="*/ 117468 w 211606"/>
                <a:gd name="connsiteY157" fmla="*/ 198682 h 208672"/>
                <a:gd name="connsiteX158" fmla="*/ 120516 w 211606"/>
                <a:gd name="connsiteY158" fmla="*/ 197444 h 208672"/>
                <a:gd name="connsiteX159" fmla="*/ 124326 w 211606"/>
                <a:gd name="connsiteY159" fmla="*/ 196777 h 208672"/>
                <a:gd name="connsiteX160" fmla="*/ 125088 w 211606"/>
                <a:gd name="connsiteY160" fmla="*/ 199349 h 208672"/>
                <a:gd name="connsiteX161" fmla="*/ 122611 w 211606"/>
                <a:gd name="connsiteY161" fmla="*/ 200206 h 208672"/>
                <a:gd name="connsiteX162" fmla="*/ 118992 w 211606"/>
                <a:gd name="connsiteY162" fmla="*/ 201445 h 208672"/>
                <a:gd name="connsiteX163" fmla="*/ 121278 w 211606"/>
                <a:gd name="connsiteY163" fmla="*/ 204207 h 208672"/>
                <a:gd name="connsiteX164" fmla="*/ 124707 w 211606"/>
                <a:gd name="connsiteY164" fmla="*/ 204207 h 208672"/>
                <a:gd name="connsiteX165" fmla="*/ 127659 w 211606"/>
                <a:gd name="connsiteY165" fmla="*/ 203064 h 208672"/>
                <a:gd name="connsiteX166" fmla="*/ 129565 w 211606"/>
                <a:gd name="connsiteY166" fmla="*/ 203064 h 208672"/>
                <a:gd name="connsiteX167" fmla="*/ 125469 w 211606"/>
                <a:gd name="connsiteY167" fmla="*/ 206016 h 208672"/>
                <a:gd name="connsiteX168" fmla="*/ 123278 w 211606"/>
                <a:gd name="connsiteY168" fmla="*/ 206016 h 208672"/>
                <a:gd name="connsiteX169" fmla="*/ 123021 w 211606"/>
                <a:gd name="connsiteY169" fmla="*/ 207474 h 208672"/>
                <a:gd name="connsiteX170" fmla="*/ 123278 w 211606"/>
                <a:gd name="connsiteY170" fmla="*/ 207731 h 208672"/>
                <a:gd name="connsiteX171" fmla="*/ 124040 w 211606"/>
                <a:gd name="connsiteY171" fmla="*/ 207731 h 208672"/>
                <a:gd name="connsiteX172" fmla="*/ 128898 w 211606"/>
                <a:gd name="connsiteY172" fmla="*/ 207731 h 208672"/>
                <a:gd name="connsiteX173" fmla="*/ 128898 w 211606"/>
                <a:gd name="connsiteY173" fmla="*/ 207731 h 208672"/>
                <a:gd name="connsiteX174" fmla="*/ 211575 w 211606"/>
                <a:gd name="connsiteY174" fmla="*/ 83430 h 208672"/>
                <a:gd name="connsiteX175" fmla="*/ 209670 w 211606"/>
                <a:gd name="connsiteY175" fmla="*/ 80477 h 208672"/>
                <a:gd name="connsiteX176" fmla="*/ 207289 w 211606"/>
                <a:gd name="connsiteY176" fmla="*/ 79715 h 208672"/>
                <a:gd name="connsiteX177" fmla="*/ 206526 w 211606"/>
                <a:gd name="connsiteY177" fmla="*/ 80287 h 208672"/>
                <a:gd name="connsiteX178" fmla="*/ 206526 w 211606"/>
                <a:gd name="connsiteY178" fmla="*/ 85049 h 208672"/>
                <a:gd name="connsiteX179" fmla="*/ 206526 w 211606"/>
                <a:gd name="connsiteY179" fmla="*/ 87525 h 208672"/>
                <a:gd name="connsiteX180" fmla="*/ 205288 w 211606"/>
                <a:gd name="connsiteY180" fmla="*/ 88097 h 208672"/>
                <a:gd name="connsiteX181" fmla="*/ 203955 w 211606"/>
                <a:gd name="connsiteY181" fmla="*/ 86859 h 208672"/>
                <a:gd name="connsiteX182" fmla="*/ 202907 w 211606"/>
                <a:gd name="connsiteY182" fmla="*/ 85335 h 208672"/>
                <a:gd name="connsiteX183" fmla="*/ 201002 w 211606"/>
                <a:gd name="connsiteY183" fmla="*/ 85335 h 208672"/>
                <a:gd name="connsiteX184" fmla="*/ 199764 w 211606"/>
                <a:gd name="connsiteY184" fmla="*/ 86287 h 208672"/>
                <a:gd name="connsiteX185" fmla="*/ 198811 w 211606"/>
                <a:gd name="connsiteY185" fmla="*/ 86859 h 208672"/>
                <a:gd name="connsiteX186" fmla="*/ 196430 w 211606"/>
                <a:gd name="connsiteY186" fmla="*/ 86859 h 208672"/>
                <a:gd name="connsiteX187" fmla="*/ 195763 w 211606"/>
                <a:gd name="connsiteY187" fmla="*/ 85144 h 208672"/>
                <a:gd name="connsiteX188" fmla="*/ 196811 w 211606"/>
                <a:gd name="connsiteY188" fmla="*/ 84001 h 208672"/>
                <a:gd name="connsiteX189" fmla="*/ 198144 w 211606"/>
                <a:gd name="connsiteY189" fmla="*/ 83144 h 208672"/>
                <a:gd name="connsiteX190" fmla="*/ 198144 w 211606"/>
                <a:gd name="connsiteY190" fmla="*/ 83144 h 208672"/>
                <a:gd name="connsiteX191" fmla="*/ 198144 w 211606"/>
                <a:gd name="connsiteY191" fmla="*/ 81715 h 208672"/>
                <a:gd name="connsiteX192" fmla="*/ 194430 w 211606"/>
                <a:gd name="connsiteY192" fmla="*/ 81048 h 208672"/>
                <a:gd name="connsiteX193" fmla="*/ 191763 w 211606"/>
                <a:gd name="connsiteY193" fmla="*/ 83334 h 208672"/>
                <a:gd name="connsiteX194" fmla="*/ 190810 w 211606"/>
                <a:gd name="connsiteY194" fmla="*/ 84858 h 208672"/>
                <a:gd name="connsiteX195" fmla="*/ 188239 w 211606"/>
                <a:gd name="connsiteY195" fmla="*/ 85430 h 208672"/>
                <a:gd name="connsiteX196" fmla="*/ 188239 w 211606"/>
                <a:gd name="connsiteY196" fmla="*/ 85430 h 208672"/>
                <a:gd name="connsiteX197" fmla="*/ 188239 w 211606"/>
                <a:gd name="connsiteY197" fmla="*/ 82382 h 208672"/>
                <a:gd name="connsiteX198" fmla="*/ 190524 w 211606"/>
                <a:gd name="connsiteY198" fmla="*/ 80667 h 208672"/>
                <a:gd name="connsiteX199" fmla="*/ 191286 w 211606"/>
                <a:gd name="connsiteY199" fmla="*/ 78191 h 208672"/>
                <a:gd name="connsiteX200" fmla="*/ 188619 w 211606"/>
                <a:gd name="connsiteY200" fmla="*/ 78191 h 208672"/>
                <a:gd name="connsiteX201" fmla="*/ 186619 w 211606"/>
                <a:gd name="connsiteY201" fmla="*/ 79620 h 208672"/>
                <a:gd name="connsiteX202" fmla="*/ 183952 w 211606"/>
                <a:gd name="connsiteY202" fmla="*/ 78953 h 208672"/>
                <a:gd name="connsiteX203" fmla="*/ 185381 w 211606"/>
                <a:gd name="connsiteY203" fmla="*/ 76667 h 208672"/>
                <a:gd name="connsiteX204" fmla="*/ 189000 w 211606"/>
                <a:gd name="connsiteY204" fmla="*/ 75429 h 208672"/>
                <a:gd name="connsiteX205" fmla="*/ 190620 w 211606"/>
                <a:gd name="connsiteY205" fmla="*/ 74476 h 208672"/>
                <a:gd name="connsiteX206" fmla="*/ 190620 w 211606"/>
                <a:gd name="connsiteY206" fmla="*/ 72571 h 208672"/>
                <a:gd name="connsiteX207" fmla="*/ 187953 w 211606"/>
                <a:gd name="connsiteY207" fmla="*/ 72000 h 208672"/>
                <a:gd name="connsiteX208" fmla="*/ 184905 w 211606"/>
                <a:gd name="connsiteY208" fmla="*/ 73238 h 208672"/>
                <a:gd name="connsiteX209" fmla="*/ 181095 w 211606"/>
                <a:gd name="connsiteY209" fmla="*/ 73905 h 208672"/>
                <a:gd name="connsiteX210" fmla="*/ 180333 w 211606"/>
                <a:gd name="connsiteY210" fmla="*/ 71333 h 208672"/>
                <a:gd name="connsiteX211" fmla="*/ 182904 w 211606"/>
                <a:gd name="connsiteY211" fmla="*/ 70381 h 208672"/>
                <a:gd name="connsiteX212" fmla="*/ 186429 w 211606"/>
                <a:gd name="connsiteY212" fmla="*/ 69142 h 208672"/>
                <a:gd name="connsiteX213" fmla="*/ 184238 w 211606"/>
                <a:gd name="connsiteY213" fmla="*/ 66380 h 208672"/>
                <a:gd name="connsiteX214" fmla="*/ 180714 w 211606"/>
                <a:gd name="connsiteY214" fmla="*/ 66380 h 208672"/>
                <a:gd name="connsiteX215" fmla="*/ 177856 w 211606"/>
                <a:gd name="connsiteY215" fmla="*/ 67523 h 208672"/>
                <a:gd name="connsiteX216" fmla="*/ 175951 w 211606"/>
                <a:gd name="connsiteY216" fmla="*/ 67523 h 208672"/>
                <a:gd name="connsiteX217" fmla="*/ 179475 w 211606"/>
                <a:gd name="connsiteY217" fmla="*/ 64380 h 208672"/>
                <a:gd name="connsiteX218" fmla="*/ 181666 w 211606"/>
                <a:gd name="connsiteY218" fmla="*/ 64380 h 208672"/>
                <a:gd name="connsiteX219" fmla="*/ 182104 w 211606"/>
                <a:gd name="connsiteY219" fmla="*/ 63103 h 208672"/>
                <a:gd name="connsiteX220" fmla="*/ 181666 w 211606"/>
                <a:gd name="connsiteY220" fmla="*/ 62665 h 208672"/>
                <a:gd name="connsiteX221" fmla="*/ 180904 w 211606"/>
                <a:gd name="connsiteY221" fmla="*/ 62189 h 208672"/>
                <a:gd name="connsiteX222" fmla="*/ 176047 w 211606"/>
                <a:gd name="connsiteY222" fmla="*/ 62189 h 208672"/>
                <a:gd name="connsiteX223" fmla="*/ 172808 w 211606"/>
                <a:gd name="connsiteY223" fmla="*/ 63427 h 208672"/>
                <a:gd name="connsiteX224" fmla="*/ 179380 w 211606"/>
                <a:gd name="connsiteY224" fmla="*/ 59522 h 208672"/>
                <a:gd name="connsiteX225" fmla="*/ 182333 w 211606"/>
                <a:gd name="connsiteY225" fmla="*/ 59522 h 208672"/>
                <a:gd name="connsiteX226" fmla="*/ 183666 w 211606"/>
                <a:gd name="connsiteY226" fmla="*/ 57903 h 208672"/>
                <a:gd name="connsiteX227" fmla="*/ 181952 w 211606"/>
                <a:gd name="connsiteY227" fmla="*/ 55998 h 208672"/>
                <a:gd name="connsiteX228" fmla="*/ 175380 w 211606"/>
                <a:gd name="connsiteY228" fmla="*/ 54759 h 208672"/>
                <a:gd name="connsiteX229" fmla="*/ 170998 w 211606"/>
                <a:gd name="connsiteY229" fmla="*/ 57903 h 208672"/>
                <a:gd name="connsiteX230" fmla="*/ 168807 w 211606"/>
                <a:gd name="connsiteY230" fmla="*/ 57903 h 208672"/>
                <a:gd name="connsiteX231" fmla="*/ 167798 w 211606"/>
                <a:gd name="connsiteY231" fmla="*/ 55550 h 208672"/>
                <a:gd name="connsiteX232" fmla="*/ 167855 w 211606"/>
                <a:gd name="connsiteY232" fmla="*/ 55426 h 208672"/>
                <a:gd name="connsiteX233" fmla="*/ 169950 w 211606"/>
                <a:gd name="connsiteY233" fmla="*/ 53902 h 208672"/>
                <a:gd name="connsiteX234" fmla="*/ 170998 w 211606"/>
                <a:gd name="connsiteY234" fmla="*/ 51807 h 208672"/>
                <a:gd name="connsiteX235" fmla="*/ 167665 w 211606"/>
                <a:gd name="connsiteY235" fmla="*/ 49711 h 208672"/>
                <a:gd name="connsiteX236" fmla="*/ 164712 w 211606"/>
                <a:gd name="connsiteY236" fmla="*/ 51045 h 208672"/>
                <a:gd name="connsiteX237" fmla="*/ 163283 w 211606"/>
                <a:gd name="connsiteY237" fmla="*/ 51997 h 208672"/>
                <a:gd name="connsiteX238" fmla="*/ 166426 w 211606"/>
                <a:gd name="connsiteY238" fmla="*/ 46758 h 208672"/>
                <a:gd name="connsiteX239" fmla="*/ 167950 w 211606"/>
                <a:gd name="connsiteY239" fmla="*/ 45806 h 208672"/>
                <a:gd name="connsiteX240" fmla="*/ 167950 w 211606"/>
                <a:gd name="connsiteY240" fmla="*/ 44091 h 208672"/>
                <a:gd name="connsiteX241" fmla="*/ 167093 w 211606"/>
                <a:gd name="connsiteY241" fmla="*/ 43330 h 208672"/>
                <a:gd name="connsiteX242" fmla="*/ 162426 w 211606"/>
                <a:gd name="connsiteY242" fmla="*/ 43330 h 208672"/>
                <a:gd name="connsiteX243" fmla="*/ 160140 w 211606"/>
                <a:gd name="connsiteY243" fmla="*/ 46854 h 208672"/>
                <a:gd name="connsiteX244" fmla="*/ 158530 w 211606"/>
                <a:gd name="connsiteY244" fmla="*/ 46958 h 208672"/>
                <a:gd name="connsiteX245" fmla="*/ 158425 w 211606"/>
                <a:gd name="connsiteY245" fmla="*/ 46854 h 208672"/>
                <a:gd name="connsiteX246" fmla="*/ 158425 w 211606"/>
                <a:gd name="connsiteY246" fmla="*/ 46092 h 208672"/>
                <a:gd name="connsiteX247" fmla="*/ 161092 w 211606"/>
                <a:gd name="connsiteY247" fmla="*/ 40472 h 208672"/>
                <a:gd name="connsiteX248" fmla="*/ 159854 w 211606"/>
                <a:gd name="connsiteY248" fmla="*/ 36090 h 208672"/>
                <a:gd name="connsiteX249" fmla="*/ 157187 w 211606"/>
                <a:gd name="connsiteY249" fmla="*/ 34185 h 208672"/>
                <a:gd name="connsiteX250" fmla="*/ 156711 w 211606"/>
                <a:gd name="connsiteY250" fmla="*/ 35138 h 208672"/>
                <a:gd name="connsiteX251" fmla="*/ 156711 w 211606"/>
                <a:gd name="connsiteY251" fmla="*/ 40377 h 208672"/>
                <a:gd name="connsiteX252" fmla="*/ 154615 w 211606"/>
                <a:gd name="connsiteY252" fmla="*/ 44472 h 208672"/>
                <a:gd name="connsiteX253" fmla="*/ 153186 w 211606"/>
                <a:gd name="connsiteY253" fmla="*/ 42282 h 208672"/>
                <a:gd name="connsiteX254" fmla="*/ 153853 w 211606"/>
                <a:gd name="connsiteY254" fmla="*/ 40091 h 208672"/>
                <a:gd name="connsiteX255" fmla="*/ 153853 w 211606"/>
                <a:gd name="connsiteY255" fmla="*/ 39424 h 208672"/>
                <a:gd name="connsiteX256" fmla="*/ 151843 w 211606"/>
                <a:gd name="connsiteY256" fmla="*/ 39243 h 208672"/>
                <a:gd name="connsiteX257" fmla="*/ 151662 w 211606"/>
                <a:gd name="connsiteY257" fmla="*/ 39424 h 208672"/>
                <a:gd name="connsiteX258" fmla="*/ 149567 w 211606"/>
                <a:gd name="connsiteY258" fmla="*/ 40186 h 208672"/>
                <a:gd name="connsiteX259" fmla="*/ 151662 w 211606"/>
                <a:gd name="connsiteY259" fmla="*/ 35329 h 208672"/>
                <a:gd name="connsiteX260" fmla="*/ 150710 w 211606"/>
                <a:gd name="connsiteY260" fmla="*/ 26756 h 208672"/>
                <a:gd name="connsiteX261" fmla="*/ 149662 w 211606"/>
                <a:gd name="connsiteY261" fmla="*/ 25518 h 208672"/>
                <a:gd name="connsiteX262" fmla="*/ 146709 w 211606"/>
                <a:gd name="connsiteY262" fmla="*/ 25518 h 208672"/>
                <a:gd name="connsiteX263" fmla="*/ 145948 w 211606"/>
                <a:gd name="connsiteY263" fmla="*/ 28089 h 208672"/>
                <a:gd name="connsiteX264" fmla="*/ 144614 w 211606"/>
                <a:gd name="connsiteY264" fmla="*/ 31709 h 208672"/>
                <a:gd name="connsiteX265" fmla="*/ 141185 w 211606"/>
                <a:gd name="connsiteY265" fmla="*/ 32852 h 208672"/>
                <a:gd name="connsiteX266" fmla="*/ 139661 w 211606"/>
                <a:gd name="connsiteY266" fmla="*/ 29328 h 208672"/>
                <a:gd name="connsiteX267" fmla="*/ 140518 w 211606"/>
                <a:gd name="connsiteY267" fmla="*/ 26089 h 208672"/>
                <a:gd name="connsiteX268" fmla="*/ 137565 w 211606"/>
                <a:gd name="connsiteY268" fmla="*/ 23422 h 208672"/>
                <a:gd name="connsiteX269" fmla="*/ 136708 w 211606"/>
                <a:gd name="connsiteY269" fmla="*/ 24375 h 208672"/>
                <a:gd name="connsiteX270" fmla="*/ 136708 w 211606"/>
                <a:gd name="connsiteY270" fmla="*/ 27327 h 208672"/>
                <a:gd name="connsiteX271" fmla="*/ 135184 w 211606"/>
                <a:gd name="connsiteY271" fmla="*/ 29614 h 208672"/>
                <a:gd name="connsiteX272" fmla="*/ 132708 w 211606"/>
                <a:gd name="connsiteY272" fmla="*/ 28566 h 208672"/>
                <a:gd name="connsiteX273" fmla="*/ 132708 w 211606"/>
                <a:gd name="connsiteY273" fmla="*/ 25994 h 208672"/>
                <a:gd name="connsiteX274" fmla="*/ 135184 w 211606"/>
                <a:gd name="connsiteY274" fmla="*/ 20660 h 208672"/>
                <a:gd name="connsiteX275" fmla="*/ 136041 w 211606"/>
                <a:gd name="connsiteY275" fmla="*/ 17898 h 208672"/>
                <a:gd name="connsiteX276" fmla="*/ 135089 w 211606"/>
                <a:gd name="connsiteY276" fmla="*/ 14659 h 208672"/>
                <a:gd name="connsiteX277" fmla="*/ 133184 w 211606"/>
                <a:gd name="connsiteY277" fmla="*/ 13135 h 208672"/>
                <a:gd name="connsiteX278" fmla="*/ 131279 w 211606"/>
                <a:gd name="connsiteY278" fmla="*/ 13135 h 208672"/>
                <a:gd name="connsiteX279" fmla="*/ 131279 w 211606"/>
                <a:gd name="connsiteY279" fmla="*/ 14755 h 208672"/>
                <a:gd name="connsiteX280" fmla="*/ 130517 w 211606"/>
                <a:gd name="connsiteY280" fmla="*/ 19326 h 208672"/>
                <a:gd name="connsiteX281" fmla="*/ 128898 w 211606"/>
                <a:gd name="connsiteY281" fmla="*/ 20089 h 208672"/>
                <a:gd name="connsiteX282" fmla="*/ 127755 w 211606"/>
                <a:gd name="connsiteY282" fmla="*/ 18946 h 208672"/>
                <a:gd name="connsiteX283" fmla="*/ 127755 w 211606"/>
                <a:gd name="connsiteY283" fmla="*/ 15993 h 208672"/>
                <a:gd name="connsiteX284" fmla="*/ 127755 w 211606"/>
                <a:gd name="connsiteY284" fmla="*/ 13135 h 208672"/>
                <a:gd name="connsiteX285" fmla="*/ 125278 w 211606"/>
                <a:gd name="connsiteY285" fmla="*/ 10659 h 208672"/>
                <a:gd name="connsiteX286" fmla="*/ 123564 w 211606"/>
                <a:gd name="connsiteY286" fmla="*/ 11802 h 208672"/>
                <a:gd name="connsiteX287" fmla="*/ 123564 w 211606"/>
                <a:gd name="connsiteY287" fmla="*/ 14183 h 208672"/>
                <a:gd name="connsiteX288" fmla="*/ 123087 w 211606"/>
                <a:gd name="connsiteY288" fmla="*/ 21517 h 208672"/>
                <a:gd name="connsiteX289" fmla="*/ 121449 w 211606"/>
                <a:gd name="connsiteY289" fmla="*/ 22698 h 208672"/>
                <a:gd name="connsiteX290" fmla="*/ 121278 w 211606"/>
                <a:gd name="connsiteY290" fmla="*/ 22660 h 208672"/>
                <a:gd name="connsiteX291" fmla="*/ 120040 w 211606"/>
                <a:gd name="connsiteY291" fmla="*/ 21231 h 208672"/>
                <a:gd name="connsiteX292" fmla="*/ 120040 w 211606"/>
                <a:gd name="connsiteY292" fmla="*/ 19707 h 208672"/>
                <a:gd name="connsiteX293" fmla="*/ 120040 w 211606"/>
                <a:gd name="connsiteY293" fmla="*/ 17136 h 208672"/>
                <a:gd name="connsiteX294" fmla="*/ 119468 w 211606"/>
                <a:gd name="connsiteY294" fmla="*/ 13992 h 208672"/>
                <a:gd name="connsiteX295" fmla="*/ 116134 w 211606"/>
                <a:gd name="connsiteY295" fmla="*/ 12373 h 208672"/>
                <a:gd name="connsiteX296" fmla="*/ 115658 w 211606"/>
                <a:gd name="connsiteY296" fmla="*/ 14945 h 208672"/>
                <a:gd name="connsiteX297" fmla="*/ 115658 w 211606"/>
                <a:gd name="connsiteY297" fmla="*/ 17231 h 208672"/>
                <a:gd name="connsiteX298" fmla="*/ 114991 w 211606"/>
                <a:gd name="connsiteY298" fmla="*/ 18088 h 208672"/>
                <a:gd name="connsiteX299" fmla="*/ 114229 w 211606"/>
                <a:gd name="connsiteY299" fmla="*/ 18088 h 208672"/>
                <a:gd name="connsiteX300" fmla="*/ 111467 w 211606"/>
                <a:gd name="connsiteY300" fmla="*/ 15040 h 208672"/>
                <a:gd name="connsiteX301" fmla="*/ 112419 w 211606"/>
                <a:gd name="connsiteY301" fmla="*/ 11992 h 208672"/>
                <a:gd name="connsiteX302" fmla="*/ 113753 w 211606"/>
                <a:gd name="connsiteY302" fmla="*/ 9135 h 208672"/>
                <a:gd name="connsiteX303" fmla="*/ 113753 w 211606"/>
                <a:gd name="connsiteY303" fmla="*/ 8182 h 208672"/>
                <a:gd name="connsiteX304" fmla="*/ 111753 w 211606"/>
                <a:gd name="connsiteY304" fmla="*/ 6849 h 208672"/>
                <a:gd name="connsiteX305" fmla="*/ 110133 w 211606"/>
                <a:gd name="connsiteY305" fmla="*/ 6849 h 208672"/>
                <a:gd name="connsiteX306" fmla="*/ 107943 w 211606"/>
                <a:gd name="connsiteY306" fmla="*/ 9897 h 208672"/>
                <a:gd name="connsiteX307" fmla="*/ 107943 w 211606"/>
                <a:gd name="connsiteY307" fmla="*/ 14373 h 208672"/>
                <a:gd name="connsiteX308" fmla="*/ 106514 w 211606"/>
                <a:gd name="connsiteY308" fmla="*/ 15802 h 208672"/>
                <a:gd name="connsiteX309" fmla="*/ 104323 w 211606"/>
                <a:gd name="connsiteY309" fmla="*/ 13992 h 208672"/>
                <a:gd name="connsiteX310" fmla="*/ 104323 w 211606"/>
                <a:gd name="connsiteY310" fmla="*/ 11706 h 208672"/>
                <a:gd name="connsiteX311" fmla="*/ 104323 w 211606"/>
                <a:gd name="connsiteY311" fmla="*/ 10278 h 208672"/>
                <a:gd name="connsiteX312" fmla="*/ 103561 w 211606"/>
                <a:gd name="connsiteY312" fmla="*/ 8658 h 208672"/>
                <a:gd name="connsiteX313" fmla="*/ 100608 w 211606"/>
                <a:gd name="connsiteY313" fmla="*/ 8658 h 208672"/>
                <a:gd name="connsiteX314" fmla="*/ 99561 w 211606"/>
                <a:gd name="connsiteY314" fmla="*/ 11135 h 208672"/>
                <a:gd name="connsiteX315" fmla="*/ 97846 w 211606"/>
                <a:gd name="connsiteY315" fmla="*/ 11135 h 208672"/>
                <a:gd name="connsiteX316" fmla="*/ 96513 w 211606"/>
                <a:gd name="connsiteY316" fmla="*/ 9516 h 208672"/>
                <a:gd name="connsiteX317" fmla="*/ 96513 w 211606"/>
                <a:gd name="connsiteY317" fmla="*/ 7992 h 208672"/>
                <a:gd name="connsiteX318" fmla="*/ 96513 w 211606"/>
                <a:gd name="connsiteY318" fmla="*/ 4372 h 208672"/>
                <a:gd name="connsiteX319" fmla="*/ 94227 w 211606"/>
                <a:gd name="connsiteY319" fmla="*/ 467 h 208672"/>
                <a:gd name="connsiteX320" fmla="*/ 91750 w 211606"/>
                <a:gd name="connsiteY320" fmla="*/ -390 h 208672"/>
                <a:gd name="connsiteX321" fmla="*/ 91083 w 211606"/>
                <a:gd name="connsiteY321" fmla="*/ 181 h 208672"/>
                <a:gd name="connsiteX322" fmla="*/ 91083 w 211606"/>
                <a:gd name="connsiteY322" fmla="*/ 5039 h 208672"/>
                <a:gd name="connsiteX323" fmla="*/ 91083 w 211606"/>
                <a:gd name="connsiteY323" fmla="*/ 7611 h 208672"/>
                <a:gd name="connsiteX324" fmla="*/ 89845 w 211606"/>
                <a:gd name="connsiteY324" fmla="*/ 8182 h 208672"/>
                <a:gd name="connsiteX325" fmla="*/ 88416 w 211606"/>
                <a:gd name="connsiteY325" fmla="*/ 6849 h 208672"/>
                <a:gd name="connsiteX326" fmla="*/ 87273 w 211606"/>
                <a:gd name="connsiteY326" fmla="*/ 5230 h 208672"/>
                <a:gd name="connsiteX327" fmla="*/ 85368 w 211606"/>
                <a:gd name="connsiteY327" fmla="*/ 5230 h 208672"/>
                <a:gd name="connsiteX328" fmla="*/ 84130 w 211606"/>
                <a:gd name="connsiteY328" fmla="*/ 6182 h 208672"/>
                <a:gd name="connsiteX329" fmla="*/ 83178 w 211606"/>
                <a:gd name="connsiteY329" fmla="*/ 6754 h 208672"/>
                <a:gd name="connsiteX330" fmla="*/ 81177 w 211606"/>
                <a:gd name="connsiteY330" fmla="*/ 6754 h 208672"/>
                <a:gd name="connsiteX331" fmla="*/ 14502 w 211606"/>
                <a:gd name="connsiteY331" fmla="*/ 80096 h 208672"/>
                <a:gd name="connsiteX332" fmla="*/ 882 w 211606"/>
                <a:gd name="connsiteY332" fmla="*/ 104766 h 208672"/>
                <a:gd name="connsiteX333" fmla="*/ 3453 w 211606"/>
                <a:gd name="connsiteY333" fmla="*/ 105337 h 208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11606" h="208672">
                  <a:moveTo>
                    <a:pt x="3453" y="105337"/>
                  </a:moveTo>
                  <a:lnTo>
                    <a:pt x="3453" y="105337"/>
                  </a:lnTo>
                  <a:cubicBezTo>
                    <a:pt x="2215" y="107147"/>
                    <a:pt x="3453" y="107338"/>
                    <a:pt x="3453" y="108290"/>
                  </a:cubicBezTo>
                  <a:cubicBezTo>
                    <a:pt x="3453" y="109242"/>
                    <a:pt x="2120" y="109719"/>
                    <a:pt x="1167" y="110100"/>
                  </a:cubicBezTo>
                  <a:cubicBezTo>
                    <a:pt x="215" y="110481"/>
                    <a:pt x="-547" y="111624"/>
                    <a:pt x="406" y="112576"/>
                  </a:cubicBezTo>
                  <a:cubicBezTo>
                    <a:pt x="1091" y="113300"/>
                    <a:pt x="2177" y="113491"/>
                    <a:pt x="3073" y="113052"/>
                  </a:cubicBezTo>
                  <a:cubicBezTo>
                    <a:pt x="3834" y="112576"/>
                    <a:pt x="4215" y="111909"/>
                    <a:pt x="4977" y="111529"/>
                  </a:cubicBezTo>
                  <a:cubicBezTo>
                    <a:pt x="5949" y="111176"/>
                    <a:pt x="7035" y="111443"/>
                    <a:pt x="7740" y="112195"/>
                  </a:cubicBezTo>
                  <a:cubicBezTo>
                    <a:pt x="8502" y="113338"/>
                    <a:pt x="7740" y="114196"/>
                    <a:pt x="6311" y="114576"/>
                  </a:cubicBezTo>
                  <a:lnTo>
                    <a:pt x="2787" y="115815"/>
                  </a:lnTo>
                  <a:cubicBezTo>
                    <a:pt x="2130" y="115958"/>
                    <a:pt x="1539" y="116281"/>
                    <a:pt x="1072" y="116767"/>
                  </a:cubicBezTo>
                  <a:cubicBezTo>
                    <a:pt x="662" y="117339"/>
                    <a:pt x="662" y="118101"/>
                    <a:pt x="1072" y="118672"/>
                  </a:cubicBezTo>
                  <a:cubicBezTo>
                    <a:pt x="1805" y="119301"/>
                    <a:pt x="2815" y="119520"/>
                    <a:pt x="3739" y="119244"/>
                  </a:cubicBezTo>
                  <a:cubicBezTo>
                    <a:pt x="4797" y="119044"/>
                    <a:pt x="5806" y="118625"/>
                    <a:pt x="6692" y="118006"/>
                  </a:cubicBezTo>
                  <a:cubicBezTo>
                    <a:pt x="7740" y="117243"/>
                    <a:pt x="9073" y="116291"/>
                    <a:pt x="10502" y="117339"/>
                  </a:cubicBezTo>
                  <a:cubicBezTo>
                    <a:pt x="11340" y="117872"/>
                    <a:pt x="11588" y="118977"/>
                    <a:pt x="11073" y="119815"/>
                  </a:cubicBezTo>
                  <a:cubicBezTo>
                    <a:pt x="10445" y="120444"/>
                    <a:pt x="9588" y="120787"/>
                    <a:pt x="8692" y="120768"/>
                  </a:cubicBezTo>
                  <a:cubicBezTo>
                    <a:pt x="7264" y="120768"/>
                    <a:pt x="5454" y="120768"/>
                    <a:pt x="5168" y="122101"/>
                  </a:cubicBezTo>
                  <a:cubicBezTo>
                    <a:pt x="4882" y="123435"/>
                    <a:pt x="6120" y="124292"/>
                    <a:pt x="7359" y="124768"/>
                  </a:cubicBezTo>
                  <a:cubicBezTo>
                    <a:pt x="8425" y="125197"/>
                    <a:pt x="9626" y="125197"/>
                    <a:pt x="10692" y="124768"/>
                  </a:cubicBezTo>
                  <a:cubicBezTo>
                    <a:pt x="11645" y="124768"/>
                    <a:pt x="12502" y="123911"/>
                    <a:pt x="13550" y="123625"/>
                  </a:cubicBezTo>
                  <a:cubicBezTo>
                    <a:pt x="14112" y="123301"/>
                    <a:pt x="14798" y="123301"/>
                    <a:pt x="15360" y="123625"/>
                  </a:cubicBezTo>
                  <a:cubicBezTo>
                    <a:pt x="14798" y="125378"/>
                    <a:pt x="13197" y="126597"/>
                    <a:pt x="11359" y="126673"/>
                  </a:cubicBezTo>
                  <a:cubicBezTo>
                    <a:pt x="10664" y="126530"/>
                    <a:pt x="9959" y="126530"/>
                    <a:pt x="9264" y="126673"/>
                  </a:cubicBezTo>
                  <a:cubicBezTo>
                    <a:pt x="8787" y="127007"/>
                    <a:pt x="8673" y="127664"/>
                    <a:pt x="9006" y="128130"/>
                  </a:cubicBezTo>
                  <a:cubicBezTo>
                    <a:pt x="9083" y="128235"/>
                    <a:pt x="9168" y="128321"/>
                    <a:pt x="9264" y="128388"/>
                  </a:cubicBezTo>
                  <a:cubicBezTo>
                    <a:pt x="9454" y="128626"/>
                    <a:pt x="9721" y="128797"/>
                    <a:pt x="10026" y="128864"/>
                  </a:cubicBezTo>
                  <a:cubicBezTo>
                    <a:pt x="11512" y="129540"/>
                    <a:pt x="13207" y="129540"/>
                    <a:pt x="14693" y="128864"/>
                  </a:cubicBezTo>
                  <a:cubicBezTo>
                    <a:pt x="15741" y="128292"/>
                    <a:pt x="16503" y="127245"/>
                    <a:pt x="17931" y="127531"/>
                  </a:cubicBezTo>
                  <a:cubicBezTo>
                    <a:pt x="17065" y="130293"/>
                    <a:pt x="14312" y="131998"/>
                    <a:pt x="11454" y="131531"/>
                  </a:cubicBezTo>
                  <a:cubicBezTo>
                    <a:pt x="10511" y="131388"/>
                    <a:pt x="9540" y="131388"/>
                    <a:pt x="8597" y="131531"/>
                  </a:cubicBezTo>
                  <a:cubicBezTo>
                    <a:pt x="7740" y="131531"/>
                    <a:pt x="6978" y="132293"/>
                    <a:pt x="7264" y="133150"/>
                  </a:cubicBezTo>
                  <a:cubicBezTo>
                    <a:pt x="7540" y="133969"/>
                    <a:pt x="8121" y="134646"/>
                    <a:pt x="8883" y="135055"/>
                  </a:cubicBezTo>
                  <a:cubicBezTo>
                    <a:pt x="10730" y="136370"/>
                    <a:pt x="13074" y="136789"/>
                    <a:pt x="15265" y="136198"/>
                  </a:cubicBezTo>
                  <a:cubicBezTo>
                    <a:pt x="17074" y="135627"/>
                    <a:pt x="18122" y="134103"/>
                    <a:pt x="19551" y="133055"/>
                  </a:cubicBezTo>
                  <a:cubicBezTo>
                    <a:pt x="20199" y="132683"/>
                    <a:pt x="20998" y="132683"/>
                    <a:pt x="21646" y="133055"/>
                  </a:cubicBezTo>
                  <a:cubicBezTo>
                    <a:pt x="22570" y="133426"/>
                    <a:pt x="23027" y="134484"/>
                    <a:pt x="22656" y="135408"/>
                  </a:cubicBezTo>
                  <a:cubicBezTo>
                    <a:pt x="22637" y="135446"/>
                    <a:pt x="22618" y="135493"/>
                    <a:pt x="22599" y="135531"/>
                  </a:cubicBezTo>
                  <a:cubicBezTo>
                    <a:pt x="22037" y="136189"/>
                    <a:pt x="21313" y="136674"/>
                    <a:pt x="20503" y="136960"/>
                  </a:cubicBezTo>
                  <a:cubicBezTo>
                    <a:pt x="19703" y="137370"/>
                    <a:pt x="19274" y="138265"/>
                    <a:pt x="19456" y="139151"/>
                  </a:cubicBezTo>
                  <a:cubicBezTo>
                    <a:pt x="20065" y="140380"/>
                    <a:pt x="21322" y="141151"/>
                    <a:pt x="22694" y="141151"/>
                  </a:cubicBezTo>
                  <a:cubicBezTo>
                    <a:pt x="23799" y="141047"/>
                    <a:pt x="24837" y="140580"/>
                    <a:pt x="25647" y="139818"/>
                  </a:cubicBezTo>
                  <a:lnTo>
                    <a:pt x="26980" y="138865"/>
                  </a:lnTo>
                  <a:cubicBezTo>
                    <a:pt x="26990" y="141056"/>
                    <a:pt x="25780" y="143075"/>
                    <a:pt x="23837" y="144104"/>
                  </a:cubicBezTo>
                  <a:cubicBezTo>
                    <a:pt x="23284" y="144342"/>
                    <a:pt x="22770" y="144666"/>
                    <a:pt x="22313" y="145056"/>
                  </a:cubicBezTo>
                  <a:cubicBezTo>
                    <a:pt x="21932" y="145561"/>
                    <a:pt x="21932" y="146266"/>
                    <a:pt x="22313" y="146771"/>
                  </a:cubicBezTo>
                  <a:lnTo>
                    <a:pt x="23170" y="147533"/>
                  </a:lnTo>
                  <a:cubicBezTo>
                    <a:pt x="24694" y="148419"/>
                    <a:pt x="26609" y="148219"/>
                    <a:pt x="27933" y="147057"/>
                  </a:cubicBezTo>
                  <a:cubicBezTo>
                    <a:pt x="28771" y="145971"/>
                    <a:pt x="29533" y="144818"/>
                    <a:pt x="30219" y="143628"/>
                  </a:cubicBezTo>
                  <a:cubicBezTo>
                    <a:pt x="30638" y="143151"/>
                    <a:pt x="31362" y="143113"/>
                    <a:pt x="31828" y="143523"/>
                  </a:cubicBezTo>
                  <a:cubicBezTo>
                    <a:pt x="31866" y="143561"/>
                    <a:pt x="31904" y="143590"/>
                    <a:pt x="31933" y="143628"/>
                  </a:cubicBezTo>
                  <a:cubicBezTo>
                    <a:pt x="32028" y="143875"/>
                    <a:pt x="32028" y="144142"/>
                    <a:pt x="31933" y="144390"/>
                  </a:cubicBezTo>
                  <a:cubicBezTo>
                    <a:pt x="31933" y="146676"/>
                    <a:pt x="29457" y="147819"/>
                    <a:pt x="29171" y="150009"/>
                  </a:cubicBezTo>
                  <a:cubicBezTo>
                    <a:pt x="29190" y="151600"/>
                    <a:pt x="29657" y="153143"/>
                    <a:pt x="30504" y="154486"/>
                  </a:cubicBezTo>
                  <a:cubicBezTo>
                    <a:pt x="31076" y="155439"/>
                    <a:pt x="32314" y="156677"/>
                    <a:pt x="33172" y="156296"/>
                  </a:cubicBezTo>
                  <a:cubicBezTo>
                    <a:pt x="34029" y="155915"/>
                    <a:pt x="33648" y="155820"/>
                    <a:pt x="33648" y="155439"/>
                  </a:cubicBezTo>
                  <a:cubicBezTo>
                    <a:pt x="33648" y="155058"/>
                    <a:pt x="33648" y="151914"/>
                    <a:pt x="33648" y="150105"/>
                  </a:cubicBezTo>
                  <a:cubicBezTo>
                    <a:pt x="33467" y="148447"/>
                    <a:pt x="34295" y="146838"/>
                    <a:pt x="35743" y="146009"/>
                  </a:cubicBezTo>
                  <a:cubicBezTo>
                    <a:pt x="36724" y="146247"/>
                    <a:pt x="37353" y="147209"/>
                    <a:pt x="37172" y="148200"/>
                  </a:cubicBezTo>
                  <a:cubicBezTo>
                    <a:pt x="37172" y="148962"/>
                    <a:pt x="36410" y="149629"/>
                    <a:pt x="36505" y="150486"/>
                  </a:cubicBezTo>
                  <a:cubicBezTo>
                    <a:pt x="36467" y="150676"/>
                    <a:pt x="36467" y="150867"/>
                    <a:pt x="36505" y="151057"/>
                  </a:cubicBezTo>
                  <a:cubicBezTo>
                    <a:pt x="37010" y="151667"/>
                    <a:pt x="37915" y="151743"/>
                    <a:pt x="38515" y="151238"/>
                  </a:cubicBezTo>
                  <a:cubicBezTo>
                    <a:pt x="38582" y="151181"/>
                    <a:pt x="38639" y="151124"/>
                    <a:pt x="38696" y="151057"/>
                  </a:cubicBezTo>
                  <a:cubicBezTo>
                    <a:pt x="39172" y="150581"/>
                    <a:pt x="39934" y="149819"/>
                    <a:pt x="40791" y="150390"/>
                  </a:cubicBezTo>
                  <a:cubicBezTo>
                    <a:pt x="41649" y="150962"/>
                    <a:pt x="39553" y="153724"/>
                    <a:pt x="38696" y="155248"/>
                  </a:cubicBezTo>
                  <a:cubicBezTo>
                    <a:pt x="37458" y="158087"/>
                    <a:pt x="37858" y="161373"/>
                    <a:pt x="39744" y="163821"/>
                  </a:cubicBezTo>
                  <a:cubicBezTo>
                    <a:pt x="40010" y="164297"/>
                    <a:pt x="40363" y="164716"/>
                    <a:pt x="40791" y="165059"/>
                  </a:cubicBezTo>
                  <a:cubicBezTo>
                    <a:pt x="41630" y="165821"/>
                    <a:pt x="42906" y="165821"/>
                    <a:pt x="43744" y="165059"/>
                  </a:cubicBezTo>
                  <a:cubicBezTo>
                    <a:pt x="44220" y="164249"/>
                    <a:pt x="44449" y="163325"/>
                    <a:pt x="44411" y="162392"/>
                  </a:cubicBezTo>
                  <a:cubicBezTo>
                    <a:pt x="44621" y="161144"/>
                    <a:pt x="45068" y="159944"/>
                    <a:pt x="45744" y="158868"/>
                  </a:cubicBezTo>
                  <a:cubicBezTo>
                    <a:pt x="46421" y="157601"/>
                    <a:pt x="47973" y="157096"/>
                    <a:pt x="49269" y="157725"/>
                  </a:cubicBezTo>
                  <a:cubicBezTo>
                    <a:pt x="50516" y="158420"/>
                    <a:pt x="51145" y="159868"/>
                    <a:pt x="50793" y="161249"/>
                  </a:cubicBezTo>
                  <a:cubicBezTo>
                    <a:pt x="50307" y="162297"/>
                    <a:pt x="50012" y="163430"/>
                    <a:pt x="49935" y="164583"/>
                  </a:cubicBezTo>
                  <a:cubicBezTo>
                    <a:pt x="49935" y="165821"/>
                    <a:pt x="51650" y="167440"/>
                    <a:pt x="52888" y="167155"/>
                  </a:cubicBezTo>
                  <a:cubicBezTo>
                    <a:pt x="53326" y="167031"/>
                    <a:pt x="53679" y="166716"/>
                    <a:pt x="53841" y="166297"/>
                  </a:cubicBezTo>
                  <a:cubicBezTo>
                    <a:pt x="53936" y="165288"/>
                    <a:pt x="53936" y="164259"/>
                    <a:pt x="53841" y="163249"/>
                  </a:cubicBezTo>
                  <a:cubicBezTo>
                    <a:pt x="53793" y="162211"/>
                    <a:pt x="54460" y="161268"/>
                    <a:pt x="55460" y="160963"/>
                  </a:cubicBezTo>
                  <a:cubicBezTo>
                    <a:pt x="56431" y="160858"/>
                    <a:pt x="57384" y="161296"/>
                    <a:pt x="57936" y="162106"/>
                  </a:cubicBezTo>
                  <a:cubicBezTo>
                    <a:pt x="58403" y="162868"/>
                    <a:pt x="58403" y="163821"/>
                    <a:pt x="57936" y="164583"/>
                  </a:cubicBezTo>
                  <a:lnTo>
                    <a:pt x="55460" y="170012"/>
                  </a:lnTo>
                  <a:cubicBezTo>
                    <a:pt x="55022" y="170879"/>
                    <a:pt x="54727" y="171812"/>
                    <a:pt x="54603" y="172774"/>
                  </a:cubicBezTo>
                  <a:cubicBezTo>
                    <a:pt x="54517" y="173936"/>
                    <a:pt x="54850" y="175089"/>
                    <a:pt x="55555" y="176013"/>
                  </a:cubicBezTo>
                  <a:cubicBezTo>
                    <a:pt x="56031" y="176670"/>
                    <a:pt x="56698" y="177165"/>
                    <a:pt x="57460" y="177441"/>
                  </a:cubicBezTo>
                  <a:cubicBezTo>
                    <a:pt x="58222" y="177441"/>
                    <a:pt x="59079" y="177441"/>
                    <a:pt x="59365" y="177441"/>
                  </a:cubicBezTo>
                  <a:cubicBezTo>
                    <a:pt x="59651" y="177441"/>
                    <a:pt x="59365" y="176394"/>
                    <a:pt x="59365" y="175822"/>
                  </a:cubicBezTo>
                  <a:cubicBezTo>
                    <a:pt x="59118" y="174260"/>
                    <a:pt x="59384" y="172650"/>
                    <a:pt x="60127" y="171250"/>
                  </a:cubicBezTo>
                  <a:cubicBezTo>
                    <a:pt x="60346" y="170603"/>
                    <a:pt x="61042" y="170250"/>
                    <a:pt x="61699" y="170469"/>
                  </a:cubicBezTo>
                  <a:cubicBezTo>
                    <a:pt x="61708" y="170479"/>
                    <a:pt x="61727" y="170479"/>
                    <a:pt x="61747" y="170488"/>
                  </a:cubicBezTo>
                  <a:cubicBezTo>
                    <a:pt x="62251" y="170679"/>
                    <a:pt x="62661" y="171050"/>
                    <a:pt x="62890" y="171536"/>
                  </a:cubicBezTo>
                  <a:cubicBezTo>
                    <a:pt x="63318" y="172507"/>
                    <a:pt x="63318" y="173612"/>
                    <a:pt x="62890" y="174584"/>
                  </a:cubicBezTo>
                  <a:cubicBezTo>
                    <a:pt x="62594" y="175517"/>
                    <a:pt x="62594" y="176508"/>
                    <a:pt x="62890" y="177441"/>
                  </a:cubicBezTo>
                  <a:cubicBezTo>
                    <a:pt x="63204" y="178661"/>
                    <a:pt x="64147" y="179603"/>
                    <a:pt x="65366" y="179918"/>
                  </a:cubicBezTo>
                  <a:cubicBezTo>
                    <a:pt x="66176" y="180051"/>
                    <a:pt x="66947" y="179556"/>
                    <a:pt x="67176" y="178775"/>
                  </a:cubicBezTo>
                  <a:cubicBezTo>
                    <a:pt x="67319" y="177984"/>
                    <a:pt x="67319" y="177184"/>
                    <a:pt x="67176" y="176394"/>
                  </a:cubicBezTo>
                  <a:cubicBezTo>
                    <a:pt x="66756" y="173946"/>
                    <a:pt x="66919" y="171431"/>
                    <a:pt x="67652" y="169059"/>
                  </a:cubicBezTo>
                  <a:cubicBezTo>
                    <a:pt x="67652" y="168393"/>
                    <a:pt x="68509" y="167535"/>
                    <a:pt x="69462" y="167916"/>
                  </a:cubicBezTo>
                  <a:cubicBezTo>
                    <a:pt x="70100" y="168136"/>
                    <a:pt x="70567" y="168688"/>
                    <a:pt x="70700" y="169345"/>
                  </a:cubicBezTo>
                  <a:cubicBezTo>
                    <a:pt x="70843" y="169840"/>
                    <a:pt x="70843" y="170374"/>
                    <a:pt x="70700" y="170869"/>
                  </a:cubicBezTo>
                  <a:cubicBezTo>
                    <a:pt x="70652" y="171726"/>
                    <a:pt x="70652" y="172584"/>
                    <a:pt x="70700" y="173441"/>
                  </a:cubicBezTo>
                  <a:cubicBezTo>
                    <a:pt x="70519" y="174536"/>
                    <a:pt x="70757" y="175660"/>
                    <a:pt x="71367" y="176584"/>
                  </a:cubicBezTo>
                  <a:cubicBezTo>
                    <a:pt x="72033" y="177632"/>
                    <a:pt x="73653" y="178584"/>
                    <a:pt x="74605" y="178108"/>
                  </a:cubicBezTo>
                  <a:cubicBezTo>
                    <a:pt x="75558" y="177632"/>
                    <a:pt x="75177" y="176489"/>
                    <a:pt x="74605" y="175537"/>
                  </a:cubicBezTo>
                  <a:cubicBezTo>
                    <a:pt x="74462" y="174813"/>
                    <a:pt x="74462" y="174070"/>
                    <a:pt x="74605" y="173346"/>
                  </a:cubicBezTo>
                  <a:cubicBezTo>
                    <a:pt x="74672" y="172946"/>
                    <a:pt x="74920" y="172593"/>
                    <a:pt x="75272" y="172393"/>
                  </a:cubicBezTo>
                  <a:lnTo>
                    <a:pt x="76034" y="172393"/>
                  </a:lnTo>
                  <a:cubicBezTo>
                    <a:pt x="77415" y="172822"/>
                    <a:pt x="78463" y="173946"/>
                    <a:pt x="78796" y="175346"/>
                  </a:cubicBezTo>
                  <a:cubicBezTo>
                    <a:pt x="78815" y="176451"/>
                    <a:pt x="78444" y="177527"/>
                    <a:pt x="77748" y="178394"/>
                  </a:cubicBezTo>
                  <a:cubicBezTo>
                    <a:pt x="76986" y="179165"/>
                    <a:pt x="76510" y="180175"/>
                    <a:pt x="76415" y="181251"/>
                  </a:cubicBezTo>
                  <a:cubicBezTo>
                    <a:pt x="76329" y="181566"/>
                    <a:pt x="76329" y="181890"/>
                    <a:pt x="76415" y="182204"/>
                  </a:cubicBezTo>
                  <a:cubicBezTo>
                    <a:pt x="76901" y="182861"/>
                    <a:pt x="77615" y="183299"/>
                    <a:pt x="78415" y="183442"/>
                  </a:cubicBezTo>
                  <a:lnTo>
                    <a:pt x="79939" y="183442"/>
                  </a:lnTo>
                  <a:cubicBezTo>
                    <a:pt x="81301" y="183309"/>
                    <a:pt x="82301" y="182099"/>
                    <a:pt x="82168" y="180737"/>
                  </a:cubicBezTo>
                  <a:cubicBezTo>
                    <a:pt x="82158" y="180651"/>
                    <a:pt x="82149" y="180575"/>
                    <a:pt x="82130" y="180489"/>
                  </a:cubicBezTo>
                  <a:cubicBezTo>
                    <a:pt x="82035" y="178994"/>
                    <a:pt x="82035" y="177508"/>
                    <a:pt x="82130" y="176013"/>
                  </a:cubicBezTo>
                  <a:cubicBezTo>
                    <a:pt x="82130" y="175346"/>
                    <a:pt x="82701" y="174584"/>
                    <a:pt x="83654" y="174679"/>
                  </a:cubicBezTo>
                  <a:cubicBezTo>
                    <a:pt x="84607" y="174841"/>
                    <a:pt x="85397" y="175498"/>
                    <a:pt x="85749" y="176394"/>
                  </a:cubicBezTo>
                  <a:cubicBezTo>
                    <a:pt x="85988" y="177108"/>
                    <a:pt x="85988" y="177870"/>
                    <a:pt x="85749" y="178584"/>
                  </a:cubicBezTo>
                  <a:cubicBezTo>
                    <a:pt x="85654" y="179051"/>
                    <a:pt x="85654" y="179547"/>
                    <a:pt x="85749" y="180013"/>
                  </a:cubicBezTo>
                  <a:cubicBezTo>
                    <a:pt x="85740" y="180594"/>
                    <a:pt x="85988" y="181147"/>
                    <a:pt x="86416" y="181537"/>
                  </a:cubicBezTo>
                  <a:cubicBezTo>
                    <a:pt x="87235" y="182347"/>
                    <a:pt x="88550" y="182347"/>
                    <a:pt x="89369" y="181537"/>
                  </a:cubicBezTo>
                  <a:cubicBezTo>
                    <a:pt x="90036" y="180871"/>
                    <a:pt x="90036" y="179918"/>
                    <a:pt x="90417" y="179061"/>
                  </a:cubicBezTo>
                  <a:cubicBezTo>
                    <a:pt x="90960" y="178804"/>
                    <a:pt x="91588" y="178804"/>
                    <a:pt x="92131" y="179061"/>
                  </a:cubicBezTo>
                  <a:cubicBezTo>
                    <a:pt x="92769" y="179404"/>
                    <a:pt x="93246" y="179985"/>
                    <a:pt x="93465" y="180680"/>
                  </a:cubicBezTo>
                  <a:cubicBezTo>
                    <a:pt x="93607" y="181147"/>
                    <a:pt x="93607" y="181642"/>
                    <a:pt x="93465" y="182109"/>
                  </a:cubicBezTo>
                  <a:cubicBezTo>
                    <a:pt x="93236" y="183309"/>
                    <a:pt x="93236" y="184537"/>
                    <a:pt x="93465" y="185728"/>
                  </a:cubicBezTo>
                  <a:cubicBezTo>
                    <a:pt x="93684" y="187204"/>
                    <a:pt x="94465" y="188538"/>
                    <a:pt x="95656" y="189443"/>
                  </a:cubicBezTo>
                  <a:cubicBezTo>
                    <a:pt x="96417" y="190014"/>
                    <a:pt x="97370" y="190491"/>
                    <a:pt x="98037" y="190205"/>
                  </a:cubicBezTo>
                  <a:cubicBezTo>
                    <a:pt x="98303" y="190129"/>
                    <a:pt x="98541" y="189957"/>
                    <a:pt x="98703" y="189729"/>
                  </a:cubicBezTo>
                  <a:cubicBezTo>
                    <a:pt x="99294" y="188195"/>
                    <a:pt x="99294" y="186500"/>
                    <a:pt x="98703" y="184966"/>
                  </a:cubicBezTo>
                  <a:cubicBezTo>
                    <a:pt x="98465" y="184128"/>
                    <a:pt x="98465" y="183233"/>
                    <a:pt x="98703" y="182395"/>
                  </a:cubicBezTo>
                  <a:cubicBezTo>
                    <a:pt x="98922" y="181928"/>
                    <a:pt x="99446" y="181680"/>
                    <a:pt x="99942" y="181823"/>
                  </a:cubicBezTo>
                  <a:cubicBezTo>
                    <a:pt x="100561" y="182052"/>
                    <a:pt x="101046" y="182537"/>
                    <a:pt x="101275" y="183156"/>
                  </a:cubicBezTo>
                  <a:cubicBezTo>
                    <a:pt x="101542" y="183747"/>
                    <a:pt x="101932" y="184261"/>
                    <a:pt x="102418" y="184681"/>
                  </a:cubicBezTo>
                  <a:cubicBezTo>
                    <a:pt x="103009" y="185004"/>
                    <a:pt x="103733" y="185004"/>
                    <a:pt x="104323" y="184681"/>
                  </a:cubicBezTo>
                  <a:cubicBezTo>
                    <a:pt x="104799" y="184452"/>
                    <a:pt x="105219" y="184128"/>
                    <a:pt x="105561" y="183728"/>
                  </a:cubicBezTo>
                  <a:lnTo>
                    <a:pt x="106514" y="183156"/>
                  </a:lnTo>
                  <a:cubicBezTo>
                    <a:pt x="107247" y="182728"/>
                    <a:pt x="108162" y="182728"/>
                    <a:pt x="108895" y="183156"/>
                  </a:cubicBezTo>
                  <a:cubicBezTo>
                    <a:pt x="109419" y="183528"/>
                    <a:pt x="109705" y="184138"/>
                    <a:pt x="109657" y="184776"/>
                  </a:cubicBezTo>
                  <a:cubicBezTo>
                    <a:pt x="109495" y="185290"/>
                    <a:pt x="109114" y="185719"/>
                    <a:pt x="108609" y="185919"/>
                  </a:cubicBezTo>
                  <a:cubicBezTo>
                    <a:pt x="108095" y="186176"/>
                    <a:pt x="107619" y="186500"/>
                    <a:pt x="107181" y="186871"/>
                  </a:cubicBezTo>
                  <a:lnTo>
                    <a:pt x="107181" y="186871"/>
                  </a:lnTo>
                  <a:cubicBezTo>
                    <a:pt x="107181" y="186871"/>
                    <a:pt x="107181" y="187919"/>
                    <a:pt x="107181" y="188300"/>
                  </a:cubicBezTo>
                  <a:cubicBezTo>
                    <a:pt x="107181" y="188681"/>
                    <a:pt x="109467" y="189348"/>
                    <a:pt x="110895" y="189062"/>
                  </a:cubicBezTo>
                  <a:cubicBezTo>
                    <a:pt x="112134" y="188852"/>
                    <a:pt x="113162" y="187967"/>
                    <a:pt x="113562" y="186776"/>
                  </a:cubicBezTo>
                  <a:cubicBezTo>
                    <a:pt x="113562" y="186109"/>
                    <a:pt x="113562" y="185538"/>
                    <a:pt x="114420" y="185252"/>
                  </a:cubicBezTo>
                  <a:cubicBezTo>
                    <a:pt x="115277" y="184966"/>
                    <a:pt x="116610" y="185252"/>
                    <a:pt x="117087" y="184681"/>
                  </a:cubicBezTo>
                  <a:lnTo>
                    <a:pt x="117087" y="184681"/>
                  </a:lnTo>
                  <a:cubicBezTo>
                    <a:pt x="115753" y="186490"/>
                    <a:pt x="117087" y="186681"/>
                    <a:pt x="117087" y="187729"/>
                  </a:cubicBezTo>
                  <a:cubicBezTo>
                    <a:pt x="117087" y="188776"/>
                    <a:pt x="115753" y="189062"/>
                    <a:pt x="114801" y="189443"/>
                  </a:cubicBezTo>
                  <a:cubicBezTo>
                    <a:pt x="113848" y="189824"/>
                    <a:pt x="113086" y="190967"/>
                    <a:pt x="114039" y="191920"/>
                  </a:cubicBezTo>
                  <a:cubicBezTo>
                    <a:pt x="114763" y="192662"/>
                    <a:pt x="115877" y="192853"/>
                    <a:pt x="116801" y="192396"/>
                  </a:cubicBezTo>
                  <a:cubicBezTo>
                    <a:pt x="117563" y="192396"/>
                    <a:pt x="117944" y="191348"/>
                    <a:pt x="118706" y="190967"/>
                  </a:cubicBezTo>
                  <a:cubicBezTo>
                    <a:pt x="119677" y="190557"/>
                    <a:pt x="120792" y="190824"/>
                    <a:pt x="121468" y="191634"/>
                  </a:cubicBezTo>
                  <a:cubicBezTo>
                    <a:pt x="122325" y="192777"/>
                    <a:pt x="121468" y="193634"/>
                    <a:pt x="120040" y="193920"/>
                  </a:cubicBezTo>
                  <a:lnTo>
                    <a:pt x="116420" y="195158"/>
                  </a:lnTo>
                  <a:cubicBezTo>
                    <a:pt x="115820" y="195358"/>
                    <a:pt x="115267" y="195682"/>
                    <a:pt x="114801" y="196110"/>
                  </a:cubicBezTo>
                  <a:cubicBezTo>
                    <a:pt x="114315" y="196653"/>
                    <a:pt x="114315" y="197472"/>
                    <a:pt x="114801" y="198015"/>
                  </a:cubicBezTo>
                  <a:cubicBezTo>
                    <a:pt x="115544" y="198635"/>
                    <a:pt x="116525" y="198882"/>
                    <a:pt x="117468" y="198682"/>
                  </a:cubicBezTo>
                  <a:cubicBezTo>
                    <a:pt x="118544" y="198454"/>
                    <a:pt x="119582" y="198035"/>
                    <a:pt x="120516" y="197444"/>
                  </a:cubicBezTo>
                  <a:cubicBezTo>
                    <a:pt x="121564" y="196682"/>
                    <a:pt x="122897" y="195825"/>
                    <a:pt x="124326" y="196777"/>
                  </a:cubicBezTo>
                  <a:cubicBezTo>
                    <a:pt x="125240" y="197282"/>
                    <a:pt x="125583" y="198425"/>
                    <a:pt x="125088" y="199349"/>
                  </a:cubicBezTo>
                  <a:cubicBezTo>
                    <a:pt x="124431" y="199997"/>
                    <a:pt x="123526" y="200311"/>
                    <a:pt x="122611" y="200206"/>
                  </a:cubicBezTo>
                  <a:cubicBezTo>
                    <a:pt x="121087" y="200206"/>
                    <a:pt x="119182" y="200206"/>
                    <a:pt x="118992" y="201445"/>
                  </a:cubicBezTo>
                  <a:cubicBezTo>
                    <a:pt x="118801" y="202683"/>
                    <a:pt x="120040" y="203731"/>
                    <a:pt x="121278" y="204207"/>
                  </a:cubicBezTo>
                  <a:cubicBezTo>
                    <a:pt x="122383" y="204635"/>
                    <a:pt x="123602" y="204635"/>
                    <a:pt x="124707" y="204207"/>
                  </a:cubicBezTo>
                  <a:cubicBezTo>
                    <a:pt x="125754" y="204207"/>
                    <a:pt x="126612" y="203349"/>
                    <a:pt x="127659" y="203064"/>
                  </a:cubicBezTo>
                  <a:cubicBezTo>
                    <a:pt x="128259" y="202788"/>
                    <a:pt x="128964" y="202788"/>
                    <a:pt x="129565" y="203064"/>
                  </a:cubicBezTo>
                  <a:cubicBezTo>
                    <a:pt x="129012" y="204854"/>
                    <a:pt x="127336" y="206054"/>
                    <a:pt x="125469" y="206016"/>
                  </a:cubicBezTo>
                  <a:cubicBezTo>
                    <a:pt x="124745" y="205921"/>
                    <a:pt x="124002" y="205921"/>
                    <a:pt x="123278" y="206016"/>
                  </a:cubicBezTo>
                  <a:cubicBezTo>
                    <a:pt x="122802" y="206350"/>
                    <a:pt x="122687" y="207007"/>
                    <a:pt x="123021" y="207474"/>
                  </a:cubicBezTo>
                  <a:cubicBezTo>
                    <a:pt x="123097" y="207579"/>
                    <a:pt x="123183" y="207664"/>
                    <a:pt x="123278" y="207731"/>
                  </a:cubicBezTo>
                  <a:lnTo>
                    <a:pt x="124040" y="207731"/>
                  </a:lnTo>
                  <a:cubicBezTo>
                    <a:pt x="125583" y="208455"/>
                    <a:pt x="127355" y="208455"/>
                    <a:pt x="128898" y="207731"/>
                  </a:cubicBezTo>
                  <a:lnTo>
                    <a:pt x="128898" y="207731"/>
                  </a:lnTo>
                  <a:cubicBezTo>
                    <a:pt x="164807" y="172774"/>
                    <a:pt x="187095" y="126864"/>
                    <a:pt x="211575" y="83430"/>
                  </a:cubicBezTo>
                  <a:cubicBezTo>
                    <a:pt x="211251" y="82277"/>
                    <a:pt x="210594" y="81248"/>
                    <a:pt x="209670" y="80477"/>
                  </a:cubicBezTo>
                  <a:cubicBezTo>
                    <a:pt x="209022" y="79896"/>
                    <a:pt x="208155" y="79620"/>
                    <a:pt x="207289" y="79715"/>
                  </a:cubicBezTo>
                  <a:cubicBezTo>
                    <a:pt x="206964" y="79782"/>
                    <a:pt x="206688" y="79991"/>
                    <a:pt x="206526" y="80287"/>
                  </a:cubicBezTo>
                  <a:cubicBezTo>
                    <a:pt x="205936" y="81820"/>
                    <a:pt x="205936" y="83515"/>
                    <a:pt x="206526" y="85049"/>
                  </a:cubicBezTo>
                  <a:cubicBezTo>
                    <a:pt x="206812" y="85849"/>
                    <a:pt x="206812" y="86725"/>
                    <a:pt x="206526" y="87525"/>
                  </a:cubicBezTo>
                  <a:cubicBezTo>
                    <a:pt x="206526" y="88002"/>
                    <a:pt x="205955" y="88288"/>
                    <a:pt x="205288" y="88097"/>
                  </a:cubicBezTo>
                  <a:cubicBezTo>
                    <a:pt x="204622" y="87906"/>
                    <a:pt x="204240" y="87335"/>
                    <a:pt x="203955" y="86859"/>
                  </a:cubicBezTo>
                  <a:cubicBezTo>
                    <a:pt x="203755" y="86268"/>
                    <a:pt x="203393" y="85735"/>
                    <a:pt x="202907" y="85335"/>
                  </a:cubicBezTo>
                  <a:cubicBezTo>
                    <a:pt x="202316" y="85011"/>
                    <a:pt x="201592" y="85011"/>
                    <a:pt x="201002" y="85335"/>
                  </a:cubicBezTo>
                  <a:cubicBezTo>
                    <a:pt x="200554" y="85601"/>
                    <a:pt x="200135" y="85916"/>
                    <a:pt x="199764" y="86287"/>
                  </a:cubicBezTo>
                  <a:cubicBezTo>
                    <a:pt x="199506" y="86564"/>
                    <a:pt x="199173" y="86764"/>
                    <a:pt x="198811" y="86859"/>
                  </a:cubicBezTo>
                  <a:cubicBezTo>
                    <a:pt x="198087" y="87325"/>
                    <a:pt x="197154" y="87325"/>
                    <a:pt x="196430" y="86859"/>
                  </a:cubicBezTo>
                  <a:cubicBezTo>
                    <a:pt x="195877" y="86478"/>
                    <a:pt x="195611" y="85801"/>
                    <a:pt x="195763" y="85144"/>
                  </a:cubicBezTo>
                  <a:cubicBezTo>
                    <a:pt x="195944" y="84640"/>
                    <a:pt x="196325" y="84230"/>
                    <a:pt x="196811" y="84001"/>
                  </a:cubicBezTo>
                  <a:cubicBezTo>
                    <a:pt x="197287" y="83773"/>
                    <a:pt x="197735" y="83487"/>
                    <a:pt x="198144" y="83144"/>
                  </a:cubicBezTo>
                  <a:lnTo>
                    <a:pt x="198144" y="83144"/>
                  </a:lnTo>
                  <a:cubicBezTo>
                    <a:pt x="198344" y="82687"/>
                    <a:pt x="198344" y="82173"/>
                    <a:pt x="198144" y="81715"/>
                  </a:cubicBezTo>
                  <a:cubicBezTo>
                    <a:pt x="197097" y="80477"/>
                    <a:pt x="195763" y="80763"/>
                    <a:pt x="194430" y="81048"/>
                  </a:cubicBezTo>
                  <a:cubicBezTo>
                    <a:pt x="193163" y="81201"/>
                    <a:pt x="192105" y="82096"/>
                    <a:pt x="191763" y="83334"/>
                  </a:cubicBezTo>
                  <a:cubicBezTo>
                    <a:pt x="191763" y="84001"/>
                    <a:pt x="191763" y="84573"/>
                    <a:pt x="190810" y="84858"/>
                  </a:cubicBezTo>
                  <a:cubicBezTo>
                    <a:pt x="189858" y="85144"/>
                    <a:pt x="188715" y="84858"/>
                    <a:pt x="188239" y="85430"/>
                  </a:cubicBezTo>
                  <a:lnTo>
                    <a:pt x="188239" y="85430"/>
                  </a:lnTo>
                  <a:cubicBezTo>
                    <a:pt x="189477" y="83620"/>
                    <a:pt x="188239" y="83430"/>
                    <a:pt x="188239" y="82382"/>
                  </a:cubicBezTo>
                  <a:cubicBezTo>
                    <a:pt x="188239" y="81334"/>
                    <a:pt x="189572" y="81048"/>
                    <a:pt x="190524" y="80667"/>
                  </a:cubicBezTo>
                  <a:cubicBezTo>
                    <a:pt x="191477" y="80287"/>
                    <a:pt x="192239" y="79143"/>
                    <a:pt x="191286" y="78191"/>
                  </a:cubicBezTo>
                  <a:cubicBezTo>
                    <a:pt x="190496" y="77591"/>
                    <a:pt x="189410" y="77591"/>
                    <a:pt x="188619" y="78191"/>
                  </a:cubicBezTo>
                  <a:cubicBezTo>
                    <a:pt x="187857" y="78191"/>
                    <a:pt x="187381" y="79239"/>
                    <a:pt x="186619" y="79620"/>
                  </a:cubicBezTo>
                  <a:cubicBezTo>
                    <a:pt x="185676" y="80020"/>
                    <a:pt x="184590" y="79744"/>
                    <a:pt x="183952" y="78953"/>
                  </a:cubicBezTo>
                  <a:cubicBezTo>
                    <a:pt x="183095" y="77810"/>
                    <a:pt x="183952" y="77048"/>
                    <a:pt x="185381" y="76667"/>
                  </a:cubicBezTo>
                  <a:lnTo>
                    <a:pt x="189000" y="75429"/>
                  </a:lnTo>
                  <a:cubicBezTo>
                    <a:pt x="189620" y="75267"/>
                    <a:pt x="190172" y="74933"/>
                    <a:pt x="190620" y="74476"/>
                  </a:cubicBezTo>
                  <a:cubicBezTo>
                    <a:pt x="191067" y="73924"/>
                    <a:pt x="191067" y="73124"/>
                    <a:pt x="190620" y="72571"/>
                  </a:cubicBezTo>
                  <a:cubicBezTo>
                    <a:pt x="189896" y="71923"/>
                    <a:pt x="188877" y="71705"/>
                    <a:pt x="187953" y="72000"/>
                  </a:cubicBezTo>
                  <a:cubicBezTo>
                    <a:pt x="186848" y="72152"/>
                    <a:pt x="185800" y="72581"/>
                    <a:pt x="184905" y="73238"/>
                  </a:cubicBezTo>
                  <a:cubicBezTo>
                    <a:pt x="183857" y="73905"/>
                    <a:pt x="182523" y="74857"/>
                    <a:pt x="181095" y="73905"/>
                  </a:cubicBezTo>
                  <a:cubicBezTo>
                    <a:pt x="180218" y="73371"/>
                    <a:pt x="179885" y="72257"/>
                    <a:pt x="180333" y="71333"/>
                  </a:cubicBezTo>
                  <a:cubicBezTo>
                    <a:pt x="181038" y="70695"/>
                    <a:pt x="181961" y="70361"/>
                    <a:pt x="182904" y="70381"/>
                  </a:cubicBezTo>
                  <a:cubicBezTo>
                    <a:pt x="184333" y="70381"/>
                    <a:pt x="186238" y="70381"/>
                    <a:pt x="186429" y="69142"/>
                  </a:cubicBezTo>
                  <a:cubicBezTo>
                    <a:pt x="186619" y="67904"/>
                    <a:pt x="185476" y="66856"/>
                    <a:pt x="184238" y="66380"/>
                  </a:cubicBezTo>
                  <a:cubicBezTo>
                    <a:pt x="183105" y="65951"/>
                    <a:pt x="181847" y="65951"/>
                    <a:pt x="180714" y="66380"/>
                  </a:cubicBezTo>
                  <a:cubicBezTo>
                    <a:pt x="179761" y="66380"/>
                    <a:pt x="178904" y="67237"/>
                    <a:pt x="177856" y="67523"/>
                  </a:cubicBezTo>
                  <a:cubicBezTo>
                    <a:pt x="177256" y="67799"/>
                    <a:pt x="176551" y="67799"/>
                    <a:pt x="175951" y="67523"/>
                  </a:cubicBezTo>
                  <a:cubicBezTo>
                    <a:pt x="176408" y="65875"/>
                    <a:pt x="177789" y="64647"/>
                    <a:pt x="179475" y="64380"/>
                  </a:cubicBezTo>
                  <a:cubicBezTo>
                    <a:pt x="180199" y="64532"/>
                    <a:pt x="180942" y="64532"/>
                    <a:pt x="181666" y="64380"/>
                  </a:cubicBezTo>
                  <a:cubicBezTo>
                    <a:pt x="182142" y="64151"/>
                    <a:pt x="182333" y="63579"/>
                    <a:pt x="182104" y="63103"/>
                  </a:cubicBezTo>
                  <a:cubicBezTo>
                    <a:pt x="182019" y="62913"/>
                    <a:pt x="181857" y="62760"/>
                    <a:pt x="181666" y="62665"/>
                  </a:cubicBezTo>
                  <a:lnTo>
                    <a:pt x="180904" y="62189"/>
                  </a:lnTo>
                  <a:cubicBezTo>
                    <a:pt x="179361" y="61465"/>
                    <a:pt x="177589" y="61465"/>
                    <a:pt x="176047" y="62189"/>
                  </a:cubicBezTo>
                  <a:cubicBezTo>
                    <a:pt x="175094" y="62760"/>
                    <a:pt x="174237" y="63808"/>
                    <a:pt x="172808" y="63427"/>
                  </a:cubicBezTo>
                  <a:cubicBezTo>
                    <a:pt x="173675" y="60636"/>
                    <a:pt x="176513" y="58950"/>
                    <a:pt x="179380" y="59522"/>
                  </a:cubicBezTo>
                  <a:cubicBezTo>
                    <a:pt x="180361" y="59665"/>
                    <a:pt x="181352" y="59665"/>
                    <a:pt x="182333" y="59522"/>
                  </a:cubicBezTo>
                  <a:cubicBezTo>
                    <a:pt x="183190" y="59522"/>
                    <a:pt x="183952" y="58760"/>
                    <a:pt x="183666" y="57903"/>
                  </a:cubicBezTo>
                  <a:cubicBezTo>
                    <a:pt x="183343" y="57084"/>
                    <a:pt x="182733" y="56398"/>
                    <a:pt x="181952" y="55998"/>
                  </a:cubicBezTo>
                  <a:cubicBezTo>
                    <a:pt x="180028" y="54702"/>
                    <a:pt x="177647" y="54255"/>
                    <a:pt x="175380" y="54759"/>
                  </a:cubicBezTo>
                  <a:cubicBezTo>
                    <a:pt x="173475" y="55331"/>
                    <a:pt x="172522" y="56855"/>
                    <a:pt x="170998" y="57903"/>
                  </a:cubicBezTo>
                  <a:cubicBezTo>
                    <a:pt x="170322" y="58293"/>
                    <a:pt x="169484" y="58293"/>
                    <a:pt x="168807" y="57903"/>
                  </a:cubicBezTo>
                  <a:cubicBezTo>
                    <a:pt x="167883" y="57531"/>
                    <a:pt x="167426" y="56474"/>
                    <a:pt x="167798" y="55550"/>
                  </a:cubicBezTo>
                  <a:cubicBezTo>
                    <a:pt x="167817" y="55512"/>
                    <a:pt x="167836" y="55464"/>
                    <a:pt x="167855" y="55426"/>
                  </a:cubicBezTo>
                  <a:cubicBezTo>
                    <a:pt x="167855" y="54664"/>
                    <a:pt x="169189" y="54379"/>
                    <a:pt x="169950" y="53902"/>
                  </a:cubicBezTo>
                  <a:cubicBezTo>
                    <a:pt x="170798" y="53588"/>
                    <a:pt x="171255" y="52673"/>
                    <a:pt x="170998" y="51807"/>
                  </a:cubicBezTo>
                  <a:cubicBezTo>
                    <a:pt x="170398" y="50511"/>
                    <a:pt x="169093" y="49692"/>
                    <a:pt x="167665" y="49711"/>
                  </a:cubicBezTo>
                  <a:cubicBezTo>
                    <a:pt x="166560" y="49816"/>
                    <a:pt x="165521" y="50292"/>
                    <a:pt x="164712" y="51045"/>
                  </a:cubicBezTo>
                  <a:lnTo>
                    <a:pt x="163283" y="51997"/>
                  </a:lnTo>
                  <a:cubicBezTo>
                    <a:pt x="163235" y="49787"/>
                    <a:pt x="164455" y="47749"/>
                    <a:pt x="166426" y="46758"/>
                  </a:cubicBezTo>
                  <a:cubicBezTo>
                    <a:pt x="166979" y="46520"/>
                    <a:pt x="167493" y="46197"/>
                    <a:pt x="167950" y="45806"/>
                  </a:cubicBezTo>
                  <a:cubicBezTo>
                    <a:pt x="168369" y="45311"/>
                    <a:pt x="168369" y="44587"/>
                    <a:pt x="167950" y="44091"/>
                  </a:cubicBezTo>
                  <a:cubicBezTo>
                    <a:pt x="167760" y="43749"/>
                    <a:pt x="167455" y="43482"/>
                    <a:pt x="167093" y="43330"/>
                  </a:cubicBezTo>
                  <a:cubicBezTo>
                    <a:pt x="165693" y="42358"/>
                    <a:pt x="163826" y="42358"/>
                    <a:pt x="162426" y="43330"/>
                  </a:cubicBezTo>
                  <a:cubicBezTo>
                    <a:pt x="161540" y="44425"/>
                    <a:pt x="160778" y="45606"/>
                    <a:pt x="160140" y="46854"/>
                  </a:cubicBezTo>
                  <a:cubicBezTo>
                    <a:pt x="159721" y="47330"/>
                    <a:pt x="158997" y="47378"/>
                    <a:pt x="158530" y="46958"/>
                  </a:cubicBezTo>
                  <a:cubicBezTo>
                    <a:pt x="158492" y="46920"/>
                    <a:pt x="158454" y="46892"/>
                    <a:pt x="158425" y="46854"/>
                  </a:cubicBezTo>
                  <a:cubicBezTo>
                    <a:pt x="158292" y="46616"/>
                    <a:pt x="158292" y="46330"/>
                    <a:pt x="158425" y="46092"/>
                  </a:cubicBezTo>
                  <a:cubicBezTo>
                    <a:pt x="158425" y="43806"/>
                    <a:pt x="160807" y="42663"/>
                    <a:pt x="161092" y="40472"/>
                  </a:cubicBezTo>
                  <a:cubicBezTo>
                    <a:pt x="161121" y="38919"/>
                    <a:pt x="160692" y="37395"/>
                    <a:pt x="159854" y="36090"/>
                  </a:cubicBezTo>
                  <a:cubicBezTo>
                    <a:pt x="159282" y="35043"/>
                    <a:pt x="158044" y="33805"/>
                    <a:pt x="157187" y="34185"/>
                  </a:cubicBezTo>
                  <a:cubicBezTo>
                    <a:pt x="156854" y="34376"/>
                    <a:pt x="156663" y="34757"/>
                    <a:pt x="156711" y="35138"/>
                  </a:cubicBezTo>
                  <a:cubicBezTo>
                    <a:pt x="156711" y="36757"/>
                    <a:pt x="156711" y="38662"/>
                    <a:pt x="156711" y="40377"/>
                  </a:cubicBezTo>
                  <a:cubicBezTo>
                    <a:pt x="156892" y="42034"/>
                    <a:pt x="156063" y="43644"/>
                    <a:pt x="154615" y="44472"/>
                  </a:cubicBezTo>
                  <a:cubicBezTo>
                    <a:pt x="153634" y="44234"/>
                    <a:pt x="153006" y="43272"/>
                    <a:pt x="153186" y="42282"/>
                  </a:cubicBezTo>
                  <a:cubicBezTo>
                    <a:pt x="153186" y="41520"/>
                    <a:pt x="153948" y="40948"/>
                    <a:pt x="153853" y="40091"/>
                  </a:cubicBezTo>
                  <a:cubicBezTo>
                    <a:pt x="153891" y="39872"/>
                    <a:pt x="153891" y="39643"/>
                    <a:pt x="153853" y="39424"/>
                  </a:cubicBezTo>
                  <a:cubicBezTo>
                    <a:pt x="153348" y="38815"/>
                    <a:pt x="152443" y="38739"/>
                    <a:pt x="151843" y="39243"/>
                  </a:cubicBezTo>
                  <a:cubicBezTo>
                    <a:pt x="151777" y="39300"/>
                    <a:pt x="151720" y="39357"/>
                    <a:pt x="151662" y="39424"/>
                  </a:cubicBezTo>
                  <a:cubicBezTo>
                    <a:pt x="151186" y="39996"/>
                    <a:pt x="150424" y="40663"/>
                    <a:pt x="149567" y="40186"/>
                  </a:cubicBezTo>
                  <a:cubicBezTo>
                    <a:pt x="149567" y="38091"/>
                    <a:pt x="150805" y="36852"/>
                    <a:pt x="151662" y="35329"/>
                  </a:cubicBezTo>
                  <a:cubicBezTo>
                    <a:pt x="152948" y="32519"/>
                    <a:pt x="152586" y="29223"/>
                    <a:pt x="150710" y="26756"/>
                  </a:cubicBezTo>
                  <a:cubicBezTo>
                    <a:pt x="150443" y="26280"/>
                    <a:pt x="150081" y="25861"/>
                    <a:pt x="149662" y="25518"/>
                  </a:cubicBezTo>
                  <a:cubicBezTo>
                    <a:pt x="148824" y="24756"/>
                    <a:pt x="147548" y="24756"/>
                    <a:pt x="146709" y="25518"/>
                  </a:cubicBezTo>
                  <a:cubicBezTo>
                    <a:pt x="146262" y="26308"/>
                    <a:pt x="145995" y="27185"/>
                    <a:pt x="145948" y="28089"/>
                  </a:cubicBezTo>
                  <a:cubicBezTo>
                    <a:pt x="145805" y="29385"/>
                    <a:pt x="145347" y="30633"/>
                    <a:pt x="144614" y="31709"/>
                  </a:cubicBezTo>
                  <a:cubicBezTo>
                    <a:pt x="143976" y="32966"/>
                    <a:pt x="142452" y="33471"/>
                    <a:pt x="141185" y="32852"/>
                  </a:cubicBezTo>
                  <a:cubicBezTo>
                    <a:pt x="139937" y="32157"/>
                    <a:pt x="139308" y="30709"/>
                    <a:pt x="139661" y="29328"/>
                  </a:cubicBezTo>
                  <a:cubicBezTo>
                    <a:pt x="139661" y="28280"/>
                    <a:pt x="140709" y="27327"/>
                    <a:pt x="140518" y="26089"/>
                  </a:cubicBezTo>
                  <a:cubicBezTo>
                    <a:pt x="140328" y="24851"/>
                    <a:pt x="138804" y="23137"/>
                    <a:pt x="137565" y="23422"/>
                  </a:cubicBezTo>
                  <a:cubicBezTo>
                    <a:pt x="137108" y="23537"/>
                    <a:pt x="136775" y="23908"/>
                    <a:pt x="136708" y="24375"/>
                  </a:cubicBezTo>
                  <a:cubicBezTo>
                    <a:pt x="136565" y="25356"/>
                    <a:pt x="136565" y="26346"/>
                    <a:pt x="136708" y="27327"/>
                  </a:cubicBezTo>
                  <a:cubicBezTo>
                    <a:pt x="136765" y="28347"/>
                    <a:pt x="136146" y="29280"/>
                    <a:pt x="135184" y="29614"/>
                  </a:cubicBezTo>
                  <a:cubicBezTo>
                    <a:pt x="134232" y="29737"/>
                    <a:pt x="133279" y="29337"/>
                    <a:pt x="132708" y="28566"/>
                  </a:cubicBezTo>
                  <a:cubicBezTo>
                    <a:pt x="132184" y="27794"/>
                    <a:pt x="132184" y="26765"/>
                    <a:pt x="132708" y="25994"/>
                  </a:cubicBezTo>
                  <a:lnTo>
                    <a:pt x="135184" y="20660"/>
                  </a:lnTo>
                  <a:cubicBezTo>
                    <a:pt x="135603" y="19784"/>
                    <a:pt x="135889" y="18850"/>
                    <a:pt x="136041" y="17898"/>
                  </a:cubicBezTo>
                  <a:cubicBezTo>
                    <a:pt x="136127" y="16736"/>
                    <a:pt x="135794" y="15583"/>
                    <a:pt x="135089" y="14659"/>
                  </a:cubicBezTo>
                  <a:cubicBezTo>
                    <a:pt x="134613" y="13973"/>
                    <a:pt x="133956" y="13450"/>
                    <a:pt x="133184" y="13135"/>
                  </a:cubicBezTo>
                  <a:cubicBezTo>
                    <a:pt x="132422" y="13135"/>
                    <a:pt x="131565" y="13135"/>
                    <a:pt x="131279" y="13135"/>
                  </a:cubicBezTo>
                  <a:cubicBezTo>
                    <a:pt x="130993" y="13135"/>
                    <a:pt x="131279" y="14183"/>
                    <a:pt x="131279" y="14755"/>
                  </a:cubicBezTo>
                  <a:cubicBezTo>
                    <a:pt x="131527" y="16317"/>
                    <a:pt x="131260" y="17926"/>
                    <a:pt x="130517" y="19326"/>
                  </a:cubicBezTo>
                  <a:cubicBezTo>
                    <a:pt x="130250" y="19955"/>
                    <a:pt x="129555" y="20288"/>
                    <a:pt x="128898" y="20089"/>
                  </a:cubicBezTo>
                  <a:cubicBezTo>
                    <a:pt x="128364" y="19898"/>
                    <a:pt x="127945" y="19479"/>
                    <a:pt x="127755" y="18946"/>
                  </a:cubicBezTo>
                  <a:cubicBezTo>
                    <a:pt x="127326" y="18012"/>
                    <a:pt x="127326" y="16926"/>
                    <a:pt x="127755" y="15993"/>
                  </a:cubicBezTo>
                  <a:cubicBezTo>
                    <a:pt x="128050" y="15059"/>
                    <a:pt x="128050" y="14069"/>
                    <a:pt x="127755" y="13135"/>
                  </a:cubicBezTo>
                  <a:cubicBezTo>
                    <a:pt x="127488" y="11897"/>
                    <a:pt x="126516" y="10925"/>
                    <a:pt x="125278" y="10659"/>
                  </a:cubicBezTo>
                  <a:cubicBezTo>
                    <a:pt x="124507" y="10582"/>
                    <a:pt x="123792" y="11059"/>
                    <a:pt x="123564" y="11802"/>
                  </a:cubicBezTo>
                  <a:cubicBezTo>
                    <a:pt x="123373" y="12583"/>
                    <a:pt x="123373" y="13402"/>
                    <a:pt x="123564" y="14183"/>
                  </a:cubicBezTo>
                  <a:cubicBezTo>
                    <a:pt x="123983" y="16631"/>
                    <a:pt x="123821" y="19146"/>
                    <a:pt x="123087" y="21517"/>
                  </a:cubicBezTo>
                  <a:cubicBezTo>
                    <a:pt x="122963" y="22298"/>
                    <a:pt x="122230" y="22822"/>
                    <a:pt x="121449" y="22698"/>
                  </a:cubicBezTo>
                  <a:cubicBezTo>
                    <a:pt x="121392" y="22689"/>
                    <a:pt x="121335" y="22679"/>
                    <a:pt x="121278" y="22660"/>
                  </a:cubicBezTo>
                  <a:cubicBezTo>
                    <a:pt x="120678" y="22384"/>
                    <a:pt x="120230" y="21860"/>
                    <a:pt x="120040" y="21231"/>
                  </a:cubicBezTo>
                  <a:cubicBezTo>
                    <a:pt x="119944" y="20727"/>
                    <a:pt x="119944" y="20212"/>
                    <a:pt x="120040" y="19707"/>
                  </a:cubicBezTo>
                  <a:cubicBezTo>
                    <a:pt x="120087" y="18850"/>
                    <a:pt x="120087" y="17993"/>
                    <a:pt x="120040" y="17136"/>
                  </a:cubicBezTo>
                  <a:cubicBezTo>
                    <a:pt x="120220" y="16050"/>
                    <a:pt x="120011" y="14945"/>
                    <a:pt x="119468" y="13992"/>
                  </a:cubicBezTo>
                  <a:cubicBezTo>
                    <a:pt x="118706" y="12849"/>
                    <a:pt x="117087" y="11992"/>
                    <a:pt x="116134" y="12373"/>
                  </a:cubicBezTo>
                  <a:cubicBezTo>
                    <a:pt x="115182" y="12754"/>
                    <a:pt x="115563" y="13992"/>
                    <a:pt x="115658" y="14945"/>
                  </a:cubicBezTo>
                  <a:cubicBezTo>
                    <a:pt x="115801" y="15698"/>
                    <a:pt x="115801" y="16479"/>
                    <a:pt x="115658" y="17231"/>
                  </a:cubicBezTo>
                  <a:cubicBezTo>
                    <a:pt x="115610" y="17622"/>
                    <a:pt x="115353" y="17945"/>
                    <a:pt x="114991" y="18088"/>
                  </a:cubicBezTo>
                  <a:lnTo>
                    <a:pt x="114229" y="18088"/>
                  </a:lnTo>
                  <a:cubicBezTo>
                    <a:pt x="112800" y="17678"/>
                    <a:pt x="111734" y="16497"/>
                    <a:pt x="111467" y="15040"/>
                  </a:cubicBezTo>
                  <a:cubicBezTo>
                    <a:pt x="111372" y="13935"/>
                    <a:pt x="111714" y="12840"/>
                    <a:pt x="112419" y="11992"/>
                  </a:cubicBezTo>
                  <a:cubicBezTo>
                    <a:pt x="113182" y="11221"/>
                    <a:pt x="113658" y="10211"/>
                    <a:pt x="113753" y="9135"/>
                  </a:cubicBezTo>
                  <a:cubicBezTo>
                    <a:pt x="113839" y="8820"/>
                    <a:pt x="113839" y="8496"/>
                    <a:pt x="113753" y="8182"/>
                  </a:cubicBezTo>
                  <a:cubicBezTo>
                    <a:pt x="113238" y="7544"/>
                    <a:pt x="112534" y="7087"/>
                    <a:pt x="111753" y="6849"/>
                  </a:cubicBezTo>
                  <a:lnTo>
                    <a:pt x="110133" y="6849"/>
                  </a:lnTo>
                  <a:cubicBezTo>
                    <a:pt x="108514" y="6849"/>
                    <a:pt x="107848" y="8373"/>
                    <a:pt x="107943" y="9897"/>
                  </a:cubicBezTo>
                  <a:cubicBezTo>
                    <a:pt x="108038" y="11383"/>
                    <a:pt x="108038" y="12878"/>
                    <a:pt x="107943" y="14373"/>
                  </a:cubicBezTo>
                  <a:cubicBezTo>
                    <a:pt x="107943" y="15135"/>
                    <a:pt x="107371" y="15897"/>
                    <a:pt x="106514" y="15802"/>
                  </a:cubicBezTo>
                  <a:cubicBezTo>
                    <a:pt x="105533" y="15593"/>
                    <a:pt x="104714" y="14916"/>
                    <a:pt x="104323" y="13992"/>
                  </a:cubicBezTo>
                  <a:cubicBezTo>
                    <a:pt x="104085" y="13249"/>
                    <a:pt x="104085" y="12449"/>
                    <a:pt x="104323" y="11706"/>
                  </a:cubicBezTo>
                  <a:cubicBezTo>
                    <a:pt x="104418" y="11240"/>
                    <a:pt x="104418" y="10744"/>
                    <a:pt x="104323" y="10278"/>
                  </a:cubicBezTo>
                  <a:cubicBezTo>
                    <a:pt x="104323" y="9649"/>
                    <a:pt x="104047" y="9058"/>
                    <a:pt x="103561" y="8658"/>
                  </a:cubicBezTo>
                  <a:cubicBezTo>
                    <a:pt x="102742" y="7849"/>
                    <a:pt x="101428" y="7849"/>
                    <a:pt x="100608" y="8658"/>
                  </a:cubicBezTo>
                  <a:cubicBezTo>
                    <a:pt x="99942" y="9325"/>
                    <a:pt x="99942" y="10278"/>
                    <a:pt x="99561" y="11135"/>
                  </a:cubicBezTo>
                  <a:cubicBezTo>
                    <a:pt x="99018" y="11392"/>
                    <a:pt x="98389" y="11392"/>
                    <a:pt x="97846" y="11135"/>
                  </a:cubicBezTo>
                  <a:cubicBezTo>
                    <a:pt x="97227" y="10773"/>
                    <a:pt x="96751" y="10192"/>
                    <a:pt x="96513" y="9516"/>
                  </a:cubicBezTo>
                  <a:cubicBezTo>
                    <a:pt x="96370" y="9020"/>
                    <a:pt x="96370" y="8487"/>
                    <a:pt x="96513" y="7992"/>
                  </a:cubicBezTo>
                  <a:cubicBezTo>
                    <a:pt x="96741" y="6792"/>
                    <a:pt x="96741" y="5572"/>
                    <a:pt x="96513" y="4372"/>
                  </a:cubicBezTo>
                  <a:cubicBezTo>
                    <a:pt x="96275" y="2829"/>
                    <a:pt x="95455" y="1429"/>
                    <a:pt x="94227" y="467"/>
                  </a:cubicBezTo>
                  <a:cubicBezTo>
                    <a:pt x="93550" y="-143"/>
                    <a:pt x="92655" y="-457"/>
                    <a:pt x="91750" y="-390"/>
                  </a:cubicBezTo>
                  <a:cubicBezTo>
                    <a:pt x="91465" y="-286"/>
                    <a:pt x="91226" y="-86"/>
                    <a:pt x="91083" y="181"/>
                  </a:cubicBezTo>
                  <a:cubicBezTo>
                    <a:pt x="90445" y="1734"/>
                    <a:pt x="90445" y="3486"/>
                    <a:pt x="91083" y="5039"/>
                  </a:cubicBezTo>
                  <a:cubicBezTo>
                    <a:pt x="91274" y="5887"/>
                    <a:pt x="91274" y="6763"/>
                    <a:pt x="91083" y="7611"/>
                  </a:cubicBezTo>
                  <a:cubicBezTo>
                    <a:pt x="90864" y="8077"/>
                    <a:pt x="90340" y="8325"/>
                    <a:pt x="89845" y="8182"/>
                  </a:cubicBezTo>
                  <a:cubicBezTo>
                    <a:pt x="89226" y="7925"/>
                    <a:pt x="88712" y="7449"/>
                    <a:pt x="88416" y="6849"/>
                  </a:cubicBezTo>
                  <a:cubicBezTo>
                    <a:pt x="88159" y="6229"/>
                    <a:pt x="87769" y="5677"/>
                    <a:pt x="87273" y="5230"/>
                  </a:cubicBezTo>
                  <a:cubicBezTo>
                    <a:pt x="86683" y="4906"/>
                    <a:pt x="85959" y="4906"/>
                    <a:pt x="85368" y="5230"/>
                  </a:cubicBezTo>
                  <a:cubicBezTo>
                    <a:pt x="84892" y="5458"/>
                    <a:pt x="84473" y="5782"/>
                    <a:pt x="84130" y="6182"/>
                  </a:cubicBezTo>
                  <a:lnTo>
                    <a:pt x="83178" y="6754"/>
                  </a:lnTo>
                  <a:cubicBezTo>
                    <a:pt x="82539" y="7039"/>
                    <a:pt x="81816" y="7039"/>
                    <a:pt x="81177" y="6754"/>
                  </a:cubicBezTo>
                  <a:cubicBezTo>
                    <a:pt x="60032" y="31804"/>
                    <a:pt x="32981" y="52855"/>
                    <a:pt x="14502" y="80096"/>
                  </a:cubicBezTo>
                  <a:cubicBezTo>
                    <a:pt x="9264" y="87916"/>
                    <a:pt x="4701" y="96165"/>
                    <a:pt x="882" y="104766"/>
                  </a:cubicBezTo>
                  <a:cubicBezTo>
                    <a:pt x="2787" y="105528"/>
                    <a:pt x="3073" y="105909"/>
                    <a:pt x="3453" y="10533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2" name="Freeform: Shape 371">
              <a:extLst>
                <a:ext uri="{FF2B5EF4-FFF2-40B4-BE49-F238E27FC236}">
                  <a16:creationId xmlns:a16="http://schemas.microsoft.com/office/drawing/2014/main" xmlns="" id="{C208AA01-4CC9-60C0-12ED-365293EAB650}"/>
                </a:ext>
              </a:extLst>
            </p:cNvPr>
            <p:cNvSpPr/>
            <p:nvPr/>
          </p:nvSpPr>
          <p:spPr>
            <a:xfrm>
              <a:off x="5586927" y="1985950"/>
              <a:ext cx="175792" cy="182151"/>
            </a:xfrm>
            <a:custGeom>
              <a:avLst/>
              <a:gdLst>
                <a:gd name="connsiteX0" fmla="*/ 135850 w 175792"/>
                <a:gd name="connsiteY0" fmla="*/ 154108 h 182151"/>
                <a:gd name="connsiteX1" fmla="*/ 154138 w 175792"/>
                <a:gd name="connsiteY1" fmla="*/ 104769 h 182151"/>
                <a:gd name="connsiteX2" fmla="*/ 157663 w 175792"/>
                <a:gd name="connsiteY2" fmla="*/ 90767 h 182151"/>
                <a:gd name="connsiteX3" fmla="*/ 166330 w 175792"/>
                <a:gd name="connsiteY3" fmla="*/ 78194 h 182151"/>
                <a:gd name="connsiteX4" fmla="*/ 173474 w 175792"/>
                <a:gd name="connsiteY4" fmla="*/ 65431 h 182151"/>
                <a:gd name="connsiteX5" fmla="*/ 175760 w 175792"/>
                <a:gd name="connsiteY5" fmla="*/ 60859 h 182151"/>
                <a:gd name="connsiteX6" fmla="*/ 173665 w 175792"/>
                <a:gd name="connsiteY6" fmla="*/ 60859 h 182151"/>
                <a:gd name="connsiteX7" fmla="*/ 172522 w 175792"/>
                <a:gd name="connsiteY7" fmla="*/ 59335 h 182151"/>
                <a:gd name="connsiteX8" fmla="*/ 173379 w 175792"/>
                <a:gd name="connsiteY8" fmla="*/ 57906 h 182151"/>
                <a:gd name="connsiteX9" fmla="*/ 174522 w 175792"/>
                <a:gd name="connsiteY9" fmla="*/ 56763 h 182151"/>
                <a:gd name="connsiteX10" fmla="*/ 174522 w 175792"/>
                <a:gd name="connsiteY10" fmla="*/ 56287 h 182151"/>
                <a:gd name="connsiteX11" fmla="*/ 174522 w 175792"/>
                <a:gd name="connsiteY11" fmla="*/ 54953 h 182151"/>
                <a:gd name="connsiteX12" fmla="*/ 170712 w 175792"/>
                <a:gd name="connsiteY12" fmla="*/ 54953 h 182151"/>
                <a:gd name="connsiteX13" fmla="*/ 168616 w 175792"/>
                <a:gd name="connsiteY13" fmla="*/ 57715 h 182151"/>
                <a:gd name="connsiteX14" fmla="*/ 168045 w 175792"/>
                <a:gd name="connsiteY14" fmla="*/ 59335 h 182151"/>
                <a:gd name="connsiteX15" fmla="*/ 165664 w 175792"/>
                <a:gd name="connsiteY15" fmla="*/ 60478 h 182151"/>
                <a:gd name="connsiteX16" fmla="*/ 165664 w 175792"/>
                <a:gd name="connsiteY16" fmla="*/ 60478 h 182151"/>
                <a:gd name="connsiteX17" fmla="*/ 164902 w 175792"/>
                <a:gd name="connsiteY17" fmla="*/ 57525 h 182151"/>
                <a:gd name="connsiteX18" fmla="*/ 166712 w 175792"/>
                <a:gd name="connsiteY18" fmla="*/ 55334 h 182151"/>
                <a:gd name="connsiteX19" fmla="*/ 167178 w 175792"/>
                <a:gd name="connsiteY19" fmla="*/ 53229 h 182151"/>
                <a:gd name="connsiteX20" fmla="*/ 166712 w 175792"/>
                <a:gd name="connsiteY20" fmla="*/ 52762 h 182151"/>
                <a:gd name="connsiteX21" fmla="*/ 163949 w 175792"/>
                <a:gd name="connsiteY21" fmla="*/ 52762 h 182151"/>
                <a:gd name="connsiteX22" fmla="*/ 162425 w 175792"/>
                <a:gd name="connsiteY22" fmla="*/ 54572 h 182151"/>
                <a:gd name="connsiteX23" fmla="*/ 159568 w 175792"/>
                <a:gd name="connsiteY23" fmla="*/ 54572 h 182151"/>
                <a:gd name="connsiteX24" fmla="*/ 160425 w 175792"/>
                <a:gd name="connsiteY24" fmla="*/ 52000 h 182151"/>
                <a:gd name="connsiteX25" fmla="*/ 163759 w 175792"/>
                <a:gd name="connsiteY25" fmla="*/ 50095 h 182151"/>
                <a:gd name="connsiteX26" fmla="*/ 165188 w 175792"/>
                <a:gd name="connsiteY26" fmla="*/ 48762 h 182151"/>
                <a:gd name="connsiteX27" fmla="*/ 164425 w 175792"/>
                <a:gd name="connsiteY27" fmla="*/ 46952 h 182151"/>
                <a:gd name="connsiteX28" fmla="*/ 161758 w 175792"/>
                <a:gd name="connsiteY28" fmla="*/ 46952 h 182151"/>
                <a:gd name="connsiteX29" fmla="*/ 158996 w 175792"/>
                <a:gd name="connsiteY29" fmla="*/ 48762 h 182151"/>
                <a:gd name="connsiteX30" fmla="*/ 155377 w 175792"/>
                <a:gd name="connsiteY30" fmla="*/ 50191 h 182151"/>
                <a:gd name="connsiteX31" fmla="*/ 154138 w 175792"/>
                <a:gd name="connsiteY31" fmla="*/ 47809 h 182151"/>
                <a:gd name="connsiteX32" fmla="*/ 156424 w 175792"/>
                <a:gd name="connsiteY32" fmla="*/ 46381 h 182151"/>
                <a:gd name="connsiteX33" fmla="*/ 159663 w 175792"/>
                <a:gd name="connsiteY33" fmla="*/ 44476 h 182151"/>
                <a:gd name="connsiteX34" fmla="*/ 156805 w 175792"/>
                <a:gd name="connsiteY34" fmla="*/ 42190 h 182151"/>
                <a:gd name="connsiteX35" fmla="*/ 153472 w 175792"/>
                <a:gd name="connsiteY35" fmla="*/ 42856 h 182151"/>
                <a:gd name="connsiteX36" fmla="*/ 150805 w 175792"/>
                <a:gd name="connsiteY36" fmla="*/ 44571 h 182151"/>
                <a:gd name="connsiteX37" fmla="*/ 148995 w 175792"/>
                <a:gd name="connsiteY37" fmla="*/ 44571 h 182151"/>
                <a:gd name="connsiteX38" fmla="*/ 152233 w 175792"/>
                <a:gd name="connsiteY38" fmla="*/ 40761 h 182151"/>
                <a:gd name="connsiteX39" fmla="*/ 154329 w 175792"/>
                <a:gd name="connsiteY39" fmla="*/ 40094 h 182151"/>
                <a:gd name="connsiteX40" fmla="*/ 154586 w 175792"/>
                <a:gd name="connsiteY40" fmla="*/ 38637 h 182151"/>
                <a:gd name="connsiteX41" fmla="*/ 154329 w 175792"/>
                <a:gd name="connsiteY41" fmla="*/ 38380 h 182151"/>
                <a:gd name="connsiteX42" fmla="*/ 153377 w 175792"/>
                <a:gd name="connsiteY42" fmla="*/ 38380 h 182151"/>
                <a:gd name="connsiteX43" fmla="*/ 148709 w 175792"/>
                <a:gd name="connsiteY43" fmla="*/ 39332 h 182151"/>
                <a:gd name="connsiteX44" fmla="*/ 145756 w 175792"/>
                <a:gd name="connsiteY44" fmla="*/ 41237 h 182151"/>
                <a:gd name="connsiteX45" fmla="*/ 151376 w 175792"/>
                <a:gd name="connsiteY45" fmla="*/ 36094 h 182151"/>
                <a:gd name="connsiteX46" fmla="*/ 154234 w 175792"/>
                <a:gd name="connsiteY46" fmla="*/ 35617 h 182151"/>
                <a:gd name="connsiteX47" fmla="*/ 155281 w 175792"/>
                <a:gd name="connsiteY47" fmla="*/ 33617 h 182151"/>
                <a:gd name="connsiteX48" fmla="*/ 153186 w 175792"/>
                <a:gd name="connsiteY48" fmla="*/ 32093 h 182151"/>
                <a:gd name="connsiteX49" fmla="*/ 146423 w 175792"/>
                <a:gd name="connsiteY49" fmla="*/ 32093 h 182151"/>
                <a:gd name="connsiteX50" fmla="*/ 142804 w 175792"/>
                <a:gd name="connsiteY50" fmla="*/ 35998 h 182151"/>
                <a:gd name="connsiteX51" fmla="*/ 140804 w 175792"/>
                <a:gd name="connsiteY51" fmla="*/ 36760 h 182151"/>
                <a:gd name="connsiteX52" fmla="*/ 139260 w 175792"/>
                <a:gd name="connsiteY52" fmla="*/ 34551 h 182151"/>
                <a:gd name="connsiteX53" fmla="*/ 139280 w 175792"/>
                <a:gd name="connsiteY53" fmla="*/ 34474 h 182151"/>
                <a:gd name="connsiteX54" fmla="*/ 140994 w 175792"/>
                <a:gd name="connsiteY54" fmla="*/ 32569 h 182151"/>
                <a:gd name="connsiteX55" fmla="*/ 141661 w 175792"/>
                <a:gd name="connsiteY55" fmla="*/ 30283 h 182151"/>
                <a:gd name="connsiteX56" fmla="*/ 137946 w 175792"/>
                <a:gd name="connsiteY56" fmla="*/ 28950 h 182151"/>
                <a:gd name="connsiteX57" fmla="*/ 135184 w 175792"/>
                <a:gd name="connsiteY57" fmla="*/ 30760 h 182151"/>
                <a:gd name="connsiteX58" fmla="*/ 134041 w 175792"/>
                <a:gd name="connsiteY58" fmla="*/ 32093 h 182151"/>
                <a:gd name="connsiteX59" fmla="*/ 136041 w 175792"/>
                <a:gd name="connsiteY59" fmla="*/ 26188 h 182151"/>
                <a:gd name="connsiteX60" fmla="*/ 137279 w 175792"/>
                <a:gd name="connsiteY60" fmla="*/ 24949 h 182151"/>
                <a:gd name="connsiteX61" fmla="*/ 137279 w 175792"/>
                <a:gd name="connsiteY61" fmla="*/ 23235 h 182151"/>
                <a:gd name="connsiteX62" fmla="*/ 136231 w 175792"/>
                <a:gd name="connsiteY62" fmla="*/ 22664 h 182151"/>
                <a:gd name="connsiteX63" fmla="*/ 131755 w 175792"/>
                <a:gd name="connsiteY63" fmla="*/ 24092 h 182151"/>
                <a:gd name="connsiteX64" fmla="*/ 130326 w 175792"/>
                <a:gd name="connsiteY64" fmla="*/ 27997 h 182151"/>
                <a:gd name="connsiteX65" fmla="*/ 128888 w 175792"/>
                <a:gd name="connsiteY65" fmla="*/ 28740 h 182151"/>
                <a:gd name="connsiteX66" fmla="*/ 128707 w 175792"/>
                <a:gd name="connsiteY66" fmla="*/ 28664 h 182151"/>
                <a:gd name="connsiteX67" fmla="*/ 128707 w 175792"/>
                <a:gd name="connsiteY67" fmla="*/ 27902 h 182151"/>
                <a:gd name="connsiteX68" fmla="*/ 130136 w 175792"/>
                <a:gd name="connsiteY68" fmla="*/ 21806 h 182151"/>
                <a:gd name="connsiteX69" fmla="*/ 127849 w 175792"/>
                <a:gd name="connsiteY69" fmla="*/ 17710 h 182151"/>
                <a:gd name="connsiteX70" fmla="*/ 124897 w 175792"/>
                <a:gd name="connsiteY70" fmla="*/ 16377 h 182151"/>
                <a:gd name="connsiteX71" fmla="*/ 124897 w 175792"/>
                <a:gd name="connsiteY71" fmla="*/ 17425 h 182151"/>
                <a:gd name="connsiteX72" fmla="*/ 126230 w 175792"/>
                <a:gd name="connsiteY72" fmla="*/ 22568 h 182151"/>
                <a:gd name="connsiteX73" fmla="*/ 124992 w 175792"/>
                <a:gd name="connsiteY73" fmla="*/ 27045 h 182151"/>
                <a:gd name="connsiteX74" fmla="*/ 123182 w 175792"/>
                <a:gd name="connsiteY74" fmla="*/ 25140 h 182151"/>
                <a:gd name="connsiteX75" fmla="*/ 123182 w 175792"/>
                <a:gd name="connsiteY75" fmla="*/ 22854 h 182151"/>
                <a:gd name="connsiteX76" fmla="*/ 123182 w 175792"/>
                <a:gd name="connsiteY76" fmla="*/ 22282 h 182151"/>
                <a:gd name="connsiteX77" fmla="*/ 121306 w 175792"/>
                <a:gd name="connsiteY77" fmla="*/ 22473 h 182151"/>
                <a:gd name="connsiteX78" fmla="*/ 121087 w 175792"/>
                <a:gd name="connsiteY78" fmla="*/ 22854 h 182151"/>
                <a:gd name="connsiteX79" fmla="*/ 119182 w 175792"/>
                <a:gd name="connsiteY79" fmla="*/ 23902 h 182151"/>
                <a:gd name="connsiteX80" fmla="*/ 120230 w 175792"/>
                <a:gd name="connsiteY80" fmla="*/ 18663 h 182151"/>
                <a:gd name="connsiteX81" fmla="*/ 117277 w 175792"/>
                <a:gd name="connsiteY81" fmla="*/ 10472 h 182151"/>
                <a:gd name="connsiteX82" fmla="*/ 116038 w 175792"/>
                <a:gd name="connsiteY82" fmla="*/ 9519 h 182151"/>
                <a:gd name="connsiteX83" fmla="*/ 113190 w 175792"/>
                <a:gd name="connsiteY83" fmla="*/ 10348 h 182151"/>
                <a:gd name="connsiteX84" fmla="*/ 113181 w 175792"/>
                <a:gd name="connsiteY84" fmla="*/ 10376 h 182151"/>
                <a:gd name="connsiteX85" fmla="*/ 113181 w 175792"/>
                <a:gd name="connsiteY85" fmla="*/ 13139 h 182151"/>
                <a:gd name="connsiteX86" fmla="*/ 112705 w 175792"/>
                <a:gd name="connsiteY86" fmla="*/ 16948 h 182151"/>
                <a:gd name="connsiteX87" fmla="*/ 109562 w 175792"/>
                <a:gd name="connsiteY87" fmla="*/ 18758 h 182151"/>
                <a:gd name="connsiteX88" fmla="*/ 107275 w 175792"/>
                <a:gd name="connsiteY88" fmla="*/ 15615 h 182151"/>
                <a:gd name="connsiteX89" fmla="*/ 107275 w 175792"/>
                <a:gd name="connsiteY89" fmla="*/ 12186 h 182151"/>
                <a:gd name="connsiteX90" fmla="*/ 103751 w 175792"/>
                <a:gd name="connsiteY90" fmla="*/ 10186 h 182151"/>
                <a:gd name="connsiteX91" fmla="*/ 103084 w 175792"/>
                <a:gd name="connsiteY91" fmla="*/ 11233 h 182151"/>
                <a:gd name="connsiteX92" fmla="*/ 103084 w 175792"/>
                <a:gd name="connsiteY92" fmla="*/ 14281 h 182151"/>
                <a:gd name="connsiteX93" fmla="*/ 102132 w 175792"/>
                <a:gd name="connsiteY93" fmla="*/ 16853 h 182151"/>
                <a:gd name="connsiteX94" fmla="*/ 99465 w 175792"/>
                <a:gd name="connsiteY94" fmla="*/ 16282 h 182151"/>
                <a:gd name="connsiteX95" fmla="*/ 98798 w 175792"/>
                <a:gd name="connsiteY95" fmla="*/ 13805 h 182151"/>
                <a:gd name="connsiteX96" fmla="*/ 99941 w 175792"/>
                <a:gd name="connsiteY96" fmla="*/ 7995 h 182151"/>
                <a:gd name="connsiteX97" fmla="*/ 99941 w 175792"/>
                <a:gd name="connsiteY97" fmla="*/ 5137 h 182151"/>
                <a:gd name="connsiteX98" fmla="*/ 98322 w 175792"/>
                <a:gd name="connsiteY98" fmla="*/ 2089 h 182151"/>
                <a:gd name="connsiteX99" fmla="*/ 96131 w 175792"/>
                <a:gd name="connsiteY99" fmla="*/ 1042 h 182151"/>
                <a:gd name="connsiteX100" fmla="*/ 94321 w 175792"/>
                <a:gd name="connsiteY100" fmla="*/ 1804 h 182151"/>
                <a:gd name="connsiteX101" fmla="*/ 94321 w 175792"/>
                <a:gd name="connsiteY101" fmla="*/ 3423 h 182151"/>
                <a:gd name="connsiteX102" fmla="*/ 94321 w 175792"/>
                <a:gd name="connsiteY102" fmla="*/ 8090 h 182151"/>
                <a:gd name="connsiteX103" fmla="*/ 92893 w 175792"/>
                <a:gd name="connsiteY103" fmla="*/ 9138 h 182151"/>
                <a:gd name="connsiteX104" fmla="*/ 91559 w 175792"/>
                <a:gd name="connsiteY104" fmla="*/ 8281 h 182151"/>
                <a:gd name="connsiteX105" fmla="*/ 90797 w 175792"/>
                <a:gd name="connsiteY105" fmla="*/ 5423 h 182151"/>
                <a:gd name="connsiteX106" fmla="*/ 90797 w 175792"/>
                <a:gd name="connsiteY106" fmla="*/ 2470 h 182151"/>
                <a:gd name="connsiteX107" fmla="*/ 87844 w 175792"/>
                <a:gd name="connsiteY107" fmla="*/ 565 h 182151"/>
                <a:gd name="connsiteX108" fmla="*/ 86321 w 175792"/>
                <a:gd name="connsiteY108" fmla="*/ 2089 h 182151"/>
                <a:gd name="connsiteX109" fmla="*/ 86987 w 175792"/>
                <a:gd name="connsiteY109" fmla="*/ 4375 h 182151"/>
                <a:gd name="connsiteX110" fmla="*/ 88130 w 175792"/>
                <a:gd name="connsiteY110" fmla="*/ 11710 h 182151"/>
                <a:gd name="connsiteX111" fmla="*/ 86606 w 175792"/>
                <a:gd name="connsiteY111" fmla="*/ 13234 h 182151"/>
                <a:gd name="connsiteX112" fmla="*/ 85082 w 175792"/>
                <a:gd name="connsiteY112" fmla="*/ 12091 h 182151"/>
                <a:gd name="connsiteX113" fmla="*/ 85082 w 175792"/>
                <a:gd name="connsiteY113" fmla="*/ 10567 h 182151"/>
                <a:gd name="connsiteX114" fmla="*/ 85082 w 175792"/>
                <a:gd name="connsiteY114" fmla="*/ 7900 h 182151"/>
                <a:gd name="connsiteX115" fmla="*/ 83749 w 175792"/>
                <a:gd name="connsiteY115" fmla="*/ 4947 h 182151"/>
                <a:gd name="connsiteX116" fmla="*/ 80320 w 175792"/>
                <a:gd name="connsiteY116" fmla="*/ 4185 h 182151"/>
                <a:gd name="connsiteX117" fmla="*/ 80320 w 175792"/>
                <a:gd name="connsiteY117" fmla="*/ 6757 h 182151"/>
                <a:gd name="connsiteX118" fmla="*/ 80320 w 175792"/>
                <a:gd name="connsiteY118" fmla="*/ 9043 h 182151"/>
                <a:gd name="connsiteX119" fmla="*/ 80320 w 175792"/>
                <a:gd name="connsiteY119" fmla="*/ 9995 h 182151"/>
                <a:gd name="connsiteX120" fmla="*/ 79558 w 175792"/>
                <a:gd name="connsiteY120" fmla="*/ 9995 h 182151"/>
                <a:gd name="connsiteX121" fmla="*/ 76224 w 175792"/>
                <a:gd name="connsiteY121" fmla="*/ 7614 h 182151"/>
                <a:gd name="connsiteX122" fmla="*/ 76224 w 175792"/>
                <a:gd name="connsiteY122" fmla="*/ 4471 h 182151"/>
                <a:gd name="connsiteX123" fmla="*/ 76891 w 175792"/>
                <a:gd name="connsiteY123" fmla="*/ 1423 h 182151"/>
                <a:gd name="connsiteX124" fmla="*/ 76891 w 175792"/>
                <a:gd name="connsiteY124" fmla="*/ 470 h 182151"/>
                <a:gd name="connsiteX125" fmla="*/ 74795 w 175792"/>
                <a:gd name="connsiteY125" fmla="*/ -292 h 182151"/>
                <a:gd name="connsiteX126" fmla="*/ 73176 w 175792"/>
                <a:gd name="connsiteY126" fmla="*/ -292 h 182151"/>
                <a:gd name="connsiteX127" fmla="*/ 71747 w 175792"/>
                <a:gd name="connsiteY127" fmla="*/ 3137 h 182151"/>
                <a:gd name="connsiteX128" fmla="*/ 72985 w 175792"/>
                <a:gd name="connsiteY128" fmla="*/ 7423 h 182151"/>
                <a:gd name="connsiteX129" fmla="*/ 71842 w 175792"/>
                <a:gd name="connsiteY129" fmla="*/ 9043 h 182151"/>
                <a:gd name="connsiteX130" fmla="*/ 69366 w 175792"/>
                <a:gd name="connsiteY130" fmla="*/ 7805 h 182151"/>
                <a:gd name="connsiteX131" fmla="*/ 69366 w 175792"/>
                <a:gd name="connsiteY131" fmla="*/ 5614 h 182151"/>
                <a:gd name="connsiteX132" fmla="*/ 69366 w 175792"/>
                <a:gd name="connsiteY132" fmla="*/ 4185 h 182151"/>
                <a:gd name="connsiteX133" fmla="*/ 68318 w 175792"/>
                <a:gd name="connsiteY133" fmla="*/ 2756 h 182151"/>
                <a:gd name="connsiteX134" fmla="*/ 65461 w 175792"/>
                <a:gd name="connsiteY134" fmla="*/ 3423 h 182151"/>
                <a:gd name="connsiteX135" fmla="*/ 64984 w 175792"/>
                <a:gd name="connsiteY135" fmla="*/ 6090 h 182151"/>
                <a:gd name="connsiteX136" fmla="*/ 63270 w 175792"/>
                <a:gd name="connsiteY136" fmla="*/ 6090 h 182151"/>
                <a:gd name="connsiteX137" fmla="*/ 62508 w 175792"/>
                <a:gd name="connsiteY137" fmla="*/ 6090 h 182151"/>
                <a:gd name="connsiteX138" fmla="*/ 61841 w 175792"/>
                <a:gd name="connsiteY138" fmla="*/ 7709 h 182151"/>
                <a:gd name="connsiteX139" fmla="*/ 52316 w 175792"/>
                <a:gd name="connsiteY139" fmla="*/ 16377 h 182151"/>
                <a:gd name="connsiteX140" fmla="*/ 33266 w 175792"/>
                <a:gd name="connsiteY140" fmla="*/ 37237 h 182151"/>
                <a:gd name="connsiteX141" fmla="*/ 28599 w 175792"/>
                <a:gd name="connsiteY141" fmla="*/ 50762 h 182151"/>
                <a:gd name="connsiteX142" fmla="*/ 1738 w 175792"/>
                <a:gd name="connsiteY142" fmla="*/ 115247 h 182151"/>
                <a:gd name="connsiteX143" fmla="*/ 786 w 175792"/>
                <a:gd name="connsiteY143" fmla="*/ 126772 h 182151"/>
                <a:gd name="connsiteX144" fmla="*/ 3072 w 175792"/>
                <a:gd name="connsiteY144" fmla="*/ 130867 h 182151"/>
                <a:gd name="connsiteX145" fmla="*/ 3072 w 175792"/>
                <a:gd name="connsiteY145" fmla="*/ 135344 h 182151"/>
                <a:gd name="connsiteX146" fmla="*/ 5358 w 175792"/>
                <a:gd name="connsiteY146" fmla="*/ 133725 h 182151"/>
                <a:gd name="connsiteX147" fmla="*/ 7263 w 175792"/>
                <a:gd name="connsiteY147" fmla="*/ 133725 h 182151"/>
                <a:gd name="connsiteX148" fmla="*/ 4025 w 175792"/>
                <a:gd name="connsiteY148" fmla="*/ 137535 h 182151"/>
                <a:gd name="connsiteX149" fmla="*/ 1929 w 175792"/>
                <a:gd name="connsiteY149" fmla="*/ 138202 h 182151"/>
                <a:gd name="connsiteX150" fmla="*/ 1672 w 175792"/>
                <a:gd name="connsiteY150" fmla="*/ 139659 h 182151"/>
                <a:gd name="connsiteX151" fmla="*/ 1929 w 175792"/>
                <a:gd name="connsiteY151" fmla="*/ 139916 h 182151"/>
                <a:gd name="connsiteX152" fmla="*/ 2881 w 175792"/>
                <a:gd name="connsiteY152" fmla="*/ 139916 h 182151"/>
                <a:gd name="connsiteX153" fmla="*/ 7454 w 175792"/>
                <a:gd name="connsiteY153" fmla="*/ 138964 h 182151"/>
                <a:gd name="connsiteX154" fmla="*/ 10406 w 175792"/>
                <a:gd name="connsiteY154" fmla="*/ 137059 h 182151"/>
                <a:gd name="connsiteX155" fmla="*/ 4882 w 175792"/>
                <a:gd name="connsiteY155" fmla="*/ 142202 h 182151"/>
                <a:gd name="connsiteX156" fmla="*/ 2024 w 175792"/>
                <a:gd name="connsiteY156" fmla="*/ 142774 h 182151"/>
                <a:gd name="connsiteX157" fmla="*/ 910 w 175792"/>
                <a:gd name="connsiteY157" fmla="*/ 144460 h 182151"/>
                <a:gd name="connsiteX158" fmla="*/ 976 w 175792"/>
                <a:gd name="connsiteY158" fmla="*/ 144679 h 182151"/>
                <a:gd name="connsiteX159" fmla="*/ 3167 w 175792"/>
                <a:gd name="connsiteY159" fmla="*/ 146203 h 182151"/>
                <a:gd name="connsiteX160" fmla="*/ 9739 w 175792"/>
                <a:gd name="connsiteY160" fmla="*/ 146203 h 182151"/>
                <a:gd name="connsiteX161" fmla="*/ 13359 w 175792"/>
                <a:gd name="connsiteY161" fmla="*/ 142202 h 182151"/>
                <a:gd name="connsiteX162" fmla="*/ 15359 w 175792"/>
                <a:gd name="connsiteY162" fmla="*/ 141440 h 182151"/>
                <a:gd name="connsiteX163" fmla="*/ 16902 w 175792"/>
                <a:gd name="connsiteY163" fmla="*/ 143650 h 182151"/>
                <a:gd name="connsiteX164" fmla="*/ 16883 w 175792"/>
                <a:gd name="connsiteY164" fmla="*/ 143726 h 182151"/>
                <a:gd name="connsiteX165" fmla="*/ 15169 w 175792"/>
                <a:gd name="connsiteY165" fmla="*/ 145631 h 182151"/>
                <a:gd name="connsiteX166" fmla="*/ 14597 w 175792"/>
                <a:gd name="connsiteY166" fmla="*/ 147917 h 182151"/>
                <a:gd name="connsiteX167" fmla="*/ 18217 w 175792"/>
                <a:gd name="connsiteY167" fmla="*/ 149251 h 182151"/>
                <a:gd name="connsiteX168" fmla="*/ 20884 w 175792"/>
                <a:gd name="connsiteY168" fmla="*/ 147346 h 182151"/>
                <a:gd name="connsiteX169" fmla="*/ 22027 w 175792"/>
                <a:gd name="connsiteY169" fmla="*/ 146107 h 182151"/>
                <a:gd name="connsiteX170" fmla="*/ 20122 w 175792"/>
                <a:gd name="connsiteY170" fmla="*/ 151918 h 182151"/>
                <a:gd name="connsiteX171" fmla="*/ 18884 w 175792"/>
                <a:gd name="connsiteY171" fmla="*/ 153156 h 182151"/>
                <a:gd name="connsiteX172" fmla="*/ 18884 w 175792"/>
                <a:gd name="connsiteY172" fmla="*/ 154870 h 182151"/>
                <a:gd name="connsiteX173" fmla="*/ 19931 w 175792"/>
                <a:gd name="connsiteY173" fmla="*/ 155442 h 182151"/>
                <a:gd name="connsiteX174" fmla="*/ 24408 w 175792"/>
                <a:gd name="connsiteY174" fmla="*/ 154013 h 182151"/>
                <a:gd name="connsiteX175" fmla="*/ 25837 w 175792"/>
                <a:gd name="connsiteY175" fmla="*/ 150108 h 182151"/>
                <a:gd name="connsiteX176" fmla="*/ 27275 w 175792"/>
                <a:gd name="connsiteY176" fmla="*/ 149365 h 182151"/>
                <a:gd name="connsiteX177" fmla="*/ 27456 w 175792"/>
                <a:gd name="connsiteY177" fmla="*/ 149441 h 182151"/>
                <a:gd name="connsiteX178" fmla="*/ 27456 w 175792"/>
                <a:gd name="connsiteY178" fmla="*/ 150203 h 182151"/>
                <a:gd name="connsiteX179" fmla="*/ 26027 w 175792"/>
                <a:gd name="connsiteY179" fmla="*/ 156299 h 182151"/>
                <a:gd name="connsiteX180" fmla="*/ 28218 w 175792"/>
                <a:gd name="connsiteY180" fmla="*/ 160395 h 182151"/>
                <a:gd name="connsiteX181" fmla="*/ 31171 w 175792"/>
                <a:gd name="connsiteY181" fmla="*/ 161633 h 182151"/>
                <a:gd name="connsiteX182" fmla="*/ 31171 w 175792"/>
                <a:gd name="connsiteY182" fmla="*/ 160585 h 182151"/>
                <a:gd name="connsiteX183" fmla="*/ 29837 w 175792"/>
                <a:gd name="connsiteY183" fmla="*/ 155537 h 182151"/>
                <a:gd name="connsiteX184" fmla="*/ 30980 w 175792"/>
                <a:gd name="connsiteY184" fmla="*/ 150965 h 182151"/>
                <a:gd name="connsiteX185" fmla="*/ 32790 w 175792"/>
                <a:gd name="connsiteY185" fmla="*/ 152870 h 182151"/>
                <a:gd name="connsiteX186" fmla="*/ 32790 w 175792"/>
                <a:gd name="connsiteY186" fmla="*/ 155156 h 182151"/>
                <a:gd name="connsiteX187" fmla="*/ 32790 w 175792"/>
                <a:gd name="connsiteY187" fmla="*/ 155728 h 182151"/>
                <a:gd name="connsiteX188" fmla="*/ 34666 w 175792"/>
                <a:gd name="connsiteY188" fmla="*/ 155537 h 182151"/>
                <a:gd name="connsiteX189" fmla="*/ 34885 w 175792"/>
                <a:gd name="connsiteY189" fmla="*/ 155156 h 182151"/>
                <a:gd name="connsiteX190" fmla="*/ 36790 w 175792"/>
                <a:gd name="connsiteY190" fmla="*/ 154108 h 182151"/>
                <a:gd name="connsiteX191" fmla="*/ 35743 w 175792"/>
                <a:gd name="connsiteY191" fmla="*/ 159347 h 182151"/>
                <a:gd name="connsiteX192" fmla="*/ 38600 w 175792"/>
                <a:gd name="connsiteY192" fmla="*/ 167539 h 182151"/>
                <a:gd name="connsiteX193" fmla="*/ 39838 w 175792"/>
                <a:gd name="connsiteY193" fmla="*/ 168491 h 182151"/>
                <a:gd name="connsiteX194" fmla="*/ 42696 w 175792"/>
                <a:gd name="connsiteY194" fmla="*/ 167634 h 182151"/>
                <a:gd name="connsiteX195" fmla="*/ 42696 w 175792"/>
                <a:gd name="connsiteY195" fmla="*/ 164872 h 182151"/>
                <a:gd name="connsiteX196" fmla="*/ 43172 w 175792"/>
                <a:gd name="connsiteY196" fmla="*/ 161062 h 182151"/>
                <a:gd name="connsiteX197" fmla="*/ 46315 w 175792"/>
                <a:gd name="connsiteY197" fmla="*/ 159252 h 182151"/>
                <a:gd name="connsiteX198" fmla="*/ 48601 w 175792"/>
                <a:gd name="connsiteY198" fmla="*/ 162300 h 182151"/>
                <a:gd name="connsiteX199" fmla="*/ 48601 w 175792"/>
                <a:gd name="connsiteY199" fmla="*/ 165729 h 182151"/>
                <a:gd name="connsiteX200" fmla="*/ 52030 w 175792"/>
                <a:gd name="connsiteY200" fmla="*/ 167729 h 182151"/>
                <a:gd name="connsiteX201" fmla="*/ 52697 w 175792"/>
                <a:gd name="connsiteY201" fmla="*/ 166681 h 182151"/>
                <a:gd name="connsiteX202" fmla="*/ 52697 w 175792"/>
                <a:gd name="connsiteY202" fmla="*/ 163633 h 182151"/>
                <a:gd name="connsiteX203" fmla="*/ 53745 w 175792"/>
                <a:gd name="connsiteY203" fmla="*/ 161062 h 182151"/>
                <a:gd name="connsiteX204" fmla="*/ 56936 w 175792"/>
                <a:gd name="connsiteY204" fmla="*/ 162509 h 182151"/>
                <a:gd name="connsiteX205" fmla="*/ 56984 w 175792"/>
                <a:gd name="connsiteY205" fmla="*/ 164110 h 182151"/>
                <a:gd name="connsiteX206" fmla="*/ 55745 w 175792"/>
                <a:gd name="connsiteY206" fmla="*/ 169920 h 182151"/>
                <a:gd name="connsiteX207" fmla="*/ 55745 w 175792"/>
                <a:gd name="connsiteY207" fmla="*/ 172777 h 182151"/>
                <a:gd name="connsiteX208" fmla="*/ 57364 w 175792"/>
                <a:gd name="connsiteY208" fmla="*/ 175730 h 182151"/>
                <a:gd name="connsiteX209" fmla="*/ 59555 w 175792"/>
                <a:gd name="connsiteY209" fmla="*/ 176873 h 182151"/>
                <a:gd name="connsiteX210" fmla="*/ 61270 w 175792"/>
                <a:gd name="connsiteY210" fmla="*/ 176111 h 182151"/>
                <a:gd name="connsiteX211" fmla="*/ 61270 w 175792"/>
                <a:gd name="connsiteY211" fmla="*/ 174492 h 182151"/>
                <a:gd name="connsiteX212" fmla="*/ 61270 w 175792"/>
                <a:gd name="connsiteY212" fmla="*/ 169825 h 182151"/>
                <a:gd name="connsiteX213" fmla="*/ 62698 w 175792"/>
                <a:gd name="connsiteY213" fmla="*/ 168777 h 182151"/>
                <a:gd name="connsiteX214" fmla="*/ 64032 w 175792"/>
                <a:gd name="connsiteY214" fmla="*/ 169634 h 182151"/>
                <a:gd name="connsiteX215" fmla="*/ 64699 w 175792"/>
                <a:gd name="connsiteY215" fmla="*/ 172492 h 182151"/>
                <a:gd name="connsiteX216" fmla="*/ 64699 w 175792"/>
                <a:gd name="connsiteY216" fmla="*/ 175444 h 182151"/>
                <a:gd name="connsiteX217" fmla="*/ 67651 w 175792"/>
                <a:gd name="connsiteY217" fmla="*/ 177349 h 182151"/>
                <a:gd name="connsiteX218" fmla="*/ 69080 w 175792"/>
                <a:gd name="connsiteY218" fmla="*/ 175825 h 182151"/>
                <a:gd name="connsiteX219" fmla="*/ 68509 w 175792"/>
                <a:gd name="connsiteY219" fmla="*/ 173539 h 182151"/>
                <a:gd name="connsiteX220" fmla="*/ 67461 w 175792"/>
                <a:gd name="connsiteY220" fmla="*/ 166205 h 182151"/>
                <a:gd name="connsiteX221" fmla="*/ 68585 w 175792"/>
                <a:gd name="connsiteY221" fmla="*/ 164691 h 182151"/>
                <a:gd name="connsiteX222" fmla="*/ 68890 w 175792"/>
                <a:gd name="connsiteY222" fmla="*/ 164681 h 182151"/>
                <a:gd name="connsiteX223" fmla="*/ 70414 w 175792"/>
                <a:gd name="connsiteY223" fmla="*/ 165824 h 182151"/>
                <a:gd name="connsiteX224" fmla="*/ 70414 w 175792"/>
                <a:gd name="connsiteY224" fmla="*/ 167348 h 182151"/>
                <a:gd name="connsiteX225" fmla="*/ 70414 w 175792"/>
                <a:gd name="connsiteY225" fmla="*/ 170015 h 182151"/>
                <a:gd name="connsiteX226" fmla="*/ 71747 w 175792"/>
                <a:gd name="connsiteY226" fmla="*/ 172968 h 182151"/>
                <a:gd name="connsiteX227" fmla="*/ 75081 w 175792"/>
                <a:gd name="connsiteY227" fmla="*/ 173730 h 182151"/>
                <a:gd name="connsiteX228" fmla="*/ 75081 w 175792"/>
                <a:gd name="connsiteY228" fmla="*/ 171158 h 182151"/>
                <a:gd name="connsiteX229" fmla="*/ 75081 w 175792"/>
                <a:gd name="connsiteY229" fmla="*/ 168872 h 182151"/>
                <a:gd name="connsiteX230" fmla="*/ 75081 w 175792"/>
                <a:gd name="connsiteY230" fmla="*/ 167920 h 182151"/>
                <a:gd name="connsiteX231" fmla="*/ 75843 w 175792"/>
                <a:gd name="connsiteY231" fmla="*/ 167920 h 182151"/>
                <a:gd name="connsiteX232" fmla="*/ 79081 w 175792"/>
                <a:gd name="connsiteY232" fmla="*/ 170206 h 182151"/>
                <a:gd name="connsiteX233" fmla="*/ 79081 w 175792"/>
                <a:gd name="connsiteY233" fmla="*/ 173444 h 182151"/>
                <a:gd name="connsiteX234" fmla="*/ 78415 w 175792"/>
                <a:gd name="connsiteY234" fmla="*/ 176492 h 182151"/>
                <a:gd name="connsiteX235" fmla="*/ 78415 w 175792"/>
                <a:gd name="connsiteY235" fmla="*/ 177445 h 182151"/>
                <a:gd name="connsiteX236" fmla="*/ 80510 w 175792"/>
                <a:gd name="connsiteY236" fmla="*/ 178207 h 182151"/>
                <a:gd name="connsiteX237" fmla="*/ 82130 w 175792"/>
                <a:gd name="connsiteY237" fmla="*/ 178207 h 182151"/>
                <a:gd name="connsiteX238" fmla="*/ 83654 w 175792"/>
                <a:gd name="connsiteY238" fmla="*/ 174778 h 182151"/>
                <a:gd name="connsiteX239" fmla="*/ 82415 w 175792"/>
                <a:gd name="connsiteY239" fmla="*/ 170491 h 182151"/>
                <a:gd name="connsiteX240" fmla="*/ 83558 w 175792"/>
                <a:gd name="connsiteY240" fmla="*/ 168872 h 182151"/>
                <a:gd name="connsiteX241" fmla="*/ 85939 w 175792"/>
                <a:gd name="connsiteY241" fmla="*/ 170110 h 182151"/>
                <a:gd name="connsiteX242" fmla="*/ 85939 w 175792"/>
                <a:gd name="connsiteY242" fmla="*/ 172301 h 182151"/>
                <a:gd name="connsiteX243" fmla="*/ 85939 w 175792"/>
                <a:gd name="connsiteY243" fmla="*/ 173730 h 182151"/>
                <a:gd name="connsiteX244" fmla="*/ 86987 w 175792"/>
                <a:gd name="connsiteY244" fmla="*/ 175159 h 182151"/>
                <a:gd name="connsiteX245" fmla="*/ 89845 w 175792"/>
                <a:gd name="connsiteY245" fmla="*/ 174492 h 182151"/>
                <a:gd name="connsiteX246" fmla="*/ 90321 w 175792"/>
                <a:gd name="connsiteY246" fmla="*/ 171825 h 182151"/>
                <a:gd name="connsiteX247" fmla="*/ 92035 w 175792"/>
                <a:gd name="connsiteY247" fmla="*/ 171825 h 182151"/>
                <a:gd name="connsiteX248" fmla="*/ 93559 w 175792"/>
                <a:gd name="connsiteY248" fmla="*/ 173158 h 182151"/>
                <a:gd name="connsiteX249" fmla="*/ 93559 w 175792"/>
                <a:gd name="connsiteY249" fmla="*/ 174587 h 182151"/>
                <a:gd name="connsiteX250" fmla="*/ 93559 w 175792"/>
                <a:gd name="connsiteY250" fmla="*/ 178207 h 182151"/>
                <a:gd name="connsiteX251" fmla="*/ 96417 w 175792"/>
                <a:gd name="connsiteY251" fmla="*/ 181445 h 182151"/>
                <a:gd name="connsiteX252" fmla="*/ 98893 w 175792"/>
                <a:gd name="connsiteY252" fmla="*/ 181445 h 182151"/>
                <a:gd name="connsiteX253" fmla="*/ 99465 w 175792"/>
                <a:gd name="connsiteY253" fmla="*/ 180778 h 182151"/>
                <a:gd name="connsiteX254" fmla="*/ 98893 w 175792"/>
                <a:gd name="connsiteY254" fmla="*/ 176016 h 182151"/>
                <a:gd name="connsiteX255" fmla="*/ 98322 w 175792"/>
                <a:gd name="connsiteY255" fmla="*/ 173539 h 182151"/>
                <a:gd name="connsiteX256" fmla="*/ 99370 w 175792"/>
                <a:gd name="connsiteY256" fmla="*/ 172682 h 182151"/>
                <a:gd name="connsiteX257" fmla="*/ 100989 w 175792"/>
                <a:gd name="connsiteY257" fmla="*/ 173730 h 182151"/>
                <a:gd name="connsiteX258" fmla="*/ 102322 w 175792"/>
                <a:gd name="connsiteY258" fmla="*/ 174968 h 182151"/>
                <a:gd name="connsiteX259" fmla="*/ 104227 w 175792"/>
                <a:gd name="connsiteY259" fmla="*/ 174968 h 182151"/>
                <a:gd name="connsiteX260" fmla="*/ 105275 w 175792"/>
                <a:gd name="connsiteY260" fmla="*/ 173730 h 182151"/>
                <a:gd name="connsiteX261" fmla="*/ 106037 w 175792"/>
                <a:gd name="connsiteY261" fmla="*/ 172968 h 182151"/>
                <a:gd name="connsiteX262" fmla="*/ 108323 w 175792"/>
                <a:gd name="connsiteY262" fmla="*/ 172492 h 182151"/>
                <a:gd name="connsiteX263" fmla="*/ 109371 w 175792"/>
                <a:gd name="connsiteY263" fmla="*/ 174016 h 182151"/>
                <a:gd name="connsiteX264" fmla="*/ 108609 w 175792"/>
                <a:gd name="connsiteY264" fmla="*/ 175349 h 182151"/>
                <a:gd name="connsiteX265" fmla="*/ 107466 w 175792"/>
                <a:gd name="connsiteY265" fmla="*/ 176492 h 182151"/>
                <a:gd name="connsiteX266" fmla="*/ 107466 w 175792"/>
                <a:gd name="connsiteY266" fmla="*/ 176968 h 182151"/>
                <a:gd name="connsiteX267" fmla="*/ 107466 w 175792"/>
                <a:gd name="connsiteY267" fmla="*/ 178397 h 182151"/>
                <a:gd name="connsiteX268" fmla="*/ 111181 w 175792"/>
                <a:gd name="connsiteY268" fmla="*/ 178397 h 182151"/>
                <a:gd name="connsiteX269" fmla="*/ 113276 w 175792"/>
                <a:gd name="connsiteY269" fmla="*/ 175540 h 182151"/>
                <a:gd name="connsiteX270" fmla="*/ 113848 w 175792"/>
                <a:gd name="connsiteY270" fmla="*/ 173920 h 182151"/>
                <a:gd name="connsiteX271" fmla="*/ 116229 w 175792"/>
                <a:gd name="connsiteY271" fmla="*/ 172777 h 182151"/>
                <a:gd name="connsiteX272" fmla="*/ 116229 w 175792"/>
                <a:gd name="connsiteY272" fmla="*/ 172777 h 182151"/>
                <a:gd name="connsiteX273" fmla="*/ 116991 w 175792"/>
                <a:gd name="connsiteY273" fmla="*/ 175730 h 182151"/>
                <a:gd name="connsiteX274" fmla="*/ 115181 w 175792"/>
                <a:gd name="connsiteY274" fmla="*/ 177921 h 182151"/>
                <a:gd name="connsiteX275" fmla="*/ 114714 w 175792"/>
                <a:gd name="connsiteY275" fmla="*/ 180026 h 182151"/>
                <a:gd name="connsiteX276" fmla="*/ 115181 w 175792"/>
                <a:gd name="connsiteY276" fmla="*/ 180493 h 182151"/>
                <a:gd name="connsiteX277" fmla="*/ 117944 w 175792"/>
                <a:gd name="connsiteY277" fmla="*/ 180493 h 182151"/>
                <a:gd name="connsiteX278" fmla="*/ 119563 w 175792"/>
                <a:gd name="connsiteY278" fmla="*/ 178683 h 182151"/>
                <a:gd name="connsiteX279" fmla="*/ 122325 w 175792"/>
                <a:gd name="connsiteY279" fmla="*/ 178683 h 182151"/>
                <a:gd name="connsiteX280" fmla="*/ 122325 w 175792"/>
                <a:gd name="connsiteY280" fmla="*/ 179350 h 182151"/>
                <a:gd name="connsiteX281" fmla="*/ 124421 w 175792"/>
                <a:gd name="connsiteY281" fmla="*/ 171539 h 182151"/>
                <a:gd name="connsiteX282" fmla="*/ 135850 w 175792"/>
                <a:gd name="connsiteY282" fmla="*/ 154108 h 18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75792" h="182151">
                  <a:moveTo>
                    <a:pt x="135850" y="154108"/>
                  </a:moveTo>
                  <a:cubicBezTo>
                    <a:pt x="145414" y="139164"/>
                    <a:pt x="151643" y="122333"/>
                    <a:pt x="154138" y="104769"/>
                  </a:cubicBezTo>
                  <a:cubicBezTo>
                    <a:pt x="154681" y="99968"/>
                    <a:pt x="155863" y="95254"/>
                    <a:pt x="157663" y="90767"/>
                  </a:cubicBezTo>
                  <a:cubicBezTo>
                    <a:pt x="160120" y="86290"/>
                    <a:pt x="163025" y="82080"/>
                    <a:pt x="166330" y="78194"/>
                  </a:cubicBezTo>
                  <a:cubicBezTo>
                    <a:pt x="169007" y="74108"/>
                    <a:pt x="171398" y="69850"/>
                    <a:pt x="173474" y="65431"/>
                  </a:cubicBezTo>
                  <a:lnTo>
                    <a:pt x="175760" y="60859"/>
                  </a:lnTo>
                  <a:cubicBezTo>
                    <a:pt x="175103" y="61202"/>
                    <a:pt x="174322" y="61202"/>
                    <a:pt x="173665" y="60859"/>
                  </a:cubicBezTo>
                  <a:cubicBezTo>
                    <a:pt x="173036" y="60592"/>
                    <a:pt x="172607" y="60011"/>
                    <a:pt x="172522" y="59335"/>
                  </a:cubicBezTo>
                  <a:cubicBezTo>
                    <a:pt x="172617" y="58763"/>
                    <a:pt x="172922" y="58258"/>
                    <a:pt x="173379" y="57906"/>
                  </a:cubicBezTo>
                  <a:cubicBezTo>
                    <a:pt x="173827" y="57601"/>
                    <a:pt x="174217" y="57211"/>
                    <a:pt x="174522" y="56763"/>
                  </a:cubicBezTo>
                  <a:cubicBezTo>
                    <a:pt x="174570" y="56611"/>
                    <a:pt x="174570" y="56439"/>
                    <a:pt x="174522" y="56287"/>
                  </a:cubicBezTo>
                  <a:cubicBezTo>
                    <a:pt x="174522" y="56287"/>
                    <a:pt x="174522" y="55239"/>
                    <a:pt x="174522" y="54953"/>
                  </a:cubicBezTo>
                  <a:cubicBezTo>
                    <a:pt x="174522" y="54667"/>
                    <a:pt x="172046" y="54382"/>
                    <a:pt x="170712" y="54953"/>
                  </a:cubicBezTo>
                  <a:cubicBezTo>
                    <a:pt x="169569" y="55430"/>
                    <a:pt x="168759" y="56487"/>
                    <a:pt x="168616" y="57715"/>
                  </a:cubicBezTo>
                  <a:cubicBezTo>
                    <a:pt x="168616" y="58382"/>
                    <a:pt x="168616" y="58954"/>
                    <a:pt x="168045" y="59335"/>
                  </a:cubicBezTo>
                  <a:cubicBezTo>
                    <a:pt x="167473" y="59716"/>
                    <a:pt x="165949" y="59335"/>
                    <a:pt x="165664" y="60478"/>
                  </a:cubicBezTo>
                  <a:lnTo>
                    <a:pt x="165664" y="60478"/>
                  </a:lnTo>
                  <a:cubicBezTo>
                    <a:pt x="166521" y="58477"/>
                    <a:pt x="164997" y="58573"/>
                    <a:pt x="164902" y="57525"/>
                  </a:cubicBezTo>
                  <a:cubicBezTo>
                    <a:pt x="164806" y="56477"/>
                    <a:pt x="165854" y="56001"/>
                    <a:pt x="166712" y="55334"/>
                  </a:cubicBezTo>
                  <a:cubicBezTo>
                    <a:pt x="167426" y="54887"/>
                    <a:pt x="167635" y="53944"/>
                    <a:pt x="167178" y="53229"/>
                  </a:cubicBezTo>
                  <a:cubicBezTo>
                    <a:pt x="167064" y="53039"/>
                    <a:pt x="166902" y="52886"/>
                    <a:pt x="166712" y="52762"/>
                  </a:cubicBezTo>
                  <a:cubicBezTo>
                    <a:pt x="165883" y="52172"/>
                    <a:pt x="164778" y="52172"/>
                    <a:pt x="163949" y="52762"/>
                  </a:cubicBezTo>
                  <a:cubicBezTo>
                    <a:pt x="163378" y="53334"/>
                    <a:pt x="163092" y="54096"/>
                    <a:pt x="162425" y="54572"/>
                  </a:cubicBezTo>
                  <a:cubicBezTo>
                    <a:pt x="161558" y="55153"/>
                    <a:pt x="160435" y="55153"/>
                    <a:pt x="159568" y="54572"/>
                  </a:cubicBezTo>
                  <a:cubicBezTo>
                    <a:pt x="158520" y="53620"/>
                    <a:pt x="159568" y="52572"/>
                    <a:pt x="160425" y="52000"/>
                  </a:cubicBezTo>
                  <a:lnTo>
                    <a:pt x="163759" y="50095"/>
                  </a:lnTo>
                  <a:cubicBezTo>
                    <a:pt x="164340" y="49781"/>
                    <a:pt x="164835" y="49324"/>
                    <a:pt x="165188" y="48762"/>
                  </a:cubicBezTo>
                  <a:cubicBezTo>
                    <a:pt x="165407" y="48057"/>
                    <a:pt x="165083" y="47286"/>
                    <a:pt x="164425" y="46952"/>
                  </a:cubicBezTo>
                  <a:cubicBezTo>
                    <a:pt x="163597" y="46476"/>
                    <a:pt x="162587" y="46476"/>
                    <a:pt x="161758" y="46952"/>
                  </a:cubicBezTo>
                  <a:cubicBezTo>
                    <a:pt x="160701" y="47324"/>
                    <a:pt x="159758" y="47943"/>
                    <a:pt x="158996" y="48762"/>
                  </a:cubicBezTo>
                  <a:cubicBezTo>
                    <a:pt x="158139" y="49619"/>
                    <a:pt x="156996" y="50857"/>
                    <a:pt x="155377" y="50191"/>
                  </a:cubicBezTo>
                  <a:cubicBezTo>
                    <a:pt x="154443" y="49800"/>
                    <a:pt x="153919" y="48800"/>
                    <a:pt x="154138" y="47809"/>
                  </a:cubicBezTo>
                  <a:cubicBezTo>
                    <a:pt x="154681" y="47047"/>
                    <a:pt x="155501" y="46533"/>
                    <a:pt x="156424" y="46381"/>
                  </a:cubicBezTo>
                  <a:cubicBezTo>
                    <a:pt x="157853" y="46381"/>
                    <a:pt x="159663" y="45714"/>
                    <a:pt x="159663" y="44476"/>
                  </a:cubicBezTo>
                  <a:cubicBezTo>
                    <a:pt x="159663" y="43237"/>
                    <a:pt x="158139" y="42380"/>
                    <a:pt x="156805" y="42190"/>
                  </a:cubicBezTo>
                  <a:cubicBezTo>
                    <a:pt x="155653" y="41952"/>
                    <a:pt x="154453" y="42199"/>
                    <a:pt x="153472" y="42856"/>
                  </a:cubicBezTo>
                  <a:cubicBezTo>
                    <a:pt x="152519" y="43333"/>
                    <a:pt x="151757" y="44095"/>
                    <a:pt x="150805" y="44571"/>
                  </a:cubicBezTo>
                  <a:cubicBezTo>
                    <a:pt x="150224" y="44809"/>
                    <a:pt x="149576" y="44809"/>
                    <a:pt x="148995" y="44571"/>
                  </a:cubicBezTo>
                  <a:cubicBezTo>
                    <a:pt x="149052" y="42704"/>
                    <a:pt x="150395" y="41113"/>
                    <a:pt x="152233" y="40761"/>
                  </a:cubicBezTo>
                  <a:cubicBezTo>
                    <a:pt x="152967" y="40656"/>
                    <a:pt x="153672" y="40428"/>
                    <a:pt x="154329" y="40094"/>
                  </a:cubicBezTo>
                  <a:cubicBezTo>
                    <a:pt x="154805" y="39761"/>
                    <a:pt x="154920" y="39104"/>
                    <a:pt x="154586" y="38637"/>
                  </a:cubicBezTo>
                  <a:cubicBezTo>
                    <a:pt x="154510" y="38532"/>
                    <a:pt x="154424" y="38446"/>
                    <a:pt x="154329" y="38380"/>
                  </a:cubicBezTo>
                  <a:cubicBezTo>
                    <a:pt x="154015" y="38284"/>
                    <a:pt x="153691" y="38284"/>
                    <a:pt x="153377" y="38380"/>
                  </a:cubicBezTo>
                  <a:cubicBezTo>
                    <a:pt x="151757" y="37961"/>
                    <a:pt x="150033" y="38313"/>
                    <a:pt x="148709" y="39332"/>
                  </a:cubicBezTo>
                  <a:cubicBezTo>
                    <a:pt x="147852" y="40094"/>
                    <a:pt x="147280" y="41332"/>
                    <a:pt x="145756" y="41237"/>
                  </a:cubicBezTo>
                  <a:cubicBezTo>
                    <a:pt x="145756" y="38570"/>
                    <a:pt x="148138" y="36570"/>
                    <a:pt x="151376" y="36094"/>
                  </a:cubicBezTo>
                  <a:cubicBezTo>
                    <a:pt x="152338" y="35998"/>
                    <a:pt x="153291" y="35837"/>
                    <a:pt x="154234" y="35617"/>
                  </a:cubicBezTo>
                  <a:cubicBezTo>
                    <a:pt x="155091" y="35617"/>
                    <a:pt x="155758" y="34474"/>
                    <a:pt x="155281" y="33617"/>
                  </a:cubicBezTo>
                  <a:cubicBezTo>
                    <a:pt x="154748" y="32912"/>
                    <a:pt x="154015" y="32379"/>
                    <a:pt x="153186" y="32093"/>
                  </a:cubicBezTo>
                  <a:cubicBezTo>
                    <a:pt x="151033" y="31131"/>
                    <a:pt x="148576" y="31131"/>
                    <a:pt x="146423" y="32093"/>
                  </a:cubicBezTo>
                  <a:cubicBezTo>
                    <a:pt x="144804" y="33046"/>
                    <a:pt x="144042" y="34760"/>
                    <a:pt x="142804" y="35998"/>
                  </a:cubicBezTo>
                  <a:cubicBezTo>
                    <a:pt x="142337" y="36618"/>
                    <a:pt x="141565" y="36913"/>
                    <a:pt x="140804" y="36760"/>
                  </a:cubicBezTo>
                  <a:cubicBezTo>
                    <a:pt x="139765" y="36570"/>
                    <a:pt x="139080" y="35589"/>
                    <a:pt x="139260" y="34551"/>
                  </a:cubicBezTo>
                  <a:cubicBezTo>
                    <a:pt x="139270" y="34522"/>
                    <a:pt x="139270" y="34503"/>
                    <a:pt x="139280" y="34474"/>
                  </a:cubicBezTo>
                  <a:cubicBezTo>
                    <a:pt x="139280" y="33712"/>
                    <a:pt x="140327" y="33236"/>
                    <a:pt x="140994" y="32569"/>
                  </a:cubicBezTo>
                  <a:cubicBezTo>
                    <a:pt x="141756" y="32084"/>
                    <a:pt x="142042" y="31103"/>
                    <a:pt x="141661" y="30283"/>
                  </a:cubicBezTo>
                  <a:cubicBezTo>
                    <a:pt x="140756" y="29197"/>
                    <a:pt x="139337" y="28693"/>
                    <a:pt x="137946" y="28950"/>
                  </a:cubicBezTo>
                  <a:cubicBezTo>
                    <a:pt x="136860" y="29264"/>
                    <a:pt x="135898" y="29893"/>
                    <a:pt x="135184" y="30760"/>
                  </a:cubicBezTo>
                  <a:lnTo>
                    <a:pt x="134041" y="32093"/>
                  </a:lnTo>
                  <a:cubicBezTo>
                    <a:pt x="133555" y="29902"/>
                    <a:pt x="134327" y="27626"/>
                    <a:pt x="136041" y="26188"/>
                  </a:cubicBezTo>
                  <a:cubicBezTo>
                    <a:pt x="136527" y="25854"/>
                    <a:pt x="136946" y="25435"/>
                    <a:pt x="137279" y="24949"/>
                  </a:cubicBezTo>
                  <a:cubicBezTo>
                    <a:pt x="137660" y="24445"/>
                    <a:pt x="137660" y="23740"/>
                    <a:pt x="137279" y="23235"/>
                  </a:cubicBezTo>
                  <a:lnTo>
                    <a:pt x="136231" y="22664"/>
                  </a:lnTo>
                  <a:cubicBezTo>
                    <a:pt x="134584" y="22149"/>
                    <a:pt x="132803" y="22720"/>
                    <a:pt x="131755" y="24092"/>
                  </a:cubicBezTo>
                  <a:cubicBezTo>
                    <a:pt x="131183" y="25359"/>
                    <a:pt x="130697" y="26664"/>
                    <a:pt x="130326" y="27997"/>
                  </a:cubicBezTo>
                  <a:cubicBezTo>
                    <a:pt x="130136" y="28597"/>
                    <a:pt x="129488" y="28931"/>
                    <a:pt x="128888" y="28740"/>
                  </a:cubicBezTo>
                  <a:cubicBezTo>
                    <a:pt x="128830" y="28721"/>
                    <a:pt x="128764" y="28693"/>
                    <a:pt x="128707" y="28664"/>
                  </a:cubicBezTo>
                  <a:cubicBezTo>
                    <a:pt x="128630" y="28416"/>
                    <a:pt x="128630" y="28150"/>
                    <a:pt x="128707" y="27902"/>
                  </a:cubicBezTo>
                  <a:cubicBezTo>
                    <a:pt x="128135" y="25616"/>
                    <a:pt x="130326" y="23997"/>
                    <a:pt x="130136" y="21806"/>
                  </a:cubicBezTo>
                  <a:cubicBezTo>
                    <a:pt x="129793" y="20244"/>
                    <a:pt x="129002" y="18825"/>
                    <a:pt x="127849" y="17710"/>
                  </a:cubicBezTo>
                  <a:cubicBezTo>
                    <a:pt x="127183" y="16853"/>
                    <a:pt x="125659" y="15806"/>
                    <a:pt x="124897" y="16377"/>
                  </a:cubicBezTo>
                  <a:cubicBezTo>
                    <a:pt x="124706" y="16701"/>
                    <a:pt x="124706" y="17101"/>
                    <a:pt x="124897" y="17425"/>
                  </a:cubicBezTo>
                  <a:cubicBezTo>
                    <a:pt x="125249" y="19158"/>
                    <a:pt x="125697" y="20882"/>
                    <a:pt x="126230" y="22568"/>
                  </a:cubicBezTo>
                  <a:cubicBezTo>
                    <a:pt x="126754" y="24178"/>
                    <a:pt x="126268" y="25940"/>
                    <a:pt x="124992" y="27045"/>
                  </a:cubicBezTo>
                  <a:cubicBezTo>
                    <a:pt x="124001" y="26950"/>
                    <a:pt x="123230" y="26140"/>
                    <a:pt x="123182" y="25140"/>
                  </a:cubicBezTo>
                  <a:cubicBezTo>
                    <a:pt x="123182" y="24378"/>
                    <a:pt x="123182" y="23711"/>
                    <a:pt x="123182" y="22854"/>
                  </a:cubicBezTo>
                  <a:lnTo>
                    <a:pt x="123182" y="22282"/>
                  </a:lnTo>
                  <a:cubicBezTo>
                    <a:pt x="122611" y="21816"/>
                    <a:pt x="121772" y="21901"/>
                    <a:pt x="121306" y="22473"/>
                  </a:cubicBezTo>
                  <a:cubicBezTo>
                    <a:pt x="121211" y="22587"/>
                    <a:pt x="121134" y="22711"/>
                    <a:pt x="121087" y="22854"/>
                  </a:cubicBezTo>
                  <a:cubicBezTo>
                    <a:pt x="121087" y="23425"/>
                    <a:pt x="120230" y="24283"/>
                    <a:pt x="119182" y="23902"/>
                  </a:cubicBezTo>
                  <a:cubicBezTo>
                    <a:pt x="118420" y="21997"/>
                    <a:pt x="119658" y="20377"/>
                    <a:pt x="120230" y="18663"/>
                  </a:cubicBezTo>
                  <a:cubicBezTo>
                    <a:pt x="120763" y="15606"/>
                    <a:pt x="119648" y="12481"/>
                    <a:pt x="117277" y="10472"/>
                  </a:cubicBezTo>
                  <a:cubicBezTo>
                    <a:pt x="116953" y="10052"/>
                    <a:pt x="116524" y="9719"/>
                    <a:pt x="116038" y="9519"/>
                  </a:cubicBezTo>
                  <a:cubicBezTo>
                    <a:pt x="115019" y="8966"/>
                    <a:pt x="113753" y="9338"/>
                    <a:pt x="113190" y="10348"/>
                  </a:cubicBezTo>
                  <a:cubicBezTo>
                    <a:pt x="113190" y="10357"/>
                    <a:pt x="113181" y="10367"/>
                    <a:pt x="113181" y="10376"/>
                  </a:cubicBezTo>
                  <a:cubicBezTo>
                    <a:pt x="112943" y="11281"/>
                    <a:pt x="112943" y="12234"/>
                    <a:pt x="113181" y="13139"/>
                  </a:cubicBezTo>
                  <a:cubicBezTo>
                    <a:pt x="113267" y="14424"/>
                    <a:pt x="113105" y="15720"/>
                    <a:pt x="112705" y="16948"/>
                  </a:cubicBezTo>
                  <a:cubicBezTo>
                    <a:pt x="112333" y="18311"/>
                    <a:pt x="110933" y="19120"/>
                    <a:pt x="109562" y="18758"/>
                  </a:cubicBezTo>
                  <a:cubicBezTo>
                    <a:pt x="108190" y="18339"/>
                    <a:pt x="107256" y="17053"/>
                    <a:pt x="107275" y="15615"/>
                  </a:cubicBezTo>
                  <a:cubicBezTo>
                    <a:pt x="107275" y="14472"/>
                    <a:pt x="107847" y="13424"/>
                    <a:pt x="107275" y="12186"/>
                  </a:cubicBezTo>
                  <a:cubicBezTo>
                    <a:pt x="106704" y="10948"/>
                    <a:pt x="104894" y="9614"/>
                    <a:pt x="103751" y="10186"/>
                  </a:cubicBezTo>
                  <a:cubicBezTo>
                    <a:pt x="102608" y="10757"/>
                    <a:pt x="103180" y="10852"/>
                    <a:pt x="103084" y="11233"/>
                  </a:cubicBezTo>
                  <a:cubicBezTo>
                    <a:pt x="102989" y="12243"/>
                    <a:pt x="102989" y="13272"/>
                    <a:pt x="103084" y="14281"/>
                  </a:cubicBezTo>
                  <a:cubicBezTo>
                    <a:pt x="103408" y="15253"/>
                    <a:pt x="103018" y="16329"/>
                    <a:pt x="102132" y="16853"/>
                  </a:cubicBezTo>
                  <a:cubicBezTo>
                    <a:pt x="101208" y="17187"/>
                    <a:pt x="100170" y="16967"/>
                    <a:pt x="99465" y="16282"/>
                  </a:cubicBezTo>
                  <a:cubicBezTo>
                    <a:pt x="98798" y="15644"/>
                    <a:pt x="98541" y="14691"/>
                    <a:pt x="98798" y="13805"/>
                  </a:cubicBezTo>
                  <a:lnTo>
                    <a:pt x="99941" y="7995"/>
                  </a:lnTo>
                  <a:cubicBezTo>
                    <a:pt x="100084" y="7052"/>
                    <a:pt x="100084" y="6081"/>
                    <a:pt x="99941" y="5137"/>
                  </a:cubicBezTo>
                  <a:cubicBezTo>
                    <a:pt x="99751" y="3966"/>
                    <a:pt x="99189" y="2899"/>
                    <a:pt x="98322" y="2089"/>
                  </a:cubicBezTo>
                  <a:cubicBezTo>
                    <a:pt x="97693" y="1556"/>
                    <a:pt x="96941" y="1194"/>
                    <a:pt x="96131" y="1042"/>
                  </a:cubicBezTo>
                  <a:cubicBezTo>
                    <a:pt x="95274" y="1042"/>
                    <a:pt x="94512" y="1042"/>
                    <a:pt x="94321" y="1804"/>
                  </a:cubicBezTo>
                  <a:cubicBezTo>
                    <a:pt x="94131" y="2566"/>
                    <a:pt x="94321" y="2851"/>
                    <a:pt x="94321" y="3423"/>
                  </a:cubicBezTo>
                  <a:cubicBezTo>
                    <a:pt x="94798" y="4947"/>
                    <a:pt x="94798" y="6566"/>
                    <a:pt x="94321" y="8090"/>
                  </a:cubicBezTo>
                  <a:cubicBezTo>
                    <a:pt x="94179" y="8748"/>
                    <a:pt x="93569" y="9204"/>
                    <a:pt x="92893" y="9138"/>
                  </a:cubicBezTo>
                  <a:cubicBezTo>
                    <a:pt x="92359" y="9024"/>
                    <a:pt x="91883" y="8719"/>
                    <a:pt x="91559" y="8281"/>
                  </a:cubicBezTo>
                  <a:cubicBezTo>
                    <a:pt x="90912" y="7480"/>
                    <a:pt x="90635" y="6442"/>
                    <a:pt x="90797" y="5423"/>
                  </a:cubicBezTo>
                  <a:cubicBezTo>
                    <a:pt x="91073" y="4461"/>
                    <a:pt x="91073" y="3432"/>
                    <a:pt x="90797" y="2470"/>
                  </a:cubicBezTo>
                  <a:cubicBezTo>
                    <a:pt x="90254" y="1327"/>
                    <a:pt x="89111" y="584"/>
                    <a:pt x="87844" y="565"/>
                  </a:cubicBezTo>
                  <a:cubicBezTo>
                    <a:pt x="87025" y="613"/>
                    <a:pt x="86368" y="1270"/>
                    <a:pt x="86321" y="2089"/>
                  </a:cubicBezTo>
                  <a:cubicBezTo>
                    <a:pt x="86425" y="2880"/>
                    <a:pt x="86644" y="3652"/>
                    <a:pt x="86987" y="4375"/>
                  </a:cubicBezTo>
                  <a:cubicBezTo>
                    <a:pt x="87911" y="6699"/>
                    <a:pt x="88302" y="9214"/>
                    <a:pt x="88130" y="11710"/>
                  </a:cubicBezTo>
                  <a:cubicBezTo>
                    <a:pt x="88130" y="12472"/>
                    <a:pt x="88130" y="13329"/>
                    <a:pt x="86606" y="13234"/>
                  </a:cubicBezTo>
                  <a:cubicBezTo>
                    <a:pt x="85958" y="13081"/>
                    <a:pt x="85406" y="12672"/>
                    <a:pt x="85082" y="12091"/>
                  </a:cubicBezTo>
                  <a:cubicBezTo>
                    <a:pt x="84996" y="11586"/>
                    <a:pt x="84996" y="11071"/>
                    <a:pt x="85082" y="10567"/>
                  </a:cubicBezTo>
                  <a:cubicBezTo>
                    <a:pt x="85082" y="9709"/>
                    <a:pt x="85082" y="8852"/>
                    <a:pt x="85082" y="7900"/>
                  </a:cubicBezTo>
                  <a:cubicBezTo>
                    <a:pt x="84987" y="6795"/>
                    <a:pt x="84520" y="5747"/>
                    <a:pt x="83749" y="4947"/>
                  </a:cubicBezTo>
                  <a:cubicBezTo>
                    <a:pt x="82796" y="3994"/>
                    <a:pt x="81082" y="3518"/>
                    <a:pt x="80320" y="4185"/>
                  </a:cubicBezTo>
                  <a:cubicBezTo>
                    <a:pt x="79558" y="4852"/>
                    <a:pt x="80320" y="5804"/>
                    <a:pt x="80320" y="6757"/>
                  </a:cubicBezTo>
                  <a:cubicBezTo>
                    <a:pt x="80501" y="7509"/>
                    <a:pt x="80501" y="8290"/>
                    <a:pt x="80320" y="9043"/>
                  </a:cubicBezTo>
                  <a:cubicBezTo>
                    <a:pt x="80463" y="9347"/>
                    <a:pt x="80463" y="9690"/>
                    <a:pt x="80320" y="9995"/>
                  </a:cubicBezTo>
                  <a:lnTo>
                    <a:pt x="79558" y="9995"/>
                  </a:lnTo>
                  <a:cubicBezTo>
                    <a:pt x="78091" y="9871"/>
                    <a:pt x="76815" y="8957"/>
                    <a:pt x="76224" y="7614"/>
                  </a:cubicBezTo>
                  <a:cubicBezTo>
                    <a:pt x="75843" y="6604"/>
                    <a:pt x="75843" y="5480"/>
                    <a:pt x="76224" y="4471"/>
                  </a:cubicBezTo>
                  <a:cubicBezTo>
                    <a:pt x="76729" y="3537"/>
                    <a:pt x="76957" y="2480"/>
                    <a:pt x="76891" y="1423"/>
                  </a:cubicBezTo>
                  <a:cubicBezTo>
                    <a:pt x="77005" y="1118"/>
                    <a:pt x="77005" y="775"/>
                    <a:pt x="76891" y="470"/>
                  </a:cubicBezTo>
                  <a:cubicBezTo>
                    <a:pt x="76329" y="-63"/>
                    <a:pt x="75567" y="-339"/>
                    <a:pt x="74795" y="-292"/>
                  </a:cubicBezTo>
                  <a:cubicBezTo>
                    <a:pt x="74262" y="-435"/>
                    <a:pt x="73709" y="-435"/>
                    <a:pt x="73176" y="-292"/>
                  </a:cubicBezTo>
                  <a:cubicBezTo>
                    <a:pt x="71652" y="-292"/>
                    <a:pt x="71366" y="1708"/>
                    <a:pt x="71747" y="3137"/>
                  </a:cubicBezTo>
                  <a:cubicBezTo>
                    <a:pt x="72252" y="4537"/>
                    <a:pt x="72662" y="5966"/>
                    <a:pt x="72985" y="7423"/>
                  </a:cubicBezTo>
                  <a:cubicBezTo>
                    <a:pt x="73100" y="8185"/>
                    <a:pt x="72595" y="8900"/>
                    <a:pt x="71842" y="9043"/>
                  </a:cubicBezTo>
                  <a:cubicBezTo>
                    <a:pt x="70861" y="9081"/>
                    <a:pt x="69918" y="8614"/>
                    <a:pt x="69366" y="7805"/>
                  </a:cubicBezTo>
                  <a:cubicBezTo>
                    <a:pt x="69090" y="7100"/>
                    <a:pt x="69090" y="6319"/>
                    <a:pt x="69366" y="5614"/>
                  </a:cubicBezTo>
                  <a:cubicBezTo>
                    <a:pt x="69414" y="5137"/>
                    <a:pt x="69414" y="4661"/>
                    <a:pt x="69366" y="4185"/>
                  </a:cubicBezTo>
                  <a:cubicBezTo>
                    <a:pt x="69233" y="3585"/>
                    <a:pt x="68852" y="3061"/>
                    <a:pt x="68318" y="2756"/>
                  </a:cubicBezTo>
                  <a:cubicBezTo>
                    <a:pt x="67347" y="2166"/>
                    <a:pt x="66070" y="2461"/>
                    <a:pt x="65461" y="3423"/>
                  </a:cubicBezTo>
                  <a:cubicBezTo>
                    <a:pt x="65194" y="4290"/>
                    <a:pt x="65032" y="5185"/>
                    <a:pt x="64984" y="6090"/>
                  </a:cubicBezTo>
                  <a:cubicBezTo>
                    <a:pt x="64984" y="6090"/>
                    <a:pt x="64032" y="6090"/>
                    <a:pt x="63270" y="6090"/>
                  </a:cubicBezTo>
                  <a:lnTo>
                    <a:pt x="62508" y="6090"/>
                  </a:lnTo>
                  <a:cubicBezTo>
                    <a:pt x="62346" y="6652"/>
                    <a:pt x="62117" y="7195"/>
                    <a:pt x="61841" y="7709"/>
                  </a:cubicBezTo>
                  <a:cubicBezTo>
                    <a:pt x="59365" y="11281"/>
                    <a:pt x="56107" y="14253"/>
                    <a:pt x="52316" y="16377"/>
                  </a:cubicBezTo>
                  <a:cubicBezTo>
                    <a:pt x="44134" y="21406"/>
                    <a:pt x="37533" y="28636"/>
                    <a:pt x="33266" y="37237"/>
                  </a:cubicBezTo>
                  <a:cubicBezTo>
                    <a:pt x="31428" y="41647"/>
                    <a:pt x="29866" y="46162"/>
                    <a:pt x="28599" y="50762"/>
                  </a:cubicBezTo>
                  <a:cubicBezTo>
                    <a:pt x="21550" y="73051"/>
                    <a:pt x="10311" y="93625"/>
                    <a:pt x="1738" y="115247"/>
                  </a:cubicBezTo>
                  <a:cubicBezTo>
                    <a:pt x="-224" y="118771"/>
                    <a:pt x="-576" y="122971"/>
                    <a:pt x="786" y="126772"/>
                  </a:cubicBezTo>
                  <a:cubicBezTo>
                    <a:pt x="1653" y="128077"/>
                    <a:pt x="2424" y="129448"/>
                    <a:pt x="3072" y="130867"/>
                  </a:cubicBezTo>
                  <a:cubicBezTo>
                    <a:pt x="3596" y="132315"/>
                    <a:pt x="3596" y="133896"/>
                    <a:pt x="3072" y="135344"/>
                  </a:cubicBezTo>
                  <a:lnTo>
                    <a:pt x="5358" y="133725"/>
                  </a:lnTo>
                  <a:cubicBezTo>
                    <a:pt x="5968" y="133477"/>
                    <a:pt x="6653" y="133477"/>
                    <a:pt x="7263" y="133725"/>
                  </a:cubicBezTo>
                  <a:cubicBezTo>
                    <a:pt x="7177" y="135582"/>
                    <a:pt x="5844" y="137144"/>
                    <a:pt x="4025" y="137535"/>
                  </a:cubicBezTo>
                  <a:cubicBezTo>
                    <a:pt x="3291" y="137640"/>
                    <a:pt x="2586" y="137868"/>
                    <a:pt x="1929" y="138202"/>
                  </a:cubicBezTo>
                  <a:cubicBezTo>
                    <a:pt x="1453" y="138535"/>
                    <a:pt x="1338" y="139192"/>
                    <a:pt x="1672" y="139659"/>
                  </a:cubicBezTo>
                  <a:cubicBezTo>
                    <a:pt x="1748" y="139764"/>
                    <a:pt x="1834" y="139849"/>
                    <a:pt x="1929" y="139916"/>
                  </a:cubicBezTo>
                  <a:cubicBezTo>
                    <a:pt x="2243" y="140002"/>
                    <a:pt x="2567" y="140002"/>
                    <a:pt x="2881" y="139916"/>
                  </a:cubicBezTo>
                  <a:cubicBezTo>
                    <a:pt x="4472" y="140345"/>
                    <a:pt x="6168" y="139992"/>
                    <a:pt x="7454" y="138964"/>
                  </a:cubicBezTo>
                  <a:cubicBezTo>
                    <a:pt x="8311" y="138202"/>
                    <a:pt x="8882" y="136964"/>
                    <a:pt x="10406" y="137059"/>
                  </a:cubicBezTo>
                  <a:cubicBezTo>
                    <a:pt x="10406" y="139726"/>
                    <a:pt x="8120" y="141726"/>
                    <a:pt x="4882" y="142202"/>
                  </a:cubicBezTo>
                  <a:cubicBezTo>
                    <a:pt x="3910" y="142288"/>
                    <a:pt x="2958" y="142478"/>
                    <a:pt x="2024" y="142774"/>
                  </a:cubicBezTo>
                  <a:cubicBezTo>
                    <a:pt x="1253" y="142936"/>
                    <a:pt x="757" y="143688"/>
                    <a:pt x="910" y="144460"/>
                  </a:cubicBezTo>
                  <a:cubicBezTo>
                    <a:pt x="929" y="144536"/>
                    <a:pt x="948" y="144612"/>
                    <a:pt x="976" y="144679"/>
                  </a:cubicBezTo>
                  <a:cubicBezTo>
                    <a:pt x="1519" y="145412"/>
                    <a:pt x="2291" y="145946"/>
                    <a:pt x="3167" y="146203"/>
                  </a:cubicBezTo>
                  <a:cubicBezTo>
                    <a:pt x="5263" y="147117"/>
                    <a:pt x="7644" y="147117"/>
                    <a:pt x="9739" y="146203"/>
                  </a:cubicBezTo>
                  <a:cubicBezTo>
                    <a:pt x="11454" y="145250"/>
                    <a:pt x="12121" y="143536"/>
                    <a:pt x="13359" y="142202"/>
                  </a:cubicBezTo>
                  <a:cubicBezTo>
                    <a:pt x="13835" y="141602"/>
                    <a:pt x="14607" y="141307"/>
                    <a:pt x="15359" y="141440"/>
                  </a:cubicBezTo>
                  <a:cubicBezTo>
                    <a:pt x="16397" y="141631"/>
                    <a:pt x="17083" y="142612"/>
                    <a:pt x="16902" y="143650"/>
                  </a:cubicBezTo>
                  <a:cubicBezTo>
                    <a:pt x="16893" y="143679"/>
                    <a:pt x="16893" y="143698"/>
                    <a:pt x="16883" y="143726"/>
                  </a:cubicBezTo>
                  <a:cubicBezTo>
                    <a:pt x="16883" y="144488"/>
                    <a:pt x="15740" y="144964"/>
                    <a:pt x="15169" y="145631"/>
                  </a:cubicBezTo>
                  <a:cubicBezTo>
                    <a:pt x="14397" y="146117"/>
                    <a:pt x="14149" y="147127"/>
                    <a:pt x="14597" y="147917"/>
                  </a:cubicBezTo>
                  <a:cubicBezTo>
                    <a:pt x="15445" y="149022"/>
                    <a:pt x="16855" y="149536"/>
                    <a:pt x="18217" y="149251"/>
                  </a:cubicBezTo>
                  <a:cubicBezTo>
                    <a:pt x="19293" y="148927"/>
                    <a:pt x="20226" y="148251"/>
                    <a:pt x="20884" y="147346"/>
                  </a:cubicBezTo>
                  <a:lnTo>
                    <a:pt x="22027" y="146107"/>
                  </a:lnTo>
                  <a:cubicBezTo>
                    <a:pt x="22541" y="148251"/>
                    <a:pt x="21808" y="150498"/>
                    <a:pt x="20122" y="151918"/>
                  </a:cubicBezTo>
                  <a:cubicBezTo>
                    <a:pt x="19665" y="152280"/>
                    <a:pt x="19245" y="152699"/>
                    <a:pt x="18884" y="153156"/>
                  </a:cubicBezTo>
                  <a:cubicBezTo>
                    <a:pt x="18464" y="153651"/>
                    <a:pt x="18464" y="154375"/>
                    <a:pt x="18884" y="154870"/>
                  </a:cubicBezTo>
                  <a:cubicBezTo>
                    <a:pt x="19179" y="155147"/>
                    <a:pt x="19541" y="155347"/>
                    <a:pt x="19931" y="155442"/>
                  </a:cubicBezTo>
                  <a:cubicBezTo>
                    <a:pt x="21579" y="155985"/>
                    <a:pt x="23379" y="155404"/>
                    <a:pt x="24408" y="154013"/>
                  </a:cubicBezTo>
                  <a:cubicBezTo>
                    <a:pt x="24980" y="152746"/>
                    <a:pt x="25465" y="151441"/>
                    <a:pt x="25837" y="150108"/>
                  </a:cubicBezTo>
                  <a:cubicBezTo>
                    <a:pt x="26027" y="149508"/>
                    <a:pt x="26675" y="149174"/>
                    <a:pt x="27275" y="149365"/>
                  </a:cubicBezTo>
                  <a:cubicBezTo>
                    <a:pt x="27332" y="149384"/>
                    <a:pt x="27399" y="149412"/>
                    <a:pt x="27456" y="149441"/>
                  </a:cubicBezTo>
                  <a:cubicBezTo>
                    <a:pt x="27532" y="149689"/>
                    <a:pt x="27532" y="149955"/>
                    <a:pt x="27456" y="150203"/>
                  </a:cubicBezTo>
                  <a:cubicBezTo>
                    <a:pt x="28027" y="152394"/>
                    <a:pt x="25837" y="154013"/>
                    <a:pt x="26027" y="156299"/>
                  </a:cubicBezTo>
                  <a:cubicBezTo>
                    <a:pt x="26370" y="157842"/>
                    <a:pt x="27132" y="159252"/>
                    <a:pt x="28218" y="160395"/>
                  </a:cubicBezTo>
                  <a:cubicBezTo>
                    <a:pt x="28980" y="161252"/>
                    <a:pt x="30409" y="162205"/>
                    <a:pt x="31171" y="161633"/>
                  </a:cubicBezTo>
                  <a:cubicBezTo>
                    <a:pt x="31933" y="161062"/>
                    <a:pt x="31171" y="160966"/>
                    <a:pt x="31171" y="160585"/>
                  </a:cubicBezTo>
                  <a:cubicBezTo>
                    <a:pt x="31171" y="160205"/>
                    <a:pt x="30123" y="157252"/>
                    <a:pt x="29837" y="155537"/>
                  </a:cubicBezTo>
                  <a:cubicBezTo>
                    <a:pt x="29294" y="153918"/>
                    <a:pt x="29742" y="152137"/>
                    <a:pt x="30980" y="150965"/>
                  </a:cubicBezTo>
                  <a:cubicBezTo>
                    <a:pt x="31971" y="151060"/>
                    <a:pt x="32742" y="151870"/>
                    <a:pt x="32790" y="152870"/>
                  </a:cubicBezTo>
                  <a:cubicBezTo>
                    <a:pt x="32790" y="153632"/>
                    <a:pt x="32790" y="154394"/>
                    <a:pt x="32790" y="155156"/>
                  </a:cubicBezTo>
                  <a:cubicBezTo>
                    <a:pt x="32790" y="155918"/>
                    <a:pt x="32790" y="155632"/>
                    <a:pt x="32790" y="155728"/>
                  </a:cubicBezTo>
                  <a:cubicBezTo>
                    <a:pt x="33362" y="156194"/>
                    <a:pt x="34200" y="156109"/>
                    <a:pt x="34666" y="155537"/>
                  </a:cubicBezTo>
                  <a:cubicBezTo>
                    <a:pt x="34762" y="155423"/>
                    <a:pt x="34838" y="155299"/>
                    <a:pt x="34885" y="155156"/>
                  </a:cubicBezTo>
                  <a:cubicBezTo>
                    <a:pt x="34885" y="154585"/>
                    <a:pt x="35743" y="153727"/>
                    <a:pt x="36790" y="154108"/>
                  </a:cubicBezTo>
                  <a:cubicBezTo>
                    <a:pt x="37552" y="156014"/>
                    <a:pt x="36219" y="157633"/>
                    <a:pt x="35743" y="159347"/>
                  </a:cubicBezTo>
                  <a:cubicBezTo>
                    <a:pt x="35181" y="162395"/>
                    <a:pt x="36267" y="165500"/>
                    <a:pt x="38600" y="167539"/>
                  </a:cubicBezTo>
                  <a:cubicBezTo>
                    <a:pt x="38943" y="167939"/>
                    <a:pt x="39362" y="168262"/>
                    <a:pt x="39838" y="168491"/>
                  </a:cubicBezTo>
                  <a:cubicBezTo>
                    <a:pt x="40877" y="168948"/>
                    <a:pt x="42086" y="168586"/>
                    <a:pt x="42696" y="167634"/>
                  </a:cubicBezTo>
                  <a:cubicBezTo>
                    <a:pt x="42934" y="166729"/>
                    <a:pt x="42934" y="165777"/>
                    <a:pt x="42696" y="164872"/>
                  </a:cubicBezTo>
                  <a:cubicBezTo>
                    <a:pt x="42591" y="163586"/>
                    <a:pt x="42753" y="162290"/>
                    <a:pt x="43172" y="161062"/>
                  </a:cubicBezTo>
                  <a:cubicBezTo>
                    <a:pt x="43544" y="159700"/>
                    <a:pt x="44944" y="158890"/>
                    <a:pt x="46315" y="159252"/>
                  </a:cubicBezTo>
                  <a:cubicBezTo>
                    <a:pt x="47658" y="159662"/>
                    <a:pt x="48582" y="160900"/>
                    <a:pt x="48601" y="162300"/>
                  </a:cubicBezTo>
                  <a:cubicBezTo>
                    <a:pt x="48363" y="163433"/>
                    <a:pt x="48363" y="164596"/>
                    <a:pt x="48601" y="165729"/>
                  </a:cubicBezTo>
                  <a:cubicBezTo>
                    <a:pt x="48601" y="166967"/>
                    <a:pt x="50888" y="168301"/>
                    <a:pt x="52030" y="167729"/>
                  </a:cubicBezTo>
                  <a:cubicBezTo>
                    <a:pt x="53173" y="167158"/>
                    <a:pt x="52602" y="167062"/>
                    <a:pt x="52697" y="166681"/>
                  </a:cubicBezTo>
                  <a:cubicBezTo>
                    <a:pt x="52792" y="165672"/>
                    <a:pt x="52792" y="164643"/>
                    <a:pt x="52697" y="163633"/>
                  </a:cubicBezTo>
                  <a:cubicBezTo>
                    <a:pt x="52345" y="162633"/>
                    <a:pt x="52792" y="161528"/>
                    <a:pt x="53745" y="161062"/>
                  </a:cubicBezTo>
                  <a:cubicBezTo>
                    <a:pt x="55021" y="160576"/>
                    <a:pt x="56450" y="161224"/>
                    <a:pt x="56936" y="162509"/>
                  </a:cubicBezTo>
                  <a:cubicBezTo>
                    <a:pt x="57126" y="163024"/>
                    <a:pt x="57145" y="163586"/>
                    <a:pt x="56984" y="164110"/>
                  </a:cubicBezTo>
                  <a:lnTo>
                    <a:pt x="55745" y="169920"/>
                  </a:lnTo>
                  <a:cubicBezTo>
                    <a:pt x="55602" y="170863"/>
                    <a:pt x="55602" y="171834"/>
                    <a:pt x="55745" y="172777"/>
                  </a:cubicBezTo>
                  <a:cubicBezTo>
                    <a:pt x="55936" y="173911"/>
                    <a:pt x="56507" y="174959"/>
                    <a:pt x="57364" y="175730"/>
                  </a:cubicBezTo>
                  <a:cubicBezTo>
                    <a:pt x="57984" y="176292"/>
                    <a:pt x="58736" y="176683"/>
                    <a:pt x="59555" y="176873"/>
                  </a:cubicBezTo>
                  <a:cubicBezTo>
                    <a:pt x="60232" y="177045"/>
                    <a:pt x="60936" y="176730"/>
                    <a:pt x="61270" y="176111"/>
                  </a:cubicBezTo>
                  <a:cubicBezTo>
                    <a:pt x="61270" y="175635"/>
                    <a:pt x="61270" y="175064"/>
                    <a:pt x="61270" y="174492"/>
                  </a:cubicBezTo>
                  <a:cubicBezTo>
                    <a:pt x="60803" y="172968"/>
                    <a:pt x="60803" y="171349"/>
                    <a:pt x="61270" y="169825"/>
                  </a:cubicBezTo>
                  <a:cubicBezTo>
                    <a:pt x="61413" y="169167"/>
                    <a:pt x="62022" y="168710"/>
                    <a:pt x="62698" y="168777"/>
                  </a:cubicBezTo>
                  <a:cubicBezTo>
                    <a:pt x="63232" y="168891"/>
                    <a:pt x="63708" y="169196"/>
                    <a:pt x="64032" y="169634"/>
                  </a:cubicBezTo>
                  <a:cubicBezTo>
                    <a:pt x="64661" y="170444"/>
                    <a:pt x="64899" y="171492"/>
                    <a:pt x="64699" y="172492"/>
                  </a:cubicBezTo>
                  <a:cubicBezTo>
                    <a:pt x="64470" y="173463"/>
                    <a:pt x="64470" y="174473"/>
                    <a:pt x="64699" y="175444"/>
                  </a:cubicBezTo>
                  <a:cubicBezTo>
                    <a:pt x="65242" y="176587"/>
                    <a:pt x="66385" y="177330"/>
                    <a:pt x="67651" y="177349"/>
                  </a:cubicBezTo>
                  <a:cubicBezTo>
                    <a:pt x="68452" y="177302"/>
                    <a:pt x="69080" y="176635"/>
                    <a:pt x="69080" y="175825"/>
                  </a:cubicBezTo>
                  <a:cubicBezTo>
                    <a:pt x="69061" y="175035"/>
                    <a:pt x="68861" y="174254"/>
                    <a:pt x="68509" y="173539"/>
                  </a:cubicBezTo>
                  <a:cubicBezTo>
                    <a:pt x="67613" y="171206"/>
                    <a:pt x="67251" y="168701"/>
                    <a:pt x="67461" y="166205"/>
                  </a:cubicBezTo>
                  <a:cubicBezTo>
                    <a:pt x="67356" y="165481"/>
                    <a:pt x="67861" y="164796"/>
                    <a:pt x="68585" y="164691"/>
                  </a:cubicBezTo>
                  <a:cubicBezTo>
                    <a:pt x="68690" y="164681"/>
                    <a:pt x="68785" y="164672"/>
                    <a:pt x="68890" y="164681"/>
                  </a:cubicBezTo>
                  <a:cubicBezTo>
                    <a:pt x="69537" y="164834"/>
                    <a:pt x="70090" y="165253"/>
                    <a:pt x="70414" y="165824"/>
                  </a:cubicBezTo>
                  <a:cubicBezTo>
                    <a:pt x="70547" y="166329"/>
                    <a:pt x="70547" y="166853"/>
                    <a:pt x="70414" y="167348"/>
                  </a:cubicBezTo>
                  <a:cubicBezTo>
                    <a:pt x="70366" y="168234"/>
                    <a:pt x="70366" y="169129"/>
                    <a:pt x="70414" y="170015"/>
                  </a:cubicBezTo>
                  <a:cubicBezTo>
                    <a:pt x="70509" y="171120"/>
                    <a:pt x="70976" y="172168"/>
                    <a:pt x="71747" y="172968"/>
                  </a:cubicBezTo>
                  <a:cubicBezTo>
                    <a:pt x="72605" y="173920"/>
                    <a:pt x="74414" y="174397"/>
                    <a:pt x="75081" y="173730"/>
                  </a:cubicBezTo>
                  <a:cubicBezTo>
                    <a:pt x="75748" y="173063"/>
                    <a:pt x="75081" y="172111"/>
                    <a:pt x="75081" y="171158"/>
                  </a:cubicBezTo>
                  <a:cubicBezTo>
                    <a:pt x="74986" y="170396"/>
                    <a:pt x="74986" y="169634"/>
                    <a:pt x="75081" y="168872"/>
                  </a:cubicBezTo>
                  <a:cubicBezTo>
                    <a:pt x="75081" y="168872"/>
                    <a:pt x="75081" y="168110"/>
                    <a:pt x="75081" y="167920"/>
                  </a:cubicBezTo>
                  <a:lnTo>
                    <a:pt x="75843" y="167920"/>
                  </a:lnTo>
                  <a:cubicBezTo>
                    <a:pt x="77243" y="168072"/>
                    <a:pt x="78472" y="168939"/>
                    <a:pt x="79081" y="170206"/>
                  </a:cubicBezTo>
                  <a:cubicBezTo>
                    <a:pt x="79472" y="171253"/>
                    <a:pt x="79472" y="172397"/>
                    <a:pt x="79081" y="173444"/>
                  </a:cubicBezTo>
                  <a:cubicBezTo>
                    <a:pt x="78481" y="174339"/>
                    <a:pt x="78243" y="175425"/>
                    <a:pt x="78415" y="176492"/>
                  </a:cubicBezTo>
                  <a:cubicBezTo>
                    <a:pt x="78291" y="176797"/>
                    <a:pt x="78291" y="177140"/>
                    <a:pt x="78415" y="177445"/>
                  </a:cubicBezTo>
                  <a:cubicBezTo>
                    <a:pt x="78977" y="177969"/>
                    <a:pt x="79739" y="178245"/>
                    <a:pt x="80510" y="178207"/>
                  </a:cubicBezTo>
                  <a:cubicBezTo>
                    <a:pt x="81044" y="178302"/>
                    <a:pt x="81596" y="178302"/>
                    <a:pt x="82130" y="178207"/>
                  </a:cubicBezTo>
                  <a:cubicBezTo>
                    <a:pt x="83654" y="178207"/>
                    <a:pt x="83939" y="176206"/>
                    <a:pt x="83654" y="174778"/>
                  </a:cubicBezTo>
                  <a:cubicBezTo>
                    <a:pt x="83111" y="173387"/>
                    <a:pt x="82691" y="171958"/>
                    <a:pt x="82415" y="170491"/>
                  </a:cubicBezTo>
                  <a:cubicBezTo>
                    <a:pt x="82301" y="169730"/>
                    <a:pt x="82806" y="169015"/>
                    <a:pt x="83558" y="168872"/>
                  </a:cubicBezTo>
                  <a:cubicBezTo>
                    <a:pt x="84511" y="168844"/>
                    <a:pt x="85416" y="169310"/>
                    <a:pt x="85939" y="170110"/>
                  </a:cubicBezTo>
                  <a:cubicBezTo>
                    <a:pt x="86216" y="170815"/>
                    <a:pt x="86216" y="171596"/>
                    <a:pt x="85939" y="172301"/>
                  </a:cubicBezTo>
                  <a:cubicBezTo>
                    <a:pt x="85892" y="172777"/>
                    <a:pt x="85892" y="173254"/>
                    <a:pt x="85939" y="173730"/>
                  </a:cubicBezTo>
                  <a:cubicBezTo>
                    <a:pt x="86101" y="174321"/>
                    <a:pt x="86473" y="174825"/>
                    <a:pt x="86987" y="175159"/>
                  </a:cubicBezTo>
                  <a:cubicBezTo>
                    <a:pt x="87959" y="175749"/>
                    <a:pt x="89235" y="175454"/>
                    <a:pt x="89845" y="174492"/>
                  </a:cubicBezTo>
                  <a:cubicBezTo>
                    <a:pt x="90111" y="173625"/>
                    <a:pt x="90273" y="172730"/>
                    <a:pt x="90321" y="171825"/>
                  </a:cubicBezTo>
                  <a:cubicBezTo>
                    <a:pt x="90321" y="171825"/>
                    <a:pt x="91273" y="171825"/>
                    <a:pt x="92035" y="171825"/>
                  </a:cubicBezTo>
                  <a:cubicBezTo>
                    <a:pt x="92683" y="172082"/>
                    <a:pt x="93217" y="172549"/>
                    <a:pt x="93559" y="173158"/>
                  </a:cubicBezTo>
                  <a:cubicBezTo>
                    <a:pt x="93702" y="173625"/>
                    <a:pt x="93702" y="174121"/>
                    <a:pt x="93559" y="174587"/>
                  </a:cubicBezTo>
                  <a:cubicBezTo>
                    <a:pt x="93283" y="175778"/>
                    <a:pt x="93283" y="177016"/>
                    <a:pt x="93559" y="178207"/>
                  </a:cubicBezTo>
                  <a:cubicBezTo>
                    <a:pt x="94036" y="179626"/>
                    <a:pt x="95064" y="180797"/>
                    <a:pt x="96417" y="181445"/>
                  </a:cubicBezTo>
                  <a:cubicBezTo>
                    <a:pt x="97188" y="181855"/>
                    <a:pt x="98122" y="181855"/>
                    <a:pt x="98893" y="181445"/>
                  </a:cubicBezTo>
                  <a:cubicBezTo>
                    <a:pt x="99160" y="181302"/>
                    <a:pt x="99360" y="181064"/>
                    <a:pt x="99465" y="180778"/>
                  </a:cubicBezTo>
                  <a:cubicBezTo>
                    <a:pt x="99884" y="179178"/>
                    <a:pt x="99675" y="177473"/>
                    <a:pt x="98893" y="176016"/>
                  </a:cubicBezTo>
                  <a:cubicBezTo>
                    <a:pt x="98446" y="175273"/>
                    <a:pt x="98246" y="174406"/>
                    <a:pt x="98322" y="173539"/>
                  </a:cubicBezTo>
                  <a:cubicBezTo>
                    <a:pt x="98417" y="173035"/>
                    <a:pt x="98855" y="172673"/>
                    <a:pt x="99370" y="172682"/>
                  </a:cubicBezTo>
                  <a:cubicBezTo>
                    <a:pt x="100017" y="172815"/>
                    <a:pt x="100598" y="173187"/>
                    <a:pt x="100989" y="173730"/>
                  </a:cubicBezTo>
                  <a:cubicBezTo>
                    <a:pt x="101313" y="174254"/>
                    <a:pt x="101770" y="174682"/>
                    <a:pt x="102322" y="174968"/>
                  </a:cubicBezTo>
                  <a:cubicBezTo>
                    <a:pt x="102923" y="175254"/>
                    <a:pt x="103627" y="175254"/>
                    <a:pt x="104227" y="174968"/>
                  </a:cubicBezTo>
                  <a:cubicBezTo>
                    <a:pt x="104609" y="174578"/>
                    <a:pt x="104951" y="174168"/>
                    <a:pt x="105275" y="173730"/>
                  </a:cubicBezTo>
                  <a:lnTo>
                    <a:pt x="106037" y="172968"/>
                  </a:lnTo>
                  <a:cubicBezTo>
                    <a:pt x="106647" y="172387"/>
                    <a:pt x="107533" y="172196"/>
                    <a:pt x="108323" y="172492"/>
                  </a:cubicBezTo>
                  <a:cubicBezTo>
                    <a:pt x="108942" y="172749"/>
                    <a:pt x="109352" y="173349"/>
                    <a:pt x="109371" y="174016"/>
                  </a:cubicBezTo>
                  <a:cubicBezTo>
                    <a:pt x="109314" y="174549"/>
                    <a:pt x="109038" y="175035"/>
                    <a:pt x="108609" y="175349"/>
                  </a:cubicBezTo>
                  <a:cubicBezTo>
                    <a:pt x="108209" y="175711"/>
                    <a:pt x="107818" y="176092"/>
                    <a:pt x="107466" y="176492"/>
                  </a:cubicBezTo>
                  <a:cubicBezTo>
                    <a:pt x="107447" y="176654"/>
                    <a:pt x="107447" y="176806"/>
                    <a:pt x="107466" y="176968"/>
                  </a:cubicBezTo>
                  <a:cubicBezTo>
                    <a:pt x="107466" y="176968"/>
                    <a:pt x="107466" y="178111"/>
                    <a:pt x="107466" y="178397"/>
                  </a:cubicBezTo>
                  <a:cubicBezTo>
                    <a:pt x="107466" y="178683"/>
                    <a:pt x="109942" y="178873"/>
                    <a:pt x="111181" y="178397"/>
                  </a:cubicBezTo>
                  <a:cubicBezTo>
                    <a:pt x="112314" y="177864"/>
                    <a:pt x="113105" y="176788"/>
                    <a:pt x="113276" y="175540"/>
                  </a:cubicBezTo>
                  <a:cubicBezTo>
                    <a:pt x="113276" y="174873"/>
                    <a:pt x="113276" y="174301"/>
                    <a:pt x="113848" y="173920"/>
                  </a:cubicBezTo>
                  <a:cubicBezTo>
                    <a:pt x="114419" y="173539"/>
                    <a:pt x="115943" y="173920"/>
                    <a:pt x="116229" y="172777"/>
                  </a:cubicBezTo>
                  <a:lnTo>
                    <a:pt x="116229" y="172777"/>
                  </a:lnTo>
                  <a:cubicBezTo>
                    <a:pt x="115372" y="174778"/>
                    <a:pt x="116896" y="174682"/>
                    <a:pt x="116991" y="175730"/>
                  </a:cubicBezTo>
                  <a:cubicBezTo>
                    <a:pt x="117086" y="176778"/>
                    <a:pt x="116038" y="177254"/>
                    <a:pt x="115181" y="177921"/>
                  </a:cubicBezTo>
                  <a:cubicBezTo>
                    <a:pt x="114467" y="178369"/>
                    <a:pt x="114257" y="179312"/>
                    <a:pt x="114714" y="180026"/>
                  </a:cubicBezTo>
                  <a:cubicBezTo>
                    <a:pt x="114829" y="180216"/>
                    <a:pt x="114991" y="180369"/>
                    <a:pt x="115181" y="180493"/>
                  </a:cubicBezTo>
                  <a:cubicBezTo>
                    <a:pt x="116000" y="181112"/>
                    <a:pt x="117124" y="181112"/>
                    <a:pt x="117944" y="180493"/>
                  </a:cubicBezTo>
                  <a:cubicBezTo>
                    <a:pt x="118610" y="179921"/>
                    <a:pt x="118896" y="179159"/>
                    <a:pt x="119563" y="178683"/>
                  </a:cubicBezTo>
                  <a:cubicBezTo>
                    <a:pt x="120401" y="178121"/>
                    <a:pt x="121487" y="178121"/>
                    <a:pt x="122325" y="178683"/>
                  </a:cubicBezTo>
                  <a:cubicBezTo>
                    <a:pt x="122373" y="178902"/>
                    <a:pt x="122373" y="179131"/>
                    <a:pt x="122325" y="179350"/>
                  </a:cubicBezTo>
                  <a:cubicBezTo>
                    <a:pt x="122773" y="176683"/>
                    <a:pt x="123478" y="174073"/>
                    <a:pt x="124421" y="171539"/>
                  </a:cubicBezTo>
                  <a:cubicBezTo>
                    <a:pt x="127526" y="165300"/>
                    <a:pt x="131364" y="159442"/>
                    <a:pt x="135850" y="15410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3" name="Freeform: Shape 372">
              <a:extLst>
                <a:ext uri="{FF2B5EF4-FFF2-40B4-BE49-F238E27FC236}">
                  <a16:creationId xmlns:a16="http://schemas.microsoft.com/office/drawing/2014/main" xmlns="" id="{0358B797-400C-594C-6649-F403C068E4AC}"/>
                </a:ext>
              </a:extLst>
            </p:cNvPr>
            <p:cNvSpPr/>
            <p:nvPr/>
          </p:nvSpPr>
          <p:spPr>
            <a:xfrm>
              <a:off x="6532625" y="2542317"/>
              <a:ext cx="193833" cy="189947"/>
            </a:xfrm>
            <a:custGeom>
              <a:avLst/>
              <a:gdLst>
                <a:gd name="connsiteX0" fmla="*/ 192182 w 193833"/>
                <a:gd name="connsiteY0" fmla="*/ 85897 h 189947"/>
                <a:gd name="connsiteX1" fmla="*/ 192182 w 193833"/>
                <a:gd name="connsiteY1" fmla="*/ 85897 h 189947"/>
                <a:gd name="connsiteX2" fmla="*/ 191420 w 193833"/>
                <a:gd name="connsiteY2" fmla="*/ 84183 h 189947"/>
                <a:gd name="connsiteX3" fmla="*/ 192468 w 193833"/>
                <a:gd name="connsiteY3" fmla="*/ 83040 h 189947"/>
                <a:gd name="connsiteX4" fmla="*/ 193802 w 193833"/>
                <a:gd name="connsiteY4" fmla="*/ 82088 h 189947"/>
                <a:gd name="connsiteX5" fmla="*/ 193802 w 193833"/>
                <a:gd name="connsiteY5" fmla="*/ 82088 h 189947"/>
                <a:gd name="connsiteX6" fmla="*/ 193802 w 193833"/>
                <a:gd name="connsiteY6" fmla="*/ 80659 h 189947"/>
                <a:gd name="connsiteX7" fmla="*/ 190087 w 193833"/>
                <a:gd name="connsiteY7" fmla="*/ 79897 h 189947"/>
                <a:gd name="connsiteX8" fmla="*/ 187420 w 193833"/>
                <a:gd name="connsiteY8" fmla="*/ 82183 h 189947"/>
                <a:gd name="connsiteX9" fmla="*/ 186562 w 193833"/>
                <a:gd name="connsiteY9" fmla="*/ 83707 h 189947"/>
                <a:gd name="connsiteX10" fmla="*/ 183991 w 193833"/>
                <a:gd name="connsiteY10" fmla="*/ 84278 h 189947"/>
                <a:gd name="connsiteX11" fmla="*/ 183991 w 193833"/>
                <a:gd name="connsiteY11" fmla="*/ 84278 h 189947"/>
                <a:gd name="connsiteX12" fmla="*/ 183991 w 193833"/>
                <a:gd name="connsiteY12" fmla="*/ 81230 h 189947"/>
                <a:gd name="connsiteX13" fmla="*/ 186277 w 193833"/>
                <a:gd name="connsiteY13" fmla="*/ 79516 h 189947"/>
                <a:gd name="connsiteX14" fmla="*/ 186944 w 193833"/>
                <a:gd name="connsiteY14" fmla="*/ 76944 h 189947"/>
                <a:gd name="connsiteX15" fmla="*/ 184181 w 193833"/>
                <a:gd name="connsiteY15" fmla="*/ 76468 h 189947"/>
                <a:gd name="connsiteX16" fmla="*/ 182276 w 193833"/>
                <a:gd name="connsiteY16" fmla="*/ 77896 h 189947"/>
                <a:gd name="connsiteX17" fmla="*/ 179514 w 193833"/>
                <a:gd name="connsiteY17" fmla="*/ 77230 h 189947"/>
                <a:gd name="connsiteX18" fmla="*/ 180943 w 193833"/>
                <a:gd name="connsiteY18" fmla="*/ 74944 h 189947"/>
                <a:gd name="connsiteX19" fmla="*/ 184562 w 193833"/>
                <a:gd name="connsiteY19" fmla="*/ 73705 h 189947"/>
                <a:gd name="connsiteX20" fmla="*/ 186181 w 193833"/>
                <a:gd name="connsiteY20" fmla="*/ 72753 h 189947"/>
                <a:gd name="connsiteX21" fmla="*/ 186181 w 193833"/>
                <a:gd name="connsiteY21" fmla="*/ 70753 h 189947"/>
                <a:gd name="connsiteX22" fmla="*/ 183419 w 193833"/>
                <a:gd name="connsiteY22" fmla="*/ 70181 h 189947"/>
                <a:gd name="connsiteX23" fmla="*/ 180466 w 193833"/>
                <a:gd name="connsiteY23" fmla="*/ 71420 h 189947"/>
                <a:gd name="connsiteX24" fmla="*/ 176561 w 193833"/>
                <a:gd name="connsiteY24" fmla="*/ 72086 h 189947"/>
                <a:gd name="connsiteX25" fmla="*/ 175799 w 193833"/>
                <a:gd name="connsiteY25" fmla="*/ 69514 h 189947"/>
                <a:gd name="connsiteX26" fmla="*/ 178276 w 193833"/>
                <a:gd name="connsiteY26" fmla="*/ 68562 h 189947"/>
                <a:gd name="connsiteX27" fmla="*/ 181895 w 193833"/>
                <a:gd name="connsiteY27" fmla="*/ 67324 h 189947"/>
                <a:gd name="connsiteX28" fmla="*/ 179609 w 193833"/>
                <a:gd name="connsiteY28" fmla="*/ 64562 h 189947"/>
                <a:gd name="connsiteX29" fmla="*/ 176085 w 193833"/>
                <a:gd name="connsiteY29" fmla="*/ 64562 h 189947"/>
                <a:gd name="connsiteX30" fmla="*/ 173132 w 193833"/>
                <a:gd name="connsiteY30" fmla="*/ 65704 h 189947"/>
                <a:gd name="connsiteX31" fmla="*/ 171322 w 193833"/>
                <a:gd name="connsiteY31" fmla="*/ 65704 h 189947"/>
                <a:gd name="connsiteX32" fmla="*/ 175323 w 193833"/>
                <a:gd name="connsiteY32" fmla="*/ 62656 h 189947"/>
                <a:gd name="connsiteX33" fmla="*/ 177514 w 193833"/>
                <a:gd name="connsiteY33" fmla="*/ 62656 h 189947"/>
                <a:gd name="connsiteX34" fmla="*/ 177723 w 193833"/>
                <a:gd name="connsiteY34" fmla="*/ 61056 h 189947"/>
                <a:gd name="connsiteX35" fmla="*/ 177514 w 193833"/>
                <a:gd name="connsiteY35" fmla="*/ 60847 h 189947"/>
                <a:gd name="connsiteX36" fmla="*/ 176656 w 193833"/>
                <a:gd name="connsiteY36" fmla="*/ 60371 h 189947"/>
                <a:gd name="connsiteX37" fmla="*/ 171894 w 193833"/>
                <a:gd name="connsiteY37" fmla="*/ 60371 h 189947"/>
                <a:gd name="connsiteX38" fmla="*/ 168560 w 193833"/>
                <a:gd name="connsiteY38" fmla="*/ 61609 h 189947"/>
                <a:gd name="connsiteX39" fmla="*/ 175132 w 193833"/>
                <a:gd name="connsiteY39" fmla="*/ 57704 h 189947"/>
                <a:gd name="connsiteX40" fmla="*/ 178085 w 193833"/>
                <a:gd name="connsiteY40" fmla="*/ 57704 h 189947"/>
                <a:gd name="connsiteX41" fmla="*/ 179419 w 193833"/>
                <a:gd name="connsiteY41" fmla="*/ 55989 h 189947"/>
                <a:gd name="connsiteX42" fmla="*/ 177609 w 193833"/>
                <a:gd name="connsiteY42" fmla="*/ 53989 h 189947"/>
                <a:gd name="connsiteX43" fmla="*/ 171037 w 193833"/>
                <a:gd name="connsiteY43" fmla="*/ 52750 h 189947"/>
                <a:gd name="connsiteX44" fmla="*/ 166655 w 193833"/>
                <a:gd name="connsiteY44" fmla="*/ 55989 h 189947"/>
                <a:gd name="connsiteX45" fmla="*/ 164560 w 193833"/>
                <a:gd name="connsiteY45" fmla="*/ 55989 h 189947"/>
                <a:gd name="connsiteX46" fmla="*/ 163417 w 193833"/>
                <a:gd name="connsiteY46" fmla="*/ 53417 h 189947"/>
                <a:gd name="connsiteX47" fmla="*/ 165512 w 193833"/>
                <a:gd name="connsiteY47" fmla="*/ 51893 h 189947"/>
                <a:gd name="connsiteX48" fmla="*/ 166560 w 193833"/>
                <a:gd name="connsiteY48" fmla="*/ 49798 h 189947"/>
                <a:gd name="connsiteX49" fmla="*/ 163226 w 193833"/>
                <a:gd name="connsiteY49" fmla="*/ 47702 h 189947"/>
                <a:gd name="connsiteX50" fmla="*/ 160178 w 193833"/>
                <a:gd name="connsiteY50" fmla="*/ 49036 h 189947"/>
                <a:gd name="connsiteX51" fmla="*/ 158749 w 193833"/>
                <a:gd name="connsiteY51" fmla="*/ 50083 h 189947"/>
                <a:gd name="connsiteX52" fmla="*/ 161893 w 193833"/>
                <a:gd name="connsiteY52" fmla="*/ 44654 h 189947"/>
                <a:gd name="connsiteX53" fmla="*/ 163321 w 193833"/>
                <a:gd name="connsiteY53" fmla="*/ 43702 h 189947"/>
                <a:gd name="connsiteX54" fmla="*/ 163321 w 193833"/>
                <a:gd name="connsiteY54" fmla="*/ 41987 h 189947"/>
                <a:gd name="connsiteX55" fmla="*/ 162464 w 193833"/>
                <a:gd name="connsiteY55" fmla="*/ 41225 h 189947"/>
                <a:gd name="connsiteX56" fmla="*/ 157702 w 193833"/>
                <a:gd name="connsiteY56" fmla="*/ 41701 h 189947"/>
                <a:gd name="connsiteX57" fmla="*/ 155511 w 193833"/>
                <a:gd name="connsiteY57" fmla="*/ 45226 h 189947"/>
                <a:gd name="connsiteX58" fmla="*/ 153901 w 193833"/>
                <a:gd name="connsiteY58" fmla="*/ 45330 h 189947"/>
                <a:gd name="connsiteX59" fmla="*/ 153796 w 193833"/>
                <a:gd name="connsiteY59" fmla="*/ 45226 h 189947"/>
                <a:gd name="connsiteX60" fmla="*/ 153796 w 193833"/>
                <a:gd name="connsiteY60" fmla="*/ 44464 h 189947"/>
                <a:gd name="connsiteX61" fmla="*/ 156368 w 193833"/>
                <a:gd name="connsiteY61" fmla="*/ 38749 h 189947"/>
                <a:gd name="connsiteX62" fmla="*/ 154939 w 193833"/>
                <a:gd name="connsiteY62" fmla="*/ 34272 h 189947"/>
                <a:gd name="connsiteX63" fmla="*/ 152272 w 193833"/>
                <a:gd name="connsiteY63" fmla="*/ 32367 h 189947"/>
                <a:gd name="connsiteX64" fmla="*/ 151796 w 193833"/>
                <a:gd name="connsiteY64" fmla="*/ 33320 h 189947"/>
                <a:gd name="connsiteX65" fmla="*/ 151796 w 193833"/>
                <a:gd name="connsiteY65" fmla="*/ 38654 h 189947"/>
                <a:gd name="connsiteX66" fmla="*/ 149796 w 193833"/>
                <a:gd name="connsiteY66" fmla="*/ 42845 h 189947"/>
                <a:gd name="connsiteX67" fmla="*/ 148272 w 193833"/>
                <a:gd name="connsiteY67" fmla="*/ 40654 h 189947"/>
                <a:gd name="connsiteX68" fmla="*/ 148939 w 193833"/>
                <a:gd name="connsiteY68" fmla="*/ 38368 h 189947"/>
                <a:gd name="connsiteX69" fmla="*/ 148939 w 193833"/>
                <a:gd name="connsiteY69" fmla="*/ 37796 h 189947"/>
                <a:gd name="connsiteX70" fmla="*/ 146929 w 193833"/>
                <a:gd name="connsiteY70" fmla="*/ 37615 h 189947"/>
                <a:gd name="connsiteX71" fmla="*/ 146748 w 193833"/>
                <a:gd name="connsiteY71" fmla="*/ 37796 h 189947"/>
                <a:gd name="connsiteX72" fmla="*/ 144748 w 193833"/>
                <a:gd name="connsiteY72" fmla="*/ 38558 h 189947"/>
                <a:gd name="connsiteX73" fmla="*/ 146748 w 193833"/>
                <a:gd name="connsiteY73" fmla="*/ 33605 h 189947"/>
                <a:gd name="connsiteX74" fmla="*/ 145510 w 193833"/>
                <a:gd name="connsiteY74" fmla="*/ 24938 h 189947"/>
                <a:gd name="connsiteX75" fmla="*/ 144367 w 193833"/>
                <a:gd name="connsiteY75" fmla="*/ 23699 h 189947"/>
                <a:gd name="connsiteX76" fmla="*/ 141414 w 193833"/>
                <a:gd name="connsiteY76" fmla="*/ 23699 h 189947"/>
                <a:gd name="connsiteX77" fmla="*/ 140843 w 193833"/>
                <a:gd name="connsiteY77" fmla="*/ 26366 h 189947"/>
                <a:gd name="connsiteX78" fmla="*/ 139604 w 193833"/>
                <a:gd name="connsiteY78" fmla="*/ 29986 h 189947"/>
                <a:gd name="connsiteX79" fmla="*/ 136080 w 193833"/>
                <a:gd name="connsiteY79" fmla="*/ 31224 h 189947"/>
                <a:gd name="connsiteX80" fmla="*/ 134461 w 193833"/>
                <a:gd name="connsiteY80" fmla="*/ 27700 h 189947"/>
                <a:gd name="connsiteX81" fmla="*/ 135318 w 193833"/>
                <a:gd name="connsiteY81" fmla="*/ 24271 h 189947"/>
                <a:gd name="connsiteX82" fmla="*/ 132270 w 193833"/>
                <a:gd name="connsiteY82" fmla="*/ 21699 h 189947"/>
                <a:gd name="connsiteX83" fmla="*/ 131413 w 193833"/>
                <a:gd name="connsiteY83" fmla="*/ 22556 h 189947"/>
                <a:gd name="connsiteX84" fmla="*/ 131413 w 193833"/>
                <a:gd name="connsiteY84" fmla="*/ 25699 h 189947"/>
                <a:gd name="connsiteX85" fmla="*/ 129889 w 193833"/>
                <a:gd name="connsiteY85" fmla="*/ 27986 h 189947"/>
                <a:gd name="connsiteX86" fmla="*/ 127412 w 193833"/>
                <a:gd name="connsiteY86" fmla="*/ 26938 h 189947"/>
                <a:gd name="connsiteX87" fmla="*/ 127412 w 193833"/>
                <a:gd name="connsiteY87" fmla="*/ 24366 h 189947"/>
                <a:gd name="connsiteX88" fmla="*/ 129698 w 193833"/>
                <a:gd name="connsiteY88" fmla="*/ 18841 h 189947"/>
                <a:gd name="connsiteX89" fmla="*/ 130460 w 193833"/>
                <a:gd name="connsiteY89" fmla="*/ 16079 h 189947"/>
                <a:gd name="connsiteX90" fmla="*/ 129412 w 193833"/>
                <a:gd name="connsiteY90" fmla="*/ 12841 h 189947"/>
                <a:gd name="connsiteX91" fmla="*/ 127507 w 193833"/>
                <a:gd name="connsiteY91" fmla="*/ 11317 h 189947"/>
                <a:gd name="connsiteX92" fmla="*/ 125603 w 193833"/>
                <a:gd name="connsiteY92" fmla="*/ 11317 h 189947"/>
                <a:gd name="connsiteX93" fmla="*/ 125603 w 193833"/>
                <a:gd name="connsiteY93" fmla="*/ 12936 h 189947"/>
                <a:gd name="connsiteX94" fmla="*/ 125031 w 193833"/>
                <a:gd name="connsiteY94" fmla="*/ 17603 h 189947"/>
                <a:gd name="connsiteX95" fmla="*/ 123459 w 193833"/>
                <a:gd name="connsiteY95" fmla="*/ 18384 h 189947"/>
                <a:gd name="connsiteX96" fmla="*/ 123412 w 193833"/>
                <a:gd name="connsiteY96" fmla="*/ 18365 h 189947"/>
                <a:gd name="connsiteX97" fmla="*/ 122269 w 193833"/>
                <a:gd name="connsiteY97" fmla="*/ 17317 h 189947"/>
                <a:gd name="connsiteX98" fmla="*/ 122269 w 193833"/>
                <a:gd name="connsiteY98" fmla="*/ 14270 h 189947"/>
                <a:gd name="connsiteX99" fmla="*/ 122269 w 193833"/>
                <a:gd name="connsiteY99" fmla="*/ 11412 h 189947"/>
                <a:gd name="connsiteX100" fmla="*/ 119697 w 193833"/>
                <a:gd name="connsiteY100" fmla="*/ 8936 h 189947"/>
                <a:gd name="connsiteX101" fmla="*/ 117982 w 193833"/>
                <a:gd name="connsiteY101" fmla="*/ 10079 h 189947"/>
                <a:gd name="connsiteX102" fmla="*/ 117982 w 193833"/>
                <a:gd name="connsiteY102" fmla="*/ 12460 h 189947"/>
                <a:gd name="connsiteX103" fmla="*/ 117982 w 193833"/>
                <a:gd name="connsiteY103" fmla="*/ 19889 h 189947"/>
                <a:gd name="connsiteX104" fmla="*/ 116173 w 193833"/>
                <a:gd name="connsiteY104" fmla="*/ 21128 h 189947"/>
                <a:gd name="connsiteX105" fmla="*/ 114935 w 193833"/>
                <a:gd name="connsiteY105" fmla="*/ 19699 h 189947"/>
                <a:gd name="connsiteX106" fmla="*/ 114935 w 193833"/>
                <a:gd name="connsiteY106" fmla="*/ 18175 h 189947"/>
                <a:gd name="connsiteX107" fmla="*/ 114935 w 193833"/>
                <a:gd name="connsiteY107" fmla="*/ 15603 h 189947"/>
                <a:gd name="connsiteX108" fmla="*/ 114172 w 193833"/>
                <a:gd name="connsiteY108" fmla="*/ 12364 h 189947"/>
                <a:gd name="connsiteX109" fmla="*/ 110934 w 193833"/>
                <a:gd name="connsiteY109" fmla="*/ 10936 h 189947"/>
                <a:gd name="connsiteX110" fmla="*/ 110934 w 193833"/>
                <a:gd name="connsiteY110" fmla="*/ 13412 h 189947"/>
                <a:gd name="connsiteX111" fmla="*/ 110934 w 193833"/>
                <a:gd name="connsiteY111" fmla="*/ 15794 h 189947"/>
                <a:gd name="connsiteX112" fmla="*/ 110267 w 193833"/>
                <a:gd name="connsiteY112" fmla="*/ 16651 h 189947"/>
                <a:gd name="connsiteX113" fmla="*/ 108553 w 193833"/>
                <a:gd name="connsiteY113" fmla="*/ 16651 h 189947"/>
                <a:gd name="connsiteX114" fmla="*/ 105790 w 193833"/>
                <a:gd name="connsiteY114" fmla="*/ 13793 h 189947"/>
                <a:gd name="connsiteX115" fmla="*/ 106743 w 193833"/>
                <a:gd name="connsiteY115" fmla="*/ 10745 h 189947"/>
                <a:gd name="connsiteX116" fmla="*/ 107981 w 193833"/>
                <a:gd name="connsiteY116" fmla="*/ 7792 h 189947"/>
                <a:gd name="connsiteX117" fmla="*/ 107981 w 193833"/>
                <a:gd name="connsiteY117" fmla="*/ 6840 h 189947"/>
                <a:gd name="connsiteX118" fmla="*/ 105981 w 193833"/>
                <a:gd name="connsiteY118" fmla="*/ 5602 h 189947"/>
                <a:gd name="connsiteX119" fmla="*/ 104457 w 193833"/>
                <a:gd name="connsiteY119" fmla="*/ 5602 h 189947"/>
                <a:gd name="connsiteX120" fmla="*/ 102266 w 193833"/>
                <a:gd name="connsiteY120" fmla="*/ 8650 h 189947"/>
                <a:gd name="connsiteX121" fmla="*/ 102266 w 193833"/>
                <a:gd name="connsiteY121" fmla="*/ 13126 h 189947"/>
                <a:gd name="connsiteX122" fmla="*/ 100837 w 193833"/>
                <a:gd name="connsiteY122" fmla="*/ 14555 h 189947"/>
                <a:gd name="connsiteX123" fmla="*/ 98742 w 193833"/>
                <a:gd name="connsiteY123" fmla="*/ 12841 h 189947"/>
                <a:gd name="connsiteX124" fmla="*/ 98742 w 193833"/>
                <a:gd name="connsiteY124" fmla="*/ 10650 h 189947"/>
                <a:gd name="connsiteX125" fmla="*/ 98742 w 193833"/>
                <a:gd name="connsiteY125" fmla="*/ 9221 h 189947"/>
                <a:gd name="connsiteX126" fmla="*/ 97980 w 193833"/>
                <a:gd name="connsiteY126" fmla="*/ 7602 h 189947"/>
                <a:gd name="connsiteX127" fmla="*/ 95027 w 193833"/>
                <a:gd name="connsiteY127" fmla="*/ 7602 h 189947"/>
                <a:gd name="connsiteX128" fmla="*/ 94075 w 193833"/>
                <a:gd name="connsiteY128" fmla="*/ 10079 h 189947"/>
                <a:gd name="connsiteX129" fmla="*/ 92360 w 193833"/>
                <a:gd name="connsiteY129" fmla="*/ 10079 h 189947"/>
                <a:gd name="connsiteX130" fmla="*/ 91027 w 193833"/>
                <a:gd name="connsiteY130" fmla="*/ 8459 h 189947"/>
                <a:gd name="connsiteX131" fmla="*/ 91027 w 193833"/>
                <a:gd name="connsiteY131" fmla="*/ 7030 h 189947"/>
                <a:gd name="connsiteX132" fmla="*/ 91027 w 193833"/>
                <a:gd name="connsiteY132" fmla="*/ 3411 h 189947"/>
                <a:gd name="connsiteX133" fmla="*/ 88741 w 193833"/>
                <a:gd name="connsiteY133" fmla="*/ -399 h 189947"/>
                <a:gd name="connsiteX134" fmla="*/ 85312 w 193833"/>
                <a:gd name="connsiteY134" fmla="*/ 3792 h 189947"/>
                <a:gd name="connsiteX135" fmla="*/ 85312 w 193833"/>
                <a:gd name="connsiteY135" fmla="*/ 4268 h 189947"/>
                <a:gd name="connsiteX136" fmla="*/ 85312 w 193833"/>
                <a:gd name="connsiteY136" fmla="*/ 6745 h 189947"/>
                <a:gd name="connsiteX137" fmla="*/ 84073 w 193833"/>
                <a:gd name="connsiteY137" fmla="*/ 7412 h 189947"/>
                <a:gd name="connsiteX138" fmla="*/ 82930 w 193833"/>
                <a:gd name="connsiteY138" fmla="*/ 6459 h 189947"/>
                <a:gd name="connsiteX139" fmla="*/ 81883 w 193833"/>
                <a:gd name="connsiteY139" fmla="*/ 7888 h 189947"/>
                <a:gd name="connsiteX140" fmla="*/ 9969 w 193833"/>
                <a:gd name="connsiteY140" fmla="*/ 100471 h 189947"/>
                <a:gd name="connsiteX141" fmla="*/ 2444 w 193833"/>
                <a:gd name="connsiteY141" fmla="*/ 111520 h 189947"/>
                <a:gd name="connsiteX142" fmla="*/ 3302 w 193833"/>
                <a:gd name="connsiteY142" fmla="*/ 112187 h 189947"/>
                <a:gd name="connsiteX143" fmla="*/ 1968 w 193833"/>
                <a:gd name="connsiteY143" fmla="*/ 114472 h 189947"/>
                <a:gd name="connsiteX144" fmla="*/ 1015 w 193833"/>
                <a:gd name="connsiteY144" fmla="*/ 114472 h 189947"/>
                <a:gd name="connsiteX145" fmla="*/ -32 w 193833"/>
                <a:gd name="connsiteY145" fmla="*/ 118854 h 189947"/>
                <a:gd name="connsiteX146" fmla="*/ 2730 w 193833"/>
                <a:gd name="connsiteY146" fmla="*/ 117616 h 189947"/>
                <a:gd name="connsiteX147" fmla="*/ 6540 w 193833"/>
                <a:gd name="connsiteY147" fmla="*/ 116854 h 189947"/>
                <a:gd name="connsiteX148" fmla="*/ 7302 w 193833"/>
                <a:gd name="connsiteY148" fmla="*/ 119425 h 189947"/>
                <a:gd name="connsiteX149" fmla="*/ 4825 w 193833"/>
                <a:gd name="connsiteY149" fmla="*/ 120378 h 189947"/>
                <a:gd name="connsiteX150" fmla="*/ 1301 w 193833"/>
                <a:gd name="connsiteY150" fmla="*/ 121712 h 189947"/>
                <a:gd name="connsiteX151" fmla="*/ 3587 w 193833"/>
                <a:gd name="connsiteY151" fmla="*/ 124474 h 189947"/>
                <a:gd name="connsiteX152" fmla="*/ 7016 w 193833"/>
                <a:gd name="connsiteY152" fmla="*/ 124474 h 189947"/>
                <a:gd name="connsiteX153" fmla="*/ 9969 w 193833"/>
                <a:gd name="connsiteY153" fmla="*/ 123331 h 189947"/>
                <a:gd name="connsiteX154" fmla="*/ 11779 w 193833"/>
                <a:gd name="connsiteY154" fmla="*/ 123331 h 189947"/>
                <a:gd name="connsiteX155" fmla="*/ 7873 w 193833"/>
                <a:gd name="connsiteY155" fmla="*/ 126474 h 189947"/>
                <a:gd name="connsiteX156" fmla="*/ 5683 w 193833"/>
                <a:gd name="connsiteY156" fmla="*/ 126474 h 189947"/>
                <a:gd name="connsiteX157" fmla="*/ 5426 w 193833"/>
                <a:gd name="connsiteY157" fmla="*/ 127931 h 189947"/>
                <a:gd name="connsiteX158" fmla="*/ 5683 w 193833"/>
                <a:gd name="connsiteY158" fmla="*/ 128188 h 189947"/>
                <a:gd name="connsiteX159" fmla="*/ 6445 w 193833"/>
                <a:gd name="connsiteY159" fmla="*/ 128665 h 189947"/>
                <a:gd name="connsiteX160" fmla="*/ 11207 w 193833"/>
                <a:gd name="connsiteY160" fmla="*/ 128665 h 189947"/>
                <a:gd name="connsiteX161" fmla="*/ 14446 w 193833"/>
                <a:gd name="connsiteY161" fmla="*/ 127331 h 189947"/>
                <a:gd name="connsiteX162" fmla="*/ 8064 w 193833"/>
                <a:gd name="connsiteY162" fmla="*/ 131332 h 189947"/>
                <a:gd name="connsiteX163" fmla="*/ 5111 w 193833"/>
                <a:gd name="connsiteY163" fmla="*/ 131332 h 189947"/>
                <a:gd name="connsiteX164" fmla="*/ 3720 w 193833"/>
                <a:gd name="connsiteY164" fmla="*/ 132608 h 189947"/>
                <a:gd name="connsiteX165" fmla="*/ 3778 w 193833"/>
                <a:gd name="connsiteY165" fmla="*/ 133046 h 189947"/>
                <a:gd name="connsiteX166" fmla="*/ 5492 w 193833"/>
                <a:gd name="connsiteY166" fmla="*/ 134856 h 189947"/>
                <a:gd name="connsiteX167" fmla="*/ 12064 w 193833"/>
                <a:gd name="connsiteY167" fmla="*/ 135999 h 189947"/>
                <a:gd name="connsiteX168" fmla="*/ 16351 w 193833"/>
                <a:gd name="connsiteY168" fmla="*/ 132761 h 189947"/>
                <a:gd name="connsiteX169" fmla="*/ 18446 w 193833"/>
                <a:gd name="connsiteY169" fmla="*/ 132761 h 189947"/>
                <a:gd name="connsiteX170" fmla="*/ 19542 w 193833"/>
                <a:gd name="connsiteY170" fmla="*/ 135218 h 189947"/>
                <a:gd name="connsiteX171" fmla="*/ 19494 w 193833"/>
                <a:gd name="connsiteY171" fmla="*/ 135332 h 189947"/>
                <a:gd name="connsiteX172" fmla="*/ 17494 w 193833"/>
                <a:gd name="connsiteY172" fmla="*/ 136856 h 189947"/>
                <a:gd name="connsiteX173" fmla="*/ 16446 w 193833"/>
                <a:gd name="connsiteY173" fmla="*/ 138952 h 189947"/>
                <a:gd name="connsiteX174" fmla="*/ 19780 w 193833"/>
                <a:gd name="connsiteY174" fmla="*/ 140952 h 189947"/>
                <a:gd name="connsiteX175" fmla="*/ 22732 w 193833"/>
                <a:gd name="connsiteY175" fmla="*/ 139619 h 189947"/>
                <a:gd name="connsiteX176" fmla="*/ 24161 w 193833"/>
                <a:gd name="connsiteY176" fmla="*/ 138571 h 189947"/>
                <a:gd name="connsiteX177" fmla="*/ 21113 w 193833"/>
                <a:gd name="connsiteY177" fmla="*/ 144000 h 189947"/>
                <a:gd name="connsiteX178" fmla="*/ 19589 w 193833"/>
                <a:gd name="connsiteY178" fmla="*/ 144953 h 189947"/>
                <a:gd name="connsiteX179" fmla="*/ 19589 w 193833"/>
                <a:gd name="connsiteY179" fmla="*/ 146667 h 189947"/>
                <a:gd name="connsiteX180" fmla="*/ 20542 w 193833"/>
                <a:gd name="connsiteY180" fmla="*/ 147429 h 189947"/>
                <a:gd name="connsiteX181" fmla="*/ 25114 w 193833"/>
                <a:gd name="connsiteY181" fmla="*/ 147429 h 189947"/>
                <a:gd name="connsiteX182" fmla="*/ 27304 w 193833"/>
                <a:gd name="connsiteY182" fmla="*/ 143809 h 189947"/>
                <a:gd name="connsiteX183" fmla="*/ 28914 w 193833"/>
                <a:gd name="connsiteY183" fmla="*/ 143705 h 189947"/>
                <a:gd name="connsiteX184" fmla="*/ 29019 w 193833"/>
                <a:gd name="connsiteY184" fmla="*/ 143809 h 189947"/>
                <a:gd name="connsiteX185" fmla="*/ 29019 w 193833"/>
                <a:gd name="connsiteY185" fmla="*/ 144571 h 189947"/>
                <a:gd name="connsiteX186" fmla="*/ 26447 w 193833"/>
                <a:gd name="connsiteY186" fmla="*/ 150287 h 189947"/>
                <a:gd name="connsiteX187" fmla="*/ 27876 w 193833"/>
                <a:gd name="connsiteY187" fmla="*/ 154668 h 189947"/>
                <a:gd name="connsiteX188" fmla="*/ 30543 w 193833"/>
                <a:gd name="connsiteY188" fmla="*/ 156573 h 189947"/>
                <a:gd name="connsiteX189" fmla="*/ 30543 w 193833"/>
                <a:gd name="connsiteY189" fmla="*/ 155621 h 189947"/>
                <a:gd name="connsiteX190" fmla="*/ 30543 w 193833"/>
                <a:gd name="connsiteY190" fmla="*/ 150287 h 189947"/>
                <a:gd name="connsiteX191" fmla="*/ 32543 w 193833"/>
                <a:gd name="connsiteY191" fmla="*/ 146096 h 189947"/>
                <a:gd name="connsiteX192" fmla="*/ 33972 w 193833"/>
                <a:gd name="connsiteY192" fmla="*/ 148286 h 189947"/>
                <a:gd name="connsiteX193" fmla="*/ 33400 w 193833"/>
                <a:gd name="connsiteY193" fmla="*/ 150572 h 189947"/>
                <a:gd name="connsiteX194" fmla="*/ 33400 w 193833"/>
                <a:gd name="connsiteY194" fmla="*/ 151144 h 189947"/>
                <a:gd name="connsiteX195" fmla="*/ 35410 w 193833"/>
                <a:gd name="connsiteY195" fmla="*/ 151325 h 189947"/>
                <a:gd name="connsiteX196" fmla="*/ 35591 w 193833"/>
                <a:gd name="connsiteY196" fmla="*/ 151144 h 189947"/>
                <a:gd name="connsiteX197" fmla="*/ 37687 w 193833"/>
                <a:gd name="connsiteY197" fmla="*/ 150382 h 189947"/>
                <a:gd name="connsiteX198" fmla="*/ 35686 w 193833"/>
                <a:gd name="connsiteY198" fmla="*/ 155335 h 189947"/>
                <a:gd name="connsiteX199" fmla="*/ 36829 w 193833"/>
                <a:gd name="connsiteY199" fmla="*/ 163907 h 189947"/>
                <a:gd name="connsiteX200" fmla="*/ 37877 w 193833"/>
                <a:gd name="connsiteY200" fmla="*/ 165146 h 189947"/>
                <a:gd name="connsiteX201" fmla="*/ 40735 w 193833"/>
                <a:gd name="connsiteY201" fmla="*/ 165146 h 189947"/>
                <a:gd name="connsiteX202" fmla="*/ 41402 w 193833"/>
                <a:gd name="connsiteY202" fmla="*/ 162383 h 189947"/>
                <a:gd name="connsiteX203" fmla="*/ 42640 w 193833"/>
                <a:gd name="connsiteY203" fmla="*/ 158764 h 189947"/>
                <a:gd name="connsiteX204" fmla="*/ 45926 w 193833"/>
                <a:gd name="connsiteY204" fmla="*/ 157545 h 189947"/>
                <a:gd name="connsiteX205" fmla="*/ 46069 w 193833"/>
                <a:gd name="connsiteY205" fmla="*/ 157621 h 189947"/>
                <a:gd name="connsiteX206" fmla="*/ 47593 w 193833"/>
                <a:gd name="connsiteY206" fmla="*/ 161050 h 189947"/>
                <a:gd name="connsiteX207" fmla="*/ 46831 w 193833"/>
                <a:gd name="connsiteY207" fmla="*/ 164383 h 189947"/>
                <a:gd name="connsiteX208" fmla="*/ 49783 w 193833"/>
                <a:gd name="connsiteY208" fmla="*/ 166955 h 189947"/>
                <a:gd name="connsiteX209" fmla="*/ 50641 w 193833"/>
                <a:gd name="connsiteY209" fmla="*/ 166098 h 189947"/>
                <a:gd name="connsiteX210" fmla="*/ 50641 w 193833"/>
                <a:gd name="connsiteY210" fmla="*/ 163050 h 189947"/>
                <a:gd name="connsiteX211" fmla="*/ 52165 w 193833"/>
                <a:gd name="connsiteY211" fmla="*/ 160764 h 189947"/>
                <a:gd name="connsiteX212" fmla="*/ 54641 w 193833"/>
                <a:gd name="connsiteY212" fmla="*/ 161812 h 189947"/>
                <a:gd name="connsiteX213" fmla="*/ 54641 w 193833"/>
                <a:gd name="connsiteY213" fmla="*/ 164288 h 189947"/>
                <a:gd name="connsiteX214" fmla="*/ 52355 w 193833"/>
                <a:gd name="connsiteY214" fmla="*/ 169813 h 189947"/>
                <a:gd name="connsiteX215" fmla="*/ 51498 w 193833"/>
                <a:gd name="connsiteY215" fmla="*/ 172575 h 189947"/>
                <a:gd name="connsiteX216" fmla="*/ 54355 w 193833"/>
                <a:gd name="connsiteY216" fmla="*/ 177242 h 189947"/>
                <a:gd name="connsiteX217" fmla="*/ 56261 w 193833"/>
                <a:gd name="connsiteY217" fmla="*/ 177242 h 189947"/>
                <a:gd name="connsiteX218" fmla="*/ 56261 w 193833"/>
                <a:gd name="connsiteY218" fmla="*/ 175623 h 189947"/>
                <a:gd name="connsiteX219" fmla="*/ 56927 w 193833"/>
                <a:gd name="connsiteY219" fmla="*/ 171051 h 189947"/>
                <a:gd name="connsiteX220" fmla="*/ 58546 w 193833"/>
                <a:gd name="connsiteY220" fmla="*/ 170194 h 189947"/>
                <a:gd name="connsiteX221" fmla="*/ 59594 w 193833"/>
                <a:gd name="connsiteY221" fmla="*/ 171337 h 189947"/>
                <a:gd name="connsiteX222" fmla="*/ 59594 w 193833"/>
                <a:gd name="connsiteY222" fmla="*/ 174289 h 189947"/>
                <a:gd name="connsiteX223" fmla="*/ 59594 w 193833"/>
                <a:gd name="connsiteY223" fmla="*/ 177147 h 189947"/>
                <a:gd name="connsiteX224" fmla="*/ 62071 w 193833"/>
                <a:gd name="connsiteY224" fmla="*/ 179623 h 189947"/>
                <a:gd name="connsiteX225" fmla="*/ 63880 w 193833"/>
                <a:gd name="connsiteY225" fmla="*/ 178480 h 189947"/>
                <a:gd name="connsiteX226" fmla="*/ 63880 w 193833"/>
                <a:gd name="connsiteY226" fmla="*/ 176099 h 189947"/>
                <a:gd name="connsiteX227" fmla="*/ 63880 w 193833"/>
                <a:gd name="connsiteY227" fmla="*/ 168670 h 189947"/>
                <a:gd name="connsiteX228" fmla="*/ 65690 w 193833"/>
                <a:gd name="connsiteY228" fmla="*/ 167527 h 189947"/>
                <a:gd name="connsiteX229" fmla="*/ 66928 w 193833"/>
                <a:gd name="connsiteY229" fmla="*/ 168860 h 189947"/>
                <a:gd name="connsiteX230" fmla="*/ 66928 w 193833"/>
                <a:gd name="connsiteY230" fmla="*/ 170480 h 189947"/>
                <a:gd name="connsiteX231" fmla="*/ 66928 w 193833"/>
                <a:gd name="connsiteY231" fmla="*/ 173051 h 189947"/>
                <a:gd name="connsiteX232" fmla="*/ 67595 w 193833"/>
                <a:gd name="connsiteY232" fmla="*/ 176195 h 189947"/>
                <a:gd name="connsiteX233" fmla="*/ 70834 w 193833"/>
                <a:gd name="connsiteY233" fmla="*/ 177623 h 189947"/>
                <a:gd name="connsiteX234" fmla="*/ 70834 w 193833"/>
                <a:gd name="connsiteY234" fmla="*/ 175147 h 189947"/>
                <a:gd name="connsiteX235" fmla="*/ 70834 w 193833"/>
                <a:gd name="connsiteY235" fmla="*/ 172765 h 189947"/>
                <a:gd name="connsiteX236" fmla="*/ 71405 w 193833"/>
                <a:gd name="connsiteY236" fmla="*/ 171908 h 189947"/>
                <a:gd name="connsiteX237" fmla="*/ 72167 w 193833"/>
                <a:gd name="connsiteY237" fmla="*/ 171908 h 189947"/>
                <a:gd name="connsiteX238" fmla="*/ 74929 w 193833"/>
                <a:gd name="connsiteY238" fmla="*/ 174766 h 189947"/>
                <a:gd name="connsiteX239" fmla="*/ 73882 w 193833"/>
                <a:gd name="connsiteY239" fmla="*/ 177814 h 189947"/>
                <a:gd name="connsiteX240" fmla="*/ 72644 w 193833"/>
                <a:gd name="connsiteY240" fmla="*/ 180766 h 189947"/>
                <a:gd name="connsiteX241" fmla="*/ 72644 w 193833"/>
                <a:gd name="connsiteY241" fmla="*/ 181719 h 189947"/>
                <a:gd name="connsiteX242" fmla="*/ 74644 w 193833"/>
                <a:gd name="connsiteY242" fmla="*/ 182862 h 189947"/>
                <a:gd name="connsiteX243" fmla="*/ 76168 w 193833"/>
                <a:gd name="connsiteY243" fmla="*/ 182862 h 189947"/>
                <a:gd name="connsiteX244" fmla="*/ 78263 w 193833"/>
                <a:gd name="connsiteY244" fmla="*/ 179814 h 189947"/>
                <a:gd name="connsiteX245" fmla="*/ 78263 w 193833"/>
                <a:gd name="connsiteY245" fmla="*/ 175432 h 189947"/>
                <a:gd name="connsiteX246" fmla="*/ 79692 w 193833"/>
                <a:gd name="connsiteY246" fmla="*/ 174004 h 189947"/>
                <a:gd name="connsiteX247" fmla="*/ 81787 w 193833"/>
                <a:gd name="connsiteY247" fmla="*/ 175718 h 189947"/>
                <a:gd name="connsiteX248" fmla="*/ 81787 w 193833"/>
                <a:gd name="connsiteY248" fmla="*/ 177909 h 189947"/>
                <a:gd name="connsiteX249" fmla="*/ 81787 w 193833"/>
                <a:gd name="connsiteY249" fmla="*/ 179338 h 189947"/>
                <a:gd name="connsiteX250" fmla="*/ 82454 w 193833"/>
                <a:gd name="connsiteY250" fmla="*/ 180862 h 189947"/>
                <a:gd name="connsiteX251" fmla="*/ 85407 w 193833"/>
                <a:gd name="connsiteY251" fmla="*/ 180862 h 189947"/>
                <a:gd name="connsiteX252" fmla="*/ 86455 w 193833"/>
                <a:gd name="connsiteY252" fmla="*/ 178385 h 189947"/>
                <a:gd name="connsiteX253" fmla="*/ 88074 w 193833"/>
                <a:gd name="connsiteY253" fmla="*/ 178385 h 189947"/>
                <a:gd name="connsiteX254" fmla="*/ 89217 w 193833"/>
                <a:gd name="connsiteY254" fmla="*/ 181433 h 189947"/>
                <a:gd name="connsiteX255" fmla="*/ 89217 w 193833"/>
                <a:gd name="connsiteY255" fmla="*/ 185053 h 189947"/>
                <a:gd name="connsiteX256" fmla="*/ 91312 w 193833"/>
                <a:gd name="connsiteY256" fmla="*/ 188767 h 189947"/>
                <a:gd name="connsiteX257" fmla="*/ 93694 w 193833"/>
                <a:gd name="connsiteY257" fmla="*/ 189530 h 189947"/>
                <a:gd name="connsiteX258" fmla="*/ 94361 w 193833"/>
                <a:gd name="connsiteY258" fmla="*/ 188958 h 189947"/>
                <a:gd name="connsiteX259" fmla="*/ 94361 w 193833"/>
                <a:gd name="connsiteY259" fmla="*/ 184196 h 189947"/>
                <a:gd name="connsiteX260" fmla="*/ 94361 w 193833"/>
                <a:gd name="connsiteY260" fmla="*/ 181624 h 189947"/>
                <a:gd name="connsiteX261" fmla="*/ 95580 w 193833"/>
                <a:gd name="connsiteY261" fmla="*/ 181043 h 189947"/>
                <a:gd name="connsiteX262" fmla="*/ 95599 w 193833"/>
                <a:gd name="connsiteY262" fmla="*/ 181052 h 189947"/>
                <a:gd name="connsiteX263" fmla="*/ 96932 w 193833"/>
                <a:gd name="connsiteY263" fmla="*/ 182290 h 189947"/>
                <a:gd name="connsiteX264" fmla="*/ 97980 w 193833"/>
                <a:gd name="connsiteY264" fmla="*/ 183814 h 189947"/>
                <a:gd name="connsiteX265" fmla="*/ 99790 w 193833"/>
                <a:gd name="connsiteY265" fmla="*/ 183814 h 189947"/>
                <a:gd name="connsiteX266" fmla="*/ 101123 w 193833"/>
                <a:gd name="connsiteY266" fmla="*/ 182862 h 189947"/>
                <a:gd name="connsiteX267" fmla="*/ 101980 w 193833"/>
                <a:gd name="connsiteY267" fmla="*/ 182195 h 189947"/>
                <a:gd name="connsiteX268" fmla="*/ 104362 w 193833"/>
                <a:gd name="connsiteY268" fmla="*/ 182195 h 189947"/>
                <a:gd name="connsiteX269" fmla="*/ 105028 w 193833"/>
                <a:gd name="connsiteY269" fmla="*/ 183910 h 189947"/>
                <a:gd name="connsiteX270" fmla="*/ 103981 w 193833"/>
                <a:gd name="connsiteY270" fmla="*/ 185053 h 189947"/>
                <a:gd name="connsiteX271" fmla="*/ 102647 w 193833"/>
                <a:gd name="connsiteY271" fmla="*/ 186005 h 189947"/>
                <a:gd name="connsiteX272" fmla="*/ 102647 w 193833"/>
                <a:gd name="connsiteY272" fmla="*/ 186005 h 189947"/>
                <a:gd name="connsiteX273" fmla="*/ 102647 w 193833"/>
                <a:gd name="connsiteY273" fmla="*/ 187434 h 189947"/>
                <a:gd name="connsiteX274" fmla="*/ 106267 w 193833"/>
                <a:gd name="connsiteY274" fmla="*/ 188196 h 189947"/>
                <a:gd name="connsiteX275" fmla="*/ 108934 w 193833"/>
                <a:gd name="connsiteY275" fmla="*/ 185815 h 189947"/>
                <a:gd name="connsiteX276" fmla="*/ 109791 w 193833"/>
                <a:gd name="connsiteY276" fmla="*/ 184291 h 189947"/>
                <a:gd name="connsiteX277" fmla="*/ 110744 w 193833"/>
                <a:gd name="connsiteY277" fmla="*/ 184291 h 189947"/>
                <a:gd name="connsiteX278" fmla="*/ 124364 w 193833"/>
                <a:gd name="connsiteY278" fmla="*/ 159621 h 189947"/>
                <a:gd name="connsiteX279" fmla="*/ 192182 w 193833"/>
                <a:gd name="connsiteY279" fmla="*/ 85897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93833" h="189947">
                  <a:moveTo>
                    <a:pt x="192182" y="85897"/>
                  </a:moveTo>
                  <a:lnTo>
                    <a:pt x="192182" y="85897"/>
                  </a:lnTo>
                  <a:cubicBezTo>
                    <a:pt x="191630" y="85516"/>
                    <a:pt x="191335" y="84850"/>
                    <a:pt x="191420" y="84183"/>
                  </a:cubicBezTo>
                  <a:cubicBezTo>
                    <a:pt x="191420" y="83612"/>
                    <a:pt x="191992" y="83326"/>
                    <a:pt x="192468" y="83040"/>
                  </a:cubicBezTo>
                  <a:cubicBezTo>
                    <a:pt x="192954" y="82773"/>
                    <a:pt x="193401" y="82459"/>
                    <a:pt x="193802" y="82088"/>
                  </a:cubicBezTo>
                  <a:cubicBezTo>
                    <a:pt x="193802" y="82088"/>
                    <a:pt x="193802" y="82088"/>
                    <a:pt x="193802" y="82088"/>
                  </a:cubicBezTo>
                  <a:cubicBezTo>
                    <a:pt x="193802" y="82088"/>
                    <a:pt x="193802" y="81040"/>
                    <a:pt x="193802" y="80659"/>
                  </a:cubicBezTo>
                  <a:cubicBezTo>
                    <a:pt x="193802" y="80278"/>
                    <a:pt x="191515" y="79611"/>
                    <a:pt x="190087" y="79897"/>
                  </a:cubicBezTo>
                  <a:cubicBezTo>
                    <a:pt x="188848" y="80106"/>
                    <a:pt x="187820" y="80992"/>
                    <a:pt x="187420" y="82183"/>
                  </a:cubicBezTo>
                  <a:cubicBezTo>
                    <a:pt x="187420" y="82849"/>
                    <a:pt x="187420" y="83421"/>
                    <a:pt x="186562" y="83707"/>
                  </a:cubicBezTo>
                  <a:cubicBezTo>
                    <a:pt x="185705" y="83992"/>
                    <a:pt x="184467" y="83707"/>
                    <a:pt x="183991" y="84278"/>
                  </a:cubicBezTo>
                  <a:lnTo>
                    <a:pt x="183991" y="84278"/>
                  </a:lnTo>
                  <a:cubicBezTo>
                    <a:pt x="185229" y="82469"/>
                    <a:pt x="183991" y="82278"/>
                    <a:pt x="183991" y="81230"/>
                  </a:cubicBezTo>
                  <a:cubicBezTo>
                    <a:pt x="183991" y="80182"/>
                    <a:pt x="185324" y="79897"/>
                    <a:pt x="186277" y="79516"/>
                  </a:cubicBezTo>
                  <a:cubicBezTo>
                    <a:pt x="187229" y="79135"/>
                    <a:pt x="187896" y="77896"/>
                    <a:pt x="186944" y="76944"/>
                  </a:cubicBezTo>
                  <a:cubicBezTo>
                    <a:pt x="186219" y="76201"/>
                    <a:pt x="185105" y="76011"/>
                    <a:pt x="184181" y="76468"/>
                  </a:cubicBezTo>
                  <a:cubicBezTo>
                    <a:pt x="183610" y="77020"/>
                    <a:pt x="182971" y="77506"/>
                    <a:pt x="182276" y="77896"/>
                  </a:cubicBezTo>
                  <a:cubicBezTo>
                    <a:pt x="181305" y="78306"/>
                    <a:pt x="180190" y="78039"/>
                    <a:pt x="179514" y="77230"/>
                  </a:cubicBezTo>
                  <a:cubicBezTo>
                    <a:pt x="178752" y="76087"/>
                    <a:pt x="179514" y="75325"/>
                    <a:pt x="180943" y="74944"/>
                  </a:cubicBezTo>
                  <a:lnTo>
                    <a:pt x="184562" y="73705"/>
                  </a:lnTo>
                  <a:cubicBezTo>
                    <a:pt x="185162" y="73505"/>
                    <a:pt x="185715" y="73182"/>
                    <a:pt x="186181" y="72753"/>
                  </a:cubicBezTo>
                  <a:cubicBezTo>
                    <a:pt x="186639" y="72163"/>
                    <a:pt x="186639" y="71343"/>
                    <a:pt x="186181" y="70753"/>
                  </a:cubicBezTo>
                  <a:cubicBezTo>
                    <a:pt x="185372" y="70200"/>
                    <a:pt x="184381" y="69991"/>
                    <a:pt x="183419" y="70181"/>
                  </a:cubicBezTo>
                  <a:cubicBezTo>
                    <a:pt x="182362" y="70381"/>
                    <a:pt x="181352" y="70800"/>
                    <a:pt x="180466" y="71420"/>
                  </a:cubicBezTo>
                  <a:cubicBezTo>
                    <a:pt x="179419" y="72086"/>
                    <a:pt x="177990" y="73039"/>
                    <a:pt x="176561" y="72086"/>
                  </a:cubicBezTo>
                  <a:cubicBezTo>
                    <a:pt x="175685" y="71553"/>
                    <a:pt x="175352" y="70439"/>
                    <a:pt x="175799" y="69514"/>
                  </a:cubicBezTo>
                  <a:cubicBezTo>
                    <a:pt x="176466" y="68876"/>
                    <a:pt x="177352" y="68533"/>
                    <a:pt x="178276" y="68562"/>
                  </a:cubicBezTo>
                  <a:cubicBezTo>
                    <a:pt x="179800" y="68562"/>
                    <a:pt x="181705" y="68562"/>
                    <a:pt x="181895" y="67324"/>
                  </a:cubicBezTo>
                  <a:cubicBezTo>
                    <a:pt x="182086" y="66086"/>
                    <a:pt x="180847" y="65038"/>
                    <a:pt x="179609" y="64562"/>
                  </a:cubicBezTo>
                  <a:cubicBezTo>
                    <a:pt x="178476" y="64142"/>
                    <a:pt x="177219" y="64142"/>
                    <a:pt x="176085" y="64562"/>
                  </a:cubicBezTo>
                  <a:cubicBezTo>
                    <a:pt x="175037" y="64562"/>
                    <a:pt x="174180" y="65419"/>
                    <a:pt x="173132" y="65704"/>
                  </a:cubicBezTo>
                  <a:cubicBezTo>
                    <a:pt x="172570" y="66028"/>
                    <a:pt x="171884" y="66028"/>
                    <a:pt x="171322" y="65704"/>
                  </a:cubicBezTo>
                  <a:cubicBezTo>
                    <a:pt x="171827" y="63914"/>
                    <a:pt x="173456" y="62666"/>
                    <a:pt x="175323" y="62656"/>
                  </a:cubicBezTo>
                  <a:cubicBezTo>
                    <a:pt x="176047" y="62799"/>
                    <a:pt x="176790" y="62799"/>
                    <a:pt x="177514" y="62656"/>
                  </a:cubicBezTo>
                  <a:cubicBezTo>
                    <a:pt x="178009" y="62275"/>
                    <a:pt x="178104" y="61552"/>
                    <a:pt x="177723" y="61056"/>
                  </a:cubicBezTo>
                  <a:cubicBezTo>
                    <a:pt x="177657" y="60980"/>
                    <a:pt x="177590" y="60904"/>
                    <a:pt x="177514" y="60847"/>
                  </a:cubicBezTo>
                  <a:lnTo>
                    <a:pt x="176656" y="60371"/>
                  </a:lnTo>
                  <a:cubicBezTo>
                    <a:pt x="175142" y="59704"/>
                    <a:pt x="173408" y="59704"/>
                    <a:pt x="171894" y="60371"/>
                  </a:cubicBezTo>
                  <a:cubicBezTo>
                    <a:pt x="170846" y="60942"/>
                    <a:pt x="170084" y="62085"/>
                    <a:pt x="168560" y="61609"/>
                  </a:cubicBezTo>
                  <a:cubicBezTo>
                    <a:pt x="169036" y="58942"/>
                    <a:pt x="171799" y="57513"/>
                    <a:pt x="175132" y="57704"/>
                  </a:cubicBezTo>
                  <a:cubicBezTo>
                    <a:pt x="176113" y="57799"/>
                    <a:pt x="177104" y="57799"/>
                    <a:pt x="178085" y="57704"/>
                  </a:cubicBezTo>
                  <a:cubicBezTo>
                    <a:pt x="178943" y="57704"/>
                    <a:pt x="179704" y="56846"/>
                    <a:pt x="179419" y="55989"/>
                  </a:cubicBezTo>
                  <a:cubicBezTo>
                    <a:pt x="179066" y="55132"/>
                    <a:pt x="178428" y="54427"/>
                    <a:pt x="177609" y="53989"/>
                  </a:cubicBezTo>
                  <a:cubicBezTo>
                    <a:pt x="175675" y="52703"/>
                    <a:pt x="173304" y="52255"/>
                    <a:pt x="171037" y="52750"/>
                  </a:cubicBezTo>
                  <a:cubicBezTo>
                    <a:pt x="169132" y="53322"/>
                    <a:pt x="168179" y="54941"/>
                    <a:pt x="166655" y="55989"/>
                  </a:cubicBezTo>
                  <a:cubicBezTo>
                    <a:pt x="166008" y="56360"/>
                    <a:pt x="165207" y="56360"/>
                    <a:pt x="164560" y="55989"/>
                  </a:cubicBezTo>
                  <a:cubicBezTo>
                    <a:pt x="163541" y="55589"/>
                    <a:pt x="163026" y="54446"/>
                    <a:pt x="163417" y="53417"/>
                  </a:cubicBezTo>
                  <a:cubicBezTo>
                    <a:pt x="164017" y="52779"/>
                    <a:pt x="164722" y="52265"/>
                    <a:pt x="165512" y="51893"/>
                  </a:cubicBezTo>
                  <a:cubicBezTo>
                    <a:pt x="166360" y="51579"/>
                    <a:pt x="166817" y="50664"/>
                    <a:pt x="166560" y="49798"/>
                  </a:cubicBezTo>
                  <a:cubicBezTo>
                    <a:pt x="165941" y="48521"/>
                    <a:pt x="164645" y="47702"/>
                    <a:pt x="163226" y="47702"/>
                  </a:cubicBezTo>
                  <a:cubicBezTo>
                    <a:pt x="162083" y="47769"/>
                    <a:pt x="160997" y="48236"/>
                    <a:pt x="160178" y="49036"/>
                  </a:cubicBezTo>
                  <a:lnTo>
                    <a:pt x="158749" y="50083"/>
                  </a:lnTo>
                  <a:cubicBezTo>
                    <a:pt x="158673" y="47817"/>
                    <a:pt x="159893" y="45712"/>
                    <a:pt x="161893" y="44654"/>
                  </a:cubicBezTo>
                  <a:cubicBezTo>
                    <a:pt x="162426" y="44426"/>
                    <a:pt x="162912" y="44102"/>
                    <a:pt x="163321" y="43702"/>
                  </a:cubicBezTo>
                  <a:cubicBezTo>
                    <a:pt x="163741" y="43206"/>
                    <a:pt x="163741" y="42482"/>
                    <a:pt x="163321" y="41987"/>
                  </a:cubicBezTo>
                  <a:cubicBezTo>
                    <a:pt x="163083" y="41682"/>
                    <a:pt x="162788" y="41425"/>
                    <a:pt x="162464" y="41225"/>
                  </a:cubicBezTo>
                  <a:cubicBezTo>
                    <a:pt x="160940" y="40339"/>
                    <a:pt x="159026" y="40539"/>
                    <a:pt x="157702" y="41701"/>
                  </a:cubicBezTo>
                  <a:cubicBezTo>
                    <a:pt x="156863" y="42806"/>
                    <a:pt x="156130" y="43988"/>
                    <a:pt x="155511" y="45226"/>
                  </a:cubicBezTo>
                  <a:cubicBezTo>
                    <a:pt x="155092" y="45702"/>
                    <a:pt x="154368" y="45740"/>
                    <a:pt x="153901" y="45330"/>
                  </a:cubicBezTo>
                  <a:cubicBezTo>
                    <a:pt x="153863" y="45292"/>
                    <a:pt x="153825" y="45264"/>
                    <a:pt x="153796" y="45226"/>
                  </a:cubicBezTo>
                  <a:cubicBezTo>
                    <a:pt x="153701" y="44978"/>
                    <a:pt x="153701" y="44711"/>
                    <a:pt x="153796" y="44464"/>
                  </a:cubicBezTo>
                  <a:cubicBezTo>
                    <a:pt x="153796" y="42178"/>
                    <a:pt x="156178" y="40939"/>
                    <a:pt x="156368" y="38749"/>
                  </a:cubicBezTo>
                  <a:cubicBezTo>
                    <a:pt x="156349" y="37148"/>
                    <a:pt x="155854" y="35586"/>
                    <a:pt x="154939" y="34272"/>
                  </a:cubicBezTo>
                  <a:cubicBezTo>
                    <a:pt x="154368" y="33320"/>
                    <a:pt x="153130" y="31986"/>
                    <a:pt x="152272" y="32367"/>
                  </a:cubicBezTo>
                  <a:cubicBezTo>
                    <a:pt x="151415" y="32748"/>
                    <a:pt x="152272" y="32938"/>
                    <a:pt x="151796" y="33320"/>
                  </a:cubicBezTo>
                  <a:cubicBezTo>
                    <a:pt x="151320" y="33700"/>
                    <a:pt x="151796" y="36939"/>
                    <a:pt x="151796" y="38654"/>
                  </a:cubicBezTo>
                  <a:cubicBezTo>
                    <a:pt x="152034" y="40330"/>
                    <a:pt x="151244" y="41978"/>
                    <a:pt x="149796" y="42845"/>
                  </a:cubicBezTo>
                  <a:cubicBezTo>
                    <a:pt x="148824" y="42578"/>
                    <a:pt x="148186" y="41654"/>
                    <a:pt x="148272" y="40654"/>
                  </a:cubicBezTo>
                  <a:cubicBezTo>
                    <a:pt x="148586" y="39920"/>
                    <a:pt x="148815" y="39158"/>
                    <a:pt x="148939" y="38368"/>
                  </a:cubicBezTo>
                  <a:cubicBezTo>
                    <a:pt x="148939" y="38368"/>
                    <a:pt x="148939" y="38368"/>
                    <a:pt x="148939" y="37796"/>
                  </a:cubicBezTo>
                  <a:cubicBezTo>
                    <a:pt x="148434" y="37196"/>
                    <a:pt x="147529" y="37110"/>
                    <a:pt x="146929" y="37615"/>
                  </a:cubicBezTo>
                  <a:cubicBezTo>
                    <a:pt x="146862" y="37672"/>
                    <a:pt x="146805" y="37729"/>
                    <a:pt x="146748" y="37796"/>
                  </a:cubicBezTo>
                  <a:cubicBezTo>
                    <a:pt x="146272" y="38368"/>
                    <a:pt x="145605" y="39034"/>
                    <a:pt x="144748" y="38558"/>
                  </a:cubicBezTo>
                  <a:cubicBezTo>
                    <a:pt x="144271" y="36463"/>
                    <a:pt x="145891" y="35129"/>
                    <a:pt x="146748" y="33605"/>
                  </a:cubicBezTo>
                  <a:cubicBezTo>
                    <a:pt x="147929" y="30700"/>
                    <a:pt x="147462" y="27395"/>
                    <a:pt x="145510" y="24938"/>
                  </a:cubicBezTo>
                  <a:cubicBezTo>
                    <a:pt x="145234" y="24442"/>
                    <a:pt x="144843" y="24013"/>
                    <a:pt x="144367" y="23699"/>
                  </a:cubicBezTo>
                  <a:cubicBezTo>
                    <a:pt x="143528" y="22937"/>
                    <a:pt x="142252" y="22937"/>
                    <a:pt x="141414" y="23699"/>
                  </a:cubicBezTo>
                  <a:cubicBezTo>
                    <a:pt x="141014" y="24528"/>
                    <a:pt x="140823" y="25442"/>
                    <a:pt x="140843" y="26366"/>
                  </a:cubicBezTo>
                  <a:cubicBezTo>
                    <a:pt x="140680" y="27643"/>
                    <a:pt x="140262" y="28871"/>
                    <a:pt x="139604" y="29986"/>
                  </a:cubicBezTo>
                  <a:cubicBezTo>
                    <a:pt x="138966" y="31291"/>
                    <a:pt x="137395" y="31843"/>
                    <a:pt x="136080" y="31224"/>
                  </a:cubicBezTo>
                  <a:cubicBezTo>
                    <a:pt x="134861" y="30500"/>
                    <a:pt x="134223" y="29100"/>
                    <a:pt x="134461" y="27700"/>
                  </a:cubicBezTo>
                  <a:cubicBezTo>
                    <a:pt x="134461" y="26557"/>
                    <a:pt x="135508" y="25604"/>
                    <a:pt x="135318" y="24271"/>
                  </a:cubicBezTo>
                  <a:cubicBezTo>
                    <a:pt x="135128" y="22937"/>
                    <a:pt x="133508" y="21413"/>
                    <a:pt x="132270" y="21699"/>
                  </a:cubicBezTo>
                  <a:cubicBezTo>
                    <a:pt x="131841" y="21794"/>
                    <a:pt x="131508" y="22128"/>
                    <a:pt x="131413" y="22556"/>
                  </a:cubicBezTo>
                  <a:cubicBezTo>
                    <a:pt x="131318" y="23604"/>
                    <a:pt x="131318" y="24652"/>
                    <a:pt x="131413" y="25699"/>
                  </a:cubicBezTo>
                  <a:cubicBezTo>
                    <a:pt x="131441" y="26709"/>
                    <a:pt x="130832" y="27623"/>
                    <a:pt x="129889" y="27986"/>
                  </a:cubicBezTo>
                  <a:cubicBezTo>
                    <a:pt x="128936" y="28090"/>
                    <a:pt x="128003" y="27690"/>
                    <a:pt x="127412" y="26938"/>
                  </a:cubicBezTo>
                  <a:cubicBezTo>
                    <a:pt x="126936" y="26147"/>
                    <a:pt x="126936" y="25156"/>
                    <a:pt x="127412" y="24366"/>
                  </a:cubicBezTo>
                  <a:lnTo>
                    <a:pt x="129698" y="18841"/>
                  </a:lnTo>
                  <a:cubicBezTo>
                    <a:pt x="130051" y="17956"/>
                    <a:pt x="130308" y="17022"/>
                    <a:pt x="130460" y="16079"/>
                  </a:cubicBezTo>
                  <a:cubicBezTo>
                    <a:pt x="130565" y="14898"/>
                    <a:pt x="130184" y="13736"/>
                    <a:pt x="129412" y="12841"/>
                  </a:cubicBezTo>
                  <a:cubicBezTo>
                    <a:pt x="128936" y="12155"/>
                    <a:pt x="128279" y="11631"/>
                    <a:pt x="127507" y="11317"/>
                  </a:cubicBezTo>
                  <a:cubicBezTo>
                    <a:pt x="126745" y="11317"/>
                    <a:pt x="125888" y="11317"/>
                    <a:pt x="125603" y="11317"/>
                  </a:cubicBezTo>
                  <a:cubicBezTo>
                    <a:pt x="125412" y="11841"/>
                    <a:pt x="125412" y="12412"/>
                    <a:pt x="125603" y="12936"/>
                  </a:cubicBezTo>
                  <a:cubicBezTo>
                    <a:pt x="125907" y="14517"/>
                    <a:pt x="125707" y="16146"/>
                    <a:pt x="125031" y="17603"/>
                  </a:cubicBezTo>
                  <a:cubicBezTo>
                    <a:pt x="124812" y="18251"/>
                    <a:pt x="124117" y="18603"/>
                    <a:pt x="123459" y="18384"/>
                  </a:cubicBezTo>
                  <a:cubicBezTo>
                    <a:pt x="123450" y="18375"/>
                    <a:pt x="123431" y="18375"/>
                    <a:pt x="123412" y="18365"/>
                  </a:cubicBezTo>
                  <a:cubicBezTo>
                    <a:pt x="122907" y="18175"/>
                    <a:pt x="122497" y="17803"/>
                    <a:pt x="122269" y="17317"/>
                  </a:cubicBezTo>
                  <a:cubicBezTo>
                    <a:pt x="121840" y="16346"/>
                    <a:pt x="121840" y="15241"/>
                    <a:pt x="122269" y="14270"/>
                  </a:cubicBezTo>
                  <a:cubicBezTo>
                    <a:pt x="122564" y="13336"/>
                    <a:pt x="122564" y="12346"/>
                    <a:pt x="122269" y="11412"/>
                  </a:cubicBezTo>
                  <a:cubicBezTo>
                    <a:pt x="121945" y="10174"/>
                    <a:pt x="120954" y="9212"/>
                    <a:pt x="119697" y="8936"/>
                  </a:cubicBezTo>
                  <a:cubicBezTo>
                    <a:pt x="118925" y="8859"/>
                    <a:pt x="118211" y="9336"/>
                    <a:pt x="117982" y="10079"/>
                  </a:cubicBezTo>
                  <a:cubicBezTo>
                    <a:pt x="117792" y="10860"/>
                    <a:pt x="117792" y="11679"/>
                    <a:pt x="117982" y="12460"/>
                  </a:cubicBezTo>
                  <a:cubicBezTo>
                    <a:pt x="118516" y="14908"/>
                    <a:pt x="118516" y="17441"/>
                    <a:pt x="117982" y="19889"/>
                  </a:cubicBezTo>
                  <a:cubicBezTo>
                    <a:pt x="117982" y="20651"/>
                    <a:pt x="117220" y="21413"/>
                    <a:pt x="116173" y="21128"/>
                  </a:cubicBezTo>
                  <a:cubicBezTo>
                    <a:pt x="115573" y="20851"/>
                    <a:pt x="115125" y="20327"/>
                    <a:pt x="114935" y="19699"/>
                  </a:cubicBezTo>
                  <a:cubicBezTo>
                    <a:pt x="114792" y="19203"/>
                    <a:pt x="114792" y="18670"/>
                    <a:pt x="114935" y="18175"/>
                  </a:cubicBezTo>
                  <a:cubicBezTo>
                    <a:pt x="114982" y="17317"/>
                    <a:pt x="114982" y="16460"/>
                    <a:pt x="114935" y="15603"/>
                  </a:cubicBezTo>
                  <a:cubicBezTo>
                    <a:pt x="115049" y="14470"/>
                    <a:pt x="114782" y="13327"/>
                    <a:pt x="114172" y="12364"/>
                  </a:cubicBezTo>
                  <a:cubicBezTo>
                    <a:pt x="113506" y="11317"/>
                    <a:pt x="111791" y="10459"/>
                    <a:pt x="110934" y="10936"/>
                  </a:cubicBezTo>
                  <a:cubicBezTo>
                    <a:pt x="110077" y="11412"/>
                    <a:pt x="110458" y="12555"/>
                    <a:pt x="110934" y="13412"/>
                  </a:cubicBezTo>
                  <a:cubicBezTo>
                    <a:pt x="111077" y="14203"/>
                    <a:pt x="111077" y="15003"/>
                    <a:pt x="110934" y="15794"/>
                  </a:cubicBezTo>
                  <a:cubicBezTo>
                    <a:pt x="110858" y="16165"/>
                    <a:pt x="110610" y="16479"/>
                    <a:pt x="110267" y="16651"/>
                  </a:cubicBezTo>
                  <a:lnTo>
                    <a:pt x="108553" y="16651"/>
                  </a:lnTo>
                  <a:cubicBezTo>
                    <a:pt x="107172" y="16289"/>
                    <a:pt x="106105" y="15193"/>
                    <a:pt x="105790" y="13793"/>
                  </a:cubicBezTo>
                  <a:cubicBezTo>
                    <a:pt x="105695" y="12688"/>
                    <a:pt x="106038" y="11593"/>
                    <a:pt x="106743" y="10745"/>
                  </a:cubicBezTo>
                  <a:cubicBezTo>
                    <a:pt x="107429" y="9897"/>
                    <a:pt x="107857" y="8869"/>
                    <a:pt x="107981" y="7792"/>
                  </a:cubicBezTo>
                  <a:cubicBezTo>
                    <a:pt x="108067" y="7478"/>
                    <a:pt x="108067" y="7154"/>
                    <a:pt x="107981" y="6840"/>
                  </a:cubicBezTo>
                  <a:cubicBezTo>
                    <a:pt x="107486" y="6202"/>
                    <a:pt x="106771" y="5764"/>
                    <a:pt x="105981" y="5602"/>
                  </a:cubicBezTo>
                  <a:lnTo>
                    <a:pt x="104457" y="5602"/>
                  </a:lnTo>
                  <a:cubicBezTo>
                    <a:pt x="102838" y="5602"/>
                    <a:pt x="102266" y="7221"/>
                    <a:pt x="102266" y="8650"/>
                  </a:cubicBezTo>
                  <a:cubicBezTo>
                    <a:pt x="102400" y="10136"/>
                    <a:pt x="102400" y="11641"/>
                    <a:pt x="102266" y="13126"/>
                  </a:cubicBezTo>
                  <a:cubicBezTo>
                    <a:pt x="102266" y="13888"/>
                    <a:pt x="101790" y="14555"/>
                    <a:pt x="100837" y="14555"/>
                  </a:cubicBezTo>
                  <a:cubicBezTo>
                    <a:pt x="99904" y="14355"/>
                    <a:pt x="99123" y="13717"/>
                    <a:pt x="98742" y="12841"/>
                  </a:cubicBezTo>
                  <a:cubicBezTo>
                    <a:pt x="98447" y="12136"/>
                    <a:pt x="98447" y="11355"/>
                    <a:pt x="98742" y="10650"/>
                  </a:cubicBezTo>
                  <a:cubicBezTo>
                    <a:pt x="98790" y="10174"/>
                    <a:pt x="98790" y="9697"/>
                    <a:pt x="98742" y="9221"/>
                  </a:cubicBezTo>
                  <a:cubicBezTo>
                    <a:pt x="98761" y="8593"/>
                    <a:pt x="98475" y="7993"/>
                    <a:pt x="97980" y="7602"/>
                  </a:cubicBezTo>
                  <a:cubicBezTo>
                    <a:pt x="97161" y="6792"/>
                    <a:pt x="95846" y="6792"/>
                    <a:pt x="95027" y="7602"/>
                  </a:cubicBezTo>
                  <a:cubicBezTo>
                    <a:pt x="94456" y="8269"/>
                    <a:pt x="94456" y="9221"/>
                    <a:pt x="94075" y="10079"/>
                  </a:cubicBezTo>
                  <a:cubicBezTo>
                    <a:pt x="93532" y="10355"/>
                    <a:pt x="92903" y="10355"/>
                    <a:pt x="92360" y="10079"/>
                  </a:cubicBezTo>
                  <a:cubicBezTo>
                    <a:pt x="91741" y="9707"/>
                    <a:pt x="91274" y="9136"/>
                    <a:pt x="91027" y="8459"/>
                  </a:cubicBezTo>
                  <a:cubicBezTo>
                    <a:pt x="90931" y="7983"/>
                    <a:pt x="90931" y="7507"/>
                    <a:pt x="91027" y="7030"/>
                  </a:cubicBezTo>
                  <a:cubicBezTo>
                    <a:pt x="91255" y="5840"/>
                    <a:pt x="91255" y="4611"/>
                    <a:pt x="91027" y="3411"/>
                  </a:cubicBezTo>
                  <a:cubicBezTo>
                    <a:pt x="90779" y="1896"/>
                    <a:pt x="89960" y="534"/>
                    <a:pt x="88741" y="-399"/>
                  </a:cubicBezTo>
                  <a:lnTo>
                    <a:pt x="85312" y="3792"/>
                  </a:lnTo>
                  <a:lnTo>
                    <a:pt x="85312" y="4268"/>
                  </a:lnTo>
                  <a:cubicBezTo>
                    <a:pt x="85502" y="5087"/>
                    <a:pt x="85502" y="5926"/>
                    <a:pt x="85312" y="6745"/>
                  </a:cubicBezTo>
                  <a:cubicBezTo>
                    <a:pt x="85131" y="7250"/>
                    <a:pt x="84597" y="7545"/>
                    <a:pt x="84073" y="7412"/>
                  </a:cubicBezTo>
                  <a:cubicBezTo>
                    <a:pt x="83578" y="7269"/>
                    <a:pt x="83159" y="6926"/>
                    <a:pt x="82930" y="6459"/>
                  </a:cubicBezTo>
                  <a:lnTo>
                    <a:pt x="81883" y="7888"/>
                  </a:lnTo>
                  <a:lnTo>
                    <a:pt x="9969" y="100471"/>
                  </a:lnTo>
                  <a:cubicBezTo>
                    <a:pt x="7121" y="103909"/>
                    <a:pt x="4597" y="107605"/>
                    <a:pt x="2444" y="111520"/>
                  </a:cubicBezTo>
                  <a:cubicBezTo>
                    <a:pt x="2787" y="111662"/>
                    <a:pt x="3082" y="111891"/>
                    <a:pt x="3302" y="112187"/>
                  </a:cubicBezTo>
                  <a:cubicBezTo>
                    <a:pt x="4159" y="113234"/>
                    <a:pt x="3302" y="114091"/>
                    <a:pt x="1968" y="114472"/>
                  </a:cubicBezTo>
                  <a:lnTo>
                    <a:pt x="1015" y="114472"/>
                  </a:lnTo>
                  <a:cubicBezTo>
                    <a:pt x="520" y="115892"/>
                    <a:pt x="168" y="117359"/>
                    <a:pt x="-32" y="118854"/>
                  </a:cubicBezTo>
                  <a:cubicBezTo>
                    <a:pt x="958" y="118616"/>
                    <a:pt x="1892" y="118197"/>
                    <a:pt x="2730" y="117616"/>
                  </a:cubicBezTo>
                  <a:cubicBezTo>
                    <a:pt x="3778" y="116854"/>
                    <a:pt x="5111" y="115901"/>
                    <a:pt x="6540" y="116854"/>
                  </a:cubicBezTo>
                  <a:cubicBezTo>
                    <a:pt x="7416" y="117387"/>
                    <a:pt x="7750" y="118502"/>
                    <a:pt x="7302" y="119425"/>
                  </a:cubicBezTo>
                  <a:cubicBezTo>
                    <a:pt x="6645" y="120073"/>
                    <a:pt x="5749" y="120416"/>
                    <a:pt x="4825" y="120378"/>
                  </a:cubicBezTo>
                  <a:cubicBezTo>
                    <a:pt x="3397" y="120378"/>
                    <a:pt x="1492" y="120378"/>
                    <a:pt x="1301" y="121712"/>
                  </a:cubicBezTo>
                  <a:cubicBezTo>
                    <a:pt x="1111" y="123045"/>
                    <a:pt x="2349" y="123997"/>
                    <a:pt x="3587" y="124474"/>
                  </a:cubicBezTo>
                  <a:cubicBezTo>
                    <a:pt x="4701" y="124855"/>
                    <a:pt x="5902" y="124855"/>
                    <a:pt x="7016" y="124474"/>
                  </a:cubicBezTo>
                  <a:cubicBezTo>
                    <a:pt x="8064" y="124474"/>
                    <a:pt x="8921" y="123616"/>
                    <a:pt x="9969" y="123331"/>
                  </a:cubicBezTo>
                  <a:cubicBezTo>
                    <a:pt x="10540" y="123054"/>
                    <a:pt x="11207" y="123054"/>
                    <a:pt x="11779" y="123331"/>
                  </a:cubicBezTo>
                  <a:cubicBezTo>
                    <a:pt x="11312" y="125131"/>
                    <a:pt x="9731" y="126407"/>
                    <a:pt x="7873" y="126474"/>
                  </a:cubicBezTo>
                  <a:cubicBezTo>
                    <a:pt x="7150" y="126321"/>
                    <a:pt x="6407" y="126321"/>
                    <a:pt x="5683" y="126474"/>
                  </a:cubicBezTo>
                  <a:cubicBezTo>
                    <a:pt x="5206" y="126807"/>
                    <a:pt x="5092" y="127465"/>
                    <a:pt x="5426" y="127931"/>
                  </a:cubicBezTo>
                  <a:cubicBezTo>
                    <a:pt x="5502" y="128036"/>
                    <a:pt x="5587" y="128122"/>
                    <a:pt x="5683" y="128188"/>
                  </a:cubicBezTo>
                  <a:lnTo>
                    <a:pt x="6445" y="128665"/>
                  </a:lnTo>
                  <a:cubicBezTo>
                    <a:pt x="7959" y="129341"/>
                    <a:pt x="9693" y="129341"/>
                    <a:pt x="11207" y="128665"/>
                  </a:cubicBezTo>
                  <a:cubicBezTo>
                    <a:pt x="12160" y="127998"/>
                    <a:pt x="13017" y="126950"/>
                    <a:pt x="14446" y="127331"/>
                  </a:cubicBezTo>
                  <a:cubicBezTo>
                    <a:pt x="13703" y="130132"/>
                    <a:pt x="10912" y="131884"/>
                    <a:pt x="8064" y="131332"/>
                  </a:cubicBezTo>
                  <a:cubicBezTo>
                    <a:pt x="7083" y="131237"/>
                    <a:pt x="6092" y="131237"/>
                    <a:pt x="5111" y="131332"/>
                  </a:cubicBezTo>
                  <a:cubicBezTo>
                    <a:pt x="4378" y="131303"/>
                    <a:pt x="3749" y="131875"/>
                    <a:pt x="3720" y="132608"/>
                  </a:cubicBezTo>
                  <a:cubicBezTo>
                    <a:pt x="3720" y="132761"/>
                    <a:pt x="3740" y="132903"/>
                    <a:pt x="3778" y="133046"/>
                  </a:cubicBezTo>
                  <a:cubicBezTo>
                    <a:pt x="4140" y="133818"/>
                    <a:pt x="4740" y="134456"/>
                    <a:pt x="5492" y="134856"/>
                  </a:cubicBezTo>
                  <a:cubicBezTo>
                    <a:pt x="7416" y="136161"/>
                    <a:pt x="9807" y="136580"/>
                    <a:pt x="12064" y="135999"/>
                  </a:cubicBezTo>
                  <a:cubicBezTo>
                    <a:pt x="13646" y="135142"/>
                    <a:pt x="15093" y="134046"/>
                    <a:pt x="16351" y="132761"/>
                  </a:cubicBezTo>
                  <a:cubicBezTo>
                    <a:pt x="16989" y="132370"/>
                    <a:pt x="17808" y="132370"/>
                    <a:pt x="18446" y="132761"/>
                  </a:cubicBezTo>
                  <a:cubicBezTo>
                    <a:pt x="19427" y="133141"/>
                    <a:pt x="19913" y="134237"/>
                    <a:pt x="19542" y="135218"/>
                  </a:cubicBezTo>
                  <a:cubicBezTo>
                    <a:pt x="19523" y="135256"/>
                    <a:pt x="19513" y="135294"/>
                    <a:pt x="19494" y="135332"/>
                  </a:cubicBezTo>
                  <a:cubicBezTo>
                    <a:pt x="19494" y="135999"/>
                    <a:pt x="18161" y="136380"/>
                    <a:pt x="17494" y="136856"/>
                  </a:cubicBezTo>
                  <a:cubicBezTo>
                    <a:pt x="16646" y="137170"/>
                    <a:pt x="16189" y="138085"/>
                    <a:pt x="16446" y="138952"/>
                  </a:cubicBezTo>
                  <a:cubicBezTo>
                    <a:pt x="17036" y="140247"/>
                    <a:pt x="18361" y="141038"/>
                    <a:pt x="19780" y="140952"/>
                  </a:cubicBezTo>
                  <a:cubicBezTo>
                    <a:pt x="20894" y="140895"/>
                    <a:pt x="21951" y="140419"/>
                    <a:pt x="22732" y="139619"/>
                  </a:cubicBezTo>
                  <a:lnTo>
                    <a:pt x="24161" y="138571"/>
                  </a:lnTo>
                  <a:cubicBezTo>
                    <a:pt x="24218" y="140800"/>
                    <a:pt x="23047" y="142886"/>
                    <a:pt x="21113" y="144000"/>
                  </a:cubicBezTo>
                  <a:cubicBezTo>
                    <a:pt x="20561" y="144238"/>
                    <a:pt x="20046" y="144562"/>
                    <a:pt x="19589" y="144953"/>
                  </a:cubicBezTo>
                  <a:cubicBezTo>
                    <a:pt x="19170" y="145448"/>
                    <a:pt x="19170" y="146172"/>
                    <a:pt x="19589" y="146667"/>
                  </a:cubicBezTo>
                  <a:cubicBezTo>
                    <a:pt x="19837" y="147000"/>
                    <a:pt x="20161" y="147257"/>
                    <a:pt x="20542" y="147429"/>
                  </a:cubicBezTo>
                  <a:cubicBezTo>
                    <a:pt x="21904" y="148410"/>
                    <a:pt x="23751" y="148410"/>
                    <a:pt x="25114" y="147429"/>
                  </a:cubicBezTo>
                  <a:cubicBezTo>
                    <a:pt x="25971" y="146305"/>
                    <a:pt x="26704" y="145086"/>
                    <a:pt x="27304" y="143809"/>
                  </a:cubicBezTo>
                  <a:cubicBezTo>
                    <a:pt x="27724" y="143333"/>
                    <a:pt x="28447" y="143295"/>
                    <a:pt x="28914" y="143705"/>
                  </a:cubicBezTo>
                  <a:cubicBezTo>
                    <a:pt x="28952" y="143743"/>
                    <a:pt x="28990" y="143771"/>
                    <a:pt x="29019" y="143809"/>
                  </a:cubicBezTo>
                  <a:cubicBezTo>
                    <a:pt x="29152" y="144048"/>
                    <a:pt x="29152" y="144333"/>
                    <a:pt x="29019" y="144571"/>
                  </a:cubicBezTo>
                  <a:cubicBezTo>
                    <a:pt x="29019" y="146857"/>
                    <a:pt x="26733" y="148096"/>
                    <a:pt x="26447" y="150287"/>
                  </a:cubicBezTo>
                  <a:cubicBezTo>
                    <a:pt x="26495" y="151858"/>
                    <a:pt x="26990" y="153373"/>
                    <a:pt x="27876" y="154668"/>
                  </a:cubicBezTo>
                  <a:cubicBezTo>
                    <a:pt x="28447" y="155716"/>
                    <a:pt x="29686" y="156954"/>
                    <a:pt x="30543" y="156573"/>
                  </a:cubicBezTo>
                  <a:cubicBezTo>
                    <a:pt x="30686" y="156268"/>
                    <a:pt x="30686" y="155925"/>
                    <a:pt x="30543" y="155621"/>
                  </a:cubicBezTo>
                  <a:cubicBezTo>
                    <a:pt x="30638" y="153839"/>
                    <a:pt x="30638" y="152068"/>
                    <a:pt x="30543" y="150287"/>
                  </a:cubicBezTo>
                  <a:cubicBezTo>
                    <a:pt x="30353" y="148619"/>
                    <a:pt x="31134" y="146991"/>
                    <a:pt x="32543" y="146096"/>
                  </a:cubicBezTo>
                  <a:cubicBezTo>
                    <a:pt x="33524" y="146334"/>
                    <a:pt x="34153" y="147296"/>
                    <a:pt x="33972" y="148286"/>
                  </a:cubicBezTo>
                  <a:cubicBezTo>
                    <a:pt x="33972" y="149048"/>
                    <a:pt x="33305" y="149715"/>
                    <a:pt x="33400" y="150572"/>
                  </a:cubicBezTo>
                  <a:cubicBezTo>
                    <a:pt x="33362" y="150763"/>
                    <a:pt x="33362" y="150953"/>
                    <a:pt x="33400" y="151144"/>
                  </a:cubicBezTo>
                  <a:cubicBezTo>
                    <a:pt x="33905" y="151753"/>
                    <a:pt x="34810" y="151829"/>
                    <a:pt x="35410" y="151325"/>
                  </a:cubicBezTo>
                  <a:cubicBezTo>
                    <a:pt x="35477" y="151268"/>
                    <a:pt x="35534" y="151210"/>
                    <a:pt x="35591" y="151144"/>
                  </a:cubicBezTo>
                  <a:cubicBezTo>
                    <a:pt x="35591" y="150572"/>
                    <a:pt x="36734" y="149905"/>
                    <a:pt x="37687" y="150382"/>
                  </a:cubicBezTo>
                  <a:cubicBezTo>
                    <a:pt x="37687" y="152382"/>
                    <a:pt x="36448" y="153715"/>
                    <a:pt x="35686" y="155335"/>
                  </a:cubicBezTo>
                  <a:cubicBezTo>
                    <a:pt x="34467" y="158183"/>
                    <a:pt x="34905" y="161478"/>
                    <a:pt x="36829" y="163907"/>
                  </a:cubicBezTo>
                  <a:cubicBezTo>
                    <a:pt x="37096" y="164383"/>
                    <a:pt x="37449" y="164803"/>
                    <a:pt x="37877" y="165146"/>
                  </a:cubicBezTo>
                  <a:cubicBezTo>
                    <a:pt x="38696" y="165850"/>
                    <a:pt x="39916" y="165850"/>
                    <a:pt x="40735" y="165146"/>
                  </a:cubicBezTo>
                  <a:cubicBezTo>
                    <a:pt x="41201" y="164298"/>
                    <a:pt x="41430" y="163345"/>
                    <a:pt x="41402" y="162383"/>
                  </a:cubicBezTo>
                  <a:cubicBezTo>
                    <a:pt x="41563" y="161107"/>
                    <a:pt x="41982" y="159878"/>
                    <a:pt x="42640" y="158764"/>
                  </a:cubicBezTo>
                  <a:cubicBezTo>
                    <a:pt x="43211" y="157525"/>
                    <a:pt x="44678" y="156973"/>
                    <a:pt x="45926" y="157545"/>
                  </a:cubicBezTo>
                  <a:cubicBezTo>
                    <a:pt x="45973" y="157573"/>
                    <a:pt x="46021" y="157592"/>
                    <a:pt x="46069" y="157621"/>
                  </a:cubicBezTo>
                  <a:cubicBezTo>
                    <a:pt x="47307" y="158278"/>
                    <a:pt x="47935" y="159688"/>
                    <a:pt x="47593" y="161050"/>
                  </a:cubicBezTo>
                  <a:cubicBezTo>
                    <a:pt x="47593" y="162193"/>
                    <a:pt x="46640" y="163145"/>
                    <a:pt x="46831" y="164383"/>
                  </a:cubicBezTo>
                  <a:cubicBezTo>
                    <a:pt x="47021" y="165622"/>
                    <a:pt x="48545" y="167336"/>
                    <a:pt x="49783" y="166955"/>
                  </a:cubicBezTo>
                  <a:cubicBezTo>
                    <a:pt x="51022" y="166574"/>
                    <a:pt x="50450" y="166955"/>
                    <a:pt x="50641" y="166098"/>
                  </a:cubicBezTo>
                  <a:cubicBezTo>
                    <a:pt x="50784" y="165088"/>
                    <a:pt x="50784" y="164060"/>
                    <a:pt x="50641" y="163050"/>
                  </a:cubicBezTo>
                  <a:cubicBezTo>
                    <a:pt x="50641" y="162002"/>
                    <a:pt x="51117" y="160955"/>
                    <a:pt x="52165" y="160764"/>
                  </a:cubicBezTo>
                  <a:cubicBezTo>
                    <a:pt x="53127" y="160573"/>
                    <a:pt x="54108" y="160983"/>
                    <a:pt x="54641" y="161812"/>
                  </a:cubicBezTo>
                  <a:cubicBezTo>
                    <a:pt x="55127" y="162564"/>
                    <a:pt x="55127" y="163536"/>
                    <a:pt x="54641" y="164288"/>
                  </a:cubicBezTo>
                  <a:lnTo>
                    <a:pt x="52355" y="169813"/>
                  </a:lnTo>
                  <a:cubicBezTo>
                    <a:pt x="51917" y="170679"/>
                    <a:pt x="51622" y="171613"/>
                    <a:pt x="51498" y="172575"/>
                  </a:cubicBezTo>
                  <a:cubicBezTo>
                    <a:pt x="51307" y="174594"/>
                    <a:pt x="52479" y="176490"/>
                    <a:pt x="54355" y="177242"/>
                  </a:cubicBezTo>
                  <a:cubicBezTo>
                    <a:pt x="55118" y="177242"/>
                    <a:pt x="55975" y="177242"/>
                    <a:pt x="56261" y="177242"/>
                  </a:cubicBezTo>
                  <a:cubicBezTo>
                    <a:pt x="56546" y="177242"/>
                    <a:pt x="56261" y="176195"/>
                    <a:pt x="56261" y="175623"/>
                  </a:cubicBezTo>
                  <a:cubicBezTo>
                    <a:pt x="55927" y="174070"/>
                    <a:pt x="56165" y="172451"/>
                    <a:pt x="56927" y="171051"/>
                  </a:cubicBezTo>
                  <a:cubicBezTo>
                    <a:pt x="56927" y="170480"/>
                    <a:pt x="57689" y="169908"/>
                    <a:pt x="58546" y="170194"/>
                  </a:cubicBezTo>
                  <a:cubicBezTo>
                    <a:pt x="59032" y="170422"/>
                    <a:pt x="59404" y="170832"/>
                    <a:pt x="59594" y="171337"/>
                  </a:cubicBezTo>
                  <a:cubicBezTo>
                    <a:pt x="59975" y="172289"/>
                    <a:pt x="59975" y="173337"/>
                    <a:pt x="59594" y="174289"/>
                  </a:cubicBezTo>
                  <a:cubicBezTo>
                    <a:pt x="59299" y="175223"/>
                    <a:pt x="59299" y="176213"/>
                    <a:pt x="59594" y="177147"/>
                  </a:cubicBezTo>
                  <a:cubicBezTo>
                    <a:pt x="59937" y="178347"/>
                    <a:pt x="60870" y="179280"/>
                    <a:pt x="62071" y="179623"/>
                  </a:cubicBezTo>
                  <a:cubicBezTo>
                    <a:pt x="62871" y="179757"/>
                    <a:pt x="63652" y="179262"/>
                    <a:pt x="63880" y="178480"/>
                  </a:cubicBezTo>
                  <a:cubicBezTo>
                    <a:pt x="64071" y="177699"/>
                    <a:pt x="64071" y="176880"/>
                    <a:pt x="63880" y="176099"/>
                  </a:cubicBezTo>
                  <a:cubicBezTo>
                    <a:pt x="63357" y="173651"/>
                    <a:pt x="63357" y="171118"/>
                    <a:pt x="63880" y="168670"/>
                  </a:cubicBezTo>
                  <a:cubicBezTo>
                    <a:pt x="63880" y="168003"/>
                    <a:pt x="64643" y="167146"/>
                    <a:pt x="65690" y="167527"/>
                  </a:cubicBezTo>
                  <a:cubicBezTo>
                    <a:pt x="66262" y="167793"/>
                    <a:pt x="66709" y="168270"/>
                    <a:pt x="66928" y="168860"/>
                  </a:cubicBezTo>
                  <a:cubicBezTo>
                    <a:pt x="67024" y="169394"/>
                    <a:pt x="67024" y="169946"/>
                    <a:pt x="66928" y="170480"/>
                  </a:cubicBezTo>
                  <a:cubicBezTo>
                    <a:pt x="66871" y="171337"/>
                    <a:pt x="66871" y="172194"/>
                    <a:pt x="66928" y="173051"/>
                  </a:cubicBezTo>
                  <a:cubicBezTo>
                    <a:pt x="66833" y="174147"/>
                    <a:pt x="67071" y="175232"/>
                    <a:pt x="67595" y="176195"/>
                  </a:cubicBezTo>
                  <a:cubicBezTo>
                    <a:pt x="68357" y="177242"/>
                    <a:pt x="69977" y="178099"/>
                    <a:pt x="70834" y="177623"/>
                  </a:cubicBezTo>
                  <a:cubicBezTo>
                    <a:pt x="71691" y="177147"/>
                    <a:pt x="71405" y="176004"/>
                    <a:pt x="70834" y="175147"/>
                  </a:cubicBezTo>
                  <a:cubicBezTo>
                    <a:pt x="70691" y="174356"/>
                    <a:pt x="70691" y="173556"/>
                    <a:pt x="70834" y="172765"/>
                  </a:cubicBezTo>
                  <a:cubicBezTo>
                    <a:pt x="70891" y="172413"/>
                    <a:pt x="71100" y="172099"/>
                    <a:pt x="71405" y="171908"/>
                  </a:cubicBezTo>
                  <a:lnTo>
                    <a:pt x="72167" y="171908"/>
                  </a:lnTo>
                  <a:cubicBezTo>
                    <a:pt x="73548" y="172270"/>
                    <a:pt x="74615" y="173375"/>
                    <a:pt x="74929" y="174766"/>
                  </a:cubicBezTo>
                  <a:cubicBezTo>
                    <a:pt x="75034" y="175890"/>
                    <a:pt x="74653" y="176995"/>
                    <a:pt x="73882" y="177814"/>
                  </a:cubicBezTo>
                  <a:cubicBezTo>
                    <a:pt x="73167" y="178642"/>
                    <a:pt x="72729" y="179671"/>
                    <a:pt x="72644" y="180766"/>
                  </a:cubicBezTo>
                  <a:cubicBezTo>
                    <a:pt x="72567" y="181081"/>
                    <a:pt x="72567" y="181405"/>
                    <a:pt x="72644" y="181719"/>
                  </a:cubicBezTo>
                  <a:cubicBezTo>
                    <a:pt x="73167" y="182310"/>
                    <a:pt x="73872" y="182719"/>
                    <a:pt x="74644" y="182862"/>
                  </a:cubicBezTo>
                  <a:cubicBezTo>
                    <a:pt x="75139" y="182995"/>
                    <a:pt x="75672" y="182995"/>
                    <a:pt x="76168" y="182862"/>
                  </a:cubicBezTo>
                  <a:cubicBezTo>
                    <a:pt x="77692" y="182862"/>
                    <a:pt x="78358" y="181338"/>
                    <a:pt x="78263" y="179814"/>
                  </a:cubicBezTo>
                  <a:cubicBezTo>
                    <a:pt x="78168" y="178357"/>
                    <a:pt x="78168" y="176890"/>
                    <a:pt x="78263" y="175432"/>
                  </a:cubicBezTo>
                  <a:cubicBezTo>
                    <a:pt x="78263" y="174671"/>
                    <a:pt x="78835" y="173908"/>
                    <a:pt x="79692" y="174004"/>
                  </a:cubicBezTo>
                  <a:cubicBezTo>
                    <a:pt x="80663" y="174128"/>
                    <a:pt x="81473" y="174794"/>
                    <a:pt x="81787" y="175718"/>
                  </a:cubicBezTo>
                  <a:cubicBezTo>
                    <a:pt x="82026" y="176433"/>
                    <a:pt x="82026" y="177194"/>
                    <a:pt x="81787" y="177909"/>
                  </a:cubicBezTo>
                  <a:cubicBezTo>
                    <a:pt x="81702" y="178385"/>
                    <a:pt x="81702" y="178862"/>
                    <a:pt x="81787" y="179338"/>
                  </a:cubicBezTo>
                  <a:cubicBezTo>
                    <a:pt x="81778" y="179919"/>
                    <a:pt x="82026" y="180471"/>
                    <a:pt x="82454" y="180862"/>
                  </a:cubicBezTo>
                  <a:cubicBezTo>
                    <a:pt x="83292" y="181624"/>
                    <a:pt x="84569" y="181624"/>
                    <a:pt x="85407" y="180862"/>
                  </a:cubicBezTo>
                  <a:cubicBezTo>
                    <a:pt x="85855" y="180081"/>
                    <a:pt x="86207" y="179252"/>
                    <a:pt x="86455" y="178385"/>
                  </a:cubicBezTo>
                  <a:cubicBezTo>
                    <a:pt x="86960" y="178128"/>
                    <a:pt x="87559" y="178128"/>
                    <a:pt x="88074" y="178385"/>
                  </a:cubicBezTo>
                  <a:cubicBezTo>
                    <a:pt x="89198" y="178938"/>
                    <a:pt x="89703" y="180271"/>
                    <a:pt x="89217" y="181433"/>
                  </a:cubicBezTo>
                  <a:cubicBezTo>
                    <a:pt x="88988" y="182624"/>
                    <a:pt x="88988" y="183853"/>
                    <a:pt x="89217" y="185053"/>
                  </a:cubicBezTo>
                  <a:cubicBezTo>
                    <a:pt x="89427" y="186510"/>
                    <a:pt x="90179" y="187834"/>
                    <a:pt x="91312" y="188767"/>
                  </a:cubicBezTo>
                  <a:cubicBezTo>
                    <a:pt x="91960" y="189348"/>
                    <a:pt x="92827" y="189625"/>
                    <a:pt x="93694" y="189530"/>
                  </a:cubicBezTo>
                  <a:cubicBezTo>
                    <a:pt x="93694" y="189530"/>
                    <a:pt x="93694" y="189530"/>
                    <a:pt x="94361" y="188958"/>
                  </a:cubicBezTo>
                  <a:cubicBezTo>
                    <a:pt x="94999" y="187434"/>
                    <a:pt x="94999" y="185720"/>
                    <a:pt x="94361" y="184196"/>
                  </a:cubicBezTo>
                  <a:cubicBezTo>
                    <a:pt x="94170" y="183348"/>
                    <a:pt x="94170" y="182472"/>
                    <a:pt x="94361" y="181624"/>
                  </a:cubicBezTo>
                  <a:cubicBezTo>
                    <a:pt x="94532" y="181128"/>
                    <a:pt x="95084" y="180871"/>
                    <a:pt x="95580" y="181043"/>
                  </a:cubicBezTo>
                  <a:cubicBezTo>
                    <a:pt x="95580" y="181043"/>
                    <a:pt x="95589" y="181052"/>
                    <a:pt x="95599" y="181052"/>
                  </a:cubicBezTo>
                  <a:cubicBezTo>
                    <a:pt x="96170" y="181300"/>
                    <a:pt x="96637" y="181738"/>
                    <a:pt x="96932" y="182290"/>
                  </a:cubicBezTo>
                  <a:cubicBezTo>
                    <a:pt x="97094" y="182900"/>
                    <a:pt x="97466" y="183443"/>
                    <a:pt x="97980" y="183814"/>
                  </a:cubicBezTo>
                  <a:cubicBezTo>
                    <a:pt x="98542" y="184138"/>
                    <a:pt x="99228" y="184138"/>
                    <a:pt x="99790" y="183814"/>
                  </a:cubicBezTo>
                  <a:cubicBezTo>
                    <a:pt x="100247" y="183519"/>
                    <a:pt x="100694" y="183205"/>
                    <a:pt x="101123" y="182862"/>
                  </a:cubicBezTo>
                  <a:cubicBezTo>
                    <a:pt x="101361" y="182586"/>
                    <a:pt x="101657" y="182367"/>
                    <a:pt x="101980" y="182195"/>
                  </a:cubicBezTo>
                  <a:cubicBezTo>
                    <a:pt x="102723" y="181805"/>
                    <a:pt x="103619" y="181805"/>
                    <a:pt x="104362" y="182195"/>
                  </a:cubicBezTo>
                  <a:cubicBezTo>
                    <a:pt x="104895" y="182586"/>
                    <a:pt x="105162" y="183262"/>
                    <a:pt x="105028" y="183910"/>
                  </a:cubicBezTo>
                  <a:cubicBezTo>
                    <a:pt x="105028" y="184481"/>
                    <a:pt x="104457" y="184767"/>
                    <a:pt x="103981" y="185053"/>
                  </a:cubicBezTo>
                  <a:cubicBezTo>
                    <a:pt x="103495" y="185319"/>
                    <a:pt x="103047" y="185634"/>
                    <a:pt x="102647" y="186005"/>
                  </a:cubicBezTo>
                  <a:lnTo>
                    <a:pt x="102647" y="186005"/>
                  </a:lnTo>
                  <a:cubicBezTo>
                    <a:pt x="102647" y="186005"/>
                    <a:pt x="102647" y="187053"/>
                    <a:pt x="102647" y="187434"/>
                  </a:cubicBezTo>
                  <a:cubicBezTo>
                    <a:pt x="102647" y="187815"/>
                    <a:pt x="104933" y="188387"/>
                    <a:pt x="106267" y="188196"/>
                  </a:cubicBezTo>
                  <a:cubicBezTo>
                    <a:pt x="107505" y="187910"/>
                    <a:pt x="108515" y="187015"/>
                    <a:pt x="108934" y="185815"/>
                  </a:cubicBezTo>
                  <a:cubicBezTo>
                    <a:pt x="108934" y="185148"/>
                    <a:pt x="108934" y="184576"/>
                    <a:pt x="109791" y="184291"/>
                  </a:cubicBezTo>
                  <a:lnTo>
                    <a:pt x="110744" y="184291"/>
                  </a:lnTo>
                  <a:cubicBezTo>
                    <a:pt x="114563" y="175690"/>
                    <a:pt x="119125" y="167441"/>
                    <a:pt x="124364" y="159621"/>
                  </a:cubicBezTo>
                  <a:cubicBezTo>
                    <a:pt x="143986" y="132380"/>
                    <a:pt x="171037" y="111329"/>
                    <a:pt x="192182" y="8589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4" name="Freeform: Shape 373">
              <a:extLst>
                <a:ext uri="{FF2B5EF4-FFF2-40B4-BE49-F238E27FC236}">
                  <a16:creationId xmlns:a16="http://schemas.microsoft.com/office/drawing/2014/main" xmlns="" id="{3B06C3D9-2590-D45F-7364-9284952E72FD}"/>
                </a:ext>
              </a:extLst>
            </p:cNvPr>
            <p:cNvSpPr/>
            <p:nvPr/>
          </p:nvSpPr>
          <p:spPr>
            <a:xfrm>
              <a:off x="6295833" y="2386335"/>
              <a:ext cx="212443" cy="204416"/>
            </a:xfrm>
            <a:custGeom>
              <a:avLst/>
              <a:gdLst>
                <a:gd name="connsiteX0" fmla="*/ 176180 w 212443"/>
                <a:gd name="connsiteY0" fmla="*/ 112149 h 204416"/>
                <a:gd name="connsiteX1" fmla="*/ 189420 w 212443"/>
                <a:gd name="connsiteY1" fmla="*/ 99767 h 204416"/>
                <a:gd name="connsiteX2" fmla="*/ 202088 w 212443"/>
                <a:gd name="connsiteY2" fmla="*/ 94718 h 204416"/>
                <a:gd name="connsiteX3" fmla="*/ 212375 w 212443"/>
                <a:gd name="connsiteY3" fmla="*/ 82526 h 204416"/>
                <a:gd name="connsiteX4" fmla="*/ 212375 w 212443"/>
                <a:gd name="connsiteY4" fmla="*/ 81574 h 204416"/>
                <a:gd name="connsiteX5" fmla="*/ 210089 w 212443"/>
                <a:gd name="connsiteY5" fmla="*/ 77859 h 204416"/>
                <a:gd name="connsiteX6" fmla="*/ 207708 w 212443"/>
                <a:gd name="connsiteY6" fmla="*/ 77097 h 204416"/>
                <a:gd name="connsiteX7" fmla="*/ 207041 w 212443"/>
                <a:gd name="connsiteY7" fmla="*/ 77669 h 204416"/>
                <a:gd name="connsiteX8" fmla="*/ 207041 w 212443"/>
                <a:gd name="connsiteY8" fmla="*/ 82526 h 204416"/>
                <a:gd name="connsiteX9" fmla="*/ 207041 w 212443"/>
                <a:gd name="connsiteY9" fmla="*/ 85003 h 204416"/>
                <a:gd name="connsiteX10" fmla="*/ 205803 w 212443"/>
                <a:gd name="connsiteY10" fmla="*/ 85670 h 204416"/>
                <a:gd name="connsiteX11" fmla="*/ 204374 w 212443"/>
                <a:gd name="connsiteY11" fmla="*/ 84432 h 204416"/>
                <a:gd name="connsiteX12" fmla="*/ 203327 w 212443"/>
                <a:gd name="connsiteY12" fmla="*/ 82907 h 204416"/>
                <a:gd name="connsiteX13" fmla="*/ 201422 w 212443"/>
                <a:gd name="connsiteY13" fmla="*/ 82907 h 204416"/>
                <a:gd name="connsiteX14" fmla="*/ 200183 w 212443"/>
                <a:gd name="connsiteY14" fmla="*/ 83860 h 204416"/>
                <a:gd name="connsiteX15" fmla="*/ 199231 w 212443"/>
                <a:gd name="connsiteY15" fmla="*/ 84527 h 204416"/>
                <a:gd name="connsiteX16" fmla="*/ 196850 w 212443"/>
                <a:gd name="connsiteY16" fmla="*/ 84527 h 204416"/>
                <a:gd name="connsiteX17" fmla="*/ 196087 w 212443"/>
                <a:gd name="connsiteY17" fmla="*/ 82812 h 204416"/>
                <a:gd name="connsiteX18" fmla="*/ 197135 w 212443"/>
                <a:gd name="connsiteY18" fmla="*/ 81669 h 204416"/>
                <a:gd name="connsiteX19" fmla="*/ 198469 w 212443"/>
                <a:gd name="connsiteY19" fmla="*/ 80717 h 204416"/>
                <a:gd name="connsiteX20" fmla="*/ 198469 w 212443"/>
                <a:gd name="connsiteY20" fmla="*/ 80240 h 204416"/>
                <a:gd name="connsiteX21" fmla="*/ 198469 w 212443"/>
                <a:gd name="connsiteY21" fmla="*/ 78812 h 204416"/>
                <a:gd name="connsiteX22" fmla="*/ 194754 w 212443"/>
                <a:gd name="connsiteY22" fmla="*/ 78240 h 204416"/>
                <a:gd name="connsiteX23" fmla="*/ 192182 w 212443"/>
                <a:gd name="connsiteY23" fmla="*/ 80622 h 204416"/>
                <a:gd name="connsiteX24" fmla="*/ 191325 w 212443"/>
                <a:gd name="connsiteY24" fmla="*/ 82146 h 204416"/>
                <a:gd name="connsiteX25" fmla="*/ 188658 w 212443"/>
                <a:gd name="connsiteY25" fmla="*/ 82812 h 204416"/>
                <a:gd name="connsiteX26" fmla="*/ 188658 w 212443"/>
                <a:gd name="connsiteY26" fmla="*/ 82812 h 204416"/>
                <a:gd name="connsiteX27" fmla="*/ 188658 w 212443"/>
                <a:gd name="connsiteY27" fmla="*/ 79764 h 204416"/>
                <a:gd name="connsiteX28" fmla="*/ 190849 w 212443"/>
                <a:gd name="connsiteY28" fmla="*/ 77955 h 204416"/>
                <a:gd name="connsiteX29" fmla="*/ 191516 w 212443"/>
                <a:gd name="connsiteY29" fmla="*/ 75383 h 204416"/>
                <a:gd name="connsiteX30" fmla="*/ 188753 w 212443"/>
                <a:gd name="connsiteY30" fmla="*/ 75383 h 204416"/>
                <a:gd name="connsiteX31" fmla="*/ 186944 w 212443"/>
                <a:gd name="connsiteY31" fmla="*/ 76907 h 204416"/>
                <a:gd name="connsiteX32" fmla="*/ 184181 w 212443"/>
                <a:gd name="connsiteY32" fmla="*/ 76335 h 204416"/>
                <a:gd name="connsiteX33" fmla="*/ 185515 w 212443"/>
                <a:gd name="connsiteY33" fmla="*/ 73954 h 204416"/>
                <a:gd name="connsiteX34" fmla="*/ 189039 w 212443"/>
                <a:gd name="connsiteY34" fmla="*/ 72621 h 204416"/>
                <a:gd name="connsiteX35" fmla="*/ 190658 w 212443"/>
                <a:gd name="connsiteY35" fmla="*/ 71573 h 204416"/>
                <a:gd name="connsiteX36" fmla="*/ 190658 w 212443"/>
                <a:gd name="connsiteY36" fmla="*/ 69668 h 204416"/>
                <a:gd name="connsiteX37" fmla="*/ 187991 w 212443"/>
                <a:gd name="connsiteY37" fmla="*/ 69191 h 204416"/>
                <a:gd name="connsiteX38" fmla="*/ 185039 w 212443"/>
                <a:gd name="connsiteY38" fmla="*/ 70430 h 204416"/>
                <a:gd name="connsiteX39" fmla="*/ 181228 w 212443"/>
                <a:gd name="connsiteY39" fmla="*/ 71192 h 204416"/>
                <a:gd name="connsiteX40" fmla="*/ 180447 w 212443"/>
                <a:gd name="connsiteY40" fmla="*/ 68753 h 204416"/>
                <a:gd name="connsiteX41" fmla="*/ 180467 w 212443"/>
                <a:gd name="connsiteY41" fmla="*/ 68715 h 204416"/>
                <a:gd name="connsiteX42" fmla="*/ 182943 w 212443"/>
                <a:gd name="connsiteY42" fmla="*/ 67763 h 204416"/>
                <a:gd name="connsiteX43" fmla="*/ 186372 w 212443"/>
                <a:gd name="connsiteY43" fmla="*/ 66334 h 204416"/>
                <a:gd name="connsiteX44" fmla="*/ 184086 w 212443"/>
                <a:gd name="connsiteY44" fmla="*/ 63667 h 204416"/>
                <a:gd name="connsiteX45" fmla="*/ 180657 w 212443"/>
                <a:gd name="connsiteY45" fmla="*/ 63667 h 204416"/>
                <a:gd name="connsiteX46" fmla="*/ 177704 w 212443"/>
                <a:gd name="connsiteY46" fmla="*/ 64905 h 204416"/>
                <a:gd name="connsiteX47" fmla="*/ 175895 w 212443"/>
                <a:gd name="connsiteY47" fmla="*/ 64905 h 204416"/>
                <a:gd name="connsiteX48" fmla="*/ 179800 w 212443"/>
                <a:gd name="connsiteY48" fmla="*/ 61857 h 204416"/>
                <a:gd name="connsiteX49" fmla="*/ 181991 w 212443"/>
                <a:gd name="connsiteY49" fmla="*/ 61857 h 204416"/>
                <a:gd name="connsiteX50" fmla="*/ 182248 w 212443"/>
                <a:gd name="connsiteY50" fmla="*/ 60400 h 204416"/>
                <a:gd name="connsiteX51" fmla="*/ 181991 w 212443"/>
                <a:gd name="connsiteY51" fmla="*/ 60143 h 204416"/>
                <a:gd name="connsiteX52" fmla="*/ 181133 w 212443"/>
                <a:gd name="connsiteY52" fmla="*/ 59666 h 204416"/>
                <a:gd name="connsiteX53" fmla="*/ 176371 w 212443"/>
                <a:gd name="connsiteY53" fmla="*/ 59666 h 204416"/>
                <a:gd name="connsiteX54" fmla="*/ 173132 w 212443"/>
                <a:gd name="connsiteY54" fmla="*/ 61000 h 204416"/>
                <a:gd name="connsiteX55" fmla="*/ 179514 w 212443"/>
                <a:gd name="connsiteY55" fmla="*/ 56904 h 204416"/>
                <a:gd name="connsiteX56" fmla="*/ 182467 w 212443"/>
                <a:gd name="connsiteY56" fmla="*/ 56904 h 204416"/>
                <a:gd name="connsiteX57" fmla="*/ 183857 w 212443"/>
                <a:gd name="connsiteY57" fmla="*/ 55628 h 204416"/>
                <a:gd name="connsiteX58" fmla="*/ 183800 w 212443"/>
                <a:gd name="connsiteY58" fmla="*/ 55190 h 204416"/>
                <a:gd name="connsiteX59" fmla="*/ 181991 w 212443"/>
                <a:gd name="connsiteY59" fmla="*/ 53285 h 204416"/>
                <a:gd name="connsiteX60" fmla="*/ 175418 w 212443"/>
                <a:gd name="connsiteY60" fmla="*/ 52237 h 204416"/>
                <a:gd name="connsiteX61" fmla="*/ 171132 w 212443"/>
                <a:gd name="connsiteY61" fmla="*/ 55571 h 204416"/>
                <a:gd name="connsiteX62" fmla="*/ 169036 w 212443"/>
                <a:gd name="connsiteY62" fmla="*/ 55571 h 204416"/>
                <a:gd name="connsiteX63" fmla="*/ 167894 w 212443"/>
                <a:gd name="connsiteY63" fmla="*/ 52999 h 204416"/>
                <a:gd name="connsiteX64" fmla="*/ 169989 w 212443"/>
                <a:gd name="connsiteY64" fmla="*/ 51475 h 204416"/>
                <a:gd name="connsiteX65" fmla="*/ 170942 w 212443"/>
                <a:gd name="connsiteY65" fmla="*/ 49284 h 204416"/>
                <a:gd name="connsiteX66" fmla="*/ 167512 w 212443"/>
                <a:gd name="connsiteY66" fmla="*/ 47284 h 204416"/>
                <a:gd name="connsiteX67" fmla="*/ 164560 w 212443"/>
                <a:gd name="connsiteY67" fmla="*/ 48713 h 204416"/>
                <a:gd name="connsiteX68" fmla="*/ 163226 w 212443"/>
                <a:gd name="connsiteY68" fmla="*/ 49760 h 204416"/>
                <a:gd name="connsiteX69" fmla="*/ 166179 w 212443"/>
                <a:gd name="connsiteY69" fmla="*/ 44331 h 204416"/>
                <a:gd name="connsiteX70" fmla="*/ 167608 w 212443"/>
                <a:gd name="connsiteY70" fmla="*/ 43283 h 204416"/>
                <a:gd name="connsiteX71" fmla="*/ 167608 w 212443"/>
                <a:gd name="connsiteY71" fmla="*/ 41569 h 204416"/>
                <a:gd name="connsiteX72" fmla="*/ 166655 w 212443"/>
                <a:gd name="connsiteY72" fmla="*/ 40807 h 204416"/>
                <a:gd name="connsiteX73" fmla="*/ 162083 w 212443"/>
                <a:gd name="connsiteY73" fmla="*/ 41379 h 204416"/>
                <a:gd name="connsiteX74" fmla="*/ 159893 w 212443"/>
                <a:gd name="connsiteY74" fmla="*/ 44998 h 204416"/>
                <a:gd name="connsiteX75" fmla="*/ 158283 w 212443"/>
                <a:gd name="connsiteY75" fmla="*/ 45103 h 204416"/>
                <a:gd name="connsiteX76" fmla="*/ 158178 w 212443"/>
                <a:gd name="connsiteY76" fmla="*/ 44998 h 204416"/>
                <a:gd name="connsiteX77" fmla="*/ 158178 w 212443"/>
                <a:gd name="connsiteY77" fmla="*/ 44331 h 204416"/>
                <a:gd name="connsiteX78" fmla="*/ 160654 w 212443"/>
                <a:gd name="connsiteY78" fmla="*/ 38521 h 204416"/>
                <a:gd name="connsiteX79" fmla="*/ 159131 w 212443"/>
                <a:gd name="connsiteY79" fmla="*/ 34140 h 204416"/>
                <a:gd name="connsiteX80" fmla="*/ 156464 w 212443"/>
                <a:gd name="connsiteY80" fmla="*/ 32234 h 204416"/>
                <a:gd name="connsiteX81" fmla="*/ 156464 w 212443"/>
                <a:gd name="connsiteY81" fmla="*/ 33187 h 204416"/>
                <a:gd name="connsiteX82" fmla="*/ 156464 w 212443"/>
                <a:gd name="connsiteY82" fmla="*/ 38521 h 204416"/>
                <a:gd name="connsiteX83" fmla="*/ 154463 w 212443"/>
                <a:gd name="connsiteY83" fmla="*/ 42712 h 204416"/>
                <a:gd name="connsiteX84" fmla="*/ 153035 w 212443"/>
                <a:gd name="connsiteY84" fmla="*/ 40616 h 204416"/>
                <a:gd name="connsiteX85" fmla="*/ 153606 w 212443"/>
                <a:gd name="connsiteY85" fmla="*/ 38331 h 204416"/>
                <a:gd name="connsiteX86" fmla="*/ 153606 w 212443"/>
                <a:gd name="connsiteY86" fmla="*/ 37664 h 204416"/>
                <a:gd name="connsiteX87" fmla="*/ 151415 w 212443"/>
                <a:gd name="connsiteY87" fmla="*/ 37664 h 204416"/>
                <a:gd name="connsiteX88" fmla="*/ 149415 w 212443"/>
                <a:gd name="connsiteY88" fmla="*/ 38426 h 204416"/>
                <a:gd name="connsiteX89" fmla="*/ 151320 w 212443"/>
                <a:gd name="connsiteY89" fmla="*/ 33473 h 204416"/>
                <a:gd name="connsiteX90" fmla="*/ 149986 w 212443"/>
                <a:gd name="connsiteY90" fmla="*/ 24805 h 204416"/>
                <a:gd name="connsiteX91" fmla="*/ 148844 w 212443"/>
                <a:gd name="connsiteY91" fmla="*/ 23662 h 204416"/>
                <a:gd name="connsiteX92" fmla="*/ 145891 w 212443"/>
                <a:gd name="connsiteY92" fmla="*/ 23662 h 204416"/>
                <a:gd name="connsiteX93" fmla="*/ 145319 w 212443"/>
                <a:gd name="connsiteY93" fmla="*/ 26424 h 204416"/>
                <a:gd name="connsiteX94" fmla="*/ 144176 w 212443"/>
                <a:gd name="connsiteY94" fmla="*/ 30044 h 204416"/>
                <a:gd name="connsiteX95" fmla="*/ 140757 w 212443"/>
                <a:gd name="connsiteY95" fmla="*/ 31291 h 204416"/>
                <a:gd name="connsiteX96" fmla="*/ 140747 w 212443"/>
                <a:gd name="connsiteY96" fmla="*/ 31282 h 204416"/>
                <a:gd name="connsiteX97" fmla="*/ 139033 w 212443"/>
                <a:gd name="connsiteY97" fmla="*/ 27853 h 204416"/>
                <a:gd name="connsiteX98" fmla="*/ 139795 w 212443"/>
                <a:gd name="connsiteY98" fmla="*/ 24424 h 204416"/>
                <a:gd name="connsiteX99" fmla="*/ 136747 w 212443"/>
                <a:gd name="connsiteY99" fmla="*/ 21948 h 204416"/>
                <a:gd name="connsiteX100" fmla="*/ 135890 w 212443"/>
                <a:gd name="connsiteY100" fmla="*/ 22805 h 204416"/>
                <a:gd name="connsiteX101" fmla="*/ 135890 w 212443"/>
                <a:gd name="connsiteY101" fmla="*/ 25948 h 204416"/>
                <a:gd name="connsiteX102" fmla="*/ 134461 w 212443"/>
                <a:gd name="connsiteY102" fmla="*/ 28234 h 204416"/>
                <a:gd name="connsiteX103" fmla="*/ 131984 w 212443"/>
                <a:gd name="connsiteY103" fmla="*/ 27186 h 204416"/>
                <a:gd name="connsiteX104" fmla="*/ 131984 w 212443"/>
                <a:gd name="connsiteY104" fmla="*/ 24615 h 204416"/>
                <a:gd name="connsiteX105" fmla="*/ 134080 w 212443"/>
                <a:gd name="connsiteY105" fmla="*/ 19185 h 204416"/>
                <a:gd name="connsiteX106" fmla="*/ 134842 w 212443"/>
                <a:gd name="connsiteY106" fmla="*/ 16328 h 204416"/>
                <a:gd name="connsiteX107" fmla="*/ 133794 w 212443"/>
                <a:gd name="connsiteY107" fmla="*/ 13089 h 204416"/>
                <a:gd name="connsiteX108" fmla="*/ 131794 w 212443"/>
                <a:gd name="connsiteY108" fmla="*/ 11660 h 204416"/>
                <a:gd name="connsiteX109" fmla="*/ 129984 w 212443"/>
                <a:gd name="connsiteY109" fmla="*/ 11660 h 204416"/>
                <a:gd name="connsiteX110" fmla="*/ 129984 w 212443"/>
                <a:gd name="connsiteY110" fmla="*/ 13280 h 204416"/>
                <a:gd name="connsiteX111" fmla="*/ 129508 w 212443"/>
                <a:gd name="connsiteY111" fmla="*/ 17947 h 204416"/>
                <a:gd name="connsiteX112" fmla="*/ 127889 w 212443"/>
                <a:gd name="connsiteY112" fmla="*/ 18804 h 204416"/>
                <a:gd name="connsiteX113" fmla="*/ 126745 w 212443"/>
                <a:gd name="connsiteY113" fmla="*/ 17757 h 204416"/>
                <a:gd name="connsiteX114" fmla="*/ 126745 w 212443"/>
                <a:gd name="connsiteY114" fmla="*/ 14708 h 204416"/>
                <a:gd name="connsiteX115" fmla="*/ 126745 w 212443"/>
                <a:gd name="connsiteY115" fmla="*/ 11851 h 204416"/>
                <a:gd name="connsiteX116" fmla="*/ 124174 w 212443"/>
                <a:gd name="connsiteY116" fmla="*/ 9374 h 204416"/>
                <a:gd name="connsiteX117" fmla="*/ 122459 w 212443"/>
                <a:gd name="connsiteY117" fmla="*/ 10613 h 204416"/>
                <a:gd name="connsiteX118" fmla="*/ 122459 w 212443"/>
                <a:gd name="connsiteY118" fmla="*/ 12994 h 204416"/>
                <a:gd name="connsiteX119" fmla="*/ 122459 w 212443"/>
                <a:gd name="connsiteY119" fmla="*/ 20328 h 204416"/>
                <a:gd name="connsiteX120" fmla="*/ 120745 w 212443"/>
                <a:gd name="connsiteY120" fmla="*/ 21566 h 204416"/>
                <a:gd name="connsiteX121" fmla="*/ 119411 w 212443"/>
                <a:gd name="connsiteY121" fmla="*/ 20233 h 204416"/>
                <a:gd name="connsiteX122" fmla="*/ 119411 w 212443"/>
                <a:gd name="connsiteY122" fmla="*/ 18709 h 204416"/>
                <a:gd name="connsiteX123" fmla="*/ 119411 w 212443"/>
                <a:gd name="connsiteY123" fmla="*/ 16042 h 204416"/>
                <a:gd name="connsiteX124" fmla="*/ 118649 w 212443"/>
                <a:gd name="connsiteY124" fmla="*/ 12899 h 204416"/>
                <a:gd name="connsiteX125" fmla="*/ 115411 w 212443"/>
                <a:gd name="connsiteY125" fmla="*/ 11565 h 204416"/>
                <a:gd name="connsiteX126" fmla="*/ 114935 w 212443"/>
                <a:gd name="connsiteY126" fmla="*/ 14042 h 204416"/>
                <a:gd name="connsiteX127" fmla="*/ 114935 w 212443"/>
                <a:gd name="connsiteY127" fmla="*/ 16328 h 204416"/>
                <a:gd name="connsiteX128" fmla="*/ 114268 w 212443"/>
                <a:gd name="connsiteY128" fmla="*/ 17280 h 204416"/>
                <a:gd name="connsiteX129" fmla="*/ 113601 w 212443"/>
                <a:gd name="connsiteY129" fmla="*/ 17280 h 204416"/>
                <a:gd name="connsiteX130" fmla="*/ 110744 w 212443"/>
                <a:gd name="connsiteY130" fmla="*/ 14423 h 204416"/>
                <a:gd name="connsiteX131" fmla="*/ 111696 w 212443"/>
                <a:gd name="connsiteY131" fmla="*/ 11375 h 204416"/>
                <a:gd name="connsiteX132" fmla="*/ 112839 w 212443"/>
                <a:gd name="connsiteY132" fmla="*/ 8422 h 204416"/>
                <a:gd name="connsiteX133" fmla="*/ 112839 w 212443"/>
                <a:gd name="connsiteY133" fmla="*/ 7470 h 204416"/>
                <a:gd name="connsiteX134" fmla="*/ 110839 w 212443"/>
                <a:gd name="connsiteY134" fmla="*/ 6231 h 204416"/>
                <a:gd name="connsiteX135" fmla="*/ 109315 w 212443"/>
                <a:gd name="connsiteY135" fmla="*/ 6231 h 204416"/>
                <a:gd name="connsiteX136" fmla="*/ 107124 w 212443"/>
                <a:gd name="connsiteY136" fmla="*/ 9279 h 204416"/>
                <a:gd name="connsiteX137" fmla="*/ 107600 w 212443"/>
                <a:gd name="connsiteY137" fmla="*/ 13756 h 204416"/>
                <a:gd name="connsiteX138" fmla="*/ 106172 w 212443"/>
                <a:gd name="connsiteY138" fmla="*/ 15185 h 204416"/>
                <a:gd name="connsiteX139" fmla="*/ 104076 w 212443"/>
                <a:gd name="connsiteY139" fmla="*/ 13470 h 204416"/>
                <a:gd name="connsiteX140" fmla="*/ 104076 w 212443"/>
                <a:gd name="connsiteY140" fmla="*/ 11280 h 204416"/>
                <a:gd name="connsiteX141" fmla="*/ 104076 w 212443"/>
                <a:gd name="connsiteY141" fmla="*/ 9851 h 204416"/>
                <a:gd name="connsiteX142" fmla="*/ 103314 w 212443"/>
                <a:gd name="connsiteY142" fmla="*/ 8327 h 204416"/>
                <a:gd name="connsiteX143" fmla="*/ 100485 w 212443"/>
                <a:gd name="connsiteY143" fmla="*/ 8298 h 204416"/>
                <a:gd name="connsiteX144" fmla="*/ 100457 w 212443"/>
                <a:gd name="connsiteY144" fmla="*/ 8327 h 204416"/>
                <a:gd name="connsiteX145" fmla="*/ 99504 w 212443"/>
                <a:gd name="connsiteY145" fmla="*/ 10803 h 204416"/>
                <a:gd name="connsiteX146" fmla="*/ 97790 w 212443"/>
                <a:gd name="connsiteY146" fmla="*/ 10803 h 204416"/>
                <a:gd name="connsiteX147" fmla="*/ 96456 w 212443"/>
                <a:gd name="connsiteY147" fmla="*/ 9184 h 204416"/>
                <a:gd name="connsiteX148" fmla="*/ 96456 w 212443"/>
                <a:gd name="connsiteY148" fmla="*/ 7755 h 204416"/>
                <a:gd name="connsiteX149" fmla="*/ 96456 w 212443"/>
                <a:gd name="connsiteY149" fmla="*/ 4136 h 204416"/>
                <a:gd name="connsiteX150" fmla="*/ 94170 w 212443"/>
                <a:gd name="connsiteY150" fmla="*/ 326 h 204416"/>
                <a:gd name="connsiteX151" fmla="*/ 91789 w 212443"/>
                <a:gd name="connsiteY151" fmla="*/ -341 h 204416"/>
                <a:gd name="connsiteX152" fmla="*/ 91122 w 212443"/>
                <a:gd name="connsiteY152" fmla="*/ 231 h 204416"/>
                <a:gd name="connsiteX153" fmla="*/ 91122 w 212443"/>
                <a:gd name="connsiteY153" fmla="*/ 4993 h 204416"/>
                <a:gd name="connsiteX154" fmla="*/ 91122 w 212443"/>
                <a:gd name="connsiteY154" fmla="*/ 7565 h 204416"/>
                <a:gd name="connsiteX155" fmla="*/ 89970 w 212443"/>
                <a:gd name="connsiteY155" fmla="*/ 8260 h 204416"/>
                <a:gd name="connsiteX156" fmla="*/ 89884 w 212443"/>
                <a:gd name="connsiteY156" fmla="*/ 8232 h 204416"/>
                <a:gd name="connsiteX157" fmla="*/ 88550 w 212443"/>
                <a:gd name="connsiteY157" fmla="*/ 6993 h 204416"/>
                <a:gd name="connsiteX158" fmla="*/ 87407 w 212443"/>
                <a:gd name="connsiteY158" fmla="*/ 5469 h 204416"/>
                <a:gd name="connsiteX159" fmla="*/ 85502 w 212443"/>
                <a:gd name="connsiteY159" fmla="*/ 5469 h 204416"/>
                <a:gd name="connsiteX160" fmla="*/ 84264 w 212443"/>
                <a:gd name="connsiteY160" fmla="*/ 6422 h 204416"/>
                <a:gd name="connsiteX161" fmla="*/ 83311 w 212443"/>
                <a:gd name="connsiteY161" fmla="*/ 7089 h 204416"/>
                <a:gd name="connsiteX162" fmla="*/ 81026 w 212443"/>
                <a:gd name="connsiteY162" fmla="*/ 7089 h 204416"/>
                <a:gd name="connsiteX163" fmla="*/ 80168 w 212443"/>
                <a:gd name="connsiteY163" fmla="*/ 5469 h 204416"/>
                <a:gd name="connsiteX164" fmla="*/ 81216 w 212443"/>
                <a:gd name="connsiteY164" fmla="*/ 4231 h 204416"/>
                <a:gd name="connsiteX165" fmla="*/ 82550 w 212443"/>
                <a:gd name="connsiteY165" fmla="*/ 3279 h 204416"/>
                <a:gd name="connsiteX166" fmla="*/ 82550 w 212443"/>
                <a:gd name="connsiteY166" fmla="*/ 1850 h 204416"/>
                <a:gd name="connsiteX167" fmla="*/ 78835 w 212443"/>
                <a:gd name="connsiteY167" fmla="*/ 1183 h 204416"/>
                <a:gd name="connsiteX168" fmla="*/ 76263 w 212443"/>
                <a:gd name="connsiteY168" fmla="*/ 3659 h 204416"/>
                <a:gd name="connsiteX169" fmla="*/ 75501 w 212443"/>
                <a:gd name="connsiteY169" fmla="*/ 5088 h 204416"/>
                <a:gd name="connsiteX170" fmla="*/ 72929 w 212443"/>
                <a:gd name="connsiteY170" fmla="*/ 5850 h 204416"/>
                <a:gd name="connsiteX171" fmla="*/ 72929 w 212443"/>
                <a:gd name="connsiteY171" fmla="*/ 5850 h 204416"/>
                <a:gd name="connsiteX172" fmla="*/ 72929 w 212443"/>
                <a:gd name="connsiteY172" fmla="*/ 3659 h 204416"/>
                <a:gd name="connsiteX173" fmla="*/ 70548 w 212443"/>
                <a:gd name="connsiteY173" fmla="*/ 11470 h 204416"/>
                <a:gd name="connsiteX174" fmla="*/ 62547 w 212443"/>
                <a:gd name="connsiteY174" fmla="*/ 26424 h 204416"/>
                <a:gd name="connsiteX175" fmla="*/ 24447 w 212443"/>
                <a:gd name="connsiteY175" fmla="*/ 87384 h 204416"/>
                <a:gd name="connsiteX176" fmla="*/ 12922 w 212443"/>
                <a:gd name="connsiteY176" fmla="*/ 100052 h 204416"/>
                <a:gd name="connsiteX177" fmla="*/ 4730 w 212443"/>
                <a:gd name="connsiteY177" fmla="*/ 104053 h 204416"/>
                <a:gd name="connsiteX178" fmla="*/ -32 w 212443"/>
                <a:gd name="connsiteY178" fmla="*/ 112435 h 204416"/>
                <a:gd name="connsiteX179" fmla="*/ 2159 w 212443"/>
                <a:gd name="connsiteY179" fmla="*/ 110149 h 204416"/>
                <a:gd name="connsiteX180" fmla="*/ 3016 w 212443"/>
                <a:gd name="connsiteY180" fmla="*/ 108625 h 204416"/>
                <a:gd name="connsiteX181" fmla="*/ 5587 w 212443"/>
                <a:gd name="connsiteY181" fmla="*/ 107863 h 204416"/>
                <a:gd name="connsiteX182" fmla="*/ 5587 w 212443"/>
                <a:gd name="connsiteY182" fmla="*/ 107863 h 204416"/>
                <a:gd name="connsiteX183" fmla="*/ 5587 w 212443"/>
                <a:gd name="connsiteY183" fmla="*/ 110911 h 204416"/>
                <a:gd name="connsiteX184" fmla="*/ 3302 w 212443"/>
                <a:gd name="connsiteY184" fmla="*/ 112816 h 204416"/>
                <a:gd name="connsiteX185" fmla="*/ 2263 w 212443"/>
                <a:gd name="connsiteY185" fmla="*/ 114549 h 204416"/>
                <a:gd name="connsiteX186" fmla="*/ 2730 w 212443"/>
                <a:gd name="connsiteY186" fmla="*/ 115292 h 204416"/>
                <a:gd name="connsiteX187" fmla="*/ 5397 w 212443"/>
                <a:gd name="connsiteY187" fmla="*/ 115292 h 204416"/>
                <a:gd name="connsiteX188" fmla="*/ 7302 w 212443"/>
                <a:gd name="connsiteY188" fmla="*/ 113768 h 204416"/>
                <a:gd name="connsiteX189" fmla="*/ 9969 w 212443"/>
                <a:gd name="connsiteY189" fmla="*/ 114340 h 204416"/>
                <a:gd name="connsiteX190" fmla="*/ 8731 w 212443"/>
                <a:gd name="connsiteY190" fmla="*/ 116721 h 204416"/>
                <a:gd name="connsiteX191" fmla="*/ 5207 w 212443"/>
                <a:gd name="connsiteY191" fmla="*/ 118055 h 204416"/>
                <a:gd name="connsiteX192" fmla="*/ 3587 w 212443"/>
                <a:gd name="connsiteY192" fmla="*/ 119102 h 204416"/>
                <a:gd name="connsiteX193" fmla="*/ 3587 w 212443"/>
                <a:gd name="connsiteY193" fmla="*/ 121007 h 204416"/>
                <a:gd name="connsiteX194" fmla="*/ 6254 w 212443"/>
                <a:gd name="connsiteY194" fmla="*/ 121484 h 204416"/>
                <a:gd name="connsiteX195" fmla="*/ 9207 w 212443"/>
                <a:gd name="connsiteY195" fmla="*/ 120150 h 204416"/>
                <a:gd name="connsiteX196" fmla="*/ 12922 w 212443"/>
                <a:gd name="connsiteY196" fmla="*/ 119388 h 204416"/>
                <a:gd name="connsiteX197" fmla="*/ 13789 w 212443"/>
                <a:gd name="connsiteY197" fmla="*/ 121941 h 204416"/>
                <a:gd name="connsiteX198" fmla="*/ 13779 w 212443"/>
                <a:gd name="connsiteY198" fmla="*/ 121960 h 204416"/>
                <a:gd name="connsiteX199" fmla="*/ 11303 w 212443"/>
                <a:gd name="connsiteY199" fmla="*/ 122913 h 204416"/>
                <a:gd name="connsiteX200" fmla="*/ 7778 w 212443"/>
                <a:gd name="connsiteY200" fmla="*/ 124341 h 204416"/>
                <a:gd name="connsiteX201" fmla="*/ 10160 w 212443"/>
                <a:gd name="connsiteY201" fmla="*/ 127008 h 204416"/>
                <a:gd name="connsiteX202" fmla="*/ 13589 w 212443"/>
                <a:gd name="connsiteY202" fmla="*/ 127008 h 204416"/>
                <a:gd name="connsiteX203" fmla="*/ 16446 w 212443"/>
                <a:gd name="connsiteY203" fmla="*/ 125770 h 204416"/>
                <a:gd name="connsiteX204" fmla="*/ 18256 w 212443"/>
                <a:gd name="connsiteY204" fmla="*/ 125770 h 204416"/>
                <a:gd name="connsiteX205" fmla="*/ 14446 w 212443"/>
                <a:gd name="connsiteY205" fmla="*/ 128818 h 204416"/>
                <a:gd name="connsiteX206" fmla="*/ 12255 w 212443"/>
                <a:gd name="connsiteY206" fmla="*/ 128818 h 204416"/>
                <a:gd name="connsiteX207" fmla="*/ 11998 w 212443"/>
                <a:gd name="connsiteY207" fmla="*/ 130275 h 204416"/>
                <a:gd name="connsiteX208" fmla="*/ 12255 w 212443"/>
                <a:gd name="connsiteY208" fmla="*/ 130532 h 204416"/>
                <a:gd name="connsiteX209" fmla="*/ 13112 w 212443"/>
                <a:gd name="connsiteY209" fmla="*/ 131009 h 204416"/>
                <a:gd name="connsiteX210" fmla="*/ 17875 w 212443"/>
                <a:gd name="connsiteY210" fmla="*/ 131009 h 204416"/>
                <a:gd name="connsiteX211" fmla="*/ 21018 w 212443"/>
                <a:gd name="connsiteY211" fmla="*/ 129675 h 204416"/>
                <a:gd name="connsiteX212" fmla="*/ 14732 w 212443"/>
                <a:gd name="connsiteY212" fmla="*/ 133771 h 204416"/>
                <a:gd name="connsiteX213" fmla="*/ 11779 w 212443"/>
                <a:gd name="connsiteY213" fmla="*/ 133771 h 204416"/>
                <a:gd name="connsiteX214" fmla="*/ 10445 w 212443"/>
                <a:gd name="connsiteY214" fmla="*/ 135485 h 204416"/>
                <a:gd name="connsiteX215" fmla="*/ 12255 w 212443"/>
                <a:gd name="connsiteY215" fmla="*/ 137295 h 204416"/>
                <a:gd name="connsiteX216" fmla="*/ 18827 w 212443"/>
                <a:gd name="connsiteY216" fmla="*/ 138343 h 204416"/>
                <a:gd name="connsiteX217" fmla="*/ 23018 w 212443"/>
                <a:gd name="connsiteY217" fmla="*/ 135009 h 204416"/>
                <a:gd name="connsiteX218" fmla="*/ 25209 w 212443"/>
                <a:gd name="connsiteY218" fmla="*/ 135009 h 204416"/>
                <a:gd name="connsiteX219" fmla="*/ 26257 w 212443"/>
                <a:gd name="connsiteY219" fmla="*/ 137581 h 204416"/>
                <a:gd name="connsiteX220" fmla="*/ 24257 w 212443"/>
                <a:gd name="connsiteY220" fmla="*/ 139105 h 204416"/>
                <a:gd name="connsiteX221" fmla="*/ 23209 w 212443"/>
                <a:gd name="connsiteY221" fmla="*/ 141296 h 204416"/>
                <a:gd name="connsiteX222" fmla="*/ 26638 w 212443"/>
                <a:gd name="connsiteY222" fmla="*/ 143201 h 204416"/>
                <a:gd name="connsiteX223" fmla="*/ 29591 w 212443"/>
                <a:gd name="connsiteY223" fmla="*/ 141867 h 204416"/>
                <a:gd name="connsiteX224" fmla="*/ 30924 w 212443"/>
                <a:gd name="connsiteY224" fmla="*/ 140820 h 204416"/>
                <a:gd name="connsiteX225" fmla="*/ 27971 w 212443"/>
                <a:gd name="connsiteY225" fmla="*/ 146249 h 204416"/>
                <a:gd name="connsiteX226" fmla="*/ 26543 w 212443"/>
                <a:gd name="connsiteY226" fmla="*/ 147201 h 204416"/>
                <a:gd name="connsiteX227" fmla="*/ 26543 w 212443"/>
                <a:gd name="connsiteY227" fmla="*/ 149011 h 204416"/>
                <a:gd name="connsiteX228" fmla="*/ 27495 w 212443"/>
                <a:gd name="connsiteY228" fmla="*/ 149678 h 204416"/>
                <a:gd name="connsiteX229" fmla="*/ 32067 w 212443"/>
                <a:gd name="connsiteY229" fmla="*/ 149106 h 204416"/>
                <a:gd name="connsiteX230" fmla="*/ 34258 w 212443"/>
                <a:gd name="connsiteY230" fmla="*/ 145487 h 204416"/>
                <a:gd name="connsiteX231" fmla="*/ 35868 w 212443"/>
                <a:gd name="connsiteY231" fmla="*/ 145382 h 204416"/>
                <a:gd name="connsiteX232" fmla="*/ 35972 w 212443"/>
                <a:gd name="connsiteY232" fmla="*/ 145487 h 204416"/>
                <a:gd name="connsiteX233" fmla="*/ 35972 w 212443"/>
                <a:gd name="connsiteY233" fmla="*/ 146249 h 204416"/>
                <a:gd name="connsiteX234" fmla="*/ 33496 w 212443"/>
                <a:gd name="connsiteY234" fmla="*/ 151964 h 204416"/>
                <a:gd name="connsiteX235" fmla="*/ 34925 w 212443"/>
                <a:gd name="connsiteY235" fmla="*/ 156345 h 204416"/>
                <a:gd name="connsiteX236" fmla="*/ 37592 w 212443"/>
                <a:gd name="connsiteY236" fmla="*/ 158155 h 204416"/>
                <a:gd name="connsiteX237" fmla="*/ 37592 w 212443"/>
                <a:gd name="connsiteY237" fmla="*/ 157202 h 204416"/>
                <a:gd name="connsiteX238" fmla="*/ 37592 w 212443"/>
                <a:gd name="connsiteY238" fmla="*/ 151964 h 204416"/>
                <a:gd name="connsiteX239" fmla="*/ 39497 w 212443"/>
                <a:gd name="connsiteY239" fmla="*/ 147677 h 204416"/>
                <a:gd name="connsiteX240" fmla="*/ 40925 w 212443"/>
                <a:gd name="connsiteY240" fmla="*/ 149868 h 204416"/>
                <a:gd name="connsiteX241" fmla="*/ 40925 w 212443"/>
                <a:gd name="connsiteY241" fmla="*/ 152154 h 204416"/>
                <a:gd name="connsiteX242" fmla="*/ 40925 w 212443"/>
                <a:gd name="connsiteY242" fmla="*/ 152726 h 204416"/>
                <a:gd name="connsiteX243" fmla="*/ 42935 w 212443"/>
                <a:gd name="connsiteY243" fmla="*/ 152907 h 204416"/>
                <a:gd name="connsiteX244" fmla="*/ 43116 w 212443"/>
                <a:gd name="connsiteY244" fmla="*/ 152726 h 204416"/>
                <a:gd name="connsiteX245" fmla="*/ 45116 w 212443"/>
                <a:gd name="connsiteY245" fmla="*/ 151964 h 204416"/>
                <a:gd name="connsiteX246" fmla="*/ 43211 w 212443"/>
                <a:gd name="connsiteY246" fmla="*/ 156917 h 204416"/>
                <a:gd name="connsiteX247" fmla="*/ 44545 w 212443"/>
                <a:gd name="connsiteY247" fmla="*/ 165489 h 204416"/>
                <a:gd name="connsiteX248" fmla="*/ 45593 w 212443"/>
                <a:gd name="connsiteY248" fmla="*/ 166632 h 204416"/>
                <a:gd name="connsiteX249" fmla="*/ 48545 w 212443"/>
                <a:gd name="connsiteY249" fmla="*/ 166632 h 204416"/>
                <a:gd name="connsiteX250" fmla="*/ 49117 w 212443"/>
                <a:gd name="connsiteY250" fmla="*/ 163870 h 204416"/>
                <a:gd name="connsiteX251" fmla="*/ 50260 w 212443"/>
                <a:gd name="connsiteY251" fmla="*/ 160250 h 204416"/>
                <a:gd name="connsiteX252" fmla="*/ 53679 w 212443"/>
                <a:gd name="connsiteY252" fmla="*/ 159003 h 204416"/>
                <a:gd name="connsiteX253" fmla="*/ 53689 w 212443"/>
                <a:gd name="connsiteY253" fmla="*/ 159012 h 204416"/>
                <a:gd name="connsiteX254" fmla="*/ 55403 w 212443"/>
                <a:gd name="connsiteY254" fmla="*/ 162441 h 204416"/>
                <a:gd name="connsiteX255" fmla="*/ 54641 w 212443"/>
                <a:gd name="connsiteY255" fmla="*/ 165870 h 204416"/>
                <a:gd name="connsiteX256" fmla="*/ 57689 w 212443"/>
                <a:gd name="connsiteY256" fmla="*/ 168347 h 204416"/>
                <a:gd name="connsiteX257" fmla="*/ 58451 w 212443"/>
                <a:gd name="connsiteY257" fmla="*/ 167394 h 204416"/>
                <a:gd name="connsiteX258" fmla="*/ 58451 w 212443"/>
                <a:gd name="connsiteY258" fmla="*/ 164346 h 204416"/>
                <a:gd name="connsiteX259" fmla="*/ 59880 w 212443"/>
                <a:gd name="connsiteY259" fmla="*/ 162060 h 204416"/>
                <a:gd name="connsiteX260" fmla="*/ 62357 w 212443"/>
                <a:gd name="connsiteY260" fmla="*/ 163108 h 204416"/>
                <a:gd name="connsiteX261" fmla="*/ 62357 w 212443"/>
                <a:gd name="connsiteY261" fmla="*/ 165584 h 204416"/>
                <a:gd name="connsiteX262" fmla="*/ 60166 w 212443"/>
                <a:gd name="connsiteY262" fmla="*/ 171109 h 204416"/>
                <a:gd name="connsiteX263" fmla="*/ 59404 w 212443"/>
                <a:gd name="connsiteY263" fmla="*/ 173966 h 204416"/>
                <a:gd name="connsiteX264" fmla="*/ 60452 w 212443"/>
                <a:gd name="connsiteY264" fmla="*/ 177110 h 204416"/>
                <a:gd name="connsiteX265" fmla="*/ 62452 w 212443"/>
                <a:gd name="connsiteY265" fmla="*/ 178539 h 204416"/>
                <a:gd name="connsiteX266" fmla="*/ 64261 w 212443"/>
                <a:gd name="connsiteY266" fmla="*/ 178539 h 204416"/>
                <a:gd name="connsiteX267" fmla="*/ 64261 w 212443"/>
                <a:gd name="connsiteY267" fmla="*/ 176919 h 204416"/>
                <a:gd name="connsiteX268" fmla="*/ 64738 w 212443"/>
                <a:gd name="connsiteY268" fmla="*/ 172252 h 204416"/>
                <a:gd name="connsiteX269" fmla="*/ 66357 w 212443"/>
                <a:gd name="connsiteY269" fmla="*/ 171490 h 204416"/>
                <a:gd name="connsiteX270" fmla="*/ 67500 w 212443"/>
                <a:gd name="connsiteY270" fmla="*/ 172538 h 204416"/>
                <a:gd name="connsiteX271" fmla="*/ 67500 w 212443"/>
                <a:gd name="connsiteY271" fmla="*/ 175491 h 204416"/>
                <a:gd name="connsiteX272" fmla="*/ 67500 w 212443"/>
                <a:gd name="connsiteY272" fmla="*/ 178443 h 204416"/>
                <a:gd name="connsiteX273" fmla="*/ 70072 w 212443"/>
                <a:gd name="connsiteY273" fmla="*/ 180824 h 204416"/>
                <a:gd name="connsiteX274" fmla="*/ 71767 w 212443"/>
                <a:gd name="connsiteY274" fmla="*/ 179720 h 204416"/>
                <a:gd name="connsiteX275" fmla="*/ 71786 w 212443"/>
                <a:gd name="connsiteY275" fmla="*/ 179586 h 204416"/>
                <a:gd name="connsiteX276" fmla="*/ 71786 w 212443"/>
                <a:gd name="connsiteY276" fmla="*/ 177205 h 204416"/>
                <a:gd name="connsiteX277" fmla="*/ 71786 w 212443"/>
                <a:gd name="connsiteY277" fmla="*/ 169871 h 204416"/>
                <a:gd name="connsiteX278" fmla="*/ 73501 w 212443"/>
                <a:gd name="connsiteY278" fmla="*/ 168632 h 204416"/>
                <a:gd name="connsiteX279" fmla="*/ 74834 w 212443"/>
                <a:gd name="connsiteY279" fmla="*/ 169966 h 204416"/>
                <a:gd name="connsiteX280" fmla="*/ 74834 w 212443"/>
                <a:gd name="connsiteY280" fmla="*/ 171585 h 204416"/>
                <a:gd name="connsiteX281" fmla="*/ 74834 w 212443"/>
                <a:gd name="connsiteY281" fmla="*/ 174157 h 204416"/>
                <a:gd name="connsiteX282" fmla="*/ 75596 w 212443"/>
                <a:gd name="connsiteY282" fmla="*/ 177300 h 204416"/>
                <a:gd name="connsiteX283" fmla="*/ 78835 w 212443"/>
                <a:gd name="connsiteY283" fmla="*/ 178634 h 204416"/>
                <a:gd name="connsiteX284" fmla="*/ 78835 w 212443"/>
                <a:gd name="connsiteY284" fmla="*/ 176157 h 204416"/>
                <a:gd name="connsiteX285" fmla="*/ 78835 w 212443"/>
                <a:gd name="connsiteY285" fmla="*/ 173871 h 204416"/>
                <a:gd name="connsiteX286" fmla="*/ 79502 w 212443"/>
                <a:gd name="connsiteY286" fmla="*/ 172919 h 204416"/>
                <a:gd name="connsiteX287" fmla="*/ 80264 w 212443"/>
                <a:gd name="connsiteY287" fmla="*/ 172919 h 204416"/>
                <a:gd name="connsiteX288" fmla="*/ 83026 w 212443"/>
                <a:gd name="connsiteY288" fmla="*/ 175776 h 204416"/>
                <a:gd name="connsiteX289" fmla="*/ 82073 w 212443"/>
                <a:gd name="connsiteY289" fmla="*/ 178824 h 204416"/>
                <a:gd name="connsiteX290" fmla="*/ 80930 w 212443"/>
                <a:gd name="connsiteY290" fmla="*/ 181777 h 204416"/>
                <a:gd name="connsiteX291" fmla="*/ 80930 w 212443"/>
                <a:gd name="connsiteY291" fmla="*/ 182730 h 204416"/>
                <a:gd name="connsiteX292" fmla="*/ 82931 w 212443"/>
                <a:gd name="connsiteY292" fmla="*/ 183873 h 204416"/>
                <a:gd name="connsiteX293" fmla="*/ 84454 w 212443"/>
                <a:gd name="connsiteY293" fmla="*/ 183873 h 204416"/>
                <a:gd name="connsiteX294" fmla="*/ 86550 w 212443"/>
                <a:gd name="connsiteY294" fmla="*/ 180824 h 204416"/>
                <a:gd name="connsiteX295" fmla="*/ 86550 w 212443"/>
                <a:gd name="connsiteY295" fmla="*/ 176348 h 204416"/>
                <a:gd name="connsiteX296" fmla="*/ 87979 w 212443"/>
                <a:gd name="connsiteY296" fmla="*/ 174919 h 204416"/>
                <a:gd name="connsiteX297" fmla="*/ 90074 w 212443"/>
                <a:gd name="connsiteY297" fmla="*/ 176633 h 204416"/>
                <a:gd name="connsiteX298" fmla="*/ 90074 w 212443"/>
                <a:gd name="connsiteY298" fmla="*/ 178824 h 204416"/>
                <a:gd name="connsiteX299" fmla="*/ 90074 w 212443"/>
                <a:gd name="connsiteY299" fmla="*/ 180253 h 204416"/>
                <a:gd name="connsiteX300" fmla="*/ 90836 w 212443"/>
                <a:gd name="connsiteY300" fmla="*/ 181777 h 204416"/>
                <a:gd name="connsiteX301" fmla="*/ 93789 w 212443"/>
                <a:gd name="connsiteY301" fmla="*/ 181777 h 204416"/>
                <a:gd name="connsiteX302" fmla="*/ 94742 w 212443"/>
                <a:gd name="connsiteY302" fmla="*/ 179300 h 204416"/>
                <a:gd name="connsiteX303" fmla="*/ 96361 w 212443"/>
                <a:gd name="connsiteY303" fmla="*/ 179300 h 204416"/>
                <a:gd name="connsiteX304" fmla="*/ 97694 w 212443"/>
                <a:gd name="connsiteY304" fmla="*/ 180824 h 204416"/>
                <a:gd name="connsiteX305" fmla="*/ 97694 w 212443"/>
                <a:gd name="connsiteY305" fmla="*/ 182253 h 204416"/>
                <a:gd name="connsiteX306" fmla="*/ 97694 w 212443"/>
                <a:gd name="connsiteY306" fmla="*/ 185968 h 204416"/>
                <a:gd name="connsiteX307" fmla="*/ 99980 w 212443"/>
                <a:gd name="connsiteY307" fmla="*/ 189683 h 204416"/>
                <a:gd name="connsiteX308" fmla="*/ 102361 w 212443"/>
                <a:gd name="connsiteY308" fmla="*/ 190349 h 204416"/>
                <a:gd name="connsiteX309" fmla="*/ 103028 w 212443"/>
                <a:gd name="connsiteY309" fmla="*/ 189778 h 204416"/>
                <a:gd name="connsiteX310" fmla="*/ 103028 w 212443"/>
                <a:gd name="connsiteY310" fmla="*/ 185016 h 204416"/>
                <a:gd name="connsiteX311" fmla="*/ 103028 w 212443"/>
                <a:gd name="connsiteY311" fmla="*/ 182444 h 204416"/>
                <a:gd name="connsiteX312" fmla="*/ 104171 w 212443"/>
                <a:gd name="connsiteY312" fmla="*/ 181777 h 204416"/>
                <a:gd name="connsiteX313" fmla="*/ 105600 w 212443"/>
                <a:gd name="connsiteY313" fmla="*/ 183110 h 204416"/>
                <a:gd name="connsiteX314" fmla="*/ 106743 w 212443"/>
                <a:gd name="connsiteY314" fmla="*/ 184539 h 204416"/>
                <a:gd name="connsiteX315" fmla="*/ 108553 w 212443"/>
                <a:gd name="connsiteY315" fmla="*/ 184539 h 204416"/>
                <a:gd name="connsiteX316" fmla="*/ 109791 w 212443"/>
                <a:gd name="connsiteY316" fmla="*/ 183491 h 204416"/>
                <a:gd name="connsiteX317" fmla="*/ 110744 w 212443"/>
                <a:gd name="connsiteY317" fmla="*/ 182920 h 204416"/>
                <a:gd name="connsiteX318" fmla="*/ 113029 w 212443"/>
                <a:gd name="connsiteY318" fmla="*/ 182920 h 204416"/>
                <a:gd name="connsiteX319" fmla="*/ 113887 w 212443"/>
                <a:gd name="connsiteY319" fmla="*/ 184634 h 204416"/>
                <a:gd name="connsiteX320" fmla="*/ 112839 w 212443"/>
                <a:gd name="connsiteY320" fmla="*/ 185777 h 204416"/>
                <a:gd name="connsiteX321" fmla="*/ 111506 w 212443"/>
                <a:gd name="connsiteY321" fmla="*/ 186730 h 204416"/>
                <a:gd name="connsiteX322" fmla="*/ 111506 w 212443"/>
                <a:gd name="connsiteY322" fmla="*/ 187206 h 204416"/>
                <a:gd name="connsiteX323" fmla="*/ 111506 w 212443"/>
                <a:gd name="connsiteY323" fmla="*/ 188635 h 204416"/>
                <a:gd name="connsiteX324" fmla="*/ 115220 w 212443"/>
                <a:gd name="connsiteY324" fmla="*/ 189207 h 204416"/>
                <a:gd name="connsiteX325" fmla="*/ 117792 w 212443"/>
                <a:gd name="connsiteY325" fmla="*/ 186825 h 204416"/>
                <a:gd name="connsiteX326" fmla="*/ 118649 w 212443"/>
                <a:gd name="connsiteY326" fmla="*/ 185301 h 204416"/>
                <a:gd name="connsiteX327" fmla="*/ 121221 w 212443"/>
                <a:gd name="connsiteY327" fmla="*/ 184634 h 204416"/>
                <a:gd name="connsiteX328" fmla="*/ 121221 w 212443"/>
                <a:gd name="connsiteY328" fmla="*/ 184634 h 204416"/>
                <a:gd name="connsiteX329" fmla="*/ 121221 w 212443"/>
                <a:gd name="connsiteY329" fmla="*/ 187682 h 204416"/>
                <a:gd name="connsiteX330" fmla="*/ 119030 w 212443"/>
                <a:gd name="connsiteY330" fmla="*/ 189492 h 204416"/>
                <a:gd name="connsiteX331" fmla="*/ 118364 w 212443"/>
                <a:gd name="connsiteY331" fmla="*/ 192064 h 204416"/>
                <a:gd name="connsiteX332" fmla="*/ 121126 w 212443"/>
                <a:gd name="connsiteY332" fmla="*/ 192064 h 204416"/>
                <a:gd name="connsiteX333" fmla="*/ 122936 w 212443"/>
                <a:gd name="connsiteY333" fmla="*/ 190635 h 204416"/>
                <a:gd name="connsiteX334" fmla="*/ 125698 w 212443"/>
                <a:gd name="connsiteY334" fmla="*/ 191207 h 204416"/>
                <a:gd name="connsiteX335" fmla="*/ 124364 w 212443"/>
                <a:gd name="connsiteY335" fmla="*/ 193588 h 204416"/>
                <a:gd name="connsiteX336" fmla="*/ 120840 w 212443"/>
                <a:gd name="connsiteY336" fmla="*/ 194922 h 204416"/>
                <a:gd name="connsiteX337" fmla="*/ 119221 w 212443"/>
                <a:gd name="connsiteY337" fmla="*/ 195874 h 204416"/>
                <a:gd name="connsiteX338" fmla="*/ 119221 w 212443"/>
                <a:gd name="connsiteY338" fmla="*/ 197874 h 204416"/>
                <a:gd name="connsiteX339" fmla="*/ 121888 w 212443"/>
                <a:gd name="connsiteY339" fmla="*/ 198350 h 204416"/>
                <a:gd name="connsiteX340" fmla="*/ 124841 w 212443"/>
                <a:gd name="connsiteY340" fmla="*/ 197017 h 204416"/>
                <a:gd name="connsiteX341" fmla="*/ 128651 w 212443"/>
                <a:gd name="connsiteY341" fmla="*/ 196255 h 204416"/>
                <a:gd name="connsiteX342" fmla="*/ 129412 w 212443"/>
                <a:gd name="connsiteY342" fmla="*/ 198827 h 204416"/>
                <a:gd name="connsiteX343" fmla="*/ 126936 w 212443"/>
                <a:gd name="connsiteY343" fmla="*/ 199779 h 204416"/>
                <a:gd name="connsiteX344" fmla="*/ 123412 w 212443"/>
                <a:gd name="connsiteY344" fmla="*/ 201113 h 204416"/>
                <a:gd name="connsiteX345" fmla="*/ 125793 w 212443"/>
                <a:gd name="connsiteY345" fmla="*/ 203875 h 204416"/>
                <a:gd name="connsiteX346" fmla="*/ 127793 w 212443"/>
                <a:gd name="connsiteY346" fmla="*/ 203875 h 204416"/>
                <a:gd name="connsiteX347" fmla="*/ 134366 w 212443"/>
                <a:gd name="connsiteY347" fmla="*/ 180348 h 204416"/>
                <a:gd name="connsiteX348" fmla="*/ 176180 w 212443"/>
                <a:gd name="connsiteY348" fmla="*/ 112149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212443" h="204416">
                  <a:moveTo>
                    <a:pt x="176180" y="112149"/>
                  </a:moveTo>
                  <a:cubicBezTo>
                    <a:pt x="179590" y="107063"/>
                    <a:pt x="184124" y="102834"/>
                    <a:pt x="189420" y="99767"/>
                  </a:cubicBezTo>
                  <a:cubicBezTo>
                    <a:pt x="193420" y="97766"/>
                    <a:pt x="198183" y="96909"/>
                    <a:pt x="202088" y="94718"/>
                  </a:cubicBezTo>
                  <a:cubicBezTo>
                    <a:pt x="206737" y="91871"/>
                    <a:pt x="210346" y="87594"/>
                    <a:pt x="212375" y="82526"/>
                  </a:cubicBezTo>
                  <a:cubicBezTo>
                    <a:pt x="212423" y="82212"/>
                    <a:pt x="212423" y="81888"/>
                    <a:pt x="212375" y="81574"/>
                  </a:cubicBezTo>
                  <a:cubicBezTo>
                    <a:pt x="212128" y="80088"/>
                    <a:pt x="211309" y="78755"/>
                    <a:pt x="210089" y="77859"/>
                  </a:cubicBezTo>
                  <a:cubicBezTo>
                    <a:pt x="209442" y="77278"/>
                    <a:pt x="208575" y="77002"/>
                    <a:pt x="207708" y="77097"/>
                  </a:cubicBezTo>
                  <a:lnTo>
                    <a:pt x="207041" y="77669"/>
                  </a:lnTo>
                  <a:cubicBezTo>
                    <a:pt x="206413" y="79231"/>
                    <a:pt x="206413" y="80964"/>
                    <a:pt x="207041" y="82526"/>
                  </a:cubicBezTo>
                  <a:cubicBezTo>
                    <a:pt x="207270" y="83336"/>
                    <a:pt x="207270" y="84193"/>
                    <a:pt x="207041" y="85003"/>
                  </a:cubicBezTo>
                  <a:cubicBezTo>
                    <a:pt x="206860" y="85508"/>
                    <a:pt x="206327" y="85803"/>
                    <a:pt x="205803" y="85670"/>
                  </a:cubicBezTo>
                  <a:cubicBezTo>
                    <a:pt x="205136" y="85670"/>
                    <a:pt x="204755" y="84908"/>
                    <a:pt x="204374" y="84432"/>
                  </a:cubicBezTo>
                  <a:cubicBezTo>
                    <a:pt x="204136" y="83850"/>
                    <a:pt x="203784" y="83336"/>
                    <a:pt x="203327" y="82907"/>
                  </a:cubicBezTo>
                  <a:cubicBezTo>
                    <a:pt x="202727" y="82631"/>
                    <a:pt x="202031" y="82631"/>
                    <a:pt x="201422" y="82907"/>
                  </a:cubicBezTo>
                  <a:cubicBezTo>
                    <a:pt x="200850" y="82907"/>
                    <a:pt x="200564" y="83574"/>
                    <a:pt x="200183" y="83860"/>
                  </a:cubicBezTo>
                  <a:lnTo>
                    <a:pt x="199231" y="84527"/>
                  </a:lnTo>
                  <a:cubicBezTo>
                    <a:pt x="198497" y="84955"/>
                    <a:pt x="197583" y="84955"/>
                    <a:pt x="196850" y="84527"/>
                  </a:cubicBezTo>
                  <a:cubicBezTo>
                    <a:pt x="196297" y="84146"/>
                    <a:pt x="196002" y="83479"/>
                    <a:pt x="196087" y="82812"/>
                  </a:cubicBezTo>
                  <a:cubicBezTo>
                    <a:pt x="196269" y="82308"/>
                    <a:pt x="196650" y="81898"/>
                    <a:pt x="197135" y="81669"/>
                  </a:cubicBezTo>
                  <a:cubicBezTo>
                    <a:pt x="197621" y="81403"/>
                    <a:pt x="198069" y="81088"/>
                    <a:pt x="198469" y="80717"/>
                  </a:cubicBezTo>
                  <a:cubicBezTo>
                    <a:pt x="198516" y="80564"/>
                    <a:pt x="198516" y="80393"/>
                    <a:pt x="198469" y="80240"/>
                  </a:cubicBezTo>
                  <a:cubicBezTo>
                    <a:pt x="198469" y="80240"/>
                    <a:pt x="198469" y="79193"/>
                    <a:pt x="198469" y="78812"/>
                  </a:cubicBezTo>
                  <a:cubicBezTo>
                    <a:pt x="198469" y="78431"/>
                    <a:pt x="196087" y="77955"/>
                    <a:pt x="194754" y="78240"/>
                  </a:cubicBezTo>
                  <a:cubicBezTo>
                    <a:pt x="193516" y="78478"/>
                    <a:pt x="192516" y="79402"/>
                    <a:pt x="192182" y="80622"/>
                  </a:cubicBezTo>
                  <a:cubicBezTo>
                    <a:pt x="192182" y="81288"/>
                    <a:pt x="192182" y="81860"/>
                    <a:pt x="191325" y="82146"/>
                  </a:cubicBezTo>
                  <a:cubicBezTo>
                    <a:pt x="190468" y="82431"/>
                    <a:pt x="189134" y="82146"/>
                    <a:pt x="188658" y="82812"/>
                  </a:cubicBezTo>
                  <a:lnTo>
                    <a:pt x="188658" y="82812"/>
                  </a:lnTo>
                  <a:cubicBezTo>
                    <a:pt x="189896" y="81002"/>
                    <a:pt x="188658" y="80812"/>
                    <a:pt x="188658" y="79764"/>
                  </a:cubicBezTo>
                  <a:cubicBezTo>
                    <a:pt x="188658" y="78716"/>
                    <a:pt x="189896" y="78431"/>
                    <a:pt x="190849" y="77955"/>
                  </a:cubicBezTo>
                  <a:cubicBezTo>
                    <a:pt x="191801" y="77478"/>
                    <a:pt x="192468" y="76335"/>
                    <a:pt x="191516" y="75383"/>
                  </a:cubicBezTo>
                  <a:cubicBezTo>
                    <a:pt x="190677" y="74821"/>
                    <a:pt x="189592" y="74821"/>
                    <a:pt x="188753" y="75383"/>
                  </a:cubicBezTo>
                  <a:cubicBezTo>
                    <a:pt x="188086" y="75859"/>
                    <a:pt x="187706" y="76526"/>
                    <a:pt x="186944" y="76907"/>
                  </a:cubicBezTo>
                  <a:cubicBezTo>
                    <a:pt x="185991" y="77288"/>
                    <a:pt x="184905" y="77059"/>
                    <a:pt x="184181" y="76335"/>
                  </a:cubicBezTo>
                  <a:cubicBezTo>
                    <a:pt x="183324" y="75192"/>
                    <a:pt x="184181" y="74335"/>
                    <a:pt x="185515" y="73954"/>
                  </a:cubicBezTo>
                  <a:lnTo>
                    <a:pt x="189039" y="72621"/>
                  </a:lnTo>
                  <a:cubicBezTo>
                    <a:pt x="189706" y="72621"/>
                    <a:pt x="190373" y="72144"/>
                    <a:pt x="190658" y="71573"/>
                  </a:cubicBezTo>
                  <a:cubicBezTo>
                    <a:pt x="191144" y="71030"/>
                    <a:pt x="191144" y="70211"/>
                    <a:pt x="190658" y="69668"/>
                  </a:cubicBezTo>
                  <a:cubicBezTo>
                    <a:pt x="189896" y="69096"/>
                    <a:pt x="188906" y="68925"/>
                    <a:pt x="187991" y="69191"/>
                  </a:cubicBezTo>
                  <a:cubicBezTo>
                    <a:pt x="186934" y="69391"/>
                    <a:pt x="185924" y="69811"/>
                    <a:pt x="185039" y="70430"/>
                  </a:cubicBezTo>
                  <a:cubicBezTo>
                    <a:pt x="184096" y="71535"/>
                    <a:pt x="182524" y="71849"/>
                    <a:pt x="181228" y="71192"/>
                  </a:cubicBezTo>
                  <a:cubicBezTo>
                    <a:pt x="180343" y="70735"/>
                    <a:pt x="179990" y="69649"/>
                    <a:pt x="180447" y="68753"/>
                  </a:cubicBezTo>
                  <a:cubicBezTo>
                    <a:pt x="180457" y="68744"/>
                    <a:pt x="180457" y="68725"/>
                    <a:pt x="180467" y="68715"/>
                  </a:cubicBezTo>
                  <a:cubicBezTo>
                    <a:pt x="181095" y="68020"/>
                    <a:pt x="182010" y="67667"/>
                    <a:pt x="182943" y="67763"/>
                  </a:cubicBezTo>
                  <a:cubicBezTo>
                    <a:pt x="184372" y="67763"/>
                    <a:pt x="186277" y="67763"/>
                    <a:pt x="186372" y="66334"/>
                  </a:cubicBezTo>
                  <a:cubicBezTo>
                    <a:pt x="186467" y="64905"/>
                    <a:pt x="185324" y="64048"/>
                    <a:pt x="184086" y="63667"/>
                  </a:cubicBezTo>
                  <a:cubicBezTo>
                    <a:pt x="182981" y="63238"/>
                    <a:pt x="181762" y="63238"/>
                    <a:pt x="180657" y="63667"/>
                  </a:cubicBezTo>
                  <a:cubicBezTo>
                    <a:pt x="179609" y="63667"/>
                    <a:pt x="178752" y="64620"/>
                    <a:pt x="177704" y="64905"/>
                  </a:cubicBezTo>
                  <a:cubicBezTo>
                    <a:pt x="177142" y="65229"/>
                    <a:pt x="176457" y="65229"/>
                    <a:pt x="175895" y="64905"/>
                  </a:cubicBezTo>
                  <a:cubicBezTo>
                    <a:pt x="176361" y="63124"/>
                    <a:pt x="177962" y="61886"/>
                    <a:pt x="179800" y="61857"/>
                  </a:cubicBezTo>
                  <a:cubicBezTo>
                    <a:pt x="180524" y="62000"/>
                    <a:pt x="181267" y="62000"/>
                    <a:pt x="181991" y="61857"/>
                  </a:cubicBezTo>
                  <a:cubicBezTo>
                    <a:pt x="182467" y="61524"/>
                    <a:pt x="182581" y="60867"/>
                    <a:pt x="182248" y="60400"/>
                  </a:cubicBezTo>
                  <a:cubicBezTo>
                    <a:pt x="182171" y="60295"/>
                    <a:pt x="182086" y="60209"/>
                    <a:pt x="181991" y="60143"/>
                  </a:cubicBezTo>
                  <a:lnTo>
                    <a:pt x="181133" y="59666"/>
                  </a:lnTo>
                  <a:cubicBezTo>
                    <a:pt x="179619" y="58990"/>
                    <a:pt x="177885" y="58990"/>
                    <a:pt x="176371" y="59666"/>
                  </a:cubicBezTo>
                  <a:cubicBezTo>
                    <a:pt x="175418" y="60238"/>
                    <a:pt x="174561" y="61286"/>
                    <a:pt x="173132" y="61000"/>
                  </a:cubicBezTo>
                  <a:cubicBezTo>
                    <a:pt x="173132" y="58333"/>
                    <a:pt x="176276" y="56809"/>
                    <a:pt x="179514" y="56904"/>
                  </a:cubicBezTo>
                  <a:cubicBezTo>
                    <a:pt x="180495" y="56999"/>
                    <a:pt x="181486" y="56999"/>
                    <a:pt x="182467" y="56904"/>
                  </a:cubicBezTo>
                  <a:cubicBezTo>
                    <a:pt x="183200" y="56933"/>
                    <a:pt x="183829" y="56361"/>
                    <a:pt x="183857" y="55628"/>
                  </a:cubicBezTo>
                  <a:cubicBezTo>
                    <a:pt x="183857" y="55475"/>
                    <a:pt x="183839" y="55333"/>
                    <a:pt x="183800" y="55190"/>
                  </a:cubicBezTo>
                  <a:cubicBezTo>
                    <a:pt x="183439" y="54361"/>
                    <a:pt x="182800" y="53694"/>
                    <a:pt x="181991" y="53285"/>
                  </a:cubicBezTo>
                  <a:cubicBezTo>
                    <a:pt x="180038" y="52047"/>
                    <a:pt x="177657" y="51665"/>
                    <a:pt x="175418" y="52237"/>
                  </a:cubicBezTo>
                  <a:cubicBezTo>
                    <a:pt x="173513" y="52904"/>
                    <a:pt x="172561" y="54523"/>
                    <a:pt x="171132" y="55571"/>
                  </a:cubicBezTo>
                  <a:cubicBezTo>
                    <a:pt x="170475" y="55914"/>
                    <a:pt x="169694" y="55914"/>
                    <a:pt x="169036" y="55571"/>
                  </a:cubicBezTo>
                  <a:cubicBezTo>
                    <a:pt x="168017" y="55171"/>
                    <a:pt x="167503" y="54028"/>
                    <a:pt x="167894" y="52999"/>
                  </a:cubicBezTo>
                  <a:cubicBezTo>
                    <a:pt x="167894" y="52332"/>
                    <a:pt x="169227" y="51951"/>
                    <a:pt x="169989" y="51475"/>
                  </a:cubicBezTo>
                  <a:cubicBezTo>
                    <a:pt x="170780" y="51056"/>
                    <a:pt x="171180" y="50151"/>
                    <a:pt x="170942" y="49284"/>
                  </a:cubicBezTo>
                  <a:cubicBezTo>
                    <a:pt x="170265" y="48027"/>
                    <a:pt x="168941" y="47255"/>
                    <a:pt x="167512" y="47284"/>
                  </a:cubicBezTo>
                  <a:cubicBezTo>
                    <a:pt x="166408" y="47446"/>
                    <a:pt x="165370" y="47941"/>
                    <a:pt x="164560" y="48713"/>
                  </a:cubicBezTo>
                  <a:lnTo>
                    <a:pt x="163226" y="49760"/>
                  </a:lnTo>
                  <a:cubicBezTo>
                    <a:pt x="163083" y="47532"/>
                    <a:pt x="164236" y="45427"/>
                    <a:pt x="166179" y="44331"/>
                  </a:cubicBezTo>
                  <a:cubicBezTo>
                    <a:pt x="166751" y="44331"/>
                    <a:pt x="167322" y="43760"/>
                    <a:pt x="167608" y="43283"/>
                  </a:cubicBezTo>
                  <a:cubicBezTo>
                    <a:pt x="168027" y="42788"/>
                    <a:pt x="168027" y="42064"/>
                    <a:pt x="167608" y="41569"/>
                  </a:cubicBezTo>
                  <a:cubicBezTo>
                    <a:pt x="167360" y="41245"/>
                    <a:pt x="167027" y="40978"/>
                    <a:pt x="166655" y="40807"/>
                  </a:cubicBezTo>
                  <a:cubicBezTo>
                    <a:pt x="165170" y="39978"/>
                    <a:pt x="163322" y="40216"/>
                    <a:pt x="162083" y="41379"/>
                  </a:cubicBezTo>
                  <a:cubicBezTo>
                    <a:pt x="161226" y="42502"/>
                    <a:pt x="160493" y="43722"/>
                    <a:pt x="159893" y="44998"/>
                  </a:cubicBezTo>
                  <a:cubicBezTo>
                    <a:pt x="159473" y="45474"/>
                    <a:pt x="158750" y="45512"/>
                    <a:pt x="158283" y="45103"/>
                  </a:cubicBezTo>
                  <a:cubicBezTo>
                    <a:pt x="158245" y="45065"/>
                    <a:pt x="158207" y="45036"/>
                    <a:pt x="158178" y="44998"/>
                  </a:cubicBezTo>
                  <a:cubicBezTo>
                    <a:pt x="158102" y="44779"/>
                    <a:pt x="158102" y="44550"/>
                    <a:pt x="158178" y="44331"/>
                  </a:cubicBezTo>
                  <a:cubicBezTo>
                    <a:pt x="158178" y="41950"/>
                    <a:pt x="160464" y="40712"/>
                    <a:pt x="160654" y="38521"/>
                  </a:cubicBezTo>
                  <a:cubicBezTo>
                    <a:pt x="160569" y="36949"/>
                    <a:pt x="160045" y="35425"/>
                    <a:pt x="159131" y="34140"/>
                  </a:cubicBezTo>
                  <a:cubicBezTo>
                    <a:pt x="158559" y="33092"/>
                    <a:pt x="157321" y="31854"/>
                    <a:pt x="156464" y="32234"/>
                  </a:cubicBezTo>
                  <a:cubicBezTo>
                    <a:pt x="155606" y="32615"/>
                    <a:pt x="156464" y="32806"/>
                    <a:pt x="156464" y="33187"/>
                  </a:cubicBezTo>
                  <a:cubicBezTo>
                    <a:pt x="156464" y="33568"/>
                    <a:pt x="156464" y="36807"/>
                    <a:pt x="156464" y="38521"/>
                  </a:cubicBezTo>
                  <a:cubicBezTo>
                    <a:pt x="156654" y="40188"/>
                    <a:pt x="155873" y="41817"/>
                    <a:pt x="154463" y="42712"/>
                  </a:cubicBezTo>
                  <a:cubicBezTo>
                    <a:pt x="153520" y="42474"/>
                    <a:pt x="152911" y="41579"/>
                    <a:pt x="153035" y="40616"/>
                  </a:cubicBezTo>
                  <a:cubicBezTo>
                    <a:pt x="153035" y="39759"/>
                    <a:pt x="153701" y="39188"/>
                    <a:pt x="153606" y="38331"/>
                  </a:cubicBezTo>
                  <a:cubicBezTo>
                    <a:pt x="153511" y="37473"/>
                    <a:pt x="153606" y="38331"/>
                    <a:pt x="153606" y="37664"/>
                  </a:cubicBezTo>
                  <a:cubicBezTo>
                    <a:pt x="153606" y="36997"/>
                    <a:pt x="151892" y="37664"/>
                    <a:pt x="151415" y="37664"/>
                  </a:cubicBezTo>
                  <a:cubicBezTo>
                    <a:pt x="151072" y="38426"/>
                    <a:pt x="150177" y="38759"/>
                    <a:pt x="149415" y="38426"/>
                  </a:cubicBezTo>
                  <a:cubicBezTo>
                    <a:pt x="148939" y="36425"/>
                    <a:pt x="150558" y="35092"/>
                    <a:pt x="151320" y="33473"/>
                  </a:cubicBezTo>
                  <a:cubicBezTo>
                    <a:pt x="152415" y="30548"/>
                    <a:pt x="151911" y="27262"/>
                    <a:pt x="149986" y="24805"/>
                  </a:cubicBezTo>
                  <a:cubicBezTo>
                    <a:pt x="149682" y="24357"/>
                    <a:pt x="149291" y="23967"/>
                    <a:pt x="148844" y="23662"/>
                  </a:cubicBezTo>
                  <a:cubicBezTo>
                    <a:pt x="147996" y="22938"/>
                    <a:pt x="146738" y="22938"/>
                    <a:pt x="145891" y="23662"/>
                  </a:cubicBezTo>
                  <a:cubicBezTo>
                    <a:pt x="145500" y="24529"/>
                    <a:pt x="145300" y="25472"/>
                    <a:pt x="145319" y="26424"/>
                  </a:cubicBezTo>
                  <a:cubicBezTo>
                    <a:pt x="145243" y="27710"/>
                    <a:pt x="144853" y="28948"/>
                    <a:pt x="144176" y="30044"/>
                  </a:cubicBezTo>
                  <a:cubicBezTo>
                    <a:pt x="143576" y="31330"/>
                    <a:pt x="142043" y="31892"/>
                    <a:pt x="140757" y="31291"/>
                  </a:cubicBezTo>
                  <a:cubicBezTo>
                    <a:pt x="140757" y="31282"/>
                    <a:pt x="140747" y="31282"/>
                    <a:pt x="140747" y="31282"/>
                  </a:cubicBezTo>
                  <a:cubicBezTo>
                    <a:pt x="139509" y="30615"/>
                    <a:pt x="138823" y="29244"/>
                    <a:pt x="139033" y="27853"/>
                  </a:cubicBezTo>
                  <a:cubicBezTo>
                    <a:pt x="139528" y="26777"/>
                    <a:pt x="139795" y="25605"/>
                    <a:pt x="139795" y="24424"/>
                  </a:cubicBezTo>
                  <a:cubicBezTo>
                    <a:pt x="139795" y="23186"/>
                    <a:pt x="137985" y="21566"/>
                    <a:pt x="136747" y="21948"/>
                  </a:cubicBezTo>
                  <a:cubicBezTo>
                    <a:pt x="135509" y="22329"/>
                    <a:pt x="136080" y="22424"/>
                    <a:pt x="135890" y="22805"/>
                  </a:cubicBezTo>
                  <a:cubicBezTo>
                    <a:pt x="135747" y="23843"/>
                    <a:pt x="135747" y="24910"/>
                    <a:pt x="135890" y="25948"/>
                  </a:cubicBezTo>
                  <a:cubicBezTo>
                    <a:pt x="135890" y="26900"/>
                    <a:pt x="135890" y="27948"/>
                    <a:pt x="134461" y="28234"/>
                  </a:cubicBezTo>
                  <a:cubicBezTo>
                    <a:pt x="133508" y="28358"/>
                    <a:pt x="132556" y="27958"/>
                    <a:pt x="131984" y="27186"/>
                  </a:cubicBezTo>
                  <a:cubicBezTo>
                    <a:pt x="131432" y="26415"/>
                    <a:pt x="131432" y="25386"/>
                    <a:pt x="131984" y="24615"/>
                  </a:cubicBezTo>
                  <a:lnTo>
                    <a:pt x="134080" y="19185"/>
                  </a:lnTo>
                  <a:cubicBezTo>
                    <a:pt x="134518" y="18290"/>
                    <a:pt x="134775" y="17318"/>
                    <a:pt x="134842" y="16328"/>
                  </a:cubicBezTo>
                  <a:cubicBezTo>
                    <a:pt x="134947" y="15147"/>
                    <a:pt x="134566" y="13985"/>
                    <a:pt x="133794" y="13089"/>
                  </a:cubicBezTo>
                  <a:cubicBezTo>
                    <a:pt x="133270" y="12432"/>
                    <a:pt x="132584" y="11937"/>
                    <a:pt x="131794" y="11660"/>
                  </a:cubicBezTo>
                  <a:cubicBezTo>
                    <a:pt x="131032" y="11660"/>
                    <a:pt x="130270" y="11660"/>
                    <a:pt x="129984" y="11660"/>
                  </a:cubicBezTo>
                  <a:cubicBezTo>
                    <a:pt x="129794" y="12184"/>
                    <a:pt x="129794" y="12756"/>
                    <a:pt x="129984" y="13280"/>
                  </a:cubicBezTo>
                  <a:cubicBezTo>
                    <a:pt x="130375" y="14842"/>
                    <a:pt x="130203" y="16490"/>
                    <a:pt x="129508" y="17947"/>
                  </a:cubicBezTo>
                  <a:cubicBezTo>
                    <a:pt x="129251" y="18585"/>
                    <a:pt x="128565" y="18947"/>
                    <a:pt x="127889" y="18804"/>
                  </a:cubicBezTo>
                  <a:cubicBezTo>
                    <a:pt x="127384" y="18614"/>
                    <a:pt x="126974" y="18242"/>
                    <a:pt x="126745" y="17757"/>
                  </a:cubicBezTo>
                  <a:cubicBezTo>
                    <a:pt x="126317" y="16785"/>
                    <a:pt x="126317" y="15680"/>
                    <a:pt x="126745" y="14708"/>
                  </a:cubicBezTo>
                  <a:cubicBezTo>
                    <a:pt x="126984" y="13775"/>
                    <a:pt x="126984" y="12784"/>
                    <a:pt x="126745" y="11851"/>
                  </a:cubicBezTo>
                  <a:cubicBezTo>
                    <a:pt x="126422" y="10613"/>
                    <a:pt x="125431" y="9651"/>
                    <a:pt x="124174" y="9374"/>
                  </a:cubicBezTo>
                  <a:cubicBezTo>
                    <a:pt x="123364" y="9260"/>
                    <a:pt x="122602" y="9803"/>
                    <a:pt x="122459" y="10613"/>
                  </a:cubicBezTo>
                  <a:cubicBezTo>
                    <a:pt x="122278" y="11394"/>
                    <a:pt x="122278" y="12213"/>
                    <a:pt x="122459" y="12994"/>
                  </a:cubicBezTo>
                  <a:cubicBezTo>
                    <a:pt x="123031" y="15404"/>
                    <a:pt x="123031" y="17918"/>
                    <a:pt x="122459" y="20328"/>
                  </a:cubicBezTo>
                  <a:cubicBezTo>
                    <a:pt x="122459" y="21090"/>
                    <a:pt x="121697" y="21948"/>
                    <a:pt x="120745" y="21566"/>
                  </a:cubicBezTo>
                  <a:cubicBezTo>
                    <a:pt x="120116" y="21357"/>
                    <a:pt x="119621" y="20862"/>
                    <a:pt x="119411" y="20233"/>
                  </a:cubicBezTo>
                  <a:cubicBezTo>
                    <a:pt x="119316" y="19728"/>
                    <a:pt x="119316" y="19214"/>
                    <a:pt x="119411" y="18709"/>
                  </a:cubicBezTo>
                  <a:lnTo>
                    <a:pt x="119411" y="16042"/>
                  </a:lnTo>
                  <a:cubicBezTo>
                    <a:pt x="119516" y="14937"/>
                    <a:pt x="119249" y="13832"/>
                    <a:pt x="118649" y="12899"/>
                  </a:cubicBezTo>
                  <a:cubicBezTo>
                    <a:pt x="117887" y="11851"/>
                    <a:pt x="116268" y="10994"/>
                    <a:pt x="115411" y="11565"/>
                  </a:cubicBezTo>
                  <a:cubicBezTo>
                    <a:pt x="114553" y="12137"/>
                    <a:pt x="114839" y="13089"/>
                    <a:pt x="114935" y="14042"/>
                  </a:cubicBezTo>
                  <a:cubicBezTo>
                    <a:pt x="115078" y="14794"/>
                    <a:pt x="115078" y="15575"/>
                    <a:pt x="114935" y="16328"/>
                  </a:cubicBezTo>
                  <a:cubicBezTo>
                    <a:pt x="114868" y="16728"/>
                    <a:pt x="114620" y="17080"/>
                    <a:pt x="114268" y="17280"/>
                  </a:cubicBezTo>
                  <a:lnTo>
                    <a:pt x="113601" y="17280"/>
                  </a:lnTo>
                  <a:cubicBezTo>
                    <a:pt x="112182" y="16956"/>
                    <a:pt x="111067" y="15842"/>
                    <a:pt x="110744" y="14423"/>
                  </a:cubicBezTo>
                  <a:cubicBezTo>
                    <a:pt x="110648" y="13318"/>
                    <a:pt x="110991" y="12223"/>
                    <a:pt x="111696" y="11375"/>
                  </a:cubicBezTo>
                  <a:cubicBezTo>
                    <a:pt x="112363" y="10527"/>
                    <a:pt x="112763" y="9498"/>
                    <a:pt x="112839" y="8422"/>
                  </a:cubicBezTo>
                  <a:cubicBezTo>
                    <a:pt x="112925" y="8108"/>
                    <a:pt x="112925" y="7784"/>
                    <a:pt x="112839" y="7470"/>
                  </a:cubicBezTo>
                  <a:cubicBezTo>
                    <a:pt x="112325" y="6850"/>
                    <a:pt x="111620" y="6412"/>
                    <a:pt x="110839" y="6231"/>
                  </a:cubicBezTo>
                  <a:cubicBezTo>
                    <a:pt x="110334" y="6136"/>
                    <a:pt x="109820" y="6136"/>
                    <a:pt x="109315" y="6231"/>
                  </a:cubicBezTo>
                  <a:cubicBezTo>
                    <a:pt x="107695" y="6231"/>
                    <a:pt x="107124" y="7850"/>
                    <a:pt x="107124" y="9279"/>
                  </a:cubicBezTo>
                  <a:cubicBezTo>
                    <a:pt x="107419" y="10755"/>
                    <a:pt x="107581" y="12251"/>
                    <a:pt x="107600" y="13756"/>
                  </a:cubicBezTo>
                  <a:cubicBezTo>
                    <a:pt x="107600" y="14547"/>
                    <a:pt x="106962" y="15185"/>
                    <a:pt x="106172" y="15185"/>
                  </a:cubicBezTo>
                  <a:cubicBezTo>
                    <a:pt x="105219" y="15013"/>
                    <a:pt x="104429" y="14366"/>
                    <a:pt x="104076" y="13470"/>
                  </a:cubicBezTo>
                  <a:cubicBezTo>
                    <a:pt x="103800" y="12766"/>
                    <a:pt x="103800" y="11984"/>
                    <a:pt x="104076" y="11280"/>
                  </a:cubicBezTo>
                  <a:cubicBezTo>
                    <a:pt x="104209" y="10813"/>
                    <a:pt x="104209" y="10317"/>
                    <a:pt x="104076" y="9851"/>
                  </a:cubicBezTo>
                  <a:cubicBezTo>
                    <a:pt x="104095" y="9251"/>
                    <a:pt x="103809" y="8679"/>
                    <a:pt x="103314" y="8327"/>
                  </a:cubicBezTo>
                  <a:cubicBezTo>
                    <a:pt x="102543" y="7536"/>
                    <a:pt x="101276" y="7527"/>
                    <a:pt x="100485" y="8298"/>
                  </a:cubicBezTo>
                  <a:cubicBezTo>
                    <a:pt x="100476" y="8308"/>
                    <a:pt x="100466" y="8317"/>
                    <a:pt x="100457" y="8327"/>
                  </a:cubicBezTo>
                  <a:cubicBezTo>
                    <a:pt x="99999" y="9089"/>
                    <a:pt x="99676" y="9927"/>
                    <a:pt x="99504" y="10803"/>
                  </a:cubicBezTo>
                  <a:cubicBezTo>
                    <a:pt x="98933" y="10803"/>
                    <a:pt x="98456" y="10803"/>
                    <a:pt x="97790" y="10803"/>
                  </a:cubicBezTo>
                  <a:cubicBezTo>
                    <a:pt x="97171" y="10441"/>
                    <a:pt x="96694" y="9860"/>
                    <a:pt x="96456" y="9184"/>
                  </a:cubicBezTo>
                  <a:cubicBezTo>
                    <a:pt x="96313" y="8717"/>
                    <a:pt x="96313" y="8222"/>
                    <a:pt x="96456" y="7755"/>
                  </a:cubicBezTo>
                  <a:cubicBezTo>
                    <a:pt x="96742" y="6565"/>
                    <a:pt x="96742" y="5326"/>
                    <a:pt x="96456" y="4136"/>
                  </a:cubicBezTo>
                  <a:cubicBezTo>
                    <a:pt x="96208" y="2621"/>
                    <a:pt x="95389" y="1259"/>
                    <a:pt x="94170" y="326"/>
                  </a:cubicBezTo>
                  <a:cubicBezTo>
                    <a:pt x="93532" y="-274"/>
                    <a:pt x="92646" y="-522"/>
                    <a:pt x="91789" y="-341"/>
                  </a:cubicBezTo>
                  <a:cubicBezTo>
                    <a:pt x="91494" y="-255"/>
                    <a:pt x="91246" y="-46"/>
                    <a:pt x="91122" y="231"/>
                  </a:cubicBezTo>
                  <a:cubicBezTo>
                    <a:pt x="90493" y="1755"/>
                    <a:pt x="90493" y="3469"/>
                    <a:pt x="91122" y="4993"/>
                  </a:cubicBezTo>
                  <a:cubicBezTo>
                    <a:pt x="91351" y="5831"/>
                    <a:pt x="91351" y="6727"/>
                    <a:pt x="91122" y="7565"/>
                  </a:cubicBezTo>
                  <a:cubicBezTo>
                    <a:pt x="90998" y="8079"/>
                    <a:pt x="90474" y="8384"/>
                    <a:pt x="89970" y="8260"/>
                  </a:cubicBezTo>
                  <a:cubicBezTo>
                    <a:pt x="89941" y="8250"/>
                    <a:pt x="89913" y="8241"/>
                    <a:pt x="89884" y="8232"/>
                  </a:cubicBezTo>
                  <a:cubicBezTo>
                    <a:pt x="89312" y="7984"/>
                    <a:pt x="88846" y="7546"/>
                    <a:pt x="88550" y="6993"/>
                  </a:cubicBezTo>
                  <a:cubicBezTo>
                    <a:pt x="88284" y="6412"/>
                    <a:pt x="87893" y="5888"/>
                    <a:pt x="87407" y="5469"/>
                  </a:cubicBezTo>
                  <a:cubicBezTo>
                    <a:pt x="86807" y="5193"/>
                    <a:pt x="86102" y="5193"/>
                    <a:pt x="85502" y="5469"/>
                  </a:cubicBezTo>
                  <a:cubicBezTo>
                    <a:pt x="84931" y="5469"/>
                    <a:pt x="84645" y="6136"/>
                    <a:pt x="84264" y="6422"/>
                  </a:cubicBezTo>
                  <a:lnTo>
                    <a:pt x="83311" y="7089"/>
                  </a:lnTo>
                  <a:cubicBezTo>
                    <a:pt x="82626" y="7565"/>
                    <a:pt x="81711" y="7565"/>
                    <a:pt x="81026" y="7089"/>
                  </a:cubicBezTo>
                  <a:cubicBezTo>
                    <a:pt x="80454" y="6755"/>
                    <a:pt x="80121" y="6126"/>
                    <a:pt x="80168" y="5469"/>
                  </a:cubicBezTo>
                  <a:cubicBezTo>
                    <a:pt x="80311" y="4917"/>
                    <a:pt x="80702" y="4469"/>
                    <a:pt x="81216" y="4231"/>
                  </a:cubicBezTo>
                  <a:cubicBezTo>
                    <a:pt x="81702" y="3964"/>
                    <a:pt x="82150" y="3650"/>
                    <a:pt x="82550" y="3279"/>
                  </a:cubicBezTo>
                  <a:cubicBezTo>
                    <a:pt x="82550" y="3279"/>
                    <a:pt x="82550" y="2231"/>
                    <a:pt x="82550" y="1850"/>
                  </a:cubicBezTo>
                  <a:cubicBezTo>
                    <a:pt x="82550" y="1469"/>
                    <a:pt x="80168" y="897"/>
                    <a:pt x="78835" y="1183"/>
                  </a:cubicBezTo>
                  <a:cubicBezTo>
                    <a:pt x="77587" y="1478"/>
                    <a:pt x="76606" y="2431"/>
                    <a:pt x="76263" y="3659"/>
                  </a:cubicBezTo>
                  <a:cubicBezTo>
                    <a:pt x="76263" y="4231"/>
                    <a:pt x="76263" y="4802"/>
                    <a:pt x="75501" y="5088"/>
                  </a:cubicBezTo>
                  <a:cubicBezTo>
                    <a:pt x="74739" y="5374"/>
                    <a:pt x="73310" y="5088"/>
                    <a:pt x="72929" y="5850"/>
                  </a:cubicBezTo>
                  <a:lnTo>
                    <a:pt x="72929" y="5850"/>
                  </a:lnTo>
                  <a:cubicBezTo>
                    <a:pt x="73453" y="5212"/>
                    <a:pt x="73453" y="4298"/>
                    <a:pt x="72929" y="3659"/>
                  </a:cubicBezTo>
                  <a:cubicBezTo>
                    <a:pt x="72291" y="6308"/>
                    <a:pt x="71501" y="8917"/>
                    <a:pt x="70548" y="11470"/>
                  </a:cubicBezTo>
                  <a:cubicBezTo>
                    <a:pt x="68338" y="16690"/>
                    <a:pt x="65662" y="21690"/>
                    <a:pt x="62547" y="26424"/>
                  </a:cubicBezTo>
                  <a:lnTo>
                    <a:pt x="24447" y="87384"/>
                  </a:lnTo>
                  <a:cubicBezTo>
                    <a:pt x="21818" y="92566"/>
                    <a:pt x="17837" y="96947"/>
                    <a:pt x="12922" y="100052"/>
                  </a:cubicBezTo>
                  <a:cubicBezTo>
                    <a:pt x="10074" y="101138"/>
                    <a:pt x="7331" y="102472"/>
                    <a:pt x="4730" y="104053"/>
                  </a:cubicBezTo>
                  <a:cubicBezTo>
                    <a:pt x="2216" y="106215"/>
                    <a:pt x="539" y="109177"/>
                    <a:pt x="-32" y="112435"/>
                  </a:cubicBezTo>
                  <a:cubicBezTo>
                    <a:pt x="1016" y="112064"/>
                    <a:pt x="1835" y="111216"/>
                    <a:pt x="2159" y="110149"/>
                  </a:cubicBezTo>
                  <a:cubicBezTo>
                    <a:pt x="2159" y="109482"/>
                    <a:pt x="2159" y="108911"/>
                    <a:pt x="3016" y="108625"/>
                  </a:cubicBezTo>
                  <a:cubicBezTo>
                    <a:pt x="3873" y="108339"/>
                    <a:pt x="5111" y="108625"/>
                    <a:pt x="5587" y="107863"/>
                  </a:cubicBezTo>
                  <a:lnTo>
                    <a:pt x="5587" y="107863"/>
                  </a:lnTo>
                  <a:cubicBezTo>
                    <a:pt x="4349" y="109768"/>
                    <a:pt x="5587" y="109958"/>
                    <a:pt x="5587" y="110911"/>
                  </a:cubicBezTo>
                  <a:cubicBezTo>
                    <a:pt x="5587" y="111864"/>
                    <a:pt x="4254" y="112340"/>
                    <a:pt x="3302" y="112816"/>
                  </a:cubicBezTo>
                  <a:cubicBezTo>
                    <a:pt x="2540" y="113007"/>
                    <a:pt x="2073" y="113788"/>
                    <a:pt x="2263" y="114549"/>
                  </a:cubicBezTo>
                  <a:cubicBezTo>
                    <a:pt x="2340" y="114845"/>
                    <a:pt x="2502" y="115102"/>
                    <a:pt x="2730" y="115292"/>
                  </a:cubicBezTo>
                  <a:cubicBezTo>
                    <a:pt x="3521" y="115893"/>
                    <a:pt x="4606" y="115893"/>
                    <a:pt x="5397" y="115292"/>
                  </a:cubicBezTo>
                  <a:cubicBezTo>
                    <a:pt x="6159" y="114816"/>
                    <a:pt x="6540" y="114149"/>
                    <a:pt x="7302" y="113768"/>
                  </a:cubicBezTo>
                  <a:cubicBezTo>
                    <a:pt x="8216" y="113311"/>
                    <a:pt x="9321" y="113550"/>
                    <a:pt x="9969" y="114340"/>
                  </a:cubicBezTo>
                  <a:cubicBezTo>
                    <a:pt x="10826" y="115483"/>
                    <a:pt x="9969" y="116340"/>
                    <a:pt x="8731" y="116721"/>
                  </a:cubicBezTo>
                  <a:lnTo>
                    <a:pt x="5207" y="118055"/>
                  </a:lnTo>
                  <a:cubicBezTo>
                    <a:pt x="4578" y="118245"/>
                    <a:pt x="4016" y="118607"/>
                    <a:pt x="3587" y="119102"/>
                  </a:cubicBezTo>
                  <a:cubicBezTo>
                    <a:pt x="3102" y="119645"/>
                    <a:pt x="3102" y="120464"/>
                    <a:pt x="3587" y="121007"/>
                  </a:cubicBezTo>
                  <a:cubicBezTo>
                    <a:pt x="4349" y="121579"/>
                    <a:pt x="5340" y="121750"/>
                    <a:pt x="6254" y="121484"/>
                  </a:cubicBezTo>
                  <a:cubicBezTo>
                    <a:pt x="7331" y="121274"/>
                    <a:pt x="8340" y="120817"/>
                    <a:pt x="9207" y="120150"/>
                  </a:cubicBezTo>
                  <a:cubicBezTo>
                    <a:pt x="10160" y="119483"/>
                    <a:pt x="11493" y="118436"/>
                    <a:pt x="12922" y="119388"/>
                  </a:cubicBezTo>
                  <a:cubicBezTo>
                    <a:pt x="13865" y="119855"/>
                    <a:pt x="14255" y="120998"/>
                    <a:pt x="13789" y="121941"/>
                  </a:cubicBezTo>
                  <a:cubicBezTo>
                    <a:pt x="13789" y="121950"/>
                    <a:pt x="13779" y="121950"/>
                    <a:pt x="13779" y="121960"/>
                  </a:cubicBezTo>
                  <a:cubicBezTo>
                    <a:pt x="13112" y="122598"/>
                    <a:pt x="12227" y="122941"/>
                    <a:pt x="11303" y="122913"/>
                  </a:cubicBezTo>
                  <a:cubicBezTo>
                    <a:pt x="9874" y="122913"/>
                    <a:pt x="7969" y="122913"/>
                    <a:pt x="7778" y="124341"/>
                  </a:cubicBezTo>
                  <a:cubicBezTo>
                    <a:pt x="7588" y="125770"/>
                    <a:pt x="8921" y="126532"/>
                    <a:pt x="10160" y="127008"/>
                  </a:cubicBezTo>
                  <a:cubicBezTo>
                    <a:pt x="11264" y="127446"/>
                    <a:pt x="12484" y="127446"/>
                    <a:pt x="13589" y="127008"/>
                  </a:cubicBezTo>
                  <a:cubicBezTo>
                    <a:pt x="14512" y="126541"/>
                    <a:pt x="15465" y="126122"/>
                    <a:pt x="16446" y="125770"/>
                  </a:cubicBezTo>
                  <a:cubicBezTo>
                    <a:pt x="17008" y="125446"/>
                    <a:pt x="17694" y="125446"/>
                    <a:pt x="18256" y="125770"/>
                  </a:cubicBezTo>
                  <a:cubicBezTo>
                    <a:pt x="17856" y="127551"/>
                    <a:pt x="16275" y="128818"/>
                    <a:pt x="14446" y="128818"/>
                  </a:cubicBezTo>
                  <a:cubicBezTo>
                    <a:pt x="13722" y="128713"/>
                    <a:pt x="12979" y="128713"/>
                    <a:pt x="12255" y="128818"/>
                  </a:cubicBezTo>
                  <a:cubicBezTo>
                    <a:pt x="11779" y="129151"/>
                    <a:pt x="11664" y="129809"/>
                    <a:pt x="11998" y="130275"/>
                  </a:cubicBezTo>
                  <a:cubicBezTo>
                    <a:pt x="12065" y="130380"/>
                    <a:pt x="12160" y="130466"/>
                    <a:pt x="12255" y="130532"/>
                  </a:cubicBezTo>
                  <a:lnTo>
                    <a:pt x="13112" y="131009"/>
                  </a:lnTo>
                  <a:cubicBezTo>
                    <a:pt x="14627" y="131685"/>
                    <a:pt x="16360" y="131685"/>
                    <a:pt x="17875" y="131009"/>
                  </a:cubicBezTo>
                  <a:cubicBezTo>
                    <a:pt x="18827" y="130342"/>
                    <a:pt x="19589" y="129294"/>
                    <a:pt x="21018" y="129675"/>
                  </a:cubicBezTo>
                  <a:cubicBezTo>
                    <a:pt x="20275" y="132447"/>
                    <a:pt x="17561" y="134209"/>
                    <a:pt x="14732" y="133771"/>
                  </a:cubicBezTo>
                  <a:cubicBezTo>
                    <a:pt x="13751" y="133628"/>
                    <a:pt x="12760" y="133628"/>
                    <a:pt x="11779" y="133771"/>
                  </a:cubicBezTo>
                  <a:cubicBezTo>
                    <a:pt x="10826" y="133771"/>
                    <a:pt x="10160" y="134628"/>
                    <a:pt x="10445" y="135485"/>
                  </a:cubicBezTo>
                  <a:cubicBezTo>
                    <a:pt x="10788" y="136305"/>
                    <a:pt x="11436" y="136952"/>
                    <a:pt x="12255" y="137295"/>
                  </a:cubicBezTo>
                  <a:cubicBezTo>
                    <a:pt x="14189" y="138581"/>
                    <a:pt x="16589" y="138962"/>
                    <a:pt x="18827" y="138343"/>
                  </a:cubicBezTo>
                  <a:cubicBezTo>
                    <a:pt x="20637" y="137676"/>
                    <a:pt x="21590" y="136152"/>
                    <a:pt x="23018" y="135009"/>
                  </a:cubicBezTo>
                  <a:cubicBezTo>
                    <a:pt x="23714" y="134666"/>
                    <a:pt x="24523" y="134666"/>
                    <a:pt x="25209" y="135009"/>
                  </a:cubicBezTo>
                  <a:cubicBezTo>
                    <a:pt x="26161" y="135476"/>
                    <a:pt x="26609" y="136581"/>
                    <a:pt x="26257" y="137581"/>
                  </a:cubicBezTo>
                  <a:cubicBezTo>
                    <a:pt x="26257" y="138248"/>
                    <a:pt x="24923" y="138629"/>
                    <a:pt x="24257" y="139105"/>
                  </a:cubicBezTo>
                  <a:cubicBezTo>
                    <a:pt x="23590" y="139581"/>
                    <a:pt x="22828" y="140343"/>
                    <a:pt x="23209" y="141296"/>
                  </a:cubicBezTo>
                  <a:cubicBezTo>
                    <a:pt x="23914" y="142515"/>
                    <a:pt x="25228" y="143248"/>
                    <a:pt x="26638" y="143201"/>
                  </a:cubicBezTo>
                  <a:cubicBezTo>
                    <a:pt x="27743" y="143115"/>
                    <a:pt x="28790" y="142639"/>
                    <a:pt x="29591" y="141867"/>
                  </a:cubicBezTo>
                  <a:lnTo>
                    <a:pt x="30924" y="140820"/>
                  </a:lnTo>
                  <a:cubicBezTo>
                    <a:pt x="31019" y="143039"/>
                    <a:pt x="29886" y="145125"/>
                    <a:pt x="27971" y="146249"/>
                  </a:cubicBezTo>
                  <a:cubicBezTo>
                    <a:pt x="27457" y="146506"/>
                    <a:pt x="26981" y="146830"/>
                    <a:pt x="26543" y="147201"/>
                  </a:cubicBezTo>
                  <a:cubicBezTo>
                    <a:pt x="26114" y="147725"/>
                    <a:pt x="26114" y="148487"/>
                    <a:pt x="26543" y="149011"/>
                  </a:cubicBezTo>
                  <a:lnTo>
                    <a:pt x="27495" y="149678"/>
                  </a:lnTo>
                  <a:cubicBezTo>
                    <a:pt x="28971" y="150535"/>
                    <a:pt x="30848" y="150297"/>
                    <a:pt x="32067" y="149106"/>
                  </a:cubicBezTo>
                  <a:cubicBezTo>
                    <a:pt x="32924" y="147982"/>
                    <a:pt x="33658" y="146763"/>
                    <a:pt x="34258" y="145487"/>
                  </a:cubicBezTo>
                  <a:cubicBezTo>
                    <a:pt x="34677" y="145010"/>
                    <a:pt x="35401" y="144972"/>
                    <a:pt x="35868" y="145382"/>
                  </a:cubicBezTo>
                  <a:cubicBezTo>
                    <a:pt x="35906" y="145420"/>
                    <a:pt x="35944" y="145449"/>
                    <a:pt x="35972" y="145487"/>
                  </a:cubicBezTo>
                  <a:cubicBezTo>
                    <a:pt x="36068" y="145734"/>
                    <a:pt x="36068" y="146001"/>
                    <a:pt x="35972" y="146249"/>
                  </a:cubicBezTo>
                  <a:cubicBezTo>
                    <a:pt x="35972" y="148535"/>
                    <a:pt x="33686" y="149773"/>
                    <a:pt x="33496" y="151964"/>
                  </a:cubicBezTo>
                  <a:cubicBezTo>
                    <a:pt x="33486" y="153545"/>
                    <a:pt x="33982" y="155078"/>
                    <a:pt x="34925" y="156345"/>
                  </a:cubicBezTo>
                  <a:cubicBezTo>
                    <a:pt x="35496" y="157393"/>
                    <a:pt x="36829" y="158631"/>
                    <a:pt x="37592" y="158155"/>
                  </a:cubicBezTo>
                  <a:cubicBezTo>
                    <a:pt x="38353" y="157679"/>
                    <a:pt x="37592" y="157583"/>
                    <a:pt x="37592" y="157202"/>
                  </a:cubicBezTo>
                  <a:cubicBezTo>
                    <a:pt x="37592" y="156822"/>
                    <a:pt x="37592" y="153678"/>
                    <a:pt x="37592" y="151964"/>
                  </a:cubicBezTo>
                  <a:cubicBezTo>
                    <a:pt x="37344" y="150287"/>
                    <a:pt x="38087" y="148621"/>
                    <a:pt x="39497" y="147677"/>
                  </a:cubicBezTo>
                  <a:cubicBezTo>
                    <a:pt x="40478" y="147916"/>
                    <a:pt x="41106" y="148878"/>
                    <a:pt x="40925" y="149868"/>
                  </a:cubicBezTo>
                  <a:cubicBezTo>
                    <a:pt x="40925" y="150725"/>
                    <a:pt x="40354" y="151297"/>
                    <a:pt x="40925" y="152154"/>
                  </a:cubicBezTo>
                  <a:cubicBezTo>
                    <a:pt x="40840" y="152335"/>
                    <a:pt x="40840" y="152545"/>
                    <a:pt x="40925" y="152726"/>
                  </a:cubicBezTo>
                  <a:cubicBezTo>
                    <a:pt x="41430" y="153326"/>
                    <a:pt x="42335" y="153412"/>
                    <a:pt x="42935" y="152907"/>
                  </a:cubicBezTo>
                  <a:cubicBezTo>
                    <a:pt x="43002" y="152850"/>
                    <a:pt x="43059" y="152792"/>
                    <a:pt x="43116" y="152726"/>
                  </a:cubicBezTo>
                  <a:cubicBezTo>
                    <a:pt x="43116" y="152154"/>
                    <a:pt x="44259" y="151392"/>
                    <a:pt x="45116" y="151964"/>
                  </a:cubicBezTo>
                  <a:cubicBezTo>
                    <a:pt x="45593" y="153964"/>
                    <a:pt x="43973" y="155298"/>
                    <a:pt x="43211" y="156917"/>
                  </a:cubicBezTo>
                  <a:cubicBezTo>
                    <a:pt x="42135" y="159812"/>
                    <a:pt x="42640" y="163060"/>
                    <a:pt x="44545" y="165489"/>
                  </a:cubicBezTo>
                  <a:cubicBezTo>
                    <a:pt x="44821" y="165937"/>
                    <a:pt x="45173" y="166318"/>
                    <a:pt x="45593" y="166632"/>
                  </a:cubicBezTo>
                  <a:cubicBezTo>
                    <a:pt x="46431" y="167394"/>
                    <a:pt x="47707" y="167394"/>
                    <a:pt x="48545" y="166632"/>
                  </a:cubicBezTo>
                  <a:cubicBezTo>
                    <a:pt x="48936" y="165766"/>
                    <a:pt x="49136" y="164823"/>
                    <a:pt x="49117" y="163870"/>
                  </a:cubicBezTo>
                  <a:cubicBezTo>
                    <a:pt x="49307" y="162613"/>
                    <a:pt x="49698" y="161393"/>
                    <a:pt x="50260" y="160250"/>
                  </a:cubicBezTo>
                  <a:cubicBezTo>
                    <a:pt x="50860" y="158965"/>
                    <a:pt x="52393" y="158403"/>
                    <a:pt x="53679" y="159003"/>
                  </a:cubicBezTo>
                  <a:cubicBezTo>
                    <a:pt x="53679" y="159012"/>
                    <a:pt x="53689" y="159012"/>
                    <a:pt x="53689" y="159012"/>
                  </a:cubicBezTo>
                  <a:cubicBezTo>
                    <a:pt x="54927" y="159679"/>
                    <a:pt x="55613" y="161051"/>
                    <a:pt x="55403" y="162441"/>
                  </a:cubicBezTo>
                  <a:cubicBezTo>
                    <a:pt x="54908" y="163518"/>
                    <a:pt x="54641" y="164689"/>
                    <a:pt x="54641" y="165870"/>
                  </a:cubicBezTo>
                  <a:cubicBezTo>
                    <a:pt x="54641" y="167108"/>
                    <a:pt x="56451" y="168728"/>
                    <a:pt x="57689" y="168347"/>
                  </a:cubicBezTo>
                  <a:cubicBezTo>
                    <a:pt x="58108" y="168204"/>
                    <a:pt x="58404" y="167833"/>
                    <a:pt x="58451" y="167394"/>
                  </a:cubicBezTo>
                  <a:cubicBezTo>
                    <a:pt x="58604" y="166385"/>
                    <a:pt x="58604" y="165356"/>
                    <a:pt x="58451" y="164346"/>
                  </a:cubicBezTo>
                  <a:cubicBezTo>
                    <a:pt x="58451" y="163394"/>
                    <a:pt x="58451" y="162346"/>
                    <a:pt x="59880" y="162060"/>
                  </a:cubicBezTo>
                  <a:cubicBezTo>
                    <a:pt x="60842" y="161889"/>
                    <a:pt x="61814" y="162298"/>
                    <a:pt x="62357" y="163108"/>
                  </a:cubicBezTo>
                  <a:cubicBezTo>
                    <a:pt x="62871" y="163851"/>
                    <a:pt x="62871" y="164841"/>
                    <a:pt x="62357" y="165584"/>
                  </a:cubicBezTo>
                  <a:lnTo>
                    <a:pt x="60166" y="171109"/>
                  </a:lnTo>
                  <a:cubicBezTo>
                    <a:pt x="59766" y="172014"/>
                    <a:pt x="59509" y="172976"/>
                    <a:pt x="59404" y="173966"/>
                  </a:cubicBezTo>
                  <a:cubicBezTo>
                    <a:pt x="59394" y="175100"/>
                    <a:pt x="59766" y="176205"/>
                    <a:pt x="60452" y="177110"/>
                  </a:cubicBezTo>
                  <a:cubicBezTo>
                    <a:pt x="60937" y="177796"/>
                    <a:pt x="61642" y="178301"/>
                    <a:pt x="62452" y="178539"/>
                  </a:cubicBezTo>
                  <a:cubicBezTo>
                    <a:pt x="63214" y="178539"/>
                    <a:pt x="63976" y="178539"/>
                    <a:pt x="64261" y="178539"/>
                  </a:cubicBezTo>
                  <a:cubicBezTo>
                    <a:pt x="64547" y="178539"/>
                    <a:pt x="64261" y="177491"/>
                    <a:pt x="64261" y="176919"/>
                  </a:cubicBezTo>
                  <a:cubicBezTo>
                    <a:pt x="63871" y="175357"/>
                    <a:pt x="64043" y="173709"/>
                    <a:pt x="64738" y="172252"/>
                  </a:cubicBezTo>
                  <a:cubicBezTo>
                    <a:pt x="65004" y="171623"/>
                    <a:pt x="65700" y="171290"/>
                    <a:pt x="66357" y="171490"/>
                  </a:cubicBezTo>
                  <a:cubicBezTo>
                    <a:pt x="66872" y="171652"/>
                    <a:pt x="67300" y="172033"/>
                    <a:pt x="67500" y="172538"/>
                  </a:cubicBezTo>
                  <a:cubicBezTo>
                    <a:pt x="67919" y="173481"/>
                    <a:pt x="67919" y="174548"/>
                    <a:pt x="67500" y="175491"/>
                  </a:cubicBezTo>
                  <a:cubicBezTo>
                    <a:pt x="67310" y="176462"/>
                    <a:pt x="67310" y="177472"/>
                    <a:pt x="67500" y="178443"/>
                  </a:cubicBezTo>
                  <a:cubicBezTo>
                    <a:pt x="67891" y="179624"/>
                    <a:pt x="68862" y="180529"/>
                    <a:pt x="70072" y="180824"/>
                  </a:cubicBezTo>
                  <a:cubicBezTo>
                    <a:pt x="70843" y="180986"/>
                    <a:pt x="71605" y="180491"/>
                    <a:pt x="71767" y="179720"/>
                  </a:cubicBezTo>
                  <a:cubicBezTo>
                    <a:pt x="71777" y="179672"/>
                    <a:pt x="71777" y="179634"/>
                    <a:pt x="71786" y="179586"/>
                  </a:cubicBezTo>
                  <a:cubicBezTo>
                    <a:pt x="71929" y="178796"/>
                    <a:pt x="71929" y="177996"/>
                    <a:pt x="71786" y="177205"/>
                  </a:cubicBezTo>
                  <a:cubicBezTo>
                    <a:pt x="71215" y="174795"/>
                    <a:pt x="71215" y="172281"/>
                    <a:pt x="71786" y="169871"/>
                  </a:cubicBezTo>
                  <a:cubicBezTo>
                    <a:pt x="71786" y="169109"/>
                    <a:pt x="72548" y="168347"/>
                    <a:pt x="73501" y="168632"/>
                  </a:cubicBezTo>
                  <a:cubicBezTo>
                    <a:pt x="74120" y="168861"/>
                    <a:pt x="74606" y="169347"/>
                    <a:pt x="74834" y="169966"/>
                  </a:cubicBezTo>
                  <a:cubicBezTo>
                    <a:pt x="74929" y="170500"/>
                    <a:pt x="74929" y="171052"/>
                    <a:pt x="74834" y="171585"/>
                  </a:cubicBezTo>
                  <a:lnTo>
                    <a:pt x="74834" y="174157"/>
                  </a:lnTo>
                  <a:cubicBezTo>
                    <a:pt x="74729" y="175262"/>
                    <a:pt x="74996" y="176367"/>
                    <a:pt x="75596" y="177300"/>
                  </a:cubicBezTo>
                  <a:cubicBezTo>
                    <a:pt x="76263" y="178348"/>
                    <a:pt x="77978" y="179205"/>
                    <a:pt x="78835" y="178634"/>
                  </a:cubicBezTo>
                  <a:cubicBezTo>
                    <a:pt x="79692" y="178062"/>
                    <a:pt x="78835" y="177110"/>
                    <a:pt x="78835" y="176157"/>
                  </a:cubicBezTo>
                  <a:cubicBezTo>
                    <a:pt x="78692" y="175405"/>
                    <a:pt x="78692" y="174624"/>
                    <a:pt x="78835" y="173871"/>
                  </a:cubicBezTo>
                  <a:cubicBezTo>
                    <a:pt x="78902" y="173471"/>
                    <a:pt x="79149" y="173119"/>
                    <a:pt x="79502" y="172919"/>
                  </a:cubicBezTo>
                  <a:lnTo>
                    <a:pt x="80264" y="172919"/>
                  </a:lnTo>
                  <a:cubicBezTo>
                    <a:pt x="81645" y="173281"/>
                    <a:pt x="82712" y="174386"/>
                    <a:pt x="83026" y="175776"/>
                  </a:cubicBezTo>
                  <a:cubicBezTo>
                    <a:pt x="83121" y="176881"/>
                    <a:pt x="82778" y="177976"/>
                    <a:pt x="82073" y="178824"/>
                  </a:cubicBezTo>
                  <a:cubicBezTo>
                    <a:pt x="81407" y="179672"/>
                    <a:pt x="81006" y="180701"/>
                    <a:pt x="80930" y="181777"/>
                  </a:cubicBezTo>
                  <a:cubicBezTo>
                    <a:pt x="80788" y="182082"/>
                    <a:pt x="80788" y="182425"/>
                    <a:pt x="80930" y="182730"/>
                  </a:cubicBezTo>
                  <a:cubicBezTo>
                    <a:pt x="81445" y="183339"/>
                    <a:pt x="82150" y="183739"/>
                    <a:pt x="82931" y="183873"/>
                  </a:cubicBezTo>
                  <a:cubicBezTo>
                    <a:pt x="83426" y="184006"/>
                    <a:pt x="83959" y="184006"/>
                    <a:pt x="84454" y="183873"/>
                  </a:cubicBezTo>
                  <a:cubicBezTo>
                    <a:pt x="86074" y="183873"/>
                    <a:pt x="86645" y="182253"/>
                    <a:pt x="86550" y="180824"/>
                  </a:cubicBezTo>
                  <a:cubicBezTo>
                    <a:pt x="86455" y="179329"/>
                    <a:pt x="86455" y="177843"/>
                    <a:pt x="86550" y="176348"/>
                  </a:cubicBezTo>
                  <a:cubicBezTo>
                    <a:pt x="86550" y="175557"/>
                    <a:pt x="87188" y="174919"/>
                    <a:pt x="87979" y="174919"/>
                  </a:cubicBezTo>
                  <a:cubicBezTo>
                    <a:pt x="88931" y="175081"/>
                    <a:pt x="89722" y="175738"/>
                    <a:pt x="90074" y="176633"/>
                  </a:cubicBezTo>
                  <a:cubicBezTo>
                    <a:pt x="90369" y="177338"/>
                    <a:pt x="90369" y="178119"/>
                    <a:pt x="90074" y="178824"/>
                  </a:cubicBezTo>
                  <a:cubicBezTo>
                    <a:pt x="90027" y="179300"/>
                    <a:pt x="90027" y="179777"/>
                    <a:pt x="90074" y="180253"/>
                  </a:cubicBezTo>
                  <a:cubicBezTo>
                    <a:pt x="90113" y="180844"/>
                    <a:pt x="90389" y="181396"/>
                    <a:pt x="90836" y="181777"/>
                  </a:cubicBezTo>
                  <a:cubicBezTo>
                    <a:pt x="91655" y="182587"/>
                    <a:pt x="92970" y="182587"/>
                    <a:pt x="93789" y="181777"/>
                  </a:cubicBezTo>
                  <a:cubicBezTo>
                    <a:pt x="94361" y="181110"/>
                    <a:pt x="94361" y="180063"/>
                    <a:pt x="94742" y="179300"/>
                  </a:cubicBezTo>
                  <a:cubicBezTo>
                    <a:pt x="95247" y="179043"/>
                    <a:pt x="95846" y="179043"/>
                    <a:pt x="96361" y="179300"/>
                  </a:cubicBezTo>
                  <a:cubicBezTo>
                    <a:pt x="96999" y="179605"/>
                    <a:pt x="97475" y="180158"/>
                    <a:pt x="97694" y="180824"/>
                  </a:cubicBezTo>
                  <a:cubicBezTo>
                    <a:pt x="97894" y="181282"/>
                    <a:pt x="97894" y="181796"/>
                    <a:pt x="97694" y="182253"/>
                  </a:cubicBezTo>
                  <a:cubicBezTo>
                    <a:pt x="97494" y="183482"/>
                    <a:pt x="97494" y="184739"/>
                    <a:pt x="97694" y="185968"/>
                  </a:cubicBezTo>
                  <a:cubicBezTo>
                    <a:pt x="97970" y="187444"/>
                    <a:pt x="98790" y="188768"/>
                    <a:pt x="99980" y="189683"/>
                  </a:cubicBezTo>
                  <a:cubicBezTo>
                    <a:pt x="100619" y="190283"/>
                    <a:pt x="101504" y="190531"/>
                    <a:pt x="102361" y="190349"/>
                  </a:cubicBezTo>
                  <a:cubicBezTo>
                    <a:pt x="102657" y="190264"/>
                    <a:pt x="102904" y="190054"/>
                    <a:pt x="103028" y="189778"/>
                  </a:cubicBezTo>
                  <a:cubicBezTo>
                    <a:pt x="103667" y="188254"/>
                    <a:pt x="103667" y="186540"/>
                    <a:pt x="103028" y="185016"/>
                  </a:cubicBezTo>
                  <a:cubicBezTo>
                    <a:pt x="102790" y="184177"/>
                    <a:pt x="102790" y="183282"/>
                    <a:pt x="103028" y="182444"/>
                  </a:cubicBezTo>
                  <a:cubicBezTo>
                    <a:pt x="103200" y="181977"/>
                    <a:pt x="103676" y="181701"/>
                    <a:pt x="104171" y="181777"/>
                  </a:cubicBezTo>
                  <a:cubicBezTo>
                    <a:pt x="104810" y="182006"/>
                    <a:pt x="105324" y="182492"/>
                    <a:pt x="105600" y="183110"/>
                  </a:cubicBezTo>
                  <a:cubicBezTo>
                    <a:pt x="105867" y="183673"/>
                    <a:pt x="106257" y="184158"/>
                    <a:pt x="106743" y="184539"/>
                  </a:cubicBezTo>
                  <a:cubicBezTo>
                    <a:pt x="107305" y="184863"/>
                    <a:pt x="107991" y="184863"/>
                    <a:pt x="108553" y="184539"/>
                  </a:cubicBezTo>
                  <a:cubicBezTo>
                    <a:pt x="109029" y="184273"/>
                    <a:pt x="109448" y="183911"/>
                    <a:pt x="109791" y="183491"/>
                  </a:cubicBezTo>
                  <a:cubicBezTo>
                    <a:pt x="110077" y="183244"/>
                    <a:pt x="110391" y="183053"/>
                    <a:pt x="110744" y="182920"/>
                  </a:cubicBezTo>
                  <a:cubicBezTo>
                    <a:pt x="111448" y="182492"/>
                    <a:pt x="112325" y="182492"/>
                    <a:pt x="113029" y="182920"/>
                  </a:cubicBezTo>
                  <a:cubicBezTo>
                    <a:pt x="113620" y="183282"/>
                    <a:pt x="113954" y="183949"/>
                    <a:pt x="113887" y="184634"/>
                  </a:cubicBezTo>
                  <a:cubicBezTo>
                    <a:pt x="113677" y="185120"/>
                    <a:pt x="113306" y="185520"/>
                    <a:pt x="112839" y="185777"/>
                  </a:cubicBezTo>
                  <a:cubicBezTo>
                    <a:pt x="112353" y="186044"/>
                    <a:pt x="111906" y="186358"/>
                    <a:pt x="111506" y="186730"/>
                  </a:cubicBezTo>
                  <a:lnTo>
                    <a:pt x="111506" y="187206"/>
                  </a:lnTo>
                  <a:cubicBezTo>
                    <a:pt x="111506" y="187206"/>
                    <a:pt x="111506" y="188254"/>
                    <a:pt x="111506" y="188635"/>
                  </a:cubicBezTo>
                  <a:cubicBezTo>
                    <a:pt x="111506" y="189016"/>
                    <a:pt x="113887" y="189492"/>
                    <a:pt x="115220" y="189207"/>
                  </a:cubicBezTo>
                  <a:cubicBezTo>
                    <a:pt x="116449" y="188940"/>
                    <a:pt x="117440" y="188025"/>
                    <a:pt x="117792" y="186825"/>
                  </a:cubicBezTo>
                  <a:cubicBezTo>
                    <a:pt x="117792" y="186158"/>
                    <a:pt x="117792" y="185587"/>
                    <a:pt x="118649" y="185301"/>
                  </a:cubicBezTo>
                  <a:cubicBezTo>
                    <a:pt x="119507" y="185016"/>
                    <a:pt x="120745" y="185301"/>
                    <a:pt x="121221" y="184634"/>
                  </a:cubicBezTo>
                  <a:lnTo>
                    <a:pt x="121221" y="184634"/>
                  </a:lnTo>
                  <a:cubicBezTo>
                    <a:pt x="119983" y="186444"/>
                    <a:pt x="121221" y="186635"/>
                    <a:pt x="121221" y="187682"/>
                  </a:cubicBezTo>
                  <a:cubicBezTo>
                    <a:pt x="121221" y="188730"/>
                    <a:pt x="119983" y="189016"/>
                    <a:pt x="119030" y="189492"/>
                  </a:cubicBezTo>
                  <a:cubicBezTo>
                    <a:pt x="118078" y="189968"/>
                    <a:pt x="117411" y="191112"/>
                    <a:pt x="118364" y="192064"/>
                  </a:cubicBezTo>
                  <a:cubicBezTo>
                    <a:pt x="119183" y="192683"/>
                    <a:pt x="120307" y="192683"/>
                    <a:pt x="121126" y="192064"/>
                  </a:cubicBezTo>
                  <a:cubicBezTo>
                    <a:pt x="121793" y="192064"/>
                    <a:pt x="122269" y="191016"/>
                    <a:pt x="122936" y="190635"/>
                  </a:cubicBezTo>
                  <a:cubicBezTo>
                    <a:pt x="123878" y="190197"/>
                    <a:pt x="125003" y="190435"/>
                    <a:pt x="125698" y="191207"/>
                  </a:cubicBezTo>
                  <a:cubicBezTo>
                    <a:pt x="126555" y="192350"/>
                    <a:pt x="125698" y="193207"/>
                    <a:pt x="124364" y="193588"/>
                  </a:cubicBezTo>
                  <a:lnTo>
                    <a:pt x="120840" y="194922"/>
                  </a:lnTo>
                  <a:cubicBezTo>
                    <a:pt x="120230" y="195102"/>
                    <a:pt x="119669" y="195426"/>
                    <a:pt x="119221" y="195874"/>
                  </a:cubicBezTo>
                  <a:cubicBezTo>
                    <a:pt x="118726" y="196446"/>
                    <a:pt x="118726" y="197303"/>
                    <a:pt x="119221" y="197874"/>
                  </a:cubicBezTo>
                  <a:cubicBezTo>
                    <a:pt x="119983" y="198446"/>
                    <a:pt x="120973" y="198617"/>
                    <a:pt x="121888" y="198350"/>
                  </a:cubicBezTo>
                  <a:cubicBezTo>
                    <a:pt x="122955" y="198103"/>
                    <a:pt x="123955" y="197655"/>
                    <a:pt x="124841" y="197017"/>
                  </a:cubicBezTo>
                  <a:cubicBezTo>
                    <a:pt x="125784" y="195912"/>
                    <a:pt x="127355" y="195598"/>
                    <a:pt x="128651" y="196255"/>
                  </a:cubicBezTo>
                  <a:cubicBezTo>
                    <a:pt x="129527" y="196788"/>
                    <a:pt x="129860" y="197903"/>
                    <a:pt x="129412" y="198827"/>
                  </a:cubicBezTo>
                  <a:cubicBezTo>
                    <a:pt x="128746" y="199465"/>
                    <a:pt x="127860" y="199808"/>
                    <a:pt x="126936" y="199779"/>
                  </a:cubicBezTo>
                  <a:cubicBezTo>
                    <a:pt x="125507" y="199779"/>
                    <a:pt x="123602" y="199779"/>
                    <a:pt x="123412" y="201113"/>
                  </a:cubicBezTo>
                  <a:cubicBezTo>
                    <a:pt x="123221" y="202446"/>
                    <a:pt x="124460" y="203399"/>
                    <a:pt x="125793" y="203875"/>
                  </a:cubicBezTo>
                  <a:cubicBezTo>
                    <a:pt x="126450" y="204066"/>
                    <a:pt x="127136" y="204066"/>
                    <a:pt x="127793" y="203875"/>
                  </a:cubicBezTo>
                  <a:cubicBezTo>
                    <a:pt x="130556" y="196350"/>
                    <a:pt x="132079" y="188159"/>
                    <a:pt x="134366" y="180348"/>
                  </a:cubicBezTo>
                  <a:cubicBezTo>
                    <a:pt x="142462" y="154535"/>
                    <a:pt x="159416" y="133009"/>
                    <a:pt x="176180" y="11214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5" name="Freeform: Shape 374">
              <a:extLst>
                <a:ext uri="{FF2B5EF4-FFF2-40B4-BE49-F238E27FC236}">
                  <a16:creationId xmlns:a16="http://schemas.microsoft.com/office/drawing/2014/main" xmlns="" id="{2BFABFEB-D83A-499F-7F16-21CC65C3E946}"/>
                </a:ext>
              </a:extLst>
            </p:cNvPr>
            <p:cNvSpPr/>
            <p:nvPr/>
          </p:nvSpPr>
          <p:spPr>
            <a:xfrm>
              <a:off x="6530003" y="2657951"/>
              <a:ext cx="4050" cy="4504"/>
            </a:xfrm>
            <a:custGeom>
              <a:avLst/>
              <a:gdLst>
                <a:gd name="connsiteX0" fmla="*/ 1923 w 4050"/>
                <a:gd name="connsiteY0" fmla="*/ 554 h 4504"/>
                <a:gd name="connsiteX1" fmla="*/ 303 w 4050"/>
                <a:gd name="connsiteY1" fmla="*/ 1601 h 4504"/>
                <a:gd name="connsiteX2" fmla="*/ 303 w 4050"/>
                <a:gd name="connsiteY2" fmla="*/ 3506 h 4504"/>
                <a:gd name="connsiteX3" fmla="*/ 2971 w 4050"/>
                <a:gd name="connsiteY3" fmla="*/ 3983 h 4504"/>
                <a:gd name="connsiteX4" fmla="*/ 2971 w 4050"/>
                <a:gd name="connsiteY4" fmla="*/ 3983 h 4504"/>
                <a:gd name="connsiteX5" fmla="*/ 4018 w 4050"/>
                <a:gd name="connsiteY5" fmla="*/ -399 h 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0" h="4504">
                  <a:moveTo>
                    <a:pt x="1923" y="554"/>
                  </a:moveTo>
                  <a:cubicBezTo>
                    <a:pt x="1256" y="554"/>
                    <a:pt x="590" y="1030"/>
                    <a:pt x="303" y="1601"/>
                  </a:cubicBezTo>
                  <a:cubicBezTo>
                    <a:pt x="-144" y="2154"/>
                    <a:pt x="-144" y="2954"/>
                    <a:pt x="303" y="3506"/>
                  </a:cubicBezTo>
                  <a:cubicBezTo>
                    <a:pt x="1066" y="4078"/>
                    <a:pt x="2056" y="4249"/>
                    <a:pt x="2971" y="3983"/>
                  </a:cubicBezTo>
                  <a:lnTo>
                    <a:pt x="2971" y="3983"/>
                  </a:lnTo>
                  <a:cubicBezTo>
                    <a:pt x="3171" y="2487"/>
                    <a:pt x="3523" y="1020"/>
                    <a:pt x="4018"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376" name="Freeform: Shape 375">
              <a:extLst>
                <a:ext uri="{FF2B5EF4-FFF2-40B4-BE49-F238E27FC236}">
                  <a16:creationId xmlns:a16="http://schemas.microsoft.com/office/drawing/2014/main" xmlns="" id="{9446DD18-6AE0-1B34-4108-851C5623156D}"/>
                </a:ext>
              </a:extLst>
            </p:cNvPr>
            <p:cNvSpPr/>
            <p:nvPr/>
          </p:nvSpPr>
          <p:spPr>
            <a:xfrm>
              <a:off x="6368605" y="2384298"/>
              <a:ext cx="2462" cy="3714"/>
            </a:xfrm>
            <a:custGeom>
              <a:avLst/>
              <a:gdLst>
                <a:gd name="connsiteX0" fmla="*/ 1301 w 2462"/>
                <a:gd name="connsiteY0" fmla="*/ 2744 h 3714"/>
                <a:gd name="connsiteX1" fmla="*/ 1968 w 2462"/>
                <a:gd name="connsiteY1" fmla="*/ 172 h 3714"/>
                <a:gd name="connsiteX2" fmla="*/ 825 w 2462"/>
                <a:gd name="connsiteY2" fmla="*/ -399 h 3714"/>
                <a:gd name="connsiteX3" fmla="*/ -32 w 2462"/>
                <a:gd name="connsiteY3" fmla="*/ 3316 h 3714"/>
              </a:gdLst>
              <a:ahLst/>
              <a:cxnLst>
                <a:cxn ang="0">
                  <a:pos x="connsiteX0" y="connsiteY0"/>
                </a:cxn>
                <a:cxn ang="0">
                  <a:pos x="connsiteX1" y="connsiteY1"/>
                </a:cxn>
                <a:cxn ang="0">
                  <a:pos x="connsiteX2" y="connsiteY2"/>
                </a:cxn>
                <a:cxn ang="0">
                  <a:pos x="connsiteX3" y="connsiteY3"/>
                </a:cxn>
              </a:cxnLst>
              <a:rect l="l" t="t" r="r" b="b"/>
              <a:pathLst>
                <a:path w="2462" h="3714">
                  <a:moveTo>
                    <a:pt x="1301" y="2744"/>
                  </a:moveTo>
                  <a:cubicBezTo>
                    <a:pt x="2254" y="2268"/>
                    <a:pt x="2920" y="1125"/>
                    <a:pt x="1968" y="172"/>
                  </a:cubicBezTo>
                  <a:cubicBezTo>
                    <a:pt x="1663" y="-142"/>
                    <a:pt x="1263" y="-342"/>
                    <a:pt x="825" y="-399"/>
                  </a:cubicBezTo>
                  <a:lnTo>
                    <a:pt x="-32" y="3316"/>
                  </a:lnTo>
                  <a:close/>
                </a:path>
              </a:pathLst>
            </a:custGeom>
            <a:solidFill>
              <a:srgbClr val="B4B4DA"/>
            </a:solidFill>
            <a:ln w="9525" cap="flat">
              <a:noFill/>
              <a:prstDash val="solid"/>
              <a:miter/>
            </a:ln>
          </p:spPr>
          <p:txBody>
            <a:bodyPr rtlCol="0" anchor="ctr"/>
            <a:lstStyle/>
            <a:p>
              <a:endParaRPr lang="en-IN"/>
            </a:p>
          </p:txBody>
        </p:sp>
        <p:sp>
          <p:nvSpPr>
            <p:cNvPr id="377" name="Freeform: Shape 376">
              <a:extLst>
                <a:ext uri="{FF2B5EF4-FFF2-40B4-BE49-F238E27FC236}">
                  <a16:creationId xmlns:a16="http://schemas.microsoft.com/office/drawing/2014/main" xmlns="" id="{64F3F460-74C7-083D-461F-499FFCEC01C9}"/>
                </a:ext>
              </a:extLst>
            </p:cNvPr>
            <p:cNvSpPr/>
            <p:nvPr/>
          </p:nvSpPr>
          <p:spPr>
            <a:xfrm>
              <a:off x="6065917" y="2354103"/>
              <a:ext cx="2745" cy="3931"/>
            </a:xfrm>
            <a:custGeom>
              <a:avLst/>
              <a:gdLst>
                <a:gd name="connsiteX0" fmla="*/ 1856 w 2745"/>
                <a:gd name="connsiteY0" fmla="*/ -18 h 3931"/>
                <a:gd name="connsiteX1" fmla="*/ 332 w 2745"/>
                <a:gd name="connsiteY1" fmla="*/ 1030 h 3931"/>
                <a:gd name="connsiteX2" fmla="*/ 332 w 2745"/>
                <a:gd name="connsiteY2" fmla="*/ 2935 h 3931"/>
                <a:gd name="connsiteX3" fmla="*/ 2714 w 2745"/>
                <a:gd name="connsiteY3" fmla="*/ 3411 h 3931"/>
                <a:gd name="connsiteX4" fmla="*/ 2714 w 2745"/>
                <a:gd name="connsiteY4" fmla="*/ -399 h 3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5" h="3931">
                  <a:moveTo>
                    <a:pt x="1856" y="-18"/>
                  </a:moveTo>
                  <a:cubicBezTo>
                    <a:pt x="1266" y="192"/>
                    <a:pt x="742" y="554"/>
                    <a:pt x="332" y="1030"/>
                  </a:cubicBezTo>
                  <a:cubicBezTo>
                    <a:pt x="-154" y="1573"/>
                    <a:pt x="-154" y="2392"/>
                    <a:pt x="332" y="2935"/>
                  </a:cubicBezTo>
                  <a:cubicBezTo>
                    <a:pt x="989" y="3497"/>
                    <a:pt x="1894" y="3678"/>
                    <a:pt x="2714" y="3411"/>
                  </a:cubicBezTo>
                  <a:lnTo>
                    <a:pt x="2714"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78" name="Freeform: Shape 377">
              <a:extLst>
                <a:ext uri="{FF2B5EF4-FFF2-40B4-BE49-F238E27FC236}">
                  <a16:creationId xmlns:a16="http://schemas.microsoft.com/office/drawing/2014/main" xmlns="" id="{42D4B6A1-CFDF-6CBA-16EE-136BFF1C256F}"/>
                </a:ext>
              </a:extLst>
            </p:cNvPr>
            <p:cNvSpPr/>
            <p:nvPr/>
          </p:nvSpPr>
          <p:spPr>
            <a:xfrm>
              <a:off x="6422169" y="2468975"/>
              <a:ext cx="194466" cy="187492"/>
            </a:xfrm>
            <a:custGeom>
              <a:avLst/>
              <a:gdLst>
                <a:gd name="connsiteX0" fmla="*/ 6125 w 194466"/>
                <a:gd name="connsiteY0" fmla="*/ 119806 h 187492"/>
                <a:gd name="connsiteX1" fmla="*/ 7934 w 194466"/>
                <a:gd name="connsiteY1" fmla="*/ 119806 h 187492"/>
                <a:gd name="connsiteX2" fmla="*/ 4029 w 194466"/>
                <a:gd name="connsiteY2" fmla="*/ 122950 h 187492"/>
                <a:gd name="connsiteX3" fmla="*/ 1934 w 194466"/>
                <a:gd name="connsiteY3" fmla="*/ 122950 h 187492"/>
                <a:gd name="connsiteX4" fmla="*/ 1677 w 194466"/>
                <a:gd name="connsiteY4" fmla="*/ 124407 h 187492"/>
                <a:gd name="connsiteX5" fmla="*/ 1934 w 194466"/>
                <a:gd name="connsiteY5" fmla="*/ 124664 h 187492"/>
                <a:gd name="connsiteX6" fmla="*/ 2696 w 194466"/>
                <a:gd name="connsiteY6" fmla="*/ 125141 h 187492"/>
                <a:gd name="connsiteX7" fmla="*/ 7458 w 194466"/>
                <a:gd name="connsiteY7" fmla="*/ 125141 h 187492"/>
                <a:gd name="connsiteX8" fmla="*/ 10697 w 194466"/>
                <a:gd name="connsiteY8" fmla="*/ 123807 h 187492"/>
                <a:gd name="connsiteX9" fmla="*/ 4315 w 194466"/>
                <a:gd name="connsiteY9" fmla="*/ 127903 h 187492"/>
                <a:gd name="connsiteX10" fmla="*/ 1362 w 194466"/>
                <a:gd name="connsiteY10" fmla="*/ 127903 h 187492"/>
                <a:gd name="connsiteX11" fmla="*/ 29 w 194466"/>
                <a:gd name="connsiteY11" fmla="*/ 129617 h 187492"/>
                <a:gd name="connsiteX12" fmla="*/ 1839 w 194466"/>
                <a:gd name="connsiteY12" fmla="*/ 131522 h 187492"/>
                <a:gd name="connsiteX13" fmla="*/ 8411 w 194466"/>
                <a:gd name="connsiteY13" fmla="*/ 132570 h 187492"/>
                <a:gd name="connsiteX14" fmla="*/ 12602 w 194466"/>
                <a:gd name="connsiteY14" fmla="*/ 129236 h 187492"/>
                <a:gd name="connsiteX15" fmla="*/ 14792 w 194466"/>
                <a:gd name="connsiteY15" fmla="*/ 129236 h 187492"/>
                <a:gd name="connsiteX16" fmla="*/ 15840 w 194466"/>
                <a:gd name="connsiteY16" fmla="*/ 131808 h 187492"/>
                <a:gd name="connsiteX17" fmla="*/ 13745 w 194466"/>
                <a:gd name="connsiteY17" fmla="*/ 133332 h 187492"/>
                <a:gd name="connsiteX18" fmla="*/ 12792 w 194466"/>
                <a:gd name="connsiteY18" fmla="*/ 135523 h 187492"/>
                <a:gd name="connsiteX19" fmla="*/ 16126 w 194466"/>
                <a:gd name="connsiteY19" fmla="*/ 137428 h 187492"/>
                <a:gd name="connsiteX20" fmla="*/ 19079 w 194466"/>
                <a:gd name="connsiteY20" fmla="*/ 136094 h 187492"/>
                <a:gd name="connsiteX21" fmla="*/ 20508 w 194466"/>
                <a:gd name="connsiteY21" fmla="*/ 135046 h 187492"/>
                <a:gd name="connsiteX22" fmla="*/ 17459 w 194466"/>
                <a:gd name="connsiteY22" fmla="*/ 140476 h 187492"/>
                <a:gd name="connsiteX23" fmla="*/ 16031 w 194466"/>
                <a:gd name="connsiteY23" fmla="*/ 141428 h 187492"/>
                <a:gd name="connsiteX24" fmla="*/ 16031 w 194466"/>
                <a:gd name="connsiteY24" fmla="*/ 143238 h 187492"/>
                <a:gd name="connsiteX25" fmla="*/ 16983 w 194466"/>
                <a:gd name="connsiteY25" fmla="*/ 143905 h 187492"/>
                <a:gd name="connsiteX26" fmla="*/ 21555 w 194466"/>
                <a:gd name="connsiteY26" fmla="*/ 143333 h 187492"/>
                <a:gd name="connsiteX27" fmla="*/ 23746 w 194466"/>
                <a:gd name="connsiteY27" fmla="*/ 139809 h 187492"/>
                <a:gd name="connsiteX28" fmla="*/ 25460 w 194466"/>
                <a:gd name="connsiteY28" fmla="*/ 139809 h 187492"/>
                <a:gd name="connsiteX29" fmla="*/ 25460 w 194466"/>
                <a:gd name="connsiteY29" fmla="*/ 140571 h 187492"/>
                <a:gd name="connsiteX30" fmla="*/ 22984 w 194466"/>
                <a:gd name="connsiteY30" fmla="*/ 146381 h 187492"/>
                <a:gd name="connsiteX31" fmla="*/ 24413 w 194466"/>
                <a:gd name="connsiteY31" fmla="*/ 150763 h 187492"/>
                <a:gd name="connsiteX32" fmla="*/ 27080 w 194466"/>
                <a:gd name="connsiteY32" fmla="*/ 152572 h 187492"/>
                <a:gd name="connsiteX33" fmla="*/ 27080 w 194466"/>
                <a:gd name="connsiteY33" fmla="*/ 151620 h 187492"/>
                <a:gd name="connsiteX34" fmla="*/ 27080 w 194466"/>
                <a:gd name="connsiteY34" fmla="*/ 146381 h 187492"/>
                <a:gd name="connsiteX35" fmla="*/ 28985 w 194466"/>
                <a:gd name="connsiteY35" fmla="*/ 142095 h 187492"/>
                <a:gd name="connsiteX36" fmla="*/ 30414 w 194466"/>
                <a:gd name="connsiteY36" fmla="*/ 144286 h 187492"/>
                <a:gd name="connsiteX37" fmla="*/ 29842 w 194466"/>
                <a:gd name="connsiteY37" fmla="*/ 146572 h 187492"/>
                <a:gd name="connsiteX38" fmla="*/ 29842 w 194466"/>
                <a:gd name="connsiteY38" fmla="*/ 147143 h 187492"/>
                <a:gd name="connsiteX39" fmla="*/ 31852 w 194466"/>
                <a:gd name="connsiteY39" fmla="*/ 147324 h 187492"/>
                <a:gd name="connsiteX40" fmla="*/ 32033 w 194466"/>
                <a:gd name="connsiteY40" fmla="*/ 147143 h 187492"/>
                <a:gd name="connsiteX41" fmla="*/ 34033 w 194466"/>
                <a:gd name="connsiteY41" fmla="*/ 146381 h 187492"/>
                <a:gd name="connsiteX42" fmla="*/ 32033 w 194466"/>
                <a:gd name="connsiteY42" fmla="*/ 151334 h 187492"/>
                <a:gd name="connsiteX43" fmla="*/ 33366 w 194466"/>
                <a:gd name="connsiteY43" fmla="*/ 159907 h 187492"/>
                <a:gd name="connsiteX44" fmla="*/ 34414 w 194466"/>
                <a:gd name="connsiteY44" fmla="*/ 161145 h 187492"/>
                <a:gd name="connsiteX45" fmla="*/ 37367 w 194466"/>
                <a:gd name="connsiteY45" fmla="*/ 161145 h 187492"/>
                <a:gd name="connsiteX46" fmla="*/ 37938 w 194466"/>
                <a:gd name="connsiteY46" fmla="*/ 158478 h 187492"/>
                <a:gd name="connsiteX47" fmla="*/ 39176 w 194466"/>
                <a:gd name="connsiteY47" fmla="*/ 154859 h 187492"/>
                <a:gd name="connsiteX48" fmla="*/ 42596 w 194466"/>
                <a:gd name="connsiteY48" fmla="*/ 153611 h 187492"/>
                <a:gd name="connsiteX49" fmla="*/ 42606 w 194466"/>
                <a:gd name="connsiteY49" fmla="*/ 153620 h 187492"/>
                <a:gd name="connsiteX50" fmla="*/ 44225 w 194466"/>
                <a:gd name="connsiteY50" fmla="*/ 157049 h 187492"/>
                <a:gd name="connsiteX51" fmla="*/ 43368 w 194466"/>
                <a:gd name="connsiteY51" fmla="*/ 160383 h 187492"/>
                <a:gd name="connsiteX52" fmla="*/ 46416 w 194466"/>
                <a:gd name="connsiteY52" fmla="*/ 162955 h 187492"/>
                <a:gd name="connsiteX53" fmla="*/ 47273 w 194466"/>
                <a:gd name="connsiteY53" fmla="*/ 162002 h 187492"/>
                <a:gd name="connsiteX54" fmla="*/ 47273 w 194466"/>
                <a:gd name="connsiteY54" fmla="*/ 158954 h 187492"/>
                <a:gd name="connsiteX55" fmla="*/ 48701 w 194466"/>
                <a:gd name="connsiteY55" fmla="*/ 156668 h 187492"/>
                <a:gd name="connsiteX56" fmla="*/ 51178 w 194466"/>
                <a:gd name="connsiteY56" fmla="*/ 157716 h 187492"/>
                <a:gd name="connsiteX57" fmla="*/ 51178 w 194466"/>
                <a:gd name="connsiteY57" fmla="*/ 160288 h 187492"/>
                <a:gd name="connsiteX58" fmla="*/ 48987 w 194466"/>
                <a:gd name="connsiteY58" fmla="*/ 165717 h 187492"/>
                <a:gd name="connsiteX59" fmla="*/ 48130 w 194466"/>
                <a:gd name="connsiteY59" fmla="*/ 168575 h 187492"/>
                <a:gd name="connsiteX60" fmla="*/ 49178 w 194466"/>
                <a:gd name="connsiteY60" fmla="*/ 171718 h 187492"/>
                <a:gd name="connsiteX61" fmla="*/ 51083 w 194466"/>
                <a:gd name="connsiteY61" fmla="*/ 173242 h 187492"/>
                <a:gd name="connsiteX62" fmla="*/ 52988 w 194466"/>
                <a:gd name="connsiteY62" fmla="*/ 173242 h 187492"/>
                <a:gd name="connsiteX63" fmla="*/ 52988 w 194466"/>
                <a:gd name="connsiteY63" fmla="*/ 171527 h 187492"/>
                <a:gd name="connsiteX64" fmla="*/ 53559 w 194466"/>
                <a:gd name="connsiteY64" fmla="*/ 166955 h 187492"/>
                <a:gd name="connsiteX65" fmla="*/ 55178 w 194466"/>
                <a:gd name="connsiteY65" fmla="*/ 166098 h 187492"/>
                <a:gd name="connsiteX66" fmla="*/ 56322 w 194466"/>
                <a:gd name="connsiteY66" fmla="*/ 167241 h 187492"/>
                <a:gd name="connsiteX67" fmla="*/ 56322 w 194466"/>
                <a:gd name="connsiteY67" fmla="*/ 170194 h 187492"/>
                <a:gd name="connsiteX68" fmla="*/ 56322 w 194466"/>
                <a:gd name="connsiteY68" fmla="*/ 173051 h 187492"/>
                <a:gd name="connsiteX69" fmla="*/ 58893 w 194466"/>
                <a:gd name="connsiteY69" fmla="*/ 175528 h 187492"/>
                <a:gd name="connsiteX70" fmla="*/ 60608 w 194466"/>
                <a:gd name="connsiteY70" fmla="*/ 174289 h 187492"/>
                <a:gd name="connsiteX71" fmla="*/ 60608 w 194466"/>
                <a:gd name="connsiteY71" fmla="*/ 172004 h 187492"/>
                <a:gd name="connsiteX72" fmla="*/ 60608 w 194466"/>
                <a:gd name="connsiteY72" fmla="*/ 164574 h 187492"/>
                <a:gd name="connsiteX73" fmla="*/ 62418 w 194466"/>
                <a:gd name="connsiteY73" fmla="*/ 163336 h 187492"/>
                <a:gd name="connsiteX74" fmla="*/ 63656 w 194466"/>
                <a:gd name="connsiteY74" fmla="*/ 164764 h 187492"/>
                <a:gd name="connsiteX75" fmla="*/ 63656 w 194466"/>
                <a:gd name="connsiteY75" fmla="*/ 166288 h 187492"/>
                <a:gd name="connsiteX76" fmla="*/ 63656 w 194466"/>
                <a:gd name="connsiteY76" fmla="*/ 168860 h 187492"/>
                <a:gd name="connsiteX77" fmla="*/ 64323 w 194466"/>
                <a:gd name="connsiteY77" fmla="*/ 172099 h 187492"/>
                <a:gd name="connsiteX78" fmla="*/ 67561 w 194466"/>
                <a:gd name="connsiteY78" fmla="*/ 173432 h 187492"/>
                <a:gd name="connsiteX79" fmla="*/ 68037 w 194466"/>
                <a:gd name="connsiteY79" fmla="*/ 170956 h 187492"/>
                <a:gd name="connsiteX80" fmla="*/ 68037 w 194466"/>
                <a:gd name="connsiteY80" fmla="*/ 168670 h 187492"/>
                <a:gd name="connsiteX81" fmla="*/ 68704 w 194466"/>
                <a:gd name="connsiteY81" fmla="*/ 167717 h 187492"/>
                <a:gd name="connsiteX82" fmla="*/ 69466 w 194466"/>
                <a:gd name="connsiteY82" fmla="*/ 167717 h 187492"/>
                <a:gd name="connsiteX83" fmla="*/ 72228 w 194466"/>
                <a:gd name="connsiteY83" fmla="*/ 170575 h 187492"/>
                <a:gd name="connsiteX84" fmla="*/ 71276 w 194466"/>
                <a:gd name="connsiteY84" fmla="*/ 173623 h 187492"/>
                <a:gd name="connsiteX85" fmla="*/ 70037 w 194466"/>
                <a:gd name="connsiteY85" fmla="*/ 176576 h 187492"/>
                <a:gd name="connsiteX86" fmla="*/ 70037 w 194466"/>
                <a:gd name="connsiteY86" fmla="*/ 177528 h 187492"/>
                <a:gd name="connsiteX87" fmla="*/ 72038 w 194466"/>
                <a:gd name="connsiteY87" fmla="*/ 178671 h 187492"/>
                <a:gd name="connsiteX88" fmla="*/ 73562 w 194466"/>
                <a:gd name="connsiteY88" fmla="*/ 178671 h 187492"/>
                <a:gd name="connsiteX89" fmla="*/ 75657 w 194466"/>
                <a:gd name="connsiteY89" fmla="*/ 175623 h 187492"/>
                <a:gd name="connsiteX90" fmla="*/ 75657 w 194466"/>
                <a:gd name="connsiteY90" fmla="*/ 171146 h 187492"/>
                <a:gd name="connsiteX91" fmla="*/ 77086 w 194466"/>
                <a:gd name="connsiteY91" fmla="*/ 169718 h 187492"/>
                <a:gd name="connsiteX92" fmla="*/ 79277 w 194466"/>
                <a:gd name="connsiteY92" fmla="*/ 171432 h 187492"/>
                <a:gd name="connsiteX93" fmla="*/ 79277 w 194466"/>
                <a:gd name="connsiteY93" fmla="*/ 173623 h 187492"/>
                <a:gd name="connsiteX94" fmla="*/ 79277 w 194466"/>
                <a:gd name="connsiteY94" fmla="*/ 175052 h 187492"/>
                <a:gd name="connsiteX95" fmla="*/ 80039 w 194466"/>
                <a:gd name="connsiteY95" fmla="*/ 176671 h 187492"/>
                <a:gd name="connsiteX96" fmla="*/ 82992 w 194466"/>
                <a:gd name="connsiteY96" fmla="*/ 176671 h 187492"/>
                <a:gd name="connsiteX97" fmla="*/ 83944 w 194466"/>
                <a:gd name="connsiteY97" fmla="*/ 174099 h 187492"/>
                <a:gd name="connsiteX98" fmla="*/ 85659 w 194466"/>
                <a:gd name="connsiteY98" fmla="*/ 174099 h 187492"/>
                <a:gd name="connsiteX99" fmla="*/ 86897 w 194466"/>
                <a:gd name="connsiteY99" fmla="*/ 175718 h 187492"/>
                <a:gd name="connsiteX100" fmla="*/ 86897 w 194466"/>
                <a:gd name="connsiteY100" fmla="*/ 177147 h 187492"/>
                <a:gd name="connsiteX101" fmla="*/ 86897 w 194466"/>
                <a:gd name="connsiteY101" fmla="*/ 180767 h 187492"/>
                <a:gd name="connsiteX102" fmla="*/ 89183 w 194466"/>
                <a:gd name="connsiteY102" fmla="*/ 184577 h 187492"/>
                <a:gd name="connsiteX103" fmla="*/ 91564 w 194466"/>
                <a:gd name="connsiteY103" fmla="*/ 185243 h 187492"/>
                <a:gd name="connsiteX104" fmla="*/ 92231 w 194466"/>
                <a:gd name="connsiteY104" fmla="*/ 184672 h 187492"/>
                <a:gd name="connsiteX105" fmla="*/ 92231 w 194466"/>
                <a:gd name="connsiteY105" fmla="*/ 179909 h 187492"/>
                <a:gd name="connsiteX106" fmla="*/ 92231 w 194466"/>
                <a:gd name="connsiteY106" fmla="*/ 177338 h 187492"/>
                <a:gd name="connsiteX107" fmla="*/ 93374 w 194466"/>
                <a:gd name="connsiteY107" fmla="*/ 176766 h 187492"/>
                <a:gd name="connsiteX108" fmla="*/ 94802 w 194466"/>
                <a:gd name="connsiteY108" fmla="*/ 178004 h 187492"/>
                <a:gd name="connsiteX109" fmla="*/ 95850 w 194466"/>
                <a:gd name="connsiteY109" fmla="*/ 179528 h 187492"/>
                <a:gd name="connsiteX110" fmla="*/ 97755 w 194466"/>
                <a:gd name="connsiteY110" fmla="*/ 179528 h 187492"/>
                <a:gd name="connsiteX111" fmla="*/ 98993 w 194466"/>
                <a:gd name="connsiteY111" fmla="*/ 178576 h 187492"/>
                <a:gd name="connsiteX112" fmla="*/ 99946 w 194466"/>
                <a:gd name="connsiteY112" fmla="*/ 177909 h 187492"/>
                <a:gd name="connsiteX113" fmla="*/ 102232 w 194466"/>
                <a:gd name="connsiteY113" fmla="*/ 177909 h 187492"/>
                <a:gd name="connsiteX114" fmla="*/ 102994 w 194466"/>
                <a:gd name="connsiteY114" fmla="*/ 179624 h 187492"/>
                <a:gd name="connsiteX115" fmla="*/ 102042 w 194466"/>
                <a:gd name="connsiteY115" fmla="*/ 180767 h 187492"/>
                <a:gd name="connsiteX116" fmla="*/ 100708 w 194466"/>
                <a:gd name="connsiteY116" fmla="*/ 181719 h 187492"/>
                <a:gd name="connsiteX117" fmla="*/ 100708 w 194466"/>
                <a:gd name="connsiteY117" fmla="*/ 183148 h 187492"/>
                <a:gd name="connsiteX118" fmla="*/ 104423 w 194466"/>
                <a:gd name="connsiteY118" fmla="*/ 183814 h 187492"/>
                <a:gd name="connsiteX119" fmla="*/ 106994 w 194466"/>
                <a:gd name="connsiteY119" fmla="*/ 181433 h 187492"/>
                <a:gd name="connsiteX120" fmla="*/ 107852 w 194466"/>
                <a:gd name="connsiteY120" fmla="*/ 179909 h 187492"/>
                <a:gd name="connsiteX121" fmla="*/ 110424 w 194466"/>
                <a:gd name="connsiteY121" fmla="*/ 179243 h 187492"/>
                <a:gd name="connsiteX122" fmla="*/ 110424 w 194466"/>
                <a:gd name="connsiteY122" fmla="*/ 179243 h 187492"/>
                <a:gd name="connsiteX123" fmla="*/ 110424 w 194466"/>
                <a:gd name="connsiteY123" fmla="*/ 182291 h 187492"/>
                <a:gd name="connsiteX124" fmla="*/ 108233 w 194466"/>
                <a:gd name="connsiteY124" fmla="*/ 184100 h 187492"/>
                <a:gd name="connsiteX125" fmla="*/ 107471 w 194466"/>
                <a:gd name="connsiteY125" fmla="*/ 186672 h 187492"/>
                <a:gd name="connsiteX126" fmla="*/ 110233 w 194466"/>
                <a:gd name="connsiteY126" fmla="*/ 186672 h 187492"/>
                <a:gd name="connsiteX127" fmla="*/ 112138 w 194466"/>
                <a:gd name="connsiteY127" fmla="*/ 185148 h 187492"/>
                <a:gd name="connsiteX128" fmla="*/ 113948 w 194466"/>
                <a:gd name="connsiteY128" fmla="*/ 185148 h 187492"/>
                <a:gd name="connsiteX129" fmla="*/ 121473 w 194466"/>
                <a:gd name="connsiteY129" fmla="*/ 174099 h 187492"/>
                <a:gd name="connsiteX130" fmla="*/ 193386 w 194466"/>
                <a:gd name="connsiteY130" fmla="*/ 81516 h 187492"/>
                <a:gd name="connsiteX131" fmla="*/ 194434 w 194466"/>
                <a:gd name="connsiteY131" fmla="*/ 80087 h 187492"/>
                <a:gd name="connsiteX132" fmla="*/ 194434 w 194466"/>
                <a:gd name="connsiteY132" fmla="*/ 80087 h 187492"/>
                <a:gd name="connsiteX133" fmla="*/ 193291 w 194466"/>
                <a:gd name="connsiteY133" fmla="*/ 78563 h 187492"/>
                <a:gd name="connsiteX134" fmla="*/ 191386 w 194466"/>
                <a:gd name="connsiteY134" fmla="*/ 78563 h 187492"/>
                <a:gd name="connsiteX135" fmla="*/ 190148 w 194466"/>
                <a:gd name="connsiteY135" fmla="*/ 79516 h 187492"/>
                <a:gd name="connsiteX136" fmla="*/ 189195 w 194466"/>
                <a:gd name="connsiteY136" fmla="*/ 80183 h 187492"/>
                <a:gd name="connsiteX137" fmla="*/ 186814 w 194466"/>
                <a:gd name="connsiteY137" fmla="*/ 80183 h 187492"/>
                <a:gd name="connsiteX138" fmla="*/ 186052 w 194466"/>
                <a:gd name="connsiteY138" fmla="*/ 78468 h 187492"/>
                <a:gd name="connsiteX139" fmla="*/ 187100 w 194466"/>
                <a:gd name="connsiteY139" fmla="*/ 77325 h 187492"/>
                <a:gd name="connsiteX140" fmla="*/ 188433 w 194466"/>
                <a:gd name="connsiteY140" fmla="*/ 76372 h 187492"/>
                <a:gd name="connsiteX141" fmla="*/ 188433 w 194466"/>
                <a:gd name="connsiteY141" fmla="*/ 75896 h 187492"/>
                <a:gd name="connsiteX142" fmla="*/ 188433 w 194466"/>
                <a:gd name="connsiteY142" fmla="*/ 74468 h 187492"/>
                <a:gd name="connsiteX143" fmla="*/ 184718 w 194466"/>
                <a:gd name="connsiteY143" fmla="*/ 73801 h 187492"/>
                <a:gd name="connsiteX144" fmla="*/ 182147 w 194466"/>
                <a:gd name="connsiteY144" fmla="*/ 76182 h 187492"/>
                <a:gd name="connsiteX145" fmla="*/ 181290 w 194466"/>
                <a:gd name="connsiteY145" fmla="*/ 77706 h 187492"/>
                <a:gd name="connsiteX146" fmla="*/ 178718 w 194466"/>
                <a:gd name="connsiteY146" fmla="*/ 78373 h 187492"/>
                <a:gd name="connsiteX147" fmla="*/ 178718 w 194466"/>
                <a:gd name="connsiteY147" fmla="*/ 78373 h 187492"/>
                <a:gd name="connsiteX148" fmla="*/ 178718 w 194466"/>
                <a:gd name="connsiteY148" fmla="*/ 75325 h 187492"/>
                <a:gd name="connsiteX149" fmla="*/ 181004 w 194466"/>
                <a:gd name="connsiteY149" fmla="*/ 73515 h 187492"/>
                <a:gd name="connsiteX150" fmla="*/ 181670 w 194466"/>
                <a:gd name="connsiteY150" fmla="*/ 70943 h 187492"/>
                <a:gd name="connsiteX151" fmla="*/ 178908 w 194466"/>
                <a:gd name="connsiteY151" fmla="*/ 70943 h 187492"/>
                <a:gd name="connsiteX152" fmla="*/ 177003 w 194466"/>
                <a:gd name="connsiteY152" fmla="*/ 72467 h 187492"/>
                <a:gd name="connsiteX153" fmla="*/ 174336 w 194466"/>
                <a:gd name="connsiteY153" fmla="*/ 71801 h 187492"/>
                <a:gd name="connsiteX154" fmla="*/ 175670 w 194466"/>
                <a:gd name="connsiteY154" fmla="*/ 69514 h 187492"/>
                <a:gd name="connsiteX155" fmla="*/ 179194 w 194466"/>
                <a:gd name="connsiteY155" fmla="*/ 68181 h 187492"/>
                <a:gd name="connsiteX156" fmla="*/ 180813 w 194466"/>
                <a:gd name="connsiteY156" fmla="*/ 67133 h 187492"/>
                <a:gd name="connsiteX157" fmla="*/ 180813 w 194466"/>
                <a:gd name="connsiteY157" fmla="*/ 65228 h 187492"/>
                <a:gd name="connsiteX158" fmla="*/ 178051 w 194466"/>
                <a:gd name="connsiteY158" fmla="*/ 64752 h 187492"/>
                <a:gd name="connsiteX159" fmla="*/ 175098 w 194466"/>
                <a:gd name="connsiteY159" fmla="*/ 65990 h 187492"/>
                <a:gd name="connsiteX160" fmla="*/ 171288 w 194466"/>
                <a:gd name="connsiteY160" fmla="*/ 66752 h 187492"/>
                <a:gd name="connsiteX161" fmla="*/ 170526 w 194466"/>
                <a:gd name="connsiteY161" fmla="*/ 64180 h 187492"/>
                <a:gd name="connsiteX162" fmla="*/ 173003 w 194466"/>
                <a:gd name="connsiteY162" fmla="*/ 63228 h 187492"/>
                <a:gd name="connsiteX163" fmla="*/ 176527 w 194466"/>
                <a:gd name="connsiteY163" fmla="*/ 61895 h 187492"/>
                <a:gd name="connsiteX164" fmla="*/ 174146 w 194466"/>
                <a:gd name="connsiteY164" fmla="*/ 59132 h 187492"/>
                <a:gd name="connsiteX165" fmla="*/ 170717 w 194466"/>
                <a:gd name="connsiteY165" fmla="*/ 59132 h 187492"/>
                <a:gd name="connsiteX166" fmla="*/ 167859 w 194466"/>
                <a:gd name="connsiteY166" fmla="*/ 60371 h 187492"/>
                <a:gd name="connsiteX167" fmla="*/ 165954 w 194466"/>
                <a:gd name="connsiteY167" fmla="*/ 60371 h 187492"/>
                <a:gd name="connsiteX168" fmla="*/ 169859 w 194466"/>
                <a:gd name="connsiteY168" fmla="*/ 57322 h 187492"/>
                <a:gd name="connsiteX169" fmla="*/ 172050 w 194466"/>
                <a:gd name="connsiteY169" fmla="*/ 57322 h 187492"/>
                <a:gd name="connsiteX170" fmla="*/ 172307 w 194466"/>
                <a:gd name="connsiteY170" fmla="*/ 55865 h 187492"/>
                <a:gd name="connsiteX171" fmla="*/ 172050 w 194466"/>
                <a:gd name="connsiteY171" fmla="*/ 55608 h 187492"/>
                <a:gd name="connsiteX172" fmla="*/ 171288 w 194466"/>
                <a:gd name="connsiteY172" fmla="*/ 55132 h 187492"/>
                <a:gd name="connsiteX173" fmla="*/ 166526 w 194466"/>
                <a:gd name="connsiteY173" fmla="*/ 55132 h 187492"/>
                <a:gd name="connsiteX174" fmla="*/ 163192 w 194466"/>
                <a:gd name="connsiteY174" fmla="*/ 56465 h 187492"/>
                <a:gd name="connsiteX175" fmla="*/ 169669 w 194466"/>
                <a:gd name="connsiteY175" fmla="*/ 52370 h 187492"/>
                <a:gd name="connsiteX176" fmla="*/ 172622 w 194466"/>
                <a:gd name="connsiteY176" fmla="*/ 52370 h 187492"/>
                <a:gd name="connsiteX177" fmla="*/ 173955 w 194466"/>
                <a:gd name="connsiteY177" fmla="*/ 50655 h 187492"/>
                <a:gd name="connsiteX178" fmla="*/ 172145 w 194466"/>
                <a:gd name="connsiteY178" fmla="*/ 48750 h 187492"/>
                <a:gd name="connsiteX179" fmla="*/ 165573 w 194466"/>
                <a:gd name="connsiteY179" fmla="*/ 47607 h 187492"/>
                <a:gd name="connsiteX180" fmla="*/ 161287 w 194466"/>
                <a:gd name="connsiteY180" fmla="*/ 50846 h 187492"/>
                <a:gd name="connsiteX181" fmla="*/ 159192 w 194466"/>
                <a:gd name="connsiteY181" fmla="*/ 50846 h 187492"/>
                <a:gd name="connsiteX182" fmla="*/ 158029 w 194466"/>
                <a:gd name="connsiteY182" fmla="*/ 48417 h 187492"/>
                <a:gd name="connsiteX183" fmla="*/ 158049 w 194466"/>
                <a:gd name="connsiteY183" fmla="*/ 48369 h 187492"/>
                <a:gd name="connsiteX184" fmla="*/ 160144 w 194466"/>
                <a:gd name="connsiteY184" fmla="*/ 46750 h 187492"/>
                <a:gd name="connsiteX185" fmla="*/ 161106 w 194466"/>
                <a:gd name="connsiteY185" fmla="*/ 44673 h 187492"/>
                <a:gd name="connsiteX186" fmla="*/ 161097 w 194466"/>
                <a:gd name="connsiteY186" fmla="*/ 44654 h 187492"/>
                <a:gd name="connsiteX187" fmla="*/ 157763 w 194466"/>
                <a:gd name="connsiteY187" fmla="*/ 42654 h 187492"/>
                <a:gd name="connsiteX188" fmla="*/ 154715 w 194466"/>
                <a:gd name="connsiteY188" fmla="*/ 43988 h 187492"/>
                <a:gd name="connsiteX189" fmla="*/ 153381 w 194466"/>
                <a:gd name="connsiteY189" fmla="*/ 45035 h 187492"/>
                <a:gd name="connsiteX190" fmla="*/ 156429 w 194466"/>
                <a:gd name="connsiteY190" fmla="*/ 39606 h 187492"/>
                <a:gd name="connsiteX191" fmla="*/ 157858 w 194466"/>
                <a:gd name="connsiteY191" fmla="*/ 38558 h 187492"/>
                <a:gd name="connsiteX192" fmla="*/ 157858 w 194466"/>
                <a:gd name="connsiteY192" fmla="*/ 36844 h 187492"/>
                <a:gd name="connsiteX193" fmla="*/ 156906 w 194466"/>
                <a:gd name="connsiteY193" fmla="*/ 36082 h 187492"/>
                <a:gd name="connsiteX194" fmla="*/ 152238 w 194466"/>
                <a:gd name="connsiteY194" fmla="*/ 36653 h 187492"/>
                <a:gd name="connsiteX195" fmla="*/ 150048 w 194466"/>
                <a:gd name="connsiteY195" fmla="*/ 40273 h 187492"/>
                <a:gd name="connsiteX196" fmla="*/ 148571 w 194466"/>
                <a:gd name="connsiteY196" fmla="*/ 40416 h 187492"/>
                <a:gd name="connsiteX197" fmla="*/ 148428 w 194466"/>
                <a:gd name="connsiteY197" fmla="*/ 40273 h 187492"/>
                <a:gd name="connsiteX198" fmla="*/ 148428 w 194466"/>
                <a:gd name="connsiteY198" fmla="*/ 39511 h 187492"/>
                <a:gd name="connsiteX199" fmla="*/ 151000 w 194466"/>
                <a:gd name="connsiteY199" fmla="*/ 33701 h 187492"/>
                <a:gd name="connsiteX200" fmla="*/ 149476 w 194466"/>
                <a:gd name="connsiteY200" fmla="*/ 29319 h 187492"/>
                <a:gd name="connsiteX201" fmla="*/ 146809 w 194466"/>
                <a:gd name="connsiteY201" fmla="*/ 27414 h 187492"/>
                <a:gd name="connsiteX202" fmla="*/ 146809 w 194466"/>
                <a:gd name="connsiteY202" fmla="*/ 28367 h 187492"/>
                <a:gd name="connsiteX203" fmla="*/ 146809 w 194466"/>
                <a:gd name="connsiteY203" fmla="*/ 33701 h 187492"/>
                <a:gd name="connsiteX204" fmla="*/ 144809 w 194466"/>
                <a:gd name="connsiteY204" fmla="*/ 37892 h 187492"/>
                <a:gd name="connsiteX205" fmla="*/ 142723 w 194466"/>
                <a:gd name="connsiteY205" fmla="*/ 36177 h 187492"/>
                <a:gd name="connsiteX206" fmla="*/ 142809 w 194466"/>
                <a:gd name="connsiteY206" fmla="*/ 35415 h 187492"/>
                <a:gd name="connsiteX207" fmla="*/ 143380 w 194466"/>
                <a:gd name="connsiteY207" fmla="*/ 33224 h 187492"/>
                <a:gd name="connsiteX208" fmla="*/ 143380 w 194466"/>
                <a:gd name="connsiteY208" fmla="*/ 32558 h 187492"/>
                <a:gd name="connsiteX209" fmla="*/ 141189 w 194466"/>
                <a:gd name="connsiteY209" fmla="*/ 32558 h 187492"/>
                <a:gd name="connsiteX210" fmla="*/ 139189 w 194466"/>
                <a:gd name="connsiteY210" fmla="*/ 33320 h 187492"/>
                <a:gd name="connsiteX211" fmla="*/ 141094 w 194466"/>
                <a:gd name="connsiteY211" fmla="*/ 28271 h 187492"/>
                <a:gd name="connsiteX212" fmla="*/ 139856 w 194466"/>
                <a:gd name="connsiteY212" fmla="*/ 19699 h 187492"/>
                <a:gd name="connsiteX213" fmla="*/ 138713 w 194466"/>
                <a:gd name="connsiteY213" fmla="*/ 18461 h 187492"/>
                <a:gd name="connsiteX214" fmla="*/ 135760 w 194466"/>
                <a:gd name="connsiteY214" fmla="*/ 18461 h 187492"/>
                <a:gd name="connsiteX215" fmla="*/ 135189 w 194466"/>
                <a:gd name="connsiteY215" fmla="*/ 21128 h 187492"/>
                <a:gd name="connsiteX216" fmla="*/ 133950 w 194466"/>
                <a:gd name="connsiteY216" fmla="*/ 24747 h 187492"/>
                <a:gd name="connsiteX217" fmla="*/ 130531 w 194466"/>
                <a:gd name="connsiteY217" fmla="*/ 25995 h 187492"/>
                <a:gd name="connsiteX218" fmla="*/ 130521 w 194466"/>
                <a:gd name="connsiteY218" fmla="*/ 25985 h 187492"/>
                <a:gd name="connsiteX219" fmla="*/ 128902 w 194466"/>
                <a:gd name="connsiteY219" fmla="*/ 22461 h 187492"/>
                <a:gd name="connsiteX220" fmla="*/ 129664 w 194466"/>
                <a:gd name="connsiteY220" fmla="*/ 19127 h 187492"/>
                <a:gd name="connsiteX221" fmla="*/ 126616 w 194466"/>
                <a:gd name="connsiteY221" fmla="*/ 16555 h 187492"/>
                <a:gd name="connsiteX222" fmla="*/ 125759 w 194466"/>
                <a:gd name="connsiteY222" fmla="*/ 17508 h 187492"/>
                <a:gd name="connsiteX223" fmla="*/ 125759 w 194466"/>
                <a:gd name="connsiteY223" fmla="*/ 20556 h 187492"/>
                <a:gd name="connsiteX224" fmla="*/ 124235 w 194466"/>
                <a:gd name="connsiteY224" fmla="*/ 22842 h 187492"/>
                <a:gd name="connsiteX225" fmla="*/ 121758 w 194466"/>
                <a:gd name="connsiteY225" fmla="*/ 21889 h 187492"/>
                <a:gd name="connsiteX226" fmla="*/ 121758 w 194466"/>
                <a:gd name="connsiteY226" fmla="*/ 19318 h 187492"/>
                <a:gd name="connsiteX227" fmla="*/ 124044 w 194466"/>
                <a:gd name="connsiteY227" fmla="*/ 13793 h 187492"/>
                <a:gd name="connsiteX228" fmla="*/ 124806 w 194466"/>
                <a:gd name="connsiteY228" fmla="*/ 10936 h 187492"/>
                <a:gd name="connsiteX229" fmla="*/ 123759 w 194466"/>
                <a:gd name="connsiteY229" fmla="*/ 7793 h 187492"/>
                <a:gd name="connsiteX230" fmla="*/ 121758 w 194466"/>
                <a:gd name="connsiteY230" fmla="*/ 6269 h 187492"/>
                <a:gd name="connsiteX231" fmla="*/ 119853 w 194466"/>
                <a:gd name="connsiteY231" fmla="*/ 6269 h 187492"/>
                <a:gd name="connsiteX232" fmla="*/ 119853 w 194466"/>
                <a:gd name="connsiteY232" fmla="*/ 7983 h 187492"/>
                <a:gd name="connsiteX233" fmla="*/ 119282 w 194466"/>
                <a:gd name="connsiteY233" fmla="*/ 12555 h 187492"/>
                <a:gd name="connsiteX234" fmla="*/ 117662 w 194466"/>
                <a:gd name="connsiteY234" fmla="*/ 13412 h 187492"/>
                <a:gd name="connsiteX235" fmla="*/ 116519 w 194466"/>
                <a:gd name="connsiteY235" fmla="*/ 12364 h 187492"/>
                <a:gd name="connsiteX236" fmla="*/ 116519 w 194466"/>
                <a:gd name="connsiteY236" fmla="*/ 9317 h 187492"/>
                <a:gd name="connsiteX237" fmla="*/ 116519 w 194466"/>
                <a:gd name="connsiteY237" fmla="*/ 6459 h 187492"/>
                <a:gd name="connsiteX238" fmla="*/ 113948 w 194466"/>
                <a:gd name="connsiteY238" fmla="*/ 3983 h 187492"/>
                <a:gd name="connsiteX239" fmla="*/ 112243 w 194466"/>
                <a:gd name="connsiteY239" fmla="*/ 5068 h 187492"/>
                <a:gd name="connsiteX240" fmla="*/ 112233 w 194466"/>
                <a:gd name="connsiteY240" fmla="*/ 5126 h 187492"/>
                <a:gd name="connsiteX241" fmla="*/ 112233 w 194466"/>
                <a:gd name="connsiteY241" fmla="*/ 7507 h 187492"/>
                <a:gd name="connsiteX242" fmla="*/ 112233 w 194466"/>
                <a:gd name="connsiteY242" fmla="*/ 14936 h 187492"/>
                <a:gd name="connsiteX243" fmla="*/ 110519 w 194466"/>
                <a:gd name="connsiteY243" fmla="*/ 16175 h 187492"/>
                <a:gd name="connsiteX244" fmla="*/ 109185 w 194466"/>
                <a:gd name="connsiteY244" fmla="*/ 14746 h 187492"/>
                <a:gd name="connsiteX245" fmla="*/ 109185 w 194466"/>
                <a:gd name="connsiteY245" fmla="*/ 13222 h 187492"/>
                <a:gd name="connsiteX246" fmla="*/ 109185 w 194466"/>
                <a:gd name="connsiteY246" fmla="*/ 10650 h 187492"/>
                <a:gd name="connsiteX247" fmla="*/ 108423 w 194466"/>
                <a:gd name="connsiteY247" fmla="*/ 7412 h 187492"/>
                <a:gd name="connsiteX248" fmla="*/ 105185 w 194466"/>
                <a:gd name="connsiteY248" fmla="*/ 6078 h 187492"/>
                <a:gd name="connsiteX249" fmla="*/ 105185 w 194466"/>
                <a:gd name="connsiteY249" fmla="*/ 8554 h 187492"/>
                <a:gd name="connsiteX250" fmla="*/ 105185 w 194466"/>
                <a:gd name="connsiteY250" fmla="*/ 10841 h 187492"/>
                <a:gd name="connsiteX251" fmla="*/ 104518 w 194466"/>
                <a:gd name="connsiteY251" fmla="*/ 11793 h 187492"/>
                <a:gd name="connsiteX252" fmla="*/ 103851 w 194466"/>
                <a:gd name="connsiteY252" fmla="*/ 11793 h 187492"/>
                <a:gd name="connsiteX253" fmla="*/ 100994 w 194466"/>
                <a:gd name="connsiteY253" fmla="*/ 8936 h 187492"/>
                <a:gd name="connsiteX254" fmla="*/ 101946 w 194466"/>
                <a:gd name="connsiteY254" fmla="*/ 5888 h 187492"/>
                <a:gd name="connsiteX255" fmla="*/ 103184 w 194466"/>
                <a:gd name="connsiteY255" fmla="*/ 2935 h 187492"/>
                <a:gd name="connsiteX256" fmla="*/ 103184 w 194466"/>
                <a:gd name="connsiteY256" fmla="*/ 1982 h 187492"/>
                <a:gd name="connsiteX257" fmla="*/ 101184 w 194466"/>
                <a:gd name="connsiteY257" fmla="*/ 744 h 187492"/>
                <a:gd name="connsiteX258" fmla="*/ 99660 w 194466"/>
                <a:gd name="connsiteY258" fmla="*/ 744 h 187492"/>
                <a:gd name="connsiteX259" fmla="*/ 97565 w 194466"/>
                <a:gd name="connsiteY259" fmla="*/ 3887 h 187492"/>
                <a:gd name="connsiteX260" fmla="*/ 97565 w 194466"/>
                <a:gd name="connsiteY260" fmla="*/ 8269 h 187492"/>
                <a:gd name="connsiteX261" fmla="*/ 96136 w 194466"/>
                <a:gd name="connsiteY261" fmla="*/ 9697 h 187492"/>
                <a:gd name="connsiteX262" fmla="*/ 93945 w 194466"/>
                <a:gd name="connsiteY262" fmla="*/ 8078 h 187492"/>
                <a:gd name="connsiteX263" fmla="*/ 93945 w 194466"/>
                <a:gd name="connsiteY263" fmla="*/ 5792 h 187492"/>
                <a:gd name="connsiteX264" fmla="*/ 93945 w 194466"/>
                <a:gd name="connsiteY264" fmla="*/ 4363 h 187492"/>
                <a:gd name="connsiteX265" fmla="*/ 93183 w 194466"/>
                <a:gd name="connsiteY265" fmla="*/ 2839 h 187492"/>
                <a:gd name="connsiteX266" fmla="*/ 90231 w 194466"/>
                <a:gd name="connsiteY266" fmla="*/ 2839 h 187492"/>
                <a:gd name="connsiteX267" fmla="*/ 89278 w 194466"/>
                <a:gd name="connsiteY267" fmla="*/ 5316 h 187492"/>
                <a:gd name="connsiteX268" fmla="*/ 87659 w 194466"/>
                <a:gd name="connsiteY268" fmla="*/ 5316 h 187492"/>
                <a:gd name="connsiteX269" fmla="*/ 86230 w 194466"/>
                <a:gd name="connsiteY269" fmla="*/ 3792 h 187492"/>
                <a:gd name="connsiteX270" fmla="*/ 86230 w 194466"/>
                <a:gd name="connsiteY270" fmla="*/ 2268 h 187492"/>
                <a:gd name="connsiteX271" fmla="*/ 86230 w 194466"/>
                <a:gd name="connsiteY271" fmla="*/ -399 h 187492"/>
                <a:gd name="connsiteX272" fmla="*/ 75943 w 194466"/>
                <a:gd name="connsiteY272" fmla="*/ 11793 h 187492"/>
                <a:gd name="connsiteX273" fmla="*/ 63275 w 194466"/>
                <a:gd name="connsiteY273" fmla="*/ 16841 h 187492"/>
                <a:gd name="connsiteX274" fmla="*/ 50035 w 194466"/>
                <a:gd name="connsiteY274" fmla="*/ 29224 h 187492"/>
                <a:gd name="connsiteX275" fmla="*/ 8601 w 194466"/>
                <a:gd name="connsiteY275" fmla="*/ 97518 h 187492"/>
                <a:gd name="connsiteX276" fmla="*/ 2029 w 194466"/>
                <a:gd name="connsiteY276" fmla="*/ 121045 h 187492"/>
                <a:gd name="connsiteX277" fmla="*/ 3458 w 194466"/>
                <a:gd name="connsiteY277" fmla="*/ 121045 h 18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94466" h="187492">
                  <a:moveTo>
                    <a:pt x="6125" y="119806"/>
                  </a:moveTo>
                  <a:cubicBezTo>
                    <a:pt x="6696" y="119530"/>
                    <a:pt x="7363" y="119530"/>
                    <a:pt x="7934" y="119806"/>
                  </a:cubicBezTo>
                  <a:cubicBezTo>
                    <a:pt x="7496" y="121626"/>
                    <a:pt x="5896" y="122912"/>
                    <a:pt x="4029" y="122950"/>
                  </a:cubicBezTo>
                  <a:cubicBezTo>
                    <a:pt x="3334" y="122807"/>
                    <a:pt x="2629" y="122807"/>
                    <a:pt x="1934" y="122950"/>
                  </a:cubicBezTo>
                  <a:cubicBezTo>
                    <a:pt x="1458" y="123283"/>
                    <a:pt x="1343" y="123940"/>
                    <a:pt x="1677" y="124407"/>
                  </a:cubicBezTo>
                  <a:cubicBezTo>
                    <a:pt x="1753" y="124512"/>
                    <a:pt x="1839" y="124598"/>
                    <a:pt x="1934" y="124664"/>
                  </a:cubicBezTo>
                  <a:lnTo>
                    <a:pt x="2696" y="125141"/>
                  </a:lnTo>
                  <a:cubicBezTo>
                    <a:pt x="4201" y="125874"/>
                    <a:pt x="5953" y="125874"/>
                    <a:pt x="7458" y="125141"/>
                  </a:cubicBezTo>
                  <a:cubicBezTo>
                    <a:pt x="8411" y="124569"/>
                    <a:pt x="9268" y="123521"/>
                    <a:pt x="10697" y="123807"/>
                  </a:cubicBezTo>
                  <a:cubicBezTo>
                    <a:pt x="10697" y="126474"/>
                    <a:pt x="7553" y="127998"/>
                    <a:pt x="4315" y="127903"/>
                  </a:cubicBezTo>
                  <a:cubicBezTo>
                    <a:pt x="3334" y="127808"/>
                    <a:pt x="2343" y="127808"/>
                    <a:pt x="1362" y="127903"/>
                  </a:cubicBezTo>
                  <a:cubicBezTo>
                    <a:pt x="505" y="127903"/>
                    <a:pt x="-257" y="128665"/>
                    <a:pt x="29" y="129617"/>
                  </a:cubicBezTo>
                  <a:cubicBezTo>
                    <a:pt x="391" y="130446"/>
                    <a:pt x="1029" y="131113"/>
                    <a:pt x="1839" y="131522"/>
                  </a:cubicBezTo>
                  <a:cubicBezTo>
                    <a:pt x="3810" y="132713"/>
                    <a:pt x="6163" y="133084"/>
                    <a:pt x="8411" y="132570"/>
                  </a:cubicBezTo>
                  <a:cubicBezTo>
                    <a:pt x="10220" y="131903"/>
                    <a:pt x="11173" y="130284"/>
                    <a:pt x="12602" y="129236"/>
                  </a:cubicBezTo>
                  <a:cubicBezTo>
                    <a:pt x="13288" y="128893"/>
                    <a:pt x="14097" y="128893"/>
                    <a:pt x="14792" y="129236"/>
                  </a:cubicBezTo>
                  <a:cubicBezTo>
                    <a:pt x="15745" y="129703"/>
                    <a:pt x="16193" y="130808"/>
                    <a:pt x="15840" y="131808"/>
                  </a:cubicBezTo>
                  <a:cubicBezTo>
                    <a:pt x="15840" y="132475"/>
                    <a:pt x="14507" y="132856"/>
                    <a:pt x="13745" y="133332"/>
                  </a:cubicBezTo>
                  <a:cubicBezTo>
                    <a:pt x="12954" y="133751"/>
                    <a:pt x="12554" y="134656"/>
                    <a:pt x="12792" y="135523"/>
                  </a:cubicBezTo>
                  <a:cubicBezTo>
                    <a:pt x="13430" y="136761"/>
                    <a:pt x="14735" y="137504"/>
                    <a:pt x="16126" y="137428"/>
                  </a:cubicBezTo>
                  <a:cubicBezTo>
                    <a:pt x="17240" y="137371"/>
                    <a:pt x="18298" y="136894"/>
                    <a:pt x="19079" y="136094"/>
                  </a:cubicBezTo>
                  <a:lnTo>
                    <a:pt x="20508" y="135046"/>
                  </a:lnTo>
                  <a:cubicBezTo>
                    <a:pt x="20584" y="137285"/>
                    <a:pt x="19412" y="139381"/>
                    <a:pt x="17459" y="140476"/>
                  </a:cubicBezTo>
                  <a:cubicBezTo>
                    <a:pt x="16945" y="140733"/>
                    <a:pt x="16469" y="141057"/>
                    <a:pt x="16031" y="141428"/>
                  </a:cubicBezTo>
                  <a:cubicBezTo>
                    <a:pt x="15602" y="141952"/>
                    <a:pt x="15602" y="142714"/>
                    <a:pt x="16031" y="143238"/>
                  </a:cubicBezTo>
                  <a:lnTo>
                    <a:pt x="16983" y="143905"/>
                  </a:lnTo>
                  <a:cubicBezTo>
                    <a:pt x="18460" y="144762"/>
                    <a:pt x="20336" y="144524"/>
                    <a:pt x="21555" y="143333"/>
                  </a:cubicBezTo>
                  <a:cubicBezTo>
                    <a:pt x="22432" y="142257"/>
                    <a:pt x="23165" y="141066"/>
                    <a:pt x="23746" y="139809"/>
                  </a:cubicBezTo>
                  <a:cubicBezTo>
                    <a:pt x="23746" y="139809"/>
                    <a:pt x="24889" y="138856"/>
                    <a:pt x="25460" y="139809"/>
                  </a:cubicBezTo>
                  <a:cubicBezTo>
                    <a:pt x="25527" y="140057"/>
                    <a:pt x="25527" y="140323"/>
                    <a:pt x="25460" y="140571"/>
                  </a:cubicBezTo>
                  <a:cubicBezTo>
                    <a:pt x="25460" y="142952"/>
                    <a:pt x="23175" y="144095"/>
                    <a:pt x="22984" y="146381"/>
                  </a:cubicBezTo>
                  <a:cubicBezTo>
                    <a:pt x="22984" y="147953"/>
                    <a:pt x="23489" y="149487"/>
                    <a:pt x="24413" y="150763"/>
                  </a:cubicBezTo>
                  <a:cubicBezTo>
                    <a:pt x="24984" y="151715"/>
                    <a:pt x="26223" y="153049"/>
                    <a:pt x="27080" y="152572"/>
                  </a:cubicBezTo>
                  <a:cubicBezTo>
                    <a:pt x="27223" y="152268"/>
                    <a:pt x="27223" y="151925"/>
                    <a:pt x="27080" y="151620"/>
                  </a:cubicBezTo>
                  <a:cubicBezTo>
                    <a:pt x="27080" y="149905"/>
                    <a:pt x="27080" y="148096"/>
                    <a:pt x="27080" y="146381"/>
                  </a:cubicBezTo>
                  <a:cubicBezTo>
                    <a:pt x="26784" y="144695"/>
                    <a:pt x="27537" y="143000"/>
                    <a:pt x="28985" y="142095"/>
                  </a:cubicBezTo>
                  <a:cubicBezTo>
                    <a:pt x="29966" y="142333"/>
                    <a:pt x="30594" y="143295"/>
                    <a:pt x="30414" y="144286"/>
                  </a:cubicBezTo>
                  <a:cubicBezTo>
                    <a:pt x="30414" y="145143"/>
                    <a:pt x="29747" y="145714"/>
                    <a:pt x="29842" y="146572"/>
                  </a:cubicBezTo>
                  <a:cubicBezTo>
                    <a:pt x="29937" y="147429"/>
                    <a:pt x="29842" y="146572"/>
                    <a:pt x="29842" y="147143"/>
                  </a:cubicBezTo>
                  <a:cubicBezTo>
                    <a:pt x="30347" y="147753"/>
                    <a:pt x="31252" y="147829"/>
                    <a:pt x="31852" y="147324"/>
                  </a:cubicBezTo>
                  <a:cubicBezTo>
                    <a:pt x="31918" y="147267"/>
                    <a:pt x="31976" y="147210"/>
                    <a:pt x="32033" y="147143"/>
                  </a:cubicBezTo>
                  <a:cubicBezTo>
                    <a:pt x="32376" y="146381"/>
                    <a:pt x="33271" y="146048"/>
                    <a:pt x="34033" y="146381"/>
                  </a:cubicBezTo>
                  <a:cubicBezTo>
                    <a:pt x="34033" y="148381"/>
                    <a:pt x="32890" y="149715"/>
                    <a:pt x="32033" y="151334"/>
                  </a:cubicBezTo>
                  <a:cubicBezTo>
                    <a:pt x="30956" y="154230"/>
                    <a:pt x="31461" y="157478"/>
                    <a:pt x="33366" y="159907"/>
                  </a:cubicBezTo>
                  <a:cubicBezTo>
                    <a:pt x="33633" y="160383"/>
                    <a:pt x="33986" y="160802"/>
                    <a:pt x="34414" y="161145"/>
                  </a:cubicBezTo>
                  <a:cubicBezTo>
                    <a:pt x="35262" y="161869"/>
                    <a:pt x="36519" y="161869"/>
                    <a:pt x="37367" y="161145"/>
                  </a:cubicBezTo>
                  <a:cubicBezTo>
                    <a:pt x="37767" y="160316"/>
                    <a:pt x="37957" y="159402"/>
                    <a:pt x="37938" y="158478"/>
                  </a:cubicBezTo>
                  <a:cubicBezTo>
                    <a:pt x="38100" y="157202"/>
                    <a:pt x="38519" y="155973"/>
                    <a:pt x="39176" y="154859"/>
                  </a:cubicBezTo>
                  <a:cubicBezTo>
                    <a:pt x="39777" y="153573"/>
                    <a:pt x="41310" y="153011"/>
                    <a:pt x="42596" y="153611"/>
                  </a:cubicBezTo>
                  <a:cubicBezTo>
                    <a:pt x="42596" y="153620"/>
                    <a:pt x="42606" y="153620"/>
                    <a:pt x="42606" y="153620"/>
                  </a:cubicBezTo>
                  <a:cubicBezTo>
                    <a:pt x="43853" y="154268"/>
                    <a:pt x="44510" y="155668"/>
                    <a:pt x="44225" y="157049"/>
                  </a:cubicBezTo>
                  <a:cubicBezTo>
                    <a:pt x="43749" y="158107"/>
                    <a:pt x="43463" y="159230"/>
                    <a:pt x="43368" y="160383"/>
                  </a:cubicBezTo>
                  <a:cubicBezTo>
                    <a:pt x="43368" y="161717"/>
                    <a:pt x="45177" y="163336"/>
                    <a:pt x="46416" y="162955"/>
                  </a:cubicBezTo>
                  <a:cubicBezTo>
                    <a:pt x="46873" y="162840"/>
                    <a:pt x="47206" y="162469"/>
                    <a:pt x="47273" y="162002"/>
                  </a:cubicBezTo>
                  <a:cubicBezTo>
                    <a:pt x="47377" y="160993"/>
                    <a:pt x="47377" y="159964"/>
                    <a:pt x="47273" y="158954"/>
                  </a:cubicBezTo>
                  <a:cubicBezTo>
                    <a:pt x="47273" y="158002"/>
                    <a:pt x="47273" y="156954"/>
                    <a:pt x="48701" y="156668"/>
                  </a:cubicBezTo>
                  <a:cubicBezTo>
                    <a:pt x="49654" y="156545"/>
                    <a:pt x="50607" y="156945"/>
                    <a:pt x="51178" y="157716"/>
                  </a:cubicBezTo>
                  <a:cubicBezTo>
                    <a:pt x="51702" y="158488"/>
                    <a:pt x="51702" y="159516"/>
                    <a:pt x="51178" y="160288"/>
                  </a:cubicBezTo>
                  <a:lnTo>
                    <a:pt x="48987" y="165717"/>
                  </a:lnTo>
                  <a:cubicBezTo>
                    <a:pt x="48549" y="166622"/>
                    <a:pt x="48263" y="167584"/>
                    <a:pt x="48130" y="168575"/>
                  </a:cubicBezTo>
                  <a:cubicBezTo>
                    <a:pt x="48120" y="169708"/>
                    <a:pt x="48492" y="170813"/>
                    <a:pt x="49178" y="171718"/>
                  </a:cubicBezTo>
                  <a:cubicBezTo>
                    <a:pt x="49654" y="172404"/>
                    <a:pt x="50311" y="172928"/>
                    <a:pt x="51083" y="173242"/>
                  </a:cubicBezTo>
                  <a:cubicBezTo>
                    <a:pt x="51845" y="173242"/>
                    <a:pt x="52702" y="173242"/>
                    <a:pt x="52988" y="173242"/>
                  </a:cubicBezTo>
                  <a:cubicBezTo>
                    <a:pt x="53274" y="173242"/>
                    <a:pt x="52988" y="172194"/>
                    <a:pt x="52988" y="171527"/>
                  </a:cubicBezTo>
                  <a:cubicBezTo>
                    <a:pt x="52693" y="169984"/>
                    <a:pt x="52893" y="168384"/>
                    <a:pt x="53559" y="166955"/>
                  </a:cubicBezTo>
                  <a:cubicBezTo>
                    <a:pt x="53817" y="166317"/>
                    <a:pt x="54502" y="165955"/>
                    <a:pt x="55178" y="166098"/>
                  </a:cubicBezTo>
                  <a:cubicBezTo>
                    <a:pt x="55664" y="166355"/>
                    <a:pt x="56064" y="166755"/>
                    <a:pt x="56322" y="167241"/>
                  </a:cubicBezTo>
                  <a:cubicBezTo>
                    <a:pt x="56750" y="168174"/>
                    <a:pt x="56750" y="169260"/>
                    <a:pt x="56322" y="170194"/>
                  </a:cubicBezTo>
                  <a:cubicBezTo>
                    <a:pt x="56083" y="171127"/>
                    <a:pt x="56083" y="172118"/>
                    <a:pt x="56322" y="173051"/>
                  </a:cubicBezTo>
                  <a:cubicBezTo>
                    <a:pt x="56664" y="174280"/>
                    <a:pt x="57655" y="175232"/>
                    <a:pt x="58893" y="175528"/>
                  </a:cubicBezTo>
                  <a:cubicBezTo>
                    <a:pt x="59703" y="175642"/>
                    <a:pt x="60465" y="175099"/>
                    <a:pt x="60608" y="174289"/>
                  </a:cubicBezTo>
                  <a:cubicBezTo>
                    <a:pt x="60789" y="173537"/>
                    <a:pt x="60789" y="172756"/>
                    <a:pt x="60608" y="172004"/>
                  </a:cubicBezTo>
                  <a:cubicBezTo>
                    <a:pt x="60074" y="169556"/>
                    <a:pt x="60074" y="167022"/>
                    <a:pt x="60608" y="164574"/>
                  </a:cubicBezTo>
                  <a:cubicBezTo>
                    <a:pt x="60608" y="163812"/>
                    <a:pt x="61370" y="163050"/>
                    <a:pt x="62418" y="163336"/>
                  </a:cubicBezTo>
                  <a:cubicBezTo>
                    <a:pt x="63017" y="163612"/>
                    <a:pt x="63465" y="164136"/>
                    <a:pt x="63656" y="164764"/>
                  </a:cubicBezTo>
                  <a:cubicBezTo>
                    <a:pt x="63799" y="165260"/>
                    <a:pt x="63799" y="165793"/>
                    <a:pt x="63656" y="166288"/>
                  </a:cubicBezTo>
                  <a:lnTo>
                    <a:pt x="63656" y="168860"/>
                  </a:lnTo>
                  <a:cubicBezTo>
                    <a:pt x="63560" y="169984"/>
                    <a:pt x="63789" y="171108"/>
                    <a:pt x="64323" y="172099"/>
                  </a:cubicBezTo>
                  <a:cubicBezTo>
                    <a:pt x="65084" y="173146"/>
                    <a:pt x="66704" y="173909"/>
                    <a:pt x="67561" y="173432"/>
                  </a:cubicBezTo>
                  <a:cubicBezTo>
                    <a:pt x="68418" y="172956"/>
                    <a:pt x="68133" y="171908"/>
                    <a:pt x="68037" y="170956"/>
                  </a:cubicBezTo>
                  <a:cubicBezTo>
                    <a:pt x="67894" y="170203"/>
                    <a:pt x="67894" y="169422"/>
                    <a:pt x="68037" y="168670"/>
                  </a:cubicBezTo>
                  <a:cubicBezTo>
                    <a:pt x="68104" y="168270"/>
                    <a:pt x="68352" y="167917"/>
                    <a:pt x="68704" y="167717"/>
                  </a:cubicBezTo>
                  <a:lnTo>
                    <a:pt x="69466" y="167717"/>
                  </a:lnTo>
                  <a:cubicBezTo>
                    <a:pt x="70847" y="168079"/>
                    <a:pt x="71914" y="169184"/>
                    <a:pt x="72228" y="170575"/>
                  </a:cubicBezTo>
                  <a:cubicBezTo>
                    <a:pt x="72324" y="171680"/>
                    <a:pt x="71981" y="172775"/>
                    <a:pt x="71276" y="173623"/>
                  </a:cubicBezTo>
                  <a:cubicBezTo>
                    <a:pt x="70580" y="174461"/>
                    <a:pt x="70152" y="175490"/>
                    <a:pt x="70037" y="176576"/>
                  </a:cubicBezTo>
                  <a:cubicBezTo>
                    <a:pt x="69952" y="176890"/>
                    <a:pt x="69952" y="177214"/>
                    <a:pt x="70037" y="177528"/>
                  </a:cubicBezTo>
                  <a:cubicBezTo>
                    <a:pt x="70552" y="178138"/>
                    <a:pt x="71257" y="178538"/>
                    <a:pt x="72038" y="178671"/>
                  </a:cubicBezTo>
                  <a:cubicBezTo>
                    <a:pt x="72533" y="178804"/>
                    <a:pt x="73067" y="178804"/>
                    <a:pt x="73562" y="178671"/>
                  </a:cubicBezTo>
                  <a:cubicBezTo>
                    <a:pt x="75181" y="178671"/>
                    <a:pt x="75752" y="177052"/>
                    <a:pt x="75657" y="175623"/>
                  </a:cubicBezTo>
                  <a:cubicBezTo>
                    <a:pt x="75562" y="174194"/>
                    <a:pt x="75657" y="172575"/>
                    <a:pt x="75657" y="171146"/>
                  </a:cubicBezTo>
                  <a:cubicBezTo>
                    <a:pt x="75705" y="170375"/>
                    <a:pt x="76315" y="169765"/>
                    <a:pt x="77086" y="169718"/>
                  </a:cubicBezTo>
                  <a:cubicBezTo>
                    <a:pt x="78048" y="169918"/>
                    <a:pt x="78858" y="170556"/>
                    <a:pt x="79277" y="171432"/>
                  </a:cubicBezTo>
                  <a:cubicBezTo>
                    <a:pt x="79515" y="172147"/>
                    <a:pt x="79515" y="172908"/>
                    <a:pt x="79277" y="173623"/>
                  </a:cubicBezTo>
                  <a:cubicBezTo>
                    <a:pt x="79191" y="174099"/>
                    <a:pt x="79191" y="174575"/>
                    <a:pt x="79277" y="175052"/>
                  </a:cubicBezTo>
                  <a:cubicBezTo>
                    <a:pt x="79353" y="175661"/>
                    <a:pt x="79620" y="176223"/>
                    <a:pt x="80039" y="176671"/>
                  </a:cubicBezTo>
                  <a:cubicBezTo>
                    <a:pt x="80886" y="177395"/>
                    <a:pt x="82144" y="177395"/>
                    <a:pt x="82992" y="176671"/>
                  </a:cubicBezTo>
                  <a:cubicBezTo>
                    <a:pt x="83563" y="176004"/>
                    <a:pt x="83563" y="174956"/>
                    <a:pt x="83944" y="174099"/>
                  </a:cubicBezTo>
                  <a:cubicBezTo>
                    <a:pt x="84496" y="173880"/>
                    <a:pt x="85106" y="173880"/>
                    <a:pt x="85659" y="174099"/>
                  </a:cubicBezTo>
                  <a:cubicBezTo>
                    <a:pt x="86258" y="174471"/>
                    <a:pt x="86697" y="175042"/>
                    <a:pt x="86897" y="175718"/>
                  </a:cubicBezTo>
                  <a:cubicBezTo>
                    <a:pt x="87040" y="176185"/>
                    <a:pt x="87040" y="176680"/>
                    <a:pt x="86897" y="177147"/>
                  </a:cubicBezTo>
                  <a:cubicBezTo>
                    <a:pt x="86668" y="178338"/>
                    <a:pt x="86668" y="179566"/>
                    <a:pt x="86897" y="180767"/>
                  </a:cubicBezTo>
                  <a:cubicBezTo>
                    <a:pt x="87144" y="182281"/>
                    <a:pt x="87964" y="183643"/>
                    <a:pt x="89183" y="184577"/>
                  </a:cubicBezTo>
                  <a:cubicBezTo>
                    <a:pt x="89811" y="185186"/>
                    <a:pt x="90707" y="185443"/>
                    <a:pt x="91564" y="185243"/>
                  </a:cubicBezTo>
                  <a:cubicBezTo>
                    <a:pt x="91850" y="185138"/>
                    <a:pt x="92088" y="184939"/>
                    <a:pt x="92231" y="184672"/>
                  </a:cubicBezTo>
                  <a:cubicBezTo>
                    <a:pt x="92821" y="183138"/>
                    <a:pt x="92821" y="181443"/>
                    <a:pt x="92231" y="179909"/>
                  </a:cubicBezTo>
                  <a:cubicBezTo>
                    <a:pt x="91993" y="179071"/>
                    <a:pt x="91993" y="178176"/>
                    <a:pt x="92231" y="177338"/>
                  </a:cubicBezTo>
                  <a:cubicBezTo>
                    <a:pt x="92412" y="176880"/>
                    <a:pt x="92907" y="176633"/>
                    <a:pt x="93374" y="176766"/>
                  </a:cubicBezTo>
                  <a:cubicBezTo>
                    <a:pt x="94002" y="176956"/>
                    <a:pt x="94526" y="177404"/>
                    <a:pt x="94802" y="178004"/>
                  </a:cubicBezTo>
                  <a:cubicBezTo>
                    <a:pt x="95041" y="178585"/>
                    <a:pt x="95393" y="179100"/>
                    <a:pt x="95850" y="179528"/>
                  </a:cubicBezTo>
                  <a:cubicBezTo>
                    <a:pt x="96450" y="179805"/>
                    <a:pt x="97146" y="179805"/>
                    <a:pt x="97755" y="179528"/>
                  </a:cubicBezTo>
                  <a:cubicBezTo>
                    <a:pt x="98327" y="179528"/>
                    <a:pt x="98612" y="178862"/>
                    <a:pt x="98993" y="178576"/>
                  </a:cubicBezTo>
                  <a:lnTo>
                    <a:pt x="99946" y="177909"/>
                  </a:lnTo>
                  <a:cubicBezTo>
                    <a:pt x="100651" y="177481"/>
                    <a:pt x="101527" y="177481"/>
                    <a:pt x="102232" y="177909"/>
                  </a:cubicBezTo>
                  <a:cubicBezTo>
                    <a:pt x="102851" y="178242"/>
                    <a:pt x="103166" y="178947"/>
                    <a:pt x="102994" y="179624"/>
                  </a:cubicBezTo>
                  <a:cubicBezTo>
                    <a:pt x="102851" y="180119"/>
                    <a:pt x="102508" y="180538"/>
                    <a:pt x="102042" y="180767"/>
                  </a:cubicBezTo>
                  <a:cubicBezTo>
                    <a:pt x="101546" y="181005"/>
                    <a:pt x="101099" y="181329"/>
                    <a:pt x="100708" y="181719"/>
                  </a:cubicBezTo>
                  <a:cubicBezTo>
                    <a:pt x="100708" y="181719"/>
                    <a:pt x="100708" y="182767"/>
                    <a:pt x="100708" y="183148"/>
                  </a:cubicBezTo>
                  <a:cubicBezTo>
                    <a:pt x="100708" y="183529"/>
                    <a:pt x="102994" y="184100"/>
                    <a:pt x="104423" y="183814"/>
                  </a:cubicBezTo>
                  <a:cubicBezTo>
                    <a:pt x="105651" y="183548"/>
                    <a:pt x="106642" y="182633"/>
                    <a:pt x="106994" y="181433"/>
                  </a:cubicBezTo>
                  <a:cubicBezTo>
                    <a:pt x="106994" y="180862"/>
                    <a:pt x="106994" y="180195"/>
                    <a:pt x="107852" y="179909"/>
                  </a:cubicBezTo>
                  <a:cubicBezTo>
                    <a:pt x="108709" y="179624"/>
                    <a:pt x="109947" y="179909"/>
                    <a:pt x="110424" y="179243"/>
                  </a:cubicBezTo>
                  <a:lnTo>
                    <a:pt x="110424" y="179243"/>
                  </a:lnTo>
                  <a:cubicBezTo>
                    <a:pt x="109185" y="181147"/>
                    <a:pt x="110424" y="181338"/>
                    <a:pt x="110424" y="182291"/>
                  </a:cubicBezTo>
                  <a:cubicBezTo>
                    <a:pt x="110424" y="183243"/>
                    <a:pt x="109090" y="183719"/>
                    <a:pt x="108233" y="184100"/>
                  </a:cubicBezTo>
                  <a:cubicBezTo>
                    <a:pt x="107376" y="184481"/>
                    <a:pt x="106518" y="185720"/>
                    <a:pt x="107471" y="186672"/>
                  </a:cubicBezTo>
                  <a:cubicBezTo>
                    <a:pt x="108309" y="187234"/>
                    <a:pt x="109395" y="187234"/>
                    <a:pt x="110233" y="186672"/>
                  </a:cubicBezTo>
                  <a:cubicBezTo>
                    <a:pt x="110824" y="186110"/>
                    <a:pt x="111462" y="185605"/>
                    <a:pt x="112138" y="185148"/>
                  </a:cubicBezTo>
                  <a:cubicBezTo>
                    <a:pt x="112729" y="184958"/>
                    <a:pt x="113357" y="184958"/>
                    <a:pt x="113948" y="185148"/>
                  </a:cubicBezTo>
                  <a:cubicBezTo>
                    <a:pt x="116101" y="181233"/>
                    <a:pt x="118625" y="177538"/>
                    <a:pt x="121473" y="174099"/>
                  </a:cubicBezTo>
                  <a:lnTo>
                    <a:pt x="193386" y="81516"/>
                  </a:lnTo>
                  <a:lnTo>
                    <a:pt x="194434" y="80087"/>
                  </a:lnTo>
                  <a:lnTo>
                    <a:pt x="194434" y="80087"/>
                  </a:lnTo>
                  <a:cubicBezTo>
                    <a:pt x="194434" y="79611"/>
                    <a:pt x="193862" y="78944"/>
                    <a:pt x="193291" y="78563"/>
                  </a:cubicBezTo>
                  <a:cubicBezTo>
                    <a:pt x="192691" y="78287"/>
                    <a:pt x="191986" y="78287"/>
                    <a:pt x="191386" y="78563"/>
                  </a:cubicBezTo>
                  <a:cubicBezTo>
                    <a:pt x="190815" y="78563"/>
                    <a:pt x="190529" y="79230"/>
                    <a:pt x="190148" y="79516"/>
                  </a:cubicBezTo>
                  <a:lnTo>
                    <a:pt x="189195" y="80183"/>
                  </a:lnTo>
                  <a:cubicBezTo>
                    <a:pt x="188452" y="80573"/>
                    <a:pt x="187557" y="80573"/>
                    <a:pt x="186814" y="80183"/>
                  </a:cubicBezTo>
                  <a:cubicBezTo>
                    <a:pt x="186290" y="79773"/>
                    <a:pt x="186004" y="79135"/>
                    <a:pt x="186052" y="78468"/>
                  </a:cubicBezTo>
                  <a:cubicBezTo>
                    <a:pt x="186243" y="77963"/>
                    <a:pt x="186614" y="77554"/>
                    <a:pt x="187100" y="77325"/>
                  </a:cubicBezTo>
                  <a:cubicBezTo>
                    <a:pt x="187585" y="77058"/>
                    <a:pt x="188033" y="76744"/>
                    <a:pt x="188433" y="76372"/>
                  </a:cubicBezTo>
                  <a:lnTo>
                    <a:pt x="188433" y="75896"/>
                  </a:lnTo>
                  <a:cubicBezTo>
                    <a:pt x="188433" y="75896"/>
                    <a:pt x="188433" y="74849"/>
                    <a:pt x="188433" y="74468"/>
                  </a:cubicBezTo>
                  <a:cubicBezTo>
                    <a:pt x="188433" y="74087"/>
                    <a:pt x="186052" y="73515"/>
                    <a:pt x="184718" y="73801"/>
                  </a:cubicBezTo>
                  <a:cubicBezTo>
                    <a:pt x="183490" y="74068"/>
                    <a:pt x="182499" y="74982"/>
                    <a:pt x="182147" y="76182"/>
                  </a:cubicBezTo>
                  <a:cubicBezTo>
                    <a:pt x="182147" y="76849"/>
                    <a:pt x="182147" y="77420"/>
                    <a:pt x="181290" y="77706"/>
                  </a:cubicBezTo>
                  <a:cubicBezTo>
                    <a:pt x="180432" y="77992"/>
                    <a:pt x="179194" y="77706"/>
                    <a:pt x="178718" y="78373"/>
                  </a:cubicBezTo>
                  <a:lnTo>
                    <a:pt x="178718" y="78373"/>
                  </a:lnTo>
                  <a:cubicBezTo>
                    <a:pt x="179956" y="76563"/>
                    <a:pt x="178718" y="76277"/>
                    <a:pt x="178718" y="75325"/>
                  </a:cubicBezTo>
                  <a:cubicBezTo>
                    <a:pt x="178718" y="74372"/>
                    <a:pt x="180051" y="73991"/>
                    <a:pt x="181004" y="73515"/>
                  </a:cubicBezTo>
                  <a:cubicBezTo>
                    <a:pt x="181956" y="73039"/>
                    <a:pt x="182623" y="71991"/>
                    <a:pt x="181670" y="70943"/>
                  </a:cubicBezTo>
                  <a:cubicBezTo>
                    <a:pt x="180832" y="70381"/>
                    <a:pt x="179746" y="70381"/>
                    <a:pt x="178908" y="70943"/>
                  </a:cubicBezTo>
                  <a:cubicBezTo>
                    <a:pt x="178318" y="71505"/>
                    <a:pt x="177680" y="72010"/>
                    <a:pt x="177003" y="72467"/>
                  </a:cubicBezTo>
                  <a:cubicBezTo>
                    <a:pt x="176060" y="72867"/>
                    <a:pt x="174975" y="72591"/>
                    <a:pt x="174336" y="71801"/>
                  </a:cubicBezTo>
                  <a:cubicBezTo>
                    <a:pt x="173479" y="70753"/>
                    <a:pt x="174336" y="69896"/>
                    <a:pt x="175670" y="69514"/>
                  </a:cubicBezTo>
                  <a:lnTo>
                    <a:pt x="179194" y="68181"/>
                  </a:lnTo>
                  <a:cubicBezTo>
                    <a:pt x="179861" y="68181"/>
                    <a:pt x="180527" y="67705"/>
                    <a:pt x="180813" y="67133"/>
                  </a:cubicBezTo>
                  <a:cubicBezTo>
                    <a:pt x="181261" y="66581"/>
                    <a:pt x="181261" y="65781"/>
                    <a:pt x="180813" y="65228"/>
                  </a:cubicBezTo>
                  <a:cubicBezTo>
                    <a:pt x="180013" y="64657"/>
                    <a:pt x="178994" y="64485"/>
                    <a:pt x="178051" y="64752"/>
                  </a:cubicBezTo>
                  <a:cubicBezTo>
                    <a:pt x="176994" y="64962"/>
                    <a:pt x="175994" y="65381"/>
                    <a:pt x="175098" y="65990"/>
                  </a:cubicBezTo>
                  <a:cubicBezTo>
                    <a:pt x="174155" y="67095"/>
                    <a:pt x="172584" y="67410"/>
                    <a:pt x="171288" y="66752"/>
                  </a:cubicBezTo>
                  <a:cubicBezTo>
                    <a:pt x="170412" y="66219"/>
                    <a:pt x="170079" y="65105"/>
                    <a:pt x="170526" y="64180"/>
                  </a:cubicBezTo>
                  <a:cubicBezTo>
                    <a:pt x="171184" y="63533"/>
                    <a:pt x="172079" y="63190"/>
                    <a:pt x="173003" y="63228"/>
                  </a:cubicBezTo>
                  <a:cubicBezTo>
                    <a:pt x="174432" y="63228"/>
                    <a:pt x="176336" y="63228"/>
                    <a:pt x="176527" y="61895"/>
                  </a:cubicBezTo>
                  <a:cubicBezTo>
                    <a:pt x="176718" y="60561"/>
                    <a:pt x="175479" y="59609"/>
                    <a:pt x="174146" y="59132"/>
                  </a:cubicBezTo>
                  <a:cubicBezTo>
                    <a:pt x="173031" y="58751"/>
                    <a:pt x="171831" y="58751"/>
                    <a:pt x="170717" y="59132"/>
                  </a:cubicBezTo>
                  <a:cubicBezTo>
                    <a:pt x="169793" y="59599"/>
                    <a:pt x="168840" y="60018"/>
                    <a:pt x="167859" y="60371"/>
                  </a:cubicBezTo>
                  <a:cubicBezTo>
                    <a:pt x="167269" y="60694"/>
                    <a:pt x="166545" y="60694"/>
                    <a:pt x="165954" y="60371"/>
                  </a:cubicBezTo>
                  <a:cubicBezTo>
                    <a:pt x="166421" y="58590"/>
                    <a:pt x="168021" y="57351"/>
                    <a:pt x="169859" y="57322"/>
                  </a:cubicBezTo>
                  <a:cubicBezTo>
                    <a:pt x="170583" y="57427"/>
                    <a:pt x="171326" y="57427"/>
                    <a:pt x="172050" y="57322"/>
                  </a:cubicBezTo>
                  <a:cubicBezTo>
                    <a:pt x="172526" y="56989"/>
                    <a:pt x="172641" y="56332"/>
                    <a:pt x="172307" y="55865"/>
                  </a:cubicBezTo>
                  <a:cubicBezTo>
                    <a:pt x="172241" y="55760"/>
                    <a:pt x="172145" y="55675"/>
                    <a:pt x="172050" y="55608"/>
                  </a:cubicBezTo>
                  <a:cubicBezTo>
                    <a:pt x="171860" y="55370"/>
                    <a:pt x="171593" y="55198"/>
                    <a:pt x="171288" y="55132"/>
                  </a:cubicBezTo>
                  <a:cubicBezTo>
                    <a:pt x="169783" y="54398"/>
                    <a:pt x="168031" y="54398"/>
                    <a:pt x="166526" y="55132"/>
                  </a:cubicBezTo>
                  <a:cubicBezTo>
                    <a:pt x="165478" y="55703"/>
                    <a:pt x="164716" y="56751"/>
                    <a:pt x="163192" y="56465"/>
                  </a:cubicBezTo>
                  <a:cubicBezTo>
                    <a:pt x="164021" y="53665"/>
                    <a:pt x="166793" y="51912"/>
                    <a:pt x="169669" y="52370"/>
                  </a:cubicBezTo>
                  <a:cubicBezTo>
                    <a:pt x="170650" y="52513"/>
                    <a:pt x="171641" y="52513"/>
                    <a:pt x="172622" y="52370"/>
                  </a:cubicBezTo>
                  <a:cubicBezTo>
                    <a:pt x="173479" y="52370"/>
                    <a:pt x="174241" y="51512"/>
                    <a:pt x="173955" y="50655"/>
                  </a:cubicBezTo>
                  <a:cubicBezTo>
                    <a:pt x="173593" y="49826"/>
                    <a:pt x="172955" y="49160"/>
                    <a:pt x="172145" y="48750"/>
                  </a:cubicBezTo>
                  <a:cubicBezTo>
                    <a:pt x="170221" y="47445"/>
                    <a:pt x="167831" y="47026"/>
                    <a:pt x="165573" y="47607"/>
                  </a:cubicBezTo>
                  <a:cubicBezTo>
                    <a:pt x="163992" y="48464"/>
                    <a:pt x="162544" y="49560"/>
                    <a:pt x="161287" y="50846"/>
                  </a:cubicBezTo>
                  <a:cubicBezTo>
                    <a:pt x="160639" y="51217"/>
                    <a:pt x="159839" y="51217"/>
                    <a:pt x="159192" y="50846"/>
                  </a:cubicBezTo>
                  <a:cubicBezTo>
                    <a:pt x="158201" y="50493"/>
                    <a:pt x="157677" y="49407"/>
                    <a:pt x="158029" y="48417"/>
                  </a:cubicBezTo>
                  <a:cubicBezTo>
                    <a:pt x="158039" y="48398"/>
                    <a:pt x="158039" y="48388"/>
                    <a:pt x="158049" y="48369"/>
                  </a:cubicBezTo>
                  <a:cubicBezTo>
                    <a:pt x="158049" y="47607"/>
                    <a:pt x="159382" y="47226"/>
                    <a:pt x="160144" y="46750"/>
                  </a:cubicBezTo>
                  <a:cubicBezTo>
                    <a:pt x="160982" y="46445"/>
                    <a:pt x="161411" y="45512"/>
                    <a:pt x="161106" y="44673"/>
                  </a:cubicBezTo>
                  <a:cubicBezTo>
                    <a:pt x="161097" y="44664"/>
                    <a:pt x="161097" y="44664"/>
                    <a:pt x="161097" y="44654"/>
                  </a:cubicBezTo>
                  <a:cubicBezTo>
                    <a:pt x="160506" y="43359"/>
                    <a:pt x="159182" y="42568"/>
                    <a:pt x="157763" y="42654"/>
                  </a:cubicBezTo>
                  <a:cubicBezTo>
                    <a:pt x="156620" y="42730"/>
                    <a:pt x="155544" y="43206"/>
                    <a:pt x="154715" y="43988"/>
                  </a:cubicBezTo>
                  <a:lnTo>
                    <a:pt x="153381" y="45035"/>
                  </a:lnTo>
                  <a:cubicBezTo>
                    <a:pt x="153257" y="42787"/>
                    <a:pt x="154448" y="40673"/>
                    <a:pt x="156429" y="39606"/>
                  </a:cubicBezTo>
                  <a:cubicBezTo>
                    <a:pt x="156963" y="39339"/>
                    <a:pt x="157448" y="38987"/>
                    <a:pt x="157858" y="38558"/>
                  </a:cubicBezTo>
                  <a:cubicBezTo>
                    <a:pt x="158277" y="38063"/>
                    <a:pt x="158277" y="37339"/>
                    <a:pt x="157858" y="36844"/>
                  </a:cubicBezTo>
                  <a:cubicBezTo>
                    <a:pt x="157582" y="36539"/>
                    <a:pt x="157258" y="36282"/>
                    <a:pt x="156906" y="36082"/>
                  </a:cubicBezTo>
                  <a:cubicBezTo>
                    <a:pt x="155400" y="35205"/>
                    <a:pt x="153496" y="35444"/>
                    <a:pt x="152238" y="36653"/>
                  </a:cubicBezTo>
                  <a:cubicBezTo>
                    <a:pt x="151410" y="37796"/>
                    <a:pt x="150676" y="39006"/>
                    <a:pt x="150048" y="40273"/>
                  </a:cubicBezTo>
                  <a:cubicBezTo>
                    <a:pt x="149676" y="40721"/>
                    <a:pt x="149019" y="40787"/>
                    <a:pt x="148571" y="40416"/>
                  </a:cubicBezTo>
                  <a:cubicBezTo>
                    <a:pt x="148524" y="40378"/>
                    <a:pt x="148476" y="40330"/>
                    <a:pt x="148428" y="40273"/>
                  </a:cubicBezTo>
                  <a:cubicBezTo>
                    <a:pt x="148428" y="40273"/>
                    <a:pt x="148428" y="39796"/>
                    <a:pt x="148428" y="39511"/>
                  </a:cubicBezTo>
                  <a:cubicBezTo>
                    <a:pt x="148428" y="37129"/>
                    <a:pt x="150809" y="35987"/>
                    <a:pt x="151000" y="33701"/>
                  </a:cubicBezTo>
                  <a:cubicBezTo>
                    <a:pt x="150914" y="32129"/>
                    <a:pt x="150390" y="30605"/>
                    <a:pt x="149476" y="29319"/>
                  </a:cubicBezTo>
                  <a:cubicBezTo>
                    <a:pt x="148905" y="28271"/>
                    <a:pt x="147666" y="27033"/>
                    <a:pt x="146809" y="27414"/>
                  </a:cubicBezTo>
                  <a:cubicBezTo>
                    <a:pt x="146666" y="27719"/>
                    <a:pt x="146666" y="28062"/>
                    <a:pt x="146809" y="28367"/>
                  </a:cubicBezTo>
                  <a:cubicBezTo>
                    <a:pt x="146714" y="30148"/>
                    <a:pt x="146714" y="31919"/>
                    <a:pt x="146809" y="33701"/>
                  </a:cubicBezTo>
                  <a:cubicBezTo>
                    <a:pt x="147018" y="35367"/>
                    <a:pt x="146237" y="37006"/>
                    <a:pt x="144809" y="37892"/>
                  </a:cubicBezTo>
                  <a:cubicBezTo>
                    <a:pt x="143761" y="37996"/>
                    <a:pt x="142828" y="37225"/>
                    <a:pt x="142723" y="36177"/>
                  </a:cubicBezTo>
                  <a:cubicBezTo>
                    <a:pt x="142704" y="35920"/>
                    <a:pt x="142732" y="35663"/>
                    <a:pt x="142809" y="35415"/>
                  </a:cubicBezTo>
                  <a:cubicBezTo>
                    <a:pt x="142809" y="34653"/>
                    <a:pt x="143475" y="34081"/>
                    <a:pt x="143380" y="33224"/>
                  </a:cubicBezTo>
                  <a:cubicBezTo>
                    <a:pt x="143285" y="32367"/>
                    <a:pt x="143380" y="32748"/>
                    <a:pt x="143380" y="32558"/>
                  </a:cubicBezTo>
                  <a:cubicBezTo>
                    <a:pt x="143380" y="32367"/>
                    <a:pt x="141666" y="32558"/>
                    <a:pt x="141189" y="32558"/>
                  </a:cubicBezTo>
                  <a:cubicBezTo>
                    <a:pt x="140713" y="32558"/>
                    <a:pt x="140046" y="33796"/>
                    <a:pt x="139189" y="33320"/>
                  </a:cubicBezTo>
                  <a:cubicBezTo>
                    <a:pt x="138713" y="31224"/>
                    <a:pt x="140332" y="29891"/>
                    <a:pt x="141094" y="28271"/>
                  </a:cubicBezTo>
                  <a:cubicBezTo>
                    <a:pt x="142266" y="25404"/>
                    <a:pt x="141789" y="22118"/>
                    <a:pt x="139856" y="19699"/>
                  </a:cubicBezTo>
                  <a:cubicBezTo>
                    <a:pt x="139522" y="19242"/>
                    <a:pt x="139141" y="18822"/>
                    <a:pt x="138713" y="18461"/>
                  </a:cubicBezTo>
                  <a:cubicBezTo>
                    <a:pt x="137865" y="17737"/>
                    <a:pt x="136608" y="17737"/>
                    <a:pt x="135760" y="18461"/>
                  </a:cubicBezTo>
                  <a:cubicBezTo>
                    <a:pt x="135360" y="19289"/>
                    <a:pt x="135169" y="20204"/>
                    <a:pt x="135189" y="21128"/>
                  </a:cubicBezTo>
                  <a:cubicBezTo>
                    <a:pt x="135027" y="22404"/>
                    <a:pt x="134608" y="23633"/>
                    <a:pt x="133950" y="24747"/>
                  </a:cubicBezTo>
                  <a:cubicBezTo>
                    <a:pt x="133350" y="26033"/>
                    <a:pt x="131817" y="26595"/>
                    <a:pt x="130531" y="25995"/>
                  </a:cubicBezTo>
                  <a:cubicBezTo>
                    <a:pt x="130531" y="25985"/>
                    <a:pt x="130521" y="25985"/>
                    <a:pt x="130521" y="25985"/>
                  </a:cubicBezTo>
                  <a:cubicBezTo>
                    <a:pt x="129236" y="25319"/>
                    <a:pt x="128569" y="23871"/>
                    <a:pt x="128902" y="22461"/>
                  </a:cubicBezTo>
                  <a:cubicBezTo>
                    <a:pt x="129397" y="21423"/>
                    <a:pt x="129664" y="20280"/>
                    <a:pt x="129664" y="19127"/>
                  </a:cubicBezTo>
                  <a:cubicBezTo>
                    <a:pt x="129664" y="17889"/>
                    <a:pt x="127854" y="16270"/>
                    <a:pt x="126616" y="16555"/>
                  </a:cubicBezTo>
                  <a:cubicBezTo>
                    <a:pt x="126216" y="16746"/>
                    <a:pt x="125911" y="17089"/>
                    <a:pt x="125759" y="17508"/>
                  </a:cubicBezTo>
                  <a:cubicBezTo>
                    <a:pt x="125616" y="18518"/>
                    <a:pt x="125616" y="19547"/>
                    <a:pt x="125759" y="20556"/>
                  </a:cubicBezTo>
                  <a:cubicBezTo>
                    <a:pt x="125759" y="21604"/>
                    <a:pt x="125283" y="22652"/>
                    <a:pt x="124235" y="22842"/>
                  </a:cubicBezTo>
                  <a:cubicBezTo>
                    <a:pt x="123292" y="23033"/>
                    <a:pt x="122330" y="22661"/>
                    <a:pt x="121758" y="21889"/>
                  </a:cubicBezTo>
                  <a:cubicBezTo>
                    <a:pt x="121234" y="21118"/>
                    <a:pt x="121234" y="20089"/>
                    <a:pt x="121758" y="19318"/>
                  </a:cubicBezTo>
                  <a:lnTo>
                    <a:pt x="124044" y="13793"/>
                  </a:lnTo>
                  <a:cubicBezTo>
                    <a:pt x="124406" y="12879"/>
                    <a:pt x="124663" y="11917"/>
                    <a:pt x="124806" y="10936"/>
                  </a:cubicBezTo>
                  <a:cubicBezTo>
                    <a:pt x="124816" y="9802"/>
                    <a:pt x="124444" y="8698"/>
                    <a:pt x="123759" y="7793"/>
                  </a:cubicBezTo>
                  <a:cubicBezTo>
                    <a:pt x="123254" y="7107"/>
                    <a:pt x="122558" y="6573"/>
                    <a:pt x="121758" y="6269"/>
                  </a:cubicBezTo>
                  <a:cubicBezTo>
                    <a:pt x="121177" y="5907"/>
                    <a:pt x="120434" y="5907"/>
                    <a:pt x="119853" y="6269"/>
                  </a:cubicBezTo>
                  <a:cubicBezTo>
                    <a:pt x="119720" y="6830"/>
                    <a:pt x="119720" y="7421"/>
                    <a:pt x="119853" y="7983"/>
                  </a:cubicBezTo>
                  <a:cubicBezTo>
                    <a:pt x="120149" y="9526"/>
                    <a:pt x="119949" y="11126"/>
                    <a:pt x="119282" y="12555"/>
                  </a:cubicBezTo>
                  <a:cubicBezTo>
                    <a:pt x="119053" y="13222"/>
                    <a:pt x="118348" y="13603"/>
                    <a:pt x="117662" y="13412"/>
                  </a:cubicBezTo>
                  <a:cubicBezTo>
                    <a:pt x="117177" y="13193"/>
                    <a:pt x="116777" y="12831"/>
                    <a:pt x="116519" y="12364"/>
                  </a:cubicBezTo>
                  <a:cubicBezTo>
                    <a:pt x="116091" y="11393"/>
                    <a:pt x="116091" y="10288"/>
                    <a:pt x="116519" y="9317"/>
                  </a:cubicBezTo>
                  <a:cubicBezTo>
                    <a:pt x="116758" y="8383"/>
                    <a:pt x="116758" y="7393"/>
                    <a:pt x="116519" y="6459"/>
                  </a:cubicBezTo>
                  <a:cubicBezTo>
                    <a:pt x="116177" y="5230"/>
                    <a:pt x="115186" y="4278"/>
                    <a:pt x="113948" y="3983"/>
                  </a:cubicBezTo>
                  <a:cubicBezTo>
                    <a:pt x="113176" y="3811"/>
                    <a:pt x="112414" y="4297"/>
                    <a:pt x="112243" y="5068"/>
                  </a:cubicBezTo>
                  <a:cubicBezTo>
                    <a:pt x="112243" y="5088"/>
                    <a:pt x="112233" y="5106"/>
                    <a:pt x="112233" y="5126"/>
                  </a:cubicBezTo>
                  <a:cubicBezTo>
                    <a:pt x="112090" y="5916"/>
                    <a:pt x="112090" y="6716"/>
                    <a:pt x="112233" y="7507"/>
                  </a:cubicBezTo>
                  <a:cubicBezTo>
                    <a:pt x="112805" y="9955"/>
                    <a:pt x="112805" y="12498"/>
                    <a:pt x="112233" y="14936"/>
                  </a:cubicBezTo>
                  <a:cubicBezTo>
                    <a:pt x="112233" y="15698"/>
                    <a:pt x="111471" y="16460"/>
                    <a:pt x="110519" y="16175"/>
                  </a:cubicBezTo>
                  <a:cubicBezTo>
                    <a:pt x="109871" y="15936"/>
                    <a:pt x="109385" y="15403"/>
                    <a:pt x="109185" y="14746"/>
                  </a:cubicBezTo>
                  <a:cubicBezTo>
                    <a:pt x="109090" y="14241"/>
                    <a:pt x="109090" y="13727"/>
                    <a:pt x="109185" y="13222"/>
                  </a:cubicBezTo>
                  <a:lnTo>
                    <a:pt x="109185" y="10650"/>
                  </a:lnTo>
                  <a:cubicBezTo>
                    <a:pt x="109300" y="9517"/>
                    <a:pt x="109033" y="8374"/>
                    <a:pt x="108423" y="7412"/>
                  </a:cubicBezTo>
                  <a:cubicBezTo>
                    <a:pt x="107757" y="6364"/>
                    <a:pt x="106042" y="5506"/>
                    <a:pt x="105185" y="6078"/>
                  </a:cubicBezTo>
                  <a:cubicBezTo>
                    <a:pt x="104327" y="6650"/>
                    <a:pt x="104709" y="7602"/>
                    <a:pt x="105185" y="8554"/>
                  </a:cubicBezTo>
                  <a:cubicBezTo>
                    <a:pt x="105337" y="9307"/>
                    <a:pt x="105337" y="10088"/>
                    <a:pt x="105185" y="10841"/>
                  </a:cubicBezTo>
                  <a:cubicBezTo>
                    <a:pt x="105156" y="11260"/>
                    <a:pt x="104899" y="11622"/>
                    <a:pt x="104518" y="11793"/>
                  </a:cubicBezTo>
                  <a:cubicBezTo>
                    <a:pt x="104309" y="11898"/>
                    <a:pt x="104061" y="11898"/>
                    <a:pt x="103851" y="11793"/>
                  </a:cubicBezTo>
                  <a:cubicBezTo>
                    <a:pt x="102432" y="11469"/>
                    <a:pt x="101318" y="10355"/>
                    <a:pt x="100994" y="8936"/>
                  </a:cubicBezTo>
                  <a:cubicBezTo>
                    <a:pt x="100899" y="7831"/>
                    <a:pt x="101241" y="6735"/>
                    <a:pt x="101946" y="5888"/>
                  </a:cubicBezTo>
                  <a:cubicBezTo>
                    <a:pt x="102623" y="5040"/>
                    <a:pt x="103061" y="4011"/>
                    <a:pt x="103184" y="2935"/>
                  </a:cubicBezTo>
                  <a:cubicBezTo>
                    <a:pt x="103270" y="2621"/>
                    <a:pt x="103270" y="2297"/>
                    <a:pt x="103184" y="1982"/>
                  </a:cubicBezTo>
                  <a:cubicBezTo>
                    <a:pt x="102699" y="1325"/>
                    <a:pt x="101984" y="887"/>
                    <a:pt x="101184" y="744"/>
                  </a:cubicBezTo>
                  <a:lnTo>
                    <a:pt x="99660" y="744"/>
                  </a:lnTo>
                  <a:cubicBezTo>
                    <a:pt x="98041" y="744"/>
                    <a:pt x="97469" y="2363"/>
                    <a:pt x="97565" y="3887"/>
                  </a:cubicBezTo>
                  <a:cubicBezTo>
                    <a:pt x="97651" y="5345"/>
                    <a:pt x="97651" y="6812"/>
                    <a:pt x="97565" y="8269"/>
                  </a:cubicBezTo>
                  <a:cubicBezTo>
                    <a:pt x="97565" y="9031"/>
                    <a:pt x="96993" y="9793"/>
                    <a:pt x="96136" y="9697"/>
                  </a:cubicBezTo>
                  <a:cubicBezTo>
                    <a:pt x="95174" y="9583"/>
                    <a:pt x="94336" y="8964"/>
                    <a:pt x="93945" y="8078"/>
                  </a:cubicBezTo>
                  <a:cubicBezTo>
                    <a:pt x="93659" y="7345"/>
                    <a:pt x="93659" y="6526"/>
                    <a:pt x="93945" y="5792"/>
                  </a:cubicBezTo>
                  <a:cubicBezTo>
                    <a:pt x="94012" y="5316"/>
                    <a:pt x="94012" y="4840"/>
                    <a:pt x="93945" y="4363"/>
                  </a:cubicBezTo>
                  <a:cubicBezTo>
                    <a:pt x="93898" y="3773"/>
                    <a:pt x="93621" y="3230"/>
                    <a:pt x="93183" y="2839"/>
                  </a:cubicBezTo>
                  <a:cubicBezTo>
                    <a:pt x="92364" y="2030"/>
                    <a:pt x="91050" y="2030"/>
                    <a:pt x="90231" y="2839"/>
                  </a:cubicBezTo>
                  <a:cubicBezTo>
                    <a:pt x="89659" y="3506"/>
                    <a:pt x="89659" y="4554"/>
                    <a:pt x="89278" y="5316"/>
                  </a:cubicBezTo>
                  <a:cubicBezTo>
                    <a:pt x="88773" y="5583"/>
                    <a:pt x="88164" y="5583"/>
                    <a:pt x="87659" y="5316"/>
                  </a:cubicBezTo>
                  <a:cubicBezTo>
                    <a:pt x="87021" y="4983"/>
                    <a:pt x="86516" y="4449"/>
                    <a:pt x="86230" y="3792"/>
                  </a:cubicBezTo>
                  <a:cubicBezTo>
                    <a:pt x="86135" y="3287"/>
                    <a:pt x="86135" y="2773"/>
                    <a:pt x="86230" y="2268"/>
                  </a:cubicBezTo>
                  <a:cubicBezTo>
                    <a:pt x="86325" y="1382"/>
                    <a:pt x="86325" y="487"/>
                    <a:pt x="86230" y="-399"/>
                  </a:cubicBezTo>
                  <a:cubicBezTo>
                    <a:pt x="84201" y="4668"/>
                    <a:pt x="80591" y="8945"/>
                    <a:pt x="75943" y="11793"/>
                  </a:cubicBezTo>
                  <a:cubicBezTo>
                    <a:pt x="72038" y="13984"/>
                    <a:pt x="67275" y="14841"/>
                    <a:pt x="63275" y="16841"/>
                  </a:cubicBezTo>
                  <a:cubicBezTo>
                    <a:pt x="57979" y="19908"/>
                    <a:pt x="53445" y="24138"/>
                    <a:pt x="50035" y="29224"/>
                  </a:cubicBezTo>
                  <a:cubicBezTo>
                    <a:pt x="33271" y="50084"/>
                    <a:pt x="16317" y="71610"/>
                    <a:pt x="8601" y="97518"/>
                  </a:cubicBezTo>
                  <a:cubicBezTo>
                    <a:pt x="6315" y="105329"/>
                    <a:pt x="4791" y="113520"/>
                    <a:pt x="2029" y="121045"/>
                  </a:cubicBezTo>
                  <a:lnTo>
                    <a:pt x="3458" y="121045"/>
                  </a:lnTo>
                  <a:close/>
                </a:path>
              </a:pathLst>
            </a:custGeom>
            <a:solidFill>
              <a:srgbClr val="E6B495"/>
            </a:solidFill>
            <a:ln w="2858" cap="flat">
              <a:solidFill>
                <a:srgbClr val="694F43"/>
              </a:solidFill>
              <a:prstDash val="solid"/>
              <a:miter/>
            </a:ln>
          </p:spPr>
          <p:txBody>
            <a:bodyPr rtlCol="0" anchor="ctr"/>
            <a:lstStyle/>
            <a:p>
              <a:endParaRPr lang="en-IN"/>
            </a:p>
          </p:txBody>
        </p:sp>
        <p:sp>
          <p:nvSpPr>
            <p:cNvPr id="379" name="Freeform: Shape 378">
              <a:extLst>
                <a:ext uri="{FF2B5EF4-FFF2-40B4-BE49-F238E27FC236}">
                  <a16:creationId xmlns:a16="http://schemas.microsoft.com/office/drawing/2014/main" xmlns="" id="{CB55EA24-5854-86F0-512F-4C1F6D9EB4AD}"/>
                </a:ext>
              </a:extLst>
            </p:cNvPr>
            <p:cNvSpPr/>
            <p:nvPr/>
          </p:nvSpPr>
          <p:spPr>
            <a:xfrm>
              <a:off x="5375814" y="1931196"/>
              <a:ext cx="62884" cy="52098"/>
            </a:xfrm>
            <a:custGeom>
              <a:avLst/>
              <a:gdLst>
                <a:gd name="connsiteX0" fmla="*/ 10160 w 62884"/>
                <a:gd name="connsiteY0" fmla="*/ 7790 h 52098"/>
                <a:gd name="connsiteX1" fmla="*/ -32 w 62884"/>
                <a:gd name="connsiteY1" fmla="*/ 23887 h 52098"/>
                <a:gd name="connsiteX2" fmla="*/ 3397 w 62884"/>
                <a:gd name="connsiteY2" fmla="*/ 37127 h 52098"/>
                <a:gd name="connsiteX3" fmla="*/ 6921 w 62884"/>
                <a:gd name="connsiteY3" fmla="*/ 43223 h 52098"/>
                <a:gd name="connsiteX4" fmla="*/ 11779 w 62884"/>
                <a:gd name="connsiteY4" fmla="*/ 46652 h 52098"/>
                <a:gd name="connsiteX5" fmla="*/ 40354 w 62884"/>
                <a:gd name="connsiteY5" fmla="*/ 50938 h 52098"/>
                <a:gd name="connsiteX6" fmla="*/ 61214 w 62884"/>
                <a:gd name="connsiteY6" fmla="*/ 34936 h 52098"/>
                <a:gd name="connsiteX7" fmla="*/ 62833 w 62884"/>
                <a:gd name="connsiteY7" fmla="*/ 25887 h 52098"/>
                <a:gd name="connsiteX8" fmla="*/ 61309 w 62884"/>
                <a:gd name="connsiteY8" fmla="*/ 19505 h 52098"/>
                <a:gd name="connsiteX9" fmla="*/ 50736 w 62884"/>
                <a:gd name="connsiteY9" fmla="*/ 4551 h 52098"/>
                <a:gd name="connsiteX10" fmla="*/ 35686 w 62884"/>
                <a:gd name="connsiteY10" fmla="*/ -211 h 52098"/>
                <a:gd name="connsiteX11" fmla="*/ 10160 w 62884"/>
                <a:gd name="connsiteY11" fmla="*/ 7790 h 52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84" h="52098">
                  <a:moveTo>
                    <a:pt x="10160" y="7790"/>
                  </a:moveTo>
                  <a:cubicBezTo>
                    <a:pt x="4921" y="11733"/>
                    <a:pt x="1292" y="17458"/>
                    <a:pt x="-32" y="23887"/>
                  </a:cubicBezTo>
                  <a:cubicBezTo>
                    <a:pt x="92" y="28507"/>
                    <a:pt x="1263" y="33031"/>
                    <a:pt x="3397" y="37127"/>
                  </a:cubicBezTo>
                  <a:cubicBezTo>
                    <a:pt x="4178" y="39356"/>
                    <a:pt x="5378" y="41432"/>
                    <a:pt x="6921" y="43223"/>
                  </a:cubicBezTo>
                  <a:cubicBezTo>
                    <a:pt x="8369" y="44585"/>
                    <a:pt x="10007" y="45737"/>
                    <a:pt x="11779" y="46652"/>
                  </a:cubicBezTo>
                  <a:cubicBezTo>
                    <a:pt x="20551" y="51262"/>
                    <a:pt x="30619" y="52776"/>
                    <a:pt x="40354" y="50938"/>
                  </a:cubicBezTo>
                  <a:cubicBezTo>
                    <a:pt x="49498" y="49309"/>
                    <a:pt x="57270" y="43346"/>
                    <a:pt x="61214" y="34936"/>
                  </a:cubicBezTo>
                  <a:cubicBezTo>
                    <a:pt x="62414" y="32078"/>
                    <a:pt x="62966" y="28983"/>
                    <a:pt x="62833" y="25887"/>
                  </a:cubicBezTo>
                  <a:cubicBezTo>
                    <a:pt x="62595" y="23706"/>
                    <a:pt x="62080" y="21563"/>
                    <a:pt x="61309" y="19505"/>
                  </a:cubicBezTo>
                  <a:cubicBezTo>
                    <a:pt x="59423" y="13543"/>
                    <a:pt x="55727" y="8314"/>
                    <a:pt x="50736" y="4551"/>
                  </a:cubicBezTo>
                  <a:cubicBezTo>
                    <a:pt x="46250" y="1618"/>
                    <a:pt x="41049" y="-30"/>
                    <a:pt x="35686" y="-211"/>
                  </a:cubicBezTo>
                  <a:cubicBezTo>
                    <a:pt x="26438" y="-1192"/>
                    <a:pt x="17199" y="1703"/>
                    <a:pt x="10160" y="779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0" name="Freeform: Shape 379">
              <a:extLst>
                <a:ext uri="{FF2B5EF4-FFF2-40B4-BE49-F238E27FC236}">
                  <a16:creationId xmlns:a16="http://schemas.microsoft.com/office/drawing/2014/main" xmlns="" id="{90B1BA91-B7B5-E9C2-BCFE-2D220A3B298F}"/>
                </a:ext>
              </a:extLst>
            </p:cNvPr>
            <p:cNvSpPr/>
            <p:nvPr/>
          </p:nvSpPr>
          <p:spPr>
            <a:xfrm>
              <a:off x="5526748" y="1998926"/>
              <a:ext cx="45673" cy="52950"/>
            </a:xfrm>
            <a:custGeom>
              <a:avLst/>
              <a:gdLst>
                <a:gd name="connsiteX0" fmla="*/ 5 w 45673"/>
                <a:gd name="connsiteY0" fmla="*/ 26357 h 52950"/>
                <a:gd name="connsiteX1" fmla="*/ 5720 w 45673"/>
                <a:gd name="connsiteY1" fmla="*/ 42835 h 52950"/>
                <a:gd name="connsiteX2" fmla="*/ 12959 w 45673"/>
                <a:gd name="connsiteY2" fmla="*/ 48645 h 52950"/>
                <a:gd name="connsiteX3" fmla="*/ 20960 w 45673"/>
                <a:gd name="connsiteY3" fmla="*/ 52265 h 52950"/>
                <a:gd name="connsiteX4" fmla="*/ 29723 w 45673"/>
                <a:gd name="connsiteY4" fmla="*/ 51598 h 52950"/>
                <a:gd name="connsiteX5" fmla="*/ 43153 w 45673"/>
                <a:gd name="connsiteY5" fmla="*/ 37691 h 52950"/>
                <a:gd name="connsiteX6" fmla="*/ 45534 w 45673"/>
                <a:gd name="connsiteY6" fmla="*/ 18070 h 52950"/>
                <a:gd name="connsiteX7" fmla="*/ 43915 w 45673"/>
                <a:gd name="connsiteY7" fmla="*/ 9497 h 52950"/>
                <a:gd name="connsiteX8" fmla="*/ 34390 w 45673"/>
                <a:gd name="connsiteY8" fmla="*/ 1973 h 52950"/>
                <a:gd name="connsiteX9" fmla="*/ 17816 w 45673"/>
                <a:gd name="connsiteY9" fmla="*/ 163 h 52950"/>
                <a:gd name="connsiteX10" fmla="*/ 5 w 45673"/>
                <a:gd name="connsiteY10" fmla="*/ 26357 h 5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673" h="52950">
                  <a:moveTo>
                    <a:pt x="5" y="26357"/>
                  </a:moveTo>
                  <a:cubicBezTo>
                    <a:pt x="-338" y="32386"/>
                    <a:pt x="1710" y="38310"/>
                    <a:pt x="5720" y="42835"/>
                  </a:cubicBezTo>
                  <a:cubicBezTo>
                    <a:pt x="7872" y="45073"/>
                    <a:pt x="10301" y="47026"/>
                    <a:pt x="12959" y="48645"/>
                  </a:cubicBezTo>
                  <a:cubicBezTo>
                    <a:pt x="15416" y="50274"/>
                    <a:pt x="18121" y="51493"/>
                    <a:pt x="20960" y="52265"/>
                  </a:cubicBezTo>
                  <a:cubicBezTo>
                    <a:pt x="23893" y="52807"/>
                    <a:pt x="26913" y="52579"/>
                    <a:pt x="29723" y="51598"/>
                  </a:cubicBezTo>
                  <a:cubicBezTo>
                    <a:pt x="36095" y="49274"/>
                    <a:pt x="41048" y="44140"/>
                    <a:pt x="43153" y="37691"/>
                  </a:cubicBezTo>
                  <a:cubicBezTo>
                    <a:pt x="45144" y="31348"/>
                    <a:pt x="45953" y="24699"/>
                    <a:pt x="45534" y="18070"/>
                  </a:cubicBezTo>
                  <a:cubicBezTo>
                    <a:pt x="45668" y="15127"/>
                    <a:pt x="45115" y="12193"/>
                    <a:pt x="43915" y="9497"/>
                  </a:cubicBezTo>
                  <a:cubicBezTo>
                    <a:pt x="41696" y="5973"/>
                    <a:pt x="38333" y="3316"/>
                    <a:pt x="34390" y="1973"/>
                  </a:cubicBezTo>
                  <a:cubicBezTo>
                    <a:pt x="29189" y="-361"/>
                    <a:pt x="23398" y="-990"/>
                    <a:pt x="17816" y="163"/>
                  </a:cubicBezTo>
                  <a:cubicBezTo>
                    <a:pt x="7329" y="4735"/>
                    <a:pt x="405" y="14927"/>
                    <a:pt x="5" y="2635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1" name="Freeform: Shape 380">
              <a:extLst>
                <a:ext uri="{FF2B5EF4-FFF2-40B4-BE49-F238E27FC236}">
                  <a16:creationId xmlns:a16="http://schemas.microsoft.com/office/drawing/2014/main" xmlns="" id="{EE7CED86-DAA0-C827-3E6A-6D90A43C9D98}"/>
                </a:ext>
              </a:extLst>
            </p:cNvPr>
            <p:cNvSpPr/>
            <p:nvPr/>
          </p:nvSpPr>
          <p:spPr>
            <a:xfrm>
              <a:off x="5659887" y="2047589"/>
              <a:ext cx="43547" cy="52212"/>
            </a:xfrm>
            <a:custGeom>
              <a:avLst/>
              <a:gdLst>
                <a:gd name="connsiteX0" fmla="*/ 2978 w 43547"/>
                <a:gd name="connsiteY0" fmla="*/ 39130 h 52212"/>
                <a:gd name="connsiteX1" fmla="*/ 29553 w 43547"/>
                <a:gd name="connsiteY1" fmla="*/ 51512 h 52212"/>
                <a:gd name="connsiteX2" fmla="*/ 34030 w 43547"/>
                <a:gd name="connsiteY2" fmla="*/ 49893 h 52212"/>
                <a:gd name="connsiteX3" fmla="*/ 36983 w 43547"/>
                <a:gd name="connsiteY3" fmla="*/ 46750 h 52212"/>
                <a:gd name="connsiteX4" fmla="*/ 41650 w 43547"/>
                <a:gd name="connsiteY4" fmla="*/ 14174 h 52212"/>
                <a:gd name="connsiteX5" fmla="*/ 22600 w 43547"/>
                <a:gd name="connsiteY5" fmla="*/ -399 h 52212"/>
                <a:gd name="connsiteX6" fmla="*/ 3550 w 43547"/>
                <a:gd name="connsiteY6" fmla="*/ 14460 h 52212"/>
                <a:gd name="connsiteX7" fmla="*/ 2978 w 43547"/>
                <a:gd name="connsiteY7" fmla="*/ 39130 h 5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7" h="52212">
                  <a:moveTo>
                    <a:pt x="2978" y="39130"/>
                  </a:moveTo>
                  <a:cubicBezTo>
                    <a:pt x="8531" y="48236"/>
                    <a:pt x="19009" y="53113"/>
                    <a:pt x="29553" y="51512"/>
                  </a:cubicBezTo>
                  <a:cubicBezTo>
                    <a:pt x="31134" y="51274"/>
                    <a:pt x="32658" y="50722"/>
                    <a:pt x="34030" y="49893"/>
                  </a:cubicBezTo>
                  <a:cubicBezTo>
                    <a:pt x="35182" y="49017"/>
                    <a:pt x="36182" y="47950"/>
                    <a:pt x="36983" y="46750"/>
                  </a:cubicBezTo>
                  <a:cubicBezTo>
                    <a:pt x="43555" y="37225"/>
                    <a:pt x="45279" y="25166"/>
                    <a:pt x="41650" y="14174"/>
                  </a:cubicBezTo>
                  <a:cubicBezTo>
                    <a:pt x="39326" y="5564"/>
                    <a:pt x="31515" y="-409"/>
                    <a:pt x="22600" y="-399"/>
                  </a:cubicBezTo>
                  <a:cubicBezTo>
                    <a:pt x="11932" y="-399"/>
                    <a:pt x="7931" y="7221"/>
                    <a:pt x="3550" y="14460"/>
                  </a:cubicBezTo>
                  <a:cubicBezTo>
                    <a:pt x="-1013" y="21994"/>
                    <a:pt x="-1232" y="31386"/>
                    <a:pt x="2978" y="3913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2" name="Freeform: Shape 381">
              <a:extLst>
                <a:ext uri="{FF2B5EF4-FFF2-40B4-BE49-F238E27FC236}">
                  <a16:creationId xmlns:a16="http://schemas.microsoft.com/office/drawing/2014/main" xmlns="" id="{55C71DD2-4776-0DF3-627F-776641389789}"/>
                </a:ext>
              </a:extLst>
            </p:cNvPr>
            <p:cNvSpPr/>
            <p:nvPr/>
          </p:nvSpPr>
          <p:spPr>
            <a:xfrm>
              <a:off x="5771673" y="2111102"/>
              <a:ext cx="51287" cy="53684"/>
            </a:xfrm>
            <a:custGeom>
              <a:avLst/>
              <a:gdLst>
                <a:gd name="connsiteX0" fmla="*/ 730 w 51287"/>
                <a:gd name="connsiteY0" fmla="*/ 25051 h 53684"/>
                <a:gd name="connsiteX1" fmla="*/ -32 w 51287"/>
                <a:gd name="connsiteY1" fmla="*/ 30195 h 53684"/>
                <a:gd name="connsiteX2" fmla="*/ 4921 w 51287"/>
                <a:gd name="connsiteY2" fmla="*/ 40482 h 53684"/>
                <a:gd name="connsiteX3" fmla="*/ 13779 w 51287"/>
                <a:gd name="connsiteY3" fmla="*/ 50007 h 53684"/>
                <a:gd name="connsiteX4" fmla="*/ 26066 w 51287"/>
                <a:gd name="connsiteY4" fmla="*/ 53055 h 53684"/>
                <a:gd name="connsiteX5" fmla="*/ 32448 w 51287"/>
                <a:gd name="connsiteY5" fmla="*/ 49816 h 53684"/>
                <a:gd name="connsiteX6" fmla="*/ 41306 w 51287"/>
                <a:gd name="connsiteY6" fmla="*/ 42863 h 53684"/>
                <a:gd name="connsiteX7" fmla="*/ 48545 w 51287"/>
                <a:gd name="connsiteY7" fmla="*/ 34290 h 53684"/>
                <a:gd name="connsiteX8" fmla="*/ 50927 w 51287"/>
                <a:gd name="connsiteY8" fmla="*/ 22860 h 53684"/>
                <a:gd name="connsiteX9" fmla="*/ 49307 w 51287"/>
                <a:gd name="connsiteY9" fmla="*/ 10954 h 53684"/>
                <a:gd name="connsiteX10" fmla="*/ 44354 w 51287"/>
                <a:gd name="connsiteY10" fmla="*/ 6191 h 53684"/>
                <a:gd name="connsiteX11" fmla="*/ 27781 w 51287"/>
                <a:gd name="connsiteY11" fmla="*/ -285 h 53684"/>
                <a:gd name="connsiteX12" fmla="*/ 730 w 51287"/>
                <a:gd name="connsiteY12" fmla="*/ 25051 h 5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287" h="53684">
                  <a:moveTo>
                    <a:pt x="730" y="25051"/>
                  </a:moveTo>
                  <a:cubicBezTo>
                    <a:pt x="235" y="26718"/>
                    <a:pt x="-23" y="28451"/>
                    <a:pt x="-32" y="30195"/>
                  </a:cubicBezTo>
                  <a:cubicBezTo>
                    <a:pt x="587" y="34033"/>
                    <a:pt x="2301" y="37605"/>
                    <a:pt x="4921" y="40482"/>
                  </a:cubicBezTo>
                  <a:cubicBezTo>
                    <a:pt x="7302" y="44139"/>
                    <a:pt x="10303" y="47359"/>
                    <a:pt x="13779" y="50007"/>
                  </a:cubicBezTo>
                  <a:cubicBezTo>
                    <a:pt x="17265" y="52702"/>
                    <a:pt x="21723" y="53807"/>
                    <a:pt x="26066" y="53055"/>
                  </a:cubicBezTo>
                  <a:cubicBezTo>
                    <a:pt x="28381" y="52407"/>
                    <a:pt x="30553" y="51302"/>
                    <a:pt x="32448" y="49816"/>
                  </a:cubicBezTo>
                  <a:cubicBezTo>
                    <a:pt x="35496" y="47625"/>
                    <a:pt x="38449" y="45339"/>
                    <a:pt x="41306" y="42863"/>
                  </a:cubicBezTo>
                  <a:cubicBezTo>
                    <a:pt x="44259" y="40510"/>
                    <a:pt x="46726" y="37596"/>
                    <a:pt x="48545" y="34290"/>
                  </a:cubicBezTo>
                  <a:cubicBezTo>
                    <a:pt x="50050" y="30661"/>
                    <a:pt x="50860" y="26785"/>
                    <a:pt x="50927" y="22860"/>
                  </a:cubicBezTo>
                  <a:cubicBezTo>
                    <a:pt x="51689" y="18822"/>
                    <a:pt x="51117" y="14640"/>
                    <a:pt x="49307" y="10954"/>
                  </a:cubicBezTo>
                  <a:cubicBezTo>
                    <a:pt x="47974" y="9068"/>
                    <a:pt x="46297" y="7449"/>
                    <a:pt x="44354" y="6191"/>
                  </a:cubicBezTo>
                  <a:cubicBezTo>
                    <a:pt x="39496" y="2610"/>
                    <a:pt x="33782" y="381"/>
                    <a:pt x="27781" y="-285"/>
                  </a:cubicBezTo>
                  <a:cubicBezTo>
                    <a:pt x="10541" y="-1809"/>
                    <a:pt x="3968" y="12288"/>
                    <a:pt x="730" y="2505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3" name="Freeform: Shape 382">
              <a:extLst>
                <a:ext uri="{FF2B5EF4-FFF2-40B4-BE49-F238E27FC236}">
                  <a16:creationId xmlns:a16="http://schemas.microsoft.com/office/drawing/2014/main" xmlns="" id="{3AE55FFF-5B5E-312B-0B2D-2AB904F04BEB}"/>
                </a:ext>
              </a:extLst>
            </p:cNvPr>
            <p:cNvSpPr/>
            <p:nvPr/>
          </p:nvSpPr>
          <p:spPr>
            <a:xfrm>
              <a:off x="5911527" y="2178196"/>
              <a:ext cx="53469" cy="46583"/>
            </a:xfrm>
            <a:custGeom>
              <a:avLst/>
              <a:gdLst>
                <a:gd name="connsiteX0" fmla="*/ 1750 w 53469"/>
                <a:gd name="connsiteY0" fmla="*/ 13678 h 46583"/>
                <a:gd name="connsiteX1" fmla="*/ 512 w 53469"/>
                <a:gd name="connsiteY1" fmla="*/ 26252 h 46583"/>
                <a:gd name="connsiteX2" fmla="*/ 4894 w 53469"/>
                <a:gd name="connsiteY2" fmla="*/ 37586 h 46583"/>
                <a:gd name="connsiteX3" fmla="*/ 22896 w 53469"/>
                <a:gd name="connsiteY3" fmla="*/ 45302 h 46583"/>
                <a:gd name="connsiteX4" fmla="*/ 32421 w 53469"/>
                <a:gd name="connsiteY4" fmla="*/ 46159 h 46583"/>
                <a:gd name="connsiteX5" fmla="*/ 40708 w 53469"/>
                <a:gd name="connsiteY5" fmla="*/ 44825 h 46583"/>
                <a:gd name="connsiteX6" fmla="*/ 45565 w 53469"/>
                <a:gd name="connsiteY6" fmla="*/ 41111 h 46583"/>
                <a:gd name="connsiteX7" fmla="*/ 53376 w 53469"/>
                <a:gd name="connsiteY7" fmla="*/ 20632 h 46583"/>
                <a:gd name="connsiteX8" fmla="*/ 39469 w 53469"/>
                <a:gd name="connsiteY8" fmla="*/ 1582 h 46583"/>
                <a:gd name="connsiteX9" fmla="*/ 25563 w 53469"/>
                <a:gd name="connsiteY9" fmla="*/ -133 h 46583"/>
                <a:gd name="connsiteX10" fmla="*/ 11942 w 53469"/>
                <a:gd name="connsiteY10" fmla="*/ 3963 h 46583"/>
                <a:gd name="connsiteX11" fmla="*/ 1750 w 53469"/>
                <a:gd name="connsiteY11" fmla="*/ 13678 h 46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469" h="46583">
                  <a:moveTo>
                    <a:pt x="1750" y="13678"/>
                  </a:moveTo>
                  <a:cubicBezTo>
                    <a:pt x="-78" y="17603"/>
                    <a:pt x="-517" y="22041"/>
                    <a:pt x="512" y="26252"/>
                  </a:cubicBezTo>
                  <a:cubicBezTo>
                    <a:pt x="855" y="30376"/>
                    <a:pt x="2379" y="34300"/>
                    <a:pt x="4894" y="37586"/>
                  </a:cubicBezTo>
                  <a:cubicBezTo>
                    <a:pt x="9761" y="42253"/>
                    <a:pt x="16162" y="44997"/>
                    <a:pt x="22896" y="45302"/>
                  </a:cubicBezTo>
                  <a:cubicBezTo>
                    <a:pt x="26039" y="45844"/>
                    <a:pt x="29230" y="46130"/>
                    <a:pt x="32421" y="46159"/>
                  </a:cubicBezTo>
                  <a:cubicBezTo>
                    <a:pt x="35250" y="46302"/>
                    <a:pt x="38069" y="45854"/>
                    <a:pt x="40708" y="44825"/>
                  </a:cubicBezTo>
                  <a:cubicBezTo>
                    <a:pt x="42517" y="43854"/>
                    <a:pt x="44156" y="42606"/>
                    <a:pt x="45565" y="41111"/>
                  </a:cubicBezTo>
                  <a:cubicBezTo>
                    <a:pt x="51052" y="35757"/>
                    <a:pt x="53900" y="28271"/>
                    <a:pt x="53376" y="20632"/>
                  </a:cubicBezTo>
                  <a:cubicBezTo>
                    <a:pt x="52414" y="12278"/>
                    <a:pt x="47137" y="5049"/>
                    <a:pt x="39469" y="1582"/>
                  </a:cubicBezTo>
                  <a:cubicBezTo>
                    <a:pt x="35069" y="-209"/>
                    <a:pt x="30268" y="-799"/>
                    <a:pt x="25563" y="-133"/>
                  </a:cubicBezTo>
                  <a:cubicBezTo>
                    <a:pt x="20772" y="210"/>
                    <a:pt x="16123" y="1610"/>
                    <a:pt x="11942" y="3963"/>
                  </a:cubicBezTo>
                  <a:cubicBezTo>
                    <a:pt x="7922" y="6477"/>
                    <a:pt x="4456" y="9783"/>
                    <a:pt x="1750" y="136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4" name="Freeform: Shape 383">
              <a:extLst>
                <a:ext uri="{FF2B5EF4-FFF2-40B4-BE49-F238E27FC236}">
                  <a16:creationId xmlns:a16="http://schemas.microsoft.com/office/drawing/2014/main" xmlns="" id="{670A69D0-7BAE-4424-B08D-00324181B68E}"/>
                </a:ext>
              </a:extLst>
            </p:cNvPr>
            <p:cNvSpPr/>
            <p:nvPr/>
          </p:nvSpPr>
          <p:spPr>
            <a:xfrm>
              <a:off x="6033765" y="2241911"/>
              <a:ext cx="53935" cy="51703"/>
            </a:xfrm>
            <a:custGeom>
              <a:avLst/>
              <a:gdLst>
                <a:gd name="connsiteX0" fmla="*/ 289 w 53935"/>
                <a:gd name="connsiteY0" fmla="*/ 27021 h 51703"/>
                <a:gd name="connsiteX1" fmla="*/ 289 w 53935"/>
                <a:gd name="connsiteY1" fmla="*/ 33308 h 51703"/>
                <a:gd name="connsiteX2" fmla="*/ 2861 w 53935"/>
                <a:gd name="connsiteY2" fmla="*/ 38070 h 51703"/>
                <a:gd name="connsiteX3" fmla="*/ 24197 w 53935"/>
                <a:gd name="connsiteY3" fmla="*/ 50834 h 51703"/>
                <a:gd name="connsiteX4" fmla="*/ 39151 w 53935"/>
                <a:gd name="connsiteY4" fmla="*/ 47976 h 51703"/>
                <a:gd name="connsiteX5" fmla="*/ 42580 w 53935"/>
                <a:gd name="connsiteY5" fmla="*/ 43594 h 51703"/>
                <a:gd name="connsiteX6" fmla="*/ 49914 w 53935"/>
                <a:gd name="connsiteY6" fmla="*/ 30641 h 51703"/>
                <a:gd name="connsiteX7" fmla="*/ 53724 w 53935"/>
                <a:gd name="connsiteY7" fmla="*/ 20449 h 51703"/>
                <a:gd name="connsiteX8" fmla="*/ 53724 w 53935"/>
                <a:gd name="connsiteY8" fmla="*/ 16925 h 51703"/>
                <a:gd name="connsiteX9" fmla="*/ 52200 w 53935"/>
                <a:gd name="connsiteY9" fmla="*/ 13781 h 51703"/>
                <a:gd name="connsiteX10" fmla="*/ 35722 w 53935"/>
                <a:gd name="connsiteY10" fmla="*/ 1208 h 51703"/>
                <a:gd name="connsiteX11" fmla="*/ 16101 w 53935"/>
                <a:gd name="connsiteY11" fmla="*/ 1208 h 51703"/>
                <a:gd name="connsiteX12" fmla="*/ 4195 w 53935"/>
                <a:gd name="connsiteY12" fmla="*/ 14829 h 51703"/>
                <a:gd name="connsiteX13" fmla="*/ 289 w 53935"/>
                <a:gd name="connsiteY13" fmla="*/ 27021 h 51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935" h="51703">
                  <a:moveTo>
                    <a:pt x="289" y="27021"/>
                  </a:moveTo>
                  <a:cubicBezTo>
                    <a:pt x="-139" y="29097"/>
                    <a:pt x="-139" y="31231"/>
                    <a:pt x="289" y="33308"/>
                  </a:cubicBezTo>
                  <a:cubicBezTo>
                    <a:pt x="823" y="35050"/>
                    <a:pt x="1690" y="36670"/>
                    <a:pt x="2861" y="38070"/>
                  </a:cubicBezTo>
                  <a:cubicBezTo>
                    <a:pt x="8195" y="44766"/>
                    <a:pt x="15777" y="49300"/>
                    <a:pt x="24197" y="50834"/>
                  </a:cubicBezTo>
                  <a:cubicBezTo>
                    <a:pt x="29360" y="52005"/>
                    <a:pt x="34779" y="50967"/>
                    <a:pt x="39151" y="47976"/>
                  </a:cubicBezTo>
                  <a:cubicBezTo>
                    <a:pt x="40475" y="46662"/>
                    <a:pt x="41628" y="45195"/>
                    <a:pt x="42580" y="43594"/>
                  </a:cubicBezTo>
                  <a:cubicBezTo>
                    <a:pt x="45247" y="39403"/>
                    <a:pt x="47629" y="35117"/>
                    <a:pt x="49914" y="30641"/>
                  </a:cubicBezTo>
                  <a:cubicBezTo>
                    <a:pt x="51658" y="27440"/>
                    <a:pt x="52943" y="24011"/>
                    <a:pt x="53724" y="20449"/>
                  </a:cubicBezTo>
                  <a:cubicBezTo>
                    <a:pt x="53962" y="19287"/>
                    <a:pt x="53962" y="18087"/>
                    <a:pt x="53724" y="16925"/>
                  </a:cubicBezTo>
                  <a:cubicBezTo>
                    <a:pt x="53458" y="15782"/>
                    <a:pt x="52934" y="14705"/>
                    <a:pt x="52200" y="13781"/>
                  </a:cubicBezTo>
                  <a:cubicBezTo>
                    <a:pt x="48238" y="7895"/>
                    <a:pt x="42447" y="3485"/>
                    <a:pt x="35722" y="1208"/>
                  </a:cubicBezTo>
                  <a:cubicBezTo>
                    <a:pt x="29360" y="-935"/>
                    <a:pt x="22464" y="-935"/>
                    <a:pt x="16101" y="1208"/>
                  </a:cubicBezTo>
                  <a:cubicBezTo>
                    <a:pt x="10700" y="4266"/>
                    <a:pt x="6499" y="9066"/>
                    <a:pt x="4195" y="14829"/>
                  </a:cubicBezTo>
                  <a:cubicBezTo>
                    <a:pt x="2318" y="18687"/>
                    <a:pt x="1004" y="22792"/>
                    <a:pt x="289" y="2702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5" name="Freeform: Shape 384">
              <a:extLst>
                <a:ext uri="{FF2B5EF4-FFF2-40B4-BE49-F238E27FC236}">
                  <a16:creationId xmlns:a16="http://schemas.microsoft.com/office/drawing/2014/main" xmlns="" id="{D907F35F-95EC-11F5-2E4A-991D97568B3A}"/>
                </a:ext>
              </a:extLst>
            </p:cNvPr>
            <p:cNvSpPr/>
            <p:nvPr/>
          </p:nvSpPr>
          <p:spPr>
            <a:xfrm>
              <a:off x="6134694" y="2318004"/>
              <a:ext cx="51411" cy="53954"/>
            </a:xfrm>
            <a:custGeom>
              <a:avLst/>
              <a:gdLst>
                <a:gd name="connsiteX0" fmla="*/ 325 w 51411"/>
                <a:gd name="connsiteY0" fmla="*/ 17984 h 53954"/>
                <a:gd name="connsiteX1" fmla="*/ 325 w 51411"/>
                <a:gd name="connsiteY1" fmla="*/ 26176 h 53954"/>
                <a:gd name="connsiteX2" fmla="*/ 2420 w 51411"/>
                <a:gd name="connsiteY2" fmla="*/ 36653 h 53954"/>
                <a:gd name="connsiteX3" fmla="*/ 8326 w 51411"/>
                <a:gd name="connsiteY3" fmla="*/ 46178 h 53954"/>
                <a:gd name="connsiteX4" fmla="*/ 13565 w 51411"/>
                <a:gd name="connsiteY4" fmla="*/ 49607 h 53954"/>
                <a:gd name="connsiteX5" fmla="*/ 17565 w 51411"/>
                <a:gd name="connsiteY5" fmla="*/ 51702 h 53954"/>
                <a:gd name="connsiteX6" fmla="*/ 41092 w 51411"/>
                <a:gd name="connsiteY6" fmla="*/ 47321 h 53954"/>
                <a:gd name="connsiteX7" fmla="*/ 45283 w 51411"/>
                <a:gd name="connsiteY7" fmla="*/ 40939 h 53954"/>
                <a:gd name="connsiteX8" fmla="*/ 51379 w 51411"/>
                <a:gd name="connsiteY8" fmla="*/ 21889 h 53954"/>
                <a:gd name="connsiteX9" fmla="*/ 49855 w 51411"/>
                <a:gd name="connsiteY9" fmla="*/ 14365 h 53954"/>
                <a:gd name="connsiteX10" fmla="*/ 48522 w 51411"/>
                <a:gd name="connsiteY10" fmla="*/ 11221 h 53954"/>
                <a:gd name="connsiteX11" fmla="*/ 42521 w 51411"/>
                <a:gd name="connsiteY11" fmla="*/ 6268 h 53954"/>
                <a:gd name="connsiteX12" fmla="*/ 22804 w 51411"/>
                <a:gd name="connsiteY12" fmla="*/ -399 h 53954"/>
                <a:gd name="connsiteX13" fmla="*/ 16613 w 51411"/>
                <a:gd name="connsiteY13" fmla="*/ 363 h 53954"/>
                <a:gd name="connsiteX14" fmla="*/ 4707 w 51411"/>
                <a:gd name="connsiteY14" fmla="*/ 6554 h 53954"/>
                <a:gd name="connsiteX15" fmla="*/ 3278 w 51411"/>
                <a:gd name="connsiteY15" fmla="*/ 11221 h 53954"/>
                <a:gd name="connsiteX16" fmla="*/ 325 w 51411"/>
                <a:gd name="connsiteY16" fmla="*/ 17984 h 53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411" h="53954">
                  <a:moveTo>
                    <a:pt x="325" y="17984"/>
                  </a:moveTo>
                  <a:cubicBezTo>
                    <a:pt x="-151" y="20699"/>
                    <a:pt x="-151" y="23470"/>
                    <a:pt x="325" y="26176"/>
                  </a:cubicBezTo>
                  <a:cubicBezTo>
                    <a:pt x="696" y="29728"/>
                    <a:pt x="1392" y="33234"/>
                    <a:pt x="2420" y="36653"/>
                  </a:cubicBezTo>
                  <a:cubicBezTo>
                    <a:pt x="3497" y="40301"/>
                    <a:pt x="5535" y="43587"/>
                    <a:pt x="8326" y="46178"/>
                  </a:cubicBezTo>
                  <a:cubicBezTo>
                    <a:pt x="9974" y="47464"/>
                    <a:pt x="11726" y="48607"/>
                    <a:pt x="13565" y="49607"/>
                  </a:cubicBezTo>
                  <a:lnTo>
                    <a:pt x="17565" y="51702"/>
                  </a:lnTo>
                  <a:cubicBezTo>
                    <a:pt x="25557" y="55303"/>
                    <a:pt x="34939" y="53560"/>
                    <a:pt x="41092" y="47321"/>
                  </a:cubicBezTo>
                  <a:cubicBezTo>
                    <a:pt x="42721" y="45349"/>
                    <a:pt x="44121" y="43216"/>
                    <a:pt x="45283" y="40939"/>
                  </a:cubicBezTo>
                  <a:cubicBezTo>
                    <a:pt x="49036" y="35272"/>
                    <a:pt x="51141" y="28681"/>
                    <a:pt x="51379" y="21889"/>
                  </a:cubicBezTo>
                  <a:cubicBezTo>
                    <a:pt x="51151" y="19337"/>
                    <a:pt x="50636" y="16812"/>
                    <a:pt x="49855" y="14365"/>
                  </a:cubicBezTo>
                  <a:cubicBezTo>
                    <a:pt x="49512" y="13279"/>
                    <a:pt x="49064" y="12221"/>
                    <a:pt x="48522" y="11221"/>
                  </a:cubicBezTo>
                  <a:cubicBezTo>
                    <a:pt x="46931" y="9126"/>
                    <a:pt x="44873" y="7430"/>
                    <a:pt x="42521" y="6268"/>
                  </a:cubicBezTo>
                  <a:cubicBezTo>
                    <a:pt x="36663" y="2315"/>
                    <a:pt x="29852" y="11"/>
                    <a:pt x="22804" y="-399"/>
                  </a:cubicBezTo>
                  <a:cubicBezTo>
                    <a:pt x="20728" y="-294"/>
                    <a:pt x="18661" y="-37"/>
                    <a:pt x="16613" y="363"/>
                  </a:cubicBezTo>
                  <a:cubicBezTo>
                    <a:pt x="12517" y="1125"/>
                    <a:pt x="6421" y="2458"/>
                    <a:pt x="4707" y="6554"/>
                  </a:cubicBezTo>
                  <a:cubicBezTo>
                    <a:pt x="4316" y="8135"/>
                    <a:pt x="3840" y="9697"/>
                    <a:pt x="3278" y="11221"/>
                  </a:cubicBezTo>
                  <a:cubicBezTo>
                    <a:pt x="2020" y="13345"/>
                    <a:pt x="1030" y="15622"/>
                    <a:pt x="325" y="1798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6" name="Freeform: Shape 385">
              <a:extLst>
                <a:ext uri="{FF2B5EF4-FFF2-40B4-BE49-F238E27FC236}">
                  <a16:creationId xmlns:a16="http://schemas.microsoft.com/office/drawing/2014/main" xmlns="" id="{129349A0-A19D-A670-743C-9612E056ED49}"/>
                </a:ext>
              </a:extLst>
            </p:cNvPr>
            <p:cNvSpPr/>
            <p:nvPr/>
          </p:nvSpPr>
          <p:spPr>
            <a:xfrm>
              <a:off x="6247990" y="2368950"/>
              <a:ext cx="62160" cy="52268"/>
            </a:xfrm>
            <a:custGeom>
              <a:avLst/>
              <a:gdLst>
                <a:gd name="connsiteX0" fmla="*/ 58099 w 62160"/>
                <a:gd name="connsiteY0" fmla="*/ 14281 h 52268"/>
                <a:gd name="connsiteX1" fmla="*/ 61623 w 62160"/>
                <a:gd name="connsiteY1" fmla="*/ 20663 h 52268"/>
                <a:gd name="connsiteX2" fmla="*/ 62099 w 62160"/>
                <a:gd name="connsiteY2" fmla="*/ 25997 h 52268"/>
                <a:gd name="connsiteX3" fmla="*/ 61433 w 62160"/>
                <a:gd name="connsiteY3" fmla="*/ 32950 h 52268"/>
                <a:gd name="connsiteX4" fmla="*/ 58194 w 62160"/>
                <a:gd name="connsiteY4" fmla="*/ 38761 h 52268"/>
                <a:gd name="connsiteX5" fmla="*/ 53527 w 62160"/>
                <a:gd name="connsiteY5" fmla="*/ 44285 h 52268"/>
                <a:gd name="connsiteX6" fmla="*/ 35334 w 62160"/>
                <a:gd name="connsiteY6" fmla="*/ 51620 h 52268"/>
                <a:gd name="connsiteX7" fmla="*/ 28571 w 62160"/>
                <a:gd name="connsiteY7" fmla="*/ 51620 h 52268"/>
                <a:gd name="connsiteX8" fmla="*/ 21713 w 62160"/>
                <a:gd name="connsiteY8" fmla="*/ 49714 h 52268"/>
                <a:gd name="connsiteX9" fmla="*/ 6283 w 62160"/>
                <a:gd name="connsiteY9" fmla="*/ 39047 h 52268"/>
                <a:gd name="connsiteX10" fmla="*/ 2187 w 62160"/>
                <a:gd name="connsiteY10" fmla="*/ 34093 h 52268"/>
                <a:gd name="connsiteX11" fmla="*/ 472 w 62160"/>
                <a:gd name="connsiteY11" fmla="*/ 21425 h 52268"/>
                <a:gd name="connsiteX12" fmla="*/ 5711 w 62160"/>
                <a:gd name="connsiteY12" fmla="*/ 10090 h 52268"/>
                <a:gd name="connsiteX13" fmla="*/ 9617 w 62160"/>
                <a:gd name="connsiteY13" fmla="*/ 5709 h 52268"/>
                <a:gd name="connsiteX14" fmla="*/ 16475 w 62160"/>
                <a:gd name="connsiteY14" fmla="*/ 2471 h 52268"/>
                <a:gd name="connsiteX15" fmla="*/ 27714 w 62160"/>
                <a:gd name="connsiteY15" fmla="*/ -292 h 52268"/>
                <a:gd name="connsiteX16" fmla="*/ 33334 w 62160"/>
                <a:gd name="connsiteY16" fmla="*/ -292 h 52268"/>
                <a:gd name="connsiteX17" fmla="*/ 38096 w 62160"/>
                <a:gd name="connsiteY17" fmla="*/ -292 h 52268"/>
                <a:gd name="connsiteX18" fmla="*/ 46383 w 62160"/>
                <a:gd name="connsiteY18" fmla="*/ 2851 h 52268"/>
                <a:gd name="connsiteX19" fmla="*/ 58099 w 62160"/>
                <a:gd name="connsiteY19" fmla="*/ 14281 h 5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160" h="52268">
                  <a:moveTo>
                    <a:pt x="58099" y="14281"/>
                  </a:moveTo>
                  <a:cubicBezTo>
                    <a:pt x="59613" y="16196"/>
                    <a:pt x="60804" y="18358"/>
                    <a:pt x="61623" y="20663"/>
                  </a:cubicBezTo>
                  <a:cubicBezTo>
                    <a:pt x="62023" y="22416"/>
                    <a:pt x="62185" y="24206"/>
                    <a:pt x="62099" y="25997"/>
                  </a:cubicBezTo>
                  <a:cubicBezTo>
                    <a:pt x="62214" y="28331"/>
                    <a:pt x="61994" y="30674"/>
                    <a:pt x="61433" y="32950"/>
                  </a:cubicBezTo>
                  <a:cubicBezTo>
                    <a:pt x="60632" y="35037"/>
                    <a:pt x="59546" y="36989"/>
                    <a:pt x="58194" y="38761"/>
                  </a:cubicBezTo>
                  <a:cubicBezTo>
                    <a:pt x="56822" y="40751"/>
                    <a:pt x="55260" y="42599"/>
                    <a:pt x="53527" y="44285"/>
                  </a:cubicBezTo>
                  <a:cubicBezTo>
                    <a:pt x="48440" y="48676"/>
                    <a:pt x="42040" y="51257"/>
                    <a:pt x="35334" y="51620"/>
                  </a:cubicBezTo>
                  <a:cubicBezTo>
                    <a:pt x="33096" y="51953"/>
                    <a:pt x="30809" y="51953"/>
                    <a:pt x="28571" y="51620"/>
                  </a:cubicBezTo>
                  <a:cubicBezTo>
                    <a:pt x="26218" y="51277"/>
                    <a:pt x="23913" y="50629"/>
                    <a:pt x="21713" y="49714"/>
                  </a:cubicBezTo>
                  <a:cubicBezTo>
                    <a:pt x="16008" y="47057"/>
                    <a:pt x="10788" y="43447"/>
                    <a:pt x="6283" y="39047"/>
                  </a:cubicBezTo>
                  <a:cubicBezTo>
                    <a:pt x="4740" y="37551"/>
                    <a:pt x="3359" y="35894"/>
                    <a:pt x="2187" y="34093"/>
                  </a:cubicBezTo>
                  <a:cubicBezTo>
                    <a:pt x="34" y="30236"/>
                    <a:pt x="-585" y="25712"/>
                    <a:pt x="472" y="21425"/>
                  </a:cubicBezTo>
                  <a:cubicBezTo>
                    <a:pt x="1511" y="17358"/>
                    <a:pt x="3282" y="13510"/>
                    <a:pt x="5711" y="10090"/>
                  </a:cubicBezTo>
                  <a:cubicBezTo>
                    <a:pt x="6692" y="8376"/>
                    <a:pt x="8026" y="6880"/>
                    <a:pt x="9617" y="5709"/>
                  </a:cubicBezTo>
                  <a:cubicBezTo>
                    <a:pt x="11712" y="4375"/>
                    <a:pt x="14379" y="3899"/>
                    <a:pt x="16475" y="2471"/>
                  </a:cubicBezTo>
                  <a:cubicBezTo>
                    <a:pt x="19980" y="765"/>
                    <a:pt x="23818" y="-178"/>
                    <a:pt x="27714" y="-292"/>
                  </a:cubicBezTo>
                  <a:cubicBezTo>
                    <a:pt x="29590" y="-387"/>
                    <a:pt x="31457" y="-387"/>
                    <a:pt x="33334" y="-292"/>
                  </a:cubicBezTo>
                  <a:cubicBezTo>
                    <a:pt x="34915" y="-435"/>
                    <a:pt x="36515" y="-435"/>
                    <a:pt x="38096" y="-292"/>
                  </a:cubicBezTo>
                  <a:cubicBezTo>
                    <a:pt x="41030" y="213"/>
                    <a:pt x="43849" y="1280"/>
                    <a:pt x="46383" y="2851"/>
                  </a:cubicBezTo>
                  <a:cubicBezTo>
                    <a:pt x="51069" y="5766"/>
                    <a:pt x="55070" y="9671"/>
                    <a:pt x="58099" y="1428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7" name="Freeform: Shape 386">
              <a:extLst>
                <a:ext uri="{FF2B5EF4-FFF2-40B4-BE49-F238E27FC236}">
                  <a16:creationId xmlns:a16="http://schemas.microsoft.com/office/drawing/2014/main" xmlns="" id="{3FA513D6-5F24-0F87-FFDC-BB04C114669E}"/>
                </a:ext>
              </a:extLst>
            </p:cNvPr>
            <p:cNvSpPr/>
            <p:nvPr/>
          </p:nvSpPr>
          <p:spPr>
            <a:xfrm>
              <a:off x="6377638" y="2461379"/>
              <a:ext cx="52818" cy="53989"/>
            </a:xfrm>
            <a:custGeom>
              <a:avLst/>
              <a:gdLst>
                <a:gd name="connsiteX0" fmla="*/ 14842 w 52818"/>
                <a:gd name="connsiteY0" fmla="*/ 3768 h 53989"/>
                <a:gd name="connsiteX1" fmla="*/ 10175 w 52818"/>
                <a:gd name="connsiteY1" fmla="*/ 8816 h 53989"/>
                <a:gd name="connsiteX2" fmla="*/ 2459 w 52818"/>
                <a:gd name="connsiteY2" fmla="*/ 22818 h 53989"/>
                <a:gd name="connsiteX3" fmla="*/ -17 w 52818"/>
                <a:gd name="connsiteY3" fmla="*/ 32343 h 53989"/>
                <a:gd name="connsiteX4" fmla="*/ 3222 w 52818"/>
                <a:gd name="connsiteY4" fmla="*/ 42344 h 53989"/>
                <a:gd name="connsiteX5" fmla="*/ 7412 w 52818"/>
                <a:gd name="connsiteY5" fmla="*/ 46154 h 53989"/>
                <a:gd name="connsiteX6" fmla="*/ 15699 w 52818"/>
                <a:gd name="connsiteY6" fmla="*/ 51107 h 53989"/>
                <a:gd name="connsiteX7" fmla="*/ 37035 w 52818"/>
                <a:gd name="connsiteY7" fmla="*/ 51774 h 53989"/>
                <a:gd name="connsiteX8" fmla="*/ 41893 w 52818"/>
                <a:gd name="connsiteY8" fmla="*/ 48917 h 53989"/>
                <a:gd name="connsiteX9" fmla="*/ 47417 w 52818"/>
                <a:gd name="connsiteY9" fmla="*/ 40820 h 53989"/>
                <a:gd name="connsiteX10" fmla="*/ 51037 w 52818"/>
                <a:gd name="connsiteY10" fmla="*/ 32629 h 53989"/>
                <a:gd name="connsiteX11" fmla="*/ 52656 w 52818"/>
                <a:gd name="connsiteY11" fmla="*/ 26724 h 53989"/>
                <a:gd name="connsiteX12" fmla="*/ 51894 w 52818"/>
                <a:gd name="connsiteY12" fmla="*/ 17199 h 53989"/>
                <a:gd name="connsiteX13" fmla="*/ 47227 w 52818"/>
                <a:gd name="connsiteY13" fmla="*/ 5959 h 53989"/>
                <a:gd name="connsiteX14" fmla="*/ 35416 w 52818"/>
                <a:gd name="connsiteY14" fmla="*/ -42 h 53989"/>
                <a:gd name="connsiteX15" fmla="*/ 23510 w 52818"/>
                <a:gd name="connsiteY15" fmla="*/ -42 h 53989"/>
                <a:gd name="connsiteX16" fmla="*/ 14842 w 52818"/>
                <a:gd name="connsiteY16" fmla="*/ 3768 h 53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818" h="53989">
                  <a:moveTo>
                    <a:pt x="14842" y="3768"/>
                  </a:moveTo>
                  <a:cubicBezTo>
                    <a:pt x="13042" y="5216"/>
                    <a:pt x="11470" y="6911"/>
                    <a:pt x="10175" y="8816"/>
                  </a:cubicBezTo>
                  <a:cubicBezTo>
                    <a:pt x="7126" y="13207"/>
                    <a:pt x="4536" y="17894"/>
                    <a:pt x="2459" y="22818"/>
                  </a:cubicBezTo>
                  <a:cubicBezTo>
                    <a:pt x="1059" y="25819"/>
                    <a:pt x="221" y="29048"/>
                    <a:pt x="-17" y="32343"/>
                  </a:cubicBezTo>
                  <a:cubicBezTo>
                    <a:pt x="-179" y="35953"/>
                    <a:pt x="973" y="39506"/>
                    <a:pt x="3222" y="42344"/>
                  </a:cubicBezTo>
                  <a:cubicBezTo>
                    <a:pt x="4431" y="43811"/>
                    <a:pt x="5841" y="45088"/>
                    <a:pt x="7412" y="46154"/>
                  </a:cubicBezTo>
                  <a:cubicBezTo>
                    <a:pt x="9965" y="48126"/>
                    <a:pt x="12747" y="49793"/>
                    <a:pt x="15699" y="51107"/>
                  </a:cubicBezTo>
                  <a:cubicBezTo>
                    <a:pt x="22433" y="54165"/>
                    <a:pt x="30120" y="54413"/>
                    <a:pt x="37035" y="51774"/>
                  </a:cubicBezTo>
                  <a:cubicBezTo>
                    <a:pt x="38816" y="51126"/>
                    <a:pt x="40464" y="50155"/>
                    <a:pt x="41893" y="48917"/>
                  </a:cubicBezTo>
                  <a:cubicBezTo>
                    <a:pt x="44284" y="46640"/>
                    <a:pt x="46160" y="43878"/>
                    <a:pt x="47417" y="40820"/>
                  </a:cubicBezTo>
                  <a:cubicBezTo>
                    <a:pt x="48751" y="38153"/>
                    <a:pt x="49894" y="35391"/>
                    <a:pt x="51037" y="32629"/>
                  </a:cubicBezTo>
                  <a:cubicBezTo>
                    <a:pt x="51761" y="30715"/>
                    <a:pt x="52304" y="28743"/>
                    <a:pt x="52656" y="26724"/>
                  </a:cubicBezTo>
                  <a:cubicBezTo>
                    <a:pt x="52971" y="23532"/>
                    <a:pt x="52713" y="20304"/>
                    <a:pt x="51894" y="17199"/>
                  </a:cubicBezTo>
                  <a:cubicBezTo>
                    <a:pt x="51332" y="13112"/>
                    <a:pt x="49722" y="9236"/>
                    <a:pt x="47227" y="5959"/>
                  </a:cubicBezTo>
                  <a:cubicBezTo>
                    <a:pt x="44131" y="2606"/>
                    <a:pt x="39940" y="482"/>
                    <a:pt x="35416" y="-42"/>
                  </a:cubicBezTo>
                  <a:cubicBezTo>
                    <a:pt x="31463" y="-518"/>
                    <a:pt x="27462" y="-518"/>
                    <a:pt x="23510" y="-42"/>
                  </a:cubicBezTo>
                  <a:cubicBezTo>
                    <a:pt x="20328" y="406"/>
                    <a:pt x="17328" y="1730"/>
                    <a:pt x="14842" y="376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8" name="Freeform: Shape 387">
              <a:extLst>
                <a:ext uri="{FF2B5EF4-FFF2-40B4-BE49-F238E27FC236}">
                  <a16:creationId xmlns:a16="http://schemas.microsoft.com/office/drawing/2014/main" xmlns="" id="{0F53C8BA-0270-3371-8E04-B19173C4B07E}"/>
                </a:ext>
              </a:extLst>
            </p:cNvPr>
            <p:cNvSpPr/>
            <p:nvPr/>
          </p:nvSpPr>
          <p:spPr>
            <a:xfrm>
              <a:off x="6503203" y="2534630"/>
              <a:ext cx="45814" cy="53169"/>
            </a:xfrm>
            <a:custGeom>
              <a:avLst/>
              <a:gdLst>
                <a:gd name="connsiteX0" fmla="*/ 7959 w 45814"/>
                <a:gd name="connsiteY0" fmla="*/ 10146 h 53169"/>
                <a:gd name="connsiteX1" fmla="*/ 3672 w 45814"/>
                <a:gd name="connsiteY1" fmla="*/ 16814 h 53169"/>
                <a:gd name="connsiteX2" fmla="*/ 624 w 45814"/>
                <a:gd name="connsiteY2" fmla="*/ 22433 h 53169"/>
                <a:gd name="connsiteX3" fmla="*/ 3291 w 45814"/>
                <a:gd name="connsiteY3" fmla="*/ 38150 h 53169"/>
                <a:gd name="connsiteX4" fmla="*/ 15864 w 45814"/>
                <a:gd name="connsiteY4" fmla="*/ 49961 h 53169"/>
                <a:gd name="connsiteX5" fmla="*/ 20817 w 45814"/>
                <a:gd name="connsiteY5" fmla="*/ 52342 h 53169"/>
                <a:gd name="connsiteX6" fmla="*/ 27771 w 45814"/>
                <a:gd name="connsiteY6" fmla="*/ 52342 h 53169"/>
                <a:gd name="connsiteX7" fmla="*/ 39677 w 45814"/>
                <a:gd name="connsiteY7" fmla="*/ 44055 h 53169"/>
                <a:gd name="connsiteX8" fmla="*/ 44249 w 45814"/>
                <a:gd name="connsiteY8" fmla="*/ 31958 h 53169"/>
                <a:gd name="connsiteX9" fmla="*/ 45487 w 45814"/>
                <a:gd name="connsiteY9" fmla="*/ 15671 h 53169"/>
                <a:gd name="connsiteX10" fmla="*/ 26018 w 45814"/>
                <a:gd name="connsiteY10" fmla="*/ -312 h 53169"/>
                <a:gd name="connsiteX11" fmla="*/ 25389 w 45814"/>
                <a:gd name="connsiteY11" fmla="*/ -236 h 53169"/>
                <a:gd name="connsiteX12" fmla="*/ 7959 w 45814"/>
                <a:gd name="connsiteY12" fmla="*/ 10146 h 5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814" h="53169">
                  <a:moveTo>
                    <a:pt x="7959" y="10146"/>
                  </a:moveTo>
                  <a:lnTo>
                    <a:pt x="3672" y="16814"/>
                  </a:lnTo>
                  <a:cubicBezTo>
                    <a:pt x="2472" y="18585"/>
                    <a:pt x="1453" y="20462"/>
                    <a:pt x="624" y="22433"/>
                  </a:cubicBezTo>
                  <a:cubicBezTo>
                    <a:pt x="-823" y="27805"/>
                    <a:pt x="148" y="33549"/>
                    <a:pt x="3291" y="38150"/>
                  </a:cubicBezTo>
                  <a:cubicBezTo>
                    <a:pt x="6587" y="42950"/>
                    <a:pt x="10873" y="46979"/>
                    <a:pt x="15864" y="49961"/>
                  </a:cubicBezTo>
                  <a:cubicBezTo>
                    <a:pt x="17407" y="50961"/>
                    <a:pt x="19074" y="51761"/>
                    <a:pt x="20817" y="52342"/>
                  </a:cubicBezTo>
                  <a:cubicBezTo>
                    <a:pt x="23103" y="52914"/>
                    <a:pt x="25485" y="52914"/>
                    <a:pt x="27771" y="52342"/>
                  </a:cubicBezTo>
                  <a:cubicBezTo>
                    <a:pt x="32638" y="51180"/>
                    <a:pt x="36896" y="48218"/>
                    <a:pt x="39677" y="44055"/>
                  </a:cubicBezTo>
                  <a:cubicBezTo>
                    <a:pt x="41934" y="40340"/>
                    <a:pt x="43487" y="36235"/>
                    <a:pt x="44249" y="31958"/>
                  </a:cubicBezTo>
                  <a:cubicBezTo>
                    <a:pt x="45716" y="26663"/>
                    <a:pt x="46135" y="21129"/>
                    <a:pt x="45487" y="15671"/>
                  </a:cubicBezTo>
                  <a:cubicBezTo>
                    <a:pt x="44525" y="5879"/>
                    <a:pt x="35800" y="-1274"/>
                    <a:pt x="26018" y="-312"/>
                  </a:cubicBezTo>
                  <a:cubicBezTo>
                    <a:pt x="25808" y="-284"/>
                    <a:pt x="25599" y="-265"/>
                    <a:pt x="25389" y="-236"/>
                  </a:cubicBezTo>
                  <a:cubicBezTo>
                    <a:pt x="18169" y="-27"/>
                    <a:pt x="11578" y="3907"/>
                    <a:pt x="7959" y="1014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89" name="Freeform: Shape 388">
              <a:extLst>
                <a:ext uri="{FF2B5EF4-FFF2-40B4-BE49-F238E27FC236}">
                  <a16:creationId xmlns:a16="http://schemas.microsoft.com/office/drawing/2014/main" xmlns="" id="{B4579400-630A-B006-4979-1DA3C93482B5}"/>
                </a:ext>
              </a:extLst>
            </p:cNvPr>
            <p:cNvSpPr/>
            <p:nvPr/>
          </p:nvSpPr>
          <p:spPr>
            <a:xfrm>
              <a:off x="6599702" y="2619222"/>
              <a:ext cx="53931" cy="51146"/>
            </a:xfrm>
            <a:custGeom>
              <a:avLst/>
              <a:gdLst>
                <a:gd name="connsiteX0" fmla="*/ 7852 w 53931"/>
                <a:gd name="connsiteY0" fmla="*/ 8992 h 51146"/>
                <a:gd name="connsiteX1" fmla="*/ 42 w 53931"/>
                <a:gd name="connsiteY1" fmla="*/ 24518 h 51146"/>
                <a:gd name="connsiteX2" fmla="*/ 7566 w 53931"/>
                <a:gd name="connsiteY2" fmla="*/ 43568 h 51146"/>
                <a:gd name="connsiteX3" fmla="*/ 27188 w 53931"/>
                <a:gd name="connsiteY3" fmla="*/ 50712 h 51146"/>
                <a:gd name="connsiteX4" fmla="*/ 44238 w 53931"/>
                <a:gd name="connsiteY4" fmla="*/ 41663 h 51146"/>
                <a:gd name="connsiteX5" fmla="*/ 48238 w 53931"/>
                <a:gd name="connsiteY5" fmla="*/ 34329 h 51146"/>
                <a:gd name="connsiteX6" fmla="*/ 52239 w 53931"/>
                <a:gd name="connsiteY6" fmla="*/ 25661 h 51146"/>
                <a:gd name="connsiteX7" fmla="*/ 53858 w 53931"/>
                <a:gd name="connsiteY7" fmla="*/ 21280 h 51146"/>
                <a:gd name="connsiteX8" fmla="*/ 51572 w 53931"/>
                <a:gd name="connsiteY8" fmla="*/ 11755 h 51146"/>
                <a:gd name="connsiteX9" fmla="*/ 41285 w 53931"/>
                <a:gd name="connsiteY9" fmla="*/ 2230 h 51146"/>
                <a:gd name="connsiteX10" fmla="*/ 20330 w 53931"/>
                <a:gd name="connsiteY10" fmla="*/ 134 h 51146"/>
                <a:gd name="connsiteX11" fmla="*/ 7852 w 53931"/>
                <a:gd name="connsiteY11" fmla="*/ 8992 h 51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931" h="51146">
                  <a:moveTo>
                    <a:pt x="7852" y="8992"/>
                  </a:moveTo>
                  <a:cubicBezTo>
                    <a:pt x="3699" y="13231"/>
                    <a:pt x="966" y="18660"/>
                    <a:pt x="42" y="24518"/>
                  </a:cubicBezTo>
                  <a:cubicBezTo>
                    <a:pt x="-530" y="31690"/>
                    <a:pt x="2242" y="38729"/>
                    <a:pt x="7566" y="43568"/>
                  </a:cubicBezTo>
                  <a:cubicBezTo>
                    <a:pt x="12872" y="48511"/>
                    <a:pt x="19949" y="51083"/>
                    <a:pt x="27188" y="50712"/>
                  </a:cubicBezTo>
                  <a:cubicBezTo>
                    <a:pt x="33932" y="50369"/>
                    <a:pt x="40180" y="47054"/>
                    <a:pt x="44238" y="41663"/>
                  </a:cubicBezTo>
                  <a:cubicBezTo>
                    <a:pt x="45752" y="39320"/>
                    <a:pt x="47095" y="36872"/>
                    <a:pt x="48238" y="34329"/>
                  </a:cubicBezTo>
                  <a:lnTo>
                    <a:pt x="52239" y="25661"/>
                  </a:lnTo>
                  <a:cubicBezTo>
                    <a:pt x="52953" y="24270"/>
                    <a:pt x="53496" y="22804"/>
                    <a:pt x="53858" y="21280"/>
                  </a:cubicBezTo>
                  <a:cubicBezTo>
                    <a:pt x="54096" y="17946"/>
                    <a:pt x="53296" y="14622"/>
                    <a:pt x="51572" y="11755"/>
                  </a:cubicBezTo>
                  <a:cubicBezTo>
                    <a:pt x="49800" y="7154"/>
                    <a:pt x="46000" y="3639"/>
                    <a:pt x="41285" y="2230"/>
                  </a:cubicBezTo>
                  <a:cubicBezTo>
                    <a:pt x="34608" y="-295"/>
                    <a:pt x="27378" y="-1018"/>
                    <a:pt x="20330" y="134"/>
                  </a:cubicBezTo>
                  <a:cubicBezTo>
                    <a:pt x="15348" y="1715"/>
                    <a:pt x="10986" y="4811"/>
                    <a:pt x="7852" y="899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90" name="Freeform: Shape 389">
              <a:extLst>
                <a:ext uri="{FF2B5EF4-FFF2-40B4-BE49-F238E27FC236}">
                  <a16:creationId xmlns:a16="http://schemas.microsoft.com/office/drawing/2014/main" xmlns="" id="{C7DB4A7F-E606-6DA7-64D5-581EEBCD2F95}"/>
                </a:ext>
              </a:extLst>
            </p:cNvPr>
            <p:cNvSpPr/>
            <p:nvPr/>
          </p:nvSpPr>
          <p:spPr>
            <a:xfrm>
              <a:off x="6726161" y="2707625"/>
              <a:ext cx="56745" cy="45611"/>
            </a:xfrm>
            <a:custGeom>
              <a:avLst/>
              <a:gdLst>
                <a:gd name="connsiteX0" fmla="*/ 3028 w 56745"/>
                <a:gd name="connsiteY0" fmla="*/ 11744 h 45611"/>
                <a:gd name="connsiteX1" fmla="*/ 837 w 56745"/>
                <a:gd name="connsiteY1" fmla="*/ 15077 h 45611"/>
                <a:gd name="connsiteX2" fmla="*/ 75 w 56745"/>
                <a:gd name="connsiteY2" fmla="*/ 19840 h 45611"/>
                <a:gd name="connsiteX3" fmla="*/ 837 w 56745"/>
                <a:gd name="connsiteY3" fmla="*/ 27555 h 45611"/>
                <a:gd name="connsiteX4" fmla="*/ 6838 w 56745"/>
                <a:gd name="connsiteY4" fmla="*/ 34699 h 45611"/>
                <a:gd name="connsiteX5" fmla="*/ 19697 w 56745"/>
                <a:gd name="connsiteY5" fmla="*/ 42795 h 45611"/>
                <a:gd name="connsiteX6" fmla="*/ 27603 w 56745"/>
                <a:gd name="connsiteY6" fmla="*/ 44605 h 45611"/>
                <a:gd name="connsiteX7" fmla="*/ 40461 w 56745"/>
                <a:gd name="connsiteY7" fmla="*/ 44605 h 45611"/>
                <a:gd name="connsiteX8" fmla="*/ 53606 w 56745"/>
                <a:gd name="connsiteY8" fmla="*/ 35080 h 45611"/>
                <a:gd name="connsiteX9" fmla="*/ 56178 w 56745"/>
                <a:gd name="connsiteY9" fmla="*/ 29841 h 45611"/>
                <a:gd name="connsiteX10" fmla="*/ 56178 w 56745"/>
                <a:gd name="connsiteY10" fmla="*/ 19363 h 45611"/>
                <a:gd name="connsiteX11" fmla="*/ 55130 w 56745"/>
                <a:gd name="connsiteY11" fmla="*/ 14696 h 45611"/>
                <a:gd name="connsiteX12" fmla="*/ 44843 w 56745"/>
                <a:gd name="connsiteY12" fmla="*/ 3933 h 45611"/>
                <a:gd name="connsiteX13" fmla="*/ 26840 w 56745"/>
                <a:gd name="connsiteY13" fmla="*/ -353 h 45611"/>
                <a:gd name="connsiteX14" fmla="*/ 10267 w 56745"/>
                <a:gd name="connsiteY14" fmla="*/ 5743 h 45611"/>
                <a:gd name="connsiteX15" fmla="*/ 3028 w 56745"/>
                <a:gd name="connsiteY15" fmla="*/ 11744 h 4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745" h="45611">
                  <a:moveTo>
                    <a:pt x="3028" y="11744"/>
                  </a:moveTo>
                  <a:cubicBezTo>
                    <a:pt x="2123" y="12734"/>
                    <a:pt x="1390" y="13858"/>
                    <a:pt x="837" y="15077"/>
                  </a:cubicBezTo>
                  <a:cubicBezTo>
                    <a:pt x="342" y="16620"/>
                    <a:pt x="85" y="18221"/>
                    <a:pt x="75" y="19840"/>
                  </a:cubicBezTo>
                  <a:cubicBezTo>
                    <a:pt x="-201" y="22440"/>
                    <a:pt x="56" y="25059"/>
                    <a:pt x="837" y="27555"/>
                  </a:cubicBezTo>
                  <a:cubicBezTo>
                    <a:pt x="2218" y="30394"/>
                    <a:pt x="4276" y="32851"/>
                    <a:pt x="6838" y="34699"/>
                  </a:cubicBezTo>
                  <a:cubicBezTo>
                    <a:pt x="10591" y="38166"/>
                    <a:pt x="14944" y="40919"/>
                    <a:pt x="19697" y="42795"/>
                  </a:cubicBezTo>
                  <a:cubicBezTo>
                    <a:pt x="22259" y="43681"/>
                    <a:pt x="24907" y="44281"/>
                    <a:pt x="27603" y="44605"/>
                  </a:cubicBezTo>
                  <a:cubicBezTo>
                    <a:pt x="31851" y="45414"/>
                    <a:pt x="36213" y="45414"/>
                    <a:pt x="40461" y="44605"/>
                  </a:cubicBezTo>
                  <a:cubicBezTo>
                    <a:pt x="45852" y="43138"/>
                    <a:pt x="50529" y="39747"/>
                    <a:pt x="53606" y="35080"/>
                  </a:cubicBezTo>
                  <a:cubicBezTo>
                    <a:pt x="54777" y="33508"/>
                    <a:pt x="55654" y="31737"/>
                    <a:pt x="56178" y="29841"/>
                  </a:cubicBezTo>
                  <a:cubicBezTo>
                    <a:pt x="56892" y="26383"/>
                    <a:pt x="56892" y="22821"/>
                    <a:pt x="56178" y="19363"/>
                  </a:cubicBezTo>
                  <a:cubicBezTo>
                    <a:pt x="55978" y="17782"/>
                    <a:pt x="55625" y="16220"/>
                    <a:pt x="55130" y="14696"/>
                  </a:cubicBezTo>
                  <a:cubicBezTo>
                    <a:pt x="53196" y="9934"/>
                    <a:pt x="49519" y="6076"/>
                    <a:pt x="44843" y="3933"/>
                  </a:cubicBezTo>
                  <a:cubicBezTo>
                    <a:pt x="39375" y="809"/>
                    <a:pt x="33127" y="-686"/>
                    <a:pt x="26840" y="-353"/>
                  </a:cubicBezTo>
                  <a:cubicBezTo>
                    <a:pt x="20916" y="380"/>
                    <a:pt x="15249" y="2466"/>
                    <a:pt x="10267" y="5743"/>
                  </a:cubicBezTo>
                  <a:cubicBezTo>
                    <a:pt x="7571" y="7381"/>
                    <a:pt x="5133" y="9400"/>
                    <a:pt x="3028" y="1174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91" name="Freeform: Shape 390">
              <a:extLst>
                <a:ext uri="{FF2B5EF4-FFF2-40B4-BE49-F238E27FC236}">
                  <a16:creationId xmlns:a16="http://schemas.microsoft.com/office/drawing/2014/main" xmlns="" id="{1A7EF84A-9F48-27B0-2521-B65C38B03515}"/>
                </a:ext>
              </a:extLst>
            </p:cNvPr>
            <p:cNvSpPr/>
            <p:nvPr/>
          </p:nvSpPr>
          <p:spPr>
            <a:xfrm>
              <a:off x="6842045" y="2783531"/>
              <a:ext cx="56833" cy="52844"/>
            </a:xfrm>
            <a:custGeom>
              <a:avLst/>
              <a:gdLst>
                <a:gd name="connsiteX0" fmla="*/ 12493 w 56833"/>
                <a:gd name="connsiteY0" fmla="*/ 4513 h 52844"/>
                <a:gd name="connsiteX1" fmla="*/ 4587 w 56833"/>
                <a:gd name="connsiteY1" fmla="*/ 14990 h 52844"/>
                <a:gd name="connsiteX2" fmla="*/ 2111 w 56833"/>
                <a:gd name="connsiteY2" fmla="*/ 37184 h 52844"/>
                <a:gd name="connsiteX3" fmla="*/ 3254 w 56833"/>
                <a:gd name="connsiteY3" fmla="*/ 40041 h 52844"/>
                <a:gd name="connsiteX4" fmla="*/ 5921 w 56833"/>
                <a:gd name="connsiteY4" fmla="*/ 43184 h 52844"/>
                <a:gd name="connsiteX5" fmla="*/ 12874 w 56833"/>
                <a:gd name="connsiteY5" fmla="*/ 48518 h 52844"/>
                <a:gd name="connsiteX6" fmla="*/ 17160 w 56833"/>
                <a:gd name="connsiteY6" fmla="*/ 50614 h 52844"/>
                <a:gd name="connsiteX7" fmla="*/ 34115 w 56833"/>
                <a:gd name="connsiteY7" fmla="*/ 51185 h 52844"/>
                <a:gd name="connsiteX8" fmla="*/ 46878 w 56833"/>
                <a:gd name="connsiteY8" fmla="*/ 41660 h 52844"/>
                <a:gd name="connsiteX9" fmla="*/ 50974 w 56833"/>
                <a:gd name="connsiteY9" fmla="*/ 34707 h 52844"/>
                <a:gd name="connsiteX10" fmla="*/ 55546 w 56833"/>
                <a:gd name="connsiteY10" fmla="*/ 26135 h 52844"/>
                <a:gd name="connsiteX11" fmla="*/ 56594 w 56833"/>
                <a:gd name="connsiteY11" fmla="*/ 23182 h 52844"/>
                <a:gd name="connsiteX12" fmla="*/ 56594 w 56833"/>
                <a:gd name="connsiteY12" fmla="*/ 19753 h 52844"/>
                <a:gd name="connsiteX13" fmla="*/ 51736 w 56833"/>
                <a:gd name="connsiteY13" fmla="*/ 10228 h 52844"/>
                <a:gd name="connsiteX14" fmla="*/ 36115 w 56833"/>
                <a:gd name="connsiteY14" fmla="*/ 703 h 52844"/>
                <a:gd name="connsiteX15" fmla="*/ 12493 w 56833"/>
                <a:gd name="connsiteY15" fmla="*/ 4513 h 5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833" h="52844">
                  <a:moveTo>
                    <a:pt x="12493" y="4513"/>
                  </a:moveTo>
                  <a:cubicBezTo>
                    <a:pt x="9331" y="7580"/>
                    <a:pt x="6664" y="11114"/>
                    <a:pt x="4587" y="14990"/>
                  </a:cubicBezTo>
                  <a:cubicBezTo>
                    <a:pt x="-508" y="21267"/>
                    <a:pt x="-1471" y="29935"/>
                    <a:pt x="2111" y="37184"/>
                  </a:cubicBezTo>
                  <a:cubicBezTo>
                    <a:pt x="2406" y="38165"/>
                    <a:pt x="2787" y="39127"/>
                    <a:pt x="3254" y="40041"/>
                  </a:cubicBezTo>
                  <a:cubicBezTo>
                    <a:pt x="3978" y="41213"/>
                    <a:pt x="4883" y="42279"/>
                    <a:pt x="5921" y="43184"/>
                  </a:cubicBezTo>
                  <a:cubicBezTo>
                    <a:pt x="8026" y="45223"/>
                    <a:pt x="10359" y="47013"/>
                    <a:pt x="12874" y="48518"/>
                  </a:cubicBezTo>
                  <a:cubicBezTo>
                    <a:pt x="14246" y="49328"/>
                    <a:pt x="15675" y="50033"/>
                    <a:pt x="17160" y="50614"/>
                  </a:cubicBezTo>
                  <a:cubicBezTo>
                    <a:pt x="22561" y="52843"/>
                    <a:pt x="28581" y="53043"/>
                    <a:pt x="34115" y="51185"/>
                  </a:cubicBezTo>
                  <a:cubicBezTo>
                    <a:pt x="39277" y="49452"/>
                    <a:pt x="43745" y="46118"/>
                    <a:pt x="46878" y="41660"/>
                  </a:cubicBezTo>
                  <a:cubicBezTo>
                    <a:pt x="48421" y="39451"/>
                    <a:pt x="49793" y="37127"/>
                    <a:pt x="50974" y="34707"/>
                  </a:cubicBezTo>
                  <a:lnTo>
                    <a:pt x="55546" y="26135"/>
                  </a:lnTo>
                  <a:cubicBezTo>
                    <a:pt x="56080" y="25220"/>
                    <a:pt x="56432" y="24220"/>
                    <a:pt x="56594" y="23182"/>
                  </a:cubicBezTo>
                  <a:cubicBezTo>
                    <a:pt x="56870" y="22058"/>
                    <a:pt x="56870" y="20877"/>
                    <a:pt x="56594" y="19753"/>
                  </a:cubicBezTo>
                  <a:cubicBezTo>
                    <a:pt x="55508" y="16333"/>
                    <a:pt x="53870" y="13114"/>
                    <a:pt x="51736" y="10228"/>
                  </a:cubicBezTo>
                  <a:cubicBezTo>
                    <a:pt x="48155" y="4932"/>
                    <a:pt x="42459" y="1455"/>
                    <a:pt x="36115" y="703"/>
                  </a:cubicBezTo>
                  <a:cubicBezTo>
                    <a:pt x="28067" y="-1621"/>
                    <a:pt x="19399" y="-230"/>
                    <a:pt x="12493" y="451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92" name="Freeform: Shape 391">
              <a:extLst>
                <a:ext uri="{FF2B5EF4-FFF2-40B4-BE49-F238E27FC236}">
                  <a16:creationId xmlns:a16="http://schemas.microsoft.com/office/drawing/2014/main" xmlns="" id="{DEE354A3-9CA0-64E0-64FA-671836D97C41}"/>
                </a:ext>
              </a:extLst>
            </p:cNvPr>
            <p:cNvSpPr/>
            <p:nvPr/>
          </p:nvSpPr>
          <p:spPr>
            <a:xfrm>
              <a:off x="6941717" y="2862682"/>
              <a:ext cx="49531" cy="55588"/>
            </a:xfrm>
            <a:custGeom>
              <a:avLst/>
              <a:gdLst>
                <a:gd name="connsiteX0" fmla="*/ 5404 w 49531"/>
                <a:gd name="connsiteY0" fmla="*/ 7373 h 55588"/>
                <a:gd name="connsiteX1" fmla="*/ 3975 w 49531"/>
                <a:gd name="connsiteY1" fmla="*/ 10135 h 55588"/>
                <a:gd name="connsiteX2" fmla="*/ 1975 w 49531"/>
                <a:gd name="connsiteY2" fmla="*/ 14612 h 55588"/>
                <a:gd name="connsiteX3" fmla="*/ 1975 w 49531"/>
                <a:gd name="connsiteY3" fmla="*/ 37186 h 55588"/>
                <a:gd name="connsiteX4" fmla="*/ 9024 w 49531"/>
                <a:gd name="connsiteY4" fmla="*/ 48616 h 55588"/>
                <a:gd name="connsiteX5" fmla="*/ 16167 w 49531"/>
                <a:gd name="connsiteY5" fmla="*/ 53188 h 55588"/>
                <a:gd name="connsiteX6" fmla="*/ 23597 w 49531"/>
                <a:gd name="connsiteY6" fmla="*/ 55188 h 55588"/>
                <a:gd name="connsiteX7" fmla="*/ 28169 w 49531"/>
                <a:gd name="connsiteY7" fmla="*/ 54522 h 55588"/>
                <a:gd name="connsiteX8" fmla="*/ 40266 w 49531"/>
                <a:gd name="connsiteY8" fmla="*/ 46616 h 55588"/>
                <a:gd name="connsiteX9" fmla="*/ 47314 w 49531"/>
                <a:gd name="connsiteY9" fmla="*/ 34234 h 55588"/>
                <a:gd name="connsiteX10" fmla="*/ 42075 w 49531"/>
                <a:gd name="connsiteY10" fmla="*/ 9659 h 55588"/>
                <a:gd name="connsiteX11" fmla="*/ 32550 w 49531"/>
                <a:gd name="connsiteY11" fmla="*/ 2991 h 55588"/>
                <a:gd name="connsiteX12" fmla="*/ 27026 w 49531"/>
                <a:gd name="connsiteY12" fmla="*/ 229 h 55588"/>
                <a:gd name="connsiteX13" fmla="*/ 22930 w 49531"/>
                <a:gd name="connsiteY13" fmla="*/ -342 h 55588"/>
                <a:gd name="connsiteX14" fmla="*/ 5404 w 49531"/>
                <a:gd name="connsiteY14" fmla="*/ 7373 h 55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531" h="55588">
                  <a:moveTo>
                    <a:pt x="5404" y="7373"/>
                  </a:moveTo>
                  <a:cubicBezTo>
                    <a:pt x="4871" y="8259"/>
                    <a:pt x="4395" y="9183"/>
                    <a:pt x="3975" y="10135"/>
                  </a:cubicBezTo>
                  <a:cubicBezTo>
                    <a:pt x="3232" y="11593"/>
                    <a:pt x="2566" y="13088"/>
                    <a:pt x="1975" y="14612"/>
                  </a:cubicBezTo>
                  <a:cubicBezTo>
                    <a:pt x="-701" y="21899"/>
                    <a:pt x="-701" y="29900"/>
                    <a:pt x="1975" y="37186"/>
                  </a:cubicBezTo>
                  <a:cubicBezTo>
                    <a:pt x="3328" y="41530"/>
                    <a:pt x="5757" y="45454"/>
                    <a:pt x="9024" y="48616"/>
                  </a:cubicBezTo>
                  <a:cubicBezTo>
                    <a:pt x="11176" y="50473"/>
                    <a:pt x="13577" y="52017"/>
                    <a:pt x="16167" y="53188"/>
                  </a:cubicBezTo>
                  <a:cubicBezTo>
                    <a:pt x="18491" y="54312"/>
                    <a:pt x="21016" y="54998"/>
                    <a:pt x="23597" y="55188"/>
                  </a:cubicBezTo>
                  <a:cubicBezTo>
                    <a:pt x="25149" y="55207"/>
                    <a:pt x="26693" y="54979"/>
                    <a:pt x="28169" y="54522"/>
                  </a:cubicBezTo>
                  <a:cubicBezTo>
                    <a:pt x="32893" y="53141"/>
                    <a:pt x="37103" y="50388"/>
                    <a:pt x="40266" y="46616"/>
                  </a:cubicBezTo>
                  <a:cubicBezTo>
                    <a:pt x="43342" y="42949"/>
                    <a:pt x="45733" y="38748"/>
                    <a:pt x="47314" y="34234"/>
                  </a:cubicBezTo>
                  <a:cubicBezTo>
                    <a:pt x="51610" y="25832"/>
                    <a:pt x="49419" y="15574"/>
                    <a:pt x="42075" y="9659"/>
                  </a:cubicBezTo>
                  <a:cubicBezTo>
                    <a:pt x="39094" y="7173"/>
                    <a:pt x="35913" y="4944"/>
                    <a:pt x="32550" y="2991"/>
                  </a:cubicBezTo>
                  <a:cubicBezTo>
                    <a:pt x="30826" y="1848"/>
                    <a:pt x="28978" y="915"/>
                    <a:pt x="27026" y="229"/>
                  </a:cubicBezTo>
                  <a:cubicBezTo>
                    <a:pt x="25683" y="-114"/>
                    <a:pt x="24311" y="-304"/>
                    <a:pt x="22930" y="-342"/>
                  </a:cubicBezTo>
                  <a:cubicBezTo>
                    <a:pt x="16167" y="-847"/>
                    <a:pt x="9595" y="2048"/>
                    <a:pt x="5404" y="737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393" name="Freeform: Shape 392">
              <a:extLst>
                <a:ext uri="{FF2B5EF4-FFF2-40B4-BE49-F238E27FC236}">
                  <a16:creationId xmlns:a16="http://schemas.microsoft.com/office/drawing/2014/main" xmlns="" id="{301DB4BE-9BCF-A913-479E-7385A3B874BF}"/>
                </a:ext>
              </a:extLst>
            </p:cNvPr>
            <p:cNvSpPr/>
            <p:nvPr/>
          </p:nvSpPr>
          <p:spPr>
            <a:xfrm>
              <a:off x="5466603" y="1983771"/>
              <a:ext cx="15083" cy="15883"/>
            </a:xfrm>
            <a:custGeom>
              <a:avLst/>
              <a:gdLst>
                <a:gd name="connsiteX0" fmla="*/ 2047 w 15083"/>
                <a:gd name="connsiteY0" fmla="*/ 6269 h 15883"/>
                <a:gd name="connsiteX1" fmla="*/ 1571 w 15083"/>
                <a:gd name="connsiteY1" fmla="*/ 7793 h 15883"/>
                <a:gd name="connsiteX2" fmla="*/ 333 w 15083"/>
                <a:gd name="connsiteY2" fmla="*/ 9031 h 15883"/>
                <a:gd name="connsiteX3" fmla="*/ 333 w 15083"/>
                <a:gd name="connsiteY3" fmla="*/ 9602 h 15883"/>
                <a:gd name="connsiteX4" fmla="*/ 999 w 15083"/>
                <a:gd name="connsiteY4" fmla="*/ 10745 h 15883"/>
                <a:gd name="connsiteX5" fmla="*/ 5286 w 15083"/>
                <a:gd name="connsiteY5" fmla="*/ 13698 h 15883"/>
                <a:gd name="connsiteX6" fmla="*/ 6333 w 15083"/>
                <a:gd name="connsiteY6" fmla="*/ 14841 h 15883"/>
                <a:gd name="connsiteX7" fmla="*/ 8619 w 15083"/>
                <a:gd name="connsiteY7" fmla="*/ 15413 h 15883"/>
                <a:gd name="connsiteX8" fmla="*/ 9667 w 15083"/>
                <a:gd name="connsiteY8" fmla="*/ 15413 h 15883"/>
                <a:gd name="connsiteX9" fmla="*/ 9667 w 15083"/>
                <a:gd name="connsiteY9" fmla="*/ 14936 h 15883"/>
                <a:gd name="connsiteX10" fmla="*/ 12144 w 15083"/>
                <a:gd name="connsiteY10" fmla="*/ 14079 h 15883"/>
                <a:gd name="connsiteX11" fmla="*/ 12144 w 15083"/>
                <a:gd name="connsiteY11" fmla="*/ 13317 h 15883"/>
                <a:gd name="connsiteX12" fmla="*/ 13572 w 15083"/>
                <a:gd name="connsiteY12" fmla="*/ 11412 h 15883"/>
                <a:gd name="connsiteX13" fmla="*/ 15001 w 15083"/>
                <a:gd name="connsiteY13" fmla="*/ 7793 h 15883"/>
                <a:gd name="connsiteX14" fmla="*/ 14430 w 15083"/>
                <a:gd name="connsiteY14" fmla="*/ 4745 h 15883"/>
                <a:gd name="connsiteX15" fmla="*/ 11572 w 15083"/>
                <a:gd name="connsiteY15" fmla="*/ 3125 h 15883"/>
                <a:gd name="connsiteX16" fmla="*/ 10524 w 15083"/>
                <a:gd name="connsiteY16" fmla="*/ 3125 h 15883"/>
                <a:gd name="connsiteX17" fmla="*/ 10524 w 15083"/>
                <a:gd name="connsiteY17" fmla="*/ 2554 h 15883"/>
                <a:gd name="connsiteX18" fmla="*/ 8524 w 15083"/>
                <a:gd name="connsiteY18" fmla="*/ 268 h 15883"/>
                <a:gd name="connsiteX19" fmla="*/ 6810 w 15083"/>
                <a:gd name="connsiteY19" fmla="*/ -399 h 15883"/>
                <a:gd name="connsiteX20" fmla="*/ 1285 w 15083"/>
                <a:gd name="connsiteY20" fmla="*/ 1601 h 15883"/>
                <a:gd name="connsiteX21" fmla="*/ 142 w 15083"/>
                <a:gd name="connsiteY21" fmla="*/ 4268 h 15883"/>
                <a:gd name="connsiteX22" fmla="*/ 1095 w 15083"/>
                <a:gd name="connsiteY22" fmla="*/ 5316 h 15883"/>
                <a:gd name="connsiteX23" fmla="*/ 2047 w 15083"/>
                <a:gd name="connsiteY23" fmla="*/ 6269 h 1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83" h="15883">
                  <a:moveTo>
                    <a:pt x="2047" y="6269"/>
                  </a:moveTo>
                  <a:cubicBezTo>
                    <a:pt x="2190" y="6830"/>
                    <a:pt x="2009" y="7412"/>
                    <a:pt x="1571" y="7793"/>
                  </a:cubicBezTo>
                  <a:lnTo>
                    <a:pt x="333" y="9031"/>
                  </a:lnTo>
                  <a:cubicBezTo>
                    <a:pt x="333" y="9031"/>
                    <a:pt x="333" y="9031"/>
                    <a:pt x="333" y="9602"/>
                  </a:cubicBezTo>
                  <a:cubicBezTo>
                    <a:pt x="352" y="10069"/>
                    <a:pt x="599" y="10498"/>
                    <a:pt x="999" y="10745"/>
                  </a:cubicBezTo>
                  <a:cubicBezTo>
                    <a:pt x="2238" y="11888"/>
                    <a:pt x="4143" y="12460"/>
                    <a:pt x="5286" y="13698"/>
                  </a:cubicBezTo>
                  <a:lnTo>
                    <a:pt x="6333" y="14841"/>
                  </a:lnTo>
                  <a:cubicBezTo>
                    <a:pt x="7048" y="15174"/>
                    <a:pt x="7829" y="15374"/>
                    <a:pt x="8619" y="15413"/>
                  </a:cubicBezTo>
                  <a:cubicBezTo>
                    <a:pt x="8962" y="15508"/>
                    <a:pt x="9324" y="15508"/>
                    <a:pt x="9667" y="15413"/>
                  </a:cubicBezTo>
                  <a:lnTo>
                    <a:pt x="9667" y="14936"/>
                  </a:lnTo>
                  <a:cubicBezTo>
                    <a:pt x="10239" y="14270"/>
                    <a:pt x="11572" y="14936"/>
                    <a:pt x="12144" y="14079"/>
                  </a:cubicBezTo>
                  <a:cubicBezTo>
                    <a:pt x="12191" y="13831"/>
                    <a:pt x="12191" y="13565"/>
                    <a:pt x="12144" y="13317"/>
                  </a:cubicBezTo>
                  <a:cubicBezTo>
                    <a:pt x="12534" y="12622"/>
                    <a:pt x="13020" y="11984"/>
                    <a:pt x="13572" y="11412"/>
                  </a:cubicBezTo>
                  <a:cubicBezTo>
                    <a:pt x="14411" y="10383"/>
                    <a:pt x="14915" y="9117"/>
                    <a:pt x="15001" y="7793"/>
                  </a:cubicBezTo>
                  <a:cubicBezTo>
                    <a:pt x="15153" y="6745"/>
                    <a:pt x="14954" y="5669"/>
                    <a:pt x="14430" y="4745"/>
                  </a:cubicBezTo>
                  <a:cubicBezTo>
                    <a:pt x="13782" y="3792"/>
                    <a:pt x="12725" y="3192"/>
                    <a:pt x="11572" y="3125"/>
                  </a:cubicBezTo>
                  <a:cubicBezTo>
                    <a:pt x="11229" y="3221"/>
                    <a:pt x="10867" y="3221"/>
                    <a:pt x="10524" y="3125"/>
                  </a:cubicBezTo>
                  <a:cubicBezTo>
                    <a:pt x="10496" y="2935"/>
                    <a:pt x="10496" y="2744"/>
                    <a:pt x="10524" y="2554"/>
                  </a:cubicBezTo>
                  <a:cubicBezTo>
                    <a:pt x="10105" y="1611"/>
                    <a:pt x="9410" y="811"/>
                    <a:pt x="8524" y="268"/>
                  </a:cubicBezTo>
                  <a:cubicBezTo>
                    <a:pt x="8038" y="-132"/>
                    <a:pt x="7438" y="-361"/>
                    <a:pt x="6810" y="-399"/>
                  </a:cubicBezTo>
                  <a:cubicBezTo>
                    <a:pt x="4809" y="-285"/>
                    <a:pt x="2895" y="411"/>
                    <a:pt x="1285" y="1601"/>
                  </a:cubicBezTo>
                  <a:cubicBezTo>
                    <a:pt x="523" y="2268"/>
                    <a:pt x="-429" y="3125"/>
                    <a:pt x="142" y="4268"/>
                  </a:cubicBezTo>
                  <a:cubicBezTo>
                    <a:pt x="714" y="5411"/>
                    <a:pt x="809" y="4935"/>
                    <a:pt x="1095" y="5316"/>
                  </a:cubicBezTo>
                  <a:cubicBezTo>
                    <a:pt x="1437" y="5611"/>
                    <a:pt x="1752" y="5926"/>
                    <a:pt x="2047" y="6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4" name="Freeform: Shape 393">
              <a:extLst>
                <a:ext uri="{FF2B5EF4-FFF2-40B4-BE49-F238E27FC236}">
                  <a16:creationId xmlns:a16="http://schemas.microsoft.com/office/drawing/2014/main" xmlns="" id="{AEF91E19-D7D3-13FE-ED82-5EF9348B250B}"/>
                </a:ext>
              </a:extLst>
            </p:cNvPr>
            <p:cNvSpPr/>
            <p:nvPr/>
          </p:nvSpPr>
          <p:spPr>
            <a:xfrm>
              <a:off x="5599477" y="2047303"/>
              <a:ext cx="14983" cy="15925"/>
            </a:xfrm>
            <a:custGeom>
              <a:avLst/>
              <a:gdLst>
                <a:gd name="connsiteX0" fmla="*/ 1952 w 14983"/>
                <a:gd name="connsiteY0" fmla="*/ 6269 h 15925"/>
                <a:gd name="connsiteX1" fmla="*/ 1476 w 14983"/>
                <a:gd name="connsiteY1" fmla="*/ 7888 h 15925"/>
                <a:gd name="connsiteX2" fmla="*/ 237 w 14983"/>
                <a:gd name="connsiteY2" fmla="*/ 9031 h 15925"/>
                <a:gd name="connsiteX3" fmla="*/ 237 w 14983"/>
                <a:gd name="connsiteY3" fmla="*/ 9697 h 15925"/>
                <a:gd name="connsiteX4" fmla="*/ 809 w 14983"/>
                <a:gd name="connsiteY4" fmla="*/ 10745 h 15925"/>
                <a:gd name="connsiteX5" fmla="*/ 5095 w 14983"/>
                <a:gd name="connsiteY5" fmla="*/ 13698 h 15925"/>
                <a:gd name="connsiteX6" fmla="*/ 6238 w 14983"/>
                <a:gd name="connsiteY6" fmla="*/ 14841 h 15925"/>
                <a:gd name="connsiteX7" fmla="*/ 8429 w 14983"/>
                <a:gd name="connsiteY7" fmla="*/ 15413 h 15925"/>
                <a:gd name="connsiteX8" fmla="*/ 9572 w 14983"/>
                <a:gd name="connsiteY8" fmla="*/ 15413 h 15925"/>
                <a:gd name="connsiteX9" fmla="*/ 9572 w 14983"/>
                <a:gd name="connsiteY9" fmla="*/ 14841 h 15925"/>
                <a:gd name="connsiteX10" fmla="*/ 12048 w 14983"/>
                <a:gd name="connsiteY10" fmla="*/ 14079 h 15925"/>
                <a:gd name="connsiteX11" fmla="*/ 12048 w 14983"/>
                <a:gd name="connsiteY11" fmla="*/ 13317 h 15925"/>
                <a:gd name="connsiteX12" fmla="*/ 13477 w 14983"/>
                <a:gd name="connsiteY12" fmla="*/ 11412 h 15925"/>
                <a:gd name="connsiteX13" fmla="*/ 14906 w 14983"/>
                <a:gd name="connsiteY13" fmla="*/ 7792 h 15925"/>
                <a:gd name="connsiteX14" fmla="*/ 14334 w 14983"/>
                <a:gd name="connsiteY14" fmla="*/ 4745 h 15925"/>
                <a:gd name="connsiteX15" fmla="*/ 11477 w 14983"/>
                <a:gd name="connsiteY15" fmla="*/ 3125 h 15925"/>
                <a:gd name="connsiteX16" fmla="*/ 10524 w 14983"/>
                <a:gd name="connsiteY16" fmla="*/ 3125 h 15925"/>
                <a:gd name="connsiteX17" fmla="*/ 10524 w 14983"/>
                <a:gd name="connsiteY17" fmla="*/ 2458 h 15925"/>
                <a:gd name="connsiteX18" fmla="*/ 8619 w 14983"/>
                <a:gd name="connsiteY18" fmla="*/ 268 h 15925"/>
                <a:gd name="connsiteX19" fmla="*/ 6810 w 14983"/>
                <a:gd name="connsiteY19" fmla="*/ -399 h 15925"/>
                <a:gd name="connsiteX20" fmla="*/ 1285 w 14983"/>
                <a:gd name="connsiteY20" fmla="*/ 1506 h 15925"/>
                <a:gd name="connsiteX21" fmla="*/ 142 w 14983"/>
                <a:gd name="connsiteY21" fmla="*/ 4173 h 15925"/>
                <a:gd name="connsiteX22" fmla="*/ 1095 w 14983"/>
                <a:gd name="connsiteY22" fmla="*/ 5221 h 15925"/>
                <a:gd name="connsiteX23" fmla="*/ 1952 w 14983"/>
                <a:gd name="connsiteY23" fmla="*/ 6269 h 1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83" h="15925">
                  <a:moveTo>
                    <a:pt x="1952" y="6269"/>
                  </a:moveTo>
                  <a:cubicBezTo>
                    <a:pt x="2085" y="6859"/>
                    <a:pt x="1904" y="7469"/>
                    <a:pt x="1476" y="7888"/>
                  </a:cubicBezTo>
                  <a:lnTo>
                    <a:pt x="237" y="9031"/>
                  </a:lnTo>
                  <a:cubicBezTo>
                    <a:pt x="152" y="9240"/>
                    <a:pt x="152" y="9488"/>
                    <a:pt x="237" y="9697"/>
                  </a:cubicBezTo>
                  <a:cubicBezTo>
                    <a:pt x="237" y="9697"/>
                    <a:pt x="237" y="10459"/>
                    <a:pt x="809" y="10745"/>
                  </a:cubicBezTo>
                  <a:cubicBezTo>
                    <a:pt x="1380" y="11031"/>
                    <a:pt x="3952" y="12460"/>
                    <a:pt x="5095" y="13698"/>
                  </a:cubicBezTo>
                  <a:cubicBezTo>
                    <a:pt x="5429" y="14127"/>
                    <a:pt x="5809" y="14508"/>
                    <a:pt x="6238" y="14841"/>
                  </a:cubicBezTo>
                  <a:cubicBezTo>
                    <a:pt x="6886" y="15260"/>
                    <a:pt x="7657" y="15460"/>
                    <a:pt x="8429" y="15413"/>
                  </a:cubicBezTo>
                  <a:cubicBezTo>
                    <a:pt x="8791" y="15565"/>
                    <a:pt x="9210" y="15565"/>
                    <a:pt x="9572" y="15413"/>
                  </a:cubicBezTo>
                  <a:cubicBezTo>
                    <a:pt x="9543" y="15222"/>
                    <a:pt x="9543" y="15031"/>
                    <a:pt x="9572" y="14841"/>
                  </a:cubicBezTo>
                  <a:cubicBezTo>
                    <a:pt x="9572" y="14270"/>
                    <a:pt x="11382" y="14841"/>
                    <a:pt x="12048" y="14079"/>
                  </a:cubicBezTo>
                  <a:cubicBezTo>
                    <a:pt x="12715" y="13317"/>
                    <a:pt x="12048" y="13603"/>
                    <a:pt x="12048" y="13317"/>
                  </a:cubicBezTo>
                  <a:cubicBezTo>
                    <a:pt x="12410" y="12603"/>
                    <a:pt x="12896" y="11964"/>
                    <a:pt x="13477" y="11412"/>
                  </a:cubicBezTo>
                  <a:cubicBezTo>
                    <a:pt x="14277" y="10364"/>
                    <a:pt x="14773" y="9107"/>
                    <a:pt x="14906" y="7792"/>
                  </a:cubicBezTo>
                  <a:cubicBezTo>
                    <a:pt x="15049" y="6745"/>
                    <a:pt x="14849" y="5668"/>
                    <a:pt x="14334" y="4745"/>
                  </a:cubicBezTo>
                  <a:cubicBezTo>
                    <a:pt x="13715" y="3754"/>
                    <a:pt x="12639" y="3144"/>
                    <a:pt x="11477" y="3125"/>
                  </a:cubicBezTo>
                  <a:lnTo>
                    <a:pt x="10524" y="3125"/>
                  </a:lnTo>
                  <a:cubicBezTo>
                    <a:pt x="10477" y="2906"/>
                    <a:pt x="10477" y="2678"/>
                    <a:pt x="10524" y="2458"/>
                  </a:cubicBezTo>
                  <a:cubicBezTo>
                    <a:pt x="10105" y="1563"/>
                    <a:pt x="9448" y="801"/>
                    <a:pt x="8619" y="268"/>
                  </a:cubicBezTo>
                  <a:cubicBezTo>
                    <a:pt x="8095" y="-132"/>
                    <a:pt x="7467" y="-371"/>
                    <a:pt x="6810" y="-399"/>
                  </a:cubicBezTo>
                  <a:cubicBezTo>
                    <a:pt x="4819" y="-313"/>
                    <a:pt x="2904" y="344"/>
                    <a:pt x="1285" y="1506"/>
                  </a:cubicBezTo>
                  <a:cubicBezTo>
                    <a:pt x="523" y="2173"/>
                    <a:pt x="-429" y="3030"/>
                    <a:pt x="142" y="4173"/>
                  </a:cubicBezTo>
                  <a:cubicBezTo>
                    <a:pt x="409" y="4563"/>
                    <a:pt x="733" y="4916"/>
                    <a:pt x="1095" y="5221"/>
                  </a:cubicBezTo>
                  <a:cubicBezTo>
                    <a:pt x="1095" y="5221"/>
                    <a:pt x="1857" y="6269"/>
                    <a:pt x="1952" y="6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5" name="Freeform: Shape 394">
              <a:extLst>
                <a:ext uri="{FF2B5EF4-FFF2-40B4-BE49-F238E27FC236}">
                  <a16:creationId xmlns:a16="http://schemas.microsoft.com/office/drawing/2014/main" xmlns="" id="{D0439D88-A0E0-D651-2584-5B88E2A4EF7B}"/>
                </a:ext>
              </a:extLst>
            </p:cNvPr>
            <p:cNvSpPr/>
            <p:nvPr/>
          </p:nvSpPr>
          <p:spPr>
            <a:xfrm>
              <a:off x="5726732" y="2103215"/>
              <a:ext cx="14985" cy="15787"/>
            </a:xfrm>
            <a:custGeom>
              <a:avLst/>
              <a:gdLst>
                <a:gd name="connsiteX0" fmla="*/ 1951 w 14985"/>
                <a:gd name="connsiteY0" fmla="*/ 5983 h 15787"/>
                <a:gd name="connsiteX1" fmla="*/ 1475 w 14985"/>
                <a:gd name="connsiteY1" fmla="*/ 7602 h 15787"/>
                <a:gd name="connsiteX2" fmla="*/ 141 w 14985"/>
                <a:gd name="connsiteY2" fmla="*/ 8745 h 15787"/>
                <a:gd name="connsiteX3" fmla="*/ 141 w 14985"/>
                <a:gd name="connsiteY3" fmla="*/ 9412 h 15787"/>
                <a:gd name="connsiteX4" fmla="*/ 713 w 14985"/>
                <a:gd name="connsiteY4" fmla="*/ 10555 h 15787"/>
                <a:gd name="connsiteX5" fmla="*/ 4999 w 14985"/>
                <a:gd name="connsiteY5" fmla="*/ 13507 h 15787"/>
                <a:gd name="connsiteX6" fmla="*/ 6047 w 14985"/>
                <a:gd name="connsiteY6" fmla="*/ 14651 h 15787"/>
                <a:gd name="connsiteX7" fmla="*/ 8333 w 14985"/>
                <a:gd name="connsiteY7" fmla="*/ 15317 h 15787"/>
                <a:gd name="connsiteX8" fmla="*/ 9380 w 14985"/>
                <a:gd name="connsiteY8" fmla="*/ 15317 h 15787"/>
                <a:gd name="connsiteX9" fmla="*/ 9380 w 14985"/>
                <a:gd name="connsiteY9" fmla="*/ 14841 h 15787"/>
                <a:gd name="connsiteX10" fmla="*/ 11857 w 14985"/>
                <a:gd name="connsiteY10" fmla="*/ 13984 h 15787"/>
                <a:gd name="connsiteX11" fmla="*/ 11857 w 14985"/>
                <a:gd name="connsiteY11" fmla="*/ 13317 h 15787"/>
                <a:gd name="connsiteX12" fmla="*/ 13381 w 14985"/>
                <a:gd name="connsiteY12" fmla="*/ 11412 h 15787"/>
                <a:gd name="connsiteX13" fmla="*/ 14905 w 14985"/>
                <a:gd name="connsiteY13" fmla="*/ 7793 h 15787"/>
                <a:gd name="connsiteX14" fmla="*/ 14333 w 14985"/>
                <a:gd name="connsiteY14" fmla="*/ 4745 h 15787"/>
                <a:gd name="connsiteX15" fmla="*/ 11476 w 14985"/>
                <a:gd name="connsiteY15" fmla="*/ 3125 h 15787"/>
                <a:gd name="connsiteX16" fmla="*/ 10523 w 14985"/>
                <a:gd name="connsiteY16" fmla="*/ 3125 h 15787"/>
                <a:gd name="connsiteX17" fmla="*/ 10523 w 14985"/>
                <a:gd name="connsiteY17" fmla="*/ 2554 h 15787"/>
                <a:gd name="connsiteX18" fmla="*/ 8618 w 14985"/>
                <a:gd name="connsiteY18" fmla="*/ 268 h 15787"/>
                <a:gd name="connsiteX19" fmla="*/ 6808 w 14985"/>
                <a:gd name="connsiteY19" fmla="*/ -399 h 15787"/>
                <a:gd name="connsiteX20" fmla="*/ 1379 w 14985"/>
                <a:gd name="connsiteY20" fmla="*/ 1411 h 15787"/>
                <a:gd name="connsiteX21" fmla="*/ 141 w 14985"/>
                <a:gd name="connsiteY21" fmla="*/ 4078 h 15787"/>
                <a:gd name="connsiteX22" fmla="*/ 1093 w 14985"/>
                <a:gd name="connsiteY22" fmla="*/ 5126 h 15787"/>
                <a:gd name="connsiteX23" fmla="*/ 1951 w 14985"/>
                <a:gd name="connsiteY23" fmla="*/ 5983 h 15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85" h="15787">
                  <a:moveTo>
                    <a:pt x="1951" y="5983"/>
                  </a:moveTo>
                  <a:cubicBezTo>
                    <a:pt x="2027" y="6564"/>
                    <a:pt x="1856" y="7154"/>
                    <a:pt x="1475" y="7602"/>
                  </a:cubicBezTo>
                  <a:lnTo>
                    <a:pt x="141" y="8745"/>
                  </a:lnTo>
                  <a:cubicBezTo>
                    <a:pt x="84" y="8964"/>
                    <a:pt x="84" y="9193"/>
                    <a:pt x="141" y="9412"/>
                  </a:cubicBezTo>
                  <a:cubicBezTo>
                    <a:pt x="141" y="9412"/>
                    <a:pt x="141" y="10174"/>
                    <a:pt x="713" y="10555"/>
                  </a:cubicBezTo>
                  <a:cubicBezTo>
                    <a:pt x="2189" y="11460"/>
                    <a:pt x="3627" y="12450"/>
                    <a:pt x="4999" y="13507"/>
                  </a:cubicBezTo>
                  <a:cubicBezTo>
                    <a:pt x="5323" y="13908"/>
                    <a:pt x="5675" y="14288"/>
                    <a:pt x="6047" y="14651"/>
                  </a:cubicBezTo>
                  <a:cubicBezTo>
                    <a:pt x="6742" y="15060"/>
                    <a:pt x="7523" y="15289"/>
                    <a:pt x="8333" y="15317"/>
                  </a:cubicBezTo>
                  <a:cubicBezTo>
                    <a:pt x="8676" y="15413"/>
                    <a:pt x="9037" y="15413"/>
                    <a:pt x="9380" y="15317"/>
                  </a:cubicBezTo>
                  <a:cubicBezTo>
                    <a:pt x="9380" y="15317"/>
                    <a:pt x="9380" y="15317"/>
                    <a:pt x="9380" y="14841"/>
                  </a:cubicBezTo>
                  <a:cubicBezTo>
                    <a:pt x="9380" y="14365"/>
                    <a:pt x="11285" y="14841"/>
                    <a:pt x="11857" y="13984"/>
                  </a:cubicBezTo>
                  <a:cubicBezTo>
                    <a:pt x="11886" y="13765"/>
                    <a:pt x="11886" y="13536"/>
                    <a:pt x="11857" y="13317"/>
                  </a:cubicBezTo>
                  <a:cubicBezTo>
                    <a:pt x="12285" y="12622"/>
                    <a:pt x="12800" y="11984"/>
                    <a:pt x="13381" y="11412"/>
                  </a:cubicBezTo>
                  <a:cubicBezTo>
                    <a:pt x="14171" y="10345"/>
                    <a:pt x="14695" y="9107"/>
                    <a:pt x="14905" y="7793"/>
                  </a:cubicBezTo>
                  <a:cubicBezTo>
                    <a:pt x="15057" y="6745"/>
                    <a:pt x="14848" y="5668"/>
                    <a:pt x="14333" y="4745"/>
                  </a:cubicBezTo>
                  <a:cubicBezTo>
                    <a:pt x="13733" y="3744"/>
                    <a:pt x="12647" y="3125"/>
                    <a:pt x="11476" y="3125"/>
                  </a:cubicBezTo>
                  <a:cubicBezTo>
                    <a:pt x="11476" y="3125"/>
                    <a:pt x="10714" y="3125"/>
                    <a:pt x="10523" y="3125"/>
                  </a:cubicBezTo>
                  <a:cubicBezTo>
                    <a:pt x="10333" y="3125"/>
                    <a:pt x="10523" y="3125"/>
                    <a:pt x="10523" y="2554"/>
                  </a:cubicBezTo>
                  <a:cubicBezTo>
                    <a:pt x="10142" y="1611"/>
                    <a:pt x="9475" y="820"/>
                    <a:pt x="8618" y="268"/>
                  </a:cubicBezTo>
                  <a:cubicBezTo>
                    <a:pt x="8104" y="-142"/>
                    <a:pt x="7466" y="-380"/>
                    <a:pt x="6808" y="-399"/>
                  </a:cubicBezTo>
                  <a:cubicBezTo>
                    <a:pt x="4866" y="-342"/>
                    <a:pt x="2970" y="296"/>
                    <a:pt x="1379" y="1411"/>
                  </a:cubicBezTo>
                  <a:cubicBezTo>
                    <a:pt x="522" y="2078"/>
                    <a:pt x="-430" y="2935"/>
                    <a:pt x="141" y="4078"/>
                  </a:cubicBezTo>
                  <a:cubicBezTo>
                    <a:pt x="713" y="5221"/>
                    <a:pt x="808" y="4840"/>
                    <a:pt x="1093" y="5126"/>
                  </a:cubicBezTo>
                  <a:cubicBezTo>
                    <a:pt x="1379" y="5411"/>
                    <a:pt x="1856" y="5983"/>
                    <a:pt x="1951" y="598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6" name="Freeform: Shape 395">
              <a:extLst>
                <a:ext uri="{FF2B5EF4-FFF2-40B4-BE49-F238E27FC236}">
                  <a16:creationId xmlns:a16="http://schemas.microsoft.com/office/drawing/2014/main" xmlns="" id="{54398FFE-1977-B3DA-7D93-D35AE4917415}"/>
                </a:ext>
              </a:extLst>
            </p:cNvPr>
            <p:cNvSpPr/>
            <p:nvPr/>
          </p:nvSpPr>
          <p:spPr>
            <a:xfrm>
              <a:off x="5849985" y="2149411"/>
              <a:ext cx="15358" cy="15252"/>
            </a:xfrm>
            <a:custGeom>
              <a:avLst/>
              <a:gdLst>
                <a:gd name="connsiteX0" fmla="*/ 1475 w 15358"/>
                <a:gd name="connsiteY0" fmla="*/ 5412 h 15252"/>
                <a:gd name="connsiteX1" fmla="*/ 1475 w 15358"/>
                <a:gd name="connsiteY1" fmla="*/ 7031 h 15252"/>
                <a:gd name="connsiteX2" fmla="*/ 141 w 15358"/>
                <a:gd name="connsiteY2" fmla="*/ 8174 h 15252"/>
                <a:gd name="connsiteX3" fmla="*/ 141 w 15358"/>
                <a:gd name="connsiteY3" fmla="*/ 8745 h 15252"/>
                <a:gd name="connsiteX4" fmla="*/ 713 w 15358"/>
                <a:gd name="connsiteY4" fmla="*/ 9888 h 15252"/>
                <a:gd name="connsiteX5" fmla="*/ 4904 w 15358"/>
                <a:gd name="connsiteY5" fmla="*/ 12936 h 15252"/>
                <a:gd name="connsiteX6" fmla="*/ 5951 w 15358"/>
                <a:gd name="connsiteY6" fmla="*/ 14079 h 15252"/>
                <a:gd name="connsiteX7" fmla="*/ 8237 w 15358"/>
                <a:gd name="connsiteY7" fmla="*/ 14746 h 15252"/>
                <a:gd name="connsiteX8" fmla="*/ 9285 w 15358"/>
                <a:gd name="connsiteY8" fmla="*/ 14746 h 15252"/>
                <a:gd name="connsiteX9" fmla="*/ 9285 w 15358"/>
                <a:gd name="connsiteY9" fmla="*/ 14746 h 15252"/>
                <a:gd name="connsiteX10" fmla="*/ 11762 w 15358"/>
                <a:gd name="connsiteY10" fmla="*/ 13984 h 15252"/>
                <a:gd name="connsiteX11" fmla="*/ 12238 w 15358"/>
                <a:gd name="connsiteY11" fmla="*/ 13317 h 15252"/>
                <a:gd name="connsiteX12" fmla="*/ 13667 w 15358"/>
                <a:gd name="connsiteY12" fmla="*/ 11412 h 15252"/>
                <a:gd name="connsiteX13" fmla="*/ 15286 w 15358"/>
                <a:gd name="connsiteY13" fmla="*/ 7793 h 15252"/>
                <a:gd name="connsiteX14" fmla="*/ 14714 w 15358"/>
                <a:gd name="connsiteY14" fmla="*/ 4745 h 15252"/>
                <a:gd name="connsiteX15" fmla="*/ 11952 w 15358"/>
                <a:gd name="connsiteY15" fmla="*/ 3126 h 15252"/>
                <a:gd name="connsiteX16" fmla="*/ 11000 w 15358"/>
                <a:gd name="connsiteY16" fmla="*/ 3126 h 15252"/>
                <a:gd name="connsiteX17" fmla="*/ 10523 w 15358"/>
                <a:gd name="connsiteY17" fmla="*/ 2554 h 15252"/>
                <a:gd name="connsiteX18" fmla="*/ 8714 w 15358"/>
                <a:gd name="connsiteY18" fmla="*/ 268 h 15252"/>
                <a:gd name="connsiteX19" fmla="*/ 6904 w 15358"/>
                <a:gd name="connsiteY19" fmla="*/ -399 h 15252"/>
                <a:gd name="connsiteX20" fmla="*/ 1379 w 15358"/>
                <a:gd name="connsiteY20" fmla="*/ 1316 h 15252"/>
                <a:gd name="connsiteX21" fmla="*/ 141 w 15358"/>
                <a:gd name="connsiteY21" fmla="*/ 3983 h 15252"/>
                <a:gd name="connsiteX22" fmla="*/ 1093 w 15358"/>
                <a:gd name="connsiteY22" fmla="*/ 5031 h 15252"/>
                <a:gd name="connsiteX23" fmla="*/ 1475 w 15358"/>
                <a:gd name="connsiteY23" fmla="*/ 5412 h 1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358" h="15252">
                  <a:moveTo>
                    <a:pt x="1475" y="5412"/>
                  </a:moveTo>
                  <a:cubicBezTo>
                    <a:pt x="1741" y="5916"/>
                    <a:pt x="1741" y="6526"/>
                    <a:pt x="1475" y="7031"/>
                  </a:cubicBezTo>
                  <a:lnTo>
                    <a:pt x="141" y="8174"/>
                  </a:lnTo>
                  <a:cubicBezTo>
                    <a:pt x="141" y="8174"/>
                    <a:pt x="141" y="8174"/>
                    <a:pt x="141" y="8745"/>
                  </a:cubicBezTo>
                  <a:cubicBezTo>
                    <a:pt x="84" y="9203"/>
                    <a:pt x="303" y="9660"/>
                    <a:pt x="713" y="9888"/>
                  </a:cubicBezTo>
                  <a:cubicBezTo>
                    <a:pt x="1951" y="11127"/>
                    <a:pt x="3760" y="11698"/>
                    <a:pt x="4904" y="12936"/>
                  </a:cubicBezTo>
                  <a:cubicBezTo>
                    <a:pt x="5227" y="13336"/>
                    <a:pt x="5580" y="13717"/>
                    <a:pt x="5951" y="14079"/>
                  </a:cubicBezTo>
                  <a:cubicBezTo>
                    <a:pt x="6628" y="14527"/>
                    <a:pt x="7428" y="14765"/>
                    <a:pt x="8237" y="14746"/>
                  </a:cubicBezTo>
                  <a:cubicBezTo>
                    <a:pt x="8571" y="14889"/>
                    <a:pt x="8952" y="14889"/>
                    <a:pt x="9285" y="14746"/>
                  </a:cubicBezTo>
                  <a:cubicBezTo>
                    <a:pt x="9285" y="14746"/>
                    <a:pt x="9285" y="14746"/>
                    <a:pt x="9285" y="14746"/>
                  </a:cubicBezTo>
                  <a:cubicBezTo>
                    <a:pt x="9285" y="14746"/>
                    <a:pt x="11190" y="14746"/>
                    <a:pt x="11762" y="13984"/>
                  </a:cubicBezTo>
                  <a:lnTo>
                    <a:pt x="12238" y="13317"/>
                  </a:lnTo>
                  <a:cubicBezTo>
                    <a:pt x="12600" y="12603"/>
                    <a:pt x="13085" y="11965"/>
                    <a:pt x="13667" y="11412"/>
                  </a:cubicBezTo>
                  <a:cubicBezTo>
                    <a:pt x="14524" y="10374"/>
                    <a:pt x="15086" y="9126"/>
                    <a:pt x="15286" y="7793"/>
                  </a:cubicBezTo>
                  <a:cubicBezTo>
                    <a:pt x="15419" y="6745"/>
                    <a:pt x="15219" y="5678"/>
                    <a:pt x="14714" y="4745"/>
                  </a:cubicBezTo>
                  <a:cubicBezTo>
                    <a:pt x="14171" y="3726"/>
                    <a:pt x="13105" y="3097"/>
                    <a:pt x="11952" y="3126"/>
                  </a:cubicBezTo>
                  <a:cubicBezTo>
                    <a:pt x="11647" y="3231"/>
                    <a:pt x="11304" y="3231"/>
                    <a:pt x="11000" y="3126"/>
                  </a:cubicBezTo>
                  <a:cubicBezTo>
                    <a:pt x="11000" y="3126"/>
                    <a:pt x="11000" y="3126"/>
                    <a:pt x="10523" y="2554"/>
                  </a:cubicBezTo>
                  <a:cubicBezTo>
                    <a:pt x="10114" y="1659"/>
                    <a:pt x="9495" y="868"/>
                    <a:pt x="8714" y="268"/>
                  </a:cubicBezTo>
                  <a:cubicBezTo>
                    <a:pt x="8190" y="-132"/>
                    <a:pt x="7561" y="-361"/>
                    <a:pt x="6904" y="-399"/>
                  </a:cubicBezTo>
                  <a:cubicBezTo>
                    <a:pt x="4932" y="-418"/>
                    <a:pt x="2999" y="182"/>
                    <a:pt x="1379" y="1316"/>
                  </a:cubicBezTo>
                  <a:cubicBezTo>
                    <a:pt x="522" y="1983"/>
                    <a:pt x="-430" y="2840"/>
                    <a:pt x="141" y="3983"/>
                  </a:cubicBezTo>
                  <a:cubicBezTo>
                    <a:pt x="408" y="4374"/>
                    <a:pt x="722" y="4735"/>
                    <a:pt x="1093" y="5031"/>
                  </a:cubicBezTo>
                  <a:cubicBezTo>
                    <a:pt x="1217" y="5164"/>
                    <a:pt x="1341" y="5288"/>
                    <a:pt x="1475" y="541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7" name="Freeform: Shape 396">
              <a:extLst>
                <a:ext uri="{FF2B5EF4-FFF2-40B4-BE49-F238E27FC236}">
                  <a16:creationId xmlns:a16="http://schemas.microsoft.com/office/drawing/2014/main" xmlns="" id="{AFA4510E-4EB3-C701-16A8-E482565707C8}"/>
                </a:ext>
              </a:extLst>
            </p:cNvPr>
            <p:cNvSpPr/>
            <p:nvPr/>
          </p:nvSpPr>
          <p:spPr>
            <a:xfrm>
              <a:off x="5992348" y="2232612"/>
              <a:ext cx="15032" cy="15489"/>
            </a:xfrm>
            <a:custGeom>
              <a:avLst/>
              <a:gdLst>
                <a:gd name="connsiteX0" fmla="*/ 2177 w 15032"/>
                <a:gd name="connsiteY0" fmla="*/ 5078 h 15489"/>
                <a:gd name="connsiteX1" fmla="*/ 1511 w 15032"/>
                <a:gd name="connsiteY1" fmla="*/ 6602 h 15489"/>
                <a:gd name="connsiteX2" fmla="*/ 82 w 15032"/>
                <a:gd name="connsiteY2" fmla="*/ 7649 h 15489"/>
                <a:gd name="connsiteX3" fmla="*/ 82 w 15032"/>
                <a:gd name="connsiteY3" fmla="*/ 8221 h 15489"/>
                <a:gd name="connsiteX4" fmla="*/ 82 w 15032"/>
                <a:gd name="connsiteY4" fmla="*/ 9459 h 15489"/>
                <a:gd name="connsiteX5" fmla="*/ 3987 w 15032"/>
                <a:gd name="connsiteY5" fmla="*/ 12888 h 15489"/>
                <a:gd name="connsiteX6" fmla="*/ 4845 w 15032"/>
                <a:gd name="connsiteY6" fmla="*/ 14126 h 15489"/>
                <a:gd name="connsiteX7" fmla="*/ 7035 w 15032"/>
                <a:gd name="connsiteY7" fmla="*/ 14984 h 15489"/>
                <a:gd name="connsiteX8" fmla="*/ 8083 w 15032"/>
                <a:gd name="connsiteY8" fmla="*/ 14984 h 15489"/>
                <a:gd name="connsiteX9" fmla="*/ 8083 w 15032"/>
                <a:gd name="connsiteY9" fmla="*/ 14507 h 15489"/>
                <a:gd name="connsiteX10" fmla="*/ 10655 w 15032"/>
                <a:gd name="connsiteY10" fmla="*/ 14507 h 15489"/>
                <a:gd name="connsiteX11" fmla="*/ 11131 w 15032"/>
                <a:gd name="connsiteY11" fmla="*/ 13841 h 15489"/>
                <a:gd name="connsiteX12" fmla="*/ 12846 w 15032"/>
                <a:gd name="connsiteY12" fmla="*/ 12031 h 15489"/>
                <a:gd name="connsiteX13" fmla="*/ 14750 w 15032"/>
                <a:gd name="connsiteY13" fmla="*/ 8697 h 15489"/>
                <a:gd name="connsiteX14" fmla="*/ 14750 w 15032"/>
                <a:gd name="connsiteY14" fmla="*/ 5554 h 15489"/>
                <a:gd name="connsiteX15" fmla="*/ 12083 w 15032"/>
                <a:gd name="connsiteY15" fmla="*/ 3649 h 15489"/>
                <a:gd name="connsiteX16" fmla="*/ 11131 w 15032"/>
                <a:gd name="connsiteY16" fmla="*/ 3649 h 15489"/>
                <a:gd name="connsiteX17" fmla="*/ 11131 w 15032"/>
                <a:gd name="connsiteY17" fmla="*/ 2982 h 15489"/>
                <a:gd name="connsiteX18" fmla="*/ 9417 w 15032"/>
                <a:gd name="connsiteY18" fmla="*/ 505 h 15489"/>
                <a:gd name="connsiteX19" fmla="*/ 7797 w 15032"/>
                <a:gd name="connsiteY19" fmla="*/ -352 h 15489"/>
                <a:gd name="connsiteX20" fmla="*/ 2082 w 15032"/>
                <a:gd name="connsiteY20" fmla="*/ 887 h 15489"/>
                <a:gd name="connsiteX21" fmla="*/ 654 w 15032"/>
                <a:gd name="connsiteY21" fmla="*/ 3363 h 15489"/>
                <a:gd name="connsiteX22" fmla="*/ 1416 w 15032"/>
                <a:gd name="connsiteY22" fmla="*/ 4506 h 15489"/>
                <a:gd name="connsiteX23" fmla="*/ 2177 w 15032"/>
                <a:gd name="connsiteY23" fmla="*/ 5078 h 1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32" h="15489">
                  <a:moveTo>
                    <a:pt x="2177" y="5078"/>
                  </a:moveTo>
                  <a:cubicBezTo>
                    <a:pt x="2159" y="5649"/>
                    <a:pt x="1920" y="6192"/>
                    <a:pt x="1511" y="6602"/>
                  </a:cubicBezTo>
                  <a:lnTo>
                    <a:pt x="82" y="7649"/>
                  </a:lnTo>
                  <a:lnTo>
                    <a:pt x="82" y="8221"/>
                  </a:lnTo>
                  <a:cubicBezTo>
                    <a:pt x="-70" y="8621"/>
                    <a:pt x="-70" y="9059"/>
                    <a:pt x="82" y="9459"/>
                  </a:cubicBezTo>
                  <a:cubicBezTo>
                    <a:pt x="1225" y="10697"/>
                    <a:pt x="2940" y="11459"/>
                    <a:pt x="3987" y="12888"/>
                  </a:cubicBezTo>
                  <a:cubicBezTo>
                    <a:pt x="4244" y="13326"/>
                    <a:pt x="4530" y="13736"/>
                    <a:pt x="4845" y="14126"/>
                  </a:cubicBezTo>
                  <a:cubicBezTo>
                    <a:pt x="5483" y="14603"/>
                    <a:pt x="6245" y="14908"/>
                    <a:pt x="7035" y="14984"/>
                  </a:cubicBezTo>
                  <a:cubicBezTo>
                    <a:pt x="7369" y="15126"/>
                    <a:pt x="7750" y="15126"/>
                    <a:pt x="8083" y="14984"/>
                  </a:cubicBezTo>
                  <a:cubicBezTo>
                    <a:pt x="8121" y="14831"/>
                    <a:pt x="8121" y="14660"/>
                    <a:pt x="8083" y="14507"/>
                  </a:cubicBezTo>
                  <a:cubicBezTo>
                    <a:pt x="8750" y="13936"/>
                    <a:pt x="9988" y="14507"/>
                    <a:pt x="10655" y="14507"/>
                  </a:cubicBezTo>
                  <a:lnTo>
                    <a:pt x="11131" y="13841"/>
                  </a:lnTo>
                  <a:cubicBezTo>
                    <a:pt x="11655" y="13193"/>
                    <a:pt x="12227" y="12583"/>
                    <a:pt x="12846" y="12031"/>
                  </a:cubicBezTo>
                  <a:cubicBezTo>
                    <a:pt x="13798" y="11135"/>
                    <a:pt x="14465" y="9974"/>
                    <a:pt x="14750" y="8697"/>
                  </a:cubicBezTo>
                  <a:cubicBezTo>
                    <a:pt x="15084" y="7678"/>
                    <a:pt x="15084" y="6573"/>
                    <a:pt x="14750" y="5554"/>
                  </a:cubicBezTo>
                  <a:cubicBezTo>
                    <a:pt x="14227" y="4516"/>
                    <a:pt x="13236" y="3811"/>
                    <a:pt x="12083" y="3649"/>
                  </a:cubicBezTo>
                  <a:cubicBezTo>
                    <a:pt x="11769" y="3735"/>
                    <a:pt x="11445" y="3735"/>
                    <a:pt x="11131" y="3649"/>
                  </a:cubicBezTo>
                  <a:cubicBezTo>
                    <a:pt x="11045" y="3439"/>
                    <a:pt x="11045" y="3192"/>
                    <a:pt x="11131" y="2982"/>
                  </a:cubicBezTo>
                  <a:cubicBezTo>
                    <a:pt x="10759" y="2030"/>
                    <a:pt x="10179" y="1182"/>
                    <a:pt x="9417" y="505"/>
                  </a:cubicBezTo>
                  <a:cubicBezTo>
                    <a:pt x="8959" y="96"/>
                    <a:pt x="8397" y="-199"/>
                    <a:pt x="7797" y="-352"/>
                  </a:cubicBezTo>
                  <a:cubicBezTo>
                    <a:pt x="5807" y="-552"/>
                    <a:pt x="3806" y="-114"/>
                    <a:pt x="2082" y="887"/>
                  </a:cubicBezTo>
                  <a:cubicBezTo>
                    <a:pt x="1225" y="1458"/>
                    <a:pt x="273" y="2220"/>
                    <a:pt x="654" y="3363"/>
                  </a:cubicBezTo>
                  <a:cubicBezTo>
                    <a:pt x="1034" y="4506"/>
                    <a:pt x="1130" y="4125"/>
                    <a:pt x="1416" y="4506"/>
                  </a:cubicBezTo>
                  <a:cubicBezTo>
                    <a:pt x="1701" y="4887"/>
                    <a:pt x="2082" y="5078"/>
                    <a:pt x="2177" y="5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8" name="Freeform: Shape 397">
              <a:extLst>
                <a:ext uri="{FF2B5EF4-FFF2-40B4-BE49-F238E27FC236}">
                  <a16:creationId xmlns:a16="http://schemas.microsoft.com/office/drawing/2014/main" xmlns="" id="{2D8070A9-C66F-0BFC-862B-912BC4426A19}"/>
                </a:ext>
              </a:extLst>
            </p:cNvPr>
            <p:cNvSpPr/>
            <p:nvPr/>
          </p:nvSpPr>
          <p:spPr>
            <a:xfrm>
              <a:off x="6085779" y="2294596"/>
              <a:ext cx="15892" cy="15418"/>
            </a:xfrm>
            <a:custGeom>
              <a:avLst/>
              <a:gdLst>
                <a:gd name="connsiteX0" fmla="*/ 2187 w 15892"/>
                <a:gd name="connsiteY0" fmla="*/ 4911 h 15418"/>
                <a:gd name="connsiteX1" fmla="*/ 1425 w 15892"/>
                <a:gd name="connsiteY1" fmla="*/ 6340 h 15418"/>
                <a:gd name="connsiteX2" fmla="*/ -4 w 15892"/>
                <a:gd name="connsiteY2" fmla="*/ 7387 h 15418"/>
                <a:gd name="connsiteX3" fmla="*/ -4 w 15892"/>
                <a:gd name="connsiteY3" fmla="*/ 7959 h 15418"/>
                <a:gd name="connsiteX4" fmla="*/ 472 w 15892"/>
                <a:gd name="connsiteY4" fmla="*/ 9102 h 15418"/>
                <a:gd name="connsiteX5" fmla="*/ 4187 w 15892"/>
                <a:gd name="connsiteY5" fmla="*/ 12721 h 15418"/>
                <a:gd name="connsiteX6" fmla="*/ 5140 w 15892"/>
                <a:gd name="connsiteY6" fmla="*/ 13960 h 15418"/>
                <a:gd name="connsiteX7" fmla="*/ 7235 w 15892"/>
                <a:gd name="connsiteY7" fmla="*/ 14912 h 15418"/>
                <a:gd name="connsiteX8" fmla="*/ 8283 w 15892"/>
                <a:gd name="connsiteY8" fmla="*/ 14912 h 15418"/>
                <a:gd name="connsiteX9" fmla="*/ 8759 w 15892"/>
                <a:gd name="connsiteY9" fmla="*/ 14912 h 15418"/>
                <a:gd name="connsiteX10" fmla="*/ 11331 w 15892"/>
                <a:gd name="connsiteY10" fmla="*/ 14436 h 15418"/>
                <a:gd name="connsiteX11" fmla="*/ 11807 w 15892"/>
                <a:gd name="connsiteY11" fmla="*/ 13769 h 15418"/>
                <a:gd name="connsiteX12" fmla="*/ 13617 w 15892"/>
                <a:gd name="connsiteY12" fmla="*/ 12150 h 15418"/>
                <a:gd name="connsiteX13" fmla="*/ 15617 w 15892"/>
                <a:gd name="connsiteY13" fmla="*/ 8816 h 15418"/>
                <a:gd name="connsiteX14" fmla="*/ 15617 w 15892"/>
                <a:gd name="connsiteY14" fmla="*/ 5673 h 15418"/>
                <a:gd name="connsiteX15" fmla="*/ 13141 w 15892"/>
                <a:gd name="connsiteY15" fmla="*/ 3672 h 15418"/>
                <a:gd name="connsiteX16" fmla="*/ 12188 w 15892"/>
                <a:gd name="connsiteY16" fmla="*/ 3672 h 15418"/>
                <a:gd name="connsiteX17" fmla="*/ 12188 w 15892"/>
                <a:gd name="connsiteY17" fmla="*/ 3101 h 15418"/>
                <a:gd name="connsiteX18" fmla="*/ 10664 w 15892"/>
                <a:gd name="connsiteY18" fmla="*/ 529 h 15418"/>
                <a:gd name="connsiteX19" fmla="*/ 9045 w 15892"/>
                <a:gd name="connsiteY19" fmla="*/ -328 h 15418"/>
                <a:gd name="connsiteX20" fmla="*/ 3235 w 15892"/>
                <a:gd name="connsiteY20" fmla="*/ 720 h 15418"/>
                <a:gd name="connsiteX21" fmla="*/ 1711 w 15892"/>
                <a:gd name="connsiteY21" fmla="*/ 3101 h 15418"/>
                <a:gd name="connsiteX22" fmla="*/ 2473 w 15892"/>
                <a:gd name="connsiteY22" fmla="*/ 4339 h 15418"/>
                <a:gd name="connsiteX23" fmla="*/ 2187 w 15892"/>
                <a:gd name="connsiteY23" fmla="*/ 4911 h 15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892" h="15418">
                  <a:moveTo>
                    <a:pt x="2187" y="4911"/>
                  </a:moveTo>
                  <a:cubicBezTo>
                    <a:pt x="2206" y="5492"/>
                    <a:pt x="1920" y="6035"/>
                    <a:pt x="1425" y="6340"/>
                  </a:cubicBezTo>
                  <a:lnTo>
                    <a:pt x="-4" y="7387"/>
                  </a:lnTo>
                  <a:cubicBezTo>
                    <a:pt x="-42" y="7578"/>
                    <a:pt x="-42" y="7768"/>
                    <a:pt x="-4" y="7959"/>
                  </a:cubicBezTo>
                  <a:cubicBezTo>
                    <a:pt x="-23" y="8397"/>
                    <a:pt x="149" y="8816"/>
                    <a:pt x="472" y="9102"/>
                  </a:cubicBezTo>
                  <a:cubicBezTo>
                    <a:pt x="1520" y="10435"/>
                    <a:pt x="3235" y="11293"/>
                    <a:pt x="4187" y="12721"/>
                  </a:cubicBezTo>
                  <a:cubicBezTo>
                    <a:pt x="4473" y="13159"/>
                    <a:pt x="4797" y="13569"/>
                    <a:pt x="5140" y="13960"/>
                  </a:cubicBezTo>
                  <a:cubicBezTo>
                    <a:pt x="5740" y="14465"/>
                    <a:pt x="6464" y="14798"/>
                    <a:pt x="7235" y="14912"/>
                  </a:cubicBezTo>
                  <a:cubicBezTo>
                    <a:pt x="7569" y="15055"/>
                    <a:pt x="7950" y="15055"/>
                    <a:pt x="8283" y="14912"/>
                  </a:cubicBezTo>
                  <a:lnTo>
                    <a:pt x="8759" y="14912"/>
                  </a:lnTo>
                  <a:cubicBezTo>
                    <a:pt x="9426" y="14341"/>
                    <a:pt x="10664" y="14912"/>
                    <a:pt x="11331" y="14436"/>
                  </a:cubicBezTo>
                  <a:cubicBezTo>
                    <a:pt x="11541" y="14255"/>
                    <a:pt x="11703" y="14026"/>
                    <a:pt x="11807" y="13769"/>
                  </a:cubicBezTo>
                  <a:cubicBezTo>
                    <a:pt x="12341" y="13150"/>
                    <a:pt x="12950" y="12607"/>
                    <a:pt x="13617" y="12150"/>
                  </a:cubicBezTo>
                  <a:cubicBezTo>
                    <a:pt x="14550" y="11216"/>
                    <a:pt x="15236" y="10074"/>
                    <a:pt x="15617" y="8816"/>
                  </a:cubicBezTo>
                  <a:cubicBezTo>
                    <a:pt x="15941" y="7797"/>
                    <a:pt x="15941" y="6692"/>
                    <a:pt x="15617" y="5673"/>
                  </a:cubicBezTo>
                  <a:cubicBezTo>
                    <a:pt x="15217" y="4606"/>
                    <a:pt x="14265" y="3844"/>
                    <a:pt x="13141" y="3672"/>
                  </a:cubicBezTo>
                  <a:cubicBezTo>
                    <a:pt x="13141" y="3672"/>
                    <a:pt x="12379" y="3672"/>
                    <a:pt x="12188" y="3672"/>
                  </a:cubicBezTo>
                  <a:cubicBezTo>
                    <a:pt x="11998" y="3672"/>
                    <a:pt x="12188" y="3672"/>
                    <a:pt x="12188" y="3101"/>
                  </a:cubicBezTo>
                  <a:cubicBezTo>
                    <a:pt x="11950" y="2111"/>
                    <a:pt x="11417" y="1215"/>
                    <a:pt x="10664" y="529"/>
                  </a:cubicBezTo>
                  <a:cubicBezTo>
                    <a:pt x="10207" y="120"/>
                    <a:pt x="9645" y="-176"/>
                    <a:pt x="9045" y="-328"/>
                  </a:cubicBezTo>
                  <a:cubicBezTo>
                    <a:pt x="7045" y="-566"/>
                    <a:pt x="5025" y="-204"/>
                    <a:pt x="3235" y="720"/>
                  </a:cubicBezTo>
                  <a:cubicBezTo>
                    <a:pt x="2378" y="720"/>
                    <a:pt x="1330" y="1958"/>
                    <a:pt x="1711" y="3101"/>
                  </a:cubicBezTo>
                  <a:cubicBezTo>
                    <a:pt x="1873" y="3568"/>
                    <a:pt x="2130" y="3987"/>
                    <a:pt x="2473" y="4339"/>
                  </a:cubicBezTo>
                  <a:cubicBezTo>
                    <a:pt x="2473" y="4339"/>
                    <a:pt x="2092" y="4816"/>
                    <a:pt x="2187" y="491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399" name="Freeform: Shape 398">
              <a:extLst>
                <a:ext uri="{FF2B5EF4-FFF2-40B4-BE49-F238E27FC236}">
                  <a16:creationId xmlns:a16="http://schemas.microsoft.com/office/drawing/2014/main" xmlns="" id="{8A36C4ED-C2EC-D88F-5786-0217F7DC8491}"/>
                </a:ext>
              </a:extLst>
            </p:cNvPr>
            <p:cNvSpPr/>
            <p:nvPr/>
          </p:nvSpPr>
          <p:spPr>
            <a:xfrm>
              <a:off x="6209130" y="2358704"/>
              <a:ext cx="15325" cy="16080"/>
            </a:xfrm>
            <a:custGeom>
              <a:avLst/>
              <a:gdLst>
                <a:gd name="connsiteX0" fmla="*/ 2185 w 15325"/>
                <a:gd name="connsiteY0" fmla="*/ 5478 h 16080"/>
                <a:gd name="connsiteX1" fmla="*/ 1423 w 15325"/>
                <a:gd name="connsiteY1" fmla="*/ 6906 h 16080"/>
                <a:gd name="connsiteX2" fmla="*/ 89 w 15325"/>
                <a:gd name="connsiteY2" fmla="*/ 7859 h 16080"/>
                <a:gd name="connsiteX3" fmla="*/ 89 w 15325"/>
                <a:gd name="connsiteY3" fmla="*/ 8430 h 16080"/>
                <a:gd name="connsiteX4" fmla="*/ 89 w 15325"/>
                <a:gd name="connsiteY4" fmla="*/ 9669 h 16080"/>
                <a:gd name="connsiteX5" fmla="*/ 3899 w 15325"/>
                <a:gd name="connsiteY5" fmla="*/ 13288 h 16080"/>
                <a:gd name="connsiteX6" fmla="*/ 4757 w 15325"/>
                <a:gd name="connsiteY6" fmla="*/ 14622 h 16080"/>
                <a:gd name="connsiteX7" fmla="*/ 6852 w 15325"/>
                <a:gd name="connsiteY7" fmla="*/ 15574 h 16080"/>
                <a:gd name="connsiteX8" fmla="*/ 7900 w 15325"/>
                <a:gd name="connsiteY8" fmla="*/ 15574 h 16080"/>
                <a:gd name="connsiteX9" fmla="*/ 8376 w 15325"/>
                <a:gd name="connsiteY9" fmla="*/ 15574 h 16080"/>
                <a:gd name="connsiteX10" fmla="*/ 10948 w 15325"/>
                <a:gd name="connsiteY10" fmla="*/ 15574 h 16080"/>
                <a:gd name="connsiteX11" fmla="*/ 11519 w 15325"/>
                <a:gd name="connsiteY11" fmla="*/ 15003 h 16080"/>
                <a:gd name="connsiteX12" fmla="*/ 12948 w 15325"/>
                <a:gd name="connsiteY12" fmla="*/ 12336 h 16080"/>
                <a:gd name="connsiteX13" fmla="*/ 15043 w 15325"/>
                <a:gd name="connsiteY13" fmla="*/ 9097 h 16080"/>
                <a:gd name="connsiteX14" fmla="*/ 15043 w 15325"/>
                <a:gd name="connsiteY14" fmla="*/ 5954 h 16080"/>
                <a:gd name="connsiteX15" fmla="*/ 12472 w 15325"/>
                <a:gd name="connsiteY15" fmla="*/ 3858 h 16080"/>
                <a:gd name="connsiteX16" fmla="*/ 11519 w 15325"/>
                <a:gd name="connsiteY16" fmla="*/ 3858 h 16080"/>
                <a:gd name="connsiteX17" fmla="*/ 11519 w 15325"/>
                <a:gd name="connsiteY17" fmla="*/ 3192 h 16080"/>
                <a:gd name="connsiteX18" fmla="*/ 9995 w 15325"/>
                <a:gd name="connsiteY18" fmla="*/ 620 h 16080"/>
                <a:gd name="connsiteX19" fmla="*/ 8376 w 15325"/>
                <a:gd name="connsiteY19" fmla="*/ -333 h 16080"/>
                <a:gd name="connsiteX20" fmla="*/ 2566 w 15325"/>
                <a:gd name="connsiteY20" fmla="*/ 620 h 16080"/>
                <a:gd name="connsiteX21" fmla="*/ 1042 w 15325"/>
                <a:gd name="connsiteY21" fmla="*/ 3001 h 16080"/>
                <a:gd name="connsiteX22" fmla="*/ 1804 w 15325"/>
                <a:gd name="connsiteY22" fmla="*/ 4239 h 16080"/>
                <a:gd name="connsiteX23" fmla="*/ 2185 w 15325"/>
                <a:gd name="connsiteY23" fmla="*/ 5478 h 1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325" h="16080">
                  <a:moveTo>
                    <a:pt x="2185" y="5478"/>
                  </a:moveTo>
                  <a:cubicBezTo>
                    <a:pt x="2204" y="6059"/>
                    <a:pt x="1918" y="6602"/>
                    <a:pt x="1423" y="6906"/>
                  </a:cubicBezTo>
                  <a:lnTo>
                    <a:pt x="89" y="7859"/>
                  </a:lnTo>
                  <a:lnTo>
                    <a:pt x="89" y="8430"/>
                  </a:lnTo>
                  <a:cubicBezTo>
                    <a:pt x="-73" y="8830"/>
                    <a:pt x="-73" y="9269"/>
                    <a:pt x="89" y="9669"/>
                  </a:cubicBezTo>
                  <a:cubicBezTo>
                    <a:pt x="1232" y="11002"/>
                    <a:pt x="2947" y="11859"/>
                    <a:pt x="3899" y="13288"/>
                  </a:cubicBezTo>
                  <a:cubicBezTo>
                    <a:pt x="4147" y="13755"/>
                    <a:pt x="4442" y="14203"/>
                    <a:pt x="4757" y="14622"/>
                  </a:cubicBezTo>
                  <a:cubicBezTo>
                    <a:pt x="5375" y="15088"/>
                    <a:pt x="6090" y="15412"/>
                    <a:pt x="6852" y="15574"/>
                  </a:cubicBezTo>
                  <a:cubicBezTo>
                    <a:pt x="7185" y="15717"/>
                    <a:pt x="7566" y="15717"/>
                    <a:pt x="7900" y="15574"/>
                  </a:cubicBezTo>
                  <a:cubicBezTo>
                    <a:pt x="7900" y="15574"/>
                    <a:pt x="7900" y="15574"/>
                    <a:pt x="8376" y="15574"/>
                  </a:cubicBezTo>
                  <a:cubicBezTo>
                    <a:pt x="8852" y="15574"/>
                    <a:pt x="10281" y="15574"/>
                    <a:pt x="10948" y="15574"/>
                  </a:cubicBezTo>
                  <a:cubicBezTo>
                    <a:pt x="11614" y="15574"/>
                    <a:pt x="10948" y="15574"/>
                    <a:pt x="11519" y="15003"/>
                  </a:cubicBezTo>
                  <a:cubicBezTo>
                    <a:pt x="11853" y="14040"/>
                    <a:pt x="12329" y="13145"/>
                    <a:pt x="12948" y="12336"/>
                  </a:cubicBezTo>
                  <a:cubicBezTo>
                    <a:pt x="13919" y="11459"/>
                    <a:pt x="14644" y="10345"/>
                    <a:pt x="15043" y="9097"/>
                  </a:cubicBezTo>
                  <a:cubicBezTo>
                    <a:pt x="15377" y="8078"/>
                    <a:pt x="15377" y="6973"/>
                    <a:pt x="15043" y="5954"/>
                  </a:cubicBezTo>
                  <a:cubicBezTo>
                    <a:pt x="14577" y="4878"/>
                    <a:pt x="13615" y="4097"/>
                    <a:pt x="12472" y="3858"/>
                  </a:cubicBezTo>
                  <a:cubicBezTo>
                    <a:pt x="12157" y="3944"/>
                    <a:pt x="11834" y="3944"/>
                    <a:pt x="11519" y="3858"/>
                  </a:cubicBezTo>
                  <a:cubicBezTo>
                    <a:pt x="11519" y="3858"/>
                    <a:pt x="11519" y="3858"/>
                    <a:pt x="11519" y="3192"/>
                  </a:cubicBezTo>
                  <a:cubicBezTo>
                    <a:pt x="11234" y="2220"/>
                    <a:pt x="10710" y="1334"/>
                    <a:pt x="9995" y="620"/>
                  </a:cubicBezTo>
                  <a:cubicBezTo>
                    <a:pt x="9538" y="182"/>
                    <a:pt x="8986" y="-152"/>
                    <a:pt x="8376" y="-333"/>
                  </a:cubicBezTo>
                  <a:cubicBezTo>
                    <a:pt x="6385" y="-552"/>
                    <a:pt x="4376" y="-228"/>
                    <a:pt x="2566" y="620"/>
                  </a:cubicBezTo>
                  <a:cubicBezTo>
                    <a:pt x="1709" y="1191"/>
                    <a:pt x="661" y="1858"/>
                    <a:pt x="1042" y="3001"/>
                  </a:cubicBezTo>
                  <a:cubicBezTo>
                    <a:pt x="1204" y="3468"/>
                    <a:pt x="1461" y="3887"/>
                    <a:pt x="1804" y="4239"/>
                  </a:cubicBezTo>
                  <a:cubicBezTo>
                    <a:pt x="1804" y="4239"/>
                    <a:pt x="2089" y="5382"/>
                    <a:pt x="2185" y="54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0" name="Freeform: Shape 399">
              <a:extLst>
                <a:ext uri="{FF2B5EF4-FFF2-40B4-BE49-F238E27FC236}">
                  <a16:creationId xmlns:a16="http://schemas.microsoft.com/office/drawing/2014/main" xmlns="" id="{806C416E-09C5-DD31-3945-C9B4A6AD6C34}"/>
                </a:ext>
              </a:extLst>
            </p:cNvPr>
            <p:cNvSpPr/>
            <p:nvPr/>
          </p:nvSpPr>
          <p:spPr>
            <a:xfrm>
              <a:off x="6330471" y="2433347"/>
              <a:ext cx="15178" cy="15065"/>
            </a:xfrm>
            <a:custGeom>
              <a:avLst/>
              <a:gdLst>
                <a:gd name="connsiteX0" fmla="*/ 2287 w 15178"/>
                <a:gd name="connsiteY0" fmla="*/ 4368 h 15065"/>
                <a:gd name="connsiteX1" fmla="*/ 1525 w 15178"/>
                <a:gd name="connsiteY1" fmla="*/ 5796 h 15065"/>
                <a:gd name="connsiteX2" fmla="*/ 96 w 15178"/>
                <a:gd name="connsiteY2" fmla="*/ 6749 h 15065"/>
                <a:gd name="connsiteX3" fmla="*/ 96 w 15178"/>
                <a:gd name="connsiteY3" fmla="*/ 7320 h 15065"/>
                <a:gd name="connsiteX4" fmla="*/ 96 w 15178"/>
                <a:gd name="connsiteY4" fmla="*/ 8559 h 15065"/>
                <a:gd name="connsiteX5" fmla="*/ 3811 w 15178"/>
                <a:gd name="connsiteY5" fmla="*/ 12178 h 15065"/>
                <a:gd name="connsiteX6" fmla="*/ 4668 w 15178"/>
                <a:gd name="connsiteY6" fmla="*/ 13512 h 15065"/>
                <a:gd name="connsiteX7" fmla="*/ 6764 w 15178"/>
                <a:gd name="connsiteY7" fmla="*/ 14559 h 15065"/>
                <a:gd name="connsiteX8" fmla="*/ 7907 w 15178"/>
                <a:gd name="connsiteY8" fmla="*/ 14559 h 15065"/>
                <a:gd name="connsiteX9" fmla="*/ 7907 w 15178"/>
                <a:gd name="connsiteY9" fmla="*/ 14559 h 15065"/>
                <a:gd name="connsiteX10" fmla="*/ 10574 w 15178"/>
                <a:gd name="connsiteY10" fmla="*/ 14559 h 15065"/>
                <a:gd name="connsiteX11" fmla="*/ 11050 w 15178"/>
                <a:gd name="connsiteY11" fmla="*/ 13988 h 15065"/>
                <a:gd name="connsiteX12" fmla="*/ 12860 w 15178"/>
                <a:gd name="connsiteY12" fmla="*/ 12369 h 15065"/>
                <a:gd name="connsiteX13" fmla="*/ 14860 w 15178"/>
                <a:gd name="connsiteY13" fmla="*/ 9035 h 15065"/>
                <a:gd name="connsiteX14" fmla="*/ 14860 w 15178"/>
                <a:gd name="connsiteY14" fmla="*/ 5892 h 15065"/>
                <a:gd name="connsiteX15" fmla="*/ 12288 w 15178"/>
                <a:gd name="connsiteY15" fmla="*/ 3891 h 15065"/>
                <a:gd name="connsiteX16" fmla="*/ 11336 w 15178"/>
                <a:gd name="connsiteY16" fmla="*/ 3891 h 15065"/>
                <a:gd name="connsiteX17" fmla="*/ 11336 w 15178"/>
                <a:gd name="connsiteY17" fmla="*/ 3225 h 15065"/>
                <a:gd name="connsiteX18" fmla="*/ 9812 w 15178"/>
                <a:gd name="connsiteY18" fmla="*/ 653 h 15065"/>
                <a:gd name="connsiteX19" fmla="*/ 8192 w 15178"/>
                <a:gd name="connsiteY19" fmla="*/ -300 h 15065"/>
                <a:gd name="connsiteX20" fmla="*/ 2478 w 15178"/>
                <a:gd name="connsiteY20" fmla="*/ 653 h 15065"/>
                <a:gd name="connsiteX21" fmla="*/ 858 w 15178"/>
                <a:gd name="connsiteY21" fmla="*/ 3034 h 15065"/>
                <a:gd name="connsiteX22" fmla="*/ 1620 w 15178"/>
                <a:gd name="connsiteY22" fmla="*/ 4272 h 15065"/>
                <a:gd name="connsiteX23" fmla="*/ 2287 w 15178"/>
                <a:gd name="connsiteY23" fmla="*/ 4368 h 1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178" h="15065">
                  <a:moveTo>
                    <a:pt x="2287" y="4368"/>
                  </a:moveTo>
                  <a:cubicBezTo>
                    <a:pt x="2325" y="4949"/>
                    <a:pt x="2030" y="5501"/>
                    <a:pt x="1525" y="5796"/>
                  </a:cubicBezTo>
                  <a:lnTo>
                    <a:pt x="96" y="6749"/>
                  </a:lnTo>
                  <a:cubicBezTo>
                    <a:pt x="96" y="6749"/>
                    <a:pt x="96" y="6749"/>
                    <a:pt x="96" y="7320"/>
                  </a:cubicBezTo>
                  <a:cubicBezTo>
                    <a:pt x="-75" y="7711"/>
                    <a:pt x="-75" y="8168"/>
                    <a:pt x="96" y="8559"/>
                  </a:cubicBezTo>
                  <a:cubicBezTo>
                    <a:pt x="1144" y="9892"/>
                    <a:pt x="2858" y="10750"/>
                    <a:pt x="3811" y="12178"/>
                  </a:cubicBezTo>
                  <a:cubicBezTo>
                    <a:pt x="4039" y="12654"/>
                    <a:pt x="4325" y="13102"/>
                    <a:pt x="4668" y="13512"/>
                  </a:cubicBezTo>
                  <a:cubicBezTo>
                    <a:pt x="5259" y="14045"/>
                    <a:pt x="5983" y="14407"/>
                    <a:pt x="6764" y="14559"/>
                  </a:cubicBezTo>
                  <a:cubicBezTo>
                    <a:pt x="7135" y="14702"/>
                    <a:pt x="7535" y="14702"/>
                    <a:pt x="7907" y="14559"/>
                  </a:cubicBezTo>
                  <a:lnTo>
                    <a:pt x="7907" y="14559"/>
                  </a:lnTo>
                  <a:cubicBezTo>
                    <a:pt x="8573" y="14083"/>
                    <a:pt x="9812" y="14559"/>
                    <a:pt x="10574" y="14559"/>
                  </a:cubicBezTo>
                  <a:cubicBezTo>
                    <a:pt x="11336" y="14559"/>
                    <a:pt x="10574" y="14559"/>
                    <a:pt x="11050" y="13988"/>
                  </a:cubicBezTo>
                  <a:cubicBezTo>
                    <a:pt x="11555" y="13350"/>
                    <a:pt x="12174" y="12807"/>
                    <a:pt x="12860" y="12369"/>
                  </a:cubicBezTo>
                  <a:cubicBezTo>
                    <a:pt x="13793" y="11435"/>
                    <a:pt x="14479" y="10292"/>
                    <a:pt x="14860" y="9035"/>
                  </a:cubicBezTo>
                  <a:cubicBezTo>
                    <a:pt x="15241" y="8025"/>
                    <a:pt x="15241" y="6901"/>
                    <a:pt x="14860" y="5892"/>
                  </a:cubicBezTo>
                  <a:cubicBezTo>
                    <a:pt x="14412" y="4825"/>
                    <a:pt x="13431" y="4063"/>
                    <a:pt x="12288" y="3891"/>
                  </a:cubicBezTo>
                  <a:cubicBezTo>
                    <a:pt x="12288" y="3891"/>
                    <a:pt x="11622" y="3891"/>
                    <a:pt x="11336" y="3891"/>
                  </a:cubicBezTo>
                  <a:lnTo>
                    <a:pt x="11336" y="3225"/>
                  </a:lnTo>
                  <a:cubicBezTo>
                    <a:pt x="11098" y="2234"/>
                    <a:pt x="10564" y="1339"/>
                    <a:pt x="9812" y="653"/>
                  </a:cubicBezTo>
                  <a:cubicBezTo>
                    <a:pt x="9364" y="205"/>
                    <a:pt x="8802" y="-119"/>
                    <a:pt x="8192" y="-300"/>
                  </a:cubicBezTo>
                  <a:cubicBezTo>
                    <a:pt x="6230" y="-585"/>
                    <a:pt x="4240" y="-252"/>
                    <a:pt x="2478" y="653"/>
                  </a:cubicBezTo>
                  <a:cubicBezTo>
                    <a:pt x="1620" y="1129"/>
                    <a:pt x="477" y="1891"/>
                    <a:pt x="858" y="3034"/>
                  </a:cubicBezTo>
                  <a:cubicBezTo>
                    <a:pt x="1020" y="3501"/>
                    <a:pt x="1277" y="3920"/>
                    <a:pt x="1620" y="4272"/>
                  </a:cubicBezTo>
                  <a:cubicBezTo>
                    <a:pt x="1620" y="4272"/>
                    <a:pt x="2192" y="4368"/>
                    <a:pt x="2287" y="436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1" name="Freeform: Shape 400">
              <a:extLst>
                <a:ext uri="{FF2B5EF4-FFF2-40B4-BE49-F238E27FC236}">
                  <a16:creationId xmlns:a16="http://schemas.microsoft.com/office/drawing/2014/main" xmlns="" id="{0309AD89-A317-FE1B-2DE5-B5F523519906}"/>
                </a:ext>
              </a:extLst>
            </p:cNvPr>
            <p:cNvSpPr/>
            <p:nvPr/>
          </p:nvSpPr>
          <p:spPr>
            <a:xfrm>
              <a:off x="6448295" y="2520892"/>
              <a:ext cx="15082" cy="15055"/>
            </a:xfrm>
            <a:custGeom>
              <a:avLst/>
              <a:gdLst>
                <a:gd name="connsiteX0" fmla="*/ 2382 w 15082"/>
                <a:gd name="connsiteY0" fmla="*/ 4357 h 15055"/>
                <a:gd name="connsiteX1" fmla="*/ 1525 w 15082"/>
                <a:gd name="connsiteY1" fmla="*/ 5881 h 15055"/>
                <a:gd name="connsiteX2" fmla="*/ 96 w 15082"/>
                <a:gd name="connsiteY2" fmla="*/ 6738 h 15055"/>
                <a:gd name="connsiteX3" fmla="*/ 96 w 15082"/>
                <a:gd name="connsiteY3" fmla="*/ 7310 h 15055"/>
                <a:gd name="connsiteX4" fmla="*/ 96 w 15082"/>
                <a:gd name="connsiteY4" fmla="*/ 8548 h 15055"/>
                <a:gd name="connsiteX5" fmla="*/ 3811 w 15082"/>
                <a:gd name="connsiteY5" fmla="*/ 12263 h 15055"/>
                <a:gd name="connsiteX6" fmla="*/ 4668 w 15082"/>
                <a:gd name="connsiteY6" fmla="*/ 13596 h 15055"/>
                <a:gd name="connsiteX7" fmla="*/ 6764 w 15082"/>
                <a:gd name="connsiteY7" fmla="*/ 14549 h 15055"/>
                <a:gd name="connsiteX8" fmla="*/ 7812 w 15082"/>
                <a:gd name="connsiteY8" fmla="*/ 14549 h 15055"/>
                <a:gd name="connsiteX9" fmla="*/ 7812 w 15082"/>
                <a:gd name="connsiteY9" fmla="*/ 14549 h 15055"/>
                <a:gd name="connsiteX10" fmla="*/ 10383 w 15082"/>
                <a:gd name="connsiteY10" fmla="*/ 14549 h 15055"/>
                <a:gd name="connsiteX11" fmla="*/ 10955 w 15082"/>
                <a:gd name="connsiteY11" fmla="*/ 13977 h 15055"/>
                <a:gd name="connsiteX12" fmla="*/ 12669 w 15082"/>
                <a:gd name="connsiteY12" fmla="*/ 12263 h 15055"/>
                <a:gd name="connsiteX13" fmla="*/ 14765 w 15082"/>
                <a:gd name="connsiteY13" fmla="*/ 9024 h 15055"/>
                <a:gd name="connsiteX14" fmla="*/ 14765 w 15082"/>
                <a:gd name="connsiteY14" fmla="*/ 5881 h 15055"/>
                <a:gd name="connsiteX15" fmla="*/ 12288 w 15082"/>
                <a:gd name="connsiteY15" fmla="*/ 3881 h 15055"/>
                <a:gd name="connsiteX16" fmla="*/ 11336 w 15082"/>
                <a:gd name="connsiteY16" fmla="*/ 3881 h 15055"/>
                <a:gd name="connsiteX17" fmla="*/ 11336 w 15082"/>
                <a:gd name="connsiteY17" fmla="*/ 3214 h 15055"/>
                <a:gd name="connsiteX18" fmla="*/ 9812 w 15082"/>
                <a:gd name="connsiteY18" fmla="*/ 642 h 15055"/>
                <a:gd name="connsiteX19" fmla="*/ 8192 w 15082"/>
                <a:gd name="connsiteY19" fmla="*/ -310 h 15055"/>
                <a:gd name="connsiteX20" fmla="*/ 2382 w 15082"/>
                <a:gd name="connsiteY20" fmla="*/ 547 h 15055"/>
                <a:gd name="connsiteX21" fmla="*/ 763 w 15082"/>
                <a:gd name="connsiteY21" fmla="*/ 2928 h 15055"/>
                <a:gd name="connsiteX22" fmla="*/ 1525 w 15082"/>
                <a:gd name="connsiteY22" fmla="*/ 4167 h 15055"/>
                <a:gd name="connsiteX23" fmla="*/ 2382 w 15082"/>
                <a:gd name="connsiteY23" fmla="*/ 4357 h 1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82" h="15055">
                  <a:moveTo>
                    <a:pt x="2382" y="4357"/>
                  </a:moveTo>
                  <a:cubicBezTo>
                    <a:pt x="2335" y="4967"/>
                    <a:pt x="2020" y="5519"/>
                    <a:pt x="1525" y="5881"/>
                  </a:cubicBezTo>
                  <a:lnTo>
                    <a:pt x="96" y="6738"/>
                  </a:lnTo>
                  <a:cubicBezTo>
                    <a:pt x="96" y="6738"/>
                    <a:pt x="96" y="6738"/>
                    <a:pt x="96" y="7310"/>
                  </a:cubicBezTo>
                  <a:cubicBezTo>
                    <a:pt x="-75" y="7700"/>
                    <a:pt x="-75" y="8158"/>
                    <a:pt x="96" y="8548"/>
                  </a:cubicBezTo>
                  <a:cubicBezTo>
                    <a:pt x="1144" y="9882"/>
                    <a:pt x="2858" y="10739"/>
                    <a:pt x="3811" y="12263"/>
                  </a:cubicBezTo>
                  <a:cubicBezTo>
                    <a:pt x="4764" y="13787"/>
                    <a:pt x="4287" y="13120"/>
                    <a:pt x="4668" y="13596"/>
                  </a:cubicBezTo>
                  <a:cubicBezTo>
                    <a:pt x="5278" y="14082"/>
                    <a:pt x="6002" y="14406"/>
                    <a:pt x="6764" y="14549"/>
                  </a:cubicBezTo>
                  <a:cubicBezTo>
                    <a:pt x="7097" y="14692"/>
                    <a:pt x="7478" y="14692"/>
                    <a:pt x="7812" y="14549"/>
                  </a:cubicBezTo>
                  <a:lnTo>
                    <a:pt x="7812" y="14549"/>
                  </a:lnTo>
                  <a:cubicBezTo>
                    <a:pt x="8478" y="14073"/>
                    <a:pt x="9716" y="14549"/>
                    <a:pt x="10383" y="14549"/>
                  </a:cubicBezTo>
                  <a:lnTo>
                    <a:pt x="10955" y="13977"/>
                  </a:lnTo>
                  <a:cubicBezTo>
                    <a:pt x="11450" y="13339"/>
                    <a:pt x="12031" y="12758"/>
                    <a:pt x="12669" y="12263"/>
                  </a:cubicBezTo>
                  <a:cubicBezTo>
                    <a:pt x="13679" y="11415"/>
                    <a:pt x="14403" y="10291"/>
                    <a:pt x="14765" y="9024"/>
                  </a:cubicBezTo>
                  <a:cubicBezTo>
                    <a:pt x="15146" y="8015"/>
                    <a:pt x="15146" y="6891"/>
                    <a:pt x="14765" y="5881"/>
                  </a:cubicBezTo>
                  <a:cubicBezTo>
                    <a:pt x="14327" y="4843"/>
                    <a:pt x="13403" y="4081"/>
                    <a:pt x="12288" y="3881"/>
                  </a:cubicBezTo>
                  <a:cubicBezTo>
                    <a:pt x="12288" y="3881"/>
                    <a:pt x="11526" y="3881"/>
                    <a:pt x="11336" y="3881"/>
                  </a:cubicBezTo>
                  <a:cubicBezTo>
                    <a:pt x="11250" y="3671"/>
                    <a:pt x="11250" y="3424"/>
                    <a:pt x="11336" y="3214"/>
                  </a:cubicBezTo>
                  <a:cubicBezTo>
                    <a:pt x="11050" y="2242"/>
                    <a:pt x="10526" y="1357"/>
                    <a:pt x="9812" y="642"/>
                  </a:cubicBezTo>
                  <a:cubicBezTo>
                    <a:pt x="9383" y="166"/>
                    <a:pt x="8821" y="-167"/>
                    <a:pt x="8192" y="-310"/>
                  </a:cubicBezTo>
                  <a:cubicBezTo>
                    <a:pt x="6211" y="-567"/>
                    <a:pt x="4202" y="-263"/>
                    <a:pt x="2382" y="547"/>
                  </a:cubicBezTo>
                  <a:cubicBezTo>
                    <a:pt x="1525" y="1023"/>
                    <a:pt x="477" y="1786"/>
                    <a:pt x="763" y="2928"/>
                  </a:cubicBezTo>
                  <a:cubicBezTo>
                    <a:pt x="925" y="3395"/>
                    <a:pt x="1182" y="3814"/>
                    <a:pt x="1525" y="4167"/>
                  </a:cubicBezTo>
                  <a:cubicBezTo>
                    <a:pt x="1811" y="4243"/>
                    <a:pt x="2097" y="4309"/>
                    <a:pt x="2382" y="435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2" name="Freeform: Shape 401">
              <a:extLst>
                <a:ext uri="{FF2B5EF4-FFF2-40B4-BE49-F238E27FC236}">
                  <a16:creationId xmlns:a16="http://schemas.microsoft.com/office/drawing/2014/main" xmlns="" id="{DFCC83A8-ADF1-7DA7-A1A7-F50CEEE1039C}"/>
                </a:ext>
              </a:extLst>
            </p:cNvPr>
            <p:cNvSpPr/>
            <p:nvPr/>
          </p:nvSpPr>
          <p:spPr>
            <a:xfrm>
              <a:off x="6562698" y="2599145"/>
              <a:ext cx="15206" cy="15097"/>
            </a:xfrm>
            <a:custGeom>
              <a:avLst/>
              <a:gdLst>
                <a:gd name="connsiteX0" fmla="*/ 2280 w 15206"/>
                <a:gd name="connsiteY0" fmla="*/ 4400 h 15097"/>
                <a:gd name="connsiteX1" fmla="*/ 1518 w 15206"/>
                <a:gd name="connsiteY1" fmla="*/ 5829 h 15097"/>
                <a:gd name="connsiteX2" fmla="*/ 89 w 15206"/>
                <a:gd name="connsiteY2" fmla="*/ 6781 h 15097"/>
                <a:gd name="connsiteX3" fmla="*/ 89 w 15206"/>
                <a:gd name="connsiteY3" fmla="*/ 7353 h 15097"/>
                <a:gd name="connsiteX4" fmla="*/ 89 w 15206"/>
                <a:gd name="connsiteY4" fmla="*/ 8496 h 15097"/>
                <a:gd name="connsiteX5" fmla="*/ 3804 w 15206"/>
                <a:gd name="connsiteY5" fmla="*/ 12210 h 15097"/>
                <a:gd name="connsiteX6" fmla="*/ 4566 w 15206"/>
                <a:gd name="connsiteY6" fmla="*/ 13544 h 15097"/>
                <a:gd name="connsiteX7" fmla="*/ 6661 w 15206"/>
                <a:gd name="connsiteY7" fmla="*/ 14592 h 15097"/>
                <a:gd name="connsiteX8" fmla="*/ 7804 w 15206"/>
                <a:gd name="connsiteY8" fmla="*/ 14592 h 15097"/>
                <a:gd name="connsiteX9" fmla="*/ 7804 w 15206"/>
                <a:gd name="connsiteY9" fmla="*/ 14592 h 15097"/>
                <a:gd name="connsiteX10" fmla="*/ 10471 w 15206"/>
                <a:gd name="connsiteY10" fmla="*/ 14592 h 15097"/>
                <a:gd name="connsiteX11" fmla="*/ 10948 w 15206"/>
                <a:gd name="connsiteY11" fmla="*/ 14020 h 15097"/>
                <a:gd name="connsiteX12" fmla="*/ 12758 w 15206"/>
                <a:gd name="connsiteY12" fmla="*/ 12401 h 15097"/>
                <a:gd name="connsiteX13" fmla="*/ 14853 w 15206"/>
                <a:gd name="connsiteY13" fmla="*/ 9162 h 15097"/>
                <a:gd name="connsiteX14" fmla="*/ 14853 w 15206"/>
                <a:gd name="connsiteY14" fmla="*/ 6019 h 15097"/>
                <a:gd name="connsiteX15" fmla="*/ 12377 w 15206"/>
                <a:gd name="connsiteY15" fmla="*/ 3923 h 15097"/>
                <a:gd name="connsiteX16" fmla="*/ 11424 w 15206"/>
                <a:gd name="connsiteY16" fmla="*/ 3923 h 15097"/>
                <a:gd name="connsiteX17" fmla="*/ 11424 w 15206"/>
                <a:gd name="connsiteY17" fmla="*/ 3257 h 15097"/>
                <a:gd name="connsiteX18" fmla="*/ 9995 w 15206"/>
                <a:gd name="connsiteY18" fmla="*/ 685 h 15097"/>
                <a:gd name="connsiteX19" fmla="*/ 8376 w 15206"/>
                <a:gd name="connsiteY19" fmla="*/ -267 h 15097"/>
                <a:gd name="connsiteX20" fmla="*/ 2566 w 15206"/>
                <a:gd name="connsiteY20" fmla="*/ 590 h 15097"/>
                <a:gd name="connsiteX21" fmla="*/ 946 w 15206"/>
                <a:gd name="connsiteY21" fmla="*/ 2876 h 15097"/>
                <a:gd name="connsiteX22" fmla="*/ 1709 w 15206"/>
                <a:gd name="connsiteY22" fmla="*/ 4114 h 15097"/>
                <a:gd name="connsiteX23" fmla="*/ 2280 w 15206"/>
                <a:gd name="connsiteY23" fmla="*/ 4400 h 15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06" h="15097">
                  <a:moveTo>
                    <a:pt x="2280" y="4400"/>
                  </a:moveTo>
                  <a:cubicBezTo>
                    <a:pt x="2299" y="4981"/>
                    <a:pt x="2013" y="5524"/>
                    <a:pt x="1518" y="5829"/>
                  </a:cubicBezTo>
                  <a:lnTo>
                    <a:pt x="89" y="6781"/>
                  </a:lnTo>
                  <a:cubicBezTo>
                    <a:pt x="32" y="6971"/>
                    <a:pt x="32" y="7162"/>
                    <a:pt x="89" y="7353"/>
                  </a:cubicBezTo>
                  <a:cubicBezTo>
                    <a:pt x="-73" y="7714"/>
                    <a:pt x="-73" y="8134"/>
                    <a:pt x="89" y="8496"/>
                  </a:cubicBezTo>
                  <a:cubicBezTo>
                    <a:pt x="1137" y="9924"/>
                    <a:pt x="2852" y="10781"/>
                    <a:pt x="3804" y="12210"/>
                  </a:cubicBezTo>
                  <a:cubicBezTo>
                    <a:pt x="4757" y="13639"/>
                    <a:pt x="3804" y="13163"/>
                    <a:pt x="4566" y="13544"/>
                  </a:cubicBezTo>
                  <a:cubicBezTo>
                    <a:pt x="5157" y="14077"/>
                    <a:pt x="5880" y="14439"/>
                    <a:pt x="6661" y="14592"/>
                  </a:cubicBezTo>
                  <a:cubicBezTo>
                    <a:pt x="7033" y="14734"/>
                    <a:pt x="7433" y="14734"/>
                    <a:pt x="7804" y="14592"/>
                  </a:cubicBezTo>
                  <a:cubicBezTo>
                    <a:pt x="7804" y="14592"/>
                    <a:pt x="7804" y="14592"/>
                    <a:pt x="7804" y="14592"/>
                  </a:cubicBezTo>
                  <a:cubicBezTo>
                    <a:pt x="7804" y="14592"/>
                    <a:pt x="9710" y="14592"/>
                    <a:pt x="10471" y="14592"/>
                  </a:cubicBezTo>
                  <a:cubicBezTo>
                    <a:pt x="11234" y="14592"/>
                    <a:pt x="10471" y="14592"/>
                    <a:pt x="10948" y="14020"/>
                  </a:cubicBezTo>
                  <a:cubicBezTo>
                    <a:pt x="11481" y="13401"/>
                    <a:pt x="12091" y="12858"/>
                    <a:pt x="12758" y="12401"/>
                  </a:cubicBezTo>
                  <a:cubicBezTo>
                    <a:pt x="13767" y="11553"/>
                    <a:pt x="14491" y="10429"/>
                    <a:pt x="14853" y="9162"/>
                  </a:cubicBezTo>
                  <a:cubicBezTo>
                    <a:pt x="15282" y="8162"/>
                    <a:pt x="15282" y="7019"/>
                    <a:pt x="14853" y="6019"/>
                  </a:cubicBezTo>
                  <a:cubicBezTo>
                    <a:pt x="14462" y="4924"/>
                    <a:pt x="13519" y="4133"/>
                    <a:pt x="12377" y="3923"/>
                  </a:cubicBezTo>
                  <a:cubicBezTo>
                    <a:pt x="12072" y="4047"/>
                    <a:pt x="11729" y="4047"/>
                    <a:pt x="11424" y="3923"/>
                  </a:cubicBezTo>
                  <a:lnTo>
                    <a:pt x="11424" y="3257"/>
                  </a:lnTo>
                  <a:cubicBezTo>
                    <a:pt x="11176" y="2295"/>
                    <a:pt x="10681" y="1409"/>
                    <a:pt x="9995" y="685"/>
                  </a:cubicBezTo>
                  <a:cubicBezTo>
                    <a:pt x="9567" y="209"/>
                    <a:pt x="9005" y="-125"/>
                    <a:pt x="8376" y="-267"/>
                  </a:cubicBezTo>
                  <a:cubicBezTo>
                    <a:pt x="6395" y="-601"/>
                    <a:pt x="4366" y="-296"/>
                    <a:pt x="2566" y="590"/>
                  </a:cubicBezTo>
                  <a:cubicBezTo>
                    <a:pt x="1709" y="1066"/>
                    <a:pt x="566" y="1733"/>
                    <a:pt x="946" y="2876"/>
                  </a:cubicBezTo>
                  <a:cubicBezTo>
                    <a:pt x="1109" y="3343"/>
                    <a:pt x="1366" y="3761"/>
                    <a:pt x="1709" y="4114"/>
                  </a:cubicBezTo>
                  <a:cubicBezTo>
                    <a:pt x="1709" y="4114"/>
                    <a:pt x="2280" y="4304"/>
                    <a:pt x="2280" y="440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3" name="Freeform: Shape 402">
              <a:extLst>
                <a:ext uri="{FF2B5EF4-FFF2-40B4-BE49-F238E27FC236}">
                  <a16:creationId xmlns:a16="http://schemas.microsoft.com/office/drawing/2014/main" xmlns="" id="{7CDC892C-BF22-A3D5-8941-56D360C70135}"/>
                </a:ext>
              </a:extLst>
            </p:cNvPr>
            <p:cNvSpPr/>
            <p:nvPr/>
          </p:nvSpPr>
          <p:spPr>
            <a:xfrm>
              <a:off x="6677500" y="2666433"/>
              <a:ext cx="14954" cy="14949"/>
            </a:xfrm>
            <a:custGeom>
              <a:avLst/>
              <a:gdLst>
                <a:gd name="connsiteX0" fmla="*/ 2254 w 14954"/>
                <a:gd name="connsiteY0" fmla="*/ 4263 h 14949"/>
                <a:gd name="connsiteX1" fmla="*/ 1492 w 14954"/>
                <a:gd name="connsiteY1" fmla="*/ 5692 h 14949"/>
                <a:gd name="connsiteX2" fmla="*/ -32 w 14954"/>
                <a:gd name="connsiteY2" fmla="*/ 6644 h 14949"/>
                <a:gd name="connsiteX3" fmla="*/ -32 w 14954"/>
                <a:gd name="connsiteY3" fmla="*/ 7216 h 14949"/>
                <a:gd name="connsiteX4" fmla="*/ -32 w 14954"/>
                <a:gd name="connsiteY4" fmla="*/ 8454 h 14949"/>
                <a:gd name="connsiteX5" fmla="*/ 3492 w 14954"/>
                <a:gd name="connsiteY5" fmla="*/ 12169 h 14949"/>
                <a:gd name="connsiteX6" fmla="*/ 4349 w 14954"/>
                <a:gd name="connsiteY6" fmla="*/ 13502 h 14949"/>
                <a:gd name="connsiteX7" fmla="*/ 6445 w 14954"/>
                <a:gd name="connsiteY7" fmla="*/ 14550 h 14949"/>
                <a:gd name="connsiteX8" fmla="*/ 7493 w 14954"/>
                <a:gd name="connsiteY8" fmla="*/ 14550 h 14949"/>
                <a:gd name="connsiteX9" fmla="*/ 7493 w 14954"/>
                <a:gd name="connsiteY9" fmla="*/ 14550 h 14949"/>
                <a:gd name="connsiteX10" fmla="*/ 10064 w 14954"/>
                <a:gd name="connsiteY10" fmla="*/ 14550 h 14949"/>
                <a:gd name="connsiteX11" fmla="*/ 10636 w 14954"/>
                <a:gd name="connsiteY11" fmla="*/ 13979 h 14949"/>
                <a:gd name="connsiteX12" fmla="*/ 12445 w 14954"/>
                <a:gd name="connsiteY12" fmla="*/ 12359 h 14949"/>
                <a:gd name="connsiteX13" fmla="*/ 14636 w 14954"/>
                <a:gd name="connsiteY13" fmla="*/ 9216 h 14949"/>
                <a:gd name="connsiteX14" fmla="*/ 14636 w 14954"/>
                <a:gd name="connsiteY14" fmla="*/ 6073 h 14949"/>
                <a:gd name="connsiteX15" fmla="*/ 12160 w 14954"/>
                <a:gd name="connsiteY15" fmla="*/ 3977 h 14949"/>
                <a:gd name="connsiteX16" fmla="*/ 11207 w 14954"/>
                <a:gd name="connsiteY16" fmla="*/ 3977 h 14949"/>
                <a:gd name="connsiteX17" fmla="*/ 11207 w 14954"/>
                <a:gd name="connsiteY17" fmla="*/ 3406 h 14949"/>
                <a:gd name="connsiteX18" fmla="*/ 9778 w 14954"/>
                <a:gd name="connsiteY18" fmla="*/ 739 h 14949"/>
                <a:gd name="connsiteX19" fmla="*/ 8159 w 14954"/>
                <a:gd name="connsiteY19" fmla="*/ -214 h 14949"/>
                <a:gd name="connsiteX20" fmla="*/ 2349 w 14954"/>
                <a:gd name="connsiteY20" fmla="*/ 453 h 14949"/>
                <a:gd name="connsiteX21" fmla="*/ 635 w 14954"/>
                <a:gd name="connsiteY21" fmla="*/ 2834 h 14949"/>
                <a:gd name="connsiteX22" fmla="*/ 1396 w 14954"/>
                <a:gd name="connsiteY22" fmla="*/ 4073 h 14949"/>
                <a:gd name="connsiteX23" fmla="*/ 2254 w 14954"/>
                <a:gd name="connsiteY23" fmla="*/ 4263 h 1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54" h="14949">
                  <a:moveTo>
                    <a:pt x="2254" y="4263"/>
                  </a:moveTo>
                  <a:cubicBezTo>
                    <a:pt x="2321" y="4854"/>
                    <a:pt x="2016" y="5416"/>
                    <a:pt x="1492" y="5692"/>
                  </a:cubicBezTo>
                  <a:lnTo>
                    <a:pt x="-32" y="6644"/>
                  </a:lnTo>
                  <a:cubicBezTo>
                    <a:pt x="-32" y="6644"/>
                    <a:pt x="-32" y="6644"/>
                    <a:pt x="-32" y="7216"/>
                  </a:cubicBezTo>
                  <a:cubicBezTo>
                    <a:pt x="-32" y="7787"/>
                    <a:pt x="-32" y="8073"/>
                    <a:pt x="-32" y="8454"/>
                  </a:cubicBezTo>
                  <a:cubicBezTo>
                    <a:pt x="-32" y="8835"/>
                    <a:pt x="2635" y="10740"/>
                    <a:pt x="3492" y="12169"/>
                  </a:cubicBezTo>
                  <a:cubicBezTo>
                    <a:pt x="3721" y="12645"/>
                    <a:pt x="4006" y="13093"/>
                    <a:pt x="4349" y="13502"/>
                  </a:cubicBezTo>
                  <a:cubicBezTo>
                    <a:pt x="4940" y="14036"/>
                    <a:pt x="5664" y="14398"/>
                    <a:pt x="6445" y="14550"/>
                  </a:cubicBezTo>
                  <a:cubicBezTo>
                    <a:pt x="6445" y="14550"/>
                    <a:pt x="7207" y="14550"/>
                    <a:pt x="7493" y="14550"/>
                  </a:cubicBezTo>
                  <a:lnTo>
                    <a:pt x="7493" y="14550"/>
                  </a:lnTo>
                  <a:cubicBezTo>
                    <a:pt x="8159" y="13979"/>
                    <a:pt x="9397" y="14550"/>
                    <a:pt x="10064" y="14550"/>
                  </a:cubicBezTo>
                  <a:cubicBezTo>
                    <a:pt x="10731" y="14550"/>
                    <a:pt x="10064" y="14550"/>
                    <a:pt x="10636" y="13979"/>
                  </a:cubicBezTo>
                  <a:cubicBezTo>
                    <a:pt x="11198" y="13388"/>
                    <a:pt x="11798" y="12845"/>
                    <a:pt x="12445" y="12359"/>
                  </a:cubicBezTo>
                  <a:cubicBezTo>
                    <a:pt x="13474" y="11550"/>
                    <a:pt x="14236" y="10454"/>
                    <a:pt x="14636" y="9216"/>
                  </a:cubicBezTo>
                  <a:cubicBezTo>
                    <a:pt x="15017" y="8206"/>
                    <a:pt x="15017" y="7083"/>
                    <a:pt x="14636" y="6073"/>
                  </a:cubicBezTo>
                  <a:cubicBezTo>
                    <a:pt x="14265" y="4968"/>
                    <a:pt x="13312" y="4168"/>
                    <a:pt x="12160" y="3977"/>
                  </a:cubicBezTo>
                  <a:cubicBezTo>
                    <a:pt x="11846" y="4063"/>
                    <a:pt x="11522" y="4063"/>
                    <a:pt x="11207" y="3977"/>
                  </a:cubicBezTo>
                  <a:cubicBezTo>
                    <a:pt x="11207" y="3977"/>
                    <a:pt x="11207" y="3977"/>
                    <a:pt x="11207" y="3406"/>
                  </a:cubicBezTo>
                  <a:cubicBezTo>
                    <a:pt x="10960" y="2415"/>
                    <a:pt x="10474" y="1491"/>
                    <a:pt x="9778" y="739"/>
                  </a:cubicBezTo>
                  <a:cubicBezTo>
                    <a:pt x="9350" y="263"/>
                    <a:pt x="8788" y="-71"/>
                    <a:pt x="8159" y="-214"/>
                  </a:cubicBezTo>
                  <a:cubicBezTo>
                    <a:pt x="6197" y="-604"/>
                    <a:pt x="4168" y="-376"/>
                    <a:pt x="2349" y="453"/>
                  </a:cubicBezTo>
                  <a:cubicBezTo>
                    <a:pt x="1492" y="929"/>
                    <a:pt x="349" y="1596"/>
                    <a:pt x="635" y="2834"/>
                  </a:cubicBezTo>
                  <a:cubicBezTo>
                    <a:pt x="835" y="3282"/>
                    <a:pt x="1092" y="3692"/>
                    <a:pt x="1396" y="4073"/>
                  </a:cubicBezTo>
                  <a:cubicBezTo>
                    <a:pt x="1682" y="4149"/>
                    <a:pt x="1968" y="4215"/>
                    <a:pt x="2254" y="426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4" name="Freeform: Shape 403">
              <a:extLst>
                <a:ext uri="{FF2B5EF4-FFF2-40B4-BE49-F238E27FC236}">
                  <a16:creationId xmlns:a16="http://schemas.microsoft.com/office/drawing/2014/main" xmlns="" id="{EE7A8442-EB7B-F2B5-5BF5-ACE7373C256E}"/>
                </a:ext>
              </a:extLst>
            </p:cNvPr>
            <p:cNvSpPr/>
            <p:nvPr/>
          </p:nvSpPr>
          <p:spPr>
            <a:xfrm>
              <a:off x="6804252" y="2770847"/>
              <a:ext cx="15170" cy="15024"/>
            </a:xfrm>
            <a:custGeom>
              <a:avLst/>
              <a:gdLst>
                <a:gd name="connsiteX0" fmla="*/ 2852 w 15170"/>
                <a:gd name="connsiteY0" fmla="*/ 4433 h 15024"/>
                <a:gd name="connsiteX1" fmla="*/ 1994 w 15170"/>
                <a:gd name="connsiteY1" fmla="*/ 5862 h 15024"/>
                <a:gd name="connsiteX2" fmla="*/ 565 w 15170"/>
                <a:gd name="connsiteY2" fmla="*/ 6719 h 15024"/>
                <a:gd name="connsiteX3" fmla="*/ 89 w 15170"/>
                <a:gd name="connsiteY3" fmla="*/ 7291 h 15024"/>
                <a:gd name="connsiteX4" fmla="*/ 89 w 15170"/>
                <a:gd name="connsiteY4" fmla="*/ 8529 h 15024"/>
                <a:gd name="connsiteX5" fmla="*/ 3709 w 15170"/>
                <a:gd name="connsiteY5" fmla="*/ 12244 h 15024"/>
                <a:gd name="connsiteX6" fmla="*/ 4471 w 15170"/>
                <a:gd name="connsiteY6" fmla="*/ 13577 h 15024"/>
                <a:gd name="connsiteX7" fmla="*/ 6566 w 15170"/>
                <a:gd name="connsiteY7" fmla="*/ 14625 h 15024"/>
                <a:gd name="connsiteX8" fmla="*/ 7614 w 15170"/>
                <a:gd name="connsiteY8" fmla="*/ 14625 h 15024"/>
                <a:gd name="connsiteX9" fmla="*/ 8090 w 15170"/>
                <a:gd name="connsiteY9" fmla="*/ 14625 h 15024"/>
                <a:gd name="connsiteX10" fmla="*/ 10757 w 15170"/>
                <a:gd name="connsiteY10" fmla="*/ 14625 h 15024"/>
                <a:gd name="connsiteX11" fmla="*/ 10757 w 15170"/>
                <a:gd name="connsiteY11" fmla="*/ 13958 h 15024"/>
                <a:gd name="connsiteX12" fmla="*/ 12662 w 15170"/>
                <a:gd name="connsiteY12" fmla="*/ 12434 h 15024"/>
                <a:gd name="connsiteX13" fmla="*/ 14853 w 15170"/>
                <a:gd name="connsiteY13" fmla="*/ 9196 h 15024"/>
                <a:gd name="connsiteX14" fmla="*/ 14853 w 15170"/>
                <a:gd name="connsiteY14" fmla="*/ 6148 h 15024"/>
                <a:gd name="connsiteX15" fmla="*/ 12377 w 15170"/>
                <a:gd name="connsiteY15" fmla="*/ 3957 h 15024"/>
                <a:gd name="connsiteX16" fmla="*/ 11424 w 15170"/>
                <a:gd name="connsiteY16" fmla="*/ 3957 h 15024"/>
                <a:gd name="connsiteX17" fmla="*/ 11424 w 15170"/>
                <a:gd name="connsiteY17" fmla="*/ 3385 h 15024"/>
                <a:gd name="connsiteX18" fmla="*/ 9995 w 15170"/>
                <a:gd name="connsiteY18" fmla="*/ 718 h 15024"/>
                <a:gd name="connsiteX19" fmla="*/ 8471 w 15170"/>
                <a:gd name="connsiteY19" fmla="*/ -234 h 15024"/>
                <a:gd name="connsiteX20" fmla="*/ 2566 w 15170"/>
                <a:gd name="connsiteY20" fmla="*/ 433 h 15024"/>
                <a:gd name="connsiteX21" fmla="*/ 851 w 15170"/>
                <a:gd name="connsiteY21" fmla="*/ 2719 h 15024"/>
                <a:gd name="connsiteX22" fmla="*/ 1613 w 15170"/>
                <a:gd name="connsiteY22" fmla="*/ 3957 h 15024"/>
                <a:gd name="connsiteX23" fmla="*/ 2852 w 15170"/>
                <a:gd name="connsiteY23" fmla="*/ 4433 h 15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170" h="15024">
                  <a:moveTo>
                    <a:pt x="2852" y="4433"/>
                  </a:moveTo>
                  <a:cubicBezTo>
                    <a:pt x="2804" y="5014"/>
                    <a:pt x="2480" y="5538"/>
                    <a:pt x="1994" y="5862"/>
                  </a:cubicBezTo>
                  <a:lnTo>
                    <a:pt x="565" y="6719"/>
                  </a:lnTo>
                  <a:cubicBezTo>
                    <a:pt x="565" y="6719"/>
                    <a:pt x="565" y="6719"/>
                    <a:pt x="89" y="7291"/>
                  </a:cubicBezTo>
                  <a:cubicBezTo>
                    <a:pt x="-73" y="7691"/>
                    <a:pt x="-73" y="8129"/>
                    <a:pt x="89" y="8529"/>
                  </a:cubicBezTo>
                  <a:cubicBezTo>
                    <a:pt x="1137" y="9863"/>
                    <a:pt x="2756" y="10815"/>
                    <a:pt x="3709" y="12244"/>
                  </a:cubicBezTo>
                  <a:cubicBezTo>
                    <a:pt x="3871" y="12739"/>
                    <a:pt x="4128" y="13187"/>
                    <a:pt x="4471" y="13577"/>
                  </a:cubicBezTo>
                  <a:cubicBezTo>
                    <a:pt x="5061" y="14111"/>
                    <a:pt x="5785" y="14473"/>
                    <a:pt x="6566" y="14625"/>
                  </a:cubicBezTo>
                  <a:cubicBezTo>
                    <a:pt x="6566" y="14625"/>
                    <a:pt x="7328" y="14625"/>
                    <a:pt x="7614" y="14625"/>
                  </a:cubicBezTo>
                  <a:lnTo>
                    <a:pt x="8090" y="14625"/>
                  </a:lnTo>
                  <a:cubicBezTo>
                    <a:pt x="8852" y="14054"/>
                    <a:pt x="9995" y="14625"/>
                    <a:pt x="10757" y="14625"/>
                  </a:cubicBezTo>
                  <a:lnTo>
                    <a:pt x="10757" y="13958"/>
                  </a:lnTo>
                  <a:cubicBezTo>
                    <a:pt x="11348" y="13396"/>
                    <a:pt x="11986" y="12892"/>
                    <a:pt x="12662" y="12434"/>
                  </a:cubicBezTo>
                  <a:cubicBezTo>
                    <a:pt x="13691" y="11596"/>
                    <a:pt x="14453" y="10472"/>
                    <a:pt x="14853" y="9196"/>
                  </a:cubicBezTo>
                  <a:cubicBezTo>
                    <a:pt x="15234" y="8215"/>
                    <a:pt x="15234" y="7129"/>
                    <a:pt x="14853" y="6148"/>
                  </a:cubicBezTo>
                  <a:cubicBezTo>
                    <a:pt x="14453" y="5043"/>
                    <a:pt x="13519" y="4214"/>
                    <a:pt x="12377" y="3957"/>
                  </a:cubicBezTo>
                  <a:cubicBezTo>
                    <a:pt x="12072" y="4081"/>
                    <a:pt x="11729" y="4081"/>
                    <a:pt x="11424" y="3957"/>
                  </a:cubicBezTo>
                  <a:cubicBezTo>
                    <a:pt x="11424" y="3957"/>
                    <a:pt x="11424" y="3957"/>
                    <a:pt x="11424" y="3385"/>
                  </a:cubicBezTo>
                  <a:cubicBezTo>
                    <a:pt x="11224" y="2376"/>
                    <a:pt x="10719" y="1452"/>
                    <a:pt x="9995" y="718"/>
                  </a:cubicBezTo>
                  <a:cubicBezTo>
                    <a:pt x="9614" y="233"/>
                    <a:pt x="9081" y="-110"/>
                    <a:pt x="8471" y="-234"/>
                  </a:cubicBezTo>
                  <a:cubicBezTo>
                    <a:pt x="6480" y="-596"/>
                    <a:pt x="4423" y="-358"/>
                    <a:pt x="2566" y="433"/>
                  </a:cubicBezTo>
                  <a:cubicBezTo>
                    <a:pt x="1708" y="909"/>
                    <a:pt x="565" y="1576"/>
                    <a:pt x="851" y="2719"/>
                  </a:cubicBezTo>
                  <a:cubicBezTo>
                    <a:pt x="1013" y="3185"/>
                    <a:pt x="1270" y="3605"/>
                    <a:pt x="1613" y="3957"/>
                  </a:cubicBezTo>
                  <a:cubicBezTo>
                    <a:pt x="1613" y="3957"/>
                    <a:pt x="2756" y="4338"/>
                    <a:pt x="2852" y="44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5" name="Freeform: Shape 404">
              <a:extLst>
                <a:ext uri="{FF2B5EF4-FFF2-40B4-BE49-F238E27FC236}">
                  <a16:creationId xmlns:a16="http://schemas.microsoft.com/office/drawing/2014/main" xmlns="" id="{901FEF29-DB57-A761-E2EA-325A345E494C}"/>
                </a:ext>
              </a:extLst>
            </p:cNvPr>
            <p:cNvSpPr/>
            <p:nvPr/>
          </p:nvSpPr>
          <p:spPr>
            <a:xfrm>
              <a:off x="6891120" y="2837385"/>
              <a:ext cx="15135" cy="15173"/>
            </a:xfrm>
            <a:custGeom>
              <a:avLst/>
              <a:gdLst>
                <a:gd name="connsiteX0" fmla="*/ 2852 w 15135"/>
                <a:gd name="connsiteY0" fmla="*/ 4380 h 15173"/>
                <a:gd name="connsiteX1" fmla="*/ 1994 w 15135"/>
                <a:gd name="connsiteY1" fmla="*/ 5809 h 15173"/>
                <a:gd name="connsiteX2" fmla="*/ 565 w 15135"/>
                <a:gd name="connsiteY2" fmla="*/ 6666 h 15173"/>
                <a:gd name="connsiteX3" fmla="*/ 89 w 15135"/>
                <a:gd name="connsiteY3" fmla="*/ 7237 h 15173"/>
                <a:gd name="connsiteX4" fmla="*/ 89 w 15135"/>
                <a:gd name="connsiteY4" fmla="*/ 8476 h 15173"/>
                <a:gd name="connsiteX5" fmla="*/ 3709 w 15135"/>
                <a:gd name="connsiteY5" fmla="*/ 12190 h 15173"/>
                <a:gd name="connsiteX6" fmla="*/ 4471 w 15135"/>
                <a:gd name="connsiteY6" fmla="*/ 13524 h 15173"/>
                <a:gd name="connsiteX7" fmla="*/ 6566 w 15135"/>
                <a:gd name="connsiteY7" fmla="*/ 14667 h 15173"/>
                <a:gd name="connsiteX8" fmla="*/ 7614 w 15135"/>
                <a:gd name="connsiteY8" fmla="*/ 14667 h 15173"/>
                <a:gd name="connsiteX9" fmla="*/ 8090 w 15135"/>
                <a:gd name="connsiteY9" fmla="*/ 14667 h 15173"/>
                <a:gd name="connsiteX10" fmla="*/ 10757 w 15135"/>
                <a:gd name="connsiteY10" fmla="*/ 14667 h 15173"/>
                <a:gd name="connsiteX11" fmla="*/ 10757 w 15135"/>
                <a:gd name="connsiteY11" fmla="*/ 14000 h 15173"/>
                <a:gd name="connsiteX12" fmla="*/ 12662 w 15135"/>
                <a:gd name="connsiteY12" fmla="*/ 12476 h 15173"/>
                <a:gd name="connsiteX13" fmla="*/ 14853 w 15135"/>
                <a:gd name="connsiteY13" fmla="*/ 9237 h 15173"/>
                <a:gd name="connsiteX14" fmla="*/ 14853 w 15135"/>
                <a:gd name="connsiteY14" fmla="*/ 6189 h 15173"/>
                <a:gd name="connsiteX15" fmla="*/ 12377 w 15135"/>
                <a:gd name="connsiteY15" fmla="*/ 3999 h 15173"/>
                <a:gd name="connsiteX16" fmla="*/ 11424 w 15135"/>
                <a:gd name="connsiteY16" fmla="*/ 3999 h 15173"/>
                <a:gd name="connsiteX17" fmla="*/ 11424 w 15135"/>
                <a:gd name="connsiteY17" fmla="*/ 3332 h 15173"/>
                <a:gd name="connsiteX18" fmla="*/ 9995 w 15135"/>
                <a:gd name="connsiteY18" fmla="*/ 760 h 15173"/>
                <a:gd name="connsiteX19" fmla="*/ 8376 w 15135"/>
                <a:gd name="connsiteY19" fmla="*/ -288 h 15173"/>
                <a:gd name="connsiteX20" fmla="*/ 2566 w 15135"/>
                <a:gd name="connsiteY20" fmla="*/ 475 h 15173"/>
                <a:gd name="connsiteX21" fmla="*/ 851 w 15135"/>
                <a:gd name="connsiteY21" fmla="*/ 2761 h 15173"/>
                <a:gd name="connsiteX22" fmla="*/ 1613 w 15135"/>
                <a:gd name="connsiteY22" fmla="*/ 3999 h 15173"/>
                <a:gd name="connsiteX23" fmla="*/ 2852 w 15135"/>
                <a:gd name="connsiteY23" fmla="*/ 4380 h 15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135" h="15173">
                  <a:moveTo>
                    <a:pt x="2852" y="4380"/>
                  </a:moveTo>
                  <a:cubicBezTo>
                    <a:pt x="2804" y="4961"/>
                    <a:pt x="2480" y="5485"/>
                    <a:pt x="1994" y="5809"/>
                  </a:cubicBezTo>
                  <a:lnTo>
                    <a:pt x="565" y="6666"/>
                  </a:lnTo>
                  <a:lnTo>
                    <a:pt x="89" y="7237"/>
                  </a:lnTo>
                  <a:cubicBezTo>
                    <a:pt x="-73" y="7637"/>
                    <a:pt x="-73" y="8076"/>
                    <a:pt x="89" y="8476"/>
                  </a:cubicBezTo>
                  <a:cubicBezTo>
                    <a:pt x="1137" y="9809"/>
                    <a:pt x="2756" y="10761"/>
                    <a:pt x="3709" y="12190"/>
                  </a:cubicBezTo>
                  <a:cubicBezTo>
                    <a:pt x="4661" y="13619"/>
                    <a:pt x="4185" y="13143"/>
                    <a:pt x="4471" y="13524"/>
                  </a:cubicBezTo>
                  <a:cubicBezTo>
                    <a:pt x="5080" y="14048"/>
                    <a:pt x="5795" y="14438"/>
                    <a:pt x="6566" y="14667"/>
                  </a:cubicBezTo>
                  <a:cubicBezTo>
                    <a:pt x="6900" y="14810"/>
                    <a:pt x="7281" y="14810"/>
                    <a:pt x="7614" y="14667"/>
                  </a:cubicBezTo>
                  <a:lnTo>
                    <a:pt x="8090" y="14667"/>
                  </a:lnTo>
                  <a:cubicBezTo>
                    <a:pt x="8852" y="14667"/>
                    <a:pt x="9995" y="14667"/>
                    <a:pt x="10757" y="14667"/>
                  </a:cubicBezTo>
                  <a:cubicBezTo>
                    <a:pt x="10805" y="14448"/>
                    <a:pt x="10805" y="14219"/>
                    <a:pt x="10757" y="14000"/>
                  </a:cubicBezTo>
                  <a:cubicBezTo>
                    <a:pt x="11348" y="13438"/>
                    <a:pt x="11986" y="12933"/>
                    <a:pt x="12662" y="12476"/>
                  </a:cubicBezTo>
                  <a:cubicBezTo>
                    <a:pt x="13634" y="11581"/>
                    <a:pt x="14386" y="10476"/>
                    <a:pt x="14853" y="9237"/>
                  </a:cubicBezTo>
                  <a:cubicBezTo>
                    <a:pt x="15186" y="8247"/>
                    <a:pt x="15186" y="7180"/>
                    <a:pt x="14853" y="6189"/>
                  </a:cubicBezTo>
                  <a:cubicBezTo>
                    <a:pt x="14443" y="5094"/>
                    <a:pt x="13519" y="4275"/>
                    <a:pt x="12377" y="3999"/>
                  </a:cubicBezTo>
                  <a:cubicBezTo>
                    <a:pt x="12377" y="3999"/>
                    <a:pt x="11614" y="3999"/>
                    <a:pt x="11424" y="3999"/>
                  </a:cubicBezTo>
                  <a:cubicBezTo>
                    <a:pt x="11234" y="3999"/>
                    <a:pt x="11424" y="3999"/>
                    <a:pt x="11424" y="3332"/>
                  </a:cubicBezTo>
                  <a:cubicBezTo>
                    <a:pt x="11176" y="2370"/>
                    <a:pt x="10681" y="1484"/>
                    <a:pt x="9995" y="760"/>
                  </a:cubicBezTo>
                  <a:cubicBezTo>
                    <a:pt x="9557" y="275"/>
                    <a:pt x="8995" y="-88"/>
                    <a:pt x="8376" y="-288"/>
                  </a:cubicBezTo>
                  <a:cubicBezTo>
                    <a:pt x="6404" y="-573"/>
                    <a:pt x="4394" y="-306"/>
                    <a:pt x="2566" y="475"/>
                  </a:cubicBezTo>
                  <a:cubicBezTo>
                    <a:pt x="1709" y="475"/>
                    <a:pt x="565" y="1618"/>
                    <a:pt x="851" y="2761"/>
                  </a:cubicBezTo>
                  <a:cubicBezTo>
                    <a:pt x="1013" y="3227"/>
                    <a:pt x="1270" y="3646"/>
                    <a:pt x="1613" y="3999"/>
                  </a:cubicBezTo>
                  <a:cubicBezTo>
                    <a:pt x="1613" y="3999"/>
                    <a:pt x="2756" y="4285"/>
                    <a:pt x="2852" y="438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6" name="Freeform: Shape 405">
              <a:extLst>
                <a:ext uri="{FF2B5EF4-FFF2-40B4-BE49-F238E27FC236}">
                  <a16:creationId xmlns:a16="http://schemas.microsoft.com/office/drawing/2014/main" xmlns="" id="{158E5231-1C2D-A164-5053-ECA82455F923}"/>
                </a:ext>
              </a:extLst>
            </p:cNvPr>
            <p:cNvSpPr/>
            <p:nvPr/>
          </p:nvSpPr>
          <p:spPr>
            <a:xfrm>
              <a:off x="7015309" y="2903251"/>
              <a:ext cx="15473" cy="15017"/>
            </a:xfrm>
            <a:custGeom>
              <a:avLst/>
              <a:gdLst>
                <a:gd name="connsiteX0" fmla="*/ 2202 w 15473"/>
                <a:gd name="connsiteY0" fmla="*/ 4332 h 15017"/>
                <a:gd name="connsiteX1" fmla="*/ 1439 w 15473"/>
                <a:gd name="connsiteY1" fmla="*/ 5761 h 15017"/>
                <a:gd name="connsiteX2" fmla="*/ 11 w 15473"/>
                <a:gd name="connsiteY2" fmla="*/ 6714 h 15017"/>
                <a:gd name="connsiteX3" fmla="*/ 11 w 15473"/>
                <a:gd name="connsiteY3" fmla="*/ 7285 h 15017"/>
                <a:gd name="connsiteX4" fmla="*/ 11 w 15473"/>
                <a:gd name="connsiteY4" fmla="*/ 8523 h 15017"/>
                <a:gd name="connsiteX5" fmla="*/ 3630 w 15473"/>
                <a:gd name="connsiteY5" fmla="*/ 12238 h 15017"/>
                <a:gd name="connsiteX6" fmla="*/ 4392 w 15473"/>
                <a:gd name="connsiteY6" fmla="*/ 13571 h 15017"/>
                <a:gd name="connsiteX7" fmla="*/ 6488 w 15473"/>
                <a:gd name="connsiteY7" fmla="*/ 14619 h 15017"/>
                <a:gd name="connsiteX8" fmla="*/ 7536 w 15473"/>
                <a:gd name="connsiteY8" fmla="*/ 14619 h 15017"/>
                <a:gd name="connsiteX9" fmla="*/ 8012 w 15473"/>
                <a:gd name="connsiteY9" fmla="*/ 14619 h 15017"/>
                <a:gd name="connsiteX10" fmla="*/ 10679 w 15473"/>
                <a:gd name="connsiteY10" fmla="*/ 14619 h 15017"/>
                <a:gd name="connsiteX11" fmla="*/ 11155 w 15473"/>
                <a:gd name="connsiteY11" fmla="*/ 14047 h 15017"/>
                <a:gd name="connsiteX12" fmla="*/ 12965 w 15473"/>
                <a:gd name="connsiteY12" fmla="*/ 12428 h 15017"/>
                <a:gd name="connsiteX13" fmla="*/ 15155 w 15473"/>
                <a:gd name="connsiteY13" fmla="*/ 9285 h 15017"/>
                <a:gd name="connsiteX14" fmla="*/ 15155 w 15473"/>
                <a:gd name="connsiteY14" fmla="*/ 6142 h 15017"/>
                <a:gd name="connsiteX15" fmla="*/ 12679 w 15473"/>
                <a:gd name="connsiteY15" fmla="*/ 3951 h 15017"/>
                <a:gd name="connsiteX16" fmla="*/ 11727 w 15473"/>
                <a:gd name="connsiteY16" fmla="*/ 3951 h 15017"/>
                <a:gd name="connsiteX17" fmla="*/ 11727 w 15473"/>
                <a:gd name="connsiteY17" fmla="*/ 3379 h 15017"/>
                <a:gd name="connsiteX18" fmla="*/ 10298 w 15473"/>
                <a:gd name="connsiteY18" fmla="*/ 713 h 15017"/>
                <a:gd name="connsiteX19" fmla="*/ 8678 w 15473"/>
                <a:gd name="connsiteY19" fmla="*/ -240 h 15017"/>
                <a:gd name="connsiteX20" fmla="*/ 2868 w 15473"/>
                <a:gd name="connsiteY20" fmla="*/ 427 h 15017"/>
                <a:gd name="connsiteX21" fmla="*/ 1249 w 15473"/>
                <a:gd name="connsiteY21" fmla="*/ 2808 h 15017"/>
                <a:gd name="connsiteX22" fmla="*/ 1916 w 15473"/>
                <a:gd name="connsiteY22" fmla="*/ 4046 h 15017"/>
                <a:gd name="connsiteX23" fmla="*/ 2202 w 15473"/>
                <a:gd name="connsiteY23" fmla="*/ 4332 h 1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473" h="15017">
                  <a:moveTo>
                    <a:pt x="2202" y="4332"/>
                  </a:moveTo>
                  <a:cubicBezTo>
                    <a:pt x="2268" y="4923"/>
                    <a:pt x="1963" y="5485"/>
                    <a:pt x="1439" y="5761"/>
                  </a:cubicBezTo>
                  <a:lnTo>
                    <a:pt x="11" y="6714"/>
                  </a:lnTo>
                  <a:cubicBezTo>
                    <a:pt x="-47" y="6904"/>
                    <a:pt x="-47" y="7094"/>
                    <a:pt x="11" y="7285"/>
                  </a:cubicBezTo>
                  <a:cubicBezTo>
                    <a:pt x="11" y="7285"/>
                    <a:pt x="11" y="8142"/>
                    <a:pt x="11" y="8523"/>
                  </a:cubicBezTo>
                  <a:cubicBezTo>
                    <a:pt x="11" y="8904"/>
                    <a:pt x="2678" y="10809"/>
                    <a:pt x="3630" y="12238"/>
                  </a:cubicBezTo>
                  <a:cubicBezTo>
                    <a:pt x="4583" y="13667"/>
                    <a:pt x="4106" y="13190"/>
                    <a:pt x="4392" y="13571"/>
                  </a:cubicBezTo>
                  <a:cubicBezTo>
                    <a:pt x="4983" y="14105"/>
                    <a:pt x="5707" y="14467"/>
                    <a:pt x="6488" y="14619"/>
                  </a:cubicBezTo>
                  <a:cubicBezTo>
                    <a:pt x="6488" y="14619"/>
                    <a:pt x="7250" y="14619"/>
                    <a:pt x="7536" y="14619"/>
                  </a:cubicBezTo>
                  <a:lnTo>
                    <a:pt x="8012" y="14619"/>
                  </a:lnTo>
                  <a:cubicBezTo>
                    <a:pt x="8774" y="14047"/>
                    <a:pt x="9917" y="14619"/>
                    <a:pt x="10679" y="14619"/>
                  </a:cubicBezTo>
                  <a:cubicBezTo>
                    <a:pt x="11441" y="14619"/>
                    <a:pt x="10679" y="14619"/>
                    <a:pt x="11155" y="14047"/>
                  </a:cubicBezTo>
                  <a:cubicBezTo>
                    <a:pt x="11717" y="13457"/>
                    <a:pt x="12317" y="12914"/>
                    <a:pt x="12965" y="12428"/>
                  </a:cubicBezTo>
                  <a:cubicBezTo>
                    <a:pt x="13993" y="11618"/>
                    <a:pt x="14755" y="10523"/>
                    <a:pt x="15155" y="9285"/>
                  </a:cubicBezTo>
                  <a:cubicBezTo>
                    <a:pt x="15536" y="8276"/>
                    <a:pt x="15536" y="7151"/>
                    <a:pt x="15155" y="6142"/>
                  </a:cubicBezTo>
                  <a:cubicBezTo>
                    <a:pt x="14755" y="5037"/>
                    <a:pt x="13822" y="4208"/>
                    <a:pt x="12679" y="3951"/>
                  </a:cubicBezTo>
                  <a:cubicBezTo>
                    <a:pt x="12374" y="4075"/>
                    <a:pt x="12031" y="4075"/>
                    <a:pt x="11727" y="3951"/>
                  </a:cubicBezTo>
                  <a:cubicBezTo>
                    <a:pt x="11727" y="3951"/>
                    <a:pt x="11727" y="3951"/>
                    <a:pt x="11727" y="3379"/>
                  </a:cubicBezTo>
                  <a:cubicBezTo>
                    <a:pt x="11527" y="2370"/>
                    <a:pt x="11022" y="1446"/>
                    <a:pt x="10298" y="713"/>
                  </a:cubicBezTo>
                  <a:cubicBezTo>
                    <a:pt x="9879" y="217"/>
                    <a:pt x="9307" y="-116"/>
                    <a:pt x="8678" y="-240"/>
                  </a:cubicBezTo>
                  <a:cubicBezTo>
                    <a:pt x="6716" y="-592"/>
                    <a:pt x="4697" y="-354"/>
                    <a:pt x="2868" y="427"/>
                  </a:cubicBezTo>
                  <a:cubicBezTo>
                    <a:pt x="2011" y="427"/>
                    <a:pt x="963" y="1570"/>
                    <a:pt x="1249" y="2808"/>
                  </a:cubicBezTo>
                  <a:cubicBezTo>
                    <a:pt x="1411" y="3246"/>
                    <a:pt x="1639" y="3665"/>
                    <a:pt x="1916" y="4046"/>
                  </a:cubicBezTo>
                  <a:cubicBezTo>
                    <a:pt x="1916" y="4046"/>
                    <a:pt x="2106" y="4332"/>
                    <a:pt x="2202" y="433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07" name="Freeform: Shape 406">
              <a:extLst>
                <a:ext uri="{FF2B5EF4-FFF2-40B4-BE49-F238E27FC236}">
                  <a16:creationId xmlns:a16="http://schemas.microsoft.com/office/drawing/2014/main" xmlns="" id="{6EAD6B4F-81B0-60B7-23B6-D3507F63AADF}"/>
                </a:ext>
              </a:extLst>
            </p:cNvPr>
            <p:cNvSpPr/>
            <p:nvPr/>
          </p:nvSpPr>
          <p:spPr>
            <a:xfrm>
              <a:off x="5848635" y="1852422"/>
              <a:ext cx="33432" cy="44100"/>
            </a:xfrm>
            <a:custGeom>
              <a:avLst/>
              <a:gdLst>
                <a:gd name="connsiteX0" fmla="*/ 19684 w 33432"/>
                <a:gd name="connsiteY0" fmla="*/ 25890 h 44100"/>
                <a:gd name="connsiteX1" fmla="*/ 31591 w 33432"/>
                <a:gd name="connsiteY1" fmla="*/ 2554 h 44100"/>
                <a:gd name="connsiteX2" fmla="*/ 33400 w 33432"/>
                <a:gd name="connsiteY2" fmla="*/ -399 h 44100"/>
                <a:gd name="connsiteX3" fmla="*/ -32 w 33432"/>
                <a:gd name="connsiteY3" fmla="*/ 43702 h 44100"/>
                <a:gd name="connsiteX4" fmla="*/ 19684 w 33432"/>
                <a:gd name="connsiteY4" fmla="*/ 25890 h 44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 h="44100">
                  <a:moveTo>
                    <a:pt x="19684" y="25890"/>
                  </a:moveTo>
                  <a:cubicBezTo>
                    <a:pt x="24637" y="18651"/>
                    <a:pt x="27400" y="10174"/>
                    <a:pt x="31591" y="2554"/>
                  </a:cubicBezTo>
                  <a:lnTo>
                    <a:pt x="33400" y="-399"/>
                  </a:lnTo>
                  <a:lnTo>
                    <a:pt x="-32" y="43702"/>
                  </a:lnTo>
                  <a:cubicBezTo>
                    <a:pt x="7645" y="39120"/>
                    <a:pt x="14341" y="33062"/>
                    <a:pt x="19684" y="25890"/>
                  </a:cubicBezTo>
                  <a:close/>
                </a:path>
              </a:pathLst>
            </a:custGeom>
            <a:solidFill>
              <a:srgbClr val="B4B4DA"/>
            </a:solidFill>
            <a:ln w="9525" cap="flat">
              <a:noFill/>
              <a:prstDash val="solid"/>
              <a:miter/>
            </a:ln>
          </p:spPr>
          <p:txBody>
            <a:bodyPr rtlCol="0" anchor="ctr"/>
            <a:lstStyle/>
            <a:p>
              <a:endParaRPr lang="en-IN"/>
            </a:p>
          </p:txBody>
        </p:sp>
        <p:sp>
          <p:nvSpPr>
            <p:cNvPr id="408" name="Freeform: Shape 407">
              <a:extLst>
                <a:ext uri="{FF2B5EF4-FFF2-40B4-BE49-F238E27FC236}">
                  <a16:creationId xmlns:a16="http://schemas.microsoft.com/office/drawing/2014/main" xmlns="" id="{9E87A106-D66F-279D-2463-F50F548AF0B8}"/>
                </a:ext>
              </a:extLst>
            </p:cNvPr>
            <p:cNvSpPr/>
            <p:nvPr/>
          </p:nvSpPr>
          <p:spPr>
            <a:xfrm>
              <a:off x="6886288" y="2568701"/>
              <a:ext cx="5363" cy="3714"/>
            </a:xfrm>
            <a:custGeom>
              <a:avLst/>
              <a:gdLst>
                <a:gd name="connsiteX0" fmla="*/ -32 w 5363"/>
                <a:gd name="connsiteY0" fmla="*/ 2839 h 3714"/>
                <a:gd name="connsiteX1" fmla="*/ 920 w 5363"/>
                <a:gd name="connsiteY1" fmla="*/ 2839 h 3714"/>
                <a:gd name="connsiteX2" fmla="*/ 3778 w 5363"/>
                <a:gd name="connsiteY2" fmla="*/ 3316 h 3714"/>
                <a:gd name="connsiteX3" fmla="*/ 5302 w 5363"/>
                <a:gd name="connsiteY3" fmla="*/ 1696 h 3714"/>
                <a:gd name="connsiteX4" fmla="*/ 3778 w 5363"/>
                <a:gd name="connsiteY4" fmla="*/ -399 h 3714"/>
                <a:gd name="connsiteX5" fmla="*/ 3206 w 5363"/>
                <a:gd name="connsiteY5" fmla="*/ -399 h 3714"/>
                <a:gd name="connsiteX6" fmla="*/ 2349 w 5363"/>
                <a:gd name="connsiteY6" fmla="*/ 649 h 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3" h="3714">
                  <a:moveTo>
                    <a:pt x="-32" y="2839"/>
                  </a:moveTo>
                  <a:lnTo>
                    <a:pt x="920" y="2839"/>
                  </a:lnTo>
                  <a:cubicBezTo>
                    <a:pt x="1854" y="3087"/>
                    <a:pt x="2816" y="3240"/>
                    <a:pt x="3778" y="3316"/>
                  </a:cubicBezTo>
                  <a:cubicBezTo>
                    <a:pt x="4730" y="3316"/>
                    <a:pt x="5492" y="2649"/>
                    <a:pt x="5302" y="1696"/>
                  </a:cubicBezTo>
                  <a:cubicBezTo>
                    <a:pt x="5083" y="830"/>
                    <a:pt x="4530" y="77"/>
                    <a:pt x="3778" y="-399"/>
                  </a:cubicBezTo>
                  <a:lnTo>
                    <a:pt x="3206" y="-399"/>
                  </a:lnTo>
                  <a:lnTo>
                    <a:pt x="2349" y="64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09" name="Freeform: Shape 408">
              <a:extLst>
                <a:ext uri="{FF2B5EF4-FFF2-40B4-BE49-F238E27FC236}">
                  <a16:creationId xmlns:a16="http://schemas.microsoft.com/office/drawing/2014/main" xmlns="" id="{4BBAD217-AADE-304F-7A8A-77D6ECF0A4C3}"/>
                </a:ext>
              </a:extLst>
            </p:cNvPr>
            <p:cNvSpPr/>
            <p:nvPr/>
          </p:nvSpPr>
          <p:spPr>
            <a:xfrm>
              <a:off x="5832260" y="1811950"/>
              <a:ext cx="189825" cy="190594"/>
            </a:xfrm>
            <a:custGeom>
              <a:avLst/>
              <a:gdLst>
                <a:gd name="connsiteX0" fmla="*/ 185412 w 189825"/>
                <a:gd name="connsiteY0" fmla="*/ 74648 h 190594"/>
                <a:gd name="connsiteX1" fmla="*/ 181506 w 189825"/>
                <a:gd name="connsiteY1" fmla="*/ 75220 h 190594"/>
                <a:gd name="connsiteX2" fmla="*/ 180906 w 189825"/>
                <a:gd name="connsiteY2" fmla="*/ 72591 h 190594"/>
                <a:gd name="connsiteX3" fmla="*/ 180935 w 189825"/>
                <a:gd name="connsiteY3" fmla="*/ 72553 h 190594"/>
                <a:gd name="connsiteX4" fmla="*/ 183411 w 189825"/>
                <a:gd name="connsiteY4" fmla="*/ 71791 h 190594"/>
                <a:gd name="connsiteX5" fmla="*/ 187031 w 189825"/>
                <a:gd name="connsiteY5" fmla="*/ 70648 h 190594"/>
                <a:gd name="connsiteX6" fmla="*/ 184840 w 189825"/>
                <a:gd name="connsiteY6" fmla="*/ 67790 h 190594"/>
                <a:gd name="connsiteX7" fmla="*/ 181411 w 189825"/>
                <a:gd name="connsiteY7" fmla="*/ 67790 h 190594"/>
                <a:gd name="connsiteX8" fmla="*/ 178458 w 189825"/>
                <a:gd name="connsiteY8" fmla="*/ 68838 h 190594"/>
                <a:gd name="connsiteX9" fmla="*/ 176649 w 189825"/>
                <a:gd name="connsiteY9" fmla="*/ 68838 h 190594"/>
                <a:gd name="connsiteX10" fmla="*/ 180744 w 189825"/>
                <a:gd name="connsiteY10" fmla="*/ 65981 h 190594"/>
                <a:gd name="connsiteX11" fmla="*/ 182935 w 189825"/>
                <a:gd name="connsiteY11" fmla="*/ 65981 h 190594"/>
                <a:gd name="connsiteX12" fmla="*/ 183192 w 189825"/>
                <a:gd name="connsiteY12" fmla="*/ 64523 h 190594"/>
                <a:gd name="connsiteX13" fmla="*/ 182935 w 189825"/>
                <a:gd name="connsiteY13" fmla="*/ 64266 h 190594"/>
                <a:gd name="connsiteX14" fmla="*/ 182173 w 189825"/>
                <a:gd name="connsiteY14" fmla="*/ 63790 h 190594"/>
                <a:gd name="connsiteX15" fmla="*/ 177411 w 189825"/>
                <a:gd name="connsiteY15" fmla="*/ 63790 h 190594"/>
                <a:gd name="connsiteX16" fmla="*/ 174077 w 189825"/>
                <a:gd name="connsiteY16" fmla="*/ 64933 h 190594"/>
                <a:gd name="connsiteX17" fmla="*/ 180744 w 189825"/>
                <a:gd name="connsiteY17" fmla="*/ 61313 h 190594"/>
                <a:gd name="connsiteX18" fmla="*/ 183602 w 189825"/>
                <a:gd name="connsiteY18" fmla="*/ 61313 h 190594"/>
                <a:gd name="connsiteX19" fmla="*/ 185126 w 189825"/>
                <a:gd name="connsiteY19" fmla="*/ 59694 h 190594"/>
                <a:gd name="connsiteX20" fmla="*/ 183411 w 189825"/>
                <a:gd name="connsiteY20" fmla="*/ 57694 h 190594"/>
                <a:gd name="connsiteX21" fmla="*/ 176934 w 189825"/>
                <a:gd name="connsiteY21" fmla="*/ 56170 h 190594"/>
                <a:gd name="connsiteX22" fmla="*/ 172458 w 189825"/>
                <a:gd name="connsiteY22" fmla="*/ 59218 h 190594"/>
                <a:gd name="connsiteX23" fmla="*/ 169629 w 189825"/>
                <a:gd name="connsiteY23" fmla="*/ 59123 h 190594"/>
                <a:gd name="connsiteX24" fmla="*/ 169314 w 189825"/>
                <a:gd name="connsiteY24" fmla="*/ 56836 h 190594"/>
                <a:gd name="connsiteX25" fmla="*/ 171505 w 189825"/>
                <a:gd name="connsiteY25" fmla="*/ 55408 h 190594"/>
                <a:gd name="connsiteX26" fmla="*/ 172648 w 189825"/>
                <a:gd name="connsiteY26" fmla="*/ 53312 h 190594"/>
                <a:gd name="connsiteX27" fmla="*/ 169409 w 189825"/>
                <a:gd name="connsiteY27" fmla="*/ 51122 h 190594"/>
                <a:gd name="connsiteX28" fmla="*/ 166362 w 189825"/>
                <a:gd name="connsiteY28" fmla="*/ 52360 h 190594"/>
                <a:gd name="connsiteX29" fmla="*/ 164933 w 189825"/>
                <a:gd name="connsiteY29" fmla="*/ 53312 h 190594"/>
                <a:gd name="connsiteX30" fmla="*/ 168267 w 189825"/>
                <a:gd name="connsiteY30" fmla="*/ 48074 h 190594"/>
                <a:gd name="connsiteX31" fmla="*/ 169695 w 189825"/>
                <a:gd name="connsiteY31" fmla="*/ 47121 h 190594"/>
                <a:gd name="connsiteX32" fmla="*/ 169800 w 189825"/>
                <a:gd name="connsiteY32" fmla="*/ 45511 h 190594"/>
                <a:gd name="connsiteX33" fmla="*/ 169695 w 189825"/>
                <a:gd name="connsiteY33" fmla="*/ 45407 h 190594"/>
                <a:gd name="connsiteX34" fmla="*/ 168838 w 189825"/>
                <a:gd name="connsiteY34" fmla="*/ 44644 h 190594"/>
                <a:gd name="connsiteX35" fmla="*/ 164171 w 189825"/>
                <a:gd name="connsiteY35" fmla="*/ 44644 h 190594"/>
                <a:gd name="connsiteX36" fmla="*/ 161790 w 189825"/>
                <a:gd name="connsiteY36" fmla="*/ 48074 h 190594"/>
                <a:gd name="connsiteX37" fmla="*/ 160332 w 189825"/>
                <a:gd name="connsiteY37" fmla="*/ 48331 h 190594"/>
                <a:gd name="connsiteX38" fmla="*/ 160075 w 189825"/>
                <a:gd name="connsiteY38" fmla="*/ 48074 h 190594"/>
                <a:gd name="connsiteX39" fmla="*/ 160075 w 189825"/>
                <a:gd name="connsiteY39" fmla="*/ 47311 h 190594"/>
                <a:gd name="connsiteX40" fmla="*/ 163028 w 189825"/>
                <a:gd name="connsiteY40" fmla="*/ 41692 h 190594"/>
                <a:gd name="connsiteX41" fmla="*/ 161790 w 189825"/>
                <a:gd name="connsiteY41" fmla="*/ 37215 h 190594"/>
                <a:gd name="connsiteX42" fmla="*/ 159218 w 189825"/>
                <a:gd name="connsiteY42" fmla="*/ 35215 h 190594"/>
                <a:gd name="connsiteX43" fmla="*/ 158742 w 189825"/>
                <a:gd name="connsiteY43" fmla="*/ 36167 h 190594"/>
                <a:gd name="connsiteX44" fmla="*/ 158742 w 189825"/>
                <a:gd name="connsiteY44" fmla="*/ 41501 h 190594"/>
                <a:gd name="connsiteX45" fmla="*/ 156551 w 189825"/>
                <a:gd name="connsiteY45" fmla="*/ 45597 h 190594"/>
                <a:gd name="connsiteX46" fmla="*/ 155217 w 189825"/>
                <a:gd name="connsiteY46" fmla="*/ 43311 h 190594"/>
                <a:gd name="connsiteX47" fmla="*/ 155979 w 189825"/>
                <a:gd name="connsiteY47" fmla="*/ 41025 h 190594"/>
                <a:gd name="connsiteX48" fmla="*/ 155979 w 189825"/>
                <a:gd name="connsiteY48" fmla="*/ 40453 h 190594"/>
                <a:gd name="connsiteX49" fmla="*/ 153970 w 189825"/>
                <a:gd name="connsiteY49" fmla="*/ 40273 h 190594"/>
                <a:gd name="connsiteX50" fmla="*/ 153789 w 189825"/>
                <a:gd name="connsiteY50" fmla="*/ 40453 h 190594"/>
                <a:gd name="connsiteX51" fmla="*/ 151693 w 189825"/>
                <a:gd name="connsiteY51" fmla="*/ 41120 h 190594"/>
                <a:gd name="connsiteX52" fmla="*/ 153884 w 189825"/>
                <a:gd name="connsiteY52" fmla="*/ 36262 h 190594"/>
                <a:gd name="connsiteX53" fmla="*/ 153122 w 189825"/>
                <a:gd name="connsiteY53" fmla="*/ 27595 h 190594"/>
                <a:gd name="connsiteX54" fmla="*/ 152169 w 189825"/>
                <a:gd name="connsiteY54" fmla="*/ 26357 h 190594"/>
                <a:gd name="connsiteX55" fmla="*/ 149217 w 189825"/>
                <a:gd name="connsiteY55" fmla="*/ 26357 h 190594"/>
                <a:gd name="connsiteX56" fmla="*/ 148455 w 189825"/>
                <a:gd name="connsiteY56" fmla="*/ 29024 h 190594"/>
                <a:gd name="connsiteX57" fmla="*/ 147026 w 189825"/>
                <a:gd name="connsiteY57" fmla="*/ 32643 h 190594"/>
                <a:gd name="connsiteX58" fmla="*/ 143521 w 189825"/>
                <a:gd name="connsiteY58" fmla="*/ 33605 h 190594"/>
                <a:gd name="connsiteX59" fmla="*/ 143502 w 189825"/>
                <a:gd name="connsiteY59" fmla="*/ 33595 h 190594"/>
                <a:gd name="connsiteX60" fmla="*/ 142073 w 189825"/>
                <a:gd name="connsiteY60" fmla="*/ 30071 h 190594"/>
                <a:gd name="connsiteX61" fmla="*/ 143121 w 189825"/>
                <a:gd name="connsiteY61" fmla="*/ 26737 h 190594"/>
                <a:gd name="connsiteX62" fmla="*/ 140168 w 189825"/>
                <a:gd name="connsiteY62" fmla="*/ 23975 h 190594"/>
                <a:gd name="connsiteX63" fmla="*/ 139311 w 189825"/>
                <a:gd name="connsiteY63" fmla="*/ 24832 h 190594"/>
                <a:gd name="connsiteX64" fmla="*/ 139311 w 189825"/>
                <a:gd name="connsiteY64" fmla="*/ 27881 h 190594"/>
                <a:gd name="connsiteX65" fmla="*/ 137691 w 189825"/>
                <a:gd name="connsiteY65" fmla="*/ 30166 h 190594"/>
                <a:gd name="connsiteX66" fmla="*/ 135310 w 189825"/>
                <a:gd name="connsiteY66" fmla="*/ 28928 h 190594"/>
                <a:gd name="connsiteX67" fmla="*/ 135310 w 189825"/>
                <a:gd name="connsiteY67" fmla="*/ 26357 h 190594"/>
                <a:gd name="connsiteX68" fmla="*/ 137882 w 189825"/>
                <a:gd name="connsiteY68" fmla="*/ 21023 h 190594"/>
                <a:gd name="connsiteX69" fmla="*/ 138834 w 189825"/>
                <a:gd name="connsiteY69" fmla="*/ 18260 h 190594"/>
                <a:gd name="connsiteX70" fmla="*/ 137977 w 189825"/>
                <a:gd name="connsiteY70" fmla="*/ 15022 h 190594"/>
                <a:gd name="connsiteX71" fmla="*/ 136072 w 189825"/>
                <a:gd name="connsiteY71" fmla="*/ 13498 h 190594"/>
                <a:gd name="connsiteX72" fmla="*/ 134167 w 189825"/>
                <a:gd name="connsiteY72" fmla="*/ 13498 h 190594"/>
                <a:gd name="connsiteX73" fmla="*/ 134167 w 189825"/>
                <a:gd name="connsiteY73" fmla="*/ 15117 h 190594"/>
                <a:gd name="connsiteX74" fmla="*/ 133310 w 189825"/>
                <a:gd name="connsiteY74" fmla="*/ 19784 h 190594"/>
                <a:gd name="connsiteX75" fmla="*/ 131595 w 189825"/>
                <a:gd name="connsiteY75" fmla="*/ 20451 h 190594"/>
                <a:gd name="connsiteX76" fmla="*/ 130548 w 189825"/>
                <a:gd name="connsiteY76" fmla="*/ 19308 h 190594"/>
                <a:gd name="connsiteX77" fmla="*/ 130548 w 189825"/>
                <a:gd name="connsiteY77" fmla="*/ 16355 h 190594"/>
                <a:gd name="connsiteX78" fmla="*/ 130548 w 189825"/>
                <a:gd name="connsiteY78" fmla="*/ 13498 h 190594"/>
                <a:gd name="connsiteX79" fmla="*/ 128071 w 189825"/>
                <a:gd name="connsiteY79" fmla="*/ 10831 h 190594"/>
                <a:gd name="connsiteX80" fmla="*/ 126357 w 189825"/>
                <a:gd name="connsiteY80" fmla="*/ 11974 h 190594"/>
                <a:gd name="connsiteX81" fmla="*/ 126357 w 189825"/>
                <a:gd name="connsiteY81" fmla="*/ 14355 h 190594"/>
                <a:gd name="connsiteX82" fmla="*/ 125690 w 189825"/>
                <a:gd name="connsiteY82" fmla="*/ 21689 h 190594"/>
                <a:gd name="connsiteX83" fmla="*/ 123880 w 189825"/>
                <a:gd name="connsiteY83" fmla="*/ 22832 h 190594"/>
                <a:gd name="connsiteX84" fmla="*/ 122642 w 189825"/>
                <a:gd name="connsiteY84" fmla="*/ 21308 h 190594"/>
                <a:gd name="connsiteX85" fmla="*/ 122642 w 189825"/>
                <a:gd name="connsiteY85" fmla="*/ 19784 h 190594"/>
                <a:gd name="connsiteX86" fmla="*/ 123118 w 189825"/>
                <a:gd name="connsiteY86" fmla="*/ 17212 h 190594"/>
                <a:gd name="connsiteX87" fmla="*/ 122642 w 189825"/>
                <a:gd name="connsiteY87" fmla="*/ 14069 h 190594"/>
                <a:gd name="connsiteX88" fmla="*/ 119499 w 189825"/>
                <a:gd name="connsiteY88" fmla="*/ 12450 h 190594"/>
                <a:gd name="connsiteX89" fmla="*/ 118927 w 189825"/>
                <a:gd name="connsiteY89" fmla="*/ 14926 h 190594"/>
                <a:gd name="connsiteX90" fmla="*/ 118927 w 189825"/>
                <a:gd name="connsiteY90" fmla="*/ 17212 h 190594"/>
                <a:gd name="connsiteX91" fmla="*/ 118260 w 189825"/>
                <a:gd name="connsiteY91" fmla="*/ 18070 h 190594"/>
                <a:gd name="connsiteX92" fmla="*/ 117498 w 189825"/>
                <a:gd name="connsiteY92" fmla="*/ 18070 h 190594"/>
                <a:gd name="connsiteX93" fmla="*/ 114831 w 189825"/>
                <a:gd name="connsiteY93" fmla="*/ 15022 h 190594"/>
                <a:gd name="connsiteX94" fmla="*/ 115974 w 189825"/>
                <a:gd name="connsiteY94" fmla="*/ 12069 h 190594"/>
                <a:gd name="connsiteX95" fmla="*/ 117403 w 189825"/>
                <a:gd name="connsiteY95" fmla="*/ 9211 h 190594"/>
                <a:gd name="connsiteX96" fmla="*/ 117403 w 189825"/>
                <a:gd name="connsiteY96" fmla="*/ 8164 h 190594"/>
                <a:gd name="connsiteX97" fmla="*/ 115498 w 189825"/>
                <a:gd name="connsiteY97" fmla="*/ 6925 h 190594"/>
                <a:gd name="connsiteX98" fmla="*/ 113974 w 189825"/>
                <a:gd name="connsiteY98" fmla="*/ 6925 h 190594"/>
                <a:gd name="connsiteX99" fmla="*/ 111688 w 189825"/>
                <a:gd name="connsiteY99" fmla="*/ 9878 h 190594"/>
                <a:gd name="connsiteX100" fmla="*/ 111688 w 189825"/>
                <a:gd name="connsiteY100" fmla="*/ 14355 h 190594"/>
                <a:gd name="connsiteX101" fmla="*/ 110174 w 189825"/>
                <a:gd name="connsiteY101" fmla="*/ 15689 h 190594"/>
                <a:gd name="connsiteX102" fmla="*/ 110164 w 189825"/>
                <a:gd name="connsiteY102" fmla="*/ 15689 h 190594"/>
                <a:gd name="connsiteX103" fmla="*/ 108164 w 189825"/>
                <a:gd name="connsiteY103" fmla="*/ 13879 h 190594"/>
                <a:gd name="connsiteX104" fmla="*/ 108164 w 189825"/>
                <a:gd name="connsiteY104" fmla="*/ 11688 h 190594"/>
                <a:gd name="connsiteX105" fmla="*/ 108164 w 189825"/>
                <a:gd name="connsiteY105" fmla="*/ 10259 h 190594"/>
                <a:gd name="connsiteX106" fmla="*/ 107497 w 189825"/>
                <a:gd name="connsiteY106" fmla="*/ 8640 h 190594"/>
                <a:gd name="connsiteX107" fmla="*/ 104668 w 189825"/>
                <a:gd name="connsiteY107" fmla="*/ 8611 h 190594"/>
                <a:gd name="connsiteX108" fmla="*/ 104640 w 189825"/>
                <a:gd name="connsiteY108" fmla="*/ 8640 h 190594"/>
                <a:gd name="connsiteX109" fmla="*/ 103497 w 189825"/>
                <a:gd name="connsiteY109" fmla="*/ 11116 h 190594"/>
                <a:gd name="connsiteX110" fmla="*/ 101877 w 189825"/>
                <a:gd name="connsiteY110" fmla="*/ 11116 h 190594"/>
                <a:gd name="connsiteX111" fmla="*/ 100639 w 189825"/>
                <a:gd name="connsiteY111" fmla="*/ 9402 h 190594"/>
                <a:gd name="connsiteX112" fmla="*/ 100639 w 189825"/>
                <a:gd name="connsiteY112" fmla="*/ 7973 h 190594"/>
                <a:gd name="connsiteX113" fmla="*/ 101211 w 189825"/>
                <a:gd name="connsiteY113" fmla="*/ 4354 h 190594"/>
                <a:gd name="connsiteX114" fmla="*/ 99115 w 189825"/>
                <a:gd name="connsiteY114" fmla="*/ 449 h 190594"/>
                <a:gd name="connsiteX115" fmla="*/ 96829 w 189825"/>
                <a:gd name="connsiteY115" fmla="*/ -314 h 190594"/>
                <a:gd name="connsiteX116" fmla="*/ 96067 w 189825"/>
                <a:gd name="connsiteY116" fmla="*/ 163 h 190594"/>
                <a:gd name="connsiteX117" fmla="*/ 95496 w 189825"/>
                <a:gd name="connsiteY117" fmla="*/ 4925 h 190594"/>
                <a:gd name="connsiteX118" fmla="*/ 95496 w 189825"/>
                <a:gd name="connsiteY118" fmla="*/ 7497 h 190594"/>
                <a:gd name="connsiteX119" fmla="*/ 94257 w 189825"/>
                <a:gd name="connsiteY119" fmla="*/ 8068 h 190594"/>
                <a:gd name="connsiteX120" fmla="*/ 92924 w 189825"/>
                <a:gd name="connsiteY120" fmla="*/ 6640 h 190594"/>
                <a:gd name="connsiteX121" fmla="*/ 91971 w 189825"/>
                <a:gd name="connsiteY121" fmla="*/ 5116 h 190594"/>
                <a:gd name="connsiteX122" fmla="*/ 90066 w 189825"/>
                <a:gd name="connsiteY122" fmla="*/ 5116 h 190594"/>
                <a:gd name="connsiteX123" fmla="*/ 88733 w 189825"/>
                <a:gd name="connsiteY123" fmla="*/ 5973 h 190594"/>
                <a:gd name="connsiteX124" fmla="*/ 87780 w 189825"/>
                <a:gd name="connsiteY124" fmla="*/ 6544 h 190594"/>
                <a:gd name="connsiteX125" fmla="*/ 85494 w 189825"/>
                <a:gd name="connsiteY125" fmla="*/ 6544 h 190594"/>
                <a:gd name="connsiteX126" fmla="*/ 84828 w 189825"/>
                <a:gd name="connsiteY126" fmla="*/ 4830 h 190594"/>
                <a:gd name="connsiteX127" fmla="*/ 85875 w 189825"/>
                <a:gd name="connsiteY127" fmla="*/ 3687 h 190594"/>
                <a:gd name="connsiteX128" fmla="*/ 87304 w 189825"/>
                <a:gd name="connsiteY128" fmla="*/ 2830 h 190594"/>
                <a:gd name="connsiteX129" fmla="*/ 87304 w 189825"/>
                <a:gd name="connsiteY129" fmla="*/ 2830 h 190594"/>
                <a:gd name="connsiteX130" fmla="*/ 87304 w 189825"/>
                <a:gd name="connsiteY130" fmla="*/ 1401 h 190594"/>
                <a:gd name="connsiteX131" fmla="*/ 83589 w 189825"/>
                <a:gd name="connsiteY131" fmla="*/ 544 h 190594"/>
                <a:gd name="connsiteX132" fmla="*/ 80922 w 189825"/>
                <a:gd name="connsiteY132" fmla="*/ 2734 h 190594"/>
                <a:gd name="connsiteX133" fmla="*/ 79970 w 189825"/>
                <a:gd name="connsiteY133" fmla="*/ 4163 h 190594"/>
                <a:gd name="connsiteX134" fmla="*/ 77303 w 189825"/>
                <a:gd name="connsiteY134" fmla="*/ 4735 h 190594"/>
                <a:gd name="connsiteX135" fmla="*/ 54157 w 189825"/>
                <a:gd name="connsiteY135" fmla="*/ 35215 h 190594"/>
                <a:gd name="connsiteX136" fmla="*/ 54157 w 189825"/>
                <a:gd name="connsiteY136" fmla="*/ 35215 h 190594"/>
                <a:gd name="connsiteX137" fmla="*/ 49299 w 189825"/>
                <a:gd name="connsiteY137" fmla="*/ 41597 h 190594"/>
                <a:gd name="connsiteX138" fmla="*/ 47490 w 189825"/>
                <a:gd name="connsiteY138" fmla="*/ 44549 h 190594"/>
                <a:gd name="connsiteX139" fmla="*/ 35583 w 189825"/>
                <a:gd name="connsiteY139" fmla="*/ 67885 h 190594"/>
                <a:gd name="connsiteX140" fmla="*/ 15867 w 189825"/>
                <a:gd name="connsiteY140" fmla="*/ 85697 h 190594"/>
                <a:gd name="connsiteX141" fmla="*/ 3484 w 189825"/>
                <a:gd name="connsiteY141" fmla="*/ 101985 h 190594"/>
                <a:gd name="connsiteX142" fmla="*/ 3484 w 189825"/>
                <a:gd name="connsiteY142" fmla="*/ 105033 h 190594"/>
                <a:gd name="connsiteX143" fmla="*/ 1198 w 189825"/>
                <a:gd name="connsiteY143" fmla="*/ 106652 h 190594"/>
                <a:gd name="connsiteX144" fmla="*/ 341 w 189825"/>
                <a:gd name="connsiteY144" fmla="*/ 109224 h 190594"/>
                <a:gd name="connsiteX145" fmla="*/ 3103 w 189825"/>
                <a:gd name="connsiteY145" fmla="*/ 109700 h 190594"/>
                <a:gd name="connsiteX146" fmla="*/ 5008 w 189825"/>
                <a:gd name="connsiteY146" fmla="*/ 108367 h 190594"/>
                <a:gd name="connsiteX147" fmla="*/ 7675 w 189825"/>
                <a:gd name="connsiteY147" fmla="*/ 109129 h 190594"/>
                <a:gd name="connsiteX148" fmla="*/ 6246 w 189825"/>
                <a:gd name="connsiteY148" fmla="*/ 111415 h 190594"/>
                <a:gd name="connsiteX149" fmla="*/ 2627 w 189825"/>
                <a:gd name="connsiteY149" fmla="*/ 112462 h 190594"/>
                <a:gd name="connsiteX150" fmla="*/ 912 w 189825"/>
                <a:gd name="connsiteY150" fmla="*/ 113415 h 190594"/>
                <a:gd name="connsiteX151" fmla="*/ 912 w 189825"/>
                <a:gd name="connsiteY151" fmla="*/ 115320 h 190594"/>
                <a:gd name="connsiteX152" fmla="*/ 3484 w 189825"/>
                <a:gd name="connsiteY152" fmla="*/ 115987 h 190594"/>
                <a:gd name="connsiteX153" fmla="*/ 6532 w 189825"/>
                <a:gd name="connsiteY153" fmla="*/ 114939 h 190594"/>
                <a:gd name="connsiteX154" fmla="*/ 10437 w 189825"/>
                <a:gd name="connsiteY154" fmla="*/ 114367 h 190594"/>
                <a:gd name="connsiteX155" fmla="*/ 11066 w 189825"/>
                <a:gd name="connsiteY155" fmla="*/ 116844 h 190594"/>
                <a:gd name="connsiteX156" fmla="*/ 11009 w 189825"/>
                <a:gd name="connsiteY156" fmla="*/ 116939 h 190594"/>
                <a:gd name="connsiteX157" fmla="*/ 8532 w 189825"/>
                <a:gd name="connsiteY157" fmla="*/ 117797 h 190594"/>
                <a:gd name="connsiteX158" fmla="*/ 4913 w 189825"/>
                <a:gd name="connsiteY158" fmla="*/ 118940 h 190594"/>
                <a:gd name="connsiteX159" fmla="*/ 7104 w 189825"/>
                <a:gd name="connsiteY159" fmla="*/ 121797 h 190594"/>
                <a:gd name="connsiteX160" fmla="*/ 10533 w 189825"/>
                <a:gd name="connsiteY160" fmla="*/ 121797 h 190594"/>
                <a:gd name="connsiteX161" fmla="*/ 13485 w 189825"/>
                <a:gd name="connsiteY161" fmla="*/ 120749 h 190594"/>
                <a:gd name="connsiteX162" fmla="*/ 15295 w 189825"/>
                <a:gd name="connsiteY162" fmla="*/ 120749 h 190594"/>
                <a:gd name="connsiteX163" fmla="*/ 11199 w 189825"/>
                <a:gd name="connsiteY163" fmla="*/ 123607 h 190594"/>
                <a:gd name="connsiteX164" fmla="*/ 9008 w 189825"/>
                <a:gd name="connsiteY164" fmla="*/ 123607 h 190594"/>
                <a:gd name="connsiteX165" fmla="*/ 8752 w 189825"/>
                <a:gd name="connsiteY165" fmla="*/ 125064 h 190594"/>
                <a:gd name="connsiteX166" fmla="*/ 9008 w 189825"/>
                <a:gd name="connsiteY166" fmla="*/ 125321 h 190594"/>
                <a:gd name="connsiteX167" fmla="*/ 9866 w 189825"/>
                <a:gd name="connsiteY167" fmla="*/ 125798 h 190594"/>
                <a:gd name="connsiteX168" fmla="*/ 14628 w 189825"/>
                <a:gd name="connsiteY168" fmla="*/ 125798 h 190594"/>
                <a:gd name="connsiteX169" fmla="*/ 17867 w 189825"/>
                <a:gd name="connsiteY169" fmla="*/ 124655 h 190594"/>
                <a:gd name="connsiteX170" fmla="*/ 11199 w 189825"/>
                <a:gd name="connsiteY170" fmla="*/ 128369 h 190594"/>
                <a:gd name="connsiteX171" fmla="*/ 8342 w 189825"/>
                <a:gd name="connsiteY171" fmla="*/ 128369 h 190594"/>
                <a:gd name="connsiteX172" fmla="*/ 6913 w 189825"/>
                <a:gd name="connsiteY172" fmla="*/ 129989 h 190594"/>
                <a:gd name="connsiteX173" fmla="*/ 8532 w 189825"/>
                <a:gd name="connsiteY173" fmla="*/ 131989 h 190594"/>
                <a:gd name="connsiteX174" fmla="*/ 15105 w 189825"/>
                <a:gd name="connsiteY174" fmla="*/ 133417 h 190594"/>
                <a:gd name="connsiteX175" fmla="*/ 19486 w 189825"/>
                <a:gd name="connsiteY175" fmla="*/ 130369 h 190594"/>
                <a:gd name="connsiteX176" fmla="*/ 21677 w 189825"/>
                <a:gd name="connsiteY176" fmla="*/ 130369 h 190594"/>
                <a:gd name="connsiteX177" fmla="*/ 22629 w 189825"/>
                <a:gd name="connsiteY177" fmla="*/ 132941 h 190594"/>
                <a:gd name="connsiteX178" fmla="*/ 20439 w 189825"/>
                <a:gd name="connsiteY178" fmla="*/ 134370 h 190594"/>
                <a:gd name="connsiteX179" fmla="*/ 19296 w 189825"/>
                <a:gd name="connsiteY179" fmla="*/ 136466 h 190594"/>
                <a:gd name="connsiteX180" fmla="*/ 22534 w 189825"/>
                <a:gd name="connsiteY180" fmla="*/ 138656 h 190594"/>
                <a:gd name="connsiteX181" fmla="*/ 25582 w 189825"/>
                <a:gd name="connsiteY181" fmla="*/ 137513 h 190594"/>
                <a:gd name="connsiteX182" fmla="*/ 27011 w 189825"/>
                <a:gd name="connsiteY182" fmla="*/ 136466 h 190594"/>
                <a:gd name="connsiteX183" fmla="*/ 23772 w 189825"/>
                <a:gd name="connsiteY183" fmla="*/ 141704 h 190594"/>
                <a:gd name="connsiteX184" fmla="*/ 22248 w 189825"/>
                <a:gd name="connsiteY184" fmla="*/ 142657 h 190594"/>
                <a:gd name="connsiteX185" fmla="*/ 22248 w 189825"/>
                <a:gd name="connsiteY185" fmla="*/ 144371 h 190594"/>
                <a:gd name="connsiteX186" fmla="*/ 23106 w 189825"/>
                <a:gd name="connsiteY186" fmla="*/ 145133 h 190594"/>
                <a:gd name="connsiteX187" fmla="*/ 27773 w 189825"/>
                <a:gd name="connsiteY187" fmla="*/ 145133 h 190594"/>
                <a:gd name="connsiteX188" fmla="*/ 30154 w 189825"/>
                <a:gd name="connsiteY188" fmla="*/ 141704 h 190594"/>
                <a:gd name="connsiteX189" fmla="*/ 31611 w 189825"/>
                <a:gd name="connsiteY189" fmla="*/ 141447 h 190594"/>
                <a:gd name="connsiteX190" fmla="*/ 31869 w 189825"/>
                <a:gd name="connsiteY190" fmla="*/ 141704 h 190594"/>
                <a:gd name="connsiteX191" fmla="*/ 31869 w 189825"/>
                <a:gd name="connsiteY191" fmla="*/ 142466 h 190594"/>
                <a:gd name="connsiteX192" fmla="*/ 29011 w 189825"/>
                <a:gd name="connsiteY192" fmla="*/ 148086 h 190594"/>
                <a:gd name="connsiteX193" fmla="*/ 30154 w 189825"/>
                <a:gd name="connsiteY193" fmla="*/ 152563 h 190594"/>
                <a:gd name="connsiteX194" fmla="*/ 32726 w 189825"/>
                <a:gd name="connsiteY194" fmla="*/ 154563 h 190594"/>
                <a:gd name="connsiteX195" fmla="*/ 33202 w 189825"/>
                <a:gd name="connsiteY195" fmla="*/ 153610 h 190594"/>
                <a:gd name="connsiteX196" fmla="*/ 33202 w 189825"/>
                <a:gd name="connsiteY196" fmla="*/ 148276 h 190594"/>
                <a:gd name="connsiteX197" fmla="*/ 35393 w 189825"/>
                <a:gd name="connsiteY197" fmla="*/ 144181 h 190594"/>
                <a:gd name="connsiteX198" fmla="*/ 36726 w 189825"/>
                <a:gd name="connsiteY198" fmla="*/ 146467 h 190594"/>
                <a:gd name="connsiteX199" fmla="*/ 35964 w 189825"/>
                <a:gd name="connsiteY199" fmla="*/ 148658 h 190594"/>
                <a:gd name="connsiteX200" fmla="*/ 37441 w 189825"/>
                <a:gd name="connsiteY200" fmla="*/ 149839 h 190594"/>
                <a:gd name="connsiteX201" fmla="*/ 38346 w 189825"/>
                <a:gd name="connsiteY201" fmla="*/ 149324 h 190594"/>
                <a:gd name="connsiteX202" fmla="*/ 40441 w 189825"/>
                <a:gd name="connsiteY202" fmla="*/ 148658 h 190594"/>
                <a:gd name="connsiteX203" fmla="*/ 38155 w 189825"/>
                <a:gd name="connsiteY203" fmla="*/ 153515 h 190594"/>
                <a:gd name="connsiteX204" fmla="*/ 39012 w 189825"/>
                <a:gd name="connsiteY204" fmla="*/ 162183 h 190594"/>
                <a:gd name="connsiteX205" fmla="*/ 39965 w 189825"/>
                <a:gd name="connsiteY205" fmla="*/ 163421 h 190594"/>
                <a:gd name="connsiteX206" fmla="*/ 42917 w 189825"/>
                <a:gd name="connsiteY206" fmla="*/ 163421 h 190594"/>
                <a:gd name="connsiteX207" fmla="*/ 43680 w 189825"/>
                <a:gd name="connsiteY207" fmla="*/ 160754 h 190594"/>
                <a:gd name="connsiteX208" fmla="*/ 45108 w 189825"/>
                <a:gd name="connsiteY208" fmla="*/ 157135 h 190594"/>
                <a:gd name="connsiteX209" fmla="*/ 48614 w 189825"/>
                <a:gd name="connsiteY209" fmla="*/ 156173 h 190594"/>
                <a:gd name="connsiteX210" fmla="*/ 48633 w 189825"/>
                <a:gd name="connsiteY210" fmla="*/ 156182 h 190594"/>
                <a:gd name="connsiteX211" fmla="*/ 50061 w 189825"/>
                <a:gd name="connsiteY211" fmla="*/ 159707 h 190594"/>
                <a:gd name="connsiteX212" fmla="*/ 49014 w 189825"/>
                <a:gd name="connsiteY212" fmla="*/ 163040 h 190594"/>
                <a:gd name="connsiteX213" fmla="*/ 51871 w 189825"/>
                <a:gd name="connsiteY213" fmla="*/ 165802 h 190594"/>
                <a:gd name="connsiteX214" fmla="*/ 52824 w 189825"/>
                <a:gd name="connsiteY214" fmla="*/ 164850 h 190594"/>
                <a:gd name="connsiteX215" fmla="*/ 52824 w 189825"/>
                <a:gd name="connsiteY215" fmla="*/ 161802 h 190594"/>
                <a:gd name="connsiteX216" fmla="*/ 54348 w 189825"/>
                <a:gd name="connsiteY216" fmla="*/ 159611 h 190594"/>
                <a:gd name="connsiteX217" fmla="*/ 56824 w 189825"/>
                <a:gd name="connsiteY217" fmla="*/ 160754 h 190594"/>
                <a:gd name="connsiteX218" fmla="*/ 56824 w 189825"/>
                <a:gd name="connsiteY218" fmla="*/ 163326 h 190594"/>
                <a:gd name="connsiteX219" fmla="*/ 54252 w 189825"/>
                <a:gd name="connsiteY219" fmla="*/ 168660 h 190594"/>
                <a:gd name="connsiteX220" fmla="*/ 53300 w 189825"/>
                <a:gd name="connsiteY220" fmla="*/ 171422 h 190594"/>
                <a:gd name="connsiteX221" fmla="*/ 54157 w 189825"/>
                <a:gd name="connsiteY221" fmla="*/ 174756 h 190594"/>
                <a:gd name="connsiteX222" fmla="*/ 55967 w 189825"/>
                <a:gd name="connsiteY222" fmla="*/ 176280 h 190594"/>
                <a:gd name="connsiteX223" fmla="*/ 57872 w 189825"/>
                <a:gd name="connsiteY223" fmla="*/ 176280 h 190594"/>
                <a:gd name="connsiteX224" fmla="*/ 57872 w 189825"/>
                <a:gd name="connsiteY224" fmla="*/ 174661 h 190594"/>
                <a:gd name="connsiteX225" fmla="*/ 58729 w 189825"/>
                <a:gd name="connsiteY225" fmla="*/ 170089 h 190594"/>
                <a:gd name="connsiteX226" fmla="*/ 60348 w 189825"/>
                <a:gd name="connsiteY226" fmla="*/ 169422 h 190594"/>
                <a:gd name="connsiteX227" fmla="*/ 61491 w 189825"/>
                <a:gd name="connsiteY227" fmla="*/ 170470 h 190594"/>
                <a:gd name="connsiteX228" fmla="*/ 61491 w 189825"/>
                <a:gd name="connsiteY228" fmla="*/ 173518 h 190594"/>
                <a:gd name="connsiteX229" fmla="*/ 61015 w 189825"/>
                <a:gd name="connsiteY229" fmla="*/ 176375 h 190594"/>
                <a:gd name="connsiteX230" fmla="*/ 63396 w 189825"/>
                <a:gd name="connsiteY230" fmla="*/ 178947 h 190594"/>
                <a:gd name="connsiteX231" fmla="*/ 65206 w 189825"/>
                <a:gd name="connsiteY231" fmla="*/ 177899 h 190594"/>
                <a:gd name="connsiteX232" fmla="*/ 65206 w 189825"/>
                <a:gd name="connsiteY232" fmla="*/ 175518 h 190594"/>
                <a:gd name="connsiteX233" fmla="*/ 65873 w 189825"/>
                <a:gd name="connsiteY233" fmla="*/ 168184 h 190594"/>
                <a:gd name="connsiteX234" fmla="*/ 67683 w 189825"/>
                <a:gd name="connsiteY234" fmla="*/ 167041 h 190594"/>
                <a:gd name="connsiteX235" fmla="*/ 68921 w 189825"/>
                <a:gd name="connsiteY235" fmla="*/ 168469 h 190594"/>
                <a:gd name="connsiteX236" fmla="*/ 68921 w 189825"/>
                <a:gd name="connsiteY236" fmla="*/ 169993 h 190594"/>
                <a:gd name="connsiteX237" fmla="*/ 68445 w 189825"/>
                <a:gd name="connsiteY237" fmla="*/ 172565 h 190594"/>
                <a:gd name="connsiteX238" fmla="*/ 69016 w 189825"/>
                <a:gd name="connsiteY238" fmla="*/ 175804 h 190594"/>
                <a:gd name="connsiteX239" fmla="*/ 72159 w 189825"/>
                <a:gd name="connsiteY239" fmla="*/ 177423 h 190594"/>
                <a:gd name="connsiteX240" fmla="*/ 72731 w 189825"/>
                <a:gd name="connsiteY240" fmla="*/ 174947 h 190594"/>
                <a:gd name="connsiteX241" fmla="*/ 72731 w 189825"/>
                <a:gd name="connsiteY241" fmla="*/ 172565 h 190594"/>
                <a:gd name="connsiteX242" fmla="*/ 73398 w 189825"/>
                <a:gd name="connsiteY242" fmla="*/ 171803 h 190594"/>
                <a:gd name="connsiteX243" fmla="*/ 75493 w 189825"/>
                <a:gd name="connsiteY243" fmla="*/ 171803 h 190594"/>
                <a:gd name="connsiteX244" fmla="*/ 78065 w 189825"/>
                <a:gd name="connsiteY244" fmla="*/ 174851 h 190594"/>
                <a:gd name="connsiteX245" fmla="*/ 76922 w 189825"/>
                <a:gd name="connsiteY245" fmla="*/ 177804 h 190594"/>
                <a:gd name="connsiteX246" fmla="*/ 75588 w 189825"/>
                <a:gd name="connsiteY246" fmla="*/ 180661 h 190594"/>
                <a:gd name="connsiteX247" fmla="*/ 75588 w 189825"/>
                <a:gd name="connsiteY247" fmla="*/ 181614 h 190594"/>
                <a:gd name="connsiteX248" fmla="*/ 77493 w 189825"/>
                <a:gd name="connsiteY248" fmla="*/ 182948 h 190594"/>
                <a:gd name="connsiteX249" fmla="*/ 79017 w 189825"/>
                <a:gd name="connsiteY249" fmla="*/ 182948 h 190594"/>
                <a:gd name="connsiteX250" fmla="*/ 81303 w 189825"/>
                <a:gd name="connsiteY250" fmla="*/ 179995 h 190594"/>
                <a:gd name="connsiteX251" fmla="*/ 81303 w 189825"/>
                <a:gd name="connsiteY251" fmla="*/ 175518 h 190594"/>
                <a:gd name="connsiteX252" fmla="*/ 82827 w 189825"/>
                <a:gd name="connsiteY252" fmla="*/ 174184 h 190594"/>
                <a:gd name="connsiteX253" fmla="*/ 84828 w 189825"/>
                <a:gd name="connsiteY253" fmla="*/ 175994 h 190594"/>
                <a:gd name="connsiteX254" fmla="*/ 84828 w 189825"/>
                <a:gd name="connsiteY254" fmla="*/ 178185 h 190594"/>
                <a:gd name="connsiteX255" fmla="*/ 84828 w 189825"/>
                <a:gd name="connsiteY255" fmla="*/ 179614 h 190594"/>
                <a:gd name="connsiteX256" fmla="*/ 85494 w 189825"/>
                <a:gd name="connsiteY256" fmla="*/ 181233 h 190594"/>
                <a:gd name="connsiteX257" fmla="*/ 88447 w 189825"/>
                <a:gd name="connsiteY257" fmla="*/ 181233 h 190594"/>
                <a:gd name="connsiteX258" fmla="*/ 89495 w 189825"/>
                <a:gd name="connsiteY258" fmla="*/ 178757 h 190594"/>
                <a:gd name="connsiteX259" fmla="*/ 91209 w 189825"/>
                <a:gd name="connsiteY259" fmla="*/ 178757 h 190594"/>
                <a:gd name="connsiteX260" fmla="*/ 92448 w 189825"/>
                <a:gd name="connsiteY260" fmla="*/ 180376 h 190594"/>
                <a:gd name="connsiteX261" fmla="*/ 92448 w 189825"/>
                <a:gd name="connsiteY261" fmla="*/ 181805 h 190594"/>
                <a:gd name="connsiteX262" fmla="*/ 91876 w 189825"/>
                <a:gd name="connsiteY262" fmla="*/ 185424 h 190594"/>
                <a:gd name="connsiteX263" fmla="*/ 93972 w 189825"/>
                <a:gd name="connsiteY263" fmla="*/ 189329 h 190594"/>
                <a:gd name="connsiteX264" fmla="*/ 96258 w 189825"/>
                <a:gd name="connsiteY264" fmla="*/ 190186 h 190594"/>
                <a:gd name="connsiteX265" fmla="*/ 97020 w 189825"/>
                <a:gd name="connsiteY265" fmla="*/ 189615 h 190594"/>
                <a:gd name="connsiteX266" fmla="*/ 97591 w 189825"/>
                <a:gd name="connsiteY266" fmla="*/ 184852 h 190594"/>
                <a:gd name="connsiteX267" fmla="*/ 97591 w 189825"/>
                <a:gd name="connsiteY267" fmla="*/ 182376 h 190594"/>
                <a:gd name="connsiteX268" fmla="*/ 98810 w 189825"/>
                <a:gd name="connsiteY268" fmla="*/ 181795 h 190594"/>
                <a:gd name="connsiteX269" fmla="*/ 98829 w 189825"/>
                <a:gd name="connsiteY269" fmla="*/ 181805 h 190594"/>
                <a:gd name="connsiteX270" fmla="*/ 100163 w 189825"/>
                <a:gd name="connsiteY270" fmla="*/ 183138 h 190594"/>
                <a:gd name="connsiteX271" fmla="*/ 101115 w 189825"/>
                <a:gd name="connsiteY271" fmla="*/ 184757 h 190594"/>
                <a:gd name="connsiteX272" fmla="*/ 103020 w 189825"/>
                <a:gd name="connsiteY272" fmla="*/ 184757 h 190594"/>
                <a:gd name="connsiteX273" fmla="*/ 104354 w 189825"/>
                <a:gd name="connsiteY273" fmla="*/ 183805 h 190594"/>
                <a:gd name="connsiteX274" fmla="*/ 105306 w 189825"/>
                <a:gd name="connsiteY274" fmla="*/ 183233 h 190594"/>
                <a:gd name="connsiteX275" fmla="*/ 107592 w 189825"/>
                <a:gd name="connsiteY275" fmla="*/ 183233 h 190594"/>
                <a:gd name="connsiteX276" fmla="*/ 108259 w 189825"/>
                <a:gd name="connsiteY276" fmla="*/ 184948 h 190594"/>
                <a:gd name="connsiteX277" fmla="*/ 108259 w 189825"/>
                <a:gd name="connsiteY277" fmla="*/ 185424 h 190594"/>
                <a:gd name="connsiteX278" fmla="*/ 185412 w 189825"/>
                <a:gd name="connsiteY278" fmla="*/ 93508 h 190594"/>
                <a:gd name="connsiteX279" fmla="*/ 188936 w 189825"/>
                <a:gd name="connsiteY279" fmla="*/ 81411 h 190594"/>
                <a:gd name="connsiteX280" fmla="*/ 188174 w 189825"/>
                <a:gd name="connsiteY280" fmla="*/ 81887 h 190594"/>
                <a:gd name="connsiteX281" fmla="*/ 185507 w 189825"/>
                <a:gd name="connsiteY281" fmla="*/ 81125 h 190594"/>
                <a:gd name="connsiteX282" fmla="*/ 186936 w 189825"/>
                <a:gd name="connsiteY282" fmla="*/ 78839 h 190594"/>
                <a:gd name="connsiteX283" fmla="*/ 189793 w 189825"/>
                <a:gd name="connsiteY283" fmla="*/ 77982 h 190594"/>
                <a:gd name="connsiteX284" fmla="*/ 189793 w 189825"/>
                <a:gd name="connsiteY284" fmla="*/ 73315 h 190594"/>
                <a:gd name="connsiteX285" fmla="*/ 188364 w 189825"/>
                <a:gd name="connsiteY285" fmla="*/ 73315 h 190594"/>
                <a:gd name="connsiteX286" fmla="*/ 185412 w 189825"/>
                <a:gd name="connsiteY286" fmla="*/ 74648 h 19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89825" h="190594">
                  <a:moveTo>
                    <a:pt x="185412" y="74648"/>
                  </a:moveTo>
                  <a:cubicBezTo>
                    <a:pt x="184364" y="75648"/>
                    <a:pt x="182802" y="75877"/>
                    <a:pt x="181506" y="75220"/>
                  </a:cubicBezTo>
                  <a:cubicBezTo>
                    <a:pt x="180620" y="74658"/>
                    <a:pt x="180344" y="73486"/>
                    <a:pt x="180906" y="72591"/>
                  </a:cubicBezTo>
                  <a:cubicBezTo>
                    <a:pt x="180916" y="72581"/>
                    <a:pt x="180925" y="72562"/>
                    <a:pt x="180935" y="72553"/>
                  </a:cubicBezTo>
                  <a:cubicBezTo>
                    <a:pt x="181621" y="71972"/>
                    <a:pt x="182516" y="71705"/>
                    <a:pt x="183411" y="71791"/>
                  </a:cubicBezTo>
                  <a:cubicBezTo>
                    <a:pt x="184935" y="71791"/>
                    <a:pt x="186745" y="71791"/>
                    <a:pt x="187031" y="70648"/>
                  </a:cubicBezTo>
                  <a:cubicBezTo>
                    <a:pt x="187317" y="69505"/>
                    <a:pt x="186078" y="68266"/>
                    <a:pt x="184840" y="67790"/>
                  </a:cubicBezTo>
                  <a:cubicBezTo>
                    <a:pt x="183735" y="67362"/>
                    <a:pt x="182516" y="67362"/>
                    <a:pt x="181411" y="67790"/>
                  </a:cubicBezTo>
                  <a:lnTo>
                    <a:pt x="178458" y="68838"/>
                  </a:lnTo>
                  <a:cubicBezTo>
                    <a:pt x="177887" y="69114"/>
                    <a:pt x="177220" y="69114"/>
                    <a:pt x="176649" y="68838"/>
                  </a:cubicBezTo>
                  <a:cubicBezTo>
                    <a:pt x="177239" y="67085"/>
                    <a:pt x="178896" y="65923"/>
                    <a:pt x="180744" y="65981"/>
                  </a:cubicBezTo>
                  <a:cubicBezTo>
                    <a:pt x="181468" y="66123"/>
                    <a:pt x="182211" y="66123"/>
                    <a:pt x="182935" y="65981"/>
                  </a:cubicBezTo>
                  <a:cubicBezTo>
                    <a:pt x="183411" y="65647"/>
                    <a:pt x="183526" y="64990"/>
                    <a:pt x="183192" y="64523"/>
                  </a:cubicBezTo>
                  <a:cubicBezTo>
                    <a:pt x="183116" y="64418"/>
                    <a:pt x="183030" y="64333"/>
                    <a:pt x="182935" y="64266"/>
                  </a:cubicBezTo>
                  <a:lnTo>
                    <a:pt x="182173" y="63790"/>
                  </a:lnTo>
                  <a:cubicBezTo>
                    <a:pt x="180668" y="63085"/>
                    <a:pt x="178916" y="63085"/>
                    <a:pt x="177411" y="63790"/>
                  </a:cubicBezTo>
                  <a:cubicBezTo>
                    <a:pt x="176363" y="64361"/>
                    <a:pt x="175506" y="65409"/>
                    <a:pt x="174077" y="64933"/>
                  </a:cubicBezTo>
                  <a:cubicBezTo>
                    <a:pt x="174991" y="62151"/>
                    <a:pt x="177915" y="60561"/>
                    <a:pt x="180744" y="61313"/>
                  </a:cubicBezTo>
                  <a:cubicBezTo>
                    <a:pt x="181697" y="61408"/>
                    <a:pt x="182649" y="61408"/>
                    <a:pt x="183602" y="61313"/>
                  </a:cubicBezTo>
                  <a:cubicBezTo>
                    <a:pt x="184554" y="61313"/>
                    <a:pt x="185316" y="60551"/>
                    <a:pt x="185126" y="59694"/>
                  </a:cubicBezTo>
                  <a:cubicBezTo>
                    <a:pt x="184811" y="58846"/>
                    <a:pt x="184202" y="58132"/>
                    <a:pt x="183411" y="57694"/>
                  </a:cubicBezTo>
                  <a:cubicBezTo>
                    <a:pt x="181544" y="56332"/>
                    <a:pt x="179211" y="55789"/>
                    <a:pt x="176934" y="56170"/>
                  </a:cubicBezTo>
                  <a:cubicBezTo>
                    <a:pt x="175029" y="56741"/>
                    <a:pt x="173982" y="58265"/>
                    <a:pt x="172458" y="59218"/>
                  </a:cubicBezTo>
                  <a:cubicBezTo>
                    <a:pt x="171648" y="59970"/>
                    <a:pt x="170381" y="59932"/>
                    <a:pt x="169629" y="59123"/>
                  </a:cubicBezTo>
                  <a:cubicBezTo>
                    <a:pt x="169048" y="58503"/>
                    <a:pt x="168924" y="57589"/>
                    <a:pt x="169314" y="56836"/>
                  </a:cubicBezTo>
                  <a:cubicBezTo>
                    <a:pt x="169791" y="56170"/>
                    <a:pt x="170743" y="55884"/>
                    <a:pt x="171505" y="55408"/>
                  </a:cubicBezTo>
                  <a:cubicBezTo>
                    <a:pt x="172362" y="55093"/>
                    <a:pt x="172848" y="54198"/>
                    <a:pt x="172648" y="53312"/>
                  </a:cubicBezTo>
                  <a:cubicBezTo>
                    <a:pt x="172019" y="52065"/>
                    <a:pt x="170800" y="51236"/>
                    <a:pt x="169409" y="51122"/>
                  </a:cubicBezTo>
                  <a:cubicBezTo>
                    <a:pt x="168276" y="51169"/>
                    <a:pt x="167200" y="51607"/>
                    <a:pt x="166362" y="52360"/>
                  </a:cubicBezTo>
                  <a:lnTo>
                    <a:pt x="164933" y="53312"/>
                  </a:lnTo>
                  <a:cubicBezTo>
                    <a:pt x="164942" y="51064"/>
                    <a:pt x="166238" y="49026"/>
                    <a:pt x="168267" y="48074"/>
                  </a:cubicBezTo>
                  <a:cubicBezTo>
                    <a:pt x="168800" y="47845"/>
                    <a:pt x="169286" y="47521"/>
                    <a:pt x="169695" y="47121"/>
                  </a:cubicBezTo>
                  <a:cubicBezTo>
                    <a:pt x="170172" y="46702"/>
                    <a:pt x="170210" y="45978"/>
                    <a:pt x="169800" y="45511"/>
                  </a:cubicBezTo>
                  <a:cubicBezTo>
                    <a:pt x="169762" y="45473"/>
                    <a:pt x="169734" y="45435"/>
                    <a:pt x="169695" y="45407"/>
                  </a:cubicBezTo>
                  <a:cubicBezTo>
                    <a:pt x="169476" y="45083"/>
                    <a:pt x="169181" y="44825"/>
                    <a:pt x="168838" y="44644"/>
                  </a:cubicBezTo>
                  <a:cubicBezTo>
                    <a:pt x="167457" y="43616"/>
                    <a:pt x="165552" y="43616"/>
                    <a:pt x="164171" y="44644"/>
                  </a:cubicBezTo>
                  <a:cubicBezTo>
                    <a:pt x="163266" y="45711"/>
                    <a:pt x="162475" y="46854"/>
                    <a:pt x="161790" y="48074"/>
                  </a:cubicBezTo>
                  <a:cubicBezTo>
                    <a:pt x="161456" y="48550"/>
                    <a:pt x="160799" y="48664"/>
                    <a:pt x="160332" y="48331"/>
                  </a:cubicBezTo>
                  <a:cubicBezTo>
                    <a:pt x="160227" y="48254"/>
                    <a:pt x="160142" y="48169"/>
                    <a:pt x="160075" y="48074"/>
                  </a:cubicBezTo>
                  <a:cubicBezTo>
                    <a:pt x="159980" y="47826"/>
                    <a:pt x="159980" y="47559"/>
                    <a:pt x="160075" y="47311"/>
                  </a:cubicBezTo>
                  <a:cubicBezTo>
                    <a:pt x="160075" y="44930"/>
                    <a:pt x="162647" y="43978"/>
                    <a:pt x="163028" y="41692"/>
                  </a:cubicBezTo>
                  <a:cubicBezTo>
                    <a:pt x="163047" y="40111"/>
                    <a:pt x="162618" y="38558"/>
                    <a:pt x="161790" y="37215"/>
                  </a:cubicBezTo>
                  <a:cubicBezTo>
                    <a:pt x="161313" y="36167"/>
                    <a:pt x="160075" y="34834"/>
                    <a:pt x="159218" y="35215"/>
                  </a:cubicBezTo>
                  <a:cubicBezTo>
                    <a:pt x="158885" y="35405"/>
                    <a:pt x="158694" y="35786"/>
                    <a:pt x="158742" y="36167"/>
                  </a:cubicBezTo>
                  <a:cubicBezTo>
                    <a:pt x="158742" y="37882"/>
                    <a:pt x="158742" y="39691"/>
                    <a:pt x="158742" y="41501"/>
                  </a:cubicBezTo>
                  <a:cubicBezTo>
                    <a:pt x="158932" y="43187"/>
                    <a:pt x="158056" y="44816"/>
                    <a:pt x="156551" y="45597"/>
                  </a:cubicBezTo>
                  <a:cubicBezTo>
                    <a:pt x="155617" y="45245"/>
                    <a:pt x="155065" y="44292"/>
                    <a:pt x="155217" y="43311"/>
                  </a:cubicBezTo>
                  <a:cubicBezTo>
                    <a:pt x="155217" y="42549"/>
                    <a:pt x="155979" y="41882"/>
                    <a:pt x="155979" y="41025"/>
                  </a:cubicBezTo>
                  <a:cubicBezTo>
                    <a:pt x="156018" y="40834"/>
                    <a:pt x="156018" y="40644"/>
                    <a:pt x="155979" y="40453"/>
                  </a:cubicBezTo>
                  <a:cubicBezTo>
                    <a:pt x="155475" y="39844"/>
                    <a:pt x="154570" y="39768"/>
                    <a:pt x="153970" y="40273"/>
                  </a:cubicBezTo>
                  <a:cubicBezTo>
                    <a:pt x="153903" y="40330"/>
                    <a:pt x="153846" y="40387"/>
                    <a:pt x="153789" y="40453"/>
                  </a:cubicBezTo>
                  <a:cubicBezTo>
                    <a:pt x="153369" y="41187"/>
                    <a:pt x="152455" y="41482"/>
                    <a:pt x="151693" y="41120"/>
                  </a:cubicBezTo>
                  <a:cubicBezTo>
                    <a:pt x="151693" y="39025"/>
                    <a:pt x="153027" y="37786"/>
                    <a:pt x="153884" y="36262"/>
                  </a:cubicBezTo>
                  <a:cubicBezTo>
                    <a:pt x="155246" y="33453"/>
                    <a:pt x="154951" y="30119"/>
                    <a:pt x="153122" y="27595"/>
                  </a:cubicBezTo>
                  <a:cubicBezTo>
                    <a:pt x="152922" y="27109"/>
                    <a:pt x="152588" y="26680"/>
                    <a:pt x="152169" y="26357"/>
                  </a:cubicBezTo>
                  <a:cubicBezTo>
                    <a:pt x="151322" y="25632"/>
                    <a:pt x="150064" y="25632"/>
                    <a:pt x="149217" y="26357"/>
                  </a:cubicBezTo>
                  <a:cubicBezTo>
                    <a:pt x="148712" y="27156"/>
                    <a:pt x="148445" y="28081"/>
                    <a:pt x="148455" y="29024"/>
                  </a:cubicBezTo>
                  <a:cubicBezTo>
                    <a:pt x="148197" y="30309"/>
                    <a:pt x="147712" y="31529"/>
                    <a:pt x="147026" y="32643"/>
                  </a:cubicBezTo>
                  <a:cubicBezTo>
                    <a:pt x="146321" y="33881"/>
                    <a:pt x="144749" y="34310"/>
                    <a:pt x="143521" y="33605"/>
                  </a:cubicBezTo>
                  <a:cubicBezTo>
                    <a:pt x="143511" y="33605"/>
                    <a:pt x="143511" y="33595"/>
                    <a:pt x="143502" y="33595"/>
                  </a:cubicBezTo>
                  <a:cubicBezTo>
                    <a:pt x="142340" y="32833"/>
                    <a:pt x="141768" y="31433"/>
                    <a:pt x="142073" y="30071"/>
                  </a:cubicBezTo>
                  <a:cubicBezTo>
                    <a:pt x="142654" y="29042"/>
                    <a:pt x="143006" y="27909"/>
                    <a:pt x="143121" y="26737"/>
                  </a:cubicBezTo>
                  <a:cubicBezTo>
                    <a:pt x="143121" y="25499"/>
                    <a:pt x="141406" y="23690"/>
                    <a:pt x="140168" y="23975"/>
                  </a:cubicBezTo>
                  <a:cubicBezTo>
                    <a:pt x="138930" y="24261"/>
                    <a:pt x="139501" y="24451"/>
                    <a:pt x="139311" y="24832"/>
                  </a:cubicBezTo>
                  <a:cubicBezTo>
                    <a:pt x="139168" y="25842"/>
                    <a:pt x="139168" y="26871"/>
                    <a:pt x="139311" y="27881"/>
                  </a:cubicBezTo>
                  <a:cubicBezTo>
                    <a:pt x="139358" y="28919"/>
                    <a:pt x="138692" y="29862"/>
                    <a:pt x="137691" y="30166"/>
                  </a:cubicBezTo>
                  <a:cubicBezTo>
                    <a:pt x="136739" y="30176"/>
                    <a:pt x="135853" y="29709"/>
                    <a:pt x="135310" y="28928"/>
                  </a:cubicBezTo>
                  <a:cubicBezTo>
                    <a:pt x="134786" y="28157"/>
                    <a:pt x="134786" y="27128"/>
                    <a:pt x="135310" y="26357"/>
                  </a:cubicBezTo>
                  <a:lnTo>
                    <a:pt x="137882" y="21023"/>
                  </a:lnTo>
                  <a:cubicBezTo>
                    <a:pt x="138310" y="20146"/>
                    <a:pt x="138634" y="19213"/>
                    <a:pt x="138834" y="18260"/>
                  </a:cubicBezTo>
                  <a:cubicBezTo>
                    <a:pt x="138949" y="17117"/>
                    <a:pt x="138644" y="15965"/>
                    <a:pt x="137977" y="15022"/>
                  </a:cubicBezTo>
                  <a:cubicBezTo>
                    <a:pt x="137501" y="14336"/>
                    <a:pt x="136844" y="13812"/>
                    <a:pt x="136072" y="13498"/>
                  </a:cubicBezTo>
                  <a:cubicBezTo>
                    <a:pt x="135520" y="13050"/>
                    <a:pt x="134719" y="13050"/>
                    <a:pt x="134167" y="13498"/>
                  </a:cubicBezTo>
                  <a:cubicBezTo>
                    <a:pt x="133977" y="14022"/>
                    <a:pt x="133977" y="14593"/>
                    <a:pt x="134167" y="15117"/>
                  </a:cubicBezTo>
                  <a:cubicBezTo>
                    <a:pt x="134386" y="16727"/>
                    <a:pt x="134081" y="18356"/>
                    <a:pt x="133310" y="19784"/>
                  </a:cubicBezTo>
                  <a:cubicBezTo>
                    <a:pt x="132948" y="20365"/>
                    <a:pt x="132253" y="20641"/>
                    <a:pt x="131595" y="20451"/>
                  </a:cubicBezTo>
                  <a:cubicBezTo>
                    <a:pt x="131109" y="20222"/>
                    <a:pt x="130738" y="19813"/>
                    <a:pt x="130548" y="19308"/>
                  </a:cubicBezTo>
                  <a:cubicBezTo>
                    <a:pt x="130157" y="18365"/>
                    <a:pt x="130157" y="17298"/>
                    <a:pt x="130548" y="16355"/>
                  </a:cubicBezTo>
                  <a:cubicBezTo>
                    <a:pt x="130786" y="15422"/>
                    <a:pt x="130786" y="14431"/>
                    <a:pt x="130548" y="13498"/>
                  </a:cubicBezTo>
                  <a:cubicBezTo>
                    <a:pt x="130281" y="12221"/>
                    <a:pt x="129328" y="11193"/>
                    <a:pt x="128071" y="10831"/>
                  </a:cubicBezTo>
                  <a:cubicBezTo>
                    <a:pt x="127290" y="10707"/>
                    <a:pt x="126547" y="11202"/>
                    <a:pt x="126357" y="11974"/>
                  </a:cubicBezTo>
                  <a:cubicBezTo>
                    <a:pt x="126166" y="12755"/>
                    <a:pt x="126166" y="13574"/>
                    <a:pt x="126357" y="14355"/>
                  </a:cubicBezTo>
                  <a:cubicBezTo>
                    <a:pt x="126671" y="16822"/>
                    <a:pt x="126442" y="19327"/>
                    <a:pt x="125690" y="21689"/>
                  </a:cubicBezTo>
                  <a:cubicBezTo>
                    <a:pt x="125690" y="22451"/>
                    <a:pt x="124833" y="23213"/>
                    <a:pt x="123880" y="22832"/>
                  </a:cubicBezTo>
                  <a:cubicBezTo>
                    <a:pt x="123252" y="22547"/>
                    <a:pt x="122794" y="21984"/>
                    <a:pt x="122642" y="21308"/>
                  </a:cubicBezTo>
                  <a:cubicBezTo>
                    <a:pt x="122547" y="20803"/>
                    <a:pt x="122547" y="20289"/>
                    <a:pt x="122642" y="19784"/>
                  </a:cubicBezTo>
                  <a:cubicBezTo>
                    <a:pt x="122909" y="18956"/>
                    <a:pt x="123070" y="18089"/>
                    <a:pt x="123118" y="17212"/>
                  </a:cubicBezTo>
                  <a:cubicBezTo>
                    <a:pt x="123328" y="16146"/>
                    <a:pt x="123166" y="15031"/>
                    <a:pt x="122642" y="14069"/>
                  </a:cubicBezTo>
                  <a:cubicBezTo>
                    <a:pt x="121975" y="12926"/>
                    <a:pt x="120356" y="11974"/>
                    <a:pt x="119499" y="12450"/>
                  </a:cubicBezTo>
                  <a:cubicBezTo>
                    <a:pt x="118641" y="12926"/>
                    <a:pt x="118832" y="13974"/>
                    <a:pt x="118927" y="14926"/>
                  </a:cubicBezTo>
                  <a:cubicBezTo>
                    <a:pt x="119032" y="15689"/>
                    <a:pt x="119032" y="16450"/>
                    <a:pt x="118927" y="17212"/>
                  </a:cubicBezTo>
                  <a:cubicBezTo>
                    <a:pt x="118927" y="17212"/>
                    <a:pt x="118927" y="17974"/>
                    <a:pt x="118260" y="18070"/>
                  </a:cubicBezTo>
                  <a:lnTo>
                    <a:pt x="117498" y="18070"/>
                  </a:lnTo>
                  <a:cubicBezTo>
                    <a:pt x="116098" y="17651"/>
                    <a:pt x="115060" y="16470"/>
                    <a:pt x="114831" y="15022"/>
                  </a:cubicBezTo>
                  <a:cubicBezTo>
                    <a:pt x="114774" y="13917"/>
                    <a:pt x="115193" y="12850"/>
                    <a:pt x="115974" y="12069"/>
                  </a:cubicBezTo>
                  <a:cubicBezTo>
                    <a:pt x="116727" y="11278"/>
                    <a:pt x="117222" y="10288"/>
                    <a:pt x="117403" y="9211"/>
                  </a:cubicBezTo>
                  <a:cubicBezTo>
                    <a:pt x="117489" y="8869"/>
                    <a:pt x="117489" y="8507"/>
                    <a:pt x="117403" y="8164"/>
                  </a:cubicBezTo>
                  <a:cubicBezTo>
                    <a:pt x="116917" y="7563"/>
                    <a:pt x="116251" y="7125"/>
                    <a:pt x="115498" y="6925"/>
                  </a:cubicBezTo>
                  <a:lnTo>
                    <a:pt x="113974" y="6925"/>
                  </a:lnTo>
                  <a:cubicBezTo>
                    <a:pt x="112355" y="6925"/>
                    <a:pt x="111688" y="8354"/>
                    <a:pt x="111688" y="9878"/>
                  </a:cubicBezTo>
                  <a:cubicBezTo>
                    <a:pt x="111783" y="11364"/>
                    <a:pt x="111783" y="12869"/>
                    <a:pt x="111688" y="14355"/>
                  </a:cubicBezTo>
                  <a:cubicBezTo>
                    <a:pt x="111641" y="15146"/>
                    <a:pt x="110955" y="15736"/>
                    <a:pt x="110174" y="15689"/>
                  </a:cubicBezTo>
                  <a:cubicBezTo>
                    <a:pt x="110164" y="15689"/>
                    <a:pt x="110164" y="15689"/>
                    <a:pt x="110164" y="15689"/>
                  </a:cubicBezTo>
                  <a:cubicBezTo>
                    <a:pt x="109240" y="15441"/>
                    <a:pt x="108497" y="14765"/>
                    <a:pt x="108164" y="13879"/>
                  </a:cubicBezTo>
                  <a:cubicBezTo>
                    <a:pt x="107926" y="13164"/>
                    <a:pt x="107926" y="12402"/>
                    <a:pt x="108164" y="11688"/>
                  </a:cubicBezTo>
                  <a:cubicBezTo>
                    <a:pt x="108250" y="11212"/>
                    <a:pt x="108250" y="10735"/>
                    <a:pt x="108164" y="10259"/>
                  </a:cubicBezTo>
                  <a:cubicBezTo>
                    <a:pt x="108173" y="9650"/>
                    <a:pt x="107935" y="9059"/>
                    <a:pt x="107497" y="8640"/>
                  </a:cubicBezTo>
                  <a:cubicBezTo>
                    <a:pt x="106726" y="7850"/>
                    <a:pt x="105459" y="7840"/>
                    <a:pt x="104668" y="8611"/>
                  </a:cubicBezTo>
                  <a:cubicBezTo>
                    <a:pt x="104659" y="8621"/>
                    <a:pt x="104649" y="8631"/>
                    <a:pt x="104640" y="8640"/>
                  </a:cubicBezTo>
                  <a:cubicBezTo>
                    <a:pt x="104106" y="9383"/>
                    <a:pt x="103716" y="10231"/>
                    <a:pt x="103497" y="11116"/>
                  </a:cubicBezTo>
                  <a:cubicBezTo>
                    <a:pt x="102992" y="11383"/>
                    <a:pt x="102382" y="11383"/>
                    <a:pt x="101877" y="11116"/>
                  </a:cubicBezTo>
                  <a:cubicBezTo>
                    <a:pt x="101230" y="10755"/>
                    <a:pt x="100772" y="10126"/>
                    <a:pt x="100639" y="9402"/>
                  </a:cubicBezTo>
                  <a:cubicBezTo>
                    <a:pt x="100496" y="8935"/>
                    <a:pt x="100496" y="8440"/>
                    <a:pt x="100639" y="7973"/>
                  </a:cubicBezTo>
                  <a:cubicBezTo>
                    <a:pt x="101058" y="6811"/>
                    <a:pt x="101258" y="5583"/>
                    <a:pt x="101211" y="4354"/>
                  </a:cubicBezTo>
                  <a:cubicBezTo>
                    <a:pt x="101068" y="2820"/>
                    <a:pt x="100306" y="1420"/>
                    <a:pt x="99115" y="449"/>
                  </a:cubicBezTo>
                  <a:cubicBezTo>
                    <a:pt x="98448" y="-123"/>
                    <a:pt x="97496" y="-599"/>
                    <a:pt x="96829" y="-314"/>
                  </a:cubicBezTo>
                  <a:cubicBezTo>
                    <a:pt x="96162" y="-28"/>
                    <a:pt x="96258" y="-314"/>
                    <a:pt x="96067" y="163"/>
                  </a:cubicBezTo>
                  <a:cubicBezTo>
                    <a:pt x="95334" y="1639"/>
                    <a:pt x="95134" y="3315"/>
                    <a:pt x="95496" y="4925"/>
                  </a:cubicBezTo>
                  <a:cubicBezTo>
                    <a:pt x="95781" y="5763"/>
                    <a:pt x="95781" y="6659"/>
                    <a:pt x="95496" y="7497"/>
                  </a:cubicBezTo>
                  <a:cubicBezTo>
                    <a:pt x="95276" y="7964"/>
                    <a:pt x="94753" y="8211"/>
                    <a:pt x="94257" y="8068"/>
                  </a:cubicBezTo>
                  <a:cubicBezTo>
                    <a:pt x="93657" y="7773"/>
                    <a:pt x="93181" y="7259"/>
                    <a:pt x="92924" y="6640"/>
                  </a:cubicBezTo>
                  <a:cubicBezTo>
                    <a:pt x="92733" y="6059"/>
                    <a:pt x="92410" y="5535"/>
                    <a:pt x="91971" y="5116"/>
                  </a:cubicBezTo>
                  <a:cubicBezTo>
                    <a:pt x="91371" y="4811"/>
                    <a:pt x="90666" y="4811"/>
                    <a:pt x="90066" y="5116"/>
                  </a:cubicBezTo>
                  <a:cubicBezTo>
                    <a:pt x="89590" y="5344"/>
                    <a:pt x="89143" y="5630"/>
                    <a:pt x="88733" y="5973"/>
                  </a:cubicBezTo>
                  <a:cubicBezTo>
                    <a:pt x="88476" y="6249"/>
                    <a:pt x="88142" y="6449"/>
                    <a:pt x="87780" y="6544"/>
                  </a:cubicBezTo>
                  <a:cubicBezTo>
                    <a:pt x="87094" y="7021"/>
                    <a:pt x="86180" y="7021"/>
                    <a:pt x="85494" y="6544"/>
                  </a:cubicBezTo>
                  <a:cubicBezTo>
                    <a:pt x="84913" y="6182"/>
                    <a:pt x="84637" y="5487"/>
                    <a:pt x="84828" y="4830"/>
                  </a:cubicBezTo>
                  <a:cubicBezTo>
                    <a:pt x="84828" y="4258"/>
                    <a:pt x="85399" y="3973"/>
                    <a:pt x="85875" y="3687"/>
                  </a:cubicBezTo>
                  <a:cubicBezTo>
                    <a:pt x="86380" y="3458"/>
                    <a:pt x="86866" y="3172"/>
                    <a:pt x="87304" y="2830"/>
                  </a:cubicBezTo>
                  <a:lnTo>
                    <a:pt x="87304" y="2830"/>
                  </a:lnTo>
                  <a:cubicBezTo>
                    <a:pt x="87304" y="2830"/>
                    <a:pt x="87304" y="1782"/>
                    <a:pt x="87304" y="1401"/>
                  </a:cubicBezTo>
                  <a:cubicBezTo>
                    <a:pt x="87304" y="1020"/>
                    <a:pt x="84923" y="353"/>
                    <a:pt x="83589" y="544"/>
                  </a:cubicBezTo>
                  <a:cubicBezTo>
                    <a:pt x="82351" y="696"/>
                    <a:pt x="81313" y="1553"/>
                    <a:pt x="80922" y="2734"/>
                  </a:cubicBezTo>
                  <a:cubicBezTo>
                    <a:pt x="80922" y="3401"/>
                    <a:pt x="80922" y="3973"/>
                    <a:pt x="79970" y="4163"/>
                  </a:cubicBezTo>
                  <a:cubicBezTo>
                    <a:pt x="79017" y="4354"/>
                    <a:pt x="77874" y="4163"/>
                    <a:pt x="77303" y="4735"/>
                  </a:cubicBezTo>
                  <a:lnTo>
                    <a:pt x="54157" y="35215"/>
                  </a:lnTo>
                  <a:lnTo>
                    <a:pt x="54157" y="35215"/>
                  </a:lnTo>
                  <a:lnTo>
                    <a:pt x="49299" y="41597"/>
                  </a:lnTo>
                  <a:lnTo>
                    <a:pt x="47490" y="44549"/>
                  </a:lnTo>
                  <a:cubicBezTo>
                    <a:pt x="43299" y="52169"/>
                    <a:pt x="40536" y="60647"/>
                    <a:pt x="35583" y="67885"/>
                  </a:cubicBezTo>
                  <a:cubicBezTo>
                    <a:pt x="30240" y="75058"/>
                    <a:pt x="23544" y="81116"/>
                    <a:pt x="15867" y="85697"/>
                  </a:cubicBezTo>
                  <a:lnTo>
                    <a:pt x="3484" y="101985"/>
                  </a:lnTo>
                  <a:cubicBezTo>
                    <a:pt x="2150" y="103699"/>
                    <a:pt x="3484" y="103985"/>
                    <a:pt x="3484" y="105033"/>
                  </a:cubicBezTo>
                  <a:cubicBezTo>
                    <a:pt x="3484" y="106081"/>
                    <a:pt x="2150" y="106271"/>
                    <a:pt x="1198" y="106652"/>
                  </a:cubicBezTo>
                  <a:cubicBezTo>
                    <a:pt x="246" y="107033"/>
                    <a:pt x="-517" y="108176"/>
                    <a:pt x="341" y="109224"/>
                  </a:cubicBezTo>
                  <a:cubicBezTo>
                    <a:pt x="1084" y="109910"/>
                    <a:pt x="2170" y="110100"/>
                    <a:pt x="3103" y="109700"/>
                  </a:cubicBezTo>
                  <a:cubicBezTo>
                    <a:pt x="3770" y="109700"/>
                    <a:pt x="4246" y="108652"/>
                    <a:pt x="5008" y="108367"/>
                  </a:cubicBezTo>
                  <a:cubicBezTo>
                    <a:pt x="5970" y="107995"/>
                    <a:pt x="7056" y="108300"/>
                    <a:pt x="7675" y="109129"/>
                  </a:cubicBezTo>
                  <a:cubicBezTo>
                    <a:pt x="8437" y="110272"/>
                    <a:pt x="7675" y="111034"/>
                    <a:pt x="6246" y="111415"/>
                  </a:cubicBezTo>
                  <a:lnTo>
                    <a:pt x="2627" y="112462"/>
                  </a:lnTo>
                  <a:cubicBezTo>
                    <a:pt x="1989" y="112643"/>
                    <a:pt x="1398" y="112967"/>
                    <a:pt x="912" y="113415"/>
                  </a:cubicBezTo>
                  <a:cubicBezTo>
                    <a:pt x="465" y="113967"/>
                    <a:pt x="465" y="114767"/>
                    <a:pt x="912" y="115320"/>
                  </a:cubicBezTo>
                  <a:cubicBezTo>
                    <a:pt x="1589" y="115987"/>
                    <a:pt x="2570" y="116234"/>
                    <a:pt x="3484" y="115987"/>
                  </a:cubicBezTo>
                  <a:cubicBezTo>
                    <a:pt x="4551" y="115815"/>
                    <a:pt x="5580" y="115463"/>
                    <a:pt x="6532" y="114939"/>
                  </a:cubicBezTo>
                  <a:cubicBezTo>
                    <a:pt x="7580" y="114177"/>
                    <a:pt x="9008" y="113320"/>
                    <a:pt x="10437" y="114367"/>
                  </a:cubicBezTo>
                  <a:cubicBezTo>
                    <a:pt x="11295" y="114882"/>
                    <a:pt x="11580" y="115987"/>
                    <a:pt x="11066" y="116844"/>
                  </a:cubicBezTo>
                  <a:cubicBezTo>
                    <a:pt x="11047" y="116882"/>
                    <a:pt x="11028" y="116911"/>
                    <a:pt x="11009" y="116939"/>
                  </a:cubicBezTo>
                  <a:cubicBezTo>
                    <a:pt x="10533" y="117606"/>
                    <a:pt x="9485" y="117701"/>
                    <a:pt x="8532" y="117797"/>
                  </a:cubicBezTo>
                  <a:cubicBezTo>
                    <a:pt x="7580" y="117892"/>
                    <a:pt x="5199" y="117797"/>
                    <a:pt x="4913" y="118940"/>
                  </a:cubicBezTo>
                  <a:cubicBezTo>
                    <a:pt x="4627" y="120083"/>
                    <a:pt x="5865" y="121225"/>
                    <a:pt x="7104" y="121797"/>
                  </a:cubicBezTo>
                  <a:cubicBezTo>
                    <a:pt x="8218" y="122178"/>
                    <a:pt x="9418" y="122178"/>
                    <a:pt x="10533" y="121797"/>
                  </a:cubicBezTo>
                  <a:lnTo>
                    <a:pt x="13485" y="120749"/>
                  </a:lnTo>
                  <a:cubicBezTo>
                    <a:pt x="14057" y="120473"/>
                    <a:pt x="14724" y="120473"/>
                    <a:pt x="15295" y="120749"/>
                  </a:cubicBezTo>
                  <a:cubicBezTo>
                    <a:pt x="14762" y="122540"/>
                    <a:pt x="13066" y="123731"/>
                    <a:pt x="11199" y="123607"/>
                  </a:cubicBezTo>
                  <a:cubicBezTo>
                    <a:pt x="10476" y="123464"/>
                    <a:pt x="9733" y="123464"/>
                    <a:pt x="9008" y="123607"/>
                  </a:cubicBezTo>
                  <a:cubicBezTo>
                    <a:pt x="8532" y="123940"/>
                    <a:pt x="8418" y="124597"/>
                    <a:pt x="8752" y="125064"/>
                  </a:cubicBezTo>
                  <a:cubicBezTo>
                    <a:pt x="8828" y="125169"/>
                    <a:pt x="8913" y="125255"/>
                    <a:pt x="9008" y="125321"/>
                  </a:cubicBezTo>
                  <a:cubicBezTo>
                    <a:pt x="9237" y="125569"/>
                    <a:pt x="9533" y="125740"/>
                    <a:pt x="9866" y="125798"/>
                  </a:cubicBezTo>
                  <a:cubicBezTo>
                    <a:pt x="11371" y="126502"/>
                    <a:pt x="13123" y="126502"/>
                    <a:pt x="14628" y="125798"/>
                  </a:cubicBezTo>
                  <a:cubicBezTo>
                    <a:pt x="15581" y="125321"/>
                    <a:pt x="16438" y="124274"/>
                    <a:pt x="17867" y="124655"/>
                  </a:cubicBezTo>
                  <a:cubicBezTo>
                    <a:pt x="16914" y="127417"/>
                    <a:pt x="14047" y="129017"/>
                    <a:pt x="11199" y="128369"/>
                  </a:cubicBezTo>
                  <a:cubicBezTo>
                    <a:pt x="10256" y="128226"/>
                    <a:pt x="9285" y="128226"/>
                    <a:pt x="8342" y="128369"/>
                  </a:cubicBezTo>
                  <a:cubicBezTo>
                    <a:pt x="7389" y="128369"/>
                    <a:pt x="6627" y="129036"/>
                    <a:pt x="6913" y="129989"/>
                  </a:cubicBezTo>
                  <a:cubicBezTo>
                    <a:pt x="7218" y="130817"/>
                    <a:pt x="7789" y="131522"/>
                    <a:pt x="8532" y="131989"/>
                  </a:cubicBezTo>
                  <a:cubicBezTo>
                    <a:pt x="10418" y="133379"/>
                    <a:pt x="12809" y="133903"/>
                    <a:pt x="15105" y="133417"/>
                  </a:cubicBezTo>
                  <a:cubicBezTo>
                    <a:pt x="16714" y="132636"/>
                    <a:pt x="18191" y="131608"/>
                    <a:pt x="19486" y="130369"/>
                  </a:cubicBezTo>
                  <a:cubicBezTo>
                    <a:pt x="20181" y="130027"/>
                    <a:pt x="20982" y="130027"/>
                    <a:pt x="21677" y="130369"/>
                  </a:cubicBezTo>
                  <a:cubicBezTo>
                    <a:pt x="22620" y="130836"/>
                    <a:pt x="23039" y="131970"/>
                    <a:pt x="22629" y="132941"/>
                  </a:cubicBezTo>
                  <a:cubicBezTo>
                    <a:pt x="22153" y="133608"/>
                    <a:pt x="21200" y="133894"/>
                    <a:pt x="20439" y="134370"/>
                  </a:cubicBezTo>
                  <a:cubicBezTo>
                    <a:pt x="19581" y="134684"/>
                    <a:pt x="19096" y="135580"/>
                    <a:pt x="19296" y="136466"/>
                  </a:cubicBezTo>
                  <a:cubicBezTo>
                    <a:pt x="19886" y="137732"/>
                    <a:pt x="21134" y="138580"/>
                    <a:pt x="22534" y="138656"/>
                  </a:cubicBezTo>
                  <a:cubicBezTo>
                    <a:pt x="23649" y="138618"/>
                    <a:pt x="24715" y="138218"/>
                    <a:pt x="25582" y="137513"/>
                  </a:cubicBezTo>
                  <a:lnTo>
                    <a:pt x="27011" y="136466"/>
                  </a:lnTo>
                  <a:cubicBezTo>
                    <a:pt x="27020" y="138685"/>
                    <a:pt x="25763" y="140723"/>
                    <a:pt x="23772" y="141704"/>
                  </a:cubicBezTo>
                  <a:cubicBezTo>
                    <a:pt x="23201" y="141904"/>
                    <a:pt x="22677" y="142228"/>
                    <a:pt x="22248" y="142657"/>
                  </a:cubicBezTo>
                  <a:cubicBezTo>
                    <a:pt x="21791" y="143133"/>
                    <a:pt x="21791" y="143895"/>
                    <a:pt x="22248" y="144371"/>
                  </a:cubicBezTo>
                  <a:cubicBezTo>
                    <a:pt x="22468" y="144695"/>
                    <a:pt x="22763" y="144952"/>
                    <a:pt x="23106" y="145133"/>
                  </a:cubicBezTo>
                  <a:cubicBezTo>
                    <a:pt x="24487" y="146162"/>
                    <a:pt x="26392" y="146162"/>
                    <a:pt x="27773" y="145133"/>
                  </a:cubicBezTo>
                  <a:cubicBezTo>
                    <a:pt x="28678" y="144067"/>
                    <a:pt x="29468" y="142924"/>
                    <a:pt x="30154" y="141704"/>
                  </a:cubicBezTo>
                  <a:cubicBezTo>
                    <a:pt x="30487" y="141228"/>
                    <a:pt x="31145" y="141114"/>
                    <a:pt x="31611" y="141447"/>
                  </a:cubicBezTo>
                  <a:cubicBezTo>
                    <a:pt x="31716" y="141523"/>
                    <a:pt x="31802" y="141609"/>
                    <a:pt x="31869" y="141704"/>
                  </a:cubicBezTo>
                  <a:cubicBezTo>
                    <a:pt x="31964" y="141952"/>
                    <a:pt x="31964" y="142219"/>
                    <a:pt x="31869" y="142466"/>
                  </a:cubicBezTo>
                  <a:cubicBezTo>
                    <a:pt x="31869" y="144848"/>
                    <a:pt x="29297" y="145800"/>
                    <a:pt x="29011" y="148086"/>
                  </a:cubicBezTo>
                  <a:cubicBezTo>
                    <a:pt x="28916" y="149658"/>
                    <a:pt x="29316" y="151229"/>
                    <a:pt x="30154" y="152563"/>
                  </a:cubicBezTo>
                  <a:cubicBezTo>
                    <a:pt x="30630" y="153610"/>
                    <a:pt x="31869" y="154944"/>
                    <a:pt x="32726" y="154563"/>
                  </a:cubicBezTo>
                  <a:cubicBezTo>
                    <a:pt x="33069" y="154373"/>
                    <a:pt x="33250" y="153991"/>
                    <a:pt x="33202" y="153610"/>
                  </a:cubicBezTo>
                  <a:cubicBezTo>
                    <a:pt x="33202" y="151896"/>
                    <a:pt x="33202" y="150086"/>
                    <a:pt x="33202" y="148276"/>
                  </a:cubicBezTo>
                  <a:cubicBezTo>
                    <a:pt x="33012" y="146590"/>
                    <a:pt x="33888" y="144962"/>
                    <a:pt x="35393" y="144181"/>
                  </a:cubicBezTo>
                  <a:cubicBezTo>
                    <a:pt x="36326" y="144533"/>
                    <a:pt x="36879" y="145486"/>
                    <a:pt x="36726" y="146467"/>
                  </a:cubicBezTo>
                  <a:cubicBezTo>
                    <a:pt x="36726" y="147229"/>
                    <a:pt x="35964" y="147895"/>
                    <a:pt x="35964" y="148658"/>
                  </a:cubicBezTo>
                  <a:cubicBezTo>
                    <a:pt x="36050" y="149391"/>
                    <a:pt x="36707" y="149915"/>
                    <a:pt x="37441" y="149839"/>
                  </a:cubicBezTo>
                  <a:cubicBezTo>
                    <a:pt x="37793" y="149791"/>
                    <a:pt x="38126" y="149610"/>
                    <a:pt x="38346" y="149324"/>
                  </a:cubicBezTo>
                  <a:cubicBezTo>
                    <a:pt x="38822" y="148753"/>
                    <a:pt x="39584" y="148086"/>
                    <a:pt x="40441" y="148658"/>
                  </a:cubicBezTo>
                  <a:cubicBezTo>
                    <a:pt x="40441" y="150753"/>
                    <a:pt x="39108" y="151991"/>
                    <a:pt x="38155" y="153515"/>
                  </a:cubicBezTo>
                  <a:cubicBezTo>
                    <a:pt x="36879" y="156354"/>
                    <a:pt x="37212" y="159649"/>
                    <a:pt x="39012" y="162183"/>
                  </a:cubicBezTo>
                  <a:cubicBezTo>
                    <a:pt x="39212" y="162669"/>
                    <a:pt x="39546" y="163097"/>
                    <a:pt x="39965" y="163421"/>
                  </a:cubicBezTo>
                  <a:cubicBezTo>
                    <a:pt x="40813" y="164145"/>
                    <a:pt x="42070" y="164145"/>
                    <a:pt x="42917" y="163421"/>
                  </a:cubicBezTo>
                  <a:cubicBezTo>
                    <a:pt x="43365" y="162602"/>
                    <a:pt x="43632" y="161688"/>
                    <a:pt x="43680" y="160754"/>
                  </a:cubicBezTo>
                  <a:cubicBezTo>
                    <a:pt x="43937" y="159468"/>
                    <a:pt x="44423" y="158249"/>
                    <a:pt x="45108" y="157135"/>
                  </a:cubicBezTo>
                  <a:cubicBezTo>
                    <a:pt x="45813" y="155897"/>
                    <a:pt x="47385" y="155468"/>
                    <a:pt x="48614" y="156173"/>
                  </a:cubicBezTo>
                  <a:cubicBezTo>
                    <a:pt x="48623" y="156173"/>
                    <a:pt x="48623" y="156182"/>
                    <a:pt x="48633" y="156182"/>
                  </a:cubicBezTo>
                  <a:cubicBezTo>
                    <a:pt x="49795" y="156944"/>
                    <a:pt x="50366" y="158344"/>
                    <a:pt x="50061" y="159707"/>
                  </a:cubicBezTo>
                  <a:cubicBezTo>
                    <a:pt x="49480" y="160735"/>
                    <a:pt x="49128" y="161869"/>
                    <a:pt x="49014" y="163040"/>
                  </a:cubicBezTo>
                  <a:cubicBezTo>
                    <a:pt x="49014" y="164278"/>
                    <a:pt x="50633" y="165993"/>
                    <a:pt x="51871" y="165802"/>
                  </a:cubicBezTo>
                  <a:cubicBezTo>
                    <a:pt x="52338" y="165679"/>
                    <a:pt x="52700" y="165317"/>
                    <a:pt x="52824" y="164850"/>
                  </a:cubicBezTo>
                  <a:cubicBezTo>
                    <a:pt x="52928" y="163840"/>
                    <a:pt x="52928" y="162812"/>
                    <a:pt x="52824" y="161802"/>
                  </a:cubicBezTo>
                  <a:cubicBezTo>
                    <a:pt x="52824" y="160849"/>
                    <a:pt x="53300" y="159802"/>
                    <a:pt x="54348" y="159611"/>
                  </a:cubicBezTo>
                  <a:cubicBezTo>
                    <a:pt x="55319" y="159525"/>
                    <a:pt x="56253" y="159964"/>
                    <a:pt x="56824" y="160754"/>
                  </a:cubicBezTo>
                  <a:cubicBezTo>
                    <a:pt x="57300" y="161545"/>
                    <a:pt x="57300" y="162535"/>
                    <a:pt x="56824" y="163326"/>
                  </a:cubicBezTo>
                  <a:lnTo>
                    <a:pt x="54252" y="168660"/>
                  </a:lnTo>
                  <a:cubicBezTo>
                    <a:pt x="53805" y="169536"/>
                    <a:pt x="53490" y="170460"/>
                    <a:pt x="53300" y="171422"/>
                  </a:cubicBezTo>
                  <a:cubicBezTo>
                    <a:pt x="53185" y="172603"/>
                    <a:pt x="53490" y="173775"/>
                    <a:pt x="54157" y="174756"/>
                  </a:cubicBezTo>
                  <a:cubicBezTo>
                    <a:pt x="54614" y="175413"/>
                    <a:pt x="55243" y="175937"/>
                    <a:pt x="55967" y="176280"/>
                  </a:cubicBezTo>
                  <a:cubicBezTo>
                    <a:pt x="56729" y="176280"/>
                    <a:pt x="57586" y="176280"/>
                    <a:pt x="57872" y="176280"/>
                  </a:cubicBezTo>
                  <a:cubicBezTo>
                    <a:pt x="58072" y="175756"/>
                    <a:pt x="58072" y="175185"/>
                    <a:pt x="57872" y="174661"/>
                  </a:cubicBezTo>
                  <a:cubicBezTo>
                    <a:pt x="57643" y="173080"/>
                    <a:pt x="57948" y="171479"/>
                    <a:pt x="58729" y="170089"/>
                  </a:cubicBezTo>
                  <a:cubicBezTo>
                    <a:pt x="58996" y="169460"/>
                    <a:pt x="59720" y="169155"/>
                    <a:pt x="60348" y="169422"/>
                  </a:cubicBezTo>
                  <a:cubicBezTo>
                    <a:pt x="60834" y="169641"/>
                    <a:pt x="61234" y="170003"/>
                    <a:pt x="61491" y="170470"/>
                  </a:cubicBezTo>
                  <a:cubicBezTo>
                    <a:pt x="61872" y="171451"/>
                    <a:pt x="61872" y="172537"/>
                    <a:pt x="61491" y="173518"/>
                  </a:cubicBezTo>
                  <a:cubicBezTo>
                    <a:pt x="61091" y="174413"/>
                    <a:pt x="60929" y="175394"/>
                    <a:pt x="61015" y="176375"/>
                  </a:cubicBezTo>
                  <a:cubicBezTo>
                    <a:pt x="61282" y="177604"/>
                    <a:pt x="62196" y="178595"/>
                    <a:pt x="63396" y="178947"/>
                  </a:cubicBezTo>
                  <a:cubicBezTo>
                    <a:pt x="64178" y="179128"/>
                    <a:pt x="64977" y="178671"/>
                    <a:pt x="65206" y="177899"/>
                  </a:cubicBezTo>
                  <a:cubicBezTo>
                    <a:pt x="65349" y="177109"/>
                    <a:pt x="65349" y="176308"/>
                    <a:pt x="65206" y="175518"/>
                  </a:cubicBezTo>
                  <a:cubicBezTo>
                    <a:pt x="64882" y="173051"/>
                    <a:pt x="65111" y="170546"/>
                    <a:pt x="65873" y="168184"/>
                  </a:cubicBezTo>
                  <a:cubicBezTo>
                    <a:pt x="65873" y="167422"/>
                    <a:pt x="66730" y="166660"/>
                    <a:pt x="67683" y="167041"/>
                  </a:cubicBezTo>
                  <a:cubicBezTo>
                    <a:pt x="68283" y="167317"/>
                    <a:pt x="68730" y="167841"/>
                    <a:pt x="68921" y="168469"/>
                  </a:cubicBezTo>
                  <a:cubicBezTo>
                    <a:pt x="69016" y="168974"/>
                    <a:pt x="69016" y="169489"/>
                    <a:pt x="68921" y="169993"/>
                  </a:cubicBezTo>
                  <a:cubicBezTo>
                    <a:pt x="68721" y="170841"/>
                    <a:pt x="68559" y="171699"/>
                    <a:pt x="68445" y="172565"/>
                  </a:cubicBezTo>
                  <a:cubicBezTo>
                    <a:pt x="68264" y="173680"/>
                    <a:pt x="68464" y="174823"/>
                    <a:pt x="69016" y="175804"/>
                  </a:cubicBezTo>
                  <a:cubicBezTo>
                    <a:pt x="69683" y="176947"/>
                    <a:pt x="71207" y="177804"/>
                    <a:pt x="72159" y="177423"/>
                  </a:cubicBezTo>
                  <a:cubicBezTo>
                    <a:pt x="73112" y="177042"/>
                    <a:pt x="72731" y="175804"/>
                    <a:pt x="72731" y="174947"/>
                  </a:cubicBezTo>
                  <a:cubicBezTo>
                    <a:pt x="72540" y="174166"/>
                    <a:pt x="72540" y="173346"/>
                    <a:pt x="72731" y="172565"/>
                  </a:cubicBezTo>
                  <a:cubicBezTo>
                    <a:pt x="72807" y="172213"/>
                    <a:pt x="73055" y="171927"/>
                    <a:pt x="73398" y="171803"/>
                  </a:cubicBezTo>
                  <a:lnTo>
                    <a:pt x="75493" y="171803"/>
                  </a:lnTo>
                  <a:cubicBezTo>
                    <a:pt x="76865" y="172232"/>
                    <a:pt x="77874" y="173423"/>
                    <a:pt x="78065" y="174851"/>
                  </a:cubicBezTo>
                  <a:cubicBezTo>
                    <a:pt x="78074" y="175947"/>
                    <a:pt x="77665" y="177004"/>
                    <a:pt x="76922" y="177804"/>
                  </a:cubicBezTo>
                  <a:cubicBezTo>
                    <a:pt x="76198" y="178604"/>
                    <a:pt x="75731" y="179595"/>
                    <a:pt x="75588" y="180661"/>
                  </a:cubicBezTo>
                  <a:cubicBezTo>
                    <a:pt x="75445" y="180966"/>
                    <a:pt x="75445" y="181309"/>
                    <a:pt x="75588" y="181614"/>
                  </a:cubicBezTo>
                  <a:cubicBezTo>
                    <a:pt x="76027" y="182290"/>
                    <a:pt x="76712" y="182766"/>
                    <a:pt x="77493" y="182948"/>
                  </a:cubicBezTo>
                  <a:cubicBezTo>
                    <a:pt x="77998" y="183043"/>
                    <a:pt x="78512" y="183043"/>
                    <a:pt x="79017" y="182948"/>
                  </a:cubicBezTo>
                  <a:cubicBezTo>
                    <a:pt x="80456" y="182748"/>
                    <a:pt x="81475" y="181433"/>
                    <a:pt x="81303" y="179995"/>
                  </a:cubicBezTo>
                  <a:cubicBezTo>
                    <a:pt x="81208" y="178499"/>
                    <a:pt x="81208" y="177013"/>
                    <a:pt x="81303" y="175518"/>
                  </a:cubicBezTo>
                  <a:cubicBezTo>
                    <a:pt x="81303" y="174756"/>
                    <a:pt x="81970" y="174089"/>
                    <a:pt x="82827" y="174184"/>
                  </a:cubicBezTo>
                  <a:cubicBezTo>
                    <a:pt x="83761" y="174404"/>
                    <a:pt x="84523" y="175080"/>
                    <a:pt x="84828" y="175994"/>
                  </a:cubicBezTo>
                  <a:cubicBezTo>
                    <a:pt x="85123" y="176699"/>
                    <a:pt x="85123" y="177480"/>
                    <a:pt x="84828" y="178185"/>
                  </a:cubicBezTo>
                  <a:cubicBezTo>
                    <a:pt x="84732" y="178652"/>
                    <a:pt x="84732" y="179147"/>
                    <a:pt x="84828" y="179614"/>
                  </a:cubicBezTo>
                  <a:cubicBezTo>
                    <a:pt x="84837" y="180223"/>
                    <a:pt x="85075" y="180795"/>
                    <a:pt x="85494" y="181233"/>
                  </a:cubicBezTo>
                  <a:cubicBezTo>
                    <a:pt x="86333" y="181995"/>
                    <a:pt x="87609" y="181995"/>
                    <a:pt x="88447" y="181233"/>
                  </a:cubicBezTo>
                  <a:cubicBezTo>
                    <a:pt x="88895" y="180452"/>
                    <a:pt x="89247" y="179623"/>
                    <a:pt x="89495" y="178757"/>
                  </a:cubicBezTo>
                  <a:cubicBezTo>
                    <a:pt x="90038" y="178499"/>
                    <a:pt x="90666" y="178499"/>
                    <a:pt x="91209" y="178757"/>
                  </a:cubicBezTo>
                  <a:cubicBezTo>
                    <a:pt x="91781" y="179157"/>
                    <a:pt x="92210" y="179718"/>
                    <a:pt x="92448" y="180376"/>
                  </a:cubicBezTo>
                  <a:cubicBezTo>
                    <a:pt x="92552" y="180842"/>
                    <a:pt x="92552" y="181338"/>
                    <a:pt x="92448" y="181805"/>
                  </a:cubicBezTo>
                  <a:cubicBezTo>
                    <a:pt x="92028" y="182966"/>
                    <a:pt x="91828" y="184195"/>
                    <a:pt x="91876" y="185424"/>
                  </a:cubicBezTo>
                  <a:cubicBezTo>
                    <a:pt x="92086" y="186938"/>
                    <a:pt x="92829" y="188320"/>
                    <a:pt x="93972" y="189329"/>
                  </a:cubicBezTo>
                  <a:cubicBezTo>
                    <a:pt x="94562" y="189939"/>
                    <a:pt x="95410" y="190253"/>
                    <a:pt x="96258" y="190186"/>
                  </a:cubicBezTo>
                  <a:cubicBezTo>
                    <a:pt x="96581" y="190120"/>
                    <a:pt x="96858" y="189910"/>
                    <a:pt x="97020" y="189615"/>
                  </a:cubicBezTo>
                  <a:cubicBezTo>
                    <a:pt x="97763" y="188139"/>
                    <a:pt x="97963" y="186462"/>
                    <a:pt x="97591" y="184852"/>
                  </a:cubicBezTo>
                  <a:cubicBezTo>
                    <a:pt x="97353" y="184043"/>
                    <a:pt x="97353" y="183186"/>
                    <a:pt x="97591" y="182376"/>
                  </a:cubicBezTo>
                  <a:cubicBezTo>
                    <a:pt x="97763" y="181881"/>
                    <a:pt x="98315" y="181624"/>
                    <a:pt x="98810" y="181795"/>
                  </a:cubicBezTo>
                  <a:cubicBezTo>
                    <a:pt x="98810" y="181795"/>
                    <a:pt x="98820" y="181805"/>
                    <a:pt x="98829" y="181805"/>
                  </a:cubicBezTo>
                  <a:cubicBezTo>
                    <a:pt x="99449" y="182033"/>
                    <a:pt x="99934" y="182519"/>
                    <a:pt x="100163" y="183138"/>
                  </a:cubicBezTo>
                  <a:cubicBezTo>
                    <a:pt x="100392" y="183729"/>
                    <a:pt x="100706" y="184271"/>
                    <a:pt x="101115" y="184757"/>
                  </a:cubicBezTo>
                  <a:cubicBezTo>
                    <a:pt x="101725" y="185024"/>
                    <a:pt x="102411" y="185024"/>
                    <a:pt x="103020" y="184757"/>
                  </a:cubicBezTo>
                  <a:cubicBezTo>
                    <a:pt x="103535" y="184557"/>
                    <a:pt x="103992" y="184224"/>
                    <a:pt x="104354" y="183805"/>
                  </a:cubicBezTo>
                  <a:lnTo>
                    <a:pt x="105306" y="183233"/>
                  </a:lnTo>
                  <a:cubicBezTo>
                    <a:pt x="106011" y="182805"/>
                    <a:pt x="106887" y="182805"/>
                    <a:pt x="107592" y="183233"/>
                  </a:cubicBezTo>
                  <a:cubicBezTo>
                    <a:pt x="108202" y="183567"/>
                    <a:pt x="108488" y="184291"/>
                    <a:pt x="108259" y="184948"/>
                  </a:cubicBezTo>
                  <a:cubicBezTo>
                    <a:pt x="108259" y="184948"/>
                    <a:pt x="108259" y="184948"/>
                    <a:pt x="108259" y="185424"/>
                  </a:cubicBezTo>
                  <a:cubicBezTo>
                    <a:pt x="139882" y="159230"/>
                    <a:pt x="172648" y="132370"/>
                    <a:pt x="185412" y="93508"/>
                  </a:cubicBezTo>
                  <a:cubicBezTo>
                    <a:pt x="186745" y="89602"/>
                    <a:pt x="187793" y="85507"/>
                    <a:pt x="188936" y="81411"/>
                  </a:cubicBezTo>
                  <a:lnTo>
                    <a:pt x="188174" y="81887"/>
                  </a:lnTo>
                  <a:cubicBezTo>
                    <a:pt x="187212" y="82202"/>
                    <a:pt x="186155" y="81897"/>
                    <a:pt x="185507" y="81125"/>
                  </a:cubicBezTo>
                  <a:cubicBezTo>
                    <a:pt x="184745" y="79982"/>
                    <a:pt x="185507" y="79125"/>
                    <a:pt x="186936" y="78839"/>
                  </a:cubicBezTo>
                  <a:lnTo>
                    <a:pt x="189793" y="77982"/>
                  </a:lnTo>
                  <a:lnTo>
                    <a:pt x="189793" y="73315"/>
                  </a:lnTo>
                  <a:lnTo>
                    <a:pt x="188364" y="73315"/>
                  </a:lnTo>
                  <a:cubicBezTo>
                    <a:pt x="187298" y="73543"/>
                    <a:pt x="186288" y="74000"/>
                    <a:pt x="185412" y="7464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10" name="Freeform: Shape 409">
              <a:extLst>
                <a:ext uri="{FF2B5EF4-FFF2-40B4-BE49-F238E27FC236}">
                  <a16:creationId xmlns:a16="http://schemas.microsoft.com/office/drawing/2014/main" xmlns="" id="{90485665-DD67-F1F9-BA18-4044074E102E}"/>
                </a:ext>
              </a:extLst>
            </p:cNvPr>
            <p:cNvSpPr/>
            <p:nvPr/>
          </p:nvSpPr>
          <p:spPr>
            <a:xfrm>
              <a:off x="6695503" y="2501559"/>
              <a:ext cx="194119" cy="187062"/>
            </a:xfrm>
            <a:custGeom>
              <a:avLst/>
              <a:gdLst>
                <a:gd name="connsiteX0" fmla="*/ 188086 w 194119"/>
                <a:gd name="connsiteY0" fmla="*/ 64839 h 187062"/>
                <a:gd name="connsiteX1" fmla="*/ 183514 w 194119"/>
                <a:gd name="connsiteY1" fmla="*/ 67601 h 187062"/>
                <a:gd name="connsiteX2" fmla="*/ 181324 w 194119"/>
                <a:gd name="connsiteY2" fmla="*/ 67601 h 187062"/>
                <a:gd name="connsiteX3" fmla="*/ 180504 w 194119"/>
                <a:gd name="connsiteY3" fmla="*/ 65039 h 187062"/>
                <a:gd name="connsiteX4" fmla="*/ 180562 w 194119"/>
                <a:gd name="connsiteY4" fmla="*/ 64934 h 187062"/>
                <a:gd name="connsiteX5" fmla="*/ 182753 w 194119"/>
                <a:gd name="connsiteY5" fmla="*/ 63696 h 187062"/>
                <a:gd name="connsiteX6" fmla="*/ 183991 w 194119"/>
                <a:gd name="connsiteY6" fmla="*/ 61600 h 187062"/>
                <a:gd name="connsiteX7" fmla="*/ 180847 w 194119"/>
                <a:gd name="connsiteY7" fmla="*/ 59219 h 187062"/>
                <a:gd name="connsiteX8" fmla="*/ 177704 w 194119"/>
                <a:gd name="connsiteY8" fmla="*/ 60171 h 187062"/>
                <a:gd name="connsiteX9" fmla="*/ 176275 w 194119"/>
                <a:gd name="connsiteY9" fmla="*/ 61124 h 187062"/>
                <a:gd name="connsiteX10" fmla="*/ 179895 w 194119"/>
                <a:gd name="connsiteY10" fmla="*/ 56076 h 187062"/>
                <a:gd name="connsiteX11" fmla="*/ 181419 w 194119"/>
                <a:gd name="connsiteY11" fmla="*/ 55314 h 187062"/>
                <a:gd name="connsiteX12" fmla="*/ 181419 w 194119"/>
                <a:gd name="connsiteY12" fmla="*/ 53504 h 187062"/>
                <a:gd name="connsiteX13" fmla="*/ 180562 w 194119"/>
                <a:gd name="connsiteY13" fmla="*/ 52647 h 187062"/>
                <a:gd name="connsiteX14" fmla="*/ 175895 w 194119"/>
                <a:gd name="connsiteY14" fmla="*/ 52647 h 187062"/>
                <a:gd name="connsiteX15" fmla="*/ 173323 w 194119"/>
                <a:gd name="connsiteY15" fmla="*/ 55980 h 187062"/>
                <a:gd name="connsiteX16" fmla="*/ 171865 w 194119"/>
                <a:gd name="connsiteY16" fmla="*/ 56238 h 187062"/>
                <a:gd name="connsiteX17" fmla="*/ 171608 w 194119"/>
                <a:gd name="connsiteY17" fmla="*/ 55980 h 187062"/>
                <a:gd name="connsiteX18" fmla="*/ 171608 w 194119"/>
                <a:gd name="connsiteY18" fmla="*/ 55218 h 187062"/>
                <a:gd name="connsiteX19" fmla="*/ 174751 w 194119"/>
                <a:gd name="connsiteY19" fmla="*/ 49789 h 187062"/>
                <a:gd name="connsiteX20" fmla="*/ 173799 w 194119"/>
                <a:gd name="connsiteY20" fmla="*/ 45122 h 187062"/>
                <a:gd name="connsiteX21" fmla="*/ 171322 w 194119"/>
                <a:gd name="connsiteY21" fmla="*/ 43026 h 187062"/>
                <a:gd name="connsiteX22" fmla="*/ 170846 w 194119"/>
                <a:gd name="connsiteY22" fmla="*/ 43884 h 187062"/>
                <a:gd name="connsiteX23" fmla="*/ 170846 w 194119"/>
                <a:gd name="connsiteY23" fmla="*/ 49218 h 187062"/>
                <a:gd name="connsiteX24" fmla="*/ 168370 w 194119"/>
                <a:gd name="connsiteY24" fmla="*/ 53218 h 187062"/>
                <a:gd name="connsiteX25" fmla="*/ 167227 w 194119"/>
                <a:gd name="connsiteY25" fmla="*/ 50837 h 187062"/>
                <a:gd name="connsiteX26" fmla="*/ 167989 w 194119"/>
                <a:gd name="connsiteY26" fmla="*/ 48646 h 187062"/>
                <a:gd name="connsiteX27" fmla="*/ 167989 w 194119"/>
                <a:gd name="connsiteY27" fmla="*/ 47979 h 187062"/>
                <a:gd name="connsiteX28" fmla="*/ 165836 w 194119"/>
                <a:gd name="connsiteY28" fmla="*/ 47941 h 187062"/>
                <a:gd name="connsiteX29" fmla="*/ 165798 w 194119"/>
                <a:gd name="connsiteY29" fmla="*/ 47979 h 187062"/>
                <a:gd name="connsiteX30" fmla="*/ 163703 w 194119"/>
                <a:gd name="connsiteY30" fmla="*/ 48551 h 187062"/>
                <a:gd name="connsiteX31" fmla="*/ 166179 w 194119"/>
                <a:gd name="connsiteY31" fmla="*/ 43788 h 187062"/>
                <a:gd name="connsiteX32" fmla="*/ 166179 w 194119"/>
                <a:gd name="connsiteY32" fmla="*/ 35121 h 187062"/>
                <a:gd name="connsiteX33" fmla="*/ 165131 w 194119"/>
                <a:gd name="connsiteY33" fmla="*/ 33787 h 187062"/>
                <a:gd name="connsiteX34" fmla="*/ 162274 w 194119"/>
                <a:gd name="connsiteY34" fmla="*/ 33787 h 187062"/>
                <a:gd name="connsiteX35" fmla="*/ 161321 w 194119"/>
                <a:gd name="connsiteY35" fmla="*/ 36359 h 187062"/>
                <a:gd name="connsiteX36" fmla="*/ 159702 w 194119"/>
                <a:gd name="connsiteY36" fmla="*/ 39883 h 187062"/>
                <a:gd name="connsiteX37" fmla="*/ 156302 w 194119"/>
                <a:gd name="connsiteY37" fmla="*/ 40721 h 187062"/>
                <a:gd name="connsiteX38" fmla="*/ 156178 w 194119"/>
                <a:gd name="connsiteY38" fmla="*/ 40645 h 187062"/>
                <a:gd name="connsiteX39" fmla="*/ 154939 w 194119"/>
                <a:gd name="connsiteY39" fmla="*/ 37026 h 187062"/>
                <a:gd name="connsiteX40" fmla="*/ 156082 w 194119"/>
                <a:gd name="connsiteY40" fmla="*/ 33787 h 187062"/>
                <a:gd name="connsiteX41" fmla="*/ 153320 w 194119"/>
                <a:gd name="connsiteY41" fmla="*/ 30834 h 187062"/>
                <a:gd name="connsiteX42" fmla="*/ 152368 w 194119"/>
                <a:gd name="connsiteY42" fmla="*/ 31692 h 187062"/>
                <a:gd name="connsiteX43" fmla="*/ 151891 w 194119"/>
                <a:gd name="connsiteY43" fmla="*/ 34644 h 187062"/>
                <a:gd name="connsiteX44" fmla="*/ 150177 w 194119"/>
                <a:gd name="connsiteY44" fmla="*/ 36835 h 187062"/>
                <a:gd name="connsiteX45" fmla="*/ 147796 w 194119"/>
                <a:gd name="connsiteY45" fmla="*/ 35502 h 187062"/>
                <a:gd name="connsiteX46" fmla="*/ 147796 w 194119"/>
                <a:gd name="connsiteY46" fmla="*/ 32930 h 187062"/>
                <a:gd name="connsiteX47" fmla="*/ 150653 w 194119"/>
                <a:gd name="connsiteY47" fmla="*/ 27691 h 187062"/>
                <a:gd name="connsiteX48" fmla="*/ 151701 w 194119"/>
                <a:gd name="connsiteY48" fmla="*/ 25024 h 187062"/>
                <a:gd name="connsiteX49" fmla="*/ 151034 w 194119"/>
                <a:gd name="connsiteY49" fmla="*/ 21691 h 187062"/>
                <a:gd name="connsiteX50" fmla="*/ 149320 w 194119"/>
                <a:gd name="connsiteY50" fmla="*/ 20071 h 187062"/>
                <a:gd name="connsiteX51" fmla="*/ 147415 w 194119"/>
                <a:gd name="connsiteY51" fmla="*/ 20071 h 187062"/>
                <a:gd name="connsiteX52" fmla="*/ 147415 w 194119"/>
                <a:gd name="connsiteY52" fmla="*/ 21691 h 187062"/>
                <a:gd name="connsiteX53" fmla="*/ 146367 w 194119"/>
                <a:gd name="connsiteY53" fmla="*/ 26262 h 187062"/>
                <a:gd name="connsiteX54" fmla="*/ 144653 w 194119"/>
                <a:gd name="connsiteY54" fmla="*/ 26834 h 187062"/>
                <a:gd name="connsiteX55" fmla="*/ 143605 w 194119"/>
                <a:gd name="connsiteY55" fmla="*/ 25691 h 187062"/>
                <a:gd name="connsiteX56" fmla="*/ 143605 w 194119"/>
                <a:gd name="connsiteY56" fmla="*/ 22643 h 187062"/>
                <a:gd name="connsiteX57" fmla="*/ 144176 w 194119"/>
                <a:gd name="connsiteY57" fmla="*/ 19785 h 187062"/>
                <a:gd name="connsiteX58" fmla="*/ 141890 w 194119"/>
                <a:gd name="connsiteY58" fmla="*/ 17118 h 187062"/>
                <a:gd name="connsiteX59" fmla="*/ 140090 w 194119"/>
                <a:gd name="connsiteY59" fmla="*/ 18042 h 187062"/>
                <a:gd name="connsiteX60" fmla="*/ 140080 w 194119"/>
                <a:gd name="connsiteY60" fmla="*/ 18071 h 187062"/>
                <a:gd name="connsiteX61" fmla="*/ 140080 w 194119"/>
                <a:gd name="connsiteY61" fmla="*/ 20452 h 187062"/>
                <a:gd name="connsiteX62" fmla="*/ 138937 w 194119"/>
                <a:gd name="connsiteY62" fmla="*/ 27786 h 187062"/>
                <a:gd name="connsiteX63" fmla="*/ 137128 w 194119"/>
                <a:gd name="connsiteY63" fmla="*/ 28834 h 187062"/>
                <a:gd name="connsiteX64" fmla="*/ 135985 w 194119"/>
                <a:gd name="connsiteY64" fmla="*/ 27310 h 187062"/>
                <a:gd name="connsiteX65" fmla="*/ 135985 w 194119"/>
                <a:gd name="connsiteY65" fmla="*/ 25691 h 187062"/>
                <a:gd name="connsiteX66" fmla="*/ 136556 w 194119"/>
                <a:gd name="connsiteY66" fmla="*/ 23215 h 187062"/>
                <a:gd name="connsiteX67" fmla="*/ 136556 w 194119"/>
                <a:gd name="connsiteY67" fmla="*/ 19976 h 187062"/>
                <a:gd name="connsiteX68" fmla="*/ 133413 w 194119"/>
                <a:gd name="connsiteY68" fmla="*/ 18166 h 187062"/>
                <a:gd name="connsiteX69" fmla="*/ 132746 w 194119"/>
                <a:gd name="connsiteY69" fmla="*/ 20643 h 187062"/>
                <a:gd name="connsiteX70" fmla="*/ 132746 w 194119"/>
                <a:gd name="connsiteY70" fmla="*/ 22929 h 187062"/>
                <a:gd name="connsiteX71" fmla="*/ 131984 w 194119"/>
                <a:gd name="connsiteY71" fmla="*/ 23691 h 187062"/>
                <a:gd name="connsiteX72" fmla="*/ 131222 w 194119"/>
                <a:gd name="connsiteY72" fmla="*/ 23691 h 187062"/>
                <a:gd name="connsiteX73" fmla="*/ 128746 w 194119"/>
                <a:gd name="connsiteY73" fmla="*/ 20452 h 187062"/>
                <a:gd name="connsiteX74" fmla="*/ 130079 w 194119"/>
                <a:gd name="connsiteY74" fmla="*/ 17595 h 187062"/>
                <a:gd name="connsiteX75" fmla="*/ 131603 w 194119"/>
                <a:gd name="connsiteY75" fmla="*/ 14737 h 187062"/>
                <a:gd name="connsiteX76" fmla="*/ 131603 w 194119"/>
                <a:gd name="connsiteY76" fmla="*/ 13785 h 187062"/>
                <a:gd name="connsiteX77" fmla="*/ 129698 w 194119"/>
                <a:gd name="connsiteY77" fmla="*/ 12356 h 187062"/>
                <a:gd name="connsiteX78" fmla="*/ 128270 w 194119"/>
                <a:gd name="connsiteY78" fmla="*/ 12356 h 187062"/>
                <a:gd name="connsiteX79" fmla="*/ 125793 w 194119"/>
                <a:gd name="connsiteY79" fmla="*/ 15213 h 187062"/>
                <a:gd name="connsiteX80" fmla="*/ 125793 w 194119"/>
                <a:gd name="connsiteY80" fmla="*/ 19690 h 187062"/>
                <a:gd name="connsiteX81" fmla="*/ 124174 w 194119"/>
                <a:gd name="connsiteY81" fmla="*/ 20928 h 187062"/>
                <a:gd name="connsiteX82" fmla="*/ 122269 w 194119"/>
                <a:gd name="connsiteY82" fmla="*/ 19024 h 187062"/>
                <a:gd name="connsiteX83" fmla="*/ 122269 w 194119"/>
                <a:gd name="connsiteY83" fmla="*/ 16833 h 187062"/>
                <a:gd name="connsiteX84" fmla="*/ 122745 w 194119"/>
                <a:gd name="connsiteY84" fmla="*/ 15404 h 187062"/>
                <a:gd name="connsiteX85" fmla="*/ 122173 w 194119"/>
                <a:gd name="connsiteY85" fmla="*/ 13785 h 187062"/>
                <a:gd name="connsiteX86" fmla="*/ 119221 w 194119"/>
                <a:gd name="connsiteY86" fmla="*/ 13785 h 187062"/>
                <a:gd name="connsiteX87" fmla="*/ 117982 w 194119"/>
                <a:gd name="connsiteY87" fmla="*/ 16261 h 187062"/>
                <a:gd name="connsiteX88" fmla="*/ 116363 w 194119"/>
                <a:gd name="connsiteY88" fmla="*/ 15785 h 187062"/>
                <a:gd name="connsiteX89" fmla="*/ 115220 w 194119"/>
                <a:gd name="connsiteY89" fmla="*/ 14070 h 187062"/>
                <a:gd name="connsiteX90" fmla="*/ 115220 w 194119"/>
                <a:gd name="connsiteY90" fmla="*/ 12546 h 187062"/>
                <a:gd name="connsiteX91" fmla="*/ 115887 w 194119"/>
                <a:gd name="connsiteY91" fmla="*/ 9022 h 187062"/>
                <a:gd name="connsiteX92" fmla="*/ 114077 w 194119"/>
                <a:gd name="connsiteY92" fmla="*/ 5022 h 187062"/>
                <a:gd name="connsiteX93" fmla="*/ 111696 w 194119"/>
                <a:gd name="connsiteY93" fmla="*/ 4069 h 187062"/>
                <a:gd name="connsiteX94" fmla="*/ 111029 w 194119"/>
                <a:gd name="connsiteY94" fmla="*/ 4545 h 187062"/>
                <a:gd name="connsiteX95" fmla="*/ 110172 w 194119"/>
                <a:gd name="connsiteY95" fmla="*/ 9213 h 187062"/>
                <a:gd name="connsiteX96" fmla="*/ 110172 w 194119"/>
                <a:gd name="connsiteY96" fmla="*/ 11784 h 187062"/>
                <a:gd name="connsiteX97" fmla="*/ 108924 w 194119"/>
                <a:gd name="connsiteY97" fmla="*/ 12299 h 187062"/>
                <a:gd name="connsiteX98" fmla="*/ 108838 w 194119"/>
                <a:gd name="connsiteY98" fmla="*/ 12261 h 187062"/>
                <a:gd name="connsiteX99" fmla="*/ 107600 w 194119"/>
                <a:gd name="connsiteY99" fmla="*/ 10832 h 187062"/>
                <a:gd name="connsiteX100" fmla="*/ 106648 w 194119"/>
                <a:gd name="connsiteY100" fmla="*/ 9213 h 187062"/>
                <a:gd name="connsiteX101" fmla="*/ 104838 w 194119"/>
                <a:gd name="connsiteY101" fmla="*/ 9213 h 187062"/>
                <a:gd name="connsiteX102" fmla="*/ 103504 w 194119"/>
                <a:gd name="connsiteY102" fmla="*/ 10070 h 187062"/>
                <a:gd name="connsiteX103" fmla="*/ 102457 w 194119"/>
                <a:gd name="connsiteY103" fmla="*/ 10546 h 187062"/>
                <a:gd name="connsiteX104" fmla="*/ 100171 w 194119"/>
                <a:gd name="connsiteY104" fmla="*/ 10546 h 187062"/>
                <a:gd name="connsiteX105" fmla="*/ 99599 w 194119"/>
                <a:gd name="connsiteY105" fmla="*/ 8736 h 187062"/>
                <a:gd name="connsiteX106" fmla="*/ 100742 w 194119"/>
                <a:gd name="connsiteY106" fmla="*/ 7689 h 187062"/>
                <a:gd name="connsiteX107" fmla="*/ 102171 w 194119"/>
                <a:gd name="connsiteY107" fmla="*/ 6927 h 187062"/>
                <a:gd name="connsiteX108" fmla="*/ 102171 w 194119"/>
                <a:gd name="connsiteY108" fmla="*/ 6450 h 187062"/>
                <a:gd name="connsiteX109" fmla="*/ 102171 w 194119"/>
                <a:gd name="connsiteY109" fmla="*/ 5022 h 187062"/>
                <a:gd name="connsiteX110" fmla="*/ 98551 w 194119"/>
                <a:gd name="connsiteY110" fmla="*/ 3974 h 187062"/>
                <a:gd name="connsiteX111" fmla="*/ 95694 w 194119"/>
                <a:gd name="connsiteY111" fmla="*/ 6069 h 187062"/>
                <a:gd name="connsiteX112" fmla="*/ 94646 w 194119"/>
                <a:gd name="connsiteY112" fmla="*/ 7498 h 187062"/>
                <a:gd name="connsiteX113" fmla="*/ 91979 w 194119"/>
                <a:gd name="connsiteY113" fmla="*/ 7498 h 187062"/>
                <a:gd name="connsiteX114" fmla="*/ 91979 w 194119"/>
                <a:gd name="connsiteY114" fmla="*/ 7498 h 187062"/>
                <a:gd name="connsiteX115" fmla="*/ 91979 w 194119"/>
                <a:gd name="connsiteY115" fmla="*/ 4450 h 187062"/>
                <a:gd name="connsiteX116" fmla="*/ 94456 w 194119"/>
                <a:gd name="connsiteY116" fmla="*/ 2926 h 187062"/>
                <a:gd name="connsiteX117" fmla="*/ 95408 w 194119"/>
                <a:gd name="connsiteY117" fmla="*/ 450 h 187062"/>
                <a:gd name="connsiteX118" fmla="*/ 92741 w 194119"/>
                <a:gd name="connsiteY118" fmla="*/ -217 h 187062"/>
                <a:gd name="connsiteX119" fmla="*/ 92074 w 194119"/>
                <a:gd name="connsiteY119" fmla="*/ -217 h 187062"/>
                <a:gd name="connsiteX120" fmla="*/ 89122 w 194119"/>
                <a:gd name="connsiteY120" fmla="*/ 11308 h 187062"/>
                <a:gd name="connsiteX121" fmla="*/ 78073 w 194119"/>
                <a:gd name="connsiteY121" fmla="*/ 23119 h 187062"/>
                <a:gd name="connsiteX122" fmla="*/ 54832 w 194119"/>
                <a:gd name="connsiteY122" fmla="*/ 48646 h 187062"/>
                <a:gd name="connsiteX123" fmla="*/ 25780 w 194119"/>
                <a:gd name="connsiteY123" fmla="*/ 82174 h 187062"/>
                <a:gd name="connsiteX124" fmla="*/ 13398 w 194119"/>
                <a:gd name="connsiteY124" fmla="*/ 88746 h 187062"/>
                <a:gd name="connsiteX125" fmla="*/ -32 w 194119"/>
                <a:gd name="connsiteY125" fmla="*/ 98938 h 187062"/>
                <a:gd name="connsiteX126" fmla="*/ 730 w 194119"/>
                <a:gd name="connsiteY126" fmla="*/ 98938 h 187062"/>
                <a:gd name="connsiteX127" fmla="*/ 2063 w 194119"/>
                <a:gd name="connsiteY127" fmla="*/ 98081 h 187062"/>
                <a:gd name="connsiteX128" fmla="*/ 3111 w 194119"/>
                <a:gd name="connsiteY128" fmla="*/ 97509 h 187062"/>
                <a:gd name="connsiteX129" fmla="*/ 5397 w 194119"/>
                <a:gd name="connsiteY129" fmla="*/ 97509 h 187062"/>
                <a:gd name="connsiteX130" fmla="*/ 5968 w 194119"/>
                <a:gd name="connsiteY130" fmla="*/ 99224 h 187062"/>
                <a:gd name="connsiteX131" fmla="*/ 4825 w 194119"/>
                <a:gd name="connsiteY131" fmla="*/ 100367 h 187062"/>
                <a:gd name="connsiteX132" fmla="*/ 3397 w 194119"/>
                <a:gd name="connsiteY132" fmla="*/ 101129 h 187062"/>
                <a:gd name="connsiteX133" fmla="*/ 3397 w 194119"/>
                <a:gd name="connsiteY133" fmla="*/ 101129 h 187062"/>
                <a:gd name="connsiteX134" fmla="*/ 3397 w 194119"/>
                <a:gd name="connsiteY134" fmla="*/ 102558 h 187062"/>
                <a:gd name="connsiteX135" fmla="*/ 7016 w 194119"/>
                <a:gd name="connsiteY135" fmla="*/ 103605 h 187062"/>
                <a:gd name="connsiteX136" fmla="*/ 9874 w 194119"/>
                <a:gd name="connsiteY136" fmla="*/ 101510 h 187062"/>
                <a:gd name="connsiteX137" fmla="*/ 10826 w 194119"/>
                <a:gd name="connsiteY137" fmla="*/ 100081 h 187062"/>
                <a:gd name="connsiteX138" fmla="*/ 13493 w 194119"/>
                <a:gd name="connsiteY138" fmla="*/ 100081 h 187062"/>
                <a:gd name="connsiteX139" fmla="*/ 13493 w 194119"/>
                <a:gd name="connsiteY139" fmla="*/ 100081 h 187062"/>
                <a:gd name="connsiteX140" fmla="*/ 13493 w 194119"/>
                <a:gd name="connsiteY140" fmla="*/ 103129 h 187062"/>
                <a:gd name="connsiteX141" fmla="*/ 11016 w 194119"/>
                <a:gd name="connsiteY141" fmla="*/ 104653 h 187062"/>
                <a:gd name="connsiteX142" fmla="*/ 9835 w 194119"/>
                <a:gd name="connsiteY142" fmla="*/ 106615 h 187062"/>
                <a:gd name="connsiteX143" fmla="*/ 10064 w 194119"/>
                <a:gd name="connsiteY143" fmla="*/ 107130 h 187062"/>
                <a:gd name="connsiteX144" fmla="*/ 12731 w 194119"/>
                <a:gd name="connsiteY144" fmla="*/ 107796 h 187062"/>
                <a:gd name="connsiteX145" fmla="*/ 14827 w 194119"/>
                <a:gd name="connsiteY145" fmla="*/ 106558 h 187062"/>
                <a:gd name="connsiteX146" fmla="*/ 17398 w 194119"/>
                <a:gd name="connsiteY146" fmla="*/ 107416 h 187062"/>
                <a:gd name="connsiteX147" fmla="*/ 15874 w 194119"/>
                <a:gd name="connsiteY147" fmla="*/ 109606 h 187062"/>
                <a:gd name="connsiteX148" fmla="*/ 12160 w 194119"/>
                <a:gd name="connsiteY148" fmla="*/ 110559 h 187062"/>
                <a:gd name="connsiteX149" fmla="*/ 10445 w 194119"/>
                <a:gd name="connsiteY149" fmla="*/ 111416 h 187062"/>
                <a:gd name="connsiteX150" fmla="*/ 10445 w 194119"/>
                <a:gd name="connsiteY150" fmla="*/ 113321 h 187062"/>
                <a:gd name="connsiteX151" fmla="*/ 13112 w 194119"/>
                <a:gd name="connsiteY151" fmla="*/ 114083 h 187062"/>
                <a:gd name="connsiteX152" fmla="*/ 16160 w 194119"/>
                <a:gd name="connsiteY152" fmla="*/ 113130 h 187062"/>
                <a:gd name="connsiteX153" fmla="*/ 20065 w 194119"/>
                <a:gd name="connsiteY153" fmla="*/ 113130 h 187062"/>
                <a:gd name="connsiteX154" fmla="*/ 20065 w 194119"/>
                <a:gd name="connsiteY154" fmla="*/ 115702 h 187062"/>
                <a:gd name="connsiteX155" fmla="*/ 17494 w 194119"/>
                <a:gd name="connsiteY155" fmla="*/ 116369 h 187062"/>
                <a:gd name="connsiteX156" fmla="*/ 13874 w 194119"/>
                <a:gd name="connsiteY156" fmla="*/ 117417 h 187062"/>
                <a:gd name="connsiteX157" fmla="*/ 15874 w 194119"/>
                <a:gd name="connsiteY157" fmla="*/ 120369 h 187062"/>
                <a:gd name="connsiteX158" fmla="*/ 19303 w 194119"/>
                <a:gd name="connsiteY158" fmla="*/ 120369 h 187062"/>
                <a:gd name="connsiteX159" fmla="*/ 22256 w 194119"/>
                <a:gd name="connsiteY159" fmla="*/ 119512 h 187062"/>
                <a:gd name="connsiteX160" fmla="*/ 24066 w 194119"/>
                <a:gd name="connsiteY160" fmla="*/ 119988 h 187062"/>
                <a:gd name="connsiteX161" fmla="*/ 19875 w 194119"/>
                <a:gd name="connsiteY161" fmla="*/ 122560 h 187062"/>
                <a:gd name="connsiteX162" fmla="*/ 17684 w 194119"/>
                <a:gd name="connsiteY162" fmla="*/ 122560 h 187062"/>
                <a:gd name="connsiteX163" fmla="*/ 17246 w 194119"/>
                <a:gd name="connsiteY163" fmla="*/ 123837 h 187062"/>
                <a:gd name="connsiteX164" fmla="*/ 17684 w 194119"/>
                <a:gd name="connsiteY164" fmla="*/ 124275 h 187062"/>
                <a:gd name="connsiteX165" fmla="*/ 18446 w 194119"/>
                <a:gd name="connsiteY165" fmla="*/ 124846 h 187062"/>
                <a:gd name="connsiteX166" fmla="*/ 23113 w 194119"/>
                <a:gd name="connsiteY166" fmla="*/ 124846 h 187062"/>
                <a:gd name="connsiteX167" fmla="*/ 26542 w 194119"/>
                <a:gd name="connsiteY167" fmla="*/ 123894 h 187062"/>
                <a:gd name="connsiteX168" fmla="*/ 19684 w 194119"/>
                <a:gd name="connsiteY168" fmla="*/ 127227 h 187062"/>
                <a:gd name="connsiteX169" fmla="*/ 16732 w 194119"/>
                <a:gd name="connsiteY169" fmla="*/ 127227 h 187062"/>
                <a:gd name="connsiteX170" fmla="*/ 15208 w 194119"/>
                <a:gd name="connsiteY170" fmla="*/ 128751 h 187062"/>
                <a:gd name="connsiteX171" fmla="*/ 16827 w 194119"/>
                <a:gd name="connsiteY171" fmla="*/ 130847 h 187062"/>
                <a:gd name="connsiteX172" fmla="*/ 23209 w 194119"/>
                <a:gd name="connsiteY172" fmla="*/ 132657 h 187062"/>
                <a:gd name="connsiteX173" fmla="*/ 27781 w 194119"/>
                <a:gd name="connsiteY173" fmla="*/ 129799 h 187062"/>
                <a:gd name="connsiteX174" fmla="*/ 29971 w 194119"/>
                <a:gd name="connsiteY174" fmla="*/ 129799 h 187062"/>
                <a:gd name="connsiteX175" fmla="*/ 30733 w 194119"/>
                <a:gd name="connsiteY175" fmla="*/ 132466 h 187062"/>
                <a:gd name="connsiteX176" fmla="*/ 28543 w 194119"/>
                <a:gd name="connsiteY176" fmla="*/ 133704 h 187062"/>
                <a:gd name="connsiteX177" fmla="*/ 27304 w 194119"/>
                <a:gd name="connsiteY177" fmla="*/ 135800 h 187062"/>
                <a:gd name="connsiteX178" fmla="*/ 30448 w 194119"/>
                <a:gd name="connsiteY178" fmla="*/ 138086 h 187062"/>
                <a:gd name="connsiteX179" fmla="*/ 33496 w 194119"/>
                <a:gd name="connsiteY179" fmla="*/ 137133 h 187062"/>
                <a:gd name="connsiteX180" fmla="*/ 34924 w 194119"/>
                <a:gd name="connsiteY180" fmla="*/ 136181 h 187062"/>
                <a:gd name="connsiteX181" fmla="*/ 31400 w 194119"/>
                <a:gd name="connsiteY181" fmla="*/ 141229 h 187062"/>
                <a:gd name="connsiteX182" fmla="*/ 29781 w 194119"/>
                <a:gd name="connsiteY182" fmla="*/ 142086 h 187062"/>
                <a:gd name="connsiteX183" fmla="*/ 29781 w 194119"/>
                <a:gd name="connsiteY183" fmla="*/ 143801 h 187062"/>
                <a:gd name="connsiteX184" fmla="*/ 30638 w 194119"/>
                <a:gd name="connsiteY184" fmla="*/ 144658 h 187062"/>
                <a:gd name="connsiteX185" fmla="*/ 35305 w 194119"/>
                <a:gd name="connsiteY185" fmla="*/ 144658 h 187062"/>
                <a:gd name="connsiteX186" fmla="*/ 37877 w 194119"/>
                <a:gd name="connsiteY186" fmla="*/ 141325 h 187062"/>
                <a:gd name="connsiteX187" fmla="*/ 39591 w 194119"/>
                <a:gd name="connsiteY187" fmla="*/ 141325 h 187062"/>
                <a:gd name="connsiteX188" fmla="*/ 39591 w 194119"/>
                <a:gd name="connsiteY188" fmla="*/ 142086 h 187062"/>
                <a:gd name="connsiteX189" fmla="*/ 36448 w 194119"/>
                <a:gd name="connsiteY189" fmla="*/ 147516 h 187062"/>
                <a:gd name="connsiteX190" fmla="*/ 37401 w 194119"/>
                <a:gd name="connsiteY190" fmla="*/ 152088 h 187062"/>
                <a:gd name="connsiteX191" fmla="*/ 39782 w 194119"/>
                <a:gd name="connsiteY191" fmla="*/ 154183 h 187062"/>
                <a:gd name="connsiteX192" fmla="*/ 40354 w 194119"/>
                <a:gd name="connsiteY192" fmla="*/ 153326 h 187062"/>
                <a:gd name="connsiteX193" fmla="*/ 40354 w 194119"/>
                <a:gd name="connsiteY193" fmla="*/ 147992 h 187062"/>
                <a:gd name="connsiteX194" fmla="*/ 42830 w 194119"/>
                <a:gd name="connsiteY194" fmla="*/ 144087 h 187062"/>
                <a:gd name="connsiteX195" fmla="*/ 44068 w 194119"/>
                <a:gd name="connsiteY195" fmla="*/ 146373 h 187062"/>
                <a:gd name="connsiteX196" fmla="*/ 43211 w 194119"/>
                <a:gd name="connsiteY196" fmla="*/ 148563 h 187062"/>
                <a:gd name="connsiteX197" fmla="*/ 43211 w 194119"/>
                <a:gd name="connsiteY197" fmla="*/ 149230 h 187062"/>
                <a:gd name="connsiteX198" fmla="*/ 45221 w 194119"/>
                <a:gd name="connsiteY198" fmla="*/ 149411 h 187062"/>
                <a:gd name="connsiteX199" fmla="*/ 45402 w 194119"/>
                <a:gd name="connsiteY199" fmla="*/ 149230 h 187062"/>
                <a:gd name="connsiteX200" fmla="*/ 47497 w 194119"/>
                <a:gd name="connsiteY200" fmla="*/ 148659 h 187062"/>
                <a:gd name="connsiteX201" fmla="*/ 45021 w 194119"/>
                <a:gd name="connsiteY201" fmla="*/ 153421 h 187062"/>
                <a:gd name="connsiteX202" fmla="*/ 45021 w 194119"/>
                <a:gd name="connsiteY202" fmla="*/ 162089 h 187062"/>
                <a:gd name="connsiteX203" fmla="*/ 45973 w 194119"/>
                <a:gd name="connsiteY203" fmla="*/ 163327 h 187062"/>
                <a:gd name="connsiteX204" fmla="*/ 48831 w 194119"/>
                <a:gd name="connsiteY204" fmla="*/ 163327 h 187062"/>
                <a:gd name="connsiteX205" fmla="*/ 49783 w 194119"/>
                <a:gd name="connsiteY205" fmla="*/ 160660 h 187062"/>
                <a:gd name="connsiteX206" fmla="*/ 51403 w 194119"/>
                <a:gd name="connsiteY206" fmla="*/ 157231 h 187062"/>
                <a:gd name="connsiteX207" fmla="*/ 54927 w 194119"/>
                <a:gd name="connsiteY207" fmla="*/ 156374 h 187062"/>
                <a:gd name="connsiteX208" fmla="*/ 56165 w 194119"/>
                <a:gd name="connsiteY208" fmla="*/ 159993 h 187062"/>
                <a:gd name="connsiteX209" fmla="*/ 54927 w 194119"/>
                <a:gd name="connsiteY209" fmla="*/ 163232 h 187062"/>
                <a:gd name="connsiteX210" fmla="*/ 57689 w 194119"/>
                <a:gd name="connsiteY210" fmla="*/ 166090 h 187062"/>
                <a:gd name="connsiteX211" fmla="*/ 58641 w 194119"/>
                <a:gd name="connsiteY211" fmla="*/ 165327 h 187062"/>
                <a:gd name="connsiteX212" fmla="*/ 58641 w 194119"/>
                <a:gd name="connsiteY212" fmla="*/ 162279 h 187062"/>
                <a:gd name="connsiteX213" fmla="*/ 60356 w 194119"/>
                <a:gd name="connsiteY213" fmla="*/ 160184 h 187062"/>
                <a:gd name="connsiteX214" fmla="*/ 62737 w 194119"/>
                <a:gd name="connsiteY214" fmla="*/ 161422 h 187062"/>
                <a:gd name="connsiteX215" fmla="*/ 62737 w 194119"/>
                <a:gd name="connsiteY215" fmla="*/ 163994 h 187062"/>
                <a:gd name="connsiteX216" fmla="*/ 59880 w 194119"/>
                <a:gd name="connsiteY216" fmla="*/ 169233 h 187062"/>
                <a:gd name="connsiteX217" fmla="*/ 58832 w 194119"/>
                <a:gd name="connsiteY217" fmla="*/ 171900 h 187062"/>
                <a:gd name="connsiteX218" fmla="*/ 59499 w 194119"/>
                <a:gd name="connsiteY218" fmla="*/ 175138 h 187062"/>
                <a:gd name="connsiteX219" fmla="*/ 61213 w 194119"/>
                <a:gd name="connsiteY219" fmla="*/ 176853 h 187062"/>
                <a:gd name="connsiteX220" fmla="*/ 63118 w 194119"/>
                <a:gd name="connsiteY220" fmla="*/ 176853 h 187062"/>
                <a:gd name="connsiteX221" fmla="*/ 63118 w 194119"/>
                <a:gd name="connsiteY221" fmla="*/ 175233 h 187062"/>
                <a:gd name="connsiteX222" fmla="*/ 64166 w 194119"/>
                <a:gd name="connsiteY222" fmla="*/ 170757 h 187062"/>
                <a:gd name="connsiteX223" fmla="*/ 65881 w 194119"/>
                <a:gd name="connsiteY223" fmla="*/ 170090 h 187062"/>
                <a:gd name="connsiteX224" fmla="*/ 66928 w 194119"/>
                <a:gd name="connsiteY224" fmla="*/ 171233 h 187062"/>
                <a:gd name="connsiteX225" fmla="*/ 66928 w 194119"/>
                <a:gd name="connsiteY225" fmla="*/ 174281 h 187062"/>
                <a:gd name="connsiteX226" fmla="*/ 66262 w 194119"/>
                <a:gd name="connsiteY226" fmla="*/ 177138 h 187062"/>
                <a:gd name="connsiteX227" fmla="*/ 68453 w 194119"/>
                <a:gd name="connsiteY227" fmla="*/ 179805 h 187062"/>
                <a:gd name="connsiteX228" fmla="*/ 70357 w 194119"/>
                <a:gd name="connsiteY228" fmla="*/ 178853 h 187062"/>
                <a:gd name="connsiteX229" fmla="*/ 70357 w 194119"/>
                <a:gd name="connsiteY229" fmla="*/ 176472 h 187062"/>
                <a:gd name="connsiteX230" fmla="*/ 71500 w 194119"/>
                <a:gd name="connsiteY230" fmla="*/ 169137 h 187062"/>
                <a:gd name="connsiteX231" fmla="*/ 73405 w 194119"/>
                <a:gd name="connsiteY231" fmla="*/ 168185 h 187062"/>
                <a:gd name="connsiteX232" fmla="*/ 74453 w 194119"/>
                <a:gd name="connsiteY232" fmla="*/ 169709 h 187062"/>
                <a:gd name="connsiteX233" fmla="*/ 74453 w 194119"/>
                <a:gd name="connsiteY233" fmla="*/ 171233 h 187062"/>
                <a:gd name="connsiteX234" fmla="*/ 73786 w 194119"/>
                <a:gd name="connsiteY234" fmla="*/ 173709 h 187062"/>
                <a:gd name="connsiteX235" fmla="*/ 73786 w 194119"/>
                <a:gd name="connsiteY235" fmla="*/ 176948 h 187062"/>
                <a:gd name="connsiteX236" fmla="*/ 76739 w 194119"/>
                <a:gd name="connsiteY236" fmla="*/ 178662 h 187062"/>
                <a:gd name="connsiteX237" fmla="*/ 77501 w 194119"/>
                <a:gd name="connsiteY237" fmla="*/ 176281 h 187062"/>
                <a:gd name="connsiteX238" fmla="*/ 77978 w 194119"/>
                <a:gd name="connsiteY238" fmla="*/ 173995 h 187062"/>
                <a:gd name="connsiteX239" fmla="*/ 78644 w 194119"/>
                <a:gd name="connsiteY239" fmla="*/ 173233 h 187062"/>
                <a:gd name="connsiteX240" fmla="*/ 79406 w 194119"/>
                <a:gd name="connsiteY240" fmla="*/ 173233 h 187062"/>
                <a:gd name="connsiteX241" fmla="*/ 81787 w 194119"/>
                <a:gd name="connsiteY241" fmla="*/ 176376 h 187062"/>
                <a:gd name="connsiteX242" fmla="*/ 80454 w 194119"/>
                <a:gd name="connsiteY242" fmla="*/ 179329 h 187062"/>
                <a:gd name="connsiteX243" fmla="*/ 78930 w 194119"/>
                <a:gd name="connsiteY243" fmla="*/ 182091 h 187062"/>
                <a:gd name="connsiteX244" fmla="*/ 78930 w 194119"/>
                <a:gd name="connsiteY244" fmla="*/ 183044 h 187062"/>
                <a:gd name="connsiteX245" fmla="*/ 80740 w 194119"/>
                <a:gd name="connsiteY245" fmla="*/ 184473 h 187062"/>
                <a:gd name="connsiteX246" fmla="*/ 82264 w 194119"/>
                <a:gd name="connsiteY246" fmla="*/ 184473 h 187062"/>
                <a:gd name="connsiteX247" fmla="*/ 84740 w 194119"/>
                <a:gd name="connsiteY247" fmla="*/ 181615 h 187062"/>
                <a:gd name="connsiteX248" fmla="*/ 84740 w 194119"/>
                <a:gd name="connsiteY248" fmla="*/ 177234 h 187062"/>
                <a:gd name="connsiteX249" fmla="*/ 86359 w 194119"/>
                <a:gd name="connsiteY249" fmla="*/ 175995 h 187062"/>
                <a:gd name="connsiteX250" fmla="*/ 88264 w 194119"/>
                <a:gd name="connsiteY250" fmla="*/ 177900 h 187062"/>
                <a:gd name="connsiteX251" fmla="*/ 88264 w 194119"/>
                <a:gd name="connsiteY251" fmla="*/ 180091 h 187062"/>
                <a:gd name="connsiteX252" fmla="*/ 87788 w 194119"/>
                <a:gd name="connsiteY252" fmla="*/ 181425 h 187062"/>
                <a:gd name="connsiteX253" fmla="*/ 89798 w 194119"/>
                <a:gd name="connsiteY253" fmla="*/ 183777 h 187062"/>
                <a:gd name="connsiteX254" fmla="*/ 91312 w 194119"/>
                <a:gd name="connsiteY254" fmla="*/ 183330 h 187062"/>
                <a:gd name="connsiteX255" fmla="*/ 92551 w 194119"/>
                <a:gd name="connsiteY255" fmla="*/ 180949 h 187062"/>
                <a:gd name="connsiteX256" fmla="*/ 94170 w 194119"/>
                <a:gd name="connsiteY256" fmla="*/ 180949 h 187062"/>
                <a:gd name="connsiteX257" fmla="*/ 95313 w 194119"/>
                <a:gd name="connsiteY257" fmla="*/ 182663 h 187062"/>
                <a:gd name="connsiteX258" fmla="*/ 95313 w 194119"/>
                <a:gd name="connsiteY258" fmla="*/ 184092 h 187062"/>
                <a:gd name="connsiteX259" fmla="*/ 94646 w 194119"/>
                <a:gd name="connsiteY259" fmla="*/ 186663 h 187062"/>
                <a:gd name="connsiteX260" fmla="*/ 107029 w 194119"/>
                <a:gd name="connsiteY260" fmla="*/ 167613 h 187062"/>
                <a:gd name="connsiteX261" fmla="*/ 117697 w 194119"/>
                <a:gd name="connsiteY261" fmla="*/ 154945 h 187062"/>
                <a:gd name="connsiteX262" fmla="*/ 127888 w 194119"/>
                <a:gd name="connsiteY262" fmla="*/ 138276 h 187062"/>
                <a:gd name="connsiteX263" fmla="*/ 143224 w 194119"/>
                <a:gd name="connsiteY263" fmla="*/ 120274 h 187062"/>
                <a:gd name="connsiteX264" fmla="*/ 147891 w 194119"/>
                <a:gd name="connsiteY264" fmla="*/ 110749 h 187062"/>
                <a:gd name="connsiteX265" fmla="*/ 188277 w 194119"/>
                <a:gd name="connsiteY265" fmla="*/ 71697 h 187062"/>
                <a:gd name="connsiteX266" fmla="*/ 188277 w 194119"/>
                <a:gd name="connsiteY266" fmla="*/ 71697 h 187062"/>
                <a:gd name="connsiteX267" fmla="*/ 184848 w 194119"/>
                <a:gd name="connsiteY267" fmla="*/ 72554 h 187062"/>
                <a:gd name="connsiteX268" fmla="*/ 190849 w 194119"/>
                <a:gd name="connsiteY268" fmla="*/ 69316 h 187062"/>
                <a:gd name="connsiteX269" fmla="*/ 193230 w 194119"/>
                <a:gd name="connsiteY269" fmla="*/ 66744 h 187062"/>
                <a:gd name="connsiteX270" fmla="*/ 194087 w 194119"/>
                <a:gd name="connsiteY270" fmla="*/ 65696 h 187062"/>
                <a:gd name="connsiteX271" fmla="*/ 188086 w 194119"/>
                <a:gd name="connsiteY271" fmla="*/ 64839 h 18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194119" h="187062">
                  <a:moveTo>
                    <a:pt x="188086" y="64839"/>
                  </a:moveTo>
                  <a:cubicBezTo>
                    <a:pt x="186439" y="65534"/>
                    <a:pt x="184895" y="66458"/>
                    <a:pt x="183514" y="67601"/>
                  </a:cubicBezTo>
                  <a:cubicBezTo>
                    <a:pt x="182838" y="67991"/>
                    <a:pt x="182000" y="67991"/>
                    <a:pt x="181324" y="67601"/>
                  </a:cubicBezTo>
                  <a:cubicBezTo>
                    <a:pt x="180390" y="67115"/>
                    <a:pt x="180019" y="65972"/>
                    <a:pt x="180504" y="65039"/>
                  </a:cubicBezTo>
                  <a:cubicBezTo>
                    <a:pt x="180524" y="65001"/>
                    <a:pt x="180542" y="64963"/>
                    <a:pt x="180562" y="64934"/>
                  </a:cubicBezTo>
                  <a:cubicBezTo>
                    <a:pt x="180562" y="64267"/>
                    <a:pt x="181990" y="64077"/>
                    <a:pt x="182753" y="63696"/>
                  </a:cubicBezTo>
                  <a:cubicBezTo>
                    <a:pt x="183514" y="63315"/>
                    <a:pt x="184276" y="62648"/>
                    <a:pt x="183991" y="61600"/>
                  </a:cubicBezTo>
                  <a:cubicBezTo>
                    <a:pt x="183467" y="60286"/>
                    <a:pt x="182257" y="59371"/>
                    <a:pt x="180847" y="59219"/>
                  </a:cubicBezTo>
                  <a:cubicBezTo>
                    <a:pt x="179733" y="59228"/>
                    <a:pt x="178638" y="59562"/>
                    <a:pt x="177704" y="60171"/>
                  </a:cubicBezTo>
                  <a:lnTo>
                    <a:pt x="176275" y="61124"/>
                  </a:lnTo>
                  <a:cubicBezTo>
                    <a:pt x="176380" y="58876"/>
                    <a:pt x="177799" y="56895"/>
                    <a:pt x="179895" y="56076"/>
                  </a:cubicBezTo>
                  <a:cubicBezTo>
                    <a:pt x="180438" y="55895"/>
                    <a:pt x="180952" y="55638"/>
                    <a:pt x="181419" y="55314"/>
                  </a:cubicBezTo>
                  <a:cubicBezTo>
                    <a:pt x="181848" y="54790"/>
                    <a:pt x="181848" y="54028"/>
                    <a:pt x="181419" y="53504"/>
                  </a:cubicBezTo>
                  <a:cubicBezTo>
                    <a:pt x="181181" y="53171"/>
                    <a:pt x="180895" y="52885"/>
                    <a:pt x="180562" y="52647"/>
                  </a:cubicBezTo>
                  <a:cubicBezTo>
                    <a:pt x="179171" y="51647"/>
                    <a:pt x="177285" y="51647"/>
                    <a:pt x="175895" y="52647"/>
                  </a:cubicBezTo>
                  <a:cubicBezTo>
                    <a:pt x="174751" y="53504"/>
                    <a:pt x="174275" y="54933"/>
                    <a:pt x="173323" y="55980"/>
                  </a:cubicBezTo>
                  <a:cubicBezTo>
                    <a:pt x="172989" y="56457"/>
                    <a:pt x="172332" y="56571"/>
                    <a:pt x="171865" y="56238"/>
                  </a:cubicBezTo>
                  <a:cubicBezTo>
                    <a:pt x="171760" y="56161"/>
                    <a:pt x="171675" y="56076"/>
                    <a:pt x="171608" y="55980"/>
                  </a:cubicBezTo>
                  <a:cubicBezTo>
                    <a:pt x="171484" y="55742"/>
                    <a:pt x="171484" y="55456"/>
                    <a:pt x="171608" y="55218"/>
                  </a:cubicBezTo>
                  <a:cubicBezTo>
                    <a:pt x="171608" y="52837"/>
                    <a:pt x="174275" y="51980"/>
                    <a:pt x="174751" y="49789"/>
                  </a:cubicBezTo>
                  <a:cubicBezTo>
                    <a:pt x="174875" y="48179"/>
                    <a:pt x="174542" y="46560"/>
                    <a:pt x="173799" y="45122"/>
                  </a:cubicBezTo>
                  <a:cubicBezTo>
                    <a:pt x="173323" y="44074"/>
                    <a:pt x="172180" y="42741"/>
                    <a:pt x="171322" y="43026"/>
                  </a:cubicBezTo>
                  <a:cubicBezTo>
                    <a:pt x="170465" y="43312"/>
                    <a:pt x="170846" y="43503"/>
                    <a:pt x="170846" y="43884"/>
                  </a:cubicBezTo>
                  <a:cubicBezTo>
                    <a:pt x="170846" y="44265"/>
                    <a:pt x="170846" y="47503"/>
                    <a:pt x="170846" y="49218"/>
                  </a:cubicBezTo>
                  <a:cubicBezTo>
                    <a:pt x="170865" y="50923"/>
                    <a:pt x="169903" y="52475"/>
                    <a:pt x="168370" y="53218"/>
                  </a:cubicBezTo>
                  <a:cubicBezTo>
                    <a:pt x="167446" y="52828"/>
                    <a:pt x="166950" y="51808"/>
                    <a:pt x="167227" y="50837"/>
                  </a:cubicBezTo>
                  <a:cubicBezTo>
                    <a:pt x="167227" y="50075"/>
                    <a:pt x="167989" y="49503"/>
                    <a:pt x="167989" y="48646"/>
                  </a:cubicBezTo>
                  <a:cubicBezTo>
                    <a:pt x="168027" y="48427"/>
                    <a:pt x="168027" y="48199"/>
                    <a:pt x="167989" y="47979"/>
                  </a:cubicBezTo>
                  <a:cubicBezTo>
                    <a:pt x="167408" y="47370"/>
                    <a:pt x="166436" y="47360"/>
                    <a:pt x="165836" y="47941"/>
                  </a:cubicBezTo>
                  <a:cubicBezTo>
                    <a:pt x="165817" y="47951"/>
                    <a:pt x="165807" y="47970"/>
                    <a:pt x="165798" y="47979"/>
                  </a:cubicBezTo>
                  <a:cubicBezTo>
                    <a:pt x="165226" y="48551"/>
                    <a:pt x="164464" y="49122"/>
                    <a:pt x="163703" y="48551"/>
                  </a:cubicBezTo>
                  <a:cubicBezTo>
                    <a:pt x="163703" y="46455"/>
                    <a:pt x="165131" y="45312"/>
                    <a:pt x="166179" y="43788"/>
                  </a:cubicBezTo>
                  <a:cubicBezTo>
                    <a:pt x="167693" y="41093"/>
                    <a:pt x="167693" y="37816"/>
                    <a:pt x="166179" y="35121"/>
                  </a:cubicBezTo>
                  <a:cubicBezTo>
                    <a:pt x="165912" y="34616"/>
                    <a:pt x="165560" y="34168"/>
                    <a:pt x="165131" y="33787"/>
                  </a:cubicBezTo>
                  <a:cubicBezTo>
                    <a:pt x="164331" y="33035"/>
                    <a:pt x="163074" y="33035"/>
                    <a:pt x="162274" y="33787"/>
                  </a:cubicBezTo>
                  <a:cubicBezTo>
                    <a:pt x="161692" y="34521"/>
                    <a:pt x="161359" y="35425"/>
                    <a:pt x="161321" y="36359"/>
                  </a:cubicBezTo>
                  <a:cubicBezTo>
                    <a:pt x="161026" y="37635"/>
                    <a:pt x="160473" y="38835"/>
                    <a:pt x="159702" y="39883"/>
                  </a:cubicBezTo>
                  <a:cubicBezTo>
                    <a:pt x="158997" y="41055"/>
                    <a:pt x="157473" y="41436"/>
                    <a:pt x="156302" y="40721"/>
                  </a:cubicBezTo>
                  <a:cubicBezTo>
                    <a:pt x="156263" y="40702"/>
                    <a:pt x="156216" y="40674"/>
                    <a:pt x="156178" y="40645"/>
                  </a:cubicBezTo>
                  <a:cubicBezTo>
                    <a:pt x="155016" y="39836"/>
                    <a:pt x="154520" y="38369"/>
                    <a:pt x="154939" y="37026"/>
                  </a:cubicBezTo>
                  <a:cubicBezTo>
                    <a:pt x="155501" y="36016"/>
                    <a:pt x="155892" y="34921"/>
                    <a:pt x="156082" y="33787"/>
                  </a:cubicBezTo>
                  <a:cubicBezTo>
                    <a:pt x="156082" y="32454"/>
                    <a:pt x="154558" y="30644"/>
                    <a:pt x="153320" y="30834"/>
                  </a:cubicBezTo>
                  <a:cubicBezTo>
                    <a:pt x="152872" y="30920"/>
                    <a:pt x="152501" y="31254"/>
                    <a:pt x="152368" y="31692"/>
                  </a:cubicBezTo>
                  <a:cubicBezTo>
                    <a:pt x="152063" y="32644"/>
                    <a:pt x="151901" y="33644"/>
                    <a:pt x="151891" y="34644"/>
                  </a:cubicBezTo>
                  <a:cubicBezTo>
                    <a:pt x="151891" y="35692"/>
                    <a:pt x="151225" y="36645"/>
                    <a:pt x="150177" y="36835"/>
                  </a:cubicBezTo>
                  <a:cubicBezTo>
                    <a:pt x="149205" y="36845"/>
                    <a:pt x="148301" y="36330"/>
                    <a:pt x="147796" y="35502"/>
                  </a:cubicBezTo>
                  <a:cubicBezTo>
                    <a:pt x="147272" y="34730"/>
                    <a:pt x="147272" y="33701"/>
                    <a:pt x="147796" y="32930"/>
                  </a:cubicBezTo>
                  <a:lnTo>
                    <a:pt x="150653" y="27691"/>
                  </a:lnTo>
                  <a:cubicBezTo>
                    <a:pt x="151215" y="26901"/>
                    <a:pt x="151568" y="25986"/>
                    <a:pt x="151701" y="25024"/>
                  </a:cubicBezTo>
                  <a:cubicBezTo>
                    <a:pt x="151939" y="23872"/>
                    <a:pt x="151691" y="22662"/>
                    <a:pt x="151034" y="21691"/>
                  </a:cubicBezTo>
                  <a:cubicBezTo>
                    <a:pt x="150634" y="20995"/>
                    <a:pt x="150043" y="20423"/>
                    <a:pt x="149320" y="20071"/>
                  </a:cubicBezTo>
                  <a:cubicBezTo>
                    <a:pt x="148558" y="20071"/>
                    <a:pt x="147700" y="20071"/>
                    <a:pt x="147415" y="20071"/>
                  </a:cubicBezTo>
                  <a:cubicBezTo>
                    <a:pt x="147215" y="20595"/>
                    <a:pt x="147215" y="21166"/>
                    <a:pt x="147415" y="21691"/>
                  </a:cubicBezTo>
                  <a:cubicBezTo>
                    <a:pt x="147538" y="23281"/>
                    <a:pt x="147167" y="24881"/>
                    <a:pt x="146367" y="26262"/>
                  </a:cubicBezTo>
                  <a:cubicBezTo>
                    <a:pt x="146034" y="26872"/>
                    <a:pt x="145281" y="27120"/>
                    <a:pt x="144653" y="26834"/>
                  </a:cubicBezTo>
                  <a:cubicBezTo>
                    <a:pt x="144167" y="26605"/>
                    <a:pt x="143795" y="26196"/>
                    <a:pt x="143605" y="25691"/>
                  </a:cubicBezTo>
                  <a:cubicBezTo>
                    <a:pt x="143167" y="24719"/>
                    <a:pt x="143167" y="23615"/>
                    <a:pt x="143605" y="22643"/>
                  </a:cubicBezTo>
                  <a:cubicBezTo>
                    <a:pt x="144052" y="21757"/>
                    <a:pt x="144243" y="20776"/>
                    <a:pt x="144176" y="19785"/>
                  </a:cubicBezTo>
                  <a:cubicBezTo>
                    <a:pt x="143967" y="18547"/>
                    <a:pt x="143081" y="17518"/>
                    <a:pt x="141890" y="17118"/>
                  </a:cubicBezTo>
                  <a:cubicBezTo>
                    <a:pt x="141138" y="16880"/>
                    <a:pt x="140338" y="17290"/>
                    <a:pt x="140090" y="18042"/>
                  </a:cubicBezTo>
                  <a:cubicBezTo>
                    <a:pt x="140090" y="18052"/>
                    <a:pt x="140080" y="18061"/>
                    <a:pt x="140080" y="18071"/>
                  </a:cubicBezTo>
                  <a:cubicBezTo>
                    <a:pt x="139890" y="18852"/>
                    <a:pt x="139890" y="19671"/>
                    <a:pt x="140080" y="20452"/>
                  </a:cubicBezTo>
                  <a:cubicBezTo>
                    <a:pt x="140252" y="22948"/>
                    <a:pt x="139861" y="25462"/>
                    <a:pt x="138937" y="27786"/>
                  </a:cubicBezTo>
                  <a:cubicBezTo>
                    <a:pt x="138937" y="28549"/>
                    <a:pt x="138080" y="29215"/>
                    <a:pt x="137128" y="28834"/>
                  </a:cubicBezTo>
                  <a:cubicBezTo>
                    <a:pt x="136518" y="28549"/>
                    <a:pt x="136080" y="27977"/>
                    <a:pt x="135985" y="27310"/>
                  </a:cubicBezTo>
                  <a:cubicBezTo>
                    <a:pt x="135889" y="26777"/>
                    <a:pt x="135889" y="26224"/>
                    <a:pt x="135985" y="25691"/>
                  </a:cubicBezTo>
                  <a:cubicBezTo>
                    <a:pt x="136270" y="24891"/>
                    <a:pt x="136470" y="24062"/>
                    <a:pt x="136556" y="23215"/>
                  </a:cubicBezTo>
                  <a:cubicBezTo>
                    <a:pt x="136928" y="22167"/>
                    <a:pt x="136928" y="21024"/>
                    <a:pt x="136556" y="19976"/>
                  </a:cubicBezTo>
                  <a:cubicBezTo>
                    <a:pt x="135889" y="18833"/>
                    <a:pt x="134365" y="17785"/>
                    <a:pt x="133413" y="18166"/>
                  </a:cubicBezTo>
                  <a:cubicBezTo>
                    <a:pt x="132460" y="18547"/>
                    <a:pt x="132746" y="19690"/>
                    <a:pt x="132746" y="20643"/>
                  </a:cubicBezTo>
                  <a:cubicBezTo>
                    <a:pt x="132899" y="21395"/>
                    <a:pt x="132899" y="22176"/>
                    <a:pt x="132746" y="22929"/>
                  </a:cubicBezTo>
                  <a:cubicBezTo>
                    <a:pt x="132746" y="22929"/>
                    <a:pt x="132746" y="23595"/>
                    <a:pt x="131984" y="23691"/>
                  </a:cubicBezTo>
                  <a:cubicBezTo>
                    <a:pt x="131736" y="23786"/>
                    <a:pt x="131470" y="23786"/>
                    <a:pt x="131222" y="23691"/>
                  </a:cubicBezTo>
                  <a:cubicBezTo>
                    <a:pt x="129870" y="23148"/>
                    <a:pt x="128917" y="21900"/>
                    <a:pt x="128746" y="20452"/>
                  </a:cubicBezTo>
                  <a:cubicBezTo>
                    <a:pt x="128831" y="19366"/>
                    <a:pt x="129308" y="18357"/>
                    <a:pt x="130079" y="17595"/>
                  </a:cubicBezTo>
                  <a:cubicBezTo>
                    <a:pt x="130879" y="16823"/>
                    <a:pt x="131413" y="15823"/>
                    <a:pt x="131603" y="14737"/>
                  </a:cubicBezTo>
                  <a:cubicBezTo>
                    <a:pt x="131746" y="14432"/>
                    <a:pt x="131746" y="14090"/>
                    <a:pt x="131603" y="13785"/>
                  </a:cubicBezTo>
                  <a:cubicBezTo>
                    <a:pt x="131146" y="13108"/>
                    <a:pt x="130479" y="12604"/>
                    <a:pt x="129698" y="12356"/>
                  </a:cubicBezTo>
                  <a:lnTo>
                    <a:pt x="128270" y="12356"/>
                  </a:lnTo>
                  <a:cubicBezTo>
                    <a:pt x="126650" y="12356"/>
                    <a:pt x="125888" y="13785"/>
                    <a:pt x="125793" y="15213"/>
                  </a:cubicBezTo>
                  <a:cubicBezTo>
                    <a:pt x="125888" y="16699"/>
                    <a:pt x="125888" y="18195"/>
                    <a:pt x="125793" y="19690"/>
                  </a:cubicBezTo>
                  <a:cubicBezTo>
                    <a:pt x="125793" y="20357"/>
                    <a:pt x="125126" y="21119"/>
                    <a:pt x="124174" y="20928"/>
                  </a:cubicBezTo>
                  <a:cubicBezTo>
                    <a:pt x="123231" y="20700"/>
                    <a:pt x="122497" y="19967"/>
                    <a:pt x="122269" y="19024"/>
                  </a:cubicBezTo>
                  <a:cubicBezTo>
                    <a:pt x="122021" y="18319"/>
                    <a:pt x="122021" y="17538"/>
                    <a:pt x="122269" y="16833"/>
                  </a:cubicBezTo>
                  <a:cubicBezTo>
                    <a:pt x="122526" y="16395"/>
                    <a:pt x="122688" y="15909"/>
                    <a:pt x="122745" y="15404"/>
                  </a:cubicBezTo>
                  <a:cubicBezTo>
                    <a:pt x="122821" y="14804"/>
                    <a:pt x="122611" y="14204"/>
                    <a:pt x="122173" y="13785"/>
                  </a:cubicBezTo>
                  <a:cubicBezTo>
                    <a:pt x="121335" y="13023"/>
                    <a:pt x="120059" y="13023"/>
                    <a:pt x="119221" y="13785"/>
                  </a:cubicBezTo>
                  <a:cubicBezTo>
                    <a:pt x="118735" y="14566"/>
                    <a:pt x="118316" y="15394"/>
                    <a:pt x="117982" y="16261"/>
                  </a:cubicBezTo>
                  <a:cubicBezTo>
                    <a:pt x="117401" y="16318"/>
                    <a:pt x="116820" y="16147"/>
                    <a:pt x="116363" y="15785"/>
                  </a:cubicBezTo>
                  <a:cubicBezTo>
                    <a:pt x="115801" y="15356"/>
                    <a:pt x="115401" y="14747"/>
                    <a:pt x="115220" y="14070"/>
                  </a:cubicBezTo>
                  <a:cubicBezTo>
                    <a:pt x="115077" y="13575"/>
                    <a:pt x="115077" y="13042"/>
                    <a:pt x="115220" y="12546"/>
                  </a:cubicBezTo>
                  <a:cubicBezTo>
                    <a:pt x="115696" y="11432"/>
                    <a:pt x="115925" y="10232"/>
                    <a:pt x="115887" y="9022"/>
                  </a:cubicBezTo>
                  <a:cubicBezTo>
                    <a:pt x="115773" y="7517"/>
                    <a:pt x="115134" y="6098"/>
                    <a:pt x="114077" y="5022"/>
                  </a:cubicBezTo>
                  <a:cubicBezTo>
                    <a:pt x="113468" y="4355"/>
                    <a:pt x="112591" y="4012"/>
                    <a:pt x="111696" y="4069"/>
                  </a:cubicBezTo>
                  <a:cubicBezTo>
                    <a:pt x="111696" y="4069"/>
                    <a:pt x="111696" y="4069"/>
                    <a:pt x="111029" y="4545"/>
                  </a:cubicBezTo>
                  <a:cubicBezTo>
                    <a:pt x="110143" y="5927"/>
                    <a:pt x="109838" y="7603"/>
                    <a:pt x="110172" y="9213"/>
                  </a:cubicBezTo>
                  <a:cubicBezTo>
                    <a:pt x="110362" y="10060"/>
                    <a:pt x="110362" y="10937"/>
                    <a:pt x="110172" y="11784"/>
                  </a:cubicBezTo>
                  <a:cubicBezTo>
                    <a:pt x="109972" y="12270"/>
                    <a:pt x="109419" y="12499"/>
                    <a:pt x="108924" y="12299"/>
                  </a:cubicBezTo>
                  <a:cubicBezTo>
                    <a:pt x="108895" y="12289"/>
                    <a:pt x="108867" y="12280"/>
                    <a:pt x="108838" y="12261"/>
                  </a:cubicBezTo>
                  <a:cubicBezTo>
                    <a:pt x="108267" y="12261"/>
                    <a:pt x="107886" y="11403"/>
                    <a:pt x="107600" y="10832"/>
                  </a:cubicBezTo>
                  <a:cubicBezTo>
                    <a:pt x="107457" y="10203"/>
                    <a:pt x="107124" y="9641"/>
                    <a:pt x="106648" y="9213"/>
                  </a:cubicBezTo>
                  <a:cubicBezTo>
                    <a:pt x="106086" y="8908"/>
                    <a:pt x="105400" y="8908"/>
                    <a:pt x="104838" y="9213"/>
                  </a:cubicBezTo>
                  <a:cubicBezTo>
                    <a:pt x="104342" y="9422"/>
                    <a:pt x="103895" y="9708"/>
                    <a:pt x="103504" y="10070"/>
                  </a:cubicBezTo>
                  <a:lnTo>
                    <a:pt x="102457" y="10546"/>
                  </a:lnTo>
                  <a:cubicBezTo>
                    <a:pt x="101752" y="10975"/>
                    <a:pt x="100876" y="10975"/>
                    <a:pt x="100171" y="10546"/>
                  </a:cubicBezTo>
                  <a:cubicBezTo>
                    <a:pt x="99656" y="10099"/>
                    <a:pt x="99437" y="9403"/>
                    <a:pt x="99599" y="8736"/>
                  </a:cubicBezTo>
                  <a:cubicBezTo>
                    <a:pt x="99780" y="8213"/>
                    <a:pt x="100209" y="7822"/>
                    <a:pt x="100742" y="7689"/>
                  </a:cubicBezTo>
                  <a:lnTo>
                    <a:pt x="102171" y="6927"/>
                  </a:lnTo>
                  <a:lnTo>
                    <a:pt x="102171" y="6450"/>
                  </a:lnTo>
                  <a:cubicBezTo>
                    <a:pt x="102171" y="6450"/>
                    <a:pt x="102171" y="5498"/>
                    <a:pt x="102171" y="5022"/>
                  </a:cubicBezTo>
                  <a:cubicBezTo>
                    <a:pt x="102171" y="4545"/>
                    <a:pt x="99885" y="3879"/>
                    <a:pt x="98551" y="3974"/>
                  </a:cubicBezTo>
                  <a:cubicBezTo>
                    <a:pt x="97294" y="4107"/>
                    <a:pt x="96199" y="4907"/>
                    <a:pt x="95694" y="6069"/>
                  </a:cubicBezTo>
                  <a:cubicBezTo>
                    <a:pt x="95694" y="6736"/>
                    <a:pt x="95694" y="7308"/>
                    <a:pt x="94646" y="7498"/>
                  </a:cubicBezTo>
                  <a:cubicBezTo>
                    <a:pt x="93598" y="7689"/>
                    <a:pt x="92551" y="7498"/>
                    <a:pt x="91979" y="7498"/>
                  </a:cubicBezTo>
                  <a:lnTo>
                    <a:pt x="91979" y="7498"/>
                  </a:lnTo>
                  <a:cubicBezTo>
                    <a:pt x="93408" y="5784"/>
                    <a:pt x="91979" y="5403"/>
                    <a:pt x="91979" y="4450"/>
                  </a:cubicBezTo>
                  <a:cubicBezTo>
                    <a:pt x="91979" y="3498"/>
                    <a:pt x="93503" y="3212"/>
                    <a:pt x="94456" y="2926"/>
                  </a:cubicBezTo>
                  <a:cubicBezTo>
                    <a:pt x="95408" y="2641"/>
                    <a:pt x="96265" y="1497"/>
                    <a:pt x="95408" y="450"/>
                  </a:cubicBezTo>
                  <a:cubicBezTo>
                    <a:pt x="94770" y="-341"/>
                    <a:pt x="93684" y="-617"/>
                    <a:pt x="92741" y="-217"/>
                  </a:cubicBezTo>
                  <a:lnTo>
                    <a:pt x="92074" y="-217"/>
                  </a:lnTo>
                  <a:cubicBezTo>
                    <a:pt x="91836" y="3774"/>
                    <a:pt x="90836" y="7689"/>
                    <a:pt x="89122" y="11308"/>
                  </a:cubicBezTo>
                  <a:cubicBezTo>
                    <a:pt x="86188" y="15880"/>
                    <a:pt x="82445" y="19881"/>
                    <a:pt x="78073" y="23119"/>
                  </a:cubicBezTo>
                  <a:cubicBezTo>
                    <a:pt x="69405" y="30739"/>
                    <a:pt x="61604" y="39302"/>
                    <a:pt x="54832" y="48646"/>
                  </a:cubicBezTo>
                  <a:cubicBezTo>
                    <a:pt x="46069" y="60648"/>
                    <a:pt x="38544" y="74364"/>
                    <a:pt x="25780" y="82174"/>
                  </a:cubicBezTo>
                  <a:cubicBezTo>
                    <a:pt x="21780" y="84651"/>
                    <a:pt x="17398" y="86365"/>
                    <a:pt x="13398" y="88746"/>
                  </a:cubicBezTo>
                  <a:cubicBezTo>
                    <a:pt x="8616" y="91728"/>
                    <a:pt x="4120" y="95138"/>
                    <a:pt x="-32" y="98938"/>
                  </a:cubicBezTo>
                  <a:lnTo>
                    <a:pt x="730" y="98938"/>
                  </a:lnTo>
                  <a:cubicBezTo>
                    <a:pt x="1225" y="98729"/>
                    <a:pt x="1673" y="98443"/>
                    <a:pt x="2063" y="98081"/>
                  </a:cubicBezTo>
                  <a:lnTo>
                    <a:pt x="3111" y="97509"/>
                  </a:lnTo>
                  <a:cubicBezTo>
                    <a:pt x="3806" y="97062"/>
                    <a:pt x="4701" y="97062"/>
                    <a:pt x="5397" y="97509"/>
                  </a:cubicBezTo>
                  <a:cubicBezTo>
                    <a:pt x="5921" y="97909"/>
                    <a:pt x="6140" y="98586"/>
                    <a:pt x="5968" y="99224"/>
                  </a:cubicBezTo>
                  <a:cubicBezTo>
                    <a:pt x="5749" y="99738"/>
                    <a:pt x="5340" y="100148"/>
                    <a:pt x="4825" y="100367"/>
                  </a:cubicBezTo>
                  <a:cubicBezTo>
                    <a:pt x="4301" y="100529"/>
                    <a:pt x="3816" y="100786"/>
                    <a:pt x="3397" y="101129"/>
                  </a:cubicBezTo>
                  <a:lnTo>
                    <a:pt x="3397" y="101129"/>
                  </a:lnTo>
                  <a:cubicBezTo>
                    <a:pt x="3397" y="101129"/>
                    <a:pt x="3397" y="102177"/>
                    <a:pt x="3397" y="102558"/>
                  </a:cubicBezTo>
                  <a:cubicBezTo>
                    <a:pt x="3397" y="102939"/>
                    <a:pt x="5683" y="103701"/>
                    <a:pt x="7016" y="103605"/>
                  </a:cubicBezTo>
                  <a:cubicBezTo>
                    <a:pt x="8273" y="103453"/>
                    <a:pt x="9350" y="102662"/>
                    <a:pt x="9874" y="101510"/>
                  </a:cubicBezTo>
                  <a:cubicBezTo>
                    <a:pt x="9874" y="100938"/>
                    <a:pt x="9874" y="100272"/>
                    <a:pt x="10826" y="100081"/>
                  </a:cubicBezTo>
                  <a:cubicBezTo>
                    <a:pt x="11779" y="99891"/>
                    <a:pt x="12922" y="100081"/>
                    <a:pt x="13493" y="100081"/>
                  </a:cubicBezTo>
                  <a:lnTo>
                    <a:pt x="13493" y="100081"/>
                  </a:lnTo>
                  <a:cubicBezTo>
                    <a:pt x="12064" y="101796"/>
                    <a:pt x="13493" y="102177"/>
                    <a:pt x="13493" y="103129"/>
                  </a:cubicBezTo>
                  <a:cubicBezTo>
                    <a:pt x="13493" y="104082"/>
                    <a:pt x="12064" y="104367"/>
                    <a:pt x="11016" y="104653"/>
                  </a:cubicBezTo>
                  <a:cubicBezTo>
                    <a:pt x="10150" y="104872"/>
                    <a:pt x="9617" y="105748"/>
                    <a:pt x="9835" y="106615"/>
                  </a:cubicBezTo>
                  <a:cubicBezTo>
                    <a:pt x="9883" y="106796"/>
                    <a:pt x="9959" y="106977"/>
                    <a:pt x="10064" y="107130"/>
                  </a:cubicBezTo>
                  <a:cubicBezTo>
                    <a:pt x="10702" y="107920"/>
                    <a:pt x="11788" y="108197"/>
                    <a:pt x="12731" y="107796"/>
                  </a:cubicBezTo>
                  <a:cubicBezTo>
                    <a:pt x="13493" y="107796"/>
                    <a:pt x="13970" y="106844"/>
                    <a:pt x="14827" y="106558"/>
                  </a:cubicBezTo>
                  <a:cubicBezTo>
                    <a:pt x="15779" y="106253"/>
                    <a:pt x="16817" y="106596"/>
                    <a:pt x="17398" y="107416"/>
                  </a:cubicBezTo>
                  <a:cubicBezTo>
                    <a:pt x="18160" y="108654"/>
                    <a:pt x="16922" y="109320"/>
                    <a:pt x="15874" y="109606"/>
                  </a:cubicBezTo>
                  <a:lnTo>
                    <a:pt x="12160" y="110559"/>
                  </a:lnTo>
                  <a:cubicBezTo>
                    <a:pt x="11512" y="110664"/>
                    <a:pt x="10921" y="110968"/>
                    <a:pt x="10445" y="111416"/>
                  </a:cubicBezTo>
                  <a:cubicBezTo>
                    <a:pt x="10035" y="111987"/>
                    <a:pt x="10035" y="112750"/>
                    <a:pt x="10445" y="113321"/>
                  </a:cubicBezTo>
                  <a:cubicBezTo>
                    <a:pt x="11169" y="113978"/>
                    <a:pt x="12150" y="114254"/>
                    <a:pt x="13112" y="114083"/>
                  </a:cubicBezTo>
                  <a:cubicBezTo>
                    <a:pt x="14188" y="114026"/>
                    <a:pt x="15246" y="113702"/>
                    <a:pt x="16160" y="113130"/>
                  </a:cubicBezTo>
                  <a:cubicBezTo>
                    <a:pt x="17208" y="112559"/>
                    <a:pt x="18732" y="111702"/>
                    <a:pt x="20065" y="113130"/>
                  </a:cubicBezTo>
                  <a:cubicBezTo>
                    <a:pt x="20694" y="113873"/>
                    <a:pt x="20694" y="114959"/>
                    <a:pt x="20065" y="115702"/>
                  </a:cubicBezTo>
                  <a:cubicBezTo>
                    <a:pt x="19360" y="116321"/>
                    <a:pt x="18408" y="116569"/>
                    <a:pt x="17494" y="116369"/>
                  </a:cubicBezTo>
                  <a:cubicBezTo>
                    <a:pt x="16065" y="116369"/>
                    <a:pt x="14160" y="116369"/>
                    <a:pt x="13874" y="117417"/>
                  </a:cubicBezTo>
                  <a:cubicBezTo>
                    <a:pt x="13588" y="118465"/>
                    <a:pt x="14636" y="119703"/>
                    <a:pt x="15874" y="120369"/>
                  </a:cubicBezTo>
                  <a:cubicBezTo>
                    <a:pt x="16979" y="120789"/>
                    <a:pt x="18199" y="120789"/>
                    <a:pt x="19303" y="120369"/>
                  </a:cubicBezTo>
                  <a:cubicBezTo>
                    <a:pt x="20256" y="120369"/>
                    <a:pt x="21208" y="119703"/>
                    <a:pt x="22256" y="119512"/>
                  </a:cubicBezTo>
                  <a:cubicBezTo>
                    <a:pt x="22904" y="119341"/>
                    <a:pt x="23590" y="119522"/>
                    <a:pt x="24066" y="119988"/>
                  </a:cubicBezTo>
                  <a:cubicBezTo>
                    <a:pt x="23399" y="121684"/>
                    <a:pt x="21685" y="122732"/>
                    <a:pt x="19875" y="122560"/>
                  </a:cubicBezTo>
                  <a:cubicBezTo>
                    <a:pt x="19151" y="122465"/>
                    <a:pt x="18408" y="122465"/>
                    <a:pt x="17684" y="122560"/>
                  </a:cubicBezTo>
                  <a:cubicBezTo>
                    <a:pt x="17208" y="122789"/>
                    <a:pt x="17017" y="123360"/>
                    <a:pt x="17246" y="123837"/>
                  </a:cubicBezTo>
                  <a:cubicBezTo>
                    <a:pt x="17332" y="124027"/>
                    <a:pt x="17494" y="124179"/>
                    <a:pt x="17684" y="124275"/>
                  </a:cubicBezTo>
                  <a:lnTo>
                    <a:pt x="18446" y="124846"/>
                  </a:lnTo>
                  <a:cubicBezTo>
                    <a:pt x="19932" y="125494"/>
                    <a:pt x="21627" y="125494"/>
                    <a:pt x="23113" y="124846"/>
                  </a:cubicBezTo>
                  <a:cubicBezTo>
                    <a:pt x="24161" y="124370"/>
                    <a:pt x="25114" y="123322"/>
                    <a:pt x="26542" y="123894"/>
                  </a:cubicBezTo>
                  <a:cubicBezTo>
                    <a:pt x="25409" y="126561"/>
                    <a:pt x="22485" y="127980"/>
                    <a:pt x="19684" y="127227"/>
                  </a:cubicBezTo>
                  <a:cubicBezTo>
                    <a:pt x="18703" y="127085"/>
                    <a:pt x="17713" y="127085"/>
                    <a:pt x="16732" y="127227"/>
                  </a:cubicBezTo>
                  <a:cubicBezTo>
                    <a:pt x="15874" y="127227"/>
                    <a:pt x="15112" y="127894"/>
                    <a:pt x="15208" y="128751"/>
                  </a:cubicBezTo>
                  <a:cubicBezTo>
                    <a:pt x="15503" y="129609"/>
                    <a:pt x="16074" y="130342"/>
                    <a:pt x="16827" y="130847"/>
                  </a:cubicBezTo>
                  <a:cubicBezTo>
                    <a:pt x="18617" y="132304"/>
                    <a:pt x="20923" y="132952"/>
                    <a:pt x="23209" y="132657"/>
                  </a:cubicBezTo>
                  <a:cubicBezTo>
                    <a:pt x="24885" y="131971"/>
                    <a:pt x="26428" y="130999"/>
                    <a:pt x="27781" y="129799"/>
                  </a:cubicBezTo>
                  <a:cubicBezTo>
                    <a:pt x="28457" y="129409"/>
                    <a:pt x="29295" y="129409"/>
                    <a:pt x="29971" y="129799"/>
                  </a:cubicBezTo>
                  <a:cubicBezTo>
                    <a:pt x="30905" y="130342"/>
                    <a:pt x="31238" y="131514"/>
                    <a:pt x="30733" y="132466"/>
                  </a:cubicBezTo>
                  <a:cubicBezTo>
                    <a:pt x="30257" y="133133"/>
                    <a:pt x="29305" y="133324"/>
                    <a:pt x="28543" y="133704"/>
                  </a:cubicBezTo>
                  <a:cubicBezTo>
                    <a:pt x="27781" y="134085"/>
                    <a:pt x="27019" y="134752"/>
                    <a:pt x="27304" y="135800"/>
                  </a:cubicBezTo>
                  <a:cubicBezTo>
                    <a:pt x="27800" y="137124"/>
                    <a:pt x="29038" y="138019"/>
                    <a:pt x="30448" y="138086"/>
                  </a:cubicBezTo>
                  <a:cubicBezTo>
                    <a:pt x="31534" y="138095"/>
                    <a:pt x="32600" y="137762"/>
                    <a:pt x="33496" y="137133"/>
                  </a:cubicBezTo>
                  <a:lnTo>
                    <a:pt x="34924" y="136181"/>
                  </a:lnTo>
                  <a:cubicBezTo>
                    <a:pt x="34810" y="138400"/>
                    <a:pt x="33438" y="140362"/>
                    <a:pt x="31400" y="141229"/>
                  </a:cubicBezTo>
                  <a:cubicBezTo>
                    <a:pt x="30829" y="141458"/>
                    <a:pt x="30286" y="141744"/>
                    <a:pt x="29781" y="142086"/>
                  </a:cubicBezTo>
                  <a:cubicBezTo>
                    <a:pt x="29400" y="142591"/>
                    <a:pt x="29400" y="143296"/>
                    <a:pt x="29781" y="143801"/>
                  </a:cubicBezTo>
                  <a:lnTo>
                    <a:pt x="30638" y="144658"/>
                  </a:lnTo>
                  <a:cubicBezTo>
                    <a:pt x="32010" y="145725"/>
                    <a:pt x="33934" y="145725"/>
                    <a:pt x="35305" y="144658"/>
                  </a:cubicBezTo>
                  <a:cubicBezTo>
                    <a:pt x="36258" y="143630"/>
                    <a:pt x="37125" y="142506"/>
                    <a:pt x="37877" y="141325"/>
                  </a:cubicBezTo>
                  <a:cubicBezTo>
                    <a:pt x="38353" y="140867"/>
                    <a:pt x="39115" y="140867"/>
                    <a:pt x="39591" y="141325"/>
                  </a:cubicBezTo>
                  <a:cubicBezTo>
                    <a:pt x="39668" y="141572"/>
                    <a:pt x="39668" y="141839"/>
                    <a:pt x="39591" y="142086"/>
                  </a:cubicBezTo>
                  <a:cubicBezTo>
                    <a:pt x="39591" y="144468"/>
                    <a:pt x="36924" y="145420"/>
                    <a:pt x="36448" y="147516"/>
                  </a:cubicBezTo>
                  <a:cubicBezTo>
                    <a:pt x="36306" y="149097"/>
                    <a:pt x="36639" y="150688"/>
                    <a:pt x="37401" y="152088"/>
                  </a:cubicBezTo>
                  <a:cubicBezTo>
                    <a:pt x="37401" y="153135"/>
                    <a:pt x="38925" y="154564"/>
                    <a:pt x="39782" y="154183"/>
                  </a:cubicBezTo>
                  <a:cubicBezTo>
                    <a:pt x="40639" y="153802"/>
                    <a:pt x="40258" y="153707"/>
                    <a:pt x="40354" y="153326"/>
                  </a:cubicBezTo>
                  <a:cubicBezTo>
                    <a:pt x="40449" y="151545"/>
                    <a:pt x="40449" y="149773"/>
                    <a:pt x="40354" y="147992"/>
                  </a:cubicBezTo>
                  <a:cubicBezTo>
                    <a:pt x="40344" y="146315"/>
                    <a:pt x="41316" y="144791"/>
                    <a:pt x="42830" y="144087"/>
                  </a:cubicBezTo>
                  <a:cubicBezTo>
                    <a:pt x="43726" y="144468"/>
                    <a:pt x="44240" y="145420"/>
                    <a:pt x="44068" y="146373"/>
                  </a:cubicBezTo>
                  <a:cubicBezTo>
                    <a:pt x="44068" y="147135"/>
                    <a:pt x="43211" y="147706"/>
                    <a:pt x="43211" y="148563"/>
                  </a:cubicBezTo>
                  <a:cubicBezTo>
                    <a:pt x="43163" y="148782"/>
                    <a:pt x="43163" y="149011"/>
                    <a:pt x="43211" y="149230"/>
                  </a:cubicBezTo>
                  <a:cubicBezTo>
                    <a:pt x="43716" y="149840"/>
                    <a:pt x="44621" y="149916"/>
                    <a:pt x="45221" y="149411"/>
                  </a:cubicBezTo>
                  <a:cubicBezTo>
                    <a:pt x="45288" y="149354"/>
                    <a:pt x="45345" y="149297"/>
                    <a:pt x="45402" y="149230"/>
                  </a:cubicBezTo>
                  <a:cubicBezTo>
                    <a:pt x="45973" y="148754"/>
                    <a:pt x="46735" y="148087"/>
                    <a:pt x="47497" y="148659"/>
                  </a:cubicBezTo>
                  <a:cubicBezTo>
                    <a:pt x="47497" y="150754"/>
                    <a:pt x="45973" y="151897"/>
                    <a:pt x="45021" y="153421"/>
                  </a:cubicBezTo>
                  <a:cubicBezTo>
                    <a:pt x="43506" y="156117"/>
                    <a:pt x="43506" y="159393"/>
                    <a:pt x="45021" y="162089"/>
                  </a:cubicBezTo>
                  <a:cubicBezTo>
                    <a:pt x="45192" y="162594"/>
                    <a:pt x="45535" y="163032"/>
                    <a:pt x="45973" y="163327"/>
                  </a:cubicBezTo>
                  <a:cubicBezTo>
                    <a:pt x="46783" y="164080"/>
                    <a:pt x="48031" y="164080"/>
                    <a:pt x="48831" y="163327"/>
                  </a:cubicBezTo>
                  <a:cubicBezTo>
                    <a:pt x="49393" y="162546"/>
                    <a:pt x="49726" y="161622"/>
                    <a:pt x="49783" y="160660"/>
                  </a:cubicBezTo>
                  <a:cubicBezTo>
                    <a:pt x="50069" y="159412"/>
                    <a:pt x="50622" y="158241"/>
                    <a:pt x="51403" y="157231"/>
                  </a:cubicBezTo>
                  <a:cubicBezTo>
                    <a:pt x="52146" y="156022"/>
                    <a:pt x="53717" y="155640"/>
                    <a:pt x="54927" y="156374"/>
                  </a:cubicBezTo>
                  <a:cubicBezTo>
                    <a:pt x="56089" y="157183"/>
                    <a:pt x="56584" y="158650"/>
                    <a:pt x="56165" y="159993"/>
                  </a:cubicBezTo>
                  <a:cubicBezTo>
                    <a:pt x="56165" y="161136"/>
                    <a:pt x="54927" y="161994"/>
                    <a:pt x="54927" y="163232"/>
                  </a:cubicBezTo>
                  <a:cubicBezTo>
                    <a:pt x="54927" y="164470"/>
                    <a:pt x="56451" y="166280"/>
                    <a:pt x="57689" y="166090"/>
                  </a:cubicBezTo>
                  <a:cubicBezTo>
                    <a:pt x="58108" y="166004"/>
                    <a:pt x="58470" y="165718"/>
                    <a:pt x="58641" y="165327"/>
                  </a:cubicBezTo>
                  <a:cubicBezTo>
                    <a:pt x="58737" y="164318"/>
                    <a:pt x="58737" y="163289"/>
                    <a:pt x="58641" y="162279"/>
                  </a:cubicBezTo>
                  <a:cubicBezTo>
                    <a:pt x="58641" y="161232"/>
                    <a:pt x="59308" y="160279"/>
                    <a:pt x="60356" y="160184"/>
                  </a:cubicBezTo>
                  <a:cubicBezTo>
                    <a:pt x="61328" y="160089"/>
                    <a:pt x="62252" y="160574"/>
                    <a:pt x="62737" y="161422"/>
                  </a:cubicBezTo>
                  <a:cubicBezTo>
                    <a:pt x="63261" y="162194"/>
                    <a:pt x="63261" y="163222"/>
                    <a:pt x="62737" y="163994"/>
                  </a:cubicBezTo>
                  <a:lnTo>
                    <a:pt x="59880" y="169233"/>
                  </a:lnTo>
                  <a:cubicBezTo>
                    <a:pt x="59394" y="170061"/>
                    <a:pt x="59042" y="170966"/>
                    <a:pt x="58832" y="171900"/>
                  </a:cubicBezTo>
                  <a:cubicBezTo>
                    <a:pt x="58603" y="173024"/>
                    <a:pt x="58842" y="174195"/>
                    <a:pt x="59499" y="175138"/>
                  </a:cubicBezTo>
                  <a:cubicBezTo>
                    <a:pt x="59861" y="175881"/>
                    <a:pt x="60470" y="176491"/>
                    <a:pt x="61213" y="176853"/>
                  </a:cubicBezTo>
                  <a:cubicBezTo>
                    <a:pt x="61785" y="177262"/>
                    <a:pt x="62547" y="177262"/>
                    <a:pt x="63118" y="176853"/>
                  </a:cubicBezTo>
                  <a:cubicBezTo>
                    <a:pt x="63118" y="176853"/>
                    <a:pt x="63118" y="175805"/>
                    <a:pt x="63118" y="175233"/>
                  </a:cubicBezTo>
                  <a:cubicBezTo>
                    <a:pt x="62994" y="173671"/>
                    <a:pt x="63366" y="172109"/>
                    <a:pt x="64166" y="170757"/>
                  </a:cubicBezTo>
                  <a:cubicBezTo>
                    <a:pt x="64166" y="170185"/>
                    <a:pt x="65119" y="169709"/>
                    <a:pt x="65881" y="170090"/>
                  </a:cubicBezTo>
                  <a:cubicBezTo>
                    <a:pt x="66328" y="170366"/>
                    <a:pt x="66690" y="170766"/>
                    <a:pt x="66928" y="171233"/>
                  </a:cubicBezTo>
                  <a:cubicBezTo>
                    <a:pt x="67271" y="172223"/>
                    <a:pt x="67271" y="173290"/>
                    <a:pt x="66928" y="174281"/>
                  </a:cubicBezTo>
                  <a:cubicBezTo>
                    <a:pt x="66452" y="175157"/>
                    <a:pt x="66224" y="176148"/>
                    <a:pt x="66262" y="177138"/>
                  </a:cubicBezTo>
                  <a:cubicBezTo>
                    <a:pt x="66442" y="178367"/>
                    <a:pt x="67281" y="179396"/>
                    <a:pt x="68453" y="179805"/>
                  </a:cubicBezTo>
                  <a:cubicBezTo>
                    <a:pt x="69233" y="180006"/>
                    <a:pt x="70053" y="179605"/>
                    <a:pt x="70357" y="178853"/>
                  </a:cubicBezTo>
                  <a:cubicBezTo>
                    <a:pt x="70500" y="178062"/>
                    <a:pt x="70500" y="177262"/>
                    <a:pt x="70357" y="176472"/>
                  </a:cubicBezTo>
                  <a:cubicBezTo>
                    <a:pt x="70234" y="173976"/>
                    <a:pt x="70624" y="171481"/>
                    <a:pt x="71500" y="169137"/>
                  </a:cubicBezTo>
                  <a:cubicBezTo>
                    <a:pt x="71500" y="168471"/>
                    <a:pt x="72453" y="167709"/>
                    <a:pt x="73405" y="168185"/>
                  </a:cubicBezTo>
                  <a:cubicBezTo>
                    <a:pt x="73958" y="168509"/>
                    <a:pt x="74348" y="169071"/>
                    <a:pt x="74453" y="169709"/>
                  </a:cubicBezTo>
                  <a:cubicBezTo>
                    <a:pt x="74548" y="170214"/>
                    <a:pt x="74548" y="170728"/>
                    <a:pt x="74453" y="171233"/>
                  </a:cubicBezTo>
                  <a:cubicBezTo>
                    <a:pt x="74177" y="172043"/>
                    <a:pt x="73948" y="172871"/>
                    <a:pt x="73786" y="173709"/>
                  </a:cubicBezTo>
                  <a:cubicBezTo>
                    <a:pt x="73462" y="174767"/>
                    <a:pt x="73462" y="175891"/>
                    <a:pt x="73786" y="176948"/>
                  </a:cubicBezTo>
                  <a:cubicBezTo>
                    <a:pt x="74358" y="178091"/>
                    <a:pt x="75882" y="179139"/>
                    <a:pt x="76739" y="178662"/>
                  </a:cubicBezTo>
                  <a:cubicBezTo>
                    <a:pt x="77596" y="178186"/>
                    <a:pt x="77501" y="177234"/>
                    <a:pt x="77501" y="176281"/>
                  </a:cubicBezTo>
                  <a:cubicBezTo>
                    <a:pt x="77501" y="175491"/>
                    <a:pt x="77663" y="174719"/>
                    <a:pt x="77978" y="173995"/>
                  </a:cubicBezTo>
                  <a:cubicBezTo>
                    <a:pt x="78034" y="173633"/>
                    <a:pt x="78292" y="173338"/>
                    <a:pt x="78644" y="173233"/>
                  </a:cubicBezTo>
                  <a:lnTo>
                    <a:pt x="79406" y="173233"/>
                  </a:lnTo>
                  <a:cubicBezTo>
                    <a:pt x="80740" y="173738"/>
                    <a:pt x="81664" y="174957"/>
                    <a:pt x="81787" y="176376"/>
                  </a:cubicBezTo>
                  <a:cubicBezTo>
                    <a:pt x="81806" y="177510"/>
                    <a:pt x="81311" y="178596"/>
                    <a:pt x="80454" y="179329"/>
                  </a:cubicBezTo>
                  <a:cubicBezTo>
                    <a:pt x="79654" y="180063"/>
                    <a:pt x="79120" y="181025"/>
                    <a:pt x="78930" y="182091"/>
                  </a:cubicBezTo>
                  <a:cubicBezTo>
                    <a:pt x="78835" y="182406"/>
                    <a:pt x="78835" y="182730"/>
                    <a:pt x="78930" y="183044"/>
                  </a:cubicBezTo>
                  <a:cubicBezTo>
                    <a:pt x="79368" y="183692"/>
                    <a:pt x="80006" y="184196"/>
                    <a:pt x="80740" y="184473"/>
                  </a:cubicBezTo>
                  <a:cubicBezTo>
                    <a:pt x="81244" y="184549"/>
                    <a:pt x="81759" y="184549"/>
                    <a:pt x="82264" y="184473"/>
                  </a:cubicBezTo>
                  <a:cubicBezTo>
                    <a:pt x="83883" y="184473"/>
                    <a:pt x="84645" y="183139"/>
                    <a:pt x="84740" y="181615"/>
                  </a:cubicBezTo>
                  <a:cubicBezTo>
                    <a:pt x="84645" y="180158"/>
                    <a:pt x="84645" y="178691"/>
                    <a:pt x="84740" y="177234"/>
                  </a:cubicBezTo>
                  <a:cubicBezTo>
                    <a:pt x="84740" y="176472"/>
                    <a:pt x="85502" y="175805"/>
                    <a:pt x="86359" y="175995"/>
                  </a:cubicBezTo>
                  <a:cubicBezTo>
                    <a:pt x="87302" y="176224"/>
                    <a:pt x="88036" y="176958"/>
                    <a:pt x="88264" y="177900"/>
                  </a:cubicBezTo>
                  <a:cubicBezTo>
                    <a:pt x="88502" y="178615"/>
                    <a:pt x="88502" y="179377"/>
                    <a:pt x="88264" y="180091"/>
                  </a:cubicBezTo>
                  <a:cubicBezTo>
                    <a:pt x="88045" y="180510"/>
                    <a:pt x="87893" y="180958"/>
                    <a:pt x="87788" y="181425"/>
                  </a:cubicBezTo>
                  <a:cubicBezTo>
                    <a:pt x="87693" y="182634"/>
                    <a:pt x="88598" y="183682"/>
                    <a:pt x="89798" y="183777"/>
                  </a:cubicBezTo>
                  <a:cubicBezTo>
                    <a:pt x="90341" y="183825"/>
                    <a:pt x="90884" y="183663"/>
                    <a:pt x="91312" y="183330"/>
                  </a:cubicBezTo>
                  <a:cubicBezTo>
                    <a:pt x="91884" y="182758"/>
                    <a:pt x="92074" y="181710"/>
                    <a:pt x="92551" y="180949"/>
                  </a:cubicBezTo>
                  <a:cubicBezTo>
                    <a:pt x="93027" y="180186"/>
                    <a:pt x="93503" y="180949"/>
                    <a:pt x="94170" y="180949"/>
                  </a:cubicBezTo>
                  <a:cubicBezTo>
                    <a:pt x="94732" y="181377"/>
                    <a:pt x="95132" y="181987"/>
                    <a:pt x="95313" y="182663"/>
                  </a:cubicBezTo>
                  <a:cubicBezTo>
                    <a:pt x="95408" y="183130"/>
                    <a:pt x="95408" y="183625"/>
                    <a:pt x="95313" y="184092"/>
                  </a:cubicBezTo>
                  <a:cubicBezTo>
                    <a:pt x="94979" y="184920"/>
                    <a:pt x="94751" y="185778"/>
                    <a:pt x="94646" y="186663"/>
                  </a:cubicBezTo>
                  <a:cubicBezTo>
                    <a:pt x="97951" y="179815"/>
                    <a:pt x="102114" y="173414"/>
                    <a:pt x="107029" y="167613"/>
                  </a:cubicBezTo>
                  <a:cubicBezTo>
                    <a:pt x="110553" y="163422"/>
                    <a:pt x="114553" y="159422"/>
                    <a:pt x="117697" y="154945"/>
                  </a:cubicBezTo>
                  <a:cubicBezTo>
                    <a:pt x="120840" y="150468"/>
                    <a:pt x="123983" y="143420"/>
                    <a:pt x="127888" y="138276"/>
                  </a:cubicBezTo>
                  <a:cubicBezTo>
                    <a:pt x="131794" y="133133"/>
                    <a:pt x="139128" y="127037"/>
                    <a:pt x="143224" y="120274"/>
                  </a:cubicBezTo>
                  <a:cubicBezTo>
                    <a:pt x="145033" y="117321"/>
                    <a:pt x="146272" y="114083"/>
                    <a:pt x="147891" y="110749"/>
                  </a:cubicBezTo>
                  <a:cubicBezTo>
                    <a:pt x="156749" y="93985"/>
                    <a:pt x="174656" y="84746"/>
                    <a:pt x="188277" y="71697"/>
                  </a:cubicBezTo>
                  <a:lnTo>
                    <a:pt x="188277" y="71697"/>
                  </a:lnTo>
                  <a:cubicBezTo>
                    <a:pt x="187229" y="72173"/>
                    <a:pt x="186277" y="73125"/>
                    <a:pt x="184848" y="72554"/>
                  </a:cubicBezTo>
                  <a:cubicBezTo>
                    <a:pt x="185838" y="70192"/>
                    <a:pt x="188334" y="68849"/>
                    <a:pt x="190849" y="69316"/>
                  </a:cubicBezTo>
                  <a:lnTo>
                    <a:pt x="193230" y="66744"/>
                  </a:lnTo>
                  <a:lnTo>
                    <a:pt x="194087" y="65696"/>
                  </a:lnTo>
                  <a:cubicBezTo>
                    <a:pt x="192268" y="64667"/>
                    <a:pt x="190125" y="64362"/>
                    <a:pt x="188086" y="6483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11" name="Freeform: Shape 410">
              <a:extLst>
                <a:ext uri="{FF2B5EF4-FFF2-40B4-BE49-F238E27FC236}">
                  <a16:creationId xmlns:a16="http://schemas.microsoft.com/office/drawing/2014/main" xmlns="" id="{8B89CAD8-9712-E42B-1C66-2E8373240D13}"/>
                </a:ext>
              </a:extLst>
            </p:cNvPr>
            <p:cNvSpPr/>
            <p:nvPr/>
          </p:nvSpPr>
          <p:spPr>
            <a:xfrm>
              <a:off x="6123526" y="1953863"/>
              <a:ext cx="4982" cy="3405"/>
            </a:xfrm>
            <a:custGeom>
              <a:avLst/>
              <a:gdLst>
                <a:gd name="connsiteX0" fmla="*/ -32 w 4982"/>
                <a:gd name="connsiteY0" fmla="*/ 2935 h 3405"/>
                <a:gd name="connsiteX1" fmla="*/ 539 w 4982"/>
                <a:gd name="connsiteY1" fmla="*/ 2935 h 3405"/>
                <a:gd name="connsiteX2" fmla="*/ 3492 w 4982"/>
                <a:gd name="connsiteY2" fmla="*/ 2935 h 3405"/>
                <a:gd name="connsiteX3" fmla="*/ 4921 w 4982"/>
                <a:gd name="connsiteY3" fmla="*/ 1315 h 3405"/>
                <a:gd name="connsiteX4" fmla="*/ 3587 w 4982"/>
                <a:gd name="connsiteY4" fmla="*/ -399 h 3405"/>
                <a:gd name="connsiteX5" fmla="*/ 2635 w 4982"/>
                <a:gd name="connsiteY5" fmla="*/ 268 h 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82" h="3405">
                  <a:moveTo>
                    <a:pt x="-32" y="2935"/>
                  </a:moveTo>
                  <a:lnTo>
                    <a:pt x="539" y="2935"/>
                  </a:lnTo>
                  <a:cubicBezTo>
                    <a:pt x="1520" y="3030"/>
                    <a:pt x="2511" y="3030"/>
                    <a:pt x="3492" y="2935"/>
                  </a:cubicBezTo>
                  <a:cubicBezTo>
                    <a:pt x="4349" y="2935"/>
                    <a:pt x="5111" y="2268"/>
                    <a:pt x="4921" y="1315"/>
                  </a:cubicBezTo>
                  <a:cubicBezTo>
                    <a:pt x="4730" y="363"/>
                    <a:pt x="4159" y="77"/>
                    <a:pt x="3587" y="-399"/>
                  </a:cubicBezTo>
                  <a:lnTo>
                    <a:pt x="2635" y="26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12" name="Freeform: Shape 411">
              <a:extLst>
                <a:ext uri="{FF2B5EF4-FFF2-40B4-BE49-F238E27FC236}">
                  <a16:creationId xmlns:a16="http://schemas.microsoft.com/office/drawing/2014/main" xmlns="" id="{BCBDCA48-8592-3753-5BDD-152D584237D1}"/>
                </a:ext>
              </a:extLst>
            </p:cNvPr>
            <p:cNvSpPr/>
            <p:nvPr/>
          </p:nvSpPr>
          <p:spPr>
            <a:xfrm>
              <a:off x="5937015" y="1892905"/>
              <a:ext cx="188797" cy="188497"/>
            </a:xfrm>
            <a:custGeom>
              <a:avLst/>
              <a:gdLst>
                <a:gd name="connsiteX0" fmla="*/ 2551 w 188797"/>
                <a:gd name="connsiteY0" fmla="*/ 103803 h 188497"/>
                <a:gd name="connsiteX1" fmla="*/ 1885 w 188797"/>
                <a:gd name="connsiteY1" fmla="*/ 104374 h 188497"/>
                <a:gd name="connsiteX2" fmla="*/ 75 w 188797"/>
                <a:gd name="connsiteY2" fmla="*/ 105803 h 188497"/>
                <a:gd name="connsiteX3" fmla="*/ 75 w 188797"/>
                <a:gd name="connsiteY3" fmla="*/ 107136 h 188497"/>
                <a:gd name="connsiteX4" fmla="*/ 3790 w 188797"/>
                <a:gd name="connsiteY4" fmla="*/ 107994 h 188497"/>
                <a:gd name="connsiteX5" fmla="*/ 6457 w 188797"/>
                <a:gd name="connsiteY5" fmla="*/ 105707 h 188497"/>
                <a:gd name="connsiteX6" fmla="*/ 7409 w 188797"/>
                <a:gd name="connsiteY6" fmla="*/ 104279 h 188497"/>
                <a:gd name="connsiteX7" fmla="*/ 10076 w 188797"/>
                <a:gd name="connsiteY7" fmla="*/ 103803 h 188497"/>
                <a:gd name="connsiteX8" fmla="*/ 10076 w 188797"/>
                <a:gd name="connsiteY8" fmla="*/ 103803 h 188497"/>
                <a:gd name="connsiteX9" fmla="*/ 10076 w 188797"/>
                <a:gd name="connsiteY9" fmla="*/ 106850 h 188497"/>
                <a:gd name="connsiteX10" fmla="*/ 7790 w 188797"/>
                <a:gd name="connsiteY10" fmla="*/ 108565 h 188497"/>
                <a:gd name="connsiteX11" fmla="*/ 6933 w 188797"/>
                <a:gd name="connsiteY11" fmla="*/ 111041 h 188497"/>
                <a:gd name="connsiteX12" fmla="*/ 9600 w 188797"/>
                <a:gd name="connsiteY12" fmla="*/ 111518 h 188497"/>
                <a:gd name="connsiteX13" fmla="*/ 11600 w 188797"/>
                <a:gd name="connsiteY13" fmla="*/ 110184 h 188497"/>
                <a:gd name="connsiteX14" fmla="*/ 14267 w 188797"/>
                <a:gd name="connsiteY14" fmla="*/ 110946 h 188497"/>
                <a:gd name="connsiteX15" fmla="*/ 12839 w 188797"/>
                <a:gd name="connsiteY15" fmla="*/ 113232 h 188497"/>
                <a:gd name="connsiteX16" fmla="*/ 9219 w 188797"/>
                <a:gd name="connsiteY16" fmla="*/ 114375 h 188497"/>
                <a:gd name="connsiteX17" fmla="*/ 7504 w 188797"/>
                <a:gd name="connsiteY17" fmla="*/ 115232 h 188497"/>
                <a:gd name="connsiteX18" fmla="*/ 7504 w 188797"/>
                <a:gd name="connsiteY18" fmla="*/ 117137 h 188497"/>
                <a:gd name="connsiteX19" fmla="*/ 10076 w 188797"/>
                <a:gd name="connsiteY19" fmla="*/ 117899 h 188497"/>
                <a:gd name="connsiteX20" fmla="*/ 13124 w 188797"/>
                <a:gd name="connsiteY20" fmla="*/ 116756 h 188497"/>
                <a:gd name="connsiteX21" fmla="*/ 17029 w 188797"/>
                <a:gd name="connsiteY21" fmla="*/ 116185 h 188497"/>
                <a:gd name="connsiteX22" fmla="*/ 17658 w 188797"/>
                <a:gd name="connsiteY22" fmla="*/ 118662 h 188497"/>
                <a:gd name="connsiteX23" fmla="*/ 17601 w 188797"/>
                <a:gd name="connsiteY23" fmla="*/ 118757 h 188497"/>
                <a:gd name="connsiteX24" fmla="*/ 15124 w 188797"/>
                <a:gd name="connsiteY24" fmla="*/ 119614 h 188497"/>
                <a:gd name="connsiteX25" fmla="*/ 11505 w 188797"/>
                <a:gd name="connsiteY25" fmla="*/ 120757 h 188497"/>
                <a:gd name="connsiteX26" fmla="*/ 13696 w 188797"/>
                <a:gd name="connsiteY26" fmla="*/ 123614 h 188497"/>
                <a:gd name="connsiteX27" fmla="*/ 17125 w 188797"/>
                <a:gd name="connsiteY27" fmla="*/ 123614 h 188497"/>
                <a:gd name="connsiteX28" fmla="*/ 20077 w 188797"/>
                <a:gd name="connsiteY28" fmla="*/ 122567 h 188497"/>
                <a:gd name="connsiteX29" fmla="*/ 21887 w 188797"/>
                <a:gd name="connsiteY29" fmla="*/ 122567 h 188497"/>
                <a:gd name="connsiteX30" fmla="*/ 17791 w 188797"/>
                <a:gd name="connsiteY30" fmla="*/ 125424 h 188497"/>
                <a:gd name="connsiteX31" fmla="*/ 15601 w 188797"/>
                <a:gd name="connsiteY31" fmla="*/ 125424 h 188497"/>
                <a:gd name="connsiteX32" fmla="*/ 15391 w 188797"/>
                <a:gd name="connsiteY32" fmla="*/ 127024 h 188497"/>
                <a:gd name="connsiteX33" fmla="*/ 15601 w 188797"/>
                <a:gd name="connsiteY33" fmla="*/ 127234 h 188497"/>
                <a:gd name="connsiteX34" fmla="*/ 16363 w 188797"/>
                <a:gd name="connsiteY34" fmla="*/ 127234 h 188497"/>
                <a:gd name="connsiteX35" fmla="*/ 21125 w 188797"/>
                <a:gd name="connsiteY35" fmla="*/ 127234 h 188497"/>
                <a:gd name="connsiteX36" fmla="*/ 24459 w 188797"/>
                <a:gd name="connsiteY36" fmla="*/ 126091 h 188497"/>
                <a:gd name="connsiteX37" fmla="*/ 17791 w 188797"/>
                <a:gd name="connsiteY37" fmla="*/ 129711 h 188497"/>
                <a:gd name="connsiteX38" fmla="*/ 14839 w 188797"/>
                <a:gd name="connsiteY38" fmla="*/ 129711 h 188497"/>
                <a:gd name="connsiteX39" fmla="*/ 13410 w 188797"/>
                <a:gd name="connsiteY39" fmla="*/ 131330 h 188497"/>
                <a:gd name="connsiteX40" fmla="*/ 15124 w 188797"/>
                <a:gd name="connsiteY40" fmla="*/ 133330 h 188497"/>
                <a:gd name="connsiteX41" fmla="*/ 21601 w 188797"/>
                <a:gd name="connsiteY41" fmla="*/ 134759 h 188497"/>
                <a:gd name="connsiteX42" fmla="*/ 26078 w 188797"/>
                <a:gd name="connsiteY42" fmla="*/ 131806 h 188497"/>
                <a:gd name="connsiteX43" fmla="*/ 28174 w 188797"/>
                <a:gd name="connsiteY43" fmla="*/ 131806 h 188497"/>
                <a:gd name="connsiteX44" fmla="*/ 29155 w 188797"/>
                <a:gd name="connsiteY44" fmla="*/ 134311 h 188497"/>
                <a:gd name="connsiteX45" fmla="*/ 29126 w 188797"/>
                <a:gd name="connsiteY45" fmla="*/ 134378 h 188497"/>
                <a:gd name="connsiteX46" fmla="*/ 27031 w 188797"/>
                <a:gd name="connsiteY46" fmla="*/ 135806 h 188497"/>
                <a:gd name="connsiteX47" fmla="*/ 25888 w 188797"/>
                <a:gd name="connsiteY47" fmla="*/ 137902 h 188497"/>
                <a:gd name="connsiteX48" fmla="*/ 29126 w 188797"/>
                <a:gd name="connsiteY48" fmla="*/ 140093 h 188497"/>
                <a:gd name="connsiteX49" fmla="*/ 32174 w 188797"/>
                <a:gd name="connsiteY49" fmla="*/ 138950 h 188497"/>
                <a:gd name="connsiteX50" fmla="*/ 33603 w 188797"/>
                <a:gd name="connsiteY50" fmla="*/ 137997 h 188497"/>
                <a:gd name="connsiteX51" fmla="*/ 30269 w 188797"/>
                <a:gd name="connsiteY51" fmla="*/ 143236 h 188497"/>
                <a:gd name="connsiteX52" fmla="*/ 28745 w 188797"/>
                <a:gd name="connsiteY52" fmla="*/ 144093 h 188497"/>
                <a:gd name="connsiteX53" fmla="*/ 28745 w 188797"/>
                <a:gd name="connsiteY53" fmla="*/ 145808 h 188497"/>
                <a:gd name="connsiteX54" fmla="*/ 29602 w 188797"/>
                <a:gd name="connsiteY54" fmla="*/ 146665 h 188497"/>
                <a:gd name="connsiteX55" fmla="*/ 34270 w 188797"/>
                <a:gd name="connsiteY55" fmla="*/ 146665 h 188497"/>
                <a:gd name="connsiteX56" fmla="*/ 36651 w 188797"/>
                <a:gd name="connsiteY56" fmla="*/ 143236 h 188497"/>
                <a:gd name="connsiteX57" fmla="*/ 38365 w 188797"/>
                <a:gd name="connsiteY57" fmla="*/ 143236 h 188497"/>
                <a:gd name="connsiteX58" fmla="*/ 38365 w 188797"/>
                <a:gd name="connsiteY58" fmla="*/ 143998 h 188497"/>
                <a:gd name="connsiteX59" fmla="*/ 35508 w 188797"/>
                <a:gd name="connsiteY59" fmla="*/ 149618 h 188497"/>
                <a:gd name="connsiteX60" fmla="*/ 36651 w 188797"/>
                <a:gd name="connsiteY60" fmla="*/ 154095 h 188497"/>
                <a:gd name="connsiteX61" fmla="*/ 39223 w 188797"/>
                <a:gd name="connsiteY61" fmla="*/ 156095 h 188497"/>
                <a:gd name="connsiteX62" fmla="*/ 39223 w 188797"/>
                <a:gd name="connsiteY62" fmla="*/ 155237 h 188497"/>
                <a:gd name="connsiteX63" fmla="*/ 39223 w 188797"/>
                <a:gd name="connsiteY63" fmla="*/ 149904 h 188497"/>
                <a:gd name="connsiteX64" fmla="*/ 41414 w 188797"/>
                <a:gd name="connsiteY64" fmla="*/ 145808 h 188497"/>
                <a:gd name="connsiteX65" fmla="*/ 42747 w 188797"/>
                <a:gd name="connsiteY65" fmla="*/ 148094 h 188497"/>
                <a:gd name="connsiteX66" fmla="*/ 42080 w 188797"/>
                <a:gd name="connsiteY66" fmla="*/ 150284 h 188497"/>
                <a:gd name="connsiteX67" fmla="*/ 42080 w 188797"/>
                <a:gd name="connsiteY67" fmla="*/ 150951 h 188497"/>
                <a:gd name="connsiteX68" fmla="*/ 44271 w 188797"/>
                <a:gd name="connsiteY68" fmla="*/ 150951 h 188497"/>
                <a:gd name="connsiteX69" fmla="*/ 46271 w 188797"/>
                <a:gd name="connsiteY69" fmla="*/ 150284 h 188497"/>
                <a:gd name="connsiteX70" fmla="*/ 44081 w 188797"/>
                <a:gd name="connsiteY70" fmla="*/ 155142 h 188497"/>
                <a:gd name="connsiteX71" fmla="*/ 44842 w 188797"/>
                <a:gd name="connsiteY71" fmla="*/ 163810 h 188497"/>
                <a:gd name="connsiteX72" fmla="*/ 45890 w 188797"/>
                <a:gd name="connsiteY72" fmla="*/ 165048 h 188497"/>
                <a:gd name="connsiteX73" fmla="*/ 48748 w 188797"/>
                <a:gd name="connsiteY73" fmla="*/ 165048 h 188497"/>
                <a:gd name="connsiteX74" fmla="*/ 49510 w 188797"/>
                <a:gd name="connsiteY74" fmla="*/ 162381 h 188497"/>
                <a:gd name="connsiteX75" fmla="*/ 50939 w 188797"/>
                <a:gd name="connsiteY75" fmla="*/ 158857 h 188497"/>
                <a:gd name="connsiteX76" fmla="*/ 54463 w 188797"/>
                <a:gd name="connsiteY76" fmla="*/ 157809 h 188497"/>
                <a:gd name="connsiteX77" fmla="*/ 55891 w 188797"/>
                <a:gd name="connsiteY77" fmla="*/ 161429 h 188497"/>
                <a:gd name="connsiteX78" fmla="*/ 54844 w 188797"/>
                <a:gd name="connsiteY78" fmla="*/ 164762 h 188497"/>
                <a:gd name="connsiteX79" fmla="*/ 57797 w 188797"/>
                <a:gd name="connsiteY79" fmla="*/ 167429 h 188497"/>
                <a:gd name="connsiteX80" fmla="*/ 58654 w 188797"/>
                <a:gd name="connsiteY80" fmla="*/ 166572 h 188497"/>
                <a:gd name="connsiteX81" fmla="*/ 58654 w 188797"/>
                <a:gd name="connsiteY81" fmla="*/ 163524 h 188497"/>
                <a:gd name="connsiteX82" fmla="*/ 60273 w 188797"/>
                <a:gd name="connsiteY82" fmla="*/ 161333 h 188497"/>
                <a:gd name="connsiteX83" fmla="*/ 62654 w 188797"/>
                <a:gd name="connsiteY83" fmla="*/ 162476 h 188497"/>
                <a:gd name="connsiteX84" fmla="*/ 62654 w 188797"/>
                <a:gd name="connsiteY84" fmla="*/ 165048 h 188497"/>
                <a:gd name="connsiteX85" fmla="*/ 60082 w 188797"/>
                <a:gd name="connsiteY85" fmla="*/ 170382 h 188497"/>
                <a:gd name="connsiteX86" fmla="*/ 59130 w 188797"/>
                <a:gd name="connsiteY86" fmla="*/ 173145 h 188497"/>
                <a:gd name="connsiteX87" fmla="*/ 61892 w 188797"/>
                <a:gd name="connsiteY87" fmla="*/ 178002 h 188497"/>
                <a:gd name="connsiteX88" fmla="*/ 63702 w 188797"/>
                <a:gd name="connsiteY88" fmla="*/ 178002 h 188497"/>
                <a:gd name="connsiteX89" fmla="*/ 63702 w 188797"/>
                <a:gd name="connsiteY89" fmla="*/ 176383 h 188497"/>
                <a:gd name="connsiteX90" fmla="*/ 64559 w 188797"/>
                <a:gd name="connsiteY90" fmla="*/ 171811 h 188497"/>
                <a:gd name="connsiteX91" fmla="*/ 66159 w 188797"/>
                <a:gd name="connsiteY91" fmla="*/ 171097 h 188497"/>
                <a:gd name="connsiteX92" fmla="*/ 66274 w 188797"/>
                <a:gd name="connsiteY92" fmla="*/ 171144 h 188497"/>
                <a:gd name="connsiteX93" fmla="*/ 67322 w 188797"/>
                <a:gd name="connsiteY93" fmla="*/ 172192 h 188497"/>
                <a:gd name="connsiteX94" fmla="*/ 67322 w 188797"/>
                <a:gd name="connsiteY94" fmla="*/ 175240 h 188497"/>
                <a:gd name="connsiteX95" fmla="*/ 66845 w 188797"/>
                <a:gd name="connsiteY95" fmla="*/ 178097 h 188497"/>
                <a:gd name="connsiteX96" fmla="*/ 69226 w 188797"/>
                <a:gd name="connsiteY96" fmla="*/ 180669 h 188497"/>
                <a:gd name="connsiteX97" fmla="*/ 71036 w 188797"/>
                <a:gd name="connsiteY97" fmla="*/ 179621 h 188497"/>
                <a:gd name="connsiteX98" fmla="*/ 71036 w 188797"/>
                <a:gd name="connsiteY98" fmla="*/ 177240 h 188497"/>
                <a:gd name="connsiteX99" fmla="*/ 71703 w 188797"/>
                <a:gd name="connsiteY99" fmla="*/ 169906 h 188497"/>
                <a:gd name="connsiteX100" fmla="*/ 73513 w 188797"/>
                <a:gd name="connsiteY100" fmla="*/ 168763 h 188497"/>
                <a:gd name="connsiteX101" fmla="*/ 74751 w 188797"/>
                <a:gd name="connsiteY101" fmla="*/ 170192 h 188497"/>
                <a:gd name="connsiteX102" fmla="*/ 74751 w 188797"/>
                <a:gd name="connsiteY102" fmla="*/ 171716 h 188497"/>
                <a:gd name="connsiteX103" fmla="*/ 74275 w 188797"/>
                <a:gd name="connsiteY103" fmla="*/ 174287 h 188497"/>
                <a:gd name="connsiteX104" fmla="*/ 74846 w 188797"/>
                <a:gd name="connsiteY104" fmla="*/ 177526 h 188497"/>
                <a:gd name="connsiteX105" fmla="*/ 77990 w 188797"/>
                <a:gd name="connsiteY105" fmla="*/ 179145 h 188497"/>
                <a:gd name="connsiteX106" fmla="*/ 78561 w 188797"/>
                <a:gd name="connsiteY106" fmla="*/ 176669 h 188497"/>
                <a:gd name="connsiteX107" fmla="*/ 78561 w 188797"/>
                <a:gd name="connsiteY107" fmla="*/ 174383 h 188497"/>
                <a:gd name="connsiteX108" fmla="*/ 79228 w 188797"/>
                <a:gd name="connsiteY108" fmla="*/ 173525 h 188497"/>
                <a:gd name="connsiteX109" fmla="*/ 79990 w 188797"/>
                <a:gd name="connsiteY109" fmla="*/ 173525 h 188497"/>
                <a:gd name="connsiteX110" fmla="*/ 82561 w 188797"/>
                <a:gd name="connsiteY110" fmla="*/ 176573 h 188497"/>
                <a:gd name="connsiteX111" fmla="*/ 81418 w 188797"/>
                <a:gd name="connsiteY111" fmla="*/ 179526 h 188497"/>
                <a:gd name="connsiteX112" fmla="*/ 80085 w 188797"/>
                <a:gd name="connsiteY112" fmla="*/ 182384 h 188497"/>
                <a:gd name="connsiteX113" fmla="*/ 80085 w 188797"/>
                <a:gd name="connsiteY113" fmla="*/ 183336 h 188497"/>
                <a:gd name="connsiteX114" fmla="*/ 81990 w 188797"/>
                <a:gd name="connsiteY114" fmla="*/ 184670 h 188497"/>
                <a:gd name="connsiteX115" fmla="*/ 83514 w 188797"/>
                <a:gd name="connsiteY115" fmla="*/ 184670 h 188497"/>
                <a:gd name="connsiteX116" fmla="*/ 85800 w 188797"/>
                <a:gd name="connsiteY116" fmla="*/ 181717 h 188497"/>
                <a:gd name="connsiteX117" fmla="*/ 85800 w 188797"/>
                <a:gd name="connsiteY117" fmla="*/ 177240 h 188497"/>
                <a:gd name="connsiteX118" fmla="*/ 87324 w 188797"/>
                <a:gd name="connsiteY118" fmla="*/ 175907 h 188497"/>
                <a:gd name="connsiteX119" fmla="*/ 89419 w 188797"/>
                <a:gd name="connsiteY119" fmla="*/ 177716 h 188497"/>
                <a:gd name="connsiteX120" fmla="*/ 89419 w 188797"/>
                <a:gd name="connsiteY120" fmla="*/ 179907 h 188497"/>
                <a:gd name="connsiteX121" fmla="*/ 89419 w 188797"/>
                <a:gd name="connsiteY121" fmla="*/ 181336 h 188497"/>
                <a:gd name="connsiteX122" fmla="*/ 90086 w 188797"/>
                <a:gd name="connsiteY122" fmla="*/ 182955 h 188497"/>
                <a:gd name="connsiteX123" fmla="*/ 93039 w 188797"/>
                <a:gd name="connsiteY123" fmla="*/ 182955 h 188497"/>
                <a:gd name="connsiteX124" fmla="*/ 94182 w 188797"/>
                <a:gd name="connsiteY124" fmla="*/ 180479 h 188497"/>
                <a:gd name="connsiteX125" fmla="*/ 95801 w 188797"/>
                <a:gd name="connsiteY125" fmla="*/ 180479 h 188497"/>
                <a:gd name="connsiteX126" fmla="*/ 97040 w 188797"/>
                <a:gd name="connsiteY126" fmla="*/ 182098 h 188497"/>
                <a:gd name="connsiteX127" fmla="*/ 97040 w 188797"/>
                <a:gd name="connsiteY127" fmla="*/ 183622 h 188497"/>
                <a:gd name="connsiteX128" fmla="*/ 96468 w 188797"/>
                <a:gd name="connsiteY128" fmla="*/ 187241 h 188497"/>
                <a:gd name="connsiteX129" fmla="*/ 96468 w 188797"/>
                <a:gd name="connsiteY129" fmla="*/ 188099 h 188497"/>
                <a:gd name="connsiteX130" fmla="*/ 182193 w 188797"/>
                <a:gd name="connsiteY130" fmla="*/ 65988 h 188497"/>
                <a:gd name="connsiteX131" fmla="*/ 179050 w 188797"/>
                <a:gd name="connsiteY131" fmla="*/ 66941 h 188497"/>
                <a:gd name="connsiteX132" fmla="*/ 185146 w 188797"/>
                <a:gd name="connsiteY132" fmla="*/ 63321 h 188497"/>
                <a:gd name="connsiteX133" fmla="*/ 187813 w 188797"/>
                <a:gd name="connsiteY133" fmla="*/ 60845 h 188497"/>
                <a:gd name="connsiteX134" fmla="*/ 188765 w 188797"/>
                <a:gd name="connsiteY134" fmla="*/ 60178 h 188497"/>
                <a:gd name="connsiteX135" fmla="*/ 188765 w 188797"/>
                <a:gd name="connsiteY135" fmla="*/ 60178 h 188497"/>
                <a:gd name="connsiteX136" fmla="*/ 182288 w 188797"/>
                <a:gd name="connsiteY136" fmla="*/ 58749 h 188497"/>
                <a:gd name="connsiteX137" fmla="*/ 177811 w 188797"/>
                <a:gd name="connsiteY137" fmla="*/ 61702 h 188497"/>
                <a:gd name="connsiteX138" fmla="*/ 175011 w 188797"/>
                <a:gd name="connsiteY138" fmla="*/ 61321 h 188497"/>
                <a:gd name="connsiteX139" fmla="*/ 174764 w 188797"/>
                <a:gd name="connsiteY139" fmla="*/ 59321 h 188497"/>
                <a:gd name="connsiteX140" fmla="*/ 176954 w 188797"/>
                <a:gd name="connsiteY140" fmla="*/ 57987 h 188497"/>
                <a:gd name="connsiteX141" fmla="*/ 178097 w 188797"/>
                <a:gd name="connsiteY141" fmla="*/ 55796 h 188497"/>
                <a:gd name="connsiteX142" fmla="*/ 174764 w 188797"/>
                <a:gd name="connsiteY142" fmla="*/ 53701 h 188497"/>
                <a:gd name="connsiteX143" fmla="*/ 171715 w 188797"/>
                <a:gd name="connsiteY143" fmla="*/ 54844 h 188497"/>
                <a:gd name="connsiteX144" fmla="*/ 170287 w 188797"/>
                <a:gd name="connsiteY144" fmla="*/ 55796 h 188497"/>
                <a:gd name="connsiteX145" fmla="*/ 173620 w 188797"/>
                <a:gd name="connsiteY145" fmla="*/ 50558 h 188497"/>
                <a:gd name="connsiteX146" fmla="*/ 175144 w 188797"/>
                <a:gd name="connsiteY146" fmla="*/ 49700 h 188497"/>
                <a:gd name="connsiteX147" fmla="*/ 175144 w 188797"/>
                <a:gd name="connsiteY147" fmla="*/ 47891 h 188497"/>
                <a:gd name="connsiteX148" fmla="*/ 174287 w 188797"/>
                <a:gd name="connsiteY148" fmla="*/ 47129 h 188497"/>
                <a:gd name="connsiteX149" fmla="*/ 169620 w 188797"/>
                <a:gd name="connsiteY149" fmla="*/ 47129 h 188497"/>
                <a:gd name="connsiteX150" fmla="*/ 167239 w 188797"/>
                <a:gd name="connsiteY150" fmla="*/ 50558 h 188497"/>
                <a:gd name="connsiteX151" fmla="*/ 165867 w 188797"/>
                <a:gd name="connsiteY151" fmla="*/ 51120 h 188497"/>
                <a:gd name="connsiteX152" fmla="*/ 165239 w 188797"/>
                <a:gd name="connsiteY152" fmla="*/ 49986 h 188497"/>
                <a:gd name="connsiteX153" fmla="*/ 168096 w 188797"/>
                <a:gd name="connsiteY153" fmla="*/ 44462 h 188497"/>
                <a:gd name="connsiteX154" fmla="*/ 166953 w 188797"/>
                <a:gd name="connsiteY154" fmla="*/ 39890 h 188497"/>
                <a:gd name="connsiteX155" fmla="*/ 164381 w 188797"/>
                <a:gd name="connsiteY155" fmla="*/ 37889 h 188497"/>
                <a:gd name="connsiteX156" fmla="*/ 163905 w 188797"/>
                <a:gd name="connsiteY156" fmla="*/ 38842 h 188497"/>
                <a:gd name="connsiteX157" fmla="*/ 163905 w 188797"/>
                <a:gd name="connsiteY157" fmla="*/ 44176 h 188497"/>
                <a:gd name="connsiteX158" fmla="*/ 161714 w 188797"/>
                <a:gd name="connsiteY158" fmla="*/ 48272 h 188497"/>
                <a:gd name="connsiteX159" fmla="*/ 160381 w 188797"/>
                <a:gd name="connsiteY159" fmla="*/ 45986 h 188497"/>
                <a:gd name="connsiteX160" fmla="*/ 161048 w 188797"/>
                <a:gd name="connsiteY160" fmla="*/ 43795 h 188497"/>
                <a:gd name="connsiteX161" fmla="*/ 161048 w 188797"/>
                <a:gd name="connsiteY161" fmla="*/ 43128 h 188497"/>
                <a:gd name="connsiteX162" fmla="*/ 158857 w 188797"/>
                <a:gd name="connsiteY162" fmla="*/ 43128 h 188497"/>
                <a:gd name="connsiteX163" fmla="*/ 156856 w 188797"/>
                <a:gd name="connsiteY163" fmla="*/ 43795 h 188497"/>
                <a:gd name="connsiteX164" fmla="*/ 159047 w 188797"/>
                <a:gd name="connsiteY164" fmla="*/ 38937 h 188497"/>
                <a:gd name="connsiteX165" fmla="*/ 158285 w 188797"/>
                <a:gd name="connsiteY165" fmla="*/ 30270 h 188497"/>
                <a:gd name="connsiteX166" fmla="*/ 157237 w 188797"/>
                <a:gd name="connsiteY166" fmla="*/ 29031 h 188497"/>
                <a:gd name="connsiteX167" fmla="*/ 154380 w 188797"/>
                <a:gd name="connsiteY167" fmla="*/ 29031 h 188497"/>
                <a:gd name="connsiteX168" fmla="*/ 153523 w 188797"/>
                <a:gd name="connsiteY168" fmla="*/ 31698 h 188497"/>
                <a:gd name="connsiteX169" fmla="*/ 152189 w 188797"/>
                <a:gd name="connsiteY169" fmla="*/ 35222 h 188497"/>
                <a:gd name="connsiteX170" fmla="*/ 148713 w 188797"/>
                <a:gd name="connsiteY170" fmla="*/ 36299 h 188497"/>
                <a:gd name="connsiteX171" fmla="*/ 148665 w 188797"/>
                <a:gd name="connsiteY171" fmla="*/ 36270 h 188497"/>
                <a:gd name="connsiteX172" fmla="*/ 147236 w 188797"/>
                <a:gd name="connsiteY172" fmla="*/ 32651 h 188497"/>
                <a:gd name="connsiteX173" fmla="*/ 148189 w 188797"/>
                <a:gd name="connsiteY173" fmla="*/ 29412 h 188497"/>
                <a:gd name="connsiteX174" fmla="*/ 145331 w 188797"/>
                <a:gd name="connsiteY174" fmla="*/ 26650 h 188497"/>
                <a:gd name="connsiteX175" fmla="*/ 144474 w 188797"/>
                <a:gd name="connsiteY175" fmla="*/ 27507 h 188497"/>
                <a:gd name="connsiteX176" fmla="*/ 144474 w 188797"/>
                <a:gd name="connsiteY176" fmla="*/ 30555 h 188497"/>
                <a:gd name="connsiteX177" fmla="*/ 142855 w 188797"/>
                <a:gd name="connsiteY177" fmla="*/ 32746 h 188497"/>
                <a:gd name="connsiteX178" fmla="*/ 140473 w 188797"/>
                <a:gd name="connsiteY178" fmla="*/ 31603 h 188497"/>
                <a:gd name="connsiteX179" fmla="*/ 140473 w 188797"/>
                <a:gd name="connsiteY179" fmla="*/ 29031 h 188497"/>
                <a:gd name="connsiteX180" fmla="*/ 143045 w 188797"/>
                <a:gd name="connsiteY180" fmla="*/ 23697 h 188497"/>
                <a:gd name="connsiteX181" fmla="*/ 143902 w 188797"/>
                <a:gd name="connsiteY181" fmla="*/ 20935 h 188497"/>
                <a:gd name="connsiteX182" fmla="*/ 143140 w 188797"/>
                <a:gd name="connsiteY182" fmla="*/ 17696 h 188497"/>
                <a:gd name="connsiteX183" fmla="*/ 141235 w 188797"/>
                <a:gd name="connsiteY183" fmla="*/ 16077 h 188497"/>
                <a:gd name="connsiteX184" fmla="*/ 139331 w 188797"/>
                <a:gd name="connsiteY184" fmla="*/ 16077 h 188497"/>
                <a:gd name="connsiteX185" fmla="*/ 139331 w 188797"/>
                <a:gd name="connsiteY185" fmla="*/ 17696 h 188497"/>
                <a:gd name="connsiteX186" fmla="*/ 138568 w 188797"/>
                <a:gd name="connsiteY186" fmla="*/ 22269 h 188497"/>
                <a:gd name="connsiteX187" fmla="*/ 136854 w 188797"/>
                <a:gd name="connsiteY187" fmla="*/ 23030 h 188497"/>
                <a:gd name="connsiteX188" fmla="*/ 135806 w 188797"/>
                <a:gd name="connsiteY188" fmla="*/ 21887 h 188497"/>
                <a:gd name="connsiteX189" fmla="*/ 135806 w 188797"/>
                <a:gd name="connsiteY189" fmla="*/ 18839 h 188497"/>
                <a:gd name="connsiteX190" fmla="*/ 136282 w 188797"/>
                <a:gd name="connsiteY190" fmla="*/ 15982 h 188497"/>
                <a:gd name="connsiteX191" fmla="*/ 133806 w 188797"/>
                <a:gd name="connsiteY191" fmla="*/ 13410 h 188497"/>
                <a:gd name="connsiteX192" fmla="*/ 132091 w 188797"/>
                <a:gd name="connsiteY192" fmla="*/ 14458 h 188497"/>
                <a:gd name="connsiteX193" fmla="*/ 132091 w 188797"/>
                <a:gd name="connsiteY193" fmla="*/ 16839 h 188497"/>
                <a:gd name="connsiteX194" fmla="*/ 131425 w 188797"/>
                <a:gd name="connsiteY194" fmla="*/ 24269 h 188497"/>
                <a:gd name="connsiteX195" fmla="*/ 129615 w 188797"/>
                <a:gd name="connsiteY195" fmla="*/ 25316 h 188497"/>
                <a:gd name="connsiteX196" fmla="*/ 128377 w 188797"/>
                <a:gd name="connsiteY196" fmla="*/ 23888 h 188497"/>
                <a:gd name="connsiteX197" fmla="*/ 128377 w 188797"/>
                <a:gd name="connsiteY197" fmla="*/ 22364 h 188497"/>
                <a:gd name="connsiteX198" fmla="*/ 128377 w 188797"/>
                <a:gd name="connsiteY198" fmla="*/ 19792 h 188497"/>
                <a:gd name="connsiteX199" fmla="*/ 128377 w 188797"/>
                <a:gd name="connsiteY199" fmla="*/ 16553 h 188497"/>
                <a:gd name="connsiteX200" fmla="*/ 125233 w 188797"/>
                <a:gd name="connsiteY200" fmla="*/ 15029 h 188497"/>
                <a:gd name="connsiteX201" fmla="*/ 124662 w 188797"/>
                <a:gd name="connsiteY201" fmla="*/ 17506 h 188497"/>
                <a:gd name="connsiteX202" fmla="*/ 124662 w 188797"/>
                <a:gd name="connsiteY202" fmla="*/ 19792 h 188497"/>
                <a:gd name="connsiteX203" fmla="*/ 123900 w 188797"/>
                <a:gd name="connsiteY203" fmla="*/ 20649 h 188497"/>
                <a:gd name="connsiteX204" fmla="*/ 123138 w 188797"/>
                <a:gd name="connsiteY204" fmla="*/ 20649 h 188497"/>
                <a:gd name="connsiteX205" fmla="*/ 120471 w 188797"/>
                <a:gd name="connsiteY205" fmla="*/ 17601 h 188497"/>
                <a:gd name="connsiteX206" fmla="*/ 121614 w 188797"/>
                <a:gd name="connsiteY206" fmla="*/ 14553 h 188497"/>
                <a:gd name="connsiteX207" fmla="*/ 123043 w 188797"/>
                <a:gd name="connsiteY207" fmla="*/ 11696 h 188497"/>
                <a:gd name="connsiteX208" fmla="*/ 123043 w 188797"/>
                <a:gd name="connsiteY208" fmla="*/ 10743 h 188497"/>
                <a:gd name="connsiteX209" fmla="*/ 121138 w 188797"/>
                <a:gd name="connsiteY209" fmla="*/ 9410 h 188497"/>
                <a:gd name="connsiteX210" fmla="*/ 119614 w 188797"/>
                <a:gd name="connsiteY210" fmla="*/ 9410 h 188497"/>
                <a:gd name="connsiteX211" fmla="*/ 117328 w 188797"/>
                <a:gd name="connsiteY211" fmla="*/ 12362 h 188497"/>
                <a:gd name="connsiteX212" fmla="*/ 117328 w 188797"/>
                <a:gd name="connsiteY212" fmla="*/ 16839 h 188497"/>
                <a:gd name="connsiteX213" fmla="*/ 116004 w 188797"/>
                <a:gd name="connsiteY213" fmla="*/ 18182 h 188497"/>
                <a:gd name="connsiteX214" fmla="*/ 115804 w 188797"/>
                <a:gd name="connsiteY214" fmla="*/ 18173 h 188497"/>
                <a:gd name="connsiteX215" fmla="*/ 113803 w 188797"/>
                <a:gd name="connsiteY215" fmla="*/ 16363 h 188497"/>
                <a:gd name="connsiteX216" fmla="*/ 113803 w 188797"/>
                <a:gd name="connsiteY216" fmla="*/ 14172 h 188497"/>
                <a:gd name="connsiteX217" fmla="*/ 113803 w 188797"/>
                <a:gd name="connsiteY217" fmla="*/ 12744 h 188497"/>
                <a:gd name="connsiteX218" fmla="*/ 113613 w 188797"/>
                <a:gd name="connsiteY218" fmla="*/ 11410 h 188497"/>
                <a:gd name="connsiteX219" fmla="*/ 110756 w 188797"/>
                <a:gd name="connsiteY219" fmla="*/ 11410 h 188497"/>
                <a:gd name="connsiteX220" fmla="*/ 109612 w 188797"/>
                <a:gd name="connsiteY220" fmla="*/ 13887 h 188497"/>
                <a:gd name="connsiteX221" fmla="*/ 107993 w 188797"/>
                <a:gd name="connsiteY221" fmla="*/ 13887 h 188497"/>
                <a:gd name="connsiteX222" fmla="*/ 106755 w 188797"/>
                <a:gd name="connsiteY222" fmla="*/ 12267 h 188497"/>
                <a:gd name="connsiteX223" fmla="*/ 106755 w 188797"/>
                <a:gd name="connsiteY223" fmla="*/ 10838 h 188497"/>
                <a:gd name="connsiteX224" fmla="*/ 107326 w 188797"/>
                <a:gd name="connsiteY224" fmla="*/ 7219 h 188497"/>
                <a:gd name="connsiteX225" fmla="*/ 105231 w 188797"/>
                <a:gd name="connsiteY225" fmla="*/ 3314 h 188497"/>
                <a:gd name="connsiteX226" fmla="*/ 102945 w 188797"/>
                <a:gd name="connsiteY226" fmla="*/ 2456 h 188497"/>
                <a:gd name="connsiteX227" fmla="*/ 102183 w 188797"/>
                <a:gd name="connsiteY227" fmla="*/ 3028 h 188497"/>
                <a:gd name="connsiteX228" fmla="*/ 101611 w 188797"/>
                <a:gd name="connsiteY228" fmla="*/ 7695 h 188497"/>
                <a:gd name="connsiteX229" fmla="*/ 101611 w 188797"/>
                <a:gd name="connsiteY229" fmla="*/ 10267 h 188497"/>
                <a:gd name="connsiteX230" fmla="*/ 100392 w 188797"/>
                <a:gd name="connsiteY230" fmla="*/ 10848 h 188497"/>
                <a:gd name="connsiteX231" fmla="*/ 100373 w 188797"/>
                <a:gd name="connsiteY231" fmla="*/ 10838 h 188497"/>
                <a:gd name="connsiteX232" fmla="*/ 99040 w 188797"/>
                <a:gd name="connsiteY232" fmla="*/ 9505 h 188497"/>
                <a:gd name="connsiteX233" fmla="*/ 98087 w 188797"/>
                <a:gd name="connsiteY233" fmla="*/ 7886 h 188497"/>
                <a:gd name="connsiteX234" fmla="*/ 96182 w 188797"/>
                <a:gd name="connsiteY234" fmla="*/ 7886 h 188497"/>
                <a:gd name="connsiteX235" fmla="*/ 94849 w 188797"/>
                <a:gd name="connsiteY235" fmla="*/ 8743 h 188497"/>
                <a:gd name="connsiteX236" fmla="*/ 93896 w 188797"/>
                <a:gd name="connsiteY236" fmla="*/ 9410 h 188497"/>
                <a:gd name="connsiteX237" fmla="*/ 91610 w 188797"/>
                <a:gd name="connsiteY237" fmla="*/ 9410 h 188497"/>
                <a:gd name="connsiteX238" fmla="*/ 90943 w 188797"/>
                <a:gd name="connsiteY238" fmla="*/ 7695 h 188497"/>
                <a:gd name="connsiteX239" fmla="*/ 91991 w 188797"/>
                <a:gd name="connsiteY239" fmla="*/ 6552 h 188497"/>
                <a:gd name="connsiteX240" fmla="*/ 93420 w 188797"/>
                <a:gd name="connsiteY240" fmla="*/ 5695 h 188497"/>
                <a:gd name="connsiteX241" fmla="*/ 93420 w 188797"/>
                <a:gd name="connsiteY241" fmla="*/ 5695 h 188497"/>
                <a:gd name="connsiteX242" fmla="*/ 93420 w 188797"/>
                <a:gd name="connsiteY242" fmla="*/ 4266 h 188497"/>
                <a:gd name="connsiteX243" fmla="*/ 89705 w 188797"/>
                <a:gd name="connsiteY243" fmla="*/ 3409 h 188497"/>
                <a:gd name="connsiteX244" fmla="*/ 87038 w 188797"/>
                <a:gd name="connsiteY244" fmla="*/ 5600 h 188497"/>
                <a:gd name="connsiteX245" fmla="*/ 86086 w 188797"/>
                <a:gd name="connsiteY245" fmla="*/ 7028 h 188497"/>
                <a:gd name="connsiteX246" fmla="*/ 83419 w 188797"/>
                <a:gd name="connsiteY246" fmla="*/ 7600 h 188497"/>
                <a:gd name="connsiteX247" fmla="*/ 83419 w 188797"/>
                <a:gd name="connsiteY247" fmla="*/ 7600 h 188497"/>
                <a:gd name="connsiteX248" fmla="*/ 83419 w 188797"/>
                <a:gd name="connsiteY248" fmla="*/ 4552 h 188497"/>
                <a:gd name="connsiteX249" fmla="*/ 85705 w 188797"/>
                <a:gd name="connsiteY249" fmla="*/ 2837 h 188497"/>
                <a:gd name="connsiteX250" fmla="*/ 86562 w 188797"/>
                <a:gd name="connsiteY250" fmla="*/ 361 h 188497"/>
                <a:gd name="connsiteX251" fmla="*/ 83895 w 188797"/>
                <a:gd name="connsiteY251" fmla="*/ -211 h 188497"/>
                <a:gd name="connsiteX252" fmla="*/ 82657 w 188797"/>
                <a:gd name="connsiteY252" fmla="*/ 742 h 188497"/>
                <a:gd name="connsiteX253" fmla="*/ 79132 w 188797"/>
                <a:gd name="connsiteY253" fmla="*/ 12839 h 188497"/>
                <a:gd name="connsiteX254" fmla="*/ 2551 w 188797"/>
                <a:gd name="connsiteY254" fmla="*/ 103803 h 18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88797" h="188497">
                  <a:moveTo>
                    <a:pt x="2551" y="103803"/>
                  </a:moveTo>
                  <a:lnTo>
                    <a:pt x="1885" y="104374"/>
                  </a:lnTo>
                  <a:lnTo>
                    <a:pt x="75" y="105803"/>
                  </a:lnTo>
                  <a:cubicBezTo>
                    <a:pt x="-68" y="106231"/>
                    <a:pt x="-68" y="106708"/>
                    <a:pt x="75" y="107136"/>
                  </a:cubicBezTo>
                  <a:cubicBezTo>
                    <a:pt x="1123" y="108470"/>
                    <a:pt x="2456" y="108184"/>
                    <a:pt x="3790" y="107994"/>
                  </a:cubicBezTo>
                  <a:cubicBezTo>
                    <a:pt x="5038" y="107803"/>
                    <a:pt x="6076" y="106917"/>
                    <a:pt x="6457" y="105707"/>
                  </a:cubicBezTo>
                  <a:cubicBezTo>
                    <a:pt x="6457" y="105136"/>
                    <a:pt x="6457" y="104564"/>
                    <a:pt x="7409" y="104279"/>
                  </a:cubicBezTo>
                  <a:cubicBezTo>
                    <a:pt x="8362" y="103993"/>
                    <a:pt x="9505" y="104279"/>
                    <a:pt x="10076" y="103803"/>
                  </a:cubicBezTo>
                  <a:lnTo>
                    <a:pt x="10076" y="103803"/>
                  </a:lnTo>
                  <a:cubicBezTo>
                    <a:pt x="8743" y="105517"/>
                    <a:pt x="10076" y="105803"/>
                    <a:pt x="10076" y="106850"/>
                  </a:cubicBezTo>
                  <a:cubicBezTo>
                    <a:pt x="10076" y="107898"/>
                    <a:pt x="8743" y="108089"/>
                    <a:pt x="7790" y="108565"/>
                  </a:cubicBezTo>
                  <a:cubicBezTo>
                    <a:pt x="6838" y="109041"/>
                    <a:pt x="6076" y="109994"/>
                    <a:pt x="6933" y="111041"/>
                  </a:cubicBezTo>
                  <a:cubicBezTo>
                    <a:pt x="7638" y="111737"/>
                    <a:pt x="8695" y="111927"/>
                    <a:pt x="9600" y="111518"/>
                  </a:cubicBezTo>
                  <a:cubicBezTo>
                    <a:pt x="10362" y="111518"/>
                    <a:pt x="10838" y="110470"/>
                    <a:pt x="11600" y="110184"/>
                  </a:cubicBezTo>
                  <a:cubicBezTo>
                    <a:pt x="12562" y="109813"/>
                    <a:pt x="13648" y="110118"/>
                    <a:pt x="14267" y="110946"/>
                  </a:cubicBezTo>
                  <a:cubicBezTo>
                    <a:pt x="15029" y="112089"/>
                    <a:pt x="14267" y="112851"/>
                    <a:pt x="12839" y="113232"/>
                  </a:cubicBezTo>
                  <a:lnTo>
                    <a:pt x="9219" y="114375"/>
                  </a:lnTo>
                  <a:cubicBezTo>
                    <a:pt x="8571" y="114480"/>
                    <a:pt x="7981" y="114785"/>
                    <a:pt x="7504" y="115232"/>
                  </a:cubicBezTo>
                  <a:cubicBezTo>
                    <a:pt x="7019" y="115775"/>
                    <a:pt x="7019" y="116594"/>
                    <a:pt x="7504" y="117137"/>
                  </a:cubicBezTo>
                  <a:cubicBezTo>
                    <a:pt x="8190" y="117785"/>
                    <a:pt x="9143" y="118071"/>
                    <a:pt x="10076" y="117899"/>
                  </a:cubicBezTo>
                  <a:cubicBezTo>
                    <a:pt x="11162" y="117737"/>
                    <a:pt x="12200" y="117347"/>
                    <a:pt x="13124" y="116756"/>
                  </a:cubicBezTo>
                  <a:cubicBezTo>
                    <a:pt x="14172" y="116090"/>
                    <a:pt x="15601" y="115137"/>
                    <a:pt x="17029" y="116185"/>
                  </a:cubicBezTo>
                  <a:cubicBezTo>
                    <a:pt x="17887" y="116699"/>
                    <a:pt x="18173" y="117804"/>
                    <a:pt x="17658" y="118662"/>
                  </a:cubicBezTo>
                  <a:cubicBezTo>
                    <a:pt x="17639" y="118700"/>
                    <a:pt x="17620" y="118728"/>
                    <a:pt x="17601" y="118757"/>
                  </a:cubicBezTo>
                  <a:cubicBezTo>
                    <a:pt x="16944" y="119404"/>
                    <a:pt x="16039" y="119719"/>
                    <a:pt x="15124" y="119614"/>
                  </a:cubicBezTo>
                  <a:cubicBezTo>
                    <a:pt x="13600" y="119614"/>
                    <a:pt x="11791" y="119614"/>
                    <a:pt x="11505" y="120757"/>
                  </a:cubicBezTo>
                  <a:cubicBezTo>
                    <a:pt x="11219" y="121900"/>
                    <a:pt x="12457" y="123043"/>
                    <a:pt x="13696" y="123614"/>
                  </a:cubicBezTo>
                  <a:cubicBezTo>
                    <a:pt x="14801" y="124043"/>
                    <a:pt x="16020" y="124043"/>
                    <a:pt x="17125" y="123614"/>
                  </a:cubicBezTo>
                  <a:cubicBezTo>
                    <a:pt x="18087" y="123205"/>
                    <a:pt x="19077" y="122862"/>
                    <a:pt x="20077" y="122567"/>
                  </a:cubicBezTo>
                  <a:cubicBezTo>
                    <a:pt x="20630" y="122224"/>
                    <a:pt x="21335" y="122224"/>
                    <a:pt x="21887" y="122567"/>
                  </a:cubicBezTo>
                  <a:cubicBezTo>
                    <a:pt x="21278" y="124300"/>
                    <a:pt x="19630" y="125443"/>
                    <a:pt x="17791" y="125424"/>
                  </a:cubicBezTo>
                  <a:cubicBezTo>
                    <a:pt x="17068" y="125329"/>
                    <a:pt x="16325" y="125329"/>
                    <a:pt x="15601" y="125424"/>
                  </a:cubicBezTo>
                  <a:cubicBezTo>
                    <a:pt x="15105" y="125805"/>
                    <a:pt x="15010" y="126529"/>
                    <a:pt x="15391" y="127024"/>
                  </a:cubicBezTo>
                  <a:cubicBezTo>
                    <a:pt x="15458" y="127101"/>
                    <a:pt x="15524" y="127177"/>
                    <a:pt x="15601" y="127234"/>
                  </a:cubicBezTo>
                  <a:lnTo>
                    <a:pt x="16363" y="127234"/>
                  </a:lnTo>
                  <a:cubicBezTo>
                    <a:pt x="17868" y="127939"/>
                    <a:pt x="19620" y="127939"/>
                    <a:pt x="21125" y="127234"/>
                  </a:cubicBezTo>
                  <a:cubicBezTo>
                    <a:pt x="22173" y="126662"/>
                    <a:pt x="23030" y="125615"/>
                    <a:pt x="24459" y="126091"/>
                  </a:cubicBezTo>
                  <a:cubicBezTo>
                    <a:pt x="23506" y="128844"/>
                    <a:pt x="20620" y="130415"/>
                    <a:pt x="17791" y="129711"/>
                  </a:cubicBezTo>
                  <a:cubicBezTo>
                    <a:pt x="16810" y="129615"/>
                    <a:pt x="15820" y="129615"/>
                    <a:pt x="14839" y="129711"/>
                  </a:cubicBezTo>
                  <a:cubicBezTo>
                    <a:pt x="13981" y="129711"/>
                    <a:pt x="13219" y="130377"/>
                    <a:pt x="13410" y="131330"/>
                  </a:cubicBezTo>
                  <a:cubicBezTo>
                    <a:pt x="13753" y="132168"/>
                    <a:pt x="14353" y="132863"/>
                    <a:pt x="15124" y="133330"/>
                  </a:cubicBezTo>
                  <a:cubicBezTo>
                    <a:pt x="16982" y="134711"/>
                    <a:pt x="19334" y="135225"/>
                    <a:pt x="21601" y="134759"/>
                  </a:cubicBezTo>
                  <a:cubicBezTo>
                    <a:pt x="23506" y="134282"/>
                    <a:pt x="24554" y="132758"/>
                    <a:pt x="26078" y="131806"/>
                  </a:cubicBezTo>
                  <a:cubicBezTo>
                    <a:pt x="26726" y="131435"/>
                    <a:pt x="27526" y="131435"/>
                    <a:pt x="28174" y="131806"/>
                  </a:cubicBezTo>
                  <a:cubicBezTo>
                    <a:pt x="29136" y="132225"/>
                    <a:pt x="29574" y="133349"/>
                    <a:pt x="29155" y="134311"/>
                  </a:cubicBezTo>
                  <a:cubicBezTo>
                    <a:pt x="29145" y="134340"/>
                    <a:pt x="29136" y="134359"/>
                    <a:pt x="29126" y="134378"/>
                  </a:cubicBezTo>
                  <a:cubicBezTo>
                    <a:pt x="29126" y="135140"/>
                    <a:pt x="27793" y="135425"/>
                    <a:pt x="27031" y="135806"/>
                  </a:cubicBezTo>
                  <a:cubicBezTo>
                    <a:pt x="26269" y="136187"/>
                    <a:pt x="25602" y="136949"/>
                    <a:pt x="25888" y="137902"/>
                  </a:cubicBezTo>
                  <a:cubicBezTo>
                    <a:pt x="26430" y="139216"/>
                    <a:pt x="27707" y="140083"/>
                    <a:pt x="29126" y="140093"/>
                  </a:cubicBezTo>
                  <a:cubicBezTo>
                    <a:pt x="30241" y="140083"/>
                    <a:pt x="31326" y="139674"/>
                    <a:pt x="32174" y="138950"/>
                  </a:cubicBezTo>
                  <a:lnTo>
                    <a:pt x="33603" y="137997"/>
                  </a:lnTo>
                  <a:cubicBezTo>
                    <a:pt x="33527" y="140217"/>
                    <a:pt x="32250" y="142226"/>
                    <a:pt x="30269" y="143236"/>
                  </a:cubicBezTo>
                  <a:cubicBezTo>
                    <a:pt x="29717" y="143445"/>
                    <a:pt x="29202" y="143731"/>
                    <a:pt x="28745" y="144093"/>
                  </a:cubicBezTo>
                  <a:cubicBezTo>
                    <a:pt x="28364" y="144598"/>
                    <a:pt x="28364" y="145303"/>
                    <a:pt x="28745" y="145808"/>
                  </a:cubicBezTo>
                  <a:cubicBezTo>
                    <a:pt x="28745" y="145808"/>
                    <a:pt x="29317" y="146379"/>
                    <a:pt x="29602" y="146665"/>
                  </a:cubicBezTo>
                  <a:cubicBezTo>
                    <a:pt x="30984" y="147694"/>
                    <a:pt x="32888" y="147694"/>
                    <a:pt x="34270" y="146665"/>
                  </a:cubicBezTo>
                  <a:cubicBezTo>
                    <a:pt x="35184" y="145608"/>
                    <a:pt x="35975" y="144455"/>
                    <a:pt x="36651" y="143236"/>
                  </a:cubicBezTo>
                  <a:cubicBezTo>
                    <a:pt x="36651" y="143236"/>
                    <a:pt x="37889" y="142379"/>
                    <a:pt x="38365" y="143236"/>
                  </a:cubicBezTo>
                  <a:cubicBezTo>
                    <a:pt x="38470" y="143484"/>
                    <a:pt x="38470" y="143760"/>
                    <a:pt x="38365" y="143998"/>
                  </a:cubicBezTo>
                  <a:cubicBezTo>
                    <a:pt x="38365" y="146379"/>
                    <a:pt x="35889" y="147427"/>
                    <a:pt x="35508" y="149618"/>
                  </a:cubicBezTo>
                  <a:cubicBezTo>
                    <a:pt x="35517" y="151180"/>
                    <a:pt x="35908" y="152723"/>
                    <a:pt x="36651" y="154095"/>
                  </a:cubicBezTo>
                  <a:cubicBezTo>
                    <a:pt x="37223" y="155142"/>
                    <a:pt x="38365" y="156476"/>
                    <a:pt x="39223" y="156095"/>
                  </a:cubicBezTo>
                  <a:cubicBezTo>
                    <a:pt x="40080" y="155714"/>
                    <a:pt x="39223" y="155619"/>
                    <a:pt x="39223" y="155237"/>
                  </a:cubicBezTo>
                  <a:cubicBezTo>
                    <a:pt x="39223" y="154856"/>
                    <a:pt x="39223" y="151618"/>
                    <a:pt x="39223" y="149904"/>
                  </a:cubicBezTo>
                  <a:cubicBezTo>
                    <a:pt x="39108" y="148236"/>
                    <a:pt x="39956" y="146646"/>
                    <a:pt x="41414" y="145808"/>
                  </a:cubicBezTo>
                  <a:cubicBezTo>
                    <a:pt x="42375" y="146122"/>
                    <a:pt x="42947" y="147103"/>
                    <a:pt x="42747" y="148094"/>
                  </a:cubicBezTo>
                  <a:cubicBezTo>
                    <a:pt x="42747" y="148856"/>
                    <a:pt x="41985" y="149427"/>
                    <a:pt x="42080" y="150284"/>
                  </a:cubicBezTo>
                  <a:cubicBezTo>
                    <a:pt x="42004" y="150503"/>
                    <a:pt x="42004" y="150732"/>
                    <a:pt x="42080" y="150951"/>
                  </a:cubicBezTo>
                  <a:cubicBezTo>
                    <a:pt x="42556" y="151713"/>
                    <a:pt x="43795" y="151428"/>
                    <a:pt x="44271" y="150951"/>
                  </a:cubicBezTo>
                  <a:cubicBezTo>
                    <a:pt x="44747" y="150475"/>
                    <a:pt x="45414" y="149713"/>
                    <a:pt x="46271" y="150284"/>
                  </a:cubicBezTo>
                  <a:cubicBezTo>
                    <a:pt x="47128" y="150856"/>
                    <a:pt x="44938" y="153523"/>
                    <a:pt x="44081" y="155142"/>
                  </a:cubicBezTo>
                  <a:cubicBezTo>
                    <a:pt x="42785" y="157961"/>
                    <a:pt x="43071" y="161257"/>
                    <a:pt x="44842" y="163810"/>
                  </a:cubicBezTo>
                  <a:cubicBezTo>
                    <a:pt x="45138" y="164267"/>
                    <a:pt x="45490" y="164686"/>
                    <a:pt x="45890" y="165048"/>
                  </a:cubicBezTo>
                  <a:cubicBezTo>
                    <a:pt x="46690" y="165801"/>
                    <a:pt x="47938" y="165801"/>
                    <a:pt x="48748" y="165048"/>
                  </a:cubicBezTo>
                  <a:cubicBezTo>
                    <a:pt x="49253" y="164248"/>
                    <a:pt x="49519" y="163324"/>
                    <a:pt x="49510" y="162381"/>
                  </a:cubicBezTo>
                  <a:cubicBezTo>
                    <a:pt x="49786" y="161133"/>
                    <a:pt x="50272" y="159943"/>
                    <a:pt x="50939" y="158857"/>
                  </a:cubicBezTo>
                  <a:cubicBezTo>
                    <a:pt x="51643" y="157628"/>
                    <a:pt x="53196" y="157161"/>
                    <a:pt x="54463" y="157809"/>
                  </a:cubicBezTo>
                  <a:cubicBezTo>
                    <a:pt x="55644" y="158600"/>
                    <a:pt x="56215" y="160038"/>
                    <a:pt x="55891" y="161429"/>
                  </a:cubicBezTo>
                  <a:cubicBezTo>
                    <a:pt x="55339" y="162467"/>
                    <a:pt x="54987" y="163600"/>
                    <a:pt x="54844" y="164762"/>
                  </a:cubicBezTo>
                  <a:cubicBezTo>
                    <a:pt x="54844" y="166001"/>
                    <a:pt x="56558" y="167715"/>
                    <a:pt x="57797" y="167429"/>
                  </a:cubicBezTo>
                  <a:cubicBezTo>
                    <a:pt x="59035" y="167144"/>
                    <a:pt x="58463" y="166953"/>
                    <a:pt x="58654" y="166572"/>
                  </a:cubicBezTo>
                  <a:cubicBezTo>
                    <a:pt x="58806" y="165562"/>
                    <a:pt x="58806" y="164534"/>
                    <a:pt x="58654" y="163524"/>
                  </a:cubicBezTo>
                  <a:cubicBezTo>
                    <a:pt x="58654" y="162515"/>
                    <a:pt x="59311" y="161629"/>
                    <a:pt x="60273" y="161333"/>
                  </a:cubicBezTo>
                  <a:cubicBezTo>
                    <a:pt x="61206" y="161286"/>
                    <a:pt x="62102" y="161714"/>
                    <a:pt x="62654" y="162476"/>
                  </a:cubicBezTo>
                  <a:cubicBezTo>
                    <a:pt x="63178" y="163248"/>
                    <a:pt x="63178" y="164277"/>
                    <a:pt x="62654" y="165048"/>
                  </a:cubicBezTo>
                  <a:lnTo>
                    <a:pt x="60082" y="170382"/>
                  </a:lnTo>
                  <a:cubicBezTo>
                    <a:pt x="59663" y="171268"/>
                    <a:pt x="59349" y="172192"/>
                    <a:pt x="59130" y="173145"/>
                  </a:cubicBezTo>
                  <a:cubicBezTo>
                    <a:pt x="58873" y="175192"/>
                    <a:pt x="59997" y="177174"/>
                    <a:pt x="61892" y="178002"/>
                  </a:cubicBezTo>
                  <a:cubicBezTo>
                    <a:pt x="62426" y="178402"/>
                    <a:pt x="63169" y="178402"/>
                    <a:pt x="63702" y="178002"/>
                  </a:cubicBezTo>
                  <a:cubicBezTo>
                    <a:pt x="63902" y="177478"/>
                    <a:pt x="63902" y="176907"/>
                    <a:pt x="63702" y="176383"/>
                  </a:cubicBezTo>
                  <a:cubicBezTo>
                    <a:pt x="63473" y="174802"/>
                    <a:pt x="63778" y="173202"/>
                    <a:pt x="64559" y="171811"/>
                  </a:cubicBezTo>
                  <a:cubicBezTo>
                    <a:pt x="64797" y="171173"/>
                    <a:pt x="65521" y="170849"/>
                    <a:pt x="66159" y="171097"/>
                  </a:cubicBezTo>
                  <a:cubicBezTo>
                    <a:pt x="66197" y="171106"/>
                    <a:pt x="66236" y="171125"/>
                    <a:pt x="66274" y="171144"/>
                  </a:cubicBezTo>
                  <a:cubicBezTo>
                    <a:pt x="66731" y="171363"/>
                    <a:pt x="67102" y="171735"/>
                    <a:pt x="67322" y="172192"/>
                  </a:cubicBezTo>
                  <a:cubicBezTo>
                    <a:pt x="67702" y="173173"/>
                    <a:pt x="67702" y="174259"/>
                    <a:pt x="67322" y="175240"/>
                  </a:cubicBezTo>
                  <a:cubicBezTo>
                    <a:pt x="66921" y="176135"/>
                    <a:pt x="66759" y="177116"/>
                    <a:pt x="66845" y="178097"/>
                  </a:cubicBezTo>
                  <a:cubicBezTo>
                    <a:pt x="67112" y="179326"/>
                    <a:pt x="68026" y="180317"/>
                    <a:pt x="69226" y="180669"/>
                  </a:cubicBezTo>
                  <a:cubicBezTo>
                    <a:pt x="70007" y="180850"/>
                    <a:pt x="70808" y="180393"/>
                    <a:pt x="71036" y="179621"/>
                  </a:cubicBezTo>
                  <a:cubicBezTo>
                    <a:pt x="71179" y="178831"/>
                    <a:pt x="71179" y="178031"/>
                    <a:pt x="71036" y="177240"/>
                  </a:cubicBezTo>
                  <a:cubicBezTo>
                    <a:pt x="70712" y="174773"/>
                    <a:pt x="70941" y="172268"/>
                    <a:pt x="71703" y="169906"/>
                  </a:cubicBezTo>
                  <a:cubicBezTo>
                    <a:pt x="71703" y="169144"/>
                    <a:pt x="72560" y="168382"/>
                    <a:pt x="73513" y="168763"/>
                  </a:cubicBezTo>
                  <a:cubicBezTo>
                    <a:pt x="74132" y="169010"/>
                    <a:pt x="74589" y="169544"/>
                    <a:pt x="74751" y="170192"/>
                  </a:cubicBezTo>
                  <a:cubicBezTo>
                    <a:pt x="74894" y="170687"/>
                    <a:pt x="74894" y="171221"/>
                    <a:pt x="74751" y="171716"/>
                  </a:cubicBezTo>
                  <a:cubicBezTo>
                    <a:pt x="74751" y="172573"/>
                    <a:pt x="74751" y="173430"/>
                    <a:pt x="74275" y="174287"/>
                  </a:cubicBezTo>
                  <a:cubicBezTo>
                    <a:pt x="74094" y="175402"/>
                    <a:pt x="74294" y="176545"/>
                    <a:pt x="74846" y="177526"/>
                  </a:cubicBezTo>
                  <a:cubicBezTo>
                    <a:pt x="75513" y="178669"/>
                    <a:pt x="77037" y="179526"/>
                    <a:pt x="77990" y="179145"/>
                  </a:cubicBezTo>
                  <a:cubicBezTo>
                    <a:pt x="78942" y="178764"/>
                    <a:pt x="78561" y="177621"/>
                    <a:pt x="78561" y="176669"/>
                  </a:cubicBezTo>
                  <a:cubicBezTo>
                    <a:pt x="78361" y="175916"/>
                    <a:pt x="78361" y="175135"/>
                    <a:pt x="78561" y="174383"/>
                  </a:cubicBezTo>
                  <a:cubicBezTo>
                    <a:pt x="78609" y="173992"/>
                    <a:pt x="78866" y="173668"/>
                    <a:pt x="79228" y="173525"/>
                  </a:cubicBezTo>
                  <a:lnTo>
                    <a:pt x="79990" y="173525"/>
                  </a:lnTo>
                  <a:cubicBezTo>
                    <a:pt x="81361" y="173954"/>
                    <a:pt x="82371" y="175145"/>
                    <a:pt x="82561" y="176573"/>
                  </a:cubicBezTo>
                  <a:cubicBezTo>
                    <a:pt x="82619" y="177678"/>
                    <a:pt x="82199" y="178745"/>
                    <a:pt x="81418" y="179526"/>
                  </a:cubicBezTo>
                  <a:cubicBezTo>
                    <a:pt x="80695" y="180326"/>
                    <a:pt x="80228" y="181317"/>
                    <a:pt x="80085" y="182384"/>
                  </a:cubicBezTo>
                  <a:cubicBezTo>
                    <a:pt x="79942" y="182688"/>
                    <a:pt x="79942" y="183031"/>
                    <a:pt x="80085" y="183336"/>
                  </a:cubicBezTo>
                  <a:cubicBezTo>
                    <a:pt x="80552" y="183984"/>
                    <a:pt x="81218" y="184451"/>
                    <a:pt x="81990" y="184670"/>
                  </a:cubicBezTo>
                  <a:cubicBezTo>
                    <a:pt x="82495" y="184765"/>
                    <a:pt x="83009" y="184765"/>
                    <a:pt x="83514" y="184670"/>
                  </a:cubicBezTo>
                  <a:cubicBezTo>
                    <a:pt x="84952" y="184470"/>
                    <a:pt x="85971" y="183155"/>
                    <a:pt x="85800" y="181717"/>
                  </a:cubicBezTo>
                  <a:cubicBezTo>
                    <a:pt x="85705" y="180231"/>
                    <a:pt x="85705" y="178735"/>
                    <a:pt x="85800" y="177240"/>
                  </a:cubicBezTo>
                  <a:cubicBezTo>
                    <a:pt x="85800" y="176478"/>
                    <a:pt x="86467" y="175812"/>
                    <a:pt x="87324" y="175907"/>
                  </a:cubicBezTo>
                  <a:cubicBezTo>
                    <a:pt x="88286" y="176107"/>
                    <a:pt x="89077" y="176793"/>
                    <a:pt x="89419" y="177716"/>
                  </a:cubicBezTo>
                  <a:cubicBezTo>
                    <a:pt x="89715" y="178421"/>
                    <a:pt x="89715" y="179202"/>
                    <a:pt x="89419" y="179907"/>
                  </a:cubicBezTo>
                  <a:cubicBezTo>
                    <a:pt x="89334" y="180383"/>
                    <a:pt x="89334" y="180860"/>
                    <a:pt x="89419" y="181336"/>
                  </a:cubicBezTo>
                  <a:cubicBezTo>
                    <a:pt x="89429" y="181945"/>
                    <a:pt x="89667" y="182517"/>
                    <a:pt x="90086" y="182955"/>
                  </a:cubicBezTo>
                  <a:cubicBezTo>
                    <a:pt x="90924" y="183717"/>
                    <a:pt x="92201" y="183717"/>
                    <a:pt x="93039" y="182955"/>
                  </a:cubicBezTo>
                  <a:cubicBezTo>
                    <a:pt x="93610" y="182288"/>
                    <a:pt x="93706" y="181241"/>
                    <a:pt x="94182" y="180479"/>
                  </a:cubicBezTo>
                  <a:cubicBezTo>
                    <a:pt x="94658" y="179717"/>
                    <a:pt x="95134" y="180479"/>
                    <a:pt x="95801" y="180479"/>
                  </a:cubicBezTo>
                  <a:cubicBezTo>
                    <a:pt x="96373" y="180879"/>
                    <a:pt x="96801" y="181441"/>
                    <a:pt x="97040" y="182098"/>
                  </a:cubicBezTo>
                  <a:cubicBezTo>
                    <a:pt x="97144" y="182603"/>
                    <a:pt x="97144" y="183117"/>
                    <a:pt x="97040" y="183622"/>
                  </a:cubicBezTo>
                  <a:cubicBezTo>
                    <a:pt x="96620" y="184784"/>
                    <a:pt x="96420" y="186013"/>
                    <a:pt x="96468" y="187241"/>
                  </a:cubicBezTo>
                  <a:cubicBezTo>
                    <a:pt x="96468" y="187241"/>
                    <a:pt x="96468" y="187813"/>
                    <a:pt x="96468" y="188099"/>
                  </a:cubicBezTo>
                  <a:cubicBezTo>
                    <a:pt x="122185" y="145141"/>
                    <a:pt x="145807" y="99802"/>
                    <a:pt x="182193" y="65988"/>
                  </a:cubicBezTo>
                  <a:cubicBezTo>
                    <a:pt x="181240" y="66560"/>
                    <a:pt x="180383" y="67322"/>
                    <a:pt x="179050" y="66941"/>
                  </a:cubicBezTo>
                  <a:cubicBezTo>
                    <a:pt x="179936" y="64417"/>
                    <a:pt x="182507" y="62893"/>
                    <a:pt x="185146" y="63321"/>
                  </a:cubicBezTo>
                  <a:lnTo>
                    <a:pt x="187813" y="60845"/>
                  </a:lnTo>
                  <a:lnTo>
                    <a:pt x="188765" y="60178"/>
                  </a:lnTo>
                  <a:lnTo>
                    <a:pt x="188765" y="60178"/>
                  </a:lnTo>
                  <a:cubicBezTo>
                    <a:pt x="186917" y="58787"/>
                    <a:pt x="184555" y="58263"/>
                    <a:pt x="182288" y="58749"/>
                  </a:cubicBezTo>
                  <a:cubicBezTo>
                    <a:pt x="180383" y="59225"/>
                    <a:pt x="179335" y="60749"/>
                    <a:pt x="177811" y="61702"/>
                  </a:cubicBezTo>
                  <a:cubicBezTo>
                    <a:pt x="176935" y="62369"/>
                    <a:pt x="175678" y="62197"/>
                    <a:pt x="175011" y="61321"/>
                  </a:cubicBezTo>
                  <a:cubicBezTo>
                    <a:pt x="174573" y="60749"/>
                    <a:pt x="174478" y="59978"/>
                    <a:pt x="174764" y="59321"/>
                  </a:cubicBezTo>
                  <a:cubicBezTo>
                    <a:pt x="175364" y="58692"/>
                    <a:pt x="176125" y="58235"/>
                    <a:pt x="176954" y="57987"/>
                  </a:cubicBezTo>
                  <a:cubicBezTo>
                    <a:pt x="177821" y="57635"/>
                    <a:pt x="178307" y="56711"/>
                    <a:pt x="178097" y="55796"/>
                  </a:cubicBezTo>
                  <a:cubicBezTo>
                    <a:pt x="177449" y="54549"/>
                    <a:pt x="176173" y="53749"/>
                    <a:pt x="174764" y="53701"/>
                  </a:cubicBezTo>
                  <a:cubicBezTo>
                    <a:pt x="173649" y="53711"/>
                    <a:pt x="172563" y="54120"/>
                    <a:pt x="171715" y="54844"/>
                  </a:cubicBezTo>
                  <a:lnTo>
                    <a:pt x="170287" y="55796"/>
                  </a:lnTo>
                  <a:cubicBezTo>
                    <a:pt x="170334" y="53568"/>
                    <a:pt x="171620" y="51548"/>
                    <a:pt x="173620" y="50558"/>
                  </a:cubicBezTo>
                  <a:cubicBezTo>
                    <a:pt x="174173" y="50348"/>
                    <a:pt x="174687" y="50063"/>
                    <a:pt x="175144" y="49700"/>
                  </a:cubicBezTo>
                  <a:cubicBezTo>
                    <a:pt x="175573" y="49177"/>
                    <a:pt x="175573" y="48415"/>
                    <a:pt x="175144" y="47891"/>
                  </a:cubicBezTo>
                  <a:cubicBezTo>
                    <a:pt x="174906" y="47586"/>
                    <a:pt x="174621" y="47329"/>
                    <a:pt x="174287" y="47129"/>
                  </a:cubicBezTo>
                  <a:cubicBezTo>
                    <a:pt x="172906" y="46100"/>
                    <a:pt x="171001" y="46100"/>
                    <a:pt x="169620" y="47129"/>
                  </a:cubicBezTo>
                  <a:cubicBezTo>
                    <a:pt x="168715" y="48195"/>
                    <a:pt x="167924" y="49338"/>
                    <a:pt x="167239" y="50558"/>
                  </a:cubicBezTo>
                  <a:cubicBezTo>
                    <a:pt x="167010" y="51091"/>
                    <a:pt x="166400" y="51339"/>
                    <a:pt x="165867" y="51120"/>
                  </a:cubicBezTo>
                  <a:cubicBezTo>
                    <a:pt x="165419" y="50929"/>
                    <a:pt x="165162" y="50462"/>
                    <a:pt x="165239" y="49986"/>
                  </a:cubicBezTo>
                  <a:cubicBezTo>
                    <a:pt x="165239" y="47700"/>
                    <a:pt x="167715" y="46653"/>
                    <a:pt x="168096" y="44462"/>
                  </a:cubicBezTo>
                  <a:cubicBezTo>
                    <a:pt x="168162" y="42861"/>
                    <a:pt x="167763" y="41271"/>
                    <a:pt x="166953" y="39890"/>
                  </a:cubicBezTo>
                  <a:cubicBezTo>
                    <a:pt x="166381" y="38842"/>
                    <a:pt x="165239" y="37508"/>
                    <a:pt x="164381" y="37889"/>
                  </a:cubicBezTo>
                  <a:cubicBezTo>
                    <a:pt x="164038" y="38080"/>
                    <a:pt x="163857" y="38461"/>
                    <a:pt x="163905" y="38842"/>
                  </a:cubicBezTo>
                  <a:cubicBezTo>
                    <a:pt x="163905" y="40556"/>
                    <a:pt x="163905" y="42366"/>
                    <a:pt x="163905" y="44176"/>
                  </a:cubicBezTo>
                  <a:cubicBezTo>
                    <a:pt x="164019" y="45852"/>
                    <a:pt x="163172" y="47434"/>
                    <a:pt x="161714" y="48272"/>
                  </a:cubicBezTo>
                  <a:cubicBezTo>
                    <a:pt x="160752" y="47957"/>
                    <a:pt x="160181" y="46976"/>
                    <a:pt x="160381" y="45986"/>
                  </a:cubicBezTo>
                  <a:cubicBezTo>
                    <a:pt x="160381" y="45224"/>
                    <a:pt x="161143" y="44557"/>
                    <a:pt x="161048" y="43795"/>
                  </a:cubicBezTo>
                  <a:cubicBezTo>
                    <a:pt x="161152" y="43585"/>
                    <a:pt x="161152" y="43338"/>
                    <a:pt x="161048" y="43128"/>
                  </a:cubicBezTo>
                  <a:cubicBezTo>
                    <a:pt x="160571" y="42271"/>
                    <a:pt x="159333" y="42557"/>
                    <a:pt x="158857" y="43128"/>
                  </a:cubicBezTo>
                  <a:cubicBezTo>
                    <a:pt x="158381" y="43700"/>
                    <a:pt x="157714" y="44271"/>
                    <a:pt x="156856" y="43795"/>
                  </a:cubicBezTo>
                  <a:cubicBezTo>
                    <a:pt x="156856" y="41699"/>
                    <a:pt x="158190" y="40461"/>
                    <a:pt x="159047" y="38937"/>
                  </a:cubicBezTo>
                  <a:cubicBezTo>
                    <a:pt x="160343" y="36118"/>
                    <a:pt x="160057" y="32822"/>
                    <a:pt x="158285" y="30270"/>
                  </a:cubicBezTo>
                  <a:cubicBezTo>
                    <a:pt x="158047" y="29774"/>
                    <a:pt x="157685" y="29355"/>
                    <a:pt x="157237" y="29031"/>
                  </a:cubicBezTo>
                  <a:cubicBezTo>
                    <a:pt x="156437" y="28279"/>
                    <a:pt x="155189" y="28279"/>
                    <a:pt x="154380" y="29031"/>
                  </a:cubicBezTo>
                  <a:cubicBezTo>
                    <a:pt x="153885" y="29841"/>
                    <a:pt x="153589" y="30755"/>
                    <a:pt x="153523" y="31698"/>
                  </a:cubicBezTo>
                  <a:cubicBezTo>
                    <a:pt x="153342" y="32955"/>
                    <a:pt x="152884" y="34156"/>
                    <a:pt x="152189" y="35222"/>
                  </a:cubicBezTo>
                  <a:cubicBezTo>
                    <a:pt x="151523" y="36480"/>
                    <a:pt x="149970" y="36956"/>
                    <a:pt x="148713" y="36299"/>
                  </a:cubicBezTo>
                  <a:cubicBezTo>
                    <a:pt x="148703" y="36289"/>
                    <a:pt x="148684" y="36280"/>
                    <a:pt x="148665" y="36270"/>
                  </a:cubicBezTo>
                  <a:cubicBezTo>
                    <a:pt x="147436" y="35518"/>
                    <a:pt x="146855" y="34041"/>
                    <a:pt x="147236" y="32651"/>
                  </a:cubicBezTo>
                  <a:cubicBezTo>
                    <a:pt x="147741" y="31641"/>
                    <a:pt x="148065" y="30536"/>
                    <a:pt x="148189" y="29412"/>
                  </a:cubicBezTo>
                  <a:cubicBezTo>
                    <a:pt x="148189" y="28174"/>
                    <a:pt x="146569" y="26364"/>
                    <a:pt x="145331" y="26650"/>
                  </a:cubicBezTo>
                  <a:cubicBezTo>
                    <a:pt x="144903" y="26745"/>
                    <a:pt x="144569" y="27078"/>
                    <a:pt x="144474" y="27507"/>
                  </a:cubicBezTo>
                  <a:cubicBezTo>
                    <a:pt x="144331" y="28517"/>
                    <a:pt x="144331" y="29545"/>
                    <a:pt x="144474" y="30555"/>
                  </a:cubicBezTo>
                  <a:cubicBezTo>
                    <a:pt x="144512" y="31574"/>
                    <a:pt x="143836" y="32479"/>
                    <a:pt x="142855" y="32746"/>
                  </a:cubicBezTo>
                  <a:cubicBezTo>
                    <a:pt x="141902" y="32851"/>
                    <a:pt x="140978" y="32412"/>
                    <a:pt x="140473" y="31603"/>
                  </a:cubicBezTo>
                  <a:cubicBezTo>
                    <a:pt x="139950" y="30831"/>
                    <a:pt x="139950" y="29803"/>
                    <a:pt x="140473" y="29031"/>
                  </a:cubicBezTo>
                  <a:lnTo>
                    <a:pt x="143045" y="23697"/>
                  </a:lnTo>
                  <a:cubicBezTo>
                    <a:pt x="143483" y="22830"/>
                    <a:pt x="143779" y="21897"/>
                    <a:pt x="143902" y="20935"/>
                  </a:cubicBezTo>
                  <a:cubicBezTo>
                    <a:pt x="144064" y="19802"/>
                    <a:pt x="143788" y="18639"/>
                    <a:pt x="143140" y="17696"/>
                  </a:cubicBezTo>
                  <a:cubicBezTo>
                    <a:pt x="142674" y="16982"/>
                    <a:pt x="142007" y="16430"/>
                    <a:pt x="141235" y="16077"/>
                  </a:cubicBezTo>
                  <a:cubicBezTo>
                    <a:pt x="140664" y="15668"/>
                    <a:pt x="139902" y="15668"/>
                    <a:pt x="139331" y="16077"/>
                  </a:cubicBezTo>
                  <a:cubicBezTo>
                    <a:pt x="139331" y="16077"/>
                    <a:pt x="139331" y="17125"/>
                    <a:pt x="139331" y="17696"/>
                  </a:cubicBezTo>
                  <a:cubicBezTo>
                    <a:pt x="139635" y="19259"/>
                    <a:pt x="139359" y="20887"/>
                    <a:pt x="138568" y="22269"/>
                  </a:cubicBezTo>
                  <a:cubicBezTo>
                    <a:pt x="138264" y="22916"/>
                    <a:pt x="137540" y="23240"/>
                    <a:pt x="136854" y="23030"/>
                  </a:cubicBezTo>
                  <a:cubicBezTo>
                    <a:pt x="136368" y="22802"/>
                    <a:pt x="135997" y="22392"/>
                    <a:pt x="135806" y="21887"/>
                  </a:cubicBezTo>
                  <a:cubicBezTo>
                    <a:pt x="135425" y="20906"/>
                    <a:pt x="135425" y="19820"/>
                    <a:pt x="135806" y="18839"/>
                  </a:cubicBezTo>
                  <a:cubicBezTo>
                    <a:pt x="136216" y="17944"/>
                    <a:pt x="136378" y="16963"/>
                    <a:pt x="136282" y="15982"/>
                  </a:cubicBezTo>
                  <a:cubicBezTo>
                    <a:pt x="136006" y="14725"/>
                    <a:pt x="135044" y="13734"/>
                    <a:pt x="133806" y="13410"/>
                  </a:cubicBezTo>
                  <a:cubicBezTo>
                    <a:pt x="133044" y="13229"/>
                    <a:pt x="132282" y="13696"/>
                    <a:pt x="132091" y="14458"/>
                  </a:cubicBezTo>
                  <a:cubicBezTo>
                    <a:pt x="131901" y="15239"/>
                    <a:pt x="131901" y="16058"/>
                    <a:pt x="132091" y="16839"/>
                  </a:cubicBezTo>
                  <a:cubicBezTo>
                    <a:pt x="132406" y="19335"/>
                    <a:pt x="132177" y="21868"/>
                    <a:pt x="131425" y="24269"/>
                  </a:cubicBezTo>
                  <a:cubicBezTo>
                    <a:pt x="131425" y="24936"/>
                    <a:pt x="130567" y="25697"/>
                    <a:pt x="129615" y="25316"/>
                  </a:cubicBezTo>
                  <a:cubicBezTo>
                    <a:pt x="128977" y="25097"/>
                    <a:pt x="128510" y="24545"/>
                    <a:pt x="128377" y="23888"/>
                  </a:cubicBezTo>
                  <a:cubicBezTo>
                    <a:pt x="128281" y="23383"/>
                    <a:pt x="128281" y="22869"/>
                    <a:pt x="128377" y="22364"/>
                  </a:cubicBezTo>
                  <a:cubicBezTo>
                    <a:pt x="128424" y="21506"/>
                    <a:pt x="128424" y="20649"/>
                    <a:pt x="128377" y="19792"/>
                  </a:cubicBezTo>
                  <a:cubicBezTo>
                    <a:pt x="128739" y="18744"/>
                    <a:pt x="128739" y="17601"/>
                    <a:pt x="128377" y="16553"/>
                  </a:cubicBezTo>
                  <a:cubicBezTo>
                    <a:pt x="127710" y="15506"/>
                    <a:pt x="126091" y="14553"/>
                    <a:pt x="125233" y="15029"/>
                  </a:cubicBezTo>
                  <a:cubicBezTo>
                    <a:pt x="124376" y="15506"/>
                    <a:pt x="124567" y="16553"/>
                    <a:pt x="124662" y="17506"/>
                  </a:cubicBezTo>
                  <a:cubicBezTo>
                    <a:pt x="124757" y="18268"/>
                    <a:pt x="124757" y="19030"/>
                    <a:pt x="124662" y="19792"/>
                  </a:cubicBezTo>
                  <a:cubicBezTo>
                    <a:pt x="124662" y="19792"/>
                    <a:pt x="124662" y="20459"/>
                    <a:pt x="123900" y="20649"/>
                  </a:cubicBezTo>
                  <a:lnTo>
                    <a:pt x="123138" y="20649"/>
                  </a:lnTo>
                  <a:cubicBezTo>
                    <a:pt x="121747" y="20211"/>
                    <a:pt x="120719" y="19039"/>
                    <a:pt x="120471" y="17601"/>
                  </a:cubicBezTo>
                  <a:cubicBezTo>
                    <a:pt x="120433" y="16477"/>
                    <a:pt x="120842" y="15382"/>
                    <a:pt x="121614" y="14553"/>
                  </a:cubicBezTo>
                  <a:cubicBezTo>
                    <a:pt x="122366" y="13763"/>
                    <a:pt x="122862" y="12772"/>
                    <a:pt x="123043" y="11696"/>
                  </a:cubicBezTo>
                  <a:cubicBezTo>
                    <a:pt x="123128" y="11381"/>
                    <a:pt x="123128" y="11058"/>
                    <a:pt x="123043" y="10743"/>
                  </a:cubicBezTo>
                  <a:cubicBezTo>
                    <a:pt x="122557" y="10115"/>
                    <a:pt x="121890" y="9648"/>
                    <a:pt x="121138" y="9410"/>
                  </a:cubicBezTo>
                  <a:lnTo>
                    <a:pt x="119614" y="9410"/>
                  </a:lnTo>
                  <a:cubicBezTo>
                    <a:pt x="117994" y="9410"/>
                    <a:pt x="117328" y="10934"/>
                    <a:pt x="117328" y="12362"/>
                  </a:cubicBezTo>
                  <a:cubicBezTo>
                    <a:pt x="117423" y="13858"/>
                    <a:pt x="117423" y="15344"/>
                    <a:pt x="117328" y="16839"/>
                  </a:cubicBezTo>
                  <a:cubicBezTo>
                    <a:pt x="117337" y="17573"/>
                    <a:pt x="116747" y="18182"/>
                    <a:pt x="116004" y="18182"/>
                  </a:cubicBezTo>
                  <a:cubicBezTo>
                    <a:pt x="115937" y="18182"/>
                    <a:pt x="115870" y="18182"/>
                    <a:pt x="115804" y="18173"/>
                  </a:cubicBezTo>
                  <a:cubicBezTo>
                    <a:pt x="114870" y="17954"/>
                    <a:pt x="114108" y="17277"/>
                    <a:pt x="113803" y="16363"/>
                  </a:cubicBezTo>
                  <a:cubicBezTo>
                    <a:pt x="113565" y="15649"/>
                    <a:pt x="113565" y="14886"/>
                    <a:pt x="113803" y="14172"/>
                  </a:cubicBezTo>
                  <a:cubicBezTo>
                    <a:pt x="113899" y="13705"/>
                    <a:pt x="113899" y="13210"/>
                    <a:pt x="113803" y="12744"/>
                  </a:cubicBezTo>
                  <a:cubicBezTo>
                    <a:pt x="113870" y="12286"/>
                    <a:pt x="113803" y="11829"/>
                    <a:pt x="113613" y="11410"/>
                  </a:cubicBezTo>
                  <a:cubicBezTo>
                    <a:pt x="112813" y="10657"/>
                    <a:pt x="111565" y="10657"/>
                    <a:pt x="110756" y="11410"/>
                  </a:cubicBezTo>
                  <a:cubicBezTo>
                    <a:pt x="110089" y="12077"/>
                    <a:pt x="109993" y="13124"/>
                    <a:pt x="109612" y="13887"/>
                  </a:cubicBezTo>
                  <a:cubicBezTo>
                    <a:pt x="109108" y="14153"/>
                    <a:pt x="108498" y="14153"/>
                    <a:pt x="107993" y="13887"/>
                  </a:cubicBezTo>
                  <a:cubicBezTo>
                    <a:pt x="107374" y="13544"/>
                    <a:pt x="106926" y="12953"/>
                    <a:pt x="106755" y="12267"/>
                  </a:cubicBezTo>
                  <a:cubicBezTo>
                    <a:pt x="106603" y="11800"/>
                    <a:pt x="106603" y="11305"/>
                    <a:pt x="106755" y="10838"/>
                  </a:cubicBezTo>
                  <a:cubicBezTo>
                    <a:pt x="107174" y="9676"/>
                    <a:pt x="107374" y="8448"/>
                    <a:pt x="107326" y="7219"/>
                  </a:cubicBezTo>
                  <a:cubicBezTo>
                    <a:pt x="107203" y="5685"/>
                    <a:pt x="106441" y="4266"/>
                    <a:pt x="105231" y="3314"/>
                  </a:cubicBezTo>
                  <a:cubicBezTo>
                    <a:pt x="104631" y="2704"/>
                    <a:pt x="103793" y="2390"/>
                    <a:pt x="102945" y="2456"/>
                  </a:cubicBezTo>
                  <a:cubicBezTo>
                    <a:pt x="102640" y="2561"/>
                    <a:pt x="102373" y="2761"/>
                    <a:pt x="102183" y="3028"/>
                  </a:cubicBezTo>
                  <a:cubicBezTo>
                    <a:pt x="101449" y="4466"/>
                    <a:pt x="101249" y="6124"/>
                    <a:pt x="101611" y="7695"/>
                  </a:cubicBezTo>
                  <a:cubicBezTo>
                    <a:pt x="101897" y="8524"/>
                    <a:pt x="101897" y="9438"/>
                    <a:pt x="101611" y="10267"/>
                  </a:cubicBezTo>
                  <a:cubicBezTo>
                    <a:pt x="101440" y="10762"/>
                    <a:pt x="100888" y="11020"/>
                    <a:pt x="100392" y="10848"/>
                  </a:cubicBezTo>
                  <a:cubicBezTo>
                    <a:pt x="100392" y="10848"/>
                    <a:pt x="100383" y="10838"/>
                    <a:pt x="100373" y="10838"/>
                  </a:cubicBezTo>
                  <a:cubicBezTo>
                    <a:pt x="99773" y="10581"/>
                    <a:pt x="99297" y="10105"/>
                    <a:pt x="99040" y="9505"/>
                  </a:cubicBezTo>
                  <a:cubicBezTo>
                    <a:pt x="98859" y="8895"/>
                    <a:pt x="98525" y="8343"/>
                    <a:pt x="98087" y="7886"/>
                  </a:cubicBezTo>
                  <a:cubicBezTo>
                    <a:pt x="97478" y="7610"/>
                    <a:pt x="96782" y="7610"/>
                    <a:pt x="96182" y="7886"/>
                  </a:cubicBezTo>
                  <a:cubicBezTo>
                    <a:pt x="95706" y="8114"/>
                    <a:pt x="95258" y="8400"/>
                    <a:pt x="94849" y="8743"/>
                  </a:cubicBezTo>
                  <a:lnTo>
                    <a:pt x="93896" y="9410"/>
                  </a:lnTo>
                  <a:cubicBezTo>
                    <a:pt x="93191" y="9838"/>
                    <a:pt x="92315" y="9838"/>
                    <a:pt x="91610" y="9410"/>
                  </a:cubicBezTo>
                  <a:cubicBezTo>
                    <a:pt x="91058" y="9029"/>
                    <a:pt x="90791" y="8352"/>
                    <a:pt x="90943" y="7695"/>
                  </a:cubicBezTo>
                  <a:cubicBezTo>
                    <a:pt x="91124" y="7190"/>
                    <a:pt x="91505" y="6781"/>
                    <a:pt x="91991" y="6552"/>
                  </a:cubicBezTo>
                  <a:cubicBezTo>
                    <a:pt x="92515" y="6362"/>
                    <a:pt x="93001" y="6066"/>
                    <a:pt x="93420" y="5695"/>
                  </a:cubicBezTo>
                  <a:lnTo>
                    <a:pt x="93420" y="5695"/>
                  </a:lnTo>
                  <a:cubicBezTo>
                    <a:pt x="93420" y="5695"/>
                    <a:pt x="93420" y="4647"/>
                    <a:pt x="93420" y="4266"/>
                  </a:cubicBezTo>
                  <a:cubicBezTo>
                    <a:pt x="93420" y="3885"/>
                    <a:pt x="91134" y="3219"/>
                    <a:pt x="89705" y="3409"/>
                  </a:cubicBezTo>
                  <a:cubicBezTo>
                    <a:pt x="88496" y="3628"/>
                    <a:pt x="87486" y="4457"/>
                    <a:pt x="87038" y="5600"/>
                  </a:cubicBezTo>
                  <a:cubicBezTo>
                    <a:pt x="87038" y="6266"/>
                    <a:pt x="87038" y="6838"/>
                    <a:pt x="86086" y="7028"/>
                  </a:cubicBezTo>
                  <a:cubicBezTo>
                    <a:pt x="85133" y="7219"/>
                    <a:pt x="83990" y="7028"/>
                    <a:pt x="83419" y="7600"/>
                  </a:cubicBezTo>
                  <a:lnTo>
                    <a:pt x="83419" y="7600"/>
                  </a:lnTo>
                  <a:cubicBezTo>
                    <a:pt x="84752" y="5886"/>
                    <a:pt x="83419" y="5504"/>
                    <a:pt x="83419" y="4552"/>
                  </a:cubicBezTo>
                  <a:cubicBezTo>
                    <a:pt x="83419" y="3599"/>
                    <a:pt x="84752" y="3219"/>
                    <a:pt x="85705" y="2837"/>
                  </a:cubicBezTo>
                  <a:cubicBezTo>
                    <a:pt x="86657" y="2456"/>
                    <a:pt x="87419" y="1409"/>
                    <a:pt x="86562" y="361"/>
                  </a:cubicBezTo>
                  <a:cubicBezTo>
                    <a:pt x="85886" y="-373"/>
                    <a:pt x="84819" y="-601"/>
                    <a:pt x="83895" y="-211"/>
                  </a:cubicBezTo>
                  <a:lnTo>
                    <a:pt x="82657" y="742"/>
                  </a:lnTo>
                  <a:cubicBezTo>
                    <a:pt x="81514" y="4838"/>
                    <a:pt x="80466" y="8933"/>
                    <a:pt x="79132" y="12839"/>
                  </a:cubicBezTo>
                  <a:cubicBezTo>
                    <a:pt x="66940" y="50748"/>
                    <a:pt x="34174" y="78085"/>
                    <a:pt x="2551" y="10380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13" name="Freeform: Shape 412">
              <a:extLst>
                <a:ext uri="{FF2B5EF4-FFF2-40B4-BE49-F238E27FC236}">
                  <a16:creationId xmlns:a16="http://schemas.microsoft.com/office/drawing/2014/main" xmlns="" id="{BAA53F58-24EE-E1AB-0558-7F39F90A7C93}"/>
                </a:ext>
              </a:extLst>
            </p:cNvPr>
            <p:cNvSpPr/>
            <p:nvPr/>
          </p:nvSpPr>
          <p:spPr>
            <a:xfrm>
              <a:off x="6790276" y="2573703"/>
              <a:ext cx="208957" cy="211120"/>
            </a:xfrm>
            <a:custGeom>
              <a:avLst/>
              <a:gdLst>
                <a:gd name="connsiteX0" fmla="*/ 53212 w 208957"/>
                <a:gd name="connsiteY0" fmla="*/ 39177 h 211120"/>
                <a:gd name="connsiteX1" fmla="*/ 48545 w 208957"/>
                <a:gd name="connsiteY1" fmla="*/ 48702 h 211120"/>
                <a:gd name="connsiteX2" fmla="*/ 33210 w 208957"/>
                <a:gd name="connsiteY2" fmla="*/ 66704 h 211120"/>
                <a:gd name="connsiteX3" fmla="*/ 23018 w 208957"/>
                <a:gd name="connsiteY3" fmla="*/ 83373 h 211120"/>
                <a:gd name="connsiteX4" fmla="*/ 12350 w 208957"/>
                <a:gd name="connsiteY4" fmla="*/ 96041 h 211120"/>
                <a:gd name="connsiteX5" fmla="*/ -32 w 208957"/>
                <a:gd name="connsiteY5" fmla="*/ 115091 h 211120"/>
                <a:gd name="connsiteX6" fmla="*/ -32 w 208957"/>
                <a:gd name="connsiteY6" fmla="*/ 116043 h 211120"/>
                <a:gd name="connsiteX7" fmla="*/ 1778 w 208957"/>
                <a:gd name="connsiteY7" fmla="*/ 120044 h 211120"/>
                <a:gd name="connsiteX8" fmla="*/ 4063 w 208957"/>
                <a:gd name="connsiteY8" fmla="*/ 120996 h 211120"/>
                <a:gd name="connsiteX9" fmla="*/ 4730 w 208957"/>
                <a:gd name="connsiteY9" fmla="*/ 120520 h 211120"/>
                <a:gd name="connsiteX10" fmla="*/ 5587 w 208957"/>
                <a:gd name="connsiteY10" fmla="*/ 115853 h 211120"/>
                <a:gd name="connsiteX11" fmla="*/ 5587 w 208957"/>
                <a:gd name="connsiteY11" fmla="*/ 113281 h 211120"/>
                <a:gd name="connsiteX12" fmla="*/ 6921 w 208957"/>
                <a:gd name="connsiteY12" fmla="*/ 112805 h 211120"/>
                <a:gd name="connsiteX13" fmla="*/ 8064 w 208957"/>
                <a:gd name="connsiteY13" fmla="*/ 114234 h 211120"/>
                <a:gd name="connsiteX14" fmla="*/ 9017 w 208957"/>
                <a:gd name="connsiteY14" fmla="*/ 115853 h 211120"/>
                <a:gd name="connsiteX15" fmla="*/ 10826 w 208957"/>
                <a:gd name="connsiteY15" fmla="*/ 116329 h 211120"/>
                <a:gd name="connsiteX16" fmla="*/ 12255 w 208957"/>
                <a:gd name="connsiteY16" fmla="*/ 115472 h 211120"/>
                <a:gd name="connsiteX17" fmla="*/ 13208 w 208957"/>
                <a:gd name="connsiteY17" fmla="*/ 114996 h 211120"/>
                <a:gd name="connsiteX18" fmla="*/ 15494 w 208957"/>
                <a:gd name="connsiteY18" fmla="*/ 114996 h 211120"/>
                <a:gd name="connsiteX19" fmla="*/ 16065 w 208957"/>
                <a:gd name="connsiteY19" fmla="*/ 116805 h 211120"/>
                <a:gd name="connsiteX20" fmla="*/ 14922 w 208957"/>
                <a:gd name="connsiteY20" fmla="*/ 117853 h 211120"/>
                <a:gd name="connsiteX21" fmla="*/ 13493 w 208957"/>
                <a:gd name="connsiteY21" fmla="*/ 118615 h 211120"/>
                <a:gd name="connsiteX22" fmla="*/ 13493 w 208957"/>
                <a:gd name="connsiteY22" fmla="*/ 118615 h 211120"/>
                <a:gd name="connsiteX23" fmla="*/ 13493 w 208957"/>
                <a:gd name="connsiteY23" fmla="*/ 120044 h 211120"/>
                <a:gd name="connsiteX24" fmla="*/ 17018 w 208957"/>
                <a:gd name="connsiteY24" fmla="*/ 121092 h 211120"/>
                <a:gd name="connsiteX25" fmla="*/ 19875 w 208957"/>
                <a:gd name="connsiteY25" fmla="*/ 118996 h 211120"/>
                <a:gd name="connsiteX26" fmla="*/ 20923 w 208957"/>
                <a:gd name="connsiteY26" fmla="*/ 117663 h 211120"/>
                <a:gd name="connsiteX27" fmla="*/ 23590 w 208957"/>
                <a:gd name="connsiteY27" fmla="*/ 117663 h 211120"/>
                <a:gd name="connsiteX28" fmla="*/ 23590 w 208957"/>
                <a:gd name="connsiteY28" fmla="*/ 117663 h 211120"/>
                <a:gd name="connsiteX29" fmla="*/ 23590 w 208957"/>
                <a:gd name="connsiteY29" fmla="*/ 120711 h 211120"/>
                <a:gd name="connsiteX30" fmla="*/ 21209 w 208957"/>
                <a:gd name="connsiteY30" fmla="*/ 122234 h 211120"/>
                <a:gd name="connsiteX31" fmla="*/ 20161 w 208957"/>
                <a:gd name="connsiteY31" fmla="*/ 124711 h 211120"/>
                <a:gd name="connsiteX32" fmla="*/ 22828 w 208957"/>
                <a:gd name="connsiteY32" fmla="*/ 125378 h 211120"/>
                <a:gd name="connsiteX33" fmla="*/ 24828 w 208957"/>
                <a:gd name="connsiteY33" fmla="*/ 124140 h 211120"/>
                <a:gd name="connsiteX34" fmla="*/ 27495 w 208957"/>
                <a:gd name="connsiteY34" fmla="*/ 125092 h 211120"/>
                <a:gd name="connsiteX35" fmla="*/ 25876 w 208957"/>
                <a:gd name="connsiteY35" fmla="*/ 127188 h 211120"/>
                <a:gd name="connsiteX36" fmla="*/ 22161 w 208957"/>
                <a:gd name="connsiteY36" fmla="*/ 128140 h 211120"/>
                <a:gd name="connsiteX37" fmla="*/ 20446 w 208957"/>
                <a:gd name="connsiteY37" fmla="*/ 128902 h 211120"/>
                <a:gd name="connsiteX38" fmla="*/ 20446 w 208957"/>
                <a:gd name="connsiteY38" fmla="*/ 130807 h 211120"/>
                <a:gd name="connsiteX39" fmla="*/ 23018 w 208957"/>
                <a:gd name="connsiteY39" fmla="*/ 131664 h 211120"/>
                <a:gd name="connsiteX40" fmla="*/ 26066 w 208957"/>
                <a:gd name="connsiteY40" fmla="*/ 130712 h 211120"/>
                <a:gd name="connsiteX41" fmla="*/ 29971 w 208957"/>
                <a:gd name="connsiteY41" fmla="*/ 130712 h 211120"/>
                <a:gd name="connsiteX42" fmla="*/ 29971 w 208957"/>
                <a:gd name="connsiteY42" fmla="*/ 133379 h 211120"/>
                <a:gd name="connsiteX43" fmla="*/ 27495 w 208957"/>
                <a:gd name="connsiteY43" fmla="*/ 134046 h 211120"/>
                <a:gd name="connsiteX44" fmla="*/ 23876 w 208957"/>
                <a:gd name="connsiteY44" fmla="*/ 134903 h 211120"/>
                <a:gd name="connsiteX45" fmla="*/ 25780 w 208957"/>
                <a:gd name="connsiteY45" fmla="*/ 137951 h 211120"/>
                <a:gd name="connsiteX46" fmla="*/ 29210 w 208957"/>
                <a:gd name="connsiteY46" fmla="*/ 137951 h 211120"/>
                <a:gd name="connsiteX47" fmla="*/ 32162 w 208957"/>
                <a:gd name="connsiteY47" fmla="*/ 137189 h 211120"/>
                <a:gd name="connsiteX48" fmla="*/ 33972 w 208957"/>
                <a:gd name="connsiteY48" fmla="*/ 137665 h 211120"/>
                <a:gd name="connsiteX49" fmla="*/ 29686 w 208957"/>
                <a:gd name="connsiteY49" fmla="*/ 140237 h 211120"/>
                <a:gd name="connsiteX50" fmla="*/ 27495 w 208957"/>
                <a:gd name="connsiteY50" fmla="*/ 140237 h 211120"/>
                <a:gd name="connsiteX51" fmla="*/ 27238 w 208957"/>
                <a:gd name="connsiteY51" fmla="*/ 141694 h 211120"/>
                <a:gd name="connsiteX52" fmla="*/ 27495 w 208957"/>
                <a:gd name="connsiteY52" fmla="*/ 141951 h 211120"/>
                <a:gd name="connsiteX53" fmla="*/ 28162 w 208957"/>
                <a:gd name="connsiteY53" fmla="*/ 142523 h 211120"/>
                <a:gd name="connsiteX54" fmla="*/ 32924 w 208957"/>
                <a:gd name="connsiteY54" fmla="*/ 142999 h 211120"/>
                <a:gd name="connsiteX55" fmla="*/ 36258 w 208957"/>
                <a:gd name="connsiteY55" fmla="*/ 142047 h 211120"/>
                <a:gd name="connsiteX56" fmla="*/ 29400 w 208957"/>
                <a:gd name="connsiteY56" fmla="*/ 145285 h 211120"/>
                <a:gd name="connsiteX57" fmla="*/ 26543 w 208957"/>
                <a:gd name="connsiteY57" fmla="*/ 145285 h 211120"/>
                <a:gd name="connsiteX58" fmla="*/ 25019 w 208957"/>
                <a:gd name="connsiteY58" fmla="*/ 146809 h 211120"/>
                <a:gd name="connsiteX59" fmla="*/ 26543 w 208957"/>
                <a:gd name="connsiteY59" fmla="*/ 148905 h 211120"/>
                <a:gd name="connsiteX60" fmla="*/ 32829 w 208957"/>
                <a:gd name="connsiteY60" fmla="*/ 150714 h 211120"/>
                <a:gd name="connsiteX61" fmla="*/ 37496 w 208957"/>
                <a:gd name="connsiteY61" fmla="*/ 147952 h 211120"/>
                <a:gd name="connsiteX62" fmla="*/ 39592 w 208957"/>
                <a:gd name="connsiteY62" fmla="*/ 147952 h 211120"/>
                <a:gd name="connsiteX63" fmla="*/ 40354 w 208957"/>
                <a:gd name="connsiteY63" fmla="*/ 150619 h 211120"/>
                <a:gd name="connsiteX64" fmla="*/ 38163 w 208957"/>
                <a:gd name="connsiteY64" fmla="*/ 151857 h 211120"/>
                <a:gd name="connsiteX65" fmla="*/ 36829 w 208957"/>
                <a:gd name="connsiteY65" fmla="*/ 153953 h 211120"/>
                <a:gd name="connsiteX66" fmla="*/ 39878 w 208957"/>
                <a:gd name="connsiteY66" fmla="*/ 156239 h 211120"/>
                <a:gd name="connsiteX67" fmla="*/ 43021 w 208957"/>
                <a:gd name="connsiteY67" fmla="*/ 155286 h 211120"/>
                <a:gd name="connsiteX68" fmla="*/ 44545 w 208957"/>
                <a:gd name="connsiteY68" fmla="*/ 154429 h 211120"/>
                <a:gd name="connsiteX69" fmla="*/ 40830 w 208957"/>
                <a:gd name="connsiteY69" fmla="*/ 159382 h 211120"/>
                <a:gd name="connsiteX70" fmla="*/ 39306 w 208957"/>
                <a:gd name="connsiteY70" fmla="*/ 160239 h 211120"/>
                <a:gd name="connsiteX71" fmla="*/ 39306 w 208957"/>
                <a:gd name="connsiteY71" fmla="*/ 161954 h 211120"/>
                <a:gd name="connsiteX72" fmla="*/ 40163 w 208957"/>
                <a:gd name="connsiteY72" fmla="*/ 162716 h 211120"/>
                <a:gd name="connsiteX73" fmla="*/ 44830 w 208957"/>
                <a:gd name="connsiteY73" fmla="*/ 162716 h 211120"/>
                <a:gd name="connsiteX74" fmla="*/ 47402 w 208957"/>
                <a:gd name="connsiteY74" fmla="*/ 159382 h 211120"/>
                <a:gd name="connsiteX75" fmla="*/ 48860 w 208957"/>
                <a:gd name="connsiteY75" fmla="*/ 159125 h 211120"/>
                <a:gd name="connsiteX76" fmla="*/ 49117 w 208957"/>
                <a:gd name="connsiteY76" fmla="*/ 159382 h 211120"/>
                <a:gd name="connsiteX77" fmla="*/ 49117 w 208957"/>
                <a:gd name="connsiteY77" fmla="*/ 160144 h 211120"/>
                <a:gd name="connsiteX78" fmla="*/ 45878 w 208957"/>
                <a:gd name="connsiteY78" fmla="*/ 165573 h 211120"/>
                <a:gd name="connsiteX79" fmla="*/ 46736 w 208957"/>
                <a:gd name="connsiteY79" fmla="*/ 170050 h 211120"/>
                <a:gd name="connsiteX80" fmla="*/ 49021 w 208957"/>
                <a:gd name="connsiteY80" fmla="*/ 172241 h 211120"/>
                <a:gd name="connsiteX81" fmla="*/ 49593 w 208957"/>
                <a:gd name="connsiteY81" fmla="*/ 171288 h 211120"/>
                <a:gd name="connsiteX82" fmla="*/ 49593 w 208957"/>
                <a:gd name="connsiteY82" fmla="*/ 166050 h 211120"/>
                <a:gd name="connsiteX83" fmla="*/ 52165 w 208957"/>
                <a:gd name="connsiteY83" fmla="*/ 162144 h 211120"/>
                <a:gd name="connsiteX84" fmla="*/ 53308 w 208957"/>
                <a:gd name="connsiteY84" fmla="*/ 164430 h 211120"/>
                <a:gd name="connsiteX85" fmla="*/ 52355 w 208957"/>
                <a:gd name="connsiteY85" fmla="*/ 166621 h 211120"/>
                <a:gd name="connsiteX86" fmla="*/ 52355 w 208957"/>
                <a:gd name="connsiteY86" fmla="*/ 167288 h 211120"/>
                <a:gd name="connsiteX87" fmla="*/ 54451 w 208957"/>
                <a:gd name="connsiteY87" fmla="*/ 167288 h 211120"/>
                <a:gd name="connsiteX88" fmla="*/ 56546 w 208957"/>
                <a:gd name="connsiteY88" fmla="*/ 166812 h 211120"/>
                <a:gd name="connsiteX89" fmla="*/ 53975 w 208957"/>
                <a:gd name="connsiteY89" fmla="*/ 171479 h 211120"/>
                <a:gd name="connsiteX90" fmla="*/ 53975 w 208957"/>
                <a:gd name="connsiteY90" fmla="*/ 180051 h 211120"/>
                <a:gd name="connsiteX91" fmla="*/ 54927 w 208957"/>
                <a:gd name="connsiteY91" fmla="*/ 181385 h 211120"/>
                <a:gd name="connsiteX92" fmla="*/ 57785 w 208957"/>
                <a:gd name="connsiteY92" fmla="*/ 181385 h 211120"/>
                <a:gd name="connsiteX93" fmla="*/ 58737 w 208957"/>
                <a:gd name="connsiteY93" fmla="*/ 178718 h 211120"/>
                <a:gd name="connsiteX94" fmla="*/ 60452 w 208957"/>
                <a:gd name="connsiteY94" fmla="*/ 175289 h 211120"/>
                <a:gd name="connsiteX95" fmla="*/ 63976 w 208957"/>
                <a:gd name="connsiteY95" fmla="*/ 174527 h 211120"/>
                <a:gd name="connsiteX96" fmla="*/ 65024 w 208957"/>
                <a:gd name="connsiteY96" fmla="*/ 178146 h 211120"/>
                <a:gd name="connsiteX97" fmla="*/ 63785 w 208957"/>
                <a:gd name="connsiteY97" fmla="*/ 181385 h 211120"/>
                <a:gd name="connsiteX98" fmla="*/ 66452 w 208957"/>
                <a:gd name="connsiteY98" fmla="*/ 184242 h 211120"/>
                <a:gd name="connsiteX99" fmla="*/ 67405 w 208957"/>
                <a:gd name="connsiteY99" fmla="*/ 183480 h 211120"/>
                <a:gd name="connsiteX100" fmla="*/ 67976 w 208957"/>
                <a:gd name="connsiteY100" fmla="*/ 180528 h 211120"/>
                <a:gd name="connsiteX101" fmla="*/ 69786 w 208957"/>
                <a:gd name="connsiteY101" fmla="*/ 178432 h 211120"/>
                <a:gd name="connsiteX102" fmla="*/ 72072 w 208957"/>
                <a:gd name="connsiteY102" fmla="*/ 179671 h 211120"/>
                <a:gd name="connsiteX103" fmla="*/ 72072 w 208957"/>
                <a:gd name="connsiteY103" fmla="*/ 182242 h 211120"/>
                <a:gd name="connsiteX104" fmla="*/ 69119 w 208957"/>
                <a:gd name="connsiteY104" fmla="*/ 187386 h 211120"/>
                <a:gd name="connsiteX105" fmla="*/ 67976 w 208957"/>
                <a:gd name="connsiteY105" fmla="*/ 190053 h 211120"/>
                <a:gd name="connsiteX106" fmla="*/ 68453 w 208957"/>
                <a:gd name="connsiteY106" fmla="*/ 193291 h 211120"/>
                <a:gd name="connsiteX107" fmla="*/ 70167 w 208957"/>
                <a:gd name="connsiteY107" fmla="*/ 195006 h 211120"/>
                <a:gd name="connsiteX108" fmla="*/ 72072 w 208957"/>
                <a:gd name="connsiteY108" fmla="*/ 195006 h 211120"/>
                <a:gd name="connsiteX109" fmla="*/ 72072 w 208957"/>
                <a:gd name="connsiteY109" fmla="*/ 193386 h 211120"/>
                <a:gd name="connsiteX110" fmla="*/ 73310 w 208957"/>
                <a:gd name="connsiteY110" fmla="*/ 188910 h 211120"/>
                <a:gd name="connsiteX111" fmla="*/ 75025 w 208957"/>
                <a:gd name="connsiteY111" fmla="*/ 188338 h 211120"/>
                <a:gd name="connsiteX112" fmla="*/ 75977 w 208957"/>
                <a:gd name="connsiteY112" fmla="*/ 189576 h 211120"/>
                <a:gd name="connsiteX113" fmla="*/ 75977 w 208957"/>
                <a:gd name="connsiteY113" fmla="*/ 192529 h 211120"/>
                <a:gd name="connsiteX114" fmla="*/ 75311 w 208957"/>
                <a:gd name="connsiteY114" fmla="*/ 195291 h 211120"/>
                <a:gd name="connsiteX115" fmla="*/ 77406 w 208957"/>
                <a:gd name="connsiteY115" fmla="*/ 198054 h 211120"/>
                <a:gd name="connsiteX116" fmla="*/ 79311 w 208957"/>
                <a:gd name="connsiteY116" fmla="*/ 197101 h 211120"/>
                <a:gd name="connsiteX117" fmla="*/ 79311 w 208957"/>
                <a:gd name="connsiteY117" fmla="*/ 194720 h 211120"/>
                <a:gd name="connsiteX118" fmla="*/ 80645 w 208957"/>
                <a:gd name="connsiteY118" fmla="*/ 187481 h 211120"/>
                <a:gd name="connsiteX119" fmla="*/ 82550 w 208957"/>
                <a:gd name="connsiteY119" fmla="*/ 186528 h 211120"/>
                <a:gd name="connsiteX120" fmla="*/ 83597 w 208957"/>
                <a:gd name="connsiteY120" fmla="*/ 188052 h 211120"/>
                <a:gd name="connsiteX121" fmla="*/ 83597 w 208957"/>
                <a:gd name="connsiteY121" fmla="*/ 189576 h 211120"/>
                <a:gd name="connsiteX122" fmla="*/ 82930 w 208957"/>
                <a:gd name="connsiteY122" fmla="*/ 192053 h 211120"/>
                <a:gd name="connsiteX123" fmla="*/ 82930 w 208957"/>
                <a:gd name="connsiteY123" fmla="*/ 195291 h 211120"/>
                <a:gd name="connsiteX124" fmla="*/ 85883 w 208957"/>
                <a:gd name="connsiteY124" fmla="*/ 197006 h 211120"/>
                <a:gd name="connsiteX125" fmla="*/ 86645 w 208957"/>
                <a:gd name="connsiteY125" fmla="*/ 194625 h 211120"/>
                <a:gd name="connsiteX126" fmla="*/ 87217 w 208957"/>
                <a:gd name="connsiteY126" fmla="*/ 192434 h 211120"/>
                <a:gd name="connsiteX127" fmla="*/ 87979 w 208957"/>
                <a:gd name="connsiteY127" fmla="*/ 191577 h 211120"/>
                <a:gd name="connsiteX128" fmla="*/ 89027 w 208957"/>
                <a:gd name="connsiteY128" fmla="*/ 191577 h 211120"/>
                <a:gd name="connsiteX129" fmla="*/ 91312 w 208957"/>
                <a:gd name="connsiteY129" fmla="*/ 194720 h 211120"/>
                <a:gd name="connsiteX130" fmla="*/ 89884 w 208957"/>
                <a:gd name="connsiteY130" fmla="*/ 197577 h 211120"/>
                <a:gd name="connsiteX131" fmla="*/ 88169 w 208957"/>
                <a:gd name="connsiteY131" fmla="*/ 200340 h 211120"/>
                <a:gd name="connsiteX132" fmla="*/ 88169 w 208957"/>
                <a:gd name="connsiteY132" fmla="*/ 201292 h 211120"/>
                <a:gd name="connsiteX133" fmla="*/ 89884 w 208957"/>
                <a:gd name="connsiteY133" fmla="*/ 202721 h 211120"/>
                <a:gd name="connsiteX134" fmla="*/ 91312 w 208957"/>
                <a:gd name="connsiteY134" fmla="*/ 202721 h 211120"/>
                <a:gd name="connsiteX135" fmla="*/ 93884 w 208957"/>
                <a:gd name="connsiteY135" fmla="*/ 199959 h 211120"/>
                <a:gd name="connsiteX136" fmla="*/ 93884 w 208957"/>
                <a:gd name="connsiteY136" fmla="*/ 195577 h 211120"/>
                <a:gd name="connsiteX137" fmla="*/ 95503 w 208957"/>
                <a:gd name="connsiteY137" fmla="*/ 194339 h 211120"/>
                <a:gd name="connsiteX138" fmla="*/ 97218 w 208957"/>
                <a:gd name="connsiteY138" fmla="*/ 196244 h 211120"/>
                <a:gd name="connsiteX139" fmla="*/ 97218 w 208957"/>
                <a:gd name="connsiteY139" fmla="*/ 198435 h 211120"/>
                <a:gd name="connsiteX140" fmla="*/ 96646 w 208957"/>
                <a:gd name="connsiteY140" fmla="*/ 199768 h 211120"/>
                <a:gd name="connsiteX141" fmla="*/ 97123 w 208957"/>
                <a:gd name="connsiteY141" fmla="*/ 201388 h 211120"/>
                <a:gd name="connsiteX142" fmla="*/ 99980 w 208957"/>
                <a:gd name="connsiteY142" fmla="*/ 201388 h 211120"/>
                <a:gd name="connsiteX143" fmla="*/ 101314 w 208957"/>
                <a:gd name="connsiteY143" fmla="*/ 199006 h 211120"/>
                <a:gd name="connsiteX144" fmla="*/ 102933 w 208957"/>
                <a:gd name="connsiteY144" fmla="*/ 199482 h 211120"/>
                <a:gd name="connsiteX145" fmla="*/ 103886 w 208957"/>
                <a:gd name="connsiteY145" fmla="*/ 201197 h 211120"/>
                <a:gd name="connsiteX146" fmla="*/ 103886 w 208957"/>
                <a:gd name="connsiteY146" fmla="*/ 202626 h 211120"/>
                <a:gd name="connsiteX147" fmla="*/ 102933 w 208957"/>
                <a:gd name="connsiteY147" fmla="*/ 206150 h 211120"/>
                <a:gd name="connsiteX148" fmla="*/ 104552 w 208957"/>
                <a:gd name="connsiteY148" fmla="*/ 210055 h 211120"/>
                <a:gd name="connsiteX149" fmla="*/ 105410 w 208957"/>
                <a:gd name="connsiteY149" fmla="*/ 210722 h 211120"/>
                <a:gd name="connsiteX150" fmla="*/ 108362 w 208957"/>
                <a:gd name="connsiteY150" fmla="*/ 208626 h 211120"/>
                <a:gd name="connsiteX151" fmla="*/ 108362 w 208957"/>
                <a:gd name="connsiteY151" fmla="*/ 206055 h 211120"/>
                <a:gd name="connsiteX152" fmla="*/ 108362 w 208957"/>
                <a:gd name="connsiteY152" fmla="*/ 203483 h 211120"/>
                <a:gd name="connsiteX153" fmla="*/ 109696 w 208957"/>
                <a:gd name="connsiteY153" fmla="*/ 203483 h 211120"/>
                <a:gd name="connsiteX154" fmla="*/ 110839 w 208957"/>
                <a:gd name="connsiteY154" fmla="*/ 204912 h 211120"/>
                <a:gd name="connsiteX155" fmla="*/ 111601 w 208957"/>
                <a:gd name="connsiteY155" fmla="*/ 206531 h 211120"/>
                <a:gd name="connsiteX156" fmla="*/ 111601 w 208957"/>
                <a:gd name="connsiteY156" fmla="*/ 206531 h 211120"/>
                <a:gd name="connsiteX157" fmla="*/ 131984 w 208957"/>
                <a:gd name="connsiteY157" fmla="*/ 193291 h 211120"/>
                <a:gd name="connsiteX158" fmla="*/ 145415 w 208957"/>
                <a:gd name="connsiteY158" fmla="*/ 182242 h 211120"/>
                <a:gd name="connsiteX159" fmla="*/ 158559 w 208957"/>
                <a:gd name="connsiteY159" fmla="*/ 170812 h 211120"/>
                <a:gd name="connsiteX160" fmla="*/ 195802 w 208957"/>
                <a:gd name="connsiteY160" fmla="*/ 136998 h 211120"/>
                <a:gd name="connsiteX161" fmla="*/ 205327 w 208957"/>
                <a:gd name="connsiteY161" fmla="*/ 123378 h 211120"/>
                <a:gd name="connsiteX162" fmla="*/ 206660 w 208957"/>
                <a:gd name="connsiteY162" fmla="*/ 113091 h 211120"/>
                <a:gd name="connsiteX163" fmla="*/ 205517 w 208957"/>
                <a:gd name="connsiteY163" fmla="*/ 112138 h 211120"/>
                <a:gd name="connsiteX164" fmla="*/ 207136 w 208957"/>
                <a:gd name="connsiteY164" fmla="*/ 110043 h 211120"/>
                <a:gd name="connsiteX165" fmla="*/ 207613 w 208957"/>
                <a:gd name="connsiteY165" fmla="*/ 107661 h 211120"/>
                <a:gd name="connsiteX166" fmla="*/ 208279 w 208957"/>
                <a:gd name="connsiteY166" fmla="*/ 105852 h 211120"/>
                <a:gd name="connsiteX167" fmla="*/ 206851 w 208957"/>
                <a:gd name="connsiteY167" fmla="*/ 106423 h 211120"/>
                <a:gd name="connsiteX168" fmla="*/ 202945 w 208957"/>
                <a:gd name="connsiteY168" fmla="*/ 106423 h 211120"/>
                <a:gd name="connsiteX169" fmla="*/ 202460 w 208957"/>
                <a:gd name="connsiteY169" fmla="*/ 103775 h 211120"/>
                <a:gd name="connsiteX170" fmla="*/ 202469 w 208957"/>
                <a:gd name="connsiteY170" fmla="*/ 103756 h 211120"/>
                <a:gd name="connsiteX171" fmla="*/ 205136 w 208957"/>
                <a:gd name="connsiteY171" fmla="*/ 103184 h 211120"/>
                <a:gd name="connsiteX172" fmla="*/ 208851 w 208957"/>
                <a:gd name="connsiteY172" fmla="*/ 102423 h 211120"/>
                <a:gd name="connsiteX173" fmla="*/ 206851 w 208957"/>
                <a:gd name="connsiteY173" fmla="*/ 99280 h 211120"/>
                <a:gd name="connsiteX174" fmla="*/ 203422 w 208957"/>
                <a:gd name="connsiteY174" fmla="*/ 98708 h 211120"/>
                <a:gd name="connsiteX175" fmla="*/ 200374 w 208957"/>
                <a:gd name="connsiteY175" fmla="*/ 99470 h 211120"/>
                <a:gd name="connsiteX176" fmla="*/ 198469 w 208957"/>
                <a:gd name="connsiteY176" fmla="*/ 98898 h 211120"/>
                <a:gd name="connsiteX177" fmla="*/ 202850 w 208957"/>
                <a:gd name="connsiteY177" fmla="*/ 96517 h 211120"/>
                <a:gd name="connsiteX178" fmla="*/ 205136 w 208957"/>
                <a:gd name="connsiteY178" fmla="*/ 96517 h 211120"/>
                <a:gd name="connsiteX179" fmla="*/ 205136 w 208957"/>
                <a:gd name="connsiteY179" fmla="*/ 94803 h 211120"/>
                <a:gd name="connsiteX180" fmla="*/ 204374 w 208957"/>
                <a:gd name="connsiteY180" fmla="*/ 94231 h 211120"/>
                <a:gd name="connsiteX181" fmla="*/ 199517 w 208957"/>
                <a:gd name="connsiteY181" fmla="*/ 93469 h 211120"/>
                <a:gd name="connsiteX182" fmla="*/ 196087 w 208957"/>
                <a:gd name="connsiteY182" fmla="*/ 94326 h 211120"/>
                <a:gd name="connsiteX183" fmla="*/ 203136 w 208957"/>
                <a:gd name="connsiteY183" fmla="*/ 91374 h 211120"/>
                <a:gd name="connsiteX184" fmla="*/ 206089 w 208957"/>
                <a:gd name="connsiteY184" fmla="*/ 91374 h 211120"/>
                <a:gd name="connsiteX185" fmla="*/ 207708 w 208957"/>
                <a:gd name="connsiteY185" fmla="*/ 89945 h 211120"/>
                <a:gd name="connsiteX186" fmla="*/ 206089 w 208957"/>
                <a:gd name="connsiteY186" fmla="*/ 87754 h 211120"/>
                <a:gd name="connsiteX187" fmla="*/ 199612 w 208957"/>
                <a:gd name="connsiteY187" fmla="*/ 85468 h 211120"/>
                <a:gd name="connsiteX188" fmla="*/ 194849 w 208957"/>
                <a:gd name="connsiteY188" fmla="*/ 88040 h 211120"/>
                <a:gd name="connsiteX189" fmla="*/ 192659 w 208957"/>
                <a:gd name="connsiteY189" fmla="*/ 88040 h 211120"/>
                <a:gd name="connsiteX190" fmla="*/ 191896 w 208957"/>
                <a:gd name="connsiteY190" fmla="*/ 85373 h 211120"/>
                <a:gd name="connsiteX191" fmla="*/ 194183 w 208957"/>
                <a:gd name="connsiteY191" fmla="*/ 84134 h 211120"/>
                <a:gd name="connsiteX192" fmla="*/ 195516 w 208957"/>
                <a:gd name="connsiteY192" fmla="*/ 82134 h 211120"/>
                <a:gd name="connsiteX193" fmla="*/ 192373 w 208957"/>
                <a:gd name="connsiteY193" fmla="*/ 79563 h 211120"/>
                <a:gd name="connsiteX194" fmla="*/ 189134 w 208957"/>
                <a:gd name="connsiteY194" fmla="*/ 80420 h 211120"/>
                <a:gd name="connsiteX195" fmla="*/ 187705 w 208957"/>
                <a:gd name="connsiteY195" fmla="*/ 81277 h 211120"/>
                <a:gd name="connsiteX196" fmla="*/ 191420 w 208957"/>
                <a:gd name="connsiteY196" fmla="*/ 76229 h 211120"/>
                <a:gd name="connsiteX197" fmla="*/ 193040 w 208957"/>
                <a:gd name="connsiteY197" fmla="*/ 75562 h 211120"/>
                <a:gd name="connsiteX198" fmla="*/ 193040 w 208957"/>
                <a:gd name="connsiteY198" fmla="*/ 73752 h 211120"/>
                <a:gd name="connsiteX199" fmla="*/ 192182 w 208957"/>
                <a:gd name="connsiteY199" fmla="*/ 72895 h 211120"/>
                <a:gd name="connsiteX200" fmla="*/ 187420 w 208957"/>
                <a:gd name="connsiteY200" fmla="*/ 72895 h 211120"/>
                <a:gd name="connsiteX201" fmla="*/ 184753 w 208957"/>
                <a:gd name="connsiteY201" fmla="*/ 76134 h 211120"/>
                <a:gd name="connsiteX202" fmla="*/ 183143 w 208957"/>
                <a:gd name="connsiteY202" fmla="*/ 76238 h 211120"/>
                <a:gd name="connsiteX203" fmla="*/ 183038 w 208957"/>
                <a:gd name="connsiteY203" fmla="*/ 76134 h 211120"/>
                <a:gd name="connsiteX204" fmla="*/ 183038 w 208957"/>
                <a:gd name="connsiteY204" fmla="*/ 75372 h 211120"/>
                <a:gd name="connsiteX205" fmla="*/ 186277 w 208957"/>
                <a:gd name="connsiteY205" fmla="*/ 70038 h 211120"/>
                <a:gd name="connsiteX206" fmla="*/ 185420 w 208957"/>
                <a:gd name="connsiteY206" fmla="*/ 65371 h 211120"/>
                <a:gd name="connsiteX207" fmla="*/ 182943 w 208957"/>
                <a:gd name="connsiteY207" fmla="*/ 63180 h 211120"/>
                <a:gd name="connsiteX208" fmla="*/ 182371 w 208957"/>
                <a:gd name="connsiteY208" fmla="*/ 64037 h 211120"/>
                <a:gd name="connsiteX209" fmla="*/ 182371 w 208957"/>
                <a:gd name="connsiteY209" fmla="*/ 69371 h 211120"/>
                <a:gd name="connsiteX210" fmla="*/ 179800 w 208957"/>
                <a:gd name="connsiteY210" fmla="*/ 73276 h 211120"/>
                <a:gd name="connsiteX211" fmla="*/ 178657 w 208957"/>
                <a:gd name="connsiteY211" fmla="*/ 70895 h 211120"/>
                <a:gd name="connsiteX212" fmla="*/ 179514 w 208957"/>
                <a:gd name="connsiteY212" fmla="*/ 68704 h 211120"/>
                <a:gd name="connsiteX213" fmla="*/ 179514 w 208957"/>
                <a:gd name="connsiteY213" fmla="*/ 68038 h 211120"/>
                <a:gd name="connsiteX214" fmla="*/ 177361 w 208957"/>
                <a:gd name="connsiteY214" fmla="*/ 67904 h 211120"/>
                <a:gd name="connsiteX215" fmla="*/ 177228 w 208957"/>
                <a:gd name="connsiteY215" fmla="*/ 68038 h 211120"/>
                <a:gd name="connsiteX216" fmla="*/ 175133 w 208957"/>
                <a:gd name="connsiteY216" fmla="*/ 68038 h 211120"/>
                <a:gd name="connsiteX217" fmla="*/ 177704 w 208957"/>
                <a:gd name="connsiteY217" fmla="*/ 63370 h 211120"/>
                <a:gd name="connsiteX218" fmla="*/ 177704 w 208957"/>
                <a:gd name="connsiteY218" fmla="*/ 54607 h 211120"/>
                <a:gd name="connsiteX219" fmla="*/ 176752 w 208957"/>
                <a:gd name="connsiteY219" fmla="*/ 53274 h 211120"/>
                <a:gd name="connsiteX220" fmla="*/ 173799 w 208957"/>
                <a:gd name="connsiteY220" fmla="*/ 53274 h 211120"/>
                <a:gd name="connsiteX221" fmla="*/ 172846 w 208957"/>
                <a:gd name="connsiteY221" fmla="*/ 55846 h 211120"/>
                <a:gd name="connsiteX222" fmla="*/ 171227 w 208957"/>
                <a:gd name="connsiteY222" fmla="*/ 59274 h 211120"/>
                <a:gd name="connsiteX223" fmla="*/ 167608 w 208957"/>
                <a:gd name="connsiteY223" fmla="*/ 60036 h 211120"/>
                <a:gd name="connsiteX224" fmla="*/ 166370 w 208957"/>
                <a:gd name="connsiteY224" fmla="*/ 56322 h 211120"/>
                <a:gd name="connsiteX225" fmla="*/ 167608 w 208957"/>
                <a:gd name="connsiteY225" fmla="*/ 53083 h 211120"/>
                <a:gd name="connsiteX226" fmla="*/ 164845 w 208957"/>
                <a:gd name="connsiteY226" fmla="*/ 50035 h 211120"/>
                <a:gd name="connsiteX227" fmla="*/ 163893 w 208957"/>
                <a:gd name="connsiteY227" fmla="*/ 50892 h 211120"/>
                <a:gd name="connsiteX228" fmla="*/ 163321 w 208957"/>
                <a:gd name="connsiteY228" fmla="*/ 53845 h 211120"/>
                <a:gd name="connsiteX229" fmla="*/ 161607 w 208957"/>
                <a:gd name="connsiteY229" fmla="*/ 55941 h 211120"/>
                <a:gd name="connsiteX230" fmla="*/ 159226 w 208957"/>
                <a:gd name="connsiteY230" fmla="*/ 54607 h 211120"/>
                <a:gd name="connsiteX231" fmla="*/ 159226 w 208957"/>
                <a:gd name="connsiteY231" fmla="*/ 52035 h 211120"/>
                <a:gd name="connsiteX232" fmla="*/ 162178 w 208957"/>
                <a:gd name="connsiteY232" fmla="*/ 46797 h 211120"/>
                <a:gd name="connsiteX233" fmla="*/ 163226 w 208957"/>
                <a:gd name="connsiteY233" fmla="*/ 44130 h 211120"/>
                <a:gd name="connsiteX234" fmla="*/ 162655 w 208957"/>
                <a:gd name="connsiteY234" fmla="*/ 40796 h 211120"/>
                <a:gd name="connsiteX235" fmla="*/ 160845 w 208957"/>
                <a:gd name="connsiteY235" fmla="*/ 39081 h 211120"/>
                <a:gd name="connsiteX236" fmla="*/ 158940 w 208957"/>
                <a:gd name="connsiteY236" fmla="*/ 39081 h 211120"/>
                <a:gd name="connsiteX237" fmla="*/ 158940 w 208957"/>
                <a:gd name="connsiteY237" fmla="*/ 40701 h 211120"/>
                <a:gd name="connsiteX238" fmla="*/ 157797 w 208957"/>
                <a:gd name="connsiteY238" fmla="*/ 45273 h 211120"/>
                <a:gd name="connsiteX239" fmla="*/ 156083 w 208957"/>
                <a:gd name="connsiteY239" fmla="*/ 45844 h 211120"/>
                <a:gd name="connsiteX240" fmla="*/ 155035 w 208957"/>
                <a:gd name="connsiteY240" fmla="*/ 44606 h 211120"/>
                <a:gd name="connsiteX241" fmla="*/ 155035 w 208957"/>
                <a:gd name="connsiteY241" fmla="*/ 41558 h 211120"/>
                <a:gd name="connsiteX242" fmla="*/ 155702 w 208957"/>
                <a:gd name="connsiteY242" fmla="*/ 38796 h 211120"/>
                <a:gd name="connsiteX243" fmla="*/ 153416 w 208957"/>
                <a:gd name="connsiteY243" fmla="*/ 36033 h 211120"/>
                <a:gd name="connsiteX244" fmla="*/ 151663 w 208957"/>
                <a:gd name="connsiteY244" fmla="*/ 36729 h 211120"/>
                <a:gd name="connsiteX245" fmla="*/ 151606 w 208957"/>
                <a:gd name="connsiteY245" fmla="*/ 36891 h 211120"/>
                <a:gd name="connsiteX246" fmla="*/ 151606 w 208957"/>
                <a:gd name="connsiteY246" fmla="*/ 39272 h 211120"/>
                <a:gd name="connsiteX247" fmla="*/ 150463 w 208957"/>
                <a:gd name="connsiteY247" fmla="*/ 46606 h 211120"/>
                <a:gd name="connsiteX248" fmla="*/ 148777 w 208957"/>
                <a:gd name="connsiteY248" fmla="*/ 47720 h 211120"/>
                <a:gd name="connsiteX249" fmla="*/ 148558 w 208957"/>
                <a:gd name="connsiteY249" fmla="*/ 47654 h 211120"/>
                <a:gd name="connsiteX250" fmla="*/ 147510 w 208957"/>
                <a:gd name="connsiteY250" fmla="*/ 46034 h 211120"/>
                <a:gd name="connsiteX251" fmla="*/ 147510 w 208957"/>
                <a:gd name="connsiteY251" fmla="*/ 44511 h 211120"/>
                <a:gd name="connsiteX252" fmla="*/ 148177 w 208957"/>
                <a:gd name="connsiteY252" fmla="*/ 42034 h 211120"/>
                <a:gd name="connsiteX253" fmla="*/ 148177 w 208957"/>
                <a:gd name="connsiteY253" fmla="*/ 38700 h 211120"/>
                <a:gd name="connsiteX254" fmla="*/ 145129 w 208957"/>
                <a:gd name="connsiteY254" fmla="*/ 36891 h 211120"/>
                <a:gd name="connsiteX255" fmla="*/ 144367 w 208957"/>
                <a:gd name="connsiteY255" fmla="*/ 39367 h 211120"/>
                <a:gd name="connsiteX256" fmla="*/ 144367 w 208957"/>
                <a:gd name="connsiteY256" fmla="*/ 41653 h 211120"/>
                <a:gd name="connsiteX257" fmla="*/ 143605 w 208957"/>
                <a:gd name="connsiteY257" fmla="*/ 42415 h 211120"/>
                <a:gd name="connsiteX258" fmla="*/ 142843 w 208957"/>
                <a:gd name="connsiteY258" fmla="*/ 42415 h 211120"/>
                <a:gd name="connsiteX259" fmla="*/ 140461 w 208957"/>
                <a:gd name="connsiteY259" fmla="*/ 39177 h 211120"/>
                <a:gd name="connsiteX260" fmla="*/ 141700 w 208957"/>
                <a:gd name="connsiteY260" fmla="*/ 36224 h 211120"/>
                <a:gd name="connsiteX261" fmla="*/ 143319 w 208957"/>
                <a:gd name="connsiteY261" fmla="*/ 33462 h 211120"/>
                <a:gd name="connsiteX262" fmla="*/ 143319 w 208957"/>
                <a:gd name="connsiteY262" fmla="*/ 32414 h 211120"/>
                <a:gd name="connsiteX263" fmla="*/ 141414 w 208957"/>
                <a:gd name="connsiteY263" fmla="*/ 31080 h 211120"/>
                <a:gd name="connsiteX264" fmla="*/ 139985 w 208957"/>
                <a:gd name="connsiteY264" fmla="*/ 31080 h 211120"/>
                <a:gd name="connsiteX265" fmla="*/ 137413 w 208957"/>
                <a:gd name="connsiteY265" fmla="*/ 33938 h 211120"/>
                <a:gd name="connsiteX266" fmla="*/ 137413 w 208957"/>
                <a:gd name="connsiteY266" fmla="*/ 38319 h 211120"/>
                <a:gd name="connsiteX267" fmla="*/ 135794 w 208957"/>
                <a:gd name="connsiteY267" fmla="*/ 39653 h 211120"/>
                <a:gd name="connsiteX268" fmla="*/ 133899 w 208957"/>
                <a:gd name="connsiteY268" fmla="*/ 36081 h 211120"/>
                <a:gd name="connsiteX269" fmla="*/ 134175 w 208957"/>
                <a:gd name="connsiteY269" fmla="*/ 35462 h 211120"/>
                <a:gd name="connsiteX270" fmla="*/ 134651 w 208957"/>
                <a:gd name="connsiteY270" fmla="*/ 34033 h 211120"/>
                <a:gd name="connsiteX271" fmla="*/ 134080 w 208957"/>
                <a:gd name="connsiteY271" fmla="*/ 32414 h 211120"/>
                <a:gd name="connsiteX272" fmla="*/ 131127 w 208957"/>
                <a:gd name="connsiteY272" fmla="*/ 32414 h 211120"/>
                <a:gd name="connsiteX273" fmla="*/ 129794 w 208957"/>
                <a:gd name="connsiteY273" fmla="*/ 34795 h 211120"/>
                <a:gd name="connsiteX274" fmla="*/ 128174 w 208957"/>
                <a:gd name="connsiteY274" fmla="*/ 34224 h 211120"/>
                <a:gd name="connsiteX275" fmla="*/ 127031 w 208957"/>
                <a:gd name="connsiteY275" fmla="*/ 32509 h 211120"/>
                <a:gd name="connsiteX276" fmla="*/ 127031 w 208957"/>
                <a:gd name="connsiteY276" fmla="*/ 31080 h 211120"/>
                <a:gd name="connsiteX277" fmla="*/ 127793 w 208957"/>
                <a:gd name="connsiteY277" fmla="*/ 27461 h 211120"/>
                <a:gd name="connsiteX278" fmla="*/ 125984 w 208957"/>
                <a:gd name="connsiteY278" fmla="*/ 23460 h 211120"/>
                <a:gd name="connsiteX279" fmla="*/ 123698 w 208957"/>
                <a:gd name="connsiteY279" fmla="*/ 22413 h 211120"/>
                <a:gd name="connsiteX280" fmla="*/ 122936 w 208957"/>
                <a:gd name="connsiteY280" fmla="*/ 22413 h 211120"/>
                <a:gd name="connsiteX281" fmla="*/ 122078 w 208957"/>
                <a:gd name="connsiteY281" fmla="*/ 27175 h 211120"/>
                <a:gd name="connsiteX282" fmla="*/ 122078 w 208957"/>
                <a:gd name="connsiteY282" fmla="*/ 29747 h 211120"/>
                <a:gd name="connsiteX283" fmla="*/ 120840 w 208957"/>
                <a:gd name="connsiteY283" fmla="*/ 29747 h 211120"/>
                <a:gd name="connsiteX284" fmla="*/ 119602 w 208957"/>
                <a:gd name="connsiteY284" fmla="*/ 28223 h 211120"/>
                <a:gd name="connsiteX285" fmla="*/ 118649 w 208957"/>
                <a:gd name="connsiteY285" fmla="*/ 26604 h 211120"/>
                <a:gd name="connsiteX286" fmla="*/ 116744 w 208957"/>
                <a:gd name="connsiteY286" fmla="*/ 26127 h 211120"/>
                <a:gd name="connsiteX287" fmla="*/ 115411 w 208957"/>
                <a:gd name="connsiteY287" fmla="*/ 26984 h 211120"/>
                <a:gd name="connsiteX288" fmla="*/ 114458 w 208957"/>
                <a:gd name="connsiteY288" fmla="*/ 27461 h 211120"/>
                <a:gd name="connsiteX289" fmla="*/ 112077 w 208957"/>
                <a:gd name="connsiteY289" fmla="*/ 27461 h 211120"/>
                <a:gd name="connsiteX290" fmla="*/ 111505 w 208957"/>
                <a:gd name="connsiteY290" fmla="*/ 25651 h 211120"/>
                <a:gd name="connsiteX291" fmla="*/ 112649 w 208957"/>
                <a:gd name="connsiteY291" fmla="*/ 24603 h 211120"/>
                <a:gd name="connsiteX292" fmla="*/ 114173 w 208957"/>
                <a:gd name="connsiteY292" fmla="*/ 23841 h 211120"/>
                <a:gd name="connsiteX293" fmla="*/ 114173 w 208957"/>
                <a:gd name="connsiteY293" fmla="*/ 23841 h 211120"/>
                <a:gd name="connsiteX294" fmla="*/ 114173 w 208957"/>
                <a:gd name="connsiteY294" fmla="*/ 22413 h 211120"/>
                <a:gd name="connsiteX295" fmla="*/ 110553 w 208957"/>
                <a:gd name="connsiteY295" fmla="*/ 21270 h 211120"/>
                <a:gd name="connsiteX296" fmla="*/ 107695 w 208957"/>
                <a:gd name="connsiteY296" fmla="*/ 23365 h 211120"/>
                <a:gd name="connsiteX297" fmla="*/ 106648 w 208957"/>
                <a:gd name="connsiteY297" fmla="*/ 24699 h 211120"/>
                <a:gd name="connsiteX298" fmla="*/ 103981 w 208957"/>
                <a:gd name="connsiteY298" fmla="*/ 24699 h 211120"/>
                <a:gd name="connsiteX299" fmla="*/ 103981 w 208957"/>
                <a:gd name="connsiteY299" fmla="*/ 24699 h 211120"/>
                <a:gd name="connsiteX300" fmla="*/ 103981 w 208957"/>
                <a:gd name="connsiteY300" fmla="*/ 21651 h 211120"/>
                <a:gd name="connsiteX301" fmla="*/ 106457 w 208957"/>
                <a:gd name="connsiteY301" fmla="*/ 20127 h 211120"/>
                <a:gd name="connsiteX302" fmla="*/ 107410 w 208957"/>
                <a:gd name="connsiteY302" fmla="*/ 17650 h 211120"/>
                <a:gd name="connsiteX303" fmla="*/ 104743 w 208957"/>
                <a:gd name="connsiteY303" fmla="*/ 16983 h 211120"/>
                <a:gd name="connsiteX304" fmla="*/ 102743 w 208957"/>
                <a:gd name="connsiteY304" fmla="*/ 18222 h 211120"/>
                <a:gd name="connsiteX305" fmla="*/ 100076 w 208957"/>
                <a:gd name="connsiteY305" fmla="*/ 17269 h 211120"/>
                <a:gd name="connsiteX306" fmla="*/ 101600 w 208957"/>
                <a:gd name="connsiteY306" fmla="*/ 15078 h 211120"/>
                <a:gd name="connsiteX307" fmla="*/ 105314 w 208957"/>
                <a:gd name="connsiteY307" fmla="*/ 14221 h 211120"/>
                <a:gd name="connsiteX308" fmla="*/ 107124 w 208957"/>
                <a:gd name="connsiteY308" fmla="*/ 13459 h 211120"/>
                <a:gd name="connsiteX309" fmla="*/ 107124 w 208957"/>
                <a:gd name="connsiteY309" fmla="*/ 11459 h 211120"/>
                <a:gd name="connsiteX310" fmla="*/ 104552 w 208957"/>
                <a:gd name="connsiteY310" fmla="*/ 10602 h 211120"/>
                <a:gd name="connsiteX311" fmla="*/ 101409 w 208957"/>
                <a:gd name="connsiteY311" fmla="*/ 11554 h 211120"/>
                <a:gd name="connsiteX312" fmla="*/ 97504 w 208957"/>
                <a:gd name="connsiteY312" fmla="*/ 11554 h 211120"/>
                <a:gd name="connsiteX313" fmla="*/ 97028 w 208957"/>
                <a:gd name="connsiteY313" fmla="*/ 8887 h 211120"/>
                <a:gd name="connsiteX314" fmla="*/ 99599 w 208957"/>
                <a:gd name="connsiteY314" fmla="*/ 8221 h 211120"/>
                <a:gd name="connsiteX315" fmla="*/ 103314 w 208957"/>
                <a:gd name="connsiteY315" fmla="*/ 7363 h 211120"/>
                <a:gd name="connsiteX316" fmla="*/ 101314 w 208957"/>
                <a:gd name="connsiteY316" fmla="*/ 4315 h 211120"/>
                <a:gd name="connsiteX317" fmla="*/ 97885 w 208957"/>
                <a:gd name="connsiteY317" fmla="*/ 4315 h 211120"/>
                <a:gd name="connsiteX318" fmla="*/ 94837 w 208957"/>
                <a:gd name="connsiteY318" fmla="*/ 5172 h 211120"/>
                <a:gd name="connsiteX319" fmla="*/ 93027 w 208957"/>
                <a:gd name="connsiteY319" fmla="*/ 4696 h 211120"/>
                <a:gd name="connsiteX320" fmla="*/ 97313 w 208957"/>
                <a:gd name="connsiteY320" fmla="*/ 2124 h 211120"/>
                <a:gd name="connsiteX321" fmla="*/ 99504 w 208957"/>
                <a:gd name="connsiteY321" fmla="*/ 2124 h 211120"/>
                <a:gd name="connsiteX322" fmla="*/ 99761 w 208957"/>
                <a:gd name="connsiteY322" fmla="*/ 667 h 211120"/>
                <a:gd name="connsiteX323" fmla="*/ 99504 w 208957"/>
                <a:gd name="connsiteY323" fmla="*/ 410 h 211120"/>
                <a:gd name="connsiteX324" fmla="*/ 98742 w 208957"/>
                <a:gd name="connsiteY324" fmla="*/ 410 h 211120"/>
                <a:gd name="connsiteX325" fmla="*/ 94170 w 208957"/>
                <a:gd name="connsiteY325" fmla="*/ -162 h 211120"/>
                <a:gd name="connsiteX326" fmla="*/ 53212 w 208957"/>
                <a:gd name="connsiteY326" fmla="*/ 39177 h 2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08957" h="211120">
                  <a:moveTo>
                    <a:pt x="53212" y="39177"/>
                  </a:moveTo>
                  <a:cubicBezTo>
                    <a:pt x="51593" y="42225"/>
                    <a:pt x="50355" y="45463"/>
                    <a:pt x="48545" y="48702"/>
                  </a:cubicBezTo>
                  <a:cubicBezTo>
                    <a:pt x="44450" y="55464"/>
                    <a:pt x="37877" y="60322"/>
                    <a:pt x="33210" y="66704"/>
                  </a:cubicBezTo>
                  <a:cubicBezTo>
                    <a:pt x="28543" y="73086"/>
                    <a:pt x="26733" y="78039"/>
                    <a:pt x="23018" y="83373"/>
                  </a:cubicBezTo>
                  <a:cubicBezTo>
                    <a:pt x="19303" y="88707"/>
                    <a:pt x="15875" y="91850"/>
                    <a:pt x="12350" y="96041"/>
                  </a:cubicBezTo>
                  <a:cubicBezTo>
                    <a:pt x="7435" y="101842"/>
                    <a:pt x="3273" y="108242"/>
                    <a:pt x="-32" y="115091"/>
                  </a:cubicBezTo>
                  <a:cubicBezTo>
                    <a:pt x="-32" y="115091"/>
                    <a:pt x="-32" y="115758"/>
                    <a:pt x="-32" y="116043"/>
                  </a:cubicBezTo>
                  <a:cubicBezTo>
                    <a:pt x="-3" y="117567"/>
                    <a:pt x="644" y="119015"/>
                    <a:pt x="1778" y="120044"/>
                  </a:cubicBezTo>
                  <a:cubicBezTo>
                    <a:pt x="2311" y="120749"/>
                    <a:pt x="3187" y="121111"/>
                    <a:pt x="4063" y="120996"/>
                  </a:cubicBezTo>
                  <a:cubicBezTo>
                    <a:pt x="4063" y="120996"/>
                    <a:pt x="4540" y="120996"/>
                    <a:pt x="4730" y="120520"/>
                  </a:cubicBezTo>
                  <a:cubicBezTo>
                    <a:pt x="5616" y="119139"/>
                    <a:pt x="5921" y="117463"/>
                    <a:pt x="5587" y="115853"/>
                  </a:cubicBezTo>
                  <a:cubicBezTo>
                    <a:pt x="5397" y="115005"/>
                    <a:pt x="5397" y="114129"/>
                    <a:pt x="5587" y="113281"/>
                  </a:cubicBezTo>
                  <a:cubicBezTo>
                    <a:pt x="5864" y="112833"/>
                    <a:pt x="6416" y="112633"/>
                    <a:pt x="6921" y="112805"/>
                  </a:cubicBezTo>
                  <a:cubicBezTo>
                    <a:pt x="7473" y="113119"/>
                    <a:pt x="7883" y="113634"/>
                    <a:pt x="8064" y="114234"/>
                  </a:cubicBezTo>
                  <a:cubicBezTo>
                    <a:pt x="8264" y="114834"/>
                    <a:pt x="8588" y="115386"/>
                    <a:pt x="9017" y="115853"/>
                  </a:cubicBezTo>
                  <a:cubicBezTo>
                    <a:pt x="9522" y="116262"/>
                    <a:pt x="10178" y="116434"/>
                    <a:pt x="10826" y="116329"/>
                  </a:cubicBezTo>
                  <a:cubicBezTo>
                    <a:pt x="11331" y="116101"/>
                    <a:pt x="11817" y="115815"/>
                    <a:pt x="12255" y="115472"/>
                  </a:cubicBezTo>
                  <a:lnTo>
                    <a:pt x="13208" y="114996"/>
                  </a:lnTo>
                  <a:cubicBezTo>
                    <a:pt x="13913" y="114567"/>
                    <a:pt x="14789" y="114567"/>
                    <a:pt x="15494" y="114996"/>
                  </a:cubicBezTo>
                  <a:cubicBezTo>
                    <a:pt x="16027" y="115424"/>
                    <a:pt x="16255" y="116139"/>
                    <a:pt x="16065" y="116805"/>
                  </a:cubicBezTo>
                  <a:cubicBezTo>
                    <a:pt x="15808" y="117272"/>
                    <a:pt x="15408" y="117634"/>
                    <a:pt x="14922" y="117853"/>
                  </a:cubicBezTo>
                  <a:cubicBezTo>
                    <a:pt x="14398" y="118015"/>
                    <a:pt x="13913" y="118272"/>
                    <a:pt x="13493" y="118615"/>
                  </a:cubicBezTo>
                  <a:cubicBezTo>
                    <a:pt x="13493" y="118615"/>
                    <a:pt x="13493" y="118615"/>
                    <a:pt x="13493" y="118615"/>
                  </a:cubicBezTo>
                  <a:cubicBezTo>
                    <a:pt x="13255" y="119063"/>
                    <a:pt x="13255" y="119596"/>
                    <a:pt x="13493" y="120044"/>
                  </a:cubicBezTo>
                  <a:cubicBezTo>
                    <a:pt x="14351" y="121377"/>
                    <a:pt x="15684" y="121187"/>
                    <a:pt x="17018" y="121092"/>
                  </a:cubicBezTo>
                  <a:cubicBezTo>
                    <a:pt x="18304" y="121025"/>
                    <a:pt x="19427" y="120196"/>
                    <a:pt x="19875" y="118996"/>
                  </a:cubicBezTo>
                  <a:cubicBezTo>
                    <a:pt x="19875" y="118425"/>
                    <a:pt x="19875" y="117853"/>
                    <a:pt x="20923" y="117663"/>
                  </a:cubicBezTo>
                  <a:cubicBezTo>
                    <a:pt x="21970" y="117472"/>
                    <a:pt x="23018" y="117663"/>
                    <a:pt x="23590" y="117663"/>
                  </a:cubicBezTo>
                  <a:lnTo>
                    <a:pt x="23590" y="117663"/>
                  </a:lnTo>
                  <a:cubicBezTo>
                    <a:pt x="22161" y="119377"/>
                    <a:pt x="23590" y="119758"/>
                    <a:pt x="23590" y="120711"/>
                  </a:cubicBezTo>
                  <a:cubicBezTo>
                    <a:pt x="23590" y="121663"/>
                    <a:pt x="22161" y="121949"/>
                    <a:pt x="21209" y="122234"/>
                  </a:cubicBezTo>
                  <a:cubicBezTo>
                    <a:pt x="20256" y="122521"/>
                    <a:pt x="19399" y="123568"/>
                    <a:pt x="20161" y="124711"/>
                  </a:cubicBezTo>
                  <a:cubicBezTo>
                    <a:pt x="20837" y="125454"/>
                    <a:pt x="21885" y="125711"/>
                    <a:pt x="22828" y="125378"/>
                  </a:cubicBezTo>
                  <a:cubicBezTo>
                    <a:pt x="23476" y="124930"/>
                    <a:pt x="24142" y="124521"/>
                    <a:pt x="24828" y="124140"/>
                  </a:cubicBezTo>
                  <a:cubicBezTo>
                    <a:pt x="25828" y="123835"/>
                    <a:pt x="26914" y="124225"/>
                    <a:pt x="27495" y="125092"/>
                  </a:cubicBezTo>
                  <a:cubicBezTo>
                    <a:pt x="28162" y="126235"/>
                    <a:pt x="26924" y="126997"/>
                    <a:pt x="25876" y="127188"/>
                  </a:cubicBezTo>
                  <a:lnTo>
                    <a:pt x="22161" y="128140"/>
                  </a:lnTo>
                  <a:cubicBezTo>
                    <a:pt x="21513" y="128169"/>
                    <a:pt x="20904" y="128445"/>
                    <a:pt x="20446" y="128902"/>
                  </a:cubicBezTo>
                  <a:cubicBezTo>
                    <a:pt x="19961" y="129445"/>
                    <a:pt x="19961" y="130264"/>
                    <a:pt x="20446" y="130807"/>
                  </a:cubicBezTo>
                  <a:cubicBezTo>
                    <a:pt x="21094" y="131521"/>
                    <a:pt x="22066" y="131845"/>
                    <a:pt x="23018" y="131664"/>
                  </a:cubicBezTo>
                  <a:cubicBezTo>
                    <a:pt x="24095" y="131607"/>
                    <a:pt x="25152" y="131283"/>
                    <a:pt x="26066" y="130712"/>
                  </a:cubicBezTo>
                  <a:cubicBezTo>
                    <a:pt x="27209" y="130140"/>
                    <a:pt x="28638" y="129378"/>
                    <a:pt x="29971" y="130712"/>
                  </a:cubicBezTo>
                  <a:cubicBezTo>
                    <a:pt x="30648" y="131474"/>
                    <a:pt x="30648" y="132617"/>
                    <a:pt x="29971" y="133379"/>
                  </a:cubicBezTo>
                  <a:cubicBezTo>
                    <a:pt x="29267" y="133922"/>
                    <a:pt x="28381" y="134160"/>
                    <a:pt x="27495" y="134046"/>
                  </a:cubicBezTo>
                  <a:cubicBezTo>
                    <a:pt x="25971" y="134046"/>
                    <a:pt x="24161" y="134046"/>
                    <a:pt x="23876" y="134903"/>
                  </a:cubicBezTo>
                  <a:cubicBezTo>
                    <a:pt x="23590" y="135760"/>
                    <a:pt x="24542" y="137284"/>
                    <a:pt x="25780" y="137951"/>
                  </a:cubicBezTo>
                  <a:cubicBezTo>
                    <a:pt x="26886" y="138370"/>
                    <a:pt x="28105" y="138370"/>
                    <a:pt x="29210" y="137951"/>
                  </a:cubicBezTo>
                  <a:cubicBezTo>
                    <a:pt x="30181" y="137636"/>
                    <a:pt x="31162" y="137389"/>
                    <a:pt x="32162" y="137189"/>
                  </a:cubicBezTo>
                  <a:cubicBezTo>
                    <a:pt x="32810" y="137017"/>
                    <a:pt x="33496" y="137198"/>
                    <a:pt x="33972" y="137665"/>
                  </a:cubicBezTo>
                  <a:cubicBezTo>
                    <a:pt x="33219" y="139332"/>
                    <a:pt x="31515" y="140361"/>
                    <a:pt x="29686" y="140237"/>
                  </a:cubicBezTo>
                  <a:cubicBezTo>
                    <a:pt x="28962" y="140094"/>
                    <a:pt x="28219" y="140094"/>
                    <a:pt x="27495" y="140237"/>
                  </a:cubicBezTo>
                  <a:cubicBezTo>
                    <a:pt x="27019" y="140570"/>
                    <a:pt x="26904" y="141228"/>
                    <a:pt x="27238" y="141694"/>
                  </a:cubicBezTo>
                  <a:cubicBezTo>
                    <a:pt x="27304" y="141799"/>
                    <a:pt x="27400" y="141885"/>
                    <a:pt x="27495" y="141951"/>
                  </a:cubicBezTo>
                  <a:lnTo>
                    <a:pt x="28162" y="142523"/>
                  </a:lnTo>
                  <a:cubicBezTo>
                    <a:pt x="29610" y="143361"/>
                    <a:pt x="31343" y="143533"/>
                    <a:pt x="32924" y="142999"/>
                  </a:cubicBezTo>
                  <a:cubicBezTo>
                    <a:pt x="33972" y="142428"/>
                    <a:pt x="34925" y="141475"/>
                    <a:pt x="36258" y="142047"/>
                  </a:cubicBezTo>
                  <a:cubicBezTo>
                    <a:pt x="35125" y="144704"/>
                    <a:pt x="32172" y="146095"/>
                    <a:pt x="29400" y="145285"/>
                  </a:cubicBezTo>
                  <a:cubicBezTo>
                    <a:pt x="28448" y="145152"/>
                    <a:pt x="27486" y="145152"/>
                    <a:pt x="26543" y="145285"/>
                  </a:cubicBezTo>
                  <a:cubicBezTo>
                    <a:pt x="25685" y="145285"/>
                    <a:pt x="24828" y="145857"/>
                    <a:pt x="25019" y="146809"/>
                  </a:cubicBezTo>
                  <a:cubicBezTo>
                    <a:pt x="25238" y="147676"/>
                    <a:pt x="25790" y="148428"/>
                    <a:pt x="26543" y="148905"/>
                  </a:cubicBezTo>
                  <a:cubicBezTo>
                    <a:pt x="28285" y="150362"/>
                    <a:pt x="30572" y="151019"/>
                    <a:pt x="32829" y="150714"/>
                  </a:cubicBezTo>
                  <a:cubicBezTo>
                    <a:pt x="34734" y="150714"/>
                    <a:pt x="35877" y="148905"/>
                    <a:pt x="37496" y="147952"/>
                  </a:cubicBezTo>
                  <a:cubicBezTo>
                    <a:pt x="38153" y="147609"/>
                    <a:pt x="38935" y="147609"/>
                    <a:pt x="39592" y="147952"/>
                  </a:cubicBezTo>
                  <a:cubicBezTo>
                    <a:pt x="40525" y="148495"/>
                    <a:pt x="40859" y="149667"/>
                    <a:pt x="40354" y="150619"/>
                  </a:cubicBezTo>
                  <a:cubicBezTo>
                    <a:pt x="39878" y="151286"/>
                    <a:pt x="38925" y="151476"/>
                    <a:pt x="38163" y="151857"/>
                  </a:cubicBezTo>
                  <a:cubicBezTo>
                    <a:pt x="37258" y="152134"/>
                    <a:pt x="36696" y="153020"/>
                    <a:pt x="36829" y="153953"/>
                  </a:cubicBezTo>
                  <a:cubicBezTo>
                    <a:pt x="37344" y="155220"/>
                    <a:pt x="38515" y="156096"/>
                    <a:pt x="39878" y="156239"/>
                  </a:cubicBezTo>
                  <a:cubicBezTo>
                    <a:pt x="41002" y="156286"/>
                    <a:pt x="42116" y="155953"/>
                    <a:pt x="43021" y="155286"/>
                  </a:cubicBezTo>
                  <a:lnTo>
                    <a:pt x="44545" y="154429"/>
                  </a:lnTo>
                  <a:cubicBezTo>
                    <a:pt x="44316" y="156639"/>
                    <a:pt x="42888" y="158544"/>
                    <a:pt x="40830" y="159382"/>
                  </a:cubicBezTo>
                  <a:cubicBezTo>
                    <a:pt x="40277" y="159592"/>
                    <a:pt x="39763" y="159878"/>
                    <a:pt x="39306" y="160239"/>
                  </a:cubicBezTo>
                  <a:cubicBezTo>
                    <a:pt x="38887" y="160735"/>
                    <a:pt x="38887" y="161459"/>
                    <a:pt x="39306" y="161954"/>
                  </a:cubicBezTo>
                  <a:cubicBezTo>
                    <a:pt x="39525" y="162278"/>
                    <a:pt x="39821" y="162535"/>
                    <a:pt x="40163" y="162716"/>
                  </a:cubicBezTo>
                  <a:cubicBezTo>
                    <a:pt x="41554" y="163716"/>
                    <a:pt x="43440" y="163716"/>
                    <a:pt x="44830" y="162716"/>
                  </a:cubicBezTo>
                  <a:cubicBezTo>
                    <a:pt x="45878" y="161763"/>
                    <a:pt x="46450" y="160430"/>
                    <a:pt x="47402" y="159382"/>
                  </a:cubicBezTo>
                  <a:cubicBezTo>
                    <a:pt x="47736" y="158906"/>
                    <a:pt x="48393" y="158792"/>
                    <a:pt x="48860" y="159125"/>
                  </a:cubicBezTo>
                  <a:cubicBezTo>
                    <a:pt x="48964" y="159201"/>
                    <a:pt x="49050" y="159287"/>
                    <a:pt x="49117" y="159382"/>
                  </a:cubicBezTo>
                  <a:cubicBezTo>
                    <a:pt x="49193" y="159630"/>
                    <a:pt x="49193" y="159896"/>
                    <a:pt x="49117" y="160144"/>
                  </a:cubicBezTo>
                  <a:cubicBezTo>
                    <a:pt x="49117" y="162525"/>
                    <a:pt x="46354" y="163383"/>
                    <a:pt x="45878" y="165573"/>
                  </a:cubicBezTo>
                  <a:cubicBezTo>
                    <a:pt x="45716" y="167116"/>
                    <a:pt x="46012" y="168678"/>
                    <a:pt x="46736" y="170050"/>
                  </a:cubicBezTo>
                  <a:cubicBezTo>
                    <a:pt x="46736" y="171098"/>
                    <a:pt x="48164" y="172527"/>
                    <a:pt x="49021" y="172241"/>
                  </a:cubicBezTo>
                  <a:cubicBezTo>
                    <a:pt x="49355" y="172031"/>
                    <a:pt x="49564" y="171679"/>
                    <a:pt x="49593" y="171288"/>
                  </a:cubicBezTo>
                  <a:cubicBezTo>
                    <a:pt x="49688" y="169545"/>
                    <a:pt x="49688" y="167793"/>
                    <a:pt x="49593" y="166050"/>
                  </a:cubicBezTo>
                  <a:cubicBezTo>
                    <a:pt x="49650" y="164364"/>
                    <a:pt x="50641" y="162859"/>
                    <a:pt x="52165" y="162144"/>
                  </a:cubicBezTo>
                  <a:cubicBezTo>
                    <a:pt x="53051" y="162535"/>
                    <a:pt x="53527" y="163497"/>
                    <a:pt x="53308" y="164430"/>
                  </a:cubicBezTo>
                  <a:cubicBezTo>
                    <a:pt x="52898" y="165116"/>
                    <a:pt x="52574" y="165850"/>
                    <a:pt x="52355" y="166621"/>
                  </a:cubicBezTo>
                  <a:cubicBezTo>
                    <a:pt x="52279" y="166840"/>
                    <a:pt x="52279" y="167069"/>
                    <a:pt x="52355" y="167288"/>
                  </a:cubicBezTo>
                  <a:cubicBezTo>
                    <a:pt x="52832" y="168145"/>
                    <a:pt x="53975" y="167859"/>
                    <a:pt x="54451" y="167288"/>
                  </a:cubicBezTo>
                  <a:cubicBezTo>
                    <a:pt x="54927" y="166716"/>
                    <a:pt x="55784" y="166240"/>
                    <a:pt x="56546" y="166812"/>
                  </a:cubicBezTo>
                  <a:cubicBezTo>
                    <a:pt x="56546" y="168812"/>
                    <a:pt x="55022" y="169955"/>
                    <a:pt x="53975" y="171479"/>
                  </a:cubicBezTo>
                  <a:cubicBezTo>
                    <a:pt x="52441" y="174127"/>
                    <a:pt x="52441" y="177404"/>
                    <a:pt x="53975" y="180051"/>
                  </a:cubicBezTo>
                  <a:cubicBezTo>
                    <a:pt x="54165" y="180575"/>
                    <a:pt x="54498" y="181032"/>
                    <a:pt x="54927" y="181385"/>
                  </a:cubicBezTo>
                  <a:cubicBezTo>
                    <a:pt x="55746" y="182090"/>
                    <a:pt x="56965" y="182090"/>
                    <a:pt x="57785" y="181385"/>
                  </a:cubicBezTo>
                  <a:cubicBezTo>
                    <a:pt x="58308" y="180585"/>
                    <a:pt x="58632" y="179671"/>
                    <a:pt x="58737" y="178718"/>
                  </a:cubicBezTo>
                  <a:cubicBezTo>
                    <a:pt x="59118" y="177489"/>
                    <a:pt x="59699" y="176327"/>
                    <a:pt x="60452" y="175289"/>
                  </a:cubicBezTo>
                  <a:cubicBezTo>
                    <a:pt x="61223" y="174117"/>
                    <a:pt x="62785" y="173774"/>
                    <a:pt x="63976" y="174527"/>
                  </a:cubicBezTo>
                  <a:cubicBezTo>
                    <a:pt x="65147" y="175327"/>
                    <a:pt x="65586" y="176841"/>
                    <a:pt x="65024" y="178146"/>
                  </a:cubicBezTo>
                  <a:cubicBezTo>
                    <a:pt x="64471" y="179166"/>
                    <a:pt x="64052" y="180261"/>
                    <a:pt x="63785" y="181385"/>
                  </a:cubicBezTo>
                  <a:cubicBezTo>
                    <a:pt x="63785" y="182623"/>
                    <a:pt x="65119" y="184433"/>
                    <a:pt x="66452" y="184242"/>
                  </a:cubicBezTo>
                  <a:cubicBezTo>
                    <a:pt x="66890" y="184195"/>
                    <a:pt x="67262" y="183900"/>
                    <a:pt x="67405" y="183480"/>
                  </a:cubicBezTo>
                  <a:cubicBezTo>
                    <a:pt x="67691" y="182518"/>
                    <a:pt x="67891" y="181528"/>
                    <a:pt x="67976" y="180528"/>
                  </a:cubicBezTo>
                  <a:cubicBezTo>
                    <a:pt x="67976" y="179480"/>
                    <a:pt x="68738" y="178527"/>
                    <a:pt x="69786" y="178432"/>
                  </a:cubicBezTo>
                  <a:cubicBezTo>
                    <a:pt x="70834" y="178337"/>
                    <a:pt x="71501" y="178908"/>
                    <a:pt x="72072" y="179671"/>
                  </a:cubicBezTo>
                  <a:cubicBezTo>
                    <a:pt x="72596" y="180442"/>
                    <a:pt x="72596" y="181471"/>
                    <a:pt x="72072" y="182242"/>
                  </a:cubicBezTo>
                  <a:lnTo>
                    <a:pt x="69119" y="187386"/>
                  </a:lnTo>
                  <a:cubicBezTo>
                    <a:pt x="68567" y="188195"/>
                    <a:pt x="68176" y="189100"/>
                    <a:pt x="67976" y="190053"/>
                  </a:cubicBezTo>
                  <a:cubicBezTo>
                    <a:pt x="67767" y="191158"/>
                    <a:pt x="67938" y="192291"/>
                    <a:pt x="68453" y="193291"/>
                  </a:cubicBezTo>
                  <a:cubicBezTo>
                    <a:pt x="68872" y="193996"/>
                    <a:pt x="69462" y="194586"/>
                    <a:pt x="70167" y="195006"/>
                  </a:cubicBezTo>
                  <a:cubicBezTo>
                    <a:pt x="70738" y="195415"/>
                    <a:pt x="71501" y="195415"/>
                    <a:pt x="72072" y="195006"/>
                  </a:cubicBezTo>
                  <a:cubicBezTo>
                    <a:pt x="72072" y="195006"/>
                    <a:pt x="72072" y="193958"/>
                    <a:pt x="72072" y="193386"/>
                  </a:cubicBezTo>
                  <a:cubicBezTo>
                    <a:pt x="72015" y="191805"/>
                    <a:pt x="72444" y="190243"/>
                    <a:pt x="73310" y="188910"/>
                  </a:cubicBezTo>
                  <a:cubicBezTo>
                    <a:pt x="73644" y="188300"/>
                    <a:pt x="74396" y="188052"/>
                    <a:pt x="75025" y="188338"/>
                  </a:cubicBezTo>
                  <a:cubicBezTo>
                    <a:pt x="75463" y="188633"/>
                    <a:pt x="75806" y="189072"/>
                    <a:pt x="75977" y="189576"/>
                  </a:cubicBezTo>
                  <a:cubicBezTo>
                    <a:pt x="76368" y="190519"/>
                    <a:pt x="76368" y="191586"/>
                    <a:pt x="75977" y="192529"/>
                  </a:cubicBezTo>
                  <a:cubicBezTo>
                    <a:pt x="75511" y="193377"/>
                    <a:pt x="75282" y="194329"/>
                    <a:pt x="75311" y="195291"/>
                  </a:cubicBezTo>
                  <a:cubicBezTo>
                    <a:pt x="75454" y="196520"/>
                    <a:pt x="76263" y="197577"/>
                    <a:pt x="77406" y="198054"/>
                  </a:cubicBezTo>
                  <a:cubicBezTo>
                    <a:pt x="78187" y="198254"/>
                    <a:pt x="79006" y="197854"/>
                    <a:pt x="79311" y="197101"/>
                  </a:cubicBezTo>
                  <a:cubicBezTo>
                    <a:pt x="79463" y="196311"/>
                    <a:pt x="79463" y="195511"/>
                    <a:pt x="79311" y="194720"/>
                  </a:cubicBezTo>
                  <a:cubicBezTo>
                    <a:pt x="79206" y="192234"/>
                    <a:pt x="79663" y="189767"/>
                    <a:pt x="80645" y="187481"/>
                  </a:cubicBezTo>
                  <a:cubicBezTo>
                    <a:pt x="80645" y="186814"/>
                    <a:pt x="81597" y="186052"/>
                    <a:pt x="82550" y="186528"/>
                  </a:cubicBezTo>
                  <a:cubicBezTo>
                    <a:pt x="83102" y="186852"/>
                    <a:pt x="83493" y="187414"/>
                    <a:pt x="83597" y="188052"/>
                  </a:cubicBezTo>
                  <a:cubicBezTo>
                    <a:pt x="83740" y="188548"/>
                    <a:pt x="83740" y="189081"/>
                    <a:pt x="83597" y="189576"/>
                  </a:cubicBezTo>
                  <a:cubicBezTo>
                    <a:pt x="83321" y="190386"/>
                    <a:pt x="83093" y="191215"/>
                    <a:pt x="82930" y="192053"/>
                  </a:cubicBezTo>
                  <a:cubicBezTo>
                    <a:pt x="82550" y="193101"/>
                    <a:pt x="82550" y="194244"/>
                    <a:pt x="82930" y="195291"/>
                  </a:cubicBezTo>
                  <a:cubicBezTo>
                    <a:pt x="83502" y="196434"/>
                    <a:pt x="84931" y="197387"/>
                    <a:pt x="85883" y="197006"/>
                  </a:cubicBezTo>
                  <a:cubicBezTo>
                    <a:pt x="86836" y="196625"/>
                    <a:pt x="86645" y="195577"/>
                    <a:pt x="86645" y="194625"/>
                  </a:cubicBezTo>
                  <a:cubicBezTo>
                    <a:pt x="86731" y="193872"/>
                    <a:pt x="86921" y="193129"/>
                    <a:pt x="87217" y="192434"/>
                  </a:cubicBezTo>
                  <a:cubicBezTo>
                    <a:pt x="87303" y="192034"/>
                    <a:pt x="87588" y="191701"/>
                    <a:pt x="87979" y="191577"/>
                  </a:cubicBezTo>
                  <a:lnTo>
                    <a:pt x="89027" y="191577"/>
                  </a:lnTo>
                  <a:cubicBezTo>
                    <a:pt x="90331" y="192091"/>
                    <a:pt x="91227" y="193320"/>
                    <a:pt x="91312" y="194720"/>
                  </a:cubicBezTo>
                  <a:cubicBezTo>
                    <a:pt x="91217" y="195815"/>
                    <a:pt x="90703" y="196834"/>
                    <a:pt x="89884" y="197577"/>
                  </a:cubicBezTo>
                  <a:cubicBezTo>
                    <a:pt x="89055" y="198311"/>
                    <a:pt x="88455" y="199273"/>
                    <a:pt x="88169" y="200340"/>
                  </a:cubicBezTo>
                  <a:cubicBezTo>
                    <a:pt x="88122" y="200654"/>
                    <a:pt x="88122" y="200978"/>
                    <a:pt x="88169" y="201292"/>
                  </a:cubicBezTo>
                  <a:cubicBezTo>
                    <a:pt x="88550" y="201959"/>
                    <a:pt x="89160" y="202464"/>
                    <a:pt x="89884" y="202721"/>
                  </a:cubicBezTo>
                  <a:cubicBezTo>
                    <a:pt x="90360" y="202797"/>
                    <a:pt x="90836" y="202797"/>
                    <a:pt x="91312" y="202721"/>
                  </a:cubicBezTo>
                  <a:cubicBezTo>
                    <a:pt x="92932" y="202721"/>
                    <a:pt x="93694" y="201388"/>
                    <a:pt x="93884" y="199959"/>
                  </a:cubicBezTo>
                  <a:cubicBezTo>
                    <a:pt x="93789" y="198501"/>
                    <a:pt x="93789" y="197035"/>
                    <a:pt x="93884" y="195577"/>
                  </a:cubicBezTo>
                  <a:cubicBezTo>
                    <a:pt x="94027" y="194815"/>
                    <a:pt x="94722" y="194272"/>
                    <a:pt x="95503" y="194339"/>
                  </a:cubicBezTo>
                  <a:cubicBezTo>
                    <a:pt x="96342" y="194672"/>
                    <a:pt x="96980" y="195377"/>
                    <a:pt x="97218" y="196244"/>
                  </a:cubicBezTo>
                  <a:cubicBezTo>
                    <a:pt x="97466" y="196949"/>
                    <a:pt x="97466" y="197730"/>
                    <a:pt x="97218" y="198435"/>
                  </a:cubicBezTo>
                  <a:cubicBezTo>
                    <a:pt x="96989" y="198863"/>
                    <a:pt x="96799" y="199311"/>
                    <a:pt x="96646" y="199768"/>
                  </a:cubicBezTo>
                  <a:cubicBezTo>
                    <a:pt x="96570" y="200349"/>
                    <a:pt x="96742" y="200940"/>
                    <a:pt x="97123" y="201388"/>
                  </a:cubicBezTo>
                  <a:cubicBezTo>
                    <a:pt x="97932" y="202140"/>
                    <a:pt x="99180" y="202140"/>
                    <a:pt x="99980" y="201388"/>
                  </a:cubicBezTo>
                  <a:cubicBezTo>
                    <a:pt x="100514" y="200645"/>
                    <a:pt x="100961" y="199854"/>
                    <a:pt x="101314" y="199006"/>
                  </a:cubicBezTo>
                  <a:cubicBezTo>
                    <a:pt x="101895" y="198939"/>
                    <a:pt x="102476" y="199111"/>
                    <a:pt x="102933" y="199482"/>
                  </a:cubicBezTo>
                  <a:cubicBezTo>
                    <a:pt x="103447" y="199920"/>
                    <a:pt x="103781" y="200530"/>
                    <a:pt x="103886" y="201197"/>
                  </a:cubicBezTo>
                  <a:cubicBezTo>
                    <a:pt x="104038" y="201664"/>
                    <a:pt x="104038" y="202159"/>
                    <a:pt x="103886" y="202626"/>
                  </a:cubicBezTo>
                  <a:cubicBezTo>
                    <a:pt x="103371" y="203740"/>
                    <a:pt x="103047" y="204931"/>
                    <a:pt x="102933" y="206150"/>
                  </a:cubicBezTo>
                  <a:cubicBezTo>
                    <a:pt x="102943" y="207617"/>
                    <a:pt x="103524" y="209017"/>
                    <a:pt x="104552" y="210055"/>
                  </a:cubicBezTo>
                  <a:cubicBezTo>
                    <a:pt x="104790" y="210331"/>
                    <a:pt x="105086" y="210550"/>
                    <a:pt x="105410" y="210722"/>
                  </a:cubicBezTo>
                  <a:lnTo>
                    <a:pt x="108362" y="208626"/>
                  </a:lnTo>
                  <a:cubicBezTo>
                    <a:pt x="108458" y="207769"/>
                    <a:pt x="108458" y="206912"/>
                    <a:pt x="108362" y="206055"/>
                  </a:cubicBezTo>
                  <a:cubicBezTo>
                    <a:pt x="108162" y="205207"/>
                    <a:pt x="108162" y="204331"/>
                    <a:pt x="108362" y="203483"/>
                  </a:cubicBezTo>
                  <a:cubicBezTo>
                    <a:pt x="108753" y="203159"/>
                    <a:pt x="109305" y="203159"/>
                    <a:pt x="109696" y="203483"/>
                  </a:cubicBezTo>
                  <a:cubicBezTo>
                    <a:pt x="110267" y="203483"/>
                    <a:pt x="110553" y="204340"/>
                    <a:pt x="110839" y="204912"/>
                  </a:cubicBezTo>
                  <a:cubicBezTo>
                    <a:pt x="110972" y="205502"/>
                    <a:pt x="111229" y="206055"/>
                    <a:pt x="111601" y="206531"/>
                  </a:cubicBezTo>
                  <a:lnTo>
                    <a:pt x="111601" y="206531"/>
                  </a:lnTo>
                  <a:cubicBezTo>
                    <a:pt x="118363" y="202149"/>
                    <a:pt x="125507" y="198054"/>
                    <a:pt x="131984" y="193291"/>
                  </a:cubicBezTo>
                  <a:cubicBezTo>
                    <a:pt x="136652" y="189862"/>
                    <a:pt x="141033" y="186052"/>
                    <a:pt x="145415" y="182242"/>
                  </a:cubicBezTo>
                  <a:lnTo>
                    <a:pt x="158559" y="170812"/>
                  </a:lnTo>
                  <a:cubicBezTo>
                    <a:pt x="171227" y="159763"/>
                    <a:pt x="183991" y="148905"/>
                    <a:pt x="195802" y="136998"/>
                  </a:cubicBezTo>
                  <a:cubicBezTo>
                    <a:pt x="200088" y="133350"/>
                    <a:pt x="203365" y="128654"/>
                    <a:pt x="205327" y="123378"/>
                  </a:cubicBezTo>
                  <a:cubicBezTo>
                    <a:pt x="206108" y="119996"/>
                    <a:pt x="206555" y="116558"/>
                    <a:pt x="206660" y="113091"/>
                  </a:cubicBezTo>
                  <a:cubicBezTo>
                    <a:pt x="206203" y="112881"/>
                    <a:pt x="205803" y="112557"/>
                    <a:pt x="205517" y="112138"/>
                  </a:cubicBezTo>
                  <a:cubicBezTo>
                    <a:pt x="204851" y="110900"/>
                    <a:pt x="205994" y="110233"/>
                    <a:pt x="207136" y="110043"/>
                  </a:cubicBezTo>
                  <a:cubicBezTo>
                    <a:pt x="207194" y="109233"/>
                    <a:pt x="207356" y="108433"/>
                    <a:pt x="207613" y="107661"/>
                  </a:cubicBezTo>
                  <a:cubicBezTo>
                    <a:pt x="207613" y="106995"/>
                    <a:pt x="208089" y="106423"/>
                    <a:pt x="208279" y="105852"/>
                  </a:cubicBezTo>
                  <a:cubicBezTo>
                    <a:pt x="207784" y="106004"/>
                    <a:pt x="207308" y="106194"/>
                    <a:pt x="206851" y="106423"/>
                  </a:cubicBezTo>
                  <a:cubicBezTo>
                    <a:pt x="205679" y="107233"/>
                    <a:pt x="204117" y="107233"/>
                    <a:pt x="202945" y="106423"/>
                  </a:cubicBezTo>
                  <a:cubicBezTo>
                    <a:pt x="202079" y="105823"/>
                    <a:pt x="201860" y="104642"/>
                    <a:pt x="202460" y="103775"/>
                  </a:cubicBezTo>
                  <a:cubicBezTo>
                    <a:pt x="202460" y="103766"/>
                    <a:pt x="202469" y="103766"/>
                    <a:pt x="202469" y="103756"/>
                  </a:cubicBezTo>
                  <a:cubicBezTo>
                    <a:pt x="203222" y="103156"/>
                    <a:pt x="204203" y="102946"/>
                    <a:pt x="205136" y="103184"/>
                  </a:cubicBezTo>
                  <a:cubicBezTo>
                    <a:pt x="206565" y="103184"/>
                    <a:pt x="208470" y="103661"/>
                    <a:pt x="208851" y="102423"/>
                  </a:cubicBezTo>
                  <a:cubicBezTo>
                    <a:pt x="209232" y="101184"/>
                    <a:pt x="208089" y="99946"/>
                    <a:pt x="206851" y="99280"/>
                  </a:cubicBezTo>
                  <a:cubicBezTo>
                    <a:pt x="205794" y="98727"/>
                    <a:pt x="204593" y="98527"/>
                    <a:pt x="203422" y="98708"/>
                  </a:cubicBezTo>
                  <a:cubicBezTo>
                    <a:pt x="202374" y="98708"/>
                    <a:pt x="201421" y="99375"/>
                    <a:pt x="200374" y="99470"/>
                  </a:cubicBezTo>
                  <a:cubicBezTo>
                    <a:pt x="199679" y="99632"/>
                    <a:pt x="198954" y="99413"/>
                    <a:pt x="198469" y="98898"/>
                  </a:cubicBezTo>
                  <a:cubicBezTo>
                    <a:pt x="199221" y="97203"/>
                    <a:pt x="201021" y="96231"/>
                    <a:pt x="202850" y="96517"/>
                  </a:cubicBezTo>
                  <a:cubicBezTo>
                    <a:pt x="203612" y="96613"/>
                    <a:pt x="204374" y="96613"/>
                    <a:pt x="205136" y="96517"/>
                  </a:cubicBezTo>
                  <a:cubicBezTo>
                    <a:pt x="205708" y="96517"/>
                    <a:pt x="205994" y="95565"/>
                    <a:pt x="205136" y="94803"/>
                  </a:cubicBezTo>
                  <a:lnTo>
                    <a:pt x="204374" y="94231"/>
                  </a:lnTo>
                  <a:cubicBezTo>
                    <a:pt x="202936" y="93307"/>
                    <a:pt x="201174" y="93031"/>
                    <a:pt x="199517" y="93469"/>
                  </a:cubicBezTo>
                  <a:cubicBezTo>
                    <a:pt x="198469" y="93946"/>
                    <a:pt x="197516" y="94898"/>
                    <a:pt x="196087" y="94326"/>
                  </a:cubicBezTo>
                  <a:cubicBezTo>
                    <a:pt x="196850" y="91659"/>
                    <a:pt x="199898" y="90612"/>
                    <a:pt x="203136" y="91374"/>
                  </a:cubicBezTo>
                  <a:cubicBezTo>
                    <a:pt x="204117" y="91507"/>
                    <a:pt x="205108" y="91507"/>
                    <a:pt x="206089" y="91374"/>
                  </a:cubicBezTo>
                  <a:cubicBezTo>
                    <a:pt x="207041" y="91374"/>
                    <a:pt x="207803" y="91374"/>
                    <a:pt x="207708" y="89945"/>
                  </a:cubicBezTo>
                  <a:cubicBezTo>
                    <a:pt x="207470" y="89030"/>
                    <a:pt x="206889" y="88249"/>
                    <a:pt x="206089" y="87754"/>
                  </a:cubicBezTo>
                  <a:cubicBezTo>
                    <a:pt x="204327" y="86145"/>
                    <a:pt x="201993" y="85316"/>
                    <a:pt x="199612" y="85468"/>
                  </a:cubicBezTo>
                  <a:cubicBezTo>
                    <a:pt x="197897" y="86078"/>
                    <a:pt x="196297" y="86945"/>
                    <a:pt x="194849" y="88040"/>
                  </a:cubicBezTo>
                  <a:cubicBezTo>
                    <a:pt x="194173" y="88430"/>
                    <a:pt x="193335" y="88430"/>
                    <a:pt x="192659" y="88040"/>
                  </a:cubicBezTo>
                  <a:cubicBezTo>
                    <a:pt x="191725" y="87497"/>
                    <a:pt x="191392" y="86325"/>
                    <a:pt x="191896" y="85373"/>
                  </a:cubicBezTo>
                  <a:cubicBezTo>
                    <a:pt x="192573" y="84811"/>
                    <a:pt x="193344" y="84392"/>
                    <a:pt x="194183" y="84134"/>
                  </a:cubicBezTo>
                  <a:cubicBezTo>
                    <a:pt x="195040" y="84134"/>
                    <a:pt x="195707" y="83182"/>
                    <a:pt x="195516" y="82134"/>
                  </a:cubicBezTo>
                  <a:cubicBezTo>
                    <a:pt x="194983" y="80791"/>
                    <a:pt x="193792" y="79820"/>
                    <a:pt x="192373" y="79563"/>
                  </a:cubicBezTo>
                  <a:cubicBezTo>
                    <a:pt x="191220" y="79439"/>
                    <a:pt x="190068" y="79743"/>
                    <a:pt x="189134" y="80420"/>
                  </a:cubicBezTo>
                  <a:lnTo>
                    <a:pt x="187705" y="81277"/>
                  </a:lnTo>
                  <a:cubicBezTo>
                    <a:pt x="187848" y="79010"/>
                    <a:pt x="189306" y="77038"/>
                    <a:pt x="191420" y="76229"/>
                  </a:cubicBezTo>
                  <a:cubicBezTo>
                    <a:pt x="191992" y="76105"/>
                    <a:pt x="192544" y="75877"/>
                    <a:pt x="193040" y="75562"/>
                  </a:cubicBezTo>
                  <a:cubicBezTo>
                    <a:pt x="193440" y="75029"/>
                    <a:pt x="193440" y="74286"/>
                    <a:pt x="193040" y="73752"/>
                  </a:cubicBezTo>
                  <a:cubicBezTo>
                    <a:pt x="192782" y="73448"/>
                    <a:pt x="192487" y="73152"/>
                    <a:pt x="192182" y="72895"/>
                  </a:cubicBezTo>
                  <a:cubicBezTo>
                    <a:pt x="190753" y="71904"/>
                    <a:pt x="188849" y="71904"/>
                    <a:pt x="187420" y="72895"/>
                  </a:cubicBezTo>
                  <a:cubicBezTo>
                    <a:pt x="186429" y="73886"/>
                    <a:pt x="185534" y="74972"/>
                    <a:pt x="184753" y="76134"/>
                  </a:cubicBezTo>
                  <a:cubicBezTo>
                    <a:pt x="184334" y="76610"/>
                    <a:pt x="183610" y="76648"/>
                    <a:pt x="183143" y="76238"/>
                  </a:cubicBezTo>
                  <a:cubicBezTo>
                    <a:pt x="183105" y="76200"/>
                    <a:pt x="183067" y="76172"/>
                    <a:pt x="183038" y="76134"/>
                  </a:cubicBezTo>
                  <a:cubicBezTo>
                    <a:pt x="182943" y="75886"/>
                    <a:pt x="182943" y="75619"/>
                    <a:pt x="183038" y="75372"/>
                  </a:cubicBezTo>
                  <a:cubicBezTo>
                    <a:pt x="183038" y="72990"/>
                    <a:pt x="185801" y="72228"/>
                    <a:pt x="186277" y="70038"/>
                  </a:cubicBezTo>
                  <a:cubicBezTo>
                    <a:pt x="186486" y="68428"/>
                    <a:pt x="186182" y="66799"/>
                    <a:pt x="185420" y="65371"/>
                  </a:cubicBezTo>
                  <a:cubicBezTo>
                    <a:pt x="184943" y="64323"/>
                    <a:pt x="183895" y="62894"/>
                    <a:pt x="182943" y="63180"/>
                  </a:cubicBezTo>
                  <a:cubicBezTo>
                    <a:pt x="181991" y="63465"/>
                    <a:pt x="182467" y="63656"/>
                    <a:pt x="182371" y="64037"/>
                  </a:cubicBezTo>
                  <a:cubicBezTo>
                    <a:pt x="182276" y="64418"/>
                    <a:pt x="182371" y="67656"/>
                    <a:pt x="182371" y="69371"/>
                  </a:cubicBezTo>
                  <a:cubicBezTo>
                    <a:pt x="182419" y="71085"/>
                    <a:pt x="181390" y="72638"/>
                    <a:pt x="179800" y="73276"/>
                  </a:cubicBezTo>
                  <a:cubicBezTo>
                    <a:pt x="178905" y="72857"/>
                    <a:pt x="178428" y="71857"/>
                    <a:pt x="178657" y="70895"/>
                  </a:cubicBezTo>
                  <a:cubicBezTo>
                    <a:pt x="178657" y="70133"/>
                    <a:pt x="179514" y="69561"/>
                    <a:pt x="179514" y="68704"/>
                  </a:cubicBezTo>
                  <a:cubicBezTo>
                    <a:pt x="179552" y="68485"/>
                    <a:pt x="179552" y="68256"/>
                    <a:pt x="179514" y="68038"/>
                  </a:cubicBezTo>
                  <a:cubicBezTo>
                    <a:pt x="178961" y="67409"/>
                    <a:pt x="177990" y="67342"/>
                    <a:pt x="177361" y="67904"/>
                  </a:cubicBezTo>
                  <a:cubicBezTo>
                    <a:pt x="177314" y="67942"/>
                    <a:pt x="177266" y="67990"/>
                    <a:pt x="177228" y="68038"/>
                  </a:cubicBezTo>
                  <a:cubicBezTo>
                    <a:pt x="176752" y="68609"/>
                    <a:pt x="175990" y="69180"/>
                    <a:pt x="175133" y="68038"/>
                  </a:cubicBezTo>
                  <a:cubicBezTo>
                    <a:pt x="174275" y="66894"/>
                    <a:pt x="176752" y="64894"/>
                    <a:pt x="177704" y="63370"/>
                  </a:cubicBezTo>
                  <a:cubicBezTo>
                    <a:pt x="179266" y="60655"/>
                    <a:pt x="179266" y="57322"/>
                    <a:pt x="177704" y="54607"/>
                  </a:cubicBezTo>
                  <a:cubicBezTo>
                    <a:pt x="177514" y="54083"/>
                    <a:pt x="177180" y="53626"/>
                    <a:pt x="176752" y="53274"/>
                  </a:cubicBezTo>
                  <a:cubicBezTo>
                    <a:pt x="175914" y="52512"/>
                    <a:pt x="174637" y="52512"/>
                    <a:pt x="173799" y="53274"/>
                  </a:cubicBezTo>
                  <a:cubicBezTo>
                    <a:pt x="173256" y="54026"/>
                    <a:pt x="172932" y="54921"/>
                    <a:pt x="172846" y="55846"/>
                  </a:cubicBezTo>
                  <a:cubicBezTo>
                    <a:pt x="172580" y="57103"/>
                    <a:pt x="172027" y="58274"/>
                    <a:pt x="171227" y="59274"/>
                  </a:cubicBezTo>
                  <a:cubicBezTo>
                    <a:pt x="170418" y="60455"/>
                    <a:pt x="168827" y="60798"/>
                    <a:pt x="167608" y="60036"/>
                  </a:cubicBezTo>
                  <a:cubicBezTo>
                    <a:pt x="166436" y="59198"/>
                    <a:pt x="165931" y="57693"/>
                    <a:pt x="166370" y="56322"/>
                  </a:cubicBezTo>
                  <a:cubicBezTo>
                    <a:pt x="166370" y="55179"/>
                    <a:pt x="167608" y="54321"/>
                    <a:pt x="167608" y="53083"/>
                  </a:cubicBezTo>
                  <a:cubicBezTo>
                    <a:pt x="167608" y="51845"/>
                    <a:pt x="166179" y="49940"/>
                    <a:pt x="164845" y="50035"/>
                  </a:cubicBezTo>
                  <a:cubicBezTo>
                    <a:pt x="164398" y="50121"/>
                    <a:pt x="164026" y="50454"/>
                    <a:pt x="163893" y="50892"/>
                  </a:cubicBezTo>
                  <a:cubicBezTo>
                    <a:pt x="163598" y="51854"/>
                    <a:pt x="163407" y="52845"/>
                    <a:pt x="163321" y="53845"/>
                  </a:cubicBezTo>
                  <a:cubicBezTo>
                    <a:pt x="163341" y="54864"/>
                    <a:pt x="162617" y="55750"/>
                    <a:pt x="161607" y="55941"/>
                  </a:cubicBezTo>
                  <a:cubicBezTo>
                    <a:pt x="160636" y="55950"/>
                    <a:pt x="159731" y="55436"/>
                    <a:pt x="159226" y="54607"/>
                  </a:cubicBezTo>
                  <a:cubicBezTo>
                    <a:pt x="158750" y="53817"/>
                    <a:pt x="158750" y="52826"/>
                    <a:pt x="159226" y="52035"/>
                  </a:cubicBezTo>
                  <a:lnTo>
                    <a:pt x="162178" y="46797"/>
                  </a:lnTo>
                  <a:cubicBezTo>
                    <a:pt x="162741" y="46006"/>
                    <a:pt x="163093" y="45092"/>
                    <a:pt x="163226" y="44130"/>
                  </a:cubicBezTo>
                  <a:cubicBezTo>
                    <a:pt x="163445" y="42987"/>
                    <a:pt x="163245" y="41796"/>
                    <a:pt x="162655" y="40796"/>
                  </a:cubicBezTo>
                  <a:cubicBezTo>
                    <a:pt x="162255" y="40043"/>
                    <a:pt x="161617" y="39443"/>
                    <a:pt x="160845" y="39081"/>
                  </a:cubicBezTo>
                  <a:cubicBezTo>
                    <a:pt x="160083" y="39081"/>
                    <a:pt x="159321" y="39081"/>
                    <a:pt x="158940" y="39081"/>
                  </a:cubicBezTo>
                  <a:cubicBezTo>
                    <a:pt x="158559" y="39081"/>
                    <a:pt x="158940" y="40129"/>
                    <a:pt x="158940" y="40701"/>
                  </a:cubicBezTo>
                  <a:cubicBezTo>
                    <a:pt x="159073" y="42310"/>
                    <a:pt x="158673" y="43920"/>
                    <a:pt x="157797" y="45273"/>
                  </a:cubicBezTo>
                  <a:cubicBezTo>
                    <a:pt x="157464" y="45882"/>
                    <a:pt x="156711" y="46130"/>
                    <a:pt x="156083" y="45844"/>
                  </a:cubicBezTo>
                  <a:cubicBezTo>
                    <a:pt x="155616" y="45549"/>
                    <a:pt x="155244" y="45120"/>
                    <a:pt x="155035" y="44606"/>
                  </a:cubicBezTo>
                  <a:cubicBezTo>
                    <a:pt x="154692" y="43615"/>
                    <a:pt x="154692" y="42548"/>
                    <a:pt x="155035" y="41558"/>
                  </a:cubicBezTo>
                  <a:cubicBezTo>
                    <a:pt x="155549" y="40729"/>
                    <a:pt x="155778" y="39767"/>
                    <a:pt x="155702" y="38796"/>
                  </a:cubicBezTo>
                  <a:cubicBezTo>
                    <a:pt x="155568" y="37500"/>
                    <a:pt x="154663" y="36405"/>
                    <a:pt x="153416" y="36033"/>
                  </a:cubicBezTo>
                  <a:cubicBezTo>
                    <a:pt x="152739" y="35738"/>
                    <a:pt x="151958" y="36053"/>
                    <a:pt x="151663" y="36729"/>
                  </a:cubicBezTo>
                  <a:cubicBezTo>
                    <a:pt x="151644" y="36786"/>
                    <a:pt x="151625" y="36834"/>
                    <a:pt x="151606" y="36891"/>
                  </a:cubicBezTo>
                  <a:cubicBezTo>
                    <a:pt x="151463" y="37681"/>
                    <a:pt x="151463" y="38481"/>
                    <a:pt x="151606" y="39272"/>
                  </a:cubicBezTo>
                  <a:cubicBezTo>
                    <a:pt x="151834" y="41777"/>
                    <a:pt x="151434" y="44292"/>
                    <a:pt x="150463" y="46606"/>
                  </a:cubicBezTo>
                  <a:cubicBezTo>
                    <a:pt x="150301" y="47378"/>
                    <a:pt x="149548" y="47873"/>
                    <a:pt x="148777" y="47720"/>
                  </a:cubicBezTo>
                  <a:cubicBezTo>
                    <a:pt x="148701" y="47702"/>
                    <a:pt x="148624" y="47682"/>
                    <a:pt x="148558" y="47654"/>
                  </a:cubicBezTo>
                  <a:cubicBezTo>
                    <a:pt x="147967" y="47320"/>
                    <a:pt x="147577" y="46711"/>
                    <a:pt x="147510" y="46034"/>
                  </a:cubicBezTo>
                  <a:cubicBezTo>
                    <a:pt x="147367" y="45539"/>
                    <a:pt x="147367" y="45006"/>
                    <a:pt x="147510" y="44511"/>
                  </a:cubicBezTo>
                  <a:cubicBezTo>
                    <a:pt x="147786" y="43701"/>
                    <a:pt x="148015" y="42872"/>
                    <a:pt x="148177" y="42034"/>
                  </a:cubicBezTo>
                  <a:cubicBezTo>
                    <a:pt x="148596" y="40958"/>
                    <a:pt x="148596" y="39767"/>
                    <a:pt x="148177" y="38700"/>
                  </a:cubicBezTo>
                  <a:cubicBezTo>
                    <a:pt x="147605" y="37557"/>
                    <a:pt x="146081" y="36509"/>
                    <a:pt x="145129" y="36891"/>
                  </a:cubicBezTo>
                  <a:cubicBezTo>
                    <a:pt x="144176" y="37272"/>
                    <a:pt x="144462" y="38415"/>
                    <a:pt x="144367" y="39367"/>
                  </a:cubicBezTo>
                  <a:cubicBezTo>
                    <a:pt x="144519" y="40120"/>
                    <a:pt x="144519" y="40901"/>
                    <a:pt x="144367" y="41653"/>
                  </a:cubicBezTo>
                  <a:cubicBezTo>
                    <a:pt x="144367" y="41653"/>
                    <a:pt x="144367" y="42320"/>
                    <a:pt x="143605" y="42415"/>
                  </a:cubicBezTo>
                  <a:cubicBezTo>
                    <a:pt x="142843" y="42510"/>
                    <a:pt x="143128" y="42415"/>
                    <a:pt x="142843" y="42415"/>
                  </a:cubicBezTo>
                  <a:cubicBezTo>
                    <a:pt x="141509" y="41863"/>
                    <a:pt x="140595" y="40615"/>
                    <a:pt x="140461" y="39177"/>
                  </a:cubicBezTo>
                  <a:cubicBezTo>
                    <a:pt x="140443" y="38062"/>
                    <a:pt x="140890" y="36996"/>
                    <a:pt x="141700" y="36224"/>
                  </a:cubicBezTo>
                  <a:cubicBezTo>
                    <a:pt x="142557" y="35528"/>
                    <a:pt x="143128" y="34547"/>
                    <a:pt x="143319" y="33462"/>
                  </a:cubicBezTo>
                  <a:cubicBezTo>
                    <a:pt x="143405" y="33119"/>
                    <a:pt x="143405" y="32757"/>
                    <a:pt x="143319" y="32414"/>
                  </a:cubicBezTo>
                  <a:cubicBezTo>
                    <a:pt x="142852" y="31766"/>
                    <a:pt x="142186" y="31299"/>
                    <a:pt x="141414" y="31080"/>
                  </a:cubicBezTo>
                  <a:cubicBezTo>
                    <a:pt x="140938" y="30995"/>
                    <a:pt x="140461" y="30995"/>
                    <a:pt x="139985" y="31080"/>
                  </a:cubicBezTo>
                  <a:cubicBezTo>
                    <a:pt x="138366" y="31080"/>
                    <a:pt x="137604" y="32414"/>
                    <a:pt x="137413" y="33938"/>
                  </a:cubicBezTo>
                  <a:cubicBezTo>
                    <a:pt x="137556" y="35395"/>
                    <a:pt x="137556" y="36862"/>
                    <a:pt x="137413" y="38319"/>
                  </a:cubicBezTo>
                  <a:cubicBezTo>
                    <a:pt x="137318" y="39120"/>
                    <a:pt x="136604" y="39710"/>
                    <a:pt x="135794" y="39653"/>
                  </a:cubicBezTo>
                  <a:cubicBezTo>
                    <a:pt x="134289" y="39186"/>
                    <a:pt x="133442" y="37595"/>
                    <a:pt x="133899" y="36081"/>
                  </a:cubicBezTo>
                  <a:cubicBezTo>
                    <a:pt x="133965" y="35862"/>
                    <a:pt x="134061" y="35662"/>
                    <a:pt x="134175" y="35462"/>
                  </a:cubicBezTo>
                  <a:cubicBezTo>
                    <a:pt x="134394" y="35005"/>
                    <a:pt x="134546" y="34529"/>
                    <a:pt x="134651" y="34033"/>
                  </a:cubicBezTo>
                  <a:cubicBezTo>
                    <a:pt x="134680" y="33443"/>
                    <a:pt x="134470" y="32861"/>
                    <a:pt x="134080" y="32414"/>
                  </a:cubicBezTo>
                  <a:cubicBezTo>
                    <a:pt x="133261" y="31604"/>
                    <a:pt x="131946" y="31604"/>
                    <a:pt x="131127" y="32414"/>
                  </a:cubicBezTo>
                  <a:cubicBezTo>
                    <a:pt x="130460" y="32985"/>
                    <a:pt x="130270" y="34033"/>
                    <a:pt x="129794" y="34795"/>
                  </a:cubicBezTo>
                  <a:cubicBezTo>
                    <a:pt x="129194" y="34843"/>
                    <a:pt x="128603" y="34633"/>
                    <a:pt x="128174" y="34224"/>
                  </a:cubicBezTo>
                  <a:cubicBezTo>
                    <a:pt x="127574" y="33824"/>
                    <a:pt x="127165" y="33214"/>
                    <a:pt x="127031" y="32509"/>
                  </a:cubicBezTo>
                  <a:cubicBezTo>
                    <a:pt x="126888" y="32042"/>
                    <a:pt x="126888" y="31547"/>
                    <a:pt x="127031" y="31080"/>
                  </a:cubicBezTo>
                  <a:cubicBezTo>
                    <a:pt x="127517" y="29938"/>
                    <a:pt x="127774" y="28709"/>
                    <a:pt x="127793" y="27461"/>
                  </a:cubicBezTo>
                  <a:cubicBezTo>
                    <a:pt x="127765" y="25937"/>
                    <a:pt x="127117" y="24489"/>
                    <a:pt x="125984" y="23460"/>
                  </a:cubicBezTo>
                  <a:cubicBezTo>
                    <a:pt x="125317" y="22794"/>
                    <a:pt x="124364" y="22222"/>
                    <a:pt x="123698" y="22413"/>
                  </a:cubicBezTo>
                  <a:cubicBezTo>
                    <a:pt x="123450" y="22346"/>
                    <a:pt x="123183" y="22346"/>
                    <a:pt x="122936" y="22413"/>
                  </a:cubicBezTo>
                  <a:cubicBezTo>
                    <a:pt x="122050" y="23832"/>
                    <a:pt x="121735" y="25537"/>
                    <a:pt x="122078" y="27175"/>
                  </a:cubicBezTo>
                  <a:cubicBezTo>
                    <a:pt x="122316" y="28013"/>
                    <a:pt x="122316" y="28909"/>
                    <a:pt x="122078" y="29747"/>
                  </a:cubicBezTo>
                  <a:cubicBezTo>
                    <a:pt x="121726" y="30052"/>
                    <a:pt x="121193" y="30052"/>
                    <a:pt x="120840" y="29747"/>
                  </a:cubicBezTo>
                  <a:cubicBezTo>
                    <a:pt x="120230" y="29433"/>
                    <a:pt x="119783" y="28880"/>
                    <a:pt x="119602" y="28223"/>
                  </a:cubicBezTo>
                  <a:cubicBezTo>
                    <a:pt x="119373" y="27632"/>
                    <a:pt x="119059" y="27089"/>
                    <a:pt x="118649" y="26604"/>
                  </a:cubicBezTo>
                  <a:cubicBezTo>
                    <a:pt x="118116" y="26175"/>
                    <a:pt x="117420" y="26003"/>
                    <a:pt x="116744" y="26127"/>
                  </a:cubicBezTo>
                  <a:cubicBezTo>
                    <a:pt x="116278" y="26375"/>
                    <a:pt x="115830" y="26670"/>
                    <a:pt x="115411" y="26984"/>
                  </a:cubicBezTo>
                  <a:lnTo>
                    <a:pt x="114458" y="27461"/>
                  </a:lnTo>
                  <a:cubicBezTo>
                    <a:pt x="113734" y="27928"/>
                    <a:pt x="112801" y="27928"/>
                    <a:pt x="112077" y="27461"/>
                  </a:cubicBezTo>
                  <a:cubicBezTo>
                    <a:pt x="111544" y="27032"/>
                    <a:pt x="111315" y="26318"/>
                    <a:pt x="111505" y="25651"/>
                  </a:cubicBezTo>
                  <a:cubicBezTo>
                    <a:pt x="111763" y="25184"/>
                    <a:pt x="112163" y="24822"/>
                    <a:pt x="112649" y="24603"/>
                  </a:cubicBezTo>
                  <a:cubicBezTo>
                    <a:pt x="113201" y="24451"/>
                    <a:pt x="113715" y="24184"/>
                    <a:pt x="114173" y="23841"/>
                  </a:cubicBezTo>
                  <a:lnTo>
                    <a:pt x="114173" y="23841"/>
                  </a:lnTo>
                  <a:cubicBezTo>
                    <a:pt x="114173" y="23841"/>
                    <a:pt x="114173" y="22889"/>
                    <a:pt x="114173" y="22413"/>
                  </a:cubicBezTo>
                  <a:cubicBezTo>
                    <a:pt x="114173" y="21936"/>
                    <a:pt x="111886" y="21174"/>
                    <a:pt x="110553" y="21270"/>
                  </a:cubicBezTo>
                  <a:cubicBezTo>
                    <a:pt x="109267" y="21336"/>
                    <a:pt x="108143" y="22165"/>
                    <a:pt x="107695" y="23365"/>
                  </a:cubicBezTo>
                  <a:cubicBezTo>
                    <a:pt x="107695" y="23937"/>
                    <a:pt x="107695" y="24508"/>
                    <a:pt x="106648" y="24699"/>
                  </a:cubicBezTo>
                  <a:cubicBezTo>
                    <a:pt x="105600" y="24889"/>
                    <a:pt x="104552" y="24699"/>
                    <a:pt x="103981" y="24699"/>
                  </a:cubicBezTo>
                  <a:lnTo>
                    <a:pt x="103981" y="24699"/>
                  </a:lnTo>
                  <a:cubicBezTo>
                    <a:pt x="105410" y="23080"/>
                    <a:pt x="103981" y="22603"/>
                    <a:pt x="103981" y="21651"/>
                  </a:cubicBezTo>
                  <a:cubicBezTo>
                    <a:pt x="103981" y="20698"/>
                    <a:pt x="105505" y="20413"/>
                    <a:pt x="106457" y="20127"/>
                  </a:cubicBezTo>
                  <a:cubicBezTo>
                    <a:pt x="107410" y="19841"/>
                    <a:pt x="108267" y="18793"/>
                    <a:pt x="107410" y="17650"/>
                  </a:cubicBezTo>
                  <a:cubicBezTo>
                    <a:pt x="106772" y="16860"/>
                    <a:pt x="105686" y="16583"/>
                    <a:pt x="104743" y="16983"/>
                  </a:cubicBezTo>
                  <a:cubicBezTo>
                    <a:pt x="103981" y="16983"/>
                    <a:pt x="103504" y="17936"/>
                    <a:pt x="102743" y="18222"/>
                  </a:cubicBezTo>
                  <a:cubicBezTo>
                    <a:pt x="101742" y="18555"/>
                    <a:pt x="100637" y="18164"/>
                    <a:pt x="100076" y="17269"/>
                  </a:cubicBezTo>
                  <a:cubicBezTo>
                    <a:pt x="99313" y="16031"/>
                    <a:pt x="100552" y="15364"/>
                    <a:pt x="101600" y="15078"/>
                  </a:cubicBezTo>
                  <a:lnTo>
                    <a:pt x="105314" y="14221"/>
                  </a:lnTo>
                  <a:cubicBezTo>
                    <a:pt x="105962" y="14088"/>
                    <a:pt x="106572" y="13831"/>
                    <a:pt x="107124" y="13459"/>
                  </a:cubicBezTo>
                  <a:cubicBezTo>
                    <a:pt x="107581" y="12868"/>
                    <a:pt x="107581" y="12049"/>
                    <a:pt x="107124" y="11459"/>
                  </a:cubicBezTo>
                  <a:cubicBezTo>
                    <a:pt x="106457" y="10773"/>
                    <a:pt x="105495" y="10449"/>
                    <a:pt x="104552" y="10602"/>
                  </a:cubicBezTo>
                  <a:cubicBezTo>
                    <a:pt x="103447" y="10668"/>
                    <a:pt x="102371" y="11002"/>
                    <a:pt x="101409" y="11554"/>
                  </a:cubicBezTo>
                  <a:cubicBezTo>
                    <a:pt x="100361" y="12126"/>
                    <a:pt x="98933" y="12983"/>
                    <a:pt x="97504" y="11554"/>
                  </a:cubicBezTo>
                  <a:cubicBezTo>
                    <a:pt x="96713" y="10897"/>
                    <a:pt x="96513" y="9773"/>
                    <a:pt x="97028" y="8887"/>
                  </a:cubicBezTo>
                  <a:cubicBezTo>
                    <a:pt x="97770" y="8354"/>
                    <a:pt x="98685" y="8116"/>
                    <a:pt x="99599" y="8221"/>
                  </a:cubicBezTo>
                  <a:cubicBezTo>
                    <a:pt x="101123" y="8221"/>
                    <a:pt x="102933" y="8221"/>
                    <a:pt x="103314" y="7363"/>
                  </a:cubicBezTo>
                  <a:cubicBezTo>
                    <a:pt x="103695" y="6506"/>
                    <a:pt x="102457" y="4982"/>
                    <a:pt x="101314" y="4315"/>
                  </a:cubicBezTo>
                  <a:cubicBezTo>
                    <a:pt x="100199" y="3953"/>
                    <a:pt x="98999" y="3953"/>
                    <a:pt x="97885" y="4315"/>
                  </a:cubicBezTo>
                  <a:cubicBezTo>
                    <a:pt x="96837" y="4315"/>
                    <a:pt x="95885" y="4982"/>
                    <a:pt x="94837" y="5172"/>
                  </a:cubicBezTo>
                  <a:cubicBezTo>
                    <a:pt x="94189" y="5344"/>
                    <a:pt x="93503" y="5163"/>
                    <a:pt x="93027" y="4696"/>
                  </a:cubicBezTo>
                  <a:cubicBezTo>
                    <a:pt x="93675" y="2944"/>
                    <a:pt x="95456" y="1877"/>
                    <a:pt x="97313" y="2124"/>
                  </a:cubicBezTo>
                  <a:cubicBezTo>
                    <a:pt x="98037" y="2267"/>
                    <a:pt x="98780" y="2267"/>
                    <a:pt x="99504" y="2124"/>
                  </a:cubicBezTo>
                  <a:cubicBezTo>
                    <a:pt x="99980" y="1791"/>
                    <a:pt x="100094" y="1134"/>
                    <a:pt x="99761" y="667"/>
                  </a:cubicBezTo>
                  <a:cubicBezTo>
                    <a:pt x="99685" y="562"/>
                    <a:pt x="99599" y="477"/>
                    <a:pt x="99504" y="410"/>
                  </a:cubicBezTo>
                  <a:lnTo>
                    <a:pt x="98742" y="410"/>
                  </a:lnTo>
                  <a:cubicBezTo>
                    <a:pt x="97361" y="-409"/>
                    <a:pt x="95703" y="-619"/>
                    <a:pt x="94170" y="-162"/>
                  </a:cubicBezTo>
                  <a:cubicBezTo>
                    <a:pt x="79978" y="13173"/>
                    <a:pt x="62071" y="22413"/>
                    <a:pt x="53212" y="3917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14" name="Freeform: Shape 413">
              <a:extLst>
                <a:ext uri="{FF2B5EF4-FFF2-40B4-BE49-F238E27FC236}">
                  <a16:creationId xmlns:a16="http://schemas.microsoft.com/office/drawing/2014/main" xmlns="" id="{E23128B9-27E3-2851-C665-AD6D7A62FFA2}"/>
                </a:ext>
              </a:extLst>
            </p:cNvPr>
            <p:cNvSpPr/>
            <p:nvPr/>
          </p:nvSpPr>
          <p:spPr>
            <a:xfrm>
              <a:off x="6257353" y="2250185"/>
              <a:ext cx="3764" cy="4963"/>
            </a:xfrm>
            <a:custGeom>
              <a:avLst/>
              <a:gdLst>
                <a:gd name="connsiteX0" fmla="*/ -32 w 3764"/>
                <a:gd name="connsiteY0" fmla="*/ 3602 h 4963"/>
                <a:gd name="connsiteX1" fmla="*/ 2254 w 3764"/>
                <a:gd name="connsiteY1" fmla="*/ 4554 h 4963"/>
                <a:gd name="connsiteX2" fmla="*/ 3016 w 3764"/>
                <a:gd name="connsiteY2" fmla="*/ 3983 h 4963"/>
                <a:gd name="connsiteX3" fmla="*/ 3587 w 3764"/>
                <a:gd name="connsiteY3" fmla="*/ -399 h 4963"/>
                <a:gd name="connsiteX4" fmla="*/ -32 w 3764"/>
                <a:gd name="connsiteY4" fmla="*/ 3602 h 4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4963">
                  <a:moveTo>
                    <a:pt x="-32" y="3602"/>
                  </a:moveTo>
                  <a:cubicBezTo>
                    <a:pt x="530" y="4278"/>
                    <a:pt x="1377" y="4630"/>
                    <a:pt x="2254" y="4554"/>
                  </a:cubicBezTo>
                  <a:cubicBezTo>
                    <a:pt x="2549" y="4421"/>
                    <a:pt x="2806" y="4221"/>
                    <a:pt x="3016" y="3983"/>
                  </a:cubicBezTo>
                  <a:cubicBezTo>
                    <a:pt x="3702" y="2630"/>
                    <a:pt x="3902" y="1087"/>
                    <a:pt x="3587" y="-399"/>
                  </a:cubicBezTo>
                  <a:lnTo>
                    <a:pt x="-32" y="3602"/>
                  </a:lnTo>
                  <a:close/>
                </a:path>
              </a:pathLst>
            </a:custGeom>
            <a:solidFill>
              <a:srgbClr val="B4B4DA"/>
            </a:solidFill>
            <a:ln w="9525" cap="flat">
              <a:noFill/>
              <a:prstDash val="solid"/>
              <a:miter/>
            </a:ln>
          </p:spPr>
          <p:txBody>
            <a:bodyPr rtlCol="0" anchor="ctr"/>
            <a:lstStyle/>
            <a:p>
              <a:endParaRPr lang="en-IN"/>
            </a:p>
          </p:txBody>
        </p:sp>
        <p:sp>
          <p:nvSpPr>
            <p:cNvPr id="415" name="Freeform: Shape 414">
              <a:extLst>
                <a:ext uri="{FF2B5EF4-FFF2-40B4-BE49-F238E27FC236}">
                  <a16:creationId xmlns:a16="http://schemas.microsoft.com/office/drawing/2014/main" xmlns="" id="{64744E84-A039-F053-78C9-253ADDFD2D26}"/>
                </a:ext>
              </a:extLst>
            </p:cNvPr>
            <p:cNvSpPr/>
            <p:nvPr/>
          </p:nvSpPr>
          <p:spPr>
            <a:xfrm>
              <a:off x="6678072" y="2404835"/>
              <a:ext cx="5200" cy="4417"/>
            </a:xfrm>
            <a:custGeom>
              <a:avLst/>
              <a:gdLst>
                <a:gd name="connsiteX0" fmla="*/ 3111 w 5200"/>
                <a:gd name="connsiteY0" fmla="*/ 3161 h 4417"/>
                <a:gd name="connsiteX1" fmla="*/ 4826 w 5200"/>
                <a:gd name="connsiteY1" fmla="*/ 2399 h 4417"/>
                <a:gd name="connsiteX2" fmla="*/ 4826 w 5200"/>
                <a:gd name="connsiteY2" fmla="*/ 399 h 4417"/>
                <a:gd name="connsiteX3" fmla="*/ 2444 w 5200"/>
                <a:gd name="connsiteY3" fmla="*/ -363 h 4417"/>
                <a:gd name="connsiteX4" fmla="*/ -32 w 5200"/>
                <a:gd name="connsiteY4" fmla="*/ 4019 h 4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0" h="4417">
                  <a:moveTo>
                    <a:pt x="3111" y="3161"/>
                  </a:moveTo>
                  <a:cubicBezTo>
                    <a:pt x="3759" y="3133"/>
                    <a:pt x="4368" y="2856"/>
                    <a:pt x="4826" y="2399"/>
                  </a:cubicBezTo>
                  <a:cubicBezTo>
                    <a:pt x="5283" y="1809"/>
                    <a:pt x="5283" y="990"/>
                    <a:pt x="4826" y="399"/>
                  </a:cubicBezTo>
                  <a:cubicBezTo>
                    <a:pt x="4197" y="-220"/>
                    <a:pt x="3311" y="-506"/>
                    <a:pt x="2444" y="-363"/>
                  </a:cubicBezTo>
                  <a:cubicBezTo>
                    <a:pt x="1682" y="1161"/>
                    <a:pt x="825" y="2590"/>
                    <a:pt x="-32" y="401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16" name="Freeform: Shape 415">
              <a:extLst>
                <a:ext uri="{FF2B5EF4-FFF2-40B4-BE49-F238E27FC236}">
                  <a16:creationId xmlns:a16="http://schemas.microsoft.com/office/drawing/2014/main" xmlns="" id="{EB7E9374-86EA-AC4F-DE76-5D78AA6D44B7}"/>
                </a:ext>
              </a:extLst>
            </p:cNvPr>
            <p:cNvSpPr/>
            <p:nvPr/>
          </p:nvSpPr>
          <p:spPr>
            <a:xfrm>
              <a:off x="6021037" y="1885664"/>
              <a:ext cx="3133" cy="3714"/>
            </a:xfrm>
            <a:custGeom>
              <a:avLst/>
              <a:gdLst>
                <a:gd name="connsiteX0" fmla="*/ 1015 w 3133"/>
                <a:gd name="connsiteY0" fmla="*/ 3316 h 3714"/>
                <a:gd name="connsiteX1" fmla="*/ 2730 w 3133"/>
                <a:gd name="connsiteY1" fmla="*/ 2458 h 3714"/>
                <a:gd name="connsiteX2" fmla="*/ 2730 w 3133"/>
                <a:gd name="connsiteY2" fmla="*/ 458 h 3714"/>
                <a:gd name="connsiteX3" fmla="*/ 1015 w 3133"/>
                <a:gd name="connsiteY3" fmla="*/ -399 h 3714"/>
                <a:gd name="connsiteX4" fmla="*/ -32 w 3133"/>
                <a:gd name="connsiteY4" fmla="*/ 3316 h 3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 h="3714">
                  <a:moveTo>
                    <a:pt x="1015" y="3316"/>
                  </a:moveTo>
                  <a:cubicBezTo>
                    <a:pt x="1663" y="3211"/>
                    <a:pt x="2254" y="2916"/>
                    <a:pt x="2730" y="2458"/>
                  </a:cubicBezTo>
                  <a:cubicBezTo>
                    <a:pt x="3225" y="1887"/>
                    <a:pt x="3225" y="1030"/>
                    <a:pt x="2730" y="458"/>
                  </a:cubicBezTo>
                  <a:cubicBezTo>
                    <a:pt x="2292" y="-37"/>
                    <a:pt x="1673" y="-342"/>
                    <a:pt x="1015" y="-399"/>
                  </a:cubicBezTo>
                  <a:lnTo>
                    <a:pt x="-32" y="3316"/>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17" name="Freeform: Shape 416">
              <a:extLst>
                <a:ext uri="{FF2B5EF4-FFF2-40B4-BE49-F238E27FC236}">
                  <a16:creationId xmlns:a16="http://schemas.microsoft.com/office/drawing/2014/main" xmlns="" id="{FFBE50F6-FE3F-2E81-F7C1-B34FFF0CED96}"/>
                </a:ext>
              </a:extLst>
            </p:cNvPr>
            <p:cNvSpPr/>
            <p:nvPr/>
          </p:nvSpPr>
          <p:spPr>
            <a:xfrm>
              <a:off x="7095076" y="2790728"/>
              <a:ext cx="7515" cy="4287"/>
            </a:xfrm>
            <a:custGeom>
              <a:avLst/>
              <a:gdLst>
                <a:gd name="connsiteX0" fmla="*/ 1492 w 7515"/>
                <a:gd name="connsiteY0" fmla="*/ 2841 h 4287"/>
                <a:gd name="connsiteX1" fmla="*/ 5302 w 7515"/>
                <a:gd name="connsiteY1" fmla="*/ 2841 h 4287"/>
                <a:gd name="connsiteX2" fmla="*/ 7111 w 7515"/>
                <a:gd name="connsiteY2" fmla="*/ 2841 h 4287"/>
                <a:gd name="connsiteX3" fmla="*/ 7111 w 7515"/>
                <a:gd name="connsiteY3" fmla="*/ 840 h 4287"/>
                <a:gd name="connsiteX4" fmla="*/ 4730 w 7515"/>
                <a:gd name="connsiteY4" fmla="*/ -398 h 4287"/>
                <a:gd name="connsiteX5" fmla="*/ 3302 w 7515"/>
                <a:gd name="connsiteY5" fmla="*/ -398 h 4287"/>
                <a:gd name="connsiteX6" fmla="*/ -32 w 7515"/>
                <a:gd name="connsiteY6" fmla="*/ 3889 h 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15" h="4287">
                  <a:moveTo>
                    <a:pt x="1492" y="2841"/>
                  </a:moveTo>
                  <a:lnTo>
                    <a:pt x="5302" y="2841"/>
                  </a:lnTo>
                  <a:cubicBezTo>
                    <a:pt x="5892" y="2993"/>
                    <a:pt x="6521" y="2993"/>
                    <a:pt x="7111" y="2841"/>
                  </a:cubicBezTo>
                  <a:cubicBezTo>
                    <a:pt x="7607" y="2269"/>
                    <a:pt x="7607" y="1412"/>
                    <a:pt x="7111" y="840"/>
                  </a:cubicBezTo>
                  <a:cubicBezTo>
                    <a:pt x="6588" y="41"/>
                    <a:pt x="5683" y="-426"/>
                    <a:pt x="4730" y="-398"/>
                  </a:cubicBezTo>
                  <a:lnTo>
                    <a:pt x="3302" y="-398"/>
                  </a:lnTo>
                  <a:lnTo>
                    <a:pt x="-32" y="388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18" name="Freeform: Shape 417">
              <a:extLst>
                <a:ext uri="{FF2B5EF4-FFF2-40B4-BE49-F238E27FC236}">
                  <a16:creationId xmlns:a16="http://schemas.microsoft.com/office/drawing/2014/main" xmlns="" id="{EF5D3531-796A-1CE5-1672-F5D8780FD465}"/>
                </a:ext>
              </a:extLst>
            </p:cNvPr>
            <p:cNvSpPr/>
            <p:nvPr/>
          </p:nvSpPr>
          <p:spPr>
            <a:xfrm>
              <a:off x="5937408" y="1997106"/>
              <a:ext cx="1809" cy="1428"/>
            </a:xfrm>
            <a:custGeom>
              <a:avLst/>
              <a:gdLst>
                <a:gd name="connsiteX0" fmla="*/ 1397 w 1809"/>
                <a:gd name="connsiteY0" fmla="*/ 267 h 1428"/>
                <a:gd name="connsiteX1" fmla="*/ -32 w 1809"/>
                <a:gd name="connsiteY1" fmla="*/ 1030 h 1428"/>
                <a:gd name="connsiteX2" fmla="*/ -32 w 1809"/>
                <a:gd name="connsiteY2" fmla="*/ 1030 h 1428"/>
                <a:gd name="connsiteX3" fmla="*/ -32 w 1809"/>
                <a:gd name="connsiteY3" fmla="*/ 1030 h 1428"/>
                <a:gd name="connsiteX4" fmla="*/ 1778 w 1809"/>
                <a:gd name="connsiteY4" fmla="*/ -399 h 1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 h="1428">
                  <a:moveTo>
                    <a:pt x="1397" y="267"/>
                  </a:moveTo>
                  <a:lnTo>
                    <a:pt x="-32" y="1030"/>
                  </a:lnTo>
                  <a:cubicBezTo>
                    <a:pt x="-32" y="1030"/>
                    <a:pt x="-32" y="1030"/>
                    <a:pt x="-32" y="1030"/>
                  </a:cubicBezTo>
                  <a:lnTo>
                    <a:pt x="-32" y="1030"/>
                  </a:lnTo>
                  <a:lnTo>
                    <a:pt x="1778" y="-399"/>
                  </a:lnTo>
                  <a:close/>
                </a:path>
              </a:pathLst>
            </a:custGeom>
            <a:solidFill>
              <a:srgbClr val="B4B4DA"/>
            </a:solidFill>
            <a:ln w="9525" cap="flat">
              <a:noFill/>
              <a:prstDash val="solid"/>
              <a:miter/>
            </a:ln>
          </p:spPr>
          <p:txBody>
            <a:bodyPr rtlCol="0" anchor="ctr"/>
            <a:lstStyle/>
            <a:p>
              <a:endParaRPr lang="en-IN"/>
            </a:p>
          </p:txBody>
        </p:sp>
        <p:sp>
          <p:nvSpPr>
            <p:cNvPr id="419" name="Freeform: Shape 418">
              <a:extLst>
                <a:ext uri="{FF2B5EF4-FFF2-40B4-BE49-F238E27FC236}">
                  <a16:creationId xmlns:a16="http://schemas.microsoft.com/office/drawing/2014/main" xmlns="" id="{2CF28B40-D327-4CF8-BA6A-6EC8F7108B7F}"/>
                </a:ext>
              </a:extLst>
            </p:cNvPr>
            <p:cNvSpPr/>
            <p:nvPr/>
          </p:nvSpPr>
          <p:spPr>
            <a:xfrm>
              <a:off x="6895147" y="2783395"/>
              <a:ext cx="2952" cy="2485"/>
            </a:xfrm>
            <a:custGeom>
              <a:avLst/>
              <a:gdLst>
                <a:gd name="connsiteX0" fmla="*/ 1301 w 2952"/>
                <a:gd name="connsiteY0" fmla="*/ 2078 h 2485"/>
                <a:gd name="connsiteX1" fmla="*/ 2063 w 2952"/>
                <a:gd name="connsiteY1" fmla="*/ 1601 h 2485"/>
                <a:gd name="connsiteX2" fmla="*/ 2920 w 2952"/>
                <a:gd name="connsiteY2" fmla="*/ -399 h 2485"/>
                <a:gd name="connsiteX3" fmla="*/ -32 w 2952"/>
                <a:gd name="connsiteY3" fmla="*/ 1696 h 2485"/>
                <a:gd name="connsiteX4" fmla="*/ 1301 w 2952"/>
                <a:gd name="connsiteY4" fmla="*/ 2078 h 2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 h="2485">
                  <a:moveTo>
                    <a:pt x="1301" y="2078"/>
                  </a:moveTo>
                  <a:lnTo>
                    <a:pt x="2063" y="1601"/>
                  </a:lnTo>
                  <a:cubicBezTo>
                    <a:pt x="2539" y="1030"/>
                    <a:pt x="2835" y="334"/>
                    <a:pt x="2920" y="-399"/>
                  </a:cubicBezTo>
                  <a:lnTo>
                    <a:pt x="-32" y="1696"/>
                  </a:lnTo>
                  <a:cubicBezTo>
                    <a:pt x="349" y="1982"/>
                    <a:pt x="825" y="2125"/>
                    <a:pt x="1301" y="2078"/>
                  </a:cubicBezTo>
                  <a:close/>
                </a:path>
              </a:pathLst>
            </a:custGeom>
            <a:solidFill>
              <a:srgbClr val="B4B4DA"/>
            </a:solidFill>
            <a:ln w="9525" cap="flat">
              <a:noFill/>
              <a:prstDash val="solid"/>
              <a:miter/>
            </a:ln>
          </p:spPr>
          <p:txBody>
            <a:bodyPr rtlCol="0" anchor="ctr"/>
            <a:lstStyle/>
            <a:p>
              <a:endParaRPr lang="en-IN"/>
            </a:p>
          </p:txBody>
        </p:sp>
        <p:sp>
          <p:nvSpPr>
            <p:cNvPr id="420" name="Freeform: Shape 419">
              <a:extLst>
                <a:ext uri="{FF2B5EF4-FFF2-40B4-BE49-F238E27FC236}">
                  <a16:creationId xmlns:a16="http://schemas.microsoft.com/office/drawing/2014/main" xmlns="" id="{C0CEB0B8-2F68-E22A-78C6-77917FBF82C0}"/>
                </a:ext>
              </a:extLst>
            </p:cNvPr>
            <p:cNvSpPr/>
            <p:nvPr/>
          </p:nvSpPr>
          <p:spPr>
            <a:xfrm>
              <a:off x="6997255" y="2680041"/>
              <a:ext cx="5931" cy="4388"/>
            </a:xfrm>
            <a:custGeom>
              <a:avLst/>
              <a:gdLst>
                <a:gd name="connsiteX0" fmla="*/ -32 w 5931"/>
                <a:gd name="connsiteY0" fmla="*/ 3990 h 4388"/>
                <a:gd name="connsiteX1" fmla="*/ -32 w 5931"/>
                <a:gd name="connsiteY1" fmla="*/ 3990 h 4388"/>
                <a:gd name="connsiteX2" fmla="*/ 3778 w 5931"/>
                <a:gd name="connsiteY2" fmla="*/ 3323 h 4388"/>
                <a:gd name="connsiteX3" fmla="*/ 5492 w 5931"/>
                <a:gd name="connsiteY3" fmla="*/ 2657 h 4388"/>
                <a:gd name="connsiteX4" fmla="*/ 5492 w 5931"/>
                <a:gd name="connsiteY4" fmla="*/ 656 h 4388"/>
                <a:gd name="connsiteX5" fmla="*/ 2920 w 5931"/>
                <a:gd name="connsiteY5" fmla="*/ -392 h 4388"/>
                <a:gd name="connsiteX6" fmla="*/ 1111 w 5931"/>
                <a:gd name="connsiteY6" fmla="*/ -392 h 4388"/>
                <a:gd name="connsiteX7" fmla="*/ 444 w 5931"/>
                <a:gd name="connsiteY7" fmla="*/ 1418 h 4388"/>
                <a:gd name="connsiteX8" fmla="*/ -32 w 5931"/>
                <a:gd name="connsiteY8" fmla="*/ 3990 h 4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1" h="4388">
                  <a:moveTo>
                    <a:pt x="-32" y="3990"/>
                  </a:moveTo>
                  <a:lnTo>
                    <a:pt x="-32" y="3990"/>
                  </a:lnTo>
                  <a:lnTo>
                    <a:pt x="3778" y="3323"/>
                  </a:lnTo>
                  <a:cubicBezTo>
                    <a:pt x="4406" y="3276"/>
                    <a:pt x="4997" y="3047"/>
                    <a:pt x="5492" y="2657"/>
                  </a:cubicBezTo>
                  <a:cubicBezTo>
                    <a:pt x="6035" y="2104"/>
                    <a:pt x="6035" y="1209"/>
                    <a:pt x="5492" y="656"/>
                  </a:cubicBezTo>
                  <a:cubicBezTo>
                    <a:pt x="4844" y="-77"/>
                    <a:pt x="3892" y="-458"/>
                    <a:pt x="2920" y="-392"/>
                  </a:cubicBezTo>
                  <a:lnTo>
                    <a:pt x="1111" y="-392"/>
                  </a:lnTo>
                  <a:cubicBezTo>
                    <a:pt x="1111" y="180"/>
                    <a:pt x="635" y="751"/>
                    <a:pt x="444" y="1418"/>
                  </a:cubicBezTo>
                  <a:cubicBezTo>
                    <a:pt x="168" y="2247"/>
                    <a:pt x="6" y="3114"/>
                    <a:pt x="-32" y="399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1" name="Freeform: Shape 420">
              <a:extLst>
                <a:ext uri="{FF2B5EF4-FFF2-40B4-BE49-F238E27FC236}">
                  <a16:creationId xmlns:a16="http://schemas.microsoft.com/office/drawing/2014/main" xmlns="" id="{A6228CBF-8930-A90E-2238-82C48068DD8A}"/>
                </a:ext>
              </a:extLst>
            </p:cNvPr>
            <p:cNvSpPr/>
            <p:nvPr/>
          </p:nvSpPr>
          <p:spPr>
            <a:xfrm>
              <a:off x="7065234" y="2893979"/>
              <a:ext cx="203197" cy="217634"/>
            </a:xfrm>
            <a:custGeom>
              <a:avLst/>
              <a:gdLst>
                <a:gd name="connsiteX0" fmla="*/ 115345 w 203197"/>
                <a:gd name="connsiteY0" fmla="*/ 2745 h 217634"/>
                <a:gd name="connsiteX1" fmla="*/ 115345 w 203197"/>
                <a:gd name="connsiteY1" fmla="*/ 7603 h 217634"/>
                <a:gd name="connsiteX2" fmla="*/ 108868 w 203197"/>
                <a:gd name="connsiteY2" fmla="*/ 17128 h 217634"/>
                <a:gd name="connsiteX3" fmla="*/ 53528 w 203197"/>
                <a:gd name="connsiteY3" fmla="*/ 59704 h 217634"/>
                <a:gd name="connsiteX4" fmla="*/ 42765 w 203197"/>
                <a:gd name="connsiteY4" fmla="*/ 69229 h 217634"/>
                <a:gd name="connsiteX5" fmla="*/ 16190 w 203197"/>
                <a:gd name="connsiteY5" fmla="*/ 78754 h 217634"/>
                <a:gd name="connsiteX6" fmla="*/ 3522 w 203197"/>
                <a:gd name="connsiteY6" fmla="*/ 81517 h 217634"/>
                <a:gd name="connsiteX7" fmla="*/ 2093 w 203197"/>
                <a:gd name="connsiteY7" fmla="*/ 82565 h 217634"/>
                <a:gd name="connsiteX8" fmla="*/ 2093 w 203197"/>
                <a:gd name="connsiteY8" fmla="*/ 83708 h 217634"/>
                <a:gd name="connsiteX9" fmla="*/ 1521 w 203197"/>
                <a:gd name="connsiteY9" fmla="*/ 85041 h 217634"/>
                <a:gd name="connsiteX10" fmla="*/ 92 w 203197"/>
                <a:gd name="connsiteY10" fmla="*/ 88375 h 217634"/>
                <a:gd name="connsiteX11" fmla="*/ 950 w 203197"/>
                <a:gd name="connsiteY11" fmla="*/ 92470 h 217634"/>
                <a:gd name="connsiteX12" fmla="*/ 2950 w 203197"/>
                <a:gd name="connsiteY12" fmla="*/ 93899 h 217634"/>
                <a:gd name="connsiteX13" fmla="*/ 3712 w 203197"/>
                <a:gd name="connsiteY13" fmla="*/ 93899 h 217634"/>
                <a:gd name="connsiteX14" fmla="*/ 5617 w 203197"/>
                <a:gd name="connsiteY14" fmla="*/ 89613 h 217634"/>
                <a:gd name="connsiteX15" fmla="*/ 6284 w 203197"/>
                <a:gd name="connsiteY15" fmla="*/ 87136 h 217634"/>
                <a:gd name="connsiteX16" fmla="*/ 7617 w 203197"/>
                <a:gd name="connsiteY16" fmla="*/ 87136 h 217634"/>
                <a:gd name="connsiteX17" fmla="*/ 8474 w 203197"/>
                <a:gd name="connsiteY17" fmla="*/ 88755 h 217634"/>
                <a:gd name="connsiteX18" fmla="*/ 9046 w 203197"/>
                <a:gd name="connsiteY18" fmla="*/ 90470 h 217634"/>
                <a:gd name="connsiteX19" fmla="*/ 10760 w 203197"/>
                <a:gd name="connsiteY19" fmla="*/ 91232 h 217634"/>
                <a:gd name="connsiteX20" fmla="*/ 12284 w 203197"/>
                <a:gd name="connsiteY20" fmla="*/ 90661 h 217634"/>
                <a:gd name="connsiteX21" fmla="*/ 13332 w 203197"/>
                <a:gd name="connsiteY21" fmla="*/ 90661 h 217634"/>
                <a:gd name="connsiteX22" fmla="*/ 15523 w 203197"/>
                <a:gd name="connsiteY22" fmla="*/ 91327 h 217634"/>
                <a:gd name="connsiteX23" fmla="*/ 15523 w 203197"/>
                <a:gd name="connsiteY23" fmla="*/ 93137 h 217634"/>
                <a:gd name="connsiteX24" fmla="*/ 14190 w 203197"/>
                <a:gd name="connsiteY24" fmla="*/ 93899 h 217634"/>
                <a:gd name="connsiteX25" fmla="*/ 12666 w 203197"/>
                <a:gd name="connsiteY25" fmla="*/ 93899 h 217634"/>
                <a:gd name="connsiteX26" fmla="*/ 12666 w 203197"/>
                <a:gd name="connsiteY26" fmla="*/ 95233 h 217634"/>
                <a:gd name="connsiteX27" fmla="*/ 15809 w 203197"/>
                <a:gd name="connsiteY27" fmla="*/ 96947 h 217634"/>
                <a:gd name="connsiteX28" fmla="*/ 18952 w 203197"/>
                <a:gd name="connsiteY28" fmla="*/ 95518 h 217634"/>
                <a:gd name="connsiteX29" fmla="*/ 20285 w 203197"/>
                <a:gd name="connsiteY29" fmla="*/ 94375 h 217634"/>
                <a:gd name="connsiteX30" fmla="*/ 22857 w 203197"/>
                <a:gd name="connsiteY30" fmla="*/ 94375 h 217634"/>
                <a:gd name="connsiteX31" fmla="*/ 22857 w 203197"/>
                <a:gd name="connsiteY31" fmla="*/ 94375 h 217634"/>
                <a:gd name="connsiteX32" fmla="*/ 22095 w 203197"/>
                <a:gd name="connsiteY32" fmla="*/ 97328 h 217634"/>
                <a:gd name="connsiteX33" fmla="*/ 19333 w 203197"/>
                <a:gd name="connsiteY33" fmla="*/ 98280 h 217634"/>
                <a:gd name="connsiteX34" fmla="*/ 17904 w 203197"/>
                <a:gd name="connsiteY34" fmla="*/ 100472 h 217634"/>
                <a:gd name="connsiteX35" fmla="*/ 20285 w 203197"/>
                <a:gd name="connsiteY35" fmla="*/ 101615 h 217634"/>
                <a:gd name="connsiteX36" fmla="*/ 22476 w 203197"/>
                <a:gd name="connsiteY36" fmla="*/ 100757 h 217634"/>
                <a:gd name="connsiteX37" fmla="*/ 24762 w 203197"/>
                <a:gd name="connsiteY37" fmla="*/ 102186 h 217634"/>
                <a:gd name="connsiteX38" fmla="*/ 22762 w 203197"/>
                <a:gd name="connsiteY38" fmla="*/ 103996 h 217634"/>
                <a:gd name="connsiteX39" fmla="*/ 19047 w 203197"/>
                <a:gd name="connsiteY39" fmla="*/ 103996 h 217634"/>
                <a:gd name="connsiteX40" fmla="*/ 17142 w 203197"/>
                <a:gd name="connsiteY40" fmla="*/ 104472 h 217634"/>
                <a:gd name="connsiteX41" fmla="*/ 17142 w 203197"/>
                <a:gd name="connsiteY41" fmla="*/ 106282 h 217634"/>
                <a:gd name="connsiteX42" fmla="*/ 19333 w 203197"/>
                <a:gd name="connsiteY42" fmla="*/ 107615 h 217634"/>
                <a:gd name="connsiteX43" fmla="*/ 22572 w 203197"/>
                <a:gd name="connsiteY43" fmla="*/ 107615 h 217634"/>
                <a:gd name="connsiteX44" fmla="*/ 26286 w 203197"/>
                <a:gd name="connsiteY44" fmla="*/ 108092 h 217634"/>
                <a:gd name="connsiteX45" fmla="*/ 26477 w 203197"/>
                <a:gd name="connsiteY45" fmla="*/ 110377 h 217634"/>
                <a:gd name="connsiteX46" fmla="*/ 26286 w 203197"/>
                <a:gd name="connsiteY46" fmla="*/ 110568 h 217634"/>
                <a:gd name="connsiteX47" fmla="*/ 23715 w 203197"/>
                <a:gd name="connsiteY47" fmla="*/ 110568 h 217634"/>
                <a:gd name="connsiteX48" fmla="*/ 20000 w 203197"/>
                <a:gd name="connsiteY48" fmla="*/ 110568 h 217634"/>
                <a:gd name="connsiteX49" fmla="*/ 21143 w 203197"/>
                <a:gd name="connsiteY49" fmla="*/ 113712 h 217634"/>
                <a:gd name="connsiteX50" fmla="*/ 24381 w 203197"/>
                <a:gd name="connsiteY50" fmla="*/ 114759 h 217634"/>
                <a:gd name="connsiteX51" fmla="*/ 27429 w 203197"/>
                <a:gd name="connsiteY51" fmla="*/ 114759 h 217634"/>
                <a:gd name="connsiteX52" fmla="*/ 28953 w 203197"/>
                <a:gd name="connsiteY52" fmla="*/ 115616 h 217634"/>
                <a:gd name="connsiteX53" fmla="*/ 24286 w 203197"/>
                <a:gd name="connsiteY53" fmla="*/ 117236 h 217634"/>
                <a:gd name="connsiteX54" fmla="*/ 22286 w 203197"/>
                <a:gd name="connsiteY54" fmla="*/ 117236 h 217634"/>
                <a:gd name="connsiteX55" fmla="*/ 21419 w 203197"/>
                <a:gd name="connsiteY55" fmla="*/ 118436 h 217634"/>
                <a:gd name="connsiteX56" fmla="*/ 21524 w 203197"/>
                <a:gd name="connsiteY56" fmla="*/ 118759 h 217634"/>
                <a:gd name="connsiteX57" fmla="*/ 22095 w 203197"/>
                <a:gd name="connsiteY57" fmla="*/ 119426 h 217634"/>
                <a:gd name="connsiteX58" fmla="*/ 26382 w 203197"/>
                <a:gd name="connsiteY58" fmla="*/ 120760 h 217634"/>
                <a:gd name="connsiteX59" fmla="*/ 29810 w 203197"/>
                <a:gd name="connsiteY59" fmla="*/ 120760 h 217634"/>
                <a:gd name="connsiteX60" fmla="*/ 22476 w 203197"/>
                <a:gd name="connsiteY60" fmla="*/ 122570 h 217634"/>
                <a:gd name="connsiteX61" fmla="*/ 19904 w 203197"/>
                <a:gd name="connsiteY61" fmla="*/ 121617 h 217634"/>
                <a:gd name="connsiteX62" fmla="*/ 18095 w 203197"/>
                <a:gd name="connsiteY62" fmla="*/ 122760 h 217634"/>
                <a:gd name="connsiteX63" fmla="*/ 18952 w 203197"/>
                <a:gd name="connsiteY63" fmla="*/ 125046 h 217634"/>
                <a:gd name="connsiteX64" fmla="*/ 24381 w 203197"/>
                <a:gd name="connsiteY64" fmla="*/ 127904 h 217634"/>
                <a:gd name="connsiteX65" fmla="*/ 29525 w 203197"/>
                <a:gd name="connsiteY65" fmla="*/ 126189 h 217634"/>
                <a:gd name="connsiteX66" fmla="*/ 31525 w 203197"/>
                <a:gd name="connsiteY66" fmla="*/ 126189 h 217634"/>
                <a:gd name="connsiteX67" fmla="*/ 31534 w 203197"/>
                <a:gd name="connsiteY67" fmla="*/ 128751 h 217634"/>
                <a:gd name="connsiteX68" fmla="*/ 31525 w 203197"/>
                <a:gd name="connsiteY68" fmla="*/ 128761 h 217634"/>
                <a:gd name="connsiteX69" fmla="*/ 29144 w 203197"/>
                <a:gd name="connsiteY69" fmla="*/ 129523 h 217634"/>
                <a:gd name="connsiteX70" fmla="*/ 27334 w 203197"/>
                <a:gd name="connsiteY70" fmla="*/ 131142 h 217634"/>
                <a:gd name="connsiteX71" fmla="*/ 29620 w 203197"/>
                <a:gd name="connsiteY71" fmla="*/ 133904 h 217634"/>
                <a:gd name="connsiteX72" fmla="*/ 32763 w 203197"/>
                <a:gd name="connsiteY72" fmla="*/ 133904 h 217634"/>
                <a:gd name="connsiteX73" fmla="*/ 34382 w 203197"/>
                <a:gd name="connsiteY73" fmla="*/ 133333 h 217634"/>
                <a:gd name="connsiteX74" fmla="*/ 29620 w 203197"/>
                <a:gd name="connsiteY74" fmla="*/ 137238 h 217634"/>
                <a:gd name="connsiteX75" fmla="*/ 27906 w 203197"/>
                <a:gd name="connsiteY75" fmla="*/ 137238 h 217634"/>
                <a:gd name="connsiteX76" fmla="*/ 27239 w 203197"/>
                <a:gd name="connsiteY76" fmla="*/ 138762 h 217634"/>
                <a:gd name="connsiteX77" fmla="*/ 27715 w 203197"/>
                <a:gd name="connsiteY77" fmla="*/ 139619 h 217634"/>
                <a:gd name="connsiteX78" fmla="*/ 31906 w 203197"/>
                <a:gd name="connsiteY78" fmla="*/ 140381 h 217634"/>
                <a:gd name="connsiteX79" fmla="*/ 35240 w 203197"/>
                <a:gd name="connsiteY79" fmla="*/ 137905 h 217634"/>
                <a:gd name="connsiteX80" fmla="*/ 36859 w 203197"/>
                <a:gd name="connsiteY80" fmla="*/ 137905 h 217634"/>
                <a:gd name="connsiteX81" fmla="*/ 36859 w 203197"/>
                <a:gd name="connsiteY81" fmla="*/ 138667 h 217634"/>
                <a:gd name="connsiteX82" fmla="*/ 32287 w 203197"/>
                <a:gd name="connsiteY82" fmla="*/ 142858 h 217634"/>
                <a:gd name="connsiteX83" fmla="*/ 31620 w 203197"/>
                <a:gd name="connsiteY83" fmla="*/ 147049 h 217634"/>
                <a:gd name="connsiteX84" fmla="*/ 33144 w 203197"/>
                <a:gd name="connsiteY84" fmla="*/ 149335 h 217634"/>
                <a:gd name="connsiteX85" fmla="*/ 33906 w 203197"/>
                <a:gd name="connsiteY85" fmla="*/ 148668 h 217634"/>
                <a:gd name="connsiteX86" fmla="*/ 35907 w 203197"/>
                <a:gd name="connsiteY86" fmla="*/ 144001 h 217634"/>
                <a:gd name="connsiteX87" fmla="*/ 39431 w 203197"/>
                <a:gd name="connsiteY87" fmla="*/ 140953 h 217634"/>
                <a:gd name="connsiteX88" fmla="*/ 39431 w 203197"/>
                <a:gd name="connsiteY88" fmla="*/ 143239 h 217634"/>
                <a:gd name="connsiteX89" fmla="*/ 38002 w 203197"/>
                <a:gd name="connsiteY89" fmla="*/ 145049 h 217634"/>
                <a:gd name="connsiteX90" fmla="*/ 38002 w 203197"/>
                <a:gd name="connsiteY90" fmla="*/ 145620 h 217634"/>
                <a:gd name="connsiteX91" fmla="*/ 39812 w 203197"/>
                <a:gd name="connsiteY91" fmla="*/ 145620 h 217634"/>
                <a:gd name="connsiteX92" fmla="*/ 41812 w 203197"/>
                <a:gd name="connsiteY92" fmla="*/ 145620 h 217634"/>
                <a:gd name="connsiteX93" fmla="*/ 37907 w 203197"/>
                <a:gd name="connsiteY93" fmla="*/ 149144 h 217634"/>
                <a:gd name="connsiteX94" fmla="*/ 34668 w 203197"/>
                <a:gd name="connsiteY94" fmla="*/ 156097 h 217634"/>
                <a:gd name="connsiteX95" fmla="*/ 34668 w 203197"/>
                <a:gd name="connsiteY95" fmla="*/ 157240 h 217634"/>
                <a:gd name="connsiteX96" fmla="*/ 36954 w 203197"/>
                <a:gd name="connsiteY96" fmla="*/ 157240 h 217634"/>
                <a:gd name="connsiteX97" fmla="*/ 38954 w 203197"/>
                <a:gd name="connsiteY97" fmla="*/ 155526 h 217634"/>
                <a:gd name="connsiteX98" fmla="*/ 41717 w 203197"/>
                <a:gd name="connsiteY98" fmla="*/ 153049 h 217634"/>
                <a:gd name="connsiteX99" fmla="*/ 44955 w 203197"/>
                <a:gd name="connsiteY99" fmla="*/ 153049 h 217634"/>
                <a:gd name="connsiteX100" fmla="*/ 44003 w 203197"/>
                <a:gd name="connsiteY100" fmla="*/ 155526 h 217634"/>
                <a:gd name="connsiteX101" fmla="*/ 41526 w 203197"/>
                <a:gd name="connsiteY101" fmla="*/ 157622 h 217634"/>
                <a:gd name="connsiteX102" fmla="*/ 41526 w 203197"/>
                <a:gd name="connsiteY102" fmla="*/ 159145 h 217634"/>
                <a:gd name="connsiteX103" fmla="*/ 42574 w 203197"/>
                <a:gd name="connsiteY103" fmla="*/ 158574 h 217634"/>
                <a:gd name="connsiteX104" fmla="*/ 44860 w 203197"/>
                <a:gd name="connsiteY104" fmla="*/ 157050 h 217634"/>
                <a:gd name="connsiteX105" fmla="*/ 47241 w 203197"/>
                <a:gd name="connsiteY105" fmla="*/ 155812 h 217634"/>
                <a:gd name="connsiteX106" fmla="*/ 47813 w 203197"/>
                <a:gd name="connsiteY106" fmla="*/ 155812 h 217634"/>
                <a:gd name="connsiteX107" fmla="*/ 46003 w 203197"/>
                <a:gd name="connsiteY107" fmla="*/ 156574 h 217634"/>
                <a:gd name="connsiteX108" fmla="*/ 40669 w 203197"/>
                <a:gd name="connsiteY108" fmla="*/ 158860 h 217634"/>
                <a:gd name="connsiteX109" fmla="*/ 38097 w 203197"/>
                <a:gd name="connsiteY109" fmla="*/ 159812 h 217634"/>
                <a:gd name="connsiteX110" fmla="*/ 34668 w 203197"/>
                <a:gd name="connsiteY110" fmla="*/ 156764 h 217634"/>
                <a:gd name="connsiteX111" fmla="*/ 33716 w 203197"/>
                <a:gd name="connsiteY111" fmla="*/ 154478 h 217634"/>
                <a:gd name="connsiteX112" fmla="*/ 32668 w 203197"/>
                <a:gd name="connsiteY112" fmla="*/ 149525 h 217634"/>
                <a:gd name="connsiteX113" fmla="*/ 32668 w 203197"/>
                <a:gd name="connsiteY113" fmla="*/ 137905 h 217634"/>
                <a:gd name="connsiteX114" fmla="*/ 34859 w 203197"/>
                <a:gd name="connsiteY114" fmla="*/ 145525 h 217634"/>
                <a:gd name="connsiteX115" fmla="*/ 37240 w 203197"/>
                <a:gd name="connsiteY115" fmla="*/ 151812 h 217634"/>
                <a:gd name="connsiteX116" fmla="*/ 38574 w 203197"/>
                <a:gd name="connsiteY116" fmla="*/ 152764 h 217634"/>
                <a:gd name="connsiteX117" fmla="*/ 40955 w 203197"/>
                <a:gd name="connsiteY117" fmla="*/ 153335 h 217634"/>
                <a:gd name="connsiteX118" fmla="*/ 42002 w 203197"/>
                <a:gd name="connsiteY118" fmla="*/ 151335 h 217634"/>
                <a:gd name="connsiteX119" fmla="*/ 42002 w 203197"/>
                <a:gd name="connsiteY119" fmla="*/ 150573 h 217634"/>
                <a:gd name="connsiteX120" fmla="*/ 41241 w 203197"/>
                <a:gd name="connsiteY120" fmla="*/ 147715 h 217634"/>
                <a:gd name="connsiteX121" fmla="*/ 40002 w 203197"/>
                <a:gd name="connsiteY121" fmla="*/ 142191 h 217634"/>
                <a:gd name="connsiteX122" fmla="*/ 38478 w 203197"/>
                <a:gd name="connsiteY122" fmla="*/ 132666 h 217634"/>
                <a:gd name="connsiteX123" fmla="*/ 39526 w 203197"/>
                <a:gd name="connsiteY123" fmla="*/ 112759 h 217634"/>
                <a:gd name="connsiteX124" fmla="*/ 43812 w 203197"/>
                <a:gd name="connsiteY124" fmla="*/ 97424 h 217634"/>
                <a:gd name="connsiteX125" fmla="*/ 44860 w 203197"/>
                <a:gd name="connsiteY125" fmla="*/ 95042 h 217634"/>
                <a:gd name="connsiteX126" fmla="*/ 48289 w 203197"/>
                <a:gd name="connsiteY126" fmla="*/ 88661 h 217634"/>
                <a:gd name="connsiteX127" fmla="*/ 75531 w 203197"/>
                <a:gd name="connsiteY127" fmla="*/ 61419 h 217634"/>
                <a:gd name="connsiteX128" fmla="*/ 89056 w 203197"/>
                <a:gd name="connsiteY128" fmla="*/ 54752 h 217634"/>
                <a:gd name="connsiteX129" fmla="*/ 112297 w 203197"/>
                <a:gd name="connsiteY129" fmla="*/ 49608 h 217634"/>
                <a:gd name="connsiteX130" fmla="*/ 115440 w 203197"/>
                <a:gd name="connsiteY130" fmla="*/ 49608 h 217634"/>
                <a:gd name="connsiteX131" fmla="*/ 118107 w 203197"/>
                <a:gd name="connsiteY131" fmla="*/ 49608 h 217634"/>
                <a:gd name="connsiteX132" fmla="*/ 166494 w 203197"/>
                <a:gd name="connsiteY132" fmla="*/ 64658 h 217634"/>
                <a:gd name="connsiteX133" fmla="*/ 166494 w 203197"/>
                <a:gd name="connsiteY133" fmla="*/ 64658 h 217634"/>
                <a:gd name="connsiteX134" fmla="*/ 166494 w 203197"/>
                <a:gd name="connsiteY134" fmla="*/ 64658 h 217634"/>
                <a:gd name="connsiteX135" fmla="*/ 166494 w 203197"/>
                <a:gd name="connsiteY135" fmla="*/ 64658 h 217634"/>
                <a:gd name="connsiteX136" fmla="*/ 165923 w 203197"/>
                <a:gd name="connsiteY136" fmla="*/ 63895 h 217634"/>
                <a:gd name="connsiteX137" fmla="*/ 164303 w 203197"/>
                <a:gd name="connsiteY137" fmla="*/ 62943 h 217634"/>
                <a:gd name="connsiteX138" fmla="*/ 162589 w 203197"/>
                <a:gd name="connsiteY138" fmla="*/ 64086 h 217634"/>
                <a:gd name="connsiteX139" fmla="*/ 162589 w 203197"/>
                <a:gd name="connsiteY139" fmla="*/ 66467 h 217634"/>
                <a:gd name="connsiteX140" fmla="*/ 162589 w 203197"/>
                <a:gd name="connsiteY140" fmla="*/ 71230 h 217634"/>
                <a:gd name="connsiteX141" fmla="*/ 118393 w 203197"/>
                <a:gd name="connsiteY141" fmla="*/ 57514 h 217634"/>
                <a:gd name="connsiteX142" fmla="*/ 91056 w 203197"/>
                <a:gd name="connsiteY142" fmla="*/ 62848 h 217634"/>
                <a:gd name="connsiteX143" fmla="*/ 85151 w 203197"/>
                <a:gd name="connsiteY143" fmla="*/ 65515 h 217634"/>
                <a:gd name="connsiteX144" fmla="*/ 82103 w 203197"/>
                <a:gd name="connsiteY144" fmla="*/ 67134 h 217634"/>
                <a:gd name="connsiteX145" fmla="*/ 76388 w 203197"/>
                <a:gd name="connsiteY145" fmla="*/ 70658 h 217634"/>
                <a:gd name="connsiteX146" fmla="*/ 58195 w 203197"/>
                <a:gd name="connsiteY146" fmla="*/ 88565 h 217634"/>
                <a:gd name="connsiteX147" fmla="*/ 52575 w 203197"/>
                <a:gd name="connsiteY147" fmla="*/ 98090 h 217634"/>
                <a:gd name="connsiteX148" fmla="*/ 51527 w 203197"/>
                <a:gd name="connsiteY148" fmla="*/ 100186 h 217634"/>
                <a:gd name="connsiteX149" fmla="*/ 51527 w 203197"/>
                <a:gd name="connsiteY149" fmla="*/ 101043 h 217634"/>
                <a:gd name="connsiteX150" fmla="*/ 50956 w 203197"/>
                <a:gd name="connsiteY150" fmla="*/ 102662 h 217634"/>
                <a:gd name="connsiteX151" fmla="*/ 49051 w 203197"/>
                <a:gd name="connsiteY151" fmla="*/ 108663 h 217634"/>
                <a:gd name="connsiteX152" fmla="*/ 49051 w 203197"/>
                <a:gd name="connsiteY152" fmla="*/ 111235 h 217634"/>
                <a:gd name="connsiteX153" fmla="*/ 52385 w 203197"/>
                <a:gd name="connsiteY153" fmla="*/ 104281 h 217634"/>
                <a:gd name="connsiteX154" fmla="*/ 53909 w 203197"/>
                <a:gd name="connsiteY154" fmla="*/ 101519 h 217634"/>
                <a:gd name="connsiteX155" fmla="*/ 58957 w 203197"/>
                <a:gd name="connsiteY155" fmla="*/ 93137 h 217634"/>
                <a:gd name="connsiteX156" fmla="*/ 78007 w 203197"/>
                <a:gd name="connsiteY156" fmla="*/ 74945 h 217634"/>
                <a:gd name="connsiteX157" fmla="*/ 84008 w 203197"/>
                <a:gd name="connsiteY157" fmla="*/ 71325 h 217634"/>
                <a:gd name="connsiteX158" fmla="*/ 87056 w 203197"/>
                <a:gd name="connsiteY158" fmla="*/ 69705 h 217634"/>
                <a:gd name="connsiteX159" fmla="*/ 92580 w 203197"/>
                <a:gd name="connsiteY159" fmla="*/ 67324 h 217634"/>
                <a:gd name="connsiteX160" fmla="*/ 118869 w 203197"/>
                <a:gd name="connsiteY160" fmla="*/ 62372 h 217634"/>
                <a:gd name="connsiteX161" fmla="*/ 160493 w 203197"/>
                <a:gd name="connsiteY161" fmla="*/ 75325 h 217634"/>
                <a:gd name="connsiteX162" fmla="*/ 159636 w 203197"/>
                <a:gd name="connsiteY162" fmla="*/ 74087 h 217634"/>
                <a:gd name="connsiteX163" fmla="*/ 159636 w 203197"/>
                <a:gd name="connsiteY163" fmla="*/ 72468 h 217634"/>
                <a:gd name="connsiteX164" fmla="*/ 159636 w 203197"/>
                <a:gd name="connsiteY164" fmla="*/ 69896 h 217634"/>
                <a:gd name="connsiteX165" fmla="*/ 158969 w 203197"/>
                <a:gd name="connsiteY165" fmla="*/ 66753 h 217634"/>
                <a:gd name="connsiteX166" fmla="*/ 155826 w 203197"/>
                <a:gd name="connsiteY166" fmla="*/ 65324 h 217634"/>
                <a:gd name="connsiteX167" fmla="*/ 155350 w 203197"/>
                <a:gd name="connsiteY167" fmla="*/ 67801 h 217634"/>
                <a:gd name="connsiteX168" fmla="*/ 155350 w 203197"/>
                <a:gd name="connsiteY168" fmla="*/ 70087 h 217634"/>
                <a:gd name="connsiteX169" fmla="*/ 154683 w 203197"/>
                <a:gd name="connsiteY169" fmla="*/ 70944 h 217634"/>
                <a:gd name="connsiteX170" fmla="*/ 153921 w 203197"/>
                <a:gd name="connsiteY170" fmla="*/ 70944 h 217634"/>
                <a:gd name="connsiteX171" fmla="*/ 151254 w 203197"/>
                <a:gd name="connsiteY171" fmla="*/ 67991 h 217634"/>
                <a:gd name="connsiteX172" fmla="*/ 152207 w 203197"/>
                <a:gd name="connsiteY172" fmla="*/ 64943 h 217634"/>
                <a:gd name="connsiteX173" fmla="*/ 153445 w 203197"/>
                <a:gd name="connsiteY173" fmla="*/ 61990 h 217634"/>
                <a:gd name="connsiteX174" fmla="*/ 153445 w 203197"/>
                <a:gd name="connsiteY174" fmla="*/ 61038 h 217634"/>
                <a:gd name="connsiteX175" fmla="*/ 151540 w 203197"/>
                <a:gd name="connsiteY175" fmla="*/ 59800 h 217634"/>
                <a:gd name="connsiteX176" fmla="*/ 150016 w 203197"/>
                <a:gd name="connsiteY176" fmla="*/ 59800 h 217634"/>
                <a:gd name="connsiteX177" fmla="*/ 147797 w 203197"/>
                <a:gd name="connsiteY177" fmla="*/ 62686 h 217634"/>
                <a:gd name="connsiteX178" fmla="*/ 147825 w 203197"/>
                <a:gd name="connsiteY178" fmla="*/ 62848 h 217634"/>
                <a:gd name="connsiteX179" fmla="*/ 147825 w 203197"/>
                <a:gd name="connsiteY179" fmla="*/ 67324 h 217634"/>
                <a:gd name="connsiteX180" fmla="*/ 146397 w 203197"/>
                <a:gd name="connsiteY180" fmla="*/ 68753 h 217634"/>
                <a:gd name="connsiteX181" fmla="*/ 144301 w 203197"/>
                <a:gd name="connsiteY181" fmla="*/ 67039 h 217634"/>
                <a:gd name="connsiteX182" fmla="*/ 144301 w 203197"/>
                <a:gd name="connsiteY182" fmla="*/ 64753 h 217634"/>
                <a:gd name="connsiteX183" fmla="*/ 144301 w 203197"/>
                <a:gd name="connsiteY183" fmla="*/ 63324 h 217634"/>
                <a:gd name="connsiteX184" fmla="*/ 143539 w 203197"/>
                <a:gd name="connsiteY184" fmla="*/ 61800 h 217634"/>
                <a:gd name="connsiteX185" fmla="*/ 140682 w 203197"/>
                <a:gd name="connsiteY185" fmla="*/ 61800 h 217634"/>
                <a:gd name="connsiteX186" fmla="*/ 139634 w 203197"/>
                <a:gd name="connsiteY186" fmla="*/ 64372 h 217634"/>
                <a:gd name="connsiteX187" fmla="*/ 138015 w 203197"/>
                <a:gd name="connsiteY187" fmla="*/ 64372 h 217634"/>
                <a:gd name="connsiteX188" fmla="*/ 136681 w 203197"/>
                <a:gd name="connsiteY188" fmla="*/ 62752 h 217634"/>
                <a:gd name="connsiteX189" fmla="*/ 136681 w 203197"/>
                <a:gd name="connsiteY189" fmla="*/ 61324 h 217634"/>
                <a:gd name="connsiteX190" fmla="*/ 136681 w 203197"/>
                <a:gd name="connsiteY190" fmla="*/ 57704 h 217634"/>
                <a:gd name="connsiteX191" fmla="*/ 134490 w 203197"/>
                <a:gd name="connsiteY191" fmla="*/ 53894 h 217634"/>
                <a:gd name="connsiteX192" fmla="*/ 132109 w 203197"/>
                <a:gd name="connsiteY192" fmla="*/ 53132 h 217634"/>
                <a:gd name="connsiteX193" fmla="*/ 131442 w 203197"/>
                <a:gd name="connsiteY193" fmla="*/ 53704 h 217634"/>
                <a:gd name="connsiteX194" fmla="*/ 131442 w 203197"/>
                <a:gd name="connsiteY194" fmla="*/ 58466 h 217634"/>
                <a:gd name="connsiteX195" fmla="*/ 131442 w 203197"/>
                <a:gd name="connsiteY195" fmla="*/ 61038 h 217634"/>
                <a:gd name="connsiteX196" fmla="*/ 130204 w 203197"/>
                <a:gd name="connsiteY196" fmla="*/ 61705 h 217634"/>
                <a:gd name="connsiteX197" fmla="*/ 128870 w 203197"/>
                <a:gd name="connsiteY197" fmla="*/ 60371 h 217634"/>
                <a:gd name="connsiteX198" fmla="*/ 127823 w 203197"/>
                <a:gd name="connsiteY198" fmla="*/ 58847 h 217634"/>
                <a:gd name="connsiteX199" fmla="*/ 125918 w 203197"/>
                <a:gd name="connsiteY199" fmla="*/ 58847 h 217634"/>
                <a:gd name="connsiteX200" fmla="*/ 124679 w 203197"/>
                <a:gd name="connsiteY200" fmla="*/ 59895 h 217634"/>
                <a:gd name="connsiteX201" fmla="*/ 123727 w 203197"/>
                <a:gd name="connsiteY201" fmla="*/ 60467 h 217634"/>
                <a:gd name="connsiteX202" fmla="*/ 121441 w 203197"/>
                <a:gd name="connsiteY202" fmla="*/ 60467 h 217634"/>
                <a:gd name="connsiteX203" fmla="*/ 120679 w 203197"/>
                <a:gd name="connsiteY203" fmla="*/ 58752 h 217634"/>
                <a:gd name="connsiteX204" fmla="*/ 121727 w 203197"/>
                <a:gd name="connsiteY204" fmla="*/ 57609 h 217634"/>
                <a:gd name="connsiteX205" fmla="*/ 123060 w 203197"/>
                <a:gd name="connsiteY205" fmla="*/ 56656 h 217634"/>
                <a:gd name="connsiteX206" fmla="*/ 123060 w 203197"/>
                <a:gd name="connsiteY206" fmla="*/ 56656 h 217634"/>
                <a:gd name="connsiteX207" fmla="*/ 123060 w 203197"/>
                <a:gd name="connsiteY207" fmla="*/ 55228 h 217634"/>
                <a:gd name="connsiteX208" fmla="*/ 119441 w 203197"/>
                <a:gd name="connsiteY208" fmla="*/ 54561 h 217634"/>
                <a:gd name="connsiteX209" fmla="*/ 116774 w 203197"/>
                <a:gd name="connsiteY209" fmla="*/ 56942 h 217634"/>
                <a:gd name="connsiteX210" fmla="*/ 115916 w 203197"/>
                <a:gd name="connsiteY210" fmla="*/ 58371 h 217634"/>
                <a:gd name="connsiteX211" fmla="*/ 113345 w 203197"/>
                <a:gd name="connsiteY211" fmla="*/ 59038 h 217634"/>
                <a:gd name="connsiteX212" fmla="*/ 113345 w 203197"/>
                <a:gd name="connsiteY212" fmla="*/ 59038 h 217634"/>
                <a:gd name="connsiteX213" fmla="*/ 113345 w 203197"/>
                <a:gd name="connsiteY213" fmla="*/ 55990 h 217634"/>
                <a:gd name="connsiteX214" fmla="*/ 105820 w 203197"/>
                <a:gd name="connsiteY214" fmla="*/ 66943 h 217634"/>
                <a:gd name="connsiteX215" fmla="*/ 101153 w 203197"/>
                <a:gd name="connsiteY215" fmla="*/ 74945 h 217634"/>
                <a:gd name="connsiteX216" fmla="*/ 99057 w 203197"/>
                <a:gd name="connsiteY216" fmla="*/ 81707 h 217634"/>
                <a:gd name="connsiteX217" fmla="*/ 86960 w 203197"/>
                <a:gd name="connsiteY217" fmla="*/ 100090 h 217634"/>
                <a:gd name="connsiteX218" fmla="*/ 64958 w 203197"/>
                <a:gd name="connsiteY218" fmla="*/ 138190 h 217634"/>
                <a:gd name="connsiteX219" fmla="*/ 54766 w 203197"/>
                <a:gd name="connsiteY219" fmla="*/ 147715 h 217634"/>
                <a:gd name="connsiteX220" fmla="*/ 49146 w 203197"/>
                <a:gd name="connsiteY220" fmla="*/ 154383 h 217634"/>
                <a:gd name="connsiteX221" fmla="*/ 41050 w 203197"/>
                <a:gd name="connsiteY221" fmla="*/ 158384 h 217634"/>
                <a:gd name="connsiteX222" fmla="*/ 34287 w 203197"/>
                <a:gd name="connsiteY222" fmla="*/ 163622 h 217634"/>
                <a:gd name="connsiteX223" fmla="*/ 37716 w 203197"/>
                <a:gd name="connsiteY223" fmla="*/ 164099 h 217634"/>
                <a:gd name="connsiteX224" fmla="*/ 40383 w 203197"/>
                <a:gd name="connsiteY224" fmla="*/ 161717 h 217634"/>
                <a:gd name="connsiteX225" fmla="*/ 41241 w 203197"/>
                <a:gd name="connsiteY225" fmla="*/ 160193 h 217634"/>
                <a:gd name="connsiteX226" fmla="*/ 43812 w 203197"/>
                <a:gd name="connsiteY226" fmla="*/ 159622 h 217634"/>
                <a:gd name="connsiteX227" fmla="*/ 43812 w 203197"/>
                <a:gd name="connsiteY227" fmla="*/ 159622 h 217634"/>
                <a:gd name="connsiteX228" fmla="*/ 43812 w 203197"/>
                <a:gd name="connsiteY228" fmla="*/ 162670 h 217634"/>
                <a:gd name="connsiteX229" fmla="*/ 41526 w 203197"/>
                <a:gd name="connsiteY229" fmla="*/ 164479 h 217634"/>
                <a:gd name="connsiteX230" fmla="*/ 40402 w 203197"/>
                <a:gd name="connsiteY230" fmla="*/ 166156 h 217634"/>
                <a:gd name="connsiteX231" fmla="*/ 40859 w 203197"/>
                <a:gd name="connsiteY231" fmla="*/ 166956 h 217634"/>
                <a:gd name="connsiteX232" fmla="*/ 43526 w 203197"/>
                <a:gd name="connsiteY232" fmla="*/ 167432 h 217634"/>
                <a:gd name="connsiteX233" fmla="*/ 45432 w 203197"/>
                <a:gd name="connsiteY233" fmla="*/ 165908 h 217634"/>
                <a:gd name="connsiteX234" fmla="*/ 48194 w 203197"/>
                <a:gd name="connsiteY234" fmla="*/ 166670 h 217634"/>
                <a:gd name="connsiteX235" fmla="*/ 46860 w 203197"/>
                <a:gd name="connsiteY235" fmla="*/ 168956 h 217634"/>
                <a:gd name="connsiteX236" fmla="*/ 43241 w 203197"/>
                <a:gd name="connsiteY236" fmla="*/ 170195 h 217634"/>
                <a:gd name="connsiteX237" fmla="*/ 41622 w 203197"/>
                <a:gd name="connsiteY237" fmla="*/ 171147 h 217634"/>
                <a:gd name="connsiteX238" fmla="*/ 41622 w 203197"/>
                <a:gd name="connsiteY238" fmla="*/ 173147 h 217634"/>
                <a:gd name="connsiteX239" fmla="*/ 44289 w 203197"/>
                <a:gd name="connsiteY239" fmla="*/ 173719 h 217634"/>
                <a:gd name="connsiteX240" fmla="*/ 47241 w 203197"/>
                <a:gd name="connsiteY240" fmla="*/ 172481 h 217634"/>
                <a:gd name="connsiteX241" fmla="*/ 51147 w 203197"/>
                <a:gd name="connsiteY241" fmla="*/ 171814 h 217634"/>
                <a:gd name="connsiteX242" fmla="*/ 51813 w 203197"/>
                <a:gd name="connsiteY242" fmla="*/ 174280 h 217634"/>
                <a:gd name="connsiteX243" fmla="*/ 51813 w 203197"/>
                <a:gd name="connsiteY243" fmla="*/ 174290 h 217634"/>
                <a:gd name="connsiteX244" fmla="*/ 49337 w 203197"/>
                <a:gd name="connsiteY244" fmla="*/ 175243 h 217634"/>
                <a:gd name="connsiteX245" fmla="*/ 45812 w 203197"/>
                <a:gd name="connsiteY245" fmla="*/ 176576 h 217634"/>
                <a:gd name="connsiteX246" fmla="*/ 48099 w 203197"/>
                <a:gd name="connsiteY246" fmla="*/ 179338 h 217634"/>
                <a:gd name="connsiteX247" fmla="*/ 51527 w 203197"/>
                <a:gd name="connsiteY247" fmla="*/ 179338 h 217634"/>
                <a:gd name="connsiteX248" fmla="*/ 54480 w 203197"/>
                <a:gd name="connsiteY248" fmla="*/ 178195 h 217634"/>
                <a:gd name="connsiteX249" fmla="*/ 56290 w 203197"/>
                <a:gd name="connsiteY249" fmla="*/ 178195 h 217634"/>
                <a:gd name="connsiteX250" fmla="*/ 52385 w 203197"/>
                <a:gd name="connsiteY250" fmla="*/ 181243 h 217634"/>
                <a:gd name="connsiteX251" fmla="*/ 50194 w 203197"/>
                <a:gd name="connsiteY251" fmla="*/ 181243 h 217634"/>
                <a:gd name="connsiteX252" fmla="*/ 49937 w 203197"/>
                <a:gd name="connsiteY252" fmla="*/ 182701 h 217634"/>
                <a:gd name="connsiteX253" fmla="*/ 50194 w 203197"/>
                <a:gd name="connsiteY253" fmla="*/ 182958 h 217634"/>
                <a:gd name="connsiteX254" fmla="*/ 51051 w 203197"/>
                <a:gd name="connsiteY254" fmla="*/ 182958 h 217634"/>
                <a:gd name="connsiteX255" fmla="*/ 55814 w 203197"/>
                <a:gd name="connsiteY255" fmla="*/ 182958 h 217634"/>
                <a:gd name="connsiteX256" fmla="*/ 59052 w 203197"/>
                <a:gd name="connsiteY256" fmla="*/ 181624 h 217634"/>
                <a:gd name="connsiteX257" fmla="*/ 52575 w 203197"/>
                <a:gd name="connsiteY257" fmla="*/ 185625 h 217634"/>
                <a:gd name="connsiteX258" fmla="*/ 49718 w 203197"/>
                <a:gd name="connsiteY258" fmla="*/ 185625 h 217634"/>
                <a:gd name="connsiteX259" fmla="*/ 48260 w 203197"/>
                <a:gd name="connsiteY259" fmla="*/ 187025 h 217634"/>
                <a:gd name="connsiteX260" fmla="*/ 48289 w 203197"/>
                <a:gd name="connsiteY260" fmla="*/ 187340 h 217634"/>
                <a:gd name="connsiteX261" fmla="*/ 50099 w 203197"/>
                <a:gd name="connsiteY261" fmla="*/ 189245 h 217634"/>
                <a:gd name="connsiteX262" fmla="*/ 56671 w 203197"/>
                <a:gd name="connsiteY262" fmla="*/ 190388 h 217634"/>
                <a:gd name="connsiteX263" fmla="*/ 60957 w 203197"/>
                <a:gd name="connsiteY263" fmla="*/ 187244 h 217634"/>
                <a:gd name="connsiteX264" fmla="*/ 63053 w 203197"/>
                <a:gd name="connsiteY264" fmla="*/ 187244 h 217634"/>
                <a:gd name="connsiteX265" fmla="*/ 64148 w 203197"/>
                <a:gd name="connsiteY265" fmla="*/ 189702 h 217634"/>
                <a:gd name="connsiteX266" fmla="*/ 64100 w 203197"/>
                <a:gd name="connsiteY266" fmla="*/ 189816 h 217634"/>
                <a:gd name="connsiteX267" fmla="*/ 62005 w 203197"/>
                <a:gd name="connsiteY267" fmla="*/ 191340 h 217634"/>
                <a:gd name="connsiteX268" fmla="*/ 61052 w 203197"/>
                <a:gd name="connsiteY268" fmla="*/ 193530 h 217634"/>
                <a:gd name="connsiteX269" fmla="*/ 64386 w 203197"/>
                <a:gd name="connsiteY269" fmla="*/ 195531 h 217634"/>
                <a:gd name="connsiteX270" fmla="*/ 67339 w 203197"/>
                <a:gd name="connsiteY270" fmla="*/ 194293 h 217634"/>
                <a:gd name="connsiteX271" fmla="*/ 68768 w 203197"/>
                <a:gd name="connsiteY271" fmla="*/ 193245 h 217634"/>
                <a:gd name="connsiteX272" fmla="*/ 65624 w 203197"/>
                <a:gd name="connsiteY272" fmla="*/ 198674 h 217634"/>
                <a:gd name="connsiteX273" fmla="*/ 64196 w 203197"/>
                <a:gd name="connsiteY273" fmla="*/ 199627 h 217634"/>
                <a:gd name="connsiteX274" fmla="*/ 64196 w 203197"/>
                <a:gd name="connsiteY274" fmla="*/ 201341 h 217634"/>
                <a:gd name="connsiteX275" fmla="*/ 65053 w 203197"/>
                <a:gd name="connsiteY275" fmla="*/ 202103 h 217634"/>
                <a:gd name="connsiteX276" fmla="*/ 69720 w 203197"/>
                <a:gd name="connsiteY276" fmla="*/ 202103 h 217634"/>
                <a:gd name="connsiteX277" fmla="*/ 71911 w 203197"/>
                <a:gd name="connsiteY277" fmla="*/ 198579 h 217634"/>
                <a:gd name="connsiteX278" fmla="*/ 73625 w 203197"/>
                <a:gd name="connsiteY278" fmla="*/ 198579 h 217634"/>
                <a:gd name="connsiteX279" fmla="*/ 73625 w 203197"/>
                <a:gd name="connsiteY279" fmla="*/ 199341 h 217634"/>
                <a:gd name="connsiteX280" fmla="*/ 73625 w 203197"/>
                <a:gd name="connsiteY280" fmla="*/ 200484 h 217634"/>
                <a:gd name="connsiteX281" fmla="*/ 73625 w 203197"/>
                <a:gd name="connsiteY281" fmla="*/ 200960 h 217634"/>
                <a:gd name="connsiteX282" fmla="*/ 73625 w 203197"/>
                <a:gd name="connsiteY282" fmla="*/ 200960 h 217634"/>
                <a:gd name="connsiteX283" fmla="*/ 73625 w 203197"/>
                <a:gd name="connsiteY283" fmla="*/ 200960 h 217634"/>
                <a:gd name="connsiteX284" fmla="*/ 118012 w 203197"/>
                <a:gd name="connsiteY284" fmla="*/ 214772 h 217634"/>
                <a:gd name="connsiteX285" fmla="*/ 118012 w 203197"/>
                <a:gd name="connsiteY285" fmla="*/ 215438 h 217634"/>
                <a:gd name="connsiteX286" fmla="*/ 118012 w 203197"/>
                <a:gd name="connsiteY286" fmla="*/ 215438 h 217634"/>
                <a:gd name="connsiteX287" fmla="*/ 72959 w 203197"/>
                <a:gd name="connsiteY287" fmla="*/ 201627 h 217634"/>
                <a:gd name="connsiteX288" fmla="*/ 72959 w 203197"/>
                <a:gd name="connsiteY288" fmla="*/ 201627 h 217634"/>
                <a:gd name="connsiteX289" fmla="*/ 72197 w 203197"/>
                <a:gd name="connsiteY289" fmla="*/ 202770 h 217634"/>
                <a:gd name="connsiteX290" fmla="*/ 66196 w 203197"/>
                <a:gd name="connsiteY290" fmla="*/ 213533 h 217634"/>
                <a:gd name="connsiteX291" fmla="*/ 118012 w 203197"/>
                <a:gd name="connsiteY291" fmla="*/ 217058 h 217634"/>
                <a:gd name="connsiteX292" fmla="*/ 136205 w 203197"/>
                <a:gd name="connsiteY292" fmla="*/ 215724 h 217634"/>
                <a:gd name="connsiteX293" fmla="*/ 153731 w 203197"/>
                <a:gd name="connsiteY293" fmla="*/ 210009 h 217634"/>
                <a:gd name="connsiteX294" fmla="*/ 166494 w 203197"/>
                <a:gd name="connsiteY294" fmla="*/ 200960 h 217634"/>
                <a:gd name="connsiteX295" fmla="*/ 185544 w 203197"/>
                <a:gd name="connsiteY295" fmla="*/ 183149 h 217634"/>
                <a:gd name="connsiteX296" fmla="*/ 189735 w 203197"/>
                <a:gd name="connsiteY296" fmla="*/ 177148 h 217634"/>
                <a:gd name="connsiteX297" fmla="*/ 191640 w 203197"/>
                <a:gd name="connsiteY297" fmla="*/ 174004 h 217634"/>
                <a:gd name="connsiteX298" fmla="*/ 193069 w 203197"/>
                <a:gd name="connsiteY298" fmla="*/ 171433 h 217634"/>
                <a:gd name="connsiteX299" fmla="*/ 195831 w 203197"/>
                <a:gd name="connsiteY299" fmla="*/ 165908 h 217634"/>
                <a:gd name="connsiteX300" fmla="*/ 203166 w 203197"/>
                <a:gd name="connsiteY300" fmla="*/ 136571 h 217634"/>
                <a:gd name="connsiteX301" fmla="*/ 203166 w 203197"/>
                <a:gd name="connsiteY301" fmla="*/ 131237 h 217634"/>
                <a:gd name="connsiteX302" fmla="*/ 203166 w 203197"/>
                <a:gd name="connsiteY302" fmla="*/ 128570 h 217634"/>
                <a:gd name="connsiteX303" fmla="*/ 203166 w 203197"/>
                <a:gd name="connsiteY303" fmla="*/ 123141 h 217634"/>
                <a:gd name="connsiteX304" fmla="*/ 201927 w 203197"/>
                <a:gd name="connsiteY304" fmla="*/ 111520 h 217634"/>
                <a:gd name="connsiteX305" fmla="*/ 200879 w 203197"/>
                <a:gd name="connsiteY305" fmla="*/ 106472 h 217634"/>
                <a:gd name="connsiteX306" fmla="*/ 199927 w 203197"/>
                <a:gd name="connsiteY306" fmla="*/ 102853 h 217634"/>
                <a:gd name="connsiteX307" fmla="*/ 197641 w 203197"/>
                <a:gd name="connsiteY307" fmla="*/ 97709 h 217634"/>
                <a:gd name="connsiteX308" fmla="*/ 196879 w 203197"/>
                <a:gd name="connsiteY308" fmla="*/ 98662 h 217634"/>
                <a:gd name="connsiteX309" fmla="*/ 196879 w 203197"/>
                <a:gd name="connsiteY309" fmla="*/ 105234 h 217634"/>
                <a:gd name="connsiteX310" fmla="*/ 196879 w 203197"/>
                <a:gd name="connsiteY310" fmla="*/ 108663 h 217634"/>
                <a:gd name="connsiteX311" fmla="*/ 196879 w 203197"/>
                <a:gd name="connsiteY311" fmla="*/ 110663 h 217634"/>
                <a:gd name="connsiteX312" fmla="*/ 196879 w 203197"/>
                <a:gd name="connsiteY312" fmla="*/ 114378 h 217634"/>
                <a:gd name="connsiteX313" fmla="*/ 193545 w 203197"/>
                <a:gd name="connsiteY313" fmla="*/ 121903 h 217634"/>
                <a:gd name="connsiteX314" fmla="*/ 191259 w 203197"/>
                <a:gd name="connsiteY314" fmla="*/ 110377 h 217634"/>
                <a:gd name="connsiteX315" fmla="*/ 191259 w 203197"/>
                <a:gd name="connsiteY315" fmla="*/ 106663 h 217634"/>
                <a:gd name="connsiteX316" fmla="*/ 192498 w 203197"/>
                <a:gd name="connsiteY316" fmla="*/ 103329 h 217634"/>
                <a:gd name="connsiteX317" fmla="*/ 192498 w 203197"/>
                <a:gd name="connsiteY317" fmla="*/ 101234 h 217634"/>
                <a:gd name="connsiteX318" fmla="*/ 189068 w 203197"/>
                <a:gd name="connsiteY318" fmla="*/ 96185 h 217634"/>
                <a:gd name="connsiteX319" fmla="*/ 186401 w 203197"/>
                <a:gd name="connsiteY319" fmla="*/ 94566 h 217634"/>
                <a:gd name="connsiteX320" fmla="*/ 190116 w 203197"/>
                <a:gd name="connsiteY320" fmla="*/ 90280 h 217634"/>
                <a:gd name="connsiteX321" fmla="*/ 191831 w 203197"/>
                <a:gd name="connsiteY321" fmla="*/ 85231 h 217634"/>
                <a:gd name="connsiteX322" fmla="*/ 191831 w 203197"/>
                <a:gd name="connsiteY322" fmla="*/ 81136 h 217634"/>
                <a:gd name="connsiteX323" fmla="*/ 191164 w 203197"/>
                <a:gd name="connsiteY323" fmla="*/ 77516 h 217634"/>
                <a:gd name="connsiteX324" fmla="*/ 190307 w 203197"/>
                <a:gd name="connsiteY324" fmla="*/ 75135 h 217634"/>
                <a:gd name="connsiteX325" fmla="*/ 186973 w 203197"/>
                <a:gd name="connsiteY325" fmla="*/ 73040 h 217634"/>
                <a:gd name="connsiteX326" fmla="*/ 185449 w 203197"/>
                <a:gd name="connsiteY326" fmla="*/ 75706 h 217634"/>
                <a:gd name="connsiteX327" fmla="*/ 183068 w 203197"/>
                <a:gd name="connsiteY327" fmla="*/ 78850 h 217634"/>
                <a:gd name="connsiteX328" fmla="*/ 178877 w 203197"/>
                <a:gd name="connsiteY328" fmla="*/ 77421 h 217634"/>
                <a:gd name="connsiteX329" fmla="*/ 178210 w 203197"/>
                <a:gd name="connsiteY329" fmla="*/ 72373 h 217634"/>
                <a:gd name="connsiteX330" fmla="*/ 180210 w 203197"/>
                <a:gd name="connsiteY330" fmla="*/ 69420 h 217634"/>
                <a:gd name="connsiteX331" fmla="*/ 177924 w 203197"/>
                <a:gd name="connsiteY331" fmla="*/ 64943 h 217634"/>
                <a:gd name="connsiteX332" fmla="*/ 176781 w 203197"/>
                <a:gd name="connsiteY332" fmla="*/ 64943 h 217634"/>
                <a:gd name="connsiteX333" fmla="*/ 175543 w 203197"/>
                <a:gd name="connsiteY333" fmla="*/ 67991 h 217634"/>
                <a:gd name="connsiteX334" fmla="*/ 173257 w 203197"/>
                <a:gd name="connsiteY334" fmla="*/ 69515 h 217634"/>
                <a:gd name="connsiteX335" fmla="*/ 171066 w 203197"/>
                <a:gd name="connsiteY335" fmla="*/ 67039 h 217634"/>
                <a:gd name="connsiteX336" fmla="*/ 171733 w 203197"/>
                <a:gd name="connsiteY336" fmla="*/ 64277 h 217634"/>
                <a:gd name="connsiteX337" fmla="*/ 175829 w 203197"/>
                <a:gd name="connsiteY337" fmla="*/ 59895 h 217634"/>
                <a:gd name="connsiteX338" fmla="*/ 177543 w 203197"/>
                <a:gd name="connsiteY338" fmla="*/ 57418 h 217634"/>
                <a:gd name="connsiteX339" fmla="*/ 177543 w 203197"/>
                <a:gd name="connsiteY339" fmla="*/ 53513 h 217634"/>
                <a:gd name="connsiteX340" fmla="*/ 176019 w 203197"/>
                <a:gd name="connsiteY340" fmla="*/ 51132 h 217634"/>
                <a:gd name="connsiteX341" fmla="*/ 174114 w 203197"/>
                <a:gd name="connsiteY341" fmla="*/ 50561 h 217634"/>
                <a:gd name="connsiteX342" fmla="*/ 173543 w 203197"/>
                <a:gd name="connsiteY342" fmla="*/ 52180 h 217634"/>
                <a:gd name="connsiteX343" fmla="*/ 171447 w 203197"/>
                <a:gd name="connsiteY343" fmla="*/ 56562 h 217634"/>
                <a:gd name="connsiteX344" fmla="*/ 169542 w 203197"/>
                <a:gd name="connsiteY344" fmla="*/ 56562 h 217634"/>
                <a:gd name="connsiteX345" fmla="*/ 168780 w 203197"/>
                <a:gd name="connsiteY345" fmla="*/ 54942 h 217634"/>
                <a:gd name="connsiteX346" fmla="*/ 169542 w 203197"/>
                <a:gd name="connsiteY346" fmla="*/ 51894 h 217634"/>
                <a:gd name="connsiteX347" fmla="*/ 170876 w 203197"/>
                <a:gd name="connsiteY347" fmla="*/ 49132 h 217634"/>
                <a:gd name="connsiteX348" fmla="*/ 169066 w 203197"/>
                <a:gd name="connsiteY348" fmla="*/ 45512 h 217634"/>
                <a:gd name="connsiteX349" fmla="*/ 167047 w 203197"/>
                <a:gd name="connsiteY349" fmla="*/ 45436 h 217634"/>
                <a:gd name="connsiteX350" fmla="*/ 166970 w 203197"/>
                <a:gd name="connsiteY350" fmla="*/ 45512 h 217634"/>
                <a:gd name="connsiteX351" fmla="*/ 166304 w 203197"/>
                <a:gd name="connsiteY351" fmla="*/ 47989 h 217634"/>
                <a:gd name="connsiteX352" fmla="*/ 163637 w 203197"/>
                <a:gd name="connsiteY352" fmla="*/ 55228 h 217634"/>
                <a:gd name="connsiteX353" fmla="*/ 161541 w 203197"/>
                <a:gd name="connsiteY353" fmla="*/ 55228 h 217634"/>
                <a:gd name="connsiteX354" fmla="*/ 160684 w 203197"/>
                <a:gd name="connsiteY354" fmla="*/ 53227 h 217634"/>
                <a:gd name="connsiteX355" fmla="*/ 161256 w 203197"/>
                <a:gd name="connsiteY355" fmla="*/ 51704 h 217634"/>
                <a:gd name="connsiteX356" fmla="*/ 162399 w 203197"/>
                <a:gd name="connsiteY356" fmla="*/ 49322 h 217634"/>
                <a:gd name="connsiteX357" fmla="*/ 162399 w 203197"/>
                <a:gd name="connsiteY357" fmla="*/ 45798 h 217634"/>
                <a:gd name="connsiteX358" fmla="*/ 159636 w 203197"/>
                <a:gd name="connsiteY358" fmla="*/ 42940 h 217634"/>
                <a:gd name="connsiteX359" fmla="*/ 158398 w 203197"/>
                <a:gd name="connsiteY359" fmla="*/ 45227 h 217634"/>
                <a:gd name="connsiteX360" fmla="*/ 157445 w 203197"/>
                <a:gd name="connsiteY360" fmla="*/ 47417 h 217634"/>
                <a:gd name="connsiteX361" fmla="*/ 156588 w 203197"/>
                <a:gd name="connsiteY361" fmla="*/ 47989 h 217634"/>
                <a:gd name="connsiteX362" fmla="*/ 155826 w 203197"/>
                <a:gd name="connsiteY362" fmla="*/ 47989 h 217634"/>
                <a:gd name="connsiteX363" fmla="*/ 154016 w 203197"/>
                <a:gd name="connsiteY363" fmla="*/ 43988 h 217634"/>
                <a:gd name="connsiteX364" fmla="*/ 156017 w 203197"/>
                <a:gd name="connsiteY364" fmla="*/ 41417 h 217634"/>
                <a:gd name="connsiteX365" fmla="*/ 158112 w 203197"/>
                <a:gd name="connsiteY365" fmla="*/ 39131 h 217634"/>
                <a:gd name="connsiteX366" fmla="*/ 158112 w 203197"/>
                <a:gd name="connsiteY366" fmla="*/ 37988 h 217634"/>
                <a:gd name="connsiteX367" fmla="*/ 156588 w 203197"/>
                <a:gd name="connsiteY367" fmla="*/ 36083 h 217634"/>
                <a:gd name="connsiteX368" fmla="*/ 155159 w 203197"/>
                <a:gd name="connsiteY368" fmla="*/ 35225 h 217634"/>
                <a:gd name="connsiteX369" fmla="*/ 152016 w 203197"/>
                <a:gd name="connsiteY369" fmla="*/ 37321 h 217634"/>
                <a:gd name="connsiteX370" fmla="*/ 150968 w 203197"/>
                <a:gd name="connsiteY370" fmla="*/ 41797 h 217634"/>
                <a:gd name="connsiteX371" fmla="*/ 149521 w 203197"/>
                <a:gd name="connsiteY371" fmla="*/ 42788 h 217634"/>
                <a:gd name="connsiteX372" fmla="*/ 149159 w 203197"/>
                <a:gd name="connsiteY372" fmla="*/ 42655 h 217634"/>
                <a:gd name="connsiteX373" fmla="*/ 147635 w 203197"/>
                <a:gd name="connsiteY373" fmla="*/ 40178 h 217634"/>
                <a:gd name="connsiteX374" fmla="*/ 147444 w 203197"/>
                <a:gd name="connsiteY374" fmla="*/ 39035 h 217634"/>
                <a:gd name="connsiteX375" fmla="*/ 148206 w 203197"/>
                <a:gd name="connsiteY375" fmla="*/ 37797 h 217634"/>
                <a:gd name="connsiteX376" fmla="*/ 148206 w 203197"/>
                <a:gd name="connsiteY376" fmla="*/ 35987 h 217634"/>
                <a:gd name="connsiteX377" fmla="*/ 145349 w 203197"/>
                <a:gd name="connsiteY377" fmla="*/ 34844 h 217634"/>
                <a:gd name="connsiteX378" fmla="*/ 143539 w 203197"/>
                <a:gd name="connsiteY378" fmla="*/ 36940 h 217634"/>
                <a:gd name="connsiteX379" fmla="*/ 142015 w 203197"/>
                <a:gd name="connsiteY379" fmla="*/ 35987 h 217634"/>
                <a:gd name="connsiteX380" fmla="*/ 142015 w 203197"/>
                <a:gd name="connsiteY380" fmla="*/ 32463 h 217634"/>
                <a:gd name="connsiteX381" fmla="*/ 143539 w 203197"/>
                <a:gd name="connsiteY381" fmla="*/ 29034 h 217634"/>
                <a:gd name="connsiteX382" fmla="*/ 142491 w 203197"/>
                <a:gd name="connsiteY382" fmla="*/ 24557 h 217634"/>
                <a:gd name="connsiteX383" fmla="*/ 140396 w 203197"/>
                <a:gd name="connsiteY383" fmla="*/ 23033 h 217634"/>
                <a:gd name="connsiteX384" fmla="*/ 139634 w 203197"/>
                <a:gd name="connsiteY384" fmla="*/ 23033 h 217634"/>
                <a:gd name="connsiteX385" fmla="*/ 137824 w 203197"/>
                <a:gd name="connsiteY385" fmla="*/ 27510 h 217634"/>
                <a:gd name="connsiteX386" fmla="*/ 137062 w 203197"/>
                <a:gd name="connsiteY386" fmla="*/ 29986 h 217634"/>
                <a:gd name="connsiteX387" fmla="*/ 135728 w 203197"/>
                <a:gd name="connsiteY387" fmla="*/ 29986 h 217634"/>
                <a:gd name="connsiteX388" fmla="*/ 134776 w 203197"/>
                <a:gd name="connsiteY388" fmla="*/ 28272 h 217634"/>
                <a:gd name="connsiteX389" fmla="*/ 134204 w 203197"/>
                <a:gd name="connsiteY389" fmla="*/ 26367 h 217634"/>
                <a:gd name="connsiteX390" fmla="*/ 132395 w 203197"/>
                <a:gd name="connsiteY390" fmla="*/ 25510 h 217634"/>
                <a:gd name="connsiteX391" fmla="*/ 130871 w 203197"/>
                <a:gd name="connsiteY391" fmla="*/ 25510 h 217634"/>
                <a:gd name="connsiteX392" fmla="*/ 129823 w 203197"/>
                <a:gd name="connsiteY392" fmla="*/ 25510 h 217634"/>
                <a:gd name="connsiteX393" fmla="*/ 127537 w 203197"/>
                <a:gd name="connsiteY393" fmla="*/ 24652 h 217634"/>
                <a:gd name="connsiteX394" fmla="*/ 127537 w 203197"/>
                <a:gd name="connsiteY394" fmla="*/ 22747 h 217634"/>
                <a:gd name="connsiteX395" fmla="*/ 128870 w 203197"/>
                <a:gd name="connsiteY395" fmla="*/ 21986 h 217634"/>
                <a:gd name="connsiteX396" fmla="*/ 130490 w 203197"/>
                <a:gd name="connsiteY396" fmla="*/ 21986 h 217634"/>
                <a:gd name="connsiteX397" fmla="*/ 130490 w 203197"/>
                <a:gd name="connsiteY397" fmla="*/ 21986 h 217634"/>
                <a:gd name="connsiteX398" fmla="*/ 130490 w 203197"/>
                <a:gd name="connsiteY398" fmla="*/ 20557 h 217634"/>
                <a:gd name="connsiteX399" fmla="*/ 127156 w 203197"/>
                <a:gd name="connsiteY399" fmla="*/ 18556 h 217634"/>
                <a:gd name="connsiteX400" fmla="*/ 123822 w 203197"/>
                <a:gd name="connsiteY400" fmla="*/ 19985 h 217634"/>
                <a:gd name="connsiteX401" fmla="*/ 122584 w 203197"/>
                <a:gd name="connsiteY401" fmla="*/ 21128 h 217634"/>
                <a:gd name="connsiteX402" fmla="*/ 119822 w 203197"/>
                <a:gd name="connsiteY402" fmla="*/ 21128 h 217634"/>
                <a:gd name="connsiteX403" fmla="*/ 119822 w 203197"/>
                <a:gd name="connsiteY403" fmla="*/ 21128 h 217634"/>
                <a:gd name="connsiteX404" fmla="*/ 120584 w 203197"/>
                <a:gd name="connsiteY404" fmla="*/ 18080 h 217634"/>
                <a:gd name="connsiteX405" fmla="*/ 123346 w 203197"/>
                <a:gd name="connsiteY405" fmla="*/ 17128 h 217634"/>
                <a:gd name="connsiteX406" fmla="*/ 124775 w 203197"/>
                <a:gd name="connsiteY406" fmla="*/ 14937 h 217634"/>
                <a:gd name="connsiteX407" fmla="*/ 122298 w 203197"/>
                <a:gd name="connsiteY407" fmla="*/ 13604 h 217634"/>
                <a:gd name="connsiteX408" fmla="*/ 120012 w 203197"/>
                <a:gd name="connsiteY408" fmla="*/ 14365 h 217634"/>
                <a:gd name="connsiteX409" fmla="*/ 117536 w 203197"/>
                <a:gd name="connsiteY409" fmla="*/ 12746 h 217634"/>
                <a:gd name="connsiteX410" fmla="*/ 119536 w 203197"/>
                <a:gd name="connsiteY410" fmla="*/ 10936 h 217634"/>
                <a:gd name="connsiteX411" fmla="*/ 123441 w 203197"/>
                <a:gd name="connsiteY411" fmla="*/ 10936 h 217634"/>
                <a:gd name="connsiteX412" fmla="*/ 125251 w 203197"/>
                <a:gd name="connsiteY412" fmla="*/ 10936 h 217634"/>
                <a:gd name="connsiteX413" fmla="*/ 125251 w 203197"/>
                <a:gd name="connsiteY413" fmla="*/ 8937 h 217634"/>
                <a:gd name="connsiteX414" fmla="*/ 122870 w 203197"/>
                <a:gd name="connsiteY414" fmla="*/ 7508 h 217634"/>
                <a:gd name="connsiteX415" fmla="*/ 119536 w 203197"/>
                <a:gd name="connsiteY415" fmla="*/ 7508 h 217634"/>
                <a:gd name="connsiteX416" fmla="*/ 115631 w 203197"/>
                <a:gd name="connsiteY416" fmla="*/ 6936 h 217634"/>
                <a:gd name="connsiteX417" fmla="*/ 115631 w 203197"/>
                <a:gd name="connsiteY417" fmla="*/ 4174 h 217634"/>
                <a:gd name="connsiteX418" fmla="*/ 118298 w 203197"/>
                <a:gd name="connsiteY418" fmla="*/ 4174 h 217634"/>
                <a:gd name="connsiteX419" fmla="*/ 122108 w 203197"/>
                <a:gd name="connsiteY419" fmla="*/ 4174 h 217634"/>
                <a:gd name="connsiteX420" fmla="*/ 120679 w 203197"/>
                <a:gd name="connsiteY420" fmla="*/ 745 h 217634"/>
                <a:gd name="connsiteX421" fmla="*/ 117345 w 203197"/>
                <a:gd name="connsiteY421" fmla="*/ -398 h 217634"/>
                <a:gd name="connsiteX422" fmla="*/ 117345 w 203197"/>
                <a:gd name="connsiteY422" fmla="*/ -398 h 217634"/>
                <a:gd name="connsiteX423" fmla="*/ 115345 w 203197"/>
                <a:gd name="connsiteY423" fmla="*/ 2745 h 21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Lst>
              <a:rect l="l" t="t" r="r" b="b"/>
              <a:pathLst>
                <a:path w="203197" h="217634">
                  <a:moveTo>
                    <a:pt x="115345" y="2745"/>
                  </a:moveTo>
                  <a:cubicBezTo>
                    <a:pt x="115250" y="4364"/>
                    <a:pt x="115250" y="5984"/>
                    <a:pt x="115345" y="7603"/>
                  </a:cubicBezTo>
                  <a:cubicBezTo>
                    <a:pt x="114678" y="11565"/>
                    <a:pt x="112307" y="15051"/>
                    <a:pt x="108868" y="17128"/>
                  </a:cubicBezTo>
                  <a:cubicBezTo>
                    <a:pt x="90675" y="31605"/>
                    <a:pt x="70768" y="43893"/>
                    <a:pt x="53528" y="59704"/>
                  </a:cubicBezTo>
                  <a:cubicBezTo>
                    <a:pt x="50146" y="63105"/>
                    <a:pt x="46555" y="66287"/>
                    <a:pt x="42765" y="69229"/>
                  </a:cubicBezTo>
                  <a:cubicBezTo>
                    <a:pt x="34906" y="74697"/>
                    <a:pt x="25734" y="77983"/>
                    <a:pt x="16190" y="78754"/>
                  </a:cubicBezTo>
                  <a:cubicBezTo>
                    <a:pt x="11808" y="78631"/>
                    <a:pt x="7455" y="79573"/>
                    <a:pt x="3522" y="81517"/>
                  </a:cubicBezTo>
                  <a:lnTo>
                    <a:pt x="2093" y="82565"/>
                  </a:lnTo>
                  <a:cubicBezTo>
                    <a:pt x="2226" y="82936"/>
                    <a:pt x="2226" y="83336"/>
                    <a:pt x="2093" y="83708"/>
                  </a:cubicBezTo>
                  <a:cubicBezTo>
                    <a:pt x="2064" y="84203"/>
                    <a:pt x="1864" y="84679"/>
                    <a:pt x="1521" y="85041"/>
                  </a:cubicBezTo>
                  <a:cubicBezTo>
                    <a:pt x="835" y="86050"/>
                    <a:pt x="350" y="87184"/>
                    <a:pt x="92" y="88375"/>
                  </a:cubicBezTo>
                  <a:cubicBezTo>
                    <a:pt x="-231" y="89804"/>
                    <a:pt x="83" y="91290"/>
                    <a:pt x="950" y="92470"/>
                  </a:cubicBezTo>
                  <a:cubicBezTo>
                    <a:pt x="1340" y="93242"/>
                    <a:pt x="2093" y="93776"/>
                    <a:pt x="2950" y="93899"/>
                  </a:cubicBezTo>
                  <a:cubicBezTo>
                    <a:pt x="3197" y="93985"/>
                    <a:pt x="3464" y="93985"/>
                    <a:pt x="3712" y="93899"/>
                  </a:cubicBezTo>
                  <a:cubicBezTo>
                    <a:pt x="4865" y="92766"/>
                    <a:pt x="5550" y="91232"/>
                    <a:pt x="5617" y="89613"/>
                  </a:cubicBezTo>
                  <a:cubicBezTo>
                    <a:pt x="5626" y="88746"/>
                    <a:pt x="5855" y="87889"/>
                    <a:pt x="6284" y="87136"/>
                  </a:cubicBezTo>
                  <a:cubicBezTo>
                    <a:pt x="6674" y="86813"/>
                    <a:pt x="7227" y="86813"/>
                    <a:pt x="7617" y="87136"/>
                  </a:cubicBezTo>
                  <a:cubicBezTo>
                    <a:pt x="8141" y="87518"/>
                    <a:pt x="8455" y="88118"/>
                    <a:pt x="8474" y="88755"/>
                  </a:cubicBezTo>
                  <a:cubicBezTo>
                    <a:pt x="8531" y="89365"/>
                    <a:pt x="8732" y="89946"/>
                    <a:pt x="9046" y="90470"/>
                  </a:cubicBezTo>
                  <a:cubicBezTo>
                    <a:pt x="9475" y="90966"/>
                    <a:pt x="10103" y="91251"/>
                    <a:pt x="10760" y="91232"/>
                  </a:cubicBezTo>
                  <a:cubicBezTo>
                    <a:pt x="11284" y="91099"/>
                    <a:pt x="11799" y="90908"/>
                    <a:pt x="12284" y="90661"/>
                  </a:cubicBezTo>
                  <a:lnTo>
                    <a:pt x="13332" y="90661"/>
                  </a:lnTo>
                  <a:cubicBezTo>
                    <a:pt x="14132" y="90404"/>
                    <a:pt x="15009" y="90670"/>
                    <a:pt x="15523" y="91327"/>
                  </a:cubicBezTo>
                  <a:cubicBezTo>
                    <a:pt x="15894" y="91870"/>
                    <a:pt x="15894" y="92594"/>
                    <a:pt x="15523" y="93137"/>
                  </a:cubicBezTo>
                  <a:cubicBezTo>
                    <a:pt x="15228" y="93585"/>
                    <a:pt x="14732" y="93871"/>
                    <a:pt x="14190" y="93899"/>
                  </a:cubicBezTo>
                  <a:lnTo>
                    <a:pt x="12666" y="93899"/>
                  </a:lnTo>
                  <a:cubicBezTo>
                    <a:pt x="12666" y="93899"/>
                    <a:pt x="12094" y="94756"/>
                    <a:pt x="12666" y="95233"/>
                  </a:cubicBezTo>
                  <a:cubicBezTo>
                    <a:pt x="13237" y="95709"/>
                    <a:pt x="14475" y="96757"/>
                    <a:pt x="15809" y="96947"/>
                  </a:cubicBezTo>
                  <a:cubicBezTo>
                    <a:pt x="17028" y="97004"/>
                    <a:pt x="18190" y="96471"/>
                    <a:pt x="18952" y="95518"/>
                  </a:cubicBezTo>
                  <a:cubicBezTo>
                    <a:pt x="18952" y="94947"/>
                    <a:pt x="19619" y="94471"/>
                    <a:pt x="20285" y="94375"/>
                  </a:cubicBezTo>
                  <a:cubicBezTo>
                    <a:pt x="20952" y="94280"/>
                    <a:pt x="22191" y="95042"/>
                    <a:pt x="22857" y="94375"/>
                  </a:cubicBezTo>
                  <a:lnTo>
                    <a:pt x="22857" y="94375"/>
                  </a:lnTo>
                  <a:cubicBezTo>
                    <a:pt x="21143" y="95709"/>
                    <a:pt x="22857" y="96376"/>
                    <a:pt x="22095" y="97328"/>
                  </a:cubicBezTo>
                  <a:cubicBezTo>
                    <a:pt x="21333" y="98280"/>
                    <a:pt x="20381" y="98186"/>
                    <a:pt x="19333" y="98280"/>
                  </a:cubicBezTo>
                  <a:cubicBezTo>
                    <a:pt x="18285" y="98376"/>
                    <a:pt x="17333" y="99233"/>
                    <a:pt x="17904" y="100472"/>
                  </a:cubicBezTo>
                  <a:cubicBezTo>
                    <a:pt x="18323" y="101367"/>
                    <a:pt x="19324" y="101843"/>
                    <a:pt x="20285" y="101615"/>
                  </a:cubicBezTo>
                  <a:cubicBezTo>
                    <a:pt x="21048" y="101615"/>
                    <a:pt x="21714" y="100948"/>
                    <a:pt x="22476" y="100757"/>
                  </a:cubicBezTo>
                  <a:cubicBezTo>
                    <a:pt x="23467" y="100681"/>
                    <a:pt x="24391" y="101262"/>
                    <a:pt x="24762" y="102186"/>
                  </a:cubicBezTo>
                  <a:cubicBezTo>
                    <a:pt x="24762" y="103424"/>
                    <a:pt x="23810" y="103900"/>
                    <a:pt x="22762" y="103996"/>
                  </a:cubicBezTo>
                  <a:lnTo>
                    <a:pt x="19047" y="103996"/>
                  </a:lnTo>
                  <a:cubicBezTo>
                    <a:pt x="18381" y="103948"/>
                    <a:pt x="17714" y="104110"/>
                    <a:pt x="17142" y="104472"/>
                  </a:cubicBezTo>
                  <a:cubicBezTo>
                    <a:pt x="16714" y="104996"/>
                    <a:pt x="16714" y="105758"/>
                    <a:pt x="17142" y="106282"/>
                  </a:cubicBezTo>
                  <a:cubicBezTo>
                    <a:pt x="17609" y="107063"/>
                    <a:pt x="18428" y="107558"/>
                    <a:pt x="19333" y="107615"/>
                  </a:cubicBezTo>
                  <a:cubicBezTo>
                    <a:pt x="20400" y="107796"/>
                    <a:pt x="21495" y="107796"/>
                    <a:pt x="22572" y="107615"/>
                  </a:cubicBezTo>
                  <a:cubicBezTo>
                    <a:pt x="23715" y="107615"/>
                    <a:pt x="25334" y="106758"/>
                    <a:pt x="26286" y="108092"/>
                  </a:cubicBezTo>
                  <a:cubicBezTo>
                    <a:pt x="26972" y="108663"/>
                    <a:pt x="27058" y="109692"/>
                    <a:pt x="26477" y="110377"/>
                  </a:cubicBezTo>
                  <a:cubicBezTo>
                    <a:pt x="26420" y="110444"/>
                    <a:pt x="26353" y="110511"/>
                    <a:pt x="26286" y="110568"/>
                  </a:cubicBezTo>
                  <a:cubicBezTo>
                    <a:pt x="25467" y="110911"/>
                    <a:pt x="24534" y="110911"/>
                    <a:pt x="23715" y="110568"/>
                  </a:cubicBezTo>
                  <a:cubicBezTo>
                    <a:pt x="22381" y="110568"/>
                    <a:pt x="20666" y="109615"/>
                    <a:pt x="20000" y="110568"/>
                  </a:cubicBezTo>
                  <a:cubicBezTo>
                    <a:pt x="19333" y="111520"/>
                    <a:pt x="20000" y="112949"/>
                    <a:pt x="21143" y="113712"/>
                  </a:cubicBezTo>
                  <a:cubicBezTo>
                    <a:pt x="22057" y="114445"/>
                    <a:pt x="23210" y="114816"/>
                    <a:pt x="24381" y="114759"/>
                  </a:cubicBezTo>
                  <a:cubicBezTo>
                    <a:pt x="25429" y="114759"/>
                    <a:pt x="26382" y="114759"/>
                    <a:pt x="27429" y="114759"/>
                  </a:cubicBezTo>
                  <a:cubicBezTo>
                    <a:pt x="28067" y="114692"/>
                    <a:pt x="28677" y="115035"/>
                    <a:pt x="28953" y="115616"/>
                  </a:cubicBezTo>
                  <a:cubicBezTo>
                    <a:pt x="27877" y="117064"/>
                    <a:pt x="26029" y="117712"/>
                    <a:pt x="24286" y="117236"/>
                  </a:cubicBezTo>
                  <a:cubicBezTo>
                    <a:pt x="23629" y="117102"/>
                    <a:pt x="22943" y="117102"/>
                    <a:pt x="22286" y="117236"/>
                  </a:cubicBezTo>
                  <a:cubicBezTo>
                    <a:pt x="21714" y="117330"/>
                    <a:pt x="21324" y="117864"/>
                    <a:pt x="21419" y="118436"/>
                  </a:cubicBezTo>
                  <a:cubicBezTo>
                    <a:pt x="21438" y="118550"/>
                    <a:pt x="21466" y="118655"/>
                    <a:pt x="21524" y="118759"/>
                  </a:cubicBezTo>
                  <a:cubicBezTo>
                    <a:pt x="21524" y="118759"/>
                    <a:pt x="21524" y="119236"/>
                    <a:pt x="22095" y="119426"/>
                  </a:cubicBezTo>
                  <a:cubicBezTo>
                    <a:pt x="23248" y="120502"/>
                    <a:pt x="24819" y="120998"/>
                    <a:pt x="26382" y="120760"/>
                  </a:cubicBezTo>
                  <a:cubicBezTo>
                    <a:pt x="27524" y="120760"/>
                    <a:pt x="28572" y="119712"/>
                    <a:pt x="29810" y="120760"/>
                  </a:cubicBezTo>
                  <a:cubicBezTo>
                    <a:pt x="28096" y="123017"/>
                    <a:pt x="25038" y="123770"/>
                    <a:pt x="22476" y="122570"/>
                  </a:cubicBezTo>
                  <a:cubicBezTo>
                    <a:pt x="21667" y="122131"/>
                    <a:pt x="20800" y="121808"/>
                    <a:pt x="19904" y="121617"/>
                  </a:cubicBezTo>
                  <a:cubicBezTo>
                    <a:pt x="19095" y="121436"/>
                    <a:pt x="18285" y="121951"/>
                    <a:pt x="18095" y="122760"/>
                  </a:cubicBezTo>
                  <a:cubicBezTo>
                    <a:pt x="18104" y="123598"/>
                    <a:pt x="18409" y="124408"/>
                    <a:pt x="18952" y="125046"/>
                  </a:cubicBezTo>
                  <a:cubicBezTo>
                    <a:pt x="20257" y="126742"/>
                    <a:pt x="22238" y="127789"/>
                    <a:pt x="24381" y="127904"/>
                  </a:cubicBezTo>
                  <a:cubicBezTo>
                    <a:pt x="26182" y="127618"/>
                    <a:pt x="27915" y="127046"/>
                    <a:pt x="29525" y="126189"/>
                  </a:cubicBezTo>
                  <a:cubicBezTo>
                    <a:pt x="30144" y="125827"/>
                    <a:pt x="30906" y="125827"/>
                    <a:pt x="31525" y="126189"/>
                  </a:cubicBezTo>
                  <a:cubicBezTo>
                    <a:pt x="32239" y="126894"/>
                    <a:pt x="32239" y="128037"/>
                    <a:pt x="31534" y="128751"/>
                  </a:cubicBezTo>
                  <a:cubicBezTo>
                    <a:pt x="31534" y="128751"/>
                    <a:pt x="31525" y="128761"/>
                    <a:pt x="31525" y="128761"/>
                  </a:cubicBezTo>
                  <a:cubicBezTo>
                    <a:pt x="30782" y="129161"/>
                    <a:pt x="29982" y="129418"/>
                    <a:pt x="29144" y="129523"/>
                  </a:cubicBezTo>
                  <a:cubicBezTo>
                    <a:pt x="28248" y="129590"/>
                    <a:pt x="27505" y="130256"/>
                    <a:pt x="27334" y="131142"/>
                  </a:cubicBezTo>
                  <a:cubicBezTo>
                    <a:pt x="27448" y="132447"/>
                    <a:pt x="28353" y="133552"/>
                    <a:pt x="29620" y="133904"/>
                  </a:cubicBezTo>
                  <a:cubicBezTo>
                    <a:pt x="30639" y="134247"/>
                    <a:pt x="31744" y="134247"/>
                    <a:pt x="32763" y="133904"/>
                  </a:cubicBezTo>
                  <a:lnTo>
                    <a:pt x="34382" y="133333"/>
                  </a:lnTo>
                  <a:cubicBezTo>
                    <a:pt x="33516" y="135324"/>
                    <a:pt x="31744" y="136781"/>
                    <a:pt x="29620" y="137238"/>
                  </a:cubicBezTo>
                  <a:cubicBezTo>
                    <a:pt x="29049" y="137143"/>
                    <a:pt x="28477" y="137143"/>
                    <a:pt x="27906" y="137238"/>
                  </a:cubicBezTo>
                  <a:cubicBezTo>
                    <a:pt x="27353" y="137524"/>
                    <a:pt x="27077" y="138162"/>
                    <a:pt x="27239" y="138762"/>
                  </a:cubicBezTo>
                  <a:cubicBezTo>
                    <a:pt x="27286" y="139095"/>
                    <a:pt x="27458" y="139400"/>
                    <a:pt x="27715" y="139619"/>
                  </a:cubicBezTo>
                  <a:cubicBezTo>
                    <a:pt x="28801" y="140753"/>
                    <a:pt x="30487" y="141067"/>
                    <a:pt x="31906" y="140381"/>
                  </a:cubicBezTo>
                  <a:cubicBezTo>
                    <a:pt x="33078" y="139638"/>
                    <a:pt x="34192" y="138809"/>
                    <a:pt x="35240" y="137905"/>
                  </a:cubicBezTo>
                  <a:cubicBezTo>
                    <a:pt x="35716" y="137905"/>
                    <a:pt x="36573" y="137429"/>
                    <a:pt x="36859" y="137905"/>
                  </a:cubicBezTo>
                  <a:cubicBezTo>
                    <a:pt x="36954" y="138152"/>
                    <a:pt x="36954" y="138419"/>
                    <a:pt x="36859" y="138667"/>
                  </a:cubicBezTo>
                  <a:cubicBezTo>
                    <a:pt x="36097" y="140667"/>
                    <a:pt x="33430" y="141048"/>
                    <a:pt x="32287" y="142858"/>
                  </a:cubicBezTo>
                  <a:cubicBezTo>
                    <a:pt x="31668" y="144163"/>
                    <a:pt x="31439" y="145620"/>
                    <a:pt x="31620" y="147049"/>
                  </a:cubicBezTo>
                  <a:cubicBezTo>
                    <a:pt x="31620" y="148001"/>
                    <a:pt x="32287" y="149430"/>
                    <a:pt x="33144" y="149335"/>
                  </a:cubicBezTo>
                  <a:cubicBezTo>
                    <a:pt x="33478" y="149220"/>
                    <a:pt x="33754" y="148983"/>
                    <a:pt x="33906" y="148668"/>
                  </a:cubicBezTo>
                  <a:cubicBezTo>
                    <a:pt x="34764" y="147239"/>
                    <a:pt x="35144" y="145525"/>
                    <a:pt x="35907" y="144001"/>
                  </a:cubicBezTo>
                  <a:cubicBezTo>
                    <a:pt x="36497" y="142457"/>
                    <a:pt x="37821" y="141314"/>
                    <a:pt x="39431" y="140953"/>
                  </a:cubicBezTo>
                  <a:cubicBezTo>
                    <a:pt x="40059" y="141581"/>
                    <a:pt x="40059" y="142610"/>
                    <a:pt x="39431" y="143239"/>
                  </a:cubicBezTo>
                  <a:cubicBezTo>
                    <a:pt x="38954" y="143906"/>
                    <a:pt x="38288" y="144286"/>
                    <a:pt x="38002" y="145049"/>
                  </a:cubicBezTo>
                  <a:cubicBezTo>
                    <a:pt x="37916" y="145229"/>
                    <a:pt x="37916" y="145439"/>
                    <a:pt x="38002" y="145620"/>
                  </a:cubicBezTo>
                  <a:cubicBezTo>
                    <a:pt x="38002" y="146478"/>
                    <a:pt x="39240" y="146382"/>
                    <a:pt x="39812" y="145620"/>
                  </a:cubicBezTo>
                  <a:cubicBezTo>
                    <a:pt x="40383" y="144858"/>
                    <a:pt x="41336" y="144858"/>
                    <a:pt x="41812" y="145620"/>
                  </a:cubicBezTo>
                  <a:cubicBezTo>
                    <a:pt x="42288" y="146382"/>
                    <a:pt x="39335" y="148001"/>
                    <a:pt x="37907" y="149144"/>
                  </a:cubicBezTo>
                  <a:cubicBezTo>
                    <a:pt x="35792" y="150821"/>
                    <a:pt x="34592" y="153402"/>
                    <a:pt x="34668" y="156097"/>
                  </a:cubicBezTo>
                  <a:cubicBezTo>
                    <a:pt x="34573" y="156469"/>
                    <a:pt x="34573" y="156869"/>
                    <a:pt x="34668" y="157240"/>
                  </a:cubicBezTo>
                  <a:cubicBezTo>
                    <a:pt x="35240" y="158098"/>
                    <a:pt x="36192" y="157907"/>
                    <a:pt x="36954" y="157240"/>
                  </a:cubicBezTo>
                  <a:cubicBezTo>
                    <a:pt x="37726" y="156802"/>
                    <a:pt x="38402" y="156221"/>
                    <a:pt x="38954" y="155526"/>
                  </a:cubicBezTo>
                  <a:cubicBezTo>
                    <a:pt x="39755" y="154574"/>
                    <a:pt x="40688" y="153745"/>
                    <a:pt x="41717" y="153049"/>
                  </a:cubicBezTo>
                  <a:cubicBezTo>
                    <a:pt x="42669" y="152288"/>
                    <a:pt x="44384" y="152097"/>
                    <a:pt x="44955" y="153049"/>
                  </a:cubicBezTo>
                  <a:cubicBezTo>
                    <a:pt x="45527" y="154002"/>
                    <a:pt x="44955" y="154859"/>
                    <a:pt x="44003" y="155526"/>
                  </a:cubicBezTo>
                  <a:cubicBezTo>
                    <a:pt x="43117" y="156145"/>
                    <a:pt x="42279" y="156850"/>
                    <a:pt x="41526" y="157622"/>
                  </a:cubicBezTo>
                  <a:cubicBezTo>
                    <a:pt x="40764" y="158288"/>
                    <a:pt x="41526" y="159908"/>
                    <a:pt x="41526" y="159145"/>
                  </a:cubicBezTo>
                  <a:lnTo>
                    <a:pt x="42574" y="158574"/>
                  </a:lnTo>
                  <a:cubicBezTo>
                    <a:pt x="43460" y="158279"/>
                    <a:pt x="44241" y="157745"/>
                    <a:pt x="44860" y="157050"/>
                  </a:cubicBezTo>
                  <a:cubicBezTo>
                    <a:pt x="45470" y="156345"/>
                    <a:pt x="46317" y="155907"/>
                    <a:pt x="47241" y="155812"/>
                  </a:cubicBezTo>
                  <a:cubicBezTo>
                    <a:pt x="48099" y="155812"/>
                    <a:pt x="48099" y="155812"/>
                    <a:pt x="47813" y="155812"/>
                  </a:cubicBezTo>
                  <a:lnTo>
                    <a:pt x="46003" y="156574"/>
                  </a:lnTo>
                  <a:lnTo>
                    <a:pt x="40669" y="158860"/>
                  </a:lnTo>
                  <a:cubicBezTo>
                    <a:pt x="39840" y="159260"/>
                    <a:pt x="38983" y="159584"/>
                    <a:pt x="38097" y="159812"/>
                  </a:cubicBezTo>
                  <a:cubicBezTo>
                    <a:pt x="37526" y="160670"/>
                    <a:pt x="35907" y="159050"/>
                    <a:pt x="34668" y="156764"/>
                  </a:cubicBezTo>
                  <a:cubicBezTo>
                    <a:pt x="34297" y="156031"/>
                    <a:pt x="33973" y="155260"/>
                    <a:pt x="33716" y="154478"/>
                  </a:cubicBezTo>
                  <a:cubicBezTo>
                    <a:pt x="33716" y="153335"/>
                    <a:pt x="33716" y="153907"/>
                    <a:pt x="32668" y="149525"/>
                  </a:cubicBezTo>
                  <a:cubicBezTo>
                    <a:pt x="31582" y="145725"/>
                    <a:pt x="31582" y="141705"/>
                    <a:pt x="32668" y="137905"/>
                  </a:cubicBezTo>
                  <a:cubicBezTo>
                    <a:pt x="33601" y="140381"/>
                    <a:pt x="34335" y="142934"/>
                    <a:pt x="34859" y="145525"/>
                  </a:cubicBezTo>
                  <a:cubicBezTo>
                    <a:pt x="35506" y="147668"/>
                    <a:pt x="36307" y="149773"/>
                    <a:pt x="37240" y="151812"/>
                  </a:cubicBezTo>
                  <a:lnTo>
                    <a:pt x="38574" y="152764"/>
                  </a:lnTo>
                  <a:cubicBezTo>
                    <a:pt x="39278" y="153211"/>
                    <a:pt x="40116" y="153411"/>
                    <a:pt x="40955" y="153335"/>
                  </a:cubicBezTo>
                  <a:cubicBezTo>
                    <a:pt x="41622" y="153335"/>
                    <a:pt x="42193" y="152764"/>
                    <a:pt x="42002" y="151335"/>
                  </a:cubicBezTo>
                  <a:lnTo>
                    <a:pt x="42002" y="150573"/>
                  </a:lnTo>
                  <a:lnTo>
                    <a:pt x="41241" y="147715"/>
                  </a:lnTo>
                  <a:cubicBezTo>
                    <a:pt x="41241" y="145811"/>
                    <a:pt x="40383" y="143906"/>
                    <a:pt x="40002" y="142191"/>
                  </a:cubicBezTo>
                  <a:lnTo>
                    <a:pt x="38478" y="132666"/>
                  </a:lnTo>
                  <a:cubicBezTo>
                    <a:pt x="38097" y="126008"/>
                    <a:pt x="38450" y="119341"/>
                    <a:pt x="39526" y="112759"/>
                  </a:cubicBezTo>
                  <a:cubicBezTo>
                    <a:pt x="40364" y="107501"/>
                    <a:pt x="41802" y="102358"/>
                    <a:pt x="43812" y="97424"/>
                  </a:cubicBezTo>
                  <a:lnTo>
                    <a:pt x="44860" y="95042"/>
                  </a:lnTo>
                  <a:cubicBezTo>
                    <a:pt x="45870" y="92852"/>
                    <a:pt x="47022" y="90718"/>
                    <a:pt x="48289" y="88661"/>
                  </a:cubicBezTo>
                  <a:cubicBezTo>
                    <a:pt x="55061" y="77535"/>
                    <a:pt x="64405" y="68191"/>
                    <a:pt x="75531" y="61419"/>
                  </a:cubicBezTo>
                  <a:cubicBezTo>
                    <a:pt x="79817" y="58771"/>
                    <a:pt x="84341" y="56532"/>
                    <a:pt x="89056" y="54752"/>
                  </a:cubicBezTo>
                  <a:cubicBezTo>
                    <a:pt x="96514" y="51923"/>
                    <a:pt x="104344" y="50199"/>
                    <a:pt x="112297" y="49608"/>
                  </a:cubicBezTo>
                  <a:lnTo>
                    <a:pt x="115440" y="49608"/>
                  </a:lnTo>
                  <a:lnTo>
                    <a:pt x="118107" y="49608"/>
                  </a:lnTo>
                  <a:lnTo>
                    <a:pt x="166494" y="64658"/>
                  </a:lnTo>
                  <a:lnTo>
                    <a:pt x="166494" y="64658"/>
                  </a:lnTo>
                  <a:lnTo>
                    <a:pt x="166494" y="64658"/>
                  </a:lnTo>
                  <a:lnTo>
                    <a:pt x="166494" y="64658"/>
                  </a:lnTo>
                  <a:lnTo>
                    <a:pt x="165923" y="63895"/>
                  </a:lnTo>
                  <a:cubicBezTo>
                    <a:pt x="165494" y="63419"/>
                    <a:pt x="164932" y="63086"/>
                    <a:pt x="164303" y="62943"/>
                  </a:cubicBezTo>
                  <a:cubicBezTo>
                    <a:pt x="163522" y="62819"/>
                    <a:pt x="162779" y="63315"/>
                    <a:pt x="162589" y="64086"/>
                  </a:cubicBezTo>
                  <a:cubicBezTo>
                    <a:pt x="162446" y="64877"/>
                    <a:pt x="162446" y="65677"/>
                    <a:pt x="162589" y="66467"/>
                  </a:cubicBezTo>
                  <a:cubicBezTo>
                    <a:pt x="162827" y="68049"/>
                    <a:pt x="162827" y="69649"/>
                    <a:pt x="162589" y="71230"/>
                  </a:cubicBezTo>
                  <a:lnTo>
                    <a:pt x="118393" y="57514"/>
                  </a:lnTo>
                  <a:cubicBezTo>
                    <a:pt x="109039" y="57666"/>
                    <a:pt x="99781" y="59476"/>
                    <a:pt x="91056" y="62848"/>
                  </a:cubicBezTo>
                  <a:cubicBezTo>
                    <a:pt x="88961" y="63705"/>
                    <a:pt x="86960" y="64562"/>
                    <a:pt x="85151" y="65515"/>
                  </a:cubicBezTo>
                  <a:lnTo>
                    <a:pt x="82103" y="67134"/>
                  </a:lnTo>
                  <a:cubicBezTo>
                    <a:pt x="80198" y="68182"/>
                    <a:pt x="78198" y="69420"/>
                    <a:pt x="76388" y="70658"/>
                  </a:cubicBezTo>
                  <a:cubicBezTo>
                    <a:pt x="69330" y="75525"/>
                    <a:pt x="63177" y="81583"/>
                    <a:pt x="58195" y="88565"/>
                  </a:cubicBezTo>
                  <a:cubicBezTo>
                    <a:pt x="56052" y="91575"/>
                    <a:pt x="54166" y="94756"/>
                    <a:pt x="52575" y="98090"/>
                  </a:cubicBezTo>
                  <a:lnTo>
                    <a:pt x="51527" y="100186"/>
                  </a:lnTo>
                  <a:lnTo>
                    <a:pt x="51527" y="101043"/>
                  </a:lnTo>
                  <a:lnTo>
                    <a:pt x="50956" y="102662"/>
                  </a:lnTo>
                  <a:cubicBezTo>
                    <a:pt x="50175" y="104615"/>
                    <a:pt x="49537" y="106615"/>
                    <a:pt x="49051" y="108663"/>
                  </a:cubicBezTo>
                  <a:cubicBezTo>
                    <a:pt x="48194" y="112092"/>
                    <a:pt x="48099" y="113806"/>
                    <a:pt x="49051" y="111235"/>
                  </a:cubicBezTo>
                  <a:cubicBezTo>
                    <a:pt x="50003" y="108663"/>
                    <a:pt x="50670" y="107615"/>
                    <a:pt x="52385" y="104281"/>
                  </a:cubicBezTo>
                  <a:lnTo>
                    <a:pt x="53909" y="101519"/>
                  </a:lnTo>
                  <a:cubicBezTo>
                    <a:pt x="55385" y="98605"/>
                    <a:pt x="57071" y="95804"/>
                    <a:pt x="58957" y="93137"/>
                  </a:cubicBezTo>
                  <a:cubicBezTo>
                    <a:pt x="64120" y="85936"/>
                    <a:pt x="70577" y="79764"/>
                    <a:pt x="78007" y="74945"/>
                  </a:cubicBezTo>
                  <a:cubicBezTo>
                    <a:pt x="79940" y="73630"/>
                    <a:pt x="81941" y="72430"/>
                    <a:pt x="84008" y="71325"/>
                  </a:cubicBezTo>
                  <a:lnTo>
                    <a:pt x="87056" y="69705"/>
                  </a:lnTo>
                  <a:cubicBezTo>
                    <a:pt x="88294" y="69134"/>
                    <a:pt x="90675" y="67991"/>
                    <a:pt x="92580" y="67324"/>
                  </a:cubicBezTo>
                  <a:cubicBezTo>
                    <a:pt x="100962" y="64067"/>
                    <a:pt x="109878" y="62391"/>
                    <a:pt x="118869" y="62372"/>
                  </a:cubicBezTo>
                  <a:lnTo>
                    <a:pt x="160493" y="75325"/>
                  </a:lnTo>
                  <a:cubicBezTo>
                    <a:pt x="160065" y="75030"/>
                    <a:pt x="159760" y="74592"/>
                    <a:pt x="159636" y="74087"/>
                  </a:cubicBezTo>
                  <a:cubicBezTo>
                    <a:pt x="159493" y="73554"/>
                    <a:pt x="159493" y="73001"/>
                    <a:pt x="159636" y="72468"/>
                  </a:cubicBezTo>
                  <a:cubicBezTo>
                    <a:pt x="159693" y="71611"/>
                    <a:pt x="159693" y="70754"/>
                    <a:pt x="159636" y="69896"/>
                  </a:cubicBezTo>
                  <a:cubicBezTo>
                    <a:pt x="159817" y="68801"/>
                    <a:pt x="159579" y="67677"/>
                    <a:pt x="158969" y="66753"/>
                  </a:cubicBezTo>
                  <a:cubicBezTo>
                    <a:pt x="158303" y="65610"/>
                    <a:pt x="156683" y="64753"/>
                    <a:pt x="155826" y="65324"/>
                  </a:cubicBezTo>
                  <a:cubicBezTo>
                    <a:pt x="154969" y="65896"/>
                    <a:pt x="155255" y="66848"/>
                    <a:pt x="155350" y="67801"/>
                  </a:cubicBezTo>
                  <a:cubicBezTo>
                    <a:pt x="155493" y="68553"/>
                    <a:pt x="155493" y="69335"/>
                    <a:pt x="155350" y="70087"/>
                  </a:cubicBezTo>
                  <a:cubicBezTo>
                    <a:pt x="155302" y="70478"/>
                    <a:pt x="155045" y="70801"/>
                    <a:pt x="154683" y="70944"/>
                  </a:cubicBezTo>
                  <a:lnTo>
                    <a:pt x="153921" y="70944"/>
                  </a:lnTo>
                  <a:cubicBezTo>
                    <a:pt x="152550" y="70534"/>
                    <a:pt x="151521" y="69401"/>
                    <a:pt x="151254" y="67991"/>
                  </a:cubicBezTo>
                  <a:cubicBezTo>
                    <a:pt x="151159" y="66886"/>
                    <a:pt x="151502" y="65791"/>
                    <a:pt x="152207" y="64943"/>
                  </a:cubicBezTo>
                  <a:cubicBezTo>
                    <a:pt x="152902" y="64105"/>
                    <a:pt x="153331" y="63076"/>
                    <a:pt x="153445" y="61990"/>
                  </a:cubicBezTo>
                  <a:cubicBezTo>
                    <a:pt x="153588" y="61686"/>
                    <a:pt x="153588" y="61343"/>
                    <a:pt x="153445" y="61038"/>
                  </a:cubicBezTo>
                  <a:cubicBezTo>
                    <a:pt x="152978" y="60410"/>
                    <a:pt x="152302" y="59971"/>
                    <a:pt x="151540" y="59800"/>
                  </a:cubicBezTo>
                  <a:lnTo>
                    <a:pt x="150016" y="59800"/>
                  </a:lnTo>
                  <a:cubicBezTo>
                    <a:pt x="148606" y="59980"/>
                    <a:pt x="147616" y="61276"/>
                    <a:pt x="147797" y="62686"/>
                  </a:cubicBezTo>
                  <a:cubicBezTo>
                    <a:pt x="147806" y="62733"/>
                    <a:pt x="147816" y="62791"/>
                    <a:pt x="147825" y="62848"/>
                  </a:cubicBezTo>
                  <a:cubicBezTo>
                    <a:pt x="147920" y="64334"/>
                    <a:pt x="147920" y="65829"/>
                    <a:pt x="147825" y="67324"/>
                  </a:cubicBezTo>
                  <a:cubicBezTo>
                    <a:pt x="147825" y="68086"/>
                    <a:pt x="147349" y="68753"/>
                    <a:pt x="146397" y="68753"/>
                  </a:cubicBezTo>
                  <a:cubicBezTo>
                    <a:pt x="145463" y="68553"/>
                    <a:pt x="144682" y="67915"/>
                    <a:pt x="144301" y="67039"/>
                  </a:cubicBezTo>
                  <a:cubicBezTo>
                    <a:pt x="144063" y="66296"/>
                    <a:pt x="144063" y="65496"/>
                    <a:pt x="144301" y="64753"/>
                  </a:cubicBezTo>
                  <a:cubicBezTo>
                    <a:pt x="144415" y="64286"/>
                    <a:pt x="144415" y="63791"/>
                    <a:pt x="144301" y="63324"/>
                  </a:cubicBezTo>
                  <a:cubicBezTo>
                    <a:pt x="144291" y="62724"/>
                    <a:pt x="144006" y="62172"/>
                    <a:pt x="143539" y="61800"/>
                  </a:cubicBezTo>
                  <a:cubicBezTo>
                    <a:pt x="142739" y="61047"/>
                    <a:pt x="141491" y="61047"/>
                    <a:pt x="140682" y="61800"/>
                  </a:cubicBezTo>
                  <a:cubicBezTo>
                    <a:pt x="140215" y="62609"/>
                    <a:pt x="139862" y="63467"/>
                    <a:pt x="139634" y="64372"/>
                  </a:cubicBezTo>
                  <a:cubicBezTo>
                    <a:pt x="139634" y="64372"/>
                    <a:pt x="138681" y="64372"/>
                    <a:pt x="138015" y="64372"/>
                  </a:cubicBezTo>
                  <a:cubicBezTo>
                    <a:pt x="137376" y="64029"/>
                    <a:pt x="136900" y="63448"/>
                    <a:pt x="136681" y="62752"/>
                  </a:cubicBezTo>
                  <a:cubicBezTo>
                    <a:pt x="136586" y="62276"/>
                    <a:pt x="136586" y="61790"/>
                    <a:pt x="136681" y="61324"/>
                  </a:cubicBezTo>
                  <a:cubicBezTo>
                    <a:pt x="136910" y="60124"/>
                    <a:pt x="136910" y="58895"/>
                    <a:pt x="136681" y="57704"/>
                  </a:cubicBezTo>
                  <a:cubicBezTo>
                    <a:pt x="136471" y="56199"/>
                    <a:pt x="135681" y="54837"/>
                    <a:pt x="134490" y="53894"/>
                  </a:cubicBezTo>
                  <a:cubicBezTo>
                    <a:pt x="133852" y="53304"/>
                    <a:pt x="132976" y="53018"/>
                    <a:pt x="132109" y="53132"/>
                  </a:cubicBezTo>
                  <a:cubicBezTo>
                    <a:pt x="132109" y="53132"/>
                    <a:pt x="131633" y="53132"/>
                    <a:pt x="131442" y="53704"/>
                  </a:cubicBezTo>
                  <a:cubicBezTo>
                    <a:pt x="130852" y="55237"/>
                    <a:pt x="130852" y="56933"/>
                    <a:pt x="131442" y="58466"/>
                  </a:cubicBezTo>
                  <a:cubicBezTo>
                    <a:pt x="131680" y="59304"/>
                    <a:pt x="131680" y="60200"/>
                    <a:pt x="131442" y="61038"/>
                  </a:cubicBezTo>
                  <a:cubicBezTo>
                    <a:pt x="131261" y="61543"/>
                    <a:pt x="130728" y="61838"/>
                    <a:pt x="130204" y="61705"/>
                  </a:cubicBezTo>
                  <a:cubicBezTo>
                    <a:pt x="129604" y="61448"/>
                    <a:pt x="129128" y="60971"/>
                    <a:pt x="128870" y="60371"/>
                  </a:cubicBezTo>
                  <a:cubicBezTo>
                    <a:pt x="128670" y="59781"/>
                    <a:pt x="128308" y="59247"/>
                    <a:pt x="127823" y="58847"/>
                  </a:cubicBezTo>
                  <a:cubicBezTo>
                    <a:pt x="127232" y="58524"/>
                    <a:pt x="126508" y="58524"/>
                    <a:pt x="125918" y="58847"/>
                  </a:cubicBezTo>
                  <a:cubicBezTo>
                    <a:pt x="125460" y="59143"/>
                    <a:pt x="125051" y="59495"/>
                    <a:pt x="124679" y="59895"/>
                  </a:cubicBezTo>
                  <a:lnTo>
                    <a:pt x="123727" y="60467"/>
                  </a:lnTo>
                  <a:cubicBezTo>
                    <a:pt x="123041" y="60943"/>
                    <a:pt x="122127" y="60943"/>
                    <a:pt x="121441" y="60467"/>
                  </a:cubicBezTo>
                  <a:cubicBezTo>
                    <a:pt x="120889" y="60086"/>
                    <a:pt x="120593" y="59419"/>
                    <a:pt x="120679" y="58752"/>
                  </a:cubicBezTo>
                  <a:cubicBezTo>
                    <a:pt x="120679" y="58181"/>
                    <a:pt x="121250" y="57895"/>
                    <a:pt x="121727" y="57609"/>
                  </a:cubicBezTo>
                  <a:cubicBezTo>
                    <a:pt x="122213" y="57342"/>
                    <a:pt x="122660" y="57028"/>
                    <a:pt x="123060" y="56656"/>
                  </a:cubicBezTo>
                  <a:lnTo>
                    <a:pt x="123060" y="56656"/>
                  </a:lnTo>
                  <a:cubicBezTo>
                    <a:pt x="123298" y="56209"/>
                    <a:pt x="123298" y="55676"/>
                    <a:pt x="123060" y="55228"/>
                  </a:cubicBezTo>
                  <a:cubicBezTo>
                    <a:pt x="122012" y="53990"/>
                    <a:pt x="120774" y="54275"/>
                    <a:pt x="119441" y="54561"/>
                  </a:cubicBezTo>
                  <a:cubicBezTo>
                    <a:pt x="118174" y="54790"/>
                    <a:pt x="117145" y="55713"/>
                    <a:pt x="116774" y="56942"/>
                  </a:cubicBezTo>
                  <a:cubicBezTo>
                    <a:pt x="116774" y="57514"/>
                    <a:pt x="116774" y="58085"/>
                    <a:pt x="115916" y="58371"/>
                  </a:cubicBezTo>
                  <a:cubicBezTo>
                    <a:pt x="115059" y="58657"/>
                    <a:pt x="113821" y="58371"/>
                    <a:pt x="113345" y="59038"/>
                  </a:cubicBezTo>
                  <a:lnTo>
                    <a:pt x="113345" y="59038"/>
                  </a:lnTo>
                  <a:cubicBezTo>
                    <a:pt x="114583" y="57228"/>
                    <a:pt x="113345" y="57038"/>
                    <a:pt x="113345" y="55990"/>
                  </a:cubicBezTo>
                  <a:lnTo>
                    <a:pt x="105820" y="66943"/>
                  </a:lnTo>
                  <a:cubicBezTo>
                    <a:pt x="103991" y="69439"/>
                    <a:pt x="102429" y="72125"/>
                    <a:pt x="101153" y="74945"/>
                  </a:cubicBezTo>
                  <a:cubicBezTo>
                    <a:pt x="100295" y="77135"/>
                    <a:pt x="99819" y="79517"/>
                    <a:pt x="99057" y="81707"/>
                  </a:cubicBezTo>
                  <a:cubicBezTo>
                    <a:pt x="95800" y="88308"/>
                    <a:pt x="91742" y="94490"/>
                    <a:pt x="86960" y="100090"/>
                  </a:cubicBezTo>
                  <a:cubicBezTo>
                    <a:pt x="78578" y="112092"/>
                    <a:pt x="75245" y="127522"/>
                    <a:pt x="64958" y="138190"/>
                  </a:cubicBezTo>
                  <a:cubicBezTo>
                    <a:pt x="61624" y="141620"/>
                    <a:pt x="57719" y="144382"/>
                    <a:pt x="54766" y="147715"/>
                  </a:cubicBezTo>
                  <a:cubicBezTo>
                    <a:pt x="53185" y="150173"/>
                    <a:pt x="51299" y="152411"/>
                    <a:pt x="49146" y="154383"/>
                  </a:cubicBezTo>
                  <a:cubicBezTo>
                    <a:pt x="46574" y="155964"/>
                    <a:pt x="43869" y="157298"/>
                    <a:pt x="41050" y="158384"/>
                  </a:cubicBezTo>
                  <a:cubicBezTo>
                    <a:pt x="38450" y="159631"/>
                    <a:pt x="36145" y="161413"/>
                    <a:pt x="34287" y="163622"/>
                  </a:cubicBezTo>
                  <a:cubicBezTo>
                    <a:pt x="35335" y="164575"/>
                    <a:pt x="36478" y="164289"/>
                    <a:pt x="37716" y="164099"/>
                  </a:cubicBezTo>
                  <a:cubicBezTo>
                    <a:pt x="38954" y="163813"/>
                    <a:pt x="39964" y="162917"/>
                    <a:pt x="40383" y="161717"/>
                  </a:cubicBezTo>
                  <a:cubicBezTo>
                    <a:pt x="40383" y="161050"/>
                    <a:pt x="40383" y="160479"/>
                    <a:pt x="41241" y="160193"/>
                  </a:cubicBezTo>
                  <a:cubicBezTo>
                    <a:pt x="42098" y="159908"/>
                    <a:pt x="43336" y="160193"/>
                    <a:pt x="43812" y="159622"/>
                  </a:cubicBezTo>
                  <a:lnTo>
                    <a:pt x="43812" y="159622"/>
                  </a:lnTo>
                  <a:cubicBezTo>
                    <a:pt x="42574" y="161431"/>
                    <a:pt x="43812" y="161622"/>
                    <a:pt x="43812" y="162670"/>
                  </a:cubicBezTo>
                  <a:cubicBezTo>
                    <a:pt x="43812" y="163718"/>
                    <a:pt x="42479" y="164003"/>
                    <a:pt x="41526" y="164479"/>
                  </a:cubicBezTo>
                  <a:cubicBezTo>
                    <a:pt x="40755" y="164632"/>
                    <a:pt x="40250" y="165385"/>
                    <a:pt x="40402" y="166156"/>
                  </a:cubicBezTo>
                  <a:cubicBezTo>
                    <a:pt x="40459" y="166471"/>
                    <a:pt x="40621" y="166747"/>
                    <a:pt x="40859" y="166956"/>
                  </a:cubicBezTo>
                  <a:cubicBezTo>
                    <a:pt x="41545" y="167680"/>
                    <a:pt x="42631" y="167870"/>
                    <a:pt x="43526" y="167432"/>
                  </a:cubicBezTo>
                  <a:cubicBezTo>
                    <a:pt x="44289" y="166956"/>
                    <a:pt x="44669" y="166289"/>
                    <a:pt x="45432" y="165908"/>
                  </a:cubicBezTo>
                  <a:cubicBezTo>
                    <a:pt x="46422" y="165546"/>
                    <a:pt x="47527" y="165851"/>
                    <a:pt x="48194" y="166670"/>
                  </a:cubicBezTo>
                  <a:cubicBezTo>
                    <a:pt x="48956" y="167718"/>
                    <a:pt x="48194" y="168575"/>
                    <a:pt x="46860" y="168956"/>
                  </a:cubicBezTo>
                  <a:lnTo>
                    <a:pt x="43241" y="170195"/>
                  </a:lnTo>
                  <a:cubicBezTo>
                    <a:pt x="42574" y="170195"/>
                    <a:pt x="41907" y="170195"/>
                    <a:pt x="41622" y="171147"/>
                  </a:cubicBezTo>
                  <a:cubicBezTo>
                    <a:pt x="41164" y="171738"/>
                    <a:pt x="41164" y="172557"/>
                    <a:pt x="41622" y="173147"/>
                  </a:cubicBezTo>
                  <a:cubicBezTo>
                    <a:pt x="42393" y="173700"/>
                    <a:pt x="43355" y="173909"/>
                    <a:pt x="44289" y="173719"/>
                  </a:cubicBezTo>
                  <a:cubicBezTo>
                    <a:pt x="45346" y="173500"/>
                    <a:pt x="46346" y="173081"/>
                    <a:pt x="47241" y="172481"/>
                  </a:cubicBezTo>
                  <a:cubicBezTo>
                    <a:pt x="48289" y="171718"/>
                    <a:pt x="49623" y="170766"/>
                    <a:pt x="51147" y="171814"/>
                  </a:cubicBezTo>
                  <a:cubicBezTo>
                    <a:pt x="52013" y="172309"/>
                    <a:pt x="52318" y="173414"/>
                    <a:pt x="51813" y="174280"/>
                  </a:cubicBezTo>
                  <a:cubicBezTo>
                    <a:pt x="51813" y="174290"/>
                    <a:pt x="51813" y="174290"/>
                    <a:pt x="51813" y="174290"/>
                  </a:cubicBezTo>
                  <a:cubicBezTo>
                    <a:pt x="51185" y="174986"/>
                    <a:pt x="50270" y="175338"/>
                    <a:pt x="49337" y="175243"/>
                  </a:cubicBezTo>
                  <a:cubicBezTo>
                    <a:pt x="47908" y="175243"/>
                    <a:pt x="46003" y="175243"/>
                    <a:pt x="45812" y="176576"/>
                  </a:cubicBezTo>
                  <a:cubicBezTo>
                    <a:pt x="45622" y="177910"/>
                    <a:pt x="46860" y="178862"/>
                    <a:pt x="48099" y="179338"/>
                  </a:cubicBezTo>
                  <a:cubicBezTo>
                    <a:pt x="49203" y="179767"/>
                    <a:pt x="50422" y="179767"/>
                    <a:pt x="51527" y="179338"/>
                  </a:cubicBezTo>
                  <a:cubicBezTo>
                    <a:pt x="52575" y="179338"/>
                    <a:pt x="53432" y="178481"/>
                    <a:pt x="54480" y="178195"/>
                  </a:cubicBezTo>
                  <a:cubicBezTo>
                    <a:pt x="55042" y="177872"/>
                    <a:pt x="55728" y="177872"/>
                    <a:pt x="56290" y="178195"/>
                  </a:cubicBezTo>
                  <a:cubicBezTo>
                    <a:pt x="55823" y="179977"/>
                    <a:pt x="54223" y="181215"/>
                    <a:pt x="52385" y="181243"/>
                  </a:cubicBezTo>
                  <a:cubicBezTo>
                    <a:pt x="51661" y="181091"/>
                    <a:pt x="50918" y="181091"/>
                    <a:pt x="50194" y="181243"/>
                  </a:cubicBezTo>
                  <a:cubicBezTo>
                    <a:pt x="49718" y="181577"/>
                    <a:pt x="49603" y="182234"/>
                    <a:pt x="49937" y="182701"/>
                  </a:cubicBezTo>
                  <a:cubicBezTo>
                    <a:pt x="50013" y="182806"/>
                    <a:pt x="50099" y="182892"/>
                    <a:pt x="50194" y="182958"/>
                  </a:cubicBezTo>
                  <a:lnTo>
                    <a:pt x="51051" y="182958"/>
                  </a:lnTo>
                  <a:cubicBezTo>
                    <a:pt x="52566" y="183625"/>
                    <a:pt x="54299" y="183625"/>
                    <a:pt x="55814" y="182958"/>
                  </a:cubicBezTo>
                  <a:cubicBezTo>
                    <a:pt x="56861" y="182386"/>
                    <a:pt x="57624" y="181243"/>
                    <a:pt x="59052" y="181624"/>
                  </a:cubicBezTo>
                  <a:cubicBezTo>
                    <a:pt x="58262" y="184444"/>
                    <a:pt x="55442" y="186177"/>
                    <a:pt x="52575" y="185625"/>
                  </a:cubicBezTo>
                  <a:cubicBezTo>
                    <a:pt x="51632" y="185482"/>
                    <a:pt x="50661" y="185482"/>
                    <a:pt x="49718" y="185625"/>
                  </a:cubicBezTo>
                  <a:cubicBezTo>
                    <a:pt x="48927" y="185606"/>
                    <a:pt x="48279" y="186234"/>
                    <a:pt x="48260" y="187025"/>
                  </a:cubicBezTo>
                  <a:cubicBezTo>
                    <a:pt x="48260" y="187130"/>
                    <a:pt x="48270" y="187235"/>
                    <a:pt x="48289" y="187340"/>
                  </a:cubicBezTo>
                  <a:cubicBezTo>
                    <a:pt x="48680" y="188149"/>
                    <a:pt x="49308" y="188816"/>
                    <a:pt x="50099" y="189245"/>
                  </a:cubicBezTo>
                  <a:cubicBezTo>
                    <a:pt x="52023" y="190568"/>
                    <a:pt x="54423" y="190978"/>
                    <a:pt x="56671" y="190388"/>
                  </a:cubicBezTo>
                  <a:cubicBezTo>
                    <a:pt x="58481" y="189816"/>
                    <a:pt x="59528" y="188292"/>
                    <a:pt x="60957" y="187244"/>
                  </a:cubicBezTo>
                  <a:cubicBezTo>
                    <a:pt x="61615" y="186901"/>
                    <a:pt x="62396" y="186901"/>
                    <a:pt x="63053" y="187244"/>
                  </a:cubicBezTo>
                  <a:cubicBezTo>
                    <a:pt x="64034" y="187625"/>
                    <a:pt x="64529" y="188721"/>
                    <a:pt x="64148" y="189702"/>
                  </a:cubicBezTo>
                  <a:cubicBezTo>
                    <a:pt x="64129" y="189740"/>
                    <a:pt x="64120" y="189778"/>
                    <a:pt x="64100" y="189816"/>
                  </a:cubicBezTo>
                  <a:cubicBezTo>
                    <a:pt x="64100" y="190578"/>
                    <a:pt x="62767" y="190864"/>
                    <a:pt x="62005" y="191340"/>
                  </a:cubicBezTo>
                  <a:cubicBezTo>
                    <a:pt x="61214" y="191759"/>
                    <a:pt x="60814" y="192664"/>
                    <a:pt x="61052" y="193530"/>
                  </a:cubicBezTo>
                  <a:cubicBezTo>
                    <a:pt x="61681" y="194788"/>
                    <a:pt x="62976" y="195569"/>
                    <a:pt x="64386" y="195531"/>
                  </a:cubicBezTo>
                  <a:cubicBezTo>
                    <a:pt x="65481" y="195445"/>
                    <a:pt x="66510" y="195007"/>
                    <a:pt x="67339" y="194293"/>
                  </a:cubicBezTo>
                  <a:lnTo>
                    <a:pt x="68768" y="193245"/>
                  </a:lnTo>
                  <a:cubicBezTo>
                    <a:pt x="68806" y="195493"/>
                    <a:pt x="67596" y="197588"/>
                    <a:pt x="65624" y="198674"/>
                  </a:cubicBezTo>
                  <a:cubicBezTo>
                    <a:pt x="65091" y="198903"/>
                    <a:pt x="64605" y="199227"/>
                    <a:pt x="64196" y="199627"/>
                  </a:cubicBezTo>
                  <a:cubicBezTo>
                    <a:pt x="63777" y="200122"/>
                    <a:pt x="63777" y="200846"/>
                    <a:pt x="64196" y="201341"/>
                  </a:cubicBezTo>
                  <a:cubicBezTo>
                    <a:pt x="64434" y="201646"/>
                    <a:pt x="64720" y="201903"/>
                    <a:pt x="65053" y="202103"/>
                  </a:cubicBezTo>
                  <a:cubicBezTo>
                    <a:pt x="66444" y="203103"/>
                    <a:pt x="68330" y="203103"/>
                    <a:pt x="69720" y="202103"/>
                  </a:cubicBezTo>
                  <a:cubicBezTo>
                    <a:pt x="70597" y="201027"/>
                    <a:pt x="71330" y="199836"/>
                    <a:pt x="71911" y="198579"/>
                  </a:cubicBezTo>
                  <a:cubicBezTo>
                    <a:pt x="71911" y="198008"/>
                    <a:pt x="73054" y="197627"/>
                    <a:pt x="73625" y="198579"/>
                  </a:cubicBezTo>
                  <a:cubicBezTo>
                    <a:pt x="73759" y="198817"/>
                    <a:pt x="73759" y="199103"/>
                    <a:pt x="73625" y="199341"/>
                  </a:cubicBezTo>
                  <a:cubicBezTo>
                    <a:pt x="73721" y="199713"/>
                    <a:pt x="73721" y="200113"/>
                    <a:pt x="73625" y="200484"/>
                  </a:cubicBezTo>
                  <a:lnTo>
                    <a:pt x="73625" y="200960"/>
                  </a:lnTo>
                  <a:lnTo>
                    <a:pt x="73625" y="200960"/>
                  </a:lnTo>
                  <a:lnTo>
                    <a:pt x="73625" y="200960"/>
                  </a:lnTo>
                  <a:lnTo>
                    <a:pt x="118012" y="214772"/>
                  </a:lnTo>
                  <a:cubicBezTo>
                    <a:pt x="119822" y="214772"/>
                    <a:pt x="119631" y="214772"/>
                    <a:pt x="118012" y="215438"/>
                  </a:cubicBezTo>
                  <a:lnTo>
                    <a:pt x="118012" y="215438"/>
                  </a:lnTo>
                  <a:lnTo>
                    <a:pt x="72959" y="201627"/>
                  </a:lnTo>
                  <a:lnTo>
                    <a:pt x="72959" y="201627"/>
                  </a:lnTo>
                  <a:cubicBezTo>
                    <a:pt x="72673" y="201989"/>
                    <a:pt x="72416" y="202370"/>
                    <a:pt x="72197" y="202770"/>
                  </a:cubicBezTo>
                  <a:lnTo>
                    <a:pt x="66196" y="213533"/>
                  </a:lnTo>
                  <a:lnTo>
                    <a:pt x="118012" y="217058"/>
                  </a:lnTo>
                  <a:cubicBezTo>
                    <a:pt x="124108" y="217524"/>
                    <a:pt x="130242" y="217067"/>
                    <a:pt x="136205" y="215724"/>
                  </a:cubicBezTo>
                  <a:cubicBezTo>
                    <a:pt x="142253" y="214533"/>
                    <a:pt x="148140" y="212619"/>
                    <a:pt x="153731" y="210009"/>
                  </a:cubicBezTo>
                  <a:cubicBezTo>
                    <a:pt x="158255" y="207390"/>
                    <a:pt x="162532" y="204361"/>
                    <a:pt x="166494" y="200960"/>
                  </a:cubicBezTo>
                  <a:cubicBezTo>
                    <a:pt x="173743" y="196065"/>
                    <a:pt x="180172" y="190054"/>
                    <a:pt x="185544" y="183149"/>
                  </a:cubicBezTo>
                  <a:cubicBezTo>
                    <a:pt x="186973" y="181243"/>
                    <a:pt x="188402" y="179243"/>
                    <a:pt x="189735" y="177148"/>
                  </a:cubicBezTo>
                  <a:lnTo>
                    <a:pt x="191640" y="174004"/>
                  </a:lnTo>
                  <a:lnTo>
                    <a:pt x="193069" y="171433"/>
                  </a:lnTo>
                  <a:cubicBezTo>
                    <a:pt x="193926" y="169718"/>
                    <a:pt x="194879" y="167909"/>
                    <a:pt x="195831" y="165908"/>
                  </a:cubicBezTo>
                  <a:cubicBezTo>
                    <a:pt x="199917" y="156612"/>
                    <a:pt x="202403" y="146696"/>
                    <a:pt x="203166" y="136571"/>
                  </a:cubicBezTo>
                  <a:lnTo>
                    <a:pt x="203166" y="131237"/>
                  </a:lnTo>
                  <a:lnTo>
                    <a:pt x="203166" y="128570"/>
                  </a:lnTo>
                  <a:cubicBezTo>
                    <a:pt x="203166" y="126855"/>
                    <a:pt x="203166" y="124951"/>
                    <a:pt x="203166" y="123141"/>
                  </a:cubicBezTo>
                  <a:cubicBezTo>
                    <a:pt x="202984" y="119245"/>
                    <a:pt x="202575" y="115368"/>
                    <a:pt x="201927" y="111520"/>
                  </a:cubicBezTo>
                  <a:cubicBezTo>
                    <a:pt x="201927" y="109997"/>
                    <a:pt x="201260" y="108282"/>
                    <a:pt x="200879" y="106472"/>
                  </a:cubicBezTo>
                  <a:cubicBezTo>
                    <a:pt x="200499" y="104663"/>
                    <a:pt x="200308" y="103996"/>
                    <a:pt x="199927" y="102853"/>
                  </a:cubicBezTo>
                  <a:cubicBezTo>
                    <a:pt x="199460" y="101024"/>
                    <a:pt x="198689" y="99281"/>
                    <a:pt x="197641" y="97709"/>
                  </a:cubicBezTo>
                  <a:cubicBezTo>
                    <a:pt x="197069" y="97138"/>
                    <a:pt x="196974" y="97709"/>
                    <a:pt x="196879" y="98662"/>
                  </a:cubicBezTo>
                  <a:cubicBezTo>
                    <a:pt x="196784" y="99614"/>
                    <a:pt x="196879" y="102853"/>
                    <a:pt x="196879" y="105234"/>
                  </a:cubicBezTo>
                  <a:lnTo>
                    <a:pt x="196879" y="108663"/>
                  </a:lnTo>
                  <a:cubicBezTo>
                    <a:pt x="196831" y="109330"/>
                    <a:pt x="196831" y="109997"/>
                    <a:pt x="196879" y="110663"/>
                  </a:cubicBezTo>
                  <a:lnTo>
                    <a:pt x="196879" y="114378"/>
                  </a:lnTo>
                  <a:cubicBezTo>
                    <a:pt x="196879" y="123903"/>
                    <a:pt x="195736" y="129523"/>
                    <a:pt x="193545" y="121903"/>
                  </a:cubicBezTo>
                  <a:lnTo>
                    <a:pt x="191259" y="110377"/>
                  </a:lnTo>
                  <a:cubicBezTo>
                    <a:pt x="191135" y="109139"/>
                    <a:pt x="191135" y="107901"/>
                    <a:pt x="191259" y="106663"/>
                  </a:cubicBezTo>
                  <a:cubicBezTo>
                    <a:pt x="191259" y="105329"/>
                    <a:pt x="192498" y="105424"/>
                    <a:pt x="192498" y="103329"/>
                  </a:cubicBezTo>
                  <a:cubicBezTo>
                    <a:pt x="192574" y="102634"/>
                    <a:pt x="192574" y="101929"/>
                    <a:pt x="192498" y="101234"/>
                  </a:cubicBezTo>
                  <a:cubicBezTo>
                    <a:pt x="191545" y="97709"/>
                    <a:pt x="189640" y="95709"/>
                    <a:pt x="189068" y="96185"/>
                  </a:cubicBezTo>
                  <a:cubicBezTo>
                    <a:pt x="188497" y="96661"/>
                    <a:pt x="187354" y="96185"/>
                    <a:pt x="186401" y="94566"/>
                  </a:cubicBezTo>
                  <a:cubicBezTo>
                    <a:pt x="185449" y="92947"/>
                    <a:pt x="188687" y="91423"/>
                    <a:pt x="190116" y="90280"/>
                  </a:cubicBezTo>
                  <a:cubicBezTo>
                    <a:pt x="191431" y="88946"/>
                    <a:pt x="192069" y="87089"/>
                    <a:pt x="191831" y="85231"/>
                  </a:cubicBezTo>
                  <a:cubicBezTo>
                    <a:pt x="191926" y="83869"/>
                    <a:pt x="191926" y="82498"/>
                    <a:pt x="191831" y="81136"/>
                  </a:cubicBezTo>
                  <a:cubicBezTo>
                    <a:pt x="191735" y="79907"/>
                    <a:pt x="191517" y="78697"/>
                    <a:pt x="191164" y="77516"/>
                  </a:cubicBezTo>
                  <a:cubicBezTo>
                    <a:pt x="191002" y="76678"/>
                    <a:pt x="190716" y="75878"/>
                    <a:pt x="190307" y="75135"/>
                  </a:cubicBezTo>
                  <a:cubicBezTo>
                    <a:pt x="189354" y="73420"/>
                    <a:pt x="187830" y="72659"/>
                    <a:pt x="186973" y="73040"/>
                  </a:cubicBezTo>
                  <a:cubicBezTo>
                    <a:pt x="186116" y="73420"/>
                    <a:pt x="185925" y="74659"/>
                    <a:pt x="185449" y="75706"/>
                  </a:cubicBezTo>
                  <a:cubicBezTo>
                    <a:pt x="184982" y="76964"/>
                    <a:pt x="184154" y="78059"/>
                    <a:pt x="183068" y="78850"/>
                  </a:cubicBezTo>
                  <a:cubicBezTo>
                    <a:pt x="182020" y="79517"/>
                    <a:pt x="180306" y="79517"/>
                    <a:pt x="178877" y="77421"/>
                  </a:cubicBezTo>
                  <a:cubicBezTo>
                    <a:pt x="177715" y="76002"/>
                    <a:pt x="177457" y="74049"/>
                    <a:pt x="178210" y="72373"/>
                  </a:cubicBezTo>
                  <a:cubicBezTo>
                    <a:pt x="178877" y="71325"/>
                    <a:pt x="179924" y="70754"/>
                    <a:pt x="180210" y="69420"/>
                  </a:cubicBezTo>
                  <a:cubicBezTo>
                    <a:pt x="180363" y="67610"/>
                    <a:pt x="179477" y="65877"/>
                    <a:pt x="177924" y="64943"/>
                  </a:cubicBezTo>
                  <a:cubicBezTo>
                    <a:pt x="177581" y="64686"/>
                    <a:pt x="177124" y="64686"/>
                    <a:pt x="176781" y="64943"/>
                  </a:cubicBezTo>
                  <a:cubicBezTo>
                    <a:pt x="176229" y="65896"/>
                    <a:pt x="175819" y="66924"/>
                    <a:pt x="175543" y="67991"/>
                  </a:cubicBezTo>
                  <a:cubicBezTo>
                    <a:pt x="175543" y="69039"/>
                    <a:pt x="174400" y="69896"/>
                    <a:pt x="173257" y="69515"/>
                  </a:cubicBezTo>
                  <a:cubicBezTo>
                    <a:pt x="172114" y="69134"/>
                    <a:pt x="171542" y="68182"/>
                    <a:pt x="171066" y="67039"/>
                  </a:cubicBezTo>
                  <a:cubicBezTo>
                    <a:pt x="170685" y="66067"/>
                    <a:pt x="170952" y="64962"/>
                    <a:pt x="171733" y="64277"/>
                  </a:cubicBezTo>
                  <a:lnTo>
                    <a:pt x="175829" y="59895"/>
                  </a:lnTo>
                  <a:cubicBezTo>
                    <a:pt x="176581" y="59209"/>
                    <a:pt x="177162" y="58361"/>
                    <a:pt x="177543" y="57418"/>
                  </a:cubicBezTo>
                  <a:cubicBezTo>
                    <a:pt x="177972" y="56152"/>
                    <a:pt x="177972" y="54780"/>
                    <a:pt x="177543" y="53513"/>
                  </a:cubicBezTo>
                  <a:cubicBezTo>
                    <a:pt x="177257" y="52599"/>
                    <a:pt x="176734" y="51770"/>
                    <a:pt x="176019" y="51132"/>
                  </a:cubicBezTo>
                  <a:cubicBezTo>
                    <a:pt x="175352" y="50465"/>
                    <a:pt x="174495" y="50179"/>
                    <a:pt x="174114" y="50561"/>
                  </a:cubicBezTo>
                  <a:cubicBezTo>
                    <a:pt x="173733" y="50942"/>
                    <a:pt x="173638" y="51608"/>
                    <a:pt x="173543" y="52180"/>
                  </a:cubicBezTo>
                  <a:cubicBezTo>
                    <a:pt x="173381" y="53847"/>
                    <a:pt x="172647" y="55399"/>
                    <a:pt x="171447" y="56562"/>
                  </a:cubicBezTo>
                  <a:cubicBezTo>
                    <a:pt x="170904" y="57047"/>
                    <a:pt x="170085" y="57047"/>
                    <a:pt x="169542" y="56562"/>
                  </a:cubicBezTo>
                  <a:cubicBezTo>
                    <a:pt x="169123" y="56114"/>
                    <a:pt x="168856" y="55552"/>
                    <a:pt x="168780" y="54942"/>
                  </a:cubicBezTo>
                  <a:cubicBezTo>
                    <a:pt x="168599" y="53866"/>
                    <a:pt x="168875" y="52761"/>
                    <a:pt x="169542" y="51894"/>
                  </a:cubicBezTo>
                  <a:cubicBezTo>
                    <a:pt x="170247" y="51122"/>
                    <a:pt x="170714" y="50161"/>
                    <a:pt x="170876" y="49132"/>
                  </a:cubicBezTo>
                  <a:cubicBezTo>
                    <a:pt x="170857" y="47713"/>
                    <a:pt x="170190" y="46379"/>
                    <a:pt x="169066" y="45512"/>
                  </a:cubicBezTo>
                  <a:cubicBezTo>
                    <a:pt x="168532" y="44931"/>
                    <a:pt x="167628" y="44903"/>
                    <a:pt x="167047" y="45436"/>
                  </a:cubicBezTo>
                  <a:cubicBezTo>
                    <a:pt x="167018" y="45465"/>
                    <a:pt x="166999" y="45484"/>
                    <a:pt x="166970" y="45512"/>
                  </a:cubicBezTo>
                  <a:cubicBezTo>
                    <a:pt x="166637" y="46303"/>
                    <a:pt x="166408" y="47141"/>
                    <a:pt x="166304" y="47989"/>
                  </a:cubicBezTo>
                  <a:cubicBezTo>
                    <a:pt x="166018" y="50579"/>
                    <a:pt x="165104" y="53066"/>
                    <a:pt x="163637" y="55228"/>
                  </a:cubicBezTo>
                  <a:cubicBezTo>
                    <a:pt x="163160" y="55799"/>
                    <a:pt x="162399" y="56371"/>
                    <a:pt x="161541" y="55228"/>
                  </a:cubicBezTo>
                  <a:cubicBezTo>
                    <a:pt x="161017" y="54685"/>
                    <a:pt x="160713" y="53980"/>
                    <a:pt x="160684" y="53227"/>
                  </a:cubicBezTo>
                  <a:cubicBezTo>
                    <a:pt x="160713" y="52675"/>
                    <a:pt x="160913" y="52141"/>
                    <a:pt x="161256" y="51704"/>
                  </a:cubicBezTo>
                  <a:cubicBezTo>
                    <a:pt x="161732" y="50961"/>
                    <a:pt x="162113" y="50161"/>
                    <a:pt x="162399" y="49322"/>
                  </a:cubicBezTo>
                  <a:cubicBezTo>
                    <a:pt x="162789" y="48179"/>
                    <a:pt x="162789" y="46941"/>
                    <a:pt x="162399" y="45798"/>
                  </a:cubicBezTo>
                  <a:cubicBezTo>
                    <a:pt x="162399" y="44369"/>
                    <a:pt x="160684" y="42750"/>
                    <a:pt x="159636" y="42940"/>
                  </a:cubicBezTo>
                  <a:cubicBezTo>
                    <a:pt x="158589" y="43131"/>
                    <a:pt x="158589" y="44179"/>
                    <a:pt x="158398" y="45227"/>
                  </a:cubicBezTo>
                  <a:cubicBezTo>
                    <a:pt x="158217" y="46008"/>
                    <a:pt x="157903" y="46750"/>
                    <a:pt x="157445" y="47417"/>
                  </a:cubicBezTo>
                  <a:cubicBezTo>
                    <a:pt x="157283" y="47741"/>
                    <a:pt x="156950" y="47960"/>
                    <a:pt x="156588" y="47989"/>
                  </a:cubicBezTo>
                  <a:cubicBezTo>
                    <a:pt x="156340" y="48065"/>
                    <a:pt x="156074" y="48065"/>
                    <a:pt x="155826" y="47989"/>
                  </a:cubicBezTo>
                  <a:cubicBezTo>
                    <a:pt x="154607" y="47027"/>
                    <a:pt x="153931" y="45541"/>
                    <a:pt x="154016" y="43988"/>
                  </a:cubicBezTo>
                  <a:cubicBezTo>
                    <a:pt x="154321" y="42902"/>
                    <a:pt x="155036" y="41979"/>
                    <a:pt x="156017" y="41417"/>
                  </a:cubicBezTo>
                  <a:cubicBezTo>
                    <a:pt x="156950" y="40902"/>
                    <a:pt x="157684" y="40102"/>
                    <a:pt x="158112" y="39131"/>
                  </a:cubicBezTo>
                  <a:cubicBezTo>
                    <a:pt x="158264" y="38759"/>
                    <a:pt x="158264" y="38349"/>
                    <a:pt x="158112" y="37988"/>
                  </a:cubicBezTo>
                  <a:cubicBezTo>
                    <a:pt x="157836" y="37197"/>
                    <a:pt x="157293" y="36530"/>
                    <a:pt x="156588" y="36083"/>
                  </a:cubicBezTo>
                  <a:lnTo>
                    <a:pt x="155159" y="35225"/>
                  </a:lnTo>
                  <a:cubicBezTo>
                    <a:pt x="153540" y="35225"/>
                    <a:pt x="152492" y="35892"/>
                    <a:pt x="152016" y="37321"/>
                  </a:cubicBezTo>
                  <a:cubicBezTo>
                    <a:pt x="151835" y="38845"/>
                    <a:pt x="151483" y="40350"/>
                    <a:pt x="150968" y="41797"/>
                  </a:cubicBezTo>
                  <a:cubicBezTo>
                    <a:pt x="150845" y="42474"/>
                    <a:pt x="150197" y="42912"/>
                    <a:pt x="149521" y="42788"/>
                  </a:cubicBezTo>
                  <a:cubicBezTo>
                    <a:pt x="149397" y="42759"/>
                    <a:pt x="149273" y="42712"/>
                    <a:pt x="149159" y="42655"/>
                  </a:cubicBezTo>
                  <a:cubicBezTo>
                    <a:pt x="148263" y="42140"/>
                    <a:pt x="147692" y="41207"/>
                    <a:pt x="147635" y="40178"/>
                  </a:cubicBezTo>
                  <a:cubicBezTo>
                    <a:pt x="147501" y="39816"/>
                    <a:pt x="147435" y="39426"/>
                    <a:pt x="147444" y="39035"/>
                  </a:cubicBezTo>
                  <a:cubicBezTo>
                    <a:pt x="147749" y="38654"/>
                    <a:pt x="148006" y="38245"/>
                    <a:pt x="148206" y="37797"/>
                  </a:cubicBezTo>
                  <a:cubicBezTo>
                    <a:pt x="148492" y="37225"/>
                    <a:pt x="148492" y="36559"/>
                    <a:pt x="148206" y="35987"/>
                  </a:cubicBezTo>
                  <a:cubicBezTo>
                    <a:pt x="147730" y="34892"/>
                    <a:pt x="146454" y="34377"/>
                    <a:pt x="145349" y="34844"/>
                  </a:cubicBezTo>
                  <a:cubicBezTo>
                    <a:pt x="144491" y="34844"/>
                    <a:pt x="144206" y="36273"/>
                    <a:pt x="143539" y="36940"/>
                  </a:cubicBezTo>
                  <a:cubicBezTo>
                    <a:pt x="142929" y="36826"/>
                    <a:pt x="142386" y="36483"/>
                    <a:pt x="142015" y="35987"/>
                  </a:cubicBezTo>
                  <a:cubicBezTo>
                    <a:pt x="141205" y="34949"/>
                    <a:pt x="141205" y="33501"/>
                    <a:pt x="142015" y="32463"/>
                  </a:cubicBezTo>
                  <a:cubicBezTo>
                    <a:pt x="142767" y="31444"/>
                    <a:pt x="143291" y="30272"/>
                    <a:pt x="143539" y="29034"/>
                  </a:cubicBezTo>
                  <a:cubicBezTo>
                    <a:pt x="143777" y="27462"/>
                    <a:pt x="143405" y="25862"/>
                    <a:pt x="142491" y="24557"/>
                  </a:cubicBezTo>
                  <a:cubicBezTo>
                    <a:pt x="142063" y="23757"/>
                    <a:pt x="141291" y="23195"/>
                    <a:pt x="140396" y="23033"/>
                  </a:cubicBezTo>
                  <a:cubicBezTo>
                    <a:pt x="140157" y="22900"/>
                    <a:pt x="139872" y="22900"/>
                    <a:pt x="139634" y="23033"/>
                  </a:cubicBezTo>
                  <a:cubicBezTo>
                    <a:pt x="138443" y="24214"/>
                    <a:pt x="137786" y="25834"/>
                    <a:pt x="137824" y="27510"/>
                  </a:cubicBezTo>
                  <a:cubicBezTo>
                    <a:pt x="137853" y="28396"/>
                    <a:pt x="137586" y="29272"/>
                    <a:pt x="137062" y="29986"/>
                  </a:cubicBezTo>
                  <a:cubicBezTo>
                    <a:pt x="136690" y="30349"/>
                    <a:pt x="136100" y="30349"/>
                    <a:pt x="135728" y="29986"/>
                  </a:cubicBezTo>
                  <a:cubicBezTo>
                    <a:pt x="135195" y="29567"/>
                    <a:pt x="134852" y="28948"/>
                    <a:pt x="134776" y="28272"/>
                  </a:cubicBezTo>
                  <a:cubicBezTo>
                    <a:pt x="134728" y="27605"/>
                    <a:pt x="134538" y="26948"/>
                    <a:pt x="134204" y="26367"/>
                  </a:cubicBezTo>
                  <a:cubicBezTo>
                    <a:pt x="133795" y="25776"/>
                    <a:pt x="133109" y="25452"/>
                    <a:pt x="132395" y="25510"/>
                  </a:cubicBezTo>
                  <a:cubicBezTo>
                    <a:pt x="131890" y="25424"/>
                    <a:pt x="131375" y="25424"/>
                    <a:pt x="130871" y="25510"/>
                  </a:cubicBezTo>
                  <a:lnTo>
                    <a:pt x="129823" y="25510"/>
                  </a:lnTo>
                  <a:cubicBezTo>
                    <a:pt x="128966" y="25624"/>
                    <a:pt x="128108" y="25300"/>
                    <a:pt x="127537" y="24652"/>
                  </a:cubicBezTo>
                  <a:cubicBezTo>
                    <a:pt x="127175" y="24072"/>
                    <a:pt x="127175" y="23329"/>
                    <a:pt x="127537" y="22747"/>
                  </a:cubicBezTo>
                  <a:cubicBezTo>
                    <a:pt x="127851" y="22319"/>
                    <a:pt x="128337" y="22043"/>
                    <a:pt x="128870" y="21986"/>
                  </a:cubicBezTo>
                  <a:lnTo>
                    <a:pt x="130490" y="21986"/>
                  </a:lnTo>
                  <a:lnTo>
                    <a:pt x="130490" y="21986"/>
                  </a:lnTo>
                  <a:cubicBezTo>
                    <a:pt x="130490" y="21986"/>
                    <a:pt x="131061" y="21033"/>
                    <a:pt x="130490" y="20557"/>
                  </a:cubicBezTo>
                  <a:cubicBezTo>
                    <a:pt x="129918" y="20081"/>
                    <a:pt x="128490" y="18842"/>
                    <a:pt x="127156" y="18556"/>
                  </a:cubicBezTo>
                  <a:cubicBezTo>
                    <a:pt x="125870" y="18404"/>
                    <a:pt x="124594" y="18947"/>
                    <a:pt x="123822" y="19985"/>
                  </a:cubicBezTo>
                  <a:cubicBezTo>
                    <a:pt x="123822" y="19985"/>
                    <a:pt x="123251" y="21033"/>
                    <a:pt x="122584" y="21128"/>
                  </a:cubicBezTo>
                  <a:cubicBezTo>
                    <a:pt x="121917" y="21224"/>
                    <a:pt x="120584" y="20271"/>
                    <a:pt x="119822" y="21128"/>
                  </a:cubicBezTo>
                  <a:lnTo>
                    <a:pt x="119822" y="21128"/>
                  </a:lnTo>
                  <a:cubicBezTo>
                    <a:pt x="121632" y="19795"/>
                    <a:pt x="119822" y="19033"/>
                    <a:pt x="120584" y="18080"/>
                  </a:cubicBezTo>
                  <a:cubicBezTo>
                    <a:pt x="121346" y="17128"/>
                    <a:pt x="122298" y="17223"/>
                    <a:pt x="123346" y="17128"/>
                  </a:cubicBezTo>
                  <a:cubicBezTo>
                    <a:pt x="124394" y="17033"/>
                    <a:pt x="125441" y="16175"/>
                    <a:pt x="124775" y="14937"/>
                  </a:cubicBezTo>
                  <a:cubicBezTo>
                    <a:pt x="124327" y="14004"/>
                    <a:pt x="123327" y="13461"/>
                    <a:pt x="122298" y="13604"/>
                  </a:cubicBezTo>
                  <a:cubicBezTo>
                    <a:pt x="121441" y="13604"/>
                    <a:pt x="120869" y="14270"/>
                    <a:pt x="120012" y="14365"/>
                  </a:cubicBezTo>
                  <a:cubicBezTo>
                    <a:pt x="118926" y="14404"/>
                    <a:pt x="117936" y="13756"/>
                    <a:pt x="117536" y="12746"/>
                  </a:cubicBezTo>
                  <a:cubicBezTo>
                    <a:pt x="117059" y="11413"/>
                    <a:pt x="118393" y="11032"/>
                    <a:pt x="119536" y="10936"/>
                  </a:cubicBezTo>
                  <a:lnTo>
                    <a:pt x="123441" y="10936"/>
                  </a:lnTo>
                  <a:cubicBezTo>
                    <a:pt x="124032" y="11136"/>
                    <a:pt x="124660" y="11136"/>
                    <a:pt x="125251" y="10936"/>
                  </a:cubicBezTo>
                  <a:cubicBezTo>
                    <a:pt x="125794" y="10384"/>
                    <a:pt x="125794" y="9489"/>
                    <a:pt x="125251" y="8937"/>
                  </a:cubicBezTo>
                  <a:cubicBezTo>
                    <a:pt x="124718" y="8117"/>
                    <a:pt x="123841" y="7584"/>
                    <a:pt x="122870" y="7508"/>
                  </a:cubicBezTo>
                  <a:cubicBezTo>
                    <a:pt x="121774" y="7269"/>
                    <a:pt x="120631" y="7269"/>
                    <a:pt x="119536" y="7508"/>
                  </a:cubicBezTo>
                  <a:cubicBezTo>
                    <a:pt x="118240" y="8127"/>
                    <a:pt x="116698" y="7908"/>
                    <a:pt x="115631" y="6936"/>
                  </a:cubicBezTo>
                  <a:cubicBezTo>
                    <a:pt x="114897" y="6165"/>
                    <a:pt x="114897" y="4945"/>
                    <a:pt x="115631" y="4174"/>
                  </a:cubicBezTo>
                  <a:cubicBezTo>
                    <a:pt x="116478" y="3793"/>
                    <a:pt x="117450" y="3793"/>
                    <a:pt x="118298" y="4174"/>
                  </a:cubicBezTo>
                  <a:cubicBezTo>
                    <a:pt x="119726" y="4650"/>
                    <a:pt x="121536" y="5222"/>
                    <a:pt x="122108" y="4174"/>
                  </a:cubicBezTo>
                  <a:cubicBezTo>
                    <a:pt x="122679" y="3126"/>
                    <a:pt x="122108" y="1697"/>
                    <a:pt x="120679" y="745"/>
                  </a:cubicBezTo>
                  <a:cubicBezTo>
                    <a:pt x="119736" y="-8"/>
                    <a:pt x="118555" y="-418"/>
                    <a:pt x="117345" y="-398"/>
                  </a:cubicBezTo>
                  <a:lnTo>
                    <a:pt x="117345" y="-398"/>
                  </a:lnTo>
                  <a:cubicBezTo>
                    <a:pt x="116364" y="411"/>
                    <a:pt x="115669" y="1516"/>
                    <a:pt x="115345" y="274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2" name="Freeform: Shape 421">
              <a:extLst>
                <a:ext uri="{FF2B5EF4-FFF2-40B4-BE49-F238E27FC236}">
                  <a16:creationId xmlns:a16="http://schemas.microsoft.com/office/drawing/2014/main" xmlns="" id="{AE63B148-3A69-10A2-C1C9-9DFEC564A82C}"/>
                </a:ext>
              </a:extLst>
            </p:cNvPr>
            <p:cNvSpPr/>
            <p:nvPr/>
          </p:nvSpPr>
          <p:spPr>
            <a:xfrm>
              <a:off x="6991197" y="2866054"/>
              <a:ext cx="189794" cy="190559"/>
            </a:xfrm>
            <a:custGeom>
              <a:avLst/>
              <a:gdLst>
                <a:gd name="connsiteX0" fmla="*/ 123278 w 189794"/>
                <a:gd name="connsiteY0" fmla="*/ 179547 h 190559"/>
                <a:gd name="connsiteX1" fmla="*/ 128898 w 189794"/>
                <a:gd name="connsiteY1" fmla="*/ 172879 h 190559"/>
                <a:gd name="connsiteX2" fmla="*/ 139090 w 189794"/>
                <a:gd name="connsiteY2" fmla="*/ 163354 h 190559"/>
                <a:gd name="connsiteX3" fmla="*/ 161092 w 189794"/>
                <a:gd name="connsiteY3" fmla="*/ 125254 h 190559"/>
                <a:gd name="connsiteX4" fmla="*/ 173189 w 189794"/>
                <a:gd name="connsiteY4" fmla="*/ 106871 h 190559"/>
                <a:gd name="connsiteX5" fmla="*/ 175284 w 189794"/>
                <a:gd name="connsiteY5" fmla="*/ 100108 h 190559"/>
                <a:gd name="connsiteX6" fmla="*/ 179952 w 189794"/>
                <a:gd name="connsiteY6" fmla="*/ 92107 h 190559"/>
                <a:gd name="connsiteX7" fmla="*/ 187476 w 189794"/>
                <a:gd name="connsiteY7" fmla="*/ 81153 h 190559"/>
                <a:gd name="connsiteX8" fmla="*/ 188429 w 189794"/>
                <a:gd name="connsiteY8" fmla="*/ 79820 h 190559"/>
                <a:gd name="connsiteX9" fmla="*/ 189763 w 189794"/>
                <a:gd name="connsiteY9" fmla="*/ 77344 h 190559"/>
                <a:gd name="connsiteX10" fmla="*/ 187381 w 189794"/>
                <a:gd name="connsiteY10" fmla="*/ 77344 h 190559"/>
                <a:gd name="connsiteX11" fmla="*/ 185476 w 189794"/>
                <a:gd name="connsiteY11" fmla="*/ 78867 h 190559"/>
                <a:gd name="connsiteX12" fmla="*/ 182714 w 189794"/>
                <a:gd name="connsiteY12" fmla="*/ 78201 h 190559"/>
                <a:gd name="connsiteX13" fmla="*/ 184143 w 189794"/>
                <a:gd name="connsiteY13" fmla="*/ 75819 h 190559"/>
                <a:gd name="connsiteX14" fmla="*/ 187667 w 189794"/>
                <a:gd name="connsiteY14" fmla="*/ 74581 h 190559"/>
                <a:gd name="connsiteX15" fmla="*/ 189286 w 189794"/>
                <a:gd name="connsiteY15" fmla="*/ 73629 h 190559"/>
                <a:gd name="connsiteX16" fmla="*/ 189286 w 189794"/>
                <a:gd name="connsiteY16" fmla="*/ 71628 h 190559"/>
                <a:gd name="connsiteX17" fmla="*/ 186619 w 189794"/>
                <a:gd name="connsiteY17" fmla="*/ 71057 h 190559"/>
                <a:gd name="connsiteX18" fmla="*/ 183666 w 189794"/>
                <a:gd name="connsiteY18" fmla="*/ 72391 h 190559"/>
                <a:gd name="connsiteX19" fmla="*/ 179857 w 189794"/>
                <a:gd name="connsiteY19" fmla="*/ 73057 h 190559"/>
                <a:gd name="connsiteX20" fmla="*/ 179094 w 189794"/>
                <a:gd name="connsiteY20" fmla="*/ 70485 h 190559"/>
                <a:gd name="connsiteX21" fmla="*/ 181571 w 189794"/>
                <a:gd name="connsiteY21" fmla="*/ 69533 h 190559"/>
                <a:gd name="connsiteX22" fmla="*/ 185095 w 189794"/>
                <a:gd name="connsiteY22" fmla="*/ 68295 h 190559"/>
                <a:gd name="connsiteX23" fmla="*/ 182905 w 189794"/>
                <a:gd name="connsiteY23" fmla="*/ 65532 h 190559"/>
                <a:gd name="connsiteX24" fmla="*/ 179380 w 189794"/>
                <a:gd name="connsiteY24" fmla="*/ 65532 h 190559"/>
                <a:gd name="connsiteX25" fmla="*/ 176523 w 189794"/>
                <a:gd name="connsiteY25" fmla="*/ 66771 h 190559"/>
                <a:gd name="connsiteX26" fmla="*/ 174713 w 189794"/>
                <a:gd name="connsiteY26" fmla="*/ 66771 h 190559"/>
                <a:gd name="connsiteX27" fmla="*/ 178618 w 189794"/>
                <a:gd name="connsiteY27" fmla="*/ 63722 h 190559"/>
                <a:gd name="connsiteX28" fmla="*/ 180809 w 189794"/>
                <a:gd name="connsiteY28" fmla="*/ 63722 h 190559"/>
                <a:gd name="connsiteX29" fmla="*/ 181066 w 189794"/>
                <a:gd name="connsiteY29" fmla="*/ 62266 h 190559"/>
                <a:gd name="connsiteX30" fmla="*/ 180809 w 189794"/>
                <a:gd name="connsiteY30" fmla="*/ 62008 h 190559"/>
                <a:gd name="connsiteX31" fmla="*/ 179952 w 189794"/>
                <a:gd name="connsiteY31" fmla="*/ 61532 h 190559"/>
                <a:gd name="connsiteX32" fmla="*/ 175189 w 189794"/>
                <a:gd name="connsiteY32" fmla="*/ 61532 h 190559"/>
                <a:gd name="connsiteX33" fmla="*/ 171951 w 189794"/>
                <a:gd name="connsiteY33" fmla="*/ 62866 h 190559"/>
                <a:gd name="connsiteX34" fmla="*/ 178428 w 189794"/>
                <a:gd name="connsiteY34" fmla="*/ 58865 h 190559"/>
                <a:gd name="connsiteX35" fmla="*/ 181381 w 189794"/>
                <a:gd name="connsiteY35" fmla="*/ 58865 h 190559"/>
                <a:gd name="connsiteX36" fmla="*/ 182771 w 189794"/>
                <a:gd name="connsiteY36" fmla="*/ 57589 h 190559"/>
                <a:gd name="connsiteX37" fmla="*/ 182714 w 189794"/>
                <a:gd name="connsiteY37" fmla="*/ 57150 h 190559"/>
                <a:gd name="connsiteX38" fmla="*/ 180904 w 189794"/>
                <a:gd name="connsiteY38" fmla="*/ 55246 h 190559"/>
                <a:gd name="connsiteX39" fmla="*/ 174427 w 189794"/>
                <a:gd name="connsiteY39" fmla="*/ 54103 h 190559"/>
                <a:gd name="connsiteX40" fmla="*/ 170141 w 189794"/>
                <a:gd name="connsiteY40" fmla="*/ 57246 h 190559"/>
                <a:gd name="connsiteX41" fmla="*/ 168046 w 189794"/>
                <a:gd name="connsiteY41" fmla="*/ 57246 h 190559"/>
                <a:gd name="connsiteX42" fmla="*/ 166950 w 189794"/>
                <a:gd name="connsiteY42" fmla="*/ 54779 h 190559"/>
                <a:gd name="connsiteX43" fmla="*/ 166998 w 189794"/>
                <a:gd name="connsiteY43" fmla="*/ 54674 h 190559"/>
                <a:gd name="connsiteX44" fmla="*/ 168998 w 189794"/>
                <a:gd name="connsiteY44" fmla="*/ 53150 h 190559"/>
                <a:gd name="connsiteX45" fmla="*/ 170046 w 189794"/>
                <a:gd name="connsiteY45" fmla="*/ 51055 h 190559"/>
                <a:gd name="connsiteX46" fmla="*/ 166712 w 189794"/>
                <a:gd name="connsiteY46" fmla="*/ 48959 h 190559"/>
                <a:gd name="connsiteX47" fmla="*/ 163759 w 189794"/>
                <a:gd name="connsiteY47" fmla="*/ 50292 h 190559"/>
                <a:gd name="connsiteX48" fmla="*/ 162426 w 189794"/>
                <a:gd name="connsiteY48" fmla="*/ 51340 h 190559"/>
                <a:gd name="connsiteX49" fmla="*/ 165474 w 189794"/>
                <a:gd name="connsiteY49" fmla="*/ 45911 h 190559"/>
                <a:gd name="connsiteX50" fmla="*/ 166998 w 189794"/>
                <a:gd name="connsiteY50" fmla="*/ 44958 h 190559"/>
                <a:gd name="connsiteX51" fmla="*/ 166998 w 189794"/>
                <a:gd name="connsiteY51" fmla="*/ 43244 h 190559"/>
                <a:gd name="connsiteX52" fmla="*/ 166045 w 189794"/>
                <a:gd name="connsiteY52" fmla="*/ 42482 h 190559"/>
                <a:gd name="connsiteX53" fmla="*/ 161473 w 189794"/>
                <a:gd name="connsiteY53" fmla="*/ 42482 h 190559"/>
                <a:gd name="connsiteX54" fmla="*/ 159187 w 189794"/>
                <a:gd name="connsiteY54" fmla="*/ 46006 h 190559"/>
                <a:gd name="connsiteX55" fmla="*/ 157577 w 189794"/>
                <a:gd name="connsiteY55" fmla="*/ 46111 h 190559"/>
                <a:gd name="connsiteX56" fmla="*/ 157473 w 189794"/>
                <a:gd name="connsiteY56" fmla="*/ 46006 h 190559"/>
                <a:gd name="connsiteX57" fmla="*/ 157473 w 189794"/>
                <a:gd name="connsiteY57" fmla="*/ 45244 h 190559"/>
                <a:gd name="connsiteX58" fmla="*/ 160140 w 189794"/>
                <a:gd name="connsiteY58" fmla="*/ 39529 h 190559"/>
                <a:gd name="connsiteX59" fmla="*/ 158806 w 189794"/>
                <a:gd name="connsiteY59" fmla="*/ 35147 h 190559"/>
                <a:gd name="connsiteX60" fmla="*/ 156139 w 189794"/>
                <a:gd name="connsiteY60" fmla="*/ 33243 h 190559"/>
                <a:gd name="connsiteX61" fmla="*/ 155663 w 189794"/>
                <a:gd name="connsiteY61" fmla="*/ 34195 h 190559"/>
                <a:gd name="connsiteX62" fmla="*/ 155663 w 189794"/>
                <a:gd name="connsiteY62" fmla="*/ 39434 h 190559"/>
                <a:gd name="connsiteX63" fmla="*/ 153663 w 189794"/>
                <a:gd name="connsiteY63" fmla="*/ 43625 h 190559"/>
                <a:gd name="connsiteX64" fmla="*/ 152234 w 189794"/>
                <a:gd name="connsiteY64" fmla="*/ 41434 h 190559"/>
                <a:gd name="connsiteX65" fmla="*/ 152806 w 189794"/>
                <a:gd name="connsiteY65" fmla="*/ 39244 h 190559"/>
                <a:gd name="connsiteX66" fmla="*/ 152806 w 189794"/>
                <a:gd name="connsiteY66" fmla="*/ 38577 h 190559"/>
                <a:gd name="connsiteX67" fmla="*/ 150796 w 189794"/>
                <a:gd name="connsiteY67" fmla="*/ 38395 h 190559"/>
                <a:gd name="connsiteX68" fmla="*/ 150615 w 189794"/>
                <a:gd name="connsiteY68" fmla="*/ 38577 h 190559"/>
                <a:gd name="connsiteX69" fmla="*/ 148615 w 189794"/>
                <a:gd name="connsiteY69" fmla="*/ 39338 h 190559"/>
                <a:gd name="connsiteX70" fmla="*/ 150615 w 189794"/>
                <a:gd name="connsiteY70" fmla="*/ 34386 h 190559"/>
                <a:gd name="connsiteX71" fmla="*/ 149567 w 189794"/>
                <a:gd name="connsiteY71" fmla="*/ 25718 h 190559"/>
                <a:gd name="connsiteX72" fmla="*/ 148424 w 189794"/>
                <a:gd name="connsiteY72" fmla="*/ 24575 h 190559"/>
                <a:gd name="connsiteX73" fmla="*/ 145595 w 189794"/>
                <a:gd name="connsiteY73" fmla="*/ 24546 h 190559"/>
                <a:gd name="connsiteX74" fmla="*/ 145566 w 189794"/>
                <a:gd name="connsiteY74" fmla="*/ 24575 h 190559"/>
                <a:gd name="connsiteX75" fmla="*/ 144900 w 189794"/>
                <a:gd name="connsiteY75" fmla="*/ 27242 h 190559"/>
                <a:gd name="connsiteX76" fmla="*/ 143566 w 189794"/>
                <a:gd name="connsiteY76" fmla="*/ 30862 h 190559"/>
                <a:gd name="connsiteX77" fmla="*/ 140137 w 189794"/>
                <a:gd name="connsiteY77" fmla="*/ 32005 h 190559"/>
                <a:gd name="connsiteX78" fmla="*/ 138613 w 189794"/>
                <a:gd name="connsiteY78" fmla="*/ 28480 h 190559"/>
                <a:gd name="connsiteX79" fmla="*/ 139471 w 189794"/>
                <a:gd name="connsiteY79" fmla="*/ 25146 h 190559"/>
                <a:gd name="connsiteX80" fmla="*/ 136518 w 189794"/>
                <a:gd name="connsiteY80" fmla="*/ 22575 h 190559"/>
                <a:gd name="connsiteX81" fmla="*/ 135660 w 189794"/>
                <a:gd name="connsiteY81" fmla="*/ 23432 h 190559"/>
                <a:gd name="connsiteX82" fmla="*/ 135660 w 189794"/>
                <a:gd name="connsiteY82" fmla="*/ 26480 h 190559"/>
                <a:gd name="connsiteX83" fmla="*/ 134136 w 189794"/>
                <a:gd name="connsiteY83" fmla="*/ 28766 h 190559"/>
                <a:gd name="connsiteX84" fmla="*/ 131755 w 189794"/>
                <a:gd name="connsiteY84" fmla="*/ 27718 h 190559"/>
                <a:gd name="connsiteX85" fmla="*/ 131755 w 189794"/>
                <a:gd name="connsiteY85" fmla="*/ 25146 h 190559"/>
                <a:gd name="connsiteX86" fmla="*/ 134136 w 189794"/>
                <a:gd name="connsiteY86" fmla="*/ 19717 h 190559"/>
                <a:gd name="connsiteX87" fmla="*/ 134994 w 189794"/>
                <a:gd name="connsiteY87" fmla="*/ 16955 h 190559"/>
                <a:gd name="connsiteX88" fmla="*/ 134041 w 189794"/>
                <a:gd name="connsiteY88" fmla="*/ 13716 h 190559"/>
                <a:gd name="connsiteX89" fmla="*/ 132136 w 189794"/>
                <a:gd name="connsiteY89" fmla="*/ 12192 h 190559"/>
                <a:gd name="connsiteX90" fmla="*/ 130231 w 189794"/>
                <a:gd name="connsiteY90" fmla="*/ 12192 h 190559"/>
                <a:gd name="connsiteX91" fmla="*/ 130231 w 189794"/>
                <a:gd name="connsiteY91" fmla="*/ 13812 h 190559"/>
                <a:gd name="connsiteX92" fmla="*/ 129565 w 189794"/>
                <a:gd name="connsiteY92" fmla="*/ 18384 h 190559"/>
                <a:gd name="connsiteX93" fmla="*/ 127945 w 189794"/>
                <a:gd name="connsiteY93" fmla="*/ 19146 h 190559"/>
                <a:gd name="connsiteX94" fmla="*/ 126802 w 189794"/>
                <a:gd name="connsiteY94" fmla="*/ 18098 h 190559"/>
                <a:gd name="connsiteX95" fmla="*/ 126802 w 189794"/>
                <a:gd name="connsiteY95" fmla="*/ 15145 h 190559"/>
                <a:gd name="connsiteX96" fmla="*/ 126802 w 189794"/>
                <a:gd name="connsiteY96" fmla="*/ 12192 h 190559"/>
                <a:gd name="connsiteX97" fmla="*/ 124231 w 189794"/>
                <a:gd name="connsiteY97" fmla="*/ 9716 h 190559"/>
                <a:gd name="connsiteX98" fmla="*/ 122516 w 189794"/>
                <a:gd name="connsiteY98" fmla="*/ 10859 h 190559"/>
                <a:gd name="connsiteX99" fmla="*/ 122516 w 189794"/>
                <a:gd name="connsiteY99" fmla="*/ 13240 h 190559"/>
                <a:gd name="connsiteX100" fmla="*/ 122516 w 189794"/>
                <a:gd name="connsiteY100" fmla="*/ 20670 h 190559"/>
                <a:gd name="connsiteX101" fmla="*/ 120706 w 189794"/>
                <a:gd name="connsiteY101" fmla="*/ 21813 h 190559"/>
                <a:gd name="connsiteX102" fmla="*/ 119468 w 189794"/>
                <a:gd name="connsiteY102" fmla="*/ 20479 h 190559"/>
                <a:gd name="connsiteX103" fmla="*/ 119468 w 189794"/>
                <a:gd name="connsiteY103" fmla="*/ 18860 h 190559"/>
                <a:gd name="connsiteX104" fmla="*/ 119468 w 189794"/>
                <a:gd name="connsiteY104" fmla="*/ 16288 h 190559"/>
                <a:gd name="connsiteX105" fmla="*/ 118801 w 189794"/>
                <a:gd name="connsiteY105" fmla="*/ 13145 h 190559"/>
                <a:gd name="connsiteX106" fmla="*/ 115658 w 189794"/>
                <a:gd name="connsiteY106" fmla="*/ 11716 h 190559"/>
                <a:gd name="connsiteX107" fmla="*/ 115182 w 189794"/>
                <a:gd name="connsiteY107" fmla="*/ 14193 h 190559"/>
                <a:gd name="connsiteX108" fmla="*/ 115182 w 189794"/>
                <a:gd name="connsiteY108" fmla="*/ 16479 h 190559"/>
                <a:gd name="connsiteX109" fmla="*/ 114610 w 189794"/>
                <a:gd name="connsiteY109" fmla="*/ 17336 h 190559"/>
                <a:gd name="connsiteX110" fmla="*/ 113848 w 189794"/>
                <a:gd name="connsiteY110" fmla="*/ 17336 h 190559"/>
                <a:gd name="connsiteX111" fmla="*/ 111086 w 189794"/>
                <a:gd name="connsiteY111" fmla="*/ 14478 h 190559"/>
                <a:gd name="connsiteX112" fmla="*/ 112134 w 189794"/>
                <a:gd name="connsiteY112" fmla="*/ 11431 h 190559"/>
                <a:gd name="connsiteX113" fmla="*/ 113372 w 189794"/>
                <a:gd name="connsiteY113" fmla="*/ 8573 h 190559"/>
                <a:gd name="connsiteX114" fmla="*/ 113372 w 189794"/>
                <a:gd name="connsiteY114" fmla="*/ 7525 h 190559"/>
                <a:gd name="connsiteX115" fmla="*/ 111467 w 189794"/>
                <a:gd name="connsiteY115" fmla="*/ 6382 h 190559"/>
                <a:gd name="connsiteX116" fmla="*/ 109943 w 189794"/>
                <a:gd name="connsiteY116" fmla="*/ 6382 h 190559"/>
                <a:gd name="connsiteX117" fmla="*/ 107724 w 189794"/>
                <a:gd name="connsiteY117" fmla="*/ 9268 h 190559"/>
                <a:gd name="connsiteX118" fmla="*/ 107752 w 189794"/>
                <a:gd name="connsiteY118" fmla="*/ 9430 h 190559"/>
                <a:gd name="connsiteX119" fmla="*/ 107752 w 189794"/>
                <a:gd name="connsiteY119" fmla="*/ 13907 h 190559"/>
                <a:gd name="connsiteX120" fmla="*/ 106323 w 189794"/>
                <a:gd name="connsiteY120" fmla="*/ 15241 h 190559"/>
                <a:gd name="connsiteX121" fmla="*/ 104228 w 189794"/>
                <a:gd name="connsiteY121" fmla="*/ 13621 h 190559"/>
                <a:gd name="connsiteX122" fmla="*/ 104228 w 189794"/>
                <a:gd name="connsiteY122" fmla="*/ 11335 h 190559"/>
                <a:gd name="connsiteX123" fmla="*/ 104228 w 189794"/>
                <a:gd name="connsiteY123" fmla="*/ 9907 h 190559"/>
                <a:gd name="connsiteX124" fmla="*/ 103561 w 189794"/>
                <a:gd name="connsiteY124" fmla="*/ 8382 h 190559"/>
                <a:gd name="connsiteX125" fmla="*/ 100608 w 189794"/>
                <a:gd name="connsiteY125" fmla="*/ 8382 h 190559"/>
                <a:gd name="connsiteX126" fmla="*/ 99656 w 189794"/>
                <a:gd name="connsiteY126" fmla="*/ 10859 h 190559"/>
                <a:gd name="connsiteX127" fmla="*/ 97941 w 189794"/>
                <a:gd name="connsiteY127" fmla="*/ 10859 h 190559"/>
                <a:gd name="connsiteX128" fmla="*/ 96703 w 189794"/>
                <a:gd name="connsiteY128" fmla="*/ 9240 h 190559"/>
                <a:gd name="connsiteX129" fmla="*/ 96703 w 189794"/>
                <a:gd name="connsiteY129" fmla="*/ 7811 h 190559"/>
                <a:gd name="connsiteX130" fmla="*/ 96703 w 189794"/>
                <a:gd name="connsiteY130" fmla="*/ 4191 h 190559"/>
                <a:gd name="connsiteX131" fmla="*/ 94513 w 189794"/>
                <a:gd name="connsiteY131" fmla="*/ 382 h 190559"/>
                <a:gd name="connsiteX132" fmla="*/ 92131 w 189794"/>
                <a:gd name="connsiteY132" fmla="*/ -381 h 190559"/>
                <a:gd name="connsiteX133" fmla="*/ 91465 w 189794"/>
                <a:gd name="connsiteY133" fmla="*/ 191 h 190559"/>
                <a:gd name="connsiteX134" fmla="*/ 91465 w 189794"/>
                <a:gd name="connsiteY134" fmla="*/ 4953 h 190559"/>
                <a:gd name="connsiteX135" fmla="*/ 91465 w 189794"/>
                <a:gd name="connsiteY135" fmla="*/ 7525 h 190559"/>
                <a:gd name="connsiteX136" fmla="*/ 90226 w 189794"/>
                <a:gd name="connsiteY136" fmla="*/ 8097 h 190559"/>
                <a:gd name="connsiteX137" fmla="*/ 88893 w 189794"/>
                <a:gd name="connsiteY137" fmla="*/ 6858 h 190559"/>
                <a:gd name="connsiteX138" fmla="*/ 87750 w 189794"/>
                <a:gd name="connsiteY138" fmla="*/ 5334 h 190559"/>
                <a:gd name="connsiteX139" fmla="*/ 85845 w 189794"/>
                <a:gd name="connsiteY139" fmla="*/ 5334 h 190559"/>
                <a:gd name="connsiteX140" fmla="*/ 84607 w 189794"/>
                <a:gd name="connsiteY140" fmla="*/ 6287 h 190559"/>
                <a:gd name="connsiteX141" fmla="*/ 83749 w 189794"/>
                <a:gd name="connsiteY141" fmla="*/ 6954 h 190559"/>
                <a:gd name="connsiteX142" fmla="*/ 81368 w 189794"/>
                <a:gd name="connsiteY142" fmla="*/ 6954 h 190559"/>
                <a:gd name="connsiteX143" fmla="*/ 80606 w 189794"/>
                <a:gd name="connsiteY143" fmla="*/ 5239 h 190559"/>
                <a:gd name="connsiteX144" fmla="*/ 81654 w 189794"/>
                <a:gd name="connsiteY144" fmla="*/ 4096 h 190559"/>
                <a:gd name="connsiteX145" fmla="*/ 82987 w 189794"/>
                <a:gd name="connsiteY145" fmla="*/ 3239 h 190559"/>
                <a:gd name="connsiteX146" fmla="*/ 82987 w 189794"/>
                <a:gd name="connsiteY146" fmla="*/ 1810 h 190559"/>
                <a:gd name="connsiteX147" fmla="*/ 79273 w 189794"/>
                <a:gd name="connsiteY147" fmla="*/ 1143 h 190559"/>
                <a:gd name="connsiteX148" fmla="*/ 76606 w 189794"/>
                <a:gd name="connsiteY148" fmla="*/ 3429 h 190559"/>
                <a:gd name="connsiteX149" fmla="*/ 75748 w 189794"/>
                <a:gd name="connsiteY149" fmla="*/ 4953 h 190559"/>
                <a:gd name="connsiteX150" fmla="*/ 73176 w 189794"/>
                <a:gd name="connsiteY150" fmla="*/ 5525 h 190559"/>
                <a:gd name="connsiteX151" fmla="*/ 51174 w 189794"/>
                <a:gd name="connsiteY151" fmla="*/ 36957 h 190559"/>
                <a:gd name="connsiteX152" fmla="*/ 3453 w 189794"/>
                <a:gd name="connsiteY152" fmla="*/ 105061 h 190559"/>
                <a:gd name="connsiteX153" fmla="*/ 3453 w 189794"/>
                <a:gd name="connsiteY153" fmla="*/ 108109 h 190559"/>
                <a:gd name="connsiteX154" fmla="*/ 1167 w 189794"/>
                <a:gd name="connsiteY154" fmla="*/ 109919 h 190559"/>
                <a:gd name="connsiteX155" fmla="*/ 406 w 189794"/>
                <a:gd name="connsiteY155" fmla="*/ 112491 h 190559"/>
                <a:gd name="connsiteX156" fmla="*/ 3168 w 189794"/>
                <a:gd name="connsiteY156" fmla="*/ 112491 h 190559"/>
                <a:gd name="connsiteX157" fmla="*/ 5073 w 189794"/>
                <a:gd name="connsiteY157" fmla="*/ 111062 h 190559"/>
                <a:gd name="connsiteX158" fmla="*/ 7835 w 189794"/>
                <a:gd name="connsiteY158" fmla="*/ 111729 h 190559"/>
                <a:gd name="connsiteX159" fmla="*/ 6406 w 189794"/>
                <a:gd name="connsiteY159" fmla="*/ 114015 h 190559"/>
                <a:gd name="connsiteX160" fmla="*/ 2787 w 189794"/>
                <a:gd name="connsiteY160" fmla="*/ 115348 h 190559"/>
                <a:gd name="connsiteX161" fmla="*/ 1167 w 189794"/>
                <a:gd name="connsiteY161" fmla="*/ 116301 h 190559"/>
                <a:gd name="connsiteX162" fmla="*/ 1167 w 189794"/>
                <a:gd name="connsiteY162" fmla="*/ 118206 h 190559"/>
                <a:gd name="connsiteX163" fmla="*/ 3834 w 189794"/>
                <a:gd name="connsiteY163" fmla="*/ 118777 h 190559"/>
                <a:gd name="connsiteX164" fmla="*/ 6882 w 189794"/>
                <a:gd name="connsiteY164" fmla="*/ 117539 h 190559"/>
                <a:gd name="connsiteX165" fmla="*/ 10692 w 189794"/>
                <a:gd name="connsiteY165" fmla="*/ 116872 h 190559"/>
                <a:gd name="connsiteX166" fmla="*/ 11455 w 189794"/>
                <a:gd name="connsiteY166" fmla="*/ 119444 h 190559"/>
                <a:gd name="connsiteX167" fmla="*/ 8978 w 189794"/>
                <a:gd name="connsiteY167" fmla="*/ 120301 h 190559"/>
                <a:gd name="connsiteX168" fmla="*/ 5454 w 189794"/>
                <a:gd name="connsiteY168" fmla="*/ 121635 h 190559"/>
                <a:gd name="connsiteX169" fmla="*/ 7644 w 189794"/>
                <a:gd name="connsiteY169" fmla="*/ 124397 h 190559"/>
                <a:gd name="connsiteX170" fmla="*/ 11169 w 189794"/>
                <a:gd name="connsiteY170" fmla="*/ 124397 h 190559"/>
                <a:gd name="connsiteX171" fmla="*/ 14026 w 189794"/>
                <a:gd name="connsiteY171" fmla="*/ 123254 h 190559"/>
                <a:gd name="connsiteX172" fmla="*/ 15931 w 189794"/>
                <a:gd name="connsiteY172" fmla="*/ 123254 h 190559"/>
                <a:gd name="connsiteX173" fmla="*/ 11931 w 189794"/>
                <a:gd name="connsiteY173" fmla="*/ 126302 h 190559"/>
                <a:gd name="connsiteX174" fmla="*/ 9740 w 189794"/>
                <a:gd name="connsiteY174" fmla="*/ 126302 h 190559"/>
                <a:gd name="connsiteX175" fmla="*/ 9483 w 189794"/>
                <a:gd name="connsiteY175" fmla="*/ 127759 h 190559"/>
                <a:gd name="connsiteX176" fmla="*/ 9740 w 189794"/>
                <a:gd name="connsiteY176" fmla="*/ 128016 h 190559"/>
                <a:gd name="connsiteX177" fmla="*/ 10502 w 189794"/>
                <a:gd name="connsiteY177" fmla="*/ 128016 h 190559"/>
                <a:gd name="connsiteX178" fmla="*/ 15265 w 189794"/>
                <a:gd name="connsiteY178" fmla="*/ 128016 h 190559"/>
                <a:gd name="connsiteX179" fmla="*/ 18598 w 189794"/>
                <a:gd name="connsiteY179" fmla="*/ 126683 h 190559"/>
                <a:gd name="connsiteX180" fmla="*/ 12026 w 189794"/>
                <a:gd name="connsiteY180" fmla="*/ 130683 h 190559"/>
                <a:gd name="connsiteX181" fmla="*/ 9073 w 189794"/>
                <a:gd name="connsiteY181" fmla="*/ 130683 h 190559"/>
                <a:gd name="connsiteX182" fmla="*/ 7740 w 189794"/>
                <a:gd name="connsiteY182" fmla="*/ 132398 h 190559"/>
                <a:gd name="connsiteX183" fmla="*/ 9549 w 189794"/>
                <a:gd name="connsiteY183" fmla="*/ 134398 h 190559"/>
                <a:gd name="connsiteX184" fmla="*/ 16122 w 189794"/>
                <a:gd name="connsiteY184" fmla="*/ 135541 h 190559"/>
                <a:gd name="connsiteX185" fmla="*/ 20408 w 189794"/>
                <a:gd name="connsiteY185" fmla="*/ 132398 h 190559"/>
                <a:gd name="connsiteX186" fmla="*/ 22503 w 189794"/>
                <a:gd name="connsiteY186" fmla="*/ 132398 h 190559"/>
                <a:gd name="connsiteX187" fmla="*/ 23665 w 189794"/>
                <a:gd name="connsiteY187" fmla="*/ 134827 h 190559"/>
                <a:gd name="connsiteX188" fmla="*/ 23647 w 189794"/>
                <a:gd name="connsiteY188" fmla="*/ 134874 h 190559"/>
                <a:gd name="connsiteX189" fmla="*/ 21551 w 189794"/>
                <a:gd name="connsiteY189" fmla="*/ 136398 h 190559"/>
                <a:gd name="connsiteX190" fmla="*/ 20408 w 189794"/>
                <a:gd name="connsiteY190" fmla="*/ 138589 h 190559"/>
                <a:gd name="connsiteX191" fmla="*/ 23837 w 189794"/>
                <a:gd name="connsiteY191" fmla="*/ 140589 h 190559"/>
                <a:gd name="connsiteX192" fmla="*/ 26790 w 189794"/>
                <a:gd name="connsiteY192" fmla="*/ 139351 h 190559"/>
                <a:gd name="connsiteX193" fmla="*/ 28218 w 189794"/>
                <a:gd name="connsiteY193" fmla="*/ 138303 h 190559"/>
                <a:gd name="connsiteX194" fmla="*/ 25075 w 189794"/>
                <a:gd name="connsiteY194" fmla="*/ 143637 h 190559"/>
                <a:gd name="connsiteX195" fmla="*/ 23647 w 189794"/>
                <a:gd name="connsiteY195" fmla="*/ 144590 h 190559"/>
                <a:gd name="connsiteX196" fmla="*/ 23647 w 189794"/>
                <a:gd name="connsiteY196" fmla="*/ 146400 h 190559"/>
                <a:gd name="connsiteX197" fmla="*/ 24504 w 189794"/>
                <a:gd name="connsiteY197" fmla="*/ 147066 h 190559"/>
                <a:gd name="connsiteX198" fmla="*/ 29171 w 189794"/>
                <a:gd name="connsiteY198" fmla="*/ 147066 h 190559"/>
                <a:gd name="connsiteX199" fmla="*/ 31362 w 189794"/>
                <a:gd name="connsiteY199" fmla="*/ 143447 h 190559"/>
                <a:gd name="connsiteX200" fmla="*/ 32819 w 189794"/>
                <a:gd name="connsiteY200" fmla="*/ 143190 h 190559"/>
                <a:gd name="connsiteX201" fmla="*/ 33076 w 189794"/>
                <a:gd name="connsiteY201" fmla="*/ 143447 h 190559"/>
                <a:gd name="connsiteX202" fmla="*/ 33076 w 189794"/>
                <a:gd name="connsiteY202" fmla="*/ 144209 h 190559"/>
                <a:gd name="connsiteX203" fmla="*/ 30409 w 189794"/>
                <a:gd name="connsiteY203" fmla="*/ 149924 h 190559"/>
                <a:gd name="connsiteX204" fmla="*/ 31743 w 189794"/>
                <a:gd name="connsiteY204" fmla="*/ 154305 h 190559"/>
                <a:gd name="connsiteX205" fmla="*/ 34410 w 189794"/>
                <a:gd name="connsiteY205" fmla="*/ 156210 h 190559"/>
                <a:gd name="connsiteX206" fmla="*/ 34886 w 189794"/>
                <a:gd name="connsiteY206" fmla="*/ 155258 h 190559"/>
                <a:gd name="connsiteX207" fmla="*/ 34886 w 189794"/>
                <a:gd name="connsiteY207" fmla="*/ 150019 h 190559"/>
                <a:gd name="connsiteX208" fmla="*/ 36981 w 189794"/>
                <a:gd name="connsiteY208" fmla="*/ 145828 h 190559"/>
                <a:gd name="connsiteX209" fmla="*/ 38410 w 189794"/>
                <a:gd name="connsiteY209" fmla="*/ 148019 h 190559"/>
                <a:gd name="connsiteX210" fmla="*/ 37743 w 189794"/>
                <a:gd name="connsiteY210" fmla="*/ 150305 h 190559"/>
                <a:gd name="connsiteX211" fmla="*/ 37743 w 189794"/>
                <a:gd name="connsiteY211" fmla="*/ 150876 h 190559"/>
                <a:gd name="connsiteX212" fmla="*/ 39601 w 189794"/>
                <a:gd name="connsiteY212" fmla="*/ 151210 h 190559"/>
                <a:gd name="connsiteX213" fmla="*/ 39934 w 189794"/>
                <a:gd name="connsiteY213" fmla="*/ 150876 h 190559"/>
                <a:gd name="connsiteX214" fmla="*/ 42030 w 189794"/>
                <a:gd name="connsiteY214" fmla="*/ 150210 h 190559"/>
                <a:gd name="connsiteX215" fmla="*/ 39934 w 189794"/>
                <a:gd name="connsiteY215" fmla="*/ 155067 h 190559"/>
                <a:gd name="connsiteX216" fmla="*/ 41077 w 189794"/>
                <a:gd name="connsiteY216" fmla="*/ 163735 h 190559"/>
                <a:gd name="connsiteX217" fmla="*/ 42220 w 189794"/>
                <a:gd name="connsiteY217" fmla="*/ 164973 h 190559"/>
                <a:gd name="connsiteX218" fmla="*/ 45049 w 189794"/>
                <a:gd name="connsiteY218" fmla="*/ 165002 h 190559"/>
                <a:gd name="connsiteX219" fmla="*/ 45078 w 189794"/>
                <a:gd name="connsiteY219" fmla="*/ 164973 h 190559"/>
                <a:gd name="connsiteX220" fmla="*/ 45744 w 189794"/>
                <a:gd name="connsiteY220" fmla="*/ 162307 h 190559"/>
                <a:gd name="connsiteX221" fmla="*/ 47078 w 189794"/>
                <a:gd name="connsiteY221" fmla="*/ 158687 h 190559"/>
                <a:gd name="connsiteX222" fmla="*/ 50364 w 189794"/>
                <a:gd name="connsiteY222" fmla="*/ 157468 h 190559"/>
                <a:gd name="connsiteX223" fmla="*/ 50507 w 189794"/>
                <a:gd name="connsiteY223" fmla="*/ 157544 h 190559"/>
                <a:gd name="connsiteX224" fmla="*/ 52031 w 189794"/>
                <a:gd name="connsiteY224" fmla="*/ 161068 h 190559"/>
                <a:gd name="connsiteX225" fmla="*/ 51174 w 189794"/>
                <a:gd name="connsiteY225" fmla="*/ 164402 h 190559"/>
                <a:gd name="connsiteX226" fmla="*/ 54222 w 189794"/>
                <a:gd name="connsiteY226" fmla="*/ 167069 h 190559"/>
                <a:gd name="connsiteX227" fmla="*/ 55079 w 189794"/>
                <a:gd name="connsiteY227" fmla="*/ 166116 h 190559"/>
                <a:gd name="connsiteX228" fmla="*/ 55079 w 189794"/>
                <a:gd name="connsiteY228" fmla="*/ 163069 h 190559"/>
                <a:gd name="connsiteX229" fmla="*/ 56603 w 189794"/>
                <a:gd name="connsiteY229" fmla="*/ 160782 h 190559"/>
                <a:gd name="connsiteX230" fmla="*/ 59080 w 189794"/>
                <a:gd name="connsiteY230" fmla="*/ 161830 h 190559"/>
                <a:gd name="connsiteX231" fmla="*/ 59080 w 189794"/>
                <a:gd name="connsiteY231" fmla="*/ 164402 h 190559"/>
                <a:gd name="connsiteX232" fmla="*/ 56793 w 189794"/>
                <a:gd name="connsiteY232" fmla="*/ 169831 h 190559"/>
                <a:gd name="connsiteX233" fmla="*/ 55936 w 189794"/>
                <a:gd name="connsiteY233" fmla="*/ 172688 h 190559"/>
                <a:gd name="connsiteX234" fmla="*/ 56984 w 189794"/>
                <a:gd name="connsiteY234" fmla="*/ 175927 h 190559"/>
                <a:gd name="connsiteX235" fmla="*/ 58889 w 189794"/>
                <a:gd name="connsiteY235" fmla="*/ 177451 h 190559"/>
                <a:gd name="connsiteX236" fmla="*/ 60794 w 189794"/>
                <a:gd name="connsiteY236" fmla="*/ 177451 h 190559"/>
                <a:gd name="connsiteX237" fmla="*/ 60794 w 189794"/>
                <a:gd name="connsiteY237" fmla="*/ 175832 h 190559"/>
                <a:gd name="connsiteX238" fmla="*/ 61365 w 189794"/>
                <a:gd name="connsiteY238" fmla="*/ 171165 h 190559"/>
                <a:gd name="connsiteX239" fmla="*/ 63080 w 189794"/>
                <a:gd name="connsiteY239" fmla="*/ 170403 h 190559"/>
                <a:gd name="connsiteX240" fmla="*/ 64128 w 189794"/>
                <a:gd name="connsiteY240" fmla="*/ 171546 h 190559"/>
                <a:gd name="connsiteX241" fmla="*/ 64128 w 189794"/>
                <a:gd name="connsiteY241" fmla="*/ 174498 h 190559"/>
                <a:gd name="connsiteX242" fmla="*/ 64128 w 189794"/>
                <a:gd name="connsiteY242" fmla="*/ 177451 h 190559"/>
                <a:gd name="connsiteX243" fmla="*/ 66699 w 189794"/>
                <a:gd name="connsiteY243" fmla="*/ 179928 h 190559"/>
                <a:gd name="connsiteX244" fmla="*/ 68414 w 189794"/>
                <a:gd name="connsiteY244" fmla="*/ 178785 h 190559"/>
                <a:gd name="connsiteX245" fmla="*/ 68414 w 189794"/>
                <a:gd name="connsiteY245" fmla="*/ 176403 h 190559"/>
                <a:gd name="connsiteX246" fmla="*/ 68414 w 189794"/>
                <a:gd name="connsiteY246" fmla="*/ 168974 h 190559"/>
                <a:gd name="connsiteX247" fmla="*/ 70128 w 189794"/>
                <a:gd name="connsiteY247" fmla="*/ 167736 h 190559"/>
                <a:gd name="connsiteX248" fmla="*/ 71367 w 189794"/>
                <a:gd name="connsiteY248" fmla="*/ 169164 h 190559"/>
                <a:gd name="connsiteX249" fmla="*/ 71367 w 189794"/>
                <a:gd name="connsiteY249" fmla="*/ 170784 h 190559"/>
                <a:gd name="connsiteX250" fmla="*/ 71367 w 189794"/>
                <a:gd name="connsiteY250" fmla="*/ 173355 h 190559"/>
                <a:gd name="connsiteX251" fmla="*/ 72033 w 189794"/>
                <a:gd name="connsiteY251" fmla="*/ 176499 h 190559"/>
                <a:gd name="connsiteX252" fmla="*/ 75272 w 189794"/>
                <a:gd name="connsiteY252" fmla="*/ 178022 h 190559"/>
                <a:gd name="connsiteX253" fmla="*/ 75272 w 189794"/>
                <a:gd name="connsiteY253" fmla="*/ 175451 h 190559"/>
                <a:gd name="connsiteX254" fmla="*/ 75272 w 189794"/>
                <a:gd name="connsiteY254" fmla="*/ 173165 h 190559"/>
                <a:gd name="connsiteX255" fmla="*/ 75843 w 189794"/>
                <a:gd name="connsiteY255" fmla="*/ 172308 h 190559"/>
                <a:gd name="connsiteX256" fmla="*/ 76606 w 189794"/>
                <a:gd name="connsiteY256" fmla="*/ 172308 h 190559"/>
                <a:gd name="connsiteX257" fmla="*/ 79368 w 189794"/>
                <a:gd name="connsiteY257" fmla="*/ 175260 h 190559"/>
                <a:gd name="connsiteX258" fmla="*/ 78415 w 189794"/>
                <a:gd name="connsiteY258" fmla="*/ 178213 h 190559"/>
                <a:gd name="connsiteX259" fmla="*/ 77082 w 189794"/>
                <a:gd name="connsiteY259" fmla="*/ 181166 h 190559"/>
                <a:gd name="connsiteX260" fmla="*/ 77082 w 189794"/>
                <a:gd name="connsiteY260" fmla="*/ 182119 h 190559"/>
                <a:gd name="connsiteX261" fmla="*/ 78987 w 189794"/>
                <a:gd name="connsiteY261" fmla="*/ 183356 h 190559"/>
                <a:gd name="connsiteX262" fmla="*/ 80511 w 189794"/>
                <a:gd name="connsiteY262" fmla="*/ 183356 h 190559"/>
                <a:gd name="connsiteX263" fmla="*/ 82701 w 189794"/>
                <a:gd name="connsiteY263" fmla="*/ 180309 h 190559"/>
                <a:gd name="connsiteX264" fmla="*/ 82701 w 189794"/>
                <a:gd name="connsiteY264" fmla="*/ 175927 h 190559"/>
                <a:gd name="connsiteX265" fmla="*/ 84130 w 189794"/>
                <a:gd name="connsiteY265" fmla="*/ 174498 h 190559"/>
                <a:gd name="connsiteX266" fmla="*/ 86226 w 189794"/>
                <a:gd name="connsiteY266" fmla="*/ 176213 h 190559"/>
                <a:gd name="connsiteX267" fmla="*/ 86226 w 189794"/>
                <a:gd name="connsiteY267" fmla="*/ 178404 h 190559"/>
                <a:gd name="connsiteX268" fmla="*/ 86226 w 189794"/>
                <a:gd name="connsiteY268" fmla="*/ 179832 h 190559"/>
                <a:gd name="connsiteX269" fmla="*/ 86988 w 189794"/>
                <a:gd name="connsiteY269" fmla="*/ 181452 h 190559"/>
                <a:gd name="connsiteX270" fmla="*/ 89940 w 189794"/>
                <a:gd name="connsiteY270" fmla="*/ 181452 h 190559"/>
                <a:gd name="connsiteX271" fmla="*/ 90893 w 189794"/>
                <a:gd name="connsiteY271" fmla="*/ 178880 h 190559"/>
                <a:gd name="connsiteX272" fmla="*/ 92607 w 189794"/>
                <a:gd name="connsiteY272" fmla="*/ 178880 h 190559"/>
                <a:gd name="connsiteX273" fmla="*/ 93846 w 189794"/>
                <a:gd name="connsiteY273" fmla="*/ 180499 h 190559"/>
                <a:gd name="connsiteX274" fmla="*/ 93846 w 189794"/>
                <a:gd name="connsiteY274" fmla="*/ 181928 h 190559"/>
                <a:gd name="connsiteX275" fmla="*/ 93846 w 189794"/>
                <a:gd name="connsiteY275" fmla="*/ 185548 h 190559"/>
                <a:gd name="connsiteX276" fmla="*/ 96132 w 189794"/>
                <a:gd name="connsiteY276" fmla="*/ 189357 h 190559"/>
                <a:gd name="connsiteX277" fmla="*/ 98513 w 189794"/>
                <a:gd name="connsiteY277" fmla="*/ 190119 h 190559"/>
                <a:gd name="connsiteX278" fmla="*/ 99180 w 189794"/>
                <a:gd name="connsiteY278" fmla="*/ 189548 h 190559"/>
                <a:gd name="connsiteX279" fmla="*/ 99180 w 189794"/>
                <a:gd name="connsiteY279" fmla="*/ 184785 h 190559"/>
                <a:gd name="connsiteX280" fmla="*/ 99180 w 189794"/>
                <a:gd name="connsiteY280" fmla="*/ 182213 h 190559"/>
                <a:gd name="connsiteX281" fmla="*/ 100399 w 189794"/>
                <a:gd name="connsiteY281" fmla="*/ 181633 h 190559"/>
                <a:gd name="connsiteX282" fmla="*/ 100418 w 189794"/>
                <a:gd name="connsiteY282" fmla="*/ 181642 h 190559"/>
                <a:gd name="connsiteX283" fmla="*/ 101751 w 189794"/>
                <a:gd name="connsiteY283" fmla="*/ 182880 h 190559"/>
                <a:gd name="connsiteX284" fmla="*/ 102799 w 189794"/>
                <a:gd name="connsiteY284" fmla="*/ 184405 h 190559"/>
                <a:gd name="connsiteX285" fmla="*/ 104704 w 189794"/>
                <a:gd name="connsiteY285" fmla="*/ 184405 h 190559"/>
                <a:gd name="connsiteX286" fmla="*/ 105942 w 189794"/>
                <a:gd name="connsiteY286" fmla="*/ 183452 h 190559"/>
                <a:gd name="connsiteX287" fmla="*/ 106895 w 189794"/>
                <a:gd name="connsiteY287" fmla="*/ 182880 h 190559"/>
                <a:gd name="connsiteX288" fmla="*/ 109276 w 189794"/>
                <a:gd name="connsiteY288" fmla="*/ 182880 h 190559"/>
                <a:gd name="connsiteX289" fmla="*/ 109943 w 189794"/>
                <a:gd name="connsiteY289" fmla="*/ 184595 h 190559"/>
                <a:gd name="connsiteX290" fmla="*/ 108990 w 189794"/>
                <a:gd name="connsiteY290" fmla="*/ 185738 h 190559"/>
                <a:gd name="connsiteX291" fmla="*/ 107562 w 189794"/>
                <a:gd name="connsiteY291" fmla="*/ 186691 h 190559"/>
                <a:gd name="connsiteX292" fmla="*/ 107562 w 189794"/>
                <a:gd name="connsiteY292" fmla="*/ 188119 h 190559"/>
                <a:gd name="connsiteX293" fmla="*/ 107562 w 189794"/>
                <a:gd name="connsiteY293" fmla="*/ 188119 h 190559"/>
                <a:gd name="connsiteX294" fmla="*/ 114324 w 189794"/>
                <a:gd name="connsiteY294" fmla="*/ 182880 h 190559"/>
                <a:gd name="connsiteX295" fmla="*/ 123278 w 189794"/>
                <a:gd name="connsiteY295" fmla="*/ 179547 h 190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89794" h="190559">
                  <a:moveTo>
                    <a:pt x="123278" y="179547"/>
                  </a:moveTo>
                  <a:cubicBezTo>
                    <a:pt x="125430" y="177575"/>
                    <a:pt x="127317" y="175337"/>
                    <a:pt x="128898" y="172879"/>
                  </a:cubicBezTo>
                  <a:cubicBezTo>
                    <a:pt x="131850" y="169260"/>
                    <a:pt x="135756" y="166498"/>
                    <a:pt x="139090" y="163354"/>
                  </a:cubicBezTo>
                  <a:cubicBezTo>
                    <a:pt x="149376" y="152782"/>
                    <a:pt x="152710" y="137351"/>
                    <a:pt x="161092" y="125254"/>
                  </a:cubicBezTo>
                  <a:cubicBezTo>
                    <a:pt x="165874" y="119653"/>
                    <a:pt x="169932" y="113472"/>
                    <a:pt x="173189" y="106871"/>
                  </a:cubicBezTo>
                  <a:cubicBezTo>
                    <a:pt x="173951" y="104680"/>
                    <a:pt x="174427" y="102299"/>
                    <a:pt x="175284" y="100108"/>
                  </a:cubicBezTo>
                  <a:cubicBezTo>
                    <a:pt x="176561" y="97289"/>
                    <a:pt x="178123" y="94603"/>
                    <a:pt x="179952" y="92107"/>
                  </a:cubicBezTo>
                  <a:lnTo>
                    <a:pt x="187476" y="81153"/>
                  </a:lnTo>
                  <a:lnTo>
                    <a:pt x="188429" y="79820"/>
                  </a:lnTo>
                  <a:cubicBezTo>
                    <a:pt x="188934" y="79030"/>
                    <a:pt x="189372" y="78201"/>
                    <a:pt x="189763" y="77344"/>
                  </a:cubicBezTo>
                  <a:cubicBezTo>
                    <a:pt x="189010" y="76972"/>
                    <a:pt x="188134" y="76972"/>
                    <a:pt x="187381" y="77344"/>
                  </a:cubicBezTo>
                  <a:cubicBezTo>
                    <a:pt x="186619" y="77344"/>
                    <a:pt x="186238" y="78487"/>
                    <a:pt x="185476" y="78867"/>
                  </a:cubicBezTo>
                  <a:cubicBezTo>
                    <a:pt x="184505" y="79220"/>
                    <a:pt x="183419" y="78953"/>
                    <a:pt x="182714" y="78201"/>
                  </a:cubicBezTo>
                  <a:cubicBezTo>
                    <a:pt x="181952" y="77058"/>
                    <a:pt x="182714" y="76200"/>
                    <a:pt x="184143" y="75819"/>
                  </a:cubicBezTo>
                  <a:lnTo>
                    <a:pt x="187667" y="74581"/>
                  </a:lnTo>
                  <a:cubicBezTo>
                    <a:pt x="188334" y="74581"/>
                    <a:pt x="189000" y="74105"/>
                    <a:pt x="189286" y="73629"/>
                  </a:cubicBezTo>
                  <a:cubicBezTo>
                    <a:pt x="189781" y="73057"/>
                    <a:pt x="189781" y="72200"/>
                    <a:pt x="189286" y="71628"/>
                  </a:cubicBezTo>
                  <a:cubicBezTo>
                    <a:pt x="188515" y="71076"/>
                    <a:pt x="187553" y="70866"/>
                    <a:pt x="186619" y="71057"/>
                  </a:cubicBezTo>
                  <a:cubicBezTo>
                    <a:pt x="185552" y="71285"/>
                    <a:pt x="184543" y="71743"/>
                    <a:pt x="183666" y="72391"/>
                  </a:cubicBezTo>
                  <a:cubicBezTo>
                    <a:pt x="182619" y="73057"/>
                    <a:pt x="181285" y="74010"/>
                    <a:pt x="179857" y="73057"/>
                  </a:cubicBezTo>
                  <a:cubicBezTo>
                    <a:pt x="178980" y="72524"/>
                    <a:pt x="178647" y="71409"/>
                    <a:pt x="179094" y="70485"/>
                  </a:cubicBezTo>
                  <a:cubicBezTo>
                    <a:pt x="179761" y="69847"/>
                    <a:pt x="180647" y="69505"/>
                    <a:pt x="181571" y="69533"/>
                  </a:cubicBezTo>
                  <a:cubicBezTo>
                    <a:pt x="183095" y="69533"/>
                    <a:pt x="184905" y="69533"/>
                    <a:pt x="185095" y="68295"/>
                  </a:cubicBezTo>
                  <a:cubicBezTo>
                    <a:pt x="185286" y="67057"/>
                    <a:pt x="184143" y="66009"/>
                    <a:pt x="182905" y="65532"/>
                  </a:cubicBezTo>
                  <a:cubicBezTo>
                    <a:pt x="181761" y="65151"/>
                    <a:pt x="180523" y="65151"/>
                    <a:pt x="179380" y="65532"/>
                  </a:cubicBezTo>
                  <a:cubicBezTo>
                    <a:pt x="178456" y="65999"/>
                    <a:pt x="177504" y="66418"/>
                    <a:pt x="176523" y="66771"/>
                  </a:cubicBezTo>
                  <a:cubicBezTo>
                    <a:pt x="175951" y="67047"/>
                    <a:pt x="175284" y="67047"/>
                    <a:pt x="174713" y="66771"/>
                  </a:cubicBezTo>
                  <a:cubicBezTo>
                    <a:pt x="175151" y="64971"/>
                    <a:pt x="176770" y="63713"/>
                    <a:pt x="178618" y="63722"/>
                  </a:cubicBezTo>
                  <a:cubicBezTo>
                    <a:pt x="179342" y="63828"/>
                    <a:pt x="180085" y="63828"/>
                    <a:pt x="180809" y="63722"/>
                  </a:cubicBezTo>
                  <a:cubicBezTo>
                    <a:pt x="181285" y="63389"/>
                    <a:pt x="181399" y="62732"/>
                    <a:pt x="181066" y="62266"/>
                  </a:cubicBezTo>
                  <a:cubicBezTo>
                    <a:pt x="180999" y="62160"/>
                    <a:pt x="180904" y="62075"/>
                    <a:pt x="180809" y="62008"/>
                  </a:cubicBezTo>
                  <a:lnTo>
                    <a:pt x="179952" y="61532"/>
                  </a:lnTo>
                  <a:cubicBezTo>
                    <a:pt x="178437" y="60865"/>
                    <a:pt x="176704" y="60865"/>
                    <a:pt x="175189" y="61532"/>
                  </a:cubicBezTo>
                  <a:cubicBezTo>
                    <a:pt x="174237" y="62103"/>
                    <a:pt x="173380" y="63246"/>
                    <a:pt x="171951" y="62866"/>
                  </a:cubicBezTo>
                  <a:cubicBezTo>
                    <a:pt x="172779" y="60074"/>
                    <a:pt x="175570" y="58360"/>
                    <a:pt x="178428" y="58865"/>
                  </a:cubicBezTo>
                  <a:cubicBezTo>
                    <a:pt x="179409" y="59008"/>
                    <a:pt x="180399" y="59008"/>
                    <a:pt x="181381" y="58865"/>
                  </a:cubicBezTo>
                  <a:cubicBezTo>
                    <a:pt x="182114" y="58894"/>
                    <a:pt x="182733" y="58322"/>
                    <a:pt x="182771" y="57589"/>
                  </a:cubicBezTo>
                  <a:cubicBezTo>
                    <a:pt x="182771" y="57436"/>
                    <a:pt x="182752" y="57293"/>
                    <a:pt x="182714" y="57150"/>
                  </a:cubicBezTo>
                  <a:cubicBezTo>
                    <a:pt x="182352" y="56322"/>
                    <a:pt x="181714" y="55646"/>
                    <a:pt x="180904" y="55246"/>
                  </a:cubicBezTo>
                  <a:cubicBezTo>
                    <a:pt x="179018" y="53931"/>
                    <a:pt x="176647" y="53512"/>
                    <a:pt x="174427" y="54103"/>
                  </a:cubicBezTo>
                  <a:cubicBezTo>
                    <a:pt x="172617" y="54674"/>
                    <a:pt x="171570" y="56198"/>
                    <a:pt x="170141" y="57246"/>
                  </a:cubicBezTo>
                  <a:cubicBezTo>
                    <a:pt x="169493" y="57617"/>
                    <a:pt x="168693" y="57617"/>
                    <a:pt x="168046" y="57246"/>
                  </a:cubicBezTo>
                  <a:cubicBezTo>
                    <a:pt x="167064" y="56865"/>
                    <a:pt x="166569" y="55769"/>
                    <a:pt x="166950" y="54779"/>
                  </a:cubicBezTo>
                  <a:cubicBezTo>
                    <a:pt x="166969" y="54750"/>
                    <a:pt x="166979" y="54712"/>
                    <a:pt x="166998" y="54674"/>
                  </a:cubicBezTo>
                  <a:cubicBezTo>
                    <a:pt x="166998" y="53912"/>
                    <a:pt x="168331" y="53626"/>
                    <a:pt x="168998" y="53150"/>
                  </a:cubicBezTo>
                  <a:cubicBezTo>
                    <a:pt x="169846" y="52836"/>
                    <a:pt x="170303" y="51921"/>
                    <a:pt x="170046" y="51055"/>
                  </a:cubicBezTo>
                  <a:cubicBezTo>
                    <a:pt x="169446" y="49759"/>
                    <a:pt x="168141" y="48940"/>
                    <a:pt x="166712" y="48959"/>
                  </a:cubicBezTo>
                  <a:cubicBezTo>
                    <a:pt x="165597" y="49045"/>
                    <a:pt x="164559" y="49521"/>
                    <a:pt x="163759" y="50292"/>
                  </a:cubicBezTo>
                  <a:lnTo>
                    <a:pt x="162426" y="51340"/>
                  </a:lnTo>
                  <a:cubicBezTo>
                    <a:pt x="162349" y="49102"/>
                    <a:pt x="163521" y="47007"/>
                    <a:pt x="165474" y="45911"/>
                  </a:cubicBezTo>
                  <a:cubicBezTo>
                    <a:pt x="166045" y="45711"/>
                    <a:pt x="166569" y="45378"/>
                    <a:pt x="166998" y="44958"/>
                  </a:cubicBezTo>
                  <a:cubicBezTo>
                    <a:pt x="167322" y="44435"/>
                    <a:pt x="167322" y="43768"/>
                    <a:pt x="166998" y="43244"/>
                  </a:cubicBezTo>
                  <a:cubicBezTo>
                    <a:pt x="166722" y="42939"/>
                    <a:pt x="166398" y="42682"/>
                    <a:pt x="166045" y="42482"/>
                  </a:cubicBezTo>
                  <a:cubicBezTo>
                    <a:pt x="164683" y="41501"/>
                    <a:pt x="162835" y="41501"/>
                    <a:pt x="161473" y="42482"/>
                  </a:cubicBezTo>
                  <a:cubicBezTo>
                    <a:pt x="160568" y="43559"/>
                    <a:pt x="159806" y="44739"/>
                    <a:pt x="159187" y="46006"/>
                  </a:cubicBezTo>
                  <a:cubicBezTo>
                    <a:pt x="158768" y="46482"/>
                    <a:pt x="158044" y="46521"/>
                    <a:pt x="157577" y="46111"/>
                  </a:cubicBezTo>
                  <a:cubicBezTo>
                    <a:pt x="157539" y="46073"/>
                    <a:pt x="157501" y="46044"/>
                    <a:pt x="157473" y="46006"/>
                  </a:cubicBezTo>
                  <a:cubicBezTo>
                    <a:pt x="157377" y="45758"/>
                    <a:pt x="157377" y="45492"/>
                    <a:pt x="157473" y="45244"/>
                  </a:cubicBezTo>
                  <a:cubicBezTo>
                    <a:pt x="157473" y="42958"/>
                    <a:pt x="159854" y="41815"/>
                    <a:pt x="160140" y="39529"/>
                  </a:cubicBezTo>
                  <a:cubicBezTo>
                    <a:pt x="160130" y="37967"/>
                    <a:pt x="159664" y="36453"/>
                    <a:pt x="158806" y="35147"/>
                  </a:cubicBezTo>
                  <a:cubicBezTo>
                    <a:pt x="158235" y="34100"/>
                    <a:pt x="156997" y="32862"/>
                    <a:pt x="156139" y="33243"/>
                  </a:cubicBezTo>
                  <a:cubicBezTo>
                    <a:pt x="155282" y="33624"/>
                    <a:pt x="156139" y="33814"/>
                    <a:pt x="155663" y="34195"/>
                  </a:cubicBezTo>
                  <a:cubicBezTo>
                    <a:pt x="155187" y="34576"/>
                    <a:pt x="155663" y="37719"/>
                    <a:pt x="155663" y="39434"/>
                  </a:cubicBezTo>
                  <a:cubicBezTo>
                    <a:pt x="155901" y="41110"/>
                    <a:pt x="155111" y="42758"/>
                    <a:pt x="153663" y="43625"/>
                  </a:cubicBezTo>
                  <a:cubicBezTo>
                    <a:pt x="152682" y="43387"/>
                    <a:pt x="152053" y="42425"/>
                    <a:pt x="152234" y="41434"/>
                  </a:cubicBezTo>
                  <a:cubicBezTo>
                    <a:pt x="152234" y="40672"/>
                    <a:pt x="152901" y="40005"/>
                    <a:pt x="152806" y="39244"/>
                  </a:cubicBezTo>
                  <a:cubicBezTo>
                    <a:pt x="152910" y="39034"/>
                    <a:pt x="152910" y="38786"/>
                    <a:pt x="152806" y="38577"/>
                  </a:cubicBezTo>
                  <a:cubicBezTo>
                    <a:pt x="152301" y="37967"/>
                    <a:pt x="151396" y="37891"/>
                    <a:pt x="150796" y="38395"/>
                  </a:cubicBezTo>
                  <a:cubicBezTo>
                    <a:pt x="150729" y="38453"/>
                    <a:pt x="150672" y="38510"/>
                    <a:pt x="150615" y="38577"/>
                  </a:cubicBezTo>
                  <a:cubicBezTo>
                    <a:pt x="150139" y="39148"/>
                    <a:pt x="149472" y="39815"/>
                    <a:pt x="148615" y="39338"/>
                  </a:cubicBezTo>
                  <a:cubicBezTo>
                    <a:pt x="148615" y="37243"/>
                    <a:pt x="149757" y="36005"/>
                    <a:pt x="150615" y="34386"/>
                  </a:cubicBezTo>
                  <a:cubicBezTo>
                    <a:pt x="151815" y="31509"/>
                    <a:pt x="151415" y="28223"/>
                    <a:pt x="149567" y="25718"/>
                  </a:cubicBezTo>
                  <a:cubicBezTo>
                    <a:pt x="149262" y="25270"/>
                    <a:pt x="148872" y="24879"/>
                    <a:pt x="148424" y="24575"/>
                  </a:cubicBezTo>
                  <a:cubicBezTo>
                    <a:pt x="147652" y="23784"/>
                    <a:pt x="146386" y="23775"/>
                    <a:pt x="145595" y="24546"/>
                  </a:cubicBezTo>
                  <a:cubicBezTo>
                    <a:pt x="145586" y="24556"/>
                    <a:pt x="145576" y="24566"/>
                    <a:pt x="145566" y="24575"/>
                  </a:cubicBezTo>
                  <a:cubicBezTo>
                    <a:pt x="145090" y="25385"/>
                    <a:pt x="144862" y="26308"/>
                    <a:pt x="144900" y="27242"/>
                  </a:cubicBezTo>
                  <a:cubicBezTo>
                    <a:pt x="144709" y="28528"/>
                    <a:pt x="144252" y="29756"/>
                    <a:pt x="143566" y="30862"/>
                  </a:cubicBezTo>
                  <a:cubicBezTo>
                    <a:pt x="142928" y="32119"/>
                    <a:pt x="141404" y="32624"/>
                    <a:pt x="140137" y="32005"/>
                  </a:cubicBezTo>
                  <a:cubicBezTo>
                    <a:pt x="138937" y="31271"/>
                    <a:pt x="138327" y="29861"/>
                    <a:pt x="138613" y="28480"/>
                  </a:cubicBezTo>
                  <a:cubicBezTo>
                    <a:pt x="139090" y="27423"/>
                    <a:pt x="139375" y="26299"/>
                    <a:pt x="139471" y="25146"/>
                  </a:cubicBezTo>
                  <a:cubicBezTo>
                    <a:pt x="139471" y="23908"/>
                    <a:pt x="137756" y="22194"/>
                    <a:pt x="136518" y="22575"/>
                  </a:cubicBezTo>
                  <a:cubicBezTo>
                    <a:pt x="136089" y="22670"/>
                    <a:pt x="135756" y="23003"/>
                    <a:pt x="135660" y="23432"/>
                  </a:cubicBezTo>
                  <a:cubicBezTo>
                    <a:pt x="135518" y="24442"/>
                    <a:pt x="135518" y="25470"/>
                    <a:pt x="135660" y="26480"/>
                  </a:cubicBezTo>
                  <a:cubicBezTo>
                    <a:pt x="135660" y="27528"/>
                    <a:pt x="135184" y="28575"/>
                    <a:pt x="134136" y="28766"/>
                  </a:cubicBezTo>
                  <a:cubicBezTo>
                    <a:pt x="133213" y="28852"/>
                    <a:pt x="132317" y="28461"/>
                    <a:pt x="131755" y="27718"/>
                  </a:cubicBezTo>
                  <a:cubicBezTo>
                    <a:pt x="131231" y="26947"/>
                    <a:pt x="131231" y="25918"/>
                    <a:pt x="131755" y="25146"/>
                  </a:cubicBezTo>
                  <a:lnTo>
                    <a:pt x="134136" y="19717"/>
                  </a:lnTo>
                  <a:cubicBezTo>
                    <a:pt x="134565" y="18841"/>
                    <a:pt x="134851" y="17917"/>
                    <a:pt x="134994" y="16955"/>
                  </a:cubicBezTo>
                  <a:cubicBezTo>
                    <a:pt x="135079" y="15793"/>
                    <a:pt x="134746" y="14640"/>
                    <a:pt x="134041" y="13716"/>
                  </a:cubicBezTo>
                  <a:cubicBezTo>
                    <a:pt x="133546" y="13050"/>
                    <a:pt x="132889" y="12526"/>
                    <a:pt x="132136" y="12192"/>
                  </a:cubicBezTo>
                  <a:cubicBezTo>
                    <a:pt x="131374" y="12192"/>
                    <a:pt x="130517" y="12192"/>
                    <a:pt x="130231" y="12192"/>
                  </a:cubicBezTo>
                  <a:cubicBezTo>
                    <a:pt x="129946" y="12192"/>
                    <a:pt x="130231" y="13240"/>
                    <a:pt x="130231" y="13812"/>
                  </a:cubicBezTo>
                  <a:cubicBezTo>
                    <a:pt x="130517" y="15364"/>
                    <a:pt x="130279" y="16974"/>
                    <a:pt x="129565" y="18384"/>
                  </a:cubicBezTo>
                  <a:cubicBezTo>
                    <a:pt x="129565" y="18955"/>
                    <a:pt x="128707" y="19527"/>
                    <a:pt x="127945" y="19146"/>
                  </a:cubicBezTo>
                  <a:cubicBezTo>
                    <a:pt x="127431" y="18984"/>
                    <a:pt x="127002" y="18603"/>
                    <a:pt x="126802" y="18098"/>
                  </a:cubicBezTo>
                  <a:cubicBezTo>
                    <a:pt x="126374" y="17165"/>
                    <a:pt x="126374" y="16079"/>
                    <a:pt x="126802" y="15145"/>
                  </a:cubicBezTo>
                  <a:cubicBezTo>
                    <a:pt x="127050" y="14174"/>
                    <a:pt x="127050" y="13164"/>
                    <a:pt x="126802" y="12192"/>
                  </a:cubicBezTo>
                  <a:cubicBezTo>
                    <a:pt x="126459" y="10964"/>
                    <a:pt x="125469" y="10011"/>
                    <a:pt x="124231" y="9716"/>
                  </a:cubicBezTo>
                  <a:cubicBezTo>
                    <a:pt x="123459" y="9640"/>
                    <a:pt x="122745" y="10116"/>
                    <a:pt x="122516" y="10859"/>
                  </a:cubicBezTo>
                  <a:cubicBezTo>
                    <a:pt x="122373" y="11649"/>
                    <a:pt x="122373" y="12450"/>
                    <a:pt x="122516" y="13240"/>
                  </a:cubicBezTo>
                  <a:cubicBezTo>
                    <a:pt x="123049" y="15688"/>
                    <a:pt x="123049" y="18222"/>
                    <a:pt x="122516" y="20670"/>
                  </a:cubicBezTo>
                  <a:cubicBezTo>
                    <a:pt x="122516" y="21431"/>
                    <a:pt x="121754" y="22194"/>
                    <a:pt x="120706" y="21813"/>
                  </a:cubicBezTo>
                  <a:cubicBezTo>
                    <a:pt x="120135" y="21546"/>
                    <a:pt x="119687" y="21070"/>
                    <a:pt x="119468" y="20479"/>
                  </a:cubicBezTo>
                  <a:cubicBezTo>
                    <a:pt x="119373" y="19946"/>
                    <a:pt x="119373" y="19393"/>
                    <a:pt x="119468" y="18860"/>
                  </a:cubicBezTo>
                  <a:cubicBezTo>
                    <a:pt x="119525" y="18003"/>
                    <a:pt x="119525" y="17145"/>
                    <a:pt x="119468" y="16288"/>
                  </a:cubicBezTo>
                  <a:cubicBezTo>
                    <a:pt x="119611" y="15193"/>
                    <a:pt x="119373" y="14088"/>
                    <a:pt x="118801" y="13145"/>
                  </a:cubicBezTo>
                  <a:cubicBezTo>
                    <a:pt x="118134" y="12097"/>
                    <a:pt x="116515" y="11240"/>
                    <a:pt x="115658" y="11716"/>
                  </a:cubicBezTo>
                  <a:cubicBezTo>
                    <a:pt x="114801" y="12192"/>
                    <a:pt x="115086" y="13240"/>
                    <a:pt x="115182" y="14193"/>
                  </a:cubicBezTo>
                  <a:cubicBezTo>
                    <a:pt x="115325" y="14945"/>
                    <a:pt x="115325" y="15726"/>
                    <a:pt x="115182" y="16479"/>
                  </a:cubicBezTo>
                  <a:cubicBezTo>
                    <a:pt x="115182" y="16479"/>
                    <a:pt x="115182" y="17241"/>
                    <a:pt x="114610" y="17336"/>
                  </a:cubicBezTo>
                  <a:lnTo>
                    <a:pt x="113848" y="17336"/>
                  </a:lnTo>
                  <a:cubicBezTo>
                    <a:pt x="112448" y="16993"/>
                    <a:pt x="111381" y="15888"/>
                    <a:pt x="111086" y="14478"/>
                  </a:cubicBezTo>
                  <a:cubicBezTo>
                    <a:pt x="111067" y="13373"/>
                    <a:pt x="111438" y="12297"/>
                    <a:pt x="112134" y="11431"/>
                  </a:cubicBezTo>
                  <a:cubicBezTo>
                    <a:pt x="112829" y="10630"/>
                    <a:pt x="113267" y="9630"/>
                    <a:pt x="113372" y="8573"/>
                  </a:cubicBezTo>
                  <a:cubicBezTo>
                    <a:pt x="113505" y="8239"/>
                    <a:pt x="113505" y="7859"/>
                    <a:pt x="113372" y="7525"/>
                  </a:cubicBezTo>
                  <a:cubicBezTo>
                    <a:pt x="112877" y="6954"/>
                    <a:pt x="112210" y="6544"/>
                    <a:pt x="111467" y="6382"/>
                  </a:cubicBezTo>
                  <a:lnTo>
                    <a:pt x="109943" y="6382"/>
                  </a:lnTo>
                  <a:cubicBezTo>
                    <a:pt x="108533" y="6563"/>
                    <a:pt x="107543" y="7859"/>
                    <a:pt x="107724" y="9268"/>
                  </a:cubicBezTo>
                  <a:cubicBezTo>
                    <a:pt x="107733" y="9316"/>
                    <a:pt x="107743" y="9373"/>
                    <a:pt x="107752" y="9430"/>
                  </a:cubicBezTo>
                  <a:cubicBezTo>
                    <a:pt x="107848" y="10926"/>
                    <a:pt x="107848" y="12412"/>
                    <a:pt x="107752" y="13907"/>
                  </a:cubicBezTo>
                  <a:cubicBezTo>
                    <a:pt x="107705" y="14659"/>
                    <a:pt x="107076" y="15241"/>
                    <a:pt x="106323" y="15241"/>
                  </a:cubicBezTo>
                  <a:cubicBezTo>
                    <a:pt x="105371" y="15155"/>
                    <a:pt x="104552" y="14516"/>
                    <a:pt x="104228" y="13621"/>
                  </a:cubicBezTo>
                  <a:cubicBezTo>
                    <a:pt x="103942" y="12888"/>
                    <a:pt x="103942" y="12069"/>
                    <a:pt x="104228" y="11335"/>
                  </a:cubicBezTo>
                  <a:cubicBezTo>
                    <a:pt x="104323" y="10868"/>
                    <a:pt x="104323" y="10383"/>
                    <a:pt x="104228" y="9907"/>
                  </a:cubicBezTo>
                  <a:cubicBezTo>
                    <a:pt x="104238" y="9325"/>
                    <a:pt x="103990" y="8773"/>
                    <a:pt x="103561" y="8382"/>
                  </a:cubicBezTo>
                  <a:cubicBezTo>
                    <a:pt x="102723" y="7620"/>
                    <a:pt x="101447" y="7620"/>
                    <a:pt x="100608" y="8382"/>
                  </a:cubicBezTo>
                  <a:cubicBezTo>
                    <a:pt x="100037" y="9049"/>
                    <a:pt x="100037" y="10097"/>
                    <a:pt x="99656" y="10859"/>
                  </a:cubicBezTo>
                  <a:cubicBezTo>
                    <a:pt x="99113" y="11135"/>
                    <a:pt x="98484" y="11135"/>
                    <a:pt x="97941" y="10859"/>
                  </a:cubicBezTo>
                  <a:cubicBezTo>
                    <a:pt x="97294" y="10545"/>
                    <a:pt x="96837" y="9945"/>
                    <a:pt x="96703" y="9240"/>
                  </a:cubicBezTo>
                  <a:cubicBezTo>
                    <a:pt x="96522" y="8782"/>
                    <a:pt x="96522" y="8268"/>
                    <a:pt x="96703" y="7811"/>
                  </a:cubicBezTo>
                  <a:cubicBezTo>
                    <a:pt x="96932" y="6611"/>
                    <a:pt x="96932" y="5382"/>
                    <a:pt x="96703" y="4191"/>
                  </a:cubicBezTo>
                  <a:cubicBezTo>
                    <a:pt x="96494" y="2687"/>
                    <a:pt x="95703" y="1324"/>
                    <a:pt x="94513" y="382"/>
                  </a:cubicBezTo>
                  <a:cubicBezTo>
                    <a:pt x="93865" y="-200"/>
                    <a:pt x="92998" y="-476"/>
                    <a:pt x="92131" y="-381"/>
                  </a:cubicBezTo>
                  <a:cubicBezTo>
                    <a:pt x="92131" y="-381"/>
                    <a:pt x="91655" y="-381"/>
                    <a:pt x="91465" y="191"/>
                  </a:cubicBezTo>
                  <a:cubicBezTo>
                    <a:pt x="90826" y="1715"/>
                    <a:pt x="90826" y="3429"/>
                    <a:pt x="91465" y="4953"/>
                  </a:cubicBezTo>
                  <a:cubicBezTo>
                    <a:pt x="91655" y="5801"/>
                    <a:pt x="91655" y="6677"/>
                    <a:pt x="91465" y="7525"/>
                  </a:cubicBezTo>
                  <a:cubicBezTo>
                    <a:pt x="91245" y="7992"/>
                    <a:pt x="90722" y="8239"/>
                    <a:pt x="90226" y="8097"/>
                  </a:cubicBezTo>
                  <a:cubicBezTo>
                    <a:pt x="89559" y="8097"/>
                    <a:pt x="89178" y="7335"/>
                    <a:pt x="88893" y="6858"/>
                  </a:cubicBezTo>
                  <a:cubicBezTo>
                    <a:pt x="88655" y="6258"/>
                    <a:pt x="88264" y="5734"/>
                    <a:pt x="87750" y="5334"/>
                  </a:cubicBezTo>
                  <a:cubicBezTo>
                    <a:pt x="87159" y="5011"/>
                    <a:pt x="86435" y="5011"/>
                    <a:pt x="85845" y="5334"/>
                  </a:cubicBezTo>
                  <a:cubicBezTo>
                    <a:pt x="85397" y="5601"/>
                    <a:pt x="84978" y="5915"/>
                    <a:pt x="84607" y="6287"/>
                  </a:cubicBezTo>
                  <a:lnTo>
                    <a:pt x="83749" y="6954"/>
                  </a:lnTo>
                  <a:cubicBezTo>
                    <a:pt x="83016" y="7382"/>
                    <a:pt x="82101" y="7382"/>
                    <a:pt x="81368" y="6954"/>
                  </a:cubicBezTo>
                  <a:cubicBezTo>
                    <a:pt x="80777" y="6601"/>
                    <a:pt x="80473" y="5915"/>
                    <a:pt x="80606" y="5239"/>
                  </a:cubicBezTo>
                  <a:cubicBezTo>
                    <a:pt x="80815" y="4753"/>
                    <a:pt x="81187" y="4353"/>
                    <a:pt x="81654" y="4096"/>
                  </a:cubicBezTo>
                  <a:cubicBezTo>
                    <a:pt x="82130" y="3868"/>
                    <a:pt x="82578" y="3582"/>
                    <a:pt x="82987" y="3239"/>
                  </a:cubicBezTo>
                  <a:cubicBezTo>
                    <a:pt x="82987" y="3239"/>
                    <a:pt x="82987" y="2191"/>
                    <a:pt x="82987" y="1810"/>
                  </a:cubicBezTo>
                  <a:cubicBezTo>
                    <a:pt x="82987" y="1429"/>
                    <a:pt x="80606" y="858"/>
                    <a:pt x="79273" y="1143"/>
                  </a:cubicBezTo>
                  <a:cubicBezTo>
                    <a:pt x="78034" y="1353"/>
                    <a:pt x="77006" y="2239"/>
                    <a:pt x="76606" y="3429"/>
                  </a:cubicBezTo>
                  <a:cubicBezTo>
                    <a:pt x="76606" y="4096"/>
                    <a:pt x="76606" y="4668"/>
                    <a:pt x="75748" y="4953"/>
                  </a:cubicBezTo>
                  <a:cubicBezTo>
                    <a:pt x="74891" y="5239"/>
                    <a:pt x="73653" y="4953"/>
                    <a:pt x="73176" y="5525"/>
                  </a:cubicBezTo>
                  <a:lnTo>
                    <a:pt x="51174" y="36957"/>
                  </a:lnTo>
                  <a:lnTo>
                    <a:pt x="3453" y="105061"/>
                  </a:lnTo>
                  <a:cubicBezTo>
                    <a:pt x="2215" y="106871"/>
                    <a:pt x="3453" y="107156"/>
                    <a:pt x="3453" y="108109"/>
                  </a:cubicBezTo>
                  <a:cubicBezTo>
                    <a:pt x="3453" y="109062"/>
                    <a:pt x="2120" y="109538"/>
                    <a:pt x="1167" y="109919"/>
                  </a:cubicBezTo>
                  <a:cubicBezTo>
                    <a:pt x="215" y="110300"/>
                    <a:pt x="-547" y="111443"/>
                    <a:pt x="406" y="112491"/>
                  </a:cubicBezTo>
                  <a:cubicBezTo>
                    <a:pt x="1244" y="113053"/>
                    <a:pt x="2330" y="113053"/>
                    <a:pt x="3168" y="112491"/>
                  </a:cubicBezTo>
                  <a:cubicBezTo>
                    <a:pt x="3834" y="112491"/>
                    <a:pt x="4311" y="111443"/>
                    <a:pt x="5073" y="111062"/>
                  </a:cubicBezTo>
                  <a:cubicBezTo>
                    <a:pt x="6044" y="110652"/>
                    <a:pt x="7159" y="110919"/>
                    <a:pt x="7835" y="111729"/>
                  </a:cubicBezTo>
                  <a:cubicBezTo>
                    <a:pt x="8597" y="112872"/>
                    <a:pt x="7835" y="113634"/>
                    <a:pt x="6406" y="114015"/>
                  </a:cubicBezTo>
                  <a:lnTo>
                    <a:pt x="2787" y="115348"/>
                  </a:lnTo>
                  <a:cubicBezTo>
                    <a:pt x="2158" y="115472"/>
                    <a:pt x="1587" y="115805"/>
                    <a:pt x="1167" y="116301"/>
                  </a:cubicBezTo>
                  <a:cubicBezTo>
                    <a:pt x="720" y="116853"/>
                    <a:pt x="720" y="117653"/>
                    <a:pt x="1167" y="118206"/>
                  </a:cubicBezTo>
                  <a:cubicBezTo>
                    <a:pt x="1920" y="118796"/>
                    <a:pt x="2901" y="119006"/>
                    <a:pt x="3834" y="118777"/>
                  </a:cubicBezTo>
                  <a:cubicBezTo>
                    <a:pt x="4930" y="118587"/>
                    <a:pt x="5968" y="118158"/>
                    <a:pt x="6882" y="117539"/>
                  </a:cubicBezTo>
                  <a:cubicBezTo>
                    <a:pt x="7930" y="116872"/>
                    <a:pt x="9264" y="115920"/>
                    <a:pt x="10692" y="116872"/>
                  </a:cubicBezTo>
                  <a:cubicBezTo>
                    <a:pt x="11607" y="117377"/>
                    <a:pt x="11950" y="118520"/>
                    <a:pt x="11455" y="119444"/>
                  </a:cubicBezTo>
                  <a:cubicBezTo>
                    <a:pt x="10797" y="120092"/>
                    <a:pt x="9892" y="120406"/>
                    <a:pt x="8978" y="120301"/>
                  </a:cubicBezTo>
                  <a:cubicBezTo>
                    <a:pt x="7454" y="120301"/>
                    <a:pt x="5644" y="120301"/>
                    <a:pt x="5454" y="121635"/>
                  </a:cubicBezTo>
                  <a:cubicBezTo>
                    <a:pt x="5263" y="122968"/>
                    <a:pt x="6406" y="123921"/>
                    <a:pt x="7644" y="124397"/>
                  </a:cubicBezTo>
                  <a:cubicBezTo>
                    <a:pt x="8778" y="124826"/>
                    <a:pt x="10035" y="124826"/>
                    <a:pt x="11169" y="124397"/>
                  </a:cubicBezTo>
                  <a:cubicBezTo>
                    <a:pt x="12121" y="124397"/>
                    <a:pt x="12978" y="123540"/>
                    <a:pt x="14026" y="123254"/>
                  </a:cubicBezTo>
                  <a:cubicBezTo>
                    <a:pt x="14626" y="122978"/>
                    <a:pt x="15331" y="122978"/>
                    <a:pt x="15931" y="123254"/>
                  </a:cubicBezTo>
                  <a:cubicBezTo>
                    <a:pt x="15426" y="125045"/>
                    <a:pt x="13798" y="126292"/>
                    <a:pt x="11931" y="126302"/>
                  </a:cubicBezTo>
                  <a:cubicBezTo>
                    <a:pt x="11207" y="126149"/>
                    <a:pt x="10464" y="126149"/>
                    <a:pt x="9740" y="126302"/>
                  </a:cubicBezTo>
                  <a:cubicBezTo>
                    <a:pt x="9264" y="126635"/>
                    <a:pt x="9149" y="127283"/>
                    <a:pt x="9483" y="127759"/>
                  </a:cubicBezTo>
                  <a:cubicBezTo>
                    <a:pt x="9559" y="127864"/>
                    <a:pt x="9645" y="127950"/>
                    <a:pt x="9740" y="128016"/>
                  </a:cubicBezTo>
                  <a:lnTo>
                    <a:pt x="10502" y="128016"/>
                  </a:lnTo>
                  <a:cubicBezTo>
                    <a:pt x="12016" y="128683"/>
                    <a:pt x="13750" y="128683"/>
                    <a:pt x="15265" y="128016"/>
                  </a:cubicBezTo>
                  <a:cubicBezTo>
                    <a:pt x="16312" y="127445"/>
                    <a:pt x="17074" y="126302"/>
                    <a:pt x="18598" y="126683"/>
                  </a:cubicBezTo>
                  <a:cubicBezTo>
                    <a:pt x="17732" y="129484"/>
                    <a:pt x="14912" y="131198"/>
                    <a:pt x="12026" y="130683"/>
                  </a:cubicBezTo>
                  <a:cubicBezTo>
                    <a:pt x="11045" y="130588"/>
                    <a:pt x="10054" y="130588"/>
                    <a:pt x="9073" y="130683"/>
                  </a:cubicBezTo>
                  <a:cubicBezTo>
                    <a:pt x="8216" y="130683"/>
                    <a:pt x="7454" y="131541"/>
                    <a:pt x="7740" y="132398"/>
                  </a:cubicBezTo>
                  <a:cubicBezTo>
                    <a:pt x="8092" y="133255"/>
                    <a:pt x="8730" y="133960"/>
                    <a:pt x="9549" y="134398"/>
                  </a:cubicBezTo>
                  <a:cubicBezTo>
                    <a:pt x="11473" y="135722"/>
                    <a:pt x="13864" y="136132"/>
                    <a:pt x="16122" y="135541"/>
                  </a:cubicBezTo>
                  <a:cubicBezTo>
                    <a:pt x="17931" y="134970"/>
                    <a:pt x="18979" y="133446"/>
                    <a:pt x="20408" y="132398"/>
                  </a:cubicBezTo>
                  <a:cubicBezTo>
                    <a:pt x="21056" y="132026"/>
                    <a:pt x="21856" y="132026"/>
                    <a:pt x="22503" y="132398"/>
                  </a:cubicBezTo>
                  <a:cubicBezTo>
                    <a:pt x="23494" y="132750"/>
                    <a:pt x="24018" y="133836"/>
                    <a:pt x="23665" y="134827"/>
                  </a:cubicBezTo>
                  <a:cubicBezTo>
                    <a:pt x="23656" y="134846"/>
                    <a:pt x="23656" y="134855"/>
                    <a:pt x="23647" y="134874"/>
                  </a:cubicBezTo>
                  <a:cubicBezTo>
                    <a:pt x="23647" y="135637"/>
                    <a:pt x="22218" y="135922"/>
                    <a:pt x="21551" y="136398"/>
                  </a:cubicBezTo>
                  <a:cubicBezTo>
                    <a:pt x="20684" y="136751"/>
                    <a:pt x="20199" y="137675"/>
                    <a:pt x="20408" y="138589"/>
                  </a:cubicBezTo>
                  <a:cubicBezTo>
                    <a:pt x="21132" y="139799"/>
                    <a:pt x="22427" y="140561"/>
                    <a:pt x="23837" y="140589"/>
                  </a:cubicBezTo>
                  <a:cubicBezTo>
                    <a:pt x="24932" y="140504"/>
                    <a:pt x="25961" y="140065"/>
                    <a:pt x="26790" y="139351"/>
                  </a:cubicBezTo>
                  <a:lnTo>
                    <a:pt x="28218" y="138303"/>
                  </a:lnTo>
                  <a:cubicBezTo>
                    <a:pt x="28266" y="140532"/>
                    <a:pt x="27047" y="142599"/>
                    <a:pt x="25075" y="143637"/>
                  </a:cubicBezTo>
                  <a:cubicBezTo>
                    <a:pt x="24561" y="143895"/>
                    <a:pt x="24085" y="144219"/>
                    <a:pt x="23647" y="144590"/>
                  </a:cubicBezTo>
                  <a:cubicBezTo>
                    <a:pt x="23218" y="145114"/>
                    <a:pt x="23218" y="145876"/>
                    <a:pt x="23647" y="146400"/>
                  </a:cubicBezTo>
                  <a:cubicBezTo>
                    <a:pt x="23885" y="146676"/>
                    <a:pt x="24180" y="146895"/>
                    <a:pt x="24504" y="147066"/>
                  </a:cubicBezTo>
                  <a:cubicBezTo>
                    <a:pt x="25885" y="148095"/>
                    <a:pt x="27790" y="148095"/>
                    <a:pt x="29171" y="147066"/>
                  </a:cubicBezTo>
                  <a:cubicBezTo>
                    <a:pt x="30047" y="145952"/>
                    <a:pt x="30781" y="144742"/>
                    <a:pt x="31362" y="143447"/>
                  </a:cubicBezTo>
                  <a:cubicBezTo>
                    <a:pt x="31695" y="142971"/>
                    <a:pt x="32352" y="142857"/>
                    <a:pt x="32819" y="143190"/>
                  </a:cubicBezTo>
                  <a:cubicBezTo>
                    <a:pt x="32924" y="143266"/>
                    <a:pt x="33010" y="143352"/>
                    <a:pt x="33076" y="143447"/>
                  </a:cubicBezTo>
                  <a:cubicBezTo>
                    <a:pt x="33076" y="143447"/>
                    <a:pt x="33076" y="143923"/>
                    <a:pt x="33076" y="144209"/>
                  </a:cubicBezTo>
                  <a:cubicBezTo>
                    <a:pt x="33076" y="146495"/>
                    <a:pt x="30695" y="147638"/>
                    <a:pt x="30409" y="149924"/>
                  </a:cubicBezTo>
                  <a:cubicBezTo>
                    <a:pt x="30419" y="151486"/>
                    <a:pt x="30885" y="153001"/>
                    <a:pt x="31743" y="154305"/>
                  </a:cubicBezTo>
                  <a:cubicBezTo>
                    <a:pt x="32314" y="155353"/>
                    <a:pt x="33552" y="156591"/>
                    <a:pt x="34410" y="156210"/>
                  </a:cubicBezTo>
                  <a:cubicBezTo>
                    <a:pt x="35267" y="155830"/>
                    <a:pt x="34886" y="155639"/>
                    <a:pt x="34886" y="155258"/>
                  </a:cubicBezTo>
                  <a:cubicBezTo>
                    <a:pt x="34886" y="154877"/>
                    <a:pt x="34886" y="151734"/>
                    <a:pt x="34886" y="150019"/>
                  </a:cubicBezTo>
                  <a:cubicBezTo>
                    <a:pt x="34638" y="148324"/>
                    <a:pt x="35476" y="146648"/>
                    <a:pt x="36981" y="145828"/>
                  </a:cubicBezTo>
                  <a:cubicBezTo>
                    <a:pt x="37915" y="146133"/>
                    <a:pt x="38506" y="147048"/>
                    <a:pt x="38410" y="148019"/>
                  </a:cubicBezTo>
                  <a:cubicBezTo>
                    <a:pt x="38410" y="148781"/>
                    <a:pt x="37648" y="149447"/>
                    <a:pt x="37743" y="150305"/>
                  </a:cubicBezTo>
                  <a:cubicBezTo>
                    <a:pt x="37705" y="150496"/>
                    <a:pt x="37705" y="150686"/>
                    <a:pt x="37743" y="150876"/>
                  </a:cubicBezTo>
                  <a:cubicBezTo>
                    <a:pt x="38163" y="151486"/>
                    <a:pt x="38991" y="151629"/>
                    <a:pt x="39601" y="151210"/>
                  </a:cubicBezTo>
                  <a:cubicBezTo>
                    <a:pt x="39734" y="151124"/>
                    <a:pt x="39839" y="151010"/>
                    <a:pt x="39934" y="150876"/>
                  </a:cubicBezTo>
                  <a:cubicBezTo>
                    <a:pt x="40410" y="150305"/>
                    <a:pt x="41077" y="149638"/>
                    <a:pt x="42030" y="150210"/>
                  </a:cubicBezTo>
                  <a:cubicBezTo>
                    <a:pt x="42982" y="150781"/>
                    <a:pt x="40791" y="153544"/>
                    <a:pt x="39934" y="155067"/>
                  </a:cubicBezTo>
                  <a:cubicBezTo>
                    <a:pt x="38762" y="157953"/>
                    <a:pt x="39201" y="161249"/>
                    <a:pt x="41077" y="163735"/>
                  </a:cubicBezTo>
                  <a:cubicBezTo>
                    <a:pt x="41353" y="164230"/>
                    <a:pt x="41744" y="164659"/>
                    <a:pt x="42220" y="164973"/>
                  </a:cubicBezTo>
                  <a:cubicBezTo>
                    <a:pt x="42992" y="165764"/>
                    <a:pt x="44259" y="165774"/>
                    <a:pt x="45049" y="165002"/>
                  </a:cubicBezTo>
                  <a:cubicBezTo>
                    <a:pt x="45059" y="164992"/>
                    <a:pt x="45068" y="164983"/>
                    <a:pt x="45078" y="164973"/>
                  </a:cubicBezTo>
                  <a:cubicBezTo>
                    <a:pt x="45554" y="164164"/>
                    <a:pt x="45782" y="163240"/>
                    <a:pt x="45744" y="162307"/>
                  </a:cubicBezTo>
                  <a:cubicBezTo>
                    <a:pt x="45935" y="161021"/>
                    <a:pt x="46392" y="159792"/>
                    <a:pt x="47078" y="158687"/>
                  </a:cubicBezTo>
                  <a:cubicBezTo>
                    <a:pt x="47649" y="157449"/>
                    <a:pt x="49116" y="156896"/>
                    <a:pt x="50364" y="157468"/>
                  </a:cubicBezTo>
                  <a:cubicBezTo>
                    <a:pt x="50412" y="157496"/>
                    <a:pt x="50459" y="157516"/>
                    <a:pt x="50507" y="157544"/>
                  </a:cubicBezTo>
                  <a:cubicBezTo>
                    <a:pt x="51755" y="158239"/>
                    <a:pt x="52383" y="159687"/>
                    <a:pt x="52031" y="161068"/>
                  </a:cubicBezTo>
                  <a:cubicBezTo>
                    <a:pt x="52031" y="162211"/>
                    <a:pt x="51078" y="163163"/>
                    <a:pt x="51174" y="164402"/>
                  </a:cubicBezTo>
                  <a:cubicBezTo>
                    <a:pt x="51269" y="165640"/>
                    <a:pt x="52983" y="167354"/>
                    <a:pt x="54222" y="167069"/>
                  </a:cubicBezTo>
                  <a:cubicBezTo>
                    <a:pt x="54641" y="166907"/>
                    <a:pt x="54955" y="166555"/>
                    <a:pt x="55079" y="166116"/>
                  </a:cubicBezTo>
                  <a:cubicBezTo>
                    <a:pt x="55222" y="165107"/>
                    <a:pt x="55222" y="164078"/>
                    <a:pt x="55079" y="163069"/>
                  </a:cubicBezTo>
                  <a:cubicBezTo>
                    <a:pt x="55022" y="162049"/>
                    <a:pt x="55641" y="161116"/>
                    <a:pt x="56603" y="160782"/>
                  </a:cubicBezTo>
                  <a:cubicBezTo>
                    <a:pt x="57556" y="160658"/>
                    <a:pt x="58508" y="161059"/>
                    <a:pt x="59080" y="161830"/>
                  </a:cubicBezTo>
                  <a:cubicBezTo>
                    <a:pt x="59632" y="162602"/>
                    <a:pt x="59632" y="163630"/>
                    <a:pt x="59080" y="164402"/>
                  </a:cubicBezTo>
                  <a:lnTo>
                    <a:pt x="56793" y="169831"/>
                  </a:lnTo>
                  <a:cubicBezTo>
                    <a:pt x="56355" y="170736"/>
                    <a:pt x="56070" y="171698"/>
                    <a:pt x="55936" y="172688"/>
                  </a:cubicBezTo>
                  <a:cubicBezTo>
                    <a:pt x="55879" y="173860"/>
                    <a:pt x="56260" y="175013"/>
                    <a:pt x="56984" y="175927"/>
                  </a:cubicBezTo>
                  <a:cubicBezTo>
                    <a:pt x="57460" y="176613"/>
                    <a:pt x="58117" y="177137"/>
                    <a:pt x="58889" y="177451"/>
                  </a:cubicBezTo>
                  <a:cubicBezTo>
                    <a:pt x="59470" y="177813"/>
                    <a:pt x="60213" y="177813"/>
                    <a:pt x="60794" y="177451"/>
                  </a:cubicBezTo>
                  <a:cubicBezTo>
                    <a:pt x="60937" y="176918"/>
                    <a:pt x="60937" y="176366"/>
                    <a:pt x="60794" y="175832"/>
                  </a:cubicBezTo>
                  <a:cubicBezTo>
                    <a:pt x="60489" y="174251"/>
                    <a:pt x="60689" y="172622"/>
                    <a:pt x="61365" y="171165"/>
                  </a:cubicBezTo>
                  <a:cubicBezTo>
                    <a:pt x="61670" y="170517"/>
                    <a:pt x="62394" y="170193"/>
                    <a:pt x="63080" y="170403"/>
                  </a:cubicBezTo>
                  <a:cubicBezTo>
                    <a:pt x="63566" y="170631"/>
                    <a:pt x="63937" y="171041"/>
                    <a:pt x="64128" y="171546"/>
                  </a:cubicBezTo>
                  <a:cubicBezTo>
                    <a:pt x="64509" y="172498"/>
                    <a:pt x="64509" y="173546"/>
                    <a:pt x="64128" y="174498"/>
                  </a:cubicBezTo>
                  <a:cubicBezTo>
                    <a:pt x="63842" y="175460"/>
                    <a:pt x="63842" y="176489"/>
                    <a:pt x="64128" y="177451"/>
                  </a:cubicBezTo>
                  <a:cubicBezTo>
                    <a:pt x="64471" y="178680"/>
                    <a:pt x="65461" y="179632"/>
                    <a:pt x="66699" y="179928"/>
                  </a:cubicBezTo>
                  <a:cubicBezTo>
                    <a:pt x="67471" y="180004"/>
                    <a:pt x="68185" y="179528"/>
                    <a:pt x="68414" y="178785"/>
                  </a:cubicBezTo>
                  <a:cubicBezTo>
                    <a:pt x="68557" y="177994"/>
                    <a:pt x="68557" y="177194"/>
                    <a:pt x="68414" y="176403"/>
                  </a:cubicBezTo>
                  <a:cubicBezTo>
                    <a:pt x="67785" y="173965"/>
                    <a:pt x="67785" y="171412"/>
                    <a:pt x="68414" y="168974"/>
                  </a:cubicBezTo>
                  <a:cubicBezTo>
                    <a:pt x="68414" y="168212"/>
                    <a:pt x="69176" y="167450"/>
                    <a:pt x="70128" y="167736"/>
                  </a:cubicBezTo>
                  <a:cubicBezTo>
                    <a:pt x="70757" y="167974"/>
                    <a:pt x="71224" y="168507"/>
                    <a:pt x="71367" y="169164"/>
                  </a:cubicBezTo>
                  <a:cubicBezTo>
                    <a:pt x="71510" y="169698"/>
                    <a:pt x="71510" y="170250"/>
                    <a:pt x="71367" y="170784"/>
                  </a:cubicBezTo>
                  <a:cubicBezTo>
                    <a:pt x="71310" y="171641"/>
                    <a:pt x="71310" y="172498"/>
                    <a:pt x="71367" y="173355"/>
                  </a:cubicBezTo>
                  <a:cubicBezTo>
                    <a:pt x="71186" y="174451"/>
                    <a:pt x="71424" y="175575"/>
                    <a:pt x="72033" y="176499"/>
                  </a:cubicBezTo>
                  <a:cubicBezTo>
                    <a:pt x="72700" y="177642"/>
                    <a:pt x="74415" y="178499"/>
                    <a:pt x="75272" y="178022"/>
                  </a:cubicBezTo>
                  <a:cubicBezTo>
                    <a:pt x="76129" y="177546"/>
                    <a:pt x="75272" y="176403"/>
                    <a:pt x="75272" y="175451"/>
                  </a:cubicBezTo>
                  <a:cubicBezTo>
                    <a:pt x="75082" y="174698"/>
                    <a:pt x="75082" y="173917"/>
                    <a:pt x="75272" y="173165"/>
                  </a:cubicBezTo>
                  <a:cubicBezTo>
                    <a:pt x="75272" y="173165"/>
                    <a:pt x="75272" y="172403"/>
                    <a:pt x="75843" y="172308"/>
                  </a:cubicBezTo>
                  <a:lnTo>
                    <a:pt x="76606" y="172308"/>
                  </a:lnTo>
                  <a:cubicBezTo>
                    <a:pt x="78044" y="172641"/>
                    <a:pt x="79130" y="173803"/>
                    <a:pt x="79368" y="175260"/>
                  </a:cubicBezTo>
                  <a:cubicBezTo>
                    <a:pt x="79453" y="176327"/>
                    <a:pt x="79111" y="177394"/>
                    <a:pt x="78415" y="178213"/>
                  </a:cubicBezTo>
                  <a:cubicBezTo>
                    <a:pt x="77672" y="179032"/>
                    <a:pt x="77205" y="180061"/>
                    <a:pt x="77082" y="181166"/>
                  </a:cubicBezTo>
                  <a:cubicBezTo>
                    <a:pt x="76958" y="181470"/>
                    <a:pt x="76958" y="181813"/>
                    <a:pt x="77082" y="182119"/>
                  </a:cubicBezTo>
                  <a:cubicBezTo>
                    <a:pt x="77549" y="182747"/>
                    <a:pt x="78225" y="183185"/>
                    <a:pt x="78987" y="183356"/>
                  </a:cubicBezTo>
                  <a:cubicBezTo>
                    <a:pt x="79482" y="183490"/>
                    <a:pt x="80016" y="183490"/>
                    <a:pt x="80511" y="183356"/>
                  </a:cubicBezTo>
                  <a:cubicBezTo>
                    <a:pt x="82130" y="183356"/>
                    <a:pt x="82797" y="181833"/>
                    <a:pt x="82701" y="180309"/>
                  </a:cubicBezTo>
                  <a:cubicBezTo>
                    <a:pt x="82606" y="178851"/>
                    <a:pt x="82606" y="177385"/>
                    <a:pt x="82701" y="175927"/>
                  </a:cubicBezTo>
                  <a:cubicBezTo>
                    <a:pt x="82701" y="175165"/>
                    <a:pt x="83178" y="174403"/>
                    <a:pt x="84130" y="174498"/>
                  </a:cubicBezTo>
                  <a:cubicBezTo>
                    <a:pt x="85083" y="174660"/>
                    <a:pt x="85873" y="175317"/>
                    <a:pt x="86226" y="176213"/>
                  </a:cubicBezTo>
                  <a:cubicBezTo>
                    <a:pt x="86464" y="176927"/>
                    <a:pt x="86464" y="177689"/>
                    <a:pt x="86226" y="178404"/>
                  </a:cubicBezTo>
                  <a:cubicBezTo>
                    <a:pt x="86140" y="178880"/>
                    <a:pt x="86140" y="179356"/>
                    <a:pt x="86226" y="179832"/>
                  </a:cubicBezTo>
                  <a:cubicBezTo>
                    <a:pt x="86264" y="180451"/>
                    <a:pt x="86531" y="181033"/>
                    <a:pt x="86988" y="181452"/>
                  </a:cubicBezTo>
                  <a:cubicBezTo>
                    <a:pt x="87826" y="182213"/>
                    <a:pt x="89102" y="182213"/>
                    <a:pt x="89940" y="181452"/>
                  </a:cubicBezTo>
                  <a:cubicBezTo>
                    <a:pt x="90512" y="180785"/>
                    <a:pt x="90512" y="179737"/>
                    <a:pt x="90893" y="178880"/>
                  </a:cubicBezTo>
                  <a:cubicBezTo>
                    <a:pt x="91436" y="178623"/>
                    <a:pt x="92064" y="178623"/>
                    <a:pt x="92607" y="178880"/>
                  </a:cubicBezTo>
                  <a:cubicBezTo>
                    <a:pt x="93227" y="179223"/>
                    <a:pt x="93674" y="179814"/>
                    <a:pt x="93846" y="180499"/>
                  </a:cubicBezTo>
                  <a:cubicBezTo>
                    <a:pt x="94027" y="180957"/>
                    <a:pt x="94027" y="181470"/>
                    <a:pt x="93846" y="181928"/>
                  </a:cubicBezTo>
                  <a:cubicBezTo>
                    <a:pt x="93617" y="183119"/>
                    <a:pt x="93617" y="184357"/>
                    <a:pt x="93846" y="185548"/>
                  </a:cubicBezTo>
                  <a:cubicBezTo>
                    <a:pt x="94093" y="187062"/>
                    <a:pt x="94913" y="188424"/>
                    <a:pt x="96132" y="189357"/>
                  </a:cubicBezTo>
                  <a:cubicBezTo>
                    <a:pt x="96751" y="189996"/>
                    <a:pt x="97646" y="190272"/>
                    <a:pt x="98513" y="190119"/>
                  </a:cubicBezTo>
                  <a:cubicBezTo>
                    <a:pt x="98799" y="190015"/>
                    <a:pt x="99037" y="189815"/>
                    <a:pt x="99180" y="189548"/>
                  </a:cubicBezTo>
                  <a:cubicBezTo>
                    <a:pt x="99770" y="188014"/>
                    <a:pt x="99770" y="186319"/>
                    <a:pt x="99180" y="184785"/>
                  </a:cubicBezTo>
                  <a:cubicBezTo>
                    <a:pt x="98942" y="183947"/>
                    <a:pt x="98942" y="183052"/>
                    <a:pt x="99180" y="182213"/>
                  </a:cubicBezTo>
                  <a:cubicBezTo>
                    <a:pt x="99351" y="181718"/>
                    <a:pt x="99904" y="181461"/>
                    <a:pt x="100399" y="181633"/>
                  </a:cubicBezTo>
                  <a:cubicBezTo>
                    <a:pt x="100399" y="181633"/>
                    <a:pt x="100408" y="181642"/>
                    <a:pt x="100418" y="181642"/>
                  </a:cubicBezTo>
                  <a:cubicBezTo>
                    <a:pt x="100990" y="181642"/>
                    <a:pt x="101466" y="182404"/>
                    <a:pt x="101751" y="182880"/>
                  </a:cubicBezTo>
                  <a:cubicBezTo>
                    <a:pt x="101989" y="183462"/>
                    <a:pt x="102342" y="183976"/>
                    <a:pt x="102799" y="184405"/>
                  </a:cubicBezTo>
                  <a:cubicBezTo>
                    <a:pt x="103399" y="184709"/>
                    <a:pt x="104104" y="184709"/>
                    <a:pt x="104704" y="184405"/>
                  </a:cubicBezTo>
                  <a:cubicBezTo>
                    <a:pt x="105190" y="184195"/>
                    <a:pt x="105619" y="183871"/>
                    <a:pt x="105942" y="183452"/>
                  </a:cubicBezTo>
                  <a:cubicBezTo>
                    <a:pt x="106228" y="183204"/>
                    <a:pt x="106543" y="183014"/>
                    <a:pt x="106895" y="182880"/>
                  </a:cubicBezTo>
                  <a:cubicBezTo>
                    <a:pt x="107619" y="182413"/>
                    <a:pt x="108552" y="182413"/>
                    <a:pt x="109276" y="182880"/>
                  </a:cubicBezTo>
                  <a:cubicBezTo>
                    <a:pt x="109829" y="183262"/>
                    <a:pt x="110095" y="183938"/>
                    <a:pt x="109943" y="184595"/>
                  </a:cubicBezTo>
                  <a:cubicBezTo>
                    <a:pt x="109800" y="185090"/>
                    <a:pt x="109457" y="185509"/>
                    <a:pt x="108990" y="185738"/>
                  </a:cubicBezTo>
                  <a:cubicBezTo>
                    <a:pt x="108457" y="185967"/>
                    <a:pt x="107971" y="186291"/>
                    <a:pt x="107562" y="186691"/>
                  </a:cubicBezTo>
                  <a:cubicBezTo>
                    <a:pt x="107562" y="186691"/>
                    <a:pt x="107562" y="187738"/>
                    <a:pt x="107562" y="188119"/>
                  </a:cubicBezTo>
                  <a:lnTo>
                    <a:pt x="107562" y="188119"/>
                  </a:lnTo>
                  <a:cubicBezTo>
                    <a:pt x="109419" y="185909"/>
                    <a:pt x="111724" y="184119"/>
                    <a:pt x="114324" y="182880"/>
                  </a:cubicBezTo>
                  <a:cubicBezTo>
                    <a:pt x="117411" y="182061"/>
                    <a:pt x="120411" y="180947"/>
                    <a:pt x="123278" y="17954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3" name="Freeform: Shape 422">
              <a:extLst>
                <a:ext uri="{FF2B5EF4-FFF2-40B4-BE49-F238E27FC236}">
                  <a16:creationId xmlns:a16="http://schemas.microsoft.com/office/drawing/2014/main" xmlns="" id="{E3954270-A276-AD73-F2AA-911A020D2008}"/>
                </a:ext>
              </a:extLst>
            </p:cNvPr>
            <p:cNvSpPr/>
            <p:nvPr/>
          </p:nvSpPr>
          <p:spPr>
            <a:xfrm>
              <a:off x="7178896" y="2943510"/>
              <a:ext cx="3056" cy="3524"/>
            </a:xfrm>
            <a:custGeom>
              <a:avLst/>
              <a:gdLst>
                <a:gd name="connsiteX0" fmla="*/ -32 w 3056"/>
                <a:gd name="connsiteY0" fmla="*/ 3125 h 3524"/>
                <a:gd name="connsiteX1" fmla="*/ 1873 w 3056"/>
                <a:gd name="connsiteY1" fmla="*/ 2078 h 3524"/>
                <a:gd name="connsiteX2" fmla="*/ 2997 w 3056"/>
                <a:gd name="connsiteY2" fmla="*/ 401 h 3524"/>
                <a:gd name="connsiteX3" fmla="*/ 2539 w 3056"/>
                <a:gd name="connsiteY3" fmla="*/ -399 h 3524"/>
                <a:gd name="connsiteX4" fmla="*/ 2539 w 3056"/>
                <a:gd name="connsiteY4" fmla="*/ -399 h 3524"/>
                <a:gd name="connsiteX5" fmla="*/ 1206 w 3056"/>
                <a:gd name="connsiteY5" fmla="*/ 2078 h 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6" h="3524">
                  <a:moveTo>
                    <a:pt x="-32" y="3125"/>
                  </a:moveTo>
                  <a:cubicBezTo>
                    <a:pt x="539" y="2668"/>
                    <a:pt x="1177" y="2306"/>
                    <a:pt x="1873" y="2078"/>
                  </a:cubicBezTo>
                  <a:cubicBezTo>
                    <a:pt x="2644" y="1925"/>
                    <a:pt x="3149" y="1172"/>
                    <a:pt x="2997" y="401"/>
                  </a:cubicBezTo>
                  <a:cubicBezTo>
                    <a:pt x="2939" y="87"/>
                    <a:pt x="2777" y="-190"/>
                    <a:pt x="2539" y="-399"/>
                  </a:cubicBezTo>
                  <a:lnTo>
                    <a:pt x="2539" y="-399"/>
                  </a:lnTo>
                  <a:cubicBezTo>
                    <a:pt x="2149" y="458"/>
                    <a:pt x="1711" y="1287"/>
                    <a:pt x="1206" y="2078"/>
                  </a:cubicBezTo>
                  <a:close/>
                </a:path>
              </a:pathLst>
            </a:custGeom>
            <a:solidFill>
              <a:srgbClr val="B4B4DA"/>
            </a:solidFill>
            <a:ln w="9525" cap="flat">
              <a:noFill/>
              <a:prstDash val="solid"/>
              <a:miter/>
            </a:ln>
          </p:spPr>
          <p:txBody>
            <a:bodyPr rtlCol="0" anchor="ctr"/>
            <a:lstStyle/>
            <a:p>
              <a:endParaRPr lang="en-IN"/>
            </a:p>
          </p:txBody>
        </p:sp>
        <p:sp>
          <p:nvSpPr>
            <p:cNvPr id="424" name="Freeform: Shape 423">
              <a:extLst>
                <a:ext uri="{FF2B5EF4-FFF2-40B4-BE49-F238E27FC236}">
                  <a16:creationId xmlns:a16="http://schemas.microsoft.com/office/drawing/2014/main" xmlns="" id="{6E92297B-BF3E-E98B-2840-A633C3F65E1D}"/>
                </a:ext>
              </a:extLst>
            </p:cNvPr>
            <p:cNvSpPr/>
            <p:nvPr/>
          </p:nvSpPr>
          <p:spPr>
            <a:xfrm>
              <a:off x="6902386" y="2685162"/>
              <a:ext cx="197834" cy="195357"/>
            </a:xfrm>
            <a:custGeom>
              <a:avLst/>
              <a:gdLst>
                <a:gd name="connsiteX0" fmla="*/ 190468 w 197834"/>
                <a:gd name="connsiteY0" fmla="*/ 104978 h 195357"/>
                <a:gd name="connsiteX1" fmla="*/ 190468 w 197834"/>
                <a:gd name="connsiteY1" fmla="*/ 102311 h 195357"/>
                <a:gd name="connsiteX2" fmla="*/ 193135 w 197834"/>
                <a:gd name="connsiteY2" fmla="*/ 102311 h 195357"/>
                <a:gd name="connsiteX3" fmla="*/ 196849 w 197834"/>
                <a:gd name="connsiteY3" fmla="*/ 102311 h 195357"/>
                <a:gd name="connsiteX4" fmla="*/ 195421 w 197834"/>
                <a:gd name="connsiteY4" fmla="*/ 99073 h 195357"/>
                <a:gd name="connsiteX5" fmla="*/ 192087 w 197834"/>
                <a:gd name="connsiteY5" fmla="*/ 98025 h 195357"/>
                <a:gd name="connsiteX6" fmla="*/ 188944 w 197834"/>
                <a:gd name="connsiteY6" fmla="*/ 98025 h 195357"/>
                <a:gd name="connsiteX7" fmla="*/ 187229 w 197834"/>
                <a:gd name="connsiteY7" fmla="*/ 97263 h 195357"/>
                <a:gd name="connsiteX8" fmla="*/ 191896 w 197834"/>
                <a:gd name="connsiteY8" fmla="*/ 95358 h 195357"/>
                <a:gd name="connsiteX9" fmla="*/ 193992 w 197834"/>
                <a:gd name="connsiteY9" fmla="*/ 95358 h 195357"/>
                <a:gd name="connsiteX10" fmla="*/ 194821 w 197834"/>
                <a:gd name="connsiteY10" fmla="*/ 94129 h 195357"/>
                <a:gd name="connsiteX11" fmla="*/ 194658 w 197834"/>
                <a:gd name="connsiteY11" fmla="*/ 93739 h 195357"/>
                <a:gd name="connsiteX12" fmla="*/ 193992 w 197834"/>
                <a:gd name="connsiteY12" fmla="*/ 93072 h 195357"/>
                <a:gd name="connsiteX13" fmla="*/ 189325 w 197834"/>
                <a:gd name="connsiteY13" fmla="*/ 91738 h 195357"/>
                <a:gd name="connsiteX14" fmla="*/ 185800 w 197834"/>
                <a:gd name="connsiteY14" fmla="*/ 91738 h 195357"/>
                <a:gd name="connsiteX15" fmla="*/ 193135 w 197834"/>
                <a:gd name="connsiteY15" fmla="*/ 89643 h 195357"/>
                <a:gd name="connsiteX16" fmla="*/ 195992 w 197834"/>
                <a:gd name="connsiteY16" fmla="*/ 90595 h 195357"/>
                <a:gd name="connsiteX17" fmla="*/ 197783 w 197834"/>
                <a:gd name="connsiteY17" fmla="*/ 89395 h 195357"/>
                <a:gd name="connsiteX18" fmla="*/ 197802 w 197834"/>
                <a:gd name="connsiteY18" fmla="*/ 89262 h 195357"/>
                <a:gd name="connsiteX19" fmla="*/ 196564 w 197834"/>
                <a:gd name="connsiteY19" fmla="*/ 86976 h 195357"/>
                <a:gd name="connsiteX20" fmla="*/ 190468 w 197834"/>
                <a:gd name="connsiteY20" fmla="*/ 83928 h 195357"/>
                <a:gd name="connsiteX21" fmla="*/ 185515 w 197834"/>
                <a:gd name="connsiteY21" fmla="*/ 85928 h 195357"/>
                <a:gd name="connsiteX22" fmla="*/ 183324 w 197834"/>
                <a:gd name="connsiteY22" fmla="*/ 85928 h 195357"/>
                <a:gd name="connsiteX23" fmla="*/ 183324 w 197834"/>
                <a:gd name="connsiteY23" fmla="*/ 83166 h 195357"/>
                <a:gd name="connsiteX24" fmla="*/ 185800 w 197834"/>
                <a:gd name="connsiteY24" fmla="*/ 82309 h 195357"/>
                <a:gd name="connsiteX25" fmla="*/ 187324 w 197834"/>
                <a:gd name="connsiteY25" fmla="*/ 80499 h 195357"/>
                <a:gd name="connsiteX26" fmla="*/ 184562 w 197834"/>
                <a:gd name="connsiteY26" fmla="*/ 77641 h 195357"/>
                <a:gd name="connsiteX27" fmla="*/ 181324 w 197834"/>
                <a:gd name="connsiteY27" fmla="*/ 77641 h 195357"/>
                <a:gd name="connsiteX28" fmla="*/ 179800 w 197834"/>
                <a:gd name="connsiteY28" fmla="*/ 78308 h 195357"/>
                <a:gd name="connsiteX29" fmla="*/ 184181 w 197834"/>
                <a:gd name="connsiteY29" fmla="*/ 73927 h 195357"/>
                <a:gd name="connsiteX30" fmla="*/ 185800 w 197834"/>
                <a:gd name="connsiteY30" fmla="*/ 73355 h 195357"/>
                <a:gd name="connsiteX31" fmla="*/ 186277 w 197834"/>
                <a:gd name="connsiteY31" fmla="*/ 71736 h 195357"/>
                <a:gd name="connsiteX32" fmla="*/ 185610 w 197834"/>
                <a:gd name="connsiteY32" fmla="*/ 70783 h 195357"/>
                <a:gd name="connsiteX33" fmla="*/ 180943 w 197834"/>
                <a:gd name="connsiteY33" fmla="*/ 69926 h 195357"/>
                <a:gd name="connsiteX34" fmla="*/ 177895 w 197834"/>
                <a:gd name="connsiteY34" fmla="*/ 72784 h 195357"/>
                <a:gd name="connsiteX35" fmla="*/ 176437 w 197834"/>
                <a:gd name="connsiteY35" fmla="*/ 73041 h 195357"/>
                <a:gd name="connsiteX36" fmla="*/ 176180 w 197834"/>
                <a:gd name="connsiteY36" fmla="*/ 72784 h 195357"/>
                <a:gd name="connsiteX37" fmla="*/ 176180 w 197834"/>
                <a:gd name="connsiteY37" fmla="*/ 72022 h 195357"/>
                <a:gd name="connsiteX38" fmla="*/ 180181 w 197834"/>
                <a:gd name="connsiteY38" fmla="*/ 67164 h 195357"/>
                <a:gd name="connsiteX39" fmla="*/ 180181 w 197834"/>
                <a:gd name="connsiteY39" fmla="*/ 62497 h 195357"/>
                <a:gd name="connsiteX40" fmla="*/ 178085 w 197834"/>
                <a:gd name="connsiteY40" fmla="*/ 59925 h 195357"/>
                <a:gd name="connsiteX41" fmla="*/ 177418 w 197834"/>
                <a:gd name="connsiteY41" fmla="*/ 60782 h 195357"/>
                <a:gd name="connsiteX42" fmla="*/ 176275 w 197834"/>
                <a:gd name="connsiteY42" fmla="*/ 65926 h 195357"/>
                <a:gd name="connsiteX43" fmla="*/ 173227 w 197834"/>
                <a:gd name="connsiteY43" fmla="*/ 69450 h 195357"/>
                <a:gd name="connsiteX44" fmla="*/ 172465 w 197834"/>
                <a:gd name="connsiteY44" fmla="*/ 66878 h 195357"/>
                <a:gd name="connsiteX45" fmla="*/ 173608 w 197834"/>
                <a:gd name="connsiteY45" fmla="*/ 64878 h 195357"/>
                <a:gd name="connsiteX46" fmla="*/ 173608 w 197834"/>
                <a:gd name="connsiteY46" fmla="*/ 64211 h 195357"/>
                <a:gd name="connsiteX47" fmla="*/ 171418 w 197834"/>
                <a:gd name="connsiteY47" fmla="*/ 63735 h 195357"/>
                <a:gd name="connsiteX48" fmla="*/ 169227 w 197834"/>
                <a:gd name="connsiteY48" fmla="*/ 63735 h 195357"/>
                <a:gd name="connsiteX49" fmla="*/ 172465 w 197834"/>
                <a:gd name="connsiteY49" fmla="*/ 59544 h 195357"/>
                <a:gd name="connsiteX50" fmla="*/ 173608 w 197834"/>
                <a:gd name="connsiteY50" fmla="*/ 50781 h 195357"/>
                <a:gd name="connsiteX51" fmla="*/ 172846 w 197834"/>
                <a:gd name="connsiteY51" fmla="*/ 49352 h 195357"/>
                <a:gd name="connsiteX52" fmla="*/ 169989 w 197834"/>
                <a:gd name="connsiteY52" fmla="*/ 48876 h 195357"/>
                <a:gd name="connsiteX53" fmla="*/ 168655 w 197834"/>
                <a:gd name="connsiteY53" fmla="*/ 51257 h 195357"/>
                <a:gd name="connsiteX54" fmla="*/ 166465 w 197834"/>
                <a:gd name="connsiteY54" fmla="*/ 54496 h 195357"/>
                <a:gd name="connsiteX55" fmla="*/ 162845 w 197834"/>
                <a:gd name="connsiteY55" fmla="*/ 54496 h 195357"/>
                <a:gd name="connsiteX56" fmla="*/ 162274 w 197834"/>
                <a:gd name="connsiteY56" fmla="*/ 50590 h 195357"/>
                <a:gd name="connsiteX57" fmla="*/ 163893 w 197834"/>
                <a:gd name="connsiteY57" fmla="*/ 47638 h 195357"/>
                <a:gd name="connsiteX58" fmla="*/ 161702 w 197834"/>
                <a:gd name="connsiteY58" fmla="*/ 44304 h 195357"/>
                <a:gd name="connsiteX59" fmla="*/ 160559 w 197834"/>
                <a:gd name="connsiteY59" fmla="*/ 44971 h 195357"/>
                <a:gd name="connsiteX60" fmla="*/ 159607 w 197834"/>
                <a:gd name="connsiteY60" fmla="*/ 47828 h 195357"/>
                <a:gd name="connsiteX61" fmla="*/ 157511 w 197834"/>
                <a:gd name="connsiteY61" fmla="*/ 49638 h 195357"/>
                <a:gd name="connsiteX62" fmla="*/ 155416 w 197834"/>
                <a:gd name="connsiteY62" fmla="*/ 47923 h 195357"/>
                <a:gd name="connsiteX63" fmla="*/ 155987 w 197834"/>
                <a:gd name="connsiteY63" fmla="*/ 45447 h 195357"/>
                <a:gd name="connsiteX64" fmla="*/ 159607 w 197834"/>
                <a:gd name="connsiteY64" fmla="*/ 40780 h 195357"/>
                <a:gd name="connsiteX65" fmla="*/ 161131 w 197834"/>
                <a:gd name="connsiteY65" fmla="*/ 38303 h 195357"/>
                <a:gd name="connsiteX66" fmla="*/ 161131 w 197834"/>
                <a:gd name="connsiteY66" fmla="*/ 34874 h 195357"/>
                <a:gd name="connsiteX67" fmla="*/ 159607 w 197834"/>
                <a:gd name="connsiteY67" fmla="*/ 32874 h 195357"/>
                <a:gd name="connsiteX68" fmla="*/ 157511 w 197834"/>
                <a:gd name="connsiteY68" fmla="*/ 32874 h 195357"/>
                <a:gd name="connsiteX69" fmla="*/ 157511 w 197834"/>
                <a:gd name="connsiteY69" fmla="*/ 34684 h 195357"/>
                <a:gd name="connsiteX70" fmla="*/ 155701 w 197834"/>
                <a:gd name="connsiteY70" fmla="*/ 39065 h 195357"/>
                <a:gd name="connsiteX71" fmla="*/ 153891 w 197834"/>
                <a:gd name="connsiteY71" fmla="*/ 39065 h 195357"/>
                <a:gd name="connsiteX72" fmla="*/ 153034 w 197834"/>
                <a:gd name="connsiteY72" fmla="*/ 37636 h 195357"/>
                <a:gd name="connsiteX73" fmla="*/ 153034 w 197834"/>
                <a:gd name="connsiteY73" fmla="*/ 34398 h 195357"/>
                <a:gd name="connsiteX74" fmla="*/ 153796 w 197834"/>
                <a:gd name="connsiteY74" fmla="*/ 31350 h 195357"/>
                <a:gd name="connsiteX75" fmla="*/ 151129 w 197834"/>
                <a:gd name="connsiteY75" fmla="*/ 27635 h 195357"/>
                <a:gd name="connsiteX76" fmla="*/ 148939 w 197834"/>
                <a:gd name="connsiteY76" fmla="*/ 27635 h 195357"/>
                <a:gd name="connsiteX77" fmla="*/ 148939 w 197834"/>
                <a:gd name="connsiteY77" fmla="*/ 30302 h 195357"/>
                <a:gd name="connsiteX78" fmla="*/ 147605 w 197834"/>
                <a:gd name="connsiteY78" fmla="*/ 38113 h 195357"/>
                <a:gd name="connsiteX79" fmla="*/ 145938 w 197834"/>
                <a:gd name="connsiteY79" fmla="*/ 39008 h 195357"/>
                <a:gd name="connsiteX80" fmla="*/ 145510 w 197834"/>
                <a:gd name="connsiteY80" fmla="*/ 38779 h 195357"/>
                <a:gd name="connsiteX81" fmla="*/ 144271 w 197834"/>
                <a:gd name="connsiteY81" fmla="*/ 36779 h 195357"/>
                <a:gd name="connsiteX82" fmla="*/ 144271 w 197834"/>
                <a:gd name="connsiteY82" fmla="*/ 35065 h 195357"/>
                <a:gd name="connsiteX83" fmla="*/ 145033 w 197834"/>
                <a:gd name="connsiteY83" fmla="*/ 32493 h 195357"/>
                <a:gd name="connsiteX84" fmla="*/ 145033 w 197834"/>
                <a:gd name="connsiteY84" fmla="*/ 28683 h 195357"/>
                <a:gd name="connsiteX85" fmla="*/ 141509 w 197834"/>
                <a:gd name="connsiteY85" fmla="*/ 25921 h 195357"/>
                <a:gd name="connsiteX86" fmla="*/ 140652 w 197834"/>
                <a:gd name="connsiteY86" fmla="*/ 28492 h 195357"/>
                <a:gd name="connsiteX87" fmla="*/ 140652 w 197834"/>
                <a:gd name="connsiteY87" fmla="*/ 30874 h 195357"/>
                <a:gd name="connsiteX88" fmla="*/ 139795 w 197834"/>
                <a:gd name="connsiteY88" fmla="*/ 31540 h 195357"/>
                <a:gd name="connsiteX89" fmla="*/ 138937 w 197834"/>
                <a:gd name="connsiteY89" fmla="*/ 31540 h 195357"/>
                <a:gd name="connsiteX90" fmla="*/ 136175 w 197834"/>
                <a:gd name="connsiteY90" fmla="*/ 27349 h 195357"/>
                <a:gd name="connsiteX91" fmla="*/ 137604 w 197834"/>
                <a:gd name="connsiteY91" fmla="*/ 24397 h 195357"/>
                <a:gd name="connsiteX92" fmla="*/ 139318 w 197834"/>
                <a:gd name="connsiteY92" fmla="*/ 21634 h 195357"/>
                <a:gd name="connsiteX93" fmla="*/ 139318 w 197834"/>
                <a:gd name="connsiteY93" fmla="*/ 20491 h 195357"/>
                <a:gd name="connsiteX94" fmla="*/ 137128 w 197834"/>
                <a:gd name="connsiteY94" fmla="*/ 18396 h 195357"/>
                <a:gd name="connsiteX95" fmla="*/ 135413 w 197834"/>
                <a:gd name="connsiteY95" fmla="*/ 17539 h 195357"/>
                <a:gd name="connsiteX96" fmla="*/ 132746 w 197834"/>
                <a:gd name="connsiteY96" fmla="*/ 20110 h 195357"/>
                <a:gd name="connsiteX97" fmla="*/ 132746 w 197834"/>
                <a:gd name="connsiteY97" fmla="*/ 25159 h 195357"/>
                <a:gd name="connsiteX98" fmla="*/ 131232 w 197834"/>
                <a:gd name="connsiteY98" fmla="*/ 26283 h 195357"/>
                <a:gd name="connsiteX99" fmla="*/ 130936 w 197834"/>
                <a:gd name="connsiteY99" fmla="*/ 26206 h 195357"/>
                <a:gd name="connsiteX100" fmla="*/ 128746 w 197834"/>
                <a:gd name="connsiteY100" fmla="*/ 23635 h 195357"/>
                <a:gd name="connsiteX101" fmla="*/ 128746 w 197834"/>
                <a:gd name="connsiteY101" fmla="*/ 21253 h 195357"/>
                <a:gd name="connsiteX102" fmla="*/ 129317 w 197834"/>
                <a:gd name="connsiteY102" fmla="*/ 19920 h 195357"/>
                <a:gd name="connsiteX103" fmla="*/ 128746 w 197834"/>
                <a:gd name="connsiteY103" fmla="*/ 18110 h 195357"/>
                <a:gd name="connsiteX104" fmla="*/ 125698 w 197834"/>
                <a:gd name="connsiteY104" fmla="*/ 17539 h 195357"/>
                <a:gd name="connsiteX105" fmla="*/ 124269 w 197834"/>
                <a:gd name="connsiteY105" fmla="*/ 19920 h 195357"/>
                <a:gd name="connsiteX106" fmla="*/ 122649 w 197834"/>
                <a:gd name="connsiteY106" fmla="*/ 19253 h 195357"/>
                <a:gd name="connsiteX107" fmla="*/ 121507 w 197834"/>
                <a:gd name="connsiteY107" fmla="*/ 17348 h 195357"/>
                <a:gd name="connsiteX108" fmla="*/ 121507 w 197834"/>
                <a:gd name="connsiteY108" fmla="*/ 15824 h 195357"/>
                <a:gd name="connsiteX109" fmla="*/ 122364 w 197834"/>
                <a:gd name="connsiteY109" fmla="*/ 12300 h 195357"/>
                <a:gd name="connsiteX110" fmla="*/ 120554 w 197834"/>
                <a:gd name="connsiteY110" fmla="*/ 7918 h 195357"/>
                <a:gd name="connsiteX111" fmla="*/ 118173 w 197834"/>
                <a:gd name="connsiteY111" fmla="*/ 6680 h 195357"/>
                <a:gd name="connsiteX112" fmla="*/ 117411 w 197834"/>
                <a:gd name="connsiteY112" fmla="*/ 7156 h 195357"/>
                <a:gd name="connsiteX113" fmla="*/ 116458 w 197834"/>
                <a:gd name="connsiteY113" fmla="*/ 11919 h 195357"/>
                <a:gd name="connsiteX114" fmla="*/ 116458 w 197834"/>
                <a:gd name="connsiteY114" fmla="*/ 14491 h 195357"/>
                <a:gd name="connsiteX115" fmla="*/ 115125 w 197834"/>
                <a:gd name="connsiteY115" fmla="*/ 14491 h 195357"/>
                <a:gd name="connsiteX116" fmla="*/ 113887 w 197834"/>
                <a:gd name="connsiteY116" fmla="*/ 12871 h 195357"/>
                <a:gd name="connsiteX117" fmla="*/ 112934 w 197834"/>
                <a:gd name="connsiteY117" fmla="*/ 11157 h 195357"/>
                <a:gd name="connsiteX118" fmla="*/ 111029 w 197834"/>
                <a:gd name="connsiteY118" fmla="*/ 10490 h 195357"/>
                <a:gd name="connsiteX119" fmla="*/ 109600 w 197834"/>
                <a:gd name="connsiteY119" fmla="*/ 11252 h 195357"/>
                <a:gd name="connsiteX120" fmla="*/ 108648 w 197834"/>
                <a:gd name="connsiteY120" fmla="*/ 11252 h 195357"/>
                <a:gd name="connsiteX121" fmla="*/ 106171 w 197834"/>
                <a:gd name="connsiteY121" fmla="*/ 10776 h 195357"/>
                <a:gd name="connsiteX122" fmla="*/ 105600 w 197834"/>
                <a:gd name="connsiteY122" fmla="*/ 8966 h 195357"/>
                <a:gd name="connsiteX123" fmla="*/ 106838 w 197834"/>
                <a:gd name="connsiteY123" fmla="*/ 7918 h 195357"/>
                <a:gd name="connsiteX124" fmla="*/ 108362 w 197834"/>
                <a:gd name="connsiteY124" fmla="*/ 7252 h 195357"/>
                <a:gd name="connsiteX125" fmla="*/ 108362 w 197834"/>
                <a:gd name="connsiteY125" fmla="*/ 7252 h 195357"/>
                <a:gd name="connsiteX126" fmla="*/ 108362 w 197834"/>
                <a:gd name="connsiteY126" fmla="*/ 5823 h 195357"/>
                <a:gd name="connsiteX127" fmla="*/ 104647 w 197834"/>
                <a:gd name="connsiteY127" fmla="*/ 4299 h 195357"/>
                <a:gd name="connsiteX128" fmla="*/ 101599 w 197834"/>
                <a:gd name="connsiteY128" fmla="*/ 6204 h 195357"/>
                <a:gd name="connsiteX129" fmla="*/ 100552 w 197834"/>
                <a:gd name="connsiteY129" fmla="*/ 7537 h 195357"/>
                <a:gd name="connsiteX130" fmla="*/ 97789 w 197834"/>
                <a:gd name="connsiteY130" fmla="*/ 7537 h 195357"/>
                <a:gd name="connsiteX131" fmla="*/ 97789 w 197834"/>
                <a:gd name="connsiteY131" fmla="*/ 7537 h 195357"/>
                <a:gd name="connsiteX132" fmla="*/ 97789 w 197834"/>
                <a:gd name="connsiteY132" fmla="*/ 4394 h 195357"/>
                <a:gd name="connsiteX133" fmla="*/ 100361 w 197834"/>
                <a:gd name="connsiteY133" fmla="*/ 2965 h 195357"/>
                <a:gd name="connsiteX134" fmla="*/ 101771 w 197834"/>
                <a:gd name="connsiteY134" fmla="*/ 1518 h 195357"/>
                <a:gd name="connsiteX135" fmla="*/ 101409 w 197834"/>
                <a:gd name="connsiteY135" fmla="*/ 584 h 195357"/>
                <a:gd name="connsiteX136" fmla="*/ 98647 w 197834"/>
                <a:gd name="connsiteY136" fmla="*/ -273 h 195357"/>
                <a:gd name="connsiteX137" fmla="*/ 96551 w 197834"/>
                <a:gd name="connsiteY137" fmla="*/ 870 h 195357"/>
                <a:gd name="connsiteX138" fmla="*/ 95027 w 197834"/>
                <a:gd name="connsiteY138" fmla="*/ 870 h 195357"/>
                <a:gd name="connsiteX139" fmla="*/ 93694 w 197834"/>
                <a:gd name="connsiteY139" fmla="*/ 11157 h 195357"/>
                <a:gd name="connsiteX140" fmla="*/ 84169 w 197834"/>
                <a:gd name="connsiteY140" fmla="*/ 24777 h 195357"/>
                <a:gd name="connsiteX141" fmla="*/ 46926 w 197834"/>
                <a:gd name="connsiteY141" fmla="*/ 58591 h 195357"/>
                <a:gd name="connsiteX142" fmla="*/ 33781 w 197834"/>
                <a:gd name="connsiteY142" fmla="*/ 70021 h 195357"/>
                <a:gd name="connsiteX143" fmla="*/ 20351 w 197834"/>
                <a:gd name="connsiteY143" fmla="*/ 81070 h 195357"/>
                <a:gd name="connsiteX144" fmla="*/ -32 w 197834"/>
                <a:gd name="connsiteY144" fmla="*/ 94310 h 195357"/>
                <a:gd name="connsiteX145" fmla="*/ 1682 w 197834"/>
                <a:gd name="connsiteY145" fmla="*/ 94310 h 195357"/>
                <a:gd name="connsiteX146" fmla="*/ 3111 w 197834"/>
                <a:gd name="connsiteY146" fmla="*/ 93548 h 195357"/>
                <a:gd name="connsiteX147" fmla="*/ 4063 w 197834"/>
                <a:gd name="connsiteY147" fmla="*/ 93072 h 195357"/>
                <a:gd name="connsiteX148" fmla="*/ 6349 w 197834"/>
                <a:gd name="connsiteY148" fmla="*/ 93072 h 195357"/>
                <a:gd name="connsiteX149" fmla="*/ 6349 w 197834"/>
                <a:gd name="connsiteY149" fmla="*/ 94786 h 195357"/>
                <a:gd name="connsiteX150" fmla="*/ 5111 w 197834"/>
                <a:gd name="connsiteY150" fmla="*/ 95834 h 195357"/>
                <a:gd name="connsiteX151" fmla="*/ 3682 w 197834"/>
                <a:gd name="connsiteY151" fmla="*/ 96596 h 195357"/>
                <a:gd name="connsiteX152" fmla="*/ 3682 w 197834"/>
                <a:gd name="connsiteY152" fmla="*/ 96596 h 195357"/>
                <a:gd name="connsiteX153" fmla="*/ 3682 w 197834"/>
                <a:gd name="connsiteY153" fmla="*/ 97930 h 195357"/>
                <a:gd name="connsiteX154" fmla="*/ 7207 w 197834"/>
                <a:gd name="connsiteY154" fmla="*/ 99073 h 195357"/>
                <a:gd name="connsiteX155" fmla="*/ 10064 w 197834"/>
                <a:gd name="connsiteY155" fmla="*/ 97168 h 195357"/>
                <a:gd name="connsiteX156" fmla="*/ 11207 w 197834"/>
                <a:gd name="connsiteY156" fmla="*/ 95834 h 195357"/>
                <a:gd name="connsiteX157" fmla="*/ 13779 w 197834"/>
                <a:gd name="connsiteY157" fmla="*/ 95834 h 195357"/>
                <a:gd name="connsiteX158" fmla="*/ 13779 w 197834"/>
                <a:gd name="connsiteY158" fmla="*/ 95834 h 195357"/>
                <a:gd name="connsiteX159" fmla="*/ 13779 w 197834"/>
                <a:gd name="connsiteY159" fmla="*/ 98787 h 195357"/>
                <a:gd name="connsiteX160" fmla="*/ 11302 w 197834"/>
                <a:gd name="connsiteY160" fmla="*/ 100311 h 195357"/>
                <a:gd name="connsiteX161" fmla="*/ 10159 w 197834"/>
                <a:gd name="connsiteY161" fmla="*/ 102597 h 195357"/>
                <a:gd name="connsiteX162" fmla="*/ 12636 w 197834"/>
                <a:gd name="connsiteY162" fmla="*/ 103359 h 195357"/>
                <a:gd name="connsiteX163" fmla="*/ 14731 w 197834"/>
                <a:gd name="connsiteY163" fmla="*/ 102121 h 195357"/>
                <a:gd name="connsiteX164" fmla="*/ 17113 w 197834"/>
                <a:gd name="connsiteY164" fmla="*/ 103168 h 195357"/>
                <a:gd name="connsiteX165" fmla="*/ 15398 w 197834"/>
                <a:gd name="connsiteY165" fmla="*/ 105169 h 195357"/>
                <a:gd name="connsiteX166" fmla="*/ 11779 w 197834"/>
                <a:gd name="connsiteY166" fmla="*/ 106026 h 195357"/>
                <a:gd name="connsiteX167" fmla="*/ 10064 w 197834"/>
                <a:gd name="connsiteY167" fmla="*/ 106788 h 195357"/>
                <a:gd name="connsiteX168" fmla="*/ 10064 w 197834"/>
                <a:gd name="connsiteY168" fmla="*/ 108598 h 195357"/>
                <a:gd name="connsiteX169" fmla="*/ 12541 w 197834"/>
                <a:gd name="connsiteY169" fmla="*/ 109455 h 195357"/>
                <a:gd name="connsiteX170" fmla="*/ 15589 w 197834"/>
                <a:gd name="connsiteY170" fmla="*/ 108598 h 195357"/>
                <a:gd name="connsiteX171" fmla="*/ 19303 w 197834"/>
                <a:gd name="connsiteY171" fmla="*/ 108598 h 195357"/>
                <a:gd name="connsiteX172" fmla="*/ 19303 w 197834"/>
                <a:gd name="connsiteY172" fmla="*/ 111169 h 195357"/>
                <a:gd name="connsiteX173" fmla="*/ 16732 w 197834"/>
                <a:gd name="connsiteY173" fmla="*/ 111741 h 195357"/>
                <a:gd name="connsiteX174" fmla="*/ 13207 w 197834"/>
                <a:gd name="connsiteY174" fmla="*/ 112598 h 195357"/>
                <a:gd name="connsiteX175" fmla="*/ 14827 w 197834"/>
                <a:gd name="connsiteY175" fmla="*/ 115456 h 195357"/>
                <a:gd name="connsiteX176" fmla="*/ 18065 w 197834"/>
                <a:gd name="connsiteY176" fmla="*/ 115456 h 195357"/>
                <a:gd name="connsiteX177" fmla="*/ 21018 w 197834"/>
                <a:gd name="connsiteY177" fmla="*/ 114694 h 195357"/>
                <a:gd name="connsiteX178" fmla="*/ 22732 w 197834"/>
                <a:gd name="connsiteY178" fmla="*/ 115265 h 195357"/>
                <a:gd name="connsiteX179" fmla="*/ 18351 w 197834"/>
                <a:gd name="connsiteY179" fmla="*/ 117646 h 195357"/>
                <a:gd name="connsiteX180" fmla="*/ 16255 w 197834"/>
                <a:gd name="connsiteY180" fmla="*/ 117646 h 195357"/>
                <a:gd name="connsiteX181" fmla="*/ 15627 w 197834"/>
                <a:gd name="connsiteY181" fmla="*/ 118989 h 195357"/>
                <a:gd name="connsiteX182" fmla="*/ 15779 w 197834"/>
                <a:gd name="connsiteY182" fmla="*/ 119266 h 195357"/>
                <a:gd name="connsiteX183" fmla="*/ 16446 w 197834"/>
                <a:gd name="connsiteY183" fmla="*/ 119742 h 195357"/>
                <a:gd name="connsiteX184" fmla="*/ 20923 w 197834"/>
                <a:gd name="connsiteY184" fmla="*/ 120313 h 195357"/>
                <a:gd name="connsiteX185" fmla="*/ 24256 w 197834"/>
                <a:gd name="connsiteY185" fmla="*/ 119456 h 195357"/>
                <a:gd name="connsiteX186" fmla="*/ 17398 w 197834"/>
                <a:gd name="connsiteY186" fmla="*/ 122504 h 195357"/>
                <a:gd name="connsiteX187" fmla="*/ 14636 w 197834"/>
                <a:gd name="connsiteY187" fmla="*/ 122028 h 195357"/>
                <a:gd name="connsiteX188" fmla="*/ 13017 w 197834"/>
                <a:gd name="connsiteY188" fmla="*/ 123457 h 195357"/>
                <a:gd name="connsiteX189" fmla="*/ 14255 w 197834"/>
                <a:gd name="connsiteY189" fmla="*/ 125457 h 195357"/>
                <a:gd name="connsiteX190" fmla="*/ 20256 w 197834"/>
                <a:gd name="connsiteY190" fmla="*/ 127362 h 195357"/>
                <a:gd name="connsiteX191" fmla="*/ 24828 w 197834"/>
                <a:gd name="connsiteY191" fmla="*/ 124790 h 195357"/>
                <a:gd name="connsiteX192" fmla="*/ 26638 w 197834"/>
                <a:gd name="connsiteY192" fmla="*/ 124790 h 195357"/>
                <a:gd name="connsiteX193" fmla="*/ 26771 w 197834"/>
                <a:gd name="connsiteY193" fmla="*/ 126943 h 195357"/>
                <a:gd name="connsiteX194" fmla="*/ 26638 w 197834"/>
                <a:gd name="connsiteY194" fmla="*/ 127076 h 195357"/>
                <a:gd name="connsiteX195" fmla="*/ 24447 w 197834"/>
                <a:gd name="connsiteY195" fmla="*/ 128314 h 195357"/>
                <a:gd name="connsiteX196" fmla="*/ 22923 w 197834"/>
                <a:gd name="connsiteY196" fmla="*/ 130124 h 195357"/>
                <a:gd name="connsiteX197" fmla="*/ 25018 w 197834"/>
                <a:gd name="connsiteY197" fmla="*/ 131934 h 195357"/>
                <a:gd name="connsiteX198" fmla="*/ 27876 w 197834"/>
                <a:gd name="connsiteY198" fmla="*/ 130981 h 195357"/>
                <a:gd name="connsiteX199" fmla="*/ 29305 w 197834"/>
                <a:gd name="connsiteY199" fmla="*/ 130124 h 195357"/>
                <a:gd name="connsiteX200" fmla="*/ 25018 w 197834"/>
                <a:gd name="connsiteY200" fmla="*/ 134601 h 195357"/>
                <a:gd name="connsiteX201" fmla="*/ 23495 w 197834"/>
                <a:gd name="connsiteY201" fmla="*/ 135363 h 195357"/>
                <a:gd name="connsiteX202" fmla="*/ 22923 w 197834"/>
                <a:gd name="connsiteY202" fmla="*/ 136887 h 195357"/>
                <a:gd name="connsiteX203" fmla="*/ 23399 w 197834"/>
                <a:gd name="connsiteY203" fmla="*/ 137458 h 195357"/>
                <a:gd name="connsiteX204" fmla="*/ 27399 w 197834"/>
                <a:gd name="connsiteY204" fmla="*/ 137458 h 195357"/>
                <a:gd name="connsiteX205" fmla="*/ 30448 w 197834"/>
                <a:gd name="connsiteY205" fmla="*/ 134601 h 195357"/>
                <a:gd name="connsiteX206" fmla="*/ 31972 w 197834"/>
                <a:gd name="connsiteY206" fmla="*/ 134601 h 195357"/>
                <a:gd name="connsiteX207" fmla="*/ 31972 w 197834"/>
                <a:gd name="connsiteY207" fmla="*/ 135268 h 195357"/>
                <a:gd name="connsiteX208" fmla="*/ 27876 w 197834"/>
                <a:gd name="connsiteY208" fmla="*/ 139935 h 195357"/>
                <a:gd name="connsiteX209" fmla="*/ 27876 w 197834"/>
                <a:gd name="connsiteY209" fmla="*/ 143650 h 195357"/>
                <a:gd name="connsiteX210" fmla="*/ 29971 w 197834"/>
                <a:gd name="connsiteY210" fmla="*/ 146126 h 195357"/>
                <a:gd name="connsiteX211" fmla="*/ 30638 w 197834"/>
                <a:gd name="connsiteY211" fmla="*/ 145364 h 195357"/>
                <a:gd name="connsiteX212" fmla="*/ 31781 w 197834"/>
                <a:gd name="connsiteY212" fmla="*/ 140221 h 195357"/>
                <a:gd name="connsiteX213" fmla="*/ 34829 w 197834"/>
                <a:gd name="connsiteY213" fmla="*/ 136792 h 195357"/>
                <a:gd name="connsiteX214" fmla="*/ 35591 w 197834"/>
                <a:gd name="connsiteY214" fmla="*/ 139173 h 195357"/>
                <a:gd name="connsiteX215" fmla="*/ 34353 w 197834"/>
                <a:gd name="connsiteY215" fmla="*/ 141173 h 195357"/>
                <a:gd name="connsiteX216" fmla="*/ 34353 w 197834"/>
                <a:gd name="connsiteY216" fmla="*/ 141840 h 195357"/>
                <a:gd name="connsiteX217" fmla="*/ 36286 w 197834"/>
                <a:gd name="connsiteY217" fmla="*/ 142421 h 195357"/>
                <a:gd name="connsiteX218" fmla="*/ 36448 w 197834"/>
                <a:gd name="connsiteY218" fmla="*/ 142316 h 195357"/>
                <a:gd name="connsiteX219" fmla="*/ 38639 w 197834"/>
                <a:gd name="connsiteY219" fmla="*/ 142316 h 195357"/>
                <a:gd name="connsiteX220" fmla="*/ 35401 w 197834"/>
                <a:gd name="connsiteY220" fmla="*/ 146507 h 195357"/>
                <a:gd name="connsiteX221" fmla="*/ 34162 w 197834"/>
                <a:gd name="connsiteY221" fmla="*/ 155175 h 195357"/>
                <a:gd name="connsiteX222" fmla="*/ 34924 w 197834"/>
                <a:gd name="connsiteY222" fmla="*/ 156508 h 195357"/>
                <a:gd name="connsiteX223" fmla="*/ 37782 w 197834"/>
                <a:gd name="connsiteY223" fmla="*/ 157080 h 195357"/>
                <a:gd name="connsiteX224" fmla="*/ 39115 w 197834"/>
                <a:gd name="connsiteY224" fmla="*/ 154603 h 195357"/>
                <a:gd name="connsiteX225" fmla="*/ 41306 w 197834"/>
                <a:gd name="connsiteY225" fmla="*/ 151460 h 195357"/>
                <a:gd name="connsiteX226" fmla="*/ 44811 w 197834"/>
                <a:gd name="connsiteY226" fmla="*/ 151336 h 195357"/>
                <a:gd name="connsiteX227" fmla="*/ 44926 w 197834"/>
                <a:gd name="connsiteY227" fmla="*/ 151460 h 195357"/>
                <a:gd name="connsiteX228" fmla="*/ 45497 w 197834"/>
                <a:gd name="connsiteY228" fmla="*/ 155175 h 195357"/>
                <a:gd name="connsiteX229" fmla="*/ 43783 w 197834"/>
                <a:gd name="connsiteY229" fmla="*/ 158223 h 195357"/>
                <a:gd name="connsiteX230" fmla="*/ 45973 w 197834"/>
                <a:gd name="connsiteY230" fmla="*/ 161461 h 195357"/>
                <a:gd name="connsiteX231" fmla="*/ 47021 w 197834"/>
                <a:gd name="connsiteY231" fmla="*/ 160794 h 195357"/>
                <a:gd name="connsiteX232" fmla="*/ 48069 w 197834"/>
                <a:gd name="connsiteY232" fmla="*/ 157937 h 195357"/>
                <a:gd name="connsiteX233" fmla="*/ 50069 w 197834"/>
                <a:gd name="connsiteY233" fmla="*/ 156127 h 195357"/>
                <a:gd name="connsiteX234" fmla="*/ 52165 w 197834"/>
                <a:gd name="connsiteY234" fmla="*/ 157747 h 195357"/>
                <a:gd name="connsiteX235" fmla="*/ 51593 w 197834"/>
                <a:gd name="connsiteY235" fmla="*/ 160223 h 195357"/>
                <a:gd name="connsiteX236" fmla="*/ 47974 w 197834"/>
                <a:gd name="connsiteY236" fmla="*/ 164890 h 195357"/>
                <a:gd name="connsiteX237" fmla="*/ 46354 w 197834"/>
                <a:gd name="connsiteY237" fmla="*/ 167367 h 195357"/>
                <a:gd name="connsiteX238" fmla="*/ 46354 w 197834"/>
                <a:gd name="connsiteY238" fmla="*/ 170701 h 195357"/>
                <a:gd name="connsiteX239" fmla="*/ 47783 w 197834"/>
                <a:gd name="connsiteY239" fmla="*/ 172606 h 195357"/>
                <a:gd name="connsiteX240" fmla="*/ 49688 w 197834"/>
                <a:gd name="connsiteY240" fmla="*/ 172606 h 195357"/>
                <a:gd name="connsiteX241" fmla="*/ 50164 w 197834"/>
                <a:gd name="connsiteY241" fmla="*/ 170986 h 195357"/>
                <a:gd name="connsiteX242" fmla="*/ 51974 w 197834"/>
                <a:gd name="connsiteY242" fmla="*/ 166795 h 195357"/>
                <a:gd name="connsiteX243" fmla="*/ 53784 w 197834"/>
                <a:gd name="connsiteY243" fmla="*/ 166795 h 195357"/>
                <a:gd name="connsiteX244" fmla="*/ 54546 w 197834"/>
                <a:gd name="connsiteY244" fmla="*/ 168129 h 195357"/>
                <a:gd name="connsiteX245" fmla="*/ 53879 w 197834"/>
                <a:gd name="connsiteY245" fmla="*/ 171082 h 195357"/>
                <a:gd name="connsiteX246" fmla="*/ 52831 w 197834"/>
                <a:gd name="connsiteY246" fmla="*/ 173749 h 195357"/>
                <a:gd name="connsiteX247" fmla="*/ 54546 w 197834"/>
                <a:gd name="connsiteY247" fmla="*/ 176797 h 195357"/>
                <a:gd name="connsiteX248" fmla="*/ 56546 w 197834"/>
                <a:gd name="connsiteY248" fmla="*/ 176130 h 195357"/>
                <a:gd name="connsiteX249" fmla="*/ 57022 w 197834"/>
                <a:gd name="connsiteY249" fmla="*/ 173749 h 195357"/>
                <a:gd name="connsiteX250" fmla="*/ 59404 w 197834"/>
                <a:gd name="connsiteY250" fmla="*/ 166795 h 195357"/>
                <a:gd name="connsiteX251" fmla="*/ 61099 w 197834"/>
                <a:gd name="connsiteY251" fmla="*/ 165976 h 195357"/>
                <a:gd name="connsiteX252" fmla="*/ 61404 w 197834"/>
                <a:gd name="connsiteY252" fmla="*/ 166129 h 195357"/>
                <a:gd name="connsiteX253" fmla="*/ 62261 w 197834"/>
                <a:gd name="connsiteY253" fmla="*/ 167748 h 195357"/>
                <a:gd name="connsiteX254" fmla="*/ 61785 w 197834"/>
                <a:gd name="connsiteY254" fmla="*/ 169272 h 195357"/>
                <a:gd name="connsiteX255" fmla="*/ 60737 w 197834"/>
                <a:gd name="connsiteY255" fmla="*/ 171653 h 195357"/>
                <a:gd name="connsiteX256" fmla="*/ 60737 w 197834"/>
                <a:gd name="connsiteY256" fmla="*/ 174892 h 195357"/>
                <a:gd name="connsiteX257" fmla="*/ 63404 w 197834"/>
                <a:gd name="connsiteY257" fmla="*/ 177082 h 195357"/>
                <a:gd name="connsiteX258" fmla="*/ 64547 w 197834"/>
                <a:gd name="connsiteY258" fmla="*/ 174796 h 195357"/>
                <a:gd name="connsiteX259" fmla="*/ 65309 w 197834"/>
                <a:gd name="connsiteY259" fmla="*/ 172606 h 195357"/>
                <a:gd name="connsiteX260" fmla="*/ 66166 w 197834"/>
                <a:gd name="connsiteY260" fmla="*/ 171939 h 195357"/>
                <a:gd name="connsiteX261" fmla="*/ 66833 w 197834"/>
                <a:gd name="connsiteY261" fmla="*/ 171939 h 195357"/>
                <a:gd name="connsiteX262" fmla="*/ 68738 w 197834"/>
                <a:gd name="connsiteY262" fmla="*/ 175463 h 195357"/>
                <a:gd name="connsiteX263" fmla="*/ 66928 w 197834"/>
                <a:gd name="connsiteY263" fmla="*/ 178130 h 195357"/>
                <a:gd name="connsiteX264" fmla="*/ 64928 w 197834"/>
                <a:gd name="connsiteY264" fmla="*/ 180511 h 195357"/>
                <a:gd name="connsiteX265" fmla="*/ 64928 w 197834"/>
                <a:gd name="connsiteY265" fmla="*/ 181559 h 195357"/>
                <a:gd name="connsiteX266" fmla="*/ 66452 w 197834"/>
                <a:gd name="connsiteY266" fmla="*/ 183178 h 195357"/>
                <a:gd name="connsiteX267" fmla="*/ 67881 w 197834"/>
                <a:gd name="connsiteY267" fmla="*/ 183845 h 195357"/>
                <a:gd name="connsiteX268" fmla="*/ 70833 w 197834"/>
                <a:gd name="connsiteY268" fmla="*/ 181464 h 195357"/>
                <a:gd name="connsiteX269" fmla="*/ 71691 w 197834"/>
                <a:gd name="connsiteY269" fmla="*/ 177082 h 195357"/>
                <a:gd name="connsiteX270" fmla="*/ 73300 w 197834"/>
                <a:gd name="connsiteY270" fmla="*/ 176101 h 195357"/>
                <a:gd name="connsiteX271" fmla="*/ 73405 w 197834"/>
                <a:gd name="connsiteY271" fmla="*/ 176130 h 195357"/>
                <a:gd name="connsiteX272" fmla="*/ 75024 w 197834"/>
                <a:gd name="connsiteY272" fmla="*/ 178321 h 195357"/>
                <a:gd name="connsiteX273" fmla="*/ 74358 w 197834"/>
                <a:gd name="connsiteY273" fmla="*/ 180416 h 195357"/>
                <a:gd name="connsiteX274" fmla="*/ 73691 w 197834"/>
                <a:gd name="connsiteY274" fmla="*/ 181750 h 195357"/>
                <a:gd name="connsiteX275" fmla="*/ 73691 w 197834"/>
                <a:gd name="connsiteY275" fmla="*/ 183369 h 195357"/>
                <a:gd name="connsiteX276" fmla="*/ 76234 w 197834"/>
                <a:gd name="connsiteY276" fmla="*/ 184255 h 195357"/>
                <a:gd name="connsiteX277" fmla="*/ 76453 w 197834"/>
                <a:gd name="connsiteY277" fmla="*/ 184131 h 195357"/>
                <a:gd name="connsiteX278" fmla="*/ 78073 w 197834"/>
                <a:gd name="connsiteY278" fmla="*/ 182035 h 195357"/>
                <a:gd name="connsiteX279" fmla="*/ 79597 w 197834"/>
                <a:gd name="connsiteY279" fmla="*/ 182702 h 195357"/>
                <a:gd name="connsiteX280" fmla="*/ 80454 w 197834"/>
                <a:gd name="connsiteY280" fmla="*/ 184607 h 195357"/>
                <a:gd name="connsiteX281" fmla="*/ 79978 w 197834"/>
                <a:gd name="connsiteY281" fmla="*/ 185941 h 195357"/>
                <a:gd name="connsiteX282" fmla="*/ 78549 w 197834"/>
                <a:gd name="connsiteY282" fmla="*/ 189369 h 195357"/>
                <a:gd name="connsiteX283" fmla="*/ 79692 w 197834"/>
                <a:gd name="connsiteY283" fmla="*/ 193560 h 195357"/>
                <a:gd name="connsiteX284" fmla="*/ 81692 w 197834"/>
                <a:gd name="connsiteY284" fmla="*/ 194894 h 195357"/>
                <a:gd name="connsiteX285" fmla="*/ 82549 w 197834"/>
                <a:gd name="connsiteY285" fmla="*/ 194894 h 195357"/>
                <a:gd name="connsiteX286" fmla="*/ 84169 w 197834"/>
                <a:gd name="connsiteY286" fmla="*/ 190417 h 195357"/>
                <a:gd name="connsiteX287" fmla="*/ 84835 w 197834"/>
                <a:gd name="connsiteY287" fmla="*/ 187941 h 195357"/>
                <a:gd name="connsiteX288" fmla="*/ 86169 w 197834"/>
                <a:gd name="connsiteY288" fmla="*/ 187941 h 195357"/>
                <a:gd name="connsiteX289" fmla="*/ 87026 w 197834"/>
                <a:gd name="connsiteY289" fmla="*/ 189560 h 195357"/>
                <a:gd name="connsiteX290" fmla="*/ 87693 w 197834"/>
                <a:gd name="connsiteY290" fmla="*/ 191275 h 195357"/>
                <a:gd name="connsiteX291" fmla="*/ 89407 w 197834"/>
                <a:gd name="connsiteY291" fmla="*/ 191941 h 195357"/>
                <a:gd name="connsiteX292" fmla="*/ 90931 w 197834"/>
                <a:gd name="connsiteY292" fmla="*/ 191370 h 195357"/>
                <a:gd name="connsiteX293" fmla="*/ 91979 w 197834"/>
                <a:gd name="connsiteY293" fmla="*/ 191370 h 195357"/>
                <a:gd name="connsiteX294" fmla="*/ 91979 w 197834"/>
                <a:gd name="connsiteY294" fmla="*/ 191370 h 195357"/>
                <a:gd name="connsiteX295" fmla="*/ 96075 w 197834"/>
                <a:gd name="connsiteY295" fmla="*/ 188322 h 195357"/>
                <a:gd name="connsiteX296" fmla="*/ 108172 w 197834"/>
                <a:gd name="connsiteY296" fmla="*/ 180226 h 195357"/>
                <a:gd name="connsiteX297" fmla="*/ 121602 w 197834"/>
                <a:gd name="connsiteY297" fmla="*/ 172987 h 195357"/>
                <a:gd name="connsiteX298" fmla="*/ 131127 w 197834"/>
                <a:gd name="connsiteY298" fmla="*/ 162033 h 195357"/>
                <a:gd name="connsiteX299" fmla="*/ 169798 w 197834"/>
                <a:gd name="connsiteY299" fmla="*/ 126314 h 195357"/>
                <a:gd name="connsiteX300" fmla="*/ 187324 w 197834"/>
                <a:gd name="connsiteY300" fmla="*/ 115646 h 195357"/>
                <a:gd name="connsiteX301" fmla="*/ 192754 w 197834"/>
                <a:gd name="connsiteY301" fmla="*/ 109645 h 195357"/>
                <a:gd name="connsiteX302" fmla="*/ 193325 w 197834"/>
                <a:gd name="connsiteY302" fmla="*/ 108788 h 195357"/>
                <a:gd name="connsiteX303" fmla="*/ 195992 w 197834"/>
                <a:gd name="connsiteY303" fmla="*/ 104978 h 195357"/>
                <a:gd name="connsiteX304" fmla="*/ 194278 w 197834"/>
                <a:gd name="connsiteY304" fmla="*/ 104978 h 195357"/>
                <a:gd name="connsiteX305" fmla="*/ 190468 w 197834"/>
                <a:gd name="connsiteY305" fmla="*/ 104978 h 19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197834" h="195357">
                  <a:moveTo>
                    <a:pt x="190468" y="104978"/>
                  </a:moveTo>
                  <a:cubicBezTo>
                    <a:pt x="189744" y="104235"/>
                    <a:pt x="189744" y="103054"/>
                    <a:pt x="190468" y="102311"/>
                  </a:cubicBezTo>
                  <a:cubicBezTo>
                    <a:pt x="191315" y="101911"/>
                    <a:pt x="192287" y="101911"/>
                    <a:pt x="193135" y="102311"/>
                  </a:cubicBezTo>
                  <a:cubicBezTo>
                    <a:pt x="194563" y="102311"/>
                    <a:pt x="196373" y="103168"/>
                    <a:pt x="196849" y="102311"/>
                  </a:cubicBezTo>
                  <a:cubicBezTo>
                    <a:pt x="197326" y="101454"/>
                    <a:pt x="196849" y="99835"/>
                    <a:pt x="195421" y="99073"/>
                  </a:cubicBezTo>
                  <a:cubicBezTo>
                    <a:pt x="194458" y="98349"/>
                    <a:pt x="193287" y="97987"/>
                    <a:pt x="192087" y="98025"/>
                  </a:cubicBezTo>
                  <a:cubicBezTo>
                    <a:pt x="190944" y="98025"/>
                    <a:pt x="189991" y="98025"/>
                    <a:pt x="188944" y="98025"/>
                  </a:cubicBezTo>
                  <a:cubicBezTo>
                    <a:pt x="188286" y="98054"/>
                    <a:pt x="187648" y="97777"/>
                    <a:pt x="187229" y="97263"/>
                  </a:cubicBezTo>
                  <a:cubicBezTo>
                    <a:pt x="188163" y="95634"/>
                    <a:pt x="190087" y="94844"/>
                    <a:pt x="191896" y="95358"/>
                  </a:cubicBezTo>
                  <a:cubicBezTo>
                    <a:pt x="192592" y="95491"/>
                    <a:pt x="193297" y="95491"/>
                    <a:pt x="193992" y="95358"/>
                  </a:cubicBezTo>
                  <a:cubicBezTo>
                    <a:pt x="194563" y="95244"/>
                    <a:pt x="194935" y="94701"/>
                    <a:pt x="194821" y="94129"/>
                  </a:cubicBezTo>
                  <a:cubicBezTo>
                    <a:pt x="194792" y="93986"/>
                    <a:pt x="194735" y="93853"/>
                    <a:pt x="194658" y="93739"/>
                  </a:cubicBezTo>
                  <a:lnTo>
                    <a:pt x="193992" y="93072"/>
                  </a:lnTo>
                  <a:cubicBezTo>
                    <a:pt x="192734" y="91919"/>
                    <a:pt x="191001" y="91424"/>
                    <a:pt x="189325" y="91738"/>
                  </a:cubicBezTo>
                  <a:cubicBezTo>
                    <a:pt x="188182" y="91738"/>
                    <a:pt x="187134" y="92881"/>
                    <a:pt x="185800" y="91738"/>
                  </a:cubicBezTo>
                  <a:cubicBezTo>
                    <a:pt x="187324" y="89233"/>
                    <a:pt x="190515" y="88319"/>
                    <a:pt x="193135" y="89643"/>
                  </a:cubicBezTo>
                  <a:cubicBezTo>
                    <a:pt x="194040" y="90091"/>
                    <a:pt x="195001" y="90405"/>
                    <a:pt x="195992" y="90595"/>
                  </a:cubicBezTo>
                  <a:cubicBezTo>
                    <a:pt x="196821" y="90757"/>
                    <a:pt x="197621" y="90224"/>
                    <a:pt x="197783" y="89395"/>
                  </a:cubicBezTo>
                  <a:cubicBezTo>
                    <a:pt x="197792" y="89348"/>
                    <a:pt x="197792" y="89310"/>
                    <a:pt x="197802" y="89262"/>
                  </a:cubicBezTo>
                  <a:cubicBezTo>
                    <a:pt x="197602" y="88405"/>
                    <a:pt x="197173" y="87614"/>
                    <a:pt x="196564" y="86976"/>
                  </a:cubicBezTo>
                  <a:cubicBezTo>
                    <a:pt x="195059" y="85147"/>
                    <a:pt x="192839" y="84033"/>
                    <a:pt x="190468" y="83928"/>
                  </a:cubicBezTo>
                  <a:cubicBezTo>
                    <a:pt x="188705" y="84290"/>
                    <a:pt x="187029" y="84976"/>
                    <a:pt x="185515" y="85928"/>
                  </a:cubicBezTo>
                  <a:cubicBezTo>
                    <a:pt x="184829" y="86300"/>
                    <a:pt x="184010" y="86300"/>
                    <a:pt x="183324" y="85928"/>
                  </a:cubicBezTo>
                  <a:cubicBezTo>
                    <a:pt x="182581" y="85157"/>
                    <a:pt x="182581" y="83937"/>
                    <a:pt x="183324" y="83166"/>
                  </a:cubicBezTo>
                  <a:cubicBezTo>
                    <a:pt x="184057" y="82670"/>
                    <a:pt x="184915" y="82375"/>
                    <a:pt x="185800" y="82309"/>
                  </a:cubicBezTo>
                  <a:cubicBezTo>
                    <a:pt x="186562" y="82309"/>
                    <a:pt x="187420" y="81547"/>
                    <a:pt x="187324" y="80499"/>
                  </a:cubicBezTo>
                  <a:cubicBezTo>
                    <a:pt x="187010" y="79108"/>
                    <a:pt x="185943" y="78003"/>
                    <a:pt x="184562" y="77641"/>
                  </a:cubicBezTo>
                  <a:cubicBezTo>
                    <a:pt x="183514" y="77260"/>
                    <a:pt x="182371" y="77260"/>
                    <a:pt x="181324" y="77641"/>
                  </a:cubicBezTo>
                  <a:lnTo>
                    <a:pt x="179800" y="78308"/>
                  </a:lnTo>
                  <a:cubicBezTo>
                    <a:pt x="180276" y="76117"/>
                    <a:pt x="181990" y="74403"/>
                    <a:pt x="184181" y="73927"/>
                  </a:cubicBezTo>
                  <a:cubicBezTo>
                    <a:pt x="184753" y="73841"/>
                    <a:pt x="185305" y="73641"/>
                    <a:pt x="185800" y="73355"/>
                  </a:cubicBezTo>
                  <a:cubicBezTo>
                    <a:pt x="186362" y="73022"/>
                    <a:pt x="186562" y="72317"/>
                    <a:pt x="186277" y="71736"/>
                  </a:cubicBezTo>
                  <a:cubicBezTo>
                    <a:pt x="186143" y="71364"/>
                    <a:pt x="185915" y="71031"/>
                    <a:pt x="185610" y="70783"/>
                  </a:cubicBezTo>
                  <a:cubicBezTo>
                    <a:pt x="184391" y="69536"/>
                    <a:pt x="182524" y="69193"/>
                    <a:pt x="180943" y="69926"/>
                  </a:cubicBezTo>
                  <a:cubicBezTo>
                    <a:pt x="179704" y="70593"/>
                    <a:pt x="178942" y="71926"/>
                    <a:pt x="177895" y="72784"/>
                  </a:cubicBezTo>
                  <a:cubicBezTo>
                    <a:pt x="177561" y="73260"/>
                    <a:pt x="176904" y="73374"/>
                    <a:pt x="176437" y="73041"/>
                  </a:cubicBezTo>
                  <a:cubicBezTo>
                    <a:pt x="176333" y="72965"/>
                    <a:pt x="176247" y="72879"/>
                    <a:pt x="176180" y="72784"/>
                  </a:cubicBezTo>
                  <a:cubicBezTo>
                    <a:pt x="176047" y="72545"/>
                    <a:pt x="176047" y="72260"/>
                    <a:pt x="176180" y="72022"/>
                  </a:cubicBezTo>
                  <a:cubicBezTo>
                    <a:pt x="176656" y="69640"/>
                    <a:pt x="179323" y="69259"/>
                    <a:pt x="180181" y="67164"/>
                  </a:cubicBezTo>
                  <a:cubicBezTo>
                    <a:pt x="180600" y="65640"/>
                    <a:pt x="180600" y="64021"/>
                    <a:pt x="180181" y="62497"/>
                  </a:cubicBezTo>
                  <a:cubicBezTo>
                    <a:pt x="180181" y="61354"/>
                    <a:pt x="179038" y="59734"/>
                    <a:pt x="178085" y="59925"/>
                  </a:cubicBezTo>
                  <a:cubicBezTo>
                    <a:pt x="177723" y="60068"/>
                    <a:pt x="177466" y="60392"/>
                    <a:pt x="177418" y="60782"/>
                  </a:cubicBezTo>
                  <a:cubicBezTo>
                    <a:pt x="176847" y="62401"/>
                    <a:pt x="176752" y="64306"/>
                    <a:pt x="176275" y="65926"/>
                  </a:cubicBezTo>
                  <a:cubicBezTo>
                    <a:pt x="176094" y="67621"/>
                    <a:pt x="174875" y="69021"/>
                    <a:pt x="173227" y="69450"/>
                  </a:cubicBezTo>
                  <a:cubicBezTo>
                    <a:pt x="172389" y="68888"/>
                    <a:pt x="172065" y="67811"/>
                    <a:pt x="172465" y="66878"/>
                  </a:cubicBezTo>
                  <a:cubicBezTo>
                    <a:pt x="172465" y="66211"/>
                    <a:pt x="173513" y="65735"/>
                    <a:pt x="173608" y="64878"/>
                  </a:cubicBezTo>
                  <a:cubicBezTo>
                    <a:pt x="173713" y="64668"/>
                    <a:pt x="173713" y="64421"/>
                    <a:pt x="173608" y="64211"/>
                  </a:cubicBezTo>
                  <a:cubicBezTo>
                    <a:pt x="173123" y="63487"/>
                    <a:pt x="172160" y="63278"/>
                    <a:pt x="171418" y="63735"/>
                  </a:cubicBezTo>
                  <a:cubicBezTo>
                    <a:pt x="170846" y="64211"/>
                    <a:pt x="169989" y="64687"/>
                    <a:pt x="169227" y="63735"/>
                  </a:cubicBezTo>
                  <a:cubicBezTo>
                    <a:pt x="168465" y="62782"/>
                    <a:pt x="171322" y="60782"/>
                    <a:pt x="172465" y="59544"/>
                  </a:cubicBezTo>
                  <a:cubicBezTo>
                    <a:pt x="174380" y="57039"/>
                    <a:pt x="174818" y="53695"/>
                    <a:pt x="173608" y="50781"/>
                  </a:cubicBezTo>
                  <a:cubicBezTo>
                    <a:pt x="173428" y="50267"/>
                    <a:pt x="173170" y="49790"/>
                    <a:pt x="172846" y="49352"/>
                  </a:cubicBezTo>
                  <a:cubicBezTo>
                    <a:pt x="172151" y="48495"/>
                    <a:pt x="170922" y="48295"/>
                    <a:pt x="169989" y="48876"/>
                  </a:cubicBezTo>
                  <a:cubicBezTo>
                    <a:pt x="169360" y="49552"/>
                    <a:pt x="168903" y="50371"/>
                    <a:pt x="168655" y="51257"/>
                  </a:cubicBezTo>
                  <a:cubicBezTo>
                    <a:pt x="168160" y="52476"/>
                    <a:pt x="167408" y="53581"/>
                    <a:pt x="166465" y="54496"/>
                  </a:cubicBezTo>
                  <a:cubicBezTo>
                    <a:pt x="165445" y="55439"/>
                    <a:pt x="163864" y="55439"/>
                    <a:pt x="162845" y="54496"/>
                  </a:cubicBezTo>
                  <a:cubicBezTo>
                    <a:pt x="161845" y="53448"/>
                    <a:pt x="161616" y="51886"/>
                    <a:pt x="162274" y="50590"/>
                  </a:cubicBezTo>
                  <a:cubicBezTo>
                    <a:pt x="162750" y="49638"/>
                    <a:pt x="163702" y="48876"/>
                    <a:pt x="163893" y="47638"/>
                  </a:cubicBezTo>
                  <a:cubicBezTo>
                    <a:pt x="164083" y="46399"/>
                    <a:pt x="162940" y="44304"/>
                    <a:pt x="161702" y="44304"/>
                  </a:cubicBezTo>
                  <a:cubicBezTo>
                    <a:pt x="161236" y="44323"/>
                    <a:pt x="160807" y="44570"/>
                    <a:pt x="160559" y="44971"/>
                  </a:cubicBezTo>
                  <a:cubicBezTo>
                    <a:pt x="160130" y="45885"/>
                    <a:pt x="159807" y="46837"/>
                    <a:pt x="159607" y="47828"/>
                  </a:cubicBezTo>
                  <a:cubicBezTo>
                    <a:pt x="159607" y="48781"/>
                    <a:pt x="158654" y="49733"/>
                    <a:pt x="157511" y="49638"/>
                  </a:cubicBezTo>
                  <a:cubicBezTo>
                    <a:pt x="156558" y="49476"/>
                    <a:pt x="155768" y="48819"/>
                    <a:pt x="155416" y="47923"/>
                  </a:cubicBezTo>
                  <a:cubicBezTo>
                    <a:pt x="155111" y="47057"/>
                    <a:pt x="155339" y="46094"/>
                    <a:pt x="155987" y="45447"/>
                  </a:cubicBezTo>
                  <a:lnTo>
                    <a:pt x="159607" y="40780"/>
                  </a:lnTo>
                  <a:cubicBezTo>
                    <a:pt x="160293" y="40075"/>
                    <a:pt x="160807" y="39227"/>
                    <a:pt x="161131" y="38303"/>
                  </a:cubicBezTo>
                  <a:cubicBezTo>
                    <a:pt x="161559" y="37198"/>
                    <a:pt x="161559" y="35979"/>
                    <a:pt x="161131" y="34874"/>
                  </a:cubicBezTo>
                  <a:cubicBezTo>
                    <a:pt x="160826" y="34074"/>
                    <a:pt x="160293" y="33379"/>
                    <a:pt x="159607" y="32874"/>
                  </a:cubicBezTo>
                  <a:cubicBezTo>
                    <a:pt x="158940" y="32398"/>
                    <a:pt x="157892" y="32112"/>
                    <a:pt x="157511" y="32874"/>
                  </a:cubicBezTo>
                  <a:cubicBezTo>
                    <a:pt x="157130" y="33636"/>
                    <a:pt x="157511" y="34017"/>
                    <a:pt x="157511" y="34684"/>
                  </a:cubicBezTo>
                  <a:cubicBezTo>
                    <a:pt x="157368" y="36293"/>
                    <a:pt x="156730" y="37817"/>
                    <a:pt x="155701" y="39065"/>
                  </a:cubicBezTo>
                  <a:cubicBezTo>
                    <a:pt x="155177" y="39494"/>
                    <a:pt x="154416" y="39494"/>
                    <a:pt x="153891" y="39065"/>
                  </a:cubicBezTo>
                  <a:cubicBezTo>
                    <a:pt x="153453" y="38703"/>
                    <a:pt x="153149" y="38198"/>
                    <a:pt x="153034" y="37636"/>
                  </a:cubicBezTo>
                  <a:cubicBezTo>
                    <a:pt x="152539" y="36617"/>
                    <a:pt x="152539" y="35417"/>
                    <a:pt x="153034" y="34398"/>
                  </a:cubicBezTo>
                  <a:cubicBezTo>
                    <a:pt x="153587" y="33483"/>
                    <a:pt x="153844" y="32417"/>
                    <a:pt x="153796" y="31350"/>
                  </a:cubicBezTo>
                  <a:cubicBezTo>
                    <a:pt x="153463" y="29797"/>
                    <a:pt x="152501" y="28445"/>
                    <a:pt x="151129" y="27635"/>
                  </a:cubicBezTo>
                  <a:cubicBezTo>
                    <a:pt x="150082" y="27064"/>
                    <a:pt x="149224" y="27635"/>
                    <a:pt x="148939" y="27635"/>
                  </a:cubicBezTo>
                  <a:cubicBezTo>
                    <a:pt x="148796" y="28521"/>
                    <a:pt x="148796" y="29416"/>
                    <a:pt x="148939" y="30302"/>
                  </a:cubicBezTo>
                  <a:cubicBezTo>
                    <a:pt x="149234" y="32979"/>
                    <a:pt x="148777" y="35684"/>
                    <a:pt x="147605" y="38113"/>
                  </a:cubicBezTo>
                  <a:cubicBezTo>
                    <a:pt x="147396" y="38817"/>
                    <a:pt x="146643" y="39218"/>
                    <a:pt x="145938" y="39008"/>
                  </a:cubicBezTo>
                  <a:cubicBezTo>
                    <a:pt x="145786" y="38960"/>
                    <a:pt x="145643" y="38884"/>
                    <a:pt x="145510" y="38779"/>
                  </a:cubicBezTo>
                  <a:cubicBezTo>
                    <a:pt x="144843" y="38303"/>
                    <a:pt x="144395" y="37589"/>
                    <a:pt x="144271" y="36779"/>
                  </a:cubicBezTo>
                  <a:cubicBezTo>
                    <a:pt x="144167" y="36217"/>
                    <a:pt x="144167" y="35636"/>
                    <a:pt x="144271" y="35065"/>
                  </a:cubicBezTo>
                  <a:cubicBezTo>
                    <a:pt x="144567" y="34217"/>
                    <a:pt x="144824" y="33360"/>
                    <a:pt x="145033" y="32493"/>
                  </a:cubicBezTo>
                  <a:cubicBezTo>
                    <a:pt x="145443" y="31255"/>
                    <a:pt x="145443" y="29921"/>
                    <a:pt x="145033" y="28683"/>
                  </a:cubicBezTo>
                  <a:cubicBezTo>
                    <a:pt x="144271" y="27254"/>
                    <a:pt x="142557" y="25635"/>
                    <a:pt x="141509" y="25921"/>
                  </a:cubicBezTo>
                  <a:cubicBezTo>
                    <a:pt x="140461" y="26206"/>
                    <a:pt x="140652" y="27349"/>
                    <a:pt x="140652" y="28492"/>
                  </a:cubicBezTo>
                  <a:cubicBezTo>
                    <a:pt x="140804" y="29283"/>
                    <a:pt x="140804" y="30083"/>
                    <a:pt x="140652" y="30874"/>
                  </a:cubicBezTo>
                  <a:cubicBezTo>
                    <a:pt x="140652" y="30874"/>
                    <a:pt x="140652" y="31540"/>
                    <a:pt x="139795" y="31540"/>
                  </a:cubicBezTo>
                  <a:lnTo>
                    <a:pt x="138937" y="31540"/>
                  </a:lnTo>
                  <a:cubicBezTo>
                    <a:pt x="137423" y="30645"/>
                    <a:pt x="136404" y="29102"/>
                    <a:pt x="136175" y="27349"/>
                  </a:cubicBezTo>
                  <a:cubicBezTo>
                    <a:pt x="136118" y="26187"/>
                    <a:pt x="136661" y="25073"/>
                    <a:pt x="137604" y="24397"/>
                  </a:cubicBezTo>
                  <a:cubicBezTo>
                    <a:pt x="138471" y="23692"/>
                    <a:pt x="139071" y="22720"/>
                    <a:pt x="139318" y="21634"/>
                  </a:cubicBezTo>
                  <a:cubicBezTo>
                    <a:pt x="139414" y="21263"/>
                    <a:pt x="139414" y="20863"/>
                    <a:pt x="139318" y="20491"/>
                  </a:cubicBezTo>
                  <a:cubicBezTo>
                    <a:pt x="138814" y="19587"/>
                    <a:pt x="138051" y="18863"/>
                    <a:pt x="137128" y="18396"/>
                  </a:cubicBezTo>
                  <a:lnTo>
                    <a:pt x="135413" y="17539"/>
                  </a:lnTo>
                  <a:cubicBezTo>
                    <a:pt x="133603" y="17062"/>
                    <a:pt x="132841" y="18491"/>
                    <a:pt x="132746" y="20110"/>
                  </a:cubicBezTo>
                  <a:cubicBezTo>
                    <a:pt x="132841" y="21796"/>
                    <a:pt x="132841" y="23473"/>
                    <a:pt x="132746" y="25159"/>
                  </a:cubicBezTo>
                  <a:cubicBezTo>
                    <a:pt x="132641" y="25892"/>
                    <a:pt x="131965" y="26387"/>
                    <a:pt x="131232" y="26283"/>
                  </a:cubicBezTo>
                  <a:cubicBezTo>
                    <a:pt x="131136" y="26273"/>
                    <a:pt x="131032" y="26245"/>
                    <a:pt x="130936" y="26206"/>
                  </a:cubicBezTo>
                  <a:cubicBezTo>
                    <a:pt x="129898" y="25663"/>
                    <a:pt x="129108" y="24749"/>
                    <a:pt x="128746" y="23635"/>
                  </a:cubicBezTo>
                  <a:cubicBezTo>
                    <a:pt x="128441" y="22873"/>
                    <a:pt x="128441" y="22015"/>
                    <a:pt x="128746" y="21253"/>
                  </a:cubicBezTo>
                  <a:cubicBezTo>
                    <a:pt x="128993" y="20834"/>
                    <a:pt x="129184" y="20386"/>
                    <a:pt x="129317" y="19920"/>
                  </a:cubicBezTo>
                  <a:cubicBezTo>
                    <a:pt x="129393" y="19263"/>
                    <a:pt x="129193" y="18605"/>
                    <a:pt x="128746" y="18110"/>
                  </a:cubicBezTo>
                  <a:cubicBezTo>
                    <a:pt x="128031" y="17158"/>
                    <a:pt x="126707" y="16910"/>
                    <a:pt x="125698" y="17539"/>
                  </a:cubicBezTo>
                  <a:cubicBezTo>
                    <a:pt x="125031" y="18110"/>
                    <a:pt x="124840" y="19158"/>
                    <a:pt x="124269" y="19920"/>
                  </a:cubicBezTo>
                  <a:cubicBezTo>
                    <a:pt x="123659" y="19910"/>
                    <a:pt x="123088" y="19672"/>
                    <a:pt x="122649" y="19253"/>
                  </a:cubicBezTo>
                  <a:cubicBezTo>
                    <a:pt x="122069" y="18758"/>
                    <a:pt x="121668" y="18091"/>
                    <a:pt x="121507" y="17348"/>
                  </a:cubicBezTo>
                  <a:cubicBezTo>
                    <a:pt x="121364" y="16853"/>
                    <a:pt x="121364" y="16319"/>
                    <a:pt x="121507" y="15824"/>
                  </a:cubicBezTo>
                  <a:cubicBezTo>
                    <a:pt x="122088" y="14738"/>
                    <a:pt x="122383" y="13528"/>
                    <a:pt x="122364" y="12300"/>
                  </a:cubicBezTo>
                  <a:cubicBezTo>
                    <a:pt x="122326" y="10661"/>
                    <a:pt x="121678" y="9099"/>
                    <a:pt x="120554" y="7918"/>
                  </a:cubicBezTo>
                  <a:cubicBezTo>
                    <a:pt x="119964" y="7195"/>
                    <a:pt x="119106" y="6756"/>
                    <a:pt x="118173" y="6680"/>
                  </a:cubicBezTo>
                  <a:cubicBezTo>
                    <a:pt x="117859" y="6699"/>
                    <a:pt x="117573" y="6880"/>
                    <a:pt x="117411" y="7156"/>
                  </a:cubicBezTo>
                  <a:cubicBezTo>
                    <a:pt x="116439" y="8537"/>
                    <a:pt x="116087" y="10271"/>
                    <a:pt x="116458" y="11919"/>
                  </a:cubicBezTo>
                  <a:cubicBezTo>
                    <a:pt x="116658" y="12767"/>
                    <a:pt x="116658" y="13643"/>
                    <a:pt x="116458" y="14491"/>
                  </a:cubicBezTo>
                  <a:cubicBezTo>
                    <a:pt x="116087" y="14852"/>
                    <a:pt x="115496" y="14852"/>
                    <a:pt x="115125" y="14491"/>
                  </a:cubicBezTo>
                  <a:cubicBezTo>
                    <a:pt x="114515" y="14138"/>
                    <a:pt x="114067" y="13557"/>
                    <a:pt x="113887" y="12871"/>
                  </a:cubicBezTo>
                  <a:cubicBezTo>
                    <a:pt x="113744" y="12224"/>
                    <a:pt x="113410" y="11624"/>
                    <a:pt x="112934" y="11157"/>
                  </a:cubicBezTo>
                  <a:cubicBezTo>
                    <a:pt x="112439" y="10652"/>
                    <a:pt x="111734" y="10405"/>
                    <a:pt x="111029" y="10490"/>
                  </a:cubicBezTo>
                  <a:cubicBezTo>
                    <a:pt x="110505" y="10652"/>
                    <a:pt x="110019" y="10909"/>
                    <a:pt x="109600" y="11252"/>
                  </a:cubicBezTo>
                  <a:lnTo>
                    <a:pt x="108648" y="11252"/>
                  </a:lnTo>
                  <a:cubicBezTo>
                    <a:pt x="107800" y="11604"/>
                    <a:pt x="106829" y="11414"/>
                    <a:pt x="106171" y="10776"/>
                  </a:cubicBezTo>
                  <a:cubicBezTo>
                    <a:pt x="105657" y="10328"/>
                    <a:pt x="105428" y="9633"/>
                    <a:pt x="105600" y="8966"/>
                  </a:cubicBezTo>
                  <a:cubicBezTo>
                    <a:pt x="105867" y="8471"/>
                    <a:pt x="106305" y="8099"/>
                    <a:pt x="106838" y="7918"/>
                  </a:cubicBezTo>
                  <a:cubicBezTo>
                    <a:pt x="107381" y="7794"/>
                    <a:pt x="107905" y="7566"/>
                    <a:pt x="108362" y="7252"/>
                  </a:cubicBezTo>
                  <a:cubicBezTo>
                    <a:pt x="108362" y="7252"/>
                    <a:pt x="108362" y="7252"/>
                    <a:pt x="108362" y="7252"/>
                  </a:cubicBezTo>
                  <a:cubicBezTo>
                    <a:pt x="108362" y="7252"/>
                    <a:pt x="108838" y="6299"/>
                    <a:pt x="108362" y="5823"/>
                  </a:cubicBezTo>
                  <a:cubicBezTo>
                    <a:pt x="107886" y="5347"/>
                    <a:pt x="106076" y="4394"/>
                    <a:pt x="104647" y="4299"/>
                  </a:cubicBezTo>
                  <a:cubicBezTo>
                    <a:pt x="103352" y="4308"/>
                    <a:pt x="102171" y="5042"/>
                    <a:pt x="101599" y="6204"/>
                  </a:cubicBezTo>
                  <a:cubicBezTo>
                    <a:pt x="101599" y="6871"/>
                    <a:pt x="101599" y="7442"/>
                    <a:pt x="100552" y="7537"/>
                  </a:cubicBezTo>
                  <a:cubicBezTo>
                    <a:pt x="99504" y="7633"/>
                    <a:pt x="98361" y="7061"/>
                    <a:pt x="97789" y="7537"/>
                  </a:cubicBezTo>
                  <a:lnTo>
                    <a:pt x="97789" y="7537"/>
                  </a:lnTo>
                  <a:cubicBezTo>
                    <a:pt x="99313" y="5918"/>
                    <a:pt x="97789" y="5347"/>
                    <a:pt x="97789" y="4394"/>
                  </a:cubicBezTo>
                  <a:cubicBezTo>
                    <a:pt x="97789" y="3442"/>
                    <a:pt x="99313" y="3251"/>
                    <a:pt x="100361" y="2965"/>
                  </a:cubicBezTo>
                  <a:cubicBezTo>
                    <a:pt x="101152" y="2956"/>
                    <a:pt x="101780" y="2308"/>
                    <a:pt x="101771" y="1518"/>
                  </a:cubicBezTo>
                  <a:cubicBezTo>
                    <a:pt x="101771" y="1175"/>
                    <a:pt x="101637" y="841"/>
                    <a:pt x="101409" y="584"/>
                  </a:cubicBezTo>
                  <a:cubicBezTo>
                    <a:pt x="100771" y="-264"/>
                    <a:pt x="99656" y="-606"/>
                    <a:pt x="98647" y="-273"/>
                  </a:cubicBezTo>
                  <a:cubicBezTo>
                    <a:pt x="97885" y="-273"/>
                    <a:pt x="97408" y="679"/>
                    <a:pt x="96551" y="870"/>
                  </a:cubicBezTo>
                  <a:cubicBezTo>
                    <a:pt x="96056" y="1013"/>
                    <a:pt x="95522" y="1013"/>
                    <a:pt x="95027" y="870"/>
                  </a:cubicBezTo>
                  <a:cubicBezTo>
                    <a:pt x="94922" y="4337"/>
                    <a:pt x="94475" y="7776"/>
                    <a:pt x="93694" y="11157"/>
                  </a:cubicBezTo>
                  <a:cubicBezTo>
                    <a:pt x="91731" y="16434"/>
                    <a:pt x="88455" y="21129"/>
                    <a:pt x="84169" y="24777"/>
                  </a:cubicBezTo>
                  <a:cubicBezTo>
                    <a:pt x="72358" y="36684"/>
                    <a:pt x="59594" y="47542"/>
                    <a:pt x="46926" y="58591"/>
                  </a:cubicBezTo>
                  <a:lnTo>
                    <a:pt x="33781" y="70021"/>
                  </a:lnTo>
                  <a:cubicBezTo>
                    <a:pt x="29400" y="73831"/>
                    <a:pt x="25018" y="77641"/>
                    <a:pt x="20351" y="81070"/>
                  </a:cubicBezTo>
                  <a:cubicBezTo>
                    <a:pt x="13874" y="85833"/>
                    <a:pt x="6730" y="89929"/>
                    <a:pt x="-32" y="94310"/>
                  </a:cubicBezTo>
                  <a:cubicBezTo>
                    <a:pt x="501" y="94615"/>
                    <a:pt x="1149" y="94615"/>
                    <a:pt x="1682" y="94310"/>
                  </a:cubicBezTo>
                  <a:cubicBezTo>
                    <a:pt x="2206" y="94148"/>
                    <a:pt x="2692" y="93891"/>
                    <a:pt x="3111" y="93548"/>
                  </a:cubicBezTo>
                  <a:lnTo>
                    <a:pt x="4063" y="93072"/>
                  </a:lnTo>
                  <a:cubicBezTo>
                    <a:pt x="4749" y="92596"/>
                    <a:pt x="5664" y="92596"/>
                    <a:pt x="6349" y="93072"/>
                  </a:cubicBezTo>
                  <a:cubicBezTo>
                    <a:pt x="6702" y="93586"/>
                    <a:pt x="6702" y="94272"/>
                    <a:pt x="6349" y="94786"/>
                  </a:cubicBezTo>
                  <a:cubicBezTo>
                    <a:pt x="6140" y="95320"/>
                    <a:pt x="5673" y="95710"/>
                    <a:pt x="5111" y="95834"/>
                  </a:cubicBezTo>
                  <a:cubicBezTo>
                    <a:pt x="4587" y="95996"/>
                    <a:pt x="4101" y="96253"/>
                    <a:pt x="3682" y="96596"/>
                  </a:cubicBezTo>
                  <a:cubicBezTo>
                    <a:pt x="3682" y="96596"/>
                    <a:pt x="3682" y="96596"/>
                    <a:pt x="3682" y="96596"/>
                  </a:cubicBezTo>
                  <a:cubicBezTo>
                    <a:pt x="3682" y="96596"/>
                    <a:pt x="3682" y="97549"/>
                    <a:pt x="3682" y="97930"/>
                  </a:cubicBezTo>
                  <a:cubicBezTo>
                    <a:pt x="3682" y="98310"/>
                    <a:pt x="5778" y="99168"/>
                    <a:pt x="7207" y="99073"/>
                  </a:cubicBezTo>
                  <a:cubicBezTo>
                    <a:pt x="8435" y="98996"/>
                    <a:pt x="9521" y="98272"/>
                    <a:pt x="10064" y="97168"/>
                  </a:cubicBezTo>
                  <a:cubicBezTo>
                    <a:pt x="10064" y="96501"/>
                    <a:pt x="10540" y="96025"/>
                    <a:pt x="11207" y="95834"/>
                  </a:cubicBezTo>
                  <a:cubicBezTo>
                    <a:pt x="11874" y="95644"/>
                    <a:pt x="13112" y="95834"/>
                    <a:pt x="13779" y="95834"/>
                  </a:cubicBezTo>
                  <a:lnTo>
                    <a:pt x="13779" y="95834"/>
                  </a:lnTo>
                  <a:cubicBezTo>
                    <a:pt x="12255" y="97453"/>
                    <a:pt x="13779" y="97834"/>
                    <a:pt x="13779" y="98787"/>
                  </a:cubicBezTo>
                  <a:cubicBezTo>
                    <a:pt x="13779" y="99739"/>
                    <a:pt x="12255" y="99930"/>
                    <a:pt x="11302" y="100311"/>
                  </a:cubicBezTo>
                  <a:cubicBezTo>
                    <a:pt x="10350" y="100692"/>
                    <a:pt x="9397" y="101549"/>
                    <a:pt x="10159" y="102597"/>
                  </a:cubicBezTo>
                  <a:cubicBezTo>
                    <a:pt x="10731" y="103368"/>
                    <a:pt x="11731" y="103673"/>
                    <a:pt x="12636" y="103359"/>
                  </a:cubicBezTo>
                  <a:cubicBezTo>
                    <a:pt x="13398" y="103359"/>
                    <a:pt x="13874" y="102406"/>
                    <a:pt x="14731" y="102121"/>
                  </a:cubicBezTo>
                  <a:cubicBezTo>
                    <a:pt x="15674" y="101873"/>
                    <a:pt x="16655" y="102311"/>
                    <a:pt x="17113" y="103168"/>
                  </a:cubicBezTo>
                  <a:cubicBezTo>
                    <a:pt x="17684" y="104311"/>
                    <a:pt x="16446" y="104978"/>
                    <a:pt x="15398" y="105169"/>
                  </a:cubicBezTo>
                  <a:lnTo>
                    <a:pt x="11779" y="106026"/>
                  </a:lnTo>
                  <a:cubicBezTo>
                    <a:pt x="11140" y="106102"/>
                    <a:pt x="10540" y="106369"/>
                    <a:pt x="10064" y="106788"/>
                  </a:cubicBezTo>
                  <a:cubicBezTo>
                    <a:pt x="9635" y="107312"/>
                    <a:pt x="9635" y="108074"/>
                    <a:pt x="10064" y="108598"/>
                  </a:cubicBezTo>
                  <a:cubicBezTo>
                    <a:pt x="10683" y="109293"/>
                    <a:pt x="11626" y="109626"/>
                    <a:pt x="12541" y="109455"/>
                  </a:cubicBezTo>
                  <a:cubicBezTo>
                    <a:pt x="13598" y="109360"/>
                    <a:pt x="14636" y="109074"/>
                    <a:pt x="15589" y="108598"/>
                  </a:cubicBezTo>
                  <a:cubicBezTo>
                    <a:pt x="16636" y="108026"/>
                    <a:pt x="18065" y="107264"/>
                    <a:pt x="19303" y="108598"/>
                  </a:cubicBezTo>
                  <a:cubicBezTo>
                    <a:pt x="19970" y="109321"/>
                    <a:pt x="19970" y="110446"/>
                    <a:pt x="19303" y="111169"/>
                  </a:cubicBezTo>
                  <a:cubicBezTo>
                    <a:pt x="18541" y="111665"/>
                    <a:pt x="17627" y="111874"/>
                    <a:pt x="16732" y="111741"/>
                  </a:cubicBezTo>
                  <a:cubicBezTo>
                    <a:pt x="15398" y="111741"/>
                    <a:pt x="13588" y="111741"/>
                    <a:pt x="13207" y="112598"/>
                  </a:cubicBezTo>
                  <a:cubicBezTo>
                    <a:pt x="12826" y="113455"/>
                    <a:pt x="13207" y="114884"/>
                    <a:pt x="14827" y="115456"/>
                  </a:cubicBezTo>
                  <a:cubicBezTo>
                    <a:pt x="15874" y="115827"/>
                    <a:pt x="17017" y="115827"/>
                    <a:pt x="18065" y="115456"/>
                  </a:cubicBezTo>
                  <a:lnTo>
                    <a:pt x="21018" y="114694"/>
                  </a:lnTo>
                  <a:cubicBezTo>
                    <a:pt x="21647" y="114560"/>
                    <a:pt x="22304" y="114779"/>
                    <a:pt x="22732" y="115265"/>
                  </a:cubicBezTo>
                  <a:cubicBezTo>
                    <a:pt x="21875" y="116856"/>
                    <a:pt x="20151" y="117789"/>
                    <a:pt x="18351" y="117646"/>
                  </a:cubicBezTo>
                  <a:cubicBezTo>
                    <a:pt x="17656" y="117504"/>
                    <a:pt x="16951" y="117504"/>
                    <a:pt x="16255" y="117646"/>
                  </a:cubicBezTo>
                  <a:cubicBezTo>
                    <a:pt x="15712" y="117847"/>
                    <a:pt x="15427" y="118446"/>
                    <a:pt x="15627" y="118989"/>
                  </a:cubicBezTo>
                  <a:cubicBezTo>
                    <a:pt x="15665" y="119085"/>
                    <a:pt x="15712" y="119180"/>
                    <a:pt x="15779" y="119266"/>
                  </a:cubicBezTo>
                  <a:cubicBezTo>
                    <a:pt x="15960" y="119475"/>
                    <a:pt x="16189" y="119637"/>
                    <a:pt x="16446" y="119742"/>
                  </a:cubicBezTo>
                  <a:cubicBezTo>
                    <a:pt x="17770" y="120609"/>
                    <a:pt x="19418" y="120818"/>
                    <a:pt x="20923" y="120313"/>
                  </a:cubicBezTo>
                  <a:cubicBezTo>
                    <a:pt x="22066" y="119837"/>
                    <a:pt x="23018" y="118980"/>
                    <a:pt x="24256" y="119456"/>
                  </a:cubicBezTo>
                  <a:cubicBezTo>
                    <a:pt x="22970" y="121952"/>
                    <a:pt x="20113" y="123219"/>
                    <a:pt x="17398" y="122504"/>
                  </a:cubicBezTo>
                  <a:cubicBezTo>
                    <a:pt x="16493" y="122256"/>
                    <a:pt x="15570" y="122104"/>
                    <a:pt x="14636" y="122028"/>
                  </a:cubicBezTo>
                  <a:cubicBezTo>
                    <a:pt x="13779" y="122028"/>
                    <a:pt x="12922" y="122599"/>
                    <a:pt x="13017" y="123457"/>
                  </a:cubicBezTo>
                  <a:cubicBezTo>
                    <a:pt x="13141" y="124266"/>
                    <a:pt x="13588" y="124981"/>
                    <a:pt x="14255" y="125457"/>
                  </a:cubicBezTo>
                  <a:cubicBezTo>
                    <a:pt x="15884" y="126943"/>
                    <a:pt x="18075" y="127638"/>
                    <a:pt x="20256" y="127362"/>
                  </a:cubicBezTo>
                  <a:cubicBezTo>
                    <a:pt x="21904" y="126752"/>
                    <a:pt x="23447" y="125886"/>
                    <a:pt x="24828" y="124790"/>
                  </a:cubicBezTo>
                  <a:cubicBezTo>
                    <a:pt x="25390" y="124466"/>
                    <a:pt x="26076" y="124466"/>
                    <a:pt x="26638" y="124790"/>
                  </a:cubicBezTo>
                  <a:cubicBezTo>
                    <a:pt x="27266" y="125343"/>
                    <a:pt x="27333" y="126314"/>
                    <a:pt x="26771" y="126943"/>
                  </a:cubicBezTo>
                  <a:cubicBezTo>
                    <a:pt x="26733" y="126990"/>
                    <a:pt x="26685" y="127038"/>
                    <a:pt x="26638" y="127076"/>
                  </a:cubicBezTo>
                  <a:cubicBezTo>
                    <a:pt x="25980" y="127600"/>
                    <a:pt x="25237" y="128019"/>
                    <a:pt x="24447" y="128314"/>
                  </a:cubicBezTo>
                  <a:cubicBezTo>
                    <a:pt x="23618" y="128543"/>
                    <a:pt x="23008" y="129267"/>
                    <a:pt x="22923" y="130124"/>
                  </a:cubicBezTo>
                  <a:cubicBezTo>
                    <a:pt x="23028" y="131191"/>
                    <a:pt x="23951" y="131991"/>
                    <a:pt x="25018" y="131934"/>
                  </a:cubicBezTo>
                  <a:cubicBezTo>
                    <a:pt x="26047" y="131905"/>
                    <a:pt x="27038" y="131581"/>
                    <a:pt x="27876" y="130981"/>
                  </a:cubicBezTo>
                  <a:lnTo>
                    <a:pt x="29305" y="130124"/>
                  </a:lnTo>
                  <a:cubicBezTo>
                    <a:pt x="28571" y="132153"/>
                    <a:pt x="27019" y="133782"/>
                    <a:pt x="25018" y="134601"/>
                  </a:cubicBezTo>
                  <a:cubicBezTo>
                    <a:pt x="24494" y="134820"/>
                    <a:pt x="23980" y="135068"/>
                    <a:pt x="23495" y="135363"/>
                  </a:cubicBezTo>
                  <a:cubicBezTo>
                    <a:pt x="23047" y="135734"/>
                    <a:pt x="22828" y="136315"/>
                    <a:pt x="22923" y="136887"/>
                  </a:cubicBezTo>
                  <a:cubicBezTo>
                    <a:pt x="23028" y="137115"/>
                    <a:pt x="23190" y="137315"/>
                    <a:pt x="23399" y="137458"/>
                  </a:cubicBezTo>
                  <a:cubicBezTo>
                    <a:pt x="24590" y="138316"/>
                    <a:pt x="26200" y="138316"/>
                    <a:pt x="27399" y="137458"/>
                  </a:cubicBezTo>
                  <a:cubicBezTo>
                    <a:pt x="28485" y="136582"/>
                    <a:pt x="29505" y="135629"/>
                    <a:pt x="30448" y="134601"/>
                  </a:cubicBezTo>
                  <a:cubicBezTo>
                    <a:pt x="30448" y="134601"/>
                    <a:pt x="31686" y="133934"/>
                    <a:pt x="31972" y="134601"/>
                  </a:cubicBezTo>
                  <a:cubicBezTo>
                    <a:pt x="32057" y="134810"/>
                    <a:pt x="32057" y="135058"/>
                    <a:pt x="31972" y="135268"/>
                  </a:cubicBezTo>
                  <a:cubicBezTo>
                    <a:pt x="31305" y="137268"/>
                    <a:pt x="28828" y="138030"/>
                    <a:pt x="27876" y="139935"/>
                  </a:cubicBezTo>
                  <a:cubicBezTo>
                    <a:pt x="27438" y="141135"/>
                    <a:pt x="27438" y="142449"/>
                    <a:pt x="27876" y="143650"/>
                  </a:cubicBezTo>
                  <a:cubicBezTo>
                    <a:pt x="27876" y="144793"/>
                    <a:pt x="29019" y="146317"/>
                    <a:pt x="29971" y="146126"/>
                  </a:cubicBezTo>
                  <a:cubicBezTo>
                    <a:pt x="30924" y="145935"/>
                    <a:pt x="30448" y="146126"/>
                    <a:pt x="30638" y="145364"/>
                  </a:cubicBezTo>
                  <a:cubicBezTo>
                    <a:pt x="30829" y="144602"/>
                    <a:pt x="31305" y="141840"/>
                    <a:pt x="31781" y="140221"/>
                  </a:cubicBezTo>
                  <a:cubicBezTo>
                    <a:pt x="32219" y="138668"/>
                    <a:pt x="33343" y="137401"/>
                    <a:pt x="34829" y="136792"/>
                  </a:cubicBezTo>
                  <a:cubicBezTo>
                    <a:pt x="35591" y="136792"/>
                    <a:pt x="35972" y="138506"/>
                    <a:pt x="35591" y="139173"/>
                  </a:cubicBezTo>
                  <a:cubicBezTo>
                    <a:pt x="35210" y="139840"/>
                    <a:pt x="34543" y="140316"/>
                    <a:pt x="34353" y="141173"/>
                  </a:cubicBezTo>
                  <a:cubicBezTo>
                    <a:pt x="34305" y="141392"/>
                    <a:pt x="34305" y="141621"/>
                    <a:pt x="34353" y="141840"/>
                  </a:cubicBezTo>
                  <a:cubicBezTo>
                    <a:pt x="34724" y="142535"/>
                    <a:pt x="35591" y="142792"/>
                    <a:pt x="36286" y="142421"/>
                  </a:cubicBezTo>
                  <a:cubicBezTo>
                    <a:pt x="36344" y="142383"/>
                    <a:pt x="36401" y="142354"/>
                    <a:pt x="36448" y="142316"/>
                  </a:cubicBezTo>
                  <a:cubicBezTo>
                    <a:pt x="37020" y="141840"/>
                    <a:pt x="37877" y="141364"/>
                    <a:pt x="38639" y="142316"/>
                  </a:cubicBezTo>
                  <a:cubicBezTo>
                    <a:pt x="39401" y="143269"/>
                    <a:pt x="36544" y="145269"/>
                    <a:pt x="35401" y="146507"/>
                  </a:cubicBezTo>
                  <a:cubicBezTo>
                    <a:pt x="33505" y="148984"/>
                    <a:pt x="33038" y="152270"/>
                    <a:pt x="34162" y="155175"/>
                  </a:cubicBezTo>
                  <a:cubicBezTo>
                    <a:pt x="34324" y="155670"/>
                    <a:pt x="34581" y="156118"/>
                    <a:pt x="34924" y="156508"/>
                  </a:cubicBezTo>
                  <a:cubicBezTo>
                    <a:pt x="35563" y="157442"/>
                    <a:pt x="36829" y="157689"/>
                    <a:pt x="37782" y="157080"/>
                  </a:cubicBezTo>
                  <a:cubicBezTo>
                    <a:pt x="38392" y="156356"/>
                    <a:pt x="38849" y="155508"/>
                    <a:pt x="39115" y="154603"/>
                  </a:cubicBezTo>
                  <a:cubicBezTo>
                    <a:pt x="39582" y="153394"/>
                    <a:pt x="40334" y="152317"/>
                    <a:pt x="41306" y="151460"/>
                  </a:cubicBezTo>
                  <a:cubicBezTo>
                    <a:pt x="42240" y="150460"/>
                    <a:pt x="43811" y="150403"/>
                    <a:pt x="44811" y="151336"/>
                  </a:cubicBezTo>
                  <a:cubicBezTo>
                    <a:pt x="44849" y="151384"/>
                    <a:pt x="44887" y="151422"/>
                    <a:pt x="44926" y="151460"/>
                  </a:cubicBezTo>
                  <a:cubicBezTo>
                    <a:pt x="45888" y="152451"/>
                    <a:pt x="46116" y="153946"/>
                    <a:pt x="45497" y="155175"/>
                  </a:cubicBezTo>
                  <a:cubicBezTo>
                    <a:pt x="44926" y="156223"/>
                    <a:pt x="43973" y="156985"/>
                    <a:pt x="43783" y="158223"/>
                  </a:cubicBezTo>
                  <a:cubicBezTo>
                    <a:pt x="43592" y="159461"/>
                    <a:pt x="44640" y="161461"/>
                    <a:pt x="45973" y="161461"/>
                  </a:cubicBezTo>
                  <a:cubicBezTo>
                    <a:pt x="46411" y="161423"/>
                    <a:pt x="46802" y="161176"/>
                    <a:pt x="47021" y="160794"/>
                  </a:cubicBezTo>
                  <a:cubicBezTo>
                    <a:pt x="47488" y="159890"/>
                    <a:pt x="47831" y="158928"/>
                    <a:pt x="48069" y="157937"/>
                  </a:cubicBezTo>
                  <a:cubicBezTo>
                    <a:pt x="48240" y="156946"/>
                    <a:pt x="49069" y="156203"/>
                    <a:pt x="50069" y="156127"/>
                  </a:cubicBezTo>
                  <a:cubicBezTo>
                    <a:pt x="51012" y="156242"/>
                    <a:pt x="51822" y="156861"/>
                    <a:pt x="52165" y="157747"/>
                  </a:cubicBezTo>
                  <a:cubicBezTo>
                    <a:pt x="52488" y="158613"/>
                    <a:pt x="52269" y="159585"/>
                    <a:pt x="51593" y="160223"/>
                  </a:cubicBezTo>
                  <a:lnTo>
                    <a:pt x="47974" y="164890"/>
                  </a:lnTo>
                  <a:cubicBezTo>
                    <a:pt x="47297" y="165614"/>
                    <a:pt x="46745" y="166453"/>
                    <a:pt x="46354" y="167367"/>
                  </a:cubicBezTo>
                  <a:cubicBezTo>
                    <a:pt x="45973" y="168443"/>
                    <a:pt x="45973" y="169624"/>
                    <a:pt x="46354" y="170701"/>
                  </a:cubicBezTo>
                  <a:cubicBezTo>
                    <a:pt x="46640" y="171463"/>
                    <a:pt x="47136" y="172120"/>
                    <a:pt x="47783" y="172606"/>
                  </a:cubicBezTo>
                  <a:cubicBezTo>
                    <a:pt x="48355" y="173015"/>
                    <a:pt x="49116" y="173015"/>
                    <a:pt x="49688" y="172606"/>
                  </a:cubicBezTo>
                  <a:cubicBezTo>
                    <a:pt x="49688" y="172606"/>
                    <a:pt x="49688" y="171653"/>
                    <a:pt x="50164" y="170986"/>
                  </a:cubicBezTo>
                  <a:cubicBezTo>
                    <a:pt x="50326" y="169434"/>
                    <a:pt x="50955" y="167977"/>
                    <a:pt x="51974" y="166795"/>
                  </a:cubicBezTo>
                  <a:cubicBezTo>
                    <a:pt x="52488" y="166319"/>
                    <a:pt x="53269" y="166319"/>
                    <a:pt x="53784" y="166795"/>
                  </a:cubicBezTo>
                  <a:cubicBezTo>
                    <a:pt x="54174" y="167148"/>
                    <a:pt x="54451" y="167614"/>
                    <a:pt x="54546" y="168129"/>
                  </a:cubicBezTo>
                  <a:cubicBezTo>
                    <a:pt x="54727" y="169167"/>
                    <a:pt x="54489" y="170224"/>
                    <a:pt x="53879" y="171082"/>
                  </a:cubicBezTo>
                  <a:cubicBezTo>
                    <a:pt x="53260" y="171844"/>
                    <a:pt x="52898" y="172777"/>
                    <a:pt x="52831" y="173749"/>
                  </a:cubicBezTo>
                  <a:cubicBezTo>
                    <a:pt x="52803" y="175006"/>
                    <a:pt x="53460" y="176168"/>
                    <a:pt x="54546" y="176797"/>
                  </a:cubicBezTo>
                  <a:cubicBezTo>
                    <a:pt x="55289" y="177063"/>
                    <a:pt x="56108" y="176787"/>
                    <a:pt x="56546" y="176130"/>
                  </a:cubicBezTo>
                  <a:cubicBezTo>
                    <a:pt x="56860" y="175377"/>
                    <a:pt x="57022" y="174568"/>
                    <a:pt x="57022" y="173749"/>
                  </a:cubicBezTo>
                  <a:cubicBezTo>
                    <a:pt x="57337" y="171291"/>
                    <a:pt x="58146" y="168929"/>
                    <a:pt x="59404" y="166795"/>
                  </a:cubicBezTo>
                  <a:cubicBezTo>
                    <a:pt x="59651" y="166100"/>
                    <a:pt x="60404" y="165738"/>
                    <a:pt x="61099" y="165976"/>
                  </a:cubicBezTo>
                  <a:cubicBezTo>
                    <a:pt x="61213" y="166014"/>
                    <a:pt x="61308" y="166062"/>
                    <a:pt x="61404" y="166129"/>
                  </a:cubicBezTo>
                  <a:cubicBezTo>
                    <a:pt x="61937" y="166500"/>
                    <a:pt x="62252" y="167100"/>
                    <a:pt x="62261" y="167748"/>
                  </a:cubicBezTo>
                  <a:cubicBezTo>
                    <a:pt x="62204" y="168281"/>
                    <a:pt x="62042" y="168796"/>
                    <a:pt x="61785" y="169272"/>
                  </a:cubicBezTo>
                  <a:cubicBezTo>
                    <a:pt x="61375" y="170043"/>
                    <a:pt x="61032" y="170834"/>
                    <a:pt x="60737" y="171653"/>
                  </a:cubicBezTo>
                  <a:cubicBezTo>
                    <a:pt x="60299" y="172691"/>
                    <a:pt x="60299" y="173853"/>
                    <a:pt x="60737" y="174892"/>
                  </a:cubicBezTo>
                  <a:cubicBezTo>
                    <a:pt x="60737" y="176035"/>
                    <a:pt x="62452" y="177273"/>
                    <a:pt x="63404" y="177082"/>
                  </a:cubicBezTo>
                  <a:cubicBezTo>
                    <a:pt x="64357" y="176892"/>
                    <a:pt x="64357" y="175749"/>
                    <a:pt x="64547" y="174796"/>
                  </a:cubicBezTo>
                  <a:cubicBezTo>
                    <a:pt x="64642" y="174015"/>
                    <a:pt x="64900" y="173272"/>
                    <a:pt x="65309" y="172606"/>
                  </a:cubicBezTo>
                  <a:cubicBezTo>
                    <a:pt x="65309" y="172606"/>
                    <a:pt x="65785" y="171939"/>
                    <a:pt x="66166" y="171939"/>
                  </a:cubicBezTo>
                  <a:lnTo>
                    <a:pt x="66833" y="171939"/>
                  </a:lnTo>
                  <a:cubicBezTo>
                    <a:pt x="68138" y="172606"/>
                    <a:pt x="68900" y="174006"/>
                    <a:pt x="68738" y="175463"/>
                  </a:cubicBezTo>
                  <a:cubicBezTo>
                    <a:pt x="68471" y="176539"/>
                    <a:pt x="67833" y="177482"/>
                    <a:pt x="66928" y="178130"/>
                  </a:cubicBezTo>
                  <a:cubicBezTo>
                    <a:pt x="66071" y="178740"/>
                    <a:pt x="65376" y="179559"/>
                    <a:pt x="64928" y="180511"/>
                  </a:cubicBezTo>
                  <a:cubicBezTo>
                    <a:pt x="64833" y="180854"/>
                    <a:pt x="64833" y="181216"/>
                    <a:pt x="64928" y="181559"/>
                  </a:cubicBezTo>
                  <a:cubicBezTo>
                    <a:pt x="65223" y="182264"/>
                    <a:pt x="65766" y="182845"/>
                    <a:pt x="66452" y="183178"/>
                  </a:cubicBezTo>
                  <a:cubicBezTo>
                    <a:pt x="66890" y="183474"/>
                    <a:pt x="67376" y="183702"/>
                    <a:pt x="67881" y="183845"/>
                  </a:cubicBezTo>
                  <a:cubicBezTo>
                    <a:pt x="69500" y="183845"/>
                    <a:pt x="70453" y="182893"/>
                    <a:pt x="70833" y="181464"/>
                  </a:cubicBezTo>
                  <a:cubicBezTo>
                    <a:pt x="70976" y="179978"/>
                    <a:pt x="71262" y="178511"/>
                    <a:pt x="71691" y="177082"/>
                  </a:cubicBezTo>
                  <a:cubicBezTo>
                    <a:pt x="71862" y="176368"/>
                    <a:pt x="72586" y="175930"/>
                    <a:pt x="73300" y="176101"/>
                  </a:cubicBezTo>
                  <a:cubicBezTo>
                    <a:pt x="73339" y="176111"/>
                    <a:pt x="73367" y="176120"/>
                    <a:pt x="73405" y="176130"/>
                  </a:cubicBezTo>
                  <a:cubicBezTo>
                    <a:pt x="74291" y="176520"/>
                    <a:pt x="74910" y="177359"/>
                    <a:pt x="75024" y="178321"/>
                  </a:cubicBezTo>
                  <a:cubicBezTo>
                    <a:pt x="75072" y="179083"/>
                    <a:pt x="74834" y="179826"/>
                    <a:pt x="74358" y="180416"/>
                  </a:cubicBezTo>
                  <a:cubicBezTo>
                    <a:pt x="74025" y="180797"/>
                    <a:pt x="73796" y="181254"/>
                    <a:pt x="73691" y="181750"/>
                  </a:cubicBezTo>
                  <a:cubicBezTo>
                    <a:pt x="73424" y="182254"/>
                    <a:pt x="73424" y="182864"/>
                    <a:pt x="73691" y="183369"/>
                  </a:cubicBezTo>
                  <a:cubicBezTo>
                    <a:pt x="74148" y="184312"/>
                    <a:pt x="75291" y="184712"/>
                    <a:pt x="76234" y="184255"/>
                  </a:cubicBezTo>
                  <a:cubicBezTo>
                    <a:pt x="76310" y="184217"/>
                    <a:pt x="76387" y="184179"/>
                    <a:pt x="76453" y="184131"/>
                  </a:cubicBezTo>
                  <a:cubicBezTo>
                    <a:pt x="77215" y="183655"/>
                    <a:pt x="77501" y="182702"/>
                    <a:pt x="78073" y="182035"/>
                  </a:cubicBezTo>
                  <a:cubicBezTo>
                    <a:pt x="78663" y="181978"/>
                    <a:pt x="79235" y="182235"/>
                    <a:pt x="79597" y="182702"/>
                  </a:cubicBezTo>
                  <a:cubicBezTo>
                    <a:pt x="80111" y="183207"/>
                    <a:pt x="80416" y="183883"/>
                    <a:pt x="80454" y="184607"/>
                  </a:cubicBezTo>
                  <a:cubicBezTo>
                    <a:pt x="80416" y="185083"/>
                    <a:pt x="80254" y="185541"/>
                    <a:pt x="79978" y="185941"/>
                  </a:cubicBezTo>
                  <a:cubicBezTo>
                    <a:pt x="79254" y="186960"/>
                    <a:pt x="78768" y="188131"/>
                    <a:pt x="78549" y="189369"/>
                  </a:cubicBezTo>
                  <a:cubicBezTo>
                    <a:pt x="78330" y="190865"/>
                    <a:pt x="78749" y="192379"/>
                    <a:pt x="79692" y="193560"/>
                  </a:cubicBezTo>
                  <a:cubicBezTo>
                    <a:pt x="80168" y="194323"/>
                    <a:pt x="81025" y="194989"/>
                    <a:pt x="81692" y="194894"/>
                  </a:cubicBezTo>
                  <a:cubicBezTo>
                    <a:pt x="81968" y="194980"/>
                    <a:pt x="82273" y="194980"/>
                    <a:pt x="82549" y="194894"/>
                  </a:cubicBezTo>
                  <a:cubicBezTo>
                    <a:pt x="83673" y="193684"/>
                    <a:pt x="84254" y="192065"/>
                    <a:pt x="84169" y="190417"/>
                  </a:cubicBezTo>
                  <a:cubicBezTo>
                    <a:pt x="84188" y="189551"/>
                    <a:pt x="84416" y="188703"/>
                    <a:pt x="84835" y="187941"/>
                  </a:cubicBezTo>
                  <a:cubicBezTo>
                    <a:pt x="85207" y="187579"/>
                    <a:pt x="85797" y="187579"/>
                    <a:pt x="86169" y="187941"/>
                  </a:cubicBezTo>
                  <a:cubicBezTo>
                    <a:pt x="86664" y="188341"/>
                    <a:pt x="86978" y="188922"/>
                    <a:pt x="87026" y="189560"/>
                  </a:cubicBezTo>
                  <a:cubicBezTo>
                    <a:pt x="87169" y="190160"/>
                    <a:pt x="87388" y="190741"/>
                    <a:pt x="87693" y="191275"/>
                  </a:cubicBezTo>
                  <a:cubicBezTo>
                    <a:pt x="88112" y="191779"/>
                    <a:pt x="88760" y="192027"/>
                    <a:pt x="89407" y="191941"/>
                  </a:cubicBezTo>
                  <a:cubicBezTo>
                    <a:pt x="89960" y="191894"/>
                    <a:pt x="90484" y="191703"/>
                    <a:pt x="90931" y="191370"/>
                  </a:cubicBezTo>
                  <a:cubicBezTo>
                    <a:pt x="91274" y="191313"/>
                    <a:pt x="91636" y="191313"/>
                    <a:pt x="91979" y="191370"/>
                  </a:cubicBezTo>
                  <a:lnTo>
                    <a:pt x="91979" y="191370"/>
                  </a:lnTo>
                  <a:lnTo>
                    <a:pt x="96075" y="188322"/>
                  </a:lnTo>
                  <a:cubicBezTo>
                    <a:pt x="99933" y="185369"/>
                    <a:pt x="103971" y="182674"/>
                    <a:pt x="108172" y="180226"/>
                  </a:cubicBezTo>
                  <a:cubicBezTo>
                    <a:pt x="112848" y="178197"/>
                    <a:pt x="117335" y="175778"/>
                    <a:pt x="121602" y="172987"/>
                  </a:cubicBezTo>
                  <a:cubicBezTo>
                    <a:pt x="125221" y="169748"/>
                    <a:pt x="128422" y="166062"/>
                    <a:pt x="131127" y="162033"/>
                  </a:cubicBezTo>
                  <a:cubicBezTo>
                    <a:pt x="141281" y="147469"/>
                    <a:pt x="154473" y="135277"/>
                    <a:pt x="169798" y="126314"/>
                  </a:cubicBezTo>
                  <a:cubicBezTo>
                    <a:pt x="176028" y="123428"/>
                    <a:pt x="181905" y="119856"/>
                    <a:pt x="187324" y="115646"/>
                  </a:cubicBezTo>
                  <a:cubicBezTo>
                    <a:pt x="189277" y="113779"/>
                    <a:pt x="191096" y="111779"/>
                    <a:pt x="192754" y="109645"/>
                  </a:cubicBezTo>
                  <a:cubicBezTo>
                    <a:pt x="192830" y="109303"/>
                    <a:pt x="193039" y="108988"/>
                    <a:pt x="193325" y="108788"/>
                  </a:cubicBezTo>
                  <a:lnTo>
                    <a:pt x="195992" y="104978"/>
                  </a:lnTo>
                  <a:lnTo>
                    <a:pt x="194278" y="104978"/>
                  </a:lnTo>
                  <a:cubicBezTo>
                    <a:pt x="193230" y="104978"/>
                    <a:pt x="191611" y="105835"/>
                    <a:pt x="190468" y="10497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5" name="Freeform: Shape 424">
              <a:extLst>
                <a:ext uri="{FF2B5EF4-FFF2-40B4-BE49-F238E27FC236}">
                  <a16:creationId xmlns:a16="http://schemas.microsoft.com/office/drawing/2014/main" xmlns="" id="{C5F92063-74A7-AC52-E7B4-A06B702E2723}"/>
                </a:ext>
              </a:extLst>
            </p:cNvPr>
            <p:cNvSpPr/>
            <p:nvPr/>
          </p:nvSpPr>
          <p:spPr>
            <a:xfrm>
              <a:off x="6491141" y="2325894"/>
              <a:ext cx="187501" cy="188991"/>
            </a:xfrm>
            <a:custGeom>
              <a:avLst/>
              <a:gdLst>
                <a:gd name="connsiteX0" fmla="*/ 81837 w 187501"/>
                <a:gd name="connsiteY0" fmla="*/ 7046 h 188991"/>
                <a:gd name="connsiteX1" fmla="*/ 73265 w 187501"/>
                <a:gd name="connsiteY1" fmla="*/ 10094 h 188991"/>
                <a:gd name="connsiteX2" fmla="*/ 60406 w 187501"/>
                <a:gd name="connsiteY2" fmla="*/ 21428 h 188991"/>
                <a:gd name="connsiteX3" fmla="*/ 16020 w 187501"/>
                <a:gd name="connsiteY3" fmla="*/ 77816 h 188991"/>
                <a:gd name="connsiteX4" fmla="*/ 6495 w 187501"/>
                <a:gd name="connsiteY4" fmla="*/ 91818 h 188991"/>
                <a:gd name="connsiteX5" fmla="*/ 3256 w 187501"/>
                <a:gd name="connsiteY5" fmla="*/ 99247 h 188991"/>
                <a:gd name="connsiteX6" fmla="*/ 3256 w 187501"/>
                <a:gd name="connsiteY6" fmla="*/ 100200 h 188991"/>
                <a:gd name="connsiteX7" fmla="*/ 2209 w 187501"/>
                <a:gd name="connsiteY7" fmla="*/ 101248 h 188991"/>
                <a:gd name="connsiteX8" fmla="*/ 970 w 187501"/>
                <a:gd name="connsiteY8" fmla="*/ 104867 h 188991"/>
                <a:gd name="connsiteX9" fmla="*/ 2589 w 187501"/>
                <a:gd name="connsiteY9" fmla="*/ 104867 h 188991"/>
                <a:gd name="connsiteX10" fmla="*/ 4590 w 187501"/>
                <a:gd name="connsiteY10" fmla="*/ 103629 h 188991"/>
                <a:gd name="connsiteX11" fmla="*/ 7257 w 187501"/>
                <a:gd name="connsiteY11" fmla="*/ 104486 h 188991"/>
                <a:gd name="connsiteX12" fmla="*/ 5733 w 187501"/>
                <a:gd name="connsiteY12" fmla="*/ 106677 h 188991"/>
                <a:gd name="connsiteX13" fmla="*/ 2018 w 187501"/>
                <a:gd name="connsiteY13" fmla="*/ 107630 h 188991"/>
                <a:gd name="connsiteX14" fmla="*/ 303 w 187501"/>
                <a:gd name="connsiteY14" fmla="*/ 108487 h 188991"/>
                <a:gd name="connsiteX15" fmla="*/ 303 w 187501"/>
                <a:gd name="connsiteY15" fmla="*/ 110392 h 188991"/>
                <a:gd name="connsiteX16" fmla="*/ 2875 w 187501"/>
                <a:gd name="connsiteY16" fmla="*/ 111249 h 188991"/>
                <a:gd name="connsiteX17" fmla="*/ 5923 w 187501"/>
                <a:gd name="connsiteY17" fmla="*/ 110201 h 188991"/>
                <a:gd name="connsiteX18" fmla="*/ 9828 w 187501"/>
                <a:gd name="connsiteY18" fmla="*/ 110201 h 188991"/>
                <a:gd name="connsiteX19" fmla="*/ 10400 w 187501"/>
                <a:gd name="connsiteY19" fmla="*/ 112868 h 188991"/>
                <a:gd name="connsiteX20" fmla="*/ 7828 w 187501"/>
                <a:gd name="connsiteY20" fmla="*/ 113535 h 188991"/>
                <a:gd name="connsiteX21" fmla="*/ 4209 w 187501"/>
                <a:gd name="connsiteY21" fmla="*/ 114583 h 188991"/>
                <a:gd name="connsiteX22" fmla="*/ 6209 w 187501"/>
                <a:gd name="connsiteY22" fmla="*/ 117440 h 188991"/>
                <a:gd name="connsiteX23" fmla="*/ 9638 w 187501"/>
                <a:gd name="connsiteY23" fmla="*/ 117440 h 188991"/>
                <a:gd name="connsiteX24" fmla="*/ 12591 w 187501"/>
                <a:gd name="connsiteY24" fmla="*/ 116488 h 188991"/>
                <a:gd name="connsiteX25" fmla="*/ 14401 w 187501"/>
                <a:gd name="connsiteY25" fmla="*/ 116964 h 188991"/>
                <a:gd name="connsiteX26" fmla="*/ 10210 w 187501"/>
                <a:gd name="connsiteY26" fmla="*/ 119631 h 188991"/>
                <a:gd name="connsiteX27" fmla="*/ 8019 w 187501"/>
                <a:gd name="connsiteY27" fmla="*/ 119631 h 188991"/>
                <a:gd name="connsiteX28" fmla="*/ 7761 w 187501"/>
                <a:gd name="connsiteY28" fmla="*/ 121088 h 188991"/>
                <a:gd name="connsiteX29" fmla="*/ 8019 w 187501"/>
                <a:gd name="connsiteY29" fmla="*/ 121346 h 188991"/>
                <a:gd name="connsiteX30" fmla="*/ 8781 w 187501"/>
                <a:gd name="connsiteY30" fmla="*/ 121822 h 188991"/>
                <a:gd name="connsiteX31" fmla="*/ 13543 w 187501"/>
                <a:gd name="connsiteY31" fmla="*/ 121822 h 188991"/>
                <a:gd name="connsiteX32" fmla="*/ 16972 w 187501"/>
                <a:gd name="connsiteY32" fmla="*/ 120869 h 188991"/>
                <a:gd name="connsiteX33" fmla="*/ 10114 w 187501"/>
                <a:gd name="connsiteY33" fmla="*/ 124203 h 188991"/>
                <a:gd name="connsiteX34" fmla="*/ 7257 w 187501"/>
                <a:gd name="connsiteY34" fmla="*/ 124203 h 188991"/>
                <a:gd name="connsiteX35" fmla="*/ 5733 w 187501"/>
                <a:gd name="connsiteY35" fmla="*/ 125727 h 188991"/>
                <a:gd name="connsiteX36" fmla="*/ 7352 w 187501"/>
                <a:gd name="connsiteY36" fmla="*/ 127822 h 188991"/>
                <a:gd name="connsiteX37" fmla="*/ 13734 w 187501"/>
                <a:gd name="connsiteY37" fmla="*/ 129537 h 188991"/>
                <a:gd name="connsiteX38" fmla="*/ 18306 w 187501"/>
                <a:gd name="connsiteY38" fmla="*/ 126680 h 188991"/>
                <a:gd name="connsiteX39" fmla="*/ 20496 w 187501"/>
                <a:gd name="connsiteY39" fmla="*/ 126680 h 188991"/>
                <a:gd name="connsiteX40" fmla="*/ 21259 w 187501"/>
                <a:gd name="connsiteY40" fmla="*/ 129251 h 188991"/>
                <a:gd name="connsiteX41" fmla="*/ 19068 w 187501"/>
                <a:gd name="connsiteY41" fmla="*/ 130585 h 188991"/>
                <a:gd name="connsiteX42" fmla="*/ 17829 w 187501"/>
                <a:gd name="connsiteY42" fmla="*/ 132680 h 188991"/>
                <a:gd name="connsiteX43" fmla="*/ 21068 w 187501"/>
                <a:gd name="connsiteY43" fmla="*/ 134966 h 188991"/>
                <a:gd name="connsiteX44" fmla="*/ 24116 w 187501"/>
                <a:gd name="connsiteY44" fmla="*/ 133919 h 188991"/>
                <a:gd name="connsiteX45" fmla="*/ 25545 w 187501"/>
                <a:gd name="connsiteY45" fmla="*/ 133061 h 188991"/>
                <a:gd name="connsiteX46" fmla="*/ 22020 w 187501"/>
                <a:gd name="connsiteY46" fmla="*/ 138110 h 188991"/>
                <a:gd name="connsiteX47" fmla="*/ 20496 w 187501"/>
                <a:gd name="connsiteY47" fmla="*/ 138967 h 188991"/>
                <a:gd name="connsiteX48" fmla="*/ 20496 w 187501"/>
                <a:gd name="connsiteY48" fmla="*/ 140681 h 188991"/>
                <a:gd name="connsiteX49" fmla="*/ 21354 w 187501"/>
                <a:gd name="connsiteY49" fmla="*/ 141443 h 188991"/>
                <a:gd name="connsiteX50" fmla="*/ 26021 w 187501"/>
                <a:gd name="connsiteY50" fmla="*/ 141443 h 188991"/>
                <a:gd name="connsiteX51" fmla="*/ 28593 w 187501"/>
                <a:gd name="connsiteY51" fmla="*/ 138014 h 188991"/>
                <a:gd name="connsiteX52" fmla="*/ 30203 w 187501"/>
                <a:gd name="connsiteY52" fmla="*/ 137910 h 188991"/>
                <a:gd name="connsiteX53" fmla="*/ 30307 w 187501"/>
                <a:gd name="connsiteY53" fmla="*/ 138014 h 188991"/>
                <a:gd name="connsiteX54" fmla="*/ 30307 w 187501"/>
                <a:gd name="connsiteY54" fmla="*/ 138776 h 188991"/>
                <a:gd name="connsiteX55" fmla="*/ 27164 w 187501"/>
                <a:gd name="connsiteY55" fmla="*/ 144301 h 188991"/>
                <a:gd name="connsiteX56" fmla="*/ 28212 w 187501"/>
                <a:gd name="connsiteY56" fmla="*/ 148778 h 188991"/>
                <a:gd name="connsiteX57" fmla="*/ 30688 w 187501"/>
                <a:gd name="connsiteY57" fmla="*/ 150873 h 188991"/>
                <a:gd name="connsiteX58" fmla="*/ 30688 w 187501"/>
                <a:gd name="connsiteY58" fmla="*/ 150016 h 188991"/>
                <a:gd name="connsiteX59" fmla="*/ 30688 w 187501"/>
                <a:gd name="connsiteY59" fmla="*/ 144682 h 188991"/>
                <a:gd name="connsiteX60" fmla="*/ 33070 w 187501"/>
                <a:gd name="connsiteY60" fmla="*/ 140681 h 188991"/>
                <a:gd name="connsiteX61" fmla="*/ 34308 w 187501"/>
                <a:gd name="connsiteY61" fmla="*/ 143063 h 188991"/>
                <a:gd name="connsiteX62" fmla="*/ 33546 w 187501"/>
                <a:gd name="connsiteY62" fmla="*/ 145253 h 188991"/>
                <a:gd name="connsiteX63" fmla="*/ 33546 w 187501"/>
                <a:gd name="connsiteY63" fmla="*/ 145825 h 188991"/>
                <a:gd name="connsiteX64" fmla="*/ 35555 w 187501"/>
                <a:gd name="connsiteY64" fmla="*/ 146006 h 188991"/>
                <a:gd name="connsiteX65" fmla="*/ 35736 w 187501"/>
                <a:gd name="connsiteY65" fmla="*/ 145825 h 188991"/>
                <a:gd name="connsiteX66" fmla="*/ 37832 w 187501"/>
                <a:gd name="connsiteY66" fmla="*/ 145253 h 188991"/>
                <a:gd name="connsiteX67" fmla="*/ 35451 w 187501"/>
                <a:gd name="connsiteY67" fmla="*/ 150016 h 188991"/>
                <a:gd name="connsiteX68" fmla="*/ 35451 w 187501"/>
                <a:gd name="connsiteY68" fmla="*/ 158684 h 188991"/>
                <a:gd name="connsiteX69" fmla="*/ 36403 w 187501"/>
                <a:gd name="connsiteY69" fmla="*/ 160017 h 188991"/>
                <a:gd name="connsiteX70" fmla="*/ 39356 w 187501"/>
                <a:gd name="connsiteY70" fmla="*/ 160017 h 188991"/>
                <a:gd name="connsiteX71" fmla="*/ 40213 w 187501"/>
                <a:gd name="connsiteY71" fmla="*/ 157350 h 188991"/>
                <a:gd name="connsiteX72" fmla="*/ 41737 w 187501"/>
                <a:gd name="connsiteY72" fmla="*/ 153826 h 188991"/>
                <a:gd name="connsiteX73" fmla="*/ 45357 w 187501"/>
                <a:gd name="connsiteY73" fmla="*/ 152969 h 188991"/>
                <a:gd name="connsiteX74" fmla="*/ 46595 w 187501"/>
                <a:gd name="connsiteY74" fmla="*/ 156588 h 188991"/>
                <a:gd name="connsiteX75" fmla="*/ 45452 w 187501"/>
                <a:gd name="connsiteY75" fmla="*/ 159827 h 188991"/>
                <a:gd name="connsiteX76" fmla="*/ 48214 w 187501"/>
                <a:gd name="connsiteY76" fmla="*/ 162684 h 188991"/>
                <a:gd name="connsiteX77" fmla="*/ 49167 w 187501"/>
                <a:gd name="connsiteY77" fmla="*/ 161922 h 188991"/>
                <a:gd name="connsiteX78" fmla="*/ 49167 w 187501"/>
                <a:gd name="connsiteY78" fmla="*/ 158874 h 188991"/>
                <a:gd name="connsiteX79" fmla="*/ 50881 w 187501"/>
                <a:gd name="connsiteY79" fmla="*/ 156683 h 188991"/>
                <a:gd name="connsiteX80" fmla="*/ 53167 w 187501"/>
                <a:gd name="connsiteY80" fmla="*/ 158017 h 188991"/>
                <a:gd name="connsiteX81" fmla="*/ 53167 w 187501"/>
                <a:gd name="connsiteY81" fmla="*/ 160493 h 188991"/>
                <a:gd name="connsiteX82" fmla="*/ 50405 w 187501"/>
                <a:gd name="connsiteY82" fmla="*/ 165732 h 188991"/>
                <a:gd name="connsiteX83" fmla="*/ 49357 w 187501"/>
                <a:gd name="connsiteY83" fmla="*/ 168494 h 188991"/>
                <a:gd name="connsiteX84" fmla="*/ 50024 w 187501"/>
                <a:gd name="connsiteY84" fmla="*/ 171828 h 188991"/>
                <a:gd name="connsiteX85" fmla="*/ 51834 w 187501"/>
                <a:gd name="connsiteY85" fmla="*/ 173447 h 188991"/>
                <a:gd name="connsiteX86" fmla="*/ 53739 w 187501"/>
                <a:gd name="connsiteY86" fmla="*/ 173447 h 188991"/>
                <a:gd name="connsiteX87" fmla="*/ 53739 w 187501"/>
                <a:gd name="connsiteY87" fmla="*/ 171828 h 188991"/>
                <a:gd name="connsiteX88" fmla="*/ 54786 w 187501"/>
                <a:gd name="connsiteY88" fmla="*/ 167256 h 188991"/>
                <a:gd name="connsiteX89" fmla="*/ 56501 w 187501"/>
                <a:gd name="connsiteY89" fmla="*/ 166589 h 188991"/>
                <a:gd name="connsiteX90" fmla="*/ 57549 w 187501"/>
                <a:gd name="connsiteY90" fmla="*/ 167828 h 188991"/>
                <a:gd name="connsiteX91" fmla="*/ 57549 w 187501"/>
                <a:gd name="connsiteY91" fmla="*/ 170780 h 188991"/>
                <a:gd name="connsiteX92" fmla="*/ 56882 w 187501"/>
                <a:gd name="connsiteY92" fmla="*/ 173638 h 188991"/>
                <a:gd name="connsiteX93" fmla="*/ 59168 w 187501"/>
                <a:gd name="connsiteY93" fmla="*/ 176305 h 188991"/>
                <a:gd name="connsiteX94" fmla="*/ 61073 w 187501"/>
                <a:gd name="connsiteY94" fmla="*/ 175352 h 188991"/>
                <a:gd name="connsiteX95" fmla="*/ 61073 w 187501"/>
                <a:gd name="connsiteY95" fmla="*/ 172971 h 188991"/>
                <a:gd name="connsiteX96" fmla="*/ 62026 w 187501"/>
                <a:gd name="connsiteY96" fmla="*/ 165637 h 188991"/>
                <a:gd name="connsiteX97" fmla="*/ 63930 w 187501"/>
                <a:gd name="connsiteY97" fmla="*/ 164589 h 188991"/>
                <a:gd name="connsiteX98" fmla="*/ 65073 w 187501"/>
                <a:gd name="connsiteY98" fmla="*/ 166113 h 188991"/>
                <a:gd name="connsiteX99" fmla="*/ 65073 w 187501"/>
                <a:gd name="connsiteY99" fmla="*/ 167637 h 188991"/>
                <a:gd name="connsiteX100" fmla="*/ 64502 w 187501"/>
                <a:gd name="connsiteY100" fmla="*/ 170113 h 188991"/>
                <a:gd name="connsiteX101" fmla="*/ 64502 w 187501"/>
                <a:gd name="connsiteY101" fmla="*/ 173447 h 188991"/>
                <a:gd name="connsiteX102" fmla="*/ 67645 w 187501"/>
                <a:gd name="connsiteY102" fmla="*/ 175067 h 188991"/>
                <a:gd name="connsiteX103" fmla="*/ 68312 w 187501"/>
                <a:gd name="connsiteY103" fmla="*/ 172685 h 188991"/>
                <a:gd name="connsiteX104" fmla="*/ 68312 w 187501"/>
                <a:gd name="connsiteY104" fmla="*/ 170399 h 188991"/>
                <a:gd name="connsiteX105" fmla="*/ 68979 w 187501"/>
                <a:gd name="connsiteY105" fmla="*/ 169542 h 188991"/>
                <a:gd name="connsiteX106" fmla="*/ 69741 w 187501"/>
                <a:gd name="connsiteY106" fmla="*/ 169542 h 188991"/>
                <a:gd name="connsiteX107" fmla="*/ 72217 w 187501"/>
                <a:gd name="connsiteY107" fmla="*/ 172685 h 188991"/>
                <a:gd name="connsiteX108" fmla="*/ 70979 w 187501"/>
                <a:gd name="connsiteY108" fmla="*/ 175543 h 188991"/>
                <a:gd name="connsiteX109" fmla="*/ 69455 w 187501"/>
                <a:gd name="connsiteY109" fmla="*/ 178400 h 188991"/>
                <a:gd name="connsiteX110" fmla="*/ 69455 w 187501"/>
                <a:gd name="connsiteY110" fmla="*/ 179353 h 188991"/>
                <a:gd name="connsiteX111" fmla="*/ 71360 w 187501"/>
                <a:gd name="connsiteY111" fmla="*/ 180686 h 188991"/>
                <a:gd name="connsiteX112" fmla="*/ 72884 w 187501"/>
                <a:gd name="connsiteY112" fmla="*/ 180686 h 188991"/>
                <a:gd name="connsiteX113" fmla="*/ 75265 w 187501"/>
                <a:gd name="connsiteY113" fmla="*/ 177829 h 188991"/>
                <a:gd name="connsiteX114" fmla="*/ 75265 w 187501"/>
                <a:gd name="connsiteY114" fmla="*/ 173447 h 188991"/>
                <a:gd name="connsiteX115" fmla="*/ 76780 w 187501"/>
                <a:gd name="connsiteY115" fmla="*/ 172114 h 188991"/>
                <a:gd name="connsiteX116" fmla="*/ 76789 w 187501"/>
                <a:gd name="connsiteY116" fmla="*/ 172114 h 188991"/>
                <a:gd name="connsiteX117" fmla="*/ 78789 w 187501"/>
                <a:gd name="connsiteY117" fmla="*/ 174019 h 188991"/>
                <a:gd name="connsiteX118" fmla="*/ 78789 w 187501"/>
                <a:gd name="connsiteY118" fmla="*/ 176210 h 188991"/>
                <a:gd name="connsiteX119" fmla="*/ 78789 w 187501"/>
                <a:gd name="connsiteY119" fmla="*/ 177638 h 188991"/>
                <a:gd name="connsiteX120" fmla="*/ 79361 w 187501"/>
                <a:gd name="connsiteY120" fmla="*/ 179257 h 188991"/>
                <a:gd name="connsiteX121" fmla="*/ 82190 w 187501"/>
                <a:gd name="connsiteY121" fmla="*/ 179286 h 188991"/>
                <a:gd name="connsiteX122" fmla="*/ 82219 w 187501"/>
                <a:gd name="connsiteY122" fmla="*/ 179257 h 188991"/>
                <a:gd name="connsiteX123" fmla="*/ 83457 w 187501"/>
                <a:gd name="connsiteY123" fmla="*/ 176876 h 188991"/>
                <a:gd name="connsiteX124" fmla="*/ 85076 w 187501"/>
                <a:gd name="connsiteY124" fmla="*/ 176876 h 188991"/>
                <a:gd name="connsiteX125" fmla="*/ 86219 w 187501"/>
                <a:gd name="connsiteY125" fmla="*/ 178591 h 188991"/>
                <a:gd name="connsiteX126" fmla="*/ 86219 w 187501"/>
                <a:gd name="connsiteY126" fmla="*/ 180020 h 188991"/>
                <a:gd name="connsiteX127" fmla="*/ 85552 w 187501"/>
                <a:gd name="connsiteY127" fmla="*/ 183639 h 188991"/>
                <a:gd name="connsiteX128" fmla="*/ 87362 w 187501"/>
                <a:gd name="connsiteY128" fmla="*/ 187639 h 188991"/>
                <a:gd name="connsiteX129" fmla="*/ 89743 w 187501"/>
                <a:gd name="connsiteY129" fmla="*/ 188592 h 188991"/>
                <a:gd name="connsiteX130" fmla="*/ 90410 w 187501"/>
                <a:gd name="connsiteY130" fmla="*/ 188021 h 188991"/>
                <a:gd name="connsiteX131" fmla="*/ 91172 w 187501"/>
                <a:gd name="connsiteY131" fmla="*/ 183353 h 188991"/>
                <a:gd name="connsiteX132" fmla="*/ 91172 w 187501"/>
                <a:gd name="connsiteY132" fmla="*/ 180781 h 188991"/>
                <a:gd name="connsiteX133" fmla="*/ 92410 w 187501"/>
                <a:gd name="connsiteY133" fmla="*/ 180305 h 188991"/>
                <a:gd name="connsiteX134" fmla="*/ 93648 w 187501"/>
                <a:gd name="connsiteY134" fmla="*/ 181734 h 188991"/>
                <a:gd name="connsiteX135" fmla="*/ 94601 w 187501"/>
                <a:gd name="connsiteY135" fmla="*/ 183258 h 188991"/>
                <a:gd name="connsiteX136" fmla="*/ 96506 w 187501"/>
                <a:gd name="connsiteY136" fmla="*/ 183734 h 188991"/>
                <a:gd name="connsiteX137" fmla="*/ 97839 w 187501"/>
                <a:gd name="connsiteY137" fmla="*/ 182877 h 188991"/>
                <a:gd name="connsiteX138" fmla="*/ 98792 w 187501"/>
                <a:gd name="connsiteY138" fmla="*/ 182305 h 188991"/>
                <a:gd name="connsiteX139" fmla="*/ 100887 w 187501"/>
                <a:gd name="connsiteY139" fmla="*/ 182305 h 188991"/>
                <a:gd name="connsiteX140" fmla="*/ 103364 w 187501"/>
                <a:gd name="connsiteY140" fmla="*/ 180305 h 188991"/>
                <a:gd name="connsiteX141" fmla="*/ 115937 w 187501"/>
                <a:gd name="connsiteY141" fmla="*/ 174305 h 188991"/>
                <a:gd name="connsiteX142" fmla="*/ 152132 w 187501"/>
                <a:gd name="connsiteY142" fmla="*/ 137919 h 188991"/>
                <a:gd name="connsiteX143" fmla="*/ 177564 w 187501"/>
                <a:gd name="connsiteY143" fmla="*/ 92389 h 188991"/>
                <a:gd name="connsiteX144" fmla="*/ 183374 w 187501"/>
                <a:gd name="connsiteY144" fmla="*/ 84103 h 188991"/>
                <a:gd name="connsiteX145" fmla="*/ 183374 w 187501"/>
                <a:gd name="connsiteY145" fmla="*/ 84103 h 188991"/>
                <a:gd name="connsiteX146" fmla="*/ 184993 w 187501"/>
                <a:gd name="connsiteY146" fmla="*/ 81912 h 188991"/>
                <a:gd name="connsiteX147" fmla="*/ 184993 w 187501"/>
                <a:gd name="connsiteY147" fmla="*/ 81912 h 188991"/>
                <a:gd name="connsiteX148" fmla="*/ 187470 w 187501"/>
                <a:gd name="connsiteY148" fmla="*/ 77530 h 188991"/>
                <a:gd name="connsiteX149" fmla="*/ 187470 w 187501"/>
                <a:gd name="connsiteY149" fmla="*/ 77530 h 188991"/>
                <a:gd name="connsiteX150" fmla="*/ 184422 w 187501"/>
                <a:gd name="connsiteY150" fmla="*/ 78483 h 188991"/>
                <a:gd name="connsiteX151" fmla="*/ 180517 w 187501"/>
                <a:gd name="connsiteY151" fmla="*/ 78483 h 188991"/>
                <a:gd name="connsiteX152" fmla="*/ 180040 w 187501"/>
                <a:gd name="connsiteY152" fmla="*/ 75911 h 188991"/>
                <a:gd name="connsiteX153" fmla="*/ 182612 w 187501"/>
                <a:gd name="connsiteY153" fmla="*/ 75149 h 188991"/>
                <a:gd name="connsiteX154" fmla="*/ 186231 w 187501"/>
                <a:gd name="connsiteY154" fmla="*/ 74197 h 188991"/>
                <a:gd name="connsiteX155" fmla="*/ 184231 w 187501"/>
                <a:gd name="connsiteY155" fmla="*/ 71244 h 188991"/>
                <a:gd name="connsiteX156" fmla="*/ 180707 w 187501"/>
                <a:gd name="connsiteY156" fmla="*/ 71244 h 188991"/>
                <a:gd name="connsiteX157" fmla="*/ 177754 w 187501"/>
                <a:gd name="connsiteY157" fmla="*/ 72196 h 188991"/>
                <a:gd name="connsiteX158" fmla="*/ 175945 w 187501"/>
                <a:gd name="connsiteY158" fmla="*/ 71720 h 188991"/>
                <a:gd name="connsiteX159" fmla="*/ 180136 w 187501"/>
                <a:gd name="connsiteY159" fmla="*/ 69053 h 188991"/>
                <a:gd name="connsiteX160" fmla="*/ 182326 w 187501"/>
                <a:gd name="connsiteY160" fmla="*/ 69053 h 188991"/>
                <a:gd name="connsiteX161" fmla="*/ 182583 w 187501"/>
                <a:gd name="connsiteY161" fmla="*/ 67596 h 188991"/>
                <a:gd name="connsiteX162" fmla="*/ 182326 w 187501"/>
                <a:gd name="connsiteY162" fmla="*/ 67339 h 188991"/>
                <a:gd name="connsiteX163" fmla="*/ 181564 w 187501"/>
                <a:gd name="connsiteY163" fmla="*/ 66863 h 188991"/>
                <a:gd name="connsiteX164" fmla="*/ 176802 w 187501"/>
                <a:gd name="connsiteY164" fmla="*/ 66863 h 188991"/>
                <a:gd name="connsiteX165" fmla="*/ 173468 w 187501"/>
                <a:gd name="connsiteY165" fmla="*/ 67815 h 188991"/>
                <a:gd name="connsiteX166" fmla="*/ 180231 w 187501"/>
                <a:gd name="connsiteY166" fmla="*/ 64481 h 188991"/>
                <a:gd name="connsiteX167" fmla="*/ 183184 w 187501"/>
                <a:gd name="connsiteY167" fmla="*/ 64481 h 188991"/>
                <a:gd name="connsiteX168" fmla="*/ 184708 w 187501"/>
                <a:gd name="connsiteY168" fmla="*/ 62957 h 188991"/>
                <a:gd name="connsiteX169" fmla="*/ 183088 w 187501"/>
                <a:gd name="connsiteY169" fmla="*/ 60862 h 188991"/>
                <a:gd name="connsiteX170" fmla="*/ 176611 w 187501"/>
                <a:gd name="connsiteY170" fmla="*/ 59147 h 188991"/>
                <a:gd name="connsiteX171" fmla="*/ 172039 w 187501"/>
                <a:gd name="connsiteY171" fmla="*/ 61910 h 188991"/>
                <a:gd name="connsiteX172" fmla="*/ 169258 w 187501"/>
                <a:gd name="connsiteY172" fmla="*/ 61395 h 188991"/>
                <a:gd name="connsiteX173" fmla="*/ 169086 w 187501"/>
                <a:gd name="connsiteY173" fmla="*/ 59433 h 188991"/>
                <a:gd name="connsiteX174" fmla="*/ 171277 w 187501"/>
                <a:gd name="connsiteY174" fmla="*/ 58099 h 188991"/>
                <a:gd name="connsiteX175" fmla="*/ 172515 w 187501"/>
                <a:gd name="connsiteY175" fmla="*/ 56099 h 188991"/>
                <a:gd name="connsiteX176" fmla="*/ 169372 w 187501"/>
                <a:gd name="connsiteY176" fmla="*/ 53718 h 188991"/>
                <a:gd name="connsiteX177" fmla="*/ 166229 w 187501"/>
                <a:gd name="connsiteY177" fmla="*/ 54766 h 188991"/>
                <a:gd name="connsiteX178" fmla="*/ 164800 w 187501"/>
                <a:gd name="connsiteY178" fmla="*/ 55718 h 188991"/>
                <a:gd name="connsiteX179" fmla="*/ 168325 w 187501"/>
                <a:gd name="connsiteY179" fmla="*/ 50575 h 188991"/>
                <a:gd name="connsiteX180" fmla="*/ 169848 w 187501"/>
                <a:gd name="connsiteY180" fmla="*/ 49813 h 188991"/>
                <a:gd name="connsiteX181" fmla="*/ 169848 w 187501"/>
                <a:gd name="connsiteY181" fmla="*/ 48003 h 188991"/>
                <a:gd name="connsiteX182" fmla="*/ 168991 w 187501"/>
                <a:gd name="connsiteY182" fmla="*/ 47241 h 188991"/>
                <a:gd name="connsiteX183" fmla="*/ 164324 w 187501"/>
                <a:gd name="connsiteY183" fmla="*/ 47241 h 188991"/>
                <a:gd name="connsiteX184" fmla="*/ 161752 w 187501"/>
                <a:gd name="connsiteY184" fmla="*/ 50670 h 188991"/>
                <a:gd name="connsiteX185" fmla="*/ 160143 w 187501"/>
                <a:gd name="connsiteY185" fmla="*/ 50775 h 188991"/>
                <a:gd name="connsiteX186" fmla="*/ 160038 w 187501"/>
                <a:gd name="connsiteY186" fmla="*/ 50670 h 188991"/>
                <a:gd name="connsiteX187" fmla="*/ 160038 w 187501"/>
                <a:gd name="connsiteY187" fmla="*/ 49908 h 188991"/>
                <a:gd name="connsiteX188" fmla="*/ 163086 w 187501"/>
                <a:gd name="connsiteY188" fmla="*/ 44384 h 188991"/>
                <a:gd name="connsiteX189" fmla="*/ 162133 w 187501"/>
                <a:gd name="connsiteY189" fmla="*/ 39812 h 188991"/>
                <a:gd name="connsiteX190" fmla="*/ 159657 w 187501"/>
                <a:gd name="connsiteY190" fmla="*/ 37716 h 188991"/>
                <a:gd name="connsiteX191" fmla="*/ 159085 w 187501"/>
                <a:gd name="connsiteY191" fmla="*/ 38669 h 188991"/>
                <a:gd name="connsiteX192" fmla="*/ 159085 w 187501"/>
                <a:gd name="connsiteY192" fmla="*/ 44003 h 188991"/>
                <a:gd name="connsiteX193" fmla="*/ 156704 w 187501"/>
                <a:gd name="connsiteY193" fmla="*/ 48003 h 188991"/>
                <a:gd name="connsiteX194" fmla="*/ 155561 w 187501"/>
                <a:gd name="connsiteY194" fmla="*/ 45622 h 188991"/>
                <a:gd name="connsiteX195" fmla="*/ 156323 w 187501"/>
                <a:gd name="connsiteY195" fmla="*/ 43431 h 188991"/>
                <a:gd name="connsiteX196" fmla="*/ 156323 w 187501"/>
                <a:gd name="connsiteY196" fmla="*/ 42764 h 188991"/>
                <a:gd name="connsiteX197" fmla="*/ 154313 w 187501"/>
                <a:gd name="connsiteY197" fmla="*/ 42583 h 188991"/>
                <a:gd name="connsiteX198" fmla="*/ 154132 w 187501"/>
                <a:gd name="connsiteY198" fmla="*/ 42764 h 188991"/>
                <a:gd name="connsiteX199" fmla="*/ 152037 w 187501"/>
                <a:gd name="connsiteY199" fmla="*/ 42764 h 188991"/>
                <a:gd name="connsiteX200" fmla="*/ 154513 w 187501"/>
                <a:gd name="connsiteY200" fmla="*/ 38097 h 188991"/>
                <a:gd name="connsiteX201" fmla="*/ 154513 w 187501"/>
                <a:gd name="connsiteY201" fmla="*/ 29334 h 188991"/>
                <a:gd name="connsiteX202" fmla="*/ 153465 w 187501"/>
                <a:gd name="connsiteY202" fmla="*/ 28096 h 188991"/>
                <a:gd name="connsiteX203" fmla="*/ 150608 w 187501"/>
                <a:gd name="connsiteY203" fmla="*/ 28096 h 188991"/>
                <a:gd name="connsiteX204" fmla="*/ 149655 w 187501"/>
                <a:gd name="connsiteY204" fmla="*/ 30668 h 188991"/>
                <a:gd name="connsiteX205" fmla="*/ 148131 w 187501"/>
                <a:gd name="connsiteY205" fmla="*/ 34192 h 188991"/>
                <a:gd name="connsiteX206" fmla="*/ 144607 w 187501"/>
                <a:gd name="connsiteY206" fmla="*/ 35049 h 188991"/>
                <a:gd name="connsiteX207" fmla="*/ 143274 w 187501"/>
                <a:gd name="connsiteY207" fmla="*/ 31430 h 188991"/>
                <a:gd name="connsiteX208" fmla="*/ 144417 w 187501"/>
                <a:gd name="connsiteY208" fmla="*/ 28191 h 188991"/>
                <a:gd name="connsiteX209" fmla="*/ 141654 w 187501"/>
                <a:gd name="connsiteY209" fmla="*/ 25334 h 188991"/>
                <a:gd name="connsiteX210" fmla="*/ 140702 w 187501"/>
                <a:gd name="connsiteY210" fmla="*/ 26096 h 188991"/>
                <a:gd name="connsiteX211" fmla="*/ 140226 w 187501"/>
                <a:gd name="connsiteY211" fmla="*/ 29144 h 188991"/>
                <a:gd name="connsiteX212" fmla="*/ 138511 w 187501"/>
                <a:gd name="connsiteY212" fmla="*/ 31334 h 188991"/>
                <a:gd name="connsiteX213" fmla="*/ 136225 w 187501"/>
                <a:gd name="connsiteY213" fmla="*/ 30001 h 188991"/>
                <a:gd name="connsiteX214" fmla="*/ 136225 w 187501"/>
                <a:gd name="connsiteY214" fmla="*/ 27524 h 188991"/>
                <a:gd name="connsiteX215" fmla="*/ 138987 w 187501"/>
                <a:gd name="connsiteY215" fmla="*/ 22286 h 188991"/>
                <a:gd name="connsiteX216" fmla="*/ 140035 w 187501"/>
                <a:gd name="connsiteY216" fmla="*/ 19523 h 188991"/>
                <a:gd name="connsiteX217" fmla="*/ 139273 w 187501"/>
                <a:gd name="connsiteY217" fmla="*/ 16189 h 188991"/>
                <a:gd name="connsiteX218" fmla="*/ 137463 w 187501"/>
                <a:gd name="connsiteY218" fmla="*/ 14570 h 188991"/>
                <a:gd name="connsiteX219" fmla="*/ 135654 w 187501"/>
                <a:gd name="connsiteY219" fmla="*/ 14570 h 188991"/>
                <a:gd name="connsiteX220" fmla="*/ 135654 w 187501"/>
                <a:gd name="connsiteY220" fmla="*/ 16189 h 188991"/>
                <a:gd name="connsiteX221" fmla="*/ 134606 w 187501"/>
                <a:gd name="connsiteY221" fmla="*/ 20762 h 188991"/>
                <a:gd name="connsiteX222" fmla="*/ 132892 w 187501"/>
                <a:gd name="connsiteY222" fmla="*/ 21333 h 188991"/>
                <a:gd name="connsiteX223" fmla="*/ 131939 w 187501"/>
                <a:gd name="connsiteY223" fmla="*/ 20190 h 188991"/>
                <a:gd name="connsiteX224" fmla="*/ 131939 w 187501"/>
                <a:gd name="connsiteY224" fmla="*/ 17237 h 188991"/>
                <a:gd name="connsiteX225" fmla="*/ 132511 w 187501"/>
                <a:gd name="connsiteY225" fmla="*/ 14380 h 188991"/>
                <a:gd name="connsiteX226" fmla="*/ 130225 w 187501"/>
                <a:gd name="connsiteY226" fmla="*/ 11713 h 188991"/>
                <a:gd name="connsiteX227" fmla="*/ 128424 w 187501"/>
                <a:gd name="connsiteY227" fmla="*/ 12637 h 188991"/>
                <a:gd name="connsiteX228" fmla="*/ 128415 w 187501"/>
                <a:gd name="connsiteY228" fmla="*/ 12665 h 188991"/>
                <a:gd name="connsiteX229" fmla="*/ 128415 w 187501"/>
                <a:gd name="connsiteY229" fmla="*/ 15046 h 188991"/>
                <a:gd name="connsiteX230" fmla="*/ 127367 w 187501"/>
                <a:gd name="connsiteY230" fmla="*/ 22381 h 188991"/>
                <a:gd name="connsiteX231" fmla="*/ 125557 w 187501"/>
                <a:gd name="connsiteY231" fmla="*/ 23429 h 188991"/>
                <a:gd name="connsiteX232" fmla="*/ 124414 w 187501"/>
                <a:gd name="connsiteY232" fmla="*/ 21905 h 188991"/>
                <a:gd name="connsiteX233" fmla="*/ 124414 w 187501"/>
                <a:gd name="connsiteY233" fmla="*/ 20380 h 188991"/>
                <a:gd name="connsiteX234" fmla="*/ 124986 w 187501"/>
                <a:gd name="connsiteY234" fmla="*/ 17809 h 188991"/>
                <a:gd name="connsiteX235" fmla="*/ 124986 w 187501"/>
                <a:gd name="connsiteY235" fmla="*/ 14570 h 188991"/>
                <a:gd name="connsiteX236" fmla="*/ 121843 w 187501"/>
                <a:gd name="connsiteY236" fmla="*/ 12856 h 188991"/>
                <a:gd name="connsiteX237" fmla="*/ 121176 w 187501"/>
                <a:gd name="connsiteY237" fmla="*/ 15332 h 188991"/>
                <a:gd name="connsiteX238" fmla="*/ 121176 w 187501"/>
                <a:gd name="connsiteY238" fmla="*/ 17618 h 188991"/>
                <a:gd name="connsiteX239" fmla="*/ 120509 w 187501"/>
                <a:gd name="connsiteY239" fmla="*/ 18476 h 188991"/>
                <a:gd name="connsiteX240" fmla="*/ 119747 w 187501"/>
                <a:gd name="connsiteY240" fmla="*/ 18476 h 188991"/>
                <a:gd name="connsiteX241" fmla="*/ 117270 w 187501"/>
                <a:gd name="connsiteY241" fmla="*/ 15332 h 188991"/>
                <a:gd name="connsiteX242" fmla="*/ 118509 w 187501"/>
                <a:gd name="connsiteY242" fmla="*/ 12380 h 188991"/>
                <a:gd name="connsiteX243" fmla="*/ 120033 w 187501"/>
                <a:gd name="connsiteY243" fmla="*/ 9617 h 188991"/>
                <a:gd name="connsiteX244" fmla="*/ 120033 w 187501"/>
                <a:gd name="connsiteY244" fmla="*/ 8570 h 188991"/>
                <a:gd name="connsiteX245" fmla="*/ 118223 w 187501"/>
                <a:gd name="connsiteY245" fmla="*/ 7236 h 188991"/>
                <a:gd name="connsiteX246" fmla="*/ 116699 w 187501"/>
                <a:gd name="connsiteY246" fmla="*/ 7236 h 188991"/>
                <a:gd name="connsiteX247" fmla="*/ 114318 w 187501"/>
                <a:gd name="connsiteY247" fmla="*/ 10094 h 188991"/>
                <a:gd name="connsiteX248" fmla="*/ 114318 w 187501"/>
                <a:gd name="connsiteY248" fmla="*/ 14570 h 188991"/>
                <a:gd name="connsiteX249" fmla="*/ 112794 w 187501"/>
                <a:gd name="connsiteY249" fmla="*/ 15904 h 188991"/>
                <a:gd name="connsiteX250" fmla="*/ 110794 w 187501"/>
                <a:gd name="connsiteY250" fmla="*/ 13999 h 188991"/>
                <a:gd name="connsiteX251" fmla="*/ 110794 w 187501"/>
                <a:gd name="connsiteY251" fmla="*/ 11808 h 188991"/>
                <a:gd name="connsiteX252" fmla="*/ 110794 w 187501"/>
                <a:gd name="connsiteY252" fmla="*/ 10379 h 188991"/>
                <a:gd name="connsiteX253" fmla="*/ 110222 w 187501"/>
                <a:gd name="connsiteY253" fmla="*/ 8760 h 188991"/>
                <a:gd name="connsiteX254" fmla="*/ 107269 w 187501"/>
                <a:gd name="connsiteY254" fmla="*/ 8760 h 188991"/>
                <a:gd name="connsiteX255" fmla="*/ 106031 w 187501"/>
                <a:gd name="connsiteY255" fmla="*/ 11237 h 188991"/>
                <a:gd name="connsiteX256" fmla="*/ 104412 w 187501"/>
                <a:gd name="connsiteY256" fmla="*/ 11237 h 188991"/>
                <a:gd name="connsiteX257" fmla="*/ 103269 w 187501"/>
                <a:gd name="connsiteY257" fmla="*/ 9522 h 188991"/>
                <a:gd name="connsiteX258" fmla="*/ 103269 w 187501"/>
                <a:gd name="connsiteY258" fmla="*/ 8093 h 188991"/>
                <a:gd name="connsiteX259" fmla="*/ 104031 w 187501"/>
                <a:gd name="connsiteY259" fmla="*/ 4474 h 188991"/>
                <a:gd name="connsiteX260" fmla="*/ 102126 w 187501"/>
                <a:gd name="connsiteY260" fmla="*/ 569 h 188991"/>
                <a:gd name="connsiteX261" fmla="*/ 99745 w 187501"/>
                <a:gd name="connsiteY261" fmla="*/ -384 h 188991"/>
                <a:gd name="connsiteX262" fmla="*/ 99078 w 187501"/>
                <a:gd name="connsiteY262" fmla="*/ 92 h 188991"/>
                <a:gd name="connsiteX263" fmla="*/ 98316 w 187501"/>
                <a:gd name="connsiteY263" fmla="*/ 4855 h 188991"/>
                <a:gd name="connsiteX264" fmla="*/ 98316 w 187501"/>
                <a:gd name="connsiteY264" fmla="*/ 7331 h 188991"/>
                <a:gd name="connsiteX265" fmla="*/ 96982 w 187501"/>
                <a:gd name="connsiteY265" fmla="*/ 7903 h 188991"/>
                <a:gd name="connsiteX266" fmla="*/ 95744 w 187501"/>
                <a:gd name="connsiteY266" fmla="*/ 6474 h 188991"/>
                <a:gd name="connsiteX267" fmla="*/ 94792 w 187501"/>
                <a:gd name="connsiteY267" fmla="*/ 4855 h 188991"/>
                <a:gd name="connsiteX268" fmla="*/ 92982 w 187501"/>
                <a:gd name="connsiteY268" fmla="*/ 4855 h 188991"/>
                <a:gd name="connsiteX269" fmla="*/ 91553 w 187501"/>
                <a:gd name="connsiteY269" fmla="*/ 5712 h 188991"/>
                <a:gd name="connsiteX270" fmla="*/ 90601 w 187501"/>
                <a:gd name="connsiteY270" fmla="*/ 6188 h 188991"/>
                <a:gd name="connsiteX271" fmla="*/ 88314 w 187501"/>
                <a:gd name="connsiteY271" fmla="*/ 6188 h 188991"/>
                <a:gd name="connsiteX272" fmla="*/ 87648 w 187501"/>
                <a:gd name="connsiteY272" fmla="*/ 4474 h 188991"/>
                <a:gd name="connsiteX273" fmla="*/ 88791 w 187501"/>
                <a:gd name="connsiteY273" fmla="*/ 3331 h 188991"/>
                <a:gd name="connsiteX274" fmla="*/ 90220 w 187501"/>
                <a:gd name="connsiteY274" fmla="*/ 2569 h 188991"/>
                <a:gd name="connsiteX275" fmla="*/ 90220 w 187501"/>
                <a:gd name="connsiteY275" fmla="*/ 2569 h 188991"/>
                <a:gd name="connsiteX276" fmla="*/ 90220 w 187501"/>
                <a:gd name="connsiteY276" fmla="*/ 1140 h 188991"/>
                <a:gd name="connsiteX277" fmla="*/ 86600 w 187501"/>
                <a:gd name="connsiteY277" fmla="*/ 92 h 188991"/>
                <a:gd name="connsiteX278" fmla="*/ 86600 w 187501"/>
                <a:gd name="connsiteY278" fmla="*/ 92 h 188991"/>
                <a:gd name="connsiteX279" fmla="*/ 81837 w 187501"/>
                <a:gd name="connsiteY279" fmla="*/ 7046 h 18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87501" h="188991">
                  <a:moveTo>
                    <a:pt x="81837" y="7046"/>
                  </a:moveTo>
                  <a:cubicBezTo>
                    <a:pt x="79075" y="8303"/>
                    <a:pt x="76199" y="9322"/>
                    <a:pt x="73265" y="10094"/>
                  </a:cubicBezTo>
                  <a:cubicBezTo>
                    <a:pt x="68007" y="12608"/>
                    <a:pt x="63559" y="16532"/>
                    <a:pt x="60406" y="21428"/>
                  </a:cubicBezTo>
                  <a:lnTo>
                    <a:pt x="16020" y="77816"/>
                  </a:lnTo>
                  <a:cubicBezTo>
                    <a:pt x="12400" y="82160"/>
                    <a:pt x="9209" y="86855"/>
                    <a:pt x="6495" y="91818"/>
                  </a:cubicBezTo>
                  <a:cubicBezTo>
                    <a:pt x="5266" y="94228"/>
                    <a:pt x="4180" y="96704"/>
                    <a:pt x="3256" y="99247"/>
                  </a:cubicBezTo>
                  <a:cubicBezTo>
                    <a:pt x="3399" y="99552"/>
                    <a:pt x="3399" y="99895"/>
                    <a:pt x="3256" y="100200"/>
                  </a:cubicBezTo>
                  <a:cubicBezTo>
                    <a:pt x="3152" y="100733"/>
                    <a:pt x="2742" y="101143"/>
                    <a:pt x="2209" y="101248"/>
                  </a:cubicBezTo>
                  <a:lnTo>
                    <a:pt x="970" y="104867"/>
                  </a:lnTo>
                  <a:cubicBezTo>
                    <a:pt x="1494" y="105058"/>
                    <a:pt x="2066" y="105058"/>
                    <a:pt x="2589" y="104867"/>
                  </a:cubicBezTo>
                  <a:cubicBezTo>
                    <a:pt x="3352" y="104867"/>
                    <a:pt x="3828" y="103915"/>
                    <a:pt x="4590" y="103629"/>
                  </a:cubicBezTo>
                  <a:cubicBezTo>
                    <a:pt x="5571" y="103238"/>
                    <a:pt x="6695" y="103591"/>
                    <a:pt x="7257" y="104486"/>
                  </a:cubicBezTo>
                  <a:cubicBezTo>
                    <a:pt x="8019" y="105629"/>
                    <a:pt x="7257" y="106391"/>
                    <a:pt x="5733" y="106677"/>
                  </a:cubicBezTo>
                  <a:lnTo>
                    <a:pt x="2018" y="107630"/>
                  </a:lnTo>
                  <a:cubicBezTo>
                    <a:pt x="1370" y="107734"/>
                    <a:pt x="780" y="108039"/>
                    <a:pt x="303" y="108487"/>
                  </a:cubicBezTo>
                  <a:cubicBezTo>
                    <a:pt x="-144" y="109039"/>
                    <a:pt x="-144" y="109839"/>
                    <a:pt x="303" y="110392"/>
                  </a:cubicBezTo>
                  <a:cubicBezTo>
                    <a:pt x="999" y="111039"/>
                    <a:pt x="1932" y="111354"/>
                    <a:pt x="2875" y="111249"/>
                  </a:cubicBezTo>
                  <a:cubicBezTo>
                    <a:pt x="3952" y="111116"/>
                    <a:pt x="4990" y="110763"/>
                    <a:pt x="5923" y="110201"/>
                  </a:cubicBezTo>
                  <a:cubicBezTo>
                    <a:pt x="7066" y="109630"/>
                    <a:pt x="8495" y="108772"/>
                    <a:pt x="9828" y="110201"/>
                  </a:cubicBezTo>
                  <a:cubicBezTo>
                    <a:pt x="10686" y="110801"/>
                    <a:pt x="10943" y="111964"/>
                    <a:pt x="10400" y="112868"/>
                  </a:cubicBezTo>
                  <a:cubicBezTo>
                    <a:pt x="9657" y="113402"/>
                    <a:pt x="8742" y="113640"/>
                    <a:pt x="7828" y="113535"/>
                  </a:cubicBezTo>
                  <a:cubicBezTo>
                    <a:pt x="6304" y="113535"/>
                    <a:pt x="4494" y="113535"/>
                    <a:pt x="4209" y="114583"/>
                  </a:cubicBezTo>
                  <a:cubicBezTo>
                    <a:pt x="3923" y="115630"/>
                    <a:pt x="4971" y="116869"/>
                    <a:pt x="6209" y="117440"/>
                  </a:cubicBezTo>
                  <a:cubicBezTo>
                    <a:pt x="7314" y="117859"/>
                    <a:pt x="8533" y="117859"/>
                    <a:pt x="9638" y="117440"/>
                  </a:cubicBezTo>
                  <a:cubicBezTo>
                    <a:pt x="10686" y="117440"/>
                    <a:pt x="11543" y="116678"/>
                    <a:pt x="12591" y="116488"/>
                  </a:cubicBezTo>
                  <a:cubicBezTo>
                    <a:pt x="13238" y="116316"/>
                    <a:pt x="13924" y="116497"/>
                    <a:pt x="14401" y="116964"/>
                  </a:cubicBezTo>
                  <a:cubicBezTo>
                    <a:pt x="13762" y="118697"/>
                    <a:pt x="12048" y="119783"/>
                    <a:pt x="10210" y="119631"/>
                  </a:cubicBezTo>
                  <a:cubicBezTo>
                    <a:pt x="9485" y="119488"/>
                    <a:pt x="8742" y="119488"/>
                    <a:pt x="8019" y="119631"/>
                  </a:cubicBezTo>
                  <a:cubicBezTo>
                    <a:pt x="7543" y="119965"/>
                    <a:pt x="7428" y="120622"/>
                    <a:pt x="7761" y="121088"/>
                  </a:cubicBezTo>
                  <a:cubicBezTo>
                    <a:pt x="7838" y="121193"/>
                    <a:pt x="7923" y="121279"/>
                    <a:pt x="8019" y="121346"/>
                  </a:cubicBezTo>
                  <a:lnTo>
                    <a:pt x="8781" y="121822"/>
                  </a:lnTo>
                  <a:cubicBezTo>
                    <a:pt x="10295" y="122517"/>
                    <a:pt x="12029" y="122517"/>
                    <a:pt x="13543" y="121822"/>
                  </a:cubicBezTo>
                  <a:cubicBezTo>
                    <a:pt x="14591" y="121346"/>
                    <a:pt x="15544" y="120298"/>
                    <a:pt x="16972" y="120869"/>
                  </a:cubicBezTo>
                  <a:cubicBezTo>
                    <a:pt x="15867" y="123565"/>
                    <a:pt x="12915" y="125003"/>
                    <a:pt x="10114" y="124203"/>
                  </a:cubicBezTo>
                  <a:cubicBezTo>
                    <a:pt x="9162" y="124117"/>
                    <a:pt x="8209" y="124117"/>
                    <a:pt x="7257" y="124203"/>
                  </a:cubicBezTo>
                  <a:cubicBezTo>
                    <a:pt x="6304" y="124203"/>
                    <a:pt x="5542" y="124870"/>
                    <a:pt x="5733" y="125727"/>
                  </a:cubicBezTo>
                  <a:cubicBezTo>
                    <a:pt x="5999" y="126603"/>
                    <a:pt x="6571" y="127346"/>
                    <a:pt x="7352" y="127822"/>
                  </a:cubicBezTo>
                  <a:cubicBezTo>
                    <a:pt x="9133" y="129290"/>
                    <a:pt x="11457" y="129908"/>
                    <a:pt x="13734" y="129537"/>
                  </a:cubicBezTo>
                  <a:cubicBezTo>
                    <a:pt x="15410" y="128851"/>
                    <a:pt x="16953" y="127880"/>
                    <a:pt x="18306" y="126680"/>
                  </a:cubicBezTo>
                  <a:cubicBezTo>
                    <a:pt x="18982" y="126289"/>
                    <a:pt x="19820" y="126289"/>
                    <a:pt x="20496" y="126680"/>
                  </a:cubicBezTo>
                  <a:cubicBezTo>
                    <a:pt x="21373" y="127213"/>
                    <a:pt x="21706" y="128327"/>
                    <a:pt x="21259" y="129251"/>
                  </a:cubicBezTo>
                  <a:cubicBezTo>
                    <a:pt x="20639" y="129861"/>
                    <a:pt x="19887" y="130318"/>
                    <a:pt x="19068" y="130585"/>
                  </a:cubicBezTo>
                  <a:cubicBezTo>
                    <a:pt x="18201" y="130890"/>
                    <a:pt x="17687" y="131775"/>
                    <a:pt x="17829" y="132680"/>
                  </a:cubicBezTo>
                  <a:cubicBezTo>
                    <a:pt x="18382" y="134004"/>
                    <a:pt x="19639" y="134890"/>
                    <a:pt x="21068" y="134966"/>
                  </a:cubicBezTo>
                  <a:cubicBezTo>
                    <a:pt x="22173" y="134985"/>
                    <a:pt x="23249" y="134614"/>
                    <a:pt x="24116" y="133919"/>
                  </a:cubicBezTo>
                  <a:lnTo>
                    <a:pt x="25545" y="133061"/>
                  </a:lnTo>
                  <a:cubicBezTo>
                    <a:pt x="25459" y="135290"/>
                    <a:pt x="24078" y="137262"/>
                    <a:pt x="22020" y="138110"/>
                  </a:cubicBezTo>
                  <a:cubicBezTo>
                    <a:pt x="21487" y="138338"/>
                    <a:pt x="20973" y="138624"/>
                    <a:pt x="20496" y="138967"/>
                  </a:cubicBezTo>
                  <a:cubicBezTo>
                    <a:pt x="20115" y="139472"/>
                    <a:pt x="20115" y="140176"/>
                    <a:pt x="20496" y="140681"/>
                  </a:cubicBezTo>
                  <a:cubicBezTo>
                    <a:pt x="20734" y="140986"/>
                    <a:pt x="21020" y="141243"/>
                    <a:pt x="21354" y="141443"/>
                  </a:cubicBezTo>
                  <a:cubicBezTo>
                    <a:pt x="22744" y="142443"/>
                    <a:pt x="24630" y="142443"/>
                    <a:pt x="26021" y="141443"/>
                  </a:cubicBezTo>
                  <a:cubicBezTo>
                    <a:pt x="26983" y="140386"/>
                    <a:pt x="27840" y="139233"/>
                    <a:pt x="28593" y="138014"/>
                  </a:cubicBezTo>
                  <a:cubicBezTo>
                    <a:pt x="29012" y="137538"/>
                    <a:pt x="29736" y="137500"/>
                    <a:pt x="30203" y="137910"/>
                  </a:cubicBezTo>
                  <a:cubicBezTo>
                    <a:pt x="30241" y="137948"/>
                    <a:pt x="30279" y="137976"/>
                    <a:pt x="30307" y="138014"/>
                  </a:cubicBezTo>
                  <a:cubicBezTo>
                    <a:pt x="30383" y="138262"/>
                    <a:pt x="30383" y="138528"/>
                    <a:pt x="30307" y="138776"/>
                  </a:cubicBezTo>
                  <a:cubicBezTo>
                    <a:pt x="30307" y="141157"/>
                    <a:pt x="27640" y="142110"/>
                    <a:pt x="27164" y="144301"/>
                  </a:cubicBezTo>
                  <a:cubicBezTo>
                    <a:pt x="27145" y="145853"/>
                    <a:pt x="27497" y="147396"/>
                    <a:pt x="28212" y="148778"/>
                  </a:cubicBezTo>
                  <a:cubicBezTo>
                    <a:pt x="28212" y="149825"/>
                    <a:pt x="29831" y="151254"/>
                    <a:pt x="30688" y="150873"/>
                  </a:cubicBezTo>
                  <a:cubicBezTo>
                    <a:pt x="31545" y="150492"/>
                    <a:pt x="30688" y="150397"/>
                    <a:pt x="30688" y="150016"/>
                  </a:cubicBezTo>
                  <a:cubicBezTo>
                    <a:pt x="30784" y="148235"/>
                    <a:pt x="30784" y="146463"/>
                    <a:pt x="30688" y="144682"/>
                  </a:cubicBezTo>
                  <a:cubicBezTo>
                    <a:pt x="30669" y="143005"/>
                    <a:pt x="31593" y="141462"/>
                    <a:pt x="33070" y="140681"/>
                  </a:cubicBezTo>
                  <a:cubicBezTo>
                    <a:pt x="34003" y="141072"/>
                    <a:pt x="34527" y="142072"/>
                    <a:pt x="34308" y="143063"/>
                  </a:cubicBezTo>
                  <a:cubicBezTo>
                    <a:pt x="34308" y="143824"/>
                    <a:pt x="33546" y="144396"/>
                    <a:pt x="33546" y="145253"/>
                  </a:cubicBezTo>
                  <a:cubicBezTo>
                    <a:pt x="33498" y="145444"/>
                    <a:pt x="33498" y="145634"/>
                    <a:pt x="33546" y="145825"/>
                  </a:cubicBezTo>
                  <a:cubicBezTo>
                    <a:pt x="34051" y="146434"/>
                    <a:pt x="34955" y="146511"/>
                    <a:pt x="35555" y="146006"/>
                  </a:cubicBezTo>
                  <a:cubicBezTo>
                    <a:pt x="35622" y="145949"/>
                    <a:pt x="35679" y="145891"/>
                    <a:pt x="35736" y="145825"/>
                  </a:cubicBezTo>
                  <a:cubicBezTo>
                    <a:pt x="36308" y="145348"/>
                    <a:pt x="37070" y="144682"/>
                    <a:pt x="37832" y="145253"/>
                  </a:cubicBezTo>
                  <a:cubicBezTo>
                    <a:pt x="37832" y="147349"/>
                    <a:pt x="36403" y="148492"/>
                    <a:pt x="35451" y="150016"/>
                  </a:cubicBezTo>
                  <a:cubicBezTo>
                    <a:pt x="33879" y="152692"/>
                    <a:pt x="33879" y="156007"/>
                    <a:pt x="35451" y="158684"/>
                  </a:cubicBezTo>
                  <a:cubicBezTo>
                    <a:pt x="35679" y="159188"/>
                    <a:pt x="36003" y="159636"/>
                    <a:pt x="36403" y="160017"/>
                  </a:cubicBezTo>
                  <a:cubicBezTo>
                    <a:pt x="37251" y="160741"/>
                    <a:pt x="38508" y="160741"/>
                    <a:pt x="39356" y="160017"/>
                  </a:cubicBezTo>
                  <a:cubicBezTo>
                    <a:pt x="39851" y="159207"/>
                    <a:pt x="40147" y="158293"/>
                    <a:pt x="40213" y="157350"/>
                  </a:cubicBezTo>
                  <a:cubicBezTo>
                    <a:pt x="40509" y="156093"/>
                    <a:pt x="41023" y="154902"/>
                    <a:pt x="41737" y="153826"/>
                  </a:cubicBezTo>
                  <a:cubicBezTo>
                    <a:pt x="42509" y="152607"/>
                    <a:pt x="44119" y="152226"/>
                    <a:pt x="45357" y="152969"/>
                  </a:cubicBezTo>
                  <a:cubicBezTo>
                    <a:pt x="46519" y="153778"/>
                    <a:pt x="47014" y="155245"/>
                    <a:pt x="46595" y="156588"/>
                  </a:cubicBezTo>
                  <a:cubicBezTo>
                    <a:pt x="46033" y="157598"/>
                    <a:pt x="45643" y="158693"/>
                    <a:pt x="45452" y="159827"/>
                  </a:cubicBezTo>
                  <a:cubicBezTo>
                    <a:pt x="45452" y="161160"/>
                    <a:pt x="46976" y="162970"/>
                    <a:pt x="48214" y="162684"/>
                  </a:cubicBezTo>
                  <a:cubicBezTo>
                    <a:pt x="48652" y="162636"/>
                    <a:pt x="49024" y="162341"/>
                    <a:pt x="49167" y="161922"/>
                  </a:cubicBezTo>
                  <a:cubicBezTo>
                    <a:pt x="49262" y="160912"/>
                    <a:pt x="49262" y="159884"/>
                    <a:pt x="49167" y="158874"/>
                  </a:cubicBezTo>
                  <a:cubicBezTo>
                    <a:pt x="49167" y="157826"/>
                    <a:pt x="49834" y="156874"/>
                    <a:pt x="50881" y="156683"/>
                  </a:cubicBezTo>
                  <a:cubicBezTo>
                    <a:pt x="51824" y="156693"/>
                    <a:pt x="52691" y="157198"/>
                    <a:pt x="53167" y="158017"/>
                  </a:cubicBezTo>
                  <a:cubicBezTo>
                    <a:pt x="53710" y="158750"/>
                    <a:pt x="53710" y="159760"/>
                    <a:pt x="53167" y="160493"/>
                  </a:cubicBezTo>
                  <a:lnTo>
                    <a:pt x="50405" y="165732"/>
                  </a:lnTo>
                  <a:cubicBezTo>
                    <a:pt x="49900" y="166589"/>
                    <a:pt x="49548" y="167523"/>
                    <a:pt x="49357" y="168494"/>
                  </a:cubicBezTo>
                  <a:cubicBezTo>
                    <a:pt x="49167" y="169647"/>
                    <a:pt x="49405" y="170838"/>
                    <a:pt x="50024" y="171828"/>
                  </a:cubicBezTo>
                  <a:cubicBezTo>
                    <a:pt x="50481" y="172514"/>
                    <a:pt x="51110" y="173066"/>
                    <a:pt x="51834" y="173447"/>
                  </a:cubicBezTo>
                  <a:cubicBezTo>
                    <a:pt x="52405" y="173857"/>
                    <a:pt x="53167" y="173857"/>
                    <a:pt x="53739" y="173447"/>
                  </a:cubicBezTo>
                  <a:cubicBezTo>
                    <a:pt x="53939" y="172923"/>
                    <a:pt x="53939" y="172352"/>
                    <a:pt x="53739" y="171828"/>
                  </a:cubicBezTo>
                  <a:cubicBezTo>
                    <a:pt x="53615" y="170237"/>
                    <a:pt x="53986" y="168637"/>
                    <a:pt x="54786" y="167256"/>
                  </a:cubicBezTo>
                  <a:cubicBezTo>
                    <a:pt x="55148" y="166675"/>
                    <a:pt x="55844" y="166399"/>
                    <a:pt x="56501" y="166589"/>
                  </a:cubicBezTo>
                  <a:cubicBezTo>
                    <a:pt x="56968" y="166885"/>
                    <a:pt x="57339" y="167313"/>
                    <a:pt x="57549" y="167828"/>
                  </a:cubicBezTo>
                  <a:cubicBezTo>
                    <a:pt x="57939" y="168771"/>
                    <a:pt x="57939" y="169837"/>
                    <a:pt x="57549" y="170780"/>
                  </a:cubicBezTo>
                  <a:cubicBezTo>
                    <a:pt x="57082" y="171657"/>
                    <a:pt x="56854" y="172647"/>
                    <a:pt x="56882" y="173638"/>
                  </a:cubicBezTo>
                  <a:cubicBezTo>
                    <a:pt x="57130" y="174857"/>
                    <a:pt x="57996" y="175867"/>
                    <a:pt x="59168" y="176305"/>
                  </a:cubicBezTo>
                  <a:cubicBezTo>
                    <a:pt x="59949" y="176505"/>
                    <a:pt x="60768" y="176105"/>
                    <a:pt x="61073" y="175352"/>
                  </a:cubicBezTo>
                  <a:cubicBezTo>
                    <a:pt x="61168" y="174562"/>
                    <a:pt x="61168" y="173762"/>
                    <a:pt x="61073" y="172971"/>
                  </a:cubicBezTo>
                  <a:cubicBezTo>
                    <a:pt x="60844" y="170485"/>
                    <a:pt x="61168" y="167980"/>
                    <a:pt x="62026" y="165637"/>
                  </a:cubicBezTo>
                  <a:cubicBezTo>
                    <a:pt x="62026" y="164875"/>
                    <a:pt x="62978" y="164113"/>
                    <a:pt x="63930" y="164589"/>
                  </a:cubicBezTo>
                  <a:cubicBezTo>
                    <a:pt x="64511" y="164903"/>
                    <a:pt x="64931" y="165465"/>
                    <a:pt x="65073" y="166113"/>
                  </a:cubicBezTo>
                  <a:cubicBezTo>
                    <a:pt x="65216" y="166608"/>
                    <a:pt x="65216" y="167142"/>
                    <a:pt x="65073" y="167637"/>
                  </a:cubicBezTo>
                  <a:lnTo>
                    <a:pt x="64502" y="170113"/>
                  </a:lnTo>
                  <a:cubicBezTo>
                    <a:pt x="64178" y="171199"/>
                    <a:pt x="64178" y="172361"/>
                    <a:pt x="64502" y="173447"/>
                  </a:cubicBezTo>
                  <a:cubicBezTo>
                    <a:pt x="65169" y="174495"/>
                    <a:pt x="66693" y="175543"/>
                    <a:pt x="67645" y="175067"/>
                  </a:cubicBezTo>
                  <a:cubicBezTo>
                    <a:pt x="68598" y="174590"/>
                    <a:pt x="68312" y="173638"/>
                    <a:pt x="68312" y="172685"/>
                  </a:cubicBezTo>
                  <a:cubicBezTo>
                    <a:pt x="68160" y="171933"/>
                    <a:pt x="68160" y="171152"/>
                    <a:pt x="68312" y="170399"/>
                  </a:cubicBezTo>
                  <a:cubicBezTo>
                    <a:pt x="68359" y="170009"/>
                    <a:pt x="68617" y="169685"/>
                    <a:pt x="68979" y="169542"/>
                  </a:cubicBezTo>
                  <a:lnTo>
                    <a:pt x="69741" y="169542"/>
                  </a:lnTo>
                  <a:cubicBezTo>
                    <a:pt x="71093" y="170037"/>
                    <a:pt x="72055" y="171256"/>
                    <a:pt x="72217" y="172685"/>
                  </a:cubicBezTo>
                  <a:cubicBezTo>
                    <a:pt x="72208" y="173762"/>
                    <a:pt x="71760" y="174800"/>
                    <a:pt x="70979" y="175543"/>
                  </a:cubicBezTo>
                  <a:cubicBezTo>
                    <a:pt x="70198" y="176324"/>
                    <a:pt x="69674" y="177314"/>
                    <a:pt x="69455" y="178400"/>
                  </a:cubicBezTo>
                  <a:cubicBezTo>
                    <a:pt x="69360" y="178715"/>
                    <a:pt x="69360" y="179039"/>
                    <a:pt x="69455" y="179353"/>
                  </a:cubicBezTo>
                  <a:cubicBezTo>
                    <a:pt x="69893" y="180029"/>
                    <a:pt x="70570" y="180515"/>
                    <a:pt x="71360" y="180686"/>
                  </a:cubicBezTo>
                  <a:cubicBezTo>
                    <a:pt x="71865" y="180781"/>
                    <a:pt x="72379" y="180781"/>
                    <a:pt x="72884" y="180686"/>
                  </a:cubicBezTo>
                  <a:cubicBezTo>
                    <a:pt x="74408" y="180686"/>
                    <a:pt x="75170" y="179353"/>
                    <a:pt x="75265" y="177829"/>
                  </a:cubicBezTo>
                  <a:cubicBezTo>
                    <a:pt x="75122" y="176372"/>
                    <a:pt x="75122" y="174904"/>
                    <a:pt x="75265" y="173447"/>
                  </a:cubicBezTo>
                  <a:cubicBezTo>
                    <a:pt x="75313" y="172657"/>
                    <a:pt x="75999" y="172066"/>
                    <a:pt x="76780" y="172114"/>
                  </a:cubicBezTo>
                  <a:cubicBezTo>
                    <a:pt x="76789" y="172114"/>
                    <a:pt x="76789" y="172114"/>
                    <a:pt x="76789" y="172114"/>
                  </a:cubicBezTo>
                  <a:cubicBezTo>
                    <a:pt x="77742" y="172361"/>
                    <a:pt x="78494" y="173085"/>
                    <a:pt x="78789" y="174019"/>
                  </a:cubicBezTo>
                  <a:cubicBezTo>
                    <a:pt x="79028" y="174733"/>
                    <a:pt x="79028" y="175495"/>
                    <a:pt x="78789" y="176210"/>
                  </a:cubicBezTo>
                  <a:cubicBezTo>
                    <a:pt x="78694" y="176676"/>
                    <a:pt x="78694" y="177171"/>
                    <a:pt x="78789" y="177638"/>
                  </a:cubicBezTo>
                  <a:cubicBezTo>
                    <a:pt x="78713" y="178238"/>
                    <a:pt x="78923" y="178839"/>
                    <a:pt x="79361" y="179257"/>
                  </a:cubicBezTo>
                  <a:cubicBezTo>
                    <a:pt x="80133" y="180048"/>
                    <a:pt x="81399" y="180058"/>
                    <a:pt x="82190" y="179286"/>
                  </a:cubicBezTo>
                  <a:cubicBezTo>
                    <a:pt x="82199" y="179277"/>
                    <a:pt x="82209" y="179267"/>
                    <a:pt x="82219" y="179257"/>
                  </a:cubicBezTo>
                  <a:cubicBezTo>
                    <a:pt x="82885" y="178591"/>
                    <a:pt x="82980" y="177638"/>
                    <a:pt x="83457" y="176876"/>
                  </a:cubicBezTo>
                  <a:cubicBezTo>
                    <a:pt x="83961" y="176610"/>
                    <a:pt x="84571" y="176610"/>
                    <a:pt x="85076" y="176876"/>
                  </a:cubicBezTo>
                  <a:cubicBezTo>
                    <a:pt x="85667" y="177276"/>
                    <a:pt x="86076" y="177896"/>
                    <a:pt x="86219" y="178591"/>
                  </a:cubicBezTo>
                  <a:cubicBezTo>
                    <a:pt x="86371" y="179057"/>
                    <a:pt x="86371" y="179553"/>
                    <a:pt x="86219" y="180020"/>
                  </a:cubicBezTo>
                  <a:cubicBezTo>
                    <a:pt x="85762" y="181172"/>
                    <a:pt x="85533" y="182401"/>
                    <a:pt x="85552" y="183639"/>
                  </a:cubicBezTo>
                  <a:cubicBezTo>
                    <a:pt x="85619" y="185154"/>
                    <a:pt x="86267" y="186592"/>
                    <a:pt x="87362" y="187639"/>
                  </a:cubicBezTo>
                  <a:cubicBezTo>
                    <a:pt x="88000" y="188249"/>
                    <a:pt x="88857" y="188592"/>
                    <a:pt x="89743" y="188592"/>
                  </a:cubicBezTo>
                  <a:cubicBezTo>
                    <a:pt x="90029" y="188487"/>
                    <a:pt x="90267" y="188287"/>
                    <a:pt x="90410" y="188021"/>
                  </a:cubicBezTo>
                  <a:cubicBezTo>
                    <a:pt x="91258" y="186620"/>
                    <a:pt x="91534" y="184954"/>
                    <a:pt x="91172" y="183353"/>
                  </a:cubicBezTo>
                  <a:cubicBezTo>
                    <a:pt x="90924" y="182515"/>
                    <a:pt x="90924" y="181620"/>
                    <a:pt x="91172" y="180781"/>
                  </a:cubicBezTo>
                  <a:cubicBezTo>
                    <a:pt x="91391" y="180315"/>
                    <a:pt x="91934" y="180105"/>
                    <a:pt x="92410" y="180305"/>
                  </a:cubicBezTo>
                  <a:cubicBezTo>
                    <a:pt x="93010" y="180581"/>
                    <a:pt x="93458" y="181105"/>
                    <a:pt x="93648" y="181734"/>
                  </a:cubicBezTo>
                  <a:cubicBezTo>
                    <a:pt x="93877" y="182296"/>
                    <a:pt x="94201" y="182810"/>
                    <a:pt x="94601" y="183258"/>
                  </a:cubicBezTo>
                  <a:cubicBezTo>
                    <a:pt x="95134" y="183687"/>
                    <a:pt x="95830" y="183858"/>
                    <a:pt x="96506" y="183734"/>
                  </a:cubicBezTo>
                  <a:cubicBezTo>
                    <a:pt x="96973" y="183487"/>
                    <a:pt x="97421" y="183191"/>
                    <a:pt x="97839" y="182877"/>
                  </a:cubicBezTo>
                  <a:lnTo>
                    <a:pt x="98792" y="182305"/>
                  </a:lnTo>
                  <a:cubicBezTo>
                    <a:pt x="99449" y="181982"/>
                    <a:pt x="100230" y="181982"/>
                    <a:pt x="100887" y="182305"/>
                  </a:cubicBezTo>
                  <a:cubicBezTo>
                    <a:pt x="101650" y="181562"/>
                    <a:pt x="102478" y="180896"/>
                    <a:pt x="103364" y="180305"/>
                  </a:cubicBezTo>
                  <a:cubicBezTo>
                    <a:pt x="107393" y="177981"/>
                    <a:pt x="111593" y="175981"/>
                    <a:pt x="115937" y="174305"/>
                  </a:cubicBezTo>
                  <a:cubicBezTo>
                    <a:pt x="131434" y="166161"/>
                    <a:pt x="144064" y="153464"/>
                    <a:pt x="152132" y="137919"/>
                  </a:cubicBezTo>
                  <a:cubicBezTo>
                    <a:pt x="160895" y="122870"/>
                    <a:pt x="167753" y="106677"/>
                    <a:pt x="177564" y="92389"/>
                  </a:cubicBezTo>
                  <a:lnTo>
                    <a:pt x="183374" y="84103"/>
                  </a:lnTo>
                  <a:lnTo>
                    <a:pt x="183374" y="84103"/>
                  </a:lnTo>
                  <a:cubicBezTo>
                    <a:pt x="182707" y="82960"/>
                    <a:pt x="183850" y="82198"/>
                    <a:pt x="184993" y="81912"/>
                  </a:cubicBezTo>
                  <a:lnTo>
                    <a:pt x="184993" y="81912"/>
                  </a:lnTo>
                  <a:cubicBezTo>
                    <a:pt x="185851" y="80483"/>
                    <a:pt x="186708" y="79055"/>
                    <a:pt x="187470" y="77530"/>
                  </a:cubicBezTo>
                  <a:lnTo>
                    <a:pt x="187470" y="77530"/>
                  </a:lnTo>
                  <a:cubicBezTo>
                    <a:pt x="186393" y="77626"/>
                    <a:pt x="185355" y="77950"/>
                    <a:pt x="184422" y="78483"/>
                  </a:cubicBezTo>
                  <a:cubicBezTo>
                    <a:pt x="183374" y="79150"/>
                    <a:pt x="181850" y="80007"/>
                    <a:pt x="180517" y="78483"/>
                  </a:cubicBezTo>
                  <a:cubicBezTo>
                    <a:pt x="179697" y="77883"/>
                    <a:pt x="179488" y="76759"/>
                    <a:pt x="180040" y="75911"/>
                  </a:cubicBezTo>
                  <a:cubicBezTo>
                    <a:pt x="180745" y="75302"/>
                    <a:pt x="181688" y="75016"/>
                    <a:pt x="182612" y="75149"/>
                  </a:cubicBezTo>
                  <a:cubicBezTo>
                    <a:pt x="184041" y="75149"/>
                    <a:pt x="185946" y="75149"/>
                    <a:pt x="186231" y="74197"/>
                  </a:cubicBezTo>
                  <a:cubicBezTo>
                    <a:pt x="186517" y="73244"/>
                    <a:pt x="185374" y="71815"/>
                    <a:pt x="184231" y="71244"/>
                  </a:cubicBezTo>
                  <a:cubicBezTo>
                    <a:pt x="183088" y="70882"/>
                    <a:pt x="181850" y="70882"/>
                    <a:pt x="180707" y="71244"/>
                  </a:cubicBezTo>
                  <a:cubicBezTo>
                    <a:pt x="179745" y="71615"/>
                    <a:pt x="178755" y="71939"/>
                    <a:pt x="177754" y="72196"/>
                  </a:cubicBezTo>
                  <a:cubicBezTo>
                    <a:pt x="177107" y="72368"/>
                    <a:pt x="176421" y="72187"/>
                    <a:pt x="175945" y="71720"/>
                  </a:cubicBezTo>
                  <a:cubicBezTo>
                    <a:pt x="176630" y="70034"/>
                    <a:pt x="178316" y="68958"/>
                    <a:pt x="180136" y="69053"/>
                  </a:cubicBezTo>
                  <a:cubicBezTo>
                    <a:pt x="180859" y="69196"/>
                    <a:pt x="181602" y="69196"/>
                    <a:pt x="182326" y="69053"/>
                  </a:cubicBezTo>
                  <a:cubicBezTo>
                    <a:pt x="182803" y="68720"/>
                    <a:pt x="182917" y="68063"/>
                    <a:pt x="182583" y="67596"/>
                  </a:cubicBezTo>
                  <a:cubicBezTo>
                    <a:pt x="182507" y="67491"/>
                    <a:pt x="182421" y="67406"/>
                    <a:pt x="182326" y="67339"/>
                  </a:cubicBezTo>
                  <a:lnTo>
                    <a:pt x="181564" y="66863"/>
                  </a:lnTo>
                  <a:cubicBezTo>
                    <a:pt x="180069" y="66110"/>
                    <a:pt x="178297" y="66110"/>
                    <a:pt x="176802" y="66863"/>
                  </a:cubicBezTo>
                  <a:cubicBezTo>
                    <a:pt x="175754" y="67339"/>
                    <a:pt x="174897" y="68291"/>
                    <a:pt x="173468" y="67815"/>
                  </a:cubicBezTo>
                  <a:cubicBezTo>
                    <a:pt x="174535" y="65129"/>
                    <a:pt x="177459" y="63691"/>
                    <a:pt x="180231" y="64481"/>
                  </a:cubicBezTo>
                  <a:cubicBezTo>
                    <a:pt x="181212" y="64567"/>
                    <a:pt x="182203" y="64567"/>
                    <a:pt x="183184" y="64481"/>
                  </a:cubicBezTo>
                  <a:cubicBezTo>
                    <a:pt x="184041" y="64481"/>
                    <a:pt x="184898" y="63910"/>
                    <a:pt x="184708" y="62957"/>
                  </a:cubicBezTo>
                  <a:cubicBezTo>
                    <a:pt x="184412" y="62100"/>
                    <a:pt x="183841" y="61367"/>
                    <a:pt x="183088" y="60862"/>
                  </a:cubicBezTo>
                  <a:cubicBezTo>
                    <a:pt x="181269" y="59395"/>
                    <a:pt x="178916" y="58766"/>
                    <a:pt x="176611" y="59147"/>
                  </a:cubicBezTo>
                  <a:cubicBezTo>
                    <a:pt x="174706" y="59147"/>
                    <a:pt x="173563" y="61052"/>
                    <a:pt x="172039" y="61910"/>
                  </a:cubicBezTo>
                  <a:cubicBezTo>
                    <a:pt x="171125" y="62538"/>
                    <a:pt x="169887" y="62300"/>
                    <a:pt x="169258" y="61395"/>
                  </a:cubicBezTo>
                  <a:cubicBezTo>
                    <a:pt x="168858" y="60814"/>
                    <a:pt x="168801" y="60071"/>
                    <a:pt x="169086" y="59433"/>
                  </a:cubicBezTo>
                  <a:cubicBezTo>
                    <a:pt x="169706" y="58823"/>
                    <a:pt x="170458" y="58366"/>
                    <a:pt x="171277" y="58099"/>
                  </a:cubicBezTo>
                  <a:cubicBezTo>
                    <a:pt x="172039" y="58099"/>
                    <a:pt x="172801" y="57052"/>
                    <a:pt x="172515" y="56099"/>
                  </a:cubicBezTo>
                  <a:cubicBezTo>
                    <a:pt x="171992" y="54785"/>
                    <a:pt x="170782" y="53861"/>
                    <a:pt x="169372" y="53718"/>
                  </a:cubicBezTo>
                  <a:cubicBezTo>
                    <a:pt x="168229" y="53680"/>
                    <a:pt x="167115" y="54051"/>
                    <a:pt x="166229" y="54766"/>
                  </a:cubicBezTo>
                  <a:lnTo>
                    <a:pt x="164800" y="55718"/>
                  </a:lnTo>
                  <a:cubicBezTo>
                    <a:pt x="164905" y="53470"/>
                    <a:pt x="166267" y="51480"/>
                    <a:pt x="168325" y="50575"/>
                  </a:cubicBezTo>
                  <a:cubicBezTo>
                    <a:pt x="168887" y="50441"/>
                    <a:pt x="169401" y="50175"/>
                    <a:pt x="169848" y="49813"/>
                  </a:cubicBezTo>
                  <a:cubicBezTo>
                    <a:pt x="170249" y="49279"/>
                    <a:pt x="170249" y="48536"/>
                    <a:pt x="169848" y="48003"/>
                  </a:cubicBezTo>
                  <a:cubicBezTo>
                    <a:pt x="169610" y="47698"/>
                    <a:pt x="169325" y="47441"/>
                    <a:pt x="168991" y="47241"/>
                  </a:cubicBezTo>
                  <a:cubicBezTo>
                    <a:pt x="167601" y="46241"/>
                    <a:pt x="165715" y="46241"/>
                    <a:pt x="164324" y="47241"/>
                  </a:cubicBezTo>
                  <a:cubicBezTo>
                    <a:pt x="163362" y="48298"/>
                    <a:pt x="162505" y="49451"/>
                    <a:pt x="161752" y="50670"/>
                  </a:cubicBezTo>
                  <a:cubicBezTo>
                    <a:pt x="161333" y="51146"/>
                    <a:pt x="160609" y="51184"/>
                    <a:pt x="160143" y="50775"/>
                  </a:cubicBezTo>
                  <a:cubicBezTo>
                    <a:pt x="160104" y="50737"/>
                    <a:pt x="160066" y="50708"/>
                    <a:pt x="160038" y="50670"/>
                  </a:cubicBezTo>
                  <a:cubicBezTo>
                    <a:pt x="159961" y="50422"/>
                    <a:pt x="159961" y="50156"/>
                    <a:pt x="160038" y="49908"/>
                  </a:cubicBezTo>
                  <a:cubicBezTo>
                    <a:pt x="160038" y="47527"/>
                    <a:pt x="162705" y="46574"/>
                    <a:pt x="163086" y="44384"/>
                  </a:cubicBezTo>
                  <a:cubicBezTo>
                    <a:pt x="163200" y="42802"/>
                    <a:pt x="162876" y="41212"/>
                    <a:pt x="162133" y="39812"/>
                  </a:cubicBezTo>
                  <a:cubicBezTo>
                    <a:pt x="162133" y="38859"/>
                    <a:pt x="160514" y="37430"/>
                    <a:pt x="159657" y="37716"/>
                  </a:cubicBezTo>
                  <a:cubicBezTo>
                    <a:pt x="159323" y="37926"/>
                    <a:pt x="159114" y="38278"/>
                    <a:pt x="159085" y="38669"/>
                  </a:cubicBezTo>
                  <a:cubicBezTo>
                    <a:pt x="159085" y="40383"/>
                    <a:pt x="159085" y="42193"/>
                    <a:pt x="159085" y="44003"/>
                  </a:cubicBezTo>
                  <a:cubicBezTo>
                    <a:pt x="159152" y="45689"/>
                    <a:pt x="158219" y="47251"/>
                    <a:pt x="156704" y="48003"/>
                  </a:cubicBezTo>
                  <a:cubicBezTo>
                    <a:pt x="155780" y="47613"/>
                    <a:pt x="155285" y="46593"/>
                    <a:pt x="155561" y="45622"/>
                  </a:cubicBezTo>
                  <a:cubicBezTo>
                    <a:pt x="155561" y="44860"/>
                    <a:pt x="156323" y="44288"/>
                    <a:pt x="156323" y="43431"/>
                  </a:cubicBezTo>
                  <a:cubicBezTo>
                    <a:pt x="156399" y="43212"/>
                    <a:pt x="156399" y="42983"/>
                    <a:pt x="156323" y="42764"/>
                  </a:cubicBezTo>
                  <a:cubicBezTo>
                    <a:pt x="155818" y="42155"/>
                    <a:pt x="154913" y="42079"/>
                    <a:pt x="154313" y="42583"/>
                  </a:cubicBezTo>
                  <a:cubicBezTo>
                    <a:pt x="154246" y="42640"/>
                    <a:pt x="154189" y="42698"/>
                    <a:pt x="154132" y="42764"/>
                  </a:cubicBezTo>
                  <a:cubicBezTo>
                    <a:pt x="153532" y="43278"/>
                    <a:pt x="152637" y="43278"/>
                    <a:pt x="152037" y="42764"/>
                  </a:cubicBezTo>
                  <a:cubicBezTo>
                    <a:pt x="152037" y="40764"/>
                    <a:pt x="153561" y="39526"/>
                    <a:pt x="154513" y="38097"/>
                  </a:cubicBezTo>
                  <a:cubicBezTo>
                    <a:pt x="155932" y="35354"/>
                    <a:pt x="155932" y="32077"/>
                    <a:pt x="154513" y="29334"/>
                  </a:cubicBezTo>
                  <a:cubicBezTo>
                    <a:pt x="154275" y="28839"/>
                    <a:pt x="153913" y="28420"/>
                    <a:pt x="153465" y="28096"/>
                  </a:cubicBezTo>
                  <a:cubicBezTo>
                    <a:pt x="152665" y="27343"/>
                    <a:pt x="151418" y="27343"/>
                    <a:pt x="150608" y="28096"/>
                  </a:cubicBezTo>
                  <a:cubicBezTo>
                    <a:pt x="150036" y="28839"/>
                    <a:pt x="149713" y="29734"/>
                    <a:pt x="149655" y="30668"/>
                  </a:cubicBezTo>
                  <a:cubicBezTo>
                    <a:pt x="149389" y="31934"/>
                    <a:pt x="148874" y="33135"/>
                    <a:pt x="148131" y="34192"/>
                  </a:cubicBezTo>
                  <a:cubicBezTo>
                    <a:pt x="147388" y="35401"/>
                    <a:pt x="145817" y="35782"/>
                    <a:pt x="144607" y="35049"/>
                  </a:cubicBezTo>
                  <a:cubicBezTo>
                    <a:pt x="143417" y="34268"/>
                    <a:pt x="142874" y="32801"/>
                    <a:pt x="143274" y="31430"/>
                  </a:cubicBezTo>
                  <a:cubicBezTo>
                    <a:pt x="143274" y="30287"/>
                    <a:pt x="144512" y="29429"/>
                    <a:pt x="144417" y="28191"/>
                  </a:cubicBezTo>
                  <a:cubicBezTo>
                    <a:pt x="144321" y="26953"/>
                    <a:pt x="142893" y="25048"/>
                    <a:pt x="141654" y="25334"/>
                  </a:cubicBezTo>
                  <a:cubicBezTo>
                    <a:pt x="141216" y="25381"/>
                    <a:pt x="140845" y="25676"/>
                    <a:pt x="140702" y="26096"/>
                  </a:cubicBezTo>
                  <a:cubicBezTo>
                    <a:pt x="140454" y="27096"/>
                    <a:pt x="140292" y="28115"/>
                    <a:pt x="140226" y="29144"/>
                  </a:cubicBezTo>
                  <a:cubicBezTo>
                    <a:pt x="140254" y="30191"/>
                    <a:pt x="139530" y="31106"/>
                    <a:pt x="138511" y="31334"/>
                  </a:cubicBezTo>
                  <a:cubicBezTo>
                    <a:pt x="137568" y="31325"/>
                    <a:pt x="136702" y="30820"/>
                    <a:pt x="136225" y="30001"/>
                  </a:cubicBezTo>
                  <a:cubicBezTo>
                    <a:pt x="135682" y="29267"/>
                    <a:pt x="135682" y="28258"/>
                    <a:pt x="136225" y="27524"/>
                  </a:cubicBezTo>
                  <a:lnTo>
                    <a:pt x="138987" y="22286"/>
                  </a:lnTo>
                  <a:cubicBezTo>
                    <a:pt x="139454" y="21409"/>
                    <a:pt x="139807" y="20485"/>
                    <a:pt x="140035" y="19523"/>
                  </a:cubicBezTo>
                  <a:cubicBezTo>
                    <a:pt x="140188" y="18361"/>
                    <a:pt x="139912" y="17170"/>
                    <a:pt x="139273" y="16189"/>
                  </a:cubicBezTo>
                  <a:cubicBezTo>
                    <a:pt x="138835" y="15485"/>
                    <a:pt x="138206" y="14923"/>
                    <a:pt x="137463" y="14570"/>
                  </a:cubicBezTo>
                  <a:cubicBezTo>
                    <a:pt x="136797" y="14570"/>
                    <a:pt x="135939" y="14570"/>
                    <a:pt x="135654" y="14570"/>
                  </a:cubicBezTo>
                  <a:cubicBezTo>
                    <a:pt x="135368" y="14570"/>
                    <a:pt x="135654" y="15618"/>
                    <a:pt x="135654" y="16189"/>
                  </a:cubicBezTo>
                  <a:cubicBezTo>
                    <a:pt x="135873" y="17790"/>
                    <a:pt x="135501" y="19419"/>
                    <a:pt x="134606" y="20762"/>
                  </a:cubicBezTo>
                  <a:cubicBezTo>
                    <a:pt x="134273" y="21371"/>
                    <a:pt x="133520" y="21619"/>
                    <a:pt x="132892" y="21333"/>
                  </a:cubicBezTo>
                  <a:cubicBezTo>
                    <a:pt x="132434" y="21095"/>
                    <a:pt x="132091" y="20685"/>
                    <a:pt x="131939" y="20190"/>
                  </a:cubicBezTo>
                  <a:cubicBezTo>
                    <a:pt x="131510" y="19257"/>
                    <a:pt x="131510" y="18171"/>
                    <a:pt x="131939" y="17237"/>
                  </a:cubicBezTo>
                  <a:cubicBezTo>
                    <a:pt x="132415" y="16361"/>
                    <a:pt x="132615" y="15370"/>
                    <a:pt x="132511" y="14380"/>
                  </a:cubicBezTo>
                  <a:cubicBezTo>
                    <a:pt x="132358" y="13113"/>
                    <a:pt x="131463" y="12056"/>
                    <a:pt x="130225" y="11713"/>
                  </a:cubicBezTo>
                  <a:cubicBezTo>
                    <a:pt x="129472" y="11475"/>
                    <a:pt x="128672" y="11884"/>
                    <a:pt x="128424" y="12637"/>
                  </a:cubicBezTo>
                  <a:cubicBezTo>
                    <a:pt x="128424" y="12646"/>
                    <a:pt x="128415" y="12656"/>
                    <a:pt x="128415" y="12665"/>
                  </a:cubicBezTo>
                  <a:cubicBezTo>
                    <a:pt x="128224" y="13446"/>
                    <a:pt x="128224" y="14265"/>
                    <a:pt x="128415" y="15046"/>
                  </a:cubicBezTo>
                  <a:cubicBezTo>
                    <a:pt x="128663" y="17542"/>
                    <a:pt x="128310" y="20057"/>
                    <a:pt x="127367" y="22381"/>
                  </a:cubicBezTo>
                  <a:cubicBezTo>
                    <a:pt x="127367" y="23047"/>
                    <a:pt x="126510" y="23810"/>
                    <a:pt x="125557" y="23429"/>
                  </a:cubicBezTo>
                  <a:cubicBezTo>
                    <a:pt x="124948" y="23143"/>
                    <a:pt x="124510" y="22571"/>
                    <a:pt x="124414" y="21905"/>
                  </a:cubicBezTo>
                  <a:cubicBezTo>
                    <a:pt x="124310" y="21400"/>
                    <a:pt x="124310" y="20885"/>
                    <a:pt x="124414" y="20380"/>
                  </a:cubicBezTo>
                  <a:lnTo>
                    <a:pt x="124986" y="17809"/>
                  </a:lnTo>
                  <a:cubicBezTo>
                    <a:pt x="125348" y="16761"/>
                    <a:pt x="125348" y="15618"/>
                    <a:pt x="124986" y="14570"/>
                  </a:cubicBezTo>
                  <a:cubicBezTo>
                    <a:pt x="124319" y="13427"/>
                    <a:pt x="122795" y="12475"/>
                    <a:pt x="121843" y="12856"/>
                  </a:cubicBezTo>
                  <a:cubicBezTo>
                    <a:pt x="120890" y="13237"/>
                    <a:pt x="121176" y="14380"/>
                    <a:pt x="121176" y="15332"/>
                  </a:cubicBezTo>
                  <a:cubicBezTo>
                    <a:pt x="121376" y="16085"/>
                    <a:pt x="121376" y="16866"/>
                    <a:pt x="121176" y="17618"/>
                  </a:cubicBezTo>
                  <a:cubicBezTo>
                    <a:pt x="121100" y="17990"/>
                    <a:pt x="120852" y="18304"/>
                    <a:pt x="120509" y="18476"/>
                  </a:cubicBezTo>
                  <a:lnTo>
                    <a:pt x="119747" y="18476"/>
                  </a:lnTo>
                  <a:cubicBezTo>
                    <a:pt x="118395" y="17980"/>
                    <a:pt x="117432" y="16761"/>
                    <a:pt x="117270" y="15332"/>
                  </a:cubicBezTo>
                  <a:cubicBezTo>
                    <a:pt x="117280" y="14227"/>
                    <a:pt x="117718" y="13161"/>
                    <a:pt x="118509" y="12380"/>
                  </a:cubicBezTo>
                  <a:cubicBezTo>
                    <a:pt x="119309" y="11646"/>
                    <a:pt x="119842" y="10684"/>
                    <a:pt x="120033" y="9617"/>
                  </a:cubicBezTo>
                  <a:cubicBezTo>
                    <a:pt x="120119" y="9274"/>
                    <a:pt x="120119" y="8913"/>
                    <a:pt x="120033" y="8570"/>
                  </a:cubicBezTo>
                  <a:cubicBezTo>
                    <a:pt x="119604" y="7922"/>
                    <a:pt x="118966" y="7455"/>
                    <a:pt x="118223" y="7236"/>
                  </a:cubicBezTo>
                  <a:lnTo>
                    <a:pt x="116699" y="7236"/>
                  </a:lnTo>
                  <a:cubicBezTo>
                    <a:pt x="115080" y="7236"/>
                    <a:pt x="114413" y="8665"/>
                    <a:pt x="114318" y="10094"/>
                  </a:cubicBezTo>
                  <a:cubicBezTo>
                    <a:pt x="114461" y="11580"/>
                    <a:pt x="114461" y="13084"/>
                    <a:pt x="114318" y="14570"/>
                  </a:cubicBezTo>
                  <a:cubicBezTo>
                    <a:pt x="114318" y="15332"/>
                    <a:pt x="113651" y="15999"/>
                    <a:pt x="112794" y="15904"/>
                  </a:cubicBezTo>
                  <a:cubicBezTo>
                    <a:pt x="111860" y="15628"/>
                    <a:pt x="111117" y="14913"/>
                    <a:pt x="110794" y="13999"/>
                  </a:cubicBezTo>
                  <a:cubicBezTo>
                    <a:pt x="110536" y="13294"/>
                    <a:pt x="110536" y="12513"/>
                    <a:pt x="110794" y="11808"/>
                  </a:cubicBezTo>
                  <a:cubicBezTo>
                    <a:pt x="110841" y="11332"/>
                    <a:pt x="110841" y="10855"/>
                    <a:pt x="110794" y="10379"/>
                  </a:cubicBezTo>
                  <a:cubicBezTo>
                    <a:pt x="110889" y="9779"/>
                    <a:pt x="110670" y="9170"/>
                    <a:pt x="110222" y="8760"/>
                  </a:cubicBezTo>
                  <a:cubicBezTo>
                    <a:pt x="109384" y="7998"/>
                    <a:pt x="108107" y="7998"/>
                    <a:pt x="107269" y="8760"/>
                  </a:cubicBezTo>
                  <a:cubicBezTo>
                    <a:pt x="106803" y="9560"/>
                    <a:pt x="106383" y="10379"/>
                    <a:pt x="106031" y="11237"/>
                  </a:cubicBezTo>
                  <a:cubicBezTo>
                    <a:pt x="105517" y="11465"/>
                    <a:pt x="104926" y="11465"/>
                    <a:pt x="104412" y="11237"/>
                  </a:cubicBezTo>
                  <a:cubicBezTo>
                    <a:pt x="103812" y="10837"/>
                    <a:pt x="103402" y="10227"/>
                    <a:pt x="103269" y="9522"/>
                  </a:cubicBezTo>
                  <a:cubicBezTo>
                    <a:pt x="103173" y="9046"/>
                    <a:pt x="103173" y="8570"/>
                    <a:pt x="103269" y="8093"/>
                  </a:cubicBezTo>
                  <a:cubicBezTo>
                    <a:pt x="103754" y="6950"/>
                    <a:pt x="104012" y="5721"/>
                    <a:pt x="104031" y="4474"/>
                  </a:cubicBezTo>
                  <a:cubicBezTo>
                    <a:pt x="103859" y="2998"/>
                    <a:pt x="103183" y="1616"/>
                    <a:pt x="102126" y="569"/>
                  </a:cubicBezTo>
                  <a:cubicBezTo>
                    <a:pt x="101535" y="-117"/>
                    <a:pt x="100649" y="-479"/>
                    <a:pt x="99745" y="-384"/>
                  </a:cubicBezTo>
                  <a:cubicBezTo>
                    <a:pt x="99487" y="-279"/>
                    <a:pt x="99259" y="-117"/>
                    <a:pt x="99078" y="92"/>
                  </a:cubicBezTo>
                  <a:cubicBezTo>
                    <a:pt x="98220" y="1521"/>
                    <a:pt x="97944" y="3226"/>
                    <a:pt x="98316" y="4855"/>
                  </a:cubicBezTo>
                  <a:cubicBezTo>
                    <a:pt x="98506" y="5665"/>
                    <a:pt x="98506" y="6512"/>
                    <a:pt x="98316" y="7331"/>
                  </a:cubicBezTo>
                  <a:cubicBezTo>
                    <a:pt x="98068" y="7817"/>
                    <a:pt x="97506" y="8055"/>
                    <a:pt x="96982" y="7903"/>
                  </a:cubicBezTo>
                  <a:cubicBezTo>
                    <a:pt x="96411" y="7903"/>
                    <a:pt x="96030" y="7046"/>
                    <a:pt x="95744" y="6474"/>
                  </a:cubicBezTo>
                  <a:cubicBezTo>
                    <a:pt x="95563" y="5864"/>
                    <a:pt x="95230" y="5312"/>
                    <a:pt x="94792" y="4855"/>
                  </a:cubicBezTo>
                  <a:cubicBezTo>
                    <a:pt x="94229" y="4550"/>
                    <a:pt x="93544" y="4550"/>
                    <a:pt x="92982" y="4855"/>
                  </a:cubicBezTo>
                  <a:cubicBezTo>
                    <a:pt x="92477" y="5083"/>
                    <a:pt x="91991" y="5369"/>
                    <a:pt x="91553" y="5712"/>
                  </a:cubicBezTo>
                  <a:lnTo>
                    <a:pt x="90601" y="6188"/>
                  </a:lnTo>
                  <a:cubicBezTo>
                    <a:pt x="89915" y="6664"/>
                    <a:pt x="89000" y="6664"/>
                    <a:pt x="88314" y="6188"/>
                  </a:cubicBezTo>
                  <a:cubicBezTo>
                    <a:pt x="87810" y="5769"/>
                    <a:pt x="87562" y="5122"/>
                    <a:pt x="87648" y="4474"/>
                  </a:cubicBezTo>
                  <a:cubicBezTo>
                    <a:pt x="87867" y="3959"/>
                    <a:pt x="88276" y="3550"/>
                    <a:pt x="88791" y="3331"/>
                  </a:cubicBezTo>
                  <a:cubicBezTo>
                    <a:pt x="89315" y="3169"/>
                    <a:pt x="89800" y="2912"/>
                    <a:pt x="90220" y="2569"/>
                  </a:cubicBezTo>
                  <a:cubicBezTo>
                    <a:pt x="90220" y="2569"/>
                    <a:pt x="90220" y="2569"/>
                    <a:pt x="90220" y="2569"/>
                  </a:cubicBezTo>
                  <a:cubicBezTo>
                    <a:pt x="90220" y="2569"/>
                    <a:pt x="90220" y="1521"/>
                    <a:pt x="90220" y="1140"/>
                  </a:cubicBezTo>
                  <a:cubicBezTo>
                    <a:pt x="90220" y="759"/>
                    <a:pt x="87934" y="-3"/>
                    <a:pt x="86600" y="92"/>
                  </a:cubicBezTo>
                  <a:lnTo>
                    <a:pt x="86600" y="92"/>
                  </a:lnTo>
                  <a:cubicBezTo>
                    <a:pt x="85743" y="2836"/>
                    <a:pt x="84085" y="5255"/>
                    <a:pt x="81837" y="704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6" name="Freeform: Shape 425">
              <a:extLst>
                <a:ext uri="{FF2B5EF4-FFF2-40B4-BE49-F238E27FC236}">
                  <a16:creationId xmlns:a16="http://schemas.microsoft.com/office/drawing/2014/main" xmlns="" id="{438C335A-F5C9-B767-23E2-13FB46DD2E79}"/>
                </a:ext>
              </a:extLst>
            </p:cNvPr>
            <p:cNvSpPr/>
            <p:nvPr/>
          </p:nvSpPr>
          <p:spPr>
            <a:xfrm>
              <a:off x="6591692" y="2410749"/>
              <a:ext cx="195917" cy="193871"/>
            </a:xfrm>
            <a:custGeom>
              <a:avLst/>
              <a:gdLst>
                <a:gd name="connsiteX0" fmla="*/ 53296 w 195917"/>
                <a:gd name="connsiteY0" fmla="*/ 54493 h 193871"/>
                <a:gd name="connsiteX1" fmla="*/ 17101 w 195917"/>
                <a:gd name="connsiteY1" fmla="*/ 90878 h 193871"/>
                <a:gd name="connsiteX2" fmla="*/ 4528 w 195917"/>
                <a:gd name="connsiteY2" fmla="*/ 96879 h 193871"/>
                <a:gd name="connsiteX3" fmla="*/ 2051 w 195917"/>
                <a:gd name="connsiteY3" fmla="*/ 98879 h 193871"/>
                <a:gd name="connsiteX4" fmla="*/ 2051 w 195917"/>
                <a:gd name="connsiteY4" fmla="*/ 98879 h 193871"/>
                <a:gd name="connsiteX5" fmla="*/ 2623 w 195917"/>
                <a:gd name="connsiteY5" fmla="*/ 100689 h 193871"/>
                <a:gd name="connsiteX6" fmla="*/ 1575 w 195917"/>
                <a:gd name="connsiteY6" fmla="*/ 101737 h 193871"/>
                <a:gd name="connsiteX7" fmla="*/ 146 w 195917"/>
                <a:gd name="connsiteY7" fmla="*/ 102498 h 193871"/>
                <a:gd name="connsiteX8" fmla="*/ 146 w 195917"/>
                <a:gd name="connsiteY8" fmla="*/ 102975 h 193871"/>
                <a:gd name="connsiteX9" fmla="*/ 146 w 195917"/>
                <a:gd name="connsiteY9" fmla="*/ 104404 h 193871"/>
                <a:gd name="connsiteX10" fmla="*/ 3766 w 195917"/>
                <a:gd name="connsiteY10" fmla="*/ 105356 h 193871"/>
                <a:gd name="connsiteX11" fmla="*/ 6528 w 195917"/>
                <a:gd name="connsiteY11" fmla="*/ 103261 h 193871"/>
                <a:gd name="connsiteX12" fmla="*/ 7576 w 195917"/>
                <a:gd name="connsiteY12" fmla="*/ 101927 h 193871"/>
                <a:gd name="connsiteX13" fmla="*/ 10147 w 195917"/>
                <a:gd name="connsiteY13" fmla="*/ 101451 h 193871"/>
                <a:gd name="connsiteX14" fmla="*/ 10147 w 195917"/>
                <a:gd name="connsiteY14" fmla="*/ 101451 h 193871"/>
                <a:gd name="connsiteX15" fmla="*/ 10147 w 195917"/>
                <a:gd name="connsiteY15" fmla="*/ 104499 h 193871"/>
                <a:gd name="connsiteX16" fmla="*/ 7766 w 195917"/>
                <a:gd name="connsiteY16" fmla="*/ 106118 h 193871"/>
                <a:gd name="connsiteX17" fmla="*/ 6480 w 195917"/>
                <a:gd name="connsiteY17" fmla="*/ 107852 h 193871"/>
                <a:gd name="connsiteX18" fmla="*/ 6814 w 195917"/>
                <a:gd name="connsiteY18" fmla="*/ 108595 h 193871"/>
                <a:gd name="connsiteX19" fmla="*/ 9481 w 195917"/>
                <a:gd name="connsiteY19" fmla="*/ 109166 h 193871"/>
                <a:gd name="connsiteX20" fmla="*/ 11576 w 195917"/>
                <a:gd name="connsiteY20" fmla="*/ 107928 h 193871"/>
                <a:gd name="connsiteX21" fmla="*/ 14148 w 195917"/>
                <a:gd name="connsiteY21" fmla="*/ 108785 h 193871"/>
                <a:gd name="connsiteX22" fmla="*/ 12624 w 195917"/>
                <a:gd name="connsiteY22" fmla="*/ 110976 h 193871"/>
                <a:gd name="connsiteX23" fmla="*/ 8909 w 195917"/>
                <a:gd name="connsiteY23" fmla="*/ 111928 h 193871"/>
                <a:gd name="connsiteX24" fmla="*/ 7195 w 195917"/>
                <a:gd name="connsiteY24" fmla="*/ 112786 h 193871"/>
                <a:gd name="connsiteX25" fmla="*/ 7195 w 195917"/>
                <a:gd name="connsiteY25" fmla="*/ 114690 h 193871"/>
                <a:gd name="connsiteX26" fmla="*/ 9766 w 195917"/>
                <a:gd name="connsiteY26" fmla="*/ 115548 h 193871"/>
                <a:gd name="connsiteX27" fmla="*/ 12814 w 195917"/>
                <a:gd name="connsiteY27" fmla="*/ 114595 h 193871"/>
                <a:gd name="connsiteX28" fmla="*/ 16720 w 195917"/>
                <a:gd name="connsiteY28" fmla="*/ 114595 h 193871"/>
                <a:gd name="connsiteX29" fmla="*/ 17244 w 195917"/>
                <a:gd name="connsiteY29" fmla="*/ 117100 h 193871"/>
                <a:gd name="connsiteX30" fmla="*/ 17196 w 195917"/>
                <a:gd name="connsiteY30" fmla="*/ 117167 h 193871"/>
                <a:gd name="connsiteX31" fmla="*/ 14720 w 195917"/>
                <a:gd name="connsiteY31" fmla="*/ 117834 h 193871"/>
                <a:gd name="connsiteX32" fmla="*/ 11100 w 195917"/>
                <a:gd name="connsiteY32" fmla="*/ 118881 h 193871"/>
                <a:gd name="connsiteX33" fmla="*/ 13100 w 195917"/>
                <a:gd name="connsiteY33" fmla="*/ 121834 h 193871"/>
                <a:gd name="connsiteX34" fmla="*/ 16529 w 195917"/>
                <a:gd name="connsiteY34" fmla="*/ 121834 h 193871"/>
                <a:gd name="connsiteX35" fmla="*/ 19482 w 195917"/>
                <a:gd name="connsiteY35" fmla="*/ 120977 h 193871"/>
                <a:gd name="connsiteX36" fmla="*/ 21292 w 195917"/>
                <a:gd name="connsiteY36" fmla="*/ 120977 h 193871"/>
                <a:gd name="connsiteX37" fmla="*/ 17101 w 195917"/>
                <a:gd name="connsiteY37" fmla="*/ 123644 h 193871"/>
                <a:gd name="connsiteX38" fmla="*/ 14910 w 195917"/>
                <a:gd name="connsiteY38" fmla="*/ 123644 h 193871"/>
                <a:gd name="connsiteX39" fmla="*/ 14653 w 195917"/>
                <a:gd name="connsiteY39" fmla="*/ 125101 h 193871"/>
                <a:gd name="connsiteX40" fmla="*/ 14910 w 195917"/>
                <a:gd name="connsiteY40" fmla="*/ 125358 h 193871"/>
                <a:gd name="connsiteX41" fmla="*/ 15672 w 195917"/>
                <a:gd name="connsiteY41" fmla="*/ 125930 h 193871"/>
                <a:gd name="connsiteX42" fmla="*/ 20435 w 195917"/>
                <a:gd name="connsiteY42" fmla="*/ 125930 h 193871"/>
                <a:gd name="connsiteX43" fmla="*/ 23768 w 195917"/>
                <a:gd name="connsiteY43" fmla="*/ 124882 h 193871"/>
                <a:gd name="connsiteX44" fmla="*/ 16910 w 195917"/>
                <a:gd name="connsiteY44" fmla="*/ 128311 h 193871"/>
                <a:gd name="connsiteX45" fmla="*/ 14053 w 195917"/>
                <a:gd name="connsiteY45" fmla="*/ 128311 h 193871"/>
                <a:gd name="connsiteX46" fmla="*/ 12529 w 195917"/>
                <a:gd name="connsiteY46" fmla="*/ 129930 h 193871"/>
                <a:gd name="connsiteX47" fmla="*/ 14148 w 195917"/>
                <a:gd name="connsiteY47" fmla="*/ 131931 h 193871"/>
                <a:gd name="connsiteX48" fmla="*/ 20530 w 195917"/>
                <a:gd name="connsiteY48" fmla="*/ 133740 h 193871"/>
                <a:gd name="connsiteX49" fmla="*/ 25102 w 195917"/>
                <a:gd name="connsiteY49" fmla="*/ 130883 h 193871"/>
                <a:gd name="connsiteX50" fmla="*/ 27293 w 195917"/>
                <a:gd name="connsiteY50" fmla="*/ 130883 h 193871"/>
                <a:gd name="connsiteX51" fmla="*/ 28054 w 195917"/>
                <a:gd name="connsiteY51" fmla="*/ 133455 h 193871"/>
                <a:gd name="connsiteX52" fmla="*/ 25864 w 195917"/>
                <a:gd name="connsiteY52" fmla="*/ 134788 h 193871"/>
                <a:gd name="connsiteX53" fmla="*/ 24626 w 195917"/>
                <a:gd name="connsiteY53" fmla="*/ 136884 h 193871"/>
                <a:gd name="connsiteX54" fmla="*/ 27769 w 195917"/>
                <a:gd name="connsiteY54" fmla="*/ 139170 h 193871"/>
                <a:gd name="connsiteX55" fmla="*/ 30912 w 195917"/>
                <a:gd name="connsiteY55" fmla="*/ 138122 h 193871"/>
                <a:gd name="connsiteX56" fmla="*/ 32341 w 195917"/>
                <a:gd name="connsiteY56" fmla="*/ 137170 h 193871"/>
                <a:gd name="connsiteX57" fmla="*/ 28816 w 195917"/>
                <a:gd name="connsiteY57" fmla="*/ 142313 h 193871"/>
                <a:gd name="connsiteX58" fmla="*/ 27197 w 195917"/>
                <a:gd name="connsiteY58" fmla="*/ 143075 h 193871"/>
                <a:gd name="connsiteX59" fmla="*/ 27197 w 195917"/>
                <a:gd name="connsiteY59" fmla="*/ 144885 h 193871"/>
                <a:gd name="connsiteX60" fmla="*/ 27959 w 195917"/>
                <a:gd name="connsiteY60" fmla="*/ 145647 h 193871"/>
                <a:gd name="connsiteX61" fmla="*/ 32627 w 195917"/>
                <a:gd name="connsiteY61" fmla="*/ 145647 h 193871"/>
                <a:gd name="connsiteX62" fmla="*/ 35198 w 195917"/>
                <a:gd name="connsiteY62" fmla="*/ 142218 h 193871"/>
                <a:gd name="connsiteX63" fmla="*/ 36913 w 195917"/>
                <a:gd name="connsiteY63" fmla="*/ 142218 h 193871"/>
                <a:gd name="connsiteX64" fmla="*/ 36913 w 195917"/>
                <a:gd name="connsiteY64" fmla="*/ 142980 h 193871"/>
                <a:gd name="connsiteX65" fmla="*/ 33770 w 195917"/>
                <a:gd name="connsiteY65" fmla="*/ 148409 h 193871"/>
                <a:gd name="connsiteX66" fmla="*/ 34722 w 195917"/>
                <a:gd name="connsiteY66" fmla="*/ 152981 h 193871"/>
                <a:gd name="connsiteX67" fmla="*/ 37198 w 195917"/>
                <a:gd name="connsiteY67" fmla="*/ 155077 h 193871"/>
                <a:gd name="connsiteX68" fmla="*/ 37675 w 195917"/>
                <a:gd name="connsiteY68" fmla="*/ 154219 h 193871"/>
                <a:gd name="connsiteX69" fmla="*/ 37675 w 195917"/>
                <a:gd name="connsiteY69" fmla="*/ 148885 h 193871"/>
                <a:gd name="connsiteX70" fmla="*/ 40151 w 195917"/>
                <a:gd name="connsiteY70" fmla="*/ 144885 h 193871"/>
                <a:gd name="connsiteX71" fmla="*/ 41294 w 195917"/>
                <a:gd name="connsiteY71" fmla="*/ 147266 h 193871"/>
                <a:gd name="connsiteX72" fmla="*/ 40532 w 195917"/>
                <a:gd name="connsiteY72" fmla="*/ 149457 h 193871"/>
                <a:gd name="connsiteX73" fmla="*/ 40532 w 195917"/>
                <a:gd name="connsiteY73" fmla="*/ 150028 h 193871"/>
                <a:gd name="connsiteX74" fmla="*/ 42542 w 195917"/>
                <a:gd name="connsiteY74" fmla="*/ 150209 h 193871"/>
                <a:gd name="connsiteX75" fmla="*/ 42723 w 195917"/>
                <a:gd name="connsiteY75" fmla="*/ 150028 h 193871"/>
                <a:gd name="connsiteX76" fmla="*/ 44819 w 195917"/>
                <a:gd name="connsiteY76" fmla="*/ 150028 h 193871"/>
                <a:gd name="connsiteX77" fmla="*/ 42437 w 195917"/>
                <a:gd name="connsiteY77" fmla="*/ 154696 h 193871"/>
                <a:gd name="connsiteX78" fmla="*/ 42437 w 195917"/>
                <a:gd name="connsiteY78" fmla="*/ 163363 h 193871"/>
                <a:gd name="connsiteX79" fmla="*/ 43390 w 195917"/>
                <a:gd name="connsiteY79" fmla="*/ 164697 h 193871"/>
                <a:gd name="connsiteX80" fmla="*/ 46343 w 195917"/>
                <a:gd name="connsiteY80" fmla="*/ 164697 h 193871"/>
                <a:gd name="connsiteX81" fmla="*/ 47200 w 195917"/>
                <a:gd name="connsiteY81" fmla="*/ 162125 h 193871"/>
                <a:gd name="connsiteX82" fmla="*/ 48819 w 195917"/>
                <a:gd name="connsiteY82" fmla="*/ 158601 h 193871"/>
                <a:gd name="connsiteX83" fmla="*/ 52343 w 195917"/>
                <a:gd name="connsiteY83" fmla="*/ 157744 h 193871"/>
                <a:gd name="connsiteX84" fmla="*/ 53581 w 195917"/>
                <a:gd name="connsiteY84" fmla="*/ 161363 h 193871"/>
                <a:gd name="connsiteX85" fmla="*/ 52438 w 195917"/>
                <a:gd name="connsiteY85" fmla="*/ 164602 h 193871"/>
                <a:gd name="connsiteX86" fmla="*/ 55201 w 195917"/>
                <a:gd name="connsiteY86" fmla="*/ 167459 h 193871"/>
                <a:gd name="connsiteX87" fmla="*/ 56153 w 195917"/>
                <a:gd name="connsiteY87" fmla="*/ 166602 h 193871"/>
                <a:gd name="connsiteX88" fmla="*/ 56629 w 195917"/>
                <a:gd name="connsiteY88" fmla="*/ 163649 h 193871"/>
                <a:gd name="connsiteX89" fmla="*/ 58344 w 195917"/>
                <a:gd name="connsiteY89" fmla="*/ 161458 h 193871"/>
                <a:gd name="connsiteX90" fmla="*/ 60630 w 195917"/>
                <a:gd name="connsiteY90" fmla="*/ 162792 h 193871"/>
                <a:gd name="connsiteX91" fmla="*/ 60630 w 195917"/>
                <a:gd name="connsiteY91" fmla="*/ 165364 h 193871"/>
                <a:gd name="connsiteX92" fmla="*/ 57868 w 195917"/>
                <a:gd name="connsiteY92" fmla="*/ 170507 h 193871"/>
                <a:gd name="connsiteX93" fmla="*/ 56725 w 195917"/>
                <a:gd name="connsiteY93" fmla="*/ 173269 h 193871"/>
                <a:gd name="connsiteX94" fmla="*/ 57391 w 195917"/>
                <a:gd name="connsiteY94" fmla="*/ 176508 h 193871"/>
                <a:gd name="connsiteX95" fmla="*/ 59201 w 195917"/>
                <a:gd name="connsiteY95" fmla="*/ 178222 h 193871"/>
                <a:gd name="connsiteX96" fmla="*/ 61106 w 195917"/>
                <a:gd name="connsiteY96" fmla="*/ 178222 h 193871"/>
                <a:gd name="connsiteX97" fmla="*/ 61106 w 195917"/>
                <a:gd name="connsiteY97" fmla="*/ 176603 h 193871"/>
                <a:gd name="connsiteX98" fmla="*/ 62154 w 195917"/>
                <a:gd name="connsiteY98" fmla="*/ 172031 h 193871"/>
                <a:gd name="connsiteX99" fmla="*/ 63869 w 195917"/>
                <a:gd name="connsiteY99" fmla="*/ 171460 h 193871"/>
                <a:gd name="connsiteX100" fmla="*/ 64821 w 195917"/>
                <a:gd name="connsiteY100" fmla="*/ 172603 h 193871"/>
                <a:gd name="connsiteX101" fmla="*/ 64821 w 195917"/>
                <a:gd name="connsiteY101" fmla="*/ 175555 h 193871"/>
                <a:gd name="connsiteX102" fmla="*/ 64154 w 195917"/>
                <a:gd name="connsiteY102" fmla="*/ 178413 h 193871"/>
                <a:gd name="connsiteX103" fmla="*/ 66440 w 195917"/>
                <a:gd name="connsiteY103" fmla="*/ 181080 h 193871"/>
                <a:gd name="connsiteX104" fmla="*/ 68345 w 195917"/>
                <a:gd name="connsiteY104" fmla="*/ 180127 h 193871"/>
                <a:gd name="connsiteX105" fmla="*/ 68345 w 195917"/>
                <a:gd name="connsiteY105" fmla="*/ 177746 h 193871"/>
                <a:gd name="connsiteX106" fmla="*/ 69393 w 195917"/>
                <a:gd name="connsiteY106" fmla="*/ 170412 h 193871"/>
                <a:gd name="connsiteX107" fmla="*/ 71203 w 195917"/>
                <a:gd name="connsiteY107" fmla="*/ 169364 h 193871"/>
                <a:gd name="connsiteX108" fmla="*/ 72346 w 195917"/>
                <a:gd name="connsiteY108" fmla="*/ 170888 h 193871"/>
                <a:gd name="connsiteX109" fmla="*/ 72346 w 195917"/>
                <a:gd name="connsiteY109" fmla="*/ 172412 h 193871"/>
                <a:gd name="connsiteX110" fmla="*/ 71774 w 195917"/>
                <a:gd name="connsiteY110" fmla="*/ 174984 h 193871"/>
                <a:gd name="connsiteX111" fmla="*/ 71774 w 195917"/>
                <a:gd name="connsiteY111" fmla="*/ 178222 h 193871"/>
                <a:gd name="connsiteX112" fmla="*/ 74822 w 195917"/>
                <a:gd name="connsiteY112" fmla="*/ 179937 h 193871"/>
                <a:gd name="connsiteX113" fmla="*/ 75584 w 195917"/>
                <a:gd name="connsiteY113" fmla="*/ 177460 h 193871"/>
                <a:gd name="connsiteX114" fmla="*/ 75584 w 195917"/>
                <a:gd name="connsiteY114" fmla="*/ 175174 h 193871"/>
                <a:gd name="connsiteX115" fmla="*/ 76346 w 195917"/>
                <a:gd name="connsiteY115" fmla="*/ 174412 h 193871"/>
                <a:gd name="connsiteX116" fmla="*/ 78061 w 195917"/>
                <a:gd name="connsiteY116" fmla="*/ 174412 h 193871"/>
                <a:gd name="connsiteX117" fmla="*/ 80537 w 195917"/>
                <a:gd name="connsiteY117" fmla="*/ 177555 h 193871"/>
                <a:gd name="connsiteX118" fmla="*/ 79299 w 195917"/>
                <a:gd name="connsiteY118" fmla="*/ 180508 h 193871"/>
                <a:gd name="connsiteX119" fmla="*/ 77775 w 195917"/>
                <a:gd name="connsiteY119" fmla="*/ 183271 h 193871"/>
                <a:gd name="connsiteX120" fmla="*/ 77775 w 195917"/>
                <a:gd name="connsiteY120" fmla="*/ 184318 h 193871"/>
                <a:gd name="connsiteX121" fmla="*/ 79585 w 195917"/>
                <a:gd name="connsiteY121" fmla="*/ 185652 h 193871"/>
                <a:gd name="connsiteX122" fmla="*/ 81109 w 195917"/>
                <a:gd name="connsiteY122" fmla="*/ 185652 h 193871"/>
                <a:gd name="connsiteX123" fmla="*/ 83585 w 195917"/>
                <a:gd name="connsiteY123" fmla="*/ 182794 h 193871"/>
                <a:gd name="connsiteX124" fmla="*/ 83585 w 195917"/>
                <a:gd name="connsiteY124" fmla="*/ 178413 h 193871"/>
                <a:gd name="connsiteX125" fmla="*/ 85100 w 195917"/>
                <a:gd name="connsiteY125" fmla="*/ 177079 h 193871"/>
                <a:gd name="connsiteX126" fmla="*/ 85109 w 195917"/>
                <a:gd name="connsiteY126" fmla="*/ 177079 h 193871"/>
                <a:gd name="connsiteX127" fmla="*/ 87014 w 195917"/>
                <a:gd name="connsiteY127" fmla="*/ 178984 h 193871"/>
                <a:gd name="connsiteX128" fmla="*/ 87014 w 195917"/>
                <a:gd name="connsiteY128" fmla="*/ 181175 h 193871"/>
                <a:gd name="connsiteX129" fmla="*/ 86538 w 195917"/>
                <a:gd name="connsiteY129" fmla="*/ 182604 h 193871"/>
                <a:gd name="connsiteX130" fmla="*/ 87110 w 195917"/>
                <a:gd name="connsiteY130" fmla="*/ 184223 h 193871"/>
                <a:gd name="connsiteX131" fmla="*/ 90062 w 195917"/>
                <a:gd name="connsiteY131" fmla="*/ 184223 h 193871"/>
                <a:gd name="connsiteX132" fmla="*/ 91301 w 195917"/>
                <a:gd name="connsiteY132" fmla="*/ 181842 h 193871"/>
                <a:gd name="connsiteX133" fmla="*/ 92920 w 195917"/>
                <a:gd name="connsiteY133" fmla="*/ 181842 h 193871"/>
                <a:gd name="connsiteX134" fmla="*/ 94063 w 195917"/>
                <a:gd name="connsiteY134" fmla="*/ 183556 h 193871"/>
                <a:gd name="connsiteX135" fmla="*/ 94063 w 195917"/>
                <a:gd name="connsiteY135" fmla="*/ 184985 h 193871"/>
                <a:gd name="connsiteX136" fmla="*/ 93396 w 195917"/>
                <a:gd name="connsiteY136" fmla="*/ 188605 h 193871"/>
                <a:gd name="connsiteX137" fmla="*/ 95206 w 195917"/>
                <a:gd name="connsiteY137" fmla="*/ 192510 h 193871"/>
                <a:gd name="connsiteX138" fmla="*/ 97492 w 195917"/>
                <a:gd name="connsiteY138" fmla="*/ 193462 h 193871"/>
                <a:gd name="connsiteX139" fmla="*/ 98254 w 195917"/>
                <a:gd name="connsiteY139" fmla="*/ 192986 h 193871"/>
                <a:gd name="connsiteX140" fmla="*/ 99016 w 195917"/>
                <a:gd name="connsiteY140" fmla="*/ 188319 h 193871"/>
                <a:gd name="connsiteX141" fmla="*/ 99016 w 195917"/>
                <a:gd name="connsiteY141" fmla="*/ 185747 h 193871"/>
                <a:gd name="connsiteX142" fmla="*/ 100102 w 195917"/>
                <a:gd name="connsiteY142" fmla="*/ 185204 h 193871"/>
                <a:gd name="connsiteX143" fmla="*/ 100254 w 195917"/>
                <a:gd name="connsiteY143" fmla="*/ 185271 h 193871"/>
                <a:gd name="connsiteX144" fmla="*/ 101492 w 195917"/>
                <a:gd name="connsiteY144" fmla="*/ 186699 h 193871"/>
                <a:gd name="connsiteX145" fmla="*/ 102445 w 195917"/>
                <a:gd name="connsiteY145" fmla="*/ 188223 h 193871"/>
                <a:gd name="connsiteX146" fmla="*/ 103493 w 195917"/>
                <a:gd name="connsiteY146" fmla="*/ 188700 h 193871"/>
                <a:gd name="connsiteX147" fmla="*/ 116923 w 195917"/>
                <a:gd name="connsiteY147" fmla="*/ 178508 h 193871"/>
                <a:gd name="connsiteX148" fmla="*/ 129305 w 195917"/>
                <a:gd name="connsiteY148" fmla="*/ 171936 h 193871"/>
                <a:gd name="connsiteX149" fmla="*/ 158356 w 195917"/>
                <a:gd name="connsiteY149" fmla="*/ 138408 h 193871"/>
                <a:gd name="connsiteX150" fmla="*/ 181597 w 195917"/>
                <a:gd name="connsiteY150" fmla="*/ 112881 h 193871"/>
                <a:gd name="connsiteX151" fmla="*/ 192646 w 195917"/>
                <a:gd name="connsiteY151" fmla="*/ 101070 h 193871"/>
                <a:gd name="connsiteX152" fmla="*/ 195599 w 195917"/>
                <a:gd name="connsiteY152" fmla="*/ 89545 h 193871"/>
                <a:gd name="connsiteX153" fmla="*/ 194171 w 195917"/>
                <a:gd name="connsiteY153" fmla="*/ 90402 h 193871"/>
                <a:gd name="connsiteX154" fmla="*/ 191504 w 195917"/>
                <a:gd name="connsiteY154" fmla="*/ 89449 h 193871"/>
                <a:gd name="connsiteX155" fmla="*/ 193123 w 195917"/>
                <a:gd name="connsiteY155" fmla="*/ 87258 h 193871"/>
                <a:gd name="connsiteX156" fmla="*/ 195885 w 195917"/>
                <a:gd name="connsiteY156" fmla="*/ 86592 h 193871"/>
                <a:gd name="connsiteX157" fmla="*/ 195885 w 195917"/>
                <a:gd name="connsiteY157" fmla="*/ 82782 h 193871"/>
                <a:gd name="connsiteX158" fmla="*/ 195885 w 195917"/>
                <a:gd name="connsiteY158" fmla="*/ 82782 h 193871"/>
                <a:gd name="connsiteX159" fmla="*/ 192837 w 195917"/>
                <a:gd name="connsiteY159" fmla="*/ 83734 h 193871"/>
                <a:gd name="connsiteX160" fmla="*/ 188932 w 195917"/>
                <a:gd name="connsiteY160" fmla="*/ 83734 h 193871"/>
                <a:gd name="connsiteX161" fmla="*/ 188446 w 195917"/>
                <a:gd name="connsiteY161" fmla="*/ 81086 h 193871"/>
                <a:gd name="connsiteX162" fmla="*/ 188455 w 195917"/>
                <a:gd name="connsiteY162" fmla="*/ 81067 h 193871"/>
                <a:gd name="connsiteX163" fmla="*/ 190932 w 195917"/>
                <a:gd name="connsiteY163" fmla="*/ 80400 h 193871"/>
                <a:gd name="connsiteX164" fmla="*/ 194647 w 195917"/>
                <a:gd name="connsiteY164" fmla="*/ 79448 h 193871"/>
                <a:gd name="connsiteX165" fmla="*/ 192646 w 195917"/>
                <a:gd name="connsiteY165" fmla="*/ 76495 h 193871"/>
                <a:gd name="connsiteX166" fmla="*/ 189122 w 195917"/>
                <a:gd name="connsiteY166" fmla="*/ 76495 h 193871"/>
                <a:gd name="connsiteX167" fmla="*/ 186170 w 195917"/>
                <a:gd name="connsiteY167" fmla="*/ 77353 h 193871"/>
                <a:gd name="connsiteX168" fmla="*/ 184360 w 195917"/>
                <a:gd name="connsiteY168" fmla="*/ 76876 h 193871"/>
                <a:gd name="connsiteX169" fmla="*/ 188551 w 195917"/>
                <a:gd name="connsiteY169" fmla="*/ 74305 h 193871"/>
                <a:gd name="connsiteX170" fmla="*/ 190741 w 195917"/>
                <a:gd name="connsiteY170" fmla="*/ 74305 h 193871"/>
                <a:gd name="connsiteX171" fmla="*/ 191180 w 195917"/>
                <a:gd name="connsiteY171" fmla="*/ 73028 h 193871"/>
                <a:gd name="connsiteX172" fmla="*/ 190741 w 195917"/>
                <a:gd name="connsiteY172" fmla="*/ 72590 h 193871"/>
                <a:gd name="connsiteX173" fmla="*/ 189979 w 195917"/>
                <a:gd name="connsiteY173" fmla="*/ 72019 h 193871"/>
                <a:gd name="connsiteX174" fmla="*/ 185217 w 195917"/>
                <a:gd name="connsiteY174" fmla="*/ 72019 h 193871"/>
                <a:gd name="connsiteX175" fmla="*/ 181883 w 195917"/>
                <a:gd name="connsiteY175" fmla="*/ 72971 h 193871"/>
                <a:gd name="connsiteX176" fmla="*/ 188741 w 195917"/>
                <a:gd name="connsiteY176" fmla="*/ 69637 h 193871"/>
                <a:gd name="connsiteX177" fmla="*/ 191599 w 195917"/>
                <a:gd name="connsiteY177" fmla="*/ 69637 h 193871"/>
                <a:gd name="connsiteX178" fmla="*/ 193123 w 195917"/>
                <a:gd name="connsiteY178" fmla="*/ 68113 h 193871"/>
                <a:gd name="connsiteX179" fmla="*/ 191599 w 195917"/>
                <a:gd name="connsiteY179" fmla="*/ 66018 h 193871"/>
                <a:gd name="connsiteX180" fmla="*/ 185122 w 195917"/>
                <a:gd name="connsiteY180" fmla="*/ 64208 h 193871"/>
                <a:gd name="connsiteX181" fmla="*/ 180550 w 195917"/>
                <a:gd name="connsiteY181" fmla="*/ 66970 h 193871"/>
                <a:gd name="connsiteX182" fmla="*/ 178359 w 195917"/>
                <a:gd name="connsiteY182" fmla="*/ 66970 h 193871"/>
                <a:gd name="connsiteX183" fmla="*/ 177492 w 195917"/>
                <a:gd name="connsiteY183" fmla="*/ 64418 h 193871"/>
                <a:gd name="connsiteX184" fmla="*/ 177502 w 195917"/>
                <a:gd name="connsiteY184" fmla="*/ 64398 h 193871"/>
                <a:gd name="connsiteX185" fmla="*/ 179788 w 195917"/>
                <a:gd name="connsiteY185" fmla="*/ 63065 h 193871"/>
                <a:gd name="connsiteX186" fmla="*/ 181026 w 195917"/>
                <a:gd name="connsiteY186" fmla="*/ 60970 h 193871"/>
                <a:gd name="connsiteX187" fmla="*/ 177787 w 195917"/>
                <a:gd name="connsiteY187" fmla="*/ 58683 h 193871"/>
                <a:gd name="connsiteX188" fmla="*/ 174739 w 195917"/>
                <a:gd name="connsiteY188" fmla="*/ 59636 h 193871"/>
                <a:gd name="connsiteX189" fmla="*/ 173215 w 195917"/>
                <a:gd name="connsiteY189" fmla="*/ 60588 h 193871"/>
                <a:gd name="connsiteX190" fmla="*/ 176835 w 195917"/>
                <a:gd name="connsiteY190" fmla="*/ 55540 h 193871"/>
                <a:gd name="connsiteX191" fmla="*/ 178359 w 195917"/>
                <a:gd name="connsiteY191" fmla="*/ 54683 h 193871"/>
                <a:gd name="connsiteX192" fmla="*/ 178359 w 195917"/>
                <a:gd name="connsiteY192" fmla="*/ 52969 h 193871"/>
                <a:gd name="connsiteX193" fmla="*/ 177502 w 195917"/>
                <a:gd name="connsiteY193" fmla="*/ 52111 h 193871"/>
                <a:gd name="connsiteX194" fmla="*/ 172835 w 195917"/>
                <a:gd name="connsiteY194" fmla="*/ 52111 h 193871"/>
                <a:gd name="connsiteX195" fmla="*/ 170263 w 195917"/>
                <a:gd name="connsiteY195" fmla="*/ 55445 h 193871"/>
                <a:gd name="connsiteX196" fmla="*/ 168653 w 195917"/>
                <a:gd name="connsiteY196" fmla="*/ 55550 h 193871"/>
                <a:gd name="connsiteX197" fmla="*/ 168548 w 195917"/>
                <a:gd name="connsiteY197" fmla="*/ 55445 h 193871"/>
                <a:gd name="connsiteX198" fmla="*/ 168548 w 195917"/>
                <a:gd name="connsiteY198" fmla="*/ 54683 h 193871"/>
                <a:gd name="connsiteX199" fmla="*/ 171691 w 195917"/>
                <a:gd name="connsiteY199" fmla="*/ 49254 h 193871"/>
                <a:gd name="connsiteX200" fmla="*/ 170644 w 195917"/>
                <a:gd name="connsiteY200" fmla="*/ 44682 h 193871"/>
                <a:gd name="connsiteX201" fmla="*/ 168167 w 195917"/>
                <a:gd name="connsiteY201" fmla="*/ 42491 h 193871"/>
                <a:gd name="connsiteX202" fmla="*/ 168167 w 195917"/>
                <a:gd name="connsiteY202" fmla="*/ 43444 h 193871"/>
                <a:gd name="connsiteX203" fmla="*/ 168167 w 195917"/>
                <a:gd name="connsiteY203" fmla="*/ 48682 h 193871"/>
                <a:gd name="connsiteX204" fmla="*/ 165691 w 195917"/>
                <a:gd name="connsiteY204" fmla="*/ 52683 h 193871"/>
                <a:gd name="connsiteX205" fmla="*/ 164548 w 195917"/>
                <a:gd name="connsiteY205" fmla="*/ 50397 h 193871"/>
                <a:gd name="connsiteX206" fmla="*/ 165310 w 195917"/>
                <a:gd name="connsiteY206" fmla="*/ 48206 h 193871"/>
                <a:gd name="connsiteX207" fmla="*/ 165310 w 195917"/>
                <a:gd name="connsiteY207" fmla="*/ 47539 h 193871"/>
                <a:gd name="connsiteX208" fmla="*/ 163119 w 195917"/>
                <a:gd name="connsiteY208" fmla="*/ 47539 h 193871"/>
                <a:gd name="connsiteX209" fmla="*/ 161023 w 195917"/>
                <a:gd name="connsiteY209" fmla="*/ 48111 h 193871"/>
                <a:gd name="connsiteX210" fmla="*/ 163500 w 195917"/>
                <a:gd name="connsiteY210" fmla="*/ 43348 h 193871"/>
                <a:gd name="connsiteX211" fmla="*/ 163500 w 195917"/>
                <a:gd name="connsiteY211" fmla="*/ 34680 h 193871"/>
                <a:gd name="connsiteX212" fmla="*/ 162547 w 195917"/>
                <a:gd name="connsiteY212" fmla="*/ 33347 h 193871"/>
                <a:gd name="connsiteX213" fmla="*/ 159595 w 195917"/>
                <a:gd name="connsiteY213" fmla="*/ 33347 h 193871"/>
                <a:gd name="connsiteX214" fmla="*/ 158737 w 195917"/>
                <a:gd name="connsiteY214" fmla="*/ 35919 h 193871"/>
                <a:gd name="connsiteX215" fmla="*/ 157118 w 195917"/>
                <a:gd name="connsiteY215" fmla="*/ 39443 h 193871"/>
                <a:gd name="connsiteX216" fmla="*/ 153594 w 195917"/>
                <a:gd name="connsiteY216" fmla="*/ 40300 h 193871"/>
                <a:gd name="connsiteX217" fmla="*/ 152356 w 195917"/>
                <a:gd name="connsiteY217" fmla="*/ 36681 h 193871"/>
                <a:gd name="connsiteX218" fmla="*/ 153499 w 195917"/>
                <a:gd name="connsiteY218" fmla="*/ 33442 h 193871"/>
                <a:gd name="connsiteX219" fmla="*/ 150737 w 195917"/>
                <a:gd name="connsiteY219" fmla="*/ 30489 h 193871"/>
                <a:gd name="connsiteX220" fmla="*/ 149784 w 195917"/>
                <a:gd name="connsiteY220" fmla="*/ 31347 h 193871"/>
                <a:gd name="connsiteX221" fmla="*/ 149784 w 195917"/>
                <a:gd name="connsiteY221" fmla="*/ 34395 h 193871"/>
                <a:gd name="connsiteX222" fmla="*/ 148070 w 195917"/>
                <a:gd name="connsiteY222" fmla="*/ 36490 h 193871"/>
                <a:gd name="connsiteX223" fmla="*/ 145393 w 195917"/>
                <a:gd name="connsiteY223" fmla="*/ 34223 h 193871"/>
                <a:gd name="connsiteX224" fmla="*/ 145783 w 195917"/>
                <a:gd name="connsiteY224" fmla="*/ 32680 h 193871"/>
                <a:gd name="connsiteX225" fmla="*/ 148641 w 195917"/>
                <a:gd name="connsiteY225" fmla="*/ 27441 h 193871"/>
                <a:gd name="connsiteX226" fmla="*/ 149689 w 195917"/>
                <a:gd name="connsiteY226" fmla="*/ 24679 h 193871"/>
                <a:gd name="connsiteX227" fmla="*/ 149022 w 195917"/>
                <a:gd name="connsiteY227" fmla="*/ 21441 h 193871"/>
                <a:gd name="connsiteX228" fmla="*/ 147212 w 195917"/>
                <a:gd name="connsiteY228" fmla="*/ 19726 h 193871"/>
                <a:gd name="connsiteX229" fmla="*/ 145307 w 195917"/>
                <a:gd name="connsiteY229" fmla="*/ 19726 h 193871"/>
                <a:gd name="connsiteX230" fmla="*/ 145307 w 195917"/>
                <a:gd name="connsiteY230" fmla="*/ 21346 h 193871"/>
                <a:gd name="connsiteX231" fmla="*/ 144260 w 195917"/>
                <a:gd name="connsiteY231" fmla="*/ 25918 h 193871"/>
                <a:gd name="connsiteX232" fmla="*/ 142545 w 195917"/>
                <a:gd name="connsiteY232" fmla="*/ 26489 h 193871"/>
                <a:gd name="connsiteX233" fmla="*/ 141593 w 195917"/>
                <a:gd name="connsiteY233" fmla="*/ 25346 h 193871"/>
                <a:gd name="connsiteX234" fmla="*/ 141593 w 195917"/>
                <a:gd name="connsiteY234" fmla="*/ 22393 h 193871"/>
                <a:gd name="connsiteX235" fmla="*/ 142164 w 195917"/>
                <a:gd name="connsiteY235" fmla="*/ 19536 h 193871"/>
                <a:gd name="connsiteX236" fmla="*/ 139878 w 195917"/>
                <a:gd name="connsiteY236" fmla="*/ 16773 h 193871"/>
                <a:gd name="connsiteX237" fmla="*/ 138097 w 195917"/>
                <a:gd name="connsiteY237" fmla="*/ 17726 h 193871"/>
                <a:gd name="connsiteX238" fmla="*/ 138068 w 195917"/>
                <a:gd name="connsiteY238" fmla="*/ 17821 h 193871"/>
                <a:gd name="connsiteX239" fmla="*/ 138068 w 195917"/>
                <a:gd name="connsiteY239" fmla="*/ 20203 h 193871"/>
                <a:gd name="connsiteX240" fmla="*/ 137021 w 195917"/>
                <a:gd name="connsiteY240" fmla="*/ 27537 h 193871"/>
                <a:gd name="connsiteX241" fmla="*/ 135211 w 195917"/>
                <a:gd name="connsiteY241" fmla="*/ 28489 h 193871"/>
                <a:gd name="connsiteX242" fmla="*/ 134068 w 195917"/>
                <a:gd name="connsiteY242" fmla="*/ 27061 h 193871"/>
                <a:gd name="connsiteX243" fmla="*/ 134068 w 195917"/>
                <a:gd name="connsiteY243" fmla="*/ 25441 h 193871"/>
                <a:gd name="connsiteX244" fmla="*/ 134639 w 195917"/>
                <a:gd name="connsiteY244" fmla="*/ 22965 h 193871"/>
                <a:gd name="connsiteX245" fmla="*/ 134639 w 195917"/>
                <a:gd name="connsiteY245" fmla="*/ 19726 h 193871"/>
                <a:gd name="connsiteX246" fmla="*/ 131591 w 195917"/>
                <a:gd name="connsiteY246" fmla="*/ 18012 h 193871"/>
                <a:gd name="connsiteX247" fmla="*/ 130924 w 195917"/>
                <a:gd name="connsiteY247" fmla="*/ 20393 h 193871"/>
                <a:gd name="connsiteX248" fmla="*/ 130448 w 195917"/>
                <a:gd name="connsiteY248" fmla="*/ 22679 h 193871"/>
                <a:gd name="connsiteX249" fmla="*/ 129781 w 195917"/>
                <a:gd name="connsiteY249" fmla="*/ 23536 h 193871"/>
                <a:gd name="connsiteX250" fmla="*/ 129020 w 195917"/>
                <a:gd name="connsiteY250" fmla="*/ 23536 h 193871"/>
                <a:gd name="connsiteX251" fmla="*/ 126543 w 195917"/>
                <a:gd name="connsiteY251" fmla="*/ 20393 h 193871"/>
                <a:gd name="connsiteX252" fmla="*/ 127781 w 195917"/>
                <a:gd name="connsiteY252" fmla="*/ 17440 h 193871"/>
                <a:gd name="connsiteX253" fmla="*/ 129305 w 195917"/>
                <a:gd name="connsiteY253" fmla="*/ 14678 h 193871"/>
                <a:gd name="connsiteX254" fmla="*/ 129305 w 195917"/>
                <a:gd name="connsiteY254" fmla="*/ 13725 h 193871"/>
                <a:gd name="connsiteX255" fmla="*/ 127400 w 195917"/>
                <a:gd name="connsiteY255" fmla="*/ 12297 h 193871"/>
                <a:gd name="connsiteX256" fmla="*/ 125876 w 195917"/>
                <a:gd name="connsiteY256" fmla="*/ 12297 h 193871"/>
                <a:gd name="connsiteX257" fmla="*/ 123495 w 195917"/>
                <a:gd name="connsiteY257" fmla="*/ 15059 h 193871"/>
                <a:gd name="connsiteX258" fmla="*/ 123495 w 195917"/>
                <a:gd name="connsiteY258" fmla="*/ 19536 h 193871"/>
                <a:gd name="connsiteX259" fmla="*/ 121971 w 195917"/>
                <a:gd name="connsiteY259" fmla="*/ 20869 h 193871"/>
                <a:gd name="connsiteX260" fmla="*/ 119971 w 195917"/>
                <a:gd name="connsiteY260" fmla="*/ 18964 h 193871"/>
                <a:gd name="connsiteX261" fmla="*/ 119971 w 195917"/>
                <a:gd name="connsiteY261" fmla="*/ 16678 h 193871"/>
                <a:gd name="connsiteX262" fmla="*/ 119971 w 195917"/>
                <a:gd name="connsiteY262" fmla="*/ 15345 h 193871"/>
                <a:gd name="connsiteX263" fmla="*/ 119399 w 195917"/>
                <a:gd name="connsiteY263" fmla="*/ 13725 h 193871"/>
                <a:gd name="connsiteX264" fmla="*/ 116446 w 195917"/>
                <a:gd name="connsiteY264" fmla="*/ 13725 h 193871"/>
                <a:gd name="connsiteX265" fmla="*/ 115304 w 195917"/>
                <a:gd name="connsiteY265" fmla="*/ 16202 h 193871"/>
                <a:gd name="connsiteX266" fmla="*/ 113589 w 195917"/>
                <a:gd name="connsiteY266" fmla="*/ 15726 h 193871"/>
                <a:gd name="connsiteX267" fmla="*/ 112446 w 195917"/>
                <a:gd name="connsiteY267" fmla="*/ 14011 h 193871"/>
                <a:gd name="connsiteX268" fmla="*/ 112446 w 195917"/>
                <a:gd name="connsiteY268" fmla="*/ 12582 h 193871"/>
                <a:gd name="connsiteX269" fmla="*/ 113113 w 195917"/>
                <a:gd name="connsiteY269" fmla="*/ 8963 h 193871"/>
                <a:gd name="connsiteX270" fmla="*/ 111208 w 195917"/>
                <a:gd name="connsiteY270" fmla="*/ 4963 h 193871"/>
                <a:gd name="connsiteX271" fmla="*/ 108922 w 195917"/>
                <a:gd name="connsiteY271" fmla="*/ 4010 h 193871"/>
                <a:gd name="connsiteX272" fmla="*/ 108160 w 195917"/>
                <a:gd name="connsiteY272" fmla="*/ 4486 h 193871"/>
                <a:gd name="connsiteX273" fmla="*/ 107398 w 195917"/>
                <a:gd name="connsiteY273" fmla="*/ 9249 h 193871"/>
                <a:gd name="connsiteX274" fmla="*/ 107398 w 195917"/>
                <a:gd name="connsiteY274" fmla="*/ 11821 h 193871"/>
                <a:gd name="connsiteX275" fmla="*/ 106064 w 195917"/>
                <a:gd name="connsiteY275" fmla="*/ 12297 h 193871"/>
                <a:gd name="connsiteX276" fmla="*/ 104826 w 195917"/>
                <a:gd name="connsiteY276" fmla="*/ 10868 h 193871"/>
                <a:gd name="connsiteX277" fmla="*/ 103873 w 195917"/>
                <a:gd name="connsiteY277" fmla="*/ 9249 h 193871"/>
                <a:gd name="connsiteX278" fmla="*/ 102064 w 195917"/>
                <a:gd name="connsiteY278" fmla="*/ 9249 h 193871"/>
                <a:gd name="connsiteX279" fmla="*/ 100730 w 195917"/>
                <a:gd name="connsiteY279" fmla="*/ 10106 h 193871"/>
                <a:gd name="connsiteX280" fmla="*/ 99778 w 195917"/>
                <a:gd name="connsiteY280" fmla="*/ 10106 h 193871"/>
                <a:gd name="connsiteX281" fmla="*/ 97396 w 195917"/>
                <a:gd name="connsiteY281" fmla="*/ 10106 h 193871"/>
                <a:gd name="connsiteX282" fmla="*/ 96825 w 195917"/>
                <a:gd name="connsiteY282" fmla="*/ 8296 h 193871"/>
                <a:gd name="connsiteX283" fmla="*/ 97968 w 195917"/>
                <a:gd name="connsiteY283" fmla="*/ 7248 h 193871"/>
                <a:gd name="connsiteX284" fmla="*/ 99397 w 195917"/>
                <a:gd name="connsiteY284" fmla="*/ 6487 h 193871"/>
                <a:gd name="connsiteX285" fmla="*/ 99397 w 195917"/>
                <a:gd name="connsiteY285" fmla="*/ 6487 h 193871"/>
                <a:gd name="connsiteX286" fmla="*/ 99397 w 195917"/>
                <a:gd name="connsiteY286" fmla="*/ 5058 h 193871"/>
                <a:gd name="connsiteX287" fmla="*/ 95777 w 195917"/>
                <a:gd name="connsiteY287" fmla="*/ 4010 h 193871"/>
                <a:gd name="connsiteX288" fmla="*/ 93015 w 195917"/>
                <a:gd name="connsiteY288" fmla="*/ 6105 h 193871"/>
                <a:gd name="connsiteX289" fmla="*/ 91967 w 195917"/>
                <a:gd name="connsiteY289" fmla="*/ 7534 h 193871"/>
                <a:gd name="connsiteX290" fmla="*/ 89395 w 195917"/>
                <a:gd name="connsiteY290" fmla="*/ 7534 h 193871"/>
                <a:gd name="connsiteX291" fmla="*/ 89395 w 195917"/>
                <a:gd name="connsiteY291" fmla="*/ 7534 h 193871"/>
                <a:gd name="connsiteX292" fmla="*/ 89395 w 195917"/>
                <a:gd name="connsiteY292" fmla="*/ 4486 h 193871"/>
                <a:gd name="connsiteX293" fmla="*/ 91872 w 195917"/>
                <a:gd name="connsiteY293" fmla="*/ 2867 h 193871"/>
                <a:gd name="connsiteX294" fmla="*/ 93053 w 195917"/>
                <a:gd name="connsiteY294" fmla="*/ 905 h 193871"/>
                <a:gd name="connsiteX295" fmla="*/ 92824 w 195917"/>
                <a:gd name="connsiteY295" fmla="*/ 390 h 193871"/>
                <a:gd name="connsiteX296" fmla="*/ 90062 w 195917"/>
                <a:gd name="connsiteY296" fmla="*/ -181 h 193871"/>
                <a:gd name="connsiteX297" fmla="*/ 88062 w 195917"/>
                <a:gd name="connsiteY297" fmla="*/ 1057 h 193871"/>
                <a:gd name="connsiteX298" fmla="*/ 85681 w 195917"/>
                <a:gd name="connsiteY298" fmla="*/ 390 h 193871"/>
                <a:gd name="connsiteX299" fmla="*/ 79870 w 195917"/>
                <a:gd name="connsiteY299" fmla="*/ 8677 h 193871"/>
                <a:gd name="connsiteX300" fmla="*/ 53296 w 195917"/>
                <a:gd name="connsiteY300" fmla="*/ 54493 h 19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195917" h="193871">
                  <a:moveTo>
                    <a:pt x="53296" y="54493"/>
                  </a:moveTo>
                  <a:cubicBezTo>
                    <a:pt x="45228" y="70037"/>
                    <a:pt x="32598" y="82734"/>
                    <a:pt x="17101" y="90878"/>
                  </a:cubicBezTo>
                  <a:cubicBezTo>
                    <a:pt x="12757" y="92554"/>
                    <a:pt x="8557" y="94555"/>
                    <a:pt x="4528" y="96879"/>
                  </a:cubicBezTo>
                  <a:cubicBezTo>
                    <a:pt x="3642" y="97469"/>
                    <a:pt x="2813" y="98136"/>
                    <a:pt x="2051" y="98879"/>
                  </a:cubicBezTo>
                  <a:lnTo>
                    <a:pt x="2051" y="98879"/>
                  </a:lnTo>
                  <a:cubicBezTo>
                    <a:pt x="2566" y="99327"/>
                    <a:pt x="2785" y="100022"/>
                    <a:pt x="2623" y="100689"/>
                  </a:cubicBezTo>
                  <a:cubicBezTo>
                    <a:pt x="2461" y="101184"/>
                    <a:pt x="2070" y="101575"/>
                    <a:pt x="1575" y="101737"/>
                  </a:cubicBezTo>
                  <a:lnTo>
                    <a:pt x="146" y="102498"/>
                  </a:lnTo>
                  <a:cubicBezTo>
                    <a:pt x="146" y="102498"/>
                    <a:pt x="146" y="102498"/>
                    <a:pt x="146" y="102975"/>
                  </a:cubicBezTo>
                  <a:cubicBezTo>
                    <a:pt x="-92" y="103423"/>
                    <a:pt x="-92" y="103956"/>
                    <a:pt x="146" y="104404"/>
                  </a:cubicBezTo>
                  <a:cubicBezTo>
                    <a:pt x="1099" y="105737"/>
                    <a:pt x="2337" y="105547"/>
                    <a:pt x="3766" y="105356"/>
                  </a:cubicBezTo>
                  <a:cubicBezTo>
                    <a:pt x="5013" y="105251"/>
                    <a:pt x="6090" y="104432"/>
                    <a:pt x="6528" y="103261"/>
                  </a:cubicBezTo>
                  <a:cubicBezTo>
                    <a:pt x="6528" y="102689"/>
                    <a:pt x="6528" y="102118"/>
                    <a:pt x="7576" y="101927"/>
                  </a:cubicBezTo>
                  <a:cubicBezTo>
                    <a:pt x="8623" y="101737"/>
                    <a:pt x="9671" y="101927"/>
                    <a:pt x="10147" y="101451"/>
                  </a:cubicBezTo>
                  <a:lnTo>
                    <a:pt x="10147" y="101451"/>
                  </a:lnTo>
                  <a:cubicBezTo>
                    <a:pt x="8814" y="103165"/>
                    <a:pt x="10147" y="103546"/>
                    <a:pt x="10147" y="104499"/>
                  </a:cubicBezTo>
                  <a:cubicBezTo>
                    <a:pt x="10147" y="105451"/>
                    <a:pt x="8719" y="105737"/>
                    <a:pt x="7766" y="106118"/>
                  </a:cubicBezTo>
                  <a:cubicBezTo>
                    <a:pt x="6937" y="106242"/>
                    <a:pt x="6356" y="107013"/>
                    <a:pt x="6480" y="107852"/>
                  </a:cubicBezTo>
                  <a:cubicBezTo>
                    <a:pt x="6528" y="108128"/>
                    <a:pt x="6642" y="108385"/>
                    <a:pt x="6814" y="108595"/>
                  </a:cubicBezTo>
                  <a:cubicBezTo>
                    <a:pt x="7480" y="109356"/>
                    <a:pt x="8566" y="109585"/>
                    <a:pt x="9481" y="109166"/>
                  </a:cubicBezTo>
                  <a:cubicBezTo>
                    <a:pt x="10243" y="109166"/>
                    <a:pt x="10719" y="108213"/>
                    <a:pt x="11576" y="107928"/>
                  </a:cubicBezTo>
                  <a:cubicBezTo>
                    <a:pt x="12529" y="107623"/>
                    <a:pt x="13567" y="107966"/>
                    <a:pt x="14148" y="108785"/>
                  </a:cubicBezTo>
                  <a:cubicBezTo>
                    <a:pt x="14910" y="110023"/>
                    <a:pt x="13672" y="110690"/>
                    <a:pt x="12624" y="110976"/>
                  </a:cubicBezTo>
                  <a:lnTo>
                    <a:pt x="8909" y="111928"/>
                  </a:lnTo>
                  <a:cubicBezTo>
                    <a:pt x="8271" y="112052"/>
                    <a:pt x="7680" y="112347"/>
                    <a:pt x="7195" y="112786"/>
                  </a:cubicBezTo>
                  <a:cubicBezTo>
                    <a:pt x="6709" y="113328"/>
                    <a:pt x="6709" y="114148"/>
                    <a:pt x="7195" y="114690"/>
                  </a:cubicBezTo>
                  <a:cubicBezTo>
                    <a:pt x="7842" y="115405"/>
                    <a:pt x="8814" y="115729"/>
                    <a:pt x="9766" y="115548"/>
                  </a:cubicBezTo>
                  <a:cubicBezTo>
                    <a:pt x="10843" y="115453"/>
                    <a:pt x="11881" y="115129"/>
                    <a:pt x="12814" y="114595"/>
                  </a:cubicBezTo>
                  <a:cubicBezTo>
                    <a:pt x="13957" y="113929"/>
                    <a:pt x="15386" y="113071"/>
                    <a:pt x="16720" y="114595"/>
                  </a:cubicBezTo>
                  <a:cubicBezTo>
                    <a:pt x="17558" y="115148"/>
                    <a:pt x="17786" y="116262"/>
                    <a:pt x="17244" y="117100"/>
                  </a:cubicBezTo>
                  <a:cubicBezTo>
                    <a:pt x="17225" y="117119"/>
                    <a:pt x="17215" y="117148"/>
                    <a:pt x="17196" y="117167"/>
                  </a:cubicBezTo>
                  <a:cubicBezTo>
                    <a:pt x="16539" y="117796"/>
                    <a:pt x="15605" y="118053"/>
                    <a:pt x="14720" y="117834"/>
                  </a:cubicBezTo>
                  <a:cubicBezTo>
                    <a:pt x="13195" y="117834"/>
                    <a:pt x="11386" y="117834"/>
                    <a:pt x="11100" y="118881"/>
                  </a:cubicBezTo>
                  <a:cubicBezTo>
                    <a:pt x="10814" y="119929"/>
                    <a:pt x="11862" y="121263"/>
                    <a:pt x="13100" y="121834"/>
                  </a:cubicBezTo>
                  <a:cubicBezTo>
                    <a:pt x="14205" y="122253"/>
                    <a:pt x="15424" y="122253"/>
                    <a:pt x="16529" y="121834"/>
                  </a:cubicBezTo>
                  <a:cubicBezTo>
                    <a:pt x="17482" y="121834"/>
                    <a:pt x="18434" y="121168"/>
                    <a:pt x="19482" y="120977"/>
                  </a:cubicBezTo>
                  <a:cubicBezTo>
                    <a:pt x="20054" y="120701"/>
                    <a:pt x="20720" y="120701"/>
                    <a:pt x="21292" y="120977"/>
                  </a:cubicBezTo>
                  <a:cubicBezTo>
                    <a:pt x="20682" y="122729"/>
                    <a:pt x="18949" y="123835"/>
                    <a:pt x="17101" y="123644"/>
                  </a:cubicBezTo>
                  <a:cubicBezTo>
                    <a:pt x="16377" y="123549"/>
                    <a:pt x="15634" y="123549"/>
                    <a:pt x="14910" y="123644"/>
                  </a:cubicBezTo>
                  <a:cubicBezTo>
                    <a:pt x="14434" y="123977"/>
                    <a:pt x="14320" y="124635"/>
                    <a:pt x="14653" y="125101"/>
                  </a:cubicBezTo>
                  <a:cubicBezTo>
                    <a:pt x="14729" y="125206"/>
                    <a:pt x="14815" y="125292"/>
                    <a:pt x="14910" y="125358"/>
                  </a:cubicBezTo>
                  <a:cubicBezTo>
                    <a:pt x="15120" y="125597"/>
                    <a:pt x="15377" y="125797"/>
                    <a:pt x="15672" y="125930"/>
                  </a:cubicBezTo>
                  <a:cubicBezTo>
                    <a:pt x="17187" y="126625"/>
                    <a:pt x="18920" y="126625"/>
                    <a:pt x="20435" y="125930"/>
                  </a:cubicBezTo>
                  <a:cubicBezTo>
                    <a:pt x="21482" y="125454"/>
                    <a:pt x="22339" y="124406"/>
                    <a:pt x="23768" y="124882"/>
                  </a:cubicBezTo>
                  <a:cubicBezTo>
                    <a:pt x="22739" y="127654"/>
                    <a:pt x="19739" y="129149"/>
                    <a:pt x="16910" y="128311"/>
                  </a:cubicBezTo>
                  <a:cubicBezTo>
                    <a:pt x="15958" y="128178"/>
                    <a:pt x="14996" y="128178"/>
                    <a:pt x="14053" y="128311"/>
                  </a:cubicBezTo>
                  <a:cubicBezTo>
                    <a:pt x="13100" y="128311"/>
                    <a:pt x="12338" y="128978"/>
                    <a:pt x="12529" y="129930"/>
                  </a:cubicBezTo>
                  <a:cubicBezTo>
                    <a:pt x="12719" y="130883"/>
                    <a:pt x="13386" y="131359"/>
                    <a:pt x="14148" y="131931"/>
                  </a:cubicBezTo>
                  <a:cubicBezTo>
                    <a:pt x="15939" y="133388"/>
                    <a:pt x="18244" y="134036"/>
                    <a:pt x="20530" y="133740"/>
                  </a:cubicBezTo>
                  <a:cubicBezTo>
                    <a:pt x="22206" y="133055"/>
                    <a:pt x="23749" y="132083"/>
                    <a:pt x="25102" y="130883"/>
                  </a:cubicBezTo>
                  <a:cubicBezTo>
                    <a:pt x="25778" y="130492"/>
                    <a:pt x="26616" y="130492"/>
                    <a:pt x="27293" y="130883"/>
                  </a:cubicBezTo>
                  <a:cubicBezTo>
                    <a:pt x="28169" y="131416"/>
                    <a:pt x="28502" y="132531"/>
                    <a:pt x="28054" y="133455"/>
                  </a:cubicBezTo>
                  <a:cubicBezTo>
                    <a:pt x="27435" y="134064"/>
                    <a:pt x="26683" y="134521"/>
                    <a:pt x="25864" y="134788"/>
                  </a:cubicBezTo>
                  <a:cubicBezTo>
                    <a:pt x="25102" y="134788"/>
                    <a:pt x="24340" y="135836"/>
                    <a:pt x="24626" y="136884"/>
                  </a:cubicBezTo>
                  <a:cubicBezTo>
                    <a:pt x="25178" y="138160"/>
                    <a:pt x="26378" y="139036"/>
                    <a:pt x="27769" y="139170"/>
                  </a:cubicBezTo>
                  <a:cubicBezTo>
                    <a:pt x="28902" y="139170"/>
                    <a:pt x="30007" y="138798"/>
                    <a:pt x="30912" y="138122"/>
                  </a:cubicBezTo>
                  <a:lnTo>
                    <a:pt x="32341" y="137170"/>
                  </a:lnTo>
                  <a:cubicBezTo>
                    <a:pt x="32198" y="139398"/>
                    <a:pt x="30845" y="141370"/>
                    <a:pt x="28816" y="142313"/>
                  </a:cubicBezTo>
                  <a:cubicBezTo>
                    <a:pt x="28236" y="142465"/>
                    <a:pt x="27683" y="142723"/>
                    <a:pt x="27197" y="143075"/>
                  </a:cubicBezTo>
                  <a:cubicBezTo>
                    <a:pt x="26769" y="143599"/>
                    <a:pt x="26769" y="144361"/>
                    <a:pt x="27197" y="144885"/>
                  </a:cubicBezTo>
                  <a:lnTo>
                    <a:pt x="27959" y="145647"/>
                  </a:lnTo>
                  <a:cubicBezTo>
                    <a:pt x="29350" y="146647"/>
                    <a:pt x="31236" y="146647"/>
                    <a:pt x="32627" y="145647"/>
                  </a:cubicBezTo>
                  <a:cubicBezTo>
                    <a:pt x="33617" y="144609"/>
                    <a:pt x="34484" y="143456"/>
                    <a:pt x="35198" y="142218"/>
                  </a:cubicBezTo>
                  <a:cubicBezTo>
                    <a:pt x="35198" y="142218"/>
                    <a:pt x="36437" y="141456"/>
                    <a:pt x="36913" y="142218"/>
                  </a:cubicBezTo>
                  <a:cubicBezTo>
                    <a:pt x="36980" y="142465"/>
                    <a:pt x="36980" y="142732"/>
                    <a:pt x="36913" y="142980"/>
                  </a:cubicBezTo>
                  <a:cubicBezTo>
                    <a:pt x="36913" y="145361"/>
                    <a:pt x="34246" y="146314"/>
                    <a:pt x="33770" y="148409"/>
                  </a:cubicBezTo>
                  <a:cubicBezTo>
                    <a:pt x="33627" y="149990"/>
                    <a:pt x="33960" y="151581"/>
                    <a:pt x="34722" y="152981"/>
                  </a:cubicBezTo>
                  <a:cubicBezTo>
                    <a:pt x="35198" y="154029"/>
                    <a:pt x="36246" y="155457"/>
                    <a:pt x="37198" y="155077"/>
                  </a:cubicBezTo>
                  <a:cubicBezTo>
                    <a:pt x="38151" y="154696"/>
                    <a:pt x="37198" y="154600"/>
                    <a:pt x="37675" y="154219"/>
                  </a:cubicBezTo>
                  <a:cubicBezTo>
                    <a:pt x="37770" y="152438"/>
                    <a:pt x="37770" y="150666"/>
                    <a:pt x="37675" y="148885"/>
                  </a:cubicBezTo>
                  <a:cubicBezTo>
                    <a:pt x="37675" y="147190"/>
                    <a:pt x="38637" y="145637"/>
                    <a:pt x="40151" y="144885"/>
                  </a:cubicBezTo>
                  <a:cubicBezTo>
                    <a:pt x="41075" y="145275"/>
                    <a:pt x="41571" y="146295"/>
                    <a:pt x="41294" y="147266"/>
                  </a:cubicBezTo>
                  <a:cubicBezTo>
                    <a:pt x="41294" y="148028"/>
                    <a:pt x="40532" y="148599"/>
                    <a:pt x="40532" y="149457"/>
                  </a:cubicBezTo>
                  <a:cubicBezTo>
                    <a:pt x="40485" y="149647"/>
                    <a:pt x="40485" y="149838"/>
                    <a:pt x="40532" y="150028"/>
                  </a:cubicBezTo>
                  <a:cubicBezTo>
                    <a:pt x="41037" y="150628"/>
                    <a:pt x="41942" y="150714"/>
                    <a:pt x="42542" y="150209"/>
                  </a:cubicBezTo>
                  <a:cubicBezTo>
                    <a:pt x="42609" y="150152"/>
                    <a:pt x="42666" y="150095"/>
                    <a:pt x="42723" y="150028"/>
                  </a:cubicBezTo>
                  <a:cubicBezTo>
                    <a:pt x="43295" y="150028"/>
                    <a:pt x="44056" y="148885"/>
                    <a:pt x="44819" y="150028"/>
                  </a:cubicBezTo>
                  <a:cubicBezTo>
                    <a:pt x="45580" y="151171"/>
                    <a:pt x="43390" y="153172"/>
                    <a:pt x="42437" y="154696"/>
                  </a:cubicBezTo>
                  <a:cubicBezTo>
                    <a:pt x="40866" y="157372"/>
                    <a:pt x="40866" y="160687"/>
                    <a:pt x="42437" y="163363"/>
                  </a:cubicBezTo>
                  <a:cubicBezTo>
                    <a:pt x="42704" y="163849"/>
                    <a:pt x="43018" y="164297"/>
                    <a:pt x="43390" y="164697"/>
                  </a:cubicBezTo>
                  <a:cubicBezTo>
                    <a:pt x="44228" y="165459"/>
                    <a:pt x="45504" y="165459"/>
                    <a:pt x="46343" y="164697"/>
                  </a:cubicBezTo>
                  <a:cubicBezTo>
                    <a:pt x="46828" y="163916"/>
                    <a:pt x="47114" y="163040"/>
                    <a:pt x="47200" y="162125"/>
                  </a:cubicBezTo>
                  <a:cubicBezTo>
                    <a:pt x="47466" y="160839"/>
                    <a:pt x="48019" y="159639"/>
                    <a:pt x="48819" y="158601"/>
                  </a:cubicBezTo>
                  <a:cubicBezTo>
                    <a:pt x="49562" y="157391"/>
                    <a:pt x="51134" y="157010"/>
                    <a:pt x="52343" y="157744"/>
                  </a:cubicBezTo>
                  <a:cubicBezTo>
                    <a:pt x="53505" y="158553"/>
                    <a:pt x="54001" y="160020"/>
                    <a:pt x="53581" y="161363"/>
                  </a:cubicBezTo>
                  <a:cubicBezTo>
                    <a:pt x="53020" y="162373"/>
                    <a:pt x="52629" y="163468"/>
                    <a:pt x="52438" y="164602"/>
                  </a:cubicBezTo>
                  <a:cubicBezTo>
                    <a:pt x="52438" y="165840"/>
                    <a:pt x="53962" y="167649"/>
                    <a:pt x="55201" y="167459"/>
                  </a:cubicBezTo>
                  <a:cubicBezTo>
                    <a:pt x="55648" y="167373"/>
                    <a:pt x="56020" y="167040"/>
                    <a:pt x="56153" y="166602"/>
                  </a:cubicBezTo>
                  <a:cubicBezTo>
                    <a:pt x="56410" y="165640"/>
                    <a:pt x="56572" y="164649"/>
                    <a:pt x="56629" y="163649"/>
                  </a:cubicBezTo>
                  <a:cubicBezTo>
                    <a:pt x="56629" y="162601"/>
                    <a:pt x="57296" y="161649"/>
                    <a:pt x="58344" y="161458"/>
                  </a:cubicBezTo>
                  <a:cubicBezTo>
                    <a:pt x="59287" y="161468"/>
                    <a:pt x="60154" y="161973"/>
                    <a:pt x="60630" y="162792"/>
                  </a:cubicBezTo>
                  <a:cubicBezTo>
                    <a:pt x="61154" y="163563"/>
                    <a:pt x="61154" y="164592"/>
                    <a:pt x="60630" y="165364"/>
                  </a:cubicBezTo>
                  <a:lnTo>
                    <a:pt x="57868" y="170507"/>
                  </a:lnTo>
                  <a:cubicBezTo>
                    <a:pt x="57334" y="171355"/>
                    <a:pt x="56944" y="172288"/>
                    <a:pt x="56725" y="173269"/>
                  </a:cubicBezTo>
                  <a:cubicBezTo>
                    <a:pt x="56582" y="174393"/>
                    <a:pt x="56820" y="175527"/>
                    <a:pt x="57391" y="176508"/>
                  </a:cubicBezTo>
                  <a:cubicBezTo>
                    <a:pt x="57849" y="177212"/>
                    <a:pt x="58468" y="177803"/>
                    <a:pt x="59201" y="178222"/>
                  </a:cubicBezTo>
                  <a:cubicBezTo>
                    <a:pt x="59773" y="178632"/>
                    <a:pt x="60535" y="178632"/>
                    <a:pt x="61106" y="178222"/>
                  </a:cubicBezTo>
                  <a:cubicBezTo>
                    <a:pt x="61106" y="178222"/>
                    <a:pt x="61106" y="177174"/>
                    <a:pt x="61106" y="176603"/>
                  </a:cubicBezTo>
                  <a:cubicBezTo>
                    <a:pt x="60887" y="175003"/>
                    <a:pt x="61259" y="173374"/>
                    <a:pt x="62154" y="172031"/>
                  </a:cubicBezTo>
                  <a:cubicBezTo>
                    <a:pt x="62487" y="171421"/>
                    <a:pt x="63240" y="171174"/>
                    <a:pt x="63869" y="171460"/>
                  </a:cubicBezTo>
                  <a:cubicBezTo>
                    <a:pt x="64326" y="171698"/>
                    <a:pt x="64669" y="172107"/>
                    <a:pt x="64821" y="172603"/>
                  </a:cubicBezTo>
                  <a:cubicBezTo>
                    <a:pt x="65212" y="173546"/>
                    <a:pt x="65212" y="174612"/>
                    <a:pt x="64821" y="175555"/>
                  </a:cubicBezTo>
                  <a:cubicBezTo>
                    <a:pt x="64364" y="176441"/>
                    <a:pt x="64135" y="177422"/>
                    <a:pt x="64154" y="178413"/>
                  </a:cubicBezTo>
                  <a:cubicBezTo>
                    <a:pt x="64402" y="179632"/>
                    <a:pt x="65269" y="180642"/>
                    <a:pt x="66440" y="181080"/>
                  </a:cubicBezTo>
                  <a:cubicBezTo>
                    <a:pt x="67231" y="181327"/>
                    <a:pt x="68078" y="180908"/>
                    <a:pt x="68345" y="180127"/>
                  </a:cubicBezTo>
                  <a:cubicBezTo>
                    <a:pt x="68440" y="179337"/>
                    <a:pt x="68440" y="178537"/>
                    <a:pt x="68345" y="177746"/>
                  </a:cubicBezTo>
                  <a:cubicBezTo>
                    <a:pt x="68098" y="175250"/>
                    <a:pt x="68450" y="172736"/>
                    <a:pt x="69393" y="170412"/>
                  </a:cubicBezTo>
                  <a:cubicBezTo>
                    <a:pt x="69393" y="169745"/>
                    <a:pt x="70250" y="168983"/>
                    <a:pt x="71203" y="169364"/>
                  </a:cubicBezTo>
                  <a:cubicBezTo>
                    <a:pt x="71812" y="169650"/>
                    <a:pt x="72251" y="170221"/>
                    <a:pt x="72346" y="170888"/>
                  </a:cubicBezTo>
                  <a:cubicBezTo>
                    <a:pt x="72441" y="171393"/>
                    <a:pt x="72441" y="171907"/>
                    <a:pt x="72346" y="172412"/>
                  </a:cubicBezTo>
                  <a:cubicBezTo>
                    <a:pt x="72070" y="173250"/>
                    <a:pt x="71870" y="174107"/>
                    <a:pt x="71774" y="174984"/>
                  </a:cubicBezTo>
                  <a:cubicBezTo>
                    <a:pt x="71403" y="176031"/>
                    <a:pt x="71403" y="177174"/>
                    <a:pt x="71774" y="178222"/>
                  </a:cubicBezTo>
                  <a:cubicBezTo>
                    <a:pt x="72441" y="179365"/>
                    <a:pt x="73965" y="180318"/>
                    <a:pt x="74822" y="179937"/>
                  </a:cubicBezTo>
                  <a:cubicBezTo>
                    <a:pt x="75679" y="179556"/>
                    <a:pt x="75584" y="178413"/>
                    <a:pt x="75584" y="177460"/>
                  </a:cubicBezTo>
                  <a:cubicBezTo>
                    <a:pt x="75451" y="176708"/>
                    <a:pt x="75451" y="175927"/>
                    <a:pt x="75584" y="175174"/>
                  </a:cubicBezTo>
                  <a:cubicBezTo>
                    <a:pt x="75679" y="174803"/>
                    <a:pt x="75975" y="174507"/>
                    <a:pt x="76346" y="174412"/>
                  </a:cubicBezTo>
                  <a:lnTo>
                    <a:pt x="78061" y="174412"/>
                  </a:lnTo>
                  <a:cubicBezTo>
                    <a:pt x="79385" y="174946"/>
                    <a:pt x="80337" y="176136"/>
                    <a:pt x="80537" y="177555"/>
                  </a:cubicBezTo>
                  <a:cubicBezTo>
                    <a:pt x="80556" y="178670"/>
                    <a:pt x="80109" y="179737"/>
                    <a:pt x="79299" y="180508"/>
                  </a:cubicBezTo>
                  <a:cubicBezTo>
                    <a:pt x="78528" y="181251"/>
                    <a:pt x="77994" y="182213"/>
                    <a:pt x="77775" y="183271"/>
                  </a:cubicBezTo>
                  <a:cubicBezTo>
                    <a:pt x="77632" y="183604"/>
                    <a:pt x="77632" y="183985"/>
                    <a:pt x="77775" y="184318"/>
                  </a:cubicBezTo>
                  <a:cubicBezTo>
                    <a:pt x="78223" y="184947"/>
                    <a:pt x="78851" y="185414"/>
                    <a:pt x="79585" y="185652"/>
                  </a:cubicBezTo>
                  <a:cubicBezTo>
                    <a:pt x="80090" y="185728"/>
                    <a:pt x="80604" y="185728"/>
                    <a:pt x="81109" y="185652"/>
                  </a:cubicBezTo>
                  <a:cubicBezTo>
                    <a:pt x="82728" y="185652"/>
                    <a:pt x="83490" y="184223"/>
                    <a:pt x="83585" y="182794"/>
                  </a:cubicBezTo>
                  <a:cubicBezTo>
                    <a:pt x="83442" y="181337"/>
                    <a:pt x="83442" y="179870"/>
                    <a:pt x="83585" y="178413"/>
                  </a:cubicBezTo>
                  <a:cubicBezTo>
                    <a:pt x="83633" y="177622"/>
                    <a:pt x="84319" y="177032"/>
                    <a:pt x="85100" y="177079"/>
                  </a:cubicBezTo>
                  <a:cubicBezTo>
                    <a:pt x="85109" y="177079"/>
                    <a:pt x="85109" y="177079"/>
                    <a:pt x="85109" y="177079"/>
                  </a:cubicBezTo>
                  <a:cubicBezTo>
                    <a:pt x="86033" y="177336"/>
                    <a:pt x="86757" y="178060"/>
                    <a:pt x="87014" y="178984"/>
                  </a:cubicBezTo>
                  <a:cubicBezTo>
                    <a:pt x="87310" y="179689"/>
                    <a:pt x="87310" y="180470"/>
                    <a:pt x="87014" y="181175"/>
                  </a:cubicBezTo>
                  <a:cubicBezTo>
                    <a:pt x="86795" y="181632"/>
                    <a:pt x="86643" y="182108"/>
                    <a:pt x="86538" y="182604"/>
                  </a:cubicBezTo>
                  <a:cubicBezTo>
                    <a:pt x="86509" y="183194"/>
                    <a:pt x="86719" y="183775"/>
                    <a:pt x="87110" y="184223"/>
                  </a:cubicBezTo>
                  <a:cubicBezTo>
                    <a:pt x="87929" y="185033"/>
                    <a:pt x="89243" y="185033"/>
                    <a:pt x="90062" y="184223"/>
                  </a:cubicBezTo>
                  <a:cubicBezTo>
                    <a:pt x="90634" y="183652"/>
                    <a:pt x="90824" y="182604"/>
                    <a:pt x="91301" y="181842"/>
                  </a:cubicBezTo>
                  <a:cubicBezTo>
                    <a:pt x="91777" y="181080"/>
                    <a:pt x="92253" y="181842"/>
                    <a:pt x="92920" y="181842"/>
                  </a:cubicBezTo>
                  <a:cubicBezTo>
                    <a:pt x="93510" y="182242"/>
                    <a:pt x="93929" y="182851"/>
                    <a:pt x="94063" y="183556"/>
                  </a:cubicBezTo>
                  <a:cubicBezTo>
                    <a:pt x="94196" y="184023"/>
                    <a:pt x="94196" y="184518"/>
                    <a:pt x="94063" y="184985"/>
                  </a:cubicBezTo>
                  <a:cubicBezTo>
                    <a:pt x="93605" y="186138"/>
                    <a:pt x="93377" y="187366"/>
                    <a:pt x="93396" y="188605"/>
                  </a:cubicBezTo>
                  <a:cubicBezTo>
                    <a:pt x="93444" y="190100"/>
                    <a:pt x="94101" y="191510"/>
                    <a:pt x="95206" y="192510"/>
                  </a:cubicBezTo>
                  <a:cubicBezTo>
                    <a:pt x="95768" y="193186"/>
                    <a:pt x="96615" y="193539"/>
                    <a:pt x="97492" y="193462"/>
                  </a:cubicBezTo>
                  <a:cubicBezTo>
                    <a:pt x="97492" y="193462"/>
                    <a:pt x="98063" y="193462"/>
                    <a:pt x="98254" y="192986"/>
                  </a:cubicBezTo>
                  <a:cubicBezTo>
                    <a:pt x="99102" y="191586"/>
                    <a:pt x="99378" y="189919"/>
                    <a:pt x="99016" y="188319"/>
                  </a:cubicBezTo>
                  <a:cubicBezTo>
                    <a:pt x="98768" y="187480"/>
                    <a:pt x="98768" y="186585"/>
                    <a:pt x="99016" y="185747"/>
                  </a:cubicBezTo>
                  <a:cubicBezTo>
                    <a:pt x="99168" y="185299"/>
                    <a:pt x="99644" y="185052"/>
                    <a:pt x="100102" y="185204"/>
                  </a:cubicBezTo>
                  <a:cubicBezTo>
                    <a:pt x="100149" y="185223"/>
                    <a:pt x="100206" y="185242"/>
                    <a:pt x="100254" y="185271"/>
                  </a:cubicBezTo>
                  <a:cubicBezTo>
                    <a:pt x="100854" y="185547"/>
                    <a:pt x="101302" y="186071"/>
                    <a:pt x="101492" y="186699"/>
                  </a:cubicBezTo>
                  <a:cubicBezTo>
                    <a:pt x="101683" y="187280"/>
                    <a:pt x="102007" y="187804"/>
                    <a:pt x="102445" y="188223"/>
                  </a:cubicBezTo>
                  <a:cubicBezTo>
                    <a:pt x="102721" y="188509"/>
                    <a:pt x="103092" y="188681"/>
                    <a:pt x="103493" y="188700"/>
                  </a:cubicBezTo>
                  <a:cubicBezTo>
                    <a:pt x="107645" y="184899"/>
                    <a:pt x="112141" y="181489"/>
                    <a:pt x="116923" y="178508"/>
                  </a:cubicBezTo>
                  <a:cubicBezTo>
                    <a:pt x="120923" y="176127"/>
                    <a:pt x="125305" y="174412"/>
                    <a:pt x="129305" y="171936"/>
                  </a:cubicBezTo>
                  <a:cubicBezTo>
                    <a:pt x="142069" y="164125"/>
                    <a:pt x="149594" y="150409"/>
                    <a:pt x="158356" y="138408"/>
                  </a:cubicBezTo>
                  <a:cubicBezTo>
                    <a:pt x="165129" y="129064"/>
                    <a:pt x="172930" y="120501"/>
                    <a:pt x="181597" y="112881"/>
                  </a:cubicBezTo>
                  <a:cubicBezTo>
                    <a:pt x="185970" y="109642"/>
                    <a:pt x="189713" y="105642"/>
                    <a:pt x="192646" y="101070"/>
                  </a:cubicBezTo>
                  <a:cubicBezTo>
                    <a:pt x="194361" y="97450"/>
                    <a:pt x="195361" y="93545"/>
                    <a:pt x="195599" y="89545"/>
                  </a:cubicBezTo>
                  <a:cubicBezTo>
                    <a:pt x="195171" y="89906"/>
                    <a:pt x="194694" y="90192"/>
                    <a:pt x="194171" y="90402"/>
                  </a:cubicBezTo>
                  <a:cubicBezTo>
                    <a:pt x="193170" y="90706"/>
                    <a:pt x="192085" y="90316"/>
                    <a:pt x="191504" y="89449"/>
                  </a:cubicBezTo>
                  <a:cubicBezTo>
                    <a:pt x="190837" y="88306"/>
                    <a:pt x="192075" y="87544"/>
                    <a:pt x="193123" y="87258"/>
                  </a:cubicBezTo>
                  <a:lnTo>
                    <a:pt x="195885" y="86592"/>
                  </a:lnTo>
                  <a:lnTo>
                    <a:pt x="195885" y="82782"/>
                  </a:lnTo>
                  <a:lnTo>
                    <a:pt x="195885" y="82782"/>
                  </a:lnTo>
                  <a:cubicBezTo>
                    <a:pt x="194809" y="82877"/>
                    <a:pt x="193771" y="83201"/>
                    <a:pt x="192837" y="83734"/>
                  </a:cubicBezTo>
                  <a:cubicBezTo>
                    <a:pt x="191694" y="84401"/>
                    <a:pt x="190265" y="85163"/>
                    <a:pt x="188932" y="83734"/>
                  </a:cubicBezTo>
                  <a:cubicBezTo>
                    <a:pt x="188065" y="83134"/>
                    <a:pt x="187846" y="81953"/>
                    <a:pt x="188446" y="81086"/>
                  </a:cubicBezTo>
                  <a:cubicBezTo>
                    <a:pt x="188446" y="81077"/>
                    <a:pt x="188455" y="81077"/>
                    <a:pt x="188455" y="81067"/>
                  </a:cubicBezTo>
                  <a:cubicBezTo>
                    <a:pt x="189132" y="80477"/>
                    <a:pt x="190046" y="80229"/>
                    <a:pt x="190932" y="80400"/>
                  </a:cubicBezTo>
                  <a:cubicBezTo>
                    <a:pt x="192456" y="80400"/>
                    <a:pt x="194266" y="80400"/>
                    <a:pt x="194647" y="79448"/>
                  </a:cubicBezTo>
                  <a:cubicBezTo>
                    <a:pt x="195028" y="78496"/>
                    <a:pt x="193789" y="77067"/>
                    <a:pt x="192646" y="76495"/>
                  </a:cubicBezTo>
                  <a:cubicBezTo>
                    <a:pt x="191513" y="76038"/>
                    <a:pt x="190256" y="76038"/>
                    <a:pt x="189122" y="76495"/>
                  </a:cubicBezTo>
                  <a:cubicBezTo>
                    <a:pt x="188170" y="76495"/>
                    <a:pt x="187217" y="77162"/>
                    <a:pt x="186170" y="77353"/>
                  </a:cubicBezTo>
                  <a:cubicBezTo>
                    <a:pt x="185522" y="77524"/>
                    <a:pt x="184836" y="77343"/>
                    <a:pt x="184360" y="76876"/>
                  </a:cubicBezTo>
                  <a:cubicBezTo>
                    <a:pt x="185027" y="75181"/>
                    <a:pt x="186741" y="74133"/>
                    <a:pt x="188551" y="74305"/>
                  </a:cubicBezTo>
                  <a:cubicBezTo>
                    <a:pt x="189275" y="74400"/>
                    <a:pt x="190018" y="74400"/>
                    <a:pt x="190741" y="74305"/>
                  </a:cubicBezTo>
                  <a:cubicBezTo>
                    <a:pt x="191218" y="74076"/>
                    <a:pt x="191418" y="73504"/>
                    <a:pt x="191180" y="73028"/>
                  </a:cubicBezTo>
                  <a:cubicBezTo>
                    <a:pt x="191094" y="72838"/>
                    <a:pt x="190932" y="72685"/>
                    <a:pt x="190741" y="72590"/>
                  </a:cubicBezTo>
                  <a:lnTo>
                    <a:pt x="189979" y="72019"/>
                  </a:lnTo>
                  <a:cubicBezTo>
                    <a:pt x="188465" y="71323"/>
                    <a:pt x="186731" y="71323"/>
                    <a:pt x="185217" y="72019"/>
                  </a:cubicBezTo>
                  <a:cubicBezTo>
                    <a:pt x="184169" y="72495"/>
                    <a:pt x="183312" y="73447"/>
                    <a:pt x="181883" y="72971"/>
                  </a:cubicBezTo>
                  <a:cubicBezTo>
                    <a:pt x="182988" y="70275"/>
                    <a:pt x="185941" y="68837"/>
                    <a:pt x="188741" y="69637"/>
                  </a:cubicBezTo>
                  <a:cubicBezTo>
                    <a:pt x="189694" y="69770"/>
                    <a:pt x="190646" y="69770"/>
                    <a:pt x="191599" y="69637"/>
                  </a:cubicBezTo>
                  <a:cubicBezTo>
                    <a:pt x="192551" y="69637"/>
                    <a:pt x="193313" y="68971"/>
                    <a:pt x="193123" y="68113"/>
                  </a:cubicBezTo>
                  <a:cubicBezTo>
                    <a:pt x="192866" y="67265"/>
                    <a:pt x="192323" y="66532"/>
                    <a:pt x="191599" y="66018"/>
                  </a:cubicBezTo>
                  <a:cubicBezTo>
                    <a:pt x="189789" y="64541"/>
                    <a:pt x="187436" y="63884"/>
                    <a:pt x="185122" y="64208"/>
                  </a:cubicBezTo>
                  <a:cubicBezTo>
                    <a:pt x="183436" y="64827"/>
                    <a:pt x="181883" y="65761"/>
                    <a:pt x="180550" y="66970"/>
                  </a:cubicBezTo>
                  <a:cubicBezTo>
                    <a:pt x="179873" y="67361"/>
                    <a:pt x="179035" y="67361"/>
                    <a:pt x="178359" y="66970"/>
                  </a:cubicBezTo>
                  <a:cubicBezTo>
                    <a:pt x="177416" y="66504"/>
                    <a:pt x="177026" y="65361"/>
                    <a:pt x="177492" y="64418"/>
                  </a:cubicBezTo>
                  <a:cubicBezTo>
                    <a:pt x="177492" y="64408"/>
                    <a:pt x="177502" y="64408"/>
                    <a:pt x="177502" y="64398"/>
                  </a:cubicBezTo>
                  <a:cubicBezTo>
                    <a:pt x="178130" y="63760"/>
                    <a:pt x="178921" y="63303"/>
                    <a:pt x="179788" y="63065"/>
                  </a:cubicBezTo>
                  <a:cubicBezTo>
                    <a:pt x="180654" y="62760"/>
                    <a:pt x="181169" y="61874"/>
                    <a:pt x="181026" y="60970"/>
                  </a:cubicBezTo>
                  <a:cubicBezTo>
                    <a:pt x="180454" y="59665"/>
                    <a:pt x="179207" y="58779"/>
                    <a:pt x="177787" y="58683"/>
                  </a:cubicBezTo>
                  <a:cubicBezTo>
                    <a:pt x="176692" y="58674"/>
                    <a:pt x="175635" y="59007"/>
                    <a:pt x="174739" y="59636"/>
                  </a:cubicBezTo>
                  <a:lnTo>
                    <a:pt x="173215" y="60588"/>
                  </a:lnTo>
                  <a:cubicBezTo>
                    <a:pt x="173387" y="58360"/>
                    <a:pt x="174787" y="56417"/>
                    <a:pt x="176835" y="55540"/>
                  </a:cubicBezTo>
                  <a:cubicBezTo>
                    <a:pt x="177388" y="55331"/>
                    <a:pt x="177902" y="55045"/>
                    <a:pt x="178359" y="54683"/>
                  </a:cubicBezTo>
                  <a:cubicBezTo>
                    <a:pt x="178816" y="54207"/>
                    <a:pt x="178816" y="53445"/>
                    <a:pt x="178359" y="52969"/>
                  </a:cubicBezTo>
                  <a:cubicBezTo>
                    <a:pt x="178149" y="52616"/>
                    <a:pt x="177854" y="52321"/>
                    <a:pt x="177502" y="52111"/>
                  </a:cubicBezTo>
                  <a:cubicBezTo>
                    <a:pt x="176130" y="51045"/>
                    <a:pt x="174206" y="51045"/>
                    <a:pt x="172835" y="52111"/>
                  </a:cubicBezTo>
                  <a:cubicBezTo>
                    <a:pt x="171853" y="53121"/>
                    <a:pt x="170987" y="54235"/>
                    <a:pt x="170263" y="55445"/>
                  </a:cubicBezTo>
                  <a:cubicBezTo>
                    <a:pt x="169843" y="55921"/>
                    <a:pt x="169120" y="55959"/>
                    <a:pt x="168653" y="55550"/>
                  </a:cubicBezTo>
                  <a:cubicBezTo>
                    <a:pt x="168615" y="55512"/>
                    <a:pt x="168577" y="55483"/>
                    <a:pt x="168548" y="55445"/>
                  </a:cubicBezTo>
                  <a:cubicBezTo>
                    <a:pt x="168472" y="55197"/>
                    <a:pt x="168472" y="54931"/>
                    <a:pt x="168548" y="54683"/>
                  </a:cubicBezTo>
                  <a:cubicBezTo>
                    <a:pt x="168548" y="52302"/>
                    <a:pt x="171215" y="51349"/>
                    <a:pt x="171691" y="49254"/>
                  </a:cubicBezTo>
                  <a:cubicBezTo>
                    <a:pt x="171834" y="47654"/>
                    <a:pt x="171472" y="46053"/>
                    <a:pt x="170644" y="44682"/>
                  </a:cubicBezTo>
                  <a:cubicBezTo>
                    <a:pt x="170168" y="43634"/>
                    <a:pt x="169120" y="42205"/>
                    <a:pt x="168167" y="42491"/>
                  </a:cubicBezTo>
                  <a:cubicBezTo>
                    <a:pt x="168063" y="42796"/>
                    <a:pt x="168063" y="43139"/>
                    <a:pt x="168167" y="43444"/>
                  </a:cubicBezTo>
                  <a:cubicBezTo>
                    <a:pt x="168072" y="45187"/>
                    <a:pt x="168072" y="46939"/>
                    <a:pt x="168167" y="48682"/>
                  </a:cubicBezTo>
                  <a:cubicBezTo>
                    <a:pt x="168215" y="50387"/>
                    <a:pt x="167243" y="51959"/>
                    <a:pt x="165691" y="52683"/>
                  </a:cubicBezTo>
                  <a:cubicBezTo>
                    <a:pt x="164776" y="52330"/>
                    <a:pt x="164281" y="51340"/>
                    <a:pt x="164548" y="50397"/>
                  </a:cubicBezTo>
                  <a:cubicBezTo>
                    <a:pt x="164548" y="49635"/>
                    <a:pt x="165310" y="49063"/>
                    <a:pt x="165310" y="48206"/>
                  </a:cubicBezTo>
                  <a:cubicBezTo>
                    <a:pt x="165386" y="47987"/>
                    <a:pt x="165386" y="47758"/>
                    <a:pt x="165310" y="47539"/>
                  </a:cubicBezTo>
                  <a:cubicBezTo>
                    <a:pt x="164833" y="46682"/>
                    <a:pt x="163690" y="46968"/>
                    <a:pt x="163119" y="47539"/>
                  </a:cubicBezTo>
                  <a:cubicBezTo>
                    <a:pt x="162547" y="48111"/>
                    <a:pt x="161881" y="48682"/>
                    <a:pt x="161023" y="48111"/>
                  </a:cubicBezTo>
                  <a:cubicBezTo>
                    <a:pt x="161023" y="46015"/>
                    <a:pt x="162547" y="44872"/>
                    <a:pt x="163500" y="43348"/>
                  </a:cubicBezTo>
                  <a:cubicBezTo>
                    <a:pt x="165072" y="40672"/>
                    <a:pt x="165072" y="37357"/>
                    <a:pt x="163500" y="34680"/>
                  </a:cubicBezTo>
                  <a:cubicBezTo>
                    <a:pt x="163310" y="34157"/>
                    <a:pt x="162976" y="33699"/>
                    <a:pt x="162547" y="33347"/>
                  </a:cubicBezTo>
                  <a:cubicBezTo>
                    <a:pt x="161709" y="32585"/>
                    <a:pt x="160433" y="32585"/>
                    <a:pt x="159595" y="33347"/>
                  </a:cubicBezTo>
                  <a:cubicBezTo>
                    <a:pt x="159109" y="34128"/>
                    <a:pt x="158823" y="35004"/>
                    <a:pt x="158737" y="35919"/>
                  </a:cubicBezTo>
                  <a:cubicBezTo>
                    <a:pt x="158471" y="37205"/>
                    <a:pt x="157918" y="38405"/>
                    <a:pt x="157118" y="39443"/>
                  </a:cubicBezTo>
                  <a:cubicBezTo>
                    <a:pt x="156375" y="40653"/>
                    <a:pt x="154804" y="41034"/>
                    <a:pt x="153594" y="40300"/>
                  </a:cubicBezTo>
                  <a:cubicBezTo>
                    <a:pt x="152432" y="39491"/>
                    <a:pt x="151937" y="38024"/>
                    <a:pt x="152356" y="36681"/>
                  </a:cubicBezTo>
                  <a:cubicBezTo>
                    <a:pt x="152918" y="35671"/>
                    <a:pt x="153308" y="34576"/>
                    <a:pt x="153499" y="33442"/>
                  </a:cubicBezTo>
                  <a:cubicBezTo>
                    <a:pt x="153499" y="32109"/>
                    <a:pt x="151975" y="30299"/>
                    <a:pt x="150737" y="30489"/>
                  </a:cubicBezTo>
                  <a:cubicBezTo>
                    <a:pt x="150298" y="30613"/>
                    <a:pt x="149946" y="30928"/>
                    <a:pt x="149784" y="31347"/>
                  </a:cubicBezTo>
                  <a:cubicBezTo>
                    <a:pt x="149679" y="32356"/>
                    <a:pt x="149679" y="33385"/>
                    <a:pt x="149784" y="34395"/>
                  </a:cubicBezTo>
                  <a:cubicBezTo>
                    <a:pt x="149784" y="35347"/>
                    <a:pt x="149117" y="36395"/>
                    <a:pt x="148070" y="36490"/>
                  </a:cubicBezTo>
                  <a:cubicBezTo>
                    <a:pt x="146707" y="36604"/>
                    <a:pt x="145507" y="35585"/>
                    <a:pt x="145393" y="34223"/>
                  </a:cubicBezTo>
                  <a:cubicBezTo>
                    <a:pt x="145355" y="33680"/>
                    <a:pt x="145488" y="33138"/>
                    <a:pt x="145783" y="32680"/>
                  </a:cubicBezTo>
                  <a:lnTo>
                    <a:pt x="148641" y="27441"/>
                  </a:lnTo>
                  <a:cubicBezTo>
                    <a:pt x="149108" y="26565"/>
                    <a:pt x="149460" y="25641"/>
                    <a:pt x="149689" y="24679"/>
                  </a:cubicBezTo>
                  <a:cubicBezTo>
                    <a:pt x="149879" y="23555"/>
                    <a:pt x="149641" y="22403"/>
                    <a:pt x="149022" y="21441"/>
                  </a:cubicBezTo>
                  <a:cubicBezTo>
                    <a:pt x="148593" y="20707"/>
                    <a:pt x="147965" y="20117"/>
                    <a:pt x="147212" y="19726"/>
                  </a:cubicBezTo>
                  <a:cubicBezTo>
                    <a:pt x="146641" y="19317"/>
                    <a:pt x="145879" y="19317"/>
                    <a:pt x="145307" y="19726"/>
                  </a:cubicBezTo>
                  <a:cubicBezTo>
                    <a:pt x="145307" y="19726"/>
                    <a:pt x="145307" y="20774"/>
                    <a:pt x="145307" y="21346"/>
                  </a:cubicBezTo>
                  <a:cubicBezTo>
                    <a:pt x="145526" y="22946"/>
                    <a:pt x="145155" y="24574"/>
                    <a:pt x="144260" y="25918"/>
                  </a:cubicBezTo>
                  <a:cubicBezTo>
                    <a:pt x="143926" y="26527"/>
                    <a:pt x="143174" y="26775"/>
                    <a:pt x="142545" y="26489"/>
                  </a:cubicBezTo>
                  <a:cubicBezTo>
                    <a:pt x="142088" y="26251"/>
                    <a:pt x="141745" y="25841"/>
                    <a:pt x="141593" y="25346"/>
                  </a:cubicBezTo>
                  <a:cubicBezTo>
                    <a:pt x="141202" y="24403"/>
                    <a:pt x="141202" y="23336"/>
                    <a:pt x="141593" y="22393"/>
                  </a:cubicBezTo>
                  <a:cubicBezTo>
                    <a:pt x="142069" y="21517"/>
                    <a:pt x="142269" y="20526"/>
                    <a:pt x="142164" y="19536"/>
                  </a:cubicBezTo>
                  <a:cubicBezTo>
                    <a:pt x="142031" y="18240"/>
                    <a:pt x="141126" y="17155"/>
                    <a:pt x="139878" y="16773"/>
                  </a:cubicBezTo>
                  <a:cubicBezTo>
                    <a:pt x="139126" y="16545"/>
                    <a:pt x="138325" y="16964"/>
                    <a:pt x="138097" y="17726"/>
                  </a:cubicBezTo>
                  <a:cubicBezTo>
                    <a:pt x="138087" y="17754"/>
                    <a:pt x="138078" y="17793"/>
                    <a:pt x="138068" y="17821"/>
                  </a:cubicBezTo>
                  <a:cubicBezTo>
                    <a:pt x="137878" y="18602"/>
                    <a:pt x="137878" y="19422"/>
                    <a:pt x="138068" y="20203"/>
                  </a:cubicBezTo>
                  <a:cubicBezTo>
                    <a:pt x="138316" y="22698"/>
                    <a:pt x="137954" y="25213"/>
                    <a:pt x="137021" y="27537"/>
                  </a:cubicBezTo>
                  <a:cubicBezTo>
                    <a:pt x="137021" y="28204"/>
                    <a:pt x="136163" y="28965"/>
                    <a:pt x="135211" y="28489"/>
                  </a:cubicBezTo>
                  <a:cubicBezTo>
                    <a:pt x="134582" y="28270"/>
                    <a:pt x="134144" y="27718"/>
                    <a:pt x="134068" y="27061"/>
                  </a:cubicBezTo>
                  <a:cubicBezTo>
                    <a:pt x="133925" y="26527"/>
                    <a:pt x="133925" y="25975"/>
                    <a:pt x="134068" y="25441"/>
                  </a:cubicBezTo>
                  <a:lnTo>
                    <a:pt x="134639" y="22965"/>
                  </a:lnTo>
                  <a:cubicBezTo>
                    <a:pt x="135011" y="21917"/>
                    <a:pt x="135011" y="20774"/>
                    <a:pt x="134639" y="19726"/>
                  </a:cubicBezTo>
                  <a:cubicBezTo>
                    <a:pt x="134068" y="18583"/>
                    <a:pt x="132448" y="17536"/>
                    <a:pt x="131591" y="18012"/>
                  </a:cubicBezTo>
                  <a:cubicBezTo>
                    <a:pt x="130734" y="18488"/>
                    <a:pt x="130829" y="19440"/>
                    <a:pt x="130924" y="20393"/>
                  </a:cubicBezTo>
                  <a:cubicBezTo>
                    <a:pt x="130924" y="21184"/>
                    <a:pt x="130762" y="21955"/>
                    <a:pt x="130448" y="22679"/>
                  </a:cubicBezTo>
                  <a:cubicBezTo>
                    <a:pt x="130401" y="23070"/>
                    <a:pt x="130143" y="23393"/>
                    <a:pt x="129781" y="23536"/>
                  </a:cubicBezTo>
                  <a:lnTo>
                    <a:pt x="129020" y="23536"/>
                  </a:lnTo>
                  <a:cubicBezTo>
                    <a:pt x="127667" y="23041"/>
                    <a:pt x="126705" y="21822"/>
                    <a:pt x="126543" y="20393"/>
                  </a:cubicBezTo>
                  <a:cubicBezTo>
                    <a:pt x="126553" y="19288"/>
                    <a:pt x="126991" y="18221"/>
                    <a:pt x="127781" y="17440"/>
                  </a:cubicBezTo>
                  <a:cubicBezTo>
                    <a:pt x="128581" y="16707"/>
                    <a:pt x="129115" y="15745"/>
                    <a:pt x="129305" y="14678"/>
                  </a:cubicBezTo>
                  <a:cubicBezTo>
                    <a:pt x="129448" y="14373"/>
                    <a:pt x="129448" y="14030"/>
                    <a:pt x="129305" y="13725"/>
                  </a:cubicBezTo>
                  <a:cubicBezTo>
                    <a:pt x="128848" y="13049"/>
                    <a:pt x="128181" y="12544"/>
                    <a:pt x="127400" y="12297"/>
                  </a:cubicBezTo>
                  <a:cubicBezTo>
                    <a:pt x="126896" y="12202"/>
                    <a:pt x="126381" y="12202"/>
                    <a:pt x="125876" y="12297"/>
                  </a:cubicBezTo>
                  <a:cubicBezTo>
                    <a:pt x="124352" y="12297"/>
                    <a:pt x="123590" y="13630"/>
                    <a:pt x="123495" y="15059"/>
                  </a:cubicBezTo>
                  <a:cubicBezTo>
                    <a:pt x="123638" y="16545"/>
                    <a:pt x="123638" y="18050"/>
                    <a:pt x="123495" y="19536"/>
                  </a:cubicBezTo>
                  <a:cubicBezTo>
                    <a:pt x="123495" y="20298"/>
                    <a:pt x="122828" y="20964"/>
                    <a:pt x="121971" y="20869"/>
                  </a:cubicBezTo>
                  <a:cubicBezTo>
                    <a:pt x="121057" y="20555"/>
                    <a:pt x="120333" y="19860"/>
                    <a:pt x="119971" y="18964"/>
                  </a:cubicBezTo>
                  <a:cubicBezTo>
                    <a:pt x="119723" y="18221"/>
                    <a:pt x="119723" y="17421"/>
                    <a:pt x="119971" y="16678"/>
                  </a:cubicBezTo>
                  <a:cubicBezTo>
                    <a:pt x="120066" y="16240"/>
                    <a:pt x="120066" y="15783"/>
                    <a:pt x="119971" y="15345"/>
                  </a:cubicBezTo>
                  <a:cubicBezTo>
                    <a:pt x="120066" y="14745"/>
                    <a:pt x="119847" y="14135"/>
                    <a:pt x="119399" y="13725"/>
                  </a:cubicBezTo>
                  <a:cubicBezTo>
                    <a:pt x="118580" y="12916"/>
                    <a:pt x="117266" y="12916"/>
                    <a:pt x="116446" y="13725"/>
                  </a:cubicBezTo>
                  <a:cubicBezTo>
                    <a:pt x="115951" y="14488"/>
                    <a:pt x="115561" y="15326"/>
                    <a:pt x="115304" y="16202"/>
                  </a:cubicBezTo>
                  <a:cubicBezTo>
                    <a:pt x="114694" y="16259"/>
                    <a:pt x="114084" y="16088"/>
                    <a:pt x="113589" y="15726"/>
                  </a:cubicBezTo>
                  <a:cubicBezTo>
                    <a:pt x="113027" y="15297"/>
                    <a:pt x="112627" y="14688"/>
                    <a:pt x="112446" y="14011"/>
                  </a:cubicBezTo>
                  <a:cubicBezTo>
                    <a:pt x="112294" y="13545"/>
                    <a:pt x="112294" y="13049"/>
                    <a:pt x="112446" y="12582"/>
                  </a:cubicBezTo>
                  <a:cubicBezTo>
                    <a:pt x="112903" y="11430"/>
                    <a:pt x="113132" y="10201"/>
                    <a:pt x="113113" y="8963"/>
                  </a:cubicBezTo>
                  <a:cubicBezTo>
                    <a:pt x="112998" y="7439"/>
                    <a:pt x="112322" y="6010"/>
                    <a:pt x="111208" y="4963"/>
                  </a:cubicBezTo>
                  <a:cubicBezTo>
                    <a:pt x="110646" y="4286"/>
                    <a:pt x="109798" y="3934"/>
                    <a:pt x="108922" y="4010"/>
                  </a:cubicBezTo>
                  <a:lnTo>
                    <a:pt x="108160" y="4486"/>
                  </a:lnTo>
                  <a:cubicBezTo>
                    <a:pt x="107321" y="5924"/>
                    <a:pt x="107045" y="7620"/>
                    <a:pt x="107398" y="9249"/>
                  </a:cubicBezTo>
                  <a:cubicBezTo>
                    <a:pt x="107588" y="10097"/>
                    <a:pt x="107588" y="10973"/>
                    <a:pt x="107398" y="11821"/>
                  </a:cubicBezTo>
                  <a:cubicBezTo>
                    <a:pt x="107121" y="12268"/>
                    <a:pt x="106569" y="12468"/>
                    <a:pt x="106064" y="12297"/>
                  </a:cubicBezTo>
                  <a:cubicBezTo>
                    <a:pt x="105493" y="12297"/>
                    <a:pt x="105112" y="11439"/>
                    <a:pt x="104826" y="10868"/>
                  </a:cubicBezTo>
                  <a:cubicBezTo>
                    <a:pt x="104683" y="10239"/>
                    <a:pt x="104350" y="9677"/>
                    <a:pt x="103873" y="9249"/>
                  </a:cubicBezTo>
                  <a:cubicBezTo>
                    <a:pt x="103312" y="8944"/>
                    <a:pt x="102626" y="8944"/>
                    <a:pt x="102064" y="9249"/>
                  </a:cubicBezTo>
                  <a:cubicBezTo>
                    <a:pt x="101568" y="9458"/>
                    <a:pt x="101121" y="9744"/>
                    <a:pt x="100730" y="10106"/>
                  </a:cubicBezTo>
                  <a:lnTo>
                    <a:pt x="99778" y="10106"/>
                  </a:lnTo>
                  <a:cubicBezTo>
                    <a:pt x="99044" y="10535"/>
                    <a:pt x="98130" y="10535"/>
                    <a:pt x="97396" y="10106"/>
                  </a:cubicBezTo>
                  <a:cubicBezTo>
                    <a:pt x="96863" y="9677"/>
                    <a:pt x="96635" y="8963"/>
                    <a:pt x="96825" y="8296"/>
                  </a:cubicBezTo>
                  <a:cubicBezTo>
                    <a:pt x="96825" y="7820"/>
                    <a:pt x="97396" y="7534"/>
                    <a:pt x="97968" y="7248"/>
                  </a:cubicBezTo>
                  <a:cubicBezTo>
                    <a:pt x="98482" y="7068"/>
                    <a:pt x="98959" y="6810"/>
                    <a:pt x="99397" y="6487"/>
                  </a:cubicBezTo>
                  <a:lnTo>
                    <a:pt x="99397" y="6487"/>
                  </a:lnTo>
                  <a:cubicBezTo>
                    <a:pt x="99397" y="6487"/>
                    <a:pt x="99397" y="5439"/>
                    <a:pt x="99397" y="5058"/>
                  </a:cubicBezTo>
                  <a:cubicBezTo>
                    <a:pt x="99397" y="4677"/>
                    <a:pt x="97206" y="3820"/>
                    <a:pt x="95777" y="4010"/>
                  </a:cubicBezTo>
                  <a:cubicBezTo>
                    <a:pt x="94529" y="4115"/>
                    <a:pt x="93453" y="4934"/>
                    <a:pt x="93015" y="6105"/>
                  </a:cubicBezTo>
                  <a:cubicBezTo>
                    <a:pt x="93015" y="6677"/>
                    <a:pt x="93015" y="7248"/>
                    <a:pt x="91967" y="7534"/>
                  </a:cubicBezTo>
                  <a:cubicBezTo>
                    <a:pt x="90920" y="7820"/>
                    <a:pt x="89872" y="7534"/>
                    <a:pt x="89395" y="7534"/>
                  </a:cubicBezTo>
                  <a:lnTo>
                    <a:pt x="89395" y="7534"/>
                  </a:lnTo>
                  <a:cubicBezTo>
                    <a:pt x="90824" y="5820"/>
                    <a:pt x="89395" y="5439"/>
                    <a:pt x="89395" y="4486"/>
                  </a:cubicBezTo>
                  <a:cubicBezTo>
                    <a:pt x="89395" y="3534"/>
                    <a:pt x="90824" y="3248"/>
                    <a:pt x="91872" y="2867"/>
                  </a:cubicBezTo>
                  <a:cubicBezTo>
                    <a:pt x="92739" y="2648"/>
                    <a:pt x="93272" y="1772"/>
                    <a:pt x="93053" y="905"/>
                  </a:cubicBezTo>
                  <a:cubicBezTo>
                    <a:pt x="93005" y="724"/>
                    <a:pt x="92929" y="543"/>
                    <a:pt x="92824" y="390"/>
                  </a:cubicBezTo>
                  <a:cubicBezTo>
                    <a:pt x="92129" y="-381"/>
                    <a:pt x="91005" y="-619"/>
                    <a:pt x="90062" y="-181"/>
                  </a:cubicBezTo>
                  <a:cubicBezTo>
                    <a:pt x="89300" y="-181"/>
                    <a:pt x="88824" y="772"/>
                    <a:pt x="88062" y="1057"/>
                  </a:cubicBezTo>
                  <a:cubicBezTo>
                    <a:pt x="87205" y="1295"/>
                    <a:pt x="86290" y="1038"/>
                    <a:pt x="85681" y="390"/>
                  </a:cubicBezTo>
                  <a:lnTo>
                    <a:pt x="79870" y="8677"/>
                  </a:lnTo>
                  <a:cubicBezTo>
                    <a:pt x="68536" y="23250"/>
                    <a:pt x="62059" y="39443"/>
                    <a:pt x="53296" y="544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7" name="Freeform: Shape 426">
              <a:extLst>
                <a:ext uri="{FF2B5EF4-FFF2-40B4-BE49-F238E27FC236}">
                  <a16:creationId xmlns:a16="http://schemas.microsoft.com/office/drawing/2014/main" xmlns="" id="{41197268-D675-A908-6985-A495C28ABE12}"/>
                </a:ext>
              </a:extLst>
            </p:cNvPr>
            <p:cNvSpPr/>
            <p:nvPr/>
          </p:nvSpPr>
          <p:spPr>
            <a:xfrm>
              <a:off x="6035039" y="1959906"/>
              <a:ext cx="211351" cy="209990"/>
            </a:xfrm>
            <a:custGeom>
              <a:avLst/>
              <a:gdLst>
                <a:gd name="connsiteX0" fmla="*/ 207708 w 211351"/>
                <a:gd name="connsiteY0" fmla="*/ 108905 h 209990"/>
                <a:gd name="connsiteX1" fmla="*/ 207708 w 211351"/>
                <a:gd name="connsiteY1" fmla="*/ 108905 h 209990"/>
                <a:gd name="connsiteX2" fmla="*/ 207708 w 211351"/>
                <a:gd name="connsiteY2" fmla="*/ 105857 h 209990"/>
                <a:gd name="connsiteX3" fmla="*/ 210090 w 211351"/>
                <a:gd name="connsiteY3" fmla="*/ 104142 h 209990"/>
                <a:gd name="connsiteX4" fmla="*/ 210947 w 211351"/>
                <a:gd name="connsiteY4" fmla="*/ 101666 h 209990"/>
                <a:gd name="connsiteX5" fmla="*/ 208184 w 211351"/>
                <a:gd name="connsiteY5" fmla="*/ 101095 h 209990"/>
                <a:gd name="connsiteX6" fmla="*/ 206279 w 211351"/>
                <a:gd name="connsiteY6" fmla="*/ 102523 h 209990"/>
                <a:gd name="connsiteX7" fmla="*/ 203517 w 211351"/>
                <a:gd name="connsiteY7" fmla="*/ 101666 h 209990"/>
                <a:gd name="connsiteX8" fmla="*/ 205041 w 211351"/>
                <a:gd name="connsiteY8" fmla="*/ 99475 h 209990"/>
                <a:gd name="connsiteX9" fmla="*/ 208661 w 211351"/>
                <a:gd name="connsiteY9" fmla="*/ 98332 h 209990"/>
                <a:gd name="connsiteX10" fmla="*/ 210375 w 211351"/>
                <a:gd name="connsiteY10" fmla="*/ 97475 h 209990"/>
                <a:gd name="connsiteX11" fmla="*/ 210375 w 211351"/>
                <a:gd name="connsiteY11" fmla="*/ 95475 h 209990"/>
                <a:gd name="connsiteX12" fmla="*/ 207803 w 211351"/>
                <a:gd name="connsiteY12" fmla="*/ 94808 h 209990"/>
                <a:gd name="connsiteX13" fmla="*/ 204755 w 211351"/>
                <a:gd name="connsiteY13" fmla="*/ 95951 h 209990"/>
                <a:gd name="connsiteX14" fmla="*/ 200850 w 211351"/>
                <a:gd name="connsiteY14" fmla="*/ 95951 h 209990"/>
                <a:gd name="connsiteX15" fmla="*/ 200222 w 211351"/>
                <a:gd name="connsiteY15" fmla="*/ 93475 h 209990"/>
                <a:gd name="connsiteX16" fmla="*/ 200279 w 211351"/>
                <a:gd name="connsiteY16" fmla="*/ 93379 h 209990"/>
                <a:gd name="connsiteX17" fmla="*/ 202755 w 211351"/>
                <a:gd name="connsiteY17" fmla="*/ 92522 h 209990"/>
                <a:gd name="connsiteX18" fmla="*/ 206375 w 211351"/>
                <a:gd name="connsiteY18" fmla="*/ 91379 h 209990"/>
                <a:gd name="connsiteX19" fmla="*/ 204184 w 211351"/>
                <a:gd name="connsiteY19" fmla="*/ 88522 h 209990"/>
                <a:gd name="connsiteX20" fmla="*/ 200755 w 211351"/>
                <a:gd name="connsiteY20" fmla="*/ 88522 h 209990"/>
                <a:gd name="connsiteX21" fmla="*/ 197802 w 211351"/>
                <a:gd name="connsiteY21" fmla="*/ 89569 h 209990"/>
                <a:gd name="connsiteX22" fmla="*/ 195992 w 211351"/>
                <a:gd name="connsiteY22" fmla="*/ 89569 h 209990"/>
                <a:gd name="connsiteX23" fmla="*/ 200088 w 211351"/>
                <a:gd name="connsiteY23" fmla="*/ 86712 h 209990"/>
                <a:gd name="connsiteX24" fmla="*/ 202279 w 211351"/>
                <a:gd name="connsiteY24" fmla="*/ 86712 h 209990"/>
                <a:gd name="connsiteX25" fmla="*/ 202536 w 211351"/>
                <a:gd name="connsiteY25" fmla="*/ 85254 h 209990"/>
                <a:gd name="connsiteX26" fmla="*/ 202279 w 211351"/>
                <a:gd name="connsiteY26" fmla="*/ 84997 h 209990"/>
                <a:gd name="connsiteX27" fmla="*/ 201517 w 211351"/>
                <a:gd name="connsiteY27" fmla="*/ 84426 h 209990"/>
                <a:gd name="connsiteX28" fmla="*/ 196754 w 211351"/>
                <a:gd name="connsiteY28" fmla="*/ 84426 h 209990"/>
                <a:gd name="connsiteX29" fmla="*/ 193421 w 211351"/>
                <a:gd name="connsiteY29" fmla="*/ 85569 h 209990"/>
                <a:gd name="connsiteX30" fmla="*/ 200088 w 211351"/>
                <a:gd name="connsiteY30" fmla="*/ 81949 h 209990"/>
                <a:gd name="connsiteX31" fmla="*/ 203041 w 211351"/>
                <a:gd name="connsiteY31" fmla="*/ 81949 h 209990"/>
                <a:gd name="connsiteX32" fmla="*/ 204470 w 211351"/>
                <a:gd name="connsiteY32" fmla="*/ 80330 h 209990"/>
                <a:gd name="connsiteX33" fmla="*/ 202755 w 211351"/>
                <a:gd name="connsiteY33" fmla="*/ 78330 h 209990"/>
                <a:gd name="connsiteX34" fmla="*/ 196278 w 211351"/>
                <a:gd name="connsiteY34" fmla="*/ 76806 h 209990"/>
                <a:gd name="connsiteX35" fmla="*/ 191801 w 211351"/>
                <a:gd name="connsiteY35" fmla="*/ 79854 h 209990"/>
                <a:gd name="connsiteX36" fmla="*/ 189611 w 211351"/>
                <a:gd name="connsiteY36" fmla="*/ 79854 h 209990"/>
                <a:gd name="connsiteX37" fmla="*/ 188744 w 211351"/>
                <a:gd name="connsiteY37" fmla="*/ 77301 h 209990"/>
                <a:gd name="connsiteX38" fmla="*/ 188753 w 211351"/>
                <a:gd name="connsiteY38" fmla="*/ 77282 h 209990"/>
                <a:gd name="connsiteX39" fmla="*/ 190849 w 211351"/>
                <a:gd name="connsiteY39" fmla="*/ 75949 h 209990"/>
                <a:gd name="connsiteX40" fmla="*/ 191992 w 211351"/>
                <a:gd name="connsiteY40" fmla="*/ 73758 h 209990"/>
                <a:gd name="connsiteX41" fmla="*/ 188753 w 211351"/>
                <a:gd name="connsiteY41" fmla="*/ 71567 h 209990"/>
                <a:gd name="connsiteX42" fmla="*/ 185705 w 211351"/>
                <a:gd name="connsiteY42" fmla="*/ 72805 h 209990"/>
                <a:gd name="connsiteX43" fmla="*/ 184277 w 211351"/>
                <a:gd name="connsiteY43" fmla="*/ 73758 h 209990"/>
                <a:gd name="connsiteX44" fmla="*/ 187039 w 211351"/>
                <a:gd name="connsiteY44" fmla="*/ 68233 h 209990"/>
                <a:gd name="connsiteX45" fmla="*/ 188563 w 211351"/>
                <a:gd name="connsiteY45" fmla="*/ 67376 h 209990"/>
                <a:gd name="connsiteX46" fmla="*/ 188563 w 211351"/>
                <a:gd name="connsiteY46" fmla="*/ 65566 h 209990"/>
                <a:gd name="connsiteX47" fmla="*/ 187706 w 211351"/>
                <a:gd name="connsiteY47" fmla="*/ 64804 h 209990"/>
                <a:gd name="connsiteX48" fmla="*/ 183038 w 211351"/>
                <a:gd name="connsiteY48" fmla="*/ 64804 h 209990"/>
                <a:gd name="connsiteX49" fmla="*/ 180657 w 211351"/>
                <a:gd name="connsiteY49" fmla="*/ 68233 h 209990"/>
                <a:gd name="connsiteX50" fmla="*/ 179048 w 211351"/>
                <a:gd name="connsiteY50" fmla="*/ 68338 h 209990"/>
                <a:gd name="connsiteX51" fmla="*/ 178943 w 211351"/>
                <a:gd name="connsiteY51" fmla="*/ 68233 h 209990"/>
                <a:gd name="connsiteX52" fmla="*/ 178943 w 211351"/>
                <a:gd name="connsiteY52" fmla="*/ 67471 h 209990"/>
                <a:gd name="connsiteX53" fmla="*/ 181800 w 211351"/>
                <a:gd name="connsiteY53" fmla="*/ 61851 h 209990"/>
                <a:gd name="connsiteX54" fmla="*/ 180657 w 211351"/>
                <a:gd name="connsiteY54" fmla="*/ 57375 h 209990"/>
                <a:gd name="connsiteX55" fmla="*/ 178085 w 211351"/>
                <a:gd name="connsiteY55" fmla="*/ 55375 h 209990"/>
                <a:gd name="connsiteX56" fmla="*/ 177609 w 211351"/>
                <a:gd name="connsiteY56" fmla="*/ 56327 h 209990"/>
                <a:gd name="connsiteX57" fmla="*/ 177609 w 211351"/>
                <a:gd name="connsiteY57" fmla="*/ 61566 h 209990"/>
                <a:gd name="connsiteX58" fmla="*/ 175418 w 211351"/>
                <a:gd name="connsiteY58" fmla="*/ 65662 h 209990"/>
                <a:gd name="connsiteX59" fmla="*/ 174085 w 211351"/>
                <a:gd name="connsiteY59" fmla="*/ 63375 h 209990"/>
                <a:gd name="connsiteX60" fmla="*/ 174752 w 211351"/>
                <a:gd name="connsiteY60" fmla="*/ 61185 h 209990"/>
                <a:gd name="connsiteX61" fmla="*/ 174752 w 211351"/>
                <a:gd name="connsiteY61" fmla="*/ 60518 h 209990"/>
                <a:gd name="connsiteX62" fmla="*/ 172742 w 211351"/>
                <a:gd name="connsiteY62" fmla="*/ 60337 h 209990"/>
                <a:gd name="connsiteX63" fmla="*/ 172561 w 211351"/>
                <a:gd name="connsiteY63" fmla="*/ 60518 h 209990"/>
                <a:gd name="connsiteX64" fmla="*/ 170465 w 211351"/>
                <a:gd name="connsiteY64" fmla="*/ 61090 h 209990"/>
                <a:gd name="connsiteX65" fmla="*/ 172751 w 211351"/>
                <a:gd name="connsiteY65" fmla="*/ 56327 h 209990"/>
                <a:gd name="connsiteX66" fmla="*/ 171990 w 211351"/>
                <a:gd name="connsiteY66" fmla="*/ 47564 h 209990"/>
                <a:gd name="connsiteX67" fmla="*/ 170942 w 211351"/>
                <a:gd name="connsiteY67" fmla="*/ 46326 h 209990"/>
                <a:gd name="connsiteX68" fmla="*/ 168084 w 211351"/>
                <a:gd name="connsiteY68" fmla="*/ 46326 h 209990"/>
                <a:gd name="connsiteX69" fmla="*/ 167227 w 211351"/>
                <a:gd name="connsiteY69" fmla="*/ 48898 h 209990"/>
                <a:gd name="connsiteX70" fmla="*/ 165893 w 211351"/>
                <a:gd name="connsiteY70" fmla="*/ 52517 h 209990"/>
                <a:gd name="connsiteX71" fmla="*/ 162369 w 211351"/>
                <a:gd name="connsiteY71" fmla="*/ 53565 h 209990"/>
                <a:gd name="connsiteX72" fmla="*/ 160940 w 211351"/>
                <a:gd name="connsiteY72" fmla="*/ 49945 h 209990"/>
                <a:gd name="connsiteX73" fmla="*/ 161893 w 211351"/>
                <a:gd name="connsiteY73" fmla="*/ 46612 h 209990"/>
                <a:gd name="connsiteX74" fmla="*/ 159035 w 211351"/>
                <a:gd name="connsiteY74" fmla="*/ 43849 h 209990"/>
                <a:gd name="connsiteX75" fmla="*/ 158178 w 211351"/>
                <a:gd name="connsiteY75" fmla="*/ 44802 h 209990"/>
                <a:gd name="connsiteX76" fmla="*/ 158178 w 211351"/>
                <a:gd name="connsiteY76" fmla="*/ 47755 h 209990"/>
                <a:gd name="connsiteX77" fmla="*/ 156559 w 211351"/>
                <a:gd name="connsiteY77" fmla="*/ 50041 h 209990"/>
                <a:gd name="connsiteX78" fmla="*/ 154178 w 211351"/>
                <a:gd name="connsiteY78" fmla="*/ 48802 h 209990"/>
                <a:gd name="connsiteX79" fmla="*/ 154178 w 211351"/>
                <a:gd name="connsiteY79" fmla="*/ 46326 h 209990"/>
                <a:gd name="connsiteX80" fmla="*/ 156749 w 211351"/>
                <a:gd name="connsiteY80" fmla="*/ 40897 h 209990"/>
                <a:gd name="connsiteX81" fmla="*/ 157702 w 211351"/>
                <a:gd name="connsiteY81" fmla="*/ 38134 h 209990"/>
                <a:gd name="connsiteX82" fmla="*/ 156845 w 211351"/>
                <a:gd name="connsiteY82" fmla="*/ 34896 h 209990"/>
                <a:gd name="connsiteX83" fmla="*/ 154940 w 211351"/>
                <a:gd name="connsiteY83" fmla="*/ 33372 h 209990"/>
                <a:gd name="connsiteX84" fmla="*/ 153035 w 211351"/>
                <a:gd name="connsiteY84" fmla="*/ 33372 h 209990"/>
                <a:gd name="connsiteX85" fmla="*/ 153035 w 211351"/>
                <a:gd name="connsiteY85" fmla="*/ 34991 h 209990"/>
                <a:gd name="connsiteX86" fmla="*/ 152177 w 211351"/>
                <a:gd name="connsiteY86" fmla="*/ 39658 h 209990"/>
                <a:gd name="connsiteX87" fmla="*/ 150463 w 211351"/>
                <a:gd name="connsiteY87" fmla="*/ 40325 h 209990"/>
                <a:gd name="connsiteX88" fmla="*/ 149415 w 211351"/>
                <a:gd name="connsiteY88" fmla="*/ 39182 h 209990"/>
                <a:gd name="connsiteX89" fmla="*/ 149415 w 211351"/>
                <a:gd name="connsiteY89" fmla="*/ 36229 h 209990"/>
                <a:gd name="connsiteX90" fmla="*/ 149891 w 211351"/>
                <a:gd name="connsiteY90" fmla="*/ 33276 h 209990"/>
                <a:gd name="connsiteX91" fmla="*/ 147510 w 211351"/>
                <a:gd name="connsiteY91" fmla="*/ 30705 h 209990"/>
                <a:gd name="connsiteX92" fmla="*/ 145700 w 211351"/>
                <a:gd name="connsiteY92" fmla="*/ 31848 h 209990"/>
                <a:gd name="connsiteX93" fmla="*/ 145700 w 211351"/>
                <a:gd name="connsiteY93" fmla="*/ 34229 h 209990"/>
                <a:gd name="connsiteX94" fmla="*/ 145034 w 211351"/>
                <a:gd name="connsiteY94" fmla="*/ 41563 h 209990"/>
                <a:gd name="connsiteX95" fmla="*/ 143129 w 211351"/>
                <a:gd name="connsiteY95" fmla="*/ 42706 h 209990"/>
                <a:gd name="connsiteX96" fmla="*/ 141986 w 211351"/>
                <a:gd name="connsiteY96" fmla="*/ 41182 h 209990"/>
                <a:gd name="connsiteX97" fmla="*/ 141986 w 211351"/>
                <a:gd name="connsiteY97" fmla="*/ 39658 h 209990"/>
                <a:gd name="connsiteX98" fmla="*/ 142462 w 211351"/>
                <a:gd name="connsiteY98" fmla="*/ 37087 h 209990"/>
                <a:gd name="connsiteX99" fmla="*/ 141986 w 211351"/>
                <a:gd name="connsiteY99" fmla="*/ 33848 h 209990"/>
                <a:gd name="connsiteX100" fmla="*/ 138842 w 211351"/>
                <a:gd name="connsiteY100" fmla="*/ 32324 h 209990"/>
                <a:gd name="connsiteX101" fmla="*/ 138271 w 211351"/>
                <a:gd name="connsiteY101" fmla="*/ 34800 h 209990"/>
                <a:gd name="connsiteX102" fmla="*/ 138271 w 211351"/>
                <a:gd name="connsiteY102" fmla="*/ 37087 h 209990"/>
                <a:gd name="connsiteX103" fmla="*/ 137509 w 211351"/>
                <a:gd name="connsiteY103" fmla="*/ 37944 h 209990"/>
                <a:gd name="connsiteX104" fmla="*/ 136842 w 211351"/>
                <a:gd name="connsiteY104" fmla="*/ 37944 h 209990"/>
                <a:gd name="connsiteX105" fmla="*/ 134175 w 211351"/>
                <a:gd name="connsiteY105" fmla="*/ 34896 h 209990"/>
                <a:gd name="connsiteX106" fmla="*/ 135318 w 211351"/>
                <a:gd name="connsiteY106" fmla="*/ 31848 h 209990"/>
                <a:gd name="connsiteX107" fmla="*/ 136747 w 211351"/>
                <a:gd name="connsiteY107" fmla="*/ 28990 h 209990"/>
                <a:gd name="connsiteX108" fmla="*/ 136747 w 211351"/>
                <a:gd name="connsiteY108" fmla="*/ 28038 h 209990"/>
                <a:gd name="connsiteX109" fmla="*/ 134842 w 211351"/>
                <a:gd name="connsiteY109" fmla="*/ 26704 h 209990"/>
                <a:gd name="connsiteX110" fmla="*/ 133318 w 211351"/>
                <a:gd name="connsiteY110" fmla="*/ 26704 h 209990"/>
                <a:gd name="connsiteX111" fmla="*/ 131032 w 211351"/>
                <a:gd name="connsiteY111" fmla="*/ 29657 h 209990"/>
                <a:gd name="connsiteX112" fmla="*/ 131032 w 211351"/>
                <a:gd name="connsiteY112" fmla="*/ 34134 h 209990"/>
                <a:gd name="connsiteX113" fmla="*/ 129708 w 211351"/>
                <a:gd name="connsiteY113" fmla="*/ 35477 h 209990"/>
                <a:gd name="connsiteX114" fmla="*/ 129508 w 211351"/>
                <a:gd name="connsiteY114" fmla="*/ 35467 h 209990"/>
                <a:gd name="connsiteX115" fmla="*/ 127508 w 211351"/>
                <a:gd name="connsiteY115" fmla="*/ 33658 h 209990"/>
                <a:gd name="connsiteX116" fmla="*/ 127508 w 211351"/>
                <a:gd name="connsiteY116" fmla="*/ 31467 h 209990"/>
                <a:gd name="connsiteX117" fmla="*/ 127508 w 211351"/>
                <a:gd name="connsiteY117" fmla="*/ 30038 h 209990"/>
                <a:gd name="connsiteX118" fmla="*/ 126936 w 211351"/>
                <a:gd name="connsiteY118" fmla="*/ 28419 h 209990"/>
                <a:gd name="connsiteX119" fmla="*/ 123983 w 211351"/>
                <a:gd name="connsiteY119" fmla="*/ 28419 h 209990"/>
                <a:gd name="connsiteX120" fmla="*/ 122840 w 211351"/>
                <a:gd name="connsiteY120" fmla="*/ 30895 h 209990"/>
                <a:gd name="connsiteX121" fmla="*/ 121221 w 211351"/>
                <a:gd name="connsiteY121" fmla="*/ 30895 h 209990"/>
                <a:gd name="connsiteX122" fmla="*/ 119983 w 211351"/>
                <a:gd name="connsiteY122" fmla="*/ 29276 h 209990"/>
                <a:gd name="connsiteX123" fmla="*/ 119983 w 211351"/>
                <a:gd name="connsiteY123" fmla="*/ 27752 h 209990"/>
                <a:gd name="connsiteX124" fmla="*/ 120554 w 211351"/>
                <a:gd name="connsiteY124" fmla="*/ 24133 h 209990"/>
                <a:gd name="connsiteX125" fmla="*/ 118554 w 211351"/>
                <a:gd name="connsiteY125" fmla="*/ 20323 h 209990"/>
                <a:gd name="connsiteX126" fmla="*/ 116173 w 211351"/>
                <a:gd name="connsiteY126" fmla="*/ 19465 h 209990"/>
                <a:gd name="connsiteX127" fmla="*/ 115506 w 211351"/>
                <a:gd name="connsiteY127" fmla="*/ 19942 h 209990"/>
                <a:gd name="connsiteX128" fmla="*/ 114935 w 211351"/>
                <a:gd name="connsiteY128" fmla="*/ 24704 h 209990"/>
                <a:gd name="connsiteX129" fmla="*/ 114935 w 211351"/>
                <a:gd name="connsiteY129" fmla="*/ 27276 h 209990"/>
                <a:gd name="connsiteX130" fmla="*/ 113696 w 211351"/>
                <a:gd name="connsiteY130" fmla="*/ 27847 h 209990"/>
                <a:gd name="connsiteX131" fmla="*/ 112458 w 211351"/>
                <a:gd name="connsiteY131" fmla="*/ 26418 h 209990"/>
                <a:gd name="connsiteX132" fmla="*/ 111410 w 211351"/>
                <a:gd name="connsiteY132" fmla="*/ 24895 h 209990"/>
                <a:gd name="connsiteX133" fmla="*/ 109505 w 211351"/>
                <a:gd name="connsiteY133" fmla="*/ 24895 h 209990"/>
                <a:gd name="connsiteX134" fmla="*/ 108172 w 211351"/>
                <a:gd name="connsiteY134" fmla="*/ 25752 h 209990"/>
                <a:gd name="connsiteX135" fmla="*/ 107315 w 211351"/>
                <a:gd name="connsiteY135" fmla="*/ 26323 h 209990"/>
                <a:gd name="connsiteX136" fmla="*/ 104933 w 211351"/>
                <a:gd name="connsiteY136" fmla="*/ 26323 h 209990"/>
                <a:gd name="connsiteX137" fmla="*/ 104267 w 211351"/>
                <a:gd name="connsiteY137" fmla="*/ 24609 h 209990"/>
                <a:gd name="connsiteX138" fmla="*/ 105315 w 211351"/>
                <a:gd name="connsiteY138" fmla="*/ 23466 h 209990"/>
                <a:gd name="connsiteX139" fmla="*/ 106743 w 211351"/>
                <a:gd name="connsiteY139" fmla="*/ 22609 h 209990"/>
                <a:gd name="connsiteX140" fmla="*/ 106743 w 211351"/>
                <a:gd name="connsiteY140" fmla="*/ 22132 h 209990"/>
                <a:gd name="connsiteX141" fmla="*/ 106743 w 211351"/>
                <a:gd name="connsiteY141" fmla="*/ 20704 h 209990"/>
                <a:gd name="connsiteX142" fmla="*/ 103028 w 211351"/>
                <a:gd name="connsiteY142" fmla="*/ 19846 h 209990"/>
                <a:gd name="connsiteX143" fmla="*/ 100361 w 211351"/>
                <a:gd name="connsiteY143" fmla="*/ 22132 h 209990"/>
                <a:gd name="connsiteX144" fmla="*/ 99409 w 211351"/>
                <a:gd name="connsiteY144" fmla="*/ 23561 h 209990"/>
                <a:gd name="connsiteX145" fmla="*/ 96837 w 211351"/>
                <a:gd name="connsiteY145" fmla="*/ 24037 h 209990"/>
                <a:gd name="connsiteX146" fmla="*/ 96837 w 211351"/>
                <a:gd name="connsiteY146" fmla="*/ 24037 h 209990"/>
                <a:gd name="connsiteX147" fmla="*/ 96837 w 211351"/>
                <a:gd name="connsiteY147" fmla="*/ 20989 h 209990"/>
                <a:gd name="connsiteX148" fmla="*/ 99218 w 211351"/>
                <a:gd name="connsiteY148" fmla="*/ 19370 h 209990"/>
                <a:gd name="connsiteX149" fmla="*/ 99980 w 211351"/>
                <a:gd name="connsiteY149" fmla="*/ 16893 h 209990"/>
                <a:gd name="connsiteX150" fmla="*/ 97313 w 211351"/>
                <a:gd name="connsiteY150" fmla="*/ 16322 h 209990"/>
                <a:gd name="connsiteX151" fmla="*/ 95313 w 211351"/>
                <a:gd name="connsiteY151" fmla="*/ 17656 h 209990"/>
                <a:gd name="connsiteX152" fmla="*/ 92646 w 211351"/>
                <a:gd name="connsiteY152" fmla="*/ 16893 h 209990"/>
                <a:gd name="connsiteX153" fmla="*/ 94075 w 211351"/>
                <a:gd name="connsiteY153" fmla="*/ 14608 h 209990"/>
                <a:gd name="connsiteX154" fmla="*/ 97790 w 211351"/>
                <a:gd name="connsiteY154" fmla="*/ 13560 h 209990"/>
                <a:gd name="connsiteX155" fmla="*/ 99409 w 211351"/>
                <a:gd name="connsiteY155" fmla="*/ 12607 h 209990"/>
                <a:gd name="connsiteX156" fmla="*/ 99409 w 211351"/>
                <a:gd name="connsiteY156" fmla="*/ 10702 h 209990"/>
                <a:gd name="connsiteX157" fmla="*/ 96742 w 211351"/>
                <a:gd name="connsiteY157" fmla="*/ 10036 h 209990"/>
                <a:gd name="connsiteX158" fmla="*/ 93694 w 211351"/>
                <a:gd name="connsiteY158" fmla="*/ 11083 h 209990"/>
                <a:gd name="connsiteX159" fmla="*/ 89884 w 211351"/>
                <a:gd name="connsiteY159" fmla="*/ 11655 h 209990"/>
                <a:gd name="connsiteX160" fmla="*/ 89217 w 211351"/>
                <a:gd name="connsiteY160" fmla="*/ 9083 h 209990"/>
                <a:gd name="connsiteX161" fmla="*/ 91789 w 211351"/>
                <a:gd name="connsiteY161" fmla="*/ 8226 h 209990"/>
                <a:gd name="connsiteX162" fmla="*/ 95313 w 211351"/>
                <a:gd name="connsiteY162" fmla="*/ 7083 h 209990"/>
                <a:gd name="connsiteX163" fmla="*/ 93218 w 211351"/>
                <a:gd name="connsiteY163" fmla="*/ 4225 h 209990"/>
                <a:gd name="connsiteX164" fmla="*/ 89693 w 211351"/>
                <a:gd name="connsiteY164" fmla="*/ 4225 h 209990"/>
                <a:gd name="connsiteX165" fmla="*/ 86836 w 211351"/>
                <a:gd name="connsiteY165" fmla="*/ 5273 h 209990"/>
                <a:gd name="connsiteX166" fmla="*/ 84931 w 211351"/>
                <a:gd name="connsiteY166" fmla="*/ 5273 h 209990"/>
                <a:gd name="connsiteX167" fmla="*/ 89027 w 211351"/>
                <a:gd name="connsiteY167" fmla="*/ 2416 h 209990"/>
                <a:gd name="connsiteX168" fmla="*/ 91217 w 211351"/>
                <a:gd name="connsiteY168" fmla="*/ 2416 h 209990"/>
                <a:gd name="connsiteX169" fmla="*/ 91475 w 211351"/>
                <a:gd name="connsiteY169" fmla="*/ 958 h 209990"/>
                <a:gd name="connsiteX170" fmla="*/ 91217 w 211351"/>
                <a:gd name="connsiteY170" fmla="*/ 701 h 209990"/>
                <a:gd name="connsiteX171" fmla="*/ 90455 w 211351"/>
                <a:gd name="connsiteY171" fmla="*/ 130 h 209990"/>
                <a:gd name="connsiteX172" fmla="*/ 85693 w 211351"/>
                <a:gd name="connsiteY172" fmla="*/ 130 h 209990"/>
                <a:gd name="connsiteX173" fmla="*/ 85693 w 211351"/>
                <a:gd name="connsiteY173" fmla="*/ 130 h 209990"/>
                <a:gd name="connsiteX174" fmla="*/ -32 w 211351"/>
                <a:gd name="connsiteY174" fmla="*/ 122240 h 209990"/>
                <a:gd name="connsiteX175" fmla="*/ 1873 w 211351"/>
                <a:gd name="connsiteY175" fmla="*/ 125193 h 209990"/>
                <a:gd name="connsiteX176" fmla="*/ 4159 w 211351"/>
                <a:gd name="connsiteY176" fmla="*/ 126050 h 209990"/>
                <a:gd name="connsiteX177" fmla="*/ 4921 w 211351"/>
                <a:gd name="connsiteY177" fmla="*/ 125574 h 209990"/>
                <a:gd name="connsiteX178" fmla="*/ 5492 w 211351"/>
                <a:gd name="connsiteY178" fmla="*/ 120811 h 209990"/>
                <a:gd name="connsiteX179" fmla="*/ 5492 w 211351"/>
                <a:gd name="connsiteY179" fmla="*/ 118240 h 209990"/>
                <a:gd name="connsiteX180" fmla="*/ 6731 w 211351"/>
                <a:gd name="connsiteY180" fmla="*/ 117668 h 209990"/>
                <a:gd name="connsiteX181" fmla="*/ 8064 w 211351"/>
                <a:gd name="connsiteY181" fmla="*/ 119001 h 209990"/>
                <a:gd name="connsiteX182" fmla="*/ 9017 w 211351"/>
                <a:gd name="connsiteY182" fmla="*/ 120621 h 209990"/>
                <a:gd name="connsiteX183" fmla="*/ 10922 w 211351"/>
                <a:gd name="connsiteY183" fmla="*/ 120621 h 209990"/>
                <a:gd name="connsiteX184" fmla="*/ 12255 w 211351"/>
                <a:gd name="connsiteY184" fmla="*/ 119764 h 209990"/>
                <a:gd name="connsiteX185" fmla="*/ 13208 w 211351"/>
                <a:gd name="connsiteY185" fmla="*/ 119192 h 209990"/>
                <a:gd name="connsiteX186" fmla="*/ 15494 w 211351"/>
                <a:gd name="connsiteY186" fmla="*/ 119192 h 209990"/>
                <a:gd name="connsiteX187" fmla="*/ 16160 w 211351"/>
                <a:gd name="connsiteY187" fmla="*/ 120907 h 209990"/>
                <a:gd name="connsiteX188" fmla="*/ 15113 w 211351"/>
                <a:gd name="connsiteY188" fmla="*/ 122050 h 209990"/>
                <a:gd name="connsiteX189" fmla="*/ 13684 w 211351"/>
                <a:gd name="connsiteY189" fmla="*/ 122907 h 209990"/>
                <a:gd name="connsiteX190" fmla="*/ 13684 w 211351"/>
                <a:gd name="connsiteY190" fmla="*/ 122907 h 209990"/>
                <a:gd name="connsiteX191" fmla="*/ 13684 w 211351"/>
                <a:gd name="connsiteY191" fmla="*/ 124336 h 209990"/>
                <a:gd name="connsiteX192" fmla="*/ 17399 w 211351"/>
                <a:gd name="connsiteY192" fmla="*/ 125288 h 209990"/>
                <a:gd name="connsiteX193" fmla="*/ 20066 w 211351"/>
                <a:gd name="connsiteY193" fmla="*/ 123002 h 209990"/>
                <a:gd name="connsiteX194" fmla="*/ 21018 w 211351"/>
                <a:gd name="connsiteY194" fmla="*/ 121573 h 209990"/>
                <a:gd name="connsiteX195" fmla="*/ 23685 w 211351"/>
                <a:gd name="connsiteY195" fmla="*/ 121002 h 209990"/>
                <a:gd name="connsiteX196" fmla="*/ 23685 w 211351"/>
                <a:gd name="connsiteY196" fmla="*/ 121002 h 209990"/>
                <a:gd name="connsiteX197" fmla="*/ 23685 w 211351"/>
                <a:gd name="connsiteY197" fmla="*/ 124050 h 209990"/>
                <a:gd name="connsiteX198" fmla="*/ 21399 w 211351"/>
                <a:gd name="connsiteY198" fmla="*/ 125764 h 209990"/>
                <a:gd name="connsiteX199" fmla="*/ 20542 w 211351"/>
                <a:gd name="connsiteY199" fmla="*/ 128241 h 209990"/>
                <a:gd name="connsiteX200" fmla="*/ 23209 w 211351"/>
                <a:gd name="connsiteY200" fmla="*/ 128812 h 209990"/>
                <a:gd name="connsiteX201" fmla="*/ 25209 w 211351"/>
                <a:gd name="connsiteY201" fmla="*/ 127384 h 209990"/>
                <a:gd name="connsiteX202" fmla="*/ 27876 w 211351"/>
                <a:gd name="connsiteY202" fmla="*/ 128241 h 209990"/>
                <a:gd name="connsiteX203" fmla="*/ 26448 w 211351"/>
                <a:gd name="connsiteY203" fmla="*/ 130432 h 209990"/>
                <a:gd name="connsiteX204" fmla="*/ 22828 w 211351"/>
                <a:gd name="connsiteY204" fmla="*/ 131575 h 209990"/>
                <a:gd name="connsiteX205" fmla="*/ 21113 w 211351"/>
                <a:gd name="connsiteY205" fmla="*/ 132432 h 209990"/>
                <a:gd name="connsiteX206" fmla="*/ 21113 w 211351"/>
                <a:gd name="connsiteY206" fmla="*/ 134432 h 209990"/>
                <a:gd name="connsiteX207" fmla="*/ 23780 w 211351"/>
                <a:gd name="connsiteY207" fmla="*/ 135099 h 209990"/>
                <a:gd name="connsiteX208" fmla="*/ 26828 w 211351"/>
                <a:gd name="connsiteY208" fmla="*/ 133956 h 209990"/>
                <a:gd name="connsiteX209" fmla="*/ 30638 w 211351"/>
                <a:gd name="connsiteY209" fmla="*/ 133480 h 209990"/>
                <a:gd name="connsiteX210" fmla="*/ 31305 w 211351"/>
                <a:gd name="connsiteY210" fmla="*/ 136051 h 209990"/>
                <a:gd name="connsiteX211" fmla="*/ 28733 w 211351"/>
                <a:gd name="connsiteY211" fmla="*/ 136813 h 209990"/>
                <a:gd name="connsiteX212" fmla="*/ 25209 w 211351"/>
                <a:gd name="connsiteY212" fmla="*/ 138051 h 209990"/>
                <a:gd name="connsiteX213" fmla="*/ 27305 w 211351"/>
                <a:gd name="connsiteY213" fmla="*/ 140909 h 209990"/>
                <a:gd name="connsiteX214" fmla="*/ 30734 w 211351"/>
                <a:gd name="connsiteY214" fmla="*/ 140909 h 209990"/>
                <a:gd name="connsiteX215" fmla="*/ 33686 w 211351"/>
                <a:gd name="connsiteY215" fmla="*/ 139957 h 209990"/>
                <a:gd name="connsiteX216" fmla="*/ 35496 w 211351"/>
                <a:gd name="connsiteY216" fmla="*/ 139957 h 209990"/>
                <a:gd name="connsiteX217" fmla="*/ 31496 w 211351"/>
                <a:gd name="connsiteY217" fmla="*/ 142814 h 209990"/>
                <a:gd name="connsiteX218" fmla="*/ 29305 w 211351"/>
                <a:gd name="connsiteY218" fmla="*/ 142814 h 209990"/>
                <a:gd name="connsiteX219" fmla="*/ 29048 w 211351"/>
                <a:gd name="connsiteY219" fmla="*/ 144271 h 209990"/>
                <a:gd name="connsiteX220" fmla="*/ 29305 w 211351"/>
                <a:gd name="connsiteY220" fmla="*/ 144529 h 209990"/>
                <a:gd name="connsiteX221" fmla="*/ 30162 w 211351"/>
                <a:gd name="connsiteY221" fmla="*/ 145005 h 209990"/>
                <a:gd name="connsiteX222" fmla="*/ 34925 w 211351"/>
                <a:gd name="connsiteY222" fmla="*/ 145005 h 209990"/>
                <a:gd name="connsiteX223" fmla="*/ 38258 w 211351"/>
                <a:gd name="connsiteY223" fmla="*/ 143862 h 209990"/>
                <a:gd name="connsiteX224" fmla="*/ 31591 w 211351"/>
                <a:gd name="connsiteY224" fmla="*/ 147576 h 209990"/>
                <a:gd name="connsiteX225" fmla="*/ 28638 w 211351"/>
                <a:gd name="connsiteY225" fmla="*/ 147576 h 209990"/>
                <a:gd name="connsiteX226" fmla="*/ 27209 w 211351"/>
                <a:gd name="connsiteY226" fmla="*/ 149291 h 209990"/>
                <a:gd name="connsiteX227" fmla="*/ 28924 w 211351"/>
                <a:gd name="connsiteY227" fmla="*/ 151291 h 209990"/>
                <a:gd name="connsiteX228" fmla="*/ 35401 w 211351"/>
                <a:gd name="connsiteY228" fmla="*/ 152720 h 209990"/>
                <a:gd name="connsiteX229" fmla="*/ 39878 w 211351"/>
                <a:gd name="connsiteY229" fmla="*/ 149672 h 209990"/>
                <a:gd name="connsiteX230" fmla="*/ 41973 w 211351"/>
                <a:gd name="connsiteY230" fmla="*/ 149672 h 209990"/>
                <a:gd name="connsiteX231" fmla="*/ 42926 w 211351"/>
                <a:gd name="connsiteY231" fmla="*/ 152244 h 209990"/>
                <a:gd name="connsiteX232" fmla="*/ 40735 w 211351"/>
                <a:gd name="connsiteY232" fmla="*/ 153673 h 209990"/>
                <a:gd name="connsiteX233" fmla="*/ 39592 w 211351"/>
                <a:gd name="connsiteY233" fmla="*/ 155768 h 209990"/>
                <a:gd name="connsiteX234" fmla="*/ 42830 w 211351"/>
                <a:gd name="connsiteY234" fmla="*/ 157959 h 209990"/>
                <a:gd name="connsiteX235" fmla="*/ 45878 w 211351"/>
                <a:gd name="connsiteY235" fmla="*/ 156816 h 209990"/>
                <a:gd name="connsiteX236" fmla="*/ 47307 w 211351"/>
                <a:gd name="connsiteY236" fmla="*/ 155863 h 209990"/>
                <a:gd name="connsiteX237" fmla="*/ 43973 w 211351"/>
                <a:gd name="connsiteY237" fmla="*/ 161102 h 209990"/>
                <a:gd name="connsiteX238" fmla="*/ 42449 w 211351"/>
                <a:gd name="connsiteY238" fmla="*/ 161959 h 209990"/>
                <a:gd name="connsiteX239" fmla="*/ 42449 w 211351"/>
                <a:gd name="connsiteY239" fmla="*/ 163674 h 209990"/>
                <a:gd name="connsiteX240" fmla="*/ 43307 w 211351"/>
                <a:gd name="connsiteY240" fmla="*/ 164436 h 209990"/>
                <a:gd name="connsiteX241" fmla="*/ 47974 w 211351"/>
                <a:gd name="connsiteY241" fmla="*/ 164436 h 209990"/>
                <a:gd name="connsiteX242" fmla="*/ 50355 w 211351"/>
                <a:gd name="connsiteY242" fmla="*/ 160912 h 209990"/>
                <a:gd name="connsiteX243" fmla="*/ 51965 w 211351"/>
                <a:gd name="connsiteY243" fmla="*/ 160807 h 209990"/>
                <a:gd name="connsiteX244" fmla="*/ 52070 w 211351"/>
                <a:gd name="connsiteY244" fmla="*/ 160912 h 209990"/>
                <a:gd name="connsiteX245" fmla="*/ 52070 w 211351"/>
                <a:gd name="connsiteY245" fmla="*/ 161674 h 209990"/>
                <a:gd name="connsiteX246" fmla="*/ 49212 w 211351"/>
                <a:gd name="connsiteY246" fmla="*/ 167293 h 209990"/>
                <a:gd name="connsiteX247" fmla="*/ 50450 w 211351"/>
                <a:gd name="connsiteY247" fmla="*/ 171770 h 209990"/>
                <a:gd name="connsiteX248" fmla="*/ 52927 w 211351"/>
                <a:gd name="connsiteY248" fmla="*/ 173770 h 209990"/>
                <a:gd name="connsiteX249" fmla="*/ 53498 w 211351"/>
                <a:gd name="connsiteY249" fmla="*/ 172818 h 209990"/>
                <a:gd name="connsiteX250" fmla="*/ 53498 w 211351"/>
                <a:gd name="connsiteY250" fmla="*/ 167579 h 209990"/>
                <a:gd name="connsiteX251" fmla="*/ 55784 w 211351"/>
                <a:gd name="connsiteY251" fmla="*/ 163483 h 209990"/>
                <a:gd name="connsiteX252" fmla="*/ 57023 w 211351"/>
                <a:gd name="connsiteY252" fmla="*/ 165769 h 209990"/>
                <a:gd name="connsiteX253" fmla="*/ 56356 w 211351"/>
                <a:gd name="connsiteY253" fmla="*/ 167960 h 209990"/>
                <a:gd name="connsiteX254" fmla="*/ 56356 w 211351"/>
                <a:gd name="connsiteY254" fmla="*/ 168627 h 209990"/>
                <a:gd name="connsiteX255" fmla="*/ 58509 w 211351"/>
                <a:gd name="connsiteY255" fmla="*/ 168665 h 209990"/>
                <a:gd name="connsiteX256" fmla="*/ 58547 w 211351"/>
                <a:gd name="connsiteY256" fmla="*/ 168627 h 209990"/>
                <a:gd name="connsiteX257" fmla="*/ 60642 w 211351"/>
                <a:gd name="connsiteY257" fmla="*/ 167960 h 209990"/>
                <a:gd name="connsiteX258" fmla="*/ 58356 w 211351"/>
                <a:gd name="connsiteY258" fmla="*/ 172818 h 209990"/>
                <a:gd name="connsiteX259" fmla="*/ 59118 w 211351"/>
                <a:gd name="connsiteY259" fmla="*/ 181486 h 209990"/>
                <a:gd name="connsiteX260" fmla="*/ 60166 w 211351"/>
                <a:gd name="connsiteY260" fmla="*/ 182724 h 209990"/>
                <a:gd name="connsiteX261" fmla="*/ 63023 w 211351"/>
                <a:gd name="connsiteY261" fmla="*/ 182724 h 209990"/>
                <a:gd name="connsiteX262" fmla="*/ 63785 w 211351"/>
                <a:gd name="connsiteY262" fmla="*/ 180057 h 209990"/>
                <a:gd name="connsiteX263" fmla="*/ 65214 w 211351"/>
                <a:gd name="connsiteY263" fmla="*/ 176533 h 209990"/>
                <a:gd name="connsiteX264" fmla="*/ 68738 w 211351"/>
                <a:gd name="connsiteY264" fmla="*/ 175485 h 209990"/>
                <a:gd name="connsiteX265" fmla="*/ 70167 w 211351"/>
                <a:gd name="connsiteY265" fmla="*/ 179104 h 209990"/>
                <a:gd name="connsiteX266" fmla="*/ 69119 w 211351"/>
                <a:gd name="connsiteY266" fmla="*/ 182438 h 209990"/>
                <a:gd name="connsiteX267" fmla="*/ 72072 w 211351"/>
                <a:gd name="connsiteY267" fmla="*/ 185105 h 209990"/>
                <a:gd name="connsiteX268" fmla="*/ 72929 w 211351"/>
                <a:gd name="connsiteY268" fmla="*/ 184248 h 209990"/>
                <a:gd name="connsiteX269" fmla="*/ 72929 w 211351"/>
                <a:gd name="connsiteY269" fmla="*/ 181200 h 209990"/>
                <a:gd name="connsiteX270" fmla="*/ 74549 w 211351"/>
                <a:gd name="connsiteY270" fmla="*/ 179009 h 209990"/>
                <a:gd name="connsiteX271" fmla="*/ 76930 w 211351"/>
                <a:gd name="connsiteY271" fmla="*/ 180152 h 209990"/>
                <a:gd name="connsiteX272" fmla="*/ 76930 w 211351"/>
                <a:gd name="connsiteY272" fmla="*/ 182724 h 209990"/>
                <a:gd name="connsiteX273" fmla="*/ 74358 w 211351"/>
                <a:gd name="connsiteY273" fmla="*/ 188058 h 209990"/>
                <a:gd name="connsiteX274" fmla="*/ 73406 w 211351"/>
                <a:gd name="connsiteY274" fmla="*/ 190820 h 209990"/>
                <a:gd name="connsiteX275" fmla="*/ 74263 w 211351"/>
                <a:gd name="connsiteY275" fmla="*/ 194154 h 209990"/>
                <a:gd name="connsiteX276" fmla="*/ 76073 w 211351"/>
                <a:gd name="connsiteY276" fmla="*/ 195678 h 209990"/>
                <a:gd name="connsiteX277" fmla="*/ 77978 w 211351"/>
                <a:gd name="connsiteY277" fmla="*/ 195678 h 209990"/>
                <a:gd name="connsiteX278" fmla="*/ 77978 w 211351"/>
                <a:gd name="connsiteY278" fmla="*/ 193963 h 209990"/>
                <a:gd name="connsiteX279" fmla="*/ 78835 w 211351"/>
                <a:gd name="connsiteY279" fmla="*/ 189391 h 209990"/>
                <a:gd name="connsiteX280" fmla="*/ 80454 w 211351"/>
                <a:gd name="connsiteY280" fmla="*/ 188725 h 209990"/>
                <a:gd name="connsiteX281" fmla="*/ 81597 w 211351"/>
                <a:gd name="connsiteY281" fmla="*/ 189867 h 209990"/>
                <a:gd name="connsiteX282" fmla="*/ 81597 w 211351"/>
                <a:gd name="connsiteY282" fmla="*/ 192820 h 209990"/>
                <a:gd name="connsiteX283" fmla="*/ 81026 w 211351"/>
                <a:gd name="connsiteY283" fmla="*/ 195678 h 209990"/>
                <a:gd name="connsiteX284" fmla="*/ 83502 w 211351"/>
                <a:gd name="connsiteY284" fmla="*/ 198250 h 209990"/>
                <a:gd name="connsiteX285" fmla="*/ 85312 w 211351"/>
                <a:gd name="connsiteY285" fmla="*/ 197202 h 209990"/>
                <a:gd name="connsiteX286" fmla="*/ 85312 w 211351"/>
                <a:gd name="connsiteY286" fmla="*/ 194821 h 209990"/>
                <a:gd name="connsiteX287" fmla="*/ 85979 w 211351"/>
                <a:gd name="connsiteY287" fmla="*/ 187486 h 209990"/>
                <a:gd name="connsiteX288" fmla="*/ 87788 w 211351"/>
                <a:gd name="connsiteY288" fmla="*/ 186343 h 209990"/>
                <a:gd name="connsiteX289" fmla="*/ 89027 w 211351"/>
                <a:gd name="connsiteY289" fmla="*/ 187867 h 209990"/>
                <a:gd name="connsiteX290" fmla="*/ 89027 w 211351"/>
                <a:gd name="connsiteY290" fmla="*/ 189391 h 209990"/>
                <a:gd name="connsiteX291" fmla="*/ 88550 w 211351"/>
                <a:gd name="connsiteY291" fmla="*/ 191963 h 209990"/>
                <a:gd name="connsiteX292" fmla="*/ 89122 w 211351"/>
                <a:gd name="connsiteY292" fmla="*/ 195106 h 209990"/>
                <a:gd name="connsiteX293" fmla="*/ 92265 w 211351"/>
                <a:gd name="connsiteY293" fmla="*/ 196726 h 209990"/>
                <a:gd name="connsiteX294" fmla="*/ 92836 w 211351"/>
                <a:gd name="connsiteY294" fmla="*/ 194249 h 209990"/>
                <a:gd name="connsiteX295" fmla="*/ 92836 w 211351"/>
                <a:gd name="connsiteY295" fmla="*/ 191963 h 209990"/>
                <a:gd name="connsiteX296" fmla="*/ 93503 w 211351"/>
                <a:gd name="connsiteY296" fmla="*/ 191106 h 209990"/>
                <a:gd name="connsiteX297" fmla="*/ 94265 w 211351"/>
                <a:gd name="connsiteY297" fmla="*/ 191106 h 209990"/>
                <a:gd name="connsiteX298" fmla="*/ 96837 w 211351"/>
                <a:gd name="connsiteY298" fmla="*/ 194154 h 209990"/>
                <a:gd name="connsiteX299" fmla="*/ 95694 w 211351"/>
                <a:gd name="connsiteY299" fmla="*/ 197107 h 209990"/>
                <a:gd name="connsiteX300" fmla="*/ 94265 w 211351"/>
                <a:gd name="connsiteY300" fmla="*/ 199964 h 209990"/>
                <a:gd name="connsiteX301" fmla="*/ 94265 w 211351"/>
                <a:gd name="connsiteY301" fmla="*/ 201012 h 209990"/>
                <a:gd name="connsiteX302" fmla="*/ 96170 w 211351"/>
                <a:gd name="connsiteY302" fmla="*/ 202250 h 209990"/>
                <a:gd name="connsiteX303" fmla="*/ 97694 w 211351"/>
                <a:gd name="connsiteY303" fmla="*/ 202250 h 209990"/>
                <a:gd name="connsiteX304" fmla="*/ 99980 w 211351"/>
                <a:gd name="connsiteY304" fmla="*/ 199297 h 209990"/>
                <a:gd name="connsiteX305" fmla="*/ 99980 w 211351"/>
                <a:gd name="connsiteY305" fmla="*/ 194916 h 209990"/>
                <a:gd name="connsiteX306" fmla="*/ 101504 w 211351"/>
                <a:gd name="connsiteY306" fmla="*/ 193582 h 209990"/>
                <a:gd name="connsiteX307" fmla="*/ 103505 w 211351"/>
                <a:gd name="connsiteY307" fmla="*/ 195297 h 209990"/>
                <a:gd name="connsiteX308" fmla="*/ 103505 w 211351"/>
                <a:gd name="connsiteY308" fmla="*/ 197583 h 209990"/>
                <a:gd name="connsiteX309" fmla="*/ 103505 w 211351"/>
                <a:gd name="connsiteY309" fmla="*/ 198916 h 209990"/>
                <a:gd name="connsiteX310" fmla="*/ 104171 w 211351"/>
                <a:gd name="connsiteY310" fmla="*/ 200536 h 209990"/>
                <a:gd name="connsiteX311" fmla="*/ 107000 w 211351"/>
                <a:gd name="connsiteY311" fmla="*/ 200564 h 209990"/>
                <a:gd name="connsiteX312" fmla="*/ 107029 w 211351"/>
                <a:gd name="connsiteY312" fmla="*/ 200536 h 209990"/>
                <a:gd name="connsiteX313" fmla="*/ 108172 w 211351"/>
                <a:gd name="connsiteY313" fmla="*/ 198154 h 209990"/>
                <a:gd name="connsiteX314" fmla="*/ 109791 w 211351"/>
                <a:gd name="connsiteY314" fmla="*/ 198154 h 209990"/>
                <a:gd name="connsiteX315" fmla="*/ 111029 w 211351"/>
                <a:gd name="connsiteY315" fmla="*/ 199774 h 209990"/>
                <a:gd name="connsiteX316" fmla="*/ 111029 w 211351"/>
                <a:gd name="connsiteY316" fmla="*/ 201202 h 209990"/>
                <a:gd name="connsiteX317" fmla="*/ 110458 w 211351"/>
                <a:gd name="connsiteY317" fmla="*/ 204822 h 209990"/>
                <a:gd name="connsiteX318" fmla="*/ 112458 w 211351"/>
                <a:gd name="connsiteY318" fmla="*/ 208727 h 209990"/>
                <a:gd name="connsiteX319" fmla="*/ 114840 w 211351"/>
                <a:gd name="connsiteY319" fmla="*/ 209584 h 209990"/>
                <a:gd name="connsiteX320" fmla="*/ 115506 w 211351"/>
                <a:gd name="connsiteY320" fmla="*/ 209013 h 209990"/>
                <a:gd name="connsiteX321" fmla="*/ 116078 w 211351"/>
                <a:gd name="connsiteY321" fmla="*/ 204250 h 209990"/>
                <a:gd name="connsiteX322" fmla="*/ 116078 w 211351"/>
                <a:gd name="connsiteY322" fmla="*/ 201774 h 209990"/>
                <a:gd name="connsiteX323" fmla="*/ 117297 w 211351"/>
                <a:gd name="connsiteY323" fmla="*/ 201193 h 209990"/>
                <a:gd name="connsiteX324" fmla="*/ 117316 w 211351"/>
                <a:gd name="connsiteY324" fmla="*/ 201202 h 209990"/>
                <a:gd name="connsiteX325" fmla="*/ 118554 w 211351"/>
                <a:gd name="connsiteY325" fmla="*/ 202536 h 209990"/>
                <a:gd name="connsiteX326" fmla="*/ 119602 w 211351"/>
                <a:gd name="connsiteY326" fmla="*/ 204155 h 209990"/>
                <a:gd name="connsiteX327" fmla="*/ 121507 w 211351"/>
                <a:gd name="connsiteY327" fmla="*/ 204155 h 209990"/>
                <a:gd name="connsiteX328" fmla="*/ 122745 w 211351"/>
                <a:gd name="connsiteY328" fmla="*/ 203298 h 209990"/>
                <a:gd name="connsiteX329" fmla="*/ 123698 w 211351"/>
                <a:gd name="connsiteY329" fmla="*/ 202726 h 209990"/>
                <a:gd name="connsiteX330" fmla="*/ 125698 w 211351"/>
                <a:gd name="connsiteY330" fmla="*/ 202726 h 209990"/>
                <a:gd name="connsiteX331" fmla="*/ 195135 w 211351"/>
                <a:gd name="connsiteY331" fmla="*/ 132051 h 209990"/>
                <a:gd name="connsiteX332" fmla="*/ 209804 w 211351"/>
                <a:gd name="connsiteY332" fmla="*/ 107953 h 209990"/>
                <a:gd name="connsiteX333" fmla="*/ 207708 w 211351"/>
                <a:gd name="connsiteY333" fmla="*/ 108905 h 209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211351" h="209990">
                  <a:moveTo>
                    <a:pt x="207708" y="108905"/>
                  </a:moveTo>
                  <a:lnTo>
                    <a:pt x="207708" y="108905"/>
                  </a:lnTo>
                  <a:cubicBezTo>
                    <a:pt x="209042" y="107095"/>
                    <a:pt x="207708" y="106809"/>
                    <a:pt x="207708" y="105857"/>
                  </a:cubicBezTo>
                  <a:cubicBezTo>
                    <a:pt x="207708" y="104905"/>
                    <a:pt x="209137" y="104524"/>
                    <a:pt x="210090" y="104142"/>
                  </a:cubicBezTo>
                  <a:cubicBezTo>
                    <a:pt x="211042" y="103762"/>
                    <a:pt x="211804" y="102714"/>
                    <a:pt x="210947" y="101666"/>
                  </a:cubicBezTo>
                  <a:cubicBezTo>
                    <a:pt x="210251" y="100894"/>
                    <a:pt x="209127" y="100656"/>
                    <a:pt x="208184" y="101095"/>
                  </a:cubicBezTo>
                  <a:cubicBezTo>
                    <a:pt x="207423" y="101095"/>
                    <a:pt x="207041" y="102142"/>
                    <a:pt x="206279" y="102523"/>
                  </a:cubicBezTo>
                  <a:cubicBezTo>
                    <a:pt x="205270" y="102857"/>
                    <a:pt x="204155" y="102514"/>
                    <a:pt x="203517" y="101666"/>
                  </a:cubicBezTo>
                  <a:cubicBezTo>
                    <a:pt x="202755" y="100523"/>
                    <a:pt x="203517" y="99761"/>
                    <a:pt x="205041" y="99475"/>
                  </a:cubicBezTo>
                  <a:lnTo>
                    <a:pt x="208661" y="98332"/>
                  </a:lnTo>
                  <a:cubicBezTo>
                    <a:pt x="209308" y="98227"/>
                    <a:pt x="209899" y="97923"/>
                    <a:pt x="210375" y="97475"/>
                  </a:cubicBezTo>
                  <a:cubicBezTo>
                    <a:pt x="210832" y="96884"/>
                    <a:pt x="210832" y="96065"/>
                    <a:pt x="210375" y="95475"/>
                  </a:cubicBezTo>
                  <a:cubicBezTo>
                    <a:pt x="209670" y="94856"/>
                    <a:pt x="208718" y="94608"/>
                    <a:pt x="207803" y="94808"/>
                  </a:cubicBezTo>
                  <a:cubicBezTo>
                    <a:pt x="206718" y="94970"/>
                    <a:pt x="205679" y="95360"/>
                    <a:pt x="204755" y="95951"/>
                  </a:cubicBezTo>
                  <a:cubicBezTo>
                    <a:pt x="203612" y="96618"/>
                    <a:pt x="202279" y="97475"/>
                    <a:pt x="200850" y="95951"/>
                  </a:cubicBezTo>
                  <a:cubicBezTo>
                    <a:pt x="199993" y="95437"/>
                    <a:pt x="199707" y="94332"/>
                    <a:pt x="200222" y="93475"/>
                  </a:cubicBezTo>
                  <a:cubicBezTo>
                    <a:pt x="200240" y="93436"/>
                    <a:pt x="200260" y="93408"/>
                    <a:pt x="200279" y="93379"/>
                  </a:cubicBezTo>
                  <a:cubicBezTo>
                    <a:pt x="200936" y="92732"/>
                    <a:pt x="201841" y="92417"/>
                    <a:pt x="202755" y="92522"/>
                  </a:cubicBezTo>
                  <a:cubicBezTo>
                    <a:pt x="204184" y="92522"/>
                    <a:pt x="206089" y="92522"/>
                    <a:pt x="206375" y="91379"/>
                  </a:cubicBezTo>
                  <a:cubicBezTo>
                    <a:pt x="206660" y="90236"/>
                    <a:pt x="205422" y="89093"/>
                    <a:pt x="204184" y="88522"/>
                  </a:cubicBezTo>
                  <a:cubicBezTo>
                    <a:pt x="203070" y="88141"/>
                    <a:pt x="201869" y="88141"/>
                    <a:pt x="200755" y="88522"/>
                  </a:cubicBezTo>
                  <a:cubicBezTo>
                    <a:pt x="199802" y="88950"/>
                    <a:pt x="198812" y="89303"/>
                    <a:pt x="197802" y="89569"/>
                  </a:cubicBezTo>
                  <a:cubicBezTo>
                    <a:pt x="197259" y="89941"/>
                    <a:pt x="196535" y="89941"/>
                    <a:pt x="195992" y="89569"/>
                  </a:cubicBezTo>
                  <a:cubicBezTo>
                    <a:pt x="196583" y="87817"/>
                    <a:pt x="198240" y="86655"/>
                    <a:pt x="200088" y="86712"/>
                  </a:cubicBezTo>
                  <a:cubicBezTo>
                    <a:pt x="200812" y="86807"/>
                    <a:pt x="201555" y="86807"/>
                    <a:pt x="202279" y="86712"/>
                  </a:cubicBezTo>
                  <a:cubicBezTo>
                    <a:pt x="202755" y="86378"/>
                    <a:pt x="202869" y="85721"/>
                    <a:pt x="202536" y="85254"/>
                  </a:cubicBezTo>
                  <a:cubicBezTo>
                    <a:pt x="202460" y="85150"/>
                    <a:pt x="202374" y="85064"/>
                    <a:pt x="202279" y="84997"/>
                  </a:cubicBezTo>
                  <a:cubicBezTo>
                    <a:pt x="202069" y="84759"/>
                    <a:pt x="201812" y="84559"/>
                    <a:pt x="201517" y="84426"/>
                  </a:cubicBezTo>
                  <a:cubicBezTo>
                    <a:pt x="200012" y="83721"/>
                    <a:pt x="198259" y="83721"/>
                    <a:pt x="196754" y="84426"/>
                  </a:cubicBezTo>
                  <a:cubicBezTo>
                    <a:pt x="195707" y="84997"/>
                    <a:pt x="194849" y="86045"/>
                    <a:pt x="193421" y="85569"/>
                  </a:cubicBezTo>
                  <a:cubicBezTo>
                    <a:pt x="194373" y="82816"/>
                    <a:pt x="197259" y="81244"/>
                    <a:pt x="200088" y="81949"/>
                  </a:cubicBezTo>
                  <a:cubicBezTo>
                    <a:pt x="201069" y="82092"/>
                    <a:pt x="202060" y="82092"/>
                    <a:pt x="203041" y="81949"/>
                  </a:cubicBezTo>
                  <a:cubicBezTo>
                    <a:pt x="203898" y="81949"/>
                    <a:pt x="204660" y="81283"/>
                    <a:pt x="204470" y="80330"/>
                  </a:cubicBezTo>
                  <a:cubicBezTo>
                    <a:pt x="204127" y="79492"/>
                    <a:pt x="203527" y="78797"/>
                    <a:pt x="202755" y="78330"/>
                  </a:cubicBezTo>
                  <a:cubicBezTo>
                    <a:pt x="200888" y="76968"/>
                    <a:pt x="198555" y="76425"/>
                    <a:pt x="196278" y="76806"/>
                  </a:cubicBezTo>
                  <a:cubicBezTo>
                    <a:pt x="194373" y="77377"/>
                    <a:pt x="193325" y="78901"/>
                    <a:pt x="191801" y="79854"/>
                  </a:cubicBezTo>
                  <a:cubicBezTo>
                    <a:pt x="191135" y="80292"/>
                    <a:pt x="190277" y="80292"/>
                    <a:pt x="189611" y="79854"/>
                  </a:cubicBezTo>
                  <a:cubicBezTo>
                    <a:pt x="188668" y="79387"/>
                    <a:pt x="188277" y="78244"/>
                    <a:pt x="188744" y="77301"/>
                  </a:cubicBezTo>
                  <a:cubicBezTo>
                    <a:pt x="188744" y="77292"/>
                    <a:pt x="188753" y="77292"/>
                    <a:pt x="188753" y="77282"/>
                  </a:cubicBezTo>
                  <a:cubicBezTo>
                    <a:pt x="188753" y="76615"/>
                    <a:pt x="190087" y="76330"/>
                    <a:pt x="190849" y="75949"/>
                  </a:cubicBezTo>
                  <a:cubicBezTo>
                    <a:pt x="191716" y="75596"/>
                    <a:pt x="192201" y="74672"/>
                    <a:pt x="191992" y="73758"/>
                  </a:cubicBezTo>
                  <a:cubicBezTo>
                    <a:pt x="191363" y="72510"/>
                    <a:pt x="190144" y="71681"/>
                    <a:pt x="188753" y="71567"/>
                  </a:cubicBezTo>
                  <a:cubicBezTo>
                    <a:pt x="187620" y="71615"/>
                    <a:pt x="186544" y="72053"/>
                    <a:pt x="185705" y="72805"/>
                  </a:cubicBezTo>
                  <a:lnTo>
                    <a:pt x="184277" y="73758"/>
                  </a:lnTo>
                  <a:cubicBezTo>
                    <a:pt x="184058" y="71538"/>
                    <a:pt x="185134" y="69395"/>
                    <a:pt x="187039" y="68233"/>
                  </a:cubicBezTo>
                  <a:cubicBezTo>
                    <a:pt x="187572" y="68005"/>
                    <a:pt x="188086" y="67719"/>
                    <a:pt x="188563" y="67376"/>
                  </a:cubicBezTo>
                  <a:cubicBezTo>
                    <a:pt x="188963" y="66843"/>
                    <a:pt x="188963" y="66100"/>
                    <a:pt x="188563" y="65566"/>
                  </a:cubicBezTo>
                  <a:lnTo>
                    <a:pt x="187706" y="64804"/>
                  </a:lnTo>
                  <a:cubicBezTo>
                    <a:pt x="186324" y="63776"/>
                    <a:pt x="184420" y="63776"/>
                    <a:pt x="183038" y="64804"/>
                  </a:cubicBezTo>
                  <a:cubicBezTo>
                    <a:pt x="182076" y="65824"/>
                    <a:pt x="181276" y="66976"/>
                    <a:pt x="180657" y="68233"/>
                  </a:cubicBezTo>
                  <a:cubicBezTo>
                    <a:pt x="180238" y="68709"/>
                    <a:pt x="179514" y="68748"/>
                    <a:pt x="179048" y="68338"/>
                  </a:cubicBezTo>
                  <a:cubicBezTo>
                    <a:pt x="179009" y="68300"/>
                    <a:pt x="178971" y="68271"/>
                    <a:pt x="178943" y="68233"/>
                  </a:cubicBezTo>
                  <a:cubicBezTo>
                    <a:pt x="178809" y="67995"/>
                    <a:pt x="178809" y="67710"/>
                    <a:pt x="178943" y="67471"/>
                  </a:cubicBezTo>
                  <a:cubicBezTo>
                    <a:pt x="178943" y="65090"/>
                    <a:pt x="181419" y="64042"/>
                    <a:pt x="181800" y="61851"/>
                  </a:cubicBezTo>
                  <a:cubicBezTo>
                    <a:pt x="181791" y="60289"/>
                    <a:pt x="181400" y="58746"/>
                    <a:pt x="180657" y="57375"/>
                  </a:cubicBezTo>
                  <a:cubicBezTo>
                    <a:pt x="180086" y="56327"/>
                    <a:pt x="178943" y="54993"/>
                    <a:pt x="178085" y="55375"/>
                  </a:cubicBezTo>
                  <a:cubicBezTo>
                    <a:pt x="177752" y="55565"/>
                    <a:pt x="177562" y="55946"/>
                    <a:pt x="177609" y="56327"/>
                  </a:cubicBezTo>
                  <a:cubicBezTo>
                    <a:pt x="177609" y="58042"/>
                    <a:pt x="177609" y="59851"/>
                    <a:pt x="177609" y="61566"/>
                  </a:cubicBezTo>
                  <a:cubicBezTo>
                    <a:pt x="177742" y="63242"/>
                    <a:pt x="176885" y="64843"/>
                    <a:pt x="175418" y="65662"/>
                  </a:cubicBezTo>
                  <a:cubicBezTo>
                    <a:pt x="174428" y="65385"/>
                    <a:pt x="173837" y="64376"/>
                    <a:pt x="174085" y="63375"/>
                  </a:cubicBezTo>
                  <a:cubicBezTo>
                    <a:pt x="174085" y="62614"/>
                    <a:pt x="174847" y="62042"/>
                    <a:pt x="174752" y="61185"/>
                  </a:cubicBezTo>
                  <a:cubicBezTo>
                    <a:pt x="174828" y="60966"/>
                    <a:pt x="174828" y="60737"/>
                    <a:pt x="174752" y="60518"/>
                  </a:cubicBezTo>
                  <a:cubicBezTo>
                    <a:pt x="174247" y="59909"/>
                    <a:pt x="173342" y="59832"/>
                    <a:pt x="172742" y="60337"/>
                  </a:cubicBezTo>
                  <a:cubicBezTo>
                    <a:pt x="172675" y="60394"/>
                    <a:pt x="172618" y="60452"/>
                    <a:pt x="172561" y="60518"/>
                  </a:cubicBezTo>
                  <a:cubicBezTo>
                    <a:pt x="172085" y="60994"/>
                    <a:pt x="171418" y="61661"/>
                    <a:pt x="170465" y="61090"/>
                  </a:cubicBezTo>
                  <a:cubicBezTo>
                    <a:pt x="169513" y="60518"/>
                    <a:pt x="171799" y="57851"/>
                    <a:pt x="172751" y="56327"/>
                  </a:cubicBezTo>
                  <a:cubicBezTo>
                    <a:pt x="174047" y="53470"/>
                    <a:pt x="173761" y="50155"/>
                    <a:pt x="171990" y="47564"/>
                  </a:cubicBezTo>
                  <a:cubicBezTo>
                    <a:pt x="171694" y="47107"/>
                    <a:pt x="171342" y="46688"/>
                    <a:pt x="170942" y="46326"/>
                  </a:cubicBezTo>
                  <a:cubicBezTo>
                    <a:pt x="170142" y="45573"/>
                    <a:pt x="168894" y="45573"/>
                    <a:pt x="168084" y="46326"/>
                  </a:cubicBezTo>
                  <a:cubicBezTo>
                    <a:pt x="167608" y="47107"/>
                    <a:pt x="167312" y="47983"/>
                    <a:pt x="167227" y="48898"/>
                  </a:cubicBezTo>
                  <a:cubicBezTo>
                    <a:pt x="167036" y="50184"/>
                    <a:pt x="166579" y="51412"/>
                    <a:pt x="165893" y="52517"/>
                  </a:cubicBezTo>
                  <a:cubicBezTo>
                    <a:pt x="165188" y="53746"/>
                    <a:pt x="163636" y="54213"/>
                    <a:pt x="162369" y="53565"/>
                  </a:cubicBezTo>
                  <a:cubicBezTo>
                    <a:pt x="161169" y="52793"/>
                    <a:pt x="160588" y="51336"/>
                    <a:pt x="160940" y="49945"/>
                  </a:cubicBezTo>
                  <a:cubicBezTo>
                    <a:pt x="160940" y="48802"/>
                    <a:pt x="161988" y="47945"/>
                    <a:pt x="161893" y="46612"/>
                  </a:cubicBezTo>
                  <a:cubicBezTo>
                    <a:pt x="161798" y="45278"/>
                    <a:pt x="160274" y="43659"/>
                    <a:pt x="159035" y="43849"/>
                  </a:cubicBezTo>
                  <a:cubicBezTo>
                    <a:pt x="158578" y="43964"/>
                    <a:pt x="158245" y="44335"/>
                    <a:pt x="158178" y="44802"/>
                  </a:cubicBezTo>
                  <a:cubicBezTo>
                    <a:pt x="158035" y="45783"/>
                    <a:pt x="158035" y="46774"/>
                    <a:pt x="158178" y="47755"/>
                  </a:cubicBezTo>
                  <a:cubicBezTo>
                    <a:pt x="158226" y="48793"/>
                    <a:pt x="157559" y="49736"/>
                    <a:pt x="156559" y="50041"/>
                  </a:cubicBezTo>
                  <a:cubicBezTo>
                    <a:pt x="155587" y="50126"/>
                    <a:pt x="154664" y="49650"/>
                    <a:pt x="154178" y="48802"/>
                  </a:cubicBezTo>
                  <a:cubicBezTo>
                    <a:pt x="153635" y="48069"/>
                    <a:pt x="153635" y="47059"/>
                    <a:pt x="154178" y="46326"/>
                  </a:cubicBezTo>
                  <a:lnTo>
                    <a:pt x="156749" y="40897"/>
                  </a:lnTo>
                  <a:cubicBezTo>
                    <a:pt x="157178" y="40020"/>
                    <a:pt x="157502" y="39087"/>
                    <a:pt x="157702" y="38134"/>
                  </a:cubicBezTo>
                  <a:cubicBezTo>
                    <a:pt x="157816" y="36991"/>
                    <a:pt x="157511" y="35839"/>
                    <a:pt x="156845" y="34896"/>
                  </a:cubicBezTo>
                  <a:cubicBezTo>
                    <a:pt x="156368" y="34210"/>
                    <a:pt x="155711" y="33686"/>
                    <a:pt x="154940" y="33372"/>
                  </a:cubicBezTo>
                  <a:cubicBezTo>
                    <a:pt x="154387" y="32924"/>
                    <a:pt x="153587" y="32924"/>
                    <a:pt x="153035" y="33372"/>
                  </a:cubicBezTo>
                  <a:cubicBezTo>
                    <a:pt x="152844" y="33896"/>
                    <a:pt x="152844" y="34467"/>
                    <a:pt x="153035" y="34991"/>
                  </a:cubicBezTo>
                  <a:cubicBezTo>
                    <a:pt x="153254" y="36601"/>
                    <a:pt x="152949" y="38230"/>
                    <a:pt x="152177" y="39658"/>
                  </a:cubicBezTo>
                  <a:cubicBezTo>
                    <a:pt x="151815" y="40239"/>
                    <a:pt x="151120" y="40516"/>
                    <a:pt x="150463" y="40325"/>
                  </a:cubicBezTo>
                  <a:cubicBezTo>
                    <a:pt x="149977" y="40096"/>
                    <a:pt x="149606" y="39687"/>
                    <a:pt x="149415" y="39182"/>
                  </a:cubicBezTo>
                  <a:cubicBezTo>
                    <a:pt x="149025" y="38239"/>
                    <a:pt x="149025" y="37172"/>
                    <a:pt x="149415" y="36229"/>
                  </a:cubicBezTo>
                  <a:cubicBezTo>
                    <a:pt x="149825" y="35305"/>
                    <a:pt x="149986" y="34286"/>
                    <a:pt x="149891" y="33276"/>
                  </a:cubicBezTo>
                  <a:cubicBezTo>
                    <a:pt x="149596" y="32067"/>
                    <a:pt x="148691" y="31095"/>
                    <a:pt x="147510" y="30705"/>
                  </a:cubicBezTo>
                  <a:cubicBezTo>
                    <a:pt x="146701" y="30524"/>
                    <a:pt x="145891" y="31038"/>
                    <a:pt x="145700" y="31848"/>
                  </a:cubicBezTo>
                  <a:cubicBezTo>
                    <a:pt x="145510" y="32629"/>
                    <a:pt x="145510" y="33448"/>
                    <a:pt x="145700" y="34229"/>
                  </a:cubicBezTo>
                  <a:cubicBezTo>
                    <a:pt x="146015" y="36696"/>
                    <a:pt x="145786" y="39201"/>
                    <a:pt x="145034" y="41563"/>
                  </a:cubicBezTo>
                  <a:cubicBezTo>
                    <a:pt x="145034" y="42230"/>
                    <a:pt x="144176" y="43087"/>
                    <a:pt x="143129" y="42706"/>
                  </a:cubicBezTo>
                  <a:cubicBezTo>
                    <a:pt x="142548" y="42392"/>
                    <a:pt x="142129" y="41830"/>
                    <a:pt x="141986" y="41182"/>
                  </a:cubicBezTo>
                  <a:cubicBezTo>
                    <a:pt x="141890" y="40677"/>
                    <a:pt x="141890" y="40163"/>
                    <a:pt x="141986" y="39658"/>
                  </a:cubicBezTo>
                  <a:cubicBezTo>
                    <a:pt x="142195" y="38811"/>
                    <a:pt x="142348" y="37954"/>
                    <a:pt x="142462" y="37087"/>
                  </a:cubicBezTo>
                  <a:cubicBezTo>
                    <a:pt x="142672" y="35982"/>
                    <a:pt x="142510" y="34839"/>
                    <a:pt x="141986" y="33848"/>
                  </a:cubicBezTo>
                  <a:cubicBezTo>
                    <a:pt x="141319" y="32800"/>
                    <a:pt x="139700" y="31848"/>
                    <a:pt x="138842" y="32324"/>
                  </a:cubicBezTo>
                  <a:cubicBezTo>
                    <a:pt x="137985" y="32800"/>
                    <a:pt x="138176" y="33848"/>
                    <a:pt x="138271" y="34800"/>
                  </a:cubicBezTo>
                  <a:cubicBezTo>
                    <a:pt x="138366" y="35563"/>
                    <a:pt x="138366" y="36325"/>
                    <a:pt x="138271" y="37087"/>
                  </a:cubicBezTo>
                  <a:cubicBezTo>
                    <a:pt x="138271" y="37087"/>
                    <a:pt x="138271" y="37753"/>
                    <a:pt x="137509" y="37944"/>
                  </a:cubicBezTo>
                  <a:lnTo>
                    <a:pt x="136842" y="37944"/>
                  </a:lnTo>
                  <a:cubicBezTo>
                    <a:pt x="135480" y="37467"/>
                    <a:pt x="134461" y="36315"/>
                    <a:pt x="134175" y="34896"/>
                  </a:cubicBezTo>
                  <a:cubicBezTo>
                    <a:pt x="134137" y="33772"/>
                    <a:pt x="134556" y="32676"/>
                    <a:pt x="135318" y="31848"/>
                  </a:cubicBezTo>
                  <a:cubicBezTo>
                    <a:pt x="136070" y="31057"/>
                    <a:pt x="136566" y="30067"/>
                    <a:pt x="136747" y="28990"/>
                  </a:cubicBezTo>
                  <a:cubicBezTo>
                    <a:pt x="136833" y="28676"/>
                    <a:pt x="136833" y="28352"/>
                    <a:pt x="136747" y="28038"/>
                  </a:cubicBezTo>
                  <a:cubicBezTo>
                    <a:pt x="136280" y="27390"/>
                    <a:pt x="135614" y="26923"/>
                    <a:pt x="134842" y="26704"/>
                  </a:cubicBezTo>
                  <a:lnTo>
                    <a:pt x="133318" y="26704"/>
                  </a:lnTo>
                  <a:cubicBezTo>
                    <a:pt x="131699" y="26704"/>
                    <a:pt x="131032" y="28228"/>
                    <a:pt x="131032" y="29657"/>
                  </a:cubicBezTo>
                  <a:cubicBezTo>
                    <a:pt x="131127" y="31152"/>
                    <a:pt x="131127" y="32638"/>
                    <a:pt x="131032" y="34134"/>
                  </a:cubicBezTo>
                  <a:cubicBezTo>
                    <a:pt x="131041" y="34867"/>
                    <a:pt x="130451" y="35477"/>
                    <a:pt x="129708" y="35477"/>
                  </a:cubicBezTo>
                  <a:cubicBezTo>
                    <a:pt x="129641" y="35477"/>
                    <a:pt x="129575" y="35477"/>
                    <a:pt x="129508" y="35467"/>
                  </a:cubicBezTo>
                  <a:cubicBezTo>
                    <a:pt x="128574" y="35248"/>
                    <a:pt x="127813" y="34572"/>
                    <a:pt x="127508" y="33658"/>
                  </a:cubicBezTo>
                  <a:cubicBezTo>
                    <a:pt x="127270" y="32943"/>
                    <a:pt x="127270" y="32181"/>
                    <a:pt x="127508" y="31467"/>
                  </a:cubicBezTo>
                  <a:cubicBezTo>
                    <a:pt x="127603" y="31000"/>
                    <a:pt x="127603" y="30505"/>
                    <a:pt x="127508" y="30038"/>
                  </a:cubicBezTo>
                  <a:cubicBezTo>
                    <a:pt x="127584" y="29438"/>
                    <a:pt x="127374" y="28838"/>
                    <a:pt x="126936" y="28419"/>
                  </a:cubicBezTo>
                  <a:cubicBezTo>
                    <a:pt x="126098" y="27657"/>
                    <a:pt x="124821" y="27657"/>
                    <a:pt x="123983" y="28419"/>
                  </a:cubicBezTo>
                  <a:cubicBezTo>
                    <a:pt x="123317" y="29086"/>
                    <a:pt x="123221" y="30133"/>
                    <a:pt x="122840" y="30895"/>
                  </a:cubicBezTo>
                  <a:cubicBezTo>
                    <a:pt x="122336" y="31162"/>
                    <a:pt x="121726" y="31162"/>
                    <a:pt x="121221" y="30895"/>
                  </a:cubicBezTo>
                  <a:cubicBezTo>
                    <a:pt x="120602" y="30552"/>
                    <a:pt x="120154" y="29962"/>
                    <a:pt x="119983" y="29276"/>
                  </a:cubicBezTo>
                  <a:cubicBezTo>
                    <a:pt x="119840" y="28781"/>
                    <a:pt x="119840" y="28247"/>
                    <a:pt x="119983" y="27752"/>
                  </a:cubicBezTo>
                  <a:cubicBezTo>
                    <a:pt x="120469" y="26609"/>
                    <a:pt x="120659" y="25371"/>
                    <a:pt x="120554" y="24133"/>
                  </a:cubicBezTo>
                  <a:cubicBezTo>
                    <a:pt x="120402" y="22656"/>
                    <a:pt x="119687" y="21294"/>
                    <a:pt x="118554" y="20323"/>
                  </a:cubicBezTo>
                  <a:cubicBezTo>
                    <a:pt x="117792" y="19656"/>
                    <a:pt x="116840" y="19180"/>
                    <a:pt x="116173" y="19465"/>
                  </a:cubicBezTo>
                  <a:cubicBezTo>
                    <a:pt x="115906" y="19542"/>
                    <a:pt x="115668" y="19713"/>
                    <a:pt x="115506" y="19942"/>
                  </a:cubicBezTo>
                  <a:cubicBezTo>
                    <a:pt x="114687" y="21389"/>
                    <a:pt x="114477" y="23104"/>
                    <a:pt x="114935" y="24704"/>
                  </a:cubicBezTo>
                  <a:cubicBezTo>
                    <a:pt x="115173" y="25542"/>
                    <a:pt x="115173" y="26438"/>
                    <a:pt x="114935" y="27276"/>
                  </a:cubicBezTo>
                  <a:cubicBezTo>
                    <a:pt x="114716" y="27742"/>
                    <a:pt x="114192" y="27990"/>
                    <a:pt x="113696" y="27847"/>
                  </a:cubicBezTo>
                  <a:cubicBezTo>
                    <a:pt x="113096" y="27571"/>
                    <a:pt x="112649" y="27047"/>
                    <a:pt x="112458" y="26418"/>
                  </a:cubicBezTo>
                  <a:cubicBezTo>
                    <a:pt x="112201" y="25857"/>
                    <a:pt x="111848" y="25342"/>
                    <a:pt x="111410" y="24895"/>
                  </a:cubicBezTo>
                  <a:cubicBezTo>
                    <a:pt x="110820" y="24571"/>
                    <a:pt x="110096" y="24571"/>
                    <a:pt x="109505" y="24895"/>
                  </a:cubicBezTo>
                  <a:cubicBezTo>
                    <a:pt x="109039" y="25142"/>
                    <a:pt x="108591" y="25437"/>
                    <a:pt x="108172" y="25752"/>
                  </a:cubicBezTo>
                  <a:lnTo>
                    <a:pt x="107315" y="26323"/>
                  </a:lnTo>
                  <a:cubicBezTo>
                    <a:pt x="106581" y="26752"/>
                    <a:pt x="105667" y="26752"/>
                    <a:pt x="104933" y="26323"/>
                  </a:cubicBezTo>
                  <a:cubicBezTo>
                    <a:pt x="104400" y="25933"/>
                    <a:pt x="104133" y="25257"/>
                    <a:pt x="104267" y="24609"/>
                  </a:cubicBezTo>
                  <a:cubicBezTo>
                    <a:pt x="104267" y="24037"/>
                    <a:pt x="104838" y="23751"/>
                    <a:pt x="105315" y="23466"/>
                  </a:cubicBezTo>
                  <a:cubicBezTo>
                    <a:pt x="105819" y="23237"/>
                    <a:pt x="106305" y="22952"/>
                    <a:pt x="106743" y="22609"/>
                  </a:cubicBezTo>
                  <a:lnTo>
                    <a:pt x="106743" y="22132"/>
                  </a:lnTo>
                  <a:cubicBezTo>
                    <a:pt x="106943" y="21675"/>
                    <a:pt x="106943" y="21161"/>
                    <a:pt x="106743" y="20704"/>
                  </a:cubicBezTo>
                  <a:cubicBezTo>
                    <a:pt x="105695" y="19465"/>
                    <a:pt x="104457" y="19656"/>
                    <a:pt x="103028" y="19846"/>
                  </a:cubicBezTo>
                  <a:cubicBezTo>
                    <a:pt x="101790" y="20065"/>
                    <a:pt x="100761" y="20942"/>
                    <a:pt x="100361" y="22132"/>
                  </a:cubicBezTo>
                  <a:cubicBezTo>
                    <a:pt x="100361" y="22704"/>
                    <a:pt x="100361" y="23275"/>
                    <a:pt x="99409" y="23561"/>
                  </a:cubicBezTo>
                  <a:cubicBezTo>
                    <a:pt x="98456" y="23847"/>
                    <a:pt x="97313" y="23561"/>
                    <a:pt x="96837" y="24037"/>
                  </a:cubicBezTo>
                  <a:lnTo>
                    <a:pt x="96837" y="24037"/>
                  </a:lnTo>
                  <a:cubicBezTo>
                    <a:pt x="98266" y="22323"/>
                    <a:pt x="96837" y="22037"/>
                    <a:pt x="96837" y="20989"/>
                  </a:cubicBezTo>
                  <a:cubicBezTo>
                    <a:pt x="96837" y="19942"/>
                    <a:pt x="98171" y="19751"/>
                    <a:pt x="99218" y="19370"/>
                  </a:cubicBezTo>
                  <a:cubicBezTo>
                    <a:pt x="100266" y="18989"/>
                    <a:pt x="100933" y="17846"/>
                    <a:pt x="99980" y="16893"/>
                  </a:cubicBezTo>
                  <a:cubicBezTo>
                    <a:pt x="99314" y="16132"/>
                    <a:pt x="98228" y="15903"/>
                    <a:pt x="97313" y="16322"/>
                  </a:cubicBezTo>
                  <a:cubicBezTo>
                    <a:pt x="96551" y="16322"/>
                    <a:pt x="96075" y="17370"/>
                    <a:pt x="95313" y="17656"/>
                  </a:cubicBezTo>
                  <a:cubicBezTo>
                    <a:pt x="94351" y="18027"/>
                    <a:pt x="93265" y="17722"/>
                    <a:pt x="92646" y="16893"/>
                  </a:cubicBezTo>
                  <a:cubicBezTo>
                    <a:pt x="91884" y="15750"/>
                    <a:pt x="92646" y="14989"/>
                    <a:pt x="94075" y="14608"/>
                  </a:cubicBezTo>
                  <a:lnTo>
                    <a:pt x="97790" y="13560"/>
                  </a:lnTo>
                  <a:cubicBezTo>
                    <a:pt x="98409" y="13398"/>
                    <a:pt x="98961" y="13065"/>
                    <a:pt x="99409" y="12607"/>
                  </a:cubicBezTo>
                  <a:cubicBezTo>
                    <a:pt x="99895" y="12064"/>
                    <a:pt x="99895" y="11245"/>
                    <a:pt x="99409" y="10702"/>
                  </a:cubicBezTo>
                  <a:cubicBezTo>
                    <a:pt x="98695" y="10036"/>
                    <a:pt x="97685" y="9788"/>
                    <a:pt x="96742" y="10036"/>
                  </a:cubicBezTo>
                  <a:cubicBezTo>
                    <a:pt x="95656" y="10121"/>
                    <a:pt x="94608" y="10483"/>
                    <a:pt x="93694" y="11083"/>
                  </a:cubicBezTo>
                  <a:cubicBezTo>
                    <a:pt x="92646" y="11750"/>
                    <a:pt x="91217" y="12703"/>
                    <a:pt x="89884" y="11655"/>
                  </a:cubicBezTo>
                  <a:cubicBezTo>
                    <a:pt x="89046" y="11093"/>
                    <a:pt x="88760" y="9988"/>
                    <a:pt x="89217" y="9083"/>
                  </a:cubicBezTo>
                  <a:cubicBezTo>
                    <a:pt x="89903" y="8435"/>
                    <a:pt x="90846" y="8121"/>
                    <a:pt x="91789" y="8226"/>
                  </a:cubicBezTo>
                  <a:cubicBezTo>
                    <a:pt x="93218" y="8226"/>
                    <a:pt x="95123" y="8226"/>
                    <a:pt x="95313" y="7083"/>
                  </a:cubicBezTo>
                  <a:cubicBezTo>
                    <a:pt x="95504" y="5940"/>
                    <a:pt x="94456" y="4797"/>
                    <a:pt x="93218" y="4225"/>
                  </a:cubicBezTo>
                  <a:cubicBezTo>
                    <a:pt x="92084" y="3806"/>
                    <a:pt x="90827" y="3806"/>
                    <a:pt x="89693" y="4225"/>
                  </a:cubicBezTo>
                  <a:cubicBezTo>
                    <a:pt x="88760" y="4635"/>
                    <a:pt x="87807" y="4978"/>
                    <a:pt x="86836" y="5273"/>
                  </a:cubicBezTo>
                  <a:cubicBezTo>
                    <a:pt x="86255" y="5635"/>
                    <a:pt x="85512" y="5635"/>
                    <a:pt x="84931" y="5273"/>
                  </a:cubicBezTo>
                  <a:cubicBezTo>
                    <a:pt x="85540" y="3540"/>
                    <a:pt x="87188" y="2397"/>
                    <a:pt x="89027" y="2416"/>
                  </a:cubicBezTo>
                  <a:cubicBezTo>
                    <a:pt x="89751" y="2511"/>
                    <a:pt x="90494" y="2511"/>
                    <a:pt x="91217" y="2416"/>
                  </a:cubicBezTo>
                  <a:cubicBezTo>
                    <a:pt x="91694" y="2082"/>
                    <a:pt x="91808" y="1425"/>
                    <a:pt x="91475" y="958"/>
                  </a:cubicBezTo>
                  <a:cubicBezTo>
                    <a:pt x="91399" y="853"/>
                    <a:pt x="91313" y="768"/>
                    <a:pt x="91217" y="701"/>
                  </a:cubicBezTo>
                  <a:cubicBezTo>
                    <a:pt x="91008" y="463"/>
                    <a:pt x="90751" y="263"/>
                    <a:pt x="90455" y="130"/>
                  </a:cubicBezTo>
                  <a:cubicBezTo>
                    <a:pt x="88950" y="-575"/>
                    <a:pt x="87198" y="-575"/>
                    <a:pt x="85693" y="130"/>
                  </a:cubicBezTo>
                  <a:lnTo>
                    <a:pt x="85693" y="130"/>
                  </a:lnTo>
                  <a:cubicBezTo>
                    <a:pt x="48926" y="33943"/>
                    <a:pt x="25304" y="79282"/>
                    <a:pt x="-32" y="122240"/>
                  </a:cubicBezTo>
                  <a:cubicBezTo>
                    <a:pt x="254" y="123412"/>
                    <a:pt x="920" y="124450"/>
                    <a:pt x="1873" y="125193"/>
                  </a:cubicBezTo>
                  <a:cubicBezTo>
                    <a:pt x="2444" y="125841"/>
                    <a:pt x="3302" y="126164"/>
                    <a:pt x="4159" y="126050"/>
                  </a:cubicBezTo>
                  <a:cubicBezTo>
                    <a:pt x="4454" y="125974"/>
                    <a:pt x="4721" y="125803"/>
                    <a:pt x="4921" y="125574"/>
                  </a:cubicBezTo>
                  <a:cubicBezTo>
                    <a:pt x="5654" y="124097"/>
                    <a:pt x="5854" y="122421"/>
                    <a:pt x="5492" y="120811"/>
                  </a:cubicBezTo>
                  <a:cubicBezTo>
                    <a:pt x="5254" y="119973"/>
                    <a:pt x="5254" y="119078"/>
                    <a:pt x="5492" y="118240"/>
                  </a:cubicBezTo>
                  <a:cubicBezTo>
                    <a:pt x="5712" y="117773"/>
                    <a:pt x="6235" y="117525"/>
                    <a:pt x="6731" y="117668"/>
                  </a:cubicBezTo>
                  <a:cubicBezTo>
                    <a:pt x="7398" y="117668"/>
                    <a:pt x="7778" y="118525"/>
                    <a:pt x="8064" y="119001"/>
                  </a:cubicBezTo>
                  <a:cubicBezTo>
                    <a:pt x="8264" y="119602"/>
                    <a:pt x="8588" y="120154"/>
                    <a:pt x="9017" y="120621"/>
                  </a:cubicBezTo>
                  <a:cubicBezTo>
                    <a:pt x="9617" y="120926"/>
                    <a:pt x="10321" y="120926"/>
                    <a:pt x="10922" y="120621"/>
                  </a:cubicBezTo>
                  <a:cubicBezTo>
                    <a:pt x="11417" y="120411"/>
                    <a:pt x="11865" y="120126"/>
                    <a:pt x="12255" y="119764"/>
                  </a:cubicBezTo>
                  <a:cubicBezTo>
                    <a:pt x="12512" y="119487"/>
                    <a:pt x="12846" y="119287"/>
                    <a:pt x="13208" y="119192"/>
                  </a:cubicBezTo>
                  <a:cubicBezTo>
                    <a:pt x="13913" y="118763"/>
                    <a:pt x="14789" y="118763"/>
                    <a:pt x="15494" y="119192"/>
                  </a:cubicBezTo>
                  <a:cubicBezTo>
                    <a:pt x="16075" y="119554"/>
                    <a:pt x="16351" y="120249"/>
                    <a:pt x="16160" y="120907"/>
                  </a:cubicBezTo>
                  <a:cubicBezTo>
                    <a:pt x="16160" y="121478"/>
                    <a:pt x="15589" y="121764"/>
                    <a:pt x="15113" y="122050"/>
                  </a:cubicBezTo>
                  <a:cubicBezTo>
                    <a:pt x="14608" y="122278"/>
                    <a:pt x="14122" y="122564"/>
                    <a:pt x="13684" y="122907"/>
                  </a:cubicBezTo>
                  <a:lnTo>
                    <a:pt x="13684" y="122907"/>
                  </a:lnTo>
                  <a:cubicBezTo>
                    <a:pt x="13684" y="122907"/>
                    <a:pt x="13684" y="123955"/>
                    <a:pt x="13684" y="124336"/>
                  </a:cubicBezTo>
                  <a:cubicBezTo>
                    <a:pt x="13684" y="124717"/>
                    <a:pt x="15970" y="125479"/>
                    <a:pt x="17399" y="125288"/>
                  </a:cubicBezTo>
                  <a:cubicBezTo>
                    <a:pt x="18637" y="125069"/>
                    <a:pt x="19666" y="124193"/>
                    <a:pt x="20066" y="123002"/>
                  </a:cubicBezTo>
                  <a:cubicBezTo>
                    <a:pt x="20066" y="122431"/>
                    <a:pt x="20066" y="121764"/>
                    <a:pt x="21018" y="121573"/>
                  </a:cubicBezTo>
                  <a:cubicBezTo>
                    <a:pt x="21971" y="121383"/>
                    <a:pt x="23114" y="121573"/>
                    <a:pt x="23685" y="121002"/>
                  </a:cubicBezTo>
                  <a:lnTo>
                    <a:pt x="23685" y="121002"/>
                  </a:lnTo>
                  <a:cubicBezTo>
                    <a:pt x="22352" y="122812"/>
                    <a:pt x="23685" y="123097"/>
                    <a:pt x="23685" y="124050"/>
                  </a:cubicBezTo>
                  <a:cubicBezTo>
                    <a:pt x="23685" y="125002"/>
                    <a:pt x="22352" y="125383"/>
                    <a:pt x="21399" y="125764"/>
                  </a:cubicBezTo>
                  <a:cubicBezTo>
                    <a:pt x="20447" y="126145"/>
                    <a:pt x="19590" y="127193"/>
                    <a:pt x="20542" y="128241"/>
                  </a:cubicBezTo>
                  <a:cubicBezTo>
                    <a:pt x="21209" y="129003"/>
                    <a:pt x="22295" y="129231"/>
                    <a:pt x="23209" y="128812"/>
                  </a:cubicBezTo>
                  <a:cubicBezTo>
                    <a:pt x="23971" y="128812"/>
                    <a:pt x="24447" y="127765"/>
                    <a:pt x="25209" y="127384"/>
                  </a:cubicBezTo>
                  <a:cubicBezTo>
                    <a:pt x="26190" y="127060"/>
                    <a:pt x="27267" y="127403"/>
                    <a:pt x="27876" y="128241"/>
                  </a:cubicBezTo>
                  <a:cubicBezTo>
                    <a:pt x="28638" y="129384"/>
                    <a:pt x="27876" y="130146"/>
                    <a:pt x="26448" y="130432"/>
                  </a:cubicBezTo>
                  <a:lnTo>
                    <a:pt x="22828" y="131575"/>
                  </a:lnTo>
                  <a:cubicBezTo>
                    <a:pt x="22180" y="131679"/>
                    <a:pt x="21590" y="131984"/>
                    <a:pt x="21113" y="132432"/>
                  </a:cubicBezTo>
                  <a:cubicBezTo>
                    <a:pt x="20656" y="133022"/>
                    <a:pt x="20656" y="133842"/>
                    <a:pt x="21113" y="134432"/>
                  </a:cubicBezTo>
                  <a:cubicBezTo>
                    <a:pt x="21856" y="135051"/>
                    <a:pt x="22837" y="135299"/>
                    <a:pt x="23780" y="135099"/>
                  </a:cubicBezTo>
                  <a:cubicBezTo>
                    <a:pt x="24866" y="134937"/>
                    <a:pt x="25905" y="134546"/>
                    <a:pt x="26828" y="133956"/>
                  </a:cubicBezTo>
                  <a:cubicBezTo>
                    <a:pt x="27876" y="133289"/>
                    <a:pt x="29305" y="132432"/>
                    <a:pt x="30638" y="133480"/>
                  </a:cubicBezTo>
                  <a:cubicBezTo>
                    <a:pt x="31524" y="134013"/>
                    <a:pt x="31820" y="135156"/>
                    <a:pt x="31305" y="136051"/>
                  </a:cubicBezTo>
                  <a:cubicBezTo>
                    <a:pt x="30600" y="136661"/>
                    <a:pt x="29657" y="136947"/>
                    <a:pt x="28733" y="136813"/>
                  </a:cubicBezTo>
                  <a:cubicBezTo>
                    <a:pt x="27305" y="136813"/>
                    <a:pt x="25400" y="136813"/>
                    <a:pt x="25209" y="138051"/>
                  </a:cubicBezTo>
                  <a:cubicBezTo>
                    <a:pt x="25019" y="139290"/>
                    <a:pt x="26066" y="140338"/>
                    <a:pt x="27305" y="140909"/>
                  </a:cubicBezTo>
                  <a:cubicBezTo>
                    <a:pt x="28419" y="141290"/>
                    <a:pt x="29619" y="141290"/>
                    <a:pt x="30734" y="140909"/>
                  </a:cubicBezTo>
                  <a:cubicBezTo>
                    <a:pt x="31781" y="140909"/>
                    <a:pt x="32639" y="140147"/>
                    <a:pt x="33686" y="139957"/>
                  </a:cubicBezTo>
                  <a:cubicBezTo>
                    <a:pt x="34248" y="139633"/>
                    <a:pt x="34934" y="139633"/>
                    <a:pt x="35496" y="139957"/>
                  </a:cubicBezTo>
                  <a:cubicBezTo>
                    <a:pt x="35001" y="141738"/>
                    <a:pt x="33334" y="142928"/>
                    <a:pt x="31496" y="142814"/>
                  </a:cubicBezTo>
                  <a:cubicBezTo>
                    <a:pt x="30772" y="142662"/>
                    <a:pt x="30029" y="142662"/>
                    <a:pt x="29305" y="142814"/>
                  </a:cubicBezTo>
                  <a:cubicBezTo>
                    <a:pt x="28829" y="143147"/>
                    <a:pt x="28714" y="143805"/>
                    <a:pt x="29048" y="144271"/>
                  </a:cubicBezTo>
                  <a:cubicBezTo>
                    <a:pt x="29124" y="144376"/>
                    <a:pt x="29210" y="144462"/>
                    <a:pt x="29305" y="144529"/>
                  </a:cubicBezTo>
                  <a:lnTo>
                    <a:pt x="30162" y="145005"/>
                  </a:lnTo>
                  <a:cubicBezTo>
                    <a:pt x="31667" y="145710"/>
                    <a:pt x="33420" y="145710"/>
                    <a:pt x="34925" y="145005"/>
                  </a:cubicBezTo>
                  <a:cubicBezTo>
                    <a:pt x="35877" y="144529"/>
                    <a:pt x="36734" y="143481"/>
                    <a:pt x="38258" y="143862"/>
                  </a:cubicBezTo>
                  <a:cubicBezTo>
                    <a:pt x="37306" y="146624"/>
                    <a:pt x="34439" y="148224"/>
                    <a:pt x="31591" y="147576"/>
                  </a:cubicBezTo>
                  <a:cubicBezTo>
                    <a:pt x="30610" y="147491"/>
                    <a:pt x="29619" y="147491"/>
                    <a:pt x="28638" y="147576"/>
                  </a:cubicBezTo>
                  <a:cubicBezTo>
                    <a:pt x="27781" y="147576"/>
                    <a:pt x="27019" y="148339"/>
                    <a:pt x="27209" y="149291"/>
                  </a:cubicBezTo>
                  <a:cubicBezTo>
                    <a:pt x="27552" y="150129"/>
                    <a:pt x="28152" y="150825"/>
                    <a:pt x="28924" y="151291"/>
                  </a:cubicBezTo>
                  <a:cubicBezTo>
                    <a:pt x="30772" y="152692"/>
                    <a:pt x="33134" y="153215"/>
                    <a:pt x="35401" y="152720"/>
                  </a:cubicBezTo>
                  <a:cubicBezTo>
                    <a:pt x="37039" y="151939"/>
                    <a:pt x="38554" y="150910"/>
                    <a:pt x="39878" y="149672"/>
                  </a:cubicBezTo>
                  <a:cubicBezTo>
                    <a:pt x="40535" y="149320"/>
                    <a:pt x="41316" y="149320"/>
                    <a:pt x="41973" y="149672"/>
                  </a:cubicBezTo>
                  <a:cubicBezTo>
                    <a:pt x="42888" y="150177"/>
                    <a:pt x="43287" y="151272"/>
                    <a:pt x="42926" y="152244"/>
                  </a:cubicBezTo>
                  <a:cubicBezTo>
                    <a:pt x="42335" y="152911"/>
                    <a:pt x="41583" y="153406"/>
                    <a:pt x="40735" y="153673"/>
                  </a:cubicBezTo>
                  <a:cubicBezTo>
                    <a:pt x="39878" y="153987"/>
                    <a:pt x="39392" y="154882"/>
                    <a:pt x="39592" y="155768"/>
                  </a:cubicBezTo>
                  <a:cubicBezTo>
                    <a:pt x="40154" y="157073"/>
                    <a:pt x="41411" y="157921"/>
                    <a:pt x="42830" y="157959"/>
                  </a:cubicBezTo>
                  <a:cubicBezTo>
                    <a:pt x="43945" y="157921"/>
                    <a:pt x="45012" y="157521"/>
                    <a:pt x="45878" y="156816"/>
                  </a:cubicBezTo>
                  <a:lnTo>
                    <a:pt x="47307" y="155863"/>
                  </a:lnTo>
                  <a:cubicBezTo>
                    <a:pt x="47231" y="158083"/>
                    <a:pt x="45954" y="160093"/>
                    <a:pt x="43973" y="161102"/>
                  </a:cubicBezTo>
                  <a:cubicBezTo>
                    <a:pt x="43430" y="161312"/>
                    <a:pt x="42916" y="161607"/>
                    <a:pt x="42449" y="161959"/>
                  </a:cubicBezTo>
                  <a:cubicBezTo>
                    <a:pt x="42030" y="162455"/>
                    <a:pt x="42030" y="163178"/>
                    <a:pt x="42449" y="163674"/>
                  </a:cubicBezTo>
                  <a:cubicBezTo>
                    <a:pt x="42668" y="163998"/>
                    <a:pt x="42964" y="164255"/>
                    <a:pt x="43307" y="164436"/>
                  </a:cubicBezTo>
                  <a:cubicBezTo>
                    <a:pt x="44707" y="165407"/>
                    <a:pt x="46574" y="165407"/>
                    <a:pt x="47974" y="164436"/>
                  </a:cubicBezTo>
                  <a:cubicBezTo>
                    <a:pt x="48879" y="163340"/>
                    <a:pt x="49669" y="162159"/>
                    <a:pt x="50355" y="160912"/>
                  </a:cubicBezTo>
                  <a:cubicBezTo>
                    <a:pt x="50774" y="160435"/>
                    <a:pt x="51498" y="160397"/>
                    <a:pt x="51965" y="160807"/>
                  </a:cubicBezTo>
                  <a:cubicBezTo>
                    <a:pt x="52003" y="160845"/>
                    <a:pt x="52041" y="160874"/>
                    <a:pt x="52070" y="160912"/>
                  </a:cubicBezTo>
                  <a:cubicBezTo>
                    <a:pt x="52146" y="161159"/>
                    <a:pt x="52146" y="161426"/>
                    <a:pt x="52070" y="161674"/>
                  </a:cubicBezTo>
                  <a:cubicBezTo>
                    <a:pt x="52070" y="164055"/>
                    <a:pt x="49593" y="165103"/>
                    <a:pt x="49212" y="167293"/>
                  </a:cubicBezTo>
                  <a:cubicBezTo>
                    <a:pt x="49193" y="168875"/>
                    <a:pt x="49622" y="170427"/>
                    <a:pt x="50450" y="171770"/>
                  </a:cubicBezTo>
                  <a:cubicBezTo>
                    <a:pt x="50927" y="172818"/>
                    <a:pt x="52070" y="174151"/>
                    <a:pt x="52927" y="173770"/>
                  </a:cubicBezTo>
                  <a:cubicBezTo>
                    <a:pt x="53784" y="173389"/>
                    <a:pt x="53403" y="173199"/>
                    <a:pt x="53498" y="172818"/>
                  </a:cubicBezTo>
                  <a:cubicBezTo>
                    <a:pt x="53594" y="172437"/>
                    <a:pt x="53498" y="169293"/>
                    <a:pt x="53498" y="167579"/>
                  </a:cubicBezTo>
                  <a:cubicBezTo>
                    <a:pt x="53384" y="165884"/>
                    <a:pt x="54280" y="164274"/>
                    <a:pt x="55784" y="163483"/>
                  </a:cubicBezTo>
                  <a:cubicBezTo>
                    <a:pt x="56699" y="163836"/>
                    <a:pt x="57232" y="164807"/>
                    <a:pt x="57023" y="165769"/>
                  </a:cubicBezTo>
                  <a:cubicBezTo>
                    <a:pt x="57023" y="166531"/>
                    <a:pt x="56356" y="167103"/>
                    <a:pt x="56356" y="167960"/>
                  </a:cubicBezTo>
                  <a:cubicBezTo>
                    <a:pt x="56280" y="168179"/>
                    <a:pt x="56280" y="168408"/>
                    <a:pt x="56356" y="168627"/>
                  </a:cubicBezTo>
                  <a:cubicBezTo>
                    <a:pt x="56937" y="169236"/>
                    <a:pt x="57908" y="169246"/>
                    <a:pt x="58509" y="168665"/>
                  </a:cubicBezTo>
                  <a:cubicBezTo>
                    <a:pt x="58528" y="168655"/>
                    <a:pt x="58537" y="168636"/>
                    <a:pt x="58547" y="168627"/>
                  </a:cubicBezTo>
                  <a:cubicBezTo>
                    <a:pt x="59023" y="168055"/>
                    <a:pt x="59785" y="167389"/>
                    <a:pt x="60642" y="167960"/>
                  </a:cubicBezTo>
                  <a:cubicBezTo>
                    <a:pt x="61499" y="168532"/>
                    <a:pt x="59309" y="171199"/>
                    <a:pt x="58356" y="172818"/>
                  </a:cubicBezTo>
                  <a:cubicBezTo>
                    <a:pt x="57061" y="175637"/>
                    <a:pt x="57347" y="178933"/>
                    <a:pt x="59118" y="181486"/>
                  </a:cubicBezTo>
                  <a:cubicBezTo>
                    <a:pt x="59414" y="181943"/>
                    <a:pt x="59766" y="182362"/>
                    <a:pt x="60166" y="182724"/>
                  </a:cubicBezTo>
                  <a:cubicBezTo>
                    <a:pt x="60966" y="183476"/>
                    <a:pt x="62214" y="183476"/>
                    <a:pt x="63023" y="182724"/>
                  </a:cubicBezTo>
                  <a:cubicBezTo>
                    <a:pt x="63528" y="181924"/>
                    <a:pt x="63795" y="181000"/>
                    <a:pt x="63785" y="180057"/>
                  </a:cubicBezTo>
                  <a:cubicBezTo>
                    <a:pt x="64062" y="178809"/>
                    <a:pt x="64548" y="177619"/>
                    <a:pt x="65214" y="176533"/>
                  </a:cubicBezTo>
                  <a:cubicBezTo>
                    <a:pt x="65919" y="175304"/>
                    <a:pt x="67471" y="174837"/>
                    <a:pt x="68738" y="175485"/>
                  </a:cubicBezTo>
                  <a:cubicBezTo>
                    <a:pt x="69967" y="176237"/>
                    <a:pt x="70548" y="177714"/>
                    <a:pt x="70167" y="179104"/>
                  </a:cubicBezTo>
                  <a:cubicBezTo>
                    <a:pt x="69615" y="180143"/>
                    <a:pt x="69262" y="181276"/>
                    <a:pt x="69119" y="182438"/>
                  </a:cubicBezTo>
                  <a:cubicBezTo>
                    <a:pt x="69119" y="183676"/>
                    <a:pt x="70834" y="185391"/>
                    <a:pt x="72072" y="185105"/>
                  </a:cubicBezTo>
                  <a:cubicBezTo>
                    <a:pt x="73310" y="184819"/>
                    <a:pt x="72739" y="185105"/>
                    <a:pt x="72929" y="184248"/>
                  </a:cubicBezTo>
                  <a:cubicBezTo>
                    <a:pt x="73082" y="183238"/>
                    <a:pt x="73082" y="182210"/>
                    <a:pt x="72929" y="181200"/>
                  </a:cubicBezTo>
                  <a:cubicBezTo>
                    <a:pt x="72929" y="180190"/>
                    <a:pt x="73587" y="179304"/>
                    <a:pt x="74549" y="179009"/>
                  </a:cubicBezTo>
                  <a:cubicBezTo>
                    <a:pt x="75482" y="178961"/>
                    <a:pt x="76377" y="179390"/>
                    <a:pt x="76930" y="180152"/>
                  </a:cubicBezTo>
                  <a:cubicBezTo>
                    <a:pt x="77454" y="180924"/>
                    <a:pt x="77454" y="181952"/>
                    <a:pt x="76930" y="182724"/>
                  </a:cubicBezTo>
                  <a:lnTo>
                    <a:pt x="74358" y="188058"/>
                  </a:lnTo>
                  <a:cubicBezTo>
                    <a:pt x="73901" y="188925"/>
                    <a:pt x="73577" y="189858"/>
                    <a:pt x="73406" y="190820"/>
                  </a:cubicBezTo>
                  <a:cubicBezTo>
                    <a:pt x="73291" y="192001"/>
                    <a:pt x="73596" y="193173"/>
                    <a:pt x="74263" y="194154"/>
                  </a:cubicBezTo>
                  <a:cubicBezTo>
                    <a:pt x="74720" y="194811"/>
                    <a:pt x="75349" y="195335"/>
                    <a:pt x="76073" y="195678"/>
                  </a:cubicBezTo>
                  <a:cubicBezTo>
                    <a:pt x="76835" y="195678"/>
                    <a:pt x="77692" y="195678"/>
                    <a:pt x="77978" y="195678"/>
                  </a:cubicBezTo>
                  <a:cubicBezTo>
                    <a:pt x="78178" y="195125"/>
                    <a:pt x="78178" y="194516"/>
                    <a:pt x="77978" y="193963"/>
                  </a:cubicBezTo>
                  <a:cubicBezTo>
                    <a:pt x="77759" y="192382"/>
                    <a:pt x="78063" y="190782"/>
                    <a:pt x="78835" y="189391"/>
                  </a:cubicBezTo>
                  <a:cubicBezTo>
                    <a:pt x="79102" y="188763"/>
                    <a:pt x="79825" y="188458"/>
                    <a:pt x="80454" y="188725"/>
                  </a:cubicBezTo>
                  <a:cubicBezTo>
                    <a:pt x="80969" y="188944"/>
                    <a:pt x="81378" y="189353"/>
                    <a:pt x="81597" y="189867"/>
                  </a:cubicBezTo>
                  <a:cubicBezTo>
                    <a:pt x="81988" y="190810"/>
                    <a:pt x="81988" y="191877"/>
                    <a:pt x="81597" y="192820"/>
                  </a:cubicBezTo>
                  <a:cubicBezTo>
                    <a:pt x="81121" y="193687"/>
                    <a:pt x="80921" y="194687"/>
                    <a:pt x="81026" y="195678"/>
                  </a:cubicBezTo>
                  <a:cubicBezTo>
                    <a:pt x="81321" y="196916"/>
                    <a:pt x="82273" y="197907"/>
                    <a:pt x="83502" y="198250"/>
                  </a:cubicBezTo>
                  <a:cubicBezTo>
                    <a:pt x="84283" y="198431"/>
                    <a:pt x="85083" y="197973"/>
                    <a:pt x="85312" y="197202"/>
                  </a:cubicBezTo>
                  <a:cubicBezTo>
                    <a:pt x="85407" y="196411"/>
                    <a:pt x="85407" y="195611"/>
                    <a:pt x="85312" y="194821"/>
                  </a:cubicBezTo>
                  <a:cubicBezTo>
                    <a:pt x="84997" y="192354"/>
                    <a:pt x="85226" y="189849"/>
                    <a:pt x="85979" y="187486"/>
                  </a:cubicBezTo>
                  <a:cubicBezTo>
                    <a:pt x="85979" y="186724"/>
                    <a:pt x="86836" y="185962"/>
                    <a:pt x="87788" y="186343"/>
                  </a:cubicBezTo>
                  <a:cubicBezTo>
                    <a:pt x="88398" y="186658"/>
                    <a:pt x="88846" y="187210"/>
                    <a:pt x="89027" y="187867"/>
                  </a:cubicBezTo>
                  <a:cubicBezTo>
                    <a:pt x="89122" y="188372"/>
                    <a:pt x="89122" y="188886"/>
                    <a:pt x="89027" y="189391"/>
                  </a:cubicBezTo>
                  <a:cubicBezTo>
                    <a:pt x="88808" y="190239"/>
                    <a:pt x="88646" y="191096"/>
                    <a:pt x="88550" y="191963"/>
                  </a:cubicBezTo>
                  <a:cubicBezTo>
                    <a:pt x="88369" y="193049"/>
                    <a:pt x="88579" y="194154"/>
                    <a:pt x="89122" y="195106"/>
                  </a:cubicBezTo>
                  <a:cubicBezTo>
                    <a:pt x="89693" y="196249"/>
                    <a:pt x="91313" y="197202"/>
                    <a:pt x="92265" y="196726"/>
                  </a:cubicBezTo>
                  <a:cubicBezTo>
                    <a:pt x="93218" y="196249"/>
                    <a:pt x="92836" y="195201"/>
                    <a:pt x="92836" y="194249"/>
                  </a:cubicBezTo>
                  <a:cubicBezTo>
                    <a:pt x="92637" y="193497"/>
                    <a:pt x="92637" y="192716"/>
                    <a:pt x="92836" y="191963"/>
                  </a:cubicBezTo>
                  <a:cubicBezTo>
                    <a:pt x="92884" y="191573"/>
                    <a:pt x="93141" y="191249"/>
                    <a:pt x="93503" y="191106"/>
                  </a:cubicBezTo>
                  <a:lnTo>
                    <a:pt x="94265" y="191106"/>
                  </a:lnTo>
                  <a:cubicBezTo>
                    <a:pt x="95637" y="191535"/>
                    <a:pt x="96647" y="192725"/>
                    <a:pt x="96837" y="194154"/>
                  </a:cubicBezTo>
                  <a:cubicBezTo>
                    <a:pt x="96894" y="195259"/>
                    <a:pt x="96475" y="196326"/>
                    <a:pt x="95694" y="197107"/>
                  </a:cubicBezTo>
                  <a:cubicBezTo>
                    <a:pt x="94942" y="197897"/>
                    <a:pt x="94446" y="198888"/>
                    <a:pt x="94265" y="199964"/>
                  </a:cubicBezTo>
                  <a:cubicBezTo>
                    <a:pt x="94180" y="200307"/>
                    <a:pt x="94180" y="200669"/>
                    <a:pt x="94265" y="201012"/>
                  </a:cubicBezTo>
                  <a:cubicBezTo>
                    <a:pt x="94732" y="201641"/>
                    <a:pt x="95408" y="202079"/>
                    <a:pt x="96170" y="202250"/>
                  </a:cubicBezTo>
                  <a:lnTo>
                    <a:pt x="97694" y="202250"/>
                  </a:lnTo>
                  <a:cubicBezTo>
                    <a:pt x="99314" y="202250"/>
                    <a:pt x="99980" y="200821"/>
                    <a:pt x="99980" y="199297"/>
                  </a:cubicBezTo>
                  <a:cubicBezTo>
                    <a:pt x="99885" y="197840"/>
                    <a:pt x="99885" y="196373"/>
                    <a:pt x="99980" y="194916"/>
                  </a:cubicBezTo>
                  <a:cubicBezTo>
                    <a:pt x="99980" y="194154"/>
                    <a:pt x="100647" y="193392"/>
                    <a:pt x="101504" y="193582"/>
                  </a:cubicBezTo>
                  <a:cubicBezTo>
                    <a:pt x="102419" y="193782"/>
                    <a:pt x="103171" y="194420"/>
                    <a:pt x="103505" y="195297"/>
                  </a:cubicBezTo>
                  <a:cubicBezTo>
                    <a:pt x="103743" y="196040"/>
                    <a:pt x="103743" y="196840"/>
                    <a:pt x="103505" y="197583"/>
                  </a:cubicBezTo>
                  <a:cubicBezTo>
                    <a:pt x="103409" y="198021"/>
                    <a:pt x="103409" y="198478"/>
                    <a:pt x="103505" y="198916"/>
                  </a:cubicBezTo>
                  <a:cubicBezTo>
                    <a:pt x="103495" y="199526"/>
                    <a:pt x="103733" y="200117"/>
                    <a:pt x="104171" y="200536"/>
                  </a:cubicBezTo>
                  <a:cubicBezTo>
                    <a:pt x="104943" y="201326"/>
                    <a:pt x="106210" y="201336"/>
                    <a:pt x="107000" y="200564"/>
                  </a:cubicBezTo>
                  <a:cubicBezTo>
                    <a:pt x="107010" y="200555"/>
                    <a:pt x="107019" y="200545"/>
                    <a:pt x="107029" y="200536"/>
                  </a:cubicBezTo>
                  <a:cubicBezTo>
                    <a:pt x="107696" y="199964"/>
                    <a:pt x="107791" y="198916"/>
                    <a:pt x="108172" y="198154"/>
                  </a:cubicBezTo>
                  <a:cubicBezTo>
                    <a:pt x="108667" y="197840"/>
                    <a:pt x="109296" y="197840"/>
                    <a:pt x="109791" y="198154"/>
                  </a:cubicBezTo>
                  <a:cubicBezTo>
                    <a:pt x="110410" y="198497"/>
                    <a:pt x="110858" y="199088"/>
                    <a:pt x="111029" y="199774"/>
                  </a:cubicBezTo>
                  <a:cubicBezTo>
                    <a:pt x="111182" y="200240"/>
                    <a:pt x="111182" y="200736"/>
                    <a:pt x="111029" y="201202"/>
                  </a:cubicBezTo>
                  <a:cubicBezTo>
                    <a:pt x="110544" y="202345"/>
                    <a:pt x="110353" y="203584"/>
                    <a:pt x="110458" y="204822"/>
                  </a:cubicBezTo>
                  <a:cubicBezTo>
                    <a:pt x="110591" y="206336"/>
                    <a:pt x="111306" y="207736"/>
                    <a:pt x="112458" y="208727"/>
                  </a:cubicBezTo>
                  <a:cubicBezTo>
                    <a:pt x="113096" y="209337"/>
                    <a:pt x="113963" y="209642"/>
                    <a:pt x="114840" y="209584"/>
                  </a:cubicBezTo>
                  <a:cubicBezTo>
                    <a:pt x="115125" y="209480"/>
                    <a:pt x="115363" y="209280"/>
                    <a:pt x="115506" y="209013"/>
                  </a:cubicBezTo>
                  <a:cubicBezTo>
                    <a:pt x="116344" y="207575"/>
                    <a:pt x="116544" y="205851"/>
                    <a:pt x="116078" y="204250"/>
                  </a:cubicBezTo>
                  <a:cubicBezTo>
                    <a:pt x="115830" y="203441"/>
                    <a:pt x="115830" y="202584"/>
                    <a:pt x="116078" y="201774"/>
                  </a:cubicBezTo>
                  <a:cubicBezTo>
                    <a:pt x="116249" y="201278"/>
                    <a:pt x="116802" y="201021"/>
                    <a:pt x="117297" y="201193"/>
                  </a:cubicBezTo>
                  <a:cubicBezTo>
                    <a:pt x="117297" y="201193"/>
                    <a:pt x="117306" y="201202"/>
                    <a:pt x="117316" y="201202"/>
                  </a:cubicBezTo>
                  <a:cubicBezTo>
                    <a:pt x="117906" y="201450"/>
                    <a:pt x="118354" y="201936"/>
                    <a:pt x="118554" y="202536"/>
                  </a:cubicBezTo>
                  <a:cubicBezTo>
                    <a:pt x="118773" y="203145"/>
                    <a:pt x="119135" y="203698"/>
                    <a:pt x="119602" y="204155"/>
                  </a:cubicBezTo>
                  <a:cubicBezTo>
                    <a:pt x="120202" y="204431"/>
                    <a:pt x="120907" y="204431"/>
                    <a:pt x="121507" y="204155"/>
                  </a:cubicBezTo>
                  <a:cubicBezTo>
                    <a:pt x="121954" y="203927"/>
                    <a:pt x="122374" y="203641"/>
                    <a:pt x="122745" y="203298"/>
                  </a:cubicBezTo>
                  <a:cubicBezTo>
                    <a:pt x="123021" y="203041"/>
                    <a:pt x="123345" y="202850"/>
                    <a:pt x="123698" y="202726"/>
                  </a:cubicBezTo>
                  <a:cubicBezTo>
                    <a:pt x="124336" y="202450"/>
                    <a:pt x="125060" y="202450"/>
                    <a:pt x="125698" y="202726"/>
                  </a:cubicBezTo>
                  <a:cubicBezTo>
                    <a:pt x="147701" y="178438"/>
                    <a:pt x="175514" y="158530"/>
                    <a:pt x="195135" y="132051"/>
                  </a:cubicBezTo>
                  <a:cubicBezTo>
                    <a:pt x="200745" y="124478"/>
                    <a:pt x="205660" y="116411"/>
                    <a:pt x="209804" y="107953"/>
                  </a:cubicBezTo>
                  <a:cubicBezTo>
                    <a:pt x="208375" y="108715"/>
                    <a:pt x="208089" y="108334"/>
                    <a:pt x="207708" y="10890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8" name="Freeform: Shape 427">
              <a:extLst>
                <a:ext uri="{FF2B5EF4-FFF2-40B4-BE49-F238E27FC236}">
                  <a16:creationId xmlns:a16="http://schemas.microsoft.com/office/drawing/2014/main" xmlns="" id="{94574519-0B6B-82D5-AE63-087AF6682E59}"/>
                </a:ext>
              </a:extLst>
            </p:cNvPr>
            <p:cNvSpPr/>
            <p:nvPr/>
          </p:nvSpPr>
          <p:spPr>
            <a:xfrm>
              <a:off x="6992714" y="2793968"/>
              <a:ext cx="196850" cy="182549"/>
            </a:xfrm>
            <a:custGeom>
              <a:avLst/>
              <a:gdLst>
                <a:gd name="connsiteX0" fmla="*/ 78898 w 196850"/>
                <a:gd name="connsiteY0" fmla="*/ 17508 h 182549"/>
                <a:gd name="connsiteX1" fmla="*/ 40227 w 196850"/>
                <a:gd name="connsiteY1" fmla="*/ 53227 h 182549"/>
                <a:gd name="connsiteX2" fmla="*/ 30702 w 196850"/>
                <a:gd name="connsiteY2" fmla="*/ 64181 h 182549"/>
                <a:gd name="connsiteX3" fmla="*/ 17272 w 196850"/>
                <a:gd name="connsiteY3" fmla="*/ 71420 h 182549"/>
                <a:gd name="connsiteX4" fmla="*/ 5175 w 196850"/>
                <a:gd name="connsiteY4" fmla="*/ 79516 h 182549"/>
                <a:gd name="connsiteX5" fmla="*/ 1079 w 196850"/>
                <a:gd name="connsiteY5" fmla="*/ 82564 h 182549"/>
                <a:gd name="connsiteX6" fmla="*/ 3079 w 196850"/>
                <a:gd name="connsiteY6" fmla="*/ 83231 h 182549"/>
                <a:gd name="connsiteX7" fmla="*/ 3079 w 196850"/>
                <a:gd name="connsiteY7" fmla="*/ 85040 h 182549"/>
                <a:gd name="connsiteX8" fmla="*/ 1746 w 196850"/>
                <a:gd name="connsiteY8" fmla="*/ 85898 h 182549"/>
                <a:gd name="connsiteX9" fmla="*/ 222 w 196850"/>
                <a:gd name="connsiteY9" fmla="*/ 86469 h 182549"/>
                <a:gd name="connsiteX10" fmla="*/ 222 w 196850"/>
                <a:gd name="connsiteY10" fmla="*/ 86469 h 182549"/>
                <a:gd name="connsiteX11" fmla="*/ 222 w 196850"/>
                <a:gd name="connsiteY11" fmla="*/ 87898 h 182549"/>
                <a:gd name="connsiteX12" fmla="*/ 3556 w 196850"/>
                <a:gd name="connsiteY12" fmla="*/ 89517 h 182549"/>
                <a:gd name="connsiteX13" fmla="*/ 6699 w 196850"/>
                <a:gd name="connsiteY13" fmla="*/ 87993 h 182549"/>
                <a:gd name="connsiteX14" fmla="*/ 7937 w 196850"/>
                <a:gd name="connsiteY14" fmla="*/ 86755 h 182549"/>
                <a:gd name="connsiteX15" fmla="*/ 10604 w 196850"/>
                <a:gd name="connsiteY15" fmla="*/ 86755 h 182549"/>
                <a:gd name="connsiteX16" fmla="*/ 10604 w 196850"/>
                <a:gd name="connsiteY16" fmla="*/ 86755 h 182549"/>
                <a:gd name="connsiteX17" fmla="*/ 9937 w 196850"/>
                <a:gd name="connsiteY17" fmla="*/ 89708 h 182549"/>
                <a:gd name="connsiteX18" fmla="*/ 7270 w 196850"/>
                <a:gd name="connsiteY18" fmla="*/ 90851 h 182549"/>
                <a:gd name="connsiteX19" fmla="*/ 5841 w 196850"/>
                <a:gd name="connsiteY19" fmla="*/ 93041 h 182549"/>
                <a:gd name="connsiteX20" fmla="*/ 8413 w 196850"/>
                <a:gd name="connsiteY20" fmla="*/ 94184 h 182549"/>
                <a:gd name="connsiteX21" fmla="*/ 10604 w 196850"/>
                <a:gd name="connsiteY21" fmla="*/ 93327 h 182549"/>
                <a:gd name="connsiteX22" fmla="*/ 12985 w 196850"/>
                <a:gd name="connsiteY22" fmla="*/ 94661 h 182549"/>
                <a:gd name="connsiteX23" fmla="*/ 11080 w 196850"/>
                <a:gd name="connsiteY23" fmla="*/ 96471 h 182549"/>
                <a:gd name="connsiteX24" fmla="*/ 7270 w 196850"/>
                <a:gd name="connsiteY24" fmla="*/ 96471 h 182549"/>
                <a:gd name="connsiteX25" fmla="*/ 5461 w 196850"/>
                <a:gd name="connsiteY25" fmla="*/ 96471 h 182549"/>
                <a:gd name="connsiteX26" fmla="*/ 5461 w 196850"/>
                <a:gd name="connsiteY26" fmla="*/ 98471 h 182549"/>
                <a:gd name="connsiteX27" fmla="*/ 7842 w 196850"/>
                <a:gd name="connsiteY27" fmla="*/ 99709 h 182549"/>
                <a:gd name="connsiteX28" fmla="*/ 10985 w 196850"/>
                <a:gd name="connsiteY28" fmla="*/ 99709 h 182549"/>
                <a:gd name="connsiteX29" fmla="*/ 14890 w 196850"/>
                <a:gd name="connsiteY29" fmla="*/ 99709 h 182549"/>
                <a:gd name="connsiteX30" fmla="*/ 14890 w 196850"/>
                <a:gd name="connsiteY30" fmla="*/ 102376 h 182549"/>
                <a:gd name="connsiteX31" fmla="*/ 12223 w 196850"/>
                <a:gd name="connsiteY31" fmla="*/ 102376 h 182549"/>
                <a:gd name="connsiteX32" fmla="*/ 8508 w 196850"/>
                <a:gd name="connsiteY32" fmla="*/ 102376 h 182549"/>
                <a:gd name="connsiteX33" fmla="*/ 9937 w 196850"/>
                <a:gd name="connsiteY33" fmla="*/ 105614 h 182549"/>
                <a:gd name="connsiteX34" fmla="*/ 13176 w 196850"/>
                <a:gd name="connsiteY34" fmla="*/ 106567 h 182549"/>
                <a:gd name="connsiteX35" fmla="*/ 16319 w 196850"/>
                <a:gd name="connsiteY35" fmla="*/ 106567 h 182549"/>
                <a:gd name="connsiteX36" fmla="*/ 17938 w 196850"/>
                <a:gd name="connsiteY36" fmla="*/ 107329 h 182549"/>
                <a:gd name="connsiteX37" fmla="*/ 13366 w 196850"/>
                <a:gd name="connsiteY37" fmla="*/ 109234 h 182549"/>
                <a:gd name="connsiteX38" fmla="*/ 11175 w 196850"/>
                <a:gd name="connsiteY38" fmla="*/ 109234 h 182549"/>
                <a:gd name="connsiteX39" fmla="*/ 10442 w 196850"/>
                <a:gd name="connsiteY39" fmla="*/ 110520 h 182549"/>
                <a:gd name="connsiteX40" fmla="*/ 10604 w 196850"/>
                <a:gd name="connsiteY40" fmla="*/ 110853 h 182549"/>
                <a:gd name="connsiteX41" fmla="*/ 11271 w 196850"/>
                <a:gd name="connsiteY41" fmla="*/ 111520 h 182549"/>
                <a:gd name="connsiteX42" fmla="*/ 15748 w 196850"/>
                <a:gd name="connsiteY42" fmla="*/ 112758 h 182549"/>
                <a:gd name="connsiteX43" fmla="*/ 19272 w 196850"/>
                <a:gd name="connsiteY43" fmla="*/ 112758 h 182549"/>
                <a:gd name="connsiteX44" fmla="*/ 11938 w 196850"/>
                <a:gd name="connsiteY44" fmla="*/ 114758 h 182549"/>
                <a:gd name="connsiteX45" fmla="*/ 9175 w 196850"/>
                <a:gd name="connsiteY45" fmla="*/ 113901 h 182549"/>
                <a:gd name="connsiteX46" fmla="*/ 7480 w 196850"/>
                <a:gd name="connsiteY46" fmla="*/ 115006 h 182549"/>
                <a:gd name="connsiteX47" fmla="*/ 7461 w 196850"/>
                <a:gd name="connsiteY47" fmla="*/ 115139 h 182549"/>
                <a:gd name="connsiteX48" fmla="*/ 8604 w 196850"/>
                <a:gd name="connsiteY48" fmla="*/ 117425 h 182549"/>
                <a:gd name="connsiteX49" fmla="*/ 14414 w 196850"/>
                <a:gd name="connsiteY49" fmla="*/ 120378 h 182549"/>
                <a:gd name="connsiteX50" fmla="*/ 19462 w 196850"/>
                <a:gd name="connsiteY50" fmla="*/ 118473 h 182549"/>
                <a:gd name="connsiteX51" fmla="*/ 21558 w 196850"/>
                <a:gd name="connsiteY51" fmla="*/ 118473 h 182549"/>
                <a:gd name="connsiteX52" fmla="*/ 21558 w 196850"/>
                <a:gd name="connsiteY52" fmla="*/ 121235 h 182549"/>
                <a:gd name="connsiteX53" fmla="*/ 19177 w 196850"/>
                <a:gd name="connsiteY53" fmla="*/ 122092 h 182549"/>
                <a:gd name="connsiteX54" fmla="*/ 17557 w 196850"/>
                <a:gd name="connsiteY54" fmla="*/ 123807 h 182549"/>
                <a:gd name="connsiteX55" fmla="*/ 20129 w 196850"/>
                <a:gd name="connsiteY55" fmla="*/ 126665 h 182549"/>
                <a:gd name="connsiteX56" fmla="*/ 23367 w 196850"/>
                <a:gd name="connsiteY56" fmla="*/ 126665 h 182549"/>
                <a:gd name="connsiteX57" fmla="*/ 24987 w 196850"/>
                <a:gd name="connsiteY57" fmla="*/ 125998 h 182549"/>
                <a:gd name="connsiteX58" fmla="*/ 20510 w 196850"/>
                <a:gd name="connsiteY58" fmla="*/ 130284 h 182549"/>
                <a:gd name="connsiteX59" fmla="*/ 18796 w 196850"/>
                <a:gd name="connsiteY59" fmla="*/ 130856 h 182549"/>
                <a:gd name="connsiteX60" fmla="*/ 18319 w 196850"/>
                <a:gd name="connsiteY60" fmla="*/ 132475 h 182549"/>
                <a:gd name="connsiteX61" fmla="*/ 18986 w 196850"/>
                <a:gd name="connsiteY61" fmla="*/ 133427 h 182549"/>
                <a:gd name="connsiteX62" fmla="*/ 23558 w 196850"/>
                <a:gd name="connsiteY62" fmla="*/ 134189 h 182549"/>
                <a:gd name="connsiteX63" fmla="*/ 26701 w 196850"/>
                <a:gd name="connsiteY63" fmla="*/ 131427 h 182549"/>
                <a:gd name="connsiteX64" fmla="*/ 28321 w 196850"/>
                <a:gd name="connsiteY64" fmla="*/ 131427 h 182549"/>
                <a:gd name="connsiteX65" fmla="*/ 28321 w 196850"/>
                <a:gd name="connsiteY65" fmla="*/ 132284 h 182549"/>
                <a:gd name="connsiteX66" fmla="*/ 24225 w 196850"/>
                <a:gd name="connsiteY66" fmla="*/ 136952 h 182549"/>
                <a:gd name="connsiteX67" fmla="*/ 24225 w 196850"/>
                <a:gd name="connsiteY67" fmla="*/ 141524 h 182549"/>
                <a:gd name="connsiteX68" fmla="*/ 26225 w 196850"/>
                <a:gd name="connsiteY68" fmla="*/ 144096 h 182549"/>
                <a:gd name="connsiteX69" fmla="*/ 26892 w 196850"/>
                <a:gd name="connsiteY69" fmla="*/ 143238 h 182549"/>
                <a:gd name="connsiteX70" fmla="*/ 28130 w 196850"/>
                <a:gd name="connsiteY70" fmla="*/ 138190 h 182549"/>
                <a:gd name="connsiteX71" fmla="*/ 31273 w 196850"/>
                <a:gd name="connsiteY71" fmla="*/ 134761 h 182549"/>
                <a:gd name="connsiteX72" fmla="*/ 32035 w 196850"/>
                <a:gd name="connsiteY72" fmla="*/ 137237 h 182549"/>
                <a:gd name="connsiteX73" fmla="*/ 30797 w 196850"/>
                <a:gd name="connsiteY73" fmla="*/ 139238 h 182549"/>
                <a:gd name="connsiteX74" fmla="*/ 30797 w 196850"/>
                <a:gd name="connsiteY74" fmla="*/ 139809 h 182549"/>
                <a:gd name="connsiteX75" fmla="*/ 32807 w 196850"/>
                <a:gd name="connsiteY75" fmla="*/ 139990 h 182549"/>
                <a:gd name="connsiteX76" fmla="*/ 32988 w 196850"/>
                <a:gd name="connsiteY76" fmla="*/ 139809 h 182549"/>
                <a:gd name="connsiteX77" fmla="*/ 35083 w 196850"/>
                <a:gd name="connsiteY77" fmla="*/ 139809 h 182549"/>
                <a:gd name="connsiteX78" fmla="*/ 31749 w 196850"/>
                <a:gd name="connsiteY78" fmla="*/ 143905 h 182549"/>
                <a:gd name="connsiteX79" fmla="*/ 30321 w 196850"/>
                <a:gd name="connsiteY79" fmla="*/ 152477 h 182549"/>
                <a:gd name="connsiteX80" fmla="*/ 30988 w 196850"/>
                <a:gd name="connsiteY80" fmla="*/ 153906 h 182549"/>
                <a:gd name="connsiteX81" fmla="*/ 33845 w 196850"/>
                <a:gd name="connsiteY81" fmla="*/ 154382 h 182549"/>
                <a:gd name="connsiteX82" fmla="*/ 35274 w 196850"/>
                <a:gd name="connsiteY82" fmla="*/ 152001 h 182549"/>
                <a:gd name="connsiteX83" fmla="*/ 37465 w 196850"/>
                <a:gd name="connsiteY83" fmla="*/ 148953 h 182549"/>
                <a:gd name="connsiteX84" fmla="*/ 41084 w 196850"/>
                <a:gd name="connsiteY84" fmla="*/ 148953 h 182549"/>
                <a:gd name="connsiteX85" fmla="*/ 41560 w 196850"/>
                <a:gd name="connsiteY85" fmla="*/ 152763 h 182549"/>
                <a:gd name="connsiteX86" fmla="*/ 39750 w 196850"/>
                <a:gd name="connsiteY86" fmla="*/ 155621 h 182549"/>
                <a:gd name="connsiteX87" fmla="*/ 41751 w 196850"/>
                <a:gd name="connsiteY87" fmla="*/ 158955 h 182549"/>
                <a:gd name="connsiteX88" fmla="*/ 42894 w 196850"/>
                <a:gd name="connsiteY88" fmla="*/ 158288 h 182549"/>
                <a:gd name="connsiteX89" fmla="*/ 43941 w 196850"/>
                <a:gd name="connsiteY89" fmla="*/ 155430 h 182549"/>
                <a:gd name="connsiteX90" fmla="*/ 46132 w 196850"/>
                <a:gd name="connsiteY90" fmla="*/ 153715 h 182549"/>
                <a:gd name="connsiteX91" fmla="*/ 48132 w 196850"/>
                <a:gd name="connsiteY91" fmla="*/ 155430 h 182549"/>
                <a:gd name="connsiteX92" fmla="*/ 47466 w 196850"/>
                <a:gd name="connsiteY92" fmla="*/ 157811 h 182549"/>
                <a:gd name="connsiteX93" fmla="*/ 43656 w 196850"/>
                <a:gd name="connsiteY93" fmla="*/ 162383 h 182549"/>
                <a:gd name="connsiteX94" fmla="*/ 42037 w 196850"/>
                <a:gd name="connsiteY94" fmla="*/ 164765 h 182549"/>
                <a:gd name="connsiteX95" fmla="*/ 42037 w 196850"/>
                <a:gd name="connsiteY95" fmla="*/ 168098 h 182549"/>
                <a:gd name="connsiteX96" fmla="*/ 43465 w 196850"/>
                <a:gd name="connsiteY96" fmla="*/ 170003 h 182549"/>
                <a:gd name="connsiteX97" fmla="*/ 45275 w 196850"/>
                <a:gd name="connsiteY97" fmla="*/ 170003 h 182549"/>
                <a:gd name="connsiteX98" fmla="*/ 45751 w 196850"/>
                <a:gd name="connsiteY98" fmla="*/ 168480 h 182549"/>
                <a:gd name="connsiteX99" fmla="*/ 47752 w 196850"/>
                <a:gd name="connsiteY99" fmla="*/ 164289 h 182549"/>
                <a:gd name="connsiteX100" fmla="*/ 49561 w 196850"/>
                <a:gd name="connsiteY100" fmla="*/ 164289 h 182549"/>
                <a:gd name="connsiteX101" fmla="*/ 50323 w 196850"/>
                <a:gd name="connsiteY101" fmla="*/ 165622 h 182549"/>
                <a:gd name="connsiteX102" fmla="*/ 49561 w 196850"/>
                <a:gd name="connsiteY102" fmla="*/ 168480 h 182549"/>
                <a:gd name="connsiteX103" fmla="*/ 48323 w 196850"/>
                <a:gd name="connsiteY103" fmla="*/ 171146 h 182549"/>
                <a:gd name="connsiteX104" fmla="*/ 49942 w 196850"/>
                <a:gd name="connsiteY104" fmla="*/ 174099 h 182549"/>
                <a:gd name="connsiteX105" fmla="*/ 51942 w 196850"/>
                <a:gd name="connsiteY105" fmla="*/ 173528 h 182549"/>
                <a:gd name="connsiteX106" fmla="*/ 52514 w 196850"/>
                <a:gd name="connsiteY106" fmla="*/ 171242 h 182549"/>
                <a:gd name="connsiteX107" fmla="*/ 55086 w 196850"/>
                <a:gd name="connsiteY107" fmla="*/ 164383 h 182549"/>
                <a:gd name="connsiteX108" fmla="*/ 57181 w 196850"/>
                <a:gd name="connsiteY108" fmla="*/ 163717 h 182549"/>
                <a:gd name="connsiteX109" fmla="*/ 57229 w 196850"/>
                <a:gd name="connsiteY109" fmla="*/ 166812 h 182549"/>
                <a:gd name="connsiteX110" fmla="*/ 57181 w 196850"/>
                <a:gd name="connsiteY110" fmla="*/ 166860 h 182549"/>
                <a:gd name="connsiteX111" fmla="*/ 56133 w 196850"/>
                <a:gd name="connsiteY111" fmla="*/ 169241 h 182549"/>
                <a:gd name="connsiteX112" fmla="*/ 56133 w 196850"/>
                <a:gd name="connsiteY112" fmla="*/ 172385 h 182549"/>
                <a:gd name="connsiteX113" fmla="*/ 58705 w 196850"/>
                <a:gd name="connsiteY113" fmla="*/ 174671 h 182549"/>
                <a:gd name="connsiteX114" fmla="*/ 59944 w 196850"/>
                <a:gd name="connsiteY114" fmla="*/ 172385 h 182549"/>
                <a:gd name="connsiteX115" fmla="*/ 60801 w 196850"/>
                <a:gd name="connsiteY115" fmla="*/ 170289 h 182549"/>
                <a:gd name="connsiteX116" fmla="*/ 61658 w 196850"/>
                <a:gd name="connsiteY116" fmla="*/ 169623 h 182549"/>
                <a:gd name="connsiteX117" fmla="*/ 62420 w 196850"/>
                <a:gd name="connsiteY117" fmla="*/ 169623 h 182549"/>
                <a:gd name="connsiteX118" fmla="*/ 64039 w 196850"/>
                <a:gd name="connsiteY118" fmla="*/ 173147 h 182549"/>
                <a:gd name="connsiteX119" fmla="*/ 62230 w 196850"/>
                <a:gd name="connsiteY119" fmla="*/ 175718 h 182549"/>
                <a:gd name="connsiteX120" fmla="*/ 60134 w 196850"/>
                <a:gd name="connsiteY120" fmla="*/ 178099 h 182549"/>
                <a:gd name="connsiteX121" fmla="*/ 60134 w 196850"/>
                <a:gd name="connsiteY121" fmla="*/ 179148 h 182549"/>
                <a:gd name="connsiteX122" fmla="*/ 61563 w 196850"/>
                <a:gd name="connsiteY122" fmla="*/ 180767 h 182549"/>
                <a:gd name="connsiteX123" fmla="*/ 62896 w 196850"/>
                <a:gd name="connsiteY123" fmla="*/ 181433 h 182549"/>
                <a:gd name="connsiteX124" fmla="*/ 65944 w 196850"/>
                <a:gd name="connsiteY124" fmla="*/ 179148 h 182549"/>
                <a:gd name="connsiteX125" fmla="*/ 66992 w 196850"/>
                <a:gd name="connsiteY125" fmla="*/ 174861 h 182549"/>
                <a:gd name="connsiteX126" fmla="*/ 68764 w 196850"/>
                <a:gd name="connsiteY126" fmla="*/ 173899 h 182549"/>
                <a:gd name="connsiteX127" fmla="*/ 68802 w 196850"/>
                <a:gd name="connsiteY127" fmla="*/ 173908 h 182549"/>
                <a:gd name="connsiteX128" fmla="*/ 69983 w 196850"/>
                <a:gd name="connsiteY128" fmla="*/ 177490 h 182549"/>
                <a:gd name="connsiteX129" fmla="*/ 69469 w 196850"/>
                <a:gd name="connsiteY129" fmla="*/ 178195 h 182549"/>
                <a:gd name="connsiteX130" fmla="*/ 68707 w 196850"/>
                <a:gd name="connsiteY130" fmla="*/ 179433 h 182549"/>
                <a:gd name="connsiteX131" fmla="*/ 68707 w 196850"/>
                <a:gd name="connsiteY131" fmla="*/ 181147 h 182549"/>
                <a:gd name="connsiteX132" fmla="*/ 71469 w 196850"/>
                <a:gd name="connsiteY132" fmla="*/ 181910 h 182549"/>
                <a:gd name="connsiteX133" fmla="*/ 73183 w 196850"/>
                <a:gd name="connsiteY133" fmla="*/ 179909 h 182549"/>
                <a:gd name="connsiteX134" fmla="*/ 74707 w 196850"/>
                <a:gd name="connsiteY134" fmla="*/ 180671 h 182549"/>
                <a:gd name="connsiteX135" fmla="*/ 74707 w 196850"/>
                <a:gd name="connsiteY135" fmla="*/ 181338 h 182549"/>
                <a:gd name="connsiteX136" fmla="*/ 76136 w 196850"/>
                <a:gd name="connsiteY136" fmla="*/ 180291 h 182549"/>
                <a:gd name="connsiteX137" fmla="*/ 88804 w 196850"/>
                <a:gd name="connsiteY137" fmla="*/ 177528 h 182549"/>
                <a:gd name="connsiteX138" fmla="*/ 115379 w 196850"/>
                <a:gd name="connsiteY138" fmla="*/ 168003 h 182549"/>
                <a:gd name="connsiteX139" fmla="*/ 126142 w 196850"/>
                <a:gd name="connsiteY139" fmla="*/ 158478 h 182549"/>
                <a:gd name="connsiteX140" fmla="*/ 181482 w 196850"/>
                <a:gd name="connsiteY140" fmla="*/ 115901 h 182549"/>
                <a:gd name="connsiteX141" fmla="*/ 187960 w 196850"/>
                <a:gd name="connsiteY141" fmla="*/ 106376 h 182549"/>
                <a:gd name="connsiteX142" fmla="*/ 187960 w 196850"/>
                <a:gd name="connsiteY142" fmla="*/ 101519 h 182549"/>
                <a:gd name="connsiteX143" fmla="*/ 190531 w 196850"/>
                <a:gd name="connsiteY143" fmla="*/ 97899 h 182549"/>
                <a:gd name="connsiteX144" fmla="*/ 187674 w 196850"/>
                <a:gd name="connsiteY144" fmla="*/ 97899 h 182549"/>
                <a:gd name="connsiteX145" fmla="*/ 185959 w 196850"/>
                <a:gd name="connsiteY145" fmla="*/ 97042 h 182549"/>
                <a:gd name="connsiteX146" fmla="*/ 190722 w 196850"/>
                <a:gd name="connsiteY146" fmla="*/ 95422 h 182549"/>
                <a:gd name="connsiteX147" fmla="*/ 192913 w 196850"/>
                <a:gd name="connsiteY147" fmla="*/ 95899 h 182549"/>
                <a:gd name="connsiteX148" fmla="*/ 193617 w 196850"/>
                <a:gd name="connsiteY148" fmla="*/ 94442 h 182549"/>
                <a:gd name="connsiteX149" fmla="*/ 193484 w 196850"/>
                <a:gd name="connsiteY149" fmla="*/ 94184 h 182549"/>
                <a:gd name="connsiteX150" fmla="*/ 192817 w 196850"/>
                <a:gd name="connsiteY150" fmla="*/ 93517 h 182549"/>
                <a:gd name="connsiteX151" fmla="*/ 188245 w 196850"/>
                <a:gd name="connsiteY151" fmla="*/ 91994 h 182549"/>
                <a:gd name="connsiteX152" fmla="*/ 184721 w 196850"/>
                <a:gd name="connsiteY152" fmla="*/ 91994 h 182549"/>
                <a:gd name="connsiteX153" fmla="*/ 192150 w 196850"/>
                <a:gd name="connsiteY153" fmla="*/ 90279 h 182549"/>
                <a:gd name="connsiteX154" fmla="*/ 194913 w 196850"/>
                <a:gd name="connsiteY154" fmla="*/ 91327 h 182549"/>
                <a:gd name="connsiteX155" fmla="*/ 196818 w 196850"/>
                <a:gd name="connsiteY155" fmla="*/ 90088 h 182549"/>
                <a:gd name="connsiteX156" fmla="*/ 195580 w 196850"/>
                <a:gd name="connsiteY156" fmla="*/ 87707 h 182549"/>
                <a:gd name="connsiteX157" fmla="*/ 189579 w 196850"/>
                <a:gd name="connsiteY157" fmla="*/ 84374 h 182549"/>
                <a:gd name="connsiteX158" fmla="*/ 184435 w 196850"/>
                <a:gd name="connsiteY158" fmla="*/ 86088 h 182549"/>
                <a:gd name="connsiteX159" fmla="*/ 182340 w 196850"/>
                <a:gd name="connsiteY159" fmla="*/ 86088 h 182549"/>
                <a:gd name="connsiteX160" fmla="*/ 182311 w 196850"/>
                <a:gd name="connsiteY160" fmla="*/ 83259 h 182549"/>
                <a:gd name="connsiteX161" fmla="*/ 182340 w 196850"/>
                <a:gd name="connsiteY161" fmla="*/ 83231 h 182549"/>
                <a:gd name="connsiteX162" fmla="*/ 184721 w 196850"/>
                <a:gd name="connsiteY162" fmla="*/ 82469 h 182549"/>
                <a:gd name="connsiteX163" fmla="*/ 186436 w 196850"/>
                <a:gd name="connsiteY163" fmla="*/ 80754 h 182549"/>
                <a:gd name="connsiteX164" fmla="*/ 183673 w 196850"/>
                <a:gd name="connsiteY164" fmla="*/ 77611 h 182549"/>
                <a:gd name="connsiteX165" fmla="*/ 180435 w 196850"/>
                <a:gd name="connsiteY165" fmla="*/ 77611 h 182549"/>
                <a:gd name="connsiteX166" fmla="*/ 178815 w 196850"/>
                <a:gd name="connsiteY166" fmla="*/ 78182 h 182549"/>
                <a:gd name="connsiteX167" fmla="*/ 183292 w 196850"/>
                <a:gd name="connsiteY167" fmla="*/ 73896 h 182549"/>
                <a:gd name="connsiteX168" fmla="*/ 185007 w 196850"/>
                <a:gd name="connsiteY168" fmla="*/ 73896 h 182549"/>
                <a:gd name="connsiteX169" fmla="*/ 185578 w 196850"/>
                <a:gd name="connsiteY169" fmla="*/ 72182 h 182549"/>
                <a:gd name="connsiteX170" fmla="*/ 184912 w 196850"/>
                <a:gd name="connsiteY170" fmla="*/ 71134 h 182549"/>
                <a:gd name="connsiteX171" fmla="*/ 180244 w 196850"/>
                <a:gd name="connsiteY171" fmla="*/ 70181 h 182549"/>
                <a:gd name="connsiteX172" fmla="*/ 177006 w 196850"/>
                <a:gd name="connsiteY172" fmla="*/ 72944 h 182549"/>
                <a:gd name="connsiteX173" fmla="*/ 175396 w 196850"/>
                <a:gd name="connsiteY173" fmla="*/ 73049 h 182549"/>
                <a:gd name="connsiteX174" fmla="*/ 175291 w 196850"/>
                <a:gd name="connsiteY174" fmla="*/ 72944 h 182549"/>
                <a:gd name="connsiteX175" fmla="*/ 175291 w 196850"/>
                <a:gd name="connsiteY175" fmla="*/ 72182 h 182549"/>
                <a:gd name="connsiteX176" fmla="*/ 179482 w 196850"/>
                <a:gd name="connsiteY176" fmla="*/ 67419 h 182549"/>
                <a:gd name="connsiteX177" fmla="*/ 179482 w 196850"/>
                <a:gd name="connsiteY177" fmla="*/ 62657 h 182549"/>
                <a:gd name="connsiteX178" fmla="*/ 177482 w 196850"/>
                <a:gd name="connsiteY178" fmla="*/ 60085 h 182549"/>
                <a:gd name="connsiteX179" fmla="*/ 176720 w 196850"/>
                <a:gd name="connsiteY179" fmla="*/ 60847 h 182549"/>
                <a:gd name="connsiteX180" fmla="*/ 175577 w 196850"/>
                <a:gd name="connsiteY180" fmla="*/ 66086 h 182549"/>
                <a:gd name="connsiteX181" fmla="*/ 172339 w 196850"/>
                <a:gd name="connsiteY181" fmla="*/ 69515 h 182549"/>
                <a:gd name="connsiteX182" fmla="*/ 171577 w 196850"/>
                <a:gd name="connsiteY182" fmla="*/ 66943 h 182549"/>
                <a:gd name="connsiteX183" fmla="*/ 172815 w 196850"/>
                <a:gd name="connsiteY183" fmla="*/ 64943 h 182549"/>
                <a:gd name="connsiteX184" fmla="*/ 172815 w 196850"/>
                <a:gd name="connsiteY184" fmla="*/ 64276 h 182549"/>
                <a:gd name="connsiteX185" fmla="*/ 170938 w 196850"/>
                <a:gd name="connsiteY185" fmla="*/ 63514 h 182549"/>
                <a:gd name="connsiteX186" fmla="*/ 170624 w 196850"/>
                <a:gd name="connsiteY186" fmla="*/ 63704 h 182549"/>
                <a:gd name="connsiteX187" fmla="*/ 168433 w 196850"/>
                <a:gd name="connsiteY187" fmla="*/ 63704 h 182549"/>
                <a:gd name="connsiteX188" fmla="*/ 171862 w 196850"/>
                <a:gd name="connsiteY188" fmla="*/ 59513 h 182549"/>
                <a:gd name="connsiteX189" fmla="*/ 173100 w 196850"/>
                <a:gd name="connsiteY189" fmla="*/ 50750 h 182549"/>
                <a:gd name="connsiteX190" fmla="*/ 172434 w 196850"/>
                <a:gd name="connsiteY190" fmla="*/ 49321 h 182549"/>
                <a:gd name="connsiteX191" fmla="*/ 169481 w 196850"/>
                <a:gd name="connsiteY191" fmla="*/ 48655 h 182549"/>
                <a:gd name="connsiteX192" fmla="*/ 168148 w 196850"/>
                <a:gd name="connsiteY192" fmla="*/ 51036 h 182549"/>
                <a:gd name="connsiteX193" fmla="*/ 165862 w 196850"/>
                <a:gd name="connsiteY193" fmla="*/ 54179 h 182549"/>
                <a:gd name="connsiteX194" fmla="*/ 162366 w 196850"/>
                <a:gd name="connsiteY194" fmla="*/ 54294 h 182549"/>
                <a:gd name="connsiteX195" fmla="*/ 162242 w 196850"/>
                <a:gd name="connsiteY195" fmla="*/ 54179 h 182549"/>
                <a:gd name="connsiteX196" fmla="*/ 161671 w 196850"/>
                <a:gd name="connsiteY196" fmla="*/ 50274 h 182549"/>
                <a:gd name="connsiteX197" fmla="*/ 163385 w 196850"/>
                <a:gd name="connsiteY197" fmla="*/ 47321 h 182549"/>
                <a:gd name="connsiteX198" fmla="*/ 161290 w 196850"/>
                <a:gd name="connsiteY198" fmla="*/ 43892 h 182549"/>
                <a:gd name="connsiteX199" fmla="*/ 160147 w 196850"/>
                <a:gd name="connsiteY199" fmla="*/ 44464 h 182549"/>
                <a:gd name="connsiteX200" fmla="*/ 159099 w 196850"/>
                <a:gd name="connsiteY200" fmla="*/ 47417 h 182549"/>
                <a:gd name="connsiteX201" fmla="*/ 157003 w 196850"/>
                <a:gd name="connsiteY201" fmla="*/ 49131 h 182549"/>
                <a:gd name="connsiteX202" fmla="*/ 154908 w 196850"/>
                <a:gd name="connsiteY202" fmla="*/ 47417 h 182549"/>
                <a:gd name="connsiteX203" fmla="*/ 155479 w 196850"/>
                <a:gd name="connsiteY203" fmla="*/ 44845 h 182549"/>
                <a:gd name="connsiteX204" fmla="*/ 159194 w 196850"/>
                <a:gd name="connsiteY204" fmla="*/ 40273 h 182549"/>
                <a:gd name="connsiteX205" fmla="*/ 160813 w 196850"/>
                <a:gd name="connsiteY205" fmla="*/ 37796 h 182549"/>
                <a:gd name="connsiteX206" fmla="*/ 160813 w 196850"/>
                <a:gd name="connsiteY206" fmla="*/ 34463 h 182549"/>
                <a:gd name="connsiteX207" fmla="*/ 159385 w 196850"/>
                <a:gd name="connsiteY207" fmla="*/ 32462 h 182549"/>
                <a:gd name="connsiteX208" fmla="*/ 157480 w 196850"/>
                <a:gd name="connsiteY208" fmla="*/ 32462 h 182549"/>
                <a:gd name="connsiteX209" fmla="*/ 157003 w 196850"/>
                <a:gd name="connsiteY209" fmla="*/ 34082 h 182549"/>
                <a:gd name="connsiteX210" fmla="*/ 155098 w 196850"/>
                <a:gd name="connsiteY210" fmla="*/ 38368 h 182549"/>
                <a:gd name="connsiteX211" fmla="*/ 153289 w 196850"/>
                <a:gd name="connsiteY211" fmla="*/ 38368 h 182549"/>
                <a:gd name="connsiteX212" fmla="*/ 152527 w 196850"/>
                <a:gd name="connsiteY212" fmla="*/ 36939 h 182549"/>
                <a:gd name="connsiteX213" fmla="*/ 153193 w 196850"/>
                <a:gd name="connsiteY213" fmla="*/ 33986 h 182549"/>
                <a:gd name="connsiteX214" fmla="*/ 154336 w 196850"/>
                <a:gd name="connsiteY214" fmla="*/ 31319 h 182549"/>
                <a:gd name="connsiteX215" fmla="*/ 152527 w 196850"/>
                <a:gd name="connsiteY215" fmla="*/ 28176 h 182549"/>
                <a:gd name="connsiteX216" fmla="*/ 150526 w 196850"/>
                <a:gd name="connsiteY216" fmla="*/ 28843 h 182549"/>
                <a:gd name="connsiteX217" fmla="*/ 150050 w 196850"/>
                <a:gd name="connsiteY217" fmla="*/ 31129 h 182549"/>
                <a:gd name="connsiteX218" fmla="*/ 147669 w 196850"/>
                <a:gd name="connsiteY218" fmla="*/ 38177 h 182549"/>
                <a:gd name="connsiteX219" fmla="*/ 145573 w 196850"/>
                <a:gd name="connsiteY219" fmla="*/ 38844 h 182549"/>
                <a:gd name="connsiteX220" fmla="*/ 144811 w 196850"/>
                <a:gd name="connsiteY220" fmla="*/ 37129 h 182549"/>
                <a:gd name="connsiteX221" fmla="*/ 144811 w 196850"/>
                <a:gd name="connsiteY221" fmla="*/ 35606 h 182549"/>
                <a:gd name="connsiteX222" fmla="*/ 145859 w 196850"/>
                <a:gd name="connsiteY222" fmla="*/ 33225 h 182549"/>
                <a:gd name="connsiteX223" fmla="*/ 145859 w 196850"/>
                <a:gd name="connsiteY223" fmla="*/ 29891 h 182549"/>
                <a:gd name="connsiteX224" fmla="*/ 143192 w 196850"/>
                <a:gd name="connsiteY224" fmla="*/ 27604 h 182549"/>
                <a:gd name="connsiteX225" fmla="*/ 142049 w 196850"/>
                <a:gd name="connsiteY225" fmla="*/ 29891 h 182549"/>
                <a:gd name="connsiteX226" fmla="*/ 141192 w 196850"/>
                <a:gd name="connsiteY226" fmla="*/ 32081 h 182549"/>
                <a:gd name="connsiteX227" fmla="*/ 140335 w 196850"/>
                <a:gd name="connsiteY227" fmla="*/ 32748 h 182549"/>
                <a:gd name="connsiteX228" fmla="*/ 139573 w 196850"/>
                <a:gd name="connsiteY228" fmla="*/ 32748 h 182549"/>
                <a:gd name="connsiteX229" fmla="*/ 137763 w 196850"/>
                <a:gd name="connsiteY229" fmla="*/ 29129 h 182549"/>
                <a:gd name="connsiteX230" fmla="*/ 139573 w 196850"/>
                <a:gd name="connsiteY230" fmla="*/ 26462 h 182549"/>
                <a:gd name="connsiteX231" fmla="*/ 141573 w 196850"/>
                <a:gd name="connsiteY231" fmla="*/ 23985 h 182549"/>
                <a:gd name="connsiteX232" fmla="*/ 141573 w 196850"/>
                <a:gd name="connsiteY232" fmla="*/ 22937 h 182549"/>
                <a:gd name="connsiteX233" fmla="*/ 140049 w 196850"/>
                <a:gd name="connsiteY233" fmla="*/ 21223 h 182549"/>
                <a:gd name="connsiteX234" fmla="*/ 138620 w 196850"/>
                <a:gd name="connsiteY234" fmla="*/ 20556 h 182549"/>
                <a:gd name="connsiteX235" fmla="*/ 135667 w 196850"/>
                <a:gd name="connsiteY235" fmla="*/ 22937 h 182549"/>
                <a:gd name="connsiteX236" fmla="*/ 134810 w 196850"/>
                <a:gd name="connsiteY236" fmla="*/ 27319 h 182549"/>
                <a:gd name="connsiteX237" fmla="*/ 133038 w 196850"/>
                <a:gd name="connsiteY237" fmla="*/ 28281 h 182549"/>
                <a:gd name="connsiteX238" fmla="*/ 133000 w 196850"/>
                <a:gd name="connsiteY238" fmla="*/ 28271 h 182549"/>
                <a:gd name="connsiteX239" fmla="*/ 131476 w 196850"/>
                <a:gd name="connsiteY239" fmla="*/ 25985 h 182549"/>
                <a:gd name="connsiteX240" fmla="*/ 132048 w 196850"/>
                <a:gd name="connsiteY240" fmla="*/ 23890 h 182549"/>
                <a:gd name="connsiteX241" fmla="*/ 132810 w 196850"/>
                <a:gd name="connsiteY241" fmla="*/ 22556 h 182549"/>
                <a:gd name="connsiteX242" fmla="*/ 132810 w 196850"/>
                <a:gd name="connsiteY242" fmla="*/ 20842 h 182549"/>
                <a:gd name="connsiteX243" fmla="*/ 129952 w 196850"/>
                <a:gd name="connsiteY243" fmla="*/ 19985 h 182549"/>
                <a:gd name="connsiteX244" fmla="*/ 128238 w 196850"/>
                <a:gd name="connsiteY244" fmla="*/ 22175 h 182549"/>
                <a:gd name="connsiteX245" fmla="*/ 126714 w 196850"/>
                <a:gd name="connsiteY245" fmla="*/ 21413 h 182549"/>
                <a:gd name="connsiteX246" fmla="*/ 125952 w 196850"/>
                <a:gd name="connsiteY246" fmla="*/ 19413 h 182549"/>
                <a:gd name="connsiteX247" fmla="*/ 125952 w 196850"/>
                <a:gd name="connsiteY247" fmla="*/ 18079 h 182549"/>
                <a:gd name="connsiteX248" fmla="*/ 127285 w 196850"/>
                <a:gd name="connsiteY248" fmla="*/ 14651 h 182549"/>
                <a:gd name="connsiteX249" fmla="*/ 126142 w 196850"/>
                <a:gd name="connsiteY249" fmla="*/ 10364 h 182549"/>
                <a:gd name="connsiteX250" fmla="*/ 124047 w 196850"/>
                <a:gd name="connsiteY250" fmla="*/ 9031 h 182549"/>
                <a:gd name="connsiteX251" fmla="*/ 123190 w 196850"/>
                <a:gd name="connsiteY251" fmla="*/ 9031 h 182549"/>
                <a:gd name="connsiteX252" fmla="*/ 121570 w 196850"/>
                <a:gd name="connsiteY252" fmla="*/ 13603 h 182549"/>
                <a:gd name="connsiteX253" fmla="*/ 120999 w 196850"/>
                <a:gd name="connsiteY253" fmla="*/ 16079 h 182549"/>
                <a:gd name="connsiteX254" fmla="*/ 119665 w 196850"/>
                <a:gd name="connsiteY254" fmla="*/ 16079 h 182549"/>
                <a:gd name="connsiteX255" fmla="*/ 118713 w 196850"/>
                <a:gd name="connsiteY255" fmla="*/ 14365 h 182549"/>
                <a:gd name="connsiteX256" fmla="*/ 118046 w 196850"/>
                <a:gd name="connsiteY256" fmla="*/ 12650 h 182549"/>
                <a:gd name="connsiteX257" fmla="*/ 116236 w 196850"/>
                <a:gd name="connsiteY257" fmla="*/ 11888 h 182549"/>
                <a:gd name="connsiteX258" fmla="*/ 114807 w 196850"/>
                <a:gd name="connsiteY258" fmla="*/ 12460 h 182549"/>
                <a:gd name="connsiteX259" fmla="*/ 113760 w 196850"/>
                <a:gd name="connsiteY259" fmla="*/ 12460 h 182549"/>
                <a:gd name="connsiteX260" fmla="*/ 111474 w 196850"/>
                <a:gd name="connsiteY260" fmla="*/ 11793 h 182549"/>
                <a:gd name="connsiteX261" fmla="*/ 111474 w 196850"/>
                <a:gd name="connsiteY261" fmla="*/ 9983 h 182549"/>
                <a:gd name="connsiteX262" fmla="*/ 112807 w 196850"/>
                <a:gd name="connsiteY262" fmla="*/ 9126 h 182549"/>
                <a:gd name="connsiteX263" fmla="*/ 114331 w 196850"/>
                <a:gd name="connsiteY263" fmla="*/ 8650 h 182549"/>
                <a:gd name="connsiteX264" fmla="*/ 114331 w 196850"/>
                <a:gd name="connsiteY264" fmla="*/ 7221 h 182549"/>
                <a:gd name="connsiteX265" fmla="*/ 110998 w 196850"/>
                <a:gd name="connsiteY265" fmla="*/ 5507 h 182549"/>
                <a:gd name="connsiteX266" fmla="*/ 107854 w 196850"/>
                <a:gd name="connsiteY266" fmla="*/ 7126 h 182549"/>
                <a:gd name="connsiteX267" fmla="*/ 106521 w 196850"/>
                <a:gd name="connsiteY267" fmla="*/ 8269 h 182549"/>
                <a:gd name="connsiteX268" fmla="*/ 103854 w 196850"/>
                <a:gd name="connsiteY268" fmla="*/ 8269 h 182549"/>
                <a:gd name="connsiteX269" fmla="*/ 103854 w 196850"/>
                <a:gd name="connsiteY269" fmla="*/ 8269 h 182549"/>
                <a:gd name="connsiteX270" fmla="*/ 104521 w 196850"/>
                <a:gd name="connsiteY270" fmla="*/ 5316 h 182549"/>
                <a:gd name="connsiteX271" fmla="*/ 107188 w 196850"/>
                <a:gd name="connsiteY271" fmla="*/ 4173 h 182549"/>
                <a:gd name="connsiteX272" fmla="*/ 108521 w 196850"/>
                <a:gd name="connsiteY272" fmla="*/ 1982 h 182549"/>
                <a:gd name="connsiteX273" fmla="*/ 106045 w 196850"/>
                <a:gd name="connsiteY273" fmla="*/ 744 h 182549"/>
                <a:gd name="connsiteX274" fmla="*/ 103758 w 196850"/>
                <a:gd name="connsiteY274" fmla="*/ 1696 h 182549"/>
                <a:gd name="connsiteX275" fmla="*/ 101282 w 196850"/>
                <a:gd name="connsiteY275" fmla="*/ 268 h 182549"/>
                <a:gd name="connsiteX276" fmla="*/ 101282 w 196850"/>
                <a:gd name="connsiteY276" fmla="*/ -399 h 182549"/>
                <a:gd name="connsiteX277" fmla="*/ 95853 w 196850"/>
                <a:gd name="connsiteY277" fmla="*/ 5602 h 182549"/>
                <a:gd name="connsiteX278" fmla="*/ 78898 w 196850"/>
                <a:gd name="connsiteY278" fmla="*/ 17508 h 182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96850" h="182549">
                  <a:moveTo>
                    <a:pt x="78898" y="17508"/>
                  </a:moveTo>
                  <a:cubicBezTo>
                    <a:pt x="63573" y="26471"/>
                    <a:pt x="50381" y="38663"/>
                    <a:pt x="40227" y="53227"/>
                  </a:cubicBezTo>
                  <a:cubicBezTo>
                    <a:pt x="37522" y="57256"/>
                    <a:pt x="34321" y="60942"/>
                    <a:pt x="30702" y="64181"/>
                  </a:cubicBezTo>
                  <a:cubicBezTo>
                    <a:pt x="26435" y="66972"/>
                    <a:pt x="21948" y="69391"/>
                    <a:pt x="17272" y="71420"/>
                  </a:cubicBezTo>
                  <a:cubicBezTo>
                    <a:pt x="13071" y="73868"/>
                    <a:pt x="9033" y="76563"/>
                    <a:pt x="5175" y="79516"/>
                  </a:cubicBezTo>
                  <a:lnTo>
                    <a:pt x="1079" y="82564"/>
                  </a:lnTo>
                  <a:cubicBezTo>
                    <a:pt x="1812" y="82411"/>
                    <a:pt x="2584" y="82669"/>
                    <a:pt x="3079" y="83231"/>
                  </a:cubicBezTo>
                  <a:cubicBezTo>
                    <a:pt x="3451" y="83773"/>
                    <a:pt x="3451" y="84498"/>
                    <a:pt x="3079" y="85040"/>
                  </a:cubicBezTo>
                  <a:cubicBezTo>
                    <a:pt x="2794" y="85517"/>
                    <a:pt x="2298" y="85831"/>
                    <a:pt x="1746" y="85898"/>
                  </a:cubicBezTo>
                  <a:cubicBezTo>
                    <a:pt x="1222" y="86040"/>
                    <a:pt x="707" y="86231"/>
                    <a:pt x="222" y="86469"/>
                  </a:cubicBezTo>
                  <a:lnTo>
                    <a:pt x="222" y="86469"/>
                  </a:lnTo>
                  <a:cubicBezTo>
                    <a:pt x="222" y="86469"/>
                    <a:pt x="-350" y="87421"/>
                    <a:pt x="222" y="87898"/>
                  </a:cubicBezTo>
                  <a:cubicBezTo>
                    <a:pt x="793" y="88374"/>
                    <a:pt x="2127" y="89422"/>
                    <a:pt x="3556" y="89517"/>
                  </a:cubicBezTo>
                  <a:cubicBezTo>
                    <a:pt x="4794" y="89584"/>
                    <a:pt x="5984" y="89003"/>
                    <a:pt x="6699" y="87993"/>
                  </a:cubicBezTo>
                  <a:cubicBezTo>
                    <a:pt x="6699" y="87421"/>
                    <a:pt x="7270" y="86850"/>
                    <a:pt x="7937" y="86755"/>
                  </a:cubicBezTo>
                  <a:cubicBezTo>
                    <a:pt x="8604" y="86660"/>
                    <a:pt x="9937" y="87421"/>
                    <a:pt x="10604" y="86755"/>
                  </a:cubicBezTo>
                  <a:lnTo>
                    <a:pt x="10604" y="86755"/>
                  </a:lnTo>
                  <a:cubicBezTo>
                    <a:pt x="8890" y="88184"/>
                    <a:pt x="10604" y="88755"/>
                    <a:pt x="9937" y="89708"/>
                  </a:cubicBezTo>
                  <a:cubicBezTo>
                    <a:pt x="9271" y="90660"/>
                    <a:pt x="8318" y="90660"/>
                    <a:pt x="7270" y="90851"/>
                  </a:cubicBezTo>
                  <a:cubicBezTo>
                    <a:pt x="6223" y="91041"/>
                    <a:pt x="5270" y="91898"/>
                    <a:pt x="5841" y="93041"/>
                  </a:cubicBezTo>
                  <a:cubicBezTo>
                    <a:pt x="6375" y="93918"/>
                    <a:pt x="7404" y="94375"/>
                    <a:pt x="8413" y="94184"/>
                  </a:cubicBezTo>
                  <a:cubicBezTo>
                    <a:pt x="9175" y="94184"/>
                    <a:pt x="9747" y="93423"/>
                    <a:pt x="10604" y="93327"/>
                  </a:cubicBezTo>
                  <a:cubicBezTo>
                    <a:pt x="11614" y="93165"/>
                    <a:pt x="12595" y="93718"/>
                    <a:pt x="12985" y="94661"/>
                  </a:cubicBezTo>
                  <a:cubicBezTo>
                    <a:pt x="12985" y="95899"/>
                    <a:pt x="12128" y="96375"/>
                    <a:pt x="11080" y="96471"/>
                  </a:cubicBezTo>
                  <a:lnTo>
                    <a:pt x="7270" y="96471"/>
                  </a:lnTo>
                  <a:cubicBezTo>
                    <a:pt x="6680" y="96318"/>
                    <a:pt x="6051" y="96318"/>
                    <a:pt x="5461" y="96471"/>
                  </a:cubicBezTo>
                  <a:cubicBezTo>
                    <a:pt x="4965" y="97042"/>
                    <a:pt x="4965" y="97899"/>
                    <a:pt x="5461" y="98471"/>
                  </a:cubicBezTo>
                  <a:cubicBezTo>
                    <a:pt x="6013" y="99242"/>
                    <a:pt x="6899" y="99700"/>
                    <a:pt x="7842" y="99709"/>
                  </a:cubicBezTo>
                  <a:cubicBezTo>
                    <a:pt x="8880" y="99956"/>
                    <a:pt x="9956" y="99956"/>
                    <a:pt x="10985" y="99709"/>
                  </a:cubicBezTo>
                  <a:cubicBezTo>
                    <a:pt x="12223" y="99709"/>
                    <a:pt x="13747" y="98757"/>
                    <a:pt x="14890" y="99709"/>
                  </a:cubicBezTo>
                  <a:cubicBezTo>
                    <a:pt x="15614" y="100452"/>
                    <a:pt x="15614" y="101633"/>
                    <a:pt x="14890" y="102376"/>
                  </a:cubicBezTo>
                  <a:cubicBezTo>
                    <a:pt x="14033" y="102719"/>
                    <a:pt x="13081" y="102719"/>
                    <a:pt x="12223" y="102376"/>
                  </a:cubicBezTo>
                  <a:cubicBezTo>
                    <a:pt x="10795" y="102376"/>
                    <a:pt x="8985" y="101519"/>
                    <a:pt x="8508" y="102376"/>
                  </a:cubicBezTo>
                  <a:cubicBezTo>
                    <a:pt x="8032" y="103233"/>
                    <a:pt x="8508" y="104852"/>
                    <a:pt x="9937" y="105614"/>
                  </a:cubicBezTo>
                  <a:cubicBezTo>
                    <a:pt x="10842" y="106357"/>
                    <a:pt x="12014" y="106710"/>
                    <a:pt x="13176" y="106567"/>
                  </a:cubicBezTo>
                  <a:lnTo>
                    <a:pt x="16319" y="106567"/>
                  </a:lnTo>
                  <a:cubicBezTo>
                    <a:pt x="16948" y="106538"/>
                    <a:pt x="17557" y="106824"/>
                    <a:pt x="17938" y="107329"/>
                  </a:cubicBezTo>
                  <a:cubicBezTo>
                    <a:pt x="17033" y="108948"/>
                    <a:pt x="15148" y="109729"/>
                    <a:pt x="13366" y="109234"/>
                  </a:cubicBezTo>
                  <a:cubicBezTo>
                    <a:pt x="12642" y="109110"/>
                    <a:pt x="11900" y="109110"/>
                    <a:pt x="11175" y="109234"/>
                  </a:cubicBezTo>
                  <a:cubicBezTo>
                    <a:pt x="10614" y="109386"/>
                    <a:pt x="10290" y="109967"/>
                    <a:pt x="10442" y="110520"/>
                  </a:cubicBezTo>
                  <a:cubicBezTo>
                    <a:pt x="10480" y="110644"/>
                    <a:pt x="10528" y="110758"/>
                    <a:pt x="10604" y="110853"/>
                  </a:cubicBezTo>
                  <a:lnTo>
                    <a:pt x="11271" y="111520"/>
                  </a:lnTo>
                  <a:cubicBezTo>
                    <a:pt x="12490" y="112606"/>
                    <a:pt x="14147" y="113063"/>
                    <a:pt x="15748" y="112758"/>
                  </a:cubicBezTo>
                  <a:cubicBezTo>
                    <a:pt x="16890" y="112758"/>
                    <a:pt x="17938" y="111710"/>
                    <a:pt x="19272" y="112758"/>
                  </a:cubicBezTo>
                  <a:cubicBezTo>
                    <a:pt x="17662" y="115158"/>
                    <a:pt x="14538" y="116006"/>
                    <a:pt x="11938" y="114758"/>
                  </a:cubicBezTo>
                  <a:cubicBezTo>
                    <a:pt x="11052" y="114377"/>
                    <a:pt x="10128" y="114082"/>
                    <a:pt x="9175" y="113901"/>
                  </a:cubicBezTo>
                  <a:cubicBezTo>
                    <a:pt x="8404" y="113739"/>
                    <a:pt x="7642" y="114235"/>
                    <a:pt x="7480" y="115006"/>
                  </a:cubicBezTo>
                  <a:cubicBezTo>
                    <a:pt x="7470" y="115054"/>
                    <a:pt x="7470" y="115092"/>
                    <a:pt x="7461" y="115139"/>
                  </a:cubicBezTo>
                  <a:cubicBezTo>
                    <a:pt x="7547" y="116015"/>
                    <a:pt x="7947" y="116835"/>
                    <a:pt x="8604" y="117425"/>
                  </a:cubicBezTo>
                  <a:cubicBezTo>
                    <a:pt x="10014" y="119216"/>
                    <a:pt x="12138" y="120302"/>
                    <a:pt x="14414" y="120378"/>
                  </a:cubicBezTo>
                  <a:cubicBezTo>
                    <a:pt x="16186" y="120006"/>
                    <a:pt x="17881" y="119359"/>
                    <a:pt x="19462" y="118473"/>
                  </a:cubicBezTo>
                  <a:cubicBezTo>
                    <a:pt x="20100" y="118054"/>
                    <a:pt x="20920" y="118054"/>
                    <a:pt x="21558" y="118473"/>
                  </a:cubicBezTo>
                  <a:cubicBezTo>
                    <a:pt x="22291" y="119245"/>
                    <a:pt x="22291" y="120464"/>
                    <a:pt x="21558" y="121235"/>
                  </a:cubicBezTo>
                  <a:cubicBezTo>
                    <a:pt x="20986" y="121807"/>
                    <a:pt x="20034" y="121807"/>
                    <a:pt x="19177" y="122092"/>
                  </a:cubicBezTo>
                  <a:cubicBezTo>
                    <a:pt x="18319" y="122378"/>
                    <a:pt x="17462" y="122854"/>
                    <a:pt x="17557" y="123807"/>
                  </a:cubicBezTo>
                  <a:cubicBezTo>
                    <a:pt x="17795" y="125179"/>
                    <a:pt x="18796" y="126283"/>
                    <a:pt x="20129" y="126665"/>
                  </a:cubicBezTo>
                  <a:cubicBezTo>
                    <a:pt x="21177" y="127055"/>
                    <a:pt x="22320" y="127055"/>
                    <a:pt x="23367" y="126665"/>
                  </a:cubicBezTo>
                  <a:lnTo>
                    <a:pt x="24987" y="125998"/>
                  </a:lnTo>
                  <a:cubicBezTo>
                    <a:pt x="24406" y="128151"/>
                    <a:pt x="22682" y="129798"/>
                    <a:pt x="20510" y="130284"/>
                  </a:cubicBezTo>
                  <a:cubicBezTo>
                    <a:pt x="19910" y="130370"/>
                    <a:pt x="19329" y="130570"/>
                    <a:pt x="18796" y="130856"/>
                  </a:cubicBezTo>
                  <a:cubicBezTo>
                    <a:pt x="18234" y="131189"/>
                    <a:pt x="18024" y="131894"/>
                    <a:pt x="18319" y="132475"/>
                  </a:cubicBezTo>
                  <a:cubicBezTo>
                    <a:pt x="18453" y="132846"/>
                    <a:pt x="18681" y="133179"/>
                    <a:pt x="18986" y="133427"/>
                  </a:cubicBezTo>
                  <a:cubicBezTo>
                    <a:pt x="20177" y="134656"/>
                    <a:pt x="22034" y="134961"/>
                    <a:pt x="23558" y="134189"/>
                  </a:cubicBezTo>
                  <a:cubicBezTo>
                    <a:pt x="24673" y="133342"/>
                    <a:pt x="25720" y="132427"/>
                    <a:pt x="26701" y="131427"/>
                  </a:cubicBezTo>
                  <a:cubicBezTo>
                    <a:pt x="26701" y="131427"/>
                    <a:pt x="28035" y="130951"/>
                    <a:pt x="28321" y="131427"/>
                  </a:cubicBezTo>
                  <a:cubicBezTo>
                    <a:pt x="28454" y="131694"/>
                    <a:pt x="28454" y="132018"/>
                    <a:pt x="28321" y="132284"/>
                  </a:cubicBezTo>
                  <a:cubicBezTo>
                    <a:pt x="27844" y="134475"/>
                    <a:pt x="25082" y="134951"/>
                    <a:pt x="24225" y="136952"/>
                  </a:cubicBezTo>
                  <a:cubicBezTo>
                    <a:pt x="23748" y="138437"/>
                    <a:pt x="23748" y="140038"/>
                    <a:pt x="24225" y="141524"/>
                  </a:cubicBezTo>
                  <a:cubicBezTo>
                    <a:pt x="24225" y="142667"/>
                    <a:pt x="25273" y="144190"/>
                    <a:pt x="26225" y="144096"/>
                  </a:cubicBezTo>
                  <a:cubicBezTo>
                    <a:pt x="26587" y="143953"/>
                    <a:pt x="26844" y="143629"/>
                    <a:pt x="26892" y="143238"/>
                  </a:cubicBezTo>
                  <a:cubicBezTo>
                    <a:pt x="27463" y="141714"/>
                    <a:pt x="27654" y="139809"/>
                    <a:pt x="28130" y="138190"/>
                  </a:cubicBezTo>
                  <a:cubicBezTo>
                    <a:pt x="28454" y="136551"/>
                    <a:pt x="29664" y="135228"/>
                    <a:pt x="31273" y="134761"/>
                  </a:cubicBezTo>
                  <a:cubicBezTo>
                    <a:pt x="32140" y="135256"/>
                    <a:pt x="32464" y="136342"/>
                    <a:pt x="32035" y="137237"/>
                  </a:cubicBezTo>
                  <a:cubicBezTo>
                    <a:pt x="32035" y="137904"/>
                    <a:pt x="30988" y="138380"/>
                    <a:pt x="30797" y="139238"/>
                  </a:cubicBezTo>
                  <a:cubicBezTo>
                    <a:pt x="30607" y="140095"/>
                    <a:pt x="30797" y="139238"/>
                    <a:pt x="30797" y="139809"/>
                  </a:cubicBezTo>
                  <a:cubicBezTo>
                    <a:pt x="31302" y="140419"/>
                    <a:pt x="32207" y="140495"/>
                    <a:pt x="32807" y="139990"/>
                  </a:cubicBezTo>
                  <a:cubicBezTo>
                    <a:pt x="32874" y="139933"/>
                    <a:pt x="32931" y="139876"/>
                    <a:pt x="32988" y="139809"/>
                  </a:cubicBezTo>
                  <a:cubicBezTo>
                    <a:pt x="33559" y="139809"/>
                    <a:pt x="34416" y="138952"/>
                    <a:pt x="35083" y="139809"/>
                  </a:cubicBezTo>
                  <a:cubicBezTo>
                    <a:pt x="35750" y="140666"/>
                    <a:pt x="32988" y="142667"/>
                    <a:pt x="31749" y="143905"/>
                  </a:cubicBezTo>
                  <a:cubicBezTo>
                    <a:pt x="29787" y="146305"/>
                    <a:pt x="29244" y="149572"/>
                    <a:pt x="30321" y="152477"/>
                  </a:cubicBezTo>
                  <a:cubicBezTo>
                    <a:pt x="30464" y="152992"/>
                    <a:pt x="30692" y="153468"/>
                    <a:pt x="30988" y="153906"/>
                  </a:cubicBezTo>
                  <a:cubicBezTo>
                    <a:pt x="31664" y="154801"/>
                    <a:pt x="32921" y="155011"/>
                    <a:pt x="33845" y="154382"/>
                  </a:cubicBezTo>
                  <a:cubicBezTo>
                    <a:pt x="34512" y="153906"/>
                    <a:pt x="34798" y="152858"/>
                    <a:pt x="35274" y="152001"/>
                  </a:cubicBezTo>
                  <a:cubicBezTo>
                    <a:pt x="35769" y="150839"/>
                    <a:pt x="36522" y="149791"/>
                    <a:pt x="37465" y="148953"/>
                  </a:cubicBezTo>
                  <a:cubicBezTo>
                    <a:pt x="38465" y="147962"/>
                    <a:pt x="40084" y="147962"/>
                    <a:pt x="41084" y="148953"/>
                  </a:cubicBezTo>
                  <a:cubicBezTo>
                    <a:pt x="42056" y="149982"/>
                    <a:pt x="42256" y="151525"/>
                    <a:pt x="41560" y="152763"/>
                  </a:cubicBezTo>
                  <a:cubicBezTo>
                    <a:pt x="40894" y="153715"/>
                    <a:pt x="39941" y="154382"/>
                    <a:pt x="39750" y="155621"/>
                  </a:cubicBezTo>
                  <a:cubicBezTo>
                    <a:pt x="39560" y="156859"/>
                    <a:pt x="40513" y="158859"/>
                    <a:pt x="41751" y="158955"/>
                  </a:cubicBezTo>
                  <a:cubicBezTo>
                    <a:pt x="42217" y="158935"/>
                    <a:pt x="42646" y="158688"/>
                    <a:pt x="42894" y="158288"/>
                  </a:cubicBezTo>
                  <a:cubicBezTo>
                    <a:pt x="43399" y="157402"/>
                    <a:pt x="43751" y="156430"/>
                    <a:pt x="43941" y="155430"/>
                  </a:cubicBezTo>
                  <a:cubicBezTo>
                    <a:pt x="43941" y="154573"/>
                    <a:pt x="44989" y="153621"/>
                    <a:pt x="46132" y="153715"/>
                  </a:cubicBezTo>
                  <a:cubicBezTo>
                    <a:pt x="47275" y="153811"/>
                    <a:pt x="47656" y="154478"/>
                    <a:pt x="48132" y="155430"/>
                  </a:cubicBezTo>
                  <a:cubicBezTo>
                    <a:pt x="48371" y="156287"/>
                    <a:pt x="48114" y="157202"/>
                    <a:pt x="47466" y="157811"/>
                  </a:cubicBezTo>
                  <a:lnTo>
                    <a:pt x="43656" y="162383"/>
                  </a:lnTo>
                  <a:cubicBezTo>
                    <a:pt x="42980" y="163079"/>
                    <a:pt x="42427" y="163879"/>
                    <a:pt x="42037" y="164765"/>
                  </a:cubicBezTo>
                  <a:cubicBezTo>
                    <a:pt x="41656" y="165841"/>
                    <a:pt x="41656" y="167022"/>
                    <a:pt x="42037" y="168098"/>
                  </a:cubicBezTo>
                  <a:cubicBezTo>
                    <a:pt x="42313" y="168860"/>
                    <a:pt x="42808" y="169527"/>
                    <a:pt x="43465" y="170003"/>
                  </a:cubicBezTo>
                  <a:cubicBezTo>
                    <a:pt x="43989" y="170432"/>
                    <a:pt x="44751" y="170432"/>
                    <a:pt x="45275" y="170003"/>
                  </a:cubicBezTo>
                  <a:cubicBezTo>
                    <a:pt x="45637" y="169584"/>
                    <a:pt x="45808" y="169032"/>
                    <a:pt x="45751" y="168480"/>
                  </a:cubicBezTo>
                  <a:cubicBezTo>
                    <a:pt x="45961" y="166908"/>
                    <a:pt x="46656" y="165441"/>
                    <a:pt x="47752" y="164289"/>
                  </a:cubicBezTo>
                  <a:cubicBezTo>
                    <a:pt x="48275" y="163860"/>
                    <a:pt x="49037" y="163860"/>
                    <a:pt x="49561" y="164289"/>
                  </a:cubicBezTo>
                  <a:cubicBezTo>
                    <a:pt x="49952" y="164641"/>
                    <a:pt x="50218" y="165108"/>
                    <a:pt x="50323" y="165622"/>
                  </a:cubicBezTo>
                  <a:cubicBezTo>
                    <a:pt x="50438" y="166631"/>
                    <a:pt x="50161" y="167651"/>
                    <a:pt x="49561" y="168480"/>
                  </a:cubicBezTo>
                  <a:cubicBezTo>
                    <a:pt x="48885" y="169223"/>
                    <a:pt x="48456" y="170156"/>
                    <a:pt x="48323" y="171146"/>
                  </a:cubicBezTo>
                  <a:cubicBezTo>
                    <a:pt x="48266" y="172356"/>
                    <a:pt x="48895" y="173499"/>
                    <a:pt x="49942" y="174099"/>
                  </a:cubicBezTo>
                  <a:cubicBezTo>
                    <a:pt x="50657" y="174461"/>
                    <a:pt x="51533" y="174214"/>
                    <a:pt x="51942" y="173528"/>
                  </a:cubicBezTo>
                  <a:cubicBezTo>
                    <a:pt x="52295" y="172813"/>
                    <a:pt x="52495" y="172042"/>
                    <a:pt x="52514" y="171242"/>
                  </a:cubicBezTo>
                  <a:cubicBezTo>
                    <a:pt x="52924" y="168813"/>
                    <a:pt x="53790" y="166479"/>
                    <a:pt x="55086" y="164383"/>
                  </a:cubicBezTo>
                  <a:cubicBezTo>
                    <a:pt x="55086" y="163812"/>
                    <a:pt x="56324" y="163146"/>
                    <a:pt x="57181" y="163717"/>
                  </a:cubicBezTo>
                  <a:cubicBezTo>
                    <a:pt x="58048" y="164565"/>
                    <a:pt x="58067" y="165945"/>
                    <a:pt x="57229" y="166812"/>
                  </a:cubicBezTo>
                  <a:cubicBezTo>
                    <a:pt x="57210" y="166831"/>
                    <a:pt x="57200" y="166841"/>
                    <a:pt x="57181" y="166860"/>
                  </a:cubicBezTo>
                  <a:cubicBezTo>
                    <a:pt x="56772" y="167631"/>
                    <a:pt x="56429" y="168422"/>
                    <a:pt x="56133" y="169241"/>
                  </a:cubicBezTo>
                  <a:cubicBezTo>
                    <a:pt x="55743" y="170251"/>
                    <a:pt x="55743" y="171375"/>
                    <a:pt x="56133" y="172385"/>
                  </a:cubicBezTo>
                  <a:cubicBezTo>
                    <a:pt x="56133" y="173623"/>
                    <a:pt x="57753" y="174861"/>
                    <a:pt x="58705" y="174671"/>
                  </a:cubicBezTo>
                  <a:cubicBezTo>
                    <a:pt x="59658" y="174480"/>
                    <a:pt x="59753" y="173337"/>
                    <a:pt x="59944" y="172385"/>
                  </a:cubicBezTo>
                  <a:cubicBezTo>
                    <a:pt x="60134" y="171651"/>
                    <a:pt x="60420" y="170946"/>
                    <a:pt x="60801" y="170289"/>
                  </a:cubicBezTo>
                  <a:cubicBezTo>
                    <a:pt x="60991" y="169965"/>
                    <a:pt x="61296" y="169727"/>
                    <a:pt x="61658" y="169623"/>
                  </a:cubicBezTo>
                  <a:lnTo>
                    <a:pt x="62420" y="169623"/>
                  </a:lnTo>
                  <a:cubicBezTo>
                    <a:pt x="63639" y="170346"/>
                    <a:pt x="64277" y="171746"/>
                    <a:pt x="64039" y="173147"/>
                  </a:cubicBezTo>
                  <a:cubicBezTo>
                    <a:pt x="63792" y="174204"/>
                    <a:pt x="63144" y="175128"/>
                    <a:pt x="62230" y="175718"/>
                  </a:cubicBezTo>
                  <a:cubicBezTo>
                    <a:pt x="61315" y="176299"/>
                    <a:pt x="60591" y="177119"/>
                    <a:pt x="60134" y="178099"/>
                  </a:cubicBezTo>
                  <a:cubicBezTo>
                    <a:pt x="60039" y="178442"/>
                    <a:pt x="60039" y="178805"/>
                    <a:pt x="60134" y="179148"/>
                  </a:cubicBezTo>
                  <a:cubicBezTo>
                    <a:pt x="60391" y="179852"/>
                    <a:pt x="60896" y="180424"/>
                    <a:pt x="61563" y="180767"/>
                  </a:cubicBezTo>
                  <a:lnTo>
                    <a:pt x="62896" y="181433"/>
                  </a:lnTo>
                  <a:cubicBezTo>
                    <a:pt x="64420" y="181433"/>
                    <a:pt x="65468" y="180481"/>
                    <a:pt x="65944" y="179148"/>
                  </a:cubicBezTo>
                  <a:cubicBezTo>
                    <a:pt x="66135" y="177681"/>
                    <a:pt x="66487" y="176252"/>
                    <a:pt x="66992" y="174861"/>
                  </a:cubicBezTo>
                  <a:cubicBezTo>
                    <a:pt x="67221" y="174109"/>
                    <a:pt x="68011" y="173671"/>
                    <a:pt x="68764" y="173899"/>
                  </a:cubicBezTo>
                  <a:cubicBezTo>
                    <a:pt x="68783" y="173899"/>
                    <a:pt x="68792" y="173908"/>
                    <a:pt x="68802" y="173908"/>
                  </a:cubicBezTo>
                  <a:cubicBezTo>
                    <a:pt x="70116" y="174575"/>
                    <a:pt x="70650" y="176176"/>
                    <a:pt x="69983" y="177490"/>
                  </a:cubicBezTo>
                  <a:cubicBezTo>
                    <a:pt x="69849" y="177757"/>
                    <a:pt x="69678" y="177995"/>
                    <a:pt x="69469" y="178195"/>
                  </a:cubicBezTo>
                  <a:cubicBezTo>
                    <a:pt x="69164" y="178576"/>
                    <a:pt x="68906" y="178985"/>
                    <a:pt x="68707" y="179433"/>
                  </a:cubicBezTo>
                  <a:cubicBezTo>
                    <a:pt x="68516" y="179985"/>
                    <a:pt x="68516" y="180595"/>
                    <a:pt x="68707" y="181147"/>
                  </a:cubicBezTo>
                  <a:cubicBezTo>
                    <a:pt x="69278" y="182090"/>
                    <a:pt x="70488" y="182424"/>
                    <a:pt x="71469" y="181910"/>
                  </a:cubicBezTo>
                  <a:cubicBezTo>
                    <a:pt x="72136" y="181338"/>
                    <a:pt x="72716" y="180662"/>
                    <a:pt x="73183" y="179909"/>
                  </a:cubicBezTo>
                  <a:cubicBezTo>
                    <a:pt x="73793" y="179852"/>
                    <a:pt x="74383" y="180148"/>
                    <a:pt x="74707" y="180671"/>
                  </a:cubicBezTo>
                  <a:cubicBezTo>
                    <a:pt x="74755" y="180890"/>
                    <a:pt x="74755" y="181119"/>
                    <a:pt x="74707" y="181338"/>
                  </a:cubicBezTo>
                  <a:lnTo>
                    <a:pt x="76136" y="180291"/>
                  </a:lnTo>
                  <a:cubicBezTo>
                    <a:pt x="80070" y="178347"/>
                    <a:pt x="84423" y="177404"/>
                    <a:pt x="88804" y="177528"/>
                  </a:cubicBezTo>
                  <a:cubicBezTo>
                    <a:pt x="98348" y="176756"/>
                    <a:pt x="107521" y="173471"/>
                    <a:pt x="115379" y="168003"/>
                  </a:cubicBezTo>
                  <a:cubicBezTo>
                    <a:pt x="119170" y="165060"/>
                    <a:pt x="122761" y="161878"/>
                    <a:pt x="126142" y="158478"/>
                  </a:cubicBezTo>
                  <a:cubicBezTo>
                    <a:pt x="143287" y="142667"/>
                    <a:pt x="163290" y="130380"/>
                    <a:pt x="181482" y="115901"/>
                  </a:cubicBezTo>
                  <a:cubicBezTo>
                    <a:pt x="184921" y="113825"/>
                    <a:pt x="187293" y="110339"/>
                    <a:pt x="187960" y="106376"/>
                  </a:cubicBezTo>
                  <a:cubicBezTo>
                    <a:pt x="187864" y="104757"/>
                    <a:pt x="187864" y="103138"/>
                    <a:pt x="187960" y="101519"/>
                  </a:cubicBezTo>
                  <a:cubicBezTo>
                    <a:pt x="188331" y="100033"/>
                    <a:pt x="189245" y="98737"/>
                    <a:pt x="190531" y="97899"/>
                  </a:cubicBezTo>
                  <a:cubicBezTo>
                    <a:pt x="189579" y="97899"/>
                    <a:pt x="188626" y="97899"/>
                    <a:pt x="187674" y="97899"/>
                  </a:cubicBezTo>
                  <a:cubicBezTo>
                    <a:pt x="186988" y="97947"/>
                    <a:pt x="186331" y="97614"/>
                    <a:pt x="185959" y="97042"/>
                  </a:cubicBezTo>
                  <a:cubicBezTo>
                    <a:pt x="186969" y="95442"/>
                    <a:pt x="188950" y="94775"/>
                    <a:pt x="190722" y="95422"/>
                  </a:cubicBezTo>
                  <a:cubicBezTo>
                    <a:pt x="191427" y="95670"/>
                    <a:pt x="192170" y="95822"/>
                    <a:pt x="192913" y="95899"/>
                  </a:cubicBezTo>
                  <a:cubicBezTo>
                    <a:pt x="193513" y="95689"/>
                    <a:pt x="193817" y="95042"/>
                    <a:pt x="193617" y="94442"/>
                  </a:cubicBezTo>
                  <a:cubicBezTo>
                    <a:pt x="193579" y="94346"/>
                    <a:pt x="193541" y="94260"/>
                    <a:pt x="193484" y="94184"/>
                  </a:cubicBezTo>
                  <a:cubicBezTo>
                    <a:pt x="193341" y="93899"/>
                    <a:pt x="193103" y="93660"/>
                    <a:pt x="192817" y="93517"/>
                  </a:cubicBezTo>
                  <a:cubicBezTo>
                    <a:pt x="191589" y="92365"/>
                    <a:pt x="189922" y="91803"/>
                    <a:pt x="188245" y="91994"/>
                  </a:cubicBezTo>
                  <a:cubicBezTo>
                    <a:pt x="187102" y="91994"/>
                    <a:pt x="185959" y="93041"/>
                    <a:pt x="184721" y="91994"/>
                  </a:cubicBezTo>
                  <a:cubicBezTo>
                    <a:pt x="185864" y="89517"/>
                    <a:pt x="189007" y="89041"/>
                    <a:pt x="192150" y="90279"/>
                  </a:cubicBezTo>
                  <a:cubicBezTo>
                    <a:pt x="193046" y="90698"/>
                    <a:pt x="193970" y="91041"/>
                    <a:pt x="194913" y="91327"/>
                  </a:cubicBezTo>
                  <a:cubicBezTo>
                    <a:pt x="195865" y="91327"/>
                    <a:pt x="196723" y="91327"/>
                    <a:pt x="196818" y="90088"/>
                  </a:cubicBezTo>
                  <a:cubicBezTo>
                    <a:pt x="196704" y="89174"/>
                    <a:pt x="196265" y="88326"/>
                    <a:pt x="195580" y="87707"/>
                  </a:cubicBezTo>
                  <a:cubicBezTo>
                    <a:pt x="194122" y="85821"/>
                    <a:pt x="191950" y="84612"/>
                    <a:pt x="189579" y="84374"/>
                  </a:cubicBezTo>
                  <a:cubicBezTo>
                    <a:pt x="187779" y="84640"/>
                    <a:pt x="186035" y="85221"/>
                    <a:pt x="184435" y="86088"/>
                  </a:cubicBezTo>
                  <a:cubicBezTo>
                    <a:pt x="183797" y="86479"/>
                    <a:pt x="182978" y="86479"/>
                    <a:pt x="182340" y="86088"/>
                  </a:cubicBezTo>
                  <a:cubicBezTo>
                    <a:pt x="181549" y="85317"/>
                    <a:pt x="181540" y="84050"/>
                    <a:pt x="182311" y="83259"/>
                  </a:cubicBezTo>
                  <a:cubicBezTo>
                    <a:pt x="182321" y="83250"/>
                    <a:pt x="182330" y="83240"/>
                    <a:pt x="182340" y="83231"/>
                  </a:cubicBezTo>
                  <a:cubicBezTo>
                    <a:pt x="182911" y="82659"/>
                    <a:pt x="183864" y="82659"/>
                    <a:pt x="184721" y="82469"/>
                  </a:cubicBezTo>
                  <a:cubicBezTo>
                    <a:pt x="185578" y="82278"/>
                    <a:pt x="186436" y="81802"/>
                    <a:pt x="186436" y="80754"/>
                  </a:cubicBezTo>
                  <a:cubicBezTo>
                    <a:pt x="186140" y="79287"/>
                    <a:pt x="185092" y="78087"/>
                    <a:pt x="183673" y="77611"/>
                  </a:cubicBezTo>
                  <a:cubicBezTo>
                    <a:pt x="182616" y="77278"/>
                    <a:pt x="181492" y="77278"/>
                    <a:pt x="180435" y="77611"/>
                  </a:cubicBezTo>
                  <a:lnTo>
                    <a:pt x="178815" y="78182"/>
                  </a:lnTo>
                  <a:cubicBezTo>
                    <a:pt x="179378" y="76020"/>
                    <a:pt x="181111" y="74363"/>
                    <a:pt x="183292" y="73896"/>
                  </a:cubicBezTo>
                  <a:cubicBezTo>
                    <a:pt x="183854" y="74001"/>
                    <a:pt x="184445" y="74001"/>
                    <a:pt x="185007" y="73896"/>
                  </a:cubicBezTo>
                  <a:cubicBezTo>
                    <a:pt x="185578" y="73534"/>
                    <a:pt x="185817" y="72820"/>
                    <a:pt x="185578" y="72182"/>
                  </a:cubicBezTo>
                  <a:cubicBezTo>
                    <a:pt x="185416" y="71801"/>
                    <a:pt x="185188" y="71448"/>
                    <a:pt x="184912" y="71134"/>
                  </a:cubicBezTo>
                  <a:cubicBezTo>
                    <a:pt x="183721" y="69848"/>
                    <a:pt x="181844" y="69467"/>
                    <a:pt x="180244" y="70181"/>
                  </a:cubicBezTo>
                  <a:cubicBezTo>
                    <a:pt x="179082" y="71000"/>
                    <a:pt x="177996" y="71924"/>
                    <a:pt x="177006" y="72944"/>
                  </a:cubicBezTo>
                  <a:cubicBezTo>
                    <a:pt x="176587" y="73420"/>
                    <a:pt x="175863" y="73458"/>
                    <a:pt x="175396" y="73049"/>
                  </a:cubicBezTo>
                  <a:cubicBezTo>
                    <a:pt x="175358" y="73010"/>
                    <a:pt x="175320" y="72982"/>
                    <a:pt x="175291" y="72944"/>
                  </a:cubicBezTo>
                  <a:cubicBezTo>
                    <a:pt x="175253" y="72696"/>
                    <a:pt x="175253" y="72439"/>
                    <a:pt x="175291" y="72182"/>
                  </a:cubicBezTo>
                  <a:cubicBezTo>
                    <a:pt x="175863" y="69800"/>
                    <a:pt x="178625" y="69515"/>
                    <a:pt x="179482" y="67419"/>
                  </a:cubicBezTo>
                  <a:cubicBezTo>
                    <a:pt x="179958" y="65866"/>
                    <a:pt x="179958" y="64209"/>
                    <a:pt x="179482" y="62657"/>
                  </a:cubicBezTo>
                  <a:cubicBezTo>
                    <a:pt x="179482" y="61513"/>
                    <a:pt x="178339" y="59894"/>
                    <a:pt x="177482" y="60085"/>
                  </a:cubicBezTo>
                  <a:cubicBezTo>
                    <a:pt x="176625" y="60275"/>
                    <a:pt x="176911" y="60085"/>
                    <a:pt x="176720" y="60847"/>
                  </a:cubicBezTo>
                  <a:cubicBezTo>
                    <a:pt x="176530" y="61609"/>
                    <a:pt x="176053" y="64371"/>
                    <a:pt x="175577" y="66086"/>
                  </a:cubicBezTo>
                  <a:cubicBezTo>
                    <a:pt x="175215" y="67743"/>
                    <a:pt x="173967" y="69057"/>
                    <a:pt x="172339" y="69515"/>
                  </a:cubicBezTo>
                  <a:cubicBezTo>
                    <a:pt x="171577" y="68896"/>
                    <a:pt x="171281" y="67876"/>
                    <a:pt x="171577" y="66943"/>
                  </a:cubicBezTo>
                  <a:cubicBezTo>
                    <a:pt x="171577" y="66181"/>
                    <a:pt x="172720" y="65800"/>
                    <a:pt x="172815" y="64943"/>
                  </a:cubicBezTo>
                  <a:cubicBezTo>
                    <a:pt x="172900" y="64733"/>
                    <a:pt x="172900" y="64485"/>
                    <a:pt x="172815" y="64276"/>
                  </a:cubicBezTo>
                  <a:cubicBezTo>
                    <a:pt x="172510" y="63552"/>
                    <a:pt x="171672" y="63209"/>
                    <a:pt x="170938" y="63514"/>
                  </a:cubicBezTo>
                  <a:cubicBezTo>
                    <a:pt x="170824" y="63571"/>
                    <a:pt x="170719" y="63628"/>
                    <a:pt x="170624" y="63704"/>
                  </a:cubicBezTo>
                  <a:cubicBezTo>
                    <a:pt x="170053" y="63704"/>
                    <a:pt x="169195" y="64562"/>
                    <a:pt x="168433" y="63704"/>
                  </a:cubicBezTo>
                  <a:cubicBezTo>
                    <a:pt x="167671" y="62847"/>
                    <a:pt x="170529" y="60752"/>
                    <a:pt x="171862" y="59513"/>
                  </a:cubicBezTo>
                  <a:cubicBezTo>
                    <a:pt x="173691" y="56970"/>
                    <a:pt x="174148" y="53694"/>
                    <a:pt x="173100" y="50750"/>
                  </a:cubicBezTo>
                  <a:cubicBezTo>
                    <a:pt x="173015" y="50217"/>
                    <a:pt x="172786" y="49722"/>
                    <a:pt x="172434" y="49321"/>
                  </a:cubicBezTo>
                  <a:cubicBezTo>
                    <a:pt x="171786" y="48350"/>
                    <a:pt x="170481" y="48055"/>
                    <a:pt x="169481" y="48655"/>
                  </a:cubicBezTo>
                  <a:cubicBezTo>
                    <a:pt x="168852" y="49331"/>
                    <a:pt x="168395" y="50150"/>
                    <a:pt x="168148" y="51036"/>
                  </a:cubicBezTo>
                  <a:cubicBezTo>
                    <a:pt x="167614" y="52227"/>
                    <a:pt x="166833" y="53303"/>
                    <a:pt x="165862" y="54179"/>
                  </a:cubicBezTo>
                  <a:cubicBezTo>
                    <a:pt x="164928" y="55180"/>
                    <a:pt x="163357" y="55237"/>
                    <a:pt x="162366" y="54294"/>
                  </a:cubicBezTo>
                  <a:cubicBezTo>
                    <a:pt x="162318" y="54255"/>
                    <a:pt x="162280" y="54217"/>
                    <a:pt x="162242" y="54179"/>
                  </a:cubicBezTo>
                  <a:cubicBezTo>
                    <a:pt x="161242" y="53132"/>
                    <a:pt x="161013" y="51570"/>
                    <a:pt x="161671" y="50274"/>
                  </a:cubicBezTo>
                  <a:cubicBezTo>
                    <a:pt x="162242" y="49226"/>
                    <a:pt x="163195" y="48560"/>
                    <a:pt x="163385" y="47321"/>
                  </a:cubicBezTo>
                  <a:cubicBezTo>
                    <a:pt x="163575" y="46083"/>
                    <a:pt x="162528" y="43892"/>
                    <a:pt x="161290" y="43892"/>
                  </a:cubicBezTo>
                  <a:cubicBezTo>
                    <a:pt x="160051" y="43892"/>
                    <a:pt x="160432" y="43892"/>
                    <a:pt x="160147" y="44464"/>
                  </a:cubicBezTo>
                  <a:cubicBezTo>
                    <a:pt x="159680" y="45407"/>
                    <a:pt x="159337" y="46398"/>
                    <a:pt x="159099" y="47417"/>
                  </a:cubicBezTo>
                  <a:cubicBezTo>
                    <a:pt x="159099" y="48369"/>
                    <a:pt x="158051" y="49226"/>
                    <a:pt x="157003" y="49131"/>
                  </a:cubicBezTo>
                  <a:cubicBezTo>
                    <a:pt x="156032" y="49007"/>
                    <a:pt x="155222" y="48340"/>
                    <a:pt x="154908" y="47417"/>
                  </a:cubicBezTo>
                  <a:cubicBezTo>
                    <a:pt x="154593" y="46521"/>
                    <a:pt x="154813" y="45521"/>
                    <a:pt x="155479" y="44845"/>
                  </a:cubicBezTo>
                  <a:lnTo>
                    <a:pt x="159194" y="40273"/>
                  </a:lnTo>
                  <a:cubicBezTo>
                    <a:pt x="159899" y="39568"/>
                    <a:pt x="160442" y="38720"/>
                    <a:pt x="160813" y="37796"/>
                  </a:cubicBezTo>
                  <a:cubicBezTo>
                    <a:pt x="161242" y="36730"/>
                    <a:pt x="161242" y="35529"/>
                    <a:pt x="160813" y="34463"/>
                  </a:cubicBezTo>
                  <a:cubicBezTo>
                    <a:pt x="160547" y="33672"/>
                    <a:pt x="160042" y="32977"/>
                    <a:pt x="159385" y="32462"/>
                  </a:cubicBezTo>
                  <a:cubicBezTo>
                    <a:pt x="158718" y="31986"/>
                    <a:pt x="157861" y="31796"/>
                    <a:pt x="157480" y="32462"/>
                  </a:cubicBezTo>
                  <a:cubicBezTo>
                    <a:pt x="157165" y="32948"/>
                    <a:pt x="157003" y="33510"/>
                    <a:pt x="157003" y="34082"/>
                  </a:cubicBezTo>
                  <a:cubicBezTo>
                    <a:pt x="156870" y="35682"/>
                    <a:pt x="156194" y="37196"/>
                    <a:pt x="155098" y="38368"/>
                  </a:cubicBezTo>
                  <a:cubicBezTo>
                    <a:pt x="154575" y="38797"/>
                    <a:pt x="153812" y="38797"/>
                    <a:pt x="153289" y="38368"/>
                  </a:cubicBezTo>
                  <a:cubicBezTo>
                    <a:pt x="152907" y="37968"/>
                    <a:pt x="152641" y="37472"/>
                    <a:pt x="152527" y="36939"/>
                  </a:cubicBezTo>
                  <a:cubicBezTo>
                    <a:pt x="152346" y="35901"/>
                    <a:pt x="152584" y="34844"/>
                    <a:pt x="153193" y="33986"/>
                  </a:cubicBezTo>
                  <a:cubicBezTo>
                    <a:pt x="153841" y="33234"/>
                    <a:pt x="154232" y="32300"/>
                    <a:pt x="154336" y="31319"/>
                  </a:cubicBezTo>
                  <a:cubicBezTo>
                    <a:pt x="154336" y="30024"/>
                    <a:pt x="153650" y="28824"/>
                    <a:pt x="152527" y="28176"/>
                  </a:cubicBezTo>
                  <a:cubicBezTo>
                    <a:pt x="151793" y="27824"/>
                    <a:pt x="150907" y="28119"/>
                    <a:pt x="150526" y="28843"/>
                  </a:cubicBezTo>
                  <a:cubicBezTo>
                    <a:pt x="150202" y="29557"/>
                    <a:pt x="150040" y="30338"/>
                    <a:pt x="150050" y="31129"/>
                  </a:cubicBezTo>
                  <a:cubicBezTo>
                    <a:pt x="149755" y="33615"/>
                    <a:pt x="148936" y="36015"/>
                    <a:pt x="147669" y="38177"/>
                  </a:cubicBezTo>
                  <a:cubicBezTo>
                    <a:pt x="147669" y="38844"/>
                    <a:pt x="146431" y="39416"/>
                    <a:pt x="145573" y="38844"/>
                  </a:cubicBezTo>
                  <a:cubicBezTo>
                    <a:pt x="145059" y="38425"/>
                    <a:pt x="144783" y="37787"/>
                    <a:pt x="144811" y="37129"/>
                  </a:cubicBezTo>
                  <a:cubicBezTo>
                    <a:pt x="144678" y="36634"/>
                    <a:pt x="144678" y="36101"/>
                    <a:pt x="144811" y="35606"/>
                  </a:cubicBezTo>
                  <a:cubicBezTo>
                    <a:pt x="144811" y="34844"/>
                    <a:pt x="145478" y="34082"/>
                    <a:pt x="145859" y="33225"/>
                  </a:cubicBezTo>
                  <a:cubicBezTo>
                    <a:pt x="146202" y="32139"/>
                    <a:pt x="146202" y="30976"/>
                    <a:pt x="145859" y="29891"/>
                  </a:cubicBezTo>
                  <a:cubicBezTo>
                    <a:pt x="145859" y="28748"/>
                    <a:pt x="144145" y="27414"/>
                    <a:pt x="143192" y="27604"/>
                  </a:cubicBezTo>
                  <a:cubicBezTo>
                    <a:pt x="142240" y="27795"/>
                    <a:pt x="142240" y="28938"/>
                    <a:pt x="142049" y="29891"/>
                  </a:cubicBezTo>
                  <a:cubicBezTo>
                    <a:pt x="141878" y="30662"/>
                    <a:pt x="141592" y="31405"/>
                    <a:pt x="141192" y="32081"/>
                  </a:cubicBezTo>
                  <a:cubicBezTo>
                    <a:pt x="141192" y="32081"/>
                    <a:pt x="140715" y="32748"/>
                    <a:pt x="140335" y="32748"/>
                  </a:cubicBezTo>
                  <a:lnTo>
                    <a:pt x="139573" y="32748"/>
                  </a:lnTo>
                  <a:cubicBezTo>
                    <a:pt x="138344" y="31977"/>
                    <a:pt x="137649" y="30576"/>
                    <a:pt x="137763" y="29129"/>
                  </a:cubicBezTo>
                  <a:cubicBezTo>
                    <a:pt x="137972" y="28033"/>
                    <a:pt x="138630" y="27062"/>
                    <a:pt x="139573" y="26462"/>
                  </a:cubicBezTo>
                  <a:cubicBezTo>
                    <a:pt x="140487" y="25871"/>
                    <a:pt x="141182" y="25004"/>
                    <a:pt x="141573" y="23985"/>
                  </a:cubicBezTo>
                  <a:cubicBezTo>
                    <a:pt x="141716" y="23652"/>
                    <a:pt x="141716" y="23271"/>
                    <a:pt x="141573" y="22937"/>
                  </a:cubicBezTo>
                  <a:cubicBezTo>
                    <a:pt x="141258" y="22223"/>
                    <a:pt x="140725" y="21623"/>
                    <a:pt x="140049" y="21223"/>
                  </a:cubicBezTo>
                  <a:lnTo>
                    <a:pt x="138620" y="20556"/>
                  </a:lnTo>
                  <a:cubicBezTo>
                    <a:pt x="137001" y="20556"/>
                    <a:pt x="136048" y="21509"/>
                    <a:pt x="135667" y="22937"/>
                  </a:cubicBezTo>
                  <a:cubicBezTo>
                    <a:pt x="135496" y="24414"/>
                    <a:pt x="135201" y="25880"/>
                    <a:pt x="134810" y="27319"/>
                  </a:cubicBezTo>
                  <a:cubicBezTo>
                    <a:pt x="134582" y="28071"/>
                    <a:pt x="133791" y="28509"/>
                    <a:pt x="133038" y="28281"/>
                  </a:cubicBezTo>
                  <a:cubicBezTo>
                    <a:pt x="133019" y="28281"/>
                    <a:pt x="133010" y="28271"/>
                    <a:pt x="133000" y="28271"/>
                  </a:cubicBezTo>
                  <a:cubicBezTo>
                    <a:pt x="132133" y="27824"/>
                    <a:pt x="131562" y="26957"/>
                    <a:pt x="131476" y="25985"/>
                  </a:cubicBezTo>
                  <a:cubicBezTo>
                    <a:pt x="131400" y="25242"/>
                    <a:pt x="131610" y="24490"/>
                    <a:pt x="132048" y="23890"/>
                  </a:cubicBezTo>
                  <a:cubicBezTo>
                    <a:pt x="132333" y="23471"/>
                    <a:pt x="132591" y="23023"/>
                    <a:pt x="132810" y="22556"/>
                  </a:cubicBezTo>
                  <a:cubicBezTo>
                    <a:pt x="133029" y="22004"/>
                    <a:pt x="133029" y="21394"/>
                    <a:pt x="132810" y="20842"/>
                  </a:cubicBezTo>
                  <a:cubicBezTo>
                    <a:pt x="132229" y="19851"/>
                    <a:pt x="130981" y="19480"/>
                    <a:pt x="129952" y="19985"/>
                  </a:cubicBezTo>
                  <a:cubicBezTo>
                    <a:pt x="129190" y="20556"/>
                    <a:pt x="128905" y="21509"/>
                    <a:pt x="128238" y="22175"/>
                  </a:cubicBezTo>
                  <a:cubicBezTo>
                    <a:pt x="127647" y="22128"/>
                    <a:pt x="127104" y="21852"/>
                    <a:pt x="126714" y="21413"/>
                  </a:cubicBezTo>
                  <a:cubicBezTo>
                    <a:pt x="126238" y="20851"/>
                    <a:pt x="125971" y="20147"/>
                    <a:pt x="125952" y="19413"/>
                  </a:cubicBezTo>
                  <a:cubicBezTo>
                    <a:pt x="125818" y="18975"/>
                    <a:pt x="125818" y="18518"/>
                    <a:pt x="125952" y="18079"/>
                  </a:cubicBezTo>
                  <a:cubicBezTo>
                    <a:pt x="126619" y="17032"/>
                    <a:pt x="127066" y="15870"/>
                    <a:pt x="127285" y="14651"/>
                  </a:cubicBezTo>
                  <a:cubicBezTo>
                    <a:pt x="127457" y="13127"/>
                    <a:pt x="127047" y="11603"/>
                    <a:pt x="126142" y="10364"/>
                  </a:cubicBezTo>
                  <a:cubicBezTo>
                    <a:pt x="125571" y="9602"/>
                    <a:pt x="124714" y="8936"/>
                    <a:pt x="124047" y="9031"/>
                  </a:cubicBezTo>
                  <a:cubicBezTo>
                    <a:pt x="123771" y="8936"/>
                    <a:pt x="123466" y="8936"/>
                    <a:pt x="123190" y="9031"/>
                  </a:cubicBezTo>
                  <a:cubicBezTo>
                    <a:pt x="122123" y="10307"/>
                    <a:pt x="121542" y="11936"/>
                    <a:pt x="121570" y="13603"/>
                  </a:cubicBezTo>
                  <a:cubicBezTo>
                    <a:pt x="121589" y="14460"/>
                    <a:pt x="121389" y="15317"/>
                    <a:pt x="120999" y="16079"/>
                  </a:cubicBezTo>
                  <a:cubicBezTo>
                    <a:pt x="120608" y="16403"/>
                    <a:pt x="120056" y="16403"/>
                    <a:pt x="119665" y="16079"/>
                  </a:cubicBezTo>
                  <a:cubicBezTo>
                    <a:pt x="119113" y="15670"/>
                    <a:pt x="118770" y="15051"/>
                    <a:pt x="118713" y="14365"/>
                  </a:cubicBezTo>
                  <a:cubicBezTo>
                    <a:pt x="118589" y="13755"/>
                    <a:pt x="118370" y="13184"/>
                    <a:pt x="118046" y="12650"/>
                  </a:cubicBezTo>
                  <a:cubicBezTo>
                    <a:pt x="117608" y="12117"/>
                    <a:pt x="116932" y="11831"/>
                    <a:pt x="116236" y="11888"/>
                  </a:cubicBezTo>
                  <a:cubicBezTo>
                    <a:pt x="115665" y="11888"/>
                    <a:pt x="115284" y="11888"/>
                    <a:pt x="114807" y="12460"/>
                  </a:cubicBezTo>
                  <a:cubicBezTo>
                    <a:pt x="114455" y="12498"/>
                    <a:pt x="114112" y="12498"/>
                    <a:pt x="113760" y="12460"/>
                  </a:cubicBezTo>
                  <a:cubicBezTo>
                    <a:pt x="112931" y="12736"/>
                    <a:pt x="112026" y="12469"/>
                    <a:pt x="111474" y="11793"/>
                  </a:cubicBezTo>
                  <a:cubicBezTo>
                    <a:pt x="111102" y="11250"/>
                    <a:pt x="111102" y="10526"/>
                    <a:pt x="111474" y="9983"/>
                  </a:cubicBezTo>
                  <a:cubicBezTo>
                    <a:pt x="111798" y="9545"/>
                    <a:pt x="112274" y="9231"/>
                    <a:pt x="112807" y="9126"/>
                  </a:cubicBezTo>
                  <a:cubicBezTo>
                    <a:pt x="113341" y="9059"/>
                    <a:pt x="113855" y="8897"/>
                    <a:pt x="114331" y="8650"/>
                  </a:cubicBezTo>
                  <a:cubicBezTo>
                    <a:pt x="114331" y="8650"/>
                    <a:pt x="114903" y="7697"/>
                    <a:pt x="114331" y="7221"/>
                  </a:cubicBezTo>
                  <a:cubicBezTo>
                    <a:pt x="113760" y="6745"/>
                    <a:pt x="112331" y="5697"/>
                    <a:pt x="110998" y="5507"/>
                  </a:cubicBezTo>
                  <a:cubicBezTo>
                    <a:pt x="109731" y="5402"/>
                    <a:pt x="108502" y="6031"/>
                    <a:pt x="107854" y="7126"/>
                  </a:cubicBezTo>
                  <a:cubicBezTo>
                    <a:pt x="107854" y="7126"/>
                    <a:pt x="107283" y="8174"/>
                    <a:pt x="106521" y="8269"/>
                  </a:cubicBezTo>
                  <a:cubicBezTo>
                    <a:pt x="105759" y="8364"/>
                    <a:pt x="104521" y="7602"/>
                    <a:pt x="103854" y="8269"/>
                  </a:cubicBezTo>
                  <a:lnTo>
                    <a:pt x="103854" y="8269"/>
                  </a:lnTo>
                  <a:cubicBezTo>
                    <a:pt x="105568" y="6840"/>
                    <a:pt x="103854" y="6269"/>
                    <a:pt x="104521" y="5316"/>
                  </a:cubicBezTo>
                  <a:cubicBezTo>
                    <a:pt x="105187" y="4363"/>
                    <a:pt x="106140" y="4363"/>
                    <a:pt x="107188" y="4173"/>
                  </a:cubicBezTo>
                  <a:cubicBezTo>
                    <a:pt x="108235" y="3983"/>
                    <a:pt x="109188" y="3125"/>
                    <a:pt x="108521" y="1982"/>
                  </a:cubicBezTo>
                  <a:cubicBezTo>
                    <a:pt x="108064" y="1058"/>
                    <a:pt x="107054" y="554"/>
                    <a:pt x="106045" y="744"/>
                  </a:cubicBezTo>
                  <a:cubicBezTo>
                    <a:pt x="105187" y="744"/>
                    <a:pt x="104616" y="1506"/>
                    <a:pt x="103758" y="1696"/>
                  </a:cubicBezTo>
                  <a:cubicBezTo>
                    <a:pt x="102720" y="1763"/>
                    <a:pt x="101739" y="1201"/>
                    <a:pt x="101282" y="268"/>
                  </a:cubicBezTo>
                  <a:cubicBezTo>
                    <a:pt x="101177" y="58"/>
                    <a:pt x="101177" y="-189"/>
                    <a:pt x="101282" y="-399"/>
                  </a:cubicBezTo>
                  <a:cubicBezTo>
                    <a:pt x="99625" y="1735"/>
                    <a:pt x="97805" y="3735"/>
                    <a:pt x="95853" y="5602"/>
                  </a:cubicBezTo>
                  <a:cubicBezTo>
                    <a:pt x="90671" y="10202"/>
                    <a:pt x="84985" y="14203"/>
                    <a:pt x="78898" y="1750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29" name="Freeform: Shape 428">
              <a:extLst>
                <a:ext uri="{FF2B5EF4-FFF2-40B4-BE49-F238E27FC236}">
                  <a16:creationId xmlns:a16="http://schemas.microsoft.com/office/drawing/2014/main" xmlns="" id="{6C3CA6ED-73E5-5FBA-734D-C54D4BACFDFD}"/>
                </a:ext>
              </a:extLst>
            </p:cNvPr>
            <p:cNvSpPr/>
            <p:nvPr/>
          </p:nvSpPr>
          <p:spPr>
            <a:xfrm>
              <a:off x="6158483" y="2064822"/>
              <a:ext cx="194309" cy="188220"/>
            </a:xfrm>
            <a:custGeom>
              <a:avLst/>
              <a:gdLst>
                <a:gd name="connsiteX0" fmla="*/ 1778 w 194309"/>
                <a:gd name="connsiteY0" fmla="*/ 98477 h 188220"/>
                <a:gd name="connsiteX1" fmla="*/ 1778 w 194309"/>
                <a:gd name="connsiteY1" fmla="*/ 98477 h 188220"/>
                <a:gd name="connsiteX2" fmla="*/ 2444 w 194309"/>
                <a:gd name="connsiteY2" fmla="*/ 100192 h 188220"/>
                <a:gd name="connsiteX3" fmla="*/ 1301 w 194309"/>
                <a:gd name="connsiteY3" fmla="*/ 101335 h 188220"/>
                <a:gd name="connsiteX4" fmla="*/ -32 w 194309"/>
                <a:gd name="connsiteY4" fmla="*/ 102192 h 188220"/>
                <a:gd name="connsiteX5" fmla="*/ -32 w 194309"/>
                <a:gd name="connsiteY5" fmla="*/ 102192 h 188220"/>
                <a:gd name="connsiteX6" fmla="*/ -32 w 194309"/>
                <a:gd name="connsiteY6" fmla="*/ 103621 h 188220"/>
                <a:gd name="connsiteX7" fmla="*/ 3587 w 194309"/>
                <a:gd name="connsiteY7" fmla="*/ 104478 h 188220"/>
                <a:gd name="connsiteX8" fmla="*/ 6349 w 194309"/>
                <a:gd name="connsiteY8" fmla="*/ 102287 h 188220"/>
                <a:gd name="connsiteX9" fmla="*/ 7302 w 194309"/>
                <a:gd name="connsiteY9" fmla="*/ 100859 h 188220"/>
                <a:gd name="connsiteX10" fmla="*/ 9874 w 194309"/>
                <a:gd name="connsiteY10" fmla="*/ 100287 h 188220"/>
                <a:gd name="connsiteX11" fmla="*/ 9874 w 194309"/>
                <a:gd name="connsiteY11" fmla="*/ 100287 h 188220"/>
                <a:gd name="connsiteX12" fmla="*/ 9874 w 194309"/>
                <a:gd name="connsiteY12" fmla="*/ 103335 h 188220"/>
                <a:gd name="connsiteX13" fmla="*/ 7588 w 194309"/>
                <a:gd name="connsiteY13" fmla="*/ 105050 h 188220"/>
                <a:gd name="connsiteX14" fmla="*/ 6730 w 194309"/>
                <a:gd name="connsiteY14" fmla="*/ 107526 h 188220"/>
                <a:gd name="connsiteX15" fmla="*/ 9493 w 194309"/>
                <a:gd name="connsiteY15" fmla="*/ 108098 h 188220"/>
                <a:gd name="connsiteX16" fmla="*/ 11398 w 194309"/>
                <a:gd name="connsiteY16" fmla="*/ 106669 h 188220"/>
                <a:gd name="connsiteX17" fmla="*/ 14065 w 194309"/>
                <a:gd name="connsiteY17" fmla="*/ 107526 h 188220"/>
                <a:gd name="connsiteX18" fmla="*/ 12636 w 194309"/>
                <a:gd name="connsiteY18" fmla="*/ 109717 h 188220"/>
                <a:gd name="connsiteX19" fmla="*/ 9016 w 194309"/>
                <a:gd name="connsiteY19" fmla="*/ 110860 h 188220"/>
                <a:gd name="connsiteX20" fmla="*/ 7302 w 194309"/>
                <a:gd name="connsiteY20" fmla="*/ 111717 h 188220"/>
                <a:gd name="connsiteX21" fmla="*/ 7302 w 194309"/>
                <a:gd name="connsiteY21" fmla="*/ 113717 h 188220"/>
                <a:gd name="connsiteX22" fmla="*/ 9969 w 194309"/>
                <a:gd name="connsiteY22" fmla="*/ 114384 h 188220"/>
                <a:gd name="connsiteX23" fmla="*/ 13017 w 194309"/>
                <a:gd name="connsiteY23" fmla="*/ 113241 h 188220"/>
                <a:gd name="connsiteX24" fmla="*/ 16827 w 194309"/>
                <a:gd name="connsiteY24" fmla="*/ 112765 h 188220"/>
                <a:gd name="connsiteX25" fmla="*/ 17494 w 194309"/>
                <a:gd name="connsiteY25" fmla="*/ 115336 h 188220"/>
                <a:gd name="connsiteX26" fmla="*/ 14922 w 194309"/>
                <a:gd name="connsiteY26" fmla="*/ 116099 h 188220"/>
                <a:gd name="connsiteX27" fmla="*/ 11398 w 194309"/>
                <a:gd name="connsiteY27" fmla="*/ 117337 h 188220"/>
                <a:gd name="connsiteX28" fmla="*/ 13493 w 194309"/>
                <a:gd name="connsiteY28" fmla="*/ 120194 h 188220"/>
                <a:gd name="connsiteX29" fmla="*/ 16922 w 194309"/>
                <a:gd name="connsiteY29" fmla="*/ 120194 h 188220"/>
                <a:gd name="connsiteX30" fmla="*/ 19875 w 194309"/>
                <a:gd name="connsiteY30" fmla="*/ 119242 h 188220"/>
                <a:gd name="connsiteX31" fmla="*/ 21685 w 194309"/>
                <a:gd name="connsiteY31" fmla="*/ 119242 h 188220"/>
                <a:gd name="connsiteX32" fmla="*/ 17684 w 194309"/>
                <a:gd name="connsiteY32" fmla="*/ 122004 h 188220"/>
                <a:gd name="connsiteX33" fmla="*/ 15494 w 194309"/>
                <a:gd name="connsiteY33" fmla="*/ 122004 h 188220"/>
                <a:gd name="connsiteX34" fmla="*/ 15236 w 194309"/>
                <a:gd name="connsiteY34" fmla="*/ 123461 h 188220"/>
                <a:gd name="connsiteX35" fmla="*/ 15494 w 194309"/>
                <a:gd name="connsiteY35" fmla="*/ 123719 h 188220"/>
                <a:gd name="connsiteX36" fmla="*/ 16351 w 194309"/>
                <a:gd name="connsiteY36" fmla="*/ 123719 h 188220"/>
                <a:gd name="connsiteX37" fmla="*/ 21113 w 194309"/>
                <a:gd name="connsiteY37" fmla="*/ 123719 h 188220"/>
                <a:gd name="connsiteX38" fmla="*/ 24352 w 194309"/>
                <a:gd name="connsiteY38" fmla="*/ 122671 h 188220"/>
                <a:gd name="connsiteX39" fmla="*/ 17684 w 194309"/>
                <a:gd name="connsiteY39" fmla="*/ 126290 h 188220"/>
                <a:gd name="connsiteX40" fmla="*/ 14827 w 194309"/>
                <a:gd name="connsiteY40" fmla="*/ 126290 h 188220"/>
                <a:gd name="connsiteX41" fmla="*/ 13398 w 194309"/>
                <a:gd name="connsiteY41" fmla="*/ 128005 h 188220"/>
                <a:gd name="connsiteX42" fmla="*/ 15017 w 194309"/>
                <a:gd name="connsiteY42" fmla="*/ 130005 h 188220"/>
                <a:gd name="connsiteX43" fmla="*/ 21494 w 194309"/>
                <a:gd name="connsiteY43" fmla="*/ 131434 h 188220"/>
                <a:gd name="connsiteX44" fmla="*/ 25971 w 194309"/>
                <a:gd name="connsiteY44" fmla="*/ 128481 h 188220"/>
                <a:gd name="connsiteX45" fmla="*/ 28162 w 194309"/>
                <a:gd name="connsiteY45" fmla="*/ 128481 h 188220"/>
                <a:gd name="connsiteX46" fmla="*/ 29028 w 194309"/>
                <a:gd name="connsiteY46" fmla="*/ 131034 h 188220"/>
                <a:gd name="connsiteX47" fmla="*/ 29019 w 194309"/>
                <a:gd name="connsiteY47" fmla="*/ 131053 h 188220"/>
                <a:gd name="connsiteX48" fmla="*/ 26923 w 194309"/>
                <a:gd name="connsiteY48" fmla="*/ 132482 h 188220"/>
                <a:gd name="connsiteX49" fmla="*/ 25780 w 194309"/>
                <a:gd name="connsiteY49" fmla="*/ 134577 h 188220"/>
                <a:gd name="connsiteX50" fmla="*/ 29019 w 194309"/>
                <a:gd name="connsiteY50" fmla="*/ 136768 h 188220"/>
                <a:gd name="connsiteX51" fmla="*/ 32067 w 194309"/>
                <a:gd name="connsiteY51" fmla="*/ 135625 h 188220"/>
                <a:gd name="connsiteX52" fmla="*/ 33496 w 194309"/>
                <a:gd name="connsiteY52" fmla="*/ 134672 h 188220"/>
                <a:gd name="connsiteX53" fmla="*/ 30162 w 194309"/>
                <a:gd name="connsiteY53" fmla="*/ 139911 h 188220"/>
                <a:gd name="connsiteX54" fmla="*/ 28638 w 194309"/>
                <a:gd name="connsiteY54" fmla="*/ 140768 h 188220"/>
                <a:gd name="connsiteX55" fmla="*/ 28638 w 194309"/>
                <a:gd name="connsiteY55" fmla="*/ 142483 h 188220"/>
                <a:gd name="connsiteX56" fmla="*/ 29495 w 194309"/>
                <a:gd name="connsiteY56" fmla="*/ 143340 h 188220"/>
                <a:gd name="connsiteX57" fmla="*/ 34162 w 194309"/>
                <a:gd name="connsiteY57" fmla="*/ 143340 h 188220"/>
                <a:gd name="connsiteX58" fmla="*/ 36544 w 194309"/>
                <a:gd name="connsiteY58" fmla="*/ 139911 h 188220"/>
                <a:gd name="connsiteX59" fmla="*/ 38153 w 194309"/>
                <a:gd name="connsiteY59" fmla="*/ 139806 h 188220"/>
                <a:gd name="connsiteX60" fmla="*/ 38258 w 194309"/>
                <a:gd name="connsiteY60" fmla="*/ 139911 h 188220"/>
                <a:gd name="connsiteX61" fmla="*/ 38258 w 194309"/>
                <a:gd name="connsiteY61" fmla="*/ 140768 h 188220"/>
                <a:gd name="connsiteX62" fmla="*/ 35401 w 194309"/>
                <a:gd name="connsiteY62" fmla="*/ 146293 h 188220"/>
                <a:gd name="connsiteX63" fmla="*/ 36544 w 194309"/>
                <a:gd name="connsiteY63" fmla="*/ 150865 h 188220"/>
                <a:gd name="connsiteX64" fmla="*/ 39115 w 194309"/>
                <a:gd name="connsiteY64" fmla="*/ 152865 h 188220"/>
                <a:gd name="connsiteX65" fmla="*/ 39592 w 194309"/>
                <a:gd name="connsiteY65" fmla="*/ 151912 h 188220"/>
                <a:gd name="connsiteX66" fmla="*/ 39592 w 194309"/>
                <a:gd name="connsiteY66" fmla="*/ 146578 h 188220"/>
                <a:gd name="connsiteX67" fmla="*/ 41878 w 194309"/>
                <a:gd name="connsiteY67" fmla="*/ 142483 h 188220"/>
                <a:gd name="connsiteX68" fmla="*/ 43211 w 194309"/>
                <a:gd name="connsiteY68" fmla="*/ 144769 h 188220"/>
                <a:gd name="connsiteX69" fmla="*/ 42449 w 194309"/>
                <a:gd name="connsiteY69" fmla="*/ 146960 h 188220"/>
                <a:gd name="connsiteX70" fmla="*/ 43926 w 194309"/>
                <a:gd name="connsiteY70" fmla="*/ 148141 h 188220"/>
                <a:gd name="connsiteX71" fmla="*/ 44830 w 194309"/>
                <a:gd name="connsiteY71" fmla="*/ 147626 h 188220"/>
                <a:gd name="connsiteX72" fmla="*/ 46926 w 194309"/>
                <a:gd name="connsiteY72" fmla="*/ 146960 h 188220"/>
                <a:gd name="connsiteX73" fmla="*/ 44640 w 194309"/>
                <a:gd name="connsiteY73" fmla="*/ 151817 h 188220"/>
                <a:gd name="connsiteX74" fmla="*/ 45402 w 194309"/>
                <a:gd name="connsiteY74" fmla="*/ 160485 h 188220"/>
                <a:gd name="connsiteX75" fmla="*/ 46354 w 194309"/>
                <a:gd name="connsiteY75" fmla="*/ 161723 h 188220"/>
                <a:gd name="connsiteX76" fmla="*/ 49307 w 194309"/>
                <a:gd name="connsiteY76" fmla="*/ 161723 h 188220"/>
                <a:gd name="connsiteX77" fmla="*/ 50069 w 194309"/>
                <a:gd name="connsiteY77" fmla="*/ 159056 h 188220"/>
                <a:gd name="connsiteX78" fmla="*/ 51498 w 194309"/>
                <a:gd name="connsiteY78" fmla="*/ 155532 h 188220"/>
                <a:gd name="connsiteX79" fmla="*/ 54975 w 194309"/>
                <a:gd name="connsiteY79" fmla="*/ 154456 h 188220"/>
                <a:gd name="connsiteX80" fmla="*/ 55022 w 194309"/>
                <a:gd name="connsiteY80" fmla="*/ 154484 h 188220"/>
                <a:gd name="connsiteX81" fmla="*/ 56451 w 194309"/>
                <a:gd name="connsiteY81" fmla="*/ 158104 h 188220"/>
                <a:gd name="connsiteX82" fmla="*/ 55403 w 194309"/>
                <a:gd name="connsiteY82" fmla="*/ 161342 h 188220"/>
                <a:gd name="connsiteX83" fmla="*/ 58261 w 194309"/>
                <a:gd name="connsiteY83" fmla="*/ 164104 h 188220"/>
                <a:gd name="connsiteX84" fmla="*/ 59213 w 194309"/>
                <a:gd name="connsiteY84" fmla="*/ 163247 h 188220"/>
                <a:gd name="connsiteX85" fmla="*/ 59213 w 194309"/>
                <a:gd name="connsiteY85" fmla="*/ 160199 h 188220"/>
                <a:gd name="connsiteX86" fmla="*/ 60832 w 194309"/>
                <a:gd name="connsiteY86" fmla="*/ 158009 h 188220"/>
                <a:gd name="connsiteX87" fmla="*/ 63214 w 194309"/>
                <a:gd name="connsiteY87" fmla="*/ 159152 h 188220"/>
                <a:gd name="connsiteX88" fmla="*/ 63214 w 194309"/>
                <a:gd name="connsiteY88" fmla="*/ 161723 h 188220"/>
                <a:gd name="connsiteX89" fmla="*/ 60642 w 194309"/>
                <a:gd name="connsiteY89" fmla="*/ 167057 h 188220"/>
                <a:gd name="connsiteX90" fmla="*/ 59689 w 194309"/>
                <a:gd name="connsiteY90" fmla="*/ 169820 h 188220"/>
                <a:gd name="connsiteX91" fmla="*/ 60452 w 194309"/>
                <a:gd name="connsiteY91" fmla="*/ 173058 h 188220"/>
                <a:gd name="connsiteX92" fmla="*/ 62356 w 194309"/>
                <a:gd name="connsiteY92" fmla="*/ 174677 h 188220"/>
                <a:gd name="connsiteX93" fmla="*/ 64166 w 194309"/>
                <a:gd name="connsiteY93" fmla="*/ 174677 h 188220"/>
                <a:gd name="connsiteX94" fmla="*/ 64166 w 194309"/>
                <a:gd name="connsiteY94" fmla="*/ 173058 h 188220"/>
                <a:gd name="connsiteX95" fmla="*/ 65023 w 194309"/>
                <a:gd name="connsiteY95" fmla="*/ 168486 h 188220"/>
                <a:gd name="connsiteX96" fmla="*/ 66738 w 194309"/>
                <a:gd name="connsiteY96" fmla="*/ 167819 h 188220"/>
                <a:gd name="connsiteX97" fmla="*/ 67786 w 194309"/>
                <a:gd name="connsiteY97" fmla="*/ 168867 h 188220"/>
                <a:gd name="connsiteX98" fmla="*/ 67786 w 194309"/>
                <a:gd name="connsiteY98" fmla="*/ 171915 h 188220"/>
                <a:gd name="connsiteX99" fmla="*/ 67310 w 194309"/>
                <a:gd name="connsiteY99" fmla="*/ 174773 h 188220"/>
                <a:gd name="connsiteX100" fmla="*/ 69691 w 194309"/>
                <a:gd name="connsiteY100" fmla="*/ 177344 h 188220"/>
                <a:gd name="connsiteX101" fmla="*/ 71500 w 194309"/>
                <a:gd name="connsiteY101" fmla="*/ 176296 h 188220"/>
                <a:gd name="connsiteX102" fmla="*/ 71500 w 194309"/>
                <a:gd name="connsiteY102" fmla="*/ 173915 h 188220"/>
                <a:gd name="connsiteX103" fmla="*/ 72262 w 194309"/>
                <a:gd name="connsiteY103" fmla="*/ 166581 h 188220"/>
                <a:gd name="connsiteX104" fmla="*/ 74072 w 194309"/>
                <a:gd name="connsiteY104" fmla="*/ 165438 h 188220"/>
                <a:gd name="connsiteX105" fmla="*/ 75215 w 194309"/>
                <a:gd name="connsiteY105" fmla="*/ 166867 h 188220"/>
                <a:gd name="connsiteX106" fmla="*/ 75215 w 194309"/>
                <a:gd name="connsiteY106" fmla="*/ 168486 h 188220"/>
                <a:gd name="connsiteX107" fmla="*/ 75215 w 194309"/>
                <a:gd name="connsiteY107" fmla="*/ 170962 h 188220"/>
                <a:gd name="connsiteX108" fmla="*/ 75215 w 194309"/>
                <a:gd name="connsiteY108" fmla="*/ 174201 h 188220"/>
                <a:gd name="connsiteX109" fmla="*/ 78358 w 194309"/>
                <a:gd name="connsiteY109" fmla="*/ 175820 h 188220"/>
                <a:gd name="connsiteX110" fmla="*/ 78930 w 194309"/>
                <a:gd name="connsiteY110" fmla="*/ 173344 h 188220"/>
                <a:gd name="connsiteX111" fmla="*/ 78930 w 194309"/>
                <a:gd name="connsiteY111" fmla="*/ 171058 h 188220"/>
                <a:gd name="connsiteX112" fmla="*/ 79597 w 194309"/>
                <a:gd name="connsiteY112" fmla="*/ 170201 h 188220"/>
                <a:gd name="connsiteX113" fmla="*/ 80359 w 194309"/>
                <a:gd name="connsiteY113" fmla="*/ 170201 h 188220"/>
                <a:gd name="connsiteX114" fmla="*/ 82930 w 194309"/>
                <a:gd name="connsiteY114" fmla="*/ 173249 h 188220"/>
                <a:gd name="connsiteX115" fmla="*/ 81787 w 194309"/>
                <a:gd name="connsiteY115" fmla="*/ 176296 h 188220"/>
                <a:gd name="connsiteX116" fmla="*/ 80359 w 194309"/>
                <a:gd name="connsiteY116" fmla="*/ 179059 h 188220"/>
                <a:gd name="connsiteX117" fmla="*/ 80359 w 194309"/>
                <a:gd name="connsiteY117" fmla="*/ 180107 h 188220"/>
                <a:gd name="connsiteX118" fmla="*/ 82264 w 194309"/>
                <a:gd name="connsiteY118" fmla="*/ 181345 h 188220"/>
                <a:gd name="connsiteX119" fmla="*/ 83788 w 194309"/>
                <a:gd name="connsiteY119" fmla="*/ 181345 h 188220"/>
                <a:gd name="connsiteX120" fmla="*/ 86074 w 194309"/>
                <a:gd name="connsiteY120" fmla="*/ 178487 h 188220"/>
                <a:gd name="connsiteX121" fmla="*/ 86074 w 194309"/>
                <a:gd name="connsiteY121" fmla="*/ 174011 h 188220"/>
                <a:gd name="connsiteX122" fmla="*/ 87598 w 194309"/>
                <a:gd name="connsiteY122" fmla="*/ 172677 h 188220"/>
                <a:gd name="connsiteX123" fmla="*/ 89598 w 194309"/>
                <a:gd name="connsiteY123" fmla="*/ 174487 h 188220"/>
                <a:gd name="connsiteX124" fmla="*/ 89598 w 194309"/>
                <a:gd name="connsiteY124" fmla="*/ 176678 h 188220"/>
                <a:gd name="connsiteX125" fmla="*/ 89598 w 194309"/>
                <a:gd name="connsiteY125" fmla="*/ 178106 h 188220"/>
                <a:gd name="connsiteX126" fmla="*/ 90170 w 194309"/>
                <a:gd name="connsiteY126" fmla="*/ 179726 h 188220"/>
                <a:gd name="connsiteX127" fmla="*/ 93122 w 194309"/>
                <a:gd name="connsiteY127" fmla="*/ 179726 h 188220"/>
                <a:gd name="connsiteX128" fmla="*/ 94265 w 194309"/>
                <a:gd name="connsiteY128" fmla="*/ 177249 h 188220"/>
                <a:gd name="connsiteX129" fmla="*/ 95885 w 194309"/>
                <a:gd name="connsiteY129" fmla="*/ 177249 h 188220"/>
                <a:gd name="connsiteX130" fmla="*/ 97123 w 194309"/>
                <a:gd name="connsiteY130" fmla="*/ 178868 h 188220"/>
                <a:gd name="connsiteX131" fmla="*/ 97123 w 194309"/>
                <a:gd name="connsiteY131" fmla="*/ 180392 h 188220"/>
                <a:gd name="connsiteX132" fmla="*/ 96551 w 194309"/>
                <a:gd name="connsiteY132" fmla="*/ 184012 h 188220"/>
                <a:gd name="connsiteX133" fmla="*/ 98647 w 194309"/>
                <a:gd name="connsiteY133" fmla="*/ 187822 h 188220"/>
                <a:gd name="connsiteX134" fmla="*/ 102266 w 194309"/>
                <a:gd name="connsiteY134" fmla="*/ 183821 h 188220"/>
                <a:gd name="connsiteX135" fmla="*/ 102266 w 194309"/>
                <a:gd name="connsiteY135" fmla="*/ 183821 h 188220"/>
                <a:gd name="connsiteX136" fmla="*/ 102266 w 194309"/>
                <a:gd name="connsiteY136" fmla="*/ 181250 h 188220"/>
                <a:gd name="connsiteX137" fmla="*/ 103504 w 194309"/>
                <a:gd name="connsiteY137" fmla="*/ 180678 h 188220"/>
                <a:gd name="connsiteX138" fmla="*/ 104552 w 194309"/>
                <a:gd name="connsiteY138" fmla="*/ 181726 h 188220"/>
                <a:gd name="connsiteX139" fmla="*/ 105790 w 194309"/>
                <a:gd name="connsiteY139" fmla="*/ 180297 h 188220"/>
                <a:gd name="connsiteX140" fmla="*/ 183133 w 194309"/>
                <a:gd name="connsiteY140" fmla="*/ 92286 h 188220"/>
                <a:gd name="connsiteX141" fmla="*/ 191325 w 194309"/>
                <a:gd name="connsiteY141" fmla="*/ 81713 h 188220"/>
                <a:gd name="connsiteX142" fmla="*/ 190468 w 194309"/>
                <a:gd name="connsiteY142" fmla="*/ 81046 h 188220"/>
                <a:gd name="connsiteX143" fmla="*/ 191992 w 194309"/>
                <a:gd name="connsiteY143" fmla="*/ 78761 h 188220"/>
                <a:gd name="connsiteX144" fmla="*/ 192944 w 194309"/>
                <a:gd name="connsiteY144" fmla="*/ 78761 h 188220"/>
                <a:gd name="connsiteX145" fmla="*/ 194278 w 194309"/>
                <a:gd name="connsiteY145" fmla="*/ 74474 h 188220"/>
                <a:gd name="connsiteX146" fmla="*/ 191420 w 194309"/>
                <a:gd name="connsiteY146" fmla="*/ 75522 h 188220"/>
                <a:gd name="connsiteX147" fmla="*/ 187515 w 194309"/>
                <a:gd name="connsiteY147" fmla="*/ 75998 h 188220"/>
                <a:gd name="connsiteX148" fmla="*/ 186886 w 194309"/>
                <a:gd name="connsiteY148" fmla="*/ 73522 h 188220"/>
                <a:gd name="connsiteX149" fmla="*/ 186944 w 194309"/>
                <a:gd name="connsiteY149" fmla="*/ 73427 h 188220"/>
                <a:gd name="connsiteX150" fmla="*/ 189420 w 194309"/>
                <a:gd name="connsiteY150" fmla="*/ 72665 h 188220"/>
                <a:gd name="connsiteX151" fmla="*/ 193039 w 194309"/>
                <a:gd name="connsiteY151" fmla="*/ 71521 h 188220"/>
                <a:gd name="connsiteX152" fmla="*/ 190944 w 194309"/>
                <a:gd name="connsiteY152" fmla="*/ 68664 h 188220"/>
                <a:gd name="connsiteX153" fmla="*/ 187420 w 194309"/>
                <a:gd name="connsiteY153" fmla="*/ 68664 h 188220"/>
                <a:gd name="connsiteX154" fmla="*/ 184467 w 194309"/>
                <a:gd name="connsiteY154" fmla="*/ 69617 h 188220"/>
                <a:gd name="connsiteX155" fmla="*/ 182657 w 194309"/>
                <a:gd name="connsiteY155" fmla="*/ 69617 h 188220"/>
                <a:gd name="connsiteX156" fmla="*/ 186753 w 194309"/>
                <a:gd name="connsiteY156" fmla="*/ 66854 h 188220"/>
                <a:gd name="connsiteX157" fmla="*/ 188944 w 194309"/>
                <a:gd name="connsiteY157" fmla="*/ 66854 h 188220"/>
                <a:gd name="connsiteX158" fmla="*/ 189201 w 194309"/>
                <a:gd name="connsiteY158" fmla="*/ 65397 h 188220"/>
                <a:gd name="connsiteX159" fmla="*/ 188944 w 194309"/>
                <a:gd name="connsiteY159" fmla="*/ 65140 h 188220"/>
                <a:gd name="connsiteX160" fmla="*/ 188182 w 194309"/>
                <a:gd name="connsiteY160" fmla="*/ 64664 h 188220"/>
                <a:gd name="connsiteX161" fmla="*/ 183419 w 194309"/>
                <a:gd name="connsiteY161" fmla="*/ 64664 h 188220"/>
                <a:gd name="connsiteX162" fmla="*/ 180086 w 194309"/>
                <a:gd name="connsiteY162" fmla="*/ 65807 h 188220"/>
                <a:gd name="connsiteX163" fmla="*/ 186753 w 194309"/>
                <a:gd name="connsiteY163" fmla="*/ 62187 h 188220"/>
                <a:gd name="connsiteX164" fmla="*/ 189706 w 194309"/>
                <a:gd name="connsiteY164" fmla="*/ 62187 h 188220"/>
                <a:gd name="connsiteX165" fmla="*/ 191135 w 194309"/>
                <a:gd name="connsiteY165" fmla="*/ 60568 h 188220"/>
                <a:gd name="connsiteX166" fmla="*/ 189515 w 194309"/>
                <a:gd name="connsiteY166" fmla="*/ 58568 h 188220"/>
                <a:gd name="connsiteX167" fmla="*/ 182943 w 194309"/>
                <a:gd name="connsiteY167" fmla="*/ 57044 h 188220"/>
                <a:gd name="connsiteX168" fmla="*/ 178466 w 194309"/>
                <a:gd name="connsiteY168" fmla="*/ 59996 h 188220"/>
                <a:gd name="connsiteX169" fmla="*/ 176371 w 194309"/>
                <a:gd name="connsiteY169" fmla="*/ 59996 h 188220"/>
                <a:gd name="connsiteX170" fmla="*/ 175390 w 194309"/>
                <a:gd name="connsiteY170" fmla="*/ 57491 h 188220"/>
                <a:gd name="connsiteX171" fmla="*/ 175418 w 194309"/>
                <a:gd name="connsiteY171" fmla="*/ 57425 h 188220"/>
                <a:gd name="connsiteX172" fmla="*/ 177609 w 194309"/>
                <a:gd name="connsiteY172" fmla="*/ 55996 h 188220"/>
                <a:gd name="connsiteX173" fmla="*/ 178752 w 194309"/>
                <a:gd name="connsiteY173" fmla="*/ 53900 h 188220"/>
                <a:gd name="connsiteX174" fmla="*/ 175513 w 194309"/>
                <a:gd name="connsiteY174" fmla="*/ 51710 h 188220"/>
                <a:gd name="connsiteX175" fmla="*/ 172465 w 194309"/>
                <a:gd name="connsiteY175" fmla="*/ 52853 h 188220"/>
                <a:gd name="connsiteX176" fmla="*/ 171037 w 194309"/>
                <a:gd name="connsiteY176" fmla="*/ 53805 h 188220"/>
                <a:gd name="connsiteX177" fmla="*/ 174370 w 194309"/>
                <a:gd name="connsiteY177" fmla="*/ 48566 h 188220"/>
                <a:gd name="connsiteX178" fmla="*/ 175895 w 194309"/>
                <a:gd name="connsiteY178" fmla="*/ 47709 h 188220"/>
                <a:gd name="connsiteX179" fmla="*/ 175895 w 194309"/>
                <a:gd name="connsiteY179" fmla="*/ 45994 h 188220"/>
                <a:gd name="connsiteX180" fmla="*/ 174942 w 194309"/>
                <a:gd name="connsiteY180" fmla="*/ 45233 h 188220"/>
                <a:gd name="connsiteX181" fmla="*/ 170275 w 194309"/>
                <a:gd name="connsiteY181" fmla="*/ 45233 h 188220"/>
                <a:gd name="connsiteX182" fmla="*/ 167894 w 194309"/>
                <a:gd name="connsiteY182" fmla="*/ 48661 h 188220"/>
                <a:gd name="connsiteX183" fmla="*/ 166284 w 194309"/>
                <a:gd name="connsiteY183" fmla="*/ 48766 h 188220"/>
                <a:gd name="connsiteX184" fmla="*/ 166179 w 194309"/>
                <a:gd name="connsiteY184" fmla="*/ 48661 h 188220"/>
                <a:gd name="connsiteX185" fmla="*/ 166179 w 194309"/>
                <a:gd name="connsiteY185" fmla="*/ 47804 h 188220"/>
                <a:gd name="connsiteX186" fmla="*/ 169132 w 194309"/>
                <a:gd name="connsiteY186" fmla="*/ 42280 h 188220"/>
                <a:gd name="connsiteX187" fmla="*/ 167894 w 194309"/>
                <a:gd name="connsiteY187" fmla="*/ 37708 h 188220"/>
                <a:gd name="connsiteX188" fmla="*/ 165417 w 194309"/>
                <a:gd name="connsiteY188" fmla="*/ 35708 h 188220"/>
                <a:gd name="connsiteX189" fmla="*/ 165417 w 194309"/>
                <a:gd name="connsiteY189" fmla="*/ 36660 h 188220"/>
                <a:gd name="connsiteX190" fmla="*/ 165417 w 194309"/>
                <a:gd name="connsiteY190" fmla="*/ 41994 h 188220"/>
                <a:gd name="connsiteX191" fmla="*/ 163131 w 194309"/>
                <a:gd name="connsiteY191" fmla="*/ 46090 h 188220"/>
                <a:gd name="connsiteX192" fmla="*/ 161797 w 194309"/>
                <a:gd name="connsiteY192" fmla="*/ 43804 h 188220"/>
                <a:gd name="connsiteX193" fmla="*/ 162560 w 194309"/>
                <a:gd name="connsiteY193" fmla="*/ 41518 h 188220"/>
                <a:gd name="connsiteX194" fmla="*/ 162560 w 194309"/>
                <a:gd name="connsiteY194" fmla="*/ 40946 h 188220"/>
                <a:gd name="connsiteX195" fmla="*/ 160550 w 194309"/>
                <a:gd name="connsiteY195" fmla="*/ 40765 h 188220"/>
                <a:gd name="connsiteX196" fmla="*/ 160369 w 194309"/>
                <a:gd name="connsiteY196" fmla="*/ 40946 h 188220"/>
                <a:gd name="connsiteX197" fmla="*/ 158273 w 194309"/>
                <a:gd name="connsiteY197" fmla="*/ 41518 h 188220"/>
                <a:gd name="connsiteX198" fmla="*/ 160559 w 194309"/>
                <a:gd name="connsiteY198" fmla="*/ 36755 h 188220"/>
                <a:gd name="connsiteX199" fmla="*/ 159797 w 194309"/>
                <a:gd name="connsiteY199" fmla="*/ 28087 h 188220"/>
                <a:gd name="connsiteX200" fmla="*/ 158749 w 194309"/>
                <a:gd name="connsiteY200" fmla="*/ 26754 h 188220"/>
                <a:gd name="connsiteX201" fmla="*/ 155892 w 194309"/>
                <a:gd name="connsiteY201" fmla="*/ 26754 h 188220"/>
                <a:gd name="connsiteX202" fmla="*/ 155035 w 194309"/>
                <a:gd name="connsiteY202" fmla="*/ 29421 h 188220"/>
                <a:gd name="connsiteX203" fmla="*/ 153701 w 194309"/>
                <a:gd name="connsiteY203" fmla="*/ 32945 h 188220"/>
                <a:gd name="connsiteX204" fmla="*/ 150196 w 194309"/>
                <a:gd name="connsiteY204" fmla="*/ 33907 h 188220"/>
                <a:gd name="connsiteX205" fmla="*/ 150177 w 194309"/>
                <a:gd name="connsiteY205" fmla="*/ 33898 h 188220"/>
                <a:gd name="connsiteX206" fmla="*/ 148748 w 194309"/>
                <a:gd name="connsiteY206" fmla="*/ 30374 h 188220"/>
                <a:gd name="connsiteX207" fmla="*/ 149701 w 194309"/>
                <a:gd name="connsiteY207" fmla="*/ 27040 h 188220"/>
                <a:gd name="connsiteX208" fmla="*/ 146843 w 194309"/>
                <a:gd name="connsiteY208" fmla="*/ 24278 h 188220"/>
                <a:gd name="connsiteX209" fmla="*/ 145986 w 194309"/>
                <a:gd name="connsiteY209" fmla="*/ 25135 h 188220"/>
                <a:gd name="connsiteX210" fmla="*/ 145986 w 194309"/>
                <a:gd name="connsiteY210" fmla="*/ 28183 h 188220"/>
                <a:gd name="connsiteX211" fmla="*/ 144367 w 194309"/>
                <a:gd name="connsiteY211" fmla="*/ 30469 h 188220"/>
                <a:gd name="connsiteX212" fmla="*/ 141986 w 194309"/>
                <a:gd name="connsiteY212" fmla="*/ 29231 h 188220"/>
                <a:gd name="connsiteX213" fmla="*/ 141986 w 194309"/>
                <a:gd name="connsiteY213" fmla="*/ 26659 h 188220"/>
                <a:gd name="connsiteX214" fmla="*/ 144557 w 194309"/>
                <a:gd name="connsiteY214" fmla="*/ 21325 h 188220"/>
                <a:gd name="connsiteX215" fmla="*/ 145510 w 194309"/>
                <a:gd name="connsiteY215" fmla="*/ 18562 h 188220"/>
                <a:gd name="connsiteX216" fmla="*/ 144653 w 194309"/>
                <a:gd name="connsiteY216" fmla="*/ 15324 h 188220"/>
                <a:gd name="connsiteX217" fmla="*/ 142747 w 194309"/>
                <a:gd name="connsiteY217" fmla="*/ 13705 h 188220"/>
                <a:gd name="connsiteX218" fmla="*/ 140938 w 194309"/>
                <a:gd name="connsiteY218" fmla="*/ 13705 h 188220"/>
                <a:gd name="connsiteX219" fmla="*/ 140938 w 194309"/>
                <a:gd name="connsiteY219" fmla="*/ 15324 h 188220"/>
                <a:gd name="connsiteX220" fmla="*/ 140080 w 194309"/>
                <a:gd name="connsiteY220" fmla="*/ 19896 h 188220"/>
                <a:gd name="connsiteX221" fmla="*/ 138366 w 194309"/>
                <a:gd name="connsiteY221" fmla="*/ 20563 h 188220"/>
                <a:gd name="connsiteX222" fmla="*/ 137318 w 194309"/>
                <a:gd name="connsiteY222" fmla="*/ 19515 h 188220"/>
                <a:gd name="connsiteX223" fmla="*/ 137318 w 194309"/>
                <a:gd name="connsiteY223" fmla="*/ 16467 h 188220"/>
                <a:gd name="connsiteX224" fmla="*/ 137795 w 194309"/>
                <a:gd name="connsiteY224" fmla="*/ 13610 h 188220"/>
                <a:gd name="connsiteX225" fmla="*/ 135413 w 194309"/>
                <a:gd name="connsiteY225" fmla="*/ 11038 h 188220"/>
                <a:gd name="connsiteX226" fmla="*/ 133603 w 194309"/>
                <a:gd name="connsiteY226" fmla="*/ 12086 h 188220"/>
                <a:gd name="connsiteX227" fmla="*/ 133603 w 194309"/>
                <a:gd name="connsiteY227" fmla="*/ 14467 h 188220"/>
                <a:gd name="connsiteX228" fmla="*/ 132937 w 194309"/>
                <a:gd name="connsiteY228" fmla="*/ 21801 h 188220"/>
                <a:gd name="connsiteX229" fmla="*/ 131032 w 194309"/>
                <a:gd name="connsiteY229" fmla="*/ 22944 h 188220"/>
                <a:gd name="connsiteX230" fmla="*/ 129889 w 194309"/>
                <a:gd name="connsiteY230" fmla="*/ 21515 h 188220"/>
                <a:gd name="connsiteX231" fmla="*/ 129889 w 194309"/>
                <a:gd name="connsiteY231" fmla="*/ 19896 h 188220"/>
                <a:gd name="connsiteX232" fmla="*/ 130365 w 194309"/>
                <a:gd name="connsiteY232" fmla="*/ 17324 h 188220"/>
                <a:gd name="connsiteX233" fmla="*/ 129889 w 194309"/>
                <a:gd name="connsiteY233" fmla="*/ 14086 h 188220"/>
                <a:gd name="connsiteX234" fmla="*/ 126745 w 194309"/>
                <a:gd name="connsiteY234" fmla="*/ 12562 h 188220"/>
                <a:gd name="connsiteX235" fmla="*/ 126174 w 194309"/>
                <a:gd name="connsiteY235" fmla="*/ 15038 h 188220"/>
                <a:gd name="connsiteX236" fmla="*/ 126174 w 194309"/>
                <a:gd name="connsiteY236" fmla="*/ 17324 h 188220"/>
                <a:gd name="connsiteX237" fmla="*/ 125412 w 194309"/>
                <a:gd name="connsiteY237" fmla="*/ 18182 h 188220"/>
                <a:gd name="connsiteX238" fmla="*/ 124745 w 194309"/>
                <a:gd name="connsiteY238" fmla="*/ 18182 h 188220"/>
                <a:gd name="connsiteX239" fmla="*/ 122078 w 194309"/>
                <a:gd name="connsiteY239" fmla="*/ 15134 h 188220"/>
                <a:gd name="connsiteX240" fmla="*/ 123221 w 194309"/>
                <a:gd name="connsiteY240" fmla="*/ 12086 h 188220"/>
                <a:gd name="connsiteX241" fmla="*/ 124650 w 194309"/>
                <a:gd name="connsiteY241" fmla="*/ 9228 h 188220"/>
                <a:gd name="connsiteX242" fmla="*/ 124650 w 194309"/>
                <a:gd name="connsiteY242" fmla="*/ 8276 h 188220"/>
                <a:gd name="connsiteX243" fmla="*/ 122745 w 194309"/>
                <a:gd name="connsiteY243" fmla="*/ 6942 h 188220"/>
                <a:gd name="connsiteX244" fmla="*/ 121221 w 194309"/>
                <a:gd name="connsiteY244" fmla="*/ 6942 h 188220"/>
                <a:gd name="connsiteX245" fmla="*/ 118935 w 194309"/>
                <a:gd name="connsiteY245" fmla="*/ 9895 h 188220"/>
                <a:gd name="connsiteX246" fmla="*/ 118935 w 194309"/>
                <a:gd name="connsiteY246" fmla="*/ 14371 h 188220"/>
                <a:gd name="connsiteX247" fmla="*/ 117611 w 194309"/>
                <a:gd name="connsiteY247" fmla="*/ 15715 h 188220"/>
                <a:gd name="connsiteX248" fmla="*/ 117411 w 194309"/>
                <a:gd name="connsiteY248" fmla="*/ 15705 h 188220"/>
                <a:gd name="connsiteX249" fmla="*/ 115411 w 194309"/>
                <a:gd name="connsiteY249" fmla="*/ 13895 h 188220"/>
                <a:gd name="connsiteX250" fmla="*/ 115411 w 194309"/>
                <a:gd name="connsiteY250" fmla="*/ 11704 h 188220"/>
                <a:gd name="connsiteX251" fmla="*/ 115411 w 194309"/>
                <a:gd name="connsiteY251" fmla="*/ 10276 h 188220"/>
                <a:gd name="connsiteX252" fmla="*/ 114839 w 194309"/>
                <a:gd name="connsiteY252" fmla="*/ 8657 h 188220"/>
                <a:gd name="connsiteX253" fmla="*/ 111886 w 194309"/>
                <a:gd name="connsiteY253" fmla="*/ 8657 h 188220"/>
                <a:gd name="connsiteX254" fmla="*/ 110744 w 194309"/>
                <a:gd name="connsiteY254" fmla="*/ 11133 h 188220"/>
                <a:gd name="connsiteX255" fmla="*/ 109124 w 194309"/>
                <a:gd name="connsiteY255" fmla="*/ 11133 h 188220"/>
                <a:gd name="connsiteX256" fmla="*/ 108077 w 194309"/>
                <a:gd name="connsiteY256" fmla="*/ 7990 h 188220"/>
                <a:gd name="connsiteX257" fmla="*/ 108553 w 194309"/>
                <a:gd name="connsiteY257" fmla="*/ 4370 h 188220"/>
                <a:gd name="connsiteX258" fmla="*/ 106553 w 194309"/>
                <a:gd name="connsiteY258" fmla="*/ 465 h 188220"/>
                <a:gd name="connsiteX259" fmla="*/ 104171 w 194309"/>
                <a:gd name="connsiteY259" fmla="*/ -392 h 188220"/>
                <a:gd name="connsiteX260" fmla="*/ 103504 w 194309"/>
                <a:gd name="connsiteY260" fmla="*/ 179 h 188220"/>
                <a:gd name="connsiteX261" fmla="*/ 102933 w 194309"/>
                <a:gd name="connsiteY261" fmla="*/ 4942 h 188220"/>
                <a:gd name="connsiteX262" fmla="*/ 102933 w 194309"/>
                <a:gd name="connsiteY262" fmla="*/ 7514 h 188220"/>
                <a:gd name="connsiteX263" fmla="*/ 101847 w 194309"/>
                <a:gd name="connsiteY263" fmla="*/ 8056 h 188220"/>
                <a:gd name="connsiteX264" fmla="*/ 101695 w 194309"/>
                <a:gd name="connsiteY264" fmla="*/ 7990 h 188220"/>
                <a:gd name="connsiteX265" fmla="*/ 100456 w 194309"/>
                <a:gd name="connsiteY265" fmla="*/ 6656 h 188220"/>
                <a:gd name="connsiteX266" fmla="*/ 99409 w 194309"/>
                <a:gd name="connsiteY266" fmla="*/ 5132 h 188220"/>
                <a:gd name="connsiteX267" fmla="*/ 97504 w 194309"/>
                <a:gd name="connsiteY267" fmla="*/ 5132 h 188220"/>
                <a:gd name="connsiteX268" fmla="*/ 96265 w 194309"/>
                <a:gd name="connsiteY268" fmla="*/ 6085 h 188220"/>
                <a:gd name="connsiteX269" fmla="*/ 95313 w 194309"/>
                <a:gd name="connsiteY269" fmla="*/ 6656 h 188220"/>
                <a:gd name="connsiteX270" fmla="*/ 92932 w 194309"/>
                <a:gd name="connsiteY270" fmla="*/ 6656 h 188220"/>
                <a:gd name="connsiteX271" fmla="*/ 92265 w 194309"/>
                <a:gd name="connsiteY271" fmla="*/ 4942 h 188220"/>
                <a:gd name="connsiteX272" fmla="*/ 93313 w 194309"/>
                <a:gd name="connsiteY272" fmla="*/ 3799 h 188220"/>
                <a:gd name="connsiteX273" fmla="*/ 94741 w 194309"/>
                <a:gd name="connsiteY273" fmla="*/ 3037 h 188220"/>
                <a:gd name="connsiteX274" fmla="*/ 94741 w 194309"/>
                <a:gd name="connsiteY274" fmla="*/ 2561 h 188220"/>
                <a:gd name="connsiteX275" fmla="*/ 94741 w 194309"/>
                <a:gd name="connsiteY275" fmla="*/ 1132 h 188220"/>
                <a:gd name="connsiteX276" fmla="*/ 91122 w 194309"/>
                <a:gd name="connsiteY276" fmla="*/ 275 h 188220"/>
                <a:gd name="connsiteX277" fmla="*/ 88360 w 194309"/>
                <a:gd name="connsiteY277" fmla="*/ 2465 h 188220"/>
                <a:gd name="connsiteX278" fmla="*/ 87407 w 194309"/>
                <a:gd name="connsiteY278" fmla="*/ 3894 h 188220"/>
                <a:gd name="connsiteX279" fmla="*/ 86455 w 194309"/>
                <a:gd name="connsiteY279" fmla="*/ 3894 h 188220"/>
                <a:gd name="connsiteX280" fmla="*/ 71786 w 194309"/>
                <a:gd name="connsiteY280" fmla="*/ 27992 h 188220"/>
                <a:gd name="connsiteX281" fmla="*/ 1778 w 194309"/>
                <a:gd name="connsiteY281" fmla="*/ 98477 h 18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94309" h="188220">
                  <a:moveTo>
                    <a:pt x="1778" y="98477"/>
                  </a:moveTo>
                  <a:lnTo>
                    <a:pt x="1778" y="98477"/>
                  </a:lnTo>
                  <a:cubicBezTo>
                    <a:pt x="2282" y="98896"/>
                    <a:pt x="2530" y="99544"/>
                    <a:pt x="2444" y="100192"/>
                  </a:cubicBezTo>
                  <a:cubicBezTo>
                    <a:pt x="2225" y="100706"/>
                    <a:pt x="1816" y="101116"/>
                    <a:pt x="1301" y="101335"/>
                  </a:cubicBezTo>
                  <a:cubicBezTo>
                    <a:pt x="825" y="101563"/>
                    <a:pt x="377" y="101849"/>
                    <a:pt x="-32" y="102192"/>
                  </a:cubicBezTo>
                  <a:cubicBezTo>
                    <a:pt x="-32" y="102192"/>
                    <a:pt x="-32" y="102192"/>
                    <a:pt x="-32" y="102192"/>
                  </a:cubicBezTo>
                  <a:cubicBezTo>
                    <a:pt x="-32" y="102192"/>
                    <a:pt x="-32" y="103240"/>
                    <a:pt x="-32" y="103621"/>
                  </a:cubicBezTo>
                  <a:cubicBezTo>
                    <a:pt x="-32" y="104002"/>
                    <a:pt x="2254" y="104669"/>
                    <a:pt x="3587" y="104478"/>
                  </a:cubicBezTo>
                  <a:cubicBezTo>
                    <a:pt x="4835" y="104297"/>
                    <a:pt x="5883" y="103459"/>
                    <a:pt x="6349" y="102287"/>
                  </a:cubicBezTo>
                  <a:cubicBezTo>
                    <a:pt x="6349" y="101620"/>
                    <a:pt x="6349" y="101049"/>
                    <a:pt x="7302" y="100859"/>
                  </a:cubicBezTo>
                  <a:cubicBezTo>
                    <a:pt x="8254" y="100668"/>
                    <a:pt x="9397" y="100859"/>
                    <a:pt x="9874" y="100287"/>
                  </a:cubicBezTo>
                  <a:lnTo>
                    <a:pt x="9874" y="100287"/>
                  </a:lnTo>
                  <a:cubicBezTo>
                    <a:pt x="8540" y="102097"/>
                    <a:pt x="9874" y="102383"/>
                    <a:pt x="9874" y="103335"/>
                  </a:cubicBezTo>
                  <a:cubicBezTo>
                    <a:pt x="9874" y="104287"/>
                    <a:pt x="8540" y="104669"/>
                    <a:pt x="7588" y="105050"/>
                  </a:cubicBezTo>
                  <a:cubicBezTo>
                    <a:pt x="6635" y="105431"/>
                    <a:pt x="5873" y="106478"/>
                    <a:pt x="6730" y="107526"/>
                  </a:cubicBezTo>
                  <a:cubicBezTo>
                    <a:pt x="7426" y="108298"/>
                    <a:pt x="8550" y="108536"/>
                    <a:pt x="9493" y="108098"/>
                  </a:cubicBezTo>
                  <a:cubicBezTo>
                    <a:pt x="10160" y="108098"/>
                    <a:pt x="10636" y="107050"/>
                    <a:pt x="11398" y="106669"/>
                  </a:cubicBezTo>
                  <a:cubicBezTo>
                    <a:pt x="12379" y="106345"/>
                    <a:pt x="13455" y="106688"/>
                    <a:pt x="14065" y="107526"/>
                  </a:cubicBezTo>
                  <a:cubicBezTo>
                    <a:pt x="14827" y="108669"/>
                    <a:pt x="14065" y="109431"/>
                    <a:pt x="12636" y="109717"/>
                  </a:cubicBezTo>
                  <a:lnTo>
                    <a:pt x="9016" y="110860"/>
                  </a:lnTo>
                  <a:cubicBezTo>
                    <a:pt x="8369" y="110965"/>
                    <a:pt x="7778" y="111269"/>
                    <a:pt x="7302" y="111717"/>
                  </a:cubicBezTo>
                  <a:cubicBezTo>
                    <a:pt x="6845" y="112308"/>
                    <a:pt x="6845" y="113127"/>
                    <a:pt x="7302" y="113717"/>
                  </a:cubicBezTo>
                  <a:cubicBezTo>
                    <a:pt x="8045" y="114337"/>
                    <a:pt x="9026" y="114584"/>
                    <a:pt x="9969" y="114384"/>
                  </a:cubicBezTo>
                  <a:cubicBezTo>
                    <a:pt x="11055" y="114222"/>
                    <a:pt x="12093" y="113832"/>
                    <a:pt x="13017" y="113241"/>
                  </a:cubicBezTo>
                  <a:cubicBezTo>
                    <a:pt x="14065" y="112574"/>
                    <a:pt x="15494" y="111717"/>
                    <a:pt x="16827" y="112765"/>
                  </a:cubicBezTo>
                  <a:cubicBezTo>
                    <a:pt x="17713" y="113298"/>
                    <a:pt x="18008" y="114441"/>
                    <a:pt x="17494" y="115336"/>
                  </a:cubicBezTo>
                  <a:cubicBezTo>
                    <a:pt x="16789" y="115946"/>
                    <a:pt x="15846" y="116232"/>
                    <a:pt x="14922" y="116099"/>
                  </a:cubicBezTo>
                  <a:cubicBezTo>
                    <a:pt x="13493" y="116099"/>
                    <a:pt x="11588" y="116099"/>
                    <a:pt x="11398" y="117337"/>
                  </a:cubicBezTo>
                  <a:cubicBezTo>
                    <a:pt x="11207" y="118575"/>
                    <a:pt x="12255" y="119623"/>
                    <a:pt x="13493" y="120194"/>
                  </a:cubicBezTo>
                  <a:cubicBezTo>
                    <a:pt x="14608" y="120575"/>
                    <a:pt x="15808" y="120575"/>
                    <a:pt x="16922" y="120194"/>
                  </a:cubicBezTo>
                  <a:cubicBezTo>
                    <a:pt x="17970" y="120194"/>
                    <a:pt x="18827" y="119432"/>
                    <a:pt x="19875" y="119242"/>
                  </a:cubicBezTo>
                  <a:cubicBezTo>
                    <a:pt x="20418" y="118870"/>
                    <a:pt x="21142" y="118870"/>
                    <a:pt x="21685" y="119242"/>
                  </a:cubicBezTo>
                  <a:cubicBezTo>
                    <a:pt x="21161" y="120985"/>
                    <a:pt x="19494" y="122128"/>
                    <a:pt x="17684" y="122004"/>
                  </a:cubicBezTo>
                  <a:cubicBezTo>
                    <a:pt x="16960" y="121852"/>
                    <a:pt x="16217" y="121852"/>
                    <a:pt x="15494" y="122004"/>
                  </a:cubicBezTo>
                  <a:cubicBezTo>
                    <a:pt x="15017" y="122338"/>
                    <a:pt x="14903" y="122995"/>
                    <a:pt x="15236" y="123461"/>
                  </a:cubicBezTo>
                  <a:cubicBezTo>
                    <a:pt x="15312" y="123566"/>
                    <a:pt x="15398" y="123652"/>
                    <a:pt x="15494" y="123719"/>
                  </a:cubicBezTo>
                  <a:lnTo>
                    <a:pt x="16351" y="123719"/>
                  </a:lnTo>
                  <a:cubicBezTo>
                    <a:pt x="17856" y="124423"/>
                    <a:pt x="19608" y="124423"/>
                    <a:pt x="21113" y="123719"/>
                  </a:cubicBezTo>
                  <a:cubicBezTo>
                    <a:pt x="22066" y="123242"/>
                    <a:pt x="22923" y="122194"/>
                    <a:pt x="24352" y="122671"/>
                  </a:cubicBezTo>
                  <a:cubicBezTo>
                    <a:pt x="23371" y="125395"/>
                    <a:pt x="20504" y="126947"/>
                    <a:pt x="17684" y="126290"/>
                  </a:cubicBezTo>
                  <a:cubicBezTo>
                    <a:pt x="16732" y="126205"/>
                    <a:pt x="15779" y="126205"/>
                    <a:pt x="14827" y="126290"/>
                  </a:cubicBezTo>
                  <a:cubicBezTo>
                    <a:pt x="13874" y="126290"/>
                    <a:pt x="13112" y="127052"/>
                    <a:pt x="13398" y="128005"/>
                  </a:cubicBezTo>
                  <a:cubicBezTo>
                    <a:pt x="13693" y="128834"/>
                    <a:pt x="14265" y="129538"/>
                    <a:pt x="15017" y="130005"/>
                  </a:cubicBezTo>
                  <a:cubicBezTo>
                    <a:pt x="16875" y="131386"/>
                    <a:pt x="19227" y="131901"/>
                    <a:pt x="21494" y="131434"/>
                  </a:cubicBezTo>
                  <a:cubicBezTo>
                    <a:pt x="23399" y="130958"/>
                    <a:pt x="24447" y="129434"/>
                    <a:pt x="25971" y="128481"/>
                  </a:cubicBezTo>
                  <a:cubicBezTo>
                    <a:pt x="26647" y="128091"/>
                    <a:pt x="27486" y="128091"/>
                    <a:pt x="28162" y="128481"/>
                  </a:cubicBezTo>
                  <a:cubicBezTo>
                    <a:pt x="29105" y="128948"/>
                    <a:pt x="29495" y="130091"/>
                    <a:pt x="29028" y="131034"/>
                  </a:cubicBezTo>
                  <a:cubicBezTo>
                    <a:pt x="29028" y="131043"/>
                    <a:pt x="29019" y="131043"/>
                    <a:pt x="29019" y="131053"/>
                  </a:cubicBezTo>
                  <a:cubicBezTo>
                    <a:pt x="29019" y="131815"/>
                    <a:pt x="27686" y="132101"/>
                    <a:pt x="26923" y="132482"/>
                  </a:cubicBezTo>
                  <a:cubicBezTo>
                    <a:pt x="26066" y="132796"/>
                    <a:pt x="25580" y="133691"/>
                    <a:pt x="25780" y="134577"/>
                  </a:cubicBezTo>
                  <a:cubicBezTo>
                    <a:pt x="26323" y="135892"/>
                    <a:pt x="27600" y="136758"/>
                    <a:pt x="29019" y="136768"/>
                  </a:cubicBezTo>
                  <a:cubicBezTo>
                    <a:pt x="30133" y="136758"/>
                    <a:pt x="31219" y="136349"/>
                    <a:pt x="32067" y="135625"/>
                  </a:cubicBezTo>
                  <a:lnTo>
                    <a:pt x="33496" y="134672"/>
                  </a:lnTo>
                  <a:cubicBezTo>
                    <a:pt x="33419" y="136892"/>
                    <a:pt x="32143" y="138901"/>
                    <a:pt x="30162" y="139911"/>
                  </a:cubicBezTo>
                  <a:cubicBezTo>
                    <a:pt x="29610" y="140121"/>
                    <a:pt x="29095" y="140406"/>
                    <a:pt x="28638" y="140768"/>
                  </a:cubicBezTo>
                  <a:cubicBezTo>
                    <a:pt x="28219" y="141264"/>
                    <a:pt x="28219" y="141987"/>
                    <a:pt x="28638" y="142483"/>
                  </a:cubicBezTo>
                  <a:cubicBezTo>
                    <a:pt x="28638" y="142483"/>
                    <a:pt x="29210" y="143054"/>
                    <a:pt x="29495" y="143340"/>
                  </a:cubicBezTo>
                  <a:cubicBezTo>
                    <a:pt x="30876" y="144369"/>
                    <a:pt x="32781" y="144369"/>
                    <a:pt x="34162" y="143340"/>
                  </a:cubicBezTo>
                  <a:cubicBezTo>
                    <a:pt x="35039" y="142254"/>
                    <a:pt x="35839" y="141111"/>
                    <a:pt x="36544" y="139911"/>
                  </a:cubicBezTo>
                  <a:cubicBezTo>
                    <a:pt x="36963" y="139435"/>
                    <a:pt x="37687" y="139397"/>
                    <a:pt x="38153" y="139806"/>
                  </a:cubicBezTo>
                  <a:cubicBezTo>
                    <a:pt x="38192" y="139844"/>
                    <a:pt x="38230" y="139873"/>
                    <a:pt x="38258" y="139911"/>
                  </a:cubicBezTo>
                  <a:cubicBezTo>
                    <a:pt x="38344" y="140187"/>
                    <a:pt x="38344" y="140492"/>
                    <a:pt x="38258" y="140768"/>
                  </a:cubicBezTo>
                  <a:cubicBezTo>
                    <a:pt x="38258" y="143054"/>
                    <a:pt x="35686" y="144102"/>
                    <a:pt x="35401" y="146293"/>
                  </a:cubicBezTo>
                  <a:cubicBezTo>
                    <a:pt x="35287" y="147903"/>
                    <a:pt x="35686" y="149503"/>
                    <a:pt x="36544" y="150865"/>
                  </a:cubicBezTo>
                  <a:cubicBezTo>
                    <a:pt x="37020" y="151817"/>
                    <a:pt x="38258" y="153151"/>
                    <a:pt x="39115" y="152865"/>
                  </a:cubicBezTo>
                  <a:cubicBezTo>
                    <a:pt x="39382" y="152617"/>
                    <a:pt x="39554" y="152275"/>
                    <a:pt x="39592" y="151912"/>
                  </a:cubicBezTo>
                  <a:cubicBezTo>
                    <a:pt x="39687" y="150131"/>
                    <a:pt x="39687" y="148360"/>
                    <a:pt x="39592" y="146578"/>
                  </a:cubicBezTo>
                  <a:cubicBezTo>
                    <a:pt x="39468" y="144883"/>
                    <a:pt x="40373" y="143273"/>
                    <a:pt x="41878" y="142483"/>
                  </a:cubicBezTo>
                  <a:cubicBezTo>
                    <a:pt x="42811" y="142835"/>
                    <a:pt x="43364" y="143788"/>
                    <a:pt x="43211" y="144769"/>
                  </a:cubicBezTo>
                  <a:cubicBezTo>
                    <a:pt x="43211" y="145531"/>
                    <a:pt x="42449" y="146102"/>
                    <a:pt x="42449" y="146960"/>
                  </a:cubicBezTo>
                  <a:cubicBezTo>
                    <a:pt x="42535" y="147693"/>
                    <a:pt x="43192" y="148217"/>
                    <a:pt x="43926" y="148141"/>
                  </a:cubicBezTo>
                  <a:cubicBezTo>
                    <a:pt x="44278" y="148093"/>
                    <a:pt x="44611" y="147912"/>
                    <a:pt x="44830" y="147626"/>
                  </a:cubicBezTo>
                  <a:cubicBezTo>
                    <a:pt x="45250" y="146893"/>
                    <a:pt x="46164" y="146598"/>
                    <a:pt x="46926" y="146960"/>
                  </a:cubicBezTo>
                  <a:cubicBezTo>
                    <a:pt x="46926" y="149055"/>
                    <a:pt x="45592" y="150293"/>
                    <a:pt x="44640" y="151817"/>
                  </a:cubicBezTo>
                  <a:cubicBezTo>
                    <a:pt x="43344" y="154637"/>
                    <a:pt x="43630" y="157932"/>
                    <a:pt x="45402" y="160485"/>
                  </a:cubicBezTo>
                  <a:cubicBezTo>
                    <a:pt x="45602" y="160971"/>
                    <a:pt x="45935" y="161399"/>
                    <a:pt x="46354" y="161723"/>
                  </a:cubicBezTo>
                  <a:cubicBezTo>
                    <a:pt x="47202" y="162447"/>
                    <a:pt x="48460" y="162447"/>
                    <a:pt x="49307" y="161723"/>
                  </a:cubicBezTo>
                  <a:cubicBezTo>
                    <a:pt x="49812" y="160923"/>
                    <a:pt x="50079" y="159999"/>
                    <a:pt x="50069" y="159056"/>
                  </a:cubicBezTo>
                  <a:cubicBezTo>
                    <a:pt x="50326" y="157809"/>
                    <a:pt x="50812" y="156608"/>
                    <a:pt x="51498" y="155532"/>
                  </a:cubicBezTo>
                  <a:cubicBezTo>
                    <a:pt x="52165" y="154275"/>
                    <a:pt x="53717" y="153798"/>
                    <a:pt x="54975" y="154456"/>
                  </a:cubicBezTo>
                  <a:cubicBezTo>
                    <a:pt x="54984" y="154465"/>
                    <a:pt x="55003" y="154475"/>
                    <a:pt x="55022" y="154484"/>
                  </a:cubicBezTo>
                  <a:cubicBezTo>
                    <a:pt x="56222" y="155256"/>
                    <a:pt x="56803" y="156713"/>
                    <a:pt x="56451" y="158104"/>
                  </a:cubicBezTo>
                  <a:cubicBezTo>
                    <a:pt x="55860" y="159094"/>
                    <a:pt x="55508" y="160199"/>
                    <a:pt x="55403" y="161342"/>
                  </a:cubicBezTo>
                  <a:cubicBezTo>
                    <a:pt x="55403" y="162581"/>
                    <a:pt x="57022" y="164390"/>
                    <a:pt x="58261" y="164104"/>
                  </a:cubicBezTo>
                  <a:cubicBezTo>
                    <a:pt x="58699" y="163981"/>
                    <a:pt x="59051" y="163666"/>
                    <a:pt x="59213" y="163247"/>
                  </a:cubicBezTo>
                  <a:cubicBezTo>
                    <a:pt x="59318" y="162238"/>
                    <a:pt x="59318" y="161209"/>
                    <a:pt x="59213" y="160199"/>
                  </a:cubicBezTo>
                  <a:cubicBezTo>
                    <a:pt x="59213" y="159152"/>
                    <a:pt x="59689" y="158199"/>
                    <a:pt x="60832" y="158009"/>
                  </a:cubicBezTo>
                  <a:cubicBezTo>
                    <a:pt x="61766" y="157961"/>
                    <a:pt x="62661" y="158390"/>
                    <a:pt x="63214" y="159152"/>
                  </a:cubicBezTo>
                  <a:cubicBezTo>
                    <a:pt x="63690" y="159942"/>
                    <a:pt x="63690" y="160933"/>
                    <a:pt x="63214" y="161723"/>
                  </a:cubicBezTo>
                  <a:lnTo>
                    <a:pt x="60642" y="167057"/>
                  </a:lnTo>
                  <a:cubicBezTo>
                    <a:pt x="60127" y="167895"/>
                    <a:pt x="59804" y="168838"/>
                    <a:pt x="59689" y="169820"/>
                  </a:cubicBezTo>
                  <a:cubicBezTo>
                    <a:pt x="59489" y="170962"/>
                    <a:pt x="59766" y="172134"/>
                    <a:pt x="60452" y="173058"/>
                  </a:cubicBezTo>
                  <a:cubicBezTo>
                    <a:pt x="60918" y="173772"/>
                    <a:pt x="61585" y="174334"/>
                    <a:pt x="62356" y="174677"/>
                  </a:cubicBezTo>
                  <a:cubicBezTo>
                    <a:pt x="63119" y="174677"/>
                    <a:pt x="63880" y="174677"/>
                    <a:pt x="64166" y="174677"/>
                  </a:cubicBezTo>
                  <a:cubicBezTo>
                    <a:pt x="64366" y="174154"/>
                    <a:pt x="64366" y="173582"/>
                    <a:pt x="64166" y="173058"/>
                  </a:cubicBezTo>
                  <a:cubicBezTo>
                    <a:pt x="63938" y="171477"/>
                    <a:pt x="64242" y="169877"/>
                    <a:pt x="65023" y="168486"/>
                  </a:cubicBezTo>
                  <a:cubicBezTo>
                    <a:pt x="65023" y="167915"/>
                    <a:pt x="65976" y="167438"/>
                    <a:pt x="66738" y="167819"/>
                  </a:cubicBezTo>
                  <a:cubicBezTo>
                    <a:pt x="67195" y="168039"/>
                    <a:pt x="67567" y="168410"/>
                    <a:pt x="67786" y="168867"/>
                  </a:cubicBezTo>
                  <a:cubicBezTo>
                    <a:pt x="68167" y="169848"/>
                    <a:pt x="68167" y="170934"/>
                    <a:pt x="67786" y="171915"/>
                  </a:cubicBezTo>
                  <a:cubicBezTo>
                    <a:pt x="67386" y="172810"/>
                    <a:pt x="67224" y="173791"/>
                    <a:pt x="67310" y="174773"/>
                  </a:cubicBezTo>
                  <a:cubicBezTo>
                    <a:pt x="67576" y="176001"/>
                    <a:pt x="68481" y="176992"/>
                    <a:pt x="69691" y="177344"/>
                  </a:cubicBezTo>
                  <a:cubicBezTo>
                    <a:pt x="70472" y="177525"/>
                    <a:pt x="71272" y="177068"/>
                    <a:pt x="71500" y="176296"/>
                  </a:cubicBezTo>
                  <a:cubicBezTo>
                    <a:pt x="71643" y="175506"/>
                    <a:pt x="71643" y="174706"/>
                    <a:pt x="71500" y="173915"/>
                  </a:cubicBezTo>
                  <a:cubicBezTo>
                    <a:pt x="71158" y="171448"/>
                    <a:pt x="71424" y="168934"/>
                    <a:pt x="72262" y="166581"/>
                  </a:cubicBezTo>
                  <a:cubicBezTo>
                    <a:pt x="72262" y="165819"/>
                    <a:pt x="73024" y="165057"/>
                    <a:pt x="74072" y="165438"/>
                  </a:cubicBezTo>
                  <a:cubicBezTo>
                    <a:pt x="74625" y="165743"/>
                    <a:pt x="75044" y="166257"/>
                    <a:pt x="75215" y="166867"/>
                  </a:cubicBezTo>
                  <a:cubicBezTo>
                    <a:pt x="75311" y="167400"/>
                    <a:pt x="75311" y="167953"/>
                    <a:pt x="75215" y="168486"/>
                  </a:cubicBezTo>
                  <a:cubicBezTo>
                    <a:pt x="75120" y="169305"/>
                    <a:pt x="75120" y="170143"/>
                    <a:pt x="75215" y="170962"/>
                  </a:cubicBezTo>
                  <a:cubicBezTo>
                    <a:pt x="74806" y="172001"/>
                    <a:pt x="74806" y="173163"/>
                    <a:pt x="75215" y="174201"/>
                  </a:cubicBezTo>
                  <a:cubicBezTo>
                    <a:pt x="75882" y="175344"/>
                    <a:pt x="77406" y="176296"/>
                    <a:pt x="78358" y="175820"/>
                  </a:cubicBezTo>
                  <a:cubicBezTo>
                    <a:pt x="79311" y="175344"/>
                    <a:pt x="78930" y="174296"/>
                    <a:pt x="78930" y="173344"/>
                  </a:cubicBezTo>
                  <a:cubicBezTo>
                    <a:pt x="78825" y="172582"/>
                    <a:pt x="78825" y="171820"/>
                    <a:pt x="78930" y="171058"/>
                  </a:cubicBezTo>
                  <a:cubicBezTo>
                    <a:pt x="78977" y="170667"/>
                    <a:pt x="79235" y="170343"/>
                    <a:pt x="79597" y="170201"/>
                  </a:cubicBezTo>
                  <a:lnTo>
                    <a:pt x="80359" y="170201"/>
                  </a:lnTo>
                  <a:cubicBezTo>
                    <a:pt x="81711" y="170667"/>
                    <a:pt x="82692" y="171839"/>
                    <a:pt x="82930" y="173249"/>
                  </a:cubicBezTo>
                  <a:cubicBezTo>
                    <a:pt x="82968" y="174372"/>
                    <a:pt x="82559" y="175468"/>
                    <a:pt x="81787" y="176296"/>
                  </a:cubicBezTo>
                  <a:cubicBezTo>
                    <a:pt x="81054" y="177059"/>
                    <a:pt x="80559" y="178020"/>
                    <a:pt x="80359" y="179059"/>
                  </a:cubicBezTo>
                  <a:cubicBezTo>
                    <a:pt x="80273" y="179402"/>
                    <a:pt x="80273" y="179764"/>
                    <a:pt x="80359" y="180107"/>
                  </a:cubicBezTo>
                  <a:cubicBezTo>
                    <a:pt x="80825" y="180735"/>
                    <a:pt x="81502" y="181173"/>
                    <a:pt x="82264" y="181345"/>
                  </a:cubicBezTo>
                  <a:lnTo>
                    <a:pt x="83788" y="181345"/>
                  </a:lnTo>
                  <a:cubicBezTo>
                    <a:pt x="85407" y="181345"/>
                    <a:pt x="86074" y="179916"/>
                    <a:pt x="86074" y="178487"/>
                  </a:cubicBezTo>
                  <a:cubicBezTo>
                    <a:pt x="85978" y="176992"/>
                    <a:pt x="85978" y="175506"/>
                    <a:pt x="86074" y="174011"/>
                  </a:cubicBezTo>
                  <a:cubicBezTo>
                    <a:pt x="86074" y="173249"/>
                    <a:pt x="86740" y="172582"/>
                    <a:pt x="87598" y="172677"/>
                  </a:cubicBezTo>
                  <a:cubicBezTo>
                    <a:pt x="88531" y="172896"/>
                    <a:pt x="89293" y="173572"/>
                    <a:pt x="89598" y="174487"/>
                  </a:cubicBezTo>
                  <a:cubicBezTo>
                    <a:pt x="89836" y="175201"/>
                    <a:pt x="89836" y="175963"/>
                    <a:pt x="89598" y="176678"/>
                  </a:cubicBezTo>
                  <a:cubicBezTo>
                    <a:pt x="89503" y="177144"/>
                    <a:pt x="89503" y="177640"/>
                    <a:pt x="89598" y="178106"/>
                  </a:cubicBezTo>
                  <a:cubicBezTo>
                    <a:pt x="89569" y="178697"/>
                    <a:pt x="89779" y="179278"/>
                    <a:pt x="90170" y="179726"/>
                  </a:cubicBezTo>
                  <a:cubicBezTo>
                    <a:pt x="91008" y="180487"/>
                    <a:pt x="92284" y="180487"/>
                    <a:pt x="93122" y="179726"/>
                  </a:cubicBezTo>
                  <a:cubicBezTo>
                    <a:pt x="93789" y="179059"/>
                    <a:pt x="93884" y="178011"/>
                    <a:pt x="94265" y="177249"/>
                  </a:cubicBezTo>
                  <a:cubicBezTo>
                    <a:pt x="94770" y="176982"/>
                    <a:pt x="95380" y="176982"/>
                    <a:pt x="95885" y="177249"/>
                  </a:cubicBezTo>
                  <a:cubicBezTo>
                    <a:pt x="96503" y="177592"/>
                    <a:pt x="96951" y="178183"/>
                    <a:pt x="97123" y="178868"/>
                  </a:cubicBezTo>
                  <a:cubicBezTo>
                    <a:pt x="97266" y="179364"/>
                    <a:pt x="97266" y="179897"/>
                    <a:pt x="97123" y="180392"/>
                  </a:cubicBezTo>
                  <a:cubicBezTo>
                    <a:pt x="96732" y="181554"/>
                    <a:pt x="96542" y="182783"/>
                    <a:pt x="96551" y="184012"/>
                  </a:cubicBezTo>
                  <a:cubicBezTo>
                    <a:pt x="96742" y="185498"/>
                    <a:pt x="97485" y="186869"/>
                    <a:pt x="98647" y="187822"/>
                  </a:cubicBezTo>
                  <a:lnTo>
                    <a:pt x="102266" y="183821"/>
                  </a:lnTo>
                  <a:lnTo>
                    <a:pt x="102266" y="183821"/>
                  </a:lnTo>
                  <a:cubicBezTo>
                    <a:pt x="102076" y="182974"/>
                    <a:pt x="102076" y="182097"/>
                    <a:pt x="102266" y="181250"/>
                  </a:cubicBezTo>
                  <a:cubicBezTo>
                    <a:pt x="102485" y="180783"/>
                    <a:pt x="103009" y="180535"/>
                    <a:pt x="103504" y="180678"/>
                  </a:cubicBezTo>
                  <a:cubicBezTo>
                    <a:pt x="103981" y="180869"/>
                    <a:pt x="104362" y="181250"/>
                    <a:pt x="104552" y="181726"/>
                  </a:cubicBezTo>
                  <a:lnTo>
                    <a:pt x="105790" y="180297"/>
                  </a:lnTo>
                  <a:lnTo>
                    <a:pt x="183133" y="92286"/>
                  </a:lnTo>
                  <a:cubicBezTo>
                    <a:pt x="186210" y="89048"/>
                    <a:pt x="188953" y="85504"/>
                    <a:pt x="191325" y="81713"/>
                  </a:cubicBezTo>
                  <a:cubicBezTo>
                    <a:pt x="191001" y="81542"/>
                    <a:pt x="190706" y="81323"/>
                    <a:pt x="190468" y="81046"/>
                  </a:cubicBezTo>
                  <a:cubicBezTo>
                    <a:pt x="189706" y="79903"/>
                    <a:pt x="190944" y="79046"/>
                    <a:pt x="191992" y="78761"/>
                  </a:cubicBezTo>
                  <a:lnTo>
                    <a:pt x="192944" y="78761"/>
                  </a:lnTo>
                  <a:cubicBezTo>
                    <a:pt x="193544" y="77389"/>
                    <a:pt x="193992" y="75951"/>
                    <a:pt x="194278" y="74474"/>
                  </a:cubicBezTo>
                  <a:cubicBezTo>
                    <a:pt x="193259" y="74608"/>
                    <a:pt x="192278" y="74960"/>
                    <a:pt x="191420" y="75522"/>
                  </a:cubicBezTo>
                  <a:cubicBezTo>
                    <a:pt x="190372" y="76189"/>
                    <a:pt x="188944" y="77046"/>
                    <a:pt x="187515" y="75998"/>
                  </a:cubicBezTo>
                  <a:cubicBezTo>
                    <a:pt x="186658" y="75484"/>
                    <a:pt x="186372" y="74379"/>
                    <a:pt x="186886" y="73522"/>
                  </a:cubicBezTo>
                  <a:cubicBezTo>
                    <a:pt x="186905" y="73484"/>
                    <a:pt x="186924" y="73455"/>
                    <a:pt x="186944" y="73427"/>
                  </a:cubicBezTo>
                  <a:cubicBezTo>
                    <a:pt x="187610" y="72817"/>
                    <a:pt x="188525" y="72541"/>
                    <a:pt x="189420" y="72665"/>
                  </a:cubicBezTo>
                  <a:cubicBezTo>
                    <a:pt x="190944" y="72665"/>
                    <a:pt x="192754" y="72665"/>
                    <a:pt x="193039" y="71521"/>
                  </a:cubicBezTo>
                  <a:cubicBezTo>
                    <a:pt x="193325" y="70378"/>
                    <a:pt x="192087" y="69236"/>
                    <a:pt x="190944" y="68664"/>
                  </a:cubicBezTo>
                  <a:cubicBezTo>
                    <a:pt x="189811" y="68245"/>
                    <a:pt x="188553" y="68245"/>
                    <a:pt x="187420" y="68664"/>
                  </a:cubicBezTo>
                  <a:cubicBezTo>
                    <a:pt x="186458" y="69036"/>
                    <a:pt x="185467" y="69359"/>
                    <a:pt x="184467" y="69617"/>
                  </a:cubicBezTo>
                  <a:cubicBezTo>
                    <a:pt x="183914" y="69960"/>
                    <a:pt x="183210" y="69960"/>
                    <a:pt x="182657" y="69617"/>
                  </a:cubicBezTo>
                  <a:cubicBezTo>
                    <a:pt x="183248" y="67883"/>
                    <a:pt x="184924" y="66759"/>
                    <a:pt x="186753" y="66854"/>
                  </a:cubicBezTo>
                  <a:cubicBezTo>
                    <a:pt x="187477" y="67007"/>
                    <a:pt x="188220" y="67007"/>
                    <a:pt x="188944" y="66854"/>
                  </a:cubicBezTo>
                  <a:cubicBezTo>
                    <a:pt x="189420" y="66521"/>
                    <a:pt x="189534" y="65864"/>
                    <a:pt x="189201" y="65397"/>
                  </a:cubicBezTo>
                  <a:cubicBezTo>
                    <a:pt x="189125" y="65292"/>
                    <a:pt x="189039" y="65206"/>
                    <a:pt x="188944" y="65140"/>
                  </a:cubicBezTo>
                  <a:lnTo>
                    <a:pt x="188182" y="64664"/>
                  </a:lnTo>
                  <a:cubicBezTo>
                    <a:pt x="186658" y="64006"/>
                    <a:pt x="184943" y="64006"/>
                    <a:pt x="183419" y="64664"/>
                  </a:cubicBezTo>
                  <a:cubicBezTo>
                    <a:pt x="182371" y="65235"/>
                    <a:pt x="181514" y="66283"/>
                    <a:pt x="180086" y="65807"/>
                  </a:cubicBezTo>
                  <a:cubicBezTo>
                    <a:pt x="181067" y="63082"/>
                    <a:pt x="183934" y="61530"/>
                    <a:pt x="186753" y="62187"/>
                  </a:cubicBezTo>
                  <a:cubicBezTo>
                    <a:pt x="187734" y="62273"/>
                    <a:pt x="188725" y="62273"/>
                    <a:pt x="189706" y="62187"/>
                  </a:cubicBezTo>
                  <a:cubicBezTo>
                    <a:pt x="190658" y="62187"/>
                    <a:pt x="191325" y="61425"/>
                    <a:pt x="191135" y="60568"/>
                  </a:cubicBezTo>
                  <a:cubicBezTo>
                    <a:pt x="190858" y="59730"/>
                    <a:pt x="190287" y="59015"/>
                    <a:pt x="189515" y="58568"/>
                  </a:cubicBezTo>
                  <a:cubicBezTo>
                    <a:pt x="187658" y="57101"/>
                    <a:pt x="185248" y="56548"/>
                    <a:pt x="182943" y="57044"/>
                  </a:cubicBezTo>
                  <a:cubicBezTo>
                    <a:pt x="181133" y="57520"/>
                    <a:pt x="179990" y="59044"/>
                    <a:pt x="178466" y="59996"/>
                  </a:cubicBezTo>
                  <a:cubicBezTo>
                    <a:pt x="177837" y="60444"/>
                    <a:pt x="176999" y="60444"/>
                    <a:pt x="176371" y="59996"/>
                  </a:cubicBezTo>
                  <a:cubicBezTo>
                    <a:pt x="175409" y="59577"/>
                    <a:pt x="174970" y="58453"/>
                    <a:pt x="175390" y="57491"/>
                  </a:cubicBezTo>
                  <a:cubicBezTo>
                    <a:pt x="175399" y="57463"/>
                    <a:pt x="175409" y="57444"/>
                    <a:pt x="175418" y="57425"/>
                  </a:cubicBezTo>
                  <a:cubicBezTo>
                    <a:pt x="175895" y="56758"/>
                    <a:pt x="176847" y="56472"/>
                    <a:pt x="177609" y="55996"/>
                  </a:cubicBezTo>
                  <a:cubicBezTo>
                    <a:pt x="178466" y="55681"/>
                    <a:pt x="178952" y="54786"/>
                    <a:pt x="178752" y="53900"/>
                  </a:cubicBezTo>
                  <a:cubicBezTo>
                    <a:pt x="178123" y="52653"/>
                    <a:pt x="176904" y="51824"/>
                    <a:pt x="175513" y="51710"/>
                  </a:cubicBezTo>
                  <a:cubicBezTo>
                    <a:pt x="174399" y="51748"/>
                    <a:pt x="173332" y="52148"/>
                    <a:pt x="172465" y="52853"/>
                  </a:cubicBezTo>
                  <a:lnTo>
                    <a:pt x="171037" y="53805"/>
                  </a:lnTo>
                  <a:cubicBezTo>
                    <a:pt x="171113" y="51586"/>
                    <a:pt x="172389" y="49576"/>
                    <a:pt x="174370" y="48566"/>
                  </a:cubicBezTo>
                  <a:cubicBezTo>
                    <a:pt x="174942" y="48414"/>
                    <a:pt x="175466" y="48119"/>
                    <a:pt x="175895" y="47709"/>
                  </a:cubicBezTo>
                  <a:cubicBezTo>
                    <a:pt x="176275" y="47204"/>
                    <a:pt x="176275" y="46499"/>
                    <a:pt x="175895" y="45994"/>
                  </a:cubicBezTo>
                  <a:cubicBezTo>
                    <a:pt x="175618" y="45690"/>
                    <a:pt x="175304" y="45433"/>
                    <a:pt x="174942" y="45233"/>
                  </a:cubicBezTo>
                  <a:cubicBezTo>
                    <a:pt x="173570" y="44166"/>
                    <a:pt x="171646" y="44166"/>
                    <a:pt x="170275" y="45233"/>
                  </a:cubicBezTo>
                  <a:cubicBezTo>
                    <a:pt x="169398" y="46318"/>
                    <a:pt x="168598" y="47462"/>
                    <a:pt x="167894" y="48661"/>
                  </a:cubicBezTo>
                  <a:cubicBezTo>
                    <a:pt x="167474" y="49138"/>
                    <a:pt x="166750" y="49176"/>
                    <a:pt x="166284" y="48766"/>
                  </a:cubicBezTo>
                  <a:cubicBezTo>
                    <a:pt x="166246" y="48728"/>
                    <a:pt x="166208" y="48700"/>
                    <a:pt x="166179" y="48661"/>
                  </a:cubicBezTo>
                  <a:cubicBezTo>
                    <a:pt x="166093" y="48385"/>
                    <a:pt x="166093" y="48080"/>
                    <a:pt x="166179" y="47804"/>
                  </a:cubicBezTo>
                  <a:cubicBezTo>
                    <a:pt x="166179" y="45518"/>
                    <a:pt x="168751" y="44470"/>
                    <a:pt x="169132" y="42280"/>
                  </a:cubicBezTo>
                  <a:cubicBezTo>
                    <a:pt x="169160" y="40670"/>
                    <a:pt x="168732" y="39080"/>
                    <a:pt x="167894" y="37708"/>
                  </a:cubicBezTo>
                  <a:cubicBezTo>
                    <a:pt x="167417" y="36755"/>
                    <a:pt x="166274" y="35422"/>
                    <a:pt x="165417" y="35708"/>
                  </a:cubicBezTo>
                  <a:cubicBezTo>
                    <a:pt x="165245" y="36003"/>
                    <a:pt x="165245" y="36365"/>
                    <a:pt x="165417" y="36660"/>
                  </a:cubicBezTo>
                  <a:cubicBezTo>
                    <a:pt x="165322" y="38441"/>
                    <a:pt x="165322" y="40213"/>
                    <a:pt x="165417" y="41994"/>
                  </a:cubicBezTo>
                  <a:cubicBezTo>
                    <a:pt x="165531" y="43689"/>
                    <a:pt x="164636" y="45299"/>
                    <a:pt x="163131" y="46090"/>
                  </a:cubicBezTo>
                  <a:cubicBezTo>
                    <a:pt x="162197" y="45738"/>
                    <a:pt x="161645" y="44785"/>
                    <a:pt x="161797" y="43804"/>
                  </a:cubicBezTo>
                  <a:cubicBezTo>
                    <a:pt x="161797" y="43042"/>
                    <a:pt x="162560" y="42375"/>
                    <a:pt x="162560" y="41518"/>
                  </a:cubicBezTo>
                  <a:cubicBezTo>
                    <a:pt x="162598" y="41327"/>
                    <a:pt x="162598" y="41137"/>
                    <a:pt x="162560" y="40946"/>
                  </a:cubicBezTo>
                  <a:cubicBezTo>
                    <a:pt x="162055" y="40337"/>
                    <a:pt x="161150" y="40261"/>
                    <a:pt x="160550" y="40765"/>
                  </a:cubicBezTo>
                  <a:cubicBezTo>
                    <a:pt x="160483" y="40822"/>
                    <a:pt x="160426" y="40880"/>
                    <a:pt x="160369" y="40946"/>
                  </a:cubicBezTo>
                  <a:cubicBezTo>
                    <a:pt x="159892" y="41423"/>
                    <a:pt x="159130" y="42089"/>
                    <a:pt x="158273" y="41518"/>
                  </a:cubicBezTo>
                  <a:cubicBezTo>
                    <a:pt x="157416" y="40946"/>
                    <a:pt x="159607" y="38279"/>
                    <a:pt x="160559" y="36755"/>
                  </a:cubicBezTo>
                  <a:cubicBezTo>
                    <a:pt x="161855" y="33936"/>
                    <a:pt x="161569" y="30640"/>
                    <a:pt x="159797" y="28087"/>
                  </a:cubicBezTo>
                  <a:cubicBezTo>
                    <a:pt x="159530" y="27583"/>
                    <a:pt x="159178" y="27135"/>
                    <a:pt x="158749" y="26754"/>
                  </a:cubicBezTo>
                  <a:cubicBezTo>
                    <a:pt x="157949" y="26002"/>
                    <a:pt x="156701" y="26002"/>
                    <a:pt x="155892" y="26754"/>
                  </a:cubicBezTo>
                  <a:cubicBezTo>
                    <a:pt x="155397" y="27564"/>
                    <a:pt x="155101" y="28478"/>
                    <a:pt x="155035" y="29421"/>
                  </a:cubicBezTo>
                  <a:cubicBezTo>
                    <a:pt x="154825" y="30669"/>
                    <a:pt x="154378" y="31869"/>
                    <a:pt x="153701" y="32945"/>
                  </a:cubicBezTo>
                  <a:cubicBezTo>
                    <a:pt x="152996" y="34184"/>
                    <a:pt x="151425" y="34612"/>
                    <a:pt x="150196" y="33907"/>
                  </a:cubicBezTo>
                  <a:cubicBezTo>
                    <a:pt x="150186" y="33907"/>
                    <a:pt x="150186" y="33898"/>
                    <a:pt x="150177" y="33898"/>
                  </a:cubicBezTo>
                  <a:cubicBezTo>
                    <a:pt x="148939" y="33203"/>
                    <a:pt x="148348" y="31736"/>
                    <a:pt x="148748" y="30374"/>
                  </a:cubicBezTo>
                  <a:cubicBezTo>
                    <a:pt x="148748" y="29231"/>
                    <a:pt x="149796" y="28278"/>
                    <a:pt x="149701" y="27040"/>
                  </a:cubicBezTo>
                  <a:cubicBezTo>
                    <a:pt x="149605" y="25802"/>
                    <a:pt x="148081" y="24087"/>
                    <a:pt x="146843" y="24278"/>
                  </a:cubicBezTo>
                  <a:cubicBezTo>
                    <a:pt x="146415" y="24373"/>
                    <a:pt x="146081" y="24706"/>
                    <a:pt x="145986" y="25135"/>
                  </a:cubicBezTo>
                  <a:cubicBezTo>
                    <a:pt x="145843" y="26145"/>
                    <a:pt x="145843" y="27173"/>
                    <a:pt x="145986" y="28183"/>
                  </a:cubicBezTo>
                  <a:cubicBezTo>
                    <a:pt x="145995" y="29212"/>
                    <a:pt x="145348" y="30136"/>
                    <a:pt x="144367" y="30469"/>
                  </a:cubicBezTo>
                  <a:cubicBezTo>
                    <a:pt x="143405" y="30516"/>
                    <a:pt x="142500" y="30040"/>
                    <a:pt x="141986" y="29231"/>
                  </a:cubicBezTo>
                  <a:cubicBezTo>
                    <a:pt x="141461" y="28459"/>
                    <a:pt x="141461" y="27430"/>
                    <a:pt x="141986" y="26659"/>
                  </a:cubicBezTo>
                  <a:lnTo>
                    <a:pt x="144557" y="21325"/>
                  </a:lnTo>
                  <a:cubicBezTo>
                    <a:pt x="144986" y="20448"/>
                    <a:pt x="145310" y="19515"/>
                    <a:pt x="145510" y="18562"/>
                  </a:cubicBezTo>
                  <a:cubicBezTo>
                    <a:pt x="145634" y="17410"/>
                    <a:pt x="145329" y="16258"/>
                    <a:pt x="144653" y="15324"/>
                  </a:cubicBezTo>
                  <a:cubicBezTo>
                    <a:pt x="144186" y="14610"/>
                    <a:pt x="143519" y="14057"/>
                    <a:pt x="142747" y="13705"/>
                  </a:cubicBezTo>
                  <a:cubicBezTo>
                    <a:pt x="142214" y="13305"/>
                    <a:pt x="141471" y="13305"/>
                    <a:pt x="140938" y="13705"/>
                  </a:cubicBezTo>
                  <a:cubicBezTo>
                    <a:pt x="140738" y="14229"/>
                    <a:pt x="140738" y="14800"/>
                    <a:pt x="140938" y="15324"/>
                  </a:cubicBezTo>
                  <a:cubicBezTo>
                    <a:pt x="141166" y="16905"/>
                    <a:pt x="140861" y="18505"/>
                    <a:pt x="140080" y="19896"/>
                  </a:cubicBezTo>
                  <a:cubicBezTo>
                    <a:pt x="140080" y="20468"/>
                    <a:pt x="139128" y="20944"/>
                    <a:pt x="138366" y="20563"/>
                  </a:cubicBezTo>
                  <a:cubicBezTo>
                    <a:pt x="137909" y="20344"/>
                    <a:pt x="137537" y="19972"/>
                    <a:pt x="137318" y="19515"/>
                  </a:cubicBezTo>
                  <a:cubicBezTo>
                    <a:pt x="136937" y="18534"/>
                    <a:pt x="136937" y="17448"/>
                    <a:pt x="137318" y="16467"/>
                  </a:cubicBezTo>
                  <a:cubicBezTo>
                    <a:pt x="137718" y="15572"/>
                    <a:pt x="137880" y="14591"/>
                    <a:pt x="137795" y="13610"/>
                  </a:cubicBezTo>
                  <a:cubicBezTo>
                    <a:pt x="137528" y="12381"/>
                    <a:pt x="136623" y="11390"/>
                    <a:pt x="135413" y="11038"/>
                  </a:cubicBezTo>
                  <a:cubicBezTo>
                    <a:pt x="134632" y="10857"/>
                    <a:pt x="133832" y="11314"/>
                    <a:pt x="133603" y="12086"/>
                  </a:cubicBezTo>
                  <a:cubicBezTo>
                    <a:pt x="133460" y="12876"/>
                    <a:pt x="133460" y="13676"/>
                    <a:pt x="133603" y="14467"/>
                  </a:cubicBezTo>
                  <a:cubicBezTo>
                    <a:pt x="133927" y="16934"/>
                    <a:pt x="133699" y="19439"/>
                    <a:pt x="132937" y="21801"/>
                  </a:cubicBezTo>
                  <a:cubicBezTo>
                    <a:pt x="132937" y="22563"/>
                    <a:pt x="132079" y="23325"/>
                    <a:pt x="131032" y="22944"/>
                  </a:cubicBezTo>
                  <a:cubicBezTo>
                    <a:pt x="130479" y="22639"/>
                    <a:pt x="130060" y="22125"/>
                    <a:pt x="129889" y="21515"/>
                  </a:cubicBezTo>
                  <a:cubicBezTo>
                    <a:pt x="129794" y="20982"/>
                    <a:pt x="129794" y="20429"/>
                    <a:pt x="129889" y="19896"/>
                  </a:cubicBezTo>
                  <a:cubicBezTo>
                    <a:pt x="130155" y="19067"/>
                    <a:pt x="130317" y="18201"/>
                    <a:pt x="130365" y="17324"/>
                  </a:cubicBezTo>
                  <a:cubicBezTo>
                    <a:pt x="130622" y="16219"/>
                    <a:pt x="130451" y="15067"/>
                    <a:pt x="129889" y="14086"/>
                  </a:cubicBezTo>
                  <a:cubicBezTo>
                    <a:pt x="129222" y="13038"/>
                    <a:pt x="127603" y="12086"/>
                    <a:pt x="126745" y="12562"/>
                  </a:cubicBezTo>
                  <a:cubicBezTo>
                    <a:pt x="125888" y="13038"/>
                    <a:pt x="126079" y="14086"/>
                    <a:pt x="126174" y="15038"/>
                  </a:cubicBezTo>
                  <a:cubicBezTo>
                    <a:pt x="126269" y="15800"/>
                    <a:pt x="126269" y="16562"/>
                    <a:pt x="126174" y="17324"/>
                  </a:cubicBezTo>
                  <a:cubicBezTo>
                    <a:pt x="126117" y="17734"/>
                    <a:pt x="125812" y="18077"/>
                    <a:pt x="125412" y="18182"/>
                  </a:cubicBezTo>
                  <a:lnTo>
                    <a:pt x="124745" y="18182"/>
                  </a:lnTo>
                  <a:cubicBezTo>
                    <a:pt x="123383" y="17705"/>
                    <a:pt x="122364" y="16553"/>
                    <a:pt x="122078" y="15134"/>
                  </a:cubicBezTo>
                  <a:cubicBezTo>
                    <a:pt x="122088" y="14019"/>
                    <a:pt x="122497" y="12933"/>
                    <a:pt x="123221" y="12086"/>
                  </a:cubicBezTo>
                  <a:cubicBezTo>
                    <a:pt x="123993" y="11304"/>
                    <a:pt x="124488" y="10305"/>
                    <a:pt x="124650" y="9228"/>
                  </a:cubicBezTo>
                  <a:cubicBezTo>
                    <a:pt x="124736" y="8914"/>
                    <a:pt x="124736" y="8590"/>
                    <a:pt x="124650" y="8276"/>
                  </a:cubicBezTo>
                  <a:cubicBezTo>
                    <a:pt x="124183" y="7628"/>
                    <a:pt x="123516" y="7161"/>
                    <a:pt x="122745" y="6942"/>
                  </a:cubicBezTo>
                  <a:lnTo>
                    <a:pt x="121221" y="6942"/>
                  </a:lnTo>
                  <a:cubicBezTo>
                    <a:pt x="119602" y="6942"/>
                    <a:pt x="118935" y="8466"/>
                    <a:pt x="118935" y="9895"/>
                  </a:cubicBezTo>
                  <a:cubicBezTo>
                    <a:pt x="119078" y="11381"/>
                    <a:pt x="119078" y="12886"/>
                    <a:pt x="118935" y="14371"/>
                  </a:cubicBezTo>
                  <a:cubicBezTo>
                    <a:pt x="118944" y="15105"/>
                    <a:pt x="118354" y="15715"/>
                    <a:pt x="117611" y="15715"/>
                  </a:cubicBezTo>
                  <a:cubicBezTo>
                    <a:pt x="117544" y="15715"/>
                    <a:pt x="117478" y="15715"/>
                    <a:pt x="117411" y="15705"/>
                  </a:cubicBezTo>
                  <a:cubicBezTo>
                    <a:pt x="116477" y="15486"/>
                    <a:pt x="115715" y="14810"/>
                    <a:pt x="115411" y="13895"/>
                  </a:cubicBezTo>
                  <a:cubicBezTo>
                    <a:pt x="115173" y="13181"/>
                    <a:pt x="115173" y="12419"/>
                    <a:pt x="115411" y="11704"/>
                  </a:cubicBezTo>
                  <a:cubicBezTo>
                    <a:pt x="115496" y="11228"/>
                    <a:pt x="115496" y="10752"/>
                    <a:pt x="115411" y="10276"/>
                  </a:cubicBezTo>
                  <a:cubicBezTo>
                    <a:pt x="115487" y="9676"/>
                    <a:pt x="115277" y="9076"/>
                    <a:pt x="114839" y="8657"/>
                  </a:cubicBezTo>
                  <a:cubicBezTo>
                    <a:pt x="114001" y="7894"/>
                    <a:pt x="112725" y="7894"/>
                    <a:pt x="111886" y="8657"/>
                  </a:cubicBezTo>
                  <a:cubicBezTo>
                    <a:pt x="111391" y="9419"/>
                    <a:pt x="111001" y="10257"/>
                    <a:pt x="110744" y="11133"/>
                  </a:cubicBezTo>
                  <a:cubicBezTo>
                    <a:pt x="110239" y="11400"/>
                    <a:pt x="109629" y="11400"/>
                    <a:pt x="109124" y="11133"/>
                  </a:cubicBezTo>
                  <a:cubicBezTo>
                    <a:pt x="107981" y="10543"/>
                    <a:pt x="107524" y="9152"/>
                    <a:pt x="108077" y="7990"/>
                  </a:cubicBezTo>
                  <a:cubicBezTo>
                    <a:pt x="108467" y="6828"/>
                    <a:pt x="108629" y="5599"/>
                    <a:pt x="108553" y="4370"/>
                  </a:cubicBezTo>
                  <a:cubicBezTo>
                    <a:pt x="108400" y="2865"/>
                    <a:pt x="107686" y="1465"/>
                    <a:pt x="106553" y="465"/>
                  </a:cubicBezTo>
                  <a:cubicBezTo>
                    <a:pt x="105914" y="-145"/>
                    <a:pt x="105047" y="-449"/>
                    <a:pt x="104171" y="-392"/>
                  </a:cubicBezTo>
                  <a:cubicBezTo>
                    <a:pt x="103886" y="-287"/>
                    <a:pt x="103647" y="-87"/>
                    <a:pt x="103504" y="179"/>
                  </a:cubicBezTo>
                  <a:cubicBezTo>
                    <a:pt x="102685" y="1627"/>
                    <a:pt x="102476" y="3342"/>
                    <a:pt x="102933" y="4942"/>
                  </a:cubicBezTo>
                  <a:cubicBezTo>
                    <a:pt x="103171" y="5780"/>
                    <a:pt x="103171" y="6675"/>
                    <a:pt x="102933" y="7514"/>
                  </a:cubicBezTo>
                  <a:cubicBezTo>
                    <a:pt x="102781" y="7961"/>
                    <a:pt x="102304" y="8209"/>
                    <a:pt x="101847" y="8056"/>
                  </a:cubicBezTo>
                  <a:cubicBezTo>
                    <a:pt x="101799" y="8038"/>
                    <a:pt x="101742" y="8018"/>
                    <a:pt x="101695" y="7990"/>
                  </a:cubicBezTo>
                  <a:cubicBezTo>
                    <a:pt x="101104" y="7742"/>
                    <a:pt x="100656" y="7256"/>
                    <a:pt x="100456" y="6656"/>
                  </a:cubicBezTo>
                  <a:cubicBezTo>
                    <a:pt x="100256" y="6066"/>
                    <a:pt x="99894" y="5532"/>
                    <a:pt x="99409" y="5132"/>
                  </a:cubicBezTo>
                  <a:cubicBezTo>
                    <a:pt x="98818" y="4808"/>
                    <a:pt x="98094" y="4808"/>
                    <a:pt x="97504" y="5132"/>
                  </a:cubicBezTo>
                  <a:cubicBezTo>
                    <a:pt x="97028" y="5361"/>
                    <a:pt x="96608" y="5685"/>
                    <a:pt x="96265" y="6085"/>
                  </a:cubicBezTo>
                  <a:lnTo>
                    <a:pt x="95313" y="6656"/>
                  </a:lnTo>
                  <a:cubicBezTo>
                    <a:pt x="94579" y="7085"/>
                    <a:pt x="93665" y="7085"/>
                    <a:pt x="92932" y="6656"/>
                  </a:cubicBezTo>
                  <a:cubicBezTo>
                    <a:pt x="92379" y="6275"/>
                    <a:pt x="92112" y="5599"/>
                    <a:pt x="92265" y="4942"/>
                  </a:cubicBezTo>
                  <a:cubicBezTo>
                    <a:pt x="92475" y="4456"/>
                    <a:pt x="92846" y="4056"/>
                    <a:pt x="93313" y="3799"/>
                  </a:cubicBezTo>
                  <a:cubicBezTo>
                    <a:pt x="93827" y="3627"/>
                    <a:pt x="94313" y="3370"/>
                    <a:pt x="94741" y="3037"/>
                  </a:cubicBezTo>
                  <a:cubicBezTo>
                    <a:pt x="94741" y="3037"/>
                    <a:pt x="94741" y="3037"/>
                    <a:pt x="94741" y="2561"/>
                  </a:cubicBezTo>
                  <a:cubicBezTo>
                    <a:pt x="94741" y="2084"/>
                    <a:pt x="94741" y="1513"/>
                    <a:pt x="94741" y="1132"/>
                  </a:cubicBezTo>
                  <a:cubicBezTo>
                    <a:pt x="94741" y="751"/>
                    <a:pt x="92455" y="84"/>
                    <a:pt x="91122" y="275"/>
                  </a:cubicBezTo>
                  <a:cubicBezTo>
                    <a:pt x="89855" y="417"/>
                    <a:pt x="88788" y="1265"/>
                    <a:pt x="88360" y="2465"/>
                  </a:cubicBezTo>
                  <a:cubicBezTo>
                    <a:pt x="88360" y="3132"/>
                    <a:pt x="88360" y="3703"/>
                    <a:pt x="87407" y="3894"/>
                  </a:cubicBezTo>
                  <a:lnTo>
                    <a:pt x="86455" y="3894"/>
                  </a:lnTo>
                  <a:cubicBezTo>
                    <a:pt x="82311" y="12352"/>
                    <a:pt x="77396" y="20420"/>
                    <a:pt x="71786" y="27992"/>
                  </a:cubicBezTo>
                  <a:cubicBezTo>
                    <a:pt x="51593" y="54281"/>
                    <a:pt x="23780" y="74189"/>
                    <a:pt x="1778" y="9847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30" name="Freeform: Shape 429">
              <a:extLst>
                <a:ext uri="{FF2B5EF4-FFF2-40B4-BE49-F238E27FC236}">
                  <a16:creationId xmlns:a16="http://schemas.microsoft.com/office/drawing/2014/main" xmlns="" id="{01D02A7D-044A-2C41-536E-771FE9A7FE71}"/>
                </a:ext>
              </a:extLst>
            </p:cNvPr>
            <p:cNvSpPr/>
            <p:nvPr/>
          </p:nvSpPr>
          <p:spPr>
            <a:xfrm>
              <a:off x="6364795" y="2219894"/>
              <a:ext cx="212978" cy="205393"/>
            </a:xfrm>
            <a:custGeom>
              <a:avLst/>
              <a:gdLst>
                <a:gd name="connsiteX0" fmla="*/ 38258 w 212978"/>
                <a:gd name="connsiteY0" fmla="*/ 87423 h 205393"/>
                <a:gd name="connsiteX1" fmla="*/ 24066 w 212978"/>
                <a:gd name="connsiteY1" fmla="*/ 98662 h 205393"/>
                <a:gd name="connsiteX2" fmla="*/ 11112 w 212978"/>
                <a:gd name="connsiteY2" fmla="*/ 102663 h 205393"/>
                <a:gd name="connsiteX3" fmla="*/ -32 w 212978"/>
                <a:gd name="connsiteY3" fmla="*/ 114093 h 205393"/>
                <a:gd name="connsiteX4" fmla="*/ -32 w 212978"/>
                <a:gd name="connsiteY4" fmla="*/ 114950 h 205393"/>
                <a:gd name="connsiteX5" fmla="*/ 1968 w 212978"/>
                <a:gd name="connsiteY5" fmla="*/ 118855 h 205393"/>
                <a:gd name="connsiteX6" fmla="*/ 4254 w 212978"/>
                <a:gd name="connsiteY6" fmla="*/ 119713 h 205393"/>
                <a:gd name="connsiteX7" fmla="*/ 4921 w 212978"/>
                <a:gd name="connsiteY7" fmla="*/ 119236 h 205393"/>
                <a:gd name="connsiteX8" fmla="*/ 5587 w 212978"/>
                <a:gd name="connsiteY8" fmla="*/ 114474 h 205393"/>
                <a:gd name="connsiteX9" fmla="*/ 5587 w 212978"/>
                <a:gd name="connsiteY9" fmla="*/ 111902 h 205393"/>
                <a:gd name="connsiteX10" fmla="*/ 6921 w 212978"/>
                <a:gd name="connsiteY10" fmla="*/ 111426 h 205393"/>
                <a:gd name="connsiteX11" fmla="*/ 8159 w 212978"/>
                <a:gd name="connsiteY11" fmla="*/ 112760 h 205393"/>
                <a:gd name="connsiteX12" fmla="*/ 9112 w 212978"/>
                <a:gd name="connsiteY12" fmla="*/ 114284 h 205393"/>
                <a:gd name="connsiteX13" fmla="*/ 10921 w 212978"/>
                <a:gd name="connsiteY13" fmla="*/ 114284 h 205393"/>
                <a:gd name="connsiteX14" fmla="*/ 12255 w 212978"/>
                <a:gd name="connsiteY14" fmla="*/ 113426 h 205393"/>
                <a:gd name="connsiteX15" fmla="*/ 13207 w 212978"/>
                <a:gd name="connsiteY15" fmla="*/ 112855 h 205393"/>
                <a:gd name="connsiteX16" fmla="*/ 15493 w 212978"/>
                <a:gd name="connsiteY16" fmla="*/ 112855 h 205393"/>
                <a:gd name="connsiteX17" fmla="*/ 16160 w 212978"/>
                <a:gd name="connsiteY17" fmla="*/ 114569 h 205393"/>
                <a:gd name="connsiteX18" fmla="*/ 15017 w 212978"/>
                <a:gd name="connsiteY18" fmla="*/ 115712 h 205393"/>
                <a:gd name="connsiteX19" fmla="*/ 13684 w 212978"/>
                <a:gd name="connsiteY19" fmla="*/ 116569 h 205393"/>
                <a:gd name="connsiteX20" fmla="*/ 13684 w 212978"/>
                <a:gd name="connsiteY20" fmla="*/ 116569 h 205393"/>
                <a:gd name="connsiteX21" fmla="*/ 13684 w 212978"/>
                <a:gd name="connsiteY21" fmla="*/ 117998 h 205393"/>
                <a:gd name="connsiteX22" fmla="*/ 17303 w 212978"/>
                <a:gd name="connsiteY22" fmla="*/ 118855 h 205393"/>
                <a:gd name="connsiteX23" fmla="*/ 20065 w 212978"/>
                <a:gd name="connsiteY23" fmla="*/ 116665 h 205393"/>
                <a:gd name="connsiteX24" fmla="*/ 21018 w 212978"/>
                <a:gd name="connsiteY24" fmla="*/ 115236 h 205393"/>
                <a:gd name="connsiteX25" fmla="*/ 23590 w 212978"/>
                <a:gd name="connsiteY25" fmla="*/ 114760 h 205393"/>
                <a:gd name="connsiteX26" fmla="*/ 23590 w 212978"/>
                <a:gd name="connsiteY26" fmla="*/ 114760 h 205393"/>
                <a:gd name="connsiteX27" fmla="*/ 23590 w 212978"/>
                <a:gd name="connsiteY27" fmla="*/ 117808 h 205393"/>
                <a:gd name="connsiteX28" fmla="*/ 21208 w 212978"/>
                <a:gd name="connsiteY28" fmla="*/ 119427 h 205393"/>
                <a:gd name="connsiteX29" fmla="*/ 20351 w 212978"/>
                <a:gd name="connsiteY29" fmla="*/ 121903 h 205393"/>
                <a:gd name="connsiteX30" fmla="*/ 23018 w 212978"/>
                <a:gd name="connsiteY30" fmla="*/ 122475 h 205393"/>
                <a:gd name="connsiteX31" fmla="*/ 25018 w 212978"/>
                <a:gd name="connsiteY31" fmla="*/ 121142 h 205393"/>
                <a:gd name="connsiteX32" fmla="*/ 27495 w 212978"/>
                <a:gd name="connsiteY32" fmla="*/ 121903 h 205393"/>
                <a:gd name="connsiteX33" fmla="*/ 25971 w 212978"/>
                <a:gd name="connsiteY33" fmla="*/ 124094 h 205393"/>
                <a:gd name="connsiteX34" fmla="*/ 22447 w 212978"/>
                <a:gd name="connsiteY34" fmla="*/ 125237 h 205393"/>
                <a:gd name="connsiteX35" fmla="*/ 20828 w 212978"/>
                <a:gd name="connsiteY35" fmla="*/ 126094 h 205393"/>
                <a:gd name="connsiteX36" fmla="*/ 20828 w 212978"/>
                <a:gd name="connsiteY36" fmla="*/ 128000 h 205393"/>
                <a:gd name="connsiteX37" fmla="*/ 23304 w 212978"/>
                <a:gd name="connsiteY37" fmla="*/ 128666 h 205393"/>
                <a:gd name="connsiteX38" fmla="*/ 26257 w 212978"/>
                <a:gd name="connsiteY38" fmla="*/ 127523 h 205393"/>
                <a:gd name="connsiteX39" fmla="*/ 29971 w 212978"/>
                <a:gd name="connsiteY39" fmla="*/ 127047 h 205393"/>
                <a:gd name="connsiteX40" fmla="*/ 29971 w 212978"/>
                <a:gd name="connsiteY40" fmla="*/ 129524 h 205393"/>
                <a:gd name="connsiteX41" fmla="*/ 27495 w 212978"/>
                <a:gd name="connsiteY41" fmla="*/ 130381 h 205393"/>
                <a:gd name="connsiteX42" fmla="*/ 23971 w 212978"/>
                <a:gd name="connsiteY42" fmla="*/ 131524 h 205393"/>
                <a:gd name="connsiteX43" fmla="*/ 25876 w 212978"/>
                <a:gd name="connsiteY43" fmla="*/ 134191 h 205393"/>
                <a:gd name="connsiteX44" fmla="*/ 29114 w 212978"/>
                <a:gd name="connsiteY44" fmla="*/ 134191 h 205393"/>
                <a:gd name="connsiteX45" fmla="*/ 31972 w 212978"/>
                <a:gd name="connsiteY45" fmla="*/ 133143 h 205393"/>
                <a:gd name="connsiteX46" fmla="*/ 33781 w 212978"/>
                <a:gd name="connsiteY46" fmla="*/ 133143 h 205393"/>
                <a:gd name="connsiteX47" fmla="*/ 29590 w 212978"/>
                <a:gd name="connsiteY47" fmla="*/ 135905 h 205393"/>
                <a:gd name="connsiteX48" fmla="*/ 27590 w 212978"/>
                <a:gd name="connsiteY48" fmla="*/ 135905 h 205393"/>
                <a:gd name="connsiteX49" fmla="*/ 27333 w 212978"/>
                <a:gd name="connsiteY49" fmla="*/ 137363 h 205393"/>
                <a:gd name="connsiteX50" fmla="*/ 27590 w 212978"/>
                <a:gd name="connsiteY50" fmla="*/ 137620 h 205393"/>
                <a:gd name="connsiteX51" fmla="*/ 28352 w 212978"/>
                <a:gd name="connsiteY51" fmla="*/ 138096 h 205393"/>
                <a:gd name="connsiteX52" fmla="*/ 32829 w 212978"/>
                <a:gd name="connsiteY52" fmla="*/ 138096 h 205393"/>
                <a:gd name="connsiteX53" fmla="*/ 36163 w 212978"/>
                <a:gd name="connsiteY53" fmla="*/ 137048 h 205393"/>
                <a:gd name="connsiteX54" fmla="*/ 29495 w 212978"/>
                <a:gd name="connsiteY54" fmla="*/ 140573 h 205393"/>
                <a:gd name="connsiteX55" fmla="*/ 26733 w 212978"/>
                <a:gd name="connsiteY55" fmla="*/ 140573 h 205393"/>
                <a:gd name="connsiteX56" fmla="*/ 25209 w 212978"/>
                <a:gd name="connsiteY56" fmla="*/ 142096 h 205393"/>
                <a:gd name="connsiteX57" fmla="*/ 25209 w 212978"/>
                <a:gd name="connsiteY57" fmla="*/ 142192 h 205393"/>
                <a:gd name="connsiteX58" fmla="*/ 26638 w 212978"/>
                <a:gd name="connsiteY58" fmla="*/ 144097 h 205393"/>
                <a:gd name="connsiteX59" fmla="*/ 32829 w 212978"/>
                <a:gd name="connsiteY59" fmla="*/ 145430 h 205393"/>
                <a:gd name="connsiteX60" fmla="*/ 37401 w 212978"/>
                <a:gd name="connsiteY60" fmla="*/ 142668 h 205393"/>
                <a:gd name="connsiteX61" fmla="*/ 39592 w 212978"/>
                <a:gd name="connsiteY61" fmla="*/ 142668 h 205393"/>
                <a:gd name="connsiteX62" fmla="*/ 40458 w 212978"/>
                <a:gd name="connsiteY62" fmla="*/ 145221 h 205393"/>
                <a:gd name="connsiteX63" fmla="*/ 40449 w 212978"/>
                <a:gd name="connsiteY63" fmla="*/ 145240 h 205393"/>
                <a:gd name="connsiteX64" fmla="*/ 38163 w 212978"/>
                <a:gd name="connsiteY64" fmla="*/ 146573 h 205393"/>
                <a:gd name="connsiteX65" fmla="*/ 36924 w 212978"/>
                <a:gd name="connsiteY65" fmla="*/ 148669 h 205393"/>
                <a:gd name="connsiteX66" fmla="*/ 40163 w 212978"/>
                <a:gd name="connsiteY66" fmla="*/ 150955 h 205393"/>
                <a:gd name="connsiteX67" fmla="*/ 43306 w 212978"/>
                <a:gd name="connsiteY67" fmla="*/ 150002 h 205393"/>
                <a:gd name="connsiteX68" fmla="*/ 44735 w 212978"/>
                <a:gd name="connsiteY68" fmla="*/ 149050 h 205393"/>
                <a:gd name="connsiteX69" fmla="*/ 41211 w 212978"/>
                <a:gd name="connsiteY69" fmla="*/ 154193 h 205393"/>
                <a:gd name="connsiteX70" fmla="*/ 39687 w 212978"/>
                <a:gd name="connsiteY70" fmla="*/ 154955 h 205393"/>
                <a:gd name="connsiteX71" fmla="*/ 39687 w 212978"/>
                <a:gd name="connsiteY71" fmla="*/ 156765 h 205393"/>
                <a:gd name="connsiteX72" fmla="*/ 40544 w 212978"/>
                <a:gd name="connsiteY72" fmla="*/ 157527 h 205393"/>
                <a:gd name="connsiteX73" fmla="*/ 45307 w 212978"/>
                <a:gd name="connsiteY73" fmla="*/ 157527 h 205393"/>
                <a:gd name="connsiteX74" fmla="*/ 47783 w 212978"/>
                <a:gd name="connsiteY74" fmla="*/ 154193 h 205393"/>
                <a:gd name="connsiteX75" fmla="*/ 49241 w 212978"/>
                <a:gd name="connsiteY75" fmla="*/ 153936 h 205393"/>
                <a:gd name="connsiteX76" fmla="*/ 49498 w 212978"/>
                <a:gd name="connsiteY76" fmla="*/ 154193 h 205393"/>
                <a:gd name="connsiteX77" fmla="*/ 49498 w 212978"/>
                <a:gd name="connsiteY77" fmla="*/ 154955 h 205393"/>
                <a:gd name="connsiteX78" fmla="*/ 46449 w 212978"/>
                <a:gd name="connsiteY78" fmla="*/ 160385 h 205393"/>
                <a:gd name="connsiteX79" fmla="*/ 47402 w 212978"/>
                <a:gd name="connsiteY79" fmla="*/ 164957 h 205393"/>
                <a:gd name="connsiteX80" fmla="*/ 49879 w 212978"/>
                <a:gd name="connsiteY80" fmla="*/ 167052 h 205393"/>
                <a:gd name="connsiteX81" fmla="*/ 50450 w 212978"/>
                <a:gd name="connsiteY81" fmla="*/ 166195 h 205393"/>
                <a:gd name="connsiteX82" fmla="*/ 50450 w 212978"/>
                <a:gd name="connsiteY82" fmla="*/ 160861 h 205393"/>
                <a:gd name="connsiteX83" fmla="*/ 52831 w 212978"/>
                <a:gd name="connsiteY83" fmla="*/ 156860 h 205393"/>
                <a:gd name="connsiteX84" fmla="*/ 54070 w 212978"/>
                <a:gd name="connsiteY84" fmla="*/ 159242 h 205393"/>
                <a:gd name="connsiteX85" fmla="*/ 53212 w 212978"/>
                <a:gd name="connsiteY85" fmla="*/ 161432 h 205393"/>
                <a:gd name="connsiteX86" fmla="*/ 53212 w 212978"/>
                <a:gd name="connsiteY86" fmla="*/ 162004 h 205393"/>
                <a:gd name="connsiteX87" fmla="*/ 55222 w 212978"/>
                <a:gd name="connsiteY87" fmla="*/ 162185 h 205393"/>
                <a:gd name="connsiteX88" fmla="*/ 55403 w 212978"/>
                <a:gd name="connsiteY88" fmla="*/ 162004 h 205393"/>
                <a:gd name="connsiteX89" fmla="*/ 57499 w 212978"/>
                <a:gd name="connsiteY89" fmla="*/ 161432 h 205393"/>
                <a:gd name="connsiteX90" fmla="*/ 55117 w 212978"/>
                <a:gd name="connsiteY90" fmla="*/ 166195 h 205393"/>
                <a:gd name="connsiteX91" fmla="*/ 55117 w 212978"/>
                <a:gd name="connsiteY91" fmla="*/ 174958 h 205393"/>
                <a:gd name="connsiteX92" fmla="*/ 56070 w 212978"/>
                <a:gd name="connsiteY92" fmla="*/ 176196 h 205393"/>
                <a:gd name="connsiteX93" fmla="*/ 59023 w 212978"/>
                <a:gd name="connsiteY93" fmla="*/ 176196 h 205393"/>
                <a:gd name="connsiteX94" fmla="*/ 59880 w 212978"/>
                <a:gd name="connsiteY94" fmla="*/ 173624 h 205393"/>
                <a:gd name="connsiteX95" fmla="*/ 61499 w 212978"/>
                <a:gd name="connsiteY95" fmla="*/ 170100 h 205393"/>
                <a:gd name="connsiteX96" fmla="*/ 64871 w 212978"/>
                <a:gd name="connsiteY96" fmla="*/ 169148 h 205393"/>
                <a:gd name="connsiteX97" fmla="*/ 65023 w 212978"/>
                <a:gd name="connsiteY97" fmla="*/ 169243 h 205393"/>
                <a:gd name="connsiteX98" fmla="*/ 66262 w 212978"/>
                <a:gd name="connsiteY98" fmla="*/ 172862 h 205393"/>
                <a:gd name="connsiteX99" fmla="*/ 65119 w 212978"/>
                <a:gd name="connsiteY99" fmla="*/ 176101 h 205393"/>
                <a:gd name="connsiteX100" fmla="*/ 67976 w 212978"/>
                <a:gd name="connsiteY100" fmla="*/ 178958 h 205393"/>
                <a:gd name="connsiteX101" fmla="*/ 68833 w 212978"/>
                <a:gd name="connsiteY101" fmla="*/ 178101 h 205393"/>
                <a:gd name="connsiteX102" fmla="*/ 69310 w 212978"/>
                <a:gd name="connsiteY102" fmla="*/ 175053 h 205393"/>
                <a:gd name="connsiteX103" fmla="*/ 71024 w 212978"/>
                <a:gd name="connsiteY103" fmla="*/ 172958 h 205393"/>
                <a:gd name="connsiteX104" fmla="*/ 73405 w 212978"/>
                <a:gd name="connsiteY104" fmla="*/ 174196 h 205393"/>
                <a:gd name="connsiteX105" fmla="*/ 73405 w 212978"/>
                <a:gd name="connsiteY105" fmla="*/ 176768 h 205393"/>
                <a:gd name="connsiteX106" fmla="*/ 70643 w 212978"/>
                <a:gd name="connsiteY106" fmla="*/ 182006 h 205393"/>
                <a:gd name="connsiteX107" fmla="*/ 69595 w 212978"/>
                <a:gd name="connsiteY107" fmla="*/ 184768 h 205393"/>
                <a:gd name="connsiteX108" fmla="*/ 70262 w 212978"/>
                <a:gd name="connsiteY108" fmla="*/ 188007 h 205393"/>
                <a:gd name="connsiteX109" fmla="*/ 72072 w 212978"/>
                <a:gd name="connsiteY109" fmla="*/ 189721 h 205393"/>
                <a:gd name="connsiteX110" fmla="*/ 73977 w 212978"/>
                <a:gd name="connsiteY110" fmla="*/ 189721 h 205393"/>
                <a:gd name="connsiteX111" fmla="*/ 73977 w 212978"/>
                <a:gd name="connsiteY111" fmla="*/ 188102 h 205393"/>
                <a:gd name="connsiteX112" fmla="*/ 74929 w 212978"/>
                <a:gd name="connsiteY112" fmla="*/ 183530 h 205393"/>
                <a:gd name="connsiteX113" fmla="*/ 76644 w 212978"/>
                <a:gd name="connsiteY113" fmla="*/ 182863 h 205393"/>
                <a:gd name="connsiteX114" fmla="*/ 77692 w 212978"/>
                <a:gd name="connsiteY114" fmla="*/ 184007 h 205393"/>
                <a:gd name="connsiteX115" fmla="*/ 77692 w 212978"/>
                <a:gd name="connsiteY115" fmla="*/ 187054 h 205393"/>
                <a:gd name="connsiteX116" fmla="*/ 77025 w 212978"/>
                <a:gd name="connsiteY116" fmla="*/ 189912 h 205393"/>
                <a:gd name="connsiteX117" fmla="*/ 79406 w 212978"/>
                <a:gd name="connsiteY117" fmla="*/ 192579 h 205393"/>
                <a:gd name="connsiteX118" fmla="*/ 81216 w 212978"/>
                <a:gd name="connsiteY118" fmla="*/ 191531 h 205393"/>
                <a:gd name="connsiteX119" fmla="*/ 81216 w 212978"/>
                <a:gd name="connsiteY119" fmla="*/ 189150 h 205393"/>
                <a:gd name="connsiteX120" fmla="*/ 82168 w 212978"/>
                <a:gd name="connsiteY120" fmla="*/ 181816 h 205393"/>
                <a:gd name="connsiteX121" fmla="*/ 84045 w 212978"/>
                <a:gd name="connsiteY121" fmla="*/ 180759 h 205393"/>
                <a:gd name="connsiteX122" fmla="*/ 84073 w 212978"/>
                <a:gd name="connsiteY122" fmla="*/ 180768 h 205393"/>
                <a:gd name="connsiteX123" fmla="*/ 85216 w 212978"/>
                <a:gd name="connsiteY123" fmla="*/ 182292 h 205393"/>
                <a:gd name="connsiteX124" fmla="*/ 85216 w 212978"/>
                <a:gd name="connsiteY124" fmla="*/ 183816 h 205393"/>
                <a:gd name="connsiteX125" fmla="*/ 84645 w 212978"/>
                <a:gd name="connsiteY125" fmla="*/ 186388 h 205393"/>
                <a:gd name="connsiteX126" fmla="*/ 84645 w 212978"/>
                <a:gd name="connsiteY126" fmla="*/ 189626 h 205393"/>
                <a:gd name="connsiteX127" fmla="*/ 87693 w 212978"/>
                <a:gd name="connsiteY127" fmla="*/ 191341 h 205393"/>
                <a:gd name="connsiteX128" fmla="*/ 88360 w 212978"/>
                <a:gd name="connsiteY128" fmla="*/ 188864 h 205393"/>
                <a:gd name="connsiteX129" fmla="*/ 88360 w 212978"/>
                <a:gd name="connsiteY129" fmla="*/ 186578 h 205393"/>
                <a:gd name="connsiteX130" fmla="*/ 89122 w 212978"/>
                <a:gd name="connsiteY130" fmla="*/ 185816 h 205393"/>
                <a:gd name="connsiteX131" fmla="*/ 89788 w 212978"/>
                <a:gd name="connsiteY131" fmla="*/ 185816 h 205393"/>
                <a:gd name="connsiteX132" fmla="*/ 92360 w 212978"/>
                <a:gd name="connsiteY132" fmla="*/ 188960 h 205393"/>
                <a:gd name="connsiteX133" fmla="*/ 91027 w 212978"/>
                <a:gd name="connsiteY133" fmla="*/ 191912 h 205393"/>
                <a:gd name="connsiteX134" fmla="*/ 89503 w 212978"/>
                <a:gd name="connsiteY134" fmla="*/ 194675 h 205393"/>
                <a:gd name="connsiteX135" fmla="*/ 89503 w 212978"/>
                <a:gd name="connsiteY135" fmla="*/ 195722 h 205393"/>
                <a:gd name="connsiteX136" fmla="*/ 91408 w 212978"/>
                <a:gd name="connsiteY136" fmla="*/ 197056 h 205393"/>
                <a:gd name="connsiteX137" fmla="*/ 92836 w 212978"/>
                <a:gd name="connsiteY137" fmla="*/ 197056 h 205393"/>
                <a:gd name="connsiteX138" fmla="*/ 95313 w 212978"/>
                <a:gd name="connsiteY138" fmla="*/ 194198 h 205393"/>
                <a:gd name="connsiteX139" fmla="*/ 95313 w 212978"/>
                <a:gd name="connsiteY139" fmla="*/ 189721 h 205393"/>
                <a:gd name="connsiteX140" fmla="*/ 96932 w 212978"/>
                <a:gd name="connsiteY140" fmla="*/ 188388 h 205393"/>
                <a:gd name="connsiteX141" fmla="*/ 98837 w 212978"/>
                <a:gd name="connsiteY141" fmla="*/ 190293 h 205393"/>
                <a:gd name="connsiteX142" fmla="*/ 98837 w 212978"/>
                <a:gd name="connsiteY142" fmla="*/ 192484 h 205393"/>
                <a:gd name="connsiteX143" fmla="*/ 98361 w 212978"/>
                <a:gd name="connsiteY143" fmla="*/ 193912 h 205393"/>
                <a:gd name="connsiteX144" fmla="*/ 98932 w 212978"/>
                <a:gd name="connsiteY144" fmla="*/ 195532 h 205393"/>
                <a:gd name="connsiteX145" fmla="*/ 101885 w 212978"/>
                <a:gd name="connsiteY145" fmla="*/ 195532 h 205393"/>
                <a:gd name="connsiteX146" fmla="*/ 103123 w 212978"/>
                <a:gd name="connsiteY146" fmla="*/ 193151 h 205393"/>
                <a:gd name="connsiteX147" fmla="*/ 104743 w 212978"/>
                <a:gd name="connsiteY147" fmla="*/ 193151 h 205393"/>
                <a:gd name="connsiteX148" fmla="*/ 105695 w 212978"/>
                <a:gd name="connsiteY148" fmla="*/ 196294 h 205393"/>
                <a:gd name="connsiteX149" fmla="*/ 105028 w 212978"/>
                <a:gd name="connsiteY149" fmla="*/ 199818 h 205393"/>
                <a:gd name="connsiteX150" fmla="*/ 106933 w 212978"/>
                <a:gd name="connsiteY150" fmla="*/ 203818 h 205393"/>
                <a:gd name="connsiteX151" fmla="*/ 109220 w 212978"/>
                <a:gd name="connsiteY151" fmla="*/ 204771 h 205393"/>
                <a:gd name="connsiteX152" fmla="*/ 109886 w 212978"/>
                <a:gd name="connsiteY152" fmla="*/ 204295 h 205393"/>
                <a:gd name="connsiteX153" fmla="*/ 110648 w 212978"/>
                <a:gd name="connsiteY153" fmla="*/ 199532 h 205393"/>
                <a:gd name="connsiteX154" fmla="*/ 110648 w 212978"/>
                <a:gd name="connsiteY154" fmla="*/ 196960 h 205393"/>
                <a:gd name="connsiteX155" fmla="*/ 111886 w 212978"/>
                <a:gd name="connsiteY155" fmla="*/ 196484 h 205393"/>
                <a:gd name="connsiteX156" fmla="*/ 113124 w 212978"/>
                <a:gd name="connsiteY156" fmla="*/ 197913 h 205393"/>
                <a:gd name="connsiteX157" fmla="*/ 114077 w 212978"/>
                <a:gd name="connsiteY157" fmla="*/ 199437 h 205393"/>
                <a:gd name="connsiteX158" fmla="*/ 115982 w 212978"/>
                <a:gd name="connsiteY158" fmla="*/ 199913 h 205393"/>
                <a:gd name="connsiteX159" fmla="*/ 117316 w 212978"/>
                <a:gd name="connsiteY159" fmla="*/ 199056 h 205393"/>
                <a:gd name="connsiteX160" fmla="*/ 118268 w 212978"/>
                <a:gd name="connsiteY160" fmla="*/ 198485 h 205393"/>
                <a:gd name="connsiteX161" fmla="*/ 120554 w 212978"/>
                <a:gd name="connsiteY161" fmla="*/ 198485 h 205393"/>
                <a:gd name="connsiteX162" fmla="*/ 121221 w 212978"/>
                <a:gd name="connsiteY162" fmla="*/ 200294 h 205393"/>
                <a:gd name="connsiteX163" fmla="*/ 120078 w 212978"/>
                <a:gd name="connsiteY163" fmla="*/ 201342 h 205393"/>
                <a:gd name="connsiteX164" fmla="*/ 118649 w 212978"/>
                <a:gd name="connsiteY164" fmla="*/ 202104 h 205393"/>
                <a:gd name="connsiteX165" fmla="*/ 118649 w 212978"/>
                <a:gd name="connsiteY165" fmla="*/ 202580 h 205393"/>
                <a:gd name="connsiteX166" fmla="*/ 118649 w 212978"/>
                <a:gd name="connsiteY166" fmla="*/ 204009 h 205393"/>
                <a:gd name="connsiteX167" fmla="*/ 122269 w 212978"/>
                <a:gd name="connsiteY167" fmla="*/ 204961 h 205393"/>
                <a:gd name="connsiteX168" fmla="*/ 125126 w 212978"/>
                <a:gd name="connsiteY168" fmla="*/ 202866 h 205393"/>
                <a:gd name="connsiteX169" fmla="*/ 126079 w 212978"/>
                <a:gd name="connsiteY169" fmla="*/ 201437 h 205393"/>
                <a:gd name="connsiteX170" fmla="*/ 128746 w 212978"/>
                <a:gd name="connsiteY170" fmla="*/ 201437 h 205393"/>
                <a:gd name="connsiteX171" fmla="*/ 128746 w 212978"/>
                <a:gd name="connsiteY171" fmla="*/ 201437 h 205393"/>
                <a:gd name="connsiteX172" fmla="*/ 128746 w 212978"/>
                <a:gd name="connsiteY172" fmla="*/ 203533 h 205393"/>
                <a:gd name="connsiteX173" fmla="*/ 131984 w 212978"/>
                <a:gd name="connsiteY173" fmla="*/ 196103 h 205393"/>
                <a:gd name="connsiteX174" fmla="*/ 141509 w 212978"/>
                <a:gd name="connsiteY174" fmla="*/ 182101 h 205393"/>
                <a:gd name="connsiteX175" fmla="*/ 185896 w 212978"/>
                <a:gd name="connsiteY175" fmla="*/ 125713 h 205393"/>
                <a:gd name="connsiteX176" fmla="*/ 198754 w 212978"/>
                <a:gd name="connsiteY176" fmla="*/ 114379 h 205393"/>
                <a:gd name="connsiteX177" fmla="*/ 207327 w 212978"/>
                <a:gd name="connsiteY177" fmla="*/ 111331 h 205393"/>
                <a:gd name="connsiteX178" fmla="*/ 212947 w 212978"/>
                <a:gd name="connsiteY178" fmla="*/ 103520 h 205393"/>
                <a:gd name="connsiteX179" fmla="*/ 210470 w 212978"/>
                <a:gd name="connsiteY179" fmla="*/ 105520 h 205393"/>
                <a:gd name="connsiteX180" fmla="*/ 209518 w 212978"/>
                <a:gd name="connsiteY180" fmla="*/ 106949 h 205393"/>
                <a:gd name="connsiteX181" fmla="*/ 206851 w 212978"/>
                <a:gd name="connsiteY181" fmla="*/ 107426 h 205393"/>
                <a:gd name="connsiteX182" fmla="*/ 206851 w 212978"/>
                <a:gd name="connsiteY182" fmla="*/ 107426 h 205393"/>
                <a:gd name="connsiteX183" fmla="*/ 206851 w 212978"/>
                <a:gd name="connsiteY183" fmla="*/ 104282 h 205393"/>
                <a:gd name="connsiteX184" fmla="*/ 209232 w 212978"/>
                <a:gd name="connsiteY184" fmla="*/ 102758 h 205393"/>
                <a:gd name="connsiteX185" fmla="*/ 210184 w 212978"/>
                <a:gd name="connsiteY185" fmla="*/ 100282 h 205393"/>
                <a:gd name="connsiteX186" fmla="*/ 207517 w 212978"/>
                <a:gd name="connsiteY186" fmla="*/ 99615 h 205393"/>
                <a:gd name="connsiteX187" fmla="*/ 205517 w 212978"/>
                <a:gd name="connsiteY187" fmla="*/ 100949 h 205393"/>
                <a:gd name="connsiteX188" fmla="*/ 202850 w 212978"/>
                <a:gd name="connsiteY188" fmla="*/ 99996 h 205393"/>
                <a:gd name="connsiteX189" fmla="*/ 204374 w 212978"/>
                <a:gd name="connsiteY189" fmla="*/ 97805 h 205393"/>
                <a:gd name="connsiteX190" fmla="*/ 208089 w 212978"/>
                <a:gd name="connsiteY190" fmla="*/ 96853 h 205393"/>
                <a:gd name="connsiteX191" fmla="*/ 209803 w 212978"/>
                <a:gd name="connsiteY191" fmla="*/ 96091 h 205393"/>
                <a:gd name="connsiteX192" fmla="*/ 209803 w 212978"/>
                <a:gd name="connsiteY192" fmla="*/ 94091 h 205393"/>
                <a:gd name="connsiteX193" fmla="*/ 207232 w 212978"/>
                <a:gd name="connsiteY193" fmla="*/ 93328 h 205393"/>
                <a:gd name="connsiteX194" fmla="*/ 204088 w 212978"/>
                <a:gd name="connsiteY194" fmla="*/ 94281 h 205393"/>
                <a:gd name="connsiteX195" fmla="*/ 200278 w 212978"/>
                <a:gd name="connsiteY195" fmla="*/ 94281 h 205393"/>
                <a:gd name="connsiteX196" fmla="*/ 200183 w 212978"/>
                <a:gd name="connsiteY196" fmla="*/ 93995 h 205393"/>
                <a:gd name="connsiteX197" fmla="*/ 202755 w 212978"/>
                <a:gd name="connsiteY197" fmla="*/ 93233 h 205393"/>
                <a:gd name="connsiteX198" fmla="*/ 206374 w 212978"/>
                <a:gd name="connsiteY198" fmla="*/ 92281 h 205393"/>
                <a:gd name="connsiteX199" fmla="*/ 204374 w 212978"/>
                <a:gd name="connsiteY199" fmla="*/ 89328 h 205393"/>
                <a:gd name="connsiteX200" fmla="*/ 200945 w 212978"/>
                <a:gd name="connsiteY200" fmla="*/ 89328 h 205393"/>
                <a:gd name="connsiteX201" fmla="*/ 197897 w 212978"/>
                <a:gd name="connsiteY201" fmla="*/ 90185 h 205393"/>
                <a:gd name="connsiteX202" fmla="*/ 196087 w 212978"/>
                <a:gd name="connsiteY202" fmla="*/ 90185 h 205393"/>
                <a:gd name="connsiteX203" fmla="*/ 200278 w 212978"/>
                <a:gd name="connsiteY203" fmla="*/ 87518 h 205393"/>
                <a:gd name="connsiteX204" fmla="*/ 202469 w 212978"/>
                <a:gd name="connsiteY204" fmla="*/ 87518 h 205393"/>
                <a:gd name="connsiteX205" fmla="*/ 202907 w 212978"/>
                <a:gd name="connsiteY205" fmla="*/ 86242 h 205393"/>
                <a:gd name="connsiteX206" fmla="*/ 202469 w 212978"/>
                <a:gd name="connsiteY206" fmla="*/ 85804 h 205393"/>
                <a:gd name="connsiteX207" fmla="*/ 201707 w 212978"/>
                <a:gd name="connsiteY207" fmla="*/ 85327 h 205393"/>
                <a:gd name="connsiteX208" fmla="*/ 196945 w 212978"/>
                <a:gd name="connsiteY208" fmla="*/ 85327 h 205393"/>
                <a:gd name="connsiteX209" fmla="*/ 193611 w 212978"/>
                <a:gd name="connsiteY209" fmla="*/ 86280 h 205393"/>
                <a:gd name="connsiteX210" fmla="*/ 200374 w 212978"/>
                <a:gd name="connsiteY210" fmla="*/ 82946 h 205393"/>
                <a:gd name="connsiteX211" fmla="*/ 203326 w 212978"/>
                <a:gd name="connsiteY211" fmla="*/ 82946 h 205393"/>
                <a:gd name="connsiteX212" fmla="*/ 204850 w 212978"/>
                <a:gd name="connsiteY212" fmla="*/ 81422 h 205393"/>
                <a:gd name="connsiteX213" fmla="*/ 203231 w 212978"/>
                <a:gd name="connsiteY213" fmla="*/ 79327 h 205393"/>
                <a:gd name="connsiteX214" fmla="*/ 196754 w 212978"/>
                <a:gd name="connsiteY214" fmla="*/ 77612 h 205393"/>
                <a:gd name="connsiteX215" fmla="*/ 192182 w 212978"/>
                <a:gd name="connsiteY215" fmla="*/ 80470 h 205393"/>
                <a:gd name="connsiteX216" fmla="*/ 190087 w 212978"/>
                <a:gd name="connsiteY216" fmla="*/ 80470 h 205393"/>
                <a:gd name="connsiteX217" fmla="*/ 189220 w 212978"/>
                <a:gd name="connsiteY217" fmla="*/ 77917 h 205393"/>
                <a:gd name="connsiteX218" fmla="*/ 189229 w 212978"/>
                <a:gd name="connsiteY218" fmla="*/ 77898 h 205393"/>
                <a:gd name="connsiteX219" fmla="*/ 191420 w 212978"/>
                <a:gd name="connsiteY219" fmla="*/ 76565 h 205393"/>
                <a:gd name="connsiteX220" fmla="*/ 192658 w 212978"/>
                <a:gd name="connsiteY220" fmla="*/ 74469 h 205393"/>
                <a:gd name="connsiteX221" fmla="*/ 189515 w 212978"/>
                <a:gd name="connsiteY221" fmla="*/ 72183 h 205393"/>
                <a:gd name="connsiteX222" fmla="*/ 186372 w 212978"/>
                <a:gd name="connsiteY222" fmla="*/ 73231 h 205393"/>
                <a:gd name="connsiteX223" fmla="*/ 184943 w 212978"/>
                <a:gd name="connsiteY223" fmla="*/ 74088 h 205393"/>
                <a:gd name="connsiteX224" fmla="*/ 188467 w 212978"/>
                <a:gd name="connsiteY224" fmla="*/ 69040 h 205393"/>
                <a:gd name="connsiteX225" fmla="*/ 189991 w 212978"/>
                <a:gd name="connsiteY225" fmla="*/ 68183 h 205393"/>
                <a:gd name="connsiteX226" fmla="*/ 189991 w 212978"/>
                <a:gd name="connsiteY226" fmla="*/ 66468 h 205393"/>
                <a:gd name="connsiteX227" fmla="*/ 189134 w 212978"/>
                <a:gd name="connsiteY227" fmla="*/ 65611 h 205393"/>
                <a:gd name="connsiteX228" fmla="*/ 184467 w 212978"/>
                <a:gd name="connsiteY228" fmla="*/ 65611 h 205393"/>
                <a:gd name="connsiteX229" fmla="*/ 181990 w 212978"/>
                <a:gd name="connsiteY229" fmla="*/ 69040 h 205393"/>
                <a:gd name="connsiteX230" fmla="*/ 180238 w 212978"/>
                <a:gd name="connsiteY230" fmla="*/ 69097 h 205393"/>
                <a:gd name="connsiteX231" fmla="*/ 180181 w 212978"/>
                <a:gd name="connsiteY231" fmla="*/ 69040 h 205393"/>
                <a:gd name="connsiteX232" fmla="*/ 180181 w 212978"/>
                <a:gd name="connsiteY232" fmla="*/ 68278 h 205393"/>
                <a:gd name="connsiteX233" fmla="*/ 183229 w 212978"/>
                <a:gd name="connsiteY233" fmla="*/ 62753 h 205393"/>
                <a:gd name="connsiteX234" fmla="*/ 182276 w 212978"/>
                <a:gd name="connsiteY234" fmla="*/ 58276 h 205393"/>
                <a:gd name="connsiteX235" fmla="*/ 179800 w 212978"/>
                <a:gd name="connsiteY235" fmla="*/ 56181 h 205393"/>
                <a:gd name="connsiteX236" fmla="*/ 179228 w 212978"/>
                <a:gd name="connsiteY236" fmla="*/ 57038 h 205393"/>
                <a:gd name="connsiteX237" fmla="*/ 179228 w 212978"/>
                <a:gd name="connsiteY237" fmla="*/ 62372 h 205393"/>
                <a:gd name="connsiteX238" fmla="*/ 176847 w 212978"/>
                <a:gd name="connsiteY238" fmla="*/ 66373 h 205393"/>
                <a:gd name="connsiteX239" fmla="*/ 175704 w 212978"/>
                <a:gd name="connsiteY239" fmla="*/ 63992 h 205393"/>
                <a:gd name="connsiteX240" fmla="*/ 176466 w 212978"/>
                <a:gd name="connsiteY240" fmla="*/ 61801 h 205393"/>
                <a:gd name="connsiteX241" fmla="*/ 176466 w 212978"/>
                <a:gd name="connsiteY241" fmla="*/ 61229 h 205393"/>
                <a:gd name="connsiteX242" fmla="*/ 174456 w 212978"/>
                <a:gd name="connsiteY242" fmla="*/ 61048 h 205393"/>
                <a:gd name="connsiteX243" fmla="*/ 174275 w 212978"/>
                <a:gd name="connsiteY243" fmla="*/ 61229 h 205393"/>
                <a:gd name="connsiteX244" fmla="*/ 172180 w 212978"/>
                <a:gd name="connsiteY244" fmla="*/ 61801 h 205393"/>
                <a:gd name="connsiteX245" fmla="*/ 174656 w 212978"/>
                <a:gd name="connsiteY245" fmla="*/ 57038 h 205393"/>
                <a:gd name="connsiteX246" fmla="*/ 174656 w 212978"/>
                <a:gd name="connsiteY246" fmla="*/ 48370 h 205393"/>
                <a:gd name="connsiteX247" fmla="*/ 173608 w 212978"/>
                <a:gd name="connsiteY247" fmla="*/ 47037 h 205393"/>
                <a:gd name="connsiteX248" fmla="*/ 170751 w 212978"/>
                <a:gd name="connsiteY248" fmla="*/ 47037 h 205393"/>
                <a:gd name="connsiteX249" fmla="*/ 169798 w 212978"/>
                <a:gd name="connsiteY249" fmla="*/ 49704 h 205393"/>
                <a:gd name="connsiteX250" fmla="*/ 168274 w 212978"/>
                <a:gd name="connsiteY250" fmla="*/ 53228 h 205393"/>
                <a:gd name="connsiteX251" fmla="*/ 164750 w 212978"/>
                <a:gd name="connsiteY251" fmla="*/ 54085 h 205393"/>
                <a:gd name="connsiteX252" fmla="*/ 163512 w 212978"/>
                <a:gd name="connsiteY252" fmla="*/ 50466 h 205393"/>
                <a:gd name="connsiteX253" fmla="*/ 164655 w 212978"/>
                <a:gd name="connsiteY253" fmla="*/ 47227 h 205393"/>
                <a:gd name="connsiteX254" fmla="*/ 161893 w 212978"/>
                <a:gd name="connsiteY254" fmla="*/ 44370 h 205393"/>
                <a:gd name="connsiteX255" fmla="*/ 160940 w 212978"/>
                <a:gd name="connsiteY255" fmla="*/ 45227 h 205393"/>
                <a:gd name="connsiteX256" fmla="*/ 160464 w 212978"/>
                <a:gd name="connsiteY256" fmla="*/ 48180 h 205393"/>
                <a:gd name="connsiteX257" fmla="*/ 158749 w 212978"/>
                <a:gd name="connsiteY257" fmla="*/ 50371 h 205393"/>
                <a:gd name="connsiteX258" fmla="*/ 156368 w 212978"/>
                <a:gd name="connsiteY258" fmla="*/ 49133 h 205393"/>
                <a:gd name="connsiteX259" fmla="*/ 156368 w 212978"/>
                <a:gd name="connsiteY259" fmla="*/ 46561 h 205393"/>
                <a:gd name="connsiteX260" fmla="*/ 159130 w 212978"/>
                <a:gd name="connsiteY260" fmla="*/ 41322 h 205393"/>
                <a:gd name="connsiteX261" fmla="*/ 160178 w 212978"/>
                <a:gd name="connsiteY261" fmla="*/ 38560 h 205393"/>
                <a:gd name="connsiteX262" fmla="*/ 159511 w 212978"/>
                <a:gd name="connsiteY262" fmla="*/ 35321 h 205393"/>
                <a:gd name="connsiteX263" fmla="*/ 157702 w 212978"/>
                <a:gd name="connsiteY263" fmla="*/ 33702 h 205393"/>
                <a:gd name="connsiteX264" fmla="*/ 155892 w 212978"/>
                <a:gd name="connsiteY264" fmla="*/ 33702 h 205393"/>
                <a:gd name="connsiteX265" fmla="*/ 155892 w 212978"/>
                <a:gd name="connsiteY265" fmla="*/ 35417 h 205393"/>
                <a:gd name="connsiteX266" fmla="*/ 154844 w 212978"/>
                <a:gd name="connsiteY266" fmla="*/ 39893 h 205393"/>
                <a:gd name="connsiteX267" fmla="*/ 153244 w 212978"/>
                <a:gd name="connsiteY267" fmla="*/ 40608 h 205393"/>
                <a:gd name="connsiteX268" fmla="*/ 153130 w 212978"/>
                <a:gd name="connsiteY268" fmla="*/ 40560 h 205393"/>
                <a:gd name="connsiteX269" fmla="*/ 152177 w 212978"/>
                <a:gd name="connsiteY269" fmla="*/ 39417 h 205393"/>
                <a:gd name="connsiteX270" fmla="*/ 152177 w 212978"/>
                <a:gd name="connsiteY270" fmla="*/ 36369 h 205393"/>
                <a:gd name="connsiteX271" fmla="*/ 152749 w 212978"/>
                <a:gd name="connsiteY271" fmla="*/ 33607 h 205393"/>
                <a:gd name="connsiteX272" fmla="*/ 150558 w 212978"/>
                <a:gd name="connsiteY272" fmla="*/ 30940 h 205393"/>
                <a:gd name="connsiteX273" fmla="*/ 148758 w 212978"/>
                <a:gd name="connsiteY273" fmla="*/ 31854 h 205393"/>
                <a:gd name="connsiteX274" fmla="*/ 148748 w 212978"/>
                <a:gd name="connsiteY274" fmla="*/ 31892 h 205393"/>
                <a:gd name="connsiteX275" fmla="*/ 148748 w 212978"/>
                <a:gd name="connsiteY275" fmla="*/ 34274 h 205393"/>
                <a:gd name="connsiteX276" fmla="*/ 147796 w 212978"/>
                <a:gd name="connsiteY276" fmla="*/ 41608 h 205393"/>
                <a:gd name="connsiteX277" fmla="*/ 145891 w 212978"/>
                <a:gd name="connsiteY277" fmla="*/ 42655 h 205393"/>
                <a:gd name="connsiteX278" fmla="*/ 144748 w 212978"/>
                <a:gd name="connsiteY278" fmla="*/ 41132 h 205393"/>
                <a:gd name="connsiteX279" fmla="*/ 144748 w 212978"/>
                <a:gd name="connsiteY279" fmla="*/ 39608 h 205393"/>
                <a:gd name="connsiteX280" fmla="*/ 145319 w 212978"/>
                <a:gd name="connsiteY280" fmla="*/ 37131 h 205393"/>
                <a:gd name="connsiteX281" fmla="*/ 145319 w 212978"/>
                <a:gd name="connsiteY281" fmla="*/ 33893 h 205393"/>
                <a:gd name="connsiteX282" fmla="*/ 142271 w 212978"/>
                <a:gd name="connsiteY282" fmla="*/ 32178 h 205393"/>
                <a:gd name="connsiteX283" fmla="*/ 141604 w 212978"/>
                <a:gd name="connsiteY283" fmla="*/ 34654 h 205393"/>
                <a:gd name="connsiteX284" fmla="*/ 141604 w 212978"/>
                <a:gd name="connsiteY284" fmla="*/ 36941 h 205393"/>
                <a:gd name="connsiteX285" fmla="*/ 140842 w 212978"/>
                <a:gd name="connsiteY285" fmla="*/ 37702 h 205393"/>
                <a:gd name="connsiteX286" fmla="*/ 140080 w 212978"/>
                <a:gd name="connsiteY286" fmla="*/ 37702 h 205393"/>
                <a:gd name="connsiteX287" fmla="*/ 137699 w 212978"/>
                <a:gd name="connsiteY287" fmla="*/ 34559 h 205393"/>
                <a:gd name="connsiteX288" fmla="*/ 138937 w 212978"/>
                <a:gd name="connsiteY288" fmla="*/ 31607 h 205393"/>
                <a:gd name="connsiteX289" fmla="*/ 140461 w 212978"/>
                <a:gd name="connsiteY289" fmla="*/ 28844 h 205393"/>
                <a:gd name="connsiteX290" fmla="*/ 140461 w 212978"/>
                <a:gd name="connsiteY290" fmla="*/ 27892 h 205393"/>
                <a:gd name="connsiteX291" fmla="*/ 138652 w 212978"/>
                <a:gd name="connsiteY291" fmla="*/ 26558 h 205393"/>
                <a:gd name="connsiteX292" fmla="*/ 137128 w 212978"/>
                <a:gd name="connsiteY292" fmla="*/ 26558 h 205393"/>
                <a:gd name="connsiteX293" fmla="*/ 134651 w 212978"/>
                <a:gd name="connsiteY293" fmla="*/ 29416 h 205393"/>
                <a:gd name="connsiteX294" fmla="*/ 134651 w 212978"/>
                <a:gd name="connsiteY294" fmla="*/ 33797 h 205393"/>
                <a:gd name="connsiteX295" fmla="*/ 133032 w 212978"/>
                <a:gd name="connsiteY295" fmla="*/ 35131 h 205393"/>
                <a:gd name="connsiteX296" fmla="*/ 131127 w 212978"/>
                <a:gd name="connsiteY296" fmla="*/ 33226 h 205393"/>
                <a:gd name="connsiteX297" fmla="*/ 131127 w 212978"/>
                <a:gd name="connsiteY297" fmla="*/ 31035 h 205393"/>
                <a:gd name="connsiteX298" fmla="*/ 131603 w 212978"/>
                <a:gd name="connsiteY298" fmla="*/ 29701 h 205393"/>
                <a:gd name="connsiteX299" fmla="*/ 130936 w 212978"/>
                <a:gd name="connsiteY299" fmla="*/ 27987 h 205393"/>
                <a:gd name="connsiteX300" fmla="*/ 127888 w 212978"/>
                <a:gd name="connsiteY300" fmla="*/ 27987 h 205393"/>
                <a:gd name="connsiteX301" fmla="*/ 126650 w 212978"/>
                <a:gd name="connsiteY301" fmla="*/ 30368 h 205393"/>
                <a:gd name="connsiteX302" fmla="*/ 124936 w 212978"/>
                <a:gd name="connsiteY302" fmla="*/ 29892 h 205393"/>
                <a:gd name="connsiteX303" fmla="*/ 123697 w 212978"/>
                <a:gd name="connsiteY303" fmla="*/ 28082 h 205393"/>
                <a:gd name="connsiteX304" fmla="*/ 123697 w 212978"/>
                <a:gd name="connsiteY304" fmla="*/ 26653 h 205393"/>
                <a:gd name="connsiteX305" fmla="*/ 124269 w 212978"/>
                <a:gd name="connsiteY305" fmla="*/ 22939 h 205393"/>
                <a:gd name="connsiteX306" fmla="*/ 122173 w 212978"/>
                <a:gd name="connsiteY306" fmla="*/ 18843 h 205393"/>
                <a:gd name="connsiteX307" fmla="*/ 119697 w 212978"/>
                <a:gd name="connsiteY307" fmla="*/ 17795 h 205393"/>
                <a:gd name="connsiteX308" fmla="*/ 118935 w 212978"/>
                <a:gd name="connsiteY308" fmla="*/ 18271 h 205393"/>
                <a:gd name="connsiteX309" fmla="*/ 118363 w 212978"/>
                <a:gd name="connsiteY309" fmla="*/ 23129 h 205393"/>
                <a:gd name="connsiteX310" fmla="*/ 118363 w 212978"/>
                <a:gd name="connsiteY310" fmla="*/ 25796 h 205393"/>
                <a:gd name="connsiteX311" fmla="*/ 117030 w 212978"/>
                <a:gd name="connsiteY311" fmla="*/ 25796 h 205393"/>
                <a:gd name="connsiteX312" fmla="*/ 115696 w 212978"/>
                <a:gd name="connsiteY312" fmla="*/ 24272 h 205393"/>
                <a:gd name="connsiteX313" fmla="*/ 114649 w 212978"/>
                <a:gd name="connsiteY313" fmla="*/ 22653 h 205393"/>
                <a:gd name="connsiteX314" fmla="*/ 112648 w 212978"/>
                <a:gd name="connsiteY314" fmla="*/ 22177 h 205393"/>
                <a:gd name="connsiteX315" fmla="*/ 111315 w 212978"/>
                <a:gd name="connsiteY315" fmla="*/ 23034 h 205393"/>
                <a:gd name="connsiteX316" fmla="*/ 110362 w 212978"/>
                <a:gd name="connsiteY316" fmla="*/ 23034 h 205393"/>
                <a:gd name="connsiteX317" fmla="*/ 107886 w 212978"/>
                <a:gd name="connsiteY317" fmla="*/ 23034 h 205393"/>
                <a:gd name="connsiteX318" fmla="*/ 107219 w 212978"/>
                <a:gd name="connsiteY318" fmla="*/ 21224 h 205393"/>
                <a:gd name="connsiteX319" fmla="*/ 108362 w 212978"/>
                <a:gd name="connsiteY319" fmla="*/ 20081 h 205393"/>
                <a:gd name="connsiteX320" fmla="*/ 109791 w 212978"/>
                <a:gd name="connsiteY320" fmla="*/ 19319 h 205393"/>
                <a:gd name="connsiteX321" fmla="*/ 109791 w 212978"/>
                <a:gd name="connsiteY321" fmla="*/ 18843 h 205393"/>
                <a:gd name="connsiteX322" fmla="*/ 109791 w 212978"/>
                <a:gd name="connsiteY322" fmla="*/ 17414 h 205393"/>
                <a:gd name="connsiteX323" fmla="*/ 106076 w 212978"/>
                <a:gd name="connsiteY323" fmla="*/ 16462 h 205393"/>
                <a:gd name="connsiteX324" fmla="*/ 103314 w 212978"/>
                <a:gd name="connsiteY324" fmla="*/ 18652 h 205393"/>
                <a:gd name="connsiteX325" fmla="*/ 102266 w 212978"/>
                <a:gd name="connsiteY325" fmla="*/ 19986 h 205393"/>
                <a:gd name="connsiteX326" fmla="*/ 99695 w 212978"/>
                <a:gd name="connsiteY326" fmla="*/ 20462 h 205393"/>
                <a:gd name="connsiteX327" fmla="*/ 99695 w 212978"/>
                <a:gd name="connsiteY327" fmla="*/ 20462 h 205393"/>
                <a:gd name="connsiteX328" fmla="*/ 99695 w 212978"/>
                <a:gd name="connsiteY328" fmla="*/ 17414 h 205393"/>
                <a:gd name="connsiteX329" fmla="*/ 102076 w 212978"/>
                <a:gd name="connsiteY329" fmla="*/ 15795 h 205393"/>
                <a:gd name="connsiteX330" fmla="*/ 103028 w 212978"/>
                <a:gd name="connsiteY330" fmla="*/ 13318 h 205393"/>
                <a:gd name="connsiteX331" fmla="*/ 100266 w 212978"/>
                <a:gd name="connsiteY331" fmla="*/ 12652 h 205393"/>
                <a:gd name="connsiteX332" fmla="*/ 98266 w 212978"/>
                <a:gd name="connsiteY332" fmla="*/ 13985 h 205393"/>
                <a:gd name="connsiteX333" fmla="*/ 95503 w 212978"/>
                <a:gd name="connsiteY333" fmla="*/ 13128 h 205393"/>
                <a:gd name="connsiteX334" fmla="*/ 97028 w 212978"/>
                <a:gd name="connsiteY334" fmla="*/ 10937 h 205393"/>
                <a:gd name="connsiteX335" fmla="*/ 100742 w 212978"/>
                <a:gd name="connsiteY335" fmla="*/ 9890 h 205393"/>
                <a:gd name="connsiteX336" fmla="*/ 102457 w 212978"/>
                <a:gd name="connsiteY336" fmla="*/ 9032 h 205393"/>
                <a:gd name="connsiteX337" fmla="*/ 102457 w 212978"/>
                <a:gd name="connsiteY337" fmla="*/ 7127 h 205393"/>
                <a:gd name="connsiteX338" fmla="*/ 99790 w 212978"/>
                <a:gd name="connsiteY338" fmla="*/ 6365 h 205393"/>
                <a:gd name="connsiteX339" fmla="*/ 96646 w 212978"/>
                <a:gd name="connsiteY339" fmla="*/ 7413 h 205393"/>
                <a:gd name="connsiteX340" fmla="*/ 92741 w 212978"/>
                <a:gd name="connsiteY340" fmla="*/ 7413 h 205393"/>
                <a:gd name="connsiteX341" fmla="*/ 92112 w 212978"/>
                <a:gd name="connsiteY341" fmla="*/ 4936 h 205393"/>
                <a:gd name="connsiteX342" fmla="*/ 92170 w 212978"/>
                <a:gd name="connsiteY342" fmla="*/ 4841 h 205393"/>
                <a:gd name="connsiteX343" fmla="*/ 94741 w 212978"/>
                <a:gd name="connsiteY343" fmla="*/ 4079 h 205393"/>
                <a:gd name="connsiteX344" fmla="*/ 98361 w 212978"/>
                <a:gd name="connsiteY344" fmla="*/ 3032 h 205393"/>
                <a:gd name="connsiteX345" fmla="*/ 96170 w 212978"/>
                <a:gd name="connsiteY345" fmla="*/ 79 h 205393"/>
                <a:gd name="connsiteX346" fmla="*/ 94170 w 212978"/>
                <a:gd name="connsiteY346" fmla="*/ -398 h 205393"/>
                <a:gd name="connsiteX347" fmla="*/ 85788 w 212978"/>
                <a:gd name="connsiteY347" fmla="*/ 22653 h 205393"/>
                <a:gd name="connsiteX348" fmla="*/ 38258 w 212978"/>
                <a:gd name="connsiteY348" fmla="*/ 87423 h 20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212978" h="205393">
                  <a:moveTo>
                    <a:pt x="38258" y="87423"/>
                  </a:moveTo>
                  <a:cubicBezTo>
                    <a:pt x="34381" y="92138"/>
                    <a:pt x="29543" y="95967"/>
                    <a:pt x="24066" y="98662"/>
                  </a:cubicBezTo>
                  <a:cubicBezTo>
                    <a:pt x="19875" y="100377"/>
                    <a:pt x="15208" y="100853"/>
                    <a:pt x="11112" y="102663"/>
                  </a:cubicBezTo>
                  <a:cubicBezTo>
                    <a:pt x="6283" y="105206"/>
                    <a:pt x="2387" y="109207"/>
                    <a:pt x="-32" y="114093"/>
                  </a:cubicBezTo>
                  <a:cubicBezTo>
                    <a:pt x="-32" y="114093"/>
                    <a:pt x="-32" y="114665"/>
                    <a:pt x="-32" y="114950"/>
                  </a:cubicBezTo>
                  <a:cubicBezTo>
                    <a:pt x="101" y="116465"/>
                    <a:pt x="815" y="117865"/>
                    <a:pt x="1968" y="118855"/>
                  </a:cubicBezTo>
                  <a:cubicBezTo>
                    <a:pt x="2568" y="119465"/>
                    <a:pt x="3406" y="119779"/>
                    <a:pt x="4254" y="119713"/>
                  </a:cubicBezTo>
                  <a:cubicBezTo>
                    <a:pt x="4511" y="119608"/>
                    <a:pt x="4740" y="119446"/>
                    <a:pt x="4921" y="119236"/>
                  </a:cubicBezTo>
                  <a:cubicBezTo>
                    <a:pt x="5778" y="117808"/>
                    <a:pt x="6016" y="116084"/>
                    <a:pt x="5587" y="114474"/>
                  </a:cubicBezTo>
                  <a:cubicBezTo>
                    <a:pt x="5397" y="113626"/>
                    <a:pt x="5397" y="112750"/>
                    <a:pt x="5587" y="111902"/>
                  </a:cubicBezTo>
                  <a:cubicBezTo>
                    <a:pt x="5844" y="111426"/>
                    <a:pt x="6416" y="111217"/>
                    <a:pt x="6921" y="111426"/>
                  </a:cubicBezTo>
                  <a:cubicBezTo>
                    <a:pt x="7492" y="111702"/>
                    <a:pt x="7931" y="112178"/>
                    <a:pt x="8159" y="112760"/>
                  </a:cubicBezTo>
                  <a:cubicBezTo>
                    <a:pt x="8283" y="113369"/>
                    <a:pt x="8626" y="113902"/>
                    <a:pt x="9112" y="114284"/>
                  </a:cubicBezTo>
                  <a:cubicBezTo>
                    <a:pt x="9674" y="114588"/>
                    <a:pt x="10360" y="114588"/>
                    <a:pt x="10921" y="114284"/>
                  </a:cubicBezTo>
                  <a:cubicBezTo>
                    <a:pt x="11417" y="114074"/>
                    <a:pt x="11864" y="113788"/>
                    <a:pt x="12255" y="113426"/>
                  </a:cubicBezTo>
                  <a:cubicBezTo>
                    <a:pt x="12512" y="113150"/>
                    <a:pt x="12845" y="112950"/>
                    <a:pt x="13207" y="112855"/>
                  </a:cubicBezTo>
                  <a:cubicBezTo>
                    <a:pt x="13912" y="112426"/>
                    <a:pt x="14789" y="112426"/>
                    <a:pt x="15493" y="112855"/>
                  </a:cubicBezTo>
                  <a:cubicBezTo>
                    <a:pt x="16027" y="113245"/>
                    <a:pt x="16293" y="113922"/>
                    <a:pt x="16160" y="114569"/>
                  </a:cubicBezTo>
                  <a:cubicBezTo>
                    <a:pt x="15941" y="115083"/>
                    <a:pt x="15532" y="115493"/>
                    <a:pt x="15017" y="115712"/>
                  </a:cubicBezTo>
                  <a:cubicBezTo>
                    <a:pt x="14541" y="115941"/>
                    <a:pt x="14093" y="116227"/>
                    <a:pt x="13684" y="116569"/>
                  </a:cubicBezTo>
                  <a:cubicBezTo>
                    <a:pt x="13684" y="116569"/>
                    <a:pt x="13684" y="116569"/>
                    <a:pt x="13684" y="116569"/>
                  </a:cubicBezTo>
                  <a:cubicBezTo>
                    <a:pt x="13445" y="117017"/>
                    <a:pt x="13445" y="117550"/>
                    <a:pt x="13684" y="117998"/>
                  </a:cubicBezTo>
                  <a:cubicBezTo>
                    <a:pt x="14636" y="119332"/>
                    <a:pt x="15970" y="119046"/>
                    <a:pt x="17303" y="118855"/>
                  </a:cubicBezTo>
                  <a:cubicBezTo>
                    <a:pt x="18570" y="118713"/>
                    <a:pt x="19637" y="117865"/>
                    <a:pt x="20065" y="116665"/>
                  </a:cubicBezTo>
                  <a:cubicBezTo>
                    <a:pt x="20065" y="116093"/>
                    <a:pt x="20065" y="115522"/>
                    <a:pt x="21018" y="115236"/>
                  </a:cubicBezTo>
                  <a:cubicBezTo>
                    <a:pt x="21970" y="114950"/>
                    <a:pt x="23113" y="115236"/>
                    <a:pt x="23590" y="114760"/>
                  </a:cubicBezTo>
                  <a:lnTo>
                    <a:pt x="23590" y="114760"/>
                  </a:lnTo>
                  <a:cubicBezTo>
                    <a:pt x="22256" y="116474"/>
                    <a:pt x="23590" y="116855"/>
                    <a:pt x="23590" y="117808"/>
                  </a:cubicBezTo>
                  <a:cubicBezTo>
                    <a:pt x="23590" y="118760"/>
                    <a:pt x="22161" y="119046"/>
                    <a:pt x="21208" y="119427"/>
                  </a:cubicBezTo>
                  <a:cubicBezTo>
                    <a:pt x="20256" y="119808"/>
                    <a:pt x="19494" y="120856"/>
                    <a:pt x="20351" y="121903"/>
                  </a:cubicBezTo>
                  <a:cubicBezTo>
                    <a:pt x="21018" y="122666"/>
                    <a:pt x="22104" y="122894"/>
                    <a:pt x="23018" y="122475"/>
                  </a:cubicBezTo>
                  <a:cubicBezTo>
                    <a:pt x="23780" y="122475"/>
                    <a:pt x="24256" y="121427"/>
                    <a:pt x="25018" y="121142"/>
                  </a:cubicBezTo>
                  <a:cubicBezTo>
                    <a:pt x="25923" y="120789"/>
                    <a:pt x="26943" y="121113"/>
                    <a:pt x="27495" y="121903"/>
                  </a:cubicBezTo>
                  <a:cubicBezTo>
                    <a:pt x="28162" y="123046"/>
                    <a:pt x="27019" y="123809"/>
                    <a:pt x="25971" y="124094"/>
                  </a:cubicBezTo>
                  <a:lnTo>
                    <a:pt x="22447" y="125237"/>
                  </a:lnTo>
                  <a:cubicBezTo>
                    <a:pt x="21837" y="125371"/>
                    <a:pt x="21275" y="125666"/>
                    <a:pt x="20828" y="126094"/>
                  </a:cubicBezTo>
                  <a:cubicBezTo>
                    <a:pt x="20341" y="126637"/>
                    <a:pt x="20341" y="127457"/>
                    <a:pt x="20828" y="128000"/>
                  </a:cubicBezTo>
                  <a:cubicBezTo>
                    <a:pt x="21494" y="128619"/>
                    <a:pt x="22418" y="128866"/>
                    <a:pt x="23304" y="128666"/>
                  </a:cubicBezTo>
                  <a:cubicBezTo>
                    <a:pt x="24352" y="128485"/>
                    <a:pt x="25361" y="128095"/>
                    <a:pt x="26257" y="127523"/>
                  </a:cubicBezTo>
                  <a:cubicBezTo>
                    <a:pt x="27304" y="126857"/>
                    <a:pt x="28733" y="125999"/>
                    <a:pt x="29971" y="127047"/>
                  </a:cubicBezTo>
                  <a:cubicBezTo>
                    <a:pt x="30581" y="127761"/>
                    <a:pt x="30581" y="128809"/>
                    <a:pt x="29971" y="129524"/>
                  </a:cubicBezTo>
                  <a:cubicBezTo>
                    <a:pt x="29286" y="130114"/>
                    <a:pt x="28400" y="130428"/>
                    <a:pt x="27495" y="130381"/>
                  </a:cubicBezTo>
                  <a:cubicBezTo>
                    <a:pt x="26066" y="130381"/>
                    <a:pt x="24256" y="130381"/>
                    <a:pt x="23971" y="131524"/>
                  </a:cubicBezTo>
                  <a:cubicBezTo>
                    <a:pt x="23685" y="132667"/>
                    <a:pt x="24733" y="133715"/>
                    <a:pt x="25876" y="134191"/>
                  </a:cubicBezTo>
                  <a:cubicBezTo>
                    <a:pt x="26914" y="134610"/>
                    <a:pt x="28076" y="134610"/>
                    <a:pt x="29114" y="134191"/>
                  </a:cubicBezTo>
                  <a:cubicBezTo>
                    <a:pt x="30162" y="134191"/>
                    <a:pt x="31019" y="133429"/>
                    <a:pt x="31972" y="133143"/>
                  </a:cubicBezTo>
                  <a:cubicBezTo>
                    <a:pt x="32543" y="132867"/>
                    <a:pt x="33210" y="132867"/>
                    <a:pt x="33781" y="133143"/>
                  </a:cubicBezTo>
                  <a:cubicBezTo>
                    <a:pt x="33124" y="134867"/>
                    <a:pt x="31438" y="135981"/>
                    <a:pt x="29590" y="135905"/>
                  </a:cubicBezTo>
                  <a:cubicBezTo>
                    <a:pt x="28933" y="135762"/>
                    <a:pt x="28247" y="135762"/>
                    <a:pt x="27590" y="135905"/>
                  </a:cubicBezTo>
                  <a:cubicBezTo>
                    <a:pt x="27114" y="136239"/>
                    <a:pt x="27000" y="136896"/>
                    <a:pt x="27333" y="137363"/>
                  </a:cubicBezTo>
                  <a:cubicBezTo>
                    <a:pt x="27409" y="137467"/>
                    <a:pt x="27495" y="137553"/>
                    <a:pt x="27590" y="137620"/>
                  </a:cubicBezTo>
                  <a:lnTo>
                    <a:pt x="28352" y="138096"/>
                  </a:lnTo>
                  <a:cubicBezTo>
                    <a:pt x="29771" y="138763"/>
                    <a:pt x="31410" y="138763"/>
                    <a:pt x="32829" y="138096"/>
                  </a:cubicBezTo>
                  <a:cubicBezTo>
                    <a:pt x="33877" y="137620"/>
                    <a:pt x="34734" y="136572"/>
                    <a:pt x="36163" y="137048"/>
                  </a:cubicBezTo>
                  <a:cubicBezTo>
                    <a:pt x="35048" y="139649"/>
                    <a:pt x="32267" y="141115"/>
                    <a:pt x="29495" y="140573"/>
                  </a:cubicBezTo>
                  <a:cubicBezTo>
                    <a:pt x="28581" y="140477"/>
                    <a:pt x="27647" y="140477"/>
                    <a:pt x="26733" y="140573"/>
                  </a:cubicBezTo>
                  <a:cubicBezTo>
                    <a:pt x="25895" y="140573"/>
                    <a:pt x="25209" y="141249"/>
                    <a:pt x="25209" y="142096"/>
                  </a:cubicBezTo>
                  <a:cubicBezTo>
                    <a:pt x="25209" y="142125"/>
                    <a:pt x="25209" y="142163"/>
                    <a:pt x="25209" y="142192"/>
                  </a:cubicBezTo>
                  <a:cubicBezTo>
                    <a:pt x="25466" y="142963"/>
                    <a:pt x="25962" y="143640"/>
                    <a:pt x="26638" y="144097"/>
                  </a:cubicBezTo>
                  <a:cubicBezTo>
                    <a:pt x="28428" y="145383"/>
                    <a:pt x="30667" y="145869"/>
                    <a:pt x="32829" y="145430"/>
                  </a:cubicBezTo>
                  <a:cubicBezTo>
                    <a:pt x="34734" y="145430"/>
                    <a:pt x="35877" y="143525"/>
                    <a:pt x="37401" y="142668"/>
                  </a:cubicBezTo>
                  <a:cubicBezTo>
                    <a:pt x="38068" y="142230"/>
                    <a:pt x="38925" y="142230"/>
                    <a:pt x="39592" y="142668"/>
                  </a:cubicBezTo>
                  <a:cubicBezTo>
                    <a:pt x="40535" y="143135"/>
                    <a:pt x="40925" y="144278"/>
                    <a:pt x="40458" y="145221"/>
                  </a:cubicBezTo>
                  <a:cubicBezTo>
                    <a:pt x="40458" y="145230"/>
                    <a:pt x="40449" y="145230"/>
                    <a:pt x="40449" y="145240"/>
                  </a:cubicBezTo>
                  <a:cubicBezTo>
                    <a:pt x="40449" y="146002"/>
                    <a:pt x="39020" y="146192"/>
                    <a:pt x="38163" y="146573"/>
                  </a:cubicBezTo>
                  <a:cubicBezTo>
                    <a:pt x="37296" y="146878"/>
                    <a:pt x="36782" y="147764"/>
                    <a:pt x="36924" y="148669"/>
                  </a:cubicBezTo>
                  <a:cubicBezTo>
                    <a:pt x="37506" y="149964"/>
                    <a:pt x="38744" y="150840"/>
                    <a:pt x="40163" y="150955"/>
                  </a:cubicBezTo>
                  <a:cubicBezTo>
                    <a:pt x="41297" y="151050"/>
                    <a:pt x="42421" y="150707"/>
                    <a:pt x="43306" y="150002"/>
                  </a:cubicBezTo>
                  <a:lnTo>
                    <a:pt x="44735" y="149050"/>
                  </a:lnTo>
                  <a:cubicBezTo>
                    <a:pt x="44630" y="151298"/>
                    <a:pt x="43268" y="153288"/>
                    <a:pt x="41211" y="154193"/>
                  </a:cubicBezTo>
                  <a:cubicBezTo>
                    <a:pt x="40649" y="154327"/>
                    <a:pt x="40134" y="154593"/>
                    <a:pt x="39687" y="154955"/>
                  </a:cubicBezTo>
                  <a:cubicBezTo>
                    <a:pt x="39287" y="155489"/>
                    <a:pt x="39287" y="156232"/>
                    <a:pt x="39687" y="156765"/>
                  </a:cubicBezTo>
                  <a:cubicBezTo>
                    <a:pt x="39925" y="157070"/>
                    <a:pt x="40211" y="157327"/>
                    <a:pt x="40544" y="157527"/>
                  </a:cubicBezTo>
                  <a:cubicBezTo>
                    <a:pt x="41954" y="158575"/>
                    <a:pt x="43887" y="158575"/>
                    <a:pt x="45307" y="157527"/>
                  </a:cubicBezTo>
                  <a:cubicBezTo>
                    <a:pt x="46240" y="156498"/>
                    <a:pt x="47069" y="155384"/>
                    <a:pt x="47783" y="154193"/>
                  </a:cubicBezTo>
                  <a:cubicBezTo>
                    <a:pt x="48117" y="153717"/>
                    <a:pt x="48774" y="153603"/>
                    <a:pt x="49241" y="153936"/>
                  </a:cubicBezTo>
                  <a:cubicBezTo>
                    <a:pt x="49345" y="154012"/>
                    <a:pt x="49431" y="154098"/>
                    <a:pt x="49498" y="154193"/>
                  </a:cubicBezTo>
                  <a:cubicBezTo>
                    <a:pt x="49631" y="154431"/>
                    <a:pt x="49631" y="154717"/>
                    <a:pt x="49498" y="154955"/>
                  </a:cubicBezTo>
                  <a:cubicBezTo>
                    <a:pt x="49498" y="157336"/>
                    <a:pt x="46831" y="158194"/>
                    <a:pt x="46449" y="160385"/>
                  </a:cubicBezTo>
                  <a:cubicBezTo>
                    <a:pt x="46307" y="161966"/>
                    <a:pt x="46640" y="163556"/>
                    <a:pt x="47402" y="164957"/>
                  </a:cubicBezTo>
                  <a:cubicBezTo>
                    <a:pt x="47878" y="166004"/>
                    <a:pt x="49021" y="167433"/>
                    <a:pt x="49879" y="167052"/>
                  </a:cubicBezTo>
                  <a:cubicBezTo>
                    <a:pt x="50736" y="166671"/>
                    <a:pt x="50355" y="166576"/>
                    <a:pt x="50450" y="166195"/>
                  </a:cubicBezTo>
                  <a:cubicBezTo>
                    <a:pt x="50545" y="165814"/>
                    <a:pt x="50450" y="162575"/>
                    <a:pt x="50450" y="160861"/>
                  </a:cubicBezTo>
                  <a:cubicBezTo>
                    <a:pt x="50384" y="159175"/>
                    <a:pt x="51317" y="157613"/>
                    <a:pt x="52831" y="156860"/>
                  </a:cubicBezTo>
                  <a:cubicBezTo>
                    <a:pt x="53736" y="157279"/>
                    <a:pt x="54250" y="158261"/>
                    <a:pt x="54070" y="159242"/>
                  </a:cubicBezTo>
                  <a:cubicBezTo>
                    <a:pt x="54070" y="160003"/>
                    <a:pt x="53212" y="160575"/>
                    <a:pt x="53212" y="161432"/>
                  </a:cubicBezTo>
                  <a:cubicBezTo>
                    <a:pt x="53174" y="161623"/>
                    <a:pt x="53174" y="161813"/>
                    <a:pt x="53212" y="162004"/>
                  </a:cubicBezTo>
                  <a:cubicBezTo>
                    <a:pt x="53717" y="162604"/>
                    <a:pt x="54622" y="162690"/>
                    <a:pt x="55222" y="162185"/>
                  </a:cubicBezTo>
                  <a:cubicBezTo>
                    <a:pt x="55289" y="162128"/>
                    <a:pt x="55346" y="162070"/>
                    <a:pt x="55403" y="162004"/>
                  </a:cubicBezTo>
                  <a:cubicBezTo>
                    <a:pt x="55879" y="161527"/>
                    <a:pt x="56641" y="160861"/>
                    <a:pt x="57499" y="161432"/>
                  </a:cubicBezTo>
                  <a:cubicBezTo>
                    <a:pt x="57499" y="163528"/>
                    <a:pt x="56070" y="164671"/>
                    <a:pt x="55117" y="166195"/>
                  </a:cubicBezTo>
                  <a:cubicBezTo>
                    <a:pt x="53508" y="168890"/>
                    <a:pt x="53508" y="172253"/>
                    <a:pt x="55117" y="174958"/>
                  </a:cubicBezTo>
                  <a:cubicBezTo>
                    <a:pt x="55403" y="175396"/>
                    <a:pt x="55727" y="175805"/>
                    <a:pt x="56070" y="176196"/>
                  </a:cubicBezTo>
                  <a:cubicBezTo>
                    <a:pt x="56908" y="176958"/>
                    <a:pt x="58185" y="176958"/>
                    <a:pt x="59023" y="176196"/>
                  </a:cubicBezTo>
                  <a:cubicBezTo>
                    <a:pt x="59508" y="175415"/>
                    <a:pt x="59794" y="174539"/>
                    <a:pt x="59880" y="173624"/>
                  </a:cubicBezTo>
                  <a:cubicBezTo>
                    <a:pt x="60147" y="172338"/>
                    <a:pt x="60699" y="171138"/>
                    <a:pt x="61499" y="170100"/>
                  </a:cubicBezTo>
                  <a:cubicBezTo>
                    <a:pt x="62166" y="168909"/>
                    <a:pt x="63680" y="168481"/>
                    <a:pt x="64871" y="169148"/>
                  </a:cubicBezTo>
                  <a:cubicBezTo>
                    <a:pt x="64919" y="169176"/>
                    <a:pt x="64976" y="169214"/>
                    <a:pt x="65023" y="169243"/>
                  </a:cubicBezTo>
                  <a:cubicBezTo>
                    <a:pt x="66204" y="170033"/>
                    <a:pt x="66719" y="171519"/>
                    <a:pt x="66262" y="172862"/>
                  </a:cubicBezTo>
                  <a:cubicBezTo>
                    <a:pt x="65690" y="173862"/>
                    <a:pt x="65300" y="174958"/>
                    <a:pt x="65119" y="176101"/>
                  </a:cubicBezTo>
                  <a:cubicBezTo>
                    <a:pt x="65119" y="177339"/>
                    <a:pt x="66643" y="179149"/>
                    <a:pt x="67976" y="178958"/>
                  </a:cubicBezTo>
                  <a:cubicBezTo>
                    <a:pt x="68405" y="178863"/>
                    <a:pt x="68738" y="178530"/>
                    <a:pt x="68833" y="178101"/>
                  </a:cubicBezTo>
                  <a:cubicBezTo>
                    <a:pt x="69186" y="177129"/>
                    <a:pt x="69348" y="176091"/>
                    <a:pt x="69310" y="175053"/>
                  </a:cubicBezTo>
                  <a:cubicBezTo>
                    <a:pt x="69386" y="174062"/>
                    <a:pt x="70072" y="173234"/>
                    <a:pt x="71024" y="172958"/>
                  </a:cubicBezTo>
                  <a:cubicBezTo>
                    <a:pt x="71996" y="172872"/>
                    <a:pt x="72920" y="173348"/>
                    <a:pt x="73405" y="174196"/>
                  </a:cubicBezTo>
                  <a:cubicBezTo>
                    <a:pt x="73929" y="174967"/>
                    <a:pt x="73929" y="175996"/>
                    <a:pt x="73405" y="176768"/>
                  </a:cubicBezTo>
                  <a:lnTo>
                    <a:pt x="70643" y="182006"/>
                  </a:lnTo>
                  <a:cubicBezTo>
                    <a:pt x="70138" y="182863"/>
                    <a:pt x="69786" y="183797"/>
                    <a:pt x="69595" y="184768"/>
                  </a:cubicBezTo>
                  <a:cubicBezTo>
                    <a:pt x="69405" y="185893"/>
                    <a:pt x="69643" y="187045"/>
                    <a:pt x="70262" y="188007"/>
                  </a:cubicBezTo>
                  <a:cubicBezTo>
                    <a:pt x="70738" y="188693"/>
                    <a:pt x="71358" y="189283"/>
                    <a:pt x="72072" y="189721"/>
                  </a:cubicBezTo>
                  <a:cubicBezTo>
                    <a:pt x="72643" y="190131"/>
                    <a:pt x="73405" y="190131"/>
                    <a:pt x="73977" y="189721"/>
                  </a:cubicBezTo>
                  <a:cubicBezTo>
                    <a:pt x="74120" y="189188"/>
                    <a:pt x="74120" y="188636"/>
                    <a:pt x="73977" y="188102"/>
                  </a:cubicBezTo>
                  <a:cubicBezTo>
                    <a:pt x="73777" y="186512"/>
                    <a:pt x="74110" y="184902"/>
                    <a:pt x="74929" y="183530"/>
                  </a:cubicBezTo>
                  <a:cubicBezTo>
                    <a:pt x="74929" y="182959"/>
                    <a:pt x="75882" y="182483"/>
                    <a:pt x="76644" y="182863"/>
                  </a:cubicBezTo>
                  <a:cubicBezTo>
                    <a:pt x="77111" y="183121"/>
                    <a:pt x="77482" y="183521"/>
                    <a:pt x="77692" y="184007"/>
                  </a:cubicBezTo>
                  <a:cubicBezTo>
                    <a:pt x="78073" y="184988"/>
                    <a:pt x="78073" y="186073"/>
                    <a:pt x="77692" y="187054"/>
                  </a:cubicBezTo>
                  <a:cubicBezTo>
                    <a:pt x="77215" y="187931"/>
                    <a:pt x="76987" y="188921"/>
                    <a:pt x="77025" y="189912"/>
                  </a:cubicBezTo>
                  <a:cubicBezTo>
                    <a:pt x="77273" y="191169"/>
                    <a:pt x="78187" y="192188"/>
                    <a:pt x="79406" y="192579"/>
                  </a:cubicBezTo>
                  <a:cubicBezTo>
                    <a:pt x="80187" y="192760"/>
                    <a:pt x="80987" y="192303"/>
                    <a:pt x="81216" y="191531"/>
                  </a:cubicBezTo>
                  <a:cubicBezTo>
                    <a:pt x="81359" y="190741"/>
                    <a:pt x="81359" y="189941"/>
                    <a:pt x="81216" y="189150"/>
                  </a:cubicBezTo>
                  <a:cubicBezTo>
                    <a:pt x="80987" y="186664"/>
                    <a:pt x="81311" y="184159"/>
                    <a:pt x="82168" y="181816"/>
                  </a:cubicBezTo>
                  <a:cubicBezTo>
                    <a:pt x="82397" y="181006"/>
                    <a:pt x="83235" y="180530"/>
                    <a:pt x="84045" y="180759"/>
                  </a:cubicBezTo>
                  <a:cubicBezTo>
                    <a:pt x="84054" y="180759"/>
                    <a:pt x="84064" y="180768"/>
                    <a:pt x="84073" y="180768"/>
                  </a:cubicBezTo>
                  <a:cubicBezTo>
                    <a:pt x="84654" y="181082"/>
                    <a:pt x="85074" y="181644"/>
                    <a:pt x="85216" y="182292"/>
                  </a:cubicBezTo>
                  <a:cubicBezTo>
                    <a:pt x="85312" y="182797"/>
                    <a:pt x="85312" y="183311"/>
                    <a:pt x="85216" y="183816"/>
                  </a:cubicBezTo>
                  <a:cubicBezTo>
                    <a:pt x="84940" y="184654"/>
                    <a:pt x="84740" y="185511"/>
                    <a:pt x="84645" y="186388"/>
                  </a:cubicBezTo>
                  <a:cubicBezTo>
                    <a:pt x="84235" y="187426"/>
                    <a:pt x="84235" y="188588"/>
                    <a:pt x="84645" y="189626"/>
                  </a:cubicBezTo>
                  <a:cubicBezTo>
                    <a:pt x="85216" y="190769"/>
                    <a:pt x="86836" y="191722"/>
                    <a:pt x="87693" y="191341"/>
                  </a:cubicBezTo>
                  <a:cubicBezTo>
                    <a:pt x="88550" y="190960"/>
                    <a:pt x="88360" y="189817"/>
                    <a:pt x="88360" y="188864"/>
                  </a:cubicBezTo>
                  <a:cubicBezTo>
                    <a:pt x="88226" y="188112"/>
                    <a:pt x="88226" y="187331"/>
                    <a:pt x="88360" y="186578"/>
                  </a:cubicBezTo>
                  <a:cubicBezTo>
                    <a:pt x="88360" y="186578"/>
                    <a:pt x="88360" y="185911"/>
                    <a:pt x="89122" y="185816"/>
                  </a:cubicBezTo>
                  <a:lnTo>
                    <a:pt x="89788" y="185816"/>
                  </a:lnTo>
                  <a:cubicBezTo>
                    <a:pt x="91179" y="186283"/>
                    <a:pt x="92179" y="187502"/>
                    <a:pt x="92360" y="188960"/>
                  </a:cubicBezTo>
                  <a:cubicBezTo>
                    <a:pt x="92274" y="190074"/>
                    <a:pt x="91798" y="191112"/>
                    <a:pt x="91027" y="191912"/>
                  </a:cubicBezTo>
                  <a:cubicBezTo>
                    <a:pt x="90265" y="192665"/>
                    <a:pt x="89741" y="193627"/>
                    <a:pt x="89503" y="194675"/>
                  </a:cubicBezTo>
                  <a:cubicBezTo>
                    <a:pt x="89417" y="195017"/>
                    <a:pt x="89417" y="195379"/>
                    <a:pt x="89503" y="195722"/>
                  </a:cubicBezTo>
                  <a:cubicBezTo>
                    <a:pt x="89969" y="196370"/>
                    <a:pt x="90636" y="196837"/>
                    <a:pt x="91408" y="197056"/>
                  </a:cubicBezTo>
                  <a:lnTo>
                    <a:pt x="92836" y="197056"/>
                  </a:lnTo>
                  <a:cubicBezTo>
                    <a:pt x="94456" y="197056"/>
                    <a:pt x="95218" y="195627"/>
                    <a:pt x="95313" y="194198"/>
                  </a:cubicBezTo>
                  <a:cubicBezTo>
                    <a:pt x="95218" y="192703"/>
                    <a:pt x="95218" y="191207"/>
                    <a:pt x="95313" y="189721"/>
                  </a:cubicBezTo>
                  <a:cubicBezTo>
                    <a:pt x="95408" y="188921"/>
                    <a:pt x="96123" y="188331"/>
                    <a:pt x="96932" y="188388"/>
                  </a:cubicBezTo>
                  <a:cubicBezTo>
                    <a:pt x="97856" y="188645"/>
                    <a:pt x="98580" y="189369"/>
                    <a:pt x="98837" y="190293"/>
                  </a:cubicBezTo>
                  <a:cubicBezTo>
                    <a:pt x="99132" y="190998"/>
                    <a:pt x="99132" y="191779"/>
                    <a:pt x="98837" y="192484"/>
                  </a:cubicBezTo>
                  <a:cubicBezTo>
                    <a:pt x="98637" y="192941"/>
                    <a:pt x="98475" y="193427"/>
                    <a:pt x="98361" y="193912"/>
                  </a:cubicBezTo>
                  <a:cubicBezTo>
                    <a:pt x="98370" y="194503"/>
                    <a:pt x="98570" y="195065"/>
                    <a:pt x="98932" y="195532"/>
                  </a:cubicBezTo>
                  <a:cubicBezTo>
                    <a:pt x="99751" y="196341"/>
                    <a:pt x="101066" y="196341"/>
                    <a:pt x="101885" y="195532"/>
                  </a:cubicBezTo>
                  <a:cubicBezTo>
                    <a:pt x="102552" y="194960"/>
                    <a:pt x="102647" y="193912"/>
                    <a:pt x="103123" y="193151"/>
                  </a:cubicBezTo>
                  <a:cubicBezTo>
                    <a:pt x="103628" y="192865"/>
                    <a:pt x="104238" y="192865"/>
                    <a:pt x="104743" y="193151"/>
                  </a:cubicBezTo>
                  <a:cubicBezTo>
                    <a:pt x="105810" y="193808"/>
                    <a:pt x="106219" y="195160"/>
                    <a:pt x="105695" y="196294"/>
                  </a:cubicBezTo>
                  <a:cubicBezTo>
                    <a:pt x="105228" y="197408"/>
                    <a:pt x="105000" y="198608"/>
                    <a:pt x="105028" y="199818"/>
                  </a:cubicBezTo>
                  <a:cubicBezTo>
                    <a:pt x="105143" y="201342"/>
                    <a:pt x="105819" y="202771"/>
                    <a:pt x="106933" y="203818"/>
                  </a:cubicBezTo>
                  <a:cubicBezTo>
                    <a:pt x="107495" y="204495"/>
                    <a:pt x="108343" y="204847"/>
                    <a:pt x="109220" y="204771"/>
                  </a:cubicBezTo>
                  <a:cubicBezTo>
                    <a:pt x="109476" y="204666"/>
                    <a:pt x="109705" y="204504"/>
                    <a:pt x="109886" y="204295"/>
                  </a:cubicBezTo>
                  <a:cubicBezTo>
                    <a:pt x="110724" y="202856"/>
                    <a:pt x="111001" y="201161"/>
                    <a:pt x="110648" y="199532"/>
                  </a:cubicBezTo>
                  <a:cubicBezTo>
                    <a:pt x="110401" y="198694"/>
                    <a:pt x="110401" y="197799"/>
                    <a:pt x="110648" y="196960"/>
                  </a:cubicBezTo>
                  <a:cubicBezTo>
                    <a:pt x="110867" y="196494"/>
                    <a:pt x="111410" y="196284"/>
                    <a:pt x="111886" y="196484"/>
                  </a:cubicBezTo>
                  <a:cubicBezTo>
                    <a:pt x="112486" y="196760"/>
                    <a:pt x="112934" y="197284"/>
                    <a:pt x="113124" y="197913"/>
                  </a:cubicBezTo>
                  <a:cubicBezTo>
                    <a:pt x="113353" y="198475"/>
                    <a:pt x="113677" y="198989"/>
                    <a:pt x="114077" y="199437"/>
                  </a:cubicBezTo>
                  <a:cubicBezTo>
                    <a:pt x="114592" y="199904"/>
                    <a:pt x="115306" y="200085"/>
                    <a:pt x="115982" y="199913"/>
                  </a:cubicBezTo>
                  <a:cubicBezTo>
                    <a:pt x="116449" y="199666"/>
                    <a:pt x="116897" y="199380"/>
                    <a:pt x="117316" y="199056"/>
                  </a:cubicBezTo>
                  <a:lnTo>
                    <a:pt x="118268" y="198485"/>
                  </a:lnTo>
                  <a:cubicBezTo>
                    <a:pt x="118973" y="198056"/>
                    <a:pt x="119849" y="198056"/>
                    <a:pt x="120554" y="198485"/>
                  </a:cubicBezTo>
                  <a:cubicBezTo>
                    <a:pt x="121107" y="198913"/>
                    <a:pt x="121364" y="199609"/>
                    <a:pt x="121221" y="200294"/>
                  </a:cubicBezTo>
                  <a:cubicBezTo>
                    <a:pt x="120992" y="200780"/>
                    <a:pt x="120583" y="201151"/>
                    <a:pt x="120078" y="201342"/>
                  </a:cubicBezTo>
                  <a:lnTo>
                    <a:pt x="118649" y="202104"/>
                  </a:lnTo>
                  <a:cubicBezTo>
                    <a:pt x="118649" y="202104"/>
                    <a:pt x="118649" y="202104"/>
                    <a:pt x="118649" y="202580"/>
                  </a:cubicBezTo>
                  <a:cubicBezTo>
                    <a:pt x="118649" y="203057"/>
                    <a:pt x="118649" y="203533"/>
                    <a:pt x="118649" y="204009"/>
                  </a:cubicBezTo>
                  <a:cubicBezTo>
                    <a:pt x="118649" y="204485"/>
                    <a:pt x="120935" y="205152"/>
                    <a:pt x="122269" y="204961"/>
                  </a:cubicBezTo>
                  <a:cubicBezTo>
                    <a:pt x="123535" y="204847"/>
                    <a:pt x="124640" y="204038"/>
                    <a:pt x="125126" y="202866"/>
                  </a:cubicBezTo>
                  <a:cubicBezTo>
                    <a:pt x="125126" y="202294"/>
                    <a:pt x="125126" y="201723"/>
                    <a:pt x="126079" y="201437"/>
                  </a:cubicBezTo>
                  <a:cubicBezTo>
                    <a:pt x="127031" y="201151"/>
                    <a:pt x="128174" y="201437"/>
                    <a:pt x="128746" y="201437"/>
                  </a:cubicBezTo>
                  <a:lnTo>
                    <a:pt x="128746" y="201437"/>
                  </a:lnTo>
                  <a:cubicBezTo>
                    <a:pt x="127793" y="202485"/>
                    <a:pt x="128079" y="203057"/>
                    <a:pt x="128746" y="203533"/>
                  </a:cubicBezTo>
                  <a:cubicBezTo>
                    <a:pt x="129669" y="200990"/>
                    <a:pt x="130755" y="198513"/>
                    <a:pt x="131984" y="196103"/>
                  </a:cubicBezTo>
                  <a:cubicBezTo>
                    <a:pt x="134699" y="191141"/>
                    <a:pt x="137890" y="186445"/>
                    <a:pt x="141509" y="182101"/>
                  </a:cubicBezTo>
                  <a:lnTo>
                    <a:pt x="185896" y="125713"/>
                  </a:lnTo>
                  <a:cubicBezTo>
                    <a:pt x="189048" y="120818"/>
                    <a:pt x="193497" y="116893"/>
                    <a:pt x="198754" y="114379"/>
                  </a:cubicBezTo>
                  <a:cubicBezTo>
                    <a:pt x="201688" y="113607"/>
                    <a:pt x="204565" y="112588"/>
                    <a:pt x="207327" y="111331"/>
                  </a:cubicBezTo>
                  <a:cubicBezTo>
                    <a:pt x="210042" y="109445"/>
                    <a:pt x="212023" y="106692"/>
                    <a:pt x="212947" y="103520"/>
                  </a:cubicBezTo>
                  <a:cubicBezTo>
                    <a:pt x="211870" y="103796"/>
                    <a:pt x="210965" y="104520"/>
                    <a:pt x="210470" y="105520"/>
                  </a:cubicBezTo>
                  <a:cubicBezTo>
                    <a:pt x="210470" y="106187"/>
                    <a:pt x="210470" y="106759"/>
                    <a:pt x="209518" y="106949"/>
                  </a:cubicBezTo>
                  <a:cubicBezTo>
                    <a:pt x="208565" y="107140"/>
                    <a:pt x="207422" y="106949"/>
                    <a:pt x="206851" y="107426"/>
                  </a:cubicBezTo>
                  <a:lnTo>
                    <a:pt x="206851" y="107426"/>
                  </a:lnTo>
                  <a:cubicBezTo>
                    <a:pt x="208279" y="105711"/>
                    <a:pt x="206851" y="105330"/>
                    <a:pt x="206851" y="104282"/>
                  </a:cubicBezTo>
                  <a:cubicBezTo>
                    <a:pt x="206851" y="103235"/>
                    <a:pt x="208279" y="103139"/>
                    <a:pt x="209232" y="102758"/>
                  </a:cubicBezTo>
                  <a:cubicBezTo>
                    <a:pt x="210184" y="102377"/>
                    <a:pt x="211042" y="101329"/>
                    <a:pt x="210184" y="100282"/>
                  </a:cubicBezTo>
                  <a:cubicBezTo>
                    <a:pt x="209508" y="99539"/>
                    <a:pt x="208460" y="99282"/>
                    <a:pt x="207517" y="99615"/>
                  </a:cubicBezTo>
                  <a:cubicBezTo>
                    <a:pt x="206755" y="99615"/>
                    <a:pt x="206279" y="100663"/>
                    <a:pt x="205517" y="100949"/>
                  </a:cubicBezTo>
                  <a:cubicBezTo>
                    <a:pt x="204517" y="101253"/>
                    <a:pt x="203431" y="100863"/>
                    <a:pt x="202850" y="99996"/>
                  </a:cubicBezTo>
                  <a:cubicBezTo>
                    <a:pt x="202088" y="98853"/>
                    <a:pt x="203326" y="98091"/>
                    <a:pt x="204374" y="97805"/>
                  </a:cubicBezTo>
                  <a:lnTo>
                    <a:pt x="208089" y="96853"/>
                  </a:lnTo>
                  <a:cubicBezTo>
                    <a:pt x="208708" y="96738"/>
                    <a:pt x="209299" y="96472"/>
                    <a:pt x="209803" y="96091"/>
                  </a:cubicBezTo>
                  <a:cubicBezTo>
                    <a:pt x="210261" y="95500"/>
                    <a:pt x="210261" y="94681"/>
                    <a:pt x="209803" y="94091"/>
                  </a:cubicBezTo>
                  <a:cubicBezTo>
                    <a:pt x="209117" y="93443"/>
                    <a:pt x="208165" y="93157"/>
                    <a:pt x="207232" y="93328"/>
                  </a:cubicBezTo>
                  <a:cubicBezTo>
                    <a:pt x="206136" y="93443"/>
                    <a:pt x="205069" y="93767"/>
                    <a:pt x="204088" y="94281"/>
                  </a:cubicBezTo>
                  <a:cubicBezTo>
                    <a:pt x="203041" y="94948"/>
                    <a:pt x="201612" y="95805"/>
                    <a:pt x="200278" y="94281"/>
                  </a:cubicBezTo>
                  <a:cubicBezTo>
                    <a:pt x="200240" y="94186"/>
                    <a:pt x="200212" y="94091"/>
                    <a:pt x="200183" y="93995"/>
                  </a:cubicBezTo>
                  <a:cubicBezTo>
                    <a:pt x="200898" y="93395"/>
                    <a:pt x="201831" y="93119"/>
                    <a:pt x="202755" y="93233"/>
                  </a:cubicBezTo>
                  <a:cubicBezTo>
                    <a:pt x="204184" y="93233"/>
                    <a:pt x="206089" y="93233"/>
                    <a:pt x="206374" y="92281"/>
                  </a:cubicBezTo>
                  <a:cubicBezTo>
                    <a:pt x="206660" y="91328"/>
                    <a:pt x="205517" y="89900"/>
                    <a:pt x="204374" y="89328"/>
                  </a:cubicBezTo>
                  <a:cubicBezTo>
                    <a:pt x="203269" y="88909"/>
                    <a:pt x="202050" y="88909"/>
                    <a:pt x="200945" y="89328"/>
                  </a:cubicBezTo>
                  <a:cubicBezTo>
                    <a:pt x="199897" y="89328"/>
                    <a:pt x="198945" y="89995"/>
                    <a:pt x="197897" y="90185"/>
                  </a:cubicBezTo>
                  <a:cubicBezTo>
                    <a:pt x="197335" y="90490"/>
                    <a:pt x="196649" y="90490"/>
                    <a:pt x="196087" y="90185"/>
                  </a:cubicBezTo>
                  <a:cubicBezTo>
                    <a:pt x="196773" y="88499"/>
                    <a:pt x="198459" y="87423"/>
                    <a:pt x="200278" y="87518"/>
                  </a:cubicBezTo>
                  <a:cubicBezTo>
                    <a:pt x="201002" y="87661"/>
                    <a:pt x="201745" y="87661"/>
                    <a:pt x="202469" y="87518"/>
                  </a:cubicBezTo>
                  <a:cubicBezTo>
                    <a:pt x="202945" y="87290"/>
                    <a:pt x="203145" y="86718"/>
                    <a:pt x="202907" y="86242"/>
                  </a:cubicBezTo>
                  <a:cubicBezTo>
                    <a:pt x="202822" y="86051"/>
                    <a:pt x="202660" y="85899"/>
                    <a:pt x="202469" y="85804"/>
                  </a:cubicBezTo>
                  <a:lnTo>
                    <a:pt x="201707" y="85327"/>
                  </a:lnTo>
                  <a:cubicBezTo>
                    <a:pt x="200193" y="84632"/>
                    <a:pt x="198459" y="84632"/>
                    <a:pt x="196945" y="85327"/>
                  </a:cubicBezTo>
                  <a:cubicBezTo>
                    <a:pt x="195897" y="85327"/>
                    <a:pt x="195040" y="86851"/>
                    <a:pt x="193611" y="86280"/>
                  </a:cubicBezTo>
                  <a:cubicBezTo>
                    <a:pt x="194678" y="83594"/>
                    <a:pt x="197602" y="82156"/>
                    <a:pt x="200374" y="82946"/>
                  </a:cubicBezTo>
                  <a:cubicBezTo>
                    <a:pt x="201355" y="83032"/>
                    <a:pt x="202345" y="83032"/>
                    <a:pt x="203326" y="82946"/>
                  </a:cubicBezTo>
                  <a:cubicBezTo>
                    <a:pt x="204184" y="82946"/>
                    <a:pt x="205041" y="82279"/>
                    <a:pt x="204850" y="81422"/>
                  </a:cubicBezTo>
                  <a:cubicBezTo>
                    <a:pt x="204555" y="80565"/>
                    <a:pt x="203983" y="79832"/>
                    <a:pt x="203231" y="79327"/>
                  </a:cubicBezTo>
                  <a:cubicBezTo>
                    <a:pt x="201412" y="77860"/>
                    <a:pt x="199059" y="77231"/>
                    <a:pt x="196754" y="77612"/>
                  </a:cubicBezTo>
                  <a:cubicBezTo>
                    <a:pt x="194849" y="78088"/>
                    <a:pt x="193801" y="79517"/>
                    <a:pt x="192182" y="80470"/>
                  </a:cubicBezTo>
                  <a:cubicBezTo>
                    <a:pt x="191544" y="80860"/>
                    <a:pt x="190725" y="80860"/>
                    <a:pt x="190087" y="80470"/>
                  </a:cubicBezTo>
                  <a:cubicBezTo>
                    <a:pt x="189144" y="80003"/>
                    <a:pt x="188753" y="78860"/>
                    <a:pt x="189220" y="77917"/>
                  </a:cubicBezTo>
                  <a:cubicBezTo>
                    <a:pt x="189220" y="77908"/>
                    <a:pt x="189229" y="77908"/>
                    <a:pt x="189229" y="77898"/>
                  </a:cubicBezTo>
                  <a:cubicBezTo>
                    <a:pt x="189849" y="77288"/>
                    <a:pt x="190601" y="76831"/>
                    <a:pt x="191420" y="76565"/>
                  </a:cubicBezTo>
                  <a:cubicBezTo>
                    <a:pt x="192182" y="76565"/>
                    <a:pt x="192944" y="75517"/>
                    <a:pt x="192658" y="74469"/>
                  </a:cubicBezTo>
                  <a:cubicBezTo>
                    <a:pt x="192125" y="73174"/>
                    <a:pt x="190906" y="72288"/>
                    <a:pt x="189515" y="72183"/>
                  </a:cubicBezTo>
                  <a:cubicBezTo>
                    <a:pt x="188382" y="72164"/>
                    <a:pt x="187267" y="72536"/>
                    <a:pt x="186372" y="73231"/>
                  </a:cubicBezTo>
                  <a:lnTo>
                    <a:pt x="184943" y="74088"/>
                  </a:lnTo>
                  <a:cubicBezTo>
                    <a:pt x="185029" y="71859"/>
                    <a:pt x="186410" y="69887"/>
                    <a:pt x="188467" y="69040"/>
                  </a:cubicBezTo>
                  <a:cubicBezTo>
                    <a:pt x="189020" y="68830"/>
                    <a:pt x="189534" y="68544"/>
                    <a:pt x="189991" y="68183"/>
                  </a:cubicBezTo>
                  <a:cubicBezTo>
                    <a:pt x="190372" y="67678"/>
                    <a:pt x="190372" y="66973"/>
                    <a:pt x="189991" y="66468"/>
                  </a:cubicBezTo>
                  <a:cubicBezTo>
                    <a:pt x="189734" y="66163"/>
                    <a:pt x="189439" y="65868"/>
                    <a:pt x="189134" y="65611"/>
                  </a:cubicBezTo>
                  <a:cubicBezTo>
                    <a:pt x="187734" y="64639"/>
                    <a:pt x="185867" y="64639"/>
                    <a:pt x="184467" y="65611"/>
                  </a:cubicBezTo>
                  <a:cubicBezTo>
                    <a:pt x="183505" y="66649"/>
                    <a:pt x="182676" y="67801"/>
                    <a:pt x="181990" y="69040"/>
                  </a:cubicBezTo>
                  <a:cubicBezTo>
                    <a:pt x="181524" y="69535"/>
                    <a:pt x="180743" y="69564"/>
                    <a:pt x="180238" y="69097"/>
                  </a:cubicBezTo>
                  <a:cubicBezTo>
                    <a:pt x="180219" y="69078"/>
                    <a:pt x="180200" y="69059"/>
                    <a:pt x="180181" y="69040"/>
                  </a:cubicBezTo>
                  <a:cubicBezTo>
                    <a:pt x="180104" y="68792"/>
                    <a:pt x="180104" y="68525"/>
                    <a:pt x="180181" y="68278"/>
                  </a:cubicBezTo>
                  <a:cubicBezTo>
                    <a:pt x="180181" y="65896"/>
                    <a:pt x="182848" y="64944"/>
                    <a:pt x="183229" y="62753"/>
                  </a:cubicBezTo>
                  <a:cubicBezTo>
                    <a:pt x="183352" y="61201"/>
                    <a:pt x="183019" y="59648"/>
                    <a:pt x="182276" y="58276"/>
                  </a:cubicBezTo>
                  <a:cubicBezTo>
                    <a:pt x="181800" y="57229"/>
                    <a:pt x="180657" y="55800"/>
                    <a:pt x="179800" y="56181"/>
                  </a:cubicBezTo>
                  <a:cubicBezTo>
                    <a:pt x="178942" y="56562"/>
                    <a:pt x="179323" y="56181"/>
                    <a:pt x="179228" y="57038"/>
                  </a:cubicBezTo>
                  <a:cubicBezTo>
                    <a:pt x="179133" y="57895"/>
                    <a:pt x="179228" y="60658"/>
                    <a:pt x="179228" y="62372"/>
                  </a:cubicBezTo>
                  <a:cubicBezTo>
                    <a:pt x="179314" y="64068"/>
                    <a:pt x="178380" y="65639"/>
                    <a:pt x="176847" y="66373"/>
                  </a:cubicBezTo>
                  <a:cubicBezTo>
                    <a:pt x="175923" y="65982"/>
                    <a:pt x="175428" y="64963"/>
                    <a:pt x="175704" y="63992"/>
                  </a:cubicBezTo>
                  <a:cubicBezTo>
                    <a:pt x="175704" y="63229"/>
                    <a:pt x="176466" y="62658"/>
                    <a:pt x="176466" y="61801"/>
                  </a:cubicBezTo>
                  <a:cubicBezTo>
                    <a:pt x="176552" y="61620"/>
                    <a:pt x="176552" y="61410"/>
                    <a:pt x="176466" y="61229"/>
                  </a:cubicBezTo>
                  <a:cubicBezTo>
                    <a:pt x="175961" y="60620"/>
                    <a:pt x="175056" y="60544"/>
                    <a:pt x="174456" y="61048"/>
                  </a:cubicBezTo>
                  <a:cubicBezTo>
                    <a:pt x="174389" y="61105"/>
                    <a:pt x="174332" y="61163"/>
                    <a:pt x="174275" y="61229"/>
                  </a:cubicBezTo>
                  <a:cubicBezTo>
                    <a:pt x="173799" y="61705"/>
                    <a:pt x="173037" y="62372"/>
                    <a:pt x="172180" y="61801"/>
                  </a:cubicBezTo>
                  <a:cubicBezTo>
                    <a:pt x="172180" y="59705"/>
                    <a:pt x="173704" y="58562"/>
                    <a:pt x="174656" y="57038"/>
                  </a:cubicBezTo>
                  <a:cubicBezTo>
                    <a:pt x="176171" y="54343"/>
                    <a:pt x="176171" y="51066"/>
                    <a:pt x="174656" y="48370"/>
                  </a:cubicBezTo>
                  <a:cubicBezTo>
                    <a:pt x="174389" y="47866"/>
                    <a:pt x="174037" y="47418"/>
                    <a:pt x="173608" y="47037"/>
                  </a:cubicBezTo>
                  <a:cubicBezTo>
                    <a:pt x="172789" y="46332"/>
                    <a:pt x="171570" y="46332"/>
                    <a:pt x="170751" y="47037"/>
                  </a:cubicBezTo>
                  <a:cubicBezTo>
                    <a:pt x="170284" y="47866"/>
                    <a:pt x="169960" y="48761"/>
                    <a:pt x="169798" y="49704"/>
                  </a:cubicBezTo>
                  <a:cubicBezTo>
                    <a:pt x="169532" y="50971"/>
                    <a:pt x="169017" y="52171"/>
                    <a:pt x="168274" y="53228"/>
                  </a:cubicBezTo>
                  <a:cubicBezTo>
                    <a:pt x="167531" y="54438"/>
                    <a:pt x="165960" y="54819"/>
                    <a:pt x="164750" y="54085"/>
                  </a:cubicBezTo>
                  <a:cubicBezTo>
                    <a:pt x="163598" y="53276"/>
                    <a:pt x="163093" y="51809"/>
                    <a:pt x="163512" y="50466"/>
                  </a:cubicBezTo>
                  <a:cubicBezTo>
                    <a:pt x="164074" y="49456"/>
                    <a:pt x="164464" y="48361"/>
                    <a:pt x="164655" y="47227"/>
                  </a:cubicBezTo>
                  <a:cubicBezTo>
                    <a:pt x="164655" y="45989"/>
                    <a:pt x="163131" y="44179"/>
                    <a:pt x="161893" y="44370"/>
                  </a:cubicBezTo>
                  <a:cubicBezTo>
                    <a:pt x="161445" y="44456"/>
                    <a:pt x="161074" y="44789"/>
                    <a:pt x="160940" y="45227"/>
                  </a:cubicBezTo>
                  <a:cubicBezTo>
                    <a:pt x="160635" y="46180"/>
                    <a:pt x="160473" y="47180"/>
                    <a:pt x="160464" y="48180"/>
                  </a:cubicBezTo>
                  <a:cubicBezTo>
                    <a:pt x="160464" y="49228"/>
                    <a:pt x="159797" y="50180"/>
                    <a:pt x="158749" y="50371"/>
                  </a:cubicBezTo>
                  <a:cubicBezTo>
                    <a:pt x="157797" y="50380"/>
                    <a:pt x="156911" y="49914"/>
                    <a:pt x="156368" y="49133"/>
                  </a:cubicBezTo>
                  <a:cubicBezTo>
                    <a:pt x="155892" y="48342"/>
                    <a:pt x="155892" y="47351"/>
                    <a:pt x="156368" y="46561"/>
                  </a:cubicBezTo>
                  <a:lnTo>
                    <a:pt x="159130" y="41322"/>
                  </a:lnTo>
                  <a:cubicBezTo>
                    <a:pt x="159673" y="40484"/>
                    <a:pt x="160035" y="39541"/>
                    <a:pt x="160178" y="38560"/>
                  </a:cubicBezTo>
                  <a:cubicBezTo>
                    <a:pt x="160369" y="37436"/>
                    <a:pt x="160131" y="36283"/>
                    <a:pt x="159511" y="35321"/>
                  </a:cubicBezTo>
                  <a:cubicBezTo>
                    <a:pt x="159102" y="34597"/>
                    <a:pt x="158473" y="34026"/>
                    <a:pt x="157702" y="33702"/>
                  </a:cubicBezTo>
                  <a:cubicBezTo>
                    <a:pt x="157159" y="33302"/>
                    <a:pt x="156425" y="33302"/>
                    <a:pt x="155892" y="33702"/>
                  </a:cubicBezTo>
                  <a:cubicBezTo>
                    <a:pt x="155644" y="34245"/>
                    <a:pt x="155644" y="34874"/>
                    <a:pt x="155892" y="35417"/>
                  </a:cubicBezTo>
                  <a:cubicBezTo>
                    <a:pt x="156063" y="36988"/>
                    <a:pt x="155692" y="38560"/>
                    <a:pt x="154844" y="39893"/>
                  </a:cubicBezTo>
                  <a:cubicBezTo>
                    <a:pt x="154606" y="40531"/>
                    <a:pt x="153882" y="40855"/>
                    <a:pt x="153244" y="40608"/>
                  </a:cubicBezTo>
                  <a:cubicBezTo>
                    <a:pt x="153206" y="40598"/>
                    <a:pt x="153168" y="40579"/>
                    <a:pt x="153130" y="40560"/>
                  </a:cubicBezTo>
                  <a:cubicBezTo>
                    <a:pt x="152672" y="40322"/>
                    <a:pt x="152330" y="39912"/>
                    <a:pt x="152177" y="39417"/>
                  </a:cubicBezTo>
                  <a:cubicBezTo>
                    <a:pt x="151796" y="38436"/>
                    <a:pt x="151796" y="37350"/>
                    <a:pt x="152177" y="36369"/>
                  </a:cubicBezTo>
                  <a:cubicBezTo>
                    <a:pt x="152653" y="35531"/>
                    <a:pt x="152853" y="34569"/>
                    <a:pt x="152749" y="33607"/>
                  </a:cubicBezTo>
                  <a:cubicBezTo>
                    <a:pt x="152615" y="32359"/>
                    <a:pt x="151758" y="31311"/>
                    <a:pt x="150558" y="30940"/>
                  </a:cubicBezTo>
                  <a:cubicBezTo>
                    <a:pt x="149805" y="30692"/>
                    <a:pt x="149005" y="31111"/>
                    <a:pt x="148758" y="31854"/>
                  </a:cubicBezTo>
                  <a:cubicBezTo>
                    <a:pt x="148758" y="31873"/>
                    <a:pt x="148748" y="31883"/>
                    <a:pt x="148748" y="31892"/>
                  </a:cubicBezTo>
                  <a:cubicBezTo>
                    <a:pt x="148605" y="32683"/>
                    <a:pt x="148605" y="33483"/>
                    <a:pt x="148748" y="34274"/>
                  </a:cubicBezTo>
                  <a:cubicBezTo>
                    <a:pt x="148977" y="36759"/>
                    <a:pt x="148653" y="39265"/>
                    <a:pt x="147796" y="41608"/>
                  </a:cubicBezTo>
                  <a:cubicBezTo>
                    <a:pt x="147796" y="42275"/>
                    <a:pt x="146843" y="43036"/>
                    <a:pt x="145891" y="42655"/>
                  </a:cubicBezTo>
                  <a:cubicBezTo>
                    <a:pt x="145310" y="42341"/>
                    <a:pt x="144891" y="41779"/>
                    <a:pt x="144748" y="41132"/>
                  </a:cubicBezTo>
                  <a:cubicBezTo>
                    <a:pt x="144605" y="40636"/>
                    <a:pt x="144605" y="40103"/>
                    <a:pt x="144748" y="39608"/>
                  </a:cubicBezTo>
                  <a:lnTo>
                    <a:pt x="145319" y="37131"/>
                  </a:lnTo>
                  <a:cubicBezTo>
                    <a:pt x="145652" y="36074"/>
                    <a:pt x="145652" y="34950"/>
                    <a:pt x="145319" y="33893"/>
                  </a:cubicBezTo>
                  <a:cubicBezTo>
                    <a:pt x="144748" y="32750"/>
                    <a:pt x="143224" y="31797"/>
                    <a:pt x="142271" y="32178"/>
                  </a:cubicBezTo>
                  <a:cubicBezTo>
                    <a:pt x="141319" y="32559"/>
                    <a:pt x="141604" y="33702"/>
                    <a:pt x="141604" y="34654"/>
                  </a:cubicBezTo>
                  <a:cubicBezTo>
                    <a:pt x="141700" y="35417"/>
                    <a:pt x="141700" y="36178"/>
                    <a:pt x="141604" y="36941"/>
                  </a:cubicBezTo>
                  <a:cubicBezTo>
                    <a:pt x="141604" y="36941"/>
                    <a:pt x="141604" y="37607"/>
                    <a:pt x="140842" y="37702"/>
                  </a:cubicBezTo>
                  <a:lnTo>
                    <a:pt x="140080" y="37702"/>
                  </a:lnTo>
                  <a:cubicBezTo>
                    <a:pt x="138737" y="37217"/>
                    <a:pt x="137804" y="35988"/>
                    <a:pt x="137699" y="34559"/>
                  </a:cubicBezTo>
                  <a:cubicBezTo>
                    <a:pt x="137709" y="33454"/>
                    <a:pt x="138147" y="32388"/>
                    <a:pt x="138937" y="31607"/>
                  </a:cubicBezTo>
                  <a:cubicBezTo>
                    <a:pt x="139737" y="30873"/>
                    <a:pt x="140271" y="29911"/>
                    <a:pt x="140461" y="28844"/>
                  </a:cubicBezTo>
                  <a:cubicBezTo>
                    <a:pt x="140604" y="28539"/>
                    <a:pt x="140604" y="28197"/>
                    <a:pt x="140461" y="27892"/>
                  </a:cubicBezTo>
                  <a:cubicBezTo>
                    <a:pt x="140042" y="27244"/>
                    <a:pt x="139395" y="26768"/>
                    <a:pt x="138652" y="26558"/>
                  </a:cubicBezTo>
                  <a:cubicBezTo>
                    <a:pt x="138147" y="26482"/>
                    <a:pt x="137633" y="26482"/>
                    <a:pt x="137128" y="26558"/>
                  </a:cubicBezTo>
                  <a:cubicBezTo>
                    <a:pt x="135508" y="26558"/>
                    <a:pt x="134746" y="27987"/>
                    <a:pt x="134651" y="29416"/>
                  </a:cubicBezTo>
                  <a:cubicBezTo>
                    <a:pt x="134746" y="30873"/>
                    <a:pt x="134746" y="32340"/>
                    <a:pt x="134651" y="33797"/>
                  </a:cubicBezTo>
                  <a:cubicBezTo>
                    <a:pt x="134556" y="34597"/>
                    <a:pt x="133842" y="35188"/>
                    <a:pt x="133032" y="35131"/>
                  </a:cubicBezTo>
                  <a:cubicBezTo>
                    <a:pt x="132089" y="34902"/>
                    <a:pt x="131355" y="34169"/>
                    <a:pt x="131127" y="33226"/>
                  </a:cubicBezTo>
                  <a:cubicBezTo>
                    <a:pt x="130889" y="32511"/>
                    <a:pt x="130889" y="31749"/>
                    <a:pt x="131127" y="31035"/>
                  </a:cubicBezTo>
                  <a:cubicBezTo>
                    <a:pt x="131384" y="30635"/>
                    <a:pt x="131546" y="30178"/>
                    <a:pt x="131603" y="29701"/>
                  </a:cubicBezTo>
                  <a:cubicBezTo>
                    <a:pt x="131613" y="29063"/>
                    <a:pt x="131375" y="28454"/>
                    <a:pt x="130936" y="27987"/>
                  </a:cubicBezTo>
                  <a:cubicBezTo>
                    <a:pt x="130070" y="27206"/>
                    <a:pt x="128755" y="27206"/>
                    <a:pt x="127888" y="27987"/>
                  </a:cubicBezTo>
                  <a:cubicBezTo>
                    <a:pt x="127222" y="28559"/>
                    <a:pt x="127126" y="29606"/>
                    <a:pt x="126650" y="30368"/>
                  </a:cubicBezTo>
                  <a:cubicBezTo>
                    <a:pt x="126174" y="31130"/>
                    <a:pt x="125603" y="30368"/>
                    <a:pt x="124936" y="29892"/>
                  </a:cubicBezTo>
                  <a:cubicBezTo>
                    <a:pt x="124297" y="29473"/>
                    <a:pt x="123850" y="28825"/>
                    <a:pt x="123697" y="28082"/>
                  </a:cubicBezTo>
                  <a:cubicBezTo>
                    <a:pt x="123554" y="27616"/>
                    <a:pt x="123554" y="27120"/>
                    <a:pt x="123697" y="26653"/>
                  </a:cubicBezTo>
                  <a:cubicBezTo>
                    <a:pt x="124183" y="25482"/>
                    <a:pt x="124383" y="24206"/>
                    <a:pt x="124269" y="22939"/>
                  </a:cubicBezTo>
                  <a:cubicBezTo>
                    <a:pt x="124135" y="21348"/>
                    <a:pt x="123383" y="19881"/>
                    <a:pt x="122173" y="18843"/>
                  </a:cubicBezTo>
                  <a:cubicBezTo>
                    <a:pt x="121535" y="18157"/>
                    <a:pt x="120630" y="17786"/>
                    <a:pt x="119697" y="17795"/>
                  </a:cubicBezTo>
                  <a:cubicBezTo>
                    <a:pt x="119402" y="17871"/>
                    <a:pt x="119135" y="18043"/>
                    <a:pt x="118935" y="18271"/>
                  </a:cubicBezTo>
                  <a:cubicBezTo>
                    <a:pt x="118106" y="19748"/>
                    <a:pt x="117897" y="21501"/>
                    <a:pt x="118363" y="23129"/>
                  </a:cubicBezTo>
                  <a:cubicBezTo>
                    <a:pt x="118554" y="24006"/>
                    <a:pt x="118554" y="24920"/>
                    <a:pt x="118363" y="25796"/>
                  </a:cubicBezTo>
                  <a:cubicBezTo>
                    <a:pt x="117973" y="26120"/>
                    <a:pt x="117420" y="26120"/>
                    <a:pt x="117030" y="25796"/>
                  </a:cubicBezTo>
                  <a:cubicBezTo>
                    <a:pt x="116439" y="25434"/>
                    <a:pt x="115973" y="24901"/>
                    <a:pt x="115696" y="24272"/>
                  </a:cubicBezTo>
                  <a:cubicBezTo>
                    <a:pt x="115477" y="23663"/>
                    <a:pt x="115115" y="23110"/>
                    <a:pt x="114649" y="22653"/>
                  </a:cubicBezTo>
                  <a:cubicBezTo>
                    <a:pt x="114115" y="22158"/>
                    <a:pt x="113353" y="21977"/>
                    <a:pt x="112648" y="22177"/>
                  </a:cubicBezTo>
                  <a:cubicBezTo>
                    <a:pt x="112172" y="22405"/>
                    <a:pt x="111725" y="22691"/>
                    <a:pt x="111315" y="23034"/>
                  </a:cubicBezTo>
                  <a:lnTo>
                    <a:pt x="110362" y="23034"/>
                  </a:lnTo>
                  <a:cubicBezTo>
                    <a:pt x="109591" y="23453"/>
                    <a:pt x="108657" y="23453"/>
                    <a:pt x="107886" y="23034"/>
                  </a:cubicBezTo>
                  <a:cubicBezTo>
                    <a:pt x="107352" y="22596"/>
                    <a:pt x="107095" y="21901"/>
                    <a:pt x="107219" y="21224"/>
                  </a:cubicBezTo>
                  <a:cubicBezTo>
                    <a:pt x="107219" y="20653"/>
                    <a:pt x="107791" y="20367"/>
                    <a:pt x="108362" y="20081"/>
                  </a:cubicBezTo>
                  <a:cubicBezTo>
                    <a:pt x="108886" y="19919"/>
                    <a:pt x="109372" y="19662"/>
                    <a:pt x="109791" y="19319"/>
                  </a:cubicBezTo>
                  <a:lnTo>
                    <a:pt x="109791" y="18843"/>
                  </a:lnTo>
                  <a:cubicBezTo>
                    <a:pt x="109991" y="18386"/>
                    <a:pt x="109991" y="17871"/>
                    <a:pt x="109791" y="17414"/>
                  </a:cubicBezTo>
                  <a:cubicBezTo>
                    <a:pt x="108743" y="16081"/>
                    <a:pt x="107410" y="16271"/>
                    <a:pt x="106076" y="16462"/>
                  </a:cubicBezTo>
                  <a:cubicBezTo>
                    <a:pt x="104800" y="16585"/>
                    <a:pt x="103723" y="17443"/>
                    <a:pt x="103314" y="18652"/>
                  </a:cubicBezTo>
                  <a:cubicBezTo>
                    <a:pt x="103314" y="19224"/>
                    <a:pt x="103314" y="19795"/>
                    <a:pt x="102266" y="19986"/>
                  </a:cubicBezTo>
                  <a:cubicBezTo>
                    <a:pt x="101218" y="20176"/>
                    <a:pt x="100171" y="19986"/>
                    <a:pt x="99695" y="20462"/>
                  </a:cubicBezTo>
                  <a:lnTo>
                    <a:pt x="99695" y="20462"/>
                  </a:lnTo>
                  <a:cubicBezTo>
                    <a:pt x="101028" y="18748"/>
                    <a:pt x="99695" y="18367"/>
                    <a:pt x="99695" y="17414"/>
                  </a:cubicBezTo>
                  <a:cubicBezTo>
                    <a:pt x="99695" y="16462"/>
                    <a:pt x="101123" y="16176"/>
                    <a:pt x="102076" y="15795"/>
                  </a:cubicBezTo>
                  <a:cubicBezTo>
                    <a:pt x="103028" y="15414"/>
                    <a:pt x="103886" y="14366"/>
                    <a:pt x="103028" y="13318"/>
                  </a:cubicBezTo>
                  <a:cubicBezTo>
                    <a:pt x="102314" y="12585"/>
                    <a:pt x="101237" y="12328"/>
                    <a:pt x="100266" y="12652"/>
                  </a:cubicBezTo>
                  <a:cubicBezTo>
                    <a:pt x="99504" y="12652"/>
                    <a:pt x="99028" y="13700"/>
                    <a:pt x="98266" y="13985"/>
                  </a:cubicBezTo>
                  <a:cubicBezTo>
                    <a:pt x="97256" y="14357"/>
                    <a:pt x="96123" y="14004"/>
                    <a:pt x="95503" y="13128"/>
                  </a:cubicBezTo>
                  <a:cubicBezTo>
                    <a:pt x="94741" y="11985"/>
                    <a:pt x="95980" y="11223"/>
                    <a:pt x="97028" y="10937"/>
                  </a:cubicBezTo>
                  <a:lnTo>
                    <a:pt x="100742" y="9890"/>
                  </a:lnTo>
                  <a:cubicBezTo>
                    <a:pt x="101390" y="9785"/>
                    <a:pt x="101980" y="9489"/>
                    <a:pt x="102457" y="9032"/>
                  </a:cubicBezTo>
                  <a:cubicBezTo>
                    <a:pt x="102942" y="8489"/>
                    <a:pt x="102942" y="7670"/>
                    <a:pt x="102457" y="7127"/>
                  </a:cubicBezTo>
                  <a:cubicBezTo>
                    <a:pt x="101723" y="6489"/>
                    <a:pt x="100752" y="6203"/>
                    <a:pt x="99790" y="6365"/>
                  </a:cubicBezTo>
                  <a:cubicBezTo>
                    <a:pt x="98675" y="6470"/>
                    <a:pt x="97599" y="6822"/>
                    <a:pt x="96646" y="7413"/>
                  </a:cubicBezTo>
                  <a:cubicBezTo>
                    <a:pt x="95599" y="7984"/>
                    <a:pt x="94170" y="8937"/>
                    <a:pt x="92741" y="7413"/>
                  </a:cubicBezTo>
                  <a:cubicBezTo>
                    <a:pt x="91884" y="6899"/>
                    <a:pt x="91598" y="5794"/>
                    <a:pt x="92112" y="4936"/>
                  </a:cubicBezTo>
                  <a:cubicBezTo>
                    <a:pt x="92132" y="4898"/>
                    <a:pt x="92150" y="4870"/>
                    <a:pt x="92170" y="4841"/>
                  </a:cubicBezTo>
                  <a:cubicBezTo>
                    <a:pt x="92646" y="4175"/>
                    <a:pt x="93694" y="4079"/>
                    <a:pt x="94741" y="4079"/>
                  </a:cubicBezTo>
                  <a:cubicBezTo>
                    <a:pt x="95789" y="4079"/>
                    <a:pt x="98075" y="4079"/>
                    <a:pt x="98361" y="3032"/>
                  </a:cubicBezTo>
                  <a:cubicBezTo>
                    <a:pt x="98647" y="1984"/>
                    <a:pt x="97408" y="650"/>
                    <a:pt x="96170" y="79"/>
                  </a:cubicBezTo>
                  <a:cubicBezTo>
                    <a:pt x="95560" y="-255"/>
                    <a:pt x="94865" y="-416"/>
                    <a:pt x="94170" y="-398"/>
                  </a:cubicBezTo>
                  <a:cubicBezTo>
                    <a:pt x="90836" y="6937"/>
                    <a:pt x="88741" y="15128"/>
                    <a:pt x="85788" y="22653"/>
                  </a:cubicBezTo>
                  <a:cubicBezTo>
                    <a:pt x="75501" y="47894"/>
                    <a:pt x="56641" y="67897"/>
                    <a:pt x="38258" y="8742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31" name="Freeform: Shape 430">
              <a:extLst>
                <a:ext uri="{FF2B5EF4-FFF2-40B4-BE49-F238E27FC236}">
                  <a16:creationId xmlns:a16="http://schemas.microsoft.com/office/drawing/2014/main" xmlns="" id="{3460C3E5-F053-A902-0968-6E63808D82C8}"/>
                </a:ext>
              </a:extLst>
            </p:cNvPr>
            <p:cNvSpPr/>
            <p:nvPr/>
          </p:nvSpPr>
          <p:spPr>
            <a:xfrm>
              <a:off x="6352126" y="2140078"/>
              <a:ext cx="4269" cy="4380"/>
            </a:xfrm>
            <a:custGeom>
              <a:avLst/>
              <a:gdLst>
                <a:gd name="connsiteX0" fmla="*/ 2159 w 4269"/>
                <a:gd name="connsiteY0" fmla="*/ 3219 h 4380"/>
                <a:gd name="connsiteX1" fmla="*/ 3873 w 4269"/>
                <a:gd name="connsiteY1" fmla="*/ 2267 h 4380"/>
                <a:gd name="connsiteX2" fmla="*/ 3873 w 4269"/>
                <a:gd name="connsiteY2" fmla="*/ 362 h 4380"/>
                <a:gd name="connsiteX3" fmla="*/ 1301 w 4269"/>
                <a:gd name="connsiteY3" fmla="*/ -305 h 4380"/>
                <a:gd name="connsiteX4" fmla="*/ 1301 w 4269"/>
                <a:gd name="connsiteY4" fmla="*/ -305 h 4380"/>
                <a:gd name="connsiteX5" fmla="*/ -32 w 4269"/>
                <a:gd name="connsiteY5" fmla="*/ 3981 h 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 h="4380">
                  <a:moveTo>
                    <a:pt x="2159" y="3219"/>
                  </a:moveTo>
                  <a:cubicBezTo>
                    <a:pt x="2816" y="3077"/>
                    <a:pt x="3406" y="2752"/>
                    <a:pt x="3873" y="2267"/>
                  </a:cubicBezTo>
                  <a:cubicBezTo>
                    <a:pt x="4359" y="1724"/>
                    <a:pt x="4359" y="905"/>
                    <a:pt x="3873" y="362"/>
                  </a:cubicBezTo>
                  <a:cubicBezTo>
                    <a:pt x="3197" y="-305"/>
                    <a:pt x="2216" y="-553"/>
                    <a:pt x="1301" y="-305"/>
                  </a:cubicBezTo>
                  <a:lnTo>
                    <a:pt x="1301" y="-305"/>
                  </a:lnTo>
                  <a:cubicBezTo>
                    <a:pt x="1016" y="1171"/>
                    <a:pt x="568" y="2610"/>
                    <a:pt x="-32" y="398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32" name="Freeform: Shape 431">
              <a:extLst>
                <a:ext uri="{FF2B5EF4-FFF2-40B4-BE49-F238E27FC236}">
                  <a16:creationId xmlns:a16="http://schemas.microsoft.com/office/drawing/2014/main" xmlns="" id="{346A04E2-5A60-7669-B7AF-962F082368E7}"/>
                </a:ext>
              </a:extLst>
            </p:cNvPr>
            <p:cNvSpPr/>
            <p:nvPr/>
          </p:nvSpPr>
          <p:spPr>
            <a:xfrm>
              <a:off x="6490916" y="2428017"/>
              <a:ext cx="2656" cy="3619"/>
            </a:xfrm>
            <a:custGeom>
              <a:avLst/>
              <a:gdLst>
                <a:gd name="connsiteX0" fmla="*/ 1290 w 2656"/>
                <a:gd name="connsiteY0" fmla="*/ 172 h 3619"/>
                <a:gd name="connsiteX1" fmla="*/ 338 w 2656"/>
                <a:gd name="connsiteY1" fmla="*/ 2554 h 3619"/>
                <a:gd name="connsiteX2" fmla="*/ 1386 w 2656"/>
                <a:gd name="connsiteY2" fmla="*/ 3221 h 3619"/>
                <a:gd name="connsiteX3" fmla="*/ 2624 w 2656"/>
                <a:gd name="connsiteY3" fmla="*/ -399 h 3619"/>
              </a:gdLst>
              <a:ahLst/>
              <a:cxnLst>
                <a:cxn ang="0">
                  <a:pos x="connsiteX0" y="connsiteY0"/>
                </a:cxn>
                <a:cxn ang="0">
                  <a:pos x="connsiteX1" y="connsiteY1"/>
                </a:cxn>
                <a:cxn ang="0">
                  <a:pos x="connsiteX2" y="connsiteY2"/>
                </a:cxn>
                <a:cxn ang="0">
                  <a:pos x="connsiteX3" y="connsiteY3"/>
                </a:cxn>
              </a:cxnLst>
              <a:rect l="l" t="t" r="r" b="b"/>
              <a:pathLst>
                <a:path w="2656" h="3619">
                  <a:moveTo>
                    <a:pt x="1290" y="172"/>
                  </a:moveTo>
                  <a:cubicBezTo>
                    <a:pt x="243" y="172"/>
                    <a:pt x="-519" y="1506"/>
                    <a:pt x="338" y="2554"/>
                  </a:cubicBezTo>
                  <a:cubicBezTo>
                    <a:pt x="595" y="2897"/>
                    <a:pt x="967" y="3125"/>
                    <a:pt x="1386" y="3221"/>
                  </a:cubicBezTo>
                  <a:lnTo>
                    <a:pt x="2624" y="-399"/>
                  </a:lnTo>
                  <a:close/>
                </a:path>
              </a:pathLst>
            </a:custGeom>
            <a:solidFill>
              <a:srgbClr val="B4B4DA"/>
            </a:solidFill>
            <a:ln w="9525" cap="flat">
              <a:noFill/>
              <a:prstDash val="solid"/>
              <a:miter/>
            </a:ln>
          </p:spPr>
          <p:txBody>
            <a:bodyPr rtlCol="0" anchor="ctr"/>
            <a:lstStyle/>
            <a:p>
              <a:endParaRPr lang="en-IN"/>
            </a:p>
          </p:txBody>
        </p:sp>
        <p:sp>
          <p:nvSpPr>
            <p:cNvPr id="433" name="Freeform: Shape 432">
              <a:extLst>
                <a:ext uri="{FF2B5EF4-FFF2-40B4-BE49-F238E27FC236}">
                  <a16:creationId xmlns:a16="http://schemas.microsoft.com/office/drawing/2014/main" xmlns="" id="{C6A26CB3-9160-6C0E-3350-94D767943A0D}"/>
                </a:ext>
              </a:extLst>
            </p:cNvPr>
            <p:cNvSpPr/>
            <p:nvPr/>
          </p:nvSpPr>
          <p:spPr>
            <a:xfrm>
              <a:off x="6787800" y="2494673"/>
              <a:ext cx="2621" cy="3829"/>
            </a:xfrm>
            <a:custGeom>
              <a:avLst/>
              <a:gdLst>
                <a:gd name="connsiteX0" fmla="*/ 539 w 2621"/>
                <a:gd name="connsiteY0" fmla="*/ 3240 h 3829"/>
                <a:gd name="connsiteX1" fmla="*/ 2254 w 2621"/>
                <a:gd name="connsiteY1" fmla="*/ 2383 h 3829"/>
                <a:gd name="connsiteX2" fmla="*/ 2254 w 2621"/>
                <a:gd name="connsiteY2" fmla="*/ 478 h 3829"/>
                <a:gd name="connsiteX3" fmla="*/ -32 w 2621"/>
                <a:gd name="connsiteY3" fmla="*/ -380 h 3829"/>
                <a:gd name="connsiteX4" fmla="*/ -32 w 2621"/>
                <a:gd name="connsiteY4" fmla="*/ 3430 h 3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1" h="3829">
                  <a:moveTo>
                    <a:pt x="539" y="3240"/>
                  </a:moveTo>
                  <a:cubicBezTo>
                    <a:pt x="1187" y="3135"/>
                    <a:pt x="1777" y="2830"/>
                    <a:pt x="2254" y="2383"/>
                  </a:cubicBezTo>
                  <a:cubicBezTo>
                    <a:pt x="2701" y="1830"/>
                    <a:pt x="2701" y="1030"/>
                    <a:pt x="2254" y="478"/>
                  </a:cubicBezTo>
                  <a:cubicBezTo>
                    <a:pt x="1673" y="-160"/>
                    <a:pt x="825" y="-485"/>
                    <a:pt x="-32" y="-380"/>
                  </a:cubicBezTo>
                  <a:lnTo>
                    <a:pt x="-32" y="343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34" name="Freeform: Shape 433">
              <a:extLst>
                <a:ext uri="{FF2B5EF4-FFF2-40B4-BE49-F238E27FC236}">
                  <a16:creationId xmlns:a16="http://schemas.microsoft.com/office/drawing/2014/main" xmlns="" id="{105ED24F-3CD5-396E-6041-FFC42C5D74E3}"/>
                </a:ext>
              </a:extLst>
            </p:cNvPr>
            <p:cNvSpPr/>
            <p:nvPr/>
          </p:nvSpPr>
          <p:spPr>
            <a:xfrm>
              <a:off x="6263830" y="2147288"/>
              <a:ext cx="196847" cy="186717"/>
            </a:xfrm>
            <a:custGeom>
              <a:avLst/>
              <a:gdLst>
                <a:gd name="connsiteX0" fmla="*/ 190087 w 196847"/>
                <a:gd name="connsiteY0" fmla="*/ 73352 h 186717"/>
                <a:gd name="connsiteX1" fmla="*/ 188182 w 196847"/>
                <a:gd name="connsiteY1" fmla="*/ 73352 h 186717"/>
                <a:gd name="connsiteX2" fmla="*/ 192373 w 196847"/>
                <a:gd name="connsiteY2" fmla="*/ 70590 h 186717"/>
                <a:gd name="connsiteX3" fmla="*/ 194563 w 196847"/>
                <a:gd name="connsiteY3" fmla="*/ 70590 h 186717"/>
                <a:gd name="connsiteX4" fmla="*/ 194773 w 196847"/>
                <a:gd name="connsiteY4" fmla="*/ 68990 h 186717"/>
                <a:gd name="connsiteX5" fmla="*/ 194563 w 196847"/>
                <a:gd name="connsiteY5" fmla="*/ 68780 h 186717"/>
                <a:gd name="connsiteX6" fmla="*/ 193802 w 196847"/>
                <a:gd name="connsiteY6" fmla="*/ 68304 h 186717"/>
                <a:gd name="connsiteX7" fmla="*/ 188944 w 196847"/>
                <a:gd name="connsiteY7" fmla="*/ 68304 h 186717"/>
                <a:gd name="connsiteX8" fmla="*/ 185610 w 196847"/>
                <a:gd name="connsiteY8" fmla="*/ 69352 h 186717"/>
                <a:gd name="connsiteX9" fmla="*/ 192373 w 196847"/>
                <a:gd name="connsiteY9" fmla="*/ 65827 h 186717"/>
                <a:gd name="connsiteX10" fmla="*/ 195326 w 196847"/>
                <a:gd name="connsiteY10" fmla="*/ 65827 h 186717"/>
                <a:gd name="connsiteX11" fmla="*/ 196754 w 196847"/>
                <a:gd name="connsiteY11" fmla="*/ 64208 h 186717"/>
                <a:gd name="connsiteX12" fmla="*/ 195135 w 196847"/>
                <a:gd name="connsiteY12" fmla="*/ 62208 h 186717"/>
                <a:gd name="connsiteX13" fmla="*/ 188563 w 196847"/>
                <a:gd name="connsiteY13" fmla="*/ 60493 h 186717"/>
                <a:gd name="connsiteX14" fmla="*/ 183991 w 196847"/>
                <a:gd name="connsiteY14" fmla="*/ 63446 h 186717"/>
                <a:gd name="connsiteX15" fmla="*/ 181895 w 196847"/>
                <a:gd name="connsiteY15" fmla="*/ 63446 h 186717"/>
                <a:gd name="connsiteX16" fmla="*/ 180914 w 196847"/>
                <a:gd name="connsiteY16" fmla="*/ 60941 h 186717"/>
                <a:gd name="connsiteX17" fmla="*/ 180943 w 196847"/>
                <a:gd name="connsiteY17" fmla="*/ 60874 h 186717"/>
                <a:gd name="connsiteX18" fmla="*/ 183133 w 196847"/>
                <a:gd name="connsiteY18" fmla="*/ 59446 h 186717"/>
                <a:gd name="connsiteX19" fmla="*/ 184277 w 196847"/>
                <a:gd name="connsiteY19" fmla="*/ 57350 h 186717"/>
                <a:gd name="connsiteX20" fmla="*/ 181038 w 196847"/>
                <a:gd name="connsiteY20" fmla="*/ 55159 h 186717"/>
                <a:gd name="connsiteX21" fmla="*/ 177990 w 196847"/>
                <a:gd name="connsiteY21" fmla="*/ 56302 h 186717"/>
                <a:gd name="connsiteX22" fmla="*/ 176466 w 196847"/>
                <a:gd name="connsiteY22" fmla="*/ 57255 h 186717"/>
                <a:gd name="connsiteX23" fmla="*/ 179895 w 196847"/>
                <a:gd name="connsiteY23" fmla="*/ 52016 h 186717"/>
                <a:gd name="connsiteX24" fmla="*/ 181419 w 196847"/>
                <a:gd name="connsiteY24" fmla="*/ 51159 h 186717"/>
                <a:gd name="connsiteX25" fmla="*/ 181419 w 196847"/>
                <a:gd name="connsiteY25" fmla="*/ 49444 h 186717"/>
                <a:gd name="connsiteX26" fmla="*/ 180562 w 196847"/>
                <a:gd name="connsiteY26" fmla="*/ 48587 h 186717"/>
                <a:gd name="connsiteX27" fmla="*/ 175895 w 196847"/>
                <a:gd name="connsiteY27" fmla="*/ 48587 h 186717"/>
                <a:gd name="connsiteX28" fmla="*/ 173418 w 196847"/>
                <a:gd name="connsiteY28" fmla="*/ 52016 h 186717"/>
                <a:gd name="connsiteX29" fmla="*/ 171961 w 196847"/>
                <a:gd name="connsiteY29" fmla="*/ 52273 h 186717"/>
                <a:gd name="connsiteX30" fmla="*/ 171703 w 196847"/>
                <a:gd name="connsiteY30" fmla="*/ 52016 h 186717"/>
                <a:gd name="connsiteX31" fmla="*/ 171703 w 196847"/>
                <a:gd name="connsiteY31" fmla="*/ 51254 h 186717"/>
                <a:gd name="connsiteX32" fmla="*/ 174656 w 196847"/>
                <a:gd name="connsiteY32" fmla="*/ 45730 h 186717"/>
                <a:gd name="connsiteX33" fmla="*/ 173513 w 196847"/>
                <a:gd name="connsiteY33" fmla="*/ 41157 h 186717"/>
                <a:gd name="connsiteX34" fmla="*/ 170941 w 196847"/>
                <a:gd name="connsiteY34" fmla="*/ 39157 h 186717"/>
                <a:gd name="connsiteX35" fmla="*/ 170465 w 196847"/>
                <a:gd name="connsiteY35" fmla="*/ 40014 h 186717"/>
                <a:gd name="connsiteX36" fmla="*/ 170465 w 196847"/>
                <a:gd name="connsiteY36" fmla="*/ 45348 h 186717"/>
                <a:gd name="connsiteX37" fmla="*/ 168179 w 196847"/>
                <a:gd name="connsiteY37" fmla="*/ 49444 h 186717"/>
                <a:gd name="connsiteX38" fmla="*/ 166846 w 196847"/>
                <a:gd name="connsiteY38" fmla="*/ 47158 h 186717"/>
                <a:gd name="connsiteX39" fmla="*/ 167608 w 196847"/>
                <a:gd name="connsiteY39" fmla="*/ 44968 h 186717"/>
                <a:gd name="connsiteX40" fmla="*/ 167608 w 196847"/>
                <a:gd name="connsiteY40" fmla="*/ 44301 h 186717"/>
                <a:gd name="connsiteX41" fmla="*/ 165598 w 196847"/>
                <a:gd name="connsiteY41" fmla="*/ 44120 h 186717"/>
                <a:gd name="connsiteX42" fmla="*/ 165417 w 196847"/>
                <a:gd name="connsiteY42" fmla="*/ 44301 h 186717"/>
                <a:gd name="connsiteX43" fmla="*/ 163321 w 196847"/>
                <a:gd name="connsiteY43" fmla="*/ 44872 h 186717"/>
                <a:gd name="connsiteX44" fmla="*/ 165607 w 196847"/>
                <a:gd name="connsiteY44" fmla="*/ 40014 h 186717"/>
                <a:gd name="connsiteX45" fmla="*/ 164941 w 196847"/>
                <a:gd name="connsiteY45" fmla="*/ 31347 h 186717"/>
                <a:gd name="connsiteX46" fmla="*/ 163893 w 196847"/>
                <a:gd name="connsiteY46" fmla="*/ 30109 h 186717"/>
                <a:gd name="connsiteX47" fmla="*/ 160940 w 196847"/>
                <a:gd name="connsiteY47" fmla="*/ 30109 h 186717"/>
                <a:gd name="connsiteX48" fmla="*/ 160178 w 196847"/>
                <a:gd name="connsiteY48" fmla="*/ 32680 h 186717"/>
                <a:gd name="connsiteX49" fmla="*/ 158749 w 196847"/>
                <a:gd name="connsiteY49" fmla="*/ 36300 h 186717"/>
                <a:gd name="connsiteX50" fmla="*/ 155225 w 196847"/>
                <a:gd name="connsiteY50" fmla="*/ 37252 h 186717"/>
                <a:gd name="connsiteX51" fmla="*/ 153796 w 196847"/>
                <a:gd name="connsiteY51" fmla="*/ 33633 h 186717"/>
                <a:gd name="connsiteX52" fmla="*/ 154844 w 196847"/>
                <a:gd name="connsiteY52" fmla="*/ 30394 h 186717"/>
                <a:gd name="connsiteX53" fmla="*/ 151891 w 196847"/>
                <a:gd name="connsiteY53" fmla="*/ 27537 h 186717"/>
                <a:gd name="connsiteX54" fmla="*/ 151034 w 196847"/>
                <a:gd name="connsiteY54" fmla="*/ 28394 h 186717"/>
                <a:gd name="connsiteX55" fmla="*/ 151034 w 196847"/>
                <a:gd name="connsiteY55" fmla="*/ 31442 h 186717"/>
                <a:gd name="connsiteX56" fmla="*/ 149415 w 196847"/>
                <a:gd name="connsiteY56" fmla="*/ 33728 h 186717"/>
                <a:gd name="connsiteX57" fmla="*/ 147034 w 196847"/>
                <a:gd name="connsiteY57" fmla="*/ 32490 h 186717"/>
                <a:gd name="connsiteX58" fmla="*/ 147034 w 196847"/>
                <a:gd name="connsiteY58" fmla="*/ 29918 h 186717"/>
                <a:gd name="connsiteX59" fmla="*/ 149605 w 196847"/>
                <a:gd name="connsiteY59" fmla="*/ 24584 h 186717"/>
                <a:gd name="connsiteX60" fmla="*/ 150558 w 196847"/>
                <a:gd name="connsiteY60" fmla="*/ 21822 h 186717"/>
                <a:gd name="connsiteX61" fmla="*/ 149701 w 196847"/>
                <a:gd name="connsiteY61" fmla="*/ 18583 h 186717"/>
                <a:gd name="connsiteX62" fmla="*/ 147891 w 196847"/>
                <a:gd name="connsiteY62" fmla="*/ 16964 h 186717"/>
                <a:gd name="connsiteX63" fmla="*/ 145986 w 196847"/>
                <a:gd name="connsiteY63" fmla="*/ 16964 h 186717"/>
                <a:gd name="connsiteX64" fmla="*/ 145986 w 196847"/>
                <a:gd name="connsiteY64" fmla="*/ 18679 h 186717"/>
                <a:gd name="connsiteX65" fmla="*/ 145129 w 196847"/>
                <a:gd name="connsiteY65" fmla="*/ 23251 h 186717"/>
                <a:gd name="connsiteX66" fmla="*/ 143414 w 196847"/>
                <a:gd name="connsiteY66" fmla="*/ 23917 h 186717"/>
                <a:gd name="connsiteX67" fmla="*/ 142366 w 196847"/>
                <a:gd name="connsiteY67" fmla="*/ 22774 h 186717"/>
                <a:gd name="connsiteX68" fmla="*/ 142366 w 196847"/>
                <a:gd name="connsiteY68" fmla="*/ 19822 h 186717"/>
                <a:gd name="connsiteX69" fmla="*/ 142843 w 196847"/>
                <a:gd name="connsiteY69" fmla="*/ 16964 h 186717"/>
                <a:gd name="connsiteX70" fmla="*/ 140461 w 196847"/>
                <a:gd name="connsiteY70" fmla="*/ 14297 h 186717"/>
                <a:gd name="connsiteX71" fmla="*/ 138652 w 196847"/>
                <a:gd name="connsiteY71" fmla="*/ 15345 h 186717"/>
                <a:gd name="connsiteX72" fmla="*/ 138652 w 196847"/>
                <a:gd name="connsiteY72" fmla="*/ 17726 h 186717"/>
                <a:gd name="connsiteX73" fmla="*/ 137890 w 196847"/>
                <a:gd name="connsiteY73" fmla="*/ 25155 h 186717"/>
                <a:gd name="connsiteX74" fmla="*/ 136375 w 196847"/>
                <a:gd name="connsiteY74" fmla="*/ 26280 h 186717"/>
                <a:gd name="connsiteX75" fmla="*/ 136080 w 196847"/>
                <a:gd name="connsiteY75" fmla="*/ 26203 h 186717"/>
                <a:gd name="connsiteX76" fmla="*/ 134937 w 196847"/>
                <a:gd name="connsiteY76" fmla="*/ 24774 h 186717"/>
                <a:gd name="connsiteX77" fmla="*/ 134937 w 196847"/>
                <a:gd name="connsiteY77" fmla="*/ 23155 h 186717"/>
                <a:gd name="connsiteX78" fmla="*/ 135413 w 196847"/>
                <a:gd name="connsiteY78" fmla="*/ 20679 h 186717"/>
                <a:gd name="connsiteX79" fmla="*/ 134937 w 196847"/>
                <a:gd name="connsiteY79" fmla="*/ 17440 h 186717"/>
                <a:gd name="connsiteX80" fmla="*/ 131794 w 196847"/>
                <a:gd name="connsiteY80" fmla="*/ 15821 h 186717"/>
                <a:gd name="connsiteX81" fmla="*/ 131222 w 196847"/>
                <a:gd name="connsiteY81" fmla="*/ 18297 h 186717"/>
                <a:gd name="connsiteX82" fmla="*/ 131222 w 196847"/>
                <a:gd name="connsiteY82" fmla="*/ 20584 h 186717"/>
                <a:gd name="connsiteX83" fmla="*/ 130460 w 196847"/>
                <a:gd name="connsiteY83" fmla="*/ 21441 h 186717"/>
                <a:gd name="connsiteX84" fmla="*/ 129794 w 196847"/>
                <a:gd name="connsiteY84" fmla="*/ 21441 h 186717"/>
                <a:gd name="connsiteX85" fmla="*/ 127127 w 196847"/>
                <a:gd name="connsiteY85" fmla="*/ 18393 h 186717"/>
                <a:gd name="connsiteX86" fmla="*/ 128270 w 196847"/>
                <a:gd name="connsiteY86" fmla="*/ 15440 h 186717"/>
                <a:gd name="connsiteX87" fmla="*/ 129698 w 196847"/>
                <a:gd name="connsiteY87" fmla="*/ 12582 h 186717"/>
                <a:gd name="connsiteX88" fmla="*/ 129698 w 196847"/>
                <a:gd name="connsiteY88" fmla="*/ 11630 h 186717"/>
                <a:gd name="connsiteX89" fmla="*/ 127793 w 196847"/>
                <a:gd name="connsiteY89" fmla="*/ 10297 h 186717"/>
                <a:gd name="connsiteX90" fmla="*/ 126269 w 196847"/>
                <a:gd name="connsiteY90" fmla="*/ 10297 h 186717"/>
                <a:gd name="connsiteX91" fmla="*/ 123983 w 196847"/>
                <a:gd name="connsiteY91" fmla="*/ 13249 h 186717"/>
                <a:gd name="connsiteX92" fmla="*/ 123983 w 196847"/>
                <a:gd name="connsiteY92" fmla="*/ 17631 h 186717"/>
                <a:gd name="connsiteX93" fmla="*/ 122459 w 196847"/>
                <a:gd name="connsiteY93" fmla="*/ 18964 h 186717"/>
                <a:gd name="connsiteX94" fmla="*/ 120459 w 196847"/>
                <a:gd name="connsiteY94" fmla="*/ 17155 h 186717"/>
                <a:gd name="connsiteX95" fmla="*/ 120459 w 196847"/>
                <a:gd name="connsiteY95" fmla="*/ 14964 h 186717"/>
                <a:gd name="connsiteX96" fmla="*/ 120935 w 196847"/>
                <a:gd name="connsiteY96" fmla="*/ 13535 h 186717"/>
                <a:gd name="connsiteX97" fmla="*/ 120269 w 196847"/>
                <a:gd name="connsiteY97" fmla="*/ 11916 h 186717"/>
                <a:gd name="connsiteX98" fmla="*/ 117316 w 196847"/>
                <a:gd name="connsiteY98" fmla="*/ 11916 h 186717"/>
                <a:gd name="connsiteX99" fmla="*/ 116173 w 196847"/>
                <a:gd name="connsiteY99" fmla="*/ 14392 h 186717"/>
                <a:gd name="connsiteX100" fmla="*/ 114553 w 196847"/>
                <a:gd name="connsiteY100" fmla="*/ 14392 h 186717"/>
                <a:gd name="connsiteX101" fmla="*/ 113315 w 196847"/>
                <a:gd name="connsiteY101" fmla="*/ 12678 h 186717"/>
                <a:gd name="connsiteX102" fmla="*/ 113315 w 196847"/>
                <a:gd name="connsiteY102" fmla="*/ 11249 h 186717"/>
                <a:gd name="connsiteX103" fmla="*/ 113887 w 196847"/>
                <a:gd name="connsiteY103" fmla="*/ 7630 h 186717"/>
                <a:gd name="connsiteX104" fmla="*/ 111791 w 196847"/>
                <a:gd name="connsiteY104" fmla="*/ 3724 h 186717"/>
                <a:gd name="connsiteX105" fmla="*/ 109410 w 196847"/>
                <a:gd name="connsiteY105" fmla="*/ 2867 h 186717"/>
                <a:gd name="connsiteX106" fmla="*/ 108743 w 196847"/>
                <a:gd name="connsiteY106" fmla="*/ 3343 h 186717"/>
                <a:gd name="connsiteX107" fmla="*/ 108172 w 196847"/>
                <a:gd name="connsiteY107" fmla="*/ 8106 h 186717"/>
                <a:gd name="connsiteX108" fmla="*/ 108172 w 196847"/>
                <a:gd name="connsiteY108" fmla="*/ 10678 h 186717"/>
                <a:gd name="connsiteX109" fmla="*/ 106952 w 196847"/>
                <a:gd name="connsiteY109" fmla="*/ 11259 h 186717"/>
                <a:gd name="connsiteX110" fmla="*/ 106933 w 196847"/>
                <a:gd name="connsiteY110" fmla="*/ 11249 h 186717"/>
                <a:gd name="connsiteX111" fmla="*/ 105695 w 196847"/>
                <a:gd name="connsiteY111" fmla="*/ 9820 h 186717"/>
                <a:gd name="connsiteX112" fmla="*/ 104647 w 196847"/>
                <a:gd name="connsiteY112" fmla="*/ 8296 h 186717"/>
                <a:gd name="connsiteX113" fmla="*/ 102743 w 196847"/>
                <a:gd name="connsiteY113" fmla="*/ 8296 h 186717"/>
                <a:gd name="connsiteX114" fmla="*/ 101504 w 196847"/>
                <a:gd name="connsiteY114" fmla="*/ 9249 h 186717"/>
                <a:gd name="connsiteX115" fmla="*/ 100552 w 196847"/>
                <a:gd name="connsiteY115" fmla="*/ 9820 h 186717"/>
                <a:gd name="connsiteX116" fmla="*/ 98170 w 196847"/>
                <a:gd name="connsiteY116" fmla="*/ 9820 h 186717"/>
                <a:gd name="connsiteX117" fmla="*/ 97504 w 196847"/>
                <a:gd name="connsiteY117" fmla="*/ 8106 h 186717"/>
                <a:gd name="connsiteX118" fmla="*/ 98552 w 196847"/>
                <a:gd name="connsiteY118" fmla="*/ 6963 h 186717"/>
                <a:gd name="connsiteX119" fmla="*/ 99980 w 196847"/>
                <a:gd name="connsiteY119" fmla="*/ 6201 h 186717"/>
                <a:gd name="connsiteX120" fmla="*/ 99980 w 196847"/>
                <a:gd name="connsiteY120" fmla="*/ 5724 h 186717"/>
                <a:gd name="connsiteX121" fmla="*/ 99980 w 196847"/>
                <a:gd name="connsiteY121" fmla="*/ 4296 h 186717"/>
                <a:gd name="connsiteX122" fmla="*/ 96361 w 196847"/>
                <a:gd name="connsiteY122" fmla="*/ 3438 h 186717"/>
                <a:gd name="connsiteX123" fmla="*/ 93598 w 196847"/>
                <a:gd name="connsiteY123" fmla="*/ 5629 h 186717"/>
                <a:gd name="connsiteX124" fmla="*/ 92646 w 196847"/>
                <a:gd name="connsiteY124" fmla="*/ 7058 h 186717"/>
                <a:gd name="connsiteX125" fmla="*/ 90074 w 196847"/>
                <a:gd name="connsiteY125" fmla="*/ 7534 h 186717"/>
                <a:gd name="connsiteX126" fmla="*/ 90074 w 196847"/>
                <a:gd name="connsiteY126" fmla="*/ 7534 h 186717"/>
                <a:gd name="connsiteX127" fmla="*/ 90074 w 196847"/>
                <a:gd name="connsiteY127" fmla="*/ 4486 h 186717"/>
                <a:gd name="connsiteX128" fmla="*/ 92455 w 196847"/>
                <a:gd name="connsiteY128" fmla="*/ 2867 h 186717"/>
                <a:gd name="connsiteX129" fmla="*/ 93313 w 196847"/>
                <a:gd name="connsiteY129" fmla="*/ 390 h 186717"/>
                <a:gd name="connsiteX130" fmla="*/ 90551 w 196847"/>
                <a:gd name="connsiteY130" fmla="*/ -181 h 186717"/>
                <a:gd name="connsiteX131" fmla="*/ 88645 w 196847"/>
                <a:gd name="connsiteY131" fmla="*/ 1153 h 186717"/>
                <a:gd name="connsiteX132" fmla="*/ 86740 w 196847"/>
                <a:gd name="connsiteY132" fmla="*/ 1153 h 186717"/>
                <a:gd name="connsiteX133" fmla="*/ 78549 w 196847"/>
                <a:gd name="connsiteY133" fmla="*/ 11725 h 186717"/>
                <a:gd name="connsiteX134" fmla="*/ 1206 w 196847"/>
                <a:gd name="connsiteY134" fmla="*/ 99736 h 186717"/>
                <a:gd name="connsiteX135" fmla="*/ -32 w 196847"/>
                <a:gd name="connsiteY135" fmla="*/ 101165 h 186717"/>
                <a:gd name="connsiteX136" fmla="*/ -32 w 196847"/>
                <a:gd name="connsiteY136" fmla="*/ 101165 h 186717"/>
                <a:gd name="connsiteX137" fmla="*/ 1015 w 196847"/>
                <a:gd name="connsiteY137" fmla="*/ 102689 h 186717"/>
                <a:gd name="connsiteX138" fmla="*/ 2825 w 196847"/>
                <a:gd name="connsiteY138" fmla="*/ 102689 h 186717"/>
                <a:gd name="connsiteX139" fmla="*/ 4159 w 196847"/>
                <a:gd name="connsiteY139" fmla="*/ 101737 h 186717"/>
                <a:gd name="connsiteX140" fmla="*/ 5111 w 196847"/>
                <a:gd name="connsiteY140" fmla="*/ 101165 h 186717"/>
                <a:gd name="connsiteX141" fmla="*/ 7397 w 196847"/>
                <a:gd name="connsiteY141" fmla="*/ 101165 h 186717"/>
                <a:gd name="connsiteX142" fmla="*/ 8064 w 196847"/>
                <a:gd name="connsiteY142" fmla="*/ 102880 h 186717"/>
                <a:gd name="connsiteX143" fmla="*/ 7016 w 196847"/>
                <a:gd name="connsiteY143" fmla="*/ 104022 h 186717"/>
                <a:gd name="connsiteX144" fmla="*/ 5587 w 196847"/>
                <a:gd name="connsiteY144" fmla="*/ 104785 h 186717"/>
                <a:gd name="connsiteX145" fmla="*/ 5587 w 196847"/>
                <a:gd name="connsiteY145" fmla="*/ 105261 h 186717"/>
                <a:gd name="connsiteX146" fmla="*/ 5587 w 196847"/>
                <a:gd name="connsiteY146" fmla="*/ 106689 h 186717"/>
                <a:gd name="connsiteX147" fmla="*/ 9207 w 196847"/>
                <a:gd name="connsiteY147" fmla="*/ 107547 h 186717"/>
                <a:gd name="connsiteX148" fmla="*/ 11969 w 196847"/>
                <a:gd name="connsiteY148" fmla="*/ 105356 h 186717"/>
                <a:gd name="connsiteX149" fmla="*/ 12922 w 196847"/>
                <a:gd name="connsiteY149" fmla="*/ 103927 h 186717"/>
                <a:gd name="connsiteX150" fmla="*/ 15589 w 196847"/>
                <a:gd name="connsiteY150" fmla="*/ 103356 h 186717"/>
                <a:gd name="connsiteX151" fmla="*/ 15589 w 196847"/>
                <a:gd name="connsiteY151" fmla="*/ 103356 h 186717"/>
                <a:gd name="connsiteX152" fmla="*/ 15589 w 196847"/>
                <a:gd name="connsiteY152" fmla="*/ 106404 h 186717"/>
                <a:gd name="connsiteX153" fmla="*/ 13207 w 196847"/>
                <a:gd name="connsiteY153" fmla="*/ 108118 h 186717"/>
                <a:gd name="connsiteX154" fmla="*/ 12350 w 196847"/>
                <a:gd name="connsiteY154" fmla="*/ 110595 h 186717"/>
                <a:gd name="connsiteX155" fmla="*/ 15112 w 196847"/>
                <a:gd name="connsiteY155" fmla="*/ 111166 h 186717"/>
                <a:gd name="connsiteX156" fmla="*/ 17018 w 196847"/>
                <a:gd name="connsiteY156" fmla="*/ 109738 h 186717"/>
                <a:gd name="connsiteX157" fmla="*/ 19780 w 196847"/>
                <a:gd name="connsiteY157" fmla="*/ 110595 h 186717"/>
                <a:gd name="connsiteX158" fmla="*/ 18256 w 196847"/>
                <a:gd name="connsiteY158" fmla="*/ 112786 h 186717"/>
                <a:gd name="connsiteX159" fmla="*/ 14636 w 196847"/>
                <a:gd name="connsiteY159" fmla="*/ 113929 h 186717"/>
                <a:gd name="connsiteX160" fmla="*/ 12922 w 196847"/>
                <a:gd name="connsiteY160" fmla="*/ 114786 h 186717"/>
                <a:gd name="connsiteX161" fmla="*/ 12922 w 196847"/>
                <a:gd name="connsiteY161" fmla="*/ 116786 h 186717"/>
                <a:gd name="connsiteX162" fmla="*/ 15589 w 196847"/>
                <a:gd name="connsiteY162" fmla="*/ 117453 h 186717"/>
                <a:gd name="connsiteX163" fmla="*/ 18637 w 196847"/>
                <a:gd name="connsiteY163" fmla="*/ 116310 h 186717"/>
                <a:gd name="connsiteX164" fmla="*/ 22447 w 196847"/>
                <a:gd name="connsiteY164" fmla="*/ 115834 h 186717"/>
                <a:gd name="connsiteX165" fmla="*/ 23113 w 196847"/>
                <a:gd name="connsiteY165" fmla="*/ 118405 h 186717"/>
                <a:gd name="connsiteX166" fmla="*/ 20542 w 196847"/>
                <a:gd name="connsiteY166" fmla="*/ 119263 h 186717"/>
                <a:gd name="connsiteX167" fmla="*/ 17018 w 196847"/>
                <a:gd name="connsiteY167" fmla="*/ 120405 h 186717"/>
                <a:gd name="connsiteX168" fmla="*/ 19113 w 196847"/>
                <a:gd name="connsiteY168" fmla="*/ 123168 h 186717"/>
                <a:gd name="connsiteX169" fmla="*/ 22542 w 196847"/>
                <a:gd name="connsiteY169" fmla="*/ 123168 h 186717"/>
                <a:gd name="connsiteX170" fmla="*/ 25495 w 196847"/>
                <a:gd name="connsiteY170" fmla="*/ 122215 h 186717"/>
                <a:gd name="connsiteX171" fmla="*/ 27304 w 196847"/>
                <a:gd name="connsiteY171" fmla="*/ 122215 h 186717"/>
                <a:gd name="connsiteX172" fmla="*/ 23209 w 196847"/>
                <a:gd name="connsiteY172" fmla="*/ 124978 h 186717"/>
                <a:gd name="connsiteX173" fmla="*/ 21018 w 196847"/>
                <a:gd name="connsiteY173" fmla="*/ 124978 h 186717"/>
                <a:gd name="connsiteX174" fmla="*/ 20761 w 196847"/>
                <a:gd name="connsiteY174" fmla="*/ 126435 h 186717"/>
                <a:gd name="connsiteX175" fmla="*/ 21018 w 196847"/>
                <a:gd name="connsiteY175" fmla="*/ 126692 h 186717"/>
                <a:gd name="connsiteX176" fmla="*/ 21780 w 196847"/>
                <a:gd name="connsiteY176" fmla="*/ 127168 h 186717"/>
                <a:gd name="connsiteX177" fmla="*/ 26543 w 196847"/>
                <a:gd name="connsiteY177" fmla="*/ 127168 h 186717"/>
                <a:gd name="connsiteX178" fmla="*/ 29876 w 196847"/>
                <a:gd name="connsiteY178" fmla="*/ 126025 h 186717"/>
                <a:gd name="connsiteX179" fmla="*/ 23209 w 196847"/>
                <a:gd name="connsiteY179" fmla="*/ 129645 h 186717"/>
                <a:gd name="connsiteX180" fmla="*/ 20256 w 196847"/>
                <a:gd name="connsiteY180" fmla="*/ 129645 h 186717"/>
                <a:gd name="connsiteX181" fmla="*/ 18827 w 196847"/>
                <a:gd name="connsiteY181" fmla="*/ 131359 h 186717"/>
                <a:gd name="connsiteX182" fmla="*/ 20446 w 196847"/>
                <a:gd name="connsiteY182" fmla="*/ 133264 h 186717"/>
                <a:gd name="connsiteX183" fmla="*/ 26923 w 196847"/>
                <a:gd name="connsiteY183" fmla="*/ 134788 h 186717"/>
                <a:gd name="connsiteX184" fmla="*/ 31400 w 196847"/>
                <a:gd name="connsiteY184" fmla="*/ 131836 h 186717"/>
                <a:gd name="connsiteX185" fmla="*/ 33591 w 196847"/>
                <a:gd name="connsiteY185" fmla="*/ 131836 h 186717"/>
                <a:gd name="connsiteX186" fmla="*/ 34458 w 196847"/>
                <a:gd name="connsiteY186" fmla="*/ 134388 h 186717"/>
                <a:gd name="connsiteX187" fmla="*/ 34448 w 196847"/>
                <a:gd name="connsiteY187" fmla="*/ 134407 h 186717"/>
                <a:gd name="connsiteX188" fmla="*/ 32257 w 196847"/>
                <a:gd name="connsiteY188" fmla="*/ 135741 h 186717"/>
                <a:gd name="connsiteX189" fmla="*/ 31114 w 196847"/>
                <a:gd name="connsiteY189" fmla="*/ 137931 h 186717"/>
                <a:gd name="connsiteX190" fmla="*/ 34353 w 196847"/>
                <a:gd name="connsiteY190" fmla="*/ 140122 h 186717"/>
                <a:gd name="connsiteX191" fmla="*/ 37401 w 196847"/>
                <a:gd name="connsiteY191" fmla="*/ 138979 h 186717"/>
                <a:gd name="connsiteX192" fmla="*/ 38830 w 196847"/>
                <a:gd name="connsiteY192" fmla="*/ 137931 h 186717"/>
                <a:gd name="connsiteX193" fmla="*/ 35496 w 196847"/>
                <a:gd name="connsiteY193" fmla="*/ 143170 h 186717"/>
                <a:gd name="connsiteX194" fmla="*/ 33972 w 196847"/>
                <a:gd name="connsiteY194" fmla="*/ 144028 h 186717"/>
                <a:gd name="connsiteX195" fmla="*/ 33972 w 196847"/>
                <a:gd name="connsiteY195" fmla="*/ 145837 h 186717"/>
                <a:gd name="connsiteX196" fmla="*/ 34829 w 196847"/>
                <a:gd name="connsiteY196" fmla="*/ 146599 h 186717"/>
                <a:gd name="connsiteX197" fmla="*/ 39496 w 196847"/>
                <a:gd name="connsiteY197" fmla="*/ 146599 h 186717"/>
                <a:gd name="connsiteX198" fmla="*/ 41878 w 196847"/>
                <a:gd name="connsiteY198" fmla="*/ 143170 h 186717"/>
                <a:gd name="connsiteX199" fmla="*/ 43487 w 196847"/>
                <a:gd name="connsiteY199" fmla="*/ 143065 h 186717"/>
                <a:gd name="connsiteX200" fmla="*/ 43592 w 196847"/>
                <a:gd name="connsiteY200" fmla="*/ 143170 h 186717"/>
                <a:gd name="connsiteX201" fmla="*/ 43592 w 196847"/>
                <a:gd name="connsiteY201" fmla="*/ 143932 h 186717"/>
                <a:gd name="connsiteX202" fmla="*/ 40639 w 196847"/>
                <a:gd name="connsiteY202" fmla="*/ 149552 h 186717"/>
                <a:gd name="connsiteX203" fmla="*/ 41782 w 196847"/>
                <a:gd name="connsiteY203" fmla="*/ 154029 h 186717"/>
                <a:gd name="connsiteX204" fmla="*/ 44354 w 196847"/>
                <a:gd name="connsiteY204" fmla="*/ 156029 h 186717"/>
                <a:gd name="connsiteX205" fmla="*/ 44830 w 196847"/>
                <a:gd name="connsiteY205" fmla="*/ 155077 h 186717"/>
                <a:gd name="connsiteX206" fmla="*/ 44830 w 196847"/>
                <a:gd name="connsiteY206" fmla="*/ 149838 h 186717"/>
                <a:gd name="connsiteX207" fmla="*/ 47116 w 196847"/>
                <a:gd name="connsiteY207" fmla="*/ 145742 h 186717"/>
                <a:gd name="connsiteX208" fmla="*/ 48355 w 196847"/>
                <a:gd name="connsiteY208" fmla="*/ 148028 h 186717"/>
                <a:gd name="connsiteX209" fmla="*/ 47688 w 196847"/>
                <a:gd name="connsiteY209" fmla="*/ 150219 h 186717"/>
                <a:gd name="connsiteX210" fmla="*/ 47688 w 196847"/>
                <a:gd name="connsiteY210" fmla="*/ 150886 h 186717"/>
                <a:gd name="connsiteX211" fmla="*/ 49879 w 196847"/>
                <a:gd name="connsiteY211" fmla="*/ 150886 h 186717"/>
                <a:gd name="connsiteX212" fmla="*/ 51879 w 196847"/>
                <a:gd name="connsiteY212" fmla="*/ 150219 h 186717"/>
                <a:gd name="connsiteX213" fmla="*/ 49593 w 196847"/>
                <a:gd name="connsiteY213" fmla="*/ 155077 h 186717"/>
                <a:gd name="connsiteX214" fmla="*/ 50260 w 196847"/>
                <a:gd name="connsiteY214" fmla="*/ 163744 h 186717"/>
                <a:gd name="connsiteX215" fmla="*/ 51307 w 196847"/>
                <a:gd name="connsiteY215" fmla="*/ 164982 h 186717"/>
                <a:gd name="connsiteX216" fmla="*/ 54165 w 196847"/>
                <a:gd name="connsiteY216" fmla="*/ 164982 h 186717"/>
                <a:gd name="connsiteX217" fmla="*/ 55022 w 196847"/>
                <a:gd name="connsiteY217" fmla="*/ 162315 h 186717"/>
                <a:gd name="connsiteX218" fmla="*/ 56451 w 196847"/>
                <a:gd name="connsiteY218" fmla="*/ 158696 h 186717"/>
                <a:gd name="connsiteX219" fmla="*/ 59975 w 196847"/>
                <a:gd name="connsiteY219" fmla="*/ 157744 h 186717"/>
                <a:gd name="connsiteX220" fmla="*/ 61309 w 196847"/>
                <a:gd name="connsiteY220" fmla="*/ 161363 h 186717"/>
                <a:gd name="connsiteX221" fmla="*/ 60261 w 196847"/>
                <a:gd name="connsiteY221" fmla="*/ 164602 h 186717"/>
                <a:gd name="connsiteX222" fmla="*/ 63119 w 196847"/>
                <a:gd name="connsiteY222" fmla="*/ 167364 h 186717"/>
                <a:gd name="connsiteX223" fmla="*/ 64071 w 196847"/>
                <a:gd name="connsiteY223" fmla="*/ 166506 h 186717"/>
                <a:gd name="connsiteX224" fmla="*/ 64071 w 196847"/>
                <a:gd name="connsiteY224" fmla="*/ 163459 h 186717"/>
                <a:gd name="connsiteX225" fmla="*/ 65690 w 196847"/>
                <a:gd name="connsiteY225" fmla="*/ 161268 h 186717"/>
                <a:gd name="connsiteX226" fmla="*/ 68071 w 196847"/>
                <a:gd name="connsiteY226" fmla="*/ 162411 h 186717"/>
                <a:gd name="connsiteX227" fmla="*/ 68071 w 196847"/>
                <a:gd name="connsiteY227" fmla="*/ 164982 h 186717"/>
                <a:gd name="connsiteX228" fmla="*/ 65500 w 196847"/>
                <a:gd name="connsiteY228" fmla="*/ 170317 h 186717"/>
                <a:gd name="connsiteX229" fmla="*/ 64547 w 196847"/>
                <a:gd name="connsiteY229" fmla="*/ 173079 h 186717"/>
                <a:gd name="connsiteX230" fmla="*/ 65309 w 196847"/>
                <a:gd name="connsiteY230" fmla="*/ 176317 h 186717"/>
                <a:gd name="connsiteX231" fmla="*/ 67119 w 196847"/>
                <a:gd name="connsiteY231" fmla="*/ 177937 h 186717"/>
                <a:gd name="connsiteX232" fmla="*/ 69024 w 196847"/>
                <a:gd name="connsiteY232" fmla="*/ 177937 h 186717"/>
                <a:gd name="connsiteX233" fmla="*/ 69024 w 196847"/>
                <a:gd name="connsiteY233" fmla="*/ 176317 h 186717"/>
                <a:gd name="connsiteX234" fmla="*/ 69881 w 196847"/>
                <a:gd name="connsiteY234" fmla="*/ 171745 h 186717"/>
                <a:gd name="connsiteX235" fmla="*/ 71596 w 196847"/>
                <a:gd name="connsiteY235" fmla="*/ 171079 h 186717"/>
                <a:gd name="connsiteX236" fmla="*/ 72644 w 196847"/>
                <a:gd name="connsiteY236" fmla="*/ 172222 h 186717"/>
                <a:gd name="connsiteX237" fmla="*/ 72644 w 196847"/>
                <a:gd name="connsiteY237" fmla="*/ 175174 h 186717"/>
                <a:gd name="connsiteX238" fmla="*/ 72644 w 196847"/>
                <a:gd name="connsiteY238" fmla="*/ 178032 h 186717"/>
                <a:gd name="connsiteX239" fmla="*/ 75025 w 196847"/>
                <a:gd name="connsiteY239" fmla="*/ 180604 h 186717"/>
                <a:gd name="connsiteX240" fmla="*/ 76835 w 196847"/>
                <a:gd name="connsiteY240" fmla="*/ 179556 h 186717"/>
                <a:gd name="connsiteX241" fmla="*/ 76835 w 196847"/>
                <a:gd name="connsiteY241" fmla="*/ 177174 h 186717"/>
                <a:gd name="connsiteX242" fmla="*/ 77596 w 196847"/>
                <a:gd name="connsiteY242" fmla="*/ 169840 h 186717"/>
                <a:gd name="connsiteX243" fmla="*/ 79502 w 196847"/>
                <a:gd name="connsiteY243" fmla="*/ 168793 h 186717"/>
                <a:gd name="connsiteX244" fmla="*/ 80645 w 196847"/>
                <a:gd name="connsiteY244" fmla="*/ 170221 h 186717"/>
                <a:gd name="connsiteX245" fmla="*/ 80645 w 196847"/>
                <a:gd name="connsiteY245" fmla="*/ 171745 h 186717"/>
                <a:gd name="connsiteX246" fmla="*/ 80168 w 196847"/>
                <a:gd name="connsiteY246" fmla="*/ 174317 h 186717"/>
                <a:gd name="connsiteX247" fmla="*/ 80645 w 196847"/>
                <a:gd name="connsiteY247" fmla="*/ 177555 h 186717"/>
                <a:gd name="connsiteX248" fmla="*/ 83693 w 196847"/>
                <a:gd name="connsiteY248" fmla="*/ 179080 h 186717"/>
                <a:gd name="connsiteX249" fmla="*/ 84359 w 196847"/>
                <a:gd name="connsiteY249" fmla="*/ 176698 h 186717"/>
                <a:gd name="connsiteX250" fmla="*/ 84359 w 196847"/>
                <a:gd name="connsiteY250" fmla="*/ 174412 h 186717"/>
                <a:gd name="connsiteX251" fmla="*/ 85121 w 196847"/>
                <a:gd name="connsiteY251" fmla="*/ 173555 h 186717"/>
                <a:gd name="connsiteX252" fmla="*/ 85788 w 196847"/>
                <a:gd name="connsiteY252" fmla="*/ 173555 h 186717"/>
                <a:gd name="connsiteX253" fmla="*/ 88360 w 196847"/>
                <a:gd name="connsiteY253" fmla="*/ 176603 h 186717"/>
                <a:gd name="connsiteX254" fmla="*/ 87217 w 196847"/>
                <a:gd name="connsiteY254" fmla="*/ 179556 h 186717"/>
                <a:gd name="connsiteX255" fmla="*/ 85788 w 196847"/>
                <a:gd name="connsiteY255" fmla="*/ 182413 h 186717"/>
                <a:gd name="connsiteX256" fmla="*/ 85788 w 196847"/>
                <a:gd name="connsiteY256" fmla="*/ 183366 h 186717"/>
                <a:gd name="connsiteX257" fmla="*/ 87598 w 196847"/>
                <a:gd name="connsiteY257" fmla="*/ 184699 h 186717"/>
                <a:gd name="connsiteX258" fmla="*/ 89122 w 196847"/>
                <a:gd name="connsiteY258" fmla="*/ 184699 h 186717"/>
                <a:gd name="connsiteX259" fmla="*/ 91503 w 196847"/>
                <a:gd name="connsiteY259" fmla="*/ 181747 h 186717"/>
                <a:gd name="connsiteX260" fmla="*/ 91503 w 196847"/>
                <a:gd name="connsiteY260" fmla="*/ 177365 h 186717"/>
                <a:gd name="connsiteX261" fmla="*/ 93017 w 196847"/>
                <a:gd name="connsiteY261" fmla="*/ 176031 h 186717"/>
                <a:gd name="connsiteX262" fmla="*/ 93027 w 196847"/>
                <a:gd name="connsiteY262" fmla="*/ 176031 h 186717"/>
                <a:gd name="connsiteX263" fmla="*/ 95027 w 196847"/>
                <a:gd name="connsiteY263" fmla="*/ 177841 h 186717"/>
                <a:gd name="connsiteX264" fmla="*/ 95027 w 196847"/>
                <a:gd name="connsiteY264" fmla="*/ 180032 h 186717"/>
                <a:gd name="connsiteX265" fmla="*/ 95027 w 196847"/>
                <a:gd name="connsiteY265" fmla="*/ 181461 h 186717"/>
                <a:gd name="connsiteX266" fmla="*/ 95599 w 196847"/>
                <a:gd name="connsiteY266" fmla="*/ 182985 h 186717"/>
                <a:gd name="connsiteX267" fmla="*/ 98552 w 196847"/>
                <a:gd name="connsiteY267" fmla="*/ 182985 h 186717"/>
                <a:gd name="connsiteX268" fmla="*/ 99695 w 196847"/>
                <a:gd name="connsiteY268" fmla="*/ 180508 h 186717"/>
                <a:gd name="connsiteX269" fmla="*/ 101314 w 196847"/>
                <a:gd name="connsiteY269" fmla="*/ 180508 h 186717"/>
                <a:gd name="connsiteX270" fmla="*/ 102457 w 196847"/>
                <a:gd name="connsiteY270" fmla="*/ 182223 h 186717"/>
                <a:gd name="connsiteX271" fmla="*/ 102457 w 196847"/>
                <a:gd name="connsiteY271" fmla="*/ 183652 h 186717"/>
                <a:gd name="connsiteX272" fmla="*/ 101885 w 196847"/>
                <a:gd name="connsiteY272" fmla="*/ 186319 h 186717"/>
                <a:gd name="connsiteX273" fmla="*/ 113029 w 196847"/>
                <a:gd name="connsiteY273" fmla="*/ 174889 h 186717"/>
                <a:gd name="connsiteX274" fmla="*/ 125983 w 196847"/>
                <a:gd name="connsiteY274" fmla="*/ 170888 h 186717"/>
                <a:gd name="connsiteX275" fmla="*/ 140176 w 196847"/>
                <a:gd name="connsiteY275" fmla="*/ 159648 h 186717"/>
                <a:gd name="connsiteX276" fmla="*/ 187039 w 196847"/>
                <a:gd name="connsiteY276" fmla="*/ 94879 h 186717"/>
                <a:gd name="connsiteX277" fmla="*/ 195421 w 196847"/>
                <a:gd name="connsiteY277" fmla="*/ 71828 h 186717"/>
                <a:gd name="connsiteX278" fmla="*/ 193992 w 196847"/>
                <a:gd name="connsiteY278" fmla="*/ 71828 h 186717"/>
                <a:gd name="connsiteX279" fmla="*/ 190087 w 196847"/>
                <a:gd name="connsiteY279" fmla="*/ 73352 h 186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96847" h="186717">
                  <a:moveTo>
                    <a:pt x="190087" y="73352"/>
                  </a:moveTo>
                  <a:cubicBezTo>
                    <a:pt x="189477" y="73619"/>
                    <a:pt x="188791" y="73619"/>
                    <a:pt x="188182" y="73352"/>
                  </a:cubicBezTo>
                  <a:cubicBezTo>
                    <a:pt x="188753" y="71561"/>
                    <a:pt x="190496" y="70409"/>
                    <a:pt x="192373" y="70590"/>
                  </a:cubicBezTo>
                  <a:cubicBezTo>
                    <a:pt x="193097" y="70685"/>
                    <a:pt x="193840" y="70685"/>
                    <a:pt x="194563" y="70590"/>
                  </a:cubicBezTo>
                  <a:cubicBezTo>
                    <a:pt x="195059" y="70199"/>
                    <a:pt x="195154" y="69485"/>
                    <a:pt x="194773" y="68990"/>
                  </a:cubicBezTo>
                  <a:cubicBezTo>
                    <a:pt x="194706" y="68913"/>
                    <a:pt x="194640" y="68837"/>
                    <a:pt x="194563" y="68780"/>
                  </a:cubicBezTo>
                  <a:lnTo>
                    <a:pt x="193802" y="68304"/>
                  </a:lnTo>
                  <a:cubicBezTo>
                    <a:pt x="192268" y="67551"/>
                    <a:pt x="190477" y="67551"/>
                    <a:pt x="188944" y="68304"/>
                  </a:cubicBezTo>
                  <a:cubicBezTo>
                    <a:pt x="187896" y="68304"/>
                    <a:pt x="187039" y="69828"/>
                    <a:pt x="185610" y="69352"/>
                  </a:cubicBezTo>
                  <a:cubicBezTo>
                    <a:pt x="186181" y="66685"/>
                    <a:pt x="189134" y="65446"/>
                    <a:pt x="192373" y="65827"/>
                  </a:cubicBezTo>
                  <a:cubicBezTo>
                    <a:pt x="193354" y="65922"/>
                    <a:pt x="194344" y="65922"/>
                    <a:pt x="195326" y="65827"/>
                  </a:cubicBezTo>
                  <a:cubicBezTo>
                    <a:pt x="196278" y="65827"/>
                    <a:pt x="197040" y="65161"/>
                    <a:pt x="196754" y="64208"/>
                  </a:cubicBezTo>
                  <a:cubicBezTo>
                    <a:pt x="196516" y="63351"/>
                    <a:pt x="195926" y="62627"/>
                    <a:pt x="195135" y="62208"/>
                  </a:cubicBezTo>
                  <a:cubicBezTo>
                    <a:pt x="193277" y="60741"/>
                    <a:pt x="190896" y="60122"/>
                    <a:pt x="188563" y="60493"/>
                  </a:cubicBezTo>
                  <a:cubicBezTo>
                    <a:pt x="186658" y="60970"/>
                    <a:pt x="185515" y="62494"/>
                    <a:pt x="183991" y="63446"/>
                  </a:cubicBezTo>
                  <a:cubicBezTo>
                    <a:pt x="183362" y="63894"/>
                    <a:pt x="182524" y="63894"/>
                    <a:pt x="181895" y="63446"/>
                  </a:cubicBezTo>
                  <a:cubicBezTo>
                    <a:pt x="180933" y="63027"/>
                    <a:pt x="180495" y="61903"/>
                    <a:pt x="180914" y="60941"/>
                  </a:cubicBezTo>
                  <a:cubicBezTo>
                    <a:pt x="180924" y="60912"/>
                    <a:pt x="180933" y="60893"/>
                    <a:pt x="180943" y="60874"/>
                  </a:cubicBezTo>
                  <a:cubicBezTo>
                    <a:pt x="181419" y="60207"/>
                    <a:pt x="182371" y="59922"/>
                    <a:pt x="183133" y="59446"/>
                  </a:cubicBezTo>
                  <a:cubicBezTo>
                    <a:pt x="183991" y="59131"/>
                    <a:pt x="184477" y="58236"/>
                    <a:pt x="184277" y="57350"/>
                  </a:cubicBezTo>
                  <a:cubicBezTo>
                    <a:pt x="183686" y="56083"/>
                    <a:pt x="182438" y="55236"/>
                    <a:pt x="181038" y="55159"/>
                  </a:cubicBezTo>
                  <a:cubicBezTo>
                    <a:pt x="179924" y="55169"/>
                    <a:pt x="178838" y="55578"/>
                    <a:pt x="177990" y="56302"/>
                  </a:cubicBezTo>
                  <a:lnTo>
                    <a:pt x="176466" y="57255"/>
                  </a:lnTo>
                  <a:cubicBezTo>
                    <a:pt x="176552" y="55007"/>
                    <a:pt x="177876" y="52997"/>
                    <a:pt x="179895" y="52016"/>
                  </a:cubicBezTo>
                  <a:cubicBezTo>
                    <a:pt x="180447" y="51806"/>
                    <a:pt x="180962" y="51521"/>
                    <a:pt x="181419" y="51159"/>
                  </a:cubicBezTo>
                  <a:cubicBezTo>
                    <a:pt x="181838" y="50664"/>
                    <a:pt x="181838" y="49940"/>
                    <a:pt x="181419" y="49444"/>
                  </a:cubicBezTo>
                  <a:cubicBezTo>
                    <a:pt x="181209" y="49092"/>
                    <a:pt x="180914" y="48796"/>
                    <a:pt x="180562" y="48587"/>
                  </a:cubicBezTo>
                  <a:cubicBezTo>
                    <a:pt x="179161" y="47615"/>
                    <a:pt x="177295" y="47615"/>
                    <a:pt x="175895" y="48587"/>
                  </a:cubicBezTo>
                  <a:cubicBezTo>
                    <a:pt x="174952" y="49644"/>
                    <a:pt x="174123" y="50787"/>
                    <a:pt x="173418" y="52016"/>
                  </a:cubicBezTo>
                  <a:cubicBezTo>
                    <a:pt x="173085" y="52492"/>
                    <a:pt x="172427" y="52607"/>
                    <a:pt x="171961" y="52273"/>
                  </a:cubicBezTo>
                  <a:cubicBezTo>
                    <a:pt x="171856" y="52197"/>
                    <a:pt x="171770" y="52111"/>
                    <a:pt x="171703" y="52016"/>
                  </a:cubicBezTo>
                  <a:cubicBezTo>
                    <a:pt x="171608" y="51768"/>
                    <a:pt x="171608" y="51502"/>
                    <a:pt x="171703" y="51254"/>
                  </a:cubicBezTo>
                  <a:cubicBezTo>
                    <a:pt x="171703" y="48873"/>
                    <a:pt x="174275" y="47920"/>
                    <a:pt x="174656" y="45730"/>
                  </a:cubicBezTo>
                  <a:cubicBezTo>
                    <a:pt x="174770" y="44120"/>
                    <a:pt x="174370" y="42520"/>
                    <a:pt x="173513" y="41157"/>
                  </a:cubicBezTo>
                  <a:cubicBezTo>
                    <a:pt x="173037" y="40110"/>
                    <a:pt x="171799" y="38776"/>
                    <a:pt x="170941" y="39157"/>
                  </a:cubicBezTo>
                  <a:cubicBezTo>
                    <a:pt x="170084" y="39538"/>
                    <a:pt x="170465" y="39634"/>
                    <a:pt x="170465" y="40014"/>
                  </a:cubicBezTo>
                  <a:cubicBezTo>
                    <a:pt x="170465" y="40396"/>
                    <a:pt x="170465" y="43634"/>
                    <a:pt x="170465" y="45348"/>
                  </a:cubicBezTo>
                  <a:cubicBezTo>
                    <a:pt x="170579" y="47044"/>
                    <a:pt x="169684" y="48654"/>
                    <a:pt x="168179" y="49444"/>
                  </a:cubicBezTo>
                  <a:cubicBezTo>
                    <a:pt x="167246" y="49092"/>
                    <a:pt x="166693" y="48139"/>
                    <a:pt x="166846" y="47158"/>
                  </a:cubicBezTo>
                  <a:cubicBezTo>
                    <a:pt x="166846" y="46396"/>
                    <a:pt x="167608" y="45730"/>
                    <a:pt x="167608" y="44968"/>
                  </a:cubicBezTo>
                  <a:cubicBezTo>
                    <a:pt x="167712" y="44758"/>
                    <a:pt x="167712" y="44510"/>
                    <a:pt x="167608" y="44301"/>
                  </a:cubicBezTo>
                  <a:cubicBezTo>
                    <a:pt x="167103" y="43691"/>
                    <a:pt x="166198" y="43615"/>
                    <a:pt x="165598" y="44120"/>
                  </a:cubicBezTo>
                  <a:cubicBezTo>
                    <a:pt x="165531" y="44177"/>
                    <a:pt x="165474" y="44234"/>
                    <a:pt x="165417" y="44301"/>
                  </a:cubicBezTo>
                  <a:cubicBezTo>
                    <a:pt x="164941" y="44777"/>
                    <a:pt x="164179" y="45444"/>
                    <a:pt x="163321" y="44872"/>
                  </a:cubicBezTo>
                  <a:cubicBezTo>
                    <a:pt x="163321" y="42777"/>
                    <a:pt x="164655" y="41634"/>
                    <a:pt x="165607" y="40014"/>
                  </a:cubicBezTo>
                  <a:cubicBezTo>
                    <a:pt x="166931" y="37214"/>
                    <a:pt x="166684" y="33919"/>
                    <a:pt x="164941" y="31347"/>
                  </a:cubicBezTo>
                  <a:cubicBezTo>
                    <a:pt x="164702" y="30851"/>
                    <a:pt x="164341" y="30432"/>
                    <a:pt x="163893" y="30109"/>
                  </a:cubicBezTo>
                  <a:cubicBezTo>
                    <a:pt x="163074" y="29299"/>
                    <a:pt x="161759" y="29299"/>
                    <a:pt x="160940" y="30109"/>
                  </a:cubicBezTo>
                  <a:cubicBezTo>
                    <a:pt x="160445" y="30871"/>
                    <a:pt x="160178" y="31766"/>
                    <a:pt x="160178" y="32680"/>
                  </a:cubicBezTo>
                  <a:cubicBezTo>
                    <a:pt x="159921" y="33966"/>
                    <a:pt x="159435" y="35185"/>
                    <a:pt x="158749" y="36300"/>
                  </a:cubicBezTo>
                  <a:cubicBezTo>
                    <a:pt x="158006" y="37500"/>
                    <a:pt x="156463" y="37919"/>
                    <a:pt x="155225" y="37252"/>
                  </a:cubicBezTo>
                  <a:cubicBezTo>
                    <a:pt x="153968" y="36519"/>
                    <a:pt x="153377" y="35023"/>
                    <a:pt x="153796" y="33633"/>
                  </a:cubicBezTo>
                  <a:cubicBezTo>
                    <a:pt x="153796" y="32490"/>
                    <a:pt x="154844" y="31632"/>
                    <a:pt x="154844" y="30394"/>
                  </a:cubicBezTo>
                  <a:cubicBezTo>
                    <a:pt x="154844" y="29156"/>
                    <a:pt x="153130" y="27346"/>
                    <a:pt x="151891" y="27537"/>
                  </a:cubicBezTo>
                  <a:cubicBezTo>
                    <a:pt x="151463" y="27632"/>
                    <a:pt x="151129" y="27965"/>
                    <a:pt x="151034" y="28394"/>
                  </a:cubicBezTo>
                  <a:cubicBezTo>
                    <a:pt x="150891" y="29404"/>
                    <a:pt x="150891" y="30432"/>
                    <a:pt x="151034" y="31442"/>
                  </a:cubicBezTo>
                  <a:cubicBezTo>
                    <a:pt x="151044" y="32471"/>
                    <a:pt x="150396" y="33395"/>
                    <a:pt x="149415" y="33728"/>
                  </a:cubicBezTo>
                  <a:cubicBezTo>
                    <a:pt x="148453" y="33776"/>
                    <a:pt x="147548" y="33299"/>
                    <a:pt x="147034" y="32490"/>
                  </a:cubicBezTo>
                  <a:cubicBezTo>
                    <a:pt x="146443" y="31737"/>
                    <a:pt x="146443" y="30671"/>
                    <a:pt x="147034" y="29918"/>
                  </a:cubicBezTo>
                  <a:lnTo>
                    <a:pt x="149605" y="24584"/>
                  </a:lnTo>
                  <a:cubicBezTo>
                    <a:pt x="150072" y="23727"/>
                    <a:pt x="150396" y="22793"/>
                    <a:pt x="150558" y="21822"/>
                  </a:cubicBezTo>
                  <a:cubicBezTo>
                    <a:pt x="150672" y="20679"/>
                    <a:pt x="150368" y="19526"/>
                    <a:pt x="149701" y="18583"/>
                  </a:cubicBezTo>
                  <a:cubicBezTo>
                    <a:pt x="149291" y="17859"/>
                    <a:pt x="148662" y="17288"/>
                    <a:pt x="147891" y="16964"/>
                  </a:cubicBezTo>
                  <a:cubicBezTo>
                    <a:pt x="147129" y="16964"/>
                    <a:pt x="146272" y="16964"/>
                    <a:pt x="145986" y="16964"/>
                  </a:cubicBezTo>
                  <a:cubicBezTo>
                    <a:pt x="145786" y="17516"/>
                    <a:pt x="145786" y="18126"/>
                    <a:pt x="145986" y="18679"/>
                  </a:cubicBezTo>
                  <a:cubicBezTo>
                    <a:pt x="146215" y="20260"/>
                    <a:pt x="145910" y="21860"/>
                    <a:pt x="145129" y="23251"/>
                  </a:cubicBezTo>
                  <a:cubicBezTo>
                    <a:pt x="144824" y="23898"/>
                    <a:pt x="144071" y="24184"/>
                    <a:pt x="143414" y="23917"/>
                  </a:cubicBezTo>
                  <a:cubicBezTo>
                    <a:pt x="142928" y="23689"/>
                    <a:pt x="142557" y="23279"/>
                    <a:pt x="142366" y="22774"/>
                  </a:cubicBezTo>
                  <a:cubicBezTo>
                    <a:pt x="141976" y="21831"/>
                    <a:pt x="141976" y="20764"/>
                    <a:pt x="142366" y="19822"/>
                  </a:cubicBezTo>
                  <a:cubicBezTo>
                    <a:pt x="142805" y="18936"/>
                    <a:pt x="142976" y="17945"/>
                    <a:pt x="142843" y="16964"/>
                  </a:cubicBezTo>
                  <a:cubicBezTo>
                    <a:pt x="142614" y="15697"/>
                    <a:pt x="141690" y="14669"/>
                    <a:pt x="140461" y="14297"/>
                  </a:cubicBezTo>
                  <a:cubicBezTo>
                    <a:pt x="139680" y="14116"/>
                    <a:pt x="138880" y="14573"/>
                    <a:pt x="138652" y="15345"/>
                  </a:cubicBezTo>
                  <a:cubicBezTo>
                    <a:pt x="138509" y="16135"/>
                    <a:pt x="138509" y="16935"/>
                    <a:pt x="138652" y="17726"/>
                  </a:cubicBezTo>
                  <a:cubicBezTo>
                    <a:pt x="138985" y="20231"/>
                    <a:pt x="138728" y="22774"/>
                    <a:pt x="137890" y="25155"/>
                  </a:cubicBezTo>
                  <a:cubicBezTo>
                    <a:pt x="137785" y="25889"/>
                    <a:pt x="137109" y="26394"/>
                    <a:pt x="136375" y="26280"/>
                  </a:cubicBezTo>
                  <a:cubicBezTo>
                    <a:pt x="136280" y="26270"/>
                    <a:pt x="136175" y="26241"/>
                    <a:pt x="136080" y="26203"/>
                  </a:cubicBezTo>
                  <a:cubicBezTo>
                    <a:pt x="135499" y="25927"/>
                    <a:pt x="135080" y="25403"/>
                    <a:pt x="134937" y="24774"/>
                  </a:cubicBezTo>
                  <a:cubicBezTo>
                    <a:pt x="134842" y="24241"/>
                    <a:pt x="134842" y="23689"/>
                    <a:pt x="134937" y="23155"/>
                  </a:cubicBezTo>
                  <a:cubicBezTo>
                    <a:pt x="135146" y="22346"/>
                    <a:pt x="135308" y="21517"/>
                    <a:pt x="135413" y="20679"/>
                  </a:cubicBezTo>
                  <a:cubicBezTo>
                    <a:pt x="135680" y="19574"/>
                    <a:pt x="135508" y="18421"/>
                    <a:pt x="134937" y="17440"/>
                  </a:cubicBezTo>
                  <a:cubicBezTo>
                    <a:pt x="134270" y="16297"/>
                    <a:pt x="132651" y="15345"/>
                    <a:pt x="131794" y="15821"/>
                  </a:cubicBezTo>
                  <a:cubicBezTo>
                    <a:pt x="130936" y="16297"/>
                    <a:pt x="131127" y="17345"/>
                    <a:pt x="131222" y="18297"/>
                  </a:cubicBezTo>
                  <a:cubicBezTo>
                    <a:pt x="131318" y="19060"/>
                    <a:pt x="131318" y="19822"/>
                    <a:pt x="131222" y="20584"/>
                  </a:cubicBezTo>
                  <a:cubicBezTo>
                    <a:pt x="131222" y="20584"/>
                    <a:pt x="131222" y="21250"/>
                    <a:pt x="130460" y="21441"/>
                  </a:cubicBezTo>
                  <a:lnTo>
                    <a:pt x="129794" y="21441"/>
                  </a:lnTo>
                  <a:cubicBezTo>
                    <a:pt x="128393" y="21022"/>
                    <a:pt x="127355" y="19841"/>
                    <a:pt x="127127" y="18393"/>
                  </a:cubicBezTo>
                  <a:cubicBezTo>
                    <a:pt x="127155" y="17307"/>
                    <a:pt x="127565" y="16269"/>
                    <a:pt x="128270" y="15440"/>
                  </a:cubicBezTo>
                  <a:cubicBezTo>
                    <a:pt x="129051" y="14678"/>
                    <a:pt x="129555" y="13668"/>
                    <a:pt x="129698" y="12582"/>
                  </a:cubicBezTo>
                  <a:cubicBezTo>
                    <a:pt x="129841" y="12278"/>
                    <a:pt x="129841" y="11935"/>
                    <a:pt x="129698" y="11630"/>
                  </a:cubicBezTo>
                  <a:cubicBezTo>
                    <a:pt x="129260" y="10954"/>
                    <a:pt x="128584" y="10468"/>
                    <a:pt x="127793" y="10297"/>
                  </a:cubicBezTo>
                  <a:cubicBezTo>
                    <a:pt x="127288" y="10201"/>
                    <a:pt x="126774" y="10201"/>
                    <a:pt x="126269" y="10297"/>
                  </a:cubicBezTo>
                  <a:cubicBezTo>
                    <a:pt x="124745" y="10297"/>
                    <a:pt x="123983" y="11725"/>
                    <a:pt x="123983" y="13249"/>
                  </a:cubicBezTo>
                  <a:cubicBezTo>
                    <a:pt x="124126" y="14707"/>
                    <a:pt x="124126" y="16173"/>
                    <a:pt x="123983" y="17631"/>
                  </a:cubicBezTo>
                  <a:cubicBezTo>
                    <a:pt x="123983" y="18393"/>
                    <a:pt x="123412" y="19155"/>
                    <a:pt x="122459" y="18964"/>
                  </a:cubicBezTo>
                  <a:cubicBezTo>
                    <a:pt x="121526" y="18745"/>
                    <a:pt x="120764" y="18069"/>
                    <a:pt x="120459" y="17155"/>
                  </a:cubicBezTo>
                  <a:cubicBezTo>
                    <a:pt x="120221" y="16440"/>
                    <a:pt x="120221" y="15678"/>
                    <a:pt x="120459" y="14964"/>
                  </a:cubicBezTo>
                  <a:cubicBezTo>
                    <a:pt x="120678" y="14507"/>
                    <a:pt x="120830" y="14030"/>
                    <a:pt x="120935" y="13535"/>
                  </a:cubicBezTo>
                  <a:cubicBezTo>
                    <a:pt x="120926" y="12925"/>
                    <a:pt x="120687" y="12354"/>
                    <a:pt x="120269" y="11916"/>
                  </a:cubicBezTo>
                  <a:cubicBezTo>
                    <a:pt x="119430" y="11154"/>
                    <a:pt x="118154" y="11154"/>
                    <a:pt x="117316" y="11916"/>
                  </a:cubicBezTo>
                  <a:cubicBezTo>
                    <a:pt x="116820" y="12678"/>
                    <a:pt x="116430" y="13516"/>
                    <a:pt x="116173" y="14392"/>
                  </a:cubicBezTo>
                  <a:cubicBezTo>
                    <a:pt x="115658" y="14611"/>
                    <a:pt x="115068" y="14611"/>
                    <a:pt x="114553" y="14392"/>
                  </a:cubicBezTo>
                  <a:cubicBezTo>
                    <a:pt x="113944" y="13992"/>
                    <a:pt x="113506" y="13383"/>
                    <a:pt x="113315" y="12678"/>
                  </a:cubicBezTo>
                  <a:cubicBezTo>
                    <a:pt x="113172" y="12211"/>
                    <a:pt x="113172" y="11716"/>
                    <a:pt x="113315" y="11249"/>
                  </a:cubicBezTo>
                  <a:cubicBezTo>
                    <a:pt x="113706" y="10087"/>
                    <a:pt x="113896" y="8858"/>
                    <a:pt x="113887" y="7630"/>
                  </a:cubicBezTo>
                  <a:cubicBezTo>
                    <a:pt x="113677" y="6115"/>
                    <a:pt x="112934" y="4734"/>
                    <a:pt x="111791" y="3724"/>
                  </a:cubicBezTo>
                  <a:cubicBezTo>
                    <a:pt x="111191" y="3057"/>
                    <a:pt x="110296" y="2734"/>
                    <a:pt x="109410" y="2867"/>
                  </a:cubicBezTo>
                  <a:cubicBezTo>
                    <a:pt x="109153" y="2972"/>
                    <a:pt x="108924" y="3134"/>
                    <a:pt x="108743" y="3343"/>
                  </a:cubicBezTo>
                  <a:cubicBezTo>
                    <a:pt x="107972" y="4801"/>
                    <a:pt x="107762" y="6505"/>
                    <a:pt x="108172" y="8106"/>
                  </a:cubicBezTo>
                  <a:cubicBezTo>
                    <a:pt x="108410" y="8944"/>
                    <a:pt x="108410" y="9839"/>
                    <a:pt x="108172" y="10678"/>
                  </a:cubicBezTo>
                  <a:cubicBezTo>
                    <a:pt x="108000" y="11173"/>
                    <a:pt x="107448" y="11430"/>
                    <a:pt x="106952" y="11259"/>
                  </a:cubicBezTo>
                  <a:cubicBezTo>
                    <a:pt x="106952" y="11259"/>
                    <a:pt x="106943" y="11249"/>
                    <a:pt x="106933" y="11249"/>
                  </a:cubicBezTo>
                  <a:cubicBezTo>
                    <a:pt x="106333" y="10973"/>
                    <a:pt x="105886" y="10449"/>
                    <a:pt x="105695" y="9820"/>
                  </a:cubicBezTo>
                  <a:cubicBezTo>
                    <a:pt x="105467" y="9239"/>
                    <a:pt x="105114" y="8715"/>
                    <a:pt x="104647" y="8296"/>
                  </a:cubicBezTo>
                  <a:cubicBezTo>
                    <a:pt x="104057" y="7973"/>
                    <a:pt x="103333" y="7973"/>
                    <a:pt x="102743" y="8296"/>
                  </a:cubicBezTo>
                  <a:cubicBezTo>
                    <a:pt x="102266" y="8525"/>
                    <a:pt x="101847" y="8849"/>
                    <a:pt x="101504" y="9249"/>
                  </a:cubicBezTo>
                  <a:lnTo>
                    <a:pt x="100552" y="9820"/>
                  </a:lnTo>
                  <a:cubicBezTo>
                    <a:pt x="99818" y="10249"/>
                    <a:pt x="98904" y="10249"/>
                    <a:pt x="98170" y="9820"/>
                  </a:cubicBezTo>
                  <a:cubicBezTo>
                    <a:pt x="97637" y="9430"/>
                    <a:pt x="97370" y="8754"/>
                    <a:pt x="97504" y="8106"/>
                  </a:cubicBezTo>
                  <a:cubicBezTo>
                    <a:pt x="97713" y="7620"/>
                    <a:pt x="98085" y="7220"/>
                    <a:pt x="98552" y="6963"/>
                  </a:cubicBezTo>
                  <a:cubicBezTo>
                    <a:pt x="99066" y="6791"/>
                    <a:pt x="99551" y="6534"/>
                    <a:pt x="99980" y="6201"/>
                  </a:cubicBezTo>
                  <a:cubicBezTo>
                    <a:pt x="99980" y="6201"/>
                    <a:pt x="99980" y="6201"/>
                    <a:pt x="99980" y="5724"/>
                  </a:cubicBezTo>
                  <a:cubicBezTo>
                    <a:pt x="99980" y="5248"/>
                    <a:pt x="99980" y="4677"/>
                    <a:pt x="99980" y="4296"/>
                  </a:cubicBezTo>
                  <a:cubicBezTo>
                    <a:pt x="99980" y="3915"/>
                    <a:pt x="97694" y="3248"/>
                    <a:pt x="96361" y="3438"/>
                  </a:cubicBezTo>
                  <a:cubicBezTo>
                    <a:pt x="95094" y="3582"/>
                    <a:pt x="94027" y="4429"/>
                    <a:pt x="93598" y="5629"/>
                  </a:cubicBezTo>
                  <a:cubicBezTo>
                    <a:pt x="93598" y="6201"/>
                    <a:pt x="93598" y="6868"/>
                    <a:pt x="92646" y="7058"/>
                  </a:cubicBezTo>
                  <a:cubicBezTo>
                    <a:pt x="91694" y="7248"/>
                    <a:pt x="90551" y="7058"/>
                    <a:pt x="90074" y="7534"/>
                  </a:cubicBezTo>
                  <a:lnTo>
                    <a:pt x="90074" y="7534"/>
                  </a:lnTo>
                  <a:cubicBezTo>
                    <a:pt x="91408" y="5820"/>
                    <a:pt x="90074" y="5534"/>
                    <a:pt x="90074" y="4486"/>
                  </a:cubicBezTo>
                  <a:cubicBezTo>
                    <a:pt x="90074" y="3438"/>
                    <a:pt x="91503" y="3248"/>
                    <a:pt x="92455" y="2867"/>
                  </a:cubicBezTo>
                  <a:cubicBezTo>
                    <a:pt x="93408" y="2486"/>
                    <a:pt x="94170" y="1343"/>
                    <a:pt x="93313" y="390"/>
                  </a:cubicBezTo>
                  <a:cubicBezTo>
                    <a:pt x="92617" y="-381"/>
                    <a:pt x="91494" y="-619"/>
                    <a:pt x="90551" y="-181"/>
                  </a:cubicBezTo>
                  <a:cubicBezTo>
                    <a:pt x="89884" y="-181"/>
                    <a:pt x="89407" y="867"/>
                    <a:pt x="88645" y="1153"/>
                  </a:cubicBezTo>
                  <a:cubicBezTo>
                    <a:pt x="88036" y="1391"/>
                    <a:pt x="87350" y="1391"/>
                    <a:pt x="86740" y="1153"/>
                  </a:cubicBezTo>
                  <a:cubicBezTo>
                    <a:pt x="84369" y="4944"/>
                    <a:pt x="81626" y="8487"/>
                    <a:pt x="78549" y="11725"/>
                  </a:cubicBezTo>
                  <a:lnTo>
                    <a:pt x="1206" y="99736"/>
                  </a:lnTo>
                  <a:lnTo>
                    <a:pt x="-32" y="101165"/>
                  </a:lnTo>
                  <a:lnTo>
                    <a:pt x="-32" y="101165"/>
                  </a:lnTo>
                  <a:cubicBezTo>
                    <a:pt x="168" y="101755"/>
                    <a:pt x="530" y="102289"/>
                    <a:pt x="1015" y="102689"/>
                  </a:cubicBezTo>
                  <a:cubicBezTo>
                    <a:pt x="1578" y="102994"/>
                    <a:pt x="2263" y="102994"/>
                    <a:pt x="2825" y="102689"/>
                  </a:cubicBezTo>
                  <a:cubicBezTo>
                    <a:pt x="3340" y="102480"/>
                    <a:pt x="3797" y="102156"/>
                    <a:pt x="4159" y="101737"/>
                  </a:cubicBezTo>
                  <a:lnTo>
                    <a:pt x="5111" y="101165"/>
                  </a:lnTo>
                  <a:cubicBezTo>
                    <a:pt x="5816" y="100736"/>
                    <a:pt x="6692" y="100736"/>
                    <a:pt x="7397" y="101165"/>
                  </a:cubicBezTo>
                  <a:cubicBezTo>
                    <a:pt x="7978" y="101527"/>
                    <a:pt x="8254" y="102222"/>
                    <a:pt x="8064" y="102880"/>
                  </a:cubicBezTo>
                  <a:cubicBezTo>
                    <a:pt x="7883" y="103384"/>
                    <a:pt x="7502" y="103794"/>
                    <a:pt x="7016" y="104022"/>
                  </a:cubicBezTo>
                  <a:lnTo>
                    <a:pt x="5587" y="104785"/>
                  </a:lnTo>
                  <a:lnTo>
                    <a:pt x="5587" y="105261"/>
                  </a:lnTo>
                  <a:cubicBezTo>
                    <a:pt x="5587" y="105261"/>
                    <a:pt x="5587" y="106309"/>
                    <a:pt x="5587" y="106689"/>
                  </a:cubicBezTo>
                  <a:cubicBezTo>
                    <a:pt x="5587" y="107071"/>
                    <a:pt x="7873" y="107737"/>
                    <a:pt x="9207" y="107547"/>
                  </a:cubicBezTo>
                  <a:cubicBezTo>
                    <a:pt x="10474" y="107404"/>
                    <a:pt x="11541" y="106556"/>
                    <a:pt x="11969" y="105356"/>
                  </a:cubicBezTo>
                  <a:cubicBezTo>
                    <a:pt x="11969" y="104689"/>
                    <a:pt x="11969" y="104118"/>
                    <a:pt x="12922" y="103927"/>
                  </a:cubicBezTo>
                  <a:cubicBezTo>
                    <a:pt x="13874" y="103737"/>
                    <a:pt x="15017" y="103927"/>
                    <a:pt x="15589" y="103356"/>
                  </a:cubicBezTo>
                  <a:lnTo>
                    <a:pt x="15589" y="103356"/>
                  </a:lnTo>
                  <a:cubicBezTo>
                    <a:pt x="14160" y="105165"/>
                    <a:pt x="15589" y="105451"/>
                    <a:pt x="15589" y="106404"/>
                  </a:cubicBezTo>
                  <a:cubicBezTo>
                    <a:pt x="15589" y="107356"/>
                    <a:pt x="14160" y="107737"/>
                    <a:pt x="13207" y="108118"/>
                  </a:cubicBezTo>
                  <a:cubicBezTo>
                    <a:pt x="12255" y="108499"/>
                    <a:pt x="11493" y="109547"/>
                    <a:pt x="12350" y="110595"/>
                  </a:cubicBezTo>
                  <a:cubicBezTo>
                    <a:pt x="13045" y="111366"/>
                    <a:pt x="14169" y="111605"/>
                    <a:pt x="15112" y="111166"/>
                  </a:cubicBezTo>
                  <a:cubicBezTo>
                    <a:pt x="15779" y="111166"/>
                    <a:pt x="16255" y="110119"/>
                    <a:pt x="17018" y="109738"/>
                  </a:cubicBezTo>
                  <a:cubicBezTo>
                    <a:pt x="18027" y="109404"/>
                    <a:pt x="19142" y="109747"/>
                    <a:pt x="19780" y="110595"/>
                  </a:cubicBezTo>
                  <a:cubicBezTo>
                    <a:pt x="20542" y="111738"/>
                    <a:pt x="19780" y="112500"/>
                    <a:pt x="18256" y="112786"/>
                  </a:cubicBezTo>
                  <a:lnTo>
                    <a:pt x="14636" y="113929"/>
                  </a:lnTo>
                  <a:cubicBezTo>
                    <a:pt x="13988" y="114033"/>
                    <a:pt x="13398" y="114338"/>
                    <a:pt x="12922" y="114786"/>
                  </a:cubicBezTo>
                  <a:cubicBezTo>
                    <a:pt x="12464" y="115376"/>
                    <a:pt x="12464" y="116196"/>
                    <a:pt x="12922" y="116786"/>
                  </a:cubicBezTo>
                  <a:cubicBezTo>
                    <a:pt x="13684" y="117367"/>
                    <a:pt x="14646" y="117615"/>
                    <a:pt x="15589" y="117453"/>
                  </a:cubicBezTo>
                  <a:cubicBezTo>
                    <a:pt x="16675" y="117291"/>
                    <a:pt x="17713" y="116900"/>
                    <a:pt x="18637" y="116310"/>
                  </a:cubicBezTo>
                  <a:cubicBezTo>
                    <a:pt x="19685" y="115643"/>
                    <a:pt x="21113" y="114786"/>
                    <a:pt x="22447" y="115834"/>
                  </a:cubicBezTo>
                  <a:cubicBezTo>
                    <a:pt x="23333" y="116367"/>
                    <a:pt x="23628" y="117510"/>
                    <a:pt x="23113" y="118405"/>
                  </a:cubicBezTo>
                  <a:cubicBezTo>
                    <a:pt x="22399" y="119015"/>
                    <a:pt x="21475" y="119320"/>
                    <a:pt x="20542" y="119263"/>
                  </a:cubicBezTo>
                  <a:cubicBezTo>
                    <a:pt x="19113" y="119263"/>
                    <a:pt x="17208" y="119263"/>
                    <a:pt x="17018" y="120405"/>
                  </a:cubicBezTo>
                  <a:cubicBezTo>
                    <a:pt x="16827" y="121548"/>
                    <a:pt x="17875" y="122692"/>
                    <a:pt x="19113" y="123168"/>
                  </a:cubicBezTo>
                  <a:cubicBezTo>
                    <a:pt x="20218" y="123596"/>
                    <a:pt x="21437" y="123596"/>
                    <a:pt x="22542" y="123168"/>
                  </a:cubicBezTo>
                  <a:cubicBezTo>
                    <a:pt x="23590" y="123168"/>
                    <a:pt x="24447" y="122406"/>
                    <a:pt x="25495" y="122215"/>
                  </a:cubicBezTo>
                  <a:cubicBezTo>
                    <a:pt x="26038" y="121844"/>
                    <a:pt x="26761" y="121844"/>
                    <a:pt x="27304" y="122215"/>
                  </a:cubicBezTo>
                  <a:cubicBezTo>
                    <a:pt x="26714" y="123949"/>
                    <a:pt x="25037" y="125073"/>
                    <a:pt x="23209" y="124978"/>
                  </a:cubicBezTo>
                  <a:cubicBezTo>
                    <a:pt x="22485" y="124882"/>
                    <a:pt x="21742" y="124882"/>
                    <a:pt x="21018" y="124978"/>
                  </a:cubicBezTo>
                  <a:cubicBezTo>
                    <a:pt x="20542" y="125311"/>
                    <a:pt x="20428" y="125968"/>
                    <a:pt x="20761" y="126435"/>
                  </a:cubicBezTo>
                  <a:cubicBezTo>
                    <a:pt x="20837" y="126540"/>
                    <a:pt x="20923" y="126625"/>
                    <a:pt x="21018" y="126692"/>
                  </a:cubicBezTo>
                  <a:lnTo>
                    <a:pt x="21780" y="127168"/>
                  </a:lnTo>
                  <a:cubicBezTo>
                    <a:pt x="23285" y="127873"/>
                    <a:pt x="25037" y="127873"/>
                    <a:pt x="26543" y="127168"/>
                  </a:cubicBezTo>
                  <a:cubicBezTo>
                    <a:pt x="27590" y="126597"/>
                    <a:pt x="28447" y="125549"/>
                    <a:pt x="29876" y="126025"/>
                  </a:cubicBezTo>
                  <a:cubicBezTo>
                    <a:pt x="28828" y="128692"/>
                    <a:pt x="26018" y="130216"/>
                    <a:pt x="23209" y="129645"/>
                  </a:cubicBezTo>
                  <a:cubicBezTo>
                    <a:pt x="22228" y="129559"/>
                    <a:pt x="21237" y="129559"/>
                    <a:pt x="20256" y="129645"/>
                  </a:cubicBezTo>
                  <a:cubicBezTo>
                    <a:pt x="19399" y="129645"/>
                    <a:pt x="18637" y="130407"/>
                    <a:pt x="18827" y="131359"/>
                  </a:cubicBezTo>
                  <a:cubicBezTo>
                    <a:pt x="19142" y="132159"/>
                    <a:pt x="19703" y="132826"/>
                    <a:pt x="20446" y="133264"/>
                  </a:cubicBezTo>
                  <a:cubicBezTo>
                    <a:pt x="22266" y="134712"/>
                    <a:pt x="24647" y="135274"/>
                    <a:pt x="26923" y="134788"/>
                  </a:cubicBezTo>
                  <a:cubicBezTo>
                    <a:pt x="28828" y="134312"/>
                    <a:pt x="29876" y="132788"/>
                    <a:pt x="31400" y="131836"/>
                  </a:cubicBezTo>
                  <a:cubicBezTo>
                    <a:pt x="32067" y="131397"/>
                    <a:pt x="32924" y="131397"/>
                    <a:pt x="33591" y="131836"/>
                  </a:cubicBezTo>
                  <a:cubicBezTo>
                    <a:pt x="34534" y="132302"/>
                    <a:pt x="34924" y="133445"/>
                    <a:pt x="34458" y="134388"/>
                  </a:cubicBezTo>
                  <a:cubicBezTo>
                    <a:pt x="34458" y="134398"/>
                    <a:pt x="34448" y="134398"/>
                    <a:pt x="34448" y="134407"/>
                  </a:cubicBezTo>
                  <a:cubicBezTo>
                    <a:pt x="33848" y="135036"/>
                    <a:pt x="33086" y="135493"/>
                    <a:pt x="32257" y="135741"/>
                  </a:cubicBezTo>
                  <a:cubicBezTo>
                    <a:pt x="31391" y="136093"/>
                    <a:pt x="30905" y="137017"/>
                    <a:pt x="31114" y="137931"/>
                  </a:cubicBezTo>
                  <a:cubicBezTo>
                    <a:pt x="31743" y="139179"/>
                    <a:pt x="32962" y="140008"/>
                    <a:pt x="34353" y="140122"/>
                  </a:cubicBezTo>
                  <a:cubicBezTo>
                    <a:pt x="35458" y="140065"/>
                    <a:pt x="36525" y="139665"/>
                    <a:pt x="37401" y="138979"/>
                  </a:cubicBezTo>
                  <a:lnTo>
                    <a:pt x="38830" y="137931"/>
                  </a:lnTo>
                  <a:cubicBezTo>
                    <a:pt x="38820" y="140180"/>
                    <a:pt x="37525" y="142218"/>
                    <a:pt x="35496" y="143170"/>
                  </a:cubicBezTo>
                  <a:cubicBezTo>
                    <a:pt x="34944" y="143380"/>
                    <a:pt x="34429" y="143666"/>
                    <a:pt x="33972" y="144028"/>
                  </a:cubicBezTo>
                  <a:cubicBezTo>
                    <a:pt x="33572" y="144561"/>
                    <a:pt x="33572" y="145294"/>
                    <a:pt x="33972" y="145837"/>
                  </a:cubicBezTo>
                  <a:cubicBezTo>
                    <a:pt x="34210" y="146142"/>
                    <a:pt x="34496" y="146399"/>
                    <a:pt x="34829" y="146599"/>
                  </a:cubicBezTo>
                  <a:cubicBezTo>
                    <a:pt x="36210" y="147628"/>
                    <a:pt x="38115" y="147628"/>
                    <a:pt x="39496" y="146599"/>
                  </a:cubicBezTo>
                  <a:cubicBezTo>
                    <a:pt x="40421" y="145552"/>
                    <a:pt x="41220" y="144399"/>
                    <a:pt x="41878" y="143170"/>
                  </a:cubicBezTo>
                  <a:cubicBezTo>
                    <a:pt x="42297" y="142694"/>
                    <a:pt x="43021" y="142656"/>
                    <a:pt x="43487" y="143065"/>
                  </a:cubicBezTo>
                  <a:cubicBezTo>
                    <a:pt x="43526" y="143104"/>
                    <a:pt x="43564" y="143132"/>
                    <a:pt x="43592" y="143170"/>
                  </a:cubicBezTo>
                  <a:cubicBezTo>
                    <a:pt x="43659" y="143418"/>
                    <a:pt x="43659" y="143685"/>
                    <a:pt x="43592" y="143932"/>
                  </a:cubicBezTo>
                  <a:cubicBezTo>
                    <a:pt x="43592" y="146314"/>
                    <a:pt x="41020" y="147361"/>
                    <a:pt x="40639" y="149552"/>
                  </a:cubicBezTo>
                  <a:cubicBezTo>
                    <a:pt x="40592" y="151124"/>
                    <a:pt x="40982" y="152676"/>
                    <a:pt x="41782" y="154029"/>
                  </a:cubicBezTo>
                  <a:cubicBezTo>
                    <a:pt x="41782" y="155077"/>
                    <a:pt x="43497" y="156410"/>
                    <a:pt x="44354" y="156029"/>
                  </a:cubicBezTo>
                  <a:cubicBezTo>
                    <a:pt x="44621" y="155782"/>
                    <a:pt x="44792" y="155439"/>
                    <a:pt x="44830" y="155077"/>
                  </a:cubicBezTo>
                  <a:cubicBezTo>
                    <a:pt x="44830" y="153457"/>
                    <a:pt x="44830" y="151552"/>
                    <a:pt x="44830" y="149838"/>
                  </a:cubicBezTo>
                  <a:cubicBezTo>
                    <a:pt x="44716" y="148142"/>
                    <a:pt x="45611" y="146533"/>
                    <a:pt x="47116" y="145742"/>
                  </a:cubicBezTo>
                  <a:cubicBezTo>
                    <a:pt x="48012" y="146123"/>
                    <a:pt x="48526" y="147076"/>
                    <a:pt x="48355" y="148028"/>
                  </a:cubicBezTo>
                  <a:cubicBezTo>
                    <a:pt x="48355" y="148790"/>
                    <a:pt x="47593" y="149362"/>
                    <a:pt x="47688" y="150219"/>
                  </a:cubicBezTo>
                  <a:cubicBezTo>
                    <a:pt x="47612" y="150438"/>
                    <a:pt x="47612" y="150666"/>
                    <a:pt x="47688" y="150886"/>
                  </a:cubicBezTo>
                  <a:cubicBezTo>
                    <a:pt x="48164" y="151647"/>
                    <a:pt x="49403" y="151362"/>
                    <a:pt x="49879" y="150886"/>
                  </a:cubicBezTo>
                  <a:cubicBezTo>
                    <a:pt x="50355" y="150409"/>
                    <a:pt x="51022" y="149647"/>
                    <a:pt x="51879" y="150219"/>
                  </a:cubicBezTo>
                  <a:cubicBezTo>
                    <a:pt x="51879" y="152314"/>
                    <a:pt x="50545" y="153553"/>
                    <a:pt x="49593" y="155077"/>
                  </a:cubicBezTo>
                  <a:cubicBezTo>
                    <a:pt x="48307" y="157886"/>
                    <a:pt x="48555" y="161163"/>
                    <a:pt x="50260" y="163744"/>
                  </a:cubicBezTo>
                  <a:cubicBezTo>
                    <a:pt x="50555" y="164201"/>
                    <a:pt x="50907" y="164621"/>
                    <a:pt x="51307" y="164982"/>
                  </a:cubicBezTo>
                  <a:cubicBezTo>
                    <a:pt x="52108" y="165735"/>
                    <a:pt x="53365" y="165735"/>
                    <a:pt x="54165" y="164982"/>
                  </a:cubicBezTo>
                  <a:cubicBezTo>
                    <a:pt x="54651" y="164173"/>
                    <a:pt x="54936" y="163258"/>
                    <a:pt x="55022" y="162315"/>
                  </a:cubicBezTo>
                  <a:cubicBezTo>
                    <a:pt x="55279" y="161030"/>
                    <a:pt x="55765" y="159810"/>
                    <a:pt x="56451" y="158696"/>
                  </a:cubicBezTo>
                  <a:cubicBezTo>
                    <a:pt x="57194" y="157496"/>
                    <a:pt x="58737" y="157077"/>
                    <a:pt x="59975" y="157744"/>
                  </a:cubicBezTo>
                  <a:cubicBezTo>
                    <a:pt x="61195" y="158505"/>
                    <a:pt x="61747" y="159991"/>
                    <a:pt x="61309" y="161363"/>
                  </a:cubicBezTo>
                  <a:cubicBezTo>
                    <a:pt x="60804" y="162382"/>
                    <a:pt x="60452" y="163478"/>
                    <a:pt x="60261" y="164602"/>
                  </a:cubicBezTo>
                  <a:cubicBezTo>
                    <a:pt x="60261" y="165840"/>
                    <a:pt x="61880" y="167649"/>
                    <a:pt x="63119" y="167364"/>
                  </a:cubicBezTo>
                  <a:cubicBezTo>
                    <a:pt x="63557" y="167240"/>
                    <a:pt x="63909" y="166926"/>
                    <a:pt x="64071" y="166506"/>
                  </a:cubicBezTo>
                  <a:cubicBezTo>
                    <a:pt x="64128" y="165487"/>
                    <a:pt x="64128" y="164478"/>
                    <a:pt x="64071" y="163459"/>
                  </a:cubicBezTo>
                  <a:cubicBezTo>
                    <a:pt x="64033" y="162439"/>
                    <a:pt x="64709" y="161534"/>
                    <a:pt x="65690" y="161268"/>
                  </a:cubicBezTo>
                  <a:cubicBezTo>
                    <a:pt x="66624" y="161220"/>
                    <a:pt x="67519" y="161649"/>
                    <a:pt x="68071" y="162411"/>
                  </a:cubicBezTo>
                  <a:cubicBezTo>
                    <a:pt x="68595" y="163182"/>
                    <a:pt x="68595" y="164211"/>
                    <a:pt x="68071" y="164982"/>
                  </a:cubicBezTo>
                  <a:lnTo>
                    <a:pt x="65500" y="170317"/>
                  </a:lnTo>
                  <a:cubicBezTo>
                    <a:pt x="65033" y="171174"/>
                    <a:pt x="64709" y="172107"/>
                    <a:pt x="64547" y="173079"/>
                  </a:cubicBezTo>
                  <a:cubicBezTo>
                    <a:pt x="64347" y="174222"/>
                    <a:pt x="64623" y="175393"/>
                    <a:pt x="65309" y="176317"/>
                  </a:cubicBezTo>
                  <a:cubicBezTo>
                    <a:pt x="65747" y="177022"/>
                    <a:pt x="66376" y="177584"/>
                    <a:pt x="67119" y="177937"/>
                  </a:cubicBezTo>
                  <a:cubicBezTo>
                    <a:pt x="67690" y="178346"/>
                    <a:pt x="68453" y="178346"/>
                    <a:pt x="69024" y="177937"/>
                  </a:cubicBezTo>
                  <a:cubicBezTo>
                    <a:pt x="69224" y="177413"/>
                    <a:pt x="69224" y="176841"/>
                    <a:pt x="69024" y="176317"/>
                  </a:cubicBezTo>
                  <a:cubicBezTo>
                    <a:pt x="68795" y="174736"/>
                    <a:pt x="69100" y="173136"/>
                    <a:pt x="69881" y="171745"/>
                  </a:cubicBezTo>
                  <a:cubicBezTo>
                    <a:pt x="69881" y="171269"/>
                    <a:pt x="70834" y="170697"/>
                    <a:pt x="71596" y="171079"/>
                  </a:cubicBezTo>
                  <a:cubicBezTo>
                    <a:pt x="72081" y="171307"/>
                    <a:pt x="72453" y="171717"/>
                    <a:pt x="72644" y="172222"/>
                  </a:cubicBezTo>
                  <a:cubicBezTo>
                    <a:pt x="73072" y="173155"/>
                    <a:pt x="73072" y="174241"/>
                    <a:pt x="72644" y="175174"/>
                  </a:cubicBezTo>
                  <a:cubicBezTo>
                    <a:pt x="72405" y="176108"/>
                    <a:pt x="72405" y="177098"/>
                    <a:pt x="72644" y="178032"/>
                  </a:cubicBezTo>
                  <a:cubicBezTo>
                    <a:pt x="72910" y="179261"/>
                    <a:pt x="73815" y="180251"/>
                    <a:pt x="75025" y="180604"/>
                  </a:cubicBezTo>
                  <a:cubicBezTo>
                    <a:pt x="75806" y="180785"/>
                    <a:pt x="76606" y="180327"/>
                    <a:pt x="76835" y="179556"/>
                  </a:cubicBezTo>
                  <a:cubicBezTo>
                    <a:pt x="76977" y="178765"/>
                    <a:pt x="76977" y="177965"/>
                    <a:pt x="76835" y="177174"/>
                  </a:cubicBezTo>
                  <a:cubicBezTo>
                    <a:pt x="76549" y="174708"/>
                    <a:pt x="76806" y="172203"/>
                    <a:pt x="77596" y="169840"/>
                  </a:cubicBezTo>
                  <a:cubicBezTo>
                    <a:pt x="77596" y="169173"/>
                    <a:pt x="78454" y="168412"/>
                    <a:pt x="79502" y="168793"/>
                  </a:cubicBezTo>
                  <a:cubicBezTo>
                    <a:pt x="80102" y="169040"/>
                    <a:pt x="80530" y="169583"/>
                    <a:pt x="80645" y="170221"/>
                  </a:cubicBezTo>
                  <a:cubicBezTo>
                    <a:pt x="80787" y="170717"/>
                    <a:pt x="80787" y="171250"/>
                    <a:pt x="80645" y="171745"/>
                  </a:cubicBezTo>
                  <a:cubicBezTo>
                    <a:pt x="80445" y="172593"/>
                    <a:pt x="80283" y="173450"/>
                    <a:pt x="80168" y="174317"/>
                  </a:cubicBezTo>
                  <a:cubicBezTo>
                    <a:pt x="79959" y="175422"/>
                    <a:pt x="80121" y="176565"/>
                    <a:pt x="80645" y="177555"/>
                  </a:cubicBezTo>
                  <a:cubicBezTo>
                    <a:pt x="81216" y="178603"/>
                    <a:pt x="82835" y="179556"/>
                    <a:pt x="83693" y="179080"/>
                  </a:cubicBezTo>
                  <a:cubicBezTo>
                    <a:pt x="84550" y="178603"/>
                    <a:pt x="84359" y="177555"/>
                    <a:pt x="84359" y="176698"/>
                  </a:cubicBezTo>
                  <a:cubicBezTo>
                    <a:pt x="84207" y="175946"/>
                    <a:pt x="84207" y="175165"/>
                    <a:pt x="84359" y="174412"/>
                  </a:cubicBezTo>
                  <a:cubicBezTo>
                    <a:pt x="84359" y="174412"/>
                    <a:pt x="84359" y="173650"/>
                    <a:pt x="85121" y="173555"/>
                  </a:cubicBezTo>
                  <a:lnTo>
                    <a:pt x="85788" y="173555"/>
                  </a:lnTo>
                  <a:cubicBezTo>
                    <a:pt x="87160" y="173984"/>
                    <a:pt x="88169" y="175174"/>
                    <a:pt x="88360" y="176603"/>
                  </a:cubicBezTo>
                  <a:cubicBezTo>
                    <a:pt x="88388" y="177699"/>
                    <a:pt x="87979" y="178765"/>
                    <a:pt x="87217" y="179556"/>
                  </a:cubicBezTo>
                  <a:cubicBezTo>
                    <a:pt x="86464" y="180346"/>
                    <a:pt x="85969" y="181337"/>
                    <a:pt x="85788" y="182413"/>
                  </a:cubicBezTo>
                  <a:cubicBezTo>
                    <a:pt x="85645" y="182718"/>
                    <a:pt x="85645" y="183061"/>
                    <a:pt x="85788" y="183366"/>
                  </a:cubicBezTo>
                  <a:cubicBezTo>
                    <a:pt x="86217" y="184014"/>
                    <a:pt x="86855" y="184490"/>
                    <a:pt x="87598" y="184699"/>
                  </a:cubicBezTo>
                  <a:cubicBezTo>
                    <a:pt x="88102" y="184795"/>
                    <a:pt x="88617" y="184795"/>
                    <a:pt x="89122" y="184699"/>
                  </a:cubicBezTo>
                  <a:cubicBezTo>
                    <a:pt x="90741" y="184699"/>
                    <a:pt x="91408" y="183271"/>
                    <a:pt x="91503" y="181747"/>
                  </a:cubicBezTo>
                  <a:cubicBezTo>
                    <a:pt x="91360" y="180289"/>
                    <a:pt x="91360" y="178822"/>
                    <a:pt x="91503" y="177365"/>
                  </a:cubicBezTo>
                  <a:cubicBezTo>
                    <a:pt x="91551" y="176574"/>
                    <a:pt x="92236" y="175984"/>
                    <a:pt x="93017" y="176031"/>
                  </a:cubicBezTo>
                  <a:cubicBezTo>
                    <a:pt x="93027" y="176031"/>
                    <a:pt x="93027" y="176031"/>
                    <a:pt x="93027" y="176031"/>
                  </a:cubicBezTo>
                  <a:cubicBezTo>
                    <a:pt x="93960" y="176251"/>
                    <a:pt x="94722" y="176927"/>
                    <a:pt x="95027" y="177841"/>
                  </a:cubicBezTo>
                  <a:cubicBezTo>
                    <a:pt x="95322" y="178546"/>
                    <a:pt x="95322" y="179327"/>
                    <a:pt x="95027" y="180032"/>
                  </a:cubicBezTo>
                  <a:cubicBezTo>
                    <a:pt x="94932" y="180499"/>
                    <a:pt x="94932" y="180994"/>
                    <a:pt x="95027" y="181461"/>
                  </a:cubicBezTo>
                  <a:cubicBezTo>
                    <a:pt x="94980" y="182032"/>
                    <a:pt x="95189" y="182585"/>
                    <a:pt x="95599" y="182985"/>
                  </a:cubicBezTo>
                  <a:cubicBezTo>
                    <a:pt x="96418" y="183794"/>
                    <a:pt x="97732" y="183794"/>
                    <a:pt x="98552" y="182985"/>
                  </a:cubicBezTo>
                  <a:cubicBezTo>
                    <a:pt x="99123" y="182318"/>
                    <a:pt x="99218" y="181270"/>
                    <a:pt x="99695" y="180508"/>
                  </a:cubicBezTo>
                  <a:cubicBezTo>
                    <a:pt x="100171" y="179746"/>
                    <a:pt x="100647" y="180508"/>
                    <a:pt x="101314" y="180508"/>
                  </a:cubicBezTo>
                  <a:cubicBezTo>
                    <a:pt x="101904" y="180899"/>
                    <a:pt x="102323" y="181518"/>
                    <a:pt x="102457" y="182223"/>
                  </a:cubicBezTo>
                  <a:cubicBezTo>
                    <a:pt x="102600" y="182689"/>
                    <a:pt x="102600" y="183185"/>
                    <a:pt x="102457" y="183652"/>
                  </a:cubicBezTo>
                  <a:cubicBezTo>
                    <a:pt x="102162" y="184518"/>
                    <a:pt x="101971" y="185414"/>
                    <a:pt x="101885" y="186319"/>
                  </a:cubicBezTo>
                  <a:cubicBezTo>
                    <a:pt x="104305" y="181432"/>
                    <a:pt x="108200" y="177432"/>
                    <a:pt x="113029" y="174889"/>
                  </a:cubicBezTo>
                  <a:cubicBezTo>
                    <a:pt x="117125" y="173079"/>
                    <a:pt x="121793" y="172603"/>
                    <a:pt x="125983" y="170888"/>
                  </a:cubicBezTo>
                  <a:cubicBezTo>
                    <a:pt x="131460" y="168192"/>
                    <a:pt x="136299" y="164364"/>
                    <a:pt x="140176" y="159648"/>
                  </a:cubicBezTo>
                  <a:cubicBezTo>
                    <a:pt x="158559" y="140122"/>
                    <a:pt x="177419" y="120120"/>
                    <a:pt x="187039" y="94879"/>
                  </a:cubicBezTo>
                  <a:cubicBezTo>
                    <a:pt x="189991" y="87354"/>
                    <a:pt x="192087" y="79162"/>
                    <a:pt x="195421" y="71828"/>
                  </a:cubicBezTo>
                  <a:lnTo>
                    <a:pt x="193992" y="71828"/>
                  </a:lnTo>
                  <a:cubicBezTo>
                    <a:pt x="191992" y="72685"/>
                    <a:pt x="191135" y="73162"/>
                    <a:pt x="190087" y="7335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435" name="Freeform: Shape 434">
              <a:extLst>
                <a:ext uri="{FF2B5EF4-FFF2-40B4-BE49-F238E27FC236}">
                  <a16:creationId xmlns:a16="http://schemas.microsoft.com/office/drawing/2014/main" xmlns="" id="{299E8D67-7C8F-880D-9A0C-08EC613FBC77}"/>
                </a:ext>
              </a:extLst>
            </p:cNvPr>
            <p:cNvSpPr/>
            <p:nvPr/>
          </p:nvSpPr>
          <p:spPr>
            <a:xfrm>
              <a:off x="7058414" y="2924842"/>
              <a:ext cx="61510" cy="52695"/>
            </a:xfrm>
            <a:custGeom>
              <a:avLst/>
              <a:gdLst>
                <a:gd name="connsiteX0" fmla="*/ 13960 w 61510"/>
                <a:gd name="connsiteY0" fmla="*/ 3601 h 52695"/>
                <a:gd name="connsiteX1" fmla="*/ 530 w 61510"/>
                <a:gd name="connsiteY1" fmla="*/ 17127 h 52695"/>
                <a:gd name="connsiteX2" fmla="*/ 1006 w 61510"/>
                <a:gd name="connsiteY2" fmla="*/ 30747 h 52695"/>
                <a:gd name="connsiteX3" fmla="*/ 3102 w 61510"/>
                <a:gd name="connsiteY3" fmla="*/ 37510 h 52695"/>
                <a:gd name="connsiteX4" fmla="*/ 7102 w 61510"/>
                <a:gd name="connsiteY4" fmla="*/ 41797 h 52695"/>
                <a:gd name="connsiteX5" fmla="*/ 33963 w 61510"/>
                <a:gd name="connsiteY5" fmla="*/ 52274 h 52695"/>
                <a:gd name="connsiteX6" fmla="*/ 57775 w 61510"/>
                <a:gd name="connsiteY6" fmla="*/ 41130 h 52695"/>
                <a:gd name="connsiteX7" fmla="*/ 61300 w 61510"/>
                <a:gd name="connsiteY7" fmla="*/ 32652 h 52695"/>
                <a:gd name="connsiteX8" fmla="*/ 61300 w 61510"/>
                <a:gd name="connsiteY8" fmla="*/ 26175 h 52695"/>
                <a:gd name="connsiteX9" fmla="*/ 54251 w 61510"/>
                <a:gd name="connsiteY9" fmla="*/ 9221 h 52695"/>
                <a:gd name="connsiteX10" fmla="*/ 40535 w 61510"/>
                <a:gd name="connsiteY10" fmla="*/ 1315 h 52695"/>
                <a:gd name="connsiteX11" fmla="*/ 13960 w 61510"/>
                <a:gd name="connsiteY11" fmla="*/ 3601 h 5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510" h="52695">
                  <a:moveTo>
                    <a:pt x="13960" y="3601"/>
                  </a:moveTo>
                  <a:cubicBezTo>
                    <a:pt x="7998" y="6344"/>
                    <a:pt x="3235" y="11145"/>
                    <a:pt x="530" y="17127"/>
                  </a:cubicBezTo>
                  <a:cubicBezTo>
                    <a:pt x="-356" y="21641"/>
                    <a:pt x="-194" y="26299"/>
                    <a:pt x="1006" y="30747"/>
                  </a:cubicBezTo>
                  <a:cubicBezTo>
                    <a:pt x="1273" y="33109"/>
                    <a:pt x="1988" y="35405"/>
                    <a:pt x="3102" y="37510"/>
                  </a:cubicBezTo>
                  <a:cubicBezTo>
                    <a:pt x="4178" y="39158"/>
                    <a:pt x="5531" y="40606"/>
                    <a:pt x="7102" y="41797"/>
                  </a:cubicBezTo>
                  <a:cubicBezTo>
                    <a:pt x="14618" y="48226"/>
                    <a:pt x="24086" y="51922"/>
                    <a:pt x="33963" y="52274"/>
                  </a:cubicBezTo>
                  <a:cubicBezTo>
                    <a:pt x="43240" y="52645"/>
                    <a:pt x="52118" y="48492"/>
                    <a:pt x="57775" y="41130"/>
                  </a:cubicBezTo>
                  <a:cubicBezTo>
                    <a:pt x="59623" y="38634"/>
                    <a:pt x="60833" y="35720"/>
                    <a:pt x="61300" y="32652"/>
                  </a:cubicBezTo>
                  <a:cubicBezTo>
                    <a:pt x="61538" y="30500"/>
                    <a:pt x="61538" y="28328"/>
                    <a:pt x="61300" y="26175"/>
                  </a:cubicBezTo>
                  <a:cubicBezTo>
                    <a:pt x="60747" y="19936"/>
                    <a:pt x="58280" y="14022"/>
                    <a:pt x="54251" y="9221"/>
                  </a:cubicBezTo>
                  <a:cubicBezTo>
                    <a:pt x="50489" y="5373"/>
                    <a:pt x="45745" y="2639"/>
                    <a:pt x="40535" y="1315"/>
                  </a:cubicBezTo>
                  <a:cubicBezTo>
                    <a:pt x="31734" y="-1600"/>
                    <a:pt x="22133" y="-771"/>
                    <a:pt x="13960" y="360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36" name="Freeform: Shape 435">
              <a:extLst>
                <a:ext uri="{FF2B5EF4-FFF2-40B4-BE49-F238E27FC236}">
                  <a16:creationId xmlns:a16="http://schemas.microsoft.com/office/drawing/2014/main" xmlns="" id="{1828835B-64EF-8A78-1E3C-8B2F932F520B}"/>
                </a:ext>
              </a:extLst>
            </p:cNvPr>
            <p:cNvSpPr/>
            <p:nvPr/>
          </p:nvSpPr>
          <p:spPr>
            <a:xfrm>
              <a:off x="7140873" y="2971742"/>
              <a:ext cx="50726" cy="49497"/>
            </a:xfrm>
            <a:custGeom>
              <a:avLst/>
              <a:gdLst>
                <a:gd name="connsiteX0" fmla="*/ 45420 w 50726"/>
                <a:gd name="connsiteY0" fmla="*/ 39282 h 49497"/>
                <a:gd name="connsiteX1" fmla="*/ 50468 w 50726"/>
                <a:gd name="connsiteY1" fmla="*/ 21947 h 49497"/>
                <a:gd name="connsiteX2" fmla="*/ 47516 w 50726"/>
                <a:gd name="connsiteY2" fmla="*/ 12422 h 49497"/>
                <a:gd name="connsiteX3" fmla="*/ 42658 w 50726"/>
                <a:gd name="connsiteY3" fmla="*/ 4611 h 49497"/>
                <a:gd name="connsiteX4" fmla="*/ 34847 w 50726"/>
                <a:gd name="connsiteY4" fmla="*/ 135 h 49497"/>
                <a:gd name="connsiteX5" fmla="*/ 15797 w 50726"/>
                <a:gd name="connsiteY5" fmla="*/ 4707 h 49497"/>
                <a:gd name="connsiteX6" fmla="*/ 3415 w 50726"/>
                <a:gd name="connsiteY6" fmla="*/ 20042 h 49497"/>
                <a:gd name="connsiteX7" fmla="*/ -14 w 50726"/>
                <a:gd name="connsiteY7" fmla="*/ 27948 h 49497"/>
                <a:gd name="connsiteX8" fmla="*/ 3320 w 50726"/>
                <a:gd name="connsiteY8" fmla="*/ 38902 h 49497"/>
                <a:gd name="connsiteX9" fmla="*/ 15035 w 50726"/>
                <a:gd name="connsiteY9" fmla="*/ 48427 h 49497"/>
                <a:gd name="connsiteX10" fmla="*/ 45420 w 50726"/>
                <a:gd name="connsiteY10" fmla="*/ 39282 h 49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726" h="49497">
                  <a:moveTo>
                    <a:pt x="45420" y="39282"/>
                  </a:moveTo>
                  <a:cubicBezTo>
                    <a:pt x="49526" y="34501"/>
                    <a:pt x="51373" y="28186"/>
                    <a:pt x="50468" y="21947"/>
                  </a:cubicBezTo>
                  <a:cubicBezTo>
                    <a:pt x="49916" y="18651"/>
                    <a:pt x="48925" y="15451"/>
                    <a:pt x="47516" y="12422"/>
                  </a:cubicBezTo>
                  <a:cubicBezTo>
                    <a:pt x="46373" y="9555"/>
                    <a:pt x="44725" y="6907"/>
                    <a:pt x="42658" y="4611"/>
                  </a:cubicBezTo>
                  <a:cubicBezTo>
                    <a:pt x="40448" y="2516"/>
                    <a:pt x="37772" y="983"/>
                    <a:pt x="34847" y="135"/>
                  </a:cubicBezTo>
                  <a:cubicBezTo>
                    <a:pt x="28132" y="-1361"/>
                    <a:pt x="21103" y="325"/>
                    <a:pt x="15797" y="4707"/>
                  </a:cubicBezTo>
                  <a:cubicBezTo>
                    <a:pt x="10816" y="9060"/>
                    <a:pt x="6625" y="14251"/>
                    <a:pt x="3415" y="20042"/>
                  </a:cubicBezTo>
                  <a:cubicBezTo>
                    <a:pt x="1739" y="22414"/>
                    <a:pt x="567" y="25100"/>
                    <a:pt x="-14" y="27948"/>
                  </a:cubicBezTo>
                  <a:cubicBezTo>
                    <a:pt x="-195" y="31872"/>
                    <a:pt x="986" y="35739"/>
                    <a:pt x="3320" y="38902"/>
                  </a:cubicBezTo>
                  <a:cubicBezTo>
                    <a:pt x="6072" y="43274"/>
                    <a:pt x="10187" y="46626"/>
                    <a:pt x="15035" y="48427"/>
                  </a:cubicBezTo>
                  <a:cubicBezTo>
                    <a:pt x="26056" y="50665"/>
                    <a:pt x="37467" y="47236"/>
                    <a:pt x="45420" y="3928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37" name="Freeform: Shape 436">
              <a:extLst>
                <a:ext uri="{FF2B5EF4-FFF2-40B4-BE49-F238E27FC236}">
                  <a16:creationId xmlns:a16="http://schemas.microsoft.com/office/drawing/2014/main" xmlns="" id="{8F376304-861E-C9F6-7D28-EB9136B1CF79}"/>
                </a:ext>
              </a:extLst>
            </p:cNvPr>
            <p:cNvSpPr/>
            <p:nvPr/>
          </p:nvSpPr>
          <p:spPr>
            <a:xfrm>
              <a:off x="7054774" y="2863094"/>
              <a:ext cx="45731" cy="51656"/>
            </a:xfrm>
            <a:custGeom>
              <a:avLst/>
              <a:gdLst>
                <a:gd name="connsiteX0" fmla="*/ 45700 w 45731"/>
                <a:gd name="connsiteY0" fmla="*/ 23724 h 51656"/>
                <a:gd name="connsiteX1" fmla="*/ 27793 w 45731"/>
                <a:gd name="connsiteY1" fmla="*/ 293 h 51656"/>
                <a:gd name="connsiteX2" fmla="*/ 23125 w 45731"/>
                <a:gd name="connsiteY2" fmla="*/ -374 h 51656"/>
                <a:gd name="connsiteX3" fmla="*/ 19125 w 45731"/>
                <a:gd name="connsiteY3" fmla="*/ 1054 h 51656"/>
                <a:gd name="connsiteX4" fmla="*/ 75 w 45731"/>
                <a:gd name="connsiteY4" fmla="*/ 27725 h 51656"/>
                <a:gd name="connsiteX5" fmla="*/ 75 w 45731"/>
                <a:gd name="connsiteY5" fmla="*/ 33059 h 51656"/>
                <a:gd name="connsiteX6" fmla="*/ 9600 w 45731"/>
                <a:gd name="connsiteY6" fmla="*/ 49060 h 51656"/>
                <a:gd name="connsiteX7" fmla="*/ 33317 w 45731"/>
                <a:gd name="connsiteY7" fmla="*/ 44869 h 51656"/>
                <a:gd name="connsiteX8" fmla="*/ 45700 w 45731"/>
                <a:gd name="connsiteY8" fmla="*/ 23724 h 5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31" h="51656">
                  <a:moveTo>
                    <a:pt x="45700" y="23724"/>
                  </a:moveTo>
                  <a:cubicBezTo>
                    <a:pt x="45033" y="13008"/>
                    <a:pt x="37965" y="3750"/>
                    <a:pt x="27793" y="293"/>
                  </a:cubicBezTo>
                  <a:cubicBezTo>
                    <a:pt x="26297" y="-250"/>
                    <a:pt x="24706" y="-479"/>
                    <a:pt x="23125" y="-374"/>
                  </a:cubicBezTo>
                  <a:cubicBezTo>
                    <a:pt x="21716" y="-146"/>
                    <a:pt x="20363" y="340"/>
                    <a:pt x="19125" y="1054"/>
                  </a:cubicBezTo>
                  <a:cubicBezTo>
                    <a:pt x="9000" y="6531"/>
                    <a:pt x="1980" y="16371"/>
                    <a:pt x="75" y="27725"/>
                  </a:cubicBezTo>
                  <a:cubicBezTo>
                    <a:pt x="-68" y="29496"/>
                    <a:pt x="-68" y="31287"/>
                    <a:pt x="75" y="33059"/>
                  </a:cubicBezTo>
                  <a:cubicBezTo>
                    <a:pt x="437" y="39631"/>
                    <a:pt x="3999" y="45612"/>
                    <a:pt x="9600" y="49060"/>
                  </a:cubicBezTo>
                  <a:cubicBezTo>
                    <a:pt x="19125" y="54299"/>
                    <a:pt x="26078" y="49060"/>
                    <a:pt x="33317" y="44869"/>
                  </a:cubicBezTo>
                  <a:cubicBezTo>
                    <a:pt x="40871" y="40488"/>
                    <a:pt x="45576" y="32459"/>
                    <a:pt x="45700" y="2372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38" name="Freeform: Shape 437">
              <a:extLst>
                <a:ext uri="{FF2B5EF4-FFF2-40B4-BE49-F238E27FC236}">
                  <a16:creationId xmlns:a16="http://schemas.microsoft.com/office/drawing/2014/main" xmlns="" id="{E242022B-2FF0-1F9F-45E7-AC553E7B015F}"/>
                </a:ext>
              </a:extLst>
            </p:cNvPr>
            <p:cNvSpPr/>
            <p:nvPr/>
          </p:nvSpPr>
          <p:spPr>
            <a:xfrm>
              <a:off x="6975728" y="2756177"/>
              <a:ext cx="53311" cy="51131"/>
            </a:xfrm>
            <a:custGeom>
              <a:avLst/>
              <a:gdLst>
                <a:gd name="connsiteX0" fmla="*/ 49498 w 53311"/>
                <a:gd name="connsiteY0" fmla="*/ 36439 h 51131"/>
                <a:gd name="connsiteX1" fmla="*/ 52451 w 53311"/>
                <a:gd name="connsiteY1" fmla="*/ 32057 h 51131"/>
                <a:gd name="connsiteX2" fmla="*/ 52451 w 53311"/>
                <a:gd name="connsiteY2" fmla="*/ 20627 h 51131"/>
                <a:gd name="connsiteX3" fmla="*/ 48545 w 53311"/>
                <a:gd name="connsiteY3" fmla="*/ 8245 h 51131"/>
                <a:gd name="connsiteX4" fmla="*/ 39020 w 53311"/>
                <a:gd name="connsiteY4" fmla="*/ -42 h 51131"/>
                <a:gd name="connsiteX5" fmla="*/ 31496 w 53311"/>
                <a:gd name="connsiteY5" fmla="*/ -42 h 51131"/>
                <a:gd name="connsiteX6" fmla="*/ 20256 w 53311"/>
                <a:gd name="connsiteY6" fmla="*/ 2530 h 51131"/>
                <a:gd name="connsiteX7" fmla="*/ 10160 w 53311"/>
                <a:gd name="connsiteY7" fmla="*/ 7483 h 51131"/>
                <a:gd name="connsiteX8" fmla="*/ 3397 w 53311"/>
                <a:gd name="connsiteY8" fmla="*/ 17008 h 51131"/>
                <a:gd name="connsiteX9" fmla="*/ -32 w 53311"/>
                <a:gd name="connsiteY9" fmla="*/ 28152 h 51131"/>
                <a:gd name="connsiteX10" fmla="*/ 2254 w 53311"/>
                <a:gd name="connsiteY10" fmla="*/ 34153 h 51131"/>
                <a:gd name="connsiteX11" fmla="*/ 14255 w 53311"/>
                <a:gd name="connsiteY11" fmla="*/ 47107 h 51131"/>
                <a:gd name="connsiteX12" fmla="*/ 49498 w 53311"/>
                <a:gd name="connsiteY12" fmla="*/ 36439 h 5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311" h="51131">
                  <a:moveTo>
                    <a:pt x="49498" y="36439"/>
                  </a:moveTo>
                  <a:cubicBezTo>
                    <a:pt x="50669" y="35115"/>
                    <a:pt x="51660" y="33639"/>
                    <a:pt x="52451" y="32057"/>
                  </a:cubicBezTo>
                  <a:cubicBezTo>
                    <a:pt x="53556" y="28323"/>
                    <a:pt x="53556" y="24361"/>
                    <a:pt x="52451" y="20627"/>
                  </a:cubicBezTo>
                  <a:cubicBezTo>
                    <a:pt x="51774" y="16331"/>
                    <a:pt x="50460" y="12150"/>
                    <a:pt x="48545" y="8245"/>
                  </a:cubicBezTo>
                  <a:cubicBezTo>
                    <a:pt x="46602" y="4321"/>
                    <a:pt x="43173" y="1339"/>
                    <a:pt x="39020" y="-42"/>
                  </a:cubicBezTo>
                  <a:cubicBezTo>
                    <a:pt x="36534" y="-518"/>
                    <a:pt x="33982" y="-518"/>
                    <a:pt x="31496" y="-42"/>
                  </a:cubicBezTo>
                  <a:cubicBezTo>
                    <a:pt x="27686" y="511"/>
                    <a:pt x="23923" y="1368"/>
                    <a:pt x="20256" y="2530"/>
                  </a:cubicBezTo>
                  <a:cubicBezTo>
                    <a:pt x="16560" y="3397"/>
                    <a:pt x="13103" y="5092"/>
                    <a:pt x="10160" y="7483"/>
                  </a:cubicBezTo>
                  <a:cubicBezTo>
                    <a:pt x="7378" y="10245"/>
                    <a:pt x="5092" y="13474"/>
                    <a:pt x="3397" y="17008"/>
                  </a:cubicBezTo>
                  <a:cubicBezTo>
                    <a:pt x="1158" y="20294"/>
                    <a:pt x="-42" y="24180"/>
                    <a:pt x="-32" y="28152"/>
                  </a:cubicBezTo>
                  <a:cubicBezTo>
                    <a:pt x="387" y="30267"/>
                    <a:pt x="1158" y="32296"/>
                    <a:pt x="2254" y="34153"/>
                  </a:cubicBezTo>
                  <a:cubicBezTo>
                    <a:pt x="5054" y="39449"/>
                    <a:pt x="9188" y="43916"/>
                    <a:pt x="14255" y="47107"/>
                  </a:cubicBezTo>
                  <a:cubicBezTo>
                    <a:pt x="28829" y="56156"/>
                    <a:pt x="40830" y="46631"/>
                    <a:pt x="49498" y="3643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39" name="Freeform: Shape 438">
              <a:extLst>
                <a:ext uri="{FF2B5EF4-FFF2-40B4-BE49-F238E27FC236}">
                  <a16:creationId xmlns:a16="http://schemas.microsoft.com/office/drawing/2014/main" xmlns="" id="{54119A15-09FD-7882-0512-775794029E8B}"/>
                </a:ext>
              </a:extLst>
            </p:cNvPr>
            <p:cNvSpPr/>
            <p:nvPr/>
          </p:nvSpPr>
          <p:spPr>
            <a:xfrm>
              <a:off x="6864028" y="2649880"/>
              <a:ext cx="52837" cy="48063"/>
            </a:xfrm>
            <a:custGeom>
              <a:avLst/>
              <a:gdLst>
                <a:gd name="connsiteX0" fmla="*/ 47755 w 52837"/>
                <a:gd name="connsiteY0" fmla="*/ 40152 h 48063"/>
                <a:gd name="connsiteX1" fmla="*/ 52422 w 52837"/>
                <a:gd name="connsiteY1" fmla="*/ 28436 h 48063"/>
                <a:gd name="connsiteX2" fmla="*/ 51279 w 52837"/>
                <a:gd name="connsiteY2" fmla="*/ 16149 h 48063"/>
                <a:gd name="connsiteX3" fmla="*/ 35563 w 52837"/>
                <a:gd name="connsiteY3" fmla="*/ 3766 h 48063"/>
                <a:gd name="connsiteX4" fmla="*/ 26800 w 52837"/>
                <a:gd name="connsiteY4" fmla="*/ 528 h 48063"/>
                <a:gd name="connsiteX5" fmla="*/ 18418 w 52837"/>
                <a:gd name="connsiteY5" fmla="*/ -234 h 48063"/>
                <a:gd name="connsiteX6" fmla="*/ 12894 w 52837"/>
                <a:gd name="connsiteY6" fmla="*/ 2052 h 48063"/>
                <a:gd name="connsiteX7" fmla="*/ 226 w 52837"/>
                <a:gd name="connsiteY7" fmla="*/ 20054 h 48063"/>
                <a:gd name="connsiteX8" fmla="*/ 8703 w 52837"/>
                <a:gd name="connsiteY8" fmla="*/ 41771 h 48063"/>
                <a:gd name="connsiteX9" fmla="*/ 21561 w 52837"/>
                <a:gd name="connsiteY9" fmla="*/ 46915 h 48063"/>
                <a:gd name="connsiteX10" fmla="*/ 35659 w 52837"/>
                <a:gd name="connsiteY10" fmla="*/ 46915 h 48063"/>
                <a:gd name="connsiteX11" fmla="*/ 47755 w 52837"/>
                <a:gd name="connsiteY11" fmla="*/ 40152 h 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837" h="48063">
                  <a:moveTo>
                    <a:pt x="47755" y="40152"/>
                  </a:moveTo>
                  <a:cubicBezTo>
                    <a:pt x="50594" y="36894"/>
                    <a:pt x="52242" y="32760"/>
                    <a:pt x="52422" y="28436"/>
                  </a:cubicBezTo>
                  <a:cubicBezTo>
                    <a:pt x="53194" y="24312"/>
                    <a:pt x="52794" y="20054"/>
                    <a:pt x="51279" y="16149"/>
                  </a:cubicBezTo>
                  <a:cubicBezTo>
                    <a:pt x="47708" y="10262"/>
                    <a:pt x="42126" y="5862"/>
                    <a:pt x="35563" y="3766"/>
                  </a:cubicBezTo>
                  <a:cubicBezTo>
                    <a:pt x="32715" y="2490"/>
                    <a:pt x="29791" y="1404"/>
                    <a:pt x="26800" y="528"/>
                  </a:cubicBezTo>
                  <a:cubicBezTo>
                    <a:pt x="24095" y="-348"/>
                    <a:pt x="21238" y="-606"/>
                    <a:pt x="18418" y="-234"/>
                  </a:cubicBezTo>
                  <a:cubicBezTo>
                    <a:pt x="16446" y="166"/>
                    <a:pt x="14570" y="947"/>
                    <a:pt x="12894" y="2052"/>
                  </a:cubicBezTo>
                  <a:cubicBezTo>
                    <a:pt x="6245" y="5909"/>
                    <a:pt x="1616" y="12491"/>
                    <a:pt x="226" y="20054"/>
                  </a:cubicBezTo>
                  <a:cubicBezTo>
                    <a:pt x="-1003" y="28284"/>
                    <a:pt x="2216" y="36551"/>
                    <a:pt x="8703" y="41771"/>
                  </a:cubicBezTo>
                  <a:cubicBezTo>
                    <a:pt x="12494" y="44533"/>
                    <a:pt x="16913" y="46305"/>
                    <a:pt x="21561" y="46915"/>
                  </a:cubicBezTo>
                  <a:cubicBezTo>
                    <a:pt x="26210" y="47915"/>
                    <a:pt x="31010" y="47915"/>
                    <a:pt x="35659" y="46915"/>
                  </a:cubicBezTo>
                  <a:cubicBezTo>
                    <a:pt x="40088" y="45457"/>
                    <a:pt x="44193" y="43162"/>
                    <a:pt x="47755" y="4015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0" name="Freeform: Shape 439">
              <a:extLst>
                <a:ext uri="{FF2B5EF4-FFF2-40B4-BE49-F238E27FC236}">
                  <a16:creationId xmlns:a16="http://schemas.microsoft.com/office/drawing/2014/main" xmlns="" id="{31B5E4DC-6D5F-64CE-F24F-B9ADCB47388C}"/>
                </a:ext>
              </a:extLst>
            </p:cNvPr>
            <p:cNvSpPr/>
            <p:nvPr/>
          </p:nvSpPr>
          <p:spPr>
            <a:xfrm>
              <a:off x="6755122" y="2559323"/>
              <a:ext cx="55563" cy="52005"/>
            </a:xfrm>
            <a:custGeom>
              <a:avLst/>
              <a:gdLst>
                <a:gd name="connsiteX0" fmla="*/ 54553 w 55563"/>
                <a:gd name="connsiteY0" fmla="*/ 28315 h 52005"/>
                <a:gd name="connsiteX1" fmla="*/ 55506 w 55563"/>
                <a:gd name="connsiteY1" fmla="*/ 22124 h 52005"/>
                <a:gd name="connsiteX2" fmla="*/ 53601 w 55563"/>
                <a:gd name="connsiteY2" fmla="*/ 16885 h 52005"/>
                <a:gd name="connsiteX3" fmla="*/ 34551 w 55563"/>
                <a:gd name="connsiteY3" fmla="*/ 978 h 52005"/>
                <a:gd name="connsiteX4" fmla="*/ 19406 w 55563"/>
                <a:gd name="connsiteY4" fmla="*/ 1550 h 52005"/>
                <a:gd name="connsiteX5" fmla="*/ 15405 w 55563"/>
                <a:gd name="connsiteY5" fmla="*/ 5360 h 52005"/>
                <a:gd name="connsiteX6" fmla="*/ 5880 w 55563"/>
                <a:gd name="connsiteY6" fmla="*/ 17171 h 52005"/>
                <a:gd name="connsiteX7" fmla="*/ 546 w 55563"/>
                <a:gd name="connsiteY7" fmla="*/ 26696 h 52005"/>
                <a:gd name="connsiteX8" fmla="*/ -25 w 55563"/>
                <a:gd name="connsiteY8" fmla="*/ 30125 h 52005"/>
                <a:gd name="connsiteX9" fmla="*/ 1023 w 55563"/>
                <a:gd name="connsiteY9" fmla="*/ 33459 h 52005"/>
                <a:gd name="connsiteX10" fmla="*/ 15405 w 55563"/>
                <a:gd name="connsiteY10" fmla="*/ 48222 h 52005"/>
                <a:gd name="connsiteX11" fmla="*/ 34455 w 55563"/>
                <a:gd name="connsiteY11" fmla="*/ 51175 h 52005"/>
                <a:gd name="connsiteX12" fmla="*/ 48457 w 55563"/>
                <a:gd name="connsiteY12" fmla="*/ 39650 h 52005"/>
                <a:gd name="connsiteX13" fmla="*/ 54553 w 55563"/>
                <a:gd name="connsiteY13" fmla="*/ 28315 h 5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563" h="52005">
                  <a:moveTo>
                    <a:pt x="54553" y="28315"/>
                  </a:moveTo>
                  <a:cubicBezTo>
                    <a:pt x="55306" y="26343"/>
                    <a:pt x="55630" y="24229"/>
                    <a:pt x="55506" y="22124"/>
                  </a:cubicBezTo>
                  <a:cubicBezTo>
                    <a:pt x="55182" y="20276"/>
                    <a:pt x="54544" y="18504"/>
                    <a:pt x="53601" y="16885"/>
                  </a:cubicBezTo>
                  <a:cubicBezTo>
                    <a:pt x="49448" y="9399"/>
                    <a:pt x="42657" y="3731"/>
                    <a:pt x="34551" y="978"/>
                  </a:cubicBezTo>
                  <a:cubicBezTo>
                    <a:pt x="29664" y="-1041"/>
                    <a:pt x="24130" y="-831"/>
                    <a:pt x="19406" y="1550"/>
                  </a:cubicBezTo>
                  <a:cubicBezTo>
                    <a:pt x="17939" y="2674"/>
                    <a:pt x="16596" y="3950"/>
                    <a:pt x="15405" y="5360"/>
                  </a:cubicBezTo>
                  <a:cubicBezTo>
                    <a:pt x="12167" y="9170"/>
                    <a:pt x="9119" y="13075"/>
                    <a:pt x="5880" y="17171"/>
                  </a:cubicBezTo>
                  <a:cubicBezTo>
                    <a:pt x="3661" y="20076"/>
                    <a:pt x="1870" y="23286"/>
                    <a:pt x="546" y="26696"/>
                  </a:cubicBezTo>
                  <a:cubicBezTo>
                    <a:pt x="118" y="27791"/>
                    <a:pt x="-73" y="28953"/>
                    <a:pt x="-25" y="30125"/>
                  </a:cubicBezTo>
                  <a:cubicBezTo>
                    <a:pt x="137" y="31287"/>
                    <a:pt x="489" y="32411"/>
                    <a:pt x="1023" y="33459"/>
                  </a:cubicBezTo>
                  <a:cubicBezTo>
                    <a:pt x="4071" y="39821"/>
                    <a:pt x="9119" y="45013"/>
                    <a:pt x="15405" y="48222"/>
                  </a:cubicBezTo>
                  <a:cubicBezTo>
                    <a:pt x="21263" y="51252"/>
                    <a:pt x="27950" y="52280"/>
                    <a:pt x="34455" y="51175"/>
                  </a:cubicBezTo>
                  <a:cubicBezTo>
                    <a:pt x="40304" y="49042"/>
                    <a:pt x="45247" y="44975"/>
                    <a:pt x="48457" y="39650"/>
                  </a:cubicBezTo>
                  <a:cubicBezTo>
                    <a:pt x="51067" y="36211"/>
                    <a:pt x="53125" y="32392"/>
                    <a:pt x="54553" y="2831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1" name="Freeform: Shape 440">
              <a:extLst>
                <a:ext uri="{FF2B5EF4-FFF2-40B4-BE49-F238E27FC236}">
                  <a16:creationId xmlns:a16="http://schemas.microsoft.com/office/drawing/2014/main" xmlns="" id="{246705B5-34C4-AFFA-3899-049FFD0F5B97}"/>
                </a:ext>
              </a:extLst>
            </p:cNvPr>
            <p:cNvSpPr/>
            <p:nvPr/>
          </p:nvSpPr>
          <p:spPr>
            <a:xfrm>
              <a:off x="6668691" y="2468240"/>
              <a:ext cx="51334" cy="53932"/>
            </a:xfrm>
            <a:custGeom>
              <a:avLst/>
              <a:gdLst>
                <a:gd name="connsiteX0" fmla="*/ 50306 w 51334"/>
                <a:gd name="connsiteY0" fmla="*/ 38246 h 53932"/>
                <a:gd name="connsiteX1" fmla="*/ 51258 w 51334"/>
                <a:gd name="connsiteY1" fmla="*/ 30149 h 53932"/>
                <a:gd name="connsiteX2" fmla="*/ 50496 w 51334"/>
                <a:gd name="connsiteY2" fmla="*/ 19481 h 53932"/>
                <a:gd name="connsiteX3" fmla="*/ 45734 w 51334"/>
                <a:gd name="connsiteY3" fmla="*/ 9480 h 53932"/>
                <a:gd name="connsiteX4" fmla="*/ 40971 w 51334"/>
                <a:gd name="connsiteY4" fmla="*/ 5289 h 53932"/>
                <a:gd name="connsiteX5" fmla="*/ 37256 w 51334"/>
                <a:gd name="connsiteY5" fmla="*/ 2717 h 53932"/>
                <a:gd name="connsiteX6" fmla="*/ 13349 w 51334"/>
                <a:gd name="connsiteY6" fmla="*/ 4051 h 53932"/>
                <a:gd name="connsiteX7" fmla="*/ 14 w 51334"/>
                <a:gd name="connsiteY7" fmla="*/ 27673 h 53932"/>
                <a:gd name="connsiteX8" fmla="*/ 585 w 51334"/>
                <a:gd name="connsiteY8" fmla="*/ 35388 h 53932"/>
                <a:gd name="connsiteX9" fmla="*/ 1442 w 51334"/>
                <a:gd name="connsiteY9" fmla="*/ 38627 h 53932"/>
                <a:gd name="connsiteX10" fmla="*/ 6776 w 51334"/>
                <a:gd name="connsiteY10" fmla="*/ 44342 h 53932"/>
                <a:gd name="connsiteX11" fmla="*/ 25826 w 51334"/>
                <a:gd name="connsiteY11" fmla="*/ 53390 h 53932"/>
                <a:gd name="connsiteX12" fmla="*/ 32018 w 51334"/>
                <a:gd name="connsiteY12" fmla="*/ 53390 h 53932"/>
                <a:gd name="connsiteX13" fmla="*/ 44686 w 51334"/>
                <a:gd name="connsiteY13" fmla="*/ 48818 h 53932"/>
                <a:gd name="connsiteX14" fmla="*/ 46686 w 51334"/>
                <a:gd name="connsiteY14" fmla="*/ 44342 h 53932"/>
                <a:gd name="connsiteX15" fmla="*/ 50306 w 51334"/>
                <a:gd name="connsiteY15" fmla="*/ 38246 h 5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334" h="53932">
                  <a:moveTo>
                    <a:pt x="50306" y="38246"/>
                  </a:moveTo>
                  <a:cubicBezTo>
                    <a:pt x="51106" y="35626"/>
                    <a:pt x="51430" y="32883"/>
                    <a:pt x="51258" y="30149"/>
                  </a:cubicBezTo>
                  <a:cubicBezTo>
                    <a:pt x="51287" y="26578"/>
                    <a:pt x="51039" y="23015"/>
                    <a:pt x="50496" y="19481"/>
                  </a:cubicBezTo>
                  <a:cubicBezTo>
                    <a:pt x="49848" y="15776"/>
                    <a:pt x="48201" y="12318"/>
                    <a:pt x="45734" y="9480"/>
                  </a:cubicBezTo>
                  <a:cubicBezTo>
                    <a:pt x="44333" y="7889"/>
                    <a:pt x="42733" y="6480"/>
                    <a:pt x="40971" y="5289"/>
                  </a:cubicBezTo>
                  <a:cubicBezTo>
                    <a:pt x="39733" y="4432"/>
                    <a:pt x="38590" y="3479"/>
                    <a:pt x="37256" y="2717"/>
                  </a:cubicBezTo>
                  <a:cubicBezTo>
                    <a:pt x="29789" y="-1883"/>
                    <a:pt x="20254" y="-1350"/>
                    <a:pt x="13349" y="4051"/>
                  </a:cubicBezTo>
                  <a:cubicBezTo>
                    <a:pt x="6881" y="10594"/>
                    <a:pt x="2271" y="18748"/>
                    <a:pt x="14" y="27673"/>
                  </a:cubicBezTo>
                  <a:cubicBezTo>
                    <a:pt x="-129" y="30254"/>
                    <a:pt x="61" y="32854"/>
                    <a:pt x="585" y="35388"/>
                  </a:cubicBezTo>
                  <a:cubicBezTo>
                    <a:pt x="728" y="36502"/>
                    <a:pt x="1014" y="37588"/>
                    <a:pt x="1442" y="38627"/>
                  </a:cubicBezTo>
                  <a:cubicBezTo>
                    <a:pt x="2747" y="40922"/>
                    <a:pt x="4576" y="42875"/>
                    <a:pt x="6776" y="44342"/>
                  </a:cubicBezTo>
                  <a:cubicBezTo>
                    <a:pt x="12196" y="49019"/>
                    <a:pt x="18778" y="52143"/>
                    <a:pt x="25826" y="53390"/>
                  </a:cubicBezTo>
                  <a:cubicBezTo>
                    <a:pt x="27884" y="53581"/>
                    <a:pt x="29960" y="53581"/>
                    <a:pt x="32018" y="53390"/>
                  </a:cubicBezTo>
                  <a:cubicBezTo>
                    <a:pt x="36304" y="53390"/>
                    <a:pt x="42495" y="52724"/>
                    <a:pt x="44686" y="48818"/>
                  </a:cubicBezTo>
                  <a:cubicBezTo>
                    <a:pt x="45276" y="47295"/>
                    <a:pt x="45943" y="45799"/>
                    <a:pt x="46686" y="44342"/>
                  </a:cubicBezTo>
                  <a:cubicBezTo>
                    <a:pt x="48124" y="42456"/>
                    <a:pt x="49344" y="40417"/>
                    <a:pt x="50306" y="3824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2" name="Freeform: Shape 441">
              <a:extLst>
                <a:ext uri="{FF2B5EF4-FFF2-40B4-BE49-F238E27FC236}">
                  <a16:creationId xmlns:a16="http://schemas.microsoft.com/office/drawing/2014/main" xmlns="" id="{7B58A964-3A16-13A1-9BDA-8257DB5204AB}"/>
                </a:ext>
              </a:extLst>
            </p:cNvPr>
            <p:cNvSpPr/>
            <p:nvPr/>
          </p:nvSpPr>
          <p:spPr>
            <a:xfrm>
              <a:off x="6552639" y="2404636"/>
              <a:ext cx="62448" cy="53080"/>
            </a:xfrm>
            <a:custGeom>
              <a:avLst/>
              <a:gdLst>
                <a:gd name="connsiteX0" fmla="*/ 2813 w 62448"/>
                <a:gd name="connsiteY0" fmla="*/ 34222 h 53080"/>
                <a:gd name="connsiteX1" fmla="*/ 146 w 62448"/>
                <a:gd name="connsiteY1" fmla="*/ 27459 h 53080"/>
                <a:gd name="connsiteX2" fmla="*/ 146 w 62448"/>
                <a:gd name="connsiteY2" fmla="*/ 22125 h 53080"/>
                <a:gd name="connsiteX3" fmla="*/ 1670 w 62448"/>
                <a:gd name="connsiteY3" fmla="*/ 15362 h 53080"/>
                <a:gd name="connsiteX4" fmla="*/ 5480 w 62448"/>
                <a:gd name="connsiteY4" fmla="*/ 9933 h 53080"/>
                <a:gd name="connsiteX5" fmla="*/ 10719 w 62448"/>
                <a:gd name="connsiteY5" fmla="*/ 4885 h 53080"/>
                <a:gd name="connsiteX6" fmla="*/ 29769 w 62448"/>
                <a:gd name="connsiteY6" fmla="*/ -354 h 53080"/>
                <a:gd name="connsiteX7" fmla="*/ 36532 w 62448"/>
                <a:gd name="connsiteY7" fmla="*/ 408 h 53080"/>
                <a:gd name="connsiteX8" fmla="*/ 43580 w 62448"/>
                <a:gd name="connsiteY8" fmla="*/ 3646 h 53080"/>
                <a:gd name="connsiteX9" fmla="*/ 57677 w 62448"/>
                <a:gd name="connsiteY9" fmla="*/ 16029 h 53080"/>
                <a:gd name="connsiteX10" fmla="*/ 61202 w 62448"/>
                <a:gd name="connsiteY10" fmla="*/ 21363 h 53080"/>
                <a:gd name="connsiteX11" fmla="*/ 61202 w 62448"/>
                <a:gd name="connsiteY11" fmla="*/ 34222 h 53080"/>
                <a:gd name="connsiteX12" fmla="*/ 54725 w 62448"/>
                <a:gd name="connsiteY12" fmla="*/ 44794 h 53080"/>
                <a:gd name="connsiteX13" fmla="*/ 50343 w 62448"/>
                <a:gd name="connsiteY13" fmla="*/ 48700 h 53080"/>
                <a:gd name="connsiteX14" fmla="*/ 43104 w 62448"/>
                <a:gd name="connsiteY14" fmla="*/ 51081 h 53080"/>
                <a:gd name="connsiteX15" fmla="*/ 31579 w 62448"/>
                <a:gd name="connsiteY15" fmla="*/ 52605 h 53080"/>
                <a:gd name="connsiteX16" fmla="*/ 25959 w 62448"/>
                <a:gd name="connsiteY16" fmla="*/ 52605 h 53080"/>
                <a:gd name="connsiteX17" fmla="*/ 21292 w 62448"/>
                <a:gd name="connsiteY17" fmla="*/ 52033 h 53080"/>
                <a:gd name="connsiteX18" fmla="*/ 13481 w 62448"/>
                <a:gd name="connsiteY18" fmla="*/ 47938 h 53080"/>
                <a:gd name="connsiteX19" fmla="*/ 2813 w 62448"/>
                <a:gd name="connsiteY19" fmla="*/ 34222 h 5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448" h="53080">
                  <a:moveTo>
                    <a:pt x="2813" y="34222"/>
                  </a:moveTo>
                  <a:cubicBezTo>
                    <a:pt x="1565" y="32126"/>
                    <a:pt x="670" y="29840"/>
                    <a:pt x="146" y="27459"/>
                  </a:cubicBezTo>
                  <a:cubicBezTo>
                    <a:pt x="-92" y="25687"/>
                    <a:pt x="-92" y="23897"/>
                    <a:pt x="146" y="22125"/>
                  </a:cubicBezTo>
                  <a:cubicBezTo>
                    <a:pt x="299" y="19810"/>
                    <a:pt x="813" y="17524"/>
                    <a:pt x="1670" y="15362"/>
                  </a:cubicBezTo>
                  <a:cubicBezTo>
                    <a:pt x="2632" y="13352"/>
                    <a:pt x="3918" y="11514"/>
                    <a:pt x="5480" y="9933"/>
                  </a:cubicBezTo>
                  <a:cubicBezTo>
                    <a:pt x="7062" y="8085"/>
                    <a:pt x="8814" y="6390"/>
                    <a:pt x="10719" y="4885"/>
                  </a:cubicBezTo>
                  <a:cubicBezTo>
                    <a:pt x="16339" y="1122"/>
                    <a:pt x="23016" y="-716"/>
                    <a:pt x="29769" y="-354"/>
                  </a:cubicBezTo>
                  <a:cubicBezTo>
                    <a:pt x="32046" y="-392"/>
                    <a:pt x="34322" y="-135"/>
                    <a:pt x="36532" y="408"/>
                  </a:cubicBezTo>
                  <a:cubicBezTo>
                    <a:pt x="39018" y="1151"/>
                    <a:pt x="41389" y="2246"/>
                    <a:pt x="43580" y="3646"/>
                  </a:cubicBezTo>
                  <a:cubicBezTo>
                    <a:pt x="48981" y="6904"/>
                    <a:pt x="53753" y="11095"/>
                    <a:pt x="57677" y="16029"/>
                  </a:cubicBezTo>
                  <a:cubicBezTo>
                    <a:pt x="59106" y="17620"/>
                    <a:pt x="60297" y="19420"/>
                    <a:pt x="61202" y="21363"/>
                  </a:cubicBezTo>
                  <a:cubicBezTo>
                    <a:pt x="62821" y="25497"/>
                    <a:pt x="62821" y="30088"/>
                    <a:pt x="61202" y="34222"/>
                  </a:cubicBezTo>
                  <a:cubicBezTo>
                    <a:pt x="59696" y="38108"/>
                    <a:pt x="57496" y="41689"/>
                    <a:pt x="54725" y="44794"/>
                  </a:cubicBezTo>
                  <a:cubicBezTo>
                    <a:pt x="53505" y="46337"/>
                    <a:pt x="52019" y="47661"/>
                    <a:pt x="50343" y="48700"/>
                  </a:cubicBezTo>
                  <a:cubicBezTo>
                    <a:pt x="48057" y="49843"/>
                    <a:pt x="45295" y="49938"/>
                    <a:pt x="43104" y="51081"/>
                  </a:cubicBezTo>
                  <a:cubicBezTo>
                    <a:pt x="39408" y="52376"/>
                    <a:pt x="35484" y="52890"/>
                    <a:pt x="31579" y="52605"/>
                  </a:cubicBezTo>
                  <a:cubicBezTo>
                    <a:pt x="29769" y="52605"/>
                    <a:pt x="27864" y="52605"/>
                    <a:pt x="25959" y="52605"/>
                  </a:cubicBezTo>
                  <a:cubicBezTo>
                    <a:pt x="24388" y="52557"/>
                    <a:pt x="22825" y="52367"/>
                    <a:pt x="21292" y="52033"/>
                  </a:cubicBezTo>
                  <a:cubicBezTo>
                    <a:pt x="18444" y="51186"/>
                    <a:pt x="15796" y="49795"/>
                    <a:pt x="13481" y="47938"/>
                  </a:cubicBezTo>
                  <a:cubicBezTo>
                    <a:pt x="8919" y="44251"/>
                    <a:pt x="5261" y="39556"/>
                    <a:pt x="2813" y="3422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3" name="Freeform: Shape 442">
              <a:extLst>
                <a:ext uri="{FF2B5EF4-FFF2-40B4-BE49-F238E27FC236}">
                  <a16:creationId xmlns:a16="http://schemas.microsoft.com/office/drawing/2014/main" xmlns="" id="{582CA791-E2EA-7B24-6259-12F51E533F24}"/>
                </a:ext>
              </a:extLst>
            </p:cNvPr>
            <p:cNvSpPr/>
            <p:nvPr/>
          </p:nvSpPr>
          <p:spPr>
            <a:xfrm>
              <a:off x="6443138" y="2296975"/>
              <a:ext cx="53585" cy="53589"/>
            </a:xfrm>
            <a:custGeom>
              <a:avLst/>
              <a:gdLst>
                <a:gd name="connsiteX0" fmla="*/ 35258 w 53585"/>
                <a:gd name="connsiteY0" fmla="*/ 51014 h 53589"/>
                <a:gd name="connsiteX1" fmla="*/ 40306 w 53585"/>
                <a:gd name="connsiteY1" fmla="*/ 46442 h 53589"/>
                <a:gd name="connsiteX2" fmla="*/ 49831 w 53585"/>
                <a:gd name="connsiteY2" fmla="*/ 33393 h 53589"/>
                <a:gd name="connsiteX3" fmla="*/ 53355 w 53585"/>
                <a:gd name="connsiteY3" fmla="*/ 23868 h 53589"/>
                <a:gd name="connsiteX4" fmla="*/ 51260 w 53585"/>
                <a:gd name="connsiteY4" fmla="*/ 13486 h 53589"/>
                <a:gd name="connsiteX5" fmla="*/ 47450 w 53585"/>
                <a:gd name="connsiteY5" fmla="*/ 9294 h 53589"/>
                <a:gd name="connsiteX6" fmla="*/ 39830 w 53585"/>
                <a:gd name="connsiteY6" fmla="*/ 3484 h 53589"/>
                <a:gd name="connsiteX7" fmla="*/ 18684 w 53585"/>
                <a:gd name="connsiteY7" fmla="*/ 531 h 53589"/>
                <a:gd name="connsiteX8" fmla="*/ 13446 w 53585"/>
                <a:gd name="connsiteY8" fmla="*/ 2913 h 53589"/>
                <a:gd name="connsiteX9" fmla="*/ 7064 w 53585"/>
                <a:gd name="connsiteY9" fmla="*/ 10247 h 53589"/>
                <a:gd name="connsiteX10" fmla="*/ 2682 w 53585"/>
                <a:gd name="connsiteY10" fmla="*/ 18057 h 53589"/>
                <a:gd name="connsiteX11" fmla="*/ 396 w 53585"/>
                <a:gd name="connsiteY11" fmla="*/ 23772 h 53589"/>
                <a:gd name="connsiteX12" fmla="*/ 396 w 53585"/>
                <a:gd name="connsiteY12" fmla="*/ 33297 h 53589"/>
                <a:gd name="connsiteX13" fmla="*/ 3921 w 53585"/>
                <a:gd name="connsiteY13" fmla="*/ 44918 h 53589"/>
                <a:gd name="connsiteX14" fmla="*/ 15065 w 53585"/>
                <a:gd name="connsiteY14" fmla="*/ 52252 h 53589"/>
                <a:gd name="connsiteX15" fmla="*/ 26876 w 53585"/>
                <a:gd name="connsiteY15" fmla="*/ 53109 h 53589"/>
                <a:gd name="connsiteX16" fmla="*/ 35258 w 53585"/>
                <a:gd name="connsiteY16" fmla="*/ 51014 h 5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585" h="53589">
                  <a:moveTo>
                    <a:pt x="35258" y="51014"/>
                  </a:moveTo>
                  <a:cubicBezTo>
                    <a:pt x="37134" y="49718"/>
                    <a:pt x="38839" y="48185"/>
                    <a:pt x="40306" y="46442"/>
                  </a:cubicBezTo>
                  <a:cubicBezTo>
                    <a:pt x="43983" y="42479"/>
                    <a:pt x="47174" y="38098"/>
                    <a:pt x="49831" y="33393"/>
                  </a:cubicBezTo>
                  <a:cubicBezTo>
                    <a:pt x="51574" y="30459"/>
                    <a:pt x="52774" y="27230"/>
                    <a:pt x="53355" y="23868"/>
                  </a:cubicBezTo>
                  <a:cubicBezTo>
                    <a:pt x="53946" y="20267"/>
                    <a:pt x="53203" y="16571"/>
                    <a:pt x="51260" y="13486"/>
                  </a:cubicBezTo>
                  <a:cubicBezTo>
                    <a:pt x="50145" y="11952"/>
                    <a:pt x="48869" y="10552"/>
                    <a:pt x="47450" y="9294"/>
                  </a:cubicBezTo>
                  <a:cubicBezTo>
                    <a:pt x="45126" y="7094"/>
                    <a:pt x="42573" y="5142"/>
                    <a:pt x="39830" y="3484"/>
                  </a:cubicBezTo>
                  <a:cubicBezTo>
                    <a:pt x="33467" y="-316"/>
                    <a:pt x="25847" y="-1383"/>
                    <a:pt x="18684" y="531"/>
                  </a:cubicBezTo>
                  <a:cubicBezTo>
                    <a:pt x="16798" y="969"/>
                    <a:pt x="15017" y="1779"/>
                    <a:pt x="13446" y="2913"/>
                  </a:cubicBezTo>
                  <a:cubicBezTo>
                    <a:pt x="10864" y="4913"/>
                    <a:pt x="8693" y="7409"/>
                    <a:pt x="7064" y="10247"/>
                  </a:cubicBezTo>
                  <a:cubicBezTo>
                    <a:pt x="5540" y="12819"/>
                    <a:pt x="4016" y="15390"/>
                    <a:pt x="2682" y="18057"/>
                  </a:cubicBezTo>
                  <a:cubicBezTo>
                    <a:pt x="1682" y="19858"/>
                    <a:pt x="920" y="21782"/>
                    <a:pt x="396" y="23772"/>
                  </a:cubicBezTo>
                  <a:cubicBezTo>
                    <a:pt x="-175" y="26925"/>
                    <a:pt x="-175" y="30145"/>
                    <a:pt x="396" y="33297"/>
                  </a:cubicBezTo>
                  <a:cubicBezTo>
                    <a:pt x="596" y="37403"/>
                    <a:pt x="1806" y="41394"/>
                    <a:pt x="3921" y="44918"/>
                  </a:cubicBezTo>
                  <a:cubicBezTo>
                    <a:pt x="6626" y="48623"/>
                    <a:pt x="10588" y="51233"/>
                    <a:pt x="15065" y="52252"/>
                  </a:cubicBezTo>
                  <a:cubicBezTo>
                    <a:pt x="18951" y="53062"/>
                    <a:pt x="22923" y="53348"/>
                    <a:pt x="26876" y="53109"/>
                  </a:cubicBezTo>
                  <a:cubicBezTo>
                    <a:pt x="29810" y="53157"/>
                    <a:pt x="32696" y="52433"/>
                    <a:pt x="35258" y="5101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4" name="Freeform: Shape 443">
              <a:extLst>
                <a:ext uri="{FF2B5EF4-FFF2-40B4-BE49-F238E27FC236}">
                  <a16:creationId xmlns:a16="http://schemas.microsoft.com/office/drawing/2014/main" xmlns="" id="{1AC687FB-1629-ECF4-3EEF-3031F1404788}"/>
                </a:ext>
              </a:extLst>
            </p:cNvPr>
            <p:cNvSpPr/>
            <p:nvPr/>
          </p:nvSpPr>
          <p:spPr>
            <a:xfrm>
              <a:off x="6330642" y="2215276"/>
              <a:ext cx="46334" cy="53141"/>
            </a:xfrm>
            <a:custGeom>
              <a:avLst/>
              <a:gdLst>
                <a:gd name="connsiteX0" fmla="*/ 37073 w 46334"/>
                <a:gd name="connsiteY0" fmla="*/ 42987 h 53141"/>
                <a:gd name="connsiteX1" fmla="*/ 41835 w 46334"/>
                <a:gd name="connsiteY1" fmla="*/ 36701 h 53141"/>
                <a:gd name="connsiteX2" fmla="*/ 45264 w 46334"/>
                <a:gd name="connsiteY2" fmla="*/ 31272 h 53141"/>
                <a:gd name="connsiteX3" fmla="*/ 43645 w 46334"/>
                <a:gd name="connsiteY3" fmla="*/ 15365 h 53141"/>
                <a:gd name="connsiteX4" fmla="*/ 31929 w 46334"/>
                <a:gd name="connsiteY4" fmla="*/ 2792 h 53141"/>
                <a:gd name="connsiteX5" fmla="*/ 27071 w 46334"/>
                <a:gd name="connsiteY5" fmla="*/ 30 h 53141"/>
                <a:gd name="connsiteX6" fmla="*/ 20118 w 46334"/>
                <a:gd name="connsiteY6" fmla="*/ 30 h 53141"/>
                <a:gd name="connsiteX7" fmla="*/ 7736 w 46334"/>
                <a:gd name="connsiteY7" fmla="*/ 7459 h 53141"/>
                <a:gd name="connsiteX8" fmla="*/ 2402 w 46334"/>
                <a:gd name="connsiteY8" fmla="*/ 19365 h 53141"/>
                <a:gd name="connsiteX9" fmla="*/ 21 w 46334"/>
                <a:gd name="connsiteY9" fmla="*/ 35463 h 53141"/>
                <a:gd name="connsiteX10" fmla="*/ 18547 w 46334"/>
                <a:gd name="connsiteY10" fmla="*/ 52732 h 53141"/>
                <a:gd name="connsiteX11" fmla="*/ 19071 w 46334"/>
                <a:gd name="connsiteY11" fmla="*/ 52703 h 53141"/>
                <a:gd name="connsiteX12" fmla="*/ 37073 w 46334"/>
                <a:gd name="connsiteY12" fmla="*/ 42987 h 5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334" h="53141">
                  <a:moveTo>
                    <a:pt x="37073" y="42987"/>
                  </a:moveTo>
                  <a:lnTo>
                    <a:pt x="41835" y="36701"/>
                  </a:lnTo>
                  <a:cubicBezTo>
                    <a:pt x="43178" y="35025"/>
                    <a:pt x="44331" y="33205"/>
                    <a:pt x="45264" y="31272"/>
                  </a:cubicBezTo>
                  <a:cubicBezTo>
                    <a:pt x="47084" y="25985"/>
                    <a:pt x="46493" y="20175"/>
                    <a:pt x="43645" y="15365"/>
                  </a:cubicBezTo>
                  <a:cubicBezTo>
                    <a:pt x="40731" y="10345"/>
                    <a:pt x="36730" y="6050"/>
                    <a:pt x="31929" y="2792"/>
                  </a:cubicBezTo>
                  <a:cubicBezTo>
                    <a:pt x="30463" y="1620"/>
                    <a:pt x="28824" y="687"/>
                    <a:pt x="27071" y="30"/>
                  </a:cubicBezTo>
                  <a:cubicBezTo>
                    <a:pt x="24786" y="-542"/>
                    <a:pt x="22404" y="-542"/>
                    <a:pt x="20118" y="30"/>
                  </a:cubicBezTo>
                  <a:cubicBezTo>
                    <a:pt x="15232" y="934"/>
                    <a:pt x="10831" y="3573"/>
                    <a:pt x="7736" y="7459"/>
                  </a:cubicBezTo>
                  <a:cubicBezTo>
                    <a:pt x="5240" y="11060"/>
                    <a:pt x="3430" y="15098"/>
                    <a:pt x="2402" y="19365"/>
                  </a:cubicBezTo>
                  <a:cubicBezTo>
                    <a:pt x="554" y="24518"/>
                    <a:pt x="-256" y="29995"/>
                    <a:pt x="21" y="35463"/>
                  </a:cubicBezTo>
                  <a:cubicBezTo>
                    <a:pt x="364" y="45349"/>
                    <a:pt x="8660" y="53074"/>
                    <a:pt x="18547" y="52732"/>
                  </a:cubicBezTo>
                  <a:cubicBezTo>
                    <a:pt x="18718" y="52722"/>
                    <a:pt x="18899" y="52712"/>
                    <a:pt x="19071" y="52703"/>
                  </a:cubicBezTo>
                  <a:cubicBezTo>
                    <a:pt x="26348" y="52798"/>
                    <a:pt x="33158" y="49121"/>
                    <a:pt x="37073" y="4298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5" name="Freeform: Shape 444">
              <a:extLst>
                <a:ext uri="{FF2B5EF4-FFF2-40B4-BE49-F238E27FC236}">
                  <a16:creationId xmlns:a16="http://schemas.microsoft.com/office/drawing/2014/main" xmlns="" id="{1CA0C96C-DAE0-C8FC-2962-707445C59BB2}"/>
                </a:ext>
              </a:extLst>
            </p:cNvPr>
            <p:cNvSpPr/>
            <p:nvPr/>
          </p:nvSpPr>
          <p:spPr>
            <a:xfrm>
              <a:off x="6231708" y="2126741"/>
              <a:ext cx="54014" cy="50906"/>
            </a:xfrm>
            <a:custGeom>
              <a:avLst/>
              <a:gdLst>
                <a:gd name="connsiteX0" fmla="*/ 45233 w 54014"/>
                <a:gd name="connsiteY0" fmla="*/ 41893 h 50906"/>
                <a:gd name="connsiteX1" fmla="*/ 53806 w 54014"/>
                <a:gd name="connsiteY1" fmla="*/ 26843 h 50906"/>
                <a:gd name="connsiteX2" fmla="*/ 47234 w 54014"/>
                <a:gd name="connsiteY2" fmla="*/ 7793 h 50906"/>
                <a:gd name="connsiteX3" fmla="*/ 28184 w 54014"/>
                <a:gd name="connsiteY3" fmla="*/ -398 h 50906"/>
                <a:gd name="connsiteX4" fmla="*/ 10753 w 54014"/>
                <a:gd name="connsiteY4" fmla="*/ 7793 h 50906"/>
                <a:gd name="connsiteX5" fmla="*/ 6371 w 54014"/>
                <a:gd name="connsiteY5" fmla="*/ 14937 h 50906"/>
                <a:gd name="connsiteX6" fmla="*/ 1895 w 54014"/>
                <a:gd name="connsiteY6" fmla="*/ 23319 h 50906"/>
                <a:gd name="connsiteX7" fmla="*/ 85 w 54014"/>
                <a:gd name="connsiteY7" fmla="*/ 27700 h 50906"/>
                <a:gd name="connsiteX8" fmla="*/ 1799 w 54014"/>
                <a:gd name="connsiteY8" fmla="*/ 37225 h 50906"/>
                <a:gd name="connsiteX9" fmla="*/ 6467 w 54014"/>
                <a:gd name="connsiteY9" fmla="*/ 44083 h 50906"/>
                <a:gd name="connsiteX10" fmla="*/ 11515 w 54014"/>
                <a:gd name="connsiteY10" fmla="*/ 47036 h 50906"/>
                <a:gd name="connsiteX11" fmla="*/ 32375 w 54014"/>
                <a:gd name="connsiteY11" fmla="*/ 50275 h 50906"/>
                <a:gd name="connsiteX12" fmla="*/ 45233 w 54014"/>
                <a:gd name="connsiteY12" fmla="*/ 41893 h 5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014" h="50906">
                  <a:moveTo>
                    <a:pt x="45233" y="41893"/>
                  </a:moveTo>
                  <a:cubicBezTo>
                    <a:pt x="49605" y="37911"/>
                    <a:pt x="52615" y="32644"/>
                    <a:pt x="53806" y="26843"/>
                  </a:cubicBezTo>
                  <a:cubicBezTo>
                    <a:pt x="54682" y="19814"/>
                    <a:pt x="52253" y="12784"/>
                    <a:pt x="47234" y="7793"/>
                  </a:cubicBezTo>
                  <a:cubicBezTo>
                    <a:pt x="42233" y="2621"/>
                    <a:pt x="35375" y="-332"/>
                    <a:pt x="28184" y="-398"/>
                  </a:cubicBezTo>
                  <a:cubicBezTo>
                    <a:pt x="21430" y="-446"/>
                    <a:pt x="15020" y="2564"/>
                    <a:pt x="10753" y="7793"/>
                  </a:cubicBezTo>
                  <a:cubicBezTo>
                    <a:pt x="9029" y="10003"/>
                    <a:pt x="7552" y="12394"/>
                    <a:pt x="6371" y="14937"/>
                  </a:cubicBezTo>
                  <a:lnTo>
                    <a:pt x="1895" y="23319"/>
                  </a:lnTo>
                  <a:cubicBezTo>
                    <a:pt x="1056" y="24671"/>
                    <a:pt x="447" y="26148"/>
                    <a:pt x="85" y="27700"/>
                  </a:cubicBezTo>
                  <a:cubicBezTo>
                    <a:pt x="-306" y="30977"/>
                    <a:pt x="285" y="34292"/>
                    <a:pt x="1799" y="37225"/>
                  </a:cubicBezTo>
                  <a:cubicBezTo>
                    <a:pt x="2828" y="39826"/>
                    <a:pt x="4428" y="42169"/>
                    <a:pt x="6467" y="44083"/>
                  </a:cubicBezTo>
                  <a:cubicBezTo>
                    <a:pt x="7981" y="45341"/>
                    <a:pt x="9686" y="46331"/>
                    <a:pt x="11515" y="47036"/>
                  </a:cubicBezTo>
                  <a:cubicBezTo>
                    <a:pt x="18068" y="49922"/>
                    <a:pt x="25259" y="51036"/>
                    <a:pt x="32375" y="50275"/>
                  </a:cubicBezTo>
                  <a:cubicBezTo>
                    <a:pt x="37432" y="48893"/>
                    <a:pt x="41928" y="45960"/>
                    <a:pt x="45233" y="4189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6" name="Freeform: Shape 445">
              <a:extLst>
                <a:ext uri="{FF2B5EF4-FFF2-40B4-BE49-F238E27FC236}">
                  <a16:creationId xmlns:a16="http://schemas.microsoft.com/office/drawing/2014/main" xmlns="" id="{B06EA8A7-26CD-38C4-C31B-5AACA74B5D52}"/>
                </a:ext>
              </a:extLst>
            </p:cNvPr>
            <p:cNvSpPr/>
            <p:nvPr/>
          </p:nvSpPr>
          <p:spPr>
            <a:xfrm>
              <a:off x="6106555" y="2038218"/>
              <a:ext cx="56021" cy="46716"/>
            </a:xfrm>
            <a:custGeom>
              <a:avLst/>
              <a:gdLst>
                <a:gd name="connsiteX0" fmla="*/ 52657 w 56021"/>
                <a:gd name="connsiteY0" fmla="*/ 34212 h 46716"/>
                <a:gd name="connsiteX1" fmla="*/ 54944 w 56021"/>
                <a:gd name="connsiteY1" fmla="*/ 30974 h 46716"/>
                <a:gd name="connsiteX2" fmla="*/ 55801 w 56021"/>
                <a:gd name="connsiteY2" fmla="*/ 26211 h 46716"/>
                <a:gd name="connsiteX3" fmla="*/ 55324 w 56021"/>
                <a:gd name="connsiteY3" fmla="*/ 18401 h 46716"/>
                <a:gd name="connsiteX4" fmla="*/ 49609 w 56021"/>
                <a:gd name="connsiteY4" fmla="*/ 10876 h 46716"/>
                <a:gd name="connsiteX5" fmla="*/ 37132 w 56021"/>
                <a:gd name="connsiteY5" fmla="*/ 2304 h 46716"/>
                <a:gd name="connsiteX6" fmla="*/ 29321 w 56021"/>
                <a:gd name="connsiteY6" fmla="*/ 208 h 46716"/>
                <a:gd name="connsiteX7" fmla="*/ 16558 w 56021"/>
                <a:gd name="connsiteY7" fmla="*/ 208 h 46716"/>
                <a:gd name="connsiteX8" fmla="*/ 3223 w 56021"/>
                <a:gd name="connsiteY8" fmla="*/ 9733 h 46716"/>
                <a:gd name="connsiteX9" fmla="*/ 461 w 56021"/>
                <a:gd name="connsiteY9" fmla="*/ 14877 h 46716"/>
                <a:gd name="connsiteX10" fmla="*/ 461 w 56021"/>
                <a:gd name="connsiteY10" fmla="*/ 25450 h 46716"/>
                <a:gd name="connsiteX11" fmla="*/ 1318 w 56021"/>
                <a:gd name="connsiteY11" fmla="*/ 30212 h 46716"/>
                <a:gd name="connsiteX12" fmla="*/ 10843 w 56021"/>
                <a:gd name="connsiteY12" fmla="*/ 41356 h 46716"/>
                <a:gd name="connsiteX13" fmla="*/ 28559 w 56021"/>
                <a:gd name="connsiteY13" fmla="*/ 46309 h 46716"/>
                <a:gd name="connsiteX14" fmla="*/ 45228 w 56021"/>
                <a:gd name="connsiteY14" fmla="*/ 40785 h 46716"/>
                <a:gd name="connsiteX15" fmla="*/ 52657 w 56021"/>
                <a:gd name="connsiteY15" fmla="*/ 34212 h 46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021" h="46716">
                  <a:moveTo>
                    <a:pt x="52657" y="34212"/>
                  </a:moveTo>
                  <a:cubicBezTo>
                    <a:pt x="53582" y="33251"/>
                    <a:pt x="54353" y="32165"/>
                    <a:pt x="54944" y="30974"/>
                  </a:cubicBezTo>
                  <a:cubicBezTo>
                    <a:pt x="55420" y="29431"/>
                    <a:pt x="55706" y="27831"/>
                    <a:pt x="55801" y="26211"/>
                  </a:cubicBezTo>
                  <a:cubicBezTo>
                    <a:pt x="56163" y="23602"/>
                    <a:pt x="56001" y="20944"/>
                    <a:pt x="55324" y="18401"/>
                  </a:cubicBezTo>
                  <a:cubicBezTo>
                    <a:pt x="54020" y="15486"/>
                    <a:pt x="52067" y="12915"/>
                    <a:pt x="49609" y="10876"/>
                  </a:cubicBezTo>
                  <a:cubicBezTo>
                    <a:pt x="45990" y="7304"/>
                    <a:pt x="41770" y="4399"/>
                    <a:pt x="37132" y="2304"/>
                  </a:cubicBezTo>
                  <a:cubicBezTo>
                    <a:pt x="34598" y="1370"/>
                    <a:pt x="31979" y="675"/>
                    <a:pt x="29321" y="208"/>
                  </a:cubicBezTo>
                  <a:cubicBezTo>
                    <a:pt x="25102" y="-601"/>
                    <a:pt x="20777" y="-601"/>
                    <a:pt x="16558" y="208"/>
                  </a:cubicBezTo>
                  <a:cubicBezTo>
                    <a:pt x="11071" y="1589"/>
                    <a:pt x="6309" y="4990"/>
                    <a:pt x="3223" y="9733"/>
                  </a:cubicBezTo>
                  <a:cubicBezTo>
                    <a:pt x="2004" y="11276"/>
                    <a:pt x="1070" y="13010"/>
                    <a:pt x="461" y="14877"/>
                  </a:cubicBezTo>
                  <a:cubicBezTo>
                    <a:pt x="-197" y="18372"/>
                    <a:pt x="-197" y="21954"/>
                    <a:pt x="461" y="25450"/>
                  </a:cubicBezTo>
                  <a:cubicBezTo>
                    <a:pt x="603" y="27059"/>
                    <a:pt x="899" y="28650"/>
                    <a:pt x="1318" y="30212"/>
                  </a:cubicBezTo>
                  <a:cubicBezTo>
                    <a:pt x="3013" y="34975"/>
                    <a:pt x="6404" y="38937"/>
                    <a:pt x="10843" y="41356"/>
                  </a:cubicBezTo>
                  <a:cubicBezTo>
                    <a:pt x="16129" y="44728"/>
                    <a:pt x="22292" y="46452"/>
                    <a:pt x="28559" y="46309"/>
                  </a:cubicBezTo>
                  <a:cubicBezTo>
                    <a:pt x="34484" y="45852"/>
                    <a:pt x="40208" y="43957"/>
                    <a:pt x="45228" y="40785"/>
                  </a:cubicBezTo>
                  <a:cubicBezTo>
                    <a:pt x="48038" y="39004"/>
                    <a:pt x="50543" y="36784"/>
                    <a:pt x="52657" y="3421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7" name="Freeform: Shape 446">
              <a:extLst>
                <a:ext uri="{FF2B5EF4-FFF2-40B4-BE49-F238E27FC236}">
                  <a16:creationId xmlns:a16="http://schemas.microsoft.com/office/drawing/2014/main" xmlns="" id="{C3CF1993-BC59-28A9-2749-3B16ADDA0A27}"/>
                </a:ext>
              </a:extLst>
            </p:cNvPr>
            <p:cNvSpPr/>
            <p:nvPr/>
          </p:nvSpPr>
          <p:spPr>
            <a:xfrm>
              <a:off x="5993617" y="1950541"/>
              <a:ext cx="56573" cy="52982"/>
            </a:xfrm>
            <a:custGeom>
              <a:avLst/>
              <a:gdLst>
                <a:gd name="connsiteX0" fmla="*/ 43390 w 56573"/>
                <a:gd name="connsiteY0" fmla="*/ 48166 h 52982"/>
                <a:gd name="connsiteX1" fmla="*/ 51581 w 56573"/>
                <a:gd name="connsiteY1" fmla="*/ 38070 h 52982"/>
                <a:gd name="connsiteX2" fmla="*/ 56534 w 56573"/>
                <a:gd name="connsiteY2" fmla="*/ 26640 h 52982"/>
                <a:gd name="connsiteX3" fmla="*/ 54820 w 56573"/>
                <a:gd name="connsiteY3" fmla="*/ 15782 h 52982"/>
                <a:gd name="connsiteX4" fmla="*/ 51200 w 56573"/>
                <a:gd name="connsiteY4" fmla="*/ 9590 h 52982"/>
                <a:gd name="connsiteX5" fmla="*/ 44437 w 56573"/>
                <a:gd name="connsiteY5" fmla="*/ 4066 h 52982"/>
                <a:gd name="connsiteX6" fmla="*/ 40246 w 56573"/>
                <a:gd name="connsiteY6" fmla="*/ 1684 h 52982"/>
                <a:gd name="connsiteX7" fmla="*/ 23483 w 56573"/>
                <a:gd name="connsiteY7" fmla="*/ 541 h 52982"/>
                <a:gd name="connsiteX8" fmla="*/ 10338 w 56573"/>
                <a:gd name="connsiteY8" fmla="*/ 9590 h 52982"/>
                <a:gd name="connsiteX9" fmla="*/ 6147 w 56573"/>
                <a:gd name="connsiteY9" fmla="*/ 16353 h 52982"/>
                <a:gd name="connsiteX10" fmla="*/ 1289 w 56573"/>
                <a:gd name="connsiteY10" fmla="*/ 24830 h 52982"/>
                <a:gd name="connsiteX11" fmla="*/ 146 w 56573"/>
                <a:gd name="connsiteY11" fmla="*/ 27688 h 52982"/>
                <a:gd name="connsiteX12" fmla="*/ 146 w 56573"/>
                <a:gd name="connsiteY12" fmla="*/ 31212 h 52982"/>
                <a:gd name="connsiteX13" fmla="*/ 4718 w 56573"/>
                <a:gd name="connsiteY13" fmla="*/ 41308 h 52982"/>
                <a:gd name="connsiteX14" fmla="*/ 9290 w 56573"/>
                <a:gd name="connsiteY14" fmla="*/ 46452 h 52982"/>
                <a:gd name="connsiteX15" fmla="*/ 19958 w 56573"/>
                <a:gd name="connsiteY15" fmla="*/ 51215 h 52982"/>
                <a:gd name="connsiteX16" fmla="*/ 43390 w 56573"/>
                <a:gd name="connsiteY16" fmla="*/ 48166 h 5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73" h="52982">
                  <a:moveTo>
                    <a:pt x="43390" y="48166"/>
                  </a:moveTo>
                  <a:cubicBezTo>
                    <a:pt x="46628" y="45252"/>
                    <a:pt x="49391" y="41842"/>
                    <a:pt x="51581" y="38070"/>
                  </a:cubicBezTo>
                  <a:cubicBezTo>
                    <a:pt x="54077" y="34679"/>
                    <a:pt x="55763" y="30774"/>
                    <a:pt x="56534" y="26640"/>
                  </a:cubicBezTo>
                  <a:cubicBezTo>
                    <a:pt x="56611" y="22944"/>
                    <a:pt x="56030" y="19268"/>
                    <a:pt x="54820" y="15782"/>
                  </a:cubicBezTo>
                  <a:cubicBezTo>
                    <a:pt x="54277" y="13391"/>
                    <a:pt x="53010" y="11229"/>
                    <a:pt x="51200" y="9590"/>
                  </a:cubicBezTo>
                  <a:cubicBezTo>
                    <a:pt x="49162" y="7495"/>
                    <a:pt x="46895" y="5637"/>
                    <a:pt x="44437" y="4066"/>
                  </a:cubicBezTo>
                  <a:cubicBezTo>
                    <a:pt x="43104" y="3161"/>
                    <a:pt x="41704" y="2361"/>
                    <a:pt x="40246" y="1684"/>
                  </a:cubicBezTo>
                  <a:cubicBezTo>
                    <a:pt x="34960" y="-621"/>
                    <a:pt x="29036" y="-1030"/>
                    <a:pt x="23483" y="541"/>
                  </a:cubicBezTo>
                  <a:cubicBezTo>
                    <a:pt x="18263" y="2113"/>
                    <a:pt x="13672" y="5276"/>
                    <a:pt x="10338" y="9590"/>
                  </a:cubicBezTo>
                  <a:cubicBezTo>
                    <a:pt x="8795" y="11752"/>
                    <a:pt x="7395" y="14010"/>
                    <a:pt x="6147" y="16353"/>
                  </a:cubicBezTo>
                  <a:lnTo>
                    <a:pt x="1289" y="24830"/>
                  </a:lnTo>
                  <a:cubicBezTo>
                    <a:pt x="727" y="25707"/>
                    <a:pt x="346" y="26669"/>
                    <a:pt x="146" y="27688"/>
                  </a:cubicBezTo>
                  <a:cubicBezTo>
                    <a:pt x="-92" y="28850"/>
                    <a:pt x="-92" y="30050"/>
                    <a:pt x="146" y="31212"/>
                  </a:cubicBezTo>
                  <a:cubicBezTo>
                    <a:pt x="1118" y="34803"/>
                    <a:pt x="2661" y="38213"/>
                    <a:pt x="4718" y="41308"/>
                  </a:cubicBezTo>
                  <a:cubicBezTo>
                    <a:pt x="6014" y="43214"/>
                    <a:pt x="7547" y="44947"/>
                    <a:pt x="9290" y="46452"/>
                  </a:cubicBezTo>
                  <a:cubicBezTo>
                    <a:pt x="12386" y="48909"/>
                    <a:pt x="16062" y="50548"/>
                    <a:pt x="19958" y="51215"/>
                  </a:cubicBezTo>
                  <a:cubicBezTo>
                    <a:pt x="27826" y="53805"/>
                    <a:pt x="36446" y="52681"/>
                    <a:pt x="43390" y="481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8" name="Freeform: Shape 447">
              <a:extLst>
                <a:ext uri="{FF2B5EF4-FFF2-40B4-BE49-F238E27FC236}">
                  <a16:creationId xmlns:a16="http://schemas.microsoft.com/office/drawing/2014/main" xmlns="" id="{715F7A3F-3AC5-694C-DC69-3F0D05F60323}"/>
                </a:ext>
              </a:extLst>
            </p:cNvPr>
            <p:cNvSpPr/>
            <p:nvPr/>
          </p:nvSpPr>
          <p:spPr>
            <a:xfrm>
              <a:off x="5904663" y="1864877"/>
              <a:ext cx="49281" cy="55784"/>
            </a:xfrm>
            <a:custGeom>
              <a:avLst/>
              <a:gdLst>
                <a:gd name="connsiteX0" fmla="*/ 42999 w 49281"/>
                <a:gd name="connsiteY0" fmla="*/ 48106 h 55784"/>
                <a:gd name="connsiteX1" fmla="*/ 44523 w 49281"/>
                <a:gd name="connsiteY1" fmla="*/ 45534 h 55784"/>
                <a:gd name="connsiteX2" fmla="*/ 46714 w 49281"/>
                <a:gd name="connsiteY2" fmla="*/ 41057 h 55784"/>
                <a:gd name="connsiteX3" fmla="*/ 47762 w 49281"/>
                <a:gd name="connsiteY3" fmla="*/ 18388 h 55784"/>
                <a:gd name="connsiteX4" fmla="*/ 41189 w 49281"/>
                <a:gd name="connsiteY4" fmla="*/ 6767 h 55784"/>
                <a:gd name="connsiteX5" fmla="*/ 34141 w 49281"/>
                <a:gd name="connsiteY5" fmla="*/ 1909 h 55784"/>
                <a:gd name="connsiteX6" fmla="*/ 26902 w 49281"/>
                <a:gd name="connsiteY6" fmla="*/ -377 h 55784"/>
                <a:gd name="connsiteX7" fmla="*/ 22330 w 49281"/>
                <a:gd name="connsiteY7" fmla="*/ 99 h 55784"/>
                <a:gd name="connsiteX8" fmla="*/ 10043 w 49281"/>
                <a:gd name="connsiteY8" fmla="*/ 7529 h 55784"/>
                <a:gd name="connsiteX9" fmla="*/ 2518 w 49281"/>
                <a:gd name="connsiteY9" fmla="*/ 19721 h 55784"/>
                <a:gd name="connsiteX10" fmla="*/ 6804 w 49281"/>
                <a:gd name="connsiteY10" fmla="*/ 44486 h 55784"/>
                <a:gd name="connsiteX11" fmla="*/ 15853 w 49281"/>
                <a:gd name="connsiteY11" fmla="*/ 51534 h 55784"/>
                <a:gd name="connsiteX12" fmla="*/ 21187 w 49281"/>
                <a:gd name="connsiteY12" fmla="*/ 54487 h 55784"/>
                <a:gd name="connsiteX13" fmla="*/ 25187 w 49281"/>
                <a:gd name="connsiteY13" fmla="*/ 55249 h 55784"/>
                <a:gd name="connsiteX14" fmla="*/ 42999 w 49281"/>
                <a:gd name="connsiteY14" fmla="*/ 48106 h 5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81" h="55784">
                  <a:moveTo>
                    <a:pt x="42999" y="48106"/>
                  </a:moveTo>
                  <a:cubicBezTo>
                    <a:pt x="43561" y="47286"/>
                    <a:pt x="44076" y="46420"/>
                    <a:pt x="44523" y="45534"/>
                  </a:cubicBezTo>
                  <a:cubicBezTo>
                    <a:pt x="45285" y="44010"/>
                    <a:pt x="46047" y="42581"/>
                    <a:pt x="46714" y="41057"/>
                  </a:cubicBezTo>
                  <a:cubicBezTo>
                    <a:pt x="49686" y="33856"/>
                    <a:pt x="50057" y="25836"/>
                    <a:pt x="47762" y="18388"/>
                  </a:cubicBezTo>
                  <a:cubicBezTo>
                    <a:pt x="46561" y="14035"/>
                    <a:pt x="44304" y="10034"/>
                    <a:pt x="41189" y="6767"/>
                  </a:cubicBezTo>
                  <a:cubicBezTo>
                    <a:pt x="39084" y="4824"/>
                    <a:pt x="36713" y="3186"/>
                    <a:pt x="34141" y="1909"/>
                  </a:cubicBezTo>
                  <a:cubicBezTo>
                    <a:pt x="31893" y="690"/>
                    <a:pt x="29435" y="-81"/>
                    <a:pt x="26902" y="-377"/>
                  </a:cubicBezTo>
                  <a:cubicBezTo>
                    <a:pt x="25359" y="-462"/>
                    <a:pt x="23816" y="-301"/>
                    <a:pt x="22330" y="99"/>
                  </a:cubicBezTo>
                  <a:cubicBezTo>
                    <a:pt x="17596" y="1328"/>
                    <a:pt x="13329" y="3909"/>
                    <a:pt x="10043" y="7529"/>
                  </a:cubicBezTo>
                  <a:cubicBezTo>
                    <a:pt x="6785" y="11082"/>
                    <a:pt x="4232" y="15216"/>
                    <a:pt x="2518" y="19721"/>
                  </a:cubicBezTo>
                  <a:cubicBezTo>
                    <a:pt x="-2102" y="27951"/>
                    <a:pt x="-311" y="38295"/>
                    <a:pt x="6804" y="44486"/>
                  </a:cubicBezTo>
                  <a:cubicBezTo>
                    <a:pt x="9624" y="47077"/>
                    <a:pt x="12652" y="49430"/>
                    <a:pt x="15853" y="51534"/>
                  </a:cubicBezTo>
                  <a:cubicBezTo>
                    <a:pt x="17463" y="52792"/>
                    <a:pt x="19263" y="53792"/>
                    <a:pt x="21187" y="54487"/>
                  </a:cubicBezTo>
                  <a:cubicBezTo>
                    <a:pt x="22482" y="54925"/>
                    <a:pt x="23825" y="55183"/>
                    <a:pt x="25187" y="55249"/>
                  </a:cubicBezTo>
                  <a:cubicBezTo>
                    <a:pt x="31950" y="56040"/>
                    <a:pt x="38656" y="53354"/>
                    <a:pt x="42999" y="4810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449" name="Freeform: Shape 448">
              <a:extLst>
                <a:ext uri="{FF2B5EF4-FFF2-40B4-BE49-F238E27FC236}">
                  <a16:creationId xmlns:a16="http://schemas.microsoft.com/office/drawing/2014/main" xmlns="" id="{7F02B358-92CD-AA72-46A2-2D0D2F7562B2}"/>
                </a:ext>
              </a:extLst>
            </p:cNvPr>
            <p:cNvSpPr/>
            <p:nvPr/>
          </p:nvSpPr>
          <p:spPr>
            <a:xfrm>
              <a:off x="7139239" y="2991264"/>
              <a:ext cx="15142" cy="15658"/>
            </a:xfrm>
            <a:custGeom>
              <a:avLst/>
              <a:gdLst>
                <a:gd name="connsiteX0" fmla="*/ 2763 w 15142"/>
                <a:gd name="connsiteY0" fmla="*/ 4902 h 15658"/>
                <a:gd name="connsiteX1" fmla="*/ 2001 w 15142"/>
                <a:gd name="connsiteY1" fmla="*/ 6331 h 15658"/>
                <a:gd name="connsiteX2" fmla="*/ 573 w 15142"/>
                <a:gd name="connsiteY2" fmla="*/ 7283 h 15658"/>
                <a:gd name="connsiteX3" fmla="*/ 96 w 15142"/>
                <a:gd name="connsiteY3" fmla="*/ 7854 h 15658"/>
                <a:gd name="connsiteX4" fmla="*/ 96 w 15142"/>
                <a:gd name="connsiteY4" fmla="*/ 8997 h 15658"/>
                <a:gd name="connsiteX5" fmla="*/ 3716 w 15142"/>
                <a:gd name="connsiteY5" fmla="*/ 12808 h 15658"/>
                <a:gd name="connsiteX6" fmla="*/ 4478 w 15142"/>
                <a:gd name="connsiteY6" fmla="*/ 14141 h 15658"/>
                <a:gd name="connsiteX7" fmla="*/ 6573 w 15142"/>
                <a:gd name="connsiteY7" fmla="*/ 15189 h 15658"/>
                <a:gd name="connsiteX8" fmla="*/ 7716 w 15142"/>
                <a:gd name="connsiteY8" fmla="*/ 15189 h 15658"/>
                <a:gd name="connsiteX9" fmla="*/ 7716 w 15142"/>
                <a:gd name="connsiteY9" fmla="*/ 14712 h 15658"/>
                <a:gd name="connsiteX10" fmla="*/ 10383 w 15142"/>
                <a:gd name="connsiteY10" fmla="*/ 14712 h 15658"/>
                <a:gd name="connsiteX11" fmla="*/ 10859 w 15142"/>
                <a:gd name="connsiteY11" fmla="*/ 14141 h 15658"/>
                <a:gd name="connsiteX12" fmla="*/ 12669 w 15142"/>
                <a:gd name="connsiteY12" fmla="*/ 12521 h 15658"/>
                <a:gd name="connsiteX13" fmla="*/ 14860 w 15142"/>
                <a:gd name="connsiteY13" fmla="*/ 9283 h 15658"/>
                <a:gd name="connsiteX14" fmla="*/ 14860 w 15142"/>
                <a:gd name="connsiteY14" fmla="*/ 6140 h 15658"/>
                <a:gd name="connsiteX15" fmla="*/ 12383 w 15142"/>
                <a:gd name="connsiteY15" fmla="*/ 4044 h 15658"/>
                <a:gd name="connsiteX16" fmla="*/ 11526 w 15142"/>
                <a:gd name="connsiteY16" fmla="*/ 4044 h 15658"/>
                <a:gd name="connsiteX17" fmla="*/ 11526 w 15142"/>
                <a:gd name="connsiteY17" fmla="*/ 3377 h 15658"/>
                <a:gd name="connsiteX18" fmla="*/ 10002 w 15142"/>
                <a:gd name="connsiteY18" fmla="*/ 711 h 15658"/>
                <a:gd name="connsiteX19" fmla="*/ 8478 w 15142"/>
                <a:gd name="connsiteY19" fmla="*/ -242 h 15658"/>
                <a:gd name="connsiteX20" fmla="*/ 2668 w 15142"/>
                <a:gd name="connsiteY20" fmla="*/ 520 h 15658"/>
                <a:gd name="connsiteX21" fmla="*/ 954 w 15142"/>
                <a:gd name="connsiteY21" fmla="*/ 2806 h 15658"/>
                <a:gd name="connsiteX22" fmla="*/ 1716 w 15142"/>
                <a:gd name="connsiteY22" fmla="*/ 4139 h 15658"/>
                <a:gd name="connsiteX23" fmla="*/ 2763 w 15142"/>
                <a:gd name="connsiteY23" fmla="*/ 4902 h 1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142" h="15658">
                  <a:moveTo>
                    <a:pt x="2763" y="4902"/>
                  </a:moveTo>
                  <a:cubicBezTo>
                    <a:pt x="2802" y="5482"/>
                    <a:pt x="2506" y="6035"/>
                    <a:pt x="2001" y="6331"/>
                  </a:cubicBezTo>
                  <a:lnTo>
                    <a:pt x="573" y="7283"/>
                  </a:lnTo>
                  <a:cubicBezTo>
                    <a:pt x="344" y="7397"/>
                    <a:pt x="173" y="7607"/>
                    <a:pt x="96" y="7854"/>
                  </a:cubicBezTo>
                  <a:cubicBezTo>
                    <a:pt x="-75" y="8217"/>
                    <a:pt x="-75" y="8635"/>
                    <a:pt x="96" y="8997"/>
                  </a:cubicBezTo>
                  <a:cubicBezTo>
                    <a:pt x="1144" y="10426"/>
                    <a:pt x="2763" y="11379"/>
                    <a:pt x="3716" y="12808"/>
                  </a:cubicBezTo>
                  <a:cubicBezTo>
                    <a:pt x="4668" y="14236"/>
                    <a:pt x="3716" y="13760"/>
                    <a:pt x="4478" y="14141"/>
                  </a:cubicBezTo>
                  <a:cubicBezTo>
                    <a:pt x="5068" y="14674"/>
                    <a:pt x="5792" y="15036"/>
                    <a:pt x="6573" y="15189"/>
                  </a:cubicBezTo>
                  <a:cubicBezTo>
                    <a:pt x="6945" y="15284"/>
                    <a:pt x="7345" y="15284"/>
                    <a:pt x="7716" y="15189"/>
                  </a:cubicBezTo>
                  <a:lnTo>
                    <a:pt x="7716" y="14712"/>
                  </a:lnTo>
                  <a:cubicBezTo>
                    <a:pt x="8478" y="14712"/>
                    <a:pt x="9621" y="14712"/>
                    <a:pt x="10383" y="14712"/>
                  </a:cubicBezTo>
                  <a:cubicBezTo>
                    <a:pt x="11145" y="14712"/>
                    <a:pt x="10383" y="14712"/>
                    <a:pt x="10859" y="14141"/>
                  </a:cubicBezTo>
                  <a:cubicBezTo>
                    <a:pt x="11393" y="13521"/>
                    <a:pt x="12002" y="12979"/>
                    <a:pt x="12669" y="12521"/>
                  </a:cubicBezTo>
                  <a:cubicBezTo>
                    <a:pt x="13698" y="11683"/>
                    <a:pt x="14460" y="10559"/>
                    <a:pt x="14860" y="9283"/>
                  </a:cubicBezTo>
                  <a:cubicBezTo>
                    <a:pt x="15193" y="8264"/>
                    <a:pt x="15193" y="7159"/>
                    <a:pt x="14860" y="6140"/>
                  </a:cubicBezTo>
                  <a:cubicBezTo>
                    <a:pt x="14489" y="5035"/>
                    <a:pt x="13536" y="4225"/>
                    <a:pt x="12383" y="4044"/>
                  </a:cubicBezTo>
                  <a:cubicBezTo>
                    <a:pt x="12383" y="4044"/>
                    <a:pt x="11717" y="4044"/>
                    <a:pt x="11526" y="4044"/>
                  </a:cubicBezTo>
                  <a:cubicBezTo>
                    <a:pt x="11450" y="3826"/>
                    <a:pt x="11450" y="3596"/>
                    <a:pt x="11526" y="3377"/>
                  </a:cubicBezTo>
                  <a:cubicBezTo>
                    <a:pt x="11250" y="2377"/>
                    <a:pt x="10726" y="1463"/>
                    <a:pt x="10002" y="711"/>
                  </a:cubicBezTo>
                  <a:cubicBezTo>
                    <a:pt x="9593" y="254"/>
                    <a:pt x="9069" y="-80"/>
                    <a:pt x="8478" y="-242"/>
                  </a:cubicBezTo>
                  <a:cubicBezTo>
                    <a:pt x="6507" y="-604"/>
                    <a:pt x="4478" y="-337"/>
                    <a:pt x="2668" y="520"/>
                  </a:cubicBezTo>
                  <a:cubicBezTo>
                    <a:pt x="1811" y="520"/>
                    <a:pt x="668" y="1663"/>
                    <a:pt x="954" y="2806"/>
                  </a:cubicBezTo>
                  <a:cubicBezTo>
                    <a:pt x="1173" y="3273"/>
                    <a:pt x="1430" y="3720"/>
                    <a:pt x="1716" y="4139"/>
                  </a:cubicBezTo>
                  <a:cubicBezTo>
                    <a:pt x="1716" y="4139"/>
                    <a:pt x="2668" y="4806"/>
                    <a:pt x="2763" y="490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0" name="Freeform: Shape 449">
              <a:extLst>
                <a:ext uri="{FF2B5EF4-FFF2-40B4-BE49-F238E27FC236}">
                  <a16:creationId xmlns:a16="http://schemas.microsoft.com/office/drawing/2014/main" xmlns="" id="{21892332-0724-8F87-9917-33C5502ED15F}"/>
                </a:ext>
              </a:extLst>
            </p:cNvPr>
            <p:cNvSpPr/>
            <p:nvPr/>
          </p:nvSpPr>
          <p:spPr>
            <a:xfrm>
              <a:off x="7126604" y="2934807"/>
              <a:ext cx="15144" cy="15890"/>
            </a:xfrm>
            <a:custGeom>
              <a:avLst/>
              <a:gdLst>
                <a:gd name="connsiteX0" fmla="*/ 11684 w 15144"/>
                <a:gd name="connsiteY0" fmla="*/ 10876 h 15890"/>
                <a:gd name="connsiteX1" fmla="*/ 12827 w 15144"/>
                <a:gd name="connsiteY1" fmla="*/ 9828 h 15890"/>
                <a:gd name="connsiteX2" fmla="*/ 14541 w 15144"/>
                <a:gd name="connsiteY2" fmla="*/ 9352 h 15890"/>
                <a:gd name="connsiteX3" fmla="*/ 15112 w 15144"/>
                <a:gd name="connsiteY3" fmla="*/ 9352 h 15890"/>
                <a:gd name="connsiteX4" fmla="*/ 15112 w 15144"/>
                <a:gd name="connsiteY4" fmla="*/ 8114 h 15890"/>
                <a:gd name="connsiteX5" fmla="*/ 12731 w 15144"/>
                <a:gd name="connsiteY5" fmla="*/ 3351 h 15890"/>
                <a:gd name="connsiteX6" fmla="*/ 12731 w 15144"/>
                <a:gd name="connsiteY6" fmla="*/ 1827 h 15890"/>
                <a:gd name="connsiteX7" fmla="*/ 11112 w 15144"/>
                <a:gd name="connsiteY7" fmla="*/ 208 h 15890"/>
                <a:gd name="connsiteX8" fmla="*/ 10064 w 15144"/>
                <a:gd name="connsiteY8" fmla="*/ 208 h 15890"/>
                <a:gd name="connsiteX9" fmla="*/ 9493 w 15144"/>
                <a:gd name="connsiteY9" fmla="*/ 208 h 15890"/>
                <a:gd name="connsiteX10" fmla="*/ 6921 w 15144"/>
                <a:gd name="connsiteY10" fmla="*/ -363 h 15890"/>
                <a:gd name="connsiteX11" fmla="*/ 6254 w 15144"/>
                <a:gd name="connsiteY11" fmla="*/ -363 h 15890"/>
                <a:gd name="connsiteX12" fmla="*/ 3968 w 15144"/>
                <a:gd name="connsiteY12" fmla="*/ 589 h 15890"/>
                <a:gd name="connsiteX13" fmla="*/ 1016 w 15144"/>
                <a:gd name="connsiteY13" fmla="*/ 2970 h 15890"/>
                <a:gd name="connsiteX14" fmla="*/ -32 w 15144"/>
                <a:gd name="connsiteY14" fmla="*/ 5923 h 15890"/>
                <a:gd name="connsiteX15" fmla="*/ 1682 w 15144"/>
                <a:gd name="connsiteY15" fmla="*/ 8685 h 15890"/>
                <a:gd name="connsiteX16" fmla="*/ 2540 w 15144"/>
                <a:gd name="connsiteY16" fmla="*/ 9256 h 15890"/>
                <a:gd name="connsiteX17" fmla="*/ 2540 w 15144"/>
                <a:gd name="connsiteY17" fmla="*/ 9923 h 15890"/>
                <a:gd name="connsiteX18" fmla="*/ 3206 w 15144"/>
                <a:gd name="connsiteY18" fmla="*/ 12876 h 15890"/>
                <a:gd name="connsiteX19" fmla="*/ 4349 w 15144"/>
                <a:gd name="connsiteY19" fmla="*/ 14305 h 15890"/>
                <a:gd name="connsiteX20" fmla="*/ 10064 w 15144"/>
                <a:gd name="connsiteY20" fmla="*/ 15448 h 15890"/>
                <a:gd name="connsiteX21" fmla="*/ 12445 w 15144"/>
                <a:gd name="connsiteY21" fmla="*/ 13734 h 15890"/>
                <a:gd name="connsiteX22" fmla="*/ 12445 w 15144"/>
                <a:gd name="connsiteY22" fmla="*/ 12305 h 15890"/>
                <a:gd name="connsiteX23" fmla="*/ 11684 w 15144"/>
                <a:gd name="connsiteY23" fmla="*/ 10876 h 1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144" h="15890">
                  <a:moveTo>
                    <a:pt x="11684" y="10876"/>
                  </a:moveTo>
                  <a:cubicBezTo>
                    <a:pt x="11684" y="10305"/>
                    <a:pt x="12350" y="10019"/>
                    <a:pt x="12827" y="9828"/>
                  </a:cubicBezTo>
                  <a:lnTo>
                    <a:pt x="14541" y="9352"/>
                  </a:lnTo>
                  <a:cubicBezTo>
                    <a:pt x="14722" y="9428"/>
                    <a:pt x="14932" y="9428"/>
                    <a:pt x="15112" y="9352"/>
                  </a:cubicBezTo>
                  <a:cubicBezTo>
                    <a:pt x="15112" y="9352"/>
                    <a:pt x="15112" y="8495"/>
                    <a:pt x="15112" y="8114"/>
                  </a:cubicBezTo>
                  <a:cubicBezTo>
                    <a:pt x="15112" y="7733"/>
                    <a:pt x="13208" y="5065"/>
                    <a:pt x="12731" y="3351"/>
                  </a:cubicBezTo>
                  <a:cubicBezTo>
                    <a:pt x="12817" y="2846"/>
                    <a:pt x="12817" y="2332"/>
                    <a:pt x="12731" y="1827"/>
                  </a:cubicBezTo>
                  <a:cubicBezTo>
                    <a:pt x="12341" y="1151"/>
                    <a:pt x="11788" y="598"/>
                    <a:pt x="11112" y="208"/>
                  </a:cubicBezTo>
                  <a:cubicBezTo>
                    <a:pt x="11112" y="208"/>
                    <a:pt x="10445" y="208"/>
                    <a:pt x="10064" y="208"/>
                  </a:cubicBezTo>
                  <a:lnTo>
                    <a:pt x="9493" y="208"/>
                  </a:lnTo>
                  <a:cubicBezTo>
                    <a:pt x="8731" y="208"/>
                    <a:pt x="7778" y="-554"/>
                    <a:pt x="6921" y="-363"/>
                  </a:cubicBezTo>
                  <a:cubicBezTo>
                    <a:pt x="6702" y="-411"/>
                    <a:pt x="6473" y="-411"/>
                    <a:pt x="6254" y="-363"/>
                  </a:cubicBezTo>
                  <a:cubicBezTo>
                    <a:pt x="5540" y="55"/>
                    <a:pt x="4768" y="370"/>
                    <a:pt x="3968" y="589"/>
                  </a:cubicBezTo>
                  <a:cubicBezTo>
                    <a:pt x="2787" y="1103"/>
                    <a:pt x="1768" y="1923"/>
                    <a:pt x="1016" y="2970"/>
                  </a:cubicBezTo>
                  <a:cubicBezTo>
                    <a:pt x="349" y="3809"/>
                    <a:pt x="-23" y="4847"/>
                    <a:pt x="-32" y="5923"/>
                  </a:cubicBezTo>
                  <a:cubicBezTo>
                    <a:pt x="35" y="7076"/>
                    <a:pt x="682" y="8114"/>
                    <a:pt x="1682" y="8685"/>
                  </a:cubicBezTo>
                  <a:cubicBezTo>
                    <a:pt x="1682" y="8685"/>
                    <a:pt x="2349" y="8685"/>
                    <a:pt x="2540" y="9256"/>
                  </a:cubicBezTo>
                  <a:cubicBezTo>
                    <a:pt x="2625" y="9466"/>
                    <a:pt x="2625" y="9714"/>
                    <a:pt x="2540" y="9923"/>
                  </a:cubicBezTo>
                  <a:cubicBezTo>
                    <a:pt x="2520" y="10942"/>
                    <a:pt x="2749" y="11962"/>
                    <a:pt x="3206" y="12876"/>
                  </a:cubicBezTo>
                  <a:cubicBezTo>
                    <a:pt x="3454" y="13448"/>
                    <a:pt x="3845" y="13943"/>
                    <a:pt x="4349" y="14305"/>
                  </a:cubicBezTo>
                  <a:cubicBezTo>
                    <a:pt x="6102" y="15239"/>
                    <a:pt x="8093" y="15629"/>
                    <a:pt x="10064" y="15448"/>
                  </a:cubicBezTo>
                  <a:cubicBezTo>
                    <a:pt x="11017" y="15448"/>
                    <a:pt x="12350" y="15448"/>
                    <a:pt x="12445" y="13734"/>
                  </a:cubicBezTo>
                  <a:cubicBezTo>
                    <a:pt x="12531" y="13257"/>
                    <a:pt x="12531" y="12781"/>
                    <a:pt x="12445" y="12305"/>
                  </a:cubicBezTo>
                  <a:cubicBezTo>
                    <a:pt x="12245" y="11800"/>
                    <a:pt x="11998" y="11324"/>
                    <a:pt x="11684" y="1087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1" name="Freeform: Shape 450">
              <a:extLst>
                <a:ext uri="{FF2B5EF4-FFF2-40B4-BE49-F238E27FC236}">
                  <a16:creationId xmlns:a16="http://schemas.microsoft.com/office/drawing/2014/main" xmlns="" id="{83E5CC08-2078-687A-5BA1-03092188B139}"/>
                </a:ext>
              </a:extLst>
            </p:cNvPr>
            <p:cNvSpPr/>
            <p:nvPr/>
          </p:nvSpPr>
          <p:spPr>
            <a:xfrm>
              <a:off x="7040775" y="2825771"/>
              <a:ext cx="15201" cy="16494"/>
            </a:xfrm>
            <a:custGeom>
              <a:avLst/>
              <a:gdLst>
                <a:gd name="connsiteX0" fmla="*/ 11598 w 15201"/>
                <a:gd name="connsiteY0" fmla="*/ 10565 h 16494"/>
                <a:gd name="connsiteX1" fmla="*/ 12740 w 15201"/>
                <a:gd name="connsiteY1" fmla="*/ 9327 h 16494"/>
                <a:gd name="connsiteX2" fmla="*/ 14360 w 15201"/>
                <a:gd name="connsiteY2" fmla="*/ 8851 h 16494"/>
                <a:gd name="connsiteX3" fmla="*/ 15026 w 15201"/>
                <a:gd name="connsiteY3" fmla="*/ 8851 h 16494"/>
                <a:gd name="connsiteX4" fmla="*/ 15026 w 15201"/>
                <a:gd name="connsiteY4" fmla="*/ 7517 h 16494"/>
                <a:gd name="connsiteX5" fmla="*/ 12550 w 15201"/>
                <a:gd name="connsiteY5" fmla="*/ 2945 h 16494"/>
                <a:gd name="connsiteX6" fmla="*/ 12550 w 15201"/>
                <a:gd name="connsiteY6" fmla="*/ 1421 h 16494"/>
                <a:gd name="connsiteX7" fmla="*/ 10740 w 15201"/>
                <a:gd name="connsiteY7" fmla="*/ -103 h 16494"/>
                <a:gd name="connsiteX8" fmla="*/ 9788 w 15201"/>
                <a:gd name="connsiteY8" fmla="*/ -103 h 16494"/>
                <a:gd name="connsiteX9" fmla="*/ 9216 w 15201"/>
                <a:gd name="connsiteY9" fmla="*/ -103 h 16494"/>
                <a:gd name="connsiteX10" fmla="*/ 6644 w 15201"/>
                <a:gd name="connsiteY10" fmla="*/ -103 h 16494"/>
                <a:gd name="connsiteX11" fmla="*/ 5978 w 15201"/>
                <a:gd name="connsiteY11" fmla="*/ 373 h 16494"/>
                <a:gd name="connsiteX12" fmla="*/ 3787 w 15201"/>
                <a:gd name="connsiteY12" fmla="*/ 1421 h 16494"/>
                <a:gd name="connsiteX13" fmla="*/ 834 w 15201"/>
                <a:gd name="connsiteY13" fmla="*/ 3898 h 16494"/>
                <a:gd name="connsiteX14" fmla="*/ -23 w 15201"/>
                <a:gd name="connsiteY14" fmla="*/ 6946 h 16494"/>
                <a:gd name="connsiteX15" fmla="*/ 1691 w 15201"/>
                <a:gd name="connsiteY15" fmla="*/ 9613 h 16494"/>
                <a:gd name="connsiteX16" fmla="*/ 2549 w 15201"/>
                <a:gd name="connsiteY16" fmla="*/ 10184 h 16494"/>
                <a:gd name="connsiteX17" fmla="*/ 2549 w 15201"/>
                <a:gd name="connsiteY17" fmla="*/ 10851 h 16494"/>
                <a:gd name="connsiteX18" fmla="*/ 3215 w 15201"/>
                <a:gd name="connsiteY18" fmla="*/ 13708 h 16494"/>
                <a:gd name="connsiteX19" fmla="*/ 4549 w 15201"/>
                <a:gd name="connsiteY19" fmla="*/ 15137 h 16494"/>
                <a:gd name="connsiteX20" fmla="*/ 10264 w 15201"/>
                <a:gd name="connsiteY20" fmla="*/ 15995 h 16494"/>
                <a:gd name="connsiteX21" fmla="*/ 12550 w 15201"/>
                <a:gd name="connsiteY21" fmla="*/ 14185 h 16494"/>
                <a:gd name="connsiteX22" fmla="*/ 12550 w 15201"/>
                <a:gd name="connsiteY22" fmla="*/ 12756 h 16494"/>
                <a:gd name="connsiteX23" fmla="*/ 11598 w 15201"/>
                <a:gd name="connsiteY23" fmla="*/ 10565 h 1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01" h="16494">
                  <a:moveTo>
                    <a:pt x="11598" y="10565"/>
                  </a:moveTo>
                  <a:cubicBezTo>
                    <a:pt x="11750" y="9994"/>
                    <a:pt x="12178" y="9527"/>
                    <a:pt x="12740" y="9327"/>
                  </a:cubicBezTo>
                  <a:lnTo>
                    <a:pt x="14360" y="8851"/>
                  </a:lnTo>
                  <a:lnTo>
                    <a:pt x="15026" y="8851"/>
                  </a:lnTo>
                  <a:cubicBezTo>
                    <a:pt x="15217" y="8432"/>
                    <a:pt x="15217" y="7946"/>
                    <a:pt x="15026" y="7517"/>
                  </a:cubicBezTo>
                  <a:cubicBezTo>
                    <a:pt x="14455" y="5898"/>
                    <a:pt x="13026" y="4660"/>
                    <a:pt x="12550" y="2945"/>
                  </a:cubicBezTo>
                  <a:cubicBezTo>
                    <a:pt x="12597" y="2440"/>
                    <a:pt x="12597" y="1926"/>
                    <a:pt x="12550" y="1421"/>
                  </a:cubicBezTo>
                  <a:cubicBezTo>
                    <a:pt x="12083" y="764"/>
                    <a:pt x="11464" y="240"/>
                    <a:pt x="10740" y="-103"/>
                  </a:cubicBezTo>
                  <a:cubicBezTo>
                    <a:pt x="10740" y="-103"/>
                    <a:pt x="10073" y="-579"/>
                    <a:pt x="9788" y="-103"/>
                  </a:cubicBezTo>
                  <a:lnTo>
                    <a:pt x="9216" y="-103"/>
                  </a:lnTo>
                  <a:cubicBezTo>
                    <a:pt x="8359" y="-103"/>
                    <a:pt x="7407" y="-769"/>
                    <a:pt x="6644" y="-103"/>
                  </a:cubicBezTo>
                  <a:cubicBezTo>
                    <a:pt x="6387" y="2"/>
                    <a:pt x="6159" y="164"/>
                    <a:pt x="5978" y="373"/>
                  </a:cubicBezTo>
                  <a:cubicBezTo>
                    <a:pt x="5263" y="764"/>
                    <a:pt x="4539" y="1107"/>
                    <a:pt x="3787" y="1421"/>
                  </a:cubicBezTo>
                  <a:cubicBezTo>
                    <a:pt x="2568" y="1916"/>
                    <a:pt x="1539" y="2783"/>
                    <a:pt x="834" y="3898"/>
                  </a:cubicBezTo>
                  <a:cubicBezTo>
                    <a:pt x="205" y="4784"/>
                    <a:pt x="-90" y="5860"/>
                    <a:pt x="-23" y="6946"/>
                  </a:cubicBezTo>
                  <a:cubicBezTo>
                    <a:pt x="82" y="8060"/>
                    <a:pt x="720" y="9060"/>
                    <a:pt x="1691" y="9613"/>
                  </a:cubicBezTo>
                  <a:cubicBezTo>
                    <a:pt x="2053" y="9641"/>
                    <a:pt x="2387" y="9860"/>
                    <a:pt x="2549" y="10184"/>
                  </a:cubicBezTo>
                  <a:cubicBezTo>
                    <a:pt x="2596" y="10403"/>
                    <a:pt x="2596" y="10632"/>
                    <a:pt x="2549" y="10851"/>
                  </a:cubicBezTo>
                  <a:cubicBezTo>
                    <a:pt x="2529" y="11842"/>
                    <a:pt x="2758" y="12823"/>
                    <a:pt x="3215" y="13708"/>
                  </a:cubicBezTo>
                  <a:cubicBezTo>
                    <a:pt x="3530" y="14289"/>
                    <a:pt x="3987" y="14785"/>
                    <a:pt x="4549" y="15137"/>
                  </a:cubicBezTo>
                  <a:cubicBezTo>
                    <a:pt x="6330" y="15975"/>
                    <a:pt x="8321" y="16271"/>
                    <a:pt x="10264" y="15995"/>
                  </a:cubicBezTo>
                  <a:cubicBezTo>
                    <a:pt x="11312" y="15995"/>
                    <a:pt x="12550" y="15423"/>
                    <a:pt x="12550" y="14185"/>
                  </a:cubicBezTo>
                  <a:cubicBezTo>
                    <a:pt x="12636" y="13708"/>
                    <a:pt x="12636" y="13232"/>
                    <a:pt x="12550" y="12756"/>
                  </a:cubicBezTo>
                  <a:cubicBezTo>
                    <a:pt x="12417" y="11956"/>
                    <a:pt x="12093" y="11203"/>
                    <a:pt x="11598" y="1056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2" name="Freeform: Shape 451">
              <a:extLst>
                <a:ext uri="{FF2B5EF4-FFF2-40B4-BE49-F238E27FC236}">
                  <a16:creationId xmlns:a16="http://schemas.microsoft.com/office/drawing/2014/main" xmlns="" id="{91864848-E1BE-5B3C-388A-10F6E3DB1D64}"/>
                </a:ext>
              </a:extLst>
            </p:cNvPr>
            <p:cNvSpPr/>
            <p:nvPr/>
          </p:nvSpPr>
          <p:spPr>
            <a:xfrm>
              <a:off x="6947245" y="2733484"/>
              <a:ext cx="15672" cy="15389"/>
            </a:xfrm>
            <a:custGeom>
              <a:avLst/>
              <a:gdLst>
                <a:gd name="connsiteX0" fmla="*/ 12354 w 15672"/>
                <a:gd name="connsiteY0" fmla="*/ 10459 h 15389"/>
                <a:gd name="connsiteX1" fmla="*/ 13402 w 15672"/>
                <a:gd name="connsiteY1" fmla="*/ 9126 h 15389"/>
                <a:gd name="connsiteX2" fmla="*/ 14926 w 15672"/>
                <a:gd name="connsiteY2" fmla="*/ 8459 h 15389"/>
                <a:gd name="connsiteX3" fmla="*/ 15497 w 15672"/>
                <a:gd name="connsiteY3" fmla="*/ 7983 h 15389"/>
                <a:gd name="connsiteX4" fmla="*/ 15497 w 15672"/>
                <a:gd name="connsiteY4" fmla="*/ 6745 h 15389"/>
                <a:gd name="connsiteX5" fmla="*/ 12544 w 15672"/>
                <a:gd name="connsiteY5" fmla="*/ 2458 h 15389"/>
                <a:gd name="connsiteX6" fmla="*/ 11878 w 15672"/>
                <a:gd name="connsiteY6" fmla="*/ 934 h 15389"/>
                <a:gd name="connsiteX7" fmla="*/ 9973 w 15672"/>
                <a:gd name="connsiteY7" fmla="*/ -399 h 15389"/>
                <a:gd name="connsiteX8" fmla="*/ 8925 w 15672"/>
                <a:gd name="connsiteY8" fmla="*/ -399 h 15389"/>
                <a:gd name="connsiteX9" fmla="*/ 8353 w 15672"/>
                <a:gd name="connsiteY9" fmla="*/ -399 h 15389"/>
                <a:gd name="connsiteX10" fmla="*/ 5781 w 15672"/>
                <a:gd name="connsiteY10" fmla="*/ -399 h 15389"/>
                <a:gd name="connsiteX11" fmla="*/ 5115 w 15672"/>
                <a:gd name="connsiteY11" fmla="*/ 172 h 15389"/>
                <a:gd name="connsiteX12" fmla="*/ 3114 w 15672"/>
                <a:gd name="connsiteY12" fmla="*/ 1506 h 15389"/>
                <a:gd name="connsiteX13" fmla="*/ 543 w 15672"/>
                <a:gd name="connsiteY13" fmla="*/ 4363 h 15389"/>
                <a:gd name="connsiteX14" fmla="*/ 67 w 15672"/>
                <a:gd name="connsiteY14" fmla="*/ 7411 h 15389"/>
                <a:gd name="connsiteX15" fmla="*/ 2162 w 15672"/>
                <a:gd name="connsiteY15" fmla="*/ 9888 h 15389"/>
                <a:gd name="connsiteX16" fmla="*/ 3114 w 15672"/>
                <a:gd name="connsiteY16" fmla="*/ 9888 h 15389"/>
                <a:gd name="connsiteX17" fmla="*/ 3114 w 15672"/>
                <a:gd name="connsiteY17" fmla="*/ 10555 h 15389"/>
                <a:gd name="connsiteX18" fmla="*/ 4162 w 15672"/>
                <a:gd name="connsiteY18" fmla="*/ 13412 h 15389"/>
                <a:gd name="connsiteX19" fmla="*/ 5591 w 15672"/>
                <a:gd name="connsiteY19" fmla="*/ 14555 h 15389"/>
                <a:gd name="connsiteX20" fmla="*/ 11306 w 15672"/>
                <a:gd name="connsiteY20" fmla="*/ 14555 h 15389"/>
                <a:gd name="connsiteX21" fmla="*/ 13402 w 15672"/>
                <a:gd name="connsiteY21" fmla="*/ 12459 h 15389"/>
                <a:gd name="connsiteX22" fmla="*/ 12830 w 15672"/>
                <a:gd name="connsiteY22" fmla="*/ 11126 h 15389"/>
                <a:gd name="connsiteX23" fmla="*/ 12354 w 15672"/>
                <a:gd name="connsiteY23" fmla="*/ 10459 h 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72" h="15389">
                  <a:moveTo>
                    <a:pt x="12354" y="10459"/>
                  </a:moveTo>
                  <a:cubicBezTo>
                    <a:pt x="12497" y="9888"/>
                    <a:pt x="12878" y="9402"/>
                    <a:pt x="13402" y="9126"/>
                  </a:cubicBezTo>
                  <a:lnTo>
                    <a:pt x="14926" y="8459"/>
                  </a:lnTo>
                  <a:cubicBezTo>
                    <a:pt x="15173" y="8383"/>
                    <a:pt x="15383" y="8211"/>
                    <a:pt x="15497" y="7983"/>
                  </a:cubicBezTo>
                  <a:cubicBezTo>
                    <a:pt x="15688" y="7592"/>
                    <a:pt x="15688" y="7135"/>
                    <a:pt x="15497" y="6745"/>
                  </a:cubicBezTo>
                  <a:cubicBezTo>
                    <a:pt x="14735" y="5221"/>
                    <a:pt x="13211" y="3982"/>
                    <a:pt x="12544" y="2458"/>
                  </a:cubicBezTo>
                  <a:cubicBezTo>
                    <a:pt x="12363" y="1935"/>
                    <a:pt x="12144" y="1420"/>
                    <a:pt x="11878" y="934"/>
                  </a:cubicBezTo>
                  <a:cubicBezTo>
                    <a:pt x="11344" y="363"/>
                    <a:pt x="10697" y="-94"/>
                    <a:pt x="9973" y="-399"/>
                  </a:cubicBezTo>
                  <a:cubicBezTo>
                    <a:pt x="9973" y="-399"/>
                    <a:pt x="9211" y="-399"/>
                    <a:pt x="8925" y="-399"/>
                  </a:cubicBezTo>
                  <a:lnTo>
                    <a:pt x="8353" y="-399"/>
                  </a:lnTo>
                  <a:cubicBezTo>
                    <a:pt x="7591" y="-399"/>
                    <a:pt x="6544" y="-399"/>
                    <a:pt x="5781" y="-399"/>
                  </a:cubicBezTo>
                  <a:lnTo>
                    <a:pt x="5115" y="172"/>
                  </a:lnTo>
                  <a:cubicBezTo>
                    <a:pt x="4486" y="668"/>
                    <a:pt x="3819" y="1115"/>
                    <a:pt x="3114" y="1506"/>
                  </a:cubicBezTo>
                  <a:cubicBezTo>
                    <a:pt x="2000" y="2192"/>
                    <a:pt x="1105" y="3182"/>
                    <a:pt x="543" y="4363"/>
                  </a:cubicBezTo>
                  <a:cubicBezTo>
                    <a:pt x="9" y="5287"/>
                    <a:pt x="-162" y="6373"/>
                    <a:pt x="67" y="7411"/>
                  </a:cubicBezTo>
                  <a:cubicBezTo>
                    <a:pt x="257" y="8564"/>
                    <a:pt x="1057" y="9516"/>
                    <a:pt x="2162" y="9888"/>
                  </a:cubicBezTo>
                  <a:cubicBezTo>
                    <a:pt x="2476" y="9802"/>
                    <a:pt x="2800" y="9802"/>
                    <a:pt x="3114" y="9888"/>
                  </a:cubicBezTo>
                  <a:cubicBezTo>
                    <a:pt x="3162" y="10107"/>
                    <a:pt x="3162" y="10335"/>
                    <a:pt x="3114" y="10555"/>
                  </a:cubicBezTo>
                  <a:cubicBezTo>
                    <a:pt x="3229" y="11574"/>
                    <a:pt x="3591" y="12555"/>
                    <a:pt x="4162" y="13412"/>
                  </a:cubicBezTo>
                  <a:cubicBezTo>
                    <a:pt x="4524" y="13917"/>
                    <a:pt x="5020" y="14317"/>
                    <a:pt x="5591" y="14555"/>
                  </a:cubicBezTo>
                  <a:cubicBezTo>
                    <a:pt x="7449" y="15136"/>
                    <a:pt x="9449" y="15136"/>
                    <a:pt x="11306" y="14555"/>
                  </a:cubicBezTo>
                  <a:cubicBezTo>
                    <a:pt x="12259" y="14555"/>
                    <a:pt x="13497" y="13698"/>
                    <a:pt x="13402" y="12459"/>
                  </a:cubicBezTo>
                  <a:cubicBezTo>
                    <a:pt x="13249" y="12003"/>
                    <a:pt x="13059" y="11555"/>
                    <a:pt x="12830" y="11126"/>
                  </a:cubicBezTo>
                  <a:cubicBezTo>
                    <a:pt x="12830" y="11126"/>
                    <a:pt x="12449" y="10555"/>
                    <a:pt x="12354" y="104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3" name="Freeform: Shape 452">
              <a:extLst>
                <a:ext uri="{FF2B5EF4-FFF2-40B4-BE49-F238E27FC236}">
                  <a16:creationId xmlns:a16="http://schemas.microsoft.com/office/drawing/2014/main" xmlns="" id="{3CF2450A-65C5-1F46-FD61-1005376E951C}"/>
                </a:ext>
              </a:extLst>
            </p:cNvPr>
            <p:cNvSpPr/>
            <p:nvPr/>
          </p:nvSpPr>
          <p:spPr>
            <a:xfrm>
              <a:off x="6831174" y="2615374"/>
              <a:ext cx="15537" cy="15382"/>
            </a:xfrm>
            <a:custGeom>
              <a:avLst/>
              <a:gdLst>
                <a:gd name="connsiteX0" fmla="*/ 12410 w 15537"/>
                <a:gd name="connsiteY0" fmla="*/ 10269 h 15382"/>
                <a:gd name="connsiteX1" fmla="*/ 13362 w 15537"/>
                <a:gd name="connsiteY1" fmla="*/ 8936 h 15382"/>
                <a:gd name="connsiteX2" fmla="*/ 14886 w 15537"/>
                <a:gd name="connsiteY2" fmla="*/ 8174 h 15382"/>
                <a:gd name="connsiteX3" fmla="*/ 15363 w 15537"/>
                <a:gd name="connsiteY3" fmla="*/ 7697 h 15382"/>
                <a:gd name="connsiteX4" fmla="*/ 15363 w 15537"/>
                <a:gd name="connsiteY4" fmla="*/ 6459 h 15382"/>
                <a:gd name="connsiteX5" fmla="*/ 12124 w 15537"/>
                <a:gd name="connsiteY5" fmla="*/ 2363 h 15382"/>
                <a:gd name="connsiteX6" fmla="*/ 11362 w 15537"/>
                <a:gd name="connsiteY6" fmla="*/ 935 h 15382"/>
                <a:gd name="connsiteX7" fmla="*/ 9457 w 15537"/>
                <a:gd name="connsiteY7" fmla="*/ -399 h 15382"/>
                <a:gd name="connsiteX8" fmla="*/ 8409 w 15537"/>
                <a:gd name="connsiteY8" fmla="*/ -399 h 15382"/>
                <a:gd name="connsiteX9" fmla="*/ 7838 w 15537"/>
                <a:gd name="connsiteY9" fmla="*/ -399 h 15382"/>
                <a:gd name="connsiteX10" fmla="*/ 5266 w 15537"/>
                <a:gd name="connsiteY10" fmla="*/ -399 h 15382"/>
                <a:gd name="connsiteX11" fmla="*/ 4695 w 15537"/>
                <a:gd name="connsiteY11" fmla="*/ 173 h 15382"/>
                <a:gd name="connsiteX12" fmla="*/ 2694 w 15537"/>
                <a:gd name="connsiteY12" fmla="*/ 1601 h 15382"/>
                <a:gd name="connsiteX13" fmla="*/ 218 w 15537"/>
                <a:gd name="connsiteY13" fmla="*/ 4554 h 15382"/>
                <a:gd name="connsiteX14" fmla="*/ 218 w 15537"/>
                <a:gd name="connsiteY14" fmla="*/ 7602 h 15382"/>
                <a:gd name="connsiteX15" fmla="*/ 2504 w 15537"/>
                <a:gd name="connsiteY15" fmla="*/ 9983 h 15382"/>
                <a:gd name="connsiteX16" fmla="*/ 3361 w 15537"/>
                <a:gd name="connsiteY16" fmla="*/ 9983 h 15382"/>
                <a:gd name="connsiteX17" fmla="*/ 3361 w 15537"/>
                <a:gd name="connsiteY17" fmla="*/ 10650 h 15382"/>
                <a:gd name="connsiteX18" fmla="*/ 4599 w 15537"/>
                <a:gd name="connsiteY18" fmla="*/ 13412 h 15382"/>
                <a:gd name="connsiteX19" fmla="*/ 6123 w 15537"/>
                <a:gd name="connsiteY19" fmla="*/ 14555 h 15382"/>
                <a:gd name="connsiteX20" fmla="*/ 11934 w 15537"/>
                <a:gd name="connsiteY20" fmla="*/ 14555 h 15382"/>
                <a:gd name="connsiteX21" fmla="*/ 13838 w 15537"/>
                <a:gd name="connsiteY21" fmla="*/ 12365 h 15382"/>
                <a:gd name="connsiteX22" fmla="*/ 13172 w 15537"/>
                <a:gd name="connsiteY22" fmla="*/ 11031 h 15382"/>
                <a:gd name="connsiteX23" fmla="*/ 12410 w 15537"/>
                <a:gd name="connsiteY23" fmla="*/ 10269 h 1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37" h="15382">
                  <a:moveTo>
                    <a:pt x="12410" y="10269"/>
                  </a:moveTo>
                  <a:cubicBezTo>
                    <a:pt x="12438" y="9679"/>
                    <a:pt x="12810" y="9155"/>
                    <a:pt x="13362" y="8936"/>
                  </a:cubicBezTo>
                  <a:lnTo>
                    <a:pt x="14886" y="8174"/>
                  </a:lnTo>
                  <a:cubicBezTo>
                    <a:pt x="15086" y="8069"/>
                    <a:pt x="15258" y="7897"/>
                    <a:pt x="15363" y="7697"/>
                  </a:cubicBezTo>
                  <a:cubicBezTo>
                    <a:pt x="15553" y="7307"/>
                    <a:pt x="15553" y="6850"/>
                    <a:pt x="15363" y="6459"/>
                  </a:cubicBezTo>
                  <a:cubicBezTo>
                    <a:pt x="14410" y="4935"/>
                    <a:pt x="12791" y="3887"/>
                    <a:pt x="12124" y="2363"/>
                  </a:cubicBezTo>
                  <a:cubicBezTo>
                    <a:pt x="11924" y="1858"/>
                    <a:pt x="11676" y="1382"/>
                    <a:pt x="11362" y="935"/>
                  </a:cubicBezTo>
                  <a:cubicBezTo>
                    <a:pt x="10867" y="315"/>
                    <a:pt x="10210" y="-151"/>
                    <a:pt x="9457" y="-399"/>
                  </a:cubicBezTo>
                  <a:cubicBezTo>
                    <a:pt x="9457" y="-399"/>
                    <a:pt x="8695" y="-399"/>
                    <a:pt x="8409" y="-399"/>
                  </a:cubicBezTo>
                  <a:lnTo>
                    <a:pt x="7838" y="-399"/>
                  </a:lnTo>
                  <a:cubicBezTo>
                    <a:pt x="7171" y="77"/>
                    <a:pt x="6028" y="-399"/>
                    <a:pt x="5266" y="-399"/>
                  </a:cubicBezTo>
                  <a:cubicBezTo>
                    <a:pt x="4504" y="-399"/>
                    <a:pt x="5266" y="-399"/>
                    <a:pt x="4695" y="173"/>
                  </a:cubicBezTo>
                  <a:cubicBezTo>
                    <a:pt x="4066" y="706"/>
                    <a:pt x="3399" y="1182"/>
                    <a:pt x="2694" y="1601"/>
                  </a:cubicBezTo>
                  <a:cubicBezTo>
                    <a:pt x="1608" y="2325"/>
                    <a:pt x="742" y="3354"/>
                    <a:pt x="218" y="4554"/>
                  </a:cubicBezTo>
                  <a:cubicBezTo>
                    <a:pt x="-116" y="5545"/>
                    <a:pt x="-116" y="6612"/>
                    <a:pt x="218" y="7602"/>
                  </a:cubicBezTo>
                  <a:cubicBezTo>
                    <a:pt x="484" y="8755"/>
                    <a:pt x="1361" y="9669"/>
                    <a:pt x="2504" y="9983"/>
                  </a:cubicBezTo>
                  <a:cubicBezTo>
                    <a:pt x="2789" y="9936"/>
                    <a:pt x="3075" y="9936"/>
                    <a:pt x="3361" y="9983"/>
                  </a:cubicBezTo>
                  <a:cubicBezTo>
                    <a:pt x="3437" y="10202"/>
                    <a:pt x="3437" y="10431"/>
                    <a:pt x="3361" y="10650"/>
                  </a:cubicBezTo>
                  <a:cubicBezTo>
                    <a:pt x="3532" y="11660"/>
                    <a:pt x="3961" y="12612"/>
                    <a:pt x="4599" y="13412"/>
                  </a:cubicBezTo>
                  <a:cubicBezTo>
                    <a:pt x="4980" y="13946"/>
                    <a:pt x="5514" y="14346"/>
                    <a:pt x="6123" y="14555"/>
                  </a:cubicBezTo>
                  <a:cubicBezTo>
                    <a:pt x="8019" y="15127"/>
                    <a:pt x="10038" y="15127"/>
                    <a:pt x="11934" y="14555"/>
                  </a:cubicBezTo>
                  <a:cubicBezTo>
                    <a:pt x="12791" y="14555"/>
                    <a:pt x="14029" y="13603"/>
                    <a:pt x="13838" y="12365"/>
                  </a:cubicBezTo>
                  <a:cubicBezTo>
                    <a:pt x="13696" y="11888"/>
                    <a:pt x="13467" y="11431"/>
                    <a:pt x="13172" y="11031"/>
                  </a:cubicBezTo>
                  <a:cubicBezTo>
                    <a:pt x="13172" y="11031"/>
                    <a:pt x="12505" y="10364"/>
                    <a:pt x="12410" y="10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4" name="Freeform: Shape 453">
              <a:extLst>
                <a:ext uri="{FF2B5EF4-FFF2-40B4-BE49-F238E27FC236}">
                  <a16:creationId xmlns:a16="http://schemas.microsoft.com/office/drawing/2014/main" xmlns="" id="{FE0B0887-6AB9-5C00-F538-9BB813EAAB75}"/>
                </a:ext>
              </a:extLst>
            </p:cNvPr>
            <p:cNvSpPr/>
            <p:nvPr/>
          </p:nvSpPr>
          <p:spPr>
            <a:xfrm>
              <a:off x="6748402" y="2538883"/>
              <a:ext cx="15494" cy="15606"/>
            </a:xfrm>
            <a:custGeom>
              <a:avLst/>
              <a:gdLst>
                <a:gd name="connsiteX0" fmla="*/ 12410 w 15494"/>
                <a:gd name="connsiteY0" fmla="*/ 10274 h 15606"/>
                <a:gd name="connsiteX1" fmla="*/ 13267 w 15494"/>
                <a:gd name="connsiteY1" fmla="*/ 8940 h 15606"/>
                <a:gd name="connsiteX2" fmla="*/ 14791 w 15494"/>
                <a:gd name="connsiteY2" fmla="*/ 8178 h 15606"/>
                <a:gd name="connsiteX3" fmla="*/ 15363 w 15494"/>
                <a:gd name="connsiteY3" fmla="*/ 7702 h 15606"/>
                <a:gd name="connsiteX4" fmla="*/ 15363 w 15494"/>
                <a:gd name="connsiteY4" fmla="*/ 6464 h 15606"/>
                <a:gd name="connsiteX5" fmla="*/ 12124 w 15494"/>
                <a:gd name="connsiteY5" fmla="*/ 2368 h 15606"/>
                <a:gd name="connsiteX6" fmla="*/ 11362 w 15494"/>
                <a:gd name="connsiteY6" fmla="*/ 939 h 15606"/>
                <a:gd name="connsiteX7" fmla="*/ 9457 w 15494"/>
                <a:gd name="connsiteY7" fmla="*/ -299 h 15606"/>
                <a:gd name="connsiteX8" fmla="*/ 8409 w 15494"/>
                <a:gd name="connsiteY8" fmla="*/ -299 h 15606"/>
                <a:gd name="connsiteX9" fmla="*/ 7838 w 15494"/>
                <a:gd name="connsiteY9" fmla="*/ -299 h 15606"/>
                <a:gd name="connsiteX10" fmla="*/ 5266 w 15494"/>
                <a:gd name="connsiteY10" fmla="*/ -299 h 15606"/>
                <a:gd name="connsiteX11" fmla="*/ 4695 w 15494"/>
                <a:gd name="connsiteY11" fmla="*/ 273 h 15606"/>
                <a:gd name="connsiteX12" fmla="*/ 2694 w 15494"/>
                <a:gd name="connsiteY12" fmla="*/ 1701 h 15606"/>
                <a:gd name="connsiteX13" fmla="*/ 218 w 15494"/>
                <a:gd name="connsiteY13" fmla="*/ 4654 h 15606"/>
                <a:gd name="connsiteX14" fmla="*/ 218 w 15494"/>
                <a:gd name="connsiteY14" fmla="*/ 7797 h 15606"/>
                <a:gd name="connsiteX15" fmla="*/ 2409 w 15494"/>
                <a:gd name="connsiteY15" fmla="*/ 10179 h 15606"/>
                <a:gd name="connsiteX16" fmla="*/ 3361 w 15494"/>
                <a:gd name="connsiteY16" fmla="*/ 10179 h 15606"/>
                <a:gd name="connsiteX17" fmla="*/ 3361 w 15494"/>
                <a:gd name="connsiteY17" fmla="*/ 10845 h 15606"/>
                <a:gd name="connsiteX18" fmla="*/ 4599 w 15494"/>
                <a:gd name="connsiteY18" fmla="*/ 13607 h 15606"/>
                <a:gd name="connsiteX19" fmla="*/ 6123 w 15494"/>
                <a:gd name="connsiteY19" fmla="*/ 14751 h 15606"/>
                <a:gd name="connsiteX20" fmla="*/ 11934 w 15494"/>
                <a:gd name="connsiteY20" fmla="*/ 14751 h 15606"/>
                <a:gd name="connsiteX21" fmla="*/ 13838 w 15494"/>
                <a:gd name="connsiteY21" fmla="*/ 12560 h 15606"/>
                <a:gd name="connsiteX22" fmla="*/ 13172 w 15494"/>
                <a:gd name="connsiteY22" fmla="*/ 11226 h 15606"/>
                <a:gd name="connsiteX23" fmla="*/ 12410 w 15494"/>
                <a:gd name="connsiteY23" fmla="*/ 10274 h 15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494" h="15606">
                  <a:moveTo>
                    <a:pt x="12410" y="10274"/>
                  </a:moveTo>
                  <a:cubicBezTo>
                    <a:pt x="12448" y="9712"/>
                    <a:pt x="12772" y="9207"/>
                    <a:pt x="13267" y="8940"/>
                  </a:cubicBezTo>
                  <a:lnTo>
                    <a:pt x="14791" y="8178"/>
                  </a:lnTo>
                  <a:cubicBezTo>
                    <a:pt x="15039" y="8102"/>
                    <a:pt x="15248" y="7931"/>
                    <a:pt x="15363" y="7702"/>
                  </a:cubicBezTo>
                  <a:cubicBezTo>
                    <a:pt x="15496" y="7302"/>
                    <a:pt x="15496" y="6864"/>
                    <a:pt x="15363" y="6464"/>
                  </a:cubicBezTo>
                  <a:cubicBezTo>
                    <a:pt x="14410" y="4940"/>
                    <a:pt x="12886" y="3892"/>
                    <a:pt x="12124" y="2368"/>
                  </a:cubicBezTo>
                  <a:cubicBezTo>
                    <a:pt x="11924" y="1863"/>
                    <a:pt x="11676" y="1387"/>
                    <a:pt x="11362" y="939"/>
                  </a:cubicBezTo>
                  <a:cubicBezTo>
                    <a:pt x="10857" y="358"/>
                    <a:pt x="10190" y="-70"/>
                    <a:pt x="9457" y="-299"/>
                  </a:cubicBezTo>
                  <a:cubicBezTo>
                    <a:pt x="9124" y="-432"/>
                    <a:pt x="8743" y="-432"/>
                    <a:pt x="8409" y="-299"/>
                  </a:cubicBezTo>
                  <a:cubicBezTo>
                    <a:pt x="8409" y="-299"/>
                    <a:pt x="8409" y="-299"/>
                    <a:pt x="7838" y="-299"/>
                  </a:cubicBezTo>
                  <a:cubicBezTo>
                    <a:pt x="7266" y="-299"/>
                    <a:pt x="6028" y="-299"/>
                    <a:pt x="5266" y="-299"/>
                  </a:cubicBezTo>
                  <a:cubicBezTo>
                    <a:pt x="4504" y="-299"/>
                    <a:pt x="5266" y="-299"/>
                    <a:pt x="4695" y="273"/>
                  </a:cubicBezTo>
                  <a:cubicBezTo>
                    <a:pt x="4066" y="806"/>
                    <a:pt x="3399" y="1282"/>
                    <a:pt x="2694" y="1701"/>
                  </a:cubicBezTo>
                  <a:cubicBezTo>
                    <a:pt x="1646" y="2473"/>
                    <a:pt x="799" y="3482"/>
                    <a:pt x="218" y="4654"/>
                  </a:cubicBezTo>
                  <a:cubicBezTo>
                    <a:pt x="-116" y="5673"/>
                    <a:pt x="-116" y="6778"/>
                    <a:pt x="218" y="7797"/>
                  </a:cubicBezTo>
                  <a:cubicBezTo>
                    <a:pt x="504" y="8912"/>
                    <a:pt x="1323" y="9798"/>
                    <a:pt x="2409" y="10179"/>
                  </a:cubicBezTo>
                  <a:cubicBezTo>
                    <a:pt x="2713" y="10074"/>
                    <a:pt x="3056" y="10074"/>
                    <a:pt x="3361" y="10179"/>
                  </a:cubicBezTo>
                  <a:cubicBezTo>
                    <a:pt x="3437" y="10398"/>
                    <a:pt x="3437" y="10626"/>
                    <a:pt x="3361" y="10845"/>
                  </a:cubicBezTo>
                  <a:cubicBezTo>
                    <a:pt x="3514" y="11865"/>
                    <a:pt x="3942" y="12817"/>
                    <a:pt x="4599" y="13607"/>
                  </a:cubicBezTo>
                  <a:cubicBezTo>
                    <a:pt x="4980" y="14141"/>
                    <a:pt x="5514" y="14532"/>
                    <a:pt x="6123" y="14751"/>
                  </a:cubicBezTo>
                  <a:cubicBezTo>
                    <a:pt x="8009" y="15360"/>
                    <a:pt x="10048" y="15360"/>
                    <a:pt x="11934" y="14751"/>
                  </a:cubicBezTo>
                  <a:cubicBezTo>
                    <a:pt x="12886" y="14751"/>
                    <a:pt x="14029" y="13798"/>
                    <a:pt x="13838" y="12560"/>
                  </a:cubicBezTo>
                  <a:cubicBezTo>
                    <a:pt x="13696" y="12084"/>
                    <a:pt x="13467" y="11626"/>
                    <a:pt x="13172" y="11226"/>
                  </a:cubicBezTo>
                  <a:cubicBezTo>
                    <a:pt x="12896" y="10922"/>
                    <a:pt x="12639" y="10607"/>
                    <a:pt x="12410" y="1027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5" name="Freeform: Shape 454">
              <a:extLst>
                <a:ext uri="{FF2B5EF4-FFF2-40B4-BE49-F238E27FC236}">
                  <a16:creationId xmlns:a16="http://schemas.microsoft.com/office/drawing/2014/main" xmlns="" id="{C21A234D-0888-0806-4368-782B374E5FFE}"/>
                </a:ext>
              </a:extLst>
            </p:cNvPr>
            <p:cNvSpPr/>
            <p:nvPr/>
          </p:nvSpPr>
          <p:spPr>
            <a:xfrm>
              <a:off x="6634380" y="2458623"/>
              <a:ext cx="15502" cy="15542"/>
            </a:xfrm>
            <a:custGeom>
              <a:avLst/>
              <a:gdLst>
                <a:gd name="connsiteX0" fmla="*/ 12417 w 15502"/>
                <a:gd name="connsiteY0" fmla="*/ 10238 h 15542"/>
                <a:gd name="connsiteX1" fmla="*/ 13274 w 15502"/>
                <a:gd name="connsiteY1" fmla="*/ 8905 h 15542"/>
                <a:gd name="connsiteX2" fmla="*/ 14798 w 15502"/>
                <a:gd name="connsiteY2" fmla="*/ 8142 h 15542"/>
                <a:gd name="connsiteX3" fmla="*/ 15370 w 15502"/>
                <a:gd name="connsiteY3" fmla="*/ 7571 h 15542"/>
                <a:gd name="connsiteX4" fmla="*/ 15370 w 15502"/>
                <a:gd name="connsiteY4" fmla="*/ 6333 h 15542"/>
                <a:gd name="connsiteX5" fmla="*/ 12036 w 15502"/>
                <a:gd name="connsiteY5" fmla="*/ 2332 h 15542"/>
                <a:gd name="connsiteX6" fmla="*/ 11369 w 15502"/>
                <a:gd name="connsiteY6" fmla="*/ 904 h 15542"/>
                <a:gd name="connsiteX7" fmla="*/ 9369 w 15502"/>
                <a:gd name="connsiteY7" fmla="*/ -335 h 15542"/>
                <a:gd name="connsiteX8" fmla="*/ 8321 w 15502"/>
                <a:gd name="connsiteY8" fmla="*/ -335 h 15542"/>
                <a:gd name="connsiteX9" fmla="*/ 7845 w 15502"/>
                <a:gd name="connsiteY9" fmla="*/ -335 h 15542"/>
                <a:gd name="connsiteX10" fmla="*/ 5178 w 15502"/>
                <a:gd name="connsiteY10" fmla="*/ -335 h 15542"/>
                <a:gd name="connsiteX11" fmla="*/ 4606 w 15502"/>
                <a:gd name="connsiteY11" fmla="*/ 237 h 15542"/>
                <a:gd name="connsiteX12" fmla="*/ 2702 w 15502"/>
                <a:gd name="connsiteY12" fmla="*/ 1665 h 15542"/>
                <a:gd name="connsiteX13" fmla="*/ 225 w 15502"/>
                <a:gd name="connsiteY13" fmla="*/ 4714 h 15542"/>
                <a:gd name="connsiteX14" fmla="*/ 225 w 15502"/>
                <a:gd name="connsiteY14" fmla="*/ 7857 h 15542"/>
                <a:gd name="connsiteX15" fmla="*/ 2511 w 15502"/>
                <a:gd name="connsiteY15" fmla="*/ 10143 h 15542"/>
                <a:gd name="connsiteX16" fmla="*/ 3368 w 15502"/>
                <a:gd name="connsiteY16" fmla="*/ 10143 h 15542"/>
                <a:gd name="connsiteX17" fmla="*/ 3368 w 15502"/>
                <a:gd name="connsiteY17" fmla="*/ 10809 h 15542"/>
                <a:gd name="connsiteX18" fmla="*/ 4511 w 15502"/>
                <a:gd name="connsiteY18" fmla="*/ 13572 h 15542"/>
                <a:gd name="connsiteX19" fmla="*/ 6035 w 15502"/>
                <a:gd name="connsiteY19" fmla="*/ 14715 h 15542"/>
                <a:gd name="connsiteX20" fmla="*/ 11846 w 15502"/>
                <a:gd name="connsiteY20" fmla="*/ 14715 h 15542"/>
                <a:gd name="connsiteX21" fmla="*/ 13751 w 15502"/>
                <a:gd name="connsiteY21" fmla="*/ 12524 h 15542"/>
                <a:gd name="connsiteX22" fmla="*/ 13179 w 15502"/>
                <a:gd name="connsiteY22" fmla="*/ 11190 h 15542"/>
                <a:gd name="connsiteX23" fmla="*/ 12417 w 15502"/>
                <a:gd name="connsiteY23" fmla="*/ 10238 h 1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02" h="15542">
                  <a:moveTo>
                    <a:pt x="12417" y="10238"/>
                  </a:moveTo>
                  <a:cubicBezTo>
                    <a:pt x="12455" y="9676"/>
                    <a:pt x="12779" y="9171"/>
                    <a:pt x="13274" y="8905"/>
                  </a:cubicBezTo>
                  <a:lnTo>
                    <a:pt x="14798" y="8142"/>
                  </a:lnTo>
                  <a:cubicBezTo>
                    <a:pt x="14798" y="8142"/>
                    <a:pt x="15275" y="8142"/>
                    <a:pt x="15370" y="7571"/>
                  </a:cubicBezTo>
                  <a:cubicBezTo>
                    <a:pt x="15503" y="7171"/>
                    <a:pt x="15503" y="6733"/>
                    <a:pt x="15370" y="6333"/>
                  </a:cubicBezTo>
                  <a:cubicBezTo>
                    <a:pt x="14417" y="4904"/>
                    <a:pt x="12798" y="3856"/>
                    <a:pt x="12036" y="2332"/>
                  </a:cubicBezTo>
                  <a:cubicBezTo>
                    <a:pt x="11874" y="1827"/>
                    <a:pt x="11646" y="1351"/>
                    <a:pt x="11369" y="904"/>
                  </a:cubicBezTo>
                  <a:cubicBezTo>
                    <a:pt x="10845" y="303"/>
                    <a:pt x="10141" y="-135"/>
                    <a:pt x="9369" y="-335"/>
                  </a:cubicBezTo>
                  <a:cubicBezTo>
                    <a:pt x="9026" y="-420"/>
                    <a:pt x="8664" y="-420"/>
                    <a:pt x="8321" y="-335"/>
                  </a:cubicBezTo>
                  <a:lnTo>
                    <a:pt x="7845" y="-335"/>
                  </a:lnTo>
                  <a:cubicBezTo>
                    <a:pt x="7083" y="141"/>
                    <a:pt x="5940" y="-335"/>
                    <a:pt x="5178" y="-335"/>
                  </a:cubicBezTo>
                  <a:lnTo>
                    <a:pt x="4606" y="237"/>
                  </a:lnTo>
                  <a:cubicBezTo>
                    <a:pt x="4035" y="789"/>
                    <a:pt x="3397" y="1275"/>
                    <a:pt x="2702" y="1665"/>
                  </a:cubicBezTo>
                  <a:cubicBezTo>
                    <a:pt x="1578" y="2399"/>
                    <a:pt x="711" y="3466"/>
                    <a:pt x="225" y="4714"/>
                  </a:cubicBezTo>
                  <a:cubicBezTo>
                    <a:pt x="-118" y="5733"/>
                    <a:pt x="-118" y="6838"/>
                    <a:pt x="225" y="7857"/>
                  </a:cubicBezTo>
                  <a:cubicBezTo>
                    <a:pt x="520" y="8971"/>
                    <a:pt x="1397" y="9838"/>
                    <a:pt x="2511" y="10143"/>
                  </a:cubicBezTo>
                  <a:cubicBezTo>
                    <a:pt x="2511" y="10143"/>
                    <a:pt x="3178" y="10143"/>
                    <a:pt x="3368" y="10143"/>
                  </a:cubicBezTo>
                  <a:cubicBezTo>
                    <a:pt x="3559" y="10143"/>
                    <a:pt x="3368" y="10143"/>
                    <a:pt x="3368" y="10809"/>
                  </a:cubicBezTo>
                  <a:cubicBezTo>
                    <a:pt x="3521" y="11810"/>
                    <a:pt x="3921" y="12753"/>
                    <a:pt x="4511" y="13572"/>
                  </a:cubicBezTo>
                  <a:cubicBezTo>
                    <a:pt x="4930" y="14057"/>
                    <a:pt x="5445" y="14448"/>
                    <a:pt x="6035" y="14715"/>
                  </a:cubicBezTo>
                  <a:cubicBezTo>
                    <a:pt x="7931" y="15286"/>
                    <a:pt x="9950" y="15286"/>
                    <a:pt x="11846" y="14715"/>
                  </a:cubicBezTo>
                  <a:cubicBezTo>
                    <a:pt x="12798" y="14715"/>
                    <a:pt x="13941" y="13762"/>
                    <a:pt x="13751" y="12524"/>
                  </a:cubicBezTo>
                  <a:cubicBezTo>
                    <a:pt x="13598" y="12067"/>
                    <a:pt x="13408" y="11619"/>
                    <a:pt x="13179" y="11190"/>
                  </a:cubicBezTo>
                  <a:cubicBezTo>
                    <a:pt x="12884" y="10905"/>
                    <a:pt x="12627" y="10590"/>
                    <a:pt x="12417" y="1023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6" name="Freeform: Shape 455">
              <a:extLst>
                <a:ext uri="{FF2B5EF4-FFF2-40B4-BE49-F238E27FC236}">
                  <a16:creationId xmlns:a16="http://schemas.microsoft.com/office/drawing/2014/main" xmlns="" id="{6D5B987D-22A8-98C2-DCB0-B6BAC94310E3}"/>
                </a:ext>
              </a:extLst>
            </p:cNvPr>
            <p:cNvSpPr/>
            <p:nvPr/>
          </p:nvSpPr>
          <p:spPr>
            <a:xfrm>
              <a:off x="6522243" y="2371915"/>
              <a:ext cx="15499" cy="15382"/>
            </a:xfrm>
            <a:custGeom>
              <a:avLst/>
              <a:gdLst>
                <a:gd name="connsiteX0" fmla="*/ 12350 w 15499"/>
                <a:gd name="connsiteY0" fmla="*/ 10174 h 15382"/>
                <a:gd name="connsiteX1" fmla="*/ 13303 w 15499"/>
                <a:gd name="connsiteY1" fmla="*/ 8840 h 15382"/>
                <a:gd name="connsiteX2" fmla="*/ 14827 w 15499"/>
                <a:gd name="connsiteY2" fmla="*/ 8078 h 15382"/>
                <a:gd name="connsiteX3" fmla="*/ 15303 w 15499"/>
                <a:gd name="connsiteY3" fmla="*/ 7507 h 15382"/>
                <a:gd name="connsiteX4" fmla="*/ 15303 w 15499"/>
                <a:gd name="connsiteY4" fmla="*/ 6269 h 15382"/>
                <a:gd name="connsiteX5" fmla="*/ 12064 w 15499"/>
                <a:gd name="connsiteY5" fmla="*/ 2268 h 15382"/>
                <a:gd name="connsiteX6" fmla="*/ 11303 w 15499"/>
                <a:gd name="connsiteY6" fmla="*/ 839 h 15382"/>
                <a:gd name="connsiteX7" fmla="*/ 9397 w 15499"/>
                <a:gd name="connsiteY7" fmla="*/ -399 h 15382"/>
                <a:gd name="connsiteX8" fmla="*/ 8255 w 15499"/>
                <a:gd name="connsiteY8" fmla="*/ -399 h 15382"/>
                <a:gd name="connsiteX9" fmla="*/ 7778 w 15499"/>
                <a:gd name="connsiteY9" fmla="*/ -399 h 15382"/>
                <a:gd name="connsiteX10" fmla="*/ 5206 w 15499"/>
                <a:gd name="connsiteY10" fmla="*/ -399 h 15382"/>
                <a:gd name="connsiteX11" fmla="*/ 4635 w 15499"/>
                <a:gd name="connsiteY11" fmla="*/ 77 h 15382"/>
                <a:gd name="connsiteX12" fmla="*/ 2635 w 15499"/>
                <a:gd name="connsiteY12" fmla="*/ 1601 h 15382"/>
                <a:gd name="connsiteX13" fmla="*/ 254 w 15499"/>
                <a:gd name="connsiteY13" fmla="*/ 4554 h 15382"/>
                <a:gd name="connsiteX14" fmla="*/ 254 w 15499"/>
                <a:gd name="connsiteY14" fmla="*/ 7697 h 15382"/>
                <a:gd name="connsiteX15" fmla="*/ 2539 w 15499"/>
                <a:gd name="connsiteY15" fmla="*/ 9983 h 15382"/>
                <a:gd name="connsiteX16" fmla="*/ 3492 w 15499"/>
                <a:gd name="connsiteY16" fmla="*/ 9983 h 15382"/>
                <a:gd name="connsiteX17" fmla="*/ 3492 w 15499"/>
                <a:gd name="connsiteY17" fmla="*/ 10650 h 15382"/>
                <a:gd name="connsiteX18" fmla="*/ 4730 w 15499"/>
                <a:gd name="connsiteY18" fmla="*/ 13412 h 15382"/>
                <a:gd name="connsiteX19" fmla="*/ 6254 w 15499"/>
                <a:gd name="connsiteY19" fmla="*/ 14555 h 15382"/>
                <a:gd name="connsiteX20" fmla="*/ 12064 w 15499"/>
                <a:gd name="connsiteY20" fmla="*/ 14555 h 15382"/>
                <a:gd name="connsiteX21" fmla="*/ 13970 w 15499"/>
                <a:gd name="connsiteY21" fmla="*/ 12365 h 15382"/>
                <a:gd name="connsiteX22" fmla="*/ 13303 w 15499"/>
                <a:gd name="connsiteY22" fmla="*/ 11031 h 15382"/>
                <a:gd name="connsiteX23" fmla="*/ 12350 w 15499"/>
                <a:gd name="connsiteY23" fmla="*/ 10174 h 1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499" h="15382">
                  <a:moveTo>
                    <a:pt x="12350" y="10174"/>
                  </a:moveTo>
                  <a:cubicBezTo>
                    <a:pt x="12464" y="9612"/>
                    <a:pt x="12807" y="9126"/>
                    <a:pt x="13303" y="8840"/>
                  </a:cubicBezTo>
                  <a:lnTo>
                    <a:pt x="14827" y="8078"/>
                  </a:lnTo>
                  <a:cubicBezTo>
                    <a:pt x="14827" y="8078"/>
                    <a:pt x="14827" y="8078"/>
                    <a:pt x="15303" y="7507"/>
                  </a:cubicBezTo>
                  <a:cubicBezTo>
                    <a:pt x="15522" y="7126"/>
                    <a:pt x="15522" y="6650"/>
                    <a:pt x="15303" y="6269"/>
                  </a:cubicBezTo>
                  <a:cubicBezTo>
                    <a:pt x="14446" y="4840"/>
                    <a:pt x="12826" y="3792"/>
                    <a:pt x="12064" y="2268"/>
                  </a:cubicBezTo>
                  <a:cubicBezTo>
                    <a:pt x="11864" y="1763"/>
                    <a:pt x="11617" y="1287"/>
                    <a:pt x="11303" y="839"/>
                  </a:cubicBezTo>
                  <a:cubicBezTo>
                    <a:pt x="10798" y="258"/>
                    <a:pt x="10131" y="-170"/>
                    <a:pt x="9397" y="-399"/>
                  </a:cubicBezTo>
                  <a:cubicBezTo>
                    <a:pt x="9397" y="-399"/>
                    <a:pt x="8636" y="-399"/>
                    <a:pt x="8255" y="-399"/>
                  </a:cubicBezTo>
                  <a:lnTo>
                    <a:pt x="7778" y="-399"/>
                  </a:lnTo>
                  <a:cubicBezTo>
                    <a:pt x="7016" y="-399"/>
                    <a:pt x="5873" y="-399"/>
                    <a:pt x="5206" y="-399"/>
                  </a:cubicBezTo>
                  <a:cubicBezTo>
                    <a:pt x="4959" y="-323"/>
                    <a:pt x="4749" y="-151"/>
                    <a:pt x="4635" y="77"/>
                  </a:cubicBezTo>
                  <a:cubicBezTo>
                    <a:pt x="4035" y="668"/>
                    <a:pt x="3359" y="1182"/>
                    <a:pt x="2635" y="1601"/>
                  </a:cubicBezTo>
                  <a:cubicBezTo>
                    <a:pt x="1587" y="2354"/>
                    <a:pt x="768" y="3373"/>
                    <a:pt x="254" y="4554"/>
                  </a:cubicBezTo>
                  <a:cubicBezTo>
                    <a:pt x="-128" y="5564"/>
                    <a:pt x="-128" y="6688"/>
                    <a:pt x="254" y="7697"/>
                  </a:cubicBezTo>
                  <a:cubicBezTo>
                    <a:pt x="587" y="8793"/>
                    <a:pt x="1444" y="9650"/>
                    <a:pt x="2539" y="9983"/>
                  </a:cubicBezTo>
                  <a:cubicBezTo>
                    <a:pt x="2854" y="9917"/>
                    <a:pt x="3178" y="9917"/>
                    <a:pt x="3492" y="9983"/>
                  </a:cubicBezTo>
                  <a:cubicBezTo>
                    <a:pt x="3568" y="10202"/>
                    <a:pt x="3568" y="10431"/>
                    <a:pt x="3492" y="10650"/>
                  </a:cubicBezTo>
                  <a:cubicBezTo>
                    <a:pt x="3682" y="11650"/>
                    <a:pt x="4111" y="12603"/>
                    <a:pt x="4730" y="13412"/>
                  </a:cubicBezTo>
                  <a:cubicBezTo>
                    <a:pt x="5130" y="13927"/>
                    <a:pt x="5654" y="14317"/>
                    <a:pt x="6254" y="14555"/>
                  </a:cubicBezTo>
                  <a:cubicBezTo>
                    <a:pt x="8150" y="15127"/>
                    <a:pt x="10169" y="15127"/>
                    <a:pt x="12064" y="14555"/>
                  </a:cubicBezTo>
                  <a:cubicBezTo>
                    <a:pt x="13017" y="14555"/>
                    <a:pt x="14160" y="13603"/>
                    <a:pt x="13970" y="12365"/>
                  </a:cubicBezTo>
                  <a:cubicBezTo>
                    <a:pt x="13827" y="11888"/>
                    <a:pt x="13598" y="11431"/>
                    <a:pt x="13303" y="11031"/>
                  </a:cubicBezTo>
                  <a:cubicBezTo>
                    <a:pt x="13303" y="11031"/>
                    <a:pt x="12446" y="10269"/>
                    <a:pt x="12350" y="1017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7" name="Freeform: Shape 456">
              <a:extLst>
                <a:ext uri="{FF2B5EF4-FFF2-40B4-BE49-F238E27FC236}">
                  <a16:creationId xmlns:a16="http://schemas.microsoft.com/office/drawing/2014/main" xmlns="" id="{47EB9B51-ECF2-5236-DACE-16F2BED826A4}"/>
                </a:ext>
              </a:extLst>
            </p:cNvPr>
            <p:cNvSpPr/>
            <p:nvPr/>
          </p:nvSpPr>
          <p:spPr>
            <a:xfrm>
              <a:off x="6414360" y="2272188"/>
              <a:ext cx="15559" cy="15287"/>
            </a:xfrm>
            <a:custGeom>
              <a:avLst/>
              <a:gdLst>
                <a:gd name="connsiteX0" fmla="*/ 12505 w 15559"/>
                <a:gd name="connsiteY0" fmla="*/ 10174 h 15287"/>
                <a:gd name="connsiteX1" fmla="*/ 13362 w 15559"/>
                <a:gd name="connsiteY1" fmla="*/ 8745 h 15287"/>
                <a:gd name="connsiteX2" fmla="*/ 14886 w 15559"/>
                <a:gd name="connsiteY2" fmla="*/ 7888 h 15287"/>
                <a:gd name="connsiteX3" fmla="*/ 15363 w 15559"/>
                <a:gd name="connsiteY3" fmla="*/ 7412 h 15287"/>
                <a:gd name="connsiteX4" fmla="*/ 15363 w 15559"/>
                <a:gd name="connsiteY4" fmla="*/ 6173 h 15287"/>
                <a:gd name="connsiteX5" fmla="*/ 11934 w 15559"/>
                <a:gd name="connsiteY5" fmla="*/ 2173 h 15287"/>
                <a:gd name="connsiteX6" fmla="*/ 11267 w 15559"/>
                <a:gd name="connsiteY6" fmla="*/ 839 h 15287"/>
                <a:gd name="connsiteX7" fmla="*/ 9171 w 15559"/>
                <a:gd name="connsiteY7" fmla="*/ -399 h 15287"/>
                <a:gd name="connsiteX8" fmla="*/ 8124 w 15559"/>
                <a:gd name="connsiteY8" fmla="*/ -399 h 15287"/>
                <a:gd name="connsiteX9" fmla="*/ 7647 w 15559"/>
                <a:gd name="connsiteY9" fmla="*/ -399 h 15287"/>
                <a:gd name="connsiteX10" fmla="*/ 5076 w 15559"/>
                <a:gd name="connsiteY10" fmla="*/ -399 h 15287"/>
                <a:gd name="connsiteX11" fmla="*/ 4504 w 15559"/>
                <a:gd name="connsiteY11" fmla="*/ 173 h 15287"/>
                <a:gd name="connsiteX12" fmla="*/ 2504 w 15559"/>
                <a:gd name="connsiteY12" fmla="*/ 1601 h 15287"/>
                <a:gd name="connsiteX13" fmla="*/ 218 w 15559"/>
                <a:gd name="connsiteY13" fmla="*/ 4745 h 15287"/>
                <a:gd name="connsiteX14" fmla="*/ 218 w 15559"/>
                <a:gd name="connsiteY14" fmla="*/ 7793 h 15287"/>
                <a:gd name="connsiteX15" fmla="*/ 2599 w 15559"/>
                <a:gd name="connsiteY15" fmla="*/ 10079 h 15287"/>
                <a:gd name="connsiteX16" fmla="*/ 3552 w 15559"/>
                <a:gd name="connsiteY16" fmla="*/ 10079 h 15287"/>
                <a:gd name="connsiteX17" fmla="*/ 3552 w 15559"/>
                <a:gd name="connsiteY17" fmla="*/ 10745 h 15287"/>
                <a:gd name="connsiteX18" fmla="*/ 4885 w 15559"/>
                <a:gd name="connsiteY18" fmla="*/ 13412 h 15287"/>
                <a:gd name="connsiteX19" fmla="*/ 6409 w 15559"/>
                <a:gd name="connsiteY19" fmla="*/ 14460 h 15287"/>
                <a:gd name="connsiteX20" fmla="*/ 12219 w 15559"/>
                <a:gd name="connsiteY20" fmla="*/ 14460 h 15287"/>
                <a:gd name="connsiteX21" fmla="*/ 14029 w 15559"/>
                <a:gd name="connsiteY21" fmla="*/ 12269 h 15287"/>
                <a:gd name="connsiteX22" fmla="*/ 13362 w 15559"/>
                <a:gd name="connsiteY22" fmla="*/ 10936 h 15287"/>
                <a:gd name="connsiteX23" fmla="*/ 12505 w 15559"/>
                <a:gd name="connsiteY23" fmla="*/ 10174 h 15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59" h="15287">
                  <a:moveTo>
                    <a:pt x="12505" y="10174"/>
                  </a:moveTo>
                  <a:cubicBezTo>
                    <a:pt x="12505" y="9574"/>
                    <a:pt x="12839" y="9031"/>
                    <a:pt x="13362" y="8745"/>
                  </a:cubicBezTo>
                  <a:lnTo>
                    <a:pt x="14886" y="7888"/>
                  </a:lnTo>
                  <a:cubicBezTo>
                    <a:pt x="15086" y="7783"/>
                    <a:pt x="15258" y="7612"/>
                    <a:pt x="15363" y="7412"/>
                  </a:cubicBezTo>
                  <a:cubicBezTo>
                    <a:pt x="15582" y="7030"/>
                    <a:pt x="15582" y="6554"/>
                    <a:pt x="15363" y="6173"/>
                  </a:cubicBezTo>
                  <a:cubicBezTo>
                    <a:pt x="14410" y="4745"/>
                    <a:pt x="12791" y="3697"/>
                    <a:pt x="11934" y="2173"/>
                  </a:cubicBezTo>
                  <a:cubicBezTo>
                    <a:pt x="11772" y="1706"/>
                    <a:pt x="11543" y="1249"/>
                    <a:pt x="11267" y="839"/>
                  </a:cubicBezTo>
                  <a:cubicBezTo>
                    <a:pt x="10686" y="249"/>
                    <a:pt x="9962" y="-170"/>
                    <a:pt x="9171" y="-399"/>
                  </a:cubicBezTo>
                  <a:cubicBezTo>
                    <a:pt x="9171" y="-399"/>
                    <a:pt x="8409" y="-399"/>
                    <a:pt x="8124" y="-399"/>
                  </a:cubicBezTo>
                  <a:lnTo>
                    <a:pt x="7647" y="-399"/>
                  </a:lnTo>
                  <a:cubicBezTo>
                    <a:pt x="6885" y="77"/>
                    <a:pt x="5742" y="-399"/>
                    <a:pt x="5076" y="-399"/>
                  </a:cubicBezTo>
                  <a:cubicBezTo>
                    <a:pt x="4799" y="-313"/>
                    <a:pt x="4590" y="-104"/>
                    <a:pt x="4504" y="173"/>
                  </a:cubicBezTo>
                  <a:cubicBezTo>
                    <a:pt x="3875" y="706"/>
                    <a:pt x="3209" y="1182"/>
                    <a:pt x="2504" y="1601"/>
                  </a:cubicBezTo>
                  <a:cubicBezTo>
                    <a:pt x="1475" y="2430"/>
                    <a:pt x="685" y="3516"/>
                    <a:pt x="218" y="4745"/>
                  </a:cubicBezTo>
                  <a:cubicBezTo>
                    <a:pt x="-116" y="5735"/>
                    <a:pt x="-116" y="6802"/>
                    <a:pt x="218" y="7793"/>
                  </a:cubicBezTo>
                  <a:cubicBezTo>
                    <a:pt x="570" y="8907"/>
                    <a:pt x="1466" y="9774"/>
                    <a:pt x="2599" y="10079"/>
                  </a:cubicBezTo>
                  <a:cubicBezTo>
                    <a:pt x="2914" y="10002"/>
                    <a:pt x="3237" y="10002"/>
                    <a:pt x="3552" y="10079"/>
                  </a:cubicBezTo>
                  <a:cubicBezTo>
                    <a:pt x="3609" y="10298"/>
                    <a:pt x="3609" y="10526"/>
                    <a:pt x="3552" y="10745"/>
                  </a:cubicBezTo>
                  <a:cubicBezTo>
                    <a:pt x="3761" y="11736"/>
                    <a:pt x="4218" y="12650"/>
                    <a:pt x="4885" y="13412"/>
                  </a:cubicBezTo>
                  <a:cubicBezTo>
                    <a:pt x="5238" y="13946"/>
                    <a:pt x="5781" y="14317"/>
                    <a:pt x="6409" y="14460"/>
                  </a:cubicBezTo>
                  <a:cubicBezTo>
                    <a:pt x="8305" y="15032"/>
                    <a:pt x="10324" y="15032"/>
                    <a:pt x="12219" y="14460"/>
                  </a:cubicBezTo>
                  <a:cubicBezTo>
                    <a:pt x="13172" y="14460"/>
                    <a:pt x="14315" y="13412"/>
                    <a:pt x="14029" y="12269"/>
                  </a:cubicBezTo>
                  <a:cubicBezTo>
                    <a:pt x="13886" y="11793"/>
                    <a:pt x="13658" y="11336"/>
                    <a:pt x="13362" y="10936"/>
                  </a:cubicBezTo>
                  <a:cubicBezTo>
                    <a:pt x="13096" y="10660"/>
                    <a:pt x="12810" y="10412"/>
                    <a:pt x="12505" y="1017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8" name="Freeform: Shape 457">
              <a:extLst>
                <a:ext uri="{FF2B5EF4-FFF2-40B4-BE49-F238E27FC236}">
                  <a16:creationId xmlns:a16="http://schemas.microsoft.com/office/drawing/2014/main" xmlns="" id="{2213915D-DDA5-1CDA-9A3B-0CB8FA3EF84E}"/>
                </a:ext>
              </a:extLst>
            </p:cNvPr>
            <p:cNvSpPr/>
            <p:nvPr/>
          </p:nvSpPr>
          <p:spPr>
            <a:xfrm>
              <a:off x="6305263" y="2186558"/>
              <a:ext cx="15430" cy="15241"/>
            </a:xfrm>
            <a:custGeom>
              <a:avLst/>
              <a:gdLst>
                <a:gd name="connsiteX0" fmla="*/ 12541 w 15430"/>
                <a:gd name="connsiteY0" fmla="*/ 9602 h 15241"/>
                <a:gd name="connsiteX1" fmla="*/ 13398 w 15430"/>
                <a:gd name="connsiteY1" fmla="*/ 8173 h 15241"/>
                <a:gd name="connsiteX2" fmla="*/ 14922 w 15430"/>
                <a:gd name="connsiteY2" fmla="*/ 7316 h 15241"/>
                <a:gd name="connsiteX3" fmla="*/ 15398 w 15430"/>
                <a:gd name="connsiteY3" fmla="*/ 7316 h 15241"/>
                <a:gd name="connsiteX4" fmla="*/ 15398 w 15430"/>
                <a:gd name="connsiteY4" fmla="*/ 6078 h 15241"/>
                <a:gd name="connsiteX5" fmla="*/ 11969 w 15430"/>
                <a:gd name="connsiteY5" fmla="*/ 2078 h 15241"/>
                <a:gd name="connsiteX6" fmla="*/ 11207 w 15430"/>
                <a:gd name="connsiteY6" fmla="*/ 744 h 15241"/>
                <a:gd name="connsiteX7" fmla="*/ 9112 w 15430"/>
                <a:gd name="connsiteY7" fmla="*/ -399 h 15241"/>
                <a:gd name="connsiteX8" fmla="*/ 8064 w 15430"/>
                <a:gd name="connsiteY8" fmla="*/ -399 h 15241"/>
                <a:gd name="connsiteX9" fmla="*/ 7588 w 15430"/>
                <a:gd name="connsiteY9" fmla="*/ -399 h 15241"/>
                <a:gd name="connsiteX10" fmla="*/ 5016 w 15430"/>
                <a:gd name="connsiteY10" fmla="*/ -399 h 15241"/>
                <a:gd name="connsiteX11" fmla="*/ 4445 w 15430"/>
                <a:gd name="connsiteY11" fmla="*/ 172 h 15241"/>
                <a:gd name="connsiteX12" fmla="*/ 2539 w 15430"/>
                <a:gd name="connsiteY12" fmla="*/ 1696 h 15241"/>
                <a:gd name="connsiteX13" fmla="*/ 254 w 15430"/>
                <a:gd name="connsiteY13" fmla="*/ 4745 h 15241"/>
                <a:gd name="connsiteX14" fmla="*/ 254 w 15430"/>
                <a:gd name="connsiteY14" fmla="*/ 7888 h 15241"/>
                <a:gd name="connsiteX15" fmla="*/ 2539 w 15430"/>
                <a:gd name="connsiteY15" fmla="*/ 10174 h 15241"/>
                <a:gd name="connsiteX16" fmla="*/ 3492 w 15430"/>
                <a:gd name="connsiteY16" fmla="*/ 10174 h 15241"/>
                <a:gd name="connsiteX17" fmla="*/ 3492 w 15430"/>
                <a:gd name="connsiteY17" fmla="*/ 10840 h 15241"/>
                <a:gd name="connsiteX18" fmla="*/ 4730 w 15430"/>
                <a:gd name="connsiteY18" fmla="*/ 13507 h 15241"/>
                <a:gd name="connsiteX19" fmla="*/ 6349 w 15430"/>
                <a:gd name="connsiteY19" fmla="*/ 14651 h 15241"/>
                <a:gd name="connsiteX20" fmla="*/ 12160 w 15430"/>
                <a:gd name="connsiteY20" fmla="*/ 14174 h 15241"/>
                <a:gd name="connsiteX21" fmla="*/ 13970 w 15430"/>
                <a:gd name="connsiteY21" fmla="*/ 11888 h 15241"/>
                <a:gd name="connsiteX22" fmla="*/ 13303 w 15430"/>
                <a:gd name="connsiteY22" fmla="*/ 10555 h 15241"/>
                <a:gd name="connsiteX23" fmla="*/ 12541 w 15430"/>
                <a:gd name="connsiteY23" fmla="*/ 9602 h 15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430" h="15241">
                  <a:moveTo>
                    <a:pt x="12541" y="9602"/>
                  </a:moveTo>
                  <a:cubicBezTo>
                    <a:pt x="12588" y="9021"/>
                    <a:pt x="12912" y="8497"/>
                    <a:pt x="13398" y="8173"/>
                  </a:cubicBezTo>
                  <a:lnTo>
                    <a:pt x="14922" y="7316"/>
                  </a:lnTo>
                  <a:lnTo>
                    <a:pt x="15398" y="7316"/>
                  </a:lnTo>
                  <a:cubicBezTo>
                    <a:pt x="15398" y="7316"/>
                    <a:pt x="15398" y="6459"/>
                    <a:pt x="15398" y="6078"/>
                  </a:cubicBezTo>
                  <a:cubicBezTo>
                    <a:pt x="15398" y="5697"/>
                    <a:pt x="12731" y="3602"/>
                    <a:pt x="11969" y="2078"/>
                  </a:cubicBezTo>
                  <a:cubicBezTo>
                    <a:pt x="11207" y="554"/>
                    <a:pt x="11969" y="1125"/>
                    <a:pt x="11207" y="744"/>
                  </a:cubicBezTo>
                  <a:cubicBezTo>
                    <a:pt x="10598" y="220"/>
                    <a:pt x="9883" y="-170"/>
                    <a:pt x="9112" y="-399"/>
                  </a:cubicBezTo>
                  <a:cubicBezTo>
                    <a:pt x="9112" y="-399"/>
                    <a:pt x="8350" y="-399"/>
                    <a:pt x="8064" y="-399"/>
                  </a:cubicBezTo>
                  <a:lnTo>
                    <a:pt x="7588" y="-399"/>
                  </a:lnTo>
                  <a:cubicBezTo>
                    <a:pt x="6921" y="77"/>
                    <a:pt x="5683" y="-399"/>
                    <a:pt x="5016" y="-399"/>
                  </a:cubicBezTo>
                  <a:cubicBezTo>
                    <a:pt x="4349" y="-399"/>
                    <a:pt x="5016" y="-399"/>
                    <a:pt x="4445" y="172"/>
                  </a:cubicBezTo>
                  <a:cubicBezTo>
                    <a:pt x="3873" y="763"/>
                    <a:pt x="3235" y="1268"/>
                    <a:pt x="2539" y="1696"/>
                  </a:cubicBezTo>
                  <a:cubicBezTo>
                    <a:pt x="1492" y="2459"/>
                    <a:pt x="692" y="3525"/>
                    <a:pt x="254" y="4745"/>
                  </a:cubicBezTo>
                  <a:cubicBezTo>
                    <a:pt x="-128" y="5754"/>
                    <a:pt x="-128" y="6878"/>
                    <a:pt x="254" y="7888"/>
                  </a:cubicBezTo>
                  <a:cubicBezTo>
                    <a:pt x="558" y="9002"/>
                    <a:pt x="1425" y="9869"/>
                    <a:pt x="2539" y="10174"/>
                  </a:cubicBezTo>
                  <a:cubicBezTo>
                    <a:pt x="2844" y="10069"/>
                    <a:pt x="3187" y="10069"/>
                    <a:pt x="3492" y="10174"/>
                  </a:cubicBezTo>
                  <a:cubicBezTo>
                    <a:pt x="3492" y="10174"/>
                    <a:pt x="3492" y="10174"/>
                    <a:pt x="3492" y="10840"/>
                  </a:cubicBezTo>
                  <a:cubicBezTo>
                    <a:pt x="3625" y="11831"/>
                    <a:pt x="4054" y="12764"/>
                    <a:pt x="4730" y="13507"/>
                  </a:cubicBezTo>
                  <a:cubicBezTo>
                    <a:pt x="5159" y="14022"/>
                    <a:pt x="5721" y="14412"/>
                    <a:pt x="6349" y="14651"/>
                  </a:cubicBezTo>
                  <a:cubicBezTo>
                    <a:pt x="8293" y="15022"/>
                    <a:pt x="10302" y="14851"/>
                    <a:pt x="12160" y="14174"/>
                  </a:cubicBezTo>
                  <a:cubicBezTo>
                    <a:pt x="13017" y="14174"/>
                    <a:pt x="14160" y="13127"/>
                    <a:pt x="13970" y="11888"/>
                  </a:cubicBezTo>
                  <a:cubicBezTo>
                    <a:pt x="13788" y="11421"/>
                    <a:pt x="13560" y="10983"/>
                    <a:pt x="13303" y="10555"/>
                  </a:cubicBezTo>
                  <a:cubicBezTo>
                    <a:pt x="13303" y="10555"/>
                    <a:pt x="12636" y="9602"/>
                    <a:pt x="12541" y="960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59" name="Freeform: Shape 458">
              <a:extLst>
                <a:ext uri="{FF2B5EF4-FFF2-40B4-BE49-F238E27FC236}">
                  <a16:creationId xmlns:a16="http://schemas.microsoft.com/office/drawing/2014/main" xmlns="" id="{8D9925B0-2383-8CAD-3994-8838E461D6B1}"/>
                </a:ext>
              </a:extLst>
            </p:cNvPr>
            <p:cNvSpPr/>
            <p:nvPr/>
          </p:nvSpPr>
          <p:spPr>
            <a:xfrm>
              <a:off x="6194809" y="2113247"/>
              <a:ext cx="15040" cy="15265"/>
            </a:xfrm>
            <a:custGeom>
              <a:avLst/>
              <a:gdLst>
                <a:gd name="connsiteX0" fmla="*/ 12029 w 15040"/>
                <a:gd name="connsiteY0" fmla="*/ 10143 h 15265"/>
                <a:gd name="connsiteX1" fmla="*/ 12886 w 15040"/>
                <a:gd name="connsiteY1" fmla="*/ 8714 h 15265"/>
                <a:gd name="connsiteX2" fmla="*/ 14410 w 15040"/>
                <a:gd name="connsiteY2" fmla="*/ 7952 h 15265"/>
                <a:gd name="connsiteX3" fmla="*/ 14886 w 15040"/>
                <a:gd name="connsiteY3" fmla="*/ 7381 h 15265"/>
                <a:gd name="connsiteX4" fmla="*/ 14886 w 15040"/>
                <a:gd name="connsiteY4" fmla="*/ 6142 h 15265"/>
                <a:gd name="connsiteX5" fmla="*/ 11457 w 15040"/>
                <a:gd name="connsiteY5" fmla="*/ 2237 h 15265"/>
                <a:gd name="connsiteX6" fmla="*/ 10695 w 15040"/>
                <a:gd name="connsiteY6" fmla="*/ 808 h 15265"/>
                <a:gd name="connsiteX7" fmla="*/ 8695 w 15040"/>
                <a:gd name="connsiteY7" fmla="*/ -335 h 15265"/>
                <a:gd name="connsiteX8" fmla="*/ 7647 w 15040"/>
                <a:gd name="connsiteY8" fmla="*/ -335 h 15265"/>
                <a:gd name="connsiteX9" fmla="*/ 7647 w 15040"/>
                <a:gd name="connsiteY9" fmla="*/ -335 h 15265"/>
                <a:gd name="connsiteX10" fmla="*/ 4980 w 15040"/>
                <a:gd name="connsiteY10" fmla="*/ -335 h 15265"/>
                <a:gd name="connsiteX11" fmla="*/ 4409 w 15040"/>
                <a:gd name="connsiteY11" fmla="*/ 237 h 15265"/>
                <a:gd name="connsiteX12" fmla="*/ 2504 w 15040"/>
                <a:gd name="connsiteY12" fmla="*/ 1761 h 15265"/>
                <a:gd name="connsiteX13" fmla="*/ 218 w 15040"/>
                <a:gd name="connsiteY13" fmla="*/ 4809 h 15265"/>
                <a:gd name="connsiteX14" fmla="*/ 218 w 15040"/>
                <a:gd name="connsiteY14" fmla="*/ 7952 h 15265"/>
                <a:gd name="connsiteX15" fmla="*/ 2599 w 15040"/>
                <a:gd name="connsiteY15" fmla="*/ 10238 h 15265"/>
                <a:gd name="connsiteX16" fmla="*/ 3552 w 15040"/>
                <a:gd name="connsiteY16" fmla="*/ 10238 h 15265"/>
                <a:gd name="connsiteX17" fmla="*/ 3552 w 15040"/>
                <a:gd name="connsiteY17" fmla="*/ 10905 h 15265"/>
                <a:gd name="connsiteX18" fmla="*/ 4885 w 15040"/>
                <a:gd name="connsiteY18" fmla="*/ 13572 h 15265"/>
                <a:gd name="connsiteX19" fmla="*/ 6409 w 15040"/>
                <a:gd name="connsiteY19" fmla="*/ 14620 h 15265"/>
                <a:gd name="connsiteX20" fmla="*/ 12219 w 15040"/>
                <a:gd name="connsiteY20" fmla="*/ 14143 h 15265"/>
                <a:gd name="connsiteX21" fmla="*/ 14029 w 15040"/>
                <a:gd name="connsiteY21" fmla="*/ 11857 h 15265"/>
                <a:gd name="connsiteX22" fmla="*/ 13362 w 15040"/>
                <a:gd name="connsiteY22" fmla="*/ 10619 h 15265"/>
                <a:gd name="connsiteX23" fmla="*/ 12029 w 15040"/>
                <a:gd name="connsiteY23" fmla="*/ 10143 h 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040" h="15265">
                  <a:moveTo>
                    <a:pt x="12029" y="10143"/>
                  </a:moveTo>
                  <a:cubicBezTo>
                    <a:pt x="12076" y="9562"/>
                    <a:pt x="12400" y="9038"/>
                    <a:pt x="12886" y="8714"/>
                  </a:cubicBezTo>
                  <a:lnTo>
                    <a:pt x="14410" y="7952"/>
                  </a:lnTo>
                  <a:lnTo>
                    <a:pt x="14886" y="7381"/>
                  </a:lnTo>
                  <a:cubicBezTo>
                    <a:pt x="15048" y="6981"/>
                    <a:pt x="15048" y="6542"/>
                    <a:pt x="14886" y="6142"/>
                  </a:cubicBezTo>
                  <a:cubicBezTo>
                    <a:pt x="13934" y="4714"/>
                    <a:pt x="12314" y="3761"/>
                    <a:pt x="11457" y="2237"/>
                  </a:cubicBezTo>
                  <a:cubicBezTo>
                    <a:pt x="11276" y="1723"/>
                    <a:pt x="11019" y="1247"/>
                    <a:pt x="10695" y="808"/>
                  </a:cubicBezTo>
                  <a:cubicBezTo>
                    <a:pt x="10133" y="266"/>
                    <a:pt x="9447" y="-135"/>
                    <a:pt x="8695" y="-335"/>
                  </a:cubicBezTo>
                  <a:cubicBezTo>
                    <a:pt x="8352" y="-420"/>
                    <a:pt x="7990" y="-420"/>
                    <a:pt x="7647" y="-335"/>
                  </a:cubicBezTo>
                  <a:lnTo>
                    <a:pt x="7647" y="-335"/>
                  </a:lnTo>
                  <a:cubicBezTo>
                    <a:pt x="6885" y="142"/>
                    <a:pt x="5742" y="-335"/>
                    <a:pt x="4980" y="-335"/>
                  </a:cubicBezTo>
                  <a:cubicBezTo>
                    <a:pt x="4742" y="-192"/>
                    <a:pt x="4552" y="-1"/>
                    <a:pt x="4409" y="237"/>
                  </a:cubicBezTo>
                  <a:cubicBezTo>
                    <a:pt x="3809" y="789"/>
                    <a:pt x="3171" y="1304"/>
                    <a:pt x="2504" y="1761"/>
                  </a:cubicBezTo>
                  <a:cubicBezTo>
                    <a:pt x="1485" y="2561"/>
                    <a:pt x="694" y="3609"/>
                    <a:pt x="218" y="4809"/>
                  </a:cubicBezTo>
                  <a:cubicBezTo>
                    <a:pt x="-116" y="5828"/>
                    <a:pt x="-116" y="6933"/>
                    <a:pt x="218" y="7952"/>
                  </a:cubicBezTo>
                  <a:cubicBezTo>
                    <a:pt x="627" y="9038"/>
                    <a:pt x="1504" y="9876"/>
                    <a:pt x="2599" y="10238"/>
                  </a:cubicBezTo>
                  <a:cubicBezTo>
                    <a:pt x="2599" y="10238"/>
                    <a:pt x="3361" y="10238"/>
                    <a:pt x="3552" y="10238"/>
                  </a:cubicBezTo>
                  <a:cubicBezTo>
                    <a:pt x="3742" y="10238"/>
                    <a:pt x="3552" y="10238"/>
                    <a:pt x="3552" y="10905"/>
                  </a:cubicBezTo>
                  <a:cubicBezTo>
                    <a:pt x="3675" y="11924"/>
                    <a:pt x="4152" y="12858"/>
                    <a:pt x="4885" y="13572"/>
                  </a:cubicBezTo>
                  <a:cubicBezTo>
                    <a:pt x="5256" y="14086"/>
                    <a:pt x="5799" y="14458"/>
                    <a:pt x="6409" y="14620"/>
                  </a:cubicBezTo>
                  <a:cubicBezTo>
                    <a:pt x="8352" y="15067"/>
                    <a:pt x="10381" y="14905"/>
                    <a:pt x="12219" y="14143"/>
                  </a:cubicBezTo>
                  <a:cubicBezTo>
                    <a:pt x="13077" y="14143"/>
                    <a:pt x="14220" y="13096"/>
                    <a:pt x="14029" y="11857"/>
                  </a:cubicBezTo>
                  <a:cubicBezTo>
                    <a:pt x="13867" y="11419"/>
                    <a:pt x="13638" y="11000"/>
                    <a:pt x="13362" y="10619"/>
                  </a:cubicBezTo>
                  <a:cubicBezTo>
                    <a:pt x="12905" y="10486"/>
                    <a:pt x="12467" y="10324"/>
                    <a:pt x="12029" y="1014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60" name="Freeform: Shape 459">
              <a:extLst>
                <a:ext uri="{FF2B5EF4-FFF2-40B4-BE49-F238E27FC236}">
                  <a16:creationId xmlns:a16="http://schemas.microsoft.com/office/drawing/2014/main" xmlns="" id="{4428FF89-A2A2-8B5E-AE22-0DB1E4F542A9}"/>
                </a:ext>
              </a:extLst>
            </p:cNvPr>
            <p:cNvSpPr/>
            <p:nvPr/>
          </p:nvSpPr>
          <p:spPr>
            <a:xfrm>
              <a:off x="6070698" y="2003709"/>
              <a:ext cx="15523" cy="15265"/>
            </a:xfrm>
            <a:custGeom>
              <a:avLst/>
              <a:gdLst>
                <a:gd name="connsiteX0" fmla="*/ 12981 w 15523"/>
                <a:gd name="connsiteY0" fmla="*/ 9667 h 15265"/>
                <a:gd name="connsiteX1" fmla="*/ 13838 w 15523"/>
                <a:gd name="connsiteY1" fmla="*/ 8238 h 15265"/>
                <a:gd name="connsiteX2" fmla="*/ 15363 w 15523"/>
                <a:gd name="connsiteY2" fmla="*/ 7381 h 15265"/>
                <a:gd name="connsiteX3" fmla="*/ 15363 w 15523"/>
                <a:gd name="connsiteY3" fmla="*/ 7381 h 15265"/>
                <a:gd name="connsiteX4" fmla="*/ 15363 w 15523"/>
                <a:gd name="connsiteY4" fmla="*/ 6142 h 15265"/>
                <a:gd name="connsiteX5" fmla="*/ 11933 w 15523"/>
                <a:gd name="connsiteY5" fmla="*/ 2237 h 15265"/>
                <a:gd name="connsiteX6" fmla="*/ 11171 w 15523"/>
                <a:gd name="connsiteY6" fmla="*/ 808 h 15265"/>
                <a:gd name="connsiteX7" fmla="*/ 9171 w 15523"/>
                <a:gd name="connsiteY7" fmla="*/ -335 h 15265"/>
                <a:gd name="connsiteX8" fmla="*/ 8123 w 15523"/>
                <a:gd name="connsiteY8" fmla="*/ -335 h 15265"/>
                <a:gd name="connsiteX9" fmla="*/ 7552 w 15523"/>
                <a:gd name="connsiteY9" fmla="*/ -335 h 15265"/>
                <a:gd name="connsiteX10" fmla="*/ 4980 w 15523"/>
                <a:gd name="connsiteY10" fmla="*/ -335 h 15265"/>
                <a:gd name="connsiteX11" fmla="*/ 4409 w 15523"/>
                <a:gd name="connsiteY11" fmla="*/ 332 h 15265"/>
                <a:gd name="connsiteX12" fmla="*/ 2504 w 15523"/>
                <a:gd name="connsiteY12" fmla="*/ 1856 h 15265"/>
                <a:gd name="connsiteX13" fmla="*/ 218 w 15523"/>
                <a:gd name="connsiteY13" fmla="*/ 4904 h 15265"/>
                <a:gd name="connsiteX14" fmla="*/ 218 w 15523"/>
                <a:gd name="connsiteY14" fmla="*/ 8047 h 15265"/>
                <a:gd name="connsiteX15" fmla="*/ 2599 w 15523"/>
                <a:gd name="connsiteY15" fmla="*/ 10238 h 15265"/>
                <a:gd name="connsiteX16" fmla="*/ 3552 w 15523"/>
                <a:gd name="connsiteY16" fmla="*/ 10238 h 15265"/>
                <a:gd name="connsiteX17" fmla="*/ 3552 w 15523"/>
                <a:gd name="connsiteY17" fmla="*/ 10905 h 15265"/>
                <a:gd name="connsiteX18" fmla="*/ 4885 w 15523"/>
                <a:gd name="connsiteY18" fmla="*/ 13572 h 15265"/>
                <a:gd name="connsiteX19" fmla="*/ 6409 w 15523"/>
                <a:gd name="connsiteY19" fmla="*/ 14620 h 15265"/>
                <a:gd name="connsiteX20" fmla="*/ 12219 w 15523"/>
                <a:gd name="connsiteY20" fmla="*/ 14143 h 15265"/>
                <a:gd name="connsiteX21" fmla="*/ 14029 w 15523"/>
                <a:gd name="connsiteY21" fmla="*/ 11857 h 15265"/>
                <a:gd name="connsiteX22" fmla="*/ 13362 w 15523"/>
                <a:gd name="connsiteY22" fmla="*/ 10524 h 15265"/>
                <a:gd name="connsiteX23" fmla="*/ 12981 w 15523"/>
                <a:gd name="connsiteY23" fmla="*/ 9667 h 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23" h="15265">
                  <a:moveTo>
                    <a:pt x="12981" y="9667"/>
                  </a:moveTo>
                  <a:cubicBezTo>
                    <a:pt x="13029" y="9086"/>
                    <a:pt x="13353" y="8562"/>
                    <a:pt x="13838" y="8238"/>
                  </a:cubicBezTo>
                  <a:lnTo>
                    <a:pt x="15363" y="7381"/>
                  </a:lnTo>
                  <a:lnTo>
                    <a:pt x="15363" y="7381"/>
                  </a:lnTo>
                  <a:cubicBezTo>
                    <a:pt x="15534" y="6990"/>
                    <a:pt x="15534" y="6533"/>
                    <a:pt x="15363" y="6142"/>
                  </a:cubicBezTo>
                  <a:cubicBezTo>
                    <a:pt x="14410" y="4714"/>
                    <a:pt x="12791" y="3666"/>
                    <a:pt x="11933" y="2237"/>
                  </a:cubicBezTo>
                  <a:cubicBezTo>
                    <a:pt x="11771" y="1713"/>
                    <a:pt x="11514" y="1227"/>
                    <a:pt x="11171" y="808"/>
                  </a:cubicBezTo>
                  <a:cubicBezTo>
                    <a:pt x="10610" y="266"/>
                    <a:pt x="9924" y="-135"/>
                    <a:pt x="9171" y="-335"/>
                  </a:cubicBezTo>
                  <a:cubicBezTo>
                    <a:pt x="8828" y="-420"/>
                    <a:pt x="8466" y="-420"/>
                    <a:pt x="8123" y="-335"/>
                  </a:cubicBezTo>
                  <a:lnTo>
                    <a:pt x="7552" y="-335"/>
                  </a:lnTo>
                  <a:cubicBezTo>
                    <a:pt x="6885" y="142"/>
                    <a:pt x="5742" y="-335"/>
                    <a:pt x="4980" y="-335"/>
                  </a:cubicBezTo>
                  <a:lnTo>
                    <a:pt x="4409" y="332"/>
                  </a:lnTo>
                  <a:cubicBezTo>
                    <a:pt x="3809" y="885"/>
                    <a:pt x="3171" y="1399"/>
                    <a:pt x="2504" y="1856"/>
                  </a:cubicBezTo>
                  <a:cubicBezTo>
                    <a:pt x="1465" y="2628"/>
                    <a:pt x="665" y="3685"/>
                    <a:pt x="218" y="4904"/>
                  </a:cubicBezTo>
                  <a:cubicBezTo>
                    <a:pt x="-116" y="5923"/>
                    <a:pt x="-116" y="7028"/>
                    <a:pt x="218" y="8047"/>
                  </a:cubicBezTo>
                  <a:cubicBezTo>
                    <a:pt x="599" y="9133"/>
                    <a:pt x="1485" y="9952"/>
                    <a:pt x="2599" y="10238"/>
                  </a:cubicBezTo>
                  <a:cubicBezTo>
                    <a:pt x="2599" y="10238"/>
                    <a:pt x="3361" y="10238"/>
                    <a:pt x="3552" y="10238"/>
                  </a:cubicBezTo>
                  <a:cubicBezTo>
                    <a:pt x="3742" y="10238"/>
                    <a:pt x="3552" y="10238"/>
                    <a:pt x="3552" y="10905"/>
                  </a:cubicBezTo>
                  <a:cubicBezTo>
                    <a:pt x="3761" y="11895"/>
                    <a:pt x="4218" y="12810"/>
                    <a:pt x="4885" y="13572"/>
                  </a:cubicBezTo>
                  <a:cubicBezTo>
                    <a:pt x="5285" y="14058"/>
                    <a:pt x="5818" y="14420"/>
                    <a:pt x="6409" y="14620"/>
                  </a:cubicBezTo>
                  <a:cubicBezTo>
                    <a:pt x="8352" y="15067"/>
                    <a:pt x="10381" y="14905"/>
                    <a:pt x="12219" y="14143"/>
                  </a:cubicBezTo>
                  <a:cubicBezTo>
                    <a:pt x="13172" y="14143"/>
                    <a:pt x="14220" y="13000"/>
                    <a:pt x="14029" y="11857"/>
                  </a:cubicBezTo>
                  <a:cubicBezTo>
                    <a:pt x="13848" y="11391"/>
                    <a:pt x="13619" y="10952"/>
                    <a:pt x="13362" y="10524"/>
                  </a:cubicBezTo>
                  <a:cubicBezTo>
                    <a:pt x="13362" y="10524"/>
                    <a:pt x="13077" y="9667"/>
                    <a:pt x="12981" y="966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61" name="Freeform: Shape 460">
              <a:extLst>
                <a:ext uri="{FF2B5EF4-FFF2-40B4-BE49-F238E27FC236}">
                  <a16:creationId xmlns:a16="http://schemas.microsoft.com/office/drawing/2014/main" xmlns="" id="{671D4A3C-5E8B-62EE-2D4F-27258ED734D1}"/>
                </a:ext>
              </a:extLst>
            </p:cNvPr>
            <p:cNvSpPr/>
            <p:nvPr/>
          </p:nvSpPr>
          <p:spPr>
            <a:xfrm>
              <a:off x="5986973" y="1933241"/>
              <a:ext cx="15590" cy="15406"/>
            </a:xfrm>
            <a:custGeom>
              <a:avLst/>
              <a:gdLst>
                <a:gd name="connsiteX0" fmla="*/ 12600 w 15590"/>
                <a:gd name="connsiteY0" fmla="*/ 10126 h 15406"/>
                <a:gd name="connsiteX1" fmla="*/ 13458 w 15590"/>
                <a:gd name="connsiteY1" fmla="*/ 8793 h 15406"/>
                <a:gd name="connsiteX2" fmla="*/ 14982 w 15590"/>
                <a:gd name="connsiteY2" fmla="*/ 7935 h 15406"/>
                <a:gd name="connsiteX3" fmla="*/ 15458 w 15590"/>
                <a:gd name="connsiteY3" fmla="*/ 7364 h 15406"/>
                <a:gd name="connsiteX4" fmla="*/ 15458 w 15590"/>
                <a:gd name="connsiteY4" fmla="*/ 6126 h 15406"/>
                <a:gd name="connsiteX5" fmla="*/ 11934 w 15590"/>
                <a:gd name="connsiteY5" fmla="*/ 2220 h 15406"/>
                <a:gd name="connsiteX6" fmla="*/ 11171 w 15590"/>
                <a:gd name="connsiteY6" fmla="*/ 887 h 15406"/>
                <a:gd name="connsiteX7" fmla="*/ 9171 w 15590"/>
                <a:gd name="connsiteY7" fmla="*/ -256 h 15406"/>
                <a:gd name="connsiteX8" fmla="*/ 8124 w 15590"/>
                <a:gd name="connsiteY8" fmla="*/ -256 h 15406"/>
                <a:gd name="connsiteX9" fmla="*/ 7552 w 15590"/>
                <a:gd name="connsiteY9" fmla="*/ -256 h 15406"/>
                <a:gd name="connsiteX10" fmla="*/ 4980 w 15590"/>
                <a:gd name="connsiteY10" fmla="*/ -256 h 15406"/>
                <a:gd name="connsiteX11" fmla="*/ 4409 w 15590"/>
                <a:gd name="connsiteY11" fmla="*/ 315 h 15406"/>
                <a:gd name="connsiteX12" fmla="*/ 2504 w 15590"/>
                <a:gd name="connsiteY12" fmla="*/ 1839 h 15406"/>
                <a:gd name="connsiteX13" fmla="*/ 218 w 15590"/>
                <a:gd name="connsiteY13" fmla="*/ 4983 h 15406"/>
                <a:gd name="connsiteX14" fmla="*/ 218 w 15590"/>
                <a:gd name="connsiteY14" fmla="*/ 8126 h 15406"/>
                <a:gd name="connsiteX15" fmla="*/ 2504 w 15590"/>
                <a:gd name="connsiteY15" fmla="*/ 10317 h 15406"/>
                <a:gd name="connsiteX16" fmla="*/ 3456 w 15590"/>
                <a:gd name="connsiteY16" fmla="*/ 10317 h 15406"/>
                <a:gd name="connsiteX17" fmla="*/ 3456 w 15590"/>
                <a:gd name="connsiteY17" fmla="*/ 10983 h 15406"/>
                <a:gd name="connsiteX18" fmla="*/ 4790 w 15590"/>
                <a:gd name="connsiteY18" fmla="*/ 13650 h 15406"/>
                <a:gd name="connsiteX19" fmla="*/ 6314 w 15590"/>
                <a:gd name="connsiteY19" fmla="*/ 14793 h 15406"/>
                <a:gd name="connsiteX20" fmla="*/ 12124 w 15590"/>
                <a:gd name="connsiteY20" fmla="*/ 14222 h 15406"/>
                <a:gd name="connsiteX21" fmla="*/ 13934 w 15590"/>
                <a:gd name="connsiteY21" fmla="*/ 11936 h 15406"/>
                <a:gd name="connsiteX22" fmla="*/ 13267 w 15590"/>
                <a:gd name="connsiteY22" fmla="*/ 10698 h 15406"/>
                <a:gd name="connsiteX23" fmla="*/ 12600 w 15590"/>
                <a:gd name="connsiteY23" fmla="*/ 10126 h 1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90" h="15406">
                  <a:moveTo>
                    <a:pt x="12600" y="10126"/>
                  </a:moveTo>
                  <a:cubicBezTo>
                    <a:pt x="12639" y="9564"/>
                    <a:pt x="12962" y="9059"/>
                    <a:pt x="13458" y="8793"/>
                  </a:cubicBezTo>
                  <a:lnTo>
                    <a:pt x="14982" y="7935"/>
                  </a:lnTo>
                  <a:lnTo>
                    <a:pt x="15458" y="7364"/>
                  </a:lnTo>
                  <a:cubicBezTo>
                    <a:pt x="15591" y="6964"/>
                    <a:pt x="15591" y="6526"/>
                    <a:pt x="15458" y="6126"/>
                  </a:cubicBezTo>
                  <a:cubicBezTo>
                    <a:pt x="14410" y="4697"/>
                    <a:pt x="12791" y="3744"/>
                    <a:pt x="11934" y="2220"/>
                  </a:cubicBezTo>
                  <a:cubicBezTo>
                    <a:pt x="11772" y="1725"/>
                    <a:pt x="11514" y="1277"/>
                    <a:pt x="11171" y="887"/>
                  </a:cubicBezTo>
                  <a:cubicBezTo>
                    <a:pt x="10657" y="277"/>
                    <a:pt x="9952" y="-123"/>
                    <a:pt x="9171" y="-256"/>
                  </a:cubicBezTo>
                  <a:cubicBezTo>
                    <a:pt x="8848" y="-447"/>
                    <a:pt x="8448" y="-447"/>
                    <a:pt x="8124" y="-256"/>
                  </a:cubicBezTo>
                  <a:lnTo>
                    <a:pt x="7552" y="-256"/>
                  </a:lnTo>
                  <a:cubicBezTo>
                    <a:pt x="6885" y="-256"/>
                    <a:pt x="5742" y="-256"/>
                    <a:pt x="4980" y="-256"/>
                  </a:cubicBezTo>
                  <a:lnTo>
                    <a:pt x="4409" y="315"/>
                  </a:lnTo>
                  <a:cubicBezTo>
                    <a:pt x="3866" y="925"/>
                    <a:pt x="3218" y="1439"/>
                    <a:pt x="2504" y="1839"/>
                  </a:cubicBezTo>
                  <a:cubicBezTo>
                    <a:pt x="1504" y="2697"/>
                    <a:pt x="723" y="3773"/>
                    <a:pt x="218" y="4983"/>
                  </a:cubicBezTo>
                  <a:cubicBezTo>
                    <a:pt x="-116" y="6002"/>
                    <a:pt x="-116" y="7107"/>
                    <a:pt x="218" y="8126"/>
                  </a:cubicBezTo>
                  <a:cubicBezTo>
                    <a:pt x="532" y="9212"/>
                    <a:pt x="1399" y="10050"/>
                    <a:pt x="2504" y="10317"/>
                  </a:cubicBezTo>
                  <a:cubicBezTo>
                    <a:pt x="2504" y="10317"/>
                    <a:pt x="3266" y="10317"/>
                    <a:pt x="3456" y="10317"/>
                  </a:cubicBezTo>
                  <a:cubicBezTo>
                    <a:pt x="3647" y="10317"/>
                    <a:pt x="3456" y="10793"/>
                    <a:pt x="3456" y="10983"/>
                  </a:cubicBezTo>
                  <a:cubicBezTo>
                    <a:pt x="3666" y="11974"/>
                    <a:pt x="4123" y="12889"/>
                    <a:pt x="4790" y="13650"/>
                  </a:cubicBezTo>
                  <a:cubicBezTo>
                    <a:pt x="5190" y="14165"/>
                    <a:pt x="5714" y="14555"/>
                    <a:pt x="6314" y="14793"/>
                  </a:cubicBezTo>
                  <a:cubicBezTo>
                    <a:pt x="8266" y="15213"/>
                    <a:pt x="10295" y="15013"/>
                    <a:pt x="12124" y="14222"/>
                  </a:cubicBezTo>
                  <a:cubicBezTo>
                    <a:pt x="13077" y="14222"/>
                    <a:pt x="14220" y="13174"/>
                    <a:pt x="13934" y="11936"/>
                  </a:cubicBezTo>
                  <a:cubicBezTo>
                    <a:pt x="13753" y="11507"/>
                    <a:pt x="13524" y="11088"/>
                    <a:pt x="13267" y="10698"/>
                  </a:cubicBezTo>
                  <a:cubicBezTo>
                    <a:pt x="13267" y="10698"/>
                    <a:pt x="12696" y="10221"/>
                    <a:pt x="12600" y="1012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62" name="Freeform: Shape 461">
              <a:extLst>
                <a:ext uri="{FF2B5EF4-FFF2-40B4-BE49-F238E27FC236}">
                  <a16:creationId xmlns:a16="http://schemas.microsoft.com/office/drawing/2014/main" xmlns="" id="{257A6624-676E-2D3E-D9B6-FA0F81187798}"/>
                </a:ext>
              </a:extLst>
            </p:cNvPr>
            <p:cNvSpPr/>
            <p:nvPr/>
          </p:nvSpPr>
          <p:spPr>
            <a:xfrm>
              <a:off x="5866673" y="1862637"/>
              <a:ext cx="15530" cy="15253"/>
            </a:xfrm>
            <a:custGeom>
              <a:avLst/>
              <a:gdLst>
                <a:gd name="connsiteX0" fmla="*/ 12505 w 15530"/>
                <a:gd name="connsiteY0" fmla="*/ 10150 h 15253"/>
                <a:gd name="connsiteX1" fmla="*/ 13362 w 15530"/>
                <a:gd name="connsiteY1" fmla="*/ 8721 h 15253"/>
                <a:gd name="connsiteX2" fmla="*/ 14886 w 15530"/>
                <a:gd name="connsiteY2" fmla="*/ 7864 h 15253"/>
                <a:gd name="connsiteX3" fmla="*/ 15363 w 15530"/>
                <a:gd name="connsiteY3" fmla="*/ 7388 h 15253"/>
                <a:gd name="connsiteX4" fmla="*/ 15363 w 15530"/>
                <a:gd name="connsiteY4" fmla="*/ 6054 h 15253"/>
                <a:gd name="connsiteX5" fmla="*/ 11934 w 15530"/>
                <a:gd name="connsiteY5" fmla="*/ 2244 h 15253"/>
                <a:gd name="connsiteX6" fmla="*/ 11171 w 15530"/>
                <a:gd name="connsiteY6" fmla="*/ 815 h 15253"/>
                <a:gd name="connsiteX7" fmla="*/ 9076 w 15530"/>
                <a:gd name="connsiteY7" fmla="*/ -328 h 15253"/>
                <a:gd name="connsiteX8" fmla="*/ 8028 w 15530"/>
                <a:gd name="connsiteY8" fmla="*/ -328 h 15253"/>
                <a:gd name="connsiteX9" fmla="*/ 7552 w 15530"/>
                <a:gd name="connsiteY9" fmla="*/ -328 h 15253"/>
                <a:gd name="connsiteX10" fmla="*/ 4980 w 15530"/>
                <a:gd name="connsiteY10" fmla="*/ -328 h 15253"/>
                <a:gd name="connsiteX11" fmla="*/ 4409 w 15530"/>
                <a:gd name="connsiteY11" fmla="*/ 244 h 15253"/>
                <a:gd name="connsiteX12" fmla="*/ 2504 w 15530"/>
                <a:gd name="connsiteY12" fmla="*/ 1768 h 15253"/>
                <a:gd name="connsiteX13" fmla="*/ 218 w 15530"/>
                <a:gd name="connsiteY13" fmla="*/ 4816 h 15253"/>
                <a:gd name="connsiteX14" fmla="*/ 218 w 15530"/>
                <a:gd name="connsiteY14" fmla="*/ 7959 h 15253"/>
                <a:gd name="connsiteX15" fmla="*/ 2599 w 15530"/>
                <a:gd name="connsiteY15" fmla="*/ 10245 h 15253"/>
                <a:gd name="connsiteX16" fmla="*/ 3552 w 15530"/>
                <a:gd name="connsiteY16" fmla="*/ 10245 h 15253"/>
                <a:gd name="connsiteX17" fmla="*/ 3552 w 15530"/>
                <a:gd name="connsiteY17" fmla="*/ 10912 h 15253"/>
                <a:gd name="connsiteX18" fmla="*/ 4885 w 15530"/>
                <a:gd name="connsiteY18" fmla="*/ 13579 h 15253"/>
                <a:gd name="connsiteX19" fmla="*/ 6409 w 15530"/>
                <a:gd name="connsiteY19" fmla="*/ 14627 h 15253"/>
                <a:gd name="connsiteX20" fmla="*/ 12219 w 15530"/>
                <a:gd name="connsiteY20" fmla="*/ 14150 h 15253"/>
                <a:gd name="connsiteX21" fmla="*/ 14029 w 15530"/>
                <a:gd name="connsiteY21" fmla="*/ 11864 h 15253"/>
                <a:gd name="connsiteX22" fmla="*/ 13362 w 15530"/>
                <a:gd name="connsiteY22" fmla="*/ 10531 h 15253"/>
                <a:gd name="connsiteX23" fmla="*/ 12505 w 15530"/>
                <a:gd name="connsiteY23" fmla="*/ 10150 h 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530" h="15253">
                  <a:moveTo>
                    <a:pt x="12505" y="10150"/>
                  </a:moveTo>
                  <a:cubicBezTo>
                    <a:pt x="12553" y="9569"/>
                    <a:pt x="12877" y="9045"/>
                    <a:pt x="13362" y="8721"/>
                  </a:cubicBezTo>
                  <a:lnTo>
                    <a:pt x="14886" y="7864"/>
                  </a:lnTo>
                  <a:cubicBezTo>
                    <a:pt x="15086" y="7759"/>
                    <a:pt x="15258" y="7588"/>
                    <a:pt x="15363" y="7388"/>
                  </a:cubicBezTo>
                  <a:cubicBezTo>
                    <a:pt x="15544" y="6959"/>
                    <a:pt x="15544" y="6483"/>
                    <a:pt x="15363" y="6054"/>
                  </a:cubicBezTo>
                  <a:cubicBezTo>
                    <a:pt x="14410" y="4625"/>
                    <a:pt x="12791" y="3673"/>
                    <a:pt x="11934" y="2244"/>
                  </a:cubicBezTo>
                  <a:cubicBezTo>
                    <a:pt x="11076" y="815"/>
                    <a:pt x="11458" y="1197"/>
                    <a:pt x="11171" y="815"/>
                  </a:cubicBezTo>
                  <a:cubicBezTo>
                    <a:pt x="10562" y="292"/>
                    <a:pt x="9848" y="-99"/>
                    <a:pt x="9076" y="-328"/>
                  </a:cubicBezTo>
                  <a:cubicBezTo>
                    <a:pt x="8733" y="-423"/>
                    <a:pt x="8371" y="-423"/>
                    <a:pt x="8028" y="-328"/>
                  </a:cubicBezTo>
                  <a:lnTo>
                    <a:pt x="7552" y="-328"/>
                  </a:lnTo>
                  <a:cubicBezTo>
                    <a:pt x="6885" y="149"/>
                    <a:pt x="5647" y="-328"/>
                    <a:pt x="4980" y="-328"/>
                  </a:cubicBezTo>
                  <a:cubicBezTo>
                    <a:pt x="4314" y="-328"/>
                    <a:pt x="4980" y="-328"/>
                    <a:pt x="4409" y="244"/>
                  </a:cubicBezTo>
                  <a:cubicBezTo>
                    <a:pt x="3809" y="797"/>
                    <a:pt x="3171" y="1311"/>
                    <a:pt x="2504" y="1768"/>
                  </a:cubicBezTo>
                  <a:cubicBezTo>
                    <a:pt x="1475" y="2559"/>
                    <a:pt x="694" y="3616"/>
                    <a:pt x="218" y="4816"/>
                  </a:cubicBezTo>
                  <a:cubicBezTo>
                    <a:pt x="-116" y="5835"/>
                    <a:pt x="-116" y="6940"/>
                    <a:pt x="218" y="7959"/>
                  </a:cubicBezTo>
                  <a:cubicBezTo>
                    <a:pt x="627" y="9045"/>
                    <a:pt x="1504" y="9883"/>
                    <a:pt x="2599" y="10245"/>
                  </a:cubicBezTo>
                  <a:cubicBezTo>
                    <a:pt x="2599" y="10245"/>
                    <a:pt x="3361" y="10245"/>
                    <a:pt x="3552" y="10245"/>
                  </a:cubicBezTo>
                  <a:cubicBezTo>
                    <a:pt x="3742" y="10245"/>
                    <a:pt x="3552" y="10245"/>
                    <a:pt x="3552" y="10912"/>
                  </a:cubicBezTo>
                  <a:cubicBezTo>
                    <a:pt x="3714" y="11912"/>
                    <a:pt x="4180" y="12846"/>
                    <a:pt x="4885" y="13579"/>
                  </a:cubicBezTo>
                  <a:cubicBezTo>
                    <a:pt x="5285" y="14065"/>
                    <a:pt x="5819" y="14427"/>
                    <a:pt x="6409" y="14627"/>
                  </a:cubicBezTo>
                  <a:cubicBezTo>
                    <a:pt x="8352" y="15046"/>
                    <a:pt x="10372" y="14884"/>
                    <a:pt x="12219" y="14150"/>
                  </a:cubicBezTo>
                  <a:cubicBezTo>
                    <a:pt x="13172" y="13674"/>
                    <a:pt x="14220" y="13007"/>
                    <a:pt x="14029" y="11864"/>
                  </a:cubicBezTo>
                  <a:cubicBezTo>
                    <a:pt x="13848" y="11398"/>
                    <a:pt x="13620" y="10960"/>
                    <a:pt x="13362" y="10531"/>
                  </a:cubicBezTo>
                  <a:cubicBezTo>
                    <a:pt x="13362" y="10531"/>
                    <a:pt x="12505" y="10150"/>
                    <a:pt x="12505" y="1015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463" name="Freeform: Shape 462">
              <a:extLst>
                <a:ext uri="{FF2B5EF4-FFF2-40B4-BE49-F238E27FC236}">
                  <a16:creationId xmlns:a16="http://schemas.microsoft.com/office/drawing/2014/main" xmlns="" id="{BA157F03-434B-DC8D-6856-461A42850C32}"/>
                </a:ext>
              </a:extLst>
            </p:cNvPr>
            <p:cNvSpPr/>
            <p:nvPr/>
          </p:nvSpPr>
          <p:spPr>
            <a:xfrm>
              <a:off x="4625815" y="2397085"/>
              <a:ext cx="79533" cy="68101"/>
            </a:xfrm>
            <a:custGeom>
              <a:avLst/>
              <a:gdLst>
                <a:gd name="connsiteX0" fmla="*/ 7302 w 79533"/>
                <a:gd name="connsiteY0" fmla="*/ 529 h 68101"/>
                <a:gd name="connsiteX1" fmla="*/ 43116 w 79533"/>
                <a:gd name="connsiteY1" fmla="*/ 1196 h 68101"/>
                <a:gd name="connsiteX2" fmla="*/ 77120 w 79533"/>
                <a:gd name="connsiteY2" fmla="*/ 7578 h 68101"/>
                <a:gd name="connsiteX3" fmla="*/ 79501 w 79533"/>
                <a:gd name="connsiteY3" fmla="*/ 58632 h 68101"/>
                <a:gd name="connsiteX4" fmla="*/ 73024 w 79533"/>
                <a:gd name="connsiteY4" fmla="*/ 62251 h 68101"/>
                <a:gd name="connsiteX5" fmla="*/ 41878 w 79533"/>
                <a:gd name="connsiteY5" fmla="*/ 67395 h 68101"/>
                <a:gd name="connsiteX6" fmla="*/ 8445 w 79533"/>
                <a:gd name="connsiteY6" fmla="*/ 64442 h 68101"/>
                <a:gd name="connsiteX7" fmla="*/ -32 w 79533"/>
                <a:gd name="connsiteY7" fmla="*/ 60727 h 6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33" h="68101">
                  <a:moveTo>
                    <a:pt x="7302" y="529"/>
                  </a:moveTo>
                  <a:cubicBezTo>
                    <a:pt x="19218" y="-899"/>
                    <a:pt x="31267" y="-680"/>
                    <a:pt x="43116" y="1196"/>
                  </a:cubicBezTo>
                  <a:cubicBezTo>
                    <a:pt x="54670" y="1882"/>
                    <a:pt x="66100" y="4034"/>
                    <a:pt x="77120" y="7578"/>
                  </a:cubicBezTo>
                  <a:lnTo>
                    <a:pt x="79501" y="58632"/>
                  </a:lnTo>
                  <a:cubicBezTo>
                    <a:pt x="77663" y="60337"/>
                    <a:pt x="75444" y="61575"/>
                    <a:pt x="73024" y="62251"/>
                  </a:cubicBezTo>
                  <a:cubicBezTo>
                    <a:pt x="62956" y="65509"/>
                    <a:pt x="52460" y="67242"/>
                    <a:pt x="41878" y="67395"/>
                  </a:cubicBezTo>
                  <a:cubicBezTo>
                    <a:pt x="30648" y="68271"/>
                    <a:pt x="19351" y="67271"/>
                    <a:pt x="8445" y="64442"/>
                  </a:cubicBezTo>
                  <a:cubicBezTo>
                    <a:pt x="5407" y="63766"/>
                    <a:pt x="2530" y="62499"/>
                    <a:pt x="-32" y="60727"/>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64" name="Freeform: Shape 463">
              <a:extLst>
                <a:ext uri="{FF2B5EF4-FFF2-40B4-BE49-F238E27FC236}">
                  <a16:creationId xmlns:a16="http://schemas.microsoft.com/office/drawing/2014/main" xmlns="" id="{39E0D77C-0D69-837D-4E06-1C83E983F075}"/>
                </a:ext>
              </a:extLst>
            </p:cNvPr>
            <p:cNvSpPr/>
            <p:nvPr/>
          </p:nvSpPr>
          <p:spPr>
            <a:xfrm>
              <a:off x="4650454" y="2435044"/>
              <a:ext cx="32130" cy="12406"/>
            </a:xfrm>
            <a:custGeom>
              <a:avLst/>
              <a:gdLst>
                <a:gd name="connsiteX0" fmla="*/ -1 w 32130"/>
                <a:gd name="connsiteY0" fmla="*/ 5433 h 12406"/>
                <a:gd name="connsiteX1" fmla="*/ 16191 w 32130"/>
                <a:gd name="connsiteY1" fmla="*/ -377 h 12406"/>
                <a:gd name="connsiteX2" fmla="*/ 32098 w 32130"/>
                <a:gd name="connsiteY2" fmla="*/ 5719 h 12406"/>
                <a:gd name="connsiteX3" fmla="*/ 15811 w 32130"/>
                <a:gd name="connsiteY3" fmla="*/ 12005 h 12406"/>
                <a:gd name="connsiteX4" fmla="*/ -1 w 32130"/>
                <a:gd name="connsiteY4" fmla="*/ 5433 h 1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30" h="12406">
                  <a:moveTo>
                    <a:pt x="-1" y="5433"/>
                  </a:moveTo>
                  <a:cubicBezTo>
                    <a:pt x="-1" y="1909"/>
                    <a:pt x="7429" y="-663"/>
                    <a:pt x="16191" y="-377"/>
                  </a:cubicBezTo>
                  <a:cubicBezTo>
                    <a:pt x="24954" y="-92"/>
                    <a:pt x="32098" y="2480"/>
                    <a:pt x="32098" y="5719"/>
                  </a:cubicBezTo>
                  <a:cubicBezTo>
                    <a:pt x="32098" y="8957"/>
                    <a:pt x="24859" y="11910"/>
                    <a:pt x="15811" y="12005"/>
                  </a:cubicBezTo>
                  <a:cubicBezTo>
                    <a:pt x="6762" y="12100"/>
                    <a:pt x="-572" y="8957"/>
                    <a:pt x="-1" y="5433"/>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65" name="Freeform: Shape 464">
              <a:extLst>
                <a:ext uri="{FF2B5EF4-FFF2-40B4-BE49-F238E27FC236}">
                  <a16:creationId xmlns:a16="http://schemas.microsoft.com/office/drawing/2014/main" xmlns="" id="{69EA8283-AE9F-A3A8-1A38-1D3D540B684C}"/>
                </a:ext>
              </a:extLst>
            </p:cNvPr>
            <p:cNvSpPr/>
            <p:nvPr/>
          </p:nvSpPr>
          <p:spPr>
            <a:xfrm>
              <a:off x="4542281" y="2379440"/>
              <a:ext cx="86867" cy="83484"/>
            </a:xfrm>
            <a:custGeom>
              <a:avLst/>
              <a:gdLst>
                <a:gd name="connsiteX0" fmla="*/ 23495 w 86867"/>
                <a:gd name="connsiteY0" fmla="*/ -399 h 83484"/>
                <a:gd name="connsiteX1" fmla="*/ 33020 w 86867"/>
                <a:gd name="connsiteY1" fmla="*/ 839 h 83484"/>
                <a:gd name="connsiteX2" fmla="*/ 43116 w 86867"/>
                <a:gd name="connsiteY2" fmla="*/ 3221 h 83484"/>
                <a:gd name="connsiteX3" fmla="*/ 56165 w 86867"/>
                <a:gd name="connsiteY3" fmla="*/ 6745 h 83484"/>
                <a:gd name="connsiteX4" fmla="*/ 79787 w 86867"/>
                <a:gd name="connsiteY4" fmla="*/ 14174 h 83484"/>
                <a:gd name="connsiteX5" fmla="*/ 86836 w 86867"/>
                <a:gd name="connsiteY5" fmla="*/ 17413 h 83484"/>
                <a:gd name="connsiteX6" fmla="*/ 81787 w 86867"/>
                <a:gd name="connsiteY6" fmla="*/ 78278 h 83484"/>
                <a:gd name="connsiteX7" fmla="*/ 74739 w 86867"/>
                <a:gd name="connsiteY7" fmla="*/ 81421 h 83484"/>
                <a:gd name="connsiteX8" fmla="*/ 41306 w 86867"/>
                <a:gd name="connsiteY8" fmla="*/ 81421 h 83484"/>
                <a:gd name="connsiteX9" fmla="*/ 28828 w 86867"/>
                <a:gd name="connsiteY9" fmla="*/ 78754 h 83484"/>
                <a:gd name="connsiteX10" fmla="*/ 18446 w 86867"/>
                <a:gd name="connsiteY10" fmla="*/ 75325 h 83484"/>
                <a:gd name="connsiteX11" fmla="*/ 14065 w 86867"/>
                <a:gd name="connsiteY11" fmla="*/ 73610 h 83484"/>
                <a:gd name="connsiteX12" fmla="*/ 11112 w 86867"/>
                <a:gd name="connsiteY12" fmla="*/ 71991 h 83484"/>
                <a:gd name="connsiteX13" fmla="*/ 6540 w 86867"/>
                <a:gd name="connsiteY13" fmla="*/ 69229 h 83484"/>
                <a:gd name="connsiteX14" fmla="*/ -32 w 86867"/>
                <a:gd name="connsiteY14" fmla="*/ 63133 h 8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867" h="83484">
                  <a:moveTo>
                    <a:pt x="23495" y="-399"/>
                  </a:moveTo>
                  <a:cubicBezTo>
                    <a:pt x="26704" y="-351"/>
                    <a:pt x="29905" y="68"/>
                    <a:pt x="33020" y="839"/>
                  </a:cubicBezTo>
                  <a:lnTo>
                    <a:pt x="43116" y="3221"/>
                  </a:lnTo>
                  <a:lnTo>
                    <a:pt x="56165" y="6745"/>
                  </a:lnTo>
                  <a:cubicBezTo>
                    <a:pt x="64166" y="8812"/>
                    <a:pt x="72043" y="11288"/>
                    <a:pt x="79787" y="14174"/>
                  </a:cubicBezTo>
                  <a:cubicBezTo>
                    <a:pt x="82207" y="15098"/>
                    <a:pt x="84559" y="16184"/>
                    <a:pt x="86836" y="17413"/>
                  </a:cubicBezTo>
                  <a:lnTo>
                    <a:pt x="81787" y="78278"/>
                  </a:lnTo>
                  <a:cubicBezTo>
                    <a:pt x="79768" y="79954"/>
                    <a:pt x="77330" y="81040"/>
                    <a:pt x="74739" y="81421"/>
                  </a:cubicBezTo>
                  <a:cubicBezTo>
                    <a:pt x="63709" y="83640"/>
                    <a:pt x="52336" y="83640"/>
                    <a:pt x="41306" y="81421"/>
                  </a:cubicBezTo>
                  <a:cubicBezTo>
                    <a:pt x="37096" y="80783"/>
                    <a:pt x="32934" y="79897"/>
                    <a:pt x="28828" y="78754"/>
                  </a:cubicBezTo>
                  <a:cubicBezTo>
                    <a:pt x="25295" y="77839"/>
                    <a:pt x="21828" y="76696"/>
                    <a:pt x="18446" y="75325"/>
                  </a:cubicBezTo>
                  <a:lnTo>
                    <a:pt x="14065" y="73610"/>
                  </a:lnTo>
                  <a:lnTo>
                    <a:pt x="11112" y="71991"/>
                  </a:lnTo>
                  <a:cubicBezTo>
                    <a:pt x="9302" y="71038"/>
                    <a:pt x="7874" y="70086"/>
                    <a:pt x="6540" y="69229"/>
                  </a:cubicBezTo>
                  <a:cubicBezTo>
                    <a:pt x="3978" y="67638"/>
                    <a:pt x="1739" y="65571"/>
                    <a:pt x="-32" y="63133"/>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66" name="Freeform: Shape 465">
              <a:extLst>
                <a:ext uri="{FF2B5EF4-FFF2-40B4-BE49-F238E27FC236}">
                  <a16:creationId xmlns:a16="http://schemas.microsoft.com/office/drawing/2014/main" xmlns="" id="{5E3A1932-FC5B-99F7-C2C0-36B3BB43692C}"/>
                </a:ext>
              </a:extLst>
            </p:cNvPr>
            <p:cNvSpPr/>
            <p:nvPr/>
          </p:nvSpPr>
          <p:spPr>
            <a:xfrm>
              <a:off x="4570043" y="2426488"/>
              <a:ext cx="32754" cy="15241"/>
            </a:xfrm>
            <a:custGeom>
              <a:avLst/>
              <a:gdLst>
                <a:gd name="connsiteX0" fmla="*/ 114 w 32754"/>
                <a:gd name="connsiteY0" fmla="*/ 3512 h 15241"/>
                <a:gd name="connsiteX1" fmla="*/ 17926 w 32754"/>
                <a:gd name="connsiteY1" fmla="*/ 464 h 15241"/>
                <a:gd name="connsiteX2" fmla="*/ 32690 w 32754"/>
                <a:gd name="connsiteY2" fmla="*/ 9989 h 15241"/>
                <a:gd name="connsiteX3" fmla="*/ 14973 w 32754"/>
                <a:gd name="connsiteY3" fmla="*/ 14275 h 15241"/>
                <a:gd name="connsiteX4" fmla="*/ 114 w 32754"/>
                <a:gd name="connsiteY4" fmla="*/ 3512 h 15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4" h="15241">
                  <a:moveTo>
                    <a:pt x="114" y="3512"/>
                  </a:moveTo>
                  <a:cubicBezTo>
                    <a:pt x="1352" y="-298"/>
                    <a:pt x="9639" y="-1346"/>
                    <a:pt x="17926" y="464"/>
                  </a:cubicBezTo>
                  <a:cubicBezTo>
                    <a:pt x="26213" y="2273"/>
                    <a:pt x="33261" y="6369"/>
                    <a:pt x="32690" y="9989"/>
                  </a:cubicBezTo>
                  <a:cubicBezTo>
                    <a:pt x="32118" y="13608"/>
                    <a:pt x="24308" y="15989"/>
                    <a:pt x="14973" y="14275"/>
                  </a:cubicBezTo>
                  <a:cubicBezTo>
                    <a:pt x="5638" y="12561"/>
                    <a:pt x="-1124" y="7417"/>
                    <a:pt x="114" y="3512"/>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67" name="Freeform: Shape 466">
              <a:extLst>
                <a:ext uri="{FF2B5EF4-FFF2-40B4-BE49-F238E27FC236}">
                  <a16:creationId xmlns:a16="http://schemas.microsoft.com/office/drawing/2014/main" xmlns="" id="{7378B7EA-9DE4-2A54-1818-86DCCB21A81C}"/>
                </a:ext>
              </a:extLst>
            </p:cNvPr>
            <p:cNvSpPr/>
            <p:nvPr/>
          </p:nvSpPr>
          <p:spPr>
            <a:xfrm>
              <a:off x="4462271" y="2350389"/>
              <a:ext cx="99060" cy="94316"/>
            </a:xfrm>
            <a:custGeom>
              <a:avLst/>
              <a:gdLst>
                <a:gd name="connsiteX0" fmla="*/ 38925 w 99060"/>
                <a:gd name="connsiteY0" fmla="*/ -399 h 94316"/>
                <a:gd name="connsiteX1" fmla="*/ 45974 w 99060"/>
                <a:gd name="connsiteY1" fmla="*/ 1030 h 94316"/>
                <a:gd name="connsiteX2" fmla="*/ 68643 w 99060"/>
                <a:gd name="connsiteY2" fmla="*/ 9602 h 94316"/>
                <a:gd name="connsiteX3" fmla="*/ 92455 w 99060"/>
                <a:gd name="connsiteY3" fmla="*/ 21794 h 94316"/>
                <a:gd name="connsiteX4" fmla="*/ 99028 w 99060"/>
                <a:gd name="connsiteY4" fmla="*/ 26842 h 94316"/>
                <a:gd name="connsiteX5" fmla="*/ 77692 w 99060"/>
                <a:gd name="connsiteY5" fmla="*/ 91898 h 94316"/>
                <a:gd name="connsiteX6" fmla="*/ 70453 w 99060"/>
                <a:gd name="connsiteY6" fmla="*/ 93898 h 94316"/>
                <a:gd name="connsiteX7" fmla="*/ 39401 w 99060"/>
                <a:gd name="connsiteY7" fmla="*/ 88469 h 94316"/>
                <a:gd name="connsiteX8" fmla="*/ 6826 w 99060"/>
                <a:gd name="connsiteY8" fmla="*/ 70848 h 94316"/>
                <a:gd name="connsiteX9" fmla="*/ -32 w 99060"/>
                <a:gd name="connsiteY9" fmla="*/ 62371 h 94316"/>
                <a:gd name="connsiteX10" fmla="*/ 38925 w 99060"/>
                <a:gd name="connsiteY10" fmla="*/ -399 h 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94316">
                  <a:moveTo>
                    <a:pt x="38925" y="-399"/>
                  </a:moveTo>
                  <a:cubicBezTo>
                    <a:pt x="41316" y="-171"/>
                    <a:pt x="43678" y="306"/>
                    <a:pt x="45974" y="1030"/>
                  </a:cubicBezTo>
                  <a:cubicBezTo>
                    <a:pt x="53727" y="3344"/>
                    <a:pt x="61299" y="6202"/>
                    <a:pt x="68643" y="9602"/>
                  </a:cubicBezTo>
                  <a:cubicBezTo>
                    <a:pt x="76911" y="12984"/>
                    <a:pt x="84874" y="17060"/>
                    <a:pt x="92455" y="21794"/>
                  </a:cubicBezTo>
                  <a:cubicBezTo>
                    <a:pt x="94808" y="23252"/>
                    <a:pt x="97008" y="24947"/>
                    <a:pt x="99028" y="26842"/>
                  </a:cubicBezTo>
                  <a:lnTo>
                    <a:pt x="77692" y="91898"/>
                  </a:lnTo>
                  <a:cubicBezTo>
                    <a:pt x="75520" y="93241"/>
                    <a:pt x="73006" y="93936"/>
                    <a:pt x="70453" y="93898"/>
                  </a:cubicBezTo>
                  <a:cubicBezTo>
                    <a:pt x="59851" y="94127"/>
                    <a:pt x="49298" y="92279"/>
                    <a:pt x="39401" y="88469"/>
                  </a:cubicBezTo>
                  <a:cubicBezTo>
                    <a:pt x="27457" y="84878"/>
                    <a:pt x="16370" y="78887"/>
                    <a:pt x="6826" y="70848"/>
                  </a:cubicBezTo>
                  <a:cubicBezTo>
                    <a:pt x="3930" y="68581"/>
                    <a:pt x="1577" y="65676"/>
                    <a:pt x="-32" y="62371"/>
                  </a:cubicBezTo>
                  <a:cubicBezTo>
                    <a:pt x="13179" y="41606"/>
                    <a:pt x="26162" y="20680"/>
                    <a:pt x="38925" y="-399"/>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68" name="Freeform: Shape 467">
              <a:extLst>
                <a:ext uri="{FF2B5EF4-FFF2-40B4-BE49-F238E27FC236}">
                  <a16:creationId xmlns:a16="http://schemas.microsoft.com/office/drawing/2014/main" xmlns="" id="{2B5AF720-63EA-4482-BB2A-98DEB2843E5A}"/>
                </a:ext>
              </a:extLst>
            </p:cNvPr>
            <p:cNvSpPr/>
            <p:nvPr/>
          </p:nvSpPr>
          <p:spPr>
            <a:xfrm>
              <a:off x="4494674" y="2400968"/>
              <a:ext cx="31144" cy="18588"/>
            </a:xfrm>
            <a:custGeom>
              <a:avLst/>
              <a:gdLst>
                <a:gd name="connsiteX0" fmla="*/ 330 w 31144"/>
                <a:gd name="connsiteY0" fmla="*/ 2934 h 18588"/>
                <a:gd name="connsiteX1" fmla="*/ 18428 w 31144"/>
                <a:gd name="connsiteY1" fmla="*/ 1695 h 18588"/>
                <a:gd name="connsiteX2" fmla="*/ 30906 w 31144"/>
                <a:gd name="connsiteY2" fmla="*/ 14459 h 18588"/>
                <a:gd name="connsiteX3" fmla="*/ 12808 w 31144"/>
                <a:gd name="connsiteY3" fmla="*/ 16364 h 18588"/>
                <a:gd name="connsiteX4" fmla="*/ 330 w 31144"/>
                <a:gd name="connsiteY4" fmla="*/ 2934 h 18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4" h="18588">
                  <a:moveTo>
                    <a:pt x="330" y="2934"/>
                  </a:moveTo>
                  <a:cubicBezTo>
                    <a:pt x="2140" y="-1067"/>
                    <a:pt x="9855" y="-1448"/>
                    <a:pt x="18428" y="1695"/>
                  </a:cubicBezTo>
                  <a:cubicBezTo>
                    <a:pt x="27000" y="4838"/>
                    <a:pt x="32239" y="10363"/>
                    <a:pt x="30906" y="14459"/>
                  </a:cubicBezTo>
                  <a:cubicBezTo>
                    <a:pt x="29572" y="18554"/>
                    <a:pt x="21381" y="19412"/>
                    <a:pt x="12808" y="16364"/>
                  </a:cubicBezTo>
                  <a:cubicBezTo>
                    <a:pt x="4236" y="13316"/>
                    <a:pt x="-1575" y="6934"/>
                    <a:pt x="330" y="2934"/>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69" name="Freeform: Shape 468">
              <a:extLst>
                <a:ext uri="{FF2B5EF4-FFF2-40B4-BE49-F238E27FC236}">
                  <a16:creationId xmlns:a16="http://schemas.microsoft.com/office/drawing/2014/main" xmlns="" id="{5890FBCB-63B0-536E-0821-1C06665C213F}"/>
                </a:ext>
              </a:extLst>
            </p:cNvPr>
            <p:cNvSpPr/>
            <p:nvPr/>
          </p:nvSpPr>
          <p:spPr>
            <a:xfrm>
              <a:off x="4397120" y="2306192"/>
              <a:ext cx="100774" cy="106479"/>
            </a:xfrm>
            <a:custGeom>
              <a:avLst/>
              <a:gdLst>
                <a:gd name="connsiteX0" fmla="*/ 35972 w 100774"/>
                <a:gd name="connsiteY0" fmla="*/ -399 h 106479"/>
                <a:gd name="connsiteX1" fmla="*/ 45497 w 100774"/>
                <a:gd name="connsiteY1" fmla="*/ 1887 h 106479"/>
                <a:gd name="connsiteX2" fmla="*/ 74739 w 100774"/>
                <a:gd name="connsiteY2" fmla="*/ 16365 h 106479"/>
                <a:gd name="connsiteX3" fmla="*/ 91503 w 100774"/>
                <a:gd name="connsiteY3" fmla="*/ 29414 h 106479"/>
                <a:gd name="connsiteX4" fmla="*/ 94932 w 100774"/>
                <a:gd name="connsiteY4" fmla="*/ 33320 h 106479"/>
                <a:gd name="connsiteX5" fmla="*/ 97218 w 100774"/>
                <a:gd name="connsiteY5" fmla="*/ 36272 h 106479"/>
                <a:gd name="connsiteX6" fmla="*/ 100742 w 100774"/>
                <a:gd name="connsiteY6" fmla="*/ 41797 h 106479"/>
                <a:gd name="connsiteX7" fmla="*/ 62642 w 100774"/>
                <a:gd name="connsiteY7" fmla="*/ 105424 h 106479"/>
                <a:gd name="connsiteX8" fmla="*/ 53689 w 100774"/>
                <a:gd name="connsiteY8" fmla="*/ 105424 h 106479"/>
                <a:gd name="connsiteX9" fmla="*/ 40639 w 100774"/>
                <a:gd name="connsiteY9" fmla="*/ 100185 h 106479"/>
                <a:gd name="connsiteX10" fmla="*/ 38544 w 100774"/>
                <a:gd name="connsiteY10" fmla="*/ 99042 h 106479"/>
                <a:gd name="connsiteX11" fmla="*/ 37306 w 100774"/>
                <a:gd name="connsiteY11" fmla="*/ 98471 h 106479"/>
                <a:gd name="connsiteX12" fmla="*/ 34543 w 100774"/>
                <a:gd name="connsiteY12" fmla="*/ 97232 h 106479"/>
                <a:gd name="connsiteX13" fmla="*/ 27400 w 100774"/>
                <a:gd name="connsiteY13" fmla="*/ 93327 h 106479"/>
                <a:gd name="connsiteX14" fmla="*/ 13398 w 100774"/>
                <a:gd name="connsiteY14" fmla="*/ 84278 h 106479"/>
                <a:gd name="connsiteX15" fmla="*/ 4826 w 100774"/>
                <a:gd name="connsiteY15" fmla="*/ 76754 h 106479"/>
                <a:gd name="connsiteX16" fmla="*/ -32 w 100774"/>
                <a:gd name="connsiteY16" fmla="*/ 69514 h 106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774" h="106479">
                  <a:moveTo>
                    <a:pt x="35972" y="-399"/>
                  </a:moveTo>
                  <a:cubicBezTo>
                    <a:pt x="39211" y="77"/>
                    <a:pt x="42392" y="839"/>
                    <a:pt x="45497" y="1887"/>
                  </a:cubicBezTo>
                  <a:cubicBezTo>
                    <a:pt x="55870" y="5326"/>
                    <a:pt x="65719" y="10193"/>
                    <a:pt x="74739" y="16365"/>
                  </a:cubicBezTo>
                  <a:cubicBezTo>
                    <a:pt x="80683" y="20242"/>
                    <a:pt x="86283" y="24604"/>
                    <a:pt x="91503" y="29414"/>
                  </a:cubicBezTo>
                  <a:cubicBezTo>
                    <a:pt x="92751" y="30624"/>
                    <a:pt x="93894" y="31929"/>
                    <a:pt x="94932" y="33320"/>
                  </a:cubicBezTo>
                  <a:lnTo>
                    <a:pt x="97218" y="36272"/>
                  </a:lnTo>
                  <a:cubicBezTo>
                    <a:pt x="98590" y="37977"/>
                    <a:pt x="99771" y="39835"/>
                    <a:pt x="100742" y="41797"/>
                  </a:cubicBezTo>
                  <a:lnTo>
                    <a:pt x="62642" y="105424"/>
                  </a:lnTo>
                  <a:cubicBezTo>
                    <a:pt x="59718" y="106300"/>
                    <a:pt x="56613" y="106300"/>
                    <a:pt x="53689" y="105424"/>
                  </a:cubicBezTo>
                  <a:cubicBezTo>
                    <a:pt x="49136" y="104224"/>
                    <a:pt x="44754" y="102462"/>
                    <a:pt x="40639" y="100185"/>
                  </a:cubicBezTo>
                  <a:lnTo>
                    <a:pt x="38544" y="99042"/>
                  </a:lnTo>
                  <a:lnTo>
                    <a:pt x="37306" y="98471"/>
                  </a:lnTo>
                  <a:lnTo>
                    <a:pt x="34543" y="97232"/>
                  </a:lnTo>
                  <a:cubicBezTo>
                    <a:pt x="32543" y="96185"/>
                    <a:pt x="30067" y="94946"/>
                    <a:pt x="27400" y="93327"/>
                  </a:cubicBezTo>
                  <a:cubicBezTo>
                    <a:pt x="22523" y="90651"/>
                    <a:pt x="17846" y="87621"/>
                    <a:pt x="13398" y="84278"/>
                  </a:cubicBezTo>
                  <a:cubicBezTo>
                    <a:pt x="10331" y="82011"/>
                    <a:pt x="7464" y="79497"/>
                    <a:pt x="4826" y="76754"/>
                  </a:cubicBezTo>
                  <a:cubicBezTo>
                    <a:pt x="2730" y="74696"/>
                    <a:pt x="1082" y="72229"/>
                    <a:pt x="-32" y="69514"/>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70" name="Freeform: Shape 469">
              <a:extLst>
                <a:ext uri="{FF2B5EF4-FFF2-40B4-BE49-F238E27FC236}">
                  <a16:creationId xmlns:a16="http://schemas.microsoft.com/office/drawing/2014/main" xmlns="" id="{9F68CDA5-9170-64CF-32AD-95113290F86F}"/>
                </a:ext>
              </a:extLst>
            </p:cNvPr>
            <p:cNvSpPr/>
            <p:nvPr/>
          </p:nvSpPr>
          <p:spPr>
            <a:xfrm>
              <a:off x="4426462" y="2360711"/>
              <a:ext cx="27192" cy="20757"/>
            </a:xfrm>
            <a:custGeom>
              <a:avLst/>
              <a:gdLst>
                <a:gd name="connsiteX0" fmla="*/ 629 w 27192"/>
                <a:gd name="connsiteY0" fmla="*/ 2709 h 20757"/>
                <a:gd name="connsiteX1" fmla="*/ 18251 w 27192"/>
                <a:gd name="connsiteY1" fmla="*/ 2709 h 20757"/>
                <a:gd name="connsiteX2" fmla="*/ 26156 w 27192"/>
                <a:gd name="connsiteY2" fmla="*/ 17948 h 20757"/>
                <a:gd name="connsiteX3" fmla="*/ 9392 w 27192"/>
                <a:gd name="connsiteY3" fmla="*/ 16996 h 20757"/>
                <a:gd name="connsiteX4" fmla="*/ 629 w 27192"/>
                <a:gd name="connsiteY4" fmla="*/ 2709 h 20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2" h="20757">
                  <a:moveTo>
                    <a:pt x="629" y="2709"/>
                  </a:moveTo>
                  <a:cubicBezTo>
                    <a:pt x="2820" y="-1387"/>
                    <a:pt x="10916" y="-1482"/>
                    <a:pt x="18251" y="2709"/>
                  </a:cubicBezTo>
                  <a:cubicBezTo>
                    <a:pt x="25585" y="6900"/>
                    <a:pt x="29014" y="14329"/>
                    <a:pt x="26156" y="17948"/>
                  </a:cubicBezTo>
                  <a:cubicBezTo>
                    <a:pt x="23299" y="21568"/>
                    <a:pt x="16631" y="20997"/>
                    <a:pt x="9392" y="16996"/>
                  </a:cubicBezTo>
                  <a:cubicBezTo>
                    <a:pt x="2153" y="12996"/>
                    <a:pt x="-1657" y="6900"/>
                    <a:pt x="629" y="2709"/>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71" name="Freeform: Shape 470">
              <a:extLst>
                <a:ext uri="{FF2B5EF4-FFF2-40B4-BE49-F238E27FC236}">
                  <a16:creationId xmlns:a16="http://schemas.microsoft.com/office/drawing/2014/main" xmlns="" id="{7E3ACCD0-6F62-DC00-DF7C-9FAEA08201D7}"/>
                </a:ext>
              </a:extLst>
            </p:cNvPr>
            <p:cNvSpPr/>
            <p:nvPr/>
          </p:nvSpPr>
          <p:spPr>
            <a:xfrm>
              <a:off x="4331302" y="2274160"/>
              <a:ext cx="97155" cy="102616"/>
            </a:xfrm>
            <a:custGeom>
              <a:avLst/>
              <a:gdLst>
                <a:gd name="connsiteX0" fmla="*/ 21018 w 97155"/>
                <a:gd name="connsiteY0" fmla="*/ -85 h 102616"/>
                <a:gd name="connsiteX1" fmla="*/ 31686 w 97155"/>
                <a:gd name="connsiteY1" fmla="*/ -85 h 102616"/>
                <a:gd name="connsiteX2" fmla="*/ 63309 w 97155"/>
                <a:gd name="connsiteY2" fmla="*/ 8202 h 102616"/>
                <a:gd name="connsiteX3" fmla="*/ 90455 w 97155"/>
                <a:gd name="connsiteY3" fmla="*/ 22966 h 102616"/>
                <a:gd name="connsiteX4" fmla="*/ 97123 w 97155"/>
                <a:gd name="connsiteY4" fmla="*/ 29157 h 102616"/>
                <a:gd name="connsiteX5" fmla="*/ 64547 w 97155"/>
                <a:gd name="connsiteY5" fmla="*/ 100309 h 102616"/>
                <a:gd name="connsiteX6" fmla="*/ 57403 w 97155"/>
                <a:gd name="connsiteY6" fmla="*/ 102214 h 102616"/>
                <a:gd name="connsiteX7" fmla="*/ 30638 w 97155"/>
                <a:gd name="connsiteY7" fmla="*/ 96784 h 102616"/>
                <a:gd name="connsiteX8" fmla="*/ 5588 w 97155"/>
                <a:gd name="connsiteY8" fmla="*/ 84212 h 102616"/>
                <a:gd name="connsiteX9" fmla="*/ -32 w 97155"/>
                <a:gd name="connsiteY9" fmla="*/ 78116 h 102616"/>
                <a:gd name="connsiteX10" fmla="*/ 21018 w 97155"/>
                <a:gd name="connsiteY10" fmla="*/ -85 h 10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155" h="102616">
                  <a:moveTo>
                    <a:pt x="21018" y="-85"/>
                  </a:moveTo>
                  <a:cubicBezTo>
                    <a:pt x="24561" y="-504"/>
                    <a:pt x="28143" y="-504"/>
                    <a:pt x="31686" y="-85"/>
                  </a:cubicBezTo>
                  <a:cubicBezTo>
                    <a:pt x="42564" y="1201"/>
                    <a:pt x="53203" y="3992"/>
                    <a:pt x="63309" y="8202"/>
                  </a:cubicBezTo>
                  <a:cubicBezTo>
                    <a:pt x="72977" y="11898"/>
                    <a:pt x="82102" y="16860"/>
                    <a:pt x="90455" y="22966"/>
                  </a:cubicBezTo>
                  <a:cubicBezTo>
                    <a:pt x="92903" y="24766"/>
                    <a:pt x="95142" y="26842"/>
                    <a:pt x="97123" y="29157"/>
                  </a:cubicBezTo>
                  <a:lnTo>
                    <a:pt x="64547" y="100309"/>
                  </a:lnTo>
                  <a:cubicBezTo>
                    <a:pt x="62395" y="101614"/>
                    <a:pt x="59918" y="102271"/>
                    <a:pt x="57403" y="102214"/>
                  </a:cubicBezTo>
                  <a:cubicBezTo>
                    <a:pt x="48221" y="102071"/>
                    <a:pt x="39154" y="100232"/>
                    <a:pt x="30638" y="96784"/>
                  </a:cubicBezTo>
                  <a:cubicBezTo>
                    <a:pt x="21647" y="94022"/>
                    <a:pt x="13179" y="89774"/>
                    <a:pt x="5588" y="84212"/>
                  </a:cubicBezTo>
                  <a:cubicBezTo>
                    <a:pt x="3292" y="82621"/>
                    <a:pt x="1368" y="80535"/>
                    <a:pt x="-32" y="78116"/>
                  </a:cubicBezTo>
                  <a:cubicBezTo>
                    <a:pt x="6826" y="52112"/>
                    <a:pt x="13779" y="26014"/>
                    <a:pt x="21018" y="-85"/>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72" name="Freeform: Shape 471">
              <a:extLst>
                <a:ext uri="{FF2B5EF4-FFF2-40B4-BE49-F238E27FC236}">
                  <a16:creationId xmlns:a16="http://schemas.microsoft.com/office/drawing/2014/main" xmlns="" id="{5AD2FA39-C9B5-FFD4-4273-4F4C49269070}"/>
                </a:ext>
              </a:extLst>
            </p:cNvPr>
            <p:cNvSpPr/>
            <p:nvPr/>
          </p:nvSpPr>
          <p:spPr>
            <a:xfrm>
              <a:off x="4357251" y="2329451"/>
              <a:ext cx="29468" cy="19510"/>
            </a:xfrm>
            <a:custGeom>
              <a:avLst/>
              <a:gdLst>
                <a:gd name="connsiteX0" fmla="*/ 213 w 29468"/>
                <a:gd name="connsiteY0" fmla="*/ 4442 h 19510"/>
                <a:gd name="connsiteX1" fmla="*/ 17739 w 29468"/>
                <a:gd name="connsiteY1" fmla="*/ 1108 h 19510"/>
                <a:gd name="connsiteX2" fmla="*/ 29073 w 29468"/>
                <a:gd name="connsiteY2" fmla="*/ 14919 h 19510"/>
                <a:gd name="connsiteX3" fmla="*/ 11643 w 29468"/>
                <a:gd name="connsiteY3" fmla="*/ 17681 h 19510"/>
                <a:gd name="connsiteX4" fmla="*/ 213 w 29468"/>
                <a:gd name="connsiteY4" fmla="*/ 4442 h 19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19510">
                  <a:moveTo>
                    <a:pt x="213" y="4442"/>
                  </a:moveTo>
                  <a:cubicBezTo>
                    <a:pt x="1737" y="-131"/>
                    <a:pt x="9738" y="-1940"/>
                    <a:pt x="17739" y="1108"/>
                  </a:cubicBezTo>
                  <a:cubicBezTo>
                    <a:pt x="25740" y="4156"/>
                    <a:pt x="30883" y="10633"/>
                    <a:pt x="29073" y="14919"/>
                  </a:cubicBezTo>
                  <a:cubicBezTo>
                    <a:pt x="27264" y="19205"/>
                    <a:pt x="19548" y="20348"/>
                    <a:pt x="11643" y="17681"/>
                  </a:cubicBezTo>
                  <a:cubicBezTo>
                    <a:pt x="3737" y="15014"/>
                    <a:pt x="-1216" y="9204"/>
                    <a:pt x="213" y="4442"/>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73" name="Freeform: Shape 472">
              <a:extLst>
                <a:ext uri="{FF2B5EF4-FFF2-40B4-BE49-F238E27FC236}">
                  <a16:creationId xmlns:a16="http://schemas.microsoft.com/office/drawing/2014/main" xmlns="" id="{6DFFE39E-042F-1952-D03D-EE82E704EA9E}"/>
                </a:ext>
              </a:extLst>
            </p:cNvPr>
            <p:cNvSpPr/>
            <p:nvPr/>
          </p:nvSpPr>
          <p:spPr>
            <a:xfrm>
              <a:off x="4262056" y="2261542"/>
              <a:ext cx="84867" cy="97133"/>
            </a:xfrm>
            <a:custGeom>
              <a:avLst/>
              <a:gdLst>
                <a:gd name="connsiteX0" fmla="*/ -32 w 84867"/>
                <a:gd name="connsiteY0" fmla="*/ 4723 h 97133"/>
                <a:gd name="connsiteX1" fmla="*/ 10159 w 84867"/>
                <a:gd name="connsiteY1" fmla="*/ 1675 h 97133"/>
                <a:gd name="connsiteX2" fmla="*/ 23209 w 84867"/>
                <a:gd name="connsiteY2" fmla="*/ -135 h 97133"/>
                <a:gd name="connsiteX3" fmla="*/ 41306 w 84867"/>
                <a:gd name="connsiteY3" fmla="*/ -135 h 97133"/>
                <a:gd name="connsiteX4" fmla="*/ 46069 w 84867"/>
                <a:gd name="connsiteY4" fmla="*/ -135 h 97133"/>
                <a:gd name="connsiteX5" fmla="*/ 51879 w 84867"/>
                <a:gd name="connsiteY5" fmla="*/ 437 h 97133"/>
                <a:gd name="connsiteX6" fmla="*/ 75977 w 84867"/>
                <a:gd name="connsiteY6" fmla="*/ 6247 h 97133"/>
                <a:gd name="connsiteX7" fmla="*/ 84835 w 84867"/>
                <a:gd name="connsiteY7" fmla="*/ 10914 h 97133"/>
                <a:gd name="connsiteX8" fmla="*/ 67595 w 84867"/>
                <a:gd name="connsiteY8" fmla="*/ 90448 h 97133"/>
                <a:gd name="connsiteX9" fmla="*/ 61690 w 84867"/>
                <a:gd name="connsiteY9" fmla="*/ 94163 h 97133"/>
                <a:gd name="connsiteX10" fmla="*/ 53117 w 84867"/>
                <a:gd name="connsiteY10" fmla="*/ 96068 h 97133"/>
                <a:gd name="connsiteX11" fmla="*/ 47593 w 84867"/>
                <a:gd name="connsiteY11" fmla="*/ 96735 h 97133"/>
                <a:gd name="connsiteX12" fmla="*/ 39401 w 84867"/>
                <a:gd name="connsiteY12" fmla="*/ 96735 h 97133"/>
                <a:gd name="connsiteX13" fmla="*/ 21018 w 84867"/>
                <a:gd name="connsiteY13" fmla="*/ 95211 h 97133"/>
                <a:gd name="connsiteX14" fmla="*/ 10064 w 84867"/>
                <a:gd name="connsiteY14" fmla="*/ 92162 h 97133"/>
                <a:gd name="connsiteX15" fmla="*/ 2825 w 84867"/>
                <a:gd name="connsiteY15" fmla="*/ 87781 h 97133"/>
                <a:gd name="connsiteX16" fmla="*/ -32 w 84867"/>
                <a:gd name="connsiteY16" fmla="*/ 4723 h 9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867" h="97133">
                  <a:moveTo>
                    <a:pt x="-32" y="4723"/>
                  </a:moveTo>
                  <a:cubicBezTo>
                    <a:pt x="3244" y="3332"/>
                    <a:pt x="6664" y="2313"/>
                    <a:pt x="10159" y="1675"/>
                  </a:cubicBezTo>
                  <a:cubicBezTo>
                    <a:pt x="14465" y="770"/>
                    <a:pt x="18827" y="170"/>
                    <a:pt x="23209" y="-135"/>
                  </a:cubicBezTo>
                  <a:cubicBezTo>
                    <a:pt x="29238" y="-487"/>
                    <a:pt x="35277" y="-487"/>
                    <a:pt x="41306" y="-135"/>
                  </a:cubicBezTo>
                  <a:lnTo>
                    <a:pt x="46069" y="-135"/>
                  </a:lnTo>
                  <a:lnTo>
                    <a:pt x="51879" y="437"/>
                  </a:lnTo>
                  <a:cubicBezTo>
                    <a:pt x="60147" y="1199"/>
                    <a:pt x="68271" y="3151"/>
                    <a:pt x="75977" y="6247"/>
                  </a:cubicBezTo>
                  <a:cubicBezTo>
                    <a:pt x="79101" y="7447"/>
                    <a:pt x="82083" y="9009"/>
                    <a:pt x="84835" y="10914"/>
                  </a:cubicBezTo>
                  <a:lnTo>
                    <a:pt x="67595" y="90448"/>
                  </a:lnTo>
                  <a:cubicBezTo>
                    <a:pt x="65966" y="92162"/>
                    <a:pt x="63938" y="93439"/>
                    <a:pt x="61690" y="94163"/>
                  </a:cubicBezTo>
                  <a:cubicBezTo>
                    <a:pt x="58880" y="95011"/>
                    <a:pt x="56022" y="95649"/>
                    <a:pt x="53117" y="96068"/>
                  </a:cubicBezTo>
                  <a:lnTo>
                    <a:pt x="47593" y="96735"/>
                  </a:lnTo>
                  <a:lnTo>
                    <a:pt x="39401" y="96735"/>
                  </a:lnTo>
                  <a:cubicBezTo>
                    <a:pt x="33239" y="96744"/>
                    <a:pt x="27095" y="96230"/>
                    <a:pt x="21018" y="95211"/>
                  </a:cubicBezTo>
                  <a:cubicBezTo>
                    <a:pt x="17275" y="94563"/>
                    <a:pt x="13608" y="93544"/>
                    <a:pt x="10064" y="92162"/>
                  </a:cubicBezTo>
                  <a:cubicBezTo>
                    <a:pt x="7369" y="91229"/>
                    <a:pt x="4902" y="89734"/>
                    <a:pt x="2825" y="87781"/>
                  </a:cubicBezTo>
                  <a:cubicBezTo>
                    <a:pt x="1682" y="60349"/>
                    <a:pt x="730" y="32631"/>
                    <a:pt x="-32" y="4723"/>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74" name="Freeform: Shape 473">
              <a:extLst>
                <a:ext uri="{FF2B5EF4-FFF2-40B4-BE49-F238E27FC236}">
                  <a16:creationId xmlns:a16="http://schemas.microsoft.com/office/drawing/2014/main" xmlns="" id="{2E6ABC06-5D22-F950-AE22-4EC72797951E}"/>
                </a:ext>
              </a:extLst>
            </p:cNvPr>
            <p:cNvSpPr/>
            <p:nvPr/>
          </p:nvSpPr>
          <p:spPr>
            <a:xfrm>
              <a:off x="4284725" y="2314949"/>
              <a:ext cx="30325" cy="17948"/>
            </a:xfrm>
            <a:custGeom>
              <a:avLst/>
              <a:gdLst>
                <a:gd name="connsiteX0" fmla="*/ -32 w 30325"/>
                <a:gd name="connsiteY0" fmla="*/ 8466 h 17948"/>
                <a:gd name="connsiteX1" fmla="*/ 15779 w 30325"/>
                <a:gd name="connsiteY1" fmla="*/ -392 h 17948"/>
                <a:gd name="connsiteX2" fmla="*/ 30257 w 30325"/>
                <a:gd name="connsiteY2" fmla="*/ 9133 h 17948"/>
                <a:gd name="connsiteX3" fmla="*/ 25780 w 30325"/>
                <a:gd name="connsiteY3" fmla="*/ 15228 h 17948"/>
                <a:gd name="connsiteX4" fmla="*/ 21494 w 30325"/>
                <a:gd name="connsiteY4" fmla="*/ 16943 h 17948"/>
                <a:gd name="connsiteX5" fmla="*/ 15303 w 30325"/>
                <a:gd name="connsiteY5" fmla="*/ 17515 h 17948"/>
                <a:gd name="connsiteX6" fmla="*/ -32 w 30325"/>
                <a:gd name="connsiteY6" fmla="*/ 8466 h 17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25" h="17948">
                  <a:moveTo>
                    <a:pt x="-32" y="8466"/>
                  </a:moveTo>
                  <a:cubicBezTo>
                    <a:pt x="-32" y="3417"/>
                    <a:pt x="7016" y="-583"/>
                    <a:pt x="15779" y="-392"/>
                  </a:cubicBezTo>
                  <a:cubicBezTo>
                    <a:pt x="24542" y="-202"/>
                    <a:pt x="30829" y="4465"/>
                    <a:pt x="30257" y="9133"/>
                  </a:cubicBezTo>
                  <a:cubicBezTo>
                    <a:pt x="29848" y="11771"/>
                    <a:pt x="28181" y="14047"/>
                    <a:pt x="25780" y="15228"/>
                  </a:cubicBezTo>
                  <a:cubicBezTo>
                    <a:pt x="24466" y="16057"/>
                    <a:pt x="23018" y="16638"/>
                    <a:pt x="21494" y="16943"/>
                  </a:cubicBezTo>
                  <a:cubicBezTo>
                    <a:pt x="19465" y="17381"/>
                    <a:pt x="17379" y="17572"/>
                    <a:pt x="15303" y="17515"/>
                  </a:cubicBezTo>
                  <a:cubicBezTo>
                    <a:pt x="6635" y="17991"/>
                    <a:pt x="-32" y="13514"/>
                    <a:pt x="-32" y="8466"/>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75" name="Freeform: Shape 474">
              <a:extLst>
                <a:ext uri="{FF2B5EF4-FFF2-40B4-BE49-F238E27FC236}">
                  <a16:creationId xmlns:a16="http://schemas.microsoft.com/office/drawing/2014/main" xmlns="" id="{0C62D4CC-B251-CF20-1D2C-2F830BE2A530}"/>
                </a:ext>
              </a:extLst>
            </p:cNvPr>
            <p:cNvSpPr/>
            <p:nvPr/>
          </p:nvSpPr>
          <p:spPr>
            <a:xfrm>
              <a:off x="4162519" y="2264966"/>
              <a:ext cx="100393" cy="101405"/>
            </a:xfrm>
            <a:custGeom>
              <a:avLst/>
              <a:gdLst>
                <a:gd name="connsiteX0" fmla="*/ -32 w 100393"/>
                <a:gd name="connsiteY0" fmla="*/ 35970 h 101405"/>
                <a:gd name="connsiteX1" fmla="*/ 2063 w 100393"/>
                <a:gd name="connsiteY1" fmla="*/ 33112 h 101405"/>
                <a:gd name="connsiteX2" fmla="*/ 9493 w 100393"/>
                <a:gd name="connsiteY2" fmla="*/ 25207 h 101405"/>
                <a:gd name="connsiteX3" fmla="*/ 24352 w 100393"/>
                <a:gd name="connsiteY3" fmla="*/ 14158 h 101405"/>
                <a:gd name="connsiteX4" fmla="*/ 35020 w 100393"/>
                <a:gd name="connsiteY4" fmla="*/ 8824 h 101405"/>
                <a:gd name="connsiteX5" fmla="*/ 47593 w 100393"/>
                <a:gd name="connsiteY5" fmla="*/ 4252 h 101405"/>
                <a:gd name="connsiteX6" fmla="*/ 59975 w 100393"/>
                <a:gd name="connsiteY6" fmla="*/ 1299 h 101405"/>
                <a:gd name="connsiteX7" fmla="*/ 69977 w 100393"/>
                <a:gd name="connsiteY7" fmla="*/ -35 h 101405"/>
                <a:gd name="connsiteX8" fmla="*/ 84169 w 100393"/>
                <a:gd name="connsiteY8" fmla="*/ -35 h 101405"/>
                <a:gd name="connsiteX9" fmla="*/ 93694 w 100393"/>
                <a:gd name="connsiteY9" fmla="*/ 1870 h 101405"/>
                <a:gd name="connsiteX10" fmla="*/ 100361 w 100393"/>
                <a:gd name="connsiteY10" fmla="*/ 84643 h 101405"/>
                <a:gd name="connsiteX11" fmla="*/ 95789 w 100393"/>
                <a:gd name="connsiteY11" fmla="*/ 89881 h 101405"/>
                <a:gd name="connsiteX12" fmla="*/ 88074 w 100393"/>
                <a:gd name="connsiteY12" fmla="*/ 94263 h 101405"/>
                <a:gd name="connsiteX13" fmla="*/ 82645 w 100393"/>
                <a:gd name="connsiteY13" fmla="*/ 96454 h 101405"/>
                <a:gd name="connsiteX14" fmla="*/ 76454 w 100393"/>
                <a:gd name="connsiteY14" fmla="*/ 98454 h 101405"/>
                <a:gd name="connsiteX15" fmla="*/ 70834 w 100393"/>
                <a:gd name="connsiteY15" fmla="*/ 100073 h 101405"/>
                <a:gd name="connsiteX16" fmla="*/ 66548 w 100393"/>
                <a:gd name="connsiteY16" fmla="*/ 100835 h 101405"/>
                <a:gd name="connsiteX17" fmla="*/ 60261 w 100393"/>
                <a:gd name="connsiteY17" fmla="*/ 100835 h 101405"/>
                <a:gd name="connsiteX18" fmla="*/ 55880 w 100393"/>
                <a:gd name="connsiteY18" fmla="*/ 99978 h 101405"/>
                <a:gd name="connsiteX19" fmla="*/ 54260 w 100393"/>
                <a:gd name="connsiteY19" fmla="*/ 99502 h 101405"/>
                <a:gd name="connsiteX20" fmla="*/ -32 w 100393"/>
                <a:gd name="connsiteY20" fmla="*/ 35970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393" h="101405">
                  <a:moveTo>
                    <a:pt x="-32" y="35970"/>
                  </a:moveTo>
                  <a:cubicBezTo>
                    <a:pt x="579" y="34960"/>
                    <a:pt x="1281" y="33998"/>
                    <a:pt x="2063" y="33112"/>
                  </a:cubicBezTo>
                  <a:cubicBezTo>
                    <a:pt x="3587" y="31303"/>
                    <a:pt x="5969" y="28636"/>
                    <a:pt x="9493" y="25207"/>
                  </a:cubicBezTo>
                  <a:cubicBezTo>
                    <a:pt x="14070" y="21044"/>
                    <a:pt x="19046" y="17339"/>
                    <a:pt x="24352" y="14158"/>
                  </a:cubicBezTo>
                  <a:cubicBezTo>
                    <a:pt x="27590" y="12348"/>
                    <a:pt x="31115" y="10634"/>
                    <a:pt x="35020" y="8824"/>
                  </a:cubicBezTo>
                  <a:cubicBezTo>
                    <a:pt x="39089" y="6985"/>
                    <a:pt x="43292" y="5452"/>
                    <a:pt x="47593" y="4252"/>
                  </a:cubicBezTo>
                  <a:cubicBezTo>
                    <a:pt x="51641" y="2947"/>
                    <a:pt x="55775" y="1966"/>
                    <a:pt x="59975" y="1299"/>
                  </a:cubicBezTo>
                  <a:cubicBezTo>
                    <a:pt x="63271" y="584"/>
                    <a:pt x="66614" y="137"/>
                    <a:pt x="69977" y="-35"/>
                  </a:cubicBezTo>
                  <a:cubicBezTo>
                    <a:pt x="74691" y="-520"/>
                    <a:pt x="79454" y="-520"/>
                    <a:pt x="84169" y="-35"/>
                  </a:cubicBezTo>
                  <a:cubicBezTo>
                    <a:pt x="87417" y="175"/>
                    <a:pt x="90617" y="813"/>
                    <a:pt x="93694" y="1870"/>
                  </a:cubicBezTo>
                  <a:lnTo>
                    <a:pt x="100361" y="84643"/>
                  </a:lnTo>
                  <a:cubicBezTo>
                    <a:pt x="99323" y="86757"/>
                    <a:pt x="97742" y="88567"/>
                    <a:pt x="95789" y="89881"/>
                  </a:cubicBezTo>
                  <a:cubicBezTo>
                    <a:pt x="93370" y="91586"/>
                    <a:pt x="90779" y="93063"/>
                    <a:pt x="88074" y="94263"/>
                  </a:cubicBezTo>
                  <a:cubicBezTo>
                    <a:pt x="86550" y="95025"/>
                    <a:pt x="84455" y="95596"/>
                    <a:pt x="82645" y="96454"/>
                  </a:cubicBezTo>
                  <a:cubicBezTo>
                    <a:pt x="80835" y="97311"/>
                    <a:pt x="78359" y="97692"/>
                    <a:pt x="76454" y="98454"/>
                  </a:cubicBezTo>
                  <a:cubicBezTo>
                    <a:pt x="74549" y="99216"/>
                    <a:pt x="72167" y="99597"/>
                    <a:pt x="70834" y="100073"/>
                  </a:cubicBezTo>
                  <a:cubicBezTo>
                    <a:pt x="69500" y="100550"/>
                    <a:pt x="67500" y="100550"/>
                    <a:pt x="66548" y="100835"/>
                  </a:cubicBezTo>
                  <a:cubicBezTo>
                    <a:pt x="64462" y="101064"/>
                    <a:pt x="62347" y="101064"/>
                    <a:pt x="60261" y="100835"/>
                  </a:cubicBezTo>
                  <a:cubicBezTo>
                    <a:pt x="58775" y="100673"/>
                    <a:pt x="57318" y="100378"/>
                    <a:pt x="55880" y="99978"/>
                  </a:cubicBezTo>
                  <a:lnTo>
                    <a:pt x="54260" y="99502"/>
                  </a:lnTo>
                  <a:cubicBezTo>
                    <a:pt x="35782" y="78804"/>
                    <a:pt x="17684" y="57620"/>
                    <a:pt x="-32" y="35970"/>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76" name="Freeform: Shape 475">
              <a:extLst>
                <a:ext uri="{FF2B5EF4-FFF2-40B4-BE49-F238E27FC236}">
                  <a16:creationId xmlns:a16="http://schemas.microsoft.com/office/drawing/2014/main" xmlns="" id="{36BD611F-F409-3D26-0C7C-5436EC2599E8}"/>
                </a:ext>
              </a:extLst>
            </p:cNvPr>
            <p:cNvSpPr/>
            <p:nvPr/>
          </p:nvSpPr>
          <p:spPr>
            <a:xfrm>
              <a:off x="4214087" y="2320980"/>
              <a:ext cx="27032" cy="19536"/>
            </a:xfrm>
            <a:custGeom>
              <a:avLst/>
              <a:gdLst>
                <a:gd name="connsiteX0" fmla="*/ 597 w 27032"/>
                <a:gd name="connsiteY0" fmla="*/ 14245 h 19536"/>
                <a:gd name="connsiteX1" fmla="*/ 1549 w 27032"/>
                <a:gd name="connsiteY1" fmla="*/ 6721 h 19536"/>
                <a:gd name="connsiteX2" fmla="*/ 10503 w 27032"/>
                <a:gd name="connsiteY2" fmla="*/ 529 h 19536"/>
                <a:gd name="connsiteX3" fmla="*/ 21456 w 27032"/>
                <a:gd name="connsiteY3" fmla="*/ 529 h 19536"/>
                <a:gd name="connsiteX4" fmla="*/ 26981 w 27032"/>
                <a:gd name="connsiteY4" fmla="*/ 5959 h 19536"/>
                <a:gd name="connsiteX5" fmla="*/ 24314 w 27032"/>
                <a:gd name="connsiteY5" fmla="*/ 13198 h 19536"/>
                <a:gd name="connsiteX6" fmla="*/ 16027 w 27032"/>
                <a:gd name="connsiteY6" fmla="*/ 18151 h 19536"/>
                <a:gd name="connsiteX7" fmla="*/ 6502 w 27032"/>
                <a:gd name="connsiteY7" fmla="*/ 18818 h 19536"/>
                <a:gd name="connsiteX8" fmla="*/ 597 w 27032"/>
                <a:gd name="connsiteY8" fmla="*/ 14245 h 1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32" h="19536">
                  <a:moveTo>
                    <a:pt x="597" y="14245"/>
                  </a:moveTo>
                  <a:cubicBezTo>
                    <a:pt x="-508" y="11760"/>
                    <a:pt x="-137" y="8855"/>
                    <a:pt x="1549" y="6721"/>
                  </a:cubicBezTo>
                  <a:cubicBezTo>
                    <a:pt x="3711" y="3673"/>
                    <a:pt x="6883" y="1472"/>
                    <a:pt x="10503" y="529"/>
                  </a:cubicBezTo>
                  <a:cubicBezTo>
                    <a:pt x="14046" y="-709"/>
                    <a:pt x="17913" y="-709"/>
                    <a:pt x="21456" y="529"/>
                  </a:cubicBezTo>
                  <a:cubicBezTo>
                    <a:pt x="24181" y="1139"/>
                    <a:pt x="26324" y="3244"/>
                    <a:pt x="26981" y="5959"/>
                  </a:cubicBezTo>
                  <a:cubicBezTo>
                    <a:pt x="27152" y="8635"/>
                    <a:pt x="26181" y="11264"/>
                    <a:pt x="24314" y="13198"/>
                  </a:cubicBezTo>
                  <a:cubicBezTo>
                    <a:pt x="21942" y="15436"/>
                    <a:pt x="19113" y="17122"/>
                    <a:pt x="16027" y="18151"/>
                  </a:cubicBezTo>
                  <a:cubicBezTo>
                    <a:pt x="12960" y="19179"/>
                    <a:pt x="9684" y="19408"/>
                    <a:pt x="6502" y="18818"/>
                  </a:cubicBezTo>
                  <a:cubicBezTo>
                    <a:pt x="3997" y="18160"/>
                    <a:pt x="1864" y="16513"/>
                    <a:pt x="597" y="14245"/>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77" name="Freeform: Shape 476">
              <a:extLst>
                <a:ext uri="{FF2B5EF4-FFF2-40B4-BE49-F238E27FC236}">
                  <a16:creationId xmlns:a16="http://schemas.microsoft.com/office/drawing/2014/main" xmlns="" id="{BF5DDABA-D5CA-D05B-D09A-D2B11113808A}"/>
                </a:ext>
              </a:extLst>
            </p:cNvPr>
            <p:cNvSpPr/>
            <p:nvPr/>
          </p:nvSpPr>
          <p:spPr>
            <a:xfrm>
              <a:off x="4116795" y="2306764"/>
              <a:ext cx="101576" cy="104775"/>
            </a:xfrm>
            <a:custGeom>
              <a:avLst/>
              <a:gdLst>
                <a:gd name="connsiteX0" fmla="*/ 4544 w 101576"/>
                <a:gd name="connsiteY0" fmla="*/ 104376 h 104775"/>
                <a:gd name="connsiteX1" fmla="*/ 638 w 101576"/>
                <a:gd name="connsiteY1" fmla="*/ 89231 h 104775"/>
                <a:gd name="connsiteX2" fmla="*/ -28 w 101576"/>
                <a:gd name="connsiteY2" fmla="*/ 80373 h 104775"/>
                <a:gd name="connsiteX3" fmla="*/ -28 w 101576"/>
                <a:gd name="connsiteY3" fmla="*/ 69419 h 104775"/>
                <a:gd name="connsiteX4" fmla="*/ 1972 w 101576"/>
                <a:gd name="connsiteY4" fmla="*/ 57227 h 104775"/>
                <a:gd name="connsiteX5" fmla="*/ 5972 w 101576"/>
                <a:gd name="connsiteY5" fmla="*/ 43511 h 104775"/>
                <a:gd name="connsiteX6" fmla="*/ 11402 w 101576"/>
                <a:gd name="connsiteY6" fmla="*/ 30748 h 104775"/>
                <a:gd name="connsiteX7" fmla="*/ 17783 w 101576"/>
                <a:gd name="connsiteY7" fmla="*/ 20461 h 104775"/>
                <a:gd name="connsiteX8" fmla="*/ 29690 w 101576"/>
                <a:gd name="connsiteY8" fmla="*/ 7126 h 104775"/>
                <a:gd name="connsiteX9" fmla="*/ 37500 w 101576"/>
                <a:gd name="connsiteY9" fmla="*/ 1030 h 104775"/>
                <a:gd name="connsiteX10" fmla="*/ 40262 w 101576"/>
                <a:gd name="connsiteY10" fmla="*/ -399 h 104775"/>
                <a:gd name="connsiteX11" fmla="*/ 99698 w 101576"/>
                <a:gd name="connsiteY11" fmla="*/ 58561 h 104775"/>
                <a:gd name="connsiteX12" fmla="*/ 101222 w 101576"/>
                <a:gd name="connsiteY12" fmla="*/ 63704 h 104775"/>
                <a:gd name="connsiteX13" fmla="*/ 101222 w 101576"/>
                <a:gd name="connsiteY13" fmla="*/ 69134 h 104775"/>
                <a:gd name="connsiteX14" fmla="*/ 100556 w 101576"/>
                <a:gd name="connsiteY14" fmla="*/ 72753 h 104775"/>
                <a:gd name="connsiteX15" fmla="*/ 99032 w 101576"/>
                <a:gd name="connsiteY15" fmla="*/ 77420 h 104775"/>
                <a:gd name="connsiteX16" fmla="*/ 97127 w 101576"/>
                <a:gd name="connsiteY16" fmla="*/ 81992 h 104775"/>
                <a:gd name="connsiteX17" fmla="*/ 95317 w 101576"/>
                <a:gd name="connsiteY17" fmla="*/ 85231 h 104775"/>
                <a:gd name="connsiteX18" fmla="*/ 93412 w 101576"/>
                <a:gd name="connsiteY18" fmla="*/ 87421 h 104775"/>
                <a:gd name="connsiteX19" fmla="*/ 91793 w 101576"/>
                <a:gd name="connsiteY19" fmla="*/ 88946 h 104775"/>
                <a:gd name="connsiteX20" fmla="*/ 88459 w 101576"/>
                <a:gd name="connsiteY20" fmla="*/ 91327 h 104775"/>
                <a:gd name="connsiteX21" fmla="*/ 87125 w 101576"/>
                <a:gd name="connsiteY21" fmla="*/ 92089 h 104775"/>
                <a:gd name="connsiteX22" fmla="*/ 4544 w 101576"/>
                <a:gd name="connsiteY22" fmla="*/ 10437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1576" h="104775">
                  <a:moveTo>
                    <a:pt x="4544" y="104376"/>
                  </a:moveTo>
                  <a:cubicBezTo>
                    <a:pt x="2703" y="99480"/>
                    <a:pt x="1395" y="94403"/>
                    <a:pt x="638" y="89231"/>
                  </a:cubicBezTo>
                  <a:cubicBezTo>
                    <a:pt x="157" y="86307"/>
                    <a:pt x="-65" y="83335"/>
                    <a:pt x="-28" y="80373"/>
                  </a:cubicBezTo>
                  <a:cubicBezTo>
                    <a:pt x="-28" y="77135"/>
                    <a:pt x="-28" y="73420"/>
                    <a:pt x="-28" y="69419"/>
                  </a:cubicBezTo>
                  <a:cubicBezTo>
                    <a:pt x="390" y="65314"/>
                    <a:pt x="1058" y="61247"/>
                    <a:pt x="1972" y="57227"/>
                  </a:cubicBezTo>
                  <a:cubicBezTo>
                    <a:pt x="2844" y="52531"/>
                    <a:pt x="4185" y="47940"/>
                    <a:pt x="5972" y="43511"/>
                  </a:cubicBezTo>
                  <a:cubicBezTo>
                    <a:pt x="7782" y="38844"/>
                    <a:pt x="9497" y="34653"/>
                    <a:pt x="11402" y="30748"/>
                  </a:cubicBezTo>
                  <a:cubicBezTo>
                    <a:pt x="13307" y="26843"/>
                    <a:pt x="15783" y="23509"/>
                    <a:pt x="17783" y="20461"/>
                  </a:cubicBezTo>
                  <a:cubicBezTo>
                    <a:pt x="21191" y="15546"/>
                    <a:pt x="25189" y="11069"/>
                    <a:pt x="29690" y="7126"/>
                  </a:cubicBezTo>
                  <a:cubicBezTo>
                    <a:pt x="32038" y="4783"/>
                    <a:pt x="34660" y="2735"/>
                    <a:pt x="37500" y="1030"/>
                  </a:cubicBezTo>
                  <a:cubicBezTo>
                    <a:pt x="38390" y="496"/>
                    <a:pt x="39312" y="20"/>
                    <a:pt x="40262" y="-399"/>
                  </a:cubicBezTo>
                  <a:cubicBezTo>
                    <a:pt x="60265" y="19032"/>
                    <a:pt x="80077" y="38682"/>
                    <a:pt x="99698" y="58561"/>
                  </a:cubicBezTo>
                  <a:cubicBezTo>
                    <a:pt x="100527" y="60161"/>
                    <a:pt x="101041" y="61904"/>
                    <a:pt x="101222" y="63704"/>
                  </a:cubicBezTo>
                  <a:cubicBezTo>
                    <a:pt x="101651" y="65486"/>
                    <a:pt x="101651" y="67352"/>
                    <a:pt x="101222" y="69134"/>
                  </a:cubicBezTo>
                  <a:cubicBezTo>
                    <a:pt x="101241" y="70372"/>
                    <a:pt x="101013" y="71601"/>
                    <a:pt x="100556" y="72753"/>
                  </a:cubicBezTo>
                  <a:cubicBezTo>
                    <a:pt x="99984" y="73705"/>
                    <a:pt x="99794" y="75801"/>
                    <a:pt x="99032" y="77420"/>
                  </a:cubicBezTo>
                  <a:cubicBezTo>
                    <a:pt x="98270" y="79039"/>
                    <a:pt x="97793" y="80659"/>
                    <a:pt x="97127" y="81992"/>
                  </a:cubicBezTo>
                  <a:cubicBezTo>
                    <a:pt x="96460" y="83326"/>
                    <a:pt x="95603" y="84564"/>
                    <a:pt x="95317" y="85231"/>
                  </a:cubicBezTo>
                  <a:cubicBezTo>
                    <a:pt x="94790" y="86050"/>
                    <a:pt x="94148" y="86783"/>
                    <a:pt x="93412" y="87421"/>
                  </a:cubicBezTo>
                  <a:cubicBezTo>
                    <a:pt x="92899" y="87955"/>
                    <a:pt x="92359" y="88469"/>
                    <a:pt x="91793" y="88946"/>
                  </a:cubicBezTo>
                  <a:cubicBezTo>
                    <a:pt x="90724" y="89793"/>
                    <a:pt x="89611" y="90593"/>
                    <a:pt x="88459" y="91327"/>
                  </a:cubicBezTo>
                  <a:lnTo>
                    <a:pt x="87125" y="92089"/>
                  </a:lnTo>
                  <a:cubicBezTo>
                    <a:pt x="59884" y="97042"/>
                    <a:pt x="32261" y="101138"/>
                    <a:pt x="4544" y="104376"/>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78" name="Freeform: Shape 477">
              <a:extLst>
                <a:ext uri="{FF2B5EF4-FFF2-40B4-BE49-F238E27FC236}">
                  <a16:creationId xmlns:a16="http://schemas.microsoft.com/office/drawing/2014/main" xmlns="" id="{23FFA6C5-8F53-FB6B-54A1-DA69E4166467}"/>
                </a:ext>
              </a:extLst>
            </p:cNvPr>
            <p:cNvSpPr/>
            <p:nvPr/>
          </p:nvSpPr>
          <p:spPr>
            <a:xfrm>
              <a:off x="4172267" y="2361090"/>
              <a:ext cx="19131" cy="25528"/>
            </a:xfrm>
            <a:custGeom>
              <a:avLst/>
              <a:gdLst>
                <a:gd name="connsiteX0" fmla="*/ 6508 w 19131"/>
                <a:gd name="connsiteY0" fmla="*/ 25095 h 25528"/>
                <a:gd name="connsiteX1" fmla="*/ 888 w 19131"/>
                <a:gd name="connsiteY1" fmla="*/ 20046 h 25528"/>
                <a:gd name="connsiteX2" fmla="*/ 888 w 19131"/>
                <a:gd name="connsiteY2" fmla="*/ 9283 h 25528"/>
                <a:gd name="connsiteX3" fmla="*/ 3650 w 19131"/>
                <a:gd name="connsiteY3" fmla="*/ 4045 h 25528"/>
                <a:gd name="connsiteX4" fmla="*/ 7270 w 19131"/>
                <a:gd name="connsiteY4" fmla="*/ 615 h 25528"/>
                <a:gd name="connsiteX5" fmla="*/ 15080 w 19131"/>
                <a:gd name="connsiteY5" fmla="*/ 615 h 25528"/>
                <a:gd name="connsiteX6" fmla="*/ 18985 w 19131"/>
                <a:gd name="connsiteY6" fmla="*/ 6807 h 25528"/>
                <a:gd name="connsiteX7" fmla="*/ 18985 w 19131"/>
                <a:gd name="connsiteY7" fmla="*/ 11188 h 25528"/>
                <a:gd name="connsiteX8" fmla="*/ 17938 w 19131"/>
                <a:gd name="connsiteY8" fmla="*/ 15855 h 25528"/>
                <a:gd name="connsiteX9" fmla="*/ 13080 w 19131"/>
                <a:gd name="connsiteY9" fmla="*/ 23190 h 25528"/>
                <a:gd name="connsiteX10" fmla="*/ 6508 w 19131"/>
                <a:gd name="connsiteY10" fmla="*/ 25095 h 2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31" h="25528">
                  <a:moveTo>
                    <a:pt x="6508" y="25095"/>
                  </a:moveTo>
                  <a:cubicBezTo>
                    <a:pt x="3815" y="24647"/>
                    <a:pt x="1625" y="22675"/>
                    <a:pt x="888" y="20046"/>
                  </a:cubicBezTo>
                  <a:cubicBezTo>
                    <a:pt x="-339" y="16560"/>
                    <a:pt x="-339" y="12769"/>
                    <a:pt x="888" y="9283"/>
                  </a:cubicBezTo>
                  <a:cubicBezTo>
                    <a:pt x="1595" y="7435"/>
                    <a:pt x="2522" y="5673"/>
                    <a:pt x="3650" y="4045"/>
                  </a:cubicBezTo>
                  <a:cubicBezTo>
                    <a:pt x="4583" y="2644"/>
                    <a:pt x="5820" y="1473"/>
                    <a:pt x="7270" y="615"/>
                  </a:cubicBezTo>
                  <a:cubicBezTo>
                    <a:pt x="9697" y="-737"/>
                    <a:pt x="12653" y="-737"/>
                    <a:pt x="15080" y="615"/>
                  </a:cubicBezTo>
                  <a:cubicBezTo>
                    <a:pt x="17262" y="1968"/>
                    <a:pt x="18702" y="4254"/>
                    <a:pt x="18985" y="6807"/>
                  </a:cubicBezTo>
                  <a:cubicBezTo>
                    <a:pt x="19137" y="8264"/>
                    <a:pt x="19137" y="9731"/>
                    <a:pt x="18985" y="11188"/>
                  </a:cubicBezTo>
                  <a:cubicBezTo>
                    <a:pt x="18901" y="12788"/>
                    <a:pt x="18546" y="14369"/>
                    <a:pt x="17938" y="15855"/>
                  </a:cubicBezTo>
                  <a:cubicBezTo>
                    <a:pt x="17022" y="18704"/>
                    <a:pt x="15341" y="21237"/>
                    <a:pt x="13080" y="23190"/>
                  </a:cubicBezTo>
                  <a:cubicBezTo>
                    <a:pt x="11201" y="24619"/>
                    <a:pt x="8858" y="25295"/>
                    <a:pt x="6508" y="25095"/>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79" name="Freeform: Shape 478">
              <a:extLst>
                <a:ext uri="{FF2B5EF4-FFF2-40B4-BE49-F238E27FC236}">
                  <a16:creationId xmlns:a16="http://schemas.microsoft.com/office/drawing/2014/main" xmlns="" id="{F18DB8D4-E675-9571-D5F3-49025B0CD912}"/>
                </a:ext>
              </a:extLst>
            </p:cNvPr>
            <p:cNvSpPr/>
            <p:nvPr/>
          </p:nvSpPr>
          <p:spPr>
            <a:xfrm>
              <a:off x="4123513" y="2399680"/>
              <a:ext cx="109682" cy="100155"/>
            </a:xfrm>
            <a:custGeom>
              <a:avLst/>
              <a:gdLst>
                <a:gd name="connsiteX0" fmla="*/ 72121 w 109682"/>
                <a:gd name="connsiteY0" fmla="*/ 99756 h 100155"/>
                <a:gd name="connsiteX1" fmla="*/ 69264 w 109682"/>
                <a:gd name="connsiteY1" fmla="*/ 99280 h 100155"/>
                <a:gd name="connsiteX2" fmla="*/ 60501 w 109682"/>
                <a:gd name="connsiteY2" fmla="*/ 96899 h 100155"/>
                <a:gd name="connsiteX3" fmla="*/ 45737 w 109682"/>
                <a:gd name="connsiteY3" fmla="*/ 90041 h 100155"/>
                <a:gd name="connsiteX4" fmla="*/ 36212 w 109682"/>
                <a:gd name="connsiteY4" fmla="*/ 83850 h 100155"/>
                <a:gd name="connsiteX5" fmla="*/ 25353 w 109682"/>
                <a:gd name="connsiteY5" fmla="*/ 74325 h 100155"/>
                <a:gd name="connsiteX6" fmla="*/ 15828 w 109682"/>
                <a:gd name="connsiteY6" fmla="*/ 62990 h 100155"/>
                <a:gd name="connsiteX7" fmla="*/ 8780 w 109682"/>
                <a:gd name="connsiteY7" fmla="*/ 51846 h 100155"/>
                <a:gd name="connsiteX8" fmla="*/ 4208 w 109682"/>
                <a:gd name="connsiteY8" fmla="*/ 42321 h 100155"/>
                <a:gd name="connsiteX9" fmla="*/ 1636 w 109682"/>
                <a:gd name="connsiteY9" fmla="*/ 33939 h 100155"/>
                <a:gd name="connsiteX10" fmla="*/ 17 w 109682"/>
                <a:gd name="connsiteY10" fmla="*/ 23175 h 100155"/>
                <a:gd name="connsiteX11" fmla="*/ 17 w 109682"/>
                <a:gd name="connsiteY11" fmla="*/ 19746 h 100155"/>
                <a:gd name="connsiteX12" fmla="*/ 80980 w 109682"/>
                <a:gd name="connsiteY12" fmla="*/ -256 h 100155"/>
                <a:gd name="connsiteX13" fmla="*/ 85932 w 109682"/>
                <a:gd name="connsiteY13" fmla="*/ -256 h 100155"/>
                <a:gd name="connsiteX14" fmla="*/ 88123 w 109682"/>
                <a:gd name="connsiteY14" fmla="*/ -256 h 100155"/>
                <a:gd name="connsiteX15" fmla="*/ 89933 w 109682"/>
                <a:gd name="connsiteY15" fmla="*/ 315 h 100155"/>
                <a:gd name="connsiteX16" fmla="*/ 91933 w 109682"/>
                <a:gd name="connsiteY16" fmla="*/ 1554 h 100155"/>
                <a:gd name="connsiteX17" fmla="*/ 94600 w 109682"/>
                <a:gd name="connsiteY17" fmla="*/ 4125 h 100155"/>
                <a:gd name="connsiteX18" fmla="*/ 97934 w 109682"/>
                <a:gd name="connsiteY18" fmla="*/ 7840 h 100155"/>
                <a:gd name="connsiteX19" fmla="*/ 101268 w 109682"/>
                <a:gd name="connsiteY19" fmla="*/ 11555 h 100155"/>
                <a:gd name="connsiteX20" fmla="*/ 104221 w 109682"/>
                <a:gd name="connsiteY20" fmla="*/ 15269 h 100155"/>
                <a:gd name="connsiteX21" fmla="*/ 106316 w 109682"/>
                <a:gd name="connsiteY21" fmla="*/ 18603 h 100155"/>
                <a:gd name="connsiteX22" fmla="*/ 109078 w 109682"/>
                <a:gd name="connsiteY22" fmla="*/ 23652 h 100155"/>
                <a:gd name="connsiteX23" fmla="*/ 109650 w 109682"/>
                <a:gd name="connsiteY23" fmla="*/ 25652 h 100155"/>
                <a:gd name="connsiteX24" fmla="*/ 72121 w 109682"/>
                <a:gd name="connsiteY24" fmla="*/ 99756 h 10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9682" h="100155">
                  <a:moveTo>
                    <a:pt x="72121" y="99756"/>
                  </a:moveTo>
                  <a:lnTo>
                    <a:pt x="69264" y="99280"/>
                  </a:lnTo>
                  <a:cubicBezTo>
                    <a:pt x="66259" y="98842"/>
                    <a:pt x="63316" y="98042"/>
                    <a:pt x="60501" y="96899"/>
                  </a:cubicBezTo>
                  <a:cubicBezTo>
                    <a:pt x="55373" y="95089"/>
                    <a:pt x="50430" y="92794"/>
                    <a:pt x="45737" y="90041"/>
                  </a:cubicBezTo>
                  <a:cubicBezTo>
                    <a:pt x="42784" y="88231"/>
                    <a:pt x="39641" y="86326"/>
                    <a:pt x="36212" y="83850"/>
                  </a:cubicBezTo>
                  <a:cubicBezTo>
                    <a:pt x="32783" y="81373"/>
                    <a:pt x="29163" y="78040"/>
                    <a:pt x="25353" y="74325"/>
                  </a:cubicBezTo>
                  <a:cubicBezTo>
                    <a:pt x="21544" y="70610"/>
                    <a:pt x="18400" y="66514"/>
                    <a:pt x="15828" y="62990"/>
                  </a:cubicBezTo>
                  <a:cubicBezTo>
                    <a:pt x="13219" y="59446"/>
                    <a:pt x="10863" y="55722"/>
                    <a:pt x="8780" y="51846"/>
                  </a:cubicBezTo>
                  <a:cubicBezTo>
                    <a:pt x="6944" y="48826"/>
                    <a:pt x="5413" y="45635"/>
                    <a:pt x="4208" y="42321"/>
                  </a:cubicBezTo>
                  <a:cubicBezTo>
                    <a:pt x="3065" y="39177"/>
                    <a:pt x="2303" y="36415"/>
                    <a:pt x="1636" y="33939"/>
                  </a:cubicBezTo>
                  <a:cubicBezTo>
                    <a:pt x="566" y="30453"/>
                    <a:pt x="20" y="26823"/>
                    <a:pt x="17" y="23175"/>
                  </a:cubicBezTo>
                  <a:cubicBezTo>
                    <a:pt x="-49" y="22032"/>
                    <a:pt x="-49" y="20889"/>
                    <a:pt x="17" y="19746"/>
                  </a:cubicBezTo>
                  <a:cubicBezTo>
                    <a:pt x="26878" y="12698"/>
                    <a:pt x="53928" y="6031"/>
                    <a:pt x="80980" y="-256"/>
                  </a:cubicBezTo>
                  <a:cubicBezTo>
                    <a:pt x="82624" y="-447"/>
                    <a:pt x="84288" y="-447"/>
                    <a:pt x="85932" y="-256"/>
                  </a:cubicBezTo>
                  <a:cubicBezTo>
                    <a:pt x="86659" y="-351"/>
                    <a:pt x="87396" y="-351"/>
                    <a:pt x="88123" y="-256"/>
                  </a:cubicBezTo>
                  <a:cubicBezTo>
                    <a:pt x="88751" y="-151"/>
                    <a:pt x="89361" y="39"/>
                    <a:pt x="89933" y="315"/>
                  </a:cubicBezTo>
                  <a:cubicBezTo>
                    <a:pt x="90705" y="525"/>
                    <a:pt x="91400" y="963"/>
                    <a:pt x="91933" y="1554"/>
                  </a:cubicBezTo>
                  <a:cubicBezTo>
                    <a:pt x="92962" y="2258"/>
                    <a:pt x="93857" y="3125"/>
                    <a:pt x="94600" y="4125"/>
                  </a:cubicBezTo>
                  <a:cubicBezTo>
                    <a:pt x="95858" y="5221"/>
                    <a:pt x="96982" y="6469"/>
                    <a:pt x="97934" y="7840"/>
                  </a:cubicBezTo>
                  <a:cubicBezTo>
                    <a:pt x="99172" y="8954"/>
                    <a:pt x="100296" y="10202"/>
                    <a:pt x="101268" y="11555"/>
                  </a:cubicBezTo>
                  <a:cubicBezTo>
                    <a:pt x="102125" y="12888"/>
                    <a:pt x="103459" y="14031"/>
                    <a:pt x="104221" y="15269"/>
                  </a:cubicBezTo>
                  <a:cubicBezTo>
                    <a:pt x="105002" y="16327"/>
                    <a:pt x="105697" y="17441"/>
                    <a:pt x="106316" y="18603"/>
                  </a:cubicBezTo>
                  <a:cubicBezTo>
                    <a:pt x="107392" y="20203"/>
                    <a:pt x="108316" y="21889"/>
                    <a:pt x="109078" y="23652"/>
                  </a:cubicBezTo>
                  <a:cubicBezTo>
                    <a:pt x="109345" y="24299"/>
                    <a:pt x="109535" y="24966"/>
                    <a:pt x="109650" y="25652"/>
                  </a:cubicBezTo>
                  <a:cubicBezTo>
                    <a:pt x="97267" y="50893"/>
                    <a:pt x="84790" y="75373"/>
                    <a:pt x="72121" y="99756"/>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80" name="Freeform: Shape 479">
              <a:extLst>
                <a:ext uri="{FF2B5EF4-FFF2-40B4-BE49-F238E27FC236}">
                  <a16:creationId xmlns:a16="http://schemas.microsoft.com/office/drawing/2014/main" xmlns="" id="{0A69E999-9C85-EBA3-7C59-97847DA15D67}"/>
                </a:ext>
              </a:extLst>
            </p:cNvPr>
            <p:cNvSpPr/>
            <p:nvPr/>
          </p:nvSpPr>
          <p:spPr>
            <a:xfrm>
              <a:off x="4183131" y="2419631"/>
              <a:ext cx="23082" cy="22595"/>
            </a:xfrm>
            <a:custGeom>
              <a:avLst/>
              <a:gdLst>
                <a:gd name="connsiteX0" fmla="*/ 21647 w 23082"/>
                <a:gd name="connsiteY0" fmla="*/ 19323 h 22595"/>
                <a:gd name="connsiteX1" fmla="*/ 14503 w 23082"/>
                <a:gd name="connsiteY1" fmla="*/ 22085 h 22595"/>
                <a:gd name="connsiteX2" fmla="*/ 4978 w 23082"/>
                <a:gd name="connsiteY2" fmla="*/ 17322 h 22595"/>
                <a:gd name="connsiteX3" fmla="*/ 1549 w 23082"/>
                <a:gd name="connsiteY3" fmla="*/ 12655 h 22595"/>
                <a:gd name="connsiteX4" fmla="*/ 26 w 23082"/>
                <a:gd name="connsiteY4" fmla="*/ 7892 h 22595"/>
                <a:gd name="connsiteX5" fmla="*/ 692 w 23082"/>
                <a:gd name="connsiteY5" fmla="*/ 3797 h 22595"/>
                <a:gd name="connsiteX6" fmla="*/ 3074 w 23082"/>
                <a:gd name="connsiteY6" fmla="*/ 939 h 22595"/>
                <a:gd name="connsiteX7" fmla="*/ 6503 w 23082"/>
                <a:gd name="connsiteY7" fmla="*/ -299 h 22595"/>
                <a:gd name="connsiteX8" fmla="*/ 10217 w 23082"/>
                <a:gd name="connsiteY8" fmla="*/ -299 h 22595"/>
                <a:gd name="connsiteX9" fmla="*/ 14122 w 23082"/>
                <a:gd name="connsiteY9" fmla="*/ 1130 h 22595"/>
                <a:gd name="connsiteX10" fmla="*/ 17647 w 23082"/>
                <a:gd name="connsiteY10" fmla="*/ 3892 h 22595"/>
                <a:gd name="connsiteX11" fmla="*/ 22409 w 23082"/>
                <a:gd name="connsiteY11" fmla="*/ 11512 h 22595"/>
                <a:gd name="connsiteX12" fmla="*/ 21647 w 23082"/>
                <a:gd name="connsiteY12" fmla="*/ 19323 h 2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82" h="22595">
                  <a:moveTo>
                    <a:pt x="21647" y="19323"/>
                  </a:moveTo>
                  <a:cubicBezTo>
                    <a:pt x="19960" y="21494"/>
                    <a:pt x="17212" y="22561"/>
                    <a:pt x="14503" y="22085"/>
                  </a:cubicBezTo>
                  <a:cubicBezTo>
                    <a:pt x="10880" y="21628"/>
                    <a:pt x="7522" y="19942"/>
                    <a:pt x="4978" y="17322"/>
                  </a:cubicBezTo>
                  <a:cubicBezTo>
                    <a:pt x="3510" y="16036"/>
                    <a:pt x="2339" y="14446"/>
                    <a:pt x="1549" y="12655"/>
                  </a:cubicBezTo>
                  <a:cubicBezTo>
                    <a:pt x="756" y="11169"/>
                    <a:pt x="240" y="9559"/>
                    <a:pt x="26" y="7892"/>
                  </a:cubicBezTo>
                  <a:cubicBezTo>
                    <a:pt x="-152" y="6492"/>
                    <a:pt x="81" y="5073"/>
                    <a:pt x="692" y="3797"/>
                  </a:cubicBezTo>
                  <a:cubicBezTo>
                    <a:pt x="1157" y="2616"/>
                    <a:pt x="1992" y="1606"/>
                    <a:pt x="3074" y="939"/>
                  </a:cubicBezTo>
                  <a:cubicBezTo>
                    <a:pt x="4117" y="291"/>
                    <a:pt x="5285" y="-127"/>
                    <a:pt x="6503" y="-299"/>
                  </a:cubicBezTo>
                  <a:cubicBezTo>
                    <a:pt x="7737" y="-432"/>
                    <a:pt x="8983" y="-432"/>
                    <a:pt x="10217" y="-299"/>
                  </a:cubicBezTo>
                  <a:cubicBezTo>
                    <a:pt x="11579" y="-4"/>
                    <a:pt x="12894" y="473"/>
                    <a:pt x="14122" y="1130"/>
                  </a:cubicBezTo>
                  <a:cubicBezTo>
                    <a:pt x="15347" y="1987"/>
                    <a:pt x="16524" y="2911"/>
                    <a:pt x="17647" y="3892"/>
                  </a:cubicBezTo>
                  <a:cubicBezTo>
                    <a:pt x="19819" y="6016"/>
                    <a:pt x="21452" y="8626"/>
                    <a:pt x="22409" y="11512"/>
                  </a:cubicBezTo>
                  <a:cubicBezTo>
                    <a:pt x="23482" y="14074"/>
                    <a:pt x="23196" y="17008"/>
                    <a:pt x="21647" y="19323"/>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81" name="Freeform: Shape 480">
              <a:extLst>
                <a:ext uri="{FF2B5EF4-FFF2-40B4-BE49-F238E27FC236}">
                  <a16:creationId xmlns:a16="http://schemas.microsoft.com/office/drawing/2014/main" xmlns="" id="{2B3E6EC7-51E7-AC05-16F5-FED958F069D5}"/>
                </a:ext>
              </a:extLst>
            </p:cNvPr>
            <p:cNvSpPr/>
            <p:nvPr/>
          </p:nvSpPr>
          <p:spPr>
            <a:xfrm>
              <a:off x="4201095" y="2424588"/>
              <a:ext cx="94868" cy="100628"/>
            </a:xfrm>
            <a:custGeom>
              <a:avLst/>
              <a:gdLst>
                <a:gd name="connsiteX0" fmla="*/ 82740 w 94868"/>
                <a:gd name="connsiteY0" fmla="*/ 98851 h 100628"/>
                <a:gd name="connsiteX1" fmla="*/ 72453 w 94868"/>
                <a:gd name="connsiteY1" fmla="*/ 100185 h 100628"/>
                <a:gd name="connsiteX2" fmla="*/ 39211 w 94868"/>
                <a:gd name="connsiteY2" fmla="*/ 96470 h 100628"/>
                <a:gd name="connsiteX3" fmla="*/ 20161 w 94868"/>
                <a:gd name="connsiteY3" fmla="*/ 90088 h 100628"/>
                <a:gd name="connsiteX4" fmla="*/ 8064 w 94868"/>
                <a:gd name="connsiteY4" fmla="*/ 83802 h 100628"/>
                <a:gd name="connsiteX5" fmla="*/ 1778 w 94868"/>
                <a:gd name="connsiteY5" fmla="*/ 79325 h 100628"/>
                <a:gd name="connsiteX6" fmla="*/ -32 w 94868"/>
                <a:gd name="connsiteY6" fmla="*/ 77611 h 100628"/>
                <a:gd name="connsiteX7" fmla="*/ 33115 w 94868"/>
                <a:gd name="connsiteY7" fmla="*/ 2268 h 100628"/>
                <a:gd name="connsiteX8" fmla="*/ 39401 w 94868"/>
                <a:gd name="connsiteY8" fmla="*/ -113 h 100628"/>
                <a:gd name="connsiteX9" fmla="*/ 48355 w 94868"/>
                <a:gd name="connsiteY9" fmla="*/ -113 h 100628"/>
                <a:gd name="connsiteX10" fmla="*/ 63118 w 94868"/>
                <a:gd name="connsiteY10" fmla="*/ 3125 h 100628"/>
                <a:gd name="connsiteX11" fmla="*/ 71596 w 94868"/>
                <a:gd name="connsiteY11" fmla="*/ 5792 h 100628"/>
                <a:gd name="connsiteX12" fmla="*/ 78644 w 94868"/>
                <a:gd name="connsiteY12" fmla="*/ 8459 h 100628"/>
                <a:gd name="connsiteX13" fmla="*/ 88169 w 94868"/>
                <a:gd name="connsiteY13" fmla="*/ 13698 h 100628"/>
                <a:gd name="connsiteX14" fmla="*/ 94837 w 94868"/>
                <a:gd name="connsiteY14" fmla="*/ 19508 h 10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868" h="100628">
                  <a:moveTo>
                    <a:pt x="82740" y="98851"/>
                  </a:moveTo>
                  <a:cubicBezTo>
                    <a:pt x="79368" y="99652"/>
                    <a:pt x="75920" y="100099"/>
                    <a:pt x="72453" y="100185"/>
                  </a:cubicBezTo>
                  <a:cubicBezTo>
                    <a:pt x="61252" y="100490"/>
                    <a:pt x="50069" y="99233"/>
                    <a:pt x="39211" y="96470"/>
                  </a:cubicBezTo>
                  <a:cubicBezTo>
                    <a:pt x="32705" y="94851"/>
                    <a:pt x="26333" y="92717"/>
                    <a:pt x="20161" y="90088"/>
                  </a:cubicBezTo>
                  <a:cubicBezTo>
                    <a:pt x="15941" y="88374"/>
                    <a:pt x="11893" y="86269"/>
                    <a:pt x="8064" y="83802"/>
                  </a:cubicBezTo>
                  <a:cubicBezTo>
                    <a:pt x="5866" y="82459"/>
                    <a:pt x="3764" y="80964"/>
                    <a:pt x="1778" y="79325"/>
                  </a:cubicBezTo>
                  <a:cubicBezTo>
                    <a:pt x="1135" y="78801"/>
                    <a:pt x="530" y="78220"/>
                    <a:pt x="-32" y="77611"/>
                  </a:cubicBezTo>
                  <a:lnTo>
                    <a:pt x="33115" y="2268"/>
                  </a:lnTo>
                  <a:cubicBezTo>
                    <a:pt x="34953" y="925"/>
                    <a:pt x="37134" y="96"/>
                    <a:pt x="39401" y="-113"/>
                  </a:cubicBezTo>
                  <a:cubicBezTo>
                    <a:pt x="42373" y="-494"/>
                    <a:pt x="45383" y="-494"/>
                    <a:pt x="48355" y="-113"/>
                  </a:cubicBezTo>
                  <a:cubicBezTo>
                    <a:pt x="53346" y="611"/>
                    <a:pt x="58280" y="1687"/>
                    <a:pt x="63118" y="3125"/>
                  </a:cubicBezTo>
                  <a:cubicBezTo>
                    <a:pt x="66166" y="4173"/>
                    <a:pt x="69119" y="4840"/>
                    <a:pt x="71596" y="5792"/>
                  </a:cubicBezTo>
                  <a:lnTo>
                    <a:pt x="78644" y="8459"/>
                  </a:lnTo>
                  <a:cubicBezTo>
                    <a:pt x="81930" y="9993"/>
                    <a:pt x="85112" y="11745"/>
                    <a:pt x="88169" y="13698"/>
                  </a:cubicBezTo>
                  <a:cubicBezTo>
                    <a:pt x="90751" y="15174"/>
                    <a:pt x="93017" y="17146"/>
                    <a:pt x="94837" y="19508"/>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82" name="Freeform: Shape 481">
              <a:extLst>
                <a:ext uri="{FF2B5EF4-FFF2-40B4-BE49-F238E27FC236}">
                  <a16:creationId xmlns:a16="http://schemas.microsoft.com/office/drawing/2014/main" xmlns="" id="{B9DD61FE-6566-60B5-AAF7-C95A0CC6A343}"/>
                </a:ext>
              </a:extLst>
            </p:cNvPr>
            <p:cNvSpPr/>
            <p:nvPr/>
          </p:nvSpPr>
          <p:spPr>
            <a:xfrm>
              <a:off x="4242713" y="2452266"/>
              <a:ext cx="29429" cy="18982"/>
            </a:xfrm>
            <a:custGeom>
              <a:avLst/>
              <a:gdLst>
                <a:gd name="connsiteX0" fmla="*/ 29312 w 29429"/>
                <a:gd name="connsiteY0" fmla="*/ 12595 h 18982"/>
                <a:gd name="connsiteX1" fmla="*/ 12357 w 29429"/>
                <a:gd name="connsiteY1" fmla="*/ 17834 h 18982"/>
                <a:gd name="connsiteX2" fmla="*/ 261 w 29429"/>
                <a:gd name="connsiteY2" fmla="*/ 4880 h 18982"/>
                <a:gd name="connsiteX3" fmla="*/ 16834 w 29429"/>
                <a:gd name="connsiteY3" fmla="*/ 498 h 18982"/>
                <a:gd name="connsiteX4" fmla="*/ 29312 w 29429"/>
                <a:gd name="connsiteY4" fmla="*/ 12595 h 1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29" h="18982">
                  <a:moveTo>
                    <a:pt x="29312" y="12595"/>
                  </a:moveTo>
                  <a:cubicBezTo>
                    <a:pt x="28455" y="17453"/>
                    <a:pt x="20835" y="19930"/>
                    <a:pt x="12357" y="17834"/>
                  </a:cubicBezTo>
                  <a:cubicBezTo>
                    <a:pt x="3880" y="15739"/>
                    <a:pt x="-1359" y="9738"/>
                    <a:pt x="261" y="4880"/>
                  </a:cubicBezTo>
                  <a:cubicBezTo>
                    <a:pt x="1880" y="22"/>
                    <a:pt x="9214" y="-1597"/>
                    <a:pt x="16834" y="498"/>
                  </a:cubicBezTo>
                  <a:cubicBezTo>
                    <a:pt x="24454" y="2594"/>
                    <a:pt x="30169" y="7833"/>
                    <a:pt x="29312" y="12595"/>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83" name="Freeform: Shape 482">
              <a:extLst>
                <a:ext uri="{FF2B5EF4-FFF2-40B4-BE49-F238E27FC236}">
                  <a16:creationId xmlns:a16="http://schemas.microsoft.com/office/drawing/2014/main" xmlns="" id="{2802A9D1-F6B1-6A67-9118-934FD17BE991}"/>
                </a:ext>
              </a:extLst>
            </p:cNvPr>
            <p:cNvSpPr/>
            <p:nvPr/>
          </p:nvSpPr>
          <p:spPr>
            <a:xfrm>
              <a:off x="4288725" y="2438483"/>
              <a:ext cx="81248" cy="93850"/>
            </a:xfrm>
            <a:custGeom>
              <a:avLst/>
              <a:gdLst>
                <a:gd name="connsiteX0" fmla="*/ 78168 w 81248"/>
                <a:gd name="connsiteY0" fmla="*/ 88576 h 93850"/>
                <a:gd name="connsiteX1" fmla="*/ 68643 w 81248"/>
                <a:gd name="connsiteY1" fmla="*/ 91243 h 93850"/>
                <a:gd name="connsiteX2" fmla="*/ 38163 w 81248"/>
                <a:gd name="connsiteY2" fmla="*/ 93339 h 93850"/>
                <a:gd name="connsiteX3" fmla="*/ 8350 w 81248"/>
                <a:gd name="connsiteY3" fmla="*/ 88862 h 93850"/>
                <a:gd name="connsiteX4" fmla="*/ -32 w 81248"/>
                <a:gd name="connsiteY4" fmla="*/ 85338 h 93850"/>
                <a:gd name="connsiteX5" fmla="*/ 9493 w 81248"/>
                <a:gd name="connsiteY5" fmla="*/ 5804 h 93850"/>
                <a:gd name="connsiteX6" fmla="*/ 15684 w 81248"/>
                <a:gd name="connsiteY6" fmla="*/ 1899 h 93850"/>
                <a:gd name="connsiteX7" fmla="*/ 43211 w 81248"/>
                <a:gd name="connsiteY7" fmla="*/ 279 h 93850"/>
                <a:gd name="connsiteX8" fmla="*/ 73215 w 81248"/>
                <a:gd name="connsiteY8" fmla="*/ 6661 h 93850"/>
                <a:gd name="connsiteX9" fmla="*/ 81216 w 81248"/>
                <a:gd name="connsiteY9" fmla="*/ 11519 h 9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48" h="93850">
                  <a:moveTo>
                    <a:pt x="78168" y="88576"/>
                  </a:moveTo>
                  <a:cubicBezTo>
                    <a:pt x="75091" y="89795"/>
                    <a:pt x="71901" y="90691"/>
                    <a:pt x="68643" y="91243"/>
                  </a:cubicBezTo>
                  <a:cubicBezTo>
                    <a:pt x="58585" y="93043"/>
                    <a:pt x="48364" y="93748"/>
                    <a:pt x="38163" y="93339"/>
                  </a:cubicBezTo>
                  <a:cubicBezTo>
                    <a:pt x="28076" y="93158"/>
                    <a:pt x="18046" y="91653"/>
                    <a:pt x="8350" y="88862"/>
                  </a:cubicBezTo>
                  <a:cubicBezTo>
                    <a:pt x="5416" y="88052"/>
                    <a:pt x="2597" y="86862"/>
                    <a:pt x="-32" y="85338"/>
                  </a:cubicBezTo>
                  <a:lnTo>
                    <a:pt x="9493" y="5804"/>
                  </a:lnTo>
                  <a:cubicBezTo>
                    <a:pt x="11093" y="3880"/>
                    <a:pt x="13265" y="2518"/>
                    <a:pt x="15684" y="1899"/>
                  </a:cubicBezTo>
                  <a:cubicBezTo>
                    <a:pt x="24666" y="-463"/>
                    <a:pt x="34020" y="-1006"/>
                    <a:pt x="43211" y="279"/>
                  </a:cubicBezTo>
                  <a:cubicBezTo>
                    <a:pt x="53479" y="832"/>
                    <a:pt x="63604" y="2985"/>
                    <a:pt x="73215" y="6661"/>
                  </a:cubicBezTo>
                  <a:cubicBezTo>
                    <a:pt x="76158" y="7766"/>
                    <a:pt x="78873" y="9414"/>
                    <a:pt x="81216" y="11519"/>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84" name="Freeform: Shape 483">
              <a:extLst>
                <a:ext uri="{FF2B5EF4-FFF2-40B4-BE49-F238E27FC236}">
                  <a16:creationId xmlns:a16="http://schemas.microsoft.com/office/drawing/2014/main" xmlns="" id="{4EA913D0-856F-DAC1-E243-7D37102310FA}"/>
                </a:ext>
              </a:extLst>
            </p:cNvPr>
            <p:cNvSpPr/>
            <p:nvPr/>
          </p:nvSpPr>
          <p:spPr>
            <a:xfrm>
              <a:off x="4316523" y="2464133"/>
              <a:ext cx="31070" cy="17157"/>
            </a:xfrm>
            <a:custGeom>
              <a:avLst/>
              <a:gdLst>
                <a:gd name="connsiteX0" fmla="*/ 31035 w 31070"/>
                <a:gd name="connsiteY0" fmla="*/ 8825 h 17157"/>
                <a:gd name="connsiteX1" fmla="*/ 15033 w 31070"/>
                <a:gd name="connsiteY1" fmla="*/ 16730 h 17157"/>
                <a:gd name="connsiteX2" fmla="*/ -17 w 31070"/>
                <a:gd name="connsiteY2" fmla="*/ 7205 h 17157"/>
                <a:gd name="connsiteX3" fmla="*/ 15985 w 31070"/>
                <a:gd name="connsiteY3" fmla="*/ -320 h 17157"/>
                <a:gd name="connsiteX4" fmla="*/ 31035 w 31070"/>
                <a:gd name="connsiteY4" fmla="*/ 8825 h 17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70" h="17157">
                  <a:moveTo>
                    <a:pt x="31035" y="8825"/>
                  </a:moveTo>
                  <a:cubicBezTo>
                    <a:pt x="31035" y="13587"/>
                    <a:pt x="23700" y="17111"/>
                    <a:pt x="15033" y="16730"/>
                  </a:cubicBezTo>
                  <a:cubicBezTo>
                    <a:pt x="6365" y="16349"/>
                    <a:pt x="-398" y="11777"/>
                    <a:pt x="-17" y="7205"/>
                  </a:cubicBezTo>
                  <a:cubicBezTo>
                    <a:pt x="364" y="2633"/>
                    <a:pt x="7508" y="-986"/>
                    <a:pt x="15985" y="-320"/>
                  </a:cubicBezTo>
                  <a:cubicBezTo>
                    <a:pt x="24462" y="347"/>
                    <a:pt x="31225" y="4157"/>
                    <a:pt x="31035" y="8825"/>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85" name="Freeform: Shape 484">
              <a:extLst>
                <a:ext uri="{FF2B5EF4-FFF2-40B4-BE49-F238E27FC236}">
                  <a16:creationId xmlns:a16="http://schemas.microsoft.com/office/drawing/2014/main" xmlns="" id="{DB72D874-EE72-1966-F398-B669C11B2758}"/>
                </a:ext>
              </a:extLst>
            </p:cNvPr>
            <p:cNvSpPr/>
            <p:nvPr/>
          </p:nvSpPr>
          <p:spPr>
            <a:xfrm>
              <a:off x="4371879" y="2442488"/>
              <a:ext cx="77152" cy="89243"/>
            </a:xfrm>
            <a:custGeom>
              <a:avLst/>
              <a:gdLst>
                <a:gd name="connsiteX0" fmla="*/ 72453 w 77152"/>
                <a:gd name="connsiteY0" fmla="*/ 83047 h 89243"/>
                <a:gd name="connsiteX1" fmla="*/ 64071 w 77152"/>
                <a:gd name="connsiteY1" fmla="*/ 85524 h 89243"/>
                <a:gd name="connsiteX2" fmla="*/ 36068 w 77152"/>
                <a:gd name="connsiteY2" fmla="*/ 88667 h 89243"/>
                <a:gd name="connsiteX3" fmla="*/ 8064 w 77152"/>
                <a:gd name="connsiteY3" fmla="*/ 86952 h 89243"/>
                <a:gd name="connsiteX4" fmla="*/ -32 w 77152"/>
                <a:gd name="connsiteY4" fmla="*/ 84571 h 89243"/>
                <a:gd name="connsiteX5" fmla="*/ -32 w 77152"/>
                <a:gd name="connsiteY5" fmla="*/ 7609 h 89243"/>
                <a:gd name="connsiteX6" fmla="*/ 6064 w 77152"/>
                <a:gd name="connsiteY6" fmla="*/ 3323 h 89243"/>
                <a:gd name="connsiteX7" fmla="*/ 35496 w 77152"/>
                <a:gd name="connsiteY7" fmla="*/ -106 h 89243"/>
                <a:gd name="connsiteX8" fmla="*/ 68357 w 77152"/>
                <a:gd name="connsiteY8" fmla="*/ 5513 h 89243"/>
                <a:gd name="connsiteX9" fmla="*/ 77120 w 77152"/>
                <a:gd name="connsiteY9" fmla="*/ 10276 h 8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152" h="89243">
                  <a:moveTo>
                    <a:pt x="72453" y="83047"/>
                  </a:moveTo>
                  <a:cubicBezTo>
                    <a:pt x="69748" y="84142"/>
                    <a:pt x="66938" y="84981"/>
                    <a:pt x="64071" y="85524"/>
                  </a:cubicBezTo>
                  <a:cubicBezTo>
                    <a:pt x="54860" y="87476"/>
                    <a:pt x="45478" y="88524"/>
                    <a:pt x="36068" y="88667"/>
                  </a:cubicBezTo>
                  <a:cubicBezTo>
                    <a:pt x="26695" y="89172"/>
                    <a:pt x="17303" y="88600"/>
                    <a:pt x="8064" y="86952"/>
                  </a:cubicBezTo>
                  <a:cubicBezTo>
                    <a:pt x="5273" y="86524"/>
                    <a:pt x="2549" y="85724"/>
                    <a:pt x="-32" y="84571"/>
                  </a:cubicBezTo>
                  <a:lnTo>
                    <a:pt x="-32" y="7609"/>
                  </a:lnTo>
                  <a:cubicBezTo>
                    <a:pt x="1501" y="5571"/>
                    <a:pt x="3635" y="4075"/>
                    <a:pt x="6064" y="3323"/>
                  </a:cubicBezTo>
                  <a:cubicBezTo>
                    <a:pt x="15532" y="161"/>
                    <a:pt x="25552" y="-1002"/>
                    <a:pt x="35496" y="-106"/>
                  </a:cubicBezTo>
                  <a:cubicBezTo>
                    <a:pt x="46688" y="-68"/>
                    <a:pt x="57794" y="1837"/>
                    <a:pt x="68357" y="5513"/>
                  </a:cubicBezTo>
                  <a:cubicBezTo>
                    <a:pt x="71548" y="6542"/>
                    <a:pt x="74520" y="8152"/>
                    <a:pt x="77120" y="10276"/>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86" name="Freeform: Shape 485">
              <a:extLst>
                <a:ext uri="{FF2B5EF4-FFF2-40B4-BE49-F238E27FC236}">
                  <a16:creationId xmlns:a16="http://schemas.microsoft.com/office/drawing/2014/main" xmlns="" id="{1DF17270-07E5-FD74-04F9-40E390CF60CF}"/>
                </a:ext>
              </a:extLst>
            </p:cNvPr>
            <p:cNvSpPr/>
            <p:nvPr/>
          </p:nvSpPr>
          <p:spPr>
            <a:xfrm>
              <a:off x="4393691" y="2466300"/>
              <a:ext cx="31813" cy="16487"/>
            </a:xfrm>
            <a:custGeom>
              <a:avLst/>
              <a:gdLst>
                <a:gd name="connsiteX0" fmla="*/ 31781 w 31813"/>
                <a:gd name="connsiteY0" fmla="*/ 8086 h 16487"/>
                <a:gd name="connsiteX1" fmla="*/ 15779 w 31813"/>
                <a:gd name="connsiteY1" fmla="*/ 16087 h 16487"/>
                <a:gd name="connsiteX2" fmla="*/ -32 w 31813"/>
                <a:gd name="connsiteY2" fmla="*/ 7704 h 16487"/>
                <a:gd name="connsiteX3" fmla="*/ 15779 w 31813"/>
                <a:gd name="connsiteY3" fmla="*/ -392 h 16487"/>
                <a:gd name="connsiteX4" fmla="*/ 31781 w 31813"/>
                <a:gd name="connsiteY4" fmla="*/ 8086 h 16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13" h="16487">
                  <a:moveTo>
                    <a:pt x="31781" y="8086"/>
                  </a:moveTo>
                  <a:cubicBezTo>
                    <a:pt x="31781" y="12562"/>
                    <a:pt x="24542" y="16182"/>
                    <a:pt x="15779" y="16087"/>
                  </a:cubicBezTo>
                  <a:cubicBezTo>
                    <a:pt x="7016" y="15991"/>
                    <a:pt x="-32" y="12372"/>
                    <a:pt x="-32" y="7704"/>
                  </a:cubicBezTo>
                  <a:cubicBezTo>
                    <a:pt x="-32" y="3037"/>
                    <a:pt x="7016" y="-582"/>
                    <a:pt x="15779" y="-392"/>
                  </a:cubicBezTo>
                  <a:cubicBezTo>
                    <a:pt x="24542" y="-201"/>
                    <a:pt x="31781" y="3609"/>
                    <a:pt x="31781" y="8086"/>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87" name="Freeform: Shape 486">
              <a:extLst>
                <a:ext uri="{FF2B5EF4-FFF2-40B4-BE49-F238E27FC236}">
                  <a16:creationId xmlns:a16="http://schemas.microsoft.com/office/drawing/2014/main" xmlns="" id="{FAA3B2A3-2378-5194-40AC-2FD8E3D5825C}"/>
                </a:ext>
              </a:extLst>
            </p:cNvPr>
            <p:cNvSpPr/>
            <p:nvPr/>
          </p:nvSpPr>
          <p:spPr>
            <a:xfrm>
              <a:off x="4448745" y="2447815"/>
              <a:ext cx="77914" cy="83751"/>
            </a:xfrm>
            <a:custGeom>
              <a:avLst/>
              <a:gdLst>
                <a:gd name="connsiteX0" fmla="*/ 74072 w 77914"/>
                <a:gd name="connsiteY0" fmla="*/ 78292 h 83751"/>
                <a:gd name="connsiteX1" fmla="*/ 65119 w 77914"/>
                <a:gd name="connsiteY1" fmla="*/ 80673 h 83751"/>
                <a:gd name="connsiteX2" fmla="*/ 35782 w 77914"/>
                <a:gd name="connsiteY2" fmla="*/ 83340 h 83751"/>
                <a:gd name="connsiteX3" fmla="*/ 17494 w 77914"/>
                <a:gd name="connsiteY3" fmla="*/ 82292 h 83751"/>
                <a:gd name="connsiteX4" fmla="*/ 10826 w 77914"/>
                <a:gd name="connsiteY4" fmla="*/ 81245 h 83751"/>
                <a:gd name="connsiteX5" fmla="*/ 6730 w 77914"/>
                <a:gd name="connsiteY5" fmla="*/ 80292 h 83751"/>
                <a:gd name="connsiteX6" fmla="*/ -32 w 77914"/>
                <a:gd name="connsiteY6" fmla="*/ 77720 h 83751"/>
                <a:gd name="connsiteX7" fmla="*/ 2349 w 77914"/>
                <a:gd name="connsiteY7" fmla="*/ 5140 h 83751"/>
                <a:gd name="connsiteX8" fmla="*/ 9397 w 77914"/>
                <a:gd name="connsiteY8" fmla="*/ 1425 h 83751"/>
                <a:gd name="connsiteX9" fmla="*/ 14732 w 77914"/>
                <a:gd name="connsiteY9" fmla="*/ 472 h 83751"/>
                <a:gd name="connsiteX10" fmla="*/ 21399 w 77914"/>
                <a:gd name="connsiteY10" fmla="*/ -99 h 83751"/>
                <a:gd name="connsiteX11" fmla="*/ 38354 w 77914"/>
                <a:gd name="connsiteY11" fmla="*/ -99 h 83751"/>
                <a:gd name="connsiteX12" fmla="*/ 69596 w 77914"/>
                <a:gd name="connsiteY12" fmla="*/ 6187 h 83751"/>
                <a:gd name="connsiteX13" fmla="*/ 77882 w 77914"/>
                <a:gd name="connsiteY13" fmla="*/ 10664 h 8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914" h="83751">
                  <a:moveTo>
                    <a:pt x="74072" y="78292"/>
                  </a:moveTo>
                  <a:cubicBezTo>
                    <a:pt x="71158" y="79340"/>
                    <a:pt x="68167" y="80140"/>
                    <a:pt x="65119" y="80673"/>
                  </a:cubicBezTo>
                  <a:cubicBezTo>
                    <a:pt x="55460" y="82569"/>
                    <a:pt x="45631" y="83454"/>
                    <a:pt x="35782" y="83340"/>
                  </a:cubicBezTo>
                  <a:cubicBezTo>
                    <a:pt x="29667" y="83426"/>
                    <a:pt x="23561" y="83073"/>
                    <a:pt x="17494" y="82292"/>
                  </a:cubicBezTo>
                  <a:cubicBezTo>
                    <a:pt x="15255" y="82083"/>
                    <a:pt x="13027" y="81730"/>
                    <a:pt x="10826" y="81245"/>
                  </a:cubicBezTo>
                  <a:lnTo>
                    <a:pt x="6730" y="80292"/>
                  </a:lnTo>
                  <a:cubicBezTo>
                    <a:pt x="4387" y="79692"/>
                    <a:pt x="2120" y="78835"/>
                    <a:pt x="-32" y="77720"/>
                  </a:cubicBezTo>
                  <a:lnTo>
                    <a:pt x="2349" y="5140"/>
                  </a:lnTo>
                  <a:cubicBezTo>
                    <a:pt x="2349" y="5140"/>
                    <a:pt x="3682" y="3140"/>
                    <a:pt x="9397" y="1425"/>
                  </a:cubicBezTo>
                  <a:cubicBezTo>
                    <a:pt x="11160" y="1006"/>
                    <a:pt x="12941" y="682"/>
                    <a:pt x="14732" y="472"/>
                  </a:cubicBezTo>
                  <a:cubicBezTo>
                    <a:pt x="16732" y="472"/>
                    <a:pt x="19589" y="472"/>
                    <a:pt x="21399" y="-99"/>
                  </a:cubicBezTo>
                  <a:cubicBezTo>
                    <a:pt x="27047" y="-499"/>
                    <a:pt x="32705" y="-499"/>
                    <a:pt x="38354" y="-99"/>
                  </a:cubicBezTo>
                  <a:cubicBezTo>
                    <a:pt x="49012" y="530"/>
                    <a:pt x="59528" y="2654"/>
                    <a:pt x="69596" y="6187"/>
                  </a:cubicBezTo>
                  <a:cubicBezTo>
                    <a:pt x="72596" y="7188"/>
                    <a:pt x="75396" y="8702"/>
                    <a:pt x="77882" y="10664"/>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88" name="Freeform: Shape 487">
              <a:extLst>
                <a:ext uri="{FF2B5EF4-FFF2-40B4-BE49-F238E27FC236}">
                  <a16:creationId xmlns:a16="http://schemas.microsoft.com/office/drawing/2014/main" xmlns="" id="{7D579F29-175F-67F2-4184-938172550B67}"/>
                </a:ext>
              </a:extLst>
            </p:cNvPr>
            <p:cNvSpPr/>
            <p:nvPr/>
          </p:nvSpPr>
          <p:spPr>
            <a:xfrm>
              <a:off x="4472549" y="2470545"/>
              <a:ext cx="31251" cy="15509"/>
            </a:xfrm>
            <a:custGeom>
              <a:avLst/>
              <a:gdLst>
                <a:gd name="connsiteX0" fmla="*/ 31218 w 31251"/>
                <a:gd name="connsiteY0" fmla="*/ 8032 h 15509"/>
                <a:gd name="connsiteX1" fmla="*/ 15216 w 31251"/>
                <a:gd name="connsiteY1" fmla="*/ 15080 h 15509"/>
                <a:gd name="connsiteX2" fmla="*/ -24 w 31251"/>
                <a:gd name="connsiteY2" fmla="*/ 6508 h 15509"/>
                <a:gd name="connsiteX3" fmla="*/ 15788 w 31251"/>
                <a:gd name="connsiteY3" fmla="*/ -350 h 15509"/>
                <a:gd name="connsiteX4" fmla="*/ 31218 w 31251"/>
                <a:gd name="connsiteY4" fmla="*/ 8032 h 15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51" h="15509">
                  <a:moveTo>
                    <a:pt x="31218" y="8032"/>
                  </a:moveTo>
                  <a:cubicBezTo>
                    <a:pt x="31218" y="12223"/>
                    <a:pt x="23884" y="15462"/>
                    <a:pt x="15216" y="15080"/>
                  </a:cubicBezTo>
                  <a:cubicBezTo>
                    <a:pt x="6549" y="14699"/>
                    <a:pt x="-309" y="10794"/>
                    <a:pt x="-24" y="6508"/>
                  </a:cubicBezTo>
                  <a:cubicBezTo>
                    <a:pt x="262" y="2222"/>
                    <a:pt x="7215" y="-826"/>
                    <a:pt x="15788" y="-350"/>
                  </a:cubicBezTo>
                  <a:cubicBezTo>
                    <a:pt x="24360" y="126"/>
                    <a:pt x="31314" y="3841"/>
                    <a:pt x="31218" y="8032"/>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89" name="Freeform: Shape 488">
              <a:extLst>
                <a:ext uri="{FF2B5EF4-FFF2-40B4-BE49-F238E27FC236}">
                  <a16:creationId xmlns:a16="http://schemas.microsoft.com/office/drawing/2014/main" xmlns="" id="{7B3358DC-E850-657C-C703-5859EB8B19F5}"/>
                </a:ext>
              </a:extLst>
            </p:cNvPr>
            <p:cNvSpPr/>
            <p:nvPr/>
          </p:nvSpPr>
          <p:spPr>
            <a:xfrm>
              <a:off x="4527517" y="2454468"/>
              <a:ext cx="79438" cy="76340"/>
            </a:xfrm>
            <a:custGeom>
              <a:avLst/>
              <a:gdLst>
                <a:gd name="connsiteX0" fmla="*/ 70929 w 79438"/>
                <a:gd name="connsiteY0" fmla="*/ 72591 h 76340"/>
                <a:gd name="connsiteX1" fmla="*/ 62166 w 79438"/>
                <a:gd name="connsiteY1" fmla="*/ 74306 h 76340"/>
                <a:gd name="connsiteX2" fmla="*/ 34544 w 79438"/>
                <a:gd name="connsiteY2" fmla="*/ 75734 h 76340"/>
                <a:gd name="connsiteX3" fmla="*/ -32 w 79438"/>
                <a:gd name="connsiteY3" fmla="*/ 71639 h 76340"/>
                <a:gd name="connsiteX4" fmla="*/ 1111 w 79438"/>
                <a:gd name="connsiteY4" fmla="*/ 4964 h 76340"/>
                <a:gd name="connsiteX5" fmla="*/ 7588 w 79438"/>
                <a:gd name="connsiteY5" fmla="*/ 1630 h 76340"/>
                <a:gd name="connsiteX6" fmla="*/ 38353 w 79438"/>
                <a:gd name="connsiteY6" fmla="*/ 582 h 76340"/>
                <a:gd name="connsiteX7" fmla="*/ 71120 w 79438"/>
                <a:gd name="connsiteY7" fmla="*/ 8488 h 76340"/>
                <a:gd name="connsiteX8" fmla="*/ 79406 w 79438"/>
                <a:gd name="connsiteY8" fmla="*/ 13346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38" h="76340">
                  <a:moveTo>
                    <a:pt x="70929" y="72591"/>
                  </a:moveTo>
                  <a:cubicBezTo>
                    <a:pt x="68053" y="73372"/>
                    <a:pt x="65128" y="73944"/>
                    <a:pt x="62166" y="74306"/>
                  </a:cubicBezTo>
                  <a:cubicBezTo>
                    <a:pt x="52993" y="75354"/>
                    <a:pt x="43773" y="75830"/>
                    <a:pt x="34544" y="75734"/>
                  </a:cubicBezTo>
                  <a:cubicBezTo>
                    <a:pt x="22866" y="76506"/>
                    <a:pt x="11141" y="75115"/>
                    <a:pt x="-32" y="71639"/>
                  </a:cubicBezTo>
                  <a:lnTo>
                    <a:pt x="1111" y="4964"/>
                  </a:lnTo>
                  <a:cubicBezTo>
                    <a:pt x="1111" y="4964"/>
                    <a:pt x="2349" y="3059"/>
                    <a:pt x="7588" y="1630"/>
                  </a:cubicBezTo>
                  <a:cubicBezTo>
                    <a:pt x="17684" y="-656"/>
                    <a:pt x="28124" y="-1018"/>
                    <a:pt x="38353" y="582"/>
                  </a:cubicBezTo>
                  <a:cubicBezTo>
                    <a:pt x="49603" y="1630"/>
                    <a:pt x="60632" y="4297"/>
                    <a:pt x="71120" y="8488"/>
                  </a:cubicBezTo>
                  <a:cubicBezTo>
                    <a:pt x="74129" y="9650"/>
                    <a:pt x="76920" y="11288"/>
                    <a:pt x="79406" y="13346"/>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90" name="Freeform: Shape 489">
              <a:extLst>
                <a:ext uri="{FF2B5EF4-FFF2-40B4-BE49-F238E27FC236}">
                  <a16:creationId xmlns:a16="http://schemas.microsoft.com/office/drawing/2014/main" xmlns="" id="{6405A2EA-4DD2-1D2C-4F37-18AA5B876243}"/>
                </a:ext>
              </a:extLst>
            </p:cNvPr>
            <p:cNvSpPr/>
            <p:nvPr/>
          </p:nvSpPr>
          <p:spPr>
            <a:xfrm>
              <a:off x="4550469" y="2475039"/>
              <a:ext cx="31927" cy="14285"/>
            </a:xfrm>
            <a:custGeom>
              <a:avLst/>
              <a:gdLst>
                <a:gd name="connsiteX0" fmla="*/ 31880 w 31927"/>
                <a:gd name="connsiteY0" fmla="*/ 8205 h 14285"/>
                <a:gd name="connsiteX1" fmla="*/ 15497 w 31927"/>
                <a:gd name="connsiteY1" fmla="*/ 13824 h 14285"/>
                <a:gd name="connsiteX2" fmla="*/ -28 w 31927"/>
                <a:gd name="connsiteY2" fmla="*/ 5728 h 14285"/>
                <a:gd name="connsiteX3" fmla="*/ 16355 w 31927"/>
                <a:gd name="connsiteY3" fmla="*/ -272 h 14285"/>
                <a:gd name="connsiteX4" fmla="*/ 31880 w 31927"/>
                <a:gd name="connsiteY4" fmla="*/ 8205 h 1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7" h="14285">
                  <a:moveTo>
                    <a:pt x="31880" y="8205"/>
                  </a:moveTo>
                  <a:cubicBezTo>
                    <a:pt x="31880" y="12015"/>
                    <a:pt x="24260" y="14301"/>
                    <a:pt x="15497" y="13824"/>
                  </a:cubicBezTo>
                  <a:cubicBezTo>
                    <a:pt x="6734" y="13348"/>
                    <a:pt x="-219" y="9729"/>
                    <a:pt x="-28" y="5728"/>
                  </a:cubicBezTo>
                  <a:cubicBezTo>
                    <a:pt x="162" y="1728"/>
                    <a:pt x="7401" y="-1035"/>
                    <a:pt x="16355" y="-272"/>
                  </a:cubicBezTo>
                  <a:cubicBezTo>
                    <a:pt x="25308" y="490"/>
                    <a:pt x="32261" y="4490"/>
                    <a:pt x="31880" y="8205"/>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91" name="Freeform: Shape 490">
              <a:extLst>
                <a:ext uri="{FF2B5EF4-FFF2-40B4-BE49-F238E27FC236}">
                  <a16:creationId xmlns:a16="http://schemas.microsoft.com/office/drawing/2014/main" xmlns="" id="{FAF8EC87-A124-2D7D-0D68-F2A0ACFE2AAA}"/>
                </a:ext>
              </a:extLst>
            </p:cNvPr>
            <p:cNvSpPr/>
            <p:nvPr/>
          </p:nvSpPr>
          <p:spPr>
            <a:xfrm>
              <a:off x="4603051" y="2465134"/>
              <a:ext cx="83820" cy="70753"/>
            </a:xfrm>
            <a:custGeom>
              <a:avLst/>
              <a:gdLst>
                <a:gd name="connsiteX0" fmla="*/ 68833 w 83820"/>
                <a:gd name="connsiteY0" fmla="*/ 70212 h 70753"/>
                <a:gd name="connsiteX1" fmla="*/ 60166 w 83820"/>
                <a:gd name="connsiteY1" fmla="*/ 70212 h 70753"/>
                <a:gd name="connsiteX2" fmla="*/ 33020 w 83820"/>
                <a:gd name="connsiteY2" fmla="*/ 68497 h 70753"/>
                <a:gd name="connsiteX3" fmla="*/ 17399 w 83820"/>
                <a:gd name="connsiteY3" fmla="*/ 66402 h 70753"/>
                <a:gd name="connsiteX4" fmla="*/ 7207 w 83820"/>
                <a:gd name="connsiteY4" fmla="*/ 64306 h 70753"/>
                <a:gd name="connsiteX5" fmla="*/ -32 w 83820"/>
                <a:gd name="connsiteY5" fmla="*/ 61925 h 70753"/>
                <a:gd name="connsiteX6" fmla="*/ 5873 w 83820"/>
                <a:gd name="connsiteY6" fmla="*/ 2203 h 70753"/>
                <a:gd name="connsiteX7" fmla="*/ 12731 w 83820"/>
                <a:gd name="connsiteY7" fmla="*/ -83 h 70753"/>
                <a:gd name="connsiteX8" fmla="*/ 44068 w 83820"/>
                <a:gd name="connsiteY8" fmla="*/ 3156 h 70753"/>
                <a:gd name="connsiteX9" fmla="*/ 63976 w 83820"/>
                <a:gd name="connsiteY9" fmla="*/ 9538 h 70753"/>
                <a:gd name="connsiteX10" fmla="*/ 76168 w 83820"/>
                <a:gd name="connsiteY10" fmla="*/ 15443 h 70753"/>
                <a:gd name="connsiteX11" fmla="*/ 83788 w 83820"/>
                <a:gd name="connsiteY11" fmla="*/ 21063 h 7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820" h="70753">
                  <a:moveTo>
                    <a:pt x="68833" y="70212"/>
                  </a:moveTo>
                  <a:cubicBezTo>
                    <a:pt x="65947" y="70402"/>
                    <a:pt x="63052" y="70402"/>
                    <a:pt x="60166" y="70212"/>
                  </a:cubicBezTo>
                  <a:cubicBezTo>
                    <a:pt x="54260" y="70212"/>
                    <a:pt x="45402" y="70212"/>
                    <a:pt x="33020" y="68497"/>
                  </a:cubicBezTo>
                  <a:lnTo>
                    <a:pt x="17399" y="66402"/>
                  </a:lnTo>
                  <a:cubicBezTo>
                    <a:pt x="13970" y="65878"/>
                    <a:pt x="10569" y="65173"/>
                    <a:pt x="7207" y="64306"/>
                  </a:cubicBezTo>
                  <a:cubicBezTo>
                    <a:pt x="4702" y="63821"/>
                    <a:pt x="2273" y="63020"/>
                    <a:pt x="-32" y="61925"/>
                  </a:cubicBezTo>
                  <a:lnTo>
                    <a:pt x="5873" y="2203"/>
                  </a:lnTo>
                  <a:cubicBezTo>
                    <a:pt x="5873" y="2203"/>
                    <a:pt x="7207" y="680"/>
                    <a:pt x="12731" y="-83"/>
                  </a:cubicBezTo>
                  <a:cubicBezTo>
                    <a:pt x="23285" y="-1006"/>
                    <a:pt x="33924" y="98"/>
                    <a:pt x="44068" y="3156"/>
                  </a:cubicBezTo>
                  <a:cubicBezTo>
                    <a:pt x="50860" y="4775"/>
                    <a:pt x="57508" y="6909"/>
                    <a:pt x="63976" y="9538"/>
                  </a:cubicBezTo>
                  <a:cubicBezTo>
                    <a:pt x="68195" y="11166"/>
                    <a:pt x="72272" y="13138"/>
                    <a:pt x="76168" y="15443"/>
                  </a:cubicBezTo>
                  <a:cubicBezTo>
                    <a:pt x="78949" y="16958"/>
                    <a:pt x="81511" y="18853"/>
                    <a:pt x="83788" y="21063"/>
                  </a:cubicBezTo>
                  <a:close/>
                </a:path>
              </a:pathLst>
            </a:custGeom>
            <a:solidFill>
              <a:srgbClr val="C0DC8F"/>
            </a:solidFill>
            <a:ln w="1905" cap="flat">
              <a:solidFill>
                <a:srgbClr val="637724"/>
              </a:solidFill>
              <a:prstDash val="solid"/>
              <a:miter/>
            </a:ln>
          </p:spPr>
          <p:txBody>
            <a:bodyPr rtlCol="0" anchor="ctr"/>
            <a:lstStyle/>
            <a:p>
              <a:endParaRPr lang="en-IN"/>
            </a:p>
          </p:txBody>
        </p:sp>
        <p:sp>
          <p:nvSpPr>
            <p:cNvPr id="492" name="Freeform: Shape 491">
              <a:extLst>
                <a:ext uri="{FF2B5EF4-FFF2-40B4-BE49-F238E27FC236}">
                  <a16:creationId xmlns:a16="http://schemas.microsoft.com/office/drawing/2014/main" xmlns="" id="{C32E31D5-5291-5D27-E6C1-1EDD1F9771E4}"/>
                </a:ext>
              </a:extLst>
            </p:cNvPr>
            <p:cNvSpPr/>
            <p:nvPr/>
          </p:nvSpPr>
          <p:spPr>
            <a:xfrm>
              <a:off x="4629210" y="2485819"/>
              <a:ext cx="31704" cy="13657"/>
            </a:xfrm>
            <a:custGeom>
              <a:avLst/>
              <a:gdLst>
                <a:gd name="connsiteX0" fmla="*/ 31625 w 31704"/>
                <a:gd name="connsiteY0" fmla="*/ 9998 h 13657"/>
                <a:gd name="connsiteX1" fmla="*/ 14766 w 31704"/>
                <a:gd name="connsiteY1" fmla="*/ 12569 h 13657"/>
                <a:gd name="connsiteX2" fmla="*/ 2 w 31704"/>
                <a:gd name="connsiteY2" fmla="*/ 3521 h 13657"/>
                <a:gd name="connsiteX3" fmla="*/ 16956 w 31704"/>
                <a:gd name="connsiteY3" fmla="*/ 473 h 13657"/>
                <a:gd name="connsiteX4" fmla="*/ 31625 w 31704"/>
                <a:gd name="connsiteY4" fmla="*/ 9998 h 13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04" h="13657">
                  <a:moveTo>
                    <a:pt x="31625" y="9998"/>
                  </a:moveTo>
                  <a:cubicBezTo>
                    <a:pt x="30863" y="13236"/>
                    <a:pt x="23433" y="13998"/>
                    <a:pt x="14766" y="12569"/>
                  </a:cubicBezTo>
                  <a:cubicBezTo>
                    <a:pt x="6098" y="11141"/>
                    <a:pt x="-570" y="6950"/>
                    <a:pt x="2" y="3521"/>
                  </a:cubicBezTo>
                  <a:cubicBezTo>
                    <a:pt x="573" y="92"/>
                    <a:pt x="8098" y="-1527"/>
                    <a:pt x="16956" y="473"/>
                  </a:cubicBezTo>
                  <a:cubicBezTo>
                    <a:pt x="25815" y="2473"/>
                    <a:pt x="32292" y="6854"/>
                    <a:pt x="31625" y="9998"/>
                  </a:cubicBezTo>
                  <a:close/>
                </a:path>
              </a:pathLst>
            </a:custGeom>
            <a:solidFill>
              <a:srgbClr val="73973F"/>
            </a:solidFill>
            <a:ln w="1905" cap="flat">
              <a:solidFill>
                <a:srgbClr val="517820"/>
              </a:solidFill>
              <a:prstDash val="solid"/>
              <a:miter/>
            </a:ln>
          </p:spPr>
          <p:txBody>
            <a:bodyPr rtlCol="0" anchor="ctr"/>
            <a:lstStyle/>
            <a:p>
              <a:endParaRPr lang="en-IN"/>
            </a:p>
          </p:txBody>
        </p:sp>
        <p:sp>
          <p:nvSpPr>
            <p:cNvPr id="493" name="Freeform: Shape 492">
              <a:extLst>
                <a:ext uri="{FF2B5EF4-FFF2-40B4-BE49-F238E27FC236}">
                  <a16:creationId xmlns:a16="http://schemas.microsoft.com/office/drawing/2014/main" xmlns="" id="{F82E1D41-A3C1-ACCB-BDED-F7C1ADA21C42}"/>
                </a:ext>
              </a:extLst>
            </p:cNvPr>
            <p:cNvSpPr/>
            <p:nvPr/>
          </p:nvSpPr>
          <p:spPr>
            <a:xfrm>
              <a:off x="3574255" y="2441381"/>
              <a:ext cx="5040534" cy="2202151"/>
            </a:xfrm>
            <a:custGeom>
              <a:avLst/>
              <a:gdLst>
                <a:gd name="connsiteX0" fmla="*/ 5040217 w 5040534"/>
                <a:gd name="connsiteY0" fmla="*/ 955597 h 2202151"/>
                <a:gd name="connsiteX1" fmla="*/ 4725892 w 5040534"/>
                <a:gd name="connsiteY1" fmla="*/ 576978 h 2202151"/>
                <a:gd name="connsiteX2" fmla="*/ 3881786 w 5040534"/>
                <a:gd name="connsiteY2" fmla="*/ 545927 h 2202151"/>
                <a:gd name="connsiteX3" fmla="*/ 3353339 w 5040534"/>
                <a:gd name="connsiteY3" fmla="*/ 766621 h 2202151"/>
                <a:gd name="connsiteX4" fmla="*/ 2924048 w 5040534"/>
                <a:gd name="connsiteY4" fmla="*/ 688230 h 2202151"/>
                <a:gd name="connsiteX5" fmla="*/ 2325211 w 5040534"/>
                <a:gd name="connsiteY5" fmla="*/ 546307 h 2202151"/>
                <a:gd name="connsiteX6" fmla="*/ 1982311 w 5040534"/>
                <a:gd name="connsiteY6" fmla="*/ 475441 h 2202151"/>
                <a:gd name="connsiteX7" fmla="*/ 1713706 w 5040534"/>
                <a:gd name="connsiteY7" fmla="*/ 403052 h 2202151"/>
                <a:gd name="connsiteX8" fmla="*/ 1502156 w 5040534"/>
                <a:gd name="connsiteY8" fmla="*/ 354855 h 2202151"/>
                <a:gd name="connsiteX9" fmla="*/ 1173257 w 5040534"/>
                <a:gd name="connsiteY9" fmla="*/ 167784 h 2202151"/>
                <a:gd name="connsiteX10" fmla="*/ 881697 w 5040534"/>
                <a:gd name="connsiteY10" fmla="*/ 149782 h 2202151"/>
                <a:gd name="connsiteX11" fmla="*/ 645572 w 5040534"/>
                <a:gd name="connsiteY11" fmla="*/ 104348 h 2202151"/>
                <a:gd name="connsiteX12" fmla="*/ 573849 w 5040534"/>
                <a:gd name="connsiteY12" fmla="*/ 61866 h 2202151"/>
                <a:gd name="connsiteX13" fmla="*/ 225234 w 5040534"/>
                <a:gd name="connsiteY13" fmla="*/ 15574 h 2202151"/>
                <a:gd name="connsiteX14" fmla="*/ 15017 w 5040534"/>
                <a:gd name="connsiteY14" fmla="*/ 153211 h 2202151"/>
                <a:gd name="connsiteX15" fmla="*/ -32 w 5040534"/>
                <a:gd name="connsiteY15" fmla="*/ 245794 h 2202151"/>
                <a:gd name="connsiteX16" fmla="*/ -32 w 5040534"/>
                <a:gd name="connsiteY16" fmla="*/ 1706452 h 2202151"/>
                <a:gd name="connsiteX17" fmla="*/ 3822636 w 5040534"/>
                <a:gd name="connsiteY17" fmla="*/ 2201752 h 2202151"/>
                <a:gd name="connsiteX18" fmla="*/ 5040503 w 5040534"/>
                <a:gd name="connsiteY18" fmla="*/ 2106502 h 2202151"/>
                <a:gd name="connsiteX19" fmla="*/ 5040503 w 5040534"/>
                <a:gd name="connsiteY19" fmla="*/ 955597 h 220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40534" h="2202151">
                  <a:moveTo>
                    <a:pt x="5040217" y="955597"/>
                  </a:moveTo>
                  <a:cubicBezTo>
                    <a:pt x="5035169" y="824247"/>
                    <a:pt x="4928108" y="658702"/>
                    <a:pt x="4725892" y="576978"/>
                  </a:cubicBezTo>
                  <a:cubicBezTo>
                    <a:pt x="4466812" y="472203"/>
                    <a:pt x="3996467" y="510303"/>
                    <a:pt x="3881786" y="545927"/>
                  </a:cubicBezTo>
                  <a:cubicBezTo>
                    <a:pt x="3767105" y="581550"/>
                    <a:pt x="3466973" y="733188"/>
                    <a:pt x="3353339" y="766621"/>
                  </a:cubicBezTo>
                  <a:cubicBezTo>
                    <a:pt x="3239706" y="800054"/>
                    <a:pt x="2924048" y="688230"/>
                    <a:pt x="2924048" y="688230"/>
                  </a:cubicBezTo>
                  <a:lnTo>
                    <a:pt x="2325211" y="546307"/>
                  </a:lnTo>
                  <a:cubicBezTo>
                    <a:pt x="2325211" y="546307"/>
                    <a:pt x="2015744" y="485443"/>
                    <a:pt x="1982311" y="475441"/>
                  </a:cubicBezTo>
                  <a:cubicBezTo>
                    <a:pt x="1948878" y="465440"/>
                    <a:pt x="1713706" y="403052"/>
                    <a:pt x="1713706" y="403052"/>
                  </a:cubicBezTo>
                  <a:cubicBezTo>
                    <a:pt x="1644316" y="382392"/>
                    <a:pt x="1573650" y="366295"/>
                    <a:pt x="1502156" y="354855"/>
                  </a:cubicBezTo>
                  <a:cubicBezTo>
                    <a:pt x="1298416" y="332376"/>
                    <a:pt x="1173257" y="167784"/>
                    <a:pt x="1173257" y="167784"/>
                  </a:cubicBezTo>
                  <a:cubicBezTo>
                    <a:pt x="1053909" y="87679"/>
                    <a:pt x="998093" y="115015"/>
                    <a:pt x="881697" y="149782"/>
                  </a:cubicBezTo>
                  <a:cubicBezTo>
                    <a:pt x="765302" y="184548"/>
                    <a:pt x="662622" y="115015"/>
                    <a:pt x="645572" y="104348"/>
                  </a:cubicBezTo>
                  <a:cubicBezTo>
                    <a:pt x="628523" y="93680"/>
                    <a:pt x="573849" y="61866"/>
                    <a:pt x="573849" y="61866"/>
                  </a:cubicBezTo>
                  <a:cubicBezTo>
                    <a:pt x="511841" y="-2618"/>
                    <a:pt x="383349" y="-15096"/>
                    <a:pt x="225234" y="15574"/>
                  </a:cubicBezTo>
                  <a:cubicBezTo>
                    <a:pt x="67119" y="46245"/>
                    <a:pt x="15017" y="153211"/>
                    <a:pt x="15017" y="153211"/>
                  </a:cubicBezTo>
                  <a:cubicBezTo>
                    <a:pt x="15017" y="153211"/>
                    <a:pt x="1873" y="178262"/>
                    <a:pt x="-32" y="245794"/>
                  </a:cubicBezTo>
                  <a:lnTo>
                    <a:pt x="-32" y="1706452"/>
                  </a:lnTo>
                  <a:lnTo>
                    <a:pt x="3822636" y="2201752"/>
                  </a:lnTo>
                  <a:lnTo>
                    <a:pt x="5040503" y="2106502"/>
                  </a:lnTo>
                  <a:lnTo>
                    <a:pt x="5040503" y="955597"/>
                  </a:lnTo>
                  <a:close/>
                </a:path>
              </a:pathLst>
            </a:custGeom>
            <a:gradFill>
              <a:gsLst>
                <a:gs pos="0">
                  <a:srgbClr val="FFFFFF"/>
                </a:gs>
                <a:gs pos="50000">
                  <a:srgbClr val="CEA3CD"/>
                </a:gs>
                <a:gs pos="100000">
                  <a:srgbClr val="9E489B"/>
                </a:gs>
              </a:gsLst>
              <a:lin ang="16200000" scaled="1"/>
            </a:gradFill>
            <a:ln w="9525" cap="flat">
              <a:noFill/>
              <a:prstDash val="solid"/>
              <a:miter/>
            </a:ln>
          </p:spPr>
          <p:txBody>
            <a:bodyPr rtlCol="0" anchor="ctr"/>
            <a:lstStyle/>
            <a:p>
              <a:endParaRPr lang="en-IN"/>
            </a:p>
          </p:txBody>
        </p:sp>
        <p:sp>
          <p:nvSpPr>
            <p:cNvPr id="494" name="Freeform: Shape 493">
              <a:extLst>
                <a:ext uri="{FF2B5EF4-FFF2-40B4-BE49-F238E27FC236}">
                  <a16:creationId xmlns:a16="http://schemas.microsoft.com/office/drawing/2014/main" xmlns="" id="{63D16EAC-405F-64E3-9926-01D255B33B5E}"/>
                </a:ext>
              </a:extLst>
            </p:cNvPr>
            <p:cNvSpPr/>
            <p:nvPr/>
          </p:nvSpPr>
          <p:spPr>
            <a:xfrm>
              <a:off x="4127277" y="3155823"/>
              <a:ext cx="3243738" cy="1886616"/>
            </a:xfrm>
            <a:custGeom>
              <a:avLst/>
              <a:gdLst>
                <a:gd name="connsiteX0" fmla="*/ 3243739 w 3243738"/>
                <a:gd name="connsiteY0" fmla="*/ 706279 h 1886616"/>
                <a:gd name="connsiteX1" fmla="*/ 3243739 w 3243738"/>
                <a:gd name="connsiteY1" fmla="*/ 1424559 h 1886616"/>
                <a:gd name="connsiteX2" fmla="*/ 2528983 w 3243738"/>
                <a:gd name="connsiteY2" fmla="*/ 1886617 h 1886616"/>
                <a:gd name="connsiteX3" fmla="*/ 2500217 w 3243738"/>
                <a:gd name="connsiteY3" fmla="*/ 1768792 h 1886616"/>
                <a:gd name="connsiteX4" fmla="*/ 2215610 w 3243738"/>
                <a:gd name="connsiteY4" fmla="*/ 1836420 h 1886616"/>
                <a:gd name="connsiteX5" fmla="*/ 2127790 w 3243738"/>
                <a:gd name="connsiteY5" fmla="*/ 1794415 h 1886616"/>
                <a:gd name="connsiteX6" fmla="*/ 1697831 w 3243738"/>
                <a:gd name="connsiteY6" fmla="*/ 1760125 h 1886616"/>
                <a:gd name="connsiteX7" fmla="*/ 1639634 w 3243738"/>
                <a:gd name="connsiteY7" fmla="*/ 1626013 h 1886616"/>
                <a:gd name="connsiteX8" fmla="*/ 1171289 w 3243738"/>
                <a:gd name="connsiteY8" fmla="*/ 1657350 h 1886616"/>
                <a:gd name="connsiteX9" fmla="*/ 629793 w 3243738"/>
                <a:gd name="connsiteY9" fmla="*/ 1544479 h 1886616"/>
                <a:gd name="connsiteX10" fmla="*/ 5239 w 3243738"/>
                <a:gd name="connsiteY10" fmla="*/ 1200817 h 1886616"/>
                <a:gd name="connsiteX11" fmla="*/ 0 w 3243738"/>
                <a:gd name="connsiteY11" fmla="*/ 596074 h 1886616"/>
                <a:gd name="connsiteX12" fmla="*/ 439483 w 3243738"/>
                <a:gd name="connsiteY12" fmla="*/ 596741 h 1886616"/>
                <a:gd name="connsiteX13" fmla="*/ 463582 w 3243738"/>
                <a:gd name="connsiteY13" fmla="*/ 459581 h 1886616"/>
                <a:gd name="connsiteX14" fmla="*/ 507111 w 3243738"/>
                <a:gd name="connsiteY14" fmla="*/ 188309 h 1886616"/>
                <a:gd name="connsiteX15" fmla="*/ 517589 w 3243738"/>
                <a:gd name="connsiteY15" fmla="*/ 32004 h 1886616"/>
                <a:gd name="connsiteX16" fmla="*/ 688753 w 3243738"/>
                <a:gd name="connsiteY16" fmla="*/ 0 h 1886616"/>
                <a:gd name="connsiteX17" fmla="*/ 2512790 w 3243738"/>
                <a:gd name="connsiteY17" fmla="*/ 440150 h 1886616"/>
                <a:gd name="connsiteX18" fmla="*/ 2794635 w 3243738"/>
                <a:gd name="connsiteY18" fmla="*/ 430339 h 1886616"/>
                <a:gd name="connsiteX19" fmla="*/ 3243739 w 3243738"/>
                <a:gd name="connsiteY19" fmla="*/ 706279 h 1886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43738" h="1886616">
                  <a:moveTo>
                    <a:pt x="3243739" y="706279"/>
                  </a:moveTo>
                  <a:lnTo>
                    <a:pt x="3243739" y="1424559"/>
                  </a:lnTo>
                  <a:lnTo>
                    <a:pt x="2528983" y="1886617"/>
                  </a:lnTo>
                  <a:lnTo>
                    <a:pt x="2500217" y="1768792"/>
                  </a:lnTo>
                  <a:lnTo>
                    <a:pt x="2215610" y="1836420"/>
                  </a:lnTo>
                  <a:lnTo>
                    <a:pt x="2127790" y="1794415"/>
                  </a:lnTo>
                  <a:lnTo>
                    <a:pt x="1697831" y="1760125"/>
                  </a:lnTo>
                  <a:lnTo>
                    <a:pt x="1639634" y="1626013"/>
                  </a:lnTo>
                  <a:lnTo>
                    <a:pt x="1171289" y="1657350"/>
                  </a:lnTo>
                  <a:lnTo>
                    <a:pt x="629793" y="1544479"/>
                  </a:lnTo>
                  <a:lnTo>
                    <a:pt x="5239" y="1200817"/>
                  </a:lnTo>
                  <a:lnTo>
                    <a:pt x="0" y="596074"/>
                  </a:lnTo>
                  <a:lnTo>
                    <a:pt x="439483" y="596741"/>
                  </a:lnTo>
                  <a:lnTo>
                    <a:pt x="463582" y="459581"/>
                  </a:lnTo>
                  <a:lnTo>
                    <a:pt x="507111" y="188309"/>
                  </a:lnTo>
                  <a:lnTo>
                    <a:pt x="517589" y="32004"/>
                  </a:lnTo>
                  <a:lnTo>
                    <a:pt x="688753" y="0"/>
                  </a:lnTo>
                  <a:lnTo>
                    <a:pt x="2512790" y="440150"/>
                  </a:lnTo>
                  <a:lnTo>
                    <a:pt x="2794635" y="430339"/>
                  </a:lnTo>
                  <a:lnTo>
                    <a:pt x="3243739" y="706279"/>
                  </a:lnTo>
                  <a:close/>
                </a:path>
              </a:pathLst>
            </a:custGeom>
            <a:solidFill>
              <a:srgbClr val="E0BFB1"/>
            </a:solidFill>
            <a:ln w="9525" cap="flat">
              <a:noFill/>
              <a:prstDash val="solid"/>
              <a:miter/>
            </a:ln>
          </p:spPr>
          <p:txBody>
            <a:bodyPr rtlCol="0" anchor="ctr"/>
            <a:lstStyle/>
            <a:p>
              <a:endParaRPr lang="en-IN"/>
            </a:p>
          </p:txBody>
        </p:sp>
        <p:sp>
          <p:nvSpPr>
            <p:cNvPr id="495" name="Freeform: Shape 494">
              <a:extLst>
                <a:ext uri="{FF2B5EF4-FFF2-40B4-BE49-F238E27FC236}">
                  <a16:creationId xmlns:a16="http://schemas.microsoft.com/office/drawing/2014/main" xmlns="" id="{0D65244E-11B6-4B5E-958F-ECDB1EA7040B}"/>
                </a:ext>
              </a:extLst>
            </p:cNvPr>
            <p:cNvSpPr/>
            <p:nvPr/>
          </p:nvSpPr>
          <p:spPr>
            <a:xfrm>
              <a:off x="4070508" y="3184588"/>
              <a:ext cx="460057" cy="1052131"/>
            </a:xfrm>
            <a:custGeom>
              <a:avLst/>
              <a:gdLst>
                <a:gd name="connsiteX0" fmla="*/ 189357 w 460057"/>
                <a:gd name="connsiteY0" fmla="*/ 0 h 1052131"/>
                <a:gd name="connsiteX1" fmla="*/ 460058 w 460057"/>
                <a:gd name="connsiteY1" fmla="*/ 0 h 1052131"/>
                <a:gd name="connsiteX2" fmla="*/ 460058 w 460057"/>
                <a:gd name="connsiteY2" fmla="*/ 1052132 h 1052131"/>
                <a:gd name="connsiteX3" fmla="*/ 0 w 460057"/>
                <a:gd name="connsiteY3" fmla="*/ 1052132 h 1052131"/>
                <a:gd name="connsiteX4" fmla="*/ 0 w 460057"/>
                <a:gd name="connsiteY4" fmla="*/ 0 h 1052131"/>
                <a:gd name="connsiteX5" fmla="*/ 189357 w 460057"/>
                <a:gd name="connsiteY5" fmla="*/ 0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57" h="1052131">
                  <a:moveTo>
                    <a:pt x="189357" y="0"/>
                  </a:moveTo>
                  <a:lnTo>
                    <a:pt x="460058" y="0"/>
                  </a:lnTo>
                  <a:lnTo>
                    <a:pt x="460058" y="1052132"/>
                  </a:lnTo>
                  <a:lnTo>
                    <a:pt x="0" y="1052132"/>
                  </a:lnTo>
                  <a:lnTo>
                    <a:pt x="0" y="0"/>
                  </a:lnTo>
                  <a:lnTo>
                    <a:pt x="189357" y="0"/>
                  </a:lnTo>
                  <a:close/>
                </a:path>
              </a:pathLst>
            </a:custGeom>
            <a:solidFill>
              <a:srgbClr val="C6442E"/>
            </a:solidFill>
            <a:ln w="9525" cap="flat">
              <a:noFill/>
              <a:prstDash val="solid"/>
              <a:miter/>
            </a:ln>
          </p:spPr>
          <p:txBody>
            <a:bodyPr rtlCol="0" anchor="ctr"/>
            <a:lstStyle/>
            <a:p>
              <a:endParaRPr lang="en-IN"/>
            </a:p>
          </p:txBody>
        </p:sp>
        <p:sp>
          <p:nvSpPr>
            <p:cNvPr id="496" name="Freeform: Shape 495">
              <a:extLst>
                <a:ext uri="{FF2B5EF4-FFF2-40B4-BE49-F238E27FC236}">
                  <a16:creationId xmlns:a16="http://schemas.microsoft.com/office/drawing/2014/main" xmlns="" id="{E6C43923-AF49-FC49-14E3-2C5240A0C43B}"/>
                </a:ext>
              </a:extLst>
            </p:cNvPr>
            <p:cNvSpPr/>
            <p:nvPr/>
          </p:nvSpPr>
          <p:spPr>
            <a:xfrm>
              <a:off x="4070508" y="3054477"/>
              <a:ext cx="460629" cy="260222"/>
            </a:xfrm>
            <a:custGeom>
              <a:avLst/>
              <a:gdLst>
                <a:gd name="connsiteX0" fmla="*/ 460629 w 460629"/>
                <a:gd name="connsiteY0" fmla="*/ 130111 h 260222"/>
                <a:gd name="connsiteX1" fmla="*/ 230314 w 460629"/>
                <a:gd name="connsiteY1" fmla="*/ 260223 h 260222"/>
                <a:gd name="connsiteX2" fmla="*/ 0 w 460629"/>
                <a:gd name="connsiteY2" fmla="*/ 130111 h 260222"/>
                <a:gd name="connsiteX3" fmla="*/ 230314 w 460629"/>
                <a:gd name="connsiteY3" fmla="*/ 0 h 260222"/>
                <a:gd name="connsiteX4" fmla="*/ 460629 w 460629"/>
                <a:gd name="connsiteY4" fmla="*/ 130111 h 26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629" h="260222">
                  <a:moveTo>
                    <a:pt x="460629" y="130111"/>
                  </a:moveTo>
                  <a:cubicBezTo>
                    <a:pt x="460629" y="201970"/>
                    <a:pt x="357514" y="260223"/>
                    <a:pt x="230314" y="260223"/>
                  </a:cubicBezTo>
                  <a:cubicBezTo>
                    <a:pt x="103115" y="260223"/>
                    <a:pt x="0" y="201970"/>
                    <a:pt x="0" y="130111"/>
                  </a:cubicBezTo>
                  <a:cubicBezTo>
                    <a:pt x="0" y="58253"/>
                    <a:pt x="103115" y="0"/>
                    <a:pt x="230314" y="0"/>
                  </a:cubicBezTo>
                  <a:cubicBezTo>
                    <a:pt x="357514" y="0"/>
                    <a:pt x="460629" y="58253"/>
                    <a:pt x="460629" y="130111"/>
                  </a:cubicBezTo>
                  <a:close/>
                </a:path>
              </a:pathLst>
            </a:custGeom>
            <a:solidFill>
              <a:srgbClr val="CC573E"/>
            </a:solidFill>
            <a:ln w="9525" cap="flat">
              <a:noFill/>
              <a:prstDash val="solid"/>
              <a:miter/>
            </a:ln>
          </p:spPr>
          <p:txBody>
            <a:bodyPr rtlCol="0" anchor="ctr"/>
            <a:lstStyle/>
            <a:p>
              <a:endParaRPr lang="en-IN"/>
            </a:p>
          </p:txBody>
        </p:sp>
        <p:sp>
          <p:nvSpPr>
            <p:cNvPr id="497" name="Freeform: Shape 496">
              <a:extLst>
                <a:ext uri="{FF2B5EF4-FFF2-40B4-BE49-F238E27FC236}">
                  <a16:creationId xmlns:a16="http://schemas.microsoft.com/office/drawing/2014/main" xmlns="" id="{7B429376-32B4-DDE7-2EC0-DD74688260D6}"/>
                </a:ext>
              </a:extLst>
            </p:cNvPr>
            <p:cNvSpPr/>
            <p:nvPr/>
          </p:nvSpPr>
          <p:spPr>
            <a:xfrm>
              <a:off x="6782350" y="3647884"/>
              <a:ext cx="8593" cy="54959"/>
            </a:xfrm>
            <a:custGeom>
              <a:avLst/>
              <a:gdLst>
                <a:gd name="connsiteX0" fmla="*/ 275 w 8593"/>
                <a:gd name="connsiteY0" fmla="*/ 26080 h 54959"/>
                <a:gd name="connsiteX1" fmla="*/ 7799 w 8593"/>
                <a:gd name="connsiteY1" fmla="*/ 51226 h 54959"/>
                <a:gd name="connsiteX2" fmla="*/ 8561 w 8593"/>
                <a:gd name="connsiteY2" fmla="*/ 54560 h 54959"/>
                <a:gd name="connsiteX3" fmla="*/ 3323 w 8593"/>
                <a:gd name="connsiteY3" fmla="*/ -399 h 54959"/>
                <a:gd name="connsiteX4" fmla="*/ 275 w 8593"/>
                <a:gd name="connsiteY4" fmla="*/ 26080 h 54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3" h="54959">
                  <a:moveTo>
                    <a:pt x="275" y="26080"/>
                  </a:moveTo>
                  <a:cubicBezTo>
                    <a:pt x="2332" y="34586"/>
                    <a:pt x="4846" y="42987"/>
                    <a:pt x="7799" y="51226"/>
                  </a:cubicBezTo>
                  <a:lnTo>
                    <a:pt x="8561" y="54560"/>
                  </a:lnTo>
                  <a:lnTo>
                    <a:pt x="3323" y="-399"/>
                  </a:lnTo>
                  <a:cubicBezTo>
                    <a:pt x="427" y="8107"/>
                    <a:pt x="-611" y="17137"/>
                    <a:pt x="275" y="26080"/>
                  </a:cubicBezTo>
                  <a:close/>
                </a:path>
              </a:pathLst>
            </a:custGeom>
            <a:solidFill>
              <a:srgbClr val="B4B4DA"/>
            </a:solidFill>
            <a:ln w="9525" cap="flat">
              <a:noFill/>
              <a:prstDash val="solid"/>
              <a:miter/>
            </a:ln>
          </p:spPr>
          <p:txBody>
            <a:bodyPr rtlCol="0" anchor="ctr"/>
            <a:lstStyle/>
            <a:p>
              <a:endParaRPr lang="en-IN"/>
            </a:p>
          </p:txBody>
        </p:sp>
        <p:sp>
          <p:nvSpPr>
            <p:cNvPr id="498" name="Freeform: Shape 497">
              <a:extLst>
                <a:ext uri="{FF2B5EF4-FFF2-40B4-BE49-F238E27FC236}">
                  <a16:creationId xmlns:a16="http://schemas.microsoft.com/office/drawing/2014/main" xmlns="" id="{6C1C20E3-3786-3C8A-6AA9-7A786D0A50FB}"/>
                </a:ext>
              </a:extLst>
            </p:cNvPr>
            <p:cNvSpPr/>
            <p:nvPr/>
          </p:nvSpPr>
          <p:spPr>
            <a:xfrm>
              <a:off x="5394714" y="3743039"/>
              <a:ext cx="4626" cy="4289"/>
            </a:xfrm>
            <a:custGeom>
              <a:avLst/>
              <a:gdLst>
                <a:gd name="connsiteX0" fmla="*/ 4594 w 4626"/>
                <a:gd name="connsiteY0" fmla="*/ -399 h 4289"/>
                <a:gd name="connsiteX1" fmla="*/ 3642 w 4626"/>
                <a:gd name="connsiteY1" fmla="*/ -399 h 4289"/>
                <a:gd name="connsiteX2" fmla="*/ 689 w 4626"/>
                <a:gd name="connsiteY2" fmla="*/ 935 h 4289"/>
                <a:gd name="connsiteX3" fmla="*/ 689 w 4626"/>
                <a:gd name="connsiteY3" fmla="*/ 3030 h 4289"/>
                <a:gd name="connsiteX4" fmla="*/ 3547 w 4626"/>
                <a:gd name="connsiteY4" fmla="*/ 3887 h 4289"/>
                <a:gd name="connsiteX5" fmla="*/ 4309 w 4626"/>
                <a:gd name="connsiteY5" fmla="*/ 3887 h 4289"/>
                <a:gd name="connsiteX6" fmla="*/ 4309 w 4626"/>
                <a:gd name="connsiteY6" fmla="*/ 2554 h 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26" h="4289">
                  <a:moveTo>
                    <a:pt x="4594" y="-399"/>
                  </a:moveTo>
                  <a:lnTo>
                    <a:pt x="3642" y="-399"/>
                  </a:lnTo>
                  <a:cubicBezTo>
                    <a:pt x="2632" y="-8"/>
                    <a:pt x="1651" y="429"/>
                    <a:pt x="689" y="935"/>
                  </a:cubicBezTo>
                  <a:cubicBezTo>
                    <a:pt x="-73" y="1506"/>
                    <a:pt x="-454" y="2363"/>
                    <a:pt x="689" y="3030"/>
                  </a:cubicBezTo>
                  <a:cubicBezTo>
                    <a:pt x="1518" y="3620"/>
                    <a:pt x="2527" y="3925"/>
                    <a:pt x="3547" y="3887"/>
                  </a:cubicBezTo>
                  <a:lnTo>
                    <a:pt x="4309" y="3887"/>
                  </a:lnTo>
                  <a:lnTo>
                    <a:pt x="4309" y="255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499" name="Freeform: Shape 498">
              <a:extLst>
                <a:ext uri="{FF2B5EF4-FFF2-40B4-BE49-F238E27FC236}">
                  <a16:creationId xmlns:a16="http://schemas.microsoft.com/office/drawing/2014/main" xmlns="" id="{DA38ABCA-0686-B55C-F9EC-9F18704A1617}"/>
                </a:ext>
              </a:extLst>
            </p:cNvPr>
            <p:cNvSpPr/>
            <p:nvPr/>
          </p:nvSpPr>
          <p:spPr>
            <a:xfrm>
              <a:off x="6627362" y="3605962"/>
              <a:ext cx="168170" cy="174581"/>
            </a:xfrm>
            <a:custGeom>
              <a:avLst/>
              <a:gdLst>
                <a:gd name="connsiteX0" fmla="*/ 20483 w 168170"/>
                <a:gd name="connsiteY0" fmla="*/ 159443 h 174581"/>
                <a:gd name="connsiteX1" fmla="*/ 23531 w 168170"/>
                <a:gd name="connsiteY1" fmla="*/ 156585 h 174581"/>
                <a:gd name="connsiteX2" fmla="*/ 25912 w 168170"/>
                <a:gd name="connsiteY2" fmla="*/ 158109 h 174581"/>
                <a:gd name="connsiteX3" fmla="*/ 24293 w 168170"/>
                <a:gd name="connsiteY3" fmla="*/ 160395 h 174581"/>
                <a:gd name="connsiteX4" fmla="*/ 22007 w 168170"/>
                <a:gd name="connsiteY4" fmla="*/ 163634 h 174581"/>
                <a:gd name="connsiteX5" fmla="*/ 25912 w 168170"/>
                <a:gd name="connsiteY5" fmla="*/ 164395 h 174581"/>
                <a:gd name="connsiteX6" fmla="*/ 29056 w 168170"/>
                <a:gd name="connsiteY6" fmla="*/ 162300 h 174581"/>
                <a:gd name="connsiteX7" fmla="*/ 30866 w 168170"/>
                <a:gd name="connsiteY7" fmla="*/ 159633 h 174581"/>
                <a:gd name="connsiteX8" fmla="*/ 32770 w 168170"/>
                <a:gd name="connsiteY8" fmla="*/ 158681 h 174581"/>
                <a:gd name="connsiteX9" fmla="*/ 31246 w 168170"/>
                <a:gd name="connsiteY9" fmla="*/ 163538 h 174581"/>
                <a:gd name="connsiteX10" fmla="*/ 29437 w 168170"/>
                <a:gd name="connsiteY10" fmla="*/ 165062 h 174581"/>
                <a:gd name="connsiteX11" fmla="*/ 30484 w 168170"/>
                <a:gd name="connsiteY11" fmla="*/ 166491 h 174581"/>
                <a:gd name="connsiteX12" fmla="*/ 31532 w 168170"/>
                <a:gd name="connsiteY12" fmla="*/ 166491 h 174581"/>
                <a:gd name="connsiteX13" fmla="*/ 35818 w 168170"/>
                <a:gd name="connsiteY13" fmla="*/ 163538 h 174581"/>
                <a:gd name="connsiteX14" fmla="*/ 37914 w 168170"/>
                <a:gd name="connsiteY14" fmla="*/ 160490 h 174581"/>
                <a:gd name="connsiteX15" fmla="*/ 34771 w 168170"/>
                <a:gd name="connsiteY15" fmla="*/ 167634 h 174581"/>
                <a:gd name="connsiteX16" fmla="*/ 32008 w 168170"/>
                <a:gd name="connsiteY16" fmla="*/ 169348 h 174581"/>
                <a:gd name="connsiteX17" fmla="*/ 32008 w 168170"/>
                <a:gd name="connsiteY17" fmla="*/ 171539 h 174581"/>
                <a:gd name="connsiteX18" fmla="*/ 34866 w 168170"/>
                <a:gd name="connsiteY18" fmla="*/ 171539 h 174581"/>
                <a:gd name="connsiteX19" fmla="*/ 41629 w 168170"/>
                <a:gd name="connsiteY19" fmla="*/ 168492 h 174581"/>
                <a:gd name="connsiteX20" fmla="*/ 43343 w 168170"/>
                <a:gd name="connsiteY20" fmla="*/ 163348 h 174581"/>
                <a:gd name="connsiteX21" fmla="*/ 45058 w 168170"/>
                <a:gd name="connsiteY21" fmla="*/ 161729 h 174581"/>
                <a:gd name="connsiteX22" fmla="*/ 47725 w 168170"/>
                <a:gd name="connsiteY22" fmla="*/ 163158 h 174581"/>
                <a:gd name="connsiteX23" fmla="*/ 46867 w 168170"/>
                <a:gd name="connsiteY23" fmla="*/ 165634 h 174581"/>
                <a:gd name="connsiteX24" fmla="*/ 47182 w 168170"/>
                <a:gd name="connsiteY24" fmla="*/ 167767 h 174581"/>
                <a:gd name="connsiteX25" fmla="*/ 47439 w 168170"/>
                <a:gd name="connsiteY25" fmla="*/ 167920 h 174581"/>
                <a:gd name="connsiteX26" fmla="*/ 51820 w 168170"/>
                <a:gd name="connsiteY26" fmla="*/ 167920 h 174581"/>
                <a:gd name="connsiteX27" fmla="*/ 53630 w 168170"/>
                <a:gd name="connsiteY27" fmla="*/ 165062 h 174581"/>
                <a:gd name="connsiteX28" fmla="*/ 54202 w 168170"/>
                <a:gd name="connsiteY28" fmla="*/ 163348 h 174581"/>
                <a:gd name="connsiteX29" fmla="*/ 55059 w 168170"/>
                <a:gd name="connsiteY29" fmla="*/ 169539 h 174581"/>
                <a:gd name="connsiteX30" fmla="*/ 54392 w 168170"/>
                <a:gd name="connsiteY30" fmla="*/ 171158 h 174581"/>
                <a:gd name="connsiteX31" fmla="*/ 55631 w 168170"/>
                <a:gd name="connsiteY31" fmla="*/ 172492 h 174581"/>
                <a:gd name="connsiteX32" fmla="*/ 56964 w 168170"/>
                <a:gd name="connsiteY32" fmla="*/ 172492 h 174581"/>
                <a:gd name="connsiteX33" fmla="*/ 60869 w 168170"/>
                <a:gd name="connsiteY33" fmla="*/ 169253 h 174581"/>
                <a:gd name="connsiteX34" fmla="*/ 60393 w 168170"/>
                <a:gd name="connsiteY34" fmla="*/ 165062 h 174581"/>
                <a:gd name="connsiteX35" fmla="*/ 61726 w 168170"/>
                <a:gd name="connsiteY35" fmla="*/ 163824 h 174581"/>
                <a:gd name="connsiteX36" fmla="*/ 62584 w 168170"/>
                <a:gd name="connsiteY36" fmla="*/ 163824 h 174581"/>
                <a:gd name="connsiteX37" fmla="*/ 64108 w 168170"/>
                <a:gd name="connsiteY37" fmla="*/ 169920 h 174581"/>
                <a:gd name="connsiteX38" fmla="*/ 68394 w 168170"/>
                <a:gd name="connsiteY38" fmla="*/ 172587 h 174581"/>
                <a:gd name="connsiteX39" fmla="*/ 72109 w 168170"/>
                <a:gd name="connsiteY39" fmla="*/ 172587 h 174581"/>
                <a:gd name="connsiteX40" fmla="*/ 72109 w 168170"/>
                <a:gd name="connsiteY40" fmla="*/ 171634 h 174581"/>
                <a:gd name="connsiteX41" fmla="*/ 68203 w 168170"/>
                <a:gd name="connsiteY41" fmla="*/ 167634 h 174581"/>
                <a:gd name="connsiteX42" fmla="*/ 67251 w 168170"/>
                <a:gd name="connsiteY42" fmla="*/ 163062 h 174581"/>
                <a:gd name="connsiteX43" fmla="*/ 70013 w 168170"/>
                <a:gd name="connsiteY43" fmla="*/ 163919 h 174581"/>
                <a:gd name="connsiteX44" fmla="*/ 70966 w 168170"/>
                <a:gd name="connsiteY44" fmla="*/ 166110 h 174581"/>
                <a:gd name="connsiteX45" fmla="*/ 71633 w 168170"/>
                <a:gd name="connsiteY45" fmla="*/ 166110 h 174581"/>
                <a:gd name="connsiteX46" fmla="*/ 73490 w 168170"/>
                <a:gd name="connsiteY46" fmla="*/ 165014 h 174581"/>
                <a:gd name="connsiteX47" fmla="*/ 73537 w 168170"/>
                <a:gd name="connsiteY47" fmla="*/ 164681 h 174581"/>
                <a:gd name="connsiteX48" fmla="*/ 74871 w 168170"/>
                <a:gd name="connsiteY48" fmla="*/ 162872 h 174581"/>
                <a:gd name="connsiteX49" fmla="*/ 76490 w 168170"/>
                <a:gd name="connsiteY49" fmla="*/ 168015 h 174581"/>
                <a:gd name="connsiteX50" fmla="*/ 83443 w 168170"/>
                <a:gd name="connsiteY50" fmla="*/ 174111 h 174581"/>
                <a:gd name="connsiteX51" fmla="*/ 85253 w 168170"/>
                <a:gd name="connsiteY51" fmla="*/ 174111 h 174581"/>
                <a:gd name="connsiteX52" fmla="*/ 87730 w 168170"/>
                <a:gd name="connsiteY52" fmla="*/ 172111 h 174581"/>
                <a:gd name="connsiteX53" fmla="*/ 86492 w 168170"/>
                <a:gd name="connsiteY53" fmla="*/ 169539 h 174581"/>
                <a:gd name="connsiteX54" fmla="*/ 85063 w 168170"/>
                <a:gd name="connsiteY54" fmla="*/ 165920 h 174581"/>
                <a:gd name="connsiteX55" fmla="*/ 87349 w 168170"/>
                <a:gd name="connsiteY55" fmla="*/ 162872 h 174581"/>
                <a:gd name="connsiteX56" fmla="*/ 91254 w 168170"/>
                <a:gd name="connsiteY56" fmla="*/ 164681 h 174581"/>
                <a:gd name="connsiteX57" fmla="*/ 92873 w 168170"/>
                <a:gd name="connsiteY57" fmla="*/ 167825 h 174581"/>
                <a:gd name="connsiteX58" fmla="*/ 97350 w 168170"/>
                <a:gd name="connsiteY58" fmla="*/ 167825 h 174581"/>
                <a:gd name="connsiteX59" fmla="*/ 97350 w 168170"/>
                <a:gd name="connsiteY59" fmla="*/ 166586 h 174581"/>
                <a:gd name="connsiteX60" fmla="*/ 95445 w 168170"/>
                <a:gd name="connsiteY60" fmla="*/ 164014 h 174581"/>
                <a:gd name="connsiteX61" fmla="*/ 95445 w 168170"/>
                <a:gd name="connsiteY61" fmla="*/ 161252 h 174581"/>
                <a:gd name="connsiteX62" fmla="*/ 98398 w 168170"/>
                <a:gd name="connsiteY62" fmla="*/ 160586 h 174581"/>
                <a:gd name="connsiteX63" fmla="*/ 100303 w 168170"/>
                <a:gd name="connsiteY63" fmla="*/ 162491 h 174581"/>
                <a:gd name="connsiteX64" fmla="*/ 102017 w 168170"/>
                <a:gd name="connsiteY64" fmla="*/ 168206 h 174581"/>
                <a:gd name="connsiteX65" fmla="*/ 103256 w 168170"/>
                <a:gd name="connsiteY65" fmla="*/ 170968 h 174581"/>
                <a:gd name="connsiteX66" fmla="*/ 106399 w 168170"/>
                <a:gd name="connsiteY66" fmla="*/ 172873 h 174581"/>
                <a:gd name="connsiteX67" fmla="*/ 109256 w 168170"/>
                <a:gd name="connsiteY67" fmla="*/ 172873 h 174581"/>
                <a:gd name="connsiteX68" fmla="*/ 110685 w 168170"/>
                <a:gd name="connsiteY68" fmla="*/ 171444 h 174581"/>
                <a:gd name="connsiteX69" fmla="*/ 109542 w 168170"/>
                <a:gd name="connsiteY69" fmla="*/ 170111 h 174581"/>
                <a:gd name="connsiteX70" fmla="*/ 106875 w 168170"/>
                <a:gd name="connsiteY70" fmla="*/ 166110 h 174581"/>
                <a:gd name="connsiteX71" fmla="*/ 107647 w 168170"/>
                <a:gd name="connsiteY71" fmla="*/ 164538 h 174581"/>
                <a:gd name="connsiteX72" fmla="*/ 107827 w 168170"/>
                <a:gd name="connsiteY72" fmla="*/ 164491 h 174581"/>
                <a:gd name="connsiteX73" fmla="*/ 109542 w 168170"/>
                <a:gd name="connsiteY73" fmla="*/ 164491 h 174581"/>
                <a:gd name="connsiteX74" fmla="*/ 111828 w 168170"/>
                <a:gd name="connsiteY74" fmla="*/ 166777 h 174581"/>
                <a:gd name="connsiteX75" fmla="*/ 113542 w 168170"/>
                <a:gd name="connsiteY75" fmla="*/ 169253 h 174581"/>
                <a:gd name="connsiteX76" fmla="*/ 117543 w 168170"/>
                <a:gd name="connsiteY76" fmla="*/ 169253 h 174581"/>
                <a:gd name="connsiteX77" fmla="*/ 118381 w 168170"/>
                <a:gd name="connsiteY77" fmla="*/ 167415 h 174581"/>
                <a:gd name="connsiteX78" fmla="*/ 118305 w 168170"/>
                <a:gd name="connsiteY78" fmla="*/ 167253 h 174581"/>
                <a:gd name="connsiteX79" fmla="*/ 116591 w 168170"/>
                <a:gd name="connsiteY79" fmla="*/ 165443 h 174581"/>
                <a:gd name="connsiteX80" fmla="*/ 111733 w 168170"/>
                <a:gd name="connsiteY80" fmla="*/ 159443 h 174581"/>
                <a:gd name="connsiteX81" fmla="*/ 111914 w 168170"/>
                <a:gd name="connsiteY81" fmla="*/ 157699 h 174581"/>
                <a:gd name="connsiteX82" fmla="*/ 112495 w 168170"/>
                <a:gd name="connsiteY82" fmla="*/ 157442 h 174581"/>
                <a:gd name="connsiteX83" fmla="*/ 114590 w 168170"/>
                <a:gd name="connsiteY83" fmla="*/ 157442 h 174581"/>
                <a:gd name="connsiteX84" fmla="*/ 115638 w 168170"/>
                <a:gd name="connsiteY84" fmla="*/ 158681 h 174581"/>
                <a:gd name="connsiteX85" fmla="*/ 117067 w 168170"/>
                <a:gd name="connsiteY85" fmla="*/ 160966 h 174581"/>
                <a:gd name="connsiteX86" fmla="*/ 119924 w 168170"/>
                <a:gd name="connsiteY86" fmla="*/ 163062 h 174581"/>
                <a:gd name="connsiteX87" fmla="*/ 123925 w 168170"/>
                <a:gd name="connsiteY87" fmla="*/ 162109 h 174581"/>
                <a:gd name="connsiteX88" fmla="*/ 122496 w 168170"/>
                <a:gd name="connsiteY88" fmla="*/ 159919 h 174581"/>
                <a:gd name="connsiteX89" fmla="*/ 121067 w 168170"/>
                <a:gd name="connsiteY89" fmla="*/ 158014 h 174581"/>
                <a:gd name="connsiteX90" fmla="*/ 121067 w 168170"/>
                <a:gd name="connsiteY90" fmla="*/ 156871 h 174581"/>
                <a:gd name="connsiteX91" fmla="*/ 121734 w 168170"/>
                <a:gd name="connsiteY91" fmla="*/ 156871 h 174581"/>
                <a:gd name="connsiteX92" fmla="*/ 126306 w 168170"/>
                <a:gd name="connsiteY92" fmla="*/ 157442 h 174581"/>
                <a:gd name="connsiteX93" fmla="*/ 127544 w 168170"/>
                <a:gd name="connsiteY93" fmla="*/ 160395 h 174581"/>
                <a:gd name="connsiteX94" fmla="*/ 128497 w 168170"/>
                <a:gd name="connsiteY94" fmla="*/ 163443 h 174581"/>
                <a:gd name="connsiteX95" fmla="*/ 129354 w 168170"/>
                <a:gd name="connsiteY95" fmla="*/ 164110 h 174581"/>
                <a:gd name="connsiteX96" fmla="*/ 132021 w 168170"/>
                <a:gd name="connsiteY96" fmla="*/ 164110 h 174581"/>
                <a:gd name="connsiteX97" fmla="*/ 133640 w 168170"/>
                <a:gd name="connsiteY97" fmla="*/ 163252 h 174581"/>
                <a:gd name="connsiteX98" fmla="*/ 133640 w 168170"/>
                <a:gd name="connsiteY98" fmla="*/ 159538 h 174581"/>
                <a:gd name="connsiteX99" fmla="*/ 130116 w 168170"/>
                <a:gd name="connsiteY99" fmla="*/ 156299 h 174581"/>
                <a:gd name="connsiteX100" fmla="*/ 130116 w 168170"/>
                <a:gd name="connsiteY100" fmla="*/ 154299 h 174581"/>
                <a:gd name="connsiteX101" fmla="*/ 133354 w 168170"/>
                <a:gd name="connsiteY101" fmla="*/ 154299 h 174581"/>
                <a:gd name="connsiteX102" fmla="*/ 134878 w 168170"/>
                <a:gd name="connsiteY102" fmla="*/ 156014 h 174581"/>
                <a:gd name="connsiteX103" fmla="*/ 135641 w 168170"/>
                <a:gd name="connsiteY103" fmla="*/ 157347 h 174581"/>
                <a:gd name="connsiteX104" fmla="*/ 137355 w 168170"/>
                <a:gd name="connsiteY104" fmla="*/ 158109 h 174581"/>
                <a:gd name="connsiteX105" fmla="*/ 140022 w 168170"/>
                <a:gd name="connsiteY105" fmla="*/ 156204 h 174581"/>
                <a:gd name="connsiteX106" fmla="*/ 139165 w 168170"/>
                <a:gd name="connsiteY106" fmla="*/ 153633 h 174581"/>
                <a:gd name="connsiteX107" fmla="*/ 140879 w 168170"/>
                <a:gd name="connsiteY107" fmla="*/ 152775 h 174581"/>
                <a:gd name="connsiteX108" fmla="*/ 143260 w 168170"/>
                <a:gd name="connsiteY108" fmla="*/ 153251 h 174581"/>
                <a:gd name="connsiteX109" fmla="*/ 144213 w 168170"/>
                <a:gd name="connsiteY109" fmla="*/ 154394 h 174581"/>
                <a:gd name="connsiteX110" fmla="*/ 146499 w 168170"/>
                <a:gd name="connsiteY110" fmla="*/ 157442 h 174581"/>
                <a:gd name="connsiteX111" fmla="*/ 151261 w 168170"/>
                <a:gd name="connsiteY111" fmla="*/ 158967 h 174581"/>
                <a:gd name="connsiteX112" fmla="*/ 154024 w 168170"/>
                <a:gd name="connsiteY112" fmla="*/ 158014 h 174581"/>
                <a:gd name="connsiteX113" fmla="*/ 154024 w 168170"/>
                <a:gd name="connsiteY113" fmla="*/ 157157 h 174581"/>
                <a:gd name="connsiteX114" fmla="*/ 150785 w 168170"/>
                <a:gd name="connsiteY114" fmla="*/ 153251 h 174581"/>
                <a:gd name="connsiteX115" fmla="*/ 148880 w 168170"/>
                <a:gd name="connsiteY115" fmla="*/ 151346 h 174581"/>
                <a:gd name="connsiteX116" fmla="*/ 149547 w 168170"/>
                <a:gd name="connsiteY116" fmla="*/ 150108 h 174581"/>
                <a:gd name="connsiteX117" fmla="*/ 151738 w 168170"/>
                <a:gd name="connsiteY117" fmla="*/ 150108 h 174581"/>
                <a:gd name="connsiteX118" fmla="*/ 153833 w 168170"/>
                <a:gd name="connsiteY118" fmla="*/ 150108 h 174581"/>
                <a:gd name="connsiteX119" fmla="*/ 155834 w 168170"/>
                <a:gd name="connsiteY119" fmla="*/ 149060 h 174581"/>
                <a:gd name="connsiteX120" fmla="*/ 155834 w 168170"/>
                <a:gd name="connsiteY120" fmla="*/ 147536 h 174581"/>
                <a:gd name="connsiteX121" fmla="*/ 155834 w 168170"/>
                <a:gd name="connsiteY121" fmla="*/ 146489 h 174581"/>
                <a:gd name="connsiteX122" fmla="*/ 158119 w 168170"/>
                <a:gd name="connsiteY122" fmla="*/ 144964 h 174581"/>
                <a:gd name="connsiteX123" fmla="*/ 160120 w 168170"/>
                <a:gd name="connsiteY123" fmla="*/ 145727 h 174581"/>
                <a:gd name="connsiteX124" fmla="*/ 160120 w 168170"/>
                <a:gd name="connsiteY124" fmla="*/ 147346 h 174581"/>
                <a:gd name="connsiteX125" fmla="*/ 159548 w 168170"/>
                <a:gd name="connsiteY125" fmla="*/ 148870 h 174581"/>
                <a:gd name="connsiteX126" fmla="*/ 160691 w 168170"/>
                <a:gd name="connsiteY126" fmla="*/ 149918 h 174581"/>
                <a:gd name="connsiteX127" fmla="*/ 164692 w 168170"/>
                <a:gd name="connsiteY127" fmla="*/ 148108 h 174581"/>
                <a:gd name="connsiteX128" fmla="*/ 166216 w 168170"/>
                <a:gd name="connsiteY128" fmla="*/ 146203 h 174581"/>
                <a:gd name="connsiteX129" fmla="*/ 166216 w 168170"/>
                <a:gd name="connsiteY129" fmla="*/ 144488 h 174581"/>
                <a:gd name="connsiteX130" fmla="*/ 168121 w 168170"/>
                <a:gd name="connsiteY130" fmla="*/ 142298 h 174581"/>
                <a:gd name="connsiteX131" fmla="*/ 164501 w 168170"/>
                <a:gd name="connsiteY131" fmla="*/ 104198 h 174581"/>
                <a:gd name="connsiteX132" fmla="*/ 164501 w 168170"/>
                <a:gd name="connsiteY132" fmla="*/ 104198 h 174581"/>
                <a:gd name="connsiteX133" fmla="*/ 163834 w 168170"/>
                <a:gd name="connsiteY133" fmla="*/ 96101 h 174581"/>
                <a:gd name="connsiteX134" fmla="*/ 163073 w 168170"/>
                <a:gd name="connsiteY134" fmla="*/ 92768 h 174581"/>
                <a:gd name="connsiteX135" fmla="*/ 155548 w 168170"/>
                <a:gd name="connsiteY135" fmla="*/ 67622 h 174581"/>
                <a:gd name="connsiteX136" fmla="*/ 158596 w 168170"/>
                <a:gd name="connsiteY136" fmla="*/ 41142 h 174581"/>
                <a:gd name="connsiteX137" fmla="*/ 156691 w 168170"/>
                <a:gd name="connsiteY137" fmla="*/ 20759 h 174581"/>
                <a:gd name="connsiteX138" fmla="*/ 154500 w 168170"/>
                <a:gd name="connsiteY138" fmla="*/ 18568 h 174581"/>
                <a:gd name="connsiteX139" fmla="*/ 155167 w 168170"/>
                <a:gd name="connsiteY139" fmla="*/ 15710 h 174581"/>
                <a:gd name="connsiteX140" fmla="*/ 154024 w 168170"/>
                <a:gd name="connsiteY140" fmla="*/ 13329 h 174581"/>
                <a:gd name="connsiteX141" fmla="*/ 151547 w 168170"/>
                <a:gd name="connsiteY141" fmla="*/ 14758 h 174581"/>
                <a:gd name="connsiteX142" fmla="*/ 151071 w 168170"/>
                <a:gd name="connsiteY142" fmla="*/ 17044 h 174581"/>
                <a:gd name="connsiteX143" fmla="*/ 148404 w 168170"/>
                <a:gd name="connsiteY143" fmla="*/ 18282 h 174581"/>
                <a:gd name="connsiteX144" fmla="*/ 148404 w 168170"/>
                <a:gd name="connsiteY144" fmla="*/ 15615 h 174581"/>
                <a:gd name="connsiteX145" fmla="*/ 150404 w 168170"/>
                <a:gd name="connsiteY145" fmla="*/ 12377 h 174581"/>
                <a:gd name="connsiteX146" fmla="*/ 151071 w 168170"/>
                <a:gd name="connsiteY146" fmla="*/ 10567 h 174581"/>
                <a:gd name="connsiteX147" fmla="*/ 149547 w 168170"/>
                <a:gd name="connsiteY147" fmla="*/ 9329 h 174581"/>
                <a:gd name="connsiteX148" fmla="*/ 147070 w 168170"/>
                <a:gd name="connsiteY148" fmla="*/ 10567 h 174581"/>
                <a:gd name="connsiteX149" fmla="*/ 145451 w 168170"/>
                <a:gd name="connsiteY149" fmla="*/ 13424 h 174581"/>
                <a:gd name="connsiteX150" fmla="*/ 142879 w 168170"/>
                <a:gd name="connsiteY150" fmla="*/ 16472 h 174581"/>
                <a:gd name="connsiteX151" fmla="*/ 140593 w 168170"/>
                <a:gd name="connsiteY151" fmla="*/ 14948 h 174581"/>
                <a:gd name="connsiteX152" fmla="*/ 142022 w 168170"/>
                <a:gd name="connsiteY152" fmla="*/ 12662 h 174581"/>
                <a:gd name="connsiteX153" fmla="*/ 144023 w 168170"/>
                <a:gd name="connsiteY153" fmla="*/ 9424 h 174581"/>
                <a:gd name="connsiteX154" fmla="*/ 140308 w 168170"/>
                <a:gd name="connsiteY154" fmla="*/ 8662 h 174581"/>
                <a:gd name="connsiteX155" fmla="*/ 137355 w 168170"/>
                <a:gd name="connsiteY155" fmla="*/ 10852 h 174581"/>
                <a:gd name="connsiteX156" fmla="*/ 135736 w 168170"/>
                <a:gd name="connsiteY156" fmla="*/ 13615 h 174581"/>
                <a:gd name="connsiteX157" fmla="*/ 133926 w 168170"/>
                <a:gd name="connsiteY157" fmla="*/ 14472 h 174581"/>
                <a:gd name="connsiteX158" fmla="*/ 135259 w 168170"/>
                <a:gd name="connsiteY158" fmla="*/ 9709 h 174581"/>
                <a:gd name="connsiteX159" fmla="*/ 136974 w 168170"/>
                <a:gd name="connsiteY159" fmla="*/ 8090 h 174581"/>
                <a:gd name="connsiteX160" fmla="*/ 135926 w 168170"/>
                <a:gd name="connsiteY160" fmla="*/ 6661 h 174581"/>
                <a:gd name="connsiteX161" fmla="*/ 134878 w 168170"/>
                <a:gd name="connsiteY161" fmla="*/ 6661 h 174581"/>
                <a:gd name="connsiteX162" fmla="*/ 130878 w 168170"/>
                <a:gd name="connsiteY162" fmla="*/ 9614 h 174581"/>
                <a:gd name="connsiteX163" fmla="*/ 128973 w 168170"/>
                <a:gd name="connsiteY163" fmla="*/ 12662 h 174581"/>
                <a:gd name="connsiteX164" fmla="*/ 131831 w 168170"/>
                <a:gd name="connsiteY164" fmla="*/ 5518 h 174581"/>
                <a:gd name="connsiteX165" fmla="*/ 134307 w 168170"/>
                <a:gd name="connsiteY165" fmla="*/ 3804 h 174581"/>
                <a:gd name="connsiteX166" fmla="*/ 134307 w 168170"/>
                <a:gd name="connsiteY166" fmla="*/ 1613 h 174581"/>
                <a:gd name="connsiteX167" fmla="*/ 131545 w 168170"/>
                <a:gd name="connsiteY167" fmla="*/ 1613 h 174581"/>
                <a:gd name="connsiteX168" fmla="*/ 125258 w 168170"/>
                <a:gd name="connsiteY168" fmla="*/ 4757 h 174581"/>
                <a:gd name="connsiteX169" fmla="*/ 123734 w 168170"/>
                <a:gd name="connsiteY169" fmla="*/ 9995 h 174581"/>
                <a:gd name="connsiteX170" fmla="*/ 122115 w 168170"/>
                <a:gd name="connsiteY170" fmla="*/ 11614 h 174581"/>
                <a:gd name="connsiteX171" fmla="*/ 119543 w 168170"/>
                <a:gd name="connsiteY171" fmla="*/ 10281 h 174581"/>
                <a:gd name="connsiteX172" fmla="*/ 120305 w 168170"/>
                <a:gd name="connsiteY172" fmla="*/ 7804 h 174581"/>
                <a:gd name="connsiteX173" fmla="*/ 119734 w 168170"/>
                <a:gd name="connsiteY173" fmla="*/ 5423 h 174581"/>
                <a:gd name="connsiteX174" fmla="*/ 115543 w 168170"/>
                <a:gd name="connsiteY174" fmla="*/ 5995 h 174581"/>
                <a:gd name="connsiteX175" fmla="*/ 113828 w 168170"/>
                <a:gd name="connsiteY175" fmla="*/ 8852 h 174581"/>
                <a:gd name="connsiteX176" fmla="*/ 113352 w 168170"/>
                <a:gd name="connsiteY176" fmla="*/ 10567 h 174581"/>
                <a:gd name="connsiteX177" fmla="*/ 112400 w 168170"/>
                <a:gd name="connsiteY177" fmla="*/ 4375 h 174581"/>
                <a:gd name="connsiteX178" fmla="*/ 112971 w 168170"/>
                <a:gd name="connsiteY178" fmla="*/ 2756 h 174581"/>
                <a:gd name="connsiteX179" fmla="*/ 111828 w 168170"/>
                <a:gd name="connsiteY179" fmla="*/ 1423 h 174581"/>
                <a:gd name="connsiteX180" fmla="*/ 110590 w 168170"/>
                <a:gd name="connsiteY180" fmla="*/ 1423 h 174581"/>
                <a:gd name="connsiteX181" fmla="*/ 106780 w 168170"/>
                <a:gd name="connsiteY181" fmla="*/ 4757 h 174581"/>
                <a:gd name="connsiteX182" fmla="*/ 107256 w 168170"/>
                <a:gd name="connsiteY182" fmla="*/ 8852 h 174581"/>
                <a:gd name="connsiteX183" fmla="*/ 106323 w 168170"/>
                <a:gd name="connsiteY183" fmla="*/ 10176 h 174581"/>
                <a:gd name="connsiteX184" fmla="*/ 106018 w 168170"/>
                <a:gd name="connsiteY184" fmla="*/ 10185 h 174581"/>
                <a:gd name="connsiteX185" fmla="*/ 105256 w 168170"/>
                <a:gd name="connsiteY185" fmla="*/ 9709 h 174581"/>
                <a:gd name="connsiteX186" fmla="*/ 103636 w 168170"/>
                <a:gd name="connsiteY186" fmla="*/ 3614 h 174581"/>
                <a:gd name="connsiteX187" fmla="*/ 99445 w 168170"/>
                <a:gd name="connsiteY187" fmla="*/ 1042 h 174581"/>
                <a:gd name="connsiteX188" fmla="*/ 95921 w 168170"/>
                <a:gd name="connsiteY188" fmla="*/ 1042 h 174581"/>
                <a:gd name="connsiteX189" fmla="*/ 95921 w 168170"/>
                <a:gd name="connsiteY189" fmla="*/ 2089 h 174581"/>
                <a:gd name="connsiteX190" fmla="*/ 99731 w 168170"/>
                <a:gd name="connsiteY190" fmla="*/ 6090 h 174581"/>
                <a:gd name="connsiteX191" fmla="*/ 100779 w 168170"/>
                <a:gd name="connsiteY191" fmla="*/ 10662 h 174581"/>
                <a:gd name="connsiteX192" fmla="*/ 98017 w 168170"/>
                <a:gd name="connsiteY192" fmla="*/ 9805 h 174581"/>
                <a:gd name="connsiteX193" fmla="*/ 97064 w 168170"/>
                <a:gd name="connsiteY193" fmla="*/ 7614 h 174581"/>
                <a:gd name="connsiteX194" fmla="*/ 96493 w 168170"/>
                <a:gd name="connsiteY194" fmla="*/ 7614 h 174581"/>
                <a:gd name="connsiteX195" fmla="*/ 94607 w 168170"/>
                <a:gd name="connsiteY195" fmla="*/ 8909 h 174581"/>
                <a:gd name="connsiteX196" fmla="*/ 94588 w 168170"/>
                <a:gd name="connsiteY196" fmla="*/ 9043 h 174581"/>
                <a:gd name="connsiteX197" fmla="*/ 93350 w 168170"/>
                <a:gd name="connsiteY197" fmla="*/ 10852 h 174581"/>
                <a:gd name="connsiteX198" fmla="*/ 91825 w 168170"/>
                <a:gd name="connsiteY198" fmla="*/ 5709 h 174581"/>
                <a:gd name="connsiteX199" fmla="*/ 84967 w 168170"/>
                <a:gd name="connsiteY199" fmla="*/ -292 h 174581"/>
                <a:gd name="connsiteX200" fmla="*/ 83253 w 168170"/>
                <a:gd name="connsiteY200" fmla="*/ -292 h 174581"/>
                <a:gd name="connsiteX201" fmla="*/ 80872 w 168170"/>
                <a:gd name="connsiteY201" fmla="*/ 1709 h 174581"/>
                <a:gd name="connsiteX202" fmla="*/ 82110 w 168170"/>
                <a:gd name="connsiteY202" fmla="*/ 4185 h 174581"/>
                <a:gd name="connsiteX203" fmla="*/ 83443 w 168170"/>
                <a:gd name="connsiteY203" fmla="*/ 7804 h 174581"/>
                <a:gd name="connsiteX204" fmla="*/ 81414 w 168170"/>
                <a:gd name="connsiteY204" fmla="*/ 10824 h 174581"/>
                <a:gd name="connsiteX205" fmla="*/ 81253 w 168170"/>
                <a:gd name="connsiteY205" fmla="*/ 10852 h 174581"/>
                <a:gd name="connsiteX206" fmla="*/ 77443 w 168170"/>
                <a:gd name="connsiteY206" fmla="*/ 9138 h 174581"/>
                <a:gd name="connsiteX207" fmla="*/ 75919 w 168170"/>
                <a:gd name="connsiteY207" fmla="*/ 5900 h 174581"/>
                <a:gd name="connsiteX208" fmla="*/ 71537 w 168170"/>
                <a:gd name="connsiteY208" fmla="*/ 5900 h 174581"/>
                <a:gd name="connsiteX209" fmla="*/ 71537 w 168170"/>
                <a:gd name="connsiteY209" fmla="*/ 7138 h 174581"/>
                <a:gd name="connsiteX210" fmla="*/ 73347 w 168170"/>
                <a:gd name="connsiteY210" fmla="*/ 9709 h 174581"/>
                <a:gd name="connsiteX211" fmla="*/ 73347 w 168170"/>
                <a:gd name="connsiteY211" fmla="*/ 12472 h 174581"/>
                <a:gd name="connsiteX212" fmla="*/ 70394 w 168170"/>
                <a:gd name="connsiteY212" fmla="*/ 13139 h 174581"/>
                <a:gd name="connsiteX213" fmla="*/ 68584 w 168170"/>
                <a:gd name="connsiteY213" fmla="*/ 11138 h 174581"/>
                <a:gd name="connsiteX214" fmla="*/ 66965 w 168170"/>
                <a:gd name="connsiteY214" fmla="*/ 5423 h 174581"/>
                <a:gd name="connsiteX215" fmla="*/ 65822 w 168170"/>
                <a:gd name="connsiteY215" fmla="*/ 2756 h 174581"/>
                <a:gd name="connsiteX216" fmla="*/ 62774 w 168170"/>
                <a:gd name="connsiteY216" fmla="*/ 756 h 174581"/>
                <a:gd name="connsiteX217" fmla="*/ 60012 w 168170"/>
                <a:gd name="connsiteY217" fmla="*/ 756 h 174581"/>
                <a:gd name="connsiteX218" fmla="*/ 58583 w 168170"/>
                <a:gd name="connsiteY218" fmla="*/ 2185 h 174581"/>
                <a:gd name="connsiteX219" fmla="*/ 59726 w 168170"/>
                <a:gd name="connsiteY219" fmla="*/ 3518 h 174581"/>
                <a:gd name="connsiteX220" fmla="*/ 62298 w 168170"/>
                <a:gd name="connsiteY220" fmla="*/ 7519 h 174581"/>
                <a:gd name="connsiteX221" fmla="*/ 61345 w 168170"/>
                <a:gd name="connsiteY221" fmla="*/ 9138 h 174581"/>
                <a:gd name="connsiteX222" fmla="*/ 59631 w 168170"/>
                <a:gd name="connsiteY222" fmla="*/ 9138 h 174581"/>
                <a:gd name="connsiteX223" fmla="*/ 57535 w 168170"/>
                <a:gd name="connsiteY223" fmla="*/ 6852 h 174581"/>
                <a:gd name="connsiteX224" fmla="*/ 55821 w 168170"/>
                <a:gd name="connsiteY224" fmla="*/ 4280 h 174581"/>
                <a:gd name="connsiteX225" fmla="*/ 52011 w 168170"/>
                <a:gd name="connsiteY225" fmla="*/ 4280 h 174581"/>
                <a:gd name="connsiteX226" fmla="*/ 51144 w 168170"/>
                <a:gd name="connsiteY226" fmla="*/ 6252 h 174581"/>
                <a:gd name="connsiteX227" fmla="*/ 51154 w 168170"/>
                <a:gd name="connsiteY227" fmla="*/ 6281 h 174581"/>
                <a:gd name="connsiteX228" fmla="*/ 52868 w 168170"/>
                <a:gd name="connsiteY228" fmla="*/ 8090 h 174581"/>
                <a:gd name="connsiteX229" fmla="*/ 57535 w 168170"/>
                <a:gd name="connsiteY229" fmla="*/ 14186 h 174581"/>
                <a:gd name="connsiteX230" fmla="*/ 57126 w 168170"/>
                <a:gd name="connsiteY230" fmla="*/ 16025 h 174581"/>
                <a:gd name="connsiteX231" fmla="*/ 56774 w 168170"/>
                <a:gd name="connsiteY231" fmla="*/ 16186 h 174581"/>
                <a:gd name="connsiteX232" fmla="*/ 54773 w 168170"/>
                <a:gd name="connsiteY232" fmla="*/ 16186 h 174581"/>
                <a:gd name="connsiteX233" fmla="*/ 53725 w 168170"/>
                <a:gd name="connsiteY233" fmla="*/ 14948 h 174581"/>
                <a:gd name="connsiteX234" fmla="*/ 52297 w 168170"/>
                <a:gd name="connsiteY234" fmla="*/ 12662 h 174581"/>
                <a:gd name="connsiteX235" fmla="*/ 49630 w 168170"/>
                <a:gd name="connsiteY235" fmla="*/ 10567 h 174581"/>
                <a:gd name="connsiteX236" fmla="*/ 45820 w 168170"/>
                <a:gd name="connsiteY236" fmla="*/ 11424 h 174581"/>
                <a:gd name="connsiteX237" fmla="*/ 47058 w 168170"/>
                <a:gd name="connsiteY237" fmla="*/ 13710 h 174581"/>
                <a:gd name="connsiteX238" fmla="*/ 48392 w 168170"/>
                <a:gd name="connsiteY238" fmla="*/ 15615 h 174581"/>
                <a:gd name="connsiteX239" fmla="*/ 48392 w 168170"/>
                <a:gd name="connsiteY239" fmla="*/ 16663 h 174581"/>
                <a:gd name="connsiteX240" fmla="*/ 47725 w 168170"/>
                <a:gd name="connsiteY240" fmla="*/ 16663 h 174581"/>
                <a:gd name="connsiteX241" fmla="*/ 43343 w 168170"/>
                <a:gd name="connsiteY241" fmla="*/ 16092 h 174581"/>
                <a:gd name="connsiteX242" fmla="*/ 42200 w 168170"/>
                <a:gd name="connsiteY242" fmla="*/ 13043 h 174581"/>
                <a:gd name="connsiteX243" fmla="*/ 41343 w 168170"/>
                <a:gd name="connsiteY243" fmla="*/ 9995 h 174581"/>
                <a:gd name="connsiteX244" fmla="*/ 40486 w 168170"/>
                <a:gd name="connsiteY244" fmla="*/ 9329 h 174581"/>
                <a:gd name="connsiteX245" fmla="*/ 37914 w 168170"/>
                <a:gd name="connsiteY245" fmla="*/ 9329 h 174581"/>
                <a:gd name="connsiteX246" fmla="*/ 36390 w 168170"/>
                <a:gd name="connsiteY246" fmla="*/ 10091 h 174581"/>
                <a:gd name="connsiteX247" fmla="*/ 36390 w 168170"/>
                <a:gd name="connsiteY247" fmla="*/ 13805 h 174581"/>
                <a:gd name="connsiteX248" fmla="*/ 39628 w 168170"/>
                <a:gd name="connsiteY248" fmla="*/ 17139 h 174581"/>
                <a:gd name="connsiteX249" fmla="*/ 39628 w 168170"/>
                <a:gd name="connsiteY249" fmla="*/ 19139 h 174581"/>
                <a:gd name="connsiteX250" fmla="*/ 36581 w 168170"/>
                <a:gd name="connsiteY250" fmla="*/ 19139 h 174581"/>
                <a:gd name="connsiteX251" fmla="*/ 35057 w 168170"/>
                <a:gd name="connsiteY251" fmla="*/ 17425 h 174581"/>
                <a:gd name="connsiteX252" fmla="*/ 34390 w 168170"/>
                <a:gd name="connsiteY252" fmla="*/ 16092 h 174581"/>
                <a:gd name="connsiteX253" fmla="*/ 32675 w 168170"/>
                <a:gd name="connsiteY253" fmla="*/ 15234 h 174581"/>
                <a:gd name="connsiteX254" fmla="*/ 30103 w 168170"/>
                <a:gd name="connsiteY254" fmla="*/ 17044 h 174581"/>
                <a:gd name="connsiteX255" fmla="*/ 30961 w 168170"/>
                <a:gd name="connsiteY255" fmla="*/ 19710 h 174581"/>
                <a:gd name="connsiteX256" fmla="*/ 29246 w 168170"/>
                <a:gd name="connsiteY256" fmla="*/ 20473 h 174581"/>
                <a:gd name="connsiteX257" fmla="*/ 26960 w 168170"/>
                <a:gd name="connsiteY257" fmla="*/ 19997 h 174581"/>
                <a:gd name="connsiteX258" fmla="*/ 26103 w 168170"/>
                <a:gd name="connsiteY258" fmla="*/ 18758 h 174581"/>
                <a:gd name="connsiteX259" fmla="*/ 24008 w 168170"/>
                <a:gd name="connsiteY259" fmla="*/ 15615 h 174581"/>
                <a:gd name="connsiteX260" fmla="*/ 19435 w 168170"/>
                <a:gd name="connsiteY260" fmla="*/ 13996 h 174581"/>
                <a:gd name="connsiteX261" fmla="*/ 16864 w 168170"/>
                <a:gd name="connsiteY261" fmla="*/ 14853 h 174581"/>
                <a:gd name="connsiteX262" fmla="*/ 16864 w 168170"/>
                <a:gd name="connsiteY262" fmla="*/ 15710 h 174581"/>
                <a:gd name="connsiteX263" fmla="*/ 19721 w 168170"/>
                <a:gd name="connsiteY263" fmla="*/ 19710 h 174581"/>
                <a:gd name="connsiteX264" fmla="*/ 21531 w 168170"/>
                <a:gd name="connsiteY264" fmla="*/ 21711 h 174581"/>
                <a:gd name="connsiteX265" fmla="*/ 20864 w 168170"/>
                <a:gd name="connsiteY265" fmla="*/ 22949 h 174581"/>
                <a:gd name="connsiteX266" fmla="*/ 18769 w 168170"/>
                <a:gd name="connsiteY266" fmla="*/ 22949 h 174581"/>
                <a:gd name="connsiteX267" fmla="*/ 16768 w 168170"/>
                <a:gd name="connsiteY267" fmla="*/ 22378 h 174581"/>
                <a:gd name="connsiteX268" fmla="*/ 14863 w 168170"/>
                <a:gd name="connsiteY268" fmla="*/ 23330 h 174581"/>
                <a:gd name="connsiteX269" fmla="*/ 14387 w 168170"/>
                <a:gd name="connsiteY269" fmla="*/ 24854 h 174581"/>
                <a:gd name="connsiteX270" fmla="*/ 14387 w 168170"/>
                <a:gd name="connsiteY270" fmla="*/ 25902 h 174581"/>
                <a:gd name="connsiteX271" fmla="*/ 12292 w 168170"/>
                <a:gd name="connsiteY271" fmla="*/ 27331 h 174581"/>
                <a:gd name="connsiteX272" fmla="*/ 10482 w 168170"/>
                <a:gd name="connsiteY272" fmla="*/ 26473 h 174581"/>
                <a:gd name="connsiteX273" fmla="*/ 10482 w 168170"/>
                <a:gd name="connsiteY273" fmla="*/ 25902 h 174581"/>
                <a:gd name="connsiteX274" fmla="*/ 9244 w 168170"/>
                <a:gd name="connsiteY274" fmla="*/ 145917 h 174581"/>
                <a:gd name="connsiteX275" fmla="*/ 14863 w 168170"/>
                <a:gd name="connsiteY275" fmla="*/ 157442 h 174581"/>
                <a:gd name="connsiteX276" fmla="*/ 14863 w 168170"/>
                <a:gd name="connsiteY276" fmla="*/ 156585 h 174581"/>
                <a:gd name="connsiteX277" fmla="*/ 17816 w 168170"/>
                <a:gd name="connsiteY277" fmla="*/ 155442 h 174581"/>
                <a:gd name="connsiteX278" fmla="*/ 17816 w 168170"/>
                <a:gd name="connsiteY278" fmla="*/ 158109 h 174581"/>
                <a:gd name="connsiteX279" fmla="*/ 16007 w 168170"/>
                <a:gd name="connsiteY279" fmla="*/ 160586 h 174581"/>
                <a:gd name="connsiteX280" fmla="*/ 17816 w 168170"/>
                <a:gd name="connsiteY280" fmla="*/ 164110 h 174581"/>
                <a:gd name="connsiteX281" fmla="*/ 19054 w 168170"/>
                <a:gd name="connsiteY281" fmla="*/ 163252 h 174581"/>
                <a:gd name="connsiteX282" fmla="*/ 20483 w 168170"/>
                <a:gd name="connsiteY282" fmla="*/ 159443 h 174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68170" h="174581">
                  <a:moveTo>
                    <a:pt x="20483" y="159443"/>
                  </a:moveTo>
                  <a:cubicBezTo>
                    <a:pt x="20959" y="158300"/>
                    <a:pt x="21531" y="156680"/>
                    <a:pt x="23531" y="156585"/>
                  </a:cubicBezTo>
                  <a:cubicBezTo>
                    <a:pt x="25532" y="156490"/>
                    <a:pt x="25912" y="157347"/>
                    <a:pt x="25912" y="158109"/>
                  </a:cubicBezTo>
                  <a:cubicBezTo>
                    <a:pt x="25912" y="158871"/>
                    <a:pt x="25150" y="159728"/>
                    <a:pt x="24293" y="160395"/>
                  </a:cubicBezTo>
                  <a:cubicBezTo>
                    <a:pt x="23436" y="161062"/>
                    <a:pt x="21341" y="162491"/>
                    <a:pt x="22007" y="163634"/>
                  </a:cubicBezTo>
                  <a:cubicBezTo>
                    <a:pt x="23083" y="164567"/>
                    <a:pt x="24569" y="164853"/>
                    <a:pt x="25912" y="164395"/>
                  </a:cubicBezTo>
                  <a:cubicBezTo>
                    <a:pt x="27160" y="164062"/>
                    <a:pt x="28265" y="163328"/>
                    <a:pt x="29056" y="162300"/>
                  </a:cubicBezTo>
                  <a:cubicBezTo>
                    <a:pt x="29723" y="161443"/>
                    <a:pt x="30103" y="160490"/>
                    <a:pt x="30866" y="159633"/>
                  </a:cubicBezTo>
                  <a:cubicBezTo>
                    <a:pt x="31323" y="159043"/>
                    <a:pt x="32027" y="158690"/>
                    <a:pt x="32770" y="158681"/>
                  </a:cubicBezTo>
                  <a:cubicBezTo>
                    <a:pt x="33494" y="160452"/>
                    <a:pt x="32856" y="162491"/>
                    <a:pt x="31246" y="163538"/>
                  </a:cubicBezTo>
                  <a:cubicBezTo>
                    <a:pt x="30561" y="163948"/>
                    <a:pt x="29951" y="164462"/>
                    <a:pt x="29437" y="165062"/>
                  </a:cubicBezTo>
                  <a:cubicBezTo>
                    <a:pt x="29437" y="165634"/>
                    <a:pt x="29437" y="166396"/>
                    <a:pt x="30484" y="166491"/>
                  </a:cubicBezTo>
                  <a:lnTo>
                    <a:pt x="31532" y="166491"/>
                  </a:lnTo>
                  <a:cubicBezTo>
                    <a:pt x="33323" y="166177"/>
                    <a:pt x="34885" y="165100"/>
                    <a:pt x="35818" y="163538"/>
                  </a:cubicBezTo>
                  <a:cubicBezTo>
                    <a:pt x="36390" y="162491"/>
                    <a:pt x="36390" y="161157"/>
                    <a:pt x="37914" y="160490"/>
                  </a:cubicBezTo>
                  <a:cubicBezTo>
                    <a:pt x="39343" y="162872"/>
                    <a:pt x="37914" y="165824"/>
                    <a:pt x="34771" y="167634"/>
                  </a:cubicBezTo>
                  <a:cubicBezTo>
                    <a:pt x="33799" y="168129"/>
                    <a:pt x="32875" y="168701"/>
                    <a:pt x="32008" y="169348"/>
                  </a:cubicBezTo>
                  <a:cubicBezTo>
                    <a:pt x="31342" y="170015"/>
                    <a:pt x="31151" y="170968"/>
                    <a:pt x="32008" y="171539"/>
                  </a:cubicBezTo>
                  <a:cubicBezTo>
                    <a:pt x="32932" y="171844"/>
                    <a:pt x="33942" y="171844"/>
                    <a:pt x="34866" y="171539"/>
                  </a:cubicBezTo>
                  <a:cubicBezTo>
                    <a:pt x="37438" y="171482"/>
                    <a:pt x="39876" y="170377"/>
                    <a:pt x="41629" y="168492"/>
                  </a:cubicBezTo>
                  <a:cubicBezTo>
                    <a:pt x="42867" y="166872"/>
                    <a:pt x="42676" y="165062"/>
                    <a:pt x="43343" y="163348"/>
                  </a:cubicBezTo>
                  <a:cubicBezTo>
                    <a:pt x="43572" y="162529"/>
                    <a:pt x="44229" y="161909"/>
                    <a:pt x="45058" y="161729"/>
                  </a:cubicBezTo>
                  <a:cubicBezTo>
                    <a:pt x="46296" y="161729"/>
                    <a:pt x="47629" y="162300"/>
                    <a:pt x="47725" y="163158"/>
                  </a:cubicBezTo>
                  <a:cubicBezTo>
                    <a:pt x="47658" y="164043"/>
                    <a:pt x="47363" y="164900"/>
                    <a:pt x="46867" y="165634"/>
                  </a:cubicBezTo>
                  <a:cubicBezTo>
                    <a:pt x="46363" y="166310"/>
                    <a:pt x="46506" y="167263"/>
                    <a:pt x="47182" y="167767"/>
                  </a:cubicBezTo>
                  <a:cubicBezTo>
                    <a:pt x="47267" y="167825"/>
                    <a:pt x="47353" y="167882"/>
                    <a:pt x="47439" y="167920"/>
                  </a:cubicBezTo>
                  <a:cubicBezTo>
                    <a:pt x="48801" y="168662"/>
                    <a:pt x="50458" y="168662"/>
                    <a:pt x="51820" y="167920"/>
                  </a:cubicBezTo>
                  <a:cubicBezTo>
                    <a:pt x="52735" y="167206"/>
                    <a:pt x="53373" y="166196"/>
                    <a:pt x="53630" y="165062"/>
                  </a:cubicBezTo>
                  <a:lnTo>
                    <a:pt x="54202" y="163348"/>
                  </a:lnTo>
                  <a:cubicBezTo>
                    <a:pt x="55793" y="165014"/>
                    <a:pt x="56135" y="167510"/>
                    <a:pt x="55059" y="169539"/>
                  </a:cubicBezTo>
                  <a:cubicBezTo>
                    <a:pt x="54783" y="170054"/>
                    <a:pt x="54554" y="170596"/>
                    <a:pt x="54392" y="171158"/>
                  </a:cubicBezTo>
                  <a:cubicBezTo>
                    <a:pt x="54430" y="171844"/>
                    <a:pt x="54954" y="172406"/>
                    <a:pt x="55631" y="172492"/>
                  </a:cubicBezTo>
                  <a:lnTo>
                    <a:pt x="56964" y="172492"/>
                  </a:lnTo>
                  <a:cubicBezTo>
                    <a:pt x="58802" y="172301"/>
                    <a:pt x="60345" y="171025"/>
                    <a:pt x="60869" y="169253"/>
                  </a:cubicBezTo>
                  <a:cubicBezTo>
                    <a:pt x="60850" y="167843"/>
                    <a:pt x="60688" y="166443"/>
                    <a:pt x="60393" y="165062"/>
                  </a:cubicBezTo>
                  <a:cubicBezTo>
                    <a:pt x="60393" y="164491"/>
                    <a:pt x="60869" y="163634"/>
                    <a:pt x="61726" y="163824"/>
                  </a:cubicBezTo>
                  <a:cubicBezTo>
                    <a:pt x="62003" y="163719"/>
                    <a:pt x="62308" y="163719"/>
                    <a:pt x="62584" y="163824"/>
                  </a:cubicBezTo>
                  <a:cubicBezTo>
                    <a:pt x="64298" y="165539"/>
                    <a:pt x="62584" y="168015"/>
                    <a:pt x="64108" y="169920"/>
                  </a:cubicBezTo>
                  <a:cubicBezTo>
                    <a:pt x="65241" y="171206"/>
                    <a:pt x="66737" y="172140"/>
                    <a:pt x="68394" y="172587"/>
                  </a:cubicBezTo>
                  <a:cubicBezTo>
                    <a:pt x="69632" y="173063"/>
                    <a:pt x="71633" y="173254"/>
                    <a:pt x="72109" y="172587"/>
                  </a:cubicBezTo>
                  <a:cubicBezTo>
                    <a:pt x="72585" y="171920"/>
                    <a:pt x="72109" y="171920"/>
                    <a:pt x="72109" y="171634"/>
                  </a:cubicBezTo>
                  <a:cubicBezTo>
                    <a:pt x="70880" y="170234"/>
                    <a:pt x="69575" y="168892"/>
                    <a:pt x="68203" y="167634"/>
                  </a:cubicBezTo>
                  <a:cubicBezTo>
                    <a:pt x="67060" y="166205"/>
                    <a:pt x="66299" y="164586"/>
                    <a:pt x="67251" y="163062"/>
                  </a:cubicBezTo>
                  <a:cubicBezTo>
                    <a:pt x="68261" y="162729"/>
                    <a:pt x="69375" y="163072"/>
                    <a:pt x="70013" y="163919"/>
                  </a:cubicBezTo>
                  <a:cubicBezTo>
                    <a:pt x="70013" y="164586"/>
                    <a:pt x="70013" y="165443"/>
                    <a:pt x="70966" y="166110"/>
                  </a:cubicBezTo>
                  <a:cubicBezTo>
                    <a:pt x="71185" y="166167"/>
                    <a:pt x="71413" y="166167"/>
                    <a:pt x="71633" y="166110"/>
                  </a:cubicBezTo>
                  <a:cubicBezTo>
                    <a:pt x="72452" y="166320"/>
                    <a:pt x="73280" y="165834"/>
                    <a:pt x="73490" y="165014"/>
                  </a:cubicBezTo>
                  <a:cubicBezTo>
                    <a:pt x="73518" y="164910"/>
                    <a:pt x="73537" y="164796"/>
                    <a:pt x="73537" y="164681"/>
                  </a:cubicBezTo>
                  <a:cubicBezTo>
                    <a:pt x="73423" y="163815"/>
                    <a:pt x="74014" y="163015"/>
                    <a:pt x="74871" y="162872"/>
                  </a:cubicBezTo>
                  <a:cubicBezTo>
                    <a:pt x="76681" y="164205"/>
                    <a:pt x="76109" y="166205"/>
                    <a:pt x="76490" y="168015"/>
                  </a:cubicBezTo>
                  <a:cubicBezTo>
                    <a:pt x="77605" y="171111"/>
                    <a:pt x="80224" y="173416"/>
                    <a:pt x="83443" y="174111"/>
                  </a:cubicBezTo>
                  <a:cubicBezTo>
                    <a:pt x="84043" y="174206"/>
                    <a:pt x="84653" y="174206"/>
                    <a:pt x="85253" y="174111"/>
                  </a:cubicBezTo>
                  <a:cubicBezTo>
                    <a:pt x="86472" y="174178"/>
                    <a:pt x="87539" y="173311"/>
                    <a:pt x="87730" y="172111"/>
                  </a:cubicBezTo>
                  <a:cubicBezTo>
                    <a:pt x="87730" y="171254"/>
                    <a:pt x="86968" y="170396"/>
                    <a:pt x="86492" y="169539"/>
                  </a:cubicBezTo>
                  <a:cubicBezTo>
                    <a:pt x="85767" y="168444"/>
                    <a:pt x="85282" y="167215"/>
                    <a:pt x="85063" y="165920"/>
                  </a:cubicBezTo>
                  <a:cubicBezTo>
                    <a:pt x="84891" y="164453"/>
                    <a:pt x="85891" y="163119"/>
                    <a:pt x="87349" y="162872"/>
                  </a:cubicBezTo>
                  <a:cubicBezTo>
                    <a:pt x="88901" y="162615"/>
                    <a:pt x="90454" y="163328"/>
                    <a:pt x="91254" y="164681"/>
                  </a:cubicBezTo>
                  <a:cubicBezTo>
                    <a:pt x="91825" y="165729"/>
                    <a:pt x="91825" y="166967"/>
                    <a:pt x="92873" y="167825"/>
                  </a:cubicBezTo>
                  <a:cubicBezTo>
                    <a:pt x="94226" y="168739"/>
                    <a:pt x="95997" y="168739"/>
                    <a:pt x="97350" y="167825"/>
                  </a:cubicBezTo>
                  <a:cubicBezTo>
                    <a:pt x="97617" y="167453"/>
                    <a:pt x="97617" y="166958"/>
                    <a:pt x="97350" y="166586"/>
                  </a:cubicBezTo>
                  <a:cubicBezTo>
                    <a:pt x="96798" y="165672"/>
                    <a:pt x="96159" y="164805"/>
                    <a:pt x="95445" y="164014"/>
                  </a:cubicBezTo>
                  <a:cubicBezTo>
                    <a:pt x="94778" y="163158"/>
                    <a:pt x="94397" y="162109"/>
                    <a:pt x="95445" y="161252"/>
                  </a:cubicBezTo>
                  <a:cubicBezTo>
                    <a:pt x="96274" y="160586"/>
                    <a:pt x="97359" y="160338"/>
                    <a:pt x="98398" y="160586"/>
                  </a:cubicBezTo>
                  <a:cubicBezTo>
                    <a:pt x="99379" y="160738"/>
                    <a:pt x="100150" y="161509"/>
                    <a:pt x="100303" y="162491"/>
                  </a:cubicBezTo>
                  <a:lnTo>
                    <a:pt x="102017" y="168206"/>
                  </a:lnTo>
                  <a:cubicBezTo>
                    <a:pt x="102246" y="169196"/>
                    <a:pt x="102675" y="170139"/>
                    <a:pt x="103256" y="170968"/>
                  </a:cubicBezTo>
                  <a:cubicBezTo>
                    <a:pt x="104036" y="171958"/>
                    <a:pt x="105151" y="172635"/>
                    <a:pt x="106399" y="172873"/>
                  </a:cubicBezTo>
                  <a:cubicBezTo>
                    <a:pt x="107342" y="173063"/>
                    <a:pt x="108313" y="173063"/>
                    <a:pt x="109256" y="172873"/>
                  </a:cubicBezTo>
                  <a:cubicBezTo>
                    <a:pt x="110113" y="172873"/>
                    <a:pt x="110780" y="172016"/>
                    <a:pt x="110685" y="171444"/>
                  </a:cubicBezTo>
                  <a:cubicBezTo>
                    <a:pt x="110590" y="170873"/>
                    <a:pt x="110018" y="170491"/>
                    <a:pt x="109542" y="170111"/>
                  </a:cubicBezTo>
                  <a:cubicBezTo>
                    <a:pt x="108218" y="169129"/>
                    <a:pt x="107275" y="167710"/>
                    <a:pt x="106875" y="166110"/>
                  </a:cubicBezTo>
                  <a:cubicBezTo>
                    <a:pt x="106656" y="165462"/>
                    <a:pt x="106999" y="164757"/>
                    <a:pt x="107647" y="164538"/>
                  </a:cubicBezTo>
                  <a:cubicBezTo>
                    <a:pt x="107704" y="164519"/>
                    <a:pt x="107770" y="164501"/>
                    <a:pt x="107827" y="164491"/>
                  </a:cubicBezTo>
                  <a:cubicBezTo>
                    <a:pt x="108380" y="164291"/>
                    <a:pt x="108990" y="164291"/>
                    <a:pt x="109542" y="164491"/>
                  </a:cubicBezTo>
                  <a:cubicBezTo>
                    <a:pt x="110609" y="164872"/>
                    <a:pt x="111447" y="165710"/>
                    <a:pt x="111828" y="166777"/>
                  </a:cubicBezTo>
                  <a:cubicBezTo>
                    <a:pt x="112152" y="167749"/>
                    <a:pt x="112742" y="168605"/>
                    <a:pt x="113542" y="169253"/>
                  </a:cubicBezTo>
                  <a:cubicBezTo>
                    <a:pt x="114809" y="169872"/>
                    <a:pt x="116276" y="169872"/>
                    <a:pt x="117543" y="169253"/>
                  </a:cubicBezTo>
                  <a:cubicBezTo>
                    <a:pt x="118276" y="168977"/>
                    <a:pt x="118657" y="168149"/>
                    <a:pt x="118381" y="167415"/>
                  </a:cubicBezTo>
                  <a:cubicBezTo>
                    <a:pt x="118353" y="167358"/>
                    <a:pt x="118333" y="167301"/>
                    <a:pt x="118305" y="167253"/>
                  </a:cubicBezTo>
                  <a:cubicBezTo>
                    <a:pt x="117867" y="166539"/>
                    <a:pt x="117276" y="165920"/>
                    <a:pt x="116591" y="165443"/>
                  </a:cubicBezTo>
                  <a:cubicBezTo>
                    <a:pt x="114476" y="163900"/>
                    <a:pt x="112799" y="161833"/>
                    <a:pt x="111733" y="159443"/>
                  </a:cubicBezTo>
                  <a:cubicBezTo>
                    <a:pt x="111304" y="158909"/>
                    <a:pt x="111390" y="158128"/>
                    <a:pt x="111914" y="157699"/>
                  </a:cubicBezTo>
                  <a:cubicBezTo>
                    <a:pt x="112085" y="157566"/>
                    <a:pt x="112285" y="157481"/>
                    <a:pt x="112495" y="157442"/>
                  </a:cubicBezTo>
                  <a:cubicBezTo>
                    <a:pt x="113152" y="157099"/>
                    <a:pt x="113933" y="157099"/>
                    <a:pt x="114590" y="157442"/>
                  </a:cubicBezTo>
                  <a:cubicBezTo>
                    <a:pt x="114990" y="157804"/>
                    <a:pt x="115343" y="158224"/>
                    <a:pt x="115638" y="158681"/>
                  </a:cubicBezTo>
                  <a:cubicBezTo>
                    <a:pt x="115638" y="159443"/>
                    <a:pt x="116591" y="160204"/>
                    <a:pt x="117067" y="160966"/>
                  </a:cubicBezTo>
                  <a:cubicBezTo>
                    <a:pt x="117762" y="161957"/>
                    <a:pt x="118772" y="162700"/>
                    <a:pt x="119924" y="163062"/>
                  </a:cubicBezTo>
                  <a:cubicBezTo>
                    <a:pt x="121353" y="163062"/>
                    <a:pt x="123449" y="163062"/>
                    <a:pt x="123925" y="162109"/>
                  </a:cubicBezTo>
                  <a:cubicBezTo>
                    <a:pt x="124401" y="161157"/>
                    <a:pt x="123258" y="160586"/>
                    <a:pt x="122496" y="159919"/>
                  </a:cubicBezTo>
                  <a:cubicBezTo>
                    <a:pt x="121905" y="159376"/>
                    <a:pt x="121429" y="158728"/>
                    <a:pt x="121067" y="158014"/>
                  </a:cubicBezTo>
                  <a:cubicBezTo>
                    <a:pt x="120839" y="157661"/>
                    <a:pt x="120839" y="157214"/>
                    <a:pt x="121067" y="156871"/>
                  </a:cubicBezTo>
                  <a:cubicBezTo>
                    <a:pt x="121067" y="156871"/>
                    <a:pt x="121067" y="156871"/>
                    <a:pt x="121734" y="156871"/>
                  </a:cubicBezTo>
                  <a:cubicBezTo>
                    <a:pt x="123267" y="156328"/>
                    <a:pt x="124953" y="156538"/>
                    <a:pt x="126306" y="157442"/>
                  </a:cubicBezTo>
                  <a:cubicBezTo>
                    <a:pt x="127144" y="158185"/>
                    <a:pt x="127602" y="159271"/>
                    <a:pt x="127544" y="160395"/>
                  </a:cubicBezTo>
                  <a:cubicBezTo>
                    <a:pt x="127478" y="161490"/>
                    <a:pt x="127811" y="162576"/>
                    <a:pt x="128497" y="163443"/>
                  </a:cubicBezTo>
                  <a:cubicBezTo>
                    <a:pt x="128687" y="163767"/>
                    <a:pt x="128992" y="164005"/>
                    <a:pt x="129354" y="164110"/>
                  </a:cubicBezTo>
                  <a:cubicBezTo>
                    <a:pt x="130230" y="164348"/>
                    <a:pt x="131145" y="164348"/>
                    <a:pt x="132021" y="164110"/>
                  </a:cubicBezTo>
                  <a:cubicBezTo>
                    <a:pt x="132592" y="163881"/>
                    <a:pt x="133135" y="163595"/>
                    <a:pt x="133640" y="163252"/>
                  </a:cubicBezTo>
                  <a:cubicBezTo>
                    <a:pt x="134974" y="162205"/>
                    <a:pt x="134498" y="160681"/>
                    <a:pt x="133640" y="159538"/>
                  </a:cubicBezTo>
                  <a:cubicBezTo>
                    <a:pt x="132373" y="158557"/>
                    <a:pt x="131202" y="157481"/>
                    <a:pt x="130116" y="156299"/>
                  </a:cubicBezTo>
                  <a:cubicBezTo>
                    <a:pt x="130116" y="155632"/>
                    <a:pt x="129544" y="154776"/>
                    <a:pt x="130116" y="154299"/>
                  </a:cubicBezTo>
                  <a:cubicBezTo>
                    <a:pt x="131145" y="153813"/>
                    <a:pt x="132326" y="153813"/>
                    <a:pt x="133354" y="154299"/>
                  </a:cubicBezTo>
                  <a:cubicBezTo>
                    <a:pt x="134069" y="154642"/>
                    <a:pt x="134621" y="155261"/>
                    <a:pt x="134878" y="156014"/>
                  </a:cubicBezTo>
                  <a:cubicBezTo>
                    <a:pt x="135040" y="156509"/>
                    <a:pt x="135298" y="156957"/>
                    <a:pt x="135641" y="157347"/>
                  </a:cubicBezTo>
                  <a:cubicBezTo>
                    <a:pt x="136079" y="157823"/>
                    <a:pt x="136707" y="158100"/>
                    <a:pt x="137355" y="158109"/>
                  </a:cubicBezTo>
                  <a:cubicBezTo>
                    <a:pt x="138612" y="158281"/>
                    <a:pt x="139784" y="157442"/>
                    <a:pt x="140022" y="156204"/>
                  </a:cubicBezTo>
                  <a:cubicBezTo>
                    <a:pt x="140022" y="155347"/>
                    <a:pt x="139450" y="154489"/>
                    <a:pt x="139165" y="153633"/>
                  </a:cubicBezTo>
                  <a:cubicBezTo>
                    <a:pt x="139612" y="153147"/>
                    <a:pt x="140222" y="152842"/>
                    <a:pt x="140879" y="152775"/>
                  </a:cubicBezTo>
                  <a:cubicBezTo>
                    <a:pt x="141708" y="152670"/>
                    <a:pt x="142537" y="152842"/>
                    <a:pt x="143260" y="153251"/>
                  </a:cubicBezTo>
                  <a:cubicBezTo>
                    <a:pt x="143680" y="153537"/>
                    <a:pt x="144013" y="153927"/>
                    <a:pt x="144213" y="154394"/>
                  </a:cubicBezTo>
                  <a:cubicBezTo>
                    <a:pt x="144708" y="155585"/>
                    <a:pt x="145499" y="156632"/>
                    <a:pt x="146499" y="157442"/>
                  </a:cubicBezTo>
                  <a:cubicBezTo>
                    <a:pt x="147842" y="158519"/>
                    <a:pt x="149537" y="159071"/>
                    <a:pt x="151261" y="158967"/>
                  </a:cubicBezTo>
                  <a:cubicBezTo>
                    <a:pt x="152271" y="159052"/>
                    <a:pt x="153281" y="158709"/>
                    <a:pt x="154024" y="158014"/>
                  </a:cubicBezTo>
                  <a:cubicBezTo>
                    <a:pt x="154148" y="157738"/>
                    <a:pt x="154148" y="157433"/>
                    <a:pt x="154024" y="157157"/>
                  </a:cubicBezTo>
                  <a:cubicBezTo>
                    <a:pt x="154024" y="155632"/>
                    <a:pt x="152309" y="154394"/>
                    <a:pt x="150785" y="153251"/>
                  </a:cubicBezTo>
                  <a:cubicBezTo>
                    <a:pt x="149261" y="152108"/>
                    <a:pt x="149071" y="152108"/>
                    <a:pt x="148880" y="151346"/>
                  </a:cubicBezTo>
                  <a:cubicBezTo>
                    <a:pt x="148690" y="150584"/>
                    <a:pt x="148880" y="150394"/>
                    <a:pt x="149547" y="150108"/>
                  </a:cubicBezTo>
                  <a:cubicBezTo>
                    <a:pt x="150252" y="149822"/>
                    <a:pt x="151033" y="149822"/>
                    <a:pt x="151738" y="150108"/>
                  </a:cubicBezTo>
                  <a:cubicBezTo>
                    <a:pt x="152433" y="150251"/>
                    <a:pt x="153138" y="150251"/>
                    <a:pt x="153833" y="150108"/>
                  </a:cubicBezTo>
                  <a:cubicBezTo>
                    <a:pt x="154643" y="150155"/>
                    <a:pt x="155414" y="149755"/>
                    <a:pt x="155834" y="149060"/>
                  </a:cubicBezTo>
                  <a:cubicBezTo>
                    <a:pt x="155957" y="148556"/>
                    <a:pt x="155957" y="148041"/>
                    <a:pt x="155834" y="147536"/>
                  </a:cubicBezTo>
                  <a:cubicBezTo>
                    <a:pt x="155834" y="147536"/>
                    <a:pt x="155834" y="146774"/>
                    <a:pt x="155834" y="146489"/>
                  </a:cubicBezTo>
                  <a:cubicBezTo>
                    <a:pt x="156300" y="145631"/>
                    <a:pt x="157158" y="145069"/>
                    <a:pt x="158119" y="144964"/>
                  </a:cubicBezTo>
                  <a:cubicBezTo>
                    <a:pt x="158872" y="144831"/>
                    <a:pt x="159643" y="145127"/>
                    <a:pt x="160120" y="145727"/>
                  </a:cubicBezTo>
                  <a:cubicBezTo>
                    <a:pt x="160358" y="146241"/>
                    <a:pt x="160358" y="146831"/>
                    <a:pt x="160120" y="147346"/>
                  </a:cubicBezTo>
                  <a:cubicBezTo>
                    <a:pt x="159843" y="147822"/>
                    <a:pt x="159653" y="148336"/>
                    <a:pt x="159548" y="148870"/>
                  </a:cubicBezTo>
                  <a:cubicBezTo>
                    <a:pt x="159548" y="148870"/>
                    <a:pt x="160025" y="149918"/>
                    <a:pt x="160691" y="149918"/>
                  </a:cubicBezTo>
                  <a:cubicBezTo>
                    <a:pt x="162253" y="150070"/>
                    <a:pt x="163777" y="149384"/>
                    <a:pt x="164692" y="148108"/>
                  </a:cubicBezTo>
                  <a:cubicBezTo>
                    <a:pt x="165454" y="147727"/>
                    <a:pt x="166006" y="147031"/>
                    <a:pt x="166216" y="146203"/>
                  </a:cubicBezTo>
                  <a:cubicBezTo>
                    <a:pt x="166216" y="145536"/>
                    <a:pt x="165549" y="145155"/>
                    <a:pt x="166216" y="144488"/>
                  </a:cubicBezTo>
                  <a:cubicBezTo>
                    <a:pt x="166883" y="143822"/>
                    <a:pt x="168311" y="143250"/>
                    <a:pt x="168121" y="142298"/>
                  </a:cubicBezTo>
                  <a:lnTo>
                    <a:pt x="164501" y="104198"/>
                  </a:lnTo>
                  <a:lnTo>
                    <a:pt x="164501" y="104198"/>
                  </a:lnTo>
                  <a:lnTo>
                    <a:pt x="163834" y="96101"/>
                  </a:lnTo>
                  <a:lnTo>
                    <a:pt x="163073" y="92768"/>
                  </a:lnTo>
                  <a:cubicBezTo>
                    <a:pt x="160120" y="84529"/>
                    <a:pt x="157605" y="76137"/>
                    <a:pt x="155548" y="67622"/>
                  </a:cubicBezTo>
                  <a:cubicBezTo>
                    <a:pt x="154662" y="58677"/>
                    <a:pt x="155700" y="49648"/>
                    <a:pt x="158596" y="41142"/>
                  </a:cubicBezTo>
                  <a:lnTo>
                    <a:pt x="156691" y="20759"/>
                  </a:lnTo>
                  <a:cubicBezTo>
                    <a:pt x="156691" y="18568"/>
                    <a:pt x="155071" y="19330"/>
                    <a:pt x="154500" y="18568"/>
                  </a:cubicBezTo>
                  <a:cubicBezTo>
                    <a:pt x="153928" y="17806"/>
                    <a:pt x="154500" y="16663"/>
                    <a:pt x="155167" y="15710"/>
                  </a:cubicBezTo>
                  <a:cubicBezTo>
                    <a:pt x="155834" y="14758"/>
                    <a:pt x="155167" y="13424"/>
                    <a:pt x="154024" y="13329"/>
                  </a:cubicBezTo>
                  <a:cubicBezTo>
                    <a:pt x="152976" y="13234"/>
                    <a:pt x="151985" y="13805"/>
                    <a:pt x="151547" y="14758"/>
                  </a:cubicBezTo>
                  <a:cubicBezTo>
                    <a:pt x="151547" y="15520"/>
                    <a:pt x="151547" y="16282"/>
                    <a:pt x="151071" y="17044"/>
                  </a:cubicBezTo>
                  <a:cubicBezTo>
                    <a:pt x="150528" y="17977"/>
                    <a:pt x="149461" y="18473"/>
                    <a:pt x="148404" y="18282"/>
                  </a:cubicBezTo>
                  <a:cubicBezTo>
                    <a:pt x="147070" y="18282"/>
                    <a:pt x="147356" y="16568"/>
                    <a:pt x="148404" y="15615"/>
                  </a:cubicBezTo>
                  <a:lnTo>
                    <a:pt x="150404" y="12377"/>
                  </a:lnTo>
                  <a:cubicBezTo>
                    <a:pt x="150766" y="11834"/>
                    <a:pt x="150995" y="11215"/>
                    <a:pt x="151071" y="10567"/>
                  </a:cubicBezTo>
                  <a:cubicBezTo>
                    <a:pt x="150928" y="9843"/>
                    <a:pt x="150290" y="9319"/>
                    <a:pt x="149547" y="9329"/>
                  </a:cubicBezTo>
                  <a:cubicBezTo>
                    <a:pt x="148576" y="9319"/>
                    <a:pt x="147651" y="9786"/>
                    <a:pt x="147070" y="10567"/>
                  </a:cubicBezTo>
                  <a:cubicBezTo>
                    <a:pt x="146356" y="11405"/>
                    <a:pt x="145804" y="12377"/>
                    <a:pt x="145451" y="13424"/>
                  </a:cubicBezTo>
                  <a:cubicBezTo>
                    <a:pt x="145451" y="14663"/>
                    <a:pt x="144689" y="16282"/>
                    <a:pt x="142879" y="16472"/>
                  </a:cubicBezTo>
                  <a:cubicBezTo>
                    <a:pt x="141070" y="16663"/>
                    <a:pt x="140593" y="15710"/>
                    <a:pt x="140593" y="14948"/>
                  </a:cubicBezTo>
                  <a:cubicBezTo>
                    <a:pt x="140593" y="14186"/>
                    <a:pt x="141260" y="13329"/>
                    <a:pt x="142022" y="12662"/>
                  </a:cubicBezTo>
                  <a:cubicBezTo>
                    <a:pt x="142784" y="11995"/>
                    <a:pt x="144689" y="10472"/>
                    <a:pt x="144023" y="9424"/>
                  </a:cubicBezTo>
                  <a:cubicBezTo>
                    <a:pt x="143013" y="8509"/>
                    <a:pt x="141594" y="8214"/>
                    <a:pt x="140308" y="8662"/>
                  </a:cubicBezTo>
                  <a:cubicBezTo>
                    <a:pt x="139136" y="9090"/>
                    <a:pt x="138108" y="9852"/>
                    <a:pt x="137355" y="10852"/>
                  </a:cubicBezTo>
                  <a:cubicBezTo>
                    <a:pt x="136784" y="11710"/>
                    <a:pt x="136402" y="12662"/>
                    <a:pt x="135736" y="13615"/>
                  </a:cubicBezTo>
                  <a:cubicBezTo>
                    <a:pt x="135326" y="14206"/>
                    <a:pt x="134640" y="14529"/>
                    <a:pt x="133926" y="14472"/>
                  </a:cubicBezTo>
                  <a:cubicBezTo>
                    <a:pt x="133183" y="12767"/>
                    <a:pt x="133735" y="10776"/>
                    <a:pt x="135259" y="9709"/>
                  </a:cubicBezTo>
                  <a:cubicBezTo>
                    <a:pt x="135898" y="9243"/>
                    <a:pt x="136469" y="8700"/>
                    <a:pt x="136974" y="8090"/>
                  </a:cubicBezTo>
                  <a:cubicBezTo>
                    <a:pt x="136974" y="7519"/>
                    <a:pt x="136974" y="6757"/>
                    <a:pt x="135926" y="6661"/>
                  </a:cubicBezTo>
                  <a:lnTo>
                    <a:pt x="134878" y="6661"/>
                  </a:lnTo>
                  <a:cubicBezTo>
                    <a:pt x="133202" y="7062"/>
                    <a:pt x="131754" y="8129"/>
                    <a:pt x="130878" y="9614"/>
                  </a:cubicBezTo>
                  <a:cubicBezTo>
                    <a:pt x="130402" y="10758"/>
                    <a:pt x="130402" y="12091"/>
                    <a:pt x="128973" y="12662"/>
                  </a:cubicBezTo>
                  <a:cubicBezTo>
                    <a:pt x="127544" y="10376"/>
                    <a:pt x="128973" y="7423"/>
                    <a:pt x="131831" y="5518"/>
                  </a:cubicBezTo>
                  <a:cubicBezTo>
                    <a:pt x="132726" y="5052"/>
                    <a:pt x="133555" y="4471"/>
                    <a:pt x="134307" y="3804"/>
                  </a:cubicBezTo>
                  <a:cubicBezTo>
                    <a:pt x="134974" y="3137"/>
                    <a:pt x="135164" y="2185"/>
                    <a:pt x="134307" y="1613"/>
                  </a:cubicBezTo>
                  <a:cubicBezTo>
                    <a:pt x="133412" y="1309"/>
                    <a:pt x="132440" y="1309"/>
                    <a:pt x="131545" y="1613"/>
                  </a:cubicBezTo>
                  <a:cubicBezTo>
                    <a:pt x="129125" y="1823"/>
                    <a:pt x="126877" y="2947"/>
                    <a:pt x="125258" y="4757"/>
                  </a:cubicBezTo>
                  <a:cubicBezTo>
                    <a:pt x="124448" y="6404"/>
                    <a:pt x="123934" y="8176"/>
                    <a:pt x="123734" y="9995"/>
                  </a:cubicBezTo>
                  <a:cubicBezTo>
                    <a:pt x="123525" y="10786"/>
                    <a:pt x="122906" y="11405"/>
                    <a:pt x="122115" y="11614"/>
                  </a:cubicBezTo>
                  <a:cubicBezTo>
                    <a:pt x="121039" y="11929"/>
                    <a:pt x="119905" y="11338"/>
                    <a:pt x="119543" y="10281"/>
                  </a:cubicBezTo>
                  <a:cubicBezTo>
                    <a:pt x="119543" y="9424"/>
                    <a:pt x="119543" y="8662"/>
                    <a:pt x="120305" y="7804"/>
                  </a:cubicBezTo>
                  <a:cubicBezTo>
                    <a:pt x="121067" y="6947"/>
                    <a:pt x="120305" y="5995"/>
                    <a:pt x="119734" y="5423"/>
                  </a:cubicBezTo>
                  <a:cubicBezTo>
                    <a:pt x="118333" y="4899"/>
                    <a:pt x="116752" y="5118"/>
                    <a:pt x="115543" y="5995"/>
                  </a:cubicBezTo>
                  <a:cubicBezTo>
                    <a:pt x="114667" y="6728"/>
                    <a:pt x="114057" y="7728"/>
                    <a:pt x="113828" y="8852"/>
                  </a:cubicBezTo>
                  <a:lnTo>
                    <a:pt x="113352" y="10567"/>
                  </a:lnTo>
                  <a:cubicBezTo>
                    <a:pt x="111780" y="8900"/>
                    <a:pt x="111399" y="6433"/>
                    <a:pt x="112400" y="4375"/>
                  </a:cubicBezTo>
                  <a:cubicBezTo>
                    <a:pt x="112685" y="3871"/>
                    <a:pt x="112885" y="3328"/>
                    <a:pt x="112971" y="2756"/>
                  </a:cubicBezTo>
                  <a:cubicBezTo>
                    <a:pt x="112971" y="2185"/>
                    <a:pt x="112971" y="1613"/>
                    <a:pt x="111828" y="1423"/>
                  </a:cubicBezTo>
                  <a:lnTo>
                    <a:pt x="110590" y="1423"/>
                  </a:lnTo>
                  <a:cubicBezTo>
                    <a:pt x="108751" y="1642"/>
                    <a:pt x="107237" y="2966"/>
                    <a:pt x="106780" y="4757"/>
                  </a:cubicBezTo>
                  <a:cubicBezTo>
                    <a:pt x="106799" y="6137"/>
                    <a:pt x="106961" y="7509"/>
                    <a:pt x="107256" y="8852"/>
                  </a:cubicBezTo>
                  <a:cubicBezTo>
                    <a:pt x="107361" y="9472"/>
                    <a:pt x="106951" y="10062"/>
                    <a:pt x="106323" y="10176"/>
                  </a:cubicBezTo>
                  <a:cubicBezTo>
                    <a:pt x="106227" y="10195"/>
                    <a:pt x="106123" y="10195"/>
                    <a:pt x="106018" y="10185"/>
                  </a:cubicBezTo>
                  <a:cubicBezTo>
                    <a:pt x="105722" y="10109"/>
                    <a:pt x="105456" y="9938"/>
                    <a:pt x="105256" y="9709"/>
                  </a:cubicBezTo>
                  <a:cubicBezTo>
                    <a:pt x="103541" y="7995"/>
                    <a:pt x="105256" y="5518"/>
                    <a:pt x="103636" y="3614"/>
                  </a:cubicBezTo>
                  <a:cubicBezTo>
                    <a:pt x="102484" y="2404"/>
                    <a:pt x="101046" y="1518"/>
                    <a:pt x="99445" y="1042"/>
                  </a:cubicBezTo>
                  <a:cubicBezTo>
                    <a:pt x="98302" y="1042"/>
                    <a:pt x="96302" y="375"/>
                    <a:pt x="95921" y="1042"/>
                  </a:cubicBezTo>
                  <a:cubicBezTo>
                    <a:pt x="95731" y="1366"/>
                    <a:pt x="95731" y="1766"/>
                    <a:pt x="95921" y="2089"/>
                  </a:cubicBezTo>
                  <a:cubicBezTo>
                    <a:pt x="96969" y="3518"/>
                    <a:pt x="98588" y="4757"/>
                    <a:pt x="99731" y="6090"/>
                  </a:cubicBezTo>
                  <a:cubicBezTo>
                    <a:pt x="101007" y="7243"/>
                    <a:pt x="101427" y="9072"/>
                    <a:pt x="100779" y="10662"/>
                  </a:cubicBezTo>
                  <a:cubicBezTo>
                    <a:pt x="99769" y="10995"/>
                    <a:pt x="98655" y="10652"/>
                    <a:pt x="98017" y="9805"/>
                  </a:cubicBezTo>
                  <a:cubicBezTo>
                    <a:pt x="98017" y="9043"/>
                    <a:pt x="98017" y="8281"/>
                    <a:pt x="97064" y="7614"/>
                  </a:cubicBezTo>
                  <a:cubicBezTo>
                    <a:pt x="96883" y="7547"/>
                    <a:pt x="96674" y="7547"/>
                    <a:pt x="96493" y="7614"/>
                  </a:cubicBezTo>
                  <a:cubicBezTo>
                    <a:pt x="95617" y="7452"/>
                    <a:pt x="94769" y="8033"/>
                    <a:pt x="94607" y="8909"/>
                  </a:cubicBezTo>
                  <a:cubicBezTo>
                    <a:pt x="94597" y="8957"/>
                    <a:pt x="94588" y="8995"/>
                    <a:pt x="94588" y="9043"/>
                  </a:cubicBezTo>
                  <a:cubicBezTo>
                    <a:pt x="94588" y="9709"/>
                    <a:pt x="94588" y="10662"/>
                    <a:pt x="93350" y="10852"/>
                  </a:cubicBezTo>
                  <a:cubicBezTo>
                    <a:pt x="91635" y="9519"/>
                    <a:pt x="92111" y="7519"/>
                    <a:pt x="91825" y="5709"/>
                  </a:cubicBezTo>
                  <a:cubicBezTo>
                    <a:pt x="90806" y="2604"/>
                    <a:pt x="88177" y="308"/>
                    <a:pt x="84967" y="-292"/>
                  </a:cubicBezTo>
                  <a:cubicBezTo>
                    <a:pt x="84406" y="-435"/>
                    <a:pt x="83815" y="-435"/>
                    <a:pt x="83253" y="-292"/>
                  </a:cubicBezTo>
                  <a:cubicBezTo>
                    <a:pt x="82062" y="-349"/>
                    <a:pt x="81024" y="518"/>
                    <a:pt x="80872" y="1709"/>
                  </a:cubicBezTo>
                  <a:cubicBezTo>
                    <a:pt x="81024" y="2642"/>
                    <a:pt x="81453" y="3499"/>
                    <a:pt x="82110" y="4185"/>
                  </a:cubicBezTo>
                  <a:cubicBezTo>
                    <a:pt x="82862" y="5261"/>
                    <a:pt x="83320" y="6500"/>
                    <a:pt x="83443" y="7804"/>
                  </a:cubicBezTo>
                  <a:cubicBezTo>
                    <a:pt x="83720" y="9195"/>
                    <a:pt x="82815" y="10548"/>
                    <a:pt x="81414" y="10824"/>
                  </a:cubicBezTo>
                  <a:cubicBezTo>
                    <a:pt x="81367" y="10834"/>
                    <a:pt x="81310" y="10843"/>
                    <a:pt x="81253" y="10852"/>
                  </a:cubicBezTo>
                  <a:cubicBezTo>
                    <a:pt x="79748" y="11148"/>
                    <a:pt x="78224" y="10462"/>
                    <a:pt x="77443" y="9138"/>
                  </a:cubicBezTo>
                  <a:cubicBezTo>
                    <a:pt x="76967" y="7995"/>
                    <a:pt x="76967" y="6852"/>
                    <a:pt x="75919" y="5900"/>
                  </a:cubicBezTo>
                  <a:cubicBezTo>
                    <a:pt x="74595" y="5004"/>
                    <a:pt x="72861" y="5004"/>
                    <a:pt x="71537" y="5900"/>
                  </a:cubicBezTo>
                  <a:cubicBezTo>
                    <a:pt x="71290" y="6281"/>
                    <a:pt x="71290" y="6757"/>
                    <a:pt x="71537" y="7138"/>
                  </a:cubicBezTo>
                  <a:cubicBezTo>
                    <a:pt x="71537" y="8090"/>
                    <a:pt x="72775" y="8852"/>
                    <a:pt x="73347" y="9709"/>
                  </a:cubicBezTo>
                  <a:cubicBezTo>
                    <a:pt x="74004" y="10510"/>
                    <a:pt x="74004" y="11662"/>
                    <a:pt x="73347" y="12472"/>
                  </a:cubicBezTo>
                  <a:cubicBezTo>
                    <a:pt x="72518" y="13139"/>
                    <a:pt x="71433" y="13386"/>
                    <a:pt x="70394" y="13139"/>
                  </a:cubicBezTo>
                  <a:cubicBezTo>
                    <a:pt x="69423" y="12938"/>
                    <a:pt x="68689" y="12129"/>
                    <a:pt x="68584" y="11138"/>
                  </a:cubicBezTo>
                  <a:lnTo>
                    <a:pt x="66965" y="5423"/>
                  </a:lnTo>
                  <a:cubicBezTo>
                    <a:pt x="66727" y="4480"/>
                    <a:pt x="66337" y="3585"/>
                    <a:pt x="65822" y="2756"/>
                  </a:cubicBezTo>
                  <a:cubicBezTo>
                    <a:pt x="65041" y="1785"/>
                    <a:pt x="63974" y="1080"/>
                    <a:pt x="62774" y="756"/>
                  </a:cubicBezTo>
                  <a:cubicBezTo>
                    <a:pt x="61860" y="566"/>
                    <a:pt x="60926" y="566"/>
                    <a:pt x="60012" y="756"/>
                  </a:cubicBezTo>
                  <a:cubicBezTo>
                    <a:pt x="59155" y="756"/>
                    <a:pt x="58583" y="1613"/>
                    <a:pt x="58583" y="2185"/>
                  </a:cubicBezTo>
                  <a:cubicBezTo>
                    <a:pt x="58583" y="2756"/>
                    <a:pt x="59250" y="3137"/>
                    <a:pt x="59726" y="3518"/>
                  </a:cubicBezTo>
                  <a:cubicBezTo>
                    <a:pt x="61031" y="4509"/>
                    <a:pt x="61936" y="5928"/>
                    <a:pt x="62298" y="7519"/>
                  </a:cubicBezTo>
                  <a:cubicBezTo>
                    <a:pt x="62479" y="8233"/>
                    <a:pt x="62050" y="8948"/>
                    <a:pt x="61345" y="9138"/>
                  </a:cubicBezTo>
                  <a:cubicBezTo>
                    <a:pt x="60793" y="9338"/>
                    <a:pt x="60184" y="9338"/>
                    <a:pt x="59631" y="9138"/>
                  </a:cubicBezTo>
                  <a:cubicBezTo>
                    <a:pt x="58650" y="8690"/>
                    <a:pt x="57897" y="7862"/>
                    <a:pt x="57535" y="6852"/>
                  </a:cubicBezTo>
                  <a:cubicBezTo>
                    <a:pt x="57212" y="5852"/>
                    <a:pt x="56621" y="4957"/>
                    <a:pt x="55821" y="4280"/>
                  </a:cubicBezTo>
                  <a:cubicBezTo>
                    <a:pt x="54630" y="3652"/>
                    <a:pt x="53202" y="3652"/>
                    <a:pt x="52011" y="4280"/>
                  </a:cubicBezTo>
                  <a:cubicBezTo>
                    <a:pt x="51230" y="4585"/>
                    <a:pt x="50839" y="5471"/>
                    <a:pt x="51144" y="6252"/>
                  </a:cubicBezTo>
                  <a:cubicBezTo>
                    <a:pt x="51144" y="6261"/>
                    <a:pt x="51154" y="6271"/>
                    <a:pt x="51154" y="6281"/>
                  </a:cubicBezTo>
                  <a:cubicBezTo>
                    <a:pt x="51620" y="6976"/>
                    <a:pt x="52201" y="7586"/>
                    <a:pt x="52868" y="8090"/>
                  </a:cubicBezTo>
                  <a:cubicBezTo>
                    <a:pt x="54935" y="9672"/>
                    <a:pt x="56545" y="11777"/>
                    <a:pt x="57535" y="14186"/>
                  </a:cubicBezTo>
                  <a:cubicBezTo>
                    <a:pt x="57935" y="14806"/>
                    <a:pt x="57745" y="15634"/>
                    <a:pt x="57126" y="16025"/>
                  </a:cubicBezTo>
                  <a:cubicBezTo>
                    <a:pt x="57021" y="16101"/>
                    <a:pt x="56897" y="16149"/>
                    <a:pt x="56774" y="16186"/>
                  </a:cubicBezTo>
                  <a:cubicBezTo>
                    <a:pt x="56135" y="16482"/>
                    <a:pt x="55411" y="16482"/>
                    <a:pt x="54773" y="16186"/>
                  </a:cubicBezTo>
                  <a:cubicBezTo>
                    <a:pt x="54307" y="15891"/>
                    <a:pt x="53935" y="15463"/>
                    <a:pt x="53725" y="14948"/>
                  </a:cubicBezTo>
                  <a:cubicBezTo>
                    <a:pt x="53316" y="14148"/>
                    <a:pt x="52839" y="13377"/>
                    <a:pt x="52297" y="12662"/>
                  </a:cubicBezTo>
                  <a:cubicBezTo>
                    <a:pt x="51678" y="11681"/>
                    <a:pt x="50735" y="10938"/>
                    <a:pt x="49630" y="10567"/>
                  </a:cubicBezTo>
                  <a:cubicBezTo>
                    <a:pt x="48296" y="10567"/>
                    <a:pt x="46201" y="10567"/>
                    <a:pt x="45820" y="11424"/>
                  </a:cubicBezTo>
                  <a:cubicBezTo>
                    <a:pt x="45439" y="12281"/>
                    <a:pt x="46391" y="12948"/>
                    <a:pt x="47058" y="13710"/>
                  </a:cubicBezTo>
                  <a:cubicBezTo>
                    <a:pt x="47620" y="14253"/>
                    <a:pt x="48068" y="14901"/>
                    <a:pt x="48392" y="15615"/>
                  </a:cubicBezTo>
                  <a:cubicBezTo>
                    <a:pt x="48582" y="15939"/>
                    <a:pt x="48582" y="16339"/>
                    <a:pt x="48392" y="16663"/>
                  </a:cubicBezTo>
                  <a:cubicBezTo>
                    <a:pt x="48172" y="16711"/>
                    <a:pt x="47944" y="16711"/>
                    <a:pt x="47725" y="16663"/>
                  </a:cubicBezTo>
                  <a:cubicBezTo>
                    <a:pt x="46268" y="17272"/>
                    <a:pt x="44591" y="17063"/>
                    <a:pt x="43343" y="16092"/>
                  </a:cubicBezTo>
                  <a:cubicBezTo>
                    <a:pt x="42534" y="15291"/>
                    <a:pt x="42124" y="14177"/>
                    <a:pt x="42200" y="13043"/>
                  </a:cubicBezTo>
                  <a:cubicBezTo>
                    <a:pt x="42238" y="11967"/>
                    <a:pt x="41943" y="10900"/>
                    <a:pt x="41343" y="9995"/>
                  </a:cubicBezTo>
                  <a:cubicBezTo>
                    <a:pt x="41124" y="9700"/>
                    <a:pt x="40829" y="9472"/>
                    <a:pt x="40486" y="9329"/>
                  </a:cubicBezTo>
                  <a:cubicBezTo>
                    <a:pt x="39648" y="9090"/>
                    <a:pt x="38752" y="9090"/>
                    <a:pt x="37914" y="9329"/>
                  </a:cubicBezTo>
                  <a:lnTo>
                    <a:pt x="36390" y="10091"/>
                  </a:lnTo>
                  <a:cubicBezTo>
                    <a:pt x="35057" y="11138"/>
                    <a:pt x="35533" y="12662"/>
                    <a:pt x="36390" y="13805"/>
                  </a:cubicBezTo>
                  <a:cubicBezTo>
                    <a:pt x="37542" y="14843"/>
                    <a:pt x="38619" y="15958"/>
                    <a:pt x="39628" y="17139"/>
                  </a:cubicBezTo>
                  <a:cubicBezTo>
                    <a:pt x="40171" y="17691"/>
                    <a:pt x="40171" y="18587"/>
                    <a:pt x="39628" y="19139"/>
                  </a:cubicBezTo>
                  <a:cubicBezTo>
                    <a:pt x="38667" y="19616"/>
                    <a:pt x="37542" y="19616"/>
                    <a:pt x="36581" y="19139"/>
                  </a:cubicBezTo>
                  <a:cubicBezTo>
                    <a:pt x="35866" y="18797"/>
                    <a:pt x="35314" y="18177"/>
                    <a:pt x="35057" y="17425"/>
                  </a:cubicBezTo>
                  <a:cubicBezTo>
                    <a:pt x="34933" y="16939"/>
                    <a:pt x="34704" y="16482"/>
                    <a:pt x="34390" y="16092"/>
                  </a:cubicBezTo>
                  <a:cubicBezTo>
                    <a:pt x="33971" y="15567"/>
                    <a:pt x="33342" y="15253"/>
                    <a:pt x="32675" y="15234"/>
                  </a:cubicBezTo>
                  <a:cubicBezTo>
                    <a:pt x="31494" y="15149"/>
                    <a:pt x="30418" y="15901"/>
                    <a:pt x="30103" y="17044"/>
                  </a:cubicBezTo>
                  <a:cubicBezTo>
                    <a:pt x="30256" y="17968"/>
                    <a:pt x="30542" y="18873"/>
                    <a:pt x="30961" y="19710"/>
                  </a:cubicBezTo>
                  <a:cubicBezTo>
                    <a:pt x="30523" y="20197"/>
                    <a:pt x="29903" y="20473"/>
                    <a:pt x="29246" y="20473"/>
                  </a:cubicBezTo>
                  <a:cubicBezTo>
                    <a:pt x="28456" y="20577"/>
                    <a:pt x="27646" y="20406"/>
                    <a:pt x="26960" y="19997"/>
                  </a:cubicBezTo>
                  <a:cubicBezTo>
                    <a:pt x="26560" y="19673"/>
                    <a:pt x="26265" y="19244"/>
                    <a:pt x="26103" y="18758"/>
                  </a:cubicBezTo>
                  <a:cubicBezTo>
                    <a:pt x="25617" y="17577"/>
                    <a:pt x="24912" y="16510"/>
                    <a:pt x="24008" y="15615"/>
                  </a:cubicBezTo>
                  <a:cubicBezTo>
                    <a:pt x="22712" y="14577"/>
                    <a:pt x="21102" y="14005"/>
                    <a:pt x="19435" y="13996"/>
                  </a:cubicBezTo>
                  <a:cubicBezTo>
                    <a:pt x="18502" y="13929"/>
                    <a:pt x="17569" y="14234"/>
                    <a:pt x="16864" y="14853"/>
                  </a:cubicBezTo>
                  <a:cubicBezTo>
                    <a:pt x="16730" y="15119"/>
                    <a:pt x="16730" y="15443"/>
                    <a:pt x="16864" y="15710"/>
                  </a:cubicBezTo>
                  <a:cubicBezTo>
                    <a:pt x="16864" y="17234"/>
                    <a:pt x="18292" y="18568"/>
                    <a:pt x="19721" y="19710"/>
                  </a:cubicBezTo>
                  <a:cubicBezTo>
                    <a:pt x="20493" y="20206"/>
                    <a:pt x="21112" y="20892"/>
                    <a:pt x="21531" y="21711"/>
                  </a:cubicBezTo>
                  <a:cubicBezTo>
                    <a:pt x="21617" y="22225"/>
                    <a:pt x="21341" y="22740"/>
                    <a:pt x="20864" y="22949"/>
                  </a:cubicBezTo>
                  <a:cubicBezTo>
                    <a:pt x="20178" y="23140"/>
                    <a:pt x="19455" y="23140"/>
                    <a:pt x="18769" y="22949"/>
                  </a:cubicBezTo>
                  <a:cubicBezTo>
                    <a:pt x="18149" y="22616"/>
                    <a:pt x="17473" y="22425"/>
                    <a:pt x="16768" y="22378"/>
                  </a:cubicBezTo>
                  <a:cubicBezTo>
                    <a:pt x="16025" y="22397"/>
                    <a:pt x="15321" y="22740"/>
                    <a:pt x="14863" y="23330"/>
                  </a:cubicBezTo>
                  <a:cubicBezTo>
                    <a:pt x="14663" y="23825"/>
                    <a:pt x="14501" y="24331"/>
                    <a:pt x="14387" y="24854"/>
                  </a:cubicBezTo>
                  <a:cubicBezTo>
                    <a:pt x="14425" y="25207"/>
                    <a:pt x="14425" y="25550"/>
                    <a:pt x="14387" y="25902"/>
                  </a:cubicBezTo>
                  <a:cubicBezTo>
                    <a:pt x="13987" y="26712"/>
                    <a:pt x="13197" y="27255"/>
                    <a:pt x="12292" y="27331"/>
                  </a:cubicBezTo>
                  <a:cubicBezTo>
                    <a:pt x="11577" y="27388"/>
                    <a:pt x="10891" y="27064"/>
                    <a:pt x="10482" y="26473"/>
                  </a:cubicBezTo>
                  <a:cubicBezTo>
                    <a:pt x="10434" y="26283"/>
                    <a:pt x="10434" y="26093"/>
                    <a:pt x="10482" y="25902"/>
                  </a:cubicBezTo>
                  <a:cubicBezTo>
                    <a:pt x="1909" y="66288"/>
                    <a:pt x="-7520" y="107912"/>
                    <a:pt x="9244" y="145917"/>
                  </a:cubicBezTo>
                  <a:cubicBezTo>
                    <a:pt x="10863" y="149727"/>
                    <a:pt x="12863" y="153537"/>
                    <a:pt x="14863" y="157442"/>
                  </a:cubicBezTo>
                  <a:cubicBezTo>
                    <a:pt x="14825" y="157157"/>
                    <a:pt x="14825" y="156871"/>
                    <a:pt x="14863" y="156585"/>
                  </a:cubicBezTo>
                  <a:cubicBezTo>
                    <a:pt x="15530" y="155642"/>
                    <a:pt x="16692" y="155194"/>
                    <a:pt x="17816" y="155442"/>
                  </a:cubicBezTo>
                  <a:cubicBezTo>
                    <a:pt x="19245" y="155442"/>
                    <a:pt x="18769" y="157157"/>
                    <a:pt x="17816" y="158109"/>
                  </a:cubicBezTo>
                  <a:lnTo>
                    <a:pt x="16007" y="160586"/>
                  </a:lnTo>
                  <a:lnTo>
                    <a:pt x="17816" y="164110"/>
                  </a:lnTo>
                  <a:cubicBezTo>
                    <a:pt x="18264" y="163881"/>
                    <a:pt x="18683" y="163595"/>
                    <a:pt x="19054" y="163252"/>
                  </a:cubicBezTo>
                  <a:cubicBezTo>
                    <a:pt x="19912" y="162167"/>
                    <a:pt x="20416" y="160833"/>
                    <a:pt x="20483" y="15944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0" name="Freeform: Shape 499">
              <a:extLst>
                <a:ext uri="{FF2B5EF4-FFF2-40B4-BE49-F238E27FC236}">
                  <a16:creationId xmlns:a16="http://schemas.microsoft.com/office/drawing/2014/main" xmlns="" id="{D950D7B9-5376-45A6-AF02-9929AAAD67C4}"/>
                </a:ext>
              </a:extLst>
            </p:cNvPr>
            <p:cNvSpPr/>
            <p:nvPr/>
          </p:nvSpPr>
          <p:spPr>
            <a:xfrm>
              <a:off x="5396769" y="3583031"/>
              <a:ext cx="156495" cy="176622"/>
            </a:xfrm>
            <a:custGeom>
              <a:avLst/>
              <a:gdLst>
                <a:gd name="connsiteX0" fmla="*/ 8254 w 156495"/>
                <a:gd name="connsiteY0" fmla="*/ 162276 h 176622"/>
                <a:gd name="connsiteX1" fmla="*/ 10731 w 156495"/>
                <a:gd name="connsiteY1" fmla="*/ 157419 h 176622"/>
                <a:gd name="connsiteX2" fmla="*/ 12636 w 156495"/>
                <a:gd name="connsiteY2" fmla="*/ 156180 h 176622"/>
                <a:gd name="connsiteX3" fmla="*/ 15112 w 156495"/>
                <a:gd name="connsiteY3" fmla="*/ 157895 h 176622"/>
                <a:gd name="connsiteX4" fmla="*/ 13874 w 156495"/>
                <a:gd name="connsiteY4" fmla="*/ 160181 h 176622"/>
                <a:gd name="connsiteX5" fmla="*/ 13874 w 156495"/>
                <a:gd name="connsiteY5" fmla="*/ 162562 h 176622"/>
                <a:gd name="connsiteX6" fmla="*/ 18351 w 156495"/>
                <a:gd name="connsiteY6" fmla="*/ 162562 h 176622"/>
                <a:gd name="connsiteX7" fmla="*/ 20542 w 156495"/>
                <a:gd name="connsiteY7" fmla="*/ 159990 h 176622"/>
                <a:gd name="connsiteX8" fmla="*/ 21304 w 156495"/>
                <a:gd name="connsiteY8" fmla="*/ 158466 h 176622"/>
                <a:gd name="connsiteX9" fmla="*/ 21304 w 156495"/>
                <a:gd name="connsiteY9" fmla="*/ 164658 h 176622"/>
                <a:gd name="connsiteX10" fmla="*/ 20351 w 156495"/>
                <a:gd name="connsiteY10" fmla="*/ 166181 h 176622"/>
                <a:gd name="connsiteX11" fmla="*/ 21304 w 156495"/>
                <a:gd name="connsiteY11" fmla="*/ 167705 h 176622"/>
                <a:gd name="connsiteX12" fmla="*/ 22637 w 156495"/>
                <a:gd name="connsiteY12" fmla="*/ 167705 h 176622"/>
                <a:gd name="connsiteX13" fmla="*/ 27019 w 156495"/>
                <a:gd name="connsiteY13" fmla="*/ 165038 h 176622"/>
                <a:gd name="connsiteX14" fmla="*/ 27019 w 156495"/>
                <a:gd name="connsiteY14" fmla="*/ 160847 h 176622"/>
                <a:gd name="connsiteX15" fmla="*/ 28190 w 156495"/>
                <a:gd name="connsiteY15" fmla="*/ 159733 h 176622"/>
                <a:gd name="connsiteX16" fmla="*/ 28543 w 156495"/>
                <a:gd name="connsiteY16" fmla="*/ 159800 h 176622"/>
                <a:gd name="connsiteX17" fmla="*/ 29209 w 156495"/>
                <a:gd name="connsiteY17" fmla="*/ 160371 h 176622"/>
                <a:gd name="connsiteX18" fmla="*/ 29876 w 156495"/>
                <a:gd name="connsiteY18" fmla="*/ 166657 h 176622"/>
                <a:gd name="connsiteX19" fmla="*/ 33686 w 156495"/>
                <a:gd name="connsiteY19" fmla="*/ 169896 h 176622"/>
                <a:gd name="connsiteX20" fmla="*/ 37401 w 156495"/>
                <a:gd name="connsiteY20" fmla="*/ 170372 h 176622"/>
                <a:gd name="connsiteX21" fmla="*/ 37401 w 156495"/>
                <a:gd name="connsiteY21" fmla="*/ 169325 h 176622"/>
                <a:gd name="connsiteX22" fmla="*/ 34162 w 156495"/>
                <a:gd name="connsiteY22" fmla="*/ 164752 h 176622"/>
                <a:gd name="connsiteX23" fmla="*/ 34162 w 156495"/>
                <a:gd name="connsiteY23" fmla="*/ 160085 h 176622"/>
                <a:gd name="connsiteX24" fmla="*/ 36829 w 156495"/>
                <a:gd name="connsiteY24" fmla="*/ 161324 h 176622"/>
                <a:gd name="connsiteX25" fmla="*/ 37496 w 156495"/>
                <a:gd name="connsiteY25" fmla="*/ 163609 h 176622"/>
                <a:gd name="connsiteX26" fmla="*/ 38068 w 156495"/>
                <a:gd name="connsiteY26" fmla="*/ 163609 h 176622"/>
                <a:gd name="connsiteX27" fmla="*/ 40068 w 156495"/>
                <a:gd name="connsiteY27" fmla="*/ 162800 h 176622"/>
                <a:gd name="connsiteX28" fmla="*/ 40163 w 156495"/>
                <a:gd name="connsiteY28" fmla="*/ 162466 h 176622"/>
                <a:gd name="connsiteX29" fmla="*/ 41782 w 156495"/>
                <a:gd name="connsiteY29" fmla="*/ 160847 h 176622"/>
                <a:gd name="connsiteX30" fmla="*/ 42545 w 156495"/>
                <a:gd name="connsiteY30" fmla="*/ 166181 h 176622"/>
                <a:gd name="connsiteX31" fmla="*/ 48545 w 156495"/>
                <a:gd name="connsiteY31" fmla="*/ 173230 h 176622"/>
                <a:gd name="connsiteX32" fmla="*/ 50260 w 156495"/>
                <a:gd name="connsiteY32" fmla="*/ 173706 h 176622"/>
                <a:gd name="connsiteX33" fmla="*/ 53022 w 156495"/>
                <a:gd name="connsiteY33" fmla="*/ 172087 h 176622"/>
                <a:gd name="connsiteX34" fmla="*/ 52165 w 156495"/>
                <a:gd name="connsiteY34" fmla="*/ 169420 h 176622"/>
                <a:gd name="connsiteX35" fmla="*/ 51307 w 156495"/>
                <a:gd name="connsiteY35" fmla="*/ 165705 h 176622"/>
                <a:gd name="connsiteX36" fmla="*/ 53879 w 156495"/>
                <a:gd name="connsiteY36" fmla="*/ 162943 h 176622"/>
                <a:gd name="connsiteX37" fmla="*/ 54070 w 156495"/>
                <a:gd name="connsiteY37" fmla="*/ 162943 h 176622"/>
                <a:gd name="connsiteX38" fmla="*/ 57594 w 156495"/>
                <a:gd name="connsiteY38" fmla="*/ 165324 h 176622"/>
                <a:gd name="connsiteX39" fmla="*/ 58642 w 156495"/>
                <a:gd name="connsiteY39" fmla="*/ 168658 h 176622"/>
                <a:gd name="connsiteX40" fmla="*/ 63118 w 156495"/>
                <a:gd name="connsiteY40" fmla="*/ 169515 h 176622"/>
                <a:gd name="connsiteX41" fmla="*/ 63118 w 156495"/>
                <a:gd name="connsiteY41" fmla="*/ 168277 h 176622"/>
                <a:gd name="connsiteX42" fmla="*/ 61595 w 156495"/>
                <a:gd name="connsiteY42" fmla="*/ 165515 h 176622"/>
                <a:gd name="connsiteX43" fmla="*/ 61595 w 156495"/>
                <a:gd name="connsiteY43" fmla="*/ 162753 h 176622"/>
                <a:gd name="connsiteX44" fmla="*/ 64642 w 156495"/>
                <a:gd name="connsiteY44" fmla="*/ 162753 h 176622"/>
                <a:gd name="connsiteX45" fmla="*/ 66166 w 156495"/>
                <a:gd name="connsiteY45" fmla="*/ 164943 h 176622"/>
                <a:gd name="connsiteX46" fmla="*/ 67024 w 156495"/>
                <a:gd name="connsiteY46" fmla="*/ 170849 h 176622"/>
                <a:gd name="connsiteX47" fmla="*/ 67786 w 156495"/>
                <a:gd name="connsiteY47" fmla="*/ 173706 h 176622"/>
                <a:gd name="connsiteX48" fmla="*/ 70548 w 156495"/>
                <a:gd name="connsiteY48" fmla="*/ 176087 h 176622"/>
                <a:gd name="connsiteX49" fmla="*/ 73310 w 156495"/>
                <a:gd name="connsiteY49" fmla="*/ 176087 h 176622"/>
                <a:gd name="connsiteX50" fmla="*/ 74929 w 156495"/>
                <a:gd name="connsiteY50" fmla="*/ 174849 h 176622"/>
                <a:gd name="connsiteX51" fmla="*/ 74072 w 156495"/>
                <a:gd name="connsiteY51" fmla="*/ 173420 h 176622"/>
                <a:gd name="connsiteX52" fmla="*/ 72072 w 156495"/>
                <a:gd name="connsiteY52" fmla="*/ 169039 h 176622"/>
                <a:gd name="connsiteX53" fmla="*/ 73101 w 156495"/>
                <a:gd name="connsiteY53" fmla="*/ 167620 h 176622"/>
                <a:gd name="connsiteX54" fmla="*/ 73215 w 156495"/>
                <a:gd name="connsiteY54" fmla="*/ 167610 h 176622"/>
                <a:gd name="connsiteX55" fmla="*/ 74929 w 156495"/>
                <a:gd name="connsiteY55" fmla="*/ 167610 h 176622"/>
                <a:gd name="connsiteX56" fmla="*/ 76739 w 156495"/>
                <a:gd name="connsiteY56" fmla="*/ 170182 h 176622"/>
                <a:gd name="connsiteX57" fmla="*/ 78073 w 156495"/>
                <a:gd name="connsiteY57" fmla="*/ 172944 h 176622"/>
                <a:gd name="connsiteX58" fmla="*/ 81978 w 156495"/>
                <a:gd name="connsiteY58" fmla="*/ 173897 h 176622"/>
                <a:gd name="connsiteX59" fmla="*/ 83035 w 156495"/>
                <a:gd name="connsiteY59" fmla="*/ 172020 h 176622"/>
                <a:gd name="connsiteX60" fmla="*/ 83026 w 156495"/>
                <a:gd name="connsiteY60" fmla="*/ 171991 h 176622"/>
                <a:gd name="connsiteX61" fmla="*/ 81597 w 156495"/>
                <a:gd name="connsiteY61" fmla="*/ 169992 h 176622"/>
                <a:gd name="connsiteX62" fmla="*/ 77692 w 156495"/>
                <a:gd name="connsiteY62" fmla="*/ 163324 h 176622"/>
                <a:gd name="connsiteX63" fmla="*/ 78739 w 156495"/>
                <a:gd name="connsiteY63" fmla="*/ 161419 h 176622"/>
                <a:gd name="connsiteX64" fmla="*/ 80835 w 156495"/>
                <a:gd name="connsiteY64" fmla="*/ 162086 h 176622"/>
                <a:gd name="connsiteX65" fmla="*/ 81597 w 156495"/>
                <a:gd name="connsiteY65" fmla="*/ 163419 h 176622"/>
                <a:gd name="connsiteX66" fmla="*/ 82740 w 156495"/>
                <a:gd name="connsiteY66" fmla="*/ 165895 h 176622"/>
                <a:gd name="connsiteX67" fmla="*/ 85216 w 156495"/>
                <a:gd name="connsiteY67" fmla="*/ 168372 h 176622"/>
                <a:gd name="connsiteX68" fmla="*/ 89217 w 156495"/>
                <a:gd name="connsiteY68" fmla="*/ 168372 h 176622"/>
                <a:gd name="connsiteX69" fmla="*/ 88169 w 156495"/>
                <a:gd name="connsiteY69" fmla="*/ 165991 h 176622"/>
                <a:gd name="connsiteX70" fmla="*/ 87121 w 156495"/>
                <a:gd name="connsiteY70" fmla="*/ 163895 h 176622"/>
                <a:gd name="connsiteX71" fmla="*/ 87121 w 156495"/>
                <a:gd name="connsiteY71" fmla="*/ 162753 h 176622"/>
                <a:gd name="connsiteX72" fmla="*/ 87883 w 156495"/>
                <a:gd name="connsiteY72" fmla="*/ 162753 h 176622"/>
                <a:gd name="connsiteX73" fmla="*/ 92170 w 156495"/>
                <a:gd name="connsiteY73" fmla="*/ 163991 h 176622"/>
                <a:gd name="connsiteX74" fmla="*/ 92932 w 156495"/>
                <a:gd name="connsiteY74" fmla="*/ 167134 h 176622"/>
                <a:gd name="connsiteX75" fmla="*/ 92932 w 156495"/>
                <a:gd name="connsiteY75" fmla="*/ 170372 h 176622"/>
                <a:gd name="connsiteX76" fmla="*/ 93789 w 156495"/>
                <a:gd name="connsiteY76" fmla="*/ 171135 h 176622"/>
                <a:gd name="connsiteX77" fmla="*/ 97980 w 156495"/>
                <a:gd name="connsiteY77" fmla="*/ 171135 h 176622"/>
                <a:gd name="connsiteX78" fmla="*/ 97980 w 156495"/>
                <a:gd name="connsiteY78" fmla="*/ 167420 h 176622"/>
                <a:gd name="connsiteX79" fmla="*/ 95122 w 156495"/>
                <a:gd name="connsiteY79" fmla="*/ 163705 h 176622"/>
                <a:gd name="connsiteX80" fmla="*/ 95789 w 156495"/>
                <a:gd name="connsiteY80" fmla="*/ 161800 h 176622"/>
                <a:gd name="connsiteX81" fmla="*/ 98837 w 156495"/>
                <a:gd name="connsiteY81" fmla="*/ 162276 h 176622"/>
                <a:gd name="connsiteX82" fmla="*/ 100075 w 156495"/>
                <a:gd name="connsiteY82" fmla="*/ 164181 h 176622"/>
                <a:gd name="connsiteX83" fmla="*/ 100075 w 156495"/>
                <a:gd name="connsiteY83" fmla="*/ 165610 h 176622"/>
                <a:gd name="connsiteX84" fmla="*/ 101695 w 156495"/>
                <a:gd name="connsiteY84" fmla="*/ 166657 h 176622"/>
                <a:gd name="connsiteX85" fmla="*/ 104552 w 156495"/>
                <a:gd name="connsiteY85" fmla="*/ 165229 h 176622"/>
                <a:gd name="connsiteX86" fmla="*/ 104552 w 156495"/>
                <a:gd name="connsiteY86" fmla="*/ 162562 h 176622"/>
                <a:gd name="connsiteX87" fmla="*/ 106362 w 156495"/>
                <a:gd name="connsiteY87" fmla="*/ 161990 h 176622"/>
                <a:gd name="connsiteX88" fmla="*/ 108553 w 156495"/>
                <a:gd name="connsiteY88" fmla="*/ 162753 h 176622"/>
                <a:gd name="connsiteX89" fmla="*/ 109315 w 156495"/>
                <a:gd name="connsiteY89" fmla="*/ 164086 h 176622"/>
                <a:gd name="connsiteX90" fmla="*/ 111029 w 156495"/>
                <a:gd name="connsiteY90" fmla="*/ 167420 h 176622"/>
                <a:gd name="connsiteX91" fmla="*/ 115315 w 156495"/>
                <a:gd name="connsiteY91" fmla="*/ 169706 h 176622"/>
                <a:gd name="connsiteX92" fmla="*/ 118078 w 156495"/>
                <a:gd name="connsiteY92" fmla="*/ 169134 h 176622"/>
                <a:gd name="connsiteX93" fmla="*/ 118078 w 156495"/>
                <a:gd name="connsiteY93" fmla="*/ 168372 h 176622"/>
                <a:gd name="connsiteX94" fmla="*/ 115696 w 156495"/>
                <a:gd name="connsiteY94" fmla="*/ 163991 h 176622"/>
                <a:gd name="connsiteX95" fmla="*/ 114172 w 156495"/>
                <a:gd name="connsiteY95" fmla="*/ 161800 h 176622"/>
                <a:gd name="connsiteX96" fmla="*/ 115030 w 156495"/>
                <a:gd name="connsiteY96" fmla="*/ 160657 h 176622"/>
                <a:gd name="connsiteX97" fmla="*/ 117030 w 156495"/>
                <a:gd name="connsiteY97" fmla="*/ 161133 h 176622"/>
                <a:gd name="connsiteX98" fmla="*/ 119030 w 156495"/>
                <a:gd name="connsiteY98" fmla="*/ 161990 h 176622"/>
                <a:gd name="connsiteX99" fmla="*/ 120935 w 156495"/>
                <a:gd name="connsiteY99" fmla="*/ 161228 h 176622"/>
                <a:gd name="connsiteX100" fmla="*/ 121697 w 156495"/>
                <a:gd name="connsiteY100" fmla="*/ 159800 h 176622"/>
                <a:gd name="connsiteX101" fmla="*/ 121697 w 156495"/>
                <a:gd name="connsiteY101" fmla="*/ 158847 h 176622"/>
                <a:gd name="connsiteX102" fmla="*/ 124078 w 156495"/>
                <a:gd name="connsiteY102" fmla="*/ 157704 h 176622"/>
                <a:gd name="connsiteX103" fmla="*/ 125793 w 156495"/>
                <a:gd name="connsiteY103" fmla="*/ 158847 h 176622"/>
                <a:gd name="connsiteX104" fmla="*/ 125793 w 156495"/>
                <a:gd name="connsiteY104" fmla="*/ 160276 h 176622"/>
                <a:gd name="connsiteX105" fmla="*/ 124936 w 156495"/>
                <a:gd name="connsiteY105" fmla="*/ 161800 h 176622"/>
                <a:gd name="connsiteX106" fmla="*/ 124936 w 156495"/>
                <a:gd name="connsiteY106" fmla="*/ 162276 h 176622"/>
                <a:gd name="connsiteX107" fmla="*/ 125888 w 156495"/>
                <a:gd name="connsiteY107" fmla="*/ 163514 h 176622"/>
                <a:gd name="connsiteX108" fmla="*/ 129889 w 156495"/>
                <a:gd name="connsiteY108" fmla="*/ 162371 h 176622"/>
                <a:gd name="connsiteX109" fmla="*/ 131032 w 156495"/>
                <a:gd name="connsiteY109" fmla="*/ 159038 h 176622"/>
                <a:gd name="connsiteX110" fmla="*/ 131032 w 156495"/>
                <a:gd name="connsiteY110" fmla="*/ 157228 h 176622"/>
                <a:gd name="connsiteX111" fmla="*/ 133127 w 156495"/>
                <a:gd name="connsiteY111" fmla="*/ 155418 h 176622"/>
                <a:gd name="connsiteX112" fmla="*/ 133127 w 156495"/>
                <a:gd name="connsiteY112" fmla="*/ 155418 h 176622"/>
                <a:gd name="connsiteX113" fmla="*/ 135127 w 156495"/>
                <a:gd name="connsiteY113" fmla="*/ 157990 h 176622"/>
                <a:gd name="connsiteX114" fmla="*/ 133889 w 156495"/>
                <a:gd name="connsiteY114" fmla="*/ 160657 h 176622"/>
                <a:gd name="connsiteX115" fmla="*/ 134651 w 156495"/>
                <a:gd name="connsiteY115" fmla="*/ 163229 h 176622"/>
                <a:gd name="connsiteX116" fmla="*/ 137509 w 156495"/>
                <a:gd name="connsiteY116" fmla="*/ 162276 h 176622"/>
                <a:gd name="connsiteX117" fmla="*/ 137509 w 156495"/>
                <a:gd name="connsiteY117" fmla="*/ 161610 h 176622"/>
                <a:gd name="connsiteX118" fmla="*/ 132746 w 156495"/>
                <a:gd name="connsiteY118" fmla="*/ 150370 h 176622"/>
                <a:gd name="connsiteX119" fmla="*/ 135032 w 156495"/>
                <a:gd name="connsiteY119" fmla="*/ 134368 h 176622"/>
                <a:gd name="connsiteX120" fmla="*/ 139509 w 156495"/>
                <a:gd name="connsiteY120" fmla="*/ 100173 h 176622"/>
                <a:gd name="connsiteX121" fmla="*/ 143986 w 156495"/>
                <a:gd name="connsiteY121" fmla="*/ 55977 h 176622"/>
                <a:gd name="connsiteX122" fmla="*/ 150939 w 156495"/>
                <a:gd name="connsiteY122" fmla="*/ 43595 h 176622"/>
                <a:gd name="connsiteX123" fmla="*/ 156463 w 156495"/>
                <a:gd name="connsiteY123" fmla="*/ 27593 h 176622"/>
                <a:gd name="connsiteX124" fmla="*/ 155797 w 156495"/>
                <a:gd name="connsiteY124" fmla="*/ 27593 h 176622"/>
                <a:gd name="connsiteX125" fmla="*/ 155130 w 156495"/>
                <a:gd name="connsiteY125" fmla="*/ 29116 h 176622"/>
                <a:gd name="connsiteX126" fmla="*/ 154558 w 156495"/>
                <a:gd name="connsiteY126" fmla="*/ 30069 h 176622"/>
                <a:gd name="connsiteX127" fmla="*/ 152368 w 156495"/>
                <a:gd name="connsiteY127" fmla="*/ 31212 h 176622"/>
                <a:gd name="connsiteX128" fmla="*/ 150653 w 156495"/>
                <a:gd name="connsiteY128" fmla="*/ 30069 h 176622"/>
                <a:gd name="connsiteX129" fmla="*/ 150653 w 156495"/>
                <a:gd name="connsiteY129" fmla="*/ 28545 h 176622"/>
                <a:gd name="connsiteX130" fmla="*/ 151415 w 156495"/>
                <a:gd name="connsiteY130" fmla="*/ 27117 h 176622"/>
                <a:gd name="connsiteX131" fmla="*/ 151415 w 156495"/>
                <a:gd name="connsiteY131" fmla="*/ 27117 h 176622"/>
                <a:gd name="connsiteX132" fmla="*/ 150558 w 156495"/>
                <a:gd name="connsiteY132" fmla="*/ 25878 h 176622"/>
                <a:gd name="connsiteX133" fmla="*/ 146557 w 156495"/>
                <a:gd name="connsiteY133" fmla="*/ 27021 h 176622"/>
                <a:gd name="connsiteX134" fmla="*/ 145414 w 156495"/>
                <a:gd name="connsiteY134" fmla="*/ 30355 h 176622"/>
                <a:gd name="connsiteX135" fmla="*/ 145414 w 156495"/>
                <a:gd name="connsiteY135" fmla="*/ 32069 h 176622"/>
                <a:gd name="connsiteX136" fmla="*/ 143224 w 156495"/>
                <a:gd name="connsiteY136" fmla="*/ 33879 h 176622"/>
                <a:gd name="connsiteX137" fmla="*/ 143224 w 156495"/>
                <a:gd name="connsiteY137" fmla="*/ 33879 h 176622"/>
                <a:gd name="connsiteX138" fmla="*/ 141319 w 156495"/>
                <a:gd name="connsiteY138" fmla="*/ 31308 h 176622"/>
                <a:gd name="connsiteX139" fmla="*/ 142557 w 156495"/>
                <a:gd name="connsiteY139" fmla="*/ 28640 h 176622"/>
                <a:gd name="connsiteX140" fmla="*/ 142662 w 156495"/>
                <a:gd name="connsiteY140" fmla="*/ 26621 h 176622"/>
                <a:gd name="connsiteX141" fmla="*/ 141795 w 156495"/>
                <a:gd name="connsiteY141" fmla="*/ 26164 h 176622"/>
                <a:gd name="connsiteX142" fmla="*/ 138937 w 156495"/>
                <a:gd name="connsiteY142" fmla="*/ 27117 h 176622"/>
                <a:gd name="connsiteX143" fmla="*/ 137985 w 156495"/>
                <a:gd name="connsiteY143" fmla="*/ 29307 h 176622"/>
                <a:gd name="connsiteX144" fmla="*/ 134937 w 156495"/>
                <a:gd name="connsiteY144" fmla="*/ 30069 h 176622"/>
                <a:gd name="connsiteX145" fmla="*/ 134937 w 156495"/>
                <a:gd name="connsiteY145" fmla="*/ 27307 h 176622"/>
                <a:gd name="connsiteX146" fmla="*/ 137699 w 156495"/>
                <a:gd name="connsiteY146" fmla="*/ 24449 h 176622"/>
                <a:gd name="connsiteX147" fmla="*/ 138747 w 156495"/>
                <a:gd name="connsiteY147" fmla="*/ 22830 h 176622"/>
                <a:gd name="connsiteX148" fmla="*/ 137318 w 156495"/>
                <a:gd name="connsiteY148" fmla="*/ 21306 h 176622"/>
                <a:gd name="connsiteX149" fmla="*/ 134461 w 156495"/>
                <a:gd name="connsiteY149" fmla="*/ 22068 h 176622"/>
                <a:gd name="connsiteX150" fmla="*/ 132270 w 156495"/>
                <a:gd name="connsiteY150" fmla="*/ 24640 h 176622"/>
                <a:gd name="connsiteX151" fmla="*/ 128936 w 156495"/>
                <a:gd name="connsiteY151" fmla="*/ 27117 h 176622"/>
                <a:gd name="connsiteX152" fmla="*/ 126841 w 156495"/>
                <a:gd name="connsiteY152" fmla="*/ 25211 h 176622"/>
                <a:gd name="connsiteX153" fmla="*/ 128746 w 156495"/>
                <a:gd name="connsiteY153" fmla="*/ 23211 h 176622"/>
                <a:gd name="connsiteX154" fmla="*/ 131413 w 156495"/>
                <a:gd name="connsiteY154" fmla="*/ 20354 h 176622"/>
                <a:gd name="connsiteX155" fmla="*/ 127698 w 156495"/>
                <a:gd name="connsiteY155" fmla="*/ 19115 h 176622"/>
                <a:gd name="connsiteX156" fmla="*/ 124269 w 156495"/>
                <a:gd name="connsiteY156" fmla="*/ 20734 h 176622"/>
                <a:gd name="connsiteX157" fmla="*/ 122173 w 156495"/>
                <a:gd name="connsiteY157" fmla="*/ 23211 h 176622"/>
                <a:gd name="connsiteX158" fmla="*/ 120268 w 156495"/>
                <a:gd name="connsiteY158" fmla="*/ 23782 h 176622"/>
                <a:gd name="connsiteX159" fmla="*/ 122364 w 156495"/>
                <a:gd name="connsiteY159" fmla="*/ 19211 h 176622"/>
                <a:gd name="connsiteX160" fmla="*/ 124269 w 156495"/>
                <a:gd name="connsiteY160" fmla="*/ 17972 h 176622"/>
                <a:gd name="connsiteX161" fmla="*/ 123507 w 156495"/>
                <a:gd name="connsiteY161" fmla="*/ 16353 h 176622"/>
                <a:gd name="connsiteX162" fmla="*/ 122459 w 156495"/>
                <a:gd name="connsiteY162" fmla="*/ 16353 h 176622"/>
                <a:gd name="connsiteX163" fmla="*/ 117887 w 156495"/>
                <a:gd name="connsiteY163" fmla="*/ 18735 h 176622"/>
                <a:gd name="connsiteX164" fmla="*/ 115411 w 156495"/>
                <a:gd name="connsiteY164" fmla="*/ 21401 h 176622"/>
                <a:gd name="connsiteX165" fmla="*/ 119506 w 156495"/>
                <a:gd name="connsiteY165" fmla="*/ 14829 h 176622"/>
                <a:gd name="connsiteX166" fmla="*/ 122364 w 156495"/>
                <a:gd name="connsiteY166" fmla="*/ 13495 h 176622"/>
                <a:gd name="connsiteX167" fmla="*/ 122545 w 156495"/>
                <a:gd name="connsiteY167" fmla="*/ 11486 h 176622"/>
                <a:gd name="connsiteX168" fmla="*/ 122364 w 156495"/>
                <a:gd name="connsiteY168" fmla="*/ 11305 h 176622"/>
                <a:gd name="connsiteX169" fmla="*/ 119506 w 156495"/>
                <a:gd name="connsiteY169" fmla="*/ 10543 h 176622"/>
                <a:gd name="connsiteX170" fmla="*/ 112553 w 156495"/>
                <a:gd name="connsiteY170" fmla="*/ 12638 h 176622"/>
                <a:gd name="connsiteX171" fmla="*/ 110172 w 156495"/>
                <a:gd name="connsiteY171" fmla="*/ 17496 h 176622"/>
                <a:gd name="connsiteX172" fmla="*/ 108362 w 156495"/>
                <a:gd name="connsiteY172" fmla="*/ 18829 h 176622"/>
                <a:gd name="connsiteX173" fmla="*/ 105886 w 156495"/>
                <a:gd name="connsiteY173" fmla="*/ 17115 h 176622"/>
                <a:gd name="connsiteX174" fmla="*/ 107124 w 156495"/>
                <a:gd name="connsiteY174" fmla="*/ 14829 h 176622"/>
                <a:gd name="connsiteX175" fmla="*/ 107124 w 156495"/>
                <a:gd name="connsiteY175" fmla="*/ 12352 h 176622"/>
                <a:gd name="connsiteX176" fmla="*/ 100895 w 156495"/>
                <a:gd name="connsiteY176" fmla="*/ 14077 h 176622"/>
                <a:gd name="connsiteX177" fmla="*/ 100552 w 156495"/>
                <a:gd name="connsiteY177" fmla="*/ 14829 h 176622"/>
                <a:gd name="connsiteX178" fmla="*/ 99790 w 156495"/>
                <a:gd name="connsiteY178" fmla="*/ 16353 h 176622"/>
                <a:gd name="connsiteX179" fmla="*/ 99790 w 156495"/>
                <a:gd name="connsiteY179" fmla="*/ 10162 h 176622"/>
                <a:gd name="connsiteX180" fmla="*/ 100647 w 156495"/>
                <a:gd name="connsiteY180" fmla="*/ 8638 h 176622"/>
                <a:gd name="connsiteX181" fmla="*/ 99761 w 156495"/>
                <a:gd name="connsiteY181" fmla="*/ 7133 h 176622"/>
                <a:gd name="connsiteX182" fmla="*/ 99695 w 156495"/>
                <a:gd name="connsiteY182" fmla="*/ 7114 h 176622"/>
                <a:gd name="connsiteX183" fmla="*/ 98456 w 156495"/>
                <a:gd name="connsiteY183" fmla="*/ 7114 h 176622"/>
                <a:gd name="connsiteX184" fmla="*/ 94265 w 156495"/>
                <a:gd name="connsiteY184" fmla="*/ 9781 h 176622"/>
                <a:gd name="connsiteX185" fmla="*/ 94265 w 156495"/>
                <a:gd name="connsiteY185" fmla="*/ 13972 h 176622"/>
                <a:gd name="connsiteX186" fmla="*/ 92846 w 156495"/>
                <a:gd name="connsiteY186" fmla="*/ 14991 h 176622"/>
                <a:gd name="connsiteX187" fmla="*/ 92074 w 156495"/>
                <a:gd name="connsiteY187" fmla="*/ 14544 h 176622"/>
                <a:gd name="connsiteX188" fmla="*/ 91408 w 156495"/>
                <a:gd name="connsiteY188" fmla="*/ 8257 h 176622"/>
                <a:gd name="connsiteX189" fmla="*/ 87598 w 156495"/>
                <a:gd name="connsiteY189" fmla="*/ 5019 h 176622"/>
                <a:gd name="connsiteX190" fmla="*/ 83978 w 156495"/>
                <a:gd name="connsiteY190" fmla="*/ 5019 h 176622"/>
                <a:gd name="connsiteX191" fmla="*/ 83978 w 156495"/>
                <a:gd name="connsiteY191" fmla="*/ 6066 h 176622"/>
                <a:gd name="connsiteX192" fmla="*/ 87121 w 156495"/>
                <a:gd name="connsiteY192" fmla="*/ 10543 h 176622"/>
                <a:gd name="connsiteX193" fmla="*/ 87121 w 156495"/>
                <a:gd name="connsiteY193" fmla="*/ 15210 h 176622"/>
                <a:gd name="connsiteX194" fmla="*/ 84454 w 156495"/>
                <a:gd name="connsiteY194" fmla="*/ 13972 h 176622"/>
                <a:gd name="connsiteX195" fmla="*/ 83883 w 156495"/>
                <a:gd name="connsiteY195" fmla="*/ 11686 h 176622"/>
                <a:gd name="connsiteX196" fmla="*/ 83311 w 156495"/>
                <a:gd name="connsiteY196" fmla="*/ 11686 h 176622"/>
                <a:gd name="connsiteX197" fmla="*/ 81311 w 156495"/>
                <a:gd name="connsiteY197" fmla="*/ 12495 h 176622"/>
                <a:gd name="connsiteX198" fmla="*/ 81216 w 156495"/>
                <a:gd name="connsiteY198" fmla="*/ 12829 h 176622"/>
                <a:gd name="connsiteX199" fmla="*/ 79692 w 156495"/>
                <a:gd name="connsiteY199" fmla="*/ 14448 h 176622"/>
                <a:gd name="connsiteX200" fmla="*/ 78930 w 156495"/>
                <a:gd name="connsiteY200" fmla="*/ 9114 h 176622"/>
                <a:gd name="connsiteX201" fmla="*/ 73024 w 156495"/>
                <a:gd name="connsiteY201" fmla="*/ 2066 h 176622"/>
                <a:gd name="connsiteX202" fmla="*/ 71310 w 156495"/>
                <a:gd name="connsiteY202" fmla="*/ 2066 h 176622"/>
                <a:gd name="connsiteX203" fmla="*/ 68643 w 156495"/>
                <a:gd name="connsiteY203" fmla="*/ 3685 h 176622"/>
                <a:gd name="connsiteX204" fmla="*/ 69500 w 156495"/>
                <a:gd name="connsiteY204" fmla="*/ 6352 h 176622"/>
                <a:gd name="connsiteX205" fmla="*/ 70262 w 156495"/>
                <a:gd name="connsiteY205" fmla="*/ 10162 h 176622"/>
                <a:gd name="connsiteX206" fmla="*/ 67595 w 156495"/>
                <a:gd name="connsiteY206" fmla="*/ 12829 h 176622"/>
                <a:gd name="connsiteX207" fmla="*/ 64166 w 156495"/>
                <a:gd name="connsiteY207" fmla="*/ 10448 h 176622"/>
                <a:gd name="connsiteX208" fmla="*/ 63118 w 156495"/>
                <a:gd name="connsiteY208" fmla="*/ 7114 h 176622"/>
                <a:gd name="connsiteX209" fmla="*/ 58832 w 156495"/>
                <a:gd name="connsiteY209" fmla="*/ 6257 h 176622"/>
                <a:gd name="connsiteX210" fmla="*/ 58832 w 156495"/>
                <a:gd name="connsiteY210" fmla="*/ 7495 h 176622"/>
                <a:gd name="connsiteX211" fmla="*/ 60356 w 156495"/>
                <a:gd name="connsiteY211" fmla="*/ 10257 h 176622"/>
                <a:gd name="connsiteX212" fmla="*/ 60356 w 156495"/>
                <a:gd name="connsiteY212" fmla="*/ 13019 h 176622"/>
                <a:gd name="connsiteX213" fmla="*/ 57403 w 156495"/>
                <a:gd name="connsiteY213" fmla="*/ 13019 h 176622"/>
                <a:gd name="connsiteX214" fmla="*/ 55784 w 156495"/>
                <a:gd name="connsiteY214" fmla="*/ 10924 h 176622"/>
                <a:gd name="connsiteX215" fmla="*/ 55022 w 156495"/>
                <a:gd name="connsiteY215" fmla="*/ 5019 h 176622"/>
                <a:gd name="connsiteX216" fmla="*/ 54355 w 156495"/>
                <a:gd name="connsiteY216" fmla="*/ 2161 h 176622"/>
                <a:gd name="connsiteX217" fmla="*/ 51593 w 156495"/>
                <a:gd name="connsiteY217" fmla="*/ -221 h 176622"/>
                <a:gd name="connsiteX218" fmla="*/ 48926 w 156495"/>
                <a:gd name="connsiteY218" fmla="*/ -221 h 176622"/>
                <a:gd name="connsiteX219" fmla="*/ 47307 w 156495"/>
                <a:gd name="connsiteY219" fmla="*/ 1018 h 176622"/>
                <a:gd name="connsiteX220" fmla="*/ 48164 w 156495"/>
                <a:gd name="connsiteY220" fmla="*/ 2447 h 176622"/>
                <a:gd name="connsiteX221" fmla="*/ 50164 w 156495"/>
                <a:gd name="connsiteY221" fmla="*/ 6828 h 176622"/>
                <a:gd name="connsiteX222" fmla="*/ 48936 w 156495"/>
                <a:gd name="connsiteY222" fmla="*/ 8257 h 176622"/>
                <a:gd name="connsiteX223" fmla="*/ 48926 w 156495"/>
                <a:gd name="connsiteY223" fmla="*/ 8257 h 176622"/>
                <a:gd name="connsiteX224" fmla="*/ 47307 w 156495"/>
                <a:gd name="connsiteY224" fmla="*/ 8257 h 176622"/>
                <a:gd name="connsiteX225" fmla="*/ 45497 w 156495"/>
                <a:gd name="connsiteY225" fmla="*/ 5685 h 176622"/>
                <a:gd name="connsiteX226" fmla="*/ 44259 w 156495"/>
                <a:gd name="connsiteY226" fmla="*/ 2923 h 176622"/>
                <a:gd name="connsiteX227" fmla="*/ 40449 w 156495"/>
                <a:gd name="connsiteY227" fmla="*/ 1970 h 176622"/>
                <a:gd name="connsiteX228" fmla="*/ 39373 w 156495"/>
                <a:gd name="connsiteY228" fmla="*/ 3685 h 176622"/>
                <a:gd name="connsiteX229" fmla="*/ 39401 w 156495"/>
                <a:gd name="connsiteY229" fmla="*/ 3780 h 176622"/>
                <a:gd name="connsiteX230" fmla="*/ 40830 w 156495"/>
                <a:gd name="connsiteY230" fmla="*/ 5875 h 176622"/>
                <a:gd name="connsiteX231" fmla="*/ 44545 w 156495"/>
                <a:gd name="connsiteY231" fmla="*/ 12543 h 176622"/>
                <a:gd name="connsiteX232" fmla="*/ 43497 w 156495"/>
                <a:gd name="connsiteY232" fmla="*/ 14448 h 176622"/>
                <a:gd name="connsiteX233" fmla="*/ 41497 w 156495"/>
                <a:gd name="connsiteY233" fmla="*/ 13781 h 176622"/>
                <a:gd name="connsiteX234" fmla="*/ 40735 w 156495"/>
                <a:gd name="connsiteY234" fmla="*/ 12352 h 176622"/>
                <a:gd name="connsiteX235" fmla="*/ 39687 w 156495"/>
                <a:gd name="connsiteY235" fmla="*/ 9971 h 176622"/>
                <a:gd name="connsiteX236" fmla="*/ 37306 w 156495"/>
                <a:gd name="connsiteY236" fmla="*/ 7400 h 176622"/>
                <a:gd name="connsiteX237" fmla="*/ 33400 w 156495"/>
                <a:gd name="connsiteY237" fmla="*/ 7400 h 176622"/>
                <a:gd name="connsiteX238" fmla="*/ 34258 w 156495"/>
                <a:gd name="connsiteY238" fmla="*/ 9781 h 176622"/>
                <a:gd name="connsiteX239" fmla="*/ 35401 w 156495"/>
                <a:gd name="connsiteY239" fmla="*/ 11972 h 176622"/>
                <a:gd name="connsiteX240" fmla="*/ 35401 w 156495"/>
                <a:gd name="connsiteY240" fmla="*/ 13019 h 176622"/>
                <a:gd name="connsiteX241" fmla="*/ 34734 w 156495"/>
                <a:gd name="connsiteY241" fmla="*/ 13019 h 176622"/>
                <a:gd name="connsiteX242" fmla="*/ 30448 w 156495"/>
                <a:gd name="connsiteY242" fmla="*/ 11686 h 176622"/>
                <a:gd name="connsiteX243" fmla="*/ 29781 w 156495"/>
                <a:gd name="connsiteY243" fmla="*/ 8543 h 176622"/>
                <a:gd name="connsiteX244" fmla="*/ 29781 w 156495"/>
                <a:gd name="connsiteY244" fmla="*/ 5399 h 176622"/>
                <a:gd name="connsiteX245" fmla="*/ 29019 w 156495"/>
                <a:gd name="connsiteY245" fmla="*/ 4637 h 176622"/>
                <a:gd name="connsiteX246" fmla="*/ 26447 w 156495"/>
                <a:gd name="connsiteY246" fmla="*/ 4637 h 176622"/>
                <a:gd name="connsiteX247" fmla="*/ 24923 w 156495"/>
                <a:gd name="connsiteY247" fmla="*/ 4637 h 176622"/>
                <a:gd name="connsiteX248" fmla="*/ 24923 w 156495"/>
                <a:gd name="connsiteY248" fmla="*/ 8352 h 176622"/>
                <a:gd name="connsiteX249" fmla="*/ 27685 w 156495"/>
                <a:gd name="connsiteY249" fmla="*/ 12162 h 176622"/>
                <a:gd name="connsiteX250" fmla="*/ 27190 w 156495"/>
                <a:gd name="connsiteY250" fmla="*/ 13981 h 176622"/>
                <a:gd name="connsiteX251" fmla="*/ 27019 w 156495"/>
                <a:gd name="connsiteY251" fmla="*/ 14067 h 176622"/>
                <a:gd name="connsiteX252" fmla="*/ 24066 w 156495"/>
                <a:gd name="connsiteY252" fmla="*/ 14067 h 176622"/>
                <a:gd name="connsiteX253" fmla="*/ 22828 w 156495"/>
                <a:gd name="connsiteY253" fmla="*/ 12067 h 176622"/>
                <a:gd name="connsiteX254" fmla="*/ 22351 w 156495"/>
                <a:gd name="connsiteY254" fmla="*/ 10638 h 176622"/>
                <a:gd name="connsiteX255" fmla="*/ 20827 w 156495"/>
                <a:gd name="connsiteY255" fmla="*/ 9590 h 176622"/>
                <a:gd name="connsiteX256" fmla="*/ 18065 w 156495"/>
                <a:gd name="connsiteY256" fmla="*/ 11019 h 176622"/>
                <a:gd name="connsiteX257" fmla="*/ 18065 w 156495"/>
                <a:gd name="connsiteY257" fmla="*/ 13686 h 176622"/>
                <a:gd name="connsiteX258" fmla="*/ 16255 w 156495"/>
                <a:gd name="connsiteY258" fmla="*/ 14162 h 176622"/>
                <a:gd name="connsiteX259" fmla="*/ 14065 w 156495"/>
                <a:gd name="connsiteY259" fmla="*/ 13401 h 176622"/>
                <a:gd name="connsiteX260" fmla="*/ 13398 w 156495"/>
                <a:gd name="connsiteY260" fmla="*/ 12067 h 176622"/>
                <a:gd name="connsiteX261" fmla="*/ 12350 w 156495"/>
                <a:gd name="connsiteY261" fmla="*/ 9590 h 176622"/>
                <a:gd name="connsiteX262" fmla="*/ 13684 w 156495"/>
                <a:gd name="connsiteY262" fmla="*/ 32641 h 176622"/>
                <a:gd name="connsiteX263" fmla="*/ 12064 w 156495"/>
                <a:gd name="connsiteY263" fmla="*/ 49214 h 176622"/>
                <a:gd name="connsiteX264" fmla="*/ 13588 w 156495"/>
                <a:gd name="connsiteY264" fmla="*/ 68741 h 176622"/>
                <a:gd name="connsiteX265" fmla="*/ 11207 w 156495"/>
                <a:gd name="connsiteY265" fmla="*/ 92172 h 176622"/>
                <a:gd name="connsiteX266" fmla="*/ 12922 w 156495"/>
                <a:gd name="connsiteY266" fmla="*/ 102459 h 176622"/>
                <a:gd name="connsiteX267" fmla="*/ 1301 w 156495"/>
                <a:gd name="connsiteY267" fmla="*/ 157609 h 176622"/>
                <a:gd name="connsiteX268" fmla="*/ 1301 w 156495"/>
                <a:gd name="connsiteY268" fmla="*/ 157609 h 176622"/>
                <a:gd name="connsiteX269" fmla="*/ 3778 w 156495"/>
                <a:gd name="connsiteY269" fmla="*/ 154942 h 176622"/>
                <a:gd name="connsiteX270" fmla="*/ 539 w 156495"/>
                <a:gd name="connsiteY270" fmla="*/ 160943 h 176622"/>
                <a:gd name="connsiteX271" fmla="*/ -32 w 156495"/>
                <a:gd name="connsiteY271" fmla="*/ 164372 h 176622"/>
                <a:gd name="connsiteX272" fmla="*/ -32 w 156495"/>
                <a:gd name="connsiteY272" fmla="*/ 165705 h 176622"/>
                <a:gd name="connsiteX273" fmla="*/ 8254 w 156495"/>
                <a:gd name="connsiteY273" fmla="*/ 162276 h 17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56495" h="176622">
                  <a:moveTo>
                    <a:pt x="8254" y="162276"/>
                  </a:moveTo>
                  <a:cubicBezTo>
                    <a:pt x="9340" y="160800"/>
                    <a:pt x="10178" y="159161"/>
                    <a:pt x="10731" y="157419"/>
                  </a:cubicBezTo>
                  <a:cubicBezTo>
                    <a:pt x="11064" y="156666"/>
                    <a:pt x="11817" y="156180"/>
                    <a:pt x="12636" y="156180"/>
                  </a:cubicBezTo>
                  <a:cubicBezTo>
                    <a:pt x="13970" y="156180"/>
                    <a:pt x="15112" y="157037"/>
                    <a:pt x="15112" y="157895"/>
                  </a:cubicBezTo>
                  <a:cubicBezTo>
                    <a:pt x="15112" y="158752"/>
                    <a:pt x="14350" y="159418"/>
                    <a:pt x="13874" y="160181"/>
                  </a:cubicBezTo>
                  <a:cubicBezTo>
                    <a:pt x="13236" y="160847"/>
                    <a:pt x="13236" y="161895"/>
                    <a:pt x="13874" y="162562"/>
                  </a:cubicBezTo>
                  <a:cubicBezTo>
                    <a:pt x="15284" y="163276"/>
                    <a:pt x="16941" y="163276"/>
                    <a:pt x="18351" y="162562"/>
                  </a:cubicBezTo>
                  <a:cubicBezTo>
                    <a:pt x="19332" y="161952"/>
                    <a:pt x="20094" y="161047"/>
                    <a:pt x="20542" y="159990"/>
                  </a:cubicBezTo>
                  <a:lnTo>
                    <a:pt x="21304" y="158466"/>
                  </a:lnTo>
                  <a:cubicBezTo>
                    <a:pt x="22628" y="160324"/>
                    <a:pt x="22628" y="162809"/>
                    <a:pt x="21304" y="164658"/>
                  </a:cubicBezTo>
                  <a:cubicBezTo>
                    <a:pt x="20866" y="165076"/>
                    <a:pt x="20542" y="165601"/>
                    <a:pt x="20351" y="166181"/>
                  </a:cubicBezTo>
                  <a:cubicBezTo>
                    <a:pt x="20265" y="166848"/>
                    <a:pt x="20665" y="167487"/>
                    <a:pt x="21304" y="167705"/>
                  </a:cubicBezTo>
                  <a:lnTo>
                    <a:pt x="22637" y="167705"/>
                  </a:lnTo>
                  <a:cubicBezTo>
                    <a:pt x="24504" y="167800"/>
                    <a:pt x="26238" y="166744"/>
                    <a:pt x="27019" y="165038"/>
                  </a:cubicBezTo>
                  <a:cubicBezTo>
                    <a:pt x="27114" y="163638"/>
                    <a:pt x="27114" y="162238"/>
                    <a:pt x="27019" y="160847"/>
                  </a:cubicBezTo>
                  <a:cubicBezTo>
                    <a:pt x="27038" y="160219"/>
                    <a:pt x="27562" y="159714"/>
                    <a:pt x="28190" y="159733"/>
                  </a:cubicBezTo>
                  <a:cubicBezTo>
                    <a:pt x="28314" y="159733"/>
                    <a:pt x="28428" y="159761"/>
                    <a:pt x="28543" y="159800"/>
                  </a:cubicBezTo>
                  <a:cubicBezTo>
                    <a:pt x="28838" y="159885"/>
                    <a:pt x="29086" y="160095"/>
                    <a:pt x="29209" y="160371"/>
                  </a:cubicBezTo>
                  <a:cubicBezTo>
                    <a:pt x="30733" y="162371"/>
                    <a:pt x="29209" y="164562"/>
                    <a:pt x="29876" y="166657"/>
                  </a:cubicBezTo>
                  <a:cubicBezTo>
                    <a:pt x="30838" y="168058"/>
                    <a:pt x="32153" y="169172"/>
                    <a:pt x="33686" y="169896"/>
                  </a:cubicBezTo>
                  <a:cubicBezTo>
                    <a:pt x="34829" y="170563"/>
                    <a:pt x="36829" y="171135"/>
                    <a:pt x="37401" y="170372"/>
                  </a:cubicBezTo>
                  <a:cubicBezTo>
                    <a:pt x="37639" y="170068"/>
                    <a:pt x="37639" y="169629"/>
                    <a:pt x="37401" y="169325"/>
                  </a:cubicBezTo>
                  <a:cubicBezTo>
                    <a:pt x="36544" y="167705"/>
                    <a:pt x="35115" y="166277"/>
                    <a:pt x="34162" y="164752"/>
                  </a:cubicBezTo>
                  <a:cubicBezTo>
                    <a:pt x="33191" y="163352"/>
                    <a:pt x="33191" y="161486"/>
                    <a:pt x="34162" y="160085"/>
                  </a:cubicBezTo>
                  <a:cubicBezTo>
                    <a:pt x="35229" y="159866"/>
                    <a:pt x="36305" y="160371"/>
                    <a:pt x="36829" y="161324"/>
                  </a:cubicBezTo>
                  <a:cubicBezTo>
                    <a:pt x="36829" y="162086"/>
                    <a:pt x="36829" y="162943"/>
                    <a:pt x="37496" y="163609"/>
                  </a:cubicBezTo>
                  <a:cubicBezTo>
                    <a:pt x="37687" y="163667"/>
                    <a:pt x="37877" y="163667"/>
                    <a:pt x="38068" y="163609"/>
                  </a:cubicBezTo>
                  <a:cubicBezTo>
                    <a:pt x="38839" y="163933"/>
                    <a:pt x="39735" y="163572"/>
                    <a:pt x="40068" y="162800"/>
                  </a:cubicBezTo>
                  <a:cubicBezTo>
                    <a:pt x="40106" y="162695"/>
                    <a:pt x="40144" y="162581"/>
                    <a:pt x="40163" y="162466"/>
                  </a:cubicBezTo>
                  <a:cubicBezTo>
                    <a:pt x="40163" y="161800"/>
                    <a:pt x="40163" y="160847"/>
                    <a:pt x="41782" y="160847"/>
                  </a:cubicBezTo>
                  <a:cubicBezTo>
                    <a:pt x="43306" y="162466"/>
                    <a:pt x="42449" y="164372"/>
                    <a:pt x="42545" y="166181"/>
                  </a:cubicBezTo>
                  <a:cubicBezTo>
                    <a:pt x="43192" y="169410"/>
                    <a:pt x="45459" y="172078"/>
                    <a:pt x="48545" y="173230"/>
                  </a:cubicBezTo>
                  <a:cubicBezTo>
                    <a:pt x="49079" y="173497"/>
                    <a:pt x="49660" y="173658"/>
                    <a:pt x="50260" y="173706"/>
                  </a:cubicBezTo>
                  <a:cubicBezTo>
                    <a:pt x="51460" y="173954"/>
                    <a:pt x="52660" y="173258"/>
                    <a:pt x="53022" y="172087"/>
                  </a:cubicBezTo>
                  <a:cubicBezTo>
                    <a:pt x="52946" y="171144"/>
                    <a:pt x="52650" y="170229"/>
                    <a:pt x="52165" y="169420"/>
                  </a:cubicBezTo>
                  <a:cubicBezTo>
                    <a:pt x="51612" y="168258"/>
                    <a:pt x="51317" y="166991"/>
                    <a:pt x="51307" y="165705"/>
                  </a:cubicBezTo>
                  <a:cubicBezTo>
                    <a:pt x="51250" y="164229"/>
                    <a:pt x="52403" y="163000"/>
                    <a:pt x="53879" y="162943"/>
                  </a:cubicBezTo>
                  <a:cubicBezTo>
                    <a:pt x="53936" y="162943"/>
                    <a:pt x="54003" y="162943"/>
                    <a:pt x="54070" y="162943"/>
                  </a:cubicBezTo>
                  <a:cubicBezTo>
                    <a:pt x="55632" y="162914"/>
                    <a:pt x="57032" y="163867"/>
                    <a:pt x="57594" y="165324"/>
                  </a:cubicBezTo>
                  <a:cubicBezTo>
                    <a:pt x="57594" y="166467"/>
                    <a:pt x="57594" y="167610"/>
                    <a:pt x="58642" y="168658"/>
                  </a:cubicBezTo>
                  <a:cubicBezTo>
                    <a:pt x="59813" y="169849"/>
                    <a:pt x="61595" y="170192"/>
                    <a:pt x="63118" y="169515"/>
                  </a:cubicBezTo>
                  <a:cubicBezTo>
                    <a:pt x="63357" y="169134"/>
                    <a:pt x="63357" y="168658"/>
                    <a:pt x="63118" y="168277"/>
                  </a:cubicBezTo>
                  <a:cubicBezTo>
                    <a:pt x="62766" y="167277"/>
                    <a:pt x="62252" y="166343"/>
                    <a:pt x="61595" y="165515"/>
                  </a:cubicBezTo>
                  <a:cubicBezTo>
                    <a:pt x="60937" y="164715"/>
                    <a:pt x="60937" y="163562"/>
                    <a:pt x="61595" y="162753"/>
                  </a:cubicBezTo>
                  <a:cubicBezTo>
                    <a:pt x="62547" y="162257"/>
                    <a:pt x="63690" y="162257"/>
                    <a:pt x="64642" y="162753"/>
                  </a:cubicBezTo>
                  <a:cubicBezTo>
                    <a:pt x="65566" y="163076"/>
                    <a:pt x="66186" y="163962"/>
                    <a:pt x="66166" y="164943"/>
                  </a:cubicBezTo>
                  <a:lnTo>
                    <a:pt x="67024" y="170849"/>
                  </a:lnTo>
                  <a:cubicBezTo>
                    <a:pt x="67100" y="171839"/>
                    <a:pt x="67357" y="172811"/>
                    <a:pt x="67786" y="173706"/>
                  </a:cubicBezTo>
                  <a:cubicBezTo>
                    <a:pt x="68395" y="174801"/>
                    <a:pt x="69376" y="175640"/>
                    <a:pt x="70548" y="176087"/>
                  </a:cubicBezTo>
                  <a:cubicBezTo>
                    <a:pt x="71462" y="176269"/>
                    <a:pt x="72396" y="176269"/>
                    <a:pt x="73310" y="176087"/>
                  </a:cubicBezTo>
                  <a:cubicBezTo>
                    <a:pt x="74263" y="176087"/>
                    <a:pt x="74929" y="175420"/>
                    <a:pt x="74929" y="174849"/>
                  </a:cubicBezTo>
                  <a:cubicBezTo>
                    <a:pt x="74929" y="174277"/>
                    <a:pt x="74929" y="173897"/>
                    <a:pt x="74072" y="173420"/>
                  </a:cubicBezTo>
                  <a:cubicBezTo>
                    <a:pt x="72882" y="172258"/>
                    <a:pt x="72167" y="170696"/>
                    <a:pt x="72072" y="169039"/>
                  </a:cubicBezTo>
                  <a:cubicBezTo>
                    <a:pt x="71967" y="168363"/>
                    <a:pt x="72424" y="167724"/>
                    <a:pt x="73101" y="167620"/>
                  </a:cubicBezTo>
                  <a:cubicBezTo>
                    <a:pt x="73139" y="167620"/>
                    <a:pt x="73177" y="167610"/>
                    <a:pt x="73215" y="167610"/>
                  </a:cubicBezTo>
                  <a:cubicBezTo>
                    <a:pt x="73767" y="167420"/>
                    <a:pt x="74377" y="167420"/>
                    <a:pt x="74929" y="167610"/>
                  </a:cubicBezTo>
                  <a:cubicBezTo>
                    <a:pt x="75891" y="168143"/>
                    <a:pt x="76558" y="169096"/>
                    <a:pt x="76739" y="170182"/>
                  </a:cubicBezTo>
                  <a:cubicBezTo>
                    <a:pt x="76920" y="171211"/>
                    <a:pt x="77387" y="172163"/>
                    <a:pt x="78073" y="172944"/>
                  </a:cubicBezTo>
                  <a:cubicBezTo>
                    <a:pt x="79168" y="173830"/>
                    <a:pt x="80597" y="174183"/>
                    <a:pt x="81978" y="173897"/>
                  </a:cubicBezTo>
                  <a:cubicBezTo>
                    <a:pt x="82788" y="173668"/>
                    <a:pt x="83264" y="172830"/>
                    <a:pt x="83035" y="172020"/>
                  </a:cubicBezTo>
                  <a:cubicBezTo>
                    <a:pt x="83035" y="172011"/>
                    <a:pt x="83026" y="172001"/>
                    <a:pt x="83026" y="171991"/>
                  </a:cubicBezTo>
                  <a:cubicBezTo>
                    <a:pt x="82683" y="171239"/>
                    <a:pt x="82197" y="170563"/>
                    <a:pt x="81597" y="169992"/>
                  </a:cubicBezTo>
                  <a:cubicBezTo>
                    <a:pt x="79806" y="168096"/>
                    <a:pt x="78473" y="165810"/>
                    <a:pt x="77692" y="163324"/>
                  </a:cubicBezTo>
                  <a:cubicBezTo>
                    <a:pt x="77692" y="162562"/>
                    <a:pt x="77692" y="161610"/>
                    <a:pt x="78739" y="161419"/>
                  </a:cubicBezTo>
                  <a:cubicBezTo>
                    <a:pt x="79501" y="161333"/>
                    <a:pt x="80263" y="161571"/>
                    <a:pt x="80835" y="162086"/>
                  </a:cubicBezTo>
                  <a:cubicBezTo>
                    <a:pt x="81206" y="162447"/>
                    <a:pt x="81473" y="162914"/>
                    <a:pt x="81597" y="163419"/>
                  </a:cubicBezTo>
                  <a:lnTo>
                    <a:pt x="82740" y="165895"/>
                  </a:lnTo>
                  <a:cubicBezTo>
                    <a:pt x="83226" y="167000"/>
                    <a:pt x="84112" y="167886"/>
                    <a:pt x="85216" y="168372"/>
                  </a:cubicBezTo>
                  <a:cubicBezTo>
                    <a:pt x="86550" y="168943"/>
                    <a:pt x="88645" y="168943"/>
                    <a:pt x="89217" y="168372"/>
                  </a:cubicBezTo>
                  <a:cubicBezTo>
                    <a:pt x="89788" y="167800"/>
                    <a:pt x="89217" y="166753"/>
                    <a:pt x="88169" y="165991"/>
                  </a:cubicBezTo>
                  <a:cubicBezTo>
                    <a:pt x="87712" y="165353"/>
                    <a:pt x="87350" y="164648"/>
                    <a:pt x="87121" y="163895"/>
                  </a:cubicBezTo>
                  <a:cubicBezTo>
                    <a:pt x="87121" y="163895"/>
                    <a:pt x="87121" y="163038"/>
                    <a:pt x="87121" y="162753"/>
                  </a:cubicBezTo>
                  <a:lnTo>
                    <a:pt x="87883" y="162753"/>
                  </a:lnTo>
                  <a:cubicBezTo>
                    <a:pt x="89427" y="162447"/>
                    <a:pt x="91027" y="162905"/>
                    <a:pt x="92170" y="163991"/>
                  </a:cubicBezTo>
                  <a:cubicBezTo>
                    <a:pt x="92865" y="164876"/>
                    <a:pt x="93141" y="166029"/>
                    <a:pt x="92932" y="167134"/>
                  </a:cubicBezTo>
                  <a:cubicBezTo>
                    <a:pt x="92598" y="168191"/>
                    <a:pt x="92598" y="169315"/>
                    <a:pt x="92932" y="170372"/>
                  </a:cubicBezTo>
                  <a:cubicBezTo>
                    <a:pt x="93151" y="170696"/>
                    <a:pt x="93446" y="170953"/>
                    <a:pt x="93789" y="171135"/>
                  </a:cubicBezTo>
                  <a:cubicBezTo>
                    <a:pt x="95132" y="171668"/>
                    <a:pt x="96637" y="171668"/>
                    <a:pt x="97980" y="171135"/>
                  </a:cubicBezTo>
                  <a:cubicBezTo>
                    <a:pt x="99504" y="170277"/>
                    <a:pt x="99218" y="168658"/>
                    <a:pt x="97980" y="167420"/>
                  </a:cubicBezTo>
                  <a:cubicBezTo>
                    <a:pt x="96942" y="166248"/>
                    <a:pt x="95989" y="165010"/>
                    <a:pt x="95122" y="163705"/>
                  </a:cubicBezTo>
                  <a:cubicBezTo>
                    <a:pt x="95122" y="162943"/>
                    <a:pt x="95122" y="162086"/>
                    <a:pt x="95789" y="161800"/>
                  </a:cubicBezTo>
                  <a:cubicBezTo>
                    <a:pt x="96827" y="161486"/>
                    <a:pt x="97951" y="161657"/>
                    <a:pt x="98837" y="162276"/>
                  </a:cubicBezTo>
                  <a:cubicBezTo>
                    <a:pt x="99485" y="162724"/>
                    <a:pt x="99923" y="163409"/>
                    <a:pt x="100075" y="164181"/>
                  </a:cubicBezTo>
                  <a:cubicBezTo>
                    <a:pt x="99990" y="164658"/>
                    <a:pt x="99990" y="165134"/>
                    <a:pt x="100075" y="165610"/>
                  </a:cubicBezTo>
                  <a:cubicBezTo>
                    <a:pt x="100456" y="166153"/>
                    <a:pt x="101037" y="166534"/>
                    <a:pt x="101695" y="166657"/>
                  </a:cubicBezTo>
                  <a:cubicBezTo>
                    <a:pt x="102876" y="166981"/>
                    <a:pt x="104105" y="166372"/>
                    <a:pt x="104552" y="165229"/>
                  </a:cubicBezTo>
                  <a:cubicBezTo>
                    <a:pt x="104552" y="164372"/>
                    <a:pt x="104552" y="163419"/>
                    <a:pt x="104552" y="162562"/>
                  </a:cubicBezTo>
                  <a:cubicBezTo>
                    <a:pt x="105038" y="162105"/>
                    <a:pt x="105705" y="161895"/>
                    <a:pt x="106362" y="161990"/>
                  </a:cubicBezTo>
                  <a:cubicBezTo>
                    <a:pt x="107162" y="161962"/>
                    <a:pt x="107943" y="162238"/>
                    <a:pt x="108553" y="162753"/>
                  </a:cubicBezTo>
                  <a:cubicBezTo>
                    <a:pt x="108924" y="163114"/>
                    <a:pt x="109191" y="163581"/>
                    <a:pt x="109315" y="164086"/>
                  </a:cubicBezTo>
                  <a:cubicBezTo>
                    <a:pt x="109629" y="165315"/>
                    <a:pt x="110220" y="166448"/>
                    <a:pt x="111029" y="167420"/>
                  </a:cubicBezTo>
                  <a:cubicBezTo>
                    <a:pt x="112153" y="168648"/>
                    <a:pt x="113668" y="169458"/>
                    <a:pt x="115315" y="169706"/>
                  </a:cubicBezTo>
                  <a:cubicBezTo>
                    <a:pt x="116278" y="169906"/>
                    <a:pt x="117278" y="169706"/>
                    <a:pt x="118078" y="169134"/>
                  </a:cubicBezTo>
                  <a:cubicBezTo>
                    <a:pt x="118192" y="168896"/>
                    <a:pt x="118192" y="168610"/>
                    <a:pt x="118078" y="168372"/>
                  </a:cubicBezTo>
                  <a:cubicBezTo>
                    <a:pt x="117906" y="166648"/>
                    <a:pt x="117049" y="165067"/>
                    <a:pt x="115696" y="163991"/>
                  </a:cubicBezTo>
                  <a:cubicBezTo>
                    <a:pt x="114982" y="163429"/>
                    <a:pt x="114449" y="162666"/>
                    <a:pt x="114172" y="161800"/>
                  </a:cubicBezTo>
                  <a:cubicBezTo>
                    <a:pt x="114172" y="161800"/>
                    <a:pt x="114172" y="160847"/>
                    <a:pt x="115030" y="160657"/>
                  </a:cubicBezTo>
                  <a:cubicBezTo>
                    <a:pt x="115725" y="160619"/>
                    <a:pt x="116420" y="160781"/>
                    <a:pt x="117030" y="161133"/>
                  </a:cubicBezTo>
                  <a:cubicBezTo>
                    <a:pt x="117620" y="161571"/>
                    <a:pt x="118306" y="161867"/>
                    <a:pt x="119030" y="161990"/>
                  </a:cubicBezTo>
                  <a:cubicBezTo>
                    <a:pt x="119745" y="162019"/>
                    <a:pt x="120440" y="161743"/>
                    <a:pt x="120935" y="161228"/>
                  </a:cubicBezTo>
                  <a:cubicBezTo>
                    <a:pt x="121259" y="160790"/>
                    <a:pt x="121516" y="160314"/>
                    <a:pt x="121697" y="159800"/>
                  </a:cubicBezTo>
                  <a:cubicBezTo>
                    <a:pt x="121650" y="159485"/>
                    <a:pt x="121650" y="159161"/>
                    <a:pt x="121697" y="158847"/>
                  </a:cubicBezTo>
                  <a:cubicBezTo>
                    <a:pt x="122221" y="158056"/>
                    <a:pt x="123136" y="157619"/>
                    <a:pt x="124078" y="157704"/>
                  </a:cubicBezTo>
                  <a:cubicBezTo>
                    <a:pt x="124821" y="157742"/>
                    <a:pt x="125479" y="158180"/>
                    <a:pt x="125793" y="158847"/>
                  </a:cubicBezTo>
                  <a:cubicBezTo>
                    <a:pt x="125964" y="159304"/>
                    <a:pt x="125964" y="159818"/>
                    <a:pt x="125793" y="160276"/>
                  </a:cubicBezTo>
                  <a:cubicBezTo>
                    <a:pt x="125450" y="160752"/>
                    <a:pt x="125164" y="161267"/>
                    <a:pt x="124936" y="161800"/>
                  </a:cubicBezTo>
                  <a:lnTo>
                    <a:pt x="124936" y="162276"/>
                  </a:lnTo>
                  <a:cubicBezTo>
                    <a:pt x="124936" y="162276"/>
                    <a:pt x="124936" y="163324"/>
                    <a:pt x="125888" y="163514"/>
                  </a:cubicBezTo>
                  <a:cubicBezTo>
                    <a:pt x="126841" y="163705"/>
                    <a:pt x="128650" y="163514"/>
                    <a:pt x="129889" y="162371"/>
                  </a:cubicBezTo>
                  <a:cubicBezTo>
                    <a:pt x="130917" y="161600"/>
                    <a:pt x="131365" y="160276"/>
                    <a:pt x="131032" y="159038"/>
                  </a:cubicBezTo>
                  <a:cubicBezTo>
                    <a:pt x="131032" y="158371"/>
                    <a:pt x="131032" y="157799"/>
                    <a:pt x="131032" y="157228"/>
                  </a:cubicBezTo>
                  <a:cubicBezTo>
                    <a:pt x="131032" y="156656"/>
                    <a:pt x="133127" y="156370"/>
                    <a:pt x="133127" y="155418"/>
                  </a:cubicBezTo>
                  <a:lnTo>
                    <a:pt x="133127" y="155418"/>
                  </a:lnTo>
                  <a:cubicBezTo>
                    <a:pt x="133127" y="157609"/>
                    <a:pt x="134556" y="157132"/>
                    <a:pt x="135127" y="157990"/>
                  </a:cubicBezTo>
                  <a:cubicBezTo>
                    <a:pt x="135699" y="158847"/>
                    <a:pt x="134556" y="159895"/>
                    <a:pt x="133889" y="160657"/>
                  </a:cubicBezTo>
                  <a:cubicBezTo>
                    <a:pt x="133222" y="161419"/>
                    <a:pt x="133127" y="162848"/>
                    <a:pt x="134651" y="163229"/>
                  </a:cubicBezTo>
                  <a:cubicBezTo>
                    <a:pt x="135708" y="163505"/>
                    <a:pt x="136832" y="163133"/>
                    <a:pt x="137509" y="162276"/>
                  </a:cubicBezTo>
                  <a:cubicBezTo>
                    <a:pt x="137585" y="162057"/>
                    <a:pt x="137585" y="161828"/>
                    <a:pt x="137509" y="161610"/>
                  </a:cubicBezTo>
                  <a:cubicBezTo>
                    <a:pt x="135147" y="158247"/>
                    <a:pt x="133518" y="154408"/>
                    <a:pt x="132746" y="150370"/>
                  </a:cubicBezTo>
                  <a:cubicBezTo>
                    <a:pt x="132356" y="144931"/>
                    <a:pt x="133137" y="139473"/>
                    <a:pt x="135032" y="134368"/>
                  </a:cubicBezTo>
                  <a:cubicBezTo>
                    <a:pt x="137899" y="123195"/>
                    <a:pt x="139404" y="111708"/>
                    <a:pt x="139509" y="100173"/>
                  </a:cubicBezTo>
                  <a:cubicBezTo>
                    <a:pt x="139509" y="85219"/>
                    <a:pt x="137413" y="69693"/>
                    <a:pt x="143986" y="55977"/>
                  </a:cubicBezTo>
                  <a:cubicBezTo>
                    <a:pt x="145986" y="51786"/>
                    <a:pt x="148843" y="47786"/>
                    <a:pt x="150939" y="43595"/>
                  </a:cubicBezTo>
                  <a:cubicBezTo>
                    <a:pt x="153330" y="38470"/>
                    <a:pt x="155178" y="33108"/>
                    <a:pt x="156463" y="27593"/>
                  </a:cubicBezTo>
                  <a:lnTo>
                    <a:pt x="155797" y="27593"/>
                  </a:lnTo>
                  <a:cubicBezTo>
                    <a:pt x="155492" y="28060"/>
                    <a:pt x="155273" y="28573"/>
                    <a:pt x="155130" y="29116"/>
                  </a:cubicBezTo>
                  <a:cubicBezTo>
                    <a:pt x="155016" y="29469"/>
                    <a:pt x="154816" y="29793"/>
                    <a:pt x="154558" y="30069"/>
                  </a:cubicBezTo>
                  <a:cubicBezTo>
                    <a:pt x="154101" y="30831"/>
                    <a:pt x="153253" y="31269"/>
                    <a:pt x="152368" y="31212"/>
                  </a:cubicBezTo>
                  <a:cubicBezTo>
                    <a:pt x="151625" y="31174"/>
                    <a:pt x="150968" y="30736"/>
                    <a:pt x="150653" y="30069"/>
                  </a:cubicBezTo>
                  <a:cubicBezTo>
                    <a:pt x="150396" y="29593"/>
                    <a:pt x="150396" y="29021"/>
                    <a:pt x="150653" y="28545"/>
                  </a:cubicBezTo>
                  <a:cubicBezTo>
                    <a:pt x="150949" y="28088"/>
                    <a:pt x="151196" y="27612"/>
                    <a:pt x="151415" y="27117"/>
                  </a:cubicBezTo>
                  <a:lnTo>
                    <a:pt x="151415" y="27117"/>
                  </a:lnTo>
                  <a:cubicBezTo>
                    <a:pt x="151415" y="27117"/>
                    <a:pt x="151415" y="26068"/>
                    <a:pt x="150558" y="25878"/>
                  </a:cubicBezTo>
                  <a:cubicBezTo>
                    <a:pt x="149701" y="25688"/>
                    <a:pt x="147796" y="25878"/>
                    <a:pt x="146557" y="27021"/>
                  </a:cubicBezTo>
                  <a:cubicBezTo>
                    <a:pt x="145529" y="27793"/>
                    <a:pt x="145081" y="29116"/>
                    <a:pt x="145414" y="30355"/>
                  </a:cubicBezTo>
                  <a:cubicBezTo>
                    <a:pt x="145414" y="31022"/>
                    <a:pt x="145891" y="31498"/>
                    <a:pt x="145414" y="32069"/>
                  </a:cubicBezTo>
                  <a:cubicBezTo>
                    <a:pt x="144938" y="32641"/>
                    <a:pt x="143319" y="33022"/>
                    <a:pt x="143224" y="33879"/>
                  </a:cubicBezTo>
                  <a:lnTo>
                    <a:pt x="143224" y="33879"/>
                  </a:lnTo>
                  <a:cubicBezTo>
                    <a:pt x="143224" y="31688"/>
                    <a:pt x="141890" y="32260"/>
                    <a:pt x="141319" y="31308"/>
                  </a:cubicBezTo>
                  <a:cubicBezTo>
                    <a:pt x="140747" y="30355"/>
                    <a:pt x="141890" y="29498"/>
                    <a:pt x="142557" y="28640"/>
                  </a:cubicBezTo>
                  <a:cubicBezTo>
                    <a:pt x="143148" y="28117"/>
                    <a:pt x="143186" y="27211"/>
                    <a:pt x="142662" y="26621"/>
                  </a:cubicBezTo>
                  <a:cubicBezTo>
                    <a:pt x="142433" y="26374"/>
                    <a:pt x="142128" y="26211"/>
                    <a:pt x="141795" y="26164"/>
                  </a:cubicBezTo>
                  <a:cubicBezTo>
                    <a:pt x="140738" y="25831"/>
                    <a:pt x="139585" y="26211"/>
                    <a:pt x="138937" y="27117"/>
                  </a:cubicBezTo>
                  <a:cubicBezTo>
                    <a:pt x="138937" y="27783"/>
                    <a:pt x="138937" y="28640"/>
                    <a:pt x="137985" y="29307"/>
                  </a:cubicBezTo>
                  <a:cubicBezTo>
                    <a:pt x="137175" y="30088"/>
                    <a:pt x="136013" y="30374"/>
                    <a:pt x="134937" y="30069"/>
                  </a:cubicBezTo>
                  <a:cubicBezTo>
                    <a:pt x="133508" y="29498"/>
                    <a:pt x="134175" y="28164"/>
                    <a:pt x="134937" y="27307"/>
                  </a:cubicBezTo>
                  <a:lnTo>
                    <a:pt x="137699" y="24449"/>
                  </a:lnTo>
                  <a:cubicBezTo>
                    <a:pt x="138194" y="24021"/>
                    <a:pt x="138556" y="23459"/>
                    <a:pt x="138747" y="22830"/>
                  </a:cubicBezTo>
                  <a:cubicBezTo>
                    <a:pt x="138671" y="22059"/>
                    <a:pt x="138080" y="21430"/>
                    <a:pt x="137318" y="21306"/>
                  </a:cubicBezTo>
                  <a:cubicBezTo>
                    <a:pt x="136299" y="21144"/>
                    <a:pt x="135261" y="21420"/>
                    <a:pt x="134461" y="22068"/>
                  </a:cubicBezTo>
                  <a:cubicBezTo>
                    <a:pt x="133556" y="22754"/>
                    <a:pt x="132803" y="23639"/>
                    <a:pt x="132270" y="24640"/>
                  </a:cubicBezTo>
                  <a:cubicBezTo>
                    <a:pt x="131698" y="25783"/>
                    <a:pt x="130936" y="27307"/>
                    <a:pt x="128936" y="27117"/>
                  </a:cubicBezTo>
                  <a:cubicBezTo>
                    <a:pt x="126936" y="26926"/>
                    <a:pt x="126745" y="26068"/>
                    <a:pt x="126841" y="25211"/>
                  </a:cubicBezTo>
                  <a:cubicBezTo>
                    <a:pt x="126936" y="24354"/>
                    <a:pt x="127793" y="23782"/>
                    <a:pt x="128746" y="23211"/>
                  </a:cubicBezTo>
                  <a:cubicBezTo>
                    <a:pt x="129698" y="22640"/>
                    <a:pt x="131889" y="21592"/>
                    <a:pt x="131413" y="20354"/>
                  </a:cubicBezTo>
                  <a:cubicBezTo>
                    <a:pt x="130489" y="19306"/>
                    <a:pt x="129070" y="18829"/>
                    <a:pt x="127698" y="19115"/>
                  </a:cubicBezTo>
                  <a:cubicBezTo>
                    <a:pt x="126402" y="19230"/>
                    <a:pt x="125183" y="19811"/>
                    <a:pt x="124269" y="20734"/>
                  </a:cubicBezTo>
                  <a:cubicBezTo>
                    <a:pt x="123507" y="21497"/>
                    <a:pt x="123031" y="22449"/>
                    <a:pt x="122173" y="23211"/>
                  </a:cubicBezTo>
                  <a:cubicBezTo>
                    <a:pt x="121669" y="23697"/>
                    <a:pt x="120954" y="23906"/>
                    <a:pt x="120268" y="23782"/>
                  </a:cubicBezTo>
                  <a:cubicBezTo>
                    <a:pt x="119764" y="21954"/>
                    <a:pt x="120649" y="20020"/>
                    <a:pt x="122364" y="19211"/>
                  </a:cubicBezTo>
                  <a:cubicBezTo>
                    <a:pt x="123031" y="19211"/>
                    <a:pt x="123888" y="18544"/>
                    <a:pt x="124269" y="17972"/>
                  </a:cubicBezTo>
                  <a:cubicBezTo>
                    <a:pt x="124650" y="17401"/>
                    <a:pt x="124269" y="16543"/>
                    <a:pt x="123507" y="16353"/>
                  </a:cubicBezTo>
                  <a:lnTo>
                    <a:pt x="122459" y="16353"/>
                  </a:lnTo>
                  <a:cubicBezTo>
                    <a:pt x="120669" y="16458"/>
                    <a:pt x="119002" y="17325"/>
                    <a:pt x="117887" y="18735"/>
                  </a:cubicBezTo>
                  <a:cubicBezTo>
                    <a:pt x="117220" y="19687"/>
                    <a:pt x="117030" y="21020"/>
                    <a:pt x="115411" y="21401"/>
                  </a:cubicBezTo>
                  <a:cubicBezTo>
                    <a:pt x="114363" y="18925"/>
                    <a:pt x="116268" y="16258"/>
                    <a:pt x="119506" y="14829"/>
                  </a:cubicBezTo>
                  <a:cubicBezTo>
                    <a:pt x="120497" y="14457"/>
                    <a:pt x="121450" y="14020"/>
                    <a:pt x="122364" y="13495"/>
                  </a:cubicBezTo>
                  <a:cubicBezTo>
                    <a:pt x="122974" y="12991"/>
                    <a:pt x="123050" y="12086"/>
                    <a:pt x="122545" y="11486"/>
                  </a:cubicBezTo>
                  <a:cubicBezTo>
                    <a:pt x="122488" y="11419"/>
                    <a:pt x="122431" y="11362"/>
                    <a:pt x="122364" y="11305"/>
                  </a:cubicBezTo>
                  <a:cubicBezTo>
                    <a:pt x="121526" y="10743"/>
                    <a:pt x="120516" y="10476"/>
                    <a:pt x="119506" y="10543"/>
                  </a:cubicBezTo>
                  <a:cubicBezTo>
                    <a:pt x="117001" y="10295"/>
                    <a:pt x="114506" y="11048"/>
                    <a:pt x="112553" y="12638"/>
                  </a:cubicBezTo>
                  <a:cubicBezTo>
                    <a:pt x="111124" y="14067"/>
                    <a:pt x="111029" y="15877"/>
                    <a:pt x="110172" y="17496"/>
                  </a:cubicBezTo>
                  <a:cubicBezTo>
                    <a:pt x="109877" y="18258"/>
                    <a:pt x="109172" y="18772"/>
                    <a:pt x="108362" y="18829"/>
                  </a:cubicBezTo>
                  <a:cubicBezTo>
                    <a:pt x="107029" y="18829"/>
                    <a:pt x="105886" y="17972"/>
                    <a:pt x="105886" y="17115"/>
                  </a:cubicBezTo>
                  <a:cubicBezTo>
                    <a:pt x="105886" y="16258"/>
                    <a:pt x="106648" y="15591"/>
                    <a:pt x="107124" y="14829"/>
                  </a:cubicBezTo>
                  <a:cubicBezTo>
                    <a:pt x="107781" y="14134"/>
                    <a:pt x="107781" y="13048"/>
                    <a:pt x="107124" y="12352"/>
                  </a:cubicBezTo>
                  <a:cubicBezTo>
                    <a:pt x="104924" y="11105"/>
                    <a:pt x="102133" y="11876"/>
                    <a:pt x="100895" y="14077"/>
                  </a:cubicBezTo>
                  <a:cubicBezTo>
                    <a:pt x="100752" y="14314"/>
                    <a:pt x="100647" y="14572"/>
                    <a:pt x="100552" y="14829"/>
                  </a:cubicBezTo>
                  <a:lnTo>
                    <a:pt x="99790" y="16353"/>
                  </a:lnTo>
                  <a:cubicBezTo>
                    <a:pt x="98551" y="14477"/>
                    <a:pt x="98551" y="12038"/>
                    <a:pt x="99790" y="10162"/>
                  </a:cubicBezTo>
                  <a:cubicBezTo>
                    <a:pt x="100199" y="9733"/>
                    <a:pt x="100495" y="9210"/>
                    <a:pt x="100647" y="8638"/>
                  </a:cubicBezTo>
                  <a:cubicBezTo>
                    <a:pt x="100818" y="7981"/>
                    <a:pt x="100418" y="7304"/>
                    <a:pt x="99761" y="7133"/>
                  </a:cubicBezTo>
                  <a:cubicBezTo>
                    <a:pt x="99742" y="7124"/>
                    <a:pt x="99714" y="7114"/>
                    <a:pt x="99695" y="7114"/>
                  </a:cubicBezTo>
                  <a:cubicBezTo>
                    <a:pt x="99285" y="7028"/>
                    <a:pt x="98866" y="7028"/>
                    <a:pt x="98456" y="7114"/>
                  </a:cubicBezTo>
                  <a:cubicBezTo>
                    <a:pt x="96627" y="6990"/>
                    <a:pt x="94932" y="8067"/>
                    <a:pt x="94265" y="9781"/>
                  </a:cubicBezTo>
                  <a:cubicBezTo>
                    <a:pt x="94075" y="11172"/>
                    <a:pt x="94075" y="12581"/>
                    <a:pt x="94265" y="13972"/>
                  </a:cubicBezTo>
                  <a:cubicBezTo>
                    <a:pt x="94151" y="14648"/>
                    <a:pt x="93522" y="15105"/>
                    <a:pt x="92846" y="14991"/>
                  </a:cubicBezTo>
                  <a:cubicBezTo>
                    <a:pt x="92541" y="14943"/>
                    <a:pt x="92265" y="14781"/>
                    <a:pt x="92074" y="14544"/>
                  </a:cubicBezTo>
                  <a:cubicBezTo>
                    <a:pt x="90646" y="12543"/>
                    <a:pt x="92074" y="10352"/>
                    <a:pt x="91408" y="8257"/>
                  </a:cubicBezTo>
                  <a:cubicBezTo>
                    <a:pt x="90446" y="6857"/>
                    <a:pt x="89131" y="5742"/>
                    <a:pt x="87598" y="5019"/>
                  </a:cubicBezTo>
                  <a:cubicBezTo>
                    <a:pt x="86550" y="4447"/>
                    <a:pt x="84645" y="3876"/>
                    <a:pt x="83978" y="5019"/>
                  </a:cubicBezTo>
                  <a:cubicBezTo>
                    <a:pt x="83311" y="6161"/>
                    <a:pt x="83978" y="5685"/>
                    <a:pt x="83978" y="6066"/>
                  </a:cubicBezTo>
                  <a:cubicBezTo>
                    <a:pt x="83978" y="6447"/>
                    <a:pt x="86169" y="9019"/>
                    <a:pt x="87121" y="10543"/>
                  </a:cubicBezTo>
                  <a:cubicBezTo>
                    <a:pt x="88093" y="11943"/>
                    <a:pt x="88093" y="13810"/>
                    <a:pt x="87121" y="15210"/>
                  </a:cubicBezTo>
                  <a:cubicBezTo>
                    <a:pt x="86055" y="15429"/>
                    <a:pt x="84978" y="14924"/>
                    <a:pt x="84454" y="13972"/>
                  </a:cubicBezTo>
                  <a:cubicBezTo>
                    <a:pt x="84454" y="13210"/>
                    <a:pt x="84454" y="12448"/>
                    <a:pt x="83883" y="11686"/>
                  </a:cubicBezTo>
                  <a:lnTo>
                    <a:pt x="83311" y="11686"/>
                  </a:lnTo>
                  <a:cubicBezTo>
                    <a:pt x="82540" y="11362"/>
                    <a:pt x="81645" y="11724"/>
                    <a:pt x="81311" y="12495"/>
                  </a:cubicBezTo>
                  <a:cubicBezTo>
                    <a:pt x="81273" y="12600"/>
                    <a:pt x="81235" y="12715"/>
                    <a:pt x="81216" y="12829"/>
                  </a:cubicBezTo>
                  <a:cubicBezTo>
                    <a:pt x="81216" y="13495"/>
                    <a:pt x="81216" y="14448"/>
                    <a:pt x="79692" y="14448"/>
                  </a:cubicBezTo>
                  <a:cubicBezTo>
                    <a:pt x="78168" y="12829"/>
                    <a:pt x="78930" y="10924"/>
                    <a:pt x="78930" y="9114"/>
                  </a:cubicBezTo>
                  <a:cubicBezTo>
                    <a:pt x="78301" y="5904"/>
                    <a:pt x="76072" y="3247"/>
                    <a:pt x="73024" y="2066"/>
                  </a:cubicBezTo>
                  <a:cubicBezTo>
                    <a:pt x="72462" y="1961"/>
                    <a:pt x="71872" y="1961"/>
                    <a:pt x="71310" y="2066"/>
                  </a:cubicBezTo>
                  <a:cubicBezTo>
                    <a:pt x="70138" y="1818"/>
                    <a:pt x="68967" y="2532"/>
                    <a:pt x="68643" y="3685"/>
                  </a:cubicBezTo>
                  <a:cubicBezTo>
                    <a:pt x="68719" y="4628"/>
                    <a:pt x="69014" y="5542"/>
                    <a:pt x="69500" y="6352"/>
                  </a:cubicBezTo>
                  <a:cubicBezTo>
                    <a:pt x="70081" y="7533"/>
                    <a:pt x="70338" y="8847"/>
                    <a:pt x="70262" y="10162"/>
                  </a:cubicBezTo>
                  <a:cubicBezTo>
                    <a:pt x="70262" y="11638"/>
                    <a:pt x="69072" y="12829"/>
                    <a:pt x="67595" y="12829"/>
                  </a:cubicBezTo>
                  <a:cubicBezTo>
                    <a:pt x="66071" y="12810"/>
                    <a:pt x="64709" y="11867"/>
                    <a:pt x="64166" y="10448"/>
                  </a:cubicBezTo>
                  <a:cubicBezTo>
                    <a:pt x="64166" y="9304"/>
                    <a:pt x="64166" y="8161"/>
                    <a:pt x="63118" y="7114"/>
                  </a:cubicBezTo>
                  <a:cubicBezTo>
                    <a:pt x="62071" y="6066"/>
                    <a:pt x="59785" y="5399"/>
                    <a:pt x="58832" y="6257"/>
                  </a:cubicBezTo>
                  <a:cubicBezTo>
                    <a:pt x="58613" y="6638"/>
                    <a:pt x="58613" y="7114"/>
                    <a:pt x="58832" y="7495"/>
                  </a:cubicBezTo>
                  <a:cubicBezTo>
                    <a:pt x="59185" y="8495"/>
                    <a:pt x="59699" y="9428"/>
                    <a:pt x="60356" y="10257"/>
                  </a:cubicBezTo>
                  <a:cubicBezTo>
                    <a:pt x="61013" y="11057"/>
                    <a:pt x="61013" y="12219"/>
                    <a:pt x="60356" y="13019"/>
                  </a:cubicBezTo>
                  <a:cubicBezTo>
                    <a:pt x="59432" y="13515"/>
                    <a:pt x="58327" y="13515"/>
                    <a:pt x="57403" y="13019"/>
                  </a:cubicBezTo>
                  <a:cubicBezTo>
                    <a:pt x="56489" y="12715"/>
                    <a:pt x="55851" y="11886"/>
                    <a:pt x="55784" y="10924"/>
                  </a:cubicBezTo>
                  <a:lnTo>
                    <a:pt x="55022" y="5019"/>
                  </a:lnTo>
                  <a:cubicBezTo>
                    <a:pt x="54994" y="4028"/>
                    <a:pt x="54765" y="3056"/>
                    <a:pt x="54355" y="2161"/>
                  </a:cubicBezTo>
                  <a:cubicBezTo>
                    <a:pt x="53746" y="1065"/>
                    <a:pt x="52765" y="228"/>
                    <a:pt x="51593" y="-221"/>
                  </a:cubicBezTo>
                  <a:cubicBezTo>
                    <a:pt x="50717" y="-458"/>
                    <a:pt x="49802" y="-458"/>
                    <a:pt x="48926" y="-221"/>
                  </a:cubicBezTo>
                  <a:cubicBezTo>
                    <a:pt x="48069" y="-221"/>
                    <a:pt x="47307" y="446"/>
                    <a:pt x="47307" y="1018"/>
                  </a:cubicBezTo>
                  <a:cubicBezTo>
                    <a:pt x="47307" y="1589"/>
                    <a:pt x="47307" y="1970"/>
                    <a:pt x="48164" y="2447"/>
                  </a:cubicBezTo>
                  <a:cubicBezTo>
                    <a:pt x="49317" y="3628"/>
                    <a:pt x="50022" y="5180"/>
                    <a:pt x="50164" y="6828"/>
                  </a:cubicBezTo>
                  <a:cubicBezTo>
                    <a:pt x="50222" y="7561"/>
                    <a:pt x="49669" y="8200"/>
                    <a:pt x="48936" y="8257"/>
                  </a:cubicBezTo>
                  <a:cubicBezTo>
                    <a:pt x="48926" y="8257"/>
                    <a:pt x="48926" y="8257"/>
                    <a:pt x="48926" y="8257"/>
                  </a:cubicBezTo>
                  <a:cubicBezTo>
                    <a:pt x="48402" y="8447"/>
                    <a:pt x="47831" y="8447"/>
                    <a:pt x="47307" y="8257"/>
                  </a:cubicBezTo>
                  <a:cubicBezTo>
                    <a:pt x="46373" y="7685"/>
                    <a:pt x="45726" y="6752"/>
                    <a:pt x="45497" y="5685"/>
                  </a:cubicBezTo>
                  <a:cubicBezTo>
                    <a:pt x="45392" y="4656"/>
                    <a:pt x="44954" y="3685"/>
                    <a:pt x="44259" y="2923"/>
                  </a:cubicBezTo>
                  <a:cubicBezTo>
                    <a:pt x="43211" y="2027"/>
                    <a:pt x="41802" y="1666"/>
                    <a:pt x="40449" y="1970"/>
                  </a:cubicBezTo>
                  <a:cubicBezTo>
                    <a:pt x="39677" y="2151"/>
                    <a:pt x="39201" y="2913"/>
                    <a:pt x="39373" y="3685"/>
                  </a:cubicBezTo>
                  <a:cubicBezTo>
                    <a:pt x="39382" y="3713"/>
                    <a:pt x="39392" y="3752"/>
                    <a:pt x="39401" y="3780"/>
                  </a:cubicBezTo>
                  <a:cubicBezTo>
                    <a:pt x="39754" y="4552"/>
                    <a:pt x="40239" y="5266"/>
                    <a:pt x="40830" y="5875"/>
                  </a:cubicBezTo>
                  <a:cubicBezTo>
                    <a:pt x="42564" y="7781"/>
                    <a:pt x="43840" y="10066"/>
                    <a:pt x="44545" y="12543"/>
                  </a:cubicBezTo>
                  <a:cubicBezTo>
                    <a:pt x="44545" y="13305"/>
                    <a:pt x="44545" y="14257"/>
                    <a:pt x="43497" y="14448"/>
                  </a:cubicBezTo>
                  <a:cubicBezTo>
                    <a:pt x="42773" y="14486"/>
                    <a:pt x="42059" y="14248"/>
                    <a:pt x="41497" y="13781"/>
                  </a:cubicBezTo>
                  <a:cubicBezTo>
                    <a:pt x="41116" y="13381"/>
                    <a:pt x="40849" y="12886"/>
                    <a:pt x="40735" y="12352"/>
                  </a:cubicBezTo>
                  <a:cubicBezTo>
                    <a:pt x="40430" y="11543"/>
                    <a:pt x="40078" y="10743"/>
                    <a:pt x="39687" y="9971"/>
                  </a:cubicBezTo>
                  <a:cubicBezTo>
                    <a:pt x="39163" y="8895"/>
                    <a:pt x="38334" y="8009"/>
                    <a:pt x="37306" y="7400"/>
                  </a:cubicBezTo>
                  <a:cubicBezTo>
                    <a:pt x="35972" y="6828"/>
                    <a:pt x="33972" y="6828"/>
                    <a:pt x="33400" y="7400"/>
                  </a:cubicBezTo>
                  <a:cubicBezTo>
                    <a:pt x="32829" y="7971"/>
                    <a:pt x="33400" y="9019"/>
                    <a:pt x="34258" y="9781"/>
                  </a:cubicBezTo>
                  <a:cubicBezTo>
                    <a:pt x="34782" y="10429"/>
                    <a:pt x="35172" y="11172"/>
                    <a:pt x="35401" y="11972"/>
                  </a:cubicBezTo>
                  <a:cubicBezTo>
                    <a:pt x="35591" y="12295"/>
                    <a:pt x="35591" y="12695"/>
                    <a:pt x="35401" y="13019"/>
                  </a:cubicBezTo>
                  <a:lnTo>
                    <a:pt x="34734" y="13019"/>
                  </a:lnTo>
                  <a:cubicBezTo>
                    <a:pt x="33172" y="13353"/>
                    <a:pt x="31543" y="12848"/>
                    <a:pt x="30448" y="11686"/>
                  </a:cubicBezTo>
                  <a:cubicBezTo>
                    <a:pt x="29771" y="10790"/>
                    <a:pt x="29533" y="9638"/>
                    <a:pt x="29781" y="8543"/>
                  </a:cubicBezTo>
                  <a:cubicBezTo>
                    <a:pt x="30152" y="7524"/>
                    <a:pt x="30152" y="6418"/>
                    <a:pt x="29781" y="5399"/>
                  </a:cubicBezTo>
                  <a:cubicBezTo>
                    <a:pt x="29610" y="5075"/>
                    <a:pt x="29343" y="4809"/>
                    <a:pt x="29019" y="4637"/>
                  </a:cubicBezTo>
                  <a:cubicBezTo>
                    <a:pt x="28190" y="4342"/>
                    <a:pt x="27276" y="4342"/>
                    <a:pt x="26447" y="4637"/>
                  </a:cubicBezTo>
                  <a:lnTo>
                    <a:pt x="24923" y="4637"/>
                  </a:lnTo>
                  <a:cubicBezTo>
                    <a:pt x="23399" y="5495"/>
                    <a:pt x="23590" y="7114"/>
                    <a:pt x="24923" y="8352"/>
                  </a:cubicBezTo>
                  <a:cubicBezTo>
                    <a:pt x="25933" y="9552"/>
                    <a:pt x="26857" y="10829"/>
                    <a:pt x="27685" y="12162"/>
                  </a:cubicBezTo>
                  <a:cubicBezTo>
                    <a:pt x="28057" y="12800"/>
                    <a:pt x="27828" y="13619"/>
                    <a:pt x="27190" y="13981"/>
                  </a:cubicBezTo>
                  <a:cubicBezTo>
                    <a:pt x="27133" y="14020"/>
                    <a:pt x="27076" y="14048"/>
                    <a:pt x="27019" y="14067"/>
                  </a:cubicBezTo>
                  <a:cubicBezTo>
                    <a:pt x="26085" y="14524"/>
                    <a:pt x="24999" y="14524"/>
                    <a:pt x="24066" y="14067"/>
                  </a:cubicBezTo>
                  <a:cubicBezTo>
                    <a:pt x="23437" y="13562"/>
                    <a:pt x="22999" y="12858"/>
                    <a:pt x="22828" y="12067"/>
                  </a:cubicBezTo>
                  <a:cubicBezTo>
                    <a:pt x="22761" y="11562"/>
                    <a:pt x="22599" y="11086"/>
                    <a:pt x="22351" y="10638"/>
                  </a:cubicBezTo>
                  <a:cubicBezTo>
                    <a:pt x="22037" y="10066"/>
                    <a:pt x="21466" y="9686"/>
                    <a:pt x="20827" y="9590"/>
                  </a:cubicBezTo>
                  <a:cubicBezTo>
                    <a:pt x="19675" y="9267"/>
                    <a:pt x="18475" y="9895"/>
                    <a:pt x="18065" y="11019"/>
                  </a:cubicBezTo>
                  <a:cubicBezTo>
                    <a:pt x="17922" y="11905"/>
                    <a:pt x="17922" y="12800"/>
                    <a:pt x="18065" y="13686"/>
                  </a:cubicBezTo>
                  <a:cubicBezTo>
                    <a:pt x="17589" y="14153"/>
                    <a:pt x="16903" y="14334"/>
                    <a:pt x="16255" y="14162"/>
                  </a:cubicBezTo>
                  <a:cubicBezTo>
                    <a:pt x="15455" y="14172"/>
                    <a:pt x="14684" y="13905"/>
                    <a:pt x="14065" y="13401"/>
                  </a:cubicBezTo>
                  <a:cubicBezTo>
                    <a:pt x="13750" y="13010"/>
                    <a:pt x="13522" y="12552"/>
                    <a:pt x="13398" y="12067"/>
                  </a:cubicBezTo>
                  <a:cubicBezTo>
                    <a:pt x="13169" y="11200"/>
                    <a:pt x="12817" y="10362"/>
                    <a:pt x="12350" y="9590"/>
                  </a:cubicBezTo>
                  <a:cubicBezTo>
                    <a:pt x="13884" y="17172"/>
                    <a:pt x="14331" y="24935"/>
                    <a:pt x="13684" y="32641"/>
                  </a:cubicBezTo>
                  <a:cubicBezTo>
                    <a:pt x="12855" y="38137"/>
                    <a:pt x="12312" y="43662"/>
                    <a:pt x="12064" y="49214"/>
                  </a:cubicBezTo>
                  <a:cubicBezTo>
                    <a:pt x="12064" y="55692"/>
                    <a:pt x="13779" y="62169"/>
                    <a:pt x="13588" y="68741"/>
                  </a:cubicBezTo>
                  <a:cubicBezTo>
                    <a:pt x="12369" y="76504"/>
                    <a:pt x="11569" y="84324"/>
                    <a:pt x="11207" y="92172"/>
                  </a:cubicBezTo>
                  <a:cubicBezTo>
                    <a:pt x="11207" y="95601"/>
                    <a:pt x="12445" y="99030"/>
                    <a:pt x="12922" y="102459"/>
                  </a:cubicBezTo>
                  <a:cubicBezTo>
                    <a:pt x="15779" y="121509"/>
                    <a:pt x="5397" y="139035"/>
                    <a:pt x="1301" y="157609"/>
                  </a:cubicBezTo>
                  <a:lnTo>
                    <a:pt x="1301" y="157609"/>
                  </a:lnTo>
                  <a:cubicBezTo>
                    <a:pt x="1968" y="156561"/>
                    <a:pt x="2158" y="155227"/>
                    <a:pt x="3778" y="154942"/>
                  </a:cubicBezTo>
                  <a:cubicBezTo>
                    <a:pt x="4730" y="157228"/>
                    <a:pt x="3206" y="159514"/>
                    <a:pt x="539" y="160943"/>
                  </a:cubicBezTo>
                  <a:lnTo>
                    <a:pt x="-32" y="164372"/>
                  </a:lnTo>
                  <a:lnTo>
                    <a:pt x="-32" y="165705"/>
                  </a:lnTo>
                  <a:cubicBezTo>
                    <a:pt x="3130" y="166019"/>
                    <a:pt x="6235" y="164734"/>
                    <a:pt x="8254" y="16227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1" name="Freeform: Shape 500">
              <a:extLst>
                <a:ext uri="{FF2B5EF4-FFF2-40B4-BE49-F238E27FC236}">
                  <a16:creationId xmlns:a16="http://schemas.microsoft.com/office/drawing/2014/main" xmlns="" id="{174E5B53-73ED-9AE8-01FE-D447B20460BD}"/>
                </a:ext>
              </a:extLst>
            </p:cNvPr>
            <p:cNvSpPr/>
            <p:nvPr/>
          </p:nvSpPr>
          <p:spPr>
            <a:xfrm>
              <a:off x="6501310" y="3779520"/>
              <a:ext cx="3883" cy="4392"/>
            </a:xfrm>
            <a:custGeom>
              <a:avLst/>
              <a:gdLst>
                <a:gd name="connsiteX0" fmla="*/ 3851 w 3883"/>
                <a:gd name="connsiteY0" fmla="*/ -399 h 4392"/>
                <a:gd name="connsiteX1" fmla="*/ 3280 w 3883"/>
                <a:gd name="connsiteY1" fmla="*/ -399 h 4392"/>
                <a:gd name="connsiteX2" fmla="*/ 613 w 3883"/>
                <a:gd name="connsiteY2" fmla="*/ 1315 h 4392"/>
                <a:gd name="connsiteX3" fmla="*/ 613 w 3883"/>
                <a:gd name="connsiteY3" fmla="*/ 3506 h 4392"/>
                <a:gd name="connsiteX4" fmla="*/ 2994 w 3883"/>
                <a:gd name="connsiteY4" fmla="*/ 3982 h 4392"/>
                <a:gd name="connsiteX5" fmla="*/ 2994 w 3883"/>
                <a:gd name="connsiteY5" fmla="*/ 2839 h 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3" h="4392">
                  <a:moveTo>
                    <a:pt x="3851" y="-399"/>
                  </a:moveTo>
                  <a:lnTo>
                    <a:pt x="3280" y="-399"/>
                  </a:lnTo>
                  <a:cubicBezTo>
                    <a:pt x="2327" y="68"/>
                    <a:pt x="1432" y="649"/>
                    <a:pt x="613" y="1315"/>
                  </a:cubicBezTo>
                  <a:cubicBezTo>
                    <a:pt x="-149" y="1982"/>
                    <a:pt x="-340" y="2934"/>
                    <a:pt x="613" y="3506"/>
                  </a:cubicBezTo>
                  <a:cubicBezTo>
                    <a:pt x="1346" y="3868"/>
                    <a:pt x="2175" y="4040"/>
                    <a:pt x="2994" y="3982"/>
                  </a:cubicBezTo>
                  <a:lnTo>
                    <a:pt x="2994" y="283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02" name="Freeform: Shape 501">
              <a:extLst>
                <a:ext uri="{FF2B5EF4-FFF2-40B4-BE49-F238E27FC236}">
                  <a16:creationId xmlns:a16="http://schemas.microsoft.com/office/drawing/2014/main" xmlns="" id="{3D909306-36A9-4884-1678-465D27C72B14}"/>
                </a:ext>
              </a:extLst>
            </p:cNvPr>
            <p:cNvSpPr/>
            <p:nvPr/>
          </p:nvSpPr>
          <p:spPr>
            <a:xfrm>
              <a:off x="6494049" y="3612570"/>
              <a:ext cx="147637" cy="175724"/>
            </a:xfrm>
            <a:custGeom>
              <a:avLst/>
              <a:gdLst>
                <a:gd name="connsiteX0" fmla="*/ 142843 w 147637"/>
                <a:gd name="connsiteY0" fmla="*/ 18342 h 175724"/>
                <a:gd name="connsiteX1" fmla="*/ 142843 w 147637"/>
                <a:gd name="connsiteY1" fmla="*/ 17389 h 175724"/>
                <a:gd name="connsiteX2" fmla="*/ 143319 w 147637"/>
                <a:gd name="connsiteY2" fmla="*/ 15103 h 175724"/>
                <a:gd name="connsiteX3" fmla="*/ 142367 w 147637"/>
                <a:gd name="connsiteY3" fmla="*/ 14151 h 175724"/>
                <a:gd name="connsiteX4" fmla="*/ 138652 w 147637"/>
                <a:gd name="connsiteY4" fmla="*/ 15865 h 175724"/>
                <a:gd name="connsiteX5" fmla="*/ 137890 w 147637"/>
                <a:gd name="connsiteY5" fmla="*/ 19294 h 175724"/>
                <a:gd name="connsiteX6" fmla="*/ 137890 w 147637"/>
                <a:gd name="connsiteY6" fmla="*/ 21008 h 175724"/>
                <a:gd name="connsiteX7" fmla="*/ 135985 w 147637"/>
                <a:gd name="connsiteY7" fmla="*/ 23104 h 175724"/>
                <a:gd name="connsiteX8" fmla="*/ 135985 w 147637"/>
                <a:gd name="connsiteY8" fmla="*/ 23104 h 175724"/>
                <a:gd name="connsiteX9" fmla="*/ 133794 w 147637"/>
                <a:gd name="connsiteY9" fmla="*/ 20818 h 175724"/>
                <a:gd name="connsiteX10" fmla="*/ 134651 w 147637"/>
                <a:gd name="connsiteY10" fmla="*/ 18056 h 175724"/>
                <a:gd name="connsiteX11" fmla="*/ 134423 w 147637"/>
                <a:gd name="connsiteY11" fmla="*/ 15913 h 175724"/>
                <a:gd name="connsiteX12" fmla="*/ 133603 w 147637"/>
                <a:gd name="connsiteY12" fmla="*/ 15579 h 175724"/>
                <a:gd name="connsiteX13" fmla="*/ 130841 w 147637"/>
                <a:gd name="connsiteY13" fmla="*/ 16913 h 175724"/>
                <a:gd name="connsiteX14" fmla="*/ 130175 w 147637"/>
                <a:gd name="connsiteY14" fmla="*/ 19199 h 175724"/>
                <a:gd name="connsiteX15" fmla="*/ 127222 w 147637"/>
                <a:gd name="connsiteY15" fmla="*/ 20342 h 175724"/>
                <a:gd name="connsiteX16" fmla="*/ 127222 w 147637"/>
                <a:gd name="connsiteY16" fmla="*/ 17675 h 175724"/>
                <a:gd name="connsiteX17" fmla="*/ 129603 w 147637"/>
                <a:gd name="connsiteY17" fmla="*/ 14531 h 175724"/>
                <a:gd name="connsiteX18" fmla="*/ 130365 w 147637"/>
                <a:gd name="connsiteY18" fmla="*/ 12722 h 175724"/>
                <a:gd name="connsiteX19" fmla="*/ 128746 w 147637"/>
                <a:gd name="connsiteY19" fmla="*/ 11388 h 175724"/>
                <a:gd name="connsiteX20" fmla="*/ 126079 w 147637"/>
                <a:gd name="connsiteY20" fmla="*/ 12531 h 175724"/>
                <a:gd name="connsiteX21" fmla="*/ 124174 w 147637"/>
                <a:gd name="connsiteY21" fmla="*/ 15389 h 175724"/>
                <a:gd name="connsiteX22" fmla="*/ 121221 w 147637"/>
                <a:gd name="connsiteY22" fmla="*/ 18246 h 175724"/>
                <a:gd name="connsiteX23" fmla="*/ 118840 w 147637"/>
                <a:gd name="connsiteY23" fmla="*/ 16627 h 175724"/>
                <a:gd name="connsiteX24" fmla="*/ 120459 w 147637"/>
                <a:gd name="connsiteY24" fmla="*/ 14436 h 175724"/>
                <a:gd name="connsiteX25" fmla="*/ 122745 w 147637"/>
                <a:gd name="connsiteY25" fmla="*/ 11198 h 175724"/>
                <a:gd name="connsiteX26" fmla="*/ 118840 w 147637"/>
                <a:gd name="connsiteY26" fmla="*/ 10436 h 175724"/>
                <a:gd name="connsiteX27" fmla="*/ 115792 w 147637"/>
                <a:gd name="connsiteY27" fmla="*/ 12531 h 175724"/>
                <a:gd name="connsiteX28" fmla="*/ 113982 w 147637"/>
                <a:gd name="connsiteY28" fmla="*/ 15198 h 175724"/>
                <a:gd name="connsiteX29" fmla="*/ 112077 w 147637"/>
                <a:gd name="connsiteY29" fmla="*/ 16056 h 175724"/>
                <a:gd name="connsiteX30" fmla="*/ 113601 w 147637"/>
                <a:gd name="connsiteY30" fmla="*/ 11293 h 175724"/>
                <a:gd name="connsiteX31" fmla="*/ 115411 w 147637"/>
                <a:gd name="connsiteY31" fmla="*/ 9769 h 175724"/>
                <a:gd name="connsiteX32" fmla="*/ 114715 w 147637"/>
                <a:gd name="connsiteY32" fmla="*/ 8311 h 175724"/>
                <a:gd name="connsiteX33" fmla="*/ 114363 w 147637"/>
                <a:gd name="connsiteY33" fmla="*/ 8245 h 175724"/>
                <a:gd name="connsiteX34" fmla="*/ 113315 w 147637"/>
                <a:gd name="connsiteY34" fmla="*/ 8245 h 175724"/>
                <a:gd name="connsiteX35" fmla="*/ 109029 w 147637"/>
                <a:gd name="connsiteY35" fmla="*/ 11103 h 175724"/>
                <a:gd name="connsiteX36" fmla="*/ 107029 w 147637"/>
                <a:gd name="connsiteY36" fmla="*/ 14151 h 175724"/>
                <a:gd name="connsiteX37" fmla="*/ 110172 w 147637"/>
                <a:gd name="connsiteY37" fmla="*/ 7007 h 175724"/>
                <a:gd name="connsiteX38" fmla="*/ 112839 w 147637"/>
                <a:gd name="connsiteY38" fmla="*/ 5292 h 175724"/>
                <a:gd name="connsiteX39" fmla="*/ 112839 w 147637"/>
                <a:gd name="connsiteY39" fmla="*/ 3197 h 175724"/>
                <a:gd name="connsiteX40" fmla="*/ 109982 w 147637"/>
                <a:gd name="connsiteY40" fmla="*/ 2721 h 175724"/>
                <a:gd name="connsiteX41" fmla="*/ 103314 w 147637"/>
                <a:gd name="connsiteY41" fmla="*/ 5769 h 175724"/>
                <a:gd name="connsiteX42" fmla="*/ 101600 w 147637"/>
                <a:gd name="connsiteY42" fmla="*/ 10912 h 175724"/>
                <a:gd name="connsiteX43" fmla="*/ 99885 w 147637"/>
                <a:gd name="connsiteY43" fmla="*/ 12436 h 175724"/>
                <a:gd name="connsiteX44" fmla="*/ 97218 w 147637"/>
                <a:gd name="connsiteY44" fmla="*/ 11103 h 175724"/>
                <a:gd name="connsiteX45" fmla="*/ 98075 w 147637"/>
                <a:gd name="connsiteY45" fmla="*/ 8626 h 175724"/>
                <a:gd name="connsiteX46" fmla="*/ 97599 w 147637"/>
                <a:gd name="connsiteY46" fmla="*/ 6245 h 175724"/>
                <a:gd name="connsiteX47" fmla="*/ 93218 w 147637"/>
                <a:gd name="connsiteY47" fmla="*/ 6721 h 175724"/>
                <a:gd name="connsiteX48" fmla="*/ 91408 w 147637"/>
                <a:gd name="connsiteY48" fmla="*/ 9484 h 175724"/>
                <a:gd name="connsiteX49" fmla="*/ 90932 w 147637"/>
                <a:gd name="connsiteY49" fmla="*/ 11198 h 175724"/>
                <a:gd name="connsiteX50" fmla="*/ 90074 w 147637"/>
                <a:gd name="connsiteY50" fmla="*/ 5006 h 175724"/>
                <a:gd name="connsiteX51" fmla="*/ 90741 w 147637"/>
                <a:gd name="connsiteY51" fmla="*/ 3387 h 175724"/>
                <a:gd name="connsiteX52" fmla="*/ 89598 w 147637"/>
                <a:gd name="connsiteY52" fmla="*/ 1958 h 175724"/>
                <a:gd name="connsiteX53" fmla="*/ 88265 w 147637"/>
                <a:gd name="connsiteY53" fmla="*/ 1958 h 175724"/>
                <a:gd name="connsiteX54" fmla="*/ 84455 w 147637"/>
                <a:gd name="connsiteY54" fmla="*/ 5197 h 175724"/>
                <a:gd name="connsiteX55" fmla="*/ 84455 w 147637"/>
                <a:gd name="connsiteY55" fmla="*/ 9293 h 175724"/>
                <a:gd name="connsiteX56" fmla="*/ 83121 w 147637"/>
                <a:gd name="connsiteY56" fmla="*/ 10626 h 175724"/>
                <a:gd name="connsiteX57" fmla="*/ 82359 w 147637"/>
                <a:gd name="connsiteY57" fmla="*/ 10150 h 175724"/>
                <a:gd name="connsiteX58" fmla="*/ 80835 w 147637"/>
                <a:gd name="connsiteY58" fmla="*/ 4054 h 175724"/>
                <a:gd name="connsiteX59" fmla="*/ 76644 w 147637"/>
                <a:gd name="connsiteY59" fmla="*/ 1292 h 175724"/>
                <a:gd name="connsiteX60" fmla="*/ 73025 w 147637"/>
                <a:gd name="connsiteY60" fmla="*/ 1292 h 175724"/>
                <a:gd name="connsiteX61" fmla="*/ 73025 w 147637"/>
                <a:gd name="connsiteY61" fmla="*/ 2340 h 175724"/>
                <a:gd name="connsiteX62" fmla="*/ 76835 w 147637"/>
                <a:gd name="connsiteY62" fmla="*/ 6435 h 175724"/>
                <a:gd name="connsiteX63" fmla="*/ 77787 w 147637"/>
                <a:gd name="connsiteY63" fmla="*/ 11007 h 175724"/>
                <a:gd name="connsiteX64" fmla="*/ 75025 w 147637"/>
                <a:gd name="connsiteY64" fmla="*/ 10055 h 175724"/>
                <a:gd name="connsiteX65" fmla="*/ 74072 w 147637"/>
                <a:gd name="connsiteY65" fmla="*/ 7864 h 175724"/>
                <a:gd name="connsiteX66" fmla="*/ 73501 w 147637"/>
                <a:gd name="connsiteY66" fmla="*/ 7864 h 175724"/>
                <a:gd name="connsiteX67" fmla="*/ 71644 w 147637"/>
                <a:gd name="connsiteY67" fmla="*/ 8950 h 175724"/>
                <a:gd name="connsiteX68" fmla="*/ 71596 w 147637"/>
                <a:gd name="connsiteY68" fmla="*/ 9197 h 175724"/>
                <a:gd name="connsiteX69" fmla="*/ 70262 w 147637"/>
                <a:gd name="connsiteY69" fmla="*/ 11007 h 175724"/>
                <a:gd name="connsiteX70" fmla="*/ 68738 w 147637"/>
                <a:gd name="connsiteY70" fmla="*/ 5864 h 175724"/>
                <a:gd name="connsiteX71" fmla="*/ 61976 w 147637"/>
                <a:gd name="connsiteY71" fmla="*/ -328 h 175724"/>
                <a:gd name="connsiteX72" fmla="*/ 60166 w 147637"/>
                <a:gd name="connsiteY72" fmla="*/ -328 h 175724"/>
                <a:gd name="connsiteX73" fmla="*/ 57785 w 147637"/>
                <a:gd name="connsiteY73" fmla="*/ 1673 h 175724"/>
                <a:gd name="connsiteX74" fmla="*/ 58928 w 147637"/>
                <a:gd name="connsiteY74" fmla="*/ 4150 h 175724"/>
                <a:gd name="connsiteX75" fmla="*/ 60261 w 147637"/>
                <a:gd name="connsiteY75" fmla="*/ 7864 h 175724"/>
                <a:gd name="connsiteX76" fmla="*/ 58118 w 147637"/>
                <a:gd name="connsiteY76" fmla="*/ 10798 h 175724"/>
                <a:gd name="connsiteX77" fmla="*/ 57975 w 147637"/>
                <a:gd name="connsiteY77" fmla="*/ 10817 h 175724"/>
                <a:gd name="connsiteX78" fmla="*/ 54165 w 147637"/>
                <a:gd name="connsiteY78" fmla="*/ 9007 h 175724"/>
                <a:gd name="connsiteX79" fmla="*/ 52736 w 147637"/>
                <a:gd name="connsiteY79" fmla="*/ 5864 h 175724"/>
                <a:gd name="connsiteX80" fmla="*/ 48260 w 147637"/>
                <a:gd name="connsiteY80" fmla="*/ 5864 h 175724"/>
                <a:gd name="connsiteX81" fmla="*/ 48260 w 147637"/>
                <a:gd name="connsiteY81" fmla="*/ 7102 h 175724"/>
                <a:gd name="connsiteX82" fmla="*/ 50165 w 147637"/>
                <a:gd name="connsiteY82" fmla="*/ 9674 h 175724"/>
                <a:gd name="connsiteX83" fmla="*/ 50165 w 147637"/>
                <a:gd name="connsiteY83" fmla="*/ 12436 h 175724"/>
                <a:gd name="connsiteX84" fmla="*/ 47212 w 147637"/>
                <a:gd name="connsiteY84" fmla="*/ 13008 h 175724"/>
                <a:gd name="connsiteX85" fmla="*/ 45402 w 147637"/>
                <a:gd name="connsiteY85" fmla="*/ 11103 h 175724"/>
                <a:gd name="connsiteX86" fmla="*/ 43878 w 147637"/>
                <a:gd name="connsiteY86" fmla="*/ 5292 h 175724"/>
                <a:gd name="connsiteX87" fmla="*/ 42735 w 147637"/>
                <a:gd name="connsiteY87" fmla="*/ 2530 h 175724"/>
                <a:gd name="connsiteX88" fmla="*/ 39687 w 147637"/>
                <a:gd name="connsiteY88" fmla="*/ 625 h 175724"/>
                <a:gd name="connsiteX89" fmla="*/ 36925 w 147637"/>
                <a:gd name="connsiteY89" fmla="*/ 625 h 175724"/>
                <a:gd name="connsiteX90" fmla="*/ 35496 w 147637"/>
                <a:gd name="connsiteY90" fmla="*/ 1958 h 175724"/>
                <a:gd name="connsiteX91" fmla="*/ 36544 w 147637"/>
                <a:gd name="connsiteY91" fmla="*/ 3292 h 175724"/>
                <a:gd name="connsiteX92" fmla="*/ 39116 w 147637"/>
                <a:gd name="connsiteY92" fmla="*/ 7388 h 175724"/>
                <a:gd name="connsiteX93" fmla="*/ 38163 w 147637"/>
                <a:gd name="connsiteY93" fmla="*/ 9007 h 175724"/>
                <a:gd name="connsiteX94" fmla="*/ 36449 w 147637"/>
                <a:gd name="connsiteY94" fmla="*/ 9007 h 175724"/>
                <a:gd name="connsiteX95" fmla="*/ 34258 w 147637"/>
                <a:gd name="connsiteY95" fmla="*/ 6626 h 175724"/>
                <a:gd name="connsiteX96" fmla="*/ 32734 w 147637"/>
                <a:gd name="connsiteY96" fmla="*/ 4150 h 175724"/>
                <a:gd name="connsiteX97" fmla="*/ 28733 w 147637"/>
                <a:gd name="connsiteY97" fmla="*/ 3673 h 175724"/>
                <a:gd name="connsiteX98" fmla="*/ 27971 w 147637"/>
                <a:gd name="connsiteY98" fmla="*/ 5673 h 175724"/>
                <a:gd name="connsiteX99" fmla="*/ 29686 w 147637"/>
                <a:gd name="connsiteY99" fmla="*/ 7483 h 175724"/>
                <a:gd name="connsiteX100" fmla="*/ 34258 w 147637"/>
                <a:gd name="connsiteY100" fmla="*/ 13579 h 175724"/>
                <a:gd name="connsiteX101" fmla="*/ 33496 w 147637"/>
                <a:gd name="connsiteY101" fmla="*/ 15579 h 175724"/>
                <a:gd name="connsiteX102" fmla="*/ 31400 w 147637"/>
                <a:gd name="connsiteY102" fmla="*/ 15579 h 175724"/>
                <a:gd name="connsiteX103" fmla="*/ 30448 w 147637"/>
                <a:gd name="connsiteY103" fmla="*/ 14246 h 175724"/>
                <a:gd name="connsiteX104" fmla="*/ 29019 w 147637"/>
                <a:gd name="connsiteY104" fmla="*/ 11960 h 175724"/>
                <a:gd name="connsiteX105" fmla="*/ 26257 w 147637"/>
                <a:gd name="connsiteY105" fmla="*/ 9864 h 175724"/>
                <a:gd name="connsiteX106" fmla="*/ 22447 w 147637"/>
                <a:gd name="connsiteY106" fmla="*/ 10626 h 175724"/>
                <a:gd name="connsiteX107" fmla="*/ 23685 w 147637"/>
                <a:gd name="connsiteY107" fmla="*/ 12912 h 175724"/>
                <a:gd name="connsiteX108" fmla="*/ 25019 w 147637"/>
                <a:gd name="connsiteY108" fmla="*/ 14817 h 175724"/>
                <a:gd name="connsiteX109" fmla="*/ 25019 w 147637"/>
                <a:gd name="connsiteY109" fmla="*/ 15960 h 175724"/>
                <a:gd name="connsiteX110" fmla="*/ 24447 w 147637"/>
                <a:gd name="connsiteY110" fmla="*/ 16437 h 175724"/>
                <a:gd name="connsiteX111" fmla="*/ 19970 w 147637"/>
                <a:gd name="connsiteY111" fmla="*/ 15674 h 175724"/>
                <a:gd name="connsiteX112" fmla="*/ 18827 w 147637"/>
                <a:gd name="connsiteY112" fmla="*/ 12722 h 175724"/>
                <a:gd name="connsiteX113" fmla="*/ 18065 w 147637"/>
                <a:gd name="connsiteY113" fmla="*/ 9578 h 175724"/>
                <a:gd name="connsiteX114" fmla="*/ 17208 w 147637"/>
                <a:gd name="connsiteY114" fmla="*/ 8912 h 175724"/>
                <a:gd name="connsiteX115" fmla="*/ 14636 w 147637"/>
                <a:gd name="connsiteY115" fmla="*/ 8912 h 175724"/>
                <a:gd name="connsiteX116" fmla="*/ 13112 w 147637"/>
                <a:gd name="connsiteY116" fmla="*/ 9674 h 175724"/>
                <a:gd name="connsiteX117" fmla="*/ 13112 w 147637"/>
                <a:gd name="connsiteY117" fmla="*/ 13389 h 175724"/>
                <a:gd name="connsiteX118" fmla="*/ 16351 w 147637"/>
                <a:gd name="connsiteY118" fmla="*/ 16722 h 175724"/>
                <a:gd name="connsiteX119" fmla="*/ 16465 w 147637"/>
                <a:gd name="connsiteY119" fmla="*/ 18608 h 175724"/>
                <a:gd name="connsiteX120" fmla="*/ 16351 w 147637"/>
                <a:gd name="connsiteY120" fmla="*/ 18722 h 175724"/>
                <a:gd name="connsiteX121" fmla="*/ 13303 w 147637"/>
                <a:gd name="connsiteY121" fmla="*/ 18722 h 175724"/>
                <a:gd name="connsiteX122" fmla="*/ 11874 w 147637"/>
                <a:gd name="connsiteY122" fmla="*/ 16913 h 175724"/>
                <a:gd name="connsiteX123" fmla="*/ 11207 w 147637"/>
                <a:gd name="connsiteY123" fmla="*/ 15579 h 175724"/>
                <a:gd name="connsiteX124" fmla="*/ 9493 w 147637"/>
                <a:gd name="connsiteY124" fmla="*/ 14722 h 175724"/>
                <a:gd name="connsiteX125" fmla="*/ 6921 w 147637"/>
                <a:gd name="connsiteY125" fmla="*/ 16532 h 175724"/>
                <a:gd name="connsiteX126" fmla="*/ 7683 w 147637"/>
                <a:gd name="connsiteY126" fmla="*/ 19199 h 175724"/>
                <a:gd name="connsiteX127" fmla="*/ 5969 w 147637"/>
                <a:gd name="connsiteY127" fmla="*/ 19961 h 175724"/>
                <a:gd name="connsiteX128" fmla="*/ 3778 w 147637"/>
                <a:gd name="connsiteY128" fmla="*/ 19389 h 175724"/>
                <a:gd name="connsiteX129" fmla="*/ 2825 w 147637"/>
                <a:gd name="connsiteY129" fmla="*/ 18246 h 175724"/>
                <a:gd name="connsiteX130" fmla="*/ 825 w 147637"/>
                <a:gd name="connsiteY130" fmla="*/ 15103 h 175724"/>
                <a:gd name="connsiteX131" fmla="*/ -32 w 147637"/>
                <a:gd name="connsiteY131" fmla="*/ 14531 h 175724"/>
                <a:gd name="connsiteX132" fmla="*/ 11303 w 147637"/>
                <a:gd name="connsiteY132" fmla="*/ 163503 h 175724"/>
                <a:gd name="connsiteX133" fmla="*/ 13303 w 147637"/>
                <a:gd name="connsiteY133" fmla="*/ 160740 h 175724"/>
                <a:gd name="connsiteX134" fmla="*/ 10636 w 147637"/>
                <a:gd name="connsiteY134" fmla="*/ 167408 h 175724"/>
                <a:gd name="connsiteX135" fmla="*/ 9969 w 147637"/>
                <a:gd name="connsiteY135" fmla="*/ 171027 h 175724"/>
                <a:gd name="connsiteX136" fmla="*/ 9969 w 147637"/>
                <a:gd name="connsiteY136" fmla="*/ 172170 h 175724"/>
                <a:gd name="connsiteX137" fmla="*/ 10445 w 147637"/>
                <a:gd name="connsiteY137" fmla="*/ 172170 h 175724"/>
                <a:gd name="connsiteX138" fmla="*/ 17208 w 147637"/>
                <a:gd name="connsiteY138" fmla="*/ 169122 h 175724"/>
                <a:gd name="connsiteX139" fmla="*/ 18923 w 147637"/>
                <a:gd name="connsiteY139" fmla="*/ 163979 h 175724"/>
                <a:gd name="connsiteX140" fmla="*/ 20637 w 147637"/>
                <a:gd name="connsiteY140" fmla="*/ 162455 h 175724"/>
                <a:gd name="connsiteX141" fmla="*/ 23304 w 147637"/>
                <a:gd name="connsiteY141" fmla="*/ 163883 h 175724"/>
                <a:gd name="connsiteX142" fmla="*/ 22447 w 147637"/>
                <a:gd name="connsiteY142" fmla="*/ 166360 h 175724"/>
                <a:gd name="connsiteX143" fmla="*/ 22866 w 147637"/>
                <a:gd name="connsiteY143" fmla="*/ 168608 h 175724"/>
                <a:gd name="connsiteX144" fmla="*/ 22923 w 147637"/>
                <a:gd name="connsiteY144" fmla="*/ 168646 h 175724"/>
                <a:gd name="connsiteX145" fmla="*/ 27400 w 147637"/>
                <a:gd name="connsiteY145" fmla="*/ 168646 h 175724"/>
                <a:gd name="connsiteX146" fmla="*/ 29210 w 147637"/>
                <a:gd name="connsiteY146" fmla="*/ 165789 h 175724"/>
                <a:gd name="connsiteX147" fmla="*/ 29781 w 147637"/>
                <a:gd name="connsiteY147" fmla="*/ 164169 h 175724"/>
                <a:gd name="connsiteX148" fmla="*/ 30543 w 147637"/>
                <a:gd name="connsiteY148" fmla="*/ 170360 h 175724"/>
                <a:gd name="connsiteX149" fmla="*/ 29876 w 147637"/>
                <a:gd name="connsiteY149" fmla="*/ 171980 h 175724"/>
                <a:gd name="connsiteX150" fmla="*/ 31019 w 147637"/>
                <a:gd name="connsiteY150" fmla="*/ 173408 h 175724"/>
                <a:gd name="connsiteX151" fmla="*/ 32829 w 147637"/>
                <a:gd name="connsiteY151" fmla="*/ 173408 h 175724"/>
                <a:gd name="connsiteX152" fmla="*/ 36734 w 147637"/>
                <a:gd name="connsiteY152" fmla="*/ 170265 h 175724"/>
                <a:gd name="connsiteX153" fmla="*/ 36734 w 147637"/>
                <a:gd name="connsiteY153" fmla="*/ 166075 h 175724"/>
                <a:gd name="connsiteX154" fmla="*/ 37973 w 147637"/>
                <a:gd name="connsiteY154" fmla="*/ 164836 h 175724"/>
                <a:gd name="connsiteX155" fmla="*/ 38068 w 147637"/>
                <a:gd name="connsiteY155" fmla="*/ 164836 h 175724"/>
                <a:gd name="connsiteX156" fmla="*/ 38925 w 147637"/>
                <a:gd name="connsiteY156" fmla="*/ 164836 h 175724"/>
                <a:gd name="connsiteX157" fmla="*/ 40354 w 147637"/>
                <a:gd name="connsiteY157" fmla="*/ 171027 h 175724"/>
                <a:gd name="connsiteX158" fmla="*/ 44640 w 147637"/>
                <a:gd name="connsiteY158" fmla="*/ 173694 h 175724"/>
                <a:gd name="connsiteX159" fmla="*/ 48260 w 147637"/>
                <a:gd name="connsiteY159" fmla="*/ 173694 h 175724"/>
                <a:gd name="connsiteX160" fmla="*/ 48260 w 147637"/>
                <a:gd name="connsiteY160" fmla="*/ 172646 h 175724"/>
                <a:gd name="connsiteX161" fmla="*/ 44450 w 147637"/>
                <a:gd name="connsiteY161" fmla="*/ 168646 h 175724"/>
                <a:gd name="connsiteX162" fmla="*/ 43402 w 147637"/>
                <a:gd name="connsiteY162" fmla="*/ 164074 h 175724"/>
                <a:gd name="connsiteX163" fmla="*/ 46259 w 147637"/>
                <a:gd name="connsiteY163" fmla="*/ 164931 h 175724"/>
                <a:gd name="connsiteX164" fmla="*/ 47212 w 147637"/>
                <a:gd name="connsiteY164" fmla="*/ 167122 h 175724"/>
                <a:gd name="connsiteX165" fmla="*/ 47783 w 147637"/>
                <a:gd name="connsiteY165" fmla="*/ 167122 h 175724"/>
                <a:gd name="connsiteX166" fmla="*/ 49641 w 147637"/>
                <a:gd name="connsiteY166" fmla="*/ 166027 h 175724"/>
                <a:gd name="connsiteX167" fmla="*/ 49688 w 147637"/>
                <a:gd name="connsiteY167" fmla="*/ 165693 h 175724"/>
                <a:gd name="connsiteX168" fmla="*/ 51022 w 147637"/>
                <a:gd name="connsiteY168" fmla="*/ 163883 h 175724"/>
                <a:gd name="connsiteX169" fmla="*/ 52546 w 147637"/>
                <a:gd name="connsiteY169" fmla="*/ 169027 h 175724"/>
                <a:gd name="connsiteX170" fmla="*/ 59404 w 147637"/>
                <a:gd name="connsiteY170" fmla="*/ 175218 h 175724"/>
                <a:gd name="connsiteX171" fmla="*/ 61214 w 147637"/>
                <a:gd name="connsiteY171" fmla="*/ 175218 h 175724"/>
                <a:gd name="connsiteX172" fmla="*/ 63690 w 147637"/>
                <a:gd name="connsiteY172" fmla="*/ 173313 h 175724"/>
                <a:gd name="connsiteX173" fmla="*/ 62452 w 147637"/>
                <a:gd name="connsiteY173" fmla="*/ 170742 h 175724"/>
                <a:gd name="connsiteX174" fmla="*/ 61118 w 147637"/>
                <a:gd name="connsiteY174" fmla="*/ 167122 h 175724"/>
                <a:gd name="connsiteX175" fmla="*/ 63366 w 147637"/>
                <a:gd name="connsiteY175" fmla="*/ 164093 h 175724"/>
                <a:gd name="connsiteX176" fmla="*/ 63500 w 147637"/>
                <a:gd name="connsiteY176" fmla="*/ 164074 h 175724"/>
                <a:gd name="connsiteX177" fmla="*/ 67310 w 147637"/>
                <a:gd name="connsiteY177" fmla="*/ 165979 h 175724"/>
                <a:gd name="connsiteX178" fmla="*/ 68738 w 147637"/>
                <a:gd name="connsiteY178" fmla="*/ 169122 h 175724"/>
                <a:gd name="connsiteX179" fmla="*/ 73215 w 147637"/>
                <a:gd name="connsiteY179" fmla="*/ 169122 h 175724"/>
                <a:gd name="connsiteX180" fmla="*/ 73215 w 147637"/>
                <a:gd name="connsiteY180" fmla="*/ 167884 h 175724"/>
                <a:gd name="connsiteX181" fmla="*/ 71405 w 147637"/>
                <a:gd name="connsiteY181" fmla="*/ 165312 h 175724"/>
                <a:gd name="connsiteX182" fmla="*/ 71405 w 147637"/>
                <a:gd name="connsiteY182" fmla="*/ 162550 h 175724"/>
                <a:gd name="connsiteX183" fmla="*/ 74358 w 147637"/>
                <a:gd name="connsiteY183" fmla="*/ 161884 h 175724"/>
                <a:gd name="connsiteX184" fmla="*/ 76168 w 147637"/>
                <a:gd name="connsiteY184" fmla="*/ 163883 h 175724"/>
                <a:gd name="connsiteX185" fmla="*/ 77787 w 147637"/>
                <a:gd name="connsiteY185" fmla="*/ 169599 h 175724"/>
                <a:gd name="connsiteX186" fmla="*/ 78930 w 147637"/>
                <a:gd name="connsiteY186" fmla="*/ 172361 h 175724"/>
                <a:gd name="connsiteX187" fmla="*/ 81978 w 147637"/>
                <a:gd name="connsiteY187" fmla="*/ 174361 h 175724"/>
                <a:gd name="connsiteX188" fmla="*/ 84740 w 147637"/>
                <a:gd name="connsiteY188" fmla="*/ 174361 h 175724"/>
                <a:gd name="connsiteX189" fmla="*/ 86169 w 147637"/>
                <a:gd name="connsiteY189" fmla="*/ 172932 h 175724"/>
                <a:gd name="connsiteX190" fmla="*/ 85026 w 147637"/>
                <a:gd name="connsiteY190" fmla="*/ 171599 h 175724"/>
                <a:gd name="connsiteX191" fmla="*/ 82550 w 147637"/>
                <a:gd name="connsiteY191" fmla="*/ 167598 h 175724"/>
                <a:gd name="connsiteX192" fmla="*/ 83502 w 147637"/>
                <a:gd name="connsiteY192" fmla="*/ 165979 h 175724"/>
                <a:gd name="connsiteX193" fmla="*/ 85217 w 147637"/>
                <a:gd name="connsiteY193" fmla="*/ 165979 h 175724"/>
                <a:gd name="connsiteX194" fmla="*/ 87407 w 147637"/>
                <a:gd name="connsiteY194" fmla="*/ 168265 h 175724"/>
                <a:gd name="connsiteX195" fmla="*/ 89027 w 147637"/>
                <a:gd name="connsiteY195" fmla="*/ 170742 h 175724"/>
                <a:gd name="connsiteX196" fmla="*/ 92932 w 147637"/>
                <a:gd name="connsiteY196" fmla="*/ 171218 h 175724"/>
                <a:gd name="connsiteX197" fmla="*/ 93799 w 147637"/>
                <a:gd name="connsiteY197" fmla="*/ 169246 h 175724"/>
                <a:gd name="connsiteX198" fmla="*/ 93789 w 147637"/>
                <a:gd name="connsiteY198" fmla="*/ 169217 h 175724"/>
                <a:gd name="connsiteX199" fmla="*/ 92075 w 147637"/>
                <a:gd name="connsiteY199" fmla="*/ 167408 h 175724"/>
                <a:gd name="connsiteX200" fmla="*/ 87407 w 147637"/>
                <a:gd name="connsiteY200" fmla="*/ 161312 h 175724"/>
                <a:gd name="connsiteX201" fmla="*/ 88169 w 147637"/>
                <a:gd name="connsiteY201" fmla="*/ 159312 h 175724"/>
                <a:gd name="connsiteX202" fmla="*/ 90265 w 147637"/>
                <a:gd name="connsiteY202" fmla="*/ 159312 h 175724"/>
                <a:gd name="connsiteX203" fmla="*/ 91313 w 147637"/>
                <a:gd name="connsiteY203" fmla="*/ 160550 h 175724"/>
                <a:gd name="connsiteX204" fmla="*/ 92741 w 147637"/>
                <a:gd name="connsiteY204" fmla="*/ 162836 h 175724"/>
                <a:gd name="connsiteX205" fmla="*/ 95408 w 147637"/>
                <a:gd name="connsiteY205" fmla="*/ 164931 h 175724"/>
                <a:gd name="connsiteX206" fmla="*/ 99314 w 147637"/>
                <a:gd name="connsiteY206" fmla="*/ 164169 h 175724"/>
                <a:gd name="connsiteX207" fmla="*/ 98075 w 147637"/>
                <a:gd name="connsiteY207" fmla="*/ 161884 h 175724"/>
                <a:gd name="connsiteX208" fmla="*/ 96647 w 147637"/>
                <a:gd name="connsiteY208" fmla="*/ 159883 h 175724"/>
                <a:gd name="connsiteX209" fmla="*/ 96647 w 147637"/>
                <a:gd name="connsiteY209" fmla="*/ 158835 h 175724"/>
                <a:gd name="connsiteX210" fmla="*/ 97313 w 147637"/>
                <a:gd name="connsiteY210" fmla="*/ 158359 h 175724"/>
                <a:gd name="connsiteX211" fmla="*/ 101790 w 147637"/>
                <a:gd name="connsiteY211" fmla="*/ 159026 h 175724"/>
                <a:gd name="connsiteX212" fmla="*/ 102933 w 147637"/>
                <a:gd name="connsiteY212" fmla="*/ 162074 h 175724"/>
                <a:gd name="connsiteX213" fmla="*/ 103790 w 147637"/>
                <a:gd name="connsiteY213" fmla="*/ 165122 h 175724"/>
                <a:gd name="connsiteX214" fmla="*/ 104648 w 147637"/>
                <a:gd name="connsiteY214" fmla="*/ 165789 h 175724"/>
                <a:gd name="connsiteX215" fmla="*/ 107219 w 147637"/>
                <a:gd name="connsiteY215" fmla="*/ 165789 h 175724"/>
                <a:gd name="connsiteX216" fmla="*/ 108743 w 147637"/>
                <a:gd name="connsiteY216" fmla="*/ 165026 h 175724"/>
                <a:gd name="connsiteX217" fmla="*/ 108743 w 147637"/>
                <a:gd name="connsiteY217" fmla="*/ 161312 h 175724"/>
                <a:gd name="connsiteX218" fmla="*/ 105410 w 147637"/>
                <a:gd name="connsiteY218" fmla="*/ 157978 h 175724"/>
                <a:gd name="connsiteX219" fmla="*/ 105295 w 147637"/>
                <a:gd name="connsiteY219" fmla="*/ 156092 h 175724"/>
                <a:gd name="connsiteX220" fmla="*/ 105410 w 147637"/>
                <a:gd name="connsiteY220" fmla="*/ 155977 h 175724"/>
                <a:gd name="connsiteX221" fmla="*/ 109848 w 147637"/>
                <a:gd name="connsiteY221" fmla="*/ 157559 h 175724"/>
                <a:gd name="connsiteX222" fmla="*/ 109982 w 147637"/>
                <a:gd name="connsiteY222" fmla="*/ 157883 h 175724"/>
                <a:gd name="connsiteX223" fmla="*/ 110648 w 147637"/>
                <a:gd name="connsiteY223" fmla="*/ 159216 h 175724"/>
                <a:gd name="connsiteX224" fmla="*/ 114420 w 147637"/>
                <a:gd name="connsiteY224" fmla="*/ 159159 h 175724"/>
                <a:gd name="connsiteX225" fmla="*/ 115030 w 147637"/>
                <a:gd name="connsiteY225" fmla="*/ 158169 h 175724"/>
                <a:gd name="connsiteX226" fmla="*/ 114173 w 147637"/>
                <a:gd name="connsiteY226" fmla="*/ 155597 h 175724"/>
                <a:gd name="connsiteX227" fmla="*/ 115887 w 147637"/>
                <a:gd name="connsiteY227" fmla="*/ 154835 h 175724"/>
                <a:gd name="connsiteX228" fmla="*/ 118173 w 147637"/>
                <a:gd name="connsiteY228" fmla="*/ 154835 h 175724"/>
                <a:gd name="connsiteX229" fmla="*/ 119126 w 147637"/>
                <a:gd name="connsiteY229" fmla="*/ 156073 h 175724"/>
                <a:gd name="connsiteX230" fmla="*/ 121221 w 147637"/>
                <a:gd name="connsiteY230" fmla="*/ 159121 h 175724"/>
                <a:gd name="connsiteX231" fmla="*/ 125793 w 147637"/>
                <a:gd name="connsiteY231" fmla="*/ 160835 h 175724"/>
                <a:gd name="connsiteX232" fmla="*/ 128460 w 147637"/>
                <a:gd name="connsiteY232" fmla="*/ 159978 h 175724"/>
                <a:gd name="connsiteX233" fmla="*/ 128460 w 147637"/>
                <a:gd name="connsiteY233" fmla="*/ 159121 h 175724"/>
                <a:gd name="connsiteX234" fmla="*/ 125603 w 147637"/>
                <a:gd name="connsiteY234" fmla="*/ 155121 h 175724"/>
                <a:gd name="connsiteX235" fmla="*/ 123793 w 147637"/>
                <a:gd name="connsiteY235" fmla="*/ 153120 h 175724"/>
                <a:gd name="connsiteX236" fmla="*/ 124460 w 147637"/>
                <a:gd name="connsiteY236" fmla="*/ 151882 h 175724"/>
                <a:gd name="connsiteX237" fmla="*/ 126555 w 147637"/>
                <a:gd name="connsiteY237" fmla="*/ 151882 h 175724"/>
                <a:gd name="connsiteX238" fmla="*/ 128555 w 147637"/>
                <a:gd name="connsiteY238" fmla="*/ 152453 h 175724"/>
                <a:gd name="connsiteX239" fmla="*/ 130460 w 147637"/>
                <a:gd name="connsiteY239" fmla="*/ 151501 h 175724"/>
                <a:gd name="connsiteX240" fmla="*/ 130936 w 147637"/>
                <a:gd name="connsiteY240" fmla="*/ 149977 h 175724"/>
                <a:gd name="connsiteX241" fmla="*/ 130936 w 147637"/>
                <a:gd name="connsiteY241" fmla="*/ 148929 h 175724"/>
                <a:gd name="connsiteX242" fmla="*/ 133127 w 147637"/>
                <a:gd name="connsiteY242" fmla="*/ 147501 h 175724"/>
                <a:gd name="connsiteX243" fmla="*/ 134937 w 147637"/>
                <a:gd name="connsiteY243" fmla="*/ 148453 h 175724"/>
                <a:gd name="connsiteX244" fmla="*/ 134937 w 147637"/>
                <a:gd name="connsiteY244" fmla="*/ 149977 h 175724"/>
                <a:gd name="connsiteX245" fmla="*/ 134366 w 147637"/>
                <a:gd name="connsiteY245" fmla="*/ 151501 h 175724"/>
                <a:gd name="connsiteX246" fmla="*/ 134366 w 147637"/>
                <a:gd name="connsiteY246" fmla="*/ 152072 h 175724"/>
                <a:gd name="connsiteX247" fmla="*/ 135318 w 147637"/>
                <a:gd name="connsiteY247" fmla="*/ 153120 h 175724"/>
                <a:gd name="connsiteX248" fmla="*/ 139223 w 147637"/>
                <a:gd name="connsiteY248" fmla="*/ 151406 h 175724"/>
                <a:gd name="connsiteX249" fmla="*/ 139985 w 147637"/>
                <a:gd name="connsiteY249" fmla="*/ 147977 h 175724"/>
                <a:gd name="connsiteX250" fmla="*/ 139985 w 147637"/>
                <a:gd name="connsiteY250" fmla="*/ 146262 h 175724"/>
                <a:gd name="connsiteX251" fmla="*/ 141890 w 147637"/>
                <a:gd name="connsiteY251" fmla="*/ 144167 h 175724"/>
                <a:gd name="connsiteX252" fmla="*/ 141890 w 147637"/>
                <a:gd name="connsiteY252" fmla="*/ 144167 h 175724"/>
                <a:gd name="connsiteX253" fmla="*/ 144176 w 147637"/>
                <a:gd name="connsiteY253" fmla="*/ 146452 h 175724"/>
                <a:gd name="connsiteX254" fmla="*/ 143319 w 147637"/>
                <a:gd name="connsiteY254" fmla="*/ 149310 h 175724"/>
                <a:gd name="connsiteX255" fmla="*/ 143433 w 147637"/>
                <a:gd name="connsiteY255" fmla="*/ 151330 h 175724"/>
                <a:gd name="connsiteX256" fmla="*/ 144367 w 147637"/>
                <a:gd name="connsiteY256" fmla="*/ 151692 h 175724"/>
                <a:gd name="connsiteX257" fmla="*/ 147129 w 147637"/>
                <a:gd name="connsiteY257" fmla="*/ 150358 h 175724"/>
                <a:gd name="connsiteX258" fmla="*/ 147605 w 147637"/>
                <a:gd name="connsiteY258" fmla="*/ 148929 h 175724"/>
                <a:gd name="connsiteX259" fmla="*/ 141986 w 147637"/>
                <a:gd name="connsiteY259" fmla="*/ 137404 h 175724"/>
                <a:gd name="connsiteX260" fmla="*/ 142843 w 147637"/>
                <a:gd name="connsiteY260" fmla="*/ 18342 h 175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47637" h="175724">
                  <a:moveTo>
                    <a:pt x="142843" y="18342"/>
                  </a:moveTo>
                  <a:cubicBezTo>
                    <a:pt x="142786" y="18027"/>
                    <a:pt x="142786" y="17703"/>
                    <a:pt x="142843" y="17389"/>
                  </a:cubicBezTo>
                  <a:lnTo>
                    <a:pt x="143319" y="15103"/>
                  </a:lnTo>
                  <a:cubicBezTo>
                    <a:pt x="143319" y="15103"/>
                    <a:pt x="143319" y="14246"/>
                    <a:pt x="142367" y="14151"/>
                  </a:cubicBezTo>
                  <a:cubicBezTo>
                    <a:pt x="141414" y="14055"/>
                    <a:pt x="139700" y="14817"/>
                    <a:pt x="138652" y="15865"/>
                  </a:cubicBezTo>
                  <a:cubicBezTo>
                    <a:pt x="137728" y="16751"/>
                    <a:pt x="137423" y="18103"/>
                    <a:pt x="137890" y="19294"/>
                  </a:cubicBezTo>
                  <a:cubicBezTo>
                    <a:pt x="137890" y="19961"/>
                    <a:pt x="138461" y="20437"/>
                    <a:pt x="137890" y="21008"/>
                  </a:cubicBezTo>
                  <a:cubicBezTo>
                    <a:pt x="137318" y="21580"/>
                    <a:pt x="135890" y="22247"/>
                    <a:pt x="135985" y="23104"/>
                  </a:cubicBezTo>
                  <a:lnTo>
                    <a:pt x="135985" y="23104"/>
                  </a:lnTo>
                  <a:cubicBezTo>
                    <a:pt x="135985" y="20913"/>
                    <a:pt x="134366" y="21675"/>
                    <a:pt x="133794" y="20818"/>
                  </a:cubicBezTo>
                  <a:cubicBezTo>
                    <a:pt x="133223" y="19961"/>
                    <a:pt x="133794" y="18913"/>
                    <a:pt x="134651" y="18056"/>
                  </a:cubicBezTo>
                  <a:cubicBezTo>
                    <a:pt x="135185" y="17399"/>
                    <a:pt x="135080" y="16446"/>
                    <a:pt x="134423" y="15913"/>
                  </a:cubicBezTo>
                  <a:cubicBezTo>
                    <a:pt x="134194" y="15722"/>
                    <a:pt x="133908" y="15608"/>
                    <a:pt x="133603" y="15579"/>
                  </a:cubicBezTo>
                  <a:cubicBezTo>
                    <a:pt x="132499" y="15427"/>
                    <a:pt x="131403" y="15951"/>
                    <a:pt x="130841" y="16913"/>
                  </a:cubicBezTo>
                  <a:cubicBezTo>
                    <a:pt x="130841" y="17675"/>
                    <a:pt x="130841" y="18532"/>
                    <a:pt x="130175" y="19199"/>
                  </a:cubicBezTo>
                  <a:cubicBezTo>
                    <a:pt x="129498" y="20122"/>
                    <a:pt x="128346" y="20561"/>
                    <a:pt x="127222" y="20342"/>
                  </a:cubicBezTo>
                  <a:cubicBezTo>
                    <a:pt x="125793" y="20342"/>
                    <a:pt x="126269" y="18627"/>
                    <a:pt x="127222" y="17675"/>
                  </a:cubicBezTo>
                  <a:lnTo>
                    <a:pt x="129603" y="14531"/>
                  </a:lnTo>
                  <a:cubicBezTo>
                    <a:pt x="130032" y="14017"/>
                    <a:pt x="130289" y="13389"/>
                    <a:pt x="130365" y="12722"/>
                  </a:cubicBezTo>
                  <a:cubicBezTo>
                    <a:pt x="130365" y="12150"/>
                    <a:pt x="129794" y="11483"/>
                    <a:pt x="128746" y="11388"/>
                  </a:cubicBezTo>
                  <a:cubicBezTo>
                    <a:pt x="127736" y="11379"/>
                    <a:pt x="126774" y="11798"/>
                    <a:pt x="126079" y="12531"/>
                  </a:cubicBezTo>
                  <a:cubicBezTo>
                    <a:pt x="125212" y="13303"/>
                    <a:pt x="124555" y="14293"/>
                    <a:pt x="124174" y="15389"/>
                  </a:cubicBezTo>
                  <a:cubicBezTo>
                    <a:pt x="124174" y="16532"/>
                    <a:pt x="123221" y="18151"/>
                    <a:pt x="121221" y="18246"/>
                  </a:cubicBezTo>
                  <a:cubicBezTo>
                    <a:pt x="119221" y="18342"/>
                    <a:pt x="118840" y="17484"/>
                    <a:pt x="118840" y="16627"/>
                  </a:cubicBezTo>
                  <a:cubicBezTo>
                    <a:pt x="118840" y="15770"/>
                    <a:pt x="119602" y="15103"/>
                    <a:pt x="120459" y="14436"/>
                  </a:cubicBezTo>
                  <a:cubicBezTo>
                    <a:pt x="121316" y="13769"/>
                    <a:pt x="123412" y="12341"/>
                    <a:pt x="122745" y="11198"/>
                  </a:cubicBezTo>
                  <a:cubicBezTo>
                    <a:pt x="121669" y="10264"/>
                    <a:pt x="120183" y="9979"/>
                    <a:pt x="118840" y="10436"/>
                  </a:cubicBezTo>
                  <a:cubicBezTo>
                    <a:pt x="117621" y="10769"/>
                    <a:pt x="116544" y="11512"/>
                    <a:pt x="115792" y="12531"/>
                  </a:cubicBezTo>
                  <a:cubicBezTo>
                    <a:pt x="115125" y="13389"/>
                    <a:pt x="114649" y="14341"/>
                    <a:pt x="113982" y="15198"/>
                  </a:cubicBezTo>
                  <a:cubicBezTo>
                    <a:pt x="113534" y="15789"/>
                    <a:pt x="112820" y="16113"/>
                    <a:pt x="112077" y="16056"/>
                  </a:cubicBezTo>
                  <a:cubicBezTo>
                    <a:pt x="111325" y="14312"/>
                    <a:pt x="111972" y="12274"/>
                    <a:pt x="113601" y="11293"/>
                  </a:cubicBezTo>
                  <a:cubicBezTo>
                    <a:pt x="114287" y="10883"/>
                    <a:pt x="114896" y="10369"/>
                    <a:pt x="115411" y="9769"/>
                  </a:cubicBezTo>
                  <a:cubicBezTo>
                    <a:pt x="115620" y="9178"/>
                    <a:pt x="115306" y="8521"/>
                    <a:pt x="114715" y="8311"/>
                  </a:cubicBezTo>
                  <a:cubicBezTo>
                    <a:pt x="114601" y="8274"/>
                    <a:pt x="114487" y="8245"/>
                    <a:pt x="114363" y="8245"/>
                  </a:cubicBezTo>
                  <a:lnTo>
                    <a:pt x="113315" y="8245"/>
                  </a:lnTo>
                  <a:cubicBezTo>
                    <a:pt x="111563" y="8588"/>
                    <a:pt x="110020" y="9617"/>
                    <a:pt x="109029" y="11103"/>
                  </a:cubicBezTo>
                  <a:cubicBezTo>
                    <a:pt x="108553" y="12150"/>
                    <a:pt x="108553" y="13579"/>
                    <a:pt x="107029" y="14151"/>
                  </a:cubicBezTo>
                  <a:cubicBezTo>
                    <a:pt x="105600" y="11769"/>
                    <a:pt x="107029" y="8912"/>
                    <a:pt x="110172" y="7007"/>
                  </a:cubicBezTo>
                  <a:cubicBezTo>
                    <a:pt x="111163" y="6607"/>
                    <a:pt x="112068" y="6026"/>
                    <a:pt x="112839" y="5292"/>
                  </a:cubicBezTo>
                  <a:cubicBezTo>
                    <a:pt x="113506" y="4626"/>
                    <a:pt x="113792" y="3768"/>
                    <a:pt x="112839" y="3197"/>
                  </a:cubicBezTo>
                  <a:cubicBezTo>
                    <a:pt x="111963" y="2730"/>
                    <a:pt x="110963" y="2568"/>
                    <a:pt x="109982" y="2721"/>
                  </a:cubicBezTo>
                  <a:cubicBezTo>
                    <a:pt x="107439" y="2806"/>
                    <a:pt x="105038" y="3902"/>
                    <a:pt x="103314" y="5769"/>
                  </a:cubicBezTo>
                  <a:cubicBezTo>
                    <a:pt x="102438" y="7369"/>
                    <a:pt x="101857" y="9112"/>
                    <a:pt x="101600" y="10912"/>
                  </a:cubicBezTo>
                  <a:cubicBezTo>
                    <a:pt x="101362" y="11703"/>
                    <a:pt x="100695" y="12293"/>
                    <a:pt x="99885" y="12436"/>
                  </a:cubicBezTo>
                  <a:cubicBezTo>
                    <a:pt x="98790" y="12712"/>
                    <a:pt x="97656" y="12141"/>
                    <a:pt x="97218" y="11103"/>
                  </a:cubicBezTo>
                  <a:cubicBezTo>
                    <a:pt x="97218" y="10245"/>
                    <a:pt x="97790" y="9484"/>
                    <a:pt x="98075" y="8626"/>
                  </a:cubicBezTo>
                  <a:cubicBezTo>
                    <a:pt x="98361" y="7768"/>
                    <a:pt x="98552" y="6816"/>
                    <a:pt x="97599" y="6245"/>
                  </a:cubicBezTo>
                  <a:cubicBezTo>
                    <a:pt x="96151" y="5645"/>
                    <a:pt x="94504" y="5826"/>
                    <a:pt x="93218" y="6721"/>
                  </a:cubicBezTo>
                  <a:cubicBezTo>
                    <a:pt x="92351" y="7435"/>
                    <a:pt x="91722" y="8407"/>
                    <a:pt x="91408" y="9484"/>
                  </a:cubicBezTo>
                  <a:lnTo>
                    <a:pt x="90932" y="11198"/>
                  </a:lnTo>
                  <a:cubicBezTo>
                    <a:pt x="89341" y="9531"/>
                    <a:pt x="88998" y="7035"/>
                    <a:pt x="90074" y="5006"/>
                  </a:cubicBezTo>
                  <a:cubicBezTo>
                    <a:pt x="90436" y="4530"/>
                    <a:pt x="90665" y="3978"/>
                    <a:pt x="90741" y="3387"/>
                  </a:cubicBezTo>
                  <a:cubicBezTo>
                    <a:pt x="90694" y="2721"/>
                    <a:pt x="90236" y="2149"/>
                    <a:pt x="89598" y="1958"/>
                  </a:cubicBezTo>
                  <a:cubicBezTo>
                    <a:pt x="89160" y="1863"/>
                    <a:pt x="88703" y="1863"/>
                    <a:pt x="88265" y="1958"/>
                  </a:cubicBezTo>
                  <a:cubicBezTo>
                    <a:pt x="86417" y="2082"/>
                    <a:pt x="84874" y="3397"/>
                    <a:pt x="84455" y="5197"/>
                  </a:cubicBezTo>
                  <a:cubicBezTo>
                    <a:pt x="84264" y="6559"/>
                    <a:pt x="84264" y="7931"/>
                    <a:pt x="84455" y="9293"/>
                  </a:cubicBezTo>
                  <a:cubicBezTo>
                    <a:pt x="84455" y="10026"/>
                    <a:pt x="83854" y="10626"/>
                    <a:pt x="83121" y="10626"/>
                  </a:cubicBezTo>
                  <a:cubicBezTo>
                    <a:pt x="82816" y="10579"/>
                    <a:pt x="82540" y="10407"/>
                    <a:pt x="82359" y="10150"/>
                  </a:cubicBezTo>
                  <a:cubicBezTo>
                    <a:pt x="80645" y="8340"/>
                    <a:pt x="82359" y="5959"/>
                    <a:pt x="80835" y="4054"/>
                  </a:cubicBezTo>
                  <a:cubicBezTo>
                    <a:pt x="79749" y="2740"/>
                    <a:pt x="78282" y="1778"/>
                    <a:pt x="76644" y="1292"/>
                  </a:cubicBezTo>
                  <a:cubicBezTo>
                    <a:pt x="75501" y="1292"/>
                    <a:pt x="73501" y="625"/>
                    <a:pt x="73025" y="1292"/>
                  </a:cubicBezTo>
                  <a:cubicBezTo>
                    <a:pt x="72834" y="1615"/>
                    <a:pt x="72834" y="2016"/>
                    <a:pt x="73025" y="2340"/>
                  </a:cubicBezTo>
                  <a:cubicBezTo>
                    <a:pt x="74072" y="3768"/>
                    <a:pt x="75692" y="5006"/>
                    <a:pt x="76835" y="6435"/>
                  </a:cubicBezTo>
                  <a:cubicBezTo>
                    <a:pt x="78130" y="7578"/>
                    <a:pt x="78521" y="9445"/>
                    <a:pt x="77787" y="11007"/>
                  </a:cubicBezTo>
                  <a:cubicBezTo>
                    <a:pt x="76758" y="11360"/>
                    <a:pt x="75615" y="10969"/>
                    <a:pt x="75025" y="10055"/>
                  </a:cubicBezTo>
                  <a:cubicBezTo>
                    <a:pt x="75025" y="9388"/>
                    <a:pt x="75025" y="8531"/>
                    <a:pt x="74072" y="7864"/>
                  </a:cubicBezTo>
                  <a:cubicBezTo>
                    <a:pt x="73891" y="7798"/>
                    <a:pt x="73682" y="7798"/>
                    <a:pt x="73501" y="7864"/>
                  </a:cubicBezTo>
                  <a:cubicBezTo>
                    <a:pt x="72691" y="7655"/>
                    <a:pt x="71853" y="8140"/>
                    <a:pt x="71644" y="8950"/>
                  </a:cubicBezTo>
                  <a:cubicBezTo>
                    <a:pt x="71615" y="9036"/>
                    <a:pt x="71606" y="9112"/>
                    <a:pt x="71596" y="9197"/>
                  </a:cubicBezTo>
                  <a:cubicBezTo>
                    <a:pt x="71596" y="9960"/>
                    <a:pt x="71596" y="10912"/>
                    <a:pt x="70262" y="11007"/>
                  </a:cubicBezTo>
                  <a:cubicBezTo>
                    <a:pt x="68929" y="11103"/>
                    <a:pt x="69119" y="7674"/>
                    <a:pt x="68738" y="5864"/>
                  </a:cubicBezTo>
                  <a:cubicBezTo>
                    <a:pt x="67691" y="2778"/>
                    <a:pt x="65138" y="444"/>
                    <a:pt x="61976" y="-328"/>
                  </a:cubicBezTo>
                  <a:cubicBezTo>
                    <a:pt x="61376" y="-423"/>
                    <a:pt x="60766" y="-423"/>
                    <a:pt x="60166" y="-328"/>
                  </a:cubicBezTo>
                  <a:cubicBezTo>
                    <a:pt x="58975" y="-384"/>
                    <a:pt x="57937" y="482"/>
                    <a:pt x="57785" y="1673"/>
                  </a:cubicBezTo>
                  <a:cubicBezTo>
                    <a:pt x="57946" y="2587"/>
                    <a:pt x="58337" y="3435"/>
                    <a:pt x="58928" y="4150"/>
                  </a:cubicBezTo>
                  <a:cubicBezTo>
                    <a:pt x="59661" y="5263"/>
                    <a:pt x="60118" y="6540"/>
                    <a:pt x="60261" y="7864"/>
                  </a:cubicBezTo>
                  <a:cubicBezTo>
                    <a:pt x="60480" y="9264"/>
                    <a:pt x="59518" y="10579"/>
                    <a:pt x="58118" y="10798"/>
                  </a:cubicBezTo>
                  <a:cubicBezTo>
                    <a:pt x="58070" y="10807"/>
                    <a:pt x="58023" y="10817"/>
                    <a:pt x="57975" y="10817"/>
                  </a:cubicBezTo>
                  <a:cubicBezTo>
                    <a:pt x="56451" y="11064"/>
                    <a:pt x="54937" y="10340"/>
                    <a:pt x="54165" y="9007"/>
                  </a:cubicBezTo>
                  <a:cubicBezTo>
                    <a:pt x="53689" y="7959"/>
                    <a:pt x="53689" y="6721"/>
                    <a:pt x="52736" y="5864"/>
                  </a:cubicBezTo>
                  <a:cubicBezTo>
                    <a:pt x="51412" y="4863"/>
                    <a:pt x="49584" y="4863"/>
                    <a:pt x="48260" y="5864"/>
                  </a:cubicBezTo>
                  <a:cubicBezTo>
                    <a:pt x="48069" y="6254"/>
                    <a:pt x="48069" y="6712"/>
                    <a:pt x="48260" y="7102"/>
                  </a:cubicBezTo>
                  <a:cubicBezTo>
                    <a:pt x="48803" y="8026"/>
                    <a:pt x="49441" y="8883"/>
                    <a:pt x="50165" y="9674"/>
                  </a:cubicBezTo>
                  <a:cubicBezTo>
                    <a:pt x="50822" y="10483"/>
                    <a:pt x="50822" y="11636"/>
                    <a:pt x="50165" y="12436"/>
                  </a:cubicBezTo>
                  <a:cubicBezTo>
                    <a:pt x="49307" y="13036"/>
                    <a:pt x="48231" y="13245"/>
                    <a:pt x="47212" y="13008"/>
                  </a:cubicBezTo>
                  <a:cubicBezTo>
                    <a:pt x="46269" y="12817"/>
                    <a:pt x="45545" y="12055"/>
                    <a:pt x="45402" y="11103"/>
                  </a:cubicBezTo>
                  <a:lnTo>
                    <a:pt x="43878" y="5292"/>
                  </a:lnTo>
                  <a:cubicBezTo>
                    <a:pt x="43649" y="4320"/>
                    <a:pt x="43259" y="3387"/>
                    <a:pt x="42735" y="2530"/>
                  </a:cubicBezTo>
                  <a:cubicBezTo>
                    <a:pt x="41992" y="1539"/>
                    <a:pt x="40906" y="854"/>
                    <a:pt x="39687" y="625"/>
                  </a:cubicBezTo>
                  <a:cubicBezTo>
                    <a:pt x="38792" y="339"/>
                    <a:pt x="37820" y="339"/>
                    <a:pt x="36925" y="625"/>
                  </a:cubicBezTo>
                  <a:cubicBezTo>
                    <a:pt x="36068" y="625"/>
                    <a:pt x="35401" y="1387"/>
                    <a:pt x="35496" y="1958"/>
                  </a:cubicBezTo>
                  <a:cubicBezTo>
                    <a:pt x="35696" y="2501"/>
                    <a:pt x="36068" y="2968"/>
                    <a:pt x="36544" y="3292"/>
                  </a:cubicBezTo>
                  <a:cubicBezTo>
                    <a:pt x="37868" y="4302"/>
                    <a:pt x="38782" y="5759"/>
                    <a:pt x="39116" y="7388"/>
                  </a:cubicBezTo>
                  <a:cubicBezTo>
                    <a:pt x="39249" y="8092"/>
                    <a:pt x="38839" y="8778"/>
                    <a:pt x="38163" y="9007"/>
                  </a:cubicBezTo>
                  <a:cubicBezTo>
                    <a:pt x="37601" y="9150"/>
                    <a:pt x="37011" y="9150"/>
                    <a:pt x="36449" y="9007"/>
                  </a:cubicBezTo>
                  <a:cubicBezTo>
                    <a:pt x="35420" y="8550"/>
                    <a:pt x="34629" y="7683"/>
                    <a:pt x="34258" y="6626"/>
                  </a:cubicBezTo>
                  <a:cubicBezTo>
                    <a:pt x="34010" y="5664"/>
                    <a:pt x="33477" y="4806"/>
                    <a:pt x="32734" y="4150"/>
                  </a:cubicBezTo>
                  <a:cubicBezTo>
                    <a:pt x="31553" y="3368"/>
                    <a:pt x="30067" y="3187"/>
                    <a:pt x="28733" y="3673"/>
                  </a:cubicBezTo>
                  <a:cubicBezTo>
                    <a:pt x="27971" y="4016"/>
                    <a:pt x="27638" y="4911"/>
                    <a:pt x="27971" y="5673"/>
                  </a:cubicBezTo>
                  <a:cubicBezTo>
                    <a:pt x="28410" y="6388"/>
                    <a:pt x="29000" y="7007"/>
                    <a:pt x="29686" y="7483"/>
                  </a:cubicBezTo>
                  <a:cubicBezTo>
                    <a:pt x="31677" y="9121"/>
                    <a:pt x="33239" y="11207"/>
                    <a:pt x="34258" y="13579"/>
                  </a:cubicBezTo>
                  <a:cubicBezTo>
                    <a:pt x="34258" y="14341"/>
                    <a:pt x="34258" y="15294"/>
                    <a:pt x="33496" y="15579"/>
                  </a:cubicBezTo>
                  <a:cubicBezTo>
                    <a:pt x="32829" y="15874"/>
                    <a:pt x="32067" y="15874"/>
                    <a:pt x="31400" y="15579"/>
                  </a:cubicBezTo>
                  <a:cubicBezTo>
                    <a:pt x="30972" y="15227"/>
                    <a:pt x="30638" y="14770"/>
                    <a:pt x="30448" y="14246"/>
                  </a:cubicBezTo>
                  <a:lnTo>
                    <a:pt x="29019" y="11960"/>
                  </a:lnTo>
                  <a:cubicBezTo>
                    <a:pt x="28381" y="10950"/>
                    <a:pt x="27400" y="10207"/>
                    <a:pt x="26257" y="9864"/>
                  </a:cubicBezTo>
                  <a:cubicBezTo>
                    <a:pt x="24923" y="9864"/>
                    <a:pt x="22923" y="9864"/>
                    <a:pt x="22447" y="10626"/>
                  </a:cubicBezTo>
                  <a:cubicBezTo>
                    <a:pt x="21970" y="11388"/>
                    <a:pt x="23018" y="12150"/>
                    <a:pt x="23685" y="12912"/>
                  </a:cubicBezTo>
                  <a:cubicBezTo>
                    <a:pt x="24276" y="13436"/>
                    <a:pt x="24733" y="14084"/>
                    <a:pt x="25019" y="14817"/>
                  </a:cubicBezTo>
                  <a:cubicBezTo>
                    <a:pt x="25247" y="15170"/>
                    <a:pt x="25247" y="15617"/>
                    <a:pt x="25019" y="15960"/>
                  </a:cubicBezTo>
                  <a:cubicBezTo>
                    <a:pt x="25019" y="15960"/>
                    <a:pt x="25019" y="15960"/>
                    <a:pt x="24447" y="16437"/>
                  </a:cubicBezTo>
                  <a:cubicBezTo>
                    <a:pt x="22923" y="16941"/>
                    <a:pt x="21247" y="16656"/>
                    <a:pt x="19970" y="15674"/>
                  </a:cubicBezTo>
                  <a:cubicBezTo>
                    <a:pt x="19199" y="14894"/>
                    <a:pt x="18789" y="13817"/>
                    <a:pt x="18827" y="12722"/>
                  </a:cubicBezTo>
                  <a:cubicBezTo>
                    <a:pt x="18961" y="11617"/>
                    <a:pt x="18685" y="10503"/>
                    <a:pt x="18065" y="9578"/>
                  </a:cubicBezTo>
                  <a:cubicBezTo>
                    <a:pt x="17818" y="9312"/>
                    <a:pt x="17532" y="9083"/>
                    <a:pt x="17208" y="8912"/>
                  </a:cubicBezTo>
                  <a:cubicBezTo>
                    <a:pt x="16370" y="8674"/>
                    <a:pt x="15475" y="8674"/>
                    <a:pt x="14636" y="8912"/>
                  </a:cubicBezTo>
                  <a:cubicBezTo>
                    <a:pt x="14074" y="9045"/>
                    <a:pt x="13560" y="9312"/>
                    <a:pt x="13112" y="9674"/>
                  </a:cubicBezTo>
                  <a:cubicBezTo>
                    <a:pt x="11779" y="10721"/>
                    <a:pt x="12160" y="12246"/>
                    <a:pt x="13112" y="13389"/>
                  </a:cubicBezTo>
                  <a:cubicBezTo>
                    <a:pt x="14265" y="14427"/>
                    <a:pt x="15341" y="15541"/>
                    <a:pt x="16351" y="16722"/>
                  </a:cubicBezTo>
                  <a:cubicBezTo>
                    <a:pt x="16903" y="17208"/>
                    <a:pt x="16961" y="18056"/>
                    <a:pt x="16465" y="18608"/>
                  </a:cubicBezTo>
                  <a:cubicBezTo>
                    <a:pt x="16437" y="18646"/>
                    <a:pt x="16389" y="18685"/>
                    <a:pt x="16351" y="18722"/>
                  </a:cubicBezTo>
                  <a:cubicBezTo>
                    <a:pt x="15389" y="19199"/>
                    <a:pt x="14265" y="19199"/>
                    <a:pt x="13303" y="18722"/>
                  </a:cubicBezTo>
                  <a:cubicBezTo>
                    <a:pt x="12646" y="18284"/>
                    <a:pt x="12150" y="17656"/>
                    <a:pt x="11874" y="16913"/>
                  </a:cubicBezTo>
                  <a:cubicBezTo>
                    <a:pt x="11731" y="16437"/>
                    <a:pt x="11503" y="15979"/>
                    <a:pt x="11207" y="15579"/>
                  </a:cubicBezTo>
                  <a:cubicBezTo>
                    <a:pt x="10760" y="15094"/>
                    <a:pt x="10150" y="14788"/>
                    <a:pt x="9493" y="14722"/>
                  </a:cubicBezTo>
                  <a:cubicBezTo>
                    <a:pt x="8302" y="14588"/>
                    <a:pt x="7197" y="15370"/>
                    <a:pt x="6921" y="16532"/>
                  </a:cubicBezTo>
                  <a:cubicBezTo>
                    <a:pt x="6921" y="17484"/>
                    <a:pt x="7493" y="18342"/>
                    <a:pt x="7683" y="19199"/>
                  </a:cubicBezTo>
                  <a:cubicBezTo>
                    <a:pt x="7245" y="19685"/>
                    <a:pt x="6626" y="19961"/>
                    <a:pt x="5969" y="19961"/>
                  </a:cubicBezTo>
                  <a:cubicBezTo>
                    <a:pt x="5187" y="20094"/>
                    <a:pt x="4397" y="19885"/>
                    <a:pt x="3778" y="19389"/>
                  </a:cubicBezTo>
                  <a:cubicBezTo>
                    <a:pt x="3359" y="19103"/>
                    <a:pt x="3025" y="18713"/>
                    <a:pt x="2825" y="18246"/>
                  </a:cubicBezTo>
                  <a:cubicBezTo>
                    <a:pt x="2397" y="17065"/>
                    <a:pt x="1721" y="15989"/>
                    <a:pt x="825" y="15103"/>
                  </a:cubicBezTo>
                  <a:lnTo>
                    <a:pt x="-32" y="14531"/>
                  </a:lnTo>
                  <a:cubicBezTo>
                    <a:pt x="7874" y="63966"/>
                    <a:pt x="19018" y="113972"/>
                    <a:pt x="11303" y="163503"/>
                  </a:cubicBezTo>
                  <a:cubicBezTo>
                    <a:pt x="11303" y="162455"/>
                    <a:pt x="11874" y="161312"/>
                    <a:pt x="13303" y="160740"/>
                  </a:cubicBezTo>
                  <a:cubicBezTo>
                    <a:pt x="14636" y="163026"/>
                    <a:pt x="13303" y="165598"/>
                    <a:pt x="10636" y="167408"/>
                  </a:cubicBezTo>
                  <a:lnTo>
                    <a:pt x="9969" y="171027"/>
                  </a:lnTo>
                  <a:lnTo>
                    <a:pt x="9969" y="172170"/>
                  </a:lnTo>
                  <a:lnTo>
                    <a:pt x="10445" y="172170"/>
                  </a:lnTo>
                  <a:cubicBezTo>
                    <a:pt x="13017" y="172113"/>
                    <a:pt x="15455" y="171008"/>
                    <a:pt x="17208" y="169122"/>
                  </a:cubicBezTo>
                  <a:cubicBezTo>
                    <a:pt x="18104" y="167531"/>
                    <a:pt x="18685" y="165789"/>
                    <a:pt x="18923" y="163979"/>
                  </a:cubicBezTo>
                  <a:cubicBezTo>
                    <a:pt x="19227" y="163226"/>
                    <a:pt x="19856" y="162664"/>
                    <a:pt x="20637" y="162455"/>
                  </a:cubicBezTo>
                  <a:cubicBezTo>
                    <a:pt x="21761" y="162140"/>
                    <a:pt x="22942" y="162769"/>
                    <a:pt x="23304" y="163883"/>
                  </a:cubicBezTo>
                  <a:cubicBezTo>
                    <a:pt x="23238" y="164769"/>
                    <a:pt x="22942" y="165626"/>
                    <a:pt x="22447" y="166360"/>
                  </a:cubicBezTo>
                  <a:cubicBezTo>
                    <a:pt x="21942" y="167103"/>
                    <a:pt x="22133" y="168103"/>
                    <a:pt x="22866" y="168608"/>
                  </a:cubicBezTo>
                  <a:cubicBezTo>
                    <a:pt x="22885" y="168627"/>
                    <a:pt x="22904" y="168637"/>
                    <a:pt x="22923" y="168646"/>
                  </a:cubicBezTo>
                  <a:cubicBezTo>
                    <a:pt x="24314" y="169408"/>
                    <a:pt x="26009" y="169408"/>
                    <a:pt x="27400" y="168646"/>
                  </a:cubicBezTo>
                  <a:cubicBezTo>
                    <a:pt x="28295" y="167913"/>
                    <a:pt x="28924" y="166912"/>
                    <a:pt x="29210" y="165789"/>
                  </a:cubicBezTo>
                  <a:lnTo>
                    <a:pt x="29781" y="164169"/>
                  </a:lnTo>
                  <a:cubicBezTo>
                    <a:pt x="31286" y="165874"/>
                    <a:pt x="31591" y="168341"/>
                    <a:pt x="30543" y="170360"/>
                  </a:cubicBezTo>
                  <a:cubicBezTo>
                    <a:pt x="30267" y="170875"/>
                    <a:pt x="30038" y="171418"/>
                    <a:pt x="29876" y="171980"/>
                  </a:cubicBezTo>
                  <a:cubicBezTo>
                    <a:pt x="29924" y="172646"/>
                    <a:pt x="30381" y="173218"/>
                    <a:pt x="31019" y="173408"/>
                  </a:cubicBezTo>
                  <a:lnTo>
                    <a:pt x="32829" y="173408"/>
                  </a:lnTo>
                  <a:cubicBezTo>
                    <a:pt x="34687" y="173342"/>
                    <a:pt x="36268" y="172065"/>
                    <a:pt x="36734" y="170265"/>
                  </a:cubicBezTo>
                  <a:cubicBezTo>
                    <a:pt x="36925" y="168874"/>
                    <a:pt x="36925" y="167465"/>
                    <a:pt x="36734" y="166075"/>
                  </a:cubicBezTo>
                  <a:cubicBezTo>
                    <a:pt x="36734" y="165389"/>
                    <a:pt x="37287" y="164836"/>
                    <a:pt x="37973" y="164836"/>
                  </a:cubicBezTo>
                  <a:cubicBezTo>
                    <a:pt x="38001" y="164836"/>
                    <a:pt x="38039" y="164836"/>
                    <a:pt x="38068" y="164836"/>
                  </a:cubicBezTo>
                  <a:cubicBezTo>
                    <a:pt x="38344" y="164731"/>
                    <a:pt x="38649" y="164731"/>
                    <a:pt x="38925" y="164836"/>
                  </a:cubicBezTo>
                  <a:cubicBezTo>
                    <a:pt x="40640" y="166646"/>
                    <a:pt x="38925" y="169122"/>
                    <a:pt x="40354" y="171027"/>
                  </a:cubicBezTo>
                  <a:cubicBezTo>
                    <a:pt x="41497" y="172313"/>
                    <a:pt x="42983" y="173237"/>
                    <a:pt x="44640" y="173694"/>
                  </a:cubicBezTo>
                  <a:cubicBezTo>
                    <a:pt x="45783" y="173694"/>
                    <a:pt x="47783" y="174456"/>
                    <a:pt x="48260" y="173694"/>
                  </a:cubicBezTo>
                  <a:cubicBezTo>
                    <a:pt x="48736" y="172932"/>
                    <a:pt x="48260" y="173028"/>
                    <a:pt x="48260" y="172646"/>
                  </a:cubicBezTo>
                  <a:cubicBezTo>
                    <a:pt x="48260" y="172265"/>
                    <a:pt x="45593" y="169980"/>
                    <a:pt x="44450" y="168646"/>
                  </a:cubicBezTo>
                  <a:cubicBezTo>
                    <a:pt x="43126" y="167522"/>
                    <a:pt x="42697" y="165665"/>
                    <a:pt x="43402" y="164074"/>
                  </a:cubicBezTo>
                  <a:cubicBezTo>
                    <a:pt x="44440" y="163722"/>
                    <a:pt x="45583" y="164064"/>
                    <a:pt x="46259" y="164931"/>
                  </a:cubicBezTo>
                  <a:cubicBezTo>
                    <a:pt x="46259" y="165693"/>
                    <a:pt x="46259" y="166455"/>
                    <a:pt x="47212" y="167122"/>
                  </a:cubicBezTo>
                  <a:cubicBezTo>
                    <a:pt x="47393" y="167188"/>
                    <a:pt x="47602" y="167188"/>
                    <a:pt x="47783" y="167122"/>
                  </a:cubicBezTo>
                  <a:cubicBezTo>
                    <a:pt x="48603" y="167331"/>
                    <a:pt x="49431" y="166846"/>
                    <a:pt x="49641" y="166027"/>
                  </a:cubicBezTo>
                  <a:cubicBezTo>
                    <a:pt x="49669" y="165922"/>
                    <a:pt x="49688" y="165808"/>
                    <a:pt x="49688" y="165693"/>
                  </a:cubicBezTo>
                  <a:cubicBezTo>
                    <a:pt x="49688" y="165026"/>
                    <a:pt x="49688" y="163979"/>
                    <a:pt x="51022" y="163883"/>
                  </a:cubicBezTo>
                  <a:cubicBezTo>
                    <a:pt x="52832" y="165312"/>
                    <a:pt x="52260" y="167312"/>
                    <a:pt x="52546" y="169027"/>
                  </a:cubicBezTo>
                  <a:cubicBezTo>
                    <a:pt x="53613" y="172132"/>
                    <a:pt x="56204" y="174475"/>
                    <a:pt x="59404" y="175218"/>
                  </a:cubicBezTo>
                  <a:cubicBezTo>
                    <a:pt x="59994" y="175361"/>
                    <a:pt x="60623" y="175361"/>
                    <a:pt x="61214" y="175218"/>
                  </a:cubicBezTo>
                  <a:cubicBezTo>
                    <a:pt x="62395" y="175285"/>
                    <a:pt x="63452" y="174475"/>
                    <a:pt x="63690" y="173313"/>
                  </a:cubicBezTo>
                  <a:cubicBezTo>
                    <a:pt x="63538" y="172351"/>
                    <a:pt x="63109" y="171456"/>
                    <a:pt x="62452" y="170742"/>
                  </a:cubicBezTo>
                  <a:cubicBezTo>
                    <a:pt x="61747" y="169646"/>
                    <a:pt x="61290" y="168408"/>
                    <a:pt x="61118" y="167122"/>
                  </a:cubicBezTo>
                  <a:cubicBezTo>
                    <a:pt x="60899" y="165665"/>
                    <a:pt x="61909" y="164312"/>
                    <a:pt x="63366" y="164093"/>
                  </a:cubicBezTo>
                  <a:cubicBezTo>
                    <a:pt x="63404" y="164083"/>
                    <a:pt x="63452" y="164074"/>
                    <a:pt x="63500" y="164074"/>
                  </a:cubicBezTo>
                  <a:cubicBezTo>
                    <a:pt x="65052" y="163817"/>
                    <a:pt x="66586" y="164589"/>
                    <a:pt x="67310" y="165979"/>
                  </a:cubicBezTo>
                  <a:cubicBezTo>
                    <a:pt x="67786" y="167027"/>
                    <a:pt x="67786" y="168170"/>
                    <a:pt x="68738" y="169122"/>
                  </a:cubicBezTo>
                  <a:cubicBezTo>
                    <a:pt x="69691" y="170075"/>
                    <a:pt x="72358" y="170360"/>
                    <a:pt x="73215" y="169122"/>
                  </a:cubicBezTo>
                  <a:cubicBezTo>
                    <a:pt x="73482" y="168751"/>
                    <a:pt x="73482" y="168255"/>
                    <a:pt x="73215" y="167884"/>
                  </a:cubicBezTo>
                  <a:cubicBezTo>
                    <a:pt x="73215" y="166931"/>
                    <a:pt x="71977" y="166169"/>
                    <a:pt x="71405" y="165312"/>
                  </a:cubicBezTo>
                  <a:cubicBezTo>
                    <a:pt x="70834" y="164455"/>
                    <a:pt x="70358" y="163407"/>
                    <a:pt x="71405" y="162550"/>
                  </a:cubicBezTo>
                  <a:cubicBezTo>
                    <a:pt x="72224" y="161864"/>
                    <a:pt x="73320" y="161617"/>
                    <a:pt x="74358" y="161884"/>
                  </a:cubicBezTo>
                  <a:cubicBezTo>
                    <a:pt x="75320" y="162112"/>
                    <a:pt x="76035" y="162903"/>
                    <a:pt x="76168" y="163883"/>
                  </a:cubicBezTo>
                  <a:lnTo>
                    <a:pt x="77787" y="169599"/>
                  </a:lnTo>
                  <a:cubicBezTo>
                    <a:pt x="77939" y="170599"/>
                    <a:pt x="78340" y="171542"/>
                    <a:pt x="78930" y="172361"/>
                  </a:cubicBezTo>
                  <a:cubicBezTo>
                    <a:pt x="79673" y="173371"/>
                    <a:pt x="80759" y="174085"/>
                    <a:pt x="81978" y="174361"/>
                  </a:cubicBezTo>
                  <a:cubicBezTo>
                    <a:pt x="82893" y="174551"/>
                    <a:pt x="83826" y="174551"/>
                    <a:pt x="84740" y="174361"/>
                  </a:cubicBezTo>
                  <a:cubicBezTo>
                    <a:pt x="85598" y="174361"/>
                    <a:pt x="86264" y="173504"/>
                    <a:pt x="86169" y="172932"/>
                  </a:cubicBezTo>
                  <a:cubicBezTo>
                    <a:pt x="86074" y="172361"/>
                    <a:pt x="85598" y="172075"/>
                    <a:pt x="85026" y="171599"/>
                  </a:cubicBezTo>
                  <a:cubicBezTo>
                    <a:pt x="83750" y="170608"/>
                    <a:pt x="82873" y="169189"/>
                    <a:pt x="82550" y="167598"/>
                  </a:cubicBezTo>
                  <a:cubicBezTo>
                    <a:pt x="82550" y="166931"/>
                    <a:pt x="82550" y="166169"/>
                    <a:pt x="83502" y="165979"/>
                  </a:cubicBezTo>
                  <a:cubicBezTo>
                    <a:pt x="84045" y="165732"/>
                    <a:pt x="84674" y="165732"/>
                    <a:pt x="85217" y="165979"/>
                  </a:cubicBezTo>
                  <a:cubicBezTo>
                    <a:pt x="86236" y="166398"/>
                    <a:pt x="87036" y="167227"/>
                    <a:pt x="87407" y="168265"/>
                  </a:cubicBezTo>
                  <a:cubicBezTo>
                    <a:pt x="87693" y="169227"/>
                    <a:pt x="88255" y="170094"/>
                    <a:pt x="89027" y="170742"/>
                  </a:cubicBezTo>
                  <a:cubicBezTo>
                    <a:pt x="90160" y="171561"/>
                    <a:pt x="91637" y="171732"/>
                    <a:pt x="92932" y="171218"/>
                  </a:cubicBezTo>
                  <a:cubicBezTo>
                    <a:pt x="93713" y="170913"/>
                    <a:pt x="94104" y="170027"/>
                    <a:pt x="93799" y="169246"/>
                  </a:cubicBezTo>
                  <a:cubicBezTo>
                    <a:pt x="93799" y="169237"/>
                    <a:pt x="93789" y="169227"/>
                    <a:pt x="93789" y="169217"/>
                  </a:cubicBezTo>
                  <a:cubicBezTo>
                    <a:pt x="93351" y="168503"/>
                    <a:pt x="92760" y="167884"/>
                    <a:pt x="92075" y="167408"/>
                  </a:cubicBezTo>
                  <a:cubicBezTo>
                    <a:pt x="90027" y="165798"/>
                    <a:pt x="88427" y="163703"/>
                    <a:pt x="87407" y="161312"/>
                  </a:cubicBezTo>
                  <a:cubicBezTo>
                    <a:pt x="87407" y="160550"/>
                    <a:pt x="87407" y="159597"/>
                    <a:pt x="88169" y="159312"/>
                  </a:cubicBezTo>
                  <a:cubicBezTo>
                    <a:pt x="88836" y="159016"/>
                    <a:pt x="89598" y="159016"/>
                    <a:pt x="90265" y="159312"/>
                  </a:cubicBezTo>
                  <a:cubicBezTo>
                    <a:pt x="90732" y="159607"/>
                    <a:pt x="91103" y="160035"/>
                    <a:pt x="91313" y="160550"/>
                  </a:cubicBezTo>
                  <a:cubicBezTo>
                    <a:pt x="91722" y="161350"/>
                    <a:pt x="92198" y="162121"/>
                    <a:pt x="92741" y="162836"/>
                  </a:cubicBezTo>
                  <a:cubicBezTo>
                    <a:pt x="93332" y="163846"/>
                    <a:pt x="94284" y="164589"/>
                    <a:pt x="95408" y="164931"/>
                  </a:cubicBezTo>
                  <a:cubicBezTo>
                    <a:pt x="96837" y="164931"/>
                    <a:pt x="98837" y="164931"/>
                    <a:pt x="99314" y="164169"/>
                  </a:cubicBezTo>
                  <a:cubicBezTo>
                    <a:pt x="99790" y="163407"/>
                    <a:pt x="98742" y="162550"/>
                    <a:pt x="98075" y="161884"/>
                  </a:cubicBezTo>
                  <a:cubicBezTo>
                    <a:pt x="97437" y="161350"/>
                    <a:pt x="96942" y="160664"/>
                    <a:pt x="96647" y="159883"/>
                  </a:cubicBezTo>
                  <a:cubicBezTo>
                    <a:pt x="96504" y="159549"/>
                    <a:pt x="96504" y="159169"/>
                    <a:pt x="96647" y="158835"/>
                  </a:cubicBezTo>
                  <a:cubicBezTo>
                    <a:pt x="96828" y="158626"/>
                    <a:pt x="97056" y="158464"/>
                    <a:pt x="97313" y="158359"/>
                  </a:cubicBezTo>
                  <a:cubicBezTo>
                    <a:pt x="98818" y="157778"/>
                    <a:pt x="100523" y="158026"/>
                    <a:pt x="101790" y="159026"/>
                  </a:cubicBezTo>
                  <a:cubicBezTo>
                    <a:pt x="102600" y="159826"/>
                    <a:pt x="103009" y="160941"/>
                    <a:pt x="102933" y="162074"/>
                  </a:cubicBezTo>
                  <a:cubicBezTo>
                    <a:pt x="102895" y="163160"/>
                    <a:pt x="103190" y="164226"/>
                    <a:pt x="103790" y="165122"/>
                  </a:cubicBezTo>
                  <a:cubicBezTo>
                    <a:pt x="104009" y="165417"/>
                    <a:pt x="104305" y="165645"/>
                    <a:pt x="104648" y="165789"/>
                  </a:cubicBezTo>
                  <a:cubicBezTo>
                    <a:pt x="105486" y="166075"/>
                    <a:pt x="106381" y="166075"/>
                    <a:pt x="107219" y="165789"/>
                  </a:cubicBezTo>
                  <a:cubicBezTo>
                    <a:pt x="107781" y="165655"/>
                    <a:pt x="108296" y="165389"/>
                    <a:pt x="108743" y="165026"/>
                  </a:cubicBezTo>
                  <a:cubicBezTo>
                    <a:pt x="110172" y="163979"/>
                    <a:pt x="109696" y="162455"/>
                    <a:pt x="108743" y="161312"/>
                  </a:cubicBezTo>
                  <a:cubicBezTo>
                    <a:pt x="107543" y="160302"/>
                    <a:pt x="106419" y="159188"/>
                    <a:pt x="105410" y="157978"/>
                  </a:cubicBezTo>
                  <a:cubicBezTo>
                    <a:pt x="104857" y="157493"/>
                    <a:pt x="104800" y="156644"/>
                    <a:pt x="105295" y="156092"/>
                  </a:cubicBezTo>
                  <a:cubicBezTo>
                    <a:pt x="105324" y="156054"/>
                    <a:pt x="105371" y="156016"/>
                    <a:pt x="105410" y="155977"/>
                  </a:cubicBezTo>
                  <a:cubicBezTo>
                    <a:pt x="107077" y="155187"/>
                    <a:pt x="109058" y="155901"/>
                    <a:pt x="109848" y="157559"/>
                  </a:cubicBezTo>
                  <a:cubicBezTo>
                    <a:pt x="109896" y="157663"/>
                    <a:pt x="109944" y="157778"/>
                    <a:pt x="109982" y="157883"/>
                  </a:cubicBezTo>
                  <a:cubicBezTo>
                    <a:pt x="110144" y="158359"/>
                    <a:pt x="110372" y="158807"/>
                    <a:pt x="110648" y="159216"/>
                  </a:cubicBezTo>
                  <a:cubicBezTo>
                    <a:pt x="111706" y="160245"/>
                    <a:pt x="113392" y="160216"/>
                    <a:pt x="114420" y="159159"/>
                  </a:cubicBezTo>
                  <a:cubicBezTo>
                    <a:pt x="114696" y="158883"/>
                    <a:pt x="114906" y="158540"/>
                    <a:pt x="115030" y="158169"/>
                  </a:cubicBezTo>
                  <a:cubicBezTo>
                    <a:pt x="114868" y="157273"/>
                    <a:pt x="114582" y="156407"/>
                    <a:pt x="114173" y="155597"/>
                  </a:cubicBezTo>
                  <a:cubicBezTo>
                    <a:pt x="114611" y="155121"/>
                    <a:pt x="115239" y="154844"/>
                    <a:pt x="115887" y="154835"/>
                  </a:cubicBezTo>
                  <a:cubicBezTo>
                    <a:pt x="116630" y="154578"/>
                    <a:pt x="117430" y="154578"/>
                    <a:pt x="118173" y="154835"/>
                  </a:cubicBezTo>
                  <a:cubicBezTo>
                    <a:pt x="118592" y="155158"/>
                    <a:pt x="118916" y="155587"/>
                    <a:pt x="119126" y="156073"/>
                  </a:cubicBezTo>
                  <a:cubicBezTo>
                    <a:pt x="119573" y="157235"/>
                    <a:pt x="120297" y="158283"/>
                    <a:pt x="121221" y="159121"/>
                  </a:cubicBezTo>
                  <a:cubicBezTo>
                    <a:pt x="122478" y="160235"/>
                    <a:pt x="124107" y="160845"/>
                    <a:pt x="125793" y="160835"/>
                  </a:cubicBezTo>
                  <a:cubicBezTo>
                    <a:pt x="126755" y="160911"/>
                    <a:pt x="127717" y="160598"/>
                    <a:pt x="128460" y="159978"/>
                  </a:cubicBezTo>
                  <a:cubicBezTo>
                    <a:pt x="128546" y="159702"/>
                    <a:pt x="128546" y="159397"/>
                    <a:pt x="128460" y="159121"/>
                  </a:cubicBezTo>
                  <a:cubicBezTo>
                    <a:pt x="128079" y="157463"/>
                    <a:pt x="127050" y="156016"/>
                    <a:pt x="125603" y="155121"/>
                  </a:cubicBezTo>
                  <a:cubicBezTo>
                    <a:pt x="124841" y="154454"/>
                    <a:pt x="123983" y="153882"/>
                    <a:pt x="123793" y="153120"/>
                  </a:cubicBezTo>
                  <a:cubicBezTo>
                    <a:pt x="123602" y="152359"/>
                    <a:pt x="123793" y="152168"/>
                    <a:pt x="124460" y="151882"/>
                  </a:cubicBezTo>
                  <a:cubicBezTo>
                    <a:pt x="125145" y="151692"/>
                    <a:pt x="125869" y="151692"/>
                    <a:pt x="126555" y="151882"/>
                  </a:cubicBezTo>
                  <a:cubicBezTo>
                    <a:pt x="127174" y="152215"/>
                    <a:pt x="127851" y="152406"/>
                    <a:pt x="128555" y="152453"/>
                  </a:cubicBezTo>
                  <a:cubicBezTo>
                    <a:pt x="129298" y="152435"/>
                    <a:pt x="130003" y="152092"/>
                    <a:pt x="130460" y="151501"/>
                  </a:cubicBezTo>
                  <a:cubicBezTo>
                    <a:pt x="130708" y="151025"/>
                    <a:pt x="130870" y="150510"/>
                    <a:pt x="130936" y="149977"/>
                  </a:cubicBezTo>
                  <a:cubicBezTo>
                    <a:pt x="130898" y="149624"/>
                    <a:pt x="130898" y="149282"/>
                    <a:pt x="130936" y="148929"/>
                  </a:cubicBezTo>
                  <a:cubicBezTo>
                    <a:pt x="131365" y="148101"/>
                    <a:pt x="132194" y="147558"/>
                    <a:pt x="133127" y="147501"/>
                  </a:cubicBezTo>
                  <a:cubicBezTo>
                    <a:pt x="133861" y="147443"/>
                    <a:pt x="134566" y="147815"/>
                    <a:pt x="134937" y="148453"/>
                  </a:cubicBezTo>
                  <a:cubicBezTo>
                    <a:pt x="135175" y="148929"/>
                    <a:pt x="135175" y="149501"/>
                    <a:pt x="134937" y="149977"/>
                  </a:cubicBezTo>
                  <a:cubicBezTo>
                    <a:pt x="134699" y="150463"/>
                    <a:pt x="134508" y="150977"/>
                    <a:pt x="134366" y="151501"/>
                  </a:cubicBezTo>
                  <a:cubicBezTo>
                    <a:pt x="134318" y="151692"/>
                    <a:pt x="134318" y="151882"/>
                    <a:pt x="134366" y="152072"/>
                  </a:cubicBezTo>
                  <a:cubicBezTo>
                    <a:pt x="134366" y="152072"/>
                    <a:pt x="134842" y="153025"/>
                    <a:pt x="135318" y="153120"/>
                  </a:cubicBezTo>
                  <a:cubicBezTo>
                    <a:pt x="135794" y="153215"/>
                    <a:pt x="138176" y="152453"/>
                    <a:pt x="139223" y="151406"/>
                  </a:cubicBezTo>
                  <a:cubicBezTo>
                    <a:pt x="140147" y="150520"/>
                    <a:pt x="140452" y="149167"/>
                    <a:pt x="139985" y="147977"/>
                  </a:cubicBezTo>
                  <a:cubicBezTo>
                    <a:pt x="139985" y="147310"/>
                    <a:pt x="139319" y="146834"/>
                    <a:pt x="139985" y="146262"/>
                  </a:cubicBezTo>
                  <a:cubicBezTo>
                    <a:pt x="140652" y="145691"/>
                    <a:pt x="141986" y="145119"/>
                    <a:pt x="141890" y="144167"/>
                  </a:cubicBezTo>
                  <a:lnTo>
                    <a:pt x="141890" y="144167"/>
                  </a:lnTo>
                  <a:cubicBezTo>
                    <a:pt x="141890" y="146358"/>
                    <a:pt x="143605" y="145596"/>
                    <a:pt x="144176" y="146452"/>
                  </a:cubicBezTo>
                  <a:cubicBezTo>
                    <a:pt x="144748" y="147310"/>
                    <a:pt x="144176" y="148358"/>
                    <a:pt x="143319" y="149310"/>
                  </a:cubicBezTo>
                  <a:cubicBezTo>
                    <a:pt x="142795" y="149901"/>
                    <a:pt x="142843" y="150806"/>
                    <a:pt x="143433" y="151330"/>
                  </a:cubicBezTo>
                  <a:cubicBezTo>
                    <a:pt x="143691" y="151558"/>
                    <a:pt x="144024" y="151692"/>
                    <a:pt x="144367" y="151692"/>
                  </a:cubicBezTo>
                  <a:cubicBezTo>
                    <a:pt x="145472" y="151844"/>
                    <a:pt x="146558" y="151320"/>
                    <a:pt x="147129" y="150358"/>
                  </a:cubicBezTo>
                  <a:cubicBezTo>
                    <a:pt x="147377" y="149910"/>
                    <a:pt x="147539" y="149434"/>
                    <a:pt x="147605" y="148929"/>
                  </a:cubicBezTo>
                  <a:cubicBezTo>
                    <a:pt x="145605" y="145024"/>
                    <a:pt x="143605" y="141214"/>
                    <a:pt x="141986" y="137404"/>
                  </a:cubicBezTo>
                  <a:cubicBezTo>
                    <a:pt x="124841" y="100352"/>
                    <a:pt x="134270" y="58728"/>
                    <a:pt x="142843" y="1834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3" name="Freeform: Shape 502">
              <a:extLst>
                <a:ext uri="{FF2B5EF4-FFF2-40B4-BE49-F238E27FC236}">
                  <a16:creationId xmlns:a16="http://schemas.microsoft.com/office/drawing/2014/main" xmlns="" id="{415C4D84-1C41-2312-436D-C27613DBCD78}"/>
                </a:ext>
              </a:extLst>
            </p:cNvPr>
            <p:cNvSpPr/>
            <p:nvPr/>
          </p:nvSpPr>
          <p:spPr>
            <a:xfrm>
              <a:off x="5220965" y="3566207"/>
              <a:ext cx="191616" cy="178091"/>
            </a:xfrm>
            <a:custGeom>
              <a:avLst/>
              <a:gdLst>
                <a:gd name="connsiteX0" fmla="*/ 190535 w 191616"/>
                <a:gd name="connsiteY0" fmla="*/ 118044 h 178091"/>
                <a:gd name="connsiteX1" fmla="*/ 188820 w 191616"/>
                <a:gd name="connsiteY1" fmla="*/ 107757 h 178091"/>
                <a:gd name="connsiteX2" fmla="*/ 191202 w 191616"/>
                <a:gd name="connsiteY2" fmla="*/ 84326 h 178091"/>
                <a:gd name="connsiteX3" fmla="*/ 189677 w 191616"/>
                <a:gd name="connsiteY3" fmla="*/ 64800 h 178091"/>
                <a:gd name="connsiteX4" fmla="*/ 191297 w 191616"/>
                <a:gd name="connsiteY4" fmla="*/ 48226 h 178091"/>
                <a:gd name="connsiteX5" fmla="*/ 189963 w 191616"/>
                <a:gd name="connsiteY5" fmla="*/ 25176 h 178091"/>
                <a:gd name="connsiteX6" fmla="*/ 189392 w 191616"/>
                <a:gd name="connsiteY6" fmla="*/ 24319 h 178091"/>
                <a:gd name="connsiteX7" fmla="*/ 185201 w 191616"/>
                <a:gd name="connsiteY7" fmla="*/ 21937 h 178091"/>
                <a:gd name="connsiteX8" fmla="*/ 182534 w 191616"/>
                <a:gd name="connsiteY8" fmla="*/ 22414 h 178091"/>
                <a:gd name="connsiteX9" fmla="*/ 182534 w 191616"/>
                <a:gd name="connsiteY9" fmla="*/ 23270 h 178091"/>
                <a:gd name="connsiteX10" fmla="*/ 184724 w 191616"/>
                <a:gd name="connsiteY10" fmla="*/ 27652 h 178091"/>
                <a:gd name="connsiteX11" fmla="*/ 186248 w 191616"/>
                <a:gd name="connsiteY11" fmla="*/ 29843 h 178091"/>
                <a:gd name="connsiteX12" fmla="*/ 185391 w 191616"/>
                <a:gd name="connsiteY12" fmla="*/ 30986 h 178091"/>
                <a:gd name="connsiteX13" fmla="*/ 183391 w 191616"/>
                <a:gd name="connsiteY13" fmla="*/ 30414 h 178091"/>
                <a:gd name="connsiteX14" fmla="*/ 181486 w 191616"/>
                <a:gd name="connsiteY14" fmla="*/ 29653 h 178091"/>
                <a:gd name="connsiteX15" fmla="*/ 179486 w 191616"/>
                <a:gd name="connsiteY15" fmla="*/ 30319 h 178091"/>
                <a:gd name="connsiteX16" fmla="*/ 178819 w 191616"/>
                <a:gd name="connsiteY16" fmla="*/ 31748 h 178091"/>
                <a:gd name="connsiteX17" fmla="*/ 178248 w 191616"/>
                <a:gd name="connsiteY17" fmla="*/ 32700 h 178091"/>
                <a:gd name="connsiteX18" fmla="*/ 175961 w 191616"/>
                <a:gd name="connsiteY18" fmla="*/ 33844 h 178091"/>
                <a:gd name="connsiteX19" fmla="*/ 174342 w 191616"/>
                <a:gd name="connsiteY19" fmla="*/ 32700 h 178091"/>
                <a:gd name="connsiteX20" fmla="*/ 174342 w 191616"/>
                <a:gd name="connsiteY20" fmla="*/ 31176 h 178091"/>
                <a:gd name="connsiteX21" fmla="*/ 175104 w 191616"/>
                <a:gd name="connsiteY21" fmla="*/ 29747 h 178091"/>
                <a:gd name="connsiteX22" fmla="*/ 175104 w 191616"/>
                <a:gd name="connsiteY22" fmla="*/ 29176 h 178091"/>
                <a:gd name="connsiteX23" fmla="*/ 174342 w 191616"/>
                <a:gd name="connsiteY23" fmla="*/ 27938 h 178091"/>
                <a:gd name="connsiteX24" fmla="*/ 170342 w 191616"/>
                <a:gd name="connsiteY24" fmla="*/ 29081 h 178091"/>
                <a:gd name="connsiteX25" fmla="*/ 169103 w 191616"/>
                <a:gd name="connsiteY25" fmla="*/ 32415 h 178091"/>
                <a:gd name="connsiteX26" fmla="*/ 169103 w 191616"/>
                <a:gd name="connsiteY26" fmla="*/ 34129 h 178091"/>
                <a:gd name="connsiteX27" fmla="*/ 166913 w 191616"/>
                <a:gd name="connsiteY27" fmla="*/ 35939 h 178091"/>
                <a:gd name="connsiteX28" fmla="*/ 166913 w 191616"/>
                <a:gd name="connsiteY28" fmla="*/ 35939 h 178091"/>
                <a:gd name="connsiteX29" fmla="*/ 165103 w 191616"/>
                <a:gd name="connsiteY29" fmla="*/ 33272 h 178091"/>
                <a:gd name="connsiteX30" fmla="*/ 166341 w 191616"/>
                <a:gd name="connsiteY30" fmla="*/ 30700 h 178091"/>
                <a:gd name="connsiteX31" fmla="*/ 166303 w 191616"/>
                <a:gd name="connsiteY31" fmla="*/ 28414 h 178091"/>
                <a:gd name="connsiteX32" fmla="*/ 165674 w 191616"/>
                <a:gd name="connsiteY32" fmla="*/ 28033 h 178091"/>
                <a:gd name="connsiteX33" fmla="*/ 162817 w 191616"/>
                <a:gd name="connsiteY33" fmla="*/ 28986 h 178091"/>
                <a:gd name="connsiteX34" fmla="*/ 161769 w 191616"/>
                <a:gd name="connsiteY34" fmla="*/ 31176 h 178091"/>
                <a:gd name="connsiteX35" fmla="*/ 158721 w 191616"/>
                <a:gd name="connsiteY35" fmla="*/ 31843 h 178091"/>
                <a:gd name="connsiteX36" fmla="*/ 158721 w 191616"/>
                <a:gd name="connsiteY36" fmla="*/ 29081 h 178091"/>
                <a:gd name="connsiteX37" fmla="*/ 161484 w 191616"/>
                <a:gd name="connsiteY37" fmla="*/ 26319 h 178091"/>
                <a:gd name="connsiteX38" fmla="*/ 162627 w 191616"/>
                <a:gd name="connsiteY38" fmla="*/ 24699 h 178091"/>
                <a:gd name="connsiteX39" fmla="*/ 161198 w 191616"/>
                <a:gd name="connsiteY39" fmla="*/ 23175 h 178091"/>
                <a:gd name="connsiteX40" fmla="*/ 158340 w 191616"/>
                <a:gd name="connsiteY40" fmla="*/ 23842 h 178091"/>
                <a:gd name="connsiteX41" fmla="*/ 156149 w 191616"/>
                <a:gd name="connsiteY41" fmla="*/ 26319 h 178091"/>
                <a:gd name="connsiteX42" fmla="*/ 152816 w 191616"/>
                <a:gd name="connsiteY42" fmla="*/ 28795 h 178091"/>
                <a:gd name="connsiteX43" fmla="*/ 150720 w 191616"/>
                <a:gd name="connsiteY43" fmla="*/ 26795 h 178091"/>
                <a:gd name="connsiteX44" fmla="*/ 152625 w 191616"/>
                <a:gd name="connsiteY44" fmla="*/ 24890 h 178091"/>
                <a:gd name="connsiteX45" fmla="*/ 155292 w 191616"/>
                <a:gd name="connsiteY45" fmla="*/ 22032 h 178091"/>
                <a:gd name="connsiteX46" fmla="*/ 151673 w 191616"/>
                <a:gd name="connsiteY46" fmla="*/ 20699 h 178091"/>
                <a:gd name="connsiteX47" fmla="*/ 148244 w 191616"/>
                <a:gd name="connsiteY47" fmla="*/ 22223 h 178091"/>
                <a:gd name="connsiteX48" fmla="*/ 146053 w 191616"/>
                <a:gd name="connsiteY48" fmla="*/ 24604 h 178091"/>
                <a:gd name="connsiteX49" fmla="*/ 144148 w 191616"/>
                <a:gd name="connsiteY49" fmla="*/ 25176 h 178091"/>
                <a:gd name="connsiteX50" fmla="*/ 146339 w 191616"/>
                <a:gd name="connsiteY50" fmla="*/ 20699 h 178091"/>
                <a:gd name="connsiteX51" fmla="*/ 148339 w 191616"/>
                <a:gd name="connsiteY51" fmla="*/ 19461 h 178091"/>
                <a:gd name="connsiteX52" fmla="*/ 148044 w 191616"/>
                <a:gd name="connsiteY52" fmla="*/ 18013 h 178091"/>
                <a:gd name="connsiteX53" fmla="*/ 147577 w 191616"/>
                <a:gd name="connsiteY53" fmla="*/ 17841 h 178091"/>
                <a:gd name="connsiteX54" fmla="*/ 146529 w 191616"/>
                <a:gd name="connsiteY54" fmla="*/ 17841 h 178091"/>
                <a:gd name="connsiteX55" fmla="*/ 141862 w 191616"/>
                <a:gd name="connsiteY55" fmla="*/ 20032 h 178091"/>
                <a:gd name="connsiteX56" fmla="*/ 139386 w 191616"/>
                <a:gd name="connsiteY56" fmla="*/ 22699 h 178091"/>
                <a:gd name="connsiteX57" fmla="*/ 143577 w 191616"/>
                <a:gd name="connsiteY57" fmla="*/ 16222 h 178091"/>
                <a:gd name="connsiteX58" fmla="*/ 146434 w 191616"/>
                <a:gd name="connsiteY58" fmla="*/ 14888 h 178091"/>
                <a:gd name="connsiteX59" fmla="*/ 146434 w 191616"/>
                <a:gd name="connsiteY59" fmla="*/ 12793 h 178091"/>
                <a:gd name="connsiteX60" fmla="*/ 143672 w 191616"/>
                <a:gd name="connsiteY60" fmla="*/ 11840 h 178091"/>
                <a:gd name="connsiteX61" fmla="*/ 136623 w 191616"/>
                <a:gd name="connsiteY61" fmla="*/ 13841 h 178091"/>
                <a:gd name="connsiteX62" fmla="*/ 134147 w 191616"/>
                <a:gd name="connsiteY62" fmla="*/ 18699 h 178091"/>
                <a:gd name="connsiteX63" fmla="*/ 132337 w 191616"/>
                <a:gd name="connsiteY63" fmla="*/ 20032 h 178091"/>
                <a:gd name="connsiteX64" fmla="*/ 129860 w 191616"/>
                <a:gd name="connsiteY64" fmla="*/ 18223 h 178091"/>
                <a:gd name="connsiteX65" fmla="*/ 131099 w 191616"/>
                <a:gd name="connsiteY65" fmla="*/ 15937 h 178091"/>
                <a:gd name="connsiteX66" fmla="*/ 131099 w 191616"/>
                <a:gd name="connsiteY66" fmla="*/ 13460 h 178091"/>
                <a:gd name="connsiteX67" fmla="*/ 126717 w 191616"/>
                <a:gd name="connsiteY67" fmla="*/ 13460 h 178091"/>
                <a:gd name="connsiteX68" fmla="*/ 124527 w 191616"/>
                <a:gd name="connsiteY68" fmla="*/ 15937 h 178091"/>
                <a:gd name="connsiteX69" fmla="*/ 123765 w 191616"/>
                <a:gd name="connsiteY69" fmla="*/ 17556 h 178091"/>
                <a:gd name="connsiteX70" fmla="*/ 123765 w 191616"/>
                <a:gd name="connsiteY70" fmla="*/ 11364 h 178091"/>
                <a:gd name="connsiteX71" fmla="*/ 124717 w 191616"/>
                <a:gd name="connsiteY71" fmla="*/ 9840 h 178091"/>
                <a:gd name="connsiteX72" fmla="*/ 123765 w 191616"/>
                <a:gd name="connsiteY72" fmla="*/ 8221 h 178091"/>
                <a:gd name="connsiteX73" fmla="*/ 122526 w 191616"/>
                <a:gd name="connsiteY73" fmla="*/ 8221 h 178091"/>
                <a:gd name="connsiteX74" fmla="*/ 118240 w 191616"/>
                <a:gd name="connsiteY74" fmla="*/ 10793 h 178091"/>
                <a:gd name="connsiteX75" fmla="*/ 118240 w 191616"/>
                <a:gd name="connsiteY75" fmla="*/ 14984 h 178091"/>
                <a:gd name="connsiteX76" fmla="*/ 116859 w 191616"/>
                <a:gd name="connsiteY76" fmla="*/ 16060 h 178091"/>
                <a:gd name="connsiteX77" fmla="*/ 116716 w 191616"/>
                <a:gd name="connsiteY77" fmla="*/ 16031 h 178091"/>
                <a:gd name="connsiteX78" fmla="*/ 116049 w 191616"/>
                <a:gd name="connsiteY78" fmla="*/ 15460 h 178091"/>
                <a:gd name="connsiteX79" fmla="*/ 116049 w 191616"/>
                <a:gd name="connsiteY79" fmla="*/ 9174 h 178091"/>
                <a:gd name="connsiteX80" fmla="*/ 112335 w 191616"/>
                <a:gd name="connsiteY80" fmla="*/ 5840 h 178091"/>
                <a:gd name="connsiteX81" fmla="*/ 108715 w 191616"/>
                <a:gd name="connsiteY81" fmla="*/ 5840 h 178091"/>
                <a:gd name="connsiteX82" fmla="*/ 108715 w 191616"/>
                <a:gd name="connsiteY82" fmla="*/ 6888 h 178091"/>
                <a:gd name="connsiteX83" fmla="*/ 111763 w 191616"/>
                <a:gd name="connsiteY83" fmla="*/ 11460 h 178091"/>
                <a:gd name="connsiteX84" fmla="*/ 111763 w 191616"/>
                <a:gd name="connsiteY84" fmla="*/ 16127 h 178091"/>
                <a:gd name="connsiteX85" fmla="*/ 109191 w 191616"/>
                <a:gd name="connsiteY85" fmla="*/ 14794 h 178091"/>
                <a:gd name="connsiteX86" fmla="*/ 108620 w 191616"/>
                <a:gd name="connsiteY86" fmla="*/ 12507 h 178091"/>
                <a:gd name="connsiteX87" fmla="*/ 108048 w 191616"/>
                <a:gd name="connsiteY87" fmla="*/ 12031 h 178091"/>
                <a:gd name="connsiteX88" fmla="*/ 105953 w 191616"/>
                <a:gd name="connsiteY88" fmla="*/ 13174 h 178091"/>
                <a:gd name="connsiteX89" fmla="*/ 104238 w 191616"/>
                <a:gd name="connsiteY89" fmla="*/ 14794 h 178091"/>
                <a:gd name="connsiteX90" fmla="*/ 103572 w 191616"/>
                <a:gd name="connsiteY90" fmla="*/ 9459 h 178091"/>
                <a:gd name="connsiteX91" fmla="*/ 97380 w 191616"/>
                <a:gd name="connsiteY91" fmla="*/ 2315 h 178091"/>
                <a:gd name="connsiteX92" fmla="*/ 95570 w 191616"/>
                <a:gd name="connsiteY92" fmla="*/ 2315 h 178091"/>
                <a:gd name="connsiteX93" fmla="*/ 92713 w 191616"/>
                <a:gd name="connsiteY93" fmla="*/ 3840 h 178091"/>
                <a:gd name="connsiteX94" fmla="*/ 93570 w 191616"/>
                <a:gd name="connsiteY94" fmla="*/ 6602 h 178091"/>
                <a:gd name="connsiteX95" fmla="*/ 94427 w 191616"/>
                <a:gd name="connsiteY95" fmla="*/ 10317 h 178091"/>
                <a:gd name="connsiteX96" fmla="*/ 91770 w 191616"/>
                <a:gd name="connsiteY96" fmla="*/ 12993 h 178091"/>
                <a:gd name="connsiteX97" fmla="*/ 91570 w 191616"/>
                <a:gd name="connsiteY97" fmla="*/ 12984 h 178091"/>
                <a:gd name="connsiteX98" fmla="*/ 87951 w 191616"/>
                <a:gd name="connsiteY98" fmla="*/ 10603 h 178091"/>
                <a:gd name="connsiteX99" fmla="*/ 86903 w 191616"/>
                <a:gd name="connsiteY99" fmla="*/ 7269 h 178091"/>
                <a:gd name="connsiteX100" fmla="*/ 82235 w 191616"/>
                <a:gd name="connsiteY100" fmla="*/ 6412 h 178091"/>
                <a:gd name="connsiteX101" fmla="*/ 82235 w 191616"/>
                <a:gd name="connsiteY101" fmla="*/ 7650 h 178091"/>
                <a:gd name="connsiteX102" fmla="*/ 83760 w 191616"/>
                <a:gd name="connsiteY102" fmla="*/ 10412 h 178091"/>
                <a:gd name="connsiteX103" fmla="*/ 83760 w 191616"/>
                <a:gd name="connsiteY103" fmla="*/ 13174 h 178091"/>
                <a:gd name="connsiteX104" fmla="*/ 80616 w 191616"/>
                <a:gd name="connsiteY104" fmla="*/ 13174 h 178091"/>
                <a:gd name="connsiteX105" fmla="*/ 78997 w 191616"/>
                <a:gd name="connsiteY105" fmla="*/ 10983 h 178091"/>
                <a:gd name="connsiteX106" fmla="*/ 78140 w 191616"/>
                <a:gd name="connsiteY106" fmla="*/ 5078 h 178091"/>
                <a:gd name="connsiteX107" fmla="*/ 77378 w 191616"/>
                <a:gd name="connsiteY107" fmla="*/ 2221 h 178091"/>
                <a:gd name="connsiteX108" fmla="*/ 74520 w 191616"/>
                <a:gd name="connsiteY108" fmla="*/ -256 h 178091"/>
                <a:gd name="connsiteX109" fmla="*/ 71663 w 191616"/>
                <a:gd name="connsiteY109" fmla="*/ -256 h 178091"/>
                <a:gd name="connsiteX110" fmla="*/ 69948 w 191616"/>
                <a:gd name="connsiteY110" fmla="*/ 887 h 178091"/>
                <a:gd name="connsiteX111" fmla="*/ 70901 w 191616"/>
                <a:gd name="connsiteY111" fmla="*/ 2411 h 178091"/>
                <a:gd name="connsiteX112" fmla="*/ 72901 w 191616"/>
                <a:gd name="connsiteY112" fmla="*/ 6792 h 178091"/>
                <a:gd name="connsiteX113" fmla="*/ 71872 w 191616"/>
                <a:gd name="connsiteY113" fmla="*/ 8211 h 178091"/>
                <a:gd name="connsiteX114" fmla="*/ 71758 w 191616"/>
                <a:gd name="connsiteY114" fmla="*/ 8221 h 178091"/>
                <a:gd name="connsiteX115" fmla="*/ 69948 w 191616"/>
                <a:gd name="connsiteY115" fmla="*/ 8221 h 178091"/>
                <a:gd name="connsiteX116" fmla="*/ 68043 w 191616"/>
                <a:gd name="connsiteY116" fmla="*/ 5649 h 178091"/>
                <a:gd name="connsiteX117" fmla="*/ 66710 w 191616"/>
                <a:gd name="connsiteY117" fmla="*/ 2887 h 178091"/>
                <a:gd name="connsiteX118" fmla="*/ 62709 w 191616"/>
                <a:gd name="connsiteY118" fmla="*/ 1839 h 178091"/>
                <a:gd name="connsiteX119" fmla="*/ 61547 w 191616"/>
                <a:gd name="connsiteY119" fmla="*/ 3649 h 178091"/>
                <a:gd name="connsiteX120" fmla="*/ 61566 w 191616"/>
                <a:gd name="connsiteY120" fmla="*/ 3744 h 178091"/>
                <a:gd name="connsiteX121" fmla="*/ 63090 w 191616"/>
                <a:gd name="connsiteY121" fmla="*/ 5745 h 178091"/>
                <a:gd name="connsiteX122" fmla="*/ 67091 w 191616"/>
                <a:gd name="connsiteY122" fmla="*/ 12507 h 178091"/>
                <a:gd name="connsiteX123" fmla="*/ 66043 w 191616"/>
                <a:gd name="connsiteY123" fmla="*/ 14412 h 178091"/>
                <a:gd name="connsiteX124" fmla="*/ 63948 w 191616"/>
                <a:gd name="connsiteY124" fmla="*/ 13745 h 178091"/>
                <a:gd name="connsiteX125" fmla="*/ 63090 w 191616"/>
                <a:gd name="connsiteY125" fmla="*/ 12317 h 178091"/>
                <a:gd name="connsiteX126" fmla="*/ 61852 w 191616"/>
                <a:gd name="connsiteY126" fmla="*/ 9840 h 178091"/>
                <a:gd name="connsiteX127" fmla="*/ 59376 w 191616"/>
                <a:gd name="connsiteY127" fmla="*/ 7364 h 178091"/>
                <a:gd name="connsiteX128" fmla="*/ 55280 w 191616"/>
                <a:gd name="connsiteY128" fmla="*/ 7364 h 178091"/>
                <a:gd name="connsiteX129" fmla="*/ 56232 w 191616"/>
                <a:gd name="connsiteY129" fmla="*/ 9840 h 178091"/>
                <a:gd name="connsiteX130" fmla="*/ 57470 w 191616"/>
                <a:gd name="connsiteY130" fmla="*/ 11936 h 178091"/>
                <a:gd name="connsiteX131" fmla="*/ 57470 w 191616"/>
                <a:gd name="connsiteY131" fmla="*/ 13079 h 178091"/>
                <a:gd name="connsiteX132" fmla="*/ 56709 w 191616"/>
                <a:gd name="connsiteY132" fmla="*/ 13079 h 178091"/>
                <a:gd name="connsiteX133" fmla="*/ 52232 w 191616"/>
                <a:gd name="connsiteY133" fmla="*/ 11746 h 178091"/>
                <a:gd name="connsiteX134" fmla="*/ 51470 w 191616"/>
                <a:gd name="connsiteY134" fmla="*/ 8602 h 178091"/>
                <a:gd name="connsiteX135" fmla="*/ 50994 w 191616"/>
                <a:gd name="connsiteY135" fmla="*/ 5459 h 178091"/>
                <a:gd name="connsiteX136" fmla="*/ 50136 w 191616"/>
                <a:gd name="connsiteY136" fmla="*/ 4697 h 178091"/>
                <a:gd name="connsiteX137" fmla="*/ 47469 w 191616"/>
                <a:gd name="connsiteY137" fmla="*/ 4697 h 178091"/>
                <a:gd name="connsiteX138" fmla="*/ 45850 w 191616"/>
                <a:gd name="connsiteY138" fmla="*/ 5269 h 178091"/>
                <a:gd name="connsiteX139" fmla="*/ 45850 w 191616"/>
                <a:gd name="connsiteY139" fmla="*/ 8983 h 178091"/>
                <a:gd name="connsiteX140" fmla="*/ 48803 w 191616"/>
                <a:gd name="connsiteY140" fmla="*/ 12698 h 178091"/>
                <a:gd name="connsiteX141" fmla="*/ 48136 w 191616"/>
                <a:gd name="connsiteY141" fmla="*/ 14698 h 178091"/>
                <a:gd name="connsiteX142" fmla="*/ 45088 w 191616"/>
                <a:gd name="connsiteY142" fmla="*/ 14127 h 178091"/>
                <a:gd name="connsiteX143" fmla="*/ 43755 w 191616"/>
                <a:gd name="connsiteY143" fmla="*/ 12126 h 178091"/>
                <a:gd name="connsiteX144" fmla="*/ 43183 w 191616"/>
                <a:gd name="connsiteY144" fmla="*/ 10793 h 178091"/>
                <a:gd name="connsiteX145" fmla="*/ 41564 w 191616"/>
                <a:gd name="connsiteY145" fmla="*/ 9650 h 178091"/>
                <a:gd name="connsiteX146" fmla="*/ 38611 w 191616"/>
                <a:gd name="connsiteY146" fmla="*/ 11174 h 178091"/>
                <a:gd name="connsiteX147" fmla="*/ 39087 w 191616"/>
                <a:gd name="connsiteY147" fmla="*/ 13841 h 178091"/>
                <a:gd name="connsiteX148" fmla="*/ 37277 w 191616"/>
                <a:gd name="connsiteY148" fmla="*/ 14412 h 178091"/>
                <a:gd name="connsiteX149" fmla="*/ 34992 w 191616"/>
                <a:gd name="connsiteY149" fmla="*/ 13745 h 178091"/>
                <a:gd name="connsiteX150" fmla="*/ 34230 w 191616"/>
                <a:gd name="connsiteY150" fmla="*/ 12412 h 178091"/>
                <a:gd name="connsiteX151" fmla="*/ 27943 w 191616"/>
                <a:gd name="connsiteY151" fmla="*/ 6888 h 178091"/>
                <a:gd name="connsiteX152" fmla="*/ 26705 w 191616"/>
                <a:gd name="connsiteY152" fmla="*/ 6888 h 178091"/>
                <a:gd name="connsiteX153" fmla="*/ 25467 w 191616"/>
                <a:gd name="connsiteY153" fmla="*/ 10412 h 178091"/>
                <a:gd name="connsiteX154" fmla="*/ 27276 w 191616"/>
                <a:gd name="connsiteY154" fmla="*/ 12507 h 178091"/>
                <a:gd name="connsiteX155" fmla="*/ 28895 w 191616"/>
                <a:gd name="connsiteY155" fmla="*/ 14698 h 178091"/>
                <a:gd name="connsiteX156" fmla="*/ 28038 w 191616"/>
                <a:gd name="connsiteY156" fmla="*/ 15841 h 178091"/>
                <a:gd name="connsiteX157" fmla="*/ 25943 w 191616"/>
                <a:gd name="connsiteY157" fmla="*/ 15841 h 178091"/>
                <a:gd name="connsiteX158" fmla="*/ 23943 w 191616"/>
                <a:gd name="connsiteY158" fmla="*/ 15079 h 178091"/>
                <a:gd name="connsiteX159" fmla="*/ 23943 w 191616"/>
                <a:gd name="connsiteY159" fmla="*/ 15079 h 178091"/>
                <a:gd name="connsiteX160" fmla="*/ 15180 w 191616"/>
                <a:gd name="connsiteY160" fmla="*/ 38129 h 178091"/>
                <a:gd name="connsiteX161" fmla="*/ 11369 w 191616"/>
                <a:gd name="connsiteY161" fmla="*/ 55084 h 178091"/>
                <a:gd name="connsiteX162" fmla="*/ 8131 w 191616"/>
                <a:gd name="connsiteY162" fmla="*/ 72229 h 178091"/>
                <a:gd name="connsiteX163" fmla="*/ 416 w 191616"/>
                <a:gd name="connsiteY163" fmla="*/ 122140 h 178091"/>
                <a:gd name="connsiteX164" fmla="*/ 1940 w 191616"/>
                <a:gd name="connsiteY164" fmla="*/ 138428 h 178091"/>
                <a:gd name="connsiteX165" fmla="*/ 7750 w 191616"/>
                <a:gd name="connsiteY165" fmla="*/ 147381 h 178091"/>
                <a:gd name="connsiteX166" fmla="*/ 9369 w 191616"/>
                <a:gd name="connsiteY166" fmla="*/ 147381 h 178091"/>
                <a:gd name="connsiteX167" fmla="*/ 9369 w 191616"/>
                <a:gd name="connsiteY167" fmla="*/ 150048 h 178091"/>
                <a:gd name="connsiteX168" fmla="*/ 10607 w 191616"/>
                <a:gd name="connsiteY168" fmla="*/ 152144 h 178091"/>
                <a:gd name="connsiteX169" fmla="*/ 11179 w 191616"/>
                <a:gd name="connsiteY169" fmla="*/ 153954 h 178091"/>
                <a:gd name="connsiteX170" fmla="*/ 12036 w 191616"/>
                <a:gd name="connsiteY170" fmla="*/ 152715 h 178091"/>
                <a:gd name="connsiteX171" fmla="*/ 15180 w 191616"/>
                <a:gd name="connsiteY171" fmla="*/ 150144 h 178091"/>
                <a:gd name="connsiteX172" fmla="*/ 17275 w 191616"/>
                <a:gd name="connsiteY172" fmla="*/ 151953 h 178091"/>
                <a:gd name="connsiteX173" fmla="*/ 15465 w 191616"/>
                <a:gd name="connsiteY173" fmla="*/ 154049 h 178091"/>
                <a:gd name="connsiteX174" fmla="*/ 12894 w 191616"/>
                <a:gd name="connsiteY174" fmla="*/ 157002 h 178091"/>
                <a:gd name="connsiteX175" fmla="*/ 16608 w 191616"/>
                <a:gd name="connsiteY175" fmla="*/ 158145 h 178091"/>
                <a:gd name="connsiteX176" fmla="*/ 19752 w 191616"/>
                <a:gd name="connsiteY176" fmla="*/ 156430 h 178091"/>
                <a:gd name="connsiteX177" fmla="*/ 21847 w 191616"/>
                <a:gd name="connsiteY177" fmla="*/ 153954 h 178091"/>
                <a:gd name="connsiteX178" fmla="*/ 23752 w 191616"/>
                <a:gd name="connsiteY178" fmla="*/ 153287 h 178091"/>
                <a:gd name="connsiteX179" fmla="*/ 21752 w 191616"/>
                <a:gd name="connsiteY179" fmla="*/ 157859 h 178091"/>
                <a:gd name="connsiteX180" fmla="*/ 19847 w 191616"/>
                <a:gd name="connsiteY180" fmla="*/ 159192 h 178091"/>
                <a:gd name="connsiteX181" fmla="*/ 20151 w 191616"/>
                <a:gd name="connsiteY181" fmla="*/ 160640 h 178091"/>
                <a:gd name="connsiteX182" fmla="*/ 20704 w 191616"/>
                <a:gd name="connsiteY182" fmla="*/ 160811 h 178091"/>
                <a:gd name="connsiteX183" fmla="*/ 21656 w 191616"/>
                <a:gd name="connsiteY183" fmla="*/ 160811 h 178091"/>
                <a:gd name="connsiteX184" fmla="*/ 26133 w 191616"/>
                <a:gd name="connsiteY184" fmla="*/ 158335 h 178091"/>
                <a:gd name="connsiteX185" fmla="*/ 28419 w 191616"/>
                <a:gd name="connsiteY185" fmla="*/ 155573 h 178091"/>
                <a:gd name="connsiteX186" fmla="*/ 24609 w 191616"/>
                <a:gd name="connsiteY186" fmla="*/ 162240 h 178091"/>
                <a:gd name="connsiteX187" fmla="*/ 21752 w 191616"/>
                <a:gd name="connsiteY187" fmla="*/ 163669 h 178091"/>
                <a:gd name="connsiteX188" fmla="*/ 21752 w 191616"/>
                <a:gd name="connsiteY188" fmla="*/ 165860 h 178091"/>
                <a:gd name="connsiteX189" fmla="*/ 24419 w 191616"/>
                <a:gd name="connsiteY189" fmla="*/ 166527 h 178091"/>
                <a:gd name="connsiteX190" fmla="*/ 31181 w 191616"/>
                <a:gd name="connsiteY190" fmla="*/ 164336 h 178091"/>
                <a:gd name="connsiteX191" fmla="*/ 33468 w 191616"/>
                <a:gd name="connsiteY191" fmla="*/ 159383 h 178091"/>
                <a:gd name="connsiteX192" fmla="*/ 35277 w 191616"/>
                <a:gd name="connsiteY192" fmla="*/ 158145 h 178091"/>
                <a:gd name="connsiteX193" fmla="*/ 37563 w 191616"/>
                <a:gd name="connsiteY193" fmla="*/ 159859 h 178091"/>
                <a:gd name="connsiteX194" fmla="*/ 36420 w 191616"/>
                <a:gd name="connsiteY194" fmla="*/ 162145 h 178091"/>
                <a:gd name="connsiteX195" fmla="*/ 36420 w 191616"/>
                <a:gd name="connsiteY195" fmla="*/ 164622 h 178091"/>
                <a:gd name="connsiteX196" fmla="*/ 40706 w 191616"/>
                <a:gd name="connsiteY196" fmla="*/ 164622 h 178091"/>
                <a:gd name="connsiteX197" fmla="*/ 42707 w 191616"/>
                <a:gd name="connsiteY197" fmla="*/ 162050 h 178091"/>
                <a:gd name="connsiteX198" fmla="*/ 43469 w 191616"/>
                <a:gd name="connsiteY198" fmla="*/ 160526 h 178091"/>
                <a:gd name="connsiteX199" fmla="*/ 43469 w 191616"/>
                <a:gd name="connsiteY199" fmla="*/ 166717 h 178091"/>
                <a:gd name="connsiteX200" fmla="*/ 42611 w 191616"/>
                <a:gd name="connsiteY200" fmla="*/ 168241 h 178091"/>
                <a:gd name="connsiteX201" fmla="*/ 43564 w 191616"/>
                <a:gd name="connsiteY201" fmla="*/ 169765 h 178091"/>
                <a:gd name="connsiteX202" fmla="*/ 44802 w 191616"/>
                <a:gd name="connsiteY202" fmla="*/ 169765 h 178091"/>
                <a:gd name="connsiteX203" fmla="*/ 48898 w 191616"/>
                <a:gd name="connsiteY203" fmla="*/ 167098 h 178091"/>
                <a:gd name="connsiteX204" fmla="*/ 48898 w 191616"/>
                <a:gd name="connsiteY204" fmla="*/ 162907 h 178091"/>
                <a:gd name="connsiteX205" fmla="*/ 50327 w 191616"/>
                <a:gd name="connsiteY205" fmla="*/ 161859 h 178091"/>
                <a:gd name="connsiteX206" fmla="*/ 51089 w 191616"/>
                <a:gd name="connsiteY206" fmla="*/ 161859 h 178091"/>
                <a:gd name="connsiteX207" fmla="*/ 51660 w 191616"/>
                <a:gd name="connsiteY207" fmla="*/ 168146 h 178091"/>
                <a:gd name="connsiteX208" fmla="*/ 55280 w 191616"/>
                <a:gd name="connsiteY208" fmla="*/ 171384 h 178091"/>
                <a:gd name="connsiteX209" fmla="*/ 58709 w 191616"/>
                <a:gd name="connsiteY209" fmla="*/ 171384 h 178091"/>
                <a:gd name="connsiteX210" fmla="*/ 58709 w 191616"/>
                <a:gd name="connsiteY210" fmla="*/ 170336 h 178091"/>
                <a:gd name="connsiteX211" fmla="*/ 55661 w 191616"/>
                <a:gd name="connsiteY211" fmla="*/ 165860 h 178091"/>
                <a:gd name="connsiteX212" fmla="*/ 55661 w 191616"/>
                <a:gd name="connsiteY212" fmla="*/ 161193 h 178091"/>
                <a:gd name="connsiteX213" fmla="*/ 58137 w 191616"/>
                <a:gd name="connsiteY213" fmla="*/ 162431 h 178091"/>
                <a:gd name="connsiteX214" fmla="*/ 58804 w 191616"/>
                <a:gd name="connsiteY214" fmla="*/ 164717 h 178091"/>
                <a:gd name="connsiteX215" fmla="*/ 59280 w 191616"/>
                <a:gd name="connsiteY215" fmla="*/ 164717 h 178091"/>
                <a:gd name="connsiteX216" fmla="*/ 61223 w 191616"/>
                <a:gd name="connsiteY216" fmla="*/ 163783 h 178091"/>
                <a:gd name="connsiteX217" fmla="*/ 61281 w 191616"/>
                <a:gd name="connsiteY217" fmla="*/ 163574 h 178091"/>
                <a:gd name="connsiteX218" fmla="*/ 62805 w 191616"/>
                <a:gd name="connsiteY218" fmla="*/ 161954 h 178091"/>
                <a:gd name="connsiteX219" fmla="*/ 63471 w 191616"/>
                <a:gd name="connsiteY219" fmla="*/ 167194 h 178091"/>
                <a:gd name="connsiteX220" fmla="*/ 69091 w 191616"/>
                <a:gd name="connsiteY220" fmla="*/ 174242 h 178091"/>
                <a:gd name="connsiteX221" fmla="*/ 70710 w 191616"/>
                <a:gd name="connsiteY221" fmla="*/ 174814 h 178091"/>
                <a:gd name="connsiteX222" fmla="*/ 73282 w 191616"/>
                <a:gd name="connsiteY222" fmla="*/ 173194 h 178091"/>
                <a:gd name="connsiteX223" fmla="*/ 72520 w 191616"/>
                <a:gd name="connsiteY223" fmla="*/ 170527 h 178091"/>
                <a:gd name="connsiteX224" fmla="*/ 71853 w 191616"/>
                <a:gd name="connsiteY224" fmla="*/ 166717 h 178091"/>
                <a:gd name="connsiteX225" fmla="*/ 74130 w 191616"/>
                <a:gd name="connsiteY225" fmla="*/ 164060 h 178091"/>
                <a:gd name="connsiteX226" fmla="*/ 74425 w 191616"/>
                <a:gd name="connsiteY226" fmla="*/ 164050 h 178091"/>
                <a:gd name="connsiteX227" fmla="*/ 77759 w 191616"/>
                <a:gd name="connsiteY227" fmla="*/ 166336 h 178091"/>
                <a:gd name="connsiteX228" fmla="*/ 78711 w 191616"/>
                <a:gd name="connsiteY228" fmla="*/ 169670 h 178091"/>
                <a:gd name="connsiteX229" fmla="*/ 82902 w 191616"/>
                <a:gd name="connsiteY229" fmla="*/ 170527 h 178091"/>
                <a:gd name="connsiteX230" fmla="*/ 82902 w 191616"/>
                <a:gd name="connsiteY230" fmla="*/ 169384 h 178091"/>
                <a:gd name="connsiteX231" fmla="*/ 81569 w 191616"/>
                <a:gd name="connsiteY231" fmla="*/ 166527 h 178091"/>
                <a:gd name="connsiteX232" fmla="*/ 81569 w 191616"/>
                <a:gd name="connsiteY232" fmla="*/ 163860 h 178091"/>
                <a:gd name="connsiteX233" fmla="*/ 84426 w 191616"/>
                <a:gd name="connsiteY233" fmla="*/ 163860 h 178091"/>
                <a:gd name="connsiteX234" fmla="*/ 85950 w 191616"/>
                <a:gd name="connsiteY234" fmla="*/ 166050 h 178091"/>
                <a:gd name="connsiteX235" fmla="*/ 86522 w 191616"/>
                <a:gd name="connsiteY235" fmla="*/ 171956 h 178091"/>
                <a:gd name="connsiteX236" fmla="*/ 87189 w 191616"/>
                <a:gd name="connsiteY236" fmla="*/ 174814 h 178091"/>
                <a:gd name="connsiteX237" fmla="*/ 89856 w 191616"/>
                <a:gd name="connsiteY237" fmla="*/ 177195 h 178091"/>
                <a:gd name="connsiteX238" fmla="*/ 92618 w 191616"/>
                <a:gd name="connsiteY238" fmla="*/ 177671 h 178091"/>
                <a:gd name="connsiteX239" fmla="*/ 94237 w 191616"/>
                <a:gd name="connsiteY239" fmla="*/ 176433 h 178091"/>
                <a:gd name="connsiteX240" fmla="*/ 93380 w 191616"/>
                <a:gd name="connsiteY240" fmla="*/ 175004 h 178091"/>
                <a:gd name="connsiteX241" fmla="*/ 91475 w 191616"/>
                <a:gd name="connsiteY241" fmla="*/ 170623 h 178091"/>
                <a:gd name="connsiteX242" fmla="*/ 92703 w 191616"/>
                <a:gd name="connsiteY242" fmla="*/ 169194 h 178091"/>
                <a:gd name="connsiteX243" fmla="*/ 92713 w 191616"/>
                <a:gd name="connsiteY243" fmla="*/ 169194 h 178091"/>
                <a:gd name="connsiteX244" fmla="*/ 94427 w 191616"/>
                <a:gd name="connsiteY244" fmla="*/ 169194 h 178091"/>
                <a:gd name="connsiteX245" fmla="*/ 96142 w 191616"/>
                <a:gd name="connsiteY245" fmla="*/ 171861 h 178091"/>
                <a:gd name="connsiteX246" fmla="*/ 97380 w 191616"/>
                <a:gd name="connsiteY246" fmla="*/ 174528 h 178091"/>
                <a:gd name="connsiteX247" fmla="*/ 101285 w 191616"/>
                <a:gd name="connsiteY247" fmla="*/ 175575 h 178091"/>
                <a:gd name="connsiteX248" fmla="*/ 102467 w 191616"/>
                <a:gd name="connsiteY248" fmla="*/ 173937 h 178091"/>
                <a:gd name="connsiteX249" fmla="*/ 102428 w 191616"/>
                <a:gd name="connsiteY249" fmla="*/ 173765 h 178091"/>
                <a:gd name="connsiteX250" fmla="*/ 101000 w 191616"/>
                <a:gd name="connsiteY250" fmla="*/ 171670 h 178091"/>
                <a:gd name="connsiteX251" fmla="*/ 97285 w 191616"/>
                <a:gd name="connsiteY251" fmla="*/ 165003 h 178091"/>
                <a:gd name="connsiteX252" fmla="*/ 98333 w 191616"/>
                <a:gd name="connsiteY252" fmla="*/ 163097 h 178091"/>
                <a:gd name="connsiteX253" fmla="*/ 100428 w 191616"/>
                <a:gd name="connsiteY253" fmla="*/ 163764 h 178091"/>
                <a:gd name="connsiteX254" fmla="*/ 101190 w 191616"/>
                <a:gd name="connsiteY254" fmla="*/ 165193 h 178091"/>
                <a:gd name="connsiteX255" fmla="*/ 102238 w 191616"/>
                <a:gd name="connsiteY255" fmla="*/ 167670 h 178091"/>
                <a:gd name="connsiteX256" fmla="*/ 104715 w 191616"/>
                <a:gd name="connsiteY256" fmla="*/ 170146 h 178091"/>
                <a:gd name="connsiteX257" fmla="*/ 108620 w 191616"/>
                <a:gd name="connsiteY257" fmla="*/ 170146 h 178091"/>
                <a:gd name="connsiteX258" fmla="*/ 107763 w 191616"/>
                <a:gd name="connsiteY258" fmla="*/ 167765 h 178091"/>
                <a:gd name="connsiteX259" fmla="*/ 106619 w 191616"/>
                <a:gd name="connsiteY259" fmla="*/ 165574 h 178091"/>
                <a:gd name="connsiteX260" fmla="*/ 106619 w 191616"/>
                <a:gd name="connsiteY260" fmla="*/ 164526 h 178091"/>
                <a:gd name="connsiteX261" fmla="*/ 107381 w 191616"/>
                <a:gd name="connsiteY261" fmla="*/ 164526 h 178091"/>
                <a:gd name="connsiteX262" fmla="*/ 111668 w 191616"/>
                <a:gd name="connsiteY262" fmla="*/ 165860 h 178091"/>
                <a:gd name="connsiteX263" fmla="*/ 112335 w 191616"/>
                <a:gd name="connsiteY263" fmla="*/ 169003 h 178091"/>
                <a:gd name="connsiteX264" fmla="*/ 112335 w 191616"/>
                <a:gd name="connsiteY264" fmla="*/ 172242 h 178091"/>
                <a:gd name="connsiteX265" fmla="*/ 113097 w 191616"/>
                <a:gd name="connsiteY265" fmla="*/ 173004 h 178091"/>
                <a:gd name="connsiteX266" fmla="*/ 115668 w 191616"/>
                <a:gd name="connsiteY266" fmla="*/ 173004 h 178091"/>
                <a:gd name="connsiteX267" fmla="*/ 117383 w 191616"/>
                <a:gd name="connsiteY267" fmla="*/ 172528 h 178091"/>
                <a:gd name="connsiteX268" fmla="*/ 117383 w 191616"/>
                <a:gd name="connsiteY268" fmla="*/ 168813 h 178091"/>
                <a:gd name="connsiteX269" fmla="*/ 114620 w 191616"/>
                <a:gd name="connsiteY269" fmla="*/ 165003 h 178091"/>
                <a:gd name="connsiteX270" fmla="*/ 114916 w 191616"/>
                <a:gd name="connsiteY270" fmla="*/ 163279 h 178091"/>
                <a:gd name="connsiteX271" fmla="*/ 115287 w 191616"/>
                <a:gd name="connsiteY271" fmla="*/ 163097 h 178091"/>
                <a:gd name="connsiteX272" fmla="*/ 118240 w 191616"/>
                <a:gd name="connsiteY272" fmla="*/ 163669 h 178091"/>
                <a:gd name="connsiteX273" fmla="*/ 119478 w 191616"/>
                <a:gd name="connsiteY273" fmla="*/ 165669 h 178091"/>
                <a:gd name="connsiteX274" fmla="*/ 119955 w 191616"/>
                <a:gd name="connsiteY274" fmla="*/ 167098 h 178091"/>
                <a:gd name="connsiteX275" fmla="*/ 121478 w 191616"/>
                <a:gd name="connsiteY275" fmla="*/ 168146 h 178091"/>
                <a:gd name="connsiteX276" fmla="*/ 124431 w 191616"/>
                <a:gd name="connsiteY276" fmla="*/ 166717 h 178091"/>
                <a:gd name="connsiteX277" fmla="*/ 124431 w 191616"/>
                <a:gd name="connsiteY277" fmla="*/ 164050 h 178091"/>
                <a:gd name="connsiteX278" fmla="*/ 126241 w 191616"/>
                <a:gd name="connsiteY278" fmla="*/ 164050 h 178091"/>
                <a:gd name="connsiteX279" fmla="*/ 128432 w 191616"/>
                <a:gd name="connsiteY279" fmla="*/ 164907 h 178091"/>
                <a:gd name="connsiteX280" fmla="*/ 129098 w 191616"/>
                <a:gd name="connsiteY280" fmla="*/ 166241 h 178091"/>
                <a:gd name="connsiteX281" fmla="*/ 130718 w 191616"/>
                <a:gd name="connsiteY281" fmla="*/ 169575 h 178091"/>
                <a:gd name="connsiteX282" fmla="*/ 135004 w 191616"/>
                <a:gd name="connsiteY282" fmla="*/ 171956 h 178091"/>
                <a:gd name="connsiteX283" fmla="*/ 137861 w 191616"/>
                <a:gd name="connsiteY283" fmla="*/ 171956 h 178091"/>
                <a:gd name="connsiteX284" fmla="*/ 137861 w 191616"/>
                <a:gd name="connsiteY284" fmla="*/ 171099 h 178091"/>
                <a:gd name="connsiteX285" fmla="*/ 135671 w 191616"/>
                <a:gd name="connsiteY285" fmla="*/ 166717 h 178091"/>
                <a:gd name="connsiteX286" fmla="*/ 134147 w 191616"/>
                <a:gd name="connsiteY286" fmla="*/ 164431 h 178091"/>
                <a:gd name="connsiteX287" fmla="*/ 134795 w 191616"/>
                <a:gd name="connsiteY287" fmla="*/ 163403 h 178091"/>
                <a:gd name="connsiteX288" fmla="*/ 135004 w 191616"/>
                <a:gd name="connsiteY288" fmla="*/ 163383 h 178091"/>
                <a:gd name="connsiteX289" fmla="*/ 137099 w 191616"/>
                <a:gd name="connsiteY289" fmla="*/ 163383 h 178091"/>
                <a:gd name="connsiteX290" fmla="*/ 139005 w 191616"/>
                <a:gd name="connsiteY290" fmla="*/ 164240 h 178091"/>
                <a:gd name="connsiteX291" fmla="*/ 141005 w 191616"/>
                <a:gd name="connsiteY291" fmla="*/ 163574 h 178091"/>
                <a:gd name="connsiteX292" fmla="*/ 141672 w 191616"/>
                <a:gd name="connsiteY292" fmla="*/ 162145 h 178091"/>
                <a:gd name="connsiteX293" fmla="*/ 142243 w 191616"/>
                <a:gd name="connsiteY293" fmla="*/ 161193 h 178091"/>
                <a:gd name="connsiteX294" fmla="*/ 144624 w 191616"/>
                <a:gd name="connsiteY294" fmla="*/ 160145 h 178091"/>
                <a:gd name="connsiteX295" fmla="*/ 146339 w 191616"/>
                <a:gd name="connsiteY295" fmla="*/ 161659 h 178091"/>
                <a:gd name="connsiteX296" fmla="*/ 145958 w 191616"/>
                <a:gd name="connsiteY296" fmla="*/ 162812 h 178091"/>
                <a:gd name="connsiteX297" fmla="*/ 145101 w 191616"/>
                <a:gd name="connsiteY297" fmla="*/ 164240 h 178091"/>
                <a:gd name="connsiteX298" fmla="*/ 145101 w 191616"/>
                <a:gd name="connsiteY298" fmla="*/ 164240 h 178091"/>
                <a:gd name="connsiteX299" fmla="*/ 145958 w 191616"/>
                <a:gd name="connsiteY299" fmla="*/ 165574 h 178091"/>
                <a:gd name="connsiteX300" fmla="*/ 149958 w 191616"/>
                <a:gd name="connsiteY300" fmla="*/ 164431 h 178091"/>
                <a:gd name="connsiteX301" fmla="*/ 151197 w 191616"/>
                <a:gd name="connsiteY301" fmla="*/ 161193 h 178091"/>
                <a:gd name="connsiteX302" fmla="*/ 151197 w 191616"/>
                <a:gd name="connsiteY302" fmla="*/ 159383 h 178091"/>
                <a:gd name="connsiteX303" fmla="*/ 153387 w 191616"/>
                <a:gd name="connsiteY303" fmla="*/ 157669 h 178091"/>
                <a:gd name="connsiteX304" fmla="*/ 153387 w 191616"/>
                <a:gd name="connsiteY304" fmla="*/ 157669 h 178091"/>
                <a:gd name="connsiteX305" fmla="*/ 155292 w 191616"/>
                <a:gd name="connsiteY305" fmla="*/ 160240 h 178091"/>
                <a:gd name="connsiteX306" fmla="*/ 154054 w 191616"/>
                <a:gd name="connsiteY306" fmla="*/ 162907 h 178091"/>
                <a:gd name="connsiteX307" fmla="*/ 154721 w 191616"/>
                <a:gd name="connsiteY307" fmla="*/ 165479 h 178091"/>
                <a:gd name="connsiteX308" fmla="*/ 157673 w 191616"/>
                <a:gd name="connsiteY308" fmla="*/ 164526 h 178091"/>
                <a:gd name="connsiteX309" fmla="*/ 158721 w 191616"/>
                <a:gd name="connsiteY309" fmla="*/ 162431 h 178091"/>
                <a:gd name="connsiteX310" fmla="*/ 161769 w 191616"/>
                <a:gd name="connsiteY310" fmla="*/ 161669 h 178091"/>
                <a:gd name="connsiteX311" fmla="*/ 161769 w 191616"/>
                <a:gd name="connsiteY311" fmla="*/ 164431 h 178091"/>
                <a:gd name="connsiteX312" fmla="*/ 158912 w 191616"/>
                <a:gd name="connsiteY312" fmla="*/ 167194 h 178091"/>
                <a:gd name="connsiteX313" fmla="*/ 157769 w 191616"/>
                <a:gd name="connsiteY313" fmla="*/ 168813 h 178091"/>
                <a:gd name="connsiteX314" fmla="*/ 159198 w 191616"/>
                <a:gd name="connsiteY314" fmla="*/ 170336 h 178091"/>
                <a:gd name="connsiteX315" fmla="*/ 162150 w 191616"/>
                <a:gd name="connsiteY315" fmla="*/ 169670 h 178091"/>
                <a:gd name="connsiteX316" fmla="*/ 164436 w 191616"/>
                <a:gd name="connsiteY316" fmla="*/ 167098 h 178091"/>
                <a:gd name="connsiteX317" fmla="*/ 167770 w 191616"/>
                <a:gd name="connsiteY317" fmla="*/ 164717 h 178091"/>
                <a:gd name="connsiteX318" fmla="*/ 169961 w 191616"/>
                <a:gd name="connsiteY318" fmla="*/ 166622 h 178091"/>
                <a:gd name="connsiteX319" fmla="*/ 167961 w 191616"/>
                <a:gd name="connsiteY319" fmla="*/ 168622 h 178091"/>
                <a:gd name="connsiteX320" fmla="*/ 165294 w 191616"/>
                <a:gd name="connsiteY320" fmla="*/ 171384 h 178091"/>
                <a:gd name="connsiteX321" fmla="*/ 169008 w 191616"/>
                <a:gd name="connsiteY321" fmla="*/ 172813 h 178091"/>
                <a:gd name="connsiteX322" fmla="*/ 172437 w 191616"/>
                <a:gd name="connsiteY322" fmla="*/ 171194 h 178091"/>
                <a:gd name="connsiteX323" fmla="*/ 174628 w 191616"/>
                <a:gd name="connsiteY323" fmla="*/ 168813 h 178091"/>
                <a:gd name="connsiteX324" fmla="*/ 176628 w 191616"/>
                <a:gd name="connsiteY324" fmla="*/ 168241 h 178091"/>
                <a:gd name="connsiteX325" fmla="*/ 174438 w 191616"/>
                <a:gd name="connsiteY325" fmla="*/ 172718 h 178091"/>
                <a:gd name="connsiteX326" fmla="*/ 172437 w 191616"/>
                <a:gd name="connsiteY326" fmla="*/ 173956 h 178091"/>
                <a:gd name="connsiteX327" fmla="*/ 173294 w 191616"/>
                <a:gd name="connsiteY327" fmla="*/ 175575 h 178091"/>
                <a:gd name="connsiteX328" fmla="*/ 174342 w 191616"/>
                <a:gd name="connsiteY328" fmla="*/ 175575 h 178091"/>
                <a:gd name="connsiteX329" fmla="*/ 178819 w 191616"/>
                <a:gd name="connsiteY329" fmla="*/ 173575 h 178091"/>
                <a:gd name="connsiteX330" fmla="*/ 190535 w 191616"/>
                <a:gd name="connsiteY330" fmla="*/ 118044 h 17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191616" h="178091">
                  <a:moveTo>
                    <a:pt x="190535" y="118044"/>
                  </a:moveTo>
                  <a:cubicBezTo>
                    <a:pt x="190059" y="114615"/>
                    <a:pt x="189106" y="111187"/>
                    <a:pt x="188820" y="107757"/>
                  </a:cubicBezTo>
                  <a:cubicBezTo>
                    <a:pt x="189182" y="99909"/>
                    <a:pt x="189982" y="92089"/>
                    <a:pt x="191202" y="84326"/>
                  </a:cubicBezTo>
                  <a:cubicBezTo>
                    <a:pt x="191202" y="77754"/>
                    <a:pt x="189773" y="71277"/>
                    <a:pt x="189677" y="64800"/>
                  </a:cubicBezTo>
                  <a:cubicBezTo>
                    <a:pt x="189925" y="59247"/>
                    <a:pt x="190468" y="53722"/>
                    <a:pt x="191297" y="48226"/>
                  </a:cubicBezTo>
                  <a:cubicBezTo>
                    <a:pt x="191945" y="40521"/>
                    <a:pt x="191497" y="32758"/>
                    <a:pt x="189963" y="25176"/>
                  </a:cubicBezTo>
                  <a:cubicBezTo>
                    <a:pt x="189811" y="24871"/>
                    <a:pt x="189611" y="24585"/>
                    <a:pt x="189392" y="24319"/>
                  </a:cubicBezTo>
                  <a:cubicBezTo>
                    <a:pt x="188344" y="23023"/>
                    <a:pt x="186849" y="22175"/>
                    <a:pt x="185201" y="21937"/>
                  </a:cubicBezTo>
                  <a:cubicBezTo>
                    <a:pt x="184286" y="21756"/>
                    <a:pt x="183334" y="21928"/>
                    <a:pt x="182534" y="22414"/>
                  </a:cubicBezTo>
                  <a:cubicBezTo>
                    <a:pt x="182420" y="22690"/>
                    <a:pt x="182420" y="22994"/>
                    <a:pt x="182534" y="23270"/>
                  </a:cubicBezTo>
                  <a:cubicBezTo>
                    <a:pt x="182619" y="24976"/>
                    <a:pt x="183410" y="26566"/>
                    <a:pt x="184724" y="27652"/>
                  </a:cubicBezTo>
                  <a:cubicBezTo>
                    <a:pt x="185439" y="28214"/>
                    <a:pt x="185972" y="28976"/>
                    <a:pt x="186248" y="29843"/>
                  </a:cubicBezTo>
                  <a:cubicBezTo>
                    <a:pt x="186306" y="30386"/>
                    <a:pt x="185934" y="30890"/>
                    <a:pt x="185391" y="30986"/>
                  </a:cubicBezTo>
                  <a:cubicBezTo>
                    <a:pt x="184677" y="31033"/>
                    <a:pt x="183972" y="30833"/>
                    <a:pt x="183391" y="30414"/>
                  </a:cubicBezTo>
                  <a:cubicBezTo>
                    <a:pt x="182810" y="30053"/>
                    <a:pt x="182162" y="29786"/>
                    <a:pt x="181486" y="29653"/>
                  </a:cubicBezTo>
                  <a:cubicBezTo>
                    <a:pt x="180753" y="29538"/>
                    <a:pt x="180000" y="29786"/>
                    <a:pt x="179486" y="30319"/>
                  </a:cubicBezTo>
                  <a:cubicBezTo>
                    <a:pt x="179190" y="30757"/>
                    <a:pt x="178962" y="31243"/>
                    <a:pt x="178819" y="31748"/>
                  </a:cubicBezTo>
                  <a:cubicBezTo>
                    <a:pt x="178686" y="32100"/>
                    <a:pt x="178495" y="32424"/>
                    <a:pt x="178248" y="32700"/>
                  </a:cubicBezTo>
                  <a:cubicBezTo>
                    <a:pt x="177771" y="33491"/>
                    <a:pt x="176876" y="33938"/>
                    <a:pt x="175961" y="33844"/>
                  </a:cubicBezTo>
                  <a:cubicBezTo>
                    <a:pt x="175238" y="33815"/>
                    <a:pt x="174609" y="33367"/>
                    <a:pt x="174342" y="32700"/>
                  </a:cubicBezTo>
                  <a:cubicBezTo>
                    <a:pt x="174066" y="32234"/>
                    <a:pt x="174066" y="31653"/>
                    <a:pt x="174342" y="31176"/>
                  </a:cubicBezTo>
                  <a:cubicBezTo>
                    <a:pt x="174666" y="30748"/>
                    <a:pt x="174923" y="30262"/>
                    <a:pt x="175104" y="29747"/>
                  </a:cubicBezTo>
                  <a:cubicBezTo>
                    <a:pt x="175209" y="29567"/>
                    <a:pt x="175209" y="29357"/>
                    <a:pt x="175104" y="29176"/>
                  </a:cubicBezTo>
                  <a:cubicBezTo>
                    <a:pt x="175104" y="29176"/>
                    <a:pt x="175104" y="28128"/>
                    <a:pt x="174342" y="27938"/>
                  </a:cubicBezTo>
                  <a:cubicBezTo>
                    <a:pt x="172904" y="27566"/>
                    <a:pt x="171370" y="28004"/>
                    <a:pt x="170342" y="29081"/>
                  </a:cubicBezTo>
                  <a:cubicBezTo>
                    <a:pt x="169275" y="29833"/>
                    <a:pt x="168789" y="31157"/>
                    <a:pt x="169103" y="32415"/>
                  </a:cubicBezTo>
                  <a:cubicBezTo>
                    <a:pt x="169103" y="33081"/>
                    <a:pt x="169103" y="33558"/>
                    <a:pt x="169103" y="34129"/>
                  </a:cubicBezTo>
                  <a:cubicBezTo>
                    <a:pt x="169103" y="34701"/>
                    <a:pt x="167008" y="34987"/>
                    <a:pt x="166913" y="35939"/>
                  </a:cubicBezTo>
                  <a:lnTo>
                    <a:pt x="166913" y="35939"/>
                  </a:lnTo>
                  <a:cubicBezTo>
                    <a:pt x="166913" y="33748"/>
                    <a:pt x="165579" y="34224"/>
                    <a:pt x="165103" y="33272"/>
                  </a:cubicBezTo>
                  <a:cubicBezTo>
                    <a:pt x="164627" y="32319"/>
                    <a:pt x="165674" y="31462"/>
                    <a:pt x="166341" y="30700"/>
                  </a:cubicBezTo>
                  <a:cubicBezTo>
                    <a:pt x="166960" y="30062"/>
                    <a:pt x="166951" y="29033"/>
                    <a:pt x="166303" y="28414"/>
                  </a:cubicBezTo>
                  <a:cubicBezTo>
                    <a:pt x="166122" y="28243"/>
                    <a:pt x="165913" y="28109"/>
                    <a:pt x="165674" y="28033"/>
                  </a:cubicBezTo>
                  <a:cubicBezTo>
                    <a:pt x="164617" y="27804"/>
                    <a:pt x="163522" y="28167"/>
                    <a:pt x="162817" y="28986"/>
                  </a:cubicBezTo>
                  <a:cubicBezTo>
                    <a:pt x="162817" y="29653"/>
                    <a:pt x="162817" y="30510"/>
                    <a:pt x="161769" y="31176"/>
                  </a:cubicBezTo>
                  <a:cubicBezTo>
                    <a:pt x="160979" y="31986"/>
                    <a:pt x="159779" y="32243"/>
                    <a:pt x="158721" y="31843"/>
                  </a:cubicBezTo>
                  <a:cubicBezTo>
                    <a:pt x="157388" y="31176"/>
                    <a:pt x="158055" y="29938"/>
                    <a:pt x="158721" y="29081"/>
                  </a:cubicBezTo>
                  <a:lnTo>
                    <a:pt x="161484" y="26319"/>
                  </a:lnTo>
                  <a:cubicBezTo>
                    <a:pt x="162007" y="25899"/>
                    <a:pt x="162407" y="25338"/>
                    <a:pt x="162627" y="24699"/>
                  </a:cubicBezTo>
                  <a:cubicBezTo>
                    <a:pt x="162550" y="23928"/>
                    <a:pt x="161960" y="23299"/>
                    <a:pt x="161198" y="23175"/>
                  </a:cubicBezTo>
                  <a:cubicBezTo>
                    <a:pt x="160198" y="22994"/>
                    <a:pt x="159159" y="23242"/>
                    <a:pt x="158340" y="23842"/>
                  </a:cubicBezTo>
                  <a:cubicBezTo>
                    <a:pt x="157464" y="24519"/>
                    <a:pt x="156711" y="25366"/>
                    <a:pt x="156149" y="26319"/>
                  </a:cubicBezTo>
                  <a:cubicBezTo>
                    <a:pt x="155483" y="27461"/>
                    <a:pt x="154721" y="28986"/>
                    <a:pt x="152816" y="28795"/>
                  </a:cubicBezTo>
                  <a:cubicBezTo>
                    <a:pt x="150911" y="28604"/>
                    <a:pt x="150530" y="27652"/>
                    <a:pt x="150720" y="26795"/>
                  </a:cubicBezTo>
                  <a:cubicBezTo>
                    <a:pt x="150911" y="25938"/>
                    <a:pt x="151673" y="25366"/>
                    <a:pt x="152625" y="24890"/>
                  </a:cubicBezTo>
                  <a:cubicBezTo>
                    <a:pt x="153578" y="24413"/>
                    <a:pt x="155769" y="23270"/>
                    <a:pt x="155292" y="22032"/>
                  </a:cubicBezTo>
                  <a:cubicBezTo>
                    <a:pt x="154816" y="20794"/>
                    <a:pt x="153102" y="20508"/>
                    <a:pt x="151673" y="20699"/>
                  </a:cubicBezTo>
                  <a:cubicBezTo>
                    <a:pt x="150387" y="20785"/>
                    <a:pt x="149168" y="21328"/>
                    <a:pt x="148244" y="22223"/>
                  </a:cubicBezTo>
                  <a:cubicBezTo>
                    <a:pt x="147482" y="22985"/>
                    <a:pt x="146910" y="23842"/>
                    <a:pt x="146053" y="24604"/>
                  </a:cubicBezTo>
                  <a:cubicBezTo>
                    <a:pt x="145558" y="25099"/>
                    <a:pt x="144843" y="25319"/>
                    <a:pt x="144148" y="25176"/>
                  </a:cubicBezTo>
                  <a:cubicBezTo>
                    <a:pt x="143662" y="23347"/>
                    <a:pt x="144596" y="21442"/>
                    <a:pt x="146339" y="20699"/>
                  </a:cubicBezTo>
                  <a:cubicBezTo>
                    <a:pt x="147082" y="20422"/>
                    <a:pt x="147758" y="20004"/>
                    <a:pt x="148339" y="19461"/>
                  </a:cubicBezTo>
                  <a:cubicBezTo>
                    <a:pt x="148653" y="18975"/>
                    <a:pt x="148530" y="18327"/>
                    <a:pt x="148044" y="18013"/>
                  </a:cubicBezTo>
                  <a:cubicBezTo>
                    <a:pt x="147901" y="17917"/>
                    <a:pt x="147739" y="17860"/>
                    <a:pt x="147577" y="17841"/>
                  </a:cubicBezTo>
                  <a:lnTo>
                    <a:pt x="146529" y="17841"/>
                  </a:lnTo>
                  <a:cubicBezTo>
                    <a:pt x="144739" y="17880"/>
                    <a:pt x="143043" y="18679"/>
                    <a:pt x="141862" y="20032"/>
                  </a:cubicBezTo>
                  <a:cubicBezTo>
                    <a:pt x="141195" y="20985"/>
                    <a:pt x="141005" y="22318"/>
                    <a:pt x="139386" y="22699"/>
                  </a:cubicBezTo>
                  <a:cubicBezTo>
                    <a:pt x="138433" y="20128"/>
                    <a:pt x="140338" y="17556"/>
                    <a:pt x="143577" y="16222"/>
                  </a:cubicBezTo>
                  <a:cubicBezTo>
                    <a:pt x="144567" y="15851"/>
                    <a:pt x="145520" y="15412"/>
                    <a:pt x="146434" y="14888"/>
                  </a:cubicBezTo>
                  <a:cubicBezTo>
                    <a:pt x="147291" y="14317"/>
                    <a:pt x="147577" y="13460"/>
                    <a:pt x="146434" y="12793"/>
                  </a:cubicBezTo>
                  <a:cubicBezTo>
                    <a:pt x="145624" y="12212"/>
                    <a:pt x="144662" y="11879"/>
                    <a:pt x="143672" y="11840"/>
                  </a:cubicBezTo>
                  <a:cubicBezTo>
                    <a:pt x="141157" y="11612"/>
                    <a:pt x="138643" y="12326"/>
                    <a:pt x="136623" y="13841"/>
                  </a:cubicBezTo>
                  <a:cubicBezTo>
                    <a:pt x="135537" y="15317"/>
                    <a:pt x="134699" y="16956"/>
                    <a:pt x="134147" y="18699"/>
                  </a:cubicBezTo>
                  <a:cubicBezTo>
                    <a:pt x="133823" y="19432"/>
                    <a:pt x="133137" y="19937"/>
                    <a:pt x="132337" y="20032"/>
                  </a:cubicBezTo>
                  <a:cubicBezTo>
                    <a:pt x="131003" y="20032"/>
                    <a:pt x="129860" y="19079"/>
                    <a:pt x="129860" y="18223"/>
                  </a:cubicBezTo>
                  <a:cubicBezTo>
                    <a:pt x="130099" y="17375"/>
                    <a:pt x="130527" y="16603"/>
                    <a:pt x="131099" y="15937"/>
                  </a:cubicBezTo>
                  <a:cubicBezTo>
                    <a:pt x="131756" y="15241"/>
                    <a:pt x="131756" y="14155"/>
                    <a:pt x="131099" y="13460"/>
                  </a:cubicBezTo>
                  <a:cubicBezTo>
                    <a:pt x="129727" y="12746"/>
                    <a:pt x="128089" y="12746"/>
                    <a:pt x="126717" y="13460"/>
                  </a:cubicBezTo>
                  <a:cubicBezTo>
                    <a:pt x="125746" y="14041"/>
                    <a:pt x="124984" y="14908"/>
                    <a:pt x="124527" y="15937"/>
                  </a:cubicBezTo>
                  <a:lnTo>
                    <a:pt x="123765" y="17556"/>
                  </a:lnTo>
                  <a:cubicBezTo>
                    <a:pt x="122469" y="15698"/>
                    <a:pt x="122469" y="13222"/>
                    <a:pt x="123765" y="11364"/>
                  </a:cubicBezTo>
                  <a:cubicBezTo>
                    <a:pt x="124126" y="10888"/>
                    <a:pt x="124450" y="10374"/>
                    <a:pt x="124717" y="9840"/>
                  </a:cubicBezTo>
                  <a:cubicBezTo>
                    <a:pt x="124812" y="9145"/>
                    <a:pt x="124412" y="8478"/>
                    <a:pt x="123765" y="8221"/>
                  </a:cubicBezTo>
                  <a:lnTo>
                    <a:pt x="122526" y="8221"/>
                  </a:lnTo>
                  <a:cubicBezTo>
                    <a:pt x="120688" y="8040"/>
                    <a:pt x="118945" y="9088"/>
                    <a:pt x="118240" y="10793"/>
                  </a:cubicBezTo>
                  <a:cubicBezTo>
                    <a:pt x="118097" y="12183"/>
                    <a:pt x="118097" y="13593"/>
                    <a:pt x="118240" y="14984"/>
                  </a:cubicBezTo>
                  <a:cubicBezTo>
                    <a:pt x="118154" y="15660"/>
                    <a:pt x="117535" y="16146"/>
                    <a:pt x="116859" y="16060"/>
                  </a:cubicBezTo>
                  <a:cubicBezTo>
                    <a:pt x="116811" y="16051"/>
                    <a:pt x="116764" y="16041"/>
                    <a:pt x="116716" y="16031"/>
                  </a:cubicBezTo>
                  <a:cubicBezTo>
                    <a:pt x="116440" y="15917"/>
                    <a:pt x="116202" y="15717"/>
                    <a:pt x="116049" y="15460"/>
                  </a:cubicBezTo>
                  <a:cubicBezTo>
                    <a:pt x="114620" y="13460"/>
                    <a:pt x="116049" y="11269"/>
                    <a:pt x="116049" y="9174"/>
                  </a:cubicBezTo>
                  <a:cubicBezTo>
                    <a:pt x="115125" y="7755"/>
                    <a:pt x="113849" y="6602"/>
                    <a:pt x="112335" y="5840"/>
                  </a:cubicBezTo>
                  <a:cubicBezTo>
                    <a:pt x="111287" y="5269"/>
                    <a:pt x="109382" y="4697"/>
                    <a:pt x="108715" y="5840"/>
                  </a:cubicBezTo>
                  <a:cubicBezTo>
                    <a:pt x="108524" y="6164"/>
                    <a:pt x="108524" y="6564"/>
                    <a:pt x="108715" y="6888"/>
                  </a:cubicBezTo>
                  <a:cubicBezTo>
                    <a:pt x="109477" y="8411"/>
                    <a:pt x="110906" y="9840"/>
                    <a:pt x="111763" y="11460"/>
                  </a:cubicBezTo>
                  <a:cubicBezTo>
                    <a:pt x="112792" y="12841"/>
                    <a:pt x="112792" y="14746"/>
                    <a:pt x="111763" y="16127"/>
                  </a:cubicBezTo>
                  <a:cubicBezTo>
                    <a:pt x="110706" y="16317"/>
                    <a:pt x="109649" y="15765"/>
                    <a:pt x="109191" y="14794"/>
                  </a:cubicBezTo>
                  <a:cubicBezTo>
                    <a:pt x="109191" y="14031"/>
                    <a:pt x="109191" y="13269"/>
                    <a:pt x="108620" y="12507"/>
                  </a:cubicBezTo>
                  <a:cubicBezTo>
                    <a:pt x="108048" y="11746"/>
                    <a:pt x="108620" y="12507"/>
                    <a:pt x="108048" y="12031"/>
                  </a:cubicBezTo>
                  <a:cubicBezTo>
                    <a:pt x="107153" y="11783"/>
                    <a:pt x="106229" y="12289"/>
                    <a:pt x="105953" y="13174"/>
                  </a:cubicBezTo>
                  <a:cubicBezTo>
                    <a:pt x="105953" y="13841"/>
                    <a:pt x="105477" y="14794"/>
                    <a:pt x="104238" y="14794"/>
                  </a:cubicBezTo>
                  <a:cubicBezTo>
                    <a:pt x="102714" y="13174"/>
                    <a:pt x="103572" y="11269"/>
                    <a:pt x="103572" y="9459"/>
                  </a:cubicBezTo>
                  <a:cubicBezTo>
                    <a:pt x="102914" y="6145"/>
                    <a:pt x="100562" y="3430"/>
                    <a:pt x="97380" y="2315"/>
                  </a:cubicBezTo>
                  <a:cubicBezTo>
                    <a:pt x="96780" y="2221"/>
                    <a:pt x="96171" y="2221"/>
                    <a:pt x="95570" y="2315"/>
                  </a:cubicBezTo>
                  <a:cubicBezTo>
                    <a:pt x="94370" y="2039"/>
                    <a:pt x="93151" y="2697"/>
                    <a:pt x="92713" y="3840"/>
                  </a:cubicBezTo>
                  <a:cubicBezTo>
                    <a:pt x="92780" y="4811"/>
                    <a:pt x="93075" y="5763"/>
                    <a:pt x="93570" y="6602"/>
                  </a:cubicBezTo>
                  <a:cubicBezTo>
                    <a:pt x="94208" y="7726"/>
                    <a:pt x="94513" y="9021"/>
                    <a:pt x="94427" y="10317"/>
                  </a:cubicBezTo>
                  <a:cubicBezTo>
                    <a:pt x="94427" y="11793"/>
                    <a:pt x="93237" y="12984"/>
                    <a:pt x="91770" y="12993"/>
                  </a:cubicBezTo>
                  <a:cubicBezTo>
                    <a:pt x="91703" y="12993"/>
                    <a:pt x="91637" y="12984"/>
                    <a:pt x="91570" y="12984"/>
                  </a:cubicBezTo>
                  <a:cubicBezTo>
                    <a:pt x="89989" y="13022"/>
                    <a:pt x="88541" y="12069"/>
                    <a:pt x="87951" y="10603"/>
                  </a:cubicBezTo>
                  <a:cubicBezTo>
                    <a:pt x="87951" y="9554"/>
                    <a:pt x="87951" y="8316"/>
                    <a:pt x="86903" y="7269"/>
                  </a:cubicBezTo>
                  <a:cubicBezTo>
                    <a:pt x="85665" y="6069"/>
                    <a:pt x="83826" y="5735"/>
                    <a:pt x="82235" y="6412"/>
                  </a:cubicBezTo>
                  <a:cubicBezTo>
                    <a:pt x="81997" y="6792"/>
                    <a:pt x="81997" y="7269"/>
                    <a:pt x="82235" y="7650"/>
                  </a:cubicBezTo>
                  <a:cubicBezTo>
                    <a:pt x="82588" y="8650"/>
                    <a:pt x="83102" y="9583"/>
                    <a:pt x="83760" y="10412"/>
                  </a:cubicBezTo>
                  <a:cubicBezTo>
                    <a:pt x="84417" y="11212"/>
                    <a:pt x="84417" y="12365"/>
                    <a:pt x="83760" y="13174"/>
                  </a:cubicBezTo>
                  <a:cubicBezTo>
                    <a:pt x="82769" y="13669"/>
                    <a:pt x="81607" y="13669"/>
                    <a:pt x="80616" y="13174"/>
                  </a:cubicBezTo>
                  <a:cubicBezTo>
                    <a:pt x="79683" y="12831"/>
                    <a:pt x="79054" y="11974"/>
                    <a:pt x="78997" y="10983"/>
                  </a:cubicBezTo>
                  <a:lnTo>
                    <a:pt x="78140" y="5078"/>
                  </a:lnTo>
                  <a:cubicBezTo>
                    <a:pt x="78121" y="4078"/>
                    <a:pt x="77864" y="3097"/>
                    <a:pt x="77378" y="2221"/>
                  </a:cubicBezTo>
                  <a:cubicBezTo>
                    <a:pt x="76759" y="1078"/>
                    <a:pt x="75740" y="192"/>
                    <a:pt x="74520" y="-256"/>
                  </a:cubicBezTo>
                  <a:cubicBezTo>
                    <a:pt x="73577" y="-447"/>
                    <a:pt x="72606" y="-447"/>
                    <a:pt x="71663" y="-256"/>
                  </a:cubicBezTo>
                  <a:cubicBezTo>
                    <a:pt x="70710" y="-256"/>
                    <a:pt x="69948" y="315"/>
                    <a:pt x="69948" y="887"/>
                  </a:cubicBezTo>
                  <a:cubicBezTo>
                    <a:pt x="69948" y="1458"/>
                    <a:pt x="70424" y="1935"/>
                    <a:pt x="70901" y="2411"/>
                  </a:cubicBezTo>
                  <a:cubicBezTo>
                    <a:pt x="72091" y="3573"/>
                    <a:pt x="72806" y="5135"/>
                    <a:pt x="72901" y="6792"/>
                  </a:cubicBezTo>
                  <a:cubicBezTo>
                    <a:pt x="73006" y="7469"/>
                    <a:pt x="72549" y="8107"/>
                    <a:pt x="71872" y="8211"/>
                  </a:cubicBezTo>
                  <a:cubicBezTo>
                    <a:pt x="71834" y="8211"/>
                    <a:pt x="71796" y="8221"/>
                    <a:pt x="71758" y="8221"/>
                  </a:cubicBezTo>
                  <a:cubicBezTo>
                    <a:pt x="71167" y="8421"/>
                    <a:pt x="70539" y="8421"/>
                    <a:pt x="69948" y="8221"/>
                  </a:cubicBezTo>
                  <a:cubicBezTo>
                    <a:pt x="69015" y="7631"/>
                    <a:pt x="68329" y="6716"/>
                    <a:pt x="68043" y="5649"/>
                  </a:cubicBezTo>
                  <a:cubicBezTo>
                    <a:pt x="67862" y="4620"/>
                    <a:pt x="67396" y="3668"/>
                    <a:pt x="66710" y="2887"/>
                  </a:cubicBezTo>
                  <a:cubicBezTo>
                    <a:pt x="65624" y="1925"/>
                    <a:pt x="64138" y="1535"/>
                    <a:pt x="62709" y="1839"/>
                  </a:cubicBezTo>
                  <a:cubicBezTo>
                    <a:pt x="61890" y="2021"/>
                    <a:pt x="61366" y="2830"/>
                    <a:pt x="61547" y="3649"/>
                  </a:cubicBezTo>
                  <a:cubicBezTo>
                    <a:pt x="61547" y="3687"/>
                    <a:pt x="61557" y="3716"/>
                    <a:pt x="61566" y="3744"/>
                  </a:cubicBezTo>
                  <a:cubicBezTo>
                    <a:pt x="61985" y="4478"/>
                    <a:pt x="62500" y="5145"/>
                    <a:pt x="63090" y="5745"/>
                  </a:cubicBezTo>
                  <a:cubicBezTo>
                    <a:pt x="64976" y="7621"/>
                    <a:pt x="66348" y="9954"/>
                    <a:pt x="67091" y="12507"/>
                  </a:cubicBezTo>
                  <a:cubicBezTo>
                    <a:pt x="67091" y="13269"/>
                    <a:pt x="67091" y="14222"/>
                    <a:pt x="66043" y="14412"/>
                  </a:cubicBezTo>
                  <a:cubicBezTo>
                    <a:pt x="65281" y="14469"/>
                    <a:pt x="64538" y="14231"/>
                    <a:pt x="63948" y="13745"/>
                  </a:cubicBezTo>
                  <a:cubicBezTo>
                    <a:pt x="63557" y="13336"/>
                    <a:pt x="63271" y="12850"/>
                    <a:pt x="63090" y="12317"/>
                  </a:cubicBezTo>
                  <a:cubicBezTo>
                    <a:pt x="63090" y="11460"/>
                    <a:pt x="62328" y="10697"/>
                    <a:pt x="61852" y="9840"/>
                  </a:cubicBezTo>
                  <a:cubicBezTo>
                    <a:pt x="61338" y="8754"/>
                    <a:pt x="60461" y="7878"/>
                    <a:pt x="59376" y="7364"/>
                  </a:cubicBezTo>
                  <a:cubicBezTo>
                    <a:pt x="58042" y="6697"/>
                    <a:pt x="55851" y="6792"/>
                    <a:pt x="55280" y="7364"/>
                  </a:cubicBezTo>
                  <a:cubicBezTo>
                    <a:pt x="54708" y="7935"/>
                    <a:pt x="55280" y="9078"/>
                    <a:pt x="56232" y="9840"/>
                  </a:cubicBezTo>
                  <a:cubicBezTo>
                    <a:pt x="56747" y="10469"/>
                    <a:pt x="57166" y="11183"/>
                    <a:pt x="57470" y="11936"/>
                  </a:cubicBezTo>
                  <a:cubicBezTo>
                    <a:pt x="57661" y="12298"/>
                    <a:pt x="57661" y="12717"/>
                    <a:pt x="57470" y="13079"/>
                  </a:cubicBezTo>
                  <a:lnTo>
                    <a:pt x="56709" y="13079"/>
                  </a:lnTo>
                  <a:cubicBezTo>
                    <a:pt x="55089" y="13365"/>
                    <a:pt x="53432" y="12869"/>
                    <a:pt x="52232" y="11746"/>
                  </a:cubicBezTo>
                  <a:cubicBezTo>
                    <a:pt x="51527" y="10860"/>
                    <a:pt x="51241" y="9707"/>
                    <a:pt x="51470" y="8602"/>
                  </a:cubicBezTo>
                  <a:cubicBezTo>
                    <a:pt x="51689" y="7535"/>
                    <a:pt x="51527" y="6412"/>
                    <a:pt x="50994" y="5459"/>
                  </a:cubicBezTo>
                  <a:cubicBezTo>
                    <a:pt x="50803" y="5116"/>
                    <a:pt x="50498" y="4840"/>
                    <a:pt x="50136" y="4697"/>
                  </a:cubicBezTo>
                  <a:cubicBezTo>
                    <a:pt x="49269" y="4402"/>
                    <a:pt x="48336" y="4402"/>
                    <a:pt x="47469" y="4697"/>
                  </a:cubicBezTo>
                  <a:cubicBezTo>
                    <a:pt x="46898" y="4783"/>
                    <a:pt x="46345" y="4983"/>
                    <a:pt x="45850" y="5269"/>
                  </a:cubicBezTo>
                  <a:cubicBezTo>
                    <a:pt x="44231" y="6126"/>
                    <a:pt x="44517" y="7650"/>
                    <a:pt x="45850" y="8983"/>
                  </a:cubicBezTo>
                  <a:cubicBezTo>
                    <a:pt x="46917" y="10155"/>
                    <a:pt x="47898" y="11393"/>
                    <a:pt x="48803" y="12698"/>
                  </a:cubicBezTo>
                  <a:cubicBezTo>
                    <a:pt x="48803" y="13460"/>
                    <a:pt x="48803" y="14317"/>
                    <a:pt x="48136" y="14698"/>
                  </a:cubicBezTo>
                  <a:cubicBezTo>
                    <a:pt x="47088" y="14936"/>
                    <a:pt x="45983" y="14727"/>
                    <a:pt x="45088" y="14127"/>
                  </a:cubicBezTo>
                  <a:cubicBezTo>
                    <a:pt x="44393" y="13669"/>
                    <a:pt x="43907" y="12946"/>
                    <a:pt x="43755" y="12126"/>
                  </a:cubicBezTo>
                  <a:cubicBezTo>
                    <a:pt x="43707" y="11631"/>
                    <a:pt x="43507" y="11164"/>
                    <a:pt x="43183" y="10793"/>
                  </a:cubicBezTo>
                  <a:cubicBezTo>
                    <a:pt x="42812" y="10221"/>
                    <a:pt x="42231" y="9812"/>
                    <a:pt x="41564" y="9650"/>
                  </a:cubicBezTo>
                  <a:cubicBezTo>
                    <a:pt x="40345" y="9412"/>
                    <a:pt x="39116" y="10040"/>
                    <a:pt x="38611" y="11174"/>
                  </a:cubicBezTo>
                  <a:cubicBezTo>
                    <a:pt x="38668" y="12079"/>
                    <a:pt x="38830" y="12974"/>
                    <a:pt x="39087" y="13841"/>
                  </a:cubicBezTo>
                  <a:cubicBezTo>
                    <a:pt x="39087" y="14317"/>
                    <a:pt x="38135" y="14412"/>
                    <a:pt x="37277" y="14412"/>
                  </a:cubicBezTo>
                  <a:cubicBezTo>
                    <a:pt x="36468" y="14412"/>
                    <a:pt x="35677" y="14184"/>
                    <a:pt x="34992" y="13745"/>
                  </a:cubicBezTo>
                  <a:cubicBezTo>
                    <a:pt x="34620" y="13384"/>
                    <a:pt x="34353" y="12917"/>
                    <a:pt x="34230" y="12412"/>
                  </a:cubicBezTo>
                  <a:cubicBezTo>
                    <a:pt x="33515" y="9421"/>
                    <a:pt x="31001" y="7212"/>
                    <a:pt x="27943" y="6888"/>
                  </a:cubicBezTo>
                  <a:lnTo>
                    <a:pt x="26705" y="6888"/>
                  </a:lnTo>
                  <a:lnTo>
                    <a:pt x="25467" y="10412"/>
                  </a:lnTo>
                  <a:cubicBezTo>
                    <a:pt x="25990" y="11174"/>
                    <a:pt x="26600" y="11879"/>
                    <a:pt x="27276" y="12507"/>
                  </a:cubicBezTo>
                  <a:cubicBezTo>
                    <a:pt x="28038" y="13041"/>
                    <a:pt x="28610" y="13812"/>
                    <a:pt x="28895" y="14698"/>
                  </a:cubicBezTo>
                  <a:cubicBezTo>
                    <a:pt x="28895" y="14698"/>
                    <a:pt x="28895" y="15651"/>
                    <a:pt x="28038" y="15841"/>
                  </a:cubicBezTo>
                  <a:cubicBezTo>
                    <a:pt x="27372" y="16117"/>
                    <a:pt x="26610" y="16117"/>
                    <a:pt x="25943" y="15841"/>
                  </a:cubicBezTo>
                  <a:cubicBezTo>
                    <a:pt x="25324" y="15479"/>
                    <a:pt x="24647" y="15212"/>
                    <a:pt x="23943" y="15079"/>
                  </a:cubicBezTo>
                  <a:lnTo>
                    <a:pt x="23943" y="15079"/>
                  </a:lnTo>
                  <a:cubicBezTo>
                    <a:pt x="20990" y="22794"/>
                    <a:pt x="17561" y="30414"/>
                    <a:pt x="15180" y="38129"/>
                  </a:cubicBezTo>
                  <a:cubicBezTo>
                    <a:pt x="13560" y="43749"/>
                    <a:pt x="12417" y="49464"/>
                    <a:pt x="11369" y="55084"/>
                  </a:cubicBezTo>
                  <a:lnTo>
                    <a:pt x="8131" y="72229"/>
                  </a:lnTo>
                  <a:cubicBezTo>
                    <a:pt x="4988" y="88803"/>
                    <a:pt x="1940" y="105376"/>
                    <a:pt x="416" y="122140"/>
                  </a:cubicBezTo>
                  <a:cubicBezTo>
                    <a:pt x="-518" y="127608"/>
                    <a:pt x="16" y="133227"/>
                    <a:pt x="1940" y="138428"/>
                  </a:cubicBezTo>
                  <a:cubicBezTo>
                    <a:pt x="3626" y="141561"/>
                    <a:pt x="5569" y="144562"/>
                    <a:pt x="7750" y="147381"/>
                  </a:cubicBezTo>
                  <a:cubicBezTo>
                    <a:pt x="8274" y="147191"/>
                    <a:pt x="8845" y="147191"/>
                    <a:pt x="9369" y="147381"/>
                  </a:cubicBezTo>
                  <a:cubicBezTo>
                    <a:pt x="10703" y="147953"/>
                    <a:pt x="10131" y="149191"/>
                    <a:pt x="9369" y="150048"/>
                  </a:cubicBezTo>
                  <a:cubicBezTo>
                    <a:pt x="9836" y="150715"/>
                    <a:pt x="10255" y="151410"/>
                    <a:pt x="10607" y="152144"/>
                  </a:cubicBezTo>
                  <a:lnTo>
                    <a:pt x="11179" y="153954"/>
                  </a:lnTo>
                  <a:lnTo>
                    <a:pt x="12036" y="152715"/>
                  </a:lnTo>
                  <a:cubicBezTo>
                    <a:pt x="12036" y="151573"/>
                    <a:pt x="13274" y="150048"/>
                    <a:pt x="15180" y="150144"/>
                  </a:cubicBezTo>
                  <a:cubicBezTo>
                    <a:pt x="17085" y="150239"/>
                    <a:pt x="17370" y="151191"/>
                    <a:pt x="17275" y="151953"/>
                  </a:cubicBezTo>
                  <a:cubicBezTo>
                    <a:pt x="17180" y="152715"/>
                    <a:pt x="16418" y="153478"/>
                    <a:pt x="15465" y="154049"/>
                  </a:cubicBezTo>
                  <a:cubicBezTo>
                    <a:pt x="14513" y="154621"/>
                    <a:pt x="12417" y="155764"/>
                    <a:pt x="12894" y="157002"/>
                  </a:cubicBezTo>
                  <a:cubicBezTo>
                    <a:pt x="13836" y="158011"/>
                    <a:pt x="15256" y="158449"/>
                    <a:pt x="16608" y="158145"/>
                  </a:cubicBezTo>
                  <a:cubicBezTo>
                    <a:pt x="17828" y="157973"/>
                    <a:pt x="18951" y="157363"/>
                    <a:pt x="19752" y="156430"/>
                  </a:cubicBezTo>
                  <a:cubicBezTo>
                    <a:pt x="20514" y="155668"/>
                    <a:pt x="21085" y="154715"/>
                    <a:pt x="21847" y="153954"/>
                  </a:cubicBezTo>
                  <a:cubicBezTo>
                    <a:pt x="22333" y="153439"/>
                    <a:pt x="23047" y="153182"/>
                    <a:pt x="23752" y="153287"/>
                  </a:cubicBezTo>
                  <a:cubicBezTo>
                    <a:pt x="24276" y="155097"/>
                    <a:pt x="23428" y="157011"/>
                    <a:pt x="21752" y="157859"/>
                  </a:cubicBezTo>
                  <a:cubicBezTo>
                    <a:pt x="21085" y="157859"/>
                    <a:pt x="20228" y="158621"/>
                    <a:pt x="19847" y="159192"/>
                  </a:cubicBezTo>
                  <a:cubicBezTo>
                    <a:pt x="19532" y="159678"/>
                    <a:pt x="19666" y="160326"/>
                    <a:pt x="20151" y="160640"/>
                  </a:cubicBezTo>
                  <a:cubicBezTo>
                    <a:pt x="20314" y="160745"/>
                    <a:pt x="20504" y="160811"/>
                    <a:pt x="20704" y="160811"/>
                  </a:cubicBezTo>
                  <a:lnTo>
                    <a:pt x="21656" y="160811"/>
                  </a:lnTo>
                  <a:cubicBezTo>
                    <a:pt x="23419" y="160611"/>
                    <a:pt x="25028" y="159726"/>
                    <a:pt x="26133" y="158335"/>
                  </a:cubicBezTo>
                  <a:cubicBezTo>
                    <a:pt x="26705" y="157287"/>
                    <a:pt x="26895" y="155954"/>
                    <a:pt x="28419" y="155573"/>
                  </a:cubicBezTo>
                  <a:cubicBezTo>
                    <a:pt x="29467" y="158049"/>
                    <a:pt x="27657" y="160716"/>
                    <a:pt x="24609" y="162240"/>
                  </a:cubicBezTo>
                  <a:cubicBezTo>
                    <a:pt x="23619" y="162640"/>
                    <a:pt x="22666" y="163117"/>
                    <a:pt x="21752" y="163669"/>
                  </a:cubicBezTo>
                  <a:cubicBezTo>
                    <a:pt x="21085" y="164240"/>
                    <a:pt x="20704" y="165193"/>
                    <a:pt x="21752" y="165860"/>
                  </a:cubicBezTo>
                  <a:cubicBezTo>
                    <a:pt x="22552" y="166345"/>
                    <a:pt x="23485" y="166575"/>
                    <a:pt x="24419" y="166527"/>
                  </a:cubicBezTo>
                  <a:cubicBezTo>
                    <a:pt x="26867" y="166698"/>
                    <a:pt x="29296" y="165908"/>
                    <a:pt x="31181" y="164336"/>
                  </a:cubicBezTo>
                  <a:cubicBezTo>
                    <a:pt x="32515" y="162907"/>
                    <a:pt x="32610" y="161002"/>
                    <a:pt x="33468" y="159383"/>
                  </a:cubicBezTo>
                  <a:cubicBezTo>
                    <a:pt x="33753" y="158630"/>
                    <a:pt x="34477" y="158135"/>
                    <a:pt x="35277" y="158145"/>
                  </a:cubicBezTo>
                  <a:cubicBezTo>
                    <a:pt x="36373" y="158030"/>
                    <a:pt x="37373" y="158773"/>
                    <a:pt x="37563" y="159859"/>
                  </a:cubicBezTo>
                  <a:cubicBezTo>
                    <a:pt x="37563" y="160716"/>
                    <a:pt x="36897" y="161383"/>
                    <a:pt x="36420" y="162145"/>
                  </a:cubicBezTo>
                  <a:cubicBezTo>
                    <a:pt x="35849" y="162869"/>
                    <a:pt x="35849" y="163898"/>
                    <a:pt x="36420" y="164622"/>
                  </a:cubicBezTo>
                  <a:cubicBezTo>
                    <a:pt x="37763" y="165336"/>
                    <a:pt x="39364" y="165336"/>
                    <a:pt x="40706" y="164622"/>
                  </a:cubicBezTo>
                  <a:cubicBezTo>
                    <a:pt x="41678" y="164050"/>
                    <a:pt x="42392" y="163136"/>
                    <a:pt x="42707" y="162050"/>
                  </a:cubicBezTo>
                  <a:lnTo>
                    <a:pt x="43469" y="160526"/>
                  </a:lnTo>
                  <a:cubicBezTo>
                    <a:pt x="44707" y="162402"/>
                    <a:pt x="44707" y="164841"/>
                    <a:pt x="43469" y="166717"/>
                  </a:cubicBezTo>
                  <a:cubicBezTo>
                    <a:pt x="43097" y="167165"/>
                    <a:pt x="42802" y="167688"/>
                    <a:pt x="42611" y="168241"/>
                  </a:cubicBezTo>
                  <a:cubicBezTo>
                    <a:pt x="42526" y="168908"/>
                    <a:pt x="42926" y="169546"/>
                    <a:pt x="43564" y="169765"/>
                  </a:cubicBezTo>
                  <a:cubicBezTo>
                    <a:pt x="43974" y="169860"/>
                    <a:pt x="44393" y="169860"/>
                    <a:pt x="44802" y="169765"/>
                  </a:cubicBezTo>
                  <a:cubicBezTo>
                    <a:pt x="46593" y="169823"/>
                    <a:pt x="48222" y="168755"/>
                    <a:pt x="48898" y="167098"/>
                  </a:cubicBezTo>
                  <a:cubicBezTo>
                    <a:pt x="49041" y="165708"/>
                    <a:pt x="49041" y="164298"/>
                    <a:pt x="48898" y="162907"/>
                  </a:cubicBezTo>
                  <a:cubicBezTo>
                    <a:pt x="48898" y="162336"/>
                    <a:pt x="49565" y="161574"/>
                    <a:pt x="50327" y="161859"/>
                  </a:cubicBezTo>
                  <a:cubicBezTo>
                    <a:pt x="50574" y="161793"/>
                    <a:pt x="50841" y="161793"/>
                    <a:pt x="51089" y="161859"/>
                  </a:cubicBezTo>
                  <a:cubicBezTo>
                    <a:pt x="52422" y="163860"/>
                    <a:pt x="51089" y="166050"/>
                    <a:pt x="51660" y="168146"/>
                  </a:cubicBezTo>
                  <a:cubicBezTo>
                    <a:pt x="52508" y="169575"/>
                    <a:pt x="53775" y="170699"/>
                    <a:pt x="55280" y="171384"/>
                  </a:cubicBezTo>
                  <a:cubicBezTo>
                    <a:pt x="56327" y="172051"/>
                    <a:pt x="58137" y="172528"/>
                    <a:pt x="58709" y="171384"/>
                  </a:cubicBezTo>
                  <a:cubicBezTo>
                    <a:pt x="59280" y="170241"/>
                    <a:pt x="58709" y="170718"/>
                    <a:pt x="58709" y="170336"/>
                  </a:cubicBezTo>
                  <a:cubicBezTo>
                    <a:pt x="58709" y="169956"/>
                    <a:pt x="56613" y="167384"/>
                    <a:pt x="55661" y="165860"/>
                  </a:cubicBezTo>
                  <a:cubicBezTo>
                    <a:pt x="54718" y="164450"/>
                    <a:pt x="54718" y="162602"/>
                    <a:pt x="55661" y="161193"/>
                  </a:cubicBezTo>
                  <a:cubicBezTo>
                    <a:pt x="56680" y="160964"/>
                    <a:pt x="57709" y="161478"/>
                    <a:pt x="58137" y="162431"/>
                  </a:cubicBezTo>
                  <a:cubicBezTo>
                    <a:pt x="58137" y="163193"/>
                    <a:pt x="58137" y="164050"/>
                    <a:pt x="58804" y="164717"/>
                  </a:cubicBezTo>
                  <a:lnTo>
                    <a:pt x="59280" y="164717"/>
                  </a:lnTo>
                  <a:cubicBezTo>
                    <a:pt x="60071" y="164993"/>
                    <a:pt x="60947" y="164574"/>
                    <a:pt x="61223" y="163783"/>
                  </a:cubicBezTo>
                  <a:cubicBezTo>
                    <a:pt x="61252" y="163717"/>
                    <a:pt x="61271" y="163640"/>
                    <a:pt x="61281" y="163574"/>
                  </a:cubicBezTo>
                  <a:cubicBezTo>
                    <a:pt x="61281" y="162812"/>
                    <a:pt x="61281" y="161954"/>
                    <a:pt x="62805" y="161954"/>
                  </a:cubicBezTo>
                  <a:cubicBezTo>
                    <a:pt x="64233" y="163574"/>
                    <a:pt x="63471" y="165479"/>
                    <a:pt x="63471" y="167194"/>
                  </a:cubicBezTo>
                  <a:cubicBezTo>
                    <a:pt x="64043" y="170336"/>
                    <a:pt x="66157" y="172985"/>
                    <a:pt x="69091" y="174242"/>
                  </a:cubicBezTo>
                  <a:cubicBezTo>
                    <a:pt x="69586" y="174528"/>
                    <a:pt x="70139" y="174727"/>
                    <a:pt x="70710" y="174814"/>
                  </a:cubicBezTo>
                  <a:cubicBezTo>
                    <a:pt x="71844" y="174966"/>
                    <a:pt x="72930" y="174280"/>
                    <a:pt x="73282" y="173194"/>
                  </a:cubicBezTo>
                  <a:cubicBezTo>
                    <a:pt x="73311" y="172251"/>
                    <a:pt x="73044" y="171318"/>
                    <a:pt x="72520" y="170527"/>
                  </a:cubicBezTo>
                  <a:cubicBezTo>
                    <a:pt x="72025" y="169317"/>
                    <a:pt x="71796" y="168022"/>
                    <a:pt x="71853" y="166717"/>
                  </a:cubicBezTo>
                  <a:cubicBezTo>
                    <a:pt x="71748" y="165355"/>
                    <a:pt x="72768" y="164164"/>
                    <a:pt x="74130" y="164060"/>
                  </a:cubicBezTo>
                  <a:cubicBezTo>
                    <a:pt x="74225" y="164050"/>
                    <a:pt x="74330" y="164050"/>
                    <a:pt x="74425" y="164050"/>
                  </a:cubicBezTo>
                  <a:cubicBezTo>
                    <a:pt x="75911" y="164003"/>
                    <a:pt x="77263" y="164926"/>
                    <a:pt x="77759" y="166336"/>
                  </a:cubicBezTo>
                  <a:cubicBezTo>
                    <a:pt x="77844" y="167498"/>
                    <a:pt x="78168" y="168641"/>
                    <a:pt x="78711" y="169670"/>
                  </a:cubicBezTo>
                  <a:cubicBezTo>
                    <a:pt x="79759" y="170870"/>
                    <a:pt x="81473" y="171222"/>
                    <a:pt x="82902" y="170527"/>
                  </a:cubicBezTo>
                  <a:cubicBezTo>
                    <a:pt x="83131" y="170184"/>
                    <a:pt x="83131" y="169737"/>
                    <a:pt x="82902" y="169384"/>
                  </a:cubicBezTo>
                  <a:cubicBezTo>
                    <a:pt x="82578" y="168384"/>
                    <a:pt x="82131" y="167422"/>
                    <a:pt x="81569" y="166527"/>
                  </a:cubicBezTo>
                  <a:cubicBezTo>
                    <a:pt x="80893" y="165765"/>
                    <a:pt x="80893" y="164622"/>
                    <a:pt x="81569" y="163860"/>
                  </a:cubicBezTo>
                  <a:cubicBezTo>
                    <a:pt x="82455" y="163364"/>
                    <a:pt x="83541" y="163364"/>
                    <a:pt x="84426" y="163860"/>
                  </a:cubicBezTo>
                  <a:cubicBezTo>
                    <a:pt x="85331" y="164212"/>
                    <a:pt x="85941" y="165079"/>
                    <a:pt x="85950" y="166050"/>
                  </a:cubicBezTo>
                  <a:lnTo>
                    <a:pt x="86522" y="171956"/>
                  </a:lnTo>
                  <a:cubicBezTo>
                    <a:pt x="86560" y="172946"/>
                    <a:pt x="86788" y="173908"/>
                    <a:pt x="87189" y="174814"/>
                  </a:cubicBezTo>
                  <a:cubicBezTo>
                    <a:pt x="87731" y="175928"/>
                    <a:pt x="88693" y="176776"/>
                    <a:pt x="89856" y="177195"/>
                  </a:cubicBezTo>
                  <a:cubicBezTo>
                    <a:pt x="90722" y="177585"/>
                    <a:pt x="91675" y="177756"/>
                    <a:pt x="92618" y="177671"/>
                  </a:cubicBezTo>
                  <a:cubicBezTo>
                    <a:pt x="93475" y="177671"/>
                    <a:pt x="94237" y="177099"/>
                    <a:pt x="94237" y="176433"/>
                  </a:cubicBezTo>
                  <a:cubicBezTo>
                    <a:pt x="94237" y="175766"/>
                    <a:pt x="93761" y="175480"/>
                    <a:pt x="93380" y="175004"/>
                  </a:cubicBezTo>
                  <a:cubicBezTo>
                    <a:pt x="92227" y="173832"/>
                    <a:pt x="91551" y="172270"/>
                    <a:pt x="91475" y="170623"/>
                  </a:cubicBezTo>
                  <a:cubicBezTo>
                    <a:pt x="91418" y="169889"/>
                    <a:pt x="91970" y="169251"/>
                    <a:pt x="92703" y="169194"/>
                  </a:cubicBezTo>
                  <a:cubicBezTo>
                    <a:pt x="92713" y="169194"/>
                    <a:pt x="92713" y="169194"/>
                    <a:pt x="92713" y="169194"/>
                  </a:cubicBezTo>
                  <a:cubicBezTo>
                    <a:pt x="93265" y="169003"/>
                    <a:pt x="93875" y="169003"/>
                    <a:pt x="94427" y="169194"/>
                  </a:cubicBezTo>
                  <a:cubicBezTo>
                    <a:pt x="95370" y="169784"/>
                    <a:pt x="95999" y="170756"/>
                    <a:pt x="96142" y="171861"/>
                  </a:cubicBezTo>
                  <a:cubicBezTo>
                    <a:pt x="96332" y="172832"/>
                    <a:pt x="96761" y="173747"/>
                    <a:pt x="97380" y="174528"/>
                  </a:cubicBezTo>
                  <a:cubicBezTo>
                    <a:pt x="98438" y="175480"/>
                    <a:pt x="99895" y="175870"/>
                    <a:pt x="101285" y="175575"/>
                  </a:cubicBezTo>
                  <a:cubicBezTo>
                    <a:pt x="102067" y="175451"/>
                    <a:pt x="102591" y="174718"/>
                    <a:pt x="102467" y="173937"/>
                  </a:cubicBezTo>
                  <a:cubicBezTo>
                    <a:pt x="102457" y="173880"/>
                    <a:pt x="102447" y="173823"/>
                    <a:pt x="102428" y="173765"/>
                  </a:cubicBezTo>
                  <a:cubicBezTo>
                    <a:pt x="102076" y="172994"/>
                    <a:pt x="101590" y="172280"/>
                    <a:pt x="101000" y="171670"/>
                  </a:cubicBezTo>
                  <a:cubicBezTo>
                    <a:pt x="99228" y="169784"/>
                    <a:pt x="97952" y="167498"/>
                    <a:pt x="97285" y="165003"/>
                  </a:cubicBezTo>
                  <a:cubicBezTo>
                    <a:pt x="97285" y="164240"/>
                    <a:pt x="97285" y="163288"/>
                    <a:pt x="98333" y="163097"/>
                  </a:cubicBezTo>
                  <a:cubicBezTo>
                    <a:pt x="99085" y="163050"/>
                    <a:pt x="99838" y="163288"/>
                    <a:pt x="100428" y="163764"/>
                  </a:cubicBezTo>
                  <a:cubicBezTo>
                    <a:pt x="100790" y="164174"/>
                    <a:pt x="101047" y="164660"/>
                    <a:pt x="101190" y="165193"/>
                  </a:cubicBezTo>
                  <a:cubicBezTo>
                    <a:pt x="101190" y="166050"/>
                    <a:pt x="101857" y="166812"/>
                    <a:pt x="102238" y="167670"/>
                  </a:cubicBezTo>
                  <a:cubicBezTo>
                    <a:pt x="102752" y="168755"/>
                    <a:pt x="103629" y="169632"/>
                    <a:pt x="104715" y="170146"/>
                  </a:cubicBezTo>
                  <a:cubicBezTo>
                    <a:pt x="105953" y="170813"/>
                    <a:pt x="108048" y="170813"/>
                    <a:pt x="108620" y="170146"/>
                  </a:cubicBezTo>
                  <a:cubicBezTo>
                    <a:pt x="109191" y="169480"/>
                    <a:pt x="108620" y="168527"/>
                    <a:pt x="107763" y="167765"/>
                  </a:cubicBezTo>
                  <a:cubicBezTo>
                    <a:pt x="107239" y="167117"/>
                    <a:pt x="106848" y="166374"/>
                    <a:pt x="106619" y="165574"/>
                  </a:cubicBezTo>
                  <a:cubicBezTo>
                    <a:pt x="106429" y="165250"/>
                    <a:pt x="106429" y="164850"/>
                    <a:pt x="106619" y="164526"/>
                  </a:cubicBezTo>
                  <a:lnTo>
                    <a:pt x="107381" y="164526"/>
                  </a:lnTo>
                  <a:cubicBezTo>
                    <a:pt x="108944" y="164231"/>
                    <a:pt x="110553" y="164726"/>
                    <a:pt x="111668" y="165860"/>
                  </a:cubicBezTo>
                  <a:cubicBezTo>
                    <a:pt x="112382" y="166736"/>
                    <a:pt x="112630" y="167908"/>
                    <a:pt x="112335" y="169003"/>
                  </a:cubicBezTo>
                  <a:cubicBezTo>
                    <a:pt x="111963" y="170051"/>
                    <a:pt x="111963" y="171194"/>
                    <a:pt x="112335" y="172242"/>
                  </a:cubicBezTo>
                  <a:cubicBezTo>
                    <a:pt x="112506" y="172565"/>
                    <a:pt x="112773" y="172832"/>
                    <a:pt x="113097" y="173004"/>
                  </a:cubicBezTo>
                  <a:cubicBezTo>
                    <a:pt x="113935" y="173289"/>
                    <a:pt x="114830" y="173289"/>
                    <a:pt x="115668" y="173004"/>
                  </a:cubicBezTo>
                  <a:cubicBezTo>
                    <a:pt x="116268" y="172956"/>
                    <a:pt x="116849" y="172794"/>
                    <a:pt x="117383" y="172528"/>
                  </a:cubicBezTo>
                  <a:cubicBezTo>
                    <a:pt x="118907" y="171670"/>
                    <a:pt x="118716" y="170146"/>
                    <a:pt x="117383" y="168813"/>
                  </a:cubicBezTo>
                  <a:cubicBezTo>
                    <a:pt x="116344" y="167631"/>
                    <a:pt x="115421" y="166355"/>
                    <a:pt x="114620" y="165003"/>
                  </a:cubicBezTo>
                  <a:cubicBezTo>
                    <a:pt x="114230" y="164441"/>
                    <a:pt x="114354" y="163669"/>
                    <a:pt x="114916" y="163279"/>
                  </a:cubicBezTo>
                  <a:cubicBezTo>
                    <a:pt x="115030" y="163193"/>
                    <a:pt x="115154" y="163136"/>
                    <a:pt x="115287" y="163097"/>
                  </a:cubicBezTo>
                  <a:cubicBezTo>
                    <a:pt x="116306" y="162812"/>
                    <a:pt x="117402" y="163021"/>
                    <a:pt x="118240" y="163669"/>
                  </a:cubicBezTo>
                  <a:cubicBezTo>
                    <a:pt x="118888" y="164155"/>
                    <a:pt x="119335" y="164869"/>
                    <a:pt x="119478" y="165669"/>
                  </a:cubicBezTo>
                  <a:cubicBezTo>
                    <a:pt x="119545" y="166174"/>
                    <a:pt x="119707" y="166651"/>
                    <a:pt x="119955" y="167098"/>
                  </a:cubicBezTo>
                  <a:cubicBezTo>
                    <a:pt x="120345" y="167594"/>
                    <a:pt x="120878" y="167955"/>
                    <a:pt x="121478" y="168146"/>
                  </a:cubicBezTo>
                  <a:cubicBezTo>
                    <a:pt x="122679" y="168479"/>
                    <a:pt x="123945" y="167870"/>
                    <a:pt x="124431" y="166717"/>
                  </a:cubicBezTo>
                  <a:cubicBezTo>
                    <a:pt x="124574" y="165832"/>
                    <a:pt x="124574" y="164936"/>
                    <a:pt x="124431" y="164050"/>
                  </a:cubicBezTo>
                  <a:cubicBezTo>
                    <a:pt x="125012" y="163822"/>
                    <a:pt x="125660" y="163822"/>
                    <a:pt x="126241" y="164050"/>
                  </a:cubicBezTo>
                  <a:cubicBezTo>
                    <a:pt x="127051" y="164050"/>
                    <a:pt x="127832" y="164355"/>
                    <a:pt x="128432" y="164907"/>
                  </a:cubicBezTo>
                  <a:cubicBezTo>
                    <a:pt x="128784" y="165279"/>
                    <a:pt x="129013" y="165736"/>
                    <a:pt x="129098" y="166241"/>
                  </a:cubicBezTo>
                  <a:cubicBezTo>
                    <a:pt x="129413" y="167451"/>
                    <a:pt x="129965" y="168584"/>
                    <a:pt x="130718" y="169575"/>
                  </a:cubicBezTo>
                  <a:cubicBezTo>
                    <a:pt x="131813" y="170851"/>
                    <a:pt x="133337" y="171699"/>
                    <a:pt x="135004" y="171956"/>
                  </a:cubicBezTo>
                  <a:cubicBezTo>
                    <a:pt x="135918" y="172318"/>
                    <a:pt x="136947" y="172318"/>
                    <a:pt x="137861" y="171956"/>
                  </a:cubicBezTo>
                  <a:cubicBezTo>
                    <a:pt x="137947" y="171679"/>
                    <a:pt x="137947" y="171375"/>
                    <a:pt x="137861" y="171099"/>
                  </a:cubicBezTo>
                  <a:cubicBezTo>
                    <a:pt x="137776" y="169394"/>
                    <a:pt x="136985" y="167803"/>
                    <a:pt x="135671" y="166717"/>
                  </a:cubicBezTo>
                  <a:cubicBezTo>
                    <a:pt x="134975" y="166098"/>
                    <a:pt x="134442" y="165317"/>
                    <a:pt x="134147" y="164431"/>
                  </a:cubicBezTo>
                  <a:cubicBezTo>
                    <a:pt x="134042" y="163964"/>
                    <a:pt x="134328" y="163507"/>
                    <a:pt x="134795" y="163403"/>
                  </a:cubicBezTo>
                  <a:cubicBezTo>
                    <a:pt x="134861" y="163383"/>
                    <a:pt x="134937" y="163383"/>
                    <a:pt x="135004" y="163383"/>
                  </a:cubicBezTo>
                  <a:cubicBezTo>
                    <a:pt x="135680" y="163155"/>
                    <a:pt x="136423" y="163155"/>
                    <a:pt x="137099" y="163383"/>
                  </a:cubicBezTo>
                  <a:cubicBezTo>
                    <a:pt x="137652" y="163822"/>
                    <a:pt x="138309" y="164107"/>
                    <a:pt x="139005" y="164240"/>
                  </a:cubicBezTo>
                  <a:cubicBezTo>
                    <a:pt x="139738" y="164355"/>
                    <a:pt x="140490" y="164107"/>
                    <a:pt x="141005" y="163574"/>
                  </a:cubicBezTo>
                  <a:cubicBezTo>
                    <a:pt x="141319" y="163145"/>
                    <a:pt x="141548" y="162660"/>
                    <a:pt x="141672" y="162145"/>
                  </a:cubicBezTo>
                  <a:lnTo>
                    <a:pt x="142243" y="161193"/>
                  </a:lnTo>
                  <a:cubicBezTo>
                    <a:pt x="142805" y="160450"/>
                    <a:pt x="143700" y="160059"/>
                    <a:pt x="144624" y="160145"/>
                  </a:cubicBezTo>
                  <a:cubicBezTo>
                    <a:pt x="145520" y="160088"/>
                    <a:pt x="146282" y="160764"/>
                    <a:pt x="146339" y="161659"/>
                  </a:cubicBezTo>
                  <a:cubicBezTo>
                    <a:pt x="146367" y="162078"/>
                    <a:pt x="146234" y="162488"/>
                    <a:pt x="145958" y="162812"/>
                  </a:cubicBezTo>
                  <a:cubicBezTo>
                    <a:pt x="145567" y="163221"/>
                    <a:pt x="145282" y="163707"/>
                    <a:pt x="145101" y="164240"/>
                  </a:cubicBezTo>
                  <a:lnTo>
                    <a:pt x="145101" y="164240"/>
                  </a:lnTo>
                  <a:cubicBezTo>
                    <a:pt x="145177" y="164793"/>
                    <a:pt x="145491" y="165279"/>
                    <a:pt x="145958" y="165574"/>
                  </a:cubicBezTo>
                  <a:cubicBezTo>
                    <a:pt x="147672" y="166145"/>
                    <a:pt x="148720" y="165574"/>
                    <a:pt x="149958" y="164431"/>
                  </a:cubicBezTo>
                  <a:cubicBezTo>
                    <a:pt x="151054" y="163755"/>
                    <a:pt x="151558" y="162431"/>
                    <a:pt x="151197" y="161193"/>
                  </a:cubicBezTo>
                  <a:cubicBezTo>
                    <a:pt x="151197" y="160526"/>
                    <a:pt x="151197" y="159955"/>
                    <a:pt x="151197" y="159383"/>
                  </a:cubicBezTo>
                  <a:cubicBezTo>
                    <a:pt x="151197" y="158812"/>
                    <a:pt x="153387" y="158621"/>
                    <a:pt x="153387" y="157669"/>
                  </a:cubicBezTo>
                  <a:lnTo>
                    <a:pt x="153387" y="157669"/>
                  </a:lnTo>
                  <a:cubicBezTo>
                    <a:pt x="153387" y="159859"/>
                    <a:pt x="154816" y="159383"/>
                    <a:pt x="155292" y="160240"/>
                  </a:cubicBezTo>
                  <a:cubicBezTo>
                    <a:pt x="155769" y="161098"/>
                    <a:pt x="154721" y="162050"/>
                    <a:pt x="154054" y="162907"/>
                  </a:cubicBezTo>
                  <a:cubicBezTo>
                    <a:pt x="153387" y="163764"/>
                    <a:pt x="153197" y="165098"/>
                    <a:pt x="154721" y="165479"/>
                  </a:cubicBezTo>
                  <a:cubicBezTo>
                    <a:pt x="155807" y="165793"/>
                    <a:pt x="156978" y="165422"/>
                    <a:pt x="157673" y="164526"/>
                  </a:cubicBezTo>
                  <a:cubicBezTo>
                    <a:pt x="157673" y="163860"/>
                    <a:pt x="157673" y="163097"/>
                    <a:pt x="158721" y="162431"/>
                  </a:cubicBezTo>
                  <a:cubicBezTo>
                    <a:pt x="159502" y="161611"/>
                    <a:pt x="160693" y="161317"/>
                    <a:pt x="161769" y="161669"/>
                  </a:cubicBezTo>
                  <a:cubicBezTo>
                    <a:pt x="163198" y="162336"/>
                    <a:pt x="162531" y="163574"/>
                    <a:pt x="161769" y="164431"/>
                  </a:cubicBezTo>
                  <a:lnTo>
                    <a:pt x="158912" y="167194"/>
                  </a:lnTo>
                  <a:cubicBezTo>
                    <a:pt x="158388" y="167612"/>
                    <a:pt x="157988" y="168174"/>
                    <a:pt x="157769" y="168813"/>
                  </a:cubicBezTo>
                  <a:cubicBezTo>
                    <a:pt x="157807" y="169603"/>
                    <a:pt x="158416" y="170241"/>
                    <a:pt x="159198" y="170336"/>
                  </a:cubicBezTo>
                  <a:cubicBezTo>
                    <a:pt x="160236" y="170527"/>
                    <a:pt x="161302" y="170289"/>
                    <a:pt x="162150" y="169670"/>
                  </a:cubicBezTo>
                  <a:cubicBezTo>
                    <a:pt x="163065" y="168956"/>
                    <a:pt x="163836" y="168089"/>
                    <a:pt x="164436" y="167098"/>
                  </a:cubicBezTo>
                  <a:cubicBezTo>
                    <a:pt x="165008" y="166050"/>
                    <a:pt x="165865" y="164526"/>
                    <a:pt x="167770" y="164717"/>
                  </a:cubicBezTo>
                  <a:cubicBezTo>
                    <a:pt x="169675" y="164907"/>
                    <a:pt x="170056" y="165860"/>
                    <a:pt x="169961" y="166622"/>
                  </a:cubicBezTo>
                  <a:cubicBezTo>
                    <a:pt x="169865" y="167384"/>
                    <a:pt x="169008" y="168051"/>
                    <a:pt x="167961" y="168622"/>
                  </a:cubicBezTo>
                  <a:cubicBezTo>
                    <a:pt x="166913" y="169194"/>
                    <a:pt x="164722" y="170241"/>
                    <a:pt x="165294" y="171384"/>
                  </a:cubicBezTo>
                  <a:cubicBezTo>
                    <a:pt x="165865" y="172528"/>
                    <a:pt x="167484" y="172908"/>
                    <a:pt x="169008" y="172813"/>
                  </a:cubicBezTo>
                  <a:cubicBezTo>
                    <a:pt x="170304" y="172670"/>
                    <a:pt x="171504" y="172099"/>
                    <a:pt x="172437" y="171194"/>
                  </a:cubicBezTo>
                  <a:cubicBezTo>
                    <a:pt x="173294" y="170432"/>
                    <a:pt x="173771" y="169575"/>
                    <a:pt x="174628" y="168813"/>
                  </a:cubicBezTo>
                  <a:cubicBezTo>
                    <a:pt x="175171" y="168327"/>
                    <a:pt x="175914" y="168117"/>
                    <a:pt x="176628" y="168241"/>
                  </a:cubicBezTo>
                  <a:cubicBezTo>
                    <a:pt x="177114" y="170070"/>
                    <a:pt x="176181" y="171975"/>
                    <a:pt x="174438" y="172718"/>
                  </a:cubicBezTo>
                  <a:cubicBezTo>
                    <a:pt x="173704" y="173004"/>
                    <a:pt x="173028" y="173423"/>
                    <a:pt x="172437" y="173956"/>
                  </a:cubicBezTo>
                  <a:cubicBezTo>
                    <a:pt x="172437" y="174528"/>
                    <a:pt x="172437" y="175385"/>
                    <a:pt x="173294" y="175575"/>
                  </a:cubicBezTo>
                  <a:lnTo>
                    <a:pt x="174342" y="175575"/>
                  </a:lnTo>
                  <a:cubicBezTo>
                    <a:pt x="176038" y="175509"/>
                    <a:pt x="177638" y="174794"/>
                    <a:pt x="178819" y="173575"/>
                  </a:cubicBezTo>
                  <a:cubicBezTo>
                    <a:pt x="183010" y="154621"/>
                    <a:pt x="193392" y="136904"/>
                    <a:pt x="190535" y="11804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4" name="Freeform: Shape 503">
              <a:extLst>
                <a:ext uri="{FF2B5EF4-FFF2-40B4-BE49-F238E27FC236}">
                  <a16:creationId xmlns:a16="http://schemas.microsoft.com/office/drawing/2014/main" xmlns="" id="{C885FF3E-992E-E018-F0C0-27D145B440C5}"/>
                </a:ext>
              </a:extLst>
            </p:cNvPr>
            <p:cNvSpPr/>
            <p:nvPr/>
          </p:nvSpPr>
          <p:spPr>
            <a:xfrm>
              <a:off x="6176385" y="3633084"/>
              <a:ext cx="2957" cy="5466"/>
            </a:xfrm>
            <a:custGeom>
              <a:avLst/>
              <a:gdLst>
                <a:gd name="connsiteX0" fmla="*/ 2735 w 2957"/>
                <a:gd name="connsiteY0" fmla="*/ -362 h 5466"/>
                <a:gd name="connsiteX1" fmla="*/ 68 w 2957"/>
                <a:gd name="connsiteY1" fmla="*/ 399 h 5466"/>
                <a:gd name="connsiteX2" fmla="*/ 68 w 2957"/>
                <a:gd name="connsiteY2" fmla="*/ 1257 h 5466"/>
                <a:gd name="connsiteX3" fmla="*/ 2449 w 2957"/>
                <a:gd name="connsiteY3" fmla="*/ 5067 h 5466"/>
                <a:gd name="connsiteX4" fmla="*/ 2925 w 2957"/>
                <a:gd name="connsiteY4" fmla="*/ -362 h 5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 h="5466">
                  <a:moveTo>
                    <a:pt x="2735" y="-362"/>
                  </a:moveTo>
                  <a:cubicBezTo>
                    <a:pt x="1773" y="-505"/>
                    <a:pt x="801" y="-229"/>
                    <a:pt x="68" y="399"/>
                  </a:cubicBezTo>
                  <a:cubicBezTo>
                    <a:pt x="-66" y="666"/>
                    <a:pt x="-66" y="990"/>
                    <a:pt x="68" y="1257"/>
                  </a:cubicBezTo>
                  <a:cubicBezTo>
                    <a:pt x="277" y="2810"/>
                    <a:pt x="1144" y="4200"/>
                    <a:pt x="2449" y="5067"/>
                  </a:cubicBezTo>
                  <a:lnTo>
                    <a:pt x="2925" y="-362"/>
                  </a:lnTo>
                  <a:close/>
                </a:path>
              </a:pathLst>
            </a:custGeom>
            <a:solidFill>
              <a:srgbClr val="B4B4DA"/>
            </a:solidFill>
            <a:ln w="9525" cap="flat">
              <a:noFill/>
              <a:prstDash val="solid"/>
              <a:miter/>
            </a:ln>
          </p:spPr>
          <p:txBody>
            <a:bodyPr rtlCol="0" anchor="ctr"/>
            <a:lstStyle/>
            <a:p>
              <a:endParaRPr lang="en-IN"/>
            </a:p>
          </p:txBody>
        </p:sp>
        <p:sp>
          <p:nvSpPr>
            <p:cNvPr id="505" name="Freeform: Shape 504">
              <a:extLst>
                <a:ext uri="{FF2B5EF4-FFF2-40B4-BE49-F238E27FC236}">
                  <a16:creationId xmlns:a16="http://schemas.microsoft.com/office/drawing/2014/main" xmlns="" id="{18FC2E9C-2BF2-A9A0-DB1E-C57802BF1DF4}"/>
                </a:ext>
              </a:extLst>
            </p:cNvPr>
            <p:cNvSpPr/>
            <p:nvPr/>
          </p:nvSpPr>
          <p:spPr>
            <a:xfrm>
              <a:off x="5693949" y="3758565"/>
              <a:ext cx="4095" cy="5839"/>
            </a:xfrm>
            <a:custGeom>
              <a:avLst/>
              <a:gdLst>
                <a:gd name="connsiteX0" fmla="*/ 920 w 4095"/>
                <a:gd name="connsiteY0" fmla="*/ 2173 h 5839"/>
                <a:gd name="connsiteX1" fmla="*/ -32 w 4095"/>
                <a:gd name="connsiteY1" fmla="*/ 3887 h 5839"/>
                <a:gd name="connsiteX2" fmla="*/ 1396 w 4095"/>
                <a:gd name="connsiteY2" fmla="*/ 5411 h 5839"/>
                <a:gd name="connsiteX3" fmla="*/ 4063 w 4095"/>
                <a:gd name="connsiteY3" fmla="*/ 4649 h 5839"/>
                <a:gd name="connsiteX4" fmla="*/ 3397 w 4095"/>
                <a:gd name="connsiteY4" fmla="*/ -399 h 5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5" h="5839">
                  <a:moveTo>
                    <a:pt x="920" y="2173"/>
                  </a:moveTo>
                  <a:cubicBezTo>
                    <a:pt x="444" y="2744"/>
                    <a:pt x="-32" y="3221"/>
                    <a:pt x="-32" y="3887"/>
                  </a:cubicBezTo>
                  <a:cubicBezTo>
                    <a:pt x="-32" y="4554"/>
                    <a:pt x="-32" y="5126"/>
                    <a:pt x="1396" y="5411"/>
                  </a:cubicBezTo>
                  <a:cubicBezTo>
                    <a:pt x="2349" y="5535"/>
                    <a:pt x="3320" y="5259"/>
                    <a:pt x="4063" y="4649"/>
                  </a:cubicBezTo>
                  <a:cubicBezTo>
                    <a:pt x="3740" y="2982"/>
                    <a:pt x="3521" y="1296"/>
                    <a:pt x="3397"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6" name="Freeform: Shape 505">
              <a:extLst>
                <a:ext uri="{FF2B5EF4-FFF2-40B4-BE49-F238E27FC236}">
                  <a16:creationId xmlns:a16="http://schemas.microsoft.com/office/drawing/2014/main" xmlns="" id="{9DE3EFFD-CD2B-1C8D-02CA-63F8EBD7671C}"/>
                </a:ext>
              </a:extLst>
            </p:cNvPr>
            <p:cNvSpPr/>
            <p:nvPr/>
          </p:nvSpPr>
          <p:spPr>
            <a:xfrm>
              <a:off x="6641679" y="3766280"/>
              <a:ext cx="3150" cy="3631"/>
            </a:xfrm>
            <a:custGeom>
              <a:avLst/>
              <a:gdLst>
                <a:gd name="connsiteX0" fmla="*/ 737 w 3150"/>
                <a:gd name="connsiteY0" fmla="*/ 77 h 3631"/>
                <a:gd name="connsiteX1" fmla="*/ -25 w 3150"/>
                <a:gd name="connsiteY1" fmla="*/ 1792 h 3631"/>
                <a:gd name="connsiteX2" fmla="*/ 1499 w 3150"/>
                <a:gd name="connsiteY2" fmla="*/ 3125 h 3631"/>
                <a:gd name="connsiteX3" fmla="*/ 3119 w 3150"/>
                <a:gd name="connsiteY3" fmla="*/ 3125 h 3631"/>
                <a:gd name="connsiteX4" fmla="*/ 1309 w 3150"/>
                <a:gd name="connsiteY4" fmla="*/ -399 h 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0" h="3631">
                  <a:moveTo>
                    <a:pt x="737" y="77"/>
                  </a:moveTo>
                  <a:cubicBezTo>
                    <a:pt x="737" y="649"/>
                    <a:pt x="-120" y="1220"/>
                    <a:pt x="-25" y="1792"/>
                  </a:cubicBezTo>
                  <a:cubicBezTo>
                    <a:pt x="70" y="2554"/>
                    <a:pt x="728" y="3134"/>
                    <a:pt x="1499" y="3125"/>
                  </a:cubicBezTo>
                  <a:cubicBezTo>
                    <a:pt x="2033" y="3268"/>
                    <a:pt x="2585" y="3268"/>
                    <a:pt x="3119" y="3125"/>
                  </a:cubicBezTo>
                  <a:lnTo>
                    <a:pt x="1309"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07" name="Freeform: Shape 506">
              <a:extLst>
                <a:ext uri="{FF2B5EF4-FFF2-40B4-BE49-F238E27FC236}">
                  <a16:creationId xmlns:a16="http://schemas.microsoft.com/office/drawing/2014/main" xmlns="" id="{AB1F0DBB-FED4-87E0-8256-68FD475B8BB7}"/>
                </a:ext>
              </a:extLst>
            </p:cNvPr>
            <p:cNvSpPr/>
            <p:nvPr/>
          </p:nvSpPr>
          <p:spPr>
            <a:xfrm>
              <a:off x="5073967" y="3707987"/>
              <a:ext cx="5238" cy="7450"/>
            </a:xfrm>
            <a:custGeom>
              <a:avLst/>
              <a:gdLst>
                <a:gd name="connsiteX0" fmla="*/ 3206 w 5238"/>
                <a:gd name="connsiteY0" fmla="*/ 839 h 7450"/>
                <a:gd name="connsiteX1" fmla="*/ 825 w 5238"/>
                <a:gd name="connsiteY1" fmla="*/ 3887 h 7450"/>
                <a:gd name="connsiteX2" fmla="*/ -32 w 5238"/>
                <a:gd name="connsiteY2" fmla="*/ 5602 h 7450"/>
                <a:gd name="connsiteX3" fmla="*/ 1396 w 5238"/>
                <a:gd name="connsiteY3" fmla="*/ 7030 h 7450"/>
                <a:gd name="connsiteX4" fmla="*/ 4159 w 5238"/>
                <a:gd name="connsiteY4" fmla="*/ 6078 h 7450"/>
                <a:gd name="connsiteX5" fmla="*/ 5206 w 5238"/>
                <a:gd name="connsiteY5" fmla="*/ 4935 h 7450"/>
                <a:gd name="connsiteX6" fmla="*/ 3873 w 5238"/>
                <a:gd name="connsiteY6" fmla="*/ -399 h 7450"/>
                <a:gd name="connsiteX7" fmla="*/ 3206 w 5238"/>
                <a:gd name="connsiteY7" fmla="*/ 839 h 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38" h="7450">
                  <a:moveTo>
                    <a:pt x="3206" y="839"/>
                  </a:moveTo>
                  <a:lnTo>
                    <a:pt x="825" y="3887"/>
                  </a:lnTo>
                  <a:cubicBezTo>
                    <a:pt x="358" y="4344"/>
                    <a:pt x="53" y="4954"/>
                    <a:pt x="-32" y="5602"/>
                  </a:cubicBezTo>
                  <a:cubicBezTo>
                    <a:pt x="-32" y="6392"/>
                    <a:pt x="606" y="7030"/>
                    <a:pt x="1396" y="7030"/>
                  </a:cubicBezTo>
                  <a:cubicBezTo>
                    <a:pt x="2416" y="7145"/>
                    <a:pt x="3425" y="6792"/>
                    <a:pt x="4159" y="6078"/>
                  </a:cubicBezTo>
                  <a:lnTo>
                    <a:pt x="5206" y="4935"/>
                  </a:lnTo>
                  <a:lnTo>
                    <a:pt x="3873" y="-399"/>
                  </a:lnTo>
                  <a:cubicBezTo>
                    <a:pt x="3768" y="68"/>
                    <a:pt x="3540" y="496"/>
                    <a:pt x="3206" y="83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08" name="Freeform: Shape 507">
              <a:extLst>
                <a:ext uri="{FF2B5EF4-FFF2-40B4-BE49-F238E27FC236}">
                  <a16:creationId xmlns:a16="http://schemas.microsoft.com/office/drawing/2014/main" xmlns="" id="{A5A93300-3AB9-9EE1-BFCC-DED5076B0734}"/>
                </a:ext>
              </a:extLst>
            </p:cNvPr>
            <p:cNvSpPr/>
            <p:nvPr/>
          </p:nvSpPr>
          <p:spPr>
            <a:xfrm>
              <a:off x="6637114" y="3628739"/>
              <a:ext cx="666" cy="2285"/>
            </a:xfrm>
            <a:custGeom>
              <a:avLst/>
              <a:gdLst>
                <a:gd name="connsiteX0" fmla="*/ -32 w 666"/>
                <a:gd name="connsiteY0" fmla="*/ 1125 h 2285"/>
                <a:gd name="connsiteX1" fmla="*/ 635 w 666"/>
                <a:gd name="connsiteY1" fmla="*/ -399 h 2285"/>
                <a:gd name="connsiteX2" fmla="*/ 635 w 666"/>
                <a:gd name="connsiteY2" fmla="*/ -399 h 2285"/>
                <a:gd name="connsiteX3" fmla="*/ 158 w 666"/>
                <a:gd name="connsiteY3" fmla="*/ 1887 h 2285"/>
              </a:gdLst>
              <a:ahLst/>
              <a:cxnLst>
                <a:cxn ang="0">
                  <a:pos x="connsiteX0" y="connsiteY0"/>
                </a:cxn>
                <a:cxn ang="0">
                  <a:pos x="connsiteX1" y="connsiteY1"/>
                </a:cxn>
                <a:cxn ang="0">
                  <a:pos x="connsiteX2" y="connsiteY2"/>
                </a:cxn>
                <a:cxn ang="0">
                  <a:pos x="connsiteX3" y="connsiteY3"/>
                </a:cxn>
              </a:cxnLst>
              <a:rect l="l" t="t" r="r" b="b"/>
              <a:pathLst>
                <a:path w="666" h="2285">
                  <a:moveTo>
                    <a:pt x="-32" y="1125"/>
                  </a:moveTo>
                  <a:cubicBezTo>
                    <a:pt x="282" y="668"/>
                    <a:pt x="511" y="144"/>
                    <a:pt x="635" y="-399"/>
                  </a:cubicBezTo>
                  <a:lnTo>
                    <a:pt x="635" y="-399"/>
                  </a:lnTo>
                  <a:lnTo>
                    <a:pt x="158" y="1887"/>
                  </a:lnTo>
                  <a:close/>
                </a:path>
              </a:pathLst>
            </a:custGeom>
            <a:solidFill>
              <a:srgbClr val="B4B4DA"/>
            </a:solidFill>
            <a:ln w="9525" cap="flat">
              <a:noFill/>
              <a:prstDash val="solid"/>
              <a:miter/>
            </a:ln>
          </p:spPr>
          <p:txBody>
            <a:bodyPr rtlCol="0" anchor="ctr"/>
            <a:lstStyle/>
            <a:p>
              <a:endParaRPr lang="en-IN"/>
            </a:p>
          </p:txBody>
        </p:sp>
        <p:sp>
          <p:nvSpPr>
            <p:cNvPr id="509" name="Freeform: Shape 508">
              <a:extLst>
                <a:ext uri="{FF2B5EF4-FFF2-40B4-BE49-F238E27FC236}">
                  <a16:creationId xmlns:a16="http://schemas.microsoft.com/office/drawing/2014/main" xmlns="" id="{4E08C059-8C2B-2285-513F-3FC5F2E49C3F}"/>
                </a:ext>
              </a:extLst>
            </p:cNvPr>
            <p:cNvSpPr/>
            <p:nvPr/>
          </p:nvSpPr>
          <p:spPr>
            <a:xfrm>
              <a:off x="5245066" y="3572142"/>
              <a:ext cx="1969" cy="3542"/>
            </a:xfrm>
            <a:custGeom>
              <a:avLst/>
              <a:gdLst>
                <a:gd name="connsiteX0" fmla="*/ 32 w 1969"/>
                <a:gd name="connsiteY0" fmla="*/ 95 h 3542"/>
                <a:gd name="connsiteX1" fmla="*/ 32 w 1969"/>
                <a:gd name="connsiteY1" fmla="*/ 953 h 3542"/>
                <a:gd name="connsiteX2" fmla="*/ 699 w 1969"/>
                <a:gd name="connsiteY2" fmla="*/ 3144 h 3542"/>
                <a:gd name="connsiteX3" fmla="*/ 1937 w 1969"/>
                <a:gd name="connsiteY3" fmla="*/ -381 h 3542"/>
                <a:gd name="connsiteX4" fmla="*/ 32 w 1969"/>
                <a:gd name="connsiteY4" fmla="*/ 95 h 3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 h="3542">
                  <a:moveTo>
                    <a:pt x="32" y="95"/>
                  </a:moveTo>
                  <a:cubicBezTo>
                    <a:pt x="-54" y="372"/>
                    <a:pt x="-54" y="677"/>
                    <a:pt x="32" y="953"/>
                  </a:cubicBezTo>
                  <a:cubicBezTo>
                    <a:pt x="-16" y="1744"/>
                    <a:pt x="222" y="2515"/>
                    <a:pt x="699" y="3144"/>
                  </a:cubicBezTo>
                  <a:lnTo>
                    <a:pt x="1937" y="-381"/>
                  </a:lnTo>
                  <a:cubicBezTo>
                    <a:pt x="1261" y="-457"/>
                    <a:pt x="585" y="-295"/>
                    <a:pt x="32" y="95"/>
                  </a:cubicBezTo>
                  <a:close/>
                </a:path>
              </a:pathLst>
            </a:custGeom>
            <a:solidFill>
              <a:srgbClr val="B4B4DA"/>
            </a:solidFill>
            <a:ln w="9525" cap="flat">
              <a:noFill/>
              <a:prstDash val="solid"/>
              <a:miter/>
            </a:ln>
          </p:spPr>
          <p:txBody>
            <a:bodyPr rtlCol="0" anchor="ctr"/>
            <a:lstStyle/>
            <a:p>
              <a:endParaRPr lang="en-IN"/>
            </a:p>
          </p:txBody>
        </p:sp>
        <p:sp>
          <p:nvSpPr>
            <p:cNvPr id="510" name="Freeform: Shape 509">
              <a:extLst>
                <a:ext uri="{FF2B5EF4-FFF2-40B4-BE49-F238E27FC236}">
                  <a16:creationId xmlns:a16="http://schemas.microsoft.com/office/drawing/2014/main" xmlns="" id="{899C5C8A-78C8-E322-A477-C44396597FE5}"/>
                </a:ext>
              </a:extLst>
            </p:cNvPr>
            <p:cNvSpPr/>
            <p:nvPr/>
          </p:nvSpPr>
          <p:spPr>
            <a:xfrm>
              <a:off x="5225700" y="3714464"/>
              <a:ext cx="5429" cy="6154"/>
            </a:xfrm>
            <a:custGeom>
              <a:avLst/>
              <a:gdLst>
                <a:gd name="connsiteX0" fmla="*/ 3587 w 5429"/>
                <a:gd name="connsiteY0" fmla="*/ -399 h 6154"/>
                <a:gd name="connsiteX1" fmla="*/ 3587 w 5429"/>
                <a:gd name="connsiteY1" fmla="*/ -399 h 6154"/>
                <a:gd name="connsiteX2" fmla="*/ 920 w 5429"/>
                <a:gd name="connsiteY2" fmla="*/ 2554 h 6154"/>
                <a:gd name="connsiteX3" fmla="*/ -32 w 5429"/>
                <a:gd name="connsiteY3" fmla="*/ 4268 h 6154"/>
                <a:gd name="connsiteX4" fmla="*/ 1301 w 5429"/>
                <a:gd name="connsiteY4" fmla="*/ 5697 h 6154"/>
                <a:gd name="connsiteX5" fmla="*/ 4159 w 5429"/>
                <a:gd name="connsiteY5" fmla="*/ 4840 h 6154"/>
                <a:gd name="connsiteX6" fmla="*/ 5397 w 5429"/>
                <a:gd name="connsiteY6" fmla="*/ 3506 h 6154"/>
                <a:gd name="connsiteX7" fmla="*/ 4825 w 5429"/>
                <a:gd name="connsiteY7" fmla="*/ 1696 h 6154"/>
                <a:gd name="connsiteX8" fmla="*/ 3587 w 5429"/>
                <a:gd name="connsiteY8" fmla="*/ -399 h 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 h="6154">
                  <a:moveTo>
                    <a:pt x="3587" y="-399"/>
                  </a:moveTo>
                  <a:lnTo>
                    <a:pt x="3587" y="-399"/>
                  </a:lnTo>
                  <a:lnTo>
                    <a:pt x="920" y="2554"/>
                  </a:lnTo>
                  <a:cubicBezTo>
                    <a:pt x="444" y="3125"/>
                    <a:pt x="-32" y="3601"/>
                    <a:pt x="-32" y="4268"/>
                  </a:cubicBezTo>
                  <a:cubicBezTo>
                    <a:pt x="-32" y="4935"/>
                    <a:pt x="444" y="5506"/>
                    <a:pt x="1301" y="5697"/>
                  </a:cubicBezTo>
                  <a:cubicBezTo>
                    <a:pt x="2340" y="5897"/>
                    <a:pt x="3406" y="5573"/>
                    <a:pt x="4159" y="4840"/>
                  </a:cubicBezTo>
                  <a:cubicBezTo>
                    <a:pt x="4616" y="4440"/>
                    <a:pt x="5035" y="3992"/>
                    <a:pt x="5397" y="3506"/>
                  </a:cubicBezTo>
                  <a:lnTo>
                    <a:pt x="4825" y="1696"/>
                  </a:lnTo>
                  <a:cubicBezTo>
                    <a:pt x="4473" y="963"/>
                    <a:pt x="4054" y="268"/>
                    <a:pt x="3587"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1" name="Freeform: Shape 510">
              <a:extLst>
                <a:ext uri="{FF2B5EF4-FFF2-40B4-BE49-F238E27FC236}">
                  <a16:creationId xmlns:a16="http://schemas.microsoft.com/office/drawing/2014/main" xmlns="" id="{D68605DA-6C30-D22D-00F5-17879732E1B5}"/>
                </a:ext>
              </a:extLst>
            </p:cNvPr>
            <p:cNvSpPr/>
            <p:nvPr/>
          </p:nvSpPr>
          <p:spPr>
            <a:xfrm>
              <a:off x="4749545" y="3564850"/>
              <a:ext cx="187536" cy="176736"/>
            </a:xfrm>
            <a:custGeom>
              <a:avLst/>
              <a:gdLst>
                <a:gd name="connsiteX0" fmla="*/ 184277 w 187536"/>
                <a:gd name="connsiteY0" fmla="*/ 148072 h 176736"/>
                <a:gd name="connsiteX1" fmla="*/ 179990 w 187536"/>
                <a:gd name="connsiteY1" fmla="*/ 145405 h 176736"/>
                <a:gd name="connsiteX2" fmla="*/ 175418 w 187536"/>
                <a:gd name="connsiteY2" fmla="*/ 134547 h 176736"/>
                <a:gd name="connsiteX3" fmla="*/ 171703 w 187536"/>
                <a:gd name="connsiteY3" fmla="*/ 64919 h 176736"/>
                <a:gd name="connsiteX4" fmla="*/ 169894 w 187536"/>
                <a:gd name="connsiteY4" fmla="*/ 50726 h 176736"/>
                <a:gd name="connsiteX5" fmla="*/ 179419 w 187536"/>
                <a:gd name="connsiteY5" fmla="*/ 23676 h 176736"/>
                <a:gd name="connsiteX6" fmla="*/ 185324 w 187536"/>
                <a:gd name="connsiteY6" fmla="*/ 11579 h 176736"/>
                <a:gd name="connsiteX7" fmla="*/ 185324 w 187536"/>
                <a:gd name="connsiteY7" fmla="*/ 9864 h 176736"/>
                <a:gd name="connsiteX8" fmla="*/ 183991 w 187536"/>
                <a:gd name="connsiteY8" fmla="*/ 9864 h 176736"/>
                <a:gd name="connsiteX9" fmla="*/ 183038 w 187536"/>
                <a:gd name="connsiteY9" fmla="*/ 8626 h 176736"/>
                <a:gd name="connsiteX10" fmla="*/ 180943 w 187536"/>
                <a:gd name="connsiteY10" fmla="*/ 5578 h 176736"/>
                <a:gd name="connsiteX11" fmla="*/ 176276 w 187536"/>
                <a:gd name="connsiteY11" fmla="*/ 3959 h 176736"/>
                <a:gd name="connsiteX12" fmla="*/ 173513 w 187536"/>
                <a:gd name="connsiteY12" fmla="*/ 4816 h 176736"/>
                <a:gd name="connsiteX13" fmla="*/ 173513 w 187536"/>
                <a:gd name="connsiteY13" fmla="*/ 5673 h 176736"/>
                <a:gd name="connsiteX14" fmla="*/ 176466 w 187536"/>
                <a:gd name="connsiteY14" fmla="*/ 9674 h 176736"/>
                <a:gd name="connsiteX15" fmla="*/ 178371 w 187536"/>
                <a:gd name="connsiteY15" fmla="*/ 11674 h 176736"/>
                <a:gd name="connsiteX16" fmla="*/ 177609 w 187536"/>
                <a:gd name="connsiteY16" fmla="*/ 12912 h 176736"/>
                <a:gd name="connsiteX17" fmla="*/ 175514 w 187536"/>
                <a:gd name="connsiteY17" fmla="*/ 12912 h 176736"/>
                <a:gd name="connsiteX18" fmla="*/ 173418 w 187536"/>
                <a:gd name="connsiteY18" fmla="*/ 12436 h 176736"/>
                <a:gd name="connsiteX19" fmla="*/ 171513 w 187536"/>
                <a:gd name="connsiteY19" fmla="*/ 13389 h 176736"/>
                <a:gd name="connsiteX20" fmla="*/ 171513 w 187536"/>
                <a:gd name="connsiteY20" fmla="*/ 14913 h 176736"/>
                <a:gd name="connsiteX21" fmla="*/ 171513 w 187536"/>
                <a:gd name="connsiteY21" fmla="*/ 15960 h 176736"/>
                <a:gd name="connsiteX22" fmla="*/ 169322 w 187536"/>
                <a:gd name="connsiteY22" fmla="*/ 17389 h 176736"/>
                <a:gd name="connsiteX23" fmla="*/ 167513 w 187536"/>
                <a:gd name="connsiteY23" fmla="*/ 16532 h 176736"/>
                <a:gd name="connsiteX24" fmla="*/ 167513 w 187536"/>
                <a:gd name="connsiteY24" fmla="*/ 15008 h 176736"/>
                <a:gd name="connsiteX25" fmla="*/ 168179 w 187536"/>
                <a:gd name="connsiteY25" fmla="*/ 13484 h 176736"/>
                <a:gd name="connsiteX26" fmla="*/ 168179 w 187536"/>
                <a:gd name="connsiteY26" fmla="*/ 12912 h 176736"/>
                <a:gd name="connsiteX27" fmla="*/ 167132 w 187536"/>
                <a:gd name="connsiteY27" fmla="*/ 11865 h 176736"/>
                <a:gd name="connsiteX28" fmla="*/ 163226 w 187536"/>
                <a:gd name="connsiteY28" fmla="*/ 13579 h 176736"/>
                <a:gd name="connsiteX29" fmla="*/ 162464 w 187536"/>
                <a:gd name="connsiteY29" fmla="*/ 17008 h 176736"/>
                <a:gd name="connsiteX30" fmla="*/ 162464 w 187536"/>
                <a:gd name="connsiteY30" fmla="*/ 18722 h 176736"/>
                <a:gd name="connsiteX31" fmla="*/ 160559 w 187536"/>
                <a:gd name="connsiteY31" fmla="*/ 20818 h 176736"/>
                <a:gd name="connsiteX32" fmla="*/ 160559 w 187536"/>
                <a:gd name="connsiteY32" fmla="*/ 20818 h 176736"/>
                <a:gd name="connsiteX33" fmla="*/ 158273 w 187536"/>
                <a:gd name="connsiteY33" fmla="*/ 18532 h 176736"/>
                <a:gd name="connsiteX34" fmla="*/ 159035 w 187536"/>
                <a:gd name="connsiteY34" fmla="*/ 15770 h 176736"/>
                <a:gd name="connsiteX35" fmla="*/ 157988 w 187536"/>
                <a:gd name="connsiteY35" fmla="*/ 13293 h 176736"/>
                <a:gd name="connsiteX36" fmla="*/ 155225 w 187536"/>
                <a:gd name="connsiteY36" fmla="*/ 14627 h 176736"/>
                <a:gd name="connsiteX37" fmla="*/ 154463 w 187536"/>
                <a:gd name="connsiteY37" fmla="*/ 17008 h 176736"/>
                <a:gd name="connsiteX38" fmla="*/ 151511 w 187536"/>
                <a:gd name="connsiteY38" fmla="*/ 18151 h 176736"/>
                <a:gd name="connsiteX39" fmla="*/ 151511 w 187536"/>
                <a:gd name="connsiteY39" fmla="*/ 15484 h 176736"/>
                <a:gd name="connsiteX40" fmla="*/ 153892 w 187536"/>
                <a:gd name="connsiteY40" fmla="*/ 12246 h 176736"/>
                <a:gd name="connsiteX41" fmla="*/ 154749 w 187536"/>
                <a:gd name="connsiteY41" fmla="*/ 10436 h 176736"/>
                <a:gd name="connsiteX42" fmla="*/ 153130 w 187536"/>
                <a:gd name="connsiteY42" fmla="*/ 9197 h 176736"/>
                <a:gd name="connsiteX43" fmla="*/ 150272 w 187536"/>
                <a:gd name="connsiteY43" fmla="*/ 10340 h 176736"/>
                <a:gd name="connsiteX44" fmla="*/ 148463 w 187536"/>
                <a:gd name="connsiteY44" fmla="*/ 13198 h 176736"/>
                <a:gd name="connsiteX45" fmla="*/ 145415 w 187536"/>
                <a:gd name="connsiteY45" fmla="*/ 16056 h 176736"/>
                <a:gd name="connsiteX46" fmla="*/ 142938 w 187536"/>
                <a:gd name="connsiteY46" fmla="*/ 14531 h 176736"/>
                <a:gd name="connsiteX47" fmla="*/ 144557 w 187536"/>
                <a:gd name="connsiteY47" fmla="*/ 12246 h 176736"/>
                <a:gd name="connsiteX48" fmla="*/ 146843 w 187536"/>
                <a:gd name="connsiteY48" fmla="*/ 9102 h 176736"/>
                <a:gd name="connsiteX49" fmla="*/ 142938 w 187536"/>
                <a:gd name="connsiteY49" fmla="*/ 8245 h 176736"/>
                <a:gd name="connsiteX50" fmla="*/ 139700 w 187536"/>
                <a:gd name="connsiteY50" fmla="*/ 10436 h 176736"/>
                <a:gd name="connsiteX51" fmla="*/ 137890 w 187536"/>
                <a:gd name="connsiteY51" fmla="*/ 13103 h 176736"/>
                <a:gd name="connsiteX52" fmla="*/ 136080 w 187536"/>
                <a:gd name="connsiteY52" fmla="*/ 13960 h 176736"/>
                <a:gd name="connsiteX53" fmla="*/ 137509 w 187536"/>
                <a:gd name="connsiteY53" fmla="*/ 9197 h 176736"/>
                <a:gd name="connsiteX54" fmla="*/ 139319 w 187536"/>
                <a:gd name="connsiteY54" fmla="*/ 7674 h 176736"/>
                <a:gd name="connsiteX55" fmla="*/ 138176 w 187536"/>
                <a:gd name="connsiteY55" fmla="*/ 6149 h 176736"/>
                <a:gd name="connsiteX56" fmla="*/ 137128 w 187536"/>
                <a:gd name="connsiteY56" fmla="*/ 6149 h 176736"/>
                <a:gd name="connsiteX57" fmla="*/ 132842 w 187536"/>
                <a:gd name="connsiteY57" fmla="*/ 9102 h 176736"/>
                <a:gd name="connsiteX58" fmla="*/ 130746 w 187536"/>
                <a:gd name="connsiteY58" fmla="*/ 12150 h 176736"/>
                <a:gd name="connsiteX59" fmla="*/ 133889 w 187536"/>
                <a:gd name="connsiteY59" fmla="*/ 5006 h 176736"/>
                <a:gd name="connsiteX60" fmla="*/ 136652 w 187536"/>
                <a:gd name="connsiteY60" fmla="*/ 3292 h 176736"/>
                <a:gd name="connsiteX61" fmla="*/ 136652 w 187536"/>
                <a:gd name="connsiteY61" fmla="*/ 1101 h 176736"/>
                <a:gd name="connsiteX62" fmla="*/ 133699 w 187536"/>
                <a:gd name="connsiteY62" fmla="*/ 1101 h 176736"/>
                <a:gd name="connsiteX63" fmla="*/ 126936 w 187536"/>
                <a:gd name="connsiteY63" fmla="*/ 4245 h 176736"/>
                <a:gd name="connsiteX64" fmla="*/ 125222 w 187536"/>
                <a:gd name="connsiteY64" fmla="*/ 9484 h 176736"/>
                <a:gd name="connsiteX65" fmla="*/ 123602 w 187536"/>
                <a:gd name="connsiteY65" fmla="*/ 11103 h 176736"/>
                <a:gd name="connsiteX66" fmla="*/ 120840 w 187536"/>
                <a:gd name="connsiteY66" fmla="*/ 9769 h 176736"/>
                <a:gd name="connsiteX67" fmla="*/ 121697 w 187536"/>
                <a:gd name="connsiteY67" fmla="*/ 7292 h 176736"/>
                <a:gd name="connsiteX68" fmla="*/ 121126 w 187536"/>
                <a:gd name="connsiteY68" fmla="*/ 4911 h 176736"/>
                <a:gd name="connsiteX69" fmla="*/ 116554 w 187536"/>
                <a:gd name="connsiteY69" fmla="*/ 5483 h 176736"/>
                <a:gd name="connsiteX70" fmla="*/ 114839 w 187536"/>
                <a:gd name="connsiteY70" fmla="*/ 8341 h 176736"/>
                <a:gd name="connsiteX71" fmla="*/ 114268 w 187536"/>
                <a:gd name="connsiteY71" fmla="*/ 10055 h 176736"/>
                <a:gd name="connsiteX72" fmla="*/ 113315 w 187536"/>
                <a:gd name="connsiteY72" fmla="*/ 3959 h 176736"/>
                <a:gd name="connsiteX73" fmla="*/ 113982 w 187536"/>
                <a:gd name="connsiteY73" fmla="*/ 2244 h 176736"/>
                <a:gd name="connsiteX74" fmla="*/ 112744 w 187536"/>
                <a:gd name="connsiteY74" fmla="*/ 911 h 176736"/>
                <a:gd name="connsiteX75" fmla="*/ 111410 w 187536"/>
                <a:gd name="connsiteY75" fmla="*/ 911 h 176736"/>
                <a:gd name="connsiteX76" fmla="*/ 107505 w 187536"/>
                <a:gd name="connsiteY76" fmla="*/ 4150 h 176736"/>
                <a:gd name="connsiteX77" fmla="*/ 107981 w 187536"/>
                <a:gd name="connsiteY77" fmla="*/ 8341 h 176736"/>
                <a:gd name="connsiteX78" fmla="*/ 106848 w 187536"/>
                <a:gd name="connsiteY78" fmla="*/ 9674 h 176736"/>
                <a:gd name="connsiteX79" fmla="*/ 106648 w 187536"/>
                <a:gd name="connsiteY79" fmla="*/ 9674 h 176736"/>
                <a:gd name="connsiteX80" fmla="*/ 105886 w 187536"/>
                <a:gd name="connsiteY80" fmla="*/ 9674 h 176736"/>
                <a:gd name="connsiteX81" fmla="*/ 104171 w 187536"/>
                <a:gd name="connsiteY81" fmla="*/ 3673 h 176736"/>
                <a:gd name="connsiteX82" fmla="*/ 99790 w 187536"/>
                <a:gd name="connsiteY82" fmla="*/ 1006 h 176736"/>
                <a:gd name="connsiteX83" fmla="*/ 96075 w 187536"/>
                <a:gd name="connsiteY83" fmla="*/ 1006 h 176736"/>
                <a:gd name="connsiteX84" fmla="*/ 96075 w 187536"/>
                <a:gd name="connsiteY84" fmla="*/ 1958 h 176736"/>
                <a:gd name="connsiteX85" fmla="*/ 100076 w 187536"/>
                <a:gd name="connsiteY85" fmla="*/ 5959 h 176736"/>
                <a:gd name="connsiteX86" fmla="*/ 101219 w 187536"/>
                <a:gd name="connsiteY86" fmla="*/ 10436 h 176736"/>
                <a:gd name="connsiteX87" fmla="*/ 98361 w 187536"/>
                <a:gd name="connsiteY87" fmla="*/ 9674 h 176736"/>
                <a:gd name="connsiteX88" fmla="*/ 97313 w 187536"/>
                <a:gd name="connsiteY88" fmla="*/ 7483 h 176736"/>
                <a:gd name="connsiteX89" fmla="*/ 96742 w 187536"/>
                <a:gd name="connsiteY89" fmla="*/ 7483 h 176736"/>
                <a:gd name="connsiteX90" fmla="*/ 94884 w 187536"/>
                <a:gd name="connsiteY90" fmla="*/ 8578 h 176736"/>
                <a:gd name="connsiteX91" fmla="*/ 94837 w 187536"/>
                <a:gd name="connsiteY91" fmla="*/ 8912 h 176736"/>
                <a:gd name="connsiteX92" fmla="*/ 93503 w 187536"/>
                <a:gd name="connsiteY92" fmla="*/ 10722 h 176736"/>
                <a:gd name="connsiteX93" fmla="*/ 91789 w 187536"/>
                <a:gd name="connsiteY93" fmla="*/ 5673 h 176736"/>
                <a:gd name="connsiteX94" fmla="*/ 84645 w 187536"/>
                <a:gd name="connsiteY94" fmla="*/ -328 h 176736"/>
                <a:gd name="connsiteX95" fmla="*/ 82835 w 187536"/>
                <a:gd name="connsiteY95" fmla="*/ -328 h 176736"/>
                <a:gd name="connsiteX96" fmla="*/ 80359 w 187536"/>
                <a:gd name="connsiteY96" fmla="*/ 1768 h 176736"/>
                <a:gd name="connsiteX97" fmla="*/ 81692 w 187536"/>
                <a:gd name="connsiteY97" fmla="*/ 4245 h 176736"/>
                <a:gd name="connsiteX98" fmla="*/ 83121 w 187536"/>
                <a:gd name="connsiteY98" fmla="*/ 7864 h 176736"/>
                <a:gd name="connsiteX99" fmla="*/ 81083 w 187536"/>
                <a:gd name="connsiteY99" fmla="*/ 10874 h 176736"/>
                <a:gd name="connsiteX100" fmla="*/ 80835 w 187536"/>
                <a:gd name="connsiteY100" fmla="*/ 10912 h 176736"/>
                <a:gd name="connsiteX101" fmla="*/ 76930 w 187536"/>
                <a:gd name="connsiteY101" fmla="*/ 9197 h 176736"/>
                <a:gd name="connsiteX102" fmla="*/ 75311 w 187536"/>
                <a:gd name="connsiteY102" fmla="*/ 6149 h 176736"/>
                <a:gd name="connsiteX103" fmla="*/ 70739 w 187536"/>
                <a:gd name="connsiteY103" fmla="*/ 6149 h 176736"/>
                <a:gd name="connsiteX104" fmla="*/ 70739 w 187536"/>
                <a:gd name="connsiteY104" fmla="*/ 7388 h 176736"/>
                <a:gd name="connsiteX105" fmla="*/ 72739 w 187536"/>
                <a:gd name="connsiteY105" fmla="*/ 9864 h 176736"/>
                <a:gd name="connsiteX106" fmla="*/ 72739 w 187536"/>
                <a:gd name="connsiteY106" fmla="*/ 12626 h 176736"/>
                <a:gd name="connsiteX107" fmla="*/ 69691 w 187536"/>
                <a:gd name="connsiteY107" fmla="*/ 13389 h 176736"/>
                <a:gd name="connsiteX108" fmla="*/ 67786 w 187536"/>
                <a:gd name="connsiteY108" fmla="*/ 11483 h 176736"/>
                <a:gd name="connsiteX109" fmla="*/ 65976 w 187536"/>
                <a:gd name="connsiteY109" fmla="*/ 5864 h 176736"/>
                <a:gd name="connsiteX110" fmla="*/ 64738 w 187536"/>
                <a:gd name="connsiteY110" fmla="*/ 3101 h 176736"/>
                <a:gd name="connsiteX111" fmla="*/ 61499 w 187536"/>
                <a:gd name="connsiteY111" fmla="*/ 1292 h 176736"/>
                <a:gd name="connsiteX112" fmla="*/ 58737 w 187536"/>
                <a:gd name="connsiteY112" fmla="*/ 1292 h 176736"/>
                <a:gd name="connsiteX113" fmla="*/ 57308 w 187536"/>
                <a:gd name="connsiteY113" fmla="*/ 2721 h 176736"/>
                <a:gd name="connsiteX114" fmla="*/ 58451 w 187536"/>
                <a:gd name="connsiteY114" fmla="*/ 4054 h 176736"/>
                <a:gd name="connsiteX115" fmla="*/ 61214 w 187536"/>
                <a:gd name="connsiteY115" fmla="*/ 7959 h 176736"/>
                <a:gd name="connsiteX116" fmla="*/ 60366 w 187536"/>
                <a:gd name="connsiteY116" fmla="*/ 9645 h 176736"/>
                <a:gd name="connsiteX117" fmla="*/ 60261 w 187536"/>
                <a:gd name="connsiteY117" fmla="*/ 9674 h 176736"/>
                <a:gd name="connsiteX118" fmla="*/ 58547 w 187536"/>
                <a:gd name="connsiteY118" fmla="*/ 9674 h 176736"/>
                <a:gd name="connsiteX119" fmla="*/ 56261 w 187536"/>
                <a:gd name="connsiteY119" fmla="*/ 7388 h 176736"/>
                <a:gd name="connsiteX120" fmla="*/ 54451 w 187536"/>
                <a:gd name="connsiteY120" fmla="*/ 5006 h 176736"/>
                <a:gd name="connsiteX121" fmla="*/ 50450 w 187536"/>
                <a:gd name="connsiteY121" fmla="*/ 5006 h 176736"/>
                <a:gd name="connsiteX122" fmla="*/ 49612 w 187536"/>
                <a:gd name="connsiteY122" fmla="*/ 6845 h 176736"/>
                <a:gd name="connsiteX123" fmla="*/ 49688 w 187536"/>
                <a:gd name="connsiteY123" fmla="*/ 7007 h 176736"/>
                <a:gd name="connsiteX124" fmla="*/ 51498 w 187536"/>
                <a:gd name="connsiteY124" fmla="*/ 8721 h 176736"/>
                <a:gd name="connsiteX125" fmla="*/ 56451 w 187536"/>
                <a:gd name="connsiteY125" fmla="*/ 14627 h 176736"/>
                <a:gd name="connsiteX126" fmla="*/ 56213 w 187536"/>
                <a:gd name="connsiteY126" fmla="*/ 16494 h 176736"/>
                <a:gd name="connsiteX127" fmla="*/ 55784 w 187536"/>
                <a:gd name="connsiteY127" fmla="*/ 16723 h 176736"/>
                <a:gd name="connsiteX128" fmla="*/ 53594 w 187536"/>
                <a:gd name="connsiteY128" fmla="*/ 16723 h 176736"/>
                <a:gd name="connsiteX129" fmla="*/ 52546 w 187536"/>
                <a:gd name="connsiteY129" fmla="*/ 15484 h 176736"/>
                <a:gd name="connsiteX130" fmla="*/ 51022 w 187536"/>
                <a:gd name="connsiteY130" fmla="*/ 13293 h 176736"/>
                <a:gd name="connsiteX131" fmla="*/ 48164 w 187536"/>
                <a:gd name="connsiteY131" fmla="*/ 11198 h 176736"/>
                <a:gd name="connsiteX132" fmla="*/ 44259 w 187536"/>
                <a:gd name="connsiteY132" fmla="*/ 12246 h 176736"/>
                <a:gd name="connsiteX133" fmla="*/ 45593 w 187536"/>
                <a:gd name="connsiteY133" fmla="*/ 14436 h 176736"/>
                <a:gd name="connsiteX134" fmla="*/ 47117 w 187536"/>
                <a:gd name="connsiteY134" fmla="*/ 16341 h 176736"/>
                <a:gd name="connsiteX135" fmla="*/ 47117 w 187536"/>
                <a:gd name="connsiteY135" fmla="*/ 17389 h 176736"/>
                <a:gd name="connsiteX136" fmla="*/ 46545 w 187536"/>
                <a:gd name="connsiteY136" fmla="*/ 17866 h 176736"/>
                <a:gd name="connsiteX137" fmla="*/ 41973 w 187536"/>
                <a:gd name="connsiteY137" fmla="*/ 17389 h 176736"/>
                <a:gd name="connsiteX138" fmla="*/ 40640 w 187536"/>
                <a:gd name="connsiteY138" fmla="*/ 14436 h 176736"/>
                <a:gd name="connsiteX139" fmla="*/ 39687 w 187536"/>
                <a:gd name="connsiteY139" fmla="*/ 11389 h 176736"/>
                <a:gd name="connsiteX140" fmla="*/ 38830 w 187536"/>
                <a:gd name="connsiteY140" fmla="*/ 10817 h 176736"/>
                <a:gd name="connsiteX141" fmla="*/ 36163 w 187536"/>
                <a:gd name="connsiteY141" fmla="*/ 10817 h 176736"/>
                <a:gd name="connsiteX142" fmla="*/ 34639 w 187536"/>
                <a:gd name="connsiteY142" fmla="*/ 11674 h 176736"/>
                <a:gd name="connsiteX143" fmla="*/ 34639 w 187536"/>
                <a:gd name="connsiteY143" fmla="*/ 15389 h 176736"/>
                <a:gd name="connsiteX144" fmla="*/ 38163 w 187536"/>
                <a:gd name="connsiteY144" fmla="*/ 18627 h 176736"/>
                <a:gd name="connsiteX145" fmla="*/ 38277 w 187536"/>
                <a:gd name="connsiteY145" fmla="*/ 20513 h 176736"/>
                <a:gd name="connsiteX146" fmla="*/ 38163 w 187536"/>
                <a:gd name="connsiteY146" fmla="*/ 20628 h 176736"/>
                <a:gd name="connsiteX147" fmla="*/ 35020 w 187536"/>
                <a:gd name="connsiteY147" fmla="*/ 20628 h 176736"/>
                <a:gd name="connsiteX148" fmla="*/ 33496 w 187536"/>
                <a:gd name="connsiteY148" fmla="*/ 18913 h 176736"/>
                <a:gd name="connsiteX149" fmla="*/ 32734 w 187536"/>
                <a:gd name="connsiteY149" fmla="*/ 17675 h 176736"/>
                <a:gd name="connsiteX150" fmla="*/ 28962 w 187536"/>
                <a:gd name="connsiteY150" fmla="*/ 17780 h 176736"/>
                <a:gd name="connsiteX151" fmla="*/ 28352 w 187536"/>
                <a:gd name="connsiteY151" fmla="*/ 18818 h 176736"/>
                <a:gd name="connsiteX152" fmla="*/ 29305 w 187536"/>
                <a:gd name="connsiteY152" fmla="*/ 21390 h 176736"/>
                <a:gd name="connsiteX153" fmla="*/ 27590 w 187536"/>
                <a:gd name="connsiteY153" fmla="*/ 22247 h 176736"/>
                <a:gd name="connsiteX154" fmla="*/ 25209 w 187536"/>
                <a:gd name="connsiteY154" fmla="*/ 22247 h 176736"/>
                <a:gd name="connsiteX155" fmla="*/ 24257 w 187536"/>
                <a:gd name="connsiteY155" fmla="*/ 21104 h 176736"/>
                <a:gd name="connsiteX156" fmla="*/ 21971 w 187536"/>
                <a:gd name="connsiteY156" fmla="*/ 18056 h 176736"/>
                <a:gd name="connsiteX157" fmla="*/ 17303 w 187536"/>
                <a:gd name="connsiteY157" fmla="*/ 16627 h 176736"/>
                <a:gd name="connsiteX158" fmla="*/ 14636 w 187536"/>
                <a:gd name="connsiteY158" fmla="*/ 17675 h 176736"/>
                <a:gd name="connsiteX159" fmla="*/ 14636 w 187536"/>
                <a:gd name="connsiteY159" fmla="*/ 18532 h 176736"/>
                <a:gd name="connsiteX160" fmla="*/ 17780 w 187536"/>
                <a:gd name="connsiteY160" fmla="*/ 22342 h 176736"/>
                <a:gd name="connsiteX161" fmla="*/ 19685 w 187536"/>
                <a:gd name="connsiteY161" fmla="*/ 24247 h 176736"/>
                <a:gd name="connsiteX162" fmla="*/ 19303 w 187536"/>
                <a:gd name="connsiteY162" fmla="*/ 25399 h 176736"/>
                <a:gd name="connsiteX163" fmla="*/ 19018 w 187536"/>
                <a:gd name="connsiteY163" fmla="*/ 25485 h 176736"/>
                <a:gd name="connsiteX164" fmla="*/ 16922 w 187536"/>
                <a:gd name="connsiteY164" fmla="*/ 25485 h 176736"/>
                <a:gd name="connsiteX165" fmla="*/ 14827 w 187536"/>
                <a:gd name="connsiteY165" fmla="*/ 25485 h 176736"/>
                <a:gd name="connsiteX166" fmla="*/ 13017 w 187536"/>
                <a:gd name="connsiteY166" fmla="*/ 26533 h 176736"/>
                <a:gd name="connsiteX167" fmla="*/ 13017 w 187536"/>
                <a:gd name="connsiteY167" fmla="*/ 28057 h 176736"/>
                <a:gd name="connsiteX168" fmla="*/ 13017 w 187536"/>
                <a:gd name="connsiteY168" fmla="*/ 29105 h 176736"/>
                <a:gd name="connsiteX169" fmla="*/ 10922 w 187536"/>
                <a:gd name="connsiteY169" fmla="*/ 30629 h 176736"/>
                <a:gd name="connsiteX170" fmla="*/ 9017 w 187536"/>
                <a:gd name="connsiteY170" fmla="*/ 29867 h 176736"/>
                <a:gd name="connsiteX171" fmla="*/ 9017 w 187536"/>
                <a:gd name="connsiteY171" fmla="*/ 28343 h 176736"/>
                <a:gd name="connsiteX172" fmla="*/ 9588 w 187536"/>
                <a:gd name="connsiteY172" fmla="*/ 26724 h 176736"/>
                <a:gd name="connsiteX173" fmla="*/ 9588 w 187536"/>
                <a:gd name="connsiteY173" fmla="*/ 26248 h 176736"/>
                <a:gd name="connsiteX174" fmla="*/ 8540 w 187536"/>
                <a:gd name="connsiteY174" fmla="*/ 25199 h 176736"/>
                <a:gd name="connsiteX175" fmla="*/ 4730 w 187536"/>
                <a:gd name="connsiteY175" fmla="*/ 27105 h 176736"/>
                <a:gd name="connsiteX176" fmla="*/ 4159 w 187536"/>
                <a:gd name="connsiteY176" fmla="*/ 30533 h 176736"/>
                <a:gd name="connsiteX177" fmla="*/ 4159 w 187536"/>
                <a:gd name="connsiteY177" fmla="*/ 32248 h 176736"/>
                <a:gd name="connsiteX178" fmla="*/ 2349 w 187536"/>
                <a:gd name="connsiteY178" fmla="*/ 34439 h 176736"/>
                <a:gd name="connsiteX179" fmla="*/ 2349 w 187536"/>
                <a:gd name="connsiteY179" fmla="*/ 34439 h 176736"/>
                <a:gd name="connsiteX180" fmla="*/ -32 w 187536"/>
                <a:gd name="connsiteY180" fmla="*/ 32248 h 176736"/>
                <a:gd name="connsiteX181" fmla="*/ -32 w 187536"/>
                <a:gd name="connsiteY181" fmla="*/ 32248 h 176736"/>
                <a:gd name="connsiteX182" fmla="*/ 1301 w 187536"/>
                <a:gd name="connsiteY182" fmla="*/ 45488 h 176736"/>
                <a:gd name="connsiteX183" fmla="*/ 3111 w 187536"/>
                <a:gd name="connsiteY183" fmla="*/ 55013 h 176736"/>
                <a:gd name="connsiteX184" fmla="*/ 6064 w 187536"/>
                <a:gd name="connsiteY184" fmla="*/ 61490 h 176736"/>
                <a:gd name="connsiteX185" fmla="*/ 8636 w 187536"/>
                <a:gd name="connsiteY185" fmla="*/ 83398 h 176736"/>
                <a:gd name="connsiteX186" fmla="*/ 16732 w 187536"/>
                <a:gd name="connsiteY186" fmla="*/ 126546 h 176736"/>
                <a:gd name="connsiteX187" fmla="*/ 14922 w 187536"/>
                <a:gd name="connsiteY187" fmla="*/ 140738 h 176736"/>
                <a:gd name="connsiteX188" fmla="*/ 14922 w 187536"/>
                <a:gd name="connsiteY188" fmla="*/ 149406 h 176736"/>
                <a:gd name="connsiteX189" fmla="*/ 10731 w 187536"/>
                <a:gd name="connsiteY189" fmla="*/ 157692 h 176736"/>
                <a:gd name="connsiteX190" fmla="*/ 8731 w 187536"/>
                <a:gd name="connsiteY190" fmla="*/ 166075 h 176736"/>
                <a:gd name="connsiteX191" fmla="*/ 11969 w 187536"/>
                <a:gd name="connsiteY191" fmla="*/ 164265 h 176736"/>
                <a:gd name="connsiteX192" fmla="*/ 12541 w 187536"/>
                <a:gd name="connsiteY192" fmla="*/ 160741 h 176736"/>
                <a:gd name="connsiteX193" fmla="*/ 12541 w 187536"/>
                <a:gd name="connsiteY193" fmla="*/ 159026 h 176736"/>
                <a:gd name="connsiteX194" fmla="*/ 14255 w 187536"/>
                <a:gd name="connsiteY194" fmla="*/ 156835 h 176736"/>
                <a:gd name="connsiteX195" fmla="*/ 14255 w 187536"/>
                <a:gd name="connsiteY195" fmla="*/ 156835 h 176736"/>
                <a:gd name="connsiteX196" fmla="*/ 16636 w 187536"/>
                <a:gd name="connsiteY196" fmla="*/ 159026 h 176736"/>
                <a:gd name="connsiteX197" fmla="*/ 15875 w 187536"/>
                <a:gd name="connsiteY197" fmla="*/ 161884 h 176736"/>
                <a:gd name="connsiteX198" fmla="*/ 17113 w 187536"/>
                <a:gd name="connsiteY198" fmla="*/ 164265 h 176736"/>
                <a:gd name="connsiteX199" fmla="*/ 19685 w 187536"/>
                <a:gd name="connsiteY199" fmla="*/ 162836 h 176736"/>
                <a:gd name="connsiteX200" fmla="*/ 20256 w 187536"/>
                <a:gd name="connsiteY200" fmla="*/ 160455 h 176736"/>
                <a:gd name="connsiteX201" fmla="*/ 23114 w 187536"/>
                <a:gd name="connsiteY201" fmla="*/ 159216 h 176736"/>
                <a:gd name="connsiteX202" fmla="*/ 23590 w 187536"/>
                <a:gd name="connsiteY202" fmla="*/ 161884 h 176736"/>
                <a:gd name="connsiteX203" fmla="*/ 21399 w 187536"/>
                <a:gd name="connsiteY203" fmla="*/ 165122 h 176736"/>
                <a:gd name="connsiteX204" fmla="*/ 20637 w 187536"/>
                <a:gd name="connsiteY204" fmla="*/ 166931 h 176736"/>
                <a:gd name="connsiteX205" fmla="*/ 22256 w 187536"/>
                <a:gd name="connsiteY205" fmla="*/ 168170 h 176736"/>
                <a:gd name="connsiteX206" fmla="*/ 24923 w 187536"/>
                <a:gd name="connsiteY206" fmla="*/ 166931 h 176736"/>
                <a:gd name="connsiteX207" fmla="*/ 26638 w 187536"/>
                <a:gd name="connsiteY207" fmla="*/ 163979 h 176736"/>
                <a:gd name="connsiteX208" fmla="*/ 29400 w 187536"/>
                <a:gd name="connsiteY208" fmla="*/ 161026 h 176736"/>
                <a:gd name="connsiteX209" fmla="*/ 31781 w 187536"/>
                <a:gd name="connsiteY209" fmla="*/ 162455 h 176736"/>
                <a:gd name="connsiteX210" fmla="*/ 30353 w 187536"/>
                <a:gd name="connsiteY210" fmla="*/ 164741 h 176736"/>
                <a:gd name="connsiteX211" fmla="*/ 28257 w 187536"/>
                <a:gd name="connsiteY211" fmla="*/ 168074 h 176736"/>
                <a:gd name="connsiteX212" fmla="*/ 32162 w 187536"/>
                <a:gd name="connsiteY212" fmla="*/ 168646 h 176736"/>
                <a:gd name="connsiteX213" fmla="*/ 35115 w 187536"/>
                <a:gd name="connsiteY213" fmla="*/ 166455 h 176736"/>
                <a:gd name="connsiteX214" fmla="*/ 36734 w 187536"/>
                <a:gd name="connsiteY214" fmla="*/ 163693 h 176736"/>
                <a:gd name="connsiteX215" fmla="*/ 38449 w 187536"/>
                <a:gd name="connsiteY215" fmla="*/ 162740 h 176736"/>
                <a:gd name="connsiteX216" fmla="*/ 37211 w 187536"/>
                <a:gd name="connsiteY216" fmla="*/ 167598 h 176736"/>
                <a:gd name="connsiteX217" fmla="*/ 35591 w 187536"/>
                <a:gd name="connsiteY217" fmla="*/ 169217 h 176736"/>
                <a:gd name="connsiteX218" fmla="*/ 36639 w 187536"/>
                <a:gd name="connsiteY218" fmla="*/ 170551 h 176736"/>
                <a:gd name="connsiteX219" fmla="*/ 37687 w 187536"/>
                <a:gd name="connsiteY219" fmla="*/ 170551 h 176736"/>
                <a:gd name="connsiteX220" fmla="*/ 41687 w 187536"/>
                <a:gd name="connsiteY220" fmla="*/ 167408 h 176736"/>
                <a:gd name="connsiteX221" fmla="*/ 43592 w 187536"/>
                <a:gd name="connsiteY221" fmla="*/ 164265 h 176736"/>
                <a:gd name="connsiteX222" fmla="*/ 40830 w 187536"/>
                <a:gd name="connsiteY222" fmla="*/ 171504 h 176736"/>
                <a:gd name="connsiteX223" fmla="*/ 38258 w 187536"/>
                <a:gd name="connsiteY223" fmla="*/ 173314 h 176736"/>
                <a:gd name="connsiteX224" fmla="*/ 38258 w 187536"/>
                <a:gd name="connsiteY224" fmla="*/ 175504 h 176736"/>
                <a:gd name="connsiteX225" fmla="*/ 41116 w 187536"/>
                <a:gd name="connsiteY225" fmla="*/ 175504 h 176736"/>
                <a:gd name="connsiteX226" fmla="*/ 47593 w 187536"/>
                <a:gd name="connsiteY226" fmla="*/ 172170 h 176736"/>
                <a:gd name="connsiteX227" fmla="*/ 49022 w 187536"/>
                <a:gd name="connsiteY227" fmla="*/ 166931 h 176736"/>
                <a:gd name="connsiteX228" fmla="*/ 50546 w 187536"/>
                <a:gd name="connsiteY228" fmla="*/ 165312 h 176736"/>
                <a:gd name="connsiteX229" fmla="*/ 53213 w 187536"/>
                <a:gd name="connsiteY229" fmla="*/ 166551 h 176736"/>
                <a:gd name="connsiteX230" fmla="*/ 52546 w 187536"/>
                <a:gd name="connsiteY230" fmla="*/ 169123 h 176736"/>
                <a:gd name="connsiteX231" fmla="*/ 53032 w 187536"/>
                <a:gd name="connsiteY231" fmla="*/ 171361 h 176736"/>
                <a:gd name="connsiteX232" fmla="*/ 53117 w 187536"/>
                <a:gd name="connsiteY232" fmla="*/ 171409 h 176736"/>
                <a:gd name="connsiteX233" fmla="*/ 57403 w 187536"/>
                <a:gd name="connsiteY233" fmla="*/ 170837 h 176736"/>
                <a:gd name="connsiteX234" fmla="*/ 59023 w 187536"/>
                <a:gd name="connsiteY234" fmla="*/ 167884 h 176736"/>
                <a:gd name="connsiteX235" fmla="*/ 59023 w 187536"/>
                <a:gd name="connsiteY235" fmla="*/ 166265 h 176736"/>
                <a:gd name="connsiteX236" fmla="*/ 60166 w 187536"/>
                <a:gd name="connsiteY236" fmla="*/ 172361 h 176736"/>
                <a:gd name="connsiteX237" fmla="*/ 59499 w 187536"/>
                <a:gd name="connsiteY237" fmla="*/ 173980 h 176736"/>
                <a:gd name="connsiteX238" fmla="*/ 60737 w 187536"/>
                <a:gd name="connsiteY238" fmla="*/ 175409 h 176736"/>
                <a:gd name="connsiteX239" fmla="*/ 61976 w 187536"/>
                <a:gd name="connsiteY239" fmla="*/ 175409 h 176736"/>
                <a:gd name="connsiteX240" fmla="*/ 65690 w 187536"/>
                <a:gd name="connsiteY240" fmla="*/ 171980 h 176736"/>
                <a:gd name="connsiteX241" fmla="*/ 65119 w 187536"/>
                <a:gd name="connsiteY241" fmla="*/ 167884 h 176736"/>
                <a:gd name="connsiteX242" fmla="*/ 66052 w 187536"/>
                <a:gd name="connsiteY242" fmla="*/ 166560 h 176736"/>
                <a:gd name="connsiteX243" fmla="*/ 66357 w 187536"/>
                <a:gd name="connsiteY243" fmla="*/ 166551 h 176736"/>
                <a:gd name="connsiteX244" fmla="*/ 67119 w 187536"/>
                <a:gd name="connsiteY244" fmla="*/ 166551 h 176736"/>
                <a:gd name="connsiteX245" fmla="*/ 68834 w 187536"/>
                <a:gd name="connsiteY245" fmla="*/ 172647 h 176736"/>
                <a:gd name="connsiteX246" fmla="*/ 73120 w 187536"/>
                <a:gd name="connsiteY246" fmla="*/ 175218 h 176736"/>
                <a:gd name="connsiteX247" fmla="*/ 76644 w 187536"/>
                <a:gd name="connsiteY247" fmla="*/ 175218 h 176736"/>
                <a:gd name="connsiteX248" fmla="*/ 76644 w 187536"/>
                <a:gd name="connsiteY248" fmla="*/ 174171 h 176736"/>
                <a:gd name="connsiteX249" fmla="*/ 72834 w 187536"/>
                <a:gd name="connsiteY249" fmla="*/ 170266 h 176736"/>
                <a:gd name="connsiteX250" fmla="*/ 71691 w 187536"/>
                <a:gd name="connsiteY250" fmla="*/ 165789 h 176736"/>
                <a:gd name="connsiteX251" fmla="*/ 74358 w 187536"/>
                <a:gd name="connsiteY251" fmla="*/ 166551 h 176736"/>
                <a:gd name="connsiteX252" fmla="*/ 75406 w 187536"/>
                <a:gd name="connsiteY252" fmla="*/ 168646 h 176736"/>
                <a:gd name="connsiteX253" fmla="*/ 76073 w 187536"/>
                <a:gd name="connsiteY253" fmla="*/ 168646 h 176736"/>
                <a:gd name="connsiteX254" fmla="*/ 77873 w 187536"/>
                <a:gd name="connsiteY254" fmla="*/ 167227 h 176736"/>
                <a:gd name="connsiteX255" fmla="*/ 77882 w 187536"/>
                <a:gd name="connsiteY255" fmla="*/ 167122 h 176736"/>
                <a:gd name="connsiteX256" fmla="*/ 79121 w 187536"/>
                <a:gd name="connsiteY256" fmla="*/ 165312 h 176736"/>
                <a:gd name="connsiteX257" fmla="*/ 80740 w 187536"/>
                <a:gd name="connsiteY257" fmla="*/ 170360 h 176736"/>
                <a:gd name="connsiteX258" fmla="*/ 87598 w 187536"/>
                <a:gd name="connsiteY258" fmla="*/ 176266 h 176736"/>
                <a:gd name="connsiteX259" fmla="*/ 89407 w 187536"/>
                <a:gd name="connsiteY259" fmla="*/ 176266 h 176736"/>
                <a:gd name="connsiteX260" fmla="*/ 91694 w 187536"/>
                <a:gd name="connsiteY260" fmla="*/ 174171 h 176736"/>
                <a:gd name="connsiteX261" fmla="*/ 90455 w 187536"/>
                <a:gd name="connsiteY261" fmla="*/ 171694 h 176736"/>
                <a:gd name="connsiteX262" fmla="*/ 89027 w 187536"/>
                <a:gd name="connsiteY262" fmla="*/ 168074 h 176736"/>
                <a:gd name="connsiteX263" fmla="*/ 91132 w 187536"/>
                <a:gd name="connsiteY263" fmla="*/ 164950 h 176736"/>
                <a:gd name="connsiteX264" fmla="*/ 91217 w 187536"/>
                <a:gd name="connsiteY264" fmla="*/ 164932 h 176736"/>
                <a:gd name="connsiteX265" fmla="*/ 94932 w 187536"/>
                <a:gd name="connsiteY265" fmla="*/ 166741 h 176736"/>
                <a:gd name="connsiteX266" fmla="*/ 96456 w 187536"/>
                <a:gd name="connsiteY266" fmla="*/ 169884 h 176736"/>
                <a:gd name="connsiteX267" fmla="*/ 100838 w 187536"/>
                <a:gd name="connsiteY267" fmla="*/ 169884 h 176736"/>
                <a:gd name="connsiteX268" fmla="*/ 100838 w 187536"/>
                <a:gd name="connsiteY268" fmla="*/ 168646 h 176736"/>
                <a:gd name="connsiteX269" fmla="*/ 98932 w 187536"/>
                <a:gd name="connsiteY269" fmla="*/ 166170 h 176736"/>
                <a:gd name="connsiteX270" fmla="*/ 98932 w 187536"/>
                <a:gd name="connsiteY270" fmla="*/ 163407 h 176736"/>
                <a:gd name="connsiteX271" fmla="*/ 101790 w 187536"/>
                <a:gd name="connsiteY271" fmla="*/ 162740 h 176736"/>
                <a:gd name="connsiteX272" fmla="*/ 103600 w 187536"/>
                <a:gd name="connsiteY272" fmla="*/ 164646 h 176736"/>
                <a:gd name="connsiteX273" fmla="*/ 105314 w 187536"/>
                <a:gd name="connsiteY273" fmla="*/ 170360 h 176736"/>
                <a:gd name="connsiteX274" fmla="*/ 106553 w 187536"/>
                <a:gd name="connsiteY274" fmla="*/ 173028 h 176736"/>
                <a:gd name="connsiteX275" fmla="*/ 109601 w 187536"/>
                <a:gd name="connsiteY275" fmla="*/ 174933 h 176736"/>
                <a:gd name="connsiteX276" fmla="*/ 112268 w 187536"/>
                <a:gd name="connsiteY276" fmla="*/ 174933 h 176736"/>
                <a:gd name="connsiteX277" fmla="*/ 113601 w 187536"/>
                <a:gd name="connsiteY277" fmla="*/ 173504 h 176736"/>
                <a:gd name="connsiteX278" fmla="*/ 112553 w 187536"/>
                <a:gd name="connsiteY278" fmla="*/ 172265 h 176736"/>
                <a:gd name="connsiteX279" fmla="*/ 109982 w 187536"/>
                <a:gd name="connsiteY279" fmla="*/ 168265 h 176736"/>
                <a:gd name="connsiteX280" fmla="*/ 110525 w 187536"/>
                <a:gd name="connsiteY280" fmla="*/ 166741 h 176736"/>
                <a:gd name="connsiteX281" fmla="*/ 110839 w 187536"/>
                <a:gd name="connsiteY281" fmla="*/ 166646 h 176736"/>
                <a:gd name="connsiteX282" fmla="*/ 112553 w 187536"/>
                <a:gd name="connsiteY282" fmla="*/ 166646 h 176736"/>
                <a:gd name="connsiteX283" fmla="*/ 114649 w 187536"/>
                <a:gd name="connsiteY283" fmla="*/ 168932 h 176736"/>
                <a:gd name="connsiteX284" fmla="*/ 116363 w 187536"/>
                <a:gd name="connsiteY284" fmla="*/ 171409 h 176736"/>
                <a:gd name="connsiteX285" fmla="*/ 120173 w 187536"/>
                <a:gd name="connsiteY285" fmla="*/ 171409 h 176736"/>
                <a:gd name="connsiteX286" fmla="*/ 120935 w 187536"/>
                <a:gd name="connsiteY286" fmla="*/ 169408 h 176736"/>
                <a:gd name="connsiteX287" fmla="*/ 119221 w 187536"/>
                <a:gd name="connsiteY287" fmla="*/ 167694 h 176736"/>
                <a:gd name="connsiteX288" fmla="*/ 114458 w 187536"/>
                <a:gd name="connsiteY288" fmla="*/ 161693 h 176736"/>
                <a:gd name="connsiteX289" fmla="*/ 114935 w 187536"/>
                <a:gd name="connsiteY289" fmla="*/ 159731 h 176736"/>
                <a:gd name="connsiteX290" fmla="*/ 115220 w 187536"/>
                <a:gd name="connsiteY290" fmla="*/ 159598 h 176736"/>
                <a:gd name="connsiteX291" fmla="*/ 117221 w 187536"/>
                <a:gd name="connsiteY291" fmla="*/ 159598 h 176736"/>
                <a:gd name="connsiteX292" fmla="*/ 118268 w 187536"/>
                <a:gd name="connsiteY292" fmla="*/ 160835 h 176736"/>
                <a:gd name="connsiteX293" fmla="*/ 119697 w 187536"/>
                <a:gd name="connsiteY293" fmla="*/ 163026 h 176736"/>
                <a:gd name="connsiteX294" fmla="*/ 122459 w 187536"/>
                <a:gd name="connsiteY294" fmla="*/ 165122 h 176736"/>
                <a:gd name="connsiteX295" fmla="*/ 126174 w 187536"/>
                <a:gd name="connsiteY295" fmla="*/ 164169 h 176736"/>
                <a:gd name="connsiteX296" fmla="*/ 124936 w 187536"/>
                <a:gd name="connsiteY296" fmla="*/ 161979 h 176736"/>
                <a:gd name="connsiteX297" fmla="*/ 123507 w 187536"/>
                <a:gd name="connsiteY297" fmla="*/ 160074 h 176736"/>
                <a:gd name="connsiteX298" fmla="*/ 123507 w 187536"/>
                <a:gd name="connsiteY298" fmla="*/ 158931 h 176736"/>
                <a:gd name="connsiteX299" fmla="*/ 124078 w 187536"/>
                <a:gd name="connsiteY299" fmla="*/ 158931 h 176736"/>
                <a:gd name="connsiteX300" fmla="*/ 128460 w 187536"/>
                <a:gd name="connsiteY300" fmla="*/ 159502 h 176736"/>
                <a:gd name="connsiteX301" fmla="*/ 129603 w 187536"/>
                <a:gd name="connsiteY301" fmla="*/ 162550 h 176736"/>
                <a:gd name="connsiteX302" fmla="*/ 130460 w 187536"/>
                <a:gd name="connsiteY302" fmla="*/ 165598 h 176736"/>
                <a:gd name="connsiteX303" fmla="*/ 131413 w 187536"/>
                <a:gd name="connsiteY303" fmla="*/ 166170 h 176736"/>
                <a:gd name="connsiteX304" fmla="*/ 133889 w 187536"/>
                <a:gd name="connsiteY304" fmla="*/ 166170 h 176736"/>
                <a:gd name="connsiteX305" fmla="*/ 135318 w 187536"/>
                <a:gd name="connsiteY305" fmla="*/ 165408 h 176736"/>
                <a:gd name="connsiteX306" fmla="*/ 135537 w 187536"/>
                <a:gd name="connsiteY306" fmla="*/ 161912 h 176736"/>
                <a:gd name="connsiteX307" fmla="*/ 135318 w 187536"/>
                <a:gd name="connsiteY307" fmla="*/ 161693 h 176736"/>
                <a:gd name="connsiteX308" fmla="*/ 131984 w 187536"/>
                <a:gd name="connsiteY308" fmla="*/ 158359 h 176736"/>
                <a:gd name="connsiteX309" fmla="*/ 131870 w 187536"/>
                <a:gd name="connsiteY309" fmla="*/ 156483 h 176736"/>
                <a:gd name="connsiteX310" fmla="*/ 131984 w 187536"/>
                <a:gd name="connsiteY310" fmla="*/ 156359 h 176736"/>
                <a:gd name="connsiteX311" fmla="*/ 135032 w 187536"/>
                <a:gd name="connsiteY311" fmla="*/ 156359 h 176736"/>
                <a:gd name="connsiteX312" fmla="*/ 136461 w 187536"/>
                <a:gd name="connsiteY312" fmla="*/ 158169 h 176736"/>
                <a:gd name="connsiteX313" fmla="*/ 137128 w 187536"/>
                <a:gd name="connsiteY313" fmla="*/ 159502 h 176736"/>
                <a:gd name="connsiteX314" fmla="*/ 138842 w 187536"/>
                <a:gd name="connsiteY314" fmla="*/ 160264 h 176736"/>
                <a:gd name="connsiteX315" fmla="*/ 141414 w 187536"/>
                <a:gd name="connsiteY315" fmla="*/ 158359 h 176736"/>
                <a:gd name="connsiteX316" fmla="*/ 140557 w 187536"/>
                <a:gd name="connsiteY316" fmla="*/ 155787 h 176736"/>
                <a:gd name="connsiteX317" fmla="*/ 142176 w 187536"/>
                <a:gd name="connsiteY317" fmla="*/ 154930 h 176736"/>
                <a:gd name="connsiteX318" fmla="*/ 144462 w 187536"/>
                <a:gd name="connsiteY318" fmla="*/ 155407 h 176736"/>
                <a:gd name="connsiteX319" fmla="*/ 145319 w 187536"/>
                <a:gd name="connsiteY319" fmla="*/ 156645 h 176736"/>
                <a:gd name="connsiteX320" fmla="*/ 147415 w 187536"/>
                <a:gd name="connsiteY320" fmla="*/ 159692 h 176736"/>
                <a:gd name="connsiteX321" fmla="*/ 151892 w 187536"/>
                <a:gd name="connsiteY321" fmla="*/ 161312 h 176736"/>
                <a:gd name="connsiteX322" fmla="*/ 154463 w 187536"/>
                <a:gd name="connsiteY322" fmla="*/ 160455 h 176736"/>
                <a:gd name="connsiteX323" fmla="*/ 154463 w 187536"/>
                <a:gd name="connsiteY323" fmla="*/ 159598 h 176736"/>
                <a:gd name="connsiteX324" fmla="*/ 151606 w 187536"/>
                <a:gd name="connsiteY324" fmla="*/ 155597 h 176736"/>
                <a:gd name="connsiteX325" fmla="*/ 149796 w 187536"/>
                <a:gd name="connsiteY325" fmla="*/ 153692 h 176736"/>
                <a:gd name="connsiteX326" fmla="*/ 150377 w 187536"/>
                <a:gd name="connsiteY326" fmla="*/ 152482 h 176736"/>
                <a:gd name="connsiteX327" fmla="*/ 150463 w 187536"/>
                <a:gd name="connsiteY327" fmla="*/ 152454 h 176736"/>
                <a:gd name="connsiteX328" fmla="*/ 152558 w 187536"/>
                <a:gd name="connsiteY328" fmla="*/ 152454 h 176736"/>
                <a:gd name="connsiteX329" fmla="*/ 154463 w 187536"/>
                <a:gd name="connsiteY329" fmla="*/ 152454 h 176736"/>
                <a:gd name="connsiteX330" fmla="*/ 156273 w 187536"/>
                <a:gd name="connsiteY330" fmla="*/ 151501 h 176736"/>
                <a:gd name="connsiteX331" fmla="*/ 156749 w 187536"/>
                <a:gd name="connsiteY331" fmla="*/ 149977 h 176736"/>
                <a:gd name="connsiteX332" fmla="*/ 156749 w 187536"/>
                <a:gd name="connsiteY332" fmla="*/ 148929 h 176736"/>
                <a:gd name="connsiteX333" fmla="*/ 158845 w 187536"/>
                <a:gd name="connsiteY333" fmla="*/ 147501 h 176736"/>
                <a:gd name="connsiteX334" fmla="*/ 160655 w 187536"/>
                <a:gd name="connsiteY334" fmla="*/ 148358 h 176736"/>
                <a:gd name="connsiteX335" fmla="*/ 160655 w 187536"/>
                <a:gd name="connsiteY335" fmla="*/ 149977 h 176736"/>
                <a:gd name="connsiteX336" fmla="*/ 160083 w 187536"/>
                <a:gd name="connsiteY336" fmla="*/ 151501 h 176736"/>
                <a:gd name="connsiteX337" fmla="*/ 160083 w 187536"/>
                <a:gd name="connsiteY337" fmla="*/ 151977 h 176736"/>
                <a:gd name="connsiteX338" fmla="*/ 161131 w 187536"/>
                <a:gd name="connsiteY338" fmla="*/ 153120 h 176736"/>
                <a:gd name="connsiteX339" fmla="*/ 164846 w 187536"/>
                <a:gd name="connsiteY339" fmla="*/ 151406 h 176736"/>
                <a:gd name="connsiteX340" fmla="*/ 165512 w 187536"/>
                <a:gd name="connsiteY340" fmla="*/ 147881 h 176736"/>
                <a:gd name="connsiteX341" fmla="*/ 165512 w 187536"/>
                <a:gd name="connsiteY341" fmla="*/ 146167 h 176736"/>
                <a:gd name="connsiteX342" fmla="*/ 167322 w 187536"/>
                <a:gd name="connsiteY342" fmla="*/ 144167 h 176736"/>
                <a:gd name="connsiteX343" fmla="*/ 169513 w 187536"/>
                <a:gd name="connsiteY343" fmla="*/ 146453 h 176736"/>
                <a:gd name="connsiteX344" fmla="*/ 168751 w 187536"/>
                <a:gd name="connsiteY344" fmla="*/ 149215 h 176736"/>
                <a:gd name="connsiteX345" fmla="*/ 168979 w 187536"/>
                <a:gd name="connsiteY345" fmla="*/ 151358 h 176736"/>
                <a:gd name="connsiteX346" fmla="*/ 169799 w 187536"/>
                <a:gd name="connsiteY346" fmla="*/ 151692 h 176736"/>
                <a:gd name="connsiteX347" fmla="*/ 172466 w 187536"/>
                <a:gd name="connsiteY347" fmla="*/ 150263 h 176736"/>
                <a:gd name="connsiteX348" fmla="*/ 173228 w 187536"/>
                <a:gd name="connsiteY348" fmla="*/ 147977 h 176736"/>
                <a:gd name="connsiteX349" fmla="*/ 175990 w 187536"/>
                <a:gd name="connsiteY349" fmla="*/ 146834 h 176736"/>
                <a:gd name="connsiteX350" fmla="*/ 175990 w 187536"/>
                <a:gd name="connsiteY350" fmla="*/ 149501 h 176736"/>
                <a:gd name="connsiteX351" fmla="*/ 173704 w 187536"/>
                <a:gd name="connsiteY351" fmla="*/ 152739 h 176736"/>
                <a:gd name="connsiteX352" fmla="*/ 172942 w 187536"/>
                <a:gd name="connsiteY352" fmla="*/ 154454 h 176736"/>
                <a:gd name="connsiteX353" fmla="*/ 174466 w 187536"/>
                <a:gd name="connsiteY353" fmla="*/ 155787 h 176736"/>
                <a:gd name="connsiteX354" fmla="*/ 177133 w 187536"/>
                <a:gd name="connsiteY354" fmla="*/ 154644 h 176736"/>
                <a:gd name="connsiteX355" fmla="*/ 178943 w 187536"/>
                <a:gd name="connsiteY355" fmla="*/ 151787 h 176736"/>
                <a:gd name="connsiteX356" fmla="*/ 181895 w 187536"/>
                <a:gd name="connsiteY356" fmla="*/ 148929 h 176736"/>
                <a:gd name="connsiteX357" fmla="*/ 184181 w 187536"/>
                <a:gd name="connsiteY357" fmla="*/ 150453 h 176736"/>
                <a:gd name="connsiteX358" fmla="*/ 182657 w 187536"/>
                <a:gd name="connsiteY358" fmla="*/ 152739 h 176736"/>
                <a:gd name="connsiteX359" fmla="*/ 180467 w 187536"/>
                <a:gd name="connsiteY359" fmla="*/ 155883 h 176736"/>
                <a:gd name="connsiteX360" fmla="*/ 184277 w 187536"/>
                <a:gd name="connsiteY360" fmla="*/ 156740 h 176736"/>
                <a:gd name="connsiteX361" fmla="*/ 187325 w 187536"/>
                <a:gd name="connsiteY361" fmla="*/ 154644 h 176736"/>
                <a:gd name="connsiteX362" fmla="*/ 187325 w 187536"/>
                <a:gd name="connsiteY362" fmla="*/ 154644 h 176736"/>
                <a:gd name="connsiteX363" fmla="*/ 184277 w 187536"/>
                <a:gd name="connsiteY363" fmla="*/ 148072 h 176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87536" h="176736">
                  <a:moveTo>
                    <a:pt x="184277" y="148072"/>
                  </a:moveTo>
                  <a:cubicBezTo>
                    <a:pt x="182924" y="147072"/>
                    <a:pt x="181486" y="146177"/>
                    <a:pt x="179990" y="145405"/>
                  </a:cubicBezTo>
                  <a:cubicBezTo>
                    <a:pt x="176876" y="142681"/>
                    <a:pt x="175190" y="138680"/>
                    <a:pt x="175418" y="134547"/>
                  </a:cubicBezTo>
                  <a:cubicBezTo>
                    <a:pt x="173799" y="111401"/>
                    <a:pt x="175418" y="87969"/>
                    <a:pt x="171703" y="64919"/>
                  </a:cubicBezTo>
                  <a:cubicBezTo>
                    <a:pt x="170770" y="60233"/>
                    <a:pt x="170170" y="55489"/>
                    <a:pt x="169894" y="50726"/>
                  </a:cubicBezTo>
                  <a:cubicBezTo>
                    <a:pt x="170218" y="40944"/>
                    <a:pt x="173542" y="31496"/>
                    <a:pt x="179419" y="23676"/>
                  </a:cubicBezTo>
                  <a:cubicBezTo>
                    <a:pt x="182391" y="20218"/>
                    <a:pt x="184429" y="16056"/>
                    <a:pt x="185324" y="11579"/>
                  </a:cubicBezTo>
                  <a:cubicBezTo>
                    <a:pt x="185372" y="11007"/>
                    <a:pt x="185372" y="10436"/>
                    <a:pt x="185324" y="9864"/>
                  </a:cubicBezTo>
                  <a:cubicBezTo>
                    <a:pt x="184886" y="9969"/>
                    <a:pt x="184429" y="9969"/>
                    <a:pt x="183991" y="9864"/>
                  </a:cubicBezTo>
                  <a:cubicBezTo>
                    <a:pt x="183572" y="9540"/>
                    <a:pt x="183238" y="9112"/>
                    <a:pt x="183038" y="8626"/>
                  </a:cubicBezTo>
                  <a:cubicBezTo>
                    <a:pt x="182591" y="7464"/>
                    <a:pt x="181867" y="6416"/>
                    <a:pt x="180943" y="5578"/>
                  </a:cubicBezTo>
                  <a:cubicBezTo>
                    <a:pt x="179628" y="4493"/>
                    <a:pt x="177971" y="3920"/>
                    <a:pt x="176276" y="3959"/>
                  </a:cubicBezTo>
                  <a:cubicBezTo>
                    <a:pt x="175275" y="3892"/>
                    <a:pt x="174294" y="4197"/>
                    <a:pt x="173513" y="4816"/>
                  </a:cubicBezTo>
                  <a:cubicBezTo>
                    <a:pt x="173428" y="5092"/>
                    <a:pt x="173428" y="5397"/>
                    <a:pt x="173513" y="5673"/>
                  </a:cubicBezTo>
                  <a:cubicBezTo>
                    <a:pt x="173513" y="7198"/>
                    <a:pt x="175037" y="8531"/>
                    <a:pt x="176466" y="9674"/>
                  </a:cubicBezTo>
                  <a:cubicBezTo>
                    <a:pt x="177266" y="10169"/>
                    <a:pt x="177923" y="10855"/>
                    <a:pt x="178371" y="11674"/>
                  </a:cubicBezTo>
                  <a:cubicBezTo>
                    <a:pt x="178447" y="12217"/>
                    <a:pt x="178123" y="12732"/>
                    <a:pt x="177609" y="12912"/>
                  </a:cubicBezTo>
                  <a:cubicBezTo>
                    <a:pt x="176933" y="13151"/>
                    <a:pt x="176190" y="13151"/>
                    <a:pt x="175514" y="12912"/>
                  </a:cubicBezTo>
                  <a:cubicBezTo>
                    <a:pt x="174837" y="12655"/>
                    <a:pt x="174132" y="12493"/>
                    <a:pt x="173418" y="12436"/>
                  </a:cubicBezTo>
                  <a:cubicBezTo>
                    <a:pt x="172675" y="12455"/>
                    <a:pt x="171970" y="12798"/>
                    <a:pt x="171513" y="13389"/>
                  </a:cubicBezTo>
                  <a:cubicBezTo>
                    <a:pt x="171475" y="13894"/>
                    <a:pt x="171475" y="14408"/>
                    <a:pt x="171513" y="14913"/>
                  </a:cubicBezTo>
                  <a:cubicBezTo>
                    <a:pt x="171570" y="15255"/>
                    <a:pt x="171570" y="15617"/>
                    <a:pt x="171513" y="15960"/>
                  </a:cubicBezTo>
                  <a:cubicBezTo>
                    <a:pt x="171113" y="16817"/>
                    <a:pt x="170265" y="17370"/>
                    <a:pt x="169322" y="17389"/>
                  </a:cubicBezTo>
                  <a:cubicBezTo>
                    <a:pt x="168598" y="17494"/>
                    <a:pt x="167884" y="17151"/>
                    <a:pt x="167513" y="16532"/>
                  </a:cubicBezTo>
                  <a:cubicBezTo>
                    <a:pt x="167274" y="16056"/>
                    <a:pt x="167274" y="15484"/>
                    <a:pt x="167513" y="15008"/>
                  </a:cubicBezTo>
                  <a:cubicBezTo>
                    <a:pt x="167798" y="14531"/>
                    <a:pt x="168017" y="14018"/>
                    <a:pt x="168179" y="13484"/>
                  </a:cubicBezTo>
                  <a:cubicBezTo>
                    <a:pt x="168227" y="13293"/>
                    <a:pt x="168227" y="13103"/>
                    <a:pt x="168179" y="12912"/>
                  </a:cubicBezTo>
                  <a:cubicBezTo>
                    <a:pt x="168179" y="12912"/>
                    <a:pt x="168179" y="11960"/>
                    <a:pt x="167132" y="11865"/>
                  </a:cubicBezTo>
                  <a:cubicBezTo>
                    <a:pt x="166084" y="11769"/>
                    <a:pt x="164369" y="12532"/>
                    <a:pt x="163226" y="13579"/>
                  </a:cubicBezTo>
                  <a:cubicBezTo>
                    <a:pt x="162302" y="14465"/>
                    <a:pt x="161998" y="15817"/>
                    <a:pt x="162464" y="17008"/>
                  </a:cubicBezTo>
                  <a:cubicBezTo>
                    <a:pt x="162464" y="17675"/>
                    <a:pt x="163131" y="18151"/>
                    <a:pt x="162464" y="18722"/>
                  </a:cubicBezTo>
                  <a:cubicBezTo>
                    <a:pt x="161798" y="19294"/>
                    <a:pt x="160464" y="19961"/>
                    <a:pt x="160559" y="20818"/>
                  </a:cubicBezTo>
                  <a:lnTo>
                    <a:pt x="160559" y="20818"/>
                  </a:lnTo>
                  <a:cubicBezTo>
                    <a:pt x="160559" y="18627"/>
                    <a:pt x="158845" y="19389"/>
                    <a:pt x="158273" y="18532"/>
                  </a:cubicBezTo>
                  <a:cubicBezTo>
                    <a:pt x="157702" y="17675"/>
                    <a:pt x="158273" y="16627"/>
                    <a:pt x="159035" y="15770"/>
                  </a:cubicBezTo>
                  <a:cubicBezTo>
                    <a:pt x="159797" y="14913"/>
                    <a:pt x="159511" y="13484"/>
                    <a:pt x="157988" y="13293"/>
                  </a:cubicBezTo>
                  <a:cubicBezTo>
                    <a:pt x="156883" y="13141"/>
                    <a:pt x="155797" y="13665"/>
                    <a:pt x="155225" y="14627"/>
                  </a:cubicBezTo>
                  <a:cubicBezTo>
                    <a:pt x="155225" y="15389"/>
                    <a:pt x="155225" y="16246"/>
                    <a:pt x="154463" y="17008"/>
                  </a:cubicBezTo>
                  <a:cubicBezTo>
                    <a:pt x="153797" y="17951"/>
                    <a:pt x="152634" y="18399"/>
                    <a:pt x="151511" y="18151"/>
                  </a:cubicBezTo>
                  <a:cubicBezTo>
                    <a:pt x="149986" y="18151"/>
                    <a:pt x="150463" y="16437"/>
                    <a:pt x="151511" y="15484"/>
                  </a:cubicBezTo>
                  <a:lnTo>
                    <a:pt x="153892" y="12246"/>
                  </a:lnTo>
                  <a:cubicBezTo>
                    <a:pt x="154378" y="11760"/>
                    <a:pt x="154682" y="11122"/>
                    <a:pt x="154749" y="10436"/>
                  </a:cubicBezTo>
                  <a:cubicBezTo>
                    <a:pt x="154749" y="9864"/>
                    <a:pt x="154082" y="9293"/>
                    <a:pt x="153130" y="9197"/>
                  </a:cubicBezTo>
                  <a:cubicBezTo>
                    <a:pt x="152054" y="9131"/>
                    <a:pt x="151006" y="9550"/>
                    <a:pt x="150272" y="10340"/>
                  </a:cubicBezTo>
                  <a:cubicBezTo>
                    <a:pt x="149434" y="11122"/>
                    <a:pt x="148805" y="12103"/>
                    <a:pt x="148463" y="13198"/>
                  </a:cubicBezTo>
                  <a:cubicBezTo>
                    <a:pt x="147986" y="14341"/>
                    <a:pt x="147415" y="15960"/>
                    <a:pt x="145415" y="16056"/>
                  </a:cubicBezTo>
                  <a:cubicBezTo>
                    <a:pt x="144329" y="16208"/>
                    <a:pt x="143291" y="15570"/>
                    <a:pt x="142938" y="14531"/>
                  </a:cubicBezTo>
                  <a:cubicBezTo>
                    <a:pt x="142938" y="13675"/>
                    <a:pt x="143700" y="12912"/>
                    <a:pt x="144557" y="12246"/>
                  </a:cubicBezTo>
                  <a:cubicBezTo>
                    <a:pt x="145415" y="11579"/>
                    <a:pt x="147605" y="10150"/>
                    <a:pt x="146843" y="9102"/>
                  </a:cubicBezTo>
                  <a:cubicBezTo>
                    <a:pt x="146081" y="8055"/>
                    <a:pt x="144367" y="7864"/>
                    <a:pt x="142938" y="8245"/>
                  </a:cubicBezTo>
                  <a:cubicBezTo>
                    <a:pt x="141624" y="8559"/>
                    <a:pt x="140481" y="9331"/>
                    <a:pt x="139700" y="10436"/>
                  </a:cubicBezTo>
                  <a:cubicBezTo>
                    <a:pt x="139033" y="11293"/>
                    <a:pt x="138652" y="12246"/>
                    <a:pt x="137890" y="13103"/>
                  </a:cubicBezTo>
                  <a:cubicBezTo>
                    <a:pt x="137471" y="13675"/>
                    <a:pt x="136785" y="13998"/>
                    <a:pt x="136080" y="13960"/>
                  </a:cubicBezTo>
                  <a:cubicBezTo>
                    <a:pt x="135270" y="12246"/>
                    <a:pt x="135880" y="10188"/>
                    <a:pt x="137509" y="9197"/>
                  </a:cubicBezTo>
                  <a:cubicBezTo>
                    <a:pt x="138195" y="8788"/>
                    <a:pt x="138804" y="8274"/>
                    <a:pt x="139319" y="7674"/>
                  </a:cubicBezTo>
                  <a:cubicBezTo>
                    <a:pt x="139319" y="7007"/>
                    <a:pt x="139319" y="6245"/>
                    <a:pt x="138176" y="6149"/>
                  </a:cubicBezTo>
                  <a:lnTo>
                    <a:pt x="137128" y="6149"/>
                  </a:lnTo>
                  <a:cubicBezTo>
                    <a:pt x="135337" y="6455"/>
                    <a:pt x="133766" y="7540"/>
                    <a:pt x="132842" y="9102"/>
                  </a:cubicBezTo>
                  <a:cubicBezTo>
                    <a:pt x="132365" y="10245"/>
                    <a:pt x="132365" y="11579"/>
                    <a:pt x="130746" y="12150"/>
                  </a:cubicBezTo>
                  <a:cubicBezTo>
                    <a:pt x="129317" y="9864"/>
                    <a:pt x="130746" y="6912"/>
                    <a:pt x="133889" y="5006"/>
                  </a:cubicBezTo>
                  <a:cubicBezTo>
                    <a:pt x="134861" y="4511"/>
                    <a:pt x="135785" y="3940"/>
                    <a:pt x="136652" y="3292"/>
                  </a:cubicBezTo>
                  <a:cubicBezTo>
                    <a:pt x="137318" y="2625"/>
                    <a:pt x="137509" y="1673"/>
                    <a:pt x="136652" y="1101"/>
                  </a:cubicBezTo>
                  <a:cubicBezTo>
                    <a:pt x="135699" y="749"/>
                    <a:pt x="134651" y="749"/>
                    <a:pt x="133699" y="1101"/>
                  </a:cubicBezTo>
                  <a:cubicBezTo>
                    <a:pt x="131127" y="1244"/>
                    <a:pt x="128708" y="2368"/>
                    <a:pt x="126936" y="4245"/>
                  </a:cubicBezTo>
                  <a:cubicBezTo>
                    <a:pt x="125698" y="5959"/>
                    <a:pt x="125888" y="7769"/>
                    <a:pt x="125222" y="9484"/>
                  </a:cubicBezTo>
                  <a:cubicBezTo>
                    <a:pt x="125012" y="10274"/>
                    <a:pt x="124393" y="10893"/>
                    <a:pt x="123602" y="11103"/>
                  </a:cubicBezTo>
                  <a:cubicBezTo>
                    <a:pt x="122269" y="11103"/>
                    <a:pt x="120935" y="11103"/>
                    <a:pt x="120840" y="9769"/>
                  </a:cubicBezTo>
                  <a:cubicBezTo>
                    <a:pt x="120745" y="8435"/>
                    <a:pt x="120840" y="8150"/>
                    <a:pt x="121697" y="7292"/>
                  </a:cubicBezTo>
                  <a:cubicBezTo>
                    <a:pt x="122555" y="6435"/>
                    <a:pt x="121697" y="5483"/>
                    <a:pt x="121126" y="4911"/>
                  </a:cubicBezTo>
                  <a:cubicBezTo>
                    <a:pt x="119592" y="4387"/>
                    <a:pt x="117906" y="4597"/>
                    <a:pt x="116554" y="5483"/>
                  </a:cubicBezTo>
                  <a:cubicBezTo>
                    <a:pt x="115678" y="6216"/>
                    <a:pt x="115068" y="7216"/>
                    <a:pt x="114839" y="8341"/>
                  </a:cubicBezTo>
                  <a:lnTo>
                    <a:pt x="114268" y="10055"/>
                  </a:lnTo>
                  <a:cubicBezTo>
                    <a:pt x="112658" y="8445"/>
                    <a:pt x="112277" y="5978"/>
                    <a:pt x="113315" y="3959"/>
                  </a:cubicBezTo>
                  <a:cubicBezTo>
                    <a:pt x="113582" y="3407"/>
                    <a:pt x="113801" y="2835"/>
                    <a:pt x="113982" y="2244"/>
                  </a:cubicBezTo>
                  <a:cubicBezTo>
                    <a:pt x="113944" y="1558"/>
                    <a:pt x="113420" y="997"/>
                    <a:pt x="112744" y="911"/>
                  </a:cubicBezTo>
                  <a:lnTo>
                    <a:pt x="111410" y="911"/>
                  </a:lnTo>
                  <a:cubicBezTo>
                    <a:pt x="109553" y="1054"/>
                    <a:pt x="107981" y="2349"/>
                    <a:pt x="107505" y="4150"/>
                  </a:cubicBezTo>
                  <a:cubicBezTo>
                    <a:pt x="107524" y="5559"/>
                    <a:pt x="107686" y="6959"/>
                    <a:pt x="107981" y="8341"/>
                  </a:cubicBezTo>
                  <a:cubicBezTo>
                    <a:pt x="108038" y="9026"/>
                    <a:pt x="107524" y="9617"/>
                    <a:pt x="106848" y="9674"/>
                  </a:cubicBezTo>
                  <a:cubicBezTo>
                    <a:pt x="106781" y="9683"/>
                    <a:pt x="106714" y="9683"/>
                    <a:pt x="106648" y="9674"/>
                  </a:cubicBezTo>
                  <a:cubicBezTo>
                    <a:pt x="106400" y="9740"/>
                    <a:pt x="106134" y="9740"/>
                    <a:pt x="105886" y="9674"/>
                  </a:cubicBezTo>
                  <a:cubicBezTo>
                    <a:pt x="104076" y="7959"/>
                    <a:pt x="105886" y="5483"/>
                    <a:pt x="104171" y="3673"/>
                  </a:cubicBezTo>
                  <a:cubicBezTo>
                    <a:pt x="102981" y="2397"/>
                    <a:pt x="101466" y="1482"/>
                    <a:pt x="99790" y="1006"/>
                  </a:cubicBezTo>
                  <a:cubicBezTo>
                    <a:pt x="98552" y="1006"/>
                    <a:pt x="96551" y="435"/>
                    <a:pt x="96075" y="1006"/>
                  </a:cubicBezTo>
                  <a:cubicBezTo>
                    <a:pt x="95599" y="1578"/>
                    <a:pt x="96075" y="1673"/>
                    <a:pt x="96075" y="1958"/>
                  </a:cubicBezTo>
                  <a:cubicBezTo>
                    <a:pt x="96075" y="2244"/>
                    <a:pt x="98932" y="4530"/>
                    <a:pt x="100076" y="5959"/>
                  </a:cubicBezTo>
                  <a:cubicBezTo>
                    <a:pt x="101419" y="7026"/>
                    <a:pt x="101885" y="8854"/>
                    <a:pt x="101219" y="10436"/>
                  </a:cubicBezTo>
                  <a:cubicBezTo>
                    <a:pt x="100199" y="10807"/>
                    <a:pt x="99056" y="10503"/>
                    <a:pt x="98361" y="9674"/>
                  </a:cubicBezTo>
                  <a:cubicBezTo>
                    <a:pt x="98361" y="8912"/>
                    <a:pt x="98361" y="8150"/>
                    <a:pt x="97313" y="7483"/>
                  </a:cubicBezTo>
                  <a:cubicBezTo>
                    <a:pt x="97132" y="7416"/>
                    <a:pt x="96923" y="7416"/>
                    <a:pt x="96742" y="7483"/>
                  </a:cubicBezTo>
                  <a:cubicBezTo>
                    <a:pt x="95923" y="7274"/>
                    <a:pt x="95094" y="7759"/>
                    <a:pt x="94884" y="8578"/>
                  </a:cubicBezTo>
                  <a:cubicBezTo>
                    <a:pt x="94856" y="8683"/>
                    <a:pt x="94837" y="8798"/>
                    <a:pt x="94837" y="8912"/>
                  </a:cubicBezTo>
                  <a:cubicBezTo>
                    <a:pt x="94837" y="9674"/>
                    <a:pt x="94837" y="10626"/>
                    <a:pt x="93503" y="10722"/>
                  </a:cubicBezTo>
                  <a:cubicBezTo>
                    <a:pt x="92170" y="10817"/>
                    <a:pt x="92170" y="7388"/>
                    <a:pt x="91789" y="5673"/>
                  </a:cubicBezTo>
                  <a:cubicBezTo>
                    <a:pt x="90617" y="2568"/>
                    <a:pt x="87912" y="292"/>
                    <a:pt x="84645" y="-328"/>
                  </a:cubicBezTo>
                  <a:cubicBezTo>
                    <a:pt x="84045" y="-423"/>
                    <a:pt x="83435" y="-423"/>
                    <a:pt x="82835" y="-328"/>
                  </a:cubicBezTo>
                  <a:cubicBezTo>
                    <a:pt x="81587" y="-384"/>
                    <a:pt x="80511" y="530"/>
                    <a:pt x="80359" y="1768"/>
                  </a:cubicBezTo>
                  <a:cubicBezTo>
                    <a:pt x="80549" y="2711"/>
                    <a:pt x="81016" y="3568"/>
                    <a:pt x="81692" y="4245"/>
                  </a:cubicBezTo>
                  <a:cubicBezTo>
                    <a:pt x="82416" y="5340"/>
                    <a:pt x="82902" y="6569"/>
                    <a:pt x="83121" y="7864"/>
                  </a:cubicBezTo>
                  <a:cubicBezTo>
                    <a:pt x="83388" y="9255"/>
                    <a:pt x="82473" y="10607"/>
                    <a:pt x="81083" y="10874"/>
                  </a:cubicBezTo>
                  <a:cubicBezTo>
                    <a:pt x="80997" y="10893"/>
                    <a:pt x="80921" y="10903"/>
                    <a:pt x="80835" y="10912"/>
                  </a:cubicBezTo>
                  <a:cubicBezTo>
                    <a:pt x="79302" y="11217"/>
                    <a:pt x="77739" y="10531"/>
                    <a:pt x="76930" y="9197"/>
                  </a:cubicBezTo>
                  <a:cubicBezTo>
                    <a:pt x="76358" y="8245"/>
                    <a:pt x="76358" y="7007"/>
                    <a:pt x="75311" y="6149"/>
                  </a:cubicBezTo>
                  <a:cubicBezTo>
                    <a:pt x="74263" y="5292"/>
                    <a:pt x="71596" y="5006"/>
                    <a:pt x="70739" y="6149"/>
                  </a:cubicBezTo>
                  <a:cubicBezTo>
                    <a:pt x="70500" y="6531"/>
                    <a:pt x="70500" y="7007"/>
                    <a:pt x="70739" y="7388"/>
                  </a:cubicBezTo>
                  <a:cubicBezTo>
                    <a:pt x="71262" y="8321"/>
                    <a:pt x="71939" y="9160"/>
                    <a:pt x="72739" y="9864"/>
                  </a:cubicBezTo>
                  <a:cubicBezTo>
                    <a:pt x="73406" y="10722"/>
                    <a:pt x="73786" y="11769"/>
                    <a:pt x="72739" y="12626"/>
                  </a:cubicBezTo>
                  <a:cubicBezTo>
                    <a:pt x="71901" y="13341"/>
                    <a:pt x="70767" y="13627"/>
                    <a:pt x="69691" y="13389"/>
                  </a:cubicBezTo>
                  <a:cubicBezTo>
                    <a:pt x="68453" y="13389"/>
                    <a:pt x="68072" y="12246"/>
                    <a:pt x="67786" y="11483"/>
                  </a:cubicBezTo>
                  <a:lnTo>
                    <a:pt x="65976" y="5864"/>
                  </a:lnTo>
                  <a:cubicBezTo>
                    <a:pt x="65747" y="4873"/>
                    <a:pt x="65319" y="3930"/>
                    <a:pt x="64738" y="3101"/>
                  </a:cubicBezTo>
                  <a:cubicBezTo>
                    <a:pt x="63881" y="2168"/>
                    <a:pt x="62747" y="1530"/>
                    <a:pt x="61499" y="1292"/>
                  </a:cubicBezTo>
                  <a:cubicBezTo>
                    <a:pt x="60594" y="1054"/>
                    <a:pt x="59642" y="1054"/>
                    <a:pt x="58737" y="1292"/>
                  </a:cubicBezTo>
                  <a:cubicBezTo>
                    <a:pt x="57880" y="1292"/>
                    <a:pt x="57213" y="2149"/>
                    <a:pt x="57308" y="2721"/>
                  </a:cubicBezTo>
                  <a:cubicBezTo>
                    <a:pt x="57403" y="3292"/>
                    <a:pt x="57975" y="3673"/>
                    <a:pt x="58451" y="4054"/>
                  </a:cubicBezTo>
                  <a:cubicBezTo>
                    <a:pt x="59766" y="5026"/>
                    <a:pt x="60737" y="6397"/>
                    <a:pt x="61214" y="7959"/>
                  </a:cubicBezTo>
                  <a:cubicBezTo>
                    <a:pt x="61442" y="8654"/>
                    <a:pt x="61061" y="9417"/>
                    <a:pt x="60366" y="9645"/>
                  </a:cubicBezTo>
                  <a:cubicBezTo>
                    <a:pt x="60328" y="9655"/>
                    <a:pt x="60299" y="9664"/>
                    <a:pt x="60261" y="9674"/>
                  </a:cubicBezTo>
                  <a:cubicBezTo>
                    <a:pt x="59690" y="9769"/>
                    <a:pt x="59118" y="9769"/>
                    <a:pt x="58547" y="9674"/>
                  </a:cubicBezTo>
                  <a:cubicBezTo>
                    <a:pt x="57480" y="9293"/>
                    <a:pt x="56642" y="8454"/>
                    <a:pt x="56261" y="7388"/>
                  </a:cubicBezTo>
                  <a:cubicBezTo>
                    <a:pt x="55899" y="6435"/>
                    <a:pt x="55270" y="5616"/>
                    <a:pt x="54451" y="5006"/>
                  </a:cubicBezTo>
                  <a:cubicBezTo>
                    <a:pt x="53203" y="4350"/>
                    <a:pt x="51698" y="4350"/>
                    <a:pt x="50450" y="5006"/>
                  </a:cubicBezTo>
                  <a:cubicBezTo>
                    <a:pt x="49707" y="5283"/>
                    <a:pt x="49336" y="6112"/>
                    <a:pt x="49612" y="6845"/>
                  </a:cubicBezTo>
                  <a:cubicBezTo>
                    <a:pt x="49641" y="6902"/>
                    <a:pt x="49660" y="6959"/>
                    <a:pt x="49688" y="7007"/>
                  </a:cubicBezTo>
                  <a:cubicBezTo>
                    <a:pt x="50193" y="7674"/>
                    <a:pt x="50803" y="8255"/>
                    <a:pt x="51498" y="8721"/>
                  </a:cubicBezTo>
                  <a:cubicBezTo>
                    <a:pt x="53632" y="10226"/>
                    <a:pt x="55337" y="12265"/>
                    <a:pt x="56451" y="14627"/>
                  </a:cubicBezTo>
                  <a:cubicBezTo>
                    <a:pt x="56899" y="15208"/>
                    <a:pt x="56804" y="16046"/>
                    <a:pt x="56213" y="16494"/>
                  </a:cubicBezTo>
                  <a:cubicBezTo>
                    <a:pt x="56089" y="16599"/>
                    <a:pt x="55937" y="16675"/>
                    <a:pt x="55784" y="16723"/>
                  </a:cubicBezTo>
                  <a:cubicBezTo>
                    <a:pt x="55079" y="16970"/>
                    <a:pt x="54298" y="16970"/>
                    <a:pt x="53594" y="16723"/>
                  </a:cubicBezTo>
                  <a:cubicBezTo>
                    <a:pt x="53165" y="16380"/>
                    <a:pt x="52812" y="15960"/>
                    <a:pt x="52546" y="15484"/>
                  </a:cubicBezTo>
                  <a:cubicBezTo>
                    <a:pt x="52089" y="14713"/>
                    <a:pt x="51584" y="13988"/>
                    <a:pt x="51022" y="13293"/>
                  </a:cubicBezTo>
                  <a:cubicBezTo>
                    <a:pt x="50326" y="12303"/>
                    <a:pt x="49317" y="11560"/>
                    <a:pt x="48164" y="11198"/>
                  </a:cubicBezTo>
                  <a:cubicBezTo>
                    <a:pt x="46736" y="11198"/>
                    <a:pt x="44640" y="11198"/>
                    <a:pt x="44259" y="12246"/>
                  </a:cubicBezTo>
                  <a:cubicBezTo>
                    <a:pt x="43878" y="13293"/>
                    <a:pt x="44831" y="13770"/>
                    <a:pt x="45593" y="14436"/>
                  </a:cubicBezTo>
                  <a:cubicBezTo>
                    <a:pt x="46212" y="14979"/>
                    <a:pt x="46726" y="15617"/>
                    <a:pt x="47117" y="16341"/>
                  </a:cubicBezTo>
                  <a:cubicBezTo>
                    <a:pt x="47355" y="16646"/>
                    <a:pt x="47355" y="17084"/>
                    <a:pt x="47117" y="17389"/>
                  </a:cubicBezTo>
                  <a:cubicBezTo>
                    <a:pt x="47002" y="17618"/>
                    <a:pt x="46793" y="17789"/>
                    <a:pt x="46545" y="17866"/>
                  </a:cubicBezTo>
                  <a:cubicBezTo>
                    <a:pt x="45050" y="18542"/>
                    <a:pt x="43297" y="18361"/>
                    <a:pt x="41973" y="17389"/>
                  </a:cubicBezTo>
                  <a:cubicBezTo>
                    <a:pt x="41097" y="16656"/>
                    <a:pt x="40611" y="15570"/>
                    <a:pt x="40640" y="14436"/>
                  </a:cubicBezTo>
                  <a:cubicBezTo>
                    <a:pt x="40687" y="13341"/>
                    <a:pt x="40354" y="12265"/>
                    <a:pt x="39687" y="11389"/>
                  </a:cubicBezTo>
                  <a:cubicBezTo>
                    <a:pt x="39459" y="11122"/>
                    <a:pt x="39163" y="10922"/>
                    <a:pt x="38830" y="10817"/>
                  </a:cubicBezTo>
                  <a:cubicBezTo>
                    <a:pt x="37963" y="10531"/>
                    <a:pt x="37030" y="10531"/>
                    <a:pt x="36163" y="10817"/>
                  </a:cubicBezTo>
                  <a:lnTo>
                    <a:pt x="34639" y="11674"/>
                  </a:lnTo>
                  <a:cubicBezTo>
                    <a:pt x="33305" y="12817"/>
                    <a:pt x="33782" y="14341"/>
                    <a:pt x="34639" y="15389"/>
                  </a:cubicBezTo>
                  <a:cubicBezTo>
                    <a:pt x="35877" y="16389"/>
                    <a:pt x="37058" y="17475"/>
                    <a:pt x="38163" y="18627"/>
                  </a:cubicBezTo>
                  <a:cubicBezTo>
                    <a:pt x="38716" y="19113"/>
                    <a:pt x="38773" y="19961"/>
                    <a:pt x="38277" y="20513"/>
                  </a:cubicBezTo>
                  <a:cubicBezTo>
                    <a:pt x="38249" y="20551"/>
                    <a:pt x="38201" y="20589"/>
                    <a:pt x="38163" y="20628"/>
                  </a:cubicBezTo>
                  <a:cubicBezTo>
                    <a:pt x="37172" y="21104"/>
                    <a:pt x="36010" y="21104"/>
                    <a:pt x="35020" y="20628"/>
                  </a:cubicBezTo>
                  <a:cubicBezTo>
                    <a:pt x="34305" y="20285"/>
                    <a:pt x="33753" y="19665"/>
                    <a:pt x="33496" y="18913"/>
                  </a:cubicBezTo>
                  <a:cubicBezTo>
                    <a:pt x="33277" y="18485"/>
                    <a:pt x="33020" y="18066"/>
                    <a:pt x="32734" y="17675"/>
                  </a:cubicBezTo>
                  <a:cubicBezTo>
                    <a:pt x="31667" y="16665"/>
                    <a:pt x="29981" y="16703"/>
                    <a:pt x="28962" y="17780"/>
                  </a:cubicBezTo>
                  <a:cubicBezTo>
                    <a:pt x="28686" y="18075"/>
                    <a:pt x="28476" y="18427"/>
                    <a:pt x="28352" y="18818"/>
                  </a:cubicBezTo>
                  <a:cubicBezTo>
                    <a:pt x="28543" y="19713"/>
                    <a:pt x="28867" y="20580"/>
                    <a:pt x="29305" y="21390"/>
                  </a:cubicBezTo>
                  <a:cubicBezTo>
                    <a:pt x="28848" y="21857"/>
                    <a:pt x="28238" y="22161"/>
                    <a:pt x="27590" y="22247"/>
                  </a:cubicBezTo>
                  <a:cubicBezTo>
                    <a:pt x="26819" y="22504"/>
                    <a:pt x="25981" y="22504"/>
                    <a:pt x="25209" y="22247"/>
                  </a:cubicBezTo>
                  <a:cubicBezTo>
                    <a:pt x="24819" y="21933"/>
                    <a:pt x="24495" y="21551"/>
                    <a:pt x="24257" y="21104"/>
                  </a:cubicBezTo>
                  <a:cubicBezTo>
                    <a:pt x="23733" y="19932"/>
                    <a:pt x="22952" y="18885"/>
                    <a:pt x="21971" y="18056"/>
                  </a:cubicBezTo>
                  <a:cubicBezTo>
                    <a:pt x="20637" y="17037"/>
                    <a:pt x="18980" y="16532"/>
                    <a:pt x="17303" y="16627"/>
                  </a:cubicBezTo>
                  <a:cubicBezTo>
                    <a:pt x="16256" y="16627"/>
                    <a:pt x="15017" y="16627"/>
                    <a:pt x="14636" y="17675"/>
                  </a:cubicBezTo>
                  <a:cubicBezTo>
                    <a:pt x="14503" y="17942"/>
                    <a:pt x="14503" y="18266"/>
                    <a:pt x="14636" y="18532"/>
                  </a:cubicBezTo>
                  <a:cubicBezTo>
                    <a:pt x="14636" y="20056"/>
                    <a:pt x="16160" y="21294"/>
                    <a:pt x="17780" y="22342"/>
                  </a:cubicBezTo>
                  <a:cubicBezTo>
                    <a:pt x="18570" y="22800"/>
                    <a:pt x="19227" y="23456"/>
                    <a:pt x="19685" y="24247"/>
                  </a:cubicBezTo>
                  <a:cubicBezTo>
                    <a:pt x="19894" y="24666"/>
                    <a:pt x="19732" y="25190"/>
                    <a:pt x="19303" y="25399"/>
                  </a:cubicBezTo>
                  <a:cubicBezTo>
                    <a:pt x="19218" y="25447"/>
                    <a:pt x="19123" y="25476"/>
                    <a:pt x="19018" y="25485"/>
                  </a:cubicBezTo>
                  <a:cubicBezTo>
                    <a:pt x="18351" y="25771"/>
                    <a:pt x="17589" y="25771"/>
                    <a:pt x="16922" y="25485"/>
                  </a:cubicBezTo>
                  <a:cubicBezTo>
                    <a:pt x="16227" y="25342"/>
                    <a:pt x="15522" y="25342"/>
                    <a:pt x="14827" y="25485"/>
                  </a:cubicBezTo>
                  <a:cubicBezTo>
                    <a:pt x="14084" y="25505"/>
                    <a:pt x="13408" y="25905"/>
                    <a:pt x="13017" y="26533"/>
                  </a:cubicBezTo>
                  <a:cubicBezTo>
                    <a:pt x="12893" y="27038"/>
                    <a:pt x="12893" y="27552"/>
                    <a:pt x="13017" y="28057"/>
                  </a:cubicBezTo>
                  <a:cubicBezTo>
                    <a:pt x="13074" y="28400"/>
                    <a:pt x="13074" y="28762"/>
                    <a:pt x="13017" y="29105"/>
                  </a:cubicBezTo>
                  <a:cubicBezTo>
                    <a:pt x="12665" y="29962"/>
                    <a:pt x="11855" y="30553"/>
                    <a:pt x="10922" y="30629"/>
                  </a:cubicBezTo>
                  <a:cubicBezTo>
                    <a:pt x="10198" y="30743"/>
                    <a:pt x="9464" y="30448"/>
                    <a:pt x="9017" y="29867"/>
                  </a:cubicBezTo>
                  <a:cubicBezTo>
                    <a:pt x="8826" y="29372"/>
                    <a:pt x="8826" y="28829"/>
                    <a:pt x="9017" y="28343"/>
                  </a:cubicBezTo>
                  <a:cubicBezTo>
                    <a:pt x="9245" y="27819"/>
                    <a:pt x="9436" y="27276"/>
                    <a:pt x="9588" y="26724"/>
                  </a:cubicBezTo>
                  <a:cubicBezTo>
                    <a:pt x="9645" y="26571"/>
                    <a:pt x="9645" y="26400"/>
                    <a:pt x="9588" y="26248"/>
                  </a:cubicBezTo>
                  <a:cubicBezTo>
                    <a:pt x="9588" y="26248"/>
                    <a:pt x="9017" y="25295"/>
                    <a:pt x="8540" y="25199"/>
                  </a:cubicBezTo>
                  <a:cubicBezTo>
                    <a:pt x="7007" y="25028"/>
                    <a:pt x="5511" y="25771"/>
                    <a:pt x="4730" y="27105"/>
                  </a:cubicBezTo>
                  <a:cubicBezTo>
                    <a:pt x="3816" y="28000"/>
                    <a:pt x="3587" y="29390"/>
                    <a:pt x="4159" y="30533"/>
                  </a:cubicBezTo>
                  <a:cubicBezTo>
                    <a:pt x="4159" y="31200"/>
                    <a:pt x="4826" y="31676"/>
                    <a:pt x="4159" y="32248"/>
                  </a:cubicBezTo>
                  <a:cubicBezTo>
                    <a:pt x="3492" y="32820"/>
                    <a:pt x="2159" y="33581"/>
                    <a:pt x="2349" y="34439"/>
                  </a:cubicBezTo>
                  <a:lnTo>
                    <a:pt x="2349" y="34439"/>
                  </a:lnTo>
                  <a:cubicBezTo>
                    <a:pt x="2349" y="32248"/>
                    <a:pt x="635" y="33010"/>
                    <a:pt x="-32" y="32248"/>
                  </a:cubicBezTo>
                  <a:lnTo>
                    <a:pt x="-32" y="32248"/>
                  </a:lnTo>
                  <a:lnTo>
                    <a:pt x="1301" y="45488"/>
                  </a:lnTo>
                  <a:cubicBezTo>
                    <a:pt x="1473" y="48726"/>
                    <a:pt x="2082" y="51936"/>
                    <a:pt x="3111" y="55013"/>
                  </a:cubicBezTo>
                  <a:cubicBezTo>
                    <a:pt x="3873" y="57299"/>
                    <a:pt x="5207" y="59299"/>
                    <a:pt x="6064" y="61490"/>
                  </a:cubicBezTo>
                  <a:cubicBezTo>
                    <a:pt x="8016" y="68624"/>
                    <a:pt x="8883" y="76006"/>
                    <a:pt x="8636" y="83398"/>
                  </a:cubicBezTo>
                  <a:cubicBezTo>
                    <a:pt x="10064" y="97971"/>
                    <a:pt x="18161" y="111973"/>
                    <a:pt x="16732" y="126546"/>
                  </a:cubicBezTo>
                  <a:cubicBezTo>
                    <a:pt x="15846" y="131232"/>
                    <a:pt x="15246" y="135975"/>
                    <a:pt x="14922" y="140738"/>
                  </a:cubicBezTo>
                  <a:cubicBezTo>
                    <a:pt x="15255" y="143614"/>
                    <a:pt x="15255" y="146529"/>
                    <a:pt x="14922" y="149406"/>
                  </a:cubicBezTo>
                  <a:cubicBezTo>
                    <a:pt x="13817" y="152301"/>
                    <a:pt x="12407" y="155083"/>
                    <a:pt x="10731" y="157692"/>
                  </a:cubicBezTo>
                  <a:cubicBezTo>
                    <a:pt x="9512" y="160321"/>
                    <a:pt x="8826" y="163179"/>
                    <a:pt x="8731" y="166075"/>
                  </a:cubicBezTo>
                  <a:cubicBezTo>
                    <a:pt x="10045" y="166055"/>
                    <a:pt x="11264" y="165379"/>
                    <a:pt x="11969" y="164265"/>
                  </a:cubicBezTo>
                  <a:cubicBezTo>
                    <a:pt x="12846" y="163312"/>
                    <a:pt x="13074" y="161921"/>
                    <a:pt x="12541" y="160741"/>
                  </a:cubicBezTo>
                  <a:cubicBezTo>
                    <a:pt x="12541" y="160074"/>
                    <a:pt x="11874" y="159692"/>
                    <a:pt x="12541" y="159026"/>
                  </a:cubicBezTo>
                  <a:cubicBezTo>
                    <a:pt x="13207" y="158359"/>
                    <a:pt x="14446" y="157788"/>
                    <a:pt x="14255" y="156835"/>
                  </a:cubicBezTo>
                  <a:lnTo>
                    <a:pt x="14255" y="156835"/>
                  </a:lnTo>
                  <a:cubicBezTo>
                    <a:pt x="14255" y="159026"/>
                    <a:pt x="15970" y="158264"/>
                    <a:pt x="16636" y="159026"/>
                  </a:cubicBezTo>
                  <a:cubicBezTo>
                    <a:pt x="17303" y="159788"/>
                    <a:pt x="16636" y="160931"/>
                    <a:pt x="15875" y="161884"/>
                  </a:cubicBezTo>
                  <a:cubicBezTo>
                    <a:pt x="15113" y="162836"/>
                    <a:pt x="15875" y="164169"/>
                    <a:pt x="17113" y="164265"/>
                  </a:cubicBezTo>
                  <a:cubicBezTo>
                    <a:pt x="18180" y="164350"/>
                    <a:pt x="19189" y="163789"/>
                    <a:pt x="19685" y="162836"/>
                  </a:cubicBezTo>
                  <a:cubicBezTo>
                    <a:pt x="19685" y="162074"/>
                    <a:pt x="19685" y="161217"/>
                    <a:pt x="20256" y="160455"/>
                  </a:cubicBezTo>
                  <a:cubicBezTo>
                    <a:pt x="20866" y="159492"/>
                    <a:pt x="21999" y="158997"/>
                    <a:pt x="23114" y="159216"/>
                  </a:cubicBezTo>
                  <a:cubicBezTo>
                    <a:pt x="24542" y="159216"/>
                    <a:pt x="24161" y="160931"/>
                    <a:pt x="23590" y="161884"/>
                  </a:cubicBezTo>
                  <a:lnTo>
                    <a:pt x="21399" y="165122"/>
                  </a:lnTo>
                  <a:cubicBezTo>
                    <a:pt x="20999" y="165655"/>
                    <a:pt x="20742" y="166275"/>
                    <a:pt x="20637" y="166931"/>
                  </a:cubicBezTo>
                  <a:cubicBezTo>
                    <a:pt x="20818" y="167674"/>
                    <a:pt x="21494" y="168189"/>
                    <a:pt x="22256" y="168170"/>
                  </a:cubicBezTo>
                  <a:cubicBezTo>
                    <a:pt x="23295" y="168208"/>
                    <a:pt x="24285" y="167751"/>
                    <a:pt x="24923" y="166931"/>
                  </a:cubicBezTo>
                  <a:cubicBezTo>
                    <a:pt x="25723" y="166093"/>
                    <a:pt x="26314" y="165084"/>
                    <a:pt x="26638" y="163979"/>
                  </a:cubicBezTo>
                  <a:cubicBezTo>
                    <a:pt x="26638" y="162836"/>
                    <a:pt x="27495" y="161217"/>
                    <a:pt x="29400" y="161026"/>
                  </a:cubicBezTo>
                  <a:cubicBezTo>
                    <a:pt x="31305" y="160835"/>
                    <a:pt x="31781" y="161597"/>
                    <a:pt x="31781" y="162455"/>
                  </a:cubicBezTo>
                  <a:cubicBezTo>
                    <a:pt x="31781" y="163312"/>
                    <a:pt x="31115" y="164074"/>
                    <a:pt x="30353" y="164741"/>
                  </a:cubicBezTo>
                  <a:cubicBezTo>
                    <a:pt x="29590" y="165408"/>
                    <a:pt x="27590" y="167027"/>
                    <a:pt x="28257" y="168074"/>
                  </a:cubicBezTo>
                  <a:cubicBezTo>
                    <a:pt x="28924" y="169123"/>
                    <a:pt x="30734" y="169123"/>
                    <a:pt x="32162" y="168646"/>
                  </a:cubicBezTo>
                  <a:cubicBezTo>
                    <a:pt x="33353" y="168246"/>
                    <a:pt x="34391" y="167484"/>
                    <a:pt x="35115" y="166455"/>
                  </a:cubicBezTo>
                  <a:cubicBezTo>
                    <a:pt x="35601" y="165503"/>
                    <a:pt x="36134" y="164579"/>
                    <a:pt x="36734" y="163693"/>
                  </a:cubicBezTo>
                  <a:cubicBezTo>
                    <a:pt x="37096" y="163103"/>
                    <a:pt x="37754" y="162740"/>
                    <a:pt x="38449" y="162740"/>
                  </a:cubicBezTo>
                  <a:cubicBezTo>
                    <a:pt x="39306" y="164446"/>
                    <a:pt x="38782" y="166522"/>
                    <a:pt x="37211" y="167598"/>
                  </a:cubicBezTo>
                  <a:cubicBezTo>
                    <a:pt x="36639" y="168074"/>
                    <a:pt x="35877" y="168551"/>
                    <a:pt x="35591" y="169217"/>
                  </a:cubicBezTo>
                  <a:cubicBezTo>
                    <a:pt x="35306" y="169884"/>
                    <a:pt x="35591" y="170551"/>
                    <a:pt x="36639" y="170551"/>
                  </a:cubicBezTo>
                  <a:cubicBezTo>
                    <a:pt x="36982" y="170646"/>
                    <a:pt x="37344" y="170646"/>
                    <a:pt x="37687" y="170551"/>
                  </a:cubicBezTo>
                  <a:cubicBezTo>
                    <a:pt x="39401" y="170103"/>
                    <a:pt x="40849" y="168960"/>
                    <a:pt x="41687" y="167408"/>
                  </a:cubicBezTo>
                  <a:cubicBezTo>
                    <a:pt x="41687" y="166265"/>
                    <a:pt x="41687" y="164932"/>
                    <a:pt x="43592" y="164265"/>
                  </a:cubicBezTo>
                  <a:cubicBezTo>
                    <a:pt x="45116" y="166646"/>
                    <a:pt x="43592" y="169503"/>
                    <a:pt x="40830" y="171504"/>
                  </a:cubicBezTo>
                  <a:cubicBezTo>
                    <a:pt x="39925" y="172028"/>
                    <a:pt x="39058" y="172637"/>
                    <a:pt x="38258" y="173314"/>
                  </a:cubicBezTo>
                  <a:cubicBezTo>
                    <a:pt x="37592" y="174075"/>
                    <a:pt x="37496" y="175028"/>
                    <a:pt x="38258" y="175504"/>
                  </a:cubicBezTo>
                  <a:cubicBezTo>
                    <a:pt x="39192" y="175800"/>
                    <a:pt x="40182" y="175800"/>
                    <a:pt x="41116" y="175504"/>
                  </a:cubicBezTo>
                  <a:cubicBezTo>
                    <a:pt x="43611" y="175218"/>
                    <a:pt x="45916" y="174037"/>
                    <a:pt x="47593" y="172170"/>
                  </a:cubicBezTo>
                  <a:cubicBezTo>
                    <a:pt x="48288" y="170494"/>
                    <a:pt x="48774" y="168732"/>
                    <a:pt x="49022" y="166931"/>
                  </a:cubicBezTo>
                  <a:cubicBezTo>
                    <a:pt x="49193" y="166160"/>
                    <a:pt x="49784" y="165532"/>
                    <a:pt x="50546" y="165312"/>
                  </a:cubicBezTo>
                  <a:cubicBezTo>
                    <a:pt x="51879" y="165312"/>
                    <a:pt x="53117" y="165312"/>
                    <a:pt x="53213" y="166551"/>
                  </a:cubicBezTo>
                  <a:cubicBezTo>
                    <a:pt x="53308" y="167789"/>
                    <a:pt x="53213" y="168265"/>
                    <a:pt x="52546" y="169123"/>
                  </a:cubicBezTo>
                  <a:cubicBezTo>
                    <a:pt x="52060" y="169875"/>
                    <a:pt x="52279" y="170875"/>
                    <a:pt x="53032" y="171361"/>
                  </a:cubicBezTo>
                  <a:cubicBezTo>
                    <a:pt x="53060" y="171380"/>
                    <a:pt x="53089" y="171389"/>
                    <a:pt x="53117" y="171409"/>
                  </a:cubicBezTo>
                  <a:cubicBezTo>
                    <a:pt x="54556" y="171932"/>
                    <a:pt x="56156" y="171713"/>
                    <a:pt x="57403" y="170837"/>
                  </a:cubicBezTo>
                  <a:cubicBezTo>
                    <a:pt x="58261" y="170066"/>
                    <a:pt x="58832" y="169027"/>
                    <a:pt x="59023" y="167884"/>
                  </a:cubicBezTo>
                  <a:lnTo>
                    <a:pt x="59023" y="166265"/>
                  </a:lnTo>
                  <a:cubicBezTo>
                    <a:pt x="60594" y="167884"/>
                    <a:pt x="61042" y="170284"/>
                    <a:pt x="60166" y="172361"/>
                  </a:cubicBezTo>
                  <a:cubicBezTo>
                    <a:pt x="59880" y="172875"/>
                    <a:pt x="59651" y="173418"/>
                    <a:pt x="59499" y="173980"/>
                  </a:cubicBezTo>
                  <a:cubicBezTo>
                    <a:pt x="59528" y="174685"/>
                    <a:pt x="60042" y="175276"/>
                    <a:pt x="60737" y="175409"/>
                  </a:cubicBezTo>
                  <a:lnTo>
                    <a:pt x="61976" y="175409"/>
                  </a:lnTo>
                  <a:cubicBezTo>
                    <a:pt x="63814" y="175170"/>
                    <a:pt x="65300" y="173790"/>
                    <a:pt x="65690" y="171980"/>
                  </a:cubicBezTo>
                  <a:cubicBezTo>
                    <a:pt x="65643" y="170599"/>
                    <a:pt x="65452" y="169227"/>
                    <a:pt x="65119" y="167884"/>
                  </a:cubicBezTo>
                  <a:cubicBezTo>
                    <a:pt x="65014" y="167265"/>
                    <a:pt x="65424" y="166675"/>
                    <a:pt x="66052" y="166560"/>
                  </a:cubicBezTo>
                  <a:cubicBezTo>
                    <a:pt x="66148" y="166541"/>
                    <a:pt x="66252" y="166541"/>
                    <a:pt x="66357" y="166551"/>
                  </a:cubicBezTo>
                  <a:cubicBezTo>
                    <a:pt x="66605" y="166446"/>
                    <a:pt x="66871" y="166446"/>
                    <a:pt x="67119" y="166551"/>
                  </a:cubicBezTo>
                  <a:cubicBezTo>
                    <a:pt x="68929" y="168265"/>
                    <a:pt x="67119" y="170742"/>
                    <a:pt x="68834" y="172647"/>
                  </a:cubicBezTo>
                  <a:cubicBezTo>
                    <a:pt x="70005" y="173875"/>
                    <a:pt x="71491" y="174761"/>
                    <a:pt x="73120" y="175218"/>
                  </a:cubicBezTo>
                  <a:cubicBezTo>
                    <a:pt x="74263" y="175218"/>
                    <a:pt x="76263" y="175790"/>
                    <a:pt x="76644" y="175218"/>
                  </a:cubicBezTo>
                  <a:cubicBezTo>
                    <a:pt x="77025" y="174647"/>
                    <a:pt x="76644" y="174551"/>
                    <a:pt x="76644" y="174171"/>
                  </a:cubicBezTo>
                  <a:cubicBezTo>
                    <a:pt x="76644" y="173790"/>
                    <a:pt x="73977" y="171599"/>
                    <a:pt x="72834" y="170266"/>
                  </a:cubicBezTo>
                  <a:cubicBezTo>
                    <a:pt x="71491" y="169199"/>
                    <a:pt x="71024" y="167370"/>
                    <a:pt x="71691" y="165789"/>
                  </a:cubicBezTo>
                  <a:cubicBezTo>
                    <a:pt x="72653" y="165417"/>
                    <a:pt x="73739" y="165722"/>
                    <a:pt x="74358" y="166551"/>
                  </a:cubicBezTo>
                  <a:cubicBezTo>
                    <a:pt x="74834" y="167217"/>
                    <a:pt x="74358" y="168074"/>
                    <a:pt x="75406" y="168646"/>
                  </a:cubicBezTo>
                  <a:lnTo>
                    <a:pt x="76073" y="168646"/>
                  </a:lnTo>
                  <a:cubicBezTo>
                    <a:pt x="76958" y="168751"/>
                    <a:pt x="77768" y="168122"/>
                    <a:pt x="77873" y="167227"/>
                  </a:cubicBezTo>
                  <a:cubicBezTo>
                    <a:pt x="77873" y="167198"/>
                    <a:pt x="77882" y="167160"/>
                    <a:pt x="77882" y="167122"/>
                  </a:cubicBezTo>
                  <a:cubicBezTo>
                    <a:pt x="77882" y="166455"/>
                    <a:pt x="77882" y="165503"/>
                    <a:pt x="79121" y="165312"/>
                  </a:cubicBezTo>
                  <a:cubicBezTo>
                    <a:pt x="80835" y="166646"/>
                    <a:pt x="80359" y="168646"/>
                    <a:pt x="80740" y="170360"/>
                  </a:cubicBezTo>
                  <a:cubicBezTo>
                    <a:pt x="81883" y="173361"/>
                    <a:pt x="84464" y="175580"/>
                    <a:pt x="87598" y="176266"/>
                  </a:cubicBezTo>
                  <a:cubicBezTo>
                    <a:pt x="88198" y="176361"/>
                    <a:pt x="88808" y="176361"/>
                    <a:pt x="89407" y="176266"/>
                  </a:cubicBezTo>
                  <a:cubicBezTo>
                    <a:pt x="90598" y="176266"/>
                    <a:pt x="91598" y="175361"/>
                    <a:pt x="91694" y="174171"/>
                  </a:cubicBezTo>
                  <a:cubicBezTo>
                    <a:pt x="91694" y="173314"/>
                    <a:pt x="90932" y="172456"/>
                    <a:pt x="90455" y="171694"/>
                  </a:cubicBezTo>
                  <a:cubicBezTo>
                    <a:pt x="89731" y="170599"/>
                    <a:pt x="89246" y="169370"/>
                    <a:pt x="89027" y="168074"/>
                  </a:cubicBezTo>
                  <a:cubicBezTo>
                    <a:pt x="88741" y="166627"/>
                    <a:pt x="89684" y="165227"/>
                    <a:pt x="91132" y="164950"/>
                  </a:cubicBezTo>
                  <a:cubicBezTo>
                    <a:pt x="91160" y="164941"/>
                    <a:pt x="91189" y="164932"/>
                    <a:pt x="91217" y="164932"/>
                  </a:cubicBezTo>
                  <a:cubicBezTo>
                    <a:pt x="92713" y="164665"/>
                    <a:pt x="94218" y="165398"/>
                    <a:pt x="94932" y="166741"/>
                  </a:cubicBezTo>
                  <a:cubicBezTo>
                    <a:pt x="95503" y="167789"/>
                    <a:pt x="95503" y="168932"/>
                    <a:pt x="96456" y="169884"/>
                  </a:cubicBezTo>
                  <a:cubicBezTo>
                    <a:pt x="97409" y="170837"/>
                    <a:pt x="100076" y="171027"/>
                    <a:pt x="100838" y="169884"/>
                  </a:cubicBezTo>
                  <a:cubicBezTo>
                    <a:pt x="101057" y="169503"/>
                    <a:pt x="101057" y="169027"/>
                    <a:pt x="100838" y="168646"/>
                  </a:cubicBezTo>
                  <a:cubicBezTo>
                    <a:pt x="100266" y="167779"/>
                    <a:pt x="99628" y="166951"/>
                    <a:pt x="98932" y="166170"/>
                  </a:cubicBezTo>
                  <a:cubicBezTo>
                    <a:pt x="98266" y="165312"/>
                    <a:pt x="97885" y="164265"/>
                    <a:pt x="98932" y="163407"/>
                  </a:cubicBezTo>
                  <a:cubicBezTo>
                    <a:pt x="99714" y="162731"/>
                    <a:pt x="100790" y="162474"/>
                    <a:pt x="101790" y="162740"/>
                  </a:cubicBezTo>
                  <a:cubicBezTo>
                    <a:pt x="102752" y="162903"/>
                    <a:pt x="103486" y="163674"/>
                    <a:pt x="103600" y="164646"/>
                  </a:cubicBezTo>
                  <a:lnTo>
                    <a:pt x="105314" y="170360"/>
                  </a:lnTo>
                  <a:cubicBezTo>
                    <a:pt x="105562" y="171313"/>
                    <a:pt x="105991" y="172218"/>
                    <a:pt x="106553" y="173028"/>
                  </a:cubicBezTo>
                  <a:cubicBezTo>
                    <a:pt x="107295" y="174018"/>
                    <a:pt x="108381" y="174704"/>
                    <a:pt x="109601" y="174933"/>
                  </a:cubicBezTo>
                  <a:cubicBezTo>
                    <a:pt x="110477" y="175170"/>
                    <a:pt x="111391" y="175170"/>
                    <a:pt x="112268" y="174933"/>
                  </a:cubicBezTo>
                  <a:cubicBezTo>
                    <a:pt x="113125" y="174933"/>
                    <a:pt x="113696" y="174075"/>
                    <a:pt x="113601" y="173504"/>
                  </a:cubicBezTo>
                  <a:cubicBezTo>
                    <a:pt x="113506" y="172932"/>
                    <a:pt x="113030" y="172647"/>
                    <a:pt x="112553" y="172265"/>
                  </a:cubicBezTo>
                  <a:cubicBezTo>
                    <a:pt x="111248" y="171275"/>
                    <a:pt x="110344" y="169856"/>
                    <a:pt x="109982" y="168265"/>
                  </a:cubicBezTo>
                  <a:cubicBezTo>
                    <a:pt x="109715" y="167694"/>
                    <a:pt x="109953" y="167018"/>
                    <a:pt x="110525" y="166741"/>
                  </a:cubicBezTo>
                  <a:cubicBezTo>
                    <a:pt x="110620" y="166694"/>
                    <a:pt x="110734" y="166665"/>
                    <a:pt x="110839" y="166646"/>
                  </a:cubicBezTo>
                  <a:cubicBezTo>
                    <a:pt x="111391" y="166455"/>
                    <a:pt x="112001" y="166455"/>
                    <a:pt x="112553" y="166646"/>
                  </a:cubicBezTo>
                  <a:cubicBezTo>
                    <a:pt x="113544" y="167074"/>
                    <a:pt x="114306" y="167903"/>
                    <a:pt x="114649" y="168932"/>
                  </a:cubicBezTo>
                  <a:cubicBezTo>
                    <a:pt x="114973" y="169903"/>
                    <a:pt x="115563" y="170761"/>
                    <a:pt x="116363" y="171409"/>
                  </a:cubicBezTo>
                  <a:cubicBezTo>
                    <a:pt x="117544" y="172085"/>
                    <a:pt x="118992" y="172085"/>
                    <a:pt x="120173" y="171409"/>
                  </a:cubicBezTo>
                  <a:cubicBezTo>
                    <a:pt x="120935" y="171066"/>
                    <a:pt x="121269" y="170170"/>
                    <a:pt x="120935" y="169408"/>
                  </a:cubicBezTo>
                  <a:cubicBezTo>
                    <a:pt x="120488" y="168722"/>
                    <a:pt x="119907" y="168141"/>
                    <a:pt x="119221" y="167694"/>
                  </a:cubicBezTo>
                  <a:cubicBezTo>
                    <a:pt x="117182" y="166093"/>
                    <a:pt x="115554" y="164046"/>
                    <a:pt x="114458" y="161693"/>
                  </a:cubicBezTo>
                  <a:cubicBezTo>
                    <a:pt x="114049" y="161017"/>
                    <a:pt x="114258" y="160140"/>
                    <a:pt x="114935" y="159731"/>
                  </a:cubicBezTo>
                  <a:cubicBezTo>
                    <a:pt x="115030" y="159674"/>
                    <a:pt x="115125" y="159635"/>
                    <a:pt x="115220" y="159598"/>
                  </a:cubicBezTo>
                  <a:cubicBezTo>
                    <a:pt x="115858" y="159302"/>
                    <a:pt x="116582" y="159302"/>
                    <a:pt x="117221" y="159598"/>
                  </a:cubicBezTo>
                  <a:cubicBezTo>
                    <a:pt x="117687" y="159892"/>
                    <a:pt x="118059" y="160321"/>
                    <a:pt x="118268" y="160835"/>
                  </a:cubicBezTo>
                  <a:cubicBezTo>
                    <a:pt x="118678" y="161607"/>
                    <a:pt x="119154" y="162340"/>
                    <a:pt x="119697" y="163026"/>
                  </a:cubicBezTo>
                  <a:cubicBezTo>
                    <a:pt x="120354" y="164017"/>
                    <a:pt x="121326" y="164760"/>
                    <a:pt x="122459" y="165122"/>
                  </a:cubicBezTo>
                  <a:cubicBezTo>
                    <a:pt x="123793" y="165122"/>
                    <a:pt x="125793" y="165122"/>
                    <a:pt x="126174" y="164169"/>
                  </a:cubicBezTo>
                  <a:cubicBezTo>
                    <a:pt x="126555" y="163217"/>
                    <a:pt x="125603" y="162645"/>
                    <a:pt x="124936" y="161979"/>
                  </a:cubicBezTo>
                  <a:cubicBezTo>
                    <a:pt x="124317" y="161464"/>
                    <a:pt x="123831" y="160807"/>
                    <a:pt x="123507" y="160074"/>
                  </a:cubicBezTo>
                  <a:cubicBezTo>
                    <a:pt x="123278" y="159731"/>
                    <a:pt x="123278" y="159283"/>
                    <a:pt x="123507" y="158931"/>
                  </a:cubicBezTo>
                  <a:cubicBezTo>
                    <a:pt x="123507" y="158931"/>
                    <a:pt x="123507" y="158931"/>
                    <a:pt x="124078" y="158931"/>
                  </a:cubicBezTo>
                  <a:cubicBezTo>
                    <a:pt x="125536" y="158340"/>
                    <a:pt x="127203" y="158549"/>
                    <a:pt x="128460" y="159502"/>
                  </a:cubicBezTo>
                  <a:cubicBezTo>
                    <a:pt x="129289" y="160293"/>
                    <a:pt x="129708" y="161417"/>
                    <a:pt x="129603" y="162550"/>
                  </a:cubicBezTo>
                  <a:cubicBezTo>
                    <a:pt x="129565" y="163626"/>
                    <a:pt x="129860" y="164693"/>
                    <a:pt x="130460" y="165598"/>
                  </a:cubicBezTo>
                  <a:cubicBezTo>
                    <a:pt x="130727" y="165865"/>
                    <a:pt x="131051" y="166065"/>
                    <a:pt x="131413" y="166170"/>
                  </a:cubicBezTo>
                  <a:cubicBezTo>
                    <a:pt x="132213" y="166455"/>
                    <a:pt x="133089" y="166455"/>
                    <a:pt x="133889" y="166170"/>
                  </a:cubicBezTo>
                  <a:cubicBezTo>
                    <a:pt x="134404" y="165998"/>
                    <a:pt x="134889" y="165741"/>
                    <a:pt x="135318" y="165408"/>
                  </a:cubicBezTo>
                  <a:cubicBezTo>
                    <a:pt x="136347" y="164503"/>
                    <a:pt x="136442" y="162940"/>
                    <a:pt x="135537" y="161912"/>
                  </a:cubicBezTo>
                  <a:cubicBezTo>
                    <a:pt x="135471" y="161836"/>
                    <a:pt x="135394" y="161760"/>
                    <a:pt x="135318" y="161693"/>
                  </a:cubicBezTo>
                  <a:cubicBezTo>
                    <a:pt x="134118" y="160683"/>
                    <a:pt x="132994" y="159569"/>
                    <a:pt x="131984" y="158359"/>
                  </a:cubicBezTo>
                  <a:cubicBezTo>
                    <a:pt x="131432" y="157873"/>
                    <a:pt x="131375" y="157026"/>
                    <a:pt x="131870" y="156483"/>
                  </a:cubicBezTo>
                  <a:cubicBezTo>
                    <a:pt x="131899" y="156435"/>
                    <a:pt x="131946" y="156397"/>
                    <a:pt x="131984" y="156359"/>
                  </a:cubicBezTo>
                  <a:cubicBezTo>
                    <a:pt x="132956" y="155940"/>
                    <a:pt x="134061" y="155940"/>
                    <a:pt x="135032" y="156359"/>
                  </a:cubicBezTo>
                  <a:cubicBezTo>
                    <a:pt x="135690" y="156797"/>
                    <a:pt x="136185" y="157426"/>
                    <a:pt x="136461" y="158169"/>
                  </a:cubicBezTo>
                  <a:lnTo>
                    <a:pt x="137128" y="159502"/>
                  </a:lnTo>
                  <a:cubicBezTo>
                    <a:pt x="137595" y="159940"/>
                    <a:pt x="138204" y="160207"/>
                    <a:pt x="138842" y="160264"/>
                  </a:cubicBezTo>
                  <a:cubicBezTo>
                    <a:pt x="140052" y="160341"/>
                    <a:pt x="141138" y="159540"/>
                    <a:pt x="141414" y="158359"/>
                  </a:cubicBezTo>
                  <a:cubicBezTo>
                    <a:pt x="141414" y="157502"/>
                    <a:pt x="140747" y="156645"/>
                    <a:pt x="140557" y="155787"/>
                  </a:cubicBezTo>
                  <a:cubicBezTo>
                    <a:pt x="140957" y="155301"/>
                    <a:pt x="141547" y="154987"/>
                    <a:pt x="142176" y="154930"/>
                  </a:cubicBezTo>
                  <a:cubicBezTo>
                    <a:pt x="142967" y="154825"/>
                    <a:pt x="143776" y="154997"/>
                    <a:pt x="144462" y="155407"/>
                  </a:cubicBezTo>
                  <a:cubicBezTo>
                    <a:pt x="144881" y="155711"/>
                    <a:pt x="145186" y="156150"/>
                    <a:pt x="145319" y="156645"/>
                  </a:cubicBezTo>
                  <a:cubicBezTo>
                    <a:pt x="145767" y="157806"/>
                    <a:pt x="146491" y="158855"/>
                    <a:pt x="147415" y="159692"/>
                  </a:cubicBezTo>
                  <a:cubicBezTo>
                    <a:pt x="148663" y="160759"/>
                    <a:pt x="150253" y="161331"/>
                    <a:pt x="151892" y="161312"/>
                  </a:cubicBezTo>
                  <a:cubicBezTo>
                    <a:pt x="152939" y="161312"/>
                    <a:pt x="154082" y="161312"/>
                    <a:pt x="154463" y="160455"/>
                  </a:cubicBezTo>
                  <a:cubicBezTo>
                    <a:pt x="154597" y="160188"/>
                    <a:pt x="154597" y="159864"/>
                    <a:pt x="154463" y="159598"/>
                  </a:cubicBezTo>
                  <a:cubicBezTo>
                    <a:pt x="154463" y="158073"/>
                    <a:pt x="153035" y="156835"/>
                    <a:pt x="151606" y="155597"/>
                  </a:cubicBezTo>
                  <a:cubicBezTo>
                    <a:pt x="150844" y="155140"/>
                    <a:pt x="150215" y="154482"/>
                    <a:pt x="149796" y="153692"/>
                  </a:cubicBezTo>
                  <a:cubicBezTo>
                    <a:pt x="149625" y="153197"/>
                    <a:pt x="149882" y="152654"/>
                    <a:pt x="150377" y="152482"/>
                  </a:cubicBezTo>
                  <a:cubicBezTo>
                    <a:pt x="150406" y="152472"/>
                    <a:pt x="150434" y="152463"/>
                    <a:pt x="150463" y="152454"/>
                  </a:cubicBezTo>
                  <a:cubicBezTo>
                    <a:pt x="151130" y="152168"/>
                    <a:pt x="151892" y="152168"/>
                    <a:pt x="152558" y="152454"/>
                  </a:cubicBezTo>
                  <a:cubicBezTo>
                    <a:pt x="153187" y="152596"/>
                    <a:pt x="153835" y="152596"/>
                    <a:pt x="154463" y="152454"/>
                  </a:cubicBezTo>
                  <a:cubicBezTo>
                    <a:pt x="155187" y="152472"/>
                    <a:pt x="155873" y="152111"/>
                    <a:pt x="156273" y="151501"/>
                  </a:cubicBezTo>
                  <a:cubicBezTo>
                    <a:pt x="156578" y="151053"/>
                    <a:pt x="156740" y="150520"/>
                    <a:pt x="156749" y="149977"/>
                  </a:cubicBezTo>
                  <a:cubicBezTo>
                    <a:pt x="156749" y="149977"/>
                    <a:pt x="156749" y="149310"/>
                    <a:pt x="156749" y="148929"/>
                  </a:cubicBezTo>
                  <a:cubicBezTo>
                    <a:pt x="157159" y="148129"/>
                    <a:pt x="157949" y="147596"/>
                    <a:pt x="158845" y="147501"/>
                  </a:cubicBezTo>
                  <a:cubicBezTo>
                    <a:pt x="159550" y="147462"/>
                    <a:pt x="160235" y="147786"/>
                    <a:pt x="160655" y="148358"/>
                  </a:cubicBezTo>
                  <a:cubicBezTo>
                    <a:pt x="160845" y="148882"/>
                    <a:pt x="160845" y="149453"/>
                    <a:pt x="160655" y="149977"/>
                  </a:cubicBezTo>
                  <a:cubicBezTo>
                    <a:pt x="160321" y="150425"/>
                    <a:pt x="160131" y="150949"/>
                    <a:pt x="160083" y="151501"/>
                  </a:cubicBezTo>
                  <a:lnTo>
                    <a:pt x="160083" y="151977"/>
                  </a:lnTo>
                  <a:cubicBezTo>
                    <a:pt x="160083" y="151977"/>
                    <a:pt x="160559" y="153025"/>
                    <a:pt x="161131" y="153120"/>
                  </a:cubicBezTo>
                  <a:cubicBezTo>
                    <a:pt x="161702" y="153215"/>
                    <a:pt x="163798" y="152454"/>
                    <a:pt x="164846" y="151406"/>
                  </a:cubicBezTo>
                  <a:cubicBezTo>
                    <a:pt x="165808" y="150501"/>
                    <a:pt x="166074" y="149072"/>
                    <a:pt x="165512" y="147881"/>
                  </a:cubicBezTo>
                  <a:cubicBezTo>
                    <a:pt x="165512" y="147310"/>
                    <a:pt x="164941" y="146834"/>
                    <a:pt x="165512" y="146167"/>
                  </a:cubicBezTo>
                  <a:cubicBezTo>
                    <a:pt x="166084" y="145500"/>
                    <a:pt x="167417" y="145024"/>
                    <a:pt x="167322" y="144167"/>
                  </a:cubicBezTo>
                  <a:cubicBezTo>
                    <a:pt x="167322" y="146358"/>
                    <a:pt x="168941" y="145596"/>
                    <a:pt x="169513" y="146453"/>
                  </a:cubicBezTo>
                  <a:cubicBezTo>
                    <a:pt x="170084" y="147310"/>
                    <a:pt x="169513" y="148263"/>
                    <a:pt x="168751" y="149215"/>
                  </a:cubicBezTo>
                  <a:cubicBezTo>
                    <a:pt x="168217" y="149872"/>
                    <a:pt x="168322" y="150825"/>
                    <a:pt x="168979" y="151358"/>
                  </a:cubicBezTo>
                  <a:cubicBezTo>
                    <a:pt x="169208" y="151549"/>
                    <a:pt x="169494" y="151663"/>
                    <a:pt x="169799" y="151692"/>
                  </a:cubicBezTo>
                  <a:cubicBezTo>
                    <a:pt x="170894" y="151787"/>
                    <a:pt x="171942" y="151225"/>
                    <a:pt x="172466" y="150263"/>
                  </a:cubicBezTo>
                  <a:cubicBezTo>
                    <a:pt x="172466" y="149501"/>
                    <a:pt x="172466" y="148739"/>
                    <a:pt x="173228" y="147977"/>
                  </a:cubicBezTo>
                  <a:cubicBezTo>
                    <a:pt x="173809" y="147043"/>
                    <a:pt x="174923" y="146586"/>
                    <a:pt x="175990" y="146834"/>
                  </a:cubicBezTo>
                  <a:cubicBezTo>
                    <a:pt x="177514" y="146834"/>
                    <a:pt x="177038" y="148548"/>
                    <a:pt x="175990" y="149501"/>
                  </a:cubicBezTo>
                  <a:lnTo>
                    <a:pt x="173704" y="152739"/>
                  </a:lnTo>
                  <a:cubicBezTo>
                    <a:pt x="173704" y="153311"/>
                    <a:pt x="172847" y="153882"/>
                    <a:pt x="172942" y="154454"/>
                  </a:cubicBezTo>
                  <a:cubicBezTo>
                    <a:pt x="173037" y="155025"/>
                    <a:pt x="173513" y="155692"/>
                    <a:pt x="174466" y="155787"/>
                  </a:cubicBezTo>
                  <a:cubicBezTo>
                    <a:pt x="175475" y="155807"/>
                    <a:pt x="176447" y="155387"/>
                    <a:pt x="177133" y="154644"/>
                  </a:cubicBezTo>
                  <a:cubicBezTo>
                    <a:pt x="177971" y="153863"/>
                    <a:pt x="178600" y="152882"/>
                    <a:pt x="178943" y="151787"/>
                  </a:cubicBezTo>
                  <a:cubicBezTo>
                    <a:pt x="179419" y="150644"/>
                    <a:pt x="179990" y="149024"/>
                    <a:pt x="181895" y="148929"/>
                  </a:cubicBezTo>
                  <a:cubicBezTo>
                    <a:pt x="183800" y="148834"/>
                    <a:pt x="184181" y="149691"/>
                    <a:pt x="184181" y="150453"/>
                  </a:cubicBezTo>
                  <a:cubicBezTo>
                    <a:pt x="184038" y="151406"/>
                    <a:pt x="183476" y="152244"/>
                    <a:pt x="182657" y="152739"/>
                  </a:cubicBezTo>
                  <a:cubicBezTo>
                    <a:pt x="181419" y="153692"/>
                    <a:pt x="179800" y="154835"/>
                    <a:pt x="180467" y="155883"/>
                  </a:cubicBezTo>
                  <a:cubicBezTo>
                    <a:pt x="181133" y="156930"/>
                    <a:pt x="182848" y="157121"/>
                    <a:pt x="184277" y="156740"/>
                  </a:cubicBezTo>
                  <a:cubicBezTo>
                    <a:pt x="185486" y="156378"/>
                    <a:pt x="186553" y="155644"/>
                    <a:pt x="187325" y="154644"/>
                  </a:cubicBezTo>
                  <a:lnTo>
                    <a:pt x="187325" y="154644"/>
                  </a:lnTo>
                  <a:cubicBezTo>
                    <a:pt x="188001" y="152006"/>
                    <a:pt x="186725" y="149253"/>
                    <a:pt x="184277" y="14807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xmlns="" id="{B3FBD183-1CDF-BA95-8B0A-FA5150098F20}"/>
                </a:ext>
              </a:extLst>
            </p:cNvPr>
            <p:cNvSpPr/>
            <p:nvPr/>
          </p:nvSpPr>
          <p:spPr>
            <a:xfrm>
              <a:off x="4590558" y="3577844"/>
              <a:ext cx="173709" cy="176179"/>
            </a:xfrm>
            <a:custGeom>
              <a:avLst/>
              <a:gdLst>
                <a:gd name="connsiteX0" fmla="*/ 171718 w 173709"/>
                <a:gd name="connsiteY0" fmla="*/ 132601 h 176179"/>
                <a:gd name="connsiteX1" fmla="*/ 171718 w 173709"/>
                <a:gd name="connsiteY1" fmla="*/ 123934 h 176179"/>
                <a:gd name="connsiteX2" fmla="*/ 173528 w 173709"/>
                <a:gd name="connsiteY2" fmla="*/ 109741 h 176179"/>
                <a:gd name="connsiteX3" fmla="*/ 165432 w 173709"/>
                <a:gd name="connsiteY3" fmla="*/ 66593 h 176179"/>
                <a:gd name="connsiteX4" fmla="*/ 162860 w 173709"/>
                <a:gd name="connsiteY4" fmla="*/ 44685 h 176179"/>
                <a:gd name="connsiteX5" fmla="*/ 159907 w 173709"/>
                <a:gd name="connsiteY5" fmla="*/ 38208 h 176179"/>
                <a:gd name="connsiteX6" fmla="*/ 158097 w 173709"/>
                <a:gd name="connsiteY6" fmla="*/ 28683 h 176179"/>
                <a:gd name="connsiteX7" fmla="*/ 156764 w 173709"/>
                <a:gd name="connsiteY7" fmla="*/ 15444 h 176179"/>
                <a:gd name="connsiteX8" fmla="*/ 156764 w 173709"/>
                <a:gd name="connsiteY8" fmla="*/ 15444 h 176179"/>
                <a:gd name="connsiteX9" fmla="*/ 156764 w 173709"/>
                <a:gd name="connsiteY9" fmla="*/ 13825 h 176179"/>
                <a:gd name="connsiteX10" fmla="*/ 156097 w 173709"/>
                <a:gd name="connsiteY10" fmla="*/ 11157 h 176179"/>
                <a:gd name="connsiteX11" fmla="*/ 153906 w 173709"/>
                <a:gd name="connsiteY11" fmla="*/ 12586 h 176179"/>
                <a:gd name="connsiteX12" fmla="*/ 153240 w 173709"/>
                <a:gd name="connsiteY12" fmla="*/ 14872 h 176179"/>
                <a:gd name="connsiteX13" fmla="*/ 150382 w 173709"/>
                <a:gd name="connsiteY13" fmla="*/ 16206 h 176179"/>
                <a:gd name="connsiteX14" fmla="*/ 149906 w 173709"/>
                <a:gd name="connsiteY14" fmla="*/ 13538 h 176179"/>
                <a:gd name="connsiteX15" fmla="*/ 152097 w 173709"/>
                <a:gd name="connsiteY15" fmla="*/ 10205 h 176179"/>
                <a:gd name="connsiteX16" fmla="*/ 152859 w 173709"/>
                <a:gd name="connsiteY16" fmla="*/ 8395 h 176179"/>
                <a:gd name="connsiteX17" fmla="*/ 151144 w 173709"/>
                <a:gd name="connsiteY17" fmla="*/ 7157 h 176179"/>
                <a:gd name="connsiteX18" fmla="*/ 148382 w 173709"/>
                <a:gd name="connsiteY18" fmla="*/ 8491 h 176179"/>
                <a:gd name="connsiteX19" fmla="*/ 146667 w 173709"/>
                <a:gd name="connsiteY19" fmla="*/ 11348 h 176179"/>
                <a:gd name="connsiteX20" fmla="*/ 143810 w 173709"/>
                <a:gd name="connsiteY20" fmla="*/ 14396 h 176179"/>
                <a:gd name="connsiteX21" fmla="*/ 141333 w 173709"/>
                <a:gd name="connsiteY21" fmla="*/ 12967 h 176179"/>
                <a:gd name="connsiteX22" fmla="*/ 142857 w 173709"/>
                <a:gd name="connsiteY22" fmla="*/ 10681 h 176179"/>
                <a:gd name="connsiteX23" fmla="*/ 144953 w 173709"/>
                <a:gd name="connsiteY23" fmla="*/ 7347 h 176179"/>
                <a:gd name="connsiteX24" fmla="*/ 140952 w 173709"/>
                <a:gd name="connsiteY24" fmla="*/ 6776 h 176179"/>
                <a:gd name="connsiteX25" fmla="*/ 137904 w 173709"/>
                <a:gd name="connsiteY25" fmla="*/ 9062 h 176179"/>
                <a:gd name="connsiteX26" fmla="*/ 136190 w 173709"/>
                <a:gd name="connsiteY26" fmla="*/ 11824 h 176179"/>
                <a:gd name="connsiteX27" fmla="*/ 134380 w 173709"/>
                <a:gd name="connsiteY27" fmla="*/ 12776 h 176179"/>
                <a:gd name="connsiteX28" fmla="*/ 135618 w 173709"/>
                <a:gd name="connsiteY28" fmla="*/ 7919 h 176179"/>
                <a:gd name="connsiteX29" fmla="*/ 137333 w 173709"/>
                <a:gd name="connsiteY29" fmla="*/ 6299 h 176179"/>
                <a:gd name="connsiteX30" fmla="*/ 136190 w 173709"/>
                <a:gd name="connsiteY30" fmla="*/ 4871 h 176179"/>
                <a:gd name="connsiteX31" fmla="*/ 135142 w 173709"/>
                <a:gd name="connsiteY31" fmla="*/ 4871 h 176179"/>
                <a:gd name="connsiteX32" fmla="*/ 130951 w 173709"/>
                <a:gd name="connsiteY32" fmla="*/ 8109 h 176179"/>
                <a:gd name="connsiteX33" fmla="*/ 129046 w 173709"/>
                <a:gd name="connsiteY33" fmla="*/ 11253 h 176179"/>
                <a:gd name="connsiteX34" fmla="*/ 131904 w 173709"/>
                <a:gd name="connsiteY34" fmla="*/ 3918 h 176179"/>
                <a:gd name="connsiteX35" fmla="*/ 134475 w 173709"/>
                <a:gd name="connsiteY35" fmla="*/ 2013 h 176179"/>
                <a:gd name="connsiteX36" fmla="*/ 134475 w 173709"/>
                <a:gd name="connsiteY36" fmla="*/ -178 h 176179"/>
                <a:gd name="connsiteX37" fmla="*/ 131523 w 173709"/>
                <a:gd name="connsiteY37" fmla="*/ -178 h 176179"/>
                <a:gd name="connsiteX38" fmla="*/ 124855 w 173709"/>
                <a:gd name="connsiteY38" fmla="*/ 3251 h 176179"/>
                <a:gd name="connsiteX39" fmla="*/ 123426 w 173709"/>
                <a:gd name="connsiteY39" fmla="*/ 8585 h 176179"/>
                <a:gd name="connsiteX40" fmla="*/ 121807 w 173709"/>
                <a:gd name="connsiteY40" fmla="*/ 10205 h 176179"/>
                <a:gd name="connsiteX41" fmla="*/ 118950 w 173709"/>
                <a:gd name="connsiteY41" fmla="*/ 8967 h 176179"/>
                <a:gd name="connsiteX42" fmla="*/ 119712 w 173709"/>
                <a:gd name="connsiteY42" fmla="*/ 6490 h 176179"/>
                <a:gd name="connsiteX43" fmla="*/ 119045 w 173709"/>
                <a:gd name="connsiteY43" fmla="*/ 4204 h 176179"/>
                <a:gd name="connsiteX44" fmla="*/ 114568 w 173709"/>
                <a:gd name="connsiteY44" fmla="*/ 4871 h 176179"/>
                <a:gd name="connsiteX45" fmla="*/ 112949 w 173709"/>
                <a:gd name="connsiteY45" fmla="*/ 7824 h 176179"/>
                <a:gd name="connsiteX46" fmla="*/ 112473 w 173709"/>
                <a:gd name="connsiteY46" fmla="*/ 9538 h 176179"/>
                <a:gd name="connsiteX47" fmla="*/ 111234 w 173709"/>
                <a:gd name="connsiteY47" fmla="*/ 3442 h 176179"/>
                <a:gd name="connsiteX48" fmla="*/ 111806 w 173709"/>
                <a:gd name="connsiteY48" fmla="*/ 1728 h 176179"/>
                <a:gd name="connsiteX49" fmla="*/ 110472 w 173709"/>
                <a:gd name="connsiteY49" fmla="*/ 489 h 176179"/>
                <a:gd name="connsiteX50" fmla="*/ 109139 w 173709"/>
                <a:gd name="connsiteY50" fmla="*/ 489 h 176179"/>
                <a:gd name="connsiteX51" fmla="*/ 105424 w 173709"/>
                <a:gd name="connsiteY51" fmla="*/ 3918 h 176179"/>
                <a:gd name="connsiteX52" fmla="*/ 106091 w 173709"/>
                <a:gd name="connsiteY52" fmla="*/ 8109 h 176179"/>
                <a:gd name="connsiteX53" fmla="*/ 105157 w 173709"/>
                <a:gd name="connsiteY53" fmla="*/ 9434 h 176179"/>
                <a:gd name="connsiteX54" fmla="*/ 104853 w 173709"/>
                <a:gd name="connsiteY54" fmla="*/ 9443 h 176179"/>
                <a:gd name="connsiteX55" fmla="*/ 103995 w 173709"/>
                <a:gd name="connsiteY55" fmla="*/ 9443 h 176179"/>
                <a:gd name="connsiteX56" fmla="*/ 102090 w 173709"/>
                <a:gd name="connsiteY56" fmla="*/ 3442 h 176179"/>
                <a:gd name="connsiteX57" fmla="*/ 97518 w 173709"/>
                <a:gd name="connsiteY57" fmla="*/ 1061 h 176179"/>
                <a:gd name="connsiteX58" fmla="*/ 93804 w 173709"/>
                <a:gd name="connsiteY58" fmla="*/ 1061 h 176179"/>
                <a:gd name="connsiteX59" fmla="*/ 93804 w 173709"/>
                <a:gd name="connsiteY59" fmla="*/ 2013 h 176179"/>
                <a:gd name="connsiteX60" fmla="*/ 97995 w 173709"/>
                <a:gd name="connsiteY60" fmla="*/ 5823 h 176179"/>
                <a:gd name="connsiteX61" fmla="*/ 99328 w 173709"/>
                <a:gd name="connsiteY61" fmla="*/ 10300 h 176179"/>
                <a:gd name="connsiteX62" fmla="*/ 96471 w 173709"/>
                <a:gd name="connsiteY62" fmla="*/ 9633 h 176179"/>
                <a:gd name="connsiteX63" fmla="*/ 95328 w 173709"/>
                <a:gd name="connsiteY63" fmla="*/ 7538 h 176179"/>
                <a:gd name="connsiteX64" fmla="*/ 94661 w 173709"/>
                <a:gd name="connsiteY64" fmla="*/ 7538 h 176179"/>
                <a:gd name="connsiteX65" fmla="*/ 92851 w 173709"/>
                <a:gd name="connsiteY65" fmla="*/ 9147 h 176179"/>
                <a:gd name="connsiteX66" fmla="*/ 92851 w 173709"/>
                <a:gd name="connsiteY66" fmla="*/ 9157 h 176179"/>
                <a:gd name="connsiteX67" fmla="*/ 91613 w 173709"/>
                <a:gd name="connsiteY67" fmla="*/ 11062 h 176179"/>
                <a:gd name="connsiteX68" fmla="*/ 89708 w 173709"/>
                <a:gd name="connsiteY68" fmla="*/ 6014 h 176179"/>
                <a:gd name="connsiteX69" fmla="*/ 82278 w 173709"/>
                <a:gd name="connsiteY69" fmla="*/ 394 h 176179"/>
                <a:gd name="connsiteX70" fmla="*/ 80373 w 173709"/>
                <a:gd name="connsiteY70" fmla="*/ 394 h 176179"/>
                <a:gd name="connsiteX71" fmla="*/ 78087 w 173709"/>
                <a:gd name="connsiteY71" fmla="*/ 2490 h 176179"/>
                <a:gd name="connsiteX72" fmla="*/ 79516 w 173709"/>
                <a:gd name="connsiteY72" fmla="*/ 4966 h 176179"/>
                <a:gd name="connsiteX73" fmla="*/ 81135 w 173709"/>
                <a:gd name="connsiteY73" fmla="*/ 8491 h 176179"/>
                <a:gd name="connsiteX74" fmla="*/ 79030 w 173709"/>
                <a:gd name="connsiteY74" fmla="*/ 11615 h 176179"/>
                <a:gd name="connsiteX75" fmla="*/ 78945 w 173709"/>
                <a:gd name="connsiteY75" fmla="*/ 11633 h 176179"/>
                <a:gd name="connsiteX76" fmla="*/ 74944 w 173709"/>
                <a:gd name="connsiteY76" fmla="*/ 10110 h 176179"/>
                <a:gd name="connsiteX77" fmla="*/ 73230 w 173709"/>
                <a:gd name="connsiteY77" fmla="*/ 7062 h 176179"/>
                <a:gd name="connsiteX78" fmla="*/ 68658 w 173709"/>
                <a:gd name="connsiteY78" fmla="*/ 7062 h 176179"/>
                <a:gd name="connsiteX79" fmla="*/ 68658 w 173709"/>
                <a:gd name="connsiteY79" fmla="*/ 8395 h 176179"/>
                <a:gd name="connsiteX80" fmla="*/ 70753 w 173709"/>
                <a:gd name="connsiteY80" fmla="*/ 10776 h 176179"/>
                <a:gd name="connsiteX81" fmla="*/ 70753 w 173709"/>
                <a:gd name="connsiteY81" fmla="*/ 13443 h 176179"/>
                <a:gd name="connsiteX82" fmla="*/ 67800 w 173709"/>
                <a:gd name="connsiteY82" fmla="*/ 14301 h 176179"/>
                <a:gd name="connsiteX83" fmla="*/ 65800 w 173709"/>
                <a:gd name="connsiteY83" fmla="*/ 12491 h 176179"/>
                <a:gd name="connsiteX84" fmla="*/ 63705 w 173709"/>
                <a:gd name="connsiteY84" fmla="*/ 6966 h 176179"/>
                <a:gd name="connsiteX85" fmla="*/ 62371 w 173709"/>
                <a:gd name="connsiteY85" fmla="*/ 4300 h 176179"/>
                <a:gd name="connsiteX86" fmla="*/ 59037 w 173709"/>
                <a:gd name="connsiteY86" fmla="*/ 2585 h 176179"/>
                <a:gd name="connsiteX87" fmla="*/ 56275 w 173709"/>
                <a:gd name="connsiteY87" fmla="*/ 2585 h 176179"/>
                <a:gd name="connsiteX88" fmla="*/ 54846 w 173709"/>
                <a:gd name="connsiteY88" fmla="*/ 4109 h 176179"/>
                <a:gd name="connsiteX89" fmla="*/ 56085 w 173709"/>
                <a:gd name="connsiteY89" fmla="*/ 5252 h 176179"/>
                <a:gd name="connsiteX90" fmla="*/ 59037 w 173709"/>
                <a:gd name="connsiteY90" fmla="*/ 9157 h 176179"/>
                <a:gd name="connsiteX91" fmla="*/ 58180 w 173709"/>
                <a:gd name="connsiteY91" fmla="*/ 10776 h 176179"/>
                <a:gd name="connsiteX92" fmla="*/ 56370 w 173709"/>
                <a:gd name="connsiteY92" fmla="*/ 10776 h 176179"/>
                <a:gd name="connsiteX93" fmla="*/ 53989 w 173709"/>
                <a:gd name="connsiteY93" fmla="*/ 8681 h 176179"/>
                <a:gd name="connsiteX94" fmla="*/ 52179 w 173709"/>
                <a:gd name="connsiteY94" fmla="*/ 6299 h 176179"/>
                <a:gd name="connsiteX95" fmla="*/ 48084 w 173709"/>
                <a:gd name="connsiteY95" fmla="*/ 6299 h 176179"/>
                <a:gd name="connsiteX96" fmla="*/ 47293 w 173709"/>
                <a:gd name="connsiteY96" fmla="*/ 8157 h 176179"/>
                <a:gd name="connsiteX97" fmla="*/ 47417 w 173709"/>
                <a:gd name="connsiteY97" fmla="*/ 8395 h 176179"/>
                <a:gd name="connsiteX98" fmla="*/ 49322 w 173709"/>
                <a:gd name="connsiteY98" fmla="*/ 10014 h 176179"/>
                <a:gd name="connsiteX99" fmla="*/ 54561 w 173709"/>
                <a:gd name="connsiteY99" fmla="*/ 15729 h 176179"/>
                <a:gd name="connsiteX100" fmla="*/ 54408 w 173709"/>
                <a:gd name="connsiteY100" fmla="*/ 17473 h 176179"/>
                <a:gd name="connsiteX101" fmla="*/ 53894 w 173709"/>
                <a:gd name="connsiteY101" fmla="*/ 17730 h 176179"/>
                <a:gd name="connsiteX102" fmla="*/ 51798 w 173709"/>
                <a:gd name="connsiteY102" fmla="*/ 17730 h 176179"/>
                <a:gd name="connsiteX103" fmla="*/ 50655 w 173709"/>
                <a:gd name="connsiteY103" fmla="*/ 16491 h 176179"/>
                <a:gd name="connsiteX104" fmla="*/ 49036 w 173709"/>
                <a:gd name="connsiteY104" fmla="*/ 14396 h 176179"/>
                <a:gd name="connsiteX105" fmla="*/ 45988 w 173709"/>
                <a:gd name="connsiteY105" fmla="*/ 12491 h 176179"/>
                <a:gd name="connsiteX106" fmla="*/ 42178 w 173709"/>
                <a:gd name="connsiteY106" fmla="*/ 13634 h 176179"/>
                <a:gd name="connsiteX107" fmla="*/ 43607 w 173709"/>
                <a:gd name="connsiteY107" fmla="*/ 15824 h 176179"/>
                <a:gd name="connsiteX108" fmla="*/ 45226 w 173709"/>
                <a:gd name="connsiteY108" fmla="*/ 17634 h 176179"/>
                <a:gd name="connsiteX109" fmla="*/ 45226 w 173709"/>
                <a:gd name="connsiteY109" fmla="*/ 18682 h 176179"/>
                <a:gd name="connsiteX110" fmla="*/ 44655 w 173709"/>
                <a:gd name="connsiteY110" fmla="*/ 19253 h 176179"/>
                <a:gd name="connsiteX111" fmla="*/ 39987 w 173709"/>
                <a:gd name="connsiteY111" fmla="*/ 19253 h 176179"/>
                <a:gd name="connsiteX112" fmla="*/ 38559 w 173709"/>
                <a:gd name="connsiteY112" fmla="*/ 16301 h 176179"/>
                <a:gd name="connsiteX113" fmla="*/ 37511 w 173709"/>
                <a:gd name="connsiteY113" fmla="*/ 13348 h 176179"/>
                <a:gd name="connsiteX114" fmla="*/ 36558 w 173709"/>
                <a:gd name="connsiteY114" fmla="*/ 12776 h 176179"/>
                <a:gd name="connsiteX115" fmla="*/ 33891 w 173709"/>
                <a:gd name="connsiteY115" fmla="*/ 12776 h 176179"/>
                <a:gd name="connsiteX116" fmla="*/ 32463 w 173709"/>
                <a:gd name="connsiteY116" fmla="*/ 13634 h 176179"/>
                <a:gd name="connsiteX117" fmla="*/ 32463 w 173709"/>
                <a:gd name="connsiteY117" fmla="*/ 17349 h 176179"/>
                <a:gd name="connsiteX118" fmla="*/ 36177 w 173709"/>
                <a:gd name="connsiteY118" fmla="*/ 20397 h 176179"/>
                <a:gd name="connsiteX119" fmla="*/ 36177 w 173709"/>
                <a:gd name="connsiteY119" fmla="*/ 22397 h 176179"/>
                <a:gd name="connsiteX120" fmla="*/ 33034 w 173709"/>
                <a:gd name="connsiteY120" fmla="*/ 22397 h 176179"/>
                <a:gd name="connsiteX121" fmla="*/ 31320 w 173709"/>
                <a:gd name="connsiteY121" fmla="*/ 20778 h 176179"/>
                <a:gd name="connsiteX122" fmla="*/ 30558 w 173709"/>
                <a:gd name="connsiteY122" fmla="*/ 19539 h 176179"/>
                <a:gd name="connsiteX123" fmla="*/ 28748 w 173709"/>
                <a:gd name="connsiteY123" fmla="*/ 18872 h 176179"/>
                <a:gd name="connsiteX124" fmla="*/ 26176 w 173709"/>
                <a:gd name="connsiteY124" fmla="*/ 20968 h 176179"/>
                <a:gd name="connsiteX125" fmla="*/ 27224 w 173709"/>
                <a:gd name="connsiteY125" fmla="*/ 23444 h 176179"/>
                <a:gd name="connsiteX126" fmla="*/ 25509 w 173709"/>
                <a:gd name="connsiteY126" fmla="*/ 24397 h 176179"/>
                <a:gd name="connsiteX127" fmla="*/ 23223 w 173709"/>
                <a:gd name="connsiteY127" fmla="*/ 24397 h 176179"/>
                <a:gd name="connsiteX128" fmla="*/ 22176 w 173709"/>
                <a:gd name="connsiteY128" fmla="*/ 23350 h 176179"/>
                <a:gd name="connsiteX129" fmla="*/ 19699 w 173709"/>
                <a:gd name="connsiteY129" fmla="*/ 20397 h 176179"/>
                <a:gd name="connsiteX130" fmla="*/ 14841 w 173709"/>
                <a:gd name="connsiteY130" fmla="*/ 19158 h 176179"/>
                <a:gd name="connsiteX131" fmla="*/ 12174 w 173709"/>
                <a:gd name="connsiteY131" fmla="*/ 20301 h 176179"/>
                <a:gd name="connsiteX132" fmla="*/ 12174 w 173709"/>
                <a:gd name="connsiteY132" fmla="*/ 21158 h 176179"/>
                <a:gd name="connsiteX133" fmla="*/ 15508 w 173709"/>
                <a:gd name="connsiteY133" fmla="*/ 24873 h 176179"/>
                <a:gd name="connsiteX134" fmla="*/ 17604 w 173709"/>
                <a:gd name="connsiteY134" fmla="*/ 26683 h 176179"/>
                <a:gd name="connsiteX135" fmla="*/ 17032 w 173709"/>
                <a:gd name="connsiteY135" fmla="*/ 28017 h 176179"/>
                <a:gd name="connsiteX136" fmla="*/ 14841 w 173709"/>
                <a:gd name="connsiteY136" fmla="*/ 28017 h 176179"/>
                <a:gd name="connsiteX137" fmla="*/ 12651 w 173709"/>
                <a:gd name="connsiteY137" fmla="*/ 28017 h 176179"/>
                <a:gd name="connsiteX138" fmla="*/ 10841 w 173709"/>
                <a:gd name="connsiteY138" fmla="*/ 29160 h 176179"/>
                <a:gd name="connsiteX139" fmla="*/ 10841 w 173709"/>
                <a:gd name="connsiteY139" fmla="*/ 30779 h 176179"/>
                <a:gd name="connsiteX140" fmla="*/ 10841 w 173709"/>
                <a:gd name="connsiteY140" fmla="*/ 31826 h 176179"/>
                <a:gd name="connsiteX141" fmla="*/ 8745 w 173709"/>
                <a:gd name="connsiteY141" fmla="*/ 33446 h 176179"/>
                <a:gd name="connsiteX142" fmla="*/ 6840 w 173709"/>
                <a:gd name="connsiteY142" fmla="*/ 32779 h 176179"/>
                <a:gd name="connsiteX143" fmla="*/ 6840 w 173709"/>
                <a:gd name="connsiteY143" fmla="*/ 31160 h 176179"/>
                <a:gd name="connsiteX144" fmla="*/ 6840 w 173709"/>
                <a:gd name="connsiteY144" fmla="*/ 29636 h 176179"/>
                <a:gd name="connsiteX145" fmla="*/ 6840 w 173709"/>
                <a:gd name="connsiteY145" fmla="*/ 29064 h 176179"/>
                <a:gd name="connsiteX146" fmla="*/ 5697 w 173709"/>
                <a:gd name="connsiteY146" fmla="*/ 28112 h 176179"/>
                <a:gd name="connsiteX147" fmla="*/ 1983 w 173709"/>
                <a:gd name="connsiteY147" fmla="*/ 30207 h 176179"/>
                <a:gd name="connsiteX148" fmla="*/ 1411 w 173709"/>
                <a:gd name="connsiteY148" fmla="*/ 33731 h 176179"/>
                <a:gd name="connsiteX149" fmla="*/ 1887 w 173709"/>
                <a:gd name="connsiteY149" fmla="*/ 35446 h 176179"/>
                <a:gd name="connsiteX150" fmla="*/ -18 w 173709"/>
                <a:gd name="connsiteY150" fmla="*/ 37732 h 176179"/>
                <a:gd name="connsiteX151" fmla="*/ 5793 w 173709"/>
                <a:gd name="connsiteY151" fmla="*/ 75832 h 176179"/>
                <a:gd name="connsiteX152" fmla="*/ 18366 w 173709"/>
                <a:gd name="connsiteY152" fmla="*/ 158604 h 176179"/>
                <a:gd name="connsiteX153" fmla="*/ 20556 w 173709"/>
                <a:gd name="connsiteY153" fmla="*/ 160700 h 176179"/>
                <a:gd name="connsiteX154" fmla="*/ 20556 w 173709"/>
                <a:gd name="connsiteY154" fmla="*/ 163557 h 176179"/>
                <a:gd name="connsiteX155" fmla="*/ 21699 w 173709"/>
                <a:gd name="connsiteY155" fmla="*/ 165938 h 176179"/>
                <a:gd name="connsiteX156" fmla="*/ 24176 w 173709"/>
                <a:gd name="connsiteY156" fmla="*/ 164319 h 176179"/>
                <a:gd name="connsiteX157" fmla="*/ 24176 w 173709"/>
                <a:gd name="connsiteY157" fmla="*/ 161938 h 176179"/>
                <a:gd name="connsiteX158" fmla="*/ 26748 w 173709"/>
                <a:gd name="connsiteY158" fmla="*/ 160509 h 176179"/>
                <a:gd name="connsiteX159" fmla="*/ 27414 w 173709"/>
                <a:gd name="connsiteY159" fmla="*/ 163176 h 176179"/>
                <a:gd name="connsiteX160" fmla="*/ 25509 w 173709"/>
                <a:gd name="connsiteY160" fmla="*/ 166605 h 176179"/>
                <a:gd name="connsiteX161" fmla="*/ 24843 w 173709"/>
                <a:gd name="connsiteY161" fmla="*/ 168415 h 176179"/>
                <a:gd name="connsiteX162" fmla="*/ 26557 w 173709"/>
                <a:gd name="connsiteY162" fmla="*/ 169558 h 176179"/>
                <a:gd name="connsiteX163" fmla="*/ 29034 w 173709"/>
                <a:gd name="connsiteY163" fmla="*/ 168129 h 176179"/>
                <a:gd name="connsiteX164" fmla="*/ 31320 w 173709"/>
                <a:gd name="connsiteY164" fmla="*/ 164796 h 176179"/>
                <a:gd name="connsiteX165" fmla="*/ 33796 w 173709"/>
                <a:gd name="connsiteY165" fmla="*/ 161652 h 176179"/>
                <a:gd name="connsiteX166" fmla="*/ 36273 w 173709"/>
                <a:gd name="connsiteY166" fmla="*/ 162986 h 176179"/>
                <a:gd name="connsiteX167" fmla="*/ 34939 w 173709"/>
                <a:gd name="connsiteY167" fmla="*/ 165367 h 176179"/>
                <a:gd name="connsiteX168" fmla="*/ 33129 w 173709"/>
                <a:gd name="connsiteY168" fmla="*/ 168796 h 176179"/>
                <a:gd name="connsiteX169" fmla="*/ 36844 w 173709"/>
                <a:gd name="connsiteY169" fmla="*/ 168796 h 176179"/>
                <a:gd name="connsiteX170" fmla="*/ 39702 w 173709"/>
                <a:gd name="connsiteY170" fmla="*/ 166415 h 176179"/>
                <a:gd name="connsiteX171" fmla="*/ 41226 w 173709"/>
                <a:gd name="connsiteY171" fmla="*/ 163557 h 176179"/>
                <a:gd name="connsiteX172" fmla="*/ 42845 w 173709"/>
                <a:gd name="connsiteY172" fmla="*/ 162510 h 176179"/>
                <a:gd name="connsiteX173" fmla="*/ 41892 w 173709"/>
                <a:gd name="connsiteY173" fmla="*/ 167463 h 176179"/>
                <a:gd name="connsiteX174" fmla="*/ 40368 w 173709"/>
                <a:gd name="connsiteY174" fmla="*/ 169082 h 176179"/>
                <a:gd name="connsiteX175" fmla="*/ 41511 w 173709"/>
                <a:gd name="connsiteY175" fmla="*/ 170510 h 176179"/>
                <a:gd name="connsiteX176" fmla="*/ 42464 w 173709"/>
                <a:gd name="connsiteY176" fmla="*/ 170510 h 176179"/>
                <a:gd name="connsiteX177" fmla="*/ 46274 w 173709"/>
                <a:gd name="connsiteY177" fmla="*/ 167272 h 176179"/>
                <a:gd name="connsiteX178" fmla="*/ 47988 w 173709"/>
                <a:gd name="connsiteY178" fmla="*/ 164129 h 176179"/>
                <a:gd name="connsiteX179" fmla="*/ 45607 w 173709"/>
                <a:gd name="connsiteY179" fmla="*/ 171463 h 176179"/>
                <a:gd name="connsiteX180" fmla="*/ 43226 w 173709"/>
                <a:gd name="connsiteY180" fmla="*/ 173368 h 176179"/>
                <a:gd name="connsiteX181" fmla="*/ 43226 w 173709"/>
                <a:gd name="connsiteY181" fmla="*/ 175559 h 176179"/>
                <a:gd name="connsiteX182" fmla="*/ 46083 w 173709"/>
                <a:gd name="connsiteY182" fmla="*/ 175559 h 176179"/>
                <a:gd name="connsiteX183" fmla="*/ 52179 w 173709"/>
                <a:gd name="connsiteY183" fmla="*/ 171939 h 176179"/>
                <a:gd name="connsiteX184" fmla="*/ 53418 w 173709"/>
                <a:gd name="connsiteY184" fmla="*/ 166605 h 176179"/>
                <a:gd name="connsiteX185" fmla="*/ 54846 w 173709"/>
                <a:gd name="connsiteY185" fmla="*/ 164891 h 176179"/>
                <a:gd name="connsiteX186" fmla="*/ 57609 w 173709"/>
                <a:gd name="connsiteY186" fmla="*/ 166034 h 176179"/>
                <a:gd name="connsiteX187" fmla="*/ 56942 w 173709"/>
                <a:gd name="connsiteY187" fmla="*/ 168606 h 176179"/>
                <a:gd name="connsiteX188" fmla="*/ 57551 w 173709"/>
                <a:gd name="connsiteY188" fmla="*/ 170816 h 176179"/>
                <a:gd name="connsiteX189" fmla="*/ 57704 w 173709"/>
                <a:gd name="connsiteY189" fmla="*/ 170892 h 176179"/>
                <a:gd name="connsiteX190" fmla="*/ 61895 w 173709"/>
                <a:gd name="connsiteY190" fmla="*/ 170130 h 176179"/>
                <a:gd name="connsiteX191" fmla="*/ 63419 w 173709"/>
                <a:gd name="connsiteY191" fmla="*/ 167177 h 176179"/>
                <a:gd name="connsiteX192" fmla="*/ 63419 w 173709"/>
                <a:gd name="connsiteY192" fmla="*/ 165462 h 176179"/>
                <a:gd name="connsiteX193" fmla="*/ 64752 w 173709"/>
                <a:gd name="connsiteY193" fmla="*/ 171463 h 176179"/>
                <a:gd name="connsiteX194" fmla="*/ 64276 w 173709"/>
                <a:gd name="connsiteY194" fmla="*/ 173178 h 176179"/>
                <a:gd name="connsiteX195" fmla="*/ 65514 w 173709"/>
                <a:gd name="connsiteY195" fmla="*/ 174511 h 176179"/>
                <a:gd name="connsiteX196" fmla="*/ 66753 w 173709"/>
                <a:gd name="connsiteY196" fmla="*/ 174511 h 176179"/>
                <a:gd name="connsiteX197" fmla="*/ 70277 w 173709"/>
                <a:gd name="connsiteY197" fmla="*/ 170987 h 176179"/>
                <a:gd name="connsiteX198" fmla="*/ 69515 w 173709"/>
                <a:gd name="connsiteY198" fmla="*/ 166891 h 176179"/>
                <a:gd name="connsiteX199" fmla="*/ 70448 w 173709"/>
                <a:gd name="connsiteY199" fmla="*/ 165567 h 176179"/>
                <a:gd name="connsiteX200" fmla="*/ 70753 w 173709"/>
                <a:gd name="connsiteY200" fmla="*/ 165558 h 176179"/>
                <a:gd name="connsiteX201" fmla="*/ 71515 w 173709"/>
                <a:gd name="connsiteY201" fmla="*/ 165558 h 176179"/>
                <a:gd name="connsiteX202" fmla="*/ 73515 w 173709"/>
                <a:gd name="connsiteY202" fmla="*/ 171559 h 176179"/>
                <a:gd name="connsiteX203" fmla="*/ 77802 w 173709"/>
                <a:gd name="connsiteY203" fmla="*/ 173940 h 176179"/>
                <a:gd name="connsiteX204" fmla="*/ 81326 w 173709"/>
                <a:gd name="connsiteY204" fmla="*/ 173940 h 176179"/>
                <a:gd name="connsiteX205" fmla="*/ 81326 w 173709"/>
                <a:gd name="connsiteY205" fmla="*/ 172892 h 176179"/>
                <a:gd name="connsiteX206" fmla="*/ 77230 w 173709"/>
                <a:gd name="connsiteY206" fmla="*/ 169177 h 176179"/>
                <a:gd name="connsiteX207" fmla="*/ 75897 w 173709"/>
                <a:gd name="connsiteY207" fmla="*/ 164700 h 176179"/>
                <a:gd name="connsiteX208" fmla="*/ 78659 w 173709"/>
                <a:gd name="connsiteY208" fmla="*/ 165367 h 176179"/>
                <a:gd name="connsiteX209" fmla="*/ 79802 w 173709"/>
                <a:gd name="connsiteY209" fmla="*/ 167463 h 176179"/>
                <a:gd name="connsiteX210" fmla="*/ 80469 w 173709"/>
                <a:gd name="connsiteY210" fmla="*/ 167463 h 176179"/>
                <a:gd name="connsiteX211" fmla="*/ 82174 w 173709"/>
                <a:gd name="connsiteY211" fmla="*/ 166138 h 176179"/>
                <a:gd name="connsiteX212" fmla="*/ 82183 w 173709"/>
                <a:gd name="connsiteY212" fmla="*/ 165938 h 176179"/>
                <a:gd name="connsiteX213" fmla="*/ 83326 w 173709"/>
                <a:gd name="connsiteY213" fmla="*/ 164033 h 176179"/>
                <a:gd name="connsiteX214" fmla="*/ 85231 w 173709"/>
                <a:gd name="connsiteY214" fmla="*/ 168987 h 176179"/>
                <a:gd name="connsiteX215" fmla="*/ 92375 w 173709"/>
                <a:gd name="connsiteY215" fmla="*/ 174701 h 176179"/>
                <a:gd name="connsiteX216" fmla="*/ 94089 w 173709"/>
                <a:gd name="connsiteY216" fmla="*/ 174701 h 176179"/>
                <a:gd name="connsiteX217" fmla="*/ 96280 w 173709"/>
                <a:gd name="connsiteY217" fmla="*/ 172511 h 176179"/>
                <a:gd name="connsiteX218" fmla="*/ 94947 w 173709"/>
                <a:gd name="connsiteY218" fmla="*/ 170034 h 176179"/>
                <a:gd name="connsiteX219" fmla="*/ 93327 w 173709"/>
                <a:gd name="connsiteY219" fmla="*/ 166510 h 176179"/>
                <a:gd name="connsiteX220" fmla="*/ 95413 w 173709"/>
                <a:gd name="connsiteY220" fmla="*/ 163367 h 176179"/>
                <a:gd name="connsiteX221" fmla="*/ 95423 w 173709"/>
                <a:gd name="connsiteY221" fmla="*/ 163367 h 176179"/>
                <a:gd name="connsiteX222" fmla="*/ 99233 w 173709"/>
                <a:gd name="connsiteY222" fmla="*/ 164891 h 176179"/>
                <a:gd name="connsiteX223" fmla="*/ 100947 w 173709"/>
                <a:gd name="connsiteY223" fmla="*/ 167939 h 176179"/>
                <a:gd name="connsiteX224" fmla="*/ 105234 w 173709"/>
                <a:gd name="connsiteY224" fmla="*/ 167939 h 176179"/>
                <a:gd name="connsiteX225" fmla="*/ 105234 w 173709"/>
                <a:gd name="connsiteY225" fmla="*/ 166605 h 176179"/>
                <a:gd name="connsiteX226" fmla="*/ 103233 w 173709"/>
                <a:gd name="connsiteY226" fmla="*/ 164224 h 176179"/>
                <a:gd name="connsiteX227" fmla="*/ 103233 w 173709"/>
                <a:gd name="connsiteY227" fmla="*/ 161462 h 176179"/>
                <a:gd name="connsiteX228" fmla="*/ 105996 w 173709"/>
                <a:gd name="connsiteY228" fmla="*/ 160700 h 176179"/>
                <a:gd name="connsiteX229" fmla="*/ 107996 w 173709"/>
                <a:gd name="connsiteY229" fmla="*/ 162510 h 176179"/>
                <a:gd name="connsiteX230" fmla="*/ 109901 w 173709"/>
                <a:gd name="connsiteY230" fmla="*/ 168129 h 176179"/>
                <a:gd name="connsiteX231" fmla="*/ 111234 w 173709"/>
                <a:gd name="connsiteY231" fmla="*/ 170701 h 176179"/>
                <a:gd name="connsiteX232" fmla="*/ 114378 w 173709"/>
                <a:gd name="connsiteY232" fmla="*/ 172511 h 176179"/>
                <a:gd name="connsiteX233" fmla="*/ 117045 w 173709"/>
                <a:gd name="connsiteY233" fmla="*/ 172511 h 176179"/>
                <a:gd name="connsiteX234" fmla="*/ 118378 w 173709"/>
                <a:gd name="connsiteY234" fmla="*/ 170987 h 176179"/>
                <a:gd name="connsiteX235" fmla="*/ 117140 w 173709"/>
                <a:gd name="connsiteY235" fmla="*/ 169749 h 176179"/>
                <a:gd name="connsiteX236" fmla="*/ 114378 w 173709"/>
                <a:gd name="connsiteY236" fmla="*/ 165843 h 176179"/>
                <a:gd name="connsiteX237" fmla="*/ 115235 w 173709"/>
                <a:gd name="connsiteY237" fmla="*/ 164224 h 176179"/>
                <a:gd name="connsiteX238" fmla="*/ 116949 w 173709"/>
                <a:gd name="connsiteY238" fmla="*/ 164224 h 176179"/>
                <a:gd name="connsiteX239" fmla="*/ 119140 w 173709"/>
                <a:gd name="connsiteY239" fmla="*/ 166415 h 176179"/>
                <a:gd name="connsiteX240" fmla="*/ 120950 w 173709"/>
                <a:gd name="connsiteY240" fmla="*/ 168796 h 176179"/>
                <a:gd name="connsiteX241" fmla="*/ 124855 w 173709"/>
                <a:gd name="connsiteY241" fmla="*/ 168796 h 176179"/>
                <a:gd name="connsiteX242" fmla="*/ 125465 w 173709"/>
                <a:gd name="connsiteY242" fmla="*/ 166872 h 176179"/>
                <a:gd name="connsiteX243" fmla="*/ 125427 w 173709"/>
                <a:gd name="connsiteY243" fmla="*/ 166796 h 176179"/>
                <a:gd name="connsiteX244" fmla="*/ 123712 w 173709"/>
                <a:gd name="connsiteY244" fmla="*/ 165082 h 176179"/>
                <a:gd name="connsiteX245" fmla="*/ 118664 w 173709"/>
                <a:gd name="connsiteY245" fmla="*/ 159271 h 176179"/>
                <a:gd name="connsiteX246" fmla="*/ 119331 w 173709"/>
                <a:gd name="connsiteY246" fmla="*/ 157271 h 176179"/>
                <a:gd name="connsiteX247" fmla="*/ 121426 w 173709"/>
                <a:gd name="connsiteY247" fmla="*/ 157271 h 176179"/>
                <a:gd name="connsiteX248" fmla="*/ 122474 w 173709"/>
                <a:gd name="connsiteY248" fmla="*/ 158509 h 176179"/>
                <a:gd name="connsiteX249" fmla="*/ 123998 w 173709"/>
                <a:gd name="connsiteY249" fmla="*/ 160605 h 176179"/>
                <a:gd name="connsiteX250" fmla="*/ 126855 w 173709"/>
                <a:gd name="connsiteY250" fmla="*/ 162605 h 176179"/>
                <a:gd name="connsiteX251" fmla="*/ 130475 w 173709"/>
                <a:gd name="connsiteY251" fmla="*/ 161557 h 176179"/>
                <a:gd name="connsiteX252" fmla="*/ 129141 w 173709"/>
                <a:gd name="connsiteY252" fmla="*/ 159366 h 176179"/>
                <a:gd name="connsiteX253" fmla="*/ 127617 w 173709"/>
                <a:gd name="connsiteY253" fmla="*/ 157556 h 176179"/>
                <a:gd name="connsiteX254" fmla="*/ 127617 w 173709"/>
                <a:gd name="connsiteY254" fmla="*/ 156413 h 176179"/>
                <a:gd name="connsiteX255" fmla="*/ 128189 w 173709"/>
                <a:gd name="connsiteY255" fmla="*/ 156413 h 176179"/>
                <a:gd name="connsiteX256" fmla="*/ 132570 w 173709"/>
                <a:gd name="connsiteY256" fmla="*/ 156413 h 176179"/>
                <a:gd name="connsiteX257" fmla="*/ 133904 w 173709"/>
                <a:gd name="connsiteY257" fmla="*/ 159366 h 176179"/>
                <a:gd name="connsiteX258" fmla="*/ 134856 w 173709"/>
                <a:gd name="connsiteY258" fmla="*/ 162414 h 176179"/>
                <a:gd name="connsiteX259" fmla="*/ 135809 w 173709"/>
                <a:gd name="connsiteY259" fmla="*/ 162986 h 176179"/>
                <a:gd name="connsiteX260" fmla="*/ 138285 w 173709"/>
                <a:gd name="connsiteY260" fmla="*/ 162986 h 176179"/>
                <a:gd name="connsiteX261" fmla="*/ 139714 w 173709"/>
                <a:gd name="connsiteY261" fmla="*/ 162128 h 176179"/>
                <a:gd name="connsiteX262" fmla="*/ 140086 w 173709"/>
                <a:gd name="connsiteY262" fmla="*/ 158785 h 176179"/>
                <a:gd name="connsiteX263" fmla="*/ 139714 w 173709"/>
                <a:gd name="connsiteY263" fmla="*/ 158414 h 176179"/>
                <a:gd name="connsiteX264" fmla="*/ 136285 w 173709"/>
                <a:gd name="connsiteY264" fmla="*/ 155271 h 176179"/>
                <a:gd name="connsiteX265" fmla="*/ 136285 w 173709"/>
                <a:gd name="connsiteY265" fmla="*/ 153270 h 176179"/>
                <a:gd name="connsiteX266" fmla="*/ 140390 w 173709"/>
                <a:gd name="connsiteY266" fmla="*/ 154042 h 176179"/>
                <a:gd name="connsiteX267" fmla="*/ 140762 w 173709"/>
                <a:gd name="connsiteY267" fmla="*/ 154794 h 176179"/>
                <a:gd name="connsiteX268" fmla="*/ 141524 w 173709"/>
                <a:gd name="connsiteY268" fmla="*/ 156128 h 176179"/>
                <a:gd name="connsiteX269" fmla="*/ 145162 w 173709"/>
                <a:gd name="connsiteY269" fmla="*/ 155975 h 176179"/>
                <a:gd name="connsiteX270" fmla="*/ 145620 w 173709"/>
                <a:gd name="connsiteY270" fmla="*/ 155271 h 176179"/>
                <a:gd name="connsiteX271" fmla="*/ 144667 w 173709"/>
                <a:gd name="connsiteY271" fmla="*/ 152699 h 176179"/>
                <a:gd name="connsiteX272" fmla="*/ 146286 w 173709"/>
                <a:gd name="connsiteY272" fmla="*/ 151842 h 176179"/>
                <a:gd name="connsiteX273" fmla="*/ 148477 w 173709"/>
                <a:gd name="connsiteY273" fmla="*/ 151842 h 176179"/>
                <a:gd name="connsiteX274" fmla="*/ 149430 w 173709"/>
                <a:gd name="connsiteY274" fmla="*/ 152985 h 176179"/>
                <a:gd name="connsiteX275" fmla="*/ 151716 w 173709"/>
                <a:gd name="connsiteY275" fmla="*/ 156033 h 176179"/>
                <a:gd name="connsiteX276" fmla="*/ 156288 w 173709"/>
                <a:gd name="connsiteY276" fmla="*/ 157366 h 176179"/>
                <a:gd name="connsiteX277" fmla="*/ 158764 w 173709"/>
                <a:gd name="connsiteY277" fmla="*/ 156413 h 176179"/>
                <a:gd name="connsiteX278" fmla="*/ 158764 w 173709"/>
                <a:gd name="connsiteY278" fmla="*/ 155557 h 176179"/>
                <a:gd name="connsiteX279" fmla="*/ 155716 w 173709"/>
                <a:gd name="connsiteY279" fmla="*/ 151651 h 176179"/>
                <a:gd name="connsiteX280" fmla="*/ 153811 w 173709"/>
                <a:gd name="connsiteY280" fmla="*/ 149841 h 176179"/>
                <a:gd name="connsiteX281" fmla="*/ 154478 w 173709"/>
                <a:gd name="connsiteY281" fmla="*/ 148508 h 176179"/>
                <a:gd name="connsiteX282" fmla="*/ 156478 w 173709"/>
                <a:gd name="connsiteY282" fmla="*/ 148508 h 176179"/>
                <a:gd name="connsiteX283" fmla="*/ 158478 w 173709"/>
                <a:gd name="connsiteY283" fmla="*/ 148984 h 176179"/>
                <a:gd name="connsiteX284" fmla="*/ 160288 w 173709"/>
                <a:gd name="connsiteY284" fmla="*/ 147936 h 176179"/>
                <a:gd name="connsiteX285" fmla="*/ 160288 w 173709"/>
                <a:gd name="connsiteY285" fmla="*/ 146412 h 176179"/>
                <a:gd name="connsiteX286" fmla="*/ 160288 w 173709"/>
                <a:gd name="connsiteY286" fmla="*/ 145365 h 176179"/>
                <a:gd name="connsiteX287" fmla="*/ 162384 w 173709"/>
                <a:gd name="connsiteY287" fmla="*/ 143840 h 176179"/>
                <a:gd name="connsiteX288" fmla="*/ 164193 w 173709"/>
                <a:gd name="connsiteY288" fmla="*/ 144603 h 176179"/>
                <a:gd name="connsiteX289" fmla="*/ 164193 w 173709"/>
                <a:gd name="connsiteY289" fmla="*/ 146126 h 176179"/>
                <a:gd name="connsiteX290" fmla="*/ 164193 w 173709"/>
                <a:gd name="connsiteY290" fmla="*/ 147746 h 176179"/>
                <a:gd name="connsiteX291" fmla="*/ 165241 w 173709"/>
                <a:gd name="connsiteY291" fmla="*/ 148794 h 176179"/>
                <a:gd name="connsiteX292" fmla="*/ 165241 w 173709"/>
                <a:gd name="connsiteY292" fmla="*/ 148794 h 176179"/>
                <a:gd name="connsiteX293" fmla="*/ 167241 w 173709"/>
                <a:gd name="connsiteY293" fmla="*/ 140412 h 176179"/>
                <a:gd name="connsiteX294" fmla="*/ 171718 w 173709"/>
                <a:gd name="connsiteY294" fmla="*/ 132601 h 17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173709" h="176179">
                  <a:moveTo>
                    <a:pt x="171718" y="132601"/>
                  </a:moveTo>
                  <a:cubicBezTo>
                    <a:pt x="172051" y="129724"/>
                    <a:pt x="172051" y="126810"/>
                    <a:pt x="171718" y="123934"/>
                  </a:cubicBezTo>
                  <a:cubicBezTo>
                    <a:pt x="172042" y="119171"/>
                    <a:pt x="172642" y="114427"/>
                    <a:pt x="173528" y="109741"/>
                  </a:cubicBezTo>
                  <a:cubicBezTo>
                    <a:pt x="174861" y="95072"/>
                    <a:pt x="166860" y="81166"/>
                    <a:pt x="165432" y="66593"/>
                  </a:cubicBezTo>
                  <a:cubicBezTo>
                    <a:pt x="165679" y="59201"/>
                    <a:pt x="164813" y="51819"/>
                    <a:pt x="162860" y="44685"/>
                  </a:cubicBezTo>
                  <a:cubicBezTo>
                    <a:pt x="162003" y="42494"/>
                    <a:pt x="160669" y="40494"/>
                    <a:pt x="159907" y="38208"/>
                  </a:cubicBezTo>
                  <a:cubicBezTo>
                    <a:pt x="158878" y="35132"/>
                    <a:pt x="158269" y="31922"/>
                    <a:pt x="158097" y="28683"/>
                  </a:cubicBezTo>
                  <a:lnTo>
                    <a:pt x="156764" y="15444"/>
                  </a:lnTo>
                  <a:cubicBezTo>
                    <a:pt x="156764" y="15444"/>
                    <a:pt x="156764" y="15444"/>
                    <a:pt x="156764" y="15444"/>
                  </a:cubicBezTo>
                  <a:lnTo>
                    <a:pt x="156764" y="13825"/>
                  </a:lnTo>
                  <a:cubicBezTo>
                    <a:pt x="156688" y="12910"/>
                    <a:pt x="156459" y="12005"/>
                    <a:pt x="156097" y="11157"/>
                  </a:cubicBezTo>
                  <a:cubicBezTo>
                    <a:pt x="155164" y="11214"/>
                    <a:pt x="154335" y="11757"/>
                    <a:pt x="153906" y="12586"/>
                  </a:cubicBezTo>
                  <a:cubicBezTo>
                    <a:pt x="153906" y="13348"/>
                    <a:pt x="153906" y="14110"/>
                    <a:pt x="153240" y="14872"/>
                  </a:cubicBezTo>
                  <a:cubicBezTo>
                    <a:pt x="152621" y="15834"/>
                    <a:pt x="151516" y="16348"/>
                    <a:pt x="150382" y="16206"/>
                  </a:cubicBezTo>
                  <a:cubicBezTo>
                    <a:pt x="148858" y="16206"/>
                    <a:pt x="149239" y="14491"/>
                    <a:pt x="149906" y="13538"/>
                  </a:cubicBezTo>
                  <a:lnTo>
                    <a:pt x="152097" y="10205"/>
                  </a:lnTo>
                  <a:cubicBezTo>
                    <a:pt x="152602" y="9738"/>
                    <a:pt x="152878" y="9081"/>
                    <a:pt x="152859" y="8395"/>
                  </a:cubicBezTo>
                  <a:cubicBezTo>
                    <a:pt x="152859" y="7824"/>
                    <a:pt x="152192" y="7252"/>
                    <a:pt x="151144" y="7157"/>
                  </a:cubicBezTo>
                  <a:cubicBezTo>
                    <a:pt x="150087" y="7214"/>
                    <a:pt x="149087" y="7700"/>
                    <a:pt x="148382" y="8491"/>
                  </a:cubicBezTo>
                  <a:cubicBezTo>
                    <a:pt x="147648" y="9338"/>
                    <a:pt x="147067" y="10300"/>
                    <a:pt x="146667" y="11348"/>
                  </a:cubicBezTo>
                  <a:cubicBezTo>
                    <a:pt x="146667" y="12586"/>
                    <a:pt x="145810" y="14205"/>
                    <a:pt x="143810" y="14396"/>
                  </a:cubicBezTo>
                  <a:cubicBezTo>
                    <a:pt x="141810" y="14586"/>
                    <a:pt x="141333" y="13729"/>
                    <a:pt x="141333" y="12967"/>
                  </a:cubicBezTo>
                  <a:cubicBezTo>
                    <a:pt x="141333" y="12205"/>
                    <a:pt x="142000" y="11348"/>
                    <a:pt x="142857" y="10681"/>
                  </a:cubicBezTo>
                  <a:cubicBezTo>
                    <a:pt x="143715" y="10014"/>
                    <a:pt x="145715" y="8395"/>
                    <a:pt x="144953" y="7347"/>
                  </a:cubicBezTo>
                  <a:cubicBezTo>
                    <a:pt x="144191" y="6299"/>
                    <a:pt x="142381" y="6299"/>
                    <a:pt x="140952" y="6776"/>
                  </a:cubicBezTo>
                  <a:cubicBezTo>
                    <a:pt x="139695" y="7147"/>
                    <a:pt x="138609" y="7957"/>
                    <a:pt x="137904" y="9062"/>
                  </a:cubicBezTo>
                  <a:cubicBezTo>
                    <a:pt x="137238" y="9919"/>
                    <a:pt x="136952" y="10872"/>
                    <a:pt x="136190" y="11824"/>
                  </a:cubicBezTo>
                  <a:cubicBezTo>
                    <a:pt x="135771" y="12405"/>
                    <a:pt x="135104" y="12758"/>
                    <a:pt x="134380" y="12776"/>
                  </a:cubicBezTo>
                  <a:cubicBezTo>
                    <a:pt x="133523" y="11072"/>
                    <a:pt x="134047" y="8995"/>
                    <a:pt x="135618" y="7919"/>
                  </a:cubicBezTo>
                  <a:cubicBezTo>
                    <a:pt x="136276" y="7481"/>
                    <a:pt x="136857" y="6928"/>
                    <a:pt x="137333" y="6299"/>
                  </a:cubicBezTo>
                  <a:cubicBezTo>
                    <a:pt x="137333" y="5633"/>
                    <a:pt x="137333" y="4871"/>
                    <a:pt x="136190" y="4871"/>
                  </a:cubicBezTo>
                  <a:lnTo>
                    <a:pt x="135142" y="4871"/>
                  </a:lnTo>
                  <a:cubicBezTo>
                    <a:pt x="133371" y="5347"/>
                    <a:pt x="131856" y="6509"/>
                    <a:pt x="130951" y="8109"/>
                  </a:cubicBezTo>
                  <a:cubicBezTo>
                    <a:pt x="130951" y="9157"/>
                    <a:pt x="130951" y="10490"/>
                    <a:pt x="129046" y="11253"/>
                  </a:cubicBezTo>
                  <a:cubicBezTo>
                    <a:pt x="127522" y="8967"/>
                    <a:pt x="129046" y="5919"/>
                    <a:pt x="131904" y="3918"/>
                  </a:cubicBezTo>
                  <a:cubicBezTo>
                    <a:pt x="132837" y="3394"/>
                    <a:pt x="133704" y="2756"/>
                    <a:pt x="134475" y="2013"/>
                  </a:cubicBezTo>
                  <a:cubicBezTo>
                    <a:pt x="135142" y="1347"/>
                    <a:pt x="135333" y="394"/>
                    <a:pt x="134475" y="-178"/>
                  </a:cubicBezTo>
                  <a:cubicBezTo>
                    <a:pt x="133513" y="-473"/>
                    <a:pt x="132485" y="-473"/>
                    <a:pt x="131523" y="-178"/>
                  </a:cubicBezTo>
                  <a:cubicBezTo>
                    <a:pt x="128941" y="79"/>
                    <a:pt x="126560" y="1299"/>
                    <a:pt x="124855" y="3251"/>
                  </a:cubicBezTo>
                  <a:cubicBezTo>
                    <a:pt x="124065" y="4928"/>
                    <a:pt x="123579" y="6738"/>
                    <a:pt x="123426" y="8585"/>
                  </a:cubicBezTo>
                  <a:cubicBezTo>
                    <a:pt x="123188" y="9357"/>
                    <a:pt x="122579" y="9967"/>
                    <a:pt x="121807" y="10205"/>
                  </a:cubicBezTo>
                  <a:cubicBezTo>
                    <a:pt x="120674" y="10605"/>
                    <a:pt x="119426" y="10062"/>
                    <a:pt x="118950" y="8967"/>
                  </a:cubicBezTo>
                  <a:cubicBezTo>
                    <a:pt x="118997" y="8090"/>
                    <a:pt x="119254" y="7242"/>
                    <a:pt x="119712" y="6490"/>
                  </a:cubicBezTo>
                  <a:cubicBezTo>
                    <a:pt x="120140" y="5671"/>
                    <a:pt x="119845" y="4661"/>
                    <a:pt x="119045" y="4204"/>
                  </a:cubicBezTo>
                  <a:cubicBezTo>
                    <a:pt x="117540" y="3661"/>
                    <a:pt x="115854" y="3909"/>
                    <a:pt x="114568" y="4871"/>
                  </a:cubicBezTo>
                  <a:cubicBezTo>
                    <a:pt x="113692" y="5633"/>
                    <a:pt x="113120" y="6681"/>
                    <a:pt x="112949" y="7824"/>
                  </a:cubicBezTo>
                  <a:lnTo>
                    <a:pt x="112473" y="9538"/>
                  </a:lnTo>
                  <a:cubicBezTo>
                    <a:pt x="110796" y="7985"/>
                    <a:pt x="110301" y="5528"/>
                    <a:pt x="111234" y="3442"/>
                  </a:cubicBezTo>
                  <a:cubicBezTo>
                    <a:pt x="111511" y="2899"/>
                    <a:pt x="111701" y="2328"/>
                    <a:pt x="111806" y="1728"/>
                  </a:cubicBezTo>
                  <a:cubicBezTo>
                    <a:pt x="111720" y="1051"/>
                    <a:pt x="111158" y="528"/>
                    <a:pt x="110472" y="489"/>
                  </a:cubicBezTo>
                  <a:lnTo>
                    <a:pt x="109139" y="489"/>
                  </a:lnTo>
                  <a:cubicBezTo>
                    <a:pt x="107310" y="756"/>
                    <a:pt x="105834" y="2118"/>
                    <a:pt x="105424" y="3918"/>
                  </a:cubicBezTo>
                  <a:cubicBezTo>
                    <a:pt x="105462" y="5337"/>
                    <a:pt x="105681" y="6747"/>
                    <a:pt x="106091" y="8109"/>
                  </a:cubicBezTo>
                  <a:cubicBezTo>
                    <a:pt x="106196" y="8728"/>
                    <a:pt x="105786" y="9319"/>
                    <a:pt x="105157" y="9434"/>
                  </a:cubicBezTo>
                  <a:cubicBezTo>
                    <a:pt x="105062" y="9452"/>
                    <a:pt x="104957" y="9452"/>
                    <a:pt x="104853" y="9443"/>
                  </a:cubicBezTo>
                  <a:cubicBezTo>
                    <a:pt x="104576" y="9547"/>
                    <a:pt x="104272" y="9547"/>
                    <a:pt x="103995" y="9443"/>
                  </a:cubicBezTo>
                  <a:cubicBezTo>
                    <a:pt x="102090" y="7824"/>
                    <a:pt x="103424" y="5252"/>
                    <a:pt x="102090" y="3442"/>
                  </a:cubicBezTo>
                  <a:cubicBezTo>
                    <a:pt x="100814" y="2242"/>
                    <a:pt x="99233" y="1423"/>
                    <a:pt x="97518" y="1061"/>
                  </a:cubicBezTo>
                  <a:cubicBezTo>
                    <a:pt x="96280" y="1061"/>
                    <a:pt x="94280" y="1061"/>
                    <a:pt x="93804" y="1061"/>
                  </a:cubicBezTo>
                  <a:cubicBezTo>
                    <a:pt x="93327" y="1061"/>
                    <a:pt x="93804" y="1728"/>
                    <a:pt x="93804" y="2013"/>
                  </a:cubicBezTo>
                  <a:cubicBezTo>
                    <a:pt x="93804" y="2299"/>
                    <a:pt x="96756" y="4490"/>
                    <a:pt x="97995" y="5823"/>
                  </a:cubicBezTo>
                  <a:cubicBezTo>
                    <a:pt x="99442" y="6814"/>
                    <a:pt x="99995" y="8681"/>
                    <a:pt x="99328" y="10300"/>
                  </a:cubicBezTo>
                  <a:cubicBezTo>
                    <a:pt x="98328" y="10700"/>
                    <a:pt x="97195" y="10433"/>
                    <a:pt x="96471" y="9633"/>
                  </a:cubicBezTo>
                  <a:cubicBezTo>
                    <a:pt x="95994" y="8967"/>
                    <a:pt x="95994" y="8109"/>
                    <a:pt x="95328" y="7538"/>
                  </a:cubicBezTo>
                  <a:lnTo>
                    <a:pt x="94661" y="7538"/>
                  </a:lnTo>
                  <a:cubicBezTo>
                    <a:pt x="93718" y="7481"/>
                    <a:pt x="92908" y="8205"/>
                    <a:pt x="92851" y="9147"/>
                  </a:cubicBezTo>
                  <a:cubicBezTo>
                    <a:pt x="92851" y="9157"/>
                    <a:pt x="92851" y="9157"/>
                    <a:pt x="92851" y="9157"/>
                  </a:cubicBezTo>
                  <a:cubicBezTo>
                    <a:pt x="92851" y="9824"/>
                    <a:pt x="92851" y="10872"/>
                    <a:pt x="91613" y="11062"/>
                  </a:cubicBezTo>
                  <a:cubicBezTo>
                    <a:pt x="89708" y="9824"/>
                    <a:pt x="90184" y="7824"/>
                    <a:pt x="89708" y="6014"/>
                  </a:cubicBezTo>
                  <a:cubicBezTo>
                    <a:pt x="88374" y="2975"/>
                    <a:pt x="85565" y="842"/>
                    <a:pt x="82278" y="394"/>
                  </a:cubicBezTo>
                  <a:cubicBezTo>
                    <a:pt x="81650" y="299"/>
                    <a:pt x="81002" y="299"/>
                    <a:pt x="80373" y="394"/>
                  </a:cubicBezTo>
                  <a:cubicBezTo>
                    <a:pt x="79183" y="394"/>
                    <a:pt x="78183" y="1299"/>
                    <a:pt x="78087" y="2490"/>
                  </a:cubicBezTo>
                  <a:cubicBezTo>
                    <a:pt x="78259" y="3461"/>
                    <a:pt x="78764" y="4337"/>
                    <a:pt x="79516" y="4966"/>
                  </a:cubicBezTo>
                  <a:cubicBezTo>
                    <a:pt x="80288" y="6014"/>
                    <a:pt x="80840" y="7214"/>
                    <a:pt x="81135" y="8491"/>
                  </a:cubicBezTo>
                  <a:cubicBezTo>
                    <a:pt x="81421" y="9938"/>
                    <a:pt x="80478" y="11338"/>
                    <a:pt x="79030" y="11615"/>
                  </a:cubicBezTo>
                  <a:cubicBezTo>
                    <a:pt x="79002" y="11624"/>
                    <a:pt x="78973" y="11624"/>
                    <a:pt x="78945" y="11633"/>
                  </a:cubicBezTo>
                  <a:cubicBezTo>
                    <a:pt x="77421" y="12053"/>
                    <a:pt x="75801" y="11433"/>
                    <a:pt x="74944" y="10110"/>
                  </a:cubicBezTo>
                  <a:cubicBezTo>
                    <a:pt x="74373" y="9157"/>
                    <a:pt x="74277" y="7919"/>
                    <a:pt x="73230" y="7062"/>
                  </a:cubicBezTo>
                  <a:cubicBezTo>
                    <a:pt x="72182" y="6204"/>
                    <a:pt x="69420" y="6109"/>
                    <a:pt x="68658" y="7062"/>
                  </a:cubicBezTo>
                  <a:cubicBezTo>
                    <a:pt x="68372" y="7462"/>
                    <a:pt x="68372" y="7995"/>
                    <a:pt x="68658" y="8395"/>
                  </a:cubicBezTo>
                  <a:cubicBezTo>
                    <a:pt x="69248" y="9281"/>
                    <a:pt x="69953" y="10081"/>
                    <a:pt x="70753" y="10776"/>
                  </a:cubicBezTo>
                  <a:cubicBezTo>
                    <a:pt x="71420" y="11538"/>
                    <a:pt x="71896" y="12586"/>
                    <a:pt x="70753" y="13443"/>
                  </a:cubicBezTo>
                  <a:cubicBezTo>
                    <a:pt x="69982" y="14224"/>
                    <a:pt x="68867" y="14548"/>
                    <a:pt x="67800" y="14301"/>
                  </a:cubicBezTo>
                  <a:cubicBezTo>
                    <a:pt x="66819" y="14167"/>
                    <a:pt x="66029" y="13453"/>
                    <a:pt x="65800" y="12491"/>
                  </a:cubicBezTo>
                  <a:lnTo>
                    <a:pt x="63705" y="6966"/>
                  </a:lnTo>
                  <a:cubicBezTo>
                    <a:pt x="63457" y="5995"/>
                    <a:pt x="63000" y="5080"/>
                    <a:pt x="62371" y="4300"/>
                  </a:cubicBezTo>
                  <a:cubicBezTo>
                    <a:pt x="61447" y="3414"/>
                    <a:pt x="60295" y="2823"/>
                    <a:pt x="59037" y="2585"/>
                  </a:cubicBezTo>
                  <a:cubicBezTo>
                    <a:pt x="58133" y="2347"/>
                    <a:pt x="57180" y="2347"/>
                    <a:pt x="56275" y="2585"/>
                  </a:cubicBezTo>
                  <a:cubicBezTo>
                    <a:pt x="55323" y="2585"/>
                    <a:pt x="54751" y="3537"/>
                    <a:pt x="54846" y="4109"/>
                  </a:cubicBezTo>
                  <a:cubicBezTo>
                    <a:pt x="54942" y="4680"/>
                    <a:pt x="55608" y="4966"/>
                    <a:pt x="56085" y="5252"/>
                  </a:cubicBezTo>
                  <a:cubicBezTo>
                    <a:pt x="57513" y="6147"/>
                    <a:pt x="58571" y="7538"/>
                    <a:pt x="59037" y="9157"/>
                  </a:cubicBezTo>
                  <a:cubicBezTo>
                    <a:pt x="59228" y="9843"/>
                    <a:pt x="58847" y="10548"/>
                    <a:pt x="58180" y="10776"/>
                  </a:cubicBezTo>
                  <a:cubicBezTo>
                    <a:pt x="57590" y="10967"/>
                    <a:pt x="56961" y="10967"/>
                    <a:pt x="56370" y="10776"/>
                  </a:cubicBezTo>
                  <a:cubicBezTo>
                    <a:pt x="55323" y="10433"/>
                    <a:pt x="54456" y="9681"/>
                    <a:pt x="53989" y="8681"/>
                  </a:cubicBezTo>
                  <a:cubicBezTo>
                    <a:pt x="53589" y="7748"/>
                    <a:pt x="52970" y="6928"/>
                    <a:pt x="52179" y="6299"/>
                  </a:cubicBezTo>
                  <a:cubicBezTo>
                    <a:pt x="50884" y="5680"/>
                    <a:pt x="49379" y="5680"/>
                    <a:pt x="48084" y="6299"/>
                  </a:cubicBezTo>
                  <a:cubicBezTo>
                    <a:pt x="47350" y="6595"/>
                    <a:pt x="46998" y="7433"/>
                    <a:pt x="47293" y="8157"/>
                  </a:cubicBezTo>
                  <a:cubicBezTo>
                    <a:pt x="47331" y="8243"/>
                    <a:pt x="47369" y="8319"/>
                    <a:pt x="47417" y="8395"/>
                  </a:cubicBezTo>
                  <a:cubicBezTo>
                    <a:pt x="47912" y="9081"/>
                    <a:pt x="48569" y="9633"/>
                    <a:pt x="49322" y="10014"/>
                  </a:cubicBezTo>
                  <a:cubicBezTo>
                    <a:pt x="51522" y="11453"/>
                    <a:pt x="53322" y="13415"/>
                    <a:pt x="54561" y="15729"/>
                  </a:cubicBezTo>
                  <a:cubicBezTo>
                    <a:pt x="54999" y="16253"/>
                    <a:pt x="54932" y="17034"/>
                    <a:pt x="54408" y="17473"/>
                  </a:cubicBezTo>
                  <a:cubicBezTo>
                    <a:pt x="54256" y="17596"/>
                    <a:pt x="54084" y="17682"/>
                    <a:pt x="53894" y="17730"/>
                  </a:cubicBezTo>
                  <a:cubicBezTo>
                    <a:pt x="53227" y="18016"/>
                    <a:pt x="52465" y="18016"/>
                    <a:pt x="51798" y="17730"/>
                  </a:cubicBezTo>
                  <a:cubicBezTo>
                    <a:pt x="51322" y="17415"/>
                    <a:pt x="50932" y="16987"/>
                    <a:pt x="50655" y="16491"/>
                  </a:cubicBezTo>
                  <a:lnTo>
                    <a:pt x="49036" y="14396"/>
                  </a:lnTo>
                  <a:cubicBezTo>
                    <a:pt x="48246" y="13453"/>
                    <a:pt x="47179" y="12786"/>
                    <a:pt x="45988" y="12491"/>
                  </a:cubicBezTo>
                  <a:cubicBezTo>
                    <a:pt x="44655" y="12491"/>
                    <a:pt x="42559" y="12491"/>
                    <a:pt x="42178" y="13634"/>
                  </a:cubicBezTo>
                  <a:cubicBezTo>
                    <a:pt x="41797" y="14777"/>
                    <a:pt x="42845" y="15158"/>
                    <a:pt x="43607" y="15824"/>
                  </a:cubicBezTo>
                  <a:cubicBezTo>
                    <a:pt x="44293" y="16282"/>
                    <a:pt x="44845" y="16901"/>
                    <a:pt x="45226" y="17634"/>
                  </a:cubicBezTo>
                  <a:cubicBezTo>
                    <a:pt x="45417" y="17958"/>
                    <a:pt x="45417" y="18358"/>
                    <a:pt x="45226" y="18682"/>
                  </a:cubicBezTo>
                  <a:lnTo>
                    <a:pt x="44655" y="19253"/>
                  </a:lnTo>
                  <a:cubicBezTo>
                    <a:pt x="43197" y="20035"/>
                    <a:pt x="41445" y="20035"/>
                    <a:pt x="39987" y="19253"/>
                  </a:cubicBezTo>
                  <a:cubicBezTo>
                    <a:pt x="39130" y="18501"/>
                    <a:pt x="38616" y="17434"/>
                    <a:pt x="38559" y="16301"/>
                  </a:cubicBezTo>
                  <a:cubicBezTo>
                    <a:pt x="38597" y="15215"/>
                    <a:pt x="38216" y="14167"/>
                    <a:pt x="37511" y="13348"/>
                  </a:cubicBezTo>
                  <a:cubicBezTo>
                    <a:pt x="37254" y="13072"/>
                    <a:pt x="36920" y="12872"/>
                    <a:pt x="36558" y="12776"/>
                  </a:cubicBezTo>
                  <a:cubicBezTo>
                    <a:pt x="35692" y="12510"/>
                    <a:pt x="34758" y="12510"/>
                    <a:pt x="33891" y="12776"/>
                  </a:cubicBezTo>
                  <a:lnTo>
                    <a:pt x="32463" y="13634"/>
                  </a:lnTo>
                  <a:cubicBezTo>
                    <a:pt x="31129" y="14872"/>
                    <a:pt x="31701" y="16301"/>
                    <a:pt x="32463" y="17349"/>
                  </a:cubicBezTo>
                  <a:cubicBezTo>
                    <a:pt x="33758" y="18292"/>
                    <a:pt x="35006" y="19311"/>
                    <a:pt x="36177" y="20397"/>
                  </a:cubicBezTo>
                  <a:cubicBezTo>
                    <a:pt x="36720" y="20949"/>
                    <a:pt x="36720" y="21844"/>
                    <a:pt x="36177" y="22397"/>
                  </a:cubicBezTo>
                  <a:cubicBezTo>
                    <a:pt x="35187" y="22873"/>
                    <a:pt x="34025" y="22873"/>
                    <a:pt x="33034" y="22397"/>
                  </a:cubicBezTo>
                  <a:cubicBezTo>
                    <a:pt x="32253" y="22130"/>
                    <a:pt x="31634" y="21540"/>
                    <a:pt x="31320" y="20778"/>
                  </a:cubicBezTo>
                  <a:cubicBezTo>
                    <a:pt x="31139" y="20330"/>
                    <a:pt x="30881" y="19911"/>
                    <a:pt x="30558" y="19539"/>
                  </a:cubicBezTo>
                  <a:cubicBezTo>
                    <a:pt x="30062" y="19092"/>
                    <a:pt x="29415" y="18853"/>
                    <a:pt x="28748" y="18872"/>
                  </a:cubicBezTo>
                  <a:cubicBezTo>
                    <a:pt x="27481" y="18806"/>
                    <a:pt x="26367" y="19711"/>
                    <a:pt x="26176" y="20968"/>
                  </a:cubicBezTo>
                  <a:cubicBezTo>
                    <a:pt x="26176" y="21825"/>
                    <a:pt x="26938" y="22587"/>
                    <a:pt x="27224" y="23444"/>
                  </a:cubicBezTo>
                  <a:cubicBezTo>
                    <a:pt x="27510" y="24302"/>
                    <a:pt x="26367" y="24206"/>
                    <a:pt x="25509" y="24397"/>
                  </a:cubicBezTo>
                  <a:cubicBezTo>
                    <a:pt x="24776" y="24683"/>
                    <a:pt x="23957" y="24683"/>
                    <a:pt x="23223" y="24397"/>
                  </a:cubicBezTo>
                  <a:cubicBezTo>
                    <a:pt x="22766" y="24178"/>
                    <a:pt x="22395" y="23806"/>
                    <a:pt x="22176" y="23350"/>
                  </a:cubicBezTo>
                  <a:cubicBezTo>
                    <a:pt x="21547" y="22216"/>
                    <a:pt x="20699" y="21216"/>
                    <a:pt x="19699" y="20397"/>
                  </a:cubicBezTo>
                  <a:cubicBezTo>
                    <a:pt x="18261" y="19454"/>
                    <a:pt x="16556" y="19015"/>
                    <a:pt x="14841" y="19158"/>
                  </a:cubicBezTo>
                  <a:cubicBezTo>
                    <a:pt x="13841" y="19187"/>
                    <a:pt x="12879" y="19596"/>
                    <a:pt x="12174" y="20301"/>
                  </a:cubicBezTo>
                  <a:cubicBezTo>
                    <a:pt x="12041" y="20568"/>
                    <a:pt x="12041" y="20892"/>
                    <a:pt x="12174" y="21158"/>
                  </a:cubicBezTo>
                  <a:cubicBezTo>
                    <a:pt x="12174" y="22683"/>
                    <a:pt x="13984" y="23826"/>
                    <a:pt x="15508" y="24873"/>
                  </a:cubicBezTo>
                  <a:cubicBezTo>
                    <a:pt x="16346" y="25292"/>
                    <a:pt x="17061" y="25921"/>
                    <a:pt x="17604" y="26683"/>
                  </a:cubicBezTo>
                  <a:cubicBezTo>
                    <a:pt x="17756" y="27207"/>
                    <a:pt x="17518" y="27769"/>
                    <a:pt x="17032" y="28017"/>
                  </a:cubicBezTo>
                  <a:cubicBezTo>
                    <a:pt x="16318" y="28254"/>
                    <a:pt x="15556" y="28254"/>
                    <a:pt x="14841" y="28017"/>
                  </a:cubicBezTo>
                  <a:cubicBezTo>
                    <a:pt x="14118" y="27864"/>
                    <a:pt x="13375" y="27864"/>
                    <a:pt x="12651" y="28017"/>
                  </a:cubicBezTo>
                  <a:cubicBezTo>
                    <a:pt x="11908" y="28121"/>
                    <a:pt x="11251" y="28531"/>
                    <a:pt x="10841" y="29160"/>
                  </a:cubicBezTo>
                  <a:cubicBezTo>
                    <a:pt x="10755" y="29693"/>
                    <a:pt x="10755" y="30246"/>
                    <a:pt x="10841" y="30779"/>
                  </a:cubicBezTo>
                  <a:cubicBezTo>
                    <a:pt x="10917" y="31122"/>
                    <a:pt x="10917" y="31484"/>
                    <a:pt x="10841" y="31826"/>
                  </a:cubicBezTo>
                  <a:cubicBezTo>
                    <a:pt x="10460" y="32684"/>
                    <a:pt x="9669" y="33293"/>
                    <a:pt x="8745" y="33446"/>
                  </a:cubicBezTo>
                  <a:cubicBezTo>
                    <a:pt x="8041" y="33579"/>
                    <a:pt x="7307" y="33331"/>
                    <a:pt x="6840" y="32779"/>
                  </a:cubicBezTo>
                  <a:cubicBezTo>
                    <a:pt x="6602" y="32265"/>
                    <a:pt x="6602" y="31674"/>
                    <a:pt x="6840" y="31160"/>
                  </a:cubicBezTo>
                  <a:cubicBezTo>
                    <a:pt x="6879" y="30655"/>
                    <a:pt x="6879" y="30140"/>
                    <a:pt x="6840" y="29636"/>
                  </a:cubicBezTo>
                  <a:cubicBezTo>
                    <a:pt x="6879" y="29445"/>
                    <a:pt x="6879" y="29255"/>
                    <a:pt x="6840" y="29064"/>
                  </a:cubicBezTo>
                  <a:cubicBezTo>
                    <a:pt x="6602" y="28607"/>
                    <a:pt x="6193" y="28264"/>
                    <a:pt x="5697" y="28112"/>
                  </a:cubicBezTo>
                  <a:cubicBezTo>
                    <a:pt x="3792" y="28112"/>
                    <a:pt x="2935" y="29064"/>
                    <a:pt x="1983" y="30207"/>
                  </a:cubicBezTo>
                  <a:cubicBezTo>
                    <a:pt x="992" y="31103"/>
                    <a:pt x="754" y="32569"/>
                    <a:pt x="1411" y="33731"/>
                  </a:cubicBezTo>
                  <a:cubicBezTo>
                    <a:pt x="1411" y="34303"/>
                    <a:pt x="2268" y="34779"/>
                    <a:pt x="1887" y="35446"/>
                  </a:cubicBezTo>
                  <a:cubicBezTo>
                    <a:pt x="1506" y="36113"/>
                    <a:pt x="-208" y="36875"/>
                    <a:pt x="-18" y="37732"/>
                  </a:cubicBezTo>
                  <a:lnTo>
                    <a:pt x="5793" y="75832"/>
                  </a:lnTo>
                  <a:lnTo>
                    <a:pt x="18366" y="158604"/>
                  </a:lnTo>
                  <a:cubicBezTo>
                    <a:pt x="18366" y="160795"/>
                    <a:pt x="19985" y="159938"/>
                    <a:pt x="20556" y="160700"/>
                  </a:cubicBezTo>
                  <a:cubicBezTo>
                    <a:pt x="21128" y="161462"/>
                    <a:pt x="20556" y="162605"/>
                    <a:pt x="20556" y="163557"/>
                  </a:cubicBezTo>
                  <a:cubicBezTo>
                    <a:pt x="20556" y="164510"/>
                    <a:pt x="20556" y="165843"/>
                    <a:pt x="21699" y="165938"/>
                  </a:cubicBezTo>
                  <a:cubicBezTo>
                    <a:pt x="22766" y="165901"/>
                    <a:pt x="23719" y="165282"/>
                    <a:pt x="24176" y="164319"/>
                  </a:cubicBezTo>
                  <a:cubicBezTo>
                    <a:pt x="24176" y="163557"/>
                    <a:pt x="24176" y="162700"/>
                    <a:pt x="24176" y="161938"/>
                  </a:cubicBezTo>
                  <a:cubicBezTo>
                    <a:pt x="24652" y="160967"/>
                    <a:pt x="25671" y="160405"/>
                    <a:pt x="26748" y="160509"/>
                  </a:cubicBezTo>
                  <a:cubicBezTo>
                    <a:pt x="28272" y="160509"/>
                    <a:pt x="27986" y="162224"/>
                    <a:pt x="27414" y="163176"/>
                  </a:cubicBezTo>
                  <a:lnTo>
                    <a:pt x="25509" y="166605"/>
                  </a:lnTo>
                  <a:cubicBezTo>
                    <a:pt x="25081" y="167110"/>
                    <a:pt x="24852" y="167748"/>
                    <a:pt x="24843" y="168415"/>
                  </a:cubicBezTo>
                  <a:cubicBezTo>
                    <a:pt x="25071" y="169158"/>
                    <a:pt x="25786" y="169634"/>
                    <a:pt x="26557" y="169558"/>
                  </a:cubicBezTo>
                  <a:cubicBezTo>
                    <a:pt x="27557" y="169491"/>
                    <a:pt x="28472" y="168967"/>
                    <a:pt x="29034" y="168129"/>
                  </a:cubicBezTo>
                  <a:cubicBezTo>
                    <a:pt x="30072" y="167234"/>
                    <a:pt x="30853" y="166082"/>
                    <a:pt x="31320" y="164796"/>
                  </a:cubicBezTo>
                  <a:cubicBezTo>
                    <a:pt x="31320" y="163557"/>
                    <a:pt x="31986" y="161938"/>
                    <a:pt x="33796" y="161652"/>
                  </a:cubicBezTo>
                  <a:cubicBezTo>
                    <a:pt x="34844" y="161395"/>
                    <a:pt x="35911" y="161967"/>
                    <a:pt x="36273" y="162986"/>
                  </a:cubicBezTo>
                  <a:cubicBezTo>
                    <a:pt x="36216" y="163938"/>
                    <a:pt x="35720" y="164815"/>
                    <a:pt x="34939" y="165367"/>
                  </a:cubicBezTo>
                  <a:cubicBezTo>
                    <a:pt x="33796" y="166510"/>
                    <a:pt x="32367" y="167748"/>
                    <a:pt x="33129" y="168796"/>
                  </a:cubicBezTo>
                  <a:cubicBezTo>
                    <a:pt x="33891" y="169844"/>
                    <a:pt x="35511" y="169749"/>
                    <a:pt x="36844" y="168796"/>
                  </a:cubicBezTo>
                  <a:cubicBezTo>
                    <a:pt x="38035" y="168348"/>
                    <a:pt x="39044" y="167510"/>
                    <a:pt x="39702" y="166415"/>
                  </a:cubicBezTo>
                  <a:cubicBezTo>
                    <a:pt x="40273" y="165462"/>
                    <a:pt x="40559" y="164510"/>
                    <a:pt x="41226" y="163557"/>
                  </a:cubicBezTo>
                  <a:cubicBezTo>
                    <a:pt x="41550" y="162957"/>
                    <a:pt x="42159" y="162557"/>
                    <a:pt x="42845" y="162510"/>
                  </a:cubicBezTo>
                  <a:cubicBezTo>
                    <a:pt x="43778" y="164176"/>
                    <a:pt x="43378" y="166262"/>
                    <a:pt x="41892" y="167463"/>
                  </a:cubicBezTo>
                  <a:cubicBezTo>
                    <a:pt x="41321" y="168034"/>
                    <a:pt x="40559" y="168510"/>
                    <a:pt x="40368" y="169082"/>
                  </a:cubicBezTo>
                  <a:cubicBezTo>
                    <a:pt x="40178" y="169653"/>
                    <a:pt x="40368" y="170510"/>
                    <a:pt x="41511" y="170510"/>
                  </a:cubicBezTo>
                  <a:cubicBezTo>
                    <a:pt x="41826" y="170596"/>
                    <a:pt x="42150" y="170596"/>
                    <a:pt x="42464" y="170510"/>
                  </a:cubicBezTo>
                  <a:cubicBezTo>
                    <a:pt x="44140" y="170034"/>
                    <a:pt x="45531" y="168853"/>
                    <a:pt x="46274" y="167272"/>
                  </a:cubicBezTo>
                  <a:cubicBezTo>
                    <a:pt x="46274" y="166129"/>
                    <a:pt x="46274" y="164796"/>
                    <a:pt x="47988" y="164129"/>
                  </a:cubicBezTo>
                  <a:cubicBezTo>
                    <a:pt x="49608" y="166319"/>
                    <a:pt x="47988" y="169367"/>
                    <a:pt x="45607" y="171463"/>
                  </a:cubicBezTo>
                  <a:cubicBezTo>
                    <a:pt x="44712" y="171968"/>
                    <a:pt x="43912" y="172606"/>
                    <a:pt x="43226" y="173368"/>
                  </a:cubicBezTo>
                  <a:cubicBezTo>
                    <a:pt x="42559" y="174130"/>
                    <a:pt x="42464" y="175083"/>
                    <a:pt x="43226" y="175559"/>
                  </a:cubicBezTo>
                  <a:cubicBezTo>
                    <a:pt x="44159" y="175854"/>
                    <a:pt x="45150" y="175854"/>
                    <a:pt x="46083" y="175559"/>
                  </a:cubicBezTo>
                  <a:cubicBezTo>
                    <a:pt x="48503" y="175178"/>
                    <a:pt x="50693" y="173882"/>
                    <a:pt x="52179" y="171939"/>
                  </a:cubicBezTo>
                  <a:cubicBezTo>
                    <a:pt x="52875" y="170234"/>
                    <a:pt x="53284" y="168434"/>
                    <a:pt x="53418" y="166605"/>
                  </a:cubicBezTo>
                  <a:cubicBezTo>
                    <a:pt x="53503" y="165795"/>
                    <a:pt x="54065" y="165119"/>
                    <a:pt x="54846" y="164891"/>
                  </a:cubicBezTo>
                  <a:cubicBezTo>
                    <a:pt x="55923" y="164539"/>
                    <a:pt x="57104" y="165024"/>
                    <a:pt x="57609" y="166034"/>
                  </a:cubicBezTo>
                  <a:cubicBezTo>
                    <a:pt x="57609" y="166891"/>
                    <a:pt x="57609" y="167748"/>
                    <a:pt x="56942" y="168606"/>
                  </a:cubicBezTo>
                  <a:cubicBezTo>
                    <a:pt x="56504" y="169387"/>
                    <a:pt x="56770" y="170368"/>
                    <a:pt x="57551" y="170816"/>
                  </a:cubicBezTo>
                  <a:cubicBezTo>
                    <a:pt x="57599" y="170844"/>
                    <a:pt x="57647" y="170873"/>
                    <a:pt x="57704" y="170892"/>
                  </a:cubicBezTo>
                  <a:cubicBezTo>
                    <a:pt x="59142" y="171359"/>
                    <a:pt x="60714" y="171072"/>
                    <a:pt x="61895" y="170130"/>
                  </a:cubicBezTo>
                  <a:cubicBezTo>
                    <a:pt x="62752" y="169367"/>
                    <a:pt x="63286" y="168310"/>
                    <a:pt x="63419" y="167177"/>
                  </a:cubicBezTo>
                  <a:lnTo>
                    <a:pt x="63419" y="165462"/>
                  </a:lnTo>
                  <a:cubicBezTo>
                    <a:pt x="65086" y="166977"/>
                    <a:pt x="65619" y="169387"/>
                    <a:pt x="64752" y="171463"/>
                  </a:cubicBezTo>
                  <a:cubicBezTo>
                    <a:pt x="64505" y="172006"/>
                    <a:pt x="64343" y="172587"/>
                    <a:pt x="64276" y="173178"/>
                  </a:cubicBezTo>
                  <a:cubicBezTo>
                    <a:pt x="64314" y="173864"/>
                    <a:pt x="64838" y="174425"/>
                    <a:pt x="65514" y="174511"/>
                  </a:cubicBezTo>
                  <a:cubicBezTo>
                    <a:pt x="65924" y="174607"/>
                    <a:pt x="66343" y="174607"/>
                    <a:pt x="66753" y="174511"/>
                  </a:cubicBezTo>
                  <a:cubicBezTo>
                    <a:pt x="68572" y="174235"/>
                    <a:pt x="70001" y="172806"/>
                    <a:pt x="70277" y="170987"/>
                  </a:cubicBezTo>
                  <a:cubicBezTo>
                    <a:pt x="70153" y="169596"/>
                    <a:pt x="69896" y="168234"/>
                    <a:pt x="69515" y="166891"/>
                  </a:cubicBezTo>
                  <a:cubicBezTo>
                    <a:pt x="69410" y="166272"/>
                    <a:pt x="69820" y="165682"/>
                    <a:pt x="70448" y="165567"/>
                  </a:cubicBezTo>
                  <a:cubicBezTo>
                    <a:pt x="70544" y="165548"/>
                    <a:pt x="70648" y="165548"/>
                    <a:pt x="70753" y="165558"/>
                  </a:cubicBezTo>
                  <a:cubicBezTo>
                    <a:pt x="71001" y="165500"/>
                    <a:pt x="71268" y="165500"/>
                    <a:pt x="71515" y="165558"/>
                  </a:cubicBezTo>
                  <a:cubicBezTo>
                    <a:pt x="73325" y="167272"/>
                    <a:pt x="72087" y="169749"/>
                    <a:pt x="73515" y="171559"/>
                  </a:cubicBezTo>
                  <a:cubicBezTo>
                    <a:pt x="74687" y="172739"/>
                    <a:pt x="76173" y="173568"/>
                    <a:pt x="77802" y="173940"/>
                  </a:cubicBezTo>
                  <a:cubicBezTo>
                    <a:pt x="78945" y="173940"/>
                    <a:pt x="80945" y="173940"/>
                    <a:pt x="81326" y="173940"/>
                  </a:cubicBezTo>
                  <a:cubicBezTo>
                    <a:pt x="81707" y="173940"/>
                    <a:pt x="81326" y="173178"/>
                    <a:pt x="81326" y="172892"/>
                  </a:cubicBezTo>
                  <a:cubicBezTo>
                    <a:pt x="81326" y="172606"/>
                    <a:pt x="78564" y="170510"/>
                    <a:pt x="77230" y="169177"/>
                  </a:cubicBezTo>
                  <a:cubicBezTo>
                    <a:pt x="75897" y="168110"/>
                    <a:pt x="75363" y="166329"/>
                    <a:pt x="75897" y="164700"/>
                  </a:cubicBezTo>
                  <a:cubicBezTo>
                    <a:pt x="76868" y="164291"/>
                    <a:pt x="77983" y="164557"/>
                    <a:pt x="78659" y="165367"/>
                  </a:cubicBezTo>
                  <a:cubicBezTo>
                    <a:pt x="79135" y="166034"/>
                    <a:pt x="79135" y="166891"/>
                    <a:pt x="79802" y="167463"/>
                  </a:cubicBezTo>
                  <a:cubicBezTo>
                    <a:pt x="80021" y="167520"/>
                    <a:pt x="80250" y="167520"/>
                    <a:pt x="80469" y="167463"/>
                  </a:cubicBezTo>
                  <a:cubicBezTo>
                    <a:pt x="81307" y="167567"/>
                    <a:pt x="82069" y="166977"/>
                    <a:pt x="82174" y="166138"/>
                  </a:cubicBezTo>
                  <a:cubicBezTo>
                    <a:pt x="82183" y="166072"/>
                    <a:pt x="82183" y="166005"/>
                    <a:pt x="82183" y="165938"/>
                  </a:cubicBezTo>
                  <a:cubicBezTo>
                    <a:pt x="82183" y="165176"/>
                    <a:pt x="82183" y="164224"/>
                    <a:pt x="83326" y="164033"/>
                  </a:cubicBezTo>
                  <a:cubicBezTo>
                    <a:pt x="85136" y="165272"/>
                    <a:pt x="84755" y="167272"/>
                    <a:pt x="85231" y="168987"/>
                  </a:cubicBezTo>
                  <a:cubicBezTo>
                    <a:pt x="86384" y="172054"/>
                    <a:pt x="89127" y="174244"/>
                    <a:pt x="92375" y="174701"/>
                  </a:cubicBezTo>
                  <a:lnTo>
                    <a:pt x="94089" y="174701"/>
                  </a:lnTo>
                  <a:cubicBezTo>
                    <a:pt x="95280" y="174654"/>
                    <a:pt x="96233" y="173701"/>
                    <a:pt x="96280" y="172511"/>
                  </a:cubicBezTo>
                  <a:cubicBezTo>
                    <a:pt x="96280" y="171653"/>
                    <a:pt x="95518" y="170892"/>
                    <a:pt x="94947" y="170034"/>
                  </a:cubicBezTo>
                  <a:cubicBezTo>
                    <a:pt x="94137" y="168996"/>
                    <a:pt x="93585" y="167796"/>
                    <a:pt x="93327" y="166510"/>
                  </a:cubicBezTo>
                  <a:cubicBezTo>
                    <a:pt x="93032" y="165062"/>
                    <a:pt x="93975" y="163662"/>
                    <a:pt x="95413" y="163367"/>
                  </a:cubicBezTo>
                  <a:cubicBezTo>
                    <a:pt x="95413" y="163367"/>
                    <a:pt x="95423" y="163367"/>
                    <a:pt x="95423" y="163367"/>
                  </a:cubicBezTo>
                  <a:cubicBezTo>
                    <a:pt x="96890" y="163033"/>
                    <a:pt x="98404" y="163643"/>
                    <a:pt x="99233" y="164891"/>
                  </a:cubicBezTo>
                  <a:cubicBezTo>
                    <a:pt x="99804" y="165938"/>
                    <a:pt x="99900" y="167081"/>
                    <a:pt x="100947" y="167939"/>
                  </a:cubicBezTo>
                  <a:cubicBezTo>
                    <a:pt x="101995" y="168796"/>
                    <a:pt x="104472" y="168987"/>
                    <a:pt x="105234" y="167939"/>
                  </a:cubicBezTo>
                  <a:cubicBezTo>
                    <a:pt x="105519" y="167539"/>
                    <a:pt x="105519" y="167005"/>
                    <a:pt x="105234" y="166605"/>
                  </a:cubicBezTo>
                  <a:cubicBezTo>
                    <a:pt x="104681" y="165729"/>
                    <a:pt x="104005" y="164919"/>
                    <a:pt x="103233" y="164224"/>
                  </a:cubicBezTo>
                  <a:cubicBezTo>
                    <a:pt x="102576" y="163424"/>
                    <a:pt x="102576" y="162262"/>
                    <a:pt x="103233" y="161462"/>
                  </a:cubicBezTo>
                  <a:cubicBezTo>
                    <a:pt x="103967" y="160767"/>
                    <a:pt x="105005" y="160481"/>
                    <a:pt x="105996" y="160700"/>
                  </a:cubicBezTo>
                  <a:cubicBezTo>
                    <a:pt x="106977" y="160833"/>
                    <a:pt x="107767" y="161547"/>
                    <a:pt x="107996" y="162510"/>
                  </a:cubicBezTo>
                  <a:lnTo>
                    <a:pt x="109901" y="168129"/>
                  </a:lnTo>
                  <a:cubicBezTo>
                    <a:pt x="110215" y="169053"/>
                    <a:pt x="110663" y="169920"/>
                    <a:pt x="111234" y="170701"/>
                  </a:cubicBezTo>
                  <a:cubicBezTo>
                    <a:pt x="112025" y="171663"/>
                    <a:pt x="113149" y="172311"/>
                    <a:pt x="114378" y="172511"/>
                  </a:cubicBezTo>
                  <a:cubicBezTo>
                    <a:pt x="115254" y="172701"/>
                    <a:pt x="116168" y="172701"/>
                    <a:pt x="117045" y="172511"/>
                  </a:cubicBezTo>
                  <a:cubicBezTo>
                    <a:pt x="117807" y="172511"/>
                    <a:pt x="118473" y="171559"/>
                    <a:pt x="118378" y="170987"/>
                  </a:cubicBezTo>
                  <a:cubicBezTo>
                    <a:pt x="118283" y="170416"/>
                    <a:pt x="117711" y="170130"/>
                    <a:pt x="117140" y="169749"/>
                  </a:cubicBezTo>
                  <a:cubicBezTo>
                    <a:pt x="115806" y="168796"/>
                    <a:pt x="114825" y="167424"/>
                    <a:pt x="114378" y="165843"/>
                  </a:cubicBezTo>
                  <a:cubicBezTo>
                    <a:pt x="114187" y="165158"/>
                    <a:pt x="114568" y="164453"/>
                    <a:pt x="115235" y="164224"/>
                  </a:cubicBezTo>
                  <a:cubicBezTo>
                    <a:pt x="115787" y="164033"/>
                    <a:pt x="116397" y="164033"/>
                    <a:pt x="116949" y="164224"/>
                  </a:cubicBezTo>
                  <a:cubicBezTo>
                    <a:pt x="117959" y="164615"/>
                    <a:pt x="118750" y="165405"/>
                    <a:pt x="119140" y="166415"/>
                  </a:cubicBezTo>
                  <a:cubicBezTo>
                    <a:pt x="119512" y="167358"/>
                    <a:pt x="120140" y="168187"/>
                    <a:pt x="120950" y="168796"/>
                  </a:cubicBezTo>
                  <a:cubicBezTo>
                    <a:pt x="122169" y="169453"/>
                    <a:pt x="123636" y="169453"/>
                    <a:pt x="124855" y="168796"/>
                  </a:cubicBezTo>
                  <a:cubicBezTo>
                    <a:pt x="125560" y="168434"/>
                    <a:pt x="125827" y="167577"/>
                    <a:pt x="125465" y="166872"/>
                  </a:cubicBezTo>
                  <a:cubicBezTo>
                    <a:pt x="125455" y="166844"/>
                    <a:pt x="125446" y="166824"/>
                    <a:pt x="125427" y="166796"/>
                  </a:cubicBezTo>
                  <a:cubicBezTo>
                    <a:pt x="125427" y="166129"/>
                    <a:pt x="124379" y="165653"/>
                    <a:pt x="123712" y="165082"/>
                  </a:cubicBezTo>
                  <a:cubicBezTo>
                    <a:pt x="121579" y="163586"/>
                    <a:pt x="119845" y="161586"/>
                    <a:pt x="118664" y="159271"/>
                  </a:cubicBezTo>
                  <a:cubicBezTo>
                    <a:pt x="118664" y="158604"/>
                    <a:pt x="118664" y="157652"/>
                    <a:pt x="119331" y="157271"/>
                  </a:cubicBezTo>
                  <a:cubicBezTo>
                    <a:pt x="119997" y="156985"/>
                    <a:pt x="120759" y="156985"/>
                    <a:pt x="121426" y="157271"/>
                  </a:cubicBezTo>
                  <a:cubicBezTo>
                    <a:pt x="121874" y="157595"/>
                    <a:pt x="122236" y="158014"/>
                    <a:pt x="122474" y="158509"/>
                  </a:cubicBezTo>
                  <a:cubicBezTo>
                    <a:pt x="122922" y="159252"/>
                    <a:pt x="123426" y="159957"/>
                    <a:pt x="123998" y="160605"/>
                  </a:cubicBezTo>
                  <a:cubicBezTo>
                    <a:pt x="124655" y="161614"/>
                    <a:pt x="125684" y="162329"/>
                    <a:pt x="126855" y="162605"/>
                  </a:cubicBezTo>
                  <a:cubicBezTo>
                    <a:pt x="128189" y="162605"/>
                    <a:pt x="130189" y="162605"/>
                    <a:pt x="130475" y="161557"/>
                  </a:cubicBezTo>
                  <a:cubicBezTo>
                    <a:pt x="130761" y="160509"/>
                    <a:pt x="129903" y="160033"/>
                    <a:pt x="129141" y="159366"/>
                  </a:cubicBezTo>
                  <a:cubicBezTo>
                    <a:pt x="128532" y="158862"/>
                    <a:pt x="128017" y="158242"/>
                    <a:pt x="127617" y="157556"/>
                  </a:cubicBezTo>
                  <a:cubicBezTo>
                    <a:pt x="127389" y="157204"/>
                    <a:pt x="127389" y="156757"/>
                    <a:pt x="127617" y="156413"/>
                  </a:cubicBezTo>
                  <a:cubicBezTo>
                    <a:pt x="127808" y="156357"/>
                    <a:pt x="127998" y="156357"/>
                    <a:pt x="128189" y="156413"/>
                  </a:cubicBezTo>
                  <a:cubicBezTo>
                    <a:pt x="129551" y="155651"/>
                    <a:pt x="131208" y="155651"/>
                    <a:pt x="132570" y="156413"/>
                  </a:cubicBezTo>
                  <a:cubicBezTo>
                    <a:pt x="133399" y="157176"/>
                    <a:pt x="133885" y="158242"/>
                    <a:pt x="133904" y="159366"/>
                  </a:cubicBezTo>
                  <a:cubicBezTo>
                    <a:pt x="133894" y="160452"/>
                    <a:pt x="134228" y="161519"/>
                    <a:pt x="134856" y="162414"/>
                  </a:cubicBezTo>
                  <a:cubicBezTo>
                    <a:pt x="135104" y="162700"/>
                    <a:pt x="135437" y="162900"/>
                    <a:pt x="135809" y="162986"/>
                  </a:cubicBezTo>
                  <a:cubicBezTo>
                    <a:pt x="136618" y="163214"/>
                    <a:pt x="137476" y="163214"/>
                    <a:pt x="138285" y="162986"/>
                  </a:cubicBezTo>
                  <a:lnTo>
                    <a:pt x="139714" y="162128"/>
                  </a:lnTo>
                  <a:cubicBezTo>
                    <a:pt x="140743" y="161309"/>
                    <a:pt x="140905" y="159805"/>
                    <a:pt x="140086" y="158785"/>
                  </a:cubicBezTo>
                  <a:cubicBezTo>
                    <a:pt x="139971" y="158642"/>
                    <a:pt x="139847" y="158519"/>
                    <a:pt x="139714" y="158414"/>
                  </a:cubicBezTo>
                  <a:cubicBezTo>
                    <a:pt x="138666" y="157271"/>
                    <a:pt x="137142" y="156413"/>
                    <a:pt x="136285" y="155271"/>
                  </a:cubicBezTo>
                  <a:cubicBezTo>
                    <a:pt x="135428" y="154128"/>
                    <a:pt x="135714" y="153747"/>
                    <a:pt x="136285" y="153270"/>
                  </a:cubicBezTo>
                  <a:cubicBezTo>
                    <a:pt x="137628" y="152346"/>
                    <a:pt x="139467" y="152689"/>
                    <a:pt x="140390" y="154042"/>
                  </a:cubicBezTo>
                  <a:cubicBezTo>
                    <a:pt x="140552" y="154271"/>
                    <a:pt x="140676" y="154528"/>
                    <a:pt x="140762" y="154794"/>
                  </a:cubicBezTo>
                  <a:cubicBezTo>
                    <a:pt x="140924" y="155290"/>
                    <a:pt x="141181" y="155737"/>
                    <a:pt x="141524" y="156128"/>
                  </a:cubicBezTo>
                  <a:cubicBezTo>
                    <a:pt x="142572" y="157090"/>
                    <a:pt x="144200" y="157023"/>
                    <a:pt x="145162" y="155975"/>
                  </a:cubicBezTo>
                  <a:cubicBezTo>
                    <a:pt x="145353" y="155766"/>
                    <a:pt x="145505" y="155528"/>
                    <a:pt x="145620" y="155271"/>
                  </a:cubicBezTo>
                  <a:cubicBezTo>
                    <a:pt x="145620" y="154318"/>
                    <a:pt x="144953" y="153556"/>
                    <a:pt x="144667" y="152699"/>
                  </a:cubicBezTo>
                  <a:cubicBezTo>
                    <a:pt x="144381" y="151842"/>
                    <a:pt x="145524" y="151937"/>
                    <a:pt x="146286" y="151842"/>
                  </a:cubicBezTo>
                  <a:cubicBezTo>
                    <a:pt x="146982" y="151536"/>
                    <a:pt x="147782" y="151536"/>
                    <a:pt x="148477" y="151842"/>
                  </a:cubicBezTo>
                  <a:cubicBezTo>
                    <a:pt x="148925" y="152089"/>
                    <a:pt x="149258" y="152499"/>
                    <a:pt x="149430" y="152985"/>
                  </a:cubicBezTo>
                  <a:cubicBezTo>
                    <a:pt x="149982" y="154147"/>
                    <a:pt x="150754" y="155185"/>
                    <a:pt x="151716" y="156033"/>
                  </a:cubicBezTo>
                  <a:cubicBezTo>
                    <a:pt x="153030" y="157004"/>
                    <a:pt x="154649" y="157480"/>
                    <a:pt x="156288" y="157366"/>
                  </a:cubicBezTo>
                  <a:cubicBezTo>
                    <a:pt x="157212" y="157404"/>
                    <a:pt x="158107" y="157061"/>
                    <a:pt x="158764" y="156413"/>
                  </a:cubicBezTo>
                  <a:cubicBezTo>
                    <a:pt x="158850" y="156137"/>
                    <a:pt x="158850" y="155833"/>
                    <a:pt x="158764" y="155557"/>
                  </a:cubicBezTo>
                  <a:cubicBezTo>
                    <a:pt x="158297" y="153908"/>
                    <a:pt x="157202" y="152509"/>
                    <a:pt x="155716" y="151651"/>
                  </a:cubicBezTo>
                  <a:cubicBezTo>
                    <a:pt x="154954" y="151203"/>
                    <a:pt x="154297" y="150584"/>
                    <a:pt x="153811" y="149841"/>
                  </a:cubicBezTo>
                  <a:cubicBezTo>
                    <a:pt x="153678" y="149289"/>
                    <a:pt x="153954" y="148727"/>
                    <a:pt x="154478" y="148508"/>
                  </a:cubicBezTo>
                  <a:cubicBezTo>
                    <a:pt x="155126" y="148270"/>
                    <a:pt x="155831" y="148270"/>
                    <a:pt x="156478" y="148508"/>
                  </a:cubicBezTo>
                  <a:cubicBezTo>
                    <a:pt x="157088" y="148841"/>
                    <a:pt x="157783" y="149003"/>
                    <a:pt x="158478" y="148984"/>
                  </a:cubicBezTo>
                  <a:cubicBezTo>
                    <a:pt x="159202" y="148917"/>
                    <a:pt x="159869" y="148537"/>
                    <a:pt x="160288" y="147936"/>
                  </a:cubicBezTo>
                  <a:cubicBezTo>
                    <a:pt x="160374" y="147431"/>
                    <a:pt x="160374" y="146917"/>
                    <a:pt x="160288" y="146412"/>
                  </a:cubicBezTo>
                  <a:lnTo>
                    <a:pt x="160288" y="145365"/>
                  </a:lnTo>
                  <a:cubicBezTo>
                    <a:pt x="160660" y="144517"/>
                    <a:pt x="161460" y="143936"/>
                    <a:pt x="162384" y="143840"/>
                  </a:cubicBezTo>
                  <a:cubicBezTo>
                    <a:pt x="163079" y="143736"/>
                    <a:pt x="163774" y="144031"/>
                    <a:pt x="164193" y="144603"/>
                  </a:cubicBezTo>
                  <a:cubicBezTo>
                    <a:pt x="164432" y="145079"/>
                    <a:pt x="164432" y="145650"/>
                    <a:pt x="164193" y="146126"/>
                  </a:cubicBezTo>
                  <a:cubicBezTo>
                    <a:pt x="164108" y="146660"/>
                    <a:pt x="164108" y="147212"/>
                    <a:pt x="164193" y="147746"/>
                  </a:cubicBezTo>
                  <a:cubicBezTo>
                    <a:pt x="164193" y="147746"/>
                    <a:pt x="164670" y="148698"/>
                    <a:pt x="165241" y="148794"/>
                  </a:cubicBezTo>
                  <a:lnTo>
                    <a:pt x="165241" y="148794"/>
                  </a:lnTo>
                  <a:cubicBezTo>
                    <a:pt x="165336" y="145898"/>
                    <a:pt x="166022" y="143040"/>
                    <a:pt x="167241" y="140412"/>
                  </a:cubicBezTo>
                  <a:cubicBezTo>
                    <a:pt x="168994" y="137963"/>
                    <a:pt x="170489" y="135344"/>
                    <a:pt x="171718" y="1326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xmlns="" id="{472C0506-90D8-03A1-81BF-2FCAC13A1BE2}"/>
                </a:ext>
              </a:extLst>
            </p:cNvPr>
            <p:cNvSpPr/>
            <p:nvPr/>
          </p:nvSpPr>
          <p:spPr>
            <a:xfrm>
              <a:off x="4747068" y="3589305"/>
              <a:ext cx="1238" cy="4381"/>
            </a:xfrm>
            <a:custGeom>
              <a:avLst/>
              <a:gdLst>
                <a:gd name="connsiteX0" fmla="*/ 349 w 1238"/>
                <a:gd name="connsiteY0" fmla="*/ 3983 h 4381"/>
                <a:gd name="connsiteX1" fmla="*/ 1206 w 1238"/>
                <a:gd name="connsiteY1" fmla="*/ 1982 h 4381"/>
                <a:gd name="connsiteX2" fmla="*/ -32 w 1238"/>
                <a:gd name="connsiteY2" fmla="*/ -399 h 4381"/>
                <a:gd name="connsiteX3" fmla="*/ -32 w 1238"/>
                <a:gd name="connsiteY3" fmla="*/ -399 h 4381"/>
                <a:gd name="connsiteX4" fmla="*/ 635 w 1238"/>
                <a:gd name="connsiteY4" fmla="*/ 2268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 h="4381">
                  <a:moveTo>
                    <a:pt x="349" y="3983"/>
                  </a:moveTo>
                  <a:cubicBezTo>
                    <a:pt x="473" y="3259"/>
                    <a:pt x="768" y="2573"/>
                    <a:pt x="1206" y="1982"/>
                  </a:cubicBezTo>
                  <a:cubicBezTo>
                    <a:pt x="1206" y="1030"/>
                    <a:pt x="1206" y="-208"/>
                    <a:pt x="-32" y="-399"/>
                  </a:cubicBezTo>
                  <a:lnTo>
                    <a:pt x="-32" y="-399"/>
                  </a:lnTo>
                  <a:cubicBezTo>
                    <a:pt x="330" y="449"/>
                    <a:pt x="558" y="1344"/>
                    <a:pt x="635" y="2268"/>
                  </a:cubicBezTo>
                  <a:close/>
                </a:path>
              </a:pathLst>
            </a:custGeom>
            <a:solidFill>
              <a:srgbClr val="B4B4DA"/>
            </a:solidFill>
            <a:ln w="9525" cap="flat">
              <a:no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xmlns="" id="{9774A968-ED68-CC18-8177-D3681086C78B}"/>
                </a:ext>
              </a:extLst>
            </p:cNvPr>
            <p:cNvSpPr/>
            <p:nvPr/>
          </p:nvSpPr>
          <p:spPr>
            <a:xfrm>
              <a:off x="5073014" y="3555980"/>
              <a:ext cx="168687" cy="176009"/>
            </a:xfrm>
            <a:custGeom>
              <a:avLst/>
              <a:gdLst>
                <a:gd name="connsiteX0" fmla="*/ 10064 w 168687"/>
                <a:gd name="connsiteY0" fmla="*/ 152656 h 176009"/>
                <a:gd name="connsiteX1" fmla="*/ 12350 w 168687"/>
                <a:gd name="connsiteY1" fmla="*/ 154370 h 176009"/>
                <a:gd name="connsiteX2" fmla="*/ 10636 w 168687"/>
                <a:gd name="connsiteY2" fmla="*/ 156466 h 176009"/>
                <a:gd name="connsiteX3" fmla="*/ 8254 w 168687"/>
                <a:gd name="connsiteY3" fmla="*/ 159514 h 176009"/>
                <a:gd name="connsiteX4" fmla="*/ 12065 w 168687"/>
                <a:gd name="connsiteY4" fmla="*/ 160562 h 176009"/>
                <a:gd name="connsiteX5" fmla="*/ 15112 w 168687"/>
                <a:gd name="connsiteY5" fmla="*/ 158657 h 176009"/>
                <a:gd name="connsiteX6" fmla="*/ 17017 w 168687"/>
                <a:gd name="connsiteY6" fmla="*/ 156085 h 176009"/>
                <a:gd name="connsiteX7" fmla="*/ 18923 w 168687"/>
                <a:gd name="connsiteY7" fmla="*/ 155228 h 176009"/>
                <a:gd name="connsiteX8" fmla="*/ 17208 w 168687"/>
                <a:gd name="connsiteY8" fmla="*/ 159990 h 176009"/>
                <a:gd name="connsiteX9" fmla="*/ 15398 w 168687"/>
                <a:gd name="connsiteY9" fmla="*/ 161419 h 176009"/>
                <a:gd name="connsiteX10" fmla="*/ 16351 w 168687"/>
                <a:gd name="connsiteY10" fmla="*/ 162943 h 176009"/>
                <a:gd name="connsiteX11" fmla="*/ 17303 w 168687"/>
                <a:gd name="connsiteY11" fmla="*/ 162943 h 176009"/>
                <a:gd name="connsiteX12" fmla="*/ 21590 w 168687"/>
                <a:gd name="connsiteY12" fmla="*/ 160276 h 176009"/>
                <a:gd name="connsiteX13" fmla="*/ 23780 w 168687"/>
                <a:gd name="connsiteY13" fmla="*/ 157323 h 176009"/>
                <a:gd name="connsiteX14" fmla="*/ 20351 w 168687"/>
                <a:gd name="connsiteY14" fmla="*/ 164277 h 176009"/>
                <a:gd name="connsiteX15" fmla="*/ 17684 w 168687"/>
                <a:gd name="connsiteY15" fmla="*/ 165800 h 176009"/>
                <a:gd name="connsiteX16" fmla="*/ 17684 w 168687"/>
                <a:gd name="connsiteY16" fmla="*/ 167991 h 176009"/>
                <a:gd name="connsiteX17" fmla="*/ 20446 w 168687"/>
                <a:gd name="connsiteY17" fmla="*/ 168562 h 176009"/>
                <a:gd name="connsiteX18" fmla="*/ 27114 w 168687"/>
                <a:gd name="connsiteY18" fmla="*/ 165896 h 176009"/>
                <a:gd name="connsiteX19" fmla="*/ 29019 w 168687"/>
                <a:gd name="connsiteY19" fmla="*/ 160847 h 176009"/>
                <a:gd name="connsiteX20" fmla="*/ 30733 w 168687"/>
                <a:gd name="connsiteY20" fmla="*/ 159419 h 176009"/>
                <a:gd name="connsiteX21" fmla="*/ 33181 w 168687"/>
                <a:gd name="connsiteY21" fmla="*/ 160829 h 176009"/>
                <a:gd name="connsiteX22" fmla="*/ 33210 w 168687"/>
                <a:gd name="connsiteY22" fmla="*/ 160943 h 176009"/>
                <a:gd name="connsiteX23" fmla="*/ 32257 w 168687"/>
                <a:gd name="connsiteY23" fmla="*/ 163324 h 176009"/>
                <a:gd name="connsiteX24" fmla="*/ 32257 w 168687"/>
                <a:gd name="connsiteY24" fmla="*/ 165705 h 176009"/>
                <a:gd name="connsiteX25" fmla="*/ 36544 w 168687"/>
                <a:gd name="connsiteY25" fmla="*/ 165705 h 176009"/>
                <a:gd name="connsiteX26" fmla="*/ 38449 w 168687"/>
                <a:gd name="connsiteY26" fmla="*/ 162943 h 176009"/>
                <a:gd name="connsiteX27" fmla="*/ 39115 w 168687"/>
                <a:gd name="connsiteY27" fmla="*/ 161324 h 176009"/>
                <a:gd name="connsiteX28" fmla="*/ 39115 w 168687"/>
                <a:gd name="connsiteY28" fmla="*/ 167515 h 176009"/>
                <a:gd name="connsiteX29" fmla="*/ 38353 w 168687"/>
                <a:gd name="connsiteY29" fmla="*/ 169134 h 176009"/>
                <a:gd name="connsiteX30" fmla="*/ 39401 w 168687"/>
                <a:gd name="connsiteY30" fmla="*/ 170563 h 176009"/>
                <a:gd name="connsiteX31" fmla="*/ 40640 w 168687"/>
                <a:gd name="connsiteY31" fmla="*/ 170563 h 176009"/>
                <a:gd name="connsiteX32" fmla="*/ 44545 w 168687"/>
                <a:gd name="connsiteY32" fmla="*/ 167610 h 176009"/>
                <a:gd name="connsiteX33" fmla="*/ 44545 w 168687"/>
                <a:gd name="connsiteY33" fmla="*/ 163419 h 176009"/>
                <a:gd name="connsiteX34" fmla="*/ 45878 w 168687"/>
                <a:gd name="connsiteY34" fmla="*/ 162181 h 176009"/>
                <a:gd name="connsiteX35" fmla="*/ 46640 w 168687"/>
                <a:gd name="connsiteY35" fmla="*/ 162657 h 176009"/>
                <a:gd name="connsiteX36" fmla="*/ 47688 w 168687"/>
                <a:gd name="connsiteY36" fmla="*/ 168848 h 176009"/>
                <a:gd name="connsiteX37" fmla="*/ 51688 w 168687"/>
                <a:gd name="connsiteY37" fmla="*/ 171801 h 176009"/>
                <a:gd name="connsiteX38" fmla="*/ 55117 w 168687"/>
                <a:gd name="connsiteY38" fmla="*/ 171801 h 176009"/>
                <a:gd name="connsiteX39" fmla="*/ 55117 w 168687"/>
                <a:gd name="connsiteY39" fmla="*/ 170754 h 176009"/>
                <a:gd name="connsiteX40" fmla="*/ 51688 w 168687"/>
                <a:gd name="connsiteY40" fmla="*/ 166467 h 176009"/>
                <a:gd name="connsiteX41" fmla="*/ 51022 w 168687"/>
                <a:gd name="connsiteY41" fmla="*/ 161895 h 176009"/>
                <a:gd name="connsiteX42" fmla="*/ 53594 w 168687"/>
                <a:gd name="connsiteY42" fmla="*/ 162943 h 176009"/>
                <a:gd name="connsiteX43" fmla="*/ 54451 w 168687"/>
                <a:gd name="connsiteY43" fmla="*/ 165134 h 176009"/>
                <a:gd name="connsiteX44" fmla="*/ 55022 w 168687"/>
                <a:gd name="connsiteY44" fmla="*/ 165134 h 176009"/>
                <a:gd name="connsiteX45" fmla="*/ 56851 w 168687"/>
                <a:gd name="connsiteY45" fmla="*/ 164267 h 176009"/>
                <a:gd name="connsiteX46" fmla="*/ 56927 w 168687"/>
                <a:gd name="connsiteY46" fmla="*/ 163895 h 176009"/>
                <a:gd name="connsiteX47" fmla="*/ 58356 w 168687"/>
                <a:gd name="connsiteY47" fmla="*/ 162181 h 176009"/>
                <a:gd name="connsiteX48" fmla="*/ 59404 w 168687"/>
                <a:gd name="connsiteY48" fmla="*/ 167420 h 176009"/>
                <a:gd name="connsiteX49" fmla="*/ 65595 w 168687"/>
                <a:gd name="connsiteY49" fmla="*/ 174087 h 176009"/>
                <a:gd name="connsiteX50" fmla="*/ 67309 w 168687"/>
                <a:gd name="connsiteY50" fmla="*/ 174087 h 176009"/>
                <a:gd name="connsiteX51" fmla="*/ 69786 w 168687"/>
                <a:gd name="connsiteY51" fmla="*/ 172277 h 176009"/>
                <a:gd name="connsiteX52" fmla="*/ 68738 w 168687"/>
                <a:gd name="connsiteY52" fmla="*/ 169705 h 176009"/>
                <a:gd name="connsiteX53" fmla="*/ 67786 w 168687"/>
                <a:gd name="connsiteY53" fmla="*/ 165896 h 176009"/>
                <a:gd name="connsiteX54" fmla="*/ 69957 w 168687"/>
                <a:gd name="connsiteY54" fmla="*/ 163152 h 176009"/>
                <a:gd name="connsiteX55" fmla="*/ 70167 w 168687"/>
                <a:gd name="connsiteY55" fmla="*/ 163134 h 176009"/>
                <a:gd name="connsiteX56" fmla="*/ 73691 w 168687"/>
                <a:gd name="connsiteY56" fmla="*/ 165229 h 176009"/>
                <a:gd name="connsiteX57" fmla="*/ 74929 w 168687"/>
                <a:gd name="connsiteY57" fmla="*/ 168468 h 176009"/>
                <a:gd name="connsiteX58" fmla="*/ 79216 w 168687"/>
                <a:gd name="connsiteY58" fmla="*/ 169134 h 176009"/>
                <a:gd name="connsiteX59" fmla="*/ 79216 w 168687"/>
                <a:gd name="connsiteY59" fmla="*/ 167896 h 176009"/>
                <a:gd name="connsiteX60" fmla="*/ 77692 w 168687"/>
                <a:gd name="connsiteY60" fmla="*/ 165134 h 176009"/>
                <a:gd name="connsiteX61" fmla="*/ 77692 w 168687"/>
                <a:gd name="connsiteY61" fmla="*/ 162372 h 176009"/>
                <a:gd name="connsiteX62" fmla="*/ 80549 w 168687"/>
                <a:gd name="connsiteY62" fmla="*/ 162372 h 176009"/>
                <a:gd name="connsiteX63" fmla="*/ 82169 w 168687"/>
                <a:gd name="connsiteY63" fmla="*/ 164467 h 176009"/>
                <a:gd name="connsiteX64" fmla="*/ 83311 w 168687"/>
                <a:gd name="connsiteY64" fmla="*/ 170277 h 176009"/>
                <a:gd name="connsiteX65" fmla="*/ 84169 w 168687"/>
                <a:gd name="connsiteY65" fmla="*/ 173135 h 176009"/>
                <a:gd name="connsiteX66" fmla="*/ 89598 w 168687"/>
                <a:gd name="connsiteY66" fmla="*/ 175516 h 176009"/>
                <a:gd name="connsiteX67" fmla="*/ 91027 w 168687"/>
                <a:gd name="connsiteY67" fmla="*/ 174278 h 176009"/>
                <a:gd name="connsiteX68" fmla="*/ 90074 w 168687"/>
                <a:gd name="connsiteY68" fmla="*/ 172849 h 176009"/>
                <a:gd name="connsiteX69" fmla="*/ 87979 w 168687"/>
                <a:gd name="connsiteY69" fmla="*/ 168658 h 176009"/>
                <a:gd name="connsiteX70" fmla="*/ 89027 w 168687"/>
                <a:gd name="connsiteY70" fmla="*/ 167039 h 176009"/>
                <a:gd name="connsiteX71" fmla="*/ 90646 w 168687"/>
                <a:gd name="connsiteY71" fmla="*/ 167039 h 176009"/>
                <a:gd name="connsiteX72" fmla="*/ 92551 w 168687"/>
                <a:gd name="connsiteY72" fmla="*/ 169515 h 176009"/>
                <a:gd name="connsiteX73" fmla="*/ 93884 w 168687"/>
                <a:gd name="connsiteY73" fmla="*/ 172087 h 176009"/>
                <a:gd name="connsiteX74" fmla="*/ 97694 w 168687"/>
                <a:gd name="connsiteY74" fmla="*/ 172849 h 176009"/>
                <a:gd name="connsiteX75" fmla="*/ 98647 w 168687"/>
                <a:gd name="connsiteY75" fmla="*/ 170944 h 176009"/>
                <a:gd name="connsiteX76" fmla="*/ 97123 w 168687"/>
                <a:gd name="connsiteY76" fmla="*/ 168944 h 176009"/>
                <a:gd name="connsiteX77" fmla="*/ 93122 w 168687"/>
                <a:gd name="connsiteY77" fmla="*/ 162562 h 176009"/>
                <a:gd name="connsiteX78" fmla="*/ 94075 w 168687"/>
                <a:gd name="connsiteY78" fmla="*/ 160562 h 176009"/>
                <a:gd name="connsiteX79" fmla="*/ 96075 w 168687"/>
                <a:gd name="connsiteY79" fmla="*/ 161133 h 176009"/>
                <a:gd name="connsiteX80" fmla="*/ 96932 w 168687"/>
                <a:gd name="connsiteY80" fmla="*/ 162467 h 176009"/>
                <a:gd name="connsiteX81" fmla="*/ 98075 w 168687"/>
                <a:gd name="connsiteY81" fmla="*/ 164848 h 176009"/>
                <a:gd name="connsiteX82" fmla="*/ 100552 w 168687"/>
                <a:gd name="connsiteY82" fmla="*/ 167134 h 176009"/>
                <a:gd name="connsiteX83" fmla="*/ 104362 w 168687"/>
                <a:gd name="connsiteY83" fmla="*/ 167134 h 176009"/>
                <a:gd name="connsiteX84" fmla="*/ 103314 w 168687"/>
                <a:gd name="connsiteY84" fmla="*/ 164753 h 176009"/>
                <a:gd name="connsiteX85" fmla="*/ 102076 w 168687"/>
                <a:gd name="connsiteY85" fmla="*/ 162752 h 176009"/>
                <a:gd name="connsiteX86" fmla="*/ 102076 w 168687"/>
                <a:gd name="connsiteY86" fmla="*/ 161609 h 176009"/>
                <a:gd name="connsiteX87" fmla="*/ 102742 w 168687"/>
                <a:gd name="connsiteY87" fmla="*/ 161609 h 176009"/>
                <a:gd name="connsiteX88" fmla="*/ 107029 w 168687"/>
                <a:gd name="connsiteY88" fmla="*/ 162562 h 176009"/>
                <a:gd name="connsiteX89" fmla="*/ 107886 w 168687"/>
                <a:gd name="connsiteY89" fmla="*/ 165705 h 176009"/>
                <a:gd name="connsiteX90" fmla="*/ 107886 w 168687"/>
                <a:gd name="connsiteY90" fmla="*/ 168848 h 176009"/>
                <a:gd name="connsiteX91" fmla="*/ 108648 w 168687"/>
                <a:gd name="connsiteY91" fmla="*/ 169515 h 176009"/>
                <a:gd name="connsiteX92" fmla="*/ 111124 w 168687"/>
                <a:gd name="connsiteY92" fmla="*/ 169515 h 176009"/>
                <a:gd name="connsiteX93" fmla="*/ 112649 w 168687"/>
                <a:gd name="connsiteY93" fmla="*/ 168848 h 176009"/>
                <a:gd name="connsiteX94" fmla="*/ 112868 w 168687"/>
                <a:gd name="connsiteY94" fmla="*/ 165353 h 176009"/>
                <a:gd name="connsiteX95" fmla="*/ 112649 w 168687"/>
                <a:gd name="connsiteY95" fmla="*/ 165134 h 176009"/>
                <a:gd name="connsiteX96" fmla="*/ 109791 w 168687"/>
                <a:gd name="connsiteY96" fmla="*/ 161514 h 176009"/>
                <a:gd name="connsiteX97" fmla="*/ 109629 w 168687"/>
                <a:gd name="connsiteY97" fmla="*/ 159771 h 176009"/>
                <a:gd name="connsiteX98" fmla="*/ 109791 w 168687"/>
                <a:gd name="connsiteY98" fmla="*/ 159609 h 176009"/>
                <a:gd name="connsiteX99" fmla="*/ 112744 w 168687"/>
                <a:gd name="connsiteY99" fmla="*/ 159609 h 176009"/>
                <a:gd name="connsiteX100" fmla="*/ 113982 w 168687"/>
                <a:gd name="connsiteY100" fmla="*/ 161514 h 176009"/>
                <a:gd name="connsiteX101" fmla="*/ 114553 w 168687"/>
                <a:gd name="connsiteY101" fmla="*/ 162943 h 176009"/>
                <a:gd name="connsiteX102" fmla="*/ 116078 w 168687"/>
                <a:gd name="connsiteY102" fmla="*/ 163895 h 176009"/>
                <a:gd name="connsiteX103" fmla="*/ 118745 w 168687"/>
                <a:gd name="connsiteY103" fmla="*/ 162372 h 176009"/>
                <a:gd name="connsiteX104" fmla="*/ 118745 w 168687"/>
                <a:gd name="connsiteY104" fmla="*/ 159704 h 176009"/>
                <a:gd name="connsiteX105" fmla="*/ 120459 w 168687"/>
                <a:gd name="connsiteY105" fmla="*/ 159133 h 176009"/>
                <a:gd name="connsiteX106" fmla="*/ 122554 w 168687"/>
                <a:gd name="connsiteY106" fmla="*/ 159800 h 176009"/>
                <a:gd name="connsiteX107" fmla="*/ 123316 w 168687"/>
                <a:gd name="connsiteY107" fmla="*/ 161133 h 176009"/>
                <a:gd name="connsiteX108" fmla="*/ 125031 w 168687"/>
                <a:gd name="connsiteY108" fmla="*/ 164467 h 176009"/>
                <a:gd name="connsiteX109" fmla="*/ 129222 w 168687"/>
                <a:gd name="connsiteY109" fmla="*/ 166563 h 176009"/>
                <a:gd name="connsiteX110" fmla="*/ 131794 w 168687"/>
                <a:gd name="connsiteY110" fmla="*/ 165991 h 176009"/>
                <a:gd name="connsiteX111" fmla="*/ 131794 w 168687"/>
                <a:gd name="connsiteY111" fmla="*/ 165229 h 176009"/>
                <a:gd name="connsiteX112" fmla="*/ 129412 w 168687"/>
                <a:gd name="connsiteY112" fmla="*/ 160847 h 176009"/>
                <a:gd name="connsiteX113" fmla="*/ 127888 w 168687"/>
                <a:gd name="connsiteY113" fmla="*/ 158752 h 176009"/>
                <a:gd name="connsiteX114" fmla="*/ 128412 w 168687"/>
                <a:gd name="connsiteY114" fmla="*/ 157657 h 176009"/>
                <a:gd name="connsiteX115" fmla="*/ 128650 w 168687"/>
                <a:gd name="connsiteY115" fmla="*/ 157609 h 176009"/>
                <a:gd name="connsiteX116" fmla="*/ 130651 w 168687"/>
                <a:gd name="connsiteY116" fmla="*/ 157609 h 176009"/>
                <a:gd name="connsiteX117" fmla="*/ 132461 w 168687"/>
                <a:gd name="connsiteY117" fmla="*/ 158371 h 176009"/>
                <a:gd name="connsiteX118" fmla="*/ 134366 w 168687"/>
                <a:gd name="connsiteY118" fmla="*/ 157609 h 176009"/>
                <a:gd name="connsiteX119" fmla="*/ 135032 w 168687"/>
                <a:gd name="connsiteY119" fmla="*/ 156180 h 176009"/>
                <a:gd name="connsiteX120" fmla="*/ 135032 w 168687"/>
                <a:gd name="connsiteY120" fmla="*/ 155132 h 176009"/>
                <a:gd name="connsiteX121" fmla="*/ 137223 w 168687"/>
                <a:gd name="connsiteY121" fmla="*/ 153990 h 176009"/>
                <a:gd name="connsiteX122" fmla="*/ 138842 w 168687"/>
                <a:gd name="connsiteY122" fmla="*/ 155037 h 176009"/>
                <a:gd name="connsiteX123" fmla="*/ 138842 w 168687"/>
                <a:gd name="connsiteY123" fmla="*/ 156561 h 176009"/>
                <a:gd name="connsiteX124" fmla="*/ 138080 w 168687"/>
                <a:gd name="connsiteY124" fmla="*/ 158085 h 176009"/>
                <a:gd name="connsiteX125" fmla="*/ 138080 w 168687"/>
                <a:gd name="connsiteY125" fmla="*/ 158561 h 176009"/>
                <a:gd name="connsiteX126" fmla="*/ 138937 w 168687"/>
                <a:gd name="connsiteY126" fmla="*/ 159800 h 176009"/>
                <a:gd name="connsiteX127" fmla="*/ 142748 w 168687"/>
                <a:gd name="connsiteY127" fmla="*/ 158466 h 176009"/>
                <a:gd name="connsiteX128" fmla="*/ 143795 w 168687"/>
                <a:gd name="connsiteY128" fmla="*/ 155132 h 176009"/>
                <a:gd name="connsiteX129" fmla="*/ 143795 w 168687"/>
                <a:gd name="connsiteY129" fmla="*/ 153418 h 176009"/>
                <a:gd name="connsiteX130" fmla="*/ 145891 w 168687"/>
                <a:gd name="connsiteY130" fmla="*/ 151513 h 176009"/>
                <a:gd name="connsiteX131" fmla="*/ 145891 w 168687"/>
                <a:gd name="connsiteY131" fmla="*/ 151513 h 176009"/>
                <a:gd name="connsiteX132" fmla="*/ 147700 w 168687"/>
                <a:gd name="connsiteY132" fmla="*/ 154085 h 176009"/>
                <a:gd name="connsiteX133" fmla="*/ 146653 w 168687"/>
                <a:gd name="connsiteY133" fmla="*/ 156752 h 176009"/>
                <a:gd name="connsiteX134" fmla="*/ 146643 w 168687"/>
                <a:gd name="connsiteY134" fmla="*/ 158904 h 176009"/>
                <a:gd name="connsiteX135" fmla="*/ 147415 w 168687"/>
                <a:gd name="connsiteY135" fmla="*/ 159323 h 176009"/>
                <a:gd name="connsiteX136" fmla="*/ 150177 w 168687"/>
                <a:gd name="connsiteY136" fmla="*/ 158276 h 176009"/>
                <a:gd name="connsiteX137" fmla="*/ 151129 w 168687"/>
                <a:gd name="connsiteY137" fmla="*/ 156085 h 176009"/>
                <a:gd name="connsiteX138" fmla="*/ 152463 w 168687"/>
                <a:gd name="connsiteY138" fmla="*/ 155228 h 176009"/>
                <a:gd name="connsiteX139" fmla="*/ 146653 w 168687"/>
                <a:gd name="connsiteY139" fmla="*/ 146274 h 176009"/>
                <a:gd name="connsiteX140" fmla="*/ 145129 w 168687"/>
                <a:gd name="connsiteY140" fmla="*/ 129986 h 176009"/>
                <a:gd name="connsiteX141" fmla="*/ 152844 w 168687"/>
                <a:gd name="connsiteY141" fmla="*/ 80075 h 176009"/>
                <a:gd name="connsiteX142" fmla="*/ 156082 w 168687"/>
                <a:gd name="connsiteY142" fmla="*/ 62931 h 176009"/>
                <a:gd name="connsiteX143" fmla="*/ 159892 w 168687"/>
                <a:gd name="connsiteY143" fmla="*/ 45976 h 176009"/>
                <a:gd name="connsiteX144" fmla="*/ 168656 w 168687"/>
                <a:gd name="connsiteY144" fmla="*/ 22925 h 176009"/>
                <a:gd name="connsiteX145" fmla="*/ 166750 w 168687"/>
                <a:gd name="connsiteY145" fmla="*/ 23688 h 176009"/>
                <a:gd name="connsiteX146" fmla="*/ 166084 w 168687"/>
                <a:gd name="connsiteY146" fmla="*/ 25211 h 176009"/>
                <a:gd name="connsiteX147" fmla="*/ 165512 w 168687"/>
                <a:gd name="connsiteY147" fmla="*/ 26164 h 176009"/>
                <a:gd name="connsiteX148" fmla="*/ 163131 w 168687"/>
                <a:gd name="connsiteY148" fmla="*/ 27307 h 176009"/>
                <a:gd name="connsiteX149" fmla="*/ 161416 w 168687"/>
                <a:gd name="connsiteY149" fmla="*/ 26259 h 176009"/>
                <a:gd name="connsiteX150" fmla="*/ 161416 w 168687"/>
                <a:gd name="connsiteY150" fmla="*/ 24735 h 176009"/>
                <a:gd name="connsiteX151" fmla="*/ 162274 w 168687"/>
                <a:gd name="connsiteY151" fmla="*/ 23211 h 176009"/>
                <a:gd name="connsiteX152" fmla="*/ 161416 w 168687"/>
                <a:gd name="connsiteY152" fmla="*/ 21973 h 176009"/>
                <a:gd name="connsiteX153" fmla="*/ 157321 w 168687"/>
                <a:gd name="connsiteY153" fmla="*/ 23306 h 176009"/>
                <a:gd name="connsiteX154" fmla="*/ 156178 w 168687"/>
                <a:gd name="connsiteY154" fmla="*/ 26640 h 176009"/>
                <a:gd name="connsiteX155" fmla="*/ 156178 w 168687"/>
                <a:gd name="connsiteY155" fmla="*/ 28355 h 176009"/>
                <a:gd name="connsiteX156" fmla="*/ 153987 w 168687"/>
                <a:gd name="connsiteY156" fmla="*/ 30165 h 176009"/>
                <a:gd name="connsiteX157" fmla="*/ 153987 w 168687"/>
                <a:gd name="connsiteY157" fmla="*/ 30165 h 176009"/>
                <a:gd name="connsiteX158" fmla="*/ 151987 w 168687"/>
                <a:gd name="connsiteY158" fmla="*/ 27688 h 176009"/>
                <a:gd name="connsiteX159" fmla="*/ 153130 w 168687"/>
                <a:gd name="connsiteY159" fmla="*/ 25021 h 176009"/>
                <a:gd name="connsiteX160" fmla="*/ 153101 w 168687"/>
                <a:gd name="connsiteY160" fmla="*/ 22868 h 176009"/>
                <a:gd name="connsiteX161" fmla="*/ 152273 w 168687"/>
                <a:gd name="connsiteY161" fmla="*/ 22449 h 176009"/>
                <a:gd name="connsiteX162" fmla="*/ 149320 w 168687"/>
                <a:gd name="connsiteY162" fmla="*/ 23497 h 176009"/>
                <a:gd name="connsiteX163" fmla="*/ 148367 w 168687"/>
                <a:gd name="connsiteY163" fmla="*/ 25687 h 176009"/>
                <a:gd name="connsiteX164" fmla="*/ 145224 w 168687"/>
                <a:gd name="connsiteY164" fmla="*/ 26450 h 176009"/>
                <a:gd name="connsiteX165" fmla="*/ 145224 w 168687"/>
                <a:gd name="connsiteY165" fmla="*/ 23783 h 176009"/>
                <a:gd name="connsiteX166" fmla="*/ 147986 w 168687"/>
                <a:gd name="connsiteY166" fmla="*/ 20830 h 176009"/>
                <a:gd name="connsiteX167" fmla="*/ 149034 w 168687"/>
                <a:gd name="connsiteY167" fmla="*/ 19211 h 176009"/>
                <a:gd name="connsiteX168" fmla="*/ 147510 w 168687"/>
                <a:gd name="connsiteY168" fmla="*/ 17687 h 176009"/>
                <a:gd name="connsiteX169" fmla="*/ 144557 w 168687"/>
                <a:gd name="connsiteY169" fmla="*/ 18544 h 176009"/>
                <a:gd name="connsiteX170" fmla="*/ 142271 w 168687"/>
                <a:gd name="connsiteY170" fmla="*/ 21116 h 176009"/>
                <a:gd name="connsiteX171" fmla="*/ 138937 w 168687"/>
                <a:gd name="connsiteY171" fmla="*/ 23688 h 176009"/>
                <a:gd name="connsiteX172" fmla="*/ 136652 w 168687"/>
                <a:gd name="connsiteY172" fmla="*/ 21878 h 176009"/>
                <a:gd name="connsiteX173" fmla="*/ 138557 w 168687"/>
                <a:gd name="connsiteY173" fmla="*/ 19782 h 176009"/>
                <a:gd name="connsiteX174" fmla="*/ 141224 w 168687"/>
                <a:gd name="connsiteY174" fmla="*/ 16925 h 176009"/>
                <a:gd name="connsiteX175" fmla="*/ 137318 w 168687"/>
                <a:gd name="connsiteY175" fmla="*/ 15686 h 176009"/>
                <a:gd name="connsiteX176" fmla="*/ 133889 w 168687"/>
                <a:gd name="connsiteY176" fmla="*/ 17401 h 176009"/>
                <a:gd name="connsiteX177" fmla="*/ 131794 w 168687"/>
                <a:gd name="connsiteY177" fmla="*/ 19877 h 176009"/>
                <a:gd name="connsiteX178" fmla="*/ 129794 w 168687"/>
                <a:gd name="connsiteY178" fmla="*/ 20544 h 176009"/>
                <a:gd name="connsiteX179" fmla="*/ 131794 w 168687"/>
                <a:gd name="connsiteY179" fmla="*/ 15877 h 176009"/>
                <a:gd name="connsiteX180" fmla="*/ 133794 w 168687"/>
                <a:gd name="connsiteY180" fmla="*/ 14639 h 176009"/>
                <a:gd name="connsiteX181" fmla="*/ 132841 w 168687"/>
                <a:gd name="connsiteY181" fmla="*/ 13020 h 176009"/>
                <a:gd name="connsiteX182" fmla="*/ 131794 w 168687"/>
                <a:gd name="connsiteY182" fmla="*/ 13020 h 176009"/>
                <a:gd name="connsiteX183" fmla="*/ 127031 w 168687"/>
                <a:gd name="connsiteY183" fmla="*/ 15496 h 176009"/>
                <a:gd name="connsiteX184" fmla="*/ 124650 w 168687"/>
                <a:gd name="connsiteY184" fmla="*/ 18258 h 176009"/>
                <a:gd name="connsiteX185" fmla="*/ 128555 w 168687"/>
                <a:gd name="connsiteY185" fmla="*/ 11495 h 176009"/>
                <a:gd name="connsiteX186" fmla="*/ 131508 w 168687"/>
                <a:gd name="connsiteY186" fmla="*/ 10162 h 176009"/>
                <a:gd name="connsiteX187" fmla="*/ 131508 w 168687"/>
                <a:gd name="connsiteY187" fmla="*/ 7971 h 176009"/>
                <a:gd name="connsiteX188" fmla="*/ 128555 w 168687"/>
                <a:gd name="connsiteY188" fmla="*/ 7209 h 176009"/>
                <a:gd name="connsiteX189" fmla="*/ 121316 w 168687"/>
                <a:gd name="connsiteY189" fmla="*/ 9495 h 176009"/>
                <a:gd name="connsiteX190" fmla="*/ 119030 w 168687"/>
                <a:gd name="connsiteY190" fmla="*/ 14448 h 176009"/>
                <a:gd name="connsiteX191" fmla="*/ 117125 w 168687"/>
                <a:gd name="connsiteY191" fmla="*/ 15877 h 176009"/>
                <a:gd name="connsiteX192" fmla="*/ 114553 w 168687"/>
                <a:gd name="connsiteY192" fmla="*/ 14353 h 176009"/>
                <a:gd name="connsiteX193" fmla="*/ 115696 w 168687"/>
                <a:gd name="connsiteY193" fmla="*/ 11971 h 176009"/>
                <a:gd name="connsiteX194" fmla="*/ 115696 w 168687"/>
                <a:gd name="connsiteY194" fmla="*/ 9495 h 176009"/>
                <a:gd name="connsiteX195" fmla="*/ 111124 w 168687"/>
                <a:gd name="connsiteY195" fmla="*/ 9495 h 176009"/>
                <a:gd name="connsiteX196" fmla="*/ 109029 w 168687"/>
                <a:gd name="connsiteY196" fmla="*/ 12162 h 176009"/>
                <a:gd name="connsiteX197" fmla="*/ 108362 w 168687"/>
                <a:gd name="connsiteY197" fmla="*/ 13781 h 176009"/>
                <a:gd name="connsiteX198" fmla="*/ 108362 w 168687"/>
                <a:gd name="connsiteY198" fmla="*/ 7590 h 176009"/>
                <a:gd name="connsiteX199" fmla="*/ 109220 w 168687"/>
                <a:gd name="connsiteY199" fmla="*/ 6066 h 176009"/>
                <a:gd name="connsiteX200" fmla="*/ 108172 w 168687"/>
                <a:gd name="connsiteY200" fmla="*/ 4542 h 176009"/>
                <a:gd name="connsiteX201" fmla="*/ 106743 w 168687"/>
                <a:gd name="connsiteY201" fmla="*/ 4542 h 176009"/>
                <a:gd name="connsiteX202" fmla="*/ 102552 w 168687"/>
                <a:gd name="connsiteY202" fmla="*/ 7400 h 176009"/>
                <a:gd name="connsiteX203" fmla="*/ 102552 w 168687"/>
                <a:gd name="connsiteY203" fmla="*/ 11591 h 176009"/>
                <a:gd name="connsiteX204" fmla="*/ 101238 w 168687"/>
                <a:gd name="connsiteY204" fmla="*/ 12743 h 176009"/>
                <a:gd name="connsiteX205" fmla="*/ 101123 w 168687"/>
                <a:gd name="connsiteY205" fmla="*/ 12734 h 176009"/>
                <a:gd name="connsiteX206" fmla="*/ 100266 w 168687"/>
                <a:gd name="connsiteY206" fmla="*/ 12734 h 176009"/>
                <a:gd name="connsiteX207" fmla="*/ 99313 w 168687"/>
                <a:gd name="connsiteY207" fmla="*/ 6447 h 176009"/>
                <a:gd name="connsiteX208" fmla="*/ 95123 w 168687"/>
                <a:gd name="connsiteY208" fmla="*/ 3495 h 176009"/>
                <a:gd name="connsiteX209" fmla="*/ 91312 w 168687"/>
                <a:gd name="connsiteY209" fmla="*/ 3495 h 176009"/>
                <a:gd name="connsiteX210" fmla="*/ 91312 w 168687"/>
                <a:gd name="connsiteY210" fmla="*/ 4542 h 176009"/>
                <a:gd name="connsiteX211" fmla="*/ 94932 w 168687"/>
                <a:gd name="connsiteY211" fmla="*/ 8829 h 176009"/>
                <a:gd name="connsiteX212" fmla="*/ 95599 w 168687"/>
                <a:gd name="connsiteY212" fmla="*/ 13496 h 176009"/>
                <a:gd name="connsiteX213" fmla="*/ 92836 w 168687"/>
                <a:gd name="connsiteY213" fmla="*/ 12353 h 176009"/>
                <a:gd name="connsiteX214" fmla="*/ 91979 w 168687"/>
                <a:gd name="connsiteY214" fmla="*/ 10162 h 176009"/>
                <a:gd name="connsiteX215" fmla="*/ 91408 w 168687"/>
                <a:gd name="connsiteY215" fmla="*/ 10162 h 176009"/>
                <a:gd name="connsiteX216" fmla="*/ 89369 w 168687"/>
                <a:gd name="connsiteY216" fmla="*/ 11200 h 176009"/>
                <a:gd name="connsiteX217" fmla="*/ 89312 w 168687"/>
                <a:gd name="connsiteY217" fmla="*/ 11400 h 176009"/>
                <a:gd name="connsiteX218" fmla="*/ 87788 w 168687"/>
                <a:gd name="connsiteY218" fmla="*/ 13115 h 176009"/>
                <a:gd name="connsiteX219" fmla="*/ 86645 w 168687"/>
                <a:gd name="connsiteY219" fmla="*/ 7876 h 176009"/>
                <a:gd name="connsiteX220" fmla="*/ 80073 w 168687"/>
                <a:gd name="connsiteY220" fmla="*/ 1113 h 176009"/>
                <a:gd name="connsiteX221" fmla="*/ 78263 w 168687"/>
                <a:gd name="connsiteY221" fmla="*/ 1113 h 176009"/>
                <a:gd name="connsiteX222" fmla="*/ 75501 w 168687"/>
                <a:gd name="connsiteY222" fmla="*/ 2828 h 176009"/>
                <a:gd name="connsiteX223" fmla="*/ 76644 w 168687"/>
                <a:gd name="connsiteY223" fmla="*/ 5495 h 176009"/>
                <a:gd name="connsiteX224" fmla="*/ 77692 w 168687"/>
                <a:gd name="connsiteY224" fmla="*/ 9209 h 176009"/>
                <a:gd name="connsiteX225" fmla="*/ 75225 w 168687"/>
                <a:gd name="connsiteY225" fmla="*/ 12057 h 176009"/>
                <a:gd name="connsiteX226" fmla="*/ 75120 w 168687"/>
                <a:gd name="connsiteY226" fmla="*/ 12067 h 176009"/>
                <a:gd name="connsiteX227" fmla="*/ 71310 w 168687"/>
                <a:gd name="connsiteY227" fmla="*/ 9972 h 176009"/>
                <a:gd name="connsiteX228" fmla="*/ 69977 w 168687"/>
                <a:gd name="connsiteY228" fmla="*/ 6637 h 176009"/>
                <a:gd name="connsiteX229" fmla="*/ 65404 w 168687"/>
                <a:gd name="connsiteY229" fmla="*/ 6066 h 176009"/>
                <a:gd name="connsiteX230" fmla="*/ 65404 w 168687"/>
                <a:gd name="connsiteY230" fmla="*/ 7304 h 176009"/>
                <a:gd name="connsiteX231" fmla="*/ 67214 w 168687"/>
                <a:gd name="connsiteY231" fmla="*/ 9972 h 176009"/>
                <a:gd name="connsiteX232" fmla="*/ 67214 w 168687"/>
                <a:gd name="connsiteY232" fmla="*/ 12734 h 176009"/>
                <a:gd name="connsiteX233" fmla="*/ 64166 w 168687"/>
                <a:gd name="connsiteY233" fmla="*/ 12734 h 176009"/>
                <a:gd name="connsiteX234" fmla="*/ 62357 w 168687"/>
                <a:gd name="connsiteY234" fmla="*/ 10638 h 176009"/>
                <a:gd name="connsiteX235" fmla="*/ 61118 w 168687"/>
                <a:gd name="connsiteY235" fmla="*/ 4828 h 176009"/>
                <a:gd name="connsiteX236" fmla="*/ 60166 w 168687"/>
                <a:gd name="connsiteY236" fmla="*/ 1970 h 176009"/>
                <a:gd name="connsiteX237" fmla="*/ 57118 w 168687"/>
                <a:gd name="connsiteY237" fmla="*/ -220 h 176009"/>
                <a:gd name="connsiteX238" fmla="*/ 54260 w 168687"/>
                <a:gd name="connsiteY238" fmla="*/ -220 h 176009"/>
                <a:gd name="connsiteX239" fmla="*/ 52641 w 168687"/>
                <a:gd name="connsiteY239" fmla="*/ 1113 h 176009"/>
                <a:gd name="connsiteX240" fmla="*/ 53689 w 168687"/>
                <a:gd name="connsiteY240" fmla="*/ 2446 h 176009"/>
                <a:gd name="connsiteX241" fmla="*/ 56070 w 168687"/>
                <a:gd name="connsiteY241" fmla="*/ 6733 h 176009"/>
                <a:gd name="connsiteX242" fmla="*/ 55165 w 168687"/>
                <a:gd name="connsiteY242" fmla="*/ 8229 h 176009"/>
                <a:gd name="connsiteX243" fmla="*/ 55022 w 168687"/>
                <a:gd name="connsiteY243" fmla="*/ 8257 h 176009"/>
                <a:gd name="connsiteX244" fmla="*/ 53212 w 168687"/>
                <a:gd name="connsiteY244" fmla="*/ 8257 h 176009"/>
                <a:gd name="connsiteX245" fmla="*/ 51117 w 168687"/>
                <a:gd name="connsiteY245" fmla="*/ 5876 h 176009"/>
                <a:gd name="connsiteX246" fmla="*/ 49593 w 168687"/>
                <a:gd name="connsiteY246" fmla="*/ 3209 h 176009"/>
                <a:gd name="connsiteX247" fmla="*/ 45592 w 168687"/>
                <a:gd name="connsiteY247" fmla="*/ 2637 h 176009"/>
                <a:gd name="connsiteX248" fmla="*/ 44592 w 168687"/>
                <a:gd name="connsiteY248" fmla="*/ 4390 h 176009"/>
                <a:gd name="connsiteX249" fmla="*/ 44640 w 168687"/>
                <a:gd name="connsiteY249" fmla="*/ 4542 h 176009"/>
                <a:gd name="connsiteX250" fmla="*/ 46354 w 168687"/>
                <a:gd name="connsiteY250" fmla="*/ 6447 h 176009"/>
                <a:gd name="connsiteX251" fmla="*/ 50736 w 168687"/>
                <a:gd name="connsiteY251" fmla="*/ 12734 h 176009"/>
                <a:gd name="connsiteX252" fmla="*/ 49783 w 168687"/>
                <a:gd name="connsiteY252" fmla="*/ 14734 h 176009"/>
                <a:gd name="connsiteX253" fmla="*/ 47688 w 168687"/>
                <a:gd name="connsiteY253" fmla="*/ 14734 h 176009"/>
                <a:gd name="connsiteX254" fmla="*/ 46736 w 168687"/>
                <a:gd name="connsiteY254" fmla="*/ 13400 h 176009"/>
                <a:gd name="connsiteX255" fmla="*/ 45402 w 168687"/>
                <a:gd name="connsiteY255" fmla="*/ 11115 h 176009"/>
                <a:gd name="connsiteX256" fmla="*/ 42735 w 168687"/>
                <a:gd name="connsiteY256" fmla="*/ 8829 h 176009"/>
                <a:gd name="connsiteX257" fmla="*/ 38734 w 168687"/>
                <a:gd name="connsiteY257" fmla="*/ 9400 h 176009"/>
                <a:gd name="connsiteX258" fmla="*/ 39878 w 168687"/>
                <a:gd name="connsiteY258" fmla="*/ 11781 h 176009"/>
                <a:gd name="connsiteX259" fmla="*/ 41211 w 168687"/>
                <a:gd name="connsiteY259" fmla="*/ 13781 h 176009"/>
                <a:gd name="connsiteX260" fmla="*/ 41211 w 168687"/>
                <a:gd name="connsiteY260" fmla="*/ 14829 h 176009"/>
                <a:gd name="connsiteX261" fmla="*/ 40544 w 168687"/>
                <a:gd name="connsiteY261" fmla="*/ 14829 h 176009"/>
                <a:gd name="connsiteX262" fmla="*/ 35972 w 168687"/>
                <a:gd name="connsiteY262" fmla="*/ 13972 h 176009"/>
                <a:gd name="connsiteX263" fmla="*/ 35020 w 168687"/>
                <a:gd name="connsiteY263" fmla="*/ 10828 h 176009"/>
                <a:gd name="connsiteX264" fmla="*/ 34353 w 168687"/>
                <a:gd name="connsiteY264" fmla="*/ 7780 h 176009"/>
                <a:gd name="connsiteX265" fmla="*/ 33496 w 168687"/>
                <a:gd name="connsiteY265" fmla="*/ 7019 h 176009"/>
                <a:gd name="connsiteX266" fmla="*/ 29209 w 168687"/>
                <a:gd name="connsiteY266" fmla="*/ 7876 h 176009"/>
                <a:gd name="connsiteX267" fmla="*/ 29209 w 168687"/>
                <a:gd name="connsiteY267" fmla="*/ 11591 h 176009"/>
                <a:gd name="connsiteX268" fmla="*/ 32353 w 168687"/>
                <a:gd name="connsiteY268" fmla="*/ 15020 h 176009"/>
                <a:gd name="connsiteX269" fmla="*/ 31877 w 168687"/>
                <a:gd name="connsiteY269" fmla="*/ 17020 h 176009"/>
                <a:gd name="connsiteX270" fmla="*/ 28828 w 168687"/>
                <a:gd name="connsiteY270" fmla="*/ 17020 h 176009"/>
                <a:gd name="connsiteX271" fmla="*/ 27400 w 168687"/>
                <a:gd name="connsiteY271" fmla="*/ 15115 h 176009"/>
                <a:gd name="connsiteX272" fmla="*/ 26733 w 168687"/>
                <a:gd name="connsiteY272" fmla="*/ 13781 h 176009"/>
                <a:gd name="connsiteX273" fmla="*/ 25019 w 168687"/>
                <a:gd name="connsiteY273" fmla="*/ 12829 h 176009"/>
                <a:gd name="connsiteX274" fmla="*/ 22256 w 168687"/>
                <a:gd name="connsiteY274" fmla="*/ 14543 h 176009"/>
                <a:gd name="connsiteX275" fmla="*/ 22923 w 168687"/>
                <a:gd name="connsiteY275" fmla="*/ 17211 h 176009"/>
                <a:gd name="connsiteX276" fmla="*/ 21113 w 168687"/>
                <a:gd name="connsiteY276" fmla="*/ 17877 h 176009"/>
                <a:gd name="connsiteX277" fmla="*/ 18827 w 168687"/>
                <a:gd name="connsiteY277" fmla="*/ 17305 h 176009"/>
                <a:gd name="connsiteX278" fmla="*/ 17970 w 168687"/>
                <a:gd name="connsiteY278" fmla="*/ 15972 h 176009"/>
                <a:gd name="connsiteX279" fmla="*/ 15970 w 168687"/>
                <a:gd name="connsiteY279" fmla="*/ 12734 h 176009"/>
                <a:gd name="connsiteX280" fmla="*/ 11398 w 168687"/>
                <a:gd name="connsiteY280" fmla="*/ 10828 h 176009"/>
                <a:gd name="connsiteX281" fmla="*/ 8636 w 168687"/>
                <a:gd name="connsiteY281" fmla="*/ 11591 h 176009"/>
                <a:gd name="connsiteX282" fmla="*/ 8636 w 168687"/>
                <a:gd name="connsiteY282" fmla="*/ 12448 h 176009"/>
                <a:gd name="connsiteX283" fmla="*/ 11398 w 168687"/>
                <a:gd name="connsiteY283" fmla="*/ 16639 h 176009"/>
                <a:gd name="connsiteX284" fmla="*/ 13207 w 168687"/>
                <a:gd name="connsiteY284" fmla="*/ 18639 h 176009"/>
                <a:gd name="connsiteX285" fmla="*/ 12445 w 168687"/>
                <a:gd name="connsiteY285" fmla="*/ 19877 h 176009"/>
                <a:gd name="connsiteX286" fmla="*/ 10255 w 168687"/>
                <a:gd name="connsiteY286" fmla="*/ 19877 h 176009"/>
                <a:gd name="connsiteX287" fmla="*/ 8254 w 168687"/>
                <a:gd name="connsiteY287" fmla="*/ 19306 h 176009"/>
                <a:gd name="connsiteX288" fmla="*/ 6254 w 168687"/>
                <a:gd name="connsiteY288" fmla="*/ 20163 h 176009"/>
                <a:gd name="connsiteX289" fmla="*/ 5683 w 168687"/>
                <a:gd name="connsiteY289" fmla="*/ 21592 h 176009"/>
                <a:gd name="connsiteX290" fmla="*/ 5207 w 168687"/>
                <a:gd name="connsiteY290" fmla="*/ 22640 h 176009"/>
                <a:gd name="connsiteX291" fmla="*/ 5207 w 168687"/>
                <a:gd name="connsiteY291" fmla="*/ 22640 h 176009"/>
                <a:gd name="connsiteX292" fmla="*/ 5207 w 168687"/>
                <a:gd name="connsiteY292" fmla="*/ 27688 h 176009"/>
                <a:gd name="connsiteX293" fmla="*/ 3397 w 168687"/>
                <a:gd name="connsiteY293" fmla="*/ 42166 h 176009"/>
                <a:gd name="connsiteX294" fmla="*/ -32 w 168687"/>
                <a:gd name="connsiteY294" fmla="*/ 57215 h 176009"/>
                <a:gd name="connsiteX295" fmla="*/ 2635 w 168687"/>
                <a:gd name="connsiteY295" fmla="*/ 71503 h 176009"/>
                <a:gd name="connsiteX296" fmla="*/ 5683 w 168687"/>
                <a:gd name="connsiteY296" fmla="*/ 124081 h 176009"/>
                <a:gd name="connsiteX297" fmla="*/ 2254 w 168687"/>
                <a:gd name="connsiteY297" fmla="*/ 144369 h 176009"/>
                <a:gd name="connsiteX298" fmla="*/ 3587 w 168687"/>
                <a:gd name="connsiteY298" fmla="*/ 152370 h 176009"/>
                <a:gd name="connsiteX299" fmla="*/ 3587 w 168687"/>
                <a:gd name="connsiteY299" fmla="*/ 153418 h 176009"/>
                <a:gd name="connsiteX300" fmla="*/ 4921 w 168687"/>
                <a:gd name="connsiteY300" fmla="*/ 158752 h 176009"/>
                <a:gd name="connsiteX301" fmla="*/ 5778 w 168687"/>
                <a:gd name="connsiteY301" fmla="*/ 157133 h 176009"/>
                <a:gd name="connsiteX302" fmla="*/ 10064 w 168687"/>
                <a:gd name="connsiteY302" fmla="*/ 152656 h 17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168687" h="176009">
                  <a:moveTo>
                    <a:pt x="10064" y="152656"/>
                  </a:moveTo>
                  <a:cubicBezTo>
                    <a:pt x="11160" y="152542"/>
                    <a:pt x="12160" y="153284"/>
                    <a:pt x="12350" y="154370"/>
                  </a:cubicBezTo>
                  <a:cubicBezTo>
                    <a:pt x="12084" y="155266"/>
                    <a:pt x="11464" y="156028"/>
                    <a:pt x="10636" y="156466"/>
                  </a:cubicBezTo>
                  <a:cubicBezTo>
                    <a:pt x="9398" y="157323"/>
                    <a:pt x="7683" y="158371"/>
                    <a:pt x="8254" y="159514"/>
                  </a:cubicBezTo>
                  <a:cubicBezTo>
                    <a:pt x="8826" y="160657"/>
                    <a:pt x="10636" y="160847"/>
                    <a:pt x="12065" y="160562"/>
                  </a:cubicBezTo>
                  <a:cubicBezTo>
                    <a:pt x="13255" y="160266"/>
                    <a:pt x="14322" y="159600"/>
                    <a:pt x="15112" y="158657"/>
                  </a:cubicBezTo>
                  <a:cubicBezTo>
                    <a:pt x="15874" y="157799"/>
                    <a:pt x="16256" y="156847"/>
                    <a:pt x="17017" y="156085"/>
                  </a:cubicBezTo>
                  <a:cubicBezTo>
                    <a:pt x="17465" y="155495"/>
                    <a:pt x="18180" y="155170"/>
                    <a:pt x="18923" y="155228"/>
                  </a:cubicBezTo>
                  <a:cubicBezTo>
                    <a:pt x="19551" y="157018"/>
                    <a:pt x="18837" y="159009"/>
                    <a:pt x="17208" y="159990"/>
                  </a:cubicBezTo>
                  <a:cubicBezTo>
                    <a:pt x="16532" y="160362"/>
                    <a:pt x="15922" y="160847"/>
                    <a:pt x="15398" y="161419"/>
                  </a:cubicBezTo>
                  <a:cubicBezTo>
                    <a:pt x="15398" y="161990"/>
                    <a:pt x="15398" y="162752"/>
                    <a:pt x="16351" y="162943"/>
                  </a:cubicBezTo>
                  <a:lnTo>
                    <a:pt x="17303" y="162943"/>
                  </a:lnTo>
                  <a:cubicBezTo>
                    <a:pt x="19056" y="162743"/>
                    <a:pt x="20628" y="161762"/>
                    <a:pt x="21590" y="160276"/>
                  </a:cubicBezTo>
                  <a:cubicBezTo>
                    <a:pt x="22161" y="159228"/>
                    <a:pt x="22256" y="157895"/>
                    <a:pt x="23780" y="157323"/>
                  </a:cubicBezTo>
                  <a:cubicBezTo>
                    <a:pt x="25019" y="159800"/>
                    <a:pt x="23780" y="162657"/>
                    <a:pt x="20351" y="164277"/>
                  </a:cubicBezTo>
                  <a:cubicBezTo>
                    <a:pt x="19408" y="164686"/>
                    <a:pt x="18513" y="165200"/>
                    <a:pt x="17684" y="165800"/>
                  </a:cubicBezTo>
                  <a:cubicBezTo>
                    <a:pt x="16922" y="166467"/>
                    <a:pt x="16732" y="167420"/>
                    <a:pt x="17684" y="167991"/>
                  </a:cubicBezTo>
                  <a:cubicBezTo>
                    <a:pt x="18494" y="168544"/>
                    <a:pt x="19484" y="168753"/>
                    <a:pt x="20446" y="168562"/>
                  </a:cubicBezTo>
                  <a:cubicBezTo>
                    <a:pt x="22932" y="168582"/>
                    <a:pt x="25323" y="167620"/>
                    <a:pt x="27114" y="165896"/>
                  </a:cubicBezTo>
                  <a:cubicBezTo>
                    <a:pt x="28028" y="164334"/>
                    <a:pt x="28667" y="162629"/>
                    <a:pt x="29019" y="160847"/>
                  </a:cubicBezTo>
                  <a:cubicBezTo>
                    <a:pt x="29267" y="160076"/>
                    <a:pt x="29933" y="159523"/>
                    <a:pt x="30733" y="159419"/>
                  </a:cubicBezTo>
                  <a:cubicBezTo>
                    <a:pt x="31800" y="159133"/>
                    <a:pt x="32896" y="159762"/>
                    <a:pt x="33181" y="160829"/>
                  </a:cubicBezTo>
                  <a:cubicBezTo>
                    <a:pt x="33191" y="160866"/>
                    <a:pt x="33200" y="160905"/>
                    <a:pt x="33210" y="160943"/>
                  </a:cubicBezTo>
                  <a:cubicBezTo>
                    <a:pt x="33210" y="161705"/>
                    <a:pt x="32638" y="162562"/>
                    <a:pt x="32257" y="163324"/>
                  </a:cubicBezTo>
                  <a:cubicBezTo>
                    <a:pt x="31657" y="164010"/>
                    <a:pt x="31657" y="165020"/>
                    <a:pt x="32257" y="165705"/>
                  </a:cubicBezTo>
                  <a:cubicBezTo>
                    <a:pt x="33601" y="166420"/>
                    <a:pt x="35201" y="166420"/>
                    <a:pt x="36544" y="165705"/>
                  </a:cubicBezTo>
                  <a:cubicBezTo>
                    <a:pt x="37468" y="165020"/>
                    <a:pt x="38134" y="164048"/>
                    <a:pt x="38449" y="162943"/>
                  </a:cubicBezTo>
                  <a:lnTo>
                    <a:pt x="39115" y="161324"/>
                  </a:lnTo>
                  <a:cubicBezTo>
                    <a:pt x="40354" y="163200"/>
                    <a:pt x="40354" y="165639"/>
                    <a:pt x="39115" y="167515"/>
                  </a:cubicBezTo>
                  <a:cubicBezTo>
                    <a:pt x="38696" y="167963"/>
                    <a:pt x="38430" y="168525"/>
                    <a:pt x="38353" y="169134"/>
                  </a:cubicBezTo>
                  <a:cubicBezTo>
                    <a:pt x="38353" y="169705"/>
                    <a:pt x="38353" y="170277"/>
                    <a:pt x="39401" y="170563"/>
                  </a:cubicBezTo>
                  <a:lnTo>
                    <a:pt x="40640" y="170563"/>
                  </a:lnTo>
                  <a:cubicBezTo>
                    <a:pt x="42440" y="170525"/>
                    <a:pt x="44011" y="169335"/>
                    <a:pt x="44545" y="167610"/>
                  </a:cubicBezTo>
                  <a:cubicBezTo>
                    <a:pt x="44735" y="166220"/>
                    <a:pt x="44735" y="164810"/>
                    <a:pt x="44545" y="163419"/>
                  </a:cubicBezTo>
                  <a:cubicBezTo>
                    <a:pt x="44545" y="162848"/>
                    <a:pt x="45021" y="161990"/>
                    <a:pt x="45878" y="162181"/>
                  </a:cubicBezTo>
                  <a:cubicBezTo>
                    <a:pt x="46173" y="162257"/>
                    <a:pt x="46440" y="162429"/>
                    <a:pt x="46640" y="162657"/>
                  </a:cubicBezTo>
                  <a:cubicBezTo>
                    <a:pt x="48164" y="164467"/>
                    <a:pt x="46640" y="166848"/>
                    <a:pt x="47688" y="168848"/>
                  </a:cubicBezTo>
                  <a:cubicBezTo>
                    <a:pt x="48717" y="170191"/>
                    <a:pt x="50107" y="171211"/>
                    <a:pt x="51688" y="171801"/>
                  </a:cubicBezTo>
                  <a:cubicBezTo>
                    <a:pt x="52736" y="172277"/>
                    <a:pt x="54641" y="172659"/>
                    <a:pt x="55117" y="171801"/>
                  </a:cubicBezTo>
                  <a:cubicBezTo>
                    <a:pt x="55594" y="170944"/>
                    <a:pt x="55117" y="171134"/>
                    <a:pt x="55117" y="170754"/>
                  </a:cubicBezTo>
                  <a:cubicBezTo>
                    <a:pt x="55117" y="170372"/>
                    <a:pt x="52736" y="167896"/>
                    <a:pt x="51688" y="166467"/>
                  </a:cubicBezTo>
                  <a:cubicBezTo>
                    <a:pt x="50517" y="165238"/>
                    <a:pt x="50250" y="163410"/>
                    <a:pt x="51022" y="161895"/>
                  </a:cubicBezTo>
                  <a:cubicBezTo>
                    <a:pt x="52022" y="161590"/>
                    <a:pt x="53098" y="162029"/>
                    <a:pt x="53594" y="162943"/>
                  </a:cubicBezTo>
                  <a:cubicBezTo>
                    <a:pt x="53594" y="163610"/>
                    <a:pt x="53594" y="164467"/>
                    <a:pt x="54451" y="165134"/>
                  </a:cubicBezTo>
                  <a:cubicBezTo>
                    <a:pt x="54632" y="165200"/>
                    <a:pt x="54841" y="165200"/>
                    <a:pt x="55022" y="165134"/>
                  </a:cubicBezTo>
                  <a:cubicBezTo>
                    <a:pt x="55765" y="165400"/>
                    <a:pt x="56584" y="165010"/>
                    <a:pt x="56851" y="164267"/>
                  </a:cubicBezTo>
                  <a:cubicBezTo>
                    <a:pt x="56889" y="164153"/>
                    <a:pt x="56918" y="164019"/>
                    <a:pt x="56927" y="163895"/>
                  </a:cubicBezTo>
                  <a:cubicBezTo>
                    <a:pt x="56927" y="163228"/>
                    <a:pt x="56927" y="162276"/>
                    <a:pt x="58356" y="162181"/>
                  </a:cubicBezTo>
                  <a:cubicBezTo>
                    <a:pt x="59880" y="163705"/>
                    <a:pt x="59213" y="165705"/>
                    <a:pt x="59404" y="167420"/>
                  </a:cubicBezTo>
                  <a:cubicBezTo>
                    <a:pt x="60204" y="170544"/>
                    <a:pt x="62537" y="173059"/>
                    <a:pt x="65595" y="174087"/>
                  </a:cubicBezTo>
                  <a:cubicBezTo>
                    <a:pt x="66157" y="174239"/>
                    <a:pt x="66748" y="174239"/>
                    <a:pt x="67309" y="174087"/>
                  </a:cubicBezTo>
                  <a:cubicBezTo>
                    <a:pt x="68462" y="174163"/>
                    <a:pt x="69510" y="173401"/>
                    <a:pt x="69786" y="172277"/>
                  </a:cubicBezTo>
                  <a:cubicBezTo>
                    <a:pt x="69643" y="171354"/>
                    <a:pt x="69291" y="170468"/>
                    <a:pt x="68738" y="169705"/>
                  </a:cubicBezTo>
                  <a:cubicBezTo>
                    <a:pt x="68157" y="168515"/>
                    <a:pt x="67833" y="167220"/>
                    <a:pt x="67786" y="165896"/>
                  </a:cubicBezTo>
                  <a:cubicBezTo>
                    <a:pt x="67624" y="164534"/>
                    <a:pt x="68595" y="163305"/>
                    <a:pt x="69957" y="163152"/>
                  </a:cubicBezTo>
                  <a:cubicBezTo>
                    <a:pt x="70024" y="163143"/>
                    <a:pt x="70100" y="163134"/>
                    <a:pt x="70167" y="163134"/>
                  </a:cubicBezTo>
                  <a:cubicBezTo>
                    <a:pt x="71672" y="162972"/>
                    <a:pt x="73110" y="163829"/>
                    <a:pt x="73691" y="165229"/>
                  </a:cubicBezTo>
                  <a:cubicBezTo>
                    <a:pt x="73691" y="166277"/>
                    <a:pt x="73691" y="167515"/>
                    <a:pt x="74929" y="168468"/>
                  </a:cubicBezTo>
                  <a:cubicBezTo>
                    <a:pt x="76054" y="169620"/>
                    <a:pt x="77797" y="169887"/>
                    <a:pt x="79216" y="169134"/>
                  </a:cubicBezTo>
                  <a:cubicBezTo>
                    <a:pt x="79482" y="168762"/>
                    <a:pt x="79482" y="168267"/>
                    <a:pt x="79216" y="167896"/>
                  </a:cubicBezTo>
                  <a:cubicBezTo>
                    <a:pt x="78816" y="166915"/>
                    <a:pt x="78311" y="165991"/>
                    <a:pt x="77692" y="165134"/>
                  </a:cubicBezTo>
                  <a:cubicBezTo>
                    <a:pt x="76996" y="164343"/>
                    <a:pt x="76996" y="163162"/>
                    <a:pt x="77692" y="162372"/>
                  </a:cubicBezTo>
                  <a:cubicBezTo>
                    <a:pt x="78587" y="161914"/>
                    <a:pt x="79654" y="161914"/>
                    <a:pt x="80549" y="162372"/>
                  </a:cubicBezTo>
                  <a:cubicBezTo>
                    <a:pt x="81435" y="162715"/>
                    <a:pt x="82054" y="163524"/>
                    <a:pt x="82169" y="164467"/>
                  </a:cubicBezTo>
                  <a:lnTo>
                    <a:pt x="83311" y="170277"/>
                  </a:lnTo>
                  <a:cubicBezTo>
                    <a:pt x="83378" y="171287"/>
                    <a:pt x="83664" y="172258"/>
                    <a:pt x="84169" y="173135"/>
                  </a:cubicBezTo>
                  <a:cubicBezTo>
                    <a:pt x="85312" y="174973"/>
                    <a:pt x="87474" y="175925"/>
                    <a:pt x="89598" y="175516"/>
                  </a:cubicBezTo>
                  <a:cubicBezTo>
                    <a:pt x="90455" y="175516"/>
                    <a:pt x="91122" y="174849"/>
                    <a:pt x="91027" y="174278"/>
                  </a:cubicBezTo>
                  <a:cubicBezTo>
                    <a:pt x="90932" y="173706"/>
                    <a:pt x="90550" y="173325"/>
                    <a:pt x="90074" y="172849"/>
                  </a:cubicBezTo>
                  <a:cubicBezTo>
                    <a:pt x="88941" y="171716"/>
                    <a:pt x="88198" y="170248"/>
                    <a:pt x="87979" y="168658"/>
                  </a:cubicBezTo>
                  <a:cubicBezTo>
                    <a:pt x="87855" y="167925"/>
                    <a:pt x="88312" y="167229"/>
                    <a:pt x="89027" y="167039"/>
                  </a:cubicBezTo>
                  <a:cubicBezTo>
                    <a:pt x="89550" y="166839"/>
                    <a:pt x="90122" y="166839"/>
                    <a:pt x="90646" y="167039"/>
                  </a:cubicBezTo>
                  <a:cubicBezTo>
                    <a:pt x="91617" y="167543"/>
                    <a:pt x="92313" y="168449"/>
                    <a:pt x="92551" y="169515"/>
                  </a:cubicBezTo>
                  <a:cubicBezTo>
                    <a:pt x="92779" y="170468"/>
                    <a:pt x="93236" y="171354"/>
                    <a:pt x="93884" y="172087"/>
                  </a:cubicBezTo>
                  <a:cubicBezTo>
                    <a:pt x="94951" y="172953"/>
                    <a:pt x="96380" y="173240"/>
                    <a:pt x="97694" y="172849"/>
                  </a:cubicBezTo>
                  <a:cubicBezTo>
                    <a:pt x="98475" y="172582"/>
                    <a:pt x="98904" y="171734"/>
                    <a:pt x="98647" y="170944"/>
                  </a:cubicBezTo>
                  <a:cubicBezTo>
                    <a:pt x="98256" y="170191"/>
                    <a:pt x="97742" y="169515"/>
                    <a:pt x="97123" y="168944"/>
                  </a:cubicBezTo>
                  <a:cubicBezTo>
                    <a:pt x="95275" y="167182"/>
                    <a:pt x="93903" y="164991"/>
                    <a:pt x="93122" y="162562"/>
                  </a:cubicBezTo>
                  <a:cubicBezTo>
                    <a:pt x="93122" y="161800"/>
                    <a:pt x="93122" y="160847"/>
                    <a:pt x="94075" y="160562"/>
                  </a:cubicBezTo>
                  <a:cubicBezTo>
                    <a:pt x="94789" y="160505"/>
                    <a:pt x="95503" y="160705"/>
                    <a:pt x="96075" y="161133"/>
                  </a:cubicBezTo>
                  <a:cubicBezTo>
                    <a:pt x="96418" y="161543"/>
                    <a:pt x="96704" y="161990"/>
                    <a:pt x="96932" y="162467"/>
                  </a:cubicBezTo>
                  <a:cubicBezTo>
                    <a:pt x="97256" y="163286"/>
                    <a:pt x="97637" y="164086"/>
                    <a:pt x="98075" y="164848"/>
                  </a:cubicBezTo>
                  <a:cubicBezTo>
                    <a:pt x="98580" y="165896"/>
                    <a:pt x="99466" y="166715"/>
                    <a:pt x="100552" y="167134"/>
                  </a:cubicBezTo>
                  <a:cubicBezTo>
                    <a:pt x="101714" y="167877"/>
                    <a:pt x="103200" y="167877"/>
                    <a:pt x="104362" y="167134"/>
                  </a:cubicBezTo>
                  <a:cubicBezTo>
                    <a:pt x="104362" y="166372"/>
                    <a:pt x="104362" y="165515"/>
                    <a:pt x="103314" y="164753"/>
                  </a:cubicBezTo>
                  <a:cubicBezTo>
                    <a:pt x="102800" y="164153"/>
                    <a:pt x="102381" y="163476"/>
                    <a:pt x="102076" y="162752"/>
                  </a:cubicBezTo>
                  <a:cubicBezTo>
                    <a:pt x="101933" y="162381"/>
                    <a:pt x="101933" y="161981"/>
                    <a:pt x="102076" y="161609"/>
                  </a:cubicBezTo>
                  <a:lnTo>
                    <a:pt x="102742" y="161609"/>
                  </a:lnTo>
                  <a:cubicBezTo>
                    <a:pt x="104238" y="161152"/>
                    <a:pt x="105867" y="161514"/>
                    <a:pt x="107029" y="162562"/>
                  </a:cubicBezTo>
                  <a:cubicBezTo>
                    <a:pt x="107715" y="163458"/>
                    <a:pt x="108029" y="164581"/>
                    <a:pt x="107886" y="165705"/>
                  </a:cubicBezTo>
                  <a:cubicBezTo>
                    <a:pt x="107515" y="166724"/>
                    <a:pt x="107515" y="167829"/>
                    <a:pt x="107886" y="168848"/>
                  </a:cubicBezTo>
                  <a:cubicBezTo>
                    <a:pt x="108096" y="169115"/>
                    <a:pt x="108353" y="169344"/>
                    <a:pt x="108648" y="169515"/>
                  </a:cubicBezTo>
                  <a:cubicBezTo>
                    <a:pt x="109458" y="169753"/>
                    <a:pt x="110315" y="169753"/>
                    <a:pt x="111124" y="169515"/>
                  </a:cubicBezTo>
                  <a:cubicBezTo>
                    <a:pt x="111658" y="169372"/>
                    <a:pt x="112172" y="169144"/>
                    <a:pt x="112649" y="168848"/>
                  </a:cubicBezTo>
                  <a:cubicBezTo>
                    <a:pt x="113677" y="167943"/>
                    <a:pt x="113772" y="166381"/>
                    <a:pt x="112868" y="165353"/>
                  </a:cubicBezTo>
                  <a:cubicBezTo>
                    <a:pt x="112801" y="165277"/>
                    <a:pt x="112725" y="165200"/>
                    <a:pt x="112649" y="165134"/>
                  </a:cubicBezTo>
                  <a:cubicBezTo>
                    <a:pt x="111591" y="164019"/>
                    <a:pt x="110629" y="162809"/>
                    <a:pt x="109791" y="161514"/>
                  </a:cubicBezTo>
                  <a:cubicBezTo>
                    <a:pt x="109267" y="161076"/>
                    <a:pt x="109191" y="160295"/>
                    <a:pt x="109629" y="159771"/>
                  </a:cubicBezTo>
                  <a:cubicBezTo>
                    <a:pt x="109677" y="159714"/>
                    <a:pt x="109734" y="159657"/>
                    <a:pt x="109791" y="159609"/>
                  </a:cubicBezTo>
                  <a:cubicBezTo>
                    <a:pt x="110705" y="159085"/>
                    <a:pt x="111829" y="159085"/>
                    <a:pt x="112744" y="159609"/>
                  </a:cubicBezTo>
                  <a:cubicBezTo>
                    <a:pt x="113382" y="160066"/>
                    <a:pt x="113830" y="160743"/>
                    <a:pt x="113982" y="161514"/>
                  </a:cubicBezTo>
                  <a:cubicBezTo>
                    <a:pt x="114134" y="162009"/>
                    <a:pt x="114325" y="162486"/>
                    <a:pt x="114553" y="162943"/>
                  </a:cubicBezTo>
                  <a:cubicBezTo>
                    <a:pt x="114925" y="163438"/>
                    <a:pt x="115468" y="163781"/>
                    <a:pt x="116078" y="163895"/>
                  </a:cubicBezTo>
                  <a:cubicBezTo>
                    <a:pt x="117230" y="164201"/>
                    <a:pt x="118421" y="163524"/>
                    <a:pt x="118745" y="162372"/>
                  </a:cubicBezTo>
                  <a:cubicBezTo>
                    <a:pt x="118745" y="161514"/>
                    <a:pt x="118745" y="160562"/>
                    <a:pt x="118745" y="159704"/>
                  </a:cubicBezTo>
                  <a:cubicBezTo>
                    <a:pt x="118745" y="158847"/>
                    <a:pt x="119602" y="159133"/>
                    <a:pt x="120459" y="159133"/>
                  </a:cubicBezTo>
                  <a:cubicBezTo>
                    <a:pt x="121212" y="159133"/>
                    <a:pt x="121945" y="159361"/>
                    <a:pt x="122554" y="159800"/>
                  </a:cubicBezTo>
                  <a:cubicBezTo>
                    <a:pt x="122926" y="160162"/>
                    <a:pt x="123193" y="160629"/>
                    <a:pt x="123316" y="161133"/>
                  </a:cubicBezTo>
                  <a:cubicBezTo>
                    <a:pt x="123631" y="162362"/>
                    <a:pt x="124221" y="163495"/>
                    <a:pt x="125031" y="164467"/>
                  </a:cubicBezTo>
                  <a:cubicBezTo>
                    <a:pt x="126126" y="165657"/>
                    <a:pt x="127612" y="166400"/>
                    <a:pt x="129222" y="166563"/>
                  </a:cubicBezTo>
                  <a:cubicBezTo>
                    <a:pt x="130117" y="166800"/>
                    <a:pt x="131079" y="166591"/>
                    <a:pt x="131794" y="165991"/>
                  </a:cubicBezTo>
                  <a:cubicBezTo>
                    <a:pt x="131794" y="165991"/>
                    <a:pt x="131794" y="165515"/>
                    <a:pt x="131794" y="165229"/>
                  </a:cubicBezTo>
                  <a:cubicBezTo>
                    <a:pt x="131546" y="163534"/>
                    <a:pt x="130698" y="161981"/>
                    <a:pt x="129412" y="160847"/>
                  </a:cubicBezTo>
                  <a:cubicBezTo>
                    <a:pt x="128746" y="160180"/>
                    <a:pt x="127984" y="159514"/>
                    <a:pt x="127888" y="158752"/>
                  </a:cubicBezTo>
                  <a:cubicBezTo>
                    <a:pt x="127727" y="158304"/>
                    <a:pt x="127965" y="157818"/>
                    <a:pt x="128412" y="157657"/>
                  </a:cubicBezTo>
                  <a:cubicBezTo>
                    <a:pt x="128489" y="157628"/>
                    <a:pt x="128565" y="157618"/>
                    <a:pt x="128650" y="157609"/>
                  </a:cubicBezTo>
                  <a:cubicBezTo>
                    <a:pt x="129298" y="157381"/>
                    <a:pt x="130003" y="157381"/>
                    <a:pt x="130651" y="157609"/>
                  </a:cubicBezTo>
                  <a:cubicBezTo>
                    <a:pt x="131165" y="158038"/>
                    <a:pt x="131794" y="158294"/>
                    <a:pt x="132461" y="158371"/>
                  </a:cubicBezTo>
                  <a:cubicBezTo>
                    <a:pt x="133184" y="158466"/>
                    <a:pt x="133908" y="158181"/>
                    <a:pt x="134366" y="157609"/>
                  </a:cubicBezTo>
                  <a:cubicBezTo>
                    <a:pt x="134680" y="157181"/>
                    <a:pt x="134908" y="156695"/>
                    <a:pt x="135032" y="156180"/>
                  </a:cubicBezTo>
                  <a:cubicBezTo>
                    <a:pt x="134994" y="155828"/>
                    <a:pt x="134994" y="155485"/>
                    <a:pt x="135032" y="155132"/>
                  </a:cubicBezTo>
                  <a:cubicBezTo>
                    <a:pt x="135489" y="154370"/>
                    <a:pt x="136337" y="153933"/>
                    <a:pt x="137223" y="153990"/>
                  </a:cubicBezTo>
                  <a:cubicBezTo>
                    <a:pt x="137918" y="153999"/>
                    <a:pt x="138547" y="154409"/>
                    <a:pt x="138842" y="155037"/>
                  </a:cubicBezTo>
                  <a:cubicBezTo>
                    <a:pt x="139080" y="155513"/>
                    <a:pt x="139080" y="156085"/>
                    <a:pt x="138842" y="156561"/>
                  </a:cubicBezTo>
                  <a:cubicBezTo>
                    <a:pt x="138528" y="157038"/>
                    <a:pt x="138280" y="157552"/>
                    <a:pt x="138080" y="158085"/>
                  </a:cubicBezTo>
                  <a:cubicBezTo>
                    <a:pt x="138033" y="158238"/>
                    <a:pt x="138033" y="158409"/>
                    <a:pt x="138080" y="158561"/>
                  </a:cubicBezTo>
                  <a:cubicBezTo>
                    <a:pt x="138080" y="158561"/>
                    <a:pt x="138080" y="159609"/>
                    <a:pt x="138937" y="159800"/>
                  </a:cubicBezTo>
                  <a:cubicBezTo>
                    <a:pt x="139795" y="159990"/>
                    <a:pt x="141604" y="159800"/>
                    <a:pt x="142748" y="158466"/>
                  </a:cubicBezTo>
                  <a:cubicBezTo>
                    <a:pt x="143719" y="157657"/>
                    <a:pt x="144129" y="156352"/>
                    <a:pt x="143795" y="155132"/>
                  </a:cubicBezTo>
                  <a:cubicBezTo>
                    <a:pt x="143795" y="154466"/>
                    <a:pt x="143319" y="153990"/>
                    <a:pt x="143795" y="153418"/>
                  </a:cubicBezTo>
                  <a:cubicBezTo>
                    <a:pt x="144271" y="152847"/>
                    <a:pt x="145891" y="152465"/>
                    <a:pt x="145891" y="151513"/>
                  </a:cubicBezTo>
                  <a:lnTo>
                    <a:pt x="145891" y="151513"/>
                  </a:lnTo>
                  <a:cubicBezTo>
                    <a:pt x="145891" y="153799"/>
                    <a:pt x="147224" y="153227"/>
                    <a:pt x="147700" y="154085"/>
                  </a:cubicBezTo>
                  <a:cubicBezTo>
                    <a:pt x="148177" y="154942"/>
                    <a:pt x="147700" y="155895"/>
                    <a:pt x="146653" y="156752"/>
                  </a:cubicBezTo>
                  <a:cubicBezTo>
                    <a:pt x="146053" y="157342"/>
                    <a:pt x="146053" y="158314"/>
                    <a:pt x="146643" y="158904"/>
                  </a:cubicBezTo>
                  <a:cubicBezTo>
                    <a:pt x="146853" y="159114"/>
                    <a:pt x="147120" y="159267"/>
                    <a:pt x="147415" y="159323"/>
                  </a:cubicBezTo>
                  <a:cubicBezTo>
                    <a:pt x="148462" y="159533"/>
                    <a:pt x="149539" y="159133"/>
                    <a:pt x="150177" y="158276"/>
                  </a:cubicBezTo>
                  <a:cubicBezTo>
                    <a:pt x="150177" y="157609"/>
                    <a:pt x="150177" y="156752"/>
                    <a:pt x="151129" y="156085"/>
                  </a:cubicBezTo>
                  <a:cubicBezTo>
                    <a:pt x="151472" y="155666"/>
                    <a:pt x="151939" y="155371"/>
                    <a:pt x="152463" y="155228"/>
                  </a:cubicBezTo>
                  <a:cubicBezTo>
                    <a:pt x="150282" y="152408"/>
                    <a:pt x="148339" y="149408"/>
                    <a:pt x="146653" y="146274"/>
                  </a:cubicBezTo>
                  <a:cubicBezTo>
                    <a:pt x="144729" y="141073"/>
                    <a:pt x="144195" y="135454"/>
                    <a:pt x="145129" y="129986"/>
                  </a:cubicBezTo>
                  <a:cubicBezTo>
                    <a:pt x="146653" y="113222"/>
                    <a:pt x="149701" y="96649"/>
                    <a:pt x="152844" y="80075"/>
                  </a:cubicBezTo>
                  <a:lnTo>
                    <a:pt x="156082" y="62931"/>
                  </a:lnTo>
                  <a:cubicBezTo>
                    <a:pt x="157130" y="57311"/>
                    <a:pt x="158273" y="51596"/>
                    <a:pt x="159892" y="45976"/>
                  </a:cubicBezTo>
                  <a:cubicBezTo>
                    <a:pt x="162274" y="38261"/>
                    <a:pt x="165703" y="30641"/>
                    <a:pt x="168656" y="22925"/>
                  </a:cubicBezTo>
                  <a:cubicBezTo>
                    <a:pt x="167941" y="22916"/>
                    <a:pt x="167255" y="23192"/>
                    <a:pt x="166750" y="23688"/>
                  </a:cubicBezTo>
                  <a:cubicBezTo>
                    <a:pt x="166436" y="24145"/>
                    <a:pt x="166208" y="24668"/>
                    <a:pt x="166084" y="25211"/>
                  </a:cubicBezTo>
                  <a:lnTo>
                    <a:pt x="165512" y="26164"/>
                  </a:lnTo>
                  <a:cubicBezTo>
                    <a:pt x="164979" y="26936"/>
                    <a:pt x="164074" y="27373"/>
                    <a:pt x="163131" y="27307"/>
                  </a:cubicBezTo>
                  <a:cubicBezTo>
                    <a:pt x="162407" y="27316"/>
                    <a:pt x="161740" y="26907"/>
                    <a:pt x="161416" y="26259"/>
                  </a:cubicBezTo>
                  <a:cubicBezTo>
                    <a:pt x="161178" y="25783"/>
                    <a:pt x="161178" y="25211"/>
                    <a:pt x="161416" y="24735"/>
                  </a:cubicBezTo>
                  <a:cubicBezTo>
                    <a:pt x="161759" y="24259"/>
                    <a:pt x="162045" y="23754"/>
                    <a:pt x="162274" y="23211"/>
                  </a:cubicBezTo>
                  <a:cubicBezTo>
                    <a:pt x="162274" y="23211"/>
                    <a:pt x="162274" y="22163"/>
                    <a:pt x="161416" y="21973"/>
                  </a:cubicBezTo>
                  <a:cubicBezTo>
                    <a:pt x="159911" y="21582"/>
                    <a:pt x="158311" y="22106"/>
                    <a:pt x="157321" y="23306"/>
                  </a:cubicBezTo>
                  <a:cubicBezTo>
                    <a:pt x="156244" y="24040"/>
                    <a:pt x="155778" y="25402"/>
                    <a:pt x="156178" y="26640"/>
                  </a:cubicBezTo>
                  <a:cubicBezTo>
                    <a:pt x="156178" y="27307"/>
                    <a:pt x="156654" y="27783"/>
                    <a:pt x="156178" y="28355"/>
                  </a:cubicBezTo>
                  <a:cubicBezTo>
                    <a:pt x="155702" y="28926"/>
                    <a:pt x="153987" y="29307"/>
                    <a:pt x="153987" y="30165"/>
                  </a:cubicBezTo>
                  <a:lnTo>
                    <a:pt x="153987" y="30165"/>
                  </a:lnTo>
                  <a:cubicBezTo>
                    <a:pt x="153987" y="27974"/>
                    <a:pt x="152463" y="28545"/>
                    <a:pt x="151987" y="27688"/>
                  </a:cubicBezTo>
                  <a:cubicBezTo>
                    <a:pt x="151511" y="26830"/>
                    <a:pt x="152463" y="25878"/>
                    <a:pt x="153130" y="25021"/>
                  </a:cubicBezTo>
                  <a:cubicBezTo>
                    <a:pt x="153720" y="24421"/>
                    <a:pt x="153711" y="23459"/>
                    <a:pt x="153101" y="22868"/>
                  </a:cubicBezTo>
                  <a:cubicBezTo>
                    <a:pt x="152882" y="22640"/>
                    <a:pt x="152587" y="22497"/>
                    <a:pt x="152273" y="22449"/>
                  </a:cubicBezTo>
                  <a:cubicBezTo>
                    <a:pt x="151168" y="22182"/>
                    <a:pt x="150006" y="22592"/>
                    <a:pt x="149320" y="23497"/>
                  </a:cubicBezTo>
                  <a:cubicBezTo>
                    <a:pt x="149320" y="24164"/>
                    <a:pt x="149320" y="25021"/>
                    <a:pt x="148367" y="25687"/>
                  </a:cubicBezTo>
                  <a:cubicBezTo>
                    <a:pt x="147548" y="26526"/>
                    <a:pt x="146329" y="26821"/>
                    <a:pt x="145224" y="26450"/>
                  </a:cubicBezTo>
                  <a:cubicBezTo>
                    <a:pt x="143795" y="25973"/>
                    <a:pt x="144367" y="24640"/>
                    <a:pt x="145224" y="23783"/>
                  </a:cubicBezTo>
                  <a:lnTo>
                    <a:pt x="147986" y="20830"/>
                  </a:lnTo>
                  <a:cubicBezTo>
                    <a:pt x="148482" y="20401"/>
                    <a:pt x="148844" y="19840"/>
                    <a:pt x="149034" y="19211"/>
                  </a:cubicBezTo>
                  <a:cubicBezTo>
                    <a:pt x="148920" y="18420"/>
                    <a:pt x="148301" y="17801"/>
                    <a:pt x="147510" y="17687"/>
                  </a:cubicBezTo>
                  <a:cubicBezTo>
                    <a:pt x="146453" y="17544"/>
                    <a:pt x="145376" y="17858"/>
                    <a:pt x="144557" y="18544"/>
                  </a:cubicBezTo>
                  <a:cubicBezTo>
                    <a:pt x="143595" y="19201"/>
                    <a:pt x="142814" y="20087"/>
                    <a:pt x="142271" y="21116"/>
                  </a:cubicBezTo>
                  <a:cubicBezTo>
                    <a:pt x="141909" y="22659"/>
                    <a:pt x="140519" y="23725"/>
                    <a:pt x="138937" y="23688"/>
                  </a:cubicBezTo>
                  <a:cubicBezTo>
                    <a:pt x="137604" y="23688"/>
                    <a:pt x="136556" y="22640"/>
                    <a:pt x="136652" y="21878"/>
                  </a:cubicBezTo>
                  <a:cubicBezTo>
                    <a:pt x="136747" y="21116"/>
                    <a:pt x="137604" y="20353"/>
                    <a:pt x="138557" y="19782"/>
                  </a:cubicBezTo>
                  <a:cubicBezTo>
                    <a:pt x="139509" y="19211"/>
                    <a:pt x="141795" y="18068"/>
                    <a:pt x="141224" y="16925"/>
                  </a:cubicBezTo>
                  <a:cubicBezTo>
                    <a:pt x="140252" y="15829"/>
                    <a:pt x="138747" y="15353"/>
                    <a:pt x="137318" y="15686"/>
                  </a:cubicBezTo>
                  <a:cubicBezTo>
                    <a:pt x="136004" y="15810"/>
                    <a:pt x="134785" y="16420"/>
                    <a:pt x="133889" y="17401"/>
                  </a:cubicBezTo>
                  <a:cubicBezTo>
                    <a:pt x="133127" y="18163"/>
                    <a:pt x="132556" y="19115"/>
                    <a:pt x="131794" y="19877"/>
                  </a:cubicBezTo>
                  <a:cubicBezTo>
                    <a:pt x="131232" y="20344"/>
                    <a:pt x="130517" y="20583"/>
                    <a:pt x="129794" y="20544"/>
                  </a:cubicBezTo>
                  <a:cubicBezTo>
                    <a:pt x="129174" y="18706"/>
                    <a:pt x="130032" y="16696"/>
                    <a:pt x="131794" y="15877"/>
                  </a:cubicBezTo>
                  <a:cubicBezTo>
                    <a:pt x="132508" y="15543"/>
                    <a:pt x="133175" y="15125"/>
                    <a:pt x="133794" y="14639"/>
                  </a:cubicBezTo>
                  <a:cubicBezTo>
                    <a:pt x="133794" y="14067"/>
                    <a:pt x="133794" y="13210"/>
                    <a:pt x="132841" y="13020"/>
                  </a:cubicBezTo>
                  <a:lnTo>
                    <a:pt x="131794" y="13020"/>
                  </a:lnTo>
                  <a:cubicBezTo>
                    <a:pt x="129927" y="13134"/>
                    <a:pt x="128193" y="14029"/>
                    <a:pt x="127031" y="15496"/>
                  </a:cubicBezTo>
                  <a:cubicBezTo>
                    <a:pt x="126460" y="16448"/>
                    <a:pt x="126269" y="17782"/>
                    <a:pt x="124650" y="18258"/>
                  </a:cubicBezTo>
                  <a:cubicBezTo>
                    <a:pt x="123412" y="15686"/>
                    <a:pt x="125317" y="13020"/>
                    <a:pt x="128555" y="11495"/>
                  </a:cubicBezTo>
                  <a:cubicBezTo>
                    <a:pt x="129593" y="11191"/>
                    <a:pt x="130584" y="10734"/>
                    <a:pt x="131508" y="10162"/>
                  </a:cubicBezTo>
                  <a:cubicBezTo>
                    <a:pt x="132365" y="9495"/>
                    <a:pt x="132651" y="8638"/>
                    <a:pt x="131508" y="7971"/>
                  </a:cubicBezTo>
                  <a:cubicBezTo>
                    <a:pt x="130632" y="7410"/>
                    <a:pt x="129593" y="7143"/>
                    <a:pt x="128555" y="7209"/>
                  </a:cubicBezTo>
                  <a:cubicBezTo>
                    <a:pt x="125936" y="7019"/>
                    <a:pt x="123345" y="7838"/>
                    <a:pt x="121316" y="9495"/>
                  </a:cubicBezTo>
                  <a:cubicBezTo>
                    <a:pt x="119887" y="10924"/>
                    <a:pt x="119792" y="12829"/>
                    <a:pt x="119030" y="14448"/>
                  </a:cubicBezTo>
                  <a:cubicBezTo>
                    <a:pt x="118735" y="15258"/>
                    <a:pt x="117982" y="15820"/>
                    <a:pt x="117125" y="15877"/>
                  </a:cubicBezTo>
                  <a:cubicBezTo>
                    <a:pt x="115792" y="15877"/>
                    <a:pt x="114553" y="15115"/>
                    <a:pt x="114553" y="14353"/>
                  </a:cubicBezTo>
                  <a:cubicBezTo>
                    <a:pt x="114715" y="13467"/>
                    <a:pt x="115116" y="12648"/>
                    <a:pt x="115696" y="11971"/>
                  </a:cubicBezTo>
                  <a:cubicBezTo>
                    <a:pt x="115696" y="11115"/>
                    <a:pt x="116268" y="10162"/>
                    <a:pt x="115696" y="9495"/>
                  </a:cubicBezTo>
                  <a:cubicBezTo>
                    <a:pt x="114258" y="8781"/>
                    <a:pt x="112563" y="8781"/>
                    <a:pt x="111124" y="9495"/>
                  </a:cubicBezTo>
                  <a:cubicBezTo>
                    <a:pt x="110172" y="10143"/>
                    <a:pt x="109439" y="11076"/>
                    <a:pt x="109029" y="12162"/>
                  </a:cubicBezTo>
                  <a:lnTo>
                    <a:pt x="108362" y="13781"/>
                  </a:lnTo>
                  <a:cubicBezTo>
                    <a:pt x="106981" y="11953"/>
                    <a:pt x="106981" y="9419"/>
                    <a:pt x="108362" y="7590"/>
                  </a:cubicBezTo>
                  <a:cubicBezTo>
                    <a:pt x="108753" y="7152"/>
                    <a:pt x="109048" y="6628"/>
                    <a:pt x="109220" y="6066"/>
                  </a:cubicBezTo>
                  <a:cubicBezTo>
                    <a:pt x="109286" y="5371"/>
                    <a:pt x="108848" y="4723"/>
                    <a:pt x="108172" y="4542"/>
                  </a:cubicBezTo>
                  <a:cubicBezTo>
                    <a:pt x="107705" y="4447"/>
                    <a:pt x="107219" y="4447"/>
                    <a:pt x="106743" y="4542"/>
                  </a:cubicBezTo>
                  <a:cubicBezTo>
                    <a:pt x="104876" y="4475"/>
                    <a:pt x="103171" y="5638"/>
                    <a:pt x="102552" y="7400"/>
                  </a:cubicBezTo>
                  <a:cubicBezTo>
                    <a:pt x="102409" y="8790"/>
                    <a:pt x="102409" y="10200"/>
                    <a:pt x="102552" y="11591"/>
                  </a:cubicBezTo>
                  <a:cubicBezTo>
                    <a:pt x="102504" y="12277"/>
                    <a:pt x="101923" y="12791"/>
                    <a:pt x="101238" y="12743"/>
                  </a:cubicBezTo>
                  <a:cubicBezTo>
                    <a:pt x="101200" y="12743"/>
                    <a:pt x="101161" y="12743"/>
                    <a:pt x="101123" y="12734"/>
                  </a:cubicBezTo>
                  <a:cubicBezTo>
                    <a:pt x="100837" y="12800"/>
                    <a:pt x="100552" y="12800"/>
                    <a:pt x="100266" y="12734"/>
                  </a:cubicBezTo>
                  <a:cubicBezTo>
                    <a:pt x="98647" y="10828"/>
                    <a:pt x="100266" y="8543"/>
                    <a:pt x="99313" y="6447"/>
                  </a:cubicBezTo>
                  <a:cubicBezTo>
                    <a:pt x="98209" y="5095"/>
                    <a:pt x="96761" y="4075"/>
                    <a:pt x="95123" y="3495"/>
                  </a:cubicBezTo>
                  <a:cubicBezTo>
                    <a:pt x="93979" y="2923"/>
                    <a:pt x="91884" y="2542"/>
                    <a:pt x="91312" y="3495"/>
                  </a:cubicBezTo>
                  <a:cubicBezTo>
                    <a:pt x="90741" y="4447"/>
                    <a:pt x="91312" y="4161"/>
                    <a:pt x="91312" y="4542"/>
                  </a:cubicBezTo>
                  <a:cubicBezTo>
                    <a:pt x="91312" y="4923"/>
                    <a:pt x="93884" y="7400"/>
                    <a:pt x="94932" y="8829"/>
                  </a:cubicBezTo>
                  <a:cubicBezTo>
                    <a:pt x="95980" y="10257"/>
                    <a:pt x="96646" y="12067"/>
                    <a:pt x="95599" y="13496"/>
                  </a:cubicBezTo>
                  <a:cubicBezTo>
                    <a:pt x="94522" y="13810"/>
                    <a:pt x="93370" y="13334"/>
                    <a:pt x="92836" y="12353"/>
                  </a:cubicBezTo>
                  <a:cubicBezTo>
                    <a:pt x="92836" y="11591"/>
                    <a:pt x="92836" y="10828"/>
                    <a:pt x="91979" y="10162"/>
                  </a:cubicBezTo>
                  <a:cubicBezTo>
                    <a:pt x="91798" y="10076"/>
                    <a:pt x="91589" y="10076"/>
                    <a:pt x="91408" y="10162"/>
                  </a:cubicBezTo>
                  <a:cubicBezTo>
                    <a:pt x="90560" y="9886"/>
                    <a:pt x="89646" y="10343"/>
                    <a:pt x="89369" y="11200"/>
                  </a:cubicBezTo>
                  <a:cubicBezTo>
                    <a:pt x="89341" y="11267"/>
                    <a:pt x="89322" y="11334"/>
                    <a:pt x="89312" y="11400"/>
                  </a:cubicBezTo>
                  <a:cubicBezTo>
                    <a:pt x="89322" y="12277"/>
                    <a:pt x="88665" y="13020"/>
                    <a:pt x="87788" y="13115"/>
                  </a:cubicBezTo>
                  <a:cubicBezTo>
                    <a:pt x="86074" y="11591"/>
                    <a:pt x="86836" y="9590"/>
                    <a:pt x="86645" y="7876"/>
                  </a:cubicBezTo>
                  <a:cubicBezTo>
                    <a:pt x="85807" y="4618"/>
                    <a:pt x="83302" y="2046"/>
                    <a:pt x="80073" y="1113"/>
                  </a:cubicBezTo>
                  <a:cubicBezTo>
                    <a:pt x="79473" y="1027"/>
                    <a:pt x="78863" y="1027"/>
                    <a:pt x="78263" y="1113"/>
                  </a:cubicBezTo>
                  <a:cubicBezTo>
                    <a:pt x="77044" y="913"/>
                    <a:pt x="75863" y="1646"/>
                    <a:pt x="75501" y="2828"/>
                  </a:cubicBezTo>
                  <a:cubicBezTo>
                    <a:pt x="75663" y="3799"/>
                    <a:pt x="76054" y="4714"/>
                    <a:pt x="76644" y="5495"/>
                  </a:cubicBezTo>
                  <a:cubicBezTo>
                    <a:pt x="77301" y="6628"/>
                    <a:pt x="77663" y="7904"/>
                    <a:pt x="77692" y="9209"/>
                  </a:cubicBezTo>
                  <a:cubicBezTo>
                    <a:pt x="77797" y="10676"/>
                    <a:pt x="76692" y="11953"/>
                    <a:pt x="75225" y="12057"/>
                  </a:cubicBezTo>
                  <a:cubicBezTo>
                    <a:pt x="75187" y="12067"/>
                    <a:pt x="75158" y="12067"/>
                    <a:pt x="75120" y="12067"/>
                  </a:cubicBezTo>
                  <a:cubicBezTo>
                    <a:pt x="73548" y="12181"/>
                    <a:pt x="72053" y="11362"/>
                    <a:pt x="71310" y="9972"/>
                  </a:cubicBezTo>
                  <a:cubicBezTo>
                    <a:pt x="70834" y="8829"/>
                    <a:pt x="71310" y="7686"/>
                    <a:pt x="69977" y="6637"/>
                  </a:cubicBezTo>
                  <a:cubicBezTo>
                    <a:pt x="68710" y="5523"/>
                    <a:pt x="66900" y="5304"/>
                    <a:pt x="65404" y="6066"/>
                  </a:cubicBezTo>
                  <a:cubicBezTo>
                    <a:pt x="65166" y="6447"/>
                    <a:pt x="65166" y="6923"/>
                    <a:pt x="65404" y="7304"/>
                  </a:cubicBezTo>
                  <a:cubicBezTo>
                    <a:pt x="65881" y="8266"/>
                    <a:pt x="66490" y="9172"/>
                    <a:pt x="67214" y="9972"/>
                  </a:cubicBezTo>
                  <a:cubicBezTo>
                    <a:pt x="67786" y="10924"/>
                    <a:pt x="68071" y="11971"/>
                    <a:pt x="67214" y="12734"/>
                  </a:cubicBezTo>
                  <a:cubicBezTo>
                    <a:pt x="66252" y="13181"/>
                    <a:pt x="65128" y="13181"/>
                    <a:pt x="64166" y="12734"/>
                  </a:cubicBezTo>
                  <a:cubicBezTo>
                    <a:pt x="63176" y="12496"/>
                    <a:pt x="62452" y="11648"/>
                    <a:pt x="62357" y="10638"/>
                  </a:cubicBezTo>
                  <a:lnTo>
                    <a:pt x="61118" y="4828"/>
                  </a:lnTo>
                  <a:cubicBezTo>
                    <a:pt x="60975" y="3828"/>
                    <a:pt x="60652" y="2856"/>
                    <a:pt x="60166" y="1970"/>
                  </a:cubicBezTo>
                  <a:cubicBezTo>
                    <a:pt x="59394" y="951"/>
                    <a:pt x="58337" y="180"/>
                    <a:pt x="57118" y="-220"/>
                  </a:cubicBezTo>
                  <a:cubicBezTo>
                    <a:pt x="56184" y="-459"/>
                    <a:pt x="55194" y="-459"/>
                    <a:pt x="54260" y="-220"/>
                  </a:cubicBezTo>
                  <a:cubicBezTo>
                    <a:pt x="53308" y="-220"/>
                    <a:pt x="52641" y="542"/>
                    <a:pt x="52641" y="1113"/>
                  </a:cubicBezTo>
                  <a:cubicBezTo>
                    <a:pt x="52841" y="1656"/>
                    <a:pt x="53212" y="2123"/>
                    <a:pt x="53689" y="2446"/>
                  </a:cubicBezTo>
                  <a:cubicBezTo>
                    <a:pt x="54994" y="3523"/>
                    <a:pt x="55841" y="5057"/>
                    <a:pt x="56070" y="6733"/>
                  </a:cubicBezTo>
                  <a:cubicBezTo>
                    <a:pt x="56232" y="7400"/>
                    <a:pt x="55832" y="8066"/>
                    <a:pt x="55165" y="8229"/>
                  </a:cubicBezTo>
                  <a:cubicBezTo>
                    <a:pt x="55117" y="8247"/>
                    <a:pt x="55070" y="8247"/>
                    <a:pt x="55022" y="8257"/>
                  </a:cubicBezTo>
                  <a:cubicBezTo>
                    <a:pt x="54432" y="8409"/>
                    <a:pt x="53803" y="8409"/>
                    <a:pt x="53212" y="8257"/>
                  </a:cubicBezTo>
                  <a:cubicBezTo>
                    <a:pt x="52231" y="7771"/>
                    <a:pt x="51479" y="6914"/>
                    <a:pt x="51117" y="5876"/>
                  </a:cubicBezTo>
                  <a:cubicBezTo>
                    <a:pt x="50917" y="4847"/>
                    <a:pt x="50384" y="3904"/>
                    <a:pt x="49593" y="3209"/>
                  </a:cubicBezTo>
                  <a:cubicBezTo>
                    <a:pt x="48421" y="2389"/>
                    <a:pt x="46945" y="2180"/>
                    <a:pt x="45592" y="2637"/>
                  </a:cubicBezTo>
                  <a:cubicBezTo>
                    <a:pt x="44831" y="2847"/>
                    <a:pt x="44383" y="3628"/>
                    <a:pt x="44592" y="4390"/>
                  </a:cubicBezTo>
                  <a:cubicBezTo>
                    <a:pt x="44602" y="4447"/>
                    <a:pt x="44621" y="4495"/>
                    <a:pt x="44640" y="4542"/>
                  </a:cubicBezTo>
                  <a:cubicBezTo>
                    <a:pt x="45078" y="5285"/>
                    <a:pt x="45659" y="5933"/>
                    <a:pt x="46354" y="6447"/>
                  </a:cubicBezTo>
                  <a:cubicBezTo>
                    <a:pt x="48250" y="8200"/>
                    <a:pt x="49745" y="10343"/>
                    <a:pt x="50736" y="12734"/>
                  </a:cubicBezTo>
                  <a:cubicBezTo>
                    <a:pt x="50736" y="13496"/>
                    <a:pt x="50736" y="14448"/>
                    <a:pt x="49783" y="14734"/>
                  </a:cubicBezTo>
                  <a:cubicBezTo>
                    <a:pt x="49117" y="15029"/>
                    <a:pt x="48355" y="15029"/>
                    <a:pt x="47688" y="14734"/>
                  </a:cubicBezTo>
                  <a:cubicBezTo>
                    <a:pt x="47231" y="14410"/>
                    <a:pt x="46888" y="13943"/>
                    <a:pt x="46736" y="13400"/>
                  </a:cubicBezTo>
                  <a:cubicBezTo>
                    <a:pt x="46736" y="12638"/>
                    <a:pt x="45878" y="11877"/>
                    <a:pt x="45402" y="11115"/>
                  </a:cubicBezTo>
                  <a:cubicBezTo>
                    <a:pt x="44792" y="10076"/>
                    <a:pt x="43859" y="9266"/>
                    <a:pt x="42735" y="8829"/>
                  </a:cubicBezTo>
                  <a:cubicBezTo>
                    <a:pt x="41306" y="8829"/>
                    <a:pt x="39211" y="8829"/>
                    <a:pt x="38734" y="9400"/>
                  </a:cubicBezTo>
                  <a:cubicBezTo>
                    <a:pt x="38258" y="9972"/>
                    <a:pt x="39211" y="11019"/>
                    <a:pt x="39878" y="11781"/>
                  </a:cubicBezTo>
                  <a:cubicBezTo>
                    <a:pt x="40439" y="12362"/>
                    <a:pt x="40887" y="13038"/>
                    <a:pt x="41211" y="13781"/>
                  </a:cubicBezTo>
                  <a:cubicBezTo>
                    <a:pt x="41211" y="13781"/>
                    <a:pt x="41211" y="14543"/>
                    <a:pt x="41211" y="14829"/>
                  </a:cubicBezTo>
                  <a:cubicBezTo>
                    <a:pt x="40992" y="14877"/>
                    <a:pt x="40763" y="14877"/>
                    <a:pt x="40544" y="14829"/>
                  </a:cubicBezTo>
                  <a:cubicBezTo>
                    <a:pt x="38973" y="15306"/>
                    <a:pt x="37268" y="14982"/>
                    <a:pt x="35972" y="13972"/>
                  </a:cubicBezTo>
                  <a:cubicBezTo>
                    <a:pt x="35220" y="13105"/>
                    <a:pt x="34877" y="11962"/>
                    <a:pt x="35020" y="10828"/>
                  </a:cubicBezTo>
                  <a:cubicBezTo>
                    <a:pt x="35134" y="9772"/>
                    <a:pt x="34896" y="8695"/>
                    <a:pt x="34353" y="7780"/>
                  </a:cubicBezTo>
                  <a:cubicBezTo>
                    <a:pt x="34134" y="7457"/>
                    <a:pt x="33839" y="7200"/>
                    <a:pt x="33496" y="7019"/>
                  </a:cubicBezTo>
                  <a:cubicBezTo>
                    <a:pt x="32010" y="6704"/>
                    <a:pt x="30457" y="7009"/>
                    <a:pt x="29209" y="7876"/>
                  </a:cubicBezTo>
                  <a:cubicBezTo>
                    <a:pt x="27686" y="8829"/>
                    <a:pt x="28066" y="10352"/>
                    <a:pt x="29209" y="11591"/>
                  </a:cubicBezTo>
                  <a:cubicBezTo>
                    <a:pt x="30353" y="12638"/>
                    <a:pt x="31410" y="13781"/>
                    <a:pt x="32353" y="15020"/>
                  </a:cubicBezTo>
                  <a:cubicBezTo>
                    <a:pt x="32353" y="15782"/>
                    <a:pt x="32829" y="16544"/>
                    <a:pt x="31877" y="17020"/>
                  </a:cubicBezTo>
                  <a:cubicBezTo>
                    <a:pt x="30914" y="17496"/>
                    <a:pt x="29790" y="17496"/>
                    <a:pt x="28828" y="17020"/>
                  </a:cubicBezTo>
                  <a:cubicBezTo>
                    <a:pt x="28114" y="16601"/>
                    <a:pt x="27600" y="15915"/>
                    <a:pt x="27400" y="15115"/>
                  </a:cubicBezTo>
                  <a:cubicBezTo>
                    <a:pt x="27276" y="14629"/>
                    <a:pt x="27047" y="14172"/>
                    <a:pt x="26733" y="13781"/>
                  </a:cubicBezTo>
                  <a:cubicBezTo>
                    <a:pt x="26323" y="13229"/>
                    <a:pt x="25704" y="12886"/>
                    <a:pt x="25019" y="12829"/>
                  </a:cubicBezTo>
                  <a:cubicBezTo>
                    <a:pt x="23809" y="12677"/>
                    <a:pt x="22656" y="13391"/>
                    <a:pt x="22256" y="14543"/>
                  </a:cubicBezTo>
                  <a:cubicBezTo>
                    <a:pt x="22256" y="15401"/>
                    <a:pt x="22732" y="16258"/>
                    <a:pt x="22923" y="17211"/>
                  </a:cubicBezTo>
                  <a:cubicBezTo>
                    <a:pt x="23113" y="18163"/>
                    <a:pt x="21970" y="17782"/>
                    <a:pt x="21113" y="17877"/>
                  </a:cubicBezTo>
                  <a:cubicBezTo>
                    <a:pt x="20313" y="17906"/>
                    <a:pt x="19523" y="17706"/>
                    <a:pt x="18827" y="17305"/>
                  </a:cubicBezTo>
                  <a:cubicBezTo>
                    <a:pt x="18427" y="16944"/>
                    <a:pt x="18132" y="16486"/>
                    <a:pt x="17970" y="15972"/>
                  </a:cubicBezTo>
                  <a:cubicBezTo>
                    <a:pt x="17532" y="14772"/>
                    <a:pt x="16846" y="13667"/>
                    <a:pt x="15970" y="12734"/>
                  </a:cubicBezTo>
                  <a:cubicBezTo>
                    <a:pt x="14684" y="11638"/>
                    <a:pt x="13084" y="10971"/>
                    <a:pt x="11398" y="10828"/>
                  </a:cubicBezTo>
                  <a:cubicBezTo>
                    <a:pt x="10417" y="10734"/>
                    <a:pt x="9426" y="11000"/>
                    <a:pt x="8636" y="11591"/>
                  </a:cubicBezTo>
                  <a:cubicBezTo>
                    <a:pt x="8550" y="11867"/>
                    <a:pt x="8550" y="12172"/>
                    <a:pt x="8636" y="12448"/>
                  </a:cubicBezTo>
                  <a:cubicBezTo>
                    <a:pt x="8636" y="13972"/>
                    <a:pt x="9969" y="15306"/>
                    <a:pt x="11398" y="16639"/>
                  </a:cubicBezTo>
                  <a:cubicBezTo>
                    <a:pt x="12827" y="17972"/>
                    <a:pt x="13017" y="17877"/>
                    <a:pt x="13207" y="18639"/>
                  </a:cubicBezTo>
                  <a:cubicBezTo>
                    <a:pt x="13331" y="19192"/>
                    <a:pt x="12988" y="19734"/>
                    <a:pt x="12445" y="19877"/>
                  </a:cubicBezTo>
                  <a:cubicBezTo>
                    <a:pt x="11731" y="20106"/>
                    <a:pt x="10969" y="20106"/>
                    <a:pt x="10255" y="19877"/>
                  </a:cubicBezTo>
                  <a:cubicBezTo>
                    <a:pt x="9645" y="19534"/>
                    <a:pt x="8959" y="19334"/>
                    <a:pt x="8254" y="19306"/>
                  </a:cubicBezTo>
                  <a:cubicBezTo>
                    <a:pt x="7492" y="19249"/>
                    <a:pt x="6740" y="19573"/>
                    <a:pt x="6254" y="20163"/>
                  </a:cubicBezTo>
                  <a:cubicBezTo>
                    <a:pt x="6007" y="20611"/>
                    <a:pt x="5816" y="21096"/>
                    <a:pt x="5683" y="21592"/>
                  </a:cubicBezTo>
                  <a:cubicBezTo>
                    <a:pt x="5578" y="21963"/>
                    <a:pt x="5426" y="22316"/>
                    <a:pt x="5207" y="22640"/>
                  </a:cubicBezTo>
                  <a:lnTo>
                    <a:pt x="5207" y="22640"/>
                  </a:lnTo>
                  <a:lnTo>
                    <a:pt x="5207" y="27688"/>
                  </a:lnTo>
                  <a:cubicBezTo>
                    <a:pt x="4987" y="32555"/>
                    <a:pt x="4378" y="37394"/>
                    <a:pt x="3397" y="42166"/>
                  </a:cubicBezTo>
                  <a:cubicBezTo>
                    <a:pt x="1749" y="47052"/>
                    <a:pt x="596" y="52091"/>
                    <a:pt x="-32" y="57215"/>
                  </a:cubicBezTo>
                  <a:cubicBezTo>
                    <a:pt x="120" y="62083"/>
                    <a:pt x="1015" y="66902"/>
                    <a:pt x="2635" y="71503"/>
                  </a:cubicBezTo>
                  <a:cubicBezTo>
                    <a:pt x="7816" y="88534"/>
                    <a:pt x="8864" y="106565"/>
                    <a:pt x="5683" y="124081"/>
                  </a:cubicBezTo>
                  <a:cubicBezTo>
                    <a:pt x="3702" y="130672"/>
                    <a:pt x="2549" y="137492"/>
                    <a:pt x="2254" y="144369"/>
                  </a:cubicBezTo>
                  <a:cubicBezTo>
                    <a:pt x="2454" y="147074"/>
                    <a:pt x="2901" y="149751"/>
                    <a:pt x="3587" y="152370"/>
                  </a:cubicBezTo>
                  <a:cubicBezTo>
                    <a:pt x="3730" y="152704"/>
                    <a:pt x="3730" y="153084"/>
                    <a:pt x="3587" y="153418"/>
                  </a:cubicBezTo>
                  <a:lnTo>
                    <a:pt x="4921" y="158752"/>
                  </a:lnTo>
                  <a:cubicBezTo>
                    <a:pt x="5283" y="158257"/>
                    <a:pt x="5568" y="157714"/>
                    <a:pt x="5778" y="157133"/>
                  </a:cubicBezTo>
                  <a:cubicBezTo>
                    <a:pt x="7492" y="154180"/>
                    <a:pt x="8159" y="152656"/>
                    <a:pt x="10064" y="15265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xmlns="" id="{E9CC05AE-B873-B7D3-2686-2AA7D755B439}"/>
                </a:ext>
              </a:extLst>
            </p:cNvPr>
            <p:cNvSpPr/>
            <p:nvPr/>
          </p:nvSpPr>
          <p:spPr>
            <a:xfrm>
              <a:off x="5689940" y="3607129"/>
              <a:ext cx="165044" cy="177522"/>
            </a:xfrm>
            <a:custGeom>
              <a:avLst/>
              <a:gdLst>
                <a:gd name="connsiteX0" fmla="*/ 153519 w 165044"/>
                <a:gd name="connsiteY0" fmla="*/ 151037 h 177522"/>
                <a:gd name="connsiteX1" fmla="*/ 159234 w 165044"/>
                <a:gd name="connsiteY1" fmla="*/ 143512 h 177522"/>
                <a:gd name="connsiteX2" fmla="*/ 163139 w 165044"/>
                <a:gd name="connsiteY2" fmla="*/ 126843 h 177522"/>
                <a:gd name="connsiteX3" fmla="*/ 164853 w 165044"/>
                <a:gd name="connsiteY3" fmla="*/ 55025 h 177522"/>
                <a:gd name="connsiteX4" fmla="*/ 164091 w 165044"/>
                <a:gd name="connsiteY4" fmla="*/ 38070 h 177522"/>
                <a:gd name="connsiteX5" fmla="*/ 161996 w 165044"/>
                <a:gd name="connsiteY5" fmla="*/ 30165 h 177522"/>
                <a:gd name="connsiteX6" fmla="*/ 161138 w 165044"/>
                <a:gd name="connsiteY6" fmla="*/ 29593 h 177522"/>
                <a:gd name="connsiteX7" fmla="*/ 161138 w 165044"/>
                <a:gd name="connsiteY7" fmla="*/ 28069 h 177522"/>
                <a:gd name="connsiteX8" fmla="*/ 159900 w 165044"/>
                <a:gd name="connsiteY8" fmla="*/ 24354 h 177522"/>
                <a:gd name="connsiteX9" fmla="*/ 158471 w 165044"/>
                <a:gd name="connsiteY9" fmla="*/ 25402 h 177522"/>
                <a:gd name="connsiteX10" fmla="*/ 157519 w 165044"/>
                <a:gd name="connsiteY10" fmla="*/ 27593 h 177522"/>
                <a:gd name="connsiteX11" fmla="*/ 154566 w 165044"/>
                <a:gd name="connsiteY11" fmla="*/ 28450 h 177522"/>
                <a:gd name="connsiteX12" fmla="*/ 154566 w 165044"/>
                <a:gd name="connsiteY12" fmla="*/ 25783 h 177522"/>
                <a:gd name="connsiteX13" fmla="*/ 157138 w 165044"/>
                <a:gd name="connsiteY13" fmla="*/ 22830 h 177522"/>
                <a:gd name="connsiteX14" fmla="*/ 158186 w 165044"/>
                <a:gd name="connsiteY14" fmla="*/ 21116 h 177522"/>
                <a:gd name="connsiteX15" fmla="*/ 156757 w 165044"/>
                <a:gd name="connsiteY15" fmla="*/ 19687 h 177522"/>
                <a:gd name="connsiteX16" fmla="*/ 153900 w 165044"/>
                <a:gd name="connsiteY16" fmla="*/ 20544 h 177522"/>
                <a:gd name="connsiteX17" fmla="*/ 151804 w 165044"/>
                <a:gd name="connsiteY17" fmla="*/ 23211 h 177522"/>
                <a:gd name="connsiteX18" fmla="*/ 148566 w 165044"/>
                <a:gd name="connsiteY18" fmla="*/ 25783 h 177522"/>
                <a:gd name="connsiteX19" fmla="*/ 146375 w 165044"/>
                <a:gd name="connsiteY19" fmla="*/ 23973 h 177522"/>
                <a:gd name="connsiteX20" fmla="*/ 148185 w 165044"/>
                <a:gd name="connsiteY20" fmla="*/ 21878 h 177522"/>
                <a:gd name="connsiteX21" fmla="*/ 150756 w 165044"/>
                <a:gd name="connsiteY21" fmla="*/ 18925 h 177522"/>
                <a:gd name="connsiteX22" fmla="*/ 146946 w 165044"/>
                <a:gd name="connsiteY22" fmla="*/ 17782 h 177522"/>
                <a:gd name="connsiteX23" fmla="*/ 143708 w 165044"/>
                <a:gd name="connsiteY23" fmla="*/ 19497 h 177522"/>
                <a:gd name="connsiteX24" fmla="*/ 141612 w 165044"/>
                <a:gd name="connsiteY24" fmla="*/ 21973 h 177522"/>
                <a:gd name="connsiteX25" fmla="*/ 139707 w 165044"/>
                <a:gd name="connsiteY25" fmla="*/ 22735 h 177522"/>
                <a:gd name="connsiteX26" fmla="*/ 141708 w 165044"/>
                <a:gd name="connsiteY26" fmla="*/ 18068 h 177522"/>
                <a:gd name="connsiteX27" fmla="*/ 143517 w 165044"/>
                <a:gd name="connsiteY27" fmla="*/ 16735 h 177522"/>
                <a:gd name="connsiteX28" fmla="*/ 142660 w 165044"/>
                <a:gd name="connsiteY28" fmla="*/ 15210 h 177522"/>
                <a:gd name="connsiteX29" fmla="*/ 141612 w 165044"/>
                <a:gd name="connsiteY29" fmla="*/ 15210 h 177522"/>
                <a:gd name="connsiteX30" fmla="*/ 137136 w 165044"/>
                <a:gd name="connsiteY30" fmla="*/ 17687 h 177522"/>
                <a:gd name="connsiteX31" fmla="*/ 134850 w 165044"/>
                <a:gd name="connsiteY31" fmla="*/ 20544 h 177522"/>
                <a:gd name="connsiteX32" fmla="*/ 138660 w 165044"/>
                <a:gd name="connsiteY32" fmla="*/ 13781 h 177522"/>
                <a:gd name="connsiteX33" fmla="*/ 141422 w 165044"/>
                <a:gd name="connsiteY33" fmla="*/ 12353 h 177522"/>
                <a:gd name="connsiteX34" fmla="*/ 141422 w 165044"/>
                <a:gd name="connsiteY34" fmla="*/ 10162 h 177522"/>
                <a:gd name="connsiteX35" fmla="*/ 138660 w 165044"/>
                <a:gd name="connsiteY35" fmla="*/ 9400 h 177522"/>
                <a:gd name="connsiteX36" fmla="*/ 131706 w 165044"/>
                <a:gd name="connsiteY36" fmla="*/ 11781 h 177522"/>
                <a:gd name="connsiteX37" fmla="*/ 129516 w 165044"/>
                <a:gd name="connsiteY37" fmla="*/ 16829 h 177522"/>
                <a:gd name="connsiteX38" fmla="*/ 127706 w 165044"/>
                <a:gd name="connsiteY38" fmla="*/ 18163 h 177522"/>
                <a:gd name="connsiteX39" fmla="*/ 125229 w 165044"/>
                <a:gd name="connsiteY39" fmla="*/ 16544 h 177522"/>
                <a:gd name="connsiteX40" fmla="*/ 126277 w 165044"/>
                <a:gd name="connsiteY40" fmla="*/ 14163 h 177522"/>
                <a:gd name="connsiteX41" fmla="*/ 126372 w 165044"/>
                <a:gd name="connsiteY41" fmla="*/ 11877 h 177522"/>
                <a:gd name="connsiteX42" fmla="*/ 126277 w 165044"/>
                <a:gd name="connsiteY42" fmla="*/ 11781 h 177522"/>
                <a:gd name="connsiteX43" fmla="*/ 121991 w 165044"/>
                <a:gd name="connsiteY43" fmla="*/ 11781 h 177522"/>
                <a:gd name="connsiteX44" fmla="*/ 119895 w 165044"/>
                <a:gd name="connsiteY44" fmla="*/ 14448 h 177522"/>
                <a:gd name="connsiteX45" fmla="*/ 119133 w 165044"/>
                <a:gd name="connsiteY45" fmla="*/ 16068 h 177522"/>
                <a:gd name="connsiteX46" fmla="*/ 119133 w 165044"/>
                <a:gd name="connsiteY46" fmla="*/ 9876 h 177522"/>
                <a:gd name="connsiteX47" fmla="*/ 119991 w 165044"/>
                <a:gd name="connsiteY47" fmla="*/ 8257 h 177522"/>
                <a:gd name="connsiteX48" fmla="*/ 118943 w 165044"/>
                <a:gd name="connsiteY48" fmla="*/ 6828 h 177522"/>
                <a:gd name="connsiteX49" fmla="*/ 117609 w 165044"/>
                <a:gd name="connsiteY49" fmla="*/ 6828 h 177522"/>
                <a:gd name="connsiteX50" fmla="*/ 113513 w 165044"/>
                <a:gd name="connsiteY50" fmla="*/ 9591 h 177522"/>
                <a:gd name="connsiteX51" fmla="*/ 113513 w 165044"/>
                <a:gd name="connsiteY51" fmla="*/ 13781 h 177522"/>
                <a:gd name="connsiteX52" fmla="*/ 112199 w 165044"/>
                <a:gd name="connsiteY52" fmla="*/ 14934 h 177522"/>
                <a:gd name="connsiteX53" fmla="*/ 112085 w 165044"/>
                <a:gd name="connsiteY53" fmla="*/ 14925 h 177522"/>
                <a:gd name="connsiteX54" fmla="*/ 111323 w 165044"/>
                <a:gd name="connsiteY54" fmla="*/ 14448 h 177522"/>
                <a:gd name="connsiteX55" fmla="*/ 110466 w 165044"/>
                <a:gd name="connsiteY55" fmla="*/ 8162 h 177522"/>
                <a:gd name="connsiteX56" fmla="*/ 106560 w 165044"/>
                <a:gd name="connsiteY56" fmla="*/ 5018 h 177522"/>
                <a:gd name="connsiteX57" fmla="*/ 102941 w 165044"/>
                <a:gd name="connsiteY57" fmla="*/ 5018 h 177522"/>
                <a:gd name="connsiteX58" fmla="*/ 102941 w 165044"/>
                <a:gd name="connsiteY58" fmla="*/ 6066 h 177522"/>
                <a:gd name="connsiteX59" fmla="*/ 106370 w 165044"/>
                <a:gd name="connsiteY59" fmla="*/ 10448 h 177522"/>
                <a:gd name="connsiteX60" fmla="*/ 106370 w 165044"/>
                <a:gd name="connsiteY60" fmla="*/ 15115 h 177522"/>
                <a:gd name="connsiteX61" fmla="*/ 103703 w 165044"/>
                <a:gd name="connsiteY61" fmla="*/ 13877 h 177522"/>
                <a:gd name="connsiteX62" fmla="*/ 103036 w 165044"/>
                <a:gd name="connsiteY62" fmla="*/ 11686 h 177522"/>
                <a:gd name="connsiteX63" fmla="*/ 102465 w 165044"/>
                <a:gd name="connsiteY63" fmla="*/ 11210 h 177522"/>
                <a:gd name="connsiteX64" fmla="*/ 100483 w 165044"/>
                <a:gd name="connsiteY64" fmla="*/ 12362 h 177522"/>
                <a:gd name="connsiteX65" fmla="*/ 100464 w 165044"/>
                <a:gd name="connsiteY65" fmla="*/ 12448 h 177522"/>
                <a:gd name="connsiteX66" fmla="*/ 98940 w 165044"/>
                <a:gd name="connsiteY66" fmla="*/ 14163 h 177522"/>
                <a:gd name="connsiteX67" fmla="*/ 97988 w 165044"/>
                <a:gd name="connsiteY67" fmla="*/ 8829 h 177522"/>
                <a:gd name="connsiteX68" fmla="*/ 91796 w 165044"/>
                <a:gd name="connsiteY68" fmla="*/ 2066 h 177522"/>
                <a:gd name="connsiteX69" fmla="*/ 90082 w 165044"/>
                <a:gd name="connsiteY69" fmla="*/ 1590 h 177522"/>
                <a:gd name="connsiteX70" fmla="*/ 87510 w 165044"/>
                <a:gd name="connsiteY70" fmla="*/ 3304 h 177522"/>
                <a:gd name="connsiteX71" fmla="*/ 88463 w 165044"/>
                <a:gd name="connsiteY71" fmla="*/ 5971 h 177522"/>
                <a:gd name="connsiteX72" fmla="*/ 89320 w 165044"/>
                <a:gd name="connsiteY72" fmla="*/ 9686 h 177522"/>
                <a:gd name="connsiteX73" fmla="*/ 86948 w 165044"/>
                <a:gd name="connsiteY73" fmla="*/ 12438 h 177522"/>
                <a:gd name="connsiteX74" fmla="*/ 86748 w 165044"/>
                <a:gd name="connsiteY74" fmla="*/ 12448 h 177522"/>
                <a:gd name="connsiteX75" fmla="*/ 83224 w 165044"/>
                <a:gd name="connsiteY75" fmla="*/ 10257 h 177522"/>
                <a:gd name="connsiteX76" fmla="*/ 82081 w 165044"/>
                <a:gd name="connsiteY76" fmla="*/ 6923 h 177522"/>
                <a:gd name="connsiteX77" fmla="*/ 77700 w 165044"/>
                <a:gd name="connsiteY77" fmla="*/ 6257 h 177522"/>
                <a:gd name="connsiteX78" fmla="*/ 77700 w 165044"/>
                <a:gd name="connsiteY78" fmla="*/ 7495 h 177522"/>
                <a:gd name="connsiteX79" fmla="*/ 79224 w 165044"/>
                <a:gd name="connsiteY79" fmla="*/ 10257 h 177522"/>
                <a:gd name="connsiteX80" fmla="*/ 79224 w 165044"/>
                <a:gd name="connsiteY80" fmla="*/ 12924 h 177522"/>
                <a:gd name="connsiteX81" fmla="*/ 76271 w 165044"/>
                <a:gd name="connsiteY81" fmla="*/ 12924 h 177522"/>
                <a:gd name="connsiteX82" fmla="*/ 74747 w 165044"/>
                <a:gd name="connsiteY82" fmla="*/ 10828 h 177522"/>
                <a:gd name="connsiteX83" fmla="*/ 73699 w 165044"/>
                <a:gd name="connsiteY83" fmla="*/ 4923 h 177522"/>
                <a:gd name="connsiteX84" fmla="*/ 72842 w 165044"/>
                <a:gd name="connsiteY84" fmla="*/ 2066 h 177522"/>
                <a:gd name="connsiteX85" fmla="*/ 70079 w 165044"/>
                <a:gd name="connsiteY85" fmla="*/ -220 h 177522"/>
                <a:gd name="connsiteX86" fmla="*/ 67317 w 165044"/>
                <a:gd name="connsiteY86" fmla="*/ -220 h 177522"/>
                <a:gd name="connsiteX87" fmla="*/ 65793 w 165044"/>
                <a:gd name="connsiteY87" fmla="*/ 1018 h 177522"/>
                <a:gd name="connsiteX88" fmla="*/ 66746 w 165044"/>
                <a:gd name="connsiteY88" fmla="*/ 2352 h 177522"/>
                <a:gd name="connsiteX89" fmla="*/ 68841 w 165044"/>
                <a:gd name="connsiteY89" fmla="*/ 6733 h 177522"/>
                <a:gd name="connsiteX90" fmla="*/ 67813 w 165044"/>
                <a:gd name="connsiteY90" fmla="*/ 8152 h 177522"/>
                <a:gd name="connsiteX91" fmla="*/ 67698 w 165044"/>
                <a:gd name="connsiteY91" fmla="*/ 8162 h 177522"/>
                <a:gd name="connsiteX92" fmla="*/ 65984 w 165044"/>
                <a:gd name="connsiteY92" fmla="*/ 8162 h 177522"/>
                <a:gd name="connsiteX93" fmla="*/ 64174 w 165044"/>
                <a:gd name="connsiteY93" fmla="*/ 5590 h 177522"/>
                <a:gd name="connsiteX94" fmla="*/ 62841 w 165044"/>
                <a:gd name="connsiteY94" fmla="*/ 2923 h 177522"/>
                <a:gd name="connsiteX95" fmla="*/ 58935 w 165044"/>
                <a:gd name="connsiteY95" fmla="*/ 2066 h 177522"/>
                <a:gd name="connsiteX96" fmla="*/ 57935 w 165044"/>
                <a:gd name="connsiteY96" fmla="*/ 3818 h 177522"/>
                <a:gd name="connsiteX97" fmla="*/ 57983 w 165044"/>
                <a:gd name="connsiteY97" fmla="*/ 3971 h 177522"/>
                <a:gd name="connsiteX98" fmla="*/ 59507 w 165044"/>
                <a:gd name="connsiteY98" fmla="*/ 5971 h 177522"/>
                <a:gd name="connsiteX99" fmla="*/ 63412 w 165044"/>
                <a:gd name="connsiteY99" fmla="*/ 12543 h 177522"/>
                <a:gd name="connsiteX100" fmla="*/ 62460 w 165044"/>
                <a:gd name="connsiteY100" fmla="*/ 14448 h 177522"/>
                <a:gd name="connsiteX101" fmla="*/ 60459 w 165044"/>
                <a:gd name="connsiteY101" fmla="*/ 13877 h 177522"/>
                <a:gd name="connsiteX102" fmla="*/ 59602 w 165044"/>
                <a:gd name="connsiteY102" fmla="*/ 12543 h 177522"/>
                <a:gd name="connsiteX103" fmla="*/ 58459 w 165044"/>
                <a:gd name="connsiteY103" fmla="*/ 10162 h 177522"/>
                <a:gd name="connsiteX104" fmla="*/ 55887 w 165044"/>
                <a:gd name="connsiteY104" fmla="*/ 7686 h 177522"/>
                <a:gd name="connsiteX105" fmla="*/ 52077 w 165044"/>
                <a:gd name="connsiteY105" fmla="*/ 7686 h 177522"/>
                <a:gd name="connsiteX106" fmla="*/ 53030 w 165044"/>
                <a:gd name="connsiteY106" fmla="*/ 10067 h 177522"/>
                <a:gd name="connsiteX107" fmla="*/ 54173 w 165044"/>
                <a:gd name="connsiteY107" fmla="*/ 12162 h 177522"/>
                <a:gd name="connsiteX108" fmla="*/ 54173 w 165044"/>
                <a:gd name="connsiteY108" fmla="*/ 13305 h 177522"/>
                <a:gd name="connsiteX109" fmla="*/ 53506 w 165044"/>
                <a:gd name="connsiteY109" fmla="*/ 13305 h 177522"/>
                <a:gd name="connsiteX110" fmla="*/ 49220 w 165044"/>
                <a:gd name="connsiteY110" fmla="*/ 12162 h 177522"/>
                <a:gd name="connsiteX111" fmla="*/ 48362 w 165044"/>
                <a:gd name="connsiteY111" fmla="*/ 9019 h 177522"/>
                <a:gd name="connsiteX112" fmla="*/ 47886 w 165044"/>
                <a:gd name="connsiteY112" fmla="*/ 5876 h 177522"/>
                <a:gd name="connsiteX113" fmla="*/ 47124 w 165044"/>
                <a:gd name="connsiteY113" fmla="*/ 5114 h 177522"/>
                <a:gd name="connsiteX114" fmla="*/ 44553 w 165044"/>
                <a:gd name="connsiteY114" fmla="*/ 5114 h 177522"/>
                <a:gd name="connsiteX115" fmla="*/ 43028 w 165044"/>
                <a:gd name="connsiteY115" fmla="*/ 5685 h 177522"/>
                <a:gd name="connsiteX116" fmla="*/ 43028 w 165044"/>
                <a:gd name="connsiteY116" fmla="*/ 9400 h 177522"/>
                <a:gd name="connsiteX117" fmla="*/ 45981 w 165044"/>
                <a:gd name="connsiteY117" fmla="*/ 13115 h 177522"/>
                <a:gd name="connsiteX118" fmla="*/ 45543 w 165044"/>
                <a:gd name="connsiteY118" fmla="*/ 14953 h 177522"/>
                <a:gd name="connsiteX119" fmla="*/ 45410 w 165044"/>
                <a:gd name="connsiteY119" fmla="*/ 15020 h 177522"/>
                <a:gd name="connsiteX120" fmla="*/ 42362 w 165044"/>
                <a:gd name="connsiteY120" fmla="*/ 15020 h 177522"/>
                <a:gd name="connsiteX121" fmla="*/ 41124 w 165044"/>
                <a:gd name="connsiteY121" fmla="*/ 13115 h 177522"/>
                <a:gd name="connsiteX122" fmla="*/ 41124 w 165044"/>
                <a:gd name="connsiteY122" fmla="*/ 11686 h 177522"/>
                <a:gd name="connsiteX123" fmla="*/ 39504 w 165044"/>
                <a:gd name="connsiteY123" fmla="*/ 10734 h 177522"/>
                <a:gd name="connsiteX124" fmla="*/ 36761 w 165044"/>
                <a:gd name="connsiteY124" fmla="*/ 12181 h 177522"/>
                <a:gd name="connsiteX125" fmla="*/ 36742 w 165044"/>
                <a:gd name="connsiteY125" fmla="*/ 12257 h 177522"/>
                <a:gd name="connsiteX126" fmla="*/ 37218 w 165044"/>
                <a:gd name="connsiteY126" fmla="*/ 14925 h 177522"/>
                <a:gd name="connsiteX127" fmla="*/ 35409 w 165044"/>
                <a:gd name="connsiteY127" fmla="*/ 15496 h 177522"/>
                <a:gd name="connsiteX128" fmla="*/ 33313 w 165044"/>
                <a:gd name="connsiteY128" fmla="*/ 14734 h 177522"/>
                <a:gd name="connsiteX129" fmla="*/ 32551 w 165044"/>
                <a:gd name="connsiteY129" fmla="*/ 13496 h 177522"/>
                <a:gd name="connsiteX130" fmla="*/ 30741 w 165044"/>
                <a:gd name="connsiteY130" fmla="*/ 10162 h 177522"/>
                <a:gd name="connsiteX131" fmla="*/ 26455 w 165044"/>
                <a:gd name="connsiteY131" fmla="*/ 7971 h 177522"/>
                <a:gd name="connsiteX132" fmla="*/ 23788 w 165044"/>
                <a:gd name="connsiteY132" fmla="*/ 8543 h 177522"/>
                <a:gd name="connsiteX133" fmla="*/ 23788 w 165044"/>
                <a:gd name="connsiteY133" fmla="*/ 9400 h 177522"/>
                <a:gd name="connsiteX134" fmla="*/ 26265 w 165044"/>
                <a:gd name="connsiteY134" fmla="*/ 13686 h 177522"/>
                <a:gd name="connsiteX135" fmla="*/ 27788 w 165044"/>
                <a:gd name="connsiteY135" fmla="*/ 15877 h 177522"/>
                <a:gd name="connsiteX136" fmla="*/ 27065 w 165044"/>
                <a:gd name="connsiteY136" fmla="*/ 17011 h 177522"/>
                <a:gd name="connsiteX137" fmla="*/ 27027 w 165044"/>
                <a:gd name="connsiteY137" fmla="*/ 17020 h 177522"/>
                <a:gd name="connsiteX138" fmla="*/ 24931 w 165044"/>
                <a:gd name="connsiteY138" fmla="*/ 17020 h 177522"/>
                <a:gd name="connsiteX139" fmla="*/ 23026 w 165044"/>
                <a:gd name="connsiteY139" fmla="*/ 16258 h 177522"/>
                <a:gd name="connsiteX140" fmla="*/ 21121 w 165044"/>
                <a:gd name="connsiteY140" fmla="*/ 17020 h 177522"/>
                <a:gd name="connsiteX141" fmla="*/ 20454 w 165044"/>
                <a:gd name="connsiteY141" fmla="*/ 18449 h 177522"/>
                <a:gd name="connsiteX142" fmla="*/ 19978 w 165044"/>
                <a:gd name="connsiteY142" fmla="*/ 19497 h 177522"/>
                <a:gd name="connsiteX143" fmla="*/ 17978 w 165044"/>
                <a:gd name="connsiteY143" fmla="*/ 20640 h 177522"/>
                <a:gd name="connsiteX144" fmla="*/ 17120 w 165044"/>
                <a:gd name="connsiteY144" fmla="*/ 23688 h 177522"/>
                <a:gd name="connsiteX145" fmla="*/ 9691 w 165044"/>
                <a:gd name="connsiteY145" fmla="*/ 35879 h 177522"/>
                <a:gd name="connsiteX146" fmla="*/ 1119 w 165044"/>
                <a:gd name="connsiteY146" fmla="*/ 86552 h 177522"/>
                <a:gd name="connsiteX147" fmla="*/ 8358 w 165044"/>
                <a:gd name="connsiteY147" fmla="*/ 138464 h 177522"/>
                <a:gd name="connsiteX148" fmla="*/ 8358 w 165044"/>
                <a:gd name="connsiteY148" fmla="*/ 148560 h 177522"/>
                <a:gd name="connsiteX149" fmla="*/ 8358 w 165044"/>
                <a:gd name="connsiteY149" fmla="*/ 148560 h 177522"/>
                <a:gd name="connsiteX150" fmla="*/ 8358 w 165044"/>
                <a:gd name="connsiteY150" fmla="*/ 151322 h 177522"/>
                <a:gd name="connsiteX151" fmla="*/ 8358 w 165044"/>
                <a:gd name="connsiteY151" fmla="*/ 151322 h 177522"/>
                <a:gd name="connsiteX152" fmla="*/ 9024 w 165044"/>
                <a:gd name="connsiteY152" fmla="*/ 156371 h 177522"/>
                <a:gd name="connsiteX153" fmla="*/ 9024 w 165044"/>
                <a:gd name="connsiteY153" fmla="*/ 156371 h 177522"/>
                <a:gd name="connsiteX154" fmla="*/ 11215 w 165044"/>
                <a:gd name="connsiteY154" fmla="*/ 153703 h 177522"/>
                <a:gd name="connsiteX155" fmla="*/ 14549 w 165044"/>
                <a:gd name="connsiteY155" fmla="*/ 151227 h 177522"/>
                <a:gd name="connsiteX156" fmla="*/ 16740 w 165044"/>
                <a:gd name="connsiteY156" fmla="*/ 153037 h 177522"/>
                <a:gd name="connsiteX157" fmla="*/ 14835 w 165044"/>
                <a:gd name="connsiteY157" fmla="*/ 155037 h 177522"/>
                <a:gd name="connsiteX158" fmla="*/ 12263 w 165044"/>
                <a:gd name="connsiteY158" fmla="*/ 157990 h 177522"/>
                <a:gd name="connsiteX159" fmla="*/ 16073 w 165044"/>
                <a:gd name="connsiteY159" fmla="*/ 159228 h 177522"/>
                <a:gd name="connsiteX160" fmla="*/ 19407 w 165044"/>
                <a:gd name="connsiteY160" fmla="*/ 157514 h 177522"/>
                <a:gd name="connsiteX161" fmla="*/ 21502 w 165044"/>
                <a:gd name="connsiteY161" fmla="*/ 155037 h 177522"/>
                <a:gd name="connsiteX162" fmla="*/ 23502 w 165044"/>
                <a:gd name="connsiteY162" fmla="*/ 154370 h 177522"/>
                <a:gd name="connsiteX163" fmla="*/ 21407 w 165044"/>
                <a:gd name="connsiteY163" fmla="*/ 158943 h 177522"/>
                <a:gd name="connsiteX164" fmla="*/ 19502 w 165044"/>
                <a:gd name="connsiteY164" fmla="*/ 160276 h 177522"/>
                <a:gd name="connsiteX165" fmla="*/ 19683 w 165044"/>
                <a:gd name="connsiteY165" fmla="*/ 161609 h 177522"/>
                <a:gd name="connsiteX166" fmla="*/ 20359 w 165044"/>
                <a:gd name="connsiteY166" fmla="*/ 161800 h 177522"/>
                <a:gd name="connsiteX167" fmla="*/ 21407 w 165044"/>
                <a:gd name="connsiteY167" fmla="*/ 161800 h 177522"/>
                <a:gd name="connsiteX168" fmla="*/ 26074 w 165044"/>
                <a:gd name="connsiteY168" fmla="*/ 159419 h 177522"/>
                <a:gd name="connsiteX169" fmla="*/ 28455 w 165044"/>
                <a:gd name="connsiteY169" fmla="*/ 156656 h 177522"/>
                <a:gd name="connsiteX170" fmla="*/ 24455 w 165044"/>
                <a:gd name="connsiteY170" fmla="*/ 163324 h 177522"/>
                <a:gd name="connsiteX171" fmla="*/ 21597 w 165044"/>
                <a:gd name="connsiteY171" fmla="*/ 164753 h 177522"/>
                <a:gd name="connsiteX172" fmla="*/ 21597 w 165044"/>
                <a:gd name="connsiteY172" fmla="*/ 166943 h 177522"/>
                <a:gd name="connsiteX173" fmla="*/ 24455 w 165044"/>
                <a:gd name="connsiteY173" fmla="*/ 167610 h 177522"/>
                <a:gd name="connsiteX174" fmla="*/ 31503 w 165044"/>
                <a:gd name="connsiteY174" fmla="*/ 165324 h 177522"/>
                <a:gd name="connsiteX175" fmla="*/ 33694 w 165044"/>
                <a:gd name="connsiteY175" fmla="*/ 160371 h 177522"/>
                <a:gd name="connsiteX176" fmla="*/ 35599 w 165044"/>
                <a:gd name="connsiteY176" fmla="*/ 159037 h 177522"/>
                <a:gd name="connsiteX177" fmla="*/ 38076 w 165044"/>
                <a:gd name="connsiteY177" fmla="*/ 160657 h 177522"/>
                <a:gd name="connsiteX178" fmla="*/ 37028 w 165044"/>
                <a:gd name="connsiteY178" fmla="*/ 163038 h 177522"/>
                <a:gd name="connsiteX179" fmla="*/ 37028 w 165044"/>
                <a:gd name="connsiteY179" fmla="*/ 165420 h 177522"/>
                <a:gd name="connsiteX180" fmla="*/ 43076 w 165044"/>
                <a:gd name="connsiteY180" fmla="*/ 164058 h 177522"/>
                <a:gd name="connsiteX181" fmla="*/ 43600 w 165044"/>
                <a:gd name="connsiteY181" fmla="*/ 162848 h 177522"/>
                <a:gd name="connsiteX182" fmla="*/ 44362 w 165044"/>
                <a:gd name="connsiteY182" fmla="*/ 161229 h 177522"/>
                <a:gd name="connsiteX183" fmla="*/ 44362 w 165044"/>
                <a:gd name="connsiteY183" fmla="*/ 167515 h 177522"/>
                <a:gd name="connsiteX184" fmla="*/ 43505 w 165044"/>
                <a:gd name="connsiteY184" fmla="*/ 169039 h 177522"/>
                <a:gd name="connsiteX185" fmla="*/ 44553 w 165044"/>
                <a:gd name="connsiteY185" fmla="*/ 170563 h 177522"/>
                <a:gd name="connsiteX186" fmla="*/ 45886 w 165044"/>
                <a:gd name="connsiteY186" fmla="*/ 170563 h 177522"/>
                <a:gd name="connsiteX187" fmla="*/ 50077 w 165044"/>
                <a:gd name="connsiteY187" fmla="*/ 167801 h 177522"/>
                <a:gd name="connsiteX188" fmla="*/ 50077 w 165044"/>
                <a:gd name="connsiteY188" fmla="*/ 163610 h 177522"/>
                <a:gd name="connsiteX189" fmla="*/ 51372 w 165044"/>
                <a:gd name="connsiteY189" fmla="*/ 162438 h 177522"/>
                <a:gd name="connsiteX190" fmla="*/ 51601 w 165044"/>
                <a:gd name="connsiteY190" fmla="*/ 162467 h 177522"/>
                <a:gd name="connsiteX191" fmla="*/ 52363 w 165044"/>
                <a:gd name="connsiteY191" fmla="*/ 162943 h 177522"/>
                <a:gd name="connsiteX192" fmla="*/ 53220 w 165044"/>
                <a:gd name="connsiteY192" fmla="*/ 169229 h 177522"/>
                <a:gd name="connsiteX193" fmla="*/ 57126 w 165044"/>
                <a:gd name="connsiteY193" fmla="*/ 172373 h 177522"/>
                <a:gd name="connsiteX194" fmla="*/ 60840 w 165044"/>
                <a:gd name="connsiteY194" fmla="*/ 172373 h 177522"/>
                <a:gd name="connsiteX195" fmla="*/ 60840 w 165044"/>
                <a:gd name="connsiteY195" fmla="*/ 171325 h 177522"/>
                <a:gd name="connsiteX196" fmla="*/ 57411 w 165044"/>
                <a:gd name="connsiteY196" fmla="*/ 166848 h 177522"/>
                <a:gd name="connsiteX197" fmla="*/ 56840 w 165044"/>
                <a:gd name="connsiteY197" fmla="*/ 162276 h 177522"/>
                <a:gd name="connsiteX198" fmla="*/ 59602 w 165044"/>
                <a:gd name="connsiteY198" fmla="*/ 163419 h 177522"/>
                <a:gd name="connsiteX199" fmla="*/ 60269 w 165044"/>
                <a:gd name="connsiteY199" fmla="*/ 165610 h 177522"/>
                <a:gd name="connsiteX200" fmla="*/ 60840 w 165044"/>
                <a:gd name="connsiteY200" fmla="*/ 166086 h 177522"/>
                <a:gd name="connsiteX201" fmla="*/ 62879 w 165044"/>
                <a:gd name="connsiteY201" fmla="*/ 165048 h 177522"/>
                <a:gd name="connsiteX202" fmla="*/ 62936 w 165044"/>
                <a:gd name="connsiteY202" fmla="*/ 164848 h 177522"/>
                <a:gd name="connsiteX203" fmla="*/ 64460 w 165044"/>
                <a:gd name="connsiteY203" fmla="*/ 163228 h 177522"/>
                <a:gd name="connsiteX204" fmla="*/ 65412 w 165044"/>
                <a:gd name="connsiteY204" fmla="*/ 168468 h 177522"/>
                <a:gd name="connsiteX205" fmla="*/ 71699 w 165044"/>
                <a:gd name="connsiteY205" fmla="*/ 175325 h 177522"/>
                <a:gd name="connsiteX206" fmla="*/ 73413 w 165044"/>
                <a:gd name="connsiteY206" fmla="*/ 175325 h 177522"/>
                <a:gd name="connsiteX207" fmla="*/ 76080 w 165044"/>
                <a:gd name="connsiteY207" fmla="*/ 173611 h 177522"/>
                <a:gd name="connsiteX208" fmla="*/ 75128 w 165044"/>
                <a:gd name="connsiteY208" fmla="*/ 170944 h 177522"/>
                <a:gd name="connsiteX209" fmla="*/ 74175 w 165044"/>
                <a:gd name="connsiteY209" fmla="*/ 167134 h 177522"/>
                <a:gd name="connsiteX210" fmla="*/ 76747 w 165044"/>
                <a:gd name="connsiteY210" fmla="*/ 164372 h 177522"/>
                <a:gd name="connsiteX211" fmla="*/ 76842 w 165044"/>
                <a:gd name="connsiteY211" fmla="*/ 164372 h 177522"/>
                <a:gd name="connsiteX212" fmla="*/ 80462 w 165044"/>
                <a:gd name="connsiteY212" fmla="*/ 166658 h 177522"/>
                <a:gd name="connsiteX213" fmla="*/ 81605 w 165044"/>
                <a:gd name="connsiteY213" fmla="*/ 169896 h 177522"/>
                <a:gd name="connsiteX214" fmla="*/ 86082 w 165044"/>
                <a:gd name="connsiteY214" fmla="*/ 170658 h 177522"/>
                <a:gd name="connsiteX215" fmla="*/ 86082 w 165044"/>
                <a:gd name="connsiteY215" fmla="*/ 169420 h 177522"/>
                <a:gd name="connsiteX216" fmla="*/ 84462 w 165044"/>
                <a:gd name="connsiteY216" fmla="*/ 166658 h 177522"/>
                <a:gd name="connsiteX217" fmla="*/ 84462 w 165044"/>
                <a:gd name="connsiteY217" fmla="*/ 163895 h 177522"/>
                <a:gd name="connsiteX218" fmla="*/ 87415 w 165044"/>
                <a:gd name="connsiteY218" fmla="*/ 163895 h 177522"/>
                <a:gd name="connsiteX219" fmla="*/ 89129 w 165044"/>
                <a:gd name="connsiteY219" fmla="*/ 165991 h 177522"/>
                <a:gd name="connsiteX220" fmla="*/ 90082 w 165044"/>
                <a:gd name="connsiteY220" fmla="*/ 171897 h 177522"/>
                <a:gd name="connsiteX221" fmla="*/ 90939 w 165044"/>
                <a:gd name="connsiteY221" fmla="*/ 174659 h 177522"/>
                <a:gd name="connsiteX222" fmla="*/ 93892 w 165044"/>
                <a:gd name="connsiteY222" fmla="*/ 176945 h 177522"/>
                <a:gd name="connsiteX223" fmla="*/ 96559 w 165044"/>
                <a:gd name="connsiteY223" fmla="*/ 176945 h 177522"/>
                <a:gd name="connsiteX224" fmla="*/ 98178 w 165044"/>
                <a:gd name="connsiteY224" fmla="*/ 175706 h 177522"/>
                <a:gd name="connsiteX225" fmla="*/ 97226 w 165044"/>
                <a:gd name="connsiteY225" fmla="*/ 174278 h 177522"/>
                <a:gd name="connsiteX226" fmla="*/ 95130 w 165044"/>
                <a:gd name="connsiteY226" fmla="*/ 169991 h 177522"/>
                <a:gd name="connsiteX227" fmla="*/ 96035 w 165044"/>
                <a:gd name="connsiteY227" fmla="*/ 168496 h 177522"/>
                <a:gd name="connsiteX228" fmla="*/ 96178 w 165044"/>
                <a:gd name="connsiteY228" fmla="*/ 168468 h 177522"/>
                <a:gd name="connsiteX229" fmla="*/ 97893 w 165044"/>
                <a:gd name="connsiteY229" fmla="*/ 168468 h 177522"/>
                <a:gd name="connsiteX230" fmla="*/ 99797 w 165044"/>
                <a:gd name="connsiteY230" fmla="*/ 170944 h 177522"/>
                <a:gd name="connsiteX231" fmla="*/ 101226 w 165044"/>
                <a:gd name="connsiteY231" fmla="*/ 173611 h 177522"/>
                <a:gd name="connsiteX232" fmla="*/ 105132 w 165044"/>
                <a:gd name="connsiteY232" fmla="*/ 174469 h 177522"/>
                <a:gd name="connsiteX233" fmla="*/ 106189 w 165044"/>
                <a:gd name="connsiteY233" fmla="*/ 172592 h 177522"/>
                <a:gd name="connsiteX234" fmla="*/ 106179 w 165044"/>
                <a:gd name="connsiteY234" fmla="*/ 172563 h 177522"/>
                <a:gd name="connsiteX235" fmla="*/ 104560 w 165044"/>
                <a:gd name="connsiteY235" fmla="*/ 170563 h 177522"/>
                <a:gd name="connsiteX236" fmla="*/ 100560 w 165044"/>
                <a:gd name="connsiteY236" fmla="*/ 164086 h 177522"/>
                <a:gd name="connsiteX237" fmla="*/ 101512 w 165044"/>
                <a:gd name="connsiteY237" fmla="*/ 162181 h 177522"/>
                <a:gd name="connsiteX238" fmla="*/ 103608 w 165044"/>
                <a:gd name="connsiteY238" fmla="*/ 162657 h 177522"/>
                <a:gd name="connsiteX239" fmla="*/ 104465 w 165044"/>
                <a:gd name="connsiteY239" fmla="*/ 164086 h 177522"/>
                <a:gd name="connsiteX240" fmla="*/ 105608 w 165044"/>
                <a:gd name="connsiteY240" fmla="*/ 166467 h 177522"/>
                <a:gd name="connsiteX241" fmla="*/ 108179 w 165044"/>
                <a:gd name="connsiteY241" fmla="*/ 168848 h 177522"/>
                <a:gd name="connsiteX242" fmla="*/ 112180 w 165044"/>
                <a:gd name="connsiteY242" fmla="*/ 168848 h 177522"/>
                <a:gd name="connsiteX243" fmla="*/ 111037 w 165044"/>
                <a:gd name="connsiteY243" fmla="*/ 166467 h 177522"/>
                <a:gd name="connsiteX244" fmla="*/ 109894 w 165044"/>
                <a:gd name="connsiteY244" fmla="*/ 164372 h 177522"/>
                <a:gd name="connsiteX245" fmla="*/ 109894 w 165044"/>
                <a:gd name="connsiteY245" fmla="*/ 163324 h 177522"/>
                <a:gd name="connsiteX246" fmla="*/ 110561 w 165044"/>
                <a:gd name="connsiteY246" fmla="*/ 162848 h 177522"/>
                <a:gd name="connsiteX247" fmla="*/ 114942 w 165044"/>
                <a:gd name="connsiteY247" fmla="*/ 163991 h 177522"/>
                <a:gd name="connsiteX248" fmla="*/ 115800 w 165044"/>
                <a:gd name="connsiteY248" fmla="*/ 167039 h 177522"/>
                <a:gd name="connsiteX249" fmla="*/ 116371 w 165044"/>
                <a:gd name="connsiteY249" fmla="*/ 170182 h 177522"/>
                <a:gd name="connsiteX250" fmla="*/ 117133 w 165044"/>
                <a:gd name="connsiteY250" fmla="*/ 170944 h 177522"/>
                <a:gd name="connsiteX251" fmla="*/ 119800 w 165044"/>
                <a:gd name="connsiteY251" fmla="*/ 170944 h 177522"/>
                <a:gd name="connsiteX252" fmla="*/ 121419 w 165044"/>
                <a:gd name="connsiteY252" fmla="*/ 170372 h 177522"/>
                <a:gd name="connsiteX253" fmla="*/ 121419 w 165044"/>
                <a:gd name="connsiteY253" fmla="*/ 166658 h 177522"/>
                <a:gd name="connsiteX254" fmla="*/ 118467 w 165044"/>
                <a:gd name="connsiteY254" fmla="*/ 163038 h 177522"/>
                <a:gd name="connsiteX255" fmla="*/ 119038 w 165044"/>
                <a:gd name="connsiteY255" fmla="*/ 161038 h 177522"/>
                <a:gd name="connsiteX256" fmla="*/ 122086 w 165044"/>
                <a:gd name="connsiteY256" fmla="*/ 161038 h 177522"/>
                <a:gd name="connsiteX257" fmla="*/ 123420 w 165044"/>
                <a:gd name="connsiteY257" fmla="*/ 162943 h 177522"/>
                <a:gd name="connsiteX258" fmla="*/ 125515 w 165044"/>
                <a:gd name="connsiteY258" fmla="*/ 165324 h 177522"/>
                <a:gd name="connsiteX259" fmla="*/ 128372 w 165044"/>
                <a:gd name="connsiteY259" fmla="*/ 163800 h 177522"/>
                <a:gd name="connsiteX260" fmla="*/ 127801 w 165044"/>
                <a:gd name="connsiteY260" fmla="*/ 161038 h 177522"/>
                <a:gd name="connsiteX261" fmla="*/ 129611 w 165044"/>
                <a:gd name="connsiteY261" fmla="*/ 160466 h 177522"/>
                <a:gd name="connsiteX262" fmla="*/ 131802 w 165044"/>
                <a:gd name="connsiteY262" fmla="*/ 161133 h 177522"/>
                <a:gd name="connsiteX263" fmla="*/ 132563 w 165044"/>
                <a:gd name="connsiteY263" fmla="*/ 162467 h 177522"/>
                <a:gd name="connsiteX264" fmla="*/ 134373 w 165044"/>
                <a:gd name="connsiteY264" fmla="*/ 165800 h 177522"/>
                <a:gd name="connsiteX265" fmla="*/ 138850 w 165044"/>
                <a:gd name="connsiteY265" fmla="*/ 167896 h 177522"/>
                <a:gd name="connsiteX266" fmla="*/ 141612 w 165044"/>
                <a:gd name="connsiteY266" fmla="*/ 167229 h 177522"/>
                <a:gd name="connsiteX267" fmla="*/ 141612 w 165044"/>
                <a:gd name="connsiteY267" fmla="*/ 166467 h 177522"/>
                <a:gd name="connsiteX268" fmla="*/ 139041 w 165044"/>
                <a:gd name="connsiteY268" fmla="*/ 162181 h 177522"/>
                <a:gd name="connsiteX269" fmla="*/ 137421 w 165044"/>
                <a:gd name="connsiteY269" fmla="*/ 159990 h 177522"/>
                <a:gd name="connsiteX270" fmla="*/ 138278 w 165044"/>
                <a:gd name="connsiteY270" fmla="*/ 158847 h 177522"/>
                <a:gd name="connsiteX271" fmla="*/ 140374 w 165044"/>
                <a:gd name="connsiteY271" fmla="*/ 159323 h 177522"/>
                <a:gd name="connsiteX272" fmla="*/ 142279 w 165044"/>
                <a:gd name="connsiteY272" fmla="*/ 159990 h 177522"/>
                <a:gd name="connsiteX273" fmla="*/ 144279 w 165044"/>
                <a:gd name="connsiteY273" fmla="*/ 159228 h 177522"/>
                <a:gd name="connsiteX274" fmla="*/ 144851 w 165044"/>
                <a:gd name="connsiteY274" fmla="*/ 157800 h 177522"/>
                <a:gd name="connsiteX275" fmla="*/ 145422 w 165044"/>
                <a:gd name="connsiteY275" fmla="*/ 156752 h 177522"/>
                <a:gd name="connsiteX276" fmla="*/ 147708 w 165044"/>
                <a:gd name="connsiteY276" fmla="*/ 155609 h 177522"/>
                <a:gd name="connsiteX277" fmla="*/ 149423 w 165044"/>
                <a:gd name="connsiteY277" fmla="*/ 156656 h 177522"/>
                <a:gd name="connsiteX278" fmla="*/ 149423 w 165044"/>
                <a:gd name="connsiteY278" fmla="*/ 158181 h 177522"/>
                <a:gd name="connsiteX279" fmla="*/ 148661 w 165044"/>
                <a:gd name="connsiteY279" fmla="*/ 159610 h 177522"/>
                <a:gd name="connsiteX280" fmla="*/ 148661 w 165044"/>
                <a:gd name="connsiteY280" fmla="*/ 160181 h 177522"/>
                <a:gd name="connsiteX281" fmla="*/ 149613 w 165044"/>
                <a:gd name="connsiteY281" fmla="*/ 161324 h 177522"/>
                <a:gd name="connsiteX282" fmla="*/ 153519 w 165044"/>
                <a:gd name="connsiteY282" fmla="*/ 159990 h 177522"/>
                <a:gd name="connsiteX283" fmla="*/ 153519 w 165044"/>
                <a:gd name="connsiteY283" fmla="*/ 159990 h 177522"/>
                <a:gd name="connsiteX284" fmla="*/ 153519 w 165044"/>
                <a:gd name="connsiteY284" fmla="*/ 151037 h 17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65044" h="177522">
                  <a:moveTo>
                    <a:pt x="153519" y="151037"/>
                  </a:moveTo>
                  <a:cubicBezTo>
                    <a:pt x="155195" y="148360"/>
                    <a:pt x="157110" y="145846"/>
                    <a:pt x="159234" y="143512"/>
                  </a:cubicBezTo>
                  <a:cubicBezTo>
                    <a:pt x="162167" y="138473"/>
                    <a:pt x="163529" y="132663"/>
                    <a:pt x="163139" y="126843"/>
                  </a:cubicBezTo>
                  <a:lnTo>
                    <a:pt x="164853" y="55025"/>
                  </a:lnTo>
                  <a:cubicBezTo>
                    <a:pt x="165215" y="49367"/>
                    <a:pt x="164958" y="43681"/>
                    <a:pt x="164091" y="38070"/>
                  </a:cubicBezTo>
                  <a:cubicBezTo>
                    <a:pt x="163567" y="35394"/>
                    <a:pt x="162872" y="32746"/>
                    <a:pt x="161996" y="30165"/>
                  </a:cubicBezTo>
                  <a:cubicBezTo>
                    <a:pt x="161663" y="30060"/>
                    <a:pt x="161367" y="29860"/>
                    <a:pt x="161138" y="29593"/>
                  </a:cubicBezTo>
                  <a:cubicBezTo>
                    <a:pt x="160843" y="29126"/>
                    <a:pt x="160843" y="28536"/>
                    <a:pt x="161138" y="28069"/>
                  </a:cubicBezTo>
                  <a:lnTo>
                    <a:pt x="159900" y="24354"/>
                  </a:lnTo>
                  <a:cubicBezTo>
                    <a:pt x="159291" y="24478"/>
                    <a:pt x="158767" y="24859"/>
                    <a:pt x="158471" y="25402"/>
                  </a:cubicBezTo>
                  <a:cubicBezTo>
                    <a:pt x="158471" y="26069"/>
                    <a:pt x="158471" y="26926"/>
                    <a:pt x="157519" y="27593"/>
                  </a:cubicBezTo>
                  <a:cubicBezTo>
                    <a:pt x="156795" y="28450"/>
                    <a:pt x="155633" y="28793"/>
                    <a:pt x="154566" y="28450"/>
                  </a:cubicBezTo>
                  <a:cubicBezTo>
                    <a:pt x="153137" y="28450"/>
                    <a:pt x="153709" y="26640"/>
                    <a:pt x="154566" y="25783"/>
                  </a:cubicBezTo>
                  <a:lnTo>
                    <a:pt x="157138" y="22830"/>
                  </a:lnTo>
                  <a:cubicBezTo>
                    <a:pt x="157643" y="22373"/>
                    <a:pt x="158005" y="21773"/>
                    <a:pt x="158186" y="21116"/>
                  </a:cubicBezTo>
                  <a:cubicBezTo>
                    <a:pt x="158100" y="20363"/>
                    <a:pt x="157510" y="19773"/>
                    <a:pt x="156757" y="19687"/>
                  </a:cubicBezTo>
                  <a:cubicBezTo>
                    <a:pt x="155719" y="19487"/>
                    <a:pt x="154652" y="19811"/>
                    <a:pt x="153900" y="20544"/>
                  </a:cubicBezTo>
                  <a:cubicBezTo>
                    <a:pt x="152985" y="21239"/>
                    <a:pt x="152271" y="22163"/>
                    <a:pt x="151804" y="23211"/>
                  </a:cubicBezTo>
                  <a:cubicBezTo>
                    <a:pt x="151233" y="24354"/>
                    <a:pt x="150470" y="25878"/>
                    <a:pt x="148566" y="25783"/>
                  </a:cubicBezTo>
                  <a:cubicBezTo>
                    <a:pt x="146661" y="25687"/>
                    <a:pt x="146279" y="24735"/>
                    <a:pt x="146375" y="23973"/>
                  </a:cubicBezTo>
                  <a:cubicBezTo>
                    <a:pt x="146470" y="23211"/>
                    <a:pt x="147232" y="22449"/>
                    <a:pt x="148185" y="21878"/>
                  </a:cubicBezTo>
                  <a:cubicBezTo>
                    <a:pt x="149137" y="21306"/>
                    <a:pt x="151328" y="20068"/>
                    <a:pt x="150756" y="18925"/>
                  </a:cubicBezTo>
                  <a:cubicBezTo>
                    <a:pt x="149804" y="17858"/>
                    <a:pt x="148327" y="17420"/>
                    <a:pt x="146946" y="17782"/>
                  </a:cubicBezTo>
                  <a:cubicBezTo>
                    <a:pt x="145698" y="17954"/>
                    <a:pt x="144555" y="18563"/>
                    <a:pt x="143708" y="19497"/>
                  </a:cubicBezTo>
                  <a:cubicBezTo>
                    <a:pt x="143060" y="20363"/>
                    <a:pt x="142365" y="21192"/>
                    <a:pt x="141612" y="21973"/>
                  </a:cubicBezTo>
                  <a:cubicBezTo>
                    <a:pt x="141145" y="22525"/>
                    <a:pt x="140431" y="22811"/>
                    <a:pt x="139707" y="22735"/>
                  </a:cubicBezTo>
                  <a:cubicBezTo>
                    <a:pt x="139136" y="20896"/>
                    <a:pt x="139984" y="18915"/>
                    <a:pt x="141708" y="18068"/>
                  </a:cubicBezTo>
                  <a:cubicBezTo>
                    <a:pt x="142403" y="17763"/>
                    <a:pt x="143022" y="17306"/>
                    <a:pt x="143517" y="16735"/>
                  </a:cubicBezTo>
                  <a:cubicBezTo>
                    <a:pt x="143994" y="16162"/>
                    <a:pt x="143517" y="15401"/>
                    <a:pt x="142660" y="15210"/>
                  </a:cubicBezTo>
                  <a:lnTo>
                    <a:pt x="141612" y="15210"/>
                  </a:lnTo>
                  <a:cubicBezTo>
                    <a:pt x="139841" y="15363"/>
                    <a:pt x="138212" y="16268"/>
                    <a:pt x="137136" y="17687"/>
                  </a:cubicBezTo>
                  <a:cubicBezTo>
                    <a:pt x="136564" y="18734"/>
                    <a:pt x="136374" y="20068"/>
                    <a:pt x="134850" y="20544"/>
                  </a:cubicBezTo>
                  <a:cubicBezTo>
                    <a:pt x="133707" y="17972"/>
                    <a:pt x="135421" y="15306"/>
                    <a:pt x="138660" y="13781"/>
                  </a:cubicBezTo>
                  <a:cubicBezTo>
                    <a:pt x="139621" y="13381"/>
                    <a:pt x="140545" y="12905"/>
                    <a:pt x="141422" y="12353"/>
                  </a:cubicBezTo>
                  <a:cubicBezTo>
                    <a:pt x="142184" y="11686"/>
                    <a:pt x="142470" y="10828"/>
                    <a:pt x="141422" y="10162"/>
                  </a:cubicBezTo>
                  <a:cubicBezTo>
                    <a:pt x="140622" y="9581"/>
                    <a:pt x="139641" y="9314"/>
                    <a:pt x="138660" y="9400"/>
                  </a:cubicBezTo>
                  <a:cubicBezTo>
                    <a:pt x="136126" y="9305"/>
                    <a:pt x="133649" y="10152"/>
                    <a:pt x="131706" y="11781"/>
                  </a:cubicBezTo>
                  <a:cubicBezTo>
                    <a:pt x="130706" y="13334"/>
                    <a:pt x="129963" y="15039"/>
                    <a:pt x="129516" y="16829"/>
                  </a:cubicBezTo>
                  <a:cubicBezTo>
                    <a:pt x="129201" y="17572"/>
                    <a:pt x="128506" y="18087"/>
                    <a:pt x="127706" y="18163"/>
                  </a:cubicBezTo>
                  <a:cubicBezTo>
                    <a:pt x="126572" y="18401"/>
                    <a:pt x="125467" y="17677"/>
                    <a:pt x="125229" y="16544"/>
                  </a:cubicBezTo>
                  <a:cubicBezTo>
                    <a:pt x="125229" y="15686"/>
                    <a:pt x="125896" y="15020"/>
                    <a:pt x="126277" y="14163"/>
                  </a:cubicBezTo>
                  <a:cubicBezTo>
                    <a:pt x="126934" y="13553"/>
                    <a:pt x="126972" y="12534"/>
                    <a:pt x="126372" y="11877"/>
                  </a:cubicBezTo>
                  <a:cubicBezTo>
                    <a:pt x="126344" y="11838"/>
                    <a:pt x="126306" y="11810"/>
                    <a:pt x="126277" y="11781"/>
                  </a:cubicBezTo>
                  <a:cubicBezTo>
                    <a:pt x="124934" y="11067"/>
                    <a:pt x="123334" y="11067"/>
                    <a:pt x="121991" y="11781"/>
                  </a:cubicBezTo>
                  <a:cubicBezTo>
                    <a:pt x="120981" y="12372"/>
                    <a:pt x="120238" y="13324"/>
                    <a:pt x="119895" y="14448"/>
                  </a:cubicBezTo>
                  <a:lnTo>
                    <a:pt x="119133" y="16068"/>
                  </a:lnTo>
                  <a:cubicBezTo>
                    <a:pt x="117838" y="14210"/>
                    <a:pt x="117838" y="11734"/>
                    <a:pt x="119133" y="9876"/>
                  </a:cubicBezTo>
                  <a:cubicBezTo>
                    <a:pt x="119495" y="9381"/>
                    <a:pt x="119781" y="8838"/>
                    <a:pt x="119991" y="8257"/>
                  </a:cubicBezTo>
                  <a:cubicBezTo>
                    <a:pt x="120057" y="7580"/>
                    <a:pt x="119600" y="6971"/>
                    <a:pt x="118943" y="6828"/>
                  </a:cubicBezTo>
                  <a:cubicBezTo>
                    <a:pt x="118505" y="6733"/>
                    <a:pt x="118047" y="6733"/>
                    <a:pt x="117609" y="6828"/>
                  </a:cubicBezTo>
                  <a:cubicBezTo>
                    <a:pt x="115790" y="6761"/>
                    <a:pt x="114133" y="7876"/>
                    <a:pt x="113513" y="9591"/>
                  </a:cubicBezTo>
                  <a:cubicBezTo>
                    <a:pt x="113371" y="10981"/>
                    <a:pt x="113371" y="12391"/>
                    <a:pt x="113513" y="13781"/>
                  </a:cubicBezTo>
                  <a:cubicBezTo>
                    <a:pt x="113466" y="14467"/>
                    <a:pt x="112885" y="14982"/>
                    <a:pt x="112199" y="14934"/>
                  </a:cubicBezTo>
                  <a:cubicBezTo>
                    <a:pt x="112161" y="14934"/>
                    <a:pt x="112123" y="14934"/>
                    <a:pt x="112085" y="14925"/>
                  </a:cubicBezTo>
                  <a:cubicBezTo>
                    <a:pt x="111789" y="14848"/>
                    <a:pt x="111523" y="14677"/>
                    <a:pt x="111323" y="14448"/>
                  </a:cubicBezTo>
                  <a:cubicBezTo>
                    <a:pt x="109799" y="12448"/>
                    <a:pt x="111323" y="10162"/>
                    <a:pt x="110466" y="8162"/>
                  </a:cubicBezTo>
                  <a:cubicBezTo>
                    <a:pt x="109465" y="6780"/>
                    <a:pt x="108122" y="5694"/>
                    <a:pt x="106560" y="5018"/>
                  </a:cubicBezTo>
                  <a:cubicBezTo>
                    <a:pt x="105417" y="4447"/>
                    <a:pt x="103512" y="4066"/>
                    <a:pt x="102941" y="5018"/>
                  </a:cubicBezTo>
                  <a:cubicBezTo>
                    <a:pt x="102750" y="5342"/>
                    <a:pt x="102750" y="5742"/>
                    <a:pt x="102941" y="6066"/>
                  </a:cubicBezTo>
                  <a:cubicBezTo>
                    <a:pt x="103893" y="7590"/>
                    <a:pt x="105322" y="8924"/>
                    <a:pt x="106370" y="10448"/>
                  </a:cubicBezTo>
                  <a:cubicBezTo>
                    <a:pt x="107341" y="11848"/>
                    <a:pt x="107341" y="13715"/>
                    <a:pt x="106370" y="15115"/>
                  </a:cubicBezTo>
                  <a:cubicBezTo>
                    <a:pt x="105312" y="15306"/>
                    <a:pt x="104246" y="14810"/>
                    <a:pt x="103703" y="13877"/>
                  </a:cubicBezTo>
                  <a:cubicBezTo>
                    <a:pt x="103703" y="13210"/>
                    <a:pt x="103703" y="12353"/>
                    <a:pt x="103036" y="11686"/>
                  </a:cubicBezTo>
                  <a:lnTo>
                    <a:pt x="102465" y="11210"/>
                  </a:lnTo>
                  <a:cubicBezTo>
                    <a:pt x="101598" y="10981"/>
                    <a:pt x="100712" y="11495"/>
                    <a:pt x="100483" y="12362"/>
                  </a:cubicBezTo>
                  <a:cubicBezTo>
                    <a:pt x="100474" y="12391"/>
                    <a:pt x="100474" y="12420"/>
                    <a:pt x="100464" y="12448"/>
                  </a:cubicBezTo>
                  <a:cubicBezTo>
                    <a:pt x="100464" y="13210"/>
                    <a:pt x="100464" y="14163"/>
                    <a:pt x="98940" y="14163"/>
                  </a:cubicBezTo>
                  <a:cubicBezTo>
                    <a:pt x="97321" y="12543"/>
                    <a:pt x="98083" y="10638"/>
                    <a:pt x="97988" y="8829"/>
                  </a:cubicBezTo>
                  <a:cubicBezTo>
                    <a:pt x="97216" y="5666"/>
                    <a:pt x="94883" y="3113"/>
                    <a:pt x="91796" y="2066"/>
                  </a:cubicBezTo>
                  <a:cubicBezTo>
                    <a:pt x="91282" y="1751"/>
                    <a:pt x="90682" y="1590"/>
                    <a:pt x="90082" y="1590"/>
                  </a:cubicBezTo>
                  <a:cubicBezTo>
                    <a:pt x="88911" y="1409"/>
                    <a:pt x="87796" y="2152"/>
                    <a:pt x="87510" y="3304"/>
                  </a:cubicBezTo>
                  <a:cubicBezTo>
                    <a:pt x="87587" y="4266"/>
                    <a:pt x="87910" y="5181"/>
                    <a:pt x="88463" y="5971"/>
                  </a:cubicBezTo>
                  <a:cubicBezTo>
                    <a:pt x="89025" y="7123"/>
                    <a:pt x="89320" y="8400"/>
                    <a:pt x="89320" y="9686"/>
                  </a:cubicBezTo>
                  <a:cubicBezTo>
                    <a:pt x="89425" y="11105"/>
                    <a:pt x="88358" y="12334"/>
                    <a:pt x="86948" y="12438"/>
                  </a:cubicBezTo>
                  <a:cubicBezTo>
                    <a:pt x="86882" y="12448"/>
                    <a:pt x="86815" y="12448"/>
                    <a:pt x="86748" y="12448"/>
                  </a:cubicBezTo>
                  <a:cubicBezTo>
                    <a:pt x="85234" y="12534"/>
                    <a:pt x="83824" y="11658"/>
                    <a:pt x="83224" y="10257"/>
                  </a:cubicBezTo>
                  <a:cubicBezTo>
                    <a:pt x="83072" y="9076"/>
                    <a:pt x="82691" y="7943"/>
                    <a:pt x="82081" y="6923"/>
                  </a:cubicBezTo>
                  <a:cubicBezTo>
                    <a:pt x="80890" y="5838"/>
                    <a:pt x="79157" y="5581"/>
                    <a:pt x="77700" y="6257"/>
                  </a:cubicBezTo>
                  <a:cubicBezTo>
                    <a:pt x="77480" y="6637"/>
                    <a:pt x="77480" y="7114"/>
                    <a:pt x="77700" y="7495"/>
                  </a:cubicBezTo>
                  <a:cubicBezTo>
                    <a:pt x="78100" y="8476"/>
                    <a:pt x="78605" y="9400"/>
                    <a:pt x="79224" y="10257"/>
                  </a:cubicBezTo>
                  <a:cubicBezTo>
                    <a:pt x="79947" y="11000"/>
                    <a:pt x="79947" y="12181"/>
                    <a:pt x="79224" y="12924"/>
                  </a:cubicBezTo>
                  <a:cubicBezTo>
                    <a:pt x="78309" y="13429"/>
                    <a:pt x="77185" y="13429"/>
                    <a:pt x="76271" y="12924"/>
                  </a:cubicBezTo>
                  <a:cubicBezTo>
                    <a:pt x="75375" y="12610"/>
                    <a:pt x="74775" y="11771"/>
                    <a:pt x="74747" y="10828"/>
                  </a:cubicBezTo>
                  <a:lnTo>
                    <a:pt x="73699" y="4923"/>
                  </a:lnTo>
                  <a:cubicBezTo>
                    <a:pt x="73632" y="3914"/>
                    <a:pt x="73347" y="2942"/>
                    <a:pt x="72842" y="2066"/>
                  </a:cubicBezTo>
                  <a:cubicBezTo>
                    <a:pt x="72194" y="1027"/>
                    <a:pt x="71222" y="227"/>
                    <a:pt x="70079" y="-220"/>
                  </a:cubicBezTo>
                  <a:cubicBezTo>
                    <a:pt x="69175" y="-459"/>
                    <a:pt x="68222" y="-459"/>
                    <a:pt x="67317" y="-220"/>
                  </a:cubicBezTo>
                  <a:cubicBezTo>
                    <a:pt x="66460" y="-220"/>
                    <a:pt x="65793" y="351"/>
                    <a:pt x="65793" y="1018"/>
                  </a:cubicBezTo>
                  <a:cubicBezTo>
                    <a:pt x="65793" y="1685"/>
                    <a:pt x="65793" y="1970"/>
                    <a:pt x="66746" y="2352"/>
                  </a:cubicBezTo>
                  <a:cubicBezTo>
                    <a:pt x="67927" y="3523"/>
                    <a:pt x="68670" y="5076"/>
                    <a:pt x="68841" y="6733"/>
                  </a:cubicBezTo>
                  <a:cubicBezTo>
                    <a:pt x="68946" y="7410"/>
                    <a:pt x="68489" y="8047"/>
                    <a:pt x="67813" y="8152"/>
                  </a:cubicBezTo>
                  <a:cubicBezTo>
                    <a:pt x="67774" y="8152"/>
                    <a:pt x="67736" y="8162"/>
                    <a:pt x="67698" y="8162"/>
                  </a:cubicBezTo>
                  <a:cubicBezTo>
                    <a:pt x="67136" y="8305"/>
                    <a:pt x="66546" y="8305"/>
                    <a:pt x="65984" y="8162"/>
                  </a:cubicBezTo>
                  <a:cubicBezTo>
                    <a:pt x="65050" y="7590"/>
                    <a:pt x="64403" y="6657"/>
                    <a:pt x="64174" y="5590"/>
                  </a:cubicBezTo>
                  <a:cubicBezTo>
                    <a:pt x="63964" y="4599"/>
                    <a:pt x="63507" y="3685"/>
                    <a:pt x="62841" y="2923"/>
                  </a:cubicBezTo>
                  <a:cubicBezTo>
                    <a:pt x="61736" y="2066"/>
                    <a:pt x="60297" y="1751"/>
                    <a:pt x="58935" y="2066"/>
                  </a:cubicBezTo>
                  <a:cubicBezTo>
                    <a:pt x="58173" y="2276"/>
                    <a:pt x="57726" y="3056"/>
                    <a:pt x="57935" y="3818"/>
                  </a:cubicBezTo>
                  <a:cubicBezTo>
                    <a:pt x="57945" y="3875"/>
                    <a:pt x="57964" y="3923"/>
                    <a:pt x="57983" y="3971"/>
                  </a:cubicBezTo>
                  <a:cubicBezTo>
                    <a:pt x="58307" y="4761"/>
                    <a:pt x="58830" y="5447"/>
                    <a:pt x="59507" y="5971"/>
                  </a:cubicBezTo>
                  <a:cubicBezTo>
                    <a:pt x="61288" y="7838"/>
                    <a:pt x="62631" y="10086"/>
                    <a:pt x="63412" y="12543"/>
                  </a:cubicBezTo>
                  <a:cubicBezTo>
                    <a:pt x="63412" y="13305"/>
                    <a:pt x="63412" y="14258"/>
                    <a:pt x="62460" y="14448"/>
                  </a:cubicBezTo>
                  <a:cubicBezTo>
                    <a:pt x="61736" y="14591"/>
                    <a:pt x="60993" y="14382"/>
                    <a:pt x="60459" y="13877"/>
                  </a:cubicBezTo>
                  <a:cubicBezTo>
                    <a:pt x="60059" y="13515"/>
                    <a:pt x="59764" y="13057"/>
                    <a:pt x="59602" y="12543"/>
                  </a:cubicBezTo>
                  <a:lnTo>
                    <a:pt x="58459" y="10162"/>
                  </a:lnTo>
                  <a:cubicBezTo>
                    <a:pt x="57907" y="9066"/>
                    <a:pt x="57002" y="8200"/>
                    <a:pt x="55887" y="7686"/>
                  </a:cubicBezTo>
                  <a:cubicBezTo>
                    <a:pt x="54649" y="7114"/>
                    <a:pt x="52553" y="7686"/>
                    <a:pt x="52077" y="7686"/>
                  </a:cubicBezTo>
                  <a:cubicBezTo>
                    <a:pt x="51601" y="7686"/>
                    <a:pt x="52077" y="9305"/>
                    <a:pt x="53030" y="10067"/>
                  </a:cubicBezTo>
                  <a:cubicBezTo>
                    <a:pt x="53554" y="10676"/>
                    <a:pt x="53944" y="11391"/>
                    <a:pt x="54173" y="12162"/>
                  </a:cubicBezTo>
                  <a:cubicBezTo>
                    <a:pt x="54401" y="12505"/>
                    <a:pt x="54401" y="12953"/>
                    <a:pt x="54173" y="13305"/>
                  </a:cubicBezTo>
                  <a:lnTo>
                    <a:pt x="53506" y="13305"/>
                  </a:lnTo>
                  <a:cubicBezTo>
                    <a:pt x="51972" y="13686"/>
                    <a:pt x="50353" y="13257"/>
                    <a:pt x="49220" y="12162"/>
                  </a:cubicBezTo>
                  <a:cubicBezTo>
                    <a:pt x="48534" y="11267"/>
                    <a:pt x="48220" y="10143"/>
                    <a:pt x="48362" y="9019"/>
                  </a:cubicBezTo>
                  <a:cubicBezTo>
                    <a:pt x="48582" y="7952"/>
                    <a:pt x="48420" y="6828"/>
                    <a:pt x="47886" y="5876"/>
                  </a:cubicBezTo>
                  <a:cubicBezTo>
                    <a:pt x="47743" y="5533"/>
                    <a:pt x="47467" y="5257"/>
                    <a:pt x="47124" y="5114"/>
                  </a:cubicBezTo>
                  <a:cubicBezTo>
                    <a:pt x="46286" y="4875"/>
                    <a:pt x="45391" y="4875"/>
                    <a:pt x="44553" y="5114"/>
                  </a:cubicBezTo>
                  <a:cubicBezTo>
                    <a:pt x="44010" y="5190"/>
                    <a:pt x="43486" y="5381"/>
                    <a:pt x="43028" y="5685"/>
                  </a:cubicBezTo>
                  <a:cubicBezTo>
                    <a:pt x="41504" y="6637"/>
                    <a:pt x="41790" y="8162"/>
                    <a:pt x="43028" y="9400"/>
                  </a:cubicBezTo>
                  <a:cubicBezTo>
                    <a:pt x="44124" y="10543"/>
                    <a:pt x="45105" y="11791"/>
                    <a:pt x="45981" y="13115"/>
                  </a:cubicBezTo>
                  <a:cubicBezTo>
                    <a:pt x="46362" y="13743"/>
                    <a:pt x="46172" y="14563"/>
                    <a:pt x="45543" y="14953"/>
                  </a:cubicBezTo>
                  <a:cubicBezTo>
                    <a:pt x="45495" y="14972"/>
                    <a:pt x="45457" y="15001"/>
                    <a:pt x="45410" y="15020"/>
                  </a:cubicBezTo>
                  <a:cubicBezTo>
                    <a:pt x="44448" y="15496"/>
                    <a:pt x="43324" y="15496"/>
                    <a:pt x="42362" y="15020"/>
                  </a:cubicBezTo>
                  <a:cubicBezTo>
                    <a:pt x="41743" y="14553"/>
                    <a:pt x="41304" y="13877"/>
                    <a:pt x="41124" y="13115"/>
                  </a:cubicBezTo>
                  <a:cubicBezTo>
                    <a:pt x="41209" y="12638"/>
                    <a:pt x="41209" y="12162"/>
                    <a:pt x="41124" y="11686"/>
                  </a:cubicBezTo>
                  <a:cubicBezTo>
                    <a:pt x="40733" y="11162"/>
                    <a:pt x="40152" y="10819"/>
                    <a:pt x="39504" y="10734"/>
                  </a:cubicBezTo>
                  <a:cubicBezTo>
                    <a:pt x="38352" y="10381"/>
                    <a:pt x="37123" y="11029"/>
                    <a:pt x="36761" y="12181"/>
                  </a:cubicBezTo>
                  <a:cubicBezTo>
                    <a:pt x="36752" y="12210"/>
                    <a:pt x="36752" y="12229"/>
                    <a:pt x="36742" y="12257"/>
                  </a:cubicBezTo>
                  <a:cubicBezTo>
                    <a:pt x="36742" y="13115"/>
                    <a:pt x="36742" y="13972"/>
                    <a:pt x="37218" y="14925"/>
                  </a:cubicBezTo>
                  <a:cubicBezTo>
                    <a:pt x="36723" y="15353"/>
                    <a:pt x="36066" y="15562"/>
                    <a:pt x="35409" y="15496"/>
                  </a:cubicBezTo>
                  <a:cubicBezTo>
                    <a:pt x="34637" y="15506"/>
                    <a:pt x="33894" y="15239"/>
                    <a:pt x="33313" y="14734"/>
                  </a:cubicBezTo>
                  <a:cubicBezTo>
                    <a:pt x="32922" y="14420"/>
                    <a:pt x="32656" y="13982"/>
                    <a:pt x="32551" y="13496"/>
                  </a:cubicBezTo>
                  <a:cubicBezTo>
                    <a:pt x="32218" y="12257"/>
                    <a:pt x="31599" y="11115"/>
                    <a:pt x="30741" y="10162"/>
                  </a:cubicBezTo>
                  <a:cubicBezTo>
                    <a:pt x="29636" y="8924"/>
                    <a:pt x="28103" y="8143"/>
                    <a:pt x="26455" y="7971"/>
                  </a:cubicBezTo>
                  <a:cubicBezTo>
                    <a:pt x="25522" y="7771"/>
                    <a:pt x="24560" y="7981"/>
                    <a:pt x="23788" y="8543"/>
                  </a:cubicBezTo>
                  <a:cubicBezTo>
                    <a:pt x="23712" y="8829"/>
                    <a:pt x="23712" y="9124"/>
                    <a:pt x="23788" y="9400"/>
                  </a:cubicBezTo>
                  <a:cubicBezTo>
                    <a:pt x="24045" y="11095"/>
                    <a:pt x="24931" y="12620"/>
                    <a:pt x="26265" y="13686"/>
                  </a:cubicBezTo>
                  <a:cubicBezTo>
                    <a:pt x="26998" y="14229"/>
                    <a:pt x="27531" y="15001"/>
                    <a:pt x="27788" y="15877"/>
                  </a:cubicBezTo>
                  <a:cubicBezTo>
                    <a:pt x="27903" y="16392"/>
                    <a:pt x="27579" y="16896"/>
                    <a:pt x="27065" y="17011"/>
                  </a:cubicBezTo>
                  <a:cubicBezTo>
                    <a:pt x="27055" y="17020"/>
                    <a:pt x="27036" y="17020"/>
                    <a:pt x="27027" y="17020"/>
                  </a:cubicBezTo>
                  <a:cubicBezTo>
                    <a:pt x="26341" y="17211"/>
                    <a:pt x="25617" y="17211"/>
                    <a:pt x="24931" y="17020"/>
                  </a:cubicBezTo>
                  <a:cubicBezTo>
                    <a:pt x="24350" y="16658"/>
                    <a:pt x="23702" y="16392"/>
                    <a:pt x="23026" y="16258"/>
                  </a:cubicBezTo>
                  <a:cubicBezTo>
                    <a:pt x="22302" y="16162"/>
                    <a:pt x="21578" y="16448"/>
                    <a:pt x="21121" y="17020"/>
                  </a:cubicBezTo>
                  <a:cubicBezTo>
                    <a:pt x="20826" y="17458"/>
                    <a:pt x="20597" y="17944"/>
                    <a:pt x="20454" y="18449"/>
                  </a:cubicBezTo>
                  <a:cubicBezTo>
                    <a:pt x="20350" y="18820"/>
                    <a:pt x="20197" y="19173"/>
                    <a:pt x="19978" y="19497"/>
                  </a:cubicBezTo>
                  <a:cubicBezTo>
                    <a:pt x="19521" y="20163"/>
                    <a:pt x="18788" y="20583"/>
                    <a:pt x="17978" y="20640"/>
                  </a:cubicBezTo>
                  <a:cubicBezTo>
                    <a:pt x="17778" y="21678"/>
                    <a:pt x="17492" y="22697"/>
                    <a:pt x="17120" y="23688"/>
                  </a:cubicBezTo>
                  <a:cubicBezTo>
                    <a:pt x="14930" y="27916"/>
                    <a:pt x="12453" y="31993"/>
                    <a:pt x="9691" y="35879"/>
                  </a:cubicBezTo>
                  <a:cubicBezTo>
                    <a:pt x="1099" y="51291"/>
                    <a:pt x="-1920" y="69179"/>
                    <a:pt x="1119" y="86552"/>
                  </a:cubicBezTo>
                  <a:cubicBezTo>
                    <a:pt x="3119" y="103888"/>
                    <a:pt x="7786" y="121128"/>
                    <a:pt x="8358" y="138464"/>
                  </a:cubicBezTo>
                  <a:lnTo>
                    <a:pt x="8358" y="148560"/>
                  </a:lnTo>
                  <a:lnTo>
                    <a:pt x="8358" y="148560"/>
                  </a:lnTo>
                  <a:cubicBezTo>
                    <a:pt x="9882" y="149132"/>
                    <a:pt x="9215" y="150465"/>
                    <a:pt x="8358" y="151322"/>
                  </a:cubicBezTo>
                  <a:lnTo>
                    <a:pt x="8358" y="151322"/>
                  </a:lnTo>
                  <a:cubicBezTo>
                    <a:pt x="8481" y="153018"/>
                    <a:pt x="8700" y="154704"/>
                    <a:pt x="9024" y="156371"/>
                  </a:cubicBezTo>
                  <a:lnTo>
                    <a:pt x="9024" y="156371"/>
                  </a:lnTo>
                  <a:cubicBezTo>
                    <a:pt x="9939" y="155656"/>
                    <a:pt x="10691" y="154742"/>
                    <a:pt x="11215" y="153703"/>
                  </a:cubicBezTo>
                  <a:cubicBezTo>
                    <a:pt x="11786" y="152561"/>
                    <a:pt x="12549" y="151037"/>
                    <a:pt x="14549" y="151227"/>
                  </a:cubicBezTo>
                  <a:cubicBezTo>
                    <a:pt x="16549" y="151418"/>
                    <a:pt x="16835" y="152180"/>
                    <a:pt x="16740" y="153037"/>
                  </a:cubicBezTo>
                  <a:cubicBezTo>
                    <a:pt x="16644" y="153894"/>
                    <a:pt x="15787" y="154561"/>
                    <a:pt x="14835" y="155037"/>
                  </a:cubicBezTo>
                  <a:cubicBezTo>
                    <a:pt x="13882" y="155513"/>
                    <a:pt x="11691" y="156847"/>
                    <a:pt x="12263" y="157990"/>
                  </a:cubicBezTo>
                  <a:cubicBezTo>
                    <a:pt x="12834" y="159133"/>
                    <a:pt x="14549" y="159419"/>
                    <a:pt x="16073" y="159228"/>
                  </a:cubicBezTo>
                  <a:cubicBezTo>
                    <a:pt x="17340" y="159037"/>
                    <a:pt x="18511" y="158428"/>
                    <a:pt x="19407" y="157514"/>
                  </a:cubicBezTo>
                  <a:cubicBezTo>
                    <a:pt x="20169" y="156656"/>
                    <a:pt x="20740" y="155799"/>
                    <a:pt x="21502" y="155037"/>
                  </a:cubicBezTo>
                  <a:cubicBezTo>
                    <a:pt x="22026" y="154513"/>
                    <a:pt x="22769" y="154266"/>
                    <a:pt x="23502" y="154370"/>
                  </a:cubicBezTo>
                  <a:cubicBezTo>
                    <a:pt x="24007" y="156199"/>
                    <a:pt x="23121" y="158133"/>
                    <a:pt x="21407" y="158943"/>
                  </a:cubicBezTo>
                  <a:cubicBezTo>
                    <a:pt x="20683" y="159247"/>
                    <a:pt x="20035" y="159704"/>
                    <a:pt x="19502" y="160276"/>
                  </a:cubicBezTo>
                  <a:cubicBezTo>
                    <a:pt x="19187" y="160695"/>
                    <a:pt x="19264" y="161295"/>
                    <a:pt x="19683" y="161609"/>
                  </a:cubicBezTo>
                  <a:cubicBezTo>
                    <a:pt x="19873" y="161762"/>
                    <a:pt x="20121" y="161829"/>
                    <a:pt x="20359" y="161800"/>
                  </a:cubicBezTo>
                  <a:lnTo>
                    <a:pt x="21407" y="161800"/>
                  </a:lnTo>
                  <a:cubicBezTo>
                    <a:pt x="23226" y="161695"/>
                    <a:pt x="24921" y="160838"/>
                    <a:pt x="26074" y="159419"/>
                  </a:cubicBezTo>
                  <a:cubicBezTo>
                    <a:pt x="26645" y="158371"/>
                    <a:pt x="26836" y="157038"/>
                    <a:pt x="28455" y="156656"/>
                  </a:cubicBezTo>
                  <a:cubicBezTo>
                    <a:pt x="29598" y="159133"/>
                    <a:pt x="27693" y="161800"/>
                    <a:pt x="24455" y="163324"/>
                  </a:cubicBezTo>
                  <a:cubicBezTo>
                    <a:pt x="23464" y="163724"/>
                    <a:pt x="22512" y="164201"/>
                    <a:pt x="21597" y="164753"/>
                  </a:cubicBezTo>
                  <a:cubicBezTo>
                    <a:pt x="20835" y="165324"/>
                    <a:pt x="20454" y="166277"/>
                    <a:pt x="21597" y="166943"/>
                  </a:cubicBezTo>
                  <a:cubicBezTo>
                    <a:pt x="22464" y="167449"/>
                    <a:pt x="23455" y="167677"/>
                    <a:pt x="24455" y="167610"/>
                  </a:cubicBezTo>
                  <a:cubicBezTo>
                    <a:pt x="27017" y="167829"/>
                    <a:pt x="29560" y="167010"/>
                    <a:pt x="31503" y="165324"/>
                  </a:cubicBezTo>
                  <a:cubicBezTo>
                    <a:pt x="32522" y="163819"/>
                    <a:pt x="33265" y="162143"/>
                    <a:pt x="33694" y="160371"/>
                  </a:cubicBezTo>
                  <a:cubicBezTo>
                    <a:pt x="34066" y="159638"/>
                    <a:pt x="34780" y="159143"/>
                    <a:pt x="35599" y="159037"/>
                  </a:cubicBezTo>
                  <a:cubicBezTo>
                    <a:pt x="36933" y="159037"/>
                    <a:pt x="38076" y="159895"/>
                    <a:pt x="38076" y="160657"/>
                  </a:cubicBezTo>
                  <a:cubicBezTo>
                    <a:pt x="38076" y="161419"/>
                    <a:pt x="37409" y="162276"/>
                    <a:pt x="37028" y="163038"/>
                  </a:cubicBezTo>
                  <a:cubicBezTo>
                    <a:pt x="36390" y="163705"/>
                    <a:pt x="36390" y="164753"/>
                    <a:pt x="37028" y="165420"/>
                  </a:cubicBezTo>
                  <a:cubicBezTo>
                    <a:pt x="39076" y="166715"/>
                    <a:pt x="41781" y="166105"/>
                    <a:pt x="43076" y="164058"/>
                  </a:cubicBezTo>
                  <a:cubicBezTo>
                    <a:pt x="43305" y="163686"/>
                    <a:pt x="43486" y="163276"/>
                    <a:pt x="43600" y="162848"/>
                  </a:cubicBezTo>
                  <a:lnTo>
                    <a:pt x="44362" y="161229"/>
                  </a:lnTo>
                  <a:cubicBezTo>
                    <a:pt x="45648" y="163124"/>
                    <a:pt x="45648" y="165620"/>
                    <a:pt x="44362" y="167515"/>
                  </a:cubicBezTo>
                  <a:cubicBezTo>
                    <a:pt x="43991" y="167963"/>
                    <a:pt x="43695" y="168486"/>
                    <a:pt x="43505" y="169039"/>
                  </a:cubicBezTo>
                  <a:cubicBezTo>
                    <a:pt x="43390" y="169744"/>
                    <a:pt x="43848" y="170420"/>
                    <a:pt x="44553" y="170563"/>
                  </a:cubicBezTo>
                  <a:lnTo>
                    <a:pt x="45886" y="170563"/>
                  </a:lnTo>
                  <a:cubicBezTo>
                    <a:pt x="47724" y="170611"/>
                    <a:pt x="49401" y="169505"/>
                    <a:pt x="50077" y="167801"/>
                  </a:cubicBezTo>
                  <a:cubicBezTo>
                    <a:pt x="50268" y="166410"/>
                    <a:pt x="50268" y="165000"/>
                    <a:pt x="50077" y="163610"/>
                  </a:cubicBezTo>
                  <a:cubicBezTo>
                    <a:pt x="50115" y="162924"/>
                    <a:pt x="50696" y="162400"/>
                    <a:pt x="51372" y="162438"/>
                  </a:cubicBezTo>
                  <a:cubicBezTo>
                    <a:pt x="51449" y="162438"/>
                    <a:pt x="51525" y="162448"/>
                    <a:pt x="51601" y="162467"/>
                  </a:cubicBezTo>
                  <a:cubicBezTo>
                    <a:pt x="51896" y="162543"/>
                    <a:pt x="52163" y="162715"/>
                    <a:pt x="52363" y="162943"/>
                  </a:cubicBezTo>
                  <a:cubicBezTo>
                    <a:pt x="53887" y="164944"/>
                    <a:pt x="52363" y="167229"/>
                    <a:pt x="53220" y="169229"/>
                  </a:cubicBezTo>
                  <a:cubicBezTo>
                    <a:pt x="54192" y="170630"/>
                    <a:pt x="55544" y="171725"/>
                    <a:pt x="57126" y="172373"/>
                  </a:cubicBezTo>
                  <a:cubicBezTo>
                    <a:pt x="58269" y="172944"/>
                    <a:pt x="60269" y="173420"/>
                    <a:pt x="60840" y="172373"/>
                  </a:cubicBezTo>
                  <a:cubicBezTo>
                    <a:pt x="61031" y="172049"/>
                    <a:pt x="61031" y="171649"/>
                    <a:pt x="60840" y="171325"/>
                  </a:cubicBezTo>
                  <a:cubicBezTo>
                    <a:pt x="59888" y="169801"/>
                    <a:pt x="58459" y="168372"/>
                    <a:pt x="57411" y="166848"/>
                  </a:cubicBezTo>
                  <a:cubicBezTo>
                    <a:pt x="56221" y="165629"/>
                    <a:pt x="55983" y="163753"/>
                    <a:pt x="56840" y="162276"/>
                  </a:cubicBezTo>
                  <a:cubicBezTo>
                    <a:pt x="57916" y="162000"/>
                    <a:pt x="59040" y="162467"/>
                    <a:pt x="59602" y="163419"/>
                  </a:cubicBezTo>
                  <a:cubicBezTo>
                    <a:pt x="59602" y="164181"/>
                    <a:pt x="59602" y="164944"/>
                    <a:pt x="60269" y="165610"/>
                  </a:cubicBezTo>
                  <a:lnTo>
                    <a:pt x="60840" y="166086"/>
                  </a:lnTo>
                  <a:cubicBezTo>
                    <a:pt x="61688" y="166363"/>
                    <a:pt x="62602" y="165905"/>
                    <a:pt x="62879" y="165048"/>
                  </a:cubicBezTo>
                  <a:cubicBezTo>
                    <a:pt x="62907" y="164981"/>
                    <a:pt x="62926" y="164914"/>
                    <a:pt x="62936" y="164848"/>
                  </a:cubicBezTo>
                  <a:cubicBezTo>
                    <a:pt x="62936" y="164181"/>
                    <a:pt x="62936" y="163228"/>
                    <a:pt x="64460" y="163228"/>
                  </a:cubicBezTo>
                  <a:cubicBezTo>
                    <a:pt x="66079" y="164753"/>
                    <a:pt x="65317" y="166658"/>
                    <a:pt x="65412" y="168468"/>
                  </a:cubicBezTo>
                  <a:cubicBezTo>
                    <a:pt x="66174" y="171687"/>
                    <a:pt x="68555" y="174287"/>
                    <a:pt x="71699" y="175325"/>
                  </a:cubicBezTo>
                  <a:lnTo>
                    <a:pt x="73413" y="175325"/>
                  </a:lnTo>
                  <a:cubicBezTo>
                    <a:pt x="74613" y="175516"/>
                    <a:pt x="75756" y="174773"/>
                    <a:pt x="76080" y="173611"/>
                  </a:cubicBezTo>
                  <a:cubicBezTo>
                    <a:pt x="76042" y="172649"/>
                    <a:pt x="75709" y="171716"/>
                    <a:pt x="75128" y="170944"/>
                  </a:cubicBezTo>
                  <a:cubicBezTo>
                    <a:pt x="74490" y="169772"/>
                    <a:pt x="74166" y="168468"/>
                    <a:pt x="74175" y="167134"/>
                  </a:cubicBezTo>
                  <a:cubicBezTo>
                    <a:pt x="74118" y="165657"/>
                    <a:pt x="75271" y="164429"/>
                    <a:pt x="76747" y="164372"/>
                  </a:cubicBezTo>
                  <a:cubicBezTo>
                    <a:pt x="76776" y="164372"/>
                    <a:pt x="76814" y="164372"/>
                    <a:pt x="76842" y="164372"/>
                  </a:cubicBezTo>
                  <a:cubicBezTo>
                    <a:pt x="78405" y="164324"/>
                    <a:pt x="79843" y="165229"/>
                    <a:pt x="80462" y="166658"/>
                  </a:cubicBezTo>
                  <a:cubicBezTo>
                    <a:pt x="80462" y="167706"/>
                    <a:pt x="80462" y="168944"/>
                    <a:pt x="81605" y="169896"/>
                  </a:cubicBezTo>
                  <a:cubicBezTo>
                    <a:pt x="82796" y="171058"/>
                    <a:pt x="84577" y="171354"/>
                    <a:pt x="86082" y="170658"/>
                  </a:cubicBezTo>
                  <a:cubicBezTo>
                    <a:pt x="86301" y="170277"/>
                    <a:pt x="86301" y="169801"/>
                    <a:pt x="86082" y="169420"/>
                  </a:cubicBezTo>
                  <a:cubicBezTo>
                    <a:pt x="85653" y="168439"/>
                    <a:pt x="85110" y="167515"/>
                    <a:pt x="84462" y="166658"/>
                  </a:cubicBezTo>
                  <a:cubicBezTo>
                    <a:pt x="83729" y="165886"/>
                    <a:pt x="83729" y="164667"/>
                    <a:pt x="84462" y="163895"/>
                  </a:cubicBezTo>
                  <a:cubicBezTo>
                    <a:pt x="85386" y="163400"/>
                    <a:pt x="86491" y="163400"/>
                    <a:pt x="87415" y="163895"/>
                  </a:cubicBezTo>
                  <a:cubicBezTo>
                    <a:pt x="88368" y="164171"/>
                    <a:pt x="89053" y="165000"/>
                    <a:pt x="89129" y="165991"/>
                  </a:cubicBezTo>
                  <a:lnTo>
                    <a:pt x="90082" y="171897"/>
                  </a:lnTo>
                  <a:cubicBezTo>
                    <a:pt x="90225" y="172859"/>
                    <a:pt x="90511" y="173782"/>
                    <a:pt x="90939" y="174659"/>
                  </a:cubicBezTo>
                  <a:cubicBezTo>
                    <a:pt x="91616" y="175754"/>
                    <a:pt x="92663" y="176564"/>
                    <a:pt x="93892" y="176945"/>
                  </a:cubicBezTo>
                  <a:cubicBezTo>
                    <a:pt x="94768" y="177183"/>
                    <a:pt x="95683" y="177183"/>
                    <a:pt x="96559" y="176945"/>
                  </a:cubicBezTo>
                  <a:cubicBezTo>
                    <a:pt x="97511" y="176945"/>
                    <a:pt x="98178" y="176278"/>
                    <a:pt x="98178" y="175706"/>
                  </a:cubicBezTo>
                  <a:cubicBezTo>
                    <a:pt x="98178" y="175135"/>
                    <a:pt x="98178" y="174754"/>
                    <a:pt x="97226" y="174278"/>
                  </a:cubicBezTo>
                  <a:cubicBezTo>
                    <a:pt x="96016" y="173163"/>
                    <a:pt x="95264" y="171630"/>
                    <a:pt x="95130" y="169991"/>
                  </a:cubicBezTo>
                  <a:cubicBezTo>
                    <a:pt x="94968" y="169325"/>
                    <a:pt x="95378" y="168658"/>
                    <a:pt x="96035" y="168496"/>
                  </a:cubicBezTo>
                  <a:cubicBezTo>
                    <a:pt x="96083" y="168477"/>
                    <a:pt x="96130" y="168477"/>
                    <a:pt x="96178" y="168468"/>
                  </a:cubicBezTo>
                  <a:cubicBezTo>
                    <a:pt x="96730" y="168277"/>
                    <a:pt x="97340" y="168277"/>
                    <a:pt x="97893" y="168468"/>
                  </a:cubicBezTo>
                  <a:cubicBezTo>
                    <a:pt x="98845" y="168992"/>
                    <a:pt x="99531" y="169887"/>
                    <a:pt x="99797" y="170944"/>
                  </a:cubicBezTo>
                  <a:cubicBezTo>
                    <a:pt x="100045" y="171934"/>
                    <a:pt x="100531" y="172859"/>
                    <a:pt x="101226" y="173611"/>
                  </a:cubicBezTo>
                  <a:cubicBezTo>
                    <a:pt x="102312" y="174506"/>
                    <a:pt x="103770" y="174830"/>
                    <a:pt x="105132" y="174469"/>
                  </a:cubicBezTo>
                  <a:cubicBezTo>
                    <a:pt x="105941" y="174239"/>
                    <a:pt x="106417" y="173402"/>
                    <a:pt x="106189" y="172592"/>
                  </a:cubicBezTo>
                  <a:cubicBezTo>
                    <a:pt x="106189" y="172583"/>
                    <a:pt x="106179" y="172573"/>
                    <a:pt x="106179" y="172563"/>
                  </a:cubicBezTo>
                  <a:cubicBezTo>
                    <a:pt x="105760" y="171811"/>
                    <a:pt x="105208" y="171134"/>
                    <a:pt x="104560" y="170563"/>
                  </a:cubicBezTo>
                  <a:cubicBezTo>
                    <a:pt x="102731" y="168753"/>
                    <a:pt x="101360" y="166534"/>
                    <a:pt x="100560" y="164086"/>
                  </a:cubicBezTo>
                  <a:cubicBezTo>
                    <a:pt x="100560" y="163324"/>
                    <a:pt x="100560" y="162372"/>
                    <a:pt x="101512" y="162181"/>
                  </a:cubicBezTo>
                  <a:cubicBezTo>
                    <a:pt x="102246" y="162029"/>
                    <a:pt x="103007" y="162200"/>
                    <a:pt x="103608" y="162657"/>
                  </a:cubicBezTo>
                  <a:cubicBezTo>
                    <a:pt x="103998" y="163067"/>
                    <a:pt x="104284" y="163552"/>
                    <a:pt x="104465" y="164086"/>
                  </a:cubicBezTo>
                  <a:cubicBezTo>
                    <a:pt x="104465" y="164848"/>
                    <a:pt x="105227" y="165705"/>
                    <a:pt x="105608" y="166467"/>
                  </a:cubicBezTo>
                  <a:cubicBezTo>
                    <a:pt x="106198" y="167515"/>
                    <a:pt x="107094" y="168344"/>
                    <a:pt x="108179" y="168848"/>
                  </a:cubicBezTo>
                  <a:cubicBezTo>
                    <a:pt x="109513" y="169420"/>
                    <a:pt x="111609" y="168848"/>
                    <a:pt x="112180" y="168848"/>
                  </a:cubicBezTo>
                  <a:cubicBezTo>
                    <a:pt x="112752" y="168848"/>
                    <a:pt x="111704" y="167229"/>
                    <a:pt x="111037" y="166467"/>
                  </a:cubicBezTo>
                  <a:cubicBezTo>
                    <a:pt x="110532" y="165848"/>
                    <a:pt x="110142" y="165134"/>
                    <a:pt x="109894" y="164372"/>
                  </a:cubicBezTo>
                  <a:cubicBezTo>
                    <a:pt x="109894" y="164372"/>
                    <a:pt x="109894" y="163610"/>
                    <a:pt x="109894" y="163324"/>
                  </a:cubicBezTo>
                  <a:cubicBezTo>
                    <a:pt x="110075" y="163115"/>
                    <a:pt x="110304" y="162952"/>
                    <a:pt x="110561" y="162848"/>
                  </a:cubicBezTo>
                  <a:cubicBezTo>
                    <a:pt x="112123" y="162448"/>
                    <a:pt x="113780" y="162876"/>
                    <a:pt x="114942" y="163991"/>
                  </a:cubicBezTo>
                  <a:cubicBezTo>
                    <a:pt x="115704" y="164810"/>
                    <a:pt x="116028" y="165943"/>
                    <a:pt x="115800" y="167039"/>
                  </a:cubicBezTo>
                  <a:cubicBezTo>
                    <a:pt x="115647" y="168125"/>
                    <a:pt x="115847" y="169220"/>
                    <a:pt x="116371" y="170182"/>
                  </a:cubicBezTo>
                  <a:cubicBezTo>
                    <a:pt x="116543" y="170506"/>
                    <a:pt x="116809" y="170773"/>
                    <a:pt x="117133" y="170944"/>
                  </a:cubicBezTo>
                  <a:cubicBezTo>
                    <a:pt x="118000" y="171230"/>
                    <a:pt x="118933" y="171230"/>
                    <a:pt x="119800" y="170944"/>
                  </a:cubicBezTo>
                  <a:cubicBezTo>
                    <a:pt x="120371" y="170858"/>
                    <a:pt x="120924" y="170658"/>
                    <a:pt x="121419" y="170372"/>
                  </a:cubicBezTo>
                  <a:cubicBezTo>
                    <a:pt x="122848" y="169420"/>
                    <a:pt x="122562" y="167896"/>
                    <a:pt x="121419" y="166658"/>
                  </a:cubicBezTo>
                  <a:cubicBezTo>
                    <a:pt x="120276" y="165420"/>
                    <a:pt x="119133" y="164277"/>
                    <a:pt x="118467" y="163038"/>
                  </a:cubicBezTo>
                  <a:cubicBezTo>
                    <a:pt x="117800" y="161800"/>
                    <a:pt x="118467" y="161419"/>
                    <a:pt x="119038" y="161038"/>
                  </a:cubicBezTo>
                  <a:cubicBezTo>
                    <a:pt x="120000" y="160562"/>
                    <a:pt x="121124" y="160562"/>
                    <a:pt x="122086" y="161038"/>
                  </a:cubicBezTo>
                  <a:cubicBezTo>
                    <a:pt x="122724" y="161514"/>
                    <a:pt x="123191" y="162181"/>
                    <a:pt x="123420" y="162943"/>
                  </a:cubicBezTo>
                  <a:cubicBezTo>
                    <a:pt x="123486" y="164124"/>
                    <a:pt x="124353" y="165105"/>
                    <a:pt x="125515" y="165324"/>
                  </a:cubicBezTo>
                  <a:cubicBezTo>
                    <a:pt x="126706" y="165553"/>
                    <a:pt x="127896" y="164924"/>
                    <a:pt x="128372" y="163800"/>
                  </a:cubicBezTo>
                  <a:cubicBezTo>
                    <a:pt x="128325" y="162857"/>
                    <a:pt x="128125" y="161924"/>
                    <a:pt x="127801" y="161038"/>
                  </a:cubicBezTo>
                  <a:cubicBezTo>
                    <a:pt x="128296" y="160609"/>
                    <a:pt x="128953" y="160400"/>
                    <a:pt x="129611" y="160466"/>
                  </a:cubicBezTo>
                  <a:cubicBezTo>
                    <a:pt x="130392" y="160457"/>
                    <a:pt x="131164" y="160686"/>
                    <a:pt x="131802" y="161133"/>
                  </a:cubicBezTo>
                  <a:cubicBezTo>
                    <a:pt x="132211" y="161476"/>
                    <a:pt x="132478" y="161943"/>
                    <a:pt x="132563" y="162467"/>
                  </a:cubicBezTo>
                  <a:cubicBezTo>
                    <a:pt x="132954" y="163676"/>
                    <a:pt x="133573" y="164810"/>
                    <a:pt x="134373" y="165800"/>
                  </a:cubicBezTo>
                  <a:cubicBezTo>
                    <a:pt x="135602" y="166963"/>
                    <a:pt x="137174" y="167696"/>
                    <a:pt x="138850" y="167896"/>
                  </a:cubicBezTo>
                  <a:cubicBezTo>
                    <a:pt x="139822" y="168058"/>
                    <a:pt x="140822" y="167820"/>
                    <a:pt x="141612" y="167229"/>
                  </a:cubicBezTo>
                  <a:cubicBezTo>
                    <a:pt x="141708" y="166982"/>
                    <a:pt x="141708" y="166715"/>
                    <a:pt x="141612" y="166467"/>
                  </a:cubicBezTo>
                  <a:cubicBezTo>
                    <a:pt x="141365" y="164753"/>
                    <a:pt x="140441" y="163210"/>
                    <a:pt x="139041" y="162181"/>
                  </a:cubicBezTo>
                  <a:cubicBezTo>
                    <a:pt x="138307" y="161609"/>
                    <a:pt x="137755" y="160857"/>
                    <a:pt x="137421" y="159990"/>
                  </a:cubicBezTo>
                  <a:cubicBezTo>
                    <a:pt x="137364" y="159447"/>
                    <a:pt x="137735" y="158943"/>
                    <a:pt x="138278" y="158847"/>
                  </a:cubicBezTo>
                  <a:cubicBezTo>
                    <a:pt x="139012" y="158724"/>
                    <a:pt x="139764" y="158895"/>
                    <a:pt x="140374" y="159323"/>
                  </a:cubicBezTo>
                  <a:cubicBezTo>
                    <a:pt x="140945" y="159704"/>
                    <a:pt x="141603" y="159933"/>
                    <a:pt x="142279" y="159990"/>
                  </a:cubicBezTo>
                  <a:cubicBezTo>
                    <a:pt x="143031" y="160086"/>
                    <a:pt x="143784" y="159800"/>
                    <a:pt x="144279" y="159228"/>
                  </a:cubicBezTo>
                  <a:cubicBezTo>
                    <a:pt x="144594" y="158809"/>
                    <a:pt x="144784" y="158314"/>
                    <a:pt x="144851" y="157800"/>
                  </a:cubicBezTo>
                  <a:lnTo>
                    <a:pt x="145422" y="156752"/>
                  </a:lnTo>
                  <a:cubicBezTo>
                    <a:pt x="145918" y="155980"/>
                    <a:pt x="146794" y="155532"/>
                    <a:pt x="147708" y="155609"/>
                  </a:cubicBezTo>
                  <a:cubicBezTo>
                    <a:pt x="148442" y="155552"/>
                    <a:pt x="149137" y="155971"/>
                    <a:pt x="149423" y="156656"/>
                  </a:cubicBezTo>
                  <a:cubicBezTo>
                    <a:pt x="149651" y="157142"/>
                    <a:pt x="149651" y="157695"/>
                    <a:pt x="149423" y="158181"/>
                  </a:cubicBezTo>
                  <a:cubicBezTo>
                    <a:pt x="149099" y="158609"/>
                    <a:pt x="148842" y="159095"/>
                    <a:pt x="148661" y="159610"/>
                  </a:cubicBezTo>
                  <a:cubicBezTo>
                    <a:pt x="148556" y="159790"/>
                    <a:pt x="148556" y="160000"/>
                    <a:pt x="148661" y="160181"/>
                  </a:cubicBezTo>
                  <a:cubicBezTo>
                    <a:pt x="148661" y="160181"/>
                    <a:pt x="148661" y="161229"/>
                    <a:pt x="149613" y="161324"/>
                  </a:cubicBezTo>
                  <a:cubicBezTo>
                    <a:pt x="150566" y="161419"/>
                    <a:pt x="152376" y="161324"/>
                    <a:pt x="153519" y="159990"/>
                  </a:cubicBezTo>
                  <a:lnTo>
                    <a:pt x="153519" y="159990"/>
                  </a:lnTo>
                  <a:cubicBezTo>
                    <a:pt x="152452" y="157104"/>
                    <a:pt x="152452" y="153923"/>
                    <a:pt x="153519" y="15103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6" name="Freeform: Shape 515">
              <a:extLst>
                <a:ext uri="{FF2B5EF4-FFF2-40B4-BE49-F238E27FC236}">
                  <a16:creationId xmlns:a16="http://schemas.microsoft.com/office/drawing/2014/main" xmlns="" id="{A5C25643-B0F7-AEC9-AEE4-9A3694B311B3}"/>
                </a:ext>
              </a:extLst>
            </p:cNvPr>
            <p:cNvSpPr/>
            <p:nvPr/>
          </p:nvSpPr>
          <p:spPr>
            <a:xfrm>
              <a:off x="5532783" y="3596306"/>
              <a:ext cx="173833" cy="177003"/>
            </a:xfrm>
            <a:custGeom>
              <a:avLst/>
              <a:gdLst>
                <a:gd name="connsiteX0" fmla="*/ 156942 w 173833"/>
                <a:gd name="connsiteY0" fmla="*/ 96803 h 177003"/>
                <a:gd name="connsiteX1" fmla="*/ 165515 w 173833"/>
                <a:gd name="connsiteY1" fmla="*/ 46130 h 177003"/>
                <a:gd name="connsiteX2" fmla="*/ 172944 w 173833"/>
                <a:gd name="connsiteY2" fmla="*/ 33939 h 177003"/>
                <a:gd name="connsiteX3" fmla="*/ 173802 w 173833"/>
                <a:gd name="connsiteY3" fmla="*/ 30890 h 177003"/>
                <a:gd name="connsiteX4" fmla="*/ 173802 w 173833"/>
                <a:gd name="connsiteY4" fmla="*/ 30890 h 177003"/>
                <a:gd name="connsiteX5" fmla="*/ 172087 w 173833"/>
                <a:gd name="connsiteY5" fmla="*/ 29843 h 177003"/>
                <a:gd name="connsiteX6" fmla="*/ 172087 w 173833"/>
                <a:gd name="connsiteY6" fmla="*/ 28319 h 177003"/>
                <a:gd name="connsiteX7" fmla="*/ 172849 w 173833"/>
                <a:gd name="connsiteY7" fmla="*/ 26795 h 177003"/>
                <a:gd name="connsiteX8" fmla="*/ 172849 w 173833"/>
                <a:gd name="connsiteY8" fmla="*/ 26319 h 177003"/>
                <a:gd name="connsiteX9" fmla="*/ 171992 w 173833"/>
                <a:gd name="connsiteY9" fmla="*/ 25080 h 177003"/>
                <a:gd name="connsiteX10" fmla="*/ 168087 w 173833"/>
                <a:gd name="connsiteY10" fmla="*/ 26413 h 177003"/>
                <a:gd name="connsiteX11" fmla="*/ 166944 w 173833"/>
                <a:gd name="connsiteY11" fmla="*/ 29748 h 177003"/>
                <a:gd name="connsiteX12" fmla="*/ 166944 w 173833"/>
                <a:gd name="connsiteY12" fmla="*/ 31462 h 177003"/>
                <a:gd name="connsiteX13" fmla="*/ 164848 w 173833"/>
                <a:gd name="connsiteY13" fmla="*/ 33367 h 177003"/>
                <a:gd name="connsiteX14" fmla="*/ 164848 w 173833"/>
                <a:gd name="connsiteY14" fmla="*/ 33367 h 177003"/>
                <a:gd name="connsiteX15" fmla="*/ 162943 w 173833"/>
                <a:gd name="connsiteY15" fmla="*/ 30795 h 177003"/>
                <a:gd name="connsiteX16" fmla="*/ 163991 w 173833"/>
                <a:gd name="connsiteY16" fmla="*/ 28128 h 177003"/>
                <a:gd name="connsiteX17" fmla="*/ 163229 w 173833"/>
                <a:gd name="connsiteY17" fmla="*/ 25557 h 177003"/>
                <a:gd name="connsiteX18" fmla="*/ 160371 w 173833"/>
                <a:gd name="connsiteY18" fmla="*/ 26604 h 177003"/>
                <a:gd name="connsiteX19" fmla="*/ 159419 w 173833"/>
                <a:gd name="connsiteY19" fmla="*/ 28795 h 177003"/>
                <a:gd name="connsiteX20" fmla="*/ 156466 w 173833"/>
                <a:gd name="connsiteY20" fmla="*/ 29557 h 177003"/>
                <a:gd name="connsiteX21" fmla="*/ 156466 w 173833"/>
                <a:gd name="connsiteY21" fmla="*/ 26890 h 177003"/>
                <a:gd name="connsiteX22" fmla="*/ 159133 w 173833"/>
                <a:gd name="connsiteY22" fmla="*/ 24032 h 177003"/>
                <a:gd name="connsiteX23" fmla="*/ 160086 w 173833"/>
                <a:gd name="connsiteY23" fmla="*/ 22318 h 177003"/>
                <a:gd name="connsiteX24" fmla="*/ 158657 w 173833"/>
                <a:gd name="connsiteY24" fmla="*/ 20794 h 177003"/>
                <a:gd name="connsiteX25" fmla="*/ 155799 w 173833"/>
                <a:gd name="connsiteY25" fmla="*/ 21651 h 177003"/>
                <a:gd name="connsiteX26" fmla="*/ 153704 w 173833"/>
                <a:gd name="connsiteY26" fmla="*/ 24223 h 177003"/>
                <a:gd name="connsiteX27" fmla="*/ 150465 w 173833"/>
                <a:gd name="connsiteY27" fmla="*/ 26795 h 177003"/>
                <a:gd name="connsiteX28" fmla="*/ 148275 w 173833"/>
                <a:gd name="connsiteY28" fmla="*/ 24890 h 177003"/>
                <a:gd name="connsiteX29" fmla="*/ 150084 w 173833"/>
                <a:gd name="connsiteY29" fmla="*/ 22889 h 177003"/>
                <a:gd name="connsiteX30" fmla="*/ 152751 w 173833"/>
                <a:gd name="connsiteY30" fmla="*/ 19937 h 177003"/>
                <a:gd name="connsiteX31" fmla="*/ 148941 w 173833"/>
                <a:gd name="connsiteY31" fmla="*/ 18698 h 177003"/>
                <a:gd name="connsiteX32" fmla="*/ 145703 w 173833"/>
                <a:gd name="connsiteY32" fmla="*/ 20413 h 177003"/>
                <a:gd name="connsiteX33" fmla="*/ 143607 w 173833"/>
                <a:gd name="connsiteY33" fmla="*/ 22889 h 177003"/>
                <a:gd name="connsiteX34" fmla="*/ 141607 w 173833"/>
                <a:gd name="connsiteY34" fmla="*/ 23556 h 177003"/>
                <a:gd name="connsiteX35" fmla="*/ 143703 w 173833"/>
                <a:gd name="connsiteY35" fmla="*/ 18984 h 177003"/>
                <a:gd name="connsiteX36" fmla="*/ 145608 w 173833"/>
                <a:gd name="connsiteY36" fmla="*/ 17651 h 177003"/>
                <a:gd name="connsiteX37" fmla="*/ 144750 w 173833"/>
                <a:gd name="connsiteY37" fmla="*/ 16127 h 177003"/>
                <a:gd name="connsiteX38" fmla="*/ 143703 w 173833"/>
                <a:gd name="connsiteY38" fmla="*/ 16127 h 177003"/>
                <a:gd name="connsiteX39" fmla="*/ 139131 w 173833"/>
                <a:gd name="connsiteY39" fmla="*/ 18508 h 177003"/>
                <a:gd name="connsiteX40" fmla="*/ 136749 w 173833"/>
                <a:gd name="connsiteY40" fmla="*/ 21270 h 177003"/>
                <a:gd name="connsiteX41" fmla="*/ 140655 w 173833"/>
                <a:gd name="connsiteY41" fmla="*/ 14603 h 177003"/>
                <a:gd name="connsiteX42" fmla="*/ 143512 w 173833"/>
                <a:gd name="connsiteY42" fmla="*/ 13174 h 177003"/>
                <a:gd name="connsiteX43" fmla="*/ 143512 w 173833"/>
                <a:gd name="connsiteY43" fmla="*/ 10983 h 177003"/>
                <a:gd name="connsiteX44" fmla="*/ 140655 w 173833"/>
                <a:gd name="connsiteY44" fmla="*/ 10221 h 177003"/>
                <a:gd name="connsiteX45" fmla="*/ 133797 w 173833"/>
                <a:gd name="connsiteY45" fmla="*/ 12507 h 177003"/>
                <a:gd name="connsiteX46" fmla="*/ 131511 w 173833"/>
                <a:gd name="connsiteY46" fmla="*/ 17460 h 177003"/>
                <a:gd name="connsiteX47" fmla="*/ 129606 w 173833"/>
                <a:gd name="connsiteY47" fmla="*/ 18794 h 177003"/>
                <a:gd name="connsiteX48" fmla="*/ 127129 w 173833"/>
                <a:gd name="connsiteY48" fmla="*/ 17174 h 177003"/>
                <a:gd name="connsiteX49" fmla="*/ 128272 w 173833"/>
                <a:gd name="connsiteY49" fmla="*/ 14793 h 177003"/>
                <a:gd name="connsiteX50" fmla="*/ 128272 w 173833"/>
                <a:gd name="connsiteY50" fmla="*/ 12412 h 177003"/>
                <a:gd name="connsiteX51" fmla="*/ 123891 w 173833"/>
                <a:gd name="connsiteY51" fmla="*/ 12412 h 177003"/>
                <a:gd name="connsiteX52" fmla="*/ 121795 w 173833"/>
                <a:gd name="connsiteY52" fmla="*/ 15079 h 177003"/>
                <a:gd name="connsiteX53" fmla="*/ 121033 w 173833"/>
                <a:gd name="connsiteY53" fmla="*/ 16603 h 177003"/>
                <a:gd name="connsiteX54" fmla="*/ 121033 w 173833"/>
                <a:gd name="connsiteY54" fmla="*/ 10412 h 177003"/>
                <a:gd name="connsiteX55" fmla="*/ 121890 w 173833"/>
                <a:gd name="connsiteY55" fmla="*/ 8888 h 177003"/>
                <a:gd name="connsiteX56" fmla="*/ 120843 w 173833"/>
                <a:gd name="connsiteY56" fmla="*/ 7363 h 177003"/>
                <a:gd name="connsiteX57" fmla="*/ 119604 w 173833"/>
                <a:gd name="connsiteY57" fmla="*/ 7363 h 177003"/>
                <a:gd name="connsiteX58" fmla="*/ 115413 w 173833"/>
                <a:gd name="connsiteY58" fmla="*/ 10126 h 177003"/>
                <a:gd name="connsiteX59" fmla="*/ 115413 w 173833"/>
                <a:gd name="connsiteY59" fmla="*/ 14317 h 177003"/>
                <a:gd name="connsiteX60" fmla="*/ 114442 w 173833"/>
                <a:gd name="connsiteY60" fmla="*/ 15432 h 177003"/>
                <a:gd name="connsiteX61" fmla="*/ 113985 w 173833"/>
                <a:gd name="connsiteY61" fmla="*/ 15365 h 177003"/>
                <a:gd name="connsiteX62" fmla="*/ 113223 w 173833"/>
                <a:gd name="connsiteY62" fmla="*/ 14889 h 177003"/>
                <a:gd name="connsiteX63" fmla="*/ 112461 w 173833"/>
                <a:gd name="connsiteY63" fmla="*/ 8602 h 177003"/>
                <a:gd name="connsiteX64" fmla="*/ 108555 w 173833"/>
                <a:gd name="connsiteY64" fmla="*/ 5459 h 177003"/>
                <a:gd name="connsiteX65" fmla="*/ 105031 w 173833"/>
                <a:gd name="connsiteY65" fmla="*/ 5459 h 177003"/>
                <a:gd name="connsiteX66" fmla="*/ 105031 w 173833"/>
                <a:gd name="connsiteY66" fmla="*/ 6507 h 177003"/>
                <a:gd name="connsiteX67" fmla="*/ 108270 w 173833"/>
                <a:gd name="connsiteY67" fmla="*/ 10983 h 177003"/>
                <a:gd name="connsiteX68" fmla="*/ 108746 w 173833"/>
                <a:gd name="connsiteY68" fmla="*/ 15555 h 177003"/>
                <a:gd name="connsiteX69" fmla="*/ 106079 w 173833"/>
                <a:gd name="connsiteY69" fmla="*/ 14412 h 177003"/>
                <a:gd name="connsiteX70" fmla="*/ 105412 w 173833"/>
                <a:gd name="connsiteY70" fmla="*/ 12126 h 177003"/>
                <a:gd name="connsiteX71" fmla="*/ 104841 w 173833"/>
                <a:gd name="connsiteY71" fmla="*/ 11650 h 177003"/>
                <a:gd name="connsiteX72" fmla="*/ 102860 w 173833"/>
                <a:gd name="connsiteY72" fmla="*/ 12803 h 177003"/>
                <a:gd name="connsiteX73" fmla="*/ 102840 w 173833"/>
                <a:gd name="connsiteY73" fmla="*/ 12888 h 177003"/>
                <a:gd name="connsiteX74" fmla="*/ 101316 w 173833"/>
                <a:gd name="connsiteY74" fmla="*/ 14507 h 177003"/>
                <a:gd name="connsiteX75" fmla="*/ 100459 w 173833"/>
                <a:gd name="connsiteY75" fmla="*/ 9269 h 177003"/>
                <a:gd name="connsiteX76" fmla="*/ 94363 w 173833"/>
                <a:gd name="connsiteY76" fmla="*/ 2315 h 177003"/>
                <a:gd name="connsiteX77" fmla="*/ 92744 w 173833"/>
                <a:gd name="connsiteY77" fmla="*/ 1744 h 177003"/>
                <a:gd name="connsiteX78" fmla="*/ 90077 w 173833"/>
                <a:gd name="connsiteY78" fmla="*/ 3458 h 177003"/>
                <a:gd name="connsiteX79" fmla="*/ 90934 w 173833"/>
                <a:gd name="connsiteY79" fmla="*/ 6126 h 177003"/>
                <a:gd name="connsiteX80" fmla="*/ 91791 w 173833"/>
                <a:gd name="connsiteY80" fmla="*/ 9935 h 177003"/>
                <a:gd name="connsiteX81" fmla="*/ 89515 w 173833"/>
                <a:gd name="connsiteY81" fmla="*/ 12593 h 177003"/>
                <a:gd name="connsiteX82" fmla="*/ 89220 w 173833"/>
                <a:gd name="connsiteY82" fmla="*/ 12603 h 177003"/>
                <a:gd name="connsiteX83" fmla="*/ 85695 w 173833"/>
                <a:gd name="connsiteY83" fmla="*/ 10316 h 177003"/>
                <a:gd name="connsiteX84" fmla="*/ 84552 w 173833"/>
                <a:gd name="connsiteY84" fmla="*/ 6983 h 177003"/>
                <a:gd name="connsiteX85" fmla="*/ 80266 w 173833"/>
                <a:gd name="connsiteY85" fmla="*/ 6220 h 177003"/>
                <a:gd name="connsiteX86" fmla="*/ 80266 w 173833"/>
                <a:gd name="connsiteY86" fmla="*/ 7459 h 177003"/>
                <a:gd name="connsiteX87" fmla="*/ 81790 w 173833"/>
                <a:gd name="connsiteY87" fmla="*/ 10221 h 177003"/>
                <a:gd name="connsiteX88" fmla="*/ 81790 w 173833"/>
                <a:gd name="connsiteY88" fmla="*/ 12983 h 177003"/>
                <a:gd name="connsiteX89" fmla="*/ 78837 w 173833"/>
                <a:gd name="connsiteY89" fmla="*/ 12983 h 177003"/>
                <a:gd name="connsiteX90" fmla="*/ 77218 w 173833"/>
                <a:gd name="connsiteY90" fmla="*/ 10793 h 177003"/>
                <a:gd name="connsiteX91" fmla="*/ 76361 w 173833"/>
                <a:gd name="connsiteY91" fmla="*/ 4887 h 177003"/>
                <a:gd name="connsiteX92" fmla="*/ 75599 w 173833"/>
                <a:gd name="connsiteY92" fmla="*/ 2029 h 177003"/>
                <a:gd name="connsiteX93" fmla="*/ 72837 w 173833"/>
                <a:gd name="connsiteY93" fmla="*/ -256 h 177003"/>
                <a:gd name="connsiteX94" fmla="*/ 70074 w 173833"/>
                <a:gd name="connsiteY94" fmla="*/ -256 h 177003"/>
                <a:gd name="connsiteX95" fmla="*/ 68550 w 173833"/>
                <a:gd name="connsiteY95" fmla="*/ 982 h 177003"/>
                <a:gd name="connsiteX96" fmla="*/ 69408 w 173833"/>
                <a:gd name="connsiteY96" fmla="*/ 2411 h 177003"/>
                <a:gd name="connsiteX97" fmla="*/ 71408 w 173833"/>
                <a:gd name="connsiteY97" fmla="*/ 6792 h 177003"/>
                <a:gd name="connsiteX98" fmla="*/ 70589 w 173833"/>
                <a:gd name="connsiteY98" fmla="*/ 8183 h 177003"/>
                <a:gd name="connsiteX99" fmla="*/ 70360 w 173833"/>
                <a:gd name="connsiteY99" fmla="*/ 8221 h 177003"/>
                <a:gd name="connsiteX100" fmla="*/ 68646 w 173833"/>
                <a:gd name="connsiteY100" fmla="*/ 8221 h 177003"/>
                <a:gd name="connsiteX101" fmla="*/ 66836 w 173833"/>
                <a:gd name="connsiteY101" fmla="*/ 5744 h 177003"/>
                <a:gd name="connsiteX102" fmla="*/ 65502 w 173833"/>
                <a:gd name="connsiteY102" fmla="*/ 2982 h 177003"/>
                <a:gd name="connsiteX103" fmla="*/ 61692 w 173833"/>
                <a:gd name="connsiteY103" fmla="*/ 2125 h 177003"/>
                <a:gd name="connsiteX104" fmla="*/ 60635 w 173833"/>
                <a:gd name="connsiteY104" fmla="*/ 4001 h 177003"/>
                <a:gd name="connsiteX105" fmla="*/ 60645 w 173833"/>
                <a:gd name="connsiteY105" fmla="*/ 4030 h 177003"/>
                <a:gd name="connsiteX106" fmla="*/ 62169 w 173833"/>
                <a:gd name="connsiteY106" fmla="*/ 6030 h 177003"/>
                <a:gd name="connsiteX107" fmla="*/ 65979 w 173833"/>
                <a:gd name="connsiteY107" fmla="*/ 12603 h 177003"/>
                <a:gd name="connsiteX108" fmla="*/ 64931 w 173833"/>
                <a:gd name="connsiteY108" fmla="*/ 14507 h 177003"/>
                <a:gd name="connsiteX109" fmla="*/ 62931 w 173833"/>
                <a:gd name="connsiteY109" fmla="*/ 13936 h 177003"/>
                <a:gd name="connsiteX110" fmla="*/ 62169 w 173833"/>
                <a:gd name="connsiteY110" fmla="*/ 12507 h 177003"/>
                <a:gd name="connsiteX111" fmla="*/ 61026 w 173833"/>
                <a:gd name="connsiteY111" fmla="*/ 10126 h 177003"/>
                <a:gd name="connsiteX112" fmla="*/ 58549 w 173833"/>
                <a:gd name="connsiteY112" fmla="*/ 7649 h 177003"/>
                <a:gd name="connsiteX113" fmla="*/ 54644 w 173833"/>
                <a:gd name="connsiteY113" fmla="*/ 7649 h 177003"/>
                <a:gd name="connsiteX114" fmla="*/ 55692 w 173833"/>
                <a:gd name="connsiteY114" fmla="*/ 10031 h 177003"/>
                <a:gd name="connsiteX115" fmla="*/ 56739 w 173833"/>
                <a:gd name="connsiteY115" fmla="*/ 12126 h 177003"/>
                <a:gd name="connsiteX116" fmla="*/ 56739 w 173833"/>
                <a:gd name="connsiteY116" fmla="*/ 13174 h 177003"/>
                <a:gd name="connsiteX117" fmla="*/ 56073 w 173833"/>
                <a:gd name="connsiteY117" fmla="*/ 13174 h 177003"/>
                <a:gd name="connsiteX118" fmla="*/ 51786 w 173833"/>
                <a:gd name="connsiteY118" fmla="*/ 12031 h 177003"/>
                <a:gd name="connsiteX119" fmla="*/ 51024 w 173833"/>
                <a:gd name="connsiteY119" fmla="*/ 8888 h 177003"/>
                <a:gd name="connsiteX120" fmla="*/ 50548 w 173833"/>
                <a:gd name="connsiteY120" fmla="*/ 5744 h 177003"/>
                <a:gd name="connsiteX121" fmla="*/ 49786 w 173833"/>
                <a:gd name="connsiteY121" fmla="*/ 4982 h 177003"/>
                <a:gd name="connsiteX122" fmla="*/ 47214 w 173833"/>
                <a:gd name="connsiteY122" fmla="*/ 4982 h 177003"/>
                <a:gd name="connsiteX123" fmla="*/ 45595 w 173833"/>
                <a:gd name="connsiteY123" fmla="*/ 5554 h 177003"/>
                <a:gd name="connsiteX124" fmla="*/ 45595 w 173833"/>
                <a:gd name="connsiteY124" fmla="*/ 9364 h 177003"/>
                <a:gd name="connsiteX125" fmla="*/ 48357 w 173833"/>
                <a:gd name="connsiteY125" fmla="*/ 12983 h 177003"/>
                <a:gd name="connsiteX126" fmla="*/ 47786 w 173833"/>
                <a:gd name="connsiteY126" fmla="*/ 14984 h 177003"/>
                <a:gd name="connsiteX127" fmla="*/ 44833 w 173833"/>
                <a:gd name="connsiteY127" fmla="*/ 14984 h 177003"/>
                <a:gd name="connsiteX128" fmla="*/ 43595 w 173833"/>
                <a:gd name="connsiteY128" fmla="*/ 13079 h 177003"/>
                <a:gd name="connsiteX129" fmla="*/ 43595 w 173833"/>
                <a:gd name="connsiteY129" fmla="*/ 11650 h 177003"/>
                <a:gd name="connsiteX130" fmla="*/ 41976 w 173833"/>
                <a:gd name="connsiteY130" fmla="*/ 10602 h 177003"/>
                <a:gd name="connsiteX131" fmla="*/ 39213 w 173833"/>
                <a:gd name="connsiteY131" fmla="*/ 12031 h 177003"/>
                <a:gd name="connsiteX132" fmla="*/ 39213 w 173833"/>
                <a:gd name="connsiteY132" fmla="*/ 14793 h 177003"/>
                <a:gd name="connsiteX133" fmla="*/ 37499 w 173833"/>
                <a:gd name="connsiteY133" fmla="*/ 14793 h 177003"/>
                <a:gd name="connsiteX134" fmla="*/ 35308 w 173833"/>
                <a:gd name="connsiteY134" fmla="*/ 14031 h 177003"/>
                <a:gd name="connsiteX135" fmla="*/ 34546 w 173833"/>
                <a:gd name="connsiteY135" fmla="*/ 12793 h 177003"/>
                <a:gd name="connsiteX136" fmla="*/ 32927 w 173833"/>
                <a:gd name="connsiteY136" fmla="*/ 9364 h 177003"/>
                <a:gd name="connsiteX137" fmla="*/ 28641 w 173833"/>
                <a:gd name="connsiteY137" fmla="*/ 7173 h 177003"/>
                <a:gd name="connsiteX138" fmla="*/ 25974 w 173833"/>
                <a:gd name="connsiteY138" fmla="*/ 7173 h 177003"/>
                <a:gd name="connsiteX139" fmla="*/ 25974 w 173833"/>
                <a:gd name="connsiteY139" fmla="*/ 8030 h 177003"/>
                <a:gd name="connsiteX140" fmla="*/ 28355 w 173833"/>
                <a:gd name="connsiteY140" fmla="*/ 12412 h 177003"/>
                <a:gd name="connsiteX141" fmla="*/ 29879 w 173833"/>
                <a:gd name="connsiteY141" fmla="*/ 14507 h 177003"/>
                <a:gd name="connsiteX142" fmla="*/ 29022 w 173833"/>
                <a:gd name="connsiteY142" fmla="*/ 15651 h 177003"/>
                <a:gd name="connsiteX143" fmla="*/ 27021 w 173833"/>
                <a:gd name="connsiteY143" fmla="*/ 15651 h 177003"/>
                <a:gd name="connsiteX144" fmla="*/ 25116 w 173833"/>
                <a:gd name="connsiteY144" fmla="*/ 14889 h 177003"/>
                <a:gd name="connsiteX145" fmla="*/ 23783 w 173833"/>
                <a:gd name="connsiteY145" fmla="*/ 14889 h 177003"/>
                <a:gd name="connsiteX146" fmla="*/ 18258 w 173833"/>
                <a:gd name="connsiteY146" fmla="*/ 30890 h 177003"/>
                <a:gd name="connsiteX147" fmla="*/ 11305 w 173833"/>
                <a:gd name="connsiteY147" fmla="*/ 43273 h 177003"/>
                <a:gd name="connsiteX148" fmla="*/ 6828 w 173833"/>
                <a:gd name="connsiteY148" fmla="*/ 87469 h 177003"/>
                <a:gd name="connsiteX149" fmla="*/ 2352 w 173833"/>
                <a:gd name="connsiteY149" fmla="*/ 121663 h 177003"/>
                <a:gd name="connsiteX150" fmla="*/ 66 w 173833"/>
                <a:gd name="connsiteY150" fmla="*/ 137666 h 177003"/>
                <a:gd name="connsiteX151" fmla="*/ 4828 w 173833"/>
                <a:gd name="connsiteY151" fmla="*/ 148905 h 177003"/>
                <a:gd name="connsiteX152" fmla="*/ 5590 w 173833"/>
                <a:gd name="connsiteY152" fmla="*/ 147381 h 177003"/>
                <a:gd name="connsiteX153" fmla="*/ 8638 w 173833"/>
                <a:gd name="connsiteY153" fmla="*/ 146619 h 177003"/>
                <a:gd name="connsiteX154" fmla="*/ 8638 w 173833"/>
                <a:gd name="connsiteY154" fmla="*/ 149382 h 177003"/>
                <a:gd name="connsiteX155" fmla="*/ 6638 w 173833"/>
                <a:gd name="connsiteY155" fmla="*/ 151477 h 177003"/>
                <a:gd name="connsiteX156" fmla="*/ 8924 w 173833"/>
                <a:gd name="connsiteY156" fmla="*/ 154715 h 177003"/>
                <a:gd name="connsiteX157" fmla="*/ 8924 w 173833"/>
                <a:gd name="connsiteY157" fmla="*/ 154715 h 177003"/>
                <a:gd name="connsiteX158" fmla="*/ 11210 w 173833"/>
                <a:gd name="connsiteY158" fmla="*/ 152239 h 177003"/>
                <a:gd name="connsiteX159" fmla="*/ 14544 w 173833"/>
                <a:gd name="connsiteY159" fmla="*/ 149762 h 177003"/>
                <a:gd name="connsiteX160" fmla="*/ 16734 w 173833"/>
                <a:gd name="connsiteY160" fmla="*/ 151667 h 177003"/>
                <a:gd name="connsiteX161" fmla="*/ 14829 w 173833"/>
                <a:gd name="connsiteY161" fmla="*/ 153668 h 177003"/>
                <a:gd name="connsiteX162" fmla="*/ 12162 w 173833"/>
                <a:gd name="connsiteY162" fmla="*/ 156525 h 177003"/>
                <a:gd name="connsiteX163" fmla="*/ 15877 w 173833"/>
                <a:gd name="connsiteY163" fmla="*/ 157764 h 177003"/>
                <a:gd name="connsiteX164" fmla="*/ 19306 w 173833"/>
                <a:gd name="connsiteY164" fmla="*/ 156144 h 177003"/>
                <a:gd name="connsiteX165" fmla="*/ 21402 w 173833"/>
                <a:gd name="connsiteY165" fmla="*/ 153763 h 177003"/>
                <a:gd name="connsiteX166" fmla="*/ 23402 w 173833"/>
                <a:gd name="connsiteY166" fmla="*/ 153096 h 177003"/>
                <a:gd name="connsiteX167" fmla="*/ 21306 w 173833"/>
                <a:gd name="connsiteY167" fmla="*/ 157668 h 177003"/>
                <a:gd name="connsiteX168" fmla="*/ 19306 w 173833"/>
                <a:gd name="connsiteY168" fmla="*/ 158907 h 177003"/>
                <a:gd name="connsiteX169" fmla="*/ 19611 w 173833"/>
                <a:gd name="connsiteY169" fmla="*/ 160354 h 177003"/>
                <a:gd name="connsiteX170" fmla="*/ 20163 w 173833"/>
                <a:gd name="connsiteY170" fmla="*/ 160526 h 177003"/>
                <a:gd name="connsiteX171" fmla="*/ 21211 w 173833"/>
                <a:gd name="connsiteY171" fmla="*/ 160526 h 177003"/>
                <a:gd name="connsiteX172" fmla="*/ 25878 w 173833"/>
                <a:gd name="connsiteY172" fmla="*/ 158144 h 177003"/>
                <a:gd name="connsiteX173" fmla="*/ 28355 w 173833"/>
                <a:gd name="connsiteY173" fmla="*/ 155478 h 177003"/>
                <a:gd name="connsiteX174" fmla="*/ 24259 w 173833"/>
                <a:gd name="connsiteY174" fmla="*/ 162050 h 177003"/>
                <a:gd name="connsiteX175" fmla="*/ 21402 w 173833"/>
                <a:gd name="connsiteY175" fmla="*/ 163478 h 177003"/>
                <a:gd name="connsiteX176" fmla="*/ 21402 w 173833"/>
                <a:gd name="connsiteY176" fmla="*/ 165574 h 177003"/>
                <a:gd name="connsiteX177" fmla="*/ 24259 w 173833"/>
                <a:gd name="connsiteY177" fmla="*/ 166431 h 177003"/>
                <a:gd name="connsiteX178" fmla="*/ 31308 w 173833"/>
                <a:gd name="connsiteY178" fmla="*/ 164240 h 177003"/>
                <a:gd name="connsiteX179" fmla="*/ 33689 w 173833"/>
                <a:gd name="connsiteY179" fmla="*/ 159287 h 177003"/>
                <a:gd name="connsiteX180" fmla="*/ 35594 w 173833"/>
                <a:gd name="connsiteY180" fmla="*/ 157954 h 177003"/>
                <a:gd name="connsiteX181" fmla="*/ 38070 w 173833"/>
                <a:gd name="connsiteY181" fmla="*/ 159669 h 177003"/>
                <a:gd name="connsiteX182" fmla="*/ 36927 w 173833"/>
                <a:gd name="connsiteY182" fmla="*/ 162050 h 177003"/>
                <a:gd name="connsiteX183" fmla="*/ 36927 w 173833"/>
                <a:gd name="connsiteY183" fmla="*/ 164431 h 177003"/>
                <a:gd name="connsiteX184" fmla="*/ 41404 w 173833"/>
                <a:gd name="connsiteY184" fmla="*/ 164431 h 177003"/>
                <a:gd name="connsiteX185" fmla="*/ 43500 w 173833"/>
                <a:gd name="connsiteY185" fmla="*/ 161859 h 177003"/>
                <a:gd name="connsiteX186" fmla="*/ 44262 w 173833"/>
                <a:gd name="connsiteY186" fmla="*/ 160240 h 177003"/>
                <a:gd name="connsiteX187" fmla="*/ 44262 w 173833"/>
                <a:gd name="connsiteY187" fmla="*/ 166431 h 177003"/>
                <a:gd name="connsiteX188" fmla="*/ 43404 w 173833"/>
                <a:gd name="connsiteY188" fmla="*/ 168051 h 177003"/>
                <a:gd name="connsiteX189" fmla="*/ 44452 w 173833"/>
                <a:gd name="connsiteY189" fmla="*/ 169574 h 177003"/>
                <a:gd name="connsiteX190" fmla="*/ 45690 w 173833"/>
                <a:gd name="connsiteY190" fmla="*/ 169574 h 177003"/>
                <a:gd name="connsiteX191" fmla="*/ 49977 w 173833"/>
                <a:gd name="connsiteY191" fmla="*/ 166812 h 177003"/>
                <a:gd name="connsiteX192" fmla="*/ 49977 w 173833"/>
                <a:gd name="connsiteY192" fmla="*/ 162621 h 177003"/>
                <a:gd name="connsiteX193" fmla="*/ 51358 w 173833"/>
                <a:gd name="connsiteY193" fmla="*/ 161545 h 177003"/>
                <a:gd name="connsiteX194" fmla="*/ 51501 w 173833"/>
                <a:gd name="connsiteY194" fmla="*/ 161573 h 177003"/>
                <a:gd name="connsiteX195" fmla="*/ 52263 w 173833"/>
                <a:gd name="connsiteY195" fmla="*/ 161573 h 177003"/>
                <a:gd name="connsiteX196" fmla="*/ 53025 w 173833"/>
                <a:gd name="connsiteY196" fmla="*/ 167860 h 177003"/>
                <a:gd name="connsiteX197" fmla="*/ 56930 w 173833"/>
                <a:gd name="connsiteY197" fmla="*/ 171098 h 177003"/>
                <a:gd name="connsiteX198" fmla="*/ 60549 w 173833"/>
                <a:gd name="connsiteY198" fmla="*/ 171098 h 177003"/>
                <a:gd name="connsiteX199" fmla="*/ 60549 w 173833"/>
                <a:gd name="connsiteY199" fmla="*/ 170051 h 177003"/>
                <a:gd name="connsiteX200" fmla="*/ 57216 w 173833"/>
                <a:gd name="connsiteY200" fmla="*/ 165574 h 177003"/>
                <a:gd name="connsiteX201" fmla="*/ 57216 w 173833"/>
                <a:gd name="connsiteY201" fmla="*/ 160907 h 177003"/>
                <a:gd name="connsiteX202" fmla="*/ 59883 w 173833"/>
                <a:gd name="connsiteY202" fmla="*/ 162145 h 177003"/>
                <a:gd name="connsiteX203" fmla="*/ 60549 w 173833"/>
                <a:gd name="connsiteY203" fmla="*/ 164431 h 177003"/>
                <a:gd name="connsiteX204" fmla="*/ 61121 w 173833"/>
                <a:gd name="connsiteY204" fmla="*/ 164431 h 177003"/>
                <a:gd name="connsiteX205" fmla="*/ 63216 w 173833"/>
                <a:gd name="connsiteY205" fmla="*/ 163288 h 177003"/>
                <a:gd name="connsiteX206" fmla="*/ 64740 w 173833"/>
                <a:gd name="connsiteY206" fmla="*/ 161669 h 177003"/>
                <a:gd name="connsiteX207" fmla="*/ 65598 w 173833"/>
                <a:gd name="connsiteY207" fmla="*/ 166907 h 177003"/>
                <a:gd name="connsiteX208" fmla="*/ 71789 w 173833"/>
                <a:gd name="connsiteY208" fmla="*/ 173861 h 177003"/>
                <a:gd name="connsiteX209" fmla="*/ 73503 w 173833"/>
                <a:gd name="connsiteY209" fmla="*/ 174432 h 177003"/>
                <a:gd name="connsiteX210" fmla="*/ 76170 w 173833"/>
                <a:gd name="connsiteY210" fmla="*/ 172718 h 177003"/>
                <a:gd name="connsiteX211" fmla="*/ 75313 w 173833"/>
                <a:gd name="connsiteY211" fmla="*/ 170051 h 177003"/>
                <a:gd name="connsiteX212" fmla="*/ 74361 w 173833"/>
                <a:gd name="connsiteY212" fmla="*/ 166336 h 177003"/>
                <a:gd name="connsiteX213" fmla="*/ 76932 w 173833"/>
                <a:gd name="connsiteY213" fmla="*/ 163574 h 177003"/>
                <a:gd name="connsiteX214" fmla="*/ 77028 w 173833"/>
                <a:gd name="connsiteY214" fmla="*/ 163574 h 177003"/>
                <a:gd name="connsiteX215" fmla="*/ 80647 w 173833"/>
                <a:gd name="connsiteY215" fmla="*/ 165860 h 177003"/>
                <a:gd name="connsiteX216" fmla="*/ 81790 w 173833"/>
                <a:gd name="connsiteY216" fmla="*/ 169194 h 177003"/>
                <a:gd name="connsiteX217" fmla="*/ 86172 w 173833"/>
                <a:gd name="connsiteY217" fmla="*/ 169955 h 177003"/>
                <a:gd name="connsiteX218" fmla="*/ 86172 w 173833"/>
                <a:gd name="connsiteY218" fmla="*/ 168717 h 177003"/>
                <a:gd name="connsiteX219" fmla="*/ 84552 w 173833"/>
                <a:gd name="connsiteY219" fmla="*/ 165955 h 177003"/>
                <a:gd name="connsiteX220" fmla="*/ 84552 w 173833"/>
                <a:gd name="connsiteY220" fmla="*/ 163288 h 177003"/>
                <a:gd name="connsiteX221" fmla="*/ 87505 w 173833"/>
                <a:gd name="connsiteY221" fmla="*/ 163288 h 177003"/>
                <a:gd name="connsiteX222" fmla="*/ 89124 w 173833"/>
                <a:gd name="connsiteY222" fmla="*/ 165383 h 177003"/>
                <a:gd name="connsiteX223" fmla="*/ 90077 w 173833"/>
                <a:gd name="connsiteY223" fmla="*/ 171289 h 177003"/>
                <a:gd name="connsiteX224" fmla="*/ 90839 w 173833"/>
                <a:gd name="connsiteY224" fmla="*/ 174146 h 177003"/>
                <a:gd name="connsiteX225" fmla="*/ 93696 w 173833"/>
                <a:gd name="connsiteY225" fmla="*/ 176432 h 177003"/>
                <a:gd name="connsiteX226" fmla="*/ 96459 w 173833"/>
                <a:gd name="connsiteY226" fmla="*/ 176432 h 177003"/>
                <a:gd name="connsiteX227" fmla="*/ 98078 w 173833"/>
                <a:gd name="connsiteY227" fmla="*/ 175194 h 177003"/>
                <a:gd name="connsiteX228" fmla="*/ 97125 w 173833"/>
                <a:gd name="connsiteY228" fmla="*/ 173765 h 177003"/>
                <a:gd name="connsiteX229" fmla="*/ 95030 w 173833"/>
                <a:gd name="connsiteY229" fmla="*/ 169384 h 177003"/>
                <a:gd name="connsiteX230" fmla="*/ 96173 w 173833"/>
                <a:gd name="connsiteY230" fmla="*/ 167955 h 177003"/>
                <a:gd name="connsiteX231" fmla="*/ 97887 w 173833"/>
                <a:gd name="connsiteY231" fmla="*/ 167955 h 177003"/>
                <a:gd name="connsiteX232" fmla="*/ 99792 w 173833"/>
                <a:gd name="connsiteY232" fmla="*/ 170432 h 177003"/>
                <a:gd name="connsiteX233" fmla="*/ 101126 w 173833"/>
                <a:gd name="connsiteY233" fmla="*/ 173099 h 177003"/>
                <a:gd name="connsiteX234" fmla="*/ 105031 w 173833"/>
                <a:gd name="connsiteY234" fmla="*/ 174051 h 177003"/>
                <a:gd name="connsiteX235" fmla="*/ 106088 w 173833"/>
                <a:gd name="connsiteY235" fmla="*/ 172175 h 177003"/>
                <a:gd name="connsiteX236" fmla="*/ 106079 w 173833"/>
                <a:gd name="connsiteY236" fmla="*/ 172146 h 177003"/>
                <a:gd name="connsiteX237" fmla="*/ 104555 w 173833"/>
                <a:gd name="connsiteY237" fmla="*/ 170146 h 177003"/>
                <a:gd name="connsiteX238" fmla="*/ 100650 w 173833"/>
                <a:gd name="connsiteY238" fmla="*/ 163574 h 177003"/>
                <a:gd name="connsiteX239" fmla="*/ 101602 w 173833"/>
                <a:gd name="connsiteY239" fmla="*/ 161669 h 177003"/>
                <a:gd name="connsiteX240" fmla="*/ 103698 w 173833"/>
                <a:gd name="connsiteY240" fmla="*/ 162240 h 177003"/>
                <a:gd name="connsiteX241" fmla="*/ 104555 w 173833"/>
                <a:gd name="connsiteY241" fmla="*/ 163574 h 177003"/>
                <a:gd name="connsiteX242" fmla="*/ 105698 w 173833"/>
                <a:gd name="connsiteY242" fmla="*/ 166050 h 177003"/>
                <a:gd name="connsiteX243" fmla="*/ 108174 w 173833"/>
                <a:gd name="connsiteY243" fmla="*/ 168432 h 177003"/>
                <a:gd name="connsiteX244" fmla="*/ 112175 w 173833"/>
                <a:gd name="connsiteY244" fmla="*/ 168432 h 177003"/>
                <a:gd name="connsiteX245" fmla="*/ 111127 w 173833"/>
                <a:gd name="connsiteY245" fmla="*/ 166050 h 177003"/>
                <a:gd name="connsiteX246" fmla="*/ 109984 w 173833"/>
                <a:gd name="connsiteY246" fmla="*/ 163954 h 177003"/>
                <a:gd name="connsiteX247" fmla="*/ 109984 w 173833"/>
                <a:gd name="connsiteY247" fmla="*/ 162907 h 177003"/>
                <a:gd name="connsiteX248" fmla="*/ 110746 w 173833"/>
                <a:gd name="connsiteY248" fmla="*/ 162907 h 177003"/>
                <a:gd name="connsiteX249" fmla="*/ 115032 w 173833"/>
                <a:gd name="connsiteY249" fmla="*/ 164050 h 177003"/>
                <a:gd name="connsiteX250" fmla="*/ 115890 w 173833"/>
                <a:gd name="connsiteY250" fmla="*/ 167193 h 177003"/>
                <a:gd name="connsiteX251" fmla="*/ 115890 w 173833"/>
                <a:gd name="connsiteY251" fmla="*/ 170337 h 177003"/>
                <a:gd name="connsiteX252" fmla="*/ 116652 w 173833"/>
                <a:gd name="connsiteY252" fmla="*/ 171098 h 177003"/>
                <a:gd name="connsiteX253" fmla="*/ 119223 w 173833"/>
                <a:gd name="connsiteY253" fmla="*/ 171098 h 177003"/>
                <a:gd name="connsiteX254" fmla="*/ 120843 w 173833"/>
                <a:gd name="connsiteY254" fmla="*/ 170527 h 177003"/>
                <a:gd name="connsiteX255" fmla="*/ 120843 w 173833"/>
                <a:gd name="connsiteY255" fmla="*/ 166812 h 177003"/>
                <a:gd name="connsiteX256" fmla="*/ 117890 w 173833"/>
                <a:gd name="connsiteY256" fmla="*/ 163193 h 177003"/>
                <a:gd name="connsiteX257" fmla="*/ 118461 w 173833"/>
                <a:gd name="connsiteY257" fmla="*/ 161192 h 177003"/>
                <a:gd name="connsiteX258" fmla="*/ 121509 w 173833"/>
                <a:gd name="connsiteY258" fmla="*/ 161192 h 177003"/>
                <a:gd name="connsiteX259" fmla="*/ 122843 w 173833"/>
                <a:gd name="connsiteY259" fmla="*/ 163193 h 177003"/>
                <a:gd name="connsiteX260" fmla="*/ 123319 w 173833"/>
                <a:gd name="connsiteY260" fmla="*/ 164621 h 177003"/>
                <a:gd name="connsiteX261" fmla="*/ 124938 w 173833"/>
                <a:gd name="connsiteY261" fmla="*/ 165574 h 177003"/>
                <a:gd name="connsiteX262" fmla="*/ 127796 w 173833"/>
                <a:gd name="connsiteY262" fmla="*/ 164050 h 177003"/>
                <a:gd name="connsiteX263" fmla="*/ 127320 w 173833"/>
                <a:gd name="connsiteY263" fmla="*/ 161383 h 177003"/>
                <a:gd name="connsiteX264" fmla="*/ 129129 w 173833"/>
                <a:gd name="connsiteY264" fmla="*/ 160812 h 177003"/>
                <a:gd name="connsiteX265" fmla="*/ 131320 w 173833"/>
                <a:gd name="connsiteY265" fmla="*/ 161573 h 177003"/>
                <a:gd name="connsiteX266" fmla="*/ 132082 w 173833"/>
                <a:gd name="connsiteY266" fmla="*/ 162907 h 177003"/>
                <a:gd name="connsiteX267" fmla="*/ 133797 w 173833"/>
                <a:gd name="connsiteY267" fmla="*/ 166241 h 177003"/>
                <a:gd name="connsiteX268" fmla="*/ 138178 w 173833"/>
                <a:gd name="connsiteY268" fmla="*/ 168432 h 177003"/>
                <a:gd name="connsiteX269" fmla="*/ 140940 w 173833"/>
                <a:gd name="connsiteY269" fmla="*/ 167860 h 177003"/>
                <a:gd name="connsiteX270" fmla="*/ 140940 w 173833"/>
                <a:gd name="connsiteY270" fmla="*/ 167003 h 177003"/>
                <a:gd name="connsiteX271" fmla="*/ 138559 w 173833"/>
                <a:gd name="connsiteY271" fmla="*/ 162716 h 177003"/>
                <a:gd name="connsiteX272" fmla="*/ 136940 w 173833"/>
                <a:gd name="connsiteY272" fmla="*/ 160526 h 177003"/>
                <a:gd name="connsiteX273" fmla="*/ 137797 w 173833"/>
                <a:gd name="connsiteY273" fmla="*/ 159383 h 177003"/>
                <a:gd name="connsiteX274" fmla="*/ 139797 w 173833"/>
                <a:gd name="connsiteY274" fmla="*/ 159383 h 177003"/>
                <a:gd name="connsiteX275" fmla="*/ 141798 w 173833"/>
                <a:gd name="connsiteY275" fmla="*/ 160145 h 177003"/>
                <a:gd name="connsiteX276" fmla="*/ 143798 w 173833"/>
                <a:gd name="connsiteY276" fmla="*/ 159383 h 177003"/>
                <a:gd name="connsiteX277" fmla="*/ 144465 w 173833"/>
                <a:gd name="connsiteY277" fmla="*/ 157954 h 177003"/>
                <a:gd name="connsiteX278" fmla="*/ 144465 w 173833"/>
                <a:gd name="connsiteY278" fmla="*/ 157001 h 177003"/>
                <a:gd name="connsiteX279" fmla="*/ 146751 w 173833"/>
                <a:gd name="connsiteY279" fmla="*/ 155763 h 177003"/>
                <a:gd name="connsiteX280" fmla="*/ 148465 w 173833"/>
                <a:gd name="connsiteY280" fmla="*/ 156906 h 177003"/>
                <a:gd name="connsiteX281" fmla="*/ 148465 w 173833"/>
                <a:gd name="connsiteY281" fmla="*/ 158430 h 177003"/>
                <a:gd name="connsiteX282" fmla="*/ 147703 w 173833"/>
                <a:gd name="connsiteY282" fmla="*/ 159859 h 177003"/>
                <a:gd name="connsiteX283" fmla="*/ 147703 w 173833"/>
                <a:gd name="connsiteY283" fmla="*/ 160430 h 177003"/>
                <a:gd name="connsiteX284" fmla="*/ 148560 w 173833"/>
                <a:gd name="connsiteY284" fmla="*/ 161573 h 177003"/>
                <a:gd name="connsiteX285" fmla="*/ 152561 w 173833"/>
                <a:gd name="connsiteY285" fmla="*/ 160335 h 177003"/>
                <a:gd name="connsiteX286" fmla="*/ 153704 w 173833"/>
                <a:gd name="connsiteY286" fmla="*/ 157001 h 177003"/>
                <a:gd name="connsiteX287" fmla="*/ 153704 w 173833"/>
                <a:gd name="connsiteY287" fmla="*/ 155287 h 177003"/>
                <a:gd name="connsiteX288" fmla="*/ 155799 w 173833"/>
                <a:gd name="connsiteY288" fmla="*/ 153382 h 177003"/>
                <a:gd name="connsiteX289" fmla="*/ 155799 w 173833"/>
                <a:gd name="connsiteY289" fmla="*/ 153382 h 177003"/>
                <a:gd name="connsiteX290" fmla="*/ 157800 w 173833"/>
                <a:gd name="connsiteY290" fmla="*/ 155954 h 177003"/>
                <a:gd name="connsiteX291" fmla="*/ 156657 w 173833"/>
                <a:gd name="connsiteY291" fmla="*/ 158620 h 177003"/>
                <a:gd name="connsiteX292" fmla="*/ 157419 w 173833"/>
                <a:gd name="connsiteY292" fmla="*/ 161192 h 177003"/>
                <a:gd name="connsiteX293" fmla="*/ 160276 w 173833"/>
                <a:gd name="connsiteY293" fmla="*/ 160145 h 177003"/>
                <a:gd name="connsiteX294" fmla="*/ 161324 w 173833"/>
                <a:gd name="connsiteY294" fmla="*/ 157954 h 177003"/>
                <a:gd name="connsiteX295" fmla="*/ 163896 w 173833"/>
                <a:gd name="connsiteY295" fmla="*/ 157097 h 177003"/>
                <a:gd name="connsiteX296" fmla="*/ 163896 w 173833"/>
                <a:gd name="connsiteY296" fmla="*/ 147000 h 177003"/>
                <a:gd name="connsiteX297" fmla="*/ 156942 w 173833"/>
                <a:gd name="connsiteY297" fmla="*/ 96803 h 17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73833" h="177003">
                  <a:moveTo>
                    <a:pt x="156942" y="96803"/>
                  </a:moveTo>
                  <a:cubicBezTo>
                    <a:pt x="153904" y="79430"/>
                    <a:pt x="156933" y="61542"/>
                    <a:pt x="165515" y="46130"/>
                  </a:cubicBezTo>
                  <a:cubicBezTo>
                    <a:pt x="168277" y="42244"/>
                    <a:pt x="170754" y="38167"/>
                    <a:pt x="172944" y="33939"/>
                  </a:cubicBezTo>
                  <a:cubicBezTo>
                    <a:pt x="173316" y="32948"/>
                    <a:pt x="173602" y="31929"/>
                    <a:pt x="173802" y="30890"/>
                  </a:cubicBezTo>
                  <a:lnTo>
                    <a:pt x="173802" y="30890"/>
                  </a:lnTo>
                  <a:cubicBezTo>
                    <a:pt x="173078" y="30900"/>
                    <a:pt x="172411" y="30491"/>
                    <a:pt x="172087" y="29843"/>
                  </a:cubicBezTo>
                  <a:cubicBezTo>
                    <a:pt x="171849" y="29366"/>
                    <a:pt x="171849" y="28795"/>
                    <a:pt x="172087" y="28319"/>
                  </a:cubicBezTo>
                  <a:cubicBezTo>
                    <a:pt x="172430" y="27862"/>
                    <a:pt x="172697" y="27347"/>
                    <a:pt x="172849" y="26795"/>
                  </a:cubicBezTo>
                  <a:lnTo>
                    <a:pt x="172849" y="26319"/>
                  </a:lnTo>
                  <a:cubicBezTo>
                    <a:pt x="172849" y="26319"/>
                    <a:pt x="172849" y="25270"/>
                    <a:pt x="171992" y="25080"/>
                  </a:cubicBezTo>
                  <a:cubicBezTo>
                    <a:pt x="171135" y="24890"/>
                    <a:pt x="169230" y="25080"/>
                    <a:pt x="168087" y="26413"/>
                  </a:cubicBezTo>
                  <a:cubicBezTo>
                    <a:pt x="167039" y="27166"/>
                    <a:pt x="166582" y="28509"/>
                    <a:pt x="166944" y="29748"/>
                  </a:cubicBezTo>
                  <a:cubicBezTo>
                    <a:pt x="166944" y="30414"/>
                    <a:pt x="166944" y="30890"/>
                    <a:pt x="166944" y="31462"/>
                  </a:cubicBezTo>
                  <a:cubicBezTo>
                    <a:pt x="166944" y="32033"/>
                    <a:pt x="164848" y="32414"/>
                    <a:pt x="164848" y="33367"/>
                  </a:cubicBezTo>
                  <a:lnTo>
                    <a:pt x="164848" y="33367"/>
                  </a:lnTo>
                  <a:cubicBezTo>
                    <a:pt x="164848" y="31176"/>
                    <a:pt x="163419" y="31653"/>
                    <a:pt x="162943" y="30795"/>
                  </a:cubicBezTo>
                  <a:cubicBezTo>
                    <a:pt x="162467" y="29938"/>
                    <a:pt x="162943" y="28985"/>
                    <a:pt x="163991" y="28128"/>
                  </a:cubicBezTo>
                  <a:cubicBezTo>
                    <a:pt x="165039" y="27271"/>
                    <a:pt x="164753" y="25937"/>
                    <a:pt x="163229" y="25557"/>
                  </a:cubicBezTo>
                  <a:cubicBezTo>
                    <a:pt x="162153" y="25300"/>
                    <a:pt x="161029" y="25718"/>
                    <a:pt x="160371" y="26604"/>
                  </a:cubicBezTo>
                  <a:cubicBezTo>
                    <a:pt x="160371" y="27271"/>
                    <a:pt x="160371" y="28128"/>
                    <a:pt x="159419" y="28795"/>
                  </a:cubicBezTo>
                  <a:cubicBezTo>
                    <a:pt x="158695" y="29643"/>
                    <a:pt x="157514" y="29948"/>
                    <a:pt x="156466" y="29557"/>
                  </a:cubicBezTo>
                  <a:cubicBezTo>
                    <a:pt x="155037" y="29557"/>
                    <a:pt x="155609" y="27747"/>
                    <a:pt x="156466" y="26890"/>
                  </a:cubicBezTo>
                  <a:lnTo>
                    <a:pt x="159133" y="24032"/>
                  </a:lnTo>
                  <a:cubicBezTo>
                    <a:pt x="159133" y="23461"/>
                    <a:pt x="160086" y="22985"/>
                    <a:pt x="160086" y="22318"/>
                  </a:cubicBezTo>
                  <a:cubicBezTo>
                    <a:pt x="160086" y="21651"/>
                    <a:pt x="159609" y="20985"/>
                    <a:pt x="158657" y="20794"/>
                  </a:cubicBezTo>
                  <a:cubicBezTo>
                    <a:pt x="157628" y="20679"/>
                    <a:pt x="156600" y="20985"/>
                    <a:pt x="155799" y="21651"/>
                  </a:cubicBezTo>
                  <a:cubicBezTo>
                    <a:pt x="154923" y="22346"/>
                    <a:pt x="154209" y="23223"/>
                    <a:pt x="153704" y="24223"/>
                  </a:cubicBezTo>
                  <a:cubicBezTo>
                    <a:pt x="153132" y="25366"/>
                    <a:pt x="152370" y="26890"/>
                    <a:pt x="150465" y="26795"/>
                  </a:cubicBezTo>
                  <a:cubicBezTo>
                    <a:pt x="148560" y="26699"/>
                    <a:pt x="148179" y="25747"/>
                    <a:pt x="148275" y="24890"/>
                  </a:cubicBezTo>
                  <a:cubicBezTo>
                    <a:pt x="148370" y="24032"/>
                    <a:pt x="149227" y="23461"/>
                    <a:pt x="150084" y="22889"/>
                  </a:cubicBezTo>
                  <a:cubicBezTo>
                    <a:pt x="150942" y="22318"/>
                    <a:pt x="153228" y="21175"/>
                    <a:pt x="152751" y="19937"/>
                  </a:cubicBezTo>
                  <a:cubicBezTo>
                    <a:pt x="151761" y="18917"/>
                    <a:pt x="150342" y="18460"/>
                    <a:pt x="148941" y="18698"/>
                  </a:cubicBezTo>
                  <a:cubicBezTo>
                    <a:pt x="147694" y="18870"/>
                    <a:pt x="146551" y="19480"/>
                    <a:pt x="145703" y="20413"/>
                  </a:cubicBezTo>
                  <a:cubicBezTo>
                    <a:pt x="144941" y="21270"/>
                    <a:pt x="144369" y="22128"/>
                    <a:pt x="143607" y="22889"/>
                  </a:cubicBezTo>
                  <a:cubicBezTo>
                    <a:pt x="143084" y="23413"/>
                    <a:pt x="142341" y="23661"/>
                    <a:pt x="141607" y="23556"/>
                  </a:cubicBezTo>
                  <a:cubicBezTo>
                    <a:pt x="141102" y="21728"/>
                    <a:pt x="141988" y="19794"/>
                    <a:pt x="143703" y="18984"/>
                  </a:cubicBezTo>
                  <a:cubicBezTo>
                    <a:pt x="144427" y="18680"/>
                    <a:pt x="145074" y="18222"/>
                    <a:pt x="145608" y="17651"/>
                  </a:cubicBezTo>
                  <a:cubicBezTo>
                    <a:pt x="145608" y="17079"/>
                    <a:pt x="145608" y="16317"/>
                    <a:pt x="144750" y="16127"/>
                  </a:cubicBezTo>
                  <a:lnTo>
                    <a:pt x="143703" y="16127"/>
                  </a:lnTo>
                  <a:cubicBezTo>
                    <a:pt x="141902" y="16193"/>
                    <a:pt x="140217" y="17070"/>
                    <a:pt x="139131" y="18508"/>
                  </a:cubicBezTo>
                  <a:cubicBezTo>
                    <a:pt x="138559" y="19556"/>
                    <a:pt x="138369" y="20889"/>
                    <a:pt x="136749" y="21270"/>
                  </a:cubicBezTo>
                  <a:cubicBezTo>
                    <a:pt x="135702" y="18698"/>
                    <a:pt x="137511" y="16032"/>
                    <a:pt x="140655" y="14603"/>
                  </a:cubicBezTo>
                  <a:cubicBezTo>
                    <a:pt x="141655" y="14222"/>
                    <a:pt x="142607" y="13746"/>
                    <a:pt x="143512" y="13174"/>
                  </a:cubicBezTo>
                  <a:cubicBezTo>
                    <a:pt x="144274" y="12603"/>
                    <a:pt x="144655" y="11650"/>
                    <a:pt x="143512" y="10983"/>
                  </a:cubicBezTo>
                  <a:cubicBezTo>
                    <a:pt x="142636" y="10507"/>
                    <a:pt x="141655" y="10240"/>
                    <a:pt x="140655" y="10221"/>
                  </a:cubicBezTo>
                  <a:cubicBezTo>
                    <a:pt x="138159" y="10050"/>
                    <a:pt x="135692" y="10869"/>
                    <a:pt x="133797" y="12507"/>
                  </a:cubicBezTo>
                  <a:cubicBezTo>
                    <a:pt x="132368" y="13936"/>
                    <a:pt x="132273" y="15841"/>
                    <a:pt x="131511" y="17460"/>
                  </a:cubicBezTo>
                  <a:cubicBezTo>
                    <a:pt x="131168" y="18222"/>
                    <a:pt x="130434" y="18727"/>
                    <a:pt x="129606" y="18794"/>
                  </a:cubicBezTo>
                  <a:cubicBezTo>
                    <a:pt x="128482" y="18975"/>
                    <a:pt x="127415" y="18270"/>
                    <a:pt x="127129" y="17174"/>
                  </a:cubicBezTo>
                  <a:cubicBezTo>
                    <a:pt x="127291" y="16288"/>
                    <a:pt x="127691" y="15469"/>
                    <a:pt x="128272" y="14793"/>
                  </a:cubicBezTo>
                  <a:cubicBezTo>
                    <a:pt x="128910" y="14126"/>
                    <a:pt x="128910" y="13079"/>
                    <a:pt x="128272" y="12412"/>
                  </a:cubicBezTo>
                  <a:cubicBezTo>
                    <a:pt x="126910" y="11650"/>
                    <a:pt x="125253" y="11650"/>
                    <a:pt x="123891" y="12412"/>
                  </a:cubicBezTo>
                  <a:cubicBezTo>
                    <a:pt x="122862" y="12983"/>
                    <a:pt x="122110" y="13946"/>
                    <a:pt x="121795" y="15079"/>
                  </a:cubicBezTo>
                  <a:lnTo>
                    <a:pt x="121033" y="16603"/>
                  </a:lnTo>
                  <a:cubicBezTo>
                    <a:pt x="119709" y="14746"/>
                    <a:pt x="119709" y="12260"/>
                    <a:pt x="121033" y="10412"/>
                  </a:cubicBezTo>
                  <a:cubicBezTo>
                    <a:pt x="121405" y="9964"/>
                    <a:pt x="121700" y="9440"/>
                    <a:pt x="121890" y="8888"/>
                  </a:cubicBezTo>
                  <a:cubicBezTo>
                    <a:pt x="122005" y="8183"/>
                    <a:pt x="121547" y="7506"/>
                    <a:pt x="120843" y="7363"/>
                  </a:cubicBezTo>
                  <a:cubicBezTo>
                    <a:pt x="120433" y="7278"/>
                    <a:pt x="120014" y="7278"/>
                    <a:pt x="119604" y="7363"/>
                  </a:cubicBezTo>
                  <a:cubicBezTo>
                    <a:pt x="117738" y="7221"/>
                    <a:pt x="116014" y="8354"/>
                    <a:pt x="115413" y="10126"/>
                  </a:cubicBezTo>
                  <a:cubicBezTo>
                    <a:pt x="115271" y="11517"/>
                    <a:pt x="115271" y="12926"/>
                    <a:pt x="115413" y="14317"/>
                  </a:cubicBezTo>
                  <a:cubicBezTo>
                    <a:pt x="115451" y="14898"/>
                    <a:pt x="115013" y="15393"/>
                    <a:pt x="114442" y="15432"/>
                  </a:cubicBezTo>
                  <a:cubicBezTo>
                    <a:pt x="114289" y="15450"/>
                    <a:pt x="114128" y="15422"/>
                    <a:pt x="113985" y="15365"/>
                  </a:cubicBezTo>
                  <a:cubicBezTo>
                    <a:pt x="113689" y="15289"/>
                    <a:pt x="113423" y="15117"/>
                    <a:pt x="113223" y="14889"/>
                  </a:cubicBezTo>
                  <a:cubicBezTo>
                    <a:pt x="111699" y="12888"/>
                    <a:pt x="113223" y="10698"/>
                    <a:pt x="112461" y="8602"/>
                  </a:cubicBezTo>
                  <a:cubicBezTo>
                    <a:pt x="111489" y="7202"/>
                    <a:pt x="110137" y="6107"/>
                    <a:pt x="108555" y="5459"/>
                  </a:cubicBezTo>
                  <a:cubicBezTo>
                    <a:pt x="107508" y="4887"/>
                    <a:pt x="105603" y="4411"/>
                    <a:pt x="105031" y="5459"/>
                  </a:cubicBezTo>
                  <a:cubicBezTo>
                    <a:pt x="104460" y="6507"/>
                    <a:pt x="105031" y="6126"/>
                    <a:pt x="105031" y="6507"/>
                  </a:cubicBezTo>
                  <a:cubicBezTo>
                    <a:pt x="105031" y="6887"/>
                    <a:pt x="107317" y="9459"/>
                    <a:pt x="108270" y="10983"/>
                  </a:cubicBezTo>
                  <a:cubicBezTo>
                    <a:pt x="109432" y="12231"/>
                    <a:pt x="109632" y="14098"/>
                    <a:pt x="108746" y="15555"/>
                  </a:cubicBezTo>
                  <a:cubicBezTo>
                    <a:pt x="107698" y="15822"/>
                    <a:pt x="106603" y="15355"/>
                    <a:pt x="106079" y="14412"/>
                  </a:cubicBezTo>
                  <a:cubicBezTo>
                    <a:pt x="106079" y="13650"/>
                    <a:pt x="106079" y="12793"/>
                    <a:pt x="105412" y="12126"/>
                  </a:cubicBezTo>
                  <a:cubicBezTo>
                    <a:pt x="104745" y="11460"/>
                    <a:pt x="105412" y="12126"/>
                    <a:pt x="104841" y="11650"/>
                  </a:cubicBezTo>
                  <a:cubicBezTo>
                    <a:pt x="103974" y="11421"/>
                    <a:pt x="103088" y="11936"/>
                    <a:pt x="102860" y="12803"/>
                  </a:cubicBezTo>
                  <a:cubicBezTo>
                    <a:pt x="102850" y="12831"/>
                    <a:pt x="102850" y="12860"/>
                    <a:pt x="102840" y="12888"/>
                  </a:cubicBezTo>
                  <a:cubicBezTo>
                    <a:pt x="102840" y="13555"/>
                    <a:pt x="102840" y="14507"/>
                    <a:pt x="101316" y="14507"/>
                  </a:cubicBezTo>
                  <a:cubicBezTo>
                    <a:pt x="99792" y="12983"/>
                    <a:pt x="100554" y="10983"/>
                    <a:pt x="100459" y="9269"/>
                  </a:cubicBezTo>
                  <a:cubicBezTo>
                    <a:pt x="99764" y="6049"/>
                    <a:pt x="97459" y="3430"/>
                    <a:pt x="94363" y="2315"/>
                  </a:cubicBezTo>
                  <a:cubicBezTo>
                    <a:pt x="93868" y="2029"/>
                    <a:pt x="93315" y="1829"/>
                    <a:pt x="92744" y="1744"/>
                  </a:cubicBezTo>
                  <a:cubicBezTo>
                    <a:pt x="91544" y="1553"/>
                    <a:pt x="90401" y="2296"/>
                    <a:pt x="90077" y="3458"/>
                  </a:cubicBezTo>
                  <a:cubicBezTo>
                    <a:pt x="90144" y="4401"/>
                    <a:pt x="90439" y="5316"/>
                    <a:pt x="90934" y="6126"/>
                  </a:cubicBezTo>
                  <a:cubicBezTo>
                    <a:pt x="91544" y="7297"/>
                    <a:pt x="91839" y="8612"/>
                    <a:pt x="91791" y="9935"/>
                  </a:cubicBezTo>
                  <a:cubicBezTo>
                    <a:pt x="91896" y="11297"/>
                    <a:pt x="90877" y="12488"/>
                    <a:pt x="89515" y="12593"/>
                  </a:cubicBezTo>
                  <a:cubicBezTo>
                    <a:pt x="89420" y="12603"/>
                    <a:pt x="89315" y="12603"/>
                    <a:pt x="89220" y="12603"/>
                  </a:cubicBezTo>
                  <a:cubicBezTo>
                    <a:pt x="87667" y="12697"/>
                    <a:pt x="86238" y="11774"/>
                    <a:pt x="85695" y="10316"/>
                  </a:cubicBezTo>
                  <a:cubicBezTo>
                    <a:pt x="85695" y="9269"/>
                    <a:pt x="85695" y="8030"/>
                    <a:pt x="84552" y="6983"/>
                  </a:cubicBezTo>
                  <a:cubicBezTo>
                    <a:pt x="83409" y="5935"/>
                    <a:pt x="81219" y="5364"/>
                    <a:pt x="80266" y="6220"/>
                  </a:cubicBezTo>
                  <a:cubicBezTo>
                    <a:pt x="80047" y="6602"/>
                    <a:pt x="80047" y="7078"/>
                    <a:pt x="80266" y="7459"/>
                  </a:cubicBezTo>
                  <a:cubicBezTo>
                    <a:pt x="80704" y="8421"/>
                    <a:pt x="81209" y="9345"/>
                    <a:pt x="81790" y="10221"/>
                  </a:cubicBezTo>
                  <a:cubicBezTo>
                    <a:pt x="82524" y="10993"/>
                    <a:pt x="82524" y="12212"/>
                    <a:pt x="81790" y="12983"/>
                  </a:cubicBezTo>
                  <a:cubicBezTo>
                    <a:pt x="80857" y="13431"/>
                    <a:pt x="79771" y="13431"/>
                    <a:pt x="78837" y="12983"/>
                  </a:cubicBezTo>
                  <a:cubicBezTo>
                    <a:pt x="77923" y="12621"/>
                    <a:pt x="77294" y="11774"/>
                    <a:pt x="77218" y="10793"/>
                  </a:cubicBezTo>
                  <a:lnTo>
                    <a:pt x="76361" y="4887"/>
                  </a:lnTo>
                  <a:cubicBezTo>
                    <a:pt x="76285" y="3897"/>
                    <a:pt x="76028" y="2925"/>
                    <a:pt x="75599" y="2029"/>
                  </a:cubicBezTo>
                  <a:cubicBezTo>
                    <a:pt x="74951" y="992"/>
                    <a:pt x="73980" y="182"/>
                    <a:pt x="72837" y="-256"/>
                  </a:cubicBezTo>
                  <a:cubicBezTo>
                    <a:pt x="71922" y="-447"/>
                    <a:pt x="70989" y="-447"/>
                    <a:pt x="70074" y="-256"/>
                  </a:cubicBezTo>
                  <a:cubicBezTo>
                    <a:pt x="69217" y="-256"/>
                    <a:pt x="68550" y="410"/>
                    <a:pt x="68550" y="982"/>
                  </a:cubicBezTo>
                  <a:cubicBezTo>
                    <a:pt x="68550" y="1553"/>
                    <a:pt x="69027" y="1935"/>
                    <a:pt x="69408" y="2411"/>
                  </a:cubicBezTo>
                  <a:cubicBezTo>
                    <a:pt x="70598" y="3573"/>
                    <a:pt x="71313" y="5135"/>
                    <a:pt x="71408" y="6792"/>
                  </a:cubicBezTo>
                  <a:cubicBezTo>
                    <a:pt x="71570" y="7402"/>
                    <a:pt x="71198" y="8030"/>
                    <a:pt x="70589" y="8183"/>
                  </a:cubicBezTo>
                  <a:cubicBezTo>
                    <a:pt x="70513" y="8202"/>
                    <a:pt x="70436" y="8221"/>
                    <a:pt x="70360" y="8221"/>
                  </a:cubicBezTo>
                  <a:cubicBezTo>
                    <a:pt x="69808" y="8421"/>
                    <a:pt x="69198" y="8421"/>
                    <a:pt x="68646" y="8221"/>
                  </a:cubicBezTo>
                  <a:cubicBezTo>
                    <a:pt x="67722" y="7687"/>
                    <a:pt x="67064" y="6792"/>
                    <a:pt x="66836" y="5744"/>
                  </a:cubicBezTo>
                  <a:cubicBezTo>
                    <a:pt x="66655" y="4716"/>
                    <a:pt x="66188" y="3763"/>
                    <a:pt x="65502" y="2982"/>
                  </a:cubicBezTo>
                  <a:cubicBezTo>
                    <a:pt x="64455" y="2087"/>
                    <a:pt x="63026" y="1763"/>
                    <a:pt x="61692" y="2125"/>
                  </a:cubicBezTo>
                  <a:cubicBezTo>
                    <a:pt x="60883" y="2353"/>
                    <a:pt x="60407" y="3192"/>
                    <a:pt x="60635" y="4001"/>
                  </a:cubicBezTo>
                  <a:cubicBezTo>
                    <a:pt x="60635" y="4011"/>
                    <a:pt x="60645" y="4021"/>
                    <a:pt x="60645" y="4030"/>
                  </a:cubicBezTo>
                  <a:cubicBezTo>
                    <a:pt x="61026" y="4782"/>
                    <a:pt x="61540" y="5459"/>
                    <a:pt x="62169" y="6030"/>
                  </a:cubicBezTo>
                  <a:cubicBezTo>
                    <a:pt x="63912" y="7906"/>
                    <a:pt x="65217" y="10155"/>
                    <a:pt x="65979" y="12603"/>
                  </a:cubicBezTo>
                  <a:cubicBezTo>
                    <a:pt x="65979" y="13364"/>
                    <a:pt x="65979" y="14317"/>
                    <a:pt x="64931" y="14507"/>
                  </a:cubicBezTo>
                  <a:cubicBezTo>
                    <a:pt x="64217" y="14565"/>
                    <a:pt x="63502" y="14365"/>
                    <a:pt x="62931" y="13936"/>
                  </a:cubicBezTo>
                  <a:cubicBezTo>
                    <a:pt x="62531" y="13546"/>
                    <a:pt x="62264" y="13050"/>
                    <a:pt x="62169" y="12507"/>
                  </a:cubicBezTo>
                  <a:lnTo>
                    <a:pt x="61026" y="10126"/>
                  </a:lnTo>
                  <a:cubicBezTo>
                    <a:pt x="60511" y="9040"/>
                    <a:pt x="59635" y="8164"/>
                    <a:pt x="58549" y="7649"/>
                  </a:cubicBezTo>
                  <a:cubicBezTo>
                    <a:pt x="57311" y="7078"/>
                    <a:pt x="55215" y="7173"/>
                    <a:pt x="54644" y="7649"/>
                  </a:cubicBezTo>
                  <a:cubicBezTo>
                    <a:pt x="54072" y="8126"/>
                    <a:pt x="54644" y="9269"/>
                    <a:pt x="55692" y="10031"/>
                  </a:cubicBezTo>
                  <a:cubicBezTo>
                    <a:pt x="56168" y="10659"/>
                    <a:pt x="56530" y="11364"/>
                    <a:pt x="56739" y="12126"/>
                  </a:cubicBezTo>
                  <a:cubicBezTo>
                    <a:pt x="56739" y="12126"/>
                    <a:pt x="56739" y="12888"/>
                    <a:pt x="56739" y="13174"/>
                  </a:cubicBezTo>
                  <a:cubicBezTo>
                    <a:pt x="56520" y="13250"/>
                    <a:pt x="56292" y="13250"/>
                    <a:pt x="56073" y="13174"/>
                  </a:cubicBezTo>
                  <a:cubicBezTo>
                    <a:pt x="54539" y="13574"/>
                    <a:pt x="52910" y="13146"/>
                    <a:pt x="51786" y="12031"/>
                  </a:cubicBezTo>
                  <a:cubicBezTo>
                    <a:pt x="51082" y="11145"/>
                    <a:pt x="50796" y="9992"/>
                    <a:pt x="51024" y="8888"/>
                  </a:cubicBezTo>
                  <a:cubicBezTo>
                    <a:pt x="51196" y="7811"/>
                    <a:pt x="51024" y="6716"/>
                    <a:pt x="50548" y="5744"/>
                  </a:cubicBezTo>
                  <a:cubicBezTo>
                    <a:pt x="50377" y="5421"/>
                    <a:pt x="50110" y="5154"/>
                    <a:pt x="49786" y="4982"/>
                  </a:cubicBezTo>
                  <a:cubicBezTo>
                    <a:pt x="48948" y="4744"/>
                    <a:pt x="48053" y="4744"/>
                    <a:pt x="47214" y="4982"/>
                  </a:cubicBezTo>
                  <a:lnTo>
                    <a:pt x="45595" y="5554"/>
                  </a:lnTo>
                  <a:cubicBezTo>
                    <a:pt x="44166" y="6507"/>
                    <a:pt x="44357" y="8030"/>
                    <a:pt x="45595" y="9364"/>
                  </a:cubicBezTo>
                  <a:cubicBezTo>
                    <a:pt x="46605" y="10498"/>
                    <a:pt x="47529" y="11707"/>
                    <a:pt x="48357" y="12983"/>
                  </a:cubicBezTo>
                  <a:cubicBezTo>
                    <a:pt x="48357" y="13746"/>
                    <a:pt x="48357" y="14603"/>
                    <a:pt x="47786" y="14984"/>
                  </a:cubicBezTo>
                  <a:cubicBezTo>
                    <a:pt x="46852" y="15441"/>
                    <a:pt x="45767" y="15441"/>
                    <a:pt x="44833" y="14984"/>
                  </a:cubicBezTo>
                  <a:cubicBezTo>
                    <a:pt x="44195" y="14536"/>
                    <a:pt x="43747" y="13850"/>
                    <a:pt x="43595" y="13079"/>
                  </a:cubicBezTo>
                  <a:cubicBezTo>
                    <a:pt x="43633" y="12603"/>
                    <a:pt x="43633" y="12126"/>
                    <a:pt x="43595" y="11650"/>
                  </a:cubicBezTo>
                  <a:cubicBezTo>
                    <a:pt x="43195" y="11126"/>
                    <a:pt x="42623" y="10755"/>
                    <a:pt x="41976" y="10602"/>
                  </a:cubicBezTo>
                  <a:cubicBezTo>
                    <a:pt x="40823" y="10278"/>
                    <a:pt x="39623" y="10907"/>
                    <a:pt x="39213" y="12031"/>
                  </a:cubicBezTo>
                  <a:cubicBezTo>
                    <a:pt x="39080" y="12945"/>
                    <a:pt x="39080" y="13879"/>
                    <a:pt x="39213" y="14793"/>
                  </a:cubicBezTo>
                  <a:cubicBezTo>
                    <a:pt x="38670" y="15050"/>
                    <a:pt x="38042" y="15050"/>
                    <a:pt x="37499" y="14793"/>
                  </a:cubicBezTo>
                  <a:cubicBezTo>
                    <a:pt x="36699" y="14822"/>
                    <a:pt x="35918" y="14546"/>
                    <a:pt x="35308" y="14031"/>
                  </a:cubicBezTo>
                  <a:cubicBezTo>
                    <a:pt x="34984" y="13660"/>
                    <a:pt x="34727" y="13240"/>
                    <a:pt x="34546" y="12793"/>
                  </a:cubicBezTo>
                  <a:cubicBezTo>
                    <a:pt x="34289" y="11536"/>
                    <a:pt x="33727" y="10364"/>
                    <a:pt x="32927" y="9364"/>
                  </a:cubicBezTo>
                  <a:cubicBezTo>
                    <a:pt x="31813" y="8135"/>
                    <a:pt x="30289" y="7363"/>
                    <a:pt x="28641" y="7173"/>
                  </a:cubicBezTo>
                  <a:cubicBezTo>
                    <a:pt x="27793" y="6802"/>
                    <a:pt x="26821" y="6802"/>
                    <a:pt x="25974" y="7173"/>
                  </a:cubicBezTo>
                  <a:cubicBezTo>
                    <a:pt x="25859" y="7449"/>
                    <a:pt x="25859" y="7754"/>
                    <a:pt x="25974" y="8030"/>
                  </a:cubicBezTo>
                  <a:cubicBezTo>
                    <a:pt x="26164" y="9745"/>
                    <a:pt x="27012" y="11326"/>
                    <a:pt x="28355" y="12412"/>
                  </a:cubicBezTo>
                  <a:cubicBezTo>
                    <a:pt x="29031" y="12974"/>
                    <a:pt x="29555" y="13688"/>
                    <a:pt x="29879" y="14507"/>
                  </a:cubicBezTo>
                  <a:cubicBezTo>
                    <a:pt x="29936" y="15050"/>
                    <a:pt x="29565" y="15555"/>
                    <a:pt x="29022" y="15651"/>
                  </a:cubicBezTo>
                  <a:cubicBezTo>
                    <a:pt x="28384" y="15917"/>
                    <a:pt x="27660" y="15917"/>
                    <a:pt x="27021" y="15651"/>
                  </a:cubicBezTo>
                  <a:cubicBezTo>
                    <a:pt x="26421" y="15317"/>
                    <a:pt x="25783" y="15060"/>
                    <a:pt x="25116" y="14889"/>
                  </a:cubicBezTo>
                  <a:cubicBezTo>
                    <a:pt x="24688" y="14746"/>
                    <a:pt x="24212" y="14746"/>
                    <a:pt x="23783" y="14889"/>
                  </a:cubicBezTo>
                  <a:cubicBezTo>
                    <a:pt x="22497" y="20403"/>
                    <a:pt x="20649" y="25766"/>
                    <a:pt x="18258" y="30890"/>
                  </a:cubicBezTo>
                  <a:cubicBezTo>
                    <a:pt x="16163" y="35082"/>
                    <a:pt x="13305" y="39082"/>
                    <a:pt x="11305" y="43273"/>
                  </a:cubicBezTo>
                  <a:cubicBezTo>
                    <a:pt x="4733" y="56989"/>
                    <a:pt x="6924" y="72515"/>
                    <a:pt x="6828" y="87469"/>
                  </a:cubicBezTo>
                  <a:cubicBezTo>
                    <a:pt x="6724" y="99004"/>
                    <a:pt x="5219" y="110491"/>
                    <a:pt x="2352" y="121663"/>
                  </a:cubicBezTo>
                  <a:cubicBezTo>
                    <a:pt x="456" y="126769"/>
                    <a:pt x="-325" y="132227"/>
                    <a:pt x="66" y="137666"/>
                  </a:cubicBezTo>
                  <a:cubicBezTo>
                    <a:pt x="837" y="141704"/>
                    <a:pt x="2466" y="145543"/>
                    <a:pt x="4828" y="148905"/>
                  </a:cubicBezTo>
                  <a:cubicBezTo>
                    <a:pt x="5028" y="148372"/>
                    <a:pt x="5276" y="147857"/>
                    <a:pt x="5590" y="147381"/>
                  </a:cubicBezTo>
                  <a:cubicBezTo>
                    <a:pt x="6390" y="146581"/>
                    <a:pt x="7562" y="146286"/>
                    <a:pt x="8638" y="146619"/>
                  </a:cubicBezTo>
                  <a:cubicBezTo>
                    <a:pt x="10067" y="147191"/>
                    <a:pt x="9400" y="148524"/>
                    <a:pt x="8638" y="149382"/>
                  </a:cubicBezTo>
                  <a:lnTo>
                    <a:pt x="6638" y="151477"/>
                  </a:lnTo>
                  <a:lnTo>
                    <a:pt x="8924" y="154715"/>
                  </a:lnTo>
                  <a:lnTo>
                    <a:pt x="8924" y="154715"/>
                  </a:lnTo>
                  <a:cubicBezTo>
                    <a:pt x="9895" y="154116"/>
                    <a:pt x="10686" y="153258"/>
                    <a:pt x="11210" y="152239"/>
                  </a:cubicBezTo>
                  <a:cubicBezTo>
                    <a:pt x="11781" y="151096"/>
                    <a:pt x="12543" y="149572"/>
                    <a:pt x="14544" y="149762"/>
                  </a:cubicBezTo>
                  <a:cubicBezTo>
                    <a:pt x="16544" y="149953"/>
                    <a:pt x="16830" y="150810"/>
                    <a:pt x="16734" y="151667"/>
                  </a:cubicBezTo>
                  <a:cubicBezTo>
                    <a:pt x="16639" y="152525"/>
                    <a:pt x="15782" y="153096"/>
                    <a:pt x="14829" y="153668"/>
                  </a:cubicBezTo>
                  <a:cubicBezTo>
                    <a:pt x="13877" y="154239"/>
                    <a:pt x="11591" y="155287"/>
                    <a:pt x="12162" y="156525"/>
                  </a:cubicBezTo>
                  <a:cubicBezTo>
                    <a:pt x="12734" y="157764"/>
                    <a:pt x="14448" y="157954"/>
                    <a:pt x="15877" y="157764"/>
                  </a:cubicBezTo>
                  <a:cubicBezTo>
                    <a:pt x="17182" y="157659"/>
                    <a:pt x="18401" y="157087"/>
                    <a:pt x="19306" y="156144"/>
                  </a:cubicBezTo>
                  <a:cubicBezTo>
                    <a:pt x="20068" y="155382"/>
                    <a:pt x="20640" y="154525"/>
                    <a:pt x="21402" y="153763"/>
                  </a:cubicBezTo>
                  <a:cubicBezTo>
                    <a:pt x="21906" y="153210"/>
                    <a:pt x="22668" y="152963"/>
                    <a:pt x="23402" y="153096"/>
                  </a:cubicBezTo>
                  <a:cubicBezTo>
                    <a:pt x="23907" y="154925"/>
                    <a:pt x="23021" y="156858"/>
                    <a:pt x="21306" y="157668"/>
                  </a:cubicBezTo>
                  <a:cubicBezTo>
                    <a:pt x="20592" y="158001"/>
                    <a:pt x="19925" y="158420"/>
                    <a:pt x="19306" y="158907"/>
                  </a:cubicBezTo>
                  <a:cubicBezTo>
                    <a:pt x="18992" y="159392"/>
                    <a:pt x="19125" y="160040"/>
                    <a:pt x="19611" y="160354"/>
                  </a:cubicBezTo>
                  <a:cubicBezTo>
                    <a:pt x="19773" y="160459"/>
                    <a:pt x="19963" y="160526"/>
                    <a:pt x="20163" y="160526"/>
                  </a:cubicBezTo>
                  <a:lnTo>
                    <a:pt x="21211" y="160526"/>
                  </a:lnTo>
                  <a:cubicBezTo>
                    <a:pt x="23030" y="160421"/>
                    <a:pt x="24726" y="159563"/>
                    <a:pt x="25878" y="158144"/>
                  </a:cubicBezTo>
                  <a:cubicBezTo>
                    <a:pt x="26545" y="157192"/>
                    <a:pt x="26736" y="155858"/>
                    <a:pt x="28355" y="155478"/>
                  </a:cubicBezTo>
                  <a:cubicBezTo>
                    <a:pt x="29403" y="158049"/>
                    <a:pt x="27593" y="160716"/>
                    <a:pt x="24259" y="162050"/>
                  </a:cubicBezTo>
                  <a:cubicBezTo>
                    <a:pt x="23250" y="162412"/>
                    <a:pt x="22297" y="162888"/>
                    <a:pt x="21402" y="163478"/>
                  </a:cubicBezTo>
                  <a:cubicBezTo>
                    <a:pt x="20544" y="164050"/>
                    <a:pt x="20259" y="164907"/>
                    <a:pt x="21402" y="165574"/>
                  </a:cubicBezTo>
                  <a:cubicBezTo>
                    <a:pt x="22249" y="166146"/>
                    <a:pt x="23240" y="166441"/>
                    <a:pt x="24259" y="166431"/>
                  </a:cubicBezTo>
                  <a:cubicBezTo>
                    <a:pt x="26812" y="166679"/>
                    <a:pt x="29346" y="165888"/>
                    <a:pt x="31308" y="164240"/>
                  </a:cubicBezTo>
                  <a:cubicBezTo>
                    <a:pt x="32736" y="162812"/>
                    <a:pt x="32832" y="161002"/>
                    <a:pt x="33689" y="159287"/>
                  </a:cubicBezTo>
                  <a:cubicBezTo>
                    <a:pt x="34032" y="158526"/>
                    <a:pt x="34765" y="158021"/>
                    <a:pt x="35594" y="157954"/>
                  </a:cubicBezTo>
                  <a:cubicBezTo>
                    <a:pt x="36927" y="157954"/>
                    <a:pt x="38070" y="158811"/>
                    <a:pt x="38070" y="159669"/>
                  </a:cubicBezTo>
                  <a:cubicBezTo>
                    <a:pt x="37909" y="160554"/>
                    <a:pt x="37508" y="161373"/>
                    <a:pt x="36927" y="162050"/>
                  </a:cubicBezTo>
                  <a:cubicBezTo>
                    <a:pt x="36289" y="162716"/>
                    <a:pt x="36289" y="163764"/>
                    <a:pt x="36927" y="164431"/>
                  </a:cubicBezTo>
                  <a:cubicBezTo>
                    <a:pt x="38318" y="165193"/>
                    <a:pt x="40013" y="165193"/>
                    <a:pt x="41404" y="164431"/>
                  </a:cubicBezTo>
                  <a:cubicBezTo>
                    <a:pt x="42385" y="163850"/>
                    <a:pt x="43128" y="162935"/>
                    <a:pt x="43500" y="161859"/>
                  </a:cubicBezTo>
                  <a:lnTo>
                    <a:pt x="44262" y="160240"/>
                  </a:lnTo>
                  <a:cubicBezTo>
                    <a:pt x="45586" y="162098"/>
                    <a:pt x="45586" y="164583"/>
                    <a:pt x="44262" y="166431"/>
                  </a:cubicBezTo>
                  <a:cubicBezTo>
                    <a:pt x="43900" y="166926"/>
                    <a:pt x="43614" y="167469"/>
                    <a:pt x="43404" y="168051"/>
                  </a:cubicBezTo>
                  <a:cubicBezTo>
                    <a:pt x="43366" y="168736"/>
                    <a:pt x="43795" y="169365"/>
                    <a:pt x="44452" y="169574"/>
                  </a:cubicBezTo>
                  <a:lnTo>
                    <a:pt x="45690" y="169574"/>
                  </a:lnTo>
                  <a:cubicBezTo>
                    <a:pt x="47567" y="169698"/>
                    <a:pt x="49310" y="168575"/>
                    <a:pt x="49977" y="166812"/>
                  </a:cubicBezTo>
                  <a:cubicBezTo>
                    <a:pt x="50120" y="165422"/>
                    <a:pt x="50120" y="164012"/>
                    <a:pt x="49977" y="162621"/>
                  </a:cubicBezTo>
                  <a:cubicBezTo>
                    <a:pt x="50062" y="161945"/>
                    <a:pt x="50681" y="161459"/>
                    <a:pt x="51358" y="161545"/>
                  </a:cubicBezTo>
                  <a:cubicBezTo>
                    <a:pt x="51405" y="161555"/>
                    <a:pt x="51453" y="161564"/>
                    <a:pt x="51501" y="161573"/>
                  </a:cubicBezTo>
                  <a:cubicBezTo>
                    <a:pt x="51748" y="161507"/>
                    <a:pt x="52015" y="161507"/>
                    <a:pt x="52263" y="161573"/>
                  </a:cubicBezTo>
                  <a:cubicBezTo>
                    <a:pt x="53787" y="163574"/>
                    <a:pt x="52263" y="165764"/>
                    <a:pt x="53025" y="167860"/>
                  </a:cubicBezTo>
                  <a:cubicBezTo>
                    <a:pt x="54006" y="169270"/>
                    <a:pt x="55358" y="170394"/>
                    <a:pt x="56930" y="171098"/>
                  </a:cubicBezTo>
                  <a:cubicBezTo>
                    <a:pt x="58073" y="171670"/>
                    <a:pt x="59978" y="172146"/>
                    <a:pt x="60549" y="171098"/>
                  </a:cubicBezTo>
                  <a:cubicBezTo>
                    <a:pt x="61121" y="170051"/>
                    <a:pt x="60549" y="170432"/>
                    <a:pt x="60549" y="170051"/>
                  </a:cubicBezTo>
                  <a:cubicBezTo>
                    <a:pt x="60549" y="169670"/>
                    <a:pt x="58263" y="167098"/>
                    <a:pt x="57216" y="165574"/>
                  </a:cubicBezTo>
                  <a:cubicBezTo>
                    <a:pt x="56187" y="164193"/>
                    <a:pt x="56187" y="162288"/>
                    <a:pt x="57216" y="160907"/>
                  </a:cubicBezTo>
                  <a:cubicBezTo>
                    <a:pt x="58273" y="160716"/>
                    <a:pt x="59340" y="161212"/>
                    <a:pt x="59883" y="162145"/>
                  </a:cubicBezTo>
                  <a:cubicBezTo>
                    <a:pt x="59883" y="162907"/>
                    <a:pt x="59883" y="163669"/>
                    <a:pt x="60549" y="164431"/>
                  </a:cubicBezTo>
                  <a:cubicBezTo>
                    <a:pt x="60730" y="164497"/>
                    <a:pt x="60940" y="164497"/>
                    <a:pt x="61121" y="164431"/>
                  </a:cubicBezTo>
                  <a:cubicBezTo>
                    <a:pt x="62016" y="164679"/>
                    <a:pt x="62940" y="164174"/>
                    <a:pt x="63216" y="163288"/>
                  </a:cubicBezTo>
                  <a:cubicBezTo>
                    <a:pt x="63216" y="162621"/>
                    <a:pt x="63216" y="161669"/>
                    <a:pt x="64740" y="161669"/>
                  </a:cubicBezTo>
                  <a:cubicBezTo>
                    <a:pt x="66264" y="163193"/>
                    <a:pt x="65502" y="165097"/>
                    <a:pt x="65598" y="166907"/>
                  </a:cubicBezTo>
                  <a:cubicBezTo>
                    <a:pt x="66312" y="170146"/>
                    <a:pt x="68655" y="172775"/>
                    <a:pt x="71789" y="173861"/>
                  </a:cubicBezTo>
                  <a:cubicBezTo>
                    <a:pt x="72313" y="174165"/>
                    <a:pt x="72903" y="174356"/>
                    <a:pt x="73503" y="174432"/>
                  </a:cubicBezTo>
                  <a:cubicBezTo>
                    <a:pt x="74704" y="174622"/>
                    <a:pt x="75846" y="173880"/>
                    <a:pt x="76170" y="172718"/>
                  </a:cubicBezTo>
                  <a:cubicBezTo>
                    <a:pt x="76104" y="171775"/>
                    <a:pt x="75808" y="170860"/>
                    <a:pt x="75313" y="170051"/>
                  </a:cubicBezTo>
                  <a:cubicBezTo>
                    <a:pt x="74684" y="168908"/>
                    <a:pt x="74361" y="167632"/>
                    <a:pt x="74361" y="166336"/>
                  </a:cubicBezTo>
                  <a:cubicBezTo>
                    <a:pt x="74304" y="164860"/>
                    <a:pt x="75456" y="163631"/>
                    <a:pt x="76932" y="163574"/>
                  </a:cubicBezTo>
                  <a:cubicBezTo>
                    <a:pt x="76961" y="163574"/>
                    <a:pt x="76999" y="163574"/>
                    <a:pt x="77028" y="163574"/>
                  </a:cubicBezTo>
                  <a:cubicBezTo>
                    <a:pt x="78599" y="163498"/>
                    <a:pt x="80047" y="164412"/>
                    <a:pt x="80647" y="165860"/>
                  </a:cubicBezTo>
                  <a:cubicBezTo>
                    <a:pt x="80800" y="167041"/>
                    <a:pt x="81181" y="168175"/>
                    <a:pt x="81790" y="169194"/>
                  </a:cubicBezTo>
                  <a:cubicBezTo>
                    <a:pt x="82933" y="170365"/>
                    <a:pt x="84695" y="170670"/>
                    <a:pt x="86172" y="169955"/>
                  </a:cubicBezTo>
                  <a:cubicBezTo>
                    <a:pt x="86410" y="169574"/>
                    <a:pt x="86410" y="169098"/>
                    <a:pt x="86172" y="168717"/>
                  </a:cubicBezTo>
                  <a:cubicBezTo>
                    <a:pt x="85743" y="167736"/>
                    <a:pt x="85200" y="166812"/>
                    <a:pt x="84552" y="165955"/>
                  </a:cubicBezTo>
                  <a:cubicBezTo>
                    <a:pt x="84552" y="165097"/>
                    <a:pt x="83790" y="163954"/>
                    <a:pt x="84552" y="163288"/>
                  </a:cubicBezTo>
                  <a:cubicBezTo>
                    <a:pt x="85467" y="162764"/>
                    <a:pt x="86591" y="162764"/>
                    <a:pt x="87505" y="163288"/>
                  </a:cubicBezTo>
                  <a:cubicBezTo>
                    <a:pt x="88439" y="163574"/>
                    <a:pt x="89086" y="164412"/>
                    <a:pt x="89124" y="165383"/>
                  </a:cubicBezTo>
                  <a:lnTo>
                    <a:pt x="90077" y="171289"/>
                  </a:lnTo>
                  <a:cubicBezTo>
                    <a:pt x="90153" y="172280"/>
                    <a:pt x="90410" y="173251"/>
                    <a:pt x="90839" y="174146"/>
                  </a:cubicBezTo>
                  <a:cubicBezTo>
                    <a:pt x="91496" y="175213"/>
                    <a:pt x="92506" y="176023"/>
                    <a:pt x="93696" y="176432"/>
                  </a:cubicBezTo>
                  <a:cubicBezTo>
                    <a:pt x="94601" y="176661"/>
                    <a:pt x="95554" y="176661"/>
                    <a:pt x="96459" y="176432"/>
                  </a:cubicBezTo>
                  <a:cubicBezTo>
                    <a:pt x="97316" y="176432"/>
                    <a:pt x="98078" y="175766"/>
                    <a:pt x="98078" y="175194"/>
                  </a:cubicBezTo>
                  <a:cubicBezTo>
                    <a:pt x="98078" y="174622"/>
                    <a:pt x="97602" y="174242"/>
                    <a:pt x="97125" y="173765"/>
                  </a:cubicBezTo>
                  <a:cubicBezTo>
                    <a:pt x="95944" y="172594"/>
                    <a:pt x="95201" y="171041"/>
                    <a:pt x="95030" y="169384"/>
                  </a:cubicBezTo>
                  <a:cubicBezTo>
                    <a:pt x="94973" y="168679"/>
                    <a:pt x="95478" y="168051"/>
                    <a:pt x="96173" y="167955"/>
                  </a:cubicBezTo>
                  <a:cubicBezTo>
                    <a:pt x="96725" y="167755"/>
                    <a:pt x="97335" y="167755"/>
                    <a:pt x="97887" y="167955"/>
                  </a:cubicBezTo>
                  <a:cubicBezTo>
                    <a:pt x="98830" y="168488"/>
                    <a:pt x="99516" y="169384"/>
                    <a:pt x="99792" y="170432"/>
                  </a:cubicBezTo>
                  <a:cubicBezTo>
                    <a:pt x="99954" y="171432"/>
                    <a:pt x="100421" y="172365"/>
                    <a:pt x="101126" y="173099"/>
                  </a:cubicBezTo>
                  <a:cubicBezTo>
                    <a:pt x="102193" y="174032"/>
                    <a:pt x="103650" y="174385"/>
                    <a:pt x="105031" y="174051"/>
                  </a:cubicBezTo>
                  <a:cubicBezTo>
                    <a:pt x="105841" y="173822"/>
                    <a:pt x="106317" y="172984"/>
                    <a:pt x="106088" y="172175"/>
                  </a:cubicBezTo>
                  <a:cubicBezTo>
                    <a:pt x="106088" y="172165"/>
                    <a:pt x="106079" y="172156"/>
                    <a:pt x="106079" y="172146"/>
                  </a:cubicBezTo>
                  <a:cubicBezTo>
                    <a:pt x="105660" y="171413"/>
                    <a:pt x="105145" y="170746"/>
                    <a:pt x="104555" y="170146"/>
                  </a:cubicBezTo>
                  <a:cubicBezTo>
                    <a:pt x="102736" y="168308"/>
                    <a:pt x="101393" y="166050"/>
                    <a:pt x="100650" y="163574"/>
                  </a:cubicBezTo>
                  <a:cubicBezTo>
                    <a:pt x="100650" y="162812"/>
                    <a:pt x="100650" y="161859"/>
                    <a:pt x="101602" y="161669"/>
                  </a:cubicBezTo>
                  <a:cubicBezTo>
                    <a:pt x="102355" y="161555"/>
                    <a:pt x="103117" y="161764"/>
                    <a:pt x="103698" y="162240"/>
                  </a:cubicBezTo>
                  <a:cubicBezTo>
                    <a:pt x="104098" y="162602"/>
                    <a:pt x="104393" y="163059"/>
                    <a:pt x="104555" y="163574"/>
                  </a:cubicBezTo>
                  <a:cubicBezTo>
                    <a:pt x="104860" y="164431"/>
                    <a:pt x="105241" y="165260"/>
                    <a:pt x="105698" y="166050"/>
                  </a:cubicBezTo>
                  <a:cubicBezTo>
                    <a:pt x="106222" y="167108"/>
                    <a:pt x="107098" y="167955"/>
                    <a:pt x="108174" y="168432"/>
                  </a:cubicBezTo>
                  <a:cubicBezTo>
                    <a:pt x="109508" y="169003"/>
                    <a:pt x="111603" y="169003"/>
                    <a:pt x="112175" y="168432"/>
                  </a:cubicBezTo>
                  <a:cubicBezTo>
                    <a:pt x="112746" y="167860"/>
                    <a:pt x="112175" y="166812"/>
                    <a:pt x="111127" y="166050"/>
                  </a:cubicBezTo>
                  <a:cubicBezTo>
                    <a:pt x="110584" y="165450"/>
                    <a:pt x="110194" y="164736"/>
                    <a:pt x="109984" y="163954"/>
                  </a:cubicBezTo>
                  <a:cubicBezTo>
                    <a:pt x="109984" y="163954"/>
                    <a:pt x="109984" y="163193"/>
                    <a:pt x="109984" y="162907"/>
                  </a:cubicBezTo>
                  <a:lnTo>
                    <a:pt x="110746" y="162907"/>
                  </a:lnTo>
                  <a:cubicBezTo>
                    <a:pt x="112280" y="162526"/>
                    <a:pt x="113899" y="162955"/>
                    <a:pt x="115032" y="164050"/>
                  </a:cubicBezTo>
                  <a:cubicBezTo>
                    <a:pt x="115804" y="164907"/>
                    <a:pt x="116118" y="166069"/>
                    <a:pt x="115890" y="167193"/>
                  </a:cubicBezTo>
                  <a:cubicBezTo>
                    <a:pt x="115518" y="168212"/>
                    <a:pt x="115518" y="169318"/>
                    <a:pt x="115890" y="170337"/>
                  </a:cubicBezTo>
                  <a:cubicBezTo>
                    <a:pt x="116061" y="170660"/>
                    <a:pt x="116328" y="170927"/>
                    <a:pt x="116652" y="171098"/>
                  </a:cubicBezTo>
                  <a:cubicBezTo>
                    <a:pt x="117490" y="171337"/>
                    <a:pt x="118385" y="171337"/>
                    <a:pt x="119223" y="171098"/>
                  </a:cubicBezTo>
                  <a:cubicBezTo>
                    <a:pt x="119804" y="171041"/>
                    <a:pt x="120357" y="170841"/>
                    <a:pt x="120843" y="170527"/>
                  </a:cubicBezTo>
                  <a:cubicBezTo>
                    <a:pt x="122367" y="169670"/>
                    <a:pt x="122081" y="168051"/>
                    <a:pt x="120843" y="166812"/>
                  </a:cubicBezTo>
                  <a:cubicBezTo>
                    <a:pt x="119604" y="165574"/>
                    <a:pt x="118557" y="164431"/>
                    <a:pt x="117890" y="163193"/>
                  </a:cubicBezTo>
                  <a:cubicBezTo>
                    <a:pt x="117223" y="161955"/>
                    <a:pt x="117890" y="161573"/>
                    <a:pt x="118461" y="161192"/>
                  </a:cubicBezTo>
                  <a:cubicBezTo>
                    <a:pt x="119433" y="160754"/>
                    <a:pt x="120538" y="160754"/>
                    <a:pt x="121509" y="161192"/>
                  </a:cubicBezTo>
                  <a:cubicBezTo>
                    <a:pt x="122195" y="161659"/>
                    <a:pt x="122671" y="162383"/>
                    <a:pt x="122843" y="163193"/>
                  </a:cubicBezTo>
                  <a:cubicBezTo>
                    <a:pt x="122910" y="163698"/>
                    <a:pt x="123072" y="164174"/>
                    <a:pt x="123319" y="164621"/>
                  </a:cubicBezTo>
                  <a:cubicBezTo>
                    <a:pt x="123710" y="165136"/>
                    <a:pt x="124291" y="165479"/>
                    <a:pt x="124938" y="165574"/>
                  </a:cubicBezTo>
                  <a:cubicBezTo>
                    <a:pt x="126139" y="165888"/>
                    <a:pt x="127386" y="165231"/>
                    <a:pt x="127796" y="164050"/>
                  </a:cubicBezTo>
                  <a:cubicBezTo>
                    <a:pt x="127720" y="163145"/>
                    <a:pt x="127558" y="162259"/>
                    <a:pt x="127320" y="161383"/>
                  </a:cubicBezTo>
                  <a:cubicBezTo>
                    <a:pt x="127815" y="160954"/>
                    <a:pt x="128472" y="160745"/>
                    <a:pt x="129129" y="160812"/>
                  </a:cubicBezTo>
                  <a:cubicBezTo>
                    <a:pt x="129920" y="160821"/>
                    <a:pt x="130692" y="161088"/>
                    <a:pt x="131320" y="161573"/>
                  </a:cubicBezTo>
                  <a:cubicBezTo>
                    <a:pt x="131663" y="161964"/>
                    <a:pt x="131920" y="162412"/>
                    <a:pt x="132082" y="162907"/>
                  </a:cubicBezTo>
                  <a:cubicBezTo>
                    <a:pt x="132397" y="164136"/>
                    <a:pt x="132987" y="165269"/>
                    <a:pt x="133797" y="166241"/>
                  </a:cubicBezTo>
                  <a:cubicBezTo>
                    <a:pt x="134968" y="167441"/>
                    <a:pt x="136511" y="168222"/>
                    <a:pt x="138178" y="168432"/>
                  </a:cubicBezTo>
                  <a:cubicBezTo>
                    <a:pt x="139140" y="168622"/>
                    <a:pt x="140131" y="168412"/>
                    <a:pt x="140940" y="167860"/>
                  </a:cubicBezTo>
                  <a:cubicBezTo>
                    <a:pt x="141026" y="167584"/>
                    <a:pt x="141026" y="167279"/>
                    <a:pt x="140940" y="167003"/>
                  </a:cubicBezTo>
                  <a:cubicBezTo>
                    <a:pt x="140769" y="165307"/>
                    <a:pt x="139912" y="163754"/>
                    <a:pt x="138559" y="162716"/>
                  </a:cubicBezTo>
                  <a:cubicBezTo>
                    <a:pt x="137797" y="162183"/>
                    <a:pt x="137226" y="161412"/>
                    <a:pt x="136940" y="160526"/>
                  </a:cubicBezTo>
                  <a:cubicBezTo>
                    <a:pt x="136940" y="160526"/>
                    <a:pt x="136940" y="159573"/>
                    <a:pt x="137797" y="159383"/>
                  </a:cubicBezTo>
                  <a:cubicBezTo>
                    <a:pt x="138445" y="159154"/>
                    <a:pt x="139150" y="159154"/>
                    <a:pt x="139797" y="159383"/>
                  </a:cubicBezTo>
                  <a:cubicBezTo>
                    <a:pt x="140426" y="159735"/>
                    <a:pt x="141093" y="159992"/>
                    <a:pt x="141798" y="160145"/>
                  </a:cubicBezTo>
                  <a:cubicBezTo>
                    <a:pt x="142550" y="160240"/>
                    <a:pt x="143303" y="159954"/>
                    <a:pt x="143798" y="159383"/>
                  </a:cubicBezTo>
                  <a:cubicBezTo>
                    <a:pt x="144074" y="158935"/>
                    <a:pt x="144303" y="158459"/>
                    <a:pt x="144465" y="157954"/>
                  </a:cubicBezTo>
                  <a:cubicBezTo>
                    <a:pt x="144417" y="157640"/>
                    <a:pt x="144417" y="157316"/>
                    <a:pt x="144465" y="157001"/>
                  </a:cubicBezTo>
                  <a:cubicBezTo>
                    <a:pt x="144960" y="156221"/>
                    <a:pt x="145827" y="155754"/>
                    <a:pt x="146751" y="155763"/>
                  </a:cubicBezTo>
                  <a:cubicBezTo>
                    <a:pt x="147494" y="155801"/>
                    <a:pt x="148151" y="156239"/>
                    <a:pt x="148465" y="156906"/>
                  </a:cubicBezTo>
                  <a:cubicBezTo>
                    <a:pt x="148694" y="157392"/>
                    <a:pt x="148694" y="157944"/>
                    <a:pt x="148465" y="158430"/>
                  </a:cubicBezTo>
                  <a:cubicBezTo>
                    <a:pt x="148141" y="158859"/>
                    <a:pt x="147884" y="159345"/>
                    <a:pt x="147703" y="159859"/>
                  </a:cubicBezTo>
                  <a:cubicBezTo>
                    <a:pt x="147598" y="160040"/>
                    <a:pt x="147598" y="160249"/>
                    <a:pt x="147703" y="160430"/>
                  </a:cubicBezTo>
                  <a:cubicBezTo>
                    <a:pt x="147703" y="160430"/>
                    <a:pt x="147703" y="161478"/>
                    <a:pt x="148560" y="161573"/>
                  </a:cubicBezTo>
                  <a:cubicBezTo>
                    <a:pt x="150018" y="161992"/>
                    <a:pt x="151589" y="161507"/>
                    <a:pt x="152561" y="160335"/>
                  </a:cubicBezTo>
                  <a:cubicBezTo>
                    <a:pt x="153609" y="159583"/>
                    <a:pt x="154066" y="158240"/>
                    <a:pt x="153704" y="157001"/>
                  </a:cubicBezTo>
                  <a:cubicBezTo>
                    <a:pt x="153704" y="156335"/>
                    <a:pt x="153704" y="155858"/>
                    <a:pt x="153704" y="155287"/>
                  </a:cubicBezTo>
                  <a:cubicBezTo>
                    <a:pt x="153704" y="154715"/>
                    <a:pt x="155799" y="154335"/>
                    <a:pt x="155799" y="153382"/>
                  </a:cubicBezTo>
                  <a:lnTo>
                    <a:pt x="155799" y="153382"/>
                  </a:lnTo>
                  <a:cubicBezTo>
                    <a:pt x="155799" y="155572"/>
                    <a:pt x="157228" y="155096"/>
                    <a:pt x="157800" y="155954"/>
                  </a:cubicBezTo>
                  <a:cubicBezTo>
                    <a:pt x="158371" y="156811"/>
                    <a:pt x="157323" y="157764"/>
                    <a:pt x="156657" y="158620"/>
                  </a:cubicBezTo>
                  <a:cubicBezTo>
                    <a:pt x="155990" y="159478"/>
                    <a:pt x="155895" y="160812"/>
                    <a:pt x="157419" y="161192"/>
                  </a:cubicBezTo>
                  <a:cubicBezTo>
                    <a:pt x="158495" y="161478"/>
                    <a:pt x="159638" y="161059"/>
                    <a:pt x="160276" y="160145"/>
                  </a:cubicBezTo>
                  <a:cubicBezTo>
                    <a:pt x="160752" y="159478"/>
                    <a:pt x="160752" y="158620"/>
                    <a:pt x="161324" y="157954"/>
                  </a:cubicBezTo>
                  <a:cubicBezTo>
                    <a:pt x="161972" y="157240"/>
                    <a:pt x="162943" y="156916"/>
                    <a:pt x="163896" y="157097"/>
                  </a:cubicBezTo>
                  <a:lnTo>
                    <a:pt x="163896" y="147000"/>
                  </a:lnTo>
                  <a:cubicBezTo>
                    <a:pt x="163610" y="131379"/>
                    <a:pt x="158943" y="114139"/>
                    <a:pt x="156942" y="9680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7" name="Freeform: Shape 516">
              <a:extLst>
                <a:ext uri="{FF2B5EF4-FFF2-40B4-BE49-F238E27FC236}">
                  <a16:creationId xmlns:a16="http://schemas.microsoft.com/office/drawing/2014/main" xmlns="" id="{125A33DE-80A1-EEFC-8E67-41DCF38157BA}"/>
                </a:ext>
              </a:extLst>
            </p:cNvPr>
            <p:cNvSpPr/>
            <p:nvPr/>
          </p:nvSpPr>
          <p:spPr>
            <a:xfrm>
              <a:off x="6316576" y="3616409"/>
              <a:ext cx="191511" cy="175410"/>
            </a:xfrm>
            <a:custGeom>
              <a:avLst/>
              <a:gdLst>
                <a:gd name="connsiteX0" fmla="*/ 4657 w 191511"/>
                <a:gd name="connsiteY0" fmla="*/ 151473 h 175410"/>
                <a:gd name="connsiteX1" fmla="*/ 4657 w 191511"/>
                <a:gd name="connsiteY1" fmla="*/ 151473 h 175410"/>
                <a:gd name="connsiteX2" fmla="*/ 6847 w 191511"/>
                <a:gd name="connsiteY2" fmla="*/ 153854 h 175410"/>
                <a:gd name="connsiteX3" fmla="*/ 5990 w 191511"/>
                <a:gd name="connsiteY3" fmla="*/ 156616 h 175410"/>
                <a:gd name="connsiteX4" fmla="*/ 6943 w 191511"/>
                <a:gd name="connsiteY4" fmla="*/ 159093 h 175410"/>
                <a:gd name="connsiteX5" fmla="*/ 9705 w 191511"/>
                <a:gd name="connsiteY5" fmla="*/ 157759 h 175410"/>
                <a:gd name="connsiteX6" fmla="*/ 10467 w 191511"/>
                <a:gd name="connsiteY6" fmla="*/ 155473 h 175410"/>
                <a:gd name="connsiteX7" fmla="*/ 13419 w 191511"/>
                <a:gd name="connsiteY7" fmla="*/ 154425 h 175410"/>
                <a:gd name="connsiteX8" fmla="*/ 13419 w 191511"/>
                <a:gd name="connsiteY8" fmla="*/ 157092 h 175410"/>
                <a:gd name="connsiteX9" fmla="*/ 11038 w 191511"/>
                <a:gd name="connsiteY9" fmla="*/ 160236 h 175410"/>
                <a:gd name="connsiteX10" fmla="*/ 10181 w 191511"/>
                <a:gd name="connsiteY10" fmla="*/ 162045 h 175410"/>
                <a:gd name="connsiteX11" fmla="*/ 11705 w 191511"/>
                <a:gd name="connsiteY11" fmla="*/ 163379 h 175410"/>
                <a:gd name="connsiteX12" fmla="*/ 14563 w 191511"/>
                <a:gd name="connsiteY12" fmla="*/ 162236 h 175410"/>
                <a:gd name="connsiteX13" fmla="*/ 16468 w 191511"/>
                <a:gd name="connsiteY13" fmla="*/ 159473 h 175410"/>
                <a:gd name="connsiteX14" fmla="*/ 19516 w 191511"/>
                <a:gd name="connsiteY14" fmla="*/ 156616 h 175410"/>
                <a:gd name="connsiteX15" fmla="*/ 21802 w 191511"/>
                <a:gd name="connsiteY15" fmla="*/ 158235 h 175410"/>
                <a:gd name="connsiteX16" fmla="*/ 20182 w 191511"/>
                <a:gd name="connsiteY16" fmla="*/ 160426 h 175410"/>
                <a:gd name="connsiteX17" fmla="*/ 17896 w 191511"/>
                <a:gd name="connsiteY17" fmla="*/ 163664 h 175410"/>
                <a:gd name="connsiteX18" fmla="*/ 21706 w 191511"/>
                <a:gd name="connsiteY18" fmla="*/ 164522 h 175410"/>
                <a:gd name="connsiteX19" fmla="*/ 24945 w 191511"/>
                <a:gd name="connsiteY19" fmla="*/ 162426 h 175410"/>
                <a:gd name="connsiteX20" fmla="*/ 26755 w 191511"/>
                <a:gd name="connsiteY20" fmla="*/ 159759 h 175410"/>
                <a:gd name="connsiteX21" fmla="*/ 28660 w 191511"/>
                <a:gd name="connsiteY21" fmla="*/ 158902 h 175410"/>
                <a:gd name="connsiteX22" fmla="*/ 27040 w 191511"/>
                <a:gd name="connsiteY22" fmla="*/ 163664 h 175410"/>
                <a:gd name="connsiteX23" fmla="*/ 25231 w 191511"/>
                <a:gd name="connsiteY23" fmla="*/ 165189 h 175410"/>
                <a:gd name="connsiteX24" fmla="*/ 25926 w 191511"/>
                <a:gd name="connsiteY24" fmla="*/ 166646 h 175410"/>
                <a:gd name="connsiteX25" fmla="*/ 26278 w 191511"/>
                <a:gd name="connsiteY25" fmla="*/ 166712 h 175410"/>
                <a:gd name="connsiteX26" fmla="*/ 27326 w 191511"/>
                <a:gd name="connsiteY26" fmla="*/ 166712 h 175410"/>
                <a:gd name="connsiteX27" fmla="*/ 31612 w 191511"/>
                <a:gd name="connsiteY27" fmla="*/ 163855 h 175410"/>
                <a:gd name="connsiteX28" fmla="*/ 33803 w 191511"/>
                <a:gd name="connsiteY28" fmla="*/ 160807 h 175410"/>
                <a:gd name="connsiteX29" fmla="*/ 30469 w 191511"/>
                <a:gd name="connsiteY29" fmla="*/ 167855 h 175410"/>
                <a:gd name="connsiteX30" fmla="*/ 27707 w 191511"/>
                <a:gd name="connsiteY30" fmla="*/ 169570 h 175410"/>
                <a:gd name="connsiteX31" fmla="*/ 27707 w 191511"/>
                <a:gd name="connsiteY31" fmla="*/ 171761 h 175410"/>
                <a:gd name="connsiteX32" fmla="*/ 30660 w 191511"/>
                <a:gd name="connsiteY32" fmla="*/ 172237 h 175410"/>
                <a:gd name="connsiteX33" fmla="*/ 37423 w 191511"/>
                <a:gd name="connsiteY33" fmla="*/ 169284 h 175410"/>
                <a:gd name="connsiteX34" fmla="*/ 39232 w 191511"/>
                <a:gd name="connsiteY34" fmla="*/ 164140 h 175410"/>
                <a:gd name="connsiteX35" fmla="*/ 40947 w 191511"/>
                <a:gd name="connsiteY35" fmla="*/ 162617 h 175410"/>
                <a:gd name="connsiteX36" fmla="*/ 43614 w 191511"/>
                <a:gd name="connsiteY36" fmla="*/ 164045 h 175410"/>
                <a:gd name="connsiteX37" fmla="*/ 42661 w 191511"/>
                <a:gd name="connsiteY37" fmla="*/ 166426 h 175410"/>
                <a:gd name="connsiteX38" fmla="*/ 43138 w 191511"/>
                <a:gd name="connsiteY38" fmla="*/ 168808 h 175410"/>
                <a:gd name="connsiteX39" fmla="*/ 47614 w 191511"/>
                <a:gd name="connsiteY39" fmla="*/ 168808 h 175410"/>
                <a:gd name="connsiteX40" fmla="*/ 49424 w 191511"/>
                <a:gd name="connsiteY40" fmla="*/ 166046 h 175410"/>
                <a:gd name="connsiteX41" fmla="*/ 49996 w 191511"/>
                <a:gd name="connsiteY41" fmla="*/ 164331 h 175410"/>
                <a:gd name="connsiteX42" fmla="*/ 50758 w 191511"/>
                <a:gd name="connsiteY42" fmla="*/ 170523 h 175410"/>
                <a:gd name="connsiteX43" fmla="*/ 50091 w 191511"/>
                <a:gd name="connsiteY43" fmla="*/ 172142 h 175410"/>
                <a:gd name="connsiteX44" fmla="*/ 51234 w 191511"/>
                <a:gd name="connsiteY44" fmla="*/ 173570 h 175410"/>
                <a:gd name="connsiteX45" fmla="*/ 52567 w 191511"/>
                <a:gd name="connsiteY45" fmla="*/ 173570 h 175410"/>
                <a:gd name="connsiteX46" fmla="*/ 56473 w 191511"/>
                <a:gd name="connsiteY46" fmla="*/ 170427 h 175410"/>
                <a:gd name="connsiteX47" fmla="*/ 56473 w 191511"/>
                <a:gd name="connsiteY47" fmla="*/ 166236 h 175410"/>
                <a:gd name="connsiteX48" fmla="*/ 56711 w 191511"/>
                <a:gd name="connsiteY48" fmla="*/ 164503 h 175410"/>
                <a:gd name="connsiteX49" fmla="*/ 57901 w 191511"/>
                <a:gd name="connsiteY49" fmla="*/ 164331 h 175410"/>
                <a:gd name="connsiteX50" fmla="*/ 58663 w 191511"/>
                <a:gd name="connsiteY50" fmla="*/ 164331 h 175410"/>
                <a:gd name="connsiteX51" fmla="*/ 60092 w 191511"/>
                <a:gd name="connsiteY51" fmla="*/ 170523 h 175410"/>
                <a:gd name="connsiteX52" fmla="*/ 64283 w 191511"/>
                <a:gd name="connsiteY52" fmla="*/ 173285 h 175410"/>
                <a:gd name="connsiteX53" fmla="*/ 67998 w 191511"/>
                <a:gd name="connsiteY53" fmla="*/ 173285 h 175410"/>
                <a:gd name="connsiteX54" fmla="*/ 67998 w 191511"/>
                <a:gd name="connsiteY54" fmla="*/ 172237 h 175410"/>
                <a:gd name="connsiteX55" fmla="*/ 64188 w 191511"/>
                <a:gd name="connsiteY55" fmla="*/ 168141 h 175410"/>
                <a:gd name="connsiteX56" fmla="*/ 63331 w 191511"/>
                <a:gd name="connsiteY56" fmla="*/ 163569 h 175410"/>
                <a:gd name="connsiteX57" fmla="*/ 66093 w 191511"/>
                <a:gd name="connsiteY57" fmla="*/ 164522 h 175410"/>
                <a:gd name="connsiteX58" fmla="*/ 67045 w 191511"/>
                <a:gd name="connsiteY58" fmla="*/ 166712 h 175410"/>
                <a:gd name="connsiteX59" fmla="*/ 67617 w 191511"/>
                <a:gd name="connsiteY59" fmla="*/ 166712 h 175410"/>
                <a:gd name="connsiteX60" fmla="*/ 69474 w 191511"/>
                <a:gd name="connsiteY60" fmla="*/ 165617 h 175410"/>
                <a:gd name="connsiteX61" fmla="*/ 69522 w 191511"/>
                <a:gd name="connsiteY61" fmla="*/ 165283 h 175410"/>
                <a:gd name="connsiteX62" fmla="*/ 70951 w 191511"/>
                <a:gd name="connsiteY62" fmla="*/ 163474 h 175410"/>
                <a:gd name="connsiteX63" fmla="*/ 72379 w 191511"/>
                <a:gd name="connsiteY63" fmla="*/ 168618 h 175410"/>
                <a:gd name="connsiteX64" fmla="*/ 79142 w 191511"/>
                <a:gd name="connsiteY64" fmla="*/ 174904 h 175410"/>
                <a:gd name="connsiteX65" fmla="*/ 80952 w 191511"/>
                <a:gd name="connsiteY65" fmla="*/ 174904 h 175410"/>
                <a:gd name="connsiteX66" fmla="*/ 83428 w 191511"/>
                <a:gd name="connsiteY66" fmla="*/ 172999 h 175410"/>
                <a:gd name="connsiteX67" fmla="*/ 82190 w 191511"/>
                <a:gd name="connsiteY67" fmla="*/ 170427 h 175410"/>
                <a:gd name="connsiteX68" fmla="*/ 80952 w 191511"/>
                <a:gd name="connsiteY68" fmla="*/ 166808 h 175410"/>
                <a:gd name="connsiteX69" fmla="*/ 83200 w 191511"/>
                <a:gd name="connsiteY69" fmla="*/ 163779 h 175410"/>
                <a:gd name="connsiteX70" fmla="*/ 83333 w 191511"/>
                <a:gd name="connsiteY70" fmla="*/ 163760 h 175410"/>
                <a:gd name="connsiteX71" fmla="*/ 87048 w 191511"/>
                <a:gd name="connsiteY71" fmla="*/ 165665 h 175410"/>
                <a:gd name="connsiteX72" fmla="*/ 88572 w 191511"/>
                <a:gd name="connsiteY72" fmla="*/ 168808 h 175410"/>
                <a:gd name="connsiteX73" fmla="*/ 93049 w 191511"/>
                <a:gd name="connsiteY73" fmla="*/ 168808 h 175410"/>
                <a:gd name="connsiteX74" fmla="*/ 93049 w 191511"/>
                <a:gd name="connsiteY74" fmla="*/ 167570 h 175410"/>
                <a:gd name="connsiteX75" fmla="*/ 91144 w 191511"/>
                <a:gd name="connsiteY75" fmla="*/ 164903 h 175410"/>
                <a:gd name="connsiteX76" fmla="*/ 91144 w 191511"/>
                <a:gd name="connsiteY76" fmla="*/ 162236 h 175410"/>
                <a:gd name="connsiteX77" fmla="*/ 94096 w 191511"/>
                <a:gd name="connsiteY77" fmla="*/ 161569 h 175410"/>
                <a:gd name="connsiteX78" fmla="*/ 95906 w 191511"/>
                <a:gd name="connsiteY78" fmla="*/ 163569 h 175410"/>
                <a:gd name="connsiteX79" fmla="*/ 97430 w 191511"/>
                <a:gd name="connsiteY79" fmla="*/ 169380 h 175410"/>
                <a:gd name="connsiteX80" fmla="*/ 98573 w 191511"/>
                <a:gd name="connsiteY80" fmla="*/ 172046 h 175410"/>
                <a:gd name="connsiteX81" fmla="*/ 101621 w 191511"/>
                <a:gd name="connsiteY81" fmla="*/ 174047 h 175410"/>
                <a:gd name="connsiteX82" fmla="*/ 104288 w 191511"/>
                <a:gd name="connsiteY82" fmla="*/ 174047 h 175410"/>
                <a:gd name="connsiteX83" fmla="*/ 105812 w 191511"/>
                <a:gd name="connsiteY83" fmla="*/ 172618 h 175410"/>
                <a:gd name="connsiteX84" fmla="*/ 104669 w 191511"/>
                <a:gd name="connsiteY84" fmla="*/ 171284 h 175410"/>
                <a:gd name="connsiteX85" fmla="*/ 102193 w 191511"/>
                <a:gd name="connsiteY85" fmla="*/ 167189 h 175410"/>
                <a:gd name="connsiteX86" fmla="*/ 103079 w 191511"/>
                <a:gd name="connsiteY86" fmla="*/ 165684 h 175410"/>
                <a:gd name="connsiteX87" fmla="*/ 103145 w 191511"/>
                <a:gd name="connsiteY87" fmla="*/ 165665 h 175410"/>
                <a:gd name="connsiteX88" fmla="*/ 104955 w 191511"/>
                <a:gd name="connsiteY88" fmla="*/ 165665 h 175410"/>
                <a:gd name="connsiteX89" fmla="*/ 107050 w 191511"/>
                <a:gd name="connsiteY89" fmla="*/ 167951 h 175410"/>
                <a:gd name="connsiteX90" fmla="*/ 108669 w 191511"/>
                <a:gd name="connsiteY90" fmla="*/ 170523 h 175410"/>
                <a:gd name="connsiteX91" fmla="*/ 112575 w 191511"/>
                <a:gd name="connsiteY91" fmla="*/ 170523 h 175410"/>
                <a:gd name="connsiteX92" fmla="*/ 113442 w 191511"/>
                <a:gd name="connsiteY92" fmla="*/ 168551 h 175410"/>
                <a:gd name="connsiteX93" fmla="*/ 113432 w 191511"/>
                <a:gd name="connsiteY93" fmla="*/ 168522 h 175410"/>
                <a:gd name="connsiteX94" fmla="*/ 111718 w 191511"/>
                <a:gd name="connsiteY94" fmla="*/ 166712 h 175410"/>
                <a:gd name="connsiteX95" fmla="*/ 107146 w 191511"/>
                <a:gd name="connsiteY95" fmla="*/ 160521 h 175410"/>
                <a:gd name="connsiteX96" fmla="*/ 107908 w 191511"/>
                <a:gd name="connsiteY96" fmla="*/ 158521 h 175410"/>
                <a:gd name="connsiteX97" fmla="*/ 110003 w 191511"/>
                <a:gd name="connsiteY97" fmla="*/ 158521 h 175410"/>
                <a:gd name="connsiteX98" fmla="*/ 110956 w 191511"/>
                <a:gd name="connsiteY98" fmla="*/ 159855 h 175410"/>
                <a:gd name="connsiteX99" fmla="*/ 112384 w 191511"/>
                <a:gd name="connsiteY99" fmla="*/ 162045 h 175410"/>
                <a:gd name="connsiteX100" fmla="*/ 115147 w 191511"/>
                <a:gd name="connsiteY100" fmla="*/ 164236 h 175410"/>
                <a:gd name="connsiteX101" fmla="*/ 119052 w 191511"/>
                <a:gd name="connsiteY101" fmla="*/ 163474 h 175410"/>
                <a:gd name="connsiteX102" fmla="*/ 117718 w 191511"/>
                <a:gd name="connsiteY102" fmla="*/ 161188 h 175410"/>
                <a:gd name="connsiteX103" fmla="*/ 116385 w 191511"/>
                <a:gd name="connsiteY103" fmla="*/ 159283 h 175410"/>
                <a:gd name="connsiteX104" fmla="*/ 116385 w 191511"/>
                <a:gd name="connsiteY104" fmla="*/ 158140 h 175410"/>
                <a:gd name="connsiteX105" fmla="*/ 117052 w 191511"/>
                <a:gd name="connsiteY105" fmla="*/ 158140 h 175410"/>
                <a:gd name="connsiteX106" fmla="*/ 121528 w 191511"/>
                <a:gd name="connsiteY106" fmla="*/ 158902 h 175410"/>
                <a:gd name="connsiteX107" fmla="*/ 122671 w 191511"/>
                <a:gd name="connsiteY107" fmla="*/ 161855 h 175410"/>
                <a:gd name="connsiteX108" fmla="*/ 123433 w 191511"/>
                <a:gd name="connsiteY108" fmla="*/ 164998 h 175410"/>
                <a:gd name="connsiteX109" fmla="*/ 124291 w 191511"/>
                <a:gd name="connsiteY109" fmla="*/ 165665 h 175410"/>
                <a:gd name="connsiteX110" fmla="*/ 126862 w 191511"/>
                <a:gd name="connsiteY110" fmla="*/ 165665 h 175410"/>
                <a:gd name="connsiteX111" fmla="*/ 128386 w 191511"/>
                <a:gd name="connsiteY111" fmla="*/ 164998 h 175410"/>
                <a:gd name="connsiteX112" fmla="*/ 128386 w 191511"/>
                <a:gd name="connsiteY112" fmla="*/ 161188 h 175410"/>
                <a:gd name="connsiteX113" fmla="*/ 125052 w 191511"/>
                <a:gd name="connsiteY113" fmla="*/ 157854 h 175410"/>
                <a:gd name="connsiteX114" fmla="*/ 124938 w 191511"/>
                <a:gd name="connsiteY114" fmla="*/ 155968 h 175410"/>
                <a:gd name="connsiteX115" fmla="*/ 125052 w 191511"/>
                <a:gd name="connsiteY115" fmla="*/ 155854 h 175410"/>
                <a:gd name="connsiteX116" fmla="*/ 129491 w 191511"/>
                <a:gd name="connsiteY116" fmla="*/ 157435 h 175410"/>
                <a:gd name="connsiteX117" fmla="*/ 129625 w 191511"/>
                <a:gd name="connsiteY117" fmla="*/ 157759 h 175410"/>
                <a:gd name="connsiteX118" fmla="*/ 130196 w 191511"/>
                <a:gd name="connsiteY118" fmla="*/ 159093 h 175410"/>
                <a:gd name="connsiteX119" fmla="*/ 131911 w 191511"/>
                <a:gd name="connsiteY119" fmla="*/ 159949 h 175410"/>
                <a:gd name="connsiteX120" fmla="*/ 134577 w 191511"/>
                <a:gd name="connsiteY120" fmla="*/ 158140 h 175410"/>
                <a:gd name="connsiteX121" fmla="*/ 133816 w 191511"/>
                <a:gd name="connsiteY121" fmla="*/ 155568 h 175410"/>
                <a:gd name="connsiteX122" fmla="*/ 135530 w 191511"/>
                <a:gd name="connsiteY122" fmla="*/ 154806 h 175410"/>
                <a:gd name="connsiteX123" fmla="*/ 137816 w 191511"/>
                <a:gd name="connsiteY123" fmla="*/ 154806 h 175410"/>
                <a:gd name="connsiteX124" fmla="*/ 138673 w 191511"/>
                <a:gd name="connsiteY124" fmla="*/ 156044 h 175410"/>
                <a:gd name="connsiteX125" fmla="*/ 140769 w 191511"/>
                <a:gd name="connsiteY125" fmla="*/ 159188 h 175410"/>
                <a:gd name="connsiteX126" fmla="*/ 145341 w 191511"/>
                <a:gd name="connsiteY126" fmla="*/ 160902 h 175410"/>
                <a:gd name="connsiteX127" fmla="*/ 148008 w 191511"/>
                <a:gd name="connsiteY127" fmla="*/ 160045 h 175410"/>
                <a:gd name="connsiteX128" fmla="*/ 148008 w 191511"/>
                <a:gd name="connsiteY128" fmla="*/ 159188 h 175410"/>
                <a:gd name="connsiteX129" fmla="*/ 145150 w 191511"/>
                <a:gd name="connsiteY129" fmla="*/ 155187 h 175410"/>
                <a:gd name="connsiteX130" fmla="*/ 143341 w 191511"/>
                <a:gd name="connsiteY130" fmla="*/ 153187 h 175410"/>
                <a:gd name="connsiteX131" fmla="*/ 144102 w 191511"/>
                <a:gd name="connsiteY131" fmla="*/ 151949 h 175410"/>
                <a:gd name="connsiteX132" fmla="*/ 146198 w 191511"/>
                <a:gd name="connsiteY132" fmla="*/ 151949 h 175410"/>
                <a:gd name="connsiteX133" fmla="*/ 148198 w 191511"/>
                <a:gd name="connsiteY133" fmla="*/ 152520 h 175410"/>
                <a:gd name="connsiteX134" fmla="*/ 150103 w 191511"/>
                <a:gd name="connsiteY134" fmla="*/ 151567 h 175410"/>
                <a:gd name="connsiteX135" fmla="*/ 150580 w 191511"/>
                <a:gd name="connsiteY135" fmla="*/ 150044 h 175410"/>
                <a:gd name="connsiteX136" fmla="*/ 150580 w 191511"/>
                <a:gd name="connsiteY136" fmla="*/ 148996 h 175410"/>
                <a:gd name="connsiteX137" fmla="*/ 152770 w 191511"/>
                <a:gd name="connsiteY137" fmla="*/ 147662 h 175410"/>
                <a:gd name="connsiteX138" fmla="*/ 154580 w 191511"/>
                <a:gd name="connsiteY138" fmla="*/ 148520 h 175410"/>
                <a:gd name="connsiteX139" fmla="*/ 154580 w 191511"/>
                <a:gd name="connsiteY139" fmla="*/ 150139 h 175410"/>
                <a:gd name="connsiteX140" fmla="*/ 154009 w 191511"/>
                <a:gd name="connsiteY140" fmla="*/ 151663 h 175410"/>
                <a:gd name="connsiteX141" fmla="*/ 154009 w 191511"/>
                <a:gd name="connsiteY141" fmla="*/ 151663 h 175410"/>
                <a:gd name="connsiteX142" fmla="*/ 155056 w 191511"/>
                <a:gd name="connsiteY142" fmla="*/ 152806 h 175410"/>
                <a:gd name="connsiteX143" fmla="*/ 158866 w 191511"/>
                <a:gd name="connsiteY143" fmla="*/ 151187 h 175410"/>
                <a:gd name="connsiteX144" fmla="*/ 159628 w 191511"/>
                <a:gd name="connsiteY144" fmla="*/ 147662 h 175410"/>
                <a:gd name="connsiteX145" fmla="*/ 159628 w 191511"/>
                <a:gd name="connsiteY145" fmla="*/ 145948 h 175410"/>
                <a:gd name="connsiteX146" fmla="*/ 161629 w 191511"/>
                <a:gd name="connsiteY146" fmla="*/ 143948 h 175410"/>
                <a:gd name="connsiteX147" fmla="*/ 161629 w 191511"/>
                <a:gd name="connsiteY147" fmla="*/ 143948 h 175410"/>
                <a:gd name="connsiteX148" fmla="*/ 163819 w 191511"/>
                <a:gd name="connsiteY148" fmla="*/ 146233 h 175410"/>
                <a:gd name="connsiteX149" fmla="*/ 162962 w 191511"/>
                <a:gd name="connsiteY149" fmla="*/ 148996 h 175410"/>
                <a:gd name="connsiteX150" fmla="*/ 164010 w 191511"/>
                <a:gd name="connsiteY150" fmla="*/ 151473 h 175410"/>
                <a:gd name="connsiteX151" fmla="*/ 166772 w 191511"/>
                <a:gd name="connsiteY151" fmla="*/ 150139 h 175410"/>
                <a:gd name="connsiteX152" fmla="*/ 167439 w 191511"/>
                <a:gd name="connsiteY152" fmla="*/ 147853 h 175410"/>
                <a:gd name="connsiteX153" fmla="*/ 170392 w 191511"/>
                <a:gd name="connsiteY153" fmla="*/ 146710 h 175410"/>
                <a:gd name="connsiteX154" fmla="*/ 170392 w 191511"/>
                <a:gd name="connsiteY154" fmla="*/ 149472 h 175410"/>
                <a:gd name="connsiteX155" fmla="*/ 168010 w 191511"/>
                <a:gd name="connsiteY155" fmla="*/ 152616 h 175410"/>
                <a:gd name="connsiteX156" fmla="*/ 167153 w 191511"/>
                <a:gd name="connsiteY156" fmla="*/ 154330 h 175410"/>
                <a:gd name="connsiteX157" fmla="*/ 168773 w 191511"/>
                <a:gd name="connsiteY157" fmla="*/ 155758 h 175410"/>
                <a:gd name="connsiteX158" fmla="*/ 171535 w 191511"/>
                <a:gd name="connsiteY158" fmla="*/ 154615 h 175410"/>
                <a:gd name="connsiteX159" fmla="*/ 173440 w 191511"/>
                <a:gd name="connsiteY159" fmla="*/ 151758 h 175410"/>
                <a:gd name="connsiteX160" fmla="*/ 176488 w 191511"/>
                <a:gd name="connsiteY160" fmla="*/ 148901 h 175410"/>
                <a:gd name="connsiteX161" fmla="*/ 178869 w 191511"/>
                <a:gd name="connsiteY161" fmla="*/ 150520 h 175410"/>
                <a:gd name="connsiteX162" fmla="*/ 177250 w 191511"/>
                <a:gd name="connsiteY162" fmla="*/ 152711 h 175410"/>
                <a:gd name="connsiteX163" fmla="*/ 174868 w 191511"/>
                <a:gd name="connsiteY163" fmla="*/ 155949 h 175410"/>
                <a:gd name="connsiteX164" fmla="*/ 178774 w 191511"/>
                <a:gd name="connsiteY164" fmla="*/ 156711 h 175410"/>
                <a:gd name="connsiteX165" fmla="*/ 181917 w 191511"/>
                <a:gd name="connsiteY165" fmla="*/ 154711 h 175410"/>
                <a:gd name="connsiteX166" fmla="*/ 183822 w 191511"/>
                <a:gd name="connsiteY166" fmla="*/ 152044 h 175410"/>
                <a:gd name="connsiteX167" fmla="*/ 185632 w 191511"/>
                <a:gd name="connsiteY167" fmla="*/ 151187 h 175410"/>
                <a:gd name="connsiteX168" fmla="*/ 184108 w 191511"/>
                <a:gd name="connsiteY168" fmla="*/ 155949 h 175410"/>
                <a:gd name="connsiteX169" fmla="*/ 182298 w 191511"/>
                <a:gd name="connsiteY169" fmla="*/ 157473 h 175410"/>
                <a:gd name="connsiteX170" fmla="*/ 183346 w 191511"/>
                <a:gd name="connsiteY170" fmla="*/ 158902 h 175410"/>
                <a:gd name="connsiteX171" fmla="*/ 184393 w 191511"/>
                <a:gd name="connsiteY171" fmla="*/ 158902 h 175410"/>
                <a:gd name="connsiteX172" fmla="*/ 188680 w 191511"/>
                <a:gd name="connsiteY172" fmla="*/ 156044 h 175410"/>
                <a:gd name="connsiteX173" fmla="*/ 188680 w 191511"/>
                <a:gd name="connsiteY173" fmla="*/ 156044 h 175410"/>
                <a:gd name="connsiteX174" fmla="*/ 177345 w 191511"/>
                <a:gd name="connsiteY174" fmla="*/ 7073 h 175410"/>
                <a:gd name="connsiteX175" fmla="*/ 173630 w 191511"/>
                <a:gd name="connsiteY175" fmla="*/ 5930 h 175410"/>
                <a:gd name="connsiteX176" fmla="*/ 170963 w 191511"/>
                <a:gd name="connsiteY176" fmla="*/ 6788 h 175410"/>
                <a:gd name="connsiteX177" fmla="*/ 170963 w 191511"/>
                <a:gd name="connsiteY177" fmla="*/ 7645 h 175410"/>
                <a:gd name="connsiteX178" fmla="*/ 173821 w 191511"/>
                <a:gd name="connsiteY178" fmla="*/ 11645 h 175410"/>
                <a:gd name="connsiteX179" fmla="*/ 175535 w 191511"/>
                <a:gd name="connsiteY179" fmla="*/ 13646 h 175410"/>
                <a:gd name="connsiteX180" fmla="*/ 174868 w 191511"/>
                <a:gd name="connsiteY180" fmla="*/ 14884 h 175410"/>
                <a:gd name="connsiteX181" fmla="*/ 172773 w 191511"/>
                <a:gd name="connsiteY181" fmla="*/ 14884 h 175410"/>
                <a:gd name="connsiteX182" fmla="*/ 170773 w 191511"/>
                <a:gd name="connsiteY182" fmla="*/ 14408 h 175410"/>
                <a:gd name="connsiteX183" fmla="*/ 168963 w 191511"/>
                <a:gd name="connsiteY183" fmla="*/ 15265 h 175410"/>
                <a:gd name="connsiteX184" fmla="*/ 168391 w 191511"/>
                <a:gd name="connsiteY184" fmla="*/ 16789 h 175410"/>
                <a:gd name="connsiteX185" fmla="*/ 168391 w 191511"/>
                <a:gd name="connsiteY185" fmla="*/ 17837 h 175410"/>
                <a:gd name="connsiteX186" fmla="*/ 166296 w 191511"/>
                <a:gd name="connsiteY186" fmla="*/ 19266 h 175410"/>
                <a:gd name="connsiteX187" fmla="*/ 164486 w 191511"/>
                <a:gd name="connsiteY187" fmla="*/ 18313 h 175410"/>
                <a:gd name="connsiteX188" fmla="*/ 164486 w 191511"/>
                <a:gd name="connsiteY188" fmla="*/ 16789 h 175410"/>
                <a:gd name="connsiteX189" fmla="*/ 165153 w 191511"/>
                <a:gd name="connsiteY189" fmla="*/ 15265 h 175410"/>
                <a:gd name="connsiteX190" fmla="*/ 165153 w 191511"/>
                <a:gd name="connsiteY190" fmla="*/ 14789 h 175410"/>
                <a:gd name="connsiteX191" fmla="*/ 164200 w 191511"/>
                <a:gd name="connsiteY191" fmla="*/ 13646 h 175410"/>
                <a:gd name="connsiteX192" fmla="*/ 160390 w 191511"/>
                <a:gd name="connsiteY192" fmla="*/ 15265 h 175410"/>
                <a:gd name="connsiteX193" fmla="*/ 159628 w 191511"/>
                <a:gd name="connsiteY193" fmla="*/ 18789 h 175410"/>
                <a:gd name="connsiteX194" fmla="*/ 159628 w 191511"/>
                <a:gd name="connsiteY194" fmla="*/ 20504 h 175410"/>
                <a:gd name="connsiteX195" fmla="*/ 157723 w 191511"/>
                <a:gd name="connsiteY195" fmla="*/ 22504 h 175410"/>
                <a:gd name="connsiteX196" fmla="*/ 157723 w 191511"/>
                <a:gd name="connsiteY196" fmla="*/ 22504 h 175410"/>
                <a:gd name="connsiteX197" fmla="*/ 155533 w 191511"/>
                <a:gd name="connsiteY197" fmla="*/ 20218 h 175410"/>
                <a:gd name="connsiteX198" fmla="*/ 156294 w 191511"/>
                <a:gd name="connsiteY198" fmla="*/ 17456 h 175410"/>
                <a:gd name="connsiteX199" fmla="*/ 155342 w 191511"/>
                <a:gd name="connsiteY199" fmla="*/ 14979 h 175410"/>
                <a:gd name="connsiteX200" fmla="*/ 152580 w 191511"/>
                <a:gd name="connsiteY200" fmla="*/ 16313 h 175410"/>
                <a:gd name="connsiteX201" fmla="*/ 151818 w 191511"/>
                <a:gd name="connsiteY201" fmla="*/ 18599 h 175410"/>
                <a:gd name="connsiteX202" fmla="*/ 148960 w 191511"/>
                <a:gd name="connsiteY202" fmla="*/ 19646 h 175410"/>
                <a:gd name="connsiteX203" fmla="*/ 148960 w 191511"/>
                <a:gd name="connsiteY203" fmla="*/ 16980 h 175410"/>
                <a:gd name="connsiteX204" fmla="*/ 151342 w 191511"/>
                <a:gd name="connsiteY204" fmla="*/ 13836 h 175410"/>
                <a:gd name="connsiteX205" fmla="*/ 152199 w 191511"/>
                <a:gd name="connsiteY205" fmla="*/ 12027 h 175410"/>
                <a:gd name="connsiteX206" fmla="*/ 150675 w 191511"/>
                <a:gd name="connsiteY206" fmla="*/ 10693 h 175410"/>
                <a:gd name="connsiteX207" fmla="*/ 147913 w 191511"/>
                <a:gd name="connsiteY207" fmla="*/ 11836 h 175410"/>
                <a:gd name="connsiteX208" fmla="*/ 146008 w 191511"/>
                <a:gd name="connsiteY208" fmla="*/ 14598 h 175410"/>
                <a:gd name="connsiteX209" fmla="*/ 143055 w 191511"/>
                <a:gd name="connsiteY209" fmla="*/ 17456 h 175410"/>
                <a:gd name="connsiteX210" fmla="*/ 140674 w 191511"/>
                <a:gd name="connsiteY210" fmla="*/ 15932 h 175410"/>
                <a:gd name="connsiteX211" fmla="*/ 142293 w 191511"/>
                <a:gd name="connsiteY211" fmla="*/ 13646 h 175410"/>
                <a:gd name="connsiteX212" fmla="*/ 144579 w 191511"/>
                <a:gd name="connsiteY212" fmla="*/ 10502 h 175410"/>
                <a:gd name="connsiteX213" fmla="*/ 140674 w 191511"/>
                <a:gd name="connsiteY213" fmla="*/ 9645 h 175410"/>
                <a:gd name="connsiteX214" fmla="*/ 137530 w 191511"/>
                <a:gd name="connsiteY214" fmla="*/ 11740 h 175410"/>
                <a:gd name="connsiteX215" fmla="*/ 135721 w 191511"/>
                <a:gd name="connsiteY215" fmla="*/ 14408 h 175410"/>
                <a:gd name="connsiteX216" fmla="*/ 133911 w 191511"/>
                <a:gd name="connsiteY216" fmla="*/ 15265 h 175410"/>
                <a:gd name="connsiteX217" fmla="*/ 135435 w 191511"/>
                <a:gd name="connsiteY217" fmla="*/ 10407 h 175410"/>
                <a:gd name="connsiteX218" fmla="*/ 137244 w 191511"/>
                <a:gd name="connsiteY218" fmla="*/ 8978 h 175410"/>
                <a:gd name="connsiteX219" fmla="*/ 136549 w 191511"/>
                <a:gd name="connsiteY219" fmla="*/ 7521 h 175410"/>
                <a:gd name="connsiteX220" fmla="*/ 136197 w 191511"/>
                <a:gd name="connsiteY220" fmla="*/ 7455 h 175410"/>
                <a:gd name="connsiteX221" fmla="*/ 135149 w 191511"/>
                <a:gd name="connsiteY221" fmla="*/ 7455 h 175410"/>
                <a:gd name="connsiteX222" fmla="*/ 130863 w 191511"/>
                <a:gd name="connsiteY222" fmla="*/ 10407 h 175410"/>
                <a:gd name="connsiteX223" fmla="*/ 128767 w 191511"/>
                <a:gd name="connsiteY223" fmla="*/ 13360 h 175410"/>
                <a:gd name="connsiteX224" fmla="*/ 132006 w 191511"/>
                <a:gd name="connsiteY224" fmla="*/ 6311 h 175410"/>
                <a:gd name="connsiteX225" fmla="*/ 134673 w 191511"/>
                <a:gd name="connsiteY225" fmla="*/ 4597 h 175410"/>
                <a:gd name="connsiteX226" fmla="*/ 134673 w 191511"/>
                <a:gd name="connsiteY226" fmla="*/ 2406 h 175410"/>
                <a:gd name="connsiteX227" fmla="*/ 131720 w 191511"/>
                <a:gd name="connsiteY227" fmla="*/ 2406 h 175410"/>
                <a:gd name="connsiteX228" fmla="*/ 125052 w 191511"/>
                <a:gd name="connsiteY228" fmla="*/ 5454 h 175410"/>
                <a:gd name="connsiteX229" fmla="*/ 123243 w 191511"/>
                <a:gd name="connsiteY229" fmla="*/ 10598 h 175410"/>
                <a:gd name="connsiteX230" fmla="*/ 120300 w 191511"/>
                <a:gd name="connsiteY230" fmla="*/ 11940 h 175410"/>
                <a:gd name="connsiteX231" fmla="*/ 118957 w 191511"/>
                <a:gd name="connsiteY231" fmla="*/ 10598 h 175410"/>
                <a:gd name="connsiteX232" fmla="*/ 119814 w 191511"/>
                <a:gd name="connsiteY232" fmla="*/ 8121 h 175410"/>
                <a:gd name="connsiteX233" fmla="*/ 119395 w 191511"/>
                <a:gd name="connsiteY233" fmla="*/ 5873 h 175410"/>
                <a:gd name="connsiteX234" fmla="*/ 119338 w 191511"/>
                <a:gd name="connsiteY234" fmla="*/ 5835 h 175410"/>
                <a:gd name="connsiteX235" fmla="*/ 113499 w 191511"/>
                <a:gd name="connsiteY235" fmla="*/ 7902 h 175410"/>
                <a:gd name="connsiteX236" fmla="*/ 113146 w 191511"/>
                <a:gd name="connsiteY236" fmla="*/ 8978 h 175410"/>
                <a:gd name="connsiteX237" fmla="*/ 112575 w 191511"/>
                <a:gd name="connsiteY237" fmla="*/ 10693 h 175410"/>
                <a:gd name="connsiteX238" fmla="*/ 111813 w 191511"/>
                <a:gd name="connsiteY238" fmla="*/ 4501 h 175410"/>
                <a:gd name="connsiteX239" fmla="*/ 112480 w 191511"/>
                <a:gd name="connsiteY239" fmla="*/ 2882 h 175410"/>
                <a:gd name="connsiteX240" fmla="*/ 111336 w 191511"/>
                <a:gd name="connsiteY240" fmla="*/ 1454 h 175410"/>
                <a:gd name="connsiteX241" fmla="*/ 110003 w 191511"/>
                <a:gd name="connsiteY241" fmla="*/ 1454 h 175410"/>
                <a:gd name="connsiteX242" fmla="*/ 106098 w 191511"/>
                <a:gd name="connsiteY242" fmla="*/ 4692 h 175410"/>
                <a:gd name="connsiteX243" fmla="*/ 106098 w 191511"/>
                <a:gd name="connsiteY243" fmla="*/ 8788 h 175410"/>
                <a:gd name="connsiteX244" fmla="*/ 104964 w 191511"/>
                <a:gd name="connsiteY244" fmla="*/ 10121 h 175410"/>
                <a:gd name="connsiteX245" fmla="*/ 104764 w 191511"/>
                <a:gd name="connsiteY245" fmla="*/ 10121 h 175410"/>
                <a:gd name="connsiteX246" fmla="*/ 104002 w 191511"/>
                <a:gd name="connsiteY246" fmla="*/ 10121 h 175410"/>
                <a:gd name="connsiteX247" fmla="*/ 102574 w 191511"/>
                <a:gd name="connsiteY247" fmla="*/ 3930 h 175410"/>
                <a:gd name="connsiteX248" fmla="*/ 98383 w 191511"/>
                <a:gd name="connsiteY248" fmla="*/ 1263 h 175410"/>
                <a:gd name="connsiteX249" fmla="*/ 94763 w 191511"/>
                <a:gd name="connsiteY249" fmla="*/ 1263 h 175410"/>
                <a:gd name="connsiteX250" fmla="*/ 94763 w 191511"/>
                <a:gd name="connsiteY250" fmla="*/ 2311 h 175410"/>
                <a:gd name="connsiteX251" fmla="*/ 98478 w 191511"/>
                <a:gd name="connsiteY251" fmla="*/ 6407 h 175410"/>
                <a:gd name="connsiteX252" fmla="*/ 99430 w 191511"/>
                <a:gd name="connsiteY252" fmla="*/ 10979 h 175410"/>
                <a:gd name="connsiteX253" fmla="*/ 96668 w 191511"/>
                <a:gd name="connsiteY253" fmla="*/ 10026 h 175410"/>
                <a:gd name="connsiteX254" fmla="*/ 95811 w 191511"/>
                <a:gd name="connsiteY254" fmla="*/ 7931 h 175410"/>
                <a:gd name="connsiteX255" fmla="*/ 95144 w 191511"/>
                <a:gd name="connsiteY255" fmla="*/ 7931 h 175410"/>
                <a:gd name="connsiteX256" fmla="*/ 93249 w 191511"/>
                <a:gd name="connsiteY256" fmla="*/ 9217 h 175410"/>
                <a:gd name="connsiteX257" fmla="*/ 93239 w 191511"/>
                <a:gd name="connsiteY257" fmla="*/ 9264 h 175410"/>
                <a:gd name="connsiteX258" fmla="*/ 91906 w 191511"/>
                <a:gd name="connsiteY258" fmla="*/ 11074 h 175410"/>
                <a:gd name="connsiteX259" fmla="*/ 90477 w 191511"/>
                <a:gd name="connsiteY259" fmla="*/ 5930 h 175410"/>
                <a:gd name="connsiteX260" fmla="*/ 83714 w 191511"/>
                <a:gd name="connsiteY260" fmla="*/ -356 h 175410"/>
                <a:gd name="connsiteX261" fmla="*/ 81904 w 191511"/>
                <a:gd name="connsiteY261" fmla="*/ -356 h 175410"/>
                <a:gd name="connsiteX262" fmla="*/ 79523 w 191511"/>
                <a:gd name="connsiteY262" fmla="*/ 1549 h 175410"/>
                <a:gd name="connsiteX263" fmla="*/ 80666 w 191511"/>
                <a:gd name="connsiteY263" fmla="*/ 4121 h 175410"/>
                <a:gd name="connsiteX264" fmla="*/ 81904 w 191511"/>
                <a:gd name="connsiteY264" fmla="*/ 7835 h 175410"/>
                <a:gd name="connsiteX265" fmla="*/ 79952 w 191511"/>
                <a:gd name="connsiteY265" fmla="*/ 10741 h 175410"/>
                <a:gd name="connsiteX266" fmla="*/ 79618 w 191511"/>
                <a:gd name="connsiteY266" fmla="*/ 10788 h 175410"/>
                <a:gd name="connsiteX267" fmla="*/ 75808 w 191511"/>
                <a:gd name="connsiteY267" fmla="*/ 8883 h 175410"/>
                <a:gd name="connsiteX268" fmla="*/ 74380 w 191511"/>
                <a:gd name="connsiteY268" fmla="*/ 5740 h 175410"/>
                <a:gd name="connsiteX269" fmla="*/ 69998 w 191511"/>
                <a:gd name="connsiteY269" fmla="*/ 5740 h 175410"/>
                <a:gd name="connsiteX270" fmla="*/ 69998 w 191511"/>
                <a:gd name="connsiteY270" fmla="*/ 6978 h 175410"/>
                <a:gd name="connsiteX271" fmla="*/ 71808 w 191511"/>
                <a:gd name="connsiteY271" fmla="*/ 9550 h 175410"/>
                <a:gd name="connsiteX272" fmla="*/ 71808 w 191511"/>
                <a:gd name="connsiteY272" fmla="*/ 12312 h 175410"/>
                <a:gd name="connsiteX273" fmla="*/ 68950 w 191511"/>
                <a:gd name="connsiteY273" fmla="*/ 12883 h 175410"/>
                <a:gd name="connsiteX274" fmla="*/ 67426 w 191511"/>
                <a:gd name="connsiteY274" fmla="*/ 11931 h 175410"/>
                <a:gd name="connsiteX275" fmla="*/ 65902 w 191511"/>
                <a:gd name="connsiteY275" fmla="*/ 6216 h 175410"/>
                <a:gd name="connsiteX276" fmla="*/ 64759 w 191511"/>
                <a:gd name="connsiteY276" fmla="*/ 3454 h 175410"/>
                <a:gd name="connsiteX277" fmla="*/ 61807 w 191511"/>
                <a:gd name="connsiteY277" fmla="*/ 1454 h 175410"/>
                <a:gd name="connsiteX278" fmla="*/ 59044 w 191511"/>
                <a:gd name="connsiteY278" fmla="*/ 1454 h 175410"/>
                <a:gd name="connsiteX279" fmla="*/ 57616 w 191511"/>
                <a:gd name="connsiteY279" fmla="*/ 2787 h 175410"/>
                <a:gd name="connsiteX280" fmla="*/ 58663 w 191511"/>
                <a:gd name="connsiteY280" fmla="*/ 4121 h 175410"/>
                <a:gd name="connsiteX281" fmla="*/ 61140 w 191511"/>
                <a:gd name="connsiteY281" fmla="*/ 8216 h 175410"/>
                <a:gd name="connsiteX282" fmla="*/ 60187 w 191511"/>
                <a:gd name="connsiteY282" fmla="*/ 9836 h 175410"/>
                <a:gd name="connsiteX283" fmla="*/ 58473 w 191511"/>
                <a:gd name="connsiteY283" fmla="*/ 9836 h 175410"/>
                <a:gd name="connsiteX284" fmla="*/ 56377 w 191511"/>
                <a:gd name="connsiteY284" fmla="*/ 7455 h 175410"/>
                <a:gd name="connsiteX285" fmla="*/ 54758 w 191511"/>
                <a:gd name="connsiteY285" fmla="*/ 4978 h 175410"/>
                <a:gd name="connsiteX286" fmla="*/ 50853 w 191511"/>
                <a:gd name="connsiteY286" fmla="*/ 4501 h 175410"/>
                <a:gd name="connsiteX287" fmla="*/ 49957 w 191511"/>
                <a:gd name="connsiteY287" fmla="*/ 6311 h 175410"/>
                <a:gd name="connsiteX288" fmla="*/ 49996 w 191511"/>
                <a:gd name="connsiteY288" fmla="*/ 6407 h 175410"/>
                <a:gd name="connsiteX289" fmla="*/ 51710 w 191511"/>
                <a:gd name="connsiteY289" fmla="*/ 8216 h 175410"/>
                <a:gd name="connsiteX290" fmla="*/ 56282 w 191511"/>
                <a:gd name="connsiteY290" fmla="*/ 14408 h 175410"/>
                <a:gd name="connsiteX291" fmla="*/ 55425 w 191511"/>
                <a:gd name="connsiteY291" fmla="*/ 16408 h 175410"/>
                <a:gd name="connsiteX292" fmla="*/ 53329 w 191511"/>
                <a:gd name="connsiteY292" fmla="*/ 16408 h 175410"/>
                <a:gd name="connsiteX293" fmla="*/ 52377 w 191511"/>
                <a:gd name="connsiteY293" fmla="*/ 15170 h 175410"/>
                <a:gd name="connsiteX294" fmla="*/ 51043 w 191511"/>
                <a:gd name="connsiteY294" fmla="*/ 12883 h 175410"/>
                <a:gd name="connsiteX295" fmla="*/ 48281 w 191511"/>
                <a:gd name="connsiteY295" fmla="*/ 10693 h 175410"/>
                <a:gd name="connsiteX296" fmla="*/ 44471 w 191511"/>
                <a:gd name="connsiteY296" fmla="*/ 11455 h 175410"/>
                <a:gd name="connsiteX297" fmla="*/ 45709 w 191511"/>
                <a:gd name="connsiteY297" fmla="*/ 13741 h 175410"/>
                <a:gd name="connsiteX298" fmla="*/ 47043 w 191511"/>
                <a:gd name="connsiteY298" fmla="*/ 15646 h 175410"/>
                <a:gd name="connsiteX299" fmla="*/ 47043 w 191511"/>
                <a:gd name="connsiteY299" fmla="*/ 16789 h 175410"/>
                <a:gd name="connsiteX300" fmla="*/ 46376 w 191511"/>
                <a:gd name="connsiteY300" fmla="*/ 17265 h 175410"/>
                <a:gd name="connsiteX301" fmla="*/ 41994 w 191511"/>
                <a:gd name="connsiteY301" fmla="*/ 16503 h 175410"/>
                <a:gd name="connsiteX302" fmla="*/ 40852 w 191511"/>
                <a:gd name="connsiteY302" fmla="*/ 13455 h 175410"/>
                <a:gd name="connsiteX303" fmla="*/ 40090 w 191511"/>
                <a:gd name="connsiteY303" fmla="*/ 10407 h 175410"/>
                <a:gd name="connsiteX304" fmla="*/ 39232 w 191511"/>
                <a:gd name="connsiteY304" fmla="*/ 9741 h 175410"/>
                <a:gd name="connsiteX305" fmla="*/ 36661 w 191511"/>
                <a:gd name="connsiteY305" fmla="*/ 9741 h 175410"/>
                <a:gd name="connsiteX306" fmla="*/ 35136 w 191511"/>
                <a:gd name="connsiteY306" fmla="*/ 10502 h 175410"/>
                <a:gd name="connsiteX307" fmla="*/ 35136 w 191511"/>
                <a:gd name="connsiteY307" fmla="*/ 14217 h 175410"/>
                <a:gd name="connsiteX308" fmla="*/ 38375 w 191511"/>
                <a:gd name="connsiteY308" fmla="*/ 17551 h 175410"/>
                <a:gd name="connsiteX309" fmla="*/ 38642 w 191511"/>
                <a:gd name="connsiteY309" fmla="*/ 19284 h 175410"/>
                <a:gd name="connsiteX310" fmla="*/ 38375 w 191511"/>
                <a:gd name="connsiteY310" fmla="*/ 19551 h 175410"/>
                <a:gd name="connsiteX311" fmla="*/ 35422 w 191511"/>
                <a:gd name="connsiteY311" fmla="*/ 19551 h 175410"/>
                <a:gd name="connsiteX312" fmla="*/ 33898 w 191511"/>
                <a:gd name="connsiteY312" fmla="*/ 17741 h 175410"/>
                <a:gd name="connsiteX313" fmla="*/ 33327 w 191511"/>
                <a:gd name="connsiteY313" fmla="*/ 16408 h 175410"/>
                <a:gd name="connsiteX314" fmla="*/ 31612 w 191511"/>
                <a:gd name="connsiteY314" fmla="*/ 15551 h 175410"/>
                <a:gd name="connsiteX315" fmla="*/ 28945 w 191511"/>
                <a:gd name="connsiteY315" fmla="*/ 17360 h 175410"/>
                <a:gd name="connsiteX316" fmla="*/ 29707 w 191511"/>
                <a:gd name="connsiteY316" fmla="*/ 20027 h 175410"/>
                <a:gd name="connsiteX317" fmla="*/ 27993 w 191511"/>
                <a:gd name="connsiteY317" fmla="*/ 20694 h 175410"/>
                <a:gd name="connsiteX318" fmla="*/ 25802 w 191511"/>
                <a:gd name="connsiteY318" fmla="*/ 20218 h 175410"/>
                <a:gd name="connsiteX319" fmla="*/ 24850 w 191511"/>
                <a:gd name="connsiteY319" fmla="*/ 18980 h 175410"/>
                <a:gd name="connsiteX320" fmla="*/ 22849 w 191511"/>
                <a:gd name="connsiteY320" fmla="*/ 15836 h 175410"/>
                <a:gd name="connsiteX321" fmla="*/ 18373 w 191511"/>
                <a:gd name="connsiteY321" fmla="*/ 14122 h 175410"/>
                <a:gd name="connsiteX322" fmla="*/ 15706 w 191511"/>
                <a:gd name="connsiteY322" fmla="*/ 14884 h 175410"/>
                <a:gd name="connsiteX323" fmla="*/ 15706 w 191511"/>
                <a:gd name="connsiteY323" fmla="*/ 15741 h 175410"/>
                <a:gd name="connsiteX324" fmla="*/ 18563 w 191511"/>
                <a:gd name="connsiteY324" fmla="*/ 19837 h 175410"/>
                <a:gd name="connsiteX325" fmla="*/ 20277 w 191511"/>
                <a:gd name="connsiteY325" fmla="*/ 21837 h 175410"/>
                <a:gd name="connsiteX326" fmla="*/ 19611 w 191511"/>
                <a:gd name="connsiteY326" fmla="*/ 23075 h 175410"/>
                <a:gd name="connsiteX327" fmla="*/ 17515 w 191511"/>
                <a:gd name="connsiteY327" fmla="*/ 23075 h 175410"/>
                <a:gd name="connsiteX328" fmla="*/ 15515 w 191511"/>
                <a:gd name="connsiteY328" fmla="*/ 22504 h 175410"/>
                <a:gd name="connsiteX329" fmla="*/ 13705 w 191511"/>
                <a:gd name="connsiteY329" fmla="*/ 23457 h 175410"/>
                <a:gd name="connsiteX330" fmla="*/ 13134 w 191511"/>
                <a:gd name="connsiteY330" fmla="*/ 24980 h 175410"/>
                <a:gd name="connsiteX331" fmla="*/ 13134 w 191511"/>
                <a:gd name="connsiteY331" fmla="*/ 26028 h 175410"/>
                <a:gd name="connsiteX332" fmla="*/ 11419 w 191511"/>
                <a:gd name="connsiteY332" fmla="*/ 27266 h 175410"/>
                <a:gd name="connsiteX333" fmla="*/ 85 w 191511"/>
                <a:gd name="connsiteY333" fmla="*/ 125945 h 175410"/>
                <a:gd name="connsiteX334" fmla="*/ 4276 w 191511"/>
                <a:gd name="connsiteY334" fmla="*/ 153854 h 175410"/>
                <a:gd name="connsiteX335" fmla="*/ 4657 w 191511"/>
                <a:gd name="connsiteY335" fmla="*/ 151473 h 175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Lst>
              <a:rect l="l" t="t" r="r" b="b"/>
              <a:pathLst>
                <a:path w="191511" h="175410">
                  <a:moveTo>
                    <a:pt x="4657" y="151473"/>
                  </a:moveTo>
                  <a:lnTo>
                    <a:pt x="4657" y="151473"/>
                  </a:lnTo>
                  <a:cubicBezTo>
                    <a:pt x="4657" y="153663"/>
                    <a:pt x="6276" y="152996"/>
                    <a:pt x="6847" y="153854"/>
                  </a:cubicBezTo>
                  <a:cubicBezTo>
                    <a:pt x="7419" y="154711"/>
                    <a:pt x="6847" y="155664"/>
                    <a:pt x="5990" y="156616"/>
                  </a:cubicBezTo>
                  <a:cubicBezTo>
                    <a:pt x="5133" y="157568"/>
                    <a:pt x="5419" y="158807"/>
                    <a:pt x="6943" y="159093"/>
                  </a:cubicBezTo>
                  <a:cubicBezTo>
                    <a:pt x="8047" y="159245"/>
                    <a:pt x="9133" y="158721"/>
                    <a:pt x="9705" y="157759"/>
                  </a:cubicBezTo>
                  <a:cubicBezTo>
                    <a:pt x="9705" y="157092"/>
                    <a:pt x="9705" y="156235"/>
                    <a:pt x="10467" y="155473"/>
                  </a:cubicBezTo>
                  <a:cubicBezTo>
                    <a:pt x="11191" y="154625"/>
                    <a:pt x="12315" y="154225"/>
                    <a:pt x="13419" y="154425"/>
                  </a:cubicBezTo>
                  <a:cubicBezTo>
                    <a:pt x="14944" y="154425"/>
                    <a:pt x="14467" y="156140"/>
                    <a:pt x="13419" y="157092"/>
                  </a:cubicBezTo>
                  <a:lnTo>
                    <a:pt x="11038" y="160236"/>
                  </a:lnTo>
                  <a:cubicBezTo>
                    <a:pt x="10553" y="160721"/>
                    <a:pt x="10248" y="161359"/>
                    <a:pt x="10181" y="162045"/>
                  </a:cubicBezTo>
                  <a:cubicBezTo>
                    <a:pt x="10276" y="162817"/>
                    <a:pt x="10934" y="163388"/>
                    <a:pt x="11705" y="163379"/>
                  </a:cubicBezTo>
                  <a:cubicBezTo>
                    <a:pt x="12781" y="163427"/>
                    <a:pt x="13820" y="163017"/>
                    <a:pt x="14563" y="162236"/>
                  </a:cubicBezTo>
                  <a:cubicBezTo>
                    <a:pt x="15372" y="161455"/>
                    <a:pt x="16020" y="160512"/>
                    <a:pt x="16468" y="159473"/>
                  </a:cubicBezTo>
                  <a:cubicBezTo>
                    <a:pt x="16944" y="158330"/>
                    <a:pt x="17515" y="156711"/>
                    <a:pt x="19516" y="156616"/>
                  </a:cubicBezTo>
                  <a:cubicBezTo>
                    <a:pt x="21516" y="156521"/>
                    <a:pt x="21897" y="157473"/>
                    <a:pt x="21802" y="158235"/>
                  </a:cubicBezTo>
                  <a:cubicBezTo>
                    <a:pt x="21640" y="159178"/>
                    <a:pt x="21040" y="159988"/>
                    <a:pt x="20182" y="160426"/>
                  </a:cubicBezTo>
                  <a:cubicBezTo>
                    <a:pt x="18944" y="161378"/>
                    <a:pt x="17230" y="162521"/>
                    <a:pt x="17896" y="163664"/>
                  </a:cubicBezTo>
                  <a:cubicBezTo>
                    <a:pt x="18563" y="164807"/>
                    <a:pt x="20277" y="164807"/>
                    <a:pt x="21706" y="164522"/>
                  </a:cubicBezTo>
                  <a:cubicBezTo>
                    <a:pt x="22983" y="164188"/>
                    <a:pt x="24116" y="163455"/>
                    <a:pt x="24945" y="162426"/>
                  </a:cubicBezTo>
                  <a:cubicBezTo>
                    <a:pt x="25611" y="161569"/>
                    <a:pt x="25993" y="160616"/>
                    <a:pt x="26755" y="159759"/>
                  </a:cubicBezTo>
                  <a:cubicBezTo>
                    <a:pt x="27250" y="159236"/>
                    <a:pt x="27936" y="158930"/>
                    <a:pt x="28660" y="158902"/>
                  </a:cubicBezTo>
                  <a:cubicBezTo>
                    <a:pt x="29393" y="160674"/>
                    <a:pt x="28698" y="162712"/>
                    <a:pt x="27040" y="163664"/>
                  </a:cubicBezTo>
                  <a:cubicBezTo>
                    <a:pt x="26383" y="164103"/>
                    <a:pt x="25774" y="164607"/>
                    <a:pt x="25231" y="165189"/>
                  </a:cubicBezTo>
                  <a:cubicBezTo>
                    <a:pt x="25021" y="165779"/>
                    <a:pt x="25335" y="166436"/>
                    <a:pt x="25926" y="166646"/>
                  </a:cubicBezTo>
                  <a:cubicBezTo>
                    <a:pt x="26040" y="166684"/>
                    <a:pt x="26154" y="166712"/>
                    <a:pt x="26278" y="166712"/>
                  </a:cubicBezTo>
                  <a:lnTo>
                    <a:pt x="27326" y="166712"/>
                  </a:lnTo>
                  <a:cubicBezTo>
                    <a:pt x="29088" y="166408"/>
                    <a:pt x="30650" y="165369"/>
                    <a:pt x="31612" y="163855"/>
                  </a:cubicBezTo>
                  <a:cubicBezTo>
                    <a:pt x="32184" y="162712"/>
                    <a:pt x="32184" y="161378"/>
                    <a:pt x="33803" y="160807"/>
                  </a:cubicBezTo>
                  <a:cubicBezTo>
                    <a:pt x="35136" y="163284"/>
                    <a:pt x="33803" y="166141"/>
                    <a:pt x="30469" y="167855"/>
                  </a:cubicBezTo>
                  <a:cubicBezTo>
                    <a:pt x="29498" y="168351"/>
                    <a:pt x="28574" y="168922"/>
                    <a:pt x="27707" y="169570"/>
                  </a:cubicBezTo>
                  <a:cubicBezTo>
                    <a:pt x="27040" y="170237"/>
                    <a:pt x="26850" y="171189"/>
                    <a:pt x="27707" y="171761"/>
                  </a:cubicBezTo>
                  <a:cubicBezTo>
                    <a:pt x="28612" y="172227"/>
                    <a:pt x="29650" y="172389"/>
                    <a:pt x="30660" y="172237"/>
                  </a:cubicBezTo>
                  <a:cubicBezTo>
                    <a:pt x="33222" y="172199"/>
                    <a:pt x="35661" y="171142"/>
                    <a:pt x="37423" y="169284"/>
                  </a:cubicBezTo>
                  <a:cubicBezTo>
                    <a:pt x="38289" y="167675"/>
                    <a:pt x="38899" y="165941"/>
                    <a:pt x="39232" y="164140"/>
                  </a:cubicBezTo>
                  <a:cubicBezTo>
                    <a:pt x="39451" y="163341"/>
                    <a:pt x="40128" y="162741"/>
                    <a:pt x="40947" y="162617"/>
                  </a:cubicBezTo>
                  <a:cubicBezTo>
                    <a:pt x="42071" y="162350"/>
                    <a:pt x="43214" y="162969"/>
                    <a:pt x="43614" y="164045"/>
                  </a:cubicBezTo>
                  <a:cubicBezTo>
                    <a:pt x="43614" y="164807"/>
                    <a:pt x="43042" y="165665"/>
                    <a:pt x="42661" y="166426"/>
                  </a:cubicBezTo>
                  <a:cubicBezTo>
                    <a:pt x="42280" y="167189"/>
                    <a:pt x="42185" y="168236"/>
                    <a:pt x="43138" y="168808"/>
                  </a:cubicBezTo>
                  <a:cubicBezTo>
                    <a:pt x="44528" y="169570"/>
                    <a:pt x="46224" y="169570"/>
                    <a:pt x="47614" y="168808"/>
                  </a:cubicBezTo>
                  <a:cubicBezTo>
                    <a:pt x="48481" y="168094"/>
                    <a:pt x="49110" y="167122"/>
                    <a:pt x="49424" y="166046"/>
                  </a:cubicBezTo>
                  <a:lnTo>
                    <a:pt x="49996" y="164331"/>
                  </a:lnTo>
                  <a:cubicBezTo>
                    <a:pt x="51501" y="166036"/>
                    <a:pt x="51805" y="168503"/>
                    <a:pt x="50758" y="170523"/>
                  </a:cubicBezTo>
                  <a:cubicBezTo>
                    <a:pt x="50415" y="171008"/>
                    <a:pt x="50186" y="171560"/>
                    <a:pt x="50091" y="172142"/>
                  </a:cubicBezTo>
                  <a:cubicBezTo>
                    <a:pt x="50034" y="172846"/>
                    <a:pt x="50538" y="173475"/>
                    <a:pt x="51234" y="173570"/>
                  </a:cubicBezTo>
                  <a:lnTo>
                    <a:pt x="52567" y="173570"/>
                  </a:lnTo>
                  <a:cubicBezTo>
                    <a:pt x="54387" y="173418"/>
                    <a:pt x="55939" y="172170"/>
                    <a:pt x="56473" y="170427"/>
                  </a:cubicBezTo>
                  <a:cubicBezTo>
                    <a:pt x="56663" y="169037"/>
                    <a:pt x="56663" y="167627"/>
                    <a:pt x="56473" y="166236"/>
                  </a:cubicBezTo>
                  <a:cubicBezTo>
                    <a:pt x="56063" y="165693"/>
                    <a:pt x="56168" y="164912"/>
                    <a:pt x="56711" y="164503"/>
                  </a:cubicBezTo>
                  <a:cubicBezTo>
                    <a:pt x="57054" y="164246"/>
                    <a:pt x="57501" y="164179"/>
                    <a:pt x="57901" y="164331"/>
                  </a:cubicBezTo>
                  <a:cubicBezTo>
                    <a:pt x="58149" y="164246"/>
                    <a:pt x="58416" y="164246"/>
                    <a:pt x="58663" y="164331"/>
                  </a:cubicBezTo>
                  <a:cubicBezTo>
                    <a:pt x="60378" y="166141"/>
                    <a:pt x="58663" y="168618"/>
                    <a:pt x="60092" y="170523"/>
                  </a:cubicBezTo>
                  <a:cubicBezTo>
                    <a:pt x="61235" y="171780"/>
                    <a:pt x="62673" y="172732"/>
                    <a:pt x="64283" y="173285"/>
                  </a:cubicBezTo>
                  <a:cubicBezTo>
                    <a:pt x="65426" y="173285"/>
                    <a:pt x="67426" y="174047"/>
                    <a:pt x="67998" y="173285"/>
                  </a:cubicBezTo>
                  <a:cubicBezTo>
                    <a:pt x="68569" y="172523"/>
                    <a:pt x="67998" y="172618"/>
                    <a:pt x="67998" y="172237"/>
                  </a:cubicBezTo>
                  <a:cubicBezTo>
                    <a:pt x="67998" y="171856"/>
                    <a:pt x="65426" y="169570"/>
                    <a:pt x="64188" y="168141"/>
                  </a:cubicBezTo>
                  <a:cubicBezTo>
                    <a:pt x="62892" y="166989"/>
                    <a:pt x="62550" y="165112"/>
                    <a:pt x="63331" y="163569"/>
                  </a:cubicBezTo>
                  <a:cubicBezTo>
                    <a:pt x="64359" y="163284"/>
                    <a:pt x="65455" y="163664"/>
                    <a:pt x="66093" y="164522"/>
                  </a:cubicBezTo>
                  <a:cubicBezTo>
                    <a:pt x="66093" y="165283"/>
                    <a:pt x="66093" y="166046"/>
                    <a:pt x="67045" y="166712"/>
                  </a:cubicBezTo>
                  <a:cubicBezTo>
                    <a:pt x="67226" y="166779"/>
                    <a:pt x="67436" y="166779"/>
                    <a:pt x="67617" y="166712"/>
                  </a:cubicBezTo>
                  <a:cubicBezTo>
                    <a:pt x="68436" y="166922"/>
                    <a:pt x="69265" y="166436"/>
                    <a:pt x="69474" y="165617"/>
                  </a:cubicBezTo>
                  <a:cubicBezTo>
                    <a:pt x="69503" y="165513"/>
                    <a:pt x="69522" y="165398"/>
                    <a:pt x="69522" y="165283"/>
                  </a:cubicBezTo>
                  <a:cubicBezTo>
                    <a:pt x="69522" y="164617"/>
                    <a:pt x="69522" y="163664"/>
                    <a:pt x="70951" y="163474"/>
                  </a:cubicBezTo>
                  <a:cubicBezTo>
                    <a:pt x="72665" y="164903"/>
                    <a:pt x="72094" y="166903"/>
                    <a:pt x="72379" y="168618"/>
                  </a:cubicBezTo>
                  <a:cubicBezTo>
                    <a:pt x="73399" y="171742"/>
                    <a:pt x="75951" y="174113"/>
                    <a:pt x="79142" y="174904"/>
                  </a:cubicBezTo>
                  <a:cubicBezTo>
                    <a:pt x="79733" y="175047"/>
                    <a:pt x="80361" y="175047"/>
                    <a:pt x="80952" y="174904"/>
                  </a:cubicBezTo>
                  <a:cubicBezTo>
                    <a:pt x="82133" y="174971"/>
                    <a:pt x="83190" y="174161"/>
                    <a:pt x="83428" y="172999"/>
                  </a:cubicBezTo>
                  <a:cubicBezTo>
                    <a:pt x="83257" y="172046"/>
                    <a:pt x="82828" y="171151"/>
                    <a:pt x="82190" y="170427"/>
                  </a:cubicBezTo>
                  <a:cubicBezTo>
                    <a:pt x="81514" y="169332"/>
                    <a:pt x="81085" y="168094"/>
                    <a:pt x="80952" y="166808"/>
                  </a:cubicBezTo>
                  <a:cubicBezTo>
                    <a:pt x="80733" y="165350"/>
                    <a:pt x="81742" y="163998"/>
                    <a:pt x="83200" y="163779"/>
                  </a:cubicBezTo>
                  <a:cubicBezTo>
                    <a:pt x="83238" y="163769"/>
                    <a:pt x="83286" y="163760"/>
                    <a:pt x="83333" y="163760"/>
                  </a:cubicBezTo>
                  <a:cubicBezTo>
                    <a:pt x="84838" y="163598"/>
                    <a:pt x="86295" y="164350"/>
                    <a:pt x="87048" y="165665"/>
                  </a:cubicBezTo>
                  <a:cubicBezTo>
                    <a:pt x="87619" y="166712"/>
                    <a:pt x="87619" y="167951"/>
                    <a:pt x="88572" y="168808"/>
                  </a:cubicBezTo>
                  <a:cubicBezTo>
                    <a:pt x="89915" y="169751"/>
                    <a:pt x="91706" y="169751"/>
                    <a:pt x="93049" y="168808"/>
                  </a:cubicBezTo>
                  <a:cubicBezTo>
                    <a:pt x="93239" y="168418"/>
                    <a:pt x="93239" y="167960"/>
                    <a:pt x="93049" y="167570"/>
                  </a:cubicBezTo>
                  <a:cubicBezTo>
                    <a:pt x="92534" y="166598"/>
                    <a:pt x="91896" y="165703"/>
                    <a:pt x="91144" y="164903"/>
                  </a:cubicBezTo>
                  <a:cubicBezTo>
                    <a:pt x="90572" y="164045"/>
                    <a:pt x="90191" y="162998"/>
                    <a:pt x="91144" y="162236"/>
                  </a:cubicBezTo>
                  <a:cubicBezTo>
                    <a:pt x="91963" y="161550"/>
                    <a:pt x="93058" y="161302"/>
                    <a:pt x="94096" y="161569"/>
                  </a:cubicBezTo>
                  <a:cubicBezTo>
                    <a:pt x="95020" y="161855"/>
                    <a:pt x="95706" y="162626"/>
                    <a:pt x="95906" y="163569"/>
                  </a:cubicBezTo>
                  <a:lnTo>
                    <a:pt x="97430" y="169380"/>
                  </a:lnTo>
                  <a:cubicBezTo>
                    <a:pt x="97602" y="170341"/>
                    <a:pt x="97992" y="171256"/>
                    <a:pt x="98573" y="172046"/>
                  </a:cubicBezTo>
                  <a:cubicBezTo>
                    <a:pt x="99287" y="173085"/>
                    <a:pt x="100383" y="173799"/>
                    <a:pt x="101621" y="174047"/>
                  </a:cubicBezTo>
                  <a:cubicBezTo>
                    <a:pt x="102497" y="174285"/>
                    <a:pt x="103412" y="174285"/>
                    <a:pt x="104288" y="174047"/>
                  </a:cubicBezTo>
                  <a:cubicBezTo>
                    <a:pt x="105241" y="174047"/>
                    <a:pt x="105907" y="173189"/>
                    <a:pt x="105812" y="172618"/>
                  </a:cubicBezTo>
                  <a:cubicBezTo>
                    <a:pt x="105717" y="172046"/>
                    <a:pt x="105145" y="171761"/>
                    <a:pt x="104669" y="171284"/>
                  </a:cubicBezTo>
                  <a:cubicBezTo>
                    <a:pt x="103393" y="170246"/>
                    <a:pt x="102526" y="168798"/>
                    <a:pt x="102193" y="167189"/>
                  </a:cubicBezTo>
                  <a:cubicBezTo>
                    <a:pt x="102021" y="166522"/>
                    <a:pt x="102421" y="165855"/>
                    <a:pt x="103079" y="165684"/>
                  </a:cubicBezTo>
                  <a:cubicBezTo>
                    <a:pt x="103097" y="165674"/>
                    <a:pt x="103126" y="165665"/>
                    <a:pt x="103145" y="165665"/>
                  </a:cubicBezTo>
                  <a:cubicBezTo>
                    <a:pt x="103726" y="165426"/>
                    <a:pt x="104374" y="165426"/>
                    <a:pt x="104955" y="165665"/>
                  </a:cubicBezTo>
                  <a:cubicBezTo>
                    <a:pt x="105926" y="166122"/>
                    <a:pt x="106679" y="166941"/>
                    <a:pt x="107050" y="167951"/>
                  </a:cubicBezTo>
                  <a:cubicBezTo>
                    <a:pt x="107355" y="168931"/>
                    <a:pt x="107908" y="169827"/>
                    <a:pt x="108669" y="170523"/>
                  </a:cubicBezTo>
                  <a:cubicBezTo>
                    <a:pt x="109898" y="171132"/>
                    <a:pt x="111346" y="171132"/>
                    <a:pt x="112575" y="170523"/>
                  </a:cubicBezTo>
                  <a:cubicBezTo>
                    <a:pt x="113356" y="170217"/>
                    <a:pt x="113746" y="169332"/>
                    <a:pt x="113442" y="168551"/>
                  </a:cubicBezTo>
                  <a:cubicBezTo>
                    <a:pt x="113442" y="168541"/>
                    <a:pt x="113432" y="168532"/>
                    <a:pt x="113432" y="168522"/>
                  </a:cubicBezTo>
                  <a:cubicBezTo>
                    <a:pt x="112994" y="167808"/>
                    <a:pt x="112403" y="167189"/>
                    <a:pt x="111718" y="166712"/>
                  </a:cubicBezTo>
                  <a:cubicBezTo>
                    <a:pt x="109746" y="165017"/>
                    <a:pt x="108184" y="162902"/>
                    <a:pt x="107146" y="160521"/>
                  </a:cubicBezTo>
                  <a:cubicBezTo>
                    <a:pt x="107146" y="159855"/>
                    <a:pt x="107146" y="158807"/>
                    <a:pt x="107908" y="158521"/>
                  </a:cubicBezTo>
                  <a:cubicBezTo>
                    <a:pt x="108574" y="158226"/>
                    <a:pt x="109336" y="158226"/>
                    <a:pt x="110003" y="158521"/>
                  </a:cubicBezTo>
                  <a:cubicBezTo>
                    <a:pt x="110432" y="158873"/>
                    <a:pt x="110765" y="159330"/>
                    <a:pt x="110956" y="159855"/>
                  </a:cubicBezTo>
                  <a:lnTo>
                    <a:pt x="112384" y="162045"/>
                  </a:lnTo>
                  <a:cubicBezTo>
                    <a:pt x="113032" y="163064"/>
                    <a:pt x="114004" y="163836"/>
                    <a:pt x="115147" y="164236"/>
                  </a:cubicBezTo>
                  <a:cubicBezTo>
                    <a:pt x="116480" y="164712"/>
                    <a:pt x="118576" y="164236"/>
                    <a:pt x="119052" y="163474"/>
                  </a:cubicBezTo>
                  <a:cubicBezTo>
                    <a:pt x="119528" y="162712"/>
                    <a:pt x="118480" y="161855"/>
                    <a:pt x="117718" y="161188"/>
                  </a:cubicBezTo>
                  <a:cubicBezTo>
                    <a:pt x="117156" y="160645"/>
                    <a:pt x="116709" y="159997"/>
                    <a:pt x="116385" y="159283"/>
                  </a:cubicBezTo>
                  <a:cubicBezTo>
                    <a:pt x="116156" y="158930"/>
                    <a:pt x="116156" y="158483"/>
                    <a:pt x="116385" y="158140"/>
                  </a:cubicBezTo>
                  <a:lnTo>
                    <a:pt x="117052" y="158140"/>
                  </a:lnTo>
                  <a:cubicBezTo>
                    <a:pt x="118576" y="157635"/>
                    <a:pt x="120252" y="157921"/>
                    <a:pt x="121528" y="158902"/>
                  </a:cubicBezTo>
                  <a:cubicBezTo>
                    <a:pt x="122300" y="159683"/>
                    <a:pt x="122709" y="160759"/>
                    <a:pt x="122671" y="161855"/>
                  </a:cubicBezTo>
                  <a:cubicBezTo>
                    <a:pt x="122538" y="162960"/>
                    <a:pt x="122814" y="164074"/>
                    <a:pt x="123433" y="164998"/>
                  </a:cubicBezTo>
                  <a:cubicBezTo>
                    <a:pt x="123653" y="165293"/>
                    <a:pt x="123948" y="165522"/>
                    <a:pt x="124291" y="165665"/>
                  </a:cubicBezTo>
                  <a:cubicBezTo>
                    <a:pt x="125129" y="165903"/>
                    <a:pt x="126024" y="165903"/>
                    <a:pt x="126862" y="165665"/>
                  </a:cubicBezTo>
                  <a:cubicBezTo>
                    <a:pt x="127396" y="165522"/>
                    <a:pt x="127910" y="165293"/>
                    <a:pt x="128386" y="164998"/>
                  </a:cubicBezTo>
                  <a:cubicBezTo>
                    <a:pt x="129815" y="163950"/>
                    <a:pt x="129339" y="162331"/>
                    <a:pt x="128386" y="161188"/>
                  </a:cubicBezTo>
                  <a:cubicBezTo>
                    <a:pt x="127186" y="160179"/>
                    <a:pt x="126062" y="159054"/>
                    <a:pt x="125052" y="157854"/>
                  </a:cubicBezTo>
                  <a:cubicBezTo>
                    <a:pt x="124500" y="157368"/>
                    <a:pt x="124443" y="156521"/>
                    <a:pt x="124938" y="155968"/>
                  </a:cubicBezTo>
                  <a:cubicBezTo>
                    <a:pt x="124967" y="155930"/>
                    <a:pt x="125014" y="155892"/>
                    <a:pt x="125052" y="155854"/>
                  </a:cubicBezTo>
                  <a:cubicBezTo>
                    <a:pt x="126720" y="155063"/>
                    <a:pt x="128701" y="155778"/>
                    <a:pt x="129491" y="157435"/>
                  </a:cubicBezTo>
                  <a:cubicBezTo>
                    <a:pt x="129539" y="157540"/>
                    <a:pt x="129587" y="157654"/>
                    <a:pt x="129625" y="157759"/>
                  </a:cubicBezTo>
                  <a:cubicBezTo>
                    <a:pt x="129710" y="158235"/>
                    <a:pt x="129910" y="158693"/>
                    <a:pt x="130196" y="159093"/>
                  </a:cubicBezTo>
                  <a:cubicBezTo>
                    <a:pt x="130653" y="159559"/>
                    <a:pt x="131263" y="159864"/>
                    <a:pt x="131911" y="159949"/>
                  </a:cubicBezTo>
                  <a:cubicBezTo>
                    <a:pt x="133339" y="159949"/>
                    <a:pt x="134577" y="159093"/>
                    <a:pt x="134577" y="158140"/>
                  </a:cubicBezTo>
                  <a:cubicBezTo>
                    <a:pt x="134577" y="157187"/>
                    <a:pt x="134006" y="156425"/>
                    <a:pt x="133816" y="155568"/>
                  </a:cubicBezTo>
                  <a:cubicBezTo>
                    <a:pt x="134254" y="155082"/>
                    <a:pt x="134873" y="154806"/>
                    <a:pt x="135530" y="154806"/>
                  </a:cubicBezTo>
                  <a:cubicBezTo>
                    <a:pt x="136273" y="154549"/>
                    <a:pt x="137073" y="154549"/>
                    <a:pt x="137816" y="154806"/>
                  </a:cubicBezTo>
                  <a:cubicBezTo>
                    <a:pt x="138216" y="155130"/>
                    <a:pt x="138512" y="155558"/>
                    <a:pt x="138673" y="156044"/>
                  </a:cubicBezTo>
                  <a:cubicBezTo>
                    <a:pt x="139159" y="157226"/>
                    <a:pt x="139864" y="158293"/>
                    <a:pt x="140769" y="159188"/>
                  </a:cubicBezTo>
                  <a:cubicBezTo>
                    <a:pt x="142055" y="160264"/>
                    <a:pt x="143664" y="160874"/>
                    <a:pt x="145341" y="160902"/>
                  </a:cubicBezTo>
                  <a:cubicBezTo>
                    <a:pt x="146303" y="160978"/>
                    <a:pt x="147265" y="160664"/>
                    <a:pt x="148008" y="160045"/>
                  </a:cubicBezTo>
                  <a:cubicBezTo>
                    <a:pt x="148094" y="159769"/>
                    <a:pt x="148094" y="159464"/>
                    <a:pt x="148008" y="159188"/>
                  </a:cubicBezTo>
                  <a:cubicBezTo>
                    <a:pt x="148008" y="157664"/>
                    <a:pt x="146579" y="156330"/>
                    <a:pt x="145150" y="155187"/>
                  </a:cubicBezTo>
                  <a:cubicBezTo>
                    <a:pt x="144398" y="154673"/>
                    <a:pt x="143779" y="153987"/>
                    <a:pt x="143341" y="153187"/>
                  </a:cubicBezTo>
                  <a:cubicBezTo>
                    <a:pt x="143217" y="152634"/>
                    <a:pt x="143560" y="152092"/>
                    <a:pt x="144102" y="151949"/>
                  </a:cubicBezTo>
                  <a:cubicBezTo>
                    <a:pt x="144779" y="151720"/>
                    <a:pt x="145522" y="151720"/>
                    <a:pt x="146198" y="151949"/>
                  </a:cubicBezTo>
                  <a:cubicBezTo>
                    <a:pt x="146808" y="152292"/>
                    <a:pt x="147494" y="152492"/>
                    <a:pt x="148198" y="152520"/>
                  </a:cubicBezTo>
                  <a:cubicBezTo>
                    <a:pt x="148941" y="152501"/>
                    <a:pt x="149646" y="152158"/>
                    <a:pt x="150103" y="151567"/>
                  </a:cubicBezTo>
                  <a:cubicBezTo>
                    <a:pt x="150361" y="151091"/>
                    <a:pt x="150522" y="150577"/>
                    <a:pt x="150580" y="150044"/>
                  </a:cubicBezTo>
                  <a:cubicBezTo>
                    <a:pt x="150551" y="149691"/>
                    <a:pt x="150551" y="149348"/>
                    <a:pt x="150580" y="148996"/>
                  </a:cubicBezTo>
                  <a:cubicBezTo>
                    <a:pt x="151037" y="148205"/>
                    <a:pt x="151856" y="147701"/>
                    <a:pt x="152770" y="147662"/>
                  </a:cubicBezTo>
                  <a:cubicBezTo>
                    <a:pt x="153475" y="147624"/>
                    <a:pt x="154161" y="147948"/>
                    <a:pt x="154580" y="148520"/>
                  </a:cubicBezTo>
                  <a:cubicBezTo>
                    <a:pt x="154809" y="149034"/>
                    <a:pt x="154809" y="149625"/>
                    <a:pt x="154580" y="150139"/>
                  </a:cubicBezTo>
                  <a:cubicBezTo>
                    <a:pt x="154332" y="150624"/>
                    <a:pt x="154142" y="151139"/>
                    <a:pt x="154009" y="151663"/>
                  </a:cubicBezTo>
                  <a:lnTo>
                    <a:pt x="154009" y="151663"/>
                  </a:lnTo>
                  <a:cubicBezTo>
                    <a:pt x="154009" y="151663"/>
                    <a:pt x="154485" y="152711"/>
                    <a:pt x="155056" y="152806"/>
                  </a:cubicBezTo>
                  <a:cubicBezTo>
                    <a:pt x="155628" y="152901"/>
                    <a:pt x="157819" y="152139"/>
                    <a:pt x="158866" y="151187"/>
                  </a:cubicBezTo>
                  <a:cubicBezTo>
                    <a:pt x="159838" y="150291"/>
                    <a:pt x="160143" y="148882"/>
                    <a:pt x="159628" y="147662"/>
                  </a:cubicBezTo>
                  <a:cubicBezTo>
                    <a:pt x="159628" y="147091"/>
                    <a:pt x="159057" y="146615"/>
                    <a:pt x="159628" y="145948"/>
                  </a:cubicBezTo>
                  <a:cubicBezTo>
                    <a:pt x="160200" y="145281"/>
                    <a:pt x="161724" y="144805"/>
                    <a:pt x="161629" y="143948"/>
                  </a:cubicBezTo>
                  <a:lnTo>
                    <a:pt x="161629" y="143948"/>
                  </a:lnTo>
                  <a:cubicBezTo>
                    <a:pt x="161629" y="146139"/>
                    <a:pt x="163248" y="145377"/>
                    <a:pt x="163819" y="146233"/>
                  </a:cubicBezTo>
                  <a:cubicBezTo>
                    <a:pt x="164391" y="147091"/>
                    <a:pt x="163819" y="148139"/>
                    <a:pt x="162962" y="148996"/>
                  </a:cubicBezTo>
                  <a:cubicBezTo>
                    <a:pt x="162105" y="149853"/>
                    <a:pt x="162486" y="151282"/>
                    <a:pt x="164010" y="151473"/>
                  </a:cubicBezTo>
                  <a:cubicBezTo>
                    <a:pt x="165115" y="151625"/>
                    <a:pt x="166210" y="151101"/>
                    <a:pt x="166772" y="150139"/>
                  </a:cubicBezTo>
                  <a:cubicBezTo>
                    <a:pt x="166772" y="149377"/>
                    <a:pt x="166772" y="148615"/>
                    <a:pt x="167439" y="147853"/>
                  </a:cubicBezTo>
                  <a:cubicBezTo>
                    <a:pt x="168115" y="146929"/>
                    <a:pt x="169268" y="146491"/>
                    <a:pt x="170392" y="146710"/>
                  </a:cubicBezTo>
                  <a:cubicBezTo>
                    <a:pt x="171916" y="146710"/>
                    <a:pt x="171439" y="148520"/>
                    <a:pt x="170392" y="149472"/>
                  </a:cubicBezTo>
                  <a:lnTo>
                    <a:pt x="168010" y="152616"/>
                  </a:lnTo>
                  <a:cubicBezTo>
                    <a:pt x="167572" y="153101"/>
                    <a:pt x="167277" y="153692"/>
                    <a:pt x="167153" y="154330"/>
                  </a:cubicBezTo>
                  <a:cubicBezTo>
                    <a:pt x="167315" y="155111"/>
                    <a:pt x="167972" y="155692"/>
                    <a:pt x="168773" y="155758"/>
                  </a:cubicBezTo>
                  <a:cubicBezTo>
                    <a:pt x="169811" y="155778"/>
                    <a:pt x="170811" y="155368"/>
                    <a:pt x="171535" y="154615"/>
                  </a:cubicBezTo>
                  <a:cubicBezTo>
                    <a:pt x="172382" y="153825"/>
                    <a:pt x="173030" y="152844"/>
                    <a:pt x="173440" y="151758"/>
                  </a:cubicBezTo>
                  <a:cubicBezTo>
                    <a:pt x="173916" y="150615"/>
                    <a:pt x="174487" y="148996"/>
                    <a:pt x="176488" y="148901"/>
                  </a:cubicBezTo>
                  <a:cubicBezTo>
                    <a:pt x="178488" y="148805"/>
                    <a:pt x="178869" y="149663"/>
                    <a:pt x="178869" y="150520"/>
                  </a:cubicBezTo>
                  <a:cubicBezTo>
                    <a:pt x="178707" y="151463"/>
                    <a:pt x="178107" y="152273"/>
                    <a:pt x="177250" y="152711"/>
                  </a:cubicBezTo>
                  <a:cubicBezTo>
                    <a:pt x="175916" y="153663"/>
                    <a:pt x="174202" y="154806"/>
                    <a:pt x="174868" y="155949"/>
                  </a:cubicBezTo>
                  <a:cubicBezTo>
                    <a:pt x="175945" y="156883"/>
                    <a:pt x="177431" y="157168"/>
                    <a:pt x="178774" y="156711"/>
                  </a:cubicBezTo>
                  <a:cubicBezTo>
                    <a:pt x="180031" y="156444"/>
                    <a:pt x="181145" y="155730"/>
                    <a:pt x="181917" y="154711"/>
                  </a:cubicBezTo>
                  <a:cubicBezTo>
                    <a:pt x="182584" y="153854"/>
                    <a:pt x="183060" y="152901"/>
                    <a:pt x="183822" y="152044"/>
                  </a:cubicBezTo>
                  <a:cubicBezTo>
                    <a:pt x="184241" y="151473"/>
                    <a:pt x="184927" y="151149"/>
                    <a:pt x="185632" y="151187"/>
                  </a:cubicBezTo>
                  <a:cubicBezTo>
                    <a:pt x="186384" y="152930"/>
                    <a:pt x="185736" y="154968"/>
                    <a:pt x="184108" y="155949"/>
                  </a:cubicBezTo>
                  <a:cubicBezTo>
                    <a:pt x="183422" y="156359"/>
                    <a:pt x="182812" y="156873"/>
                    <a:pt x="182298" y="157473"/>
                  </a:cubicBezTo>
                  <a:cubicBezTo>
                    <a:pt x="182298" y="158045"/>
                    <a:pt x="182298" y="158807"/>
                    <a:pt x="183346" y="158902"/>
                  </a:cubicBezTo>
                  <a:cubicBezTo>
                    <a:pt x="183688" y="158997"/>
                    <a:pt x="184050" y="158997"/>
                    <a:pt x="184393" y="158902"/>
                  </a:cubicBezTo>
                  <a:cubicBezTo>
                    <a:pt x="186155" y="158597"/>
                    <a:pt x="187718" y="157559"/>
                    <a:pt x="188680" y="156044"/>
                  </a:cubicBezTo>
                  <a:lnTo>
                    <a:pt x="188680" y="156044"/>
                  </a:lnTo>
                  <a:cubicBezTo>
                    <a:pt x="196871" y="106514"/>
                    <a:pt x="185251" y="56508"/>
                    <a:pt x="177345" y="7073"/>
                  </a:cubicBezTo>
                  <a:cubicBezTo>
                    <a:pt x="176249" y="6330"/>
                    <a:pt x="174954" y="5930"/>
                    <a:pt x="173630" y="5930"/>
                  </a:cubicBezTo>
                  <a:cubicBezTo>
                    <a:pt x="172659" y="5807"/>
                    <a:pt x="171687" y="6121"/>
                    <a:pt x="170963" y="6788"/>
                  </a:cubicBezTo>
                  <a:cubicBezTo>
                    <a:pt x="170858" y="7064"/>
                    <a:pt x="170858" y="7369"/>
                    <a:pt x="170963" y="7645"/>
                  </a:cubicBezTo>
                  <a:cubicBezTo>
                    <a:pt x="171344" y="9302"/>
                    <a:pt x="172373" y="10750"/>
                    <a:pt x="173821" y="11645"/>
                  </a:cubicBezTo>
                  <a:cubicBezTo>
                    <a:pt x="174592" y="12112"/>
                    <a:pt x="175192" y="12817"/>
                    <a:pt x="175535" y="13646"/>
                  </a:cubicBezTo>
                  <a:cubicBezTo>
                    <a:pt x="175535" y="13646"/>
                    <a:pt x="175535" y="14598"/>
                    <a:pt x="174868" y="14884"/>
                  </a:cubicBezTo>
                  <a:cubicBezTo>
                    <a:pt x="174192" y="15112"/>
                    <a:pt x="173449" y="15112"/>
                    <a:pt x="172773" y="14884"/>
                  </a:cubicBezTo>
                  <a:cubicBezTo>
                    <a:pt x="172154" y="14569"/>
                    <a:pt x="171468" y="14408"/>
                    <a:pt x="170773" y="14408"/>
                  </a:cubicBezTo>
                  <a:cubicBezTo>
                    <a:pt x="170068" y="14389"/>
                    <a:pt x="169391" y="14703"/>
                    <a:pt x="168963" y="15265"/>
                  </a:cubicBezTo>
                  <a:cubicBezTo>
                    <a:pt x="168687" y="15741"/>
                    <a:pt x="168496" y="16255"/>
                    <a:pt x="168391" y="16789"/>
                  </a:cubicBezTo>
                  <a:cubicBezTo>
                    <a:pt x="168486" y="17132"/>
                    <a:pt x="168486" y="17494"/>
                    <a:pt x="168391" y="17837"/>
                  </a:cubicBezTo>
                  <a:cubicBezTo>
                    <a:pt x="168030" y="18675"/>
                    <a:pt x="167210" y="19227"/>
                    <a:pt x="166296" y="19266"/>
                  </a:cubicBezTo>
                  <a:cubicBezTo>
                    <a:pt x="165553" y="19351"/>
                    <a:pt x="164838" y="18970"/>
                    <a:pt x="164486" y="18313"/>
                  </a:cubicBezTo>
                  <a:cubicBezTo>
                    <a:pt x="164486" y="18313"/>
                    <a:pt x="164486" y="17360"/>
                    <a:pt x="164486" y="16789"/>
                  </a:cubicBezTo>
                  <a:cubicBezTo>
                    <a:pt x="164800" y="16331"/>
                    <a:pt x="165029" y="15808"/>
                    <a:pt x="165153" y="15265"/>
                  </a:cubicBezTo>
                  <a:cubicBezTo>
                    <a:pt x="165210" y="15112"/>
                    <a:pt x="165210" y="14941"/>
                    <a:pt x="165153" y="14789"/>
                  </a:cubicBezTo>
                  <a:cubicBezTo>
                    <a:pt x="165153" y="14789"/>
                    <a:pt x="165153" y="13741"/>
                    <a:pt x="164200" y="13646"/>
                  </a:cubicBezTo>
                  <a:cubicBezTo>
                    <a:pt x="163248" y="13550"/>
                    <a:pt x="161438" y="14312"/>
                    <a:pt x="160390" y="15265"/>
                  </a:cubicBezTo>
                  <a:cubicBezTo>
                    <a:pt x="159419" y="16160"/>
                    <a:pt x="159114" y="17570"/>
                    <a:pt x="159628" y="18789"/>
                  </a:cubicBezTo>
                  <a:cubicBezTo>
                    <a:pt x="159628" y="19361"/>
                    <a:pt x="160200" y="19837"/>
                    <a:pt x="159628" y="20504"/>
                  </a:cubicBezTo>
                  <a:cubicBezTo>
                    <a:pt x="159057" y="21170"/>
                    <a:pt x="157628" y="21647"/>
                    <a:pt x="157723" y="22504"/>
                  </a:cubicBezTo>
                  <a:lnTo>
                    <a:pt x="157723" y="22504"/>
                  </a:lnTo>
                  <a:cubicBezTo>
                    <a:pt x="157723" y="20313"/>
                    <a:pt x="156104" y="21075"/>
                    <a:pt x="155533" y="20218"/>
                  </a:cubicBezTo>
                  <a:cubicBezTo>
                    <a:pt x="154961" y="19361"/>
                    <a:pt x="155533" y="18313"/>
                    <a:pt x="156294" y="17456"/>
                  </a:cubicBezTo>
                  <a:cubicBezTo>
                    <a:pt x="157057" y="16598"/>
                    <a:pt x="156294" y="15170"/>
                    <a:pt x="155342" y="14979"/>
                  </a:cubicBezTo>
                  <a:cubicBezTo>
                    <a:pt x="154237" y="14827"/>
                    <a:pt x="153151" y="15351"/>
                    <a:pt x="152580" y="16313"/>
                  </a:cubicBezTo>
                  <a:cubicBezTo>
                    <a:pt x="152580" y="16980"/>
                    <a:pt x="152580" y="17837"/>
                    <a:pt x="151818" y="18599"/>
                  </a:cubicBezTo>
                  <a:cubicBezTo>
                    <a:pt x="151160" y="19485"/>
                    <a:pt x="150037" y="19903"/>
                    <a:pt x="148960" y="19646"/>
                  </a:cubicBezTo>
                  <a:cubicBezTo>
                    <a:pt x="147436" y="19646"/>
                    <a:pt x="147913" y="17932"/>
                    <a:pt x="148960" y="16980"/>
                  </a:cubicBezTo>
                  <a:lnTo>
                    <a:pt x="151342" y="13836"/>
                  </a:lnTo>
                  <a:cubicBezTo>
                    <a:pt x="151827" y="13350"/>
                    <a:pt x="152132" y="12712"/>
                    <a:pt x="152199" y="12027"/>
                  </a:cubicBezTo>
                  <a:cubicBezTo>
                    <a:pt x="152104" y="11264"/>
                    <a:pt x="151447" y="10684"/>
                    <a:pt x="150675" y="10693"/>
                  </a:cubicBezTo>
                  <a:cubicBezTo>
                    <a:pt x="149637" y="10674"/>
                    <a:pt x="148637" y="11084"/>
                    <a:pt x="147913" y="11836"/>
                  </a:cubicBezTo>
                  <a:cubicBezTo>
                    <a:pt x="147074" y="12598"/>
                    <a:pt x="146417" y="13541"/>
                    <a:pt x="146008" y="14598"/>
                  </a:cubicBezTo>
                  <a:cubicBezTo>
                    <a:pt x="145531" y="15836"/>
                    <a:pt x="144960" y="17456"/>
                    <a:pt x="143055" y="17456"/>
                  </a:cubicBezTo>
                  <a:cubicBezTo>
                    <a:pt x="141150" y="17456"/>
                    <a:pt x="140674" y="16694"/>
                    <a:pt x="140674" y="15932"/>
                  </a:cubicBezTo>
                  <a:cubicBezTo>
                    <a:pt x="140674" y="15170"/>
                    <a:pt x="141436" y="14312"/>
                    <a:pt x="142293" y="13646"/>
                  </a:cubicBezTo>
                  <a:cubicBezTo>
                    <a:pt x="143150" y="12979"/>
                    <a:pt x="145246" y="11645"/>
                    <a:pt x="144579" y="10502"/>
                  </a:cubicBezTo>
                  <a:cubicBezTo>
                    <a:pt x="143522" y="9541"/>
                    <a:pt x="142036" y="9217"/>
                    <a:pt x="140674" y="9645"/>
                  </a:cubicBezTo>
                  <a:cubicBezTo>
                    <a:pt x="139435" y="10007"/>
                    <a:pt x="138340" y="10741"/>
                    <a:pt x="137530" y="11740"/>
                  </a:cubicBezTo>
                  <a:cubicBezTo>
                    <a:pt x="136864" y="12598"/>
                    <a:pt x="136483" y="13550"/>
                    <a:pt x="135721" y="14408"/>
                  </a:cubicBezTo>
                  <a:cubicBezTo>
                    <a:pt x="135244" y="14912"/>
                    <a:pt x="134597" y="15217"/>
                    <a:pt x="133911" y="15265"/>
                  </a:cubicBezTo>
                  <a:cubicBezTo>
                    <a:pt x="133187" y="13493"/>
                    <a:pt x="133825" y="11455"/>
                    <a:pt x="135435" y="10407"/>
                  </a:cubicBezTo>
                  <a:cubicBezTo>
                    <a:pt x="136111" y="10036"/>
                    <a:pt x="136721" y="9550"/>
                    <a:pt x="137244" y="8978"/>
                  </a:cubicBezTo>
                  <a:cubicBezTo>
                    <a:pt x="137454" y="8388"/>
                    <a:pt x="137140" y="7731"/>
                    <a:pt x="136549" y="7521"/>
                  </a:cubicBezTo>
                  <a:cubicBezTo>
                    <a:pt x="136435" y="7483"/>
                    <a:pt x="136321" y="7455"/>
                    <a:pt x="136197" y="7455"/>
                  </a:cubicBezTo>
                  <a:lnTo>
                    <a:pt x="135149" y="7455"/>
                  </a:lnTo>
                  <a:cubicBezTo>
                    <a:pt x="133368" y="7788"/>
                    <a:pt x="131806" y="8855"/>
                    <a:pt x="130863" y="10407"/>
                  </a:cubicBezTo>
                  <a:cubicBezTo>
                    <a:pt x="130386" y="11455"/>
                    <a:pt x="130386" y="12789"/>
                    <a:pt x="128767" y="13360"/>
                  </a:cubicBezTo>
                  <a:cubicBezTo>
                    <a:pt x="127434" y="10979"/>
                    <a:pt x="128767" y="8121"/>
                    <a:pt x="132006" y="6311"/>
                  </a:cubicBezTo>
                  <a:cubicBezTo>
                    <a:pt x="132958" y="5845"/>
                    <a:pt x="133854" y="5264"/>
                    <a:pt x="134673" y="4597"/>
                  </a:cubicBezTo>
                  <a:cubicBezTo>
                    <a:pt x="135435" y="3930"/>
                    <a:pt x="135625" y="2978"/>
                    <a:pt x="134673" y="2406"/>
                  </a:cubicBezTo>
                  <a:cubicBezTo>
                    <a:pt x="133701" y="2159"/>
                    <a:pt x="132692" y="2159"/>
                    <a:pt x="131720" y="2406"/>
                  </a:cubicBezTo>
                  <a:cubicBezTo>
                    <a:pt x="129177" y="2492"/>
                    <a:pt x="126777" y="3588"/>
                    <a:pt x="125052" y="5454"/>
                  </a:cubicBezTo>
                  <a:cubicBezTo>
                    <a:pt x="123814" y="6978"/>
                    <a:pt x="123910" y="8883"/>
                    <a:pt x="123243" y="10598"/>
                  </a:cubicBezTo>
                  <a:cubicBezTo>
                    <a:pt x="122805" y="11779"/>
                    <a:pt x="121490" y="12388"/>
                    <a:pt x="120300" y="11940"/>
                  </a:cubicBezTo>
                  <a:cubicBezTo>
                    <a:pt x="119680" y="11712"/>
                    <a:pt x="119185" y="11217"/>
                    <a:pt x="118957" y="10598"/>
                  </a:cubicBezTo>
                  <a:cubicBezTo>
                    <a:pt x="119023" y="9712"/>
                    <a:pt x="119319" y="8855"/>
                    <a:pt x="119814" y="8121"/>
                  </a:cubicBezTo>
                  <a:cubicBezTo>
                    <a:pt x="120319" y="7378"/>
                    <a:pt x="120128" y="6378"/>
                    <a:pt x="119395" y="5873"/>
                  </a:cubicBezTo>
                  <a:cubicBezTo>
                    <a:pt x="119376" y="5854"/>
                    <a:pt x="119357" y="5845"/>
                    <a:pt x="119338" y="5835"/>
                  </a:cubicBezTo>
                  <a:cubicBezTo>
                    <a:pt x="117156" y="4797"/>
                    <a:pt x="114537" y="5721"/>
                    <a:pt x="113499" y="7902"/>
                  </a:cubicBezTo>
                  <a:cubicBezTo>
                    <a:pt x="113337" y="8245"/>
                    <a:pt x="113213" y="8607"/>
                    <a:pt x="113146" y="8978"/>
                  </a:cubicBezTo>
                  <a:lnTo>
                    <a:pt x="112575" y="10693"/>
                  </a:lnTo>
                  <a:cubicBezTo>
                    <a:pt x="111070" y="8988"/>
                    <a:pt x="110765" y="6521"/>
                    <a:pt x="111813" y="4501"/>
                  </a:cubicBezTo>
                  <a:cubicBezTo>
                    <a:pt x="112156" y="4016"/>
                    <a:pt x="112384" y="3464"/>
                    <a:pt x="112480" y="2882"/>
                  </a:cubicBezTo>
                  <a:cubicBezTo>
                    <a:pt x="112537" y="2178"/>
                    <a:pt x="112032" y="1549"/>
                    <a:pt x="111336" y="1454"/>
                  </a:cubicBezTo>
                  <a:lnTo>
                    <a:pt x="110003" y="1454"/>
                  </a:lnTo>
                  <a:cubicBezTo>
                    <a:pt x="108155" y="1616"/>
                    <a:pt x="106603" y="2911"/>
                    <a:pt x="106098" y="4692"/>
                  </a:cubicBezTo>
                  <a:cubicBezTo>
                    <a:pt x="105955" y="6054"/>
                    <a:pt x="105955" y="7426"/>
                    <a:pt x="106098" y="8788"/>
                  </a:cubicBezTo>
                  <a:cubicBezTo>
                    <a:pt x="106155" y="9474"/>
                    <a:pt x="105641" y="10064"/>
                    <a:pt x="104964" y="10121"/>
                  </a:cubicBezTo>
                  <a:cubicBezTo>
                    <a:pt x="104898" y="10131"/>
                    <a:pt x="104831" y="10131"/>
                    <a:pt x="104764" y="10121"/>
                  </a:cubicBezTo>
                  <a:cubicBezTo>
                    <a:pt x="104517" y="10188"/>
                    <a:pt x="104250" y="10188"/>
                    <a:pt x="104002" y="10121"/>
                  </a:cubicBezTo>
                  <a:cubicBezTo>
                    <a:pt x="102288" y="8312"/>
                    <a:pt x="104002" y="5930"/>
                    <a:pt x="102574" y="3930"/>
                  </a:cubicBezTo>
                  <a:cubicBezTo>
                    <a:pt x="101440" y="2682"/>
                    <a:pt x="99992" y="1768"/>
                    <a:pt x="98383" y="1263"/>
                  </a:cubicBezTo>
                  <a:cubicBezTo>
                    <a:pt x="97240" y="1263"/>
                    <a:pt x="95239" y="501"/>
                    <a:pt x="94763" y="1263"/>
                  </a:cubicBezTo>
                  <a:cubicBezTo>
                    <a:pt x="94573" y="1587"/>
                    <a:pt x="94573" y="1987"/>
                    <a:pt x="94763" y="2311"/>
                  </a:cubicBezTo>
                  <a:cubicBezTo>
                    <a:pt x="95811" y="3740"/>
                    <a:pt x="97335" y="4978"/>
                    <a:pt x="98478" y="6407"/>
                  </a:cubicBezTo>
                  <a:cubicBezTo>
                    <a:pt x="99621" y="7835"/>
                    <a:pt x="100383" y="9455"/>
                    <a:pt x="99430" y="10979"/>
                  </a:cubicBezTo>
                  <a:cubicBezTo>
                    <a:pt x="98402" y="11369"/>
                    <a:pt x="97240" y="10969"/>
                    <a:pt x="96668" y="10026"/>
                  </a:cubicBezTo>
                  <a:cubicBezTo>
                    <a:pt x="96668" y="9359"/>
                    <a:pt x="96668" y="8502"/>
                    <a:pt x="95811" y="7931"/>
                  </a:cubicBezTo>
                  <a:cubicBezTo>
                    <a:pt x="95592" y="7855"/>
                    <a:pt x="95363" y="7855"/>
                    <a:pt x="95144" y="7931"/>
                  </a:cubicBezTo>
                  <a:cubicBezTo>
                    <a:pt x="94268" y="7759"/>
                    <a:pt x="93420" y="8340"/>
                    <a:pt x="93249" y="9217"/>
                  </a:cubicBezTo>
                  <a:cubicBezTo>
                    <a:pt x="93249" y="9226"/>
                    <a:pt x="93239" y="9245"/>
                    <a:pt x="93239" y="9264"/>
                  </a:cubicBezTo>
                  <a:cubicBezTo>
                    <a:pt x="93239" y="10026"/>
                    <a:pt x="93239" y="10979"/>
                    <a:pt x="91906" y="11074"/>
                  </a:cubicBezTo>
                  <a:cubicBezTo>
                    <a:pt x="90191" y="9645"/>
                    <a:pt x="90763" y="7740"/>
                    <a:pt x="90477" y="5930"/>
                  </a:cubicBezTo>
                  <a:cubicBezTo>
                    <a:pt x="89458" y="2806"/>
                    <a:pt x="86905" y="435"/>
                    <a:pt x="83714" y="-356"/>
                  </a:cubicBezTo>
                  <a:cubicBezTo>
                    <a:pt x="83114" y="-413"/>
                    <a:pt x="82505" y="-413"/>
                    <a:pt x="81904" y="-356"/>
                  </a:cubicBezTo>
                  <a:cubicBezTo>
                    <a:pt x="80742" y="-423"/>
                    <a:pt x="79714" y="396"/>
                    <a:pt x="79523" y="1549"/>
                  </a:cubicBezTo>
                  <a:cubicBezTo>
                    <a:pt x="79523" y="2502"/>
                    <a:pt x="80190" y="3358"/>
                    <a:pt x="80666" y="4121"/>
                  </a:cubicBezTo>
                  <a:cubicBezTo>
                    <a:pt x="81371" y="5244"/>
                    <a:pt x="81800" y="6512"/>
                    <a:pt x="81904" y="7835"/>
                  </a:cubicBezTo>
                  <a:cubicBezTo>
                    <a:pt x="82171" y="9178"/>
                    <a:pt x="81295" y="10484"/>
                    <a:pt x="79952" y="10741"/>
                  </a:cubicBezTo>
                  <a:cubicBezTo>
                    <a:pt x="79847" y="10769"/>
                    <a:pt x="79733" y="10779"/>
                    <a:pt x="79618" y="10788"/>
                  </a:cubicBezTo>
                  <a:cubicBezTo>
                    <a:pt x="78066" y="11045"/>
                    <a:pt x="76532" y="10274"/>
                    <a:pt x="75808" y="8883"/>
                  </a:cubicBezTo>
                  <a:cubicBezTo>
                    <a:pt x="75332" y="7835"/>
                    <a:pt x="75332" y="6693"/>
                    <a:pt x="74380" y="5740"/>
                  </a:cubicBezTo>
                  <a:cubicBezTo>
                    <a:pt x="73427" y="4787"/>
                    <a:pt x="70855" y="4407"/>
                    <a:pt x="69998" y="5740"/>
                  </a:cubicBezTo>
                  <a:cubicBezTo>
                    <a:pt x="69731" y="6111"/>
                    <a:pt x="69731" y="6607"/>
                    <a:pt x="69998" y="6978"/>
                  </a:cubicBezTo>
                  <a:cubicBezTo>
                    <a:pt x="70455" y="7931"/>
                    <a:pt x="71065" y="8798"/>
                    <a:pt x="71808" y="9550"/>
                  </a:cubicBezTo>
                  <a:cubicBezTo>
                    <a:pt x="72379" y="10407"/>
                    <a:pt x="72760" y="11455"/>
                    <a:pt x="71808" y="12312"/>
                  </a:cubicBezTo>
                  <a:cubicBezTo>
                    <a:pt x="71027" y="12989"/>
                    <a:pt x="69941" y="13207"/>
                    <a:pt x="68950" y="12883"/>
                  </a:cubicBezTo>
                  <a:cubicBezTo>
                    <a:pt x="68331" y="12789"/>
                    <a:pt x="67779" y="12446"/>
                    <a:pt x="67426" y="11931"/>
                  </a:cubicBezTo>
                  <a:lnTo>
                    <a:pt x="65902" y="6216"/>
                  </a:lnTo>
                  <a:cubicBezTo>
                    <a:pt x="65702" y="5226"/>
                    <a:pt x="65321" y="4292"/>
                    <a:pt x="64759" y="3454"/>
                  </a:cubicBezTo>
                  <a:cubicBezTo>
                    <a:pt x="64036" y="2463"/>
                    <a:pt x="62997" y="1759"/>
                    <a:pt x="61807" y="1454"/>
                  </a:cubicBezTo>
                  <a:cubicBezTo>
                    <a:pt x="60902" y="1216"/>
                    <a:pt x="59949" y="1216"/>
                    <a:pt x="59044" y="1454"/>
                  </a:cubicBezTo>
                  <a:cubicBezTo>
                    <a:pt x="58187" y="1454"/>
                    <a:pt x="57520" y="2215"/>
                    <a:pt x="57616" y="2787"/>
                  </a:cubicBezTo>
                  <a:cubicBezTo>
                    <a:pt x="57711" y="3358"/>
                    <a:pt x="58187" y="3740"/>
                    <a:pt x="58663" y="4121"/>
                  </a:cubicBezTo>
                  <a:cubicBezTo>
                    <a:pt x="59902" y="5197"/>
                    <a:pt x="60759" y="6626"/>
                    <a:pt x="61140" y="8216"/>
                  </a:cubicBezTo>
                  <a:cubicBezTo>
                    <a:pt x="61273" y="8921"/>
                    <a:pt x="60864" y="9607"/>
                    <a:pt x="60187" y="9836"/>
                  </a:cubicBezTo>
                  <a:cubicBezTo>
                    <a:pt x="59625" y="9978"/>
                    <a:pt x="59035" y="9978"/>
                    <a:pt x="58473" y="9836"/>
                  </a:cubicBezTo>
                  <a:cubicBezTo>
                    <a:pt x="57444" y="9407"/>
                    <a:pt x="56673" y="8531"/>
                    <a:pt x="56377" y="7455"/>
                  </a:cubicBezTo>
                  <a:cubicBezTo>
                    <a:pt x="56092" y="6493"/>
                    <a:pt x="55530" y="5626"/>
                    <a:pt x="54758" y="4978"/>
                  </a:cubicBezTo>
                  <a:cubicBezTo>
                    <a:pt x="53625" y="4159"/>
                    <a:pt x="52148" y="3987"/>
                    <a:pt x="50853" y="4501"/>
                  </a:cubicBezTo>
                  <a:cubicBezTo>
                    <a:pt x="50110" y="4759"/>
                    <a:pt x="49710" y="5568"/>
                    <a:pt x="49957" y="6311"/>
                  </a:cubicBezTo>
                  <a:cubicBezTo>
                    <a:pt x="49967" y="6350"/>
                    <a:pt x="49986" y="6378"/>
                    <a:pt x="49996" y="6407"/>
                  </a:cubicBezTo>
                  <a:cubicBezTo>
                    <a:pt x="50434" y="7121"/>
                    <a:pt x="51024" y="7740"/>
                    <a:pt x="51710" y="8216"/>
                  </a:cubicBezTo>
                  <a:cubicBezTo>
                    <a:pt x="53653" y="9931"/>
                    <a:pt x="55215" y="12046"/>
                    <a:pt x="56282" y="14408"/>
                  </a:cubicBezTo>
                  <a:cubicBezTo>
                    <a:pt x="56282" y="15170"/>
                    <a:pt x="56282" y="16122"/>
                    <a:pt x="55425" y="16408"/>
                  </a:cubicBezTo>
                  <a:cubicBezTo>
                    <a:pt x="54749" y="16684"/>
                    <a:pt x="53996" y="16684"/>
                    <a:pt x="53329" y="16408"/>
                  </a:cubicBezTo>
                  <a:cubicBezTo>
                    <a:pt x="52958" y="16046"/>
                    <a:pt x="52634" y="15627"/>
                    <a:pt x="52377" y="15170"/>
                  </a:cubicBezTo>
                  <a:cubicBezTo>
                    <a:pt x="52377" y="14408"/>
                    <a:pt x="51519" y="13646"/>
                    <a:pt x="51043" y="12883"/>
                  </a:cubicBezTo>
                  <a:cubicBezTo>
                    <a:pt x="50396" y="11864"/>
                    <a:pt x="49424" y="11093"/>
                    <a:pt x="48281" y="10693"/>
                  </a:cubicBezTo>
                  <a:cubicBezTo>
                    <a:pt x="46948" y="10693"/>
                    <a:pt x="44947" y="10693"/>
                    <a:pt x="44471" y="11455"/>
                  </a:cubicBezTo>
                  <a:cubicBezTo>
                    <a:pt x="43995" y="12217"/>
                    <a:pt x="44947" y="12979"/>
                    <a:pt x="45709" y="13741"/>
                  </a:cubicBezTo>
                  <a:cubicBezTo>
                    <a:pt x="46271" y="14284"/>
                    <a:pt x="46719" y="14932"/>
                    <a:pt x="47043" y="15646"/>
                  </a:cubicBezTo>
                  <a:cubicBezTo>
                    <a:pt x="47271" y="15998"/>
                    <a:pt x="47271" y="16446"/>
                    <a:pt x="47043" y="16789"/>
                  </a:cubicBezTo>
                  <a:lnTo>
                    <a:pt x="46376" y="17265"/>
                  </a:lnTo>
                  <a:cubicBezTo>
                    <a:pt x="44881" y="17770"/>
                    <a:pt x="43233" y="17484"/>
                    <a:pt x="41994" y="16503"/>
                  </a:cubicBezTo>
                  <a:cubicBezTo>
                    <a:pt x="41185" y="15703"/>
                    <a:pt x="40775" y="14589"/>
                    <a:pt x="40852" y="13455"/>
                  </a:cubicBezTo>
                  <a:cubicBezTo>
                    <a:pt x="40975" y="12379"/>
                    <a:pt x="40699" y="11293"/>
                    <a:pt x="40090" y="10407"/>
                  </a:cubicBezTo>
                  <a:cubicBezTo>
                    <a:pt x="39899" y="10084"/>
                    <a:pt x="39594" y="9845"/>
                    <a:pt x="39232" y="9741"/>
                  </a:cubicBezTo>
                  <a:cubicBezTo>
                    <a:pt x="38394" y="9455"/>
                    <a:pt x="37499" y="9455"/>
                    <a:pt x="36661" y="9741"/>
                  </a:cubicBezTo>
                  <a:lnTo>
                    <a:pt x="35136" y="10502"/>
                  </a:lnTo>
                  <a:cubicBezTo>
                    <a:pt x="33803" y="11550"/>
                    <a:pt x="34184" y="13074"/>
                    <a:pt x="35136" y="14217"/>
                  </a:cubicBezTo>
                  <a:cubicBezTo>
                    <a:pt x="36337" y="15208"/>
                    <a:pt x="37423" y="16322"/>
                    <a:pt x="38375" y="17551"/>
                  </a:cubicBezTo>
                  <a:cubicBezTo>
                    <a:pt x="38928" y="17951"/>
                    <a:pt x="39051" y="18732"/>
                    <a:pt x="38642" y="19284"/>
                  </a:cubicBezTo>
                  <a:cubicBezTo>
                    <a:pt x="38566" y="19380"/>
                    <a:pt x="38480" y="19475"/>
                    <a:pt x="38375" y="19551"/>
                  </a:cubicBezTo>
                  <a:cubicBezTo>
                    <a:pt x="37451" y="20027"/>
                    <a:pt x="36346" y="20027"/>
                    <a:pt x="35422" y="19551"/>
                  </a:cubicBezTo>
                  <a:cubicBezTo>
                    <a:pt x="34718" y="19151"/>
                    <a:pt x="34175" y="18503"/>
                    <a:pt x="33898" y="17741"/>
                  </a:cubicBezTo>
                  <a:cubicBezTo>
                    <a:pt x="33794" y="17265"/>
                    <a:pt x="33594" y="16818"/>
                    <a:pt x="33327" y="16408"/>
                  </a:cubicBezTo>
                  <a:cubicBezTo>
                    <a:pt x="32870" y="15941"/>
                    <a:pt x="32260" y="15636"/>
                    <a:pt x="31612" y="15551"/>
                  </a:cubicBezTo>
                  <a:cubicBezTo>
                    <a:pt x="30384" y="15370"/>
                    <a:pt x="29231" y="16151"/>
                    <a:pt x="28945" y="17360"/>
                  </a:cubicBezTo>
                  <a:cubicBezTo>
                    <a:pt x="29126" y="18265"/>
                    <a:pt x="29374" y="19160"/>
                    <a:pt x="29707" y="20027"/>
                  </a:cubicBezTo>
                  <a:cubicBezTo>
                    <a:pt x="29241" y="20456"/>
                    <a:pt x="28631" y="20694"/>
                    <a:pt x="27993" y="20694"/>
                  </a:cubicBezTo>
                  <a:cubicBezTo>
                    <a:pt x="27231" y="20809"/>
                    <a:pt x="26450" y="20637"/>
                    <a:pt x="25802" y="20218"/>
                  </a:cubicBezTo>
                  <a:cubicBezTo>
                    <a:pt x="25383" y="19894"/>
                    <a:pt x="25050" y="19475"/>
                    <a:pt x="24850" y="18980"/>
                  </a:cubicBezTo>
                  <a:cubicBezTo>
                    <a:pt x="24440" y="17789"/>
                    <a:pt x="23754" y="16713"/>
                    <a:pt x="22849" y="15836"/>
                  </a:cubicBezTo>
                  <a:cubicBezTo>
                    <a:pt x="21621" y="14741"/>
                    <a:pt x="20021" y="14132"/>
                    <a:pt x="18373" y="14122"/>
                  </a:cubicBezTo>
                  <a:cubicBezTo>
                    <a:pt x="17411" y="13960"/>
                    <a:pt x="16439" y="14246"/>
                    <a:pt x="15706" y="14884"/>
                  </a:cubicBezTo>
                  <a:cubicBezTo>
                    <a:pt x="15582" y="15160"/>
                    <a:pt x="15582" y="15465"/>
                    <a:pt x="15706" y="15741"/>
                  </a:cubicBezTo>
                  <a:cubicBezTo>
                    <a:pt x="16096" y="17417"/>
                    <a:pt x="17125" y="18884"/>
                    <a:pt x="18563" y="19837"/>
                  </a:cubicBezTo>
                  <a:cubicBezTo>
                    <a:pt x="19335" y="20304"/>
                    <a:pt x="19935" y="21009"/>
                    <a:pt x="20277" y="21837"/>
                  </a:cubicBezTo>
                  <a:cubicBezTo>
                    <a:pt x="20277" y="21837"/>
                    <a:pt x="20277" y="22790"/>
                    <a:pt x="19611" y="23075"/>
                  </a:cubicBezTo>
                  <a:cubicBezTo>
                    <a:pt x="18935" y="23314"/>
                    <a:pt x="18192" y="23314"/>
                    <a:pt x="17515" y="23075"/>
                  </a:cubicBezTo>
                  <a:cubicBezTo>
                    <a:pt x="16906" y="22732"/>
                    <a:pt x="16220" y="22532"/>
                    <a:pt x="15515" y="22504"/>
                  </a:cubicBezTo>
                  <a:cubicBezTo>
                    <a:pt x="14791" y="22485"/>
                    <a:pt x="14105" y="22847"/>
                    <a:pt x="13705" y="23457"/>
                  </a:cubicBezTo>
                  <a:cubicBezTo>
                    <a:pt x="13419" y="23923"/>
                    <a:pt x="13219" y="24437"/>
                    <a:pt x="13134" y="24980"/>
                  </a:cubicBezTo>
                  <a:cubicBezTo>
                    <a:pt x="13172" y="25323"/>
                    <a:pt x="13172" y="25676"/>
                    <a:pt x="13134" y="26028"/>
                  </a:cubicBezTo>
                  <a:cubicBezTo>
                    <a:pt x="12753" y="26657"/>
                    <a:pt x="12134" y="27105"/>
                    <a:pt x="11419" y="27266"/>
                  </a:cubicBezTo>
                  <a:cubicBezTo>
                    <a:pt x="9229" y="60032"/>
                    <a:pt x="-1249" y="92989"/>
                    <a:pt x="85" y="125945"/>
                  </a:cubicBezTo>
                  <a:cubicBezTo>
                    <a:pt x="485" y="135366"/>
                    <a:pt x="1894" y="144729"/>
                    <a:pt x="4276" y="153854"/>
                  </a:cubicBezTo>
                  <a:cubicBezTo>
                    <a:pt x="4180" y="152044"/>
                    <a:pt x="4752" y="152234"/>
                    <a:pt x="4657" y="15147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8" name="Freeform: Shape 517">
              <a:extLst>
                <a:ext uri="{FF2B5EF4-FFF2-40B4-BE49-F238E27FC236}">
                  <a16:creationId xmlns:a16="http://schemas.microsoft.com/office/drawing/2014/main" xmlns="" id="{D62643DB-1B1E-8A40-E714-CD54A96D4672}"/>
                </a:ext>
              </a:extLst>
            </p:cNvPr>
            <p:cNvSpPr/>
            <p:nvPr/>
          </p:nvSpPr>
          <p:spPr>
            <a:xfrm>
              <a:off x="4919281" y="3556782"/>
              <a:ext cx="162296" cy="174224"/>
            </a:xfrm>
            <a:custGeom>
              <a:avLst/>
              <a:gdLst>
                <a:gd name="connsiteX0" fmla="*/ 160464 w 162296"/>
                <a:gd name="connsiteY0" fmla="*/ 121469 h 174224"/>
                <a:gd name="connsiteX1" fmla="*/ 157416 w 162296"/>
                <a:gd name="connsiteY1" fmla="*/ 68890 h 174224"/>
                <a:gd name="connsiteX2" fmla="*/ 154749 w 162296"/>
                <a:gd name="connsiteY2" fmla="*/ 54603 h 174224"/>
                <a:gd name="connsiteX3" fmla="*/ 158178 w 162296"/>
                <a:gd name="connsiteY3" fmla="*/ 39554 h 174224"/>
                <a:gd name="connsiteX4" fmla="*/ 159988 w 162296"/>
                <a:gd name="connsiteY4" fmla="*/ 25076 h 174224"/>
                <a:gd name="connsiteX5" fmla="*/ 159988 w 162296"/>
                <a:gd name="connsiteY5" fmla="*/ 20028 h 174224"/>
                <a:gd name="connsiteX6" fmla="*/ 157892 w 162296"/>
                <a:gd name="connsiteY6" fmla="*/ 21171 h 174224"/>
                <a:gd name="connsiteX7" fmla="*/ 156082 w 162296"/>
                <a:gd name="connsiteY7" fmla="*/ 20123 h 174224"/>
                <a:gd name="connsiteX8" fmla="*/ 156082 w 162296"/>
                <a:gd name="connsiteY8" fmla="*/ 18599 h 174224"/>
                <a:gd name="connsiteX9" fmla="*/ 156749 w 162296"/>
                <a:gd name="connsiteY9" fmla="*/ 17075 h 174224"/>
                <a:gd name="connsiteX10" fmla="*/ 156749 w 162296"/>
                <a:gd name="connsiteY10" fmla="*/ 17075 h 174224"/>
                <a:gd name="connsiteX11" fmla="*/ 155702 w 162296"/>
                <a:gd name="connsiteY11" fmla="*/ 15932 h 174224"/>
                <a:gd name="connsiteX12" fmla="*/ 151796 w 162296"/>
                <a:gd name="connsiteY12" fmla="*/ 17360 h 174224"/>
                <a:gd name="connsiteX13" fmla="*/ 150844 w 162296"/>
                <a:gd name="connsiteY13" fmla="*/ 20789 h 174224"/>
                <a:gd name="connsiteX14" fmla="*/ 150844 w 162296"/>
                <a:gd name="connsiteY14" fmla="*/ 22504 h 174224"/>
                <a:gd name="connsiteX15" fmla="*/ 148844 w 162296"/>
                <a:gd name="connsiteY15" fmla="*/ 24504 h 174224"/>
                <a:gd name="connsiteX16" fmla="*/ 148844 w 162296"/>
                <a:gd name="connsiteY16" fmla="*/ 24504 h 174224"/>
                <a:gd name="connsiteX17" fmla="*/ 146653 w 162296"/>
                <a:gd name="connsiteY17" fmla="*/ 22123 h 174224"/>
                <a:gd name="connsiteX18" fmla="*/ 147605 w 162296"/>
                <a:gd name="connsiteY18" fmla="*/ 19361 h 174224"/>
                <a:gd name="connsiteX19" fmla="*/ 147681 w 162296"/>
                <a:gd name="connsiteY19" fmla="*/ 17341 h 174224"/>
                <a:gd name="connsiteX20" fmla="*/ 146653 w 162296"/>
                <a:gd name="connsiteY20" fmla="*/ 16884 h 174224"/>
                <a:gd name="connsiteX21" fmla="*/ 143795 w 162296"/>
                <a:gd name="connsiteY21" fmla="*/ 18027 h 174224"/>
                <a:gd name="connsiteX22" fmla="*/ 142938 w 162296"/>
                <a:gd name="connsiteY22" fmla="*/ 20313 h 174224"/>
                <a:gd name="connsiteX23" fmla="*/ 139985 w 162296"/>
                <a:gd name="connsiteY23" fmla="*/ 21361 h 174224"/>
                <a:gd name="connsiteX24" fmla="*/ 139985 w 162296"/>
                <a:gd name="connsiteY24" fmla="*/ 18694 h 174224"/>
                <a:gd name="connsiteX25" fmla="*/ 142557 w 162296"/>
                <a:gd name="connsiteY25" fmla="*/ 15551 h 174224"/>
                <a:gd name="connsiteX26" fmla="*/ 143509 w 162296"/>
                <a:gd name="connsiteY26" fmla="*/ 13836 h 174224"/>
                <a:gd name="connsiteX27" fmla="*/ 141890 w 162296"/>
                <a:gd name="connsiteY27" fmla="*/ 12503 h 174224"/>
                <a:gd name="connsiteX28" fmla="*/ 139033 w 162296"/>
                <a:gd name="connsiteY28" fmla="*/ 13550 h 174224"/>
                <a:gd name="connsiteX29" fmla="*/ 137032 w 162296"/>
                <a:gd name="connsiteY29" fmla="*/ 16313 h 174224"/>
                <a:gd name="connsiteX30" fmla="*/ 133889 w 162296"/>
                <a:gd name="connsiteY30" fmla="*/ 19075 h 174224"/>
                <a:gd name="connsiteX31" fmla="*/ 131508 w 162296"/>
                <a:gd name="connsiteY31" fmla="*/ 17456 h 174224"/>
                <a:gd name="connsiteX32" fmla="*/ 133223 w 162296"/>
                <a:gd name="connsiteY32" fmla="*/ 15265 h 174224"/>
                <a:gd name="connsiteX33" fmla="*/ 135699 w 162296"/>
                <a:gd name="connsiteY33" fmla="*/ 12122 h 174224"/>
                <a:gd name="connsiteX34" fmla="*/ 131699 w 162296"/>
                <a:gd name="connsiteY34" fmla="*/ 11169 h 174224"/>
                <a:gd name="connsiteX35" fmla="*/ 128460 w 162296"/>
                <a:gd name="connsiteY35" fmla="*/ 13169 h 174224"/>
                <a:gd name="connsiteX36" fmla="*/ 126460 w 162296"/>
                <a:gd name="connsiteY36" fmla="*/ 15837 h 174224"/>
                <a:gd name="connsiteX37" fmla="*/ 124555 w 162296"/>
                <a:gd name="connsiteY37" fmla="*/ 16694 h 174224"/>
                <a:gd name="connsiteX38" fmla="*/ 126269 w 162296"/>
                <a:gd name="connsiteY38" fmla="*/ 11931 h 174224"/>
                <a:gd name="connsiteX39" fmla="*/ 128174 w 162296"/>
                <a:gd name="connsiteY39" fmla="*/ 10407 h 174224"/>
                <a:gd name="connsiteX40" fmla="*/ 127127 w 162296"/>
                <a:gd name="connsiteY40" fmla="*/ 8978 h 174224"/>
                <a:gd name="connsiteX41" fmla="*/ 126079 w 162296"/>
                <a:gd name="connsiteY41" fmla="*/ 8978 h 174224"/>
                <a:gd name="connsiteX42" fmla="*/ 121602 w 162296"/>
                <a:gd name="connsiteY42" fmla="*/ 11836 h 174224"/>
                <a:gd name="connsiteX43" fmla="*/ 119316 w 162296"/>
                <a:gd name="connsiteY43" fmla="*/ 14789 h 174224"/>
                <a:gd name="connsiteX44" fmla="*/ 122840 w 162296"/>
                <a:gd name="connsiteY44" fmla="*/ 7740 h 174224"/>
                <a:gd name="connsiteX45" fmla="*/ 125698 w 162296"/>
                <a:gd name="connsiteY45" fmla="*/ 6121 h 174224"/>
                <a:gd name="connsiteX46" fmla="*/ 125698 w 162296"/>
                <a:gd name="connsiteY46" fmla="*/ 3931 h 174224"/>
                <a:gd name="connsiteX47" fmla="*/ 122745 w 162296"/>
                <a:gd name="connsiteY47" fmla="*/ 3454 h 174224"/>
                <a:gd name="connsiteX48" fmla="*/ 115792 w 162296"/>
                <a:gd name="connsiteY48" fmla="*/ 6312 h 174224"/>
                <a:gd name="connsiteX49" fmla="*/ 113887 w 162296"/>
                <a:gd name="connsiteY49" fmla="*/ 11360 h 174224"/>
                <a:gd name="connsiteX50" fmla="*/ 112077 w 162296"/>
                <a:gd name="connsiteY50" fmla="*/ 12884 h 174224"/>
                <a:gd name="connsiteX51" fmla="*/ 109410 w 162296"/>
                <a:gd name="connsiteY51" fmla="*/ 11455 h 174224"/>
                <a:gd name="connsiteX52" fmla="*/ 110362 w 162296"/>
                <a:gd name="connsiteY52" fmla="*/ 8978 h 174224"/>
                <a:gd name="connsiteX53" fmla="*/ 110362 w 162296"/>
                <a:gd name="connsiteY53" fmla="*/ 6597 h 174224"/>
                <a:gd name="connsiteX54" fmla="*/ 105886 w 162296"/>
                <a:gd name="connsiteY54" fmla="*/ 6597 h 174224"/>
                <a:gd name="connsiteX55" fmla="*/ 103886 w 162296"/>
                <a:gd name="connsiteY55" fmla="*/ 9455 h 174224"/>
                <a:gd name="connsiteX56" fmla="*/ 103314 w 162296"/>
                <a:gd name="connsiteY56" fmla="*/ 11074 h 174224"/>
                <a:gd name="connsiteX57" fmla="*/ 102647 w 162296"/>
                <a:gd name="connsiteY57" fmla="*/ 4883 h 174224"/>
                <a:gd name="connsiteX58" fmla="*/ 103409 w 162296"/>
                <a:gd name="connsiteY58" fmla="*/ 3264 h 174224"/>
                <a:gd name="connsiteX59" fmla="*/ 102266 w 162296"/>
                <a:gd name="connsiteY59" fmla="*/ 1835 h 174224"/>
                <a:gd name="connsiteX60" fmla="*/ 100933 w 162296"/>
                <a:gd name="connsiteY60" fmla="*/ 1835 h 174224"/>
                <a:gd name="connsiteX61" fmla="*/ 96837 w 162296"/>
                <a:gd name="connsiteY61" fmla="*/ 4978 h 174224"/>
                <a:gd name="connsiteX62" fmla="*/ 96837 w 162296"/>
                <a:gd name="connsiteY62" fmla="*/ 9169 h 174224"/>
                <a:gd name="connsiteX63" fmla="*/ 95418 w 162296"/>
                <a:gd name="connsiteY63" fmla="*/ 10407 h 174224"/>
                <a:gd name="connsiteX64" fmla="*/ 95408 w 162296"/>
                <a:gd name="connsiteY64" fmla="*/ 10407 h 174224"/>
                <a:gd name="connsiteX65" fmla="*/ 94551 w 162296"/>
                <a:gd name="connsiteY65" fmla="*/ 10407 h 174224"/>
                <a:gd name="connsiteX66" fmla="*/ 93217 w 162296"/>
                <a:gd name="connsiteY66" fmla="*/ 4216 h 174224"/>
                <a:gd name="connsiteX67" fmla="*/ 88931 w 162296"/>
                <a:gd name="connsiteY67" fmla="*/ 1359 h 174224"/>
                <a:gd name="connsiteX68" fmla="*/ 85121 w 162296"/>
                <a:gd name="connsiteY68" fmla="*/ 1359 h 174224"/>
                <a:gd name="connsiteX69" fmla="*/ 85121 w 162296"/>
                <a:gd name="connsiteY69" fmla="*/ 2311 h 174224"/>
                <a:gd name="connsiteX70" fmla="*/ 88931 w 162296"/>
                <a:gd name="connsiteY70" fmla="*/ 6502 h 174224"/>
                <a:gd name="connsiteX71" fmla="*/ 89788 w 162296"/>
                <a:gd name="connsiteY71" fmla="*/ 11074 h 174224"/>
                <a:gd name="connsiteX72" fmla="*/ 87026 w 162296"/>
                <a:gd name="connsiteY72" fmla="*/ 10121 h 174224"/>
                <a:gd name="connsiteX73" fmla="*/ 86074 w 162296"/>
                <a:gd name="connsiteY73" fmla="*/ 7931 h 174224"/>
                <a:gd name="connsiteX74" fmla="*/ 85407 w 162296"/>
                <a:gd name="connsiteY74" fmla="*/ 7931 h 174224"/>
                <a:gd name="connsiteX75" fmla="*/ 83550 w 162296"/>
                <a:gd name="connsiteY75" fmla="*/ 9017 h 174224"/>
                <a:gd name="connsiteX76" fmla="*/ 83502 w 162296"/>
                <a:gd name="connsiteY76" fmla="*/ 9264 h 174224"/>
                <a:gd name="connsiteX77" fmla="*/ 82073 w 162296"/>
                <a:gd name="connsiteY77" fmla="*/ 11074 h 174224"/>
                <a:gd name="connsiteX78" fmla="*/ 80645 w 162296"/>
                <a:gd name="connsiteY78" fmla="*/ 5930 h 174224"/>
                <a:gd name="connsiteX79" fmla="*/ 73691 w 162296"/>
                <a:gd name="connsiteY79" fmla="*/ -356 h 174224"/>
                <a:gd name="connsiteX80" fmla="*/ 71882 w 162296"/>
                <a:gd name="connsiteY80" fmla="*/ -356 h 174224"/>
                <a:gd name="connsiteX81" fmla="*/ 69310 w 162296"/>
                <a:gd name="connsiteY81" fmla="*/ 1644 h 174224"/>
                <a:gd name="connsiteX82" fmla="*/ 70548 w 162296"/>
                <a:gd name="connsiteY82" fmla="*/ 4121 h 174224"/>
                <a:gd name="connsiteX83" fmla="*/ 71882 w 162296"/>
                <a:gd name="connsiteY83" fmla="*/ 7835 h 174224"/>
                <a:gd name="connsiteX84" fmla="*/ 69519 w 162296"/>
                <a:gd name="connsiteY84" fmla="*/ 10779 h 174224"/>
                <a:gd name="connsiteX85" fmla="*/ 69405 w 162296"/>
                <a:gd name="connsiteY85" fmla="*/ 10788 h 174224"/>
                <a:gd name="connsiteX86" fmla="*/ 65595 w 162296"/>
                <a:gd name="connsiteY86" fmla="*/ 8978 h 174224"/>
                <a:gd name="connsiteX87" fmla="*/ 64071 w 162296"/>
                <a:gd name="connsiteY87" fmla="*/ 5740 h 174224"/>
                <a:gd name="connsiteX88" fmla="*/ 59499 w 162296"/>
                <a:gd name="connsiteY88" fmla="*/ 5740 h 174224"/>
                <a:gd name="connsiteX89" fmla="*/ 59499 w 162296"/>
                <a:gd name="connsiteY89" fmla="*/ 6978 h 174224"/>
                <a:gd name="connsiteX90" fmla="*/ 61404 w 162296"/>
                <a:gd name="connsiteY90" fmla="*/ 9550 h 174224"/>
                <a:gd name="connsiteX91" fmla="*/ 61404 w 162296"/>
                <a:gd name="connsiteY91" fmla="*/ 12313 h 174224"/>
                <a:gd name="connsiteX92" fmla="*/ 58451 w 162296"/>
                <a:gd name="connsiteY92" fmla="*/ 12979 h 174224"/>
                <a:gd name="connsiteX93" fmla="*/ 56546 w 162296"/>
                <a:gd name="connsiteY93" fmla="*/ 10979 h 174224"/>
                <a:gd name="connsiteX94" fmla="*/ 55022 w 162296"/>
                <a:gd name="connsiteY94" fmla="*/ 5169 h 174224"/>
                <a:gd name="connsiteX95" fmla="*/ 53879 w 162296"/>
                <a:gd name="connsiteY95" fmla="*/ 2502 h 174224"/>
                <a:gd name="connsiteX96" fmla="*/ 50736 w 162296"/>
                <a:gd name="connsiteY96" fmla="*/ 501 h 174224"/>
                <a:gd name="connsiteX97" fmla="*/ 47974 w 162296"/>
                <a:gd name="connsiteY97" fmla="*/ 501 h 174224"/>
                <a:gd name="connsiteX98" fmla="*/ 46450 w 162296"/>
                <a:gd name="connsiteY98" fmla="*/ 1930 h 174224"/>
                <a:gd name="connsiteX99" fmla="*/ 47593 w 162296"/>
                <a:gd name="connsiteY99" fmla="*/ 3264 h 174224"/>
                <a:gd name="connsiteX100" fmla="*/ 50069 w 162296"/>
                <a:gd name="connsiteY100" fmla="*/ 7359 h 174224"/>
                <a:gd name="connsiteX101" fmla="*/ 49298 w 162296"/>
                <a:gd name="connsiteY101" fmla="*/ 8931 h 174224"/>
                <a:gd name="connsiteX102" fmla="*/ 49117 w 162296"/>
                <a:gd name="connsiteY102" fmla="*/ 8978 h 174224"/>
                <a:gd name="connsiteX103" fmla="*/ 47402 w 162296"/>
                <a:gd name="connsiteY103" fmla="*/ 8978 h 174224"/>
                <a:gd name="connsiteX104" fmla="*/ 45497 w 162296"/>
                <a:gd name="connsiteY104" fmla="*/ 4883 h 174224"/>
                <a:gd name="connsiteX105" fmla="*/ 43783 w 162296"/>
                <a:gd name="connsiteY105" fmla="*/ 2406 h 174224"/>
                <a:gd name="connsiteX106" fmla="*/ 39782 w 162296"/>
                <a:gd name="connsiteY106" fmla="*/ 1930 h 174224"/>
                <a:gd name="connsiteX107" fmla="*/ 38916 w 162296"/>
                <a:gd name="connsiteY107" fmla="*/ 3901 h 174224"/>
                <a:gd name="connsiteX108" fmla="*/ 38925 w 162296"/>
                <a:gd name="connsiteY108" fmla="*/ 3931 h 174224"/>
                <a:gd name="connsiteX109" fmla="*/ 40640 w 162296"/>
                <a:gd name="connsiteY109" fmla="*/ 5740 h 174224"/>
                <a:gd name="connsiteX110" fmla="*/ 45402 w 162296"/>
                <a:gd name="connsiteY110" fmla="*/ 11836 h 174224"/>
                <a:gd name="connsiteX111" fmla="*/ 44545 w 162296"/>
                <a:gd name="connsiteY111" fmla="*/ 13836 h 174224"/>
                <a:gd name="connsiteX112" fmla="*/ 42449 w 162296"/>
                <a:gd name="connsiteY112" fmla="*/ 13836 h 174224"/>
                <a:gd name="connsiteX113" fmla="*/ 41402 w 162296"/>
                <a:gd name="connsiteY113" fmla="*/ 12598 h 174224"/>
                <a:gd name="connsiteX114" fmla="*/ 39973 w 162296"/>
                <a:gd name="connsiteY114" fmla="*/ 10312 h 174224"/>
                <a:gd name="connsiteX115" fmla="*/ 37211 w 162296"/>
                <a:gd name="connsiteY115" fmla="*/ 8122 h 174224"/>
                <a:gd name="connsiteX116" fmla="*/ 33210 w 162296"/>
                <a:gd name="connsiteY116" fmla="*/ 8978 h 174224"/>
                <a:gd name="connsiteX117" fmla="*/ 34544 w 162296"/>
                <a:gd name="connsiteY117" fmla="*/ 11169 h 174224"/>
                <a:gd name="connsiteX118" fmla="*/ 35972 w 162296"/>
                <a:gd name="connsiteY118" fmla="*/ 13169 h 174224"/>
                <a:gd name="connsiteX119" fmla="*/ 35972 w 162296"/>
                <a:gd name="connsiteY119" fmla="*/ 14217 h 174224"/>
                <a:gd name="connsiteX120" fmla="*/ 35305 w 162296"/>
                <a:gd name="connsiteY120" fmla="*/ 14694 h 174224"/>
                <a:gd name="connsiteX121" fmla="*/ 30733 w 162296"/>
                <a:gd name="connsiteY121" fmla="*/ 14027 h 174224"/>
                <a:gd name="connsiteX122" fmla="*/ 29590 w 162296"/>
                <a:gd name="connsiteY122" fmla="*/ 10979 h 174224"/>
                <a:gd name="connsiteX123" fmla="*/ 28733 w 162296"/>
                <a:gd name="connsiteY123" fmla="*/ 7931 h 174224"/>
                <a:gd name="connsiteX124" fmla="*/ 27876 w 162296"/>
                <a:gd name="connsiteY124" fmla="*/ 7264 h 174224"/>
                <a:gd name="connsiteX125" fmla="*/ 25209 w 162296"/>
                <a:gd name="connsiteY125" fmla="*/ 7264 h 174224"/>
                <a:gd name="connsiteX126" fmla="*/ 23685 w 162296"/>
                <a:gd name="connsiteY126" fmla="*/ 8026 h 174224"/>
                <a:gd name="connsiteX127" fmla="*/ 23685 w 162296"/>
                <a:gd name="connsiteY127" fmla="*/ 11740 h 174224"/>
                <a:gd name="connsiteX128" fmla="*/ 27019 w 162296"/>
                <a:gd name="connsiteY128" fmla="*/ 15075 h 174224"/>
                <a:gd name="connsiteX129" fmla="*/ 27133 w 162296"/>
                <a:gd name="connsiteY129" fmla="*/ 16961 h 174224"/>
                <a:gd name="connsiteX130" fmla="*/ 27019 w 162296"/>
                <a:gd name="connsiteY130" fmla="*/ 17075 h 174224"/>
                <a:gd name="connsiteX131" fmla="*/ 23875 w 162296"/>
                <a:gd name="connsiteY131" fmla="*/ 17075 h 174224"/>
                <a:gd name="connsiteX132" fmla="*/ 22447 w 162296"/>
                <a:gd name="connsiteY132" fmla="*/ 15360 h 174224"/>
                <a:gd name="connsiteX133" fmla="*/ 21685 w 162296"/>
                <a:gd name="connsiteY133" fmla="*/ 14027 h 174224"/>
                <a:gd name="connsiteX134" fmla="*/ 19970 w 162296"/>
                <a:gd name="connsiteY134" fmla="*/ 13169 h 174224"/>
                <a:gd name="connsiteX135" fmla="*/ 17303 w 162296"/>
                <a:gd name="connsiteY135" fmla="*/ 14979 h 174224"/>
                <a:gd name="connsiteX136" fmla="*/ 18065 w 162296"/>
                <a:gd name="connsiteY136" fmla="*/ 17647 h 174224"/>
                <a:gd name="connsiteX137" fmla="*/ 16351 w 162296"/>
                <a:gd name="connsiteY137" fmla="*/ 18408 h 174224"/>
                <a:gd name="connsiteX138" fmla="*/ 15398 w 162296"/>
                <a:gd name="connsiteY138" fmla="*/ 18408 h 174224"/>
                <a:gd name="connsiteX139" fmla="*/ 15398 w 162296"/>
                <a:gd name="connsiteY139" fmla="*/ 20123 h 174224"/>
                <a:gd name="connsiteX140" fmla="*/ 9493 w 162296"/>
                <a:gd name="connsiteY140" fmla="*/ 32219 h 174224"/>
                <a:gd name="connsiteX141" fmla="*/ -32 w 162296"/>
                <a:gd name="connsiteY141" fmla="*/ 59271 h 174224"/>
                <a:gd name="connsiteX142" fmla="*/ 1778 w 162296"/>
                <a:gd name="connsiteY142" fmla="*/ 73463 h 174224"/>
                <a:gd name="connsiteX143" fmla="*/ 5492 w 162296"/>
                <a:gd name="connsiteY143" fmla="*/ 143091 h 174224"/>
                <a:gd name="connsiteX144" fmla="*/ 10064 w 162296"/>
                <a:gd name="connsiteY144" fmla="*/ 153949 h 174224"/>
                <a:gd name="connsiteX145" fmla="*/ 14350 w 162296"/>
                <a:gd name="connsiteY145" fmla="*/ 156616 h 174224"/>
                <a:gd name="connsiteX146" fmla="*/ 15970 w 162296"/>
                <a:gd name="connsiteY146" fmla="*/ 160807 h 174224"/>
                <a:gd name="connsiteX147" fmla="*/ 17589 w 162296"/>
                <a:gd name="connsiteY147" fmla="*/ 158330 h 174224"/>
                <a:gd name="connsiteX148" fmla="*/ 19399 w 162296"/>
                <a:gd name="connsiteY148" fmla="*/ 157473 h 174224"/>
                <a:gd name="connsiteX149" fmla="*/ 17970 w 162296"/>
                <a:gd name="connsiteY149" fmla="*/ 162236 h 174224"/>
                <a:gd name="connsiteX150" fmla="*/ 16255 w 162296"/>
                <a:gd name="connsiteY150" fmla="*/ 163855 h 174224"/>
                <a:gd name="connsiteX151" fmla="*/ 17208 w 162296"/>
                <a:gd name="connsiteY151" fmla="*/ 165284 h 174224"/>
                <a:gd name="connsiteX152" fmla="*/ 18256 w 162296"/>
                <a:gd name="connsiteY152" fmla="*/ 165284 h 174224"/>
                <a:gd name="connsiteX153" fmla="*/ 22447 w 162296"/>
                <a:gd name="connsiteY153" fmla="*/ 162331 h 174224"/>
                <a:gd name="connsiteX154" fmla="*/ 24447 w 162296"/>
                <a:gd name="connsiteY154" fmla="*/ 159378 h 174224"/>
                <a:gd name="connsiteX155" fmla="*/ 21399 w 162296"/>
                <a:gd name="connsiteY155" fmla="*/ 166427 h 174224"/>
                <a:gd name="connsiteX156" fmla="*/ 18732 w 162296"/>
                <a:gd name="connsiteY156" fmla="*/ 168237 h 174224"/>
                <a:gd name="connsiteX157" fmla="*/ 18732 w 162296"/>
                <a:gd name="connsiteY157" fmla="*/ 170332 h 174224"/>
                <a:gd name="connsiteX158" fmla="*/ 21590 w 162296"/>
                <a:gd name="connsiteY158" fmla="*/ 170808 h 174224"/>
                <a:gd name="connsiteX159" fmla="*/ 28066 w 162296"/>
                <a:gd name="connsiteY159" fmla="*/ 167665 h 174224"/>
                <a:gd name="connsiteX160" fmla="*/ 29781 w 162296"/>
                <a:gd name="connsiteY160" fmla="*/ 162521 h 174224"/>
                <a:gd name="connsiteX161" fmla="*/ 31400 w 162296"/>
                <a:gd name="connsiteY161" fmla="*/ 160998 h 174224"/>
                <a:gd name="connsiteX162" fmla="*/ 34067 w 162296"/>
                <a:gd name="connsiteY162" fmla="*/ 162426 h 174224"/>
                <a:gd name="connsiteX163" fmla="*/ 33210 w 162296"/>
                <a:gd name="connsiteY163" fmla="*/ 164903 h 174224"/>
                <a:gd name="connsiteX164" fmla="*/ 33686 w 162296"/>
                <a:gd name="connsiteY164" fmla="*/ 167284 h 174224"/>
                <a:gd name="connsiteX165" fmla="*/ 33686 w 162296"/>
                <a:gd name="connsiteY165" fmla="*/ 167284 h 174224"/>
                <a:gd name="connsiteX166" fmla="*/ 37973 w 162296"/>
                <a:gd name="connsiteY166" fmla="*/ 167284 h 174224"/>
                <a:gd name="connsiteX167" fmla="*/ 39782 w 162296"/>
                <a:gd name="connsiteY167" fmla="*/ 164427 h 174224"/>
                <a:gd name="connsiteX168" fmla="*/ 40258 w 162296"/>
                <a:gd name="connsiteY168" fmla="*/ 162807 h 174224"/>
                <a:gd name="connsiteX169" fmla="*/ 41116 w 162296"/>
                <a:gd name="connsiteY169" fmla="*/ 168903 h 174224"/>
                <a:gd name="connsiteX170" fmla="*/ 40449 w 162296"/>
                <a:gd name="connsiteY170" fmla="*/ 170523 h 174224"/>
                <a:gd name="connsiteX171" fmla="*/ 41592 w 162296"/>
                <a:gd name="connsiteY171" fmla="*/ 171951 h 174224"/>
                <a:gd name="connsiteX172" fmla="*/ 42830 w 162296"/>
                <a:gd name="connsiteY172" fmla="*/ 171951 h 174224"/>
                <a:gd name="connsiteX173" fmla="*/ 46640 w 162296"/>
                <a:gd name="connsiteY173" fmla="*/ 168808 h 174224"/>
                <a:gd name="connsiteX174" fmla="*/ 46640 w 162296"/>
                <a:gd name="connsiteY174" fmla="*/ 164617 h 174224"/>
                <a:gd name="connsiteX175" fmla="*/ 47669 w 162296"/>
                <a:gd name="connsiteY175" fmla="*/ 163369 h 174224"/>
                <a:gd name="connsiteX176" fmla="*/ 47974 w 162296"/>
                <a:gd name="connsiteY176" fmla="*/ 163379 h 174224"/>
                <a:gd name="connsiteX177" fmla="*/ 48736 w 162296"/>
                <a:gd name="connsiteY177" fmla="*/ 163379 h 174224"/>
                <a:gd name="connsiteX178" fmla="*/ 50165 w 162296"/>
                <a:gd name="connsiteY178" fmla="*/ 169570 h 174224"/>
                <a:gd name="connsiteX179" fmla="*/ 54260 w 162296"/>
                <a:gd name="connsiteY179" fmla="*/ 172237 h 174224"/>
                <a:gd name="connsiteX180" fmla="*/ 57784 w 162296"/>
                <a:gd name="connsiteY180" fmla="*/ 172237 h 174224"/>
                <a:gd name="connsiteX181" fmla="*/ 57784 w 162296"/>
                <a:gd name="connsiteY181" fmla="*/ 171189 h 174224"/>
                <a:gd name="connsiteX182" fmla="*/ 54070 w 162296"/>
                <a:gd name="connsiteY182" fmla="*/ 167094 h 174224"/>
                <a:gd name="connsiteX183" fmla="*/ 53117 w 162296"/>
                <a:gd name="connsiteY183" fmla="*/ 162521 h 174224"/>
                <a:gd name="connsiteX184" fmla="*/ 55879 w 162296"/>
                <a:gd name="connsiteY184" fmla="*/ 163474 h 174224"/>
                <a:gd name="connsiteX185" fmla="*/ 56737 w 162296"/>
                <a:gd name="connsiteY185" fmla="*/ 165569 h 174224"/>
                <a:gd name="connsiteX186" fmla="*/ 57403 w 162296"/>
                <a:gd name="connsiteY186" fmla="*/ 165569 h 174224"/>
                <a:gd name="connsiteX187" fmla="*/ 59194 w 162296"/>
                <a:gd name="connsiteY187" fmla="*/ 164370 h 174224"/>
                <a:gd name="connsiteX188" fmla="*/ 59213 w 162296"/>
                <a:gd name="connsiteY188" fmla="*/ 164236 h 174224"/>
                <a:gd name="connsiteX189" fmla="*/ 60547 w 162296"/>
                <a:gd name="connsiteY189" fmla="*/ 162426 h 174224"/>
                <a:gd name="connsiteX190" fmla="*/ 61975 w 162296"/>
                <a:gd name="connsiteY190" fmla="*/ 167570 h 174224"/>
                <a:gd name="connsiteX191" fmla="*/ 68548 w 162296"/>
                <a:gd name="connsiteY191" fmla="*/ 173761 h 174224"/>
                <a:gd name="connsiteX192" fmla="*/ 70262 w 162296"/>
                <a:gd name="connsiteY192" fmla="*/ 173761 h 174224"/>
                <a:gd name="connsiteX193" fmla="*/ 72644 w 162296"/>
                <a:gd name="connsiteY193" fmla="*/ 171761 h 174224"/>
                <a:gd name="connsiteX194" fmla="*/ 71500 w 162296"/>
                <a:gd name="connsiteY194" fmla="*/ 169189 h 174224"/>
                <a:gd name="connsiteX195" fmla="*/ 70262 w 162296"/>
                <a:gd name="connsiteY195" fmla="*/ 165569 h 174224"/>
                <a:gd name="connsiteX196" fmla="*/ 72415 w 162296"/>
                <a:gd name="connsiteY196" fmla="*/ 162636 h 174224"/>
                <a:gd name="connsiteX197" fmla="*/ 72644 w 162296"/>
                <a:gd name="connsiteY197" fmla="*/ 162617 h 174224"/>
                <a:gd name="connsiteX198" fmla="*/ 76263 w 162296"/>
                <a:gd name="connsiteY198" fmla="*/ 164427 h 174224"/>
                <a:gd name="connsiteX199" fmla="*/ 77692 w 162296"/>
                <a:gd name="connsiteY199" fmla="*/ 167665 h 174224"/>
                <a:gd name="connsiteX200" fmla="*/ 81978 w 162296"/>
                <a:gd name="connsiteY200" fmla="*/ 167665 h 174224"/>
                <a:gd name="connsiteX201" fmla="*/ 81978 w 162296"/>
                <a:gd name="connsiteY201" fmla="*/ 166427 h 174224"/>
                <a:gd name="connsiteX202" fmla="*/ 80263 w 162296"/>
                <a:gd name="connsiteY202" fmla="*/ 163855 h 174224"/>
                <a:gd name="connsiteX203" fmla="*/ 80263 w 162296"/>
                <a:gd name="connsiteY203" fmla="*/ 161093 h 174224"/>
                <a:gd name="connsiteX204" fmla="*/ 83121 w 162296"/>
                <a:gd name="connsiteY204" fmla="*/ 160426 h 174224"/>
                <a:gd name="connsiteX205" fmla="*/ 84931 w 162296"/>
                <a:gd name="connsiteY205" fmla="*/ 162426 h 174224"/>
                <a:gd name="connsiteX206" fmla="*/ 86359 w 162296"/>
                <a:gd name="connsiteY206" fmla="*/ 168237 h 174224"/>
                <a:gd name="connsiteX207" fmla="*/ 87407 w 162296"/>
                <a:gd name="connsiteY207" fmla="*/ 170999 h 174224"/>
                <a:gd name="connsiteX208" fmla="*/ 90360 w 162296"/>
                <a:gd name="connsiteY208" fmla="*/ 172999 h 174224"/>
                <a:gd name="connsiteX209" fmla="*/ 93027 w 162296"/>
                <a:gd name="connsiteY209" fmla="*/ 172999 h 174224"/>
                <a:gd name="connsiteX210" fmla="*/ 94456 w 162296"/>
                <a:gd name="connsiteY210" fmla="*/ 171666 h 174224"/>
                <a:gd name="connsiteX211" fmla="*/ 93408 w 162296"/>
                <a:gd name="connsiteY211" fmla="*/ 170332 h 174224"/>
                <a:gd name="connsiteX212" fmla="*/ 91027 w 162296"/>
                <a:gd name="connsiteY212" fmla="*/ 166141 h 174224"/>
                <a:gd name="connsiteX213" fmla="*/ 91913 w 162296"/>
                <a:gd name="connsiteY213" fmla="*/ 164636 h 174224"/>
                <a:gd name="connsiteX214" fmla="*/ 91979 w 162296"/>
                <a:gd name="connsiteY214" fmla="*/ 164617 h 174224"/>
                <a:gd name="connsiteX215" fmla="*/ 93694 w 162296"/>
                <a:gd name="connsiteY215" fmla="*/ 164617 h 174224"/>
                <a:gd name="connsiteX216" fmla="*/ 95694 w 162296"/>
                <a:gd name="connsiteY216" fmla="*/ 166998 h 174224"/>
                <a:gd name="connsiteX217" fmla="*/ 97218 w 162296"/>
                <a:gd name="connsiteY217" fmla="*/ 169570 h 174224"/>
                <a:gd name="connsiteX218" fmla="*/ 101028 w 162296"/>
                <a:gd name="connsiteY218" fmla="*/ 170141 h 174224"/>
                <a:gd name="connsiteX219" fmla="*/ 101895 w 162296"/>
                <a:gd name="connsiteY219" fmla="*/ 168170 h 174224"/>
                <a:gd name="connsiteX220" fmla="*/ 101885 w 162296"/>
                <a:gd name="connsiteY220" fmla="*/ 168141 h 174224"/>
                <a:gd name="connsiteX221" fmla="*/ 100266 w 162296"/>
                <a:gd name="connsiteY221" fmla="*/ 166236 h 174224"/>
                <a:gd name="connsiteX222" fmla="*/ 95884 w 162296"/>
                <a:gd name="connsiteY222" fmla="*/ 160045 h 174224"/>
                <a:gd name="connsiteX223" fmla="*/ 96646 w 162296"/>
                <a:gd name="connsiteY223" fmla="*/ 158045 h 174224"/>
                <a:gd name="connsiteX224" fmla="*/ 98647 w 162296"/>
                <a:gd name="connsiteY224" fmla="*/ 158045 h 174224"/>
                <a:gd name="connsiteX225" fmla="*/ 99599 w 162296"/>
                <a:gd name="connsiteY225" fmla="*/ 159378 h 174224"/>
                <a:gd name="connsiteX226" fmla="*/ 100933 w 162296"/>
                <a:gd name="connsiteY226" fmla="*/ 161664 h 174224"/>
                <a:gd name="connsiteX227" fmla="*/ 103600 w 162296"/>
                <a:gd name="connsiteY227" fmla="*/ 163950 h 174224"/>
                <a:gd name="connsiteX228" fmla="*/ 107315 w 162296"/>
                <a:gd name="connsiteY228" fmla="*/ 163188 h 174224"/>
                <a:gd name="connsiteX229" fmla="*/ 106171 w 162296"/>
                <a:gd name="connsiteY229" fmla="*/ 160902 h 174224"/>
                <a:gd name="connsiteX230" fmla="*/ 104838 w 162296"/>
                <a:gd name="connsiteY230" fmla="*/ 158902 h 174224"/>
                <a:gd name="connsiteX231" fmla="*/ 104838 w 162296"/>
                <a:gd name="connsiteY231" fmla="*/ 157854 h 174224"/>
                <a:gd name="connsiteX232" fmla="*/ 105505 w 162296"/>
                <a:gd name="connsiteY232" fmla="*/ 157854 h 174224"/>
                <a:gd name="connsiteX233" fmla="*/ 109791 w 162296"/>
                <a:gd name="connsiteY233" fmla="*/ 158616 h 174224"/>
                <a:gd name="connsiteX234" fmla="*/ 110839 w 162296"/>
                <a:gd name="connsiteY234" fmla="*/ 161664 h 174224"/>
                <a:gd name="connsiteX235" fmla="*/ 111601 w 162296"/>
                <a:gd name="connsiteY235" fmla="*/ 164807 h 174224"/>
                <a:gd name="connsiteX236" fmla="*/ 112363 w 162296"/>
                <a:gd name="connsiteY236" fmla="*/ 165474 h 174224"/>
                <a:gd name="connsiteX237" fmla="*/ 114934 w 162296"/>
                <a:gd name="connsiteY237" fmla="*/ 165474 h 174224"/>
                <a:gd name="connsiteX238" fmla="*/ 116363 w 162296"/>
                <a:gd name="connsiteY238" fmla="*/ 164807 h 174224"/>
                <a:gd name="connsiteX239" fmla="*/ 116363 w 162296"/>
                <a:gd name="connsiteY239" fmla="*/ 161093 h 174224"/>
                <a:gd name="connsiteX240" fmla="*/ 113220 w 162296"/>
                <a:gd name="connsiteY240" fmla="*/ 157664 h 174224"/>
                <a:gd name="connsiteX241" fmla="*/ 113106 w 162296"/>
                <a:gd name="connsiteY241" fmla="*/ 155778 h 174224"/>
                <a:gd name="connsiteX242" fmla="*/ 113220 w 162296"/>
                <a:gd name="connsiteY242" fmla="*/ 155664 h 174224"/>
                <a:gd name="connsiteX243" fmla="*/ 116173 w 162296"/>
                <a:gd name="connsiteY243" fmla="*/ 155664 h 174224"/>
                <a:gd name="connsiteX244" fmla="*/ 117602 w 162296"/>
                <a:gd name="connsiteY244" fmla="*/ 157473 h 174224"/>
                <a:gd name="connsiteX245" fmla="*/ 118173 w 162296"/>
                <a:gd name="connsiteY245" fmla="*/ 158807 h 174224"/>
                <a:gd name="connsiteX246" fmla="*/ 119792 w 162296"/>
                <a:gd name="connsiteY246" fmla="*/ 159664 h 174224"/>
                <a:gd name="connsiteX247" fmla="*/ 122459 w 162296"/>
                <a:gd name="connsiteY247" fmla="*/ 157950 h 174224"/>
                <a:gd name="connsiteX248" fmla="*/ 121792 w 162296"/>
                <a:gd name="connsiteY248" fmla="*/ 155282 h 174224"/>
                <a:gd name="connsiteX249" fmla="*/ 123412 w 162296"/>
                <a:gd name="connsiteY249" fmla="*/ 154615 h 174224"/>
                <a:gd name="connsiteX250" fmla="*/ 125603 w 162296"/>
                <a:gd name="connsiteY250" fmla="*/ 155092 h 174224"/>
                <a:gd name="connsiteX251" fmla="*/ 126460 w 162296"/>
                <a:gd name="connsiteY251" fmla="*/ 156331 h 174224"/>
                <a:gd name="connsiteX252" fmla="*/ 128365 w 162296"/>
                <a:gd name="connsiteY252" fmla="*/ 159569 h 174224"/>
                <a:gd name="connsiteX253" fmla="*/ 132746 w 162296"/>
                <a:gd name="connsiteY253" fmla="*/ 161378 h 174224"/>
                <a:gd name="connsiteX254" fmla="*/ 135413 w 162296"/>
                <a:gd name="connsiteY254" fmla="*/ 160616 h 174224"/>
                <a:gd name="connsiteX255" fmla="*/ 135413 w 162296"/>
                <a:gd name="connsiteY255" fmla="*/ 159759 h 174224"/>
                <a:gd name="connsiteX256" fmla="*/ 132746 w 162296"/>
                <a:gd name="connsiteY256" fmla="*/ 155664 h 174224"/>
                <a:gd name="connsiteX257" fmla="*/ 131127 w 162296"/>
                <a:gd name="connsiteY257" fmla="*/ 153568 h 174224"/>
                <a:gd name="connsiteX258" fmla="*/ 131632 w 162296"/>
                <a:gd name="connsiteY258" fmla="*/ 152463 h 174224"/>
                <a:gd name="connsiteX259" fmla="*/ 131794 w 162296"/>
                <a:gd name="connsiteY259" fmla="*/ 152425 h 174224"/>
                <a:gd name="connsiteX260" fmla="*/ 133794 w 162296"/>
                <a:gd name="connsiteY260" fmla="*/ 152425 h 174224"/>
                <a:gd name="connsiteX261" fmla="*/ 135794 w 162296"/>
                <a:gd name="connsiteY261" fmla="*/ 152996 h 174224"/>
                <a:gd name="connsiteX262" fmla="*/ 137604 w 162296"/>
                <a:gd name="connsiteY262" fmla="*/ 152044 h 174224"/>
                <a:gd name="connsiteX263" fmla="*/ 138175 w 162296"/>
                <a:gd name="connsiteY263" fmla="*/ 150615 h 174224"/>
                <a:gd name="connsiteX264" fmla="*/ 138175 w 162296"/>
                <a:gd name="connsiteY264" fmla="*/ 149568 h 174224"/>
                <a:gd name="connsiteX265" fmla="*/ 140366 w 162296"/>
                <a:gd name="connsiteY265" fmla="*/ 148234 h 174224"/>
                <a:gd name="connsiteX266" fmla="*/ 142081 w 162296"/>
                <a:gd name="connsiteY266" fmla="*/ 149187 h 174224"/>
                <a:gd name="connsiteX267" fmla="*/ 142081 w 162296"/>
                <a:gd name="connsiteY267" fmla="*/ 150711 h 174224"/>
                <a:gd name="connsiteX268" fmla="*/ 141414 w 162296"/>
                <a:gd name="connsiteY268" fmla="*/ 152234 h 174224"/>
                <a:gd name="connsiteX269" fmla="*/ 142366 w 162296"/>
                <a:gd name="connsiteY269" fmla="*/ 153378 h 174224"/>
                <a:gd name="connsiteX270" fmla="*/ 146081 w 162296"/>
                <a:gd name="connsiteY270" fmla="*/ 151853 h 174224"/>
                <a:gd name="connsiteX271" fmla="*/ 146938 w 162296"/>
                <a:gd name="connsiteY271" fmla="*/ 148425 h 174224"/>
                <a:gd name="connsiteX272" fmla="*/ 146938 w 162296"/>
                <a:gd name="connsiteY272" fmla="*/ 146710 h 174224"/>
                <a:gd name="connsiteX273" fmla="*/ 148844 w 162296"/>
                <a:gd name="connsiteY273" fmla="*/ 144710 h 174224"/>
                <a:gd name="connsiteX274" fmla="*/ 148844 w 162296"/>
                <a:gd name="connsiteY274" fmla="*/ 144710 h 174224"/>
                <a:gd name="connsiteX275" fmla="*/ 150939 w 162296"/>
                <a:gd name="connsiteY275" fmla="*/ 147091 h 174224"/>
                <a:gd name="connsiteX276" fmla="*/ 149986 w 162296"/>
                <a:gd name="connsiteY276" fmla="*/ 149853 h 174224"/>
                <a:gd name="connsiteX277" fmla="*/ 150939 w 162296"/>
                <a:gd name="connsiteY277" fmla="*/ 152330 h 174224"/>
                <a:gd name="connsiteX278" fmla="*/ 153701 w 162296"/>
                <a:gd name="connsiteY278" fmla="*/ 151187 h 174224"/>
                <a:gd name="connsiteX279" fmla="*/ 154463 w 162296"/>
                <a:gd name="connsiteY279" fmla="*/ 148901 h 174224"/>
                <a:gd name="connsiteX280" fmla="*/ 157321 w 162296"/>
                <a:gd name="connsiteY280" fmla="*/ 147948 h 174224"/>
                <a:gd name="connsiteX281" fmla="*/ 157987 w 162296"/>
                <a:gd name="connsiteY281" fmla="*/ 147948 h 174224"/>
                <a:gd name="connsiteX282" fmla="*/ 156654 w 162296"/>
                <a:gd name="connsiteY282" fmla="*/ 139947 h 174224"/>
                <a:gd name="connsiteX283" fmla="*/ 160464 w 162296"/>
                <a:gd name="connsiteY283" fmla="*/ 121469 h 17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162296" h="174224">
                  <a:moveTo>
                    <a:pt x="160464" y="121469"/>
                  </a:moveTo>
                  <a:cubicBezTo>
                    <a:pt x="163645" y="103952"/>
                    <a:pt x="162598" y="85921"/>
                    <a:pt x="157416" y="68890"/>
                  </a:cubicBezTo>
                  <a:cubicBezTo>
                    <a:pt x="155797" y="64290"/>
                    <a:pt x="154901" y="59471"/>
                    <a:pt x="154749" y="54603"/>
                  </a:cubicBezTo>
                  <a:cubicBezTo>
                    <a:pt x="155378" y="49479"/>
                    <a:pt x="156530" y="44440"/>
                    <a:pt x="158178" y="39554"/>
                  </a:cubicBezTo>
                  <a:cubicBezTo>
                    <a:pt x="159159" y="34782"/>
                    <a:pt x="159769" y="29943"/>
                    <a:pt x="159988" y="25076"/>
                  </a:cubicBezTo>
                  <a:lnTo>
                    <a:pt x="159988" y="20028"/>
                  </a:lnTo>
                  <a:cubicBezTo>
                    <a:pt x="159521" y="20732"/>
                    <a:pt x="158740" y="21161"/>
                    <a:pt x="157892" y="21171"/>
                  </a:cubicBezTo>
                  <a:cubicBezTo>
                    <a:pt x="157130" y="21209"/>
                    <a:pt x="156425" y="20799"/>
                    <a:pt x="156082" y="20123"/>
                  </a:cubicBezTo>
                  <a:cubicBezTo>
                    <a:pt x="155806" y="19656"/>
                    <a:pt x="155806" y="19075"/>
                    <a:pt x="156082" y="18599"/>
                  </a:cubicBezTo>
                  <a:cubicBezTo>
                    <a:pt x="156397" y="18142"/>
                    <a:pt x="156625" y="17617"/>
                    <a:pt x="156749" y="17075"/>
                  </a:cubicBezTo>
                  <a:lnTo>
                    <a:pt x="156749" y="17075"/>
                  </a:lnTo>
                  <a:cubicBezTo>
                    <a:pt x="156749" y="17075"/>
                    <a:pt x="156749" y="16027"/>
                    <a:pt x="155702" y="15932"/>
                  </a:cubicBezTo>
                  <a:cubicBezTo>
                    <a:pt x="154235" y="15618"/>
                    <a:pt x="152711" y="16170"/>
                    <a:pt x="151796" y="17360"/>
                  </a:cubicBezTo>
                  <a:cubicBezTo>
                    <a:pt x="150777" y="18180"/>
                    <a:pt x="150396" y="19561"/>
                    <a:pt x="150844" y="20789"/>
                  </a:cubicBezTo>
                  <a:cubicBezTo>
                    <a:pt x="150844" y="21456"/>
                    <a:pt x="151415" y="21932"/>
                    <a:pt x="150844" y="22504"/>
                  </a:cubicBezTo>
                  <a:cubicBezTo>
                    <a:pt x="150272" y="23075"/>
                    <a:pt x="148748" y="23552"/>
                    <a:pt x="148844" y="24504"/>
                  </a:cubicBezTo>
                  <a:lnTo>
                    <a:pt x="148844" y="24504"/>
                  </a:lnTo>
                  <a:cubicBezTo>
                    <a:pt x="148844" y="22314"/>
                    <a:pt x="147224" y="22981"/>
                    <a:pt x="146653" y="22123"/>
                  </a:cubicBezTo>
                  <a:cubicBezTo>
                    <a:pt x="146081" y="21265"/>
                    <a:pt x="146653" y="20218"/>
                    <a:pt x="147605" y="19361"/>
                  </a:cubicBezTo>
                  <a:cubicBezTo>
                    <a:pt x="148186" y="18827"/>
                    <a:pt x="148215" y="17923"/>
                    <a:pt x="147681" y="17341"/>
                  </a:cubicBezTo>
                  <a:cubicBezTo>
                    <a:pt x="147415" y="17056"/>
                    <a:pt x="147043" y="16894"/>
                    <a:pt x="146653" y="16884"/>
                  </a:cubicBezTo>
                  <a:cubicBezTo>
                    <a:pt x="145557" y="16674"/>
                    <a:pt x="144443" y="17122"/>
                    <a:pt x="143795" y="18027"/>
                  </a:cubicBezTo>
                  <a:cubicBezTo>
                    <a:pt x="143567" y="18808"/>
                    <a:pt x="143281" y="19570"/>
                    <a:pt x="142938" y="20313"/>
                  </a:cubicBezTo>
                  <a:cubicBezTo>
                    <a:pt x="142262" y="21237"/>
                    <a:pt x="141090" y="21656"/>
                    <a:pt x="139985" y="21361"/>
                  </a:cubicBezTo>
                  <a:cubicBezTo>
                    <a:pt x="138461" y="21361"/>
                    <a:pt x="139033" y="19646"/>
                    <a:pt x="139985" y="18694"/>
                  </a:cubicBezTo>
                  <a:lnTo>
                    <a:pt x="142557" y="15551"/>
                  </a:lnTo>
                  <a:cubicBezTo>
                    <a:pt x="143052" y="15103"/>
                    <a:pt x="143386" y="14493"/>
                    <a:pt x="143509" y="13836"/>
                  </a:cubicBezTo>
                  <a:cubicBezTo>
                    <a:pt x="143367" y="13055"/>
                    <a:pt x="142681" y="12493"/>
                    <a:pt x="141890" y="12503"/>
                  </a:cubicBezTo>
                  <a:cubicBezTo>
                    <a:pt x="140833" y="12426"/>
                    <a:pt x="139795" y="12807"/>
                    <a:pt x="139033" y="13550"/>
                  </a:cubicBezTo>
                  <a:cubicBezTo>
                    <a:pt x="138166" y="14303"/>
                    <a:pt x="137480" y="15255"/>
                    <a:pt x="137032" y="16313"/>
                  </a:cubicBezTo>
                  <a:cubicBezTo>
                    <a:pt x="137032" y="17456"/>
                    <a:pt x="135890" y="19075"/>
                    <a:pt x="133889" y="19075"/>
                  </a:cubicBezTo>
                  <a:cubicBezTo>
                    <a:pt x="131889" y="19075"/>
                    <a:pt x="131413" y="18218"/>
                    <a:pt x="131508" y="17456"/>
                  </a:cubicBezTo>
                  <a:cubicBezTo>
                    <a:pt x="131679" y="16484"/>
                    <a:pt x="132318" y="15665"/>
                    <a:pt x="133223" y="15265"/>
                  </a:cubicBezTo>
                  <a:cubicBezTo>
                    <a:pt x="134556" y="14312"/>
                    <a:pt x="136270" y="13265"/>
                    <a:pt x="135699" y="12122"/>
                  </a:cubicBezTo>
                  <a:cubicBezTo>
                    <a:pt x="134604" y="11160"/>
                    <a:pt x="133108" y="10807"/>
                    <a:pt x="131699" y="11169"/>
                  </a:cubicBezTo>
                  <a:cubicBezTo>
                    <a:pt x="130422" y="11446"/>
                    <a:pt x="129279" y="12150"/>
                    <a:pt x="128460" y="13169"/>
                  </a:cubicBezTo>
                  <a:cubicBezTo>
                    <a:pt x="127698" y="14027"/>
                    <a:pt x="127222" y="14979"/>
                    <a:pt x="126460" y="15837"/>
                  </a:cubicBezTo>
                  <a:cubicBezTo>
                    <a:pt x="125964" y="16361"/>
                    <a:pt x="125279" y="16665"/>
                    <a:pt x="124555" y="16694"/>
                  </a:cubicBezTo>
                  <a:cubicBezTo>
                    <a:pt x="123840" y="14903"/>
                    <a:pt x="124574" y="12855"/>
                    <a:pt x="126269" y="11931"/>
                  </a:cubicBezTo>
                  <a:cubicBezTo>
                    <a:pt x="126984" y="11522"/>
                    <a:pt x="127622" y="11007"/>
                    <a:pt x="128174" y="10407"/>
                  </a:cubicBezTo>
                  <a:cubicBezTo>
                    <a:pt x="128174" y="9836"/>
                    <a:pt x="128174" y="9074"/>
                    <a:pt x="127127" y="8978"/>
                  </a:cubicBezTo>
                  <a:lnTo>
                    <a:pt x="126079" y="8978"/>
                  </a:lnTo>
                  <a:cubicBezTo>
                    <a:pt x="124250" y="9245"/>
                    <a:pt x="122621" y="10284"/>
                    <a:pt x="121602" y="11836"/>
                  </a:cubicBezTo>
                  <a:cubicBezTo>
                    <a:pt x="121030" y="12884"/>
                    <a:pt x="120935" y="14217"/>
                    <a:pt x="119316" y="14789"/>
                  </a:cubicBezTo>
                  <a:cubicBezTo>
                    <a:pt x="117982" y="12313"/>
                    <a:pt x="119316" y="9550"/>
                    <a:pt x="122840" y="7740"/>
                  </a:cubicBezTo>
                  <a:cubicBezTo>
                    <a:pt x="123850" y="7312"/>
                    <a:pt x="124812" y="6769"/>
                    <a:pt x="125698" y="6121"/>
                  </a:cubicBezTo>
                  <a:cubicBezTo>
                    <a:pt x="126365" y="5454"/>
                    <a:pt x="126650" y="4597"/>
                    <a:pt x="125698" y="3931"/>
                  </a:cubicBezTo>
                  <a:cubicBezTo>
                    <a:pt x="124793" y="3464"/>
                    <a:pt x="123755" y="3292"/>
                    <a:pt x="122745" y="3454"/>
                  </a:cubicBezTo>
                  <a:cubicBezTo>
                    <a:pt x="120135" y="3416"/>
                    <a:pt x="117621" y="4444"/>
                    <a:pt x="115792" y="6312"/>
                  </a:cubicBezTo>
                  <a:cubicBezTo>
                    <a:pt x="114458" y="7835"/>
                    <a:pt x="114553" y="9645"/>
                    <a:pt x="113887" y="11360"/>
                  </a:cubicBezTo>
                  <a:cubicBezTo>
                    <a:pt x="113611" y="12170"/>
                    <a:pt x="112915" y="12750"/>
                    <a:pt x="112077" y="12884"/>
                  </a:cubicBezTo>
                  <a:cubicBezTo>
                    <a:pt x="110953" y="13198"/>
                    <a:pt x="109772" y="12570"/>
                    <a:pt x="109410" y="11455"/>
                  </a:cubicBezTo>
                  <a:cubicBezTo>
                    <a:pt x="109410" y="10598"/>
                    <a:pt x="109982" y="9836"/>
                    <a:pt x="110362" y="8978"/>
                  </a:cubicBezTo>
                  <a:cubicBezTo>
                    <a:pt x="111001" y="8312"/>
                    <a:pt x="111001" y="7264"/>
                    <a:pt x="110362" y="6597"/>
                  </a:cubicBezTo>
                  <a:cubicBezTo>
                    <a:pt x="108943" y="5940"/>
                    <a:pt x="107305" y="5940"/>
                    <a:pt x="105886" y="6597"/>
                  </a:cubicBezTo>
                  <a:cubicBezTo>
                    <a:pt x="104886" y="7273"/>
                    <a:pt x="104171" y="8283"/>
                    <a:pt x="103886" y="9455"/>
                  </a:cubicBezTo>
                  <a:lnTo>
                    <a:pt x="103314" y="11074"/>
                  </a:lnTo>
                  <a:cubicBezTo>
                    <a:pt x="101838" y="9341"/>
                    <a:pt x="101571" y="6883"/>
                    <a:pt x="102647" y="4883"/>
                  </a:cubicBezTo>
                  <a:cubicBezTo>
                    <a:pt x="103066" y="4435"/>
                    <a:pt x="103333" y="3873"/>
                    <a:pt x="103409" y="3264"/>
                  </a:cubicBezTo>
                  <a:cubicBezTo>
                    <a:pt x="103409" y="2692"/>
                    <a:pt x="103409" y="2121"/>
                    <a:pt x="102266" y="1835"/>
                  </a:cubicBezTo>
                  <a:lnTo>
                    <a:pt x="100933" y="1835"/>
                  </a:lnTo>
                  <a:cubicBezTo>
                    <a:pt x="99037" y="1911"/>
                    <a:pt x="97399" y="3168"/>
                    <a:pt x="96837" y="4978"/>
                  </a:cubicBezTo>
                  <a:cubicBezTo>
                    <a:pt x="96656" y="6369"/>
                    <a:pt x="96656" y="7779"/>
                    <a:pt x="96837" y="9169"/>
                  </a:cubicBezTo>
                  <a:cubicBezTo>
                    <a:pt x="96789" y="9902"/>
                    <a:pt x="96151" y="10455"/>
                    <a:pt x="95418" y="10407"/>
                  </a:cubicBezTo>
                  <a:cubicBezTo>
                    <a:pt x="95408" y="10407"/>
                    <a:pt x="95408" y="10407"/>
                    <a:pt x="95408" y="10407"/>
                  </a:cubicBezTo>
                  <a:cubicBezTo>
                    <a:pt x="95123" y="10474"/>
                    <a:pt x="94837" y="10474"/>
                    <a:pt x="94551" y="10407"/>
                  </a:cubicBezTo>
                  <a:cubicBezTo>
                    <a:pt x="92836" y="8598"/>
                    <a:pt x="94551" y="6216"/>
                    <a:pt x="93217" y="4216"/>
                  </a:cubicBezTo>
                  <a:cubicBezTo>
                    <a:pt x="92074" y="2892"/>
                    <a:pt x="90598" y="1902"/>
                    <a:pt x="88931" y="1359"/>
                  </a:cubicBezTo>
                  <a:cubicBezTo>
                    <a:pt x="87693" y="1359"/>
                    <a:pt x="85693" y="596"/>
                    <a:pt x="85121" y="1359"/>
                  </a:cubicBezTo>
                  <a:cubicBezTo>
                    <a:pt x="84550" y="2121"/>
                    <a:pt x="85121" y="2025"/>
                    <a:pt x="85121" y="2311"/>
                  </a:cubicBezTo>
                  <a:cubicBezTo>
                    <a:pt x="85121" y="2597"/>
                    <a:pt x="87788" y="5073"/>
                    <a:pt x="88931" y="6502"/>
                  </a:cubicBezTo>
                  <a:cubicBezTo>
                    <a:pt x="90189" y="7674"/>
                    <a:pt x="90541" y="9531"/>
                    <a:pt x="89788" y="11074"/>
                  </a:cubicBezTo>
                  <a:cubicBezTo>
                    <a:pt x="88760" y="11464"/>
                    <a:pt x="87598" y="11064"/>
                    <a:pt x="87026" y="10121"/>
                  </a:cubicBezTo>
                  <a:cubicBezTo>
                    <a:pt x="87026" y="9359"/>
                    <a:pt x="87026" y="8598"/>
                    <a:pt x="86074" y="7931"/>
                  </a:cubicBezTo>
                  <a:lnTo>
                    <a:pt x="85407" y="7931"/>
                  </a:lnTo>
                  <a:cubicBezTo>
                    <a:pt x="84597" y="7721"/>
                    <a:pt x="83759" y="8207"/>
                    <a:pt x="83550" y="9017"/>
                  </a:cubicBezTo>
                  <a:cubicBezTo>
                    <a:pt x="83521" y="9102"/>
                    <a:pt x="83511" y="9178"/>
                    <a:pt x="83502" y="9264"/>
                  </a:cubicBezTo>
                  <a:cubicBezTo>
                    <a:pt x="83502" y="10026"/>
                    <a:pt x="83502" y="10979"/>
                    <a:pt x="82073" y="11074"/>
                  </a:cubicBezTo>
                  <a:cubicBezTo>
                    <a:pt x="80359" y="9645"/>
                    <a:pt x="80930" y="7645"/>
                    <a:pt x="80645" y="5930"/>
                  </a:cubicBezTo>
                  <a:cubicBezTo>
                    <a:pt x="79587" y="2758"/>
                    <a:pt x="76949" y="377"/>
                    <a:pt x="73691" y="-356"/>
                  </a:cubicBezTo>
                  <a:cubicBezTo>
                    <a:pt x="73091" y="-413"/>
                    <a:pt x="72481" y="-413"/>
                    <a:pt x="71882" y="-356"/>
                  </a:cubicBezTo>
                  <a:cubicBezTo>
                    <a:pt x="70357" y="-356"/>
                    <a:pt x="69310" y="692"/>
                    <a:pt x="69310" y="1644"/>
                  </a:cubicBezTo>
                  <a:cubicBezTo>
                    <a:pt x="69462" y="2578"/>
                    <a:pt x="69891" y="3435"/>
                    <a:pt x="70548" y="4121"/>
                  </a:cubicBezTo>
                  <a:cubicBezTo>
                    <a:pt x="71243" y="5254"/>
                    <a:pt x="71701" y="6521"/>
                    <a:pt x="71882" y="7835"/>
                  </a:cubicBezTo>
                  <a:cubicBezTo>
                    <a:pt x="72043" y="9302"/>
                    <a:pt x="70986" y="10617"/>
                    <a:pt x="69519" y="10779"/>
                  </a:cubicBezTo>
                  <a:cubicBezTo>
                    <a:pt x="69481" y="10779"/>
                    <a:pt x="69443" y="10788"/>
                    <a:pt x="69405" y="10788"/>
                  </a:cubicBezTo>
                  <a:cubicBezTo>
                    <a:pt x="67881" y="11064"/>
                    <a:pt x="66347" y="10341"/>
                    <a:pt x="65595" y="8978"/>
                  </a:cubicBezTo>
                  <a:cubicBezTo>
                    <a:pt x="65024" y="7931"/>
                    <a:pt x="65024" y="6693"/>
                    <a:pt x="64071" y="5740"/>
                  </a:cubicBezTo>
                  <a:cubicBezTo>
                    <a:pt x="62680" y="4835"/>
                    <a:pt x="60890" y="4835"/>
                    <a:pt x="59499" y="5740"/>
                  </a:cubicBezTo>
                  <a:cubicBezTo>
                    <a:pt x="59280" y="6121"/>
                    <a:pt x="59280" y="6597"/>
                    <a:pt x="59499" y="6978"/>
                  </a:cubicBezTo>
                  <a:cubicBezTo>
                    <a:pt x="60013" y="7921"/>
                    <a:pt x="60661" y="8778"/>
                    <a:pt x="61404" y="9550"/>
                  </a:cubicBezTo>
                  <a:cubicBezTo>
                    <a:pt x="61975" y="10407"/>
                    <a:pt x="62357" y="11455"/>
                    <a:pt x="61404" y="12313"/>
                  </a:cubicBezTo>
                  <a:cubicBezTo>
                    <a:pt x="60585" y="12998"/>
                    <a:pt x="59489" y="13246"/>
                    <a:pt x="58451" y="12979"/>
                  </a:cubicBezTo>
                  <a:cubicBezTo>
                    <a:pt x="57489" y="12722"/>
                    <a:pt x="56756" y="11950"/>
                    <a:pt x="56546" y="10979"/>
                  </a:cubicBezTo>
                  <a:lnTo>
                    <a:pt x="55022" y="5169"/>
                  </a:lnTo>
                  <a:cubicBezTo>
                    <a:pt x="54803" y="4216"/>
                    <a:pt x="54422" y="3311"/>
                    <a:pt x="53879" y="2502"/>
                  </a:cubicBezTo>
                  <a:cubicBezTo>
                    <a:pt x="53079" y="1511"/>
                    <a:pt x="51974" y="806"/>
                    <a:pt x="50736" y="501"/>
                  </a:cubicBezTo>
                  <a:cubicBezTo>
                    <a:pt x="49831" y="263"/>
                    <a:pt x="48879" y="263"/>
                    <a:pt x="47974" y="501"/>
                  </a:cubicBezTo>
                  <a:cubicBezTo>
                    <a:pt x="47021" y="501"/>
                    <a:pt x="46354" y="1359"/>
                    <a:pt x="46450" y="1930"/>
                  </a:cubicBezTo>
                  <a:cubicBezTo>
                    <a:pt x="46545" y="2502"/>
                    <a:pt x="47021" y="2882"/>
                    <a:pt x="47593" y="3264"/>
                  </a:cubicBezTo>
                  <a:cubicBezTo>
                    <a:pt x="48926" y="4244"/>
                    <a:pt x="49812" y="5721"/>
                    <a:pt x="50069" y="7359"/>
                  </a:cubicBezTo>
                  <a:cubicBezTo>
                    <a:pt x="50288" y="8007"/>
                    <a:pt x="49945" y="8712"/>
                    <a:pt x="49298" y="8931"/>
                  </a:cubicBezTo>
                  <a:cubicBezTo>
                    <a:pt x="49241" y="8950"/>
                    <a:pt x="49174" y="8969"/>
                    <a:pt x="49117" y="8978"/>
                  </a:cubicBezTo>
                  <a:cubicBezTo>
                    <a:pt x="48555" y="9121"/>
                    <a:pt x="47964" y="9121"/>
                    <a:pt x="47402" y="8978"/>
                  </a:cubicBezTo>
                  <a:cubicBezTo>
                    <a:pt x="45935" y="8178"/>
                    <a:pt x="45164" y="6521"/>
                    <a:pt x="45497" y="4883"/>
                  </a:cubicBezTo>
                  <a:cubicBezTo>
                    <a:pt x="45173" y="3911"/>
                    <a:pt x="44583" y="3054"/>
                    <a:pt x="43783" y="2406"/>
                  </a:cubicBezTo>
                  <a:cubicBezTo>
                    <a:pt x="42621" y="1578"/>
                    <a:pt x="41106" y="1396"/>
                    <a:pt x="39782" y="1930"/>
                  </a:cubicBezTo>
                  <a:cubicBezTo>
                    <a:pt x="39001" y="2235"/>
                    <a:pt x="38611" y="3121"/>
                    <a:pt x="38916" y="3901"/>
                  </a:cubicBezTo>
                  <a:cubicBezTo>
                    <a:pt x="38916" y="3911"/>
                    <a:pt x="38925" y="3921"/>
                    <a:pt x="38925" y="3931"/>
                  </a:cubicBezTo>
                  <a:cubicBezTo>
                    <a:pt x="39363" y="4644"/>
                    <a:pt x="39954" y="5264"/>
                    <a:pt x="40640" y="5740"/>
                  </a:cubicBezTo>
                  <a:cubicBezTo>
                    <a:pt x="42687" y="7369"/>
                    <a:pt x="44316" y="9455"/>
                    <a:pt x="45402" y="11836"/>
                  </a:cubicBezTo>
                  <a:cubicBezTo>
                    <a:pt x="45402" y="12598"/>
                    <a:pt x="45402" y="13550"/>
                    <a:pt x="44545" y="13836"/>
                  </a:cubicBezTo>
                  <a:cubicBezTo>
                    <a:pt x="43878" y="14122"/>
                    <a:pt x="43116" y="14122"/>
                    <a:pt x="42449" y="13836"/>
                  </a:cubicBezTo>
                  <a:cubicBezTo>
                    <a:pt x="42002" y="13512"/>
                    <a:pt x="41640" y="13093"/>
                    <a:pt x="41402" y="12598"/>
                  </a:cubicBezTo>
                  <a:cubicBezTo>
                    <a:pt x="40992" y="11798"/>
                    <a:pt x="40516" y="11027"/>
                    <a:pt x="39973" y="10312"/>
                  </a:cubicBezTo>
                  <a:cubicBezTo>
                    <a:pt x="39315" y="9302"/>
                    <a:pt x="38344" y="8531"/>
                    <a:pt x="37211" y="8122"/>
                  </a:cubicBezTo>
                  <a:cubicBezTo>
                    <a:pt x="35782" y="8122"/>
                    <a:pt x="33686" y="8122"/>
                    <a:pt x="33210" y="8978"/>
                  </a:cubicBezTo>
                  <a:cubicBezTo>
                    <a:pt x="32734" y="9836"/>
                    <a:pt x="33782" y="10503"/>
                    <a:pt x="34544" y="11169"/>
                  </a:cubicBezTo>
                  <a:cubicBezTo>
                    <a:pt x="35144" y="11740"/>
                    <a:pt x="35629" y="12417"/>
                    <a:pt x="35972" y="13169"/>
                  </a:cubicBezTo>
                  <a:cubicBezTo>
                    <a:pt x="36115" y="13503"/>
                    <a:pt x="36115" y="13884"/>
                    <a:pt x="35972" y="14217"/>
                  </a:cubicBezTo>
                  <a:cubicBezTo>
                    <a:pt x="35791" y="14427"/>
                    <a:pt x="35563" y="14589"/>
                    <a:pt x="35305" y="14694"/>
                  </a:cubicBezTo>
                  <a:cubicBezTo>
                    <a:pt x="33772" y="15275"/>
                    <a:pt x="32038" y="15027"/>
                    <a:pt x="30733" y="14027"/>
                  </a:cubicBezTo>
                  <a:cubicBezTo>
                    <a:pt x="29924" y="13226"/>
                    <a:pt x="29514" y="12112"/>
                    <a:pt x="29590" y="10979"/>
                  </a:cubicBezTo>
                  <a:cubicBezTo>
                    <a:pt x="29629" y="9893"/>
                    <a:pt x="29333" y="8826"/>
                    <a:pt x="28733" y="7931"/>
                  </a:cubicBezTo>
                  <a:cubicBezTo>
                    <a:pt x="28543" y="7607"/>
                    <a:pt x="28238" y="7369"/>
                    <a:pt x="27876" y="7264"/>
                  </a:cubicBezTo>
                  <a:cubicBezTo>
                    <a:pt x="27009" y="6978"/>
                    <a:pt x="26076" y="6978"/>
                    <a:pt x="25209" y="7264"/>
                  </a:cubicBezTo>
                  <a:lnTo>
                    <a:pt x="23685" y="8026"/>
                  </a:lnTo>
                  <a:cubicBezTo>
                    <a:pt x="22256" y="9074"/>
                    <a:pt x="22732" y="10598"/>
                    <a:pt x="23685" y="11740"/>
                  </a:cubicBezTo>
                  <a:cubicBezTo>
                    <a:pt x="24866" y="12779"/>
                    <a:pt x="25981" y="13893"/>
                    <a:pt x="27019" y="15075"/>
                  </a:cubicBezTo>
                  <a:cubicBezTo>
                    <a:pt x="27571" y="15560"/>
                    <a:pt x="27628" y="16408"/>
                    <a:pt x="27133" y="16961"/>
                  </a:cubicBezTo>
                  <a:cubicBezTo>
                    <a:pt x="27104" y="16998"/>
                    <a:pt x="27057" y="17037"/>
                    <a:pt x="27019" y="17075"/>
                  </a:cubicBezTo>
                  <a:cubicBezTo>
                    <a:pt x="26028" y="17551"/>
                    <a:pt x="24866" y="17551"/>
                    <a:pt x="23875" y="17075"/>
                  </a:cubicBezTo>
                  <a:cubicBezTo>
                    <a:pt x="23152" y="16761"/>
                    <a:pt x="22628" y="16122"/>
                    <a:pt x="22447" y="15360"/>
                  </a:cubicBezTo>
                  <a:cubicBezTo>
                    <a:pt x="22285" y="14865"/>
                    <a:pt x="22028" y="14408"/>
                    <a:pt x="21685" y="14027"/>
                  </a:cubicBezTo>
                  <a:cubicBezTo>
                    <a:pt x="21266" y="13503"/>
                    <a:pt x="20637" y="13189"/>
                    <a:pt x="19970" y="13169"/>
                  </a:cubicBezTo>
                  <a:cubicBezTo>
                    <a:pt x="18760" y="13026"/>
                    <a:pt x="17627" y="13798"/>
                    <a:pt x="17303" y="14979"/>
                  </a:cubicBezTo>
                  <a:cubicBezTo>
                    <a:pt x="17303" y="15932"/>
                    <a:pt x="17875" y="16789"/>
                    <a:pt x="18065" y="17647"/>
                  </a:cubicBezTo>
                  <a:cubicBezTo>
                    <a:pt x="18256" y="18503"/>
                    <a:pt x="17208" y="18313"/>
                    <a:pt x="16351" y="18408"/>
                  </a:cubicBezTo>
                  <a:lnTo>
                    <a:pt x="15398" y="18408"/>
                  </a:lnTo>
                  <a:cubicBezTo>
                    <a:pt x="15446" y="18980"/>
                    <a:pt x="15446" y="19551"/>
                    <a:pt x="15398" y="20123"/>
                  </a:cubicBezTo>
                  <a:cubicBezTo>
                    <a:pt x="14503" y="24600"/>
                    <a:pt x="12465" y="28762"/>
                    <a:pt x="9493" y="32219"/>
                  </a:cubicBezTo>
                  <a:cubicBezTo>
                    <a:pt x="3616" y="40039"/>
                    <a:pt x="292" y="49488"/>
                    <a:pt x="-32" y="59271"/>
                  </a:cubicBezTo>
                  <a:cubicBezTo>
                    <a:pt x="244" y="64043"/>
                    <a:pt x="844" y="68777"/>
                    <a:pt x="1778" y="73463"/>
                  </a:cubicBezTo>
                  <a:cubicBezTo>
                    <a:pt x="5302" y="96513"/>
                    <a:pt x="3873" y="119945"/>
                    <a:pt x="5492" y="143091"/>
                  </a:cubicBezTo>
                  <a:cubicBezTo>
                    <a:pt x="5264" y="147224"/>
                    <a:pt x="6950" y="151225"/>
                    <a:pt x="10064" y="153949"/>
                  </a:cubicBezTo>
                  <a:cubicBezTo>
                    <a:pt x="11560" y="154730"/>
                    <a:pt x="12998" y="155616"/>
                    <a:pt x="14350" y="156616"/>
                  </a:cubicBezTo>
                  <a:cubicBezTo>
                    <a:pt x="15436" y="157730"/>
                    <a:pt x="16027" y="159245"/>
                    <a:pt x="15970" y="160807"/>
                  </a:cubicBezTo>
                  <a:cubicBezTo>
                    <a:pt x="16456" y="159950"/>
                    <a:pt x="16998" y="159121"/>
                    <a:pt x="17589" y="158330"/>
                  </a:cubicBezTo>
                  <a:cubicBezTo>
                    <a:pt x="18008" y="157759"/>
                    <a:pt x="18694" y="157435"/>
                    <a:pt x="19399" y="157473"/>
                  </a:cubicBezTo>
                  <a:cubicBezTo>
                    <a:pt x="20123" y="159197"/>
                    <a:pt x="19523" y="161198"/>
                    <a:pt x="17970" y="162236"/>
                  </a:cubicBezTo>
                  <a:cubicBezTo>
                    <a:pt x="17303" y="162807"/>
                    <a:pt x="16541" y="163188"/>
                    <a:pt x="16255" y="163855"/>
                  </a:cubicBezTo>
                  <a:cubicBezTo>
                    <a:pt x="15970" y="164522"/>
                    <a:pt x="16255" y="165189"/>
                    <a:pt x="17208" y="165284"/>
                  </a:cubicBezTo>
                  <a:lnTo>
                    <a:pt x="18256" y="165284"/>
                  </a:lnTo>
                  <a:cubicBezTo>
                    <a:pt x="20027" y="164979"/>
                    <a:pt x="21561" y="163893"/>
                    <a:pt x="22447" y="162331"/>
                  </a:cubicBezTo>
                  <a:cubicBezTo>
                    <a:pt x="22923" y="161283"/>
                    <a:pt x="22923" y="159950"/>
                    <a:pt x="24447" y="159378"/>
                  </a:cubicBezTo>
                  <a:cubicBezTo>
                    <a:pt x="25780" y="161759"/>
                    <a:pt x="24447" y="164617"/>
                    <a:pt x="21399" y="166427"/>
                  </a:cubicBezTo>
                  <a:cubicBezTo>
                    <a:pt x="20427" y="166893"/>
                    <a:pt x="19523" y="167503"/>
                    <a:pt x="18732" y="168237"/>
                  </a:cubicBezTo>
                  <a:cubicBezTo>
                    <a:pt x="18065" y="168903"/>
                    <a:pt x="17875" y="169856"/>
                    <a:pt x="18732" y="170332"/>
                  </a:cubicBezTo>
                  <a:cubicBezTo>
                    <a:pt x="19608" y="170799"/>
                    <a:pt x="20608" y="170960"/>
                    <a:pt x="21590" y="170808"/>
                  </a:cubicBezTo>
                  <a:cubicBezTo>
                    <a:pt x="24076" y="170646"/>
                    <a:pt x="26400" y="169522"/>
                    <a:pt x="28066" y="167665"/>
                  </a:cubicBezTo>
                  <a:cubicBezTo>
                    <a:pt x="28962" y="166074"/>
                    <a:pt x="29543" y="164331"/>
                    <a:pt x="29781" y="162521"/>
                  </a:cubicBezTo>
                  <a:cubicBezTo>
                    <a:pt x="30000" y="161759"/>
                    <a:pt x="30619" y="161169"/>
                    <a:pt x="31400" y="160998"/>
                  </a:cubicBezTo>
                  <a:cubicBezTo>
                    <a:pt x="32515" y="160778"/>
                    <a:pt x="33639" y="161378"/>
                    <a:pt x="34067" y="162426"/>
                  </a:cubicBezTo>
                  <a:cubicBezTo>
                    <a:pt x="34001" y="163312"/>
                    <a:pt x="33705" y="164170"/>
                    <a:pt x="33210" y="164903"/>
                  </a:cubicBezTo>
                  <a:cubicBezTo>
                    <a:pt x="32686" y="165693"/>
                    <a:pt x="32896" y="166751"/>
                    <a:pt x="33686" y="167284"/>
                  </a:cubicBezTo>
                  <a:cubicBezTo>
                    <a:pt x="33686" y="167284"/>
                    <a:pt x="33686" y="167284"/>
                    <a:pt x="33686" y="167284"/>
                  </a:cubicBezTo>
                  <a:cubicBezTo>
                    <a:pt x="35029" y="167998"/>
                    <a:pt x="36629" y="167998"/>
                    <a:pt x="37973" y="167284"/>
                  </a:cubicBezTo>
                  <a:cubicBezTo>
                    <a:pt x="38849" y="166532"/>
                    <a:pt x="39477" y="165541"/>
                    <a:pt x="39782" y="164427"/>
                  </a:cubicBezTo>
                  <a:lnTo>
                    <a:pt x="40258" y="162807"/>
                  </a:lnTo>
                  <a:cubicBezTo>
                    <a:pt x="41754" y="164474"/>
                    <a:pt x="42097" y="166884"/>
                    <a:pt x="41116" y="168903"/>
                  </a:cubicBezTo>
                  <a:cubicBezTo>
                    <a:pt x="40792" y="169398"/>
                    <a:pt x="40563" y="169941"/>
                    <a:pt x="40449" y="170523"/>
                  </a:cubicBezTo>
                  <a:cubicBezTo>
                    <a:pt x="40392" y="171227"/>
                    <a:pt x="40897" y="171856"/>
                    <a:pt x="41592" y="171951"/>
                  </a:cubicBezTo>
                  <a:lnTo>
                    <a:pt x="42830" y="171951"/>
                  </a:lnTo>
                  <a:cubicBezTo>
                    <a:pt x="44630" y="171789"/>
                    <a:pt x="46135" y="170542"/>
                    <a:pt x="46640" y="168808"/>
                  </a:cubicBezTo>
                  <a:cubicBezTo>
                    <a:pt x="46783" y="167418"/>
                    <a:pt x="46783" y="166008"/>
                    <a:pt x="46640" y="164617"/>
                  </a:cubicBezTo>
                  <a:cubicBezTo>
                    <a:pt x="46574" y="163988"/>
                    <a:pt x="47040" y="163427"/>
                    <a:pt x="47669" y="163369"/>
                  </a:cubicBezTo>
                  <a:cubicBezTo>
                    <a:pt x="47764" y="163360"/>
                    <a:pt x="47869" y="163360"/>
                    <a:pt x="47974" y="163379"/>
                  </a:cubicBezTo>
                  <a:cubicBezTo>
                    <a:pt x="48221" y="163293"/>
                    <a:pt x="48488" y="163293"/>
                    <a:pt x="48736" y="163379"/>
                  </a:cubicBezTo>
                  <a:cubicBezTo>
                    <a:pt x="50355" y="165189"/>
                    <a:pt x="48736" y="167570"/>
                    <a:pt x="50165" y="169570"/>
                  </a:cubicBezTo>
                  <a:cubicBezTo>
                    <a:pt x="51231" y="170846"/>
                    <a:pt x="52660" y="171780"/>
                    <a:pt x="54260" y="172237"/>
                  </a:cubicBezTo>
                  <a:cubicBezTo>
                    <a:pt x="55403" y="172237"/>
                    <a:pt x="57308" y="172999"/>
                    <a:pt x="57784" y="172237"/>
                  </a:cubicBezTo>
                  <a:cubicBezTo>
                    <a:pt x="57975" y="171913"/>
                    <a:pt x="57975" y="171513"/>
                    <a:pt x="57784" y="171189"/>
                  </a:cubicBezTo>
                  <a:cubicBezTo>
                    <a:pt x="56737" y="169761"/>
                    <a:pt x="55213" y="168522"/>
                    <a:pt x="54070" y="167094"/>
                  </a:cubicBezTo>
                  <a:cubicBezTo>
                    <a:pt x="52803" y="165932"/>
                    <a:pt x="52422" y="164093"/>
                    <a:pt x="53117" y="162521"/>
                  </a:cubicBezTo>
                  <a:cubicBezTo>
                    <a:pt x="54146" y="162131"/>
                    <a:pt x="55308" y="162531"/>
                    <a:pt x="55879" y="163474"/>
                  </a:cubicBezTo>
                  <a:cubicBezTo>
                    <a:pt x="55879" y="164140"/>
                    <a:pt x="55879" y="164998"/>
                    <a:pt x="56737" y="165569"/>
                  </a:cubicBezTo>
                  <a:cubicBezTo>
                    <a:pt x="56956" y="165646"/>
                    <a:pt x="57184" y="165646"/>
                    <a:pt x="57403" y="165569"/>
                  </a:cubicBezTo>
                  <a:cubicBezTo>
                    <a:pt x="58232" y="165732"/>
                    <a:pt x="59032" y="165198"/>
                    <a:pt x="59194" y="164370"/>
                  </a:cubicBezTo>
                  <a:cubicBezTo>
                    <a:pt x="59204" y="164322"/>
                    <a:pt x="59213" y="164284"/>
                    <a:pt x="59213" y="164236"/>
                  </a:cubicBezTo>
                  <a:cubicBezTo>
                    <a:pt x="59213" y="163474"/>
                    <a:pt x="59213" y="162521"/>
                    <a:pt x="60547" y="162426"/>
                  </a:cubicBezTo>
                  <a:cubicBezTo>
                    <a:pt x="61880" y="162331"/>
                    <a:pt x="61690" y="165760"/>
                    <a:pt x="61975" y="167570"/>
                  </a:cubicBezTo>
                  <a:cubicBezTo>
                    <a:pt x="62871" y="170675"/>
                    <a:pt x="65395" y="173056"/>
                    <a:pt x="68548" y="173761"/>
                  </a:cubicBezTo>
                  <a:cubicBezTo>
                    <a:pt x="69119" y="173847"/>
                    <a:pt x="69691" y="173847"/>
                    <a:pt x="70262" y="173761"/>
                  </a:cubicBezTo>
                  <a:cubicBezTo>
                    <a:pt x="71453" y="173818"/>
                    <a:pt x="72491" y="172952"/>
                    <a:pt x="72644" y="171761"/>
                  </a:cubicBezTo>
                  <a:cubicBezTo>
                    <a:pt x="72558" y="170799"/>
                    <a:pt x="72158" y="169894"/>
                    <a:pt x="71500" y="169189"/>
                  </a:cubicBezTo>
                  <a:cubicBezTo>
                    <a:pt x="70862" y="168075"/>
                    <a:pt x="70443" y="166846"/>
                    <a:pt x="70262" y="165569"/>
                  </a:cubicBezTo>
                  <a:cubicBezTo>
                    <a:pt x="70053" y="164170"/>
                    <a:pt x="71015" y="162855"/>
                    <a:pt x="72415" y="162636"/>
                  </a:cubicBezTo>
                  <a:cubicBezTo>
                    <a:pt x="72491" y="162626"/>
                    <a:pt x="72567" y="162617"/>
                    <a:pt x="72644" y="162617"/>
                  </a:cubicBezTo>
                  <a:cubicBezTo>
                    <a:pt x="74120" y="162369"/>
                    <a:pt x="75577" y="163103"/>
                    <a:pt x="76263" y="164427"/>
                  </a:cubicBezTo>
                  <a:cubicBezTo>
                    <a:pt x="76263" y="165474"/>
                    <a:pt x="76263" y="166712"/>
                    <a:pt x="77692" y="167665"/>
                  </a:cubicBezTo>
                  <a:cubicBezTo>
                    <a:pt x="79120" y="168618"/>
                    <a:pt x="81121" y="168903"/>
                    <a:pt x="81978" y="167665"/>
                  </a:cubicBezTo>
                  <a:cubicBezTo>
                    <a:pt x="82245" y="167294"/>
                    <a:pt x="82245" y="166798"/>
                    <a:pt x="81978" y="166427"/>
                  </a:cubicBezTo>
                  <a:cubicBezTo>
                    <a:pt x="81530" y="165493"/>
                    <a:pt x="80949" y="164627"/>
                    <a:pt x="80263" y="163855"/>
                  </a:cubicBezTo>
                  <a:cubicBezTo>
                    <a:pt x="79568" y="163064"/>
                    <a:pt x="79568" y="161883"/>
                    <a:pt x="80263" y="161093"/>
                  </a:cubicBezTo>
                  <a:cubicBezTo>
                    <a:pt x="81054" y="160426"/>
                    <a:pt x="82121" y="160179"/>
                    <a:pt x="83121" y="160426"/>
                  </a:cubicBezTo>
                  <a:cubicBezTo>
                    <a:pt x="84083" y="160655"/>
                    <a:pt x="84797" y="161445"/>
                    <a:pt x="84931" y="162426"/>
                  </a:cubicBezTo>
                  <a:lnTo>
                    <a:pt x="86359" y="168237"/>
                  </a:lnTo>
                  <a:cubicBezTo>
                    <a:pt x="86560" y="169208"/>
                    <a:pt x="86912" y="170141"/>
                    <a:pt x="87407" y="170999"/>
                  </a:cubicBezTo>
                  <a:cubicBezTo>
                    <a:pt x="88131" y="171989"/>
                    <a:pt x="89169" y="172694"/>
                    <a:pt x="90360" y="172999"/>
                  </a:cubicBezTo>
                  <a:cubicBezTo>
                    <a:pt x="91236" y="173237"/>
                    <a:pt x="92151" y="173237"/>
                    <a:pt x="93027" y="172999"/>
                  </a:cubicBezTo>
                  <a:cubicBezTo>
                    <a:pt x="93884" y="172999"/>
                    <a:pt x="94456" y="172237"/>
                    <a:pt x="94456" y="171666"/>
                  </a:cubicBezTo>
                  <a:cubicBezTo>
                    <a:pt x="94256" y="171123"/>
                    <a:pt x="93884" y="170656"/>
                    <a:pt x="93408" y="170332"/>
                  </a:cubicBezTo>
                  <a:cubicBezTo>
                    <a:pt x="92151" y="169256"/>
                    <a:pt x="91303" y="167779"/>
                    <a:pt x="91027" y="166141"/>
                  </a:cubicBezTo>
                  <a:cubicBezTo>
                    <a:pt x="90855" y="165474"/>
                    <a:pt x="91255" y="164807"/>
                    <a:pt x="91913" y="164636"/>
                  </a:cubicBezTo>
                  <a:cubicBezTo>
                    <a:pt x="91932" y="164627"/>
                    <a:pt x="91960" y="164617"/>
                    <a:pt x="91979" y="164617"/>
                  </a:cubicBezTo>
                  <a:cubicBezTo>
                    <a:pt x="92532" y="164427"/>
                    <a:pt x="93141" y="164427"/>
                    <a:pt x="93694" y="164617"/>
                  </a:cubicBezTo>
                  <a:cubicBezTo>
                    <a:pt x="94637" y="165131"/>
                    <a:pt x="95351" y="165979"/>
                    <a:pt x="95694" y="166998"/>
                  </a:cubicBezTo>
                  <a:cubicBezTo>
                    <a:pt x="95999" y="167960"/>
                    <a:pt x="96523" y="168837"/>
                    <a:pt x="97218" y="169570"/>
                  </a:cubicBezTo>
                  <a:cubicBezTo>
                    <a:pt x="98332" y="170323"/>
                    <a:pt x="99733" y="170532"/>
                    <a:pt x="101028" y="170141"/>
                  </a:cubicBezTo>
                  <a:cubicBezTo>
                    <a:pt x="101809" y="169837"/>
                    <a:pt x="102200" y="168951"/>
                    <a:pt x="101895" y="168170"/>
                  </a:cubicBezTo>
                  <a:cubicBezTo>
                    <a:pt x="101895" y="168161"/>
                    <a:pt x="101885" y="168151"/>
                    <a:pt x="101885" y="168141"/>
                  </a:cubicBezTo>
                  <a:cubicBezTo>
                    <a:pt x="101428" y="167436"/>
                    <a:pt x="100885" y="166798"/>
                    <a:pt x="100266" y="166236"/>
                  </a:cubicBezTo>
                  <a:cubicBezTo>
                    <a:pt x="98294" y="164589"/>
                    <a:pt x="96789" y="162455"/>
                    <a:pt x="95884" y="160045"/>
                  </a:cubicBezTo>
                  <a:cubicBezTo>
                    <a:pt x="95884" y="159283"/>
                    <a:pt x="95884" y="158330"/>
                    <a:pt x="96646" y="158045"/>
                  </a:cubicBezTo>
                  <a:cubicBezTo>
                    <a:pt x="97294" y="157807"/>
                    <a:pt x="97999" y="157807"/>
                    <a:pt x="98647" y="158045"/>
                  </a:cubicBezTo>
                  <a:cubicBezTo>
                    <a:pt x="99075" y="158397"/>
                    <a:pt x="99409" y="158854"/>
                    <a:pt x="99599" y="159378"/>
                  </a:cubicBezTo>
                  <a:cubicBezTo>
                    <a:pt x="99599" y="160140"/>
                    <a:pt x="100457" y="160902"/>
                    <a:pt x="100933" y="161664"/>
                  </a:cubicBezTo>
                  <a:cubicBezTo>
                    <a:pt x="101542" y="162702"/>
                    <a:pt x="102476" y="163512"/>
                    <a:pt x="103600" y="163950"/>
                  </a:cubicBezTo>
                  <a:cubicBezTo>
                    <a:pt x="104838" y="163950"/>
                    <a:pt x="106838" y="163950"/>
                    <a:pt x="107315" y="163188"/>
                  </a:cubicBezTo>
                  <a:cubicBezTo>
                    <a:pt x="107791" y="162426"/>
                    <a:pt x="106838" y="161664"/>
                    <a:pt x="106171" y="160902"/>
                  </a:cubicBezTo>
                  <a:cubicBezTo>
                    <a:pt x="105591" y="160340"/>
                    <a:pt x="105133" y="159655"/>
                    <a:pt x="104838" y="158902"/>
                  </a:cubicBezTo>
                  <a:cubicBezTo>
                    <a:pt x="104695" y="158569"/>
                    <a:pt x="104695" y="158187"/>
                    <a:pt x="104838" y="157854"/>
                  </a:cubicBezTo>
                  <a:cubicBezTo>
                    <a:pt x="105057" y="157807"/>
                    <a:pt x="105286" y="157807"/>
                    <a:pt x="105505" y="157854"/>
                  </a:cubicBezTo>
                  <a:cubicBezTo>
                    <a:pt x="106972" y="157350"/>
                    <a:pt x="108591" y="157635"/>
                    <a:pt x="109791" y="158616"/>
                  </a:cubicBezTo>
                  <a:cubicBezTo>
                    <a:pt x="110562" y="159436"/>
                    <a:pt x="110944" y="160540"/>
                    <a:pt x="110839" y="161664"/>
                  </a:cubicBezTo>
                  <a:cubicBezTo>
                    <a:pt x="110705" y="162769"/>
                    <a:pt x="110972" y="163884"/>
                    <a:pt x="111601" y="164807"/>
                  </a:cubicBezTo>
                  <a:cubicBezTo>
                    <a:pt x="111782" y="165093"/>
                    <a:pt x="112048" y="165331"/>
                    <a:pt x="112363" y="165474"/>
                  </a:cubicBezTo>
                  <a:cubicBezTo>
                    <a:pt x="113201" y="165760"/>
                    <a:pt x="114096" y="165760"/>
                    <a:pt x="114934" y="165474"/>
                  </a:cubicBezTo>
                  <a:cubicBezTo>
                    <a:pt x="115439" y="165331"/>
                    <a:pt x="115925" y="165103"/>
                    <a:pt x="116363" y="164807"/>
                  </a:cubicBezTo>
                  <a:cubicBezTo>
                    <a:pt x="117792" y="163760"/>
                    <a:pt x="117411" y="162236"/>
                    <a:pt x="116363" y="161093"/>
                  </a:cubicBezTo>
                  <a:cubicBezTo>
                    <a:pt x="115315" y="159950"/>
                    <a:pt x="113887" y="158902"/>
                    <a:pt x="113220" y="157664"/>
                  </a:cubicBezTo>
                  <a:cubicBezTo>
                    <a:pt x="112668" y="157178"/>
                    <a:pt x="112610" y="156331"/>
                    <a:pt x="113106" y="155778"/>
                  </a:cubicBezTo>
                  <a:cubicBezTo>
                    <a:pt x="113134" y="155740"/>
                    <a:pt x="113182" y="155701"/>
                    <a:pt x="113220" y="155664"/>
                  </a:cubicBezTo>
                  <a:cubicBezTo>
                    <a:pt x="114144" y="155188"/>
                    <a:pt x="115249" y="155188"/>
                    <a:pt x="116173" y="155664"/>
                  </a:cubicBezTo>
                  <a:cubicBezTo>
                    <a:pt x="116878" y="156044"/>
                    <a:pt x="117392" y="156702"/>
                    <a:pt x="117602" y="157473"/>
                  </a:cubicBezTo>
                  <a:cubicBezTo>
                    <a:pt x="117754" y="157930"/>
                    <a:pt x="117944" y="158378"/>
                    <a:pt x="118173" y="158807"/>
                  </a:cubicBezTo>
                  <a:cubicBezTo>
                    <a:pt x="118611" y="159254"/>
                    <a:pt x="119173" y="159559"/>
                    <a:pt x="119792" y="159664"/>
                  </a:cubicBezTo>
                  <a:cubicBezTo>
                    <a:pt x="120992" y="159855"/>
                    <a:pt x="122135" y="159121"/>
                    <a:pt x="122459" y="157950"/>
                  </a:cubicBezTo>
                  <a:cubicBezTo>
                    <a:pt x="122383" y="157035"/>
                    <a:pt x="122154" y="156131"/>
                    <a:pt x="121792" y="155282"/>
                  </a:cubicBezTo>
                  <a:cubicBezTo>
                    <a:pt x="122174" y="154778"/>
                    <a:pt x="122793" y="154530"/>
                    <a:pt x="123412" y="154615"/>
                  </a:cubicBezTo>
                  <a:cubicBezTo>
                    <a:pt x="124174" y="154502"/>
                    <a:pt x="124955" y="154673"/>
                    <a:pt x="125603" y="155092"/>
                  </a:cubicBezTo>
                  <a:cubicBezTo>
                    <a:pt x="125983" y="155435"/>
                    <a:pt x="126279" y="155854"/>
                    <a:pt x="126460" y="156331"/>
                  </a:cubicBezTo>
                  <a:cubicBezTo>
                    <a:pt x="126869" y="157530"/>
                    <a:pt x="127517" y="158626"/>
                    <a:pt x="128365" y="159569"/>
                  </a:cubicBezTo>
                  <a:cubicBezTo>
                    <a:pt x="129574" y="160664"/>
                    <a:pt x="131117" y="161302"/>
                    <a:pt x="132746" y="161378"/>
                  </a:cubicBezTo>
                  <a:cubicBezTo>
                    <a:pt x="133699" y="161483"/>
                    <a:pt x="134651" y="161207"/>
                    <a:pt x="135413" y="160616"/>
                  </a:cubicBezTo>
                  <a:cubicBezTo>
                    <a:pt x="135499" y="160340"/>
                    <a:pt x="135499" y="160036"/>
                    <a:pt x="135413" y="159759"/>
                  </a:cubicBezTo>
                  <a:cubicBezTo>
                    <a:pt x="135156" y="158073"/>
                    <a:pt x="134185" y="156578"/>
                    <a:pt x="132746" y="155664"/>
                  </a:cubicBezTo>
                  <a:cubicBezTo>
                    <a:pt x="132041" y="155111"/>
                    <a:pt x="131489" y="154387"/>
                    <a:pt x="131127" y="153568"/>
                  </a:cubicBezTo>
                  <a:cubicBezTo>
                    <a:pt x="130965" y="153120"/>
                    <a:pt x="131194" y="152635"/>
                    <a:pt x="131632" y="152463"/>
                  </a:cubicBezTo>
                  <a:cubicBezTo>
                    <a:pt x="131689" y="152444"/>
                    <a:pt x="131737" y="152435"/>
                    <a:pt x="131794" y="152425"/>
                  </a:cubicBezTo>
                  <a:cubicBezTo>
                    <a:pt x="132432" y="152149"/>
                    <a:pt x="133156" y="152149"/>
                    <a:pt x="133794" y="152425"/>
                  </a:cubicBezTo>
                  <a:cubicBezTo>
                    <a:pt x="134432" y="152711"/>
                    <a:pt x="135099" y="152911"/>
                    <a:pt x="135794" y="152996"/>
                  </a:cubicBezTo>
                  <a:cubicBezTo>
                    <a:pt x="136518" y="152977"/>
                    <a:pt x="137185" y="152625"/>
                    <a:pt x="137604" y="152044"/>
                  </a:cubicBezTo>
                  <a:cubicBezTo>
                    <a:pt x="137880" y="151606"/>
                    <a:pt x="138071" y="151120"/>
                    <a:pt x="138175" y="150615"/>
                  </a:cubicBezTo>
                  <a:cubicBezTo>
                    <a:pt x="138118" y="150272"/>
                    <a:pt x="138118" y="149920"/>
                    <a:pt x="138175" y="149568"/>
                  </a:cubicBezTo>
                  <a:cubicBezTo>
                    <a:pt x="138614" y="148768"/>
                    <a:pt x="139452" y="148253"/>
                    <a:pt x="140366" y="148234"/>
                  </a:cubicBezTo>
                  <a:cubicBezTo>
                    <a:pt x="141081" y="148158"/>
                    <a:pt x="141766" y="148539"/>
                    <a:pt x="142081" y="149187"/>
                  </a:cubicBezTo>
                  <a:cubicBezTo>
                    <a:pt x="142319" y="149663"/>
                    <a:pt x="142319" y="150234"/>
                    <a:pt x="142081" y="150711"/>
                  </a:cubicBezTo>
                  <a:cubicBezTo>
                    <a:pt x="141766" y="151167"/>
                    <a:pt x="141538" y="151692"/>
                    <a:pt x="141414" y="152234"/>
                  </a:cubicBezTo>
                  <a:cubicBezTo>
                    <a:pt x="141414" y="152234"/>
                    <a:pt x="141414" y="153282"/>
                    <a:pt x="142366" y="153378"/>
                  </a:cubicBezTo>
                  <a:cubicBezTo>
                    <a:pt x="143319" y="153473"/>
                    <a:pt x="145033" y="152806"/>
                    <a:pt x="146081" y="151853"/>
                  </a:cubicBezTo>
                  <a:cubicBezTo>
                    <a:pt x="147043" y="150997"/>
                    <a:pt x="147386" y="149634"/>
                    <a:pt x="146938" y="148425"/>
                  </a:cubicBezTo>
                  <a:cubicBezTo>
                    <a:pt x="146938" y="147758"/>
                    <a:pt x="146938" y="147282"/>
                    <a:pt x="146938" y="146710"/>
                  </a:cubicBezTo>
                  <a:cubicBezTo>
                    <a:pt x="146938" y="146139"/>
                    <a:pt x="148939" y="145663"/>
                    <a:pt x="148844" y="144710"/>
                  </a:cubicBezTo>
                  <a:lnTo>
                    <a:pt x="148844" y="144710"/>
                  </a:lnTo>
                  <a:cubicBezTo>
                    <a:pt x="148844" y="146900"/>
                    <a:pt x="150367" y="146234"/>
                    <a:pt x="150939" y="147091"/>
                  </a:cubicBezTo>
                  <a:cubicBezTo>
                    <a:pt x="151511" y="147948"/>
                    <a:pt x="150939" y="148996"/>
                    <a:pt x="149986" y="149853"/>
                  </a:cubicBezTo>
                  <a:cubicBezTo>
                    <a:pt x="149034" y="150711"/>
                    <a:pt x="149986" y="152044"/>
                    <a:pt x="150939" y="152330"/>
                  </a:cubicBezTo>
                  <a:cubicBezTo>
                    <a:pt x="152006" y="152577"/>
                    <a:pt x="153120" y="152120"/>
                    <a:pt x="153701" y="151187"/>
                  </a:cubicBezTo>
                  <a:cubicBezTo>
                    <a:pt x="153701" y="150425"/>
                    <a:pt x="153701" y="149663"/>
                    <a:pt x="154463" y="148901"/>
                  </a:cubicBezTo>
                  <a:cubicBezTo>
                    <a:pt x="155140" y="148044"/>
                    <a:pt x="156263" y="147672"/>
                    <a:pt x="157321" y="147948"/>
                  </a:cubicBezTo>
                  <a:lnTo>
                    <a:pt x="157987" y="147948"/>
                  </a:lnTo>
                  <a:cubicBezTo>
                    <a:pt x="157302" y="145329"/>
                    <a:pt x="156854" y="142652"/>
                    <a:pt x="156654" y="139947"/>
                  </a:cubicBezTo>
                  <a:cubicBezTo>
                    <a:pt x="157216" y="133661"/>
                    <a:pt x="158492" y="127460"/>
                    <a:pt x="160464" y="12146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19" name="Freeform: Shape 518">
              <a:extLst>
                <a:ext uri="{FF2B5EF4-FFF2-40B4-BE49-F238E27FC236}">
                  <a16:creationId xmlns:a16="http://schemas.microsoft.com/office/drawing/2014/main" xmlns="" id="{EB0E3081-B257-A7FF-71D7-B83E7FF791D5}"/>
                </a:ext>
              </a:extLst>
            </p:cNvPr>
            <p:cNvSpPr/>
            <p:nvPr/>
          </p:nvSpPr>
          <p:spPr>
            <a:xfrm>
              <a:off x="6170603" y="3622028"/>
              <a:ext cx="156281" cy="175564"/>
            </a:xfrm>
            <a:custGeom>
              <a:avLst/>
              <a:gdLst>
                <a:gd name="connsiteX0" fmla="*/ 156249 w 156281"/>
                <a:gd name="connsiteY0" fmla="*/ 20503 h 175564"/>
                <a:gd name="connsiteX1" fmla="*/ 156249 w 156281"/>
                <a:gd name="connsiteY1" fmla="*/ 20503 h 175564"/>
                <a:gd name="connsiteX2" fmla="*/ 154439 w 156281"/>
                <a:gd name="connsiteY2" fmla="*/ 19551 h 175564"/>
                <a:gd name="connsiteX3" fmla="*/ 154439 w 156281"/>
                <a:gd name="connsiteY3" fmla="*/ 18027 h 175564"/>
                <a:gd name="connsiteX4" fmla="*/ 155106 w 156281"/>
                <a:gd name="connsiteY4" fmla="*/ 16503 h 175564"/>
                <a:gd name="connsiteX5" fmla="*/ 155106 w 156281"/>
                <a:gd name="connsiteY5" fmla="*/ 16027 h 175564"/>
                <a:gd name="connsiteX6" fmla="*/ 154154 w 156281"/>
                <a:gd name="connsiteY6" fmla="*/ 14884 h 175564"/>
                <a:gd name="connsiteX7" fmla="*/ 150344 w 156281"/>
                <a:gd name="connsiteY7" fmla="*/ 16503 h 175564"/>
                <a:gd name="connsiteX8" fmla="*/ 149487 w 156281"/>
                <a:gd name="connsiteY8" fmla="*/ 19932 h 175564"/>
                <a:gd name="connsiteX9" fmla="*/ 149487 w 156281"/>
                <a:gd name="connsiteY9" fmla="*/ 21646 h 175564"/>
                <a:gd name="connsiteX10" fmla="*/ 147581 w 156281"/>
                <a:gd name="connsiteY10" fmla="*/ 23742 h 175564"/>
                <a:gd name="connsiteX11" fmla="*/ 147581 w 156281"/>
                <a:gd name="connsiteY11" fmla="*/ 23742 h 175564"/>
                <a:gd name="connsiteX12" fmla="*/ 145391 w 156281"/>
                <a:gd name="connsiteY12" fmla="*/ 21361 h 175564"/>
                <a:gd name="connsiteX13" fmla="*/ 146248 w 156281"/>
                <a:gd name="connsiteY13" fmla="*/ 18598 h 175564"/>
                <a:gd name="connsiteX14" fmla="*/ 145296 w 156281"/>
                <a:gd name="connsiteY14" fmla="*/ 16122 h 175564"/>
                <a:gd name="connsiteX15" fmla="*/ 142533 w 156281"/>
                <a:gd name="connsiteY15" fmla="*/ 17360 h 175564"/>
                <a:gd name="connsiteX16" fmla="*/ 141771 w 156281"/>
                <a:gd name="connsiteY16" fmla="*/ 19741 h 175564"/>
                <a:gd name="connsiteX17" fmla="*/ 138819 w 156281"/>
                <a:gd name="connsiteY17" fmla="*/ 20790 h 175564"/>
                <a:gd name="connsiteX18" fmla="*/ 138819 w 156281"/>
                <a:gd name="connsiteY18" fmla="*/ 18122 h 175564"/>
                <a:gd name="connsiteX19" fmla="*/ 141200 w 156281"/>
                <a:gd name="connsiteY19" fmla="*/ 14979 h 175564"/>
                <a:gd name="connsiteX20" fmla="*/ 142057 w 156281"/>
                <a:gd name="connsiteY20" fmla="*/ 13169 h 175564"/>
                <a:gd name="connsiteX21" fmla="*/ 140533 w 156281"/>
                <a:gd name="connsiteY21" fmla="*/ 11836 h 175564"/>
                <a:gd name="connsiteX22" fmla="*/ 137771 w 156281"/>
                <a:gd name="connsiteY22" fmla="*/ 12979 h 175564"/>
                <a:gd name="connsiteX23" fmla="*/ 135866 w 156281"/>
                <a:gd name="connsiteY23" fmla="*/ 15741 h 175564"/>
                <a:gd name="connsiteX24" fmla="*/ 132818 w 156281"/>
                <a:gd name="connsiteY24" fmla="*/ 18598 h 175564"/>
                <a:gd name="connsiteX25" fmla="*/ 130532 w 156281"/>
                <a:gd name="connsiteY25" fmla="*/ 16979 h 175564"/>
                <a:gd name="connsiteX26" fmla="*/ 132151 w 156281"/>
                <a:gd name="connsiteY26" fmla="*/ 14693 h 175564"/>
                <a:gd name="connsiteX27" fmla="*/ 134437 w 156281"/>
                <a:gd name="connsiteY27" fmla="*/ 11550 h 175564"/>
                <a:gd name="connsiteX28" fmla="*/ 130627 w 156281"/>
                <a:gd name="connsiteY28" fmla="*/ 10693 h 175564"/>
                <a:gd name="connsiteX29" fmla="*/ 127484 w 156281"/>
                <a:gd name="connsiteY29" fmla="*/ 12693 h 175564"/>
                <a:gd name="connsiteX30" fmla="*/ 125579 w 156281"/>
                <a:gd name="connsiteY30" fmla="*/ 15360 h 175564"/>
                <a:gd name="connsiteX31" fmla="*/ 123769 w 156281"/>
                <a:gd name="connsiteY31" fmla="*/ 16217 h 175564"/>
                <a:gd name="connsiteX32" fmla="*/ 125388 w 156281"/>
                <a:gd name="connsiteY32" fmla="*/ 11455 h 175564"/>
                <a:gd name="connsiteX33" fmla="*/ 127103 w 156281"/>
                <a:gd name="connsiteY33" fmla="*/ 9931 h 175564"/>
                <a:gd name="connsiteX34" fmla="*/ 126150 w 156281"/>
                <a:gd name="connsiteY34" fmla="*/ 8502 h 175564"/>
                <a:gd name="connsiteX35" fmla="*/ 125103 w 156281"/>
                <a:gd name="connsiteY35" fmla="*/ 8502 h 175564"/>
                <a:gd name="connsiteX36" fmla="*/ 120816 w 156281"/>
                <a:gd name="connsiteY36" fmla="*/ 11360 h 175564"/>
                <a:gd name="connsiteX37" fmla="*/ 118625 w 156281"/>
                <a:gd name="connsiteY37" fmla="*/ 14313 h 175564"/>
                <a:gd name="connsiteX38" fmla="*/ 121959 w 156281"/>
                <a:gd name="connsiteY38" fmla="*/ 7264 h 175564"/>
                <a:gd name="connsiteX39" fmla="*/ 124626 w 156281"/>
                <a:gd name="connsiteY39" fmla="*/ 5644 h 175564"/>
                <a:gd name="connsiteX40" fmla="*/ 124626 w 156281"/>
                <a:gd name="connsiteY40" fmla="*/ 3454 h 175564"/>
                <a:gd name="connsiteX41" fmla="*/ 121769 w 156281"/>
                <a:gd name="connsiteY41" fmla="*/ 2978 h 175564"/>
                <a:gd name="connsiteX42" fmla="*/ 115006 w 156281"/>
                <a:gd name="connsiteY42" fmla="*/ 5835 h 175564"/>
                <a:gd name="connsiteX43" fmla="*/ 113196 w 156281"/>
                <a:gd name="connsiteY43" fmla="*/ 10978 h 175564"/>
                <a:gd name="connsiteX44" fmla="*/ 111482 w 156281"/>
                <a:gd name="connsiteY44" fmla="*/ 12503 h 175564"/>
                <a:gd name="connsiteX45" fmla="*/ 108910 w 156281"/>
                <a:gd name="connsiteY45" fmla="*/ 11074 h 175564"/>
                <a:gd name="connsiteX46" fmla="*/ 109767 w 156281"/>
                <a:gd name="connsiteY46" fmla="*/ 8693 h 175564"/>
                <a:gd name="connsiteX47" fmla="*/ 109291 w 156281"/>
                <a:gd name="connsiteY47" fmla="*/ 6311 h 175564"/>
                <a:gd name="connsiteX48" fmla="*/ 103519 w 156281"/>
                <a:gd name="connsiteY48" fmla="*/ 8169 h 175564"/>
                <a:gd name="connsiteX49" fmla="*/ 103100 w 156281"/>
                <a:gd name="connsiteY49" fmla="*/ 9455 h 175564"/>
                <a:gd name="connsiteX50" fmla="*/ 102528 w 156281"/>
                <a:gd name="connsiteY50" fmla="*/ 11074 h 175564"/>
                <a:gd name="connsiteX51" fmla="*/ 101766 w 156281"/>
                <a:gd name="connsiteY51" fmla="*/ 4882 h 175564"/>
                <a:gd name="connsiteX52" fmla="*/ 102433 w 156281"/>
                <a:gd name="connsiteY52" fmla="*/ 3263 h 175564"/>
                <a:gd name="connsiteX53" fmla="*/ 101385 w 156281"/>
                <a:gd name="connsiteY53" fmla="*/ 1835 h 175564"/>
                <a:gd name="connsiteX54" fmla="*/ 100052 w 156281"/>
                <a:gd name="connsiteY54" fmla="*/ 1835 h 175564"/>
                <a:gd name="connsiteX55" fmla="*/ 96147 w 156281"/>
                <a:gd name="connsiteY55" fmla="*/ 4882 h 175564"/>
                <a:gd name="connsiteX56" fmla="*/ 96147 w 156281"/>
                <a:gd name="connsiteY56" fmla="*/ 9073 h 175564"/>
                <a:gd name="connsiteX57" fmla="*/ 94813 w 156281"/>
                <a:gd name="connsiteY57" fmla="*/ 10312 h 175564"/>
                <a:gd name="connsiteX58" fmla="*/ 94051 w 156281"/>
                <a:gd name="connsiteY58" fmla="*/ 10312 h 175564"/>
                <a:gd name="connsiteX59" fmla="*/ 92622 w 156281"/>
                <a:gd name="connsiteY59" fmla="*/ 4121 h 175564"/>
                <a:gd name="connsiteX60" fmla="*/ 88527 w 156281"/>
                <a:gd name="connsiteY60" fmla="*/ 1358 h 175564"/>
                <a:gd name="connsiteX61" fmla="*/ 84907 w 156281"/>
                <a:gd name="connsiteY61" fmla="*/ 1358 h 175564"/>
                <a:gd name="connsiteX62" fmla="*/ 84907 w 156281"/>
                <a:gd name="connsiteY62" fmla="*/ 2406 h 175564"/>
                <a:gd name="connsiteX63" fmla="*/ 88622 w 156281"/>
                <a:gd name="connsiteY63" fmla="*/ 6502 h 175564"/>
                <a:gd name="connsiteX64" fmla="*/ 89479 w 156281"/>
                <a:gd name="connsiteY64" fmla="*/ 11169 h 175564"/>
                <a:gd name="connsiteX65" fmla="*/ 86812 w 156281"/>
                <a:gd name="connsiteY65" fmla="*/ 10216 h 175564"/>
                <a:gd name="connsiteX66" fmla="*/ 85859 w 156281"/>
                <a:gd name="connsiteY66" fmla="*/ 8026 h 175564"/>
                <a:gd name="connsiteX67" fmla="*/ 85288 w 156281"/>
                <a:gd name="connsiteY67" fmla="*/ 8026 h 175564"/>
                <a:gd name="connsiteX68" fmla="*/ 83431 w 156281"/>
                <a:gd name="connsiteY68" fmla="*/ 9112 h 175564"/>
                <a:gd name="connsiteX69" fmla="*/ 83383 w 156281"/>
                <a:gd name="connsiteY69" fmla="*/ 9359 h 175564"/>
                <a:gd name="connsiteX70" fmla="*/ 81954 w 156281"/>
                <a:gd name="connsiteY70" fmla="*/ 11169 h 175564"/>
                <a:gd name="connsiteX71" fmla="*/ 80621 w 156281"/>
                <a:gd name="connsiteY71" fmla="*/ 6025 h 175564"/>
                <a:gd name="connsiteX72" fmla="*/ 73858 w 156281"/>
                <a:gd name="connsiteY72" fmla="*/ -356 h 175564"/>
                <a:gd name="connsiteX73" fmla="*/ 72144 w 156281"/>
                <a:gd name="connsiteY73" fmla="*/ -356 h 175564"/>
                <a:gd name="connsiteX74" fmla="*/ 69667 w 156281"/>
                <a:gd name="connsiteY74" fmla="*/ 1549 h 175564"/>
                <a:gd name="connsiteX75" fmla="*/ 70810 w 156281"/>
                <a:gd name="connsiteY75" fmla="*/ 4121 h 175564"/>
                <a:gd name="connsiteX76" fmla="*/ 72048 w 156281"/>
                <a:gd name="connsiteY76" fmla="*/ 7835 h 175564"/>
                <a:gd name="connsiteX77" fmla="*/ 69696 w 156281"/>
                <a:gd name="connsiteY77" fmla="*/ 10788 h 175564"/>
                <a:gd name="connsiteX78" fmla="*/ 69667 w 156281"/>
                <a:gd name="connsiteY78" fmla="*/ 10788 h 175564"/>
                <a:gd name="connsiteX79" fmla="*/ 65952 w 156281"/>
                <a:gd name="connsiteY79" fmla="*/ 8883 h 175564"/>
                <a:gd name="connsiteX80" fmla="*/ 64523 w 156281"/>
                <a:gd name="connsiteY80" fmla="*/ 5644 h 175564"/>
                <a:gd name="connsiteX81" fmla="*/ 60142 w 156281"/>
                <a:gd name="connsiteY81" fmla="*/ 5644 h 175564"/>
                <a:gd name="connsiteX82" fmla="*/ 60142 w 156281"/>
                <a:gd name="connsiteY82" fmla="*/ 6883 h 175564"/>
                <a:gd name="connsiteX83" fmla="*/ 61952 w 156281"/>
                <a:gd name="connsiteY83" fmla="*/ 9550 h 175564"/>
                <a:gd name="connsiteX84" fmla="*/ 61952 w 156281"/>
                <a:gd name="connsiteY84" fmla="*/ 12312 h 175564"/>
                <a:gd name="connsiteX85" fmla="*/ 59094 w 156281"/>
                <a:gd name="connsiteY85" fmla="*/ 12884 h 175564"/>
                <a:gd name="connsiteX86" fmla="*/ 57284 w 156281"/>
                <a:gd name="connsiteY86" fmla="*/ 10883 h 175564"/>
                <a:gd name="connsiteX87" fmla="*/ 55856 w 156281"/>
                <a:gd name="connsiteY87" fmla="*/ 5073 h 175564"/>
                <a:gd name="connsiteX88" fmla="*/ 54713 w 156281"/>
                <a:gd name="connsiteY88" fmla="*/ 2311 h 175564"/>
                <a:gd name="connsiteX89" fmla="*/ 51760 w 156281"/>
                <a:gd name="connsiteY89" fmla="*/ 311 h 175564"/>
                <a:gd name="connsiteX90" fmla="*/ 49093 w 156281"/>
                <a:gd name="connsiteY90" fmla="*/ 311 h 175564"/>
                <a:gd name="connsiteX91" fmla="*/ 47569 w 156281"/>
                <a:gd name="connsiteY91" fmla="*/ 1644 h 175564"/>
                <a:gd name="connsiteX92" fmla="*/ 48617 w 156281"/>
                <a:gd name="connsiteY92" fmla="*/ 2978 h 175564"/>
                <a:gd name="connsiteX93" fmla="*/ 51093 w 156281"/>
                <a:gd name="connsiteY93" fmla="*/ 7169 h 175564"/>
                <a:gd name="connsiteX94" fmla="*/ 50188 w 156281"/>
                <a:gd name="connsiteY94" fmla="*/ 8664 h 175564"/>
                <a:gd name="connsiteX95" fmla="*/ 50046 w 156281"/>
                <a:gd name="connsiteY95" fmla="*/ 8693 h 175564"/>
                <a:gd name="connsiteX96" fmla="*/ 48331 w 156281"/>
                <a:gd name="connsiteY96" fmla="*/ 8693 h 175564"/>
                <a:gd name="connsiteX97" fmla="*/ 46331 w 156281"/>
                <a:gd name="connsiteY97" fmla="*/ 6311 h 175564"/>
                <a:gd name="connsiteX98" fmla="*/ 44712 w 156281"/>
                <a:gd name="connsiteY98" fmla="*/ 3739 h 175564"/>
                <a:gd name="connsiteX99" fmla="*/ 40806 w 156281"/>
                <a:gd name="connsiteY99" fmla="*/ 3263 h 175564"/>
                <a:gd name="connsiteX100" fmla="*/ 40044 w 156281"/>
                <a:gd name="connsiteY100" fmla="*/ 5264 h 175564"/>
                <a:gd name="connsiteX101" fmla="*/ 41664 w 156281"/>
                <a:gd name="connsiteY101" fmla="*/ 7073 h 175564"/>
                <a:gd name="connsiteX102" fmla="*/ 46140 w 156281"/>
                <a:gd name="connsiteY102" fmla="*/ 13264 h 175564"/>
                <a:gd name="connsiteX103" fmla="*/ 45283 w 156281"/>
                <a:gd name="connsiteY103" fmla="*/ 15265 h 175564"/>
                <a:gd name="connsiteX104" fmla="*/ 43283 w 156281"/>
                <a:gd name="connsiteY104" fmla="*/ 15265 h 175564"/>
                <a:gd name="connsiteX105" fmla="*/ 42330 w 156281"/>
                <a:gd name="connsiteY105" fmla="*/ 13931 h 175564"/>
                <a:gd name="connsiteX106" fmla="*/ 40997 w 156281"/>
                <a:gd name="connsiteY106" fmla="*/ 11645 h 175564"/>
                <a:gd name="connsiteX107" fmla="*/ 38234 w 156281"/>
                <a:gd name="connsiteY107" fmla="*/ 9455 h 175564"/>
                <a:gd name="connsiteX108" fmla="*/ 34424 w 156281"/>
                <a:gd name="connsiteY108" fmla="*/ 10216 h 175564"/>
                <a:gd name="connsiteX109" fmla="*/ 35663 w 156281"/>
                <a:gd name="connsiteY109" fmla="*/ 12503 h 175564"/>
                <a:gd name="connsiteX110" fmla="*/ 36996 w 156281"/>
                <a:gd name="connsiteY110" fmla="*/ 14407 h 175564"/>
                <a:gd name="connsiteX111" fmla="*/ 36996 w 156281"/>
                <a:gd name="connsiteY111" fmla="*/ 15550 h 175564"/>
                <a:gd name="connsiteX112" fmla="*/ 36425 w 156281"/>
                <a:gd name="connsiteY112" fmla="*/ 16027 h 175564"/>
                <a:gd name="connsiteX113" fmla="*/ 31948 w 156281"/>
                <a:gd name="connsiteY113" fmla="*/ 15265 h 175564"/>
                <a:gd name="connsiteX114" fmla="*/ 30900 w 156281"/>
                <a:gd name="connsiteY114" fmla="*/ 12217 h 175564"/>
                <a:gd name="connsiteX115" fmla="*/ 30233 w 156281"/>
                <a:gd name="connsiteY115" fmla="*/ 9073 h 175564"/>
                <a:gd name="connsiteX116" fmla="*/ 29376 w 156281"/>
                <a:gd name="connsiteY116" fmla="*/ 8407 h 175564"/>
                <a:gd name="connsiteX117" fmla="*/ 26805 w 156281"/>
                <a:gd name="connsiteY117" fmla="*/ 8407 h 175564"/>
                <a:gd name="connsiteX118" fmla="*/ 25281 w 156281"/>
                <a:gd name="connsiteY118" fmla="*/ 9073 h 175564"/>
                <a:gd name="connsiteX119" fmla="*/ 25281 w 156281"/>
                <a:gd name="connsiteY119" fmla="*/ 12884 h 175564"/>
                <a:gd name="connsiteX120" fmla="*/ 28424 w 156281"/>
                <a:gd name="connsiteY120" fmla="*/ 16312 h 175564"/>
                <a:gd name="connsiteX121" fmla="*/ 28538 w 156281"/>
                <a:gd name="connsiteY121" fmla="*/ 18198 h 175564"/>
                <a:gd name="connsiteX122" fmla="*/ 28424 w 156281"/>
                <a:gd name="connsiteY122" fmla="*/ 18313 h 175564"/>
                <a:gd name="connsiteX123" fmla="*/ 25471 w 156281"/>
                <a:gd name="connsiteY123" fmla="*/ 18313 h 175564"/>
                <a:gd name="connsiteX124" fmla="*/ 24042 w 156281"/>
                <a:gd name="connsiteY124" fmla="*/ 16503 h 175564"/>
                <a:gd name="connsiteX125" fmla="*/ 23375 w 156281"/>
                <a:gd name="connsiteY125" fmla="*/ 15169 h 175564"/>
                <a:gd name="connsiteX126" fmla="*/ 21756 w 156281"/>
                <a:gd name="connsiteY126" fmla="*/ 14217 h 175564"/>
                <a:gd name="connsiteX127" fmla="*/ 19089 w 156281"/>
                <a:gd name="connsiteY127" fmla="*/ 16027 h 175564"/>
                <a:gd name="connsiteX128" fmla="*/ 19756 w 156281"/>
                <a:gd name="connsiteY128" fmla="*/ 18598 h 175564"/>
                <a:gd name="connsiteX129" fmla="*/ 18137 w 156281"/>
                <a:gd name="connsiteY129" fmla="*/ 19361 h 175564"/>
                <a:gd name="connsiteX130" fmla="*/ 15851 w 156281"/>
                <a:gd name="connsiteY130" fmla="*/ 18789 h 175564"/>
                <a:gd name="connsiteX131" fmla="*/ 14994 w 156281"/>
                <a:gd name="connsiteY131" fmla="*/ 17551 h 175564"/>
                <a:gd name="connsiteX132" fmla="*/ 13089 w 156281"/>
                <a:gd name="connsiteY132" fmla="*/ 14407 h 175564"/>
                <a:gd name="connsiteX133" fmla="*/ 8612 w 156281"/>
                <a:gd name="connsiteY133" fmla="*/ 12598 h 175564"/>
                <a:gd name="connsiteX134" fmla="*/ 8136 w 156281"/>
                <a:gd name="connsiteY134" fmla="*/ 18027 h 175564"/>
                <a:gd name="connsiteX135" fmla="*/ 8136 w 156281"/>
                <a:gd name="connsiteY135" fmla="*/ 18027 h 175564"/>
                <a:gd name="connsiteX136" fmla="*/ 9850 w 156281"/>
                <a:gd name="connsiteY136" fmla="*/ 20027 h 175564"/>
                <a:gd name="connsiteX137" fmla="*/ 9469 w 156281"/>
                <a:gd name="connsiteY137" fmla="*/ 21180 h 175564"/>
                <a:gd name="connsiteX138" fmla="*/ 9183 w 156281"/>
                <a:gd name="connsiteY138" fmla="*/ 21266 h 175564"/>
                <a:gd name="connsiteX139" fmla="*/ 7564 w 156281"/>
                <a:gd name="connsiteY139" fmla="*/ 21266 h 175564"/>
                <a:gd name="connsiteX140" fmla="*/ 7564 w 156281"/>
                <a:gd name="connsiteY140" fmla="*/ 23075 h 175564"/>
                <a:gd name="connsiteX141" fmla="*/ 325 w 156281"/>
                <a:gd name="connsiteY141" fmla="*/ 140042 h 175564"/>
                <a:gd name="connsiteX142" fmla="*/ 325 w 156281"/>
                <a:gd name="connsiteY142" fmla="*/ 153473 h 175564"/>
                <a:gd name="connsiteX143" fmla="*/ 1563 w 156281"/>
                <a:gd name="connsiteY143" fmla="*/ 153473 h 175564"/>
                <a:gd name="connsiteX144" fmla="*/ 1563 w 156281"/>
                <a:gd name="connsiteY144" fmla="*/ 156235 h 175564"/>
                <a:gd name="connsiteX145" fmla="*/ 897 w 156281"/>
                <a:gd name="connsiteY145" fmla="*/ 156997 h 175564"/>
                <a:gd name="connsiteX146" fmla="*/ 2706 w 156281"/>
                <a:gd name="connsiteY146" fmla="*/ 161188 h 175564"/>
                <a:gd name="connsiteX147" fmla="*/ 4516 w 156281"/>
                <a:gd name="connsiteY147" fmla="*/ 158616 h 175564"/>
                <a:gd name="connsiteX148" fmla="*/ 7564 w 156281"/>
                <a:gd name="connsiteY148" fmla="*/ 155759 h 175564"/>
                <a:gd name="connsiteX149" fmla="*/ 9945 w 156281"/>
                <a:gd name="connsiteY149" fmla="*/ 157473 h 175564"/>
                <a:gd name="connsiteX150" fmla="*/ 8231 w 156281"/>
                <a:gd name="connsiteY150" fmla="*/ 159664 h 175564"/>
                <a:gd name="connsiteX151" fmla="*/ 5849 w 156281"/>
                <a:gd name="connsiteY151" fmla="*/ 162807 h 175564"/>
                <a:gd name="connsiteX152" fmla="*/ 9755 w 156281"/>
                <a:gd name="connsiteY152" fmla="*/ 163665 h 175564"/>
                <a:gd name="connsiteX153" fmla="*/ 12993 w 156281"/>
                <a:gd name="connsiteY153" fmla="*/ 161664 h 175564"/>
                <a:gd name="connsiteX154" fmla="*/ 14898 w 156281"/>
                <a:gd name="connsiteY154" fmla="*/ 159092 h 175564"/>
                <a:gd name="connsiteX155" fmla="*/ 16803 w 156281"/>
                <a:gd name="connsiteY155" fmla="*/ 158235 h 175564"/>
                <a:gd name="connsiteX156" fmla="*/ 15184 w 156281"/>
                <a:gd name="connsiteY156" fmla="*/ 162998 h 175564"/>
                <a:gd name="connsiteX157" fmla="*/ 13279 w 156281"/>
                <a:gd name="connsiteY157" fmla="*/ 164426 h 175564"/>
                <a:gd name="connsiteX158" fmla="*/ 13727 w 156281"/>
                <a:gd name="connsiteY158" fmla="*/ 165836 h 175564"/>
                <a:gd name="connsiteX159" fmla="*/ 14327 w 156281"/>
                <a:gd name="connsiteY159" fmla="*/ 165950 h 175564"/>
                <a:gd name="connsiteX160" fmla="*/ 15374 w 156281"/>
                <a:gd name="connsiteY160" fmla="*/ 165950 h 175564"/>
                <a:gd name="connsiteX161" fmla="*/ 19756 w 156281"/>
                <a:gd name="connsiteY161" fmla="*/ 163188 h 175564"/>
                <a:gd name="connsiteX162" fmla="*/ 21947 w 156281"/>
                <a:gd name="connsiteY162" fmla="*/ 160235 h 175564"/>
                <a:gd name="connsiteX163" fmla="*/ 18518 w 156281"/>
                <a:gd name="connsiteY163" fmla="*/ 167189 h 175564"/>
                <a:gd name="connsiteX164" fmla="*/ 15756 w 156281"/>
                <a:gd name="connsiteY164" fmla="*/ 168808 h 175564"/>
                <a:gd name="connsiteX165" fmla="*/ 15756 w 156281"/>
                <a:gd name="connsiteY165" fmla="*/ 170998 h 175564"/>
                <a:gd name="connsiteX166" fmla="*/ 18613 w 156281"/>
                <a:gd name="connsiteY166" fmla="*/ 171570 h 175564"/>
                <a:gd name="connsiteX167" fmla="*/ 25471 w 156281"/>
                <a:gd name="connsiteY167" fmla="*/ 168712 h 175564"/>
                <a:gd name="connsiteX168" fmla="*/ 27376 w 156281"/>
                <a:gd name="connsiteY168" fmla="*/ 163569 h 175564"/>
                <a:gd name="connsiteX169" fmla="*/ 29186 w 156281"/>
                <a:gd name="connsiteY169" fmla="*/ 162045 h 175564"/>
                <a:gd name="connsiteX170" fmla="*/ 31757 w 156281"/>
                <a:gd name="connsiteY170" fmla="*/ 163474 h 175564"/>
                <a:gd name="connsiteX171" fmla="*/ 30900 w 156281"/>
                <a:gd name="connsiteY171" fmla="*/ 165950 h 175564"/>
                <a:gd name="connsiteX172" fmla="*/ 31034 w 156281"/>
                <a:gd name="connsiteY172" fmla="*/ 168103 h 175564"/>
                <a:gd name="connsiteX173" fmla="*/ 31377 w 156281"/>
                <a:gd name="connsiteY173" fmla="*/ 168332 h 175564"/>
                <a:gd name="connsiteX174" fmla="*/ 37263 w 156281"/>
                <a:gd name="connsiteY174" fmla="*/ 166389 h 175564"/>
                <a:gd name="connsiteX175" fmla="*/ 37663 w 156281"/>
                <a:gd name="connsiteY175" fmla="*/ 165188 h 175564"/>
                <a:gd name="connsiteX176" fmla="*/ 38234 w 156281"/>
                <a:gd name="connsiteY176" fmla="*/ 163569 h 175564"/>
                <a:gd name="connsiteX177" fmla="*/ 38997 w 156281"/>
                <a:gd name="connsiteY177" fmla="*/ 169760 h 175564"/>
                <a:gd name="connsiteX178" fmla="*/ 38234 w 156281"/>
                <a:gd name="connsiteY178" fmla="*/ 171380 h 175564"/>
                <a:gd name="connsiteX179" fmla="*/ 39378 w 156281"/>
                <a:gd name="connsiteY179" fmla="*/ 172808 h 175564"/>
                <a:gd name="connsiteX180" fmla="*/ 40711 w 156281"/>
                <a:gd name="connsiteY180" fmla="*/ 172808 h 175564"/>
                <a:gd name="connsiteX181" fmla="*/ 44712 w 156281"/>
                <a:gd name="connsiteY181" fmla="*/ 169760 h 175564"/>
                <a:gd name="connsiteX182" fmla="*/ 44712 w 156281"/>
                <a:gd name="connsiteY182" fmla="*/ 165569 h 175564"/>
                <a:gd name="connsiteX183" fmla="*/ 45740 w 156281"/>
                <a:gd name="connsiteY183" fmla="*/ 164321 h 175564"/>
                <a:gd name="connsiteX184" fmla="*/ 46045 w 156281"/>
                <a:gd name="connsiteY184" fmla="*/ 164331 h 175564"/>
                <a:gd name="connsiteX185" fmla="*/ 46807 w 156281"/>
                <a:gd name="connsiteY185" fmla="*/ 164331 h 175564"/>
                <a:gd name="connsiteX186" fmla="*/ 48140 w 156281"/>
                <a:gd name="connsiteY186" fmla="*/ 170522 h 175564"/>
                <a:gd name="connsiteX187" fmla="*/ 52427 w 156281"/>
                <a:gd name="connsiteY187" fmla="*/ 173380 h 175564"/>
                <a:gd name="connsiteX188" fmla="*/ 56046 w 156281"/>
                <a:gd name="connsiteY188" fmla="*/ 173380 h 175564"/>
                <a:gd name="connsiteX189" fmla="*/ 56046 w 156281"/>
                <a:gd name="connsiteY189" fmla="*/ 172332 h 175564"/>
                <a:gd name="connsiteX190" fmla="*/ 52331 w 156281"/>
                <a:gd name="connsiteY190" fmla="*/ 168236 h 175564"/>
                <a:gd name="connsiteX191" fmla="*/ 51379 w 156281"/>
                <a:gd name="connsiteY191" fmla="*/ 163665 h 175564"/>
                <a:gd name="connsiteX192" fmla="*/ 54141 w 156281"/>
                <a:gd name="connsiteY192" fmla="*/ 164617 h 175564"/>
                <a:gd name="connsiteX193" fmla="*/ 55094 w 156281"/>
                <a:gd name="connsiteY193" fmla="*/ 166807 h 175564"/>
                <a:gd name="connsiteX194" fmla="*/ 55761 w 156281"/>
                <a:gd name="connsiteY194" fmla="*/ 166807 h 175564"/>
                <a:gd name="connsiteX195" fmla="*/ 57618 w 156281"/>
                <a:gd name="connsiteY195" fmla="*/ 165712 h 175564"/>
                <a:gd name="connsiteX196" fmla="*/ 57665 w 156281"/>
                <a:gd name="connsiteY196" fmla="*/ 165379 h 175564"/>
                <a:gd name="connsiteX197" fmla="*/ 59094 w 156281"/>
                <a:gd name="connsiteY197" fmla="*/ 163665 h 175564"/>
                <a:gd name="connsiteX198" fmla="*/ 60428 w 156281"/>
                <a:gd name="connsiteY198" fmla="*/ 168808 h 175564"/>
                <a:gd name="connsiteX199" fmla="*/ 67190 w 156281"/>
                <a:gd name="connsiteY199" fmla="*/ 175094 h 175564"/>
                <a:gd name="connsiteX200" fmla="*/ 69000 w 156281"/>
                <a:gd name="connsiteY200" fmla="*/ 175094 h 175564"/>
                <a:gd name="connsiteX201" fmla="*/ 71477 w 156281"/>
                <a:gd name="connsiteY201" fmla="*/ 173190 h 175564"/>
                <a:gd name="connsiteX202" fmla="*/ 70334 w 156281"/>
                <a:gd name="connsiteY202" fmla="*/ 170618 h 175564"/>
                <a:gd name="connsiteX203" fmla="*/ 69096 w 156281"/>
                <a:gd name="connsiteY203" fmla="*/ 166903 h 175564"/>
                <a:gd name="connsiteX204" fmla="*/ 71448 w 156281"/>
                <a:gd name="connsiteY204" fmla="*/ 163950 h 175564"/>
                <a:gd name="connsiteX205" fmla="*/ 71477 w 156281"/>
                <a:gd name="connsiteY205" fmla="*/ 163950 h 175564"/>
                <a:gd name="connsiteX206" fmla="*/ 75287 w 156281"/>
                <a:gd name="connsiteY206" fmla="*/ 165855 h 175564"/>
                <a:gd name="connsiteX207" fmla="*/ 76715 w 156281"/>
                <a:gd name="connsiteY207" fmla="*/ 169094 h 175564"/>
                <a:gd name="connsiteX208" fmla="*/ 81192 w 156281"/>
                <a:gd name="connsiteY208" fmla="*/ 169094 h 175564"/>
                <a:gd name="connsiteX209" fmla="*/ 81192 w 156281"/>
                <a:gd name="connsiteY209" fmla="*/ 167856 h 175564"/>
                <a:gd name="connsiteX210" fmla="*/ 79382 w 156281"/>
                <a:gd name="connsiteY210" fmla="*/ 165284 h 175564"/>
                <a:gd name="connsiteX211" fmla="*/ 79382 w 156281"/>
                <a:gd name="connsiteY211" fmla="*/ 162522 h 175564"/>
                <a:gd name="connsiteX212" fmla="*/ 82335 w 156281"/>
                <a:gd name="connsiteY212" fmla="*/ 161950 h 175564"/>
                <a:gd name="connsiteX213" fmla="*/ 84145 w 156281"/>
                <a:gd name="connsiteY213" fmla="*/ 163950 h 175564"/>
                <a:gd name="connsiteX214" fmla="*/ 85669 w 156281"/>
                <a:gd name="connsiteY214" fmla="*/ 169760 h 175564"/>
                <a:gd name="connsiteX215" fmla="*/ 86812 w 156281"/>
                <a:gd name="connsiteY215" fmla="*/ 172523 h 175564"/>
                <a:gd name="connsiteX216" fmla="*/ 89765 w 156281"/>
                <a:gd name="connsiteY216" fmla="*/ 174523 h 175564"/>
                <a:gd name="connsiteX217" fmla="*/ 92527 w 156281"/>
                <a:gd name="connsiteY217" fmla="*/ 174523 h 175564"/>
                <a:gd name="connsiteX218" fmla="*/ 94051 w 156281"/>
                <a:gd name="connsiteY218" fmla="*/ 173190 h 175564"/>
                <a:gd name="connsiteX219" fmla="*/ 93003 w 156281"/>
                <a:gd name="connsiteY219" fmla="*/ 171856 h 175564"/>
                <a:gd name="connsiteX220" fmla="*/ 90527 w 156281"/>
                <a:gd name="connsiteY220" fmla="*/ 167760 h 175564"/>
                <a:gd name="connsiteX221" fmla="*/ 91479 w 156281"/>
                <a:gd name="connsiteY221" fmla="*/ 166141 h 175564"/>
                <a:gd name="connsiteX222" fmla="*/ 93194 w 156281"/>
                <a:gd name="connsiteY222" fmla="*/ 166141 h 175564"/>
                <a:gd name="connsiteX223" fmla="*/ 95289 w 156281"/>
                <a:gd name="connsiteY223" fmla="*/ 168522 h 175564"/>
                <a:gd name="connsiteX224" fmla="*/ 96908 w 156281"/>
                <a:gd name="connsiteY224" fmla="*/ 171094 h 175564"/>
                <a:gd name="connsiteX225" fmla="*/ 100909 w 156281"/>
                <a:gd name="connsiteY225" fmla="*/ 171570 h 175564"/>
                <a:gd name="connsiteX226" fmla="*/ 101776 w 156281"/>
                <a:gd name="connsiteY226" fmla="*/ 169598 h 175564"/>
                <a:gd name="connsiteX227" fmla="*/ 101766 w 156281"/>
                <a:gd name="connsiteY227" fmla="*/ 169570 h 175564"/>
                <a:gd name="connsiteX228" fmla="*/ 100052 w 156281"/>
                <a:gd name="connsiteY228" fmla="*/ 167760 h 175564"/>
                <a:gd name="connsiteX229" fmla="*/ 95480 w 156281"/>
                <a:gd name="connsiteY229" fmla="*/ 161569 h 175564"/>
                <a:gd name="connsiteX230" fmla="*/ 96337 w 156281"/>
                <a:gd name="connsiteY230" fmla="*/ 159569 h 175564"/>
                <a:gd name="connsiteX231" fmla="*/ 98432 w 156281"/>
                <a:gd name="connsiteY231" fmla="*/ 159569 h 175564"/>
                <a:gd name="connsiteX232" fmla="*/ 99385 w 156281"/>
                <a:gd name="connsiteY232" fmla="*/ 160902 h 175564"/>
                <a:gd name="connsiteX233" fmla="*/ 100719 w 156281"/>
                <a:gd name="connsiteY233" fmla="*/ 163188 h 175564"/>
                <a:gd name="connsiteX234" fmla="*/ 103481 w 156281"/>
                <a:gd name="connsiteY234" fmla="*/ 165379 h 175564"/>
                <a:gd name="connsiteX235" fmla="*/ 107386 w 156281"/>
                <a:gd name="connsiteY235" fmla="*/ 164617 h 175564"/>
                <a:gd name="connsiteX236" fmla="*/ 106148 w 156281"/>
                <a:gd name="connsiteY236" fmla="*/ 162331 h 175564"/>
                <a:gd name="connsiteX237" fmla="*/ 104814 w 156281"/>
                <a:gd name="connsiteY237" fmla="*/ 160330 h 175564"/>
                <a:gd name="connsiteX238" fmla="*/ 104814 w 156281"/>
                <a:gd name="connsiteY238" fmla="*/ 159283 h 175564"/>
                <a:gd name="connsiteX239" fmla="*/ 105481 w 156281"/>
                <a:gd name="connsiteY239" fmla="*/ 158807 h 175564"/>
                <a:gd name="connsiteX240" fmla="*/ 109863 w 156281"/>
                <a:gd name="connsiteY240" fmla="*/ 159569 h 175564"/>
                <a:gd name="connsiteX241" fmla="*/ 111006 w 156281"/>
                <a:gd name="connsiteY241" fmla="*/ 162616 h 175564"/>
                <a:gd name="connsiteX242" fmla="*/ 111767 w 156281"/>
                <a:gd name="connsiteY242" fmla="*/ 165664 h 175564"/>
                <a:gd name="connsiteX243" fmla="*/ 112625 w 156281"/>
                <a:gd name="connsiteY243" fmla="*/ 166331 h 175564"/>
                <a:gd name="connsiteX244" fmla="*/ 115197 w 156281"/>
                <a:gd name="connsiteY244" fmla="*/ 166331 h 175564"/>
                <a:gd name="connsiteX245" fmla="*/ 116721 w 156281"/>
                <a:gd name="connsiteY245" fmla="*/ 165664 h 175564"/>
                <a:gd name="connsiteX246" fmla="*/ 117197 w 156281"/>
                <a:gd name="connsiteY246" fmla="*/ 162331 h 175564"/>
                <a:gd name="connsiteX247" fmla="*/ 116721 w 156281"/>
                <a:gd name="connsiteY247" fmla="*/ 161855 h 175564"/>
                <a:gd name="connsiteX248" fmla="*/ 113482 w 156281"/>
                <a:gd name="connsiteY248" fmla="*/ 158521 h 175564"/>
                <a:gd name="connsiteX249" fmla="*/ 113368 w 156281"/>
                <a:gd name="connsiteY249" fmla="*/ 156645 h 175564"/>
                <a:gd name="connsiteX250" fmla="*/ 113482 w 156281"/>
                <a:gd name="connsiteY250" fmla="*/ 156521 h 175564"/>
                <a:gd name="connsiteX251" fmla="*/ 116530 w 156281"/>
                <a:gd name="connsiteY251" fmla="*/ 156521 h 175564"/>
                <a:gd name="connsiteX252" fmla="*/ 117959 w 156281"/>
                <a:gd name="connsiteY252" fmla="*/ 158331 h 175564"/>
                <a:gd name="connsiteX253" fmla="*/ 118625 w 156281"/>
                <a:gd name="connsiteY253" fmla="*/ 159664 h 175564"/>
                <a:gd name="connsiteX254" fmla="*/ 120340 w 156281"/>
                <a:gd name="connsiteY254" fmla="*/ 160521 h 175564"/>
                <a:gd name="connsiteX255" fmla="*/ 123007 w 156281"/>
                <a:gd name="connsiteY255" fmla="*/ 158807 h 175564"/>
                <a:gd name="connsiteX256" fmla="*/ 122245 w 156281"/>
                <a:gd name="connsiteY256" fmla="*/ 156139 h 175564"/>
                <a:gd name="connsiteX257" fmla="*/ 123959 w 156281"/>
                <a:gd name="connsiteY257" fmla="*/ 155378 h 175564"/>
                <a:gd name="connsiteX258" fmla="*/ 126246 w 156281"/>
                <a:gd name="connsiteY258" fmla="*/ 155949 h 175564"/>
                <a:gd name="connsiteX259" fmla="*/ 127103 w 156281"/>
                <a:gd name="connsiteY259" fmla="*/ 157188 h 175564"/>
                <a:gd name="connsiteX260" fmla="*/ 129198 w 156281"/>
                <a:gd name="connsiteY260" fmla="*/ 160330 h 175564"/>
                <a:gd name="connsiteX261" fmla="*/ 133770 w 156281"/>
                <a:gd name="connsiteY261" fmla="*/ 162045 h 175564"/>
                <a:gd name="connsiteX262" fmla="*/ 136437 w 156281"/>
                <a:gd name="connsiteY262" fmla="*/ 161283 h 175564"/>
                <a:gd name="connsiteX263" fmla="*/ 136437 w 156281"/>
                <a:gd name="connsiteY263" fmla="*/ 160426 h 175564"/>
                <a:gd name="connsiteX264" fmla="*/ 133580 w 156281"/>
                <a:gd name="connsiteY264" fmla="*/ 156330 h 175564"/>
                <a:gd name="connsiteX265" fmla="*/ 131865 w 156281"/>
                <a:gd name="connsiteY265" fmla="*/ 154330 h 175564"/>
                <a:gd name="connsiteX266" fmla="*/ 132246 w 156281"/>
                <a:gd name="connsiteY266" fmla="*/ 153177 h 175564"/>
                <a:gd name="connsiteX267" fmla="*/ 132532 w 156281"/>
                <a:gd name="connsiteY267" fmla="*/ 153091 h 175564"/>
                <a:gd name="connsiteX268" fmla="*/ 134628 w 156281"/>
                <a:gd name="connsiteY268" fmla="*/ 153091 h 175564"/>
                <a:gd name="connsiteX269" fmla="*/ 136628 w 156281"/>
                <a:gd name="connsiteY269" fmla="*/ 153663 h 175564"/>
                <a:gd name="connsiteX270" fmla="*/ 138533 w 156281"/>
                <a:gd name="connsiteY270" fmla="*/ 152711 h 175564"/>
                <a:gd name="connsiteX271" fmla="*/ 139104 w 156281"/>
                <a:gd name="connsiteY271" fmla="*/ 151187 h 175564"/>
                <a:gd name="connsiteX272" fmla="*/ 139104 w 156281"/>
                <a:gd name="connsiteY272" fmla="*/ 150139 h 175564"/>
                <a:gd name="connsiteX273" fmla="*/ 141295 w 156281"/>
                <a:gd name="connsiteY273" fmla="*/ 148806 h 175564"/>
                <a:gd name="connsiteX274" fmla="*/ 143105 w 156281"/>
                <a:gd name="connsiteY274" fmla="*/ 149662 h 175564"/>
                <a:gd name="connsiteX275" fmla="*/ 143105 w 156281"/>
                <a:gd name="connsiteY275" fmla="*/ 151282 h 175564"/>
                <a:gd name="connsiteX276" fmla="*/ 142438 w 156281"/>
                <a:gd name="connsiteY276" fmla="*/ 152806 h 175564"/>
                <a:gd name="connsiteX277" fmla="*/ 142438 w 156281"/>
                <a:gd name="connsiteY277" fmla="*/ 153282 h 175564"/>
                <a:gd name="connsiteX278" fmla="*/ 143390 w 156281"/>
                <a:gd name="connsiteY278" fmla="*/ 154425 h 175564"/>
                <a:gd name="connsiteX279" fmla="*/ 147296 w 156281"/>
                <a:gd name="connsiteY279" fmla="*/ 152806 h 175564"/>
                <a:gd name="connsiteX280" fmla="*/ 148058 w 156281"/>
                <a:gd name="connsiteY280" fmla="*/ 149377 h 175564"/>
                <a:gd name="connsiteX281" fmla="*/ 148058 w 156281"/>
                <a:gd name="connsiteY281" fmla="*/ 147663 h 175564"/>
                <a:gd name="connsiteX282" fmla="*/ 148724 w 156281"/>
                <a:gd name="connsiteY282" fmla="*/ 146805 h 175564"/>
                <a:gd name="connsiteX283" fmla="*/ 144533 w 156281"/>
                <a:gd name="connsiteY283" fmla="*/ 118897 h 175564"/>
                <a:gd name="connsiteX284" fmla="*/ 156249 w 156281"/>
                <a:gd name="connsiteY284" fmla="*/ 20503 h 175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56281" h="175564">
                  <a:moveTo>
                    <a:pt x="156249" y="20503"/>
                  </a:moveTo>
                  <a:lnTo>
                    <a:pt x="156249" y="20503"/>
                  </a:lnTo>
                  <a:cubicBezTo>
                    <a:pt x="155516" y="20560"/>
                    <a:pt x="154811" y="20189"/>
                    <a:pt x="154439" y="19551"/>
                  </a:cubicBezTo>
                  <a:cubicBezTo>
                    <a:pt x="154258" y="19056"/>
                    <a:pt x="154258" y="18522"/>
                    <a:pt x="154439" y="18027"/>
                  </a:cubicBezTo>
                  <a:cubicBezTo>
                    <a:pt x="154754" y="17570"/>
                    <a:pt x="154982" y="17046"/>
                    <a:pt x="155106" y="16503"/>
                  </a:cubicBezTo>
                  <a:cubicBezTo>
                    <a:pt x="155163" y="16351"/>
                    <a:pt x="155163" y="16179"/>
                    <a:pt x="155106" y="16027"/>
                  </a:cubicBezTo>
                  <a:cubicBezTo>
                    <a:pt x="155106" y="16027"/>
                    <a:pt x="154630" y="14979"/>
                    <a:pt x="154154" y="14884"/>
                  </a:cubicBezTo>
                  <a:cubicBezTo>
                    <a:pt x="152677" y="14627"/>
                    <a:pt x="151182" y="15265"/>
                    <a:pt x="150344" y="16503"/>
                  </a:cubicBezTo>
                  <a:cubicBezTo>
                    <a:pt x="149401" y="17379"/>
                    <a:pt x="149067" y="18722"/>
                    <a:pt x="149487" y="19932"/>
                  </a:cubicBezTo>
                  <a:cubicBezTo>
                    <a:pt x="149487" y="20599"/>
                    <a:pt x="150058" y="21075"/>
                    <a:pt x="149487" y="21646"/>
                  </a:cubicBezTo>
                  <a:cubicBezTo>
                    <a:pt x="148915" y="22218"/>
                    <a:pt x="147486" y="22789"/>
                    <a:pt x="147581" y="23742"/>
                  </a:cubicBezTo>
                  <a:lnTo>
                    <a:pt x="147581" y="23742"/>
                  </a:lnTo>
                  <a:cubicBezTo>
                    <a:pt x="147581" y="21551"/>
                    <a:pt x="145962" y="22218"/>
                    <a:pt x="145391" y="21361"/>
                  </a:cubicBezTo>
                  <a:cubicBezTo>
                    <a:pt x="144819" y="20503"/>
                    <a:pt x="145391" y="19456"/>
                    <a:pt x="146248" y="18598"/>
                  </a:cubicBezTo>
                  <a:cubicBezTo>
                    <a:pt x="147105" y="17741"/>
                    <a:pt x="146724" y="16408"/>
                    <a:pt x="145296" y="16122"/>
                  </a:cubicBezTo>
                  <a:cubicBezTo>
                    <a:pt x="144210" y="15969"/>
                    <a:pt x="143143" y="16455"/>
                    <a:pt x="142533" y="17360"/>
                  </a:cubicBezTo>
                  <a:cubicBezTo>
                    <a:pt x="142533" y="18122"/>
                    <a:pt x="142533" y="18980"/>
                    <a:pt x="141771" y="19741"/>
                  </a:cubicBezTo>
                  <a:cubicBezTo>
                    <a:pt x="141047" y="20590"/>
                    <a:pt x="139924" y="20989"/>
                    <a:pt x="138819" y="20790"/>
                  </a:cubicBezTo>
                  <a:cubicBezTo>
                    <a:pt x="137390" y="20790"/>
                    <a:pt x="137866" y="18980"/>
                    <a:pt x="138819" y="18122"/>
                  </a:cubicBezTo>
                  <a:lnTo>
                    <a:pt x="141200" y="14979"/>
                  </a:lnTo>
                  <a:cubicBezTo>
                    <a:pt x="141686" y="14493"/>
                    <a:pt x="141990" y="13855"/>
                    <a:pt x="142057" y="13169"/>
                  </a:cubicBezTo>
                  <a:cubicBezTo>
                    <a:pt x="141962" y="12398"/>
                    <a:pt x="141305" y="11826"/>
                    <a:pt x="140533" y="11836"/>
                  </a:cubicBezTo>
                  <a:cubicBezTo>
                    <a:pt x="139485" y="11769"/>
                    <a:pt x="138466" y="12198"/>
                    <a:pt x="137771" y="12979"/>
                  </a:cubicBezTo>
                  <a:cubicBezTo>
                    <a:pt x="136961" y="13760"/>
                    <a:pt x="136314" y="14703"/>
                    <a:pt x="135866" y="15741"/>
                  </a:cubicBezTo>
                  <a:cubicBezTo>
                    <a:pt x="135866" y="16884"/>
                    <a:pt x="134818" y="18504"/>
                    <a:pt x="132818" y="18598"/>
                  </a:cubicBezTo>
                  <a:cubicBezTo>
                    <a:pt x="130817" y="18694"/>
                    <a:pt x="130532" y="17741"/>
                    <a:pt x="130532" y="16979"/>
                  </a:cubicBezTo>
                  <a:cubicBezTo>
                    <a:pt x="130532" y="16217"/>
                    <a:pt x="131294" y="15360"/>
                    <a:pt x="132151" y="14693"/>
                  </a:cubicBezTo>
                  <a:cubicBezTo>
                    <a:pt x="133008" y="14027"/>
                    <a:pt x="135104" y="12693"/>
                    <a:pt x="134437" y="11550"/>
                  </a:cubicBezTo>
                  <a:cubicBezTo>
                    <a:pt x="133770" y="10407"/>
                    <a:pt x="132056" y="10312"/>
                    <a:pt x="130627" y="10693"/>
                  </a:cubicBezTo>
                  <a:cubicBezTo>
                    <a:pt x="129389" y="10998"/>
                    <a:pt x="128284" y="11702"/>
                    <a:pt x="127484" y="12693"/>
                  </a:cubicBezTo>
                  <a:cubicBezTo>
                    <a:pt x="126903" y="13617"/>
                    <a:pt x="126264" y="14513"/>
                    <a:pt x="125579" y="15360"/>
                  </a:cubicBezTo>
                  <a:cubicBezTo>
                    <a:pt x="125160" y="15932"/>
                    <a:pt x="124474" y="16255"/>
                    <a:pt x="123769" y="16217"/>
                  </a:cubicBezTo>
                  <a:cubicBezTo>
                    <a:pt x="123036" y="14446"/>
                    <a:pt x="123731" y="12407"/>
                    <a:pt x="125388" y="11455"/>
                  </a:cubicBezTo>
                  <a:cubicBezTo>
                    <a:pt x="125960" y="11455"/>
                    <a:pt x="126817" y="10502"/>
                    <a:pt x="127103" y="9931"/>
                  </a:cubicBezTo>
                  <a:cubicBezTo>
                    <a:pt x="127389" y="9359"/>
                    <a:pt x="127103" y="8597"/>
                    <a:pt x="126150" y="8502"/>
                  </a:cubicBezTo>
                  <a:cubicBezTo>
                    <a:pt x="125807" y="8407"/>
                    <a:pt x="125445" y="8407"/>
                    <a:pt x="125103" y="8502"/>
                  </a:cubicBezTo>
                  <a:cubicBezTo>
                    <a:pt x="123312" y="8750"/>
                    <a:pt x="121731" y="9798"/>
                    <a:pt x="120816" y="11360"/>
                  </a:cubicBezTo>
                  <a:cubicBezTo>
                    <a:pt x="120245" y="12407"/>
                    <a:pt x="120245" y="13741"/>
                    <a:pt x="118625" y="14313"/>
                  </a:cubicBezTo>
                  <a:cubicBezTo>
                    <a:pt x="117292" y="11931"/>
                    <a:pt x="118625" y="9073"/>
                    <a:pt x="121959" y="7264"/>
                  </a:cubicBezTo>
                  <a:cubicBezTo>
                    <a:pt x="122921" y="6864"/>
                    <a:pt x="123826" y="6311"/>
                    <a:pt x="124626" y="5644"/>
                  </a:cubicBezTo>
                  <a:cubicBezTo>
                    <a:pt x="125388" y="4978"/>
                    <a:pt x="125579" y="4025"/>
                    <a:pt x="124626" y="3454"/>
                  </a:cubicBezTo>
                  <a:cubicBezTo>
                    <a:pt x="123750" y="2996"/>
                    <a:pt x="122750" y="2825"/>
                    <a:pt x="121769" y="2978"/>
                  </a:cubicBezTo>
                  <a:cubicBezTo>
                    <a:pt x="119226" y="2987"/>
                    <a:pt x="116787" y="4016"/>
                    <a:pt x="115006" y="5835"/>
                  </a:cubicBezTo>
                  <a:cubicBezTo>
                    <a:pt x="114139" y="7445"/>
                    <a:pt x="113530" y="9179"/>
                    <a:pt x="113196" y="10978"/>
                  </a:cubicBezTo>
                  <a:cubicBezTo>
                    <a:pt x="112977" y="11778"/>
                    <a:pt x="112301" y="12379"/>
                    <a:pt x="111482" y="12503"/>
                  </a:cubicBezTo>
                  <a:cubicBezTo>
                    <a:pt x="110377" y="12807"/>
                    <a:pt x="109234" y="12169"/>
                    <a:pt x="108910" y="11074"/>
                  </a:cubicBezTo>
                  <a:cubicBezTo>
                    <a:pt x="108977" y="10216"/>
                    <a:pt x="109272" y="9397"/>
                    <a:pt x="109767" y="8693"/>
                  </a:cubicBezTo>
                  <a:cubicBezTo>
                    <a:pt x="109767" y="7835"/>
                    <a:pt x="110244" y="6883"/>
                    <a:pt x="109291" y="6311"/>
                  </a:cubicBezTo>
                  <a:cubicBezTo>
                    <a:pt x="107186" y="5225"/>
                    <a:pt x="104605" y="6064"/>
                    <a:pt x="103519" y="8169"/>
                  </a:cubicBezTo>
                  <a:cubicBezTo>
                    <a:pt x="103309" y="8569"/>
                    <a:pt x="103166" y="9007"/>
                    <a:pt x="103100" y="9455"/>
                  </a:cubicBezTo>
                  <a:lnTo>
                    <a:pt x="102528" y="11074"/>
                  </a:lnTo>
                  <a:cubicBezTo>
                    <a:pt x="101023" y="9369"/>
                    <a:pt x="100719" y="6902"/>
                    <a:pt x="101766" y="4882"/>
                  </a:cubicBezTo>
                  <a:cubicBezTo>
                    <a:pt x="102128" y="4406"/>
                    <a:pt x="102357" y="3854"/>
                    <a:pt x="102433" y="3263"/>
                  </a:cubicBezTo>
                  <a:cubicBezTo>
                    <a:pt x="102500" y="2587"/>
                    <a:pt x="102042" y="1977"/>
                    <a:pt x="101385" y="1835"/>
                  </a:cubicBezTo>
                  <a:lnTo>
                    <a:pt x="100052" y="1835"/>
                  </a:lnTo>
                  <a:cubicBezTo>
                    <a:pt x="98223" y="1892"/>
                    <a:pt x="96642" y="3120"/>
                    <a:pt x="96147" y="4882"/>
                  </a:cubicBezTo>
                  <a:cubicBezTo>
                    <a:pt x="96004" y="6273"/>
                    <a:pt x="96004" y="7683"/>
                    <a:pt x="96147" y="9073"/>
                  </a:cubicBezTo>
                  <a:cubicBezTo>
                    <a:pt x="96147" y="9645"/>
                    <a:pt x="95670" y="10502"/>
                    <a:pt x="94813" y="10312"/>
                  </a:cubicBezTo>
                  <a:cubicBezTo>
                    <a:pt x="94565" y="10417"/>
                    <a:pt x="94289" y="10417"/>
                    <a:pt x="94051" y="10312"/>
                  </a:cubicBezTo>
                  <a:cubicBezTo>
                    <a:pt x="92337" y="8502"/>
                    <a:pt x="94051" y="6121"/>
                    <a:pt x="92622" y="4121"/>
                  </a:cubicBezTo>
                  <a:cubicBezTo>
                    <a:pt x="91594" y="2778"/>
                    <a:pt x="90155" y="1816"/>
                    <a:pt x="88527" y="1358"/>
                  </a:cubicBezTo>
                  <a:cubicBezTo>
                    <a:pt x="87383" y="882"/>
                    <a:pt x="85383" y="597"/>
                    <a:pt x="84907" y="1358"/>
                  </a:cubicBezTo>
                  <a:cubicBezTo>
                    <a:pt x="84716" y="1682"/>
                    <a:pt x="84716" y="2083"/>
                    <a:pt x="84907" y="2406"/>
                  </a:cubicBezTo>
                  <a:cubicBezTo>
                    <a:pt x="85955" y="3835"/>
                    <a:pt x="87479" y="5168"/>
                    <a:pt x="88622" y="6502"/>
                  </a:cubicBezTo>
                  <a:cubicBezTo>
                    <a:pt x="89898" y="7702"/>
                    <a:pt x="90251" y="9597"/>
                    <a:pt x="89479" y="11169"/>
                  </a:cubicBezTo>
                  <a:cubicBezTo>
                    <a:pt x="88479" y="11445"/>
                    <a:pt x="87412" y="11065"/>
                    <a:pt x="86812" y="10216"/>
                  </a:cubicBezTo>
                  <a:cubicBezTo>
                    <a:pt x="86812" y="9455"/>
                    <a:pt x="86812" y="8597"/>
                    <a:pt x="85859" y="8026"/>
                  </a:cubicBezTo>
                  <a:cubicBezTo>
                    <a:pt x="85679" y="7950"/>
                    <a:pt x="85469" y="7950"/>
                    <a:pt x="85288" y="8026"/>
                  </a:cubicBezTo>
                  <a:cubicBezTo>
                    <a:pt x="84478" y="7816"/>
                    <a:pt x="83640" y="8302"/>
                    <a:pt x="83431" y="9112"/>
                  </a:cubicBezTo>
                  <a:cubicBezTo>
                    <a:pt x="83402" y="9197"/>
                    <a:pt x="83393" y="9273"/>
                    <a:pt x="83383" y="9359"/>
                  </a:cubicBezTo>
                  <a:cubicBezTo>
                    <a:pt x="83383" y="10122"/>
                    <a:pt x="83383" y="11074"/>
                    <a:pt x="81954" y="11169"/>
                  </a:cubicBezTo>
                  <a:cubicBezTo>
                    <a:pt x="80240" y="9740"/>
                    <a:pt x="80906" y="7740"/>
                    <a:pt x="80621" y="6025"/>
                  </a:cubicBezTo>
                  <a:cubicBezTo>
                    <a:pt x="79630" y="2863"/>
                    <a:pt x="77068" y="454"/>
                    <a:pt x="73858" y="-356"/>
                  </a:cubicBezTo>
                  <a:cubicBezTo>
                    <a:pt x="73287" y="-413"/>
                    <a:pt x="72715" y="-413"/>
                    <a:pt x="72144" y="-356"/>
                  </a:cubicBezTo>
                  <a:cubicBezTo>
                    <a:pt x="70962" y="-423"/>
                    <a:pt x="69905" y="387"/>
                    <a:pt x="69667" y="1549"/>
                  </a:cubicBezTo>
                  <a:cubicBezTo>
                    <a:pt x="69819" y="2492"/>
                    <a:pt x="70219" y="3378"/>
                    <a:pt x="70810" y="4121"/>
                  </a:cubicBezTo>
                  <a:cubicBezTo>
                    <a:pt x="71543" y="5225"/>
                    <a:pt x="71972" y="6511"/>
                    <a:pt x="72048" y="7835"/>
                  </a:cubicBezTo>
                  <a:cubicBezTo>
                    <a:pt x="72210" y="9302"/>
                    <a:pt x="71162" y="10617"/>
                    <a:pt x="69696" y="10788"/>
                  </a:cubicBezTo>
                  <a:cubicBezTo>
                    <a:pt x="69686" y="10788"/>
                    <a:pt x="69677" y="10788"/>
                    <a:pt x="69667" y="10788"/>
                  </a:cubicBezTo>
                  <a:cubicBezTo>
                    <a:pt x="68162" y="10950"/>
                    <a:pt x="66705" y="10198"/>
                    <a:pt x="65952" y="8883"/>
                  </a:cubicBezTo>
                  <a:cubicBezTo>
                    <a:pt x="65476" y="7740"/>
                    <a:pt x="65476" y="6597"/>
                    <a:pt x="64523" y="5644"/>
                  </a:cubicBezTo>
                  <a:cubicBezTo>
                    <a:pt x="63219" y="4692"/>
                    <a:pt x="61447" y="4692"/>
                    <a:pt x="60142" y="5644"/>
                  </a:cubicBezTo>
                  <a:cubicBezTo>
                    <a:pt x="59923" y="6025"/>
                    <a:pt x="59923" y="6502"/>
                    <a:pt x="60142" y="6883"/>
                  </a:cubicBezTo>
                  <a:cubicBezTo>
                    <a:pt x="60618" y="7845"/>
                    <a:pt x="61228" y="8750"/>
                    <a:pt x="61952" y="9550"/>
                  </a:cubicBezTo>
                  <a:cubicBezTo>
                    <a:pt x="62523" y="10407"/>
                    <a:pt x="62904" y="11455"/>
                    <a:pt x="61952" y="12312"/>
                  </a:cubicBezTo>
                  <a:cubicBezTo>
                    <a:pt x="61123" y="12903"/>
                    <a:pt x="60085" y="13112"/>
                    <a:pt x="59094" y="12884"/>
                  </a:cubicBezTo>
                  <a:cubicBezTo>
                    <a:pt x="58132" y="12655"/>
                    <a:pt x="57418" y="11864"/>
                    <a:pt x="57284" y="10883"/>
                  </a:cubicBezTo>
                  <a:lnTo>
                    <a:pt x="55856" y="5073"/>
                  </a:lnTo>
                  <a:cubicBezTo>
                    <a:pt x="55656" y="4082"/>
                    <a:pt x="55275" y="3149"/>
                    <a:pt x="54713" y="2311"/>
                  </a:cubicBezTo>
                  <a:cubicBezTo>
                    <a:pt x="54008" y="1301"/>
                    <a:pt x="52960" y="587"/>
                    <a:pt x="51760" y="311"/>
                  </a:cubicBezTo>
                  <a:cubicBezTo>
                    <a:pt x="50893" y="25"/>
                    <a:pt x="49960" y="25"/>
                    <a:pt x="49093" y="311"/>
                  </a:cubicBezTo>
                  <a:cubicBezTo>
                    <a:pt x="48236" y="311"/>
                    <a:pt x="47569" y="1073"/>
                    <a:pt x="47569" y="1644"/>
                  </a:cubicBezTo>
                  <a:cubicBezTo>
                    <a:pt x="47769" y="2187"/>
                    <a:pt x="48140" y="2654"/>
                    <a:pt x="48617" y="2978"/>
                  </a:cubicBezTo>
                  <a:cubicBezTo>
                    <a:pt x="49903" y="4045"/>
                    <a:pt x="50779" y="5521"/>
                    <a:pt x="51093" y="7169"/>
                  </a:cubicBezTo>
                  <a:cubicBezTo>
                    <a:pt x="51255" y="7835"/>
                    <a:pt x="50846" y="8502"/>
                    <a:pt x="50188" y="8664"/>
                  </a:cubicBezTo>
                  <a:cubicBezTo>
                    <a:pt x="50141" y="8683"/>
                    <a:pt x="50093" y="8683"/>
                    <a:pt x="50046" y="8693"/>
                  </a:cubicBezTo>
                  <a:cubicBezTo>
                    <a:pt x="49493" y="8883"/>
                    <a:pt x="48883" y="8883"/>
                    <a:pt x="48331" y="8693"/>
                  </a:cubicBezTo>
                  <a:cubicBezTo>
                    <a:pt x="47350" y="8226"/>
                    <a:pt x="46616" y="7359"/>
                    <a:pt x="46331" y="6311"/>
                  </a:cubicBezTo>
                  <a:cubicBezTo>
                    <a:pt x="46026" y="5330"/>
                    <a:pt x="45473" y="4435"/>
                    <a:pt x="44712" y="3739"/>
                  </a:cubicBezTo>
                  <a:cubicBezTo>
                    <a:pt x="43569" y="2959"/>
                    <a:pt x="42111" y="2778"/>
                    <a:pt x="40806" y="3263"/>
                  </a:cubicBezTo>
                  <a:cubicBezTo>
                    <a:pt x="40044" y="3606"/>
                    <a:pt x="39711" y="4502"/>
                    <a:pt x="40044" y="5264"/>
                  </a:cubicBezTo>
                  <a:cubicBezTo>
                    <a:pt x="40444" y="5978"/>
                    <a:pt x="40997" y="6597"/>
                    <a:pt x="41664" y="7073"/>
                  </a:cubicBezTo>
                  <a:cubicBezTo>
                    <a:pt x="43616" y="8769"/>
                    <a:pt x="45140" y="10883"/>
                    <a:pt x="46140" y="13264"/>
                  </a:cubicBezTo>
                  <a:cubicBezTo>
                    <a:pt x="46140" y="14027"/>
                    <a:pt x="46140" y="14979"/>
                    <a:pt x="45283" y="15265"/>
                  </a:cubicBezTo>
                  <a:cubicBezTo>
                    <a:pt x="44645" y="15560"/>
                    <a:pt x="43921" y="15560"/>
                    <a:pt x="43283" y="15265"/>
                  </a:cubicBezTo>
                  <a:cubicBezTo>
                    <a:pt x="42826" y="14941"/>
                    <a:pt x="42483" y="14474"/>
                    <a:pt x="42330" y="13931"/>
                  </a:cubicBezTo>
                  <a:cubicBezTo>
                    <a:pt x="42330" y="13169"/>
                    <a:pt x="41473" y="12407"/>
                    <a:pt x="40997" y="11645"/>
                  </a:cubicBezTo>
                  <a:cubicBezTo>
                    <a:pt x="40321" y="10655"/>
                    <a:pt x="39358" y="9883"/>
                    <a:pt x="38234" y="9455"/>
                  </a:cubicBezTo>
                  <a:cubicBezTo>
                    <a:pt x="36901" y="9455"/>
                    <a:pt x="34901" y="9455"/>
                    <a:pt x="34424" y="10216"/>
                  </a:cubicBezTo>
                  <a:cubicBezTo>
                    <a:pt x="33948" y="10978"/>
                    <a:pt x="34996" y="11741"/>
                    <a:pt x="35663" y="12503"/>
                  </a:cubicBezTo>
                  <a:cubicBezTo>
                    <a:pt x="36225" y="13045"/>
                    <a:pt x="36673" y="13693"/>
                    <a:pt x="36996" y="14407"/>
                  </a:cubicBezTo>
                  <a:cubicBezTo>
                    <a:pt x="37187" y="14770"/>
                    <a:pt x="37187" y="15189"/>
                    <a:pt x="36996" y="15550"/>
                  </a:cubicBezTo>
                  <a:cubicBezTo>
                    <a:pt x="36996" y="15550"/>
                    <a:pt x="36996" y="15550"/>
                    <a:pt x="36425" y="16027"/>
                  </a:cubicBezTo>
                  <a:cubicBezTo>
                    <a:pt x="34901" y="16532"/>
                    <a:pt x="33225" y="16246"/>
                    <a:pt x="31948" y="15265"/>
                  </a:cubicBezTo>
                  <a:cubicBezTo>
                    <a:pt x="31196" y="14436"/>
                    <a:pt x="30814" y="13331"/>
                    <a:pt x="30900" y="12217"/>
                  </a:cubicBezTo>
                  <a:cubicBezTo>
                    <a:pt x="31014" y="11121"/>
                    <a:pt x="30776" y="10026"/>
                    <a:pt x="30233" y="9073"/>
                  </a:cubicBezTo>
                  <a:cubicBezTo>
                    <a:pt x="30015" y="8778"/>
                    <a:pt x="29719" y="8550"/>
                    <a:pt x="29376" y="8407"/>
                  </a:cubicBezTo>
                  <a:cubicBezTo>
                    <a:pt x="28538" y="8121"/>
                    <a:pt x="27643" y="8121"/>
                    <a:pt x="26805" y="8407"/>
                  </a:cubicBezTo>
                  <a:cubicBezTo>
                    <a:pt x="26271" y="8550"/>
                    <a:pt x="25757" y="8778"/>
                    <a:pt x="25281" y="9073"/>
                  </a:cubicBezTo>
                  <a:cubicBezTo>
                    <a:pt x="23947" y="10122"/>
                    <a:pt x="24328" y="11645"/>
                    <a:pt x="25281" y="12884"/>
                  </a:cubicBezTo>
                  <a:cubicBezTo>
                    <a:pt x="26423" y="13931"/>
                    <a:pt x="27481" y="15074"/>
                    <a:pt x="28424" y="16312"/>
                  </a:cubicBezTo>
                  <a:cubicBezTo>
                    <a:pt x="28976" y="16798"/>
                    <a:pt x="29033" y="17646"/>
                    <a:pt x="28538" y="18198"/>
                  </a:cubicBezTo>
                  <a:cubicBezTo>
                    <a:pt x="28509" y="18237"/>
                    <a:pt x="28462" y="18275"/>
                    <a:pt x="28424" y="18313"/>
                  </a:cubicBezTo>
                  <a:cubicBezTo>
                    <a:pt x="27490" y="18741"/>
                    <a:pt x="26405" y="18741"/>
                    <a:pt x="25471" y="18313"/>
                  </a:cubicBezTo>
                  <a:cubicBezTo>
                    <a:pt x="24766" y="17941"/>
                    <a:pt x="24242" y="17284"/>
                    <a:pt x="24042" y="16503"/>
                  </a:cubicBezTo>
                  <a:cubicBezTo>
                    <a:pt x="23918" y="16017"/>
                    <a:pt x="23690" y="15560"/>
                    <a:pt x="23375" y="15169"/>
                  </a:cubicBezTo>
                  <a:cubicBezTo>
                    <a:pt x="22985" y="14646"/>
                    <a:pt x="22404" y="14303"/>
                    <a:pt x="21756" y="14217"/>
                  </a:cubicBezTo>
                  <a:cubicBezTo>
                    <a:pt x="20528" y="14036"/>
                    <a:pt x="19375" y="14817"/>
                    <a:pt x="19089" y="16027"/>
                  </a:cubicBezTo>
                  <a:cubicBezTo>
                    <a:pt x="19175" y="16912"/>
                    <a:pt x="19404" y="17779"/>
                    <a:pt x="19756" y="18598"/>
                  </a:cubicBezTo>
                  <a:cubicBezTo>
                    <a:pt x="19365" y="19094"/>
                    <a:pt x="18766" y="19380"/>
                    <a:pt x="18137" y="19361"/>
                  </a:cubicBezTo>
                  <a:cubicBezTo>
                    <a:pt x="17337" y="19389"/>
                    <a:pt x="16546" y="19189"/>
                    <a:pt x="15851" y="18789"/>
                  </a:cubicBezTo>
                  <a:cubicBezTo>
                    <a:pt x="15451" y="18465"/>
                    <a:pt x="15156" y="18037"/>
                    <a:pt x="14994" y="17551"/>
                  </a:cubicBezTo>
                  <a:cubicBezTo>
                    <a:pt x="14584" y="16379"/>
                    <a:pt x="13936" y="15313"/>
                    <a:pt x="13089" y="14407"/>
                  </a:cubicBezTo>
                  <a:cubicBezTo>
                    <a:pt x="11841" y="13312"/>
                    <a:pt x="10269" y="12674"/>
                    <a:pt x="8612" y="12598"/>
                  </a:cubicBezTo>
                  <a:lnTo>
                    <a:pt x="8136" y="18027"/>
                  </a:lnTo>
                  <a:lnTo>
                    <a:pt x="8136" y="18027"/>
                  </a:lnTo>
                  <a:cubicBezTo>
                    <a:pt x="8898" y="18694"/>
                    <a:pt x="9659" y="19265"/>
                    <a:pt x="9850" y="20027"/>
                  </a:cubicBezTo>
                  <a:cubicBezTo>
                    <a:pt x="10060" y="20447"/>
                    <a:pt x="9898" y="20970"/>
                    <a:pt x="9469" y="21180"/>
                  </a:cubicBezTo>
                  <a:cubicBezTo>
                    <a:pt x="9383" y="21227"/>
                    <a:pt x="9288" y="21256"/>
                    <a:pt x="9183" y="21266"/>
                  </a:cubicBezTo>
                  <a:cubicBezTo>
                    <a:pt x="8650" y="21409"/>
                    <a:pt x="8098" y="21409"/>
                    <a:pt x="7564" y="21266"/>
                  </a:cubicBezTo>
                  <a:lnTo>
                    <a:pt x="7564" y="23075"/>
                  </a:lnTo>
                  <a:lnTo>
                    <a:pt x="325" y="140042"/>
                  </a:lnTo>
                  <a:cubicBezTo>
                    <a:pt x="-151" y="144509"/>
                    <a:pt x="-151" y="149006"/>
                    <a:pt x="325" y="153473"/>
                  </a:cubicBezTo>
                  <a:lnTo>
                    <a:pt x="1563" y="153473"/>
                  </a:lnTo>
                  <a:cubicBezTo>
                    <a:pt x="2992" y="153949"/>
                    <a:pt x="2516" y="155282"/>
                    <a:pt x="1563" y="156235"/>
                  </a:cubicBezTo>
                  <a:lnTo>
                    <a:pt x="897" y="156997"/>
                  </a:lnTo>
                  <a:cubicBezTo>
                    <a:pt x="1316" y="158464"/>
                    <a:pt x="1925" y="159873"/>
                    <a:pt x="2706" y="161188"/>
                  </a:cubicBezTo>
                  <a:cubicBezTo>
                    <a:pt x="3478" y="160464"/>
                    <a:pt x="4087" y="159587"/>
                    <a:pt x="4516" y="158616"/>
                  </a:cubicBezTo>
                  <a:cubicBezTo>
                    <a:pt x="4992" y="157378"/>
                    <a:pt x="5659" y="155854"/>
                    <a:pt x="7564" y="155759"/>
                  </a:cubicBezTo>
                  <a:cubicBezTo>
                    <a:pt x="9469" y="155663"/>
                    <a:pt x="9945" y="156616"/>
                    <a:pt x="9945" y="157473"/>
                  </a:cubicBezTo>
                  <a:cubicBezTo>
                    <a:pt x="9945" y="158331"/>
                    <a:pt x="9183" y="158997"/>
                    <a:pt x="8231" y="159664"/>
                  </a:cubicBezTo>
                  <a:cubicBezTo>
                    <a:pt x="7278" y="160330"/>
                    <a:pt x="5183" y="161664"/>
                    <a:pt x="5849" y="162807"/>
                  </a:cubicBezTo>
                  <a:cubicBezTo>
                    <a:pt x="6907" y="163769"/>
                    <a:pt x="8393" y="164093"/>
                    <a:pt x="9755" y="163665"/>
                  </a:cubicBezTo>
                  <a:cubicBezTo>
                    <a:pt x="11041" y="163417"/>
                    <a:pt x="12193" y="162702"/>
                    <a:pt x="12993" y="161664"/>
                  </a:cubicBezTo>
                  <a:cubicBezTo>
                    <a:pt x="13755" y="160807"/>
                    <a:pt x="14136" y="159854"/>
                    <a:pt x="14898" y="159092"/>
                  </a:cubicBezTo>
                  <a:cubicBezTo>
                    <a:pt x="15356" y="158511"/>
                    <a:pt x="16070" y="158197"/>
                    <a:pt x="16803" y="158235"/>
                  </a:cubicBezTo>
                  <a:cubicBezTo>
                    <a:pt x="17499" y="160007"/>
                    <a:pt x="16813" y="162016"/>
                    <a:pt x="15184" y="162998"/>
                  </a:cubicBezTo>
                  <a:cubicBezTo>
                    <a:pt x="14479" y="163369"/>
                    <a:pt x="13832" y="163855"/>
                    <a:pt x="13279" y="164426"/>
                  </a:cubicBezTo>
                  <a:cubicBezTo>
                    <a:pt x="13012" y="164941"/>
                    <a:pt x="13212" y="165569"/>
                    <a:pt x="13727" y="165836"/>
                  </a:cubicBezTo>
                  <a:cubicBezTo>
                    <a:pt x="13908" y="165931"/>
                    <a:pt x="14117" y="165970"/>
                    <a:pt x="14327" y="165950"/>
                  </a:cubicBezTo>
                  <a:lnTo>
                    <a:pt x="15374" y="165950"/>
                  </a:lnTo>
                  <a:cubicBezTo>
                    <a:pt x="17165" y="165703"/>
                    <a:pt x="18756" y="164693"/>
                    <a:pt x="19756" y="163188"/>
                  </a:cubicBezTo>
                  <a:cubicBezTo>
                    <a:pt x="20328" y="162045"/>
                    <a:pt x="20328" y="160712"/>
                    <a:pt x="21947" y="160235"/>
                  </a:cubicBezTo>
                  <a:cubicBezTo>
                    <a:pt x="23280" y="162616"/>
                    <a:pt x="21947" y="165474"/>
                    <a:pt x="18518" y="167189"/>
                  </a:cubicBezTo>
                  <a:cubicBezTo>
                    <a:pt x="17556" y="167646"/>
                    <a:pt x="16632" y="168189"/>
                    <a:pt x="15756" y="168808"/>
                  </a:cubicBezTo>
                  <a:cubicBezTo>
                    <a:pt x="15089" y="169475"/>
                    <a:pt x="14803" y="170427"/>
                    <a:pt x="15756" y="170998"/>
                  </a:cubicBezTo>
                  <a:cubicBezTo>
                    <a:pt x="16632" y="171446"/>
                    <a:pt x="17623" y="171646"/>
                    <a:pt x="18613" y="171570"/>
                  </a:cubicBezTo>
                  <a:cubicBezTo>
                    <a:pt x="21175" y="171513"/>
                    <a:pt x="23623" y="170494"/>
                    <a:pt x="25471" y="168712"/>
                  </a:cubicBezTo>
                  <a:cubicBezTo>
                    <a:pt x="26414" y="167122"/>
                    <a:pt x="27052" y="165388"/>
                    <a:pt x="27376" y="163569"/>
                  </a:cubicBezTo>
                  <a:cubicBezTo>
                    <a:pt x="27652" y="162759"/>
                    <a:pt x="28347" y="162179"/>
                    <a:pt x="29186" y="162045"/>
                  </a:cubicBezTo>
                  <a:cubicBezTo>
                    <a:pt x="30424" y="162045"/>
                    <a:pt x="31757" y="162712"/>
                    <a:pt x="31757" y="163474"/>
                  </a:cubicBezTo>
                  <a:cubicBezTo>
                    <a:pt x="31700" y="164360"/>
                    <a:pt x="31405" y="165217"/>
                    <a:pt x="30900" y="165950"/>
                  </a:cubicBezTo>
                  <a:cubicBezTo>
                    <a:pt x="30338" y="166579"/>
                    <a:pt x="30405" y="167541"/>
                    <a:pt x="31034" y="168103"/>
                  </a:cubicBezTo>
                  <a:cubicBezTo>
                    <a:pt x="31138" y="168189"/>
                    <a:pt x="31253" y="168275"/>
                    <a:pt x="31377" y="168332"/>
                  </a:cubicBezTo>
                  <a:cubicBezTo>
                    <a:pt x="33539" y="169418"/>
                    <a:pt x="36168" y="168551"/>
                    <a:pt x="37263" y="166389"/>
                  </a:cubicBezTo>
                  <a:cubicBezTo>
                    <a:pt x="37454" y="166017"/>
                    <a:pt x="37587" y="165607"/>
                    <a:pt x="37663" y="165188"/>
                  </a:cubicBezTo>
                  <a:lnTo>
                    <a:pt x="38234" y="163569"/>
                  </a:lnTo>
                  <a:cubicBezTo>
                    <a:pt x="39740" y="165274"/>
                    <a:pt x="40044" y="167741"/>
                    <a:pt x="38997" y="169760"/>
                  </a:cubicBezTo>
                  <a:cubicBezTo>
                    <a:pt x="38644" y="170246"/>
                    <a:pt x="38387" y="170798"/>
                    <a:pt x="38234" y="171380"/>
                  </a:cubicBezTo>
                  <a:cubicBezTo>
                    <a:pt x="38234" y="171951"/>
                    <a:pt x="38234" y="172523"/>
                    <a:pt x="39378" y="172808"/>
                  </a:cubicBezTo>
                  <a:lnTo>
                    <a:pt x="40711" y="172808"/>
                  </a:lnTo>
                  <a:cubicBezTo>
                    <a:pt x="42559" y="172760"/>
                    <a:pt x="44178" y="171532"/>
                    <a:pt x="44712" y="169760"/>
                  </a:cubicBezTo>
                  <a:cubicBezTo>
                    <a:pt x="44854" y="168369"/>
                    <a:pt x="44854" y="166960"/>
                    <a:pt x="44712" y="165569"/>
                  </a:cubicBezTo>
                  <a:cubicBezTo>
                    <a:pt x="44654" y="164941"/>
                    <a:pt x="45112" y="164378"/>
                    <a:pt x="45740" y="164321"/>
                  </a:cubicBezTo>
                  <a:cubicBezTo>
                    <a:pt x="45835" y="164312"/>
                    <a:pt x="45940" y="164312"/>
                    <a:pt x="46045" y="164331"/>
                  </a:cubicBezTo>
                  <a:cubicBezTo>
                    <a:pt x="46293" y="164226"/>
                    <a:pt x="46559" y="164226"/>
                    <a:pt x="46807" y="164331"/>
                  </a:cubicBezTo>
                  <a:cubicBezTo>
                    <a:pt x="48522" y="166141"/>
                    <a:pt x="46807" y="168617"/>
                    <a:pt x="48140" y="170522"/>
                  </a:cubicBezTo>
                  <a:cubicBezTo>
                    <a:pt x="49283" y="171847"/>
                    <a:pt x="50760" y="172837"/>
                    <a:pt x="52427" y="173380"/>
                  </a:cubicBezTo>
                  <a:cubicBezTo>
                    <a:pt x="53570" y="173856"/>
                    <a:pt x="55570" y="174142"/>
                    <a:pt x="56046" y="173380"/>
                  </a:cubicBezTo>
                  <a:cubicBezTo>
                    <a:pt x="56523" y="172618"/>
                    <a:pt x="56046" y="172713"/>
                    <a:pt x="56046" y="172332"/>
                  </a:cubicBezTo>
                  <a:cubicBezTo>
                    <a:pt x="56046" y="171951"/>
                    <a:pt x="53474" y="169665"/>
                    <a:pt x="52331" y="168236"/>
                  </a:cubicBezTo>
                  <a:cubicBezTo>
                    <a:pt x="51065" y="167074"/>
                    <a:pt x="50684" y="165236"/>
                    <a:pt x="51379" y="163665"/>
                  </a:cubicBezTo>
                  <a:cubicBezTo>
                    <a:pt x="52408" y="163274"/>
                    <a:pt x="53570" y="163674"/>
                    <a:pt x="54141" y="164617"/>
                  </a:cubicBezTo>
                  <a:cubicBezTo>
                    <a:pt x="54141" y="165284"/>
                    <a:pt x="54141" y="166141"/>
                    <a:pt x="55094" y="166807"/>
                  </a:cubicBezTo>
                  <a:lnTo>
                    <a:pt x="55761" y="166807"/>
                  </a:lnTo>
                  <a:cubicBezTo>
                    <a:pt x="56580" y="167017"/>
                    <a:pt x="57408" y="166531"/>
                    <a:pt x="57618" y="165712"/>
                  </a:cubicBezTo>
                  <a:cubicBezTo>
                    <a:pt x="57647" y="165607"/>
                    <a:pt x="57665" y="165493"/>
                    <a:pt x="57665" y="165379"/>
                  </a:cubicBezTo>
                  <a:cubicBezTo>
                    <a:pt x="57665" y="164712"/>
                    <a:pt x="57665" y="163760"/>
                    <a:pt x="59094" y="163665"/>
                  </a:cubicBezTo>
                  <a:cubicBezTo>
                    <a:pt x="60809" y="165093"/>
                    <a:pt x="60142" y="166998"/>
                    <a:pt x="60428" y="168808"/>
                  </a:cubicBezTo>
                  <a:cubicBezTo>
                    <a:pt x="61447" y="171932"/>
                    <a:pt x="64000" y="174304"/>
                    <a:pt x="67190" y="175094"/>
                  </a:cubicBezTo>
                  <a:cubicBezTo>
                    <a:pt x="67791" y="175189"/>
                    <a:pt x="68400" y="175189"/>
                    <a:pt x="69000" y="175094"/>
                  </a:cubicBezTo>
                  <a:cubicBezTo>
                    <a:pt x="70200" y="175209"/>
                    <a:pt x="71286" y="174380"/>
                    <a:pt x="71477" y="173190"/>
                  </a:cubicBezTo>
                  <a:cubicBezTo>
                    <a:pt x="71477" y="172237"/>
                    <a:pt x="70905" y="171475"/>
                    <a:pt x="70334" y="170618"/>
                  </a:cubicBezTo>
                  <a:cubicBezTo>
                    <a:pt x="69639" y="169494"/>
                    <a:pt x="69219" y="168217"/>
                    <a:pt x="69096" y="166903"/>
                  </a:cubicBezTo>
                  <a:cubicBezTo>
                    <a:pt x="68934" y="165436"/>
                    <a:pt x="69981" y="164121"/>
                    <a:pt x="71448" y="163950"/>
                  </a:cubicBezTo>
                  <a:cubicBezTo>
                    <a:pt x="71458" y="163950"/>
                    <a:pt x="71467" y="163950"/>
                    <a:pt x="71477" y="163950"/>
                  </a:cubicBezTo>
                  <a:cubicBezTo>
                    <a:pt x="73020" y="163750"/>
                    <a:pt x="74525" y="164502"/>
                    <a:pt x="75287" y="165855"/>
                  </a:cubicBezTo>
                  <a:cubicBezTo>
                    <a:pt x="75763" y="166903"/>
                    <a:pt x="75763" y="168141"/>
                    <a:pt x="76715" y="169094"/>
                  </a:cubicBezTo>
                  <a:cubicBezTo>
                    <a:pt x="78040" y="170094"/>
                    <a:pt x="79868" y="170094"/>
                    <a:pt x="81192" y="169094"/>
                  </a:cubicBezTo>
                  <a:cubicBezTo>
                    <a:pt x="81192" y="169094"/>
                    <a:pt x="81192" y="168332"/>
                    <a:pt x="81192" y="167856"/>
                  </a:cubicBezTo>
                  <a:cubicBezTo>
                    <a:pt x="80687" y="166931"/>
                    <a:pt x="80078" y="166074"/>
                    <a:pt x="79382" y="165284"/>
                  </a:cubicBezTo>
                  <a:cubicBezTo>
                    <a:pt x="78687" y="164493"/>
                    <a:pt x="78687" y="163312"/>
                    <a:pt x="79382" y="162522"/>
                  </a:cubicBezTo>
                  <a:cubicBezTo>
                    <a:pt x="80249" y="161931"/>
                    <a:pt x="81316" y="161731"/>
                    <a:pt x="82335" y="161950"/>
                  </a:cubicBezTo>
                  <a:cubicBezTo>
                    <a:pt x="83297" y="162179"/>
                    <a:pt x="84012" y="162969"/>
                    <a:pt x="84145" y="163950"/>
                  </a:cubicBezTo>
                  <a:lnTo>
                    <a:pt x="85669" y="169760"/>
                  </a:lnTo>
                  <a:cubicBezTo>
                    <a:pt x="85898" y="170732"/>
                    <a:pt x="86288" y="171665"/>
                    <a:pt x="86812" y="172523"/>
                  </a:cubicBezTo>
                  <a:cubicBezTo>
                    <a:pt x="87536" y="173513"/>
                    <a:pt x="88574" y="174218"/>
                    <a:pt x="89765" y="174523"/>
                  </a:cubicBezTo>
                  <a:cubicBezTo>
                    <a:pt x="90670" y="174761"/>
                    <a:pt x="91622" y="174761"/>
                    <a:pt x="92527" y="174523"/>
                  </a:cubicBezTo>
                  <a:cubicBezTo>
                    <a:pt x="93480" y="174523"/>
                    <a:pt x="94146" y="173761"/>
                    <a:pt x="94051" y="173190"/>
                  </a:cubicBezTo>
                  <a:cubicBezTo>
                    <a:pt x="93956" y="172618"/>
                    <a:pt x="93480" y="172237"/>
                    <a:pt x="93003" y="171856"/>
                  </a:cubicBezTo>
                  <a:cubicBezTo>
                    <a:pt x="91708" y="170837"/>
                    <a:pt x="90822" y="169379"/>
                    <a:pt x="90527" y="167760"/>
                  </a:cubicBezTo>
                  <a:cubicBezTo>
                    <a:pt x="90346" y="167046"/>
                    <a:pt x="90774" y="166331"/>
                    <a:pt x="91479" y="166141"/>
                  </a:cubicBezTo>
                  <a:cubicBezTo>
                    <a:pt x="92041" y="165998"/>
                    <a:pt x="92632" y="165998"/>
                    <a:pt x="93194" y="166141"/>
                  </a:cubicBezTo>
                  <a:cubicBezTo>
                    <a:pt x="94203" y="166589"/>
                    <a:pt x="94966" y="167465"/>
                    <a:pt x="95289" y="168522"/>
                  </a:cubicBezTo>
                  <a:cubicBezTo>
                    <a:pt x="95594" y="169512"/>
                    <a:pt x="96147" y="170398"/>
                    <a:pt x="96908" y="171094"/>
                  </a:cubicBezTo>
                  <a:cubicBezTo>
                    <a:pt x="98090" y="171875"/>
                    <a:pt x="99575" y="172056"/>
                    <a:pt x="100909" y="171570"/>
                  </a:cubicBezTo>
                  <a:cubicBezTo>
                    <a:pt x="101690" y="171265"/>
                    <a:pt x="102080" y="170379"/>
                    <a:pt x="101776" y="169598"/>
                  </a:cubicBezTo>
                  <a:cubicBezTo>
                    <a:pt x="101776" y="169589"/>
                    <a:pt x="101766" y="169579"/>
                    <a:pt x="101766" y="169570"/>
                  </a:cubicBezTo>
                  <a:cubicBezTo>
                    <a:pt x="101299" y="168875"/>
                    <a:pt x="100719" y="168265"/>
                    <a:pt x="100052" y="167760"/>
                  </a:cubicBezTo>
                  <a:cubicBezTo>
                    <a:pt x="98080" y="166074"/>
                    <a:pt x="96518" y="163950"/>
                    <a:pt x="95480" y="161569"/>
                  </a:cubicBezTo>
                  <a:cubicBezTo>
                    <a:pt x="95480" y="160807"/>
                    <a:pt x="95480" y="159854"/>
                    <a:pt x="96337" y="159569"/>
                  </a:cubicBezTo>
                  <a:cubicBezTo>
                    <a:pt x="97004" y="159292"/>
                    <a:pt x="97756" y="159292"/>
                    <a:pt x="98432" y="159569"/>
                  </a:cubicBezTo>
                  <a:cubicBezTo>
                    <a:pt x="98832" y="159950"/>
                    <a:pt x="99157" y="160397"/>
                    <a:pt x="99385" y="160902"/>
                  </a:cubicBezTo>
                  <a:cubicBezTo>
                    <a:pt x="99385" y="161664"/>
                    <a:pt x="100242" y="162426"/>
                    <a:pt x="100719" y="163188"/>
                  </a:cubicBezTo>
                  <a:cubicBezTo>
                    <a:pt x="101395" y="164178"/>
                    <a:pt x="102357" y="164950"/>
                    <a:pt x="103481" y="165379"/>
                  </a:cubicBezTo>
                  <a:cubicBezTo>
                    <a:pt x="104814" y="165379"/>
                    <a:pt x="106910" y="165379"/>
                    <a:pt x="107386" y="164617"/>
                  </a:cubicBezTo>
                  <a:cubicBezTo>
                    <a:pt x="107862" y="163855"/>
                    <a:pt x="106814" y="162998"/>
                    <a:pt x="106148" y="162331"/>
                  </a:cubicBezTo>
                  <a:cubicBezTo>
                    <a:pt x="105538" y="161788"/>
                    <a:pt x="105081" y="161102"/>
                    <a:pt x="104814" y="160330"/>
                  </a:cubicBezTo>
                  <a:cubicBezTo>
                    <a:pt x="104576" y="160026"/>
                    <a:pt x="104576" y="159587"/>
                    <a:pt x="104814" y="159283"/>
                  </a:cubicBezTo>
                  <a:cubicBezTo>
                    <a:pt x="104976" y="159054"/>
                    <a:pt x="105214" y="158883"/>
                    <a:pt x="105481" y="158807"/>
                  </a:cubicBezTo>
                  <a:cubicBezTo>
                    <a:pt x="106976" y="158301"/>
                    <a:pt x="108624" y="158587"/>
                    <a:pt x="109863" y="159569"/>
                  </a:cubicBezTo>
                  <a:cubicBezTo>
                    <a:pt x="110672" y="160369"/>
                    <a:pt x="111082" y="161483"/>
                    <a:pt x="111006" y="162616"/>
                  </a:cubicBezTo>
                  <a:cubicBezTo>
                    <a:pt x="110882" y="163693"/>
                    <a:pt x="111158" y="164779"/>
                    <a:pt x="111767" y="165664"/>
                  </a:cubicBezTo>
                  <a:cubicBezTo>
                    <a:pt x="111958" y="165988"/>
                    <a:pt x="112263" y="166227"/>
                    <a:pt x="112625" y="166331"/>
                  </a:cubicBezTo>
                  <a:cubicBezTo>
                    <a:pt x="113463" y="166617"/>
                    <a:pt x="114358" y="166617"/>
                    <a:pt x="115197" y="166331"/>
                  </a:cubicBezTo>
                  <a:cubicBezTo>
                    <a:pt x="115730" y="166188"/>
                    <a:pt x="116244" y="165960"/>
                    <a:pt x="116721" y="165664"/>
                  </a:cubicBezTo>
                  <a:cubicBezTo>
                    <a:pt x="117768" y="164874"/>
                    <a:pt x="117987" y="163378"/>
                    <a:pt x="117197" y="162331"/>
                  </a:cubicBezTo>
                  <a:cubicBezTo>
                    <a:pt x="117063" y="162150"/>
                    <a:pt x="116901" y="161988"/>
                    <a:pt x="116721" y="161855"/>
                  </a:cubicBezTo>
                  <a:cubicBezTo>
                    <a:pt x="115568" y="160816"/>
                    <a:pt x="114492" y="159702"/>
                    <a:pt x="113482" y="158521"/>
                  </a:cubicBezTo>
                  <a:cubicBezTo>
                    <a:pt x="112930" y="158035"/>
                    <a:pt x="112873" y="157197"/>
                    <a:pt x="113368" y="156645"/>
                  </a:cubicBezTo>
                  <a:cubicBezTo>
                    <a:pt x="113396" y="156597"/>
                    <a:pt x="113444" y="156559"/>
                    <a:pt x="113482" y="156521"/>
                  </a:cubicBezTo>
                  <a:cubicBezTo>
                    <a:pt x="114444" y="156044"/>
                    <a:pt x="115568" y="156044"/>
                    <a:pt x="116530" y="156521"/>
                  </a:cubicBezTo>
                  <a:cubicBezTo>
                    <a:pt x="117235" y="156902"/>
                    <a:pt x="117759" y="157559"/>
                    <a:pt x="117959" y="158331"/>
                  </a:cubicBezTo>
                  <a:cubicBezTo>
                    <a:pt x="118121" y="158807"/>
                    <a:pt x="118349" y="159254"/>
                    <a:pt x="118625" y="159664"/>
                  </a:cubicBezTo>
                  <a:cubicBezTo>
                    <a:pt x="119054" y="160169"/>
                    <a:pt x="119673" y="160483"/>
                    <a:pt x="120340" y="160521"/>
                  </a:cubicBezTo>
                  <a:cubicBezTo>
                    <a:pt x="121521" y="160673"/>
                    <a:pt x="122645" y="159950"/>
                    <a:pt x="123007" y="158807"/>
                  </a:cubicBezTo>
                  <a:cubicBezTo>
                    <a:pt x="123007" y="157854"/>
                    <a:pt x="122436" y="156997"/>
                    <a:pt x="122245" y="156139"/>
                  </a:cubicBezTo>
                  <a:cubicBezTo>
                    <a:pt x="122693" y="155663"/>
                    <a:pt x="123312" y="155387"/>
                    <a:pt x="123959" y="155378"/>
                  </a:cubicBezTo>
                  <a:cubicBezTo>
                    <a:pt x="124760" y="155349"/>
                    <a:pt x="125550" y="155549"/>
                    <a:pt x="126246" y="155949"/>
                  </a:cubicBezTo>
                  <a:cubicBezTo>
                    <a:pt x="126665" y="156254"/>
                    <a:pt x="126969" y="156692"/>
                    <a:pt x="127103" y="157188"/>
                  </a:cubicBezTo>
                  <a:cubicBezTo>
                    <a:pt x="127589" y="158368"/>
                    <a:pt x="128293" y="159435"/>
                    <a:pt x="129198" y="160330"/>
                  </a:cubicBezTo>
                  <a:cubicBezTo>
                    <a:pt x="130455" y="161445"/>
                    <a:pt x="132084" y="162055"/>
                    <a:pt x="133770" y="162045"/>
                  </a:cubicBezTo>
                  <a:cubicBezTo>
                    <a:pt x="134723" y="162140"/>
                    <a:pt x="135675" y="161873"/>
                    <a:pt x="136437" y="161283"/>
                  </a:cubicBezTo>
                  <a:cubicBezTo>
                    <a:pt x="136523" y="161007"/>
                    <a:pt x="136523" y="160702"/>
                    <a:pt x="136437" y="160426"/>
                  </a:cubicBezTo>
                  <a:cubicBezTo>
                    <a:pt x="136437" y="158902"/>
                    <a:pt x="135104" y="157568"/>
                    <a:pt x="133580" y="156330"/>
                  </a:cubicBezTo>
                  <a:cubicBezTo>
                    <a:pt x="132056" y="155092"/>
                    <a:pt x="132056" y="155092"/>
                    <a:pt x="131865" y="154330"/>
                  </a:cubicBezTo>
                  <a:cubicBezTo>
                    <a:pt x="131656" y="153910"/>
                    <a:pt x="131818" y="153387"/>
                    <a:pt x="132246" y="153177"/>
                  </a:cubicBezTo>
                  <a:cubicBezTo>
                    <a:pt x="132332" y="153130"/>
                    <a:pt x="132427" y="153101"/>
                    <a:pt x="132532" y="153091"/>
                  </a:cubicBezTo>
                  <a:cubicBezTo>
                    <a:pt x="133208" y="152854"/>
                    <a:pt x="133951" y="152854"/>
                    <a:pt x="134628" y="153091"/>
                  </a:cubicBezTo>
                  <a:cubicBezTo>
                    <a:pt x="135266" y="153377"/>
                    <a:pt x="135932" y="153577"/>
                    <a:pt x="136628" y="153663"/>
                  </a:cubicBezTo>
                  <a:cubicBezTo>
                    <a:pt x="137380" y="153682"/>
                    <a:pt x="138095" y="153320"/>
                    <a:pt x="138533" y="152711"/>
                  </a:cubicBezTo>
                  <a:cubicBezTo>
                    <a:pt x="138809" y="152234"/>
                    <a:pt x="138999" y="151720"/>
                    <a:pt x="139104" y="151187"/>
                  </a:cubicBezTo>
                  <a:cubicBezTo>
                    <a:pt x="139066" y="150834"/>
                    <a:pt x="139066" y="150491"/>
                    <a:pt x="139104" y="150139"/>
                  </a:cubicBezTo>
                  <a:cubicBezTo>
                    <a:pt x="139533" y="149319"/>
                    <a:pt x="140371" y="148806"/>
                    <a:pt x="141295" y="148806"/>
                  </a:cubicBezTo>
                  <a:cubicBezTo>
                    <a:pt x="142009" y="148767"/>
                    <a:pt x="142686" y="149091"/>
                    <a:pt x="143105" y="149662"/>
                  </a:cubicBezTo>
                  <a:cubicBezTo>
                    <a:pt x="143333" y="150177"/>
                    <a:pt x="143333" y="150768"/>
                    <a:pt x="143105" y="151282"/>
                  </a:cubicBezTo>
                  <a:cubicBezTo>
                    <a:pt x="142790" y="151739"/>
                    <a:pt x="142562" y="152263"/>
                    <a:pt x="142438" y="152806"/>
                  </a:cubicBezTo>
                  <a:cubicBezTo>
                    <a:pt x="142381" y="152958"/>
                    <a:pt x="142381" y="153130"/>
                    <a:pt x="142438" y="153282"/>
                  </a:cubicBezTo>
                  <a:cubicBezTo>
                    <a:pt x="142438" y="153282"/>
                    <a:pt x="142914" y="154330"/>
                    <a:pt x="143390" y="154425"/>
                  </a:cubicBezTo>
                  <a:cubicBezTo>
                    <a:pt x="143867" y="154520"/>
                    <a:pt x="146153" y="153853"/>
                    <a:pt x="147296" y="152806"/>
                  </a:cubicBezTo>
                  <a:cubicBezTo>
                    <a:pt x="148220" y="151920"/>
                    <a:pt x="148524" y="150568"/>
                    <a:pt x="148058" y="149377"/>
                  </a:cubicBezTo>
                  <a:cubicBezTo>
                    <a:pt x="148058" y="148710"/>
                    <a:pt x="147486" y="148234"/>
                    <a:pt x="148058" y="147663"/>
                  </a:cubicBezTo>
                  <a:cubicBezTo>
                    <a:pt x="148229" y="147339"/>
                    <a:pt x="148458" y="147053"/>
                    <a:pt x="148724" y="146805"/>
                  </a:cubicBezTo>
                  <a:cubicBezTo>
                    <a:pt x="146343" y="137680"/>
                    <a:pt x="144934" y="128327"/>
                    <a:pt x="144533" y="118897"/>
                  </a:cubicBezTo>
                  <a:cubicBezTo>
                    <a:pt x="143867" y="86226"/>
                    <a:pt x="154344" y="53269"/>
                    <a:pt x="156249" y="2050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20" name="Freeform: Shape 519">
              <a:extLst>
                <a:ext uri="{FF2B5EF4-FFF2-40B4-BE49-F238E27FC236}">
                  <a16:creationId xmlns:a16="http://schemas.microsoft.com/office/drawing/2014/main" xmlns="" id="{83E19780-3AD8-8484-05EA-84B8C193A8CA}"/>
                </a:ext>
              </a:extLst>
            </p:cNvPr>
            <p:cNvSpPr/>
            <p:nvPr/>
          </p:nvSpPr>
          <p:spPr>
            <a:xfrm>
              <a:off x="5843632" y="3617547"/>
              <a:ext cx="187426" cy="176402"/>
            </a:xfrm>
            <a:custGeom>
              <a:avLst/>
              <a:gdLst>
                <a:gd name="connsiteX0" fmla="*/ 170325 w 187426"/>
                <a:gd name="connsiteY0" fmla="*/ 60228 h 176402"/>
                <a:gd name="connsiteX1" fmla="*/ 175564 w 187426"/>
                <a:gd name="connsiteY1" fmla="*/ 42701 h 176402"/>
                <a:gd name="connsiteX2" fmla="*/ 184517 w 187426"/>
                <a:gd name="connsiteY2" fmla="*/ 31748 h 176402"/>
                <a:gd name="connsiteX3" fmla="*/ 186898 w 187426"/>
                <a:gd name="connsiteY3" fmla="*/ 15936 h 176402"/>
                <a:gd name="connsiteX4" fmla="*/ 186422 w 187426"/>
                <a:gd name="connsiteY4" fmla="*/ 15269 h 176402"/>
                <a:gd name="connsiteX5" fmla="*/ 182041 w 187426"/>
                <a:gd name="connsiteY5" fmla="*/ 13269 h 176402"/>
                <a:gd name="connsiteX6" fmla="*/ 179374 w 187426"/>
                <a:gd name="connsiteY6" fmla="*/ 13936 h 176402"/>
                <a:gd name="connsiteX7" fmla="*/ 179374 w 187426"/>
                <a:gd name="connsiteY7" fmla="*/ 14698 h 176402"/>
                <a:gd name="connsiteX8" fmla="*/ 181945 w 187426"/>
                <a:gd name="connsiteY8" fmla="*/ 18984 h 176402"/>
                <a:gd name="connsiteX9" fmla="*/ 183565 w 187426"/>
                <a:gd name="connsiteY9" fmla="*/ 21080 h 176402"/>
                <a:gd name="connsiteX10" fmla="*/ 182841 w 187426"/>
                <a:gd name="connsiteY10" fmla="*/ 22213 h 176402"/>
                <a:gd name="connsiteX11" fmla="*/ 182802 w 187426"/>
                <a:gd name="connsiteY11" fmla="*/ 22223 h 176402"/>
                <a:gd name="connsiteX12" fmla="*/ 180707 w 187426"/>
                <a:gd name="connsiteY12" fmla="*/ 22223 h 176402"/>
                <a:gd name="connsiteX13" fmla="*/ 178802 w 187426"/>
                <a:gd name="connsiteY13" fmla="*/ 21556 h 176402"/>
                <a:gd name="connsiteX14" fmla="*/ 176897 w 187426"/>
                <a:gd name="connsiteY14" fmla="*/ 22413 h 176402"/>
                <a:gd name="connsiteX15" fmla="*/ 176326 w 187426"/>
                <a:gd name="connsiteY15" fmla="*/ 23842 h 176402"/>
                <a:gd name="connsiteX16" fmla="*/ 175849 w 187426"/>
                <a:gd name="connsiteY16" fmla="*/ 24890 h 176402"/>
                <a:gd name="connsiteX17" fmla="*/ 173563 w 187426"/>
                <a:gd name="connsiteY17" fmla="*/ 26128 h 176402"/>
                <a:gd name="connsiteX18" fmla="*/ 171849 w 187426"/>
                <a:gd name="connsiteY18" fmla="*/ 25080 h 176402"/>
                <a:gd name="connsiteX19" fmla="*/ 171849 w 187426"/>
                <a:gd name="connsiteY19" fmla="*/ 23556 h 176402"/>
                <a:gd name="connsiteX20" fmla="*/ 172611 w 187426"/>
                <a:gd name="connsiteY20" fmla="*/ 22128 h 176402"/>
                <a:gd name="connsiteX21" fmla="*/ 172611 w 187426"/>
                <a:gd name="connsiteY21" fmla="*/ 21556 h 176402"/>
                <a:gd name="connsiteX22" fmla="*/ 171753 w 187426"/>
                <a:gd name="connsiteY22" fmla="*/ 20413 h 176402"/>
                <a:gd name="connsiteX23" fmla="*/ 167848 w 187426"/>
                <a:gd name="connsiteY23" fmla="*/ 21841 h 176402"/>
                <a:gd name="connsiteX24" fmla="*/ 166801 w 187426"/>
                <a:gd name="connsiteY24" fmla="*/ 25176 h 176402"/>
                <a:gd name="connsiteX25" fmla="*/ 166801 w 187426"/>
                <a:gd name="connsiteY25" fmla="*/ 26985 h 176402"/>
                <a:gd name="connsiteX26" fmla="*/ 164800 w 187426"/>
                <a:gd name="connsiteY26" fmla="*/ 28890 h 176402"/>
                <a:gd name="connsiteX27" fmla="*/ 164800 w 187426"/>
                <a:gd name="connsiteY27" fmla="*/ 28890 h 176402"/>
                <a:gd name="connsiteX28" fmla="*/ 162800 w 187426"/>
                <a:gd name="connsiteY28" fmla="*/ 26414 h 176402"/>
                <a:gd name="connsiteX29" fmla="*/ 163752 w 187426"/>
                <a:gd name="connsiteY29" fmla="*/ 23651 h 176402"/>
                <a:gd name="connsiteX30" fmla="*/ 162895 w 187426"/>
                <a:gd name="connsiteY30" fmla="*/ 21175 h 176402"/>
                <a:gd name="connsiteX31" fmla="*/ 160133 w 187426"/>
                <a:gd name="connsiteY31" fmla="*/ 22318 h 176402"/>
                <a:gd name="connsiteX32" fmla="*/ 159276 w 187426"/>
                <a:gd name="connsiteY32" fmla="*/ 24509 h 176402"/>
                <a:gd name="connsiteX33" fmla="*/ 156323 w 187426"/>
                <a:gd name="connsiteY33" fmla="*/ 25461 h 176402"/>
                <a:gd name="connsiteX34" fmla="*/ 156323 w 187426"/>
                <a:gd name="connsiteY34" fmla="*/ 22699 h 176402"/>
                <a:gd name="connsiteX35" fmla="*/ 158895 w 187426"/>
                <a:gd name="connsiteY35" fmla="*/ 19746 h 176402"/>
                <a:gd name="connsiteX36" fmla="*/ 159847 w 187426"/>
                <a:gd name="connsiteY36" fmla="*/ 18032 h 176402"/>
                <a:gd name="connsiteX37" fmla="*/ 158418 w 187426"/>
                <a:gd name="connsiteY37" fmla="*/ 16603 h 176402"/>
                <a:gd name="connsiteX38" fmla="*/ 155561 w 187426"/>
                <a:gd name="connsiteY38" fmla="*/ 17556 h 176402"/>
                <a:gd name="connsiteX39" fmla="*/ 153561 w 187426"/>
                <a:gd name="connsiteY39" fmla="*/ 20222 h 176402"/>
                <a:gd name="connsiteX40" fmla="*/ 150418 w 187426"/>
                <a:gd name="connsiteY40" fmla="*/ 22794 h 176402"/>
                <a:gd name="connsiteX41" fmla="*/ 148132 w 187426"/>
                <a:gd name="connsiteY41" fmla="*/ 21080 h 176402"/>
                <a:gd name="connsiteX42" fmla="*/ 149941 w 187426"/>
                <a:gd name="connsiteY42" fmla="*/ 18984 h 176402"/>
                <a:gd name="connsiteX43" fmla="*/ 152418 w 187426"/>
                <a:gd name="connsiteY43" fmla="*/ 15936 h 176402"/>
                <a:gd name="connsiteX44" fmla="*/ 148608 w 187426"/>
                <a:gd name="connsiteY44" fmla="*/ 14888 h 176402"/>
                <a:gd name="connsiteX45" fmla="*/ 145369 w 187426"/>
                <a:gd name="connsiteY45" fmla="*/ 16698 h 176402"/>
                <a:gd name="connsiteX46" fmla="*/ 143369 w 187426"/>
                <a:gd name="connsiteY46" fmla="*/ 19270 h 176402"/>
                <a:gd name="connsiteX47" fmla="*/ 141464 w 187426"/>
                <a:gd name="connsiteY47" fmla="*/ 19937 h 176402"/>
                <a:gd name="connsiteX48" fmla="*/ 143369 w 187426"/>
                <a:gd name="connsiteY48" fmla="*/ 15269 h 176402"/>
                <a:gd name="connsiteX49" fmla="*/ 145179 w 187426"/>
                <a:gd name="connsiteY49" fmla="*/ 13936 h 176402"/>
                <a:gd name="connsiteX50" fmla="*/ 144998 w 187426"/>
                <a:gd name="connsiteY50" fmla="*/ 12603 h 176402"/>
                <a:gd name="connsiteX51" fmla="*/ 144322 w 187426"/>
                <a:gd name="connsiteY51" fmla="*/ 12412 h 176402"/>
                <a:gd name="connsiteX52" fmla="*/ 143274 w 187426"/>
                <a:gd name="connsiteY52" fmla="*/ 12412 h 176402"/>
                <a:gd name="connsiteX53" fmla="*/ 138797 w 187426"/>
                <a:gd name="connsiteY53" fmla="*/ 14984 h 176402"/>
                <a:gd name="connsiteX54" fmla="*/ 136511 w 187426"/>
                <a:gd name="connsiteY54" fmla="*/ 17841 h 176402"/>
                <a:gd name="connsiteX55" fmla="*/ 140226 w 187426"/>
                <a:gd name="connsiteY55" fmla="*/ 10983 h 176402"/>
                <a:gd name="connsiteX56" fmla="*/ 142988 w 187426"/>
                <a:gd name="connsiteY56" fmla="*/ 9554 h 176402"/>
                <a:gd name="connsiteX57" fmla="*/ 142988 w 187426"/>
                <a:gd name="connsiteY57" fmla="*/ 7364 h 176402"/>
                <a:gd name="connsiteX58" fmla="*/ 140131 w 187426"/>
                <a:gd name="connsiteY58" fmla="*/ 6697 h 176402"/>
                <a:gd name="connsiteX59" fmla="*/ 133368 w 187426"/>
                <a:gd name="connsiteY59" fmla="*/ 9174 h 176402"/>
                <a:gd name="connsiteX60" fmla="*/ 131177 w 187426"/>
                <a:gd name="connsiteY60" fmla="*/ 14222 h 176402"/>
                <a:gd name="connsiteX61" fmla="*/ 128243 w 187426"/>
                <a:gd name="connsiteY61" fmla="*/ 15565 h 176402"/>
                <a:gd name="connsiteX62" fmla="*/ 126891 w 187426"/>
                <a:gd name="connsiteY62" fmla="*/ 14222 h 176402"/>
                <a:gd name="connsiteX63" fmla="*/ 127939 w 187426"/>
                <a:gd name="connsiteY63" fmla="*/ 11840 h 176402"/>
                <a:gd name="connsiteX64" fmla="*/ 127939 w 187426"/>
                <a:gd name="connsiteY64" fmla="*/ 9459 h 176402"/>
                <a:gd name="connsiteX65" fmla="*/ 123557 w 187426"/>
                <a:gd name="connsiteY65" fmla="*/ 9459 h 176402"/>
                <a:gd name="connsiteX66" fmla="*/ 121557 w 187426"/>
                <a:gd name="connsiteY66" fmla="*/ 12126 h 176402"/>
                <a:gd name="connsiteX67" fmla="*/ 120890 w 187426"/>
                <a:gd name="connsiteY67" fmla="*/ 13745 h 176402"/>
                <a:gd name="connsiteX68" fmla="*/ 120890 w 187426"/>
                <a:gd name="connsiteY68" fmla="*/ 7554 h 176402"/>
                <a:gd name="connsiteX69" fmla="*/ 121747 w 187426"/>
                <a:gd name="connsiteY69" fmla="*/ 5935 h 176402"/>
                <a:gd name="connsiteX70" fmla="*/ 120700 w 187426"/>
                <a:gd name="connsiteY70" fmla="*/ 4506 h 176402"/>
                <a:gd name="connsiteX71" fmla="*/ 119366 w 187426"/>
                <a:gd name="connsiteY71" fmla="*/ 4506 h 176402"/>
                <a:gd name="connsiteX72" fmla="*/ 115270 w 187426"/>
                <a:gd name="connsiteY72" fmla="*/ 7459 h 176402"/>
                <a:gd name="connsiteX73" fmla="*/ 115270 w 187426"/>
                <a:gd name="connsiteY73" fmla="*/ 11650 h 176402"/>
                <a:gd name="connsiteX74" fmla="*/ 113956 w 187426"/>
                <a:gd name="connsiteY74" fmla="*/ 12802 h 176402"/>
                <a:gd name="connsiteX75" fmla="*/ 113842 w 187426"/>
                <a:gd name="connsiteY75" fmla="*/ 12793 h 176402"/>
                <a:gd name="connsiteX76" fmla="*/ 113080 w 187426"/>
                <a:gd name="connsiteY76" fmla="*/ 12793 h 176402"/>
                <a:gd name="connsiteX77" fmla="*/ 112127 w 187426"/>
                <a:gd name="connsiteY77" fmla="*/ 6506 h 176402"/>
                <a:gd name="connsiteX78" fmla="*/ 108126 w 187426"/>
                <a:gd name="connsiteY78" fmla="*/ 3458 h 176402"/>
                <a:gd name="connsiteX79" fmla="*/ 104507 w 187426"/>
                <a:gd name="connsiteY79" fmla="*/ 3458 h 176402"/>
                <a:gd name="connsiteX80" fmla="*/ 104507 w 187426"/>
                <a:gd name="connsiteY80" fmla="*/ 4506 h 176402"/>
                <a:gd name="connsiteX81" fmla="*/ 107936 w 187426"/>
                <a:gd name="connsiteY81" fmla="*/ 8888 h 176402"/>
                <a:gd name="connsiteX82" fmla="*/ 108508 w 187426"/>
                <a:gd name="connsiteY82" fmla="*/ 13460 h 176402"/>
                <a:gd name="connsiteX83" fmla="*/ 105841 w 187426"/>
                <a:gd name="connsiteY83" fmla="*/ 12412 h 176402"/>
                <a:gd name="connsiteX84" fmla="*/ 105078 w 187426"/>
                <a:gd name="connsiteY84" fmla="*/ 10126 h 176402"/>
                <a:gd name="connsiteX85" fmla="*/ 104507 w 187426"/>
                <a:gd name="connsiteY85" fmla="*/ 10126 h 176402"/>
                <a:gd name="connsiteX86" fmla="*/ 102526 w 187426"/>
                <a:gd name="connsiteY86" fmla="*/ 11279 h 176402"/>
                <a:gd name="connsiteX87" fmla="*/ 102507 w 187426"/>
                <a:gd name="connsiteY87" fmla="*/ 11364 h 176402"/>
                <a:gd name="connsiteX88" fmla="*/ 101078 w 187426"/>
                <a:gd name="connsiteY88" fmla="*/ 13079 h 176402"/>
                <a:gd name="connsiteX89" fmla="*/ 100030 w 187426"/>
                <a:gd name="connsiteY89" fmla="*/ 7840 h 176402"/>
                <a:gd name="connsiteX90" fmla="*/ 93744 w 187426"/>
                <a:gd name="connsiteY90" fmla="*/ 1077 h 176402"/>
                <a:gd name="connsiteX91" fmla="*/ 92029 w 187426"/>
                <a:gd name="connsiteY91" fmla="*/ 1077 h 176402"/>
                <a:gd name="connsiteX92" fmla="*/ 89458 w 187426"/>
                <a:gd name="connsiteY92" fmla="*/ 2887 h 176402"/>
                <a:gd name="connsiteX93" fmla="*/ 90410 w 187426"/>
                <a:gd name="connsiteY93" fmla="*/ 5554 h 176402"/>
                <a:gd name="connsiteX94" fmla="*/ 91458 w 187426"/>
                <a:gd name="connsiteY94" fmla="*/ 9269 h 176402"/>
                <a:gd name="connsiteX95" fmla="*/ 88991 w 187426"/>
                <a:gd name="connsiteY95" fmla="*/ 12116 h 176402"/>
                <a:gd name="connsiteX96" fmla="*/ 88886 w 187426"/>
                <a:gd name="connsiteY96" fmla="*/ 12126 h 176402"/>
                <a:gd name="connsiteX97" fmla="*/ 85362 w 187426"/>
                <a:gd name="connsiteY97" fmla="*/ 9935 h 176402"/>
                <a:gd name="connsiteX98" fmla="*/ 84124 w 187426"/>
                <a:gd name="connsiteY98" fmla="*/ 6697 h 176402"/>
                <a:gd name="connsiteX99" fmla="*/ 79742 w 187426"/>
                <a:gd name="connsiteY99" fmla="*/ 6030 h 176402"/>
                <a:gd name="connsiteX100" fmla="*/ 79742 w 187426"/>
                <a:gd name="connsiteY100" fmla="*/ 7269 h 176402"/>
                <a:gd name="connsiteX101" fmla="*/ 81361 w 187426"/>
                <a:gd name="connsiteY101" fmla="*/ 9935 h 176402"/>
                <a:gd name="connsiteX102" fmla="*/ 81361 w 187426"/>
                <a:gd name="connsiteY102" fmla="*/ 12698 h 176402"/>
                <a:gd name="connsiteX103" fmla="*/ 78409 w 187426"/>
                <a:gd name="connsiteY103" fmla="*/ 12698 h 176402"/>
                <a:gd name="connsiteX104" fmla="*/ 76789 w 187426"/>
                <a:gd name="connsiteY104" fmla="*/ 10602 h 176402"/>
                <a:gd name="connsiteX105" fmla="*/ 75646 w 187426"/>
                <a:gd name="connsiteY105" fmla="*/ 4792 h 176402"/>
                <a:gd name="connsiteX106" fmla="*/ 74789 w 187426"/>
                <a:gd name="connsiteY106" fmla="*/ 1935 h 176402"/>
                <a:gd name="connsiteX107" fmla="*/ 71932 w 187426"/>
                <a:gd name="connsiteY107" fmla="*/ -256 h 176402"/>
                <a:gd name="connsiteX108" fmla="*/ 69265 w 187426"/>
                <a:gd name="connsiteY108" fmla="*/ -256 h 176402"/>
                <a:gd name="connsiteX109" fmla="*/ 67645 w 187426"/>
                <a:gd name="connsiteY109" fmla="*/ 1077 h 176402"/>
                <a:gd name="connsiteX110" fmla="*/ 68598 w 187426"/>
                <a:gd name="connsiteY110" fmla="*/ 2411 h 176402"/>
                <a:gd name="connsiteX111" fmla="*/ 70789 w 187426"/>
                <a:gd name="connsiteY111" fmla="*/ 6697 h 176402"/>
                <a:gd name="connsiteX112" fmla="*/ 69884 w 187426"/>
                <a:gd name="connsiteY112" fmla="*/ 8192 h 176402"/>
                <a:gd name="connsiteX113" fmla="*/ 69741 w 187426"/>
                <a:gd name="connsiteY113" fmla="*/ 8221 h 176402"/>
                <a:gd name="connsiteX114" fmla="*/ 68026 w 187426"/>
                <a:gd name="connsiteY114" fmla="*/ 8221 h 176402"/>
                <a:gd name="connsiteX115" fmla="*/ 66121 w 187426"/>
                <a:gd name="connsiteY115" fmla="*/ 5744 h 176402"/>
                <a:gd name="connsiteX116" fmla="*/ 64692 w 187426"/>
                <a:gd name="connsiteY116" fmla="*/ 3078 h 176402"/>
                <a:gd name="connsiteX117" fmla="*/ 60883 w 187426"/>
                <a:gd name="connsiteY117" fmla="*/ 2315 h 176402"/>
                <a:gd name="connsiteX118" fmla="*/ 59882 w 187426"/>
                <a:gd name="connsiteY118" fmla="*/ 4068 h 176402"/>
                <a:gd name="connsiteX119" fmla="*/ 59930 w 187426"/>
                <a:gd name="connsiteY119" fmla="*/ 4220 h 176402"/>
                <a:gd name="connsiteX120" fmla="*/ 61454 w 187426"/>
                <a:gd name="connsiteY120" fmla="*/ 6126 h 176402"/>
                <a:gd name="connsiteX121" fmla="*/ 65455 w 187426"/>
                <a:gd name="connsiteY121" fmla="*/ 12603 h 176402"/>
                <a:gd name="connsiteX122" fmla="*/ 64807 w 187426"/>
                <a:gd name="connsiteY122" fmla="*/ 14517 h 176402"/>
                <a:gd name="connsiteX123" fmla="*/ 64597 w 187426"/>
                <a:gd name="connsiteY123" fmla="*/ 14603 h 176402"/>
                <a:gd name="connsiteX124" fmla="*/ 62502 w 187426"/>
                <a:gd name="connsiteY124" fmla="*/ 14031 h 176402"/>
                <a:gd name="connsiteX125" fmla="*/ 61644 w 187426"/>
                <a:gd name="connsiteY125" fmla="*/ 12698 h 176402"/>
                <a:gd name="connsiteX126" fmla="*/ 60406 w 187426"/>
                <a:gd name="connsiteY126" fmla="*/ 10317 h 176402"/>
                <a:gd name="connsiteX127" fmla="*/ 57930 w 187426"/>
                <a:gd name="connsiteY127" fmla="*/ 7935 h 176402"/>
                <a:gd name="connsiteX128" fmla="*/ 54025 w 187426"/>
                <a:gd name="connsiteY128" fmla="*/ 7935 h 176402"/>
                <a:gd name="connsiteX129" fmla="*/ 55072 w 187426"/>
                <a:gd name="connsiteY129" fmla="*/ 10317 h 176402"/>
                <a:gd name="connsiteX130" fmla="*/ 56310 w 187426"/>
                <a:gd name="connsiteY130" fmla="*/ 12316 h 176402"/>
                <a:gd name="connsiteX131" fmla="*/ 56310 w 187426"/>
                <a:gd name="connsiteY131" fmla="*/ 13460 h 176402"/>
                <a:gd name="connsiteX132" fmla="*/ 55644 w 187426"/>
                <a:gd name="connsiteY132" fmla="*/ 13460 h 176402"/>
                <a:gd name="connsiteX133" fmla="*/ 51262 w 187426"/>
                <a:gd name="connsiteY133" fmla="*/ 12412 h 176402"/>
                <a:gd name="connsiteX134" fmla="*/ 50405 w 187426"/>
                <a:gd name="connsiteY134" fmla="*/ 9269 h 176402"/>
                <a:gd name="connsiteX135" fmla="*/ 49929 w 187426"/>
                <a:gd name="connsiteY135" fmla="*/ 6126 h 176402"/>
                <a:gd name="connsiteX136" fmla="*/ 49072 w 187426"/>
                <a:gd name="connsiteY136" fmla="*/ 5459 h 176402"/>
                <a:gd name="connsiteX137" fmla="*/ 46500 w 187426"/>
                <a:gd name="connsiteY137" fmla="*/ 5459 h 176402"/>
                <a:gd name="connsiteX138" fmla="*/ 44976 w 187426"/>
                <a:gd name="connsiteY138" fmla="*/ 6030 h 176402"/>
                <a:gd name="connsiteX139" fmla="*/ 44976 w 187426"/>
                <a:gd name="connsiteY139" fmla="*/ 9840 h 176402"/>
                <a:gd name="connsiteX140" fmla="*/ 47928 w 187426"/>
                <a:gd name="connsiteY140" fmla="*/ 13365 h 176402"/>
                <a:gd name="connsiteX141" fmla="*/ 47452 w 187426"/>
                <a:gd name="connsiteY141" fmla="*/ 15365 h 176402"/>
                <a:gd name="connsiteX142" fmla="*/ 44404 w 187426"/>
                <a:gd name="connsiteY142" fmla="*/ 15365 h 176402"/>
                <a:gd name="connsiteX143" fmla="*/ 43166 w 187426"/>
                <a:gd name="connsiteY143" fmla="*/ 13365 h 176402"/>
                <a:gd name="connsiteX144" fmla="*/ 42594 w 187426"/>
                <a:gd name="connsiteY144" fmla="*/ 12031 h 176402"/>
                <a:gd name="connsiteX145" fmla="*/ 40975 w 187426"/>
                <a:gd name="connsiteY145" fmla="*/ 11079 h 176402"/>
                <a:gd name="connsiteX146" fmla="*/ 38213 w 187426"/>
                <a:gd name="connsiteY146" fmla="*/ 12603 h 176402"/>
                <a:gd name="connsiteX147" fmla="*/ 38784 w 187426"/>
                <a:gd name="connsiteY147" fmla="*/ 15269 h 176402"/>
                <a:gd name="connsiteX148" fmla="*/ 36975 w 187426"/>
                <a:gd name="connsiteY148" fmla="*/ 15936 h 176402"/>
                <a:gd name="connsiteX149" fmla="*/ 34879 w 187426"/>
                <a:gd name="connsiteY149" fmla="*/ 15269 h 176402"/>
                <a:gd name="connsiteX150" fmla="*/ 34022 w 187426"/>
                <a:gd name="connsiteY150" fmla="*/ 13936 h 176402"/>
                <a:gd name="connsiteX151" fmla="*/ 32308 w 187426"/>
                <a:gd name="connsiteY151" fmla="*/ 10602 h 176402"/>
                <a:gd name="connsiteX152" fmla="*/ 27926 w 187426"/>
                <a:gd name="connsiteY152" fmla="*/ 8602 h 176402"/>
                <a:gd name="connsiteX153" fmla="*/ 25259 w 187426"/>
                <a:gd name="connsiteY153" fmla="*/ 9174 h 176402"/>
                <a:gd name="connsiteX154" fmla="*/ 25259 w 187426"/>
                <a:gd name="connsiteY154" fmla="*/ 10031 h 176402"/>
                <a:gd name="connsiteX155" fmla="*/ 27735 w 187426"/>
                <a:gd name="connsiteY155" fmla="*/ 14317 h 176402"/>
                <a:gd name="connsiteX156" fmla="*/ 29259 w 187426"/>
                <a:gd name="connsiteY156" fmla="*/ 16413 h 176402"/>
                <a:gd name="connsiteX157" fmla="*/ 28536 w 187426"/>
                <a:gd name="connsiteY157" fmla="*/ 17546 h 176402"/>
                <a:gd name="connsiteX158" fmla="*/ 28498 w 187426"/>
                <a:gd name="connsiteY158" fmla="*/ 17556 h 176402"/>
                <a:gd name="connsiteX159" fmla="*/ 26497 w 187426"/>
                <a:gd name="connsiteY159" fmla="*/ 17556 h 176402"/>
                <a:gd name="connsiteX160" fmla="*/ 24497 w 187426"/>
                <a:gd name="connsiteY160" fmla="*/ 16794 h 176402"/>
                <a:gd name="connsiteX161" fmla="*/ 22592 w 187426"/>
                <a:gd name="connsiteY161" fmla="*/ 17650 h 176402"/>
                <a:gd name="connsiteX162" fmla="*/ 21925 w 187426"/>
                <a:gd name="connsiteY162" fmla="*/ 19079 h 176402"/>
                <a:gd name="connsiteX163" fmla="*/ 21449 w 187426"/>
                <a:gd name="connsiteY163" fmla="*/ 20127 h 176402"/>
                <a:gd name="connsiteX164" fmla="*/ 19258 w 187426"/>
                <a:gd name="connsiteY164" fmla="*/ 21270 h 176402"/>
                <a:gd name="connsiteX165" fmla="*/ 17544 w 187426"/>
                <a:gd name="connsiteY165" fmla="*/ 20222 h 176402"/>
                <a:gd name="connsiteX166" fmla="*/ 17544 w 187426"/>
                <a:gd name="connsiteY166" fmla="*/ 18699 h 176402"/>
                <a:gd name="connsiteX167" fmla="*/ 18306 w 187426"/>
                <a:gd name="connsiteY167" fmla="*/ 17270 h 176402"/>
                <a:gd name="connsiteX168" fmla="*/ 18306 w 187426"/>
                <a:gd name="connsiteY168" fmla="*/ 16698 h 176402"/>
                <a:gd name="connsiteX169" fmla="*/ 17449 w 187426"/>
                <a:gd name="connsiteY169" fmla="*/ 15555 h 176402"/>
                <a:gd name="connsiteX170" fmla="*/ 13543 w 187426"/>
                <a:gd name="connsiteY170" fmla="*/ 16889 h 176402"/>
                <a:gd name="connsiteX171" fmla="*/ 12495 w 187426"/>
                <a:gd name="connsiteY171" fmla="*/ 20222 h 176402"/>
                <a:gd name="connsiteX172" fmla="*/ 12495 w 187426"/>
                <a:gd name="connsiteY172" fmla="*/ 21937 h 176402"/>
                <a:gd name="connsiteX173" fmla="*/ 10400 w 187426"/>
                <a:gd name="connsiteY173" fmla="*/ 23842 h 176402"/>
                <a:gd name="connsiteX174" fmla="*/ 10400 w 187426"/>
                <a:gd name="connsiteY174" fmla="*/ 23842 h 176402"/>
                <a:gd name="connsiteX175" fmla="*/ 9352 w 187426"/>
                <a:gd name="connsiteY175" fmla="*/ 21937 h 176402"/>
                <a:gd name="connsiteX176" fmla="*/ 11448 w 187426"/>
                <a:gd name="connsiteY176" fmla="*/ 29843 h 176402"/>
                <a:gd name="connsiteX177" fmla="*/ 12210 w 187426"/>
                <a:gd name="connsiteY177" fmla="*/ 46798 h 176402"/>
                <a:gd name="connsiteX178" fmla="*/ 10495 w 187426"/>
                <a:gd name="connsiteY178" fmla="*/ 118616 h 176402"/>
                <a:gd name="connsiteX179" fmla="*/ 6590 w 187426"/>
                <a:gd name="connsiteY179" fmla="*/ 135285 h 176402"/>
                <a:gd name="connsiteX180" fmla="*/ 875 w 187426"/>
                <a:gd name="connsiteY180" fmla="*/ 142809 h 176402"/>
                <a:gd name="connsiteX181" fmla="*/ 875 w 187426"/>
                <a:gd name="connsiteY181" fmla="*/ 152334 h 176402"/>
                <a:gd name="connsiteX182" fmla="*/ 1732 w 187426"/>
                <a:gd name="connsiteY182" fmla="*/ 149286 h 176402"/>
                <a:gd name="connsiteX183" fmla="*/ 1732 w 187426"/>
                <a:gd name="connsiteY183" fmla="*/ 147572 h 176402"/>
                <a:gd name="connsiteX184" fmla="*/ 3828 w 187426"/>
                <a:gd name="connsiteY184" fmla="*/ 145666 h 176402"/>
                <a:gd name="connsiteX185" fmla="*/ 3828 w 187426"/>
                <a:gd name="connsiteY185" fmla="*/ 145666 h 176402"/>
                <a:gd name="connsiteX186" fmla="*/ 5828 w 187426"/>
                <a:gd name="connsiteY186" fmla="*/ 148238 h 176402"/>
                <a:gd name="connsiteX187" fmla="*/ 4780 w 187426"/>
                <a:gd name="connsiteY187" fmla="*/ 150906 h 176402"/>
                <a:gd name="connsiteX188" fmla="*/ 5637 w 187426"/>
                <a:gd name="connsiteY188" fmla="*/ 153382 h 176402"/>
                <a:gd name="connsiteX189" fmla="*/ 8495 w 187426"/>
                <a:gd name="connsiteY189" fmla="*/ 152334 h 176402"/>
                <a:gd name="connsiteX190" fmla="*/ 9448 w 187426"/>
                <a:gd name="connsiteY190" fmla="*/ 150144 h 176402"/>
                <a:gd name="connsiteX191" fmla="*/ 12400 w 187426"/>
                <a:gd name="connsiteY191" fmla="*/ 149286 h 176402"/>
                <a:gd name="connsiteX192" fmla="*/ 12400 w 187426"/>
                <a:gd name="connsiteY192" fmla="*/ 151953 h 176402"/>
                <a:gd name="connsiteX193" fmla="*/ 9733 w 187426"/>
                <a:gd name="connsiteY193" fmla="*/ 154906 h 176402"/>
                <a:gd name="connsiteX194" fmla="*/ 8781 w 187426"/>
                <a:gd name="connsiteY194" fmla="*/ 156620 h 176402"/>
                <a:gd name="connsiteX195" fmla="*/ 10209 w 187426"/>
                <a:gd name="connsiteY195" fmla="*/ 158049 h 176402"/>
                <a:gd name="connsiteX196" fmla="*/ 13162 w 187426"/>
                <a:gd name="connsiteY196" fmla="*/ 157192 h 176402"/>
                <a:gd name="connsiteX197" fmla="*/ 15258 w 187426"/>
                <a:gd name="connsiteY197" fmla="*/ 154525 h 176402"/>
                <a:gd name="connsiteX198" fmla="*/ 18496 w 187426"/>
                <a:gd name="connsiteY198" fmla="*/ 151953 h 176402"/>
                <a:gd name="connsiteX199" fmla="*/ 20782 w 187426"/>
                <a:gd name="connsiteY199" fmla="*/ 153763 h 176402"/>
                <a:gd name="connsiteX200" fmla="*/ 18877 w 187426"/>
                <a:gd name="connsiteY200" fmla="*/ 155858 h 176402"/>
                <a:gd name="connsiteX201" fmla="*/ 16306 w 187426"/>
                <a:gd name="connsiteY201" fmla="*/ 158811 h 176402"/>
                <a:gd name="connsiteX202" fmla="*/ 20211 w 187426"/>
                <a:gd name="connsiteY202" fmla="*/ 159954 h 176402"/>
                <a:gd name="connsiteX203" fmla="*/ 23449 w 187426"/>
                <a:gd name="connsiteY203" fmla="*/ 158144 h 176402"/>
                <a:gd name="connsiteX204" fmla="*/ 25545 w 187426"/>
                <a:gd name="connsiteY204" fmla="*/ 155668 h 176402"/>
                <a:gd name="connsiteX205" fmla="*/ 27545 w 187426"/>
                <a:gd name="connsiteY205" fmla="*/ 154906 h 176402"/>
                <a:gd name="connsiteX206" fmla="*/ 25545 w 187426"/>
                <a:gd name="connsiteY206" fmla="*/ 159573 h 176402"/>
                <a:gd name="connsiteX207" fmla="*/ 23640 w 187426"/>
                <a:gd name="connsiteY207" fmla="*/ 161002 h 176402"/>
                <a:gd name="connsiteX208" fmla="*/ 24497 w 187426"/>
                <a:gd name="connsiteY208" fmla="*/ 162526 h 176402"/>
                <a:gd name="connsiteX209" fmla="*/ 25545 w 187426"/>
                <a:gd name="connsiteY209" fmla="*/ 162526 h 176402"/>
                <a:gd name="connsiteX210" fmla="*/ 30117 w 187426"/>
                <a:gd name="connsiteY210" fmla="*/ 159954 h 176402"/>
                <a:gd name="connsiteX211" fmla="*/ 32498 w 187426"/>
                <a:gd name="connsiteY211" fmla="*/ 157192 h 176402"/>
                <a:gd name="connsiteX212" fmla="*/ 28688 w 187426"/>
                <a:gd name="connsiteY212" fmla="*/ 163955 h 176402"/>
                <a:gd name="connsiteX213" fmla="*/ 25831 w 187426"/>
                <a:gd name="connsiteY213" fmla="*/ 165383 h 176402"/>
                <a:gd name="connsiteX214" fmla="*/ 25831 w 187426"/>
                <a:gd name="connsiteY214" fmla="*/ 167574 h 176402"/>
                <a:gd name="connsiteX215" fmla="*/ 28688 w 187426"/>
                <a:gd name="connsiteY215" fmla="*/ 168241 h 176402"/>
                <a:gd name="connsiteX216" fmla="*/ 35641 w 187426"/>
                <a:gd name="connsiteY216" fmla="*/ 165860 h 176402"/>
                <a:gd name="connsiteX217" fmla="*/ 37832 w 187426"/>
                <a:gd name="connsiteY217" fmla="*/ 160811 h 176402"/>
                <a:gd name="connsiteX218" fmla="*/ 39737 w 187426"/>
                <a:gd name="connsiteY218" fmla="*/ 159478 h 176402"/>
                <a:gd name="connsiteX219" fmla="*/ 42214 w 187426"/>
                <a:gd name="connsiteY219" fmla="*/ 161002 h 176402"/>
                <a:gd name="connsiteX220" fmla="*/ 41166 w 187426"/>
                <a:gd name="connsiteY220" fmla="*/ 163383 h 176402"/>
                <a:gd name="connsiteX221" fmla="*/ 41166 w 187426"/>
                <a:gd name="connsiteY221" fmla="*/ 165860 h 176402"/>
                <a:gd name="connsiteX222" fmla="*/ 45642 w 187426"/>
                <a:gd name="connsiteY222" fmla="*/ 165860 h 176402"/>
                <a:gd name="connsiteX223" fmla="*/ 47738 w 187426"/>
                <a:gd name="connsiteY223" fmla="*/ 163193 h 176402"/>
                <a:gd name="connsiteX224" fmla="*/ 48405 w 187426"/>
                <a:gd name="connsiteY224" fmla="*/ 161574 h 176402"/>
                <a:gd name="connsiteX225" fmla="*/ 48405 w 187426"/>
                <a:gd name="connsiteY225" fmla="*/ 167765 h 176402"/>
                <a:gd name="connsiteX226" fmla="*/ 47643 w 187426"/>
                <a:gd name="connsiteY226" fmla="*/ 169384 h 176402"/>
                <a:gd name="connsiteX227" fmla="*/ 48691 w 187426"/>
                <a:gd name="connsiteY227" fmla="*/ 170908 h 176402"/>
                <a:gd name="connsiteX228" fmla="*/ 50024 w 187426"/>
                <a:gd name="connsiteY228" fmla="*/ 170908 h 176402"/>
                <a:gd name="connsiteX229" fmla="*/ 54120 w 187426"/>
                <a:gd name="connsiteY229" fmla="*/ 168146 h 176402"/>
                <a:gd name="connsiteX230" fmla="*/ 54120 w 187426"/>
                <a:gd name="connsiteY230" fmla="*/ 163860 h 176402"/>
                <a:gd name="connsiteX231" fmla="*/ 55091 w 187426"/>
                <a:gd name="connsiteY231" fmla="*/ 162745 h 176402"/>
                <a:gd name="connsiteX232" fmla="*/ 55549 w 187426"/>
                <a:gd name="connsiteY232" fmla="*/ 162812 h 176402"/>
                <a:gd name="connsiteX233" fmla="*/ 56310 w 187426"/>
                <a:gd name="connsiteY233" fmla="*/ 162812 h 176402"/>
                <a:gd name="connsiteX234" fmla="*/ 57263 w 187426"/>
                <a:gd name="connsiteY234" fmla="*/ 169003 h 176402"/>
                <a:gd name="connsiteX235" fmla="*/ 61359 w 187426"/>
                <a:gd name="connsiteY235" fmla="*/ 172051 h 176402"/>
                <a:gd name="connsiteX236" fmla="*/ 64978 w 187426"/>
                <a:gd name="connsiteY236" fmla="*/ 172051 h 176402"/>
                <a:gd name="connsiteX237" fmla="*/ 64978 w 187426"/>
                <a:gd name="connsiteY237" fmla="*/ 171003 h 176402"/>
                <a:gd name="connsiteX238" fmla="*/ 61454 w 187426"/>
                <a:gd name="connsiteY238" fmla="*/ 166622 h 176402"/>
                <a:gd name="connsiteX239" fmla="*/ 60883 w 187426"/>
                <a:gd name="connsiteY239" fmla="*/ 161954 h 176402"/>
                <a:gd name="connsiteX240" fmla="*/ 63550 w 187426"/>
                <a:gd name="connsiteY240" fmla="*/ 163097 h 176402"/>
                <a:gd name="connsiteX241" fmla="*/ 64311 w 187426"/>
                <a:gd name="connsiteY241" fmla="*/ 165383 h 176402"/>
                <a:gd name="connsiteX242" fmla="*/ 64978 w 187426"/>
                <a:gd name="connsiteY242" fmla="*/ 165383 h 176402"/>
                <a:gd name="connsiteX243" fmla="*/ 66960 w 187426"/>
                <a:gd name="connsiteY243" fmla="*/ 164231 h 176402"/>
                <a:gd name="connsiteX244" fmla="*/ 66978 w 187426"/>
                <a:gd name="connsiteY244" fmla="*/ 164145 h 176402"/>
                <a:gd name="connsiteX245" fmla="*/ 68502 w 187426"/>
                <a:gd name="connsiteY245" fmla="*/ 162431 h 176402"/>
                <a:gd name="connsiteX246" fmla="*/ 69550 w 187426"/>
                <a:gd name="connsiteY246" fmla="*/ 167669 h 176402"/>
                <a:gd name="connsiteX247" fmla="*/ 75932 w 187426"/>
                <a:gd name="connsiteY247" fmla="*/ 174432 h 176402"/>
                <a:gd name="connsiteX248" fmla="*/ 77647 w 187426"/>
                <a:gd name="connsiteY248" fmla="*/ 174432 h 176402"/>
                <a:gd name="connsiteX249" fmla="*/ 80314 w 187426"/>
                <a:gd name="connsiteY249" fmla="*/ 172718 h 176402"/>
                <a:gd name="connsiteX250" fmla="*/ 79266 w 187426"/>
                <a:gd name="connsiteY250" fmla="*/ 170050 h 176402"/>
                <a:gd name="connsiteX251" fmla="*/ 78313 w 187426"/>
                <a:gd name="connsiteY251" fmla="*/ 166336 h 176402"/>
                <a:gd name="connsiteX252" fmla="*/ 80580 w 187426"/>
                <a:gd name="connsiteY252" fmla="*/ 163497 h 176402"/>
                <a:gd name="connsiteX253" fmla="*/ 80885 w 187426"/>
                <a:gd name="connsiteY253" fmla="*/ 163479 h 176402"/>
                <a:gd name="connsiteX254" fmla="*/ 84505 w 187426"/>
                <a:gd name="connsiteY254" fmla="*/ 165669 h 176402"/>
                <a:gd name="connsiteX255" fmla="*/ 85743 w 187426"/>
                <a:gd name="connsiteY255" fmla="*/ 168908 h 176402"/>
                <a:gd name="connsiteX256" fmla="*/ 90219 w 187426"/>
                <a:gd name="connsiteY256" fmla="*/ 169574 h 176402"/>
                <a:gd name="connsiteX257" fmla="*/ 90219 w 187426"/>
                <a:gd name="connsiteY257" fmla="*/ 168336 h 176402"/>
                <a:gd name="connsiteX258" fmla="*/ 88505 w 187426"/>
                <a:gd name="connsiteY258" fmla="*/ 165669 h 176402"/>
                <a:gd name="connsiteX259" fmla="*/ 88505 w 187426"/>
                <a:gd name="connsiteY259" fmla="*/ 162907 h 176402"/>
                <a:gd name="connsiteX260" fmla="*/ 91458 w 187426"/>
                <a:gd name="connsiteY260" fmla="*/ 162907 h 176402"/>
                <a:gd name="connsiteX261" fmla="*/ 93172 w 187426"/>
                <a:gd name="connsiteY261" fmla="*/ 165003 h 176402"/>
                <a:gd name="connsiteX262" fmla="*/ 94315 w 187426"/>
                <a:gd name="connsiteY262" fmla="*/ 170813 h 176402"/>
                <a:gd name="connsiteX263" fmla="*/ 95268 w 187426"/>
                <a:gd name="connsiteY263" fmla="*/ 173670 h 176402"/>
                <a:gd name="connsiteX264" fmla="*/ 98125 w 187426"/>
                <a:gd name="connsiteY264" fmla="*/ 175861 h 176402"/>
                <a:gd name="connsiteX265" fmla="*/ 100887 w 187426"/>
                <a:gd name="connsiteY265" fmla="*/ 175861 h 176402"/>
                <a:gd name="connsiteX266" fmla="*/ 102507 w 187426"/>
                <a:gd name="connsiteY266" fmla="*/ 174528 h 176402"/>
                <a:gd name="connsiteX267" fmla="*/ 101459 w 187426"/>
                <a:gd name="connsiteY267" fmla="*/ 173194 h 176402"/>
                <a:gd name="connsiteX268" fmla="*/ 99268 w 187426"/>
                <a:gd name="connsiteY268" fmla="*/ 168908 h 176402"/>
                <a:gd name="connsiteX269" fmla="*/ 100173 w 187426"/>
                <a:gd name="connsiteY269" fmla="*/ 167412 h 176402"/>
                <a:gd name="connsiteX270" fmla="*/ 100316 w 187426"/>
                <a:gd name="connsiteY270" fmla="*/ 167384 h 176402"/>
                <a:gd name="connsiteX271" fmla="*/ 102031 w 187426"/>
                <a:gd name="connsiteY271" fmla="*/ 167384 h 176402"/>
                <a:gd name="connsiteX272" fmla="*/ 104031 w 187426"/>
                <a:gd name="connsiteY272" fmla="*/ 169860 h 176402"/>
                <a:gd name="connsiteX273" fmla="*/ 105459 w 187426"/>
                <a:gd name="connsiteY273" fmla="*/ 172527 h 176402"/>
                <a:gd name="connsiteX274" fmla="*/ 109365 w 187426"/>
                <a:gd name="connsiteY274" fmla="*/ 173289 h 176402"/>
                <a:gd name="connsiteX275" fmla="*/ 110422 w 187426"/>
                <a:gd name="connsiteY275" fmla="*/ 171413 h 176402"/>
                <a:gd name="connsiteX276" fmla="*/ 110412 w 187426"/>
                <a:gd name="connsiteY276" fmla="*/ 171384 h 176402"/>
                <a:gd name="connsiteX277" fmla="*/ 108793 w 187426"/>
                <a:gd name="connsiteY277" fmla="*/ 169384 h 176402"/>
                <a:gd name="connsiteX278" fmla="*/ 104602 w 187426"/>
                <a:gd name="connsiteY278" fmla="*/ 162907 h 176402"/>
                <a:gd name="connsiteX279" fmla="*/ 105555 w 187426"/>
                <a:gd name="connsiteY279" fmla="*/ 161002 h 176402"/>
                <a:gd name="connsiteX280" fmla="*/ 107650 w 187426"/>
                <a:gd name="connsiteY280" fmla="*/ 161574 h 176402"/>
                <a:gd name="connsiteX281" fmla="*/ 108508 w 187426"/>
                <a:gd name="connsiteY281" fmla="*/ 162907 h 176402"/>
                <a:gd name="connsiteX282" fmla="*/ 109746 w 187426"/>
                <a:gd name="connsiteY282" fmla="*/ 165288 h 176402"/>
                <a:gd name="connsiteX283" fmla="*/ 112317 w 187426"/>
                <a:gd name="connsiteY283" fmla="*/ 167574 h 176402"/>
                <a:gd name="connsiteX284" fmla="*/ 116318 w 187426"/>
                <a:gd name="connsiteY284" fmla="*/ 167574 h 176402"/>
                <a:gd name="connsiteX285" fmla="*/ 115175 w 187426"/>
                <a:gd name="connsiteY285" fmla="*/ 165193 h 176402"/>
                <a:gd name="connsiteX286" fmla="*/ 113937 w 187426"/>
                <a:gd name="connsiteY286" fmla="*/ 163193 h 176402"/>
                <a:gd name="connsiteX287" fmla="*/ 113937 w 187426"/>
                <a:gd name="connsiteY287" fmla="*/ 162050 h 176402"/>
                <a:gd name="connsiteX288" fmla="*/ 114603 w 187426"/>
                <a:gd name="connsiteY288" fmla="*/ 162050 h 176402"/>
                <a:gd name="connsiteX289" fmla="*/ 119080 w 187426"/>
                <a:gd name="connsiteY289" fmla="*/ 163097 h 176402"/>
                <a:gd name="connsiteX290" fmla="*/ 120033 w 187426"/>
                <a:gd name="connsiteY290" fmla="*/ 166145 h 176402"/>
                <a:gd name="connsiteX291" fmla="*/ 120033 w 187426"/>
                <a:gd name="connsiteY291" fmla="*/ 169289 h 176402"/>
                <a:gd name="connsiteX292" fmla="*/ 120890 w 187426"/>
                <a:gd name="connsiteY292" fmla="*/ 169956 h 176402"/>
                <a:gd name="connsiteX293" fmla="*/ 123557 w 187426"/>
                <a:gd name="connsiteY293" fmla="*/ 169956 h 176402"/>
                <a:gd name="connsiteX294" fmla="*/ 125081 w 187426"/>
                <a:gd name="connsiteY294" fmla="*/ 169289 h 176402"/>
                <a:gd name="connsiteX295" fmla="*/ 125081 w 187426"/>
                <a:gd name="connsiteY295" fmla="*/ 165574 h 176402"/>
                <a:gd name="connsiteX296" fmla="*/ 121938 w 187426"/>
                <a:gd name="connsiteY296" fmla="*/ 162050 h 176402"/>
                <a:gd name="connsiteX297" fmla="*/ 122433 w 187426"/>
                <a:gd name="connsiteY297" fmla="*/ 160088 h 176402"/>
                <a:gd name="connsiteX298" fmla="*/ 122509 w 187426"/>
                <a:gd name="connsiteY298" fmla="*/ 160049 h 176402"/>
                <a:gd name="connsiteX299" fmla="*/ 125557 w 187426"/>
                <a:gd name="connsiteY299" fmla="*/ 160049 h 176402"/>
                <a:gd name="connsiteX300" fmla="*/ 126891 w 187426"/>
                <a:gd name="connsiteY300" fmla="*/ 161954 h 176402"/>
                <a:gd name="connsiteX301" fmla="*/ 127462 w 187426"/>
                <a:gd name="connsiteY301" fmla="*/ 163383 h 176402"/>
                <a:gd name="connsiteX302" fmla="*/ 129082 w 187426"/>
                <a:gd name="connsiteY302" fmla="*/ 164336 h 176402"/>
                <a:gd name="connsiteX303" fmla="*/ 131939 w 187426"/>
                <a:gd name="connsiteY303" fmla="*/ 162717 h 176402"/>
                <a:gd name="connsiteX304" fmla="*/ 131272 w 187426"/>
                <a:gd name="connsiteY304" fmla="*/ 160049 h 176402"/>
                <a:gd name="connsiteX305" fmla="*/ 133082 w 187426"/>
                <a:gd name="connsiteY305" fmla="*/ 159383 h 176402"/>
                <a:gd name="connsiteX306" fmla="*/ 135368 w 187426"/>
                <a:gd name="connsiteY306" fmla="*/ 160049 h 176402"/>
                <a:gd name="connsiteX307" fmla="*/ 136130 w 187426"/>
                <a:gd name="connsiteY307" fmla="*/ 161383 h 176402"/>
                <a:gd name="connsiteX308" fmla="*/ 138035 w 187426"/>
                <a:gd name="connsiteY308" fmla="*/ 164622 h 176402"/>
                <a:gd name="connsiteX309" fmla="*/ 142417 w 187426"/>
                <a:gd name="connsiteY309" fmla="*/ 166622 h 176402"/>
                <a:gd name="connsiteX310" fmla="*/ 145179 w 187426"/>
                <a:gd name="connsiteY310" fmla="*/ 165955 h 176402"/>
                <a:gd name="connsiteX311" fmla="*/ 145179 w 187426"/>
                <a:gd name="connsiteY311" fmla="*/ 165193 h 176402"/>
                <a:gd name="connsiteX312" fmla="*/ 142607 w 187426"/>
                <a:gd name="connsiteY312" fmla="*/ 160907 h 176402"/>
                <a:gd name="connsiteX313" fmla="*/ 140988 w 187426"/>
                <a:gd name="connsiteY313" fmla="*/ 158811 h 176402"/>
                <a:gd name="connsiteX314" fmla="*/ 141750 w 187426"/>
                <a:gd name="connsiteY314" fmla="*/ 157668 h 176402"/>
                <a:gd name="connsiteX315" fmla="*/ 143845 w 187426"/>
                <a:gd name="connsiteY315" fmla="*/ 157668 h 176402"/>
                <a:gd name="connsiteX316" fmla="*/ 145750 w 187426"/>
                <a:gd name="connsiteY316" fmla="*/ 158335 h 176402"/>
                <a:gd name="connsiteX317" fmla="*/ 147751 w 187426"/>
                <a:gd name="connsiteY317" fmla="*/ 157478 h 176402"/>
                <a:gd name="connsiteX318" fmla="*/ 148322 w 187426"/>
                <a:gd name="connsiteY318" fmla="*/ 156049 h 176402"/>
                <a:gd name="connsiteX319" fmla="*/ 148798 w 187426"/>
                <a:gd name="connsiteY319" fmla="*/ 155001 h 176402"/>
                <a:gd name="connsiteX320" fmla="*/ 151084 w 187426"/>
                <a:gd name="connsiteY320" fmla="*/ 153763 h 176402"/>
                <a:gd name="connsiteX321" fmla="*/ 152894 w 187426"/>
                <a:gd name="connsiteY321" fmla="*/ 154811 h 176402"/>
                <a:gd name="connsiteX322" fmla="*/ 152894 w 187426"/>
                <a:gd name="connsiteY322" fmla="*/ 156335 h 176402"/>
                <a:gd name="connsiteX323" fmla="*/ 152132 w 187426"/>
                <a:gd name="connsiteY323" fmla="*/ 157859 h 176402"/>
                <a:gd name="connsiteX324" fmla="*/ 152132 w 187426"/>
                <a:gd name="connsiteY324" fmla="*/ 157859 h 176402"/>
                <a:gd name="connsiteX325" fmla="*/ 153084 w 187426"/>
                <a:gd name="connsiteY325" fmla="*/ 159097 h 176402"/>
                <a:gd name="connsiteX326" fmla="*/ 157085 w 187426"/>
                <a:gd name="connsiteY326" fmla="*/ 157668 h 176402"/>
                <a:gd name="connsiteX327" fmla="*/ 158133 w 187426"/>
                <a:gd name="connsiteY327" fmla="*/ 154239 h 176402"/>
                <a:gd name="connsiteX328" fmla="*/ 158133 w 187426"/>
                <a:gd name="connsiteY328" fmla="*/ 152525 h 176402"/>
                <a:gd name="connsiteX329" fmla="*/ 160133 w 187426"/>
                <a:gd name="connsiteY329" fmla="*/ 150620 h 176402"/>
                <a:gd name="connsiteX330" fmla="*/ 160133 w 187426"/>
                <a:gd name="connsiteY330" fmla="*/ 150620 h 176402"/>
                <a:gd name="connsiteX331" fmla="*/ 162228 w 187426"/>
                <a:gd name="connsiteY331" fmla="*/ 153096 h 176402"/>
                <a:gd name="connsiteX332" fmla="*/ 161181 w 187426"/>
                <a:gd name="connsiteY332" fmla="*/ 155763 h 176402"/>
                <a:gd name="connsiteX333" fmla="*/ 162038 w 187426"/>
                <a:gd name="connsiteY333" fmla="*/ 158335 h 176402"/>
                <a:gd name="connsiteX334" fmla="*/ 164895 w 187426"/>
                <a:gd name="connsiteY334" fmla="*/ 157192 h 176402"/>
                <a:gd name="connsiteX335" fmla="*/ 165848 w 187426"/>
                <a:gd name="connsiteY335" fmla="*/ 154906 h 176402"/>
                <a:gd name="connsiteX336" fmla="*/ 168896 w 187426"/>
                <a:gd name="connsiteY336" fmla="*/ 153668 h 176402"/>
                <a:gd name="connsiteX337" fmla="*/ 168896 w 187426"/>
                <a:gd name="connsiteY337" fmla="*/ 156335 h 176402"/>
                <a:gd name="connsiteX338" fmla="*/ 166229 w 187426"/>
                <a:gd name="connsiteY338" fmla="*/ 159383 h 176402"/>
                <a:gd name="connsiteX339" fmla="*/ 165276 w 187426"/>
                <a:gd name="connsiteY339" fmla="*/ 161098 h 176402"/>
                <a:gd name="connsiteX340" fmla="*/ 166801 w 187426"/>
                <a:gd name="connsiteY340" fmla="*/ 162526 h 176402"/>
                <a:gd name="connsiteX341" fmla="*/ 169658 w 187426"/>
                <a:gd name="connsiteY341" fmla="*/ 161574 h 176402"/>
                <a:gd name="connsiteX342" fmla="*/ 171753 w 187426"/>
                <a:gd name="connsiteY342" fmla="*/ 158906 h 176402"/>
                <a:gd name="connsiteX343" fmla="*/ 174992 w 187426"/>
                <a:gd name="connsiteY343" fmla="*/ 156240 h 176402"/>
                <a:gd name="connsiteX344" fmla="*/ 177278 w 187426"/>
                <a:gd name="connsiteY344" fmla="*/ 157954 h 176402"/>
                <a:gd name="connsiteX345" fmla="*/ 175468 w 187426"/>
                <a:gd name="connsiteY345" fmla="*/ 160049 h 176402"/>
                <a:gd name="connsiteX346" fmla="*/ 172992 w 187426"/>
                <a:gd name="connsiteY346" fmla="*/ 163097 h 176402"/>
                <a:gd name="connsiteX347" fmla="*/ 176802 w 187426"/>
                <a:gd name="connsiteY347" fmla="*/ 164145 h 176402"/>
                <a:gd name="connsiteX348" fmla="*/ 178897 w 187426"/>
                <a:gd name="connsiteY348" fmla="*/ 163288 h 176402"/>
                <a:gd name="connsiteX349" fmla="*/ 170992 w 187426"/>
                <a:gd name="connsiteY349" fmla="*/ 139761 h 176402"/>
                <a:gd name="connsiteX350" fmla="*/ 170325 w 187426"/>
                <a:gd name="connsiteY350" fmla="*/ 60228 h 17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87426" h="176402">
                  <a:moveTo>
                    <a:pt x="170325" y="60228"/>
                  </a:moveTo>
                  <a:cubicBezTo>
                    <a:pt x="170620" y="54046"/>
                    <a:pt x="172420" y="48035"/>
                    <a:pt x="175564" y="42701"/>
                  </a:cubicBezTo>
                  <a:cubicBezTo>
                    <a:pt x="178135" y="38892"/>
                    <a:pt x="182136" y="35653"/>
                    <a:pt x="184517" y="31748"/>
                  </a:cubicBezTo>
                  <a:cubicBezTo>
                    <a:pt x="187193" y="26938"/>
                    <a:pt x="188041" y="21318"/>
                    <a:pt x="186898" y="15936"/>
                  </a:cubicBezTo>
                  <a:lnTo>
                    <a:pt x="186422" y="15269"/>
                  </a:lnTo>
                  <a:cubicBezTo>
                    <a:pt x="185260" y="14088"/>
                    <a:pt x="183698" y="13374"/>
                    <a:pt x="182041" y="13269"/>
                  </a:cubicBezTo>
                  <a:cubicBezTo>
                    <a:pt x="181098" y="13098"/>
                    <a:pt x="180126" y="13336"/>
                    <a:pt x="179374" y="13936"/>
                  </a:cubicBezTo>
                  <a:cubicBezTo>
                    <a:pt x="179240" y="14174"/>
                    <a:pt x="179240" y="14460"/>
                    <a:pt x="179374" y="14698"/>
                  </a:cubicBezTo>
                  <a:cubicBezTo>
                    <a:pt x="179592" y="16422"/>
                    <a:pt x="180526" y="17984"/>
                    <a:pt x="181945" y="18984"/>
                  </a:cubicBezTo>
                  <a:cubicBezTo>
                    <a:pt x="182650" y="19537"/>
                    <a:pt x="183203" y="20261"/>
                    <a:pt x="183565" y="21080"/>
                  </a:cubicBezTo>
                  <a:cubicBezTo>
                    <a:pt x="183679" y="21594"/>
                    <a:pt x="183355" y="22099"/>
                    <a:pt x="182841" y="22213"/>
                  </a:cubicBezTo>
                  <a:cubicBezTo>
                    <a:pt x="182831" y="22213"/>
                    <a:pt x="182812" y="22223"/>
                    <a:pt x="182802" y="22223"/>
                  </a:cubicBezTo>
                  <a:cubicBezTo>
                    <a:pt x="182126" y="22451"/>
                    <a:pt x="181383" y="22451"/>
                    <a:pt x="180707" y="22223"/>
                  </a:cubicBezTo>
                  <a:cubicBezTo>
                    <a:pt x="180135" y="21841"/>
                    <a:pt x="179478" y="21613"/>
                    <a:pt x="178802" y="21556"/>
                  </a:cubicBezTo>
                  <a:cubicBezTo>
                    <a:pt x="178069" y="21537"/>
                    <a:pt x="177364" y="21851"/>
                    <a:pt x="176897" y="22413"/>
                  </a:cubicBezTo>
                  <a:cubicBezTo>
                    <a:pt x="176583" y="22832"/>
                    <a:pt x="176392" y="23327"/>
                    <a:pt x="176326" y="23842"/>
                  </a:cubicBezTo>
                  <a:cubicBezTo>
                    <a:pt x="176183" y="24194"/>
                    <a:pt x="176030" y="24547"/>
                    <a:pt x="175849" y="24890"/>
                  </a:cubicBezTo>
                  <a:cubicBezTo>
                    <a:pt x="175402" y="25719"/>
                    <a:pt x="174506" y="26204"/>
                    <a:pt x="173563" y="26128"/>
                  </a:cubicBezTo>
                  <a:cubicBezTo>
                    <a:pt x="172830" y="26156"/>
                    <a:pt x="172154" y="25747"/>
                    <a:pt x="171849" y="25080"/>
                  </a:cubicBezTo>
                  <a:cubicBezTo>
                    <a:pt x="171620" y="24594"/>
                    <a:pt x="171620" y="24042"/>
                    <a:pt x="171849" y="23556"/>
                  </a:cubicBezTo>
                  <a:cubicBezTo>
                    <a:pt x="172144" y="23099"/>
                    <a:pt x="172392" y="22623"/>
                    <a:pt x="172611" y="22128"/>
                  </a:cubicBezTo>
                  <a:cubicBezTo>
                    <a:pt x="172658" y="21937"/>
                    <a:pt x="172658" y="21747"/>
                    <a:pt x="172611" y="21556"/>
                  </a:cubicBezTo>
                  <a:cubicBezTo>
                    <a:pt x="172611" y="21556"/>
                    <a:pt x="172611" y="20508"/>
                    <a:pt x="171753" y="20413"/>
                  </a:cubicBezTo>
                  <a:cubicBezTo>
                    <a:pt x="170896" y="20318"/>
                    <a:pt x="168991" y="20413"/>
                    <a:pt x="167848" y="21841"/>
                  </a:cubicBezTo>
                  <a:cubicBezTo>
                    <a:pt x="166858" y="22642"/>
                    <a:pt x="166439" y="23956"/>
                    <a:pt x="166801" y="25176"/>
                  </a:cubicBezTo>
                  <a:cubicBezTo>
                    <a:pt x="166801" y="25842"/>
                    <a:pt x="167372" y="26319"/>
                    <a:pt x="166801" y="26985"/>
                  </a:cubicBezTo>
                  <a:cubicBezTo>
                    <a:pt x="166229" y="27652"/>
                    <a:pt x="164800" y="27938"/>
                    <a:pt x="164800" y="28890"/>
                  </a:cubicBezTo>
                  <a:lnTo>
                    <a:pt x="164800" y="28890"/>
                  </a:lnTo>
                  <a:cubicBezTo>
                    <a:pt x="164800" y="26699"/>
                    <a:pt x="163276" y="27271"/>
                    <a:pt x="162800" y="26414"/>
                  </a:cubicBezTo>
                  <a:cubicBezTo>
                    <a:pt x="162324" y="25556"/>
                    <a:pt x="162800" y="24604"/>
                    <a:pt x="163752" y="23651"/>
                  </a:cubicBezTo>
                  <a:cubicBezTo>
                    <a:pt x="164705" y="22699"/>
                    <a:pt x="164419" y="21461"/>
                    <a:pt x="162895" y="21175"/>
                  </a:cubicBezTo>
                  <a:cubicBezTo>
                    <a:pt x="161828" y="20928"/>
                    <a:pt x="160714" y="21385"/>
                    <a:pt x="160133" y="22318"/>
                  </a:cubicBezTo>
                  <a:cubicBezTo>
                    <a:pt x="160133" y="22985"/>
                    <a:pt x="160133" y="23842"/>
                    <a:pt x="159276" y="24509"/>
                  </a:cubicBezTo>
                  <a:cubicBezTo>
                    <a:pt x="158580" y="25404"/>
                    <a:pt x="157409" y="25776"/>
                    <a:pt x="156323" y="25461"/>
                  </a:cubicBezTo>
                  <a:cubicBezTo>
                    <a:pt x="154894" y="25461"/>
                    <a:pt x="155370" y="23651"/>
                    <a:pt x="156323" y="22699"/>
                  </a:cubicBezTo>
                  <a:lnTo>
                    <a:pt x="158895" y="19746"/>
                  </a:lnTo>
                  <a:cubicBezTo>
                    <a:pt x="159371" y="19175"/>
                    <a:pt x="159847" y="18699"/>
                    <a:pt x="159847" y="18032"/>
                  </a:cubicBezTo>
                  <a:cubicBezTo>
                    <a:pt x="159761" y="17280"/>
                    <a:pt x="159171" y="16689"/>
                    <a:pt x="158418" y="16603"/>
                  </a:cubicBezTo>
                  <a:cubicBezTo>
                    <a:pt x="157371" y="16489"/>
                    <a:pt x="156333" y="16841"/>
                    <a:pt x="155561" y="17556"/>
                  </a:cubicBezTo>
                  <a:cubicBezTo>
                    <a:pt x="154675" y="18260"/>
                    <a:pt x="153989" y="19175"/>
                    <a:pt x="153561" y="20222"/>
                  </a:cubicBezTo>
                  <a:cubicBezTo>
                    <a:pt x="152989" y="21365"/>
                    <a:pt x="152323" y="22890"/>
                    <a:pt x="150418" y="22794"/>
                  </a:cubicBezTo>
                  <a:cubicBezTo>
                    <a:pt x="149322" y="22908"/>
                    <a:pt x="148322" y="22165"/>
                    <a:pt x="148132" y="21080"/>
                  </a:cubicBezTo>
                  <a:cubicBezTo>
                    <a:pt x="148132" y="20222"/>
                    <a:pt x="148989" y="19556"/>
                    <a:pt x="149941" y="18984"/>
                  </a:cubicBezTo>
                  <a:cubicBezTo>
                    <a:pt x="150894" y="18413"/>
                    <a:pt x="152989" y="17174"/>
                    <a:pt x="152418" y="15936"/>
                  </a:cubicBezTo>
                  <a:cubicBezTo>
                    <a:pt x="151408" y="14955"/>
                    <a:pt x="149970" y="14565"/>
                    <a:pt x="148608" y="14888"/>
                  </a:cubicBezTo>
                  <a:cubicBezTo>
                    <a:pt x="147341" y="15079"/>
                    <a:pt x="146188" y="15717"/>
                    <a:pt x="145369" y="16698"/>
                  </a:cubicBezTo>
                  <a:cubicBezTo>
                    <a:pt x="144607" y="17556"/>
                    <a:pt x="144131" y="18413"/>
                    <a:pt x="143369" y="19270"/>
                  </a:cubicBezTo>
                  <a:cubicBezTo>
                    <a:pt x="142893" y="19803"/>
                    <a:pt x="142169" y="20051"/>
                    <a:pt x="141464" y="19937"/>
                  </a:cubicBezTo>
                  <a:cubicBezTo>
                    <a:pt x="140874" y="18127"/>
                    <a:pt x="141683" y="16155"/>
                    <a:pt x="143369" y="15269"/>
                  </a:cubicBezTo>
                  <a:cubicBezTo>
                    <a:pt x="144064" y="14965"/>
                    <a:pt x="144684" y="14508"/>
                    <a:pt x="145179" y="13936"/>
                  </a:cubicBezTo>
                  <a:cubicBezTo>
                    <a:pt x="145493" y="13517"/>
                    <a:pt x="145417" y="12917"/>
                    <a:pt x="144998" y="12603"/>
                  </a:cubicBezTo>
                  <a:cubicBezTo>
                    <a:pt x="144807" y="12450"/>
                    <a:pt x="144560" y="12383"/>
                    <a:pt x="144322" y="12412"/>
                  </a:cubicBezTo>
                  <a:lnTo>
                    <a:pt x="143274" y="12412"/>
                  </a:lnTo>
                  <a:cubicBezTo>
                    <a:pt x="141492" y="12612"/>
                    <a:pt x="139864" y="13545"/>
                    <a:pt x="138797" y="14984"/>
                  </a:cubicBezTo>
                  <a:cubicBezTo>
                    <a:pt x="138226" y="16031"/>
                    <a:pt x="138130" y="17365"/>
                    <a:pt x="136511" y="17841"/>
                  </a:cubicBezTo>
                  <a:cubicBezTo>
                    <a:pt x="135368" y="15365"/>
                    <a:pt x="137083" y="12603"/>
                    <a:pt x="140226" y="10983"/>
                  </a:cubicBezTo>
                  <a:cubicBezTo>
                    <a:pt x="141197" y="10602"/>
                    <a:pt x="142121" y="10126"/>
                    <a:pt x="142988" y="9554"/>
                  </a:cubicBezTo>
                  <a:cubicBezTo>
                    <a:pt x="143750" y="8888"/>
                    <a:pt x="144036" y="7935"/>
                    <a:pt x="142988" y="7364"/>
                  </a:cubicBezTo>
                  <a:cubicBezTo>
                    <a:pt x="142131" y="6830"/>
                    <a:pt x="141131" y="6602"/>
                    <a:pt x="140131" y="6697"/>
                  </a:cubicBezTo>
                  <a:cubicBezTo>
                    <a:pt x="137635" y="6602"/>
                    <a:pt x="135216" y="7497"/>
                    <a:pt x="133368" y="9174"/>
                  </a:cubicBezTo>
                  <a:cubicBezTo>
                    <a:pt x="131939" y="10697"/>
                    <a:pt x="131939" y="12507"/>
                    <a:pt x="131177" y="14222"/>
                  </a:cubicBezTo>
                  <a:cubicBezTo>
                    <a:pt x="130739" y="15403"/>
                    <a:pt x="129424" y="16012"/>
                    <a:pt x="128243" y="15565"/>
                  </a:cubicBezTo>
                  <a:cubicBezTo>
                    <a:pt x="127615" y="15336"/>
                    <a:pt x="127120" y="14841"/>
                    <a:pt x="126891" y="14222"/>
                  </a:cubicBezTo>
                  <a:cubicBezTo>
                    <a:pt x="127062" y="13365"/>
                    <a:pt x="127415" y="12546"/>
                    <a:pt x="127939" y="11840"/>
                  </a:cubicBezTo>
                  <a:cubicBezTo>
                    <a:pt x="128577" y="11174"/>
                    <a:pt x="128577" y="10126"/>
                    <a:pt x="127939" y="9459"/>
                  </a:cubicBezTo>
                  <a:cubicBezTo>
                    <a:pt x="126567" y="8745"/>
                    <a:pt x="124929" y="8745"/>
                    <a:pt x="123557" y="9459"/>
                  </a:cubicBezTo>
                  <a:cubicBezTo>
                    <a:pt x="122595" y="10088"/>
                    <a:pt x="121890" y="11031"/>
                    <a:pt x="121557" y="12126"/>
                  </a:cubicBezTo>
                  <a:lnTo>
                    <a:pt x="120890" y="13745"/>
                  </a:lnTo>
                  <a:cubicBezTo>
                    <a:pt x="119595" y="11888"/>
                    <a:pt x="119595" y="9411"/>
                    <a:pt x="120890" y="7554"/>
                  </a:cubicBezTo>
                  <a:cubicBezTo>
                    <a:pt x="121271" y="7069"/>
                    <a:pt x="121557" y="6516"/>
                    <a:pt x="121747" y="5935"/>
                  </a:cubicBezTo>
                  <a:cubicBezTo>
                    <a:pt x="121766" y="5278"/>
                    <a:pt x="121338" y="4677"/>
                    <a:pt x="120700" y="4506"/>
                  </a:cubicBezTo>
                  <a:lnTo>
                    <a:pt x="119366" y="4506"/>
                  </a:lnTo>
                  <a:cubicBezTo>
                    <a:pt x="117528" y="4554"/>
                    <a:pt x="115899" y="5726"/>
                    <a:pt x="115270" y="7459"/>
                  </a:cubicBezTo>
                  <a:cubicBezTo>
                    <a:pt x="115128" y="8850"/>
                    <a:pt x="115128" y="10259"/>
                    <a:pt x="115270" y="11650"/>
                  </a:cubicBezTo>
                  <a:cubicBezTo>
                    <a:pt x="115223" y="12336"/>
                    <a:pt x="114632" y="12850"/>
                    <a:pt x="113956" y="12802"/>
                  </a:cubicBezTo>
                  <a:cubicBezTo>
                    <a:pt x="113918" y="12802"/>
                    <a:pt x="113880" y="12802"/>
                    <a:pt x="113842" y="12793"/>
                  </a:cubicBezTo>
                  <a:cubicBezTo>
                    <a:pt x="113594" y="12859"/>
                    <a:pt x="113327" y="12859"/>
                    <a:pt x="113080" y="12793"/>
                  </a:cubicBezTo>
                  <a:cubicBezTo>
                    <a:pt x="111556" y="10888"/>
                    <a:pt x="113080" y="8507"/>
                    <a:pt x="112127" y="6506"/>
                  </a:cubicBezTo>
                  <a:cubicBezTo>
                    <a:pt x="111089" y="5154"/>
                    <a:pt x="109708" y="4097"/>
                    <a:pt x="108126" y="3458"/>
                  </a:cubicBezTo>
                  <a:cubicBezTo>
                    <a:pt x="107079" y="2887"/>
                    <a:pt x="105078" y="2506"/>
                    <a:pt x="104507" y="3458"/>
                  </a:cubicBezTo>
                  <a:cubicBezTo>
                    <a:pt x="104317" y="3782"/>
                    <a:pt x="104317" y="4183"/>
                    <a:pt x="104507" y="4506"/>
                  </a:cubicBezTo>
                  <a:cubicBezTo>
                    <a:pt x="105459" y="6030"/>
                    <a:pt x="106888" y="7364"/>
                    <a:pt x="107936" y="8888"/>
                  </a:cubicBezTo>
                  <a:cubicBezTo>
                    <a:pt x="109127" y="10107"/>
                    <a:pt x="109365" y="11983"/>
                    <a:pt x="108508" y="13460"/>
                  </a:cubicBezTo>
                  <a:cubicBezTo>
                    <a:pt x="107488" y="13717"/>
                    <a:pt x="106412" y="13289"/>
                    <a:pt x="105841" y="12412"/>
                  </a:cubicBezTo>
                  <a:cubicBezTo>
                    <a:pt x="105841" y="11650"/>
                    <a:pt x="105841" y="10793"/>
                    <a:pt x="105078" y="10126"/>
                  </a:cubicBezTo>
                  <a:cubicBezTo>
                    <a:pt x="104898" y="10059"/>
                    <a:pt x="104688" y="10059"/>
                    <a:pt x="104507" y="10126"/>
                  </a:cubicBezTo>
                  <a:cubicBezTo>
                    <a:pt x="103640" y="9897"/>
                    <a:pt x="102754" y="10412"/>
                    <a:pt x="102526" y="11279"/>
                  </a:cubicBezTo>
                  <a:cubicBezTo>
                    <a:pt x="102516" y="11307"/>
                    <a:pt x="102516" y="11336"/>
                    <a:pt x="102507" y="11364"/>
                  </a:cubicBezTo>
                  <a:cubicBezTo>
                    <a:pt x="102507" y="12031"/>
                    <a:pt x="102507" y="12983"/>
                    <a:pt x="101078" y="13079"/>
                  </a:cubicBezTo>
                  <a:cubicBezTo>
                    <a:pt x="99459" y="11555"/>
                    <a:pt x="100221" y="9554"/>
                    <a:pt x="100030" y="7840"/>
                  </a:cubicBezTo>
                  <a:cubicBezTo>
                    <a:pt x="99240" y="4649"/>
                    <a:pt x="96868" y="2096"/>
                    <a:pt x="93744" y="1077"/>
                  </a:cubicBezTo>
                  <a:lnTo>
                    <a:pt x="92029" y="1077"/>
                  </a:lnTo>
                  <a:cubicBezTo>
                    <a:pt x="90848" y="992"/>
                    <a:pt x="89772" y="1744"/>
                    <a:pt x="89458" y="2887"/>
                  </a:cubicBezTo>
                  <a:cubicBezTo>
                    <a:pt x="89562" y="3840"/>
                    <a:pt x="89886" y="4754"/>
                    <a:pt x="90410" y="5554"/>
                  </a:cubicBezTo>
                  <a:cubicBezTo>
                    <a:pt x="91077" y="6678"/>
                    <a:pt x="91439" y="7964"/>
                    <a:pt x="91458" y="9269"/>
                  </a:cubicBezTo>
                  <a:cubicBezTo>
                    <a:pt x="91563" y="10736"/>
                    <a:pt x="90458" y="12012"/>
                    <a:pt x="88991" y="12116"/>
                  </a:cubicBezTo>
                  <a:cubicBezTo>
                    <a:pt x="88953" y="12126"/>
                    <a:pt x="88924" y="12126"/>
                    <a:pt x="88886" y="12126"/>
                  </a:cubicBezTo>
                  <a:cubicBezTo>
                    <a:pt x="87372" y="12183"/>
                    <a:pt x="85981" y="11317"/>
                    <a:pt x="85362" y="9935"/>
                  </a:cubicBezTo>
                  <a:cubicBezTo>
                    <a:pt x="84885" y="8792"/>
                    <a:pt x="85362" y="7649"/>
                    <a:pt x="84124" y="6697"/>
                  </a:cubicBezTo>
                  <a:cubicBezTo>
                    <a:pt x="82885" y="5744"/>
                    <a:pt x="80694" y="5078"/>
                    <a:pt x="79742" y="6030"/>
                  </a:cubicBezTo>
                  <a:cubicBezTo>
                    <a:pt x="79523" y="6411"/>
                    <a:pt x="79523" y="6888"/>
                    <a:pt x="79742" y="7269"/>
                  </a:cubicBezTo>
                  <a:cubicBezTo>
                    <a:pt x="80152" y="8231"/>
                    <a:pt x="80704" y="9126"/>
                    <a:pt x="81361" y="9935"/>
                  </a:cubicBezTo>
                  <a:cubicBezTo>
                    <a:pt x="81933" y="10888"/>
                    <a:pt x="82218" y="11936"/>
                    <a:pt x="81361" y="12698"/>
                  </a:cubicBezTo>
                  <a:cubicBezTo>
                    <a:pt x="80437" y="13193"/>
                    <a:pt x="79332" y="13193"/>
                    <a:pt x="78409" y="12698"/>
                  </a:cubicBezTo>
                  <a:cubicBezTo>
                    <a:pt x="77437" y="12469"/>
                    <a:pt x="76761" y="11593"/>
                    <a:pt x="76789" y="10602"/>
                  </a:cubicBezTo>
                  <a:lnTo>
                    <a:pt x="75646" y="4792"/>
                  </a:lnTo>
                  <a:cubicBezTo>
                    <a:pt x="75494" y="3801"/>
                    <a:pt x="75208" y="2839"/>
                    <a:pt x="74789" y="1935"/>
                  </a:cubicBezTo>
                  <a:cubicBezTo>
                    <a:pt x="74094" y="915"/>
                    <a:pt x="73093" y="144"/>
                    <a:pt x="71932" y="-256"/>
                  </a:cubicBezTo>
                  <a:cubicBezTo>
                    <a:pt x="71055" y="-447"/>
                    <a:pt x="70141" y="-447"/>
                    <a:pt x="69265" y="-256"/>
                  </a:cubicBezTo>
                  <a:cubicBezTo>
                    <a:pt x="68312" y="-256"/>
                    <a:pt x="67645" y="506"/>
                    <a:pt x="67645" y="1077"/>
                  </a:cubicBezTo>
                  <a:cubicBezTo>
                    <a:pt x="67645" y="1649"/>
                    <a:pt x="68217" y="2030"/>
                    <a:pt x="68598" y="2411"/>
                  </a:cubicBezTo>
                  <a:cubicBezTo>
                    <a:pt x="69817" y="3534"/>
                    <a:pt x="70588" y="5049"/>
                    <a:pt x="70789" y="6697"/>
                  </a:cubicBezTo>
                  <a:cubicBezTo>
                    <a:pt x="70951" y="7364"/>
                    <a:pt x="70541" y="8031"/>
                    <a:pt x="69884" y="8192"/>
                  </a:cubicBezTo>
                  <a:cubicBezTo>
                    <a:pt x="69836" y="8211"/>
                    <a:pt x="69788" y="8211"/>
                    <a:pt x="69741" y="8221"/>
                  </a:cubicBezTo>
                  <a:cubicBezTo>
                    <a:pt x="69179" y="8364"/>
                    <a:pt x="68588" y="8364"/>
                    <a:pt x="68026" y="8221"/>
                  </a:cubicBezTo>
                  <a:cubicBezTo>
                    <a:pt x="67093" y="7669"/>
                    <a:pt x="66417" y="6783"/>
                    <a:pt x="66121" y="5744"/>
                  </a:cubicBezTo>
                  <a:cubicBezTo>
                    <a:pt x="65921" y="4735"/>
                    <a:pt x="65416" y="3811"/>
                    <a:pt x="64692" y="3078"/>
                  </a:cubicBezTo>
                  <a:cubicBezTo>
                    <a:pt x="63626" y="2211"/>
                    <a:pt x="62197" y="1935"/>
                    <a:pt x="60883" y="2315"/>
                  </a:cubicBezTo>
                  <a:cubicBezTo>
                    <a:pt x="60120" y="2525"/>
                    <a:pt x="59673" y="3306"/>
                    <a:pt x="59882" y="4068"/>
                  </a:cubicBezTo>
                  <a:cubicBezTo>
                    <a:pt x="59892" y="4116"/>
                    <a:pt x="59911" y="4173"/>
                    <a:pt x="59930" y="4220"/>
                  </a:cubicBezTo>
                  <a:cubicBezTo>
                    <a:pt x="60263" y="4983"/>
                    <a:pt x="60787" y="5640"/>
                    <a:pt x="61454" y="6126"/>
                  </a:cubicBezTo>
                  <a:cubicBezTo>
                    <a:pt x="63283" y="7935"/>
                    <a:pt x="64654" y="10154"/>
                    <a:pt x="65455" y="12603"/>
                  </a:cubicBezTo>
                  <a:cubicBezTo>
                    <a:pt x="65807" y="13307"/>
                    <a:pt x="65521" y="14165"/>
                    <a:pt x="64807" y="14517"/>
                  </a:cubicBezTo>
                  <a:cubicBezTo>
                    <a:pt x="64740" y="14555"/>
                    <a:pt x="64674" y="14584"/>
                    <a:pt x="64597" y="14603"/>
                  </a:cubicBezTo>
                  <a:cubicBezTo>
                    <a:pt x="63854" y="14679"/>
                    <a:pt x="63102" y="14469"/>
                    <a:pt x="62502" y="14031"/>
                  </a:cubicBezTo>
                  <a:cubicBezTo>
                    <a:pt x="62102" y="13669"/>
                    <a:pt x="61806" y="13212"/>
                    <a:pt x="61644" y="12698"/>
                  </a:cubicBezTo>
                  <a:cubicBezTo>
                    <a:pt x="61330" y="11860"/>
                    <a:pt x="60911" y="11060"/>
                    <a:pt x="60406" y="10317"/>
                  </a:cubicBezTo>
                  <a:cubicBezTo>
                    <a:pt x="59911" y="9240"/>
                    <a:pt x="59025" y="8383"/>
                    <a:pt x="57930" y="7935"/>
                  </a:cubicBezTo>
                  <a:cubicBezTo>
                    <a:pt x="56739" y="7173"/>
                    <a:pt x="55215" y="7173"/>
                    <a:pt x="54025" y="7935"/>
                  </a:cubicBezTo>
                  <a:cubicBezTo>
                    <a:pt x="53548" y="8698"/>
                    <a:pt x="54501" y="9554"/>
                    <a:pt x="55072" y="10317"/>
                  </a:cubicBezTo>
                  <a:cubicBezTo>
                    <a:pt x="55587" y="10917"/>
                    <a:pt x="56006" y="11593"/>
                    <a:pt x="56310" y="12316"/>
                  </a:cubicBezTo>
                  <a:cubicBezTo>
                    <a:pt x="56501" y="12679"/>
                    <a:pt x="56501" y="13098"/>
                    <a:pt x="56310" y="13460"/>
                  </a:cubicBezTo>
                  <a:lnTo>
                    <a:pt x="55644" y="13460"/>
                  </a:lnTo>
                  <a:cubicBezTo>
                    <a:pt x="54101" y="13869"/>
                    <a:pt x="52453" y="13469"/>
                    <a:pt x="51262" y="12412"/>
                  </a:cubicBezTo>
                  <a:cubicBezTo>
                    <a:pt x="50576" y="11517"/>
                    <a:pt x="50262" y="10393"/>
                    <a:pt x="50405" y="9269"/>
                  </a:cubicBezTo>
                  <a:cubicBezTo>
                    <a:pt x="50624" y="8202"/>
                    <a:pt x="50462" y="7078"/>
                    <a:pt x="49929" y="6126"/>
                  </a:cubicBezTo>
                  <a:cubicBezTo>
                    <a:pt x="49681" y="5859"/>
                    <a:pt x="49395" y="5630"/>
                    <a:pt x="49072" y="5459"/>
                  </a:cubicBezTo>
                  <a:cubicBezTo>
                    <a:pt x="48233" y="5173"/>
                    <a:pt x="47338" y="5173"/>
                    <a:pt x="46500" y="5459"/>
                  </a:cubicBezTo>
                  <a:lnTo>
                    <a:pt x="44976" y="6030"/>
                  </a:lnTo>
                  <a:cubicBezTo>
                    <a:pt x="43547" y="6982"/>
                    <a:pt x="43833" y="8602"/>
                    <a:pt x="44976" y="9840"/>
                  </a:cubicBezTo>
                  <a:cubicBezTo>
                    <a:pt x="46071" y="10917"/>
                    <a:pt x="47062" y="12098"/>
                    <a:pt x="47928" y="13365"/>
                  </a:cubicBezTo>
                  <a:cubicBezTo>
                    <a:pt x="47928" y="14126"/>
                    <a:pt x="47928" y="14984"/>
                    <a:pt x="47452" y="15365"/>
                  </a:cubicBezTo>
                  <a:cubicBezTo>
                    <a:pt x="46481" y="15794"/>
                    <a:pt x="45376" y="15794"/>
                    <a:pt x="44404" y="15365"/>
                  </a:cubicBezTo>
                  <a:cubicBezTo>
                    <a:pt x="43757" y="14879"/>
                    <a:pt x="43309" y="14165"/>
                    <a:pt x="43166" y="13365"/>
                  </a:cubicBezTo>
                  <a:cubicBezTo>
                    <a:pt x="42995" y="12907"/>
                    <a:pt x="42804" y="12469"/>
                    <a:pt x="42594" y="12031"/>
                  </a:cubicBezTo>
                  <a:cubicBezTo>
                    <a:pt x="42223" y="11488"/>
                    <a:pt x="41633" y="11136"/>
                    <a:pt x="40975" y="11079"/>
                  </a:cubicBezTo>
                  <a:cubicBezTo>
                    <a:pt x="39804" y="10812"/>
                    <a:pt x="38613" y="11469"/>
                    <a:pt x="38213" y="12603"/>
                  </a:cubicBezTo>
                  <a:cubicBezTo>
                    <a:pt x="38261" y="13517"/>
                    <a:pt x="38451" y="14412"/>
                    <a:pt x="38784" y="15269"/>
                  </a:cubicBezTo>
                  <a:cubicBezTo>
                    <a:pt x="38784" y="15746"/>
                    <a:pt x="37832" y="15841"/>
                    <a:pt x="36975" y="15936"/>
                  </a:cubicBezTo>
                  <a:cubicBezTo>
                    <a:pt x="36222" y="15936"/>
                    <a:pt x="35489" y="15708"/>
                    <a:pt x="34879" y="15269"/>
                  </a:cubicBezTo>
                  <a:cubicBezTo>
                    <a:pt x="34479" y="14908"/>
                    <a:pt x="34184" y="14450"/>
                    <a:pt x="34022" y="13936"/>
                  </a:cubicBezTo>
                  <a:cubicBezTo>
                    <a:pt x="33708" y="12707"/>
                    <a:pt x="33117" y="11573"/>
                    <a:pt x="32308" y="10602"/>
                  </a:cubicBezTo>
                  <a:cubicBezTo>
                    <a:pt x="31107" y="9469"/>
                    <a:pt x="29564" y="8774"/>
                    <a:pt x="27926" y="8602"/>
                  </a:cubicBezTo>
                  <a:cubicBezTo>
                    <a:pt x="26992" y="8402"/>
                    <a:pt x="26031" y="8611"/>
                    <a:pt x="25259" y="9174"/>
                  </a:cubicBezTo>
                  <a:cubicBezTo>
                    <a:pt x="25135" y="9450"/>
                    <a:pt x="25135" y="9754"/>
                    <a:pt x="25259" y="10031"/>
                  </a:cubicBezTo>
                  <a:cubicBezTo>
                    <a:pt x="25478" y="11736"/>
                    <a:pt x="26364" y="13279"/>
                    <a:pt x="27735" y="14317"/>
                  </a:cubicBezTo>
                  <a:cubicBezTo>
                    <a:pt x="28402" y="14984"/>
                    <a:pt x="29164" y="15651"/>
                    <a:pt x="29259" y="16413"/>
                  </a:cubicBezTo>
                  <a:cubicBezTo>
                    <a:pt x="29374" y="16927"/>
                    <a:pt x="29050" y="17432"/>
                    <a:pt x="28536" y="17546"/>
                  </a:cubicBezTo>
                  <a:cubicBezTo>
                    <a:pt x="28526" y="17556"/>
                    <a:pt x="28507" y="17556"/>
                    <a:pt x="28498" y="17556"/>
                  </a:cubicBezTo>
                  <a:cubicBezTo>
                    <a:pt x="27850" y="17784"/>
                    <a:pt x="27145" y="17784"/>
                    <a:pt x="26497" y="17556"/>
                  </a:cubicBezTo>
                  <a:cubicBezTo>
                    <a:pt x="25869" y="17203"/>
                    <a:pt x="25202" y="16946"/>
                    <a:pt x="24497" y="16794"/>
                  </a:cubicBezTo>
                  <a:cubicBezTo>
                    <a:pt x="23773" y="16794"/>
                    <a:pt x="23078" y="17108"/>
                    <a:pt x="22592" y="17650"/>
                  </a:cubicBezTo>
                  <a:cubicBezTo>
                    <a:pt x="22297" y="18089"/>
                    <a:pt x="22068" y="18575"/>
                    <a:pt x="21925" y="19079"/>
                  </a:cubicBezTo>
                  <a:cubicBezTo>
                    <a:pt x="21802" y="19451"/>
                    <a:pt x="21649" y="19794"/>
                    <a:pt x="21449" y="20127"/>
                  </a:cubicBezTo>
                  <a:cubicBezTo>
                    <a:pt x="20992" y="20889"/>
                    <a:pt x="20144" y="21328"/>
                    <a:pt x="19258" y="21270"/>
                  </a:cubicBezTo>
                  <a:cubicBezTo>
                    <a:pt x="18525" y="21328"/>
                    <a:pt x="17830" y="20908"/>
                    <a:pt x="17544" y="20222"/>
                  </a:cubicBezTo>
                  <a:cubicBezTo>
                    <a:pt x="17315" y="19737"/>
                    <a:pt x="17315" y="19184"/>
                    <a:pt x="17544" y="18699"/>
                  </a:cubicBezTo>
                  <a:cubicBezTo>
                    <a:pt x="17839" y="18241"/>
                    <a:pt x="18087" y="17765"/>
                    <a:pt x="18306" y="17270"/>
                  </a:cubicBezTo>
                  <a:cubicBezTo>
                    <a:pt x="18353" y="17079"/>
                    <a:pt x="18353" y="16889"/>
                    <a:pt x="18306" y="16698"/>
                  </a:cubicBezTo>
                  <a:cubicBezTo>
                    <a:pt x="18306" y="16698"/>
                    <a:pt x="18306" y="15651"/>
                    <a:pt x="17449" y="15555"/>
                  </a:cubicBezTo>
                  <a:cubicBezTo>
                    <a:pt x="16591" y="15460"/>
                    <a:pt x="14686" y="15555"/>
                    <a:pt x="13543" y="16889"/>
                  </a:cubicBezTo>
                  <a:cubicBezTo>
                    <a:pt x="12524" y="17670"/>
                    <a:pt x="12115" y="19003"/>
                    <a:pt x="12495" y="20222"/>
                  </a:cubicBezTo>
                  <a:cubicBezTo>
                    <a:pt x="12495" y="20889"/>
                    <a:pt x="12495" y="21365"/>
                    <a:pt x="12495" y="21937"/>
                  </a:cubicBezTo>
                  <a:cubicBezTo>
                    <a:pt x="12495" y="22508"/>
                    <a:pt x="10400" y="22890"/>
                    <a:pt x="10400" y="23842"/>
                  </a:cubicBezTo>
                  <a:lnTo>
                    <a:pt x="10400" y="23842"/>
                  </a:lnTo>
                  <a:cubicBezTo>
                    <a:pt x="10400" y="22413"/>
                    <a:pt x="9924" y="22128"/>
                    <a:pt x="9352" y="21937"/>
                  </a:cubicBezTo>
                  <a:cubicBezTo>
                    <a:pt x="10229" y="24518"/>
                    <a:pt x="10924" y="27166"/>
                    <a:pt x="11448" y="29843"/>
                  </a:cubicBezTo>
                  <a:cubicBezTo>
                    <a:pt x="12315" y="35453"/>
                    <a:pt x="12572" y="41139"/>
                    <a:pt x="12210" y="46798"/>
                  </a:cubicBezTo>
                  <a:lnTo>
                    <a:pt x="10495" y="118616"/>
                  </a:lnTo>
                  <a:cubicBezTo>
                    <a:pt x="10886" y="124436"/>
                    <a:pt x="9524" y="130246"/>
                    <a:pt x="6590" y="135285"/>
                  </a:cubicBezTo>
                  <a:cubicBezTo>
                    <a:pt x="4466" y="137618"/>
                    <a:pt x="2552" y="140133"/>
                    <a:pt x="875" y="142809"/>
                  </a:cubicBezTo>
                  <a:cubicBezTo>
                    <a:pt x="-335" y="145867"/>
                    <a:pt x="-335" y="149277"/>
                    <a:pt x="875" y="152334"/>
                  </a:cubicBezTo>
                  <a:cubicBezTo>
                    <a:pt x="1685" y="151543"/>
                    <a:pt x="2018" y="150382"/>
                    <a:pt x="1732" y="149286"/>
                  </a:cubicBezTo>
                  <a:cubicBezTo>
                    <a:pt x="1732" y="148619"/>
                    <a:pt x="1256" y="148143"/>
                    <a:pt x="1732" y="147572"/>
                  </a:cubicBezTo>
                  <a:cubicBezTo>
                    <a:pt x="2209" y="147000"/>
                    <a:pt x="3828" y="146619"/>
                    <a:pt x="3828" y="145666"/>
                  </a:cubicBezTo>
                  <a:lnTo>
                    <a:pt x="3828" y="145666"/>
                  </a:lnTo>
                  <a:cubicBezTo>
                    <a:pt x="3828" y="147858"/>
                    <a:pt x="5352" y="147286"/>
                    <a:pt x="5828" y="148238"/>
                  </a:cubicBezTo>
                  <a:cubicBezTo>
                    <a:pt x="6304" y="149191"/>
                    <a:pt x="5828" y="150048"/>
                    <a:pt x="4780" y="150906"/>
                  </a:cubicBezTo>
                  <a:cubicBezTo>
                    <a:pt x="3733" y="151763"/>
                    <a:pt x="4114" y="153096"/>
                    <a:pt x="5637" y="153382"/>
                  </a:cubicBezTo>
                  <a:cubicBezTo>
                    <a:pt x="6714" y="153696"/>
                    <a:pt x="7876" y="153268"/>
                    <a:pt x="8495" y="152334"/>
                  </a:cubicBezTo>
                  <a:cubicBezTo>
                    <a:pt x="8495" y="151667"/>
                    <a:pt x="8495" y="150810"/>
                    <a:pt x="9448" y="150144"/>
                  </a:cubicBezTo>
                  <a:cubicBezTo>
                    <a:pt x="10181" y="149305"/>
                    <a:pt x="11334" y="148972"/>
                    <a:pt x="12400" y="149286"/>
                  </a:cubicBezTo>
                  <a:cubicBezTo>
                    <a:pt x="13829" y="149286"/>
                    <a:pt x="13258" y="151096"/>
                    <a:pt x="12400" y="151953"/>
                  </a:cubicBezTo>
                  <a:lnTo>
                    <a:pt x="9733" y="154906"/>
                  </a:lnTo>
                  <a:cubicBezTo>
                    <a:pt x="9257" y="155478"/>
                    <a:pt x="8781" y="155954"/>
                    <a:pt x="8781" y="156620"/>
                  </a:cubicBezTo>
                  <a:cubicBezTo>
                    <a:pt x="8781" y="157287"/>
                    <a:pt x="8781" y="157859"/>
                    <a:pt x="10209" y="158049"/>
                  </a:cubicBezTo>
                  <a:cubicBezTo>
                    <a:pt x="11276" y="158230"/>
                    <a:pt x="12362" y="157916"/>
                    <a:pt x="13162" y="157192"/>
                  </a:cubicBezTo>
                  <a:cubicBezTo>
                    <a:pt x="14048" y="156468"/>
                    <a:pt x="14762" y="155554"/>
                    <a:pt x="15258" y="154525"/>
                  </a:cubicBezTo>
                  <a:cubicBezTo>
                    <a:pt x="15829" y="153382"/>
                    <a:pt x="16496" y="151858"/>
                    <a:pt x="18496" y="151953"/>
                  </a:cubicBezTo>
                  <a:cubicBezTo>
                    <a:pt x="20497" y="152049"/>
                    <a:pt x="20782" y="152906"/>
                    <a:pt x="20782" y="153763"/>
                  </a:cubicBezTo>
                  <a:cubicBezTo>
                    <a:pt x="20782" y="154620"/>
                    <a:pt x="19830" y="155287"/>
                    <a:pt x="18877" y="155858"/>
                  </a:cubicBezTo>
                  <a:cubicBezTo>
                    <a:pt x="17925" y="156430"/>
                    <a:pt x="15734" y="157668"/>
                    <a:pt x="16306" y="158811"/>
                  </a:cubicBezTo>
                  <a:cubicBezTo>
                    <a:pt x="16877" y="159954"/>
                    <a:pt x="18687" y="160240"/>
                    <a:pt x="20211" y="159954"/>
                  </a:cubicBezTo>
                  <a:cubicBezTo>
                    <a:pt x="21487" y="159792"/>
                    <a:pt x="22649" y="159145"/>
                    <a:pt x="23449" y="158144"/>
                  </a:cubicBezTo>
                  <a:cubicBezTo>
                    <a:pt x="24211" y="157383"/>
                    <a:pt x="24783" y="156430"/>
                    <a:pt x="25545" y="155668"/>
                  </a:cubicBezTo>
                  <a:cubicBezTo>
                    <a:pt x="26078" y="155154"/>
                    <a:pt x="26802" y="154878"/>
                    <a:pt x="27545" y="154906"/>
                  </a:cubicBezTo>
                  <a:cubicBezTo>
                    <a:pt x="28078" y="156744"/>
                    <a:pt x="27240" y="158697"/>
                    <a:pt x="25545" y="159573"/>
                  </a:cubicBezTo>
                  <a:cubicBezTo>
                    <a:pt x="24840" y="159945"/>
                    <a:pt x="24192" y="160431"/>
                    <a:pt x="23640" y="161002"/>
                  </a:cubicBezTo>
                  <a:cubicBezTo>
                    <a:pt x="23640" y="161478"/>
                    <a:pt x="23640" y="162335"/>
                    <a:pt x="24497" y="162526"/>
                  </a:cubicBezTo>
                  <a:lnTo>
                    <a:pt x="25545" y="162526"/>
                  </a:lnTo>
                  <a:cubicBezTo>
                    <a:pt x="27364" y="162345"/>
                    <a:pt x="29012" y="161411"/>
                    <a:pt x="30117" y="159954"/>
                  </a:cubicBezTo>
                  <a:cubicBezTo>
                    <a:pt x="30784" y="158906"/>
                    <a:pt x="30879" y="157573"/>
                    <a:pt x="32498" y="157192"/>
                  </a:cubicBezTo>
                  <a:cubicBezTo>
                    <a:pt x="33641" y="159669"/>
                    <a:pt x="31926" y="162335"/>
                    <a:pt x="28688" y="163955"/>
                  </a:cubicBezTo>
                  <a:cubicBezTo>
                    <a:pt x="27688" y="164336"/>
                    <a:pt x="26736" y="164812"/>
                    <a:pt x="25831" y="165383"/>
                  </a:cubicBezTo>
                  <a:cubicBezTo>
                    <a:pt x="25068" y="165955"/>
                    <a:pt x="24687" y="166908"/>
                    <a:pt x="25831" y="167574"/>
                  </a:cubicBezTo>
                  <a:cubicBezTo>
                    <a:pt x="26707" y="168060"/>
                    <a:pt x="27688" y="168288"/>
                    <a:pt x="28688" y="168241"/>
                  </a:cubicBezTo>
                  <a:cubicBezTo>
                    <a:pt x="31222" y="168355"/>
                    <a:pt x="33708" y="167508"/>
                    <a:pt x="35641" y="165860"/>
                  </a:cubicBezTo>
                  <a:cubicBezTo>
                    <a:pt x="37070" y="164336"/>
                    <a:pt x="37070" y="162526"/>
                    <a:pt x="37832" y="160811"/>
                  </a:cubicBezTo>
                  <a:cubicBezTo>
                    <a:pt x="38175" y="160049"/>
                    <a:pt x="38908" y="159545"/>
                    <a:pt x="39737" y="159478"/>
                  </a:cubicBezTo>
                  <a:cubicBezTo>
                    <a:pt x="41070" y="159478"/>
                    <a:pt x="42214" y="160240"/>
                    <a:pt x="42214" y="161002"/>
                  </a:cubicBezTo>
                  <a:cubicBezTo>
                    <a:pt x="42214" y="161764"/>
                    <a:pt x="41642" y="162621"/>
                    <a:pt x="41166" y="163383"/>
                  </a:cubicBezTo>
                  <a:cubicBezTo>
                    <a:pt x="40509" y="164079"/>
                    <a:pt x="40509" y="165164"/>
                    <a:pt x="41166" y="165860"/>
                  </a:cubicBezTo>
                  <a:cubicBezTo>
                    <a:pt x="42576" y="166574"/>
                    <a:pt x="44233" y="166574"/>
                    <a:pt x="45642" y="165860"/>
                  </a:cubicBezTo>
                  <a:cubicBezTo>
                    <a:pt x="46624" y="165241"/>
                    <a:pt x="47367" y="164298"/>
                    <a:pt x="47738" y="163193"/>
                  </a:cubicBezTo>
                  <a:lnTo>
                    <a:pt x="48405" y="161574"/>
                  </a:lnTo>
                  <a:cubicBezTo>
                    <a:pt x="49729" y="163431"/>
                    <a:pt x="49729" y="165917"/>
                    <a:pt x="48405" y="167765"/>
                  </a:cubicBezTo>
                  <a:cubicBezTo>
                    <a:pt x="48071" y="168270"/>
                    <a:pt x="47814" y="168813"/>
                    <a:pt x="47643" y="169384"/>
                  </a:cubicBezTo>
                  <a:cubicBezTo>
                    <a:pt x="47528" y="170089"/>
                    <a:pt x="47986" y="170765"/>
                    <a:pt x="48691" y="170908"/>
                  </a:cubicBezTo>
                  <a:cubicBezTo>
                    <a:pt x="49129" y="171003"/>
                    <a:pt x="49586" y="171003"/>
                    <a:pt x="50024" y="170908"/>
                  </a:cubicBezTo>
                  <a:cubicBezTo>
                    <a:pt x="51834" y="170946"/>
                    <a:pt x="53472" y="169841"/>
                    <a:pt x="54120" y="168146"/>
                  </a:cubicBezTo>
                  <a:cubicBezTo>
                    <a:pt x="54263" y="166717"/>
                    <a:pt x="54263" y="165288"/>
                    <a:pt x="54120" y="163860"/>
                  </a:cubicBezTo>
                  <a:cubicBezTo>
                    <a:pt x="54082" y="163278"/>
                    <a:pt x="54520" y="162783"/>
                    <a:pt x="55091" y="162745"/>
                  </a:cubicBezTo>
                  <a:cubicBezTo>
                    <a:pt x="55244" y="162726"/>
                    <a:pt x="55406" y="162754"/>
                    <a:pt x="55549" y="162812"/>
                  </a:cubicBezTo>
                  <a:cubicBezTo>
                    <a:pt x="55549" y="162812"/>
                    <a:pt x="56120" y="162812"/>
                    <a:pt x="56310" y="162812"/>
                  </a:cubicBezTo>
                  <a:cubicBezTo>
                    <a:pt x="57930" y="164716"/>
                    <a:pt x="56310" y="167003"/>
                    <a:pt x="57263" y="169003"/>
                  </a:cubicBezTo>
                  <a:cubicBezTo>
                    <a:pt x="58292" y="170403"/>
                    <a:pt x="59720" y="171460"/>
                    <a:pt x="61359" y="172051"/>
                  </a:cubicBezTo>
                  <a:cubicBezTo>
                    <a:pt x="62502" y="172622"/>
                    <a:pt x="64407" y="173099"/>
                    <a:pt x="64978" y="172051"/>
                  </a:cubicBezTo>
                  <a:cubicBezTo>
                    <a:pt x="65216" y="171746"/>
                    <a:pt x="65216" y="171308"/>
                    <a:pt x="64978" y="171003"/>
                  </a:cubicBezTo>
                  <a:cubicBezTo>
                    <a:pt x="64026" y="169479"/>
                    <a:pt x="62502" y="168051"/>
                    <a:pt x="61454" y="166622"/>
                  </a:cubicBezTo>
                  <a:cubicBezTo>
                    <a:pt x="60244" y="165365"/>
                    <a:pt x="60006" y="163460"/>
                    <a:pt x="60883" y="161954"/>
                  </a:cubicBezTo>
                  <a:cubicBezTo>
                    <a:pt x="61921" y="161716"/>
                    <a:pt x="62997" y="162183"/>
                    <a:pt x="63550" y="163097"/>
                  </a:cubicBezTo>
                  <a:cubicBezTo>
                    <a:pt x="63550" y="163860"/>
                    <a:pt x="63550" y="164622"/>
                    <a:pt x="64311" y="165383"/>
                  </a:cubicBezTo>
                  <a:lnTo>
                    <a:pt x="64978" y="165383"/>
                  </a:lnTo>
                  <a:cubicBezTo>
                    <a:pt x="65845" y="165612"/>
                    <a:pt x="66731" y="165098"/>
                    <a:pt x="66960" y="164231"/>
                  </a:cubicBezTo>
                  <a:cubicBezTo>
                    <a:pt x="66969" y="164203"/>
                    <a:pt x="66969" y="164174"/>
                    <a:pt x="66978" y="164145"/>
                  </a:cubicBezTo>
                  <a:cubicBezTo>
                    <a:pt x="66978" y="163383"/>
                    <a:pt x="66978" y="162431"/>
                    <a:pt x="68502" y="162431"/>
                  </a:cubicBezTo>
                  <a:cubicBezTo>
                    <a:pt x="70122" y="163955"/>
                    <a:pt x="69360" y="165860"/>
                    <a:pt x="69550" y="167669"/>
                  </a:cubicBezTo>
                  <a:cubicBezTo>
                    <a:pt x="70360" y="170879"/>
                    <a:pt x="72770" y="173442"/>
                    <a:pt x="75932" y="174432"/>
                  </a:cubicBezTo>
                  <a:cubicBezTo>
                    <a:pt x="76503" y="174528"/>
                    <a:pt x="77075" y="174528"/>
                    <a:pt x="77647" y="174432"/>
                  </a:cubicBezTo>
                  <a:cubicBezTo>
                    <a:pt x="78847" y="174623"/>
                    <a:pt x="79990" y="173880"/>
                    <a:pt x="80314" y="172718"/>
                  </a:cubicBezTo>
                  <a:cubicBezTo>
                    <a:pt x="80218" y="171746"/>
                    <a:pt x="79856" y="170823"/>
                    <a:pt x="79266" y="170050"/>
                  </a:cubicBezTo>
                  <a:cubicBezTo>
                    <a:pt x="78675" y="168898"/>
                    <a:pt x="78342" y="167631"/>
                    <a:pt x="78313" y="166336"/>
                  </a:cubicBezTo>
                  <a:cubicBezTo>
                    <a:pt x="78151" y="164926"/>
                    <a:pt x="79170" y="163650"/>
                    <a:pt x="80580" y="163497"/>
                  </a:cubicBezTo>
                  <a:cubicBezTo>
                    <a:pt x="80685" y="163479"/>
                    <a:pt x="80780" y="163479"/>
                    <a:pt x="80885" y="163479"/>
                  </a:cubicBezTo>
                  <a:cubicBezTo>
                    <a:pt x="82438" y="163355"/>
                    <a:pt x="83895" y="164240"/>
                    <a:pt x="84505" y="165669"/>
                  </a:cubicBezTo>
                  <a:cubicBezTo>
                    <a:pt x="84981" y="166812"/>
                    <a:pt x="84505" y="167955"/>
                    <a:pt x="85743" y="168908"/>
                  </a:cubicBezTo>
                  <a:cubicBezTo>
                    <a:pt x="86981" y="169860"/>
                    <a:pt x="89267" y="170527"/>
                    <a:pt x="90219" y="169574"/>
                  </a:cubicBezTo>
                  <a:cubicBezTo>
                    <a:pt x="90439" y="169194"/>
                    <a:pt x="90439" y="168717"/>
                    <a:pt x="90219" y="168336"/>
                  </a:cubicBezTo>
                  <a:cubicBezTo>
                    <a:pt x="89772" y="167374"/>
                    <a:pt x="89200" y="166479"/>
                    <a:pt x="88505" y="165669"/>
                  </a:cubicBezTo>
                  <a:cubicBezTo>
                    <a:pt x="88505" y="164716"/>
                    <a:pt x="87743" y="163669"/>
                    <a:pt x="88505" y="162907"/>
                  </a:cubicBezTo>
                  <a:cubicBezTo>
                    <a:pt x="89429" y="162412"/>
                    <a:pt x="90534" y="162412"/>
                    <a:pt x="91458" y="162907"/>
                  </a:cubicBezTo>
                  <a:cubicBezTo>
                    <a:pt x="92429" y="163154"/>
                    <a:pt x="93125" y="164003"/>
                    <a:pt x="93172" y="165003"/>
                  </a:cubicBezTo>
                  <a:lnTo>
                    <a:pt x="94315" y="170813"/>
                  </a:lnTo>
                  <a:cubicBezTo>
                    <a:pt x="94458" y="171813"/>
                    <a:pt x="94782" y="172785"/>
                    <a:pt x="95268" y="173670"/>
                  </a:cubicBezTo>
                  <a:cubicBezTo>
                    <a:pt x="95934" y="174708"/>
                    <a:pt x="96944" y="175480"/>
                    <a:pt x="98125" y="175861"/>
                  </a:cubicBezTo>
                  <a:cubicBezTo>
                    <a:pt x="99040" y="176051"/>
                    <a:pt x="99973" y="176051"/>
                    <a:pt x="100887" y="175861"/>
                  </a:cubicBezTo>
                  <a:cubicBezTo>
                    <a:pt x="101745" y="175861"/>
                    <a:pt x="102507" y="175099"/>
                    <a:pt x="102507" y="174528"/>
                  </a:cubicBezTo>
                  <a:cubicBezTo>
                    <a:pt x="102307" y="173985"/>
                    <a:pt x="101935" y="173518"/>
                    <a:pt x="101459" y="173194"/>
                  </a:cubicBezTo>
                  <a:cubicBezTo>
                    <a:pt x="100240" y="172070"/>
                    <a:pt x="99468" y="170556"/>
                    <a:pt x="99268" y="168908"/>
                  </a:cubicBezTo>
                  <a:cubicBezTo>
                    <a:pt x="99106" y="168241"/>
                    <a:pt x="99516" y="167574"/>
                    <a:pt x="100173" y="167412"/>
                  </a:cubicBezTo>
                  <a:cubicBezTo>
                    <a:pt x="100221" y="167393"/>
                    <a:pt x="100269" y="167393"/>
                    <a:pt x="100316" y="167384"/>
                  </a:cubicBezTo>
                  <a:cubicBezTo>
                    <a:pt x="100878" y="167241"/>
                    <a:pt x="101468" y="167241"/>
                    <a:pt x="102031" y="167384"/>
                  </a:cubicBezTo>
                  <a:cubicBezTo>
                    <a:pt x="103031" y="167879"/>
                    <a:pt x="103755" y="168784"/>
                    <a:pt x="104031" y="169860"/>
                  </a:cubicBezTo>
                  <a:cubicBezTo>
                    <a:pt x="104231" y="170870"/>
                    <a:pt x="104736" y="171794"/>
                    <a:pt x="105459" y="172527"/>
                  </a:cubicBezTo>
                  <a:cubicBezTo>
                    <a:pt x="106564" y="173394"/>
                    <a:pt x="108012" y="173670"/>
                    <a:pt x="109365" y="173289"/>
                  </a:cubicBezTo>
                  <a:cubicBezTo>
                    <a:pt x="110174" y="173061"/>
                    <a:pt x="110651" y="172222"/>
                    <a:pt x="110422" y="171413"/>
                  </a:cubicBezTo>
                  <a:cubicBezTo>
                    <a:pt x="110422" y="171403"/>
                    <a:pt x="110412" y="171394"/>
                    <a:pt x="110412" y="171384"/>
                  </a:cubicBezTo>
                  <a:cubicBezTo>
                    <a:pt x="110012" y="170613"/>
                    <a:pt x="109460" y="169937"/>
                    <a:pt x="108793" y="169384"/>
                  </a:cubicBezTo>
                  <a:cubicBezTo>
                    <a:pt x="106907" y="167584"/>
                    <a:pt x="105479" y="165365"/>
                    <a:pt x="104602" y="162907"/>
                  </a:cubicBezTo>
                  <a:cubicBezTo>
                    <a:pt x="104602" y="162240"/>
                    <a:pt x="104602" y="161192"/>
                    <a:pt x="105555" y="161002"/>
                  </a:cubicBezTo>
                  <a:cubicBezTo>
                    <a:pt x="106307" y="160831"/>
                    <a:pt x="107088" y="161040"/>
                    <a:pt x="107650" y="161574"/>
                  </a:cubicBezTo>
                  <a:cubicBezTo>
                    <a:pt x="108050" y="161935"/>
                    <a:pt x="108346" y="162393"/>
                    <a:pt x="108508" y="162907"/>
                  </a:cubicBezTo>
                  <a:lnTo>
                    <a:pt x="109746" y="165288"/>
                  </a:lnTo>
                  <a:cubicBezTo>
                    <a:pt x="110317" y="166326"/>
                    <a:pt x="111222" y="167127"/>
                    <a:pt x="112317" y="167574"/>
                  </a:cubicBezTo>
                  <a:cubicBezTo>
                    <a:pt x="113651" y="168146"/>
                    <a:pt x="115747" y="167574"/>
                    <a:pt x="116318" y="167574"/>
                  </a:cubicBezTo>
                  <a:cubicBezTo>
                    <a:pt x="116890" y="167574"/>
                    <a:pt x="115842" y="165955"/>
                    <a:pt x="115175" y="165193"/>
                  </a:cubicBezTo>
                  <a:cubicBezTo>
                    <a:pt x="114641" y="164612"/>
                    <a:pt x="114223" y="163926"/>
                    <a:pt x="113937" y="163193"/>
                  </a:cubicBezTo>
                  <a:cubicBezTo>
                    <a:pt x="113746" y="162831"/>
                    <a:pt x="113746" y="162412"/>
                    <a:pt x="113937" y="162050"/>
                  </a:cubicBezTo>
                  <a:lnTo>
                    <a:pt x="114603" y="162050"/>
                  </a:lnTo>
                  <a:cubicBezTo>
                    <a:pt x="116175" y="161640"/>
                    <a:pt x="117851" y="162031"/>
                    <a:pt x="119080" y="163097"/>
                  </a:cubicBezTo>
                  <a:cubicBezTo>
                    <a:pt x="119804" y="163936"/>
                    <a:pt x="120157" y="165040"/>
                    <a:pt x="120033" y="166145"/>
                  </a:cubicBezTo>
                  <a:cubicBezTo>
                    <a:pt x="119661" y="167165"/>
                    <a:pt x="119661" y="168270"/>
                    <a:pt x="120033" y="169289"/>
                  </a:cubicBezTo>
                  <a:cubicBezTo>
                    <a:pt x="120223" y="169613"/>
                    <a:pt x="120528" y="169850"/>
                    <a:pt x="120890" y="169956"/>
                  </a:cubicBezTo>
                  <a:cubicBezTo>
                    <a:pt x="121757" y="170241"/>
                    <a:pt x="122690" y="170241"/>
                    <a:pt x="123557" y="169956"/>
                  </a:cubicBezTo>
                  <a:cubicBezTo>
                    <a:pt x="124100" y="169813"/>
                    <a:pt x="124605" y="169584"/>
                    <a:pt x="125081" y="169289"/>
                  </a:cubicBezTo>
                  <a:cubicBezTo>
                    <a:pt x="126605" y="168336"/>
                    <a:pt x="126224" y="166812"/>
                    <a:pt x="125081" y="165574"/>
                  </a:cubicBezTo>
                  <a:cubicBezTo>
                    <a:pt x="123957" y="164469"/>
                    <a:pt x="122909" y="163297"/>
                    <a:pt x="121938" y="162050"/>
                  </a:cubicBezTo>
                  <a:cubicBezTo>
                    <a:pt x="121538" y="161374"/>
                    <a:pt x="121757" y="160497"/>
                    <a:pt x="122433" y="160088"/>
                  </a:cubicBezTo>
                  <a:cubicBezTo>
                    <a:pt x="122462" y="160078"/>
                    <a:pt x="122481" y="160059"/>
                    <a:pt x="122509" y="160049"/>
                  </a:cubicBezTo>
                  <a:cubicBezTo>
                    <a:pt x="123481" y="159621"/>
                    <a:pt x="124586" y="159621"/>
                    <a:pt x="125557" y="160049"/>
                  </a:cubicBezTo>
                  <a:cubicBezTo>
                    <a:pt x="126205" y="160516"/>
                    <a:pt x="126672" y="161183"/>
                    <a:pt x="126891" y="161954"/>
                  </a:cubicBezTo>
                  <a:cubicBezTo>
                    <a:pt x="127043" y="162450"/>
                    <a:pt x="127234" y="162926"/>
                    <a:pt x="127462" y="163383"/>
                  </a:cubicBezTo>
                  <a:cubicBezTo>
                    <a:pt x="127881" y="163869"/>
                    <a:pt x="128453" y="164203"/>
                    <a:pt x="129082" y="164336"/>
                  </a:cubicBezTo>
                  <a:cubicBezTo>
                    <a:pt x="130301" y="164555"/>
                    <a:pt x="131501" y="163869"/>
                    <a:pt x="131939" y="162717"/>
                  </a:cubicBezTo>
                  <a:cubicBezTo>
                    <a:pt x="131863" y="161802"/>
                    <a:pt x="131634" y="160897"/>
                    <a:pt x="131272" y="160049"/>
                  </a:cubicBezTo>
                  <a:cubicBezTo>
                    <a:pt x="131767" y="159602"/>
                    <a:pt x="132415" y="159364"/>
                    <a:pt x="133082" y="159383"/>
                  </a:cubicBezTo>
                  <a:cubicBezTo>
                    <a:pt x="133892" y="159383"/>
                    <a:pt x="134682" y="159612"/>
                    <a:pt x="135368" y="160049"/>
                  </a:cubicBezTo>
                  <a:cubicBezTo>
                    <a:pt x="135711" y="160440"/>
                    <a:pt x="135968" y="160888"/>
                    <a:pt x="136130" y="161383"/>
                  </a:cubicBezTo>
                  <a:cubicBezTo>
                    <a:pt x="136511" y="162593"/>
                    <a:pt x="137159" y="163697"/>
                    <a:pt x="138035" y="164622"/>
                  </a:cubicBezTo>
                  <a:cubicBezTo>
                    <a:pt x="139235" y="165755"/>
                    <a:pt x="140778" y="166450"/>
                    <a:pt x="142417" y="166622"/>
                  </a:cubicBezTo>
                  <a:cubicBezTo>
                    <a:pt x="143388" y="166793"/>
                    <a:pt x="144388" y="166555"/>
                    <a:pt x="145179" y="165955"/>
                  </a:cubicBezTo>
                  <a:cubicBezTo>
                    <a:pt x="145312" y="165717"/>
                    <a:pt x="145312" y="165431"/>
                    <a:pt x="145179" y="165193"/>
                  </a:cubicBezTo>
                  <a:cubicBezTo>
                    <a:pt x="145179" y="163669"/>
                    <a:pt x="143941" y="162240"/>
                    <a:pt x="142607" y="160907"/>
                  </a:cubicBezTo>
                  <a:cubicBezTo>
                    <a:pt x="141274" y="159573"/>
                    <a:pt x="141083" y="159573"/>
                    <a:pt x="140988" y="158811"/>
                  </a:cubicBezTo>
                  <a:cubicBezTo>
                    <a:pt x="140893" y="158049"/>
                    <a:pt x="140988" y="157859"/>
                    <a:pt x="141750" y="157668"/>
                  </a:cubicBezTo>
                  <a:cubicBezTo>
                    <a:pt x="142426" y="157440"/>
                    <a:pt x="143169" y="157440"/>
                    <a:pt x="143845" y="157668"/>
                  </a:cubicBezTo>
                  <a:cubicBezTo>
                    <a:pt x="144426" y="158030"/>
                    <a:pt x="145074" y="158259"/>
                    <a:pt x="145750" y="158335"/>
                  </a:cubicBezTo>
                  <a:cubicBezTo>
                    <a:pt x="146512" y="158345"/>
                    <a:pt x="147236" y="158030"/>
                    <a:pt x="147751" y="157478"/>
                  </a:cubicBezTo>
                  <a:cubicBezTo>
                    <a:pt x="148074" y="157068"/>
                    <a:pt x="148274" y="156573"/>
                    <a:pt x="148322" y="156049"/>
                  </a:cubicBezTo>
                  <a:lnTo>
                    <a:pt x="148798" y="155001"/>
                  </a:lnTo>
                  <a:cubicBezTo>
                    <a:pt x="149322" y="154249"/>
                    <a:pt x="150170" y="153782"/>
                    <a:pt x="151084" y="153763"/>
                  </a:cubicBezTo>
                  <a:cubicBezTo>
                    <a:pt x="151808" y="153830"/>
                    <a:pt x="152475" y="154211"/>
                    <a:pt x="152894" y="154811"/>
                  </a:cubicBezTo>
                  <a:cubicBezTo>
                    <a:pt x="153132" y="155287"/>
                    <a:pt x="153132" y="155858"/>
                    <a:pt x="152894" y="156335"/>
                  </a:cubicBezTo>
                  <a:cubicBezTo>
                    <a:pt x="152551" y="156792"/>
                    <a:pt x="152285" y="157306"/>
                    <a:pt x="152132" y="157859"/>
                  </a:cubicBezTo>
                  <a:lnTo>
                    <a:pt x="152132" y="157859"/>
                  </a:lnTo>
                  <a:cubicBezTo>
                    <a:pt x="152132" y="157859"/>
                    <a:pt x="152608" y="158906"/>
                    <a:pt x="153084" y="159097"/>
                  </a:cubicBezTo>
                  <a:cubicBezTo>
                    <a:pt x="154580" y="159402"/>
                    <a:pt x="156123" y="158849"/>
                    <a:pt x="157085" y="157668"/>
                  </a:cubicBezTo>
                  <a:cubicBezTo>
                    <a:pt x="158095" y="156840"/>
                    <a:pt x="158504" y="155487"/>
                    <a:pt x="158133" y="154239"/>
                  </a:cubicBezTo>
                  <a:cubicBezTo>
                    <a:pt x="158133" y="153668"/>
                    <a:pt x="157561" y="153096"/>
                    <a:pt x="158133" y="152525"/>
                  </a:cubicBezTo>
                  <a:cubicBezTo>
                    <a:pt x="158704" y="151953"/>
                    <a:pt x="160228" y="151573"/>
                    <a:pt x="160133" y="150620"/>
                  </a:cubicBezTo>
                  <a:lnTo>
                    <a:pt x="160133" y="150620"/>
                  </a:lnTo>
                  <a:cubicBezTo>
                    <a:pt x="160133" y="152810"/>
                    <a:pt x="161657" y="152239"/>
                    <a:pt x="162228" y="153096"/>
                  </a:cubicBezTo>
                  <a:cubicBezTo>
                    <a:pt x="162800" y="153954"/>
                    <a:pt x="162228" y="154906"/>
                    <a:pt x="161181" y="155763"/>
                  </a:cubicBezTo>
                  <a:cubicBezTo>
                    <a:pt x="160133" y="156620"/>
                    <a:pt x="160609" y="158049"/>
                    <a:pt x="162038" y="158335"/>
                  </a:cubicBezTo>
                  <a:cubicBezTo>
                    <a:pt x="163133" y="158602"/>
                    <a:pt x="164286" y="158135"/>
                    <a:pt x="164895" y="157192"/>
                  </a:cubicBezTo>
                  <a:cubicBezTo>
                    <a:pt x="165372" y="156430"/>
                    <a:pt x="165372" y="155668"/>
                    <a:pt x="165848" y="154906"/>
                  </a:cubicBezTo>
                  <a:cubicBezTo>
                    <a:pt x="166515" y="153915"/>
                    <a:pt x="167725" y="153420"/>
                    <a:pt x="168896" y="153668"/>
                  </a:cubicBezTo>
                  <a:cubicBezTo>
                    <a:pt x="170420" y="154144"/>
                    <a:pt x="169849" y="155478"/>
                    <a:pt x="168896" y="156335"/>
                  </a:cubicBezTo>
                  <a:lnTo>
                    <a:pt x="166229" y="159383"/>
                  </a:lnTo>
                  <a:cubicBezTo>
                    <a:pt x="165772" y="159859"/>
                    <a:pt x="165438" y="160449"/>
                    <a:pt x="165276" y="161098"/>
                  </a:cubicBezTo>
                  <a:cubicBezTo>
                    <a:pt x="165400" y="161859"/>
                    <a:pt x="166029" y="162450"/>
                    <a:pt x="166801" y="162526"/>
                  </a:cubicBezTo>
                  <a:cubicBezTo>
                    <a:pt x="167848" y="162640"/>
                    <a:pt x="168886" y="162288"/>
                    <a:pt x="169658" y="161574"/>
                  </a:cubicBezTo>
                  <a:cubicBezTo>
                    <a:pt x="170544" y="160850"/>
                    <a:pt x="171268" y="159945"/>
                    <a:pt x="171753" y="158906"/>
                  </a:cubicBezTo>
                  <a:cubicBezTo>
                    <a:pt x="172325" y="157668"/>
                    <a:pt x="172992" y="156144"/>
                    <a:pt x="174992" y="156240"/>
                  </a:cubicBezTo>
                  <a:cubicBezTo>
                    <a:pt x="176087" y="156125"/>
                    <a:pt x="177087" y="156868"/>
                    <a:pt x="177278" y="157954"/>
                  </a:cubicBezTo>
                  <a:cubicBezTo>
                    <a:pt x="177278" y="158811"/>
                    <a:pt x="176421" y="159478"/>
                    <a:pt x="175468" y="160049"/>
                  </a:cubicBezTo>
                  <a:cubicBezTo>
                    <a:pt x="174516" y="160621"/>
                    <a:pt x="172325" y="161954"/>
                    <a:pt x="172992" y="163097"/>
                  </a:cubicBezTo>
                  <a:cubicBezTo>
                    <a:pt x="173659" y="164240"/>
                    <a:pt x="175373" y="164431"/>
                    <a:pt x="176802" y="164145"/>
                  </a:cubicBezTo>
                  <a:cubicBezTo>
                    <a:pt x="177564" y="164040"/>
                    <a:pt x="178278" y="163745"/>
                    <a:pt x="178897" y="163288"/>
                  </a:cubicBezTo>
                  <a:cubicBezTo>
                    <a:pt x="176992" y="155478"/>
                    <a:pt x="173468" y="147667"/>
                    <a:pt x="170992" y="139761"/>
                  </a:cubicBezTo>
                  <a:cubicBezTo>
                    <a:pt x="163372" y="114044"/>
                    <a:pt x="166896" y="86993"/>
                    <a:pt x="170325" y="602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21" name="Freeform: Shape 520">
              <a:extLst>
                <a:ext uri="{FF2B5EF4-FFF2-40B4-BE49-F238E27FC236}">
                  <a16:creationId xmlns:a16="http://schemas.microsoft.com/office/drawing/2014/main" xmlns="" id="{C79C45A3-97E8-C0F1-05C6-6EED3D4A3024}"/>
                </a:ext>
              </a:extLst>
            </p:cNvPr>
            <p:cNvSpPr/>
            <p:nvPr/>
          </p:nvSpPr>
          <p:spPr>
            <a:xfrm>
              <a:off x="6169246" y="3777900"/>
              <a:ext cx="4381" cy="5255"/>
            </a:xfrm>
            <a:custGeom>
              <a:avLst/>
              <a:gdLst>
                <a:gd name="connsiteX0" fmla="*/ 920 w 4381"/>
                <a:gd name="connsiteY0" fmla="*/ 1697 h 5255"/>
                <a:gd name="connsiteX1" fmla="*/ -32 w 4381"/>
                <a:gd name="connsiteY1" fmla="*/ 3507 h 5255"/>
                <a:gd name="connsiteX2" fmla="*/ 1587 w 4381"/>
                <a:gd name="connsiteY2" fmla="*/ 4840 h 5255"/>
                <a:gd name="connsiteX3" fmla="*/ 4349 w 4381"/>
                <a:gd name="connsiteY3" fmla="*/ 3792 h 5255"/>
                <a:gd name="connsiteX4" fmla="*/ 4349 w 4381"/>
                <a:gd name="connsiteY4" fmla="*/ 3792 h 5255"/>
                <a:gd name="connsiteX5" fmla="*/ 2539 w 4381"/>
                <a:gd name="connsiteY5" fmla="*/ -399 h 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 h="5255">
                  <a:moveTo>
                    <a:pt x="920" y="1697"/>
                  </a:moveTo>
                  <a:cubicBezTo>
                    <a:pt x="406" y="2173"/>
                    <a:pt x="63" y="2811"/>
                    <a:pt x="-32" y="3507"/>
                  </a:cubicBezTo>
                  <a:cubicBezTo>
                    <a:pt x="-32" y="4078"/>
                    <a:pt x="539" y="4745"/>
                    <a:pt x="1587" y="4840"/>
                  </a:cubicBezTo>
                  <a:cubicBezTo>
                    <a:pt x="2625" y="4945"/>
                    <a:pt x="3644" y="4554"/>
                    <a:pt x="4349" y="3792"/>
                  </a:cubicBezTo>
                  <a:lnTo>
                    <a:pt x="4349" y="3792"/>
                  </a:lnTo>
                  <a:cubicBezTo>
                    <a:pt x="3568" y="2478"/>
                    <a:pt x="2959" y="1068"/>
                    <a:pt x="2539"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22" name="Freeform: Shape 521">
              <a:extLst>
                <a:ext uri="{FF2B5EF4-FFF2-40B4-BE49-F238E27FC236}">
                  <a16:creationId xmlns:a16="http://schemas.microsoft.com/office/drawing/2014/main" xmlns="" id="{3F204C4B-02C0-9B40-7514-8DEFB33731F5}"/>
                </a:ext>
              </a:extLst>
            </p:cNvPr>
            <p:cNvSpPr/>
            <p:nvPr/>
          </p:nvSpPr>
          <p:spPr>
            <a:xfrm>
              <a:off x="5849968" y="3631775"/>
              <a:ext cx="2616" cy="3821"/>
            </a:xfrm>
            <a:custGeom>
              <a:avLst/>
              <a:gdLst>
                <a:gd name="connsiteX0" fmla="*/ 2159 w 2616"/>
                <a:gd name="connsiteY0" fmla="*/ 2185 h 3821"/>
                <a:gd name="connsiteX1" fmla="*/ 1301 w 2616"/>
                <a:gd name="connsiteY1" fmla="*/ -292 h 3821"/>
                <a:gd name="connsiteX2" fmla="*/ -32 w 2616"/>
                <a:gd name="connsiteY2" fmla="*/ -292 h 3821"/>
                <a:gd name="connsiteX3" fmla="*/ 1206 w 2616"/>
                <a:gd name="connsiteY3" fmla="*/ 3423 h 3821"/>
                <a:gd name="connsiteX4" fmla="*/ 2159 w 2616"/>
                <a:gd name="connsiteY4" fmla="*/ 2185 h 3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6" h="3821">
                  <a:moveTo>
                    <a:pt x="2159" y="2185"/>
                  </a:moveTo>
                  <a:cubicBezTo>
                    <a:pt x="2825" y="1327"/>
                    <a:pt x="2825" y="-6"/>
                    <a:pt x="1301" y="-292"/>
                  </a:cubicBezTo>
                  <a:cubicBezTo>
                    <a:pt x="873" y="-435"/>
                    <a:pt x="396" y="-435"/>
                    <a:pt x="-32" y="-292"/>
                  </a:cubicBezTo>
                  <a:lnTo>
                    <a:pt x="1206" y="3423"/>
                  </a:lnTo>
                  <a:cubicBezTo>
                    <a:pt x="1549" y="3032"/>
                    <a:pt x="1863" y="2613"/>
                    <a:pt x="2159" y="2185"/>
                  </a:cubicBezTo>
                  <a:close/>
                </a:path>
              </a:pathLst>
            </a:custGeom>
            <a:solidFill>
              <a:srgbClr val="B4B4DA"/>
            </a:solidFill>
            <a:ln w="9525" cap="flat">
              <a:noFill/>
              <a:prstDash val="solid"/>
              <a:miter/>
            </a:ln>
          </p:spPr>
          <p:txBody>
            <a:bodyPr rtlCol="0" anchor="ctr"/>
            <a:lstStyle/>
            <a:p>
              <a:endParaRPr lang="en-IN"/>
            </a:p>
          </p:txBody>
        </p:sp>
        <p:sp>
          <p:nvSpPr>
            <p:cNvPr id="523" name="Freeform: Shape 522">
              <a:extLst>
                <a:ext uri="{FF2B5EF4-FFF2-40B4-BE49-F238E27FC236}">
                  <a16:creationId xmlns:a16="http://schemas.microsoft.com/office/drawing/2014/main" xmlns="" id="{F28B634A-CF19-1634-7A0C-FF19ED9F19B2}"/>
                </a:ext>
              </a:extLst>
            </p:cNvPr>
            <p:cNvSpPr/>
            <p:nvPr/>
          </p:nvSpPr>
          <p:spPr>
            <a:xfrm>
              <a:off x="5536405" y="3748087"/>
              <a:ext cx="4095" cy="3949"/>
            </a:xfrm>
            <a:custGeom>
              <a:avLst/>
              <a:gdLst>
                <a:gd name="connsiteX0" fmla="*/ 1015 w 4095"/>
                <a:gd name="connsiteY0" fmla="*/ 363 h 3949"/>
                <a:gd name="connsiteX1" fmla="*/ -32 w 4095"/>
                <a:gd name="connsiteY1" fmla="*/ 1982 h 3949"/>
                <a:gd name="connsiteX2" fmla="*/ 1397 w 4095"/>
                <a:gd name="connsiteY2" fmla="*/ 3506 h 3949"/>
                <a:gd name="connsiteX3" fmla="*/ 4064 w 4095"/>
                <a:gd name="connsiteY3" fmla="*/ 2839 h 3949"/>
                <a:gd name="connsiteX4" fmla="*/ 1778 w 4095"/>
                <a:gd name="connsiteY4" fmla="*/ -399 h 3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5" h="3949">
                  <a:moveTo>
                    <a:pt x="1015" y="363"/>
                  </a:moveTo>
                  <a:cubicBezTo>
                    <a:pt x="501" y="772"/>
                    <a:pt x="130" y="1344"/>
                    <a:pt x="-32" y="1982"/>
                  </a:cubicBezTo>
                  <a:cubicBezTo>
                    <a:pt x="-32" y="2554"/>
                    <a:pt x="444" y="3315"/>
                    <a:pt x="1397" y="3506"/>
                  </a:cubicBezTo>
                  <a:cubicBezTo>
                    <a:pt x="2340" y="3658"/>
                    <a:pt x="3302" y="3411"/>
                    <a:pt x="4064" y="2839"/>
                  </a:cubicBezTo>
                  <a:lnTo>
                    <a:pt x="1778"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24" name="Freeform: Shape 523">
              <a:extLst>
                <a:ext uri="{FF2B5EF4-FFF2-40B4-BE49-F238E27FC236}">
                  <a16:creationId xmlns:a16="http://schemas.microsoft.com/office/drawing/2014/main" xmlns="" id="{46410FB1-D18D-2F37-9E26-5646D443D9FF}"/>
                </a:ext>
              </a:extLst>
            </p:cNvPr>
            <p:cNvSpPr/>
            <p:nvPr/>
          </p:nvSpPr>
          <p:spPr>
            <a:xfrm>
              <a:off x="6010400" y="3619797"/>
              <a:ext cx="167514" cy="176319"/>
            </a:xfrm>
            <a:custGeom>
              <a:avLst/>
              <a:gdLst>
                <a:gd name="connsiteX0" fmla="*/ 15939 w 167514"/>
                <a:gd name="connsiteY0" fmla="*/ 157799 h 176319"/>
                <a:gd name="connsiteX1" fmla="*/ 17844 w 167514"/>
                <a:gd name="connsiteY1" fmla="*/ 157038 h 176319"/>
                <a:gd name="connsiteX2" fmla="*/ 16034 w 167514"/>
                <a:gd name="connsiteY2" fmla="*/ 161705 h 176319"/>
                <a:gd name="connsiteX3" fmla="*/ 14130 w 167514"/>
                <a:gd name="connsiteY3" fmla="*/ 163133 h 176319"/>
                <a:gd name="connsiteX4" fmla="*/ 15082 w 167514"/>
                <a:gd name="connsiteY4" fmla="*/ 164657 h 176319"/>
                <a:gd name="connsiteX5" fmla="*/ 16130 w 167514"/>
                <a:gd name="connsiteY5" fmla="*/ 164657 h 176319"/>
                <a:gd name="connsiteX6" fmla="*/ 20606 w 167514"/>
                <a:gd name="connsiteY6" fmla="*/ 161990 h 176319"/>
                <a:gd name="connsiteX7" fmla="*/ 22892 w 167514"/>
                <a:gd name="connsiteY7" fmla="*/ 159228 h 176319"/>
                <a:gd name="connsiteX8" fmla="*/ 19273 w 167514"/>
                <a:gd name="connsiteY8" fmla="*/ 165991 h 176319"/>
                <a:gd name="connsiteX9" fmla="*/ 16415 w 167514"/>
                <a:gd name="connsiteY9" fmla="*/ 167515 h 176319"/>
                <a:gd name="connsiteX10" fmla="*/ 16415 w 167514"/>
                <a:gd name="connsiteY10" fmla="*/ 169705 h 176319"/>
                <a:gd name="connsiteX11" fmla="*/ 19273 w 167514"/>
                <a:gd name="connsiteY11" fmla="*/ 170372 h 176319"/>
                <a:gd name="connsiteX12" fmla="*/ 26321 w 167514"/>
                <a:gd name="connsiteY12" fmla="*/ 167800 h 176319"/>
                <a:gd name="connsiteX13" fmla="*/ 28417 w 167514"/>
                <a:gd name="connsiteY13" fmla="*/ 162752 h 176319"/>
                <a:gd name="connsiteX14" fmla="*/ 30227 w 167514"/>
                <a:gd name="connsiteY14" fmla="*/ 161323 h 176319"/>
                <a:gd name="connsiteX15" fmla="*/ 32798 w 167514"/>
                <a:gd name="connsiteY15" fmla="*/ 162943 h 176319"/>
                <a:gd name="connsiteX16" fmla="*/ 31751 w 167514"/>
                <a:gd name="connsiteY16" fmla="*/ 165324 h 176319"/>
                <a:gd name="connsiteX17" fmla="*/ 31751 w 167514"/>
                <a:gd name="connsiteY17" fmla="*/ 167706 h 176319"/>
                <a:gd name="connsiteX18" fmla="*/ 36227 w 167514"/>
                <a:gd name="connsiteY18" fmla="*/ 167706 h 176319"/>
                <a:gd name="connsiteX19" fmla="*/ 38228 w 167514"/>
                <a:gd name="connsiteY19" fmla="*/ 165038 h 176319"/>
                <a:gd name="connsiteX20" fmla="*/ 38894 w 167514"/>
                <a:gd name="connsiteY20" fmla="*/ 163419 h 176319"/>
                <a:gd name="connsiteX21" fmla="*/ 39371 w 167514"/>
                <a:gd name="connsiteY21" fmla="*/ 169610 h 176319"/>
                <a:gd name="connsiteX22" fmla="*/ 38609 w 167514"/>
                <a:gd name="connsiteY22" fmla="*/ 171230 h 176319"/>
                <a:gd name="connsiteX23" fmla="*/ 39656 w 167514"/>
                <a:gd name="connsiteY23" fmla="*/ 172658 h 176319"/>
                <a:gd name="connsiteX24" fmla="*/ 40990 w 167514"/>
                <a:gd name="connsiteY24" fmla="*/ 172658 h 176319"/>
                <a:gd name="connsiteX25" fmla="*/ 45086 w 167514"/>
                <a:gd name="connsiteY25" fmla="*/ 169705 h 176319"/>
                <a:gd name="connsiteX26" fmla="*/ 45086 w 167514"/>
                <a:gd name="connsiteY26" fmla="*/ 165514 h 176319"/>
                <a:gd name="connsiteX27" fmla="*/ 46400 w 167514"/>
                <a:gd name="connsiteY27" fmla="*/ 164362 h 176319"/>
                <a:gd name="connsiteX28" fmla="*/ 46514 w 167514"/>
                <a:gd name="connsiteY28" fmla="*/ 164371 h 176319"/>
                <a:gd name="connsiteX29" fmla="*/ 47276 w 167514"/>
                <a:gd name="connsiteY29" fmla="*/ 164371 h 176319"/>
                <a:gd name="connsiteX30" fmla="*/ 48419 w 167514"/>
                <a:gd name="connsiteY30" fmla="*/ 170563 h 176319"/>
                <a:gd name="connsiteX31" fmla="*/ 52515 w 167514"/>
                <a:gd name="connsiteY31" fmla="*/ 173516 h 176319"/>
                <a:gd name="connsiteX32" fmla="*/ 56230 w 167514"/>
                <a:gd name="connsiteY32" fmla="*/ 173516 h 176319"/>
                <a:gd name="connsiteX33" fmla="*/ 56230 w 167514"/>
                <a:gd name="connsiteY33" fmla="*/ 172468 h 176319"/>
                <a:gd name="connsiteX34" fmla="*/ 52610 w 167514"/>
                <a:gd name="connsiteY34" fmla="*/ 168182 h 176319"/>
                <a:gd name="connsiteX35" fmla="*/ 51944 w 167514"/>
                <a:gd name="connsiteY35" fmla="*/ 163515 h 176319"/>
                <a:gd name="connsiteX36" fmla="*/ 54706 w 167514"/>
                <a:gd name="connsiteY36" fmla="*/ 164657 h 176319"/>
                <a:gd name="connsiteX37" fmla="*/ 55563 w 167514"/>
                <a:gd name="connsiteY37" fmla="*/ 166848 h 176319"/>
                <a:gd name="connsiteX38" fmla="*/ 56135 w 167514"/>
                <a:gd name="connsiteY38" fmla="*/ 166848 h 176319"/>
                <a:gd name="connsiteX39" fmla="*/ 58116 w 167514"/>
                <a:gd name="connsiteY39" fmla="*/ 165696 h 176319"/>
                <a:gd name="connsiteX40" fmla="*/ 58135 w 167514"/>
                <a:gd name="connsiteY40" fmla="*/ 165610 h 176319"/>
                <a:gd name="connsiteX41" fmla="*/ 59659 w 167514"/>
                <a:gd name="connsiteY41" fmla="*/ 163800 h 176319"/>
                <a:gd name="connsiteX42" fmla="*/ 60802 w 167514"/>
                <a:gd name="connsiteY42" fmla="*/ 169039 h 176319"/>
                <a:gd name="connsiteX43" fmla="*/ 67374 w 167514"/>
                <a:gd name="connsiteY43" fmla="*/ 175706 h 176319"/>
                <a:gd name="connsiteX44" fmla="*/ 69184 w 167514"/>
                <a:gd name="connsiteY44" fmla="*/ 175706 h 176319"/>
                <a:gd name="connsiteX45" fmla="*/ 71756 w 167514"/>
                <a:gd name="connsiteY45" fmla="*/ 173896 h 176319"/>
                <a:gd name="connsiteX46" fmla="*/ 70708 w 167514"/>
                <a:gd name="connsiteY46" fmla="*/ 171230 h 176319"/>
                <a:gd name="connsiteX47" fmla="*/ 69565 w 167514"/>
                <a:gd name="connsiteY47" fmla="*/ 167515 h 176319"/>
                <a:gd name="connsiteX48" fmla="*/ 72032 w 167514"/>
                <a:gd name="connsiteY48" fmla="*/ 164667 h 176319"/>
                <a:gd name="connsiteX49" fmla="*/ 72137 w 167514"/>
                <a:gd name="connsiteY49" fmla="*/ 164657 h 176319"/>
                <a:gd name="connsiteX50" fmla="*/ 75851 w 167514"/>
                <a:gd name="connsiteY50" fmla="*/ 166753 h 176319"/>
                <a:gd name="connsiteX51" fmla="*/ 77185 w 167514"/>
                <a:gd name="connsiteY51" fmla="*/ 169991 h 176319"/>
                <a:gd name="connsiteX52" fmla="*/ 81757 w 167514"/>
                <a:gd name="connsiteY52" fmla="*/ 169991 h 176319"/>
                <a:gd name="connsiteX53" fmla="*/ 81757 w 167514"/>
                <a:gd name="connsiteY53" fmla="*/ 168753 h 176319"/>
                <a:gd name="connsiteX54" fmla="*/ 80042 w 167514"/>
                <a:gd name="connsiteY54" fmla="*/ 166086 h 176319"/>
                <a:gd name="connsiteX55" fmla="*/ 80042 w 167514"/>
                <a:gd name="connsiteY55" fmla="*/ 163324 h 176319"/>
                <a:gd name="connsiteX56" fmla="*/ 82995 w 167514"/>
                <a:gd name="connsiteY56" fmla="*/ 162848 h 176319"/>
                <a:gd name="connsiteX57" fmla="*/ 84805 w 167514"/>
                <a:gd name="connsiteY57" fmla="*/ 164943 h 176319"/>
                <a:gd name="connsiteX58" fmla="*/ 86138 w 167514"/>
                <a:gd name="connsiteY58" fmla="*/ 170754 h 176319"/>
                <a:gd name="connsiteX59" fmla="*/ 87091 w 167514"/>
                <a:gd name="connsiteY59" fmla="*/ 173516 h 176319"/>
                <a:gd name="connsiteX60" fmla="*/ 90139 w 167514"/>
                <a:gd name="connsiteY60" fmla="*/ 175706 h 176319"/>
                <a:gd name="connsiteX61" fmla="*/ 92901 w 167514"/>
                <a:gd name="connsiteY61" fmla="*/ 175706 h 176319"/>
                <a:gd name="connsiteX62" fmla="*/ 94521 w 167514"/>
                <a:gd name="connsiteY62" fmla="*/ 174468 h 176319"/>
                <a:gd name="connsiteX63" fmla="*/ 93473 w 167514"/>
                <a:gd name="connsiteY63" fmla="*/ 173040 h 176319"/>
                <a:gd name="connsiteX64" fmla="*/ 91091 w 167514"/>
                <a:gd name="connsiteY64" fmla="*/ 168848 h 176319"/>
                <a:gd name="connsiteX65" fmla="*/ 91996 w 167514"/>
                <a:gd name="connsiteY65" fmla="*/ 167353 h 176319"/>
                <a:gd name="connsiteX66" fmla="*/ 92139 w 167514"/>
                <a:gd name="connsiteY66" fmla="*/ 167324 h 176319"/>
                <a:gd name="connsiteX67" fmla="*/ 93854 w 167514"/>
                <a:gd name="connsiteY67" fmla="*/ 167324 h 176319"/>
                <a:gd name="connsiteX68" fmla="*/ 95949 w 167514"/>
                <a:gd name="connsiteY68" fmla="*/ 169705 h 176319"/>
                <a:gd name="connsiteX69" fmla="*/ 97473 w 167514"/>
                <a:gd name="connsiteY69" fmla="*/ 172277 h 176319"/>
                <a:gd name="connsiteX70" fmla="*/ 101474 w 167514"/>
                <a:gd name="connsiteY70" fmla="*/ 172944 h 176319"/>
                <a:gd name="connsiteX71" fmla="*/ 102474 w 167514"/>
                <a:gd name="connsiteY71" fmla="*/ 171191 h 176319"/>
                <a:gd name="connsiteX72" fmla="*/ 102426 w 167514"/>
                <a:gd name="connsiteY72" fmla="*/ 171039 h 176319"/>
                <a:gd name="connsiteX73" fmla="*/ 100712 w 167514"/>
                <a:gd name="connsiteY73" fmla="*/ 169134 h 176319"/>
                <a:gd name="connsiteX74" fmla="*/ 96330 w 167514"/>
                <a:gd name="connsiteY74" fmla="*/ 162752 h 176319"/>
                <a:gd name="connsiteX75" fmla="*/ 96702 w 167514"/>
                <a:gd name="connsiteY75" fmla="*/ 161038 h 176319"/>
                <a:gd name="connsiteX76" fmla="*/ 97283 w 167514"/>
                <a:gd name="connsiteY76" fmla="*/ 160847 h 176319"/>
                <a:gd name="connsiteX77" fmla="*/ 99378 w 167514"/>
                <a:gd name="connsiteY77" fmla="*/ 160847 h 176319"/>
                <a:gd name="connsiteX78" fmla="*/ 100235 w 167514"/>
                <a:gd name="connsiteY78" fmla="*/ 162181 h 176319"/>
                <a:gd name="connsiteX79" fmla="*/ 101569 w 167514"/>
                <a:gd name="connsiteY79" fmla="*/ 164467 h 176319"/>
                <a:gd name="connsiteX80" fmla="*/ 104331 w 167514"/>
                <a:gd name="connsiteY80" fmla="*/ 166753 h 176319"/>
                <a:gd name="connsiteX81" fmla="*/ 108332 w 167514"/>
                <a:gd name="connsiteY81" fmla="*/ 166086 h 176319"/>
                <a:gd name="connsiteX82" fmla="*/ 107189 w 167514"/>
                <a:gd name="connsiteY82" fmla="*/ 163800 h 176319"/>
                <a:gd name="connsiteX83" fmla="*/ 105855 w 167514"/>
                <a:gd name="connsiteY83" fmla="*/ 161800 h 176319"/>
                <a:gd name="connsiteX84" fmla="*/ 105855 w 167514"/>
                <a:gd name="connsiteY84" fmla="*/ 160657 h 176319"/>
                <a:gd name="connsiteX85" fmla="*/ 106617 w 167514"/>
                <a:gd name="connsiteY85" fmla="*/ 160657 h 176319"/>
                <a:gd name="connsiteX86" fmla="*/ 111094 w 167514"/>
                <a:gd name="connsiteY86" fmla="*/ 161514 h 176319"/>
                <a:gd name="connsiteX87" fmla="*/ 112142 w 167514"/>
                <a:gd name="connsiteY87" fmla="*/ 164562 h 176319"/>
                <a:gd name="connsiteX88" fmla="*/ 112808 w 167514"/>
                <a:gd name="connsiteY88" fmla="*/ 167706 h 176319"/>
                <a:gd name="connsiteX89" fmla="*/ 113761 w 167514"/>
                <a:gd name="connsiteY89" fmla="*/ 168372 h 176319"/>
                <a:gd name="connsiteX90" fmla="*/ 116333 w 167514"/>
                <a:gd name="connsiteY90" fmla="*/ 168372 h 176319"/>
                <a:gd name="connsiteX91" fmla="*/ 117952 w 167514"/>
                <a:gd name="connsiteY91" fmla="*/ 167706 h 176319"/>
                <a:gd name="connsiteX92" fmla="*/ 117952 w 167514"/>
                <a:gd name="connsiteY92" fmla="*/ 163895 h 176319"/>
                <a:gd name="connsiteX93" fmla="*/ 114713 w 167514"/>
                <a:gd name="connsiteY93" fmla="*/ 160466 h 176319"/>
                <a:gd name="connsiteX94" fmla="*/ 114970 w 167514"/>
                <a:gd name="connsiteY94" fmla="*/ 158600 h 176319"/>
                <a:gd name="connsiteX95" fmla="*/ 115190 w 167514"/>
                <a:gd name="connsiteY95" fmla="*/ 158466 h 176319"/>
                <a:gd name="connsiteX96" fmla="*/ 118333 w 167514"/>
                <a:gd name="connsiteY96" fmla="*/ 158466 h 176319"/>
                <a:gd name="connsiteX97" fmla="*/ 119762 w 167514"/>
                <a:gd name="connsiteY97" fmla="*/ 160371 h 176319"/>
                <a:gd name="connsiteX98" fmla="*/ 120429 w 167514"/>
                <a:gd name="connsiteY98" fmla="*/ 161705 h 176319"/>
                <a:gd name="connsiteX99" fmla="*/ 124191 w 167514"/>
                <a:gd name="connsiteY99" fmla="*/ 161952 h 176319"/>
                <a:gd name="connsiteX100" fmla="*/ 124905 w 167514"/>
                <a:gd name="connsiteY100" fmla="*/ 160943 h 176319"/>
                <a:gd name="connsiteX101" fmla="*/ 124238 w 167514"/>
                <a:gd name="connsiteY101" fmla="*/ 158275 h 176319"/>
                <a:gd name="connsiteX102" fmla="*/ 125953 w 167514"/>
                <a:gd name="connsiteY102" fmla="*/ 157609 h 176319"/>
                <a:gd name="connsiteX103" fmla="*/ 128239 w 167514"/>
                <a:gd name="connsiteY103" fmla="*/ 158181 h 176319"/>
                <a:gd name="connsiteX104" fmla="*/ 129191 w 167514"/>
                <a:gd name="connsiteY104" fmla="*/ 159419 h 176319"/>
                <a:gd name="connsiteX105" fmla="*/ 131192 w 167514"/>
                <a:gd name="connsiteY105" fmla="*/ 162657 h 176319"/>
                <a:gd name="connsiteX106" fmla="*/ 135764 w 167514"/>
                <a:gd name="connsiteY106" fmla="*/ 164467 h 176319"/>
                <a:gd name="connsiteX107" fmla="*/ 138526 w 167514"/>
                <a:gd name="connsiteY107" fmla="*/ 163705 h 176319"/>
                <a:gd name="connsiteX108" fmla="*/ 138526 w 167514"/>
                <a:gd name="connsiteY108" fmla="*/ 162848 h 176319"/>
                <a:gd name="connsiteX109" fmla="*/ 135668 w 167514"/>
                <a:gd name="connsiteY109" fmla="*/ 158752 h 176319"/>
                <a:gd name="connsiteX110" fmla="*/ 133954 w 167514"/>
                <a:gd name="connsiteY110" fmla="*/ 156656 h 176319"/>
                <a:gd name="connsiteX111" fmla="*/ 134678 w 167514"/>
                <a:gd name="connsiteY111" fmla="*/ 155523 h 176319"/>
                <a:gd name="connsiteX112" fmla="*/ 134716 w 167514"/>
                <a:gd name="connsiteY112" fmla="*/ 155513 h 176319"/>
                <a:gd name="connsiteX113" fmla="*/ 136812 w 167514"/>
                <a:gd name="connsiteY113" fmla="*/ 155513 h 176319"/>
                <a:gd name="connsiteX114" fmla="*/ 138812 w 167514"/>
                <a:gd name="connsiteY114" fmla="*/ 156085 h 176319"/>
                <a:gd name="connsiteX115" fmla="*/ 140812 w 167514"/>
                <a:gd name="connsiteY115" fmla="*/ 155228 h 176319"/>
                <a:gd name="connsiteX116" fmla="*/ 141383 w 167514"/>
                <a:gd name="connsiteY116" fmla="*/ 153703 h 176319"/>
                <a:gd name="connsiteX117" fmla="*/ 141383 w 167514"/>
                <a:gd name="connsiteY117" fmla="*/ 152656 h 176319"/>
                <a:gd name="connsiteX118" fmla="*/ 143669 w 167514"/>
                <a:gd name="connsiteY118" fmla="*/ 151322 h 176319"/>
                <a:gd name="connsiteX119" fmla="*/ 145479 w 167514"/>
                <a:gd name="connsiteY119" fmla="*/ 152275 h 176319"/>
                <a:gd name="connsiteX120" fmla="*/ 145479 w 167514"/>
                <a:gd name="connsiteY120" fmla="*/ 153799 h 176319"/>
                <a:gd name="connsiteX121" fmla="*/ 144813 w 167514"/>
                <a:gd name="connsiteY121" fmla="*/ 155323 h 176319"/>
                <a:gd name="connsiteX122" fmla="*/ 144813 w 167514"/>
                <a:gd name="connsiteY122" fmla="*/ 155894 h 176319"/>
                <a:gd name="connsiteX123" fmla="*/ 145860 w 167514"/>
                <a:gd name="connsiteY123" fmla="*/ 157038 h 176319"/>
                <a:gd name="connsiteX124" fmla="*/ 149765 w 167514"/>
                <a:gd name="connsiteY124" fmla="*/ 155418 h 176319"/>
                <a:gd name="connsiteX125" fmla="*/ 150623 w 167514"/>
                <a:gd name="connsiteY125" fmla="*/ 151989 h 176319"/>
                <a:gd name="connsiteX126" fmla="*/ 150623 w 167514"/>
                <a:gd name="connsiteY126" fmla="*/ 150275 h 176319"/>
                <a:gd name="connsiteX127" fmla="*/ 152623 w 167514"/>
                <a:gd name="connsiteY127" fmla="*/ 148274 h 176319"/>
                <a:gd name="connsiteX128" fmla="*/ 152623 w 167514"/>
                <a:gd name="connsiteY128" fmla="*/ 148274 h 176319"/>
                <a:gd name="connsiteX129" fmla="*/ 154814 w 167514"/>
                <a:gd name="connsiteY129" fmla="*/ 150655 h 176319"/>
                <a:gd name="connsiteX130" fmla="*/ 153861 w 167514"/>
                <a:gd name="connsiteY130" fmla="*/ 153418 h 176319"/>
                <a:gd name="connsiteX131" fmla="*/ 154814 w 167514"/>
                <a:gd name="connsiteY131" fmla="*/ 155894 h 176319"/>
                <a:gd name="connsiteX132" fmla="*/ 157671 w 167514"/>
                <a:gd name="connsiteY132" fmla="*/ 154656 h 176319"/>
                <a:gd name="connsiteX133" fmla="*/ 158529 w 167514"/>
                <a:gd name="connsiteY133" fmla="*/ 152370 h 176319"/>
                <a:gd name="connsiteX134" fmla="*/ 160243 w 167514"/>
                <a:gd name="connsiteY134" fmla="*/ 151322 h 176319"/>
                <a:gd name="connsiteX135" fmla="*/ 160243 w 167514"/>
                <a:gd name="connsiteY135" fmla="*/ 137892 h 176319"/>
                <a:gd name="connsiteX136" fmla="*/ 167482 w 167514"/>
                <a:gd name="connsiteY136" fmla="*/ 20925 h 176319"/>
                <a:gd name="connsiteX137" fmla="*/ 167482 w 167514"/>
                <a:gd name="connsiteY137" fmla="*/ 19115 h 176319"/>
                <a:gd name="connsiteX138" fmla="*/ 167006 w 167514"/>
                <a:gd name="connsiteY138" fmla="*/ 19115 h 176319"/>
                <a:gd name="connsiteX139" fmla="*/ 165101 w 167514"/>
                <a:gd name="connsiteY139" fmla="*/ 18544 h 176319"/>
                <a:gd name="connsiteX140" fmla="*/ 163196 w 167514"/>
                <a:gd name="connsiteY140" fmla="*/ 19401 h 176319"/>
                <a:gd name="connsiteX141" fmla="*/ 162624 w 167514"/>
                <a:gd name="connsiteY141" fmla="*/ 20925 h 176319"/>
                <a:gd name="connsiteX142" fmla="*/ 162624 w 167514"/>
                <a:gd name="connsiteY142" fmla="*/ 21973 h 176319"/>
                <a:gd name="connsiteX143" fmla="*/ 160433 w 167514"/>
                <a:gd name="connsiteY143" fmla="*/ 23306 h 176319"/>
                <a:gd name="connsiteX144" fmla="*/ 158719 w 167514"/>
                <a:gd name="connsiteY144" fmla="*/ 22354 h 176319"/>
                <a:gd name="connsiteX145" fmla="*/ 158719 w 167514"/>
                <a:gd name="connsiteY145" fmla="*/ 20830 h 176319"/>
                <a:gd name="connsiteX146" fmla="*/ 159290 w 167514"/>
                <a:gd name="connsiteY146" fmla="*/ 19306 h 176319"/>
                <a:gd name="connsiteX147" fmla="*/ 159290 w 167514"/>
                <a:gd name="connsiteY147" fmla="*/ 19306 h 176319"/>
                <a:gd name="connsiteX148" fmla="*/ 158338 w 167514"/>
                <a:gd name="connsiteY148" fmla="*/ 18163 h 176319"/>
                <a:gd name="connsiteX149" fmla="*/ 154528 w 167514"/>
                <a:gd name="connsiteY149" fmla="*/ 19687 h 176319"/>
                <a:gd name="connsiteX150" fmla="*/ 153671 w 167514"/>
                <a:gd name="connsiteY150" fmla="*/ 23116 h 176319"/>
                <a:gd name="connsiteX151" fmla="*/ 153671 w 167514"/>
                <a:gd name="connsiteY151" fmla="*/ 24831 h 176319"/>
                <a:gd name="connsiteX152" fmla="*/ 151671 w 167514"/>
                <a:gd name="connsiteY152" fmla="*/ 26830 h 176319"/>
                <a:gd name="connsiteX153" fmla="*/ 151671 w 167514"/>
                <a:gd name="connsiteY153" fmla="*/ 26830 h 176319"/>
                <a:gd name="connsiteX154" fmla="*/ 149575 w 167514"/>
                <a:gd name="connsiteY154" fmla="*/ 24449 h 176319"/>
                <a:gd name="connsiteX155" fmla="*/ 150527 w 167514"/>
                <a:gd name="connsiteY155" fmla="*/ 21687 h 176319"/>
                <a:gd name="connsiteX156" fmla="*/ 150318 w 167514"/>
                <a:gd name="connsiteY156" fmla="*/ 19544 h 176319"/>
                <a:gd name="connsiteX157" fmla="*/ 149575 w 167514"/>
                <a:gd name="connsiteY157" fmla="*/ 19211 h 176319"/>
                <a:gd name="connsiteX158" fmla="*/ 146813 w 167514"/>
                <a:gd name="connsiteY158" fmla="*/ 20449 h 176319"/>
                <a:gd name="connsiteX159" fmla="*/ 146051 w 167514"/>
                <a:gd name="connsiteY159" fmla="*/ 22735 h 176319"/>
                <a:gd name="connsiteX160" fmla="*/ 143193 w 167514"/>
                <a:gd name="connsiteY160" fmla="*/ 23782 h 176319"/>
                <a:gd name="connsiteX161" fmla="*/ 143193 w 167514"/>
                <a:gd name="connsiteY161" fmla="*/ 21116 h 176319"/>
                <a:gd name="connsiteX162" fmla="*/ 145670 w 167514"/>
                <a:gd name="connsiteY162" fmla="*/ 17972 h 176319"/>
                <a:gd name="connsiteX163" fmla="*/ 146527 w 167514"/>
                <a:gd name="connsiteY163" fmla="*/ 16258 h 176319"/>
                <a:gd name="connsiteX164" fmla="*/ 145003 w 167514"/>
                <a:gd name="connsiteY164" fmla="*/ 14829 h 176319"/>
                <a:gd name="connsiteX165" fmla="*/ 142241 w 167514"/>
                <a:gd name="connsiteY165" fmla="*/ 15877 h 176319"/>
                <a:gd name="connsiteX166" fmla="*/ 140336 w 167514"/>
                <a:gd name="connsiteY166" fmla="*/ 18639 h 176319"/>
                <a:gd name="connsiteX167" fmla="*/ 137383 w 167514"/>
                <a:gd name="connsiteY167" fmla="*/ 21401 h 176319"/>
                <a:gd name="connsiteX168" fmla="*/ 135097 w 167514"/>
                <a:gd name="connsiteY168" fmla="*/ 19782 h 176319"/>
                <a:gd name="connsiteX169" fmla="*/ 136716 w 167514"/>
                <a:gd name="connsiteY169" fmla="*/ 17591 h 176319"/>
                <a:gd name="connsiteX170" fmla="*/ 139097 w 167514"/>
                <a:gd name="connsiteY170" fmla="*/ 14448 h 176319"/>
                <a:gd name="connsiteX171" fmla="*/ 135288 w 167514"/>
                <a:gd name="connsiteY171" fmla="*/ 13496 h 176319"/>
                <a:gd name="connsiteX172" fmla="*/ 132239 w 167514"/>
                <a:gd name="connsiteY172" fmla="*/ 15496 h 176319"/>
                <a:gd name="connsiteX173" fmla="*/ 130334 w 167514"/>
                <a:gd name="connsiteY173" fmla="*/ 18163 h 176319"/>
                <a:gd name="connsiteX174" fmla="*/ 128525 w 167514"/>
                <a:gd name="connsiteY174" fmla="*/ 18925 h 176319"/>
                <a:gd name="connsiteX175" fmla="*/ 130144 w 167514"/>
                <a:gd name="connsiteY175" fmla="*/ 14163 h 176319"/>
                <a:gd name="connsiteX176" fmla="*/ 131954 w 167514"/>
                <a:gd name="connsiteY176" fmla="*/ 12734 h 176319"/>
                <a:gd name="connsiteX177" fmla="*/ 131496 w 167514"/>
                <a:gd name="connsiteY177" fmla="*/ 11324 h 176319"/>
                <a:gd name="connsiteX178" fmla="*/ 131001 w 167514"/>
                <a:gd name="connsiteY178" fmla="*/ 11210 h 176319"/>
                <a:gd name="connsiteX179" fmla="*/ 129954 w 167514"/>
                <a:gd name="connsiteY179" fmla="*/ 11210 h 176319"/>
                <a:gd name="connsiteX180" fmla="*/ 125667 w 167514"/>
                <a:gd name="connsiteY180" fmla="*/ 13972 h 176319"/>
                <a:gd name="connsiteX181" fmla="*/ 123572 w 167514"/>
                <a:gd name="connsiteY181" fmla="*/ 16829 h 176319"/>
                <a:gd name="connsiteX182" fmla="*/ 126905 w 167514"/>
                <a:gd name="connsiteY182" fmla="*/ 9876 h 176319"/>
                <a:gd name="connsiteX183" fmla="*/ 129572 w 167514"/>
                <a:gd name="connsiteY183" fmla="*/ 8352 h 176319"/>
                <a:gd name="connsiteX184" fmla="*/ 129572 w 167514"/>
                <a:gd name="connsiteY184" fmla="*/ 6161 h 176319"/>
                <a:gd name="connsiteX185" fmla="*/ 126810 w 167514"/>
                <a:gd name="connsiteY185" fmla="*/ 5590 h 176319"/>
                <a:gd name="connsiteX186" fmla="*/ 120238 w 167514"/>
                <a:gd name="connsiteY186" fmla="*/ 8352 h 176319"/>
                <a:gd name="connsiteX187" fmla="*/ 118333 w 167514"/>
                <a:gd name="connsiteY187" fmla="*/ 13400 h 176319"/>
                <a:gd name="connsiteX188" fmla="*/ 116618 w 167514"/>
                <a:gd name="connsiteY188" fmla="*/ 14829 h 176319"/>
                <a:gd name="connsiteX189" fmla="*/ 114142 w 167514"/>
                <a:gd name="connsiteY189" fmla="*/ 13400 h 176319"/>
                <a:gd name="connsiteX190" fmla="*/ 115094 w 167514"/>
                <a:gd name="connsiteY190" fmla="*/ 10924 h 176319"/>
                <a:gd name="connsiteX191" fmla="*/ 115094 w 167514"/>
                <a:gd name="connsiteY191" fmla="*/ 8543 h 176319"/>
                <a:gd name="connsiteX192" fmla="*/ 110808 w 167514"/>
                <a:gd name="connsiteY192" fmla="*/ 8543 h 176319"/>
                <a:gd name="connsiteX193" fmla="*/ 108903 w 167514"/>
                <a:gd name="connsiteY193" fmla="*/ 11305 h 176319"/>
                <a:gd name="connsiteX194" fmla="*/ 108332 w 167514"/>
                <a:gd name="connsiteY194" fmla="*/ 12924 h 176319"/>
                <a:gd name="connsiteX195" fmla="*/ 107760 w 167514"/>
                <a:gd name="connsiteY195" fmla="*/ 6733 h 176319"/>
                <a:gd name="connsiteX196" fmla="*/ 108522 w 167514"/>
                <a:gd name="connsiteY196" fmla="*/ 5114 h 176319"/>
                <a:gd name="connsiteX197" fmla="*/ 107474 w 167514"/>
                <a:gd name="connsiteY197" fmla="*/ 3685 h 176319"/>
                <a:gd name="connsiteX198" fmla="*/ 106236 w 167514"/>
                <a:gd name="connsiteY198" fmla="*/ 3685 h 176319"/>
                <a:gd name="connsiteX199" fmla="*/ 102331 w 167514"/>
                <a:gd name="connsiteY199" fmla="*/ 6637 h 176319"/>
                <a:gd name="connsiteX200" fmla="*/ 102331 w 167514"/>
                <a:gd name="connsiteY200" fmla="*/ 10828 h 176319"/>
                <a:gd name="connsiteX201" fmla="*/ 101093 w 167514"/>
                <a:gd name="connsiteY201" fmla="*/ 12067 h 176319"/>
                <a:gd name="connsiteX202" fmla="*/ 100997 w 167514"/>
                <a:gd name="connsiteY202" fmla="*/ 12067 h 176319"/>
                <a:gd name="connsiteX203" fmla="*/ 100235 w 167514"/>
                <a:gd name="connsiteY203" fmla="*/ 11591 h 176319"/>
                <a:gd name="connsiteX204" fmla="*/ 99092 w 167514"/>
                <a:gd name="connsiteY204" fmla="*/ 5304 h 176319"/>
                <a:gd name="connsiteX205" fmla="*/ 95092 w 167514"/>
                <a:gd name="connsiteY205" fmla="*/ 2446 h 176319"/>
                <a:gd name="connsiteX206" fmla="*/ 91568 w 167514"/>
                <a:gd name="connsiteY206" fmla="*/ 2446 h 176319"/>
                <a:gd name="connsiteX207" fmla="*/ 91568 w 167514"/>
                <a:gd name="connsiteY207" fmla="*/ 3494 h 176319"/>
                <a:gd name="connsiteX208" fmla="*/ 94997 w 167514"/>
                <a:gd name="connsiteY208" fmla="*/ 7685 h 176319"/>
                <a:gd name="connsiteX209" fmla="*/ 95759 w 167514"/>
                <a:gd name="connsiteY209" fmla="*/ 12353 h 176319"/>
                <a:gd name="connsiteX210" fmla="*/ 93092 w 167514"/>
                <a:gd name="connsiteY210" fmla="*/ 11305 h 176319"/>
                <a:gd name="connsiteX211" fmla="*/ 92330 w 167514"/>
                <a:gd name="connsiteY211" fmla="*/ 9019 h 176319"/>
                <a:gd name="connsiteX212" fmla="*/ 91663 w 167514"/>
                <a:gd name="connsiteY212" fmla="*/ 9019 h 176319"/>
                <a:gd name="connsiteX213" fmla="*/ 89767 w 167514"/>
                <a:gd name="connsiteY213" fmla="*/ 10305 h 176319"/>
                <a:gd name="connsiteX214" fmla="*/ 89758 w 167514"/>
                <a:gd name="connsiteY214" fmla="*/ 10352 h 176319"/>
                <a:gd name="connsiteX215" fmla="*/ 88329 w 167514"/>
                <a:gd name="connsiteY215" fmla="*/ 12067 h 176319"/>
                <a:gd name="connsiteX216" fmla="*/ 87186 w 167514"/>
                <a:gd name="connsiteY216" fmla="*/ 6828 h 176319"/>
                <a:gd name="connsiteX217" fmla="*/ 80805 w 167514"/>
                <a:gd name="connsiteY217" fmla="*/ 351 h 176319"/>
                <a:gd name="connsiteX218" fmla="*/ 79090 w 167514"/>
                <a:gd name="connsiteY218" fmla="*/ 351 h 176319"/>
                <a:gd name="connsiteX219" fmla="*/ 76613 w 167514"/>
                <a:gd name="connsiteY219" fmla="*/ 2161 h 176319"/>
                <a:gd name="connsiteX220" fmla="*/ 77661 w 167514"/>
                <a:gd name="connsiteY220" fmla="*/ 4732 h 176319"/>
                <a:gd name="connsiteX221" fmla="*/ 78709 w 167514"/>
                <a:gd name="connsiteY221" fmla="*/ 8447 h 176319"/>
                <a:gd name="connsiteX222" fmla="*/ 76356 w 167514"/>
                <a:gd name="connsiteY222" fmla="*/ 11400 h 176319"/>
                <a:gd name="connsiteX223" fmla="*/ 76328 w 167514"/>
                <a:gd name="connsiteY223" fmla="*/ 11400 h 176319"/>
                <a:gd name="connsiteX224" fmla="*/ 72708 w 167514"/>
                <a:gd name="connsiteY224" fmla="*/ 9305 h 176319"/>
                <a:gd name="connsiteX225" fmla="*/ 71470 w 167514"/>
                <a:gd name="connsiteY225" fmla="*/ 6066 h 176319"/>
                <a:gd name="connsiteX226" fmla="*/ 67088 w 167514"/>
                <a:gd name="connsiteY226" fmla="*/ 5495 h 176319"/>
                <a:gd name="connsiteX227" fmla="*/ 67088 w 167514"/>
                <a:gd name="connsiteY227" fmla="*/ 6733 h 176319"/>
                <a:gd name="connsiteX228" fmla="*/ 68803 w 167514"/>
                <a:gd name="connsiteY228" fmla="*/ 9400 h 176319"/>
                <a:gd name="connsiteX229" fmla="*/ 68803 w 167514"/>
                <a:gd name="connsiteY229" fmla="*/ 12162 h 176319"/>
                <a:gd name="connsiteX230" fmla="*/ 65946 w 167514"/>
                <a:gd name="connsiteY230" fmla="*/ 12638 h 176319"/>
                <a:gd name="connsiteX231" fmla="*/ 64231 w 167514"/>
                <a:gd name="connsiteY231" fmla="*/ 10543 h 176319"/>
                <a:gd name="connsiteX232" fmla="*/ 62993 w 167514"/>
                <a:gd name="connsiteY232" fmla="*/ 4732 h 176319"/>
                <a:gd name="connsiteX233" fmla="*/ 62040 w 167514"/>
                <a:gd name="connsiteY233" fmla="*/ 1970 h 176319"/>
                <a:gd name="connsiteX234" fmla="*/ 59183 w 167514"/>
                <a:gd name="connsiteY234" fmla="*/ -220 h 176319"/>
                <a:gd name="connsiteX235" fmla="*/ 56516 w 167514"/>
                <a:gd name="connsiteY235" fmla="*/ -220 h 176319"/>
                <a:gd name="connsiteX236" fmla="*/ 54992 w 167514"/>
                <a:gd name="connsiteY236" fmla="*/ 1113 h 176319"/>
                <a:gd name="connsiteX237" fmla="*/ 55944 w 167514"/>
                <a:gd name="connsiteY237" fmla="*/ 2446 h 176319"/>
                <a:gd name="connsiteX238" fmla="*/ 58230 w 167514"/>
                <a:gd name="connsiteY238" fmla="*/ 6637 h 176319"/>
                <a:gd name="connsiteX239" fmla="*/ 57182 w 167514"/>
                <a:gd name="connsiteY239" fmla="*/ 8257 h 176319"/>
                <a:gd name="connsiteX240" fmla="*/ 55468 w 167514"/>
                <a:gd name="connsiteY240" fmla="*/ 8257 h 176319"/>
                <a:gd name="connsiteX241" fmla="*/ 53563 w 167514"/>
                <a:gd name="connsiteY241" fmla="*/ 5781 h 176319"/>
                <a:gd name="connsiteX242" fmla="*/ 52134 w 167514"/>
                <a:gd name="connsiteY242" fmla="*/ 3209 h 176319"/>
                <a:gd name="connsiteX243" fmla="*/ 48229 w 167514"/>
                <a:gd name="connsiteY243" fmla="*/ 2446 h 176319"/>
                <a:gd name="connsiteX244" fmla="*/ 47362 w 167514"/>
                <a:gd name="connsiteY244" fmla="*/ 4418 h 176319"/>
                <a:gd name="connsiteX245" fmla="*/ 47372 w 167514"/>
                <a:gd name="connsiteY245" fmla="*/ 4447 h 176319"/>
                <a:gd name="connsiteX246" fmla="*/ 48896 w 167514"/>
                <a:gd name="connsiteY246" fmla="*/ 6352 h 176319"/>
                <a:gd name="connsiteX247" fmla="*/ 53087 w 167514"/>
                <a:gd name="connsiteY247" fmla="*/ 12734 h 176319"/>
                <a:gd name="connsiteX248" fmla="*/ 52230 w 167514"/>
                <a:gd name="connsiteY248" fmla="*/ 14639 h 176319"/>
                <a:gd name="connsiteX249" fmla="*/ 50134 w 167514"/>
                <a:gd name="connsiteY249" fmla="*/ 14639 h 176319"/>
                <a:gd name="connsiteX250" fmla="*/ 49277 w 167514"/>
                <a:gd name="connsiteY250" fmla="*/ 13305 h 176319"/>
                <a:gd name="connsiteX251" fmla="*/ 48038 w 167514"/>
                <a:gd name="connsiteY251" fmla="*/ 11019 h 176319"/>
                <a:gd name="connsiteX252" fmla="*/ 45467 w 167514"/>
                <a:gd name="connsiteY252" fmla="*/ 8638 h 176319"/>
                <a:gd name="connsiteX253" fmla="*/ 41657 w 167514"/>
                <a:gd name="connsiteY253" fmla="*/ 9209 h 176319"/>
                <a:gd name="connsiteX254" fmla="*/ 42705 w 167514"/>
                <a:gd name="connsiteY254" fmla="*/ 11591 h 176319"/>
                <a:gd name="connsiteX255" fmla="*/ 43943 w 167514"/>
                <a:gd name="connsiteY255" fmla="*/ 13591 h 176319"/>
                <a:gd name="connsiteX256" fmla="*/ 43943 w 167514"/>
                <a:gd name="connsiteY256" fmla="*/ 14734 h 176319"/>
                <a:gd name="connsiteX257" fmla="*/ 43276 w 167514"/>
                <a:gd name="connsiteY257" fmla="*/ 14734 h 176319"/>
                <a:gd name="connsiteX258" fmla="*/ 38990 w 167514"/>
                <a:gd name="connsiteY258" fmla="*/ 13781 h 176319"/>
                <a:gd name="connsiteX259" fmla="*/ 38037 w 167514"/>
                <a:gd name="connsiteY259" fmla="*/ 10733 h 176319"/>
                <a:gd name="connsiteX260" fmla="*/ 37466 w 167514"/>
                <a:gd name="connsiteY260" fmla="*/ 7590 h 176319"/>
                <a:gd name="connsiteX261" fmla="*/ 36608 w 167514"/>
                <a:gd name="connsiteY261" fmla="*/ 6923 h 176319"/>
                <a:gd name="connsiteX262" fmla="*/ 34132 w 167514"/>
                <a:gd name="connsiteY262" fmla="*/ 6923 h 176319"/>
                <a:gd name="connsiteX263" fmla="*/ 32513 w 167514"/>
                <a:gd name="connsiteY263" fmla="*/ 7590 h 176319"/>
                <a:gd name="connsiteX264" fmla="*/ 32294 w 167514"/>
                <a:gd name="connsiteY264" fmla="*/ 11086 h 176319"/>
                <a:gd name="connsiteX265" fmla="*/ 32513 w 167514"/>
                <a:gd name="connsiteY265" fmla="*/ 11305 h 176319"/>
                <a:gd name="connsiteX266" fmla="*/ 35465 w 167514"/>
                <a:gd name="connsiteY266" fmla="*/ 14924 h 176319"/>
                <a:gd name="connsiteX267" fmla="*/ 34989 w 167514"/>
                <a:gd name="connsiteY267" fmla="*/ 16829 h 176319"/>
                <a:gd name="connsiteX268" fmla="*/ 30874 w 167514"/>
                <a:gd name="connsiteY268" fmla="*/ 15153 h 176319"/>
                <a:gd name="connsiteX269" fmla="*/ 30703 w 167514"/>
                <a:gd name="connsiteY269" fmla="*/ 14639 h 176319"/>
                <a:gd name="connsiteX270" fmla="*/ 30131 w 167514"/>
                <a:gd name="connsiteY270" fmla="*/ 13305 h 176319"/>
                <a:gd name="connsiteX271" fmla="*/ 26512 w 167514"/>
                <a:gd name="connsiteY271" fmla="*/ 12934 h 176319"/>
                <a:gd name="connsiteX272" fmla="*/ 25750 w 167514"/>
                <a:gd name="connsiteY272" fmla="*/ 13972 h 176319"/>
                <a:gd name="connsiteX273" fmla="*/ 26417 w 167514"/>
                <a:gd name="connsiteY273" fmla="*/ 16639 h 176319"/>
                <a:gd name="connsiteX274" fmla="*/ 24607 w 167514"/>
                <a:gd name="connsiteY274" fmla="*/ 17305 h 176319"/>
                <a:gd name="connsiteX275" fmla="*/ 22416 w 167514"/>
                <a:gd name="connsiteY275" fmla="*/ 16639 h 176319"/>
                <a:gd name="connsiteX276" fmla="*/ 21654 w 167514"/>
                <a:gd name="connsiteY276" fmla="*/ 15400 h 176319"/>
                <a:gd name="connsiteX277" fmla="*/ 20321 w 167514"/>
                <a:gd name="connsiteY277" fmla="*/ 12829 h 176319"/>
                <a:gd name="connsiteX278" fmla="*/ 17939 w 167514"/>
                <a:gd name="connsiteY278" fmla="*/ 28640 h 176319"/>
                <a:gd name="connsiteX279" fmla="*/ 8986 w 167514"/>
                <a:gd name="connsiteY279" fmla="*/ 39594 h 176319"/>
                <a:gd name="connsiteX280" fmla="*/ 3747 w 167514"/>
                <a:gd name="connsiteY280" fmla="*/ 57120 h 176319"/>
                <a:gd name="connsiteX281" fmla="*/ 4985 w 167514"/>
                <a:gd name="connsiteY281" fmla="*/ 136939 h 176319"/>
                <a:gd name="connsiteX282" fmla="*/ 12891 w 167514"/>
                <a:gd name="connsiteY282" fmla="*/ 160466 h 176319"/>
                <a:gd name="connsiteX283" fmla="*/ 14130 w 167514"/>
                <a:gd name="connsiteY283" fmla="*/ 159514 h 176319"/>
                <a:gd name="connsiteX284" fmla="*/ 15939 w 167514"/>
                <a:gd name="connsiteY284" fmla="*/ 157799 h 17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67514" h="176319">
                  <a:moveTo>
                    <a:pt x="15939" y="157799"/>
                  </a:moveTo>
                  <a:cubicBezTo>
                    <a:pt x="16435" y="157285"/>
                    <a:pt x="17130" y="156999"/>
                    <a:pt x="17844" y="157038"/>
                  </a:cubicBezTo>
                  <a:cubicBezTo>
                    <a:pt x="18539" y="158828"/>
                    <a:pt x="17749" y="160847"/>
                    <a:pt x="16034" y="161705"/>
                  </a:cubicBezTo>
                  <a:cubicBezTo>
                    <a:pt x="15329" y="162076"/>
                    <a:pt x="14682" y="162562"/>
                    <a:pt x="14130" y="163133"/>
                  </a:cubicBezTo>
                  <a:cubicBezTo>
                    <a:pt x="14130" y="163705"/>
                    <a:pt x="14130" y="164562"/>
                    <a:pt x="15082" y="164657"/>
                  </a:cubicBezTo>
                  <a:lnTo>
                    <a:pt x="16130" y="164657"/>
                  </a:lnTo>
                  <a:cubicBezTo>
                    <a:pt x="17930" y="164448"/>
                    <a:pt x="19559" y="163476"/>
                    <a:pt x="20606" y="161990"/>
                  </a:cubicBezTo>
                  <a:cubicBezTo>
                    <a:pt x="21178" y="161038"/>
                    <a:pt x="21273" y="159609"/>
                    <a:pt x="22892" y="159228"/>
                  </a:cubicBezTo>
                  <a:cubicBezTo>
                    <a:pt x="24131" y="161705"/>
                    <a:pt x="22416" y="164371"/>
                    <a:pt x="19273" y="165991"/>
                  </a:cubicBezTo>
                  <a:cubicBezTo>
                    <a:pt x="18273" y="166400"/>
                    <a:pt x="17311" y="166915"/>
                    <a:pt x="16415" y="167515"/>
                  </a:cubicBezTo>
                  <a:cubicBezTo>
                    <a:pt x="15654" y="168182"/>
                    <a:pt x="15368" y="169039"/>
                    <a:pt x="16415" y="169705"/>
                  </a:cubicBezTo>
                  <a:cubicBezTo>
                    <a:pt x="17282" y="170191"/>
                    <a:pt x="18273" y="170420"/>
                    <a:pt x="19273" y="170372"/>
                  </a:cubicBezTo>
                  <a:cubicBezTo>
                    <a:pt x="21864" y="170429"/>
                    <a:pt x="24378" y="169515"/>
                    <a:pt x="26321" y="167800"/>
                  </a:cubicBezTo>
                  <a:cubicBezTo>
                    <a:pt x="27293" y="166248"/>
                    <a:pt x="27998" y="164543"/>
                    <a:pt x="28417" y="162752"/>
                  </a:cubicBezTo>
                  <a:cubicBezTo>
                    <a:pt x="28731" y="162000"/>
                    <a:pt x="29417" y="161457"/>
                    <a:pt x="30227" y="161323"/>
                  </a:cubicBezTo>
                  <a:cubicBezTo>
                    <a:pt x="31370" y="161133"/>
                    <a:pt x="32475" y="161829"/>
                    <a:pt x="32798" y="162943"/>
                  </a:cubicBezTo>
                  <a:cubicBezTo>
                    <a:pt x="32798" y="163705"/>
                    <a:pt x="32227" y="164467"/>
                    <a:pt x="31751" y="165324"/>
                  </a:cubicBezTo>
                  <a:cubicBezTo>
                    <a:pt x="31112" y="165991"/>
                    <a:pt x="31112" y="167039"/>
                    <a:pt x="31751" y="167706"/>
                  </a:cubicBezTo>
                  <a:cubicBezTo>
                    <a:pt x="33141" y="168467"/>
                    <a:pt x="34837" y="168467"/>
                    <a:pt x="36227" y="167706"/>
                  </a:cubicBezTo>
                  <a:cubicBezTo>
                    <a:pt x="37189" y="167077"/>
                    <a:pt x="37894" y="166134"/>
                    <a:pt x="38228" y="165038"/>
                  </a:cubicBezTo>
                  <a:lnTo>
                    <a:pt x="38894" y="163419"/>
                  </a:lnTo>
                  <a:cubicBezTo>
                    <a:pt x="40361" y="165171"/>
                    <a:pt x="40552" y="167658"/>
                    <a:pt x="39371" y="169610"/>
                  </a:cubicBezTo>
                  <a:cubicBezTo>
                    <a:pt x="38990" y="170077"/>
                    <a:pt x="38723" y="170639"/>
                    <a:pt x="38609" y="171230"/>
                  </a:cubicBezTo>
                  <a:cubicBezTo>
                    <a:pt x="38542" y="171906"/>
                    <a:pt x="38999" y="172516"/>
                    <a:pt x="39656" y="172658"/>
                  </a:cubicBezTo>
                  <a:cubicBezTo>
                    <a:pt x="40094" y="172753"/>
                    <a:pt x="40552" y="172753"/>
                    <a:pt x="40990" y="172658"/>
                  </a:cubicBezTo>
                  <a:cubicBezTo>
                    <a:pt x="42857" y="172697"/>
                    <a:pt x="44533" y="171496"/>
                    <a:pt x="45086" y="169705"/>
                  </a:cubicBezTo>
                  <a:cubicBezTo>
                    <a:pt x="45276" y="168315"/>
                    <a:pt x="45276" y="166905"/>
                    <a:pt x="45086" y="165514"/>
                  </a:cubicBezTo>
                  <a:cubicBezTo>
                    <a:pt x="45133" y="164829"/>
                    <a:pt x="45714" y="164314"/>
                    <a:pt x="46400" y="164362"/>
                  </a:cubicBezTo>
                  <a:cubicBezTo>
                    <a:pt x="46438" y="164362"/>
                    <a:pt x="46476" y="164362"/>
                    <a:pt x="46514" y="164371"/>
                  </a:cubicBezTo>
                  <a:cubicBezTo>
                    <a:pt x="46762" y="164305"/>
                    <a:pt x="47029" y="164305"/>
                    <a:pt x="47276" y="164371"/>
                  </a:cubicBezTo>
                  <a:cubicBezTo>
                    <a:pt x="48896" y="166277"/>
                    <a:pt x="47276" y="168562"/>
                    <a:pt x="48419" y="170563"/>
                  </a:cubicBezTo>
                  <a:cubicBezTo>
                    <a:pt x="49458" y="171934"/>
                    <a:pt x="50886" y="172963"/>
                    <a:pt x="52515" y="173516"/>
                  </a:cubicBezTo>
                  <a:cubicBezTo>
                    <a:pt x="53658" y="174087"/>
                    <a:pt x="55658" y="174468"/>
                    <a:pt x="56230" y="173516"/>
                  </a:cubicBezTo>
                  <a:cubicBezTo>
                    <a:pt x="56506" y="173220"/>
                    <a:pt x="56506" y="172763"/>
                    <a:pt x="56230" y="172468"/>
                  </a:cubicBezTo>
                  <a:cubicBezTo>
                    <a:pt x="55106" y="170972"/>
                    <a:pt x="53896" y="169544"/>
                    <a:pt x="52610" y="168182"/>
                  </a:cubicBezTo>
                  <a:cubicBezTo>
                    <a:pt x="51429" y="166924"/>
                    <a:pt x="51163" y="165057"/>
                    <a:pt x="51944" y="163515"/>
                  </a:cubicBezTo>
                  <a:cubicBezTo>
                    <a:pt x="53020" y="163238"/>
                    <a:pt x="54144" y="163705"/>
                    <a:pt x="54706" y="164657"/>
                  </a:cubicBezTo>
                  <a:cubicBezTo>
                    <a:pt x="54706" y="165324"/>
                    <a:pt x="54706" y="166181"/>
                    <a:pt x="55563" y="166848"/>
                  </a:cubicBezTo>
                  <a:cubicBezTo>
                    <a:pt x="55744" y="166915"/>
                    <a:pt x="55954" y="166915"/>
                    <a:pt x="56135" y="166848"/>
                  </a:cubicBezTo>
                  <a:cubicBezTo>
                    <a:pt x="57001" y="167077"/>
                    <a:pt x="57887" y="166563"/>
                    <a:pt x="58116" y="165696"/>
                  </a:cubicBezTo>
                  <a:cubicBezTo>
                    <a:pt x="58125" y="165667"/>
                    <a:pt x="58125" y="165638"/>
                    <a:pt x="58135" y="165610"/>
                  </a:cubicBezTo>
                  <a:cubicBezTo>
                    <a:pt x="58135" y="164848"/>
                    <a:pt x="58135" y="163895"/>
                    <a:pt x="59659" y="163800"/>
                  </a:cubicBezTo>
                  <a:cubicBezTo>
                    <a:pt x="61278" y="165324"/>
                    <a:pt x="60612" y="167324"/>
                    <a:pt x="60802" y="169039"/>
                  </a:cubicBezTo>
                  <a:cubicBezTo>
                    <a:pt x="61678" y="172258"/>
                    <a:pt x="64164" y="174792"/>
                    <a:pt x="67374" y="175706"/>
                  </a:cubicBezTo>
                  <a:cubicBezTo>
                    <a:pt x="67974" y="175802"/>
                    <a:pt x="68584" y="175802"/>
                    <a:pt x="69184" y="175706"/>
                  </a:cubicBezTo>
                  <a:cubicBezTo>
                    <a:pt x="70708" y="175706"/>
                    <a:pt x="71756" y="174754"/>
                    <a:pt x="71756" y="173896"/>
                  </a:cubicBezTo>
                  <a:cubicBezTo>
                    <a:pt x="71679" y="172925"/>
                    <a:pt x="71308" y="171991"/>
                    <a:pt x="70708" y="171230"/>
                  </a:cubicBezTo>
                  <a:cubicBezTo>
                    <a:pt x="70041" y="170096"/>
                    <a:pt x="69651" y="168829"/>
                    <a:pt x="69565" y="167515"/>
                  </a:cubicBezTo>
                  <a:cubicBezTo>
                    <a:pt x="69460" y="166048"/>
                    <a:pt x="70565" y="164771"/>
                    <a:pt x="72032" y="164667"/>
                  </a:cubicBezTo>
                  <a:cubicBezTo>
                    <a:pt x="72070" y="164657"/>
                    <a:pt x="72099" y="164657"/>
                    <a:pt x="72137" y="164657"/>
                  </a:cubicBezTo>
                  <a:cubicBezTo>
                    <a:pt x="73699" y="164476"/>
                    <a:pt x="75204" y="165324"/>
                    <a:pt x="75851" y="166753"/>
                  </a:cubicBezTo>
                  <a:cubicBezTo>
                    <a:pt x="75851" y="167800"/>
                    <a:pt x="75851" y="169039"/>
                    <a:pt x="77185" y="169991"/>
                  </a:cubicBezTo>
                  <a:cubicBezTo>
                    <a:pt x="78566" y="170925"/>
                    <a:pt x="80376" y="170925"/>
                    <a:pt x="81757" y="169991"/>
                  </a:cubicBezTo>
                  <a:cubicBezTo>
                    <a:pt x="82024" y="169620"/>
                    <a:pt x="82024" y="169125"/>
                    <a:pt x="81757" y="168753"/>
                  </a:cubicBezTo>
                  <a:cubicBezTo>
                    <a:pt x="81309" y="167791"/>
                    <a:pt x="80738" y="166896"/>
                    <a:pt x="80042" y="166086"/>
                  </a:cubicBezTo>
                  <a:cubicBezTo>
                    <a:pt x="79347" y="165295"/>
                    <a:pt x="79347" y="164114"/>
                    <a:pt x="80042" y="163324"/>
                  </a:cubicBezTo>
                  <a:cubicBezTo>
                    <a:pt x="80900" y="162724"/>
                    <a:pt x="81986" y="162543"/>
                    <a:pt x="82995" y="162848"/>
                  </a:cubicBezTo>
                  <a:cubicBezTo>
                    <a:pt x="83938" y="163152"/>
                    <a:pt x="84643" y="163962"/>
                    <a:pt x="84805" y="164943"/>
                  </a:cubicBezTo>
                  <a:lnTo>
                    <a:pt x="86138" y="170754"/>
                  </a:lnTo>
                  <a:cubicBezTo>
                    <a:pt x="86272" y="171725"/>
                    <a:pt x="86596" y="172668"/>
                    <a:pt x="87091" y="173516"/>
                  </a:cubicBezTo>
                  <a:cubicBezTo>
                    <a:pt x="87815" y="174582"/>
                    <a:pt x="88891" y="175363"/>
                    <a:pt x="90139" y="175706"/>
                  </a:cubicBezTo>
                  <a:cubicBezTo>
                    <a:pt x="91034" y="175992"/>
                    <a:pt x="92006" y="175992"/>
                    <a:pt x="92901" y="175706"/>
                  </a:cubicBezTo>
                  <a:cubicBezTo>
                    <a:pt x="93854" y="175706"/>
                    <a:pt x="94521" y="175039"/>
                    <a:pt x="94521" y="174468"/>
                  </a:cubicBezTo>
                  <a:cubicBezTo>
                    <a:pt x="94521" y="173896"/>
                    <a:pt x="93949" y="173516"/>
                    <a:pt x="93473" y="173040"/>
                  </a:cubicBezTo>
                  <a:cubicBezTo>
                    <a:pt x="92177" y="171991"/>
                    <a:pt x="91329" y="170496"/>
                    <a:pt x="91091" y="168848"/>
                  </a:cubicBezTo>
                  <a:cubicBezTo>
                    <a:pt x="90929" y="168182"/>
                    <a:pt x="91339" y="167515"/>
                    <a:pt x="91996" y="167353"/>
                  </a:cubicBezTo>
                  <a:cubicBezTo>
                    <a:pt x="92044" y="167343"/>
                    <a:pt x="92092" y="167334"/>
                    <a:pt x="92139" y="167324"/>
                  </a:cubicBezTo>
                  <a:cubicBezTo>
                    <a:pt x="92692" y="167134"/>
                    <a:pt x="93301" y="167134"/>
                    <a:pt x="93854" y="167324"/>
                  </a:cubicBezTo>
                  <a:cubicBezTo>
                    <a:pt x="94835" y="167810"/>
                    <a:pt x="95587" y="168667"/>
                    <a:pt x="95949" y="169705"/>
                  </a:cubicBezTo>
                  <a:cubicBezTo>
                    <a:pt x="96168" y="170706"/>
                    <a:pt x="96702" y="171611"/>
                    <a:pt x="97473" y="172277"/>
                  </a:cubicBezTo>
                  <a:cubicBezTo>
                    <a:pt x="98607" y="173153"/>
                    <a:pt x="100111" y="173411"/>
                    <a:pt x="101474" y="172944"/>
                  </a:cubicBezTo>
                  <a:cubicBezTo>
                    <a:pt x="102236" y="172734"/>
                    <a:pt x="102683" y="171954"/>
                    <a:pt x="102474" y="171191"/>
                  </a:cubicBezTo>
                  <a:cubicBezTo>
                    <a:pt x="102464" y="171134"/>
                    <a:pt x="102445" y="171087"/>
                    <a:pt x="102426" y="171039"/>
                  </a:cubicBezTo>
                  <a:cubicBezTo>
                    <a:pt x="101988" y="170296"/>
                    <a:pt x="101407" y="169648"/>
                    <a:pt x="100712" y="169134"/>
                  </a:cubicBezTo>
                  <a:cubicBezTo>
                    <a:pt x="98759" y="167391"/>
                    <a:pt x="97264" y="165200"/>
                    <a:pt x="96330" y="162752"/>
                  </a:cubicBezTo>
                  <a:cubicBezTo>
                    <a:pt x="95959" y="162181"/>
                    <a:pt x="96130" y="161409"/>
                    <a:pt x="96702" y="161038"/>
                  </a:cubicBezTo>
                  <a:cubicBezTo>
                    <a:pt x="96873" y="160933"/>
                    <a:pt x="97073" y="160866"/>
                    <a:pt x="97283" y="160847"/>
                  </a:cubicBezTo>
                  <a:cubicBezTo>
                    <a:pt x="97959" y="160571"/>
                    <a:pt x="98712" y="160571"/>
                    <a:pt x="99378" y="160847"/>
                  </a:cubicBezTo>
                  <a:cubicBezTo>
                    <a:pt x="99778" y="161209"/>
                    <a:pt x="100073" y="161666"/>
                    <a:pt x="100235" y="162181"/>
                  </a:cubicBezTo>
                  <a:cubicBezTo>
                    <a:pt x="100235" y="162943"/>
                    <a:pt x="101093" y="163705"/>
                    <a:pt x="101569" y="164467"/>
                  </a:cubicBezTo>
                  <a:cubicBezTo>
                    <a:pt x="102236" y="165486"/>
                    <a:pt x="103198" y="166286"/>
                    <a:pt x="104331" y="166753"/>
                  </a:cubicBezTo>
                  <a:cubicBezTo>
                    <a:pt x="105665" y="167229"/>
                    <a:pt x="107855" y="166753"/>
                    <a:pt x="108332" y="166086"/>
                  </a:cubicBezTo>
                  <a:cubicBezTo>
                    <a:pt x="108808" y="165419"/>
                    <a:pt x="108332" y="164562"/>
                    <a:pt x="107189" y="163800"/>
                  </a:cubicBezTo>
                  <a:cubicBezTo>
                    <a:pt x="106617" y="163228"/>
                    <a:pt x="106160" y="162552"/>
                    <a:pt x="105855" y="161800"/>
                  </a:cubicBezTo>
                  <a:cubicBezTo>
                    <a:pt x="105627" y="161447"/>
                    <a:pt x="105627" y="161000"/>
                    <a:pt x="105855" y="160657"/>
                  </a:cubicBezTo>
                  <a:lnTo>
                    <a:pt x="106617" y="160657"/>
                  </a:lnTo>
                  <a:cubicBezTo>
                    <a:pt x="108160" y="160200"/>
                    <a:pt x="109827" y="160514"/>
                    <a:pt x="111094" y="161514"/>
                  </a:cubicBezTo>
                  <a:cubicBezTo>
                    <a:pt x="111875" y="162324"/>
                    <a:pt x="112256" y="163438"/>
                    <a:pt x="112142" y="164562"/>
                  </a:cubicBezTo>
                  <a:cubicBezTo>
                    <a:pt x="112027" y="165657"/>
                    <a:pt x="112265" y="166753"/>
                    <a:pt x="112808" y="167706"/>
                  </a:cubicBezTo>
                  <a:cubicBezTo>
                    <a:pt x="113046" y="168019"/>
                    <a:pt x="113380" y="168258"/>
                    <a:pt x="113761" y="168372"/>
                  </a:cubicBezTo>
                  <a:cubicBezTo>
                    <a:pt x="114599" y="168610"/>
                    <a:pt x="115495" y="168610"/>
                    <a:pt x="116333" y="168372"/>
                  </a:cubicBezTo>
                  <a:cubicBezTo>
                    <a:pt x="116904" y="168249"/>
                    <a:pt x="117457" y="168019"/>
                    <a:pt x="117952" y="167706"/>
                  </a:cubicBezTo>
                  <a:cubicBezTo>
                    <a:pt x="119476" y="166657"/>
                    <a:pt x="119095" y="165134"/>
                    <a:pt x="117952" y="163895"/>
                  </a:cubicBezTo>
                  <a:cubicBezTo>
                    <a:pt x="116799" y="162819"/>
                    <a:pt x="115713" y="161676"/>
                    <a:pt x="114713" y="160466"/>
                  </a:cubicBezTo>
                  <a:cubicBezTo>
                    <a:pt x="114266" y="159876"/>
                    <a:pt x="114390" y="159047"/>
                    <a:pt x="114970" y="158600"/>
                  </a:cubicBezTo>
                  <a:cubicBezTo>
                    <a:pt x="115037" y="158552"/>
                    <a:pt x="115113" y="158504"/>
                    <a:pt x="115190" y="158466"/>
                  </a:cubicBezTo>
                  <a:cubicBezTo>
                    <a:pt x="116180" y="157990"/>
                    <a:pt x="117342" y="157990"/>
                    <a:pt x="118333" y="158466"/>
                  </a:cubicBezTo>
                  <a:cubicBezTo>
                    <a:pt x="119019" y="158914"/>
                    <a:pt x="119533" y="159590"/>
                    <a:pt x="119762" y="160371"/>
                  </a:cubicBezTo>
                  <a:cubicBezTo>
                    <a:pt x="119904" y="160847"/>
                    <a:pt x="120133" y="161305"/>
                    <a:pt x="120429" y="161705"/>
                  </a:cubicBezTo>
                  <a:cubicBezTo>
                    <a:pt x="121400" y="162809"/>
                    <a:pt x="123086" y="162924"/>
                    <a:pt x="124191" y="161952"/>
                  </a:cubicBezTo>
                  <a:cubicBezTo>
                    <a:pt x="124505" y="161676"/>
                    <a:pt x="124753" y="161333"/>
                    <a:pt x="124905" y="160943"/>
                  </a:cubicBezTo>
                  <a:cubicBezTo>
                    <a:pt x="124905" y="159990"/>
                    <a:pt x="124334" y="159133"/>
                    <a:pt x="124238" y="158275"/>
                  </a:cubicBezTo>
                  <a:cubicBezTo>
                    <a:pt x="124658" y="157771"/>
                    <a:pt x="125305" y="157523"/>
                    <a:pt x="125953" y="157609"/>
                  </a:cubicBezTo>
                  <a:cubicBezTo>
                    <a:pt x="126762" y="157523"/>
                    <a:pt x="127572" y="157723"/>
                    <a:pt x="128239" y="158181"/>
                  </a:cubicBezTo>
                  <a:cubicBezTo>
                    <a:pt x="128696" y="158466"/>
                    <a:pt x="129029" y="158904"/>
                    <a:pt x="129191" y="159419"/>
                  </a:cubicBezTo>
                  <a:cubicBezTo>
                    <a:pt x="129601" y="160638"/>
                    <a:pt x="130287" y="161743"/>
                    <a:pt x="131192" y="162657"/>
                  </a:cubicBezTo>
                  <a:cubicBezTo>
                    <a:pt x="132468" y="163762"/>
                    <a:pt x="134078" y="164400"/>
                    <a:pt x="135764" y="164467"/>
                  </a:cubicBezTo>
                  <a:cubicBezTo>
                    <a:pt x="136745" y="164562"/>
                    <a:pt x="137735" y="164295"/>
                    <a:pt x="138526" y="163705"/>
                  </a:cubicBezTo>
                  <a:cubicBezTo>
                    <a:pt x="138612" y="163428"/>
                    <a:pt x="138612" y="163124"/>
                    <a:pt x="138526" y="162848"/>
                  </a:cubicBezTo>
                  <a:cubicBezTo>
                    <a:pt x="138154" y="161152"/>
                    <a:pt x="137126" y="159676"/>
                    <a:pt x="135668" y="158752"/>
                  </a:cubicBezTo>
                  <a:cubicBezTo>
                    <a:pt x="134916" y="158228"/>
                    <a:pt x="134316" y="157504"/>
                    <a:pt x="133954" y="156656"/>
                  </a:cubicBezTo>
                  <a:cubicBezTo>
                    <a:pt x="133840" y="156142"/>
                    <a:pt x="134163" y="155637"/>
                    <a:pt x="134678" y="155523"/>
                  </a:cubicBezTo>
                  <a:cubicBezTo>
                    <a:pt x="134687" y="155513"/>
                    <a:pt x="134706" y="155513"/>
                    <a:pt x="134716" y="155513"/>
                  </a:cubicBezTo>
                  <a:cubicBezTo>
                    <a:pt x="135383" y="155228"/>
                    <a:pt x="136145" y="155228"/>
                    <a:pt x="136812" y="155513"/>
                  </a:cubicBezTo>
                  <a:cubicBezTo>
                    <a:pt x="137430" y="155847"/>
                    <a:pt x="138116" y="156037"/>
                    <a:pt x="138812" y="156085"/>
                  </a:cubicBezTo>
                  <a:cubicBezTo>
                    <a:pt x="139574" y="156095"/>
                    <a:pt x="140298" y="155780"/>
                    <a:pt x="140812" y="155228"/>
                  </a:cubicBezTo>
                  <a:cubicBezTo>
                    <a:pt x="141050" y="154732"/>
                    <a:pt x="141241" y="154227"/>
                    <a:pt x="141383" y="153703"/>
                  </a:cubicBezTo>
                  <a:cubicBezTo>
                    <a:pt x="141345" y="153351"/>
                    <a:pt x="141345" y="153008"/>
                    <a:pt x="141383" y="152656"/>
                  </a:cubicBezTo>
                  <a:cubicBezTo>
                    <a:pt x="141841" y="151827"/>
                    <a:pt x="142717" y="151313"/>
                    <a:pt x="143669" y="151322"/>
                  </a:cubicBezTo>
                  <a:cubicBezTo>
                    <a:pt x="144403" y="151284"/>
                    <a:pt x="145098" y="151646"/>
                    <a:pt x="145479" y="152275"/>
                  </a:cubicBezTo>
                  <a:cubicBezTo>
                    <a:pt x="145660" y="152770"/>
                    <a:pt x="145660" y="153304"/>
                    <a:pt x="145479" y="153799"/>
                  </a:cubicBezTo>
                  <a:cubicBezTo>
                    <a:pt x="145193" y="154275"/>
                    <a:pt x="144974" y="154789"/>
                    <a:pt x="144813" y="155323"/>
                  </a:cubicBezTo>
                  <a:cubicBezTo>
                    <a:pt x="144708" y="155494"/>
                    <a:pt x="144708" y="155713"/>
                    <a:pt x="144813" y="155894"/>
                  </a:cubicBezTo>
                  <a:cubicBezTo>
                    <a:pt x="144813" y="155894"/>
                    <a:pt x="144813" y="156847"/>
                    <a:pt x="145860" y="157038"/>
                  </a:cubicBezTo>
                  <a:cubicBezTo>
                    <a:pt x="146908" y="157228"/>
                    <a:pt x="148622" y="156466"/>
                    <a:pt x="149765" y="155418"/>
                  </a:cubicBezTo>
                  <a:cubicBezTo>
                    <a:pt x="150775" y="154589"/>
                    <a:pt x="151128" y="153199"/>
                    <a:pt x="150623" y="151989"/>
                  </a:cubicBezTo>
                  <a:cubicBezTo>
                    <a:pt x="150623" y="151418"/>
                    <a:pt x="150051" y="150941"/>
                    <a:pt x="150623" y="150275"/>
                  </a:cubicBezTo>
                  <a:cubicBezTo>
                    <a:pt x="151194" y="149608"/>
                    <a:pt x="152718" y="149227"/>
                    <a:pt x="152623" y="148274"/>
                  </a:cubicBezTo>
                  <a:lnTo>
                    <a:pt x="152623" y="148274"/>
                  </a:lnTo>
                  <a:cubicBezTo>
                    <a:pt x="152623" y="150465"/>
                    <a:pt x="154242" y="149798"/>
                    <a:pt x="154814" y="150655"/>
                  </a:cubicBezTo>
                  <a:cubicBezTo>
                    <a:pt x="155385" y="151513"/>
                    <a:pt x="154814" y="152561"/>
                    <a:pt x="153861" y="153418"/>
                  </a:cubicBezTo>
                  <a:cubicBezTo>
                    <a:pt x="152909" y="154275"/>
                    <a:pt x="153290" y="155704"/>
                    <a:pt x="154814" y="155894"/>
                  </a:cubicBezTo>
                  <a:cubicBezTo>
                    <a:pt x="155938" y="156142"/>
                    <a:pt x="157081" y="155637"/>
                    <a:pt x="157671" y="154656"/>
                  </a:cubicBezTo>
                  <a:cubicBezTo>
                    <a:pt x="158147" y="153990"/>
                    <a:pt x="157671" y="153132"/>
                    <a:pt x="158529" y="152370"/>
                  </a:cubicBezTo>
                  <a:cubicBezTo>
                    <a:pt x="158947" y="151818"/>
                    <a:pt x="159557" y="151446"/>
                    <a:pt x="160243" y="151322"/>
                  </a:cubicBezTo>
                  <a:cubicBezTo>
                    <a:pt x="159767" y="146855"/>
                    <a:pt x="159767" y="142359"/>
                    <a:pt x="160243" y="137892"/>
                  </a:cubicBezTo>
                  <a:lnTo>
                    <a:pt x="167482" y="20925"/>
                  </a:lnTo>
                  <a:lnTo>
                    <a:pt x="167482" y="19115"/>
                  </a:lnTo>
                  <a:lnTo>
                    <a:pt x="167006" y="19115"/>
                  </a:lnTo>
                  <a:cubicBezTo>
                    <a:pt x="166425" y="18782"/>
                    <a:pt x="165767" y="18591"/>
                    <a:pt x="165101" y="18544"/>
                  </a:cubicBezTo>
                  <a:cubicBezTo>
                    <a:pt x="164367" y="18506"/>
                    <a:pt x="163653" y="18830"/>
                    <a:pt x="163196" y="19401"/>
                  </a:cubicBezTo>
                  <a:cubicBezTo>
                    <a:pt x="162920" y="19877"/>
                    <a:pt x="162729" y="20392"/>
                    <a:pt x="162624" y="20925"/>
                  </a:cubicBezTo>
                  <a:cubicBezTo>
                    <a:pt x="162662" y="21277"/>
                    <a:pt x="162662" y="21620"/>
                    <a:pt x="162624" y="21973"/>
                  </a:cubicBezTo>
                  <a:cubicBezTo>
                    <a:pt x="162195" y="22792"/>
                    <a:pt x="161357" y="23306"/>
                    <a:pt x="160433" y="23306"/>
                  </a:cubicBezTo>
                  <a:cubicBezTo>
                    <a:pt x="159719" y="23382"/>
                    <a:pt x="159033" y="23002"/>
                    <a:pt x="158719" y="22354"/>
                  </a:cubicBezTo>
                  <a:cubicBezTo>
                    <a:pt x="158443" y="21887"/>
                    <a:pt x="158443" y="21306"/>
                    <a:pt x="158719" y="20830"/>
                  </a:cubicBezTo>
                  <a:cubicBezTo>
                    <a:pt x="158995" y="20353"/>
                    <a:pt x="159186" y="19839"/>
                    <a:pt x="159290" y="19306"/>
                  </a:cubicBezTo>
                  <a:lnTo>
                    <a:pt x="159290" y="19306"/>
                  </a:lnTo>
                  <a:cubicBezTo>
                    <a:pt x="159290" y="19306"/>
                    <a:pt x="159290" y="18258"/>
                    <a:pt x="158338" y="18163"/>
                  </a:cubicBezTo>
                  <a:cubicBezTo>
                    <a:pt x="157385" y="18068"/>
                    <a:pt x="155576" y="18734"/>
                    <a:pt x="154528" y="19687"/>
                  </a:cubicBezTo>
                  <a:cubicBezTo>
                    <a:pt x="153566" y="20544"/>
                    <a:pt x="153223" y="21906"/>
                    <a:pt x="153671" y="23116"/>
                  </a:cubicBezTo>
                  <a:cubicBezTo>
                    <a:pt x="153671" y="23782"/>
                    <a:pt x="154242" y="24259"/>
                    <a:pt x="153671" y="24831"/>
                  </a:cubicBezTo>
                  <a:cubicBezTo>
                    <a:pt x="153099" y="25402"/>
                    <a:pt x="151671" y="25973"/>
                    <a:pt x="151671" y="26830"/>
                  </a:cubicBezTo>
                  <a:lnTo>
                    <a:pt x="151671" y="26830"/>
                  </a:lnTo>
                  <a:cubicBezTo>
                    <a:pt x="151671" y="24640"/>
                    <a:pt x="150146" y="25307"/>
                    <a:pt x="149575" y="24449"/>
                  </a:cubicBezTo>
                  <a:cubicBezTo>
                    <a:pt x="149004" y="23592"/>
                    <a:pt x="149575" y="22639"/>
                    <a:pt x="150527" y="21687"/>
                  </a:cubicBezTo>
                  <a:cubicBezTo>
                    <a:pt x="151061" y="21039"/>
                    <a:pt x="150966" y="20077"/>
                    <a:pt x="150318" y="19544"/>
                  </a:cubicBezTo>
                  <a:cubicBezTo>
                    <a:pt x="150108" y="19363"/>
                    <a:pt x="149851" y="19249"/>
                    <a:pt x="149575" y="19211"/>
                  </a:cubicBezTo>
                  <a:cubicBezTo>
                    <a:pt x="148489" y="19039"/>
                    <a:pt x="147403" y="19525"/>
                    <a:pt x="146813" y="20449"/>
                  </a:cubicBezTo>
                  <a:cubicBezTo>
                    <a:pt x="146813" y="21211"/>
                    <a:pt x="146813" y="21973"/>
                    <a:pt x="146051" y="22735"/>
                  </a:cubicBezTo>
                  <a:cubicBezTo>
                    <a:pt x="145393" y="23621"/>
                    <a:pt x="144270" y="24040"/>
                    <a:pt x="143193" y="23782"/>
                  </a:cubicBezTo>
                  <a:cubicBezTo>
                    <a:pt x="141764" y="23782"/>
                    <a:pt x="142241" y="21973"/>
                    <a:pt x="143193" y="21116"/>
                  </a:cubicBezTo>
                  <a:lnTo>
                    <a:pt x="145670" y="17972"/>
                  </a:lnTo>
                  <a:cubicBezTo>
                    <a:pt x="146108" y="17487"/>
                    <a:pt x="146403" y="16896"/>
                    <a:pt x="146527" y="16258"/>
                  </a:cubicBezTo>
                  <a:cubicBezTo>
                    <a:pt x="146527" y="15591"/>
                    <a:pt x="145955" y="15020"/>
                    <a:pt x="145003" y="14829"/>
                  </a:cubicBezTo>
                  <a:cubicBezTo>
                    <a:pt x="143974" y="14791"/>
                    <a:pt x="142984" y="15172"/>
                    <a:pt x="142241" y="15877"/>
                  </a:cubicBezTo>
                  <a:cubicBezTo>
                    <a:pt x="141431" y="16658"/>
                    <a:pt x="140783" y="17601"/>
                    <a:pt x="140336" y="18639"/>
                  </a:cubicBezTo>
                  <a:cubicBezTo>
                    <a:pt x="140336" y="19877"/>
                    <a:pt x="139288" y="21401"/>
                    <a:pt x="137383" y="21401"/>
                  </a:cubicBezTo>
                  <a:cubicBezTo>
                    <a:pt x="136307" y="21573"/>
                    <a:pt x="135288" y="20859"/>
                    <a:pt x="135097" y="19782"/>
                  </a:cubicBezTo>
                  <a:cubicBezTo>
                    <a:pt x="135259" y="18839"/>
                    <a:pt x="135859" y="18029"/>
                    <a:pt x="136716" y="17591"/>
                  </a:cubicBezTo>
                  <a:cubicBezTo>
                    <a:pt x="138050" y="16639"/>
                    <a:pt x="139669" y="15591"/>
                    <a:pt x="139097" y="14448"/>
                  </a:cubicBezTo>
                  <a:cubicBezTo>
                    <a:pt x="138526" y="13305"/>
                    <a:pt x="136716" y="13210"/>
                    <a:pt x="135288" y="13496"/>
                  </a:cubicBezTo>
                  <a:cubicBezTo>
                    <a:pt x="134078" y="13800"/>
                    <a:pt x="133001" y="14505"/>
                    <a:pt x="132239" y="15496"/>
                  </a:cubicBezTo>
                  <a:cubicBezTo>
                    <a:pt x="131477" y="16353"/>
                    <a:pt x="131096" y="17305"/>
                    <a:pt x="130334" y="18163"/>
                  </a:cubicBezTo>
                  <a:cubicBezTo>
                    <a:pt x="129877" y="18677"/>
                    <a:pt x="129211" y="18954"/>
                    <a:pt x="128525" y="18925"/>
                  </a:cubicBezTo>
                  <a:cubicBezTo>
                    <a:pt x="127829" y="17153"/>
                    <a:pt x="128515" y="15143"/>
                    <a:pt x="130144" y="14163"/>
                  </a:cubicBezTo>
                  <a:cubicBezTo>
                    <a:pt x="130820" y="13791"/>
                    <a:pt x="131430" y="13305"/>
                    <a:pt x="131954" y="12734"/>
                  </a:cubicBezTo>
                  <a:cubicBezTo>
                    <a:pt x="132220" y="12219"/>
                    <a:pt x="132011" y="11591"/>
                    <a:pt x="131496" y="11324"/>
                  </a:cubicBezTo>
                  <a:cubicBezTo>
                    <a:pt x="131344" y="11248"/>
                    <a:pt x="131173" y="11210"/>
                    <a:pt x="131001" y="11210"/>
                  </a:cubicBezTo>
                  <a:lnTo>
                    <a:pt x="129954" y="11210"/>
                  </a:lnTo>
                  <a:cubicBezTo>
                    <a:pt x="128182" y="11438"/>
                    <a:pt x="126601" y="12448"/>
                    <a:pt x="125667" y="13972"/>
                  </a:cubicBezTo>
                  <a:cubicBezTo>
                    <a:pt x="125191" y="15020"/>
                    <a:pt x="125096" y="16353"/>
                    <a:pt x="123572" y="16829"/>
                  </a:cubicBezTo>
                  <a:cubicBezTo>
                    <a:pt x="122333" y="14353"/>
                    <a:pt x="123572" y="11591"/>
                    <a:pt x="126905" y="9876"/>
                  </a:cubicBezTo>
                  <a:cubicBezTo>
                    <a:pt x="127867" y="9505"/>
                    <a:pt x="128763" y="8990"/>
                    <a:pt x="129572" y="8352"/>
                  </a:cubicBezTo>
                  <a:cubicBezTo>
                    <a:pt x="130334" y="7685"/>
                    <a:pt x="130525" y="6733"/>
                    <a:pt x="129572" y="6161"/>
                  </a:cubicBezTo>
                  <a:cubicBezTo>
                    <a:pt x="128725" y="5704"/>
                    <a:pt x="127763" y="5504"/>
                    <a:pt x="126810" y="5590"/>
                  </a:cubicBezTo>
                  <a:cubicBezTo>
                    <a:pt x="124324" y="5542"/>
                    <a:pt x="121933" y="6542"/>
                    <a:pt x="120238" y="8352"/>
                  </a:cubicBezTo>
                  <a:cubicBezTo>
                    <a:pt x="119323" y="9914"/>
                    <a:pt x="118685" y="11619"/>
                    <a:pt x="118333" y="13400"/>
                  </a:cubicBezTo>
                  <a:cubicBezTo>
                    <a:pt x="118066" y="14153"/>
                    <a:pt x="117409" y="14705"/>
                    <a:pt x="116618" y="14829"/>
                  </a:cubicBezTo>
                  <a:cubicBezTo>
                    <a:pt x="115542" y="15076"/>
                    <a:pt x="114466" y="14457"/>
                    <a:pt x="114142" y="13400"/>
                  </a:cubicBezTo>
                  <a:cubicBezTo>
                    <a:pt x="114142" y="12543"/>
                    <a:pt x="114713" y="11781"/>
                    <a:pt x="115094" y="10924"/>
                  </a:cubicBezTo>
                  <a:cubicBezTo>
                    <a:pt x="115695" y="10238"/>
                    <a:pt x="115695" y="9229"/>
                    <a:pt x="115094" y="8543"/>
                  </a:cubicBezTo>
                  <a:cubicBezTo>
                    <a:pt x="113771" y="7780"/>
                    <a:pt x="112132" y="7780"/>
                    <a:pt x="110808" y="8543"/>
                  </a:cubicBezTo>
                  <a:cubicBezTo>
                    <a:pt x="109846" y="9190"/>
                    <a:pt x="109160" y="10181"/>
                    <a:pt x="108903" y="11305"/>
                  </a:cubicBezTo>
                  <a:lnTo>
                    <a:pt x="108332" y="12924"/>
                  </a:lnTo>
                  <a:cubicBezTo>
                    <a:pt x="106941" y="11152"/>
                    <a:pt x="106713" y="8733"/>
                    <a:pt x="107760" y="6733"/>
                  </a:cubicBezTo>
                  <a:cubicBezTo>
                    <a:pt x="108094" y="6237"/>
                    <a:pt x="108351" y="5685"/>
                    <a:pt x="108522" y="5114"/>
                  </a:cubicBezTo>
                  <a:cubicBezTo>
                    <a:pt x="108589" y="4437"/>
                    <a:pt x="108132" y="3828"/>
                    <a:pt x="107474" y="3685"/>
                  </a:cubicBezTo>
                  <a:cubicBezTo>
                    <a:pt x="107074" y="3552"/>
                    <a:pt x="106636" y="3552"/>
                    <a:pt x="106236" y="3685"/>
                  </a:cubicBezTo>
                  <a:cubicBezTo>
                    <a:pt x="104436" y="3723"/>
                    <a:pt x="102864" y="4914"/>
                    <a:pt x="102331" y="6637"/>
                  </a:cubicBezTo>
                  <a:cubicBezTo>
                    <a:pt x="102140" y="8028"/>
                    <a:pt x="102140" y="9438"/>
                    <a:pt x="102331" y="10828"/>
                  </a:cubicBezTo>
                  <a:cubicBezTo>
                    <a:pt x="102331" y="11514"/>
                    <a:pt x="101779" y="12067"/>
                    <a:pt x="101093" y="12067"/>
                  </a:cubicBezTo>
                  <a:cubicBezTo>
                    <a:pt x="101064" y="12067"/>
                    <a:pt x="101026" y="12067"/>
                    <a:pt x="100997" y="12067"/>
                  </a:cubicBezTo>
                  <a:cubicBezTo>
                    <a:pt x="100702" y="11991"/>
                    <a:pt x="100436" y="11819"/>
                    <a:pt x="100235" y="11591"/>
                  </a:cubicBezTo>
                  <a:cubicBezTo>
                    <a:pt x="98712" y="9686"/>
                    <a:pt x="100235" y="7304"/>
                    <a:pt x="99092" y="5304"/>
                  </a:cubicBezTo>
                  <a:cubicBezTo>
                    <a:pt x="98054" y="3989"/>
                    <a:pt x="96673" y="2999"/>
                    <a:pt x="95092" y="2446"/>
                  </a:cubicBezTo>
                  <a:cubicBezTo>
                    <a:pt x="94044" y="1875"/>
                    <a:pt x="92044" y="1494"/>
                    <a:pt x="91568" y="2446"/>
                  </a:cubicBezTo>
                  <a:cubicBezTo>
                    <a:pt x="91091" y="3399"/>
                    <a:pt x="91568" y="3113"/>
                    <a:pt x="91568" y="3494"/>
                  </a:cubicBezTo>
                  <a:cubicBezTo>
                    <a:pt x="91568" y="3875"/>
                    <a:pt x="93949" y="6257"/>
                    <a:pt x="94997" y="7685"/>
                  </a:cubicBezTo>
                  <a:cubicBezTo>
                    <a:pt x="96245" y="8905"/>
                    <a:pt x="96549" y="10800"/>
                    <a:pt x="95759" y="12353"/>
                  </a:cubicBezTo>
                  <a:cubicBezTo>
                    <a:pt x="94739" y="12610"/>
                    <a:pt x="93663" y="12181"/>
                    <a:pt x="93092" y="11305"/>
                  </a:cubicBezTo>
                  <a:cubicBezTo>
                    <a:pt x="93092" y="10543"/>
                    <a:pt x="93092" y="9686"/>
                    <a:pt x="92330" y="9019"/>
                  </a:cubicBezTo>
                  <a:lnTo>
                    <a:pt x="91663" y="9019"/>
                  </a:lnTo>
                  <a:cubicBezTo>
                    <a:pt x="90787" y="8847"/>
                    <a:pt x="89939" y="9429"/>
                    <a:pt x="89767" y="10305"/>
                  </a:cubicBezTo>
                  <a:cubicBezTo>
                    <a:pt x="89767" y="10314"/>
                    <a:pt x="89758" y="10333"/>
                    <a:pt x="89758" y="10352"/>
                  </a:cubicBezTo>
                  <a:cubicBezTo>
                    <a:pt x="89758" y="11115"/>
                    <a:pt x="89758" y="12067"/>
                    <a:pt x="88329" y="12067"/>
                  </a:cubicBezTo>
                  <a:cubicBezTo>
                    <a:pt x="86900" y="12067"/>
                    <a:pt x="87377" y="8638"/>
                    <a:pt x="87186" y="6828"/>
                  </a:cubicBezTo>
                  <a:cubicBezTo>
                    <a:pt x="86395" y="3666"/>
                    <a:pt x="83948" y="1190"/>
                    <a:pt x="80805" y="351"/>
                  </a:cubicBezTo>
                  <a:cubicBezTo>
                    <a:pt x="80242" y="247"/>
                    <a:pt x="79652" y="247"/>
                    <a:pt x="79090" y="351"/>
                  </a:cubicBezTo>
                  <a:cubicBezTo>
                    <a:pt x="77918" y="227"/>
                    <a:pt x="76852" y="1008"/>
                    <a:pt x="76613" y="2161"/>
                  </a:cubicBezTo>
                  <a:cubicBezTo>
                    <a:pt x="76756" y="3085"/>
                    <a:pt x="77109" y="3971"/>
                    <a:pt x="77661" y="4732"/>
                  </a:cubicBezTo>
                  <a:cubicBezTo>
                    <a:pt x="78318" y="5866"/>
                    <a:pt x="78671" y="7143"/>
                    <a:pt x="78709" y="8447"/>
                  </a:cubicBezTo>
                  <a:cubicBezTo>
                    <a:pt x="78871" y="9914"/>
                    <a:pt x="77823" y="11228"/>
                    <a:pt x="76356" y="11400"/>
                  </a:cubicBezTo>
                  <a:cubicBezTo>
                    <a:pt x="76347" y="11400"/>
                    <a:pt x="76337" y="11400"/>
                    <a:pt x="76328" y="11400"/>
                  </a:cubicBezTo>
                  <a:cubicBezTo>
                    <a:pt x="74813" y="11486"/>
                    <a:pt x="73384" y="10667"/>
                    <a:pt x="72708" y="9305"/>
                  </a:cubicBezTo>
                  <a:cubicBezTo>
                    <a:pt x="72232" y="8257"/>
                    <a:pt x="72708" y="7019"/>
                    <a:pt x="71470" y="6066"/>
                  </a:cubicBezTo>
                  <a:cubicBezTo>
                    <a:pt x="70232" y="5114"/>
                    <a:pt x="68041" y="4542"/>
                    <a:pt x="67088" y="5495"/>
                  </a:cubicBezTo>
                  <a:cubicBezTo>
                    <a:pt x="66869" y="5875"/>
                    <a:pt x="66869" y="6352"/>
                    <a:pt x="67088" y="6733"/>
                  </a:cubicBezTo>
                  <a:cubicBezTo>
                    <a:pt x="67536" y="7695"/>
                    <a:pt x="68108" y="8590"/>
                    <a:pt x="68803" y="9400"/>
                  </a:cubicBezTo>
                  <a:cubicBezTo>
                    <a:pt x="69374" y="10352"/>
                    <a:pt x="69660" y="11400"/>
                    <a:pt x="68803" y="12162"/>
                  </a:cubicBezTo>
                  <a:cubicBezTo>
                    <a:pt x="68003" y="12810"/>
                    <a:pt x="66917" y="12991"/>
                    <a:pt x="65946" y="12638"/>
                  </a:cubicBezTo>
                  <a:cubicBezTo>
                    <a:pt x="64993" y="12362"/>
                    <a:pt x="64307" y="11534"/>
                    <a:pt x="64231" y="10543"/>
                  </a:cubicBezTo>
                  <a:lnTo>
                    <a:pt x="62993" y="4732"/>
                  </a:lnTo>
                  <a:cubicBezTo>
                    <a:pt x="62859" y="3761"/>
                    <a:pt x="62536" y="2818"/>
                    <a:pt x="62040" y="1970"/>
                  </a:cubicBezTo>
                  <a:cubicBezTo>
                    <a:pt x="61402" y="904"/>
                    <a:pt x="60383" y="113"/>
                    <a:pt x="59183" y="-220"/>
                  </a:cubicBezTo>
                  <a:cubicBezTo>
                    <a:pt x="58306" y="-459"/>
                    <a:pt x="57392" y="-459"/>
                    <a:pt x="56516" y="-220"/>
                  </a:cubicBezTo>
                  <a:cubicBezTo>
                    <a:pt x="55658" y="-220"/>
                    <a:pt x="54992" y="541"/>
                    <a:pt x="54992" y="1113"/>
                  </a:cubicBezTo>
                  <a:cubicBezTo>
                    <a:pt x="54992" y="1685"/>
                    <a:pt x="55563" y="2066"/>
                    <a:pt x="55944" y="2446"/>
                  </a:cubicBezTo>
                  <a:cubicBezTo>
                    <a:pt x="57164" y="3542"/>
                    <a:pt x="57973" y="5018"/>
                    <a:pt x="58230" y="6637"/>
                  </a:cubicBezTo>
                  <a:cubicBezTo>
                    <a:pt x="58354" y="7371"/>
                    <a:pt x="57897" y="8066"/>
                    <a:pt x="57182" y="8257"/>
                  </a:cubicBezTo>
                  <a:cubicBezTo>
                    <a:pt x="56621" y="8400"/>
                    <a:pt x="56030" y="8400"/>
                    <a:pt x="55468" y="8257"/>
                  </a:cubicBezTo>
                  <a:cubicBezTo>
                    <a:pt x="54525" y="7723"/>
                    <a:pt x="53839" y="6828"/>
                    <a:pt x="53563" y="5781"/>
                  </a:cubicBezTo>
                  <a:cubicBezTo>
                    <a:pt x="53296" y="4818"/>
                    <a:pt x="52811" y="3942"/>
                    <a:pt x="52134" y="3209"/>
                  </a:cubicBezTo>
                  <a:cubicBezTo>
                    <a:pt x="51029" y="2342"/>
                    <a:pt x="49581" y="2056"/>
                    <a:pt x="48229" y="2446"/>
                  </a:cubicBezTo>
                  <a:cubicBezTo>
                    <a:pt x="47448" y="2752"/>
                    <a:pt x="47057" y="3637"/>
                    <a:pt x="47362" y="4418"/>
                  </a:cubicBezTo>
                  <a:cubicBezTo>
                    <a:pt x="47362" y="4428"/>
                    <a:pt x="47372" y="4437"/>
                    <a:pt x="47372" y="4447"/>
                  </a:cubicBezTo>
                  <a:cubicBezTo>
                    <a:pt x="47791" y="5152"/>
                    <a:pt x="48305" y="5790"/>
                    <a:pt x="48896" y="6352"/>
                  </a:cubicBezTo>
                  <a:cubicBezTo>
                    <a:pt x="50791" y="8104"/>
                    <a:pt x="52230" y="10295"/>
                    <a:pt x="53087" y="12734"/>
                  </a:cubicBezTo>
                  <a:cubicBezTo>
                    <a:pt x="53087" y="13496"/>
                    <a:pt x="53087" y="14448"/>
                    <a:pt x="52230" y="14639"/>
                  </a:cubicBezTo>
                  <a:cubicBezTo>
                    <a:pt x="51563" y="14934"/>
                    <a:pt x="50801" y="14934"/>
                    <a:pt x="50134" y="14639"/>
                  </a:cubicBezTo>
                  <a:cubicBezTo>
                    <a:pt x="49734" y="14277"/>
                    <a:pt x="49439" y="13820"/>
                    <a:pt x="49277" y="13305"/>
                  </a:cubicBezTo>
                  <a:cubicBezTo>
                    <a:pt x="49277" y="12543"/>
                    <a:pt x="48515" y="11781"/>
                    <a:pt x="48038" y="11019"/>
                  </a:cubicBezTo>
                  <a:cubicBezTo>
                    <a:pt x="47476" y="9952"/>
                    <a:pt x="46571" y="9114"/>
                    <a:pt x="45467" y="8638"/>
                  </a:cubicBezTo>
                  <a:cubicBezTo>
                    <a:pt x="44133" y="8638"/>
                    <a:pt x="42133" y="8638"/>
                    <a:pt x="41657" y="9209"/>
                  </a:cubicBezTo>
                  <a:cubicBezTo>
                    <a:pt x="41180" y="9781"/>
                    <a:pt x="41657" y="10828"/>
                    <a:pt x="42705" y="11591"/>
                  </a:cubicBezTo>
                  <a:cubicBezTo>
                    <a:pt x="43219" y="12191"/>
                    <a:pt x="43638" y="12867"/>
                    <a:pt x="43943" y="13591"/>
                  </a:cubicBezTo>
                  <a:cubicBezTo>
                    <a:pt x="44133" y="13953"/>
                    <a:pt x="44133" y="14372"/>
                    <a:pt x="43943" y="14734"/>
                  </a:cubicBezTo>
                  <a:cubicBezTo>
                    <a:pt x="43943" y="14734"/>
                    <a:pt x="43943" y="14734"/>
                    <a:pt x="43276" y="14734"/>
                  </a:cubicBezTo>
                  <a:cubicBezTo>
                    <a:pt x="41780" y="15229"/>
                    <a:pt x="40133" y="14867"/>
                    <a:pt x="38990" y="13781"/>
                  </a:cubicBezTo>
                  <a:cubicBezTo>
                    <a:pt x="38266" y="12943"/>
                    <a:pt x="37913" y="11838"/>
                    <a:pt x="38037" y="10733"/>
                  </a:cubicBezTo>
                  <a:cubicBezTo>
                    <a:pt x="38190" y="9648"/>
                    <a:pt x="37980" y="8552"/>
                    <a:pt x="37466" y="7590"/>
                  </a:cubicBezTo>
                  <a:cubicBezTo>
                    <a:pt x="37294" y="7247"/>
                    <a:pt x="36980" y="7000"/>
                    <a:pt x="36608" y="6923"/>
                  </a:cubicBezTo>
                  <a:cubicBezTo>
                    <a:pt x="35808" y="6637"/>
                    <a:pt x="34932" y="6637"/>
                    <a:pt x="34132" y="6923"/>
                  </a:cubicBezTo>
                  <a:lnTo>
                    <a:pt x="32513" y="7590"/>
                  </a:lnTo>
                  <a:cubicBezTo>
                    <a:pt x="31484" y="8495"/>
                    <a:pt x="31389" y="10057"/>
                    <a:pt x="32294" y="11086"/>
                  </a:cubicBezTo>
                  <a:cubicBezTo>
                    <a:pt x="32360" y="11162"/>
                    <a:pt x="32437" y="11238"/>
                    <a:pt x="32513" y="11305"/>
                  </a:cubicBezTo>
                  <a:cubicBezTo>
                    <a:pt x="33579" y="12448"/>
                    <a:pt x="34561" y="13657"/>
                    <a:pt x="35465" y="14924"/>
                  </a:cubicBezTo>
                  <a:cubicBezTo>
                    <a:pt x="35465" y="15591"/>
                    <a:pt x="35465" y="16448"/>
                    <a:pt x="34989" y="16829"/>
                  </a:cubicBezTo>
                  <a:cubicBezTo>
                    <a:pt x="33389" y="17505"/>
                    <a:pt x="31551" y="16753"/>
                    <a:pt x="30874" y="15153"/>
                  </a:cubicBezTo>
                  <a:cubicBezTo>
                    <a:pt x="30798" y="14991"/>
                    <a:pt x="30741" y="14820"/>
                    <a:pt x="30703" y="14639"/>
                  </a:cubicBezTo>
                  <a:cubicBezTo>
                    <a:pt x="30531" y="14181"/>
                    <a:pt x="30341" y="13743"/>
                    <a:pt x="30131" y="13305"/>
                  </a:cubicBezTo>
                  <a:cubicBezTo>
                    <a:pt x="29236" y="12200"/>
                    <a:pt x="27617" y="12038"/>
                    <a:pt x="26512" y="12934"/>
                  </a:cubicBezTo>
                  <a:cubicBezTo>
                    <a:pt x="26178" y="13210"/>
                    <a:pt x="25912" y="13562"/>
                    <a:pt x="25750" y="13972"/>
                  </a:cubicBezTo>
                  <a:cubicBezTo>
                    <a:pt x="25826" y="14896"/>
                    <a:pt x="26055" y="15791"/>
                    <a:pt x="26417" y="16639"/>
                  </a:cubicBezTo>
                  <a:cubicBezTo>
                    <a:pt x="25960" y="17144"/>
                    <a:pt x="25283" y="17391"/>
                    <a:pt x="24607" y="17305"/>
                  </a:cubicBezTo>
                  <a:cubicBezTo>
                    <a:pt x="23826" y="17334"/>
                    <a:pt x="23054" y="17096"/>
                    <a:pt x="22416" y="16639"/>
                  </a:cubicBezTo>
                  <a:cubicBezTo>
                    <a:pt x="22092" y="16267"/>
                    <a:pt x="21835" y="15858"/>
                    <a:pt x="21654" y="15400"/>
                  </a:cubicBezTo>
                  <a:cubicBezTo>
                    <a:pt x="21321" y="14486"/>
                    <a:pt x="20873" y="13629"/>
                    <a:pt x="20321" y="12829"/>
                  </a:cubicBezTo>
                  <a:cubicBezTo>
                    <a:pt x="21464" y="18211"/>
                    <a:pt x="20616" y="23830"/>
                    <a:pt x="17939" y="28640"/>
                  </a:cubicBezTo>
                  <a:cubicBezTo>
                    <a:pt x="15558" y="32546"/>
                    <a:pt x="11558" y="35784"/>
                    <a:pt x="8986" y="39594"/>
                  </a:cubicBezTo>
                  <a:cubicBezTo>
                    <a:pt x="5843" y="44928"/>
                    <a:pt x="4042" y="50938"/>
                    <a:pt x="3747" y="57120"/>
                  </a:cubicBezTo>
                  <a:cubicBezTo>
                    <a:pt x="318" y="83695"/>
                    <a:pt x="-3206" y="110936"/>
                    <a:pt x="4985" y="136939"/>
                  </a:cubicBezTo>
                  <a:cubicBezTo>
                    <a:pt x="7462" y="144845"/>
                    <a:pt x="10986" y="152656"/>
                    <a:pt x="12891" y="160466"/>
                  </a:cubicBezTo>
                  <a:lnTo>
                    <a:pt x="14130" y="159514"/>
                  </a:lnTo>
                  <a:cubicBezTo>
                    <a:pt x="14701" y="159514"/>
                    <a:pt x="15177" y="158657"/>
                    <a:pt x="15939" y="1577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25" name="Freeform: Shape 524">
              <a:extLst>
                <a:ext uri="{FF2B5EF4-FFF2-40B4-BE49-F238E27FC236}">
                  <a16:creationId xmlns:a16="http://schemas.microsoft.com/office/drawing/2014/main" xmlns="" id="{BCA4E51B-0E9A-3442-B00C-A6A2B999B146}"/>
                </a:ext>
              </a:extLst>
            </p:cNvPr>
            <p:cNvSpPr/>
            <p:nvPr/>
          </p:nvSpPr>
          <p:spPr>
            <a:xfrm>
              <a:off x="4638975" y="3627973"/>
              <a:ext cx="67813" cy="56129"/>
            </a:xfrm>
            <a:custGeom>
              <a:avLst/>
              <a:gdLst>
                <a:gd name="connsiteX0" fmla="*/ 2620 w 67813"/>
                <a:gd name="connsiteY0" fmla="*/ 23417 h 56129"/>
                <a:gd name="connsiteX1" fmla="*/ 1381 w 67813"/>
                <a:gd name="connsiteY1" fmla="*/ 42467 h 56129"/>
                <a:gd name="connsiteX2" fmla="*/ 11764 w 67813"/>
                <a:gd name="connsiteY2" fmla="*/ 51992 h 56129"/>
                <a:gd name="connsiteX3" fmla="*/ 18622 w 67813"/>
                <a:gd name="connsiteY3" fmla="*/ 55516 h 56129"/>
                <a:gd name="connsiteX4" fmla="*/ 25194 w 67813"/>
                <a:gd name="connsiteY4" fmla="*/ 55516 h 56129"/>
                <a:gd name="connsiteX5" fmla="*/ 55579 w 67813"/>
                <a:gd name="connsiteY5" fmla="*/ 45134 h 56129"/>
                <a:gd name="connsiteX6" fmla="*/ 67771 w 67813"/>
                <a:gd name="connsiteY6" fmla="*/ 20940 h 56129"/>
                <a:gd name="connsiteX7" fmla="*/ 64627 w 67813"/>
                <a:gd name="connsiteY7" fmla="*/ 12273 h 56129"/>
                <a:gd name="connsiteX8" fmla="*/ 59674 w 67813"/>
                <a:gd name="connsiteY8" fmla="*/ 7415 h 56129"/>
                <a:gd name="connsiteX9" fmla="*/ 41101 w 67813"/>
                <a:gd name="connsiteY9" fmla="*/ -396 h 56129"/>
                <a:gd name="connsiteX10" fmla="*/ 3001 w 67813"/>
                <a:gd name="connsiteY10" fmla="*/ 22845 h 5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13" h="56129">
                  <a:moveTo>
                    <a:pt x="2620" y="23417"/>
                  </a:moveTo>
                  <a:cubicBezTo>
                    <a:pt x="-419" y="29322"/>
                    <a:pt x="-867" y="36218"/>
                    <a:pt x="1381" y="42467"/>
                  </a:cubicBezTo>
                  <a:cubicBezTo>
                    <a:pt x="4039" y="46420"/>
                    <a:pt x="7601" y="49687"/>
                    <a:pt x="11764" y="51992"/>
                  </a:cubicBezTo>
                  <a:cubicBezTo>
                    <a:pt x="13850" y="53516"/>
                    <a:pt x="16164" y="54707"/>
                    <a:pt x="18622" y="55516"/>
                  </a:cubicBezTo>
                  <a:cubicBezTo>
                    <a:pt x="20803" y="55802"/>
                    <a:pt x="23013" y="55802"/>
                    <a:pt x="25194" y="55516"/>
                  </a:cubicBezTo>
                  <a:cubicBezTo>
                    <a:pt x="36138" y="55211"/>
                    <a:pt x="46739" y="51592"/>
                    <a:pt x="55579" y="45134"/>
                  </a:cubicBezTo>
                  <a:cubicBezTo>
                    <a:pt x="63446" y="39629"/>
                    <a:pt x="68028" y="30542"/>
                    <a:pt x="67771" y="20940"/>
                  </a:cubicBezTo>
                  <a:cubicBezTo>
                    <a:pt x="67485" y="17826"/>
                    <a:pt x="66409" y="14845"/>
                    <a:pt x="64627" y="12273"/>
                  </a:cubicBezTo>
                  <a:cubicBezTo>
                    <a:pt x="63199" y="10444"/>
                    <a:pt x="61532" y="8815"/>
                    <a:pt x="59674" y="7415"/>
                  </a:cubicBezTo>
                  <a:cubicBezTo>
                    <a:pt x="54397" y="3024"/>
                    <a:pt x="47930" y="300"/>
                    <a:pt x="41101" y="-396"/>
                  </a:cubicBezTo>
                  <a:cubicBezTo>
                    <a:pt x="24994" y="-596"/>
                    <a:pt x="10192" y="8434"/>
                    <a:pt x="3001" y="2284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26" name="Freeform: Shape 525">
              <a:extLst>
                <a:ext uri="{FF2B5EF4-FFF2-40B4-BE49-F238E27FC236}">
                  <a16:creationId xmlns:a16="http://schemas.microsoft.com/office/drawing/2014/main" xmlns="" id="{1DE42298-4F5C-5E3D-2655-835C581C067B}"/>
                </a:ext>
              </a:extLst>
            </p:cNvPr>
            <p:cNvSpPr/>
            <p:nvPr/>
          </p:nvSpPr>
          <p:spPr>
            <a:xfrm>
              <a:off x="4823802" y="3621363"/>
              <a:ext cx="52130" cy="52039"/>
            </a:xfrm>
            <a:custGeom>
              <a:avLst/>
              <a:gdLst>
                <a:gd name="connsiteX0" fmla="*/ 3054 w 52130"/>
                <a:gd name="connsiteY0" fmla="*/ 37362 h 52039"/>
                <a:gd name="connsiteX1" fmla="*/ 17056 w 52130"/>
                <a:gd name="connsiteY1" fmla="*/ 49459 h 52039"/>
                <a:gd name="connsiteX2" fmla="*/ 27152 w 52130"/>
                <a:gd name="connsiteY2" fmla="*/ 51269 h 52039"/>
                <a:gd name="connsiteX3" fmla="*/ 36677 w 52130"/>
                <a:gd name="connsiteY3" fmla="*/ 51269 h 52039"/>
                <a:gd name="connsiteX4" fmla="*/ 45154 w 52130"/>
                <a:gd name="connsiteY4" fmla="*/ 46792 h 52039"/>
                <a:gd name="connsiteX5" fmla="*/ 51917 w 52130"/>
                <a:gd name="connsiteY5" fmla="*/ 28218 h 52039"/>
                <a:gd name="connsiteX6" fmla="*/ 44583 w 52130"/>
                <a:gd name="connsiteY6" fmla="*/ 9168 h 52039"/>
                <a:gd name="connsiteX7" fmla="*/ 38677 w 52130"/>
                <a:gd name="connsiteY7" fmla="*/ 2310 h 52039"/>
                <a:gd name="connsiteX8" fmla="*/ 25628 w 52130"/>
                <a:gd name="connsiteY8" fmla="*/ -262 h 52039"/>
                <a:gd name="connsiteX9" fmla="*/ 7817 w 52130"/>
                <a:gd name="connsiteY9" fmla="*/ 5644 h 52039"/>
                <a:gd name="connsiteX10" fmla="*/ 3054 w 52130"/>
                <a:gd name="connsiteY10" fmla="*/ 37362 h 5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30" h="52039">
                  <a:moveTo>
                    <a:pt x="3054" y="37362"/>
                  </a:moveTo>
                  <a:cubicBezTo>
                    <a:pt x="5950" y="43077"/>
                    <a:pt x="10979" y="47420"/>
                    <a:pt x="17056" y="49459"/>
                  </a:cubicBezTo>
                  <a:cubicBezTo>
                    <a:pt x="20342" y="50450"/>
                    <a:pt x="23723" y="51059"/>
                    <a:pt x="27152" y="51269"/>
                  </a:cubicBezTo>
                  <a:cubicBezTo>
                    <a:pt x="30305" y="51764"/>
                    <a:pt x="33524" y="51764"/>
                    <a:pt x="36677" y="51269"/>
                  </a:cubicBezTo>
                  <a:cubicBezTo>
                    <a:pt x="39821" y="50478"/>
                    <a:pt x="42726" y="48944"/>
                    <a:pt x="45154" y="46792"/>
                  </a:cubicBezTo>
                  <a:cubicBezTo>
                    <a:pt x="50298" y="42077"/>
                    <a:pt x="52822" y="35142"/>
                    <a:pt x="51917" y="28218"/>
                  </a:cubicBezTo>
                  <a:cubicBezTo>
                    <a:pt x="50831" y="21427"/>
                    <a:pt x="48336" y="14940"/>
                    <a:pt x="44583" y="9168"/>
                  </a:cubicBezTo>
                  <a:cubicBezTo>
                    <a:pt x="43211" y="6425"/>
                    <a:pt x="41183" y="4072"/>
                    <a:pt x="38677" y="2310"/>
                  </a:cubicBezTo>
                  <a:cubicBezTo>
                    <a:pt x="34696" y="129"/>
                    <a:pt x="30143" y="-767"/>
                    <a:pt x="25628" y="-262"/>
                  </a:cubicBezTo>
                  <a:cubicBezTo>
                    <a:pt x="19246" y="-62"/>
                    <a:pt x="13055" y="1986"/>
                    <a:pt x="7817" y="5644"/>
                  </a:cubicBezTo>
                  <a:cubicBezTo>
                    <a:pt x="-489" y="14064"/>
                    <a:pt x="-2413" y="26875"/>
                    <a:pt x="3054" y="3736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27" name="Freeform: Shape 526">
              <a:extLst>
                <a:ext uri="{FF2B5EF4-FFF2-40B4-BE49-F238E27FC236}">
                  <a16:creationId xmlns:a16="http://schemas.microsoft.com/office/drawing/2014/main" xmlns="" id="{955C12EE-69F0-6B72-29E5-6D2E714DE2C0}"/>
                </a:ext>
              </a:extLst>
            </p:cNvPr>
            <p:cNvSpPr/>
            <p:nvPr/>
          </p:nvSpPr>
          <p:spPr>
            <a:xfrm>
              <a:off x="4983848" y="3607979"/>
              <a:ext cx="49596" cy="50549"/>
            </a:xfrm>
            <a:custGeom>
              <a:avLst/>
              <a:gdLst>
                <a:gd name="connsiteX0" fmla="*/ 10553 w 49596"/>
                <a:gd name="connsiteY0" fmla="*/ 45793 h 50549"/>
                <a:gd name="connsiteX1" fmla="*/ 43509 w 49596"/>
                <a:gd name="connsiteY1" fmla="*/ 45793 h 50549"/>
                <a:gd name="connsiteX2" fmla="*/ 47224 w 49596"/>
                <a:gd name="connsiteY2" fmla="*/ 42459 h 50549"/>
                <a:gd name="connsiteX3" fmla="*/ 48843 w 49596"/>
                <a:gd name="connsiteY3" fmla="*/ 38364 h 50549"/>
                <a:gd name="connsiteX4" fmla="*/ 38747 w 49596"/>
                <a:gd name="connsiteY4" fmla="*/ 6740 h 50549"/>
                <a:gd name="connsiteX5" fmla="*/ 34270 w 49596"/>
                <a:gd name="connsiteY5" fmla="*/ 3121 h 50549"/>
                <a:gd name="connsiteX6" fmla="*/ 12743 w 49596"/>
                <a:gd name="connsiteY6" fmla="*/ 1120 h 50549"/>
                <a:gd name="connsiteX7" fmla="*/ 266 w 49596"/>
                <a:gd name="connsiteY7" fmla="*/ 22647 h 50549"/>
                <a:gd name="connsiteX8" fmla="*/ 10553 w 49596"/>
                <a:gd name="connsiteY8" fmla="*/ 45793 h 5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96" h="50549">
                  <a:moveTo>
                    <a:pt x="10553" y="45793"/>
                  </a:moveTo>
                  <a:cubicBezTo>
                    <a:pt x="20773" y="51603"/>
                    <a:pt x="33289" y="51603"/>
                    <a:pt x="43509" y="45793"/>
                  </a:cubicBezTo>
                  <a:cubicBezTo>
                    <a:pt x="44957" y="44945"/>
                    <a:pt x="46224" y="43811"/>
                    <a:pt x="47224" y="42459"/>
                  </a:cubicBezTo>
                  <a:cubicBezTo>
                    <a:pt x="48072" y="41240"/>
                    <a:pt x="48634" y="39840"/>
                    <a:pt x="48843" y="38364"/>
                  </a:cubicBezTo>
                  <a:cubicBezTo>
                    <a:pt x="51282" y="26781"/>
                    <a:pt x="47443" y="14770"/>
                    <a:pt x="38747" y="6740"/>
                  </a:cubicBezTo>
                  <a:cubicBezTo>
                    <a:pt x="37404" y="5359"/>
                    <a:pt x="35899" y="4140"/>
                    <a:pt x="34270" y="3121"/>
                  </a:cubicBezTo>
                  <a:cubicBezTo>
                    <a:pt x="27755" y="-727"/>
                    <a:pt x="19859" y="-1461"/>
                    <a:pt x="12743" y="1120"/>
                  </a:cubicBezTo>
                  <a:cubicBezTo>
                    <a:pt x="1599" y="5407"/>
                    <a:pt x="1218" y="14265"/>
                    <a:pt x="266" y="22647"/>
                  </a:cubicBezTo>
                  <a:cubicBezTo>
                    <a:pt x="-1201" y="31724"/>
                    <a:pt x="2828" y="40802"/>
                    <a:pt x="10553" y="4579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28" name="Freeform: Shape 527">
              <a:extLst>
                <a:ext uri="{FF2B5EF4-FFF2-40B4-BE49-F238E27FC236}">
                  <a16:creationId xmlns:a16="http://schemas.microsoft.com/office/drawing/2014/main" xmlns="" id="{3367C1C9-1EE4-C267-2463-9F74EFAD3926}"/>
                </a:ext>
              </a:extLst>
            </p:cNvPr>
            <p:cNvSpPr/>
            <p:nvPr/>
          </p:nvSpPr>
          <p:spPr>
            <a:xfrm>
              <a:off x="5128175" y="3621083"/>
              <a:ext cx="54471" cy="53835"/>
            </a:xfrm>
            <a:custGeom>
              <a:avLst/>
              <a:gdLst>
                <a:gd name="connsiteX0" fmla="*/ 909 w 54471"/>
                <a:gd name="connsiteY0" fmla="*/ 34212 h 53835"/>
                <a:gd name="connsiteX1" fmla="*/ 2338 w 54471"/>
                <a:gd name="connsiteY1" fmla="*/ 39260 h 53835"/>
                <a:gd name="connsiteX2" fmla="*/ 11863 w 54471"/>
                <a:gd name="connsiteY2" fmla="*/ 47166 h 53835"/>
                <a:gd name="connsiteX3" fmla="*/ 25007 w 54471"/>
                <a:gd name="connsiteY3" fmla="*/ 52596 h 53835"/>
                <a:gd name="connsiteX4" fmla="*/ 44057 w 54471"/>
                <a:gd name="connsiteY4" fmla="*/ 45547 h 53835"/>
                <a:gd name="connsiteX5" fmla="*/ 50439 w 54471"/>
                <a:gd name="connsiteY5" fmla="*/ 36022 h 53835"/>
                <a:gd name="connsiteX6" fmla="*/ 54439 w 54471"/>
                <a:gd name="connsiteY6" fmla="*/ 25449 h 53835"/>
                <a:gd name="connsiteX7" fmla="*/ 52153 w 54471"/>
                <a:gd name="connsiteY7" fmla="*/ 13829 h 53835"/>
                <a:gd name="connsiteX8" fmla="*/ 45391 w 54471"/>
                <a:gd name="connsiteY8" fmla="*/ 3446 h 53835"/>
                <a:gd name="connsiteX9" fmla="*/ 38152 w 54471"/>
                <a:gd name="connsiteY9" fmla="*/ 780 h 53835"/>
                <a:gd name="connsiteX10" fmla="*/ 18054 w 54471"/>
                <a:gd name="connsiteY10" fmla="*/ 780 h 53835"/>
                <a:gd name="connsiteX11" fmla="*/ 909 w 54471"/>
                <a:gd name="connsiteY11" fmla="*/ 34212 h 5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471" h="53835">
                  <a:moveTo>
                    <a:pt x="909" y="34212"/>
                  </a:moveTo>
                  <a:cubicBezTo>
                    <a:pt x="1109" y="35965"/>
                    <a:pt x="1585" y="37670"/>
                    <a:pt x="2338" y="39260"/>
                  </a:cubicBezTo>
                  <a:cubicBezTo>
                    <a:pt x="4709" y="42728"/>
                    <a:pt x="8015" y="45471"/>
                    <a:pt x="11863" y="47166"/>
                  </a:cubicBezTo>
                  <a:cubicBezTo>
                    <a:pt x="15968" y="49576"/>
                    <a:pt x="20397" y="51405"/>
                    <a:pt x="25007" y="52596"/>
                  </a:cubicBezTo>
                  <a:cubicBezTo>
                    <a:pt x="32227" y="55015"/>
                    <a:pt x="40152" y="52081"/>
                    <a:pt x="44057" y="45547"/>
                  </a:cubicBezTo>
                  <a:cubicBezTo>
                    <a:pt x="46343" y="42404"/>
                    <a:pt x="48439" y="39070"/>
                    <a:pt x="50439" y="36022"/>
                  </a:cubicBezTo>
                  <a:cubicBezTo>
                    <a:pt x="52525" y="32831"/>
                    <a:pt x="53896" y="29221"/>
                    <a:pt x="54439" y="25449"/>
                  </a:cubicBezTo>
                  <a:cubicBezTo>
                    <a:pt x="54430" y="21468"/>
                    <a:pt x="53649" y="17524"/>
                    <a:pt x="52153" y="13829"/>
                  </a:cubicBezTo>
                  <a:cubicBezTo>
                    <a:pt x="51115" y="9714"/>
                    <a:pt x="48734" y="6057"/>
                    <a:pt x="45391" y="3446"/>
                  </a:cubicBezTo>
                  <a:cubicBezTo>
                    <a:pt x="43152" y="2151"/>
                    <a:pt x="40695" y="1246"/>
                    <a:pt x="38152" y="780"/>
                  </a:cubicBezTo>
                  <a:cubicBezTo>
                    <a:pt x="31541" y="-792"/>
                    <a:pt x="24664" y="-792"/>
                    <a:pt x="18054" y="780"/>
                  </a:cubicBezTo>
                  <a:cubicBezTo>
                    <a:pt x="-520" y="5637"/>
                    <a:pt x="-1472" y="20972"/>
                    <a:pt x="909" y="3421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29" name="Freeform: Shape 528">
              <a:extLst>
                <a:ext uri="{FF2B5EF4-FFF2-40B4-BE49-F238E27FC236}">
                  <a16:creationId xmlns:a16="http://schemas.microsoft.com/office/drawing/2014/main" xmlns="" id="{62F840A5-CE21-1427-8EF9-BE5EFF8218E7}"/>
                </a:ext>
              </a:extLst>
            </p:cNvPr>
            <p:cNvSpPr/>
            <p:nvPr/>
          </p:nvSpPr>
          <p:spPr>
            <a:xfrm>
              <a:off x="5298879" y="3635646"/>
              <a:ext cx="59385" cy="47716"/>
            </a:xfrm>
            <a:custGeom>
              <a:avLst/>
              <a:gdLst>
                <a:gd name="connsiteX0" fmla="*/ 36 w 59385"/>
                <a:gd name="connsiteY0" fmla="*/ 22983 h 47716"/>
                <a:gd name="connsiteX1" fmla="*/ 3465 w 59385"/>
                <a:gd name="connsiteY1" fmla="*/ 35270 h 47716"/>
                <a:gd name="connsiteX2" fmla="*/ 12419 w 59385"/>
                <a:gd name="connsiteY2" fmla="*/ 44795 h 47716"/>
                <a:gd name="connsiteX3" fmla="*/ 34707 w 59385"/>
                <a:gd name="connsiteY3" fmla="*/ 46224 h 47716"/>
                <a:gd name="connsiteX4" fmla="*/ 44804 w 59385"/>
                <a:gd name="connsiteY4" fmla="*/ 44033 h 47716"/>
                <a:gd name="connsiteX5" fmla="*/ 53090 w 59385"/>
                <a:gd name="connsiteY5" fmla="*/ 40032 h 47716"/>
                <a:gd name="connsiteX6" fmla="*/ 56710 w 59385"/>
                <a:gd name="connsiteY6" fmla="*/ 34985 h 47716"/>
                <a:gd name="connsiteX7" fmla="*/ 56710 w 59385"/>
                <a:gd name="connsiteY7" fmla="*/ 12982 h 47716"/>
                <a:gd name="connsiteX8" fmla="*/ 34802 w 59385"/>
                <a:gd name="connsiteY8" fmla="*/ -353 h 47716"/>
                <a:gd name="connsiteX9" fmla="*/ 19658 w 59385"/>
                <a:gd name="connsiteY9" fmla="*/ 2505 h 47716"/>
                <a:gd name="connsiteX10" fmla="*/ 6704 w 59385"/>
                <a:gd name="connsiteY10" fmla="*/ 10791 h 47716"/>
                <a:gd name="connsiteX11" fmla="*/ 36 w 59385"/>
                <a:gd name="connsiteY11" fmla="*/ 22983 h 47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385" h="47716">
                  <a:moveTo>
                    <a:pt x="36" y="22983"/>
                  </a:moveTo>
                  <a:cubicBezTo>
                    <a:pt x="-345" y="27355"/>
                    <a:pt x="874" y="31727"/>
                    <a:pt x="3465" y="35270"/>
                  </a:cubicBezTo>
                  <a:cubicBezTo>
                    <a:pt x="5542" y="39195"/>
                    <a:pt x="8628" y="42481"/>
                    <a:pt x="12419" y="44795"/>
                  </a:cubicBezTo>
                  <a:cubicBezTo>
                    <a:pt x="19524" y="47567"/>
                    <a:pt x="27306" y="48072"/>
                    <a:pt x="34707" y="46224"/>
                  </a:cubicBezTo>
                  <a:cubicBezTo>
                    <a:pt x="38117" y="45700"/>
                    <a:pt x="41489" y="44966"/>
                    <a:pt x="44804" y="44033"/>
                  </a:cubicBezTo>
                  <a:cubicBezTo>
                    <a:pt x="47814" y="43290"/>
                    <a:pt x="50633" y="41928"/>
                    <a:pt x="53090" y="40032"/>
                  </a:cubicBezTo>
                  <a:cubicBezTo>
                    <a:pt x="54595" y="38585"/>
                    <a:pt x="55824" y="36880"/>
                    <a:pt x="56710" y="34985"/>
                  </a:cubicBezTo>
                  <a:cubicBezTo>
                    <a:pt x="60234" y="28079"/>
                    <a:pt x="60234" y="19887"/>
                    <a:pt x="56710" y="12982"/>
                  </a:cubicBezTo>
                  <a:cubicBezTo>
                    <a:pt x="52043" y="5210"/>
                    <a:pt x="43851" y="228"/>
                    <a:pt x="34802" y="-353"/>
                  </a:cubicBezTo>
                  <a:cubicBezTo>
                    <a:pt x="29602" y="-630"/>
                    <a:pt x="24401" y="352"/>
                    <a:pt x="19658" y="2505"/>
                  </a:cubicBezTo>
                  <a:cubicBezTo>
                    <a:pt x="14828" y="4381"/>
                    <a:pt x="10428" y="7190"/>
                    <a:pt x="6704" y="10791"/>
                  </a:cubicBezTo>
                  <a:cubicBezTo>
                    <a:pt x="3646" y="14344"/>
                    <a:pt x="1379" y="18497"/>
                    <a:pt x="36" y="2298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0" name="Freeform: Shape 529">
              <a:extLst>
                <a:ext uri="{FF2B5EF4-FFF2-40B4-BE49-F238E27FC236}">
                  <a16:creationId xmlns:a16="http://schemas.microsoft.com/office/drawing/2014/main" xmlns="" id="{0AD1B393-272B-5BDB-2C8B-731CBD158563}"/>
                </a:ext>
              </a:extLst>
            </p:cNvPr>
            <p:cNvSpPr/>
            <p:nvPr/>
          </p:nvSpPr>
          <p:spPr>
            <a:xfrm>
              <a:off x="5456891" y="3647463"/>
              <a:ext cx="53895" cy="51749"/>
            </a:xfrm>
            <a:custGeom>
              <a:avLst/>
              <a:gdLst>
                <a:gd name="connsiteX0" fmla="*/ 2139 w 53895"/>
                <a:gd name="connsiteY0" fmla="*/ 38789 h 51749"/>
                <a:gd name="connsiteX1" fmla="*/ 5282 w 53895"/>
                <a:gd name="connsiteY1" fmla="*/ 44408 h 51749"/>
                <a:gd name="connsiteX2" fmla="*/ 10330 w 53895"/>
                <a:gd name="connsiteY2" fmla="*/ 47742 h 51749"/>
                <a:gd name="connsiteX3" fmla="*/ 38429 w 53895"/>
                <a:gd name="connsiteY3" fmla="*/ 50028 h 51749"/>
                <a:gd name="connsiteX4" fmla="*/ 51955 w 53895"/>
                <a:gd name="connsiteY4" fmla="*/ 40503 h 51749"/>
                <a:gd name="connsiteX5" fmla="*/ 53193 w 53895"/>
                <a:gd name="connsiteY5" fmla="*/ 35074 h 51749"/>
                <a:gd name="connsiteX6" fmla="*/ 53860 w 53895"/>
                <a:gd name="connsiteY6" fmla="*/ 20215 h 51749"/>
                <a:gd name="connsiteX7" fmla="*/ 52431 w 53895"/>
                <a:gd name="connsiteY7" fmla="*/ 9356 h 51749"/>
                <a:gd name="connsiteX8" fmla="*/ 50621 w 53895"/>
                <a:gd name="connsiteY8" fmla="*/ 6118 h 51749"/>
                <a:gd name="connsiteX9" fmla="*/ 47478 w 53895"/>
                <a:gd name="connsiteY9" fmla="*/ 3927 h 51749"/>
                <a:gd name="connsiteX10" fmla="*/ 24808 w 53895"/>
                <a:gd name="connsiteY10" fmla="*/ -169 h 51749"/>
                <a:gd name="connsiteX11" fmla="*/ 5282 w 53895"/>
                <a:gd name="connsiteY11" fmla="*/ 8213 h 51749"/>
                <a:gd name="connsiteX12" fmla="*/ 43 w 53895"/>
                <a:gd name="connsiteY12" fmla="*/ 25644 h 51749"/>
                <a:gd name="connsiteX13" fmla="*/ 2139 w 53895"/>
                <a:gd name="connsiteY13" fmla="*/ 38789 h 51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895" h="51749">
                  <a:moveTo>
                    <a:pt x="2139" y="38789"/>
                  </a:moveTo>
                  <a:cubicBezTo>
                    <a:pt x="2729" y="40884"/>
                    <a:pt x="3806" y="42808"/>
                    <a:pt x="5282" y="44408"/>
                  </a:cubicBezTo>
                  <a:cubicBezTo>
                    <a:pt x="6730" y="45837"/>
                    <a:pt x="8444" y="46971"/>
                    <a:pt x="10330" y="47742"/>
                  </a:cubicBezTo>
                  <a:cubicBezTo>
                    <a:pt x="19189" y="51580"/>
                    <a:pt x="29066" y="52381"/>
                    <a:pt x="38429" y="50028"/>
                  </a:cubicBezTo>
                  <a:cubicBezTo>
                    <a:pt x="44116" y="48980"/>
                    <a:pt x="49050" y="45494"/>
                    <a:pt x="51955" y="40503"/>
                  </a:cubicBezTo>
                  <a:cubicBezTo>
                    <a:pt x="52650" y="38769"/>
                    <a:pt x="53059" y="36940"/>
                    <a:pt x="53193" y="35074"/>
                  </a:cubicBezTo>
                  <a:cubicBezTo>
                    <a:pt x="53669" y="30120"/>
                    <a:pt x="53860" y="25549"/>
                    <a:pt x="53860" y="20215"/>
                  </a:cubicBezTo>
                  <a:cubicBezTo>
                    <a:pt x="53907" y="16547"/>
                    <a:pt x="53431" y="12890"/>
                    <a:pt x="52431" y="9356"/>
                  </a:cubicBezTo>
                  <a:cubicBezTo>
                    <a:pt x="52097" y="8146"/>
                    <a:pt x="51469" y="7042"/>
                    <a:pt x="50621" y="6118"/>
                  </a:cubicBezTo>
                  <a:cubicBezTo>
                    <a:pt x="49707" y="5213"/>
                    <a:pt x="48640" y="4480"/>
                    <a:pt x="47478" y="3927"/>
                  </a:cubicBezTo>
                  <a:cubicBezTo>
                    <a:pt x="40467" y="422"/>
                    <a:pt x="32600" y="-997"/>
                    <a:pt x="24808" y="-169"/>
                  </a:cubicBezTo>
                  <a:cubicBezTo>
                    <a:pt x="17588" y="546"/>
                    <a:pt x="10769" y="3470"/>
                    <a:pt x="5282" y="8213"/>
                  </a:cubicBezTo>
                  <a:cubicBezTo>
                    <a:pt x="1425" y="13166"/>
                    <a:pt x="-442" y="19386"/>
                    <a:pt x="43" y="25644"/>
                  </a:cubicBezTo>
                  <a:cubicBezTo>
                    <a:pt x="-80" y="30120"/>
                    <a:pt x="634" y="34578"/>
                    <a:pt x="2139" y="3878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1" name="Freeform: Shape 530">
              <a:extLst>
                <a:ext uri="{FF2B5EF4-FFF2-40B4-BE49-F238E27FC236}">
                  <a16:creationId xmlns:a16="http://schemas.microsoft.com/office/drawing/2014/main" xmlns="" id="{4A09ED8B-283D-34DE-5240-624EA33D7C8C}"/>
                </a:ext>
              </a:extLst>
            </p:cNvPr>
            <p:cNvSpPr/>
            <p:nvPr/>
          </p:nvSpPr>
          <p:spPr>
            <a:xfrm>
              <a:off x="5593431" y="3672493"/>
              <a:ext cx="58722" cy="51603"/>
            </a:xfrm>
            <a:custGeom>
              <a:avLst/>
              <a:gdLst>
                <a:gd name="connsiteX0" fmla="*/ 1616 w 58722"/>
                <a:gd name="connsiteY0" fmla="*/ 29285 h 51603"/>
                <a:gd name="connsiteX1" fmla="*/ 6188 w 58722"/>
                <a:gd name="connsiteY1" fmla="*/ 36524 h 51603"/>
                <a:gd name="connsiteX2" fmla="*/ 13903 w 58722"/>
                <a:gd name="connsiteY2" fmla="*/ 44906 h 51603"/>
                <a:gd name="connsiteX3" fmla="*/ 24857 w 58722"/>
                <a:gd name="connsiteY3" fmla="*/ 50430 h 51603"/>
                <a:gd name="connsiteX4" fmla="*/ 31906 w 58722"/>
                <a:gd name="connsiteY4" fmla="*/ 51097 h 51603"/>
                <a:gd name="connsiteX5" fmla="*/ 37049 w 58722"/>
                <a:gd name="connsiteY5" fmla="*/ 51097 h 51603"/>
                <a:gd name="connsiteX6" fmla="*/ 57909 w 58722"/>
                <a:gd name="connsiteY6" fmla="*/ 36334 h 51603"/>
                <a:gd name="connsiteX7" fmla="*/ 58576 w 58722"/>
                <a:gd name="connsiteY7" fmla="*/ 28618 h 51603"/>
                <a:gd name="connsiteX8" fmla="*/ 54385 w 58722"/>
                <a:gd name="connsiteY8" fmla="*/ 9568 h 51603"/>
                <a:gd name="connsiteX9" fmla="*/ 48765 w 58722"/>
                <a:gd name="connsiteY9" fmla="*/ 3568 h 51603"/>
                <a:gd name="connsiteX10" fmla="*/ 45812 w 58722"/>
                <a:gd name="connsiteY10" fmla="*/ 1472 h 51603"/>
                <a:gd name="connsiteX11" fmla="*/ 37240 w 58722"/>
                <a:gd name="connsiteY11" fmla="*/ -147 h 51603"/>
                <a:gd name="connsiteX12" fmla="*/ 14189 w 58722"/>
                <a:gd name="connsiteY12" fmla="*/ 3091 h 51603"/>
                <a:gd name="connsiteX13" fmla="*/ 8569 w 58722"/>
                <a:gd name="connsiteY13" fmla="*/ 6616 h 51603"/>
                <a:gd name="connsiteX14" fmla="*/ 92 w 58722"/>
                <a:gd name="connsiteY14" fmla="*/ 17569 h 51603"/>
                <a:gd name="connsiteX15" fmla="*/ 1140 w 58722"/>
                <a:gd name="connsiteY15" fmla="*/ 22331 h 51603"/>
                <a:gd name="connsiteX16" fmla="*/ 1616 w 58722"/>
                <a:gd name="connsiteY16" fmla="*/ 29285 h 5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722" h="51603">
                  <a:moveTo>
                    <a:pt x="1616" y="29285"/>
                  </a:moveTo>
                  <a:cubicBezTo>
                    <a:pt x="2626" y="31990"/>
                    <a:pt x="4188" y="34448"/>
                    <a:pt x="6188" y="36524"/>
                  </a:cubicBezTo>
                  <a:cubicBezTo>
                    <a:pt x="8474" y="39562"/>
                    <a:pt x="11065" y="42372"/>
                    <a:pt x="13903" y="44906"/>
                  </a:cubicBezTo>
                  <a:cubicBezTo>
                    <a:pt x="17056" y="47601"/>
                    <a:pt x="20819" y="49497"/>
                    <a:pt x="24857" y="50430"/>
                  </a:cubicBezTo>
                  <a:cubicBezTo>
                    <a:pt x="27181" y="50850"/>
                    <a:pt x="29544" y="51069"/>
                    <a:pt x="31906" y="51097"/>
                  </a:cubicBezTo>
                  <a:cubicBezTo>
                    <a:pt x="33620" y="51240"/>
                    <a:pt x="35335" y="51240"/>
                    <a:pt x="37049" y="51097"/>
                  </a:cubicBezTo>
                  <a:cubicBezTo>
                    <a:pt x="46393" y="50993"/>
                    <a:pt x="54699" y="45116"/>
                    <a:pt x="57909" y="36334"/>
                  </a:cubicBezTo>
                  <a:cubicBezTo>
                    <a:pt x="58461" y="33800"/>
                    <a:pt x="58690" y="31209"/>
                    <a:pt x="58576" y="28618"/>
                  </a:cubicBezTo>
                  <a:cubicBezTo>
                    <a:pt x="59128" y="21988"/>
                    <a:pt x="57671" y="15350"/>
                    <a:pt x="54385" y="9568"/>
                  </a:cubicBezTo>
                  <a:cubicBezTo>
                    <a:pt x="52765" y="7349"/>
                    <a:pt x="50879" y="5330"/>
                    <a:pt x="48765" y="3568"/>
                  </a:cubicBezTo>
                  <a:cubicBezTo>
                    <a:pt x="47879" y="2739"/>
                    <a:pt x="46889" y="2034"/>
                    <a:pt x="45812" y="1472"/>
                  </a:cubicBezTo>
                  <a:cubicBezTo>
                    <a:pt x="43107" y="310"/>
                    <a:pt x="40183" y="-252"/>
                    <a:pt x="37240" y="-147"/>
                  </a:cubicBezTo>
                  <a:cubicBezTo>
                    <a:pt x="29410" y="-947"/>
                    <a:pt x="21495" y="167"/>
                    <a:pt x="14189" y="3091"/>
                  </a:cubicBezTo>
                  <a:cubicBezTo>
                    <a:pt x="12208" y="4082"/>
                    <a:pt x="10322" y="5263"/>
                    <a:pt x="8569" y="6616"/>
                  </a:cubicBezTo>
                  <a:cubicBezTo>
                    <a:pt x="4855" y="9187"/>
                    <a:pt x="-956" y="13093"/>
                    <a:pt x="92" y="17569"/>
                  </a:cubicBezTo>
                  <a:cubicBezTo>
                    <a:pt x="540" y="19131"/>
                    <a:pt x="892" y="20722"/>
                    <a:pt x="1140" y="22331"/>
                  </a:cubicBezTo>
                  <a:cubicBezTo>
                    <a:pt x="1035" y="24656"/>
                    <a:pt x="1197" y="26989"/>
                    <a:pt x="1616" y="2928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2" name="Freeform: Shape 531">
              <a:extLst>
                <a:ext uri="{FF2B5EF4-FFF2-40B4-BE49-F238E27FC236}">
                  <a16:creationId xmlns:a16="http://schemas.microsoft.com/office/drawing/2014/main" xmlns="" id="{23B0827E-FB22-0F1A-6176-B28104584572}"/>
                </a:ext>
              </a:extLst>
            </p:cNvPr>
            <p:cNvSpPr/>
            <p:nvPr/>
          </p:nvSpPr>
          <p:spPr>
            <a:xfrm>
              <a:off x="5734424" y="3657850"/>
              <a:ext cx="68145" cy="53541"/>
            </a:xfrm>
            <a:custGeom>
              <a:avLst/>
              <a:gdLst>
                <a:gd name="connsiteX0" fmla="*/ 54171 w 68145"/>
                <a:gd name="connsiteY0" fmla="*/ 4399 h 53541"/>
                <a:gd name="connsiteX1" fmla="*/ 61029 w 68145"/>
                <a:gd name="connsiteY1" fmla="*/ 8209 h 53541"/>
                <a:gd name="connsiteX2" fmla="*/ 64553 w 68145"/>
                <a:gd name="connsiteY2" fmla="*/ 12685 h 53541"/>
                <a:gd name="connsiteX3" fmla="*/ 67792 w 68145"/>
                <a:gd name="connsiteY3" fmla="*/ 19067 h 53541"/>
                <a:gd name="connsiteX4" fmla="*/ 67792 w 68145"/>
                <a:gd name="connsiteY4" fmla="*/ 25735 h 53541"/>
                <a:gd name="connsiteX5" fmla="*/ 53028 w 68145"/>
                <a:gd name="connsiteY5" fmla="*/ 48119 h 53541"/>
                <a:gd name="connsiteX6" fmla="*/ 46361 w 68145"/>
                <a:gd name="connsiteY6" fmla="*/ 51452 h 53541"/>
                <a:gd name="connsiteX7" fmla="*/ 37884 w 68145"/>
                <a:gd name="connsiteY7" fmla="*/ 52976 h 53541"/>
                <a:gd name="connsiteX8" fmla="*/ 16833 w 68145"/>
                <a:gd name="connsiteY8" fmla="*/ 51166 h 53541"/>
                <a:gd name="connsiteX9" fmla="*/ 10070 w 68145"/>
                <a:gd name="connsiteY9" fmla="*/ 48785 h 53541"/>
                <a:gd name="connsiteX10" fmla="*/ 1308 w 68145"/>
                <a:gd name="connsiteY10" fmla="*/ 38498 h 53541"/>
                <a:gd name="connsiteX11" fmla="*/ 165 w 68145"/>
                <a:gd name="connsiteY11" fmla="*/ 26116 h 53541"/>
                <a:gd name="connsiteX12" fmla="*/ 1498 w 68145"/>
                <a:gd name="connsiteY12" fmla="*/ 20401 h 53541"/>
                <a:gd name="connsiteX13" fmla="*/ 6356 w 68145"/>
                <a:gd name="connsiteY13" fmla="*/ 14210 h 53541"/>
                <a:gd name="connsiteX14" fmla="*/ 15881 w 68145"/>
                <a:gd name="connsiteY14" fmla="*/ 6304 h 53541"/>
                <a:gd name="connsiteX15" fmla="*/ 21024 w 68145"/>
                <a:gd name="connsiteY15" fmla="*/ 3160 h 53541"/>
                <a:gd name="connsiteX16" fmla="*/ 25692 w 68145"/>
                <a:gd name="connsiteY16" fmla="*/ 970 h 53541"/>
                <a:gd name="connsiteX17" fmla="*/ 35217 w 68145"/>
                <a:gd name="connsiteY17" fmla="*/ -364 h 53541"/>
                <a:gd name="connsiteX18" fmla="*/ 54171 w 68145"/>
                <a:gd name="connsiteY18" fmla="*/ 4399 h 5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145" h="53541">
                  <a:moveTo>
                    <a:pt x="54171" y="4399"/>
                  </a:moveTo>
                  <a:cubicBezTo>
                    <a:pt x="56629" y="5322"/>
                    <a:pt x="58943" y="6608"/>
                    <a:pt x="61029" y="8209"/>
                  </a:cubicBezTo>
                  <a:cubicBezTo>
                    <a:pt x="62439" y="9494"/>
                    <a:pt x="63630" y="11009"/>
                    <a:pt x="64553" y="12685"/>
                  </a:cubicBezTo>
                  <a:cubicBezTo>
                    <a:pt x="65982" y="14619"/>
                    <a:pt x="67078" y="16772"/>
                    <a:pt x="67792" y="19067"/>
                  </a:cubicBezTo>
                  <a:cubicBezTo>
                    <a:pt x="68221" y="21267"/>
                    <a:pt x="68221" y="23534"/>
                    <a:pt x="67792" y="25735"/>
                  </a:cubicBezTo>
                  <a:cubicBezTo>
                    <a:pt x="67354" y="35336"/>
                    <a:pt x="61687" y="43937"/>
                    <a:pt x="53028" y="48119"/>
                  </a:cubicBezTo>
                  <a:cubicBezTo>
                    <a:pt x="50933" y="49471"/>
                    <a:pt x="48704" y="50595"/>
                    <a:pt x="46361" y="51452"/>
                  </a:cubicBezTo>
                  <a:cubicBezTo>
                    <a:pt x="43599" y="52252"/>
                    <a:pt x="40751" y="52767"/>
                    <a:pt x="37884" y="52976"/>
                  </a:cubicBezTo>
                  <a:cubicBezTo>
                    <a:pt x="30816" y="53471"/>
                    <a:pt x="23710" y="52862"/>
                    <a:pt x="16833" y="51166"/>
                  </a:cubicBezTo>
                  <a:cubicBezTo>
                    <a:pt x="14481" y="50671"/>
                    <a:pt x="12214" y="49871"/>
                    <a:pt x="10070" y="48785"/>
                  </a:cubicBezTo>
                  <a:cubicBezTo>
                    <a:pt x="5927" y="46614"/>
                    <a:pt x="2794" y="42927"/>
                    <a:pt x="1308" y="38498"/>
                  </a:cubicBezTo>
                  <a:cubicBezTo>
                    <a:pt x="79" y="34488"/>
                    <a:pt x="-312" y="30278"/>
                    <a:pt x="165" y="26116"/>
                  </a:cubicBezTo>
                  <a:cubicBezTo>
                    <a:pt x="117" y="24125"/>
                    <a:pt x="574" y="22163"/>
                    <a:pt x="1498" y="20401"/>
                  </a:cubicBezTo>
                  <a:cubicBezTo>
                    <a:pt x="2736" y="18115"/>
                    <a:pt x="5118" y="16400"/>
                    <a:pt x="6356" y="14210"/>
                  </a:cubicBezTo>
                  <a:cubicBezTo>
                    <a:pt x="8966" y="10962"/>
                    <a:pt x="12214" y="8275"/>
                    <a:pt x="15881" y="6304"/>
                  </a:cubicBezTo>
                  <a:cubicBezTo>
                    <a:pt x="17500" y="5161"/>
                    <a:pt x="19310" y="4208"/>
                    <a:pt x="21024" y="3160"/>
                  </a:cubicBezTo>
                  <a:cubicBezTo>
                    <a:pt x="22520" y="2313"/>
                    <a:pt x="24082" y="1589"/>
                    <a:pt x="25692" y="970"/>
                  </a:cubicBezTo>
                  <a:cubicBezTo>
                    <a:pt x="28749" y="-78"/>
                    <a:pt x="31988" y="-535"/>
                    <a:pt x="35217" y="-364"/>
                  </a:cubicBezTo>
                  <a:cubicBezTo>
                    <a:pt x="41798" y="-107"/>
                    <a:pt x="48247" y="1522"/>
                    <a:pt x="54171" y="439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3" name="Freeform: Shape 532">
              <a:extLst>
                <a:ext uri="{FF2B5EF4-FFF2-40B4-BE49-F238E27FC236}">
                  <a16:creationId xmlns:a16="http://schemas.microsoft.com/office/drawing/2014/main" xmlns="" id="{7BF24146-3B3A-66A7-06DA-1D828A2FFCAD}"/>
                </a:ext>
              </a:extLst>
            </p:cNvPr>
            <p:cNvSpPr/>
            <p:nvPr/>
          </p:nvSpPr>
          <p:spPr>
            <a:xfrm>
              <a:off x="5916864" y="3675768"/>
              <a:ext cx="54871" cy="55459"/>
            </a:xfrm>
            <a:custGeom>
              <a:avLst/>
              <a:gdLst>
                <a:gd name="connsiteX0" fmla="*/ 1652 w 54871"/>
                <a:gd name="connsiteY0" fmla="*/ 14484 h 55459"/>
                <a:gd name="connsiteX1" fmla="*/ 223 w 54871"/>
                <a:gd name="connsiteY1" fmla="*/ 21152 h 55459"/>
                <a:gd name="connsiteX2" fmla="*/ 794 w 54871"/>
                <a:gd name="connsiteY2" fmla="*/ 37154 h 55459"/>
                <a:gd name="connsiteX3" fmla="*/ 4223 w 54871"/>
                <a:gd name="connsiteY3" fmla="*/ 46679 h 55459"/>
                <a:gd name="connsiteX4" fmla="*/ 13177 w 54871"/>
                <a:gd name="connsiteY4" fmla="*/ 53727 h 55459"/>
                <a:gd name="connsiteX5" fmla="*/ 19463 w 54871"/>
                <a:gd name="connsiteY5" fmla="*/ 54775 h 55459"/>
                <a:gd name="connsiteX6" fmla="*/ 30322 w 54871"/>
                <a:gd name="connsiteY6" fmla="*/ 54775 h 55459"/>
                <a:gd name="connsiteX7" fmla="*/ 51277 w 54871"/>
                <a:gd name="connsiteY7" fmla="*/ 44393 h 55459"/>
                <a:gd name="connsiteX8" fmla="*/ 54325 w 54871"/>
                <a:gd name="connsiteY8" fmla="*/ 39344 h 55459"/>
                <a:gd name="connsiteX9" fmla="*/ 54325 w 54871"/>
                <a:gd name="connsiteY9" fmla="*/ 29819 h 55459"/>
                <a:gd name="connsiteX10" fmla="*/ 52896 w 54871"/>
                <a:gd name="connsiteY10" fmla="*/ 20961 h 55459"/>
                <a:gd name="connsiteX11" fmla="*/ 50991 w 54871"/>
                <a:gd name="connsiteY11" fmla="*/ 14960 h 55459"/>
                <a:gd name="connsiteX12" fmla="*/ 44990 w 54871"/>
                <a:gd name="connsiteY12" fmla="*/ 7531 h 55459"/>
                <a:gd name="connsiteX13" fmla="*/ 33941 w 54871"/>
                <a:gd name="connsiteY13" fmla="*/ 387 h 55459"/>
                <a:gd name="connsiteX14" fmla="*/ 19082 w 54871"/>
                <a:gd name="connsiteY14" fmla="*/ 1244 h 55459"/>
                <a:gd name="connsiteX15" fmla="*/ 7938 w 54871"/>
                <a:gd name="connsiteY15" fmla="*/ 7626 h 55459"/>
                <a:gd name="connsiteX16" fmla="*/ 1652 w 54871"/>
                <a:gd name="connsiteY16" fmla="*/ 14484 h 5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871" h="55459">
                  <a:moveTo>
                    <a:pt x="1652" y="14484"/>
                  </a:moveTo>
                  <a:cubicBezTo>
                    <a:pt x="794" y="16608"/>
                    <a:pt x="309" y="18866"/>
                    <a:pt x="223" y="21152"/>
                  </a:cubicBezTo>
                  <a:cubicBezTo>
                    <a:pt x="-253" y="26486"/>
                    <a:pt x="-63" y="31867"/>
                    <a:pt x="794" y="37154"/>
                  </a:cubicBezTo>
                  <a:cubicBezTo>
                    <a:pt x="1309" y="40516"/>
                    <a:pt x="2480" y="43754"/>
                    <a:pt x="4223" y="46679"/>
                  </a:cubicBezTo>
                  <a:cubicBezTo>
                    <a:pt x="6271" y="50022"/>
                    <a:pt x="9443" y="52527"/>
                    <a:pt x="13177" y="53727"/>
                  </a:cubicBezTo>
                  <a:cubicBezTo>
                    <a:pt x="15225" y="54318"/>
                    <a:pt x="17339" y="54670"/>
                    <a:pt x="19463" y="54775"/>
                  </a:cubicBezTo>
                  <a:cubicBezTo>
                    <a:pt x="23073" y="55156"/>
                    <a:pt x="26712" y="55156"/>
                    <a:pt x="30322" y="54775"/>
                  </a:cubicBezTo>
                  <a:cubicBezTo>
                    <a:pt x="38380" y="54137"/>
                    <a:pt x="45886" y="50422"/>
                    <a:pt x="51277" y="44393"/>
                  </a:cubicBezTo>
                  <a:cubicBezTo>
                    <a:pt x="52591" y="42907"/>
                    <a:pt x="53620" y="41202"/>
                    <a:pt x="54325" y="39344"/>
                  </a:cubicBezTo>
                  <a:cubicBezTo>
                    <a:pt x="55011" y="36201"/>
                    <a:pt x="55011" y="32953"/>
                    <a:pt x="54325" y="29819"/>
                  </a:cubicBezTo>
                  <a:cubicBezTo>
                    <a:pt x="54039" y="26838"/>
                    <a:pt x="53553" y="23876"/>
                    <a:pt x="52896" y="20961"/>
                  </a:cubicBezTo>
                  <a:cubicBezTo>
                    <a:pt x="52582" y="18875"/>
                    <a:pt x="51944" y="16846"/>
                    <a:pt x="50991" y="14960"/>
                  </a:cubicBezTo>
                  <a:cubicBezTo>
                    <a:pt x="49439" y="12151"/>
                    <a:pt x="47410" y="9636"/>
                    <a:pt x="44990" y="7531"/>
                  </a:cubicBezTo>
                  <a:cubicBezTo>
                    <a:pt x="41904" y="4340"/>
                    <a:pt x="38123" y="1892"/>
                    <a:pt x="33941" y="387"/>
                  </a:cubicBezTo>
                  <a:cubicBezTo>
                    <a:pt x="29026" y="-899"/>
                    <a:pt x="23816" y="-603"/>
                    <a:pt x="19082" y="1244"/>
                  </a:cubicBezTo>
                  <a:cubicBezTo>
                    <a:pt x="15120" y="2892"/>
                    <a:pt x="11367" y="5035"/>
                    <a:pt x="7938" y="7626"/>
                  </a:cubicBezTo>
                  <a:cubicBezTo>
                    <a:pt x="5252" y="9283"/>
                    <a:pt x="3071" y="11655"/>
                    <a:pt x="1652" y="1448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4" name="Freeform: Shape 533">
              <a:extLst>
                <a:ext uri="{FF2B5EF4-FFF2-40B4-BE49-F238E27FC236}">
                  <a16:creationId xmlns:a16="http://schemas.microsoft.com/office/drawing/2014/main" xmlns="" id="{DD4D99EC-CD81-C9D0-96D8-68B7E8A9CC15}"/>
                </a:ext>
              </a:extLst>
            </p:cNvPr>
            <p:cNvSpPr/>
            <p:nvPr/>
          </p:nvSpPr>
          <p:spPr>
            <a:xfrm>
              <a:off x="6079211" y="3674529"/>
              <a:ext cx="50411" cy="51759"/>
            </a:xfrm>
            <a:custGeom>
              <a:avLst/>
              <a:gdLst>
                <a:gd name="connsiteX0" fmla="*/ -8 w 50411"/>
                <a:gd name="connsiteY0" fmla="*/ 21724 h 51759"/>
                <a:gd name="connsiteX1" fmla="*/ -8 w 50411"/>
                <a:gd name="connsiteY1" fmla="*/ 30010 h 51759"/>
                <a:gd name="connsiteX2" fmla="*/ 563 w 50411"/>
                <a:gd name="connsiteY2" fmla="*/ 36392 h 51759"/>
                <a:gd name="connsiteX3" fmla="*/ 12660 w 50411"/>
                <a:gd name="connsiteY3" fmla="*/ 48203 h 51759"/>
                <a:gd name="connsiteX4" fmla="*/ 31710 w 50411"/>
                <a:gd name="connsiteY4" fmla="*/ 51346 h 51759"/>
                <a:gd name="connsiteX5" fmla="*/ 37901 w 50411"/>
                <a:gd name="connsiteY5" fmla="*/ 50584 h 51759"/>
                <a:gd name="connsiteX6" fmla="*/ 44283 w 50411"/>
                <a:gd name="connsiteY6" fmla="*/ 46584 h 51759"/>
                <a:gd name="connsiteX7" fmla="*/ 50379 w 50411"/>
                <a:gd name="connsiteY7" fmla="*/ 33058 h 51759"/>
                <a:gd name="connsiteX8" fmla="*/ 46950 w 50411"/>
                <a:gd name="connsiteY8" fmla="*/ 20485 h 51759"/>
                <a:gd name="connsiteX9" fmla="*/ 38187 w 50411"/>
                <a:gd name="connsiteY9" fmla="*/ 6198 h 51759"/>
                <a:gd name="connsiteX10" fmla="*/ 20851 w 50411"/>
                <a:gd name="connsiteY10" fmla="*/ -374 h 51759"/>
                <a:gd name="connsiteX11" fmla="*/ 9707 w 50411"/>
                <a:gd name="connsiteY11" fmla="*/ 3817 h 51759"/>
                <a:gd name="connsiteX12" fmla="*/ -8 w 50411"/>
                <a:gd name="connsiteY12" fmla="*/ 21724 h 5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411" h="51759">
                  <a:moveTo>
                    <a:pt x="-8" y="21724"/>
                  </a:moveTo>
                  <a:lnTo>
                    <a:pt x="-8" y="30010"/>
                  </a:lnTo>
                  <a:cubicBezTo>
                    <a:pt x="-104" y="32153"/>
                    <a:pt x="87" y="34297"/>
                    <a:pt x="563" y="36392"/>
                  </a:cubicBezTo>
                  <a:cubicBezTo>
                    <a:pt x="2649" y="41926"/>
                    <a:pt x="7078" y="46251"/>
                    <a:pt x="12660" y="48203"/>
                  </a:cubicBezTo>
                  <a:cubicBezTo>
                    <a:pt x="18756" y="50442"/>
                    <a:pt x="25223" y="51499"/>
                    <a:pt x="31710" y="51346"/>
                  </a:cubicBezTo>
                  <a:cubicBezTo>
                    <a:pt x="33796" y="51337"/>
                    <a:pt x="35872" y="51079"/>
                    <a:pt x="37901" y="50584"/>
                  </a:cubicBezTo>
                  <a:cubicBezTo>
                    <a:pt x="40330" y="49803"/>
                    <a:pt x="42521" y="48432"/>
                    <a:pt x="44283" y="46584"/>
                  </a:cubicBezTo>
                  <a:cubicBezTo>
                    <a:pt x="48055" y="43088"/>
                    <a:pt x="50255" y="38202"/>
                    <a:pt x="50379" y="33058"/>
                  </a:cubicBezTo>
                  <a:cubicBezTo>
                    <a:pt x="50074" y="28687"/>
                    <a:pt x="48903" y="24409"/>
                    <a:pt x="46950" y="20485"/>
                  </a:cubicBezTo>
                  <a:cubicBezTo>
                    <a:pt x="45073" y="15161"/>
                    <a:pt x="42083" y="10284"/>
                    <a:pt x="38187" y="6198"/>
                  </a:cubicBezTo>
                  <a:cubicBezTo>
                    <a:pt x="33567" y="1711"/>
                    <a:pt x="27290" y="-670"/>
                    <a:pt x="20851" y="-374"/>
                  </a:cubicBezTo>
                  <a:cubicBezTo>
                    <a:pt x="16822" y="-12"/>
                    <a:pt x="12974" y="1435"/>
                    <a:pt x="9707" y="3817"/>
                  </a:cubicBezTo>
                  <a:cubicBezTo>
                    <a:pt x="3459" y="7579"/>
                    <a:pt x="-256" y="14437"/>
                    <a:pt x="-8" y="2172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5" name="Freeform: Shape 534">
              <a:extLst>
                <a:ext uri="{FF2B5EF4-FFF2-40B4-BE49-F238E27FC236}">
                  <a16:creationId xmlns:a16="http://schemas.microsoft.com/office/drawing/2014/main" xmlns="" id="{DF2DACEE-1DCB-8D9A-4A53-2D57BD1564CF}"/>
                </a:ext>
              </a:extLst>
            </p:cNvPr>
            <p:cNvSpPr/>
            <p:nvPr/>
          </p:nvSpPr>
          <p:spPr>
            <a:xfrm>
              <a:off x="6220648" y="3685508"/>
              <a:ext cx="54515" cy="54621"/>
            </a:xfrm>
            <a:custGeom>
              <a:avLst/>
              <a:gdLst>
                <a:gd name="connsiteX0" fmla="*/ 382 w 54515"/>
                <a:gd name="connsiteY0" fmla="*/ 26080 h 54621"/>
                <a:gd name="connsiteX1" fmla="*/ 3239 w 54515"/>
                <a:gd name="connsiteY1" fmla="*/ 43225 h 54621"/>
                <a:gd name="connsiteX2" fmla="*/ 22289 w 54515"/>
                <a:gd name="connsiteY2" fmla="*/ 53988 h 54621"/>
                <a:gd name="connsiteX3" fmla="*/ 44959 w 54515"/>
                <a:gd name="connsiteY3" fmla="*/ 48274 h 54621"/>
                <a:gd name="connsiteX4" fmla="*/ 54484 w 54515"/>
                <a:gd name="connsiteY4" fmla="*/ 30938 h 54621"/>
                <a:gd name="connsiteX5" fmla="*/ 53341 w 54515"/>
                <a:gd name="connsiteY5" fmla="*/ 22651 h 54621"/>
                <a:gd name="connsiteX6" fmla="*/ 51340 w 54515"/>
                <a:gd name="connsiteY6" fmla="*/ 13126 h 54621"/>
                <a:gd name="connsiteX7" fmla="*/ 49912 w 54515"/>
                <a:gd name="connsiteY7" fmla="*/ 8554 h 54621"/>
                <a:gd name="connsiteX8" fmla="*/ 41530 w 54515"/>
                <a:gd name="connsiteY8" fmla="*/ 2077 h 54621"/>
                <a:gd name="connsiteX9" fmla="*/ 32576 w 54515"/>
                <a:gd name="connsiteY9" fmla="*/ -399 h 54621"/>
                <a:gd name="connsiteX10" fmla="*/ 26004 w 54515"/>
                <a:gd name="connsiteY10" fmla="*/ 458 h 54621"/>
                <a:gd name="connsiteX11" fmla="*/ 5430 w 54515"/>
                <a:gd name="connsiteY11" fmla="*/ 10936 h 54621"/>
                <a:gd name="connsiteX12" fmla="*/ 382 w 54515"/>
                <a:gd name="connsiteY12" fmla="*/ 26080 h 5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515" h="54621">
                  <a:moveTo>
                    <a:pt x="382" y="26080"/>
                  </a:moveTo>
                  <a:cubicBezTo>
                    <a:pt x="-685" y="31957"/>
                    <a:pt x="325" y="38015"/>
                    <a:pt x="3239" y="43225"/>
                  </a:cubicBezTo>
                  <a:cubicBezTo>
                    <a:pt x="7773" y="49350"/>
                    <a:pt x="14698" y="53265"/>
                    <a:pt x="22289" y="53988"/>
                  </a:cubicBezTo>
                  <a:cubicBezTo>
                    <a:pt x="30290" y="54951"/>
                    <a:pt x="38367" y="52922"/>
                    <a:pt x="44959" y="48274"/>
                  </a:cubicBezTo>
                  <a:cubicBezTo>
                    <a:pt x="50683" y="44321"/>
                    <a:pt x="54217" y="37891"/>
                    <a:pt x="54484" y="30938"/>
                  </a:cubicBezTo>
                  <a:cubicBezTo>
                    <a:pt x="54388" y="28147"/>
                    <a:pt x="53998" y="25366"/>
                    <a:pt x="53341" y="22651"/>
                  </a:cubicBezTo>
                  <a:lnTo>
                    <a:pt x="51340" y="13126"/>
                  </a:lnTo>
                  <a:cubicBezTo>
                    <a:pt x="51102" y="11536"/>
                    <a:pt x="50616" y="10002"/>
                    <a:pt x="49912" y="8554"/>
                  </a:cubicBezTo>
                  <a:cubicBezTo>
                    <a:pt x="47845" y="5592"/>
                    <a:pt x="44921" y="3334"/>
                    <a:pt x="41530" y="2077"/>
                  </a:cubicBezTo>
                  <a:cubicBezTo>
                    <a:pt x="38758" y="620"/>
                    <a:pt x="35700" y="-218"/>
                    <a:pt x="32576" y="-399"/>
                  </a:cubicBezTo>
                  <a:cubicBezTo>
                    <a:pt x="30357" y="-399"/>
                    <a:pt x="28147" y="-104"/>
                    <a:pt x="26004" y="458"/>
                  </a:cubicBezTo>
                  <a:cubicBezTo>
                    <a:pt x="18422" y="2306"/>
                    <a:pt x="11383" y="5897"/>
                    <a:pt x="5430" y="10936"/>
                  </a:cubicBezTo>
                  <a:cubicBezTo>
                    <a:pt x="2010" y="15231"/>
                    <a:pt x="220" y="20594"/>
                    <a:pt x="382" y="2608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6" name="Freeform: Shape 535">
              <a:extLst>
                <a:ext uri="{FF2B5EF4-FFF2-40B4-BE49-F238E27FC236}">
                  <a16:creationId xmlns:a16="http://schemas.microsoft.com/office/drawing/2014/main" xmlns="" id="{54F60A4F-19F9-49F1-B8A5-0B01FFA0E9FB}"/>
                </a:ext>
              </a:extLst>
            </p:cNvPr>
            <p:cNvSpPr/>
            <p:nvPr/>
          </p:nvSpPr>
          <p:spPr>
            <a:xfrm>
              <a:off x="6391798" y="3680789"/>
              <a:ext cx="60804" cy="48287"/>
            </a:xfrm>
            <a:custGeom>
              <a:avLst/>
              <a:gdLst>
                <a:gd name="connsiteX0" fmla="*/ 111 w 60804"/>
                <a:gd name="connsiteY0" fmla="*/ 31561 h 48287"/>
                <a:gd name="connsiteX1" fmla="*/ 111 w 60804"/>
                <a:gd name="connsiteY1" fmla="*/ 35562 h 48287"/>
                <a:gd name="connsiteX2" fmla="*/ 2682 w 60804"/>
                <a:gd name="connsiteY2" fmla="*/ 39753 h 48287"/>
                <a:gd name="connsiteX3" fmla="*/ 8683 w 60804"/>
                <a:gd name="connsiteY3" fmla="*/ 45563 h 48287"/>
                <a:gd name="connsiteX4" fmla="*/ 18970 w 60804"/>
                <a:gd name="connsiteY4" fmla="*/ 47658 h 48287"/>
                <a:gd name="connsiteX5" fmla="*/ 35925 w 60804"/>
                <a:gd name="connsiteY5" fmla="*/ 46420 h 48287"/>
                <a:gd name="connsiteX6" fmla="*/ 44211 w 60804"/>
                <a:gd name="connsiteY6" fmla="*/ 43181 h 48287"/>
                <a:gd name="connsiteX7" fmla="*/ 55641 w 60804"/>
                <a:gd name="connsiteY7" fmla="*/ 35181 h 48287"/>
                <a:gd name="connsiteX8" fmla="*/ 60690 w 60804"/>
                <a:gd name="connsiteY8" fmla="*/ 19655 h 48287"/>
                <a:gd name="connsiteX9" fmla="*/ 59451 w 60804"/>
                <a:gd name="connsiteY9" fmla="*/ 13940 h 48287"/>
                <a:gd name="connsiteX10" fmla="*/ 52117 w 60804"/>
                <a:gd name="connsiteY10" fmla="*/ 5558 h 48287"/>
                <a:gd name="connsiteX11" fmla="*/ 48117 w 60804"/>
                <a:gd name="connsiteY11" fmla="*/ 2510 h 48287"/>
                <a:gd name="connsiteX12" fmla="*/ 31543 w 60804"/>
                <a:gd name="connsiteY12" fmla="*/ 33 h 48287"/>
                <a:gd name="connsiteX13" fmla="*/ 12493 w 60804"/>
                <a:gd name="connsiteY13" fmla="*/ 7463 h 48287"/>
                <a:gd name="connsiteX14" fmla="*/ 1825 w 60804"/>
                <a:gd name="connsiteY14" fmla="*/ 22227 h 48287"/>
                <a:gd name="connsiteX15" fmla="*/ 111 w 60804"/>
                <a:gd name="connsiteY15" fmla="*/ 31561 h 48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804" h="48287">
                  <a:moveTo>
                    <a:pt x="111" y="31561"/>
                  </a:moveTo>
                  <a:cubicBezTo>
                    <a:pt x="-80" y="32885"/>
                    <a:pt x="-80" y="34238"/>
                    <a:pt x="111" y="35562"/>
                  </a:cubicBezTo>
                  <a:cubicBezTo>
                    <a:pt x="749" y="37086"/>
                    <a:pt x="1616" y="38495"/>
                    <a:pt x="2682" y="39753"/>
                  </a:cubicBezTo>
                  <a:cubicBezTo>
                    <a:pt x="4216" y="42125"/>
                    <a:pt x="6264" y="44106"/>
                    <a:pt x="8683" y="45563"/>
                  </a:cubicBezTo>
                  <a:cubicBezTo>
                    <a:pt x="11931" y="46963"/>
                    <a:pt x="15436" y="47668"/>
                    <a:pt x="18970" y="47658"/>
                  </a:cubicBezTo>
                  <a:cubicBezTo>
                    <a:pt x="24647" y="48201"/>
                    <a:pt x="30381" y="47782"/>
                    <a:pt x="35925" y="46420"/>
                  </a:cubicBezTo>
                  <a:cubicBezTo>
                    <a:pt x="38782" y="45601"/>
                    <a:pt x="41554" y="44515"/>
                    <a:pt x="44211" y="43181"/>
                  </a:cubicBezTo>
                  <a:cubicBezTo>
                    <a:pt x="48479" y="41239"/>
                    <a:pt x="52355" y="38524"/>
                    <a:pt x="55641" y="35181"/>
                  </a:cubicBezTo>
                  <a:cubicBezTo>
                    <a:pt x="59375" y="30914"/>
                    <a:pt x="61195" y="25303"/>
                    <a:pt x="60690" y="19655"/>
                  </a:cubicBezTo>
                  <a:cubicBezTo>
                    <a:pt x="60661" y="17683"/>
                    <a:pt x="60242" y="15740"/>
                    <a:pt x="59451" y="13940"/>
                  </a:cubicBezTo>
                  <a:cubicBezTo>
                    <a:pt x="57604" y="10673"/>
                    <a:pt x="55108" y="7825"/>
                    <a:pt x="52117" y="5558"/>
                  </a:cubicBezTo>
                  <a:cubicBezTo>
                    <a:pt x="50869" y="4434"/>
                    <a:pt x="49526" y="3415"/>
                    <a:pt x="48117" y="2510"/>
                  </a:cubicBezTo>
                  <a:cubicBezTo>
                    <a:pt x="43021" y="-147"/>
                    <a:pt x="37191" y="-1014"/>
                    <a:pt x="31543" y="33"/>
                  </a:cubicBezTo>
                  <a:cubicBezTo>
                    <a:pt x="24657" y="805"/>
                    <a:pt x="18084" y="3367"/>
                    <a:pt x="12493" y="7463"/>
                  </a:cubicBezTo>
                  <a:cubicBezTo>
                    <a:pt x="7797" y="11444"/>
                    <a:pt x="4140" y="16512"/>
                    <a:pt x="1825" y="22227"/>
                  </a:cubicBezTo>
                  <a:cubicBezTo>
                    <a:pt x="797" y="25237"/>
                    <a:pt x="215" y="28380"/>
                    <a:pt x="111" y="3156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7" name="Freeform: Shape 536">
              <a:extLst>
                <a:ext uri="{FF2B5EF4-FFF2-40B4-BE49-F238E27FC236}">
                  <a16:creationId xmlns:a16="http://schemas.microsoft.com/office/drawing/2014/main" xmlns="" id="{9C90A30F-C7E6-6B86-C581-2BD11458AB2C}"/>
                </a:ext>
              </a:extLst>
            </p:cNvPr>
            <p:cNvSpPr/>
            <p:nvPr/>
          </p:nvSpPr>
          <p:spPr>
            <a:xfrm>
              <a:off x="6550377" y="3672363"/>
              <a:ext cx="56658" cy="54659"/>
            </a:xfrm>
            <a:custGeom>
              <a:avLst/>
              <a:gdLst>
                <a:gd name="connsiteX0" fmla="*/ 503 w 56658"/>
                <a:gd name="connsiteY0" fmla="*/ 19318 h 54659"/>
                <a:gd name="connsiteX1" fmla="*/ 503 w 56658"/>
                <a:gd name="connsiteY1" fmla="*/ 32367 h 54659"/>
                <a:gd name="connsiteX2" fmla="*/ 4314 w 56658"/>
                <a:gd name="connsiteY2" fmla="*/ 44369 h 54659"/>
                <a:gd name="connsiteX3" fmla="*/ 13839 w 56658"/>
                <a:gd name="connsiteY3" fmla="*/ 51607 h 54659"/>
                <a:gd name="connsiteX4" fmla="*/ 16791 w 56658"/>
                <a:gd name="connsiteY4" fmla="*/ 53131 h 54659"/>
                <a:gd name="connsiteX5" fmla="*/ 21363 w 56658"/>
                <a:gd name="connsiteY5" fmla="*/ 53988 h 54659"/>
                <a:gd name="connsiteX6" fmla="*/ 30888 w 56658"/>
                <a:gd name="connsiteY6" fmla="*/ 53988 h 54659"/>
                <a:gd name="connsiteX7" fmla="*/ 36222 w 56658"/>
                <a:gd name="connsiteY7" fmla="*/ 53131 h 54659"/>
                <a:gd name="connsiteX8" fmla="*/ 51748 w 56658"/>
                <a:gd name="connsiteY8" fmla="*/ 43606 h 54659"/>
                <a:gd name="connsiteX9" fmla="*/ 56606 w 56658"/>
                <a:gd name="connsiteY9" fmla="*/ 28271 h 54659"/>
                <a:gd name="connsiteX10" fmla="*/ 55558 w 56658"/>
                <a:gd name="connsiteY10" fmla="*/ 20365 h 54659"/>
                <a:gd name="connsiteX11" fmla="*/ 53653 w 56658"/>
                <a:gd name="connsiteY11" fmla="*/ 10840 h 54659"/>
                <a:gd name="connsiteX12" fmla="*/ 52700 w 56658"/>
                <a:gd name="connsiteY12" fmla="*/ 7888 h 54659"/>
                <a:gd name="connsiteX13" fmla="*/ 49843 w 56658"/>
                <a:gd name="connsiteY13" fmla="*/ 5411 h 54659"/>
                <a:gd name="connsiteX14" fmla="*/ 38699 w 56658"/>
                <a:gd name="connsiteY14" fmla="*/ 649 h 54659"/>
                <a:gd name="connsiteX15" fmla="*/ 31079 w 56658"/>
                <a:gd name="connsiteY15" fmla="*/ -399 h 54659"/>
                <a:gd name="connsiteX16" fmla="*/ 18506 w 56658"/>
                <a:gd name="connsiteY16" fmla="*/ 2744 h 54659"/>
                <a:gd name="connsiteX17" fmla="*/ 503 w 56658"/>
                <a:gd name="connsiteY17" fmla="*/ 19318 h 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658" h="54659">
                  <a:moveTo>
                    <a:pt x="503" y="19318"/>
                  </a:moveTo>
                  <a:cubicBezTo>
                    <a:pt x="-211" y="23642"/>
                    <a:pt x="-211" y="28042"/>
                    <a:pt x="503" y="32367"/>
                  </a:cubicBezTo>
                  <a:cubicBezTo>
                    <a:pt x="732" y="36624"/>
                    <a:pt x="2047" y="40758"/>
                    <a:pt x="4314" y="44369"/>
                  </a:cubicBezTo>
                  <a:cubicBezTo>
                    <a:pt x="6990" y="47378"/>
                    <a:pt x="10219" y="49836"/>
                    <a:pt x="13839" y="51607"/>
                  </a:cubicBezTo>
                  <a:cubicBezTo>
                    <a:pt x="14772" y="52208"/>
                    <a:pt x="15763" y="52722"/>
                    <a:pt x="16791" y="53131"/>
                  </a:cubicBezTo>
                  <a:cubicBezTo>
                    <a:pt x="18277" y="53608"/>
                    <a:pt x="19811" y="53894"/>
                    <a:pt x="21363" y="53988"/>
                  </a:cubicBezTo>
                  <a:cubicBezTo>
                    <a:pt x="24525" y="54351"/>
                    <a:pt x="27726" y="54351"/>
                    <a:pt x="30888" y="53988"/>
                  </a:cubicBezTo>
                  <a:cubicBezTo>
                    <a:pt x="32688" y="53894"/>
                    <a:pt x="34479" y="53608"/>
                    <a:pt x="36222" y="53131"/>
                  </a:cubicBezTo>
                  <a:cubicBezTo>
                    <a:pt x="42318" y="51779"/>
                    <a:pt x="47786" y="48426"/>
                    <a:pt x="51748" y="43606"/>
                  </a:cubicBezTo>
                  <a:cubicBezTo>
                    <a:pt x="55120" y="39225"/>
                    <a:pt x="56834" y="33795"/>
                    <a:pt x="56606" y="28271"/>
                  </a:cubicBezTo>
                  <a:cubicBezTo>
                    <a:pt x="56444" y="25613"/>
                    <a:pt x="56091" y="22975"/>
                    <a:pt x="55558" y="20365"/>
                  </a:cubicBezTo>
                  <a:lnTo>
                    <a:pt x="53653" y="10840"/>
                  </a:lnTo>
                  <a:cubicBezTo>
                    <a:pt x="53520" y="9802"/>
                    <a:pt x="53205" y="8802"/>
                    <a:pt x="52700" y="7888"/>
                  </a:cubicBezTo>
                  <a:cubicBezTo>
                    <a:pt x="51919" y="6878"/>
                    <a:pt x="50948" y="6040"/>
                    <a:pt x="49843" y="5411"/>
                  </a:cubicBezTo>
                  <a:cubicBezTo>
                    <a:pt x="46395" y="3249"/>
                    <a:pt x="42642" y="1649"/>
                    <a:pt x="38699" y="649"/>
                  </a:cubicBezTo>
                  <a:cubicBezTo>
                    <a:pt x="36213" y="-37"/>
                    <a:pt x="33650" y="-380"/>
                    <a:pt x="31079" y="-399"/>
                  </a:cubicBezTo>
                  <a:cubicBezTo>
                    <a:pt x="26707" y="-333"/>
                    <a:pt x="22401" y="744"/>
                    <a:pt x="18506" y="2744"/>
                  </a:cubicBezTo>
                  <a:cubicBezTo>
                    <a:pt x="10409" y="6173"/>
                    <a:pt x="2218" y="11507"/>
                    <a:pt x="503" y="1931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8" name="Freeform: Shape 537">
              <a:extLst>
                <a:ext uri="{FF2B5EF4-FFF2-40B4-BE49-F238E27FC236}">
                  <a16:creationId xmlns:a16="http://schemas.microsoft.com/office/drawing/2014/main" xmlns="" id="{85DE686B-03FA-4532-2735-99B7E9509D8A}"/>
                </a:ext>
              </a:extLst>
            </p:cNvPr>
            <p:cNvSpPr/>
            <p:nvPr/>
          </p:nvSpPr>
          <p:spPr>
            <a:xfrm>
              <a:off x="6689788" y="3679579"/>
              <a:ext cx="57840" cy="51114"/>
            </a:xfrm>
            <a:custGeom>
              <a:avLst/>
              <a:gdLst>
                <a:gd name="connsiteX0" fmla="*/ -32 w 57840"/>
                <a:gd name="connsiteY0" fmla="*/ 20389 h 51114"/>
                <a:gd name="connsiteX1" fmla="*/ 539 w 57840"/>
                <a:gd name="connsiteY1" fmla="*/ 23437 h 51114"/>
                <a:gd name="connsiteX2" fmla="*/ 1873 w 57840"/>
                <a:gd name="connsiteY2" fmla="*/ 28200 h 51114"/>
                <a:gd name="connsiteX3" fmla="*/ 17303 w 57840"/>
                <a:gd name="connsiteY3" fmla="*/ 46202 h 51114"/>
                <a:gd name="connsiteX4" fmla="*/ 31495 w 57840"/>
                <a:gd name="connsiteY4" fmla="*/ 50679 h 51114"/>
                <a:gd name="connsiteX5" fmla="*/ 41020 w 57840"/>
                <a:gd name="connsiteY5" fmla="*/ 49726 h 51114"/>
                <a:gd name="connsiteX6" fmla="*/ 48926 w 57840"/>
                <a:gd name="connsiteY6" fmla="*/ 46773 h 51114"/>
                <a:gd name="connsiteX7" fmla="*/ 52641 w 57840"/>
                <a:gd name="connsiteY7" fmla="*/ 43344 h 51114"/>
                <a:gd name="connsiteX8" fmla="*/ 57785 w 57840"/>
                <a:gd name="connsiteY8" fmla="*/ 29724 h 51114"/>
                <a:gd name="connsiteX9" fmla="*/ 55308 w 57840"/>
                <a:gd name="connsiteY9" fmla="*/ 15627 h 51114"/>
                <a:gd name="connsiteX10" fmla="*/ 45783 w 57840"/>
                <a:gd name="connsiteY10" fmla="*/ 2768 h 51114"/>
                <a:gd name="connsiteX11" fmla="*/ 33877 w 57840"/>
                <a:gd name="connsiteY11" fmla="*/ -375 h 51114"/>
                <a:gd name="connsiteX12" fmla="*/ 21018 w 57840"/>
                <a:gd name="connsiteY12" fmla="*/ 196 h 51114"/>
                <a:gd name="connsiteX13" fmla="*/ 14255 w 57840"/>
                <a:gd name="connsiteY13" fmla="*/ 1435 h 51114"/>
                <a:gd name="connsiteX14" fmla="*/ 10255 w 57840"/>
                <a:gd name="connsiteY14" fmla="*/ 3530 h 51114"/>
                <a:gd name="connsiteX15" fmla="*/ -32 w 57840"/>
                <a:gd name="connsiteY15" fmla="*/ 20389 h 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840" h="51114">
                  <a:moveTo>
                    <a:pt x="-32" y="20389"/>
                  </a:moveTo>
                  <a:cubicBezTo>
                    <a:pt x="101" y="21418"/>
                    <a:pt x="292" y="22428"/>
                    <a:pt x="539" y="23437"/>
                  </a:cubicBezTo>
                  <a:cubicBezTo>
                    <a:pt x="892" y="25047"/>
                    <a:pt x="1339" y="26638"/>
                    <a:pt x="1873" y="28200"/>
                  </a:cubicBezTo>
                  <a:cubicBezTo>
                    <a:pt x="4683" y="35858"/>
                    <a:pt x="10160" y="42249"/>
                    <a:pt x="17303" y="46202"/>
                  </a:cubicBezTo>
                  <a:cubicBezTo>
                    <a:pt x="21618" y="48793"/>
                    <a:pt x="26476" y="50326"/>
                    <a:pt x="31495" y="50679"/>
                  </a:cubicBezTo>
                  <a:cubicBezTo>
                    <a:pt x="34696" y="50831"/>
                    <a:pt x="37906" y="50507"/>
                    <a:pt x="41020" y="49726"/>
                  </a:cubicBezTo>
                  <a:cubicBezTo>
                    <a:pt x="43821" y="49260"/>
                    <a:pt x="46507" y="48259"/>
                    <a:pt x="48926" y="46773"/>
                  </a:cubicBezTo>
                  <a:cubicBezTo>
                    <a:pt x="50336" y="45830"/>
                    <a:pt x="51593" y="44678"/>
                    <a:pt x="52641" y="43344"/>
                  </a:cubicBezTo>
                  <a:cubicBezTo>
                    <a:pt x="55718" y="39439"/>
                    <a:pt x="57518" y="34686"/>
                    <a:pt x="57785" y="29724"/>
                  </a:cubicBezTo>
                  <a:cubicBezTo>
                    <a:pt x="57965" y="24904"/>
                    <a:pt x="57118" y="20103"/>
                    <a:pt x="55308" y="15627"/>
                  </a:cubicBezTo>
                  <a:cubicBezTo>
                    <a:pt x="53832" y="10311"/>
                    <a:pt x="50441" y="5730"/>
                    <a:pt x="45783" y="2768"/>
                  </a:cubicBezTo>
                  <a:cubicBezTo>
                    <a:pt x="42087" y="872"/>
                    <a:pt x="38030" y="-204"/>
                    <a:pt x="33877" y="-375"/>
                  </a:cubicBezTo>
                  <a:cubicBezTo>
                    <a:pt x="29581" y="-470"/>
                    <a:pt x="25285" y="-280"/>
                    <a:pt x="21018" y="196"/>
                  </a:cubicBezTo>
                  <a:cubicBezTo>
                    <a:pt x="18722" y="368"/>
                    <a:pt x="16455" y="786"/>
                    <a:pt x="14255" y="1435"/>
                  </a:cubicBezTo>
                  <a:cubicBezTo>
                    <a:pt x="12827" y="1939"/>
                    <a:pt x="11483" y="2644"/>
                    <a:pt x="10255" y="3530"/>
                  </a:cubicBezTo>
                  <a:cubicBezTo>
                    <a:pt x="4073" y="6921"/>
                    <a:pt x="149" y="13341"/>
                    <a:pt x="-32" y="2038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539" name="Freeform: Shape 538">
              <a:extLst>
                <a:ext uri="{FF2B5EF4-FFF2-40B4-BE49-F238E27FC236}">
                  <a16:creationId xmlns:a16="http://schemas.microsoft.com/office/drawing/2014/main" xmlns="" id="{EBBD1010-5867-A8B7-527E-FE8BD6F96982}"/>
                </a:ext>
              </a:extLst>
            </p:cNvPr>
            <p:cNvSpPr/>
            <p:nvPr/>
          </p:nvSpPr>
          <p:spPr>
            <a:xfrm>
              <a:off x="4746783" y="3646562"/>
              <a:ext cx="18002" cy="14044"/>
            </a:xfrm>
            <a:custGeom>
              <a:avLst/>
              <a:gdLst>
                <a:gd name="connsiteX0" fmla="*/ 4063 w 18002"/>
                <a:gd name="connsiteY0" fmla="*/ 8447 h 14044"/>
                <a:gd name="connsiteX1" fmla="*/ 4063 w 18002"/>
                <a:gd name="connsiteY1" fmla="*/ 9972 h 14044"/>
                <a:gd name="connsiteX2" fmla="*/ 3492 w 18002"/>
                <a:gd name="connsiteY2" fmla="*/ 11686 h 14044"/>
                <a:gd name="connsiteX3" fmla="*/ 3492 w 18002"/>
                <a:gd name="connsiteY3" fmla="*/ 12353 h 14044"/>
                <a:gd name="connsiteX4" fmla="*/ 4730 w 18002"/>
                <a:gd name="connsiteY4" fmla="*/ 13020 h 14044"/>
                <a:gd name="connsiteX5" fmla="*/ 10541 w 18002"/>
                <a:gd name="connsiteY5" fmla="*/ 13496 h 14044"/>
                <a:gd name="connsiteX6" fmla="*/ 12160 w 18002"/>
                <a:gd name="connsiteY6" fmla="*/ 13496 h 14044"/>
                <a:gd name="connsiteX7" fmla="*/ 14732 w 18002"/>
                <a:gd name="connsiteY7" fmla="*/ 13496 h 14044"/>
                <a:gd name="connsiteX8" fmla="*/ 15684 w 18002"/>
                <a:gd name="connsiteY8" fmla="*/ 12829 h 14044"/>
                <a:gd name="connsiteX9" fmla="*/ 15684 w 18002"/>
                <a:gd name="connsiteY9" fmla="*/ 12162 h 14044"/>
                <a:gd name="connsiteX10" fmla="*/ 17684 w 18002"/>
                <a:gd name="connsiteY10" fmla="*/ 10257 h 14044"/>
                <a:gd name="connsiteX11" fmla="*/ 17684 w 18002"/>
                <a:gd name="connsiteY11" fmla="*/ 9400 h 14044"/>
                <a:gd name="connsiteX12" fmla="*/ 17684 w 18002"/>
                <a:gd name="connsiteY12" fmla="*/ 7019 h 14044"/>
                <a:gd name="connsiteX13" fmla="*/ 17684 w 18002"/>
                <a:gd name="connsiteY13" fmla="*/ 3209 h 14044"/>
                <a:gd name="connsiteX14" fmla="*/ 15494 w 18002"/>
                <a:gd name="connsiteY14" fmla="*/ 732 h 14044"/>
                <a:gd name="connsiteX15" fmla="*/ 11874 w 18002"/>
                <a:gd name="connsiteY15" fmla="*/ 732 h 14044"/>
                <a:gd name="connsiteX16" fmla="*/ 10826 w 18002"/>
                <a:gd name="connsiteY16" fmla="*/ 732 h 14044"/>
                <a:gd name="connsiteX17" fmla="*/ 10159 w 18002"/>
                <a:gd name="connsiteY17" fmla="*/ 732 h 14044"/>
                <a:gd name="connsiteX18" fmla="*/ 7016 w 18002"/>
                <a:gd name="connsiteY18" fmla="*/ -220 h 14044"/>
                <a:gd name="connsiteX19" fmla="*/ 4825 w 18002"/>
                <a:gd name="connsiteY19" fmla="*/ -220 h 14044"/>
                <a:gd name="connsiteX20" fmla="*/ 349 w 18002"/>
                <a:gd name="connsiteY20" fmla="*/ 4066 h 14044"/>
                <a:gd name="connsiteX21" fmla="*/ 349 w 18002"/>
                <a:gd name="connsiteY21" fmla="*/ 6923 h 14044"/>
                <a:gd name="connsiteX22" fmla="*/ 1873 w 18002"/>
                <a:gd name="connsiteY22" fmla="*/ 7400 h 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02" h="14044">
                  <a:moveTo>
                    <a:pt x="4063" y="8447"/>
                  </a:moveTo>
                  <a:cubicBezTo>
                    <a:pt x="4378" y="8905"/>
                    <a:pt x="4378" y="9514"/>
                    <a:pt x="4063" y="9972"/>
                  </a:cubicBezTo>
                  <a:lnTo>
                    <a:pt x="3492" y="11686"/>
                  </a:lnTo>
                  <a:cubicBezTo>
                    <a:pt x="3406" y="11895"/>
                    <a:pt x="3406" y="12143"/>
                    <a:pt x="3492" y="12353"/>
                  </a:cubicBezTo>
                  <a:cubicBezTo>
                    <a:pt x="3797" y="12734"/>
                    <a:pt x="4245" y="12972"/>
                    <a:pt x="4730" y="13020"/>
                  </a:cubicBezTo>
                  <a:cubicBezTo>
                    <a:pt x="6635" y="13020"/>
                    <a:pt x="8731" y="13020"/>
                    <a:pt x="10541" y="13496"/>
                  </a:cubicBezTo>
                  <a:cubicBezTo>
                    <a:pt x="11074" y="13581"/>
                    <a:pt x="11626" y="13581"/>
                    <a:pt x="12160" y="13496"/>
                  </a:cubicBezTo>
                  <a:cubicBezTo>
                    <a:pt x="13008" y="13696"/>
                    <a:pt x="13884" y="13696"/>
                    <a:pt x="14732" y="13496"/>
                  </a:cubicBezTo>
                  <a:cubicBezTo>
                    <a:pt x="14732" y="13496"/>
                    <a:pt x="15589" y="13496"/>
                    <a:pt x="15684" y="12829"/>
                  </a:cubicBezTo>
                  <a:cubicBezTo>
                    <a:pt x="15675" y="12610"/>
                    <a:pt x="15675" y="12381"/>
                    <a:pt x="15684" y="12162"/>
                  </a:cubicBezTo>
                  <a:cubicBezTo>
                    <a:pt x="15684" y="11305"/>
                    <a:pt x="17399" y="11019"/>
                    <a:pt x="17684" y="10257"/>
                  </a:cubicBezTo>
                  <a:cubicBezTo>
                    <a:pt x="17732" y="9972"/>
                    <a:pt x="17732" y="9686"/>
                    <a:pt x="17684" y="9400"/>
                  </a:cubicBezTo>
                  <a:cubicBezTo>
                    <a:pt x="17599" y="8609"/>
                    <a:pt x="17599" y="7809"/>
                    <a:pt x="17684" y="7019"/>
                  </a:cubicBezTo>
                  <a:cubicBezTo>
                    <a:pt x="18065" y="5781"/>
                    <a:pt x="18065" y="4447"/>
                    <a:pt x="17684" y="3209"/>
                  </a:cubicBezTo>
                  <a:cubicBezTo>
                    <a:pt x="17284" y="2142"/>
                    <a:pt x="16503" y="1266"/>
                    <a:pt x="15494" y="732"/>
                  </a:cubicBezTo>
                  <a:cubicBezTo>
                    <a:pt x="14341" y="208"/>
                    <a:pt x="13027" y="208"/>
                    <a:pt x="11874" y="732"/>
                  </a:cubicBezTo>
                  <a:cubicBezTo>
                    <a:pt x="11874" y="732"/>
                    <a:pt x="11207" y="732"/>
                    <a:pt x="10826" y="732"/>
                  </a:cubicBezTo>
                  <a:lnTo>
                    <a:pt x="10159" y="732"/>
                  </a:lnTo>
                  <a:cubicBezTo>
                    <a:pt x="9197" y="170"/>
                    <a:pt x="8121" y="-154"/>
                    <a:pt x="7016" y="-220"/>
                  </a:cubicBezTo>
                  <a:cubicBezTo>
                    <a:pt x="6302" y="-459"/>
                    <a:pt x="5540" y="-459"/>
                    <a:pt x="4825" y="-220"/>
                  </a:cubicBezTo>
                  <a:cubicBezTo>
                    <a:pt x="2949" y="742"/>
                    <a:pt x="1396" y="2237"/>
                    <a:pt x="349" y="4066"/>
                  </a:cubicBezTo>
                  <a:cubicBezTo>
                    <a:pt x="349" y="5018"/>
                    <a:pt x="-508" y="6257"/>
                    <a:pt x="349" y="6923"/>
                  </a:cubicBezTo>
                  <a:cubicBezTo>
                    <a:pt x="816" y="7190"/>
                    <a:pt x="1339" y="7352"/>
                    <a:pt x="1873" y="740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0" name="Freeform: Shape 539">
              <a:extLst>
                <a:ext uri="{FF2B5EF4-FFF2-40B4-BE49-F238E27FC236}">
                  <a16:creationId xmlns:a16="http://schemas.microsoft.com/office/drawing/2014/main" xmlns="" id="{4A92D774-7288-C269-4DDE-1792EFFE7894}"/>
                </a:ext>
              </a:extLst>
            </p:cNvPr>
            <p:cNvSpPr/>
            <p:nvPr/>
          </p:nvSpPr>
          <p:spPr>
            <a:xfrm>
              <a:off x="4912349" y="3642312"/>
              <a:ext cx="18206" cy="14433"/>
            </a:xfrm>
            <a:custGeom>
              <a:avLst/>
              <a:gdLst>
                <a:gd name="connsiteX0" fmla="*/ 3851 w 18206"/>
                <a:gd name="connsiteY0" fmla="*/ 8031 h 14433"/>
                <a:gd name="connsiteX1" fmla="*/ 3851 w 18206"/>
                <a:gd name="connsiteY1" fmla="*/ 9650 h 14433"/>
                <a:gd name="connsiteX2" fmla="*/ 3185 w 18206"/>
                <a:gd name="connsiteY2" fmla="*/ 11269 h 14433"/>
                <a:gd name="connsiteX3" fmla="*/ 3185 w 18206"/>
                <a:gd name="connsiteY3" fmla="*/ 12031 h 14433"/>
                <a:gd name="connsiteX4" fmla="*/ 4328 w 18206"/>
                <a:gd name="connsiteY4" fmla="*/ 12698 h 14433"/>
                <a:gd name="connsiteX5" fmla="*/ 10138 w 18206"/>
                <a:gd name="connsiteY5" fmla="*/ 13460 h 14433"/>
                <a:gd name="connsiteX6" fmla="*/ 11757 w 18206"/>
                <a:gd name="connsiteY6" fmla="*/ 14031 h 14433"/>
                <a:gd name="connsiteX7" fmla="*/ 14329 w 18206"/>
                <a:gd name="connsiteY7" fmla="*/ 13555 h 14433"/>
                <a:gd name="connsiteX8" fmla="*/ 15281 w 18206"/>
                <a:gd name="connsiteY8" fmla="*/ 12889 h 14433"/>
                <a:gd name="connsiteX9" fmla="*/ 15281 w 18206"/>
                <a:gd name="connsiteY9" fmla="*/ 12317 h 14433"/>
                <a:gd name="connsiteX10" fmla="*/ 17377 w 18206"/>
                <a:gd name="connsiteY10" fmla="*/ 10507 h 14433"/>
                <a:gd name="connsiteX11" fmla="*/ 17377 w 18206"/>
                <a:gd name="connsiteY11" fmla="*/ 9650 h 14433"/>
                <a:gd name="connsiteX12" fmla="*/ 17853 w 18206"/>
                <a:gd name="connsiteY12" fmla="*/ 7269 h 14433"/>
                <a:gd name="connsiteX13" fmla="*/ 17853 w 18206"/>
                <a:gd name="connsiteY13" fmla="*/ 3364 h 14433"/>
                <a:gd name="connsiteX14" fmla="*/ 15758 w 18206"/>
                <a:gd name="connsiteY14" fmla="*/ 887 h 14433"/>
                <a:gd name="connsiteX15" fmla="*/ 12138 w 18206"/>
                <a:gd name="connsiteY15" fmla="*/ 887 h 14433"/>
                <a:gd name="connsiteX16" fmla="*/ 11090 w 18206"/>
                <a:gd name="connsiteY16" fmla="*/ 887 h 14433"/>
                <a:gd name="connsiteX17" fmla="*/ 10328 w 18206"/>
                <a:gd name="connsiteY17" fmla="*/ 887 h 14433"/>
                <a:gd name="connsiteX18" fmla="*/ 7280 w 18206"/>
                <a:gd name="connsiteY18" fmla="*/ -256 h 14433"/>
                <a:gd name="connsiteX19" fmla="*/ 5185 w 18206"/>
                <a:gd name="connsiteY19" fmla="*/ -256 h 14433"/>
                <a:gd name="connsiteX20" fmla="*/ 518 w 18206"/>
                <a:gd name="connsiteY20" fmla="*/ 3840 h 14433"/>
                <a:gd name="connsiteX21" fmla="*/ 518 w 18206"/>
                <a:gd name="connsiteY21" fmla="*/ 6792 h 14433"/>
                <a:gd name="connsiteX22" fmla="*/ 2042 w 18206"/>
                <a:gd name="connsiteY22" fmla="*/ 6792 h 1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06" h="14433">
                  <a:moveTo>
                    <a:pt x="3851" y="8031"/>
                  </a:moveTo>
                  <a:cubicBezTo>
                    <a:pt x="4185" y="8517"/>
                    <a:pt x="4185" y="9164"/>
                    <a:pt x="3851" y="9650"/>
                  </a:cubicBezTo>
                  <a:lnTo>
                    <a:pt x="3185" y="11269"/>
                  </a:lnTo>
                  <a:cubicBezTo>
                    <a:pt x="3089" y="11517"/>
                    <a:pt x="3089" y="11783"/>
                    <a:pt x="3185" y="12031"/>
                  </a:cubicBezTo>
                  <a:cubicBezTo>
                    <a:pt x="3185" y="12031"/>
                    <a:pt x="3851" y="12603"/>
                    <a:pt x="4328" y="12698"/>
                  </a:cubicBezTo>
                  <a:cubicBezTo>
                    <a:pt x="6280" y="12850"/>
                    <a:pt x="8214" y="13108"/>
                    <a:pt x="10138" y="13460"/>
                  </a:cubicBezTo>
                  <a:cubicBezTo>
                    <a:pt x="10652" y="13708"/>
                    <a:pt x="11195" y="13898"/>
                    <a:pt x="11757" y="14031"/>
                  </a:cubicBezTo>
                  <a:cubicBezTo>
                    <a:pt x="12643" y="14060"/>
                    <a:pt x="13519" y="13898"/>
                    <a:pt x="14329" y="13555"/>
                  </a:cubicBezTo>
                  <a:cubicBezTo>
                    <a:pt x="14329" y="13555"/>
                    <a:pt x="15186" y="13555"/>
                    <a:pt x="15281" y="12889"/>
                  </a:cubicBezTo>
                  <a:cubicBezTo>
                    <a:pt x="15377" y="12222"/>
                    <a:pt x="15281" y="12889"/>
                    <a:pt x="15281" y="12317"/>
                  </a:cubicBezTo>
                  <a:cubicBezTo>
                    <a:pt x="15281" y="11746"/>
                    <a:pt x="17091" y="11269"/>
                    <a:pt x="17377" y="10507"/>
                  </a:cubicBezTo>
                  <a:cubicBezTo>
                    <a:pt x="17425" y="10221"/>
                    <a:pt x="17425" y="9936"/>
                    <a:pt x="17377" y="9650"/>
                  </a:cubicBezTo>
                  <a:cubicBezTo>
                    <a:pt x="17396" y="8831"/>
                    <a:pt x="17558" y="8031"/>
                    <a:pt x="17853" y="7269"/>
                  </a:cubicBezTo>
                  <a:cubicBezTo>
                    <a:pt x="18282" y="6002"/>
                    <a:pt x="18282" y="4630"/>
                    <a:pt x="17853" y="3364"/>
                  </a:cubicBezTo>
                  <a:cubicBezTo>
                    <a:pt x="17463" y="2316"/>
                    <a:pt x="16729" y="1439"/>
                    <a:pt x="15758" y="887"/>
                  </a:cubicBezTo>
                  <a:cubicBezTo>
                    <a:pt x="14624" y="306"/>
                    <a:pt x="13272" y="306"/>
                    <a:pt x="12138" y="887"/>
                  </a:cubicBezTo>
                  <a:cubicBezTo>
                    <a:pt x="12138" y="887"/>
                    <a:pt x="11471" y="887"/>
                    <a:pt x="11090" y="887"/>
                  </a:cubicBezTo>
                  <a:cubicBezTo>
                    <a:pt x="10709" y="887"/>
                    <a:pt x="11090" y="887"/>
                    <a:pt x="10328" y="887"/>
                  </a:cubicBezTo>
                  <a:cubicBezTo>
                    <a:pt x="9443" y="220"/>
                    <a:pt x="8385" y="-180"/>
                    <a:pt x="7280" y="-256"/>
                  </a:cubicBezTo>
                  <a:cubicBezTo>
                    <a:pt x="6595" y="-447"/>
                    <a:pt x="5871" y="-447"/>
                    <a:pt x="5185" y="-256"/>
                  </a:cubicBezTo>
                  <a:cubicBezTo>
                    <a:pt x="3289" y="658"/>
                    <a:pt x="1670" y="2078"/>
                    <a:pt x="518" y="3840"/>
                  </a:cubicBezTo>
                  <a:cubicBezTo>
                    <a:pt x="41" y="4792"/>
                    <a:pt x="-435" y="6030"/>
                    <a:pt x="518" y="6792"/>
                  </a:cubicBezTo>
                  <a:cubicBezTo>
                    <a:pt x="1022" y="6897"/>
                    <a:pt x="1537" y="6897"/>
                    <a:pt x="2042" y="67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1" name="Freeform: Shape 540">
              <a:extLst>
                <a:ext uri="{FF2B5EF4-FFF2-40B4-BE49-F238E27FC236}">
                  <a16:creationId xmlns:a16="http://schemas.microsoft.com/office/drawing/2014/main" xmlns="" id="{703A189A-66D6-1A36-004E-F9DA5FF2B9A3}"/>
                </a:ext>
              </a:extLst>
            </p:cNvPr>
            <p:cNvSpPr/>
            <p:nvPr/>
          </p:nvSpPr>
          <p:spPr>
            <a:xfrm>
              <a:off x="5068548" y="3640312"/>
              <a:ext cx="18086" cy="14132"/>
            </a:xfrm>
            <a:custGeom>
              <a:avLst/>
              <a:gdLst>
                <a:gd name="connsiteX0" fmla="*/ 3577 w 18086"/>
                <a:gd name="connsiteY0" fmla="*/ 7078 h 14132"/>
                <a:gd name="connsiteX1" fmla="*/ 3577 w 18086"/>
                <a:gd name="connsiteY1" fmla="*/ 8792 h 14132"/>
                <a:gd name="connsiteX2" fmla="*/ 2815 w 18086"/>
                <a:gd name="connsiteY2" fmla="*/ 10317 h 14132"/>
                <a:gd name="connsiteX3" fmla="*/ 2815 w 18086"/>
                <a:gd name="connsiteY3" fmla="*/ 11078 h 14132"/>
                <a:gd name="connsiteX4" fmla="*/ 3958 w 18086"/>
                <a:gd name="connsiteY4" fmla="*/ 11840 h 14132"/>
                <a:gd name="connsiteX5" fmla="*/ 9673 w 18086"/>
                <a:gd name="connsiteY5" fmla="*/ 12888 h 14132"/>
                <a:gd name="connsiteX6" fmla="*/ 11292 w 18086"/>
                <a:gd name="connsiteY6" fmla="*/ 13555 h 14132"/>
                <a:gd name="connsiteX7" fmla="*/ 13864 w 18086"/>
                <a:gd name="connsiteY7" fmla="*/ 13555 h 14132"/>
                <a:gd name="connsiteX8" fmla="*/ 14911 w 18086"/>
                <a:gd name="connsiteY8" fmla="*/ 12983 h 14132"/>
                <a:gd name="connsiteX9" fmla="*/ 14911 w 18086"/>
                <a:gd name="connsiteY9" fmla="*/ 12412 h 14132"/>
                <a:gd name="connsiteX10" fmla="*/ 17102 w 18086"/>
                <a:gd name="connsiteY10" fmla="*/ 10698 h 14132"/>
                <a:gd name="connsiteX11" fmla="*/ 17102 w 18086"/>
                <a:gd name="connsiteY11" fmla="*/ 9840 h 14132"/>
                <a:gd name="connsiteX12" fmla="*/ 17769 w 18086"/>
                <a:gd name="connsiteY12" fmla="*/ 7554 h 14132"/>
                <a:gd name="connsiteX13" fmla="*/ 17769 w 18086"/>
                <a:gd name="connsiteY13" fmla="*/ 3649 h 14132"/>
                <a:gd name="connsiteX14" fmla="*/ 15769 w 18086"/>
                <a:gd name="connsiteY14" fmla="*/ 1077 h 14132"/>
                <a:gd name="connsiteX15" fmla="*/ 12149 w 18086"/>
                <a:gd name="connsiteY15" fmla="*/ 1077 h 14132"/>
                <a:gd name="connsiteX16" fmla="*/ 11101 w 18086"/>
                <a:gd name="connsiteY16" fmla="*/ 1077 h 14132"/>
                <a:gd name="connsiteX17" fmla="*/ 10435 w 18086"/>
                <a:gd name="connsiteY17" fmla="*/ 1077 h 14132"/>
                <a:gd name="connsiteX18" fmla="*/ 7387 w 18086"/>
                <a:gd name="connsiteY18" fmla="*/ -256 h 14132"/>
                <a:gd name="connsiteX19" fmla="*/ 5291 w 18086"/>
                <a:gd name="connsiteY19" fmla="*/ -256 h 14132"/>
                <a:gd name="connsiteX20" fmla="*/ 433 w 18086"/>
                <a:gd name="connsiteY20" fmla="*/ 3649 h 14132"/>
                <a:gd name="connsiteX21" fmla="*/ 433 w 18086"/>
                <a:gd name="connsiteY21" fmla="*/ 6507 h 14132"/>
                <a:gd name="connsiteX22" fmla="*/ 1957 w 18086"/>
                <a:gd name="connsiteY22" fmla="*/ 7173 h 1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86" h="14132">
                  <a:moveTo>
                    <a:pt x="3577" y="7078"/>
                  </a:moveTo>
                  <a:cubicBezTo>
                    <a:pt x="3862" y="7612"/>
                    <a:pt x="3862" y="8259"/>
                    <a:pt x="3577" y="8792"/>
                  </a:cubicBezTo>
                  <a:lnTo>
                    <a:pt x="2815" y="10317"/>
                  </a:lnTo>
                  <a:cubicBezTo>
                    <a:pt x="2767" y="10564"/>
                    <a:pt x="2767" y="10831"/>
                    <a:pt x="2815" y="11078"/>
                  </a:cubicBezTo>
                  <a:cubicBezTo>
                    <a:pt x="3091" y="11460"/>
                    <a:pt x="3500" y="11726"/>
                    <a:pt x="3958" y="11840"/>
                  </a:cubicBezTo>
                  <a:cubicBezTo>
                    <a:pt x="5863" y="12412"/>
                    <a:pt x="7958" y="11840"/>
                    <a:pt x="9673" y="12888"/>
                  </a:cubicBezTo>
                  <a:cubicBezTo>
                    <a:pt x="10177" y="13193"/>
                    <a:pt x="10720" y="13412"/>
                    <a:pt x="11292" y="13555"/>
                  </a:cubicBezTo>
                  <a:cubicBezTo>
                    <a:pt x="12130" y="13793"/>
                    <a:pt x="13025" y="13793"/>
                    <a:pt x="13864" y="13555"/>
                  </a:cubicBezTo>
                  <a:cubicBezTo>
                    <a:pt x="14273" y="13507"/>
                    <a:pt x="14645" y="13298"/>
                    <a:pt x="14911" y="12983"/>
                  </a:cubicBezTo>
                  <a:cubicBezTo>
                    <a:pt x="14911" y="12983"/>
                    <a:pt x="14911" y="12983"/>
                    <a:pt x="14911" y="12412"/>
                  </a:cubicBezTo>
                  <a:cubicBezTo>
                    <a:pt x="14911" y="11840"/>
                    <a:pt x="16721" y="11460"/>
                    <a:pt x="17102" y="10698"/>
                  </a:cubicBezTo>
                  <a:cubicBezTo>
                    <a:pt x="17150" y="10412"/>
                    <a:pt x="17150" y="10126"/>
                    <a:pt x="17102" y="9840"/>
                  </a:cubicBezTo>
                  <a:cubicBezTo>
                    <a:pt x="17283" y="9069"/>
                    <a:pt x="17502" y="8307"/>
                    <a:pt x="17769" y="7554"/>
                  </a:cubicBezTo>
                  <a:cubicBezTo>
                    <a:pt x="18150" y="6278"/>
                    <a:pt x="18150" y="4925"/>
                    <a:pt x="17769" y="3649"/>
                  </a:cubicBezTo>
                  <a:cubicBezTo>
                    <a:pt x="17426" y="2582"/>
                    <a:pt x="16721" y="1677"/>
                    <a:pt x="15769" y="1077"/>
                  </a:cubicBezTo>
                  <a:cubicBezTo>
                    <a:pt x="14635" y="496"/>
                    <a:pt x="13283" y="496"/>
                    <a:pt x="12149" y="1077"/>
                  </a:cubicBezTo>
                  <a:cubicBezTo>
                    <a:pt x="11806" y="1134"/>
                    <a:pt x="11444" y="1134"/>
                    <a:pt x="11101" y="1077"/>
                  </a:cubicBezTo>
                  <a:lnTo>
                    <a:pt x="10435" y="1077"/>
                  </a:lnTo>
                  <a:cubicBezTo>
                    <a:pt x="9549" y="382"/>
                    <a:pt x="8501" y="-75"/>
                    <a:pt x="7387" y="-256"/>
                  </a:cubicBezTo>
                  <a:cubicBezTo>
                    <a:pt x="6701" y="-447"/>
                    <a:pt x="5977" y="-447"/>
                    <a:pt x="5291" y="-256"/>
                  </a:cubicBezTo>
                  <a:cubicBezTo>
                    <a:pt x="3329" y="553"/>
                    <a:pt x="1643" y="1906"/>
                    <a:pt x="433" y="3649"/>
                  </a:cubicBezTo>
                  <a:cubicBezTo>
                    <a:pt x="433" y="4506"/>
                    <a:pt x="-614" y="5744"/>
                    <a:pt x="433" y="6507"/>
                  </a:cubicBezTo>
                  <a:cubicBezTo>
                    <a:pt x="900" y="6811"/>
                    <a:pt x="1414" y="7030"/>
                    <a:pt x="1957" y="7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2" name="Freeform: Shape 541">
              <a:extLst>
                <a:ext uri="{FF2B5EF4-FFF2-40B4-BE49-F238E27FC236}">
                  <a16:creationId xmlns:a16="http://schemas.microsoft.com/office/drawing/2014/main" xmlns="" id="{849B2BF1-A6A0-10CD-E6A0-4E3669A06EFE}"/>
                </a:ext>
              </a:extLst>
            </p:cNvPr>
            <p:cNvSpPr/>
            <p:nvPr/>
          </p:nvSpPr>
          <p:spPr>
            <a:xfrm>
              <a:off x="5215572" y="3637395"/>
              <a:ext cx="18164" cy="14251"/>
            </a:xfrm>
            <a:custGeom>
              <a:avLst/>
              <a:gdLst>
                <a:gd name="connsiteX0" fmla="*/ 3714 w 18164"/>
                <a:gd name="connsiteY0" fmla="*/ 6852 h 14251"/>
                <a:gd name="connsiteX1" fmla="*/ 3714 w 18164"/>
                <a:gd name="connsiteY1" fmla="*/ 8471 h 14251"/>
                <a:gd name="connsiteX2" fmla="*/ 2857 w 18164"/>
                <a:gd name="connsiteY2" fmla="*/ 9995 h 14251"/>
                <a:gd name="connsiteX3" fmla="*/ 2857 w 18164"/>
                <a:gd name="connsiteY3" fmla="*/ 10662 h 14251"/>
                <a:gd name="connsiteX4" fmla="*/ 3905 w 18164"/>
                <a:gd name="connsiteY4" fmla="*/ 11519 h 14251"/>
                <a:gd name="connsiteX5" fmla="*/ 9620 w 18164"/>
                <a:gd name="connsiteY5" fmla="*/ 12948 h 14251"/>
                <a:gd name="connsiteX6" fmla="*/ 11144 w 18164"/>
                <a:gd name="connsiteY6" fmla="*/ 13710 h 14251"/>
                <a:gd name="connsiteX7" fmla="*/ 13716 w 18164"/>
                <a:gd name="connsiteY7" fmla="*/ 13710 h 14251"/>
                <a:gd name="connsiteX8" fmla="*/ 14763 w 18164"/>
                <a:gd name="connsiteY8" fmla="*/ 13710 h 14251"/>
                <a:gd name="connsiteX9" fmla="*/ 14763 w 18164"/>
                <a:gd name="connsiteY9" fmla="*/ 13138 h 14251"/>
                <a:gd name="connsiteX10" fmla="*/ 17049 w 18164"/>
                <a:gd name="connsiteY10" fmla="*/ 11519 h 14251"/>
                <a:gd name="connsiteX11" fmla="*/ 17049 w 18164"/>
                <a:gd name="connsiteY11" fmla="*/ 10757 h 14251"/>
                <a:gd name="connsiteX12" fmla="*/ 17811 w 18164"/>
                <a:gd name="connsiteY12" fmla="*/ 8376 h 14251"/>
                <a:gd name="connsiteX13" fmla="*/ 17811 w 18164"/>
                <a:gd name="connsiteY13" fmla="*/ 4566 h 14251"/>
                <a:gd name="connsiteX14" fmla="*/ 16097 w 18164"/>
                <a:gd name="connsiteY14" fmla="*/ 1804 h 14251"/>
                <a:gd name="connsiteX15" fmla="*/ 12477 w 18164"/>
                <a:gd name="connsiteY15" fmla="*/ 1232 h 14251"/>
                <a:gd name="connsiteX16" fmla="*/ 11334 w 18164"/>
                <a:gd name="connsiteY16" fmla="*/ 1232 h 14251"/>
                <a:gd name="connsiteX17" fmla="*/ 10763 w 18164"/>
                <a:gd name="connsiteY17" fmla="*/ 1232 h 14251"/>
                <a:gd name="connsiteX18" fmla="*/ 7810 w 18164"/>
                <a:gd name="connsiteY18" fmla="*/ -292 h 14251"/>
                <a:gd name="connsiteX19" fmla="*/ 5619 w 18164"/>
                <a:gd name="connsiteY19" fmla="*/ -292 h 14251"/>
                <a:gd name="connsiteX20" fmla="*/ 476 w 18164"/>
                <a:gd name="connsiteY20" fmla="*/ 3327 h 14251"/>
                <a:gd name="connsiteX21" fmla="*/ 476 w 18164"/>
                <a:gd name="connsiteY21" fmla="*/ 6185 h 14251"/>
                <a:gd name="connsiteX22" fmla="*/ 1904 w 18164"/>
                <a:gd name="connsiteY22" fmla="*/ 6852 h 1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64" h="14251">
                  <a:moveTo>
                    <a:pt x="3714" y="6852"/>
                  </a:moveTo>
                  <a:cubicBezTo>
                    <a:pt x="4000" y="7357"/>
                    <a:pt x="4000" y="7966"/>
                    <a:pt x="3714" y="8471"/>
                  </a:cubicBezTo>
                  <a:lnTo>
                    <a:pt x="2857" y="9995"/>
                  </a:lnTo>
                  <a:cubicBezTo>
                    <a:pt x="2771" y="10204"/>
                    <a:pt x="2771" y="10452"/>
                    <a:pt x="2857" y="10662"/>
                  </a:cubicBezTo>
                  <a:cubicBezTo>
                    <a:pt x="2857" y="10662"/>
                    <a:pt x="3429" y="11329"/>
                    <a:pt x="3905" y="11519"/>
                  </a:cubicBezTo>
                  <a:cubicBezTo>
                    <a:pt x="5838" y="11890"/>
                    <a:pt x="7743" y="12367"/>
                    <a:pt x="9620" y="12948"/>
                  </a:cubicBezTo>
                  <a:lnTo>
                    <a:pt x="11144" y="13710"/>
                  </a:lnTo>
                  <a:cubicBezTo>
                    <a:pt x="11992" y="13900"/>
                    <a:pt x="12868" y="13900"/>
                    <a:pt x="13716" y="13710"/>
                  </a:cubicBezTo>
                  <a:cubicBezTo>
                    <a:pt x="14058" y="13834"/>
                    <a:pt x="14420" y="13834"/>
                    <a:pt x="14763" y="13710"/>
                  </a:cubicBezTo>
                  <a:cubicBezTo>
                    <a:pt x="14763" y="13710"/>
                    <a:pt x="14763" y="13710"/>
                    <a:pt x="14763" y="13138"/>
                  </a:cubicBezTo>
                  <a:cubicBezTo>
                    <a:pt x="14763" y="12567"/>
                    <a:pt x="16668" y="12281"/>
                    <a:pt x="17049" y="11519"/>
                  </a:cubicBezTo>
                  <a:cubicBezTo>
                    <a:pt x="17430" y="10757"/>
                    <a:pt x="17049" y="10947"/>
                    <a:pt x="17049" y="10757"/>
                  </a:cubicBezTo>
                  <a:cubicBezTo>
                    <a:pt x="17202" y="9938"/>
                    <a:pt x="17449" y="9128"/>
                    <a:pt x="17811" y="8376"/>
                  </a:cubicBezTo>
                  <a:cubicBezTo>
                    <a:pt x="18240" y="7147"/>
                    <a:pt x="18240" y="5804"/>
                    <a:pt x="17811" y="4566"/>
                  </a:cubicBezTo>
                  <a:cubicBezTo>
                    <a:pt x="17602" y="3470"/>
                    <a:pt x="16983" y="2480"/>
                    <a:pt x="16097" y="1804"/>
                  </a:cubicBezTo>
                  <a:cubicBezTo>
                    <a:pt x="15030" y="1108"/>
                    <a:pt x="13706" y="898"/>
                    <a:pt x="12477" y="1232"/>
                  </a:cubicBezTo>
                  <a:cubicBezTo>
                    <a:pt x="12106" y="1365"/>
                    <a:pt x="11706" y="1365"/>
                    <a:pt x="11334" y="1232"/>
                  </a:cubicBezTo>
                  <a:cubicBezTo>
                    <a:pt x="11144" y="1289"/>
                    <a:pt x="10953" y="1289"/>
                    <a:pt x="10763" y="1232"/>
                  </a:cubicBezTo>
                  <a:cubicBezTo>
                    <a:pt x="9886" y="537"/>
                    <a:pt x="8886" y="22"/>
                    <a:pt x="7810" y="-292"/>
                  </a:cubicBezTo>
                  <a:cubicBezTo>
                    <a:pt x="7086" y="-435"/>
                    <a:pt x="6343" y="-435"/>
                    <a:pt x="5619" y="-292"/>
                  </a:cubicBezTo>
                  <a:cubicBezTo>
                    <a:pt x="3600" y="403"/>
                    <a:pt x="1809" y="1661"/>
                    <a:pt x="476" y="3327"/>
                  </a:cubicBezTo>
                  <a:cubicBezTo>
                    <a:pt x="476" y="4185"/>
                    <a:pt x="-667" y="5328"/>
                    <a:pt x="476" y="6185"/>
                  </a:cubicBezTo>
                  <a:cubicBezTo>
                    <a:pt x="923" y="6461"/>
                    <a:pt x="1400" y="6690"/>
                    <a:pt x="1904" y="685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3" name="Freeform: Shape 542">
              <a:extLst>
                <a:ext uri="{FF2B5EF4-FFF2-40B4-BE49-F238E27FC236}">
                  <a16:creationId xmlns:a16="http://schemas.microsoft.com/office/drawing/2014/main" xmlns="" id="{35498A40-B7FB-F3E8-5281-920885581361}"/>
                </a:ext>
              </a:extLst>
            </p:cNvPr>
            <p:cNvSpPr/>
            <p:nvPr/>
          </p:nvSpPr>
          <p:spPr>
            <a:xfrm>
              <a:off x="5399171" y="3666982"/>
              <a:ext cx="18302" cy="14382"/>
            </a:xfrm>
            <a:custGeom>
              <a:avLst/>
              <a:gdLst>
                <a:gd name="connsiteX0" fmla="*/ 3757 w 18302"/>
                <a:gd name="connsiteY0" fmla="*/ 6697 h 14382"/>
                <a:gd name="connsiteX1" fmla="*/ 3757 w 18302"/>
                <a:gd name="connsiteY1" fmla="*/ 8411 h 14382"/>
                <a:gd name="connsiteX2" fmla="*/ 2804 w 18302"/>
                <a:gd name="connsiteY2" fmla="*/ 9840 h 14382"/>
                <a:gd name="connsiteX3" fmla="*/ 2804 w 18302"/>
                <a:gd name="connsiteY3" fmla="*/ 10602 h 14382"/>
                <a:gd name="connsiteX4" fmla="*/ 3852 w 18302"/>
                <a:gd name="connsiteY4" fmla="*/ 11460 h 14382"/>
                <a:gd name="connsiteX5" fmla="*/ 9472 w 18302"/>
                <a:gd name="connsiteY5" fmla="*/ 13079 h 14382"/>
                <a:gd name="connsiteX6" fmla="*/ 10996 w 18302"/>
                <a:gd name="connsiteY6" fmla="*/ 13841 h 14382"/>
                <a:gd name="connsiteX7" fmla="*/ 13568 w 18302"/>
                <a:gd name="connsiteY7" fmla="*/ 13841 h 14382"/>
                <a:gd name="connsiteX8" fmla="*/ 14710 w 18302"/>
                <a:gd name="connsiteY8" fmla="*/ 13841 h 14382"/>
                <a:gd name="connsiteX9" fmla="*/ 14710 w 18302"/>
                <a:gd name="connsiteY9" fmla="*/ 13269 h 14382"/>
                <a:gd name="connsiteX10" fmla="*/ 17092 w 18302"/>
                <a:gd name="connsiteY10" fmla="*/ 11745 h 14382"/>
                <a:gd name="connsiteX11" fmla="*/ 17092 w 18302"/>
                <a:gd name="connsiteY11" fmla="*/ 10983 h 14382"/>
                <a:gd name="connsiteX12" fmla="*/ 17949 w 18302"/>
                <a:gd name="connsiteY12" fmla="*/ 8697 h 14382"/>
                <a:gd name="connsiteX13" fmla="*/ 17949 w 18302"/>
                <a:gd name="connsiteY13" fmla="*/ 4792 h 14382"/>
                <a:gd name="connsiteX14" fmla="*/ 16235 w 18302"/>
                <a:gd name="connsiteY14" fmla="*/ 2030 h 14382"/>
                <a:gd name="connsiteX15" fmla="*/ 12615 w 18302"/>
                <a:gd name="connsiteY15" fmla="*/ 1363 h 14382"/>
                <a:gd name="connsiteX16" fmla="*/ 11567 w 18302"/>
                <a:gd name="connsiteY16" fmla="*/ 1363 h 14382"/>
                <a:gd name="connsiteX17" fmla="*/ 10901 w 18302"/>
                <a:gd name="connsiteY17" fmla="*/ 1363 h 14382"/>
                <a:gd name="connsiteX18" fmla="*/ 8043 w 18302"/>
                <a:gd name="connsiteY18" fmla="*/ -256 h 14382"/>
                <a:gd name="connsiteX19" fmla="*/ 5948 w 18302"/>
                <a:gd name="connsiteY19" fmla="*/ -256 h 14382"/>
                <a:gd name="connsiteX20" fmla="*/ 709 w 18302"/>
                <a:gd name="connsiteY20" fmla="*/ 3078 h 14382"/>
                <a:gd name="connsiteX21" fmla="*/ 709 w 18302"/>
                <a:gd name="connsiteY21" fmla="*/ 5935 h 14382"/>
                <a:gd name="connsiteX22" fmla="*/ 2138 w 18302"/>
                <a:gd name="connsiteY22" fmla="*/ 6697 h 14382"/>
                <a:gd name="connsiteX23" fmla="*/ 3757 w 18302"/>
                <a:gd name="connsiteY23" fmla="*/ 6697 h 1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02" h="14382">
                  <a:moveTo>
                    <a:pt x="3757" y="6697"/>
                  </a:moveTo>
                  <a:cubicBezTo>
                    <a:pt x="3985" y="7249"/>
                    <a:pt x="3985" y="7868"/>
                    <a:pt x="3757" y="8411"/>
                  </a:cubicBezTo>
                  <a:lnTo>
                    <a:pt x="2804" y="9840"/>
                  </a:lnTo>
                  <a:cubicBezTo>
                    <a:pt x="2709" y="10088"/>
                    <a:pt x="2709" y="10354"/>
                    <a:pt x="2804" y="10602"/>
                  </a:cubicBezTo>
                  <a:cubicBezTo>
                    <a:pt x="2804" y="10602"/>
                    <a:pt x="3376" y="11269"/>
                    <a:pt x="3852" y="11460"/>
                  </a:cubicBezTo>
                  <a:cubicBezTo>
                    <a:pt x="4328" y="11650"/>
                    <a:pt x="7757" y="12222"/>
                    <a:pt x="9472" y="13079"/>
                  </a:cubicBezTo>
                  <a:lnTo>
                    <a:pt x="10996" y="13841"/>
                  </a:lnTo>
                  <a:cubicBezTo>
                    <a:pt x="11844" y="14031"/>
                    <a:pt x="12720" y="14031"/>
                    <a:pt x="13568" y="13841"/>
                  </a:cubicBezTo>
                  <a:cubicBezTo>
                    <a:pt x="13568" y="13841"/>
                    <a:pt x="14520" y="13841"/>
                    <a:pt x="14710" y="13841"/>
                  </a:cubicBezTo>
                  <a:cubicBezTo>
                    <a:pt x="14901" y="13841"/>
                    <a:pt x="14710" y="13841"/>
                    <a:pt x="14710" y="13269"/>
                  </a:cubicBezTo>
                  <a:cubicBezTo>
                    <a:pt x="14710" y="12698"/>
                    <a:pt x="16616" y="12507"/>
                    <a:pt x="17092" y="11745"/>
                  </a:cubicBezTo>
                  <a:cubicBezTo>
                    <a:pt x="17187" y="11497"/>
                    <a:pt x="17187" y="11231"/>
                    <a:pt x="17092" y="10983"/>
                  </a:cubicBezTo>
                  <a:cubicBezTo>
                    <a:pt x="17282" y="10183"/>
                    <a:pt x="17568" y="9421"/>
                    <a:pt x="17949" y="8697"/>
                  </a:cubicBezTo>
                  <a:cubicBezTo>
                    <a:pt x="18378" y="7430"/>
                    <a:pt x="18378" y="6059"/>
                    <a:pt x="17949" y="4792"/>
                  </a:cubicBezTo>
                  <a:cubicBezTo>
                    <a:pt x="17673" y="3716"/>
                    <a:pt x="17073" y="2754"/>
                    <a:pt x="16235" y="2030"/>
                  </a:cubicBezTo>
                  <a:cubicBezTo>
                    <a:pt x="15187" y="1287"/>
                    <a:pt x="13863" y="1039"/>
                    <a:pt x="12615" y="1363"/>
                  </a:cubicBezTo>
                  <a:cubicBezTo>
                    <a:pt x="12272" y="1458"/>
                    <a:pt x="11910" y="1458"/>
                    <a:pt x="11567" y="1363"/>
                  </a:cubicBezTo>
                  <a:cubicBezTo>
                    <a:pt x="11348" y="1411"/>
                    <a:pt x="11120" y="1411"/>
                    <a:pt x="10901" y="1363"/>
                  </a:cubicBezTo>
                  <a:cubicBezTo>
                    <a:pt x="10129" y="553"/>
                    <a:pt x="9138" y="-8"/>
                    <a:pt x="8043" y="-256"/>
                  </a:cubicBezTo>
                  <a:cubicBezTo>
                    <a:pt x="7357" y="-447"/>
                    <a:pt x="6633" y="-447"/>
                    <a:pt x="5948" y="-256"/>
                  </a:cubicBezTo>
                  <a:cubicBezTo>
                    <a:pt x="3919" y="334"/>
                    <a:pt x="2099" y="1487"/>
                    <a:pt x="709" y="3078"/>
                  </a:cubicBezTo>
                  <a:cubicBezTo>
                    <a:pt x="137" y="3934"/>
                    <a:pt x="-625" y="5078"/>
                    <a:pt x="709" y="5935"/>
                  </a:cubicBezTo>
                  <a:cubicBezTo>
                    <a:pt x="1128" y="6278"/>
                    <a:pt x="1614" y="6535"/>
                    <a:pt x="2138" y="6697"/>
                  </a:cubicBezTo>
                  <a:cubicBezTo>
                    <a:pt x="2680" y="6735"/>
                    <a:pt x="3214" y="6735"/>
                    <a:pt x="3757" y="669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4" name="Freeform: Shape 543">
              <a:extLst>
                <a:ext uri="{FF2B5EF4-FFF2-40B4-BE49-F238E27FC236}">
                  <a16:creationId xmlns:a16="http://schemas.microsoft.com/office/drawing/2014/main" xmlns="" id="{AB666005-45E1-2410-9DA1-B4D6FE788CD1}"/>
                </a:ext>
              </a:extLst>
            </p:cNvPr>
            <p:cNvSpPr/>
            <p:nvPr/>
          </p:nvSpPr>
          <p:spPr>
            <a:xfrm>
              <a:off x="5525091" y="3683746"/>
              <a:ext cx="18267" cy="14287"/>
            </a:xfrm>
            <a:custGeom>
              <a:avLst/>
              <a:gdLst>
                <a:gd name="connsiteX0" fmla="*/ 3757 w 18267"/>
                <a:gd name="connsiteY0" fmla="*/ 6697 h 14287"/>
                <a:gd name="connsiteX1" fmla="*/ 3757 w 18267"/>
                <a:gd name="connsiteY1" fmla="*/ 8316 h 14287"/>
                <a:gd name="connsiteX2" fmla="*/ 2900 w 18267"/>
                <a:gd name="connsiteY2" fmla="*/ 9840 h 14287"/>
                <a:gd name="connsiteX3" fmla="*/ 2900 w 18267"/>
                <a:gd name="connsiteY3" fmla="*/ 10602 h 14287"/>
                <a:gd name="connsiteX4" fmla="*/ 3947 w 18267"/>
                <a:gd name="connsiteY4" fmla="*/ 11460 h 14287"/>
                <a:gd name="connsiteX5" fmla="*/ 9567 w 18267"/>
                <a:gd name="connsiteY5" fmla="*/ 12983 h 14287"/>
                <a:gd name="connsiteX6" fmla="*/ 11186 w 18267"/>
                <a:gd name="connsiteY6" fmla="*/ 13746 h 14287"/>
                <a:gd name="connsiteX7" fmla="*/ 13758 w 18267"/>
                <a:gd name="connsiteY7" fmla="*/ 13746 h 14287"/>
                <a:gd name="connsiteX8" fmla="*/ 14806 w 18267"/>
                <a:gd name="connsiteY8" fmla="*/ 13746 h 14287"/>
                <a:gd name="connsiteX9" fmla="*/ 14806 w 18267"/>
                <a:gd name="connsiteY9" fmla="*/ 13174 h 14287"/>
                <a:gd name="connsiteX10" fmla="*/ 17092 w 18267"/>
                <a:gd name="connsiteY10" fmla="*/ 11555 h 14287"/>
                <a:gd name="connsiteX11" fmla="*/ 17092 w 18267"/>
                <a:gd name="connsiteY11" fmla="*/ 10793 h 14287"/>
                <a:gd name="connsiteX12" fmla="*/ 17949 w 18267"/>
                <a:gd name="connsiteY12" fmla="*/ 8507 h 14287"/>
                <a:gd name="connsiteX13" fmla="*/ 17949 w 18267"/>
                <a:gd name="connsiteY13" fmla="*/ 4601 h 14287"/>
                <a:gd name="connsiteX14" fmla="*/ 16235 w 18267"/>
                <a:gd name="connsiteY14" fmla="*/ 1935 h 14287"/>
                <a:gd name="connsiteX15" fmla="*/ 12615 w 18267"/>
                <a:gd name="connsiteY15" fmla="*/ 1268 h 14287"/>
                <a:gd name="connsiteX16" fmla="*/ 11567 w 18267"/>
                <a:gd name="connsiteY16" fmla="*/ 1268 h 14287"/>
                <a:gd name="connsiteX17" fmla="*/ 10901 w 18267"/>
                <a:gd name="connsiteY17" fmla="*/ 1268 h 14287"/>
                <a:gd name="connsiteX18" fmla="*/ 8043 w 18267"/>
                <a:gd name="connsiteY18" fmla="*/ -256 h 14287"/>
                <a:gd name="connsiteX19" fmla="*/ 5852 w 18267"/>
                <a:gd name="connsiteY19" fmla="*/ -256 h 14287"/>
                <a:gd name="connsiteX20" fmla="*/ 709 w 18267"/>
                <a:gd name="connsiteY20" fmla="*/ 3173 h 14287"/>
                <a:gd name="connsiteX21" fmla="*/ 709 w 18267"/>
                <a:gd name="connsiteY21" fmla="*/ 6126 h 14287"/>
                <a:gd name="connsiteX22" fmla="*/ 2042 w 18267"/>
                <a:gd name="connsiteY22" fmla="*/ 6793 h 1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67" h="14287">
                  <a:moveTo>
                    <a:pt x="3757" y="6697"/>
                  </a:moveTo>
                  <a:cubicBezTo>
                    <a:pt x="4090" y="7183"/>
                    <a:pt x="4090" y="7830"/>
                    <a:pt x="3757" y="8316"/>
                  </a:cubicBezTo>
                  <a:lnTo>
                    <a:pt x="2900" y="9840"/>
                  </a:lnTo>
                  <a:cubicBezTo>
                    <a:pt x="2804" y="10088"/>
                    <a:pt x="2804" y="10355"/>
                    <a:pt x="2900" y="10602"/>
                  </a:cubicBezTo>
                  <a:cubicBezTo>
                    <a:pt x="2900" y="10602"/>
                    <a:pt x="3471" y="11269"/>
                    <a:pt x="3947" y="11460"/>
                  </a:cubicBezTo>
                  <a:cubicBezTo>
                    <a:pt x="5843" y="11869"/>
                    <a:pt x="7719" y="12374"/>
                    <a:pt x="9567" y="12983"/>
                  </a:cubicBezTo>
                  <a:lnTo>
                    <a:pt x="11186" y="13746"/>
                  </a:lnTo>
                  <a:cubicBezTo>
                    <a:pt x="12034" y="13936"/>
                    <a:pt x="12910" y="13936"/>
                    <a:pt x="13758" y="13746"/>
                  </a:cubicBezTo>
                  <a:cubicBezTo>
                    <a:pt x="14101" y="13869"/>
                    <a:pt x="14463" y="13869"/>
                    <a:pt x="14806" y="13746"/>
                  </a:cubicBezTo>
                  <a:cubicBezTo>
                    <a:pt x="14806" y="13746"/>
                    <a:pt x="14806" y="13746"/>
                    <a:pt x="14806" y="13174"/>
                  </a:cubicBezTo>
                  <a:cubicBezTo>
                    <a:pt x="14806" y="12603"/>
                    <a:pt x="16711" y="12317"/>
                    <a:pt x="17092" y="11555"/>
                  </a:cubicBezTo>
                  <a:cubicBezTo>
                    <a:pt x="17187" y="11307"/>
                    <a:pt x="17187" y="11041"/>
                    <a:pt x="17092" y="10793"/>
                  </a:cubicBezTo>
                  <a:cubicBezTo>
                    <a:pt x="17292" y="10002"/>
                    <a:pt x="17578" y="9231"/>
                    <a:pt x="17949" y="8507"/>
                  </a:cubicBezTo>
                  <a:cubicBezTo>
                    <a:pt x="18330" y="7230"/>
                    <a:pt x="18330" y="5878"/>
                    <a:pt x="17949" y="4601"/>
                  </a:cubicBezTo>
                  <a:cubicBezTo>
                    <a:pt x="17692" y="3544"/>
                    <a:pt x="17092" y="2611"/>
                    <a:pt x="16235" y="1935"/>
                  </a:cubicBezTo>
                  <a:cubicBezTo>
                    <a:pt x="15225" y="1106"/>
                    <a:pt x="13853" y="858"/>
                    <a:pt x="12615" y="1268"/>
                  </a:cubicBezTo>
                  <a:cubicBezTo>
                    <a:pt x="12615" y="1268"/>
                    <a:pt x="11853" y="1268"/>
                    <a:pt x="11567" y="1268"/>
                  </a:cubicBezTo>
                  <a:cubicBezTo>
                    <a:pt x="11348" y="1316"/>
                    <a:pt x="11120" y="1316"/>
                    <a:pt x="10901" y="1268"/>
                  </a:cubicBezTo>
                  <a:cubicBezTo>
                    <a:pt x="10072" y="563"/>
                    <a:pt x="9091" y="39"/>
                    <a:pt x="8043" y="-256"/>
                  </a:cubicBezTo>
                  <a:cubicBezTo>
                    <a:pt x="7329" y="-447"/>
                    <a:pt x="6567" y="-447"/>
                    <a:pt x="5852" y="-256"/>
                  </a:cubicBezTo>
                  <a:cubicBezTo>
                    <a:pt x="3843" y="373"/>
                    <a:pt x="2061" y="1563"/>
                    <a:pt x="709" y="3173"/>
                  </a:cubicBezTo>
                  <a:cubicBezTo>
                    <a:pt x="137" y="4030"/>
                    <a:pt x="-625" y="5173"/>
                    <a:pt x="709" y="6126"/>
                  </a:cubicBezTo>
                  <a:cubicBezTo>
                    <a:pt x="1109" y="6421"/>
                    <a:pt x="1566" y="6650"/>
                    <a:pt x="2042" y="679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5" name="Freeform: Shape 544">
              <a:extLst>
                <a:ext uri="{FF2B5EF4-FFF2-40B4-BE49-F238E27FC236}">
                  <a16:creationId xmlns:a16="http://schemas.microsoft.com/office/drawing/2014/main" xmlns="" id="{D45CE928-3C8C-B5B9-1200-10FC0AF2728A}"/>
                </a:ext>
              </a:extLst>
            </p:cNvPr>
            <p:cNvSpPr/>
            <p:nvPr/>
          </p:nvSpPr>
          <p:spPr>
            <a:xfrm>
              <a:off x="5682104" y="3683651"/>
              <a:ext cx="18071" cy="14918"/>
            </a:xfrm>
            <a:custGeom>
              <a:avLst/>
              <a:gdLst>
                <a:gd name="connsiteX0" fmla="*/ 3525 w 18071"/>
                <a:gd name="connsiteY0" fmla="*/ 7554 h 14918"/>
                <a:gd name="connsiteX1" fmla="*/ 3525 w 18071"/>
                <a:gd name="connsiteY1" fmla="*/ 9174 h 14918"/>
                <a:gd name="connsiteX2" fmla="*/ 2668 w 18071"/>
                <a:gd name="connsiteY2" fmla="*/ 10697 h 14918"/>
                <a:gd name="connsiteX3" fmla="*/ 2668 w 18071"/>
                <a:gd name="connsiteY3" fmla="*/ 11364 h 14918"/>
                <a:gd name="connsiteX4" fmla="*/ 3716 w 18071"/>
                <a:gd name="connsiteY4" fmla="*/ 12222 h 14918"/>
                <a:gd name="connsiteX5" fmla="*/ 9336 w 18071"/>
                <a:gd name="connsiteY5" fmla="*/ 13650 h 14918"/>
                <a:gd name="connsiteX6" fmla="*/ 10955 w 18071"/>
                <a:gd name="connsiteY6" fmla="*/ 14412 h 14918"/>
                <a:gd name="connsiteX7" fmla="*/ 13527 w 18071"/>
                <a:gd name="connsiteY7" fmla="*/ 14412 h 14918"/>
                <a:gd name="connsiteX8" fmla="*/ 14670 w 18071"/>
                <a:gd name="connsiteY8" fmla="*/ 13841 h 14918"/>
                <a:gd name="connsiteX9" fmla="*/ 14670 w 18071"/>
                <a:gd name="connsiteY9" fmla="*/ 13269 h 14918"/>
                <a:gd name="connsiteX10" fmla="*/ 16956 w 18071"/>
                <a:gd name="connsiteY10" fmla="*/ 11650 h 14918"/>
                <a:gd name="connsiteX11" fmla="*/ 16956 w 18071"/>
                <a:gd name="connsiteY11" fmla="*/ 10888 h 14918"/>
                <a:gd name="connsiteX12" fmla="*/ 17718 w 18071"/>
                <a:gd name="connsiteY12" fmla="*/ 8602 h 14918"/>
                <a:gd name="connsiteX13" fmla="*/ 17718 w 18071"/>
                <a:gd name="connsiteY13" fmla="*/ 4697 h 14918"/>
                <a:gd name="connsiteX14" fmla="*/ 16099 w 18071"/>
                <a:gd name="connsiteY14" fmla="*/ 1839 h 14918"/>
                <a:gd name="connsiteX15" fmla="*/ 12574 w 18071"/>
                <a:gd name="connsiteY15" fmla="*/ 1268 h 14918"/>
                <a:gd name="connsiteX16" fmla="*/ 11431 w 18071"/>
                <a:gd name="connsiteY16" fmla="*/ 1268 h 14918"/>
                <a:gd name="connsiteX17" fmla="*/ 10860 w 18071"/>
                <a:gd name="connsiteY17" fmla="*/ 1268 h 14918"/>
                <a:gd name="connsiteX18" fmla="*/ 7907 w 18071"/>
                <a:gd name="connsiteY18" fmla="*/ -256 h 14918"/>
                <a:gd name="connsiteX19" fmla="*/ 5812 w 18071"/>
                <a:gd name="connsiteY19" fmla="*/ -256 h 14918"/>
                <a:gd name="connsiteX20" fmla="*/ 668 w 18071"/>
                <a:gd name="connsiteY20" fmla="*/ 3268 h 14918"/>
                <a:gd name="connsiteX21" fmla="*/ 668 w 18071"/>
                <a:gd name="connsiteY21" fmla="*/ 6221 h 14918"/>
                <a:gd name="connsiteX22" fmla="*/ 2097 w 18071"/>
                <a:gd name="connsiteY22" fmla="*/ 6888 h 1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71" h="14918">
                  <a:moveTo>
                    <a:pt x="3525" y="7554"/>
                  </a:moveTo>
                  <a:cubicBezTo>
                    <a:pt x="3811" y="8059"/>
                    <a:pt x="3811" y="8668"/>
                    <a:pt x="3525" y="9174"/>
                  </a:cubicBezTo>
                  <a:lnTo>
                    <a:pt x="2668" y="10697"/>
                  </a:lnTo>
                  <a:cubicBezTo>
                    <a:pt x="2582" y="10907"/>
                    <a:pt x="2582" y="11155"/>
                    <a:pt x="2668" y="11364"/>
                  </a:cubicBezTo>
                  <a:cubicBezTo>
                    <a:pt x="2821" y="11831"/>
                    <a:pt x="3230" y="12164"/>
                    <a:pt x="3716" y="12222"/>
                  </a:cubicBezTo>
                  <a:cubicBezTo>
                    <a:pt x="5526" y="12983"/>
                    <a:pt x="7621" y="12888"/>
                    <a:pt x="9336" y="13650"/>
                  </a:cubicBezTo>
                  <a:lnTo>
                    <a:pt x="10955" y="14412"/>
                  </a:lnTo>
                  <a:cubicBezTo>
                    <a:pt x="11803" y="14555"/>
                    <a:pt x="12679" y="14555"/>
                    <a:pt x="13527" y="14412"/>
                  </a:cubicBezTo>
                  <a:cubicBezTo>
                    <a:pt x="13955" y="14336"/>
                    <a:pt x="14355" y="14145"/>
                    <a:pt x="14670" y="13841"/>
                  </a:cubicBezTo>
                  <a:lnTo>
                    <a:pt x="14670" y="13269"/>
                  </a:lnTo>
                  <a:cubicBezTo>
                    <a:pt x="14670" y="12507"/>
                    <a:pt x="16575" y="12412"/>
                    <a:pt x="16956" y="11650"/>
                  </a:cubicBezTo>
                  <a:cubicBezTo>
                    <a:pt x="17337" y="10888"/>
                    <a:pt x="16956" y="11650"/>
                    <a:pt x="16956" y="10888"/>
                  </a:cubicBezTo>
                  <a:cubicBezTo>
                    <a:pt x="17127" y="10097"/>
                    <a:pt x="17375" y="9335"/>
                    <a:pt x="17718" y="8602"/>
                  </a:cubicBezTo>
                  <a:cubicBezTo>
                    <a:pt x="18146" y="7335"/>
                    <a:pt x="18146" y="5963"/>
                    <a:pt x="17718" y="4697"/>
                  </a:cubicBezTo>
                  <a:cubicBezTo>
                    <a:pt x="17556" y="3573"/>
                    <a:pt x="16984" y="2554"/>
                    <a:pt x="16099" y="1839"/>
                  </a:cubicBezTo>
                  <a:cubicBezTo>
                    <a:pt x="15108" y="1039"/>
                    <a:pt x="13765" y="829"/>
                    <a:pt x="12574" y="1268"/>
                  </a:cubicBezTo>
                  <a:cubicBezTo>
                    <a:pt x="12203" y="1363"/>
                    <a:pt x="11803" y="1363"/>
                    <a:pt x="11431" y="1268"/>
                  </a:cubicBezTo>
                  <a:lnTo>
                    <a:pt x="10860" y="1268"/>
                  </a:lnTo>
                  <a:cubicBezTo>
                    <a:pt x="10031" y="506"/>
                    <a:pt x="9012" y="-18"/>
                    <a:pt x="7907" y="-256"/>
                  </a:cubicBezTo>
                  <a:cubicBezTo>
                    <a:pt x="7221" y="-447"/>
                    <a:pt x="6497" y="-447"/>
                    <a:pt x="5812" y="-256"/>
                  </a:cubicBezTo>
                  <a:cubicBezTo>
                    <a:pt x="3811" y="439"/>
                    <a:pt x="2040" y="1658"/>
                    <a:pt x="668" y="3268"/>
                  </a:cubicBezTo>
                  <a:cubicBezTo>
                    <a:pt x="97" y="4125"/>
                    <a:pt x="-570" y="5268"/>
                    <a:pt x="668" y="6221"/>
                  </a:cubicBezTo>
                  <a:cubicBezTo>
                    <a:pt x="1116" y="6497"/>
                    <a:pt x="1592" y="6726"/>
                    <a:pt x="2097" y="688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6" name="Freeform: Shape 545">
              <a:extLst>
                <a:ext uri="{FF2B5EF4-FFF2-40B4-BE49-F238E27FC236}">
                  <a16:creationId xmlns:a16="http://schemas.microsoft.com/office/drawing/2014/main" xmlns="" id="{BDBABD07-1FEA-A03C-973B-ECC197312B6A}"/>
                </a:ext>
              </a:extLst>
            </p:cNvPr>
            <p:cNvSpPr/>
            <p:nvPr/>
          </p:nvSpPr>
          <p:spPr>
            <a:xfrm>
              <a:off x="5841212" y="3689175"/>
              <a:ext cx="18281" cy="14287"/>
            </a:xfrm>
            <a:custGeom>
              <a:avLst/>
              <a:gdLst>
                <a:gd name="connsiteX0" fmla="*/ 3771 w 18281"/>
                <a:gd name="connsiteY0" fmla="*/ 6983 h 14287"/>
                <a:gd name="connsiteX1" fmla="*/ 3771 w 18281"/>
                <a:gd name="connsiteY1" fmla="*/ 8602 h 14287"/>
                <a:gd name="connsiteX2" fmla="*/ 2914 w 18281"/>
                <a:gd name="connsiteY2" fmla="*/ 10126 h 14287"/>
                <a:gd name="connsiteX3" fmla="*/ 2914 w 18281"/>
                <a:gd name="connsiteY3" fmla="*/ 10888 h 14287"/>
                <a:gd name="connsiteX4" fmla="*/ 4057 w 18281"/>
                <a:gd name="connsiteY4" fmla="*/ 11745 h 14287"/>
                <a:gd name="connsiteX5" fmla="*/ 9676 w 18281"/>
                <a:gd name="connsiteY5" fmla="*/ 13079 h 14287"/>
                <a:gd name="connsiteX6" fmla="*/ 11296 w 18281"/>
                <a:gd name="connsiteY6" fmla="*/ 13746 h 14287"/>
                <a:gd name="connsiteX7" fmla="*/ 13868 w 18281"/>
                <a:gd name="connsiteY7" fmla="*/ 13746 h 14287"/>
                <a:gd name="connsiteX8" fmla="*/ 14915 w 18281"/>
                <a:gd name="connsiteY8" fmla="*/ 13746 h 14287"/>
                <a:gd name="connsiteX9" fmla="*/ 14915 w 18281"/>
                <a:gd name="connsiteY9" fmla="*/ 13174 h 14287"/>
                <a:gd name="connsiteX10" fmla="*/ 17201 w 18281"/>
                <a:gd name="connsiteY10" fmla="*/ 11460 h 14287"/>
                <a:gd name="connsiteX11" fmla="*/ 17201 w 18281"/>
                <a:gd name="connsiteY11" fmla="*/ 10698 h 14287"/>
                <a:gd name="connsiteX12" fmla="*/ 17963 w 18281"/>
                <a:gd name="connsiteY12" fmla="*/ 8412 h 14287"/>
                <a:gd name="connsiteX13" fmla="*/ 17963 w 18281"/>
                <a:gd name="connsiteY13" fmla="*/ 4506 h 14287"/>
                <a:gd name="connsiteX14" fmla="*/ 16058 w 18281"/>
                <a:gd name="connsiteY14" fmla="*/ 1839 h 14287"/>
                <a:gd name="connsiteX15" fmla="*/ 12439 w 18281"/>
                <a:gd name="connsiteY15" fmla="*/ 1268 h 14287"/>
                <a:gd name="connsiteX16" fmla="*/ 11391 w 18281"/>
                <a:gd name="connsiteY16" fmla="*/ 1268 h 14287"/>
                <a:gd name="connsiteX17" fmla="*/ 10724 w 18281"/>
                <a:gd name="connsiteY17" fmla="*/ 1268 h 14287"/>
                <a:gd name="connsiteX18" fmla="*/ 7771 w 18281"/>
                <a:gd name="connsiteY18" fmla="*/ -256 h 14287"/>
                <a:gd name="connsiteX19" fmla="*/ 5676 w 18281"/>
                <a:gd name="connsiteY19" fmla="*/ -256 h 14287"/>
                <a:gd name="connsiteX20" fmla="*/ 628 w 18281"/>
                <a:gd name="connsiteY20" fmla="*/ 3363 h 14287"/>
                <a:gd name="connsiteX21" fmla="*/ 628 w 18281"/>
                <a:gd name="connsiteY21" fmla="*/ 6220 h 14287"/>
                <a:gd name="connsiteX22" fmla="*/ 2057 w 18281"/>
                <a:gd name="connsiteY22" fmla="*/ 6983 h 14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81" h="14287">
                  <a:moveTo>
                    <a:pt x="3771" y="6983"/>
                  </a:moveTo>
                  <a:cubicBezTo>
                    <a:pt x="4057" y="7487"/>
                    <a:pt x="4057" y="8097"/>
                    <a:pt x="3771" y="8602"/>
                  </a:cubicBezTo>
                  <a:lnTo>
                    <a:pt x="2914" y="10126"/>
                  </a:lnTo>
                  <a:cubicBezTo>
                    <a:pt x="2818" y="10374"/>
                    <a:pt x="2818" y="10641"/>
                    <a:pt x="2914" y="10888"/>
                  </a:cubicBezTo>
                  <a:cubicBezTo>
                    <a:pt x="2914" y="10888"/>
                    <a:pt x="3581" y="11554"/>
                    <a:pt x="4057" y="11745"/>
                  </a:cubicBezTo>
                  <a:cubicBezTo>
                    <a:pt x="5962" y="12040"/>
                    <a:pt x="7838" y="12488"/>
                    <a:pt x="9676" y="13079"/>
                  </a:cubicBezTo>
                  <a:lnTo>
                    <a:pt x="11296" y="13746"/>
                  </a:lnTo>
                  <a:cubicBezTo>
                    <a:pt x="12143" y="13936"/>
                    <a:pt x="13020" y="13936"/>
                    <a:pt x="13868" y="13746"/>
                  </a:cubicBezTo>
                  <a:cubicBezTo>
                    <a:pt x="14211" y="13869"/>
                    <a:pt x="14572" y="13869"/>
                    <a:pt x="14915" y="13746"/>
                  </a:cubicBezTo>
                  <a:cubicBezTo>
                    <a:pt x="14915" y="13746"/>
                    <a:pt x="14915" y="13746"/>
                    <a:pt x="14915" y="13174"/>
                  </a:cubicBezTo>
                  <a:cubicBezTo>
                    <a:pt x="14915" y="12603"/>
                    <a:pt x="16725" y="12317"/>
                    <a:pt x="17201" y="11460"/>
                  </a:cubicBezTo>
                  <a:cubicBezTo>
                    <a:pt x="17258" y="11212"/>
                    <a:pt x="17258" y="10945"/>
                    <a:pt x="17201" y="10698"/>
                  </a:cubicBezTo>
                  <a:cubicBezTo>
                    <a:pt x="17373" y="9907"/>
                    <a:pt x="17620" y="9145"/>
                    <a:pt x="17963" y="8412"/>
                  </a:cubicBezTo>
                  <a:cubicBezTo>
                    <a:pt x="18344" y="7135"/>
                    <a:pt x="18344" y="5783"/>
                    <a:pt x="17963" y="4506"/>
                  </a:cubicBezTo>
                  <a:cubicBezTo>
                    <a:pt x="17668" y="3420"/>
                    <a:pt x="16992" y="2468"/>
                    <a:pt x="16058" y="1839"/>
                  </a:cubicBezTo>
                  <a:cubicBezTo>
                    <a:pt x="14992" y="1125"/>
                    <a:pt x="13668" y="925"/>
                    <a:pt x="12439" y="1268"/>
                  </a:cubicBezTo>
                  <a:cubicBezTo>
                    <a:pt x="12105" y="1410"/>
                    <a:pt x="11724" y="1410"/>
                    <a:pt x="11391" y="1268"/>
                  </a:cubicBezTo>
                  <a:lnTo>
                    <a:pt x="10724" y="1268"/>
                  </a:lnTo>
                  <a:cubicBezTo>
                    <a:pt x="9896" y="506"/>
                    <a:pt x="8877" y="-18"/>
                    <a:pt x="7771" y="-256"/>
                  </a:cubicBezTo>
                  <a:cubicBezTo>
                    <a:pt x="7086" y="-447"/>
                    <a:pt x="6362" y="-447"/>
                    <a:pt x="5676" y="-256"/>
                  </a:cubicBezTo>
                  <a:cubicBezTo>
                    <a:pt x="3676" y="439"/>
                    <a:pt x="1923" y="1696"/>
                    <a:pt x="628" y="3363"/>
                  </a:cubicBezTo>
                  <a:cubicBezTo>
                    <a:pt x="56" y="4221"/>
                    <a:pt x="-515" y="5364"/>
                    <a:pt x="628" y="6220"/>
                  </a:cubicBezTo>
                  <a:cubicBezTo>
                    <a:pt x="1076" y="6535"/>
                    <a:pt x="1552" y="6783"/>
                    <a:pt x="2057" y="698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7" name="Freeform: Shape 546">
              <a:extLst>
                <a:ext uri="{FF2B5EF4-FFF2-40B4-BE49-F238E27FC236}">
                  <a16:creationId xmlns:a16="http://schemas.microsoft.com/office/drawing/2014/main" xmlns="" id="{89ADFA04-3911-C05B-7CC1-7629513FB4FB}"/>
                </a:ext>
              </a:extLst>
            </p:cNvPr>
            <p:cNvSpPr/>
            <p:nvPr/>
          </p:nvSpPr>
          <p:spPr>
            <a:xfrm>
              <a:off x="6005642" y="3704986"/>
              <a:ext cx="18287" cy="14132"/>
            </a:xfrm>
            <a:custGeom>
              <a:avLst/>
              <a:gdLst>
                <a:gd name="connsiteX0" fmla="*/ 3647 w 18287"/>
                <a:gd name="connsiteY0" fmla="*/ 6983 h 14132"/>
                <a:gd name="connsiteX1" fmla="*/ 3647 w 18287"/>
                <a:gd name="connsiteY1" fmla="*/ 8602 h 14132"/>
                <a:gd name="connsiteX2" fmla="*/ 2885 w 18287"/>
                <a:gd name="connsiteY2" fmla="*/ 10126 h 14132"/>
                <a:gd name="connsiteX3" fmla="*/ 2885 w 18287"/>
                <a:gd name="connsiteY3" fmla="*/ 10888 h 14132"/>
                <a:gd name="connsiteX4" fmla="*/ 4028 w 18287"/>
                <a:gd name="connsiteY4" fmla="*/ 11650 h 14132"/>
                <a:gd name="connsiteX5" fmla="*/ 9743 w 18287"/>
                <a:gd name="connsiteY5" fmla="*/ 12889 h 14132"/>
                <a:gd name="connsiteX6" fmla="*/ 11362 w 18287"/>
                <a:gd name="connsiteY6" fmla="*/ 13555 h 14132"/>
                <a:gd name="connsiteX7" fmla="*/ 13934 w 18287"/>
                <a:gd name="connsiteY7" fmla="*/ 13555 h 14132"/>
                <a:gd name="connsiteX8" fmla="*/ 14982 w 18287"/>
                <a:gd name="connsiteY8" fmla="*/ 13079 h 14132"/>
                <a:gd name="connsiteX9" fmla="*/ 14982 w 18287"/>
                <a:gd name="connsiteY9" fmla="*/ 12412 h 14132"/>
                <a:gd name="connsiteX10" fmla="*/ 17268 w 18287"/>
                <a:gd name="connsiteY10" fmla="*/ 10793 h 14132"/>
                <a:gd name="connsiteX11" fmla="*/ 17268 w 18287"/>
                <a:gd name="connsiteY11" fmla="*/ 9936 h 14132"/>
                <a:gd name="connsiteX12" fmla="*/ 17934 w 18287"/>
                <a:gd name="connsiteY12" fmla="*/ 7649 h 14132"/>
                <a:gd name="connsiteX13" fmla="*/ 17934 w 18287"/>
                <a:gd name="connsiteY13" fmla="*/ 3744 h 14132"/>
                <a:gd name="connsiteX14" fmla="*/ 16029 w 18287"/>
                <a:gd name="connsiteY14" fmla="*/ 1077 h 14132"/>
                <a:gd name="connsiteX15" fmla="*/ 12410 w 18287"/>
                <a:gd name="connsiteY15" fmla="*/ 1077 h 14132"/>
                <a:gd name="connsiteX16" fmla="*/ 11362 w 18287"/>
                <a:gd name="connsiteY16" fmla="*/ 1077 h 14132"/>
                <a:gd name="connsiteX17" fmla="*/ 10695 w 18287"/>
                <a:gd name="connsiteY17" fmla="*/ 1077 h 14132"/>
                <a:gd name="connsiteX18" fmla="*/ 7743 w 18287"/>
                <a:gd name="connsiteY18" fmla="*/ -256 h 14132"/>
                <a:gd name="connsiteX19" fmla="*/ 5552 w 18287"/>
                <a:gd name="connsiteY19" fmla="*/ -256 h 14132"/>
                <a:gd name="connsiteX20" fmla="*/ 599 w 18287"/>
                <a:gd name="connsiteY20" fmla="*/ 3554 h 14132"/>
                <a:gd name="connsiteX21" fmla="*/ 599 w 18287"/>
                <a:gd name="connsiteY21" fmla="*/ 6411 h 14132"/>
                <a:gd name="connsiteX22" fmla="*/ 2027 w 18287"/>
                <a:gd name="connsiteY22" fmla="*/ 7078 h 1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87" h="14132">
                  <a:moveTo>
                    <a:pt x="3647" y="6983"/>
                  </a:moveTo>
                  <a:cubicBezTo>
                    <a:pt x="3980" y="7469"/>
                    <a:pt x="3980" y="8116"/>
                    <a:pt x="3647" y="8602"/>
                  </a:cubicBezTo>
                  <a:lnTo>
                    <a:pt x="2885" y="10126"/>
                  </a:lnTo>
                  <a:cubicBezTo>
                    <a:pt x="2790" y="10374"/>
                    <a:pt x="2790" y="10640"/>
                    <a:pt x="2885" y="10888"/>
                  </a:cubicBezTo>
                  <a:cubicBezTo>
                    <a:pt x="2885" y="10888"/>
                    <a:pt x="3552" y="11555"/>
                    <a:pt x="4028" y="11650"/>
                  </a:cubicBezTo>
                  <a:cubicBezTo>
                    <a:pt x="4504" y="11746"/>
                    <a:pt x="7933" y="12126"/>
                    <a:pt x="9743" y="12889"/>
                  </a:cubicBezTo>
                  <a:lnTo>
                    <a:pt x="11362" y="13555"/>
                  </a:lnTo>
                  <a:cubicBezTo>
                    <a:pt x="12200" y="13793"/>
                    <a:pt x="13096" y="13793"/>
                    <a:pt x="13934" y="13555"/>
                  </a:cubicBezTo>
                  <a:cubicBezTo>
                    <a:pt x="13934" y="13555"/>
                    <a:pt x="14791" y="13555"/>
                    <a:pt x="14982" y="13079"/>
                  </a:cubicBezTo>
                  <a:cubicBezTo>
                    <a:pt x="15172" y="12603"/>
                    <a:pt x="14982" y="13079"/>
                    <a:pt x="14982" y="12412"/>
                  </a:cubicBezTo>
                  <a:cubicBezTo>
                    <a:pt x="14982" y="11746"/>
                    <a:pt x="16886" y="11555"/>
                    <a:pt x="17268" y="10793"/>
                  </a:cubicBezTo>
                  <a:cubicBezTo>
                    <a:pt x="17315" y="10507"/>
                    <a:pt x="17315" y="10221"/>
                    <a:pt x="17268" y="9936"/>
                  </a:cubicBezTo>
                  <a:cubicBezTo>
                    <a:pt x="17401" y="9154"/>
                    <a:pt x="17629" y="8383"/>
                    <a:pt x="17934" y="7649"/>
                  </a:cubicBezTo>
                  <a:cubicBezTo>
                    <a:pt x="18363" y="6383"/>
                    <a:pt x="18363" y="5011"/>
                    <a:pt x="17934" y="3744"/>
                  </a:cubicBezTo>
                  <a:cubicBezTo>
                    <a:pt x="17639" y="2658"/>
                    <a:pt x="16963" y="1706"/>
                    <a:pt x="16029" y="1077"/>
                  </a:cubicBezTo>
                  <a:cubicBezTo>
                    <a:pt x="14877" y="553"/>
                    <a:pt x="13562" y="553"/>
                    <a:pt x="12410" y="1077"/>
                  </a:cubicBezTo>
                  <a:cubicBezTo>
                    <a:pt x="12067" y="1135"/>
                    <a:pt x="11705" y="1135"/>
                    <a:pt x="11362" y="1077"/>
                  </a:cubicBezTo>
                  <a:cubicBezTo>
                    <a:pt x="11143" y="1125"/>
                    <a:pt x="10914" y="1125"/>
                    <a:pt x="10695" y="1077"/>
                  </a:cubicBezTo>
                  <a:cubicBezTo>
                    <a:pt x="9848" y="372"/>
                    <a:pt x="8829" y="-94"/>
                    <a:pt x="7743" y="-256"/>
                  </a:cubicBezTo>
                  <a:cubicBezTo>
                    <a:pt x="7028" y="-447"/>
                    <a:pt x="6266" y="-447"/>
                    <a:pt x="5552" y="-256"/>
                  </a:cubicBezTo>
                  <a:cubicBezTo>
                    <a:pt x="3571" y="506"/>
                    <a:pt x="1847" y="1830"/>
                    <a:pt x="599" y="3554"/>
                  </a:cubicBezTo>
                  <a:cubicBezTo>
                    <a:pt x="123" y="4411"/>
                    <a:pt x="-544" y="5554"/>
                    <a:pt x="599" y="6411"/>
                  </a:cubicBezTo>
                  <a:cubicBezTo>
                    <a:pt x="1046" y="6688"/>
                    <a:pt x="1523" y="6916"/>
                    <a:pt x="2027" y="7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8" name="Freeform: Shape 547">
              <a:extLst>
                <a:ext uri="{FF2B5EF4-FFF2-40B4-BE49-F238E27FC236}">
                  <a16:creationId xmlns:a16="http://schemas.microsoft.com/office/drawing/2014/main" xmlns="" id="{16366C9B-5605-E05C-FFE7-17AD45870EDB}"/>
                </a:ext>
              </a:extLst>
            </p:cNvPr>
            <p:cNvSpPr/>
            <p:nvPr/>
          </p:nvSpPr>
          <p:spPr>
            <a:xfrm>
              <a:off x="6162113" y="3708130"/>
              <a:ext cx="18086" cy="14220"/>
            </a:xfrm>
            <a:custGeom>
              <a:avLst/>
              <a:gdLst>
                <a:gd name="connsiteX0" fmla="*/ 3576 w 18086"/>
                <a:gd name="connsiteY0" fmla="*/ 7364 h 14220"/>
                <a:gd name="connsiteX1" fmla="*/ 3576 w 18086"/>
                <a:gd name="connsiteY1" fmla="*/ 8983 h 14220"/>
                <a:gd name="connsiteX2" fmla="*/ 2815 w 18086"/>
                <a:gd name="connsiteY2" fmla="*/ 10602 h 14220"/>
                <a:gd name="connsiteX3" fmla="*/ 2815 w 18086"/>
                <a:gd name="connsiteY3" fmla="*/ 11269 h 14220"/>
                <a:gd name="connsiteX4" fmla="*/ 3958 w 18086"/>
                <a:gd name="connsiteY4" fmla="*/ 12127 h 14220"/>
                <a:gd name="connsiteX5" fmla="*/ 9673 w 18086"/>
                <a:gd name="connsiteY5" fmla="*/ 13079 h 14220"/>
                <a:gd name="connsiteX6" fmla="*/ 11292 w 18086"/>
                <a:gd name="connsiteY6" fmla="*/ 13650 h 14220"/>
                <a:gd name="connsiteX7" fmla="*/ 13959 w 18086"/>
                <a:gd name="connsiteY7" fmla="*/ 13650 h 14220"/>
                <a:gd name="connsiteX8" fmla="*/ 14911 w 18086"/>
                <a:gd name="connsiteY8" fmla="*/ 13079 h 14220"/>
                <a:gd name="connsiteX9" fmla="*/ 14911 w 18086"/>
                <a:gd name="connsiteY9" fmla="*/ 12507 h 14220"/>
                <a:gd name="connsiteX10" fmla="*/ 17102 w 18086"/>
                <a:gd name="connsiteY10" fmla="*/ 10698 h 14220"/>
                <a:gd name="connsiteX11" fmla="*/ 17102 w 18086"/>
                <a:gd name="connsiteY11" fmla="*/ 9935 h 14220"/>
                <a:gd name="connsiteX12" fmla="*/ 17769 w 18086"/>
                <a:gd name="connsiteY12" fmla="*/ 7554 h 14220"/>
                <a:gd name="connsiteX13" fmla="*/ 17769 w 18086"/>
                <a:gd name="connsiteY13" fmla="*/ 3649 h 14220"/>
                <a:gd name="connsiteX14" fmla="*/ 15768 w 18086"/>
                <a:gd name="connsiteY14" fmla="*/ 1077 h 14220"/>
                <a:gd name="connsiteX15" fmla="*/ 12149 w 18086"/>
                <a:gd name="connsiteY15" fmla="*/ 1077 h 14220"/>
                <a:gd name="connsiteX16" fmla="*/ 11101 w 18086"/>
                <a:gd name="connsiteY16" fmla="*/ 1077 h 14220"/>
                <a:gd name="connsiteX17" fmla="*/ 10434 w 18086"/>
                <a:gd name="connsiteY17" fmla="*/ 1077 h 14220"/>
                <a:gd name="connsiteX18" fmla="*/ 7387 w 18086"/>
                <a:gd name="connsiteY18" fmla="*/ -256 h 14220"/>
                <a:gd name="connsiteX19" fmla="*/ 5291 w 18086"/>
                <a:gd name="connsiteY19" fmla="*/ -256 h 14220"/>
                <a:gd name="connsiteX20" fmla="*/ 433 w 18086"/>
                <a:gd name="connsiteY20" fmla="*/ 3649 h 14220"/>
                <a:gd name="connsiteX21" fmla="*/ 433 w 18086"/>
                <a:gd name="connsiteY21" fmla="*/ 6507 h 14220"/>
                <a:gd name="connsiteX22" fmla="*/ 1957 w 18086"/>
                <a:gd name="connsiteY22" fmla="*/ 7173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86" h="14220">
                  <a:moveTo>
                    <a:pt x="3576" y="7364"/>
                  </a:moveTo>
                  <a:cubicBezTo>
                    <a:pt x="3862" y="7869"/>
                    <a:pt x="3862" y="8478"/>
                    <a:pt x="3576" y="8983"/>
                  </a:cubicBezTo>
                  <a:lnTo>
                    <a:pt x="2815" y="10602"/>
                  </a:lnTo>
                  <a:cubicBezTo>
                    <a:pt x="2729" y="10812"/>
                    <a:pt x="2729" y="11060"/>
                    <a:pt x="2815" y="11269"/>
                  </a:cubicBezTo>
                  <a:cubicBezTo>
                    <a:pt x="2815" y="11745"/>
                    <a:pt x="3481" y="11936"/>
                    <a:pt x="3958" y="12127"/>
                  </a:cubicBezTo>
                  <a:cubicBezTo>
                    <a:pt x="5882" y="12345"/>
                    <a:pt x="7787" y="12660"/>
                    <a:pt x="9673" y="13079"/>
                  </a:cubicBezTo>
                  <a:cubicBezTo>
                    <a:pt x="10196" y="13307"/>
                    <a:pt x="10739" y="13498"/>
                    <a:pt x="11292" y="13650"/>
                  </a:cubicBezTo>
                  <a:cubicBezTo>
                    <a:pt x="12168" y="13879"/>
                    <a:pt x="13083" y="13879"/>
                    <a:pt x="13959" y="13650"/>
                  </a:cubicBezTo>
                  <a:cubicBezTo>
                    <a:pt x="13959" y="13650"/>
                    <a:pt x="14816" y="13650"/>
                    <a:pt x="14911" y="13079"/>
                  </a:cubicBezTo>
                  <a:cubicBezTo>
                    <a:pt x="15007" y="12507"/>
                    <a:pt x="14911" y="13079"/>
                    <a:pt x="14911" y="12507"/>
                  </a:cubicBezTo>
                  <a:cubicBezTo>
                    <a:pt x="14911" y="11936"/>
                    <a:pt x="16721" y="11555"/>
                    <a:pt x="17102" y="10698"/>
                  </a:cubicBezTo>
                  <a:cubicBezTo>
                    <a:pt x="17159" y="10450"/>
                    <a:pt x="17159" y="10183"/>
                    <a:pt x="17102" y="9935"/>
                  </a:cubicBezTo>
                  <a:cubicBezTo>
                    <a:pt x="17178" y="9107"/>
                    <a:pt x="17407" y="8297"/>
                    <a:pt x="17769" y="7554"/>
                  </a:cubicBezTo>
                  <a:cubicBezTo>
                    <a:pt x="18150" y="6278"/>
                    <a:pt x="18150" y="4925"/>
                    <a:pt x="17769" y="3649"/>
                  </a:cubicBezTo>
                  <a:cubicBezTo>
                    <a:pt x="17436" y="2582"/>
                    <a:pt x="16721" y="1668"/>
                    <a:pt x="15768" y="1077"/>
                  </a:cubicBezTo>
                  <a:cubicBezTo>
                    <a:pt x="14616" y="553"/>
                    <a:pt x="13302" y="553"/>
                    <a:pt x="12149" y="1077"/>
                  </a:cubicBezTo>
                  <a:cubicBezTo>
                    <a:pt x="11806" y="1173"/>
                    <a:pt x="11444" y="1173"/>
                    <a:pt x="11101" y="1077"/>
                  </a:cubicBezTo>
                  <a:lnTo>
                    <a:pt x="10434" y="1077"/>
                  </a:lnTo>
                  <a:cubicBezTo>
                    <a:pt x="9549" y="382"/>
                    <a:pt x="8501" y="-75"/>
                    <a:pt x="7387" y="-256"/>
                  </a:cubicBezTo>
                  <a:cubicBezTo>
                    <a:pt x="6701" y="-447"/>
                    <a:pt x="5977" y="-447"/>
                    <a:pt x="5291" y="-256"/>
                  </a:cubicBezTo>
                  <a:cubicBezTo>
                    <a:pt x="3329" y="553"/>
                    <a:pt x="1643" y="1906"/>
                    <a:pt x="433" y="3649"/>
                  </a:cubicBezTo>
                  <a:cubicBezTo>
                    <a:pt x="433" y="4601"/>
                    <a:pt x="-614" y="5744"/>
                    <a:pt x="433" y="6507"/>
                  </a:cubicBezTo>
                  <a:cubicBezTo>
                    <a:pt x="881" y="6840"/>
                    <a:pt x="1405" y="7069"/>
                    <a:pt x="1957" y="7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49" name="Freeform: Shape 548">
              <a:extLst>
                <a:ext uri="{FF2B5EF4-FFF2-40B4-BE49-F238E27FC236}">
                  <a16:creationId xmlns:a16="http://schemas.microsoft.com/office/drawing/2014/main" xmlns="" id="{6FA9462C-4DD5-7C87-512F-E45A0FF05B07}"/>
                </a:ext>
              </a:extLst>
            </p:cNvPr>
            <p:cNvSpPr/>
            <p:nvPr/>
          </p:nvSpPr>
          <p:spPr>
            <a:xfrm>
              <a:off x="6311025" y="3695842"/>
              <a:ext cx="18181" cy="14132"/>
            </a:xfrm>
            <a:custGeom>
              <a:avLst/>
              <a:gdLst>
                <a:gd name="connsiteX0" fmla="*/ 3636 w 18181"/>
                <a:gd name="connsiteY0" fmla="*/ 7364 h 14132"/>
                <a:gd name="connsiteX1" fmla="*/ 3636 w 18181"/>
                <a:gd name="connsiteY1" fmla="*/ 8984 h 14132"/>
                <a:gd name="connsiteX2" fmla="*/ 2969 w 18181"/>
                <a:gd name="connsiteY2" fmla="*/ 10603 h 14132"/>
                <a:gd name="connsiteX3" fmla="*/ 2969 w 18181"/>
                <a:gd name="connsiteY3" fmla="*/ 11365 h 14132"/>
                <a:gd name="connsiteX4" fmla="*/ 4112 w 18181"/>
                <a:gd name="connsiteY4" fmla="*/ 12126 h 14132"/>
                <a:gd name="connsiteX5" fmla="*/ 9922 w 18181"/>
                <a:gd name="connsiteY5" fmla="*/ 12984 h 14132"/>
                <a:gd name="connsiteX6" fmla="*/ 11541 w 18181"/>
                <a:gd name="connsiteY6" fmla="*/ 13555 h 14132"/>
                <a:gd name="connsiteX7" fmla="*/ 14113 w 18181"/>
                <a:gd name="connsiteY7" fmla="*/ 13555 h 14132"/>
                <a:gd name="connsiteX8" fmla="*/ 15161 w 18181"/>
                <a:gd name="connsiteY8" fmla="*/ 12984 h 14132"/>
                <a:gd name="connsiteX9" fmla="*/ 15161 w 18181"/>
                <a:gd name="connsiteY9" fmla="*/ 12317 h 14132"/>
                <a:gd name="connsiteX10" fmla="*/ 17256 w 18181"/>
                <a:gd name="connsiteY10" fmla="*/ 10603 h 14132"/>
                <a:gd name="connsiteX11" fmla="*/ 17256 w 18181"/>
                <a:gd name="connsiteY11" fmla="*/ 9745 h 14132"/>
                <a:gd name="connsiteX12" fmla="*/ 17828 w 18181"/>
                <a:gd name="connsiteY12" fmla="*/ 7364 h 14132"/>
                <a:gd name="connsiteX13" fmla="*/ 17828 w 18181"/>
                <a:gd name="connsiteY13" fmla="*/ 3554 h 14132"/>
                <a:gd name="connsiteX14" fmla="*/ 15828 w 18181"/>
                <a:gd name="connsiteY14" fmla="*/ 982 h 14132"/>
                <a:gd name="connsiteX15" fmla="*/ 12208 w 18181"/>
                <a:gd name="connsiteY15" fmla="*/ 982 h 14132"/>
                <a:gd name="connsiteX16" fmla="*/ 11160 w 18181"/>
                <a:gd name="connsiteY16" fmla="*/ 982 h 14132"/>
                <a:gd name="connsiteX17" fmla="*/ 10494 w 18181"/>
                <a:gd name="connsiteY17" fmla="*/ 982 h 14132"/>
                <a:gd name="connsiteX18" fmla="*/ 7446 w 18181"/>
                <a:gd name="connsiteY18" fmla="*/ -256 h 14132"/>
                <a:gd name="connsiteX19" fmla="*/ 5255 w 18181"/>
                <a:gd name="connsiteY19" fmla="*/ -256 h 14132"/>
                <a:gd name="connsiteX20" fmla="*/ 588 w 18181"/>
                <a:gd name="connsiteY20" fmla="*/ 3744 h 14132"/>
                <a:gd name="connsiteX21" fmla="*/ 588 w 18181"/>
                <a:gd name="connsiteY21" fmla="*/ 6602 h 14132"/>
                <a:gd name="connsiteX22" fmla="*/ 2016 w 18181"/>
                <a:gd name="connsiteY22" fmla="*/ 7174 h 1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181" h="14132">
                  <a:moveTo>
                    <a:pt x="3636" y="7364"/>
                  </a:moveTo>
                  <a:cubicBezTo>
                    <a:pt x="3921" y="7869"/>
                    <a:pt x="3921" y="8478"/>
                    <a:pt x="3636" y="8984"/>
                  </a:cubicBezTo>
                  <a:lnTo>
                    <a:pt x="2969" y="10603"/>
                  </a:lnTo>
                  <a:cubicBezTo>
                    <a:pt x="2874" y="10850"/>
                    <a:pt x="2874" y="11117"/>
                    <a:pt x="2969" y="11365"/>
                  </a:cubicBezTo>
                  <a:cubicBezTo>
                    <a:pt x="3245" y="11746"/>
                    <a:pt x="3654" y="12012"/>
                    <a:pt x="4112" y="12126"/>
                  </a:cubicBezTo>
                  <a:cubicBezTo>
                    <a:pt x="6064" y="12317"/>
                    <a:pt x="7998" y="12603"/>
                    <a:pt x="9922" y="12984"/>
                  </a:cubicBezTo>
                  <a:cubicBezTo>
                    <a:pt x="10446" y="13212"/>
                    <a:pt x="10989" y="13412"/>
                    <a:pt x="11541" y="13555"/>
                  </a:cubicBezTo>
                  <a:cubicBezTo>
                    <a:pt x="12380" y="13793"/>
                    <a:pt x="13275" y="13793"/>
                    <a:pt x="14113" y="13555"/>
                  </a:cubicBezTo>
                  <a:cubicBezTo>
                    <a:pt x="14523" y="13508"/>
                    <a:pt x="14894" y="13298"/>
                    <a:pt x="15161" y="12984"/>
                  </a:cubicBezTo>
                  <a:cubicBezTo>
                    <a:pt x="15170" y="12765"/>
                    <a:pt x="15170" y="12536"/>
                    <a:pt x="15161" y="12317"/>
                  </a:cubicBezTo>
                  <a:cubicBezTo>
                    <a:pt x="15161" y="11555"/>
                    <a:pt x="16971" y="11365"/>
                    <a:pt x="17256" y="10603"/>
                  </a:cubicBezTo>
                  <a:cubicBezTo>
                    <a:pt x="17304" y="10317"/>
                    <a:pt x="17304" y="10031"/>
                    <a:pt x="17256" y="9745"/>
                  </a:cubicBezTo>
                  <a:cubicBezTo>
                    <a:pt x="17370" y="8936"/>
                    <a:pt x="17561" y="8135"/>
                    <a:pt x="17828" y="7364"/>
                  </a:cubicBezTo>
                  <a:cubicBezTo>
                    <a:pt x="18256" y="6126"/>
                    <a:pt x="18256" y="4793"/>
                    <a:pt x="17828" y="3554"/>
                  </a:cubicBezTo>
                  <a:cubicBezTo>
                    <a:pt x="17542" y="2458"/>
                    <a:pt x="16818" y="1525"/>
                    <a:pt x="15828" y="982"/>
                  </a:cubicBezTo>
                  <a:cubicBezTo>
                    <a:pt x="14675" y="458"/>
                    <a:pt x="13361" y="458"/>
                    <a:pt x="12208" y="982"/>
                  </a:cubicBezTo>
                  <a:cubicBezTo>
                    <a:pt x="11865" y="1058"/>
                    <a:pt x="11503" y="1058"/>
                    <a:pt x="11160" y="982"/>
                  </a:cubicBezTo>
                  <a:lnTo>
                    <a:pt x="10494" y="982"/>
                  </a:lnTo>
                  <a:cubicBezTo>
                    <a:pt x="9598" y="325"/>
                    <a:pt x="8550" y="-104"/>
                    <a:pt x="7446" y="-256"/>
                  </a:cubicBezTo>
                  <a:cubicBezTo>
                    <a:pt x="6731" y="-447"/>
                    <a:pt x="5969" y="-447"/>
                    <a:pt x="5255" y="-256"/>
                  </a:cubicBezTo>
                  <a:cubicBezTo>
                    <a:pt x="3321" y="563"/>
                    <a:pt x="1692" y="1964"/>
                    <a:pt x="588" y="3744"/>
                  </a:cubicBezTo>
                  <a:cubicBezTo>
                    <a:pt x="16" y="4602"/>
                    <a:pt x="-460" y="5840"/>
                    <a:pt x="588" y="6602"/>
                  </a:cubicBezTo>
                  <a:cubicBezTo>
                    <a:pt x="1035" y="6850"/>
                    <a:pt x="1521" y="7040"/>
                    <a:pt x="2016" y="717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50" name="Freeform: Shape 549">
              <a:extLst>
                <a:ext uri="{FF2B5EF4-FFF2-40B4-BE49-F238E27FC236}">
                  <a16:creationId xmlns:a16="http://schemas.microsoft.com/office/drawing/2014/main" xmlns="" id="{2BEBAB5A-ACD0-1466-F10B-827FBE510B72}"/>
                </a:ext>
              </a:extLst>
            </p:cNvPr>
            <p:cNvSpPr/>
            <p:nvPr/>
          </p:nvSpPr>
          <p:spPr>
            <a:xfrm>
              <a:off x="6496030" y="3702693"/>
              <a:ext cx="18247" cy="14133"/>
            </a:xfrm>
            <a:custGeom>
              <a:avLst/>
              <a:gdLst>
                <a:gd name="connsiteX0" fmla="*/ 3797 w 18247"/>
                <a:gd name="connsiteY0" fmla="*/ 7467 h 14133"/>
                <a:gd name="connsiteX1" fmla="*/ 3797 w 18247"/>
                <a:gd name="connsiteY1" fmla="*/ 9086 h 14133"/>
                <a:gd name="connsiteX2" fmla="*/ 3130 w 18247"/>
                <a:gd name="connsiteY2" fmla="*/ 10705 h 14133"/>
                <a:gd name="connsiteX3" fmla="*/ 3130 w 18247"/>
                <a:gd name="connsiteY3" fmla="*/ 11467 h 14133"/>
                <a:gd name="connsiteX4" fmla="*/ 4273 w 18247"/>
                <a:gd name="connsiteY4" fmla="*/ 12229 h 14133"/>
                <a:gd name="connsiteX5" fmla="*/ 10083 w 18247"/>
                <a:gd name="connsiteY5" fmla="*/ 12991 h 14133"/>
                <a:gd name="connsiteX6" fmla="*/ 11702 w 18247"/>
                <a:gd name="connsiteY6" fmla="*/ 13562 h 14133"/>
                <a:gd name="connsiteX7" fmla="*/ 14274 w 18247"/>
                <a:gd name="connsiteY7" fmla="*/ 13562 h 14133"/>
                <a:gd name="connsiteX8" fmla="*/ 15227 w 18247"/>
                <a:gd name="connsiteY8" fmla="*/ 12895 h 14133"/>
                <a:gd name="connsiteX9" fmla="*/ 15227 w 18247"/>
                <a:gd name="connsiteY9" fmla="*/ 12324 h 14133"/>
                <a:gd name="connsiteX10" fmla="*/ 17322 w 18247"/>
                <a:gd name="connsiteY10" fmla="*/ 10514 h 14133"/>
                <a:gd name="connsiteX11" fmla="*/ 17322 w 18247"/>
                <a:gd name="connsiteY11" fmla="*/ 9753 h 14133"/>
                <a:gd name="connsiteX12" fmla="*/ 17894 w 18247"/>
                <a:gd name="connsiteY12" fmla="*/ 7371 h 14133"/>
                <a:gd name="connsiteX13" fmla="*/ 17894 w 18247"/>
                <a:gd name="connsiteY13" fmla="*/ 3466 h 14133"/>
                <a:gd name="connsiteX14" fmla="*/ 15798 w 18247"/>
                <a:gd name="connsiteY14" fmla="*/ 989 h 14133"/>
                <a:gd name="connsiteX15" fmla="*/ 12179 w 18247"/>
                <a:gd name="connsiteY15" fmla="*/ 989 h 14133"/>
                <a:gd name="connsiteX16" fmla="*/ 11131 w 18247"/>
                <a:gd name="connsiteY16" fmla="*/ 989 h 14133"/>
                <a:gd name="connsiteX17" fmla="*/ 10464 w 18247"/>
                <a:gd name="connsiteY17" fmla="*/ 989 h 14133"/>
                <a:gd name="connsiteX18" fmla="*/ 7416 w 18247"/>
                <a:gd name="connsiteY18" fmla="*/ -249 h 14133"/>
                <a:gd name="connsiteX19" fmla="*/ 5321 w 18247"/>
                <a:gd name="connsiteY19" fmla="*/ -249 h 14133"/>
                <a:gd name="connsiteX20" fmla="*/ 558 w 18247"/>
                <a:gd name="connsiteY20" fmla="*/ 3847 h 14133"/>
                <a:gd name="connsiteX21" fmla="*/ 558 w 18247"/>
                <a:gd name="connsiteY21" fmla="*/ 6704 h 14133"/>
                <a:gd name="connsiteX22" fmla="*/ 2082 w 18247"/>
                <a:gd name="connsiteY22" fmla="*/ 7276 h 1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247" h="14133">
                  <a:moveTo>
                    <a:pt x="3797" y="7467"/>
                  </a:moveTo>
                  <a:cubicBezTo>
                    <a:pt x="4082" y="7971"/>
                    <a:pt x="4082" y="8581"/>
                    <a:pt x="3797" y="9086"/>
                  </a:cubicBezTo>
                  <a:lnTo>
                    <a:pt x="3130" y="10705"/>
                  </a:lnTo>
                  <a:cubicBezTo>
                    <a:pt x="3035" y="10952"/>
                    <a:pt x="3035" y="11219"/>
                    <a:pt x="3130" y="11467"/>
                  </a:cubicBezTo>
                  <a:cubicBezTo>
                    <a:pt x="3130" y="11467"/>
                    <a:pt x="3797" y="12038"/>
                    <a:pt x="4273" y="12229"/>
                  </a:cubicBezTo>
                  <a:cubicBezTo>
                    <a:pt x="4749" y="12419"/>
                    <a:pt x="8273" y="12229"/>
                    <a:pt x="10083" y="12991"/>
                  </a:cubicBezTo>
                  <a:cubicBezTo>
                    <a:pt x="10597" y="13238"/>
                    <a:pt x="11140" y="13429"/>
                    <a:pt x="11702" y="13562"/>
                  </a:cubicBezTo>
                  <a:cubicBezTo>
                    <a:pt x="12541" y="13791"/>
                    <a:pt x="13436" y="13791"/>
                    <a:pt x="14274" y="13562"/>
                  </a:cubicBezTo>
                  <a:cubicBezTo>
                    <a:pt x="14274" y="13562"/>
                    <a:pt x="15131" y="13562"/>
                    <a:pt x="15227" y="12895"/>
                  </a:cubicBezTo>
                  <a:cubicBezTo>
                    <a:pt x="15322" y="12229"/>
                    <a:pt x="15227" y="12895"/>
                    <a:pt x="15227" y="12324"/>
                  </a:cubicBezTo>
                  <a:cubicBezTo>
                    <a:pt x="15227" y="11752"/>
                    <a:pt x="17036" y="11276"/>
                    <a:pt x="17322" y="10514"/>
                  </a:cubicBezTo>
                  <a:cubicBezTo>
                    <a:pt x="17408" y="10266"/>
                    <a:pt x="17408" y="10000"/>
                    <a:pt x="17322" y="9753"/>
                  </a:cubicBezTo>
                  <a:cubicBezTo>
                    <a:pt x="17408" y="8933"/>
                    <a:pt x="17598" y="8133"/>
                    <a:pt x="17894" y="7371"/>
                  </a:cubicBezTo>
                  <a:cubicBezTo>
                    <a:pt x="18322" y="6104"/>
                    <a:pt x="18322" y="4732"/>
                    <a:pt x="17894" y="3466"/>
                  </a:cubicBezTo>
                  <a:cubicBezTo>
                    <a:pt x="17503" y="2418"/>
                    <a:pt x="16760" y="1542"/>
                    <a:pt x="15798" y="989"/>
                  </a:cubicBezTo>
                  <a:cubicBezTo>
                    <a:pt x="14665" y="408"/>
                    <a:pt x="13312" y="408"/>
                    <a:pt x="12179" y="989"/>
                  </a:cubicBezTo>
                  <a:cubicBezTo>
                    <a:pt x="11836" y="1084"/>
                    <a:pt x="11474" y="1084"/>
                    <a:pt x="11131" y="989"/>
                  </a:cubicBezTo>
                  <a:cubicBezTo>
                    <a:pt x="10912" y="1066"/>
                    <a:pt x="10683" y="1066"/>
                    <a:pt x="10464" y="989"/>
                  </a:cubicBezTo>
                  <a:cubicBezTo>
                    <a:pt x="9550" y="370"/>
                    <a:pt x="8512" y="-58"/>
                    <a:pt x="7416" y="-249"/>
                  </a:cubicBezTo>
                  <a:cubicBezTo>
                    <a:pt x="6730" y="-449"/>
                    <a:pt x="6006" y="-449"/>
                    <a:pt x="5321" y="-249"/>
                  </a:cubicBezTo>
                  <a:cubicBezTo>
                    <a:pt x="3378" y="637"/>
                    <a:pt x="1720" y="2056"/>
                    <a:pt x="558" y="3847"/>
                  </a:cubicBezTo>
                  <a:cubicBezTo>
                    <a:pt x="82" y="4799"/>
                    <a:pt x="-490" y="5942"/>
                    <a:pt x="558" y="6704"/>
                  </a:cubicBezTo>
                  <a:cubicBezTo>
                    <a:pt x="1034" y="6981"/>
                    <a:pt x="1549" y="7171"/>
                    <a:pt x="2082" y="727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51" name="Freeform: Shape 550">
              <a:extLst>
                <a:ext uri="{FF2B5EF4-FFF2-40B4-BE49-F238E27FC236}">
                  <a16:creationId xmlns:a16="http://schemas.microsoft.com/office/drawing/2014/main" xmlns="" id="{7777BEF4-9918-6B54-846B-FBD757C8640C}"/>
                </a:ext>
              </a:extLst>
            </p:cNvPr>
            <p:cNvSpPr/>
            <p:nvPr/>
          </p:nvSpPr>
          <p:spPr>
            <a:xfrm>
              <a:off x="6619123" y="3703403"/>
              <a:ext cx="18122" cy="13965"/>
            </a:xfrm>
            <a:custGeom>
              <a:avLst/>
              <a:gdLst>
                <a:gd name="connsiteX0" fmla="*/ 3767 w 18122"/>
                <a:gd name="connsiteY0" fmla="*/ 6947 h 13965"/>
                <a:gd name="connsiteX1" fmla="*/ 3767 w 18122"/>
                <a:gd name="connsiteY1" fmla="*/ 8567 h 13965"/>
                <a:gd name="connsiteX2" fmla="*/ 3005 w 18122"/>
                <a:gd name="connsiteY2" fmla="*/ 10662 h 13965"/>
                <a:gd name="connsiteX3" fmla="*/ 3005 w 18122"/>
                <a:gd name="connsiteY3" fmla="*/ 11329 h 13965"/>
                <a:gd name="connsiteX4" fmla="*/ 4148 w 18122"/>
                <a:gd name="connsiteY4" fmla="*/ 12091 h 13965"/>
                <a:gd name="connsiteX5" fmla="*/ 9958 w 18122"/>
                <a:gd name="connsiteY5" fmla="*/ 12852 h 13965"/>
                <a:gd name="connsiteX6" fmla="*/ 11578 w 18122"/>
                <a:gd name="connsiteY6" fmla="*/ 13424 h 13965"/>
                <a:gd name="connsiteX7" fmla="*/ 14245 w 18122"/>
                <a:gd name="connsiteY7" fmla="*/ 13424 h 13965"/>
                <a:gd name="connsiteX8" fmla="*/ 15197 w 18122"/>
                <a:gd name="connsiteY8" fmla="*/ 12852 h 13965"/>
                <a:gd name="connsiteX9" fmla="*/ 15197 w 18122"/>
                <a:gd name="connsiteY9" fmla="*/ 12186 h 13965"/>
                <a:gd name="connsiteX10" fmla="*/ 17293 w 18122"/>
                <a:gd name="connsiteY10" fmla="*/ 10376 h 13965"/>
                <a:gd name="connsiteX11" fmla="*/ 17293 w 18122"/>
                <a:gd name="connsiteY11" fmla="*/ 9614 h 13965"/>
                <a:gd name="connsiteX12" fmla="*/ 17769 w 18122"/>
                <a:gd name="connsiteY12" fmla="*/ 7138 h 13965"/>
                <a:gd name="connsiteX13" fmla="*/ 17769 w 18122"/>
                <a:gd name="connsiteY13" fmla="*/ 3327 h 13965"/>
                <a:gd name="connsiteX14" fmla="*/ 15673 w 18122"/>
                <a:gd name="connsiteY14" fmla="*/ 851 h 13965"/>
                <a:gd name="connsiteX15" fmla="*/ 12054 w 18122"/>
                <a:gd name="connsiteY15" fmla="*/ 851 h 13965"/>
                <a:gd name="connsiteX16" fmla="*/ 11006 w 18122"/>
                <a:gd name="connsiteY16" fmla="*/ 851 h 13965"/>
                <a:gd name="connsiteX17" fmla="*/ 10339 w 18122"/>
                <a:gd name="connsiteY17" fmla="*/ 851 h 13965"/>
                <a:gd name="connsiteX18" fmla="*/ 7196 w 18122"/>
                <a:gd name="connsiteY18" fmla="*/ -292 h 13965"/>
                <a:gd name="connsiteX19" fmla="*/ 5101 w 18122"/>
                <a:gd name="connsiteY19" fmla="*/ -292 h 13965"/>
                <a:gd name="connsiteX20" fmla="*/ 433 w 18122"/>
                <a:gd name="connsiteY20" fmla="*/ 3899 h 13965"/>
                <a:gd name="connsiteX21" fmla="*/ 433 w 18122"/>
                <a:gd name="connsiteY21" fmla="*/ 6757 h 13965"/>
                <a:gd name="connsiteX22" fmla="*/ 1862 w 18122"/>
                <a:gd name="connsiteY22" fmla="*/ 7328 h 13965"/>
                <a:gd name="connsiteX23" fmla="*/ 3767 w 18122"/>
                <a:gd name="connsiteY23" fmla="*/ 6947 h 1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122" h="13965">
                  <a:moveTo>
                    <a:pt x="3767" y="6947"/>
                  </a:moveTo>
                  <a:cubicBezTo>
                    <a:pt x="4005" y="7461"/>
                    <a:pt x="4005" y="8052"/>
                    <a:pt x="3767" y="8567"/>
                  </a:cubicBezTo>
                  <a:lnTo>
                    <a:pt x="3005" y="10662"/>
                  </a:lnTo>
                  <a:cubicBezTo>
                    <a:pt x="3005" y="10662"/>
                    <a:pt x="3005" y="10662"/>
                    <a:pt x="3005" y="11329"/>
                  </a:cubicBezTo>
                  <a:cubicBezTo>
                    <a:pt x="3281" y="11709"/>
                    <a:pt x="3691" y="11976"/>
                    <a:pt x="4148" y="12091"/>
                  </a:cubicBezTo>
                  <a:cubicBezTo>
                    <a:pt x="6053" y="12091"/>
                    <a:pt x="8149" y="12091"/>
                    <a:pt x="9958" y="12852"/>
                  </a:cubicBezTo>
                  <a:cubicBezTo>
                    <a:pt x="10482" y="13081"/>
                    <a:pt x="11025" y="13272"/>
                    <a:pt x="11578" y="13424"/>
                  </a:cubicBezTo>
                  <a:cubicBezTo>
                    <a:pt x="12454" y="13615"/>
                    <a:pt x="13368" y="13615"/>
                    <a:pt x="14245" y="13424"/>
                  </a:cubicBezTo>
                  <a:cubicBezTo>
                    <a:pt x="14616" y="13348"/>
                    <a:pt x="14959" y="13148"/>
                    <a:pt x="15197" y="12852"/>
                  </a:cubicBezTo>
                  <a:cubicBezTo>
                    <a:pt x="15197" y="12852"/>
                    <a:pt x="15197" y="12852"/>
                    <a:pt x="15197" y="12186"/>
                  </a:cubicBezTo>
                  <a:cubicBezTo>
                    <a:pt x="15197" y="11519"/>
                    <a:pt x="16912" y="11138"/>
                    <a:pt x="17293" y="10376"/>
                  </a:cubicBezTo>
                  <a:cubicBezTo>
                    <a:pt x="17331" y="10119"/>
                    <a:pt x="17331" y="9862"/>
                    <a:pt x="17293" y="9614"/>
                  </a:cubicBezTo>
                  <a:cubicBezTo>
                    <a:pt x="17359" y="8776"/>
                    <a:pt x="17521" y="7938"/>
                    <a:pt x="17769" y="7138"/>
                  </a:cubicBezTo>
                  <a:cubicBezTo>
                    <a:pt x="18198" y="5899"/>
                    <a:pt x="18198" y="4556"/>
                    <a:pt x="17769" y="3327"/>
                  </a:cubicBezTo>
                  <a:cubicBezTo>
                    <a:pt x="17378" y="2280"/>
                    <a:pt x="16635" y="1404"/>
                    <a:pt x="15673" y="851"/>
                  </a:cubicBezTo>
                  <a:cubicBezTo>
                    <a:pt x="14530" y="289"/>
                    <a:pt x="13197" y="289"/>
                    <a:pt x="12054" y="851"/>
                  </a:cubicBezTo>
                  <a:cubicBezTo>
                    <a:pt x="11711" y="927"/>
                    <a:pt x="11349" y="927"/>
                    <a:pt x="11006" y="851"/>
                  </a:cubicBezTo>
                  <a:lnTo>
                    <a:pt x="10339" y="851"/>
                  </a:lnTo>
                  <a:cubicBezTo>
                    <a:pt x="9425" y="175"/>
                    <a:pt x="8330" y="-216"/>
                    <a:pt x="7196" y="-292"/>
                  </a:cubicBezTo>
                  <a:cubicBezTo>
                    <a:pt x="6501" y="-435"/>
                    <a:pt x="5796" y="-435"/>
                    <a:pt x="5101" y="-292"/>
                  </a:cubicBezTo>
                  <a:cubicBezTo>
                    <a:pt x="3177" y="632"/>
                    <a:pt x="1557" y="2080"/>
                    <a:pt x="433" y="3899"/>
                  </a:cubicBezTo>
                  <a:cubicBezTo>
                    <a:pt x="433" y="4756"/>
                    <a:pt x="-614" y="5995"/>
                    <a:pt x="433" y="6757"/>
                  </a:cubicBezTo>
                  <a:cubicBezTo>
                    <a:pt x="881" y="7004"/>
                    <a:pt x="1367" y="7195"/>
                    <a:pt x="1862" y="7328"/>
                  </a:cubicBezTo>
                  <a:cubicBezTo>
                    <a:pt x="2481" y="7138"/>
                    <a:pt x="3119" y="7014"/>
                    <a:pt x="3767" y="694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52" name="Freeform: Shape 551">
              <a:extLst>
                <a:ext uri="{FF2B5EF4-FFF2-40B4-BE49-F238E27FC236}">
                  <a16:creationId xmlns:a16="http://schemas.microsoft.com/office/drawing/2014/main" xmlns="" id="{213D5464-D8B9-1830-E8FD-143B559023F8}"/>
                </a:ext>
              </a:extLst>
            </p:cNvPr>
            <p:cNvSpPr/>
            <p:nvPr/>
          </p:nvSpPr>
          <p:spPr>
            <a:xfrm>
              <a:off x="6774274" y="3676697"/>
              <a:ext cx="18126" cy="13994"/>
            </a:xfrm>
            <a:custGeom>
              <a:avLst/>
              <a:gdLst>
                <a:gd name="connsiteX0" fmla="*/ 3778 w 18126"/>
                <a:gd name="connsiteY0" fmla="*/ 8792 h 13994"/>
                <a:gd name="connsiteX1" fmla="*/ 3778 w 18126"/>
                <a:gd name="connsiteY1" fmla="*/ 10412 h 13994"/>
                <a:gd name="connsiteX2" fmla="*/ 3206 w 18126"/>
                <a:gd name="connsiteY2" fmla="*/ 12031 h 13994"/>
                <a:gd name="connsiteX3" fmla="*/ 3206 w 18126"/>
                <a:gd name="connsiteY3" fmla="*/ 12793 h 13994"/>
                <a:gd name="connsiteX4" fmla="*/ 4444 w 18126"/>
                <a:gd name="connsiteY4" fmla="*/ 13460 h 13994"/>
                <a:gd name="connsiteX5" fmla="*/ 10255 w 18126"/>
                <a:gd name="connsiteY5" fmla="*/ 13460 h 13994"/>
                <a:gd name="connsiteX6" fmla="*/ 11969 w 18126"/>
                <a:gd name="connsiteY6" fmla="*/ 13460 h 13994"/>
                <a:gd name="connsiteX7" fmla="*/ 14541 w 18126"/>
                <a:gd name="connsiteY7" fmla="*/ 13460 h 13994"/>
                <a:gd name="connsiteX8" fmla="*/ 15493 w 18126"/>
                <a:gd name="connsiteY8" fmla="*/ 12793 h 13994"/>
                <a:gd name="connsiteX9" fmla="*/ 15493 w 18126"/>
                <a:gd name="connsiteY9" fmla="*/ 12126 h 13994"/>
                <a:gd name="connsiteX10" fmla="*/ 17494 w 18126"/>
                <a:gd name="connsiteY10" fmla="*/ 10221 h 13994"/>
                <a:gd name="connsiteX11" fmla="*/ 17494 w 18126"/>
                <a:gd name="connsiteY11" fmla="*/ 9459 h 13994"/>
                <a:gd name="connsiteX12" fmla="*/ 17970 w 18126"/>
                <a:gd name="connsiteY12" fmla="*/ 6983 h 13994"/>
                <a:gd name="connsiteX13" fmla="*/ 17494 w 18126"/>
                <a:gd name="connsiteY13" fmla="*/ 3172 h 13994"/>
                <a:gd name="connsiteX14" fmla="*/ 15303 w 18126"/>
                <a:gd name="connsiteY14" fmla="*/ 791 h 13994"/>
                <a:gd name="connsiteX15" fmla="*/ 11683 w 18126"/>
                <a:gd name="connsiteY15" fmla="*/ 791 h 13994"/>
                <a:gd name="connsiteX16" fmla="*/ 10731 w 18126"/>
                <a:gd name="connsiteY16" fmla="*/ 791 h 13994"/>
                <a:gd name="connsiteX17" fmla="*/ 9969 w 18126"/>
                <a:gd name="connsiteY17" fmla="*/ 791 h 13994"/>
                <a:gd name="connsiteX18" fmla="*/ 6921 w 18126"/>
                <a:gd name="connsiteY18" fmla="*/ -256 h 13994"/>
                <a:gd name="connsiteX19" fmla="*/ 4825 w 18126"/>
                <a:gd name="connsiteY19" fmla="*/ -256 h 13994"/>
                <a:gd name="connsiteX20" fmla="*/ 349 w 18126"/>
                <a:gd name="connsiteY20" fmla="*/ 4030 h 13994"/>
                <a:gd name="connsiteX21" fmla="*/ 349 w 18126"/>
                <a:gd name="connsiteY21" fmla="*/ 6983 h 13994"/>
                <a:gd name="connsiteX22" fmla="*/ 1873 w 18126"/>
                <a:gd name="connsiteY22" fmla="*/ 6983 h 13994"/>
                <a:gd name="connsiteX23" fmla="*/ 3778 w 18126"/>
                <a:gd name="connsiteY23" fmla="*/ 8792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126" h="13994">
                  <a:moveTo>
                    <a:pt x="3778" y="8792"/>
                  </a:moveTo>
                  <a:cubicBezTo>
                    <a:pt x="4063" y="9297"/>
                    <a:pt x="4063" y="9907"/>
                    <a:pt x="3778" y="10412"/>
                  </a:cubicBezTo>
                  <a:lnTo>
                    <a:pt x="3206" y="12031"/>
                  </a:lnTo>
                  <a:cubicBezTo>
                    <a:pt x="3111" y="12279"/>
                    <a:pt x="3111" y="12545"/>
                    <a:pt x="3206" y="12793"/>
                  </a:cubicBezTo>
                  <a:cubicBezTo>
                    <a:pt x="3511" y="13174"/>
                    <a:pt x="3959" y="13412"/>
                    <a:pt x="4444" y="13460"/>
                  </a:cubicBezTo>
                  <a:cubicBezTo>
                    <a:pt x="6350" y="13460"/>
                    <a:pt x="8445" y="13460"/>
                    <a:pt x="10255" y="13460"/>
                  </a:cubicBezTo>
                  <a:cubicBezTo>
                    <a:pt x="10826" y="13546"/>
                    <a:pt x="11398" y="13546"/>
                    <a:pt x="11969" y="13460"/>
                  </a:cubicBezTo>
                  <a:cubicBezTo>
                    <a:pt x="12817" y="13640"/>
                    <a:pt x="13693" y="13640"/>
                    <a:pt x="14541" y="13460"/>
                  </a:cubicBezTo>
                  <a:cubicBezTo>
                    <a:pt x="14903" y="13317"/>
                    <a:pt x="15236" y="13088"/>
                    <a:pt x="15493" y="12793"/>
                  </a:cubicBezTo>
                  <a:cubicBezTo>
                    <a:pt x="15493" y="12793"/>
                    <a:pt x="15493" y="12793"/>
                    <a:pt x="15493" y="12126"/>
                  </a:cubicBezTo>
                  <a:cubicBezTo>
                    <a:pt x="15493" y="11460"/>
                    <a:pt x="17208" y="11078"/>
                    <a:pt x="17494" y="10221"/>
                  </a:cubicBezTo>
                  <a:cubicBezTo>
                    <a:pt x="17589" y="9974"/>
                    <a:pt x="17589" y="9707"/>
                    <a:pt x="17494" y="9459"/>
                  </a:cubicBezTo>
                  <a:cubicBezTo>
                    <a:pt x="17560" y="8621"/>
                    <a:pt x="17722" y="7792"/>
                    <a:pt x="17970" y="6983"/>
                  </a:cubicBezTo>
                  <a:cubicBezTo>
                    <a:pt x="18237" y="5697"/>
                    <a:pt x="18075" y="4354"/>
                    <a:pt x="17494" y="3172"/>
                  </a:cubicBezTo>
                  <a:cubicBezTo>
                    <a:pt x="17084" y="2135"/>
                    <a:pt x="16303" y="1286"/>
                    <a:pt x="15303" y="791"/>
                  </a:cubicBezTo>
                  <a:cubicBezTo>
                    <a:pt x="14169" y="210"/>
                    <a:pt x="12817" y="210"/>
                    <a:pt x="11683" y="791"/>
                  </a:cubicBezTo>
                  <a:cubicBezTo>
                    <a:pt x="11683" y="791"/>
                    <a:pt x="11112" y="1268"/>
                    <a:pt x="10731" y="791"/>
                  </a:cubicBezTo>
                  <a:cubicBezTo>
                    <a:pt x="10483" y="868"/>
                    <a:pt x="10216" y="868"/>
                    <a:pt x="9969" y="791"/>
                  </a:cubicBezTo>
                  <a:cubicBezTo>
                    <a:pt x="9055" y="191"/>
                    <a:pt x="8007" y="-170"/>
                    <a:pt x="6921" y="-256"/>
                  </a:cubicBezTo>
                  <a:cubicBezTo>
                    <a:pt x="6235" y="-447"/>
                    <a:pt x="5511" y="-447"/>
                    <a:pt x="4825" y="-256"/>
                  </a:cubicBezTo>
                  <a:cubicBezTo>
                    <a:pt x="2968" y="734"/>
                    <a:pt x="1416" y="2220"/>
                    <a:pt x="349" y="4030"/>
                  </a:cubicBezTo>
                  <a:cubicBezTo>
                    <a:pt x="349" y="4982"/>
                    <a:pt x="-508" y="6220"/>
                    <a:pt x="349" y="6983"/>
                  </a:cubicBezTo>
                  <a:cubicBezTo>
                    <a:pt x="853" y="7021"/>
                    <a:pt x="1368" y="7021"/>
                    <a:pt x="1873" y="6983"/>
                  </a:cubicBezTo>
                  <a:cubicBezTo>
                    <a:pt x="1873" y="6983"/>
                    <a:pt x="3587" y="8792"/>
                    <a:pt x="3778" y="87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553" name="Freeform: Shape 552">
              <a:extLst>
                <a:ext uri="{FF2B5EF4-FFF2-40B4-BE49-F238E27FC236}">
                  <a16:creationId xmlns:a16="http://schemas.microsoft.com/office/drawing/2014/main" xmlns="" id="{BA152DFE-4752-19FE-34AC-0B884ED4F9CB}"/>
                </a:ext>
              </a:extLst>
            </p:cNvPr>
            <p:cNvSpPr/>
            <p:nvPr/>
          </p:nvSpPr>
          <p:spPr>
            <a:xfrm>
              <a:off x="3586066" y="2429160"/>
              <a:ext cx="594360" cy="166401"/>
            </a:xfrm>
            <a:custGeom>
              <a:avLst/>
              <a:gdLst>
                <a:gd name="connsiteX0" fmla="*/ 575849 w 594360"/>
                <a:gd name="connsiteY0" fmla="*/ 75801 h 166401"/>
                <a:gd name="connsiteX1" fmla="*/ 569753 w 594360"/>
                <a:gd name="connsiteY1" fmla="*/ 71896 h 166401"/>
                <a:gd name="connsiteX2" fmla="*/ 566705 w 594360"/>
                <a:gd name="connsiteY2" fmla="*/ 69991 h 166401"/>
                <a:gd name="connsiteX3" fmla="*/ 564991 w 594360"/>
                <a:gd name="connsiteY3" fmla="*/ 68657 h 166401"/>
                <a:gd name="connsiteX4" fmla="*/ 554704 w 594360"/>
                <a:gd name="connsiteY4" fmla="*/ 59132 h 166401"/>
                <a:gd name="connsiteX5" fmla="*/ 530987 w 594360"/>
                <a:gd name="connsiteY5" fmla="*/ 42559 h 166401"/>
                <a:gd name="connsiteX6" fmla="*/ 468884 w 594360"/>
                <a:gd name="connsiteY6" fmla="*/ 19413 h 166401"/>
                <a:gd name="connsiteX7" fmla="*/ 446500 w 594360"/>
                <a:gd name="connsiteY7" fmla="*/ 14651 h 166401"/>
                <a:gd name="connsiteX8" fmla="*/ 427450 w 594360"/>
                <a:gd name="connsiteY8" fmla="*/ 10936 h 166401"/>
                <a:gd name="connsiteX9" fmla="*/ 384873 w 594360"/>
                <a:gd name="connsiteY9" fmla="*/ 4268 h 166401"/>
                <a:gd name="connsiteX10" fmla="*/ 327723 w 594360"/>
                <a:gd name="connsiteY10" fmla="*/ -399 h 166401"/>
                <a:gd name="connsiteX11" fmla="*/ 296957 w 594360"/>
                <a:gd name="connsiteY11" fmla="*/ -399 h 166401"/>
                <a:gd name="connsiteX12" fmla="*/ 269716 w 594360"/>
                <a:gd name="connsiteY12" fmla="*/ 2744 h 166401"/>
                <a:gd name="connsiteX13" fmla="*/ 228473 w 594360"/>
                <a:gd name="connsiteY13" fmla="*/ 15413 h 166401"/>
                <a:gd name="connsiteX14" fmla="*/ 182562 w 594360"/>
                <a:gd name="connsiteY14" fmla="*/ 31891 h 166401"/>
                <a:gd name="connsiteX15" fmla="*/ 94456 w 594360"/>
                <a:gd name="connsiteY15" fmla="*/ 71324 h 166401"/>
                <a:gd name="connsiteX16" fmla="*/ 37306 w 594360"/>
                <a:gd name="connsiteY16" fmla="*/ 115901 h 166401"/>
                <a:gd name="connsiteX17" fmla="*/ 13207 w 594360"/>
                <a:gd name="connsiteY17" fmla="*/ 143333 h 166401"/>
                <a:gd name="connsiteX18" fmla="*/ -32 w 594360"/>
                <a:gd name="connsiteY18" fmla="*/ 162383 h 166401"/>
                <a:gd name="connsiteX19" fmla="*/ 6730 w 594360"/>
                <a:gd name="connsiteY19" fmla="*/ 166003 h 166401"/>
                <a:gd name="connsiteX20" fmla="*/ 12636 w 594360"/>
                <a:gd name="connsiteY20" fmla="*/ 156478 h 166401"/>
                <a:gd name="connsiteX21" fmla="*/ 46164 w 594360"/>
                <a:gd name="connsiteY21" fmla="*/ 118378 h 166401"/>
                <a:gd name="connsiteX22" fmla="*/ 85788 w 594360"/>
                <a:gd name="connsiteY22" fmla="*/ 86469 h 166401"/>
                <a:gd name="connsiteX23" fmla="*/ 120649 w 594360"/>
                <a:gd name="connsiteY23" fmla="*/ 65704 h 166401"/>
                <a:gd name="connsiteX24" fmla="*/ 193040 w 594360"/>
                <a:gd name="connsiteY24" fmla="*/ 39606 h 166401"/>
                <a:gd name="connsiteX25" fmla="*/ 215709 w 594360"/>
                <a:gd name="connsiteY25" fmla="*/ 37129 h 166401"/>
                <a:gd name="connsiteX26" fmla="*/ 238188 w 594360"/>
                <a:gd name="connsiteY26" fmla="*/ 35605 h 166401"/>
                <a:gd name="connsiteX27" fmla="*/ 281813 w 594360"/>
                <a:gd name="connsiteY27" fmla="*/ 32748 h 166401"/>
                <a:gd name="connsiteX28" fmla="*/ 367537 w 594360"/>
                <a:gd name="connsiteY28" fmla="*/ 22652 h 166401"/>
                <a:gd name="connsiteX29" fmla="*/ 386587 w 594360"/>
                <a:gd name="connsiteY29" fmla="*/ 19413 h 166401"/>
                <a:gd name="connsiteX30" fmla="*/ 407162 w 594360"/>
                <a:gd name="connsiteY30" fmla="*/ 18079 h 166401"/>
                <a:gd name="connsiteX31" fmla="*/ 433832 w 594360"/>
                <a:gd name="connsiteY31" fmla="*/ 20651 h 166401"/>
                <a:gd name="connsiteX32" fmla="*/ 458787 w 594360"/>
                <a:gd name="connsiteY32" fmla="*/ 25414 h 166401"/>
                <a:gd name="connsiteX33" fmla="*/ 528605 w 594360"/>
                <a:gd name="connsiteY33" fmla="*/ 50560 h 166401"/>
                <a:gd name="connsiteX34" fmla="*/ 558037 w 594360"/>
                <a:gd name="connsiteY34" fmla="*/ 73229 h 166401"/>
                <a:gd name="connsiteX35" fmla="*/ 565943 w 594360"/>
                <a:gd name="connsiteY35" fmla="*/ 78944 h 166401"/>
                <a:gd name="connsiteX36" fmla="*/ 574039 w 594360"/>
                <a:gd name="connsiteY36" fmla="*/ 83802 h 166401"/>
                <a:gd name="connsiteX37" fmla="*/ 590041 w 594360"/>
                <a:gd name="connsiteY37" fmla="*/ 93327 h 166401"/>
                <a:gd name="connsiteX38" fmla="*/ 594328 w 594360"/>
                <a:gd name="connsiteY38" fmla="*/ 86183 h 166401"/>
                <a:gd name="connsiteX39" fmla="*/ 575849 w 594360"/>
                <a:gd name="connsiteY39" fmla="*/ 75801 h 16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94360" h="166401">
                  <a:moveTo>
                    <a:pt x="575849" y="75801"/>
                  </a:moveTo>
                  <a:lnTo>
                    <a:pt x="569753" y="71896"/>
                  </a:lnTo>
                  <a:lnTo>
                    <a:pt x="566705" y="69991"/>
                  </a:lnTo>
                  <a:cubicBezTo>
                    <a:pt x="566060" y="69648"/>
                    <a:pt x="565480" y="69200"/>
                    <a:pt x="564991" y="68657"/>
                  </a:cubicBezTo>
                  <a:lnTo>
                    <a:pt x="554704" y="59132"/>
                  </a:lnTo>
                  <a:cubicBezTo>
                    <a:pt x="547338" y="52874"/>
                    <a:pt x="539397" y="47321"/>
                    <a:pt x="530987" y="42559"/>
                  </a:cubicBezTo>
                  <a:cubicBezTo>
                    <a:pt x="511555" y="31786"/>
                    <a:pt x="490622" y="23985"/>
                    <a:pt x="468884" y="19413"/>
                  </a:cubicBezTo>
                  <a:cubicBezTo>
                    <a:pt x="460501" y="17603"/>
                    <a:pt x="453262" y="16270"/>
                    <a:pt x="446500" y="14651"/>
                  </a:cubicBezTo>
                  <a:cubicBezTo>
                    <a:pt x="439737" y="13031"/>
                    <a:pt x="433546" y="12269"/>
                    <a:pt x="427450" y="10936"/>
                  </a:cubicBezTo>
                  <a:cubicBezTo>
                    <a:pt x="414972" y="8650"/>
                    <a:pt x="402304" y="5983"/>
                    <a:pt x="384873" y="4268"/>
                  </a:cubicBezTo>
                  <a:cubicBezTo>
                    <a:pt x="369347" y="2458"/>
                    <a:pt x="348773" y="363"/>
                    <a:pt x="327723" y="-399"/>
                  </a:cubicBezTo>
                  <a:cubicBezTo>
                    <a:pt x="317341" y="-399"/>
                    <a:pt x="306863" y="-399"/>
                    <a:pt x="296957" y="-399"/>
                  </a:cubicBezTo>
                  <a:cubicBezTo>
                    <a:pt x="287829" y="172"/>
                    <a:pt x="278735" y="1220"/>
                    <a:pt x="269716" y="2744"/>
                  </a:cubicBezTo>
                  <a:cubicBezTo>
                    <a:pt x="255636" y="5802"/>
                    <a:pt x="241839" y="10031"/>
                    <a:pt x="228473" y="15413"/>
                  </a:cubicBezTo>
                  <a:cubicBezTo>
                    <a:pt x="215233" y="20175"/>
                    <a:pt x="201136" y="26080"/>
                    <a:pt x="182562" y="31891"/>
                  </a:cubicBezTo>
                  <a:cubicBezTo>
                    <a:pt x="151872" y="41864"/>
                    <a:pt x="122336" y="55084"/>
                    <a:pt x="94456" y="71324"/>
                  </a:cubicBezTo>
                  <a:cubicBezTo>
                    <a:pt x="73756" y="83935"/>
                    <a:pt x="54580" y="98899"/>
                    <a:pt x="37306" y="115901"/>
                  </a:cubicBezTo>
                  <a:cubicBezTo>
                    <a:pt x="28677" y="124502"/>
                    <a:pt x="20627" y="133665"/>
                    <a:pt x="13207" y="143333"/>
                  </a:cubicBezTo>
                  <a:cubicBezTo>
                    <a:pt x="8297" y="149324"/>
                    <a:pt x="3870" y="155697"/>
                    <a:pt x="-32" y="162383"/>
                  </a:cubicBezTo>
                  <a:lnTo>
                    <a:pt x="6730" y="166003"/>
                  </a:lnTo>
                  <a:cubicBezTo>
                    <a:pt x="8826" y="162479"/>
                    <a:pt x="10922" y="158573"/>
                    <a:pt x="12636" y="156478"/>
                  </a:cubicBezTo>
                  <a:cubicBezTo>
                    <a:pt x="22572" y="142733"/>
                    <a:pt x="33799" y="129979"/>
                    <a:pt x="46164" y="118378"/>
                  </a:cubicBezTo>
                  <a:cubicBezTo>
                    <a:pt x="58370" y="106557"/>
                    <a:pt x="71634" y="95870"/>
                    <a:pt x="85788" y="86469"/>
                  </a:cubicBezTo>
                  <a:cubicBezTo>
                    <a:pt x="96937" y="78782"/>
                    <a:pt x="108583" y="71848"/>
                    <a:pt x="120649" y="65704"/>
                  </a:cubicBezTo>
                  <a:cubicBezTo>
                    <a:pt x="143162" y="53046"/>
                    <a:pt x="167627" y="44226"/>
                    <a:pt x="193040" y="39606"/>
                  </a:cubicBezTo>
                  <a:lnTo>
                    <a:pt x="215709" y="37129"/>
                  </a:lnTo>
                  <a:lnTo>
                    <a:pt x="238188" y="35605"/>
                  </a:lnTo>
                  <a:lnTo>
                    <a:pt x="281813" y="32748"/>
                  </a:lnTo>
                  <a:cubicBezTo>
                    <a:pt x="310387" y="30557"/>
                    <a:pt x="338962" y="27795"/>
                    <a:pt x="367537" y="22652"/>
                  </a:cubicBezTo>
                  <a:cubicBezTo>
                    <a:pt x="373443" y="21508"/>
                    <a:pt x="380111" y="20270"/>
                    <a:pt x="386587" y="19413"/>
                  </a:cubicBezTo>
                  <a:cubicBezTo>
                    <a:pt x="393395" y="18384"/>
                    <a:pt x="400278" y="17936"/>
                    <a:pt x="407162" y="18079"/>
                  </a:cubicBezTo>
                  <a:cubicBezTo>
                    <a:pt x="416110" y="18156"/>
                    <a:pt x="425034" y="19013"/>
                    <a:pt x="433832" y="20651"/>
                  </a:cubicBezTo>
                  <a:cubicBezTo>
                    <a:pt x="442499" y="21889"/>
                    <a:pt x="450691" y="23890"/>
                    <a:pt x="458787" y="25414"/>
                  </a:cubicBezTo>
                  <a:cubicBezTo>
                    <a:pt x="483332" y="29719"/>
                    <a:pt x="506950" y="38225"/>
                    <a:pt x="528605" y="50560"/>
                  </a:cubicBezTo>
                  <a:cubicBezTo>
                    <a:pt x="539330" y="56846"/>
                    <a:pt x="549219" y="64466"/>
                    <a:pt x="558037" y="73229"/>
                  </a:cubicBezTo>
                  <a:cubicBezTo>
                    <a:pt x="560365" y="75525"/>
                    <a:pt x="563032" y="77458"/>
                    <a:pt x="565943" y="78944"/>
                  </a:cubicBezTo>
                  <a:lnTo>
                    <a:pt x="574039" y="83802"/>
                  </a:lnTo>
                  <a:lnTo>
                    <a:pt x="590041" y="93327"/>
                  </a:lnTo>
                  <a:lnTo>
                    <a:pt x="594328" y="86183"/>
                  </a:lnTo>
                  <a:cubicBezTo>
                    <a:pt x="588137" y="82659"/>
                    <a:pt x="581183" y="79135"/>
                    <a:pt x="575849" y="75801"/>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54" name="Freeform: Shape 553">
              <a:extLst>
                <a:ext uri="{FF2B5EF4-FFF2-40B4-BE49-F238E27FC236}">
                  <a16:creationId xmlns:a16="http://schemas.microsoft.com/office/drawing/2014/main" xmlns="" id="{41345D25-1F06-FCF1-81B2-7ED8B05DA6DE}"/>
                </a:ext>
              </a:extLst>
            </p:cNvPr>
            <p:cNvSpPr/>
            <p:nvPr/>
          </p:nvSpPr>
          <p:spPr>
            <a:xfrm>
              <a:off x="3813221" y="2435762"/>
              <a:ext cx="149178" cy="21912"/>
            </a:xfrm>
            <a:custGeom>
              <a:avLst/>
              <a:gdLst>
                <a:gd name="connsiteX0" fmla="*/ 149146 w 149178"/>
                <a:gd name="connsiteY0" fmla="*/ 5858 h 21912"/>
                <a:gd name="connsiteX1" fmla="*/ 75041 w 149178"/>
                <a:gd name="connsiteY1" fmla="*/ 16812 h 21912"/>
                <a:gd name="connsiteX2" fmla="*/ -16 w 149178"/>
                <a:gd name="connsiteY2" fmla="*/ 19288 h 21912"/>
                <a:gd name="connsiteX3" fmla="*/ 73517 w 149178"/>
                <a:gd name="connsiteY3" fmla="*/ 1000 h 21912"/>
                <a:gd name="connsiteX4" fmla="*/ 149146 w 149178"/>
                <a:gd name="connsiteY4" fmla="*/ 5858 h 21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178" h="21912">
                  <a:moveTo>
                    <a:pt x="149146" y="5858"/>
                  </a:moveTo>
                  <a:cubicBezTo>
                    <a:pt x="149146" y="10430"/>
                    <a:pt x="115713" y="12716"/>
                    <a:pt x="75041" y="16812"/>
                  </a:cubicBezTo>
                  <a:cubicBezTo>
                    <a:pt x="34369" y="20907"/>
                    <a:pt x="841" y="23670"/>
                    <a:pt x="-16" y="19288"/>
                  </a:cubicBezTo>
                  <a:cubicBezTo>
                    <a:pt x="-873" y="14906"/>
                    <a:pt x="31798" y="4810"/>
                    <a:pt x="73517" y="1000"/>
                  </a:cubicBezTo>
                  <a:cubicBezTo>
                    <a:pt x="115237" y="-2810"/>
                    <a:pt x="149336" y="1953"/>
                    <a:pt x="149146" y="5858"/>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55" name="Freeform: Shape 554">
              <a:extLst>
                <a:ext uri="{FF2B5EF4-FFF2-40B4-BE49-F238E27FC236}">
                  <a16:creationId xmlns:a16="http://schemas.microsoft.com/office/drawing/2014/main" xmlns="" id="{BADF9F74-1603-03B5-8B8A-B764B03D6D7B}"/>
                </a:ext>
              </a:extLst>
            </p:cNvPr>
            <p:cNvSpPr/>
            <p:nvPr/>
          </p:nvSpPr>
          <p:spPr>
            <a:xfrm>
              <a:off x="4178045" y="2519076"/>
              <a:ext cx="609599" cy="132111"/>
            </a:xfrm>
            <a:custGeom>
              <a:avLst/>
              <a:gdLst>
                <a:gd name="connsiteX0" fmla="*/ 595090 w 609599"/>
                <a:gd name="connsiteY0" fmla="*/ 110948 h 132111"/>
                <a:gd name="connsiteX1" fmla="*/ 577183 w 609599"/>
                <a:gd name="connsiteY1" fmla="*/ 89803 h 132111"/>
                <a:gd name="connsiteX2" fmla="*/ 574611 w 609599"/>
                <a:gd name="connsiteY2" fmla="*/ 86564 h 132111"/>
                <a:gd name="connsiteX3" fmla="*/ 570992 w 609599"/>
                <a:gd name="connsiteY3" fmla="*/ 83802 h 132111"/>
                <a:gd name="connsiteX4" fmla="*/ 564991 w 609599"/>
                <a:gd name="connsiteY4" fmla="*/ 79992 h 132111"/>
                <a:gd name="connsiteX5" fmla="*/ 552894 w 609599"/>
                <a:gd name="connsiteY5" fmla="*/ 72467 h 132111"/>
                <a:gd name="connsiteX6" fmla="*/ 492886 w 609599"/>
                <a:gd name="connsiteY6" fmla="*/ 45226 h 132111"/>
                <a:gd name="connsiteX7" fmla="*/ 451453 w 609599"/>
                <a:gd name="connsiteY7" fmla="*/ 34748 h 132111"/>
                <a:gd name="connsiteX8" fmla="*/ 431546 w 609599"/>
                <a:gd name="connsiteY8" fmla="*/ 31891 h 132111"/>
                <a:gd name="connsiteX9" fmla="*/ 407733 w 609599"/>
                <a:gd name="connsiteY9" fmla="*/ 30938 h 132111"/>
                <a:gd name="connsiteX10" fmla="*/ 350583 w 609599"/>
                <a:gd name="connsiteY10" fmla="*/ 36748 h 132111"/>
                <a:gd name="connsiteX11" fmla="*/ 294862 w 609599"/>
                <a:gd name="connsiteY11" fmla="*/ 51036 h 132111"/>
                <a:gd name="connsiteX12" fmla="*/ 274764 w 609599"/>
                <a:gd name="connsiteY12" fmla="*/ 59704 h 132111"/>
                <a:gd name="connsiteX13" fmla="*/ 256857 w 609599"/>
                <a:gd name="connsiteY13" fmla="*/ 67895 h 132111"/>
                <a:gd name="connsiteX14" fmla="*/ 236569 w 609599"/>
                <a:gd name="connsiteY14" fmla="*/ 74848 h 132111"/>
                <a:gd name="connsiteX15" fmla="*/ 211327 w 609599"/>
                <a:gd name="connsiteY15" fmla="*/ 78849 h 132111"/>
                <a:gd name="connsiteX16" fmla="*/ 117697 w 609599"/>
                <a:gd name="connsiteY16" fmla="*/ 62942 h 132111"/>
                <a:gd name="connsiteX17" fmla="*/ 53498 w 609599"/>
                <a:gd name="connsiteY17" fmla="*/ 31129 h 132111"/>
                <a:gd name="connsiteX18" fmla="*/ 23018 w 609599"/>
                <a:gd name="connsiteY18" fmla="*/ 12079 h 132111"/>
                <a:gd name="connsiteX19" fmla="*/ 3968 w 609599"/>
                <a:gd name="connsiteY19" fmla="*/ -399 h 132111"/>
                <a:gd name="connsiteX20" fmla="*/ -32 w 609599"/>
                <a:gd name="connsiteY20" fmla="*/ 6269 h 132111"/>
                <a:gd name="connsiteX21" fmla="*/ 9493 w 609599"/>
                <a:gd name="connsiteY21" fmla="*/ 12269 h 132111"/>
                <a:gd name="connsiteX22" fmla="*/ 53212 w 609599"/>
                <a:gd name="connsiteY22" fmla="*/ 40273 h 132111"/>
                <a:gd name="connsiteX23" fmla="*/ 99980 w 609599"/>
                <a:gd name="connsiteY23" fmla="*/ 64466 h 132111"/>
                <a:gd name="connsiteX24" fmla="*/ 139318 w 609599"/>
                <a:gd name="connsiteY24" fmla="*/ 78278 h 132111"/>
                <a:gd name="connsiteX25" fmla="*/ 218757 w 609599"/>
                <a:gd name="connsiteY25" fmla="*/ 88660 h 132111"/>
                <a:gd name="connsiteX26" fmla="*/ 242855 w 609599"/>
                <a:gd name="connsiteY26" fmla="*/ 89327 h 132111"/>
                <a:gd name="connsiteX27" fmla="*/ 266572 w 609599"/>
                <a:gd name="connsiteY27" fmla="*/ 87517 h 132111"/>
                <a:gd name="connsiteX28" fmla="*/ 310864 w 609599"/>
                <a:gd name="connsiteY28" fmla="*/ 78468 h 132111"/>
                <a:gd name="connsiteX29" fmla="*/ 393446 w 609599"/>
                <a:gd name="connsiteY29" fmla="*/ 51988 h 132111"/>
                <a:gd name="connsiteX30" fmla="*/ 430974 w 609599"/>
                <a:gd name="connsiteY30" fmla="*/ 42463 h 132111"/>
                <a:gd name="connsiteX31" fmla="*/ 481933 w 609599"/>
                <a:gd name="connsiteY31" fmla="*/ 50274 h 132111"/>
                <a:gd name="connsiteX32" fmla="*/ 550036 w 609599"/>
                <a:gd name="connsiteY32" fmla="*/ 80373 h 132111"/>
                <a:gd name="connsiteX33" fmla="*/ 565848 w 609599"/>
                <a:gd name="connsiteY33" fmla="*/ 90374 h 132111"/>
                <a:gd name="connsiteX34" fmla="*/ 572039 w 609599"/>
                <a:gd name="connsiteY34" fmla="*/ 96756 h 132111"/>
                <a:gd name="connsiteX35" fmla="*/ 578135 w 609599"/>
                <a:gd name="connsiteY35" fmla="*/ 103995 h 132111"/>
                <a:gd name="connsiteX36" fmla="*/ 603757 w 609599"/>
                <a:gd name="connsiteY36" fmla="*/ 131713 h 132111"/>
                <a:gd name="connsiteX37" fmla="*/ 609568 w 609599"/>
                <a:gd name="connsiteY37" fmla="*/ 125807 h 132111"/>
                <a:gd name="connsiteX38" fmla="*/ 595090 w 609599"/>
                <a:gd name="connsiteY38" fmla="*/ 110948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9599" h="132111">
                  <a:moveTo>
                    <a:pt x="595090" y="110948"/>
                  </a:moveTo>
                  <a:cubicBezTo>
                    <a:pt x="588803" y="103614"/>
                    <a:pt x="582802" y="96756"/>
                    <a:pt x="577183" y="89803"/>
                  </a:cubicBezTo>
                  <a:lnTo>
                    <a:pt x="574611" y="86564"/>
                  </a:lnTo>
                  <a:cubicBezTo>
                    <a:pt x="573849" y="85231"/>
                    <a:pt x="572135" y="84659"/>
                    <a:pt x="570992" y="83802"/>
                  </a:cubicBezTo>
                  <a:lnTo>
                    <a:pt x="564991" y="79992"/>
                  </a:lnTo>
                  <a:lnTo>
                    <a:pt x="552894" y="72467"/>
                  </a:lnTo>
                  <a:cubicBezTo>
                    <a:pt x="533911" y="61285"/>
                    <a:pt x="513803" y="52150"/>
                    <a:pt x="492886" y="45226"/>
                  </a:cubicBezTo>
                  <a:cubicBezTo>
                    <a:pt x="479266" y="41025"/>
                    <a:pt x="465435" y="37520"/>
                    <a:pt x="451453" y="34748"/>
                  </a:cubicBezTo>
                  <a:cubicBezTo>
                    <a:pt x="444880" y="33415"/>
                    <a:pt x="438232" y="32462"/>
                    <a:pt x="431546" y="31891"/>
                  </a:cubicBezTo>
                  <a:cubicBezTo>
                    <a:pt x="423640" y="31005"/>
                    <a:pt x="415686" y="30691"/>
                    <a:pt x="407733" y="30938"/>
                  </a:cubicBezTo>
                  <a:cubicBezTo>
                    <a:pt x="388569" y="31529"/>
                    <a:pt x="369471" y="33462"/>
                    <a:pt x="350583" y="36748"/>
                  </a:cubicBezTo>
                  <a:cubicBezTo>
                    <a:pt x="331619" y="39844"/>
                    <a:pt x="312978" y="44626"/>
                    <a:pt x="294862" y="51036"/>
                  </a:cubicBezTo>
                  <a:cubicBezTo>
                    <a:pt x="288013" y="53569"/>
                    <a:pt x="281308" y="56465"/>
                    <a:pt x="274764" y="59704"/>
                  </a:cubicBezTo>
                  <a:lnTo>
                    <a:pt x="256857" y="67895"/>
                  </a:lnTo>
                  <a:cubicBezTo>
                    <a:pt x="250666" y="70467"/>
                    <a:pt x="243998" y="72467"/>
                    <a:pt x="236569" y="74848"/>
                  </a:cubicBezTo>
                  <a:cubicBezTo>
                    <a:pt x="228272" y="76858"/>
                    <a:pt x="219833" y="78192"/>
                    <a:pt x="211327" y="78849"/>
                  </a:cubicBezTo>
                  <a:cubicBezTo>
                    <a:pt x="179352" y="80030"/>
                    <a:pt x="147481" y="74620"/>
                    <a:pt x="117697" y="62942"/>
                  </a:cubicBezTo>
                  <a:cubicBezTo>
                    <a:pt x="95237" y="54637"/>
                    <a:pt x="73710" y="43978"/>
                    <a:pt x="53498" y="31129"/>
                  </a:cubicBezTo>
                  <a:cubicBezTo>
                    <a:pt x="43973" y="24461"/>
                    <a:pt x="33115" y="18175"/>
                    <a:pt x="23018" y="12079"/>
                  </a:cubicBezTo>
                  <a:cubicBezTo>
                    <a:pt x="17303" y="8459"/>
                    <a:pt x="10731" y="3506"/>
                    <a:pt x="3968" y="-399"/>
                  </a:cubicBezTo>
                  <a:lnTo>
                    <a:pt x="-32" y="6269"/>
                  </a:lnTo>
                  <a:cubicBezTo>
                    <a:pt x="3492" y="8554"/>
                    <a:pt x="7492" y="10650"/>
                    <a:pt x="9493" y="12269"/>
                  </a:cubicBezTo>
                  <a:lnTo>
                    <a:pt x="53212" y="40273"/>
                  </a:lnTo>
                  <a:cubicBezTo>
                    <a:pt x="68176" y="49503"/>
                    <a:pt x="83807" y="57589"/>
                    <a:pt x="99980" y="64466"/>
                  </a:cubicBezTo>
                  <a:cubicBezTo>
                    <a:pt x="112772" y="69934"/>
                    <a:pt x="125917" y="74544"/>
                    <a:pt x="139318" y="78278"/>
                  </a:cubicBezTo>
                  <a:cubicBezTo>
                    <a:pt x="165427" y="84164"/>
                    <a:pt x="192011" y="87641"/>
                    <a:pt x="218757" y="88660"/>
                  </a:cubicBezTo>
                  <a:cubicBezTo>
                    <a:pt x="226777" y="89307"/>
                    <a:pt x="234816" y="89527"/>
                    <a:pt x="242855" y="89327"/>
                  </a:cubicBezTo>
                  <a:cubicBezTo>
                    <a:pt x="250799" y="89307"/>
                    <a:pt x="258724" y="88698"/>
                    <a:pt x="266572" y="87517"/>
                  </a:cubicBezTo>
                  <a:cubicBezTo>
                    <a:pt x="281498" y="85354"/>
                    <a:pt x="296291" y="82335"/>
                    <a:pt x="310864" y="78468"/>
                  </a:cubicBezTo>
                  <a:cubicBezTo>
                    <a:pt x="339439" y="71324"/>
                    <a:pt x="365823" y="61895"/>
                    <a:pt x="393446" y="51988"/>
                  </a:cubicBezTo>
                  <a:cubicBezTo>
                    <a:pt x="405456" y="47093"/>
                    <a:pt x="418087" y="43892"/>
                    <a:pt x="430974" y="42463"/>
                  </a:cubicBezTo>
                  <a:cubicBezTo>
                    <a:pt x="448281" y="42206"/>
                    <a:pt x="465502" y="44845"/>
                    <a:pt x="481933" y="50274"/>
                  </a:cubicBezTo>
                  <a:cubicBezTo>
                    <a:pt x="505888" y="57189"/>
                    <a:pt x="528796" y="67314"/>
                    <a:pt x="550036" y="80373"/>
                  </a:cubicBezTo>
                  <a:lnTo>
                    <a:pt x="565848" y="90374"/>
                  </a:lnTo>
                  <a:cubicBezTo>
                    <a:pt x="568610" y="91613"/>
                    <a:pt x="569848" y="94375"/>
                    <a:pt x="572039" y="96756"/>
                  </a:cubicBezTo>
                  <a:cubicBezTo>
                    <a:pt x="574230" y="99137"/>
                    <a:pt x="576135" y="101519"/>
                    <a:pt x="578135" y="103995"/>
                  </a:cubicBezTo>
                  <a:cubicBezTo>
                    <a:pt x="586422" y="113520"/>
                    <a:pt x="594994" y="123045"/>
                    <a:pt x="603757" y="131713"/>
                  </a:cubicBezTo>
                  <a:lnTo>
                    <a:pt x="609568" y="125807"/>
                  </a:lnTo>
                  <a:cubicBezTo>
                    <a:pt x="604996" y="120664"/>
                    <a:pt x="599185" y="115520"/>
                    <a:pt x="595090" y="110948"/>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56" name="Freeform: Shape 555">
              <a:extLst>
                <a:ext uri="{FF2B5EF4-FFF2-40B4-BE49-F238E27FC236}">
                  <a16:creationId xmlns:a16="http://schemas.microsoft.com/office/drawing/2014/main" xmlns="" id="{53E51A3B-CD67-31C1-6786-B39EB9C72C09}"/>
                </a:ext>
              </a:extLst>
            </p:cNvPr>
            <p:cNvSpPr/>
            <p:nvPr/>
          </p:nvSpPr>
          <p:spPr>
            <a:xfrm>
              <a:off x="4433295" y="2557511"/>
              <a:ext cx="145181" cy="41779"/>
            </a:xfrm>
            <a:custGeom>
              <a:avLst/>
              <a:gdLst>
                <a:gd name="connsiteX0" fmla="*/ 145149 w 145181"/>
                <a:gd name="connsiteY0" fmla="*/ 2028 h 41779"/>
                <a:gd name="connsiteX1" fmla="*/ 74474 w 145181"/>
                <a:gd name="connsiteY1" fmla="*/ 26793 h 41779"/>
                <a:gd name="connsiteX2" fmla="*/ 23039 w 145181"/>
                <a:gd name="connsiteY2" fmla="*/ 39843 h 41779"/>
                <a:gd name="connsiteX3" fmla="*/ -12 w 145181"/>
                <a:gd name="connsiteY3" fmla="*/ 39843 h 41779"/>
                <a:gd name="connsiteX4" fmla="*/ 19800 w 145181"/>
                <a:gd name="connsiteY4" fmla="*/ 29270 h 41779"/>
                <a:gd name="connsiteX5" fmla="*/ 69997 w 145181"/>
                <a:gd name="connsiteY5" fmla="*/ 11744 h 41779"/>
                <a:gd name="connsiteX6" fmla="*/ 122384 w 145181"/>
                <a:gd name="connsiteY6" fmla="*/ 409 h 41779"/>
                <a:gd name="connsiteX7" fmla="*/ 145149 w 145181"/>
                <a:gd name="connsiteY7" fmla="*/ 2028 h 4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181" h="41779">
                  <a:moveTo>
                    <a:pt x="145149" y="2028"/>
                  </a:moveTo>
                  <a:cubicBezTo>
                    <a:pt x="145149" y="6124"/>
                    <a:pt x="113812" y="14220"/>
                    <a:pt x="74474" y="26793"/>
                  </a:cubicBezTo>
                  <a:cubicBezTo>
                    <a:pt x="57576" y="32070"/>
                    <a:pt x="40403" y="36423"/>
                    <a:pt x="23039" y="39843"/>
                  </a:cubicBezTo>
                  <a:cubicBezTo>
                    <a:pt x="9037" y="41747"/>
                    <a:pt x="464" y="42033"/>
                    <a:pt x="-12" y="39843"/>
                  </a:cubicBezTo>
                  <a:cubicBezTo>
                    <a:pt x="-488" y="37652"/>
                    <a:pt x="7418" y="33746"/>
                    <a:pt x="19800" y="29270"/>
                  </a:cubicBezTo>
                  <a:cubicBezTo>
                    <a:pt x="32183" y="24793"/>
                    <a:pt x="49994" y="17649"/>
                    <a:pt x="69997" y="11744"/>
                  </a:cubicBezTo>
                  <a:cubicBezTo>
                    <a:pt x="87056" y="6305"/>
                    <a:pt x="104601" y="2504"/>
                    <a:pt x="122384" y="409"/>
                  </a:cubicBezTo>
                  <a:cubicBezTo>
                    <a:pt x="136100" y="-1306"/>
                    <a:pt x="144863" y="-67"/>
                    <a:pt x="145149" y="2028"/>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57" name="Freeform: Shape 556">
              <a:extLst>
                <a:ext uri="{FF2B5EF4-FFF2-40B4-BE49-F238E27FC236}">
                  <a16:creationId xmlns:a16="http://schemas.microsoft.com/office/drawing/2014/main" xmlns="" id="{D9C69A2B-AAF5-F2BE-6DB8-B2A98F078C53}"/>
                </a:ext>
              </a:extLst>
            </p:cNvPr>
            <p:cNvSpPr/>
            <p:nvPr/>
          </p:nvSpPr>
          <p:spPr>
            <a:xfrm>
              <a:off x="4783549" y="2648045"/>
              <a:ext cx="610647" cy="225456"/>
            </a:xfrm>
            <a:custGeom>
              <a:avLst/>
              <a:gdLst>
                <a:gd name="connsiteX0" fmla="*/ 590137 w 610647"/>
                <a:gd name="connsiteY0" fmla="*/ 213437 h 225456"/>
                <a:gd name="connsiteX1" fmla="*/ 472979 w 610647"/>
                <a:gd name="connsiteY1" fmla="*/ 182862 h 225456"/>
                <a:gd name="connsiteX2" fmla="*/ 392017 w 610647"/>
                <a:gd name="connsiteY2" fmla="*/ 158478 h 225456"/>
                <a:gd name="connsiteX3" fmla="*/ 337915 w 610647"/>
                <a:gd name="connsiteY3" fmla="*/ 142000 h 225456"/>
                <a:gd name="connsiteX4" fmla="*/ 308102 w 610647"/>
                <a:gd name="connsiteY4" fmla="*/ 134761 h 225456"/>
                <a:gd name="connsiteX5" fmla="*/ 293909 w 610647"/>
                <a:gd name="connsiteY5" fmla="*/ 132284 h 225456"/>
                <a:gd name="connsiteX6" fmla="*/ 281527 w 610647"/>
                <a:gd name="connsiteY6" fmla="*/ 130665 h 225456"/>
                <a:gd name="connsiteX7" fmla="*/ 260191 w 610647"/>
                <a:gd name="connsiteY7" fmla="*/ 129903 h 225456"/>
                <a:gd name="connsiteX8" fmla="*/ 239998 w 610647"/>
                <a:gd name="connsiteY8" fmla="*/ 128855 h 225456"/>
                <a:gd name="connsiteX9" fmla="*/ 218281 w 610647"/>
                <a:gd name="connsiteY9" fmla="*/ 127046 h 225456"/>
                <a:gd name="connsiteX10" fmla="*/ 193040 w 610647"/>
                <a:gd name="connsiteY10" fmla="*/ 121521 h 225456"/>
                <a:gd name="connsiteX11" fmla="*/ 106267 w 610647"/>
                <a:gd name="connsiteY11" fmla="*/ 81421 h 225456"/>
                <a:gd name="connsiteX12" fmla="*/ 76168 w 610647"/>
                <a:gd name="connsiteY12" fmla="*/ 61609 h 225456"/>
                <a:gd name="connsiteX13" fmla="*/ 47593 w 610647"/>
                <a:gd name="connsiteY13" fmla="*/ 39606 h 225456"/>
                <a:gd name="connsiteX14" fmla="*/ 33972 w 610647"/>
                <a:gd name="connsiteY14" fmla="*/ 27795 h 225456"/>
                <a:gd name="connsiteX15" fmla="*/ 20828 w 610647"/>
                <a:gd name="connsiteY15" fmla="*/ 15603 h 225456"/>
                <a:gd name="connsiteX16" fmla="*/ 5302 w 610647"/>
                <a:gd name="connsiteY16" fmla="*/ -399 h 225456"/>
                <a:gd name="connsiteX17" fmla="*/ -32 w 610647"/>
                <a:gd name="connsiteY17" fmla="*/ 5125 h 225456"/>
                <a:gd name="connsiteX18" fmla="*/ 8350 w 610647"/>
                <a:gd name="connsiteY18" fmla="*/ 13317 h 225456"/>
                <a:gd name="connsiteX19" fmla="*/ 28638 w 610647"/>
                <a:gd name="connsiteY19" fmla="*/ 32367 h 225456"/>
                <a:gd name="connsiteX20" fmla="*/ 47116 w 610647"/>
                <a:gd name="connsiteY20" fmla="*/ 47988 h 225456"/>
                <a:gd name="connsiteX21" fmla="*/ 71120 w 610647"/>
                <a:gd name="connsiteY21" fmla="*/ 66276 h 225456"/>
                <a:gd name="connsiteX22" fmla="*/ 89503 w 610647"/>
                <a:gd name="connsiteY22" fmla="*/ 78754 h 225456"/>
                <a:gd name="connsiteX23" fmla="*/ 124936 w 610647"/>
                <a:gd name="connsiteY23" fmla="*/ 100090 h 225456"/>
                <a:gd name="connsiteX24" fmla="*/ 197516 w 610647"/>
                <a:gd name="connsiteY24" fmla="*/ 132570 h 225456"/>
                <a:gd name="connsiteX25" fmla="*/ 219138 w 610647"/>
                <a:gd name="connsiteY25" fmla="*/ 142095 h 225456"/>
                <a:gd name="connsiteX26" fmla="*/ 241045 w 610647"/>
                <a:gd name="connsiteY26" fmla="*/ 150001 h 225456"/>
                <a:gd name="connsiteX27" fmla="*/ 251904 w 610647"/>
                <a:gd name="connsiteY27" fmla="*/ 153811 h 225456"/>
                <a:gd name="connsiteX28" fmla="*/ 262953 w 610647"/>
                <a:gd name="connsiteY28" fmla="*/ 156573 h 225456"/>
                <a:gd name="connsiteX29" fmla="*/ 285146 w 610647"/>
                <a:gd name="connsiteY29" fmla="*/ 161431 h 225456"/>
                <a:gd name="connsiteX30" fmla="*/ 371824 w 610647"/>
                <a:gd name="connsiteY30" fmla="*/ 172289 h 225456"/>
                <a:gd name="connsiteX31" fmla="*/ 411638 w 610647"/>
                <a:gd name="connsiteY31" fmla="*/ 174480 h 225456"/>
                <a:gd name="connsiteX32" fmla="*/ 462787 w 610647"/>
                <a:gd name="connsiteY32" fmla="*/ 186958 h 225456"/>
                <a:gd name="connsiteX33" fmla="*/ 608329 w 610647"/>
                <a:gd name="connsiteY33" fmla="*/ 225058 h 225456"/>
                <a:gd name="connsiteX34" fmla="*/ 610616 w 610647"/>
                <a:gd name="connsiteY34" fmla="*/ 217152 h 225456"/>
                <a:gd name="connsiteX35" fmla="*/ 590137 w 610647"/>
                <a:gd name="connsiteY35" fmla="*/ 213437 h 22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10647" h="225456">
                  <a:moveTo>
                    <a:pt x="590137" y="213437"/>
                  </a:moveTo>
                  <a:cubicBezTo>
                    <a:pt x="552894" y="201817"/>
                    <a:pt x="522509" y="195625"/>
                    <a:pt x="472979" y="182862"/>
                  </a:cubicBezTo>
                  <a:cubicBezTo>
                    <a:pt x="440118" y="174956"/>
                    <a:pt x="425354" y="168670"/>
                    <a:pt x="392017" y="158478"/>
                  </a:cubicBezTo>
                  <a:cubicBezTo>
                    <a:pt x="377158" y="154096"/>
                    <a:pt x="357822" y="147429"/>
                    <a:pt x="337915" y="142000"/>
                  </a:cubicBezTo>
                  <a:cubicBezTo>
                    <a:pt x="328390" y="139238"/>
                    <a:pt x="317912" y="136666"/>
                    <a:pt x="308102" y="134761"/>
                  </a:cubicBezTo>
                  <a:cubicBezTo>
                    <a:pt x="303244" y="133808"/>
                    <a:pt x="298577" y="132951"/>
                    <a:pt x="293909" y="132284"/>
                  </a:cubicBezTo>
                  <a:cubicBezTo>
                    <a:pt x="289242" y="131617"/>
                    <a:pt x="285432" y="131046"/>
                    <a:pt x="281527" y="130665"/>
                  </a:cubicBezTo>
                  <a:cubicBezTo>
                    <a:pt x="274431" y="130046"/>
                    <a:pt x="267315" y="129789"/>
                    <a:pt x="260191" y="129903"/>
                  </a:cubicBezTo>
                  <a:lnTo>
                    <a:pt x="239998" y="128855"/>
                  </a:lnTo>
                  <a:cubicBezTo>
                    <a:pt x="232730" y="128684"/>
                    <a:pt x="225482" y="128084"/>
                    <a:pt x="218281" y="127046"/>
                  </a:cubicBezTo>
                  <a:cubicBezTo>
                    <a:pt x="210661" y="125712"/>
                    <a:pt x="202374" y="123997"/>
                    <a:pt x="193040" y="121521"/>
                  </a:cubicBezTo>
                  <a:cubicBezTo>
                    <a:pt x="162502" y="111967"/>
                    <a:pt x="133327" y="98489"/>
                    <a:pt x="106267" y="81421"/>
                  </a:cubicBezTo>
                  <a:cubicBezTo>
                    <a:pt x="95884" y="75325"/>
                    <a:pt x="86264" y="68181"/>
                    <a:pt x="76168" y="61609"/>
                  </a:cubicBezTo>
                  <a:cubicBezTo>
                    <a:pt x="66071" y="55036"/>
                    <a:pt x="57118" y="47416"/>
                    <a:pt x="47593" y="39606"/>
                  </a:cubicBezTo>
                  <a:lnTo>
                    <a:pt x="33972" y="27795"/>
                  </a:lnTo>
                  <a:lnTo>
                    <a:pt x="20828" y="15603"/>
                  </a:lnTo>
                  <a:cubicBezTo>
                    <a:pt x="15779" y="11126"/>
                    <a:pt x="10731" y="4744"/>
                    <a:pt x="5302" y="-399"/>
                  </a:cubicBezTo>
                  <a:lnTo>
                    <a:pt x="-32" y="5125"/>
                  </a:lnTo>
                  <a:cubicBezTo>
                    <a:pt x="2920" y="8173"/>
                    <a:pt x="6349" y="11126"/>
                    <a:pt x="8350" y="13317"/>
                  </a:cubicBezTo>
                  <a:cubicBezTo>
                    <a:pt x="15684" y="20842"/>
                    <a:pt x="22542" y="26938"/>
                    <a:pt x="28638" y="32367"/>
                  </a:cubicBezTo>
                  <a:lnTo>
                    <a:pt x="47116" y="47988"/>
                  </a:lnTo>
                  <a:cubicBezTo>
                    <a:pt x="56641" y="55417"/>
                    <a:pt x="64452" y="61132"/>
                    <a:pt x="71120" y="66276"/>
                  </a:cubicBezTo>
                  <a:lnTo>
                    <a:pt x="89503" y="78754"/>
                  </a:lnTo>
                  <a:cubicBezTo>
                    <a:pt x="100361" y="86279"/>
                    <a:pt x="110553" y="91613"/>
                    <a:pt x="124936" y="100090"/>
                  </a:cubicBezTo>
                  <a:cubicBezTo>
                    <a:pt x="147891" y="112186"/>
                    <a:pt x="174085" y="121807"/>
                    <a:pt x="197516" y="132570"/>
                  </a:cubicBezTo>
                  <a:cubicBezTo>
                    <a:pt x="204755" y="135904"/>
                    <a:pt x="211899" y="139333"/>
                    <a:pt x="219138" y="142095"/>
                  </a:cubicBezTo>
                  <a:lnTo>
                    <a:pt x="241045" y="150001"/>
                  </a:lnTo>
                  <a:lnTo>
                    <a:pt x="251904" y="153811"/>
                  </a:lnTo>
                  <a:cubicBezTo>
                    <a:pt x="255619" y="154954"/>
                    <a:pt x="259333" y="155621"/>
                    <a:pt x="262953" y="156573"/>
                  </a:cubicBezTo>
                  <a:cubicBezTo>
                    <a:pt x="270287" y="158288"/>
                    <a:pt x="277717" y="160002"/>
                    <a:pt x="285146" y="161431"/>
                  </a:cubicBezTo>
                  <a:cubicBezTo>
                    <a:pt x="313712" y="167279"/>
                    <a:pt x="342696" y="170908"/>
                    <a:pt x="371824" y="172289"/>
                  </a:cubicBezTo>
                  <a:cubicBezTo>
                    <a:pt x="385130" y="172260"/>
                    <a:pt x="398418" y="172985"/>
                    <a:pt x="411638" y="174480"/>
                  </a:cubicBezTo>
                  <a:cubicBezTo>
                    <a:pt x="429831" y="177338"/>
                    <a:pt x="446595" y="183243"/>
                    <a:pt x="462787" y="186958"/>
                  </a:cubicBezTo>
                  <a:cubicBezTo>
                    <a:pt x="511365" y="198959"/>
                    <a:pt x="560133" y="211437"/>
                    <a:pt x="608329" y="225058"/>
                  </a:cubicBezTo>
                  <a:lnTo>
                    <a:pt x="610616" y="217152"/>
                  </a:lnTo>
                  <a:cubicBezTo>
                    <a:pt x="603853" y="216771"/>
                    <a:pt x="596137" y="215247"/>
                    <a:pt x="590137" y="213437"/>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58" name="Freeform: Shape 557">
              <a:extLst>
                <a:ext uri="{FF2B5EF4-FFF2-40B4-BE49-F238E27FC236}">
                  <a16:creationId xmlns:a16="http://schemas.microsoft.com/office/drawing/2014/main" xmlns="" id="{9DD3FD5E-B09D-0001-BF51-BB6F1A48E728}"/>
                </a:ext>
              </a:extLst>
            </p:cNvPr>
            <p:cNvSpPr/>
            <p:nvPr/>
          </p:nvSpPr>
          <p:spPr>
            <a:xfrm>
              <a:off x="5018120" y="2784394"/>
              <a:ext cx="147497" cy="30869"/>
            </a:xfrm>
            <a:custGeom>
              <a:avLst/>
              <a:gdLst>
                <a:gd name="connsiteX0" fmla="*/ 147444 w 147497"/>
                <a:gd name="connsiteY0" fmla="*/ 28701 h 30869"/>
                <a:gd name="connsiteX1" fmla="*/ 72578 w 147497"/>
                <a:gd name="connsiteY1" fmla="*/ 22414 h 30869"/>
                <a:gd name="connsiteX2" fmla="*/ 20286 w 147497"/>
                <a:gd name="connsiteY2" fmla="*/ 11937 h 30869"/>
                <a:gd name="connsiteX3" fmla="*/ -3 w 147497"/>
                <a:gd name="connsiteY3" fmla="*/ 1173 h 30869"/>
                <a:gd name="connsiteX4" fmla="*/ 22476 w 147497"/>
                <a:gd name="connsiteY4" fmla="*/ 1173 h 30869"/>
                <a:gd name="connsiteX5" fmla="*/ 75054 w 147497"/>
                <a:gd name="connsiteY5" fmla="*/ 6984 h 30869"/>
                <a:gd name="connsiteX6" fmla="*/ 147444 w 147497"/>
                <a:gd name="connsiteY6" fmla="*/ 28701 h 3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497" h="30869">
                  <a:moveTo>
                    <a:pt x="147444" y="28701"/>
                  </a:moveTo>
                  <a:cubicBezTo>
                    <a:pt x="146492" y="33082"/>
                    <a:pt x="113059" y="28701"/>
                    <a:pt x="72578" y="22414"/>
                  </a:cubicBezTo>
                  <a:cubicBezTo>
                    <a:pt x="54985" y="19814"/>
                    <a:pt x="37526" y="16318"/>
                    <a:pt x="20286" y="11937"/>
                  </a:cubicBezTo>
                  <a:cubicBezTo>
                    <a:pt x="7141" y="7269"/>
                    <a:pt x="-574" y="3364"/>
                    <a:pt x="-3" y="1173"/>
                  </a:cubicBezTo>
                  <a:cubicBezTo>
                    <a:pt x="569" y="-1017"/>
                    <a:pt x="9522" y="-827"/>
                    <a:pt x="22476" y="1173"/>
                  </a:cubicBezTo>
                  <a:cubicBezTo>
                    <a:pt x="35430" y="3174"/>
                    <a:pt x="54004" y="3840"/>
                    <a:pt x="75054" y="6984"/>
                  </a:cubicBezTo>
                  <a:cubicBezTo>
                    <a:pt x="116393" y="13365"/>
                    <a:pt x="148397" y="24795"/>
                    <a:pt x="147444" y="28701"/>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59" name="Freeform: Shape 558">
              <a:extLst>
                <a:ext uri="{FF2B5EF4-FFF2-40B4-BE49-F238E27FC236}">
                  <a16:creationId xmlns:a16="http://schemas.microsoft.com/office/drawing/2014/main" xmlns="" id="{62ADA238-961E-181C-259B-5EB8C7736D3D}"/>
                </a:ext>
              </a:extLst>
            </p:cNvPr>
            <p:cNvSpPr/>
            <p:nvPr/>
          </p:nvSpPr>
          <p:spPr>
            <a:xfrm>
              <a:off x="5394388" y="2869406"/>
              <a:ext cx="641603" cy="152876"/>
            </a:xfrm>
            <a:custGeom>
              <a:avLst/>
              <a:gdLst>
                <a:gd name="connsiteX0" fmla="*/ 620903 w 641603"/>
                <a:gd name="connsiteY0" fmla="*/ 139809 h 152876"/>
                <a:gd name="connsiteX1" fmla="*/ 502793 w 641603"/>
                <a:gd name="connsiteY1" fmla="*/ 113425 h 152876"/>
                <a:gd name="connsiteX2" fmla="*/ 420973 w 641603"/>
                <a:gd name="connsiteY2" fmla="*/ 93232 h 152876"/>
                <a:gd name="connsiteX3" fmla="*/ 311721 w 641603"/>
                <a:gd name="connsiteY3" fmla="*/ 63800 h 152876"/>
                <a:gd name="connsiteX4" fmla="*/ 221138 w 641603"/>
                <a:gd name="connsiteY4" fmla="*/ 57799 h 152876"/>
                <a:gd name="connsiteX5" fmla="*/ 174085 w 641603"/>
                <a:gd name="connsiteY5" fmla="*/ 48941 h 152876"/>
                <a:gd name="connsiteX6" fmla="*/ 127507 w 641603"/>
                <a:gd name="connsiteY6" fmla="*/ 36368 h 152876"/>
                <a:gd name="connsiteX7" fmla="*/ 58070 w 641603"/>
                <a:gd name="connsiteY7" fmla="*/ 16746 h 152876"/>
                <a:gd name="connsiteX8" fmla="*/ 23399 w 641603"/>
                <a:gd name="connsiteY8" fmla="*/ 6459 h 152876"/>
                <a:gd name="connsiteX9" fmla="*/ 2158 w 641603"/>
                <a:gd name="connsiteY9" fmla="*/ -399 h 152876"/>
                <a:gd name="connsiteX10" fmla="*/ -32 w 641603"/>
                <a:gd name="connsiteY10" fmla="*/ 7030 h 152876"/>
                <a:gd name="connsiteX11" fmla="*/ 11207 w 641603"/>
                <a:gd name="connsiteY11" fmla="*/ 10079 h 152876"/>
                <a:gd name="connsiteX12" fmla="*/ 60832 w 641603"/>
                <a:gd name="connsiteY12" fmla="*/ 25033 h 152876"/>
                <a:gd name="connsiteX13" fmla="*/ 150177 w 641603"/>
                <a:gd name="connsiteY13" fmla="*/ 50179 h 152876"/>
                <a:gd name="connsiteX14" fmla="*/ 227044 w 641603"/>
                <a:gd name="connsiteY14" fmla="*/ 69229 h 152876"/>
                <a:gd name="connsiteX15" fmla="*/ 401065 w 641603"/>
                <a:gd name="connsiteY15" fmla="*/ 108662 h 152876"/>
                <a:gd name="connsiteX16" fmla="*/ 441070 w 641603"/>
                <a:gd name="connsiteY16" fmla="*/ 109900 h 152876"/>
                <a:gd name="connsiteX17" fmla="*/ 492887 w 641603"/>
                <a:gd name="connsiteY17" fmla="*/ 119425 h 152876"/>
                <a:gd name="connsiteX18" fmla="*/ 639762 w 641603"/>
                <a:gd name="connsiteY18" fmla="*/ 152477 h 152876"/>
                <a:gd name="connsiteX19" fmla="*/ 641572 w 641603"/>
                <a:gd name="connsiteY19" fmla="*/ 144381 h 152876"/>
                <a:gd name="connsiteX20" fmla="*/ 620903 w 641603"/>
                <a:gd name="connsiteY20" fmla="*/ 139809 h 15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1603" h="152876">
                  <a:moveTo>
                    <a:pt x="620903" y="139809"/>
                  </a:moveTo>
                  <a:cubicBezTo>
                    <a:pt x="582803" y="129617"/>
                    <a:pt x="552989" y="123426"/>
                    <a:pt x="502793" y="113425"/>
                  </a:cubicBezTo>
                  <a:cubicBezTo>
                    <a:pt x="475122" y="108405"/>
                    <a:pt x="447795" y="101661"/>
                    <a:pt x="420973" y="93232"/>
                  </a:cubicBezTo>
                  <a:cubicBezTo>
                    <a:pt x="391350" y="85136"/>
                    <a:pt x="343630" y="68181"/>
                    <a:pt x="311721" y="63800"/>
                  </a:cubicBezTo>
                  <a:cubicBezTo>
                    <a:pt x="279812" y="59418"/>
                    <a:pt x="259429" y="63800"/>
                    <a:pt x="221138" y="57799"/>
                  </a:cubicBezTo>
                  <a:cubicBezTo>
                    <a:pt x="205708" y="55513"/>
                    <a:pt x="189801" y="52465"/>
                    <a:pt x="174085" y="48941"/>
                  </a:cubicBezTo>
                  <a:cubicBezTo>
                    <a:pt x="158368" y="45416"/>
                    <a:pt x="142747" y="40559"/>
                    <a:pt x="127507" y="36368"/>
                  </a:cubicBezTo>
                  <a:lnTo>
                    <a:pt x="58070" y="16746"/>
                  </a:lnTo>
                  <a:lnTo>
                    <a:pt x="23399" y="6459"/>
                  </a:lnTo>
                  <a:cubicBezTo>
                    <a:pt x="16922" y="4554"/>
                    <a:pt x="9302" y="1601"/>
                    <a:pt x="2158" y="-399"/>
                  </a:cubicBezTo>
                  <a:lnTo>
                    <a:pt x="-32" y="7030"/>
                  </a:lnTo>
                  <a:cubicBezTo>
                    <a:pt x="3968" y="8269"/>
                    <a:pt x="8350" y="9221"/>
                    <a:pt x="11207" y="10079"/>
                  </a:cubicBezTo>
                  <a:cubicBezTo>
                    <a:pt x="31210" y="16365"/>
                    <a:pt x="45592" y="20746"/>
                    <a:pt x="60832" y="25033"/>
                  </a:cubicBezTo>
                  <a:lnTo>
                    <a:pt x="150177" y="50179"/>
                  </a:lnTo>
                  <a:cubicBezTo>
                    <a:pt x="175228" y="57513"/>
                    <a:pt x="202850" y="60561"/>
                    <a:pt x="227044" y="69229"/>
                  </a:cubicBezTo>
                  <a:cubicBezTo>
                    <a:pt x="286766" y="89327"/>
                    <a:pt x="339915" y="107329"/>
                    <a:pt x="401065" y="108662"/>
                  </a:cubicBezTo>
                  <a:cubicBezTo>
                    <a:pt x="413257" y="108662"/>
                    <a:pt x="428974" y="108662"/>
                    <a:pt x="441070" y="109900"/>
                  </a:cubicBezTo>
                  <a:cubicBezTo>
                    <a:pt x="459454" y="111996"/>
                    <a:pt x="476503" y="116949"/>
                    <a:pt x="492887" y="119425"/>
                  </a:cubicBezTo>
                  <a:cubicBezTo>
                    <a:pt x="542131" y="128284"/>
                    <a:pt x="591089" y="140190"/>
                    <a:pt x="639762" y="152477"/>
                  </a:cubicBezTo>
                  <a:lnTo>
                    <a:pt x="641572" y="144381"/>
                  </a:lnTo>
                  <a:cubicBezTo>
                    <a:pt x="634714" y="142666"/>
                    <a:pt x="626903" y="141428"/>
                    <a:pt x="620903" y="139809"/>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60" name="Freeform: Shape 559">
              <a:extLst>
                <a:ext uri="{FF2B5EF4-FFF2-40B4-BE49-F238E27FC236}">
                  <a16:creationId xmlns:a16="http://schemas.microsoft.com/office/drawing/2014/main" xmlns="" id="{5829F10F-79CC-8EA0-077A-67B228D68014}"/>
                </a:ext>
              </a:extLst>
            </p:cNvPr>
            <p:cNvSpPr/>
            <p:nvPr/>
          </p:nvSpPr>
          <p:spPr>
            <a:xfrm>
              <a:off x="5658499" y="2938321"/>
              <a:ext cx="147099" cy="33458"/>
            </a:xfrm>
            <a:custGeom>
              <a:avLst/>
              <a:gdLst>
                <a:gd name="connsiteX0" fmla="*/ 147050 w 147099"/>
                <a:gd name="connsiteY0" fmla="*/ 31080 h 33458"/>
                <a:gd name="connsiteX1" fmla="*/ 71898 w 147099"/>
                <a:gd name="connsiteY1" fmla="*/ 24127 h 33458"/>
                <a:gd name="connsiteX2" fmla="*/ -15 w 147099"/>
                <a:gd name="connsiteY2" fmla="*/ 1266 h 33458"/>
                <a:gd name="connsiteX3" fmla="*/ 75041 w 147099"/>
                <a:gd name="connsiteY3" fmla="*/ 8505 h 33458"/>
                <a:gd name="connsiteX4" fmla="*/ 147050 w 147099"/>
                <a:gd name="connsiteY4" fmla="*/ 31080 h 33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99" h="33458">
                  <a:moveTo>
                    <a:pt x="147050" y="31080"/>
                  </a:moveTo>
                  <a:cubicBezTo>
                    <a:pt x="146193" y="35461"/>
                    <a:pt x="112570" y="32318"/>
                    <a:pt x="71898" y="24127"/>
                  </a:cubicBezTo>
                  <a:cubicBezTo>
                    <a:pt x="31227" y="15935"/>
                    <a:pt x="-873" y="5077"/>
                    <a:pt x="-15" y="1266"/>
                  </a:cubicBezTo>
                  <a:cubicBezTo>
                    <a:pt x="842" y="-2544"/>
                    <a:pt x="34465" y="314"/>
                    <a:pt x="75041" y="8505"/>
                  </a:cubicBezTo>
                  <a:cubicBezTo>
                    <a:pt x="115618" y="16697"/>
                    <a:pt x="147908" y="26793"/>
                    <a:pt x="147050" y="31080"/>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61" name="Freeform: Shape 560">
              <a:extLst>
                <a:ext uri="{FF2B5EF4-FFF2-40B4-BE49-F238E27FC236}">
                  <a16:creationId xmlns:a16="http://schemas.microsoft.com/office/drawing/2014/main" xmlns="" id="{7BFDCE9A-7DB8-5D43-DD58-97C4355C00DF}"/>
                </a:ext>
              </a:extLst>
            </p:cNvPr>
            <p:cNvSpPr/>
            <p:nvPr/>
          </p:nvSpPr>
          <p:spPr>
            <a:xfrm>
              <a:off x="6036754" y="3016281"/>
              <a:ext cx="637793" cy="168021"/>
            </a:xfrm>
            <a:custGeom>
              <a:avLst/>
              <a:gdLst>
                <a:gd name="connsiteX0" fmla="*/ 617378 w 637793"/>
                <a:gd name="connsiteY0" fmla="*/ 154858 h 168021"/>
                <a:gd name="connsiteX1" fmla="*/ 501269 w 637793"/>
                <a:gd name="connsiteY1" fmla="*/ 122092 h 168021"/>
                <a:gd name="connsiteX2" fmla="*/ 461359 w 637793"/>
                <a:gd name="connsiteY2" fmla="*/ 108186 h 168021"/>
                <a:gd name="connsiteX3" fmla="*/ 420782 w 637793"/>
                <a:gd name="connsiteY3" fmla="*/ 95232 h 168021"/>
                <a:gd name="connsiteX4" fmla="*/ 312578 w 637793"/>
                <a:gd name="connsiteY4" fmla="*/ 62085 h 168021"/>
                <a:gd name="connsiteX5" fmla="*/ 222186 w 637793"/>
                <a:gd name="connsiteY5" fmla="*/ 53608 h 168021"/>
                <a:gd name="connsiteX6" fmla="*/ 128174 w 637793"/>
                <a:gd name="connsiteY6" fmla="*/ 32748 h 168021"/>
                <a:gd name="connsiteX7" fmla="*/ 58165 w 637793"/>
                <a:gd name="connsiteY7" fmla="*/ 15317 h 168021"/>
                <a:gd name="connsiteX8" fmla="*/ 23209 w 637793"/>
                <a:gd name="connsiteY8" fmla="*/ 5792 h 168021"/>
                <a:gd name="connsiteX9" fmla="*/ 1682 w 637793"/>
                <a:gd name="connsiteY9" fmla="*/ -399 h 168021"/>
                <a:gd name="connsiteX10" fmla="*/ -32 w 637793"/>
                <a:gd name="connsiteY10" fmla="*/ 7126 h 168021"/>
                <a:gd name="connsiteX11" fmla="*/ 11303 w 637793"/>
                <a:gd name="connsiteY11" fmla="*/ 9888 h 168021"/>
                <a:gd name="connsiteX12" fmla="*/ 61404 w 637793"/>
                <a:gd name="connsiteY12" fmla="*/ 23223 h 168021"/>
                <a:gd name="connsiteX13" fmla="*/ 151511 w 637793"/>
                <a:gd name="connsiteY13" fmla="*/ 45702 h 168021"/>
                <a:gd name="connsiteX14" fmla="*/ 227711 w 637793"/>
                <a:gd name="connsiteY14" fmla="*/ 64752 h 168021"/>
                <a:gd name="connsiteX15" fmla="*/ 400399 w 637793"/>
                <a:gd name="connsiteY15" fmla="*/ 109519 h 168021"/>
                <a:gd name="connsiteX16" fmla="*/ 440308 w 637793"/>
                <a:gd name="connsiteY16" fmla="*/ 112091 h 168021"/>
                <a:gd name="connsiteX17" fmla="*/ 453739 w 637793"/>
                <a:gd name="connsiteY17" fmla="*/ 114663 h 168021"/>
                <a:gd name="connsiteX18" fmla="*/ 460216 w 637793"/>
                <a:gd name="connsiteY18" fmla="*/ 116187 h 168021"/>
                <a:gd name="connsiteX19" fmla="*/ 466216 w 637793"/>
                <a:gd name="connsiteY19" fmla="*/ 118282 h 168021"/>
                <a:gd name="connsiteX20" fmla="*/ 490600 w 637793"/>
                <a:gd name="connsiteY20" fmla="*/ 126569 h 168021"/>
                <a:gd name="connsiteX21" fmla="*/ 635666 w 637793"/>
                <a:gd name="connsiteY21" fmla="*/ 167622 h 168021"/>
                <a:gd name="connsiteX22" fmla="*/ 637762 w 637793"/>
                <a:gd name="connsiteY22" fmla="*/ 159526 h 168021"/>
                <a:gd name="connsiteX23" fmla="*/ 617378 w 637793"/>
                <a:gd name="connsiteY23" fmla="*/ 154858 h 16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7793" h="168021">
                  <a:moveTo>
                    <a:pt x="617378" y="154858"/>
                  </a:moveTo>
                  <a:cubicBezTo>
                    <a:pt x="580136" y="143524"/>
                    <a:pt x="550132" y="135808"/>
                    <a:pt x="501269" y="122092"/>
                  </a:cubicBezTo>
                  <a:cubicBezTo>
                    <a:pt x="484790" y="117330"/>
                    <a:pt x="473932" y="113043"/>
                    <a:pt x="461359" y="108186"/>
                  </a:cubicBezTo>
                  <a:lnTo>
                    <a:pt x="420782" y="95232"/>
                  </a:lnTo>
                  <a:cubicBezTo>
                    <a:pt x="391445" y="85707"/>
                    <a:pt x="344582" y="67514"/>
                    <a:pt x="312578" y="62085"/>
                  </a:cubicBezTo>
                  <a:cubicBezTo>
                    <a:pt x="280574" y="56656"/>
                    <a:pt x="260286" y="60275"/>
                    <a:pt x="222186" y="53608"/>
                  </a:cubicBezTo>
                  <a:cubicBezTo>
                    <a:pt x="191325" y="48274"/>
                    <a:pt x="158940" y="40368"/>
                    <a:pt x="128174" y="32748"/>
                  </a:cubicBezTo>
                  <a:lnTo>
                    <a:pt x="58165" y="15317"/>
                  </a:lnTo>
                  <a:lnTo>
                    <a:pt x="23209" y="5792"/>
                  </a:lnTo>
                  <a:cubicBezTo>
                    <a:pt x="16636" y="4077"/>
                    <a:pt x="8921" y="1411"/>
                    <a:pt x="1682" y="-399"/>
                  </a:cubicBezTo>
                  <a:lnTo>
                    <a:pt x="-32" y="7126"/>
                  </a:lnTo>
                  <a:cubicBezTo>
                    <a:pt x="4063" y="8268"/>
                    <a:pt x="8445" y="9031"/>
                    <a:pt x="11303" y="9888"/>
                  </a:cubicBezTo>
                  <a:cubicBezTo>
                    <a:pt x="31495" y="15508"/>
                    <a:pt x="46069" y="19413"/>
                    <a:pt x="61404" y="23223"/>
                  </a:cubicBezTo>
                  <a:lnTo>
                    <a:pt x="151511" y="45702"/>
                  </a:lnTo>
                  <a:cubicBezTo>
                    <a:pt x="177237" y="50646"/>
                    <a:pt x="202679" y="57008"/>
                    <a:pt x="227711" y="64752"/>
                  </a:cubicBezTo>
                  <a:cubicBezTo>
                    <a:pt x="286956" y="86374"/>
                    <a:pt x="339344" y="105900"/>
                    <a:pt x="400399" y="109519"/>
                  </a:cubicBezTo>
                  <a:cubicBezTo>
                    <a:pt x="412495" y="110281"/>
                    <a:pt x="428212" y="110281"/>
                    <a:pt x="440308" y="112091"/>
                  </a:cubicBezTo>
                  <a:cubicBezTo>
                    <a:pt x="444880" y="112853"/>
                    <a:pt x="449357" y="113710"/>
                    <a:pt x="453739" y="114663"/>
                  </a:cubicBezTo>
                  <a:lnTo>
                    <a:pt x="460216" y="116187"/>
                  </a:lnTo>
                  <a:lnTo>
                    <a:pt x="466216" y="118282"/>
                  </a:lnTo>
                  <a:cubicBezTo>
                    <a:pt x="474503" y="121330"/>
                    <a:pt x="482599" y="124283"/>
                    <a:pt x="490600" y="126569"/>
                  </a:cubicBezTo>
                  <a:cubicBezTo>
                    <a:pt x="538892" y="140380"/>
                    <a:pt x="587184" y="154287"/>
                    <a:pt x="635666" y="167622"/>
                  </a:cubicBezTo>
                  <a:lnTo>
                    <a:pt x="637762" y="159526"/>
                  </a:lnTo>
                  <a:cubicBezTo>
                    <a:pt x="630999" y="158002"/>
                    <a:pt x="623474" y="156573"/>
                    <a:pt x="617378" y="154858"/>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62" name="Freeform: Shape 561">
              <a:extLst>
                <a:ext uri="{FF2B5EF4-FFF2-40B4-BE49-F238E27FC236}">
                  <a16:creationId xmlns:a16="http://schemas.microsoft.com/office/drawing/2014/main" xmlns="" id="{488FE393-6D39-E97C-F031-5C92BEB347A5}"/>
                </a:ext>
              </a:extLst>
            </p:cNvPr>
            <p:cNvSpPr/>
            <p:nvPr/>
          </p:nvSpPr>
          <p:spPr>
            <a:xfrm>
              <a:off x="6301528" y="3082055"/>
              <a:ext cx="146064" cy="37902"/>
            </a:xfrm>
            <a:custGeom>
              <a:avLst/>
              <a:gdLst>
                <a:gd name="connsiteX0" fmla="*/ 146007 w 146064"/>
                <a:gd name="connsiteY0" fmla="*/ 35840 h 37902"/>
                <a:gd name="connsiteX1" fmla="*/ 71236 w 146064"/>
                <a:gd name="connsiteY1" fmla="*/ 26315 h 37902"/>
                <a:gd name="connsiteX2" fmla="*/ -11 w 146064"/>
                <a:gd name="connsiteY2" fmla="*/ 1265 h 37902"/>
                <a:gd name="connsiteX3" fmla="*/ 74855 w 146064"/>
                <a:gd name="connsiteY3" fmla="*/ 10790 h 37902"/>
                <a:gd name="connsiteX4" fmla="*/ 146007 w 146064"/>
                <a:gd name="connsiteY4" fmla="*/ 35840 h 3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64" h="37902">
                  <a:moveTo>
                    <a:pt x="146007" y="35840"/>
                  </a:moveTo>
                  <a:cubicBezTo>
                    <a:pt x="145054" y="40126"/>
                    <a:pt x="111526" y="35840"/>
                    <a:pt x="71236" y="26315"/>
                  </a:cubicBezTo>
                  <a:cubicBezTo>
                    <a:pt x="30945" y="16790"/>
                    <a:pt x="-964" y="5550"/>
                    <a:pt x="-11" y="1265"/>
                  </a:cubicBezTo>
                  <a:cubicBezTo>
                    <a:pt x="941" y="-3022"/>
                    <a:pt x="34469" y="1265"/>
                    <a:pt x="74855" y="10790"/>
                  </a:cubicBezTo>
                  <a:cubicBezTo>
                    <a:pt x="115241" y="20315"/>
                    <a:pt x="147055" y="31935"/>
                    <a:pt x="146007" y="35840"/>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63" name="Freeform: Shape 562">
              <a:extLst>
                <a:ext uri="{FF2B5EF4-FFF2-40B4-BE49-F238E27FC236}">
                  <a16:creationId xmlns:a16="http://schemas.microsoft.com/office/drawing/2014/main" xmlns="" id="{E4F73724-FC45-DEC8-1A18-0A75EE0D2D01}"/>
                </a:ext>
              </a:extLst>
            </p:cNvPr>
            <p:cNvSpPr/>
            <p:nvPr/>
          </p:nvSpPr>
          <p:spPr>
            <a:xfrm>
              <a:off x="6675595" y="3046095"/>
              <a:ext cx="621887" cy="173724"/>
            </a:xfrm>
            <a:custGeom>
              <a:avLst/>
              <a:gdLst>
                <a:gd name="connsiteX0" fmla="*/ 599186 w 621887"/>
                <a:gd name="connsiteY0" fmla="*/ 8554 h 173724"/>
                <a:gd name="connsiteX1" fmla="*/ 489458 w 621887"/>
                <a:gd name="connsiteY1" fmla="*/ 59322 h 173724"/>
                <a:gd name="connsiteX2" fmla="*/ 410972 w 621887"/>
                <a:gd name="connsiteY2" fmla="*/ 89993 h 173724"/>
                <a:gd name="connsiteX3" fmla="*/ 304482 w 621887"/>
                <a:gd name="connsiteY3" fmla="*/ 126759 h 173724"/>
                <a:gd name="connsiteX4" fmla="*/ 267620 w 621887"/>
                <a:gd name="connsiteY4" fmla="*/ 146952 h 173724"/>
                <a:gd name="connsiteX5" fmla="*/ 248570 w 621887"/>
                <a:gd name="connsiteY5" fmla="*/ 156954 h 173724"/>
                <a:gd name="connsiteX6" fmla="*/ 224282 w 621887"/>
                <a:gd name="connsiteY6" fmla="*/ 163907 h 173724"/>
                <a:gd name="connsiteX7" fmla="*/ 129032 w 621887"/>
                <a:gd name="connsiteY7" fmla="*/ 160955 h 173724"/>
                <a:gd name="connsiteX8" fmla="*/ 58261 w 621887"/>
                <a:gd name="connsiteY8" fmla="*/ 147429 h 173724"/>
                <a:gd name="connsiteX9" fmla="*/ 23304 w 621887"/>
                <a:gd name="connsiteY9" fmla="*/ 138761 h 173724"/>
                <a:gd name="connsiteX10" fmla="*/ 1873 w 621887"/>
                <a:gd name="connsiteY10" fmla="*/ 132284 h 173724"/>
                <a:gd name="connsiteX11" fmla="*/ -32 w 621887"/>
                <a:gd name="connsiteY11" fmla="*/ 139809 h 173724"/>
                <a:gd name="connsiteX12" fmla="*/ 11303 w 621887"/>
                <a:gd name="connsiteY12" fmla="*/ 142666 h 173724"/>
                <a:gd name="connsiteX13" fmla="*/ 61690 w 621887"/>
                <a:gd name="connsiteY13" fmla="*/ 155715 h 173724"/>
                <a:gd name="connsiteX14" fmla="*/ 153701 w 621887"/>
                <a:gd name="connsiteY14" fmla="*/ 171527 h 173724"/>
                <a:gd name="connsiteX15" fmla="*/ 233616 w 621887"/>
                <a:gd name="connsiteY15" fmla="*/ 172575 h 173724"/>
                <a:gd name="connsiteX16" fmla="*/ 258000 w 621887"/>
                <a:gd name="connsiteY16" fmla="*/ 170003 h 173724"/>
                <a:gd name="connsiteX17" fmla="*/ 280765 w 621887"/>
                <a:gd name="connsiteY17" fmla="*/ 165146 h 173724"/>
                <a:gd name="connsiteX18" fmla="*/ 323818 w 621887"/>
                <a:gd name="connsiteY18" fmla="*/ 152477 h 173724"/>
                <a:gd name="connsiteX19" fmla="*/ 403828 w 621887"/>
                <a:gd name="connsiteY19" fmla="*/ 113806 h 173724"/>
                <a:gd name="connsiteX20" fmla="*/ 437261 w 621887"/>
                <a:gd name="connsiteY20" fmla="*/ 91803 h 173724"/>
                <a:gd name="connsiteX21" fmla="*/ 484886 w 621887"/>
                <a:gd name="connsiteY21" fmla="*/ 69800 h 173724"/>
                <a:gd name="connsiteX22" fmla="*/ 621855 w 621887"/>
                <a:gd name="connsiteY22" fmla="*/ 7126 h 173724"/>
                <a:gd name="connsiteX23" fmla="*/ 618521 w 621887"/>
                <a:gd name="connsiteY23" fmla="*/ -399 h 173724"/>
                <a:gd name="connsiteX24" fmla="*/ 599186 w 621887"/>
                <a:gd name="connsiteY24" fmla="*/ 8554 h 17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1887" h="173724">
                  <a:moveTo>
                    <a:pt x="599186" y="8554"/>
                  </a:moveTo>
                  <a:cubicBezTo>
                    <a:pt x="563086" y="23223"/>
                    <a:pt x="535273" y="37129"/>
                    <a:pt x="489458" y="59322"/>
                  </a:cubicBezTo>
                  <a:cubicBezTo>
                    <a:pt x="463959" y="71172"/>
                    <a:pt x="437747" y="81411"/>
                    <a:pt x="410972" y="89993"/>
                  </a:cubicBezTo>
                  <a:cubicBezTo>
                    <a:pt x="382397" y="100280"/>
                    <a:pt x="333343" y="113425"/>
                    <a:pt x="304482" y="126759"/>
                  </a:cubicBezTo>
                  <a:cubicBezTo>
                    <a:pt x="290480" y="133332"/>
                    <a:pt x="279527" y="140095"/>
                    <a:pt x="267620" y="146952"/>
                  </a:cubicBezTo>
                  <a:cubicBezTo>
                    <a:pt x="261620" y="150191"/>
                    <a:pt x="255238" y="153906"/>
                    <a:pt x="248570" y="156954"/>
                  </a:cubicBezTo>
                  <a:cubicBezTo>
                    <a:pt x="240827" y="160354"/>
                    <a:pt x="232654" y="162688"/>
                    <a:pt x="224282" y="163907"/>
                  </a:cubicBezTo>
                  <a:cubicBezTo>
                    <a:pt x="192563" y="167612"/>
                    <a:pt x="160464" y="166622"/>
                    <a:pt x="129032" y="160955"/>
                  </a:cubicBezTo>
                  <a:cubicBezTo>
                    <a:pt x="105219" y="157430"/>
                    <a:pt x="81407" y="152763"/>
                    <a:pt x="58261" y="147429"/>
                  </a:cubicBezTo>
                  <a:cubicBezTo>
                    <a:pt x="46545" y="144762"/>
                    <a:pt x="34829" y="141809"/>
                    <a:pt x="23304" y="138761"/>
                  </a:cubicBezTo>
                  <a:cubicBezTo>
                    <a:pt x="16732" y="137047"/>
                    <a:pt x="9112" y="134189"/>
                    <a:pt x="1873" y="132284"/>
                  </a:cubicBezTo>
                  <a:lnTo>
                    <a:pt x="-32" y="139809"/>
                  </a:lnTo>
                  <a:cubicBezTo>
                    <a:pt x="4064" y="140952"/>
                    <a:pt x="8445" y="141905"/>
                    <a:pt x="11303" y="142666"/>
                  </a:cubicBezTo>
                  <a:cubicBezTo>
                    <a:pt x="31496" y="148477"/>
                    <a:pt x="46164" y="152191"/>
                    <a:pt x="61690" y="155715"/>
                  </a:cubicBezTo>
                  <a:cubicBezTo>
                    <a:pt x="92037" y="162726"/>
                    <a:pt x="122755" y="168003"/>
                    <a:pt x="153701" y="171527"/>
                  </a:cubicBezTo>
                  <a:cubicBezTo>
                    <a:pt x="180295" y="173499"/>
                    <a:pt x="206984" y="173851"/>
                    <a:pt x="233616" y="172575"/>
                  </a:cubicBezTo>
                  <a:cubicBezTo>
                    <a:pt x="241798" y="172394"/>
                    <a:pt x="249961" y="171536"/>
                    <a:pt x="258000" y="170003"/>
                  </a:cubicBezTo>
                  <a:lnTo>
                    <a:pt x="280765" y="165146"/>
                  </a:lnTo>
                  <a:cubicBezTo>
                    <a:pt x="295433" y="161335"/>
                    <a:pt x="310007" y="157430"/>
                    <a:pt x="323818" y="152477"/>
                  </a:cubicBezTo>
                  <a:cubicBezTo>
                    <a:pt x="352022" y="143038"/>
                    <a:pt x="378911" y="130046"/>
                    <a:pt x="403828" y="113806"/>
                  </a:cubicBezTo>
                  <a:cubicBezTo>
                    <a:pt x="414020" y="107043"/>
                    <a:pt x="426498" y="97518"/>
                    <a:pt x="437261" y="91803"/>
                  </a:cubicBezTo>
                  <a:cubicBezTo>
                    <a:pt x="453548" y="82945"/>
                    <a:pt x="470312" y="77134"/>
                    <a:pt x="484886" y="69800"/>
                  </a:cubicBezTo>
                  <a:cubicBezTo>
                    <a:pt x="529939" y="47607"/>
                    <a:pt x="575468" y="26556"/>
                    <a:pt x="621855" y="7126"/>
                  </a:cubicBezTo>
                  <a:lnTo>
                    <a:pt x="618521" y="-399"/>
                  </a:lnTo>
                  <a:cubicBezTo>
                    <a:pt x="611949" y="2458"/>
                    <a:pt x="604996" y="6173"/>
                    <a:pt x="599186" y="8554"/>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64" name="Freeform: Shape 563">
              <a:extLst>
                <a:ext uri="{FF2B5EF4-FFF2-40B4-BE49-F238E27FC236}">
                  <a16:creationId xmlns:a16="http://schemas.microsoft.com/office/drawing/2014/main" xmlns="" id="{0C6EEF27-A1B9-4FF9-6C4B-37945B3EE3BA}"/>
                </a:ext>
              </a:extLst>
            </p:cNvPr>
            <p:cNvSpPr/>
            <p:nvPr/>
          </p:nvSpPr>
          <p:spPr>
            <a:xfrm>
              <a:off x="6943199" y="3146728"/>
              <a:ext cx="139375" cy="58058"/>
            </a:xfrm>
            <a:custGeom>
              <a:avLst/>
              <a:gdLst>
                <a:gd name="connsiteX0" fmla="*/ 139271 w 139375"/>
                <a:gd name="connsiteY0" fmla="*/ 503 h 58058"/>
                <a:gd name="connsiteX1" fmla="*/ 73168 w 139375"/>
                <a:gd name="connsiteY1" fmla="*/ 37270 h 58058"/>
                <a:gd name="connsiteX2" fmla="*/ 16 w 139375"/>
                <a:gd name="connsiteY2" fmla="*/ 56320 h 58058"/>
                <a:gd name="connsiteX3" fmla="*/ 67167 w 139375"/>
                <a:gd name="connsiteY3" fmla="*/ 22411 h 58058"/>
                <a:gd name="connsiteX4" fmla="*/ 139271 w 139375"/>
                <a:gd name="connsiteY4" fmla="*/ 503 h 58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75" h="58058">
                  <a:moveTo>
                    <a:pt x="139271" y="503"/>
                  </a:moveTo>
                  <a:cubicBezTo>
                    <a:pt x="140986" y="4504"/>
                    <a:pt x="111649" y="21363"/>
                    <a:pt x="73168" y="37270"/>
                  </a:cubicBezTo>
                  <a:cubicBezTo>
                    <a:pt x="34687" y="53177"/>
                    <a:pt x="1445" y="60988"/>
                    <a:pt x="16" y="56320"/>
                  </a:cubicBezTo>
                  <a:cubicBezTo>
                    <a:pt x="-1413" y="51653"/>
                    <a:pt x="29067" y="38127"/>
                    <a:pt x="67167" y="22411"/>
                  </a:cubicBezTo>
                  <a:cubicBezTo>
                    <a:pt x="105267" y="6695"/>
                    <a:pt x="137462" y="-3592"/>
                    <a:pt x="139271" y="503"/>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65" name="Freeform: Shape 564">
              <a:extLst>
                <a:ext uri="{FF2B5EF4-FFF2-40B4-BE49-F238E27FC236}">
                  <a16:creationId xmlns:a16="http://schemas.microsoft.com/office/drawing/2014/main" xmlns="" id="{F7D34B14-C352-2FBE-8AF8-52BDFEEE6893}"/>
                </a:ext>
              </a:extLst>
            </p:cNvPr>
            <p:cNvSpPr/>
            <p:nvPr/>
          </p:nvSpPr>
          <p:spPr>
            <a:xfrm>
              <a:off x="7297673" y="2944077"/>
              <a:ext cx="642461" cy="109542"/>
            </a:xfrm>
            <a:custGeom>
              <a:avLst/>
              <a:gdLst>
                <a:gd name="connsiteX0" fmla="*/ 621760 w 642461"/>
                <a:gd name="connsiteY0" fmla="*/ 2273 h 109542"/>
                <a:gd name="connsiteX1" fmla="*/ 565657 w 642461"/>
                <a:gd name="connsiteY1" fmla="*/ 463 h 109542"/>
                <a:gd name="connsiteX2" fmla="*/ 500506 w 642461"/>
                <a:gd name="connsiteY2" fmla="*/ 2368 h 109542"/>
                <a:gd name="connsiteX3" fmla="*/ 416020 w 642461"/>
                <a:gd name="connsiteY3" fmla="*/ 1320 h 109542"/>
                <a:gd name="connsiteX4" fmla="*/ 359632 w 642461"/>
                <a:gd name="connsiteY4" fmla="*/ -299 h 109542"/>
                <a:gd name="connsiteX5" fmla="*/ 302482 w 642461"/>
                <a:gd name="connsiteY5" fmla="*/ 2844 h 109542"/>
                <a:gd name="connsiteX6" fmla="*/ 214566 w 642461"/>
                <a:gd name="connsiteY6" fmla="*/ 27514 h 109542"/>
                <a:gd name="connsiteX7" fmla="*/ 167798 w 642461"/>
                <a:gd name="connsiteY7" fmla="*/ 39230 h 109542"/>
                <a:gd name="connsiteX8" fmla="*/ 144557 w 642461"/>
                <a:gd name="connsiteY8" fmla="*/ 46374 h 109542"/>
                <a:gd name="connsiteX9" fmla="*/ 121792 w 642461"/>
                <a:gd name="connsiteY9" fmla="*/ 54374 h 109542"/>
                <a:gd name="connsiteX10" fmla="*/ 54451 w 642461"/>
                <a:gd name="connsiteY10" fmla="*/ 80568 h 109542"/>
                <a:gd name="connsiteX11" fmla="*/ 21018 w 642461"/>
                <a:gd name="connsiteY11" fmla="*/ 94189 h 109542"/>
                <a:gd name="connsiteX12" fmla="*/ -32 w 642461"/>
                <a:gd name="connsiteY12" fmla="*/ 102095 h 109542"/>
                <a:gd name="connsiteX13" fmla="*/ 3111 w 642461"/>
                <a:gd name="connsiteY13" fmla="*/ 109143 h 109542"/>
                <a:gd name="connsiteX14" fmla="*/ 13779 w 642461"/>
                <a:gd name="connsiteY14" fmla="*/ 104476 h 109542"/>
                <a:gd name="connsiteX15" fmla="*/ 61975 w 642461"/>
                <a:gd name="connsiteY15" fmla="*/ 85426 h 109542"/>
                <a:gd name="connsiteX16" fmla="*/ 148462 w 642461"/>
                <a:gd name="connsiteY16" fmla="*/ 52851 h 109542"/>
                <a:gd name="connsiteX17" fmla="*/ 185610 w 642461"/>
                <a:gd name="connsiteY17" fmla="*/ 41611 h 109542"/>
                <a:gd name="connsiteX18" fmla="*/ 223710 w 642461"/>
                <a:gd name="connsiteY18" fmla="*/ 35800 h 109542"/>
                <a:gd name="connsiteX19" fmla="*/ 400494 w 642461"/>
                <a:gd name="connsiteY19" fmla="*/ 20942 h 109542"/>
                <a:gd name="connsiteX20" fmla="*/ 439451 w 642461"/>
                <a:gd name="connsiteY20" fmla="*/ 12369 h 109542"/>
                <a:gd name="connsiteX21" fmla="*/ 466407 w 642461"/>
                <a:gd name="connsiteY21" fmla="*/ 10655 h 109542"/>
                <a:gd name="connsiteX22" fmla="*/ 492029 w 642461"/>
                <a:gd name="connsiteY22" fmla="*/ 10655 h 109542"/>
                <a:gd name="connsiteX23" fmla="*/ 642429 w 642461"/>
                <a:gd name="connsiteY23" fmla="*/ 11321 h 109542"/>
                <a:gd name="connsiteX24" fmla="*/ 642429 w 642461"/>
                <a:gd name="connsiteY24" fmla="*/ 3034 h 109542"/>
                <a:gd name="connsiteX25" fmla="*/ 621760 w 642461"/>
                <a:gd name="connsiteY25" fmla="*/ 2273 h 10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42461" h="109542">
                  <a:moveTo>
                    <a:pt x="621760" y="2273"/>
                  </a:moveTo>
                  <a:cubicBezTo>
                    <a:pt x="602233" y="844"/>
                    <a:pt x="584707" y="177"/>
                    <a:pt x="565657" y="463"/>
                  </a:cubicBezTo>
                  <a:cubicBezTo>
                    <a:pt x="546607" y="749"/>
                    <a:pt x="526033" y="463"/>
                    <a:pt x="500506" y="2368"/>
                  </a:cubicBezTo>
                  <a:cubicBezTo>
                    <a:pt x="466788" y="3797"/>
                    <a:pt x="450691" y="2368"/>
                    <a:pt x="416020" y="1320"/>
                  </a:cubicBezTo>
                  <a:lnTo>
                    <a:pt x="359632" y="-299"/>
                  </a:lnTo>
                  <a:cubicBezTo>
                    <a:pt x="340525" y="-747"/>
                    <a:pt x="321417" y="310"/>
                    <a:pt x="302482" y="2844"/>
                  </a:cubicBezTo>
                  <a:cubicBezTo>
                    <a:pt x="271430" y="8464"/>
                    <a:pt x="252285" y="18846"/>
                    <a:pt x="214566" y="27514"/>
                  </a:cubicBezTo>
                  <a:cubicBezTo>
                    <a:pt x="199326" y="31609"/>
                    <a:pt x="183419" y="34562"/>
                    <a:pt x="167798" y="39230"/>
                  </a:cubicBezTo>
                  <a:cubicBezTo>
                    <a:pt x="159892" y="41134"/>
                    <a:pt x="152177" y="43802"/>
                    <a:pt x="144557" y="46374"/>
                  </a:cubicBezTo>
                  <a:cubicBezTo>
                    <a:pt x="136937" y="48945"/>
                    <a:pt x="129222" y="51517"/>
                    <a:pt x="121792" y="54374"/>
                  </a:cubicBezTo>
                  <a:cubicBezTo>
                    <a:pt x="99123" y="62566"/>
                    <a:pt x="76834" y="71615"/>
                    <a:pt x="54451" y="80568"/>
                  </a:cubicBezTo>
                  <a:lnTo>
                    <a:pt x="21018" y="94189"/>
                  </a:lnTo>
                  <a:cubicBezTo>
                    <a:pt x="14731" y="96665"/>
                    <a:pt x="6921" y="99047"/>
                    <a:pt x="-32" y="102095"/>
                  </a:cubicBezTo>
                  <a:lnTo>
                    <a:pt x="3111" y="109143"/>
                  </a:lnTo>
                  <a:lnTo>
                    <a:pt x="13779" y="104476"/>
                  </a:lnTo>
                  <a:lnTo>
                    <a:pt x="61975" y="85426"/>
                  </a:lnTo>
                  <a:cubicBezTo>
                    <a:pt x="106076" y="67710"/>
                    <a:pt x="117506" y="63328"/>
                    <a:pt x="148462" y="52851"/>
                  </a:cubicBezTo>
                  <a:cubicBezTo>
                    <a:pt x="160369" y="48469"/>
                    <a:pt x="172941" y="45135"/>
                    <a:pt x="185610" y="41611"/>
                  </a:cubicBezTo>
                  <a:cubicBezTo>
                    <a:pt x="198135" y="38687"/>
                    <a:pt x="210880" y="36743"/>
                    <a:pt x="223710" y="35800"/>
                  </a:cubicBezTo>
                  <a:cubicBezTo>
                    <a:pt x="286384" y="33229"/>
                    <a:pt x="341344" y="35039"/>
                    <a:pt x="400494" y="20942"/>
                  </a:cubicBezTo>
                  <a:cubicBezTo>
                    <a:pt x="413324" y="17408"/>
                    <a:pt x="426326" y="14551"/>
                    <a:pt x="439451" y="12369"/>
                  </a:cubicBezTo>
                  <a:cubicBezTo>
                    <a:pt x="448405" y="11331"/>
                    <a:pt x="457396" y="10760"/>
                    <a:pt x="466407" y="10655"/>
                  </a:cubicBezTo>
                  <a:cubicBezTo>
                    <a:pt x="475170" y="10655"/>
                    <a:pt x="483742" y="10655"/>
                    <a:pt x="492029" y="10655"/>
                  </a:cubicBezTo>
                  <a:cubicBezTo>
                    <a:pt x="542131" y="7778"/>
                    <a:pt x="592356" y="8007"/>
                    <a:pt x="642429" y="11321"/>
                  </a:cubicBezTo>
                  <a:lnTo>
                    <a:pt x="642429" y="3034"/>
                  </a:lnTo>
                  <a:cubicBezTo>
                    <a:pt x="635857" y="2463"/>
                    <a:pt x="628046" y="2749"/>
                    <a:pt x="621760" y="2273"/>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66" name="Freeform: Shape 565">
              <a:extLst>
                <a:ext uri="{FF2B5EF4-FFF2-40B4-BE49-F238E27FC236}">
                  <a16:creationId xmlns:a16="http://schemas.microsoft.com/office/drawing/2014/main" xmlns="" id="{B28CCB12-C296-6373-F105-D497BE9C5250}"/>
                </a:ext>
              </a:extLst>
            </p:cNvPr>
            <p:cNvSpPr/>
            <p:nvPr/>
          </p:nvSpPr>
          <p:spPr>
            <a:xfrm>
              <a:off x="7556555" y="2950317"/>
              <a:ext cx="149359" cy="21173"/>
            </a:xfrm>
            <a:custGeom>
              <a:avLst/>
              <a:gdLst>
                <a:gd name="connsiteX0" fmla="*/ 149327 w 149359"/>
                <a:gd name="connsiteY0" fmla="*/ 4033 h 21173"/>
                <a:gd name="connsiteX1" fmla="*/ 75223 w 149359"/>
                <a:gd name="connsiteY1" fmla="*/ 17464 h 21173"/>
                <a:gd name="connsiteX2" fmla="*/ 22454 w 149359"/>
                <a:gd name="connsiteY2" fmla="*/ 20702 h 21173"/>
                <a:gd name="connsiteX3" fmla="*/ -25 w 149359"/>
                <a:gd name="connsiteY3" fmla="*/ 17749 h 21173"/>
                <a:gd name="connsiteX4" fmla="*/ 21121 w 149359"/>
                <a:gd name="connsiteY4" fmla="*/ 9558 h 21173"/>
                <a:gd name="connsiteX5" fmla="*/ 73794 w 149359"/>
                <a:gd name="connsiteY5" fmla="*/ 1652 h 21173"/>
                <a:gd name="connsiteX6" fmla="*/ 149327 w 149359"/>
                <a:gd name="connsiteY6" fmla="*/ 4033 h 2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359" h="21173">
                  <a:moveTo>
                    <a:pt x="149327" y="4033"/>
                  </a:moveTo>
                  <a:cubicBezTo>
                    <a:pt x="149327" y="8510"/>
                    <a:pt x="116275" y="13558"/>
                    <a:pt x="75223" y="17464"/>
                  </a:cubicBezTo>
                  <a:cubicBezTo>
                    <a:pt x="54649" y="19273"/>
                    <a:pt x="35980" y="20321"/>
                    <a:pt x="22454" y="20702"/>
                  </a:cubicBezTo>
                  <a:cubicBezTo>
                    <a:pt x="8929" y="21083"/>
                    <a:pt x="261" y="19940"/>
                    <a:pt x="-25" y="17749"/>
                  </a:cubicBezTo>
                  <a:cubicBezTo>
                    <a:pt x="-311" y="15559"/>
                    <a:pt x="7690" y="12606"/>
                    <a:pt x="21121" y="9558"/>
                  </a:cubicBezTo>
                  <a:cubicBezTo>
                    <a:pt x="38466" y="5671"/>
                    <a:pt x="56068" y="3023"/>
                    <a:pt x="73794" y="1652"/>
                  </a:cubicBezTo>
                  <a:cubicBezTo>
                    <a:pt x="115228" y="-2158"/>
                    <a:pt x="149137" y="-253"/>
                    <a:pt x="149327" y="4033"/>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67" name="Freeform: Shape 566">
              <a:extLst>
                <a:ext uri="{FF2B5EF4-FFF2-40B4-BE49-F238E27FC236}">
                  <a16:creationId xmlns:a16="http://schemas.microsoft.com/office/drawing/2014/main" xmlns="" id="{346EABC9-A1E6-230C-4A49-01526C80DC24}"/>
                </a:ext>
              </a:extLst>
            </p:cNvPr>
            <p:cNvSpPr/>
            <p:nvPr/>
          </p:nvSpPr>
          <p:spPr>
            <a:xfrm>
              <a:off x="7943468" y="2948749"/>
              <a:ext cx="593883" cy="243363"/>
            </a:xfrm>
            <a:custGeom>
              <a:avLst/>
              <a:gdLst>
                <a:gd name="connsiteX0" fmla="*/ 579564 w 593883"/>
                <a:gd name="connsiteY0" fmla="*/ 221153 h 243363"/>
                <a:gd name="connsiteX1" fmla="*/ 489648 w 593883"/>
                <a:gd name="connsiteY1" fmla="*/ 138952 h 243363"/>
                <a:gd name="connsiteX2" fmla="*/ 419734 w 593883"/>
                <a:gd name="connsiteY2" fmla="*/ 90279 h 243363"/>
                <a:gd name="connsiteX3" fmla="*/ 397160 w 593883"/>
                <a:gd name="connsiteY3" fmla="*/ 76277 h 243363"/>
                <a:gd name="connsiteX4" fmla="*/ 370681 w 593883"/>
                <a:gd name="connsiteY4" fmla="*/ 61133 h 243363"/>
                <a:gd name="connsiteX5" fmla="*/ 342582 w 593883"/>
                <a:gd name="connsiteY5" fmla="*/ 48274 h 243363"/>
                <a:gd name="connsiteX6" fmla="*/ 316579 w 593883"/>
                <a:gd name="connsiteY6" fmla="*/ 38749 h 243363"/>
                <a:gd name="connsiteX7" fmla="*/ 273716 w 593883"/>
                <a:gd name="connsiteY7" fmla="*/ 33034 h 243363"/>
                <a:gd name="connsiteX8" fmla="*/ 251523 w 593883"/>
                <a:gd name="connsiteY8" fmla="*/ 30939 h 243363"/>
                <a:gd name="connsiteX9" fmla="*/ 225425 w 593883"/>
                <a:gd name="connsiteY9" fmla="*/ 28367 h 243363"/>
                <a:gd name="connsiteX10" fmla="*/ 130175 w 593883"/>
                <a:gd name="connsiteY10" fmla="*/ 13603 h 243363"/>
                <a:gd name="connsiteX11" fmla="*/ 58261 w 593883"/>
                <a:gd name="connsiteY11" fmla="*/ 5411 h 243363"/>
                <a:gd name="connsiteX12" fmla="*/ 22256 w 593883"/>
                <a:gd name="connsiteY12" fmla="*/ 2078 h 243363"/>
                <a:gd name="connsiteX13" fmla="*/ -32 w 593883"/>
                <a:gd name="connsiteY13" fmla="*/ -399 h 243363"/>
                <a:gd name="connsiteX14" fmla="*/ -32 w 593883"/>
                <a:gd name="connsiteY14" fmla="*/ 7221 h 243363"/>
                <a:gd name="connsiteX15" fmla="*/ 11588 w 593883"/>
                <a:gd name="connsiteY15" fmla="*/ 7983 h 243363"/>
                <a:gd name="connsiteX16" fmla="*/ 63119 w 593883"/>
                <a:gd name="connsiteY16" fmla="*/ 13127 h 243363"/>
                <a:gd name="connsiteX17" fmla="*/ 114458 w 593883"/>
                <a:gd name="connsiteY17" fmla="*/ 19127 h 243363"/>
                <a:gd name="connsiteX18" fmla="*/ 154844 w 593883"/>
                <a:gd name="connsiteY18" fmla="*/ 24842 h 243363"/>
                <a:gd name="connsiteX19" fmla="*/ 193706 w 593883"/>
                <a:gd name="connsiteY19" fmla="*/ 30176 h 243363"/>
                <a:gd name="connsiteX20" fmla="*/ 231806 w 593883"/>
                <a:gd name="connsiteY20" fmla="*/ 39701 h 243363"/>
                <a:gd name="connsiteX21" fmla="*/ 274573 w 593883"/>
                <a:gd name="connsiteY21" fmla="*/ 55513 h 243363"/>
                <a:gd name="connsiteX22" fmla="*/ 315245 w 593883"/>
                <a:gd name="connsiteY22" fmla="*/ 71134 h 243363"/>
                <a:gd name="connsiteX23" fmla="*/ 355441 w 593883"/>
                <a:gd name="connsiteY23" fmla="*/ 85707 h 243363"/>
                <a:gd name="connsiteX24" fmla="*/ 375920 w 593883"/>
                <a:gd name="connsiteY24" fmla="*/ 92660 h 243363"/>
                <a:gd name="connsiteX25" fmla="*/ 397065 w 593883"/>
                <a:gd name="connsiteY25" fmla="*/ 99233 h 243363"/>
                <a:gd name="connsiteX26" fmla="*/ 434498 w 593883"/>
                <a:gd name="connsiteY26" fmla="*/ 111996 h 243363"/>
                <a:gd name="connsiteX27" fmla="*/ 478694 w 593883"/>
                <a:gd name="connsiteY27" fmla="*/ 140571 h 243363"/>
                <a:gd name="connsiteX28" fmla="*/ 587279 w 593883"/>
                <a:gd name="connsiteY28" fmla="*/ 242965 h 243363"/>
                <a:gd name="connsiteX29" fmla="*/ 593852 w 593883"/>
                <a:gd name="connsiteY29" fmla="*/ 237917 h 243363"/>
                <a:gd name="connsiteX30" fmla="*/ 579564 w 593883"/>
                <a:gd name="connsiteY30" fmla="*/ 221153 h 24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93883" h="243363">
                  <a:moveTo>
                    <a:pt x="579564" y="221153"/>
                  </a:moveTo>
                  <a:cubicBezTo>
                    <a:pt x="553923" y="189358"/>
                    <a:pt x="523605" y="161641"/>
                    <a:pt x="489648" y="138952"/>
                  </a:cubicBezTo>
                  <a:cubicBezTo>
                    <a:pt x="461073" y="119902"/>
                    <a:pt x="449262" y="109329"/>
                    <a:pt x="419734" y="90279"/>
                  </a:cubicBezTo>
                  <a:cubicBezTo>
                    <a:pt x="413162" y="86183"/>
                    <a:pt x="405542" y="80754"/>
                    <a:pt x="397160" y="76277"/>
                  </a:cubicBezTo>
                  <a:cubicBezTo>
                    <a:pt x="388778" y="71801"/>
                    <a:pt x="379920" y="65991"/>
                    <a:pt x="370681" y="61133"/>
                  </a:cubicBezTo>
                  <a:cubicBezTo>
                    <a:pt x="361604" y="56246"/>
                    <a:pt x="352222" y="51951"/>
                    <a:pt x="342582" y="48274"/>
                  </a:cubicBezTo>
                  <a:cubicBezTo>
                    <a:pt x="334085" y="44645"/>
                    <a:pt x="325409" y="41464"/>
                    <a:pt x="316579" y="38749"/>
                  </a:cubicBezTo>
                  <a:cubicBezTo>
                    <a:pt x="302501" y="35539"/>
                    <a:pt x="288146" y="33624"/>
                    <a:pt x="273716" y="33034"/>
                  </a:cubicBezTo>
                  <a:cubicBezTo>
                    <a:pt x="266667" y="32462"/>
                    <a:pt x="259334" y="31891"/>
                    <a:pt x="251523" y="30939"/>
                  </a:cubicBezTo>
                  <a:cubicBezTo>
                    <a:pt x="243712" y="29986"/>
                    <a:pt x="235045" y="29700"/>
                    <a:pt x="225425" y="28367"/>
                  </a:cubicBezTo>
                  <a:lnTo>
                    <a:pt x="130175" y="13603"/>
                  </a:lnTo>
                  <a:cubicBezTo>
                    <a:pt x="106171" y="10936"/>
                    <a:pt x="82550" y="7602"/>
                    <a:pt x="58261" y="5411"/>
                  </a:cubicBezTo>
                  <a:lnTo>
                    <a:pt x="22256" y="2078"/>
                  </a:lnTo>
                  <a:cubicBezTo>
                    <a:pt x="15589" y="1506"/>
                    <a:pt x="7493" y="-208"/>
                    <a:pt x="-32" y="-399"/>
                  </a:cubicBezTo>
                  <a:lnTo>
                    <a:pt x="-32" y="7221"/>
                  </a:lnTo>
                  <a:cubicBezTo>
                    <a:pt x="4159" y="7221"/>
                    <a:pt x="8636" y="7221"/>
                    <a:pt x="11588" y="7983"/>
                  </a:cubicBezTo>
                  <a:cubicBezTo>
                    <a:pt x="32448" y="10269"/>
                    <a:pt x="47402" y="11793"/>
                    <a:pt x="63119" y="13127"/>
                  </a:cubicBezTo>
                  <a:cubicBezTo>
                    <a:pt x="86740" y="15508"/>
                    <a:pt x="101219" y="17603"/>
                    <a:pt x="114458" y="19127"/>
                  </a:cubicBezTo>
                  <a:cubicBezTo>
                    <a:pt x="127698" y="20651"/>
                    <a:pt x="138652" y="22175"/>
                    <a:pt x="154844" y="24842"/>
                  </a:cubicBezTo>
                  <a:cubicBezTo>
                    <a:pt x="167417" y="26938"/>
                    <a:pt x="180657" y="28176"/>
                    <a:pt x="193706" y="30176"/>
                  </a:cubicBezTo>
                  <a:cubicBezTo>
                    <a:pt x="206603" y="32510"/>
                    <a:pt x="219328" y="35691"/>
                    <a:pt x="231806" y="39701"/>
                  </a:cubicBezTo>
                  <a:cubicBezTo>
                    <a:pt x="246761" y="44273"/>
                    <a:pt x="260381" y="50179"/>
                    <a:pt x="274573" y="55513"/>
                  </a:cubicBezTo>
                  <a:cubicBezTo>
                    <a:pt x="288766" y="60847"/>
                    <a:pt x="302196" y="65038"/>
                    <a:pt x="315245" y="71134"/>
                  </a:cubicBezTo>
                  <a:cubicBezTo>
                    <a:pt x="328295" y="77230"/>
                    <a:pt x="341915" y="80659"/>
                    <a:pt x="355441" y="85707"/>
                  </a:cubicBezTo>
                  <a:cubicBezTo>
                    <a:pt x="362108" y="88183"/>
                    <a:pt x="368966" y="90470"/>
                    <a:pt x="375920" y="92660"/>
                  </a:cubicBezTo>
                  <a:cubicBezTo>
                    <a:pt x="382873" y="94851"/>
                    <a:pt x="389826" y="97232"/>
                    <a:pt x="397065" y="99233"/>
                  </a:cubicBezTo>
                  <a:cubicBezTo>
                    <a:pt x="409848" y="102538"/>
                    <a:pt x="422354" y="106805"/>
                    <a:pt x="434498" y="111996"/>
                  </a:cubicBezTo>
                  <a:cubicBezTo>
                    <a:pt x="449929" y="120397"/>
                    <a:pt x="464702" y="129941"/>
                    <a:pt x="478694" y="140571"/>
                  </a:cubicBezTo>
                  <a:cubicBezTo>
                    <a:pt x="520576" y="168117"/>
                    <a:pt x="557323" y="202769"/>
                    <a:pt x="587279" y="242965"/>
                  </a:cubicBezTo>
                  <a:lnTo>
                    <a:pt x="593852" y="237917"/>
                  </a:lnTo>
                  <a:cubicBezTo>
                    <a:pt x="588898" y="231916"/>
                    <a:pt x="583660" y="226106"/>
                    <a:pt x="579564" y="221153"/>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68" name="Freeform: Shape 567">
              <a:extLst>
                <a:ext uri="{FF2B5EF4-FFF2-40B4-BE49-F238E27FC236}">
                  <a16:creationId xmlns:a16="http://schemas.microsoft.com/office/drawing/2014/main" xmlns="" id="{9D388D85-A8FB-0CED-03C1-1B0A87AD10FE}"/>
                </a:ext>
              </a:extLst>
            </p:cNvPr>
            <p:cNvSpPr/>
            <p:nvPr/>
          </p:nvSpPr>
          <p:spPr>
            <a:xfrm>
              <a:off x="8211567" y="2989547"/>
              <a:ext cx="140439" cy="54327"/>
            </a:xfrm>
            <a:custGeom>
              <a:avLst/>
              <a:gdLst>
                <a:gd name="connsiteX0" fmla="*/ 140301 w 140439"/>
                <a:gd name="connsiteY0" fmla="*/ 53196 h 54327"/>
                <a:gd name="connsiteX1" fmla="*/ 118203 w 140439"/>
                <a:gd name="connsiteY1" fmla="*/ 48623 h 54327"/>
                <a:gd name="connsiteX2" fmla="*/ 96010 w 140439"/>
                <a:gd name="connsiteY2" fmla="*/ 40527 h 54327"/>
                <a:gd name="connsiteX3" fmla="*/ 68863 w 140439"/>
                <a:gd name="connsiteY3" fmla="*/ 31002 h 54327"/>
                <a:gd name="connsiteX4" fmla="*/ -2 w 140439"/>
                <a:gd name="connsiteY4" fmla="*/ 1380 h 54327"/>
                <a:gd name="connsiteX5" fmla="*/ 74388 w 140439"/>
                <a:gd name="connsiteY5" fmla="*/ 16143 h 54327"/>
                <a:gd name="connsiteX6" fmla="*/ 101724 w 140439"/>
                <a:gd name="connsiteY6" fmla="*/ 27192 h 54327"/>
                <a:gd name="connsiteX7" fmla="*/ 122966 w 140439"/>
                <a:gd name="connsiteY7" fmla="*/ 38622 h 54327"/>
                <a:gd name="connsiteX8" fmla="*/ 140301 w 140439"/>
                <a:gd name="connsiteY8" fmla="*/ 53196 h 5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439" h="54327">
                  <a:moveTo>
                    <a:pt x="140301" y="53196"/>
                  </a:moveTo>
                  <a:cubicBezTo>
                    <a:pt x="139348" y="55100"/>
                    <a:pt x="130776" y="53196"/>
                    <a:pt x="118203" y="48623"/>
                  </a:cubicBezTo>
                  <a:lnTo>
                    <a:pt x="96010" y="40527"/>
                  </a:lnTo>
                  <a:cubicBezTo>
                    <a:pt x="87723" y="37194"/>
                    <a:pt x="78483" y="34146"/>
                    <a:pt x="68863" y="31002"/>
                  </a:cubicBezTo>
                  <a:cubicBezTo>
                    <a:pt x="30763" y="16334"/>
                    <a:pt x="-1145" y="6142"/>
                    <a:pt x="-2" y="1380"/>
                  </a:cubicBezTo>
                  <a:cubicBezTo>
                    <a:pt x="1140" y="-3383"/>
                    <a:pt x="35049" y="1380"/>
                    <a:pt x="74388" y="16143"/>
                  </a:cubicBezTo>
                  <a:cubicBezTo>
                    <a:pt x="83751" y="19181"/>
                    <a:pt x="92885" y="22868"/>
                    <a:pt x="101724" y="27192"/>
                  </a:cubicBezTo>
                  <a:cubicBezTo>
                    <a:pt x="109030" y="30574"/>
                    <a:pt x="116117" y="34393"/>
                    <a:pt x="122966" y="38622"/>
                  </a:cubicBezTo>
                  <a:cubicBezTo>
                    <a:pt x="134586" y="45480"/>
                    <a:pt x="141349" y="51195"/>
                    <a:pt x="140301" y="53196"/>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69" name="Freeform: Shape 568">
              <a:extLst>
                <a:ext uri="{FF2B5EF4-FFF2-40B4-BE49-F238E27FC236}">
                  <a16:creationId xmlns:a16="http://schemas.microsoft.com/office/drawing/2014/main" xmlns="" id="{06A5C263-59B9-DD60-55CC-7DBC150570D2}"/>
                </a:ext>
              </a:extLst>
            </p:cNvPr>
            <p:cNvSpPr/>
            <p:nvPr/>
          </p:nvSpPr>
          <p:spPr>
            <a:xfrm>
              <a:off x="8377427" y="3189636"/>
              <a:ext cx="243195" cy="553878"/>
            </a:xfrm>
            <a:custGeom>
              <a:avLst/>
              <a:gdLst>
                <a:gd name="connsiteX0" fmla="*/ 21970 w 243195"/>
                <a:gd name="connsiteY0" fmla="*/ 542049 h 553878"/>
                <a:gd name="connsiteX1" fmla="*/ 115601 w 243195"/>
                <a:gd name="connsiteY1" fmla="*/ 464326 h 553878"/>
                <a:gd name="connsiteX2" fmla="*/ 145129 w 243195"/>
                <a:gd name="connsiteY2" fmla="*/ 434131 h 553878"/>
                <a:gd name="connsiteX3" fmla="*/ 159225 w 243195"/>
                <a:gd name="connsiteY3" fmla="*/ 419653 h 553878"/>
                <a:gd name="connsiteX4" fmla="*/ 166941 w 243195"/>
                <a:gd name="connsiteY4" fmla="*/ 411747 h 553878"/>
                <a:gd name="connsiteX5" fmla="*/ 174847 w 243195"/>
                <a:gd name="connsiteY5" fmla="*/ 402222 h 553878"/>
                <a:gd name="connsiteX6" fmla="*/ 210089 w 243195"/>
                <a:gd name="connsiteY6" fmla="*/ 356598 h 553878"/>
                <a:gd name="connsiteX7" fmla="*/ 225520 w 243195"/>
                <a:gd name="connsiteY7" fmla="*/ 329166 h 553878"/>
                <a:gd name="connsiteX8" fmla="*/ 231425 w 243195"/>
                <a:gd name="connsiteY8" fmla="*/ 315450 h 553878"/>
                <a:gd name="connsiteX9" fmla="*/ 235806 w 243195"/>
                <a:gd name="connsiteY9" fmla="*/ 304591 h 553878"/>
                <a:gd name="connsiteX10" fmla="*/ 243141 w 243195"/>
                <a:gd name="connsiteY10" fmla="*/ 259823 h 553878"/>
                <a:gd name="connsiteX11" fmla="*/ 240569 w 243195"/>
                <a:gd name="connsiteY11" fmla="*/ 210484 h 553878"/>
                <a:gd name="connsiteX12" fmla="*/ 220852 w 243195"/>
                <a:gd name="connsiteY12" fmla="*/ 115996 h 553878"/>
                <a:gd name="connsiteX13" fmla="*/ 191229 w 243195"/>
                <a:gd name="connsiteY13" fmla="*/ 49797 h 553878"/>
                <a:gd name="connsiteX14" fmla="*/ 172179 w 243195"/>
                <a:gd name="connsiteY14" fmla="*/ 18651 h 553878"/>
                <a:gd name="connsiteX15" fmla="*/ 159797 w 243195"/>
                <a:gd name="connsiteY15" fmla="*/ -399 h 553878"/>
                <a:gd name="connsiteX16" fmla="*/ 153701 w 243195"/>
                <a:gd name="connsiteY16" fmla="*/ 4268 h 553878"/>
                <a:gd name="connsiteX17" fmla="*/ 160464 w 243195"/>
                <a:gd name="connsiteY17" fmla="*/ 13793 h 553878"/>
                <a:gd name="connsiteX18" fmla="*/ 186943 w 243195"/>
                <a:gd name="connsiteY18" fmla="*/ 57894 h 553878"/>
                <a:gd name="connsiteX19" fmla="*/ 208374 w 243195"/>
                <a:gd name="connsiteY19" fmla="*/ 104376 h 553878"/>
                <a:gd name="connsiteX20" fmla="*/ 220947 w 243195"/>
                <a:gd name="connsiteY20" fmla="*/ 142476 h 553878"/>
                <a:gd name="connsiteX21" fmla="*/ 230472 w 243195"/>
                <a:gd name="connsiteY21" fmla="*/ 218676 h 553878"/>
                <a:gd name="connsiteX22" fmla="*/ 203993 w 243195"/>
                <a:gd name="connsiteY22" fmla="*/ 298876 h 553878"/>
                <a:gd name="connsiteX23" fmla="*/ 198945 w 243195"/>
                <a:gd name="connsiteY23" fmla="*/ 310211 h 553878"/>
                <a:gd name="connsiteX24" fmla="*/ 194944 w 243195"/>
                <a:gd name="connsiteY24" fmla="*/ 319736 h 553878"/>
                <a:gd name="connsiteX25" fmla="*/ 186371 w 243195"/>
                <a:gd name="connsiteY25" fmla="*/ 338786 h 553878"/>
                <a:gd name="connsiteX26" fmla="*/ 182180 w 243195"/>
                <a:gd name="connsiteY26" fmla="*/ 348311 h 553878"/>
                <a:gd name="connsiteX27" fmla="*/ 177513 w 243195"/>
                <a:gd name="connsiteY27" fmla="*/ 357836 h 553878"/>
                <a:gd name="connsiteX28" fmla="*/ 168655 w 243195"/>
                <a:gd name="connsiteY28" fmla="*/ 377838 h 553878"/>
                <a:gd name="connsiteX29" fmla="*/ 150748 w 243195"/>
                <a:gd name="connsiteY29" fmla="*/ 412890 h 553878"/>
                <a:gd name="connsiteX30" fmla="*/ 133794 w 243195"/>
                <a:gd name="connsiteY30" fmla="*/ 433750 h 553878"/>
                <a:gd name="connsiteX31" fmla="*/ 116172 w 243195"/>
                <a:gd name="connsiteY31" fmla="*/ 452229 h 553878"/>
                <a:gd name="connsiteX32" fmla="*/ -32 w 243195"/>
                <a:gd name="connsiteY32" fmla="*/ 546526 h 553878"/>
                <a:gd name="connsiteX33" fmla="*/ 4444 w 243195"/>
                <a:gd name="connsiteY33" fmla="*/ 553479 h 553878"/>
                <a:gd name="connsiteX34" fmla="*/ 21970 w 243195"/>
                <a:gd name="connsiteY34" fmla="*/ 542049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3195" h="553878">
                  <a:moveTo>
                    <a:pt x="21970" y="542049"/>
                  </a:moveTo>
                  <a:cubicBezTo>
                    <a:pt x="56251" y="520076"/>
                    <a:pt x="87693" y="493977"/>
                    <a:pt x="115601" y="464326"/>
                  </a:cubicBezTo>
                  <a:cubicBezTo>
                    <a:pt x="127222" y="451848"/>
                    <a:pt x="135984" y="442990"/>
                    <a:pt x="145129" y="434131"/>
                  </a:cubicBezTo>
                  <a:lnTo>
                    <a:pt x="159225" y="419653"/>
                  </a:lnTo>
                  <a:lnTo>
                    <a:pt x="166941" y="411747"/>
                  </a:lnTo>
                  <a:lnTo>
                    <a:pt x="174847" y="402222"/>
                  </a:lnTo>
                  <a:cubicBezTo>
                    <a:pt x="187620" y="387830"/>
                    <a:pt x="199392" y="372590"/>
                    <a:pt x="210089" y="356598"/>
                  </a:cubicBezTo>
                  <a:cubicBezTo>
                    <a:pt x="215937" y="347873"/>
                    <a:pt x="221100" y="338700"/>
                    <a:pt x="225520" y="329166"/>
                  </a:cubicBezTo>
                  <a:cubicBezTo>
                    <a:pt x="227615" y="324499"/>
                    <a:pt x="229615" y="319641"/>
                    <a:pt x="231425" y="315450"/>
                  </a:cubicBezTo>
                  <a:cubicBezTo>
                    <a:pt x="233235" y="311259"/>
                    <a:pt x="234378" y="308021"/>
                    <a:pt x="235806" y="304591"/>
                  </a:cubicBezTo>
                  <a:cubicBezTo>
                    <a:pt x="240940" y="290237"/>
                    <a:pt x="243427" y="275064"/>
                    <a:pt x="243141" y="259823"/>
                  </a:cubicBezTo>
                  <a:cubicBezTo>
                    <a:pt x="243141" y="245155"/>
                    <a:pt x="242283" y="230011"/>
                    <a:pt x="240569" y="210484"/>
                  </a:cubicBezTo>
                  <a:cubicBezTo>
                    <a:pt x="237921" y="178299"/>
                    <a:pt x="231291" y="146562"/>
                    <a:pt x="220852" y="115996"/>
                  </a:cubicBezTo>
                  <a:cubicBezTo>
                    <a:pt x="212861" y="93136"/>
                    <a:pt x="202955" y="70991"/>
                    <a:pt x="191229" y="49797"/>
                  </a:cubicBezTo>
                  <a:cubicBezTo>
                    <a:pt x="185419" y="39129"/>
                    <a:pt x="179038" y="28842"/>
                    <a:pt x="172179" y="18651"/>
                  </a:cubicBezTo>
                  <a:cubicBezTo>
                    <a:pt x="168274" y="13031"/>
                    <a:pt x="164559" y="5697"/>
                    <a:pt x="159797" y="-399"/>
                  </a:cubicBezTo>
                  <a:lnTo>
                    <a:pt x="153701" y="4268"/>
                  </a:lnTo>
                  <a:cubicBezTo>
                    <a:pt x="156177" y="7697"/>
                    <a:pt x="158939" y="11126"/>
                    <a:pt x="160464" y="13793"/>
                  </a:cubicBezTo>
                  <a:cubicBezTo>
                    <a:pt x="172084" y="31129"/>
                    <a:pt x="179514" y="44273"/>
                    <a:pt x="186943" y="57894"/>
                  </a:cubicBezTo>
                  <a:cubicBezTo>
                    <a:pt x="195087" y="72905"/>
                    <a:pt x="202250" y="88431"/>
                    <a:pt x="208374" y="104376"/>
                  </a:cubicBezTo>
                  <a:cubicBezTo>
                    <a:pt x="213261" y="116835"/>
                    <a:pt x="217452" y="129560"/>
                    <a:pt x="220947" y="142476"/>
                  </a:cubicBezTo>
                  <a:cubicBezTo>
                    <a:pt x="228882" y="167050"/>
                    <a:pt x="232111" y="192901"/>
                    <a:pt x="230472" y="218676"/>
                  </a:cubicBezTo>
                  <a:cubicBezTo>
                    <a:pt x="226863" y="246860"/>
                    <a:pt x="217871" y="274082"/>
                    <a:pt x="203993" y="298876"/>
                  </a:cubicBezTo>
                  <a:lnTo>
                    <a:pt x="198945" y="310211"/>
                  </a:lnTo>
                  <a:lnTo>
                    <a:pt x="194944" y="319736"/>
                  </a:lnTo>
                  <a:cubicBezTo>
                    <a:pt x="192658" y="326213"/>
                    <a:pt x="189039" y="332214"/>
                    <a:pt x="186371" y="338786"/>
                  </a:cubicBezTo>
                  <a:lnTo>
                    <a:pt x="182180" y="348311"/>
                  </a:lnTo>
                  <a:lnTo>
                    <a:pt x="177513" y="357836"/>
                  </a:lnTo>
                  <a:cubicBezTo>
                    <a:pt x="174370" y="364218"/>
                    <a:pt x="171799" y="371076"/>
                    <a:pt x="168655" y="377838"/>
                  </a:cubicBezTo>
                  <a:cubicBezTo>
                    <a:pt x="163721" y="390021"/>
                    <a:pt x="157730" y="401756"/>
                    <a:pt x="150748" y="412890"/>
                  </a:cubicBezTo>
                  <a:cubicBezTo>
                    <a:pt x="145614" y="420244"/>
                    <a:pt x="139947" y="427216"/>
                    <a:pt x="133794" y="433750"/>
                  </a:cubicBezTo>
                  <a:cubicBezTo>
                    <a:pt x="127698" y="440037"/>
                    <a:pt x="121697" y="446038"/>
                    <a:pt x="116172" y="452229"/>
                  </a:cubicBezTo>
                  <a:cubicBezTo>
                    <a:pt x="81997" y="488890"/>
                    <a:pt x="42887" y="520628"/>
                    <a:pt x="-32" y="546526"/>
                  </a:cubicBezTo>
                  <a:lnTo>
                    <a:pt x="4444" y="553479"/>
                  </a:lnTo>
                  <a:cubicBezTo>
                    <a:pt x="10350" y="550146"/>
                    <a:pt x="16350" y="545288"/>
                    <a:pt x="21970" y="542049"/>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70" name="Freeform: Shape 569">
              <a:extLst>
                <a:ext uri="{FF2B5EF4-FFF2-40B4-BE49-F238E27FC236}">
                  <a16:creationId xmlns:a16="http://schemas.microsoft.com/office/drawing/2014/main" xmlns="" id="{03437707-151A-1B70-42CF-660942686D55}"/>
                </a:ext>
              </a:extLst>
            </p:cNvPr>
            <p:cNvSpPr/>
            <p:nvPr/>
          </p:nvSpPr>
          <p:spPr>
            <a:xfrm>
              <a:off x="8549245" y="3445750"/>
              <a:ext cx="63969" cy="135472"/>
            </a:xfrm>
            <a:custGeom>
              <a:avLst/>
              <a:gdLst>
                <a:gd name="connsiteX0" fmla="*/ 457 w 63969"/>
                <a:gd name="connsiteY0" fmla="*/ 134964 h 135472"/>
                <a:gd name="connsiteX1" fmla="*/ 7887 w 63969"/>
                <a:gd name="connsiteY1" fmla="*/ 113724 h 135472"/>
                <a:gd name="connsiteX2" fmla="*/ 30270 w 63969"/>
                <a:gd name="connsiteY2" fmla="*/ 66860 h 135472"/>
                <a:gd name="connsiteX3" fmla="*/ 35890 w 63969"/>
                <a:gd name="connsiteY3" fmla="*/ 53240 h 135472"/>
                <a:gd name="connsiteX4" fmla="*/ 39129 w 63969"/>
                <a:gd name="connsiteY4" fmla="*/ 45906 h 135472"/>
                <a:gd name="connsiteX5" fmla="*/ 42081 w 63969"/>
                <a:gd name="connsiteY5" fmla="*/ 40000 h 135472"/>
                <a:gd name="connsiteX6" fmla="*/ 47320 w 63969"/>
                <a:gd name="connsiteY6" fmla="*/ 28951 h 135472"/>
                <a:gd name="connsiteX7" fmla="*/ 51606 w 63969"/>
                <a:gd name="connsiteY7" fmla="*/ 19426 h 135472"/>
                <a:gd name="connsiteX8" fmla="*/ 61893 w 63969"/>
                <a:gd name="connsiteY8" fmla="*/ -386 h 135472"/>
                <a:gd name="connsiteX9" fmla="*/ 61893 w 63969"/>
                <a:gd name="connsiteY9" fmla="*/ 22570 h 135472"/>
                <a:gd name="connsiteX10" fmla="*/ 59226 w 63969"/>
                <a:gd name="connsiteY10" fmla="*/ 33714 h 135472"/>
                <a:gd name="connsiteX11" fmla="*/ 55035 w 63969"/>
                <a:gd name="connsiteY11" fmla="*/ 46287 h 135472"/>
                <a:gd name="connsiteX12" fmla="*/ 52273 w 63969"/>
                <a:gd name="connsiteY12" fmla="*/ 52954 h 135472"/>
                <a:gd name="connsiteX13" fmla="*/ 49987 w 63969"/>
                <a:gd name="connsiteY13" fmla="*/ 58955 h 135472"/>
                <a:gd name="connsiteX14" fmla="*/ 44367 w 63969"/>
                <a:gd name="connsiteY14" fmla="*/ 73433 h 135472"/>
                <a:gd name="connsiteX15" fmla="*/ 16935 w 63969"/>
                <a:gd name="connsiteY15" fmla="*/ 119915 h 135472"/>
                <a:gd name="connsiteX16" fmla="*/ 457 w 63969"/>
                <a:gd name="connsiteY16" fmla="*/ 134964 h 13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969" h="135472">
                  <a:moveTo>
                    <a:pt x="457" y="134964"/>
                  </a:moveTo>
                  <a:cubicBezTo>
                    <a:pt x="-1448" y="133535"/>
                    <a:pt x="2458" y="126011"/>
                    <a:pt x="7887" y="113724"/>
                  </a:cubicBezTo>
                  <a:cubicBezTo>
                    <a:pt x="13316" y="101436"/>
                    <a:pt x="22174" y="85149"/>
                    <a:pt x="30270" y="66860"/>
                  </a:cubicBezTo>
                  <a:lnTo>
                    <a:pt x="35890" y="53240"/>
                  </a:lnTo>
                  <a:cubicBezTo>
                    <a:pt x="36938" y="50859"/>
                    <a:pt x="37414" y="49620"/>
                    <a:pt x="39129" y="45906"/>
                  </a:cubicBezTo>
                  <a:lnTo>
                    <a:pt x="42081" y="40000"/>
                  </a:lnTo>
                  <a:cubicBezTo>
                    <a:pt x="44024" y="36409"/>
                    <a:pt x="45777" y="32723"/>
                    <a:pt x="47320" y="28951"/>
                  </a:cubicBezTo>
                  <a:cubicBezTo>
                    <a:pt x="48844" y="25427"/>
                    <a:pt x="50463" y="22188"/>
                    <a:pt x="51606" y="19426"/>
                  </a:cubicBezTo>
                  <a:cubicBezTo>
                    <a:pt x="56750" y="7234"/>
                    <a:pt x="59512" y="-767"/>
                    <a:pt x="61893" y="-386"/>
                  </a:cubicBezTo>
                  <a:cubicBezTo>
                    <a:pt x="64275" y="-5"/>
                    <a:pt x="64941" y="9139"/>
                    <a:pt x="61893" y="22570"/>
                  </a:cubicBezTo>
                  <a:cubicBezTo>
                    <a:pt x="61255" y="26341"/>
                    <a:pt x="60369" y="30066"/>
                    <a:pt x="59226" y="33714"/>
                  </a:cubicBezTo>
                  <a:cubicBezTo>
                    <a:pt x="58131" y="38000"/>
                    <a:pt x="56731" y="42200"/>
                    <a:pt x="55035" y="46287"/>
                  </a:cubicBezTo>
                  <a:cubicBezTo>
                    <a:pt x="54083" y="48477"/>
                    <a:pt x="53225" y="50668"/>
                    <a:pt x="52273" y="52954"/>
                  </a:cubicBezTo>
                  <a:cubicBezTo>
                    <a:pt x="51321" y="55240"/>
                    <a:pt x="50749" y="56859"/>
                    <a:pt x="49987" y="58955"/>
                  </a:cubicBezTo>
                  <a:lnTo>
                    <a:pt x="44367" y="73433"/>
                  </a:lnTo>
                  <a:cubicBezTo>
                    <a:pt x="37252" y="90035"/>
                    <a:pt x="28032" y="105656"/>
                    <a:pt x="16935" y="119915"/>
                  </a:cubicBezTo>
                  <a:cubicBezTo>
                    <a:pt x="9315" y="130583"/>
                    <a:pt x="2076" y="135917"/>
                    <a:pt x="457" y="134964"/>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71" name="Freeform: Shape 570">
              <a:extLst>
                <a:ext uri="{FF2B5EF4-FFF2-40B4-BE49-F238E27FC236}">
                  <a16:creationId xmlns:a16="http://schemas.microsoft.com/office/drawing/2014/main" xmlns="" id="{68970D2E-313A-9E02-367D-A2E5BB1E71E3}"/>
                </a:ext>
              </a:extLst>
            </p:cNvPr>
            <p:cNvSpPr/>
            <p:nvPr/>
          </p:nvSpPr>
          <p:spPr>
            <a:xfrm>
              <a:off x="7747444" y="3737895"/>
              <a:ext cx="631126" cy="152526"/>
            </a:xfrm>
            <a:custGeom>
              <a:avLst/>
              <a:gdLst>
                <a:gd name="connsiteX0" fmla="*/ 20161 w 631126"/>
                <a:gd name="connsiteY0" fmla="*/ 151048 h 152526"/>
                <a:gd name="connsiteX1" fmla="*/ 141414 w 631126"/>
                <a:gd name="connsiteY1" fmla="*/ 148667 h 152526"/>
                <a:gd name="connsiteX2" fmla="*/ 183324 w 631126"/>
                <a:gd name="connsiteY2" fmla="*/ 146952 h 152526"/>
                <a:gd name="connsiteX3" fmla="*/ 225996 w 631126"/>
                <a:gd name="connsiteY3" fmla="*/ 146952 h 152526"/>
                <a:gd name="connsiteX4" fmla="*/ 282574 w 631126"/>
                <a:gd name="connsiteY4" fmla="*/ 145238 h 152526"/>
                <a:gd name="connsiteX5" fmla="*/ 313150 w 631126"/>
                <a:gd name="connsiteY5" fmla="*/ 142666 h 152526"/>
                <a:gd name="connsiteX6" fmla="*/ 340010 w 631126"/>
                <a:gd name="connsiteY6" fmla="*/ 137332 h 152526"/>
                <a:gd name="connsiteX7" fmla="*/ 361251 w 631126"/>
                <a:gd name="connsiteY7" fmla="*/ 130474 h 152526"/>
                <a:gd name="connsiteX8" fmla="*/ 380301 w 631126"/>
                <a:gd name="connsiteY8" fmla="*/ 120949 h 152526"/>
                <a:gd name="connsiteX9" fmla="*/ 424497 w 631126"/>
                <a:gd name="connsiteY9" fmla="*/ 100852 h 152526"/>
                <a:gd name="connsiteX10" fmla="*/ 514032 w 631126"/>
                <a:gd name="connsiteY10" fmla="*/ 65038 h 152526"/>
                <a:gd name="connsiteX11" fmla="*/ 547084 w 631126"/>
                <a:gd name="connsiteY11" fmla="*/ 50274 h 152526"/>
                <a:gd name="connsiteX12" fmla="*/ 579468 w 631126"/>
                <a:gd name="connsiteY12" fmla="*/ 34177 h 152526"/>
                <a:gd name="connsiteX13" fmla="*/ 611282 w 631126"/>
                <a:gd name="connsiteY13" fmla="*/ 16841 h 152526"/>
                <a:gd name="connsiteX14" fmla="*/ 631094 w 631126"/>
                <a:gd name="connsiteY14" fmla="*/ 6078 h 152526"/>
                <a:gd name="connsiteX15" fmla="*/ 626903 w 631126"/>
                <a:gd name="connsiteY15" fmla="*/ -399 h 152526"/>
                <a:gd name="connsiteX16" fmla="*/ 617378 w 631126"/>
                <a:gd name="connsiteY16" fmla="*/ 5792 h 152526"/>
                <a:gd name="connsiteX17" fmla="*/ 592899 w 631126"/>
                <a:gd name="connsiteY17" fmla="*/ 18841 h 152526"/>
                <a:gd name="connsiteX18" fmla="*/ 571753 w 631126"/>
                <a:gd name="connsiteY18" fmla="*/ 29986 h 152526"/>
                <a:gd name="connsiteX19" fmla="*/ 545179 w 631126"/>
                <a:gd name="connsiteY19" fmla="*/ 43320 h 152526"/>
                <a:gd name="connsiteX20" fmla="*/ 525271 w 631126"/>
                <a:gd name="connsiteY20" fmla="*/ 52274 h 152526"/>
                <a:gd name="connsiteX21" fmla="*/ 487838 w 631126"/>
                <a:gd name="connsiteY21" fmla="*/ 68181 h 152526"/>
                <a:gd name="connsiteX22" fmla="*/ 451548 w 631126"/>
                <a:gd name="connsiteY22" fmla="*/ 83039 h 152526"/>
                <a:gd name="connsiteX23" fmla="*/ 414210 w 631126"/>
                <a:gd name="connsiteY23" fmla="*/ 94184 h 152526"/>
                <a:gd name="connsiteX24" fmla="*/ 240760 w 631126"/>
                <a:gd name="connsiteY24" fmla="*/ 126283 h 152526"/>
                <a:gd name="connsiteX25" fmla="*/ 202660 w 631126"/>
                <a:gd name="connsiteY25" fmla="*/ 136856 h 152526"/>
                <a:gd name="connsiteX26" fmla="*/ 150272 w 631126"/>
                <a:gd name="connsiteY26" fmla="*/ 140856 h 152526"/>
                <a:gd name="connsiteX27" fmla="*/ -32 w 631126"/>
                <a:gd name="connsiteY27" fmla="*/ 142666 h 152526"/>
                <a:gd name="connsiteX28" fmla="*/ -32 w 631126"/>
                <a:gd name="connsiteY28" fmla="*/ 150953 h 152526"/>
                <a:gd name="connsiteX29" fmla="*/ 20161 w 631126"/>
                <a:gd name="connsiteY29" fmla="*/ 151048 h 15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1126" h="152526">
                  <a:moveTo>
                    <a:pt x="20161" y="151048"/>
                  </a:moveTo>
                  <a:cubicBezTo>
                    <a:pt x="60585" y="153058"/>
                    <a:pt x="101104" y="152258"/>
                    <a:pt x="141414" y="148667"/>
                  </a:cubicBezTo>
                  <a:cubicBezTo>
                    <a:pt x="158273" y="147715"/>
                    <a:pt x="170751" y="147048"/>
                    <a:pt x="183324" y="146952"/>
                  </a:cubicBezTo>
                  <a:cubicBezTo>
                    <a:pt x="195897" y="146857"/>
                    <a:pt x="208660" y="146952"/>
                    <a:pt x="225996" y="146952"/>
                  </a:cubicBezTo>
                  <a:cubicBezTo>
                    <a:pt x="241426" y="146381"/>
                    <a:pt x="262000" y="146952"/>
                    <a:pt x="282574" y="145238"/>
                  </a:cubicBezTo>
                  <a:cubicBezTo>
                    <a:pt x="292957" y="144571"/>
                    <a:pt x="303339" y="144000"/>
                    <a:pt x="313150" y="142666"/>
                  </a:cubicBezTo>
                  <a:cubicBezTo>
                    <a:pt x="322189" y="141342"/>
                    <a:pt x="331152" y="139561"/>
                    <a:pt x="340010" y="137332"/>
                  </a:cubicBezTo>
                  <a:cubicBezTo>
                    <a:pt x="347240" y="135532"/>
                    <a:pt x="354336" y="133236"/>
                    <a:pt x="361251" y="130474"/>
                  </a:cubicBezTo>
                  <a:cubicBezTo>
                    <a:pt x="367728" y="127522"/>
                    <a:pt x="373919" y="124474"/>
                    <a:pt x="380301" y="120949"/>
                  </a:cubicBezTo>
                  <a:cubicBezTo>
                    <a:pt x="393064" y="114568"/>
                    <a:pt x="406685" y="108472"/>
                    <a:pt x="424497" y="100852"/>
                  </a:cubicBezTo>
                  <a:cubicBezTo>
                    <a:pt x="453739" y="89326"/>
                    <a:pt x="484981" y="77611"/>
                    <a:pt x="514032" y="65038"/>
                  </a:cubicBezTo>
                  <a:cubicBezTo>
                    <a:pt x="524986" y="60084"/>
                    <a:pt x="536130" y="55513"/>
                    <a:pt x="547084" y="50274"/>
                  </a:cubicBezTo>
                  <a:lnTo>
                    <a:pt x="579468" y="34177"/>
                  </a:lnTo>
                  <a:cubicBezTo>
                    <a:pt x="590327" y="28843"/>
                    <a:pt x="600614" y="22556"/>
                    <a:pt x="611282" y="16841"/>
                  </a:cubicBezTo>
                  <a:cubicBezTo>
                    <a:pt x="617188" y="13602"/>
                    <a:pt x="624808" y="10364"/>
                    <a:pt x="631094" y="6078"/>
                  </a:cubicBezTo>
                  <a:lnTo>
                    <a:pt x="626903" y="-399"/>
                  </a:lnTo>
                  <a:cubicBezTo>
                    <a:pt x="623284" y="1696"/>
                    <a:pt x="619760" y="4458"/>
                    <a:pt x="617378" y="5792"/>
                  </a:cubicBezTo>
                  <a:lnTo>
                    <a:pt x="592899" y="18841"/>
                  </a:lnTo>
                  <a:cubicBezTo>
                    <a:pt x="585660" y="22937"/>
                    <a:pt x="578897" y="26556"/>
                    <a:pt x="571753" y="29986"/>
                  </a:cubicBezTo>
                  <a:lnTo>
                    <a:pt x="545179" y="43320"/>
                  </a:lnTo>
                  <a:cubicBezTo>
                    <a:pt x="537749" y="47035"/>
                    <a:pt x="531177" y="49512"/>
                    <a:pt x="525271" y="52274"/>
                  </a:cubicBezTo>
                  <a:cubicBezTo>
                    <a:pt x="513175" y="57227"/>
                    <a:pt x="503268" y="62561"/>
                    <a:pt x="487838" y="68181"/>
                  </a:cubicBezTo>
                  <a:cubicBezTo>
                    <a:pt x="475932" y="72753"/>
                    <a:pt x="463835" y="78182"/>
                    <a:pt x="451548" y="83039"/>
                  </a:cubicBezTo>
                  <a:cubicBezTo>
                    <a:pt x="439375" y="87621"/>
                    <a:pt x="426897" y="91345"/>
                    <a:pt x="414210" y="94184"/>
                  </a:cubicBezTo>
                  <a:cubicBezTo>
                    <a:pt x="352678" y="106852"/>
                    <a:pt x="298862" y="108662"/>
                    <a:pt x="240760" y="126283"/>
                  </a:cubicBezTo>
                  <a:cubicBezTo>
                    <a:pt x="228272" y="130531"/>
                    <a:pt x="215547" y="134065"/>
                    <a:pt x="202660" y="136856"/>
                  </a:cubicBezTo>
                  <a:cubicBezTo>
                    <a:pt x="184467" y="139523"/>
                    <a:pt x="166846" y="139618"/>
                    <a:pt x="150272" y="140856"/>
                  </a:cubicBezTo>
                  <a:cubicBezTo>
                    <a:pt x="100275" y="145029"/>
                    <a:pt x="50050" y="145638"/>
                    <a:pt x="-32" y="142666"/>
                  </a:cubicBezTo>
                  <a:lnTo>
                    <a:pt x="-32" y="150953"/>
                  </a:lnTo>
                  <a:cubicBezTo>
                    <a:pt x="5968" y="150953"/>
                    <a:pt x="13874" y="150763"/>
                    <a:pt x="20161" y="151048"/>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72" name="Freeform: Shape 571">
              <a:extLst>
                <a:ext uri="{FF2B5EF4-FFF2-40B4-BE49-F238E27FC236}">
                  <a16:creationId xmlns:a16="http://schemas.microsoft.com/office/drawing/2014/main" xmlns="" id="{6D73AE88-DD65-9BAB-2694-5399595D956F}"/>
                </a:ext>
              </a:extLst>
            </p:cNvPr>
            <p:cNvSpPr/>
            <p:nvPr/>
          </p:nvSpPr>
          <p:spPr>
            <a:xfrm>
              <a:off x="7980806" y="3848120"/>
              <a:ext cx="147477" cy="31411"/>
            </a:xfrm>
            <a:custGeom>
              <a:avLst/>
              <a:gdLst>
                <a:gd name="connsiteX0" fmla="*/ -32 w 147477"/>
                <a:gd name="connsiteY0" fmla="*/ 26822 h 31411"/>
                <a:gd name="connsiteX1" fmla="*/ 21113 w 147477"/>
                <a:gd name="connsiteY1" fmla="*/ 18916 h 31411"/>
                <a:gd name="connsiteX2" fmla="*/ 73024 w 147477"/>
                <a:gd name="connsiteY2" fmla="*/ 9391 h 31411"/>
                <a:gd name="connsiteX3" fmla="*/ 124936 w 147477"/>
                <a:gd name="connsiteY3" fmla="*/ 1295 h 31411"/>
                <a:gd name="connsiteX4" fmla="*/ 147415 w 147477"/>
                <a:gd name="connsiteY4" fmla="*/ 1295 h 31411"/>
                <a:gd name="connsiteX5" fmla="*/ 127603 w 147477"/>
                <a:gd name="connsiteY5" fmla="*/ 12725 h 31411"/>
                <a:gd name="connsiteX6" fmla="*/ 75691 w 147477"/>
                <a:gd name="connsiteY6" fmla="*/ 25584 h 31411"/>
                <a:gd name="connsiteX7" fmla="*/ 22542 w 147477"/>
                <a:gd name="connsiteY7" fmla="*/ 31013 h 31411"/>
                <a:gd name="connsiteX8" fmla="*/ -32 w 147477"/>
                <a:gd name="connsiteY8" fmla="*/ 26822 h 31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477" h="31411">
                  <a:moveTo>
                    <a:pt x="-32" y="26822"/>
                  </a:moveTo>
                  <a:cubicBezTo>
                    <a:pt x="-32" y="24631"/>
                    <a:pt x="7873" y="21773"/>
                    <a:pt x="21113" y="18916"/>
                  </a:cubicBezTo>
                  <a:cubicBezTo>
                    <a:pt x="34353" y="16059"/>
                    <a:pt x="52641" y="11963"/>
                    <a:pt x="73024" y="9391"/>
                  </a:cubicBezTo>
                  <a:cubicBezTo>
                    <a:pt x="93408" y="6819"/>
                    <a:pt x="111124" y="3105"/>
                    <a:pt x="124936" y="1295"/>
                  </a:cubicBezTo>
                  <a:cubicBezTo>
                    <a:pt x="138747" y="-515"/>
                    <a:pt x="146843" y="-1372"/>
                    <a:pt x="147415" y="1295"/>
                  </a:cubicBezTo>
                  <a:cubicBezTo>
                    <a:pt x="147986" y="3962"/>
                    <a:pt x="140461" y="7581"/>
                    <a:pt x="127603" y="12725"/>
                  </a:cubicBezTo>
                  <a:cubicBezTo>
                    <a:pt x="110601" y="18135"/>
                    <a:pt x="93255" y="22431"/>
                    <a:pt x="75691" y="25584"/>
                  </a:cubicBezTo>
                  <a:cubicBezTo>
                    <a:pt x="58089" y="28365"/>
                    <a:pt x="40344" y="30184"/>
                    <a:pt x="22542" y="31013"/>
                  </a:cubicBezTo>
                  <a:cubicBezTo>
                    <a:pt x="8826" y="30155"/>
                    <a:pt x="253" y="29012"/>
                    <a:pt x="-32" y="26822"/>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73" name="Freeform: Shape 572">
              <a:extLst>
                <a:ext uri="{FF2B5EF4-FFF2-40B4-BE49-F238E27FC236}">
                  <a16:creationId xmlns:a16="http://schemas.microsoft.com/office/drawing/2014/main" xmlns="" id="{168B09B2-323B-4253-7CF1-08E442646B9B}"/>
                </a:ext>
              </a:extLst>
            </p:cNvPr>
            <p:cNvSpPr/>
            <p:nvPr/>
          </p:nvSpPr>
          <p:spPr>
            <a:xfrm>
              <a:off x="7127842" y="3680840"/>
              <a:ext cx="616076" cy="206216"/>
            </a:xfrm>
            <a:custGeom>
              <a:avLst/>
              <a:gdLst>
                <a:gd name="connsiteX0" fmla="*/ 18161 w 616076"/>
                <a:gd name="connsiteY0" fmla="*/ 17508 h 206216"/>
                <a:gd name="connsiteX1" fmla="*/ 41497 w 616076"/>
                <a:gd name="connsiteY1" fmla="*/ 33415 h 206216"/>
                <a:gd name="connsiteX2" fmla="*/ 65404 w 616076"/>
                <a:gd name="connsiteY2" fmla="*/ 47798 h 206216"/>
                <a:gd name="connsiteX3" fmla="*/ 122554 w 616076"/>
                <a:gd name="connsiteY3" fmla="*/ 79230 h 206216"/>
                <a:gd name="connsiteX4" fmla="*/ 159226 w 616076"/>
                <a:gd name="connsiteY4" fmla="*/ 99613 h 206216"/>
                <a:gd name="connsiteX5" fmla="*/ 195897 w 616076"/>
                <a:gd name="connsiteY5" fmla="*/ 121521 h 206216"/>
                <a:gd name="connsiteX6" fmla="*/ 298195 w 616076"/>
                <a:gd name="connsiteY6" fmla="*/ 172766 h 206216"/>
                <a:gd name="connsiteX7" fmla="*/ 341153 w 616076"/>
                <a:gd name="connsiteY7" fmla="*/ 180005 h 206216"/>
                <a:gd name="connsiteX8" fmla="*/ 390017 w 616076"/>
                <a:gd name="connsiteY8" fmla="*/ 182862 h 206216"/>
                <a:gd name="connsiteX9" fmla="*/ 485743 w 616076"/>
                <a:gd name="connsiteY9" fmla="*/ 193721 h 206216"/>
                <a:gd name="connsiteX10" fmla="*/ 557657 w 616076"/>
                <a:gd name="connsiteY10" fmla="*/ 200864 h 206216"/>
                <a:gd name="connsiteX11" fmla="*/ 593756 w 616076"/>
                <a:gd name="connsiteY11" fmla="*/ 203817 h 206216"/>
                <a:gd name="connsiteX12" fmla="*/ 616045 w 616076"/>
                <a:gd name="connsiteY12" fmla="*/ 205817 h 206216"/>
                <a:gd name="connsiteX13" fmla="*/ 616045 w 616076"/>
                <a:gd name="connsiteY13" fmla="*/ 198198 h 206216"/>
                <a:gd name="connsiteX14" fmla="*/ 604424 w 616076"/>
                <a:gd name="connsiteY14" fmla="*/ 197626 h 206216"/>
                <a:gd name="connsiteX15" fmla="*/ 552894 w 616076"/>
                <a:gd name="connsiteY15" fmla="*/ 193149 h 206216"/>
                <a:gd name="connsiteX16" fmla="*/ 460787 w 616076"/>
                <a:gd name="connsiteY16" fmla="*/ 183624 h 206216"/>
                <a:gd name="connsiteX17" fmla="*/ 383349 w 616076"/>
                <a:gd name="connsiteY17" fmla="*/ 172195 h 206216"/>
                <a:gd name="connsiteX18" fmla="*/ 361156 w 616076"/>
                <a:gd name="connsiteY18" fmla="*/ 165622 h 206216"/>
                <a:gd name="connsiteX19" fmla="*/ 340677 w 616076"/>
                <a:gd name="connsiteY19" fmla="*/ 158002 h 206216"/>
                <a:gd name="connsiteX20" fmla="*/ 300767 w 616076"/>
                <a:gd name="connsiteY20" fmla="*/ 141143 h 206216"/>
                <a:gd name="connsiteX21" fmla="*/ 218567 w 616076"/>
                <a:gd name="connsiteY21" fmla="*/ 111710 h 206216"/>
                <a:gd name="connsiteX22" fmla="*/ 180467 w 616076"/>
                <a:gd name="connsiteY22" fmla="*/ 100662 h 206216"/>
                <a:gd name="connsiteX23" fmla="*/ 133603 w 616076"/>
                <a:gd name="connsiteY23" fmla="*/ 76658 h 206216"/>
                <a:gd name="connsiteX24" fmla="*/ 4635 w 616076"/>
                <a:gd name="connsiteY24" fmla="*/ -399 h 206216"/>
                <a:gd name="connsiteX25" fmla="*/ -32 w 616076"/>
                <a:gd name="connsiteY25" fmla="*/ 6459 h 206216"/>
                <a:gd name="connsiteX26" fmla="*/ 18161 w 616076"/>
                <a:gd name="connsiteY26" fmla="*/ 17508 h 20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6076" h="206216">
                  <a:moveTo>
                    <a:pt x="18161" y="17508"/>
                  </a:moveTo>
                  <a:cubicBezTo>
                    <a:pt x="26161" y="23128"/>
                    <a:pt x="33877" y="28271"/>
                    <a:pt x="41497" y="33415"/>
                  </a:cubicBezTo>
                  <a:cubicBezTo>
                    <a:pt x="49117" y="38558"/>
                    <a:pt x="57213" y="42940"/>
                    <a:pt x="65404" y="47798"/>
                  </a:cubicBezTo>
                  <a:cubicBezTo>
                    <a:pt x="81692" y="57323"/>
                    <a:pt x="99980" y="66848"/>
                    <a:pt x="122554" y="79230"/>
                  </a:cubicBezTo>
                  <a:cubicBezTo>
                    <a:pt x="137699" y="86755"/>
                    <a:pt x="148462" y="93042"/>
                    <a:pt x="159226" y="99613"/>
                  </a:cubicBezTo>
                  <a:cubicBezTo>
                    <a:pt x="169989" y="106186"/>
                    <a:pt x="180847" y="112853"/>
                    <a:pt x="195897" y="121521"/>
                  </a:cubicBezTo>
                  <a:cubicBezTo>
                    <a:pt x="222567" y="136952"/>
                    <a:pt x="266287" y="163907"/>
                    <a:pt x="298195" y="172766"/>
                  </a:cubicBezTo>
                  <a:cubicBezTo>
                    <a:pt x="312235" y="176614"/>
                    <a:pt x="326628" y="179043"/>
                    <a:pt x="341153" y="180005"/>
                  </a:cubicBezTo>
                  <a:cubicBezTo>
                    <a:pt x="355727" y="181338"/>
                    <a:pt x="370776" y="181053"/>
                    <a:pt x="390017" y="182862"/>
                  </a:cubicBezTo>
                  <a:cubicBezTo>
                    <a:pt x="421259" y="185815"/>
                    <a:pt x="454310" y="190101"/>
                    <a:pt x="485743" y="193721"/>
                  </a:cubicBezTo>
                  <a:cubicBezTo>
                    <a:pt x="509651" y="196483"/>
                    <a:pt x="533368" y="198674"/>
                    <a:pt x="557657" y="200864"/>
                  </a:cubicBezTo>
                  <a:lnTo>
                    <a:pt x="593756" y="203817"/>
                  </a:lnTo>
                  <a:cubicBezTo>
                    <a:pt x="600424" y="204294"/>
                    <a:pt x="608520" y="205437"/>
                    <a:pt x="616045" y="205817"/>
                  </a:cubicBezTo>
                  <a:lnTo>
                    <a:pt x="616045" y="198198"/>
                  </a:lnTo>
                  <a:cubicBezTo>
                    <a:pt x="611854" y="198198"/>
                    <a:pt x="607377" y="198198"/>
                    <a:pt x="604424" y="197626"/>
                  </a:cubicBezTo>
                  <a:lnTo>
                    <a:pt x="552894" y="193149"/>
                  </a:lnTo>
                  <a:cubicBezTo>
                    <a:pt x="505269" y="188768"/>
                    <a:pt x="493458" y="187339"/>
                    <a:pt x="460787" y="183624"/>
                  </a:cubicBezTo>
                  <a:cubicBezTo>
                    <a:pt x="434717" y="181796"/>
                    <a:pt x="408829" y="177976"/>
                    <a:pt x="383349" y="172195"/>
                  </a:cubicBezTo>
                  <a:lnTo>
                    <a:pt x="361156" y="165622"/>
                  </a:lnTo>
                  <a:cubicBezTo>
                    <a:pt x="354203" y="163336"/>
                    <a:pt x="347535" y="160860"/>
                    <a:pt x="340677" y="158002"/>
                  </a:cubicBezTo>
                  <a:cubicBezTo>
                    <a:pt x="327247" y="152573"/>
                    <a:pt x="314007" y="146762"/>
                    <a:pt x="300767" y="141143"/>
                  </a:cubicBezTo>
                  <a:cubicBezTo>
                    <a:pt x="274078" y="129456"/>
                    <a:pt x="246608" y="119616"/>
                    <a:pt x="218567" y="111710"/>
                  </a:cubicBezTo>
                  <a:cubicBezTo>
                    <a:pt x="205632" y="108882"/>
                    <a:pt x="192906" y="105196"/>
                    <a:pt x="180467" y="100662"/>
                  </a:cubicBezTo>
                  <a:cubicBezTo>
                    <a:pt x="163226" y="93899"/>
                    <a:pt x="148558" y="83993"/>
                    <a:pt x="133603" y="76658"/>
                  </a:cubicBezTo>
                  <a:cubicBezTo>
                    <a:pt x="88845" y="54046"/>
                    <a:pt x="45754" y="28300"/>
                    <a:pt x="4635" y="-399"/>
                  </a:cubicBezTo>
                  <a:lnTo>
                    <a:pt x="-32" y="6459"/>
                  </a:lnTo>
                  <a:cubicBezTo>
                    <a:pt x="5778" y="10079"/>
                    <a:pt x="12636" y="14174"/>
                    <a:pt x="18161" y="17508"/>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74" name="Freeform: Shape 573">
              <a:extLst>
                <a:ext uri="{FF2B5EF4-FFF2-40B4-BE49-F238E27FC236}">
                  <a16:creationId xmlns:a16="http://schemas.microsoft.com/office/drawing/2014/main" xmlns="" id="{2AE058D8-63BC-4024-242A-A341443D986B}"/>
                </a:ext>
              </a:extLst>
            </p:cNvPr>
            <p:cNvSpPr/>
            <p:nvPr/>
          </p:nvSpPr>
          <p:spPr>
            <a:xfrm>
              <a:off x="7334454" y="3797769"/>
              <a:ext cx="139833" cy="56299"/>
            </a:xfrm>
            <a:custGeom>
              <a:avLst/>
              <a:gdLst>
                <a:gd name="connsiteX0" fmla="*/ 48 w 139833"/>
                <a:gd name="connsiteY0" fmla="*/ 402 h 56299"/>
                <a:gd name="connsiteX1" fmla="*/ 71772 w 139833"/>
                <a:gd name="connsiteY1" fmla="*/ 22976 h 56299"/>
                <a:gd name="connsiteX2" fmla="*/ 139780 w 139833"/>
                <a:gd name="connsiteY2" fmla="*/ 54504 h 56299"/>
                <a:gd name="connsiteX3" fmla="*/ 65866 w 139833"/>
                <a:gd name="connsiteY3" fmla="*/ 37740 h 56299"/>
                <a:gd name="connsiteX4" fmla="*/ 48 w 139833"/>
                <a:gd name="connsiteY4" fmla="*/ 402 h 56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833" h="56299">
                  <a:moveTo>
                    <a:pt x="48" y="402"/>
                  </a:moveTo>
                  <a:cubicBezTo>
                    <a:pt x="2049" y="-3599"/>
                    <a:pt x="33576" y="7927"/>
                    <a:pt x="71772" y="22976"/>
                  </a:cubicBezTo>
                  <a:cubicBezTo>
                    <a:pt x="109967" y="38026"/>
                    <a:pt x="140733" y="50313"/>
                    <a:pt x="139780" y="54504"/>
                  </a:cubicBezTo>
                  <a:cubicBezTo>
                    <a:pt x="138827" y="58695"/>
                    <a:pt x="104633" y="53551"/>
                    <a:pt x="65866" y="37740"/>
                  </a:cubicBezTo>
                  <a:cubicBezTo>
                    <a:pt x="27099" y="21929"/>
                    <a:pt x="-1761" y="4307"/>
                    <a:pt x="48" y="402"/>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75" name="Freeform: Shape 574">
              <a:extLst>
                <a:ext uri="{FF2B5EF4-FFF2-40B4-BE49-F238E27FC236}">
                  <a16:creationId xmlns:a16="http://schemas.microsoft.com/office/drawing/2014/main" xmlns="" id="{9F5DD3BA-88E6-5632-6588-4BC3E0F87683}"/>
                </a:ext>
              </a:extLst>
            </p:cNvPr>
            <p:cNvSpPr/>
            <p:nvPr/>
          </p:nvSpPr>
          <p:spPr>
            <a:xfrm>
              <a:off x="6542531" y="3415950"/>
              <a:ext cx="588263" cy="268033"/>
            </a:xfrm>
            <a:custGeom>
              <a:avLst/>
              <a:gdLst>
                <a:gd name="connsiteX0" fmla="*/ 20256 w 588263"/>
                <a:gd name="connsiteY0" fmla="*/ 10841 h 268033"/>
                <a:gd name="connsiteX1" fmla="*/ 75501 w 588263"/>
                <a:gd name="connsiteY1" fmla="*/ 20366 h 268033"/>
                <a:gd name="connsiteX2" fmla="*/ 139985 w 588263"/>
                <a:gd name="connsiteY2" fmla="*/ 28462 h 268033"/>
                <a:gd name="connsiteX3" fmla="*/ 220757 w 588263"/>
                <a:gd name="connsiteY3" fmla="*/ 49703 h 268033"/>
                <a:gd name="connsiteX4" fmla="*/ 244855 w 588263"/>
                <a:gd name="connsiteY4" fmla="*/ 59228 h 268033"/>
                <a:gd name="connsiteX5" fmla="*/ 271716 w 588263"/>
                <a:gd name="connsiteY5" fmla="*/ 71420 h 268033"/>
                <a:gd name="connsiteX6" fmla="*/ 322389 w 588263"/>
                <a:gd name="connsiteY6" fmla="*/ 94566 h 268033"/>
                <a:gd name="connsiteX7" fmla="*/ 361918 w 588263"/>
                <a:gd name="connsiteY7" fmla="*/ 107805 h 268033"/>
                <a:gd name="connsiteX8" fmla="*/ 405066 w 588263"/>
                <a:gd name="connsiteY8" fmla="*/ 127522 h 268033"/>
                <a:gd name="connsiteX9" fmla="*/ 479932 w 588263"/>
                <a:gd name="connsiteY9" fmla="*/ 187815 h 268033"/>
                <a:gd name="connsiteX10" fmla="*/ 537082 w 588263"/>
                <a:gd name="connsiteY10" fmla="*/ 232392 h 268033"/>
                <a:gd name="connsiteX11" fmla="*/ 566134 w 588263"/>
                <a:gd name="connsiteY11" fmla="*/ 253919 h 268033"/>
                <a:gd name="connsiteX12" fmla="*/ 583850 w 588263"/>
                <a:gd name="connsiteY12" fmla="*/ 267635 h 268033"/>
                <a:gd name="connsiteX13" fmla="*/ 588232 w 588263"/>
                <a:gd name="connsiteY13" fmla="*/ 261253 h 268033"/>
                <a:gd name="connsiteX14" fmla="*/ 578707 w 588263"/>
                <a:gd name="connsiteY14" fmla="*/ 254585 h 268033"/>
                <a:gd name="connsiteX15" fmla="*/ 537368 w 588263"/>
                <a:gd name="connsiteY15" fmla="*/ 223344 h 268033"/>
                <a:gd name="connsiteX16" fmla="*/ 464788 w 588263"/>
                <a:gd name="connsiteY16" fmla="*/ 166194 h 268033"/>
                <a:gd name="connsiteX17" fmla="*/ 434403 w 588263"/>
                <a:gd name="connsiteY17" fmla="*/ 141333 h 268033"/>
                <a:gd name="connsiteX18" fmla="*/ 419353 w 588263"/>
                <a:gd name="connsiteY18" fmla="*/ 128475 h 268033"/>
                <a:gd name="connsiteX19" fmla="*/ 411829 w 588263"/>
                <a:gd name="connsiteY19" fmla="*/ 121712 h 268033"/>
                <a:gd name="connsiteX20" fmla="*/ 404304 w 588263"/>
                <a:gd name="connsiteY20" fmla="*/ 115235 h 268033"/>
                <a:gd name="connsiteX21" fmla="*/ 242379 w 588263"/>
                <a:gd name="connsiteY21" fmla="*/ 36653 h 268033"/>
                <a:gd name="connsiteX22" fmla="*/ 222281 w 588263"/>
                <a:gd name="connsiteY22" fmla="*/ 34748 h 268033"/>
                <a:gd name="connsiteX23" fmla="*/ 202183 w 588263"/>
                <a:gd name="connsiteY23" fmla="*/ 32748 h 268033"/>
                <a:gd name="connsiteX24" fmla="*/ 175608 w 588263"/>
                <a:gd name="connsiteY24" fmla="*/ 27414 h 268033"/>
                <a:gd name="connsiteX25" fmla="*/ 150177 w 588263"/>
                <a:gd name="connsiteY25" fmla="*/ 22557 h 268033"/>
                <a:gd name="connsiteX26" fmla="*/ 75501 w 588263"/>
                <a:gd name="connsiteY26" fmla="*/ 13032 h 268033"/>
                <a:gd name="connsiteX27" fmla="*/ 1491 w 588263"/>
                <a:gd name="connsiteY27" fmla="*/ -399 h 268033"/>
                <a:gd name="connsiteX28" fmla="*/ -32 w 588263"/>
                <a:gd name="connsiteY28" fmla="*/ 7793 h 268033"/>
                <a:gd name="connsiteX29" fmla="*/ 20256 w 588263"/>
                <a:gd name="connsiteY29" fmla="*/ 10841 h 26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88263" h="268033">
                  <a:moveTo>
                    <a:pt x="20256" y="10841"/>
                  </a:moveTo>
                  <a:cubicBezTo>
                    <a:pt x="39306" y="15032"/>
                    <a:pt x="56641" y="17794"/>
                    <a:pt x="75501" y="20366"/>
                  </a:cubicBezTo>
                  <a:cubicBezTo>
                    <a:pt x="94360" y="22937"/>
                    <a:pt x="114934" y="25128"/>
                    <a:pt x="139985" y="28462"/>
                  </a:cubicBezTo>
                  <a:cubicBezTo>
                    <a:pt x="167636" y="32415"/>
                    <a:pt x="194735" y="39540"/>
                    <a:pt x="220757" y="49703"/>
                  </a:cubicBezTo>
                  <a:cubicBezTo>
                    <a:pt x="227901" y="52370"/>
                    <a:pt x="236092" y="55608"/>
                    <a:pt x="244855" y="59228"/>
                  </a:cubicBezTo>
                  <a:lnTo>
                    <a:pt x="271716" y="71420"/>
                  </a:lnTo>
                  <a:cubicBezTo>
                    <a:pt x="289813" y="80087"/>
                    <a:pt x="307816" y="88660"/>
                    <a:pt x="322389" y="94566"/>
                  </a:cubicBezTo>
                  <a:cubicBezTo>
                    <a:pt x="336962" y="100471"/>
                    <a:pt x="348868" y="103519"/>
                    <a:pt x="361918" y="107805"/>
                  </a:cubicBezTo>
                  <a:cubicBezTo>
                    <a:pt x="377101" y="112473"/>
                    <a:pt x="391607" y="119102"/>
                    <a:pt x="405066" y="127522"/>
                  </a:cubicBezTo>
                  <a:cubicBezTo>
                    <a:pt x="430307" y="145524"/>
                    <a:pt x="455072" y="168384"/>
                    <a:pt x="479932" y="187815"/>
                  </a:cubicBezTo>
                  <a:cubicBezTo>
                    <a:pt x="498982" y="203246"/>
                    <a:pt x="518032" y="217628"/>
                    <a:pt x="537082" y="232392"/>
                  </a:cubicBezTo>
                  <a:cubicBezTo>
                    <a:pt x="546607" y="239822"/>
                    <a:pt x="556132" y="246680"/>
                    <a:pt x="566134" y="253919"/>
                  </a:cubicBezTo>
                  <a:cubicBezTo>
                    <a:pt x="571563" y="257920"/>
                    <a:pt x="577754" y="263444"/>
                    <a:pt x="583850" y="267635"/>
                  </a:cubicBezTo>
                  <a:lnTo>
                    <a:pt x="588232" y="261253"/>
                  </a:lnTo>
                  <a:cubicBezTo>
                    <a:pt x="584898" y="258681"/>
                    <a:pt x="581088" y="256300"/>
                    <a:pt x="578707" y="254585"/>
                  </a:cubicBezTo>
                  <a:cubicBezTo>
                    <a:pt x="562133" y="241727"/>
                    <a:pt x="550132" y="233154"/>
                    <a:pt x="537368" y="223344"/>
                  </a:cubicBezTo>
                  <a:cubicBezTo>
                    <a:pt x="499268" y="194769"/>
                    <a:pt x="490505" y="186482"/>
                    <a:pt x="464788" y="166194"/>
                  </a:cubicBezTo>
                  <a:lnTo>
                    <a:pt x="434403" y="141333"/>
                  </a:lnTo>
                  <a:cubicBezTo>
                    <a:pt x="429259" y="137142"/>
                    <a:pt x="424211" y="132856"/>
                    <a:pt x="419353" y="128475"/>
                  </a:cubicBezTo>
                  <a:cubicBezTo>
                    <a:pt x="417067" y="126379"/>
                    <a:pt x="414400" y="123903"/>
                    <a:pt x="411829" y="121712"/>
                  </a:cubicBezTo>
                  <a:lnTo>
                    <a:pt x="404304" y="115235"/>
                  </a:lnTo>
                  <a:cubicBezTo>
                    <a:pt x="355726" y="73706"/>
                    <a:pt x="303625" y="44369"/>
                    <a:pt x="242379" y="36653"/>
                  </a:cubicBezTo>
                  <a:lnTo>
                    <a:pt x="222281" y="34748"/>
                  </a:lnTo>
                  <a:cubicBezTo>
                    <a:pt x="215547" y="34463"/>
                    <a:pt x="208841" y="33796"/>
                    <a:pt x="202183" y="32748"/>
                  </a:cubicBezTo>
                  <a:cubicBezTo>
                    <a:pt x="192658" y="31129"/>
                    <a:pt x="184181" y="29320"/>
                    <a:pt x="175608" y="27414"/>
                  </a:cubicBezTo>
                  <a:cubicBezTo>
                    <a:pt x="167217" y="25366"/>
                    <a:pt x="158730" y="23737"/>
                    <a:pt x="150177" y="22557"/>
                  </a:cubicBezTo>
                  <a:cubicBezTo>
                    <a:pt x="125221" y="19413"/>
                    <a:pt x="100361" y="16556"/>
                    <a:pt x="75501" y="13032"/>
                  </a:cubicBezTo>
                  <a:cubicBezTo>
                    <a:pt x="50641" y="9507"/>
                    <a:pt x="26066" y="4649"/>
                    <a:pt x="1491" y="-399"/>
                  </a:cubicBezTo>
                  <a:lnTo>
                    <a:pt x="-32" y="7793"/>
                  </a:lnTo>
                  <a:cubicBezTo>
                    <a:pt x="6349" y="8650"/>
                    <a:pt x="14160" y="9507"/>
                    <a:pt x="20256" y="10841"/>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76" name="Freeform: Shape 575">
              <a:extLst>
                <a:ext uri="{FF2B5EF4-FFF2-40B4-BE49-F238E27FC236}">
                  <a16:creationId xmlns:a16="http://schemas.microsoft.com/office/drawing/2014/main" xmlns="" id="{0A67B14A-91AA-BFE0-B752-A14D6CC562D3}"/>
                </a:ext>
              </a:extLst>
            </p:cNvPr>
            <p:cNvSpPr/>
            <p:nvPr/>
          </p:nvSpPr>
          <p:spPr>
            <a:xfrm>
              <a:off x="6773572" y="3459160"/>
              <a:ext cx="138640" cy="58957"/>
            </a:xfrm>
            <a:custGeom>
              <a:avLst/>
              <a:gdLst>
                <a:gd name="connsiteX0" fmla="*/ 3 w 138640"/>
                <a:gd name="connsiteY0" fmla="*/ 968 h 58957"/>
                <a:gd name="connsiteX1" fmla="*/ 73917 w 138640"/>
                <a:gd name="connsiteY1" fmla="*/ 17922 h 58957"/>
                <a:gd name="connsiteX2" fmla="*/ 138497 w 138640"/>
                <a:gd name="connsiteY2" fmla="*/ 57928 h 58957"/>
                <a:gd name="connsiteX3" fmla="*/ 67917 w 138640"/>
                <a:gd name="connsiteY3" fmla="*/ 32686 h 58957"/>
                <a:gd name="connsiteX4" fmla="*/ 3 w 138640"/>
                <a:gd name="connsiteY4" fmla="*/ 968 h 5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640" h="58957">
                  <a:moveTo>
                    <a:pt x="3" y="968"/>
                  </a:moveTo>
                  <a:cubicBezTo>
                    <a:pt x="1051" y="-3128"/>
                    <a:pt x="35055" y="1825"/>
                    <a:pt x="73917" y="17922"/>
                  </a:cubicBezTo>
                  <a:cubicBezTo>
                    <a:pt x="112779" y="34020"/>
                    <a:pt x="140592" y="54213"/>
                    <a:pt x="138497" y="57928"/>
                  </a:cubicBezTo>
                  <a:cubicBezTo>
                    <a:pt x="136401" y="61642"/>
                    <a:pt x="105826" y="48403"/>
                    <a:pt x="67917" y="32686"/>
                  </a:cubicBezTo>
                  <a:cubicBezTo>
                    <a:pt x="30007" y="16970"/>
                    <a:pt x="-1235" y="5349"/>
                    <a:pt x="3" y="968"/>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77" name="Freeform: Shape 576">
              <a:extLst>
                <a:ext uri="{FF2B5EF4-FFF2-40B4-BE49-F238E27FC236}">
                  <a16:creationId xmlns:a16="http://schemas.microsoft.com/office/drawing/2014/main" xmlns="" id="{D7279B58-1B6D-9969-5D48-CB149E00050E}"/>
                </a:ext>
              </a:extLst>
            </p:cNvPr>
            <p:cNvSpPr/>
            <p:nvPr/>
          </p:nvSpPr>
          <p:spPr>
            <a:xfrm>
              <a:off x="5896546" y="3282791"/>
              <a:ext cx="644175" cy="138683"/>
            </a:xfrm>
            <a:custGeom>
              <a:avLst/>
              <a:gdLst>
                <a:gd name="connsiteX0" fmla="*/ 20732 w 644175"/>
                <a:gd name="connsiteY0" fmla="*/ 10840 h 138683"/>
                <a:gd name="connsiteX1" fmla="*/ 75787 w 644175"/>
                <a:gd name="connsiteY1" fmla="*/ 21128 h 138683"/>
                <a:gd name="connsiteX2" fmla="*/ 105505 w 644175"/>
                <a:gd name="connsiteY2" fmla="*/ 25699 h 138683"/>
                <a:gd name="connsiteX3" fmla="*/ 139699 w 644175"/>
                <a:gd name="connsiteY3" fmla="*/ 31986 h 138683"/>
                <a:gd name="connsiteX4" fmla="*/ 221043 w 644175"/>
                <a:gd name="connsiteY4" fmla="*/ 54274 h 138683"/>
                <a:gd name="connsiteX5" fmla="*/ 329723 w 644175"/>
                <a:gd name="connsiteY5" fmla="*/ 85707 h 138683"/>
                <a:gd name="connsiteX6" fmla="*/ 420401 w 644175"/>
                <a:gd name="connsiteY6" fmla="*/ 92279 h 138683"/>
                <a:gd name="connsiteX7" fmla="*/ 514985 w 644175"/>
                <a:gd name="connsiteY7" fmla="*/ 110472 h 138683"/>
                <a:gd name="connsiteX8" fmla="*/ 585565 w 644175"/>
                <a:gd name="connsiteY8" fmla="*/ 125522 h 138683"/>
                <a:gd name="connsiteX9" fmla="*/ 620903 w 644175"/>
                <a:gd name="connsiteY9" fmla="*/ 133046 h 138683"/>
                <a:gd name="connsiteX10" fmla="*/ 642715 w 644175"/>
                <a:gd name="connsiteY10" fmla="*/ 138285 h 138683"/>
                <a:gd name="connsiteX11" fmla="*/ 644144 w 644175"/>
                <a:gd name="connsiteY11" fmla="*/ 130760 h 138683"/>
                <a:gd name="connsiteX12" fmla="*/ 632713 w 644175"/>
                <a:gd name="connsiteY12" fmla="*/ 128569 h 138683"/>
                <a:gd name="connsiteX13" fmla="*/ 582040 w 644175"/>
                <a:gd name="connsiteY13" fmla="*/ 117330 h 138683"/>
                <a:gd name="connsiteX14" fmla="*/ 491267 w 644175"/>
                <a:gd name="connsiteY14" fmla="*/ 98280 h 138683"/>
                <a:gd name="connsiteX15" fmla="*/ 414591 w 644175"/>
                <a:gd name="connsiteY15" fmla="*/ 81421 h 138683"/>
                <a:gd name="connsiteX16" fmla="*/ 241236 w 644175"/>
                <a:gd name="connsiteY16" fmla="*/ 39797 h 138683"/>
                <a:gd name="connsiteX17" fmla="*/ 201231 w 644175"/>
                <a:gd name="connsiteY17" fmla="*/ 37701 h 138683"/>
                <a:gd name="connsiteX18" fmla="*/ 149701 w 644175"/>
                <a:gd name="connsiteY18" fmla="*/ 26557 h 138683"/>
                <a:gd name="connsiteX19" fmla="*/ 112648 w 644175"/>
                <a:gd name="connsiteY19" fmla="*/ 19508 h 138683"/>
                <a:gd name="connsiteX20" fmla="*/ 75501 w 644175"/>
                <a:gd name="connsiteY20" fmla="*/ 13412 h 138683"/>
                <a:gd name="connsiteX21" fmla="*/ 1396 w 644175"/>
                <a:gd name="connsiteY21" fmla="*/ -399 h 138683"/>
                <a:gd name="connsiteX22" fmla="*/ -32 w 644175"/>
                <a:gd name="connsiteY22" fmla="*/ 7792 h 138683"/>
                <a:gd name="connsiteX23" fmla="*/ 20732 w 644175"/>
                <a:gd name="connsiteY23" fmla="*/ 10840 h 13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4175" h="138683">
                  <a:moveTo>
                    <a:pt x="20732" y="10840"/>
                  </a:moveTo>
                  <a:cubicBezTo>
                    <a:pt x="39782" y="14936"/>
                    <a:pt x="57022" y="18175"/>
                    <a:pt x="75787" y="21128"/>
                  </a:cubicBezTo>
                  <a:lnTo>
                    <a:pt x="105505" y="25699"/>
                  </a:lnTo>
                  <a:cubicBezTo>
                    <a:pt x="116078" y="27033"/>
                    <a:pt x="127031" y="29510"/>
                    <a:pt x="139699" y="31986"/>
                  </a:cubicBezTo>
                  <a:cubicBezTo>
                    <a:pt x="167227" y="37825"/>
                    <a:pt x="194382" y="45264"/>
                    <a:pt x="221043" y="54274"/>
                  </a:cubicBezTo>
                  <a:cubicBezTo>
                    <a:pt x="250475" y="63038"/>
                    <a:pt x="297814" y="80944"/>
                    <a:pt x="329723" y="85707"/>
                  </a:cubicBezTo>
                  <a:cubicBezTo>
                    <a:pt x="361632" y="90469"/>
                    <a:pt x="382111" y="86564"/>
                    <a:pt x="420401" y="92279"/>
                  </a:cubicBezTo>
                  <a:cubicBezTo>
                    <a:pt x="451453" y="96851"/>
                    <a:pt x="484028" y="103900"/>
                    <a:pt x="514985" y="110472"/>
                  </a:cubicBezTo>
                  <a:lnTo>
                    <a:pt x="585565" y="125522"/>
                  </a:lnTo>
                  <a:lnTo>
                    <a:pt x="620903" y="133046"/>
                  </a:lnTo>
                  <a:cubicBezTo>
                    <a:pt x="627570" y="134475"/>
                    <a:pt x="635380" y="136951"/>
                    <a:pt x="642715" y="138285"/>
                  </a:cubicBezTo>
                  <a:lnTo>
                    <a:pt x="644144" y="130760"/>
                  </a:lnTo>
                  <a:lnTo>
                    <a:pt x="632713" y="128569"/>
                  </a:lnTo>
                  <a:cubicBezTo>
                    <a:pt x="612235" y="123712"/>
                    <a:pt x="597566" y="120569"/>
                    <a:pt x="582040" y="117330"/>
                  </a:cubicBezTo>
                  <a:lnTo>
                    <a:pt x="491267" y="98280"/>
                  </a:lnTo>
                  <a:cubicBezTo>
                    <a:pt x="465407" y="94108"/>
                    <a:pt x="439813" y="88479"/>
                    <a:pt x="414591" y="81421"/>
                  </a:cubicBezTo>
                  <a:cubicBezTo>
                    <a:pt x="354869" y="61228"/>
                    <a:pt x="302196" y="42559"/>
                    <a:pt x="241236" y="39797"/>
                  </a:cubicBezTo>
                  <a:cubicBezTo>
                    <a:pt x="229044" y="39225"/>
                    <a:pt x="213328" y="39797"/>
                    <a:pt x="201231" y="37701"/>
                  </a:cubicBezTo>
                  <a:cubicBezTo>
                    <a:pt x="182943" y="35129"/>
                    <a:pt x="166084" y="29700"/>
                    <a:pt x="149701" y="26557"/>
                  </a:cubicBezTo>
                  <a:cubicBezTo>
                    <a:pt x="137318" y="24366"/>
                    <a:pt x="125221" y="21604"/>
                    <a:pt x="112648" y="19508"/>
                  </a:cubicBezTo>
                  <a:lnTo>
                    <a:pt x="75501" y="13412"/>
                  </a:lnTo>
                  <a:cubicBezTo>
                    <a:pt x="50736" y="9221"/>
                    <a:pt x="26038" y="4620"/>
                    <a:pt x="1396" y="-399"/>
                  </a:cubicBezTo>
                  <a:lnTo>
                    <a:pt x="-32" y="7792"/>
                  </a:lnTo>
                  <a:cubicBezTo>
                    <a:pt x="6921" y="8650"/>
                    <a:pt x="14731" y="9507"/>
                    <a:pt x="20732" y="10840"/>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78" name="Freeform: Shape 577">
              <a:extLst>
                <a:ext uri="{FF2B5EF4-FFF2-40B4-BE49-F238E27FC236}">
                  <a16:creationId xmlns:a16="http://schemas.microsoft.com/office/drawing/2014/main" xmlns="" id="{71C9F545-02FF-8745-26F1-C89961763E9A}"/>
                </a:ext>
              </a:extLst>
            </p:cNvPr>
            <p:cNvSpPr/>
            <p:nvPr/>
          </p:nvSpPr>
          <p:spPr>
            <a:xfrm>
              <a:off x="6127608" y="3329129"/>
              <a:ext cx="146620" cy="35829"/>
            </a:xfrm>
            <a:custGeom>
              <a:avLst/>
              <a:gdLst>
                <a:gd name="connsiteX0" fmla="*/ -19 w 146620"/>
                <a:gd name="connsiteY0" fmla="*/ 1364 h 35829"/>
                <a:gd name="connsiteX1" fmla="*/ 74943 w 146620"/>
                <a:gd name="connsiteY1" fmla="*/ 9746 h 35829"/>
                <a:gd name="connsiteX2" fmla="*/ 146571 w 146620"/>
                <a:gd name="connsiteY2" fmla="*/ 33463 h 35829"/>
                <a:gd name="connsiteX3" fmla="*/ 71514 w 146620"/>
                <a:gd name="connsiteY3" fmla="*/ 25272 h 35829"/>
                <a:gd name="connsiteX4" fmla="*/ -19 w 146620"/>
                <a:gd name="connsiteY4" fmla="*/ 1364 h 35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620" h="35829">
                  <a:moveTo>
                    <a:pt x="-19" y="1364"/>
                  </a:moveTo>
                  <a:cubicBezTo>
                    <a:pt x="934" y="-2922"/>
                    <a:pt x="34462" y="888"/>
                    <a:pt x="74943" y="9746"/>
                  </a:cubicBezTo>
                  <a:cubicBezTo>
                    <a:pt x="115424" y="18604"/>
                    <a:pt x="147428" y="28796"/>
                    <a:pt x="146571" y="33463"/>
                  </a:cubicBezTo>
                  <a:cubicBezTo>
                    <a:pt x="145714" y="38131"/>
                    <a:pt x="111995" y="34130"/>
                    <a:pt x="71514" y="25272"/>
                  </a:cubicBezTo>
                  <a:cubicBezTo>
                    <a:pt x="31033" y="16414"/>
                    <a:pt x="-781" y="5555"/>
                    <a:pt x="-19" y="1364"/>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79" name="Freeform: Shape 578">
              <a:extLst>
                <a:ext uri="{FF2B5EF4-FFF2-40B4-BE49-F238E27FC236}">
                  <a16:creationId xmlns:a16="http://schemas.microsoft.com/office/drawing/2014/main" xmlns="" id="{DB54E707-0065-2756-B158-CDF74A8FEE97}"/>
                </a:ext>
              </a:extLst>
            </p:cNvPr>
            <p:cNvSpPr/>
            <p:nvPr/>
          </p:nvSpPr>
          <p:spPr>
            <a:xfrm>
              <a:off x="5250560" y="3153822"/>
              <a:ext cx="644937" cy="134492"/>
            </a:xfrm>
            <a:custGeom>
              <a:avLst/>
              <a:gdLst>
                <a:gd name="connsiteX0" fmla="*/ 20637 w 644937"/>
                <a:gd name="connsiteY0" fmla="*/ 11317 h 134492"/>
                <a:gd name="connsiteX1" fmla="*/ 139890 w 644937"/>
                <a:gd name="connsiteY1" fmla="*/ 31605 h 134492"/>
                <a:gd name="connsiteX2" fmla="*/ 181038 w 644937"/>
                <a:gd name="connsiteY2" fmla="*/ 39320 h 134492"/>
                <a:gd name="connsiteX3" fmla="*/ 200088 w 644937"/>
                <a:gd name="connsiteY3" fmla="*/ 44083 h 134492"/>
                <a:gd name="connsiteX4" fmla="*/ 221329 w 644937"/>
                <a:gd name="connsiteY4" fmla="*/ 51322 h 134492"/>
                <a:gd name="connsiteX5" fmla="*/ 330104 w 644937"/>
                <a:gd name="connsiteY5" fmla="*/ 83992 h 134492"/>
                <a:gd name="connsiteX6" fmla="*/ 420878 w 644937"/>
                <a:gd name="connsiteY6" fmla="*/ 89993 h 134492"/>
                <a:gd name="connsiteX7" fmla="*/ 515556 w 644937"/>
                <a:gd name="connsiteY7" fmla="*/ 107233 h 134492"/>
                <a:gd name="connsiteX8" fmla="*/ 586422 w 644937"/>
                <a:gd name="connsiteY8" fmla="*/ 121616 h 134492"/>
                <a:gd name="connsiteX9" fmla="*/ 621760 w 644937"/>
                <a:gd name="connsiteY9" fmla="*/ 128950 h 134492"/>
                <a:gd name="connsiteX10" fmla="*/ 643572 w 644937"/>
                <a:gd name="connsiteY10" fmla="*/ 134094 h 134492"/>
                <a:gd name="connsiteX11" fmla="*/ 644905 w 644937"/>
                <a:gd name="connsiteY11" fmla="*/ 126569 h 134492"/>
                <a:gd name="connsiteX12" fmla="*/ 633476 w 644937"/>
                <a:gd name="connsiteY12" fmla="*/ 124378 h 134492"/>
                <a:gd name="connsiteX13" fmla="*/ 582803 w 644937"/>
                <a:gd name="connsiteY13" fmla="*/ 113425 h 134492"/>
                <a:gd name="connsiteX14" fmla="*/ 491839 w 644937"/>
                <a:gd name="connsiteY14" fmla="*/ 94946 h 134492"/>
                <a:gd name="connsiteX15" fmla="*/ 414877 w 644937"/>
                <a:gd name="connsiteY15" fmla="*/ 78944 h 134492"/>
                <a:gd name="connsiteX16" fmla="*/ 241903 w 644937"/>
                <a:gd name="connsiteY16" fmla="*/ 37225 h 134492"/>
                <a:gd name="connsiteX17" fmla="*/ 201803 w 644937"/>
                <a:gd name="connsiteY17" fmla="*/ 33891 h 134492"/>
                <a:gd name="connsiteX18" fmla="*/ 149701 w 644937"/>
                <a:gd name="connsiteY18" fmla="*/ 25509 h 134492"/>
                <a:gd name="connsiteX19" fmla="*/ 1396 w 644937"/>
                <a:gd name="connsiteY19" fmla="*/ -399 h 134492"/>
                <a:gd name="connsiteX20" fmla="*/ -32 w 644937"/>
                <a:gd name="connsiteY20" fmla="*/ 7792 h 134492"/>
                <a:gd name="connsiteX21" fmla="*/ 20637 w 644937"/>
                <a:gd name="connsiteY21" fmla="*/ 11317 h 13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4937" h="134492">
                  <a:moveTo>
                    <a:pt x="20637" y="11317"/>
                  </a:moveTo>
                  <a:cubicBezTo>
                    <a:pt x="58737" y="19794"/>
                    <a:pt x="89407" y="24366"/>
                    <a:pt x="139890" y="31605"/>
                  </a:cubicBezTo>
                  <a:cubicBezTo>
                    <a:pt x="156654" y="33986"/>
                    <a:pt x="168465" y="36463"/>
                    <a:pt x="181038" y="39320"/>
                  </a:cubicBezTo>
                  <a:lnTo>
                    <a:pt x="200088" y="44083"/>
                  </a:lnTo>
                  <a:lnTo>
                    <a:pt x="221329" y="51322"/>
                  </a:lnTo>
                  <a:cubicBezTo>
                    <a:pt x="250570" y="60847"/>
                    <a:pt x="298100" y="79421"/>
                    <a:pt x="330104" y="83992"/>
                  </a:cubicBezTo>
                  <a:cubicBezTo>
                    <a:pt x="362108" y="88564"/>
                    <a:pt x="382587" y="84659"/>
                    <a:pt x="420878" y="89993"/>
                  </a:cubicBezTo>
                  <a:cubicBezTo>
                    <a:pt x="451929" y="94375"/>
                    <a:pt x="484600" y="100947"/>
                    <a:pt x="515556" y="107233"/>
                  </a:cubicBezTo>
                  <a:lnTo>
                    <a:pt x="586422" y="121616"/>
                  </a:lnTo>
                  <a:lnTo>
                    <a:pt x="621760" y="128950"/>
                  </a:lnTo>
                  <a:cubicBezTo>
                    <a:pt x="628332" y="130379"/>
                    <a:pt x="636143" y="132665"/>
                    <a:pt x="643572" y="134094"/>
                  </a:cubicBezTo>
                  <a:lnTo>
                    <a:pt x="644905" y="126569"/>
                  </a:lnTo>
                  <a:cubicBezTo>
                    <a:pt x="640810" y="125617"/>
                    <a:pt x="636333" y="124950"/>
                    <a:pt x="633476" y="124378"/>
                  </a:cubicBezTo>
                  <a:cubicBezTo>
                    <a:pt x="612997" y="119711"/>
                    <a:pt x="598328" y="116472"/>
                    <a:pt x="582803" y="113425"/>
                  </a:cubicBezTo>
                  <a:lnTo>
                    <a:pt x="491839" y="94946"/>
                  </a:lnTo>
                  <a:cubicBezTo>
                    <a:pt x="465902" y="91060"/>
                    <a:pt x="440213" y="85717"/>
                    <a:pt x="414877" y="78944"/>
                  </a:cubicBezTo>
                  <a:cubicBezTo>
                    <a:pt x="355060" y="59228"/>
                    <a:pt x="302482" y="40844"/>
                    <a:pt x="241903" y="37225"/>
                  </a:cubicBezTo>
                  <a:cubicBezTo>
                    <a:pt x="229616" y="36463"/>
                    <a:pt x="214661" y="35891"/>
                    <a:pt x="201803" y="33891"/>
                  </a:cubicBezTo>
                  <a:cubicBezTo>
                    <a:pt x="183419" y="32272"/>
                    <a:pt x="166274" y="27700"/>
                    <a:pt x="149701" y="25509"/>
                  </a:cubicBezTo>
                  <a:cubicBezTo>
                    <a:pt x="100047" y="18651"/>
                    <a:pt x="50612" y="10011"/>
                    <a:pt x="1396" y="-399"/>
                  </a:cubicBezTo>
                  <a:lnTo>
                    <a:pt x="-32" y="7792"/>
                  </a:lnTo>
                  <a:cubicBezTo>
                    <a:pt x="6731" y="9031"/>
                    <a:pt x="14541" y="9983"/>
                    <a:pt x="20637" y="11317"/>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80" name="Freeform: Shape 579">
              <a:extLst>
                <a:ext uri="{FF2B5EF4-FFF2-40B4-BE49-F238E27FC236}">
                  <a16:creationId xmlns:a16="http://schemas.microsoft.com/office/drawing/2014/main" xmlns="" id="{25F4CC0A-22FD-772B-9DF9-35326F53199D}"/>
                </a:ext>
              </a:extLst>
            </p:cNvPr>
            <p:cNvSpPr/>
            <p:nvPr/>
          </p:nvSpPr>
          <p:spPr>
            <a:xfrm>
              <a:off x="5481897" y="3197688"/>
              <a:ext cx="146536" cy="36402"/>
            </a:xfrm>
            <a:custGeom>
              <a:avLst/>
              <a:gdLst>
                <a:gd name="connsiteX0" fmla="*/ -7 w 146536"/>
                <a:gd name="connsiteY0" fmla="*/ 1265 h 36402"/>
                <a:gd name="connsiteX1" fmla="*/ 74764 w 146536"/>
                <a:gd name="connsiteY1" fmla="*/ 10790 h 36402"/>
                <a:gd name="connsiteX2" fmla="*/ 146487 w 146536"/>
                <a:gd name="connsiteY2" fmla="*/ 34126 h 36402"/>
                <a:gd name="connsiteX3" fmla="*/ 71335 w 146536"/>
                <a:gd name="connsiteY3" fmla="*/ 26315 h 36402"/>
                <a:gd name="connsiteX4" fmla="*/ -7 w 146536"/>
                <a:gd name="connsiteY4" fmla="*/ 1265 h 36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536" h="36402">
                  <a:moveTo>
                    <a:pt x="-7" y="1265"/>
                  </a:moveTo>
                  <a:cubicBezTo>
                    <a:pt x="1136" y="-3022"/>
                    <a:pt x="34378" y="1265"/>
                    <a:pt x="74764" y="10790"/>
                  </a:cubicBezTo>
                  <a:cubicBezTo>
                    <a:pt x="115150" y="20315"/>
                    <a:pt x="147345" y="29840"/>
                    <a:pt x="146487" y="34126"/>
                  </a:cubicBezTo>
                  <a:cubicBezTo>
                    <a:pt x="145630" y="38412"/>
                    <a:pt x="111912" y="35174"/>
                    <a:pt x="71335" y="26315"/>
                  </a:cubicBezTo>
                  <a:cubicBezTo>
                    <a:pt x="30759" y="17457"/>
                    <a:pt x="-1055" y="5456"/>
                    <a:pt x="-7" y="1265"/>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81" name="Freeform: Shape 580">
              <a:extLst>
                <a:ext uri="{FF2B5EF4-FFF2-40B4-BE49-F238E27FC236}">
                  <a16:creationId xmlns:a16="http://schemas.microsoft.com/office/drawing/2014/main" xmlns="" id="{9CD9F7D9-A043-B896-74DF-C70FA561B86D}"/>
                </a:ext>
              </a:extLst>
            </p:cNvPr>
            <p:cNvSpPr/>
            <p:nvPr/>
          </p:nvSpPr>
          <p:spPr>
            <a:xfrm>
              <a:off x="4603431" y="3032283"/>
              <a:ext cx="645890" cy="127253"/>
            </a:xfrm>
            <a:custGeom>
              <a:avLst/>
              <a:gdLst>
                <a:gd name="connsiteX0" fmla="*/ 20637 w 645890"/>
                <a:gd name="connsiteY0" fmla="*/ 10745 h 127253"/>
                <a:gd name="connsiteX1" fmla="*/ 140461 w 645890"/>
                <a:gd name="connsiteY1" fmla="*/ 26747 h 127253"/>
                <a:gd name="connsiteX2" fmla="*/ 222948 w 645890"/>
                <a:gd name="connsiteY2" fmla="*/ 43892 h 127253"/>
                <a:gd name="connsiteX3" fmla="*/ 332104 w 645890"/>
                <a:gd name="connsiteY3" fmla="*/ 71610 h 127253"/>
                <a:gd name="connsiteX4" fmla="*/ 422402 w 645890"/>
                <a:gd name="connsiteY4" fmla="*/ 79230 h 127253"/>
                <a:gd name="connsiteX5" fmla="*/ 516794 w 645890"/>
                <a:gd name="connsiteY5" fmla="*/ 98280 h 127253"/>
                <a:gd name="connsiteX6" fmla="*/ 587375 w 645890"/>
                <a:gd name="connsiteY6" fmla="*/ 113710 h 127253"/>
                <a:gd name="connsiteX7" fmla="*/ 622617 w 645890"/>
                <a:gd name="connsiteY7" fmla="*/ 121426 h 127253"/>
                <a:gd name="connsiteX8" fmla="*/ 644334 w 645890"/>
                <a:gd name="connsiteY8" fmla="*/ 126855 h 127253"/>
                <a:gd name="connsiteX9" fmla="*/ 645858 w 645890"/>
                <a:gd name="connsiteY9" fmla="*/ 119235 h 127253"/>
                <a:gd name="connsiteX10" fmla="*/ 634428 w 645890"/>
                <a:gd name="connsiteY10" fmla="*/ 116949 h 127253"/>
                <a:gd name="connsiteX11" fmla="*/ 583850 w 645890"/>
                <a:gd name="connsiteY11" fmla="*/ 105424 h 127253"/>
                <a:gd name="connsiteX12" fmla="*/ 493172 w 645890"/>
                <a:gd name="connsiteY12" fmla="*/ 85517 h 127253"/>
                <a:gd name="connsiteX13" fmla="*/ 416972 w 645890"/>
                <a:gd name="connsiteY13" fmla="*/ 67895 h 127253"/>
                <a:gd name="connsiteX14" fmla="*/ 330771 w 645890"/>
                <a:gd name="connsiteY14" fmla="*/ 39320 h 127253"/>
                <a:gd name="connsiteX15" fmla="*/ 242665 w 645890"/>
                <a:gd name="connsiteY15" fmla="*/ 27700 h 127253"/>
                <a:gd name="connsiteX16" fmla="*/ 202565 w 645890"/>
                <a:gd name="connsiteY16" fmla="*/ 27700 h 127253"/>
                <a:gd name="connsiteX17" fmla="*/ 150368 w 645890"/>
                <a:gd name="connsiteY17" fmla="*/ 19889 h 127253"/>
                <a:gd name="connsiteX18" fmla="*/ 1111 w 645890"/>
                <a:gd name="connsiteY18" fmla="*/ -399 h 127253"/>
                <a:gd name="connsiteX19" fmla="*/ -32 w 645890"/>
                <a:gd name="connsiteY19" fmla="*/ 7792 h 127253"/>
                <a:gd name="connsiteX20" fmla="*/ 20637 w 645890"/>
                <a:gd name="connsiteY20" fmla="*/ 10745 h 12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5890" h="127253">
                  <a:moveTo>
                    <a:pt x="20637" y="10745"/>
                  </a:moveTo>
                  <a:cubicBezTo>
                    <a:pt x="58737" y="17317"/>
                    <a:pt x="89884" y="20270"/>
                    <a:pt x="140461" y="26747"/>
                  </a:cubicBezTo>
                  <a:cubicBezTo>
                    <a:pt x="168322" y="30538"/>
                    <a:pt x="195887" y="36263"/>
                    <a:pt x="222948" y="43892"/>
                  </a:cubicBezTo>
                  <a:cubicBezTo>
                    <a:pt x="252761" y="51036"/>
                    <a:pt x="300577" y="67038"/>
                    <a:pt x="332104" y="71610"/>
                  </a:cubicBezTo>
                  <a:cubicBezTo>
                    <a:pt x="363632" y="76182"/>
                    <a:pt x="384206" y="73039"/>
                    <a:pt x="422402" y="79230"/>
                  </a:cubicBezTo>
                  <a:cubicBezTo>
                    <a:pt x="453358" y="84183"/>
                    <a:pt x="485838" y="91517"/>
                    <a:pt x="516794" y="98280"/>
                  </a:cubicBezTo>
                  <a:lnTo>
                    <a:pt x="587375" y="113710"/>
                  </a:lnTo>
                  <a:lnTo>
                    <a:pt x="622617" y="121426"/>
                  </a:lnTo>
                  <a:cubicBezTo>
                    <a:pt x="629189" y="122950"/>
                    <a:pt x="637000" y="125331"/>
                    <a:pt x="644334" y="126855"/>
                  </a:cubicBezTo>
                  <a:lnTo>
                    <a:pt x="645858" y="119235"/>
                  </a:lnTo>
                  <a:cubicBezTo>
                    <a:pt x="641762" y="118283"/>
                    <a:pt x="637286" y="117616"/>
                    <a:pt x="634428" y="116949"/>
                  </a:cubicBezTo>
                  <a:cubicBezTo>
                    <a:pt x="613949" y="112091"/>
                    <a:pt x="599281" y="108758"/>
                    <a:pt x="583850" y="105424"/>
                  </a:cubicBezTo>
                  <a:lnTo>
                    <a:pt x="493172" y="85517"/>
                  </a:lnTo>
                  <a:cubicBezTo>
                    <a:pt x="467445" y="81183"/>
                    <a:pt x="441994" y="75296"/>
                    <a:pt x="416972" y="67895"/>
                  </a:cubicBezTo>
                  <a:cubicBezTo>
                    <a:pt x="387349" y="57418"/>
                    <a:pt x="359822" y="46940"/>
                    <a:pt x="330771" y="39320"/>
                  </a:cubicBezTo>
                  <a:cubicBezTo>
                    <a:pt x="302015" y="31729"/>
                    <a:pt x="272411" y="27824"/>
                    <a:pt x="242665" y="27700"/>
                  </a:cubicBezTo>
                  <a:cubicBezTo>
                    <a:pt x="230473" y="27700"/>
                    <a:pt x="214757" y="28747"/>
                    <a:pt x="202565" y="27700"/>
                  </a:cubicBezTo>
                  <a:cubicBezTo>
                    <a:pt x="184181" y="26176"/>
                    <a:pt x="166941" y="21794"/>
                    <a:pt x="150368" y="19889"/>
                  </a:cubicBezTo>
                  <a:cubicBezTo>
                    <a:pt x="100580" y="14108"/>
                    <a:pt x="50831" y="7345"/>
                    <a:pt x="1111" y="-399"/>
                  </a:cubicBezTo>
                  <a:lnTo>
                    <a:pt x="-32" y="7792"/>
                  </a:lnTo>
                  <a:cubicBezTo>
                    <a:pt x="6635" y="9221"/>
                    <a:pt x="14541" y="9697"/>
                    <a:pt x="20637" y="10745"/>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82" name="Freeform: Shape 581">
              <a:extLst>
                <a:ext uri="{FF2B5EF4-FFF2-40B4-BE49-F238E27FC236}">
                  <a16:creationId xmlns:a16="http://schemas.microsoft.com/office/drawing/2014/main" xmlns="" id="{DF87164C-1F0C-7D46-E36D-5776CD6B4419}"/>
                </a:ext>
              </a:extLst>
            </p:cNvPr>
            <p:cNvSpPr/>
            <p:nvPr/>
          </p:nvSpPr>
          <p:spPr>
            <a:xfrm>
              <a:off x="4835927" y="3067246"/>
              <a:ext cx="147291" cy="33242"/>
            </a:xfrm>
            <a:custGeom>
              <a:avLst/>
              <a:gdLst>
                <a:gd name="connsiteX0" fmla="*/ -22 w 147291"/>
                <a:gd name="connsiteY0" fmla="*/ 1786 h 33242"/>
                <a:gd name="connsiteX1" fmla="*/ 75416 w 147291"/>
                <a:gd name="connsiteY1" fmla="*/ 7406 h 33242"/>
                <a:gd name="connsiteX2" fmla="*/ 147234 w 147291"/>
                <a:gd name="connsiteY2" fmla="*/ 31027 h 33242"/>
                <a:gd name="connsiteX3" fmla="*/ 72368 w 147291"/>
                <a:gd name="connsiteY3" fmla="*/ 23027 h 33242"/>
                <a:gd name="connsiteX4" fmla="*/ -22 w 147291"/>
                <a:gd name="connsiteY4" fmla="*/ 1786 h 33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1" h="33242">
                  <a:moveTo>
                    <a:pt x="-22" y="1786"/>
                  </a:moveTo>
                  <a:cubicBezTo>
                    <a:pt x="740" y="-2500"/>
                    <a:pt x="34554" y="-405"/>
                    <a:pt x="75416" y="7406"/>
                  </a:cubicBezTo>
                  <a:cubicBezTo>
                    <a:pt x="116278" y="15216"/>
                    <a:pt x="148282" y="26456"/>
                    <a:pt x="147234" y="31027"/>
                  </a:cubicBezTo>
                  <a:cubicBezTo>
                    <a:pt x="146187" y="35600"/>
                    <a:pt x="112849" y="31027"/>
                    <a:pt x="72368" y="23027"/>
                  </a:cubicBezTo>
                  <a:cubicBezTo>
                    <a:pt x="31887" y="15025"/>
                    <a:pt x="-689" y="6167"/>
                    <a:pt x="-22" y="1786"/>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83" name="Freeform: Shape 582">
              <a:extLst>
                <a:ext uri="{FF2B5EF4-FFF2-40B4-BE49-F238E27FC236}">
                  <a16:creationId xmlns:a16="http://schemas.microsoft.com/office/drawing/2014/main" xmlns="" id="{A16B1579-5F15-7E68-D644-0B2A55C0DE3A}"/>
                </a:ext>
              </a:extLst>
            </p:cNvPr>
            <p:cNvSpPr/>
            <p:nvPr/>
          </p:nvSpPr>
          <p:spPr>
            <a:xfrm>
              <a:off x="3948397" y="2983804"/>
              <a:ext cx="652938" cy="55527"/>
            </a:xfrm>
            <a:custGeom>
              <a:avLst/>
              <a:gdLst>
                <a:gd name="connsiteX0" fmla="*/ 21589 w 652938"/>
                <a:gd name="connsiteY0" fmla="*/ 46937 h 55527"/>
                <a:gd name="connsiteX1" fmla="*/ 141890 w 652938"/>
                <a:gd name="connsiteY1" fmla="*/ 31221 h 55527"/>
                <a:gd name="connsiteX2" fmla="*/ 183324 w 652938"/>
                <a:gd name="connsiteY2" fmla="*/ 26268 h 55527"/>
                <a:gd name="connsiteX3" fmla="*/ 202374 w 652938"/>
                <a:gd name="connsiteY3" fmla="*/ 25411 h 55527"/>
                <a:gd name="connsiteX4" fmla="*/ 225805 w 652938"/>
                <a:gd name="connsiteY4" fmla="*/ 25411 h 55527"/>
                <a:gd name="connsiteX5" fmla="*/ 337439 w 652938"/>
                <a:gd name="connsiteY5" fmla="*/ 31792 h 55527"/>
                <a:gd name="connsiteX6" fmla="*/ 427545 w 652938"/>
                <a:gd name="connsiteY6" fmla="*/ 25125 h 55527"/>
                <a:gd name="connsiteX7" fmla="*/ 522795 w 652938"/>
                <a:gd name="connsiteY7" fmla="*/ 34650 h 55527"/>
                <a:gd name="connsiteX8" fmla="*/ 594232 w 652938"/>
                <a:gd name="connsiteY8" fmla="*/ 45604 h 55527"/>
                <a:gd name="connsiteX9" fmla="*/ 629856 w 652938"/>
                <a:gd name="connsiteY9" fmla="*/ 51033 h 55527"/>
                <a:gd name="connsiteX10" fmla="*/ 651859 w 652938"/>
                <a:gd name="connsiteY10" fmla="*/ 55129 h 55527"/>
                <a:gd name="connsiteX11" fmla="*/ 652906 w 652938"/>
                <a:gd name="connsiteY11" fmla="*/ 47509 h 55527"/>
                <a:gd name="connsiteX12" fmla="*/ 641381 w 652938"/>
                <a:gd name="connsiteY12" fmla="*/ 45890 h 55527"/>
                <a:gd name="connsiteX13" fmla="*/ 590137 w 652938"/>
                <a:gd name="connsiteY13" fmla="*/ 37698 h 55527"/>
                <a:gd name="connsiteX14" fmla="*/ 498220 w 652938"/>
                <a:gd name="connsiteY14" fmla="*/ 23982 h 55527"/>
                <a:gd name="connsiteX15" fmla="*/ 419925 w 652938"/>
                <a:gd name="connsiteY15" fmla="*/ 15124 h 55527"/>
                <a:gd name="connsiteX16" fmla="*/ 240664 w 652938"/>
                <a:gd name="connsiteY16" fmla="*/ 5599 h 55527"/>
                <a:gd name="connsiteX17" fmla="*/ 201422 w 652938"/>
                <a:gd name="connsiteY17" fmla="*/ 15124 h 55527"/>
                <a:gd name="connsiteX18" fmla="*/ 149129 w 652938"/>
                <a:gd name="connsiteY18" fmla="*/ 22363 h 55527"/>
                <a:gd name="connsiteX19" fmla="*/ -32 w 652938"/>
                <a:gd name="connsiteY19" fmla="*/ 39794 h 55527"/>
                <a:gd name="connsiteX20" fmla="*/ -32 w 652938"/>
                <a:gd name="connsiteY20" fmla="*/ 48080 h 55527"/>
                <a:gd name="connsiteX21" fmla="*/ 21589 w 652938"/>
                <a:gd name="connsiteY21" fmla="*/ 46937 h 5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2938" h="55527">
                  <a:moveTo>
                    <a:pt x="21589" y="46937"/>
                  </a:moveTo>
                  <a:cubicBezTo>
                    <a:pt x="61023" y="46080"/>
                    <a:pt x="91789" y="39984"/>
                    <a:pt x="141890" y="31221"/>
                  </a:cubicBezTo>
                  <a:cubicBezTo>
                    <a:pt x="155588" y="28735"/>
                    <a:pt x="169425" y="27078"/>
                    <a:pt x="183324" y="26268"/>
                  </a:cubicBezTo>
                  <a:lnTo>
                    <a:pt x="202374" y="25411"/>
                  </a:lnTo>
                  <a:lnTo>
                    <a:pt x="225805" y="25411"/>
                  </a:lnTo>
                  <a:cubicBezTo>
                    <a:pt x="256285" y="25411"/>
                    <a:pt x="305625" y="32364"/>
                    <a:pt x="337439" y="31792"/>
                  </a:cubicBezTo>
                  <a:cubicBezTo>
                    <a:pt x="369252" y="31221"/>
                    <a:pt x="388874" y="24172"/>
                    <a:pt x="427545" y="25125"/>
                  </a:cubicBezTo>
                  <a:cubicBezTo>
                    <a:pt x="459444" y="26563"/>
                    <a:pt x="491239" y="29745"/>
                    <a:pt x="522795" y="34650"/>
                  </a:cubicBezTo>
                  <a:cubicBezTo>
                    <a:pt x="546703" y="37793"/>
                    <a:pt x="570420" y="42175"/>
                    <a:pt x="594232" y="45604"/>
                  </a:cubicBezTo>
                  <a:lnTo>
                    <a:pt x="629856" y="51033"/>
                  </a:lnTo>
                  <a:cubicBezTo>
                    <a:pt x="636523" y="52176"/>
                    <a:pt x="644429" y="54081"/>
                    <a:pt x="651859" y="55129"/>
                  </a:cubicBezTo>
                  <a:lnTo>
                    <a:pt x="652906" y="47509"/>
                  </a:lnTo>
                  <a:cubicBezTo>
                    <a:pt x="648811" y="46747"/>
                    <a:pt x="644239" y="46366"/>
                    <a:pt x="641381" y="45890"/>
                  </a:cubicBezTo>
                  <a:cubicBezTo>
                    <a:pt x="620712" y="42270"/>
                    <a:pt x="605758" y="39889"/>
                    <a:pt x="590137" y="37698"/>
                  </a:cubicBezTo>
                  <a:cubicBezTo>
                    <a:pt x="543369" y="30173"/>
                    <a:pt x="530986" y="28173"/>
                    <a:pt x="498220" y="23982"/>
                  </a:cubicBezTo>
                  <a:cubicBezTo>
                    <a:pt x="472789" y="20744"/>
                    <a:pt x="444976" y="20362"/>
                    <a:pt x="419925" y="15124"/>
                  </a:cubicBezTo>
                  <a:cubicBezTo>
                    <a:pt x="358203" y="2741"/>
                    <a:pt x="301529" y="-7260"/>
                    <a:pt x="240664" y="5599"/>
                  </a:cubicBezTo>
                  <a:cubicBezTo>
                    <a:pt x="228663" y="7980"/>
                    <a:pt x="213518" y="13409"/>
                    <a:pt x="201422" y="15124"/>
                  </a:cubicBezTo>
                  <a:cubicBezTo>
                    <a:pt x="183229" y="18648"/>
                    <a:pt x="165512" y="19410"/>
                    <a:pt x="149129" y="22363"/>
                  </a:cubicBezTo>
                  <a:cubicBezTo>
                    <a:pt x="100044" y="32707"/>
                    <a:pt x="50116" y="38546"/>
                    <a:pt x="-32" y="39794"/>
                  </a:cubicBezTo>
                  <a:lnTo>
                    <a:pt x="-32" y="48080"/>
                  </a:lnTo>
                  <a:cubicBezTo>
                    <a:pt x="7302" y="48080"/>
                    <a:pt x="15208" y="46937"/>
                    <a:pt x="21589" y="46937"/>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84" name="Freeform: Shape 583">
              <a:extLst>
                <a:ext uri="{FF2B5EF4-FFF2-40B4-BE49-F238E27FC236}">
                  <a16:creationId xmlns:a16="http://schemas.microsoft.com/office/drawing/2014/main" xmlns="" id="{7C71990D-092B-86F0-0DE8-829FDCF9FF88}"/>
                </a:ext>
              </a:extLst>
            </p:cNvPr>
            <p:cNvSpPr/>
            <p:nvPr/>
          </p:nvSpPr>
          <p:spPr>
            <a:xfrm>
              <a:off x="4181569" y="2990525"/>
              <a:ext cx="150020" cy="16122"/>
            </a:xfrm>
            <a:custGeom>
              <a:avLst/>
              <a:gdLst>
                <a:gd name="connsiteX0" fmla="*/ -32 w 150020"/>
                <a:gd name="connsiteY0" fmla="*/ 9165 h 16122"/>
                <a:gd name="connsiteX1" fmla="*/ 75120 w 150020"/>
                <a:gd name="connsiteY1" fmla="*/ -360 h 16122"/>
                <a:gd name="connsiteX2" fmla="*/ 149986 w 150020"/>
                <a:gd name="connsiteY2" fmla="*/ 10784 h 16122"/>
                <a:gd name="connsiteX3" fmla="*/ 74834 w 150020"/>
                <a:gd name="connsiteY3" fmla="*/ 15547 h 16122"/>
                <a:gd name="connsiteX4" fmla="*/ -32 w 150020"/>
                <a:gd name="connsiteY4" fmla="*/ 9165 h 16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20" h="16122">
                  <a:moveTo>
                    <a:pt x="-32" y="9165"/>
                  </a:moveTo>
                  <a:cubicBezTo>
                    <a:pt x="-32" y="4879"/>
                    <a:pt x="33401" y="-931"/>
                    <a:pt x="75120" y="-360"/>
                  </a:cubicBezTo>
                  <a:cubicBezTo>
                    <a:pt x="116840" y="212"/>
                    <a:pt x="150272" y="6498"/>
                    <a:pt x="149986" y="10784"/>
                  </a:cubicBezTo>
                  <a:cubicBezTo>
                    <a:pt x="149701" y="15071"/>
                    <a:pt x="115982" y="16214"/>
                    <a:pt x="74834" y="15547"/>
                  </a:cubicBezTo>
                  <a:cubicBezTo>
                    <a:pt x="33686" y="14880"/>
                    <a:pt x="349" y="13832"/>
                    <a:pt x="-32" y="9165"/>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85" name="Freeform: Shape 584">
              <a:extLst>
                <a:ext uri="{FF2B5EF4-FFF2-40B4-BE49-F238E27FC236}">
                  <a16:creationId xmlns:a16="http://schemas.microsoft.com/office/drawing/2014/main" xmlns="" id="{FAA406C3-A0D1-E042-4A9F-D258D4F6A99A}"/>
                </a:ext>
              </a:extLst>
            </p:cNvPr>
            <p:cNvSpPr/>
            <p:nvPr/>
          </p:nvSpPr>
          <p:spPr>
            <a:xfrm>
              <a:off x="3568401" y="2594038"/>
              <a:ext cx="376853" cy="435864"/>
            </a:xfrm>
            <a:custGeom>
              <a:avLst/>
              <a:gdLst>
                <a:gd name="connsiteX0" fmla="*/ 8299 w 376853"/>
                <a:gd name="connsiteY0" fmla="*/ 20842 h 435864"/>
                <a:gd name="connsiteX1" fmla="*/ 393 w 376853"/>
                <a:gd name="connsiteY1" fmla="*/ 77230 h 435864"/>
                <a:gd name="connsiteX2" fmla="*/ 393 w 376853"/>
                <a:gd name="connsiteY2" fmla="*/ 107805 h 435864"/>
                <a:gd name="connsiteX3" fmla="*/ 3822 w 376853"/>
                <a:gd name="connsiteY3" fmla="*/ 142952 h 435864"/>
                <a:gd name="connsiteX4" fmla="*/ 7156 w 376853"/>
                <a:gd name="connsiteY4" fmla="*/ 165527 h 435864"/>
                <a:gd name="connsiteX5" fmla="*/ 10204 w 376853"/>
                <a:gd name="connsiteY5" fmla="*/ 184577 h 435864"/>
                <a:gd name="connsiteX6" fmla="*/ 13918 w 376853"/>
                <a:gd name="connsiteY6" fmla="*/ 203627 h 435864"/>
                <a:gd name="connsiteX7" fmla="*/ 19919 w 376853"/>
                <a:gd name="connsiteY7" fmla="*/ 226487 h 435864"/>
                <a:gd name="connsiteX8" fmla="*/ 28777 w 376853"/>
                <a:gd name="connsiteY8" fmla="*/ 252013 h 435864"/>
                <a:gd name="connsiteX9" fmla="*/ 34873 w 376853"/>
                <a:gd name="connsiteY9" fmla="*/ 266111 h 435864"/>
                <a:gd name="connsiteX10" fmla="*/ 41827 w 376853"/>
                <a:gd name="connsiteY10" fmla="*/ 280493 h 435864"/>
                <a:gd name="connsiteX11" fmla="*/ 59067 w 376853"/>
                <a:gd name="connsiteY11" fmla="*/ 307163 h 435864"/>
                <a:gd name="connsiteX12" fmla="*/ 68592 w 376853"/>
                <a:gd name="connsiteY12" fmla="*/ 318688 h 435864"/>
                <a:gd name="connsiteX13" fmla="*/ 78117 w 376853"/>
                <a:gd name="connsiteY13" fmla="*/ 328213 h 435864"/>
                <a:gd name="connsiteX14" fmla="*/ 159365 w 376853"/>
                <a:gd name="connsiteY14" fmla="*/ 373648 h 435864"/>
                <a:gd name="connsiteX15" fmla="*/ 247948 w 376853"/>
                <a:gd name="connsiteY15" fmla="*/ 411748 h 435864"/>
                <a:gd name="connsiteX16" fmla="*/ 318242 w 376853"/>
                <a:gd name="connsiteY16" fmla="*/ 429560 h 435864"/>
                <a:gd name="connsiteX17" fmla="*/ 336244 w 376853"/>
                <a:gd name="connsiteY17" fmla="*/ 432226 h 435864"/>
                <a:gd name="connsiteX18" fmla="*/ 354342 w 376853"/>
                <a:gd name="connsiteY18" fmla="*/ 433846 h 435864"/>
                <a:gd name="connsiteX19" fmla="*/ 376821 w 376853"/>
                <a:gd name="connsiteY19" fmla="*/ 435465 h 435864"/>
                <a:gd name="connsiteX20" fmla="*/ 376821 w 376853"/>
                <a:gd name="connsiteY20" fmla="*/ 427750 h 435864"/>
                <a:gd name="connsiteX21" fmla="*/ 365296 w 376853"/>
                <a:gd name="connsiteY21" fmla="*/ 427750 h 435864"/>
                <a:gd name="connsiteX22" fmla="*/ 337768 w 376853"/>
                <a:gd name="connsiteY22" fmla="*/ 425273 h 435864"/>
                <a:gd name="connsiteX23" fmla="*/ 314337 w 376853"/>
                <a:gd name="connsiteY23" fmla="*/ 421844 h 435864"/>
                <a:gd name="connsiteX24" fmla="*/ 285762 w 376853"/>
                <a:gd name="connsiteY24" fmla="*/ 415748 h 435864"/>
                <a:gd name="connsiteX25" fmla="*/ 264902 w 376853"/>
                <a:gd name="connsiteY25" fmla="*/ 409843 h 435864"/>
                <a:gd name="connsiteX26" fmla="*/ 246995 w 376853"/>
                <a:gd name="connsiteY26" fmla="*/ 403747 h 435864"/>
                <a:gd name="connsiteX27" fmla="*/ 226897 w 376853"/>
                <a:gd name="connsiteY27" fmla="*/ 396127 h 435864"/>
                <a:gd name="connsiteX28" fmla="*/ 208990 w 376853"/>
                <a:gd name="connsiteY28" fmla="*/ 388983 h 435864"/>
                <a:gd name="connsiteX29" fmla="*/ 191083 w 376853"/>
                <a:gd name="connsiteY29" fmla="*/ 380887 h 435864"/>
                <a:gd name="connsiteX30" fmla="*/ 157651 w 376853"/>
                <a:gd name="connsiteY30" fmla="*/ 361837 h 435864"/>
                <a:gd name="connsiteX31" fmla="*/ 94881 w 376853"/>
                <a:gd name="connsiteY31" fmla="*/ 301544 h 435864"/>
                <a:gd name="connsiteX32" fmla="*/ 44017 w 376853"/>
                <a:gd name="connsiteY32" fmla="*/ 234869 h 435864"/>
                <a:gd name="connsiteX33" fmla="*/ 38493 w 376853"/>
                <a:gd name="connsiteY33" fmla="*/ 227344 h 435864"/>
                <a:gd name="connsiteX34" fmla="*/ 33159 w 376853"/>
                <a:gd name="connsiteY34" fmla="*/ 218771 h 435864"/>
                <a:gd name="connsiteX35" fmla="*/ 28015 w 376853"/>
                <a:gd name="connsiteY35" fmla="*/ 210104 h 435864"/>
                <a:gd name="connsiteX36" fmla="*/ 24110 w 376853"/>
                <a:gd name="connsiteY36" fmla="*/ 201340 h 435864"/>
                <a:gd name="connsiteX37" fmla="*/ 12775 w 376853"/>
                <a:gd name="connsiteY37" fmla="*/ 150477 h 435864"/>
                <a:gd name="connsiteX38" fmla="*/ 8584 w 376853"/>
                <a:gd name="connsiteY38" fmla="*/ 113329 h 435864"/>
                <a:gd name="connsiteX39" fmla="*/ 8584 w 376853"/>
                <a:gd name="connsiteY39" fmla="*/ 75896 h 435864"/>
                <a:gd name="connsiteX40" fmla="*/ 22396 w 376853"/>
                <a:gd name="connsiteY40" fmla="*/ 2935 h 435864"/>
                <a:gd name="connsiteX41" fmla="*/ 14871 w 376853"/>
                <a:gd name="connsiteY41" fmla="*/ -399 h 435864"/>
                <a:gd name="connsiteX42" fmla="*/ 8299 w 376853"/>
                <a:gd name="connsiteY42" fmla="*/ 20842 h 43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6853" h="435864">
                  <a:moveTo>
                    <a:pt x="8299" y="20842"/>
                  </a:moveTo>
                  <a:cubicBezTo>
                    <a:pt x="3682" y="39311"/>
                    <a:pt x="1031" y="58208"/>
                    <a:pt x="393" y="77230"/>
                  </a:cubicBezTo>
                  <a:cubicBezTo>
                    <a:pt x="-174" y="87412"/>
                    <a:pt x="-174" y="97623"/>
                    <a:pt x="393" y="107805"/>
                  </a:cubicBezTo>
                  <a:cubicBezTo>
                    <a:pt x="1060" y="118568"/>
                    <a:pt x="2012" y="130189"/>
                    <a:pt x="3822" y="142952"/>
                  </a:cubicBezTo>
                  <a:cubicBezTo>
                    <a:pt x="4965" y="151430"/>
                    <a:pt x="6013" y="158764"/>
                    <a:pt x="7156" y="165527"/>
                  </a:cubicBezTo>
                  <a:cubicBezTo>
                    <a:pt x="8299" y="172289"/>
                    <a:pt x="9156" y="178576"/>
                    <a:pt x="10204" y="184577"/>
                  </a:cubicBezTo>
                  <a:cubicBezTo>
                    <a:pt x="11251" y="190577"/>
                    <a:pt x="12394" y="197149"/>
                    <a:pt x="13918" y="203627"/>
                  </a:cubicBezTo>
                  <a:cubicBezTo>
                    <a:pt x="15524" y="211342"/>
                    <a:pt x="17526" y="218971"/>
                    <a:pt x="19919" y="226487"/>
                  </a:cubicBezTo>
                  <a:cubicBezTo>
                    <a:pt x="21919" y="234202"/>
                    <a:pt x="25539" y="242584"/>
                    <a:pt x="28777" y="252013"/>
                  </a:cubicBezTo>
                  <a:cubicBezTo>
                    <a:pt x="30301" y="256776"/>
                    <a:pt x="32778" y="261538"/>
                    <a:pt x="34873" y="266111"/>
                  </a:cubicBezTo>
                  <a:cubicBezTo>
                    <a:pt x="36939" y="271025"/>
                    <a:pt x="39260" y="275826"/>
                    <a:pt x="41827" y="280493"/>
                  </a:cubicBezTo>
                  <a:cubicBezTo>
                    <a:pt x="46880" y="289818"/>
                    <a:pt x="52643" y="298734"/>
                    <a:pt x="59067" y="307163"/>
                  </a:cubicBezTo>
                  <a:cubicBezTo>
                    <a:pt x="62210" y="311164"/>
                    <a:pt x="65353" y="315069"/>
                    <a:pt x="68592" y="318688"/>
                  </a:cubicBezTo>
                  <a:cubicBezTo>
                    <a:pt x="71594" y="322032"/>
                    <a:pt x="74774" y="325213"/>
                    <a:pt x="78117" y="328213"/>
                  </a:cubicBezTo>
                  <a:cubicBezTo>
                    <a:pt x="103072" y="349931"/>
                    <a:pt x="124694" y="356217"/>
                    <a:pt x="159365" y="373648"/>
                  </a:cubicBezTo>
                  <a:cubicBezTo>
                    <a:pt x="188021" y="388288"/>
                    <a:pt x="217613" y="401013"/>
                    <a:pt x="247948" y="411748"/>
                  </a:cubicBezTo>
                  <a:cubicBezTo>
                    <a:pt x="270785" y="419825"/>
                    <a:pt x="294315" y="425788"/>
                    <a:pt x="318242" y="429560"/>
                  </a:cubicBezTo>
                  <a:lnTo>
                    <a:pt x="336244" y="432226"/>
                  </a:lnTo>
                  <a:lnTo>
                    <a:pt x="354342" y="433846"/>
                  </a:lnTo>
                  <a:cubicBezTo>
                    <a:pt x="361105" y="434608"/>
                    <a:pt x="369296" y="435179"/>
                    <a:pt x="376821" y="435465"/>
                  </a:cubicBezTo>
                  <a:lnTo>
                    <a:pt x="376821" y="427750"/>
                  </a:lnTo>
                  <a:cubicBezTo>
                    <a:pt x="372630" y="427750"/>
                    <a:pt x="368153" y="427750"/>
                    <a:pt x="365296" y="427750"/>
                  </a:cubicBezTo>
                  <a:cubicBezTo>
                    <a:pt x="354818" y="427178"/>
                    <a:pt x="346246" y="425940"/>
                    <a:pt x="337768" y="425273"/>
                  </a:cubicBezTo>
                  <a:lnTo>
                    <a:pt x="314337" y="421844"/>
                  </a:lnTo>
                  <a:cubicBezTo>
                    <a:pt x="302812" y="419558"/>
                    <a:pt x="293382" y="417653"/>
                    <a:pt x="285762" y="415748"/>
                  </a:cubicBezTo>
                  <a:lnTo>
                    <a:pt x="264902" y="409843"/>
                  </a:lnTo>
                  <a:cubicBezTo>
                    <a:pt x="258711" y="408033"/>
                    <a:pt x="253091" y="405747"/>
                    <a:pt x="246995" y="403747"/>
                  </a:cubicBezTo>
                  <a:cubicBezTo>
                    <a:pt x="240899" y="401747"/>
                    <a:pt x="234422" y="399366"/>
                    <a:pt x="226897" y="396127"/>
                  </a:cubicBezTo>
                  <a:cubicBezTo>
                    <a:pt x="221087" y="393650"/>
                    <a:pt x="215086" y="391364"/>
                    <a:pt x="208990" y="388983"/>
                  </a:cubicBezTo>
                  <a:lnTo>
                    <a:pt x="191083" y="380887"/>
                  </a:lnTo>
                  <a:cubicBezTo>
                    <a:pt x="179252" y="375829"/>
                    <a:pt x="168037" y="369438"/>
                    <a:pt x="157651" y="361837"/>
                  </a:cubicBezTo>
                  <a:cubicBezTo>
                    <a:pt x="134705" y="343958"/>
                    <a:pt x="113670" y="323756"/>
                    <a:pt x="94881" y="301544"/>
                  </a:cubicBezTo>
                  <a:cubicBezTo>
                    <a:pt x="76974" y="280303"/>
                    <a:pt x="60972" y="258871"/>
                    <a:pt x="44017" y="234869"/>
                  </a:cubicBezTo>
                  <a:lnTo>
                    <a:pt x="38493" y="227344"/>
                  </a:lnTo>
                  <a:lnTo>
                    <a:pt x="33159" y="218771"/>
                  </a:lnTo>
                  <a:lnTo>
                    <a:pt x="28015" y="210104"/>
                  </a:lnTo>
                  <a:cubicBezTo>
                    <a:pt x="26491" y="207151"/>
                    <a:pt x="25253" y="204198"/>
                    <a:pt x="24110" y="201340"/>
                  </a:cubicBezTo>
                  <a:cubicBezTo>
                    <a:pt x="18517" y="184843"/>
                    <a:pt x="14717" y="167794"/>
                    <a:pt x="12775" y="150477"/>
                  </a:cubicBezTo>
                  <a:cubicBezTo>
                    <a:pt x="10752" y="138171"/>
                    <a:pt x="9353" y="125779"/>
                    <a:pt x="8584" y="113329"/>
                  </a:cubicBezTo>
                  <a:cubicBezTo>
                    <a:pt x="7775" y="100861"/>
                    <a:pt x="7775" y="88364"/>
                    <a:pt x="8584" y="75896"/>
                  </a:cubicBezTo>
                  <a:cubicBezTo>
                    <a:pt x="9251" y="50998"/>
                    <a:pt x="13914" y="26357"/>
                    <a:pt x="22396" y="2935"/>
                  </a:cubicBezTo>
                  <a:lnTo>
                    <a:pt x="14871" y="-399"/>
                  </a:lnTo>
                  <a:cubicBezTo>
                    <a:pt x="12196" y="6526"/>
                    <a:pt x="10000" y="13622"/>
                    <a:pt x="8299" y="20842"/>
                  </a:cubicBezTo>
                  <a:close/>
                </a:path>
              </a:pathLst>
            </a:custGeom>
            <a:solidFill>
              <a:srgbClr val="908EC0"/>
            </a:solidFill>
            <a:ln w="2858" cap="flat">
              <a:solidFill>
                <a:srgbClr val="444B98"/>
              </a:solidFill>
              <a:prstDash val="solid"/>
              <a:miter/>
            </a:ln>
          </p:spPr>
          <p:txBody>
            <a:bodyPr rtlCol="0" anchor="ctr"/>
            <a:lstStyle/>
            <a:p>
              <a:endParaRPr lang="en-IN"/>
            </a:p>
          </p:txBody>
        </p:sp>
        <p:sp>
          <p:nvSpPr>
            <p:cNvPr id="586" name="Freeform: Shape 585">
              <a:extLst>
                <a:ext uri="{FF2B5EF4-FFF2-40B4-BE49-F238E27FC236}">
                  <a16:creationId xmlns:a16="http://schemas.microsoft.com/office/drawing/2014/main" xmlns="" id="{9CABC64C-3C25-050E-041B-3C29100EEE96}"/>
                </a:ext>
              </a:extLst>
            </p:cNvPr>
            <p:cNvSpPr/>
            <p:nvPr/>
          </p:nvSpPr>
          <p:spPr>
            <a:xfrm>
              <a:off x="3598841" y="2826089"/>
              <a:ext cx="93488" cy="115941"/>
            </a:xfrm>
            <a:custGeom>
              <a:avLst/>
              <a:gdLst>
                <a:gd name="connsiteX0" fmla="*/ 814 w 93488"/>
                <a:gd name="connsiteY0" fmla="*/ -326 h 115941"/>
                <a:gd name="connsiteX1" fmla="*/ 15196 w 93488"/>
                <a:gd name="connsiteY1" fmla="*/ 16819 h 115941"/>
                <a:gd name="connsiteX2" fmla="*/ 28341 w 93488"/>
                <a:gd name="connsiteY2" fmla="*/ 35869 h 115941"/>
                <a:gd name="connsiteX3" fmla="*/ 36628 w 93488"/>
                <a:gd name="connsiteY3" fmla="*/ 46823 h 115941"/>
                <a:gd name="connsiteX4" fmla="*/ 40819 w 93488"/>
                <a:gd name="connsiteY4" fmla="*/ 52633 h 115941"/>
                <a:gd name="connsiteX5" fmla="*/ 45581 w 93488"/>
                <a:gd name="connsiteY5" fmla="*/ 58348 h 115941"/>
                <a:gd name="connsiteX6" fmla="*/ 93206 w 93488"/>
                <a:gd name="connsiteY6" fmla="*/ 115021 h 115941"/>
                <a:gd name="connsiteX7" fmla="*/ 33008 w 93488"/>
                <a:gd name="connsiteY7" fmla="*/ 68349 h 115941"/>
                <a:gd name="connsiteX8" fmla="*/ 27960 w 93488"/>
                <a:gd name="connsiteY8" fmla="*/ 62253 h 115941"/>
                <a:gd name="connsiteX9" fmla="*/ 23674 w 93488"/>
                <a:gd name="connsiteY9" fmla="*/ 55872 h 115941"/>
                <a:gd name="connsiteX10" fmla="*/ 15768 w 93488"/>
                <a:gd name="connsiteY10" fmla="*/ 43775 h 115941"/>
                <a:gd name="connsiteX11" fmla="*/ 4909 w 93488"/>
                <a:gd name="connsiteY11" fmla="*/ 21867 h 115941"/>
                <a:gd name="connsiteX12" fmla="*/ 814 w 93488"/>
                <a:gd name="connsiteY12" fmla="*/ -326 h 11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488" h="115941">
                  <a:moveTo>
                    <a:pt x="814" y="-326"/>
                  </a:moveTo>
                  <a:cubicBezTo>
                    <a:pt x="2814" y="-1183"/>
                    <a:pt x="8148" y="5579"/>
                    <a:pt x="15196" y="16819"/>
                  </a:cubicBezTo>
                  <a:cubicBezTo>
                    <a:pt x="19197" y="22248"/>
                    <a:pt x="23388" y="28916"/>
                    <a:pt x="28341" y="35869"/>
                  </a:cubicBezTo>
                  <a:lnTo>
                    <a:pt x="36628" y="46823"/>
                  </a:lnTo>
                  <a:lnTo>
                    <a:pt x="40819" y="52633"/>
                  </a:lnTo>
                  <a:lnTo>
                    <a:pt x="45581" y="58348"/>
                  </a:lnTo>
                  <a:cubicBezTo>
                    <a:pt x="70918" y="89495"/>
                    <a:pt x="96254" y="111212"/>
                    <a:pt x="93206" y="115021"/>
                  </a:cubicBezTo>
                  <a:cubicBezTo>
                    <a:pt x="90158" y="118832"/>
                    <a:pt x="60154" y="101591"/>
                    <a:pt x="33008" y="68349"/>
                  </a:cubicBezTo>
                  <a:lnTo>
                    <a:pt x="27960" y="62253"/>
                  </a:lnTo>
                  <a:lnTo>
                    <a:pt x="23674" y="55872"/>
                  </a:lnTo>
                  <a:lnTo>
                    <a:pt x="15768" y="43775"/>
                  </a:lnTo>
                  <a:cubicBezTo>
                    <a:pt x="11196" y="35774"/>
                    <a:pt x="7862" y="28154"/>
                    <a:pt x="4909" y="21867"/>
                  </a:cubicBezTo>
                  <a:cubicBezTo>
                    <a:pt x="433" y="9008"/>
                    <a:pt x="-1187" y="436"/>
                    <a:pt x="814" y="-326"/>
                  </a:cubicBezTo>
                  <a:close/>
                </a:path>
              </a:pathLst>
            </a:custGeom>
            <a:solidFill>
              <a:srgbClr val="1C75BC"/>
            </a:solidFill>
            <a:ln w="2858" cap="flat">
              <a:solidFill>
                <a:srgbClr val="014976"/>
              </a:solidFill>
              <a:prstDash val="solid"/>
              <a:miter/>
            </a:ln>
          </p:spPr>
          <p:txBody>
            <a:bodyPr rtlCol="0" anchor="ctr"/>
            <a:lstStyle/>
            <a:p>
              <a:endParaRPr lang="en-IN"/>
            </a:p>
          </p:txBody>
        </p:sp>
        <p:sp>
          <p:nvSpPr>
            <p:cNvPr id="587" name="Freeform: Shape 586">
              <a:extLst>
                <a:ext uri="{FF2B5EF4-FFF2-40B4-BE49-F238E27FC236}">
                  <a16:creationId xmlns:a16="http://schemas.microsoft.com/office/drawing/2014/main" xmlns="" id="{4E5F9ADF-C8EC-B8F9-6A2E-628DE9DEF45E}"/>
                </a:ext>
              </a:extLst>
            </p:cNvPr>
            <p:cNvSpPr/>
            <p:nvPr/>
          </p:nvSpPr>
          <p:spPr>
            <a:xfrm>
              <a:off x="5446771" y="3752564"/>
              <a:ext cx="12005" cy="53625"/>
            </a:xfrm>
            <a:custGeom>
              <a:avLst/>
              <a:gdLst>
                <a:gd name="connsiteX0" fmla="*/ 2353 w 12005"/>
                <a:gd name="connsiteY0" fmla="*/ 25414 h 53625"/>
                <a:gd name="connsiteX1" fmla="*/ 11021 w 12005"/>
                <a:gd name="connsiteY1" fmla="*/ 49988 h 53625"/>
                <a:gd name="connsiteX2" fmla="*/ 11973 w 12005"/>
                <a:gd name="connsiteY2" fmla="*/ 53227 h 53625"/>
                <a:gd name="connsiteX3" fmla="*/ 67 w 12005"/>
                <a:gd name="connsiteY3" fmla="*/ -399 h 53625"/>
                <a:gd name="connsiteX4" fmla="*/ 2353 w 12005"/>
                <a:gd name="connsiteY4" fmla="*/ 25414 h 53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5" h="53625">
                  <a:moveTo>
                    <a:pt x="2353" y="25414"/>
                  </a:moveTo>
                  <a:cubicBezTo>
                    <a:pt x="4544" y="33796"/>
                    <a:pt x="8258" y="41701"/>
                    <a:pt x="11021" y="49988"/>
                  </a:cubicBezTo>
                  <a:lnTo>
                    <a:pt x="11973" y="53227"/>
                  </a:lnTo>
                  <a:lnTo>
                    <a:pt x="67" y="-399"/>
                  </a:lnTo>
                  <a:cubicBezTo>
                    <a:pt x="-324" y="8268"/>
                    <a:pt x="438" y="16946"/>
                    <a:pt x="2353" y="25414"/>
                  </a:cubicBezTo>
                  <a:close/>
                </a:path>
              </a:pathLst>
            </a:custGeom>
            <a:solidFill>
              <a:srgbClr val="B4B4DA"/>
            </a:solidFill>
            <a:ln w="9525" cap="flat">
              <a:noFill/>
              <a:prstDash val="solid"/>
              <a:miter/>
            </a:ln>
          </p:spPr>
          <p:txBody>
            <a:bodyPr rtlCol="0" anchor="ctr"/>
            <a:lstStyle/>
            <a:p>
              <a:endParaRPr lang="en-IN"/>
            </a:p>
          </p:txBody>
        </p:sp>
        <p:sp>
          <p:nvSpPr>
            <p:cNvPr id="588" name="Freeform: Shape 587">
              <a:extLst>
                <a:ext uri="{FF2B5EF4-FFF2-40B4-BE49-F238E27FC236}">
                  <a16:creationId xmlns:a16="http://schemas.microsoft.com/office/drawing/2014/main" xmlns="" id="{7449A25E-1C83-7520-666F-ABE34CCBB7EE}"/>
                </a:ext>
              </a:extLst>
            </p:cNvPr>
            <p:cNvSpPr/>
            <p:nvPr/>
          </p:nvSpPr>
          <p:spPr>
            <a:xfrm>
              <a:off x="4612437" y="3906011"/>
              <a:ext cx="2614" cy="4965"/>
            </a:xfrm>
            <a:custGeom>
              <a:avLst/>
              <a:gdLst>
                <a:gd name="connsiteX0" fmla="*/ 2582 w 2614"/>
                <a:gd name="connsiteY0" fmla="*/ -399 h 4965"/>
                <a:gd name="connsiteX1" fmla="*/ 2011 w 2614"/>
                <a:gd name="connsiteY1" fmla="*/ 172 h 4965"/>
                <a:gd name="connsiteX2" fmla="*/ 296 w 2614"/>
                <a:gd name="connsiteY2" fmla="*/ 1792 h 4965"/>
                <a:gd name="connsiteX3" fmla="*/ 296 w 2614"/>
                <a:gd name="connsiteY3" fmla="*/ 3983 h 4965"/>
                <a:gd name="connsiteX4" fmla="*/ 2011 w 2614"/>
                <a:gd name="connsiteY4" fmla="*/ 4554 h 4965"/>
                <a:gd name="connsiteX5" fmla="*/ 2011 w 2614"/>
                <a:gd name="connsiteY5" fmla="*/ 4554 h 4965"/>
                <a:gd name="connsiteX6" fmla="*/ 2011 w 2614"/>
                <a:gd name="connsiteY6" fmla="*/ 3221 h 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4" h="4965">
                  <a:moveTo>
                    <a:pt x="2582" y="-399"/>
                  </a:moveTo>
                  <a:cubicBezTo>
                    <a:pt x="2582" y="-399"/>
                    <a:pt x="2582" y="-399"/>
                    <a:pt x="2011" y="172"/>
                  </a:cubicBezTo>
                  <a:cubicBezTo>
                    <a:pt x="1392" y="658"/>
                    <a:pt x="820" y="1201"/>
                    <a:pt x="296" y="1792"/>
                  </a:cubicBezTo>
                  <a:cubicBezTo>
                    <a:pt x="-142" y="2458"/>
                    <a:pt x="-142" y="3316"/>
                    <a:pt x="296" y="3983"/>
                  </a:cubicBezTo>
                  <a:cubicBezTo>
                    <a:pt x="763" y="4411"/>
                    <a:pt x="1382" y="4621"/>
                    <a:pt x="2011" y="4554"/>
                  </a:cubicBezTo>
                  <a:lnTo>
                    <a:pt x="2011" y="4554"/>
                  </a:lnTo>
                  <a:lnTo>
                    <a:pt x="2011" y="3221"/>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89" name="Freeform: Shape 588">
              <a:extLst>
                <a:ext uri="{FF2B5EF4-FFF2-40B4-BE49-F238E27FC236}">
                  <a16:creationId xmlns:a16="http://schemas.microsoft.com/office/drawing/2014/main" xmlns="" id="{C124C278-8AAF-EAA1-3EA7-DAEE2775B629}"/>
                </a:ext>
              </a:extLst>
            </p:cNvPr>
            <p:cNvSpPr/>
            <p:nvPr/>
          </p:nvSpPr>
          <p:spPr>
            <a:xfrm>
              <a:off x="5358553" y="3713745"/>
              <a:ext cx="109962" cy="172947"/>
            </a:xfrm>
            <a:custGeom>
              <a:avLst/>
              <a:gdLst>
                <a:gd name="connsiteX0" fmla="*/ 19229 w 109962"/>
                <a:gd name="connsiteY0" fmla="*/ 160721 h 172947"/>
                <a:gd name="connsiteX1" fmla="*/ 20753 w 109962"/>
                <a:gd name="connsiteY1" fmla="*/ 157769 h 172947"/>
                <a:gd name="connsiteX2" fmla="*/ 22467 w 109962"/>
                <a:gd name="connsiteY2" fmla="*/ 159292 h 172947"/>
                <a:gd name="connsiteX3" fmla="*/ 21705 w 109962"/>
                <a:gd name="connsiteY3" fmla="*/ 161578 h 172947"/>
                <a:gd name="connsiteX4" fmla="*/ 20562 w 109962"/>
                <a:gd name="connsiteY4" fmla="*/ 164817 h 172947"/>
                <a:gd name="connsiteX5" fmla="*/ 23134 w 109962"/>
                <a:gd name="connsiteY5" fmla="*/ 165484 h 172947"/>
                <a:gd name="connsiteX6" fmla="*/ 24849 w 109962"/>
                <a:gd name="connsiteY6" fmla="*/ 163293 h 172947"/>
                <a:gd name="connsiteX7" fmla="*/ 25706 w 109962"/>
                <a:gd name="connsiteY7" fmla="*/ 160531 h 172947"/>
                <a:gd name="connsiteX8" fmla="*/ 26849 w 109962"/>
                <a:gd name="connsiteY8" fmla="*/ 159578 h 172947"/>
                <a:gd name="connsiteX9" fmla="*/ 26849 w 109962"/>
                <a:gd name="connsiteY9" fmla="*/ 164436 h 172947"/>
                <a:gd name="connsiteX10" fmla="*/ 25896 w 109962"/>
                <a:gd name="connsiteY10" fmla="*/ 165960 h 172947"/>
                <a:gd name="connsiteX11" fmla="*/ 26658 w 109962"/>
                <a:gd name="connsiteY11" fmla="*/ 167388 h 172947"/>
                <a:gd name="connsiteX12" fmla="*/ 27325 w 109962"/>
                <a:gd name="connsiteY12" fmla="*/ 167388 h 172947"/>
                <a:gd name="connsiteX13" fmla="*/ 29706 w 109962"/>
                <a:gd name="connsiteY13" fmla="*/ 164340 h 172947"/>
                <a:gd name="connsiteX14" fmla="*/ 30754 w 109962"/>
                <a:gd name="connsiteY14" fmla="*/ 161293 h 172947"/>
                <a:gd name="connsiteX15" fmla="*/ 29516 w 109962"/>
                <a:gd name="connsiteY15" fmla="*/ 168436 h 172947"/>
                <a:gd name="connsiteX16" fmla="*/ 27992 w 109962"/>
                <a:gd name="connsiteY16" fmla="*/ 170151 h 172947"/>
                <a:gd name="connsiteX17" fmla="*/ 27992 w 109962"/>
                <a:gd name="connsiteY17" fmla="*/ 172341 h 172947"/>
                <a:gd name="connsiteX18" fmla="*/ 29802 w 109962"/>
                <a:gd name="connsiteY18" fmla="*/ 172341 h 172947"/>
                <a:gd name="connsiteX19" fmla="*/ 33802 w 109962"/>
                <a:gd name="connsiteY19" fmla="*/ 169103 h 172947"/>
                <a:gd name="connsiteX20" fmla="*/ 33802 w 109962"/>
                <a:gd name="connsiteY20" fmla="*/ 163864 h 172947"/>
                <a:gd name="connsiteX21" fmla="*/ 34755 w 109962"/>
                <a:gd name="connsiteY21" fmla="*/ 162245 h 172947"/>
                <a:gd name="connsiteX22" fmla="*/ 36564 w 109962"/>
                <a:gd name="connsiteY22" fmla="*/ 163579 h 172947"/>
                <a:gd name="connsiteX23" fmla="*/ 36564 w 109962"/>
                <a:gd name="connsiteY23" fmla="*/ 166055 h 172947"/>
                <a:gd name="connsiteX24" fmla="*/ 37136 w 109962"/>
                <a:gd name="connsiteY24" fmla="*/ 168341 h 172947"/>
                <a:gd name="connsiteX25" fmla="*/ 39898 w 109962"/>
                <a:gd name="connsiteY25" fmla="*/ 167770 h 172947"/>
                <a:gd name="connsiteX26" fmla="*/ 40755 w 109962"/>
                <a:gd name="connsiteY26" fmla="*/ 164912 h 172947"/>
                <a:gd name="connsiteX27" fmla="*/ 40755 w 109962"/>
                <a:gd name="connsiteY27" fmla="*/ 163197 h 172947"/>
                <a:gd name="connsiteX28" fmla="*/ 41994 w 109962"/>
                <a:gd name="connsiteY28" fmla="*/ 169293 h 172947"/>
                <a:gd name="connsiteX29" fmla="*/ 41994 w 109962"/>
                <a:gd name="connsiteY29" fmla="*/ 170912 h 172947"/>
                <a:gd name="connsiteX30" fmla="*/ 42946 w 109962"/>
                <a:gd name="connsiteY30" fmla="*/ 172246 h 172947"/>
                <a:gd name="connsiteX31" fmla="*/ 43803 w 109962"/>
                <a:gd name="connsiteY31" fmla="*/ 172246 h 172947"/>
                <a:gd name="connsiteX32" fmla="*/ 45899 w 109962"/>
                <a:gd name="connsiteY32" fmla="*/ 168913 h 172947"/>
                <a:gd name="connsiteX33" fmla="*/ 45137 w 109962"/>
                <a:gd name="connsiteY33" fmla="*/ 164722 h 172947"/>
                <a:gd name="connsiteX34" fmla="*/ 45899 w 109962"/>
                <a:gd name="connsiteY34" fmla="*/ 163388 h 172947"/>
                <a:gd name="connsiteX35" fmla="*/ 46470 w 109962"/>
                <a:gd name="connsiteY35" fmla="*/ 163388 h 172947"/>
                <a:gd name="connsiteX36" fmla="*/ 48185 w 109962"/>
                <a:gd name="connsiteY36" fmla="*/ 169389 h 172947"/>
                <a:gd name="connsiteX37" fmla="*/ 51328 w 109962"/>
                <a:gd name="connsiteY37" fmla="*/ 171675 h 172947"/>
                <a:gd name="connsiteX38" fmla="*/ 53709 w 109962"/>
                <a:gd name="connsiteY38" fmla="*/ 171675 h 172947"/>
                <a:gd name="connsiteX39" fmla="*/ 53709 w 109962"/>
                <a:gd name="connsiteY39" fmla="*/ 170722 h 172947"/>
                <a:gd name="connsiteX40" fmla="*/ 50661 w 109962"/>
                <a:gd name="connsiteY40" fmla="*/ 167007 h 172947"/>
                <a:gd name="connsiteX41" fmla="*/ 49423 w 109962"/>
                <a:gd name="connsiteY41" fmla="*/ 162531 h 172947"/>
                <a:gd name="connsiteX42" fmla="*/ 51423 w 109962"/>
                <a:gd name="connsiteY42" fmla="*/ 163197 h 172947"/>
                <a:gd name="connsiteX43" fmla="*/ 52281 w 109962"/>
                <a:gd name="connsiteY43" fmla="*/ 165293 h 172947"/>
                <a:gd name="connsiteX44" fmla="*/ 52757 w 109962"/>
                <a:gd name="connsiteY44" fmla="*/ 165293 h 172947"/>
                <a:gd name="connsiteX45" fmla="*/ 53805 w 109962"/>
                <a:gd name="connsiteY45" fmla="*/ 163769 h 172947"/>
                <a:gd name="connsiteX46" fmla="*/ 54471 w 109962"/>
                <a:gd name="connsiteY46" fmla="*/ 161864 h 172947"/>
                <a:gd name="connsiteX47" fmla="*/ 56091 w 109962"/>
                <a:gd name="connsiteY47" fmla="*/ 166817 h 172947"/>
                <a:gd name="connsiteX48" fmla="*/ 61425 w 109962"/>
                <a:gd name="connsiteY48" fmla="*/ 172437 h 172947"/>
                <a:gd name="connsiteX49" fmla="*/ 62663 w 109962"/>
                <a:gd name="connsiteY49" fmla="*/ 172437 h 172947"/>
                <a:gd name="connsiteX50" fmla="*/ 64015 w 109962"/>
                <a:gd name="connsiteY50" fmla="*/ 170427 h 172947"/>
                <a:gd name="connsiteX51" fmla="*/ 63996 w 109962"/>
                <a:gd name="connsiteY51" fmla="*/ 170341 h 172947"/>
                <a:gd name="connsiteX52" fmla="*/ 62853 w 109962"/>
                <a:gd name="connsiteY52" fmla="*/ 167865 h 172947"/>
                <a:gd name="connsiteX53" fmla="*/ 61520 w 109962"/>
                <a:gd name="connsiteY53" fmla="*/ 164436 h 172947"/>
                <a:gd name="connsiteX54" fmla="*/ 62663 w 109962"/>
                <a:gd name="connsiteY54" fmla="*/ 161197 h 172947"/>
                <a:gd name="connsiteX55" fmla="*/ 65330 w 109962"/>
                <a:gd name="connsiteY55" fmla="*/ 162721 h 172947"/>
                <a:gd name="connsiteX56" fmla="*/ 66759 w 109962"/>
                <a:gd name="connsiteY56" fmla="*/ 165769 h 172947"/>
                <a:gd name="connsiteX57" fmla="*/ 69807 w 109962"/>
                <a:gd name="connsiteY57" fmla="*/ 165769 h 172947"/>
                <a:gd name="connsiteX58" fmla="*/ 69807 w 109962"/>
                <a:gd name="connsiteY58" fmla="*/ 164531 h 172947"/>
                <a:gd name="connsiteX59" fmla="*/ 68187 w 109962"/>
                <a:gd name="connsiteY59" fmla="*/ 162150 h 172947"/>
                <a:gd name="connsiteX60" fmla="*/ 67711 w 109962"/>
                <a:gd name="connsiteY60" fmla="*/ 159483 h 172947"/>
                <a:gd name="connsiteX61" fmla="*/ 69521 w 109962"/>
                <a:gd name="connsiteY61" fmla="*/ 158625 h 172947"/>
                <a:gd name="connsiteX62" fmla="*/ 71045 w 109962"/>
                <a:gd name="connsiteY62" fmla="*/ 160340 h 172947"/>
                <a:gd name="connsiteX63" fmla="*/ 72855 w 109962"/>
                <a:gd name="connsiteY63" fmla="*/ 165960 h 172947"/>
                <a:gd name="connsiteX64" fmla="*/ 74093 w 109962"/>
                <a:gd name="connsiteY64" fmla="*/ 168531 h 172947"/>
                <a:gd name="connsiteX65" fmla="*/ 76379 w 109962"/>
                <a:gd name="connsiteY65" fmla="*/ 170246 h 172947"/>
                <a:gd name="connsiteX66" fmla="*/ 78189 w 109962"/>
                <a:gd name="connsiteY66" fmla="*/ 170246 h 172947"/>
                <a:gd name="connsiteX67" fmla="*/ 78951 w 109962"/>
                <a:gd name="connsiteY67" fmla="*/ 168722 h 172947"/>
                <a:gd name="connsiteX68" fmla="*/ 77998 w 109962"/>
                <a:gd name="connsiteY68" fmla="*/ 167484 h 172947"/>
                <a:gd name="connsiteX69" fmla="*/ 75712 w 109962"/>
                <a:gd name="connsiteY69" fmla="*/ 163674 h 172947"/>
                <a:gd name="connsiteX70" fmla="*/ 75712 w 109962"/>
                <a:gd name="connsiteY70" fmla="*/ 162054 h 172947"/>
                <a:gd name="connsiteX71" fmla="*/ 76855 w 109962"/>
                <a:gd name="connsiteY71" fmla="*/ 162054 h 172947"/>
                <a:gd name="connsiteX72" fmla="*/ 78665 w 109962"/>
                <a:gd name="connsiteY72" fmla="*/ 164150 h 172947"/>
                <a:gd name="connsiteX73" fmla="*/ 80094 w 109962"/>
                <a:gd name="connsiteY73" fmla="*/ 166531 h 172947"/>
                <a:gd name="connsiteX74" fmla="*/ 82856 w 109962"/>
                <a:gd name="connsiteY74" fmla="*/ 166531 h 172947"/>
                <a:gd name="connsiteX75" fmla="*/ 82856 w 109962"/>
                <a:gd name="connsiteY75" fmla="*/ 164531 h 172947"/>
                <a:gd name="connsiteX76" fmla="*/ 81427 w 109962"/>
                <a:gd name="connsiteY76" fmla="*/ 162912 h 172947"/>
                <a:gd name="connsiteX77" fmla="*/ 77427 w 109962"/>
                <a:gd name="connsiteY77" fmla="*/ 157196 h 172947"/>
                <a:gd name="connsiteX78" fmla="*/ 77427 w 109962"/>
                <a:gd name="connsiteY78" fmla="*/ 155197 h 172947"/>
                <a:gd name="connsiteX79" fmla="*/ 78855 w 109962"/>
                <a:gd name="connsiteY79" fmla="*/ 155197 h 172947"/>
                <a:gd name="connsiteX80" fmla="*/ 79713 w 109962"/>
                <a:gd name="connsiteY80" fmla="*/ 156340 h 172947"/>
                <a:gd name="connsiteX81" fmla="*/ 80951 w 109962"/>
                <a:gd name="connsiteY81" fmla="*/ 158435 h 172947"/>
                <a:gd name="connsiteX82" fmla="*/ 83142 w 109962"/>
                <a:gd name="connsiteY82" fmla="*/ 160340 h 172947"/>
                <a:gd name="connsiteX83" fmla="*/ 85523 w 109962"/>
                <a:gd name="connsiteY83" fmla="*/ 159292 h 172947"/>
                <a:gd name="connsiteX84" fmla="*/ 84380 w 109962"/>
                <a:gd name="connsiteY84" fmla="*/ 157102 h 172947"/>
                <a:gd name="connsiteX85" fmla="*/ 83142 w 109962"/>
                <a:gd name="connsiteY85" fmla="*/ 155292 h 172947"/>
                <a:gd name="connsiteX86" fmla="*/ 83142 w 109962"/>
                <a:gd name="connsiteY86" fmla="*/ 154244 h 172947"/>
                <a:gd name="connsiteX87" fmla="*/ 83142 w 109962"/>
                <a:gd name="connsiteY87" fmla="*/ 153768 h 172947"/>
                <a:gd name="connsiteX88" fmla="*/ 86094 w 109962"/>
                <a:gd name="connsiteY88" fmla="*/ 153768 h 172947"/>
                <a:gd name="connsiteX89" fmla="*/ 87333 w 109962"/>
                <a:gd name="connsiteY89" fmla="*/ 156625 h 172947"/>
                <a:gd name="connsiteX90" fmla="*/ 88380 w 109962"/>
                <a:gd name="connsiteY90" fmla="*/ 159578 h 172947"/>
                <a:gd name="connsiteX91" fmla="*/ 89047 w 109962"/>
                <a:gd name="connsiteY91" fmla="*/ 160150 h 172947"/>
                <a:gd name="connsiteX92" fmla="*/ 90762 w 109962"/>
                <a:gd name="connsiteY92" fmla="*/ 160150 h 172947"/>
                <a:gd name="connsiteX93" fmla="*/ 91619 w 109962"/>
                <a:gd name="connsiteY93" fmla="*/ 159197 h 172947"/>
                <a:gd name="connsiteX94" fmla="*/ 90952 w 109962"/>
                <a:gd name="connsiteY94" fmla="*/ 155577 h 172947"/>
                <a:gd name="connsiteX95" fmla="*/ 88190 w 109962"/>
                <a:gd name="connsiteY95" fmla="*/ 152529 h 172947"/>
                <a:gd name="connsiteX96" fmla="*/ 88190 w 109962"/>
                <a:gd name="connsiteY96" fmla="*/ 150529 h 172947"/>
                <a:gd name="connsiteX97" fmla="*/ 90190 w 109962"/>
                <a:gd name="connsiteY97" fmla="*/ 150529 h 172947"/>
                <a:gd name="connsiteX98" fmla="*/ 91524 w 109962"/>
                <a:gd name="connsiteY98" fmla="*/ 152244 h 172947"/>
                <a:gd name="connsiteX99" fmla="*/ 92190 w 109962"/>
                <a:gd name="connsiteY99" fmla="*/ 153482 h 172947"/>
                <a:gd name="connsiteX100" fmla="*/ 93429 w 109962"/>
                <a:gd name="connsiteY100" fmla="*/ 154149 h 172947"/>
                <a:gd name="connsiteX101" fmla="*/ 94857 w 109962"/>
                <a:gd name="connsiteY101" fmla="*/ 152148 h 172947"/>
                <a:gd name="connsiteX102" fmla="*/ 93810 w 109962"/>
                <a:gd name="connsiteY102" fmla="*/ 149672 h 172947"/>
                <a:gd name="connsiteX103" fmla="*/ 94857 w 109962"/>
                <a:gd name="connsiteY103" fmla="*/ 148815 h 172947"/>
                <a:gd name="connsiteX104" fmla="*/ 96381 w 109962"/>
                <a:gd name="connsiteY104" fmla="*/ 148815 h 172947"/>
                <a:gd name="connsiteX105" fmla="*/ 97143 w 109962"/>
                <a:gd name="connsiteY105" fmla="*/ 149863 h 172947"/>
                <a:gd name="connsiteX106" fmla="*/ 99144 w 109962"/>
                <a:gd name="connsiteY106" fmla="*/ 152815 h 172947"/>
                <a:gd name="connsiteX107" fmla="*/ 102382 w 109962"/>
                <a:gd name="connsiteY107" fmla="*/ 154054 h 172947"/>
                <a:gd name="connsiteX108" fmla="*/ 104001 w 109962"/>
                <a:gd name="connsiteY108" fmla="*/ 153006 h 172947"/>
                <a:gd name="connsiteX109" fmla="*/ 104001 w 109962"/>
                <a:gd name="connsiteY109" fmla="*/ 152148 h 172947"/>
                <a:gd name="connsiteX110" fmla="*/ 101334 w 109962"/>
                <a:gd name="connsiteY110" fmla="*/ 148434 h 172947"/>
                <a:gd name="connsiteX111" fmla="*/ 99810 w 109962"/>
                <a:gd name="connsiteY111" fmla="*/ 146624 h 172947"/>
                <a:gd name="connsiteX112" fmla="*/ 99810 w 109962"/>
                <a:gd name="connsiteY112" fmla="*/ 145386 h 172947"/>
                <a:gd name="connsiteX113" fmla="*/ 101144 w 109962"/>
                <a:gd name="connsiteY113" fmla="*/ 145386 h 172947"/>
                <a:gd name="connsiteX114" fmla="*/ 102573 w 109962"/>
                <a:gd name="connsiteY114" fmla="*/ 145386 h 172947"/>
                <a:gd name="connsiteX115" fmla="*/ 103620 w 109962"/>
                <a:gd name="connsiteY115" fmla="*/ 144243 h 172947"/>
                <a:gd name="connsiteX116" fmla="*/ 103620 w 109962"/>
                <a:gd name="connsiteY116" fmla="*/ 142719 h 172947"/>
                <a:gd name="connsiteX117" fmla="*/ 103620 w 109962"/>
                <a:gd name="connsiteY117" fmla="*/ 143195 h 172947"/>
                <a:gd name="connsiteX118" fmla="*/ 104763 w 109962"/>
                <a:gd name="connsiteY118" fmla="*/ 141671 h 172947"/>
                <a:gd name="connsiteX119" fmla="*/ 106097 w 109962"/>
                <a:gd name="connsiteY119" fmla="*/ 142337 h 172947"/>
                <a:gd name="connsiteX120" fmla="*/ 106097 w 109962"/>
                <a:gd name="connsiteY120" fmla="*/ 143862 h 172947"/>
                <a:gd name="connsiteX121" fmla="*/ 106097 w 109962"/>
                <a:gd name="connsiteY121" fmla="*/ 145481 h 172947"/>
                <a:gd name="connsiteX122" fmla="*/ 106097 w 109962"/>
                <a:gd name="connsiteY122" fmla="*/ 145481 h 172947"/>
                <a:gd name="connsiteX123" fmla="*/ 106954 w 109962"/>
                <a:gd name="connsiteY123" fmla="*/ 146528 h 172947"/>
                <a:gd name="connsiteX124" fmla="*/ 109050 w 109962"/>
                <a:gd name="connsiteY124" fmla="*/ 144529 h 172947"/>
                <a:gd name="connsiteX125" fmla="*/ 109050 w 109962"/>
                <a:gd name="connsiteY125" fmla="*/ 141100 h 172947"/>
                <a:gd name="connsiteX126" fmla="*/ 109050 w 109962"/>
                <a:gd name="connsiteY126" fmla="*/ 139385 h 172947"/>
                <a:gd name="connsiteX127" fmla="*/ 109907 w 109962"/>
                <a:gd name="connsiteY127" fmla="*/ 137194 h 172947"/>
                <a:gd name="connsiteX128" fmla="*/ 101620 w 109962"/>
                <a:gd name="connsiteY128" fmla="*/ 99856 h 172947"/>
                <a:gd name="connsiteX129" fmla="*/ 99810 w 109962"/>
                <a:gd name="connsiteY129" fmla="*/ 91950 h 172947"/>
                <a:gd name="connsiteX130" fmla="*/ 98858 w 109962"/>
                <a:gd name="connsiteY130" fmla="*/ 88712 h 172947"/>
                <a:gd name="connsiteX131" fmla="*/ 90190 w 109962"/>
                <a:gd name="connsiteY131" fmla="*/ 64138 h 172947"/>
                <a:gd name="connsiteX132" fmla="*/ 87904 w 109962"/>
                <a:gd name="connsiteY132" fmla="*/ 38039 h 172947"/>
                <a:gd name="connsiteX133" fmla="*/ 83427 w 109962"/>
                <a:gd name="connsiteY133" fmla="*/ 18036 h 172947"/>
                <a:gd name="connsiteX134" fmla="*/ 81713 w 109962"/>
                <a:gd name="connsiteY134" fmla="*/ 15941 h 172947"/>
                <a:gd name="connsiteX135" fmla="*/ 81713 w 109962"/>
                <a:gd name="connsiteY135" fmla="*/ 13084 h 172947"/>
                <a:gd name="connsiteX136" fmla="*/ 80665 w 109962"/>
                <a:gd name="connsiteY136" fmla="*/ 10797 h 172947"/>
                <a:gd name="connsiteX137" fmla="*/ 79427 w 109962"/>
                <a:gd name="connsiteY137" fmla="*/ 12226 h 172947"/>
                <a:gd name="connsiteX138" fmla="*/ 79427 w 109962"/>
                <a:gd name="connsiteY138" fmla="*/ 14512 h 172947"/>
                <a:gd name="connsiteX139" fmla="*/ 77998 w 109962"/>
                <a:gd name="connsiteY139" fmla="*/ 15846 h 172947"/>
                <a:gd name="connsiteX140" fmla="*/ 77331 w 109962"/>
                <a:gd name="connsiteY140" fmla="*/ 13178 h 172947"/>
                <a:gd name="connsiteX141" fmla="*/ 78093 w 109962"/>
                <a:gd name="connsiteY141" fmla="*/ 9940 h 172947"/>
                <a:gd name="connsiteX142" fmla="*/ 78093 w 109962"/>
                <a:gd name="connsiteY142" fmla="*/ 8226 h 172947"/>
                <a:gd name="connsiteX143" fmla="*/ 76950 w 109962"/>
                <a:gd name="connsiteY143" fmla="*/ 6988 h 172947"/>
                <a:gd name="connsiteX144" fmla="*/ 75617 w 109962"/>
                <a:gd name="connsiteY144" fmla="*/ 8226 h 172947"/>
                <a:gd name="connsiteX145" fmla="*/ 75617 w 109962"/>
                <a:gd name="connsiteY145" fmla="*/ 11083 h 172947"/>
                <a:gd name="connsiteX146" fmla="*/ 74474 w 109962"/>
                <a:gd name="connsiteY146" fmla="*/ 14131 h 172947"/>
                <a:gd name="connsiteX147" fmla="*/ 72855 w 109962"/>
                <a:gd name="connsiteY147" fmla="*/ 12712 h 172947"/>
                <a:gd name="connsiteX148" fmla="*/ 72855 w 109962"/>
                <a:gd name="connsiteY148" fmla="*/ 12702 h 172947"/>
                <a:gd name="connsiteX149" fmla="*/ 73331 w 109962"/>
                <a:gd name="connsiteY149" fmla="*/ 10416 h 172947"/>
                <a:gd name="connsiteX150" fmla="*/ 73998 w 109962"/>
                <a:gd name="connsiteY150" fmla="*/ 7178 h 172947"/>
                <a:gd name="connsiteX151" fmla="*/ 71797 w 109962"/>
                <a:gd name="connsiteY151" fmla="*/ 6559 h 172947"/>
                <a:gd name="connsiteX152" fmla="*/ 71712 w 109962"/>
                <a:gd name="connsiteY152" fmla="*/ 6606 h 172947"/>
                <a:gd name="connsiteX153" fmla="*/ 70378 w 109962"/>
                <a:gd name="connsiteY153" fmla="*/ 8797 h 172947"/>
                <a:gd name="connsiteX154" fmla="*/ 69807 w 109962"/>
                <a:gd name="connsiteY154" fmla="*/ 11559 h 172947"/>
                <a:gd name="connsiteX155" fmla="*/ 68949 w 109962"/>
                <a:gd name="connsiteY155" fmla="*/ 12512 h 172947"/>
                <a:gd name="connsiteX156" fmla="*/ 68949 w 109962"/>
                <a:gd name="connsiteY156" fmla="*/ 7750 h 172947"/>
                <a:gd name="connsiteX157" fmla="*/ 69616 w 109962"/>
                <a:gd name="connsiteY157" fmla="*/ 6130 h 172947"/>
                <a:gd name="connsiteX158" fmla="*/ 68759 w 109962"/>
                <a:gd name="connsiteY158" fmla="*/ 4702 h 172947"/>
                <a:gd name="connsiteX159" fmla="*/ 68187 w 109962"/>
                <a:gd name="connsiteY159" fmla="*/ 4702 h 172947"/>
                <a:gd name="connsiteX160" fmla="*/ 66378 w 109962"/>
                <a:gd name="connsiteY160" fmla="*/ 7845 h 172947"/>
                <a:gd name="connsiteX161" fmla="*/ 65711 w 109962"/>
                <a:gd name="connsiteY161" fmla="*/ 10893 h 172947"/>
                <a:gd name="connsiteX162" fmla="*/ 66282 w 109962"/>
                <a:gd name="connsiteY162" fmla="*/ 3749 h 172947"/>
                <a:gd name="connsiteX163" fmla="*/ 67425 w 109962"/>
                <a:gd name="connsiteY163" fmla="*/ 1939 h 172947"/>
                <a:gd name="connsiteX164" fmla="*/ 67425 w 109962"/>
                <a:gd name="connsiteY164" fmla="*/ -156 h 172947"/>
                <a:gd name="connsiteX165" fmla="*/ 65711 w 109962"/>
                <a:gd name="connsiteY165" fmla="*/ -156 h 172947"/>
                <a:gd name="connsiteX166" fmla="*/ 62568 w 109962"/>
                <a:gd name="connsiteY166" fmla="*/ 3177 h 172947"/>
                <a:gd name="connsiteX167" fmla="*/ 62568 w 109962"/>
                <a:gd name="connsiteY167" fmla="*/ 8416 h 172947"/>
                <a:gd name="connsiteX168" fmla="*/ 61901 w 109962"/>
                <a:gd name="connsiteY168" fmla="*/ 10036 h 172947"/>
                <a:gd name="connsiteX169" fmla="*/ 60186 w 109962"/>
                <a:gd name="connsiteY169" fmla="*/ 8797 h 172947"/>
                <a:gd name="connsiteX170" fmla="*/ 60186 w 109962"/>
                <a:gd name="connsiteY170" fmla="*/ 6321 h 172947"/>
                <a:gd name="connsiteX171" fmla="*/ 59520 w 109962"/>
                <a:gd name="connsiteY171" fmla="*/ 4035 h 172947"/>
                <a:gd name="connsiteX172" fmla="*/ 57176 w 109962"/>
                <a:gd name="connsiteY172" fmla="*/ 4644 h 172947"/>
                <a:gd name="connsiteX173" fmla="*/ 57138 w 109962"/>
                <a:gd name="connsiteY173" fmla="*/ 4702 h 172947"/>
                <a:gd name="connsiteX174" fmla="*/ 56567 w 109962"/>
                <a:gd name="connsiteY174" fmla="*/ 7654 h 172947"/>
                <a:gd name="connsiteX175" fmla="*/ 56567 w 109962"/>
                <a:gd name="connsiteY175" fmla="*/ 9273 h 172947"/>
                <a:gd name="connsiteX176" fmla="*/ 55138 w 109962"/>
                <a:gd name="connsiteY176" fmla="*/ 3273 h 172947"/>
                <a:gd name="connsiteX177" fmla="*/ 55138 w 109962"/>
                <a:gd name="connsiteY177" fmla="*/ 1558 h 172947"/>
                <a:gd name="connsiteX178" fmla="*/ 54281 w 109962"/>
                <a:gd name="connsiteY178" fmla="*/ 320 h 172947"/>
                <a:gd name="connsiteX179" fmla="*/ 53519 w 109962"/>
                <a:gd name="connsiteY179" fmla="*/ 320 h 172947"/>
                <a:gd name="connsiteX180" fmla="*/ 51900 w 109962"/>
                <a:gd name="connsiteY180" fmla="*/ 3749 h 172947"/>
                <a:gd name="connsiteX181" fmla="*/ 52757 w 109962"/>
                <a:gd name="connsiteY181" fmla="*/ 7845 h 172947"/>
                <a:gd name="connsiteX182" fmla="*/ 52757 w 109962"/>
                <a:gd name="connsiteY182" fmla="*/ 9178 h 172947"/>
                <a:gd name="connsiteX183" fmla="*/ 52185 w 109962"/>
                <a:gd name="connsiteY183" fmla="*/ 9178 h 172947"/>
                <a:gd name="connsiteX184" fmla="*/ 50471 w 109962"/>
                <a:gd name="connsiteY184" fmla="*/ 3177 h 172947"/>
                <a:gd name="connsiteX185" fmla="*/ 47709 w 109962"/>
                <a:gd name="connsiteY185" fmla="*/ 796 h 172947"/>
                <a:gd name="connsiteX186" fmla="*/ 45708 w 109962"/>
                <a:gd name="connsiteY186" fmla="*/ 796 h 172947"/>
                <a:gd name="connsiteX187" fmla="*/ 45708 w 109962"/>
                <a:gd name="connsiteY187" fmla="*/ 1844 h 172947"/>
                <a:gd name="connsiteX188" fmla="*/ 48471 w 109962"/>
                <a:gd name="connsiteY188" fmla="*/ 5559 h 172947"/>
                <a:gd name="connsiteX189" fmla="*/ 49709 w 109962"/>
                <a:gd name="connsiteY189" fmla="*/ 10036 h 172947"/>
                <a:gd name="connsiteX190" fmla="*/ 47994 w 109962"/>
                <a:gd name="connsiteY190" fmla="*/ 9273 h 172947"/>
                <a:gd name="connsiteX191" fmla="*/ 47137 w 109962"/>
                <a:gd name="connsiteY191" fmla="*/ 7178 h 172947"/>
                <a:gd name="connsiteX192" fmla="*/ 47137 w 109962"/>
                <a:gd name="connsiteY192" fmla="*/ 7178 h 172947"/>
                <a:gd name="connsiteX193" fmla="*/ 46280 w 109962"/>
                <a:gd name="connsiteY193" fmla="*/ 8702 h 172947"/>
                <a:gd name="connsiteX194" fmla="*/ 45804 w 109962"/>
                <a:gd name="connsiteY194" fmla="*/ 10607 h 172947"/>
                <a:gd name="connsiteX195" fmla="*/ 44280 w 109962"/>
                <a:gd name="connsiteY195" fmla="*/ 5559 h 172947"/>
                <a:gd name="connsiteX196" fmla="*/ 39612 w 109962"/>
                <a:gd name="connsiteY196" fmla="*/ -156 h 172947"/>
                <a:gd name="connsiteX197" fmla="*/ 38565 w 109962"/>
                <a:gd name="connsiteY197" fmla="*/ -156 h 172947"/>
                <a:gd name="connsiteX198" fmla="*/ 37517 w 109962"/>
                <a:gd name="connsiteY198" fmla="*/ 1939 h 172947"/>
                <a:gd name="connsiteX199" fmla="*/ 38565 w 109962"/>
                <a:gd name="connsiteY199" fmla="*/ 4416 h 172947"/>
                <a:gd name="connsiteX200" fmla="*/ 39803 w 109962"/>
                <a:gd name="connsiteY200" fmla="*/ 7940 h 172947"/>
                <a:gd name="connsiteX201" fmla="*/ 38946 w 109962"/>
                <a:gd name="connsiteY201" fmla="*/ 11083 h 172947"/>
                <a:gd name="connsiteX202" fmla="*/ 36564 w 109962"/>
                <a:gd name="connsiteY202" fmla="*/ 9464 h 172947"/>
                <a:gd name="connsiteX203" fmla="*/ 35326 w 109962"/>
                <a:gd name="connsiteY203" fmla="*/ 6416 h 172947"/>
                <a:gd name="connsiteX204" fmla="*/ 32850 w 109962"/>
                <a:gd name="connsiteY204" fmla="*/ 6416 h 172947"/>
                <a:gd name="connsiteX205" fmla="*/ 32850 w 109962"/>
                <a:gd name="connsiteY205" fmla="*/ 7654 h 172947"/>
                <a:gd name="connsiteX206" fmla="*/ 34183 w 109962"/>
                <a:gd name="connsiteY206" fmla="*/ 10131 h 172947"/>
                <a:gd name="connsiteX207" fmla="*/ 34659 w 109962"/>
                <a:gd name="connsiteY207" fmla="*/ 12798 h 172947"/>
                <a:gd name="connsiteX208" fmla="*/ 33135 w 109962"/>
                <a:gd name="connsiteY208" fmla="*/ 13655 h 172947"/>
                <a:gd name="connsiteX209" fmla="*/ 31897 w 109962"/>
                <a:gd name="connsiteY209" fmla="*/ 11845 h 172947"/>
                <a:gd name="connsiteX210" fmla="*/ 30278 w 109962"/>
                <a:gd name="connsiteY210" fmla="*/ 6225 h 172947"/>
                <a:gd name="connsiteX211" fmla="*/ 29230 w 109962"/>
                <a:gd name="connsiteY211" fmla="*/ 3559 h 172947"/>
                <a:gd name="connsiteX212" fmla="*/ 27325 w 109962"/>
                <a:gd name="connsiteY212" fmla="*/ 1749 h 172947"/>
                <a:gd name="connsiteX213" fmla="*/ 25896 w 109962"/>
                <a:gd name="connsiteY213" fmla="*/ 1749 h 172947"/>
                <a:gd name="connsiteX214" fmla="*/ 25230 w 109962"/>
                <a:gd name="connsiteY214" fmla="*/ 3273 h 172947"/>
                <a:gd name="connsiteX215" fmla="*/ 25992 w 109962"/>
                <a:gd name="connsiteY215" fmla="*/ 4511 h 172947"/>
                <a:gd name="connsiteX216" fmla="*/ 27897 w 109962"/>
                <a:gd name="connsiteY216" fmla="*/ 8321 h 172947"/>
                <a:gd name="connsiteX217" fmla="*/ 27897 w 109962"/>
                <a:gd name="connsiteY217" fmla="*/ 10036 h 172947"/>
                <a:gd name="connsiteX218" fmla="*/ 26944 w 109962"/>
                <a:gd name="connsiteY218" fmla="*/ 10036 h 172947"/>
                <a:gd name="connsiteX219" fmla="*/ 25420 w 109962"/>
                <a:gd name="connsiteY219" fmla="*/ 7845 h 172947"/>
                <a:gd name="connsiteX220" fmla="*/ 24277 w 109962"/>
                <a:gd name="connsiteY220" fmla="*/ 5463 h 172947"/>
                <a:gd name="connsiteX221" fmla="*/ 21991 w 109962"/>
                <a:gd name="connsiteY221" fmla="*/ 5463 h 172947"/>
                <a:gd name="connsiteX222" fmla="*/ 21991 w 109962"/>
                <a:gd name="connsiteY222" fmla="*/ 7464 h 172947"/>
                <a:gd name="connsiteX223" fmla="*/ 23229 w 109962"/>
                <a:gd name="connsiteY223" fmla="*/ 9178 h 172947"/>
                <a:gd name="connsiteX224" fmla="*/ 26468 w 109962"/>
                <a:gd name="connsiteY224" fmla="*/ 14988 h 172947"/>
                <a:gd name="connsiteX225" fmla="*/ 26468 w 109962"/>
                <a:gd name="connsiteY225" fmla="*/ 16989 h 172947"/>
                <a:gd name="connsiteX226" fmla="*/ 25230 w 109962"/>
                <a:gd name="connsiteY226" fmla="*/ 16989 h 172947"/>
                <a:gd name="connsiteX227" fmla="*/ 24563 w 109962"/>
                <a:gd name="connsiteY227" fmla="*/ 15750 h 172947"/>
                <a:gd name="connsiteX228" fmla="*/ 23420 w 109962"/>
                <a:gd name="connsiteY228" fmla="*/ 13655 h 172947"/>
                <a:gd name="connsiteX229" fmla="*/ 21610 w 109962"/>
                <a:gd name="connsiteY229" fmla="*/ 11559 h 172947"/>
                <a:gd name="connsiteX230" fmla="*/ 19667 w 109962"/>
                <a:gd name="connsiteY230" fmla="*/ 12112 h 172947"/>
                <a:gd name="connsiteX231" fmla="*/ 19515 w 109962"/>
                <a:gd name="connsiteY231" fmla="*/ 12512 h 172947"/>
                <a:gd name="connsiteX232" fmla="*/ 20467 w 109962"/>
                <a:gd name="connsiteY232" fmla="*/ 14703 h 172947"/>
                <a:gd name="connsiteX233" fmla="*/ 21515 w 109962"/>
                <a:gd name="connsiteY233" fmla="*/ 16608 h 172947"/>
                <a:gd name="connsiteX234" fmla="*/ 21515 w 109962"/>
                <a:gd name="connsiteY234" fmla="*/ 17656 h 172947"/>
                <a:gd name="connsiteX235" fmla="*/ 18848 w 109962"/>
                <a:gd name="connsiteY235" fmla="*/ 17656 h 172947"/>
                <a:gd name="connsiteX236" fmla="*/ 17895 w 109962"/>
                <a:gd name="connsiteY236" fmla="*/ 14703 h 172947"/>
                <a:gd name="connsiteX237" fmla="*/ 17038 w 109962"/>
                <a:gd name="connsiteY237" fmla="*/ 11655 h 172947"/>
                <a:gd name="connsiteX238" fmla="*/ 16467 w 109962"/>
                <a:gd name="connsiteY238" fmla="*/ 11083 h 172947"/>
                <a:gd name="connsiteX239" fmla="*/ 14943 w 109962"/>
                <a:gd name="connsiteY239" fmla="*/ 11083 h 172947"/>
                <a:gd name="connsiteX240" fmla="*/ 14181 w 109962"/>
                <a:gd name="connsiteY240" fmla="*/ 11845 h 172947"/>
                <a:gd name="connsiteX241" fmla="*/ 14657 w 109962"/>
                <a:gd name="connsiteY241" fmla="*/ 15560 h 172947"/>
                <a:gd name="connsiteX242" fmla="*/ 16943 w 109962"/>
                <a:gd name="connsiteY242" fmla="*/ 18798 h 172947"/>
                <a:gd name="connsiteX243" fmla="*/ 16943 w 109962"/>
                <a:gd name="connsiteY243" fmla="*/ 20799 h 172947"/>
                <a:gd name="connsiteX244" fmla="*/ 15133 w 109962"/>
                <a:gd name="connsiteY244" fmla="*/ 20799 h 172947"/>
                <a:gd name="connsiteX245" fmla="*/ 14085 w 109962"/>
                <a:gd name="connsiteY245" fmla="*/ 19084 h 172947"/>
                <a:gd name="connsiteX246" fmla="*/ 13514 w 109962"/>
                <a:gd name="connsiteY246" fmla="*/ 17751 h 172947"/>
                <a:gd name="connsiteX247" fmla="*/ 12371 w 109962"/>
                <a:gd name="connsiteY247" fmla="*/ 16989 h 172947"/>
                <a:gd name="connsiteX248" fmla="*/ 11133 w 109962"/>
                <a:gd name="connsiteY248" fmla="*/ 18798 h 172947"/>
                <a:gd name="connsiteX249" fmla="*/ 11799 w 109962"/>
                <a:gd name="connsiteY249" fmla="*/ 21465 h 172947"/>
                <a:gd name="connsiteX250" fmla="*/ 10942 w 109962"/>
                <a:gd name="connsiteY250" fmla="*/ 22227 h 172947"/>
                <a:gd name="connsiteX251" fmla="*/ 9609 w 109962"/>
                <a:gd name="connsiteY251" fmla="*/ 22227 h 172947"/>
                <a:gd name="connsiteX252" fmla="*/ 8942 w 109962"/>
                <a:gd name="connsiteY252" fmla="*/ 20989 h 172947"/>
                <a:gd name="connsiteX253" fmla="*/ 7323 w 109962"/>
                <a:gd name="connsiteY253" fmla="*/ 17941 h 172947"/>
                <a:gd name="connsiteX254" fmla="*/ 4465 w 109962"/>
                <a:gd name="connsiteY254" fmla="*/ 16417 h 172947"/>
                <a:gd name="connsiteX255" fmla="*/ 3036 w 109962"/>
                <a:gd name="connsiteY255" fmla="*/ 17370 h 172947"/>
                <a:gd name="connsiteX256" fmla="*/ 3036 w 109962"/>
                <a:gd name="connsiteY256" fmla="*/ 18227 h 172947"/>
                <a:gd name="connsiteX257" fmla="*/ 5132 w 109962"/>
                <a:gd name="connsiteY257" fmla="*/ 22132 h 172947"/>
                <a:gd name="connsiteX258" fmla="*/ 6370 w 109962"/>
                <a:gd name="connsiteY258" fmla="*/ 24037 h 172947"/>
                <a:gd name="connsiteX259" fmla="*/ 6370 w 109962"/>
                <a:gd name="connsiteY259" fmla="*/ 25275 h 172947"/>
                <a:gd name="connsiteX260" fmla="*/ 5037 w 109962"/>
                <a:gd name="connsiteY260" fmla="*/ 25275 h 172947"/>
                <a:gd name="connsiteX261" fmla="*/ 3894 w 109962"/>
                <a:gd name="connsiteY261" fmla="*/ 25275 h 172947"/>
                <a:gd name="connsiteX262" fmla="*/ 2846 w 109962"/>
                <a:gd name="connsiteY262" fmla="*/ 26323 h 172947"/>
                <a:gd name="connsiteX263" fmla="*/ 2846 w 109962"/>
                <a:gd name="connsiteY263" fmla="*/ 27847 h 172947"/>
                <a:gd name="connsiteX264" fmla="*/ 2846 w 109962"/>
                <a:gd name="connsiteY264" fmla="*/ 28895 h 172947"/>
                <a:gd name="connsiteX265" fmla="*/ 1703 w 109962"/>
                <a:gd name="connsiteY265" fmla="*/ 30324 h 172947"/>
                <a:gd name="connsiteX266" fmla="*/ 560 w 109962"/>
                <a:gd name="connsiteY266" fmla="*/ 29466 h 172947"/>
                <a:gd name="connsiteX267" fmla="*/ 11990 w 109962"/>
                <a:gd name="connsiteY267" fmla="*/ 148720 h 172947"/>
                <a:gd name="connsiteX268" fmla="*/ 16657 w 109962"/>
                <a:gd name="connsiteY268" fmla="*/ 160054 h 172947"/>
                <a:gd name="connsiteX269" fmla="*/ 16657 w 109962"/>
                <a:gd name="connsiteY269" fmla="*/ 159197 h 172947"/>
                <a:gd name="connsiteX270" fmla="*/ 18372 w 109962"/>
                <a:gd name="connsiteY270" fmla="*/ 157959 h 172947"/>
                <a:gd name="connsiteX271" fmla="*/ 18372 w 109962"/>
                <a:gd name="connsiteY271" fmla="*/ 160626 h 172947"/>
                <a:gd name="connsiteX272" fmla="*/ 17419 w 109962"/>
                <a:gd name="connsiteY272" fmla="*/ 163197 h 172947"/>
                <a:gd name="connsiteX273" fmla="*/ 18943 w 109962"/>
                <a:gd name="connsiteY273" fmla="*/ 166627 h 172947"/>
                <a:gd name="connsiteX274" fmla="*/ 19610 w 109962"/>
                <a:gd name="connsiteY274" fmla="*/ 165674 h 172947"/>
                <a:gd name="connsiteX275" fmla="*/ 19229 w 109962"/>
                <a:gd name="connsiteY275" fmla="*/ 160721 h 17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09962" h="172947">
                  <a:moveTo>
                    <a:pt x="19229" y="160721"/>
                  </a:moveTo>
                  <a:cubicBezTo>
                    <a:pt x="19229" y="159483"/>
                    <a:pt x="19229" y="157959"/>
                    <a:pt x="20753" y="157769"/>
                  </a:cubicBezTo>
                  <a:cubicBezTo>
                    <a:pt x="21629" y="157759"/>
                    <a:pt x="22372" y="158425"/>
                    <a:pt x="22467" y="159292"/>
                  </a:cubicBezTo>
                  <a:cubicBezTo>
                    <a:pt x="22486" y="160121"/>
                    <a:pt x="22210" y="160931"/>
                    <a:pt x="21705" y="161578"/>
                  </a:cubicBezTo>
                  <a:cubicBezTo>
                    <a:pt x="20943" y="162531"/>
                    <a:pt x="19991" y="163674"/>
                    <a:pt x="20562" y="164817"/>
                  </a:cubicBezTo>
                  <a:cubicBezTo>
                    <a:pt x="21124" y="165655"/>
                    <a:pt x="22229" y="165941"/>
                    <a:pt x="23134" y="165484"/>
                  </a:cubicBezTo>
                  <a:cubicBezTo>
                    <a:pt x="23953" y="164988"/>
                    <a:pt x="24563" y="164207"/>
                    <a:pt x="24849" y="163293"/>
                  </a:cubicBezTo>
                  <a:cubicBezTo>
                    <a:pt x="24849" y="162340"/>
                    <a:pt x="25325" y="161387"/>
                    <a:pt x="25706" y="160531"/>
                  </a:cubicBezTo>
                  <a:cubicBezTo>
                    <a:pt x="25858" y="160007"/>
                    <a:pt x="26306" y="159635"/>
                    <a:pt x="26849" y="159578"/>
                  </a:cubicBezTo>
                  <a:cubicBezTo>
                    <a:pt x="27658" y="161093"/>
                    <a:pt x="27658" y="162921"/>
                    <a:pt x="26849" y="164436"/>
                  </a:cubicBezTo>
                  <a:cubicBezTo>
                    <a:pt x="26411" y="164855"/>
                    <a:pt x="26087" y="165379"/>
                    <a:pt x="25896" y="165960"/>
                  </a:cubicBezTo>
                  <a:cubicBezTo>
                    <a:pt x="25896" y="166627"/>
                    <a:pt x="25896" y="167388"/>
                    <a:pt x="26658" y="167388"/>
                  </a:cubicBezTo>
                  <a:lnTo>
                    <a:pt x="27325" y="167388"/>
                  </a:lnTo>
                  <a:cubicBezTo>
                    <a:pt x="28554" y="166807"/>
                    <a:pt x="29440" y="165674"/>
                    <a:pt x="29706" y="164340"/>
                  </a:cubicBezTo>
                  <a:cubicBezTo>
                    <a:pt x="29706" y="163197"/>
                    <a:pt x="29706" y="161864"/>
                    <a:pt x="30754" y="161293"/>
                  </a:cubicBezTo>
                  <a:cubicBezTo>
                    <a:pt x="31783" y="163712"/>
                    <a:pt x="31297" y="166512"/>
                    <a:pt x="29516" y="168436"/>
                  </a:cubicBezTo>
                  <a:cubicBezTo>
                    <a:pt x="28935" y="168941"/>
                    <a:pt x="28420" y="169513"/>
                    <a:pt x="27992" y="170151"/>
                  </a:cubicBezTo>
                  <a:cubicBezTo>
                    <a:pt x="27468" y="170789"/>
                    <a:pt x="27468" y="171703"/>
                    <a:pt x="27992" y="172341"/>
                  </a:cubicBezTo>
                  <a:cubicBezTo>
                    <a:pt x="28563" y="172618"/>
                    <a:pt x="29230" y="172618"/>
                    <a:pt x="29802" y="172341"/>
                  </a:cubicBezTo>
                  <a:cubicBezTo>
                    <a:pt x="31583" y="171989"/>
                    <a:pt x="33088" y="170779"/>
                    <a:pt x="33802" y="169103"/>
                  </a:cubicBezTo>
                  <a:cubicBezTo>
                    <a:pt x="33993" y="167360"/>
                    <a:pt x="33993" y="165608"/>
                    <a:pt x="33802" y="163864"/>
                  </a:cubicBezTo>
                  <a:cubicBezTo>
                    <a:pt x="33793" y="163188"/>
                    <a:pt x="34164" y="162569"/>
                    <a:pt x="34755" y="162245"/>
                  </a:cubicBezTo>
                  <a:cubicBezTo>
                    <a:pt x="35517" y="162245"/>
                    <a:pt x="36374" y="162721"/>
                    <a:pt x="36564" y="163579"/>
                  </a:cubicBezTo>
                  <a:cubicBezTo>
                    <a:pt x="36745" y="164398"/>
                    <a:pt x="36745" y="165236"/>
                    <a:pt x="36564" y="166055"/>
                  </a:cubicBezTo>
                  <a:cubicBezTo>
                    <a:pt x="36355" y="166864"/>
                    <a:pt x="36574" y="167722"/>
                    <a:pt x="37136" y="168341"/>
                  </a:cubicBezTo>
                  <a:cubicBezTo>
                    <a:pt x="38060" y="168941"/>
                    <a:pt x="39289" y="168684"/>
                    <a:pt x="39898" y="167770"/>
                  </a:cubicBezTo>
                  <a:cubicBezTo>
                    <a:pt x="40451" y="166922"/>
                    <a:pt x="40755" y="165931"/>
                    <a:pt x="40755" y="164912"/>
                  </a:cubicBezTo>
                  <a:lnTo>
                    <a:pt x="40755" y="163197"/>
                  </a:lnTo>
                  <a:cubicBezTo>
                    <a:pt x="41917" y="164998"/>
                    <a:pt x="42356" y="167179"/>
                    <a:pt x="41994" y="169293"/>
                  </a:cubicBezTo>
                  <a:cubicBezTo>
                    <a:pt x="41946" y="169836"/>
                    <a:pt x="41946" y="170370"/>
                    <a:pt x="41994" y="170912"/>
                  </a:cubicBezTo>
                  <a:cubicBezTo>
                    <a:pt x="41994" y="171484"/>
                    <a:pt x="41994" y="172151"/>
                    <a:pt x="42946" y="172246"/>
                  </a:cubicBezTo>
                  <a:lnTo>
                    <a:pt x="43803" y="172246"/>
                  </a:lnTo>
                  <a:cubicBezTo>
                    <a:pt x="45156" y="171713"/>
                    <a:pt x="46004" y="170360"/>
                    <a:pt x="45899" y="168913"/>
                  </a:cubicBezTo>
                  <a:cubicBezTo>
                    <a:pt x="45737" y="167503"/>
                    <a:pt x="45480" y="166103"/>
                    <a:pt x="45137" y="164722"/>
                  </a:cubicBezTo>
                  <a:cubicBezTo>
                    <a:pt x="45137" y="164150"/>
                    <a:pt x="45137" y="163388"/>
                    <a:pt x="45899" y="163388"/>
                  </a:cubicBezTo>
                  <a:cubicBezTo>
                    <a:pt x="46661" y="163388"/>
                    <a:pt x="45899" y="163388"/>
                    <a:pt x="46470" y="163388"/>
                  </a:cubicBezTo>
                  <a:cubicBezTo>
                    <a:pt x="47042" y="163388"/>
                    <a:pt x="47137" y="167579"/>
                    <a:pt x="48185" y="169389"/>
                  </a:cubicBezTo>
                  <a:cubicBezTo>
                    <a:pt x="48975" y="170456"/>
                    <a:pt x="50071" y="171255"/>
                    <a:pt x="51328" y="171675"/>
                  </a:cubicBezTo>
                  <a:cubicBezTo>
                    <a:pt x="52090" y="171675"/>
                    <a:pt x="53519" y="172151"/>
                    <a:pt x="53709" y="171675"/>
                  </a:cubicBezTo>
                  <a:cubicBezTo>
                    <a:pt x="53833" y="171370"/>
                    <a:pt x="53833" y="171027"/>
                    <a:pt x="53709" y="170722"/>
                  </a:cubicBezTo>
                  <a:cubicBezTo>
                    <a:pt x="52852" y="169389"/>
                    <a:pt x="51614" y="168246"/>
                    <a:pt x="50661" y="167007"/>
                  </a:cubicBezTo>
                  <a:cubicBezTo>
                    <a:pt x="49623" y="165760"/>
                    <a:pt x="49175" y="164131"/>
                    <a:pt x="49423" y="162531"/>
                  </a:cubicBezTo>
                  <a:cubicBezTo>
                    <a:pt x="50157" y="162178"/>
                    <a:pt x="51042" y="162473"/>
                    <a:pt x="51423" y="163197"/>
                  </a:cubicBezTo>
                  <a:cubicBezTo>
                    <a:pt x="51614" y="163931"/>
                    <a:pt x="51900" y="164636"/>
                    <a:pt x="52281" y="165293"/>
                  </a:cubicBezTo>
                  <a:cubicBezTo>
                    <a:pt x="52433" y="165341"/>
                    <a:pt x="52604" y="165341"/>
                    <a:pt x="52757" y="165293"/>
                  </a:cubicBezTo>
                  <a:cubicBezTo>
                    <a:pt x="53424" y="165293"/>
                    <a:pt x="53900" y="164436"/>
                    <a:pt x="53805" y="163769"/>
                  </a:cubicBezTo>
                  <a:cubicBezTo>
                    <a:pt x="53709" y="163102"/>
                    <a:pt x="53805" y="162054"/>
                    <a:pt x="54471" y="161864"/>
                  </a:cubicBezTo>
                  <a:cubicBezTo>
                    <a:pt x="55138" y="161673"/>
                    <a:pt x="55710" y="165102"/>
                    <a:pt x="56091" y="166817"/>
                  </a:cubicBezTo>
                  <a:cubicBezTo>
                    <a:pt x="56795" y="169474"/>
                    <a:pt x="58805" y="171589"/>
                    <a:pt x="61425" y="172437"/>
                  </a:cubicBezTo>
                  <a:cubicBezTo>
                    <a:pt x="61834" y="172532"/>
                    <a:pt x="62253" y="172532"/>
                    <a:pt x="62663" y="172437"/>
                  </a:cubicBezTo>
                  <a:cubicBezTo>
                    <a:pt x="63596" y="172256"/>
                    <a:pt x="64196" y="171351"/>
                    <a:pt x="64015" y="170427"/>
                  </a:cubicBezTo>
                  <a:cubicBezTo>
                    <a:pt x="64006" y="170399"/>
                    <a:pt x="64006" y="170370"/>
                    <a:pt x="63996" y="170341"/>
                  </a:cubicBezTo>
                  <a:cubicBezTo>
                    <a:pt x="63777" y="169456"/>
                    <a:pt x="63387" y="168608"/>
                    <a:pt x="62853" y="167865"/>
                  </a:cubicBezTo>
                  <a:cubicBezTo>
                    <a:pt x="62215" y="166807"/>
                    <a:pt x="61768" y="165645"/>
                    <a:pt x="61520" y="164436"/>
                  </a:cubicBezTo>
                  <a:cubicBezTo>
                    <a:pt x="61520" y="163197"/>
                    <a:pt x="61520" y="161673"/>
                    <a:pt x="62663" y="161197"/>
                  </a:cubicBezTo>
                  <a:cubicBezTo>
                    <a:pt x="63806" y="160721"/>
                    <a:pt x="64854" y="161769"/>
                    <a:pt x="65330" y="162721"/>
                  </a:cubicBezTo>
                  <a:cubicBezTo>
                    <a:pt x="65654" y="163807"/>
                    <a:pt x="66130" y="164836"/>
                    <a:pt x="66759" y="165769"/>
                  </a:cubicBezTo>
                  <a:cubicBezTo>
                    <a:pt x="67521" y="166627"/>
                    <a:pt x="69330" y="166721"/>
                    <a:pt x="69807" y="165769"/>
                  </a:cubicBezTo>
                  <a:cubicBezTo>
                    <a:pt x="69940" y="165369"/>
                    <a:pt x="69940" y="164931"/>
                    <a:pt x="69807" y="164531"/>
                  </a:cubicBezTo>
                  <a:cubicBezTo>
                    <a:pt x="69359" y="163683"/>
                    <a:pt x="68816" y="162883"/>
                    <a:pt x="68187" y="162150"/>
                  </a:cubicBezTo>
                  <a:cubicBezTo>
                    <a:pt x="67616" y="161387"/>
                    <a:pt x="67444" y="160397"/>
                    <a:pt x="67711" y="159483"/>
                  </a:cubicBezTo>
                  <a:cubicBezTo>
                    <a:pt x="67978" y="158749"/>
                    <a:pt x="68787" y="158368"/>
                    <a:pt x="69521" y="158625"/>
                  </a:cubicBezTo>
                  <a:cubicBezTo>
                    <a:pt x="70378" y="158625"/>
                    <a:pt x="70759" y="159578"/>
                    <a:pt x="71045" y="160340"/>
                  </a:cubicBezTo>
                  <a:lnTo>
                    <a:pt x="72855" y="165960"/>
                  </a:lnTo>
                  <a:cubicBezTo>
                    <a:pt x="73169" y="166864"/>
                    <a:pt x="73588" y="167722"/>
                    <a:pt x="74093" y="168531"/>
                  </a:cubicBezTo>
                  <a:cubicBezTo>
                    <a:pt x="74607" y="169379"/>
                    <a:pt x="75426" y="169989"/>
                    <a:pt x="76379" y="170246"/>
                  </a:cubicBezTo>
                  <a:cubicBezTo>
                    <a:pt x="76960" y="170484"/>
                    <a:pt x="77608" y="170484"/>
                    <a:pt x="78189" y="170246"/>
                  </a:cubicBezTo>
                  <a:cubicBezTo>
                    <a:pt x="78751" y="169960"/>
                    <a:pt x="79065" y="169341"/>
                    <a:pt x="78951" y="168722"/>
                  </a:cubicBezTo>
                  <a:cubicBezTo>
                    <a:pt x="78951" y="168246"/>
                    <a:pt x="78379" y="167865"/>
                    <a:pt x="77998" y="167484"/>
                  </a:cubicBezTo>
                  <a:cubicBezTo>
                    <a:pt x="76922" y="166436"/>
                    <a:pt x="76131" y="165122"/>
                    <a:pt x="75712" y="163674"/>
                  </a:cubicBezTo>
                  <a:cubicBezTo>
                    <a:pt x="75712" y="163102"/>
                    <a:pt x="75712" y="162340"/>
                    <a:pt x="75712" y="162054"/>
                  </a:cubicBezTo>
                  <a:cubicBezTo>
                    <a:pt x="76084" y="161912"/>
                    <a:pt x="76484" y="161912"/>
                    <a:pt x="76855" y="162054"/>
                  </a:cubicBezTo>
                  <a:cubicBezTo>
                    <a:pt x="77693" y="162512"/>
                    <a:pt x="78341" y="163255"/>
                    <a:pt x="78665" y="164150"/>
                  </a:cubicBezTo>
                  <a:cubicBezTo>
                    <a:pt x="78970" y="165036"/>
                    <a:pt x="79455" y="165845"/>
                    <a:pt x="80094" y="166531"/>
                  </a:cubicBezTo>
                  <a:cubicBezTo>
                    <a:pt x="80913" y="167150"/>
                    <a:pt x="82037" y="167150"/>
                    <a:pt x="82856" y="166531"/>
                  </a:cubicBezTo>
                  <a:cubicBezTo>
                    <a:pt x="83237" y="165921"/>
                    <a:pt x="83237" y="165141"/>
                    <a:pt x="82856" y="164531"/>
                  </a:cubicBezTo>
                  <a:cubicBezTo>
                    <a:pt x="82456" y="163931"/>
                    <a:pt x="81980" y="163379"/>
                    <a:pt x="81427" y="162912"/>
                  </a:cubicBezTo>
                  <a:cubicBezTo>
                    <a:pt x="79741" y="161283"/>
                    <a:pt x="78379" y="159340"/>
                    <a:pt x="77427" y="157196"/>
                  </a:cubicBezTo>
                  <a:cubicBezTo>
                    <a:pt x="77427" y="156530"/>
                    <a:pt x="76950" y="155577"/>
                    <a:pt x="77427" y="155197"/>
                  </a:cubicBezTo>
                  <a:cubicBezTo>
                    <a:pt x="77846" y="154863"/>
                    <a:pt x="78436" y="154863"/>
                    <a:pt x="78855" y="155197"/>
                  </a:cubicBezTo>
                  <a:cubicBezTo>
                    <a:pt x="79189" y="155540"/>
                    <a:pt x="79484" y="155920"/>
                    <a:pt x="79713" y="156340"/>
                  </a:cubicBezTo>
                  <a:cubicBezTo>
                    <a:pt x="80065" y="157073"/>
                    <a:pt x="80484" y="157769"/>
                    <a:pt x="80951" y="158435"/>
                  </a:cubicBezTo>
                  <a:cubicBezTo>
                    <a:pt x="81437" y="159302"/>
                    <a:pt x="82208" y="159978"/>
                    <a:pt x="83142" y="160340"/>
                  </a:cubicBezTo>
                  <a:cubicBezTo>
                    <a:pt x="84094" y="160340"/>
                    <a:pt x="85428" y="160340"/>
                    <a:pt x="85523" y="159292"/>
                  </a:cubicBezTo>
                  <a:cubicBezTo>
                    <a:pt x="85618" y="158245"/>
                    <a:pt x="84951" y="157769"/>
                    <a:pt x="84380" y="157102"/>
                  </a:cubicBezTo>
                  <a:cubicBezTo>
                    <a:pt x="83827" y="156606"/>
                    <a:pt x="83408" y="155987"/>
                    <a:pt x="83142" y="155292"/>
                  </a:cubicBezTo>
                  <a:cubicBezTo>
                    <a:pt x="82999" y="154958"/>
                    <a:pt x="82999" y="154577"/>
                    <a:pt x="83142" y="154244"/>
                  </a:cubicBezTo>
                  <a:cubicBezTo>
                    <a:pt x="83103" y="154091"/>
                    <a:pt x="83103" y="153920"/>
                    <a:pt x="83142" y="153768"/>
                  </a:cubicBezTo>
                  <a:cubicBezTo>
                    <a:pt x="83980" y="153006"/>
                    <a:pt x="85256" y="153006"/>
                    <a:pt x="86094" y="153768"/>
                  </a:cubicBezTo>
                  <a:cubicBezTo>
                    <a:pt x="86790" y="154568"/>
                    <a:pt x="87228" y="155568"/>
                    <a:pt x="87333" y="156625"/>
                  </a:cubicBezTo>
                  <a:cubicBezTo>
                    <a:pt x="87437" y="157682"/>
                    <a:pt x="87799" y="158692"/>
                    <a:pt x="88380" y="159578"/>
                  </a:cubicBezTo>
                  <a:cubicBezTo>
                    <a:pt x="88523" y="159845"/>
                    <a:pt x="88761" y="160045"/>
                    <a:pt x="89047" y="160150"/>
                  </a:cubicBezTo>
                  <a:cubicBezTo>
                    <a:pt x="89600" y="160388"/>
                    <a:pt x="90209" y="160388"/>
                    <a:pt x="90762" y="160150"/>
                  </a:cubicBezTo>
                  <a:cubicBezTo>
                    <a:pt x="91095" y="159883"/>
                    <a:pt x="91381" y="159559"/>
                    <a:pt x="91619" y="159197"/>
                  </a:cubicBezTo>
                  <a:cubicBezTo>
                    <a:pt x="92200" y="157978"/>
                    <a:pt x="91933" y="156511"/>
                    <a:pt x="90952" y="155577"/>
                  </a:cubicBezTo>
                  <a:cubicBezTo>
                    <a:pt x="90095" y="154530"/>
                    <a:pt x="88952" y="153672"/>
                    <a:pt x="88190" y="152529"/>
                  </a:cubicBezTo>
                  <a:cubicBezTo>
                    <a:pt x="87761" y="151929"/>
                    <a:pt x="87761" y="151129"/>
                    <a:pt x="88190" y="150529"/>
                  </a:cubicBezTo>
                  <a:cubicBezTo>
                    <a:pt x="88799" y="150148"/>
                    <a:pt x="89581" y="150148"/>
                    <a:pt x="90190" y="150529"/>
                  </a:cubicBezTo>
                  <a:cubicBezTo>
                    <a:pt x="90809" y="150939"/>
                    <a:pt x="91276" y="151539"/>
                    <a:pt x="91524" y="152244"/>
                  </a:cubicBezTo>
                  <a:cubicBezTo>
                    <a:pt x="91666" y="152691"/>
                    <a:pt x="91895" y="153111"/>
                    <a:pt x="92190" y="153482"/>
                  </a:cubicBezTo>
                  <a:cubicBezTo>
                    <a:pt x="92467" y="153891"/>
                    <a:pt x="92933" y="154139"/>
                    <a:pt x="93429" y="154149"/>
                  </a:cubicBezTo>
                  <a:cubicBezTo>
                    <a:pt x="94381" y="154149"/>
                    <a:pt x="94953" y="153101"/>
                    <a:pt x="94857" y="152148"/>
                  </a:cubicBezTo>
                  <a:cubicBezTo>
                    <a:pt x="94591" y="151291"/>
                    <a:pt x="94238" y="150463"/>
                    <a:pt x="93810" y="149672"/>
                  </a:cubicBezTo>
                  <a:cubicBezTo>
                    <a:pt x="93962" y="149205"/>
                    <a:pt x="94372" y="148872"/>
                    <a:pt x="94857" y="148815"/>
                  </a:cubicBezTo>
                  <a:cubicBezTo>
                    <a:pt x="95334" y="148538"/>
                    <a:pt x="95905" y="148538"/>
                    <a:pt x="96381" y="148815"/>
                  </a:cubicBezTo>
                  <a:cubicBezTo>
                    <a:pt x="96715" y="149100"/>
                    <a:pt x="96981" y="149453"/>
                    <a:pt x="97143" y="149863"/>
                  </a:cubicBezTo>
                  <a:cubicBezTo>
                    <a:pt x="97667" y="150939"/>
                    <a:pt x="98334" y="151929"/>
                    <a:pt x="99144" y="152815"/>
                  </a:cubicBezTo>
                  <a:cubicBezTo>
                    <a:pt x="99963" y="153720"/>
                    <a:pt x="101163" y="154187"/>
                    <a:pt x="102382" y="154054"/>
                  </a:cubicBezTo>
                  <a:cubicBezTo>
                    <a:pt x="103087" y="154073"/>
                    <a:pt x="103725" y="153654"/>
                    <a:pt x="104001" y="153006"/>
                  </a:cubicBezTo>
                  <a:cubicBezTo>
                    <a:pt x="104049" y="152720"/>
                    <a:pt x="104049" y="152434"/>
                    <a:pt x="104001" y="152148"/>
                  </a:cubicBezTo>
                  <a:cubicBezTo>
                    <a:pt x="103506" y="150672"/>
                    <a:pt x="102582" y="149377"/>
                    <a:pt x="101334" y="148434"/>
                  </a:cubicBezTo>
                  <a:cubicBezTo>
                    <a:pt x="100677" y="147967"/>
                    <a:pt x="100153" y="147348"/>
                    <a:pt x="99810" y="146624"/>
                  </a:cubicBezTo>
                  <a:cubicBezTo>
                    <a:pt x="99591" y="146243"/>
                    <a:pt x="99591" y="145767"/>
                    <a:pt x="99810" y="145386"/>
                  </a:cubicBezTo>
                  <a:cubicBezTo>
                    <a:pt x="100220" y="145148"/>
                    <a:pt x="100734" y="145148"/>
                    <a:pt x="101144" y="145386"/>
                  </a:cubicBezTo>
                  <a:cubicBezTo>
                    <a:pt x="101620" y="145472"/>
                    <a:pt x="102096" y="145472"/>
                    <a:pt x="102573" y="145386"/>
                  </a:cubicBezTo>
                  <a:cubicBezTo>
                    <a:pt x="103116" y="145243"/>
                    <a:pt x="103525" y="144795"/>
                    <a:pt x="103620" y="144243"/>
                  </a:cubicBezTo>
                  <a:cubicBezTo>
                    <a:pt x="103668" y="143738"/>
                    <a:pt x="103668" y="143223"/>
                    <a:pt x="103620" y="142719"/>
                  </a:cubicBezTo>
                  <a:lnTo>
                    <a:pt x="103620" y="143195"/>
                  </a:lnTo>
                  <a:cubicBezTo>
                    <a:pt x="103620" y="142528"/>
                    <a:pt x="104097" y="141766"/>
                    <a:pt x="104763" y="141671"/>
                  </a:cubicBezTo>
                  <a:cubicBezTo>
                    <a:pt x="105306" y="141576"/>
                    <a:pt x="105849" y="141842"/>
                    <a:pt x="106097" y="142337"/>
                  </a:cubicBezTo>
                  <a:cubicBezTo>
                    <a:pt x="106278" y="142833"/>
                    <a:pt x="106278" y="143366"/>
                    <a:pt x="106097" y="143862"/>
                  </a:cubicBezTo>
                  <a:cubicBezTo>
                    <a:pt x="106097" y="144433"/>
                    <a:pt x="106097" y="144909"/>
                    <a:pt x="106097" y="145481"/>
                  </a:cubicBezTo>
                  <a:cubicBezTo>
                    <a:pt x="106097" y="146052"/>
                    <a:pt x="106097" y="145481"/>
                    <a:pt x="106097" y="145481"/>
                  </a:cubicBezTo>
                  <a:cubicBezTo>
                    <a:pt x="106097" y="145481"/>
                    <a:pt x="106097" y="146434"/>
                    <a:pt x="106954" y="146528"/>
                  </a:cubicBezTo>
                  <a:cubicBezTo>
                    <a:pt x="107811" y="146624"/>
                    <a:pt x="108573" y="145672"/>
                    <a:pt x="109050" y="144529"/>
                  </a:cubicBezTo>
                  <a:cubicBezTo>
                    <a:pt x="109574" y="143443"/>
                    <a:pt x="109574" y="142185"/>
                    <a:pt x="109050" y="141100"/>
                  </a:cubicBezTo>
                  <a:cubicBezTo>
                    <a:pt x="108869" y="140547"/>
                    <a:pt x="108869" y="139947"/>
                    <a:pt x="109050" y="139385"/>
                  </a:cubicBezTo>
                  <a:cubicBezTo>
                    <a:pt x="109050" y="137766"/>
                    <a:pt x="110097" y="138146"/>
                    <a:pt x="109907" y="137194"/>
                  </a:cubicBezTo>
                  <a:lnTo>
                    <a:pt x="101620" y="99856"/>
                  </a:lnTo>
                  <a:lnTo>
                    <a:pt x="99810" y="91950"/>
                  </a:lnTo>
                  <a:lnTo>
                    <a:pt x="98858" y="88712"/>
                  </a:lnTo>
                  <a:cubicBezTo>
                    <a:pt x="96096" y="80425"/>
                    <a:pt x="92381" y="72520"/>
                    <a:pt x="90190" y="64138"/>
                  </a:cubicBezTo>
                  <a:cubicBezTo>
                    <a:pt x="88257" y="55584"/>
                    <a:pt x="87485" y="46802"/>
                    <a:pt x="87904" y="38039"/>
                  </a:cubicBezTo>
                  <a:lnTo>
                    <a:pt x="83427" y="18036"/>
                  </a:lnTo>
                  <a:cubicBezTo>
                    <a:pt x="83427" y="15846"/>
                    <a:pt x="82189" y="16703"/>
                    <a:pt x="81713" y="15941"/>
                  </a:cubicBezTo>
                  <a:cubicBezTo>
                    <a:pt x="81427" y="15007"/>
                    <a:pt x="81427" y="14017"/>
                    <a:pt x="81713" y="13084"/>
                  </a:cubicBezTo>
                  <a:cubicBezTo>
                    <a:pt x="81713" y="12226"/>
                    <a:pt x="81713" y="10893"/>
                    <a:pt x="80665" y="10797"/>
                  </a:cubicBezTo>
                  <a:cubicBezTo>
                    <a:pt x="79617" y="10702"/>
                    <a:pt x="79522" y="11464"/>
                    <a:pt x="79427" y="12226"/>
                  </a:cubicBezTo>
                  <a:cubicBezTo>
                    <a:pt x="79332" y="12988"/>
                    <a:pt x="79427" y="13845"/>
                    <a:pt x="79427" y="14512"/>
                  </a:cubicBezTo>
                  <a:cubicBezTo>
                    <a:pt x="79427" y="15179"/>
                    <a:pt x="78760" y="16036"/>
                    <a:pt x="77998" y="15846"/>
                  </a:cubicBezTo>
                  <a:cubicBezTo>
                    <a:pt x="77236" y="15655"/>
                    <a:pt x="77141" y="14131"/>
                    <a:pt x="77331" y="13178"/>
                  </a:cubicBezTo>
                  <a:lnTo>
                    <a:pt x="78093" y="9940"/>
                  </a:lnTo>
                  <a:cubicBezTo>
                    <a:pt x="78189" y="9369"/>
                    <a:pt x="78189" y="8797"/>
                    <a:pt x="78093" y="8226"/>
                  </a:cubicBezTo>
                  <a:cubicBezTo>
                    <a:pt x="78055" y="7597"/>
                    <a:pt x="77579" y="7073"/>
                    <a:pt x="76950" y="6988"/>
                  </a:cubicBezTo>
                  <a:cubicBezTo>
                    <a:pt x="76284" y="6988"/>
                    <a:pt x="75807" y="7654"/>
                    <a:pt x="75617" y="8226"/>
                  </a:cubicBezTo>
                  <a:cubicBezTo>
                    <a:pt x="75474" y="9169"/>
                    <a:pt x="75474" y="10140"/>
                    <a:pt x="75617" y="11083"/>
                  </a:cubicBezTo>
                  <a:cubicBezTo>
                    <a:pt x="75617" y="12322"/>
                    <a:pt x="75617" y="13941"/>
                    <a:pt x="74474" y="14131"/>
                  </a:cubicBezTo>
                  <a:cubicBezTo>
                    <a:pt x="73636" y="14188"/>
                    <a:pt x="72912" y="13550"/>
                    <a:pt x="72855" y="12712"/>
                  </a:cubicBezTo>
                  <a:cubicBezTo>
                    <a:pt x="72855" y="12702"/>
                    <a:pt x="72855" y="12702"/>
                    <a:pt x="72855" y="12702"/>
                  </a:cubicBezTo>
                  <a:cubicBezTo>
                    <a:pt x="72721" y="11912"/>
                    <a:pt x="72893" y="11093"/>
                    <a:pt x="73331" y="10416"/>
                  </a:cubicBezTo>
                  <a:cubicBezTo>
                    <a:pt x="73807" y="9369"/>
                    <a:pt x="74569" y="8226"/>
                    <a:pt x="73998" y="7178"/>
                  </a:cubicBezTo>
                  <a:cubicBezTo>
                    <a:pt x="73559" y="6397"/>
                    <a:pt x="72569" y="6121"/>
                    <a:pt x="71797" y="6559"/>
                  </a:cubicBezTo>
                  <a:cubicBezTo>
                    <a:pt x="71769" y="6568"/>
                    <a:pt x="71740" y="6588"/>
                    <a:pt x="71712" y="6606"/>
                  </a:cubicBezTo>
                  <a:cubicBezTo>
                    <a:pt x="70978" y="7111"/>
                    <a:pt x="70492" y="7911"/>
                    <a:pt x="70378" y="8797"/>
                  </a:cubicBezTo>
                  <a:cubicBezTo>
                    <a:pt x="70378" y="9750"/>
                    <a:pt x="70378" y="10702"/>
                    <a:pt x="69807" y="11559"/>
                  </a:cubicBezTo>
                  <a:cubicBezTo>
                    <a:pt x="69235" y="12417"/>
                    <a:pt x="69807" y="12512"/>
                    <a:pt x="68949" y="12512"/>
                  </a:cubicBezTo>
                  <a:cubicBezTo>
                    <a:pt x="68187" y="11016"/>
                    <a:pt x="68187" y="9245"/>
                    <a:pt x="68949" y="7750"/>
                  </a:cubicBezTo>
                  <a:cubicBezTo>
                    <a:pt x="69216" y="7225"/>
                    <a:pt x="69435" y="6683"/>
                    <a:pt x="69616" y="6130"/>
                  </a:cubicBezTo>
                  <a:cubicBezTo>
                    <a:pt x="69740" y="5502"/>
                    <a:pt x="69368" y="4882"/>
                    <a:pt x="68759" y="4702"/>
                  </a:cubicBezTo>
                  <a:lnTo>
                    <a:pt x="68187" y="4702"/>
                  </a:lnTo>
                  <a:cubicBezTo>
                    <a:pt x="67149" y="5425"/>
                    <a:pt x="66482" y="6578"/>
                    <a:pt x="66378" y="7845"/>
                  </a:cubicBezTo>
                  <a:cubicBezTo>
                    <a:pt x="66378" y="8893"/>
                    <a:pt x="66378" y="10226"/>
                    <a:pt x="65711" y="10893"/>
                  </a:cubicBezTo>
                  <a:cubicBezTo>
                    <a:pt x="64644" y="8578"/>
                    <a:pt x="64863" y="5873"/>
                    <a:pt x="66282" y="3749"/>
                  </a:cubicBezTo>
                  <a:cubicBezTo>
                    <a:pt x="66720" y="3177"/>
                    <a:pt x="67102" y="2577"/>
                    <a:pt x="67425" y="1939"/>
                  </a:cubicBezTo>
                  <a:cubicBezTo>
                    <a:pt x="67845" y="1301"/>
                    <a:pt x="67845" y="482"/>
                    <a:pt x="67425" y="-156"/>
                  </a:cubicBezTo>
                  <a:cubicBezTo>
                    <a:pt x="66902" y="-480"/>
                    <a:pt x="66235" y="-480"/>
                    <a:pt x="65711" y="-156"/>
                  </a:cubicBezTo>
                  <a:cubicBezTo>
                    <a:pt x="64130" y="291"/>
                    <a:pt x="62920" y="1577"/>
                    <a:pt x="62568" y="3177"/>
                  </a:cubicBezTo>
                  <a:cubicBezTo>
                    <a:pt x="62425" y="4920"/>
                    <a:pt x="62425" y="6673"/>
                    <a:pt x="62568" y="8416"/>
                  </a:cubicBezTo>
                  <a:cubicBezTo>
                    <a:pt x="62568" y="8987"/>
                    <a:pt x="62568" y="9750"/>
                    <a:pt x="61901" y="10036"/>
                  </a:cubicBezTo>
                  <a:cubicBezTo>
                    <a:pt x="61234" y="10321"/>
                    <a:pt x="60377" y="10036"/>
                    <a:pt x="60186" y="8797"/>
                  </a:cubicBezTo>
                  <a:cubicBezTo>
                    <a:pt x="60044" y="7978"/>
                    <a:pt x="60044" y="7140"/>
                    <a:pt x="60186" y="6321"/>
                  </a:cubicBezTo>
                  <a:cubicBezTo>
                    <a:pt x="60339" y="5492"/>
                    <a:pt x="60091" y="4654"/>
                    <a:pt x="59520" y="4035"/>
                  </a:cubicBezTo>
                  <a:cubicBezTo>
                    <a:pt x="58700" y="3559"/>
                    <a:pt x="57653" y="3825"/>
                    <a:pt x="57176" y="4644"/>
                  </a:cubicBezTo>
                  <a:cubicBezTo>
                    <a:pt x="57157" y="4663"/>
                    <a:pt x="57148" y="4682"/>
                    <a:pt x="57138" y="4702"/>
                  </a:cubicBezTo>
                  <a:cubicBezTo>
                    <a:pt x="56748" y="5635"/>
                    <a:pt x="56557" y="6645"/>
                    <a:pt x="56567" y="7654"/>
                  </a:cubicBezTo>
                  <a:lnTo>
                    <a:pt x="56567" y="9273"/>
                  </a:lnTo>
                  <a:cubicBezTo>
                    <a:pt x="55386" y="7511"/>
                    <a:pt x="54881" y="5378"/>
                    <a:pt x="55138" y="3273"/>
                  </a:cubicBezTo>
                  <a:cubicBezTo>
                    <a:pt x="55138" y="2701"/>
                    <a:pt x="55138" y="2130"/>
                    <a:pt x="55138" y="1558"/>
                  </a:cubicBezTo>
                  <a:cubicBezTo>
                    <a:pt x="55138" y="987"/>
                    <a:pt x="55138" y="415"/>
                    <a:pt x="54281" y="320"/>
                  </a:cubicBezTo>
                  <a:lnTo>
                    <a:pt x="53519" y="320"/>
                  </a:lnTo>
                  <a:cubicBezTo>
                    <a:pt x="52338" y="1034"/>
                    <a:pt x="51700" y="2387"/>
                    <a:pt x="51900" y="3749"/>
                  </a:cubicBezTo>
                  <a:cubicBezTo>
                    <a:pt x="51900" y="5082"/>
                    <a:pt x="52566" y="6416"/>
                    <a:pt x="52757" y="7845"/>
                  </a:cubicBezTo>
                  <a:cubicBezTo>
                    <a:pt x="52947" y="9273"/>
                    <a:pt x="52757" y="9178"/>
                    <a:pt x="52757" y="9178"/>
                  </a:cubicBezTo>
                  <a:lnTo>
                    <a:pt x="52185" y="9178"/>
                  </a:lnTo>
                  <a:cubicBezTo>
                    <a:pt x="51042" y="7464"/>
                    <a:pt x="51423" y="4987"/>
                    <a:pt x="50471" y="3177"/>
                  </a:cubicBezTo>
                  <a:cubicBezTo>
                    <a:pt x="49785" y="2139"/>
                    <a:pt x="48833" y="1320"/>
                    <a:pt x="47709" y="796"/>
                  </a:cubicBezTo>
                  <a:cubicBezTo>
                    <a:pt x="46947" y="796"/>
                    <a:pt x="45804" y="225"/>
                    <a:pt x="45708" y="796"/>
                  </a:cubicBezTo>
                  <a:cubicBezTo>
                    <a:pt x="45613" y="1368"/>
                    <a:pt x="45708" y="1463"/>
                    <a:pt x="45708" y="1844"/>
                  </a:cubicBezTo>
                  <a:cubicBezTo>
                    <a:pt x="45708" y="2225"/>
                    <a:pt x="47613" y="4225"/>
                    <a:pt x="48471" y="5559"/>
                  </a:cubicBezTo>
                  <a:cubicBezTo>
                    <a:pt x="49385" y="6864"/>
                    <a:pt x="49823" y="8445"/>
                    <a:pt x="49709" y="10036"/>
                  </a:cubicBezTo>
                  <a:cubicBezTo>
                    <a:pt x="49709" y="10036"/>
                    <a:pt x="48375" y="10036"/>
                    <a:pt x="47994" y="9273"/>
                  </a:cubicBezTo>
                  <a:cubicBezTo>
                    <a:pt x="47794" y="8540"/>
                    <a:pt x="47509" y="7835"/>
                    <a:pt x="47137" y="7178"/>
                  </a:cubicBezTo>
                  <a:lnTo>
                    <a:pt x="47137" y="7178"/>
                  </a:lnTo>
                  <a:cubicBezTo>
                    <a:pt x="46470" y="7178"/>
                    <a:pt x="46185" y="8035"/>
                    <a:pt x="46280" y="8702"/>
                  </a:cubicBezTo>
                  <a:cubicBezTo>
                    <a:pt x="46375" y="9369"/>
                    <a:pt x="46280" y="10416"/>
                    <a:pt x="45804" y="10607"/>
                  </a:cubicBezTo>
                  <a:cubicBezTo>
                    <a:pt x="44899" y="9074"/>
                    <a:pt x="44384" y="7340"/>
                    <a:pt x="44280" y="5559"/>
                  </a:cubicBezTo>
                  <a:cubicBezTo>
                    <a:pt x="43651" y="3054"/>
                    <a:pt x="41946" y="958"/>
                    <a:pt x="39612" y="-156"/>
                  </a:cubicBezTo>
                  <a:lnTo>
                    <a:pt x="38565" y="-156"/>
                  </a:lnTo>
                  <a:cubicBezTo>
                    <a:pt x="37803" y="-156"/>
                    <a:pt x="37422" y="1082"/>
                    <a:pt x="37517" y="1939"/>
                  </a:cubicBezTo>
                  <a:cubicBezTo>
                    <a:pt x="37707" y="2825"/>
                    <a:pt x="38060" y="3663"/>
                    <a:pt x="38565" y="4416"/>
                  </a:cubicBezTo>
                  <a:cubicBezTo>
                    <a:pt x="39117" y="5539"/>
                    <a:pt x="39536" y="6721"/>
                    <a:pt x="39803" y="7940"/>
                  </a:cubicBezTo>
                  <a:cubicBezTo>
                    <a:pt x="39803" y="9083"/>
                    <a:pt x="39803" y="10702"/>
                    <a:pt x="38946" y="11083"/>
                  </a:cubicBezTo>
                  <a:cubicBezTo>
                    <a:pt x="38088" y="11464"/>
                    <a:pt x="37041" y="10512"/>
                    <a:pt x="36564" y="9464"/>
                  </a:cubicBezTo>
                  <a:cubicBezTo>
                    <a:pt x="36307" y="8387"/>
                    <a:pt x="35888" y="7359"/>
                    <a:pt x="35326" y="6416"/>
                  </a:cubicBezTo>
                  <a:cubicBezTo>
                    <a:pt x="34659" y="5559"/>
                    <a:pt x="33231" y="5368"/>
                    <a:pt x="32850" y="6416"/>
                  </a:cubicBezTo>
                  <a:cubicBezTo>
                    <a:pt x="32754" y="6825"/>
                    <a:pt x="32754" y="7245"/>
                    <a:pt x="32850" y="7654"/>
                  </a:cubicBezTo>
                  <a:cubicBezTo>
                    <a:pt x="33240" y="8511"/>
                    <a:pt x="33678" y="9340"/>
                    <a:pt x="34183" y="10131"/>
                  </a:cubicBezTo>
                  <a:cubicBezTo>
                    <a:pt x="34755" y="10893"/>
                    <a:pt x="34926" y="11883"/>
                    <a:pt x="34659" y="12798"/>
                  </a:cubicBezTo>
                  <a:cubicBezTo>
                    <a:pt x="34440" y="13426"/>
                    <a:pt x="33783" y="13788"/>
                    <a:pt x="33135" y="13655"/>
                  </a:cubicBezTo>
                  <a:cubicBezTo>
                    <a:pt x="32469" y="13655"/>
                    <a:pt x="32088" y="12607"/>
                    <a:pt x="31897" y="11845"/>
                  </a:cubicBezTo>
                  <a:lnTo>
                    <a:pt x="30278" y="6225"/>
                  </a:lnTo>
                  <a:cubicBezTo>
                    <a:pt x="30030" y="5302"/>
                    <a:pt x="29678" y="4406"/>
                    <a:pt x="29230" y="3559"/>
                  </a:cubicBezTo>
                  <a:cubicBezTo>
                    <a:pt x="28849" y="2730"/>
                    <a:pt x="28173" y="2082"/>
                    <a:pt x="27325" y="1749"/>
                  </a:cubicBezTo>
                  <a:cubicBezTo>
                    <a:pt x="26868" y="1549"/>
                    <a:pt x="26354" y="1549"/>
                    <a:pt x="25896" y="1749"/>
                  </a:cubicBezTo>
                  <a:cubicBezTo>
                    <a:pt x="25392" y="2082"/>
                    <a:pt x="25134" y="2673"/>
                    <a:pt x="25230" y="3273"/>
                  </a:cubicBezTo>
                  <a:cubicBezTo>
                    <a:pt x="25392" y="3740"/>
                    <a:pt x="25649" y="4159"/>
                    <a:pt x="25992" y="4511"/>
                  </a:cubicBezTo>
                  <a:cubicBezTo>
                    <a:pt x="26963" y="5587"/>
                    <a:pt x="27620" y="6902"/>
                    <a:pt x="27897" y="8321"/>
                  </a:cubicBezTo>
                  <a:cubicBezTo>
                    <a:pt x="27897" y="8987"/>
                    <a:pt x="27897" y="9750"/>
                    <a:pt x="27897" y="10036"/>
                  </a:cubicBezTo>
                  <a:cubicBezTo>
                    <a:pt x="27611" y="10226"/>
                    <a:pt x="27230" y="10226"/>
                    <a:pt x="26944" y="10036"/>
                  </a:cubicBezTo>
                  <a:cubicBezTo>
                    <a:pt x="26230" y="9473"/>
                    <a:pt x="25696" y="8711"/>
                    <a:pt x="25420" y="7845"/>
                  </a:cubicBezTo>
                  <a:cubicBezTo>
                    <a:pt x="25201" y="6988"/>
                    <a:pt x="24811" y="6178"/>
                    <a:pt x="24277" y="5463"/>
                  </a:cubicBezTo>
                  <a:cubicBezTo>
                    <a:pt x="23610" y="4892"/>
                    <a:pt x="22563" y="4606"/>
                    <a:pt x="21991" y="5463"/>
                  </a:cubicBezTo>
                  <a:cubicBezTo>
                    <a:pt x="21696" y="6102"/>
                    <a:pt x="21696" y="6825"/>
                    <a:pt x="21991" y="7464"/>
                  </a:cubicBezTo>
                  <a:cubicBezTo>
                    <a:pt x="22296" y="8111"/>
                    <a:pt x="22715" y="8693"/>
                    <a:pt x="23229" y="9178"/>
                  </a:cubicBezTo>
                  <a:cubicBezTo>
                    <a:pt x="24620" y="10921"/>
                    <a:pt x="25715" y="12883"/>
                    <a:pt x="26468" y="14988"/>
                  </a:cubicBezTo>
                  <a:cubicBezTo>
                    <a:pt x="26468" y="15655"/>
                    <a:pt x="26468" y="16608"/>
                    <a:pt x="26468" y="16989"/>
                  </a:cubicBezTo>
                  <a:cubicBezTo>
                    <a:pt x="26096" y="17256"/>
                    <a:pt x="25601" y="17256"/>
                    <a:pt x="25230" y="16989"/>
                  </a:cubicBezTo>
                  <a:cubicBezTo>
                    <a:pt x="24953" y="16608"/>
                    <a:pt x="24725" y="16189"/>
                    <a:pt x="24563" y="15750"/>
                  </a:cubicBezTo>
                  <a:lnTo>
                    <a:pt x="23420" y="13655"/>
                  </a:lnTo>
                  <a:cubicBezTo>
                    <a:pt x="23096" y="12760"/>
                    <a:pt x="22448" y="12017"/>
                    <a:pt x="21610" y="11559"/>
                  </a:cubicBezTo>
                  <a:cubicBezTo>
                    <a:pt x="20924" y="11179"/>
                    <a:pt x="20048" y="11416"/>
                    <a:pt x="19667" y="12112"/>
                  </a:cubicBezTo>
                  <a:cubicBezTo>
                    <a:pt x="19591" y="12236"/>
                    <a:pt x="19543" y="12369"/>
                    <a:pt x="19515" y="12512"/>
                  </a:cubicBezTo>
                  <a:cubicBezTo>
                    <a:pt x="19515" y="13369"/>
                    <a:pt x="19991" y="14036"/>
                    <a:pt x="20467" y="14703"/>
                  </a:cubicBezTo>
                  <a:cubicBezTo>
                    <a:pt x="20943" y="15255"/>
                    <a:pt x="21296" y="15903"/>
                    <a:pt x="21515" y="16608"/>
                  </a:cubicBezTo>
                  <a:cubicBezTo>
                    <a:pt x="21648" y="16941"/>
                    <a:pt x="21648" y="17322"/>
                    <a:pt x="21515" y="17656"/>
                  </a:cubicBezTo>
                  <a:cubicBezTo>
                    <a:pt x="20753" y="18332"/>
                    <a:pt x="19610" y="18332"/>
                    <a:pt x="18848" y="17656"/>
                  </a:cubicBezTo>
                  <a:cubicBezTo>
                    <a:pt x="18248" y="16789"/>
                    <a:pt x="17914" y="15760"/>
                    <a:pt x="17895" y="14703"/>
                  </a:cubicBezTo>
                  <a:cubicBezTo>
                    <a:pt x="17810" y="13636"/>
                    <a:pt x="17524" y="12607"/>
                    <a:pt x="17038" y="11655"/>
                  </a:cubicBezTo>
                  <a:lnTo>
                    <a:pt x="16467" y="11083"/>
                  </a:lnTo>
                  <a:cubicBezTo>
                    <a:pt x="16009" y="10759"/>
                    <a:pt x="15400" y="10759"/>
                    <a:pt x="14943" y="11083"/>
                  </a:cubicBezTo>
                  <a:lnTo>
                    <a:pt x="14181" y="11845"/>
                  </a:lnTo>
                  <a:cubicBezTo>
                    <a:pt x="13638" y="13074"/>
                    <a:pt x="13819" y="14503"/>
                    <a:pt x="14657" y="15560"/>
                  </a:cubicBezTo>
                  <a:cubicBezTo>
                    <a:pt x="15505" y="16579"/>
                    <a:pt x="16267" y="17656"/>
                    <a:pt x="16943" y="18798"/>
                  </a:cubicBezTo>
                  <a:cubicBezTo>
                    <a:pt x="17286" y="19427"/>
                    <a:pt x="17286" y="20180"/>
                    <a:pt x="16943" y="20799"/>
                  </a:cubicBezTo>
                  <a:cubicBezTo>
                    <a:pt x="16419" y="21227"/>
                    <a:pt x="15657" y="21227"/>
                    <a:pt x="15133" y="20799"/>
                  </a:cubicBezTo>
                  <a:cubicBezTo>
                    <a:pt x="14628" y="20341"/>
                    <a:pt x="14266" y="19741"/>
                    <a:pt x="14085" y="19084"/>
                  </a:cubicBezTo>
                  <a:cubicBezTo>
                    <a:pt x="13952" y="18618"/>
                    <a:pt x="13761" y="18170"/>
                    <a:pt x="13514" y="17751"/>
                  </a:cubicBezTo>
                  <a:cubicBezTo>
                    <a:pt x="13276" y="17332"/>
                    <a:pt x="12847" y="17046"/>
                    <a:pt x="12371" y="16989"/>
                  </a:cubicBezTo>
                  <a:cubicBezTo>
                    <a:pt x="11609" y="16989"/>
                    <a:pt x="11037" y="17941"/>
                    <a:pt x="11133" y="18798"/>
                  </a:cubicBezTo>
                  <a:cubicBezTo>
                    <a:pt x="11266" y="19703"/>
                    <a:pt x="11485" y="20599"/>
                    <a:pt x="11799" y="21465"/>
                  </a:cubicBezTo>
                  <a:cubicBezTo>
                    <a:pt x="11714" y="21884"/>
                    <a:pt x="11371" y="22190"/>
                    <a:pt x="10942" y="22227"/>
                  </a:cubicBezTo>
                  <a:cubicBezTo>
                    <a:pt x="10523" y="22418"/>
                    <a:pt x="10037" y="22418"/>
                    <a:pt x="9609" y="22227"/>
                  </a:cubicBezTo>
                  <a:cubicBezTo>
                    <a:pt x="9266" y="21894"/>
                    <a:pt x="9028" y="21465"/>
                    <a:pt x="8942" y="20989"/>
                  </a:cubicBezTo>
                  <a:cubicBezTo>
                    <a:pt x="8532" y="19913"/>
                    <a:pt x="7989" y="18884"/>
                    <a:pt x="7323" y="17941"/>
                  </a:cubicBezTo>
                  <a:cubicBezTo>
                    <a:pt x="6656" y="17027"/>
                    <a:pt x="5599" y="16465"/>
                    <a:pt x="4465" y="16417"/>
                  </a:cubicBezTo>
                  <a:cubicBezTo>
                    <a:pt x="3837" y="16408"/>
                    <a:pt x="3274" y="16789"/>
                    <a:pt x="3036" y="17370"/>
                  </a:cubicBezTo>
                  <a:cubicBezTo>
                    <a:pt x="2941" y="17646"/>
                    <a:pt x="2941" y="17951"/>
                    <a:pt x="3036" y="18227"/>
                  </a:cubicBezTo>
                  <a:cubicBezTo>
                    <a:pt x="3341" y="19703"/>
                    <a:pt x="4075" y="21056"/>
                    <a:pt x="5132" y="22132"/>
                  </a:cubicBezTo>
                  <a:cubicBezTo>
                    <a:pt x="5684" y="22666"/>
                    <a:pt x="6103" y="23313"/>
                    <a:pt x="6370" y="24037"/>
                  </a:cubicBezTo>
                  <a:cubicBezTo>
                    <a:pt x="6618" y="24418"/>
                    <a:pt x="6618" y="24895"/>
                    <a:pt x="6370" y="25275"/>
                  </a:cubicBezTo>
                  <a:cubicBezTo>
                    <a:pt x="5970" y="25561"/>
                    <a:pt x="5437" y="25561"/>
                    <a:pt x="5037" y="25275"/>
                  </a:cubicBezTo>
                  <a:cubicBezTo>
                    <a:pt x="4656" y="25199"/>
                    <a:pt x="4275" y="25199"/>
                    <a:pt x="3894" y="25275"/>
                  </a:cubicBezTo>
                  <a:cubicBezTo>
                    <a:pt x="3379" y="25399"/>
                    <a:pt x="2970" y="25809"/>
                    <a:pt x="2846" y="26323"/>
                  </a:cubicBezTo>
                  <a:cubicBezTo>
                    <a:pt x="2798" y="26828"/>
                    <a:pt x="2798" y="27342"/>
                    <a:pt x="2846" y="27847"/>
                  </a:cubicBezTo>
                  <a:cubicBezTo>
                    <a:pt x="2846" y="27847"/>
                    <a:pt x="2846" y="28514"/>
                    <a:pt x="2846" y="28895"/>
                  </a:cubicBezTo>
                  <a:cubicBezTo>
                    <a:pt x="2846" y="29276"/>
                    <a:pt x="2846" y="30229"/>
                    <a:pt x="1703" y="30324"/>
                  </a:cubicBezTo>
                  <a:cubicBezTo>
                    <a:pt x="1160" y="30381"/>
                    <a:pt x="655" y="30009"/>
                    <a:pt x="560" y="29466"/>
                  </a:cubicBezTo>
                  <a:cubicBezTo>
                    <a:pt x="-297" y="69757"/>
                    <a:pt x="-2202" y="111477"/>
                    <a:pt x="11990" y="148720"/>
                  </a:cubicBezTo>
                  <a:cubicBezTo>
                    <a:pt x="13419" y="152529"/>
                    <a:pt x="15038" y="156244"/>
                    <a:pt x="16657" y="160054"/>
                  </a:cubicBezTo>
                  <a:cubicBezTo>
                    <a:pt x="16610" y="159768"/>
                    <a:pt x="16610" y="159483"/>
                    <a:pt x="16657" y="159197"/>
                  </a:cubicBezTo>
                  <a:cubicBezTo>
                    <a:pt x="16657" y="158435"/>
                    <a:pt x="17610" y="157673"/>
                    <a:pt x="18372" y="157959"/>
                  </a:cubicBezTo>
                  <a:cubicBezTo>
                    <a:pt x="19134" y="158245"/>
                    <a:pt x="19229" y="159673"/>
                    <a:pt x="18372" y="160626"/>
                  </a:cubicBezTo>
                  <a:lnTo>
                    <a:pt x="17419" y="163197"/>
                  </a:lnTo>
                  <a:lnTo>
                    <a:pt x="18943" y="166627"/>
                  </a:lnTo>
                  <a:cubicBezTo>
                    <a:pt x="19229" y="166360"/>
                    <a:pt x="19458" y="166036"/>
                    <a:pt x="19610" y="165674"/>
                  </a:cubicBezTo>
                  <a:cubicBezTo>
                    <a:pt x="19896" y="164016"/>
                    <a:pt x="19762" y="162312"/>
                    <a:pt x="19229" y="16072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0" name="Freeform: Shape 589">
              <a:extLst>
                <a:ext uri="{FF2B5EF4-FFF2-40B4-BE49-F238E27FC236}">
                  <a16:creationId xmlns:a16="http://schemas.microsoft.com/office/drawing/2014/main" xmlns="" id="{94055687-7A80-28B5-1E0D-CB133192672E}"/>
                </a:ext>
              </a:extLst>
            </p:cNvPr>
            <p:cNvSpPr/>
            <p:nvPr/>
          </p:nvSpPr>
          <p:spPr>
            <a:xfrm>
              <a:off x="4616290" y="3740681"/>
              <a:ext cx="83915" cy="175986"/>
            </a:xfrm>
            <a:custGeom>
              <a:avLst/>
              <a:gdLst>
                <a:gd name="connsiteX0" fmla="*/ 2349 w 83915"/>
                <a:gd name="connsiteY0" fmla="*/ 167122 h 175986"/>
                <a:gd name="connsiteX1" fmla="*/ 3587 w 83915"/>
                <a:gd name="connsiteY1" fmla="*/ 162074 h 175986"/>
                <a:gd name="connsiteX2" fmla="*/ 4635 w 83915"/>
                <a:gd name="connsiteY2" fmla="*/ 160645 h 175986"/>
                <a:gd name="connsiteX3" fmla="*/ 6254 w 83915"/>
                <a:gd name="connsiteY3" fmla="*/ 162169 h 175986"/>
                <a:gd name="connsiteX4" fmla="*/ 5587 w 83915"/>
                <a:gd name="connsiteY4" fmla="*/ 164550 h 175986"/>
                <a:gd name="connsiteX5" fmla="*/ 5587 w 83915"/>
                <a:gd name="connsiteY5" fmla="*/ 166931 h 175986"/>
                <a:gd name="connsiteX6" fmla="*/ 8350 w 83915"/>
                <a:gd name="connsiteY6" fmla="*/ 166931 h 175986"/>
                <a:gd name="connsiteX7" fmla="*/ 9588 w 83915"/>
                <a:gd name="connsiteY7" fmla="*/ 164169 h 175986"/>
                <a:gd name="connsiteX8" fmla="*/ 9588 w 83915"/>
                <a:gd name="connsiteY8" fmla="*/ 162550 h 175986"/>
                <a:gd name="connsiteX9" fmla="*/ 9588 w 83915"/>
                <a:gd name="connsiteY9" fmla="*/ 168741 h 175986"/>
                <a:gd name="connsiteX10" fmla="*/ 9588 w 83915"/>
                <a:gd name="connsiteY10" fmla="*/ 170360 h 175986"/>
                <a:gd name="connsiteX11" fmla="*/ 10159 w 83915"/>
                <a:gd name="connsiteY11" fmla="*/ 171789 h 175986"/>
                <a:gd name="connsiteX12" fmla="*/ 11017 w 83915"/>
                <a:gd name="connsiteY12" fmla="*/ 171789 h 175986"/>
                <a:gd name="connsiteX13" fmla="*/ 13493 w 83915"/>
                <a:gd name="connsiteY13" fmla="*/ 168837 h 175986"/>
                <a:gd name="connsiteX14" fmla="*/ 13493 w 83915"/>
                <a:gd name="connsiteY14" fmla="*/ 164646 h 175986"/>
                <a:gd name="connsiteX15" fmla="*/ 14350 w 83915"/>
                <a:gd name="connsiteY15" fmla="*/ 163407 h 175986"/>
                <a:gd name="connsiteX16" fmla="*/ 14827 w 83915"/>
                <a:gd name="connsiteY16" fmla="*/ 163407 h 175986"/>
                <a:gd name="connsiteX17" fmla="*/ 15493 w 83915"/>
                <a:gd name="connsiteY17" fmla="*/ 169598 h 175986"/>
                <a:gd name="connsiteX18" fmla="*/ 17970 w 83915"/>
                <a:gd name="connsiteY18" fmla="*/ 172551 h 175986"/>
                <a:gd name="connsiteX19" fmla="*/ 20256 w 83915"/>
                <a:gd name="connsiteY19" fmla="*/ 172551 h 175986"/>
                <a:gd name="connsiteX20" fmla="*/ 20256 w 83915"/>
                <a:gd name="connsiteY20" fmla="*/ 171503 h 175986"/>
                <a:gd name="connsiteX21" fmla="*/ 18161 w 83915"/>
                <a:gd name="connsiteY21" fmla="*/ 167312 h 175986"/>
                <a:gd name="connsiteX22" fmla="*/ 17684 w 83915"/>
                <a:gd name="connsiteY22" fmla="*/ 162740 h 175986"/>
                <a:gd name="connsiteX23" fmla="*/ 19399 w 83915"/>
                <a:gd name="connsiteY23" fmla="*/ 163693 h 175986"/>
                <a:gd name="connsiteX24" fmla="*/ 19399 w 83915"/>
                <a:gd name="connsiteY24" fmla="*/ 165979 h 175986"/>
                <a:gd name="connsiteX25" fmla="*/ 19399 w 83915"/>
                <a:gd name="connsiteY25" fmla="*/ 165979 h 175986"/>
                <a:gd name="connsiteX26" fmla="*/ 20637 w 83915"/>
                <a:gd name="connsiteY26" fmla="*/ 164646 h 175986"/>
                <a:gd name="connsiteX27" fmla="*/ 21494 w 83915"/>
                <a:gd name="connsiteY27" fmla="*/ 162931 h 175986"/>
                <a:gd name="connsiteX28" fmla="*/ 22161 w 83915"/>
                <a:gd name="connsiteY28" fmla="*/ 168074 h 175986"/>
                <a:gd name="connsiteX29" fmla="*/ 26161 w 83915"/>
                <a:gd name="connsiteY29" fmla="*/ 174647 h 175986"/>
                <a:gd name="connsiteX30" fmla="*/ 27209 w 83915"/>
                <a:gd name="connsiteY30" fmla="*/ 174647 h 175986"/>
                <a:gd name="connsiteX31" fmla="*/ 28733 w 83915"/>
                <a:gd name="connsiteY31" fmla="*/ 172742 h 175986"/>
                <a:gd name="connsiteX32" fmla="*/ 28162 w 83915"/>
                <a:gd name="connsiteY32" fmla="*/ 170170 h 175986"/>
                <a:gd name="connsiteX33" fmla="*/ 27495 w 83915"/>
                <a:gd name="connsiteY33" fmla="*/ 166455 h 175986"/>
                <a:gd name="connsiteX34" fmla="*/ 29019 w 83915"/>
                <a:gd name="connsiteY34" fmla="*/ 163597 h 175986"/>
                <a:gd name="connsiteX35" fmla="*/ 31210 w 83915"/>
                <a:gd name="connsiteY35" fmla="*/ 165598 h 175986"/>
                <a:gd name="connsiteX36" fmla="*/ 32067 w 83915"/>
                <a:gd name="connsiteY36" fmla="*/ 168837 h 175986"/>
                <a:gd name="connsiteX37" fmla="*/ 34734 w 83915"/>
                <a:gd name="connsiteY37" fmla="*/ 169313 h 175986"/>
                <a:gd name="connsiteX38" fmla="*/ 34734 w 83915"/>
                <a:gd name="connsiteY38" fmla="*/ 168074 h 175986"/>
                <a:gd name="connsiteX39" fmla="*/ 33686 w 83915"/>
                <a:gd name="connsiteY39" fmla="*/ 165407 h 175986"/>
                <a:gd name="connsiteX40" fmla="*/ 33686 w 83915"/>
                <a:gd name="connsiteY40" fmla="*/ 162645 h 175986"/>
                <a:gd name="connsiteX41" fmla="*/ 35496 w 83915"/>
                <a:gd name="connsiteY41" fmla="*/ 162645 h 175986"/>
                <a:gd name="connsiteX42" fmla="*/ 36544 w 83915"/>
                <a:gd name="connsiteY42" fmla="*/ 164741 h 175986"/>
                <a:gd name="connsiteX43" fmla="*/ 37211 w 83915"/>
                <a:gd name="connsiteY43" fmla="*/ 170551 h 175986"/>
                <a:gd name="connsiteX44" fmla="*/ 37877 w 83915"/>
                <a:gd name="connsiteY44" fmla="*/ 173313 h 175986"/>
                <a:gd name="connsiteX45" fmla="*/ 39687 w 83915"/>
                <a:gd name="connsiteY45" fmla="*/ 175409 h 175986"/>
                <a:gd name="connsiteX46" fmla="*/ 41306 w 83915"/>
                <a:gd name="connsiteY46" fmla="*/ 175409 h 175986"/>
                <a:gd name="connsiteX47" fmla="*/ 42259 w 83915"/>
                <a:gd name="connsiteY47" fmla="*/ 174075 h 175986"/>
                <a:gd name="connsiteX48" fmla="*/ 41592 w 83915"/>
                <a:gd name="connsiteY48" fmla="*/ 172646 h 175986"/>
                <a:gd name="connsiteX49" fmla="*/ 40258 w 83915"/>
                <a:gd name="connsiteY49" fmla="*/ 168455 h 175986"/>
                <a:gd name="connsiteX50" fmla="*/ 40925 w 83915"/>
                <a:gd name="connsiteY50" fmla="*/ 166931 h 175986"/>
                <a:gd name="connsiteX51" fmla="*/ 41973 w 83915"/>
                <a:gd name="connsiteY51" fmla="*/ 166931 h 175986"/>
                <a:gd name="connsiteX52" fmla="*/ 43116 w 83915"/>
                <a:gd name="connsiteY52" fmla="*/ 169313 h 175986"/>
                <a:gd name="connsiteX53" fmla="*/ 44068 w 83915"/>
                <a:gd name="connsiteY53" fmla="*/ 171885 h 175986"/>
                <a:gd name="connsiteX54" fmla="*/ 46450 w 83915"/>
                <a:gd name="connsiteY54" fmla="*/ 172551 h 175986"/>
                <a:gd name="connsiteX55" fmla="*/ 47021 w 83915"/>
                <a:gd name="connsiteY55" fmla="*/ 170646 h 175986"/>
                <a:gd name="connsiteX56" fmla="*/ 46069 w 83915"/>
                <a:gd name="connsiteY56" fmla="*/ 168741 h 175986"/>
                <a:gd name="connsiteX57" fmla="*/ 43402 w 83915"/>
                <a:gd name="connsiteY57" fmla="*/ 162360 h 175986"/>
                <a:gd name="connsiteX58" fmla="*/ 43973 w 83915"/>
                <a:gd name="connsiteY58" fmla="*/ 160359 h 175986"/>
                <a:gd name="connsiteX59" fmla="*/ 45211 w 83915"/>
                <a:gd name="connsiteY59" fmla="*/ 160359 h 175986"/>
                <a:gd name="connsiteX60" fmla="*/ 45783 w 83915"/>
                <a:gd name="connsiteY60" fmla="*/ 161693 h 175986"/>
                <a:gd name="connsiteX61" fmla="*/ 46545 w 83915"/>
                <a:gd name="connsiteY61" fmla="*/ 164074 h 175986"/>
                <a:gd name="connsiteX62" fmla="*/ 48164 w 83915"/>
                <a:gd name="connsiteY62" fmla="*/ 166360 h 175986"/>
                <a:gd name="connsiteX63" fmla="*/ 50507 w 83915"/>
                <a:gd name="connsiteY63" fmla="*/ 165750 h 175986"/>
                <a:gd name="connsiteX64" fmla="*/ 50545 w 83915"/>
                <a:gd name="connsiteY64" fmla="*/ 165693 h 175986"/>
                <a:gd name="connsiteX65" fmla="*/ 49879 w 83915"/>
                <a:gd name="connsiteY65" fmla="*/ 163407 h 175986"/>
                <a:gd name="connsiteX66" fmla="*/ 49117 w 83915"/>
                <a:gd name="connsiteY66" fmla="*/ 161311 h 175986"/>
                <a:gd name="connsiteX67" fmla="*/ 49117 w 83915"/>
                <a:gd name="connsiteY67" fmla="*/ 160264 h 175986"/>
                <a:gd name="connsiteX68" fmla="*/ 49117 w 83915"/>
                <a:gd name="connsiteY68" fmla="*/ 160264 h 175986"/>
                <a:gd name="connsiteX69" fmla="*/ 51879 w 83915"/>
                <a:gd name="connsiteY69" fmla="*/ 161216 h 175986"/>
                <a:gd name="connsiteX70" fmla="*/ 52450 w 83915"/>
                <a:gd name="connsiteY70" fmla="*/ 164264 h 175986"/>
                <a:gd name="connsiteX71" fmla="*/ 52450 w 83915"/>
                <a:gd name="connsiteY71" fmla="*/ 167408 h 175986"/>
                <a:gd name="connsiteX72" fmla="*/ 52450 w 83915"/>
                <a:gd name="connsiteY72" fmla="*/ 168074 h 175986"/>
                <a:gd name="connsiteX73" fmla="*/ 54070 w 83915"/>
                <a:gd name="connsiteY73" fmla="*/ 168074 h 175986"/>
                <a:gd name="connsiteX74" fmla="*/ 55022 w 83915"/>
                <a:gd name="connsiteY74" fmla="*/ 167408 h 175986"/>
                <a:gd name="connsiteX75" fmla="*/ 55022 w 83915"/>
                <a:gd name="connsiteY75" fmla="*/ 163693 h 175986"/>
                <a:gd name="connsiteX76" fmla="*/ 53117 w 83915"/>
                <a:gd name="connsiteY76" fmla="*/ 160264 h 175986"/>
                <a:gd name="connsiteX77" fmla="*/ 53117 w 83915"/>
                <a:gd name="connsiteY77" fmla="*/ 158263 h 175986"/>
                <a:gd name="connsiteX78" fmla="*/ 54927 w 83915"/>
                <a:gd name="connsiteY78" fmla="*/ 158263 h 175986"/>
                <a:gd name="connsiteX79" fmla="*/ 55784 w 83915"/>
                <a:gd name="connsiteY79" fmla="*/ 160073 h 175986"/>
                <a:gd name="connsiteX80" fmla="*/ 55784 w 83915"/>
                <a:gd name="connsiteY80" fmla="*/ 161502 h 175986"/>
                <a:gd name="connsiteX81" fmla="*/ 56737 w 83915"/>
                <a:gd name="connsiteY81" fmla="*/ 162360 h 175986"/>
                <a:gd name="connsiteX82" fmla="*/ 58451 w 83915"/>
                <a:gd name="connsiteY82" fmla="*/ 160645 h 175986"/>
                <a:gd name="connsiteX83" fmla="*/ 58451 w 83915"/>
                <a:gd name="connsiteY83" fmla="*/ 157978 h 175986"/>
                <a:gd name="connsiteX84" fmla="*/ 59499 w 83915"/>
                <a:gd name="connsiteY84" fmla="*/ 157311 h 175986"/>
                <a:gd name="connsiteX85" fmla="*/ 60832 w 83915"/>
                <a:gd name="connsiteY85" fmla="*/ 157883 h 175986"/>
                <a:gd name="connsiteX86" fmla="*/ 61404 w 83915"/>
                <a:gd name="connsiteY86" fmla="*/ 159216 h 175986"/>
                <a:gd name="connsiteX87" fmla="*/ 62547 w 83915"/>
                <a:gd name="connsiteY87" fmla="*/ 162360 h 175986"/>
                <a:gd name="connsiteX88" fmla="*/ 65214 w 83915"/>
                <a:gd name="connsiteY88" fmla="*/ 164264 h 175986"/>
                <a:gd name="connsiteX89" fmla="*/ 66928 w 83915"/>
                <a:gd name="connsiteY89" fmla="*/ 163503 h 175986"/>
                <a:gd name="connsiteX90" fmla="*/ 66928 w 83915"/>
                <a:gd name="connsiteY90" fmla="*/ 162645 h 175986"/>
                <a:gd name="connsiteX91" fmla="*/ 65309 w 83915"/>
                <a:gd name="connsiteY91" fmla="*/ 158549 h 175986"/>
                <a:gd name="connsiteX92" fmla="*/ 64261 w 83915"/>
                <a:gd name="connsiteY92" fmla="*/ 156454 h 175986"/>
                <a:gd name="connsiteX93" fmla="*/ 64738 w 83915"/>
                <a:gd name="connsiteY93" fmla="*/ 155311 h 175986"/>
                <a:gd name="connsiteX94" fmla="*/ 65976 w 83915"/>
                <a:gd name="connsiteY94" fmla="*/ 155311 h 175986"/>
                <a:gd name="connsiteX95" fmla="*/ 67214 w 83915"/>
                <a:gd name="connsiteY95" fmla="*/ 155977 h 175986"/>
                <a:gd name="connsiteX96" fmla="*/ 68357 w 83915"/>
                <a:gd name="connsiteY96" fmla="*/ 155121 h 175986"/>
                <a:gd name="connsiteX97" fmla="*/ 68357 w 83915"/>
                <a:gd name="connsiteY97" fmla="*/ 153596 h 175986"/>
                <a:gd name="connsiteX98" fmla="*/ 68357 w 83915"/>
                <a:gd name="connsiteY98" fmla="*/ 152549 h 175986"/>
                <a:gd name="connsiteX99" fmla="*/ 69691 w 83915"/>
                <a:gd name="connsiteY99" fmla="*/ 151215 h 175986"/>
                <a:gd name="connsiteX100" fmla="*/ 70738 w 83915"/>
                <a:gd name="connsiteY100" fmla="*/ 152168 h 175986"/>
                <a:gd name="connsiteX101" fmla="*/ 70738 w 83915"/>
                <a:gd name="connsiteY101" fmla="*/ 153787 h 175986"/>
                <a:gd name="connsiteX102" fmla="*/ 70262 w 83915"/>
                <a:gd name="connsiteY102" fmla="*/ 155311 h 175986"/>
                <a:gd name="connsiteX103" fmla="*/ 70262 w 83915"/>
                <a:gd name="connsiteY103" fmla="*/ 155311 h 175986"/>
                <a:gd name="connsiteX104" fmla="*/ 70834 w 83915"/>
                <a:gd name="connsiteY104" fmla="*/ 156454 h 175986"/>
                <a:gd name="connsiteX105" fmla="*/ 73215 w 83915"/>
                <a:gd name="connsiteY105" fmla="*/ 154930 h 175986"/>
                <a:gd name="connsiteX106" fmla="*/ 73882 w 83915"/>
                <a:gd name="connsiteY106" fmla="*/ 151501 h 175986"/>
                <a:gd name="connsiteX107" fmla="*/ 73882 w 83915"/>
                <a:gd name="connsiteY107" fmla="*/ 149787 h 175986"/>
                <a:gd name="connsiteX108" fmla="*/ 75120 w 83915"/>
                <a:gd name="connsiteY108" fmla="*/ 147786 h 175986"/>
                <a:gd name="connsiteX109" fmla="*/ 75120 w 83915"/>
                <a:gd name="connsiteY109" fmla="*/ 147786 h 175986"/>
                <a:gd name="connsiteX110" fmla="*/ 76358 w 83915"/>
                <a:gd name="connsiteY110" fmla="*/ 150263 h 175986"/>
                <a:gd name="connsiteX111" fmla="*/ 75787 w 83915"/>
                <a:gd name="connsiteY111" fmla="*/ 152929 h 175986"/>
                <a:gd name="connsiteX112" fmla="*/ 76358 w 83915"/>
                <a:gd name="connsiteY112" fmla="*/ 155501 h 175986"/>
                <a:gd name="connsiteX113" fmla="*/ 78073 w 83915"/>
                <a:gd name="connsiteY113" fmla="*/ 154263 h 175986"/>
                <a:gd name="connsiteX114" fmla="*/ 78073 w 83915"/>
                <a:gd name="connsiteY114" fmla="*/ 153501 h 175986"/>
                <a:gd name="connsiteX115" fmla="*/ 74739 w 83915"/>
                <a:gd name="connsiteY115" fmla="*/ 142738 h 175986"/>
                <a:gd name="connsiteX116" fmla="*/ 75406 w 83915"/>
                <a:gd name="connsiteY116" fmla="*/ 126641 h 175986"/>
                <a:gd name="connsiteX117" fmla="*/ 76644 w 83915"/>
                <a:gd name="connsiteY117" fmla="*/ 92160 h 175986"/>
                <a:gd name="connsiteX118" fmla="*/ 77501 w 83915"/>
                <a:gd name="connsiteY118" fmla="*/ 47774 h 175986"/>
                <a:gd name="connsiteX119" fmla="*/ 81216 w 83915"/>
                <a:gd name="connsiteY119" fmla="*/ 34820 h 175986"/>
                <a:gd name="connsiteX120" fmla="*/ 83883 w 83915"/>
                <a:gd name="connsiteY120" fmla="*/ 18436 h 175986"/>
                <a:gd name="connsiteX121" fmla="*/ 83883 w 83915"/>
                <a:gd name="connsiteY121" fmla="*/ 18913 h 175986"/>
                <a:gd name="connsiteX122" fmla="*/ 83883 w 83915"/>
                <a:gd name="connsiteY122" fmla="*/ 20437 h 175986"/>
                <a:gd name="connsiteX123" fmla="*/ 83883 w 83915"/>
                <a:gd name="connsiteY123" fmla="*/ 21485 h 175986"/>
                <a:gd name="connsiteX124" fmla="*/ 82549 w 83915"/>
                <a:gd name="connsiteY124" fmla="*/ 22723 h 175986"/>
                <a:gd name="connsiteX125" fmla="*/ 81502 w 83915"/>
                <a:gd name="connsiteY125" fmla="*/ 21771 h 175986"/>
                <a:gd name="connsiteX126" fmla="*/ 81502 w 83915"/>
                <a:gd name="connsiteY126" fmla="*/ 20246 h 175986"/>
                <a:gd name="connsiteX127" fmla="*/ 81502 w 83915"/>
                <a:gd name="connsiteY127" fmla="*/ 18722 h 175986"/>
                <a:gd name="connsiteX128" fmla="*/ 81502 w 83915"/>
                <a:gd name="connsiteY128" fmla="*/ 18246 h 175986"/>
                <a:gd name="connsiteX129" fmla="*/ 80930 w 83915"/>
                <a:gd name="connsiteY129" fmla="*/ 17103 h 175986"/>
                <a:gd name="connsiteX130" fmla="*/ 78549 w 83915"/>
                <a:gd name="connsiteY130" fmla="*/ 18532 h 175986"/>
                <a:gd name="connsiteX131" fmla="*/ 77978 w 83915"/>
                <a:gd name="connsiteY131" fmla="*/ 21961 h 175986"/>
                <a:gd name="connsiteX132" fmla="*/ 77978 w 83915"/>
                <a:gd name="connsiteY132" fmla="*/ 23676 h 175986"/>
                <a:gd name="connsiteX133" fmla="*/ 76834 w 83915"/>
                <a:gd name="connsiteY133" fmla="*/ 25676 h 175986"/>
                <a:gd name="connsiteX134" fmla="*/ 76834 w 83915"/>
                <a:gd name="connsiteY134" fmla="*/ 25676 h 175986"/>
                <a:gd name="connsiteX135" fmla="*/ 75501 w 83915"/>
                <a:gd name="connsiteY135" fmla="*/ 23294 h 175986"/>
                <a:gd name="connsiteX136" fmla="*/ 76168 w 83915"/>
                <a:gd name="connsiteY136" fmla="*/ 20532 h 175986"/>
                <a:gd name="connsiteX137" fmla="*/ 75596 w 83915"/>
                <a:gd name="connsiteY137" fmla="*/ 18056 h 175986"/>
                <a:gd name="connsiteX138" fmla="*/ 73882 w 83915"/>
                <a:gd name="connsiteY138" fmla="*/ 19294 h 175986"/>
                <a:gd name="connsiteX139" fmla="*/ 73405 w 83915"/>
                <a:gd name="connsiteY139" fmla="*/ 21580 h 175986"/>
                <a:gd name="connsiteX140" fmla="*/ 71596 w 83915"/>
                <a:gd name="connsiteY140" fmla="*/ 22532 h 175986"/>
                <a:gd name="connsiteX141" fmla="*/ 71596 w 83915"/>
                <a:gd name="connsiteY141" fmla="*/ 19865 h 175986"/>
                <a:gd name="connsiteX142" fmla="*/ 73120 w 83915"/>
                <a:gd name="connsiteY142" fmla="*/ 16722 h 175986"/>
                <a:gd name="connsiteX143" fmla="*/ 73691 w 83915"/>
                <a:gd name="connsiteY143" fmla="*/ 15008 h 175986"/>
                <a:gd name="connsiteX144" fmla="*/ 72739 w 83915"/>
                <a:gd name="connsiteY144" fmla="*/ 13674 h 175986"/>
                <a:gd name="connsiteX145" fmla="*/ 71024 w 83915"/>
                <a:gd name="connsiteY145" fmla="*/ 14627 h 175986"/>
                <a:gd name="connsiteX146" fmla="*/ 69786 w 83915"/>
                <a:gd name="connsiteY146" fmla="*/ 17389 h 175986"/>
                <a:gd name="connsiteX147" fmla="*/ 67881 w 83915"/>
                <a:gd name="connsiteY147" fmla="*/ 20151 h 175986"/>
                <a:gd name="connsiteX148" fmla="*/ 66547 w 83915"/>
                <a:gd name="connsiteY148" fmla="*/ 18436 h 175986"/>
                <a:gd name="connsiteX149" fmla="*/ 67595 w 83915"/>
                <a:gd name="connsiteY149" fmla="*/ 16246 h 175986"/>
                <a:gd name="connsiteX150" fmla="*/ 69119 w 83915"/>
                <a:gd name="connsiteY150" fmla="*/ 13198 h 175986"/>
                <a:gd name="connsiteX151" fmla="*/ 66748 w 83915"/>
                <a:gd name="connsiteY151" fmla="*/ 12246 h 175986"/>
                <a:gd name="connsiteX152" fmla="*/ 66738 w 83915"/>
                <a:gd name="connsiteY152" fmla="*/ 12246 h 175986"/>
                <a:gd name="connsiteX153" fmla="*/ 64833 w 83915"/>
                <a:gd name="connsiteY153" fmla="*/ 14151 h 175986"/>
                <a:gd name="connsiteX154" fmla="*/ 63595 w 83915"/>
                <a:gd name="connsiteY154" fmla="*/ 16722 h 175986"/>
                <a:gd name="connsiteX155" fmla="*/ 62452 w 83915"/>
                <a:gd name="connsiteY155" fmla="*/ 17580 h 175986"/>
                <a:gd name="connsiteX156" fmla="*/ 63595 w 83915"/>
                <a:gd name="connsiteY156" fmla="*/ 12817 h 175986"/>
                <a:gd name="connsiteX157" fmla="*/ 64642 w 83915"/>
                <a:gd name="connsiteY157" fmla="*/ 11388 h 175986"/>
                <a:gd name="connsiteX158" fmla="*/ 64071 w 83915"/>
                <a:gd name="connsiteY158" fmla="*/ 9864 h 175986"/>
                <a:gd name="connsiteX159" fmla="*/ 63499 w 83915"/>
                <a:gd name="connsiteY159" fmla="*/ 9864 h 175986"/>
                <a:gd name="connsiteX160" fmla="*/ 60832 w 83915"/>
                <a:gd name="connsiteY160" fmla="*/ 12531 h 175986"/>
                <a:gd name="connsiteX161" fmla="*/ 59404 w 83915"/>
                <a:gd name="connsiteY161" fmla="*/ 15484 h 175986"/>
                <a:gd name="connsiteX162" fmla="*/ 61595 w 83915"/>
                <a:gd name="connsiteY162" fmla="*/ 8531 h 175986"/>
                <a:gd name="connsiteX163" fmla="*/ 63309 w 83915"/>
                <a:gd name="connsiteY163" fmla="*/ 7007 h 175986"/>
                <a:gd name="connsiteX164" fmla="*/ 63309 w 83915"/>
                <a:gd name="connsiteY164" fmla="*/ 4816 h 175986"/>
                <a:gd name="connsiteX165" fmla="*/ 61595 w 83915"/>
                <a:gd name="connsiteY165" fmla="*/ 4244 h 175986"/>
                <a:gd name="connsiteX166" fmla="*/ 57499 w 83915"/>
                <a:gd name="connsiteY166" fmla="*/ 6912 h 175986"/>
                <a:gd name="connsiteX167" fmla="*/ 56261 w 83915"/>
                <a:gd name="connsiteY167" fmla="*/ 12055 h 175986"/>
                <a:gd name="connsiteX168" fmla="*/ 55117 w 83915"/>
                <a:gd name="connsiteY168" fmla="*/ 13484 h 175986"/>
                <a:gd name="connsiteX169" fmla="*/ 53593 w 83915"/>
                <a:gd name="connsiteY169" fmla="*/ 11960 h 175986"/>
                <a:gd name="connsiteX170" fmla="*/ 54165 w 83915"/>
                <a:gd name="connsiteY170" fmla="*/ 9578 h 175986"/>
                <a:gd name="connsiteX171" fmla="*/ 54165 w 83915"/>
                <a:gd name="connsiteY171" fmla="*/ 7197 h 175986"/>
                <a:gd name="connsiteX172" fmla="*/ 51498 w 83915"/>
                <a:gd name="connsiteY172" fmla="*/ 7197 h 175986"/>
                <a:gd name="connsiteX173" fmla="*/ 50260 w 83915"/>
                <a:gd name="connsiteY173" fmla="*/ 9960 h 175986"/>
                <a:gd name="connsiteX174" fmla="*/ 50260 w 83915"/>
                <a:gd name="connsiteY174" fmla="*/ 11579 h 175986"/>
                <a:gd name="connsiteX175" fmla="*/ 50260 w 83915"/>
                <a:gd name="connsiteY175" fmla="*/ 5387 h 175986"/>
                <a:gd name="connsiteX176" fmla="*/ 50736 w 83915"/>
                <a:gd name="connsiteY176" fmla="*/ 3864 h 175986"/>
                <a:gd name="connsiteX177" fmla="*/ 50164 w 83915"/>
                <a:gd name="connsiteY177" fmla="*/ 2339 h 175986"/>
                <a:gd name="connsiteX178" fmla="*/ 49307 w 83915"/>
                <a:gd name="connsiteY178" fmla="*/ 2339 h 175986"/>
                <a:gd name="connsiteX179" fmla="*/ 46831 w 83915"/>
                <a:gd name="connsiteY179" fmla="*/ 5387 h 175986"/>
                <a:gd name="connsiteX180" fmla="*/ 46831 w 83915"/>
                <a:gd name="connsiteY180" fmla="*/ 9578 h 175986"/>
                <a:gd name="connsiteX181" fmla="*/ 45974 w 83915"/>
                <a:gd name="connsiteY181" fmla="*/ 10721 h 175986"/>
                <a:gd name="connsiteX182" fmla="*/ 45974 w 83915"/>
                <a:gd name="connsiteY182" fmla="*/ 10721 h 175986"/>
                <a:gd name="connsiteX183" fmla="*/ 45307 w 83915"/>
                <a:gd name="connsiteY183" fmla="*/ 4530 h 175986"/>
                <a:gd name="connsiteX184" fmla="*/ 42830 w 83915"/>
                <a:gd name="connsiteY184" fmla="*/ 1672 h 175986"/>
                <a:gd name="connsiteX185" fmla="*/ 40639 w 83915"/>
                <a:gd name="connsiteY185" fmla="*/ 1672 h 175986"/>
                <a:gd name="connsiteX186" fmla="*/ 40639 w 83915"/>
                <a:gd name="connsiteY186" fmla="*/ 2721 h 175986"/>
                <a:gd name="connsiteX187" fmla="*/ 42735 w 83915"/>
                <a:gd name="connsiteY187" fmla="*/ 6912 h 175986"/>
                <a:gd name="connsiteX188" fmla="*/ 42735 w 83915"/>
                <a:gd name="connsiteY188" fmla="*/ 11579 h 175986"/>
                <a:gd name="connsiteX189" fmla="*/ 41020 w 83915"/>
                <a:gd name="connsiteY189" fmla="*/ 10531 h 175986"/>
                <a:gd name="connsiteX190" fmla="*/ 41020 w 83915"/>
                <a:gd name="connsiteY190" fmla="*/ 8340 h 175986"/>
                <a:gd name="connsiteX191" fmla="*/ 41020 w 83915"/>
                <a:gd name="connsiteY191" fmla="*/ 8340 h 175986"/>
                <a:gd name="connsiteX192" fmla="*/ 39782 w 83915"/>
                <a:gd name="connsiteY192" fmla="*/ 9578 h 175986"/>
                <a:gd name="connsiteX193" fmla="*/ 38925 w 83915"/>
                <a:gd name="connsiteY193" fmla="*/ 11388 h 175986"/>
                <a:gd name="connsiteX194" fmla="*/ 38163 w 83915"/>
                <a:gd name="connsiteY194" fmla="*/ 6149 h 175986"/>
                <a:gd name="connsiteX195" fmla="*/ 34258 w 83915"/>
                <a:gd name="connsiteY195" fmla="*/ -328 h 175986"/>
                <a:gd name="connsiteX196" fmla="*/ 33210 w 83915"/>
                <a:gd name="connsiteY196" fmla="*/ -328 h 175986"/>
                <a:gd name="connsiteX197" fmla="*/ 31686 w 83915"/>
                <a:gd name="connsiteY197" fmla="*/ 1482 h 175986"/>
                <a:gd name="connsiteX198" fmla="*/ 32353 w 83915"/>
                <a:gd name="connsiteY198" fmla="*/ 4054 h 175986"/>
                <a:gd name="connsiteX199" fmla="*/ 32924 w 83915"/>
                <a:gd name="connsiteY199" fmla="*/ 7768 h 175986"/>
                <a:gd name="connsiteX200" fmla="*/ 31495 w 83915"/>
                <a:gd name="connsiteY200" fmla="*/ 10721 h 175986"/>
                <a:gd name="connsiteX201" fmla="*/ 29209 w 83915"/>
                <a:gd name="connsiteY201" fmla="*/ 8626 h 175986"/>
                <a:gd name="connsiteX202" fmla="*/ 28447 w 83915"/>
                <a:gd name="connsiteY202" fmla="*/ 5483 h 175986"/>
                <a:gd name="connsiteX203" fmla="*/ 25780 w 83915"/>
                <a:gd name="connsiteY203" fmla="*/ 4911 h 175986"/>
                <a:gd name="connsiteX204" fmla="*/ 25780 w 83915"/>
                <a:gd name="connsiteY204" fmla="*/ 6149 h 175986"/>
                <a:gd name="connsiteX205" fmla="*/ 26828 w 83915"/>
                <a:gd name="connsiteY205" fmla="*/ 8816 h 175986"/>
                <a:gd name="connsiteX206" fmla="*/ 26828 w 83915"/>
                <a:gd name="connsiteY206" fmla="*/ 11579 h 175986"/>
                <a:gd name="connsiteX207" fmla="*/ 25018 w 83915"/>
                <a:gd name="connsiteY207" fmla="*/ 11579 h 175986"/>
                <a:gd name="connsiteX208" fmla="*/ 24066 w 83915"/>
                <a:gd name="connsiteY208" fmla="*/ 9578 h 175986"/>
                <a:gd name="connsiteX209" fmla="*/ 23304 w 83915"/>
                <a:gd name="connsiteY209" fmla="*/ 3768 h 175986"/>
                <a:gd name="connsiteX210" fmla="*/ 24637 w 83915"/>
                <a:gd name="connsiteY210" fmla="*/ 1958 h 175986"/>
                <a:gd name="connsiteX211" fmla="*/ 22828 w 83915"/>
                <a:gd name="connsiteY211" fmla="*/ -232 h 175986"/>
                <a:gd name="connsiteX212" fmla="*/ 21208 w 83915"/>
                <a:gd name="connsiteY212" fmla="*/ -232 h 175986"/>
                <a:gd name="connsiteX213" fmla="*/ 20256 w 83915"/>
                <a:gd name="connsiteY213" fmla="*/ 1101 h 175986"/>
                <a:gd name="connsiteX214" fmla="*/ 20923 w 83915"/>
                <a:gd name="connsiteY214" fmla="*/ 2435 h 175986"/>
                <a:gd name="connsiteX215" fmla="*/ 22256 w 83915"/>
                <a:gd name="connsiteY215" fmla="*/ 6626 h 175986"/>
                <a:gd name="connsiteX216" fmla="*/ 21589 w 83915"/>
                <a:gd name="connsiteY216" fmla="*/ 8150 h 175986"/>
                <a:gd name="connsiteX217" fmla="*/ 20542 w 83915"/>
                <a:gd name="connsiteY217" fmla="*/ 8150 h 175986"/>
                <a:gd name="connsiteX218" fmla="*/ 19399 w 83915"/>
                <a:gd name="connsiteY218" fmla="*/ 5673 h 175986"/>
                <a:gd name="connsiteX219" fmla="*/ 18446 w 83915"/>
                <a:gd name="connsiteY219" fmla="*/ 3101 h 175986"/>
                <a:gd name="connsiteX220" fmla="*/ 16246 w 83915"/>
                <a:gd name="connsiteY220" fmla="*/ 2482 h 175986"/>
                <a:gd name="connsiteX221" fmla="*/ 16160 w 83915"/>
                <a:gd name="connsiteY221" fmla="*/ 2530 h 175986"/>
                <a:gd name="connsiteX222" fmla="*/ 15589 w 83915"/>
                <a:gd name="connsiteY222" fmla="*/ 4435 h 175986"/>
                <a:gd name="connsiteX223" fmla="*/ 16541 w 83915"/>
                <a:gd name="connsiteY223" fmla="*/ 6340 h 175986"/>
                <a:gd name="connsiteX224" fmla="*/ 19113 w 83915"/>
                <a:gd name="connsiteY224" fmla="*/ 12626 h 175986"/>
                <a:gd name="connsiteX225" fmla="*/ 18541 w 83915"/>
                <a:gd name="connsiteY225" fmla="*/ 14627 h 175986"/>
                <a:gd name="connsiteX226" fmla="*/ 17303 w 83915"/>
                <a:gd name="connsiteY226" fmla="*/ 14151 h 175986"/>
                <a:gd name="connsiteX227" fmla="*/ 16732 w 83915"/>
                <a:gd name="connsiteY227" fmla="*/ 12817 h 175986"/>
                <a:gd name="connsiteX228" fmla="*/ 15970 w 83915"/>
                <a:gd name="connsiteY228" fmla="*/ 10531 h 175986"/>
                <a:gd name="connsiteX229" fmla="*/ 14446 w 83915"/>
                <a:gd name="connsiteY229" fmla="*/ 8245 h 175986"/>
                <a:gd name="connsiteX230" fmla="*/ 12064 w 83915"/>
                <a:gd name="connsiteY230" fmla="*/ 8816 h 175986"/>
                <a:gd name="connsiteX231" fmla="*/ 12731 w 83915"/>
                <a:gd name="connsiteY231" fmla="*/ 11197 h 175986"/>
                <a:gd name="connsiteX232" fmla="*/ 13493 w 83915"/>
                <a:gd name="connsiteY232" fmla="*/ 13198 h 175986"/>
                <a:gd name="connsiteX233" fmla="*/ 13493 w 83915"/>
                <a:gd name="connsiteY233" fmla="*/ 14245 h 175986"/>
                <a:gd name="connsiteX234" fmla="*/ 13493 w 83915"/>
                <a:gd name="connsiteY234" fmla="*/ 14722 h 175986"/>
                <a:gd name="connsiteX235" fmla="*/ 10826 w 83915"/>
                <a:gd name="connsiteY235" fmla="*/ 13865 h 175986"/>
                <a:gd name="connsiteX236" fmla="*/ 10255 w 83915"/>
                <a:gd name="connsiteY236" fmla="*/ 10721 h 175986"/>
                <a:gd name="connsiteX237" fmla="*/ 10255 w 83915"/>
                <a:gd name="connsiteY237" fmla="*/ 7673 h 175986"/>
                <a:gd name="connsiteX238" fmla="*/ 9683 w 83915"/>
                <a:gd name="connsiteY238" fmla="*/ 7007 h 175986"/>
                <a:gd name="connsiteX239" fmla="*/ 8159 w 83915"/>
                <a:gd name="connsiteY239" fmla="*/ 7007 h 175986"/>
                <a:gd name="connsiteX240" fmla="*/ 7207 w 83915"/>
                <a:gd name="connsiteY240" fmla="*/ 7673 h 175986"/>
                <a:gd name="connsiteX241" fmla="*/ 7207 w 83915"/>
                <a:gd name="connsiteY241" fmla="*/ 11388 h 175986"/>
                <a:gd name="connsiteX242" fmla="*/ 9016 w 83915"/>
                <a:gd name="connsiteY242" fmla="*/ 14912 h 175986"/>
                <a:gd name="connsiteX243" fmla="*/ 9016 w 83915"/>
                <a:gd name="connsiteY243" fmla="*/ 16817 h 175986"/>
                <a:gd name="connsiteX244" fmla="*/ 7207 w 83915"/>
                <a:gd name="connsiteY244" fmla="*/ 16817 h 175986"/>
                <a:gd name="connsiteX245" fmla="*/ 6349 w 83915"/>
                <a:gd name="connsiteY245" fmla="*/ 15008 h 175986"/>
                <a:gd name="connsiteX246" fmla="*/ 6349 w 83915"/>
                <a:gd name="connsiteY246" fmla="*/ 13579 h 175986"/>
                <a:gd name="connsiteX247" fmla="*/ 5302 w 83915"/>
                <a:gd name="connsiteY247" fmla="*/ 12722 h 175986"/>
                <a:gd name="connsiteX248" fmla="*/ 3682 w 83915"/>
                <a:gd name="connsiteY248" fmla="*/ 14341 h 175986"/>
                <a:gd name="connsiteX249" fmla="*/ 3682 w 83915"/>
                <a:gd name="connsiteY249" fmla="*/ 17008 h 175986"/>
                <a:gd name="connsiteX250" fmla="*/ 2635 w 83915"/>
                <a:gd name="connsiteY250" fmla="*/ 17675 h 175986"/>
                <a:gd name="connsiteX251" fmla="*/ 1301 w 83915"/>
                <a:gd name="connsiteY251" fmla="*/ 17103 h 175986"/>
                <a:gd name="connsiteX252" fmla="*/ 730 w 83915"/>
                <a:gd name="connsiteY252" fmla="*/ 15865 h 175986"/>
                <a:gd name="connsiteX253" fmla="*/ -32 w 83915"/>
                <a:gd name="connsiteY253" fmla="*/ 13484 h 175986"/>
                <a:gd name="connsiteX254" fmla="*/ 1873 w 83915"/>
                <a:gd name="connsiteY254" fmla="*/ 36248 h 175986"/>
                <a:gd name="connsiteX255" fmla="*/ 1873 w 83915"/>
                <a:gd name="connsiteY255" fmla="*/ 52917 h 175986"/>
                <a:gd name="connsiteX256" fmla="*/ 3682 w 83915"/>
                <a:gd name="connsiteY256" fmla="*/ 71967 h 175986"/>
                <a:gd name="connsiteX257" fmla="*/ 3682 w 83915"/>
                <a:gd name="connsiteY257" fmla="*/ 95589 h 175986"/>
                <a:gd name="connsiteX258" fmla="*/ 5207 w 83915"/>
                <a:gd name="connsiteY258" fmla="*/ 105686 h 175986"/>
                <a:gd name="connsiteX259" fmla="*/ 730 w 83915"/>
                <a:gd name="connsiteY259" fmla="*/ 161597 h 175986"/>
                <a:gd name="connsiteX260" fmla="*/ 730 w 83915"/>
                <a:gd name="connsiteY260" fmla="*/ 161597 h 175986"/>
                <a:gd name="connsiteX261" fmla="*/ 2158 w 83915"/>
                <a:gd name="connsiteY261" fmla="*/ 158740 h 175986"/>
                <a:gd name="connsiteX262" fmla="*/ 444 w 83915"/>
                <a:gd name="connsiteY262" fmla="*/ 165026 h 175986"/>
                <a:gd name="connsiteX263" fmla="*/ 444 w 83915"/>
                <a:gd name="connsiteY263" fmla="*/ 168551 h 175986"/>
                <a:gd name="connsiteX264" fmla="*/ 444 w 83915"/>
                <a:gd name="connsiteY264" fmla="*/ 169884 h 175986"/>
                <a:gd name="connsiteX265" fmla="*/ 2349 w 83915"/>
                <a:gd name="connsiteY265" fmla="*/ 167122 h 17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83915" h="175986">
                  <a:moveTo>
                    <a:pt x="2349" y="167122"/>
                  </a:moveTo>
                  <a:cubicBezTo>
                    <a:pt x="2920" y="165484"/>
                    <a:pt x="3330" y="163788"/>
                    <a:pt x="3587" y="162074"/>
                  </a:cubicBezTo>
                  <a:cubicBezTo>
                    <a:pt x="3587" y="161502"/>
                    <a:pt x="4063" y="160740"/>
                    <a:pt x="4635" y="160645"/>
                  </a:cubicBezTo>
                  <a:cubicBezTo>
                    <a:pt x="5207" y="160550"/>
                    <a:pt x="6159" y="161311"/>
                    <a:pt x="6254" y="162169"/>
                  </a:cubicBezTo>
                  <a:cubicBezTo>
                    <a:pt x="6169" y="162997"/>
                    <a:pt x="5940" y="163798"/>
                    <a:pt x="5587" y="164550"/>
                  </a:cubicBezTo>
                  <a:cubicBezTo>
                    <a:pt x="5197" y="165293"/>
                    <a:pt x="5197" y="166188"/>
                    <a:pt x="5587" y="166931"/>
                  </a:cubicBezTo>
                  <a:cubicBezTo>
                    <a:pt x="6378" y="167627"/>
                    <a:pt x="7559" y="167627"/>
                    <a:pt x="8350" y="166931"/>
                  </a:cubicBezTo>
                  <a:cubicBezTo>
                    <a:pt x="8950" y="166112"/>
                    <a:pt x="9378" y="165169"/>
                    <a:pt x="9588" y="164169"/>
                  </a:cubicBezTo>
                  <a:lnTo>
                    <a:pt x="9588" y="162550"/>
                  </a:lnTo>
                  <a:cubicBezTo>
                    <a:pt x="10350" y="164540"/>
                    <a:pt x="10350" y="166751"/>
                    <a:pt x="9588" y="168741"/>
                  </a:cubicBezTo>
                  <a:cubicBezTo>
                    <a:pt x="9493" y="169274"/>
                    <a:pt x="9493" y="169827"/>
                    <a:pt x="9588" y="170360"/>
                  </a:cubicBezTo>
                  <a:cubicBezTo>
                    <a:pt x="9455" y="170913"/>
                    <a:pt x="9683" y="171484"/>
                    <a:pt x="10159" y="171789"/>
                  </a:cubicBezTo>
                  <a:lnTo>
                    <a:pt x="11017" y="171789"/>
                  </a:lnTo>
                  <a:cubicBezTo>
                    <a:pt x="12388" y="171427"/>
                    <a:pt x="13379" y="170246"/>
                    <a:pt x="13493" y="168837"/>
                  </a:cubicBezTo>
                  <a:cubicBezTo>
                    <a:pt x="13588" y="167446"/>
                    <a:pt x="13588" y="166045"/>
                    <a:pt x="13493" y="164646"/>
                  </a:cubicBezTo>
                  <a:cubicBezTo>
                    <a:pt x="13493" y="164074"/>
                    <a:pt x="13493" y="163217"/>
                    <a:pt x="14350" y="163407"/>
                  </a:cubicBezTo>
                  <a:cubicBezTo>
                    <a:pt x="14503" y="163360"/>
                    <a:pt x="14674" y="163360"/>
                    <a:pt x="14827" y="163407"/>
                  </a:cubicBezTo>
                  <a:cubicBezTo>
                    <a:pt x="15779" y="165217"/>
                    <a:pt x="14827" y="167598"/>
                    <a:pt x="15493" y="169598"/>
                  </a:cubicBezTo>
                  <a:cubicBezTo>
                    <a:pt x="16036" y="170789"/>
                    <a:pt x="16894" y="171808"/>
                    <a:pt x="17970" y="172551"/>
                  </a:cubicBezTo>
                  <a:cubicBezTo>
                    <a:pt x="18732" y="172551"/>
                    <a:pt x="19875" y="173408"/>
                    <a:pt x="20256" y="172551"/>
                  </a:cubicBezTo>
                  <a:cubicBezTo>
                    <a:pt x="20389" y="172218"/>
                    <a:pt x="20389" y="171837"/>
                    <a:pt x="20256" y="171503"/>
                  </a:cubicBezTo>
                  <a:cubicBezTo>
                    <a:pt x="19684" y="170075"/>
                    <a:pt x="18827" y="168741"/>
                    <a:pt x="18161" y="167312"/>
                  </a:cubicBezTo>
                  <a:cubicBezTo>
                    <a:pt x="17389" y="165912"/>
                    <a:pt x="17217" y="164264"/>
                    <a:pt x="17684" y="162740"/>
                  </a:cubicBezTo>
                  <a:cubicBezTo>
                    <a:pt x="18351" y="162740"/>
                    <a:pt x="19113" y="162740"/>
                    <a:pt x="19399" y="163693"/>
                  </a:cubicBezTo>
                  <a:cubicBezTo>
                    <a:pt x="19303" y="164455"/>
                    <a:pt x="19303" y="165217"/>
                    <a:pt x="19399" y="165979"/>
                  </a:cubicBezTo>
                  <a:lnTo>
                    <a:pt x="19399" y="165979"/>
                  </a:lnTo>
                  <a:cubicBezTo>
                    <a:pt x="19970" y="165979"/>
                    <a:pt x="20542" y="165312"/>
                    <a:pt x="20637" y="164646"/>
                  </a:cubicBezTo>
                  <a:cubicBezTo>
                    <a:pt x="20732" y="163979"/>
                    <a:pt x="20637" y="162931"/>
                    <a:pt x="21494" y="162931"/>
                  </a:cubicBezTo>
                  <a:cubicBezTo>
                    <a:pt x="22151" y="164560"/>
                    <a:pt x="22380" y="166331"/>
                    <a:pt x="22161" y="168074"/>
                  </a:cubicBezTo>
                  <a:cubicBezTo>
                    <a:pt x="22380" y="170770"/>
                    <a:pt x="23866" y="173208"/>
                    <a:pt x="26161" y="174647"/>
                  </a:cubicBezTo>
                  <a:cubicBezTo>
                    <a:pt x="26504" y="174742"/>
                    <a:pt x="26866" y="174742"/>
                    <a:pt x="27209" y="174647"/>
                  </a:cubicBezTo>
                  <a:cubicBezTo>
                    <a:pt x="28133" y="174504"/>
                    <a:pt x="28790" y="173675"/>
                    <a:pt x="28733" y="172742"/>
                  </a:cubicBezTo>
                  <a:cubicBezTo>
                    <a:pt x="28724" y="171856"/>
                    <a:pt x="28533" y="170979"/>
                    <a:pt x="28162" y="170170"/>
                  </a:cubicBezTo>
                  <a:cubicBezTo>
                    <a:pt x="27714" y="168979"/>
                    <a:pt x="27485" y="167722"/>
                    <a:pt x="27495" y="166455"/>
                  </a:cubicBezTo>
                  <a:cubicBezTo>
                    <a:pt x="27495" y="165217"/>
                    <a:pt x="27495" y="163788"/>
                    <a:pt x="29019" y="163597"/>
                  </a:cubicBezTo>
                  <a:cubicBezTo>
                    <a:pt x="30543" y="163407"/>
                    <a:pt x="30924" y="164550"/>
                    <a:pt x="31210" y="165598"/>
                  </a:cubicBezTo>
                  <a:cubicBezTo>
                    <a:pt x="31353" y="166712"/>
                    <a:pt x="31638" y="167798"/>
                    <a:pt x="32067" y="168837"/>
                  </a:cubicBezTo>
                  <a:cubicBezTo>
                    <a:pt x="32543" y="169789"/>
                    <a:pt x="34162" y="170265"/>
                    <a:pt x="34734" y="169313"/>
                  </a:cubicBezTo>
                  <a:cubicBezTo>
                    <a:pt x="34829" y="168903"/>
                    <a:pt x="34829" y="168484"/>
                    <a:pt x="34734" y="168074"/>
                  </a:cubicBezTo>
                  <a:cubicBezTo>
                    <a:pt x="34439" y="167160"/>
                    <a:pt x="34096" y="166274"/>
                    <a:pt x="33686" y="165407"/>
                  </a:cubicBezTo>
                  <a:cubicBezTo>
                    <a:pt x="33210" y="164550"/>
                    <a:pt x="33210" y="163503"/>
                    <a:pt x="33686" y="162645"/>
                  </a:cubicBezTo>
                  <a:cubicBezTo>
                    <a:pt x="34210" y="162217"/>
                    <a:pt x="34972" y="162217"/>
                    <a:pt x="35496" y="162645"/>
                  </a:cubicBezTo>
                  <a:cubicBezTo>
                    <a:pt x="36163" y="162645"/>
                    <a:pt x="36353" y="163883"/>
                    <a:pt x="36544" y="164741"/>
                  </a:cubicBezTo>
                  <a:lnTo>
                    <a:pt x="37211" y="170551"/>
                  </a:lnTo>
                  <a:cubicBezTo>
                    <a:pt x="37334" y="171494"/>
                    <a:pt x="37553" y="172418"/>
                    <a:pt x="37877" y="173313"/>
                  </a:cubicBezTo>
                  <a:cubicBezTo>
                    <a:pt x="38182" y="174228"/>
                    <a:pt x="38830" y="174980"/>
                    <a:pt x="39687" y="175409"/>
                  </a:cubicBezTo>
                  <a:cubicBezTo>
                    <a:pt x="40201" y="175647"/>
                    <a:pt x="40792" y="175647"/>
                    <a:pt x="41306" y="175409"/>
                  </a:cubicBezTo>
                  <a:cubicBezTo>
                    <a:pt x="41859" y="175190"/>
                    <a:pt x="42230" y="174666"/>
                    <a:pt x="42259" y="174075"/>
                  </a:cubicBezTo>
                  <a:cubicBezTo>
                    <a:pt x="42173" y="173542"/>
                    <a:pt x="41944" y="173046"/>
                    <a:pt x="41592" y="172646"/>
                  </a:cubicBezTo>
                  <a:cubicBezTo>
                    <a:pt x="40830" y="171370"/>
                    <a:pt x="40373" y="169932"/>
                    <a:pt x="40258" y="168455"/>
                  </a:cubicBezTo>
                  <a:cubicBezTo>
                    <a:pt x="40097" y="167855"/>
                    <a:pt x="40373" y="167217"/>
                    <a:pt x="40925" y="166931"/>
                  </a:cubicBezTo>
                  <a:cubicBezTo>
                    <a:pt x="41259" y="166779"/>
                    <a:pt x="41640" y="166779"/>
                    <a:pt x="41973" y="166931"/>
                  </a:cubicBezTo>
                  <a:cubicBezTo>
                    <a:pt x="42592" y="167588"/>
                    <a:pt x="42992" y="168417"/>
                    <a:pt x="43116" y="169313"/>
                  </a:cubicBezTo>
                  <a:cubicBezTo>
                    <a:pt x="43230" y="170227"/>
                    <a:pt x="43554" y="171113"/>
                    <a:pt x="44068" y="171885"/>
                  </a:cubicBezTo>
                  <a:cubicBezTo>
                    <a:pt x="44592" y="172665"/>
                    <a:pt x="45602" y="172942"/>
                    <a:pt x="46450" y="172551"/>
                  </a:cubicBezTo>
                  <a:cubicBezTo>
                    <a:pt x="47002" y="172085"/>
                    <a:pt x="47231" y="171342"/>
                    <a:pt x="47021" y="170646"/>
                  </a:cubicBezTo>
                  <a:cubicBezTo>
                    <a:pt x="46821" y="169960"/>
                    <a:pt x="46497" y="169313"/>
                    <a:pt x="46069" y="168741"/>
                  </a:cubicBezTo>
                  <a:cubicBezTo>
                    <a:pt x="44811" y="166788"/>
                    <a:pt x="43906" y="164626"/>
                    <a:pt x="43402" y="162360"/>
                  </a:cubicBezTo>
                  <a:cubicBezTo>
                    <a:pt x="43402" y="161693"/>
                    <a:pt x="43402" y="160645"/>
                    <a:pt x="43973" y="160359"/>
                  </a:cubicBezTo>
                  <a:cubicBezTo>
                    <a:pt x="44354" y="160140"/>
                    <a:pt x="44830" y="160140"/>
                    <a:pt x="45211" y="160359"/>
                  </a:cubicBezTo>
                  <a:cubicBezTo>
                    <a:pt x="45497" y="160759"/>
                    <a:pt x="45697" y="161207"/>
                    <a:pt x="45783" y="161693"/>
                  </a:cubicBezTo>
                  <a:cubicBezTo>
                    <a:pt x="45993" y="162502"/>
                    <a:pt x="46250" y="163293"/>
                    <a:pt x="46545" y="164074"/>
                  </a:cubicBezTo>
                  <a:cubicBezTo>
                    <a:pt x="46850" y="164979"/>
                    <a:pt x="47412" y="165769"/>
                    <a:pt x="48164" y="166360"/>
                  </a:cubicBezTo>
                  <a:cubicBezTo>
                    <a:pt x="48983" y="166836"/>
                    <a:pt x="50031" y="166569"/>
                    <a:pt x="50507" y="165750"/>
                  </a:cubicBezTo>
                  <a:cubicBezTo>
                    <a:pt x="50526" y="165731"/>
                    <a:pt x="50536" y="165712"/>
                    <a:pt x="50545" y="165693"/>
                  </a:cubicBezTo>
                  <a:cubicBezTo>
                    <a:pt x="50545" y="164931"/>
                    <a:pt x="50545" y="164074"/>
                    <a:pt x="49879" y="163407"/>
                  </a:cubicBezTo>
                  <a:cubicBezTo>
                    <a:pt x="49488" y="162769"/>
                    <a:pt x="49221" y="162054"/>
                    <a:pt x="49117" y="161311"/>
                  </a:cubicBezTo>
                  <a:cubicBezTo>
                    <a:pt x="48974" y="160978"/>
                    <a:pt x="48974" y="160598"/>
                    <a:pt x="49117" y="160264"/>
                  </a:cubicBezTo>
                  <a:lnTo>
                    <a:pt x="49117" y="160264"/>
                  </a:lnTo>
                  <a:cubicBezTo>
                    <a:pt x="50145" y="159835"/>
                    <a:pt x="51336" y="160245"/>
                    <a:pt x="51879" y="161216"/>
                  </a:cubicBezTo>
                  <a:cubicBezTo>
                    <a:pt x="52317" y="162169"/>
                    <a:pt x="52508" y="163217"/>
                    <a:pt x="52450" y="164264"/>
                  </a:cubicBezTo>
                  <a:cubicBezTo>
                    <a:pt x="52212" y="165302"/>
                    <a:pt x="52212" y="166369"/>
                    <a:pt x="52450" y="167408"/>
                  </a:cubicBezTo>
                  <a:lnTo>
                    <a:pt x="52450" y="168074"/>
                  </a:lnTo>
                  <a:cubicBezTo>
                    <a:pt x="52955" y="168341"/>
                    <a:pt x="53565" y="168341"/>
                    <a:pt x="54070" y="168074"/>
                  </a:cubicBezTo>
                  <a:cubicBezTo>
                    <a:pt x="54432" y="167922"/>
                    <a:pt x="54756" y="167694"/>
                    <a:pt x="55022" y="167408"/>
                  </a:cubicBezTo>
                  <a:cubicBezTo>
                    <a:pt x="55727" y="166274"/>
                    <a:pt x="55727" y="164826"/>
                    <a:pt x="55022" y="163693"/>
                  </a:cubicBezTo>
                  <a:cubicBezTo>
                    <a:pt x="54298" y="162607"/>
                    <a:pt x="53660" y="161454"/>
                    <a:pt x="53117" y="160264"/>
                  </a:cubicBezTo>
                  <a:cubicBezTo>
                    <a:pt x="52660" y="159673"/>
                    <a:pt x="52660" y="158854"/>
                    <a:pt x="53117" y="158263"/>
                  </a:cubicBezTo>
                  <a:cubicBezTo>
                    <a:pt x="53632" y="157787"/>
                    <a:pt x="54413" y="157787"/>
                    <a:pt x="54927" y="158263"/>
                  </a:cubicBezTo>
                  <a:cubicBezTo>
                    <a:pt x="55394" y="158759"/>
                    <a:pt x="55698" y="159397"/>
                    <a:pt x="55784" y="160073"/>
                  </a:cubicBezTo>
                  <a:cubicBezTo>
                    <a:pt x="55737" y="160550"/>
                    <a:pt x="55737" y="161026"/>
                    <a:pt x="55784" y="161502"/>
                  </a:cubicBezTo>
                  <a:cubicBezTo>
                    <a:pt x="55975" y="161902"/>
                    <a:pt x="56318" y="162207"/>
                    <a:pt x="56737" y="162360"/>
                  </a:cubicBezTo>
                  <a:cubicBezTo>
                    <a:pt x="57689" y="162360"/>
                    <a:pt x="58356" y="161597"/>
                    <a:pt x="58451" y="160645"/>
                  </a:cubicBezTo>
                  <a:cubicBezTo>
                    <a:pt x="58537" y="159759"/>
                    <a:pt x="58537" y="158864"/>
                    <a:pt x="58451" y="157978"/>
                  </a:cubicBezTo>
                  <a:cubicBezTo>
                    <a:pt x="58670" y="157597"/>
                    <a:pt x="59061" y="157349"/>
                    <a:pt x="59499" y="157311"/>
                  </a:cubicBezTo>
                  <a:cubicBezTo>
                    <a:pt x="60004" y="157292"/>
                    <a:pt x="60499" y="157502"/>
                    <a:pt x="60832" y="157883"/>
                  </a:cubicBezTo>
                  <a:cubicBezTo>
                    <a:pt x="61118" y="158283"/>
                    <a:pt x="61318" y="158730"/>
                    <a:pt x="61404" y="159216"/>
                  </a:cubicBezTo>
                  <a:cubicBezTo>
                    <a:pt x="61642" y="160312"/>
                    <a:pt x="62023" y="161369"/>
                    <a:pt x="62547" y="162360"/>
                  </a:cubicBezTo>
                  <a:cubicBezTo>
                    <a:pt x="63080" y="163388"/>
                    <a:pt x="64071" y="164093"/>
                    <a:pt x="65214" y="164264"/>
                  </a:cubicBezTo>
                  <a:cubicBezTo>
                    <a:pt x="65890" y="164369"/>
                    <a:pt x="66557" y="164074"/>
                    <a:pt x="66928" y="163503"/>
                  </a:cubicBezTo>
                  <a:cubicBezTo>
                    <a:pt x="66986" y="163217"/>
                    <a:pt x="66986" y="162931"/>
                    <a:pt x="66928" y="162645"/>
                  </a:cubicBezTo>
                  <a:cubicBezTo>
                    <a:pt x="66805" y="161150"/>
                    <a:pt x="66243" y="159721"/>
                    <a:pt x="65309" y="158549"/>
                  </a:cubicBezTo>
                  <a:cubicBezTo>
                    <a:pt x="64795" y="157949"/>
                    <a:pt x="64433" y="157226"/>
                    <a:pt x="64261" y="156454"/>
                  </a:cubicBezTo>
                  <a:cubicBezTo>
                    <a:pt x="64119" y="156006"/>
                    <a:pt x="64319" y="155521"/>
                    <a:pt x="64738" y="155311"/>
                  </a:cubicBezTo>
                  <a:cubicBezTo>
                    <a:pt x="65119" y="155092"/>
                    <a:pt x="65595" y="155092"/>
                    <a:pt x="65976" y="155311"/>
                  </a:cubicBezTo>
                  <a:cubicBezTo>
                    <a:pt x="65976" y="155311"/>
                    <a:pt x="66738" y="155977"/>
                    <a:pt x="67214" y="155977"/>
                  </a:cubicBezTo>
                  <a:cubicBezTo>
                    <a:pt x="67710" y="155901"/>
                    <a:pt x="68138" y="155578"/>
                    <a:pt x="68357" y="155121"/>
                  </a:cubicBezTo>
                  <a:cubicBezTo>
                    <a:pt x="68405" y="154615"/>
                    <a:pt x="68405" y="154101"/>
                    <a:pt x="68357" y="153596"/>
                  </a:cubicBezTo>
                  <a:cubicBezTo>
                    <a:pt x="68262" y="153253"/>
                    <a:pt x="68262" y="152892"/>
                    <a:pt x="68357" y="152549"/>
                  </a:cubicBezTo>
                  <a:cubicBezTo>
                    <a:pt x="68357" y="151882"/>
                    <a:pt x="69024" y="151215"/>
                    <a:pt x="69691" y="151215"/>
                  </a:cubicBezTo>
                  <a:cubicBezTo>
                    <a:pt x="70205" y="151282"/>
                    <a:pt x="70624" y="151663"/>
                    <a:pt x="70738" y="152168"/>
                  </a:cubicBezTo>
                  <a:cubicBezTo>
                    <a:pt x="70881" y="152701"/>
                    <a:pt x="70881" y="153253"/>
                    <a:pt x="70738" y="153787"/>
                  </a:cubicBezTo>
                  <a:cubicBezTo>
                    <a:pt x="70519" y="154273"/>
                    <a:pt x="70367" y="154787"/>
                    <a:pt x="70262" y="155311"/>
                  </a:cubicBezTo>
                  <a:lnTo>
                    <a:pt x="70262" y="155311"/>
                  </a:lnTo>
                  <a:cubicBezTo>
                    <a:pt x="70262" y="155311"/>
                    <a:pt x="70262" y="156359"/>
                    <a:pt x="70834" y="156454"/>
                  </a:cubicBezTo>
                  <a:cubicBezTo>
                    <a:pt x="71405" y="156549"/>
                    <a:pt x="72548" y="155882"/>
                    <a:pt x="73215" y="154930"/>
                  </a:cubicBezTo>
                  <a:cubicBezTo>
                    <a:pt x="73901" y="153930"/>
                    <a:pt x="74148" y="152692"/>
                    <a:pt x="73882" y="151501"/>
                  </a:cubicBezTo>
                  <a:cubicBezTo>
                    <a:pt x="73882" y="150834"/>
                    <a:pt x="73882" y="150358"/>
                    <a:pt x="73882" y="149787"/>
                  </a:cubicBezTo>
                  <a:cubicBezTo>
                    <a:pt x="73882" y="149215"/>
                    <a:pt x="75120" y="148738"/>
                    <a:pt x="75120" y="147786"/>
                  </a:cubicBezTo>
                  <a:lnTo>
                    <a:pt x="75120" y="147786"/>
                  </a:lnTo>
                  <a:cubicBezTo>
                    <a:pt x="75120" y="149977"/>
                    <a:pt x="76072" y="149310"/>
                    <a:pt x="76358" y="150263"/>
                  </a:cubicBezTo>
                  <a:cubicBezTo>
                    <a:pt x="76644" y="151215"/>
                    <a:pt x="76358" y="152072"/>
                    <a:pt x="75787" y="152929"/>
                  </a:cubicBezTo>
                  <a:cubicBezTo>
                    <a:pt x="75215" y="153787"/>
                    <a:pt x="75787" y="155216"/>
                    <a:pt x="76358" y="155501"/>
                  </a:cubicBezTo>
                  <a:cubicBezTo>
                    <a:pt x="76930" y="155787"/>
                    <a:pt x="77787" y="155025"/>
                    <a:pt x="78073" y="154263"/>
                  </a:cubicBezTo>
                  <a:cubicBezTo>
                    <a:pt x="78120" y="154015"/>
                    <a:pt x="78120" y="153749"/>
                    <a:pt x="78073" y="153501"/>
                  </a:cubicBezTo>
                  <a:cubicBezTo>
                    <a:pt x="76406" y="150110"/>
                    <a:pt x="75282" y="146481"/>
                    <a:pt x="74739" y="142738"/>
                  </a:cubicBezTo>
                  <a:cubicBezTo>
                    <a:pt x="74291" y="137366"/>
                    <a:pt x="74520" y="131956"/>
                    <a:pt x="75406" y="126641"/>
                  </a:cubicBezTo>
                  <a:cubicBezTo>
                    <a:pt x="76673" y="115192"/>
                    <a:pt x="77092" y="103666"/>
                    <a:pt x="76644" y="92160"/>
                  </a:cubicBezTo>
                  <a:cubicBezTo>
                    <a:pt x="74920" y="77396"/>
                    <a:pt x="75215" y="62461"/>
                    <a:pt x="77501" y="47774"/>
                  </a:cubicBezTo>
                  <a:cubicBezTo>
                    <a:pt x="78549" y="43392"/>
                    <a:pt x="80073" y="39201"/>
                    <a:pt x="81216" y="34820"/>
                  </a:cubicBezTo>
                  <a:cubicBezTo>
                    <a:pt x="82445" y="29419"/>
                    <a:pt x="83331" y="23952"/>
                    <a:pt x="83883" y="18436"/>
                  </a:cubicBezTo>
                  <a:cubicBezTo>
                    <a:pt x="83845" y="18589"/>
                    <a:pt x="83845" y="18760"/>
                    <a:pt x="83883" y="18913"/>
                  </a:cubicBezTo>
                  <a:cubicBezTo>
                    <a:pt x="83835" y="19418"/>
                    <a:pt x="83835" y="19932"/>
                    <a:pt x="83883" y="20437"/>
                  </a:cubicBezTo>
                  <a:lnTo>
                    <a:pt x="83883" y="21485"/>
                  </a:lnTo>
                  <a:cubicBezTo>
                    <a:pt x="83883" y="22056"/>
                    <a:pt x="83216" y="22723"/>
                    <a:pt x="82549" y="22723"/>
                  </a:cubicBezTo>
                  <a:cubicBezTo>
                    <a:pt x="82035" y="22656"/>
                    <a:pt x="81616" y="22275"/>
                    <a:pt x="81502" y="21771"/>
                  </a:cubicBezTo>
                  <a:cubicBezTo>
                    <a:pt x="81407" y="21265"/>
                    <a:pt x="81407" y="20751"/>
                    <a:pt x="81502" y="20246"/>
                  </a:cubicBezTo>
                  <a:cubicBezTo>
                    <a:pt x="81540" y="19742"/>
                    <a:pt x="81540" y="19227"/>
                    <a:pt x="81502" y="18722"/>
                  </a:cubicBezTo>
                  <a:lnTo>
                    <a:pt x="81502" y="18246"/>
                  </a:lnTo>
                  <a:cubicBezTo>
                    <a:pt x="81502" y="18246"/>
                    <a:pt x="81502" y="17198"/>
                    <a:pt x="80930" y="17103"/>
                  </a:cubicBezTo>
                  <a:cubicBezTo>
                    <a:pt x="80359" y="17008"/>
                    <a:pt x="79216" y="17580"/>
                    <a:pt x="78549" y="18532"/>
                  </a:cubicBezTo>
                  <a:cubicBezTo>
                    <a:pt x="77939" y="19570"/>
                    <a:pt x="77739" y="20789"/>
                    <a:pt x="77978" y="21961"/>
                  </a:cubicBezTo>
                  <a:cubicBezTo>
                    <a:pt x="77978" y="22627"/>
                    <a:pt x="77978" y="23104"/>
                    <a:pt x="77978" y="23676"/>
                  </a:cubicBezTo>
                  <a:cubicBezTo>
                    <a:pt x="77978" y="24247"/>
                    <a:pt x="76739" y="24819"/>
                    <a:pt x="76834" y="25676"/>
                  </a:cubicBezTo>
                  <a:lnTo>
                    <a:pt x="76834" y="25676"/>
                  </a:lnTo>
                  <a:cubicBezTo>
                    <a:pt x="76834" y="23485"/>
                    <a:pt x="75882" y="24152"/>
                    <a:pt x="75501" y="23294"/>
                  </a:cubicBezTo>
                  <a:cubicBezTo>
                    <a:pt x="75120" y="22437"/>
                    <a:pt x="75501" y="21485"/>
                    <a:pt x="76168" y="20532"/>
                  </a:cubicBezTo>
                  <a:cubicBezTo>
                    <a:pt x="76834" y="19579"/>
                    <a:pt x="76168" y="18341"/>
                    <a:pt x="75596" y="18056"/>
                  </a:cubicBezTo>
                  <a:cubicBezTo>
                    <a:pt x="75025" y="17770"/>
                    <a:pt x="74167" y="18532"/>
                    <a:pt x="73882" y="19294"/>
                  </a:cubicBezTo>
                  <a:cubicBezTo>
                    <a:pt x="73596" y="20056"/>
                    <a:pt x="73882" y="20818"/>
                    <a:pt x="73405" y="21580"/>
                  </a:cubicBezTo>
                  <a:cubicBezTo>
                    <a:pt x="72929" y="22342"/>
                    <a:pt x="72262" y="22914"/>
                    <a:pt x="71596" y="22532"/>
                  </a:cubicBezTo>
                  <a:cubicBezTo>
                    <a:pt x="70929" y="22151"/>
                    <a:pt x="71024" y="20722"/>
                    <a:pt x="71596" y="19865"/>
                  </a:cubicBezTo>
                  <a:lnTo>
                    <a:pt x="73120" y="16722"/>
                  </a:lnTo>
                  <a:cubicBezTo>
                    <a:pt x="73463" y="16217"/>
                    <a:pt x="73663" y="15617"/>
                    <a:pt x="73691" y="15008"/>
                  </a:cubicBezTo>
                  <a:cubicBezTo>
                    <a:pt x="73720" y="14398"/>
                    <a:pt x="73320" y="13845"/>
                    <a:pt x="72739" y="13674"/>
                  </a:cubicBezTo>
                  <a:cubicBezTo>
                    <a:pt x="72072" y="13674"/>
                    <a:pt x="71405" y="13674"/>
                    <a:pt x="71024" y="14627"/>
                  </a:cubicBezTo>
                  <a:cubicBezTo>
                    <a:pt x="70481" y="15484"/>
                    <a:pt x="70062" y="16408"/>
                    <a:pt x="69786" y="17389"/>
                  </a:cubicBezTo>
                  <a:cubicBezTo>
                    <a:pt x="69786" y="18532"/>
                    <a:pt x="69119" y="20151"/>
                    <a:pt x="67881" y="20151"/>
                  </a:cubicBezTo>
                  <a:cubicBezTo>
                    <a:pt x="66643" y="20151"/>
                    <a:pt x="66547" y="19294"/>
                    <a:pt x="66547" y="18436"/>
                  </a:cubicBezTo>
                  <a:cubicBezTo>
                    <a:pt x="66614" y="17599"/>
                    <a:pt x="66995" y="16827"/>
                    <a:pt x="67595" y="16246"/>
                  </a:cubicBezTo>
                  <a:cubicBezTo>
                    <a:pt x="68357" y="15388"/>
                    <a:pt x="69500" y="14341"/>
                    <a:pt x="69119" y="13198"/>
                  </a:cubicBezTo>
                  <a:cubicBezTo>
                    <a:pt x="68729" y="12274"/>
                    <a:pt x="67662" y="11855"/>
                    <a:pt x="66748" y="12246"/>
                  </a:cubicBezTo>
                  <a:cubicBezTo>
                    <a:pt x="66738" y="12246"/>
                    <a:pt x="66738" y="12246"/>
                    <a:pt x="66738" y="12246"/>
                  </a:cubicBezTo>
                  <a:cubicBezTo>
                    <a:pt x="65871" y="12598"/>
                    <a:pt x="65185" y="13284"/>
                    <a:pt x="64833" y="14151"/>
                  </a:cubicBezTo>
                  <a:cubicBezTo>
                    <a:pt x="64357" y="15008"/>
                    <a:pt x="64071" y="15960"/>
                    <a:pt x="63595" y="16722"/>
                  </a:cubicBezTo>
                  <a:cubicBezTo>
                    <a:pt x="63118" y="17484"/>
                    <a:pt x="62928" y="17675"/>
                    <a:pt x="62452" y="17580"/>
                  </a:cubicBezTo>
                  <a:cubicBezTo>
                    <a:pt x="62052" y="15903"/>
                    <a:pt x="62480" y="14131"/>
                    <a:pt x="63595" y="12817"/>
                  </a:cubicBezTo>
                  <a:cubicBezTo>
                    <a:pt x="64023" y="12407"/>
                    <a:pt x="64376" y="11922"/>
                    <a:pt x="64642" y="11388"/>
                  </a:cubicBezTo>
                  <a:cubicBezTo>
                    <a:pt x="64642" y="10817"/>
                    <a:pt x="64642" y="9960"/>
                    <a:pt x="64071" y="9864"/>
                  </a:cubicBezTo>
                  <a:lnTo>
                    <a:pt x="63499" y="9864"/>
                  </a:lnTo>
                  <a:cubicBezTo>
                    <a:pt x="62233" y="10264"/>
                    <a:pt x="61232" y="11264"/>
                    <a:pt x="60832" y="12531"/>
                  </a:cubicBezTo>
                  <a:cubicBezTo>
                    <a:pt x="60832" y="13579"/>
                    <a:pt x="60356" y="14912"/>
                    <a:pt x="59404" y="15484"/>
                  </a:cubicBezTo>
                  <a:cubicBezTo>
                    <a:pt x="58804" y="12941"/>
                    <a:pt x="59651" y="10274"/>
                    <a:pt x="61595" y="8531"/>
                  </a:cubicBezTo>
                  <a:cubicBezTo>
                    <a:pt x="62214" y="8074"/>
                    <a:pt x="62785" y="7569"/>
                    <a:pt x="63309" y="7007"/>
                  </a:cubicBezTo>
                  <a:cubicBezTo>
                    <a:pt x="63766" y="6349"/>
                    <a:pt x="63766" y="5473"/>
                    <a:pt x="63309" y="4816"/>
                  </a:cubicBezTo>
                  <a:cubicBezTo>
                    <a:pt x="62909" y="4292"/>
                    <a:pt x="62233" y="4073"/>
                    <a:pt x="61595" y="4244"/>
                  </a:cubicBezTo>
                  <a:cubicBezTo>
                    <a:pt x="59851" y="4349"/>
                    <a:pt x="58299" y="5368"/>
                    <a:pt x="57499" y="6912"/>
                  </a:cubicBezTo>
                  <a:cubicBezTo>
                    <a:pt x="56851" y="8559"/>
                    <a:pt x="56432" y="10293"/>
                    <a:pt x="56261" y="12055"/>
                  </a:cubicBezTo>
                  <a:cubicBezTo>
                    <a:pt x="56146" y="12693"/>
                    <a:pt x="55718" y="13236"/>
                    <a:pt x="55117" y="13484"/>
                  </a:cubicBezTo>
                  <a:cubicBezTo>
                    <a:pt x="54355" y="13484"/>
                    <a:pt x="53593" y="12817"/>
                    <a:pt x="53593" y="11960"/>
                  </a:cubicBezTo>
                  <a:cubicBezTo>
                    <a:pt x="53698" y="11150"/>
                    <a:pt x="53889" y="10350"/>
                    <a:pt x="54165" y="9578"/>
                  </a:cubicBezTo>
                  <a:cubicBezTo>
                    <a:pt x="54594" y="8845"/>
                    <a:pt x="54594" y="7931"/>
                    <a:pt x="54165" y="7197"/>
                  </a:cubicBezTo>
                  <a:cubicBezTo>
                    <a:pt x="53422" y="6473"/>
                    <a:pt x="52241" y="6473"/>
                    <a:pt x="51498" y="7197"/>
                  </a:cubicBezTo>
                  <a:cubicBezTo>
                    <a:pt x="50898" y="8016"/>
                    <a:pt x="50469" y="8959"/>
                    <a:pt x="50260" y="9960"/>
                  </a:cubicBezTo>
                  <a:lnTo>
                    <a:pt x="50260" y="11579"/>
                  </a:lnTo>
                  <a:cubicBezTo>
                    <a:pt x="49498" y="9588"/>
                    <a:pt x="49498" y="7378"/>
                    <a:pt x="50260" y="5387"/>
                  </a:cubicBezTo>
                  <a:cubicBezTo>
                    <a:pt x="50507" y="4911"/>
                    <a:pt x="50669" y="4397"/>
                    <a:pt x="50736" y="3864"/>
                  </a:cubicBezTo>
                  <a:cubicBezTo>
                    <a:pt x="50860" y="3292"/>
                    <a:pt x="50631" y="2692"/>
                    <a:pt x="50164" y="2339"/>
                  </a:cubicBezTo>
                  <a:lnTo>
                    <a:pt x="49307" y="2339"/>
                  </a:lnTo>
                  <a:cubicBezTo>
                    <a:pt x="47974" y="2339"/>
                    <a:pt x="47116" y="3959"/>
                    <a:pt x="46831" y="5387"/>
                  </a:cubicBezTo>
                  <a:cubicBezTo>
                    <a:pt x="46736" y="6778"/>
                    <a:pt x="46736" y="8188"/>
                    <a:pt x="46831" y="9578"/>
                  </a:cubicBezTo>
                  <a:cubicBezTo>
                    <a:pt x="46831" y="10150"/>
                    <a:pt x="46831" y="10912"/>
                    <a:pt x="45974" y="10721"/>
                  </a:cubicBezTo>
                  <a:cubicBezTo>
                    <a:pt x="45116" y="10531"/>
                    <a:pt x="45974" y="10721"/>
                    <a:pt x="45974" y="10721"/>
                  </a:cubicBezTo>
                  <a:cubicBezTo>
                    <a:pt x="44926" y="8911"/>
                    <a:pt x="45974" y="6530"/>
                    <a:pt x="45307" y="4530"/>
                  </a:cubicBezTo>
                  <a:cubicBezTo>
                    <a:pt x="44745" y="3377"/>
                    <a:pt x="43897" y="2387"/>
                    <a:pt x="42830" y="1672"/>
                  </a:cubicBezTo>
                  <a:cubicBezTo>
                    <a:pt x="42068" y="1101"/>
                    <a:pt x="40925" y="815"/>
                    <a:pt x="40639" y="1672"/>
                  </a:cubicBezTo>
                  <a:cubicBezTo>
                    <a:pt x="40449" y="1997"/>
                    <a:pt x="40449" y="2397"/>
                    <a:pt x="40639" y="2721"/>
                  </a:cubicBezTo>
                  <a:cubicBezTo>
                    <a:pt x="41211" y="4149"/>
                    <a:pt x="42068" y="5483"/>
                    <a:pt x="42735" y="6912"/>
                  </a:cubicBezTo>
                  <a:cubicBezTo>
                    <a:pt x="43345" y="8407"/>
                    <a:pt x="43345" y="10083"/>
                    <a:pt x="42735" y="11579"/>
                  </a:cubicBezTo>
                  <a:cubicBezTo>
                    <a:pt x="42068" y="11579"/>
                    <a:pt x="41306" y="11579"/>
                    <a:pt x="41020" y="10531"/>
                  </a:cubicBezTo>
                  <a:cubicBezTo>
                    <a:pt x="41116" y="9807"/>
                    <a:pt x="41116" y="9064"/>
                    <a:pt x="41020" y="8340"/>
                  </a:cubicBezTo>
                  <a:cubicBezTo>
                    <a:pt x="41020" y="8340"/>
                    <a:pt x="41020" y="8340"/>
                    <a:pt x="41020" y="8340"/>
                  </a:cubicBezTo>
                  <a:cubicBezTo>
                    <a:pt x="41020" y="8340"/>
                    <a:pt x="39782" y="8911"/>
                    <a:pt x="39782" y="9578"/>
                  </a:cubicBezTo>
                  <a:cubicBezTo>
                    <a:pt x="39782" y="10245"/>
                    <a:pt x="39782" y="11293"/>
                    <a:pt x="38925" y="11388"/>
                  </a:cubicBezTo>
                  <a:cubicBezTo>
                    <a:pt x="37877" y="9864"/>
                    <a:pt x="38353" y="7959"/>
                    <a:pt x="38163" y="6149"/>
                  </a:cubicBezTo>
                  <a:cubicBezTo>
                    <a:pt x="37991" y="3482"/>
                    <a:pt x="36534" y="1063"/>
                    <a:pt x="34258" y="-328"/>
                  </a:cubicBezTo>
                  <a:cubicBezTo>
                    <a:pt x="33915" y="-423"/>
                    <a:pt x="33553" y="-423"/>
                    <a:pt x="33210" y="-328"/>
                  </a:cubicBezTo>
                  <a:cubicBezTo>
                    <a:pt x="32324" y="-185"/>
                    <a:pt x="31676" y="587"/>
                    <a:pt x="31686" y="1482"/>
                  </a:cubicBezTo>
                  <a:cubicBezTo>
                    <a:pt x="31762" y="2368"/>
                    <a:pt x="31991" y="3244"/>
                    <a:pt x="32353" y="4054"/>
                  </a:cubicBezTo>
                  <a:cubicBezTo>
                    <a:pt x="32724" y="5254"/>
                    <a:pt x="32924" y="6512"/>
                    <a:pt x="32924" y="7768"/>
                  </a:cubicBezTo>
                  <a:cubicBezTo>
                    <a:pt x="32924" y="9007"/>
                    <a:pt x="32924" y="10531"/>
                    <a:pt x="31495" y="10721"/>
                  </a:cubicBezTo>
                  <a:cubicBezTo>
                    <a:pt x="30067" y="10912"/>
                    <a:pt x="29495" y="9769"/>
                    <a:pt x="29209" y="8626"/>
                  </a:cubicBezTo>
                  <a:cubicBezTo>
                    <a:pt x="29105" y="7549"/>
                    <a:pt x="28848" y="6492"/>
                    <a:pt x="28447" y="5483"/>
                  </a:cubicBezTo>
                  <a:cubicBezTo>
                    <a:pt x="27876" y="4435"/>
                    <a:pt x="26352" y="3959"/>
                    <a:pt x="25780" y="4911"/>
                  </a:cubicBezTo>
                  <a:cubicBezTo>
                    <a:pt x="25685" y="5321"/>
                    <a:pt x="25685" y="5740"/>
                    <a:pt x="25780" y="6149"/>
                  </a:cubicBezTo>
                  <a:cubicBezTo>
                    <a:pt x="26076" y="7064"/>
                    <a:pt x="26419" y="7950"/>
                    <a:pt x="26828" y="8816"/>
                  </a:cubicBezTo>
                  <a:cubicBezTo>
                    <a:pt x="27304" y="9674"/>
                    <a:pt x="27304" y="10721"/>
                    <a:pt x="26828" y="11579"/>
                  </a:cubicBezTo>
                  <a:cubicBezTo>
                    <a:pt x="26314" y="12055"/>
                    <a:pt x="25533" y="12055"/>
                    <a:pt x="25018" y="11579"/>
                  </a:cubicBezTo>
                  <a:cubicBezTo>
                    <a:pt x="24352" y="11579"/>
                    <a:pt x="24161" y="10340"/>
                    <a:pt x="24066" y="9578"/>
                  </a:cubicBezTo>
                  <a:lnTo>
                    <a:pt x="23304" y="3768"/>
                  </a:lnTo>
                  <a:cubicBezTo>
                    <a:pt x="23799" y="3206"/>
                    <a:pt x="24247" y="2597"/>
                    <a:pt x="24637" y="1958"/>
                  </a:cubicBezTo>
                  <a:cubicBezTo>
                    <a:pt x="24314" y="1035"/>
                    <a:pt x="23675" y="263"/>
                    <a:pt x="22828" y="-232"/>
                  </a:cubicBezTo>
                  <a:cubicBezTo>
                    <a:pt x="22304" y="-423"/>
                    <a:pt x="21732" y="-423"/>
                    <a:pt x="21208" y="-232"/>
                  </a:cubicBezTo>
                  <a:cubicBezTo>
                    <a:pt x="20646" y="-32"/>
                    <a:pt x="20265" y="501"/>
                    <a:pt x="20256" y="1101"/>
                  </a:cubicBezTo>
                  <a:cubicBezTo>
                    <a:pt x="20342" y="1606"/>
                    <a:pt x="20570" y="2063"/>
                    <a:pt x="20923" y="2435"/>
                  </a:cubicBezTo>
                  <a:cubicBezTo>
                    <a:pt x="21685" y="3711"/>
                    <a:pt x="22142" y="5140"/>
                    <a:pt x="22256" y="6626"/>
                  </a:cubicBezTo>
                  <a:cubicBezTo>
                    <a:pt x="22256" y="7197"/>
                    <a:pt x="22256" y="7959"/>
                    <a:pt x="21589" y="8150"/>
                  </a:cubicBezTo>
                  <a:cubicBezTo>
                    <a:pt x="20923" y="8340"/>
                    <a:pt x="20828" y="8150"/>
                    <a:pt x="20542" y="8150"/>
                  </a:cubicBezTo>
                  <a:cubicBezTo>
                    <a:pt x="19904" y="7473"/>
                    <a:pt x="19503" y="6597"/>
                    <a:pt x="19399" y="5673"/>
                  </a:cubicBezTo>
                  <a:cubicBezTo>
                    <a:pt x="19265" y="4759"/>
                    <a:pt x="18941" y="3883"/>
                    <a:pt x="18446" y="3101"/>
                  </a:cubicBezTo>
                  <a:cubicBezTo>
                    <a:pt x="18008" y="2321"/>
                    <a:pt x="17017" y="2044"/>
                    <a:pt x="16246" y="2482"/>
                  </a:cubicBezTo>
                  <a:cubicBezTo>
                    <a:pt x="16217" y="2501"/>
                    <a:pt x="16189" y="2511"/>
                    <a:pt x="16160" y="2530"/>
                  </a:cubicBezTo>
                  <a:cubicBezTo>
                    <a:pt x="15608" y="2997"/>
                    <a:pt x="15379" y="3740"/>
                    <a:pt x="15589" y="4435"/>
                  </a:cubicBezTo>
                  <a:cubicBezTo>
                    <a:pt x="15827" y="5102"/>
                    <a:pt x="16151" y="5749"/>
                    <a:pt x="16541" y="6340"/>
                  </a:cubicBezTo>
                  <a:cubicBezTo>
                    <a:pt x="17770" y="8264"/>
                    <a:pt x="18637" y="10397"/>
                    <a:pt x="19113" y="12626"/>
                  </a:cubicBezTo>
                  <a:cubicBezTo>
                    <a:pt x="19113" y="13389"/>
                    <a:pt x="19113" y="14341"/>
                    <a:pt x="18541" y="14627"/>
                  </a:cubicBezTo>
                  <a:cubicBezTo>
                    <a:pt x="18065" y="14779"/>
                    <a:pt x="17551" y="14588"/>
                    <a:pt x="17303" y="14151"/>
                  </a:cubicBezTo>
                  <a:cubicBezTo>
                    <a:pt x="17056" y="13732"/>
                    <a:pt x="16865" y="13284"/>
                    <a:pt x="16732" y="12817"/>
                  </a:cubicBezTo>
                  <a:cubicBezTo>
                    <a:pt x="16522" y="12046"/>
                    <a:pt x="16265" y="11274"/>
                    <a:pt x="15970" y="10531"/>
                  </a:cubicBezTo>
                  <a:cubicBezTo>
                    <a:pt x="15722" y="9626"/>
                    <a:pt x="15189" y="8816"/>
                    <a:pt x="14446" y="8245"/>
                  </a:cubicBezTo>
                  <a:cubicBezTo>
                    <a:pt x="13588" y="8245"/>
                    <a:pt x="12350" y="8245"/>
                    <a:pt x="12064" y="8816"/>
                  </a:cubicBezTo>
                  <a:cubicBezTo>
                    <a:pt x="11779" y="9388"/>
                    <a:pt x="12064" y="10436"/>
                    <a:pt x="12731" y="11197"/>
                  </a:cubicBezTo>
                  <a:cubicBezTo>
                    <a:pt x="13084" y="11826"/>
                    <a:pt x="13341" y="12493"/>
                    <a:pt x="13493" y="13198"/>
                  </a:cubicBezTo>
                  <a:cubicBezTo>
                    <a:pt x="13636" y="13532"/>
                    <a:pt x="13636" y="13912"/>
                    <a:pt x="13493" y="14245"/>
                  </a:cubicBezTo>
                  <a:cubicBezTo>
                    <a:pt x="13550" y="14398"/>
                    <a:pt x="13550" y="14569"/>
                    <a:pt x="13493" y="14722"/>
                  </a:cubicBezTo>
                  <a:cubicBezTo>
                    <a:pt x="12512" y="15160"/>
                    <a:pt x="11369" y="14788"/>
                    <a:pt x="10826" y="13865"/>
                  </a:cubicBezTo>
                  <a:cubicBezTo>
                    <a:pt x="10388" y="12874"/>
                    <a:pt x="10197" y="11798"/>
                    <a:pt x="10255" y="10721"/>
                  </a:cubicBezTo>
                  <a:cubicBezTo>
                    <a:pt x="10445" y="9712"/>
                    <a:pt x="10445" y="8683"/>
                    <a:pt x="10255" y="7673"/>
                  </a:cubicBezTo>
                  <a:cubicBezTo>
                    <a:pt x="10255" y="7673"/>
                    <a:pt x="10255" y="7102"/>
                    <a:pt x="9683" y="7007"/>
                  </a:cubicBezTo>
                  <a:cubicBezTo>
                    <a:pt x="9226" y="6692"/>
                    <a:pt x="8616" y="6692"/>
                    <a:pt x="8159" y="7007"/>
                  </a:cubicBezTo>
                  <a:cubicBezTo>
                    <a:pt x="7788" y="7140"/>
                    <a:pt x="7454" y="7369"/>
                    <a:pt x="7207" y="7673"/>
                  </a:cubicBezTo>
                  <a:cubicBezTo>
                    <a:pt x="6502" y="8807"/>
                    <a:pt x="6502" y="10254"/>
                    <a:pt x="7207" y="11388"/>
                  </a:cubicBezTo>
                  <a:cubicBezTo>
                    <a:pt x="7902" y="12512"/>
                    <a:pt x="8512" y="13693"/>
                    <a:pt x="9016" y="14912"/>
                  </a:cubicBezTo>
                  <a:cubicBezTo>
                    <a:pt x="9464" y="15474"/>
                    <a:pt x="9464" y="16265"/>
                    <a:pt x="9016" y="16817"/>
                  </a:cubicBezTo>
                  <a:cubicBezTo>
                    <a:pt x="8502" y="17293"/>
                    <a:pt x="7721" y="17293"/>
                    <a:pt x="7207" y="16817"/>
                  </a:cubicBezTo>
                  <a:cubicBezTo>
                    <a:pt x="6768" y="16294"/>
                    <a:pt x="6473" y="15674"/>
                    <a:pt x="6349" y="15008"/>
                  </a:cubicBezTo>
                  <a:cubicBezTo>
                    <a:pt x="6397" y="14531"/>
                    <a:pt x="6397" y="14055"/>
                    <a:pt x="6349" y="13579"/>
                  </a:cubicBezTo>
                  <a:cubicBezTo>
                    <a:pt x="6140" y="13150"/>
                    <a:pt x="5759" y="12846"/>
                    <a:pt x="5302" y="12722"/>
                  </a:cubicBezTo>
                  <a:cubicBezTo>
                    <a:pt x="4445" y="12722"/>
                    <a:pt x="3778" y="13484"/>
                    <a:pt x="3682" y="14341"/>
                  </a:cubicBezTo>
                  <a:cubicBezTo>
                    <a:pt x="3587" y="15227"/>
                    <a:pt x="3587" y="16122"/>
                    <a:pt x="3682" y="17008"/>
                  </a:cubicBezTo>
                  <a:cubicBezTo>
                    <a:pt x="3492" y="17417"/>
                    <a:pt x="3082" y="17675"/>
                    <a:pt x="2635" y="17675"/>
                  </a:cubicBezTo>
                  <a:cubicBezTo>
                    <a:pt x="2120" y="17760"/>
                    <a:pt x="1596" y="17541"/>
                    <a:pt x="1301" y="17103"/>
                  </a:cubicBezTo>
                  <a:cubicBezTo>
                    <a:pt x="1035" y="16732"/>
                    <a:pt x="844" y="16313"/>
                    <a:pt x="730" y="15865"/>
                  </a:cubicBezTo>
                  <a:cubicBezTo>
                    <a:pt x="577" y="15046"/>
                    <a:pt x="330" y="14236"/>
                    <a:pt x="-32" y="13484"/>
                  </a:cubicBezTo>
                  <a:cubicBezTo>
                    <a:pt x="1320" y="20999"/>
                    <a:pt x="1958" y="28619"/>
                    <a:pt x="1873" y="36248"/>
                  </a:cubicBezTo>
                  <a:cubicBezTo>
                    <a:pt x="1873" y="41868"/>
                    <a:pt x="1396" y="47393"/>
                    <a:pt x="1873" y="52917"/>
                  </a:cubicBezTo>
                  <a:cubicBezTo>
                    <a:pt x="2349" y="58442"/>
                    <a:pt x="3492" y="65681"/>
                    <a:pt x="3682" y="71967"/>
                  </a:cubicBezTo>
                  <a:cubicBezTo>
                    <a:pt x="3873" y="78254"/>
                    <a:pt x="2539" y="87779"/>
                    <a:pt x="3682" y="95589"/>
                  </a:cubicBezTo>
                  <a:cubicBezTo>
                    <a:pt x="3682" y="99018"/>
                    <a:pt x="4730" y="102352"/>
                    <a:pt x="5207" y="105686"/>
                  </a:cubicBezTo>
                  <a:cubicBezTo>
                    <a:pt x="7778" y="124164"/>
                    <a:pt x="2349" y="142833"/>
                    <a:pt x="730" y="161597"/>
                  </a:cubicBezTo>
                  <a:lnTo>
                    <a:pt x="730" y="161597"/>
                  </a:lnTo>
                  <a:cubicBezTo>
                    <a:pt x="730" y="160550"/>
                    <a:pt x="1206" y="159216"/>
                    <a:pt x="2158" y="158740"/>
                  </a:cubicBezTo>
                  <a:cubicBezTo>
                    <a:pt x="2701" y="160988"/>
                    <a:pt x="2054" y="163360"/>
                    <a:pt x="444" y="165026"/>
                  </a:cubicBezTo>
                  <a:lnTo>
                    <a:pt x="444" y="168551"/>
                  </a:lnTo>
                  <a:lnTo>
                    <a:pt x="444" y="169884"/>
                  </a:lnTo>
                  <a:cubicBezTo>
                    <a:pt x="1358" y="169189"/>
                    <a:pt x="2025" y="168227"/>
                    <a:pt x="2349" y="16712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1" name="Freeform: Shape 590">
              <a:extLst>
                <a:ext uri="{FF2B5EF4-FFF2-40B4-BE49-F238E27FC236}">
                  <a16:creationId xmlns:a16="http://schemas.microsoft.com/office/drawing/2014/main" xmlns="" id="{ACDE67DA-5451-1615-3F59-6D0E6E4F0CD2}"/>
                </a:ext>
              </a:extLst>
            </p:cNvPr>
            <p:cNvSpPr/>
            <p:nvPr/>
          </p:nvSpPr>
          <p:spPr>
            <a:xfrm>
              <a:off x="5287336" y="3892581"/>
              <a:ext cx="1990" cy="4083"/>
            </a:xfrm>
            <a:custGeom>
              <a:avLst/>
              <a:gdLst>
                <a:gd name="connsiteX0" fmla="*/ 1958 w 1990"/>
                <a:gd name="connsiteY0" fmla="*/ -399 h 4083"/>
                <a:gd name="connsiteX1" fmla="*/ 1958 w 1990"/>
                <a:gd name="connsiteY1" fmla="*/ -399 h 4083"/>
                <a:gd name="connsiteX2" fmla="*/ 339 w 1990"/>
                <a:gd name="connsiteY2" fmla="*/ 1315 h 4083"/>
                <a:gd name="connsiteX3" fmla="*/ 339 w 1990"/>
                <a:gd name="connsiteY3" fmla="*/ 3506 h 4083"/>
                <a:gd name="connsiteX4" fmla="*/ 1863 w 1990"/>
                <a:gd name="connsiteY4" fmla="*/ 3506 h 4083"/>
                <a:gd name="connsiteX5" fmla="*/ 1863 w 1990"/>
                <a:gd name="connsiteY5" fmla="*/ 2458 h 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0" h="4083">
                  <a:moveTo>
                    <a:pt x="1958" y="-399"/>
                  </a:moveTo>
                  <a:lnTo>
                    <a:pt x="1958" y="-399"/>
                  </a:lnTo>
                  <a:cubicBezTo>
                    <a:pt x="1349" y="106"/>
                    <a:pt x="806" y="677"/>
                    <a:pt x="339" y="1315"/>
                  </a:cubicBezTo>
                  <a:cubicBezTo>
                    <a:pt x="-156" y="1963"/>
                    <a:pt x="-156" y="2858"/>
                    <a:pt x="339" y="3506"/>
                  </a:cubicBezTo>
                  <a:cubicBezTo>
                    <a:pt x="815" y="3744"/>
                    <a:pt x="1387" y="3744"/>
                    <a:pt x="1863" y="3506"/>
                  </a:cubicBezTo>
                  <a:lnTo>
                    <a:pt x="1863" y="245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92" name="Freeform: Shape 591">
              <a:extLst>
                <a:ext uri="{FF2B5EF4-FFF2-40B4-BE49-F238E27FC236}">
                  <a16:creationId xmlns:a16="http://schemas.microsoft.com/office/drawing/2014/main" xmlns="" id="{BC20FE36-CE00-875A-BAAE-007B407E75A4}"/>
                </a:ext>
              </a:extLst>
            </p:cNvPr>
            <p:cNvSpPr/>
            <p:nvPr/>
          </p:nvSpPr>
          <p:spPr>
            <a:xfrm>
              <a:off x="5273515" y="3725989"/>
              <a:ext cx="99131" cy="176093"/>
            </a:xfrm>
            <a:custGeom>
              <a:avLst/>
              <a:gdLst>
                <a:gd name="connsiteX0" fmla="*/ 83692 w 99131"/>
                <a:gd name="connsiteY0" fmla="*/ 15127 h 176093"/>
                <a:gd name="connsiteX1" fmla="*/ 83692 w 99131"/>
                <a:gd name="connsiteY1" fmla="*/ 14174 h 176093"/>
                <a:gd name="connsiteX2" fmla="*/ 83692 w 99131"/>
                <a:gd name="connsiteY2" fmla="*/ 11888 h 176093"/>
                <a:gd name="connsiteX3" fmla="*/ 83026 w 99131"/>
                <a:gd name="connsiteY3" fmla="*/ 10936 h 176093"/>
                <a:gd name="connsiteX4" fmla="*/ 80930 w 99131"/>
                <a:gd name="connsiteY4" fmla="*/ 12746 h 176093"/>
                <a:gd name="connsiteX5" fmla="*/ 80930 w 99131"/>
                <a:gd name="connsiteY5" fmla="*/ 16270 h 176093"/>
                <a:gd name="connsiteX6" fmla="*/ 80930 w 99131"/>
                <a:gd name="connsiteY6" fmla="*/ 17889 h 176093"/>
                <a:gd name="connsiteX7" fmla="*/ 80073 w 99131"/>
                <a:gd name="connsiteY7" fmla="*/ 20079 h 176093"/>
                <a:gd name="connsiteX8" fmla="*/ 80073 w 99131"/>
                <a:gd name="connsiteY8" fmla="*/ 20079 h 176093"/>
                <a:gd name="connsiteX9" fmla="*/ 78549 w 99131"/>
                <a:gd name="connsiteY9" fmla="*/ 17793 h 176093"/>
                <a:gd name="connsiteX10" fmla="*/ 78549 w 99131"/>
                <a:gd name="connsiteY10" fmla="*/ 15031 h 176093"/>
                <a:gd name="connsiteX11" fmla="*/ 77692 w 99131"/>
                <a:gd name="connsiteY11" fmla="*/ 12555 h 176093"/>
                <a:gd name="connsiteX12" fmla="*/ 76168 w 99131"/>
                <a:gd name="connsiteY12" fmla="*/ 13983 h 176093"/>
                <a:gd name="connsiteX13" fmla="*/ 76168 w 99131"/>
                <a:gd name="connsiteY13" fmla="*/ 16364 h 176093"/>
                <a:gd name="connsiteX14" fmla="*/ 74644 w 99131"/>
                <a:gd name="connsiteY14" fmla="*/ 17508 h 176093"/>
                <a:gd name="connsiteX15" fmla="*/ 74167 w 99131"/>
                <a:gd name="connsiteY15" fmla="*/ 14841 h 176093"/>
                <a:gd name="connsiteX16" fmla="*/ 75215 w 99131"/>
                <a:gd name="connsiteY16" fmla="*/ 11602 h 176093"/>
                <a:gd name="connsiteX17" fmla="*/ 75215 w 99131"/>
                <a:gd name="connsiteY17" fmla="*/ 9888 h 176093"/>
                <a:gd name="connsiteX18" fmla="*/ 74167 w 99131"/>
                <a:gd name="connsiteY18" fmla="*/ 8554 h 176093"/>
                <a:gd name="connsiteX19" fmla="*/ 72643 w 99131"/>
                <a:gd name="connsiteY19" fmla="*/ 9793 h 176093"/>
                <a:gd name="connsiteX20" fmla="*/ 71882 w 99131"/>
                <a:gd name="connsiteY20" fmla="*/ 12650 h 176093"/>
                <a:gd name="connsiteX21" fmla="*/ 70453 w 99131"/>
                <a:gd name="connsiteY21" fmla="*/ 15603 h 176093"/>
                <a:gd name="connsiteX22" fmla="*/ 68929 w 99131"/>
                <a:gd name="connsiteY22" fmla="*/ 14079 h 176093"/>
                <a:gd name="connsiteX23" fmla="*/ 69595 w 99131"/>
                <a:gd name="connsiteY23" fmla="*/ 11793 h 176093"/>
                <a:gd name="connsiteX24" fmla="*/ 70643 w 99131"/>
                <a:gd name="connsiteY24" fmla="*/ 8554 h 176093"/>
                <a:gd name="connsiteX25" fmla="*/ 68262 w 99131"/>
                <a:gd name="connsiteY25" fmla="*/ 7888 h 176093"/>
                <a:gd name="connsiteX26" fmla="*/ 66643 w 99131"/>
                <a:gd name="connsiteY26" fmla="*/ 10078 h 176093"/>
                <a:gd name="connsiteX27" fmla="*/ 65881 w 99131"/>
                <a:gd name="connsiteY27" fmla="*/ 12746 h 176093"/>
                <a:gd name="connsiteX28" fmla="*/ 64833 w 99131"/>
                <a:gd name="connsiteY28" fmla="*/ 13698 h 176093"/>
                <a:gd name="connsiteX29" fmla="*/ 65309 w 99131"/>
                <a:gd name="connsiteY29" fmla="*/ 8840 h 176093"/>
                <a:gd name="connsiteX30" fmla="*/ 66166 w 99131"/>
                <a:gd name="connsiteY30" fmla="*/ 7316 h 176093"/>
                <a:gd name="connsiteX31" fmla="*/ 65404 w 99131"/>
                <a:gd name="connsiteY31" fmla="*/ 5887 h 176093"/>
                <a:gd name="connsiteX32" fmla="*/ 64833 w 99131"/>
                <a:gd name="connsiteY32" fmla="*/ 5887 h 176093"/>
                <a:gd name="connsiteX33" fmla="*/ 62642 w 99131"/>
                <a:gd name="connsiteY33" fmla="*/ 8840 h 176093"/>
                <a:gd name="connsiteX34" fmla="*/ 61690 w 99131"/>
                <a:gd name="connsiteY34" fmla="*/ 11888 h 176093"/>
                <a:gd name="connsiteX35" fmla="*/ 62928 w 99131"/>
                <a:gd name="connsiteY35" fmla="*/ 4744 h 176093"/>
                <a:gd name="connsiteX36" fmla="*/ 64261 w 99131"/>
                <a:gd name="connsiteY36" fmla="*/ 3030 h 176093"/>
                <a:gd name="connsiteX37" fmla="*/ 64261 w 99131"/>
                <a:gd name="connsiteY37" fmla="*/ 839 h 176093"/>
                <a:gd name="connsiteX38" fmla="*/ 62547 w 99131"/>
                <a:gd name="connsiteY38" fmla="*/ 839 h 176093"/>
                <a:gd name="connsiteX39" fmla="*/ 58928 w 99131"/>
                <a:gd name="connsiteY39" fmla="*/ 4077 h 176093"/>
                <a:gd name="connsiteX40" fmla="*/ 58356 w 99131"/>
                <a:gd name="connsiteY40" fmla="*/ 9221 h 176093"/>
                <a:gd name="connsiteX41" fmla="*/ 57594 w 99131"/>
                <a:gd name="connsiteY41" fmla="*/ 10840 h 176093"/>
                <a:gd name="connsiteX42" fmla="*/ 55879 w 99131"/>
                <a:gd name="connsiteY42" fmla="*/ 9507 h 176093"/>
                <a:gd name="connsiteX43" fmla="*/ 55879 w 99131"/>
                <a:gd name="connsiteY43" fmla="*/ 7030 h 176093"/>
                <a:gd name="connsiteX44" fmla="*/ 55403 w 99131"/>
                <a:gd name="connsiteY44" fmla="*/ 4744 h 176093"/>
                <a:gd name="connsiteX45" fmla="*/ 52889 w 99131"/>
                <a:gd name="connsiteY45" fmla="*/ 5220 h 176093"/>
                <a:gd name="connsiteX46" fmla="*/ 52832 w 99131"/>
                <a:gd name="connsiteY46" fmla="*/ 5316 h 176093"/>
                <a:gd name="connsiteX47" fmla="*/ 52070 w 99131"/>
                <a:gd name="connsiteY47" fmla="*/ 8173 h 176093"/>
                <a:gd name="connsiteX48" fmla="*/ 52070 w 99131"/>
                <a:gd name="connsiteY48" fmla="*/ 9793 h 176093"/>
                <a:gd name="connsiteX49" fmla="*/ 51022 w 99131"/>
                <a:gd name="connsiteY49" fmla="*/ 3697 h 176093"/>
                <a:gd name="connsiteX50" fmla="*/ 51022 w 99131"/>
                <a:gd name="connsiteY50" fmla="*/ 2077 h 176093"/>
                <a:gd name="connsiteX51" fmla="*/ 50164 w 99131"/>
                <a:gd name="connsiteY51" fmla="*/ 744 h 176093"/>
                <a:gd name="connsiteX52" fmla="*/ 49498 w 99131"/>
                <a:gd name="connsiteY52" fmla="*/ 744 h 176093"/>
                <a:gd name="connsiteX53" fmla="*/ 47497 w 99131"/>
                <a:gd name="connsiteY53" fmla="*/ 3982 h 176093"/>
                <a:gd name="connsiteX54" fmla="*/ 48069 w 99131"/>
                <a:gd name="connsiteY54" fmla="*/ 8173 h 176093"/>
                <a:gd name="connsiteX55" fmla="*/ 47402 w 99131"/>
                <a:gd name="connsiteY55" fmla="*/ 9411 h 176093"/>
                <a:gd name="connsiteX56" fmla="*/ 45974 w 99131"/>
                <a:gd name="connsiteY56" fmla="*/ 3411 h 176093"/>
                <a:gd name="connsiteX57" fmla="*/ 43307 w 99131"/>
                <a:gd name="connsiteY57" fmla="*/ 839 h 176093"/>
                <a:gd name="connsiteX58" fmla="*/ 41211 w 99131"/>
                <a:gd name="connsiteY58" fmla="*/ 839 h 176093"/>
                <a:gd name="connsiteX59" fmla="*/ 41211 w 99131"/>
                <a:gd name="connsiteY59" fmla="*/ 1792 h 176093"/>
                <a:gd name="connsiteX60" fmla="*/ 43687 w 99131"/>
                <a:gd name="connsiteY60" fmla="*/ 5792 h 176093"/>
                <a:gd name="connsiteX61" fmla="*/ 44640 w 99131"/>
                <a:gd name="connsiteY61" fmla="*/ 10269 h 176093"/>
                <a:gd name="connsiteX62" fmla="*/ 42925 w 99131"/>
                <a:gd name="connsiteY62" fmla="*/ 9507 h 176093"/>
                <a:gd name="connsiteX63" fmla="*/ 42259 w 99131"/>
                <a:gd name="connsiteY63" fmla="*/ 7316 h 176093"/>
                <a:gd name="connsiteX64" fmla="*/ 42259 w 99131"/>
                <a:gd name="connsiteY64" fmla="*/ 7316 h 176093"/>
                <a:gd name="connsiteX65" fmla="*/ 41211 w 99131"/>
                <a:gd name="connsiteY65" fmla="*/ 8745 h 176093"/>
                <a:gd name="connsiteX66" fmla="*/ 40639 w 99131"/>
                <a:gd name="connsiteY66" fmla="*/ 10554 h 176093"/>
                <a:gd name="connsiteX67" fmla="*/ 39306 w 99131"/>
                <a:gd name="connsiteY67" fmla="*/ 5506 h 176093"/>
                <a:gd name="connsiteX68" fmla="*/ 34924 w 99131"/>
                <a:gd name="connsiteY68" fmla="*/ -399 h 176093"/>
                <a:gd name="connsiteX69" fmla="*/ 33877 w 99131"/>
                <a:gd name="connsiteY69" fmla="*/ -399 h 176093"/>
                <a:gd name="connsiteX70" fmla="*/ 32638 w 99131"/>
                <a:gd name="connsiteY70" fmla="*/ 1601 h 176093"/>
                <a:gd name="connsiteX71" fmla="*/ 33496 w 99131"/>
                <a:gd name="connsiteY71" fmla="*/ 4173 h 176093"/>
                <a:gd name="connsiteX72" fmla="*/ 34543 w 99131"/>
                <a:gd name="connsiteY72" fmla="*/ 7697 h 176093"/>
                <a:gd name="connsiteX73" fmla="*/ 33400 w 99131"/>
                <a:gd name="connsiteY73" fmla="*/ 10840 h 176093"/>
                <a:gd name="connsiteX74" fmla="*/ 31114 w 99131"/>
                <a:gd name="connsiteY74" fmla="*/ 9126 h 176093"/>
                <a:gd name="connsiteX75" fmla="*/ 29971 w 99131"/>
                <a:gd name="connsiteY75" fmla="*/ 5983 h 176093"/>
                <a:gd name="connsiteX76" fmla="*/ 27400 w 99131"/>
                <a:gd name="connsiteY76" fmla="*/ 5983 h 176093"/>
                <a:gd name="connsiteX77" fmla="*/ 27400 w 99131"/>
                <a:gd name="connsiteY77" fmla="*/ 7221 h 176093"/>
                <a:gd name="connsiteX78" fmla="*/ 28638 w 99131"/>
                <a:gd name="connsiteY78" fmla="*/ 9793 h 176093"/>
                <a:gd name="connsiteX79" fmla="*/ 28638 w 99131"/>
                <a:gd name="connsiteY79" fmla="*/ 12555 h 176093"/>
                <a:gd name="connsiteX80" fmla="*/ 27019 w 99131"/>
                <a:gd name="connsiteY80" fmla="*/ 13222 h 176093"/>
                <a:gd name="connsiteX81" fmla="*/ 25780 w 99131"/>
                <a:gd name="connsiteY81" fmla="*/ 11221 h 176093"/>
                <a:gd name="connsiteX82" fmla="*/ 24447 w 99131"/>
                <a:gd name="connsiteY82" fmla="*/ 5506 h 176093"/>
                <a:gd name="connsiteX83" fmla="*/ 23590 w 99131"/>
                <a:gd name="connsiteY83" fmla="*/ 2839 h 176093"/>
                <a:gd name="connsiteX84" fmla="*/ 21589 w 99131"/>
                <a:gd name="connsiteY84" fmla="*/ 839 h 176093"/>
                <a:gd name="connsiteX85" fmla="*/ 19970 w 99131"/>
                <a:gd name="connsiteY85" fmla="*/ 839 h 176093"/>
                <a:gd name="connsiteX86" fmla="*/ 19208 w 99131"/>
                <a:gd name="connsiteY86" fmla="*/ 2172 h 176093"/>
                <a:gd name="connsiteX87" fmla="*/ 19970 w 99131"/>
                <a:gd name="connsiteY87" fmla="*/ 3506 h 176093"/>
                <a:gd name="connsiteX88" fmla="*/ 21780 w 99131"/>
                <a:gd name="connsiteY88" fmla="*/ 7506 h 176093"/>
                <a:gd name="connsiteX89" fmla="*/ 21780 w 99131"/>
                <a:gd name="connsiteY89" fmla="*/ 9126 h 176093"/>
                <a:gd name="connsiteX90" fmla="*/ 20732 w 99131"/>
                <a:gd name="connsiteY90" fmla="*/ 9126 h 176093"/>
                <a:gd name="connsiteX91" fmla="*/ 19303 w 99131"/>
                <a:gd name="connsiteY91" fmla="*/ 6839 h 176093"/>
                <a:gd name="connsiteX92" fmla="*/ 18161 w 99131"/>
                <a:gd name="connsiteY92" fmla="*/ 4363 h 176093"/>
                <a:gd name="connsiteX93" fmla="*/ 15779 w 99131"/>
                <a:gd name="connsiteY93" fmla="*/ 4363 h 176093"/>
                <a:gd name="connsiteX94" fmla="*/ 15779 w 99131"/>
                <a:gd name="connsiteY94" fmla="*/ 6363 h 176093"/>
                <a:gd name="connsiteX95" fmla="*/ 16922 w 99131"/>
                <a:gd name="connsiteY95" fmla="*/ 8173 h 176093"/>
                <a:gd name="connsiteX96" fmla="*/ 20065 w 99131"/>
                <a:gd name="connsiteY96" fmla="*/ 14174 h 176093"/>
                <a:gd name="connsiteX97" fmla="*/ 20065 w 99131"/>
                <a:gd name="connsiteY97" fmla="*/ 16174 h 176093"/>
                <a:gd name="connsiteX98" fmla="*/ 18732 w 99131"/>
                <a:gd name="connsiteY98" fmla="*/ 16174 h 176093"/>
                <a:gd name="connsiteX99" fmla="*/ 18065 w 99131"/>
                <a:gd name="connsiteY99" fmla="*/ 14841 h 176093"/>
                <a:gd name="connsiteX100" fmla="*/ 17113 w 99131"/>
                <a:gd name="connsiteY100" fmla="*/ 12650 h 176093"/>
                <a:gd name="connsiteX101" fmla="*/ 15303 w 99131"/>
                <a:gd name="connsiteY101" fmla="*/ 10554 h 176093"/>
                <a:gd name="connsiteX102" fmla="*/ 13217 w 99131"/>
                <a:gd name="connsiteY102" fmla="*/ 11097 h 176093"/>
                <a:gd name="connsiteX103" fmla="*/ 13112 w 99131"/>
                <a:gd name="connsiteY103" fmla="*/ 11317 h 176093"/>
                <a:gd name="connsiteX104" fmla="*/ 13970 w 99131"/>
                <a:gd name="connsiteY104" fmla="*/ 13602 h 176093"/>
                <a:gd name="connsiteX105" fmla="*/ 14922 w 99131"/>
                <a:gd name="connsiteY105" fmla="*/ 15508 h 176093"/>
                <a:gd name="connsiteX106" fmla="*/ 14922 w 99131"/>
                <a:gd name="connsiteY106" fmla="*/ 16651 h 176093"/>
                <a:gd name="connsiteX107" fmla="*/ 14922 w 99131"/>
                <a:gd name="connsiteY107" fmla="*/ 17127 h 176093"/>
                <a:gd name="connsiteX108" fmla="*/ 12255 w 99131"/>
                <a:gd name="connsiteY108" fmla="*/ 16460 h 176093"/>
                <a:gd name="connsiteX109" fmla="*/ 11398 w 99131"/>
                <a:gd name="connsiteY109" fmla="*/ 13507 h 176093"/>
                <a:gd name="connsiteX110" fmla="*/ 10731 w 99131"/>
                <a:gd name="connsiteY110" fmla="*/ 10364 h 176093"/>
                <a:gd name="connsiteX111" fmla="*/ 10159 w 99131"/>
                <a:gd name="connsiteY111" fmla="*/ 9793 h 176093"/>
                <a:gd name="connsiteX112" fmla="*/ 8636 w 99131"/>
                <a:gd name="connsiteY112" fmla="*/ 9793 h 176093"/>
                <a:gd name="connsiteX113" fmla="*/ 7778 w 99131"/>
                <a:gd name="connsiteY113" fmla="*/ 10554 h 176093"/>
                <a:gd name="connsiteX114" fmla="*/ 7778 w 99131"/>
                <a:gd name="connsiteY114" fmla="*/ 14269 h 176093"/>
                <a:gd name="connsiteX115" fmla="*/ 9969 w 99131"/>
                <a:gd name="connsiteY115" fmla="*/ 17603 h 176093"/>
                <a:gd name="connsiteX116" fmla="*/ 9969 w 99131"/>
                <a:gd name="connsiteY116" fmla="*/ 19603 h 176093"/>
                <a:gd name="connsiteX117" fmla="*/ 8159 w 99131"/>
                <a:gd name="connsiteY117" fmla="*/ 19603 h 176093"/>
                <a:gd name="connsiteX118" fmla="*/ 7207 w 99131"/>
                <a:gd name="connsiteY118" fmla="*/ 17889 h 176093"/>
                <a:gd name="connsiteX119" fmla="*/ 6730 w 99131"/>
                <a:gd name="connsiteY119" fmla="*/ 16555 h 176093"/>
                <a:gd name="connsiteX120" fmla="*/ 5683 w 99131"/>
                <a:gd name="connsiteY120" fmla="*/ 15793 h 176093"/>
                <a:gd name="connsiteX121" fmla="*/ 4159 w 99131"/>
                <a:gd name="connsiteY121" fmla="*/ 17603 h 176093"/>
                <a:gd name="connsiteX122" fmla="*/ 4825 w 99131"/>
                <a:gd name="connsiteY122" fmla="*/ 20175 h 176093"/>
                <a:gd name="connsiteX123" fmla="*/ 3873 w 99131"/>
                <a:gd name="connsiteY123" fmla="*/ 20937 h 176093"/>
                <a:gd name="connsiteX124" fmla="*/ 2444 w 99131"/>
                <a:gd name="connsiteY124" fmla="*/ 20937 h 176093"/>
                <a:gd name="connsiteX125" fmla="*/ 1873 w 99131"/>
                <a:gd name="connsiteY125" fmla="*/ 19699 h 176093"/>
                <a:gd name="connsiteX126" fmla="*/ 444 w 99131"/>
                <a:gd name="connsiteY126" fmla="*/ 16651 h 176093"/>
                <a:gd name="connsiteX127" fmla="*/ -32 w 99131"/>
                <a:gd name="connsiteY127" fmla="*/ 16079 h 176093"/>
                <a:gd name="connsiteX128" fmla="*/ 16541 w 99131"/>
                <a:gd name="connsiteY128" fmla="*/ 164479 h 176093"/>
                <a:gd name="connsiteX129" fmla="*/ 17589 w 99131"/>
                <a:gd name="connsiteY129" fmla="*/ 161811 h 176093"/>
                <a:gd name="connsiteX130" fmla="*/ 16351 w 99131"/>
                <a:gd name="connsiteY130" fmla="*/ 168479 h 176093"/>
                <a:gd name="connsiteX131" fmla="*/ 16351 w 99131"/>
                <a:gd name="connsiteY131" fmla="*/ 172099 h 176093"/>
                <a:gd name="connsiteX132" fmla="*/ 16351 w 99131"/>
                <a:gd name="connsiteY132" fmla="*/ 173146 h 176093"/>
                <a:gd name="connsiteX133" fmla="*/ 16351 w 99131"/>
                <a:gd name="connsiteY133" fmla="*/ 173146 h 176093"/>
                <a:gd name="connsiteX134" fmla="*/ 20351 w 99131"/>
                <a:gd name="connsiteY134" fmla="*/ 170098 h 176093"/>
                <a:gd name="connsiteX135" fmla="*/ 21113 w 99131"/>
                <a:gd name="connsiteY135" fmla="*/ 164955 h 176093"/>
                <a:gd name="connsiteX136" fmla="*/ 22066 w 99131"/>
                <a:gd name="connsiteY136" fmla="*/ 163336 h 176093"/>
                <a:gd name="connsiteX137" fmla="*/ 23875 w 99131"/>
                <a:gd name="connsiteY137" fmla="*/ 164669 h 176093"/>
                <a:gd name="connsiteX138" fmla="*/ 23875 w 99131"/>
                <a:gd name="connsiteY138" fmla="*/ 167145 h 176093"/>
                <a:gd name="connsiteX139" fmla="*/ 24352 w 99131"/>
                <a:gd name="connsiteY139" fmla="*/ 169527 h 176093"/>
                <a:gd name="connsiteX140" fmla="*/ 27019 w 99131"/>
                <a:gd name="connsiteY140" fmla="*/ 169527 h 176093"/>
                <a:gd name="connsiteX141" fmla="*/ 27971 w 99131"/>
                <a:gd name="connsiteY141" fmla="*/ 166669 h 176093"/>
                <a:gd name="connsiteX142" fmla="*/ 27971 w 99131"/>
                <a:gd name="connsiteY142" fmla="*/ 165050 h 176093"/>
                <a:gd name="connsiteX143" fmla="*/ 28924 w 99131"/>
                <a:gd name="connsiteY143" fmla="*/ 171146 h 176093"/>
                <a:gd name="connsiteX144" fmla="*/ 28924 w 99131"/>
                <a:gd name="connsiteY144" fmla="*/ 172765 h 176093"/>
                <a:gd name="connsiteX145" fmla="*/ 29781 w 99131"/>
                <a:gd name="connsiteY145" fmla="*/ 174194 h 176093"/>
                <a:gd name="connsiteX146" fmla="*/ 30543 w 99131"/>
                <a:gd name="connsiteY146" fmla="*/ 174194 h 176093"/>
                <a:gd name="connsiteX147" fmla="*/ 32829 w 99131"/>
                <a:gd name="connsiteY147" fmla="*/ 170956 h 176093"/>
                <a:gd name="connsiteX148" fmla="*/ 32257 w 99131"/>
                <a:gd name="connsiteY148" fmla="*/ 166860 h 176093"/>
                <a:gd name="connsiteX149" fmla="*/ 33020 w 99131"/>
                <a:gd name="connsiteY149" fmla="*/ 165526 h 176093"/>
                <a:gd name="connsiteX150" fmla="*/ 33591 w 99131"/>
                <a:gd name="connsiteY150" fmla="*/ 165526 h 176093"/>
                <a:gd name="connsiteX151" fmla="*/ 34924 w 99131"/>
                <a:gd name="connsiteY151" fmla="*/ 171622 h 176093"/>
                <a:gd name="connsiteX152" fmla="*/ 37782 w 99131"/>
                <a:gd name="connsiteY152" fmla="*/ 174289 h 176093"/>
                <a:gd name="connsiteX153" fmla="*/ 39973 w 99131"/>
                <a:gd name="connsiteY153" fmla="*/ 174289 h 176093"/>
                <a:gd name="connsiteX154" fmla="*/ 39973 w 99131"/>
                <a:gd name="connsiteY154" fmla="*/ 173242 h 176093"/>
                <a:gd name="connsiteX155" fmla="*/ 37306 w 99131"/>
                <a:gd name="connsiteY155" fmla="*/ 169241 h 176093"/>
                <a:gd name="connsiteX156" fmla="*/ 36353 w 99131"/>
                <a:gd name="connsiteY156" fmla="*/ 164764 h 176093"/>
                <a:gd name="connsiteX157" fmla="*/ 38163 w 99131"/>
                <a:gd name="connsiteY157" fmla="*/ 165622 h 176093"/>
                <a:gd name="connsiteX158" fmla="*/ 38925 w 99131"/>
                <a:gd name="connsiteY158" fmla="*/ 167717 h 176093"/>
                <a:gd name="connsiteX159" fmla="*/ 38925 w 99131"/>
                <a:gd name="connsiteY159" fmla="*/ 167717 h 176093"/>
                <a:gd name="connsiteX160" fmla="*/ 40068 w 99131"/>
                <a:gd name="connsiteY160" fmla="*/ 166288 h 176093"/>
                <a:gd name="connsiteX161" fmla="*/ 40735 w 99131"/>
                <a:gd name="connsiteY161" fmla="*/ 164479 h 176093"/>
                <a:gd name="connsiteX162" fmla="*/ 42068 w 99131"/>
                <a:gd name="connsiteY162" fmla="*/ 169622 h 176093"/>
                <a:gd name="connsiteX163" fmla="*/ 46831 w 99131"/>
                <a:gd name="connsiteY163" fmla="*/ 175623 h 176093"/>
                <a:gd name="connsiteX164" fmla="*/ 47974 w 99131"/>
                <a:gd name="connsiteY164" fmla="*/ 175623 h 176093"/>
                <a:gd name="connsiteX165" fmla="*/ 49403 w 99131"/>
                <a:gd name="connsiteY165" fmla="*/ 173622 h 176093"/>
                <a:gd name="connsiteX166" fmla="*/ 48450 w 99131"/>
                <a:gd name="connsiteY166" fmla="*/ 171051 h 176093"/>
                <a:gd name="connsiteX167" fmla="*/ 47307 w 99131"/>
                <a:gd name="connsiteY167" fmla="*/ 167527 h 176093"/>
                <a:gd name="connsiteX168" fmla="*/ 48640 w 99131"/>
                <a:gd name="connsiteY168" fmla="*/ 164383 h 176093"/>
                <a:gd name="connsiteX169" fmla="*/ 51117 w 99131"/>
                <a:gd name="connsiteY169" fmla="*/ 166098 h 176093"/>
                <a:gd name="connsiteX170" fmla="*/ 52355 w 99131"/>
                <a:gd name="connsiteY170" fmla="*/ 169241 h 176093"/>
                <a:gd name="connsiteX171" fmla="*/ 55213 w 99131"/>
                <a:gd name="connsiteY171" fmla="*/ 169241 h 176093"/>
                <a:gd name="connsiteX172" fmla="*/ 55213 w 99131"/>
                <a:gd name="connsiteY172" fmla="*/ 168003 h 176093"/>
                <a:gd name="connsiteX173" fmla="*/ 53784 w 99131"/>
                <a:gd name="connsiteY173" fmla="*/ 165526 h 176093"/>
                <a:gd name="connsiteX174" fmla="*/ 53784 w 99131"/>
                <a:gd name="connsiteY174" fmla="*/ 162764 h 176093"/>
                <a:gd name="connsiteX175" fmla="*/ 55594 w 99131"/>
                <a:gd name="connsiteY175" fmla="*/ 162002 h 176093"/>
                <a:gd name="connsiteX176" fmla="*/ 56927 w 99131"/>
                <a:gd name="connsiteY176" fmla="*/ 163907 h 176093"/>
                <a:gd name="connsiteX177" fmla="*/ 58356 w 99131"/>
                <a:gd name="connsiteY177" fmla="*/ 169622 h 176093"/>
                <a:gd name="connsiteX178" fmla="*/ 59308 w 99131"/>
                <a:gd name="connsiteY178" fmla="*/ 172289 h 176093"/>
                <a:gd name="connsiteX179" fmla="*/ 61404 w 99131"/>
                <a:gd name="connsiteY179" fmla="*/ 174099 h 176093"/>
                <a:gd name="connsiteX180" fmla="*/ 63118 w 99131"/>
                <a:gd name="connsiteY180" fmla="*/ 174099 h 176093"/>
                <a:gd name="connsiteX181" fmla="*/ 63976 w 99131"/>
                <a:gd name="connsiteY181" fmla="*/ 172670 h 176093"/>
                <a:gd name="connsiteX182" fmla="*/ 63118 w 99131"/>
                <a:gd name="connsiteY182" fmla="*/ 171432 h 176093"/>
                <a:gd name="connsiteX183" fmla="*/ 61213 w 99131"/>
                <a:gd name="connsiteY183" fmla="*/ 167431 h 176093"/>
                <a:gd name="connsiteX184" fmla="*/ 61690 w 99131"/>
                <a:gd name="connsiteY184" fmla="*/ 165812 h 176093"/>
                <a:gd name="connsiteX185" fmla="*/ 62833 w 99131"/>
                <a:gd name="connsiteY185" fmla="*/ 165812 h 176093"/>
                <a:gd name="connsiteX186" fmla="*/ 64357 w 99131"/>
                <a:gd name="connsiteY186" fmla="*/ 168098 h 176093"/>
                <a:gd name="connsiteX187" fmla="*/ 65595 w 99131"/>
                <a:gd name="connsiteY187" fmla="*/ 170480 h 176093"/>
                <a:gd name="connsiteX188" fmla="*/ 68167 w 99131"/>
                <a:gd name="connsiteY188" fmla="*/ 170480 h 176093"/>
                <a:gd name="connsiteX189" fmla="*/ 68167 w 99131"/>
                <a:gd name="connsiteY189" fmla="*/ 168479 h 176093"/>
                <a:gd name="connsiteX190" fmla="*/ 66928 w 99131"/>
                <a:gd name="connsiteY190" fmla="*/ 166765 h 176093"/>
                <a:gd name="connsiteX191" fmla="*/ 62737 w 99131"/>
                <a:gd name="connsiteY191" fmla="*/ 159526 h 176093"/>
                <a:gd name="connsiteX192" fmla="*/ 62737 w 99131"/>
                <a:gd name="connsiteY192" fmla="*/ 157525 h 176093"/>
                <a:gd name="connsiteX193" fmla="*/ 64071 w 99131"/>
                <a:gd name="connsiteY193" fmla="*/ 157525 h 176093"/>
                <a:gd name="connsiteX194" fmla="*/ 64738 w 99131"/>
                <a:gd name="connsiteY194" fmla="*/ 158763 h 176093"/>
                <a:gd name="connsiteX195" fmla="*/ 65881 w 99131"/>
                <a:gd name="connsiteY195" fmla="*/ 161049 h 176093"/>
                <a:gd name="connsiteX196" fmla="*/ 67786 w 99131"/>
                <a:gd name="connsiteY196" fmla="*/ 163050 h 176093"/>
                <a:gd name="connsiteX197" fmla="*/ 70091 w 99131"/>
                <a:gd name="connsiteY197" fmla="*/ 162288 h 176093"/>
                <a:gd name="connsiteX198" fmla="*/ 70167 w 99131"/>
                <a:gd name="connsiteY198" fmla="*/ 162097 h 176093"/>
                <a:gd name="connsiteX199" fmla="*/ 69214 w 99131"/>
                <a:gd name="connsiteY199" fmla="*/ 159906 h 176093"/>
                <a:gd name="connsiteX200" fmla="*/ 68167 w 99131"/>
                <a:gd name="connsiteY200" fmla="*/ 158002 h 176093"/>
                <a:gd name="connsiteX201" fmla="*/ 68167 w 99131"/>
                <a:gd name="connsiteY201" fmla="*/ 156954 h 176093"/>
                <a:gd name="connsiteX202" fmla="*/ 68167 w 99131"/>
                <a:gd name="connsiteY202" fmla="*/ 156477 h 176093"/>
                <a:gd name="connsiteX203" fmla="*/ 70967 w 99131"/>
                <a:gd name="connsiteY203" fmla="*/ 156877 h 176093"/>
                <a:gd name="connsiteX204" fmla="*/ 71024 w 99131"/>
                <a:gd name="connsiteY204" fmla="*/ 156954 h 176093"/>
                <a:gd name="connsiteX205" fmla="*/ 71977 w 99131"/>
                <a:gd name="connsiteY205" fmla="*/ 159906 h 176093"/>
                <a:gd name="connsiteX206" fmla="*/ 72739 w 99131"/>
                <a:gd name="connsiteY206" fmla="*/ 162954 h 176093"/>
                <a:gd name="connsiteX207" fmla="*/ 73405 w 99131"/>
                <a:gd name="connsiteY207" fmla="*/ 163526 h 176093"/>
                <a:gd name="connsiteX208" fmla="*/ 75025 w 99131"/>
                <a:gd name="connsiteY208" fmla="*/ 163526 h 176093"/>
                <a:gd name="connsiteX209" fmla="*/ 75882 w 99131"/>
                <a:gd name="connsiteY209" fmla="*/ 162669 h 176093"/>
                <a:gd name="connsiteX210" fmla="*/ 75882 w 99131"/>
                <a:gd name="connsiteY210" fmla="*/ 158954 h 176093"/>
                <a:gd name="connsiteX211" fmla="*/ 73501 w 99131"/>
                <a:gd name="connsiteY211" fmla="*/ 155811 h 176093"/>
                <a:gd name="connsiteX212" fmla="*/ 73501 w 99131"/>
                <a:gd name="connsiteY212" fmla="*/ 153811 h 176093"/>
                <a:gd name="connsiteX213" fmla="*/ 75406 w 99131"/>
                <a:gd name="connsiteY213" fmla="*/ 153811 h 176093"/>
                <a:gd name="connsiteX214" fmla="*/ 76453 w 99131"/>
                <a:gd name="connsiteY214" fmla="*/ 155621 h 176093"/>
                <a:gd name="connsiteX215" fmla="*/ 77025 w 99131"/>
                <a:gd name="connsiteY215" fmla="*/ 156858 h 176093"/>
                <a:gd name="connsiteX216" fmla="*/ 78168 w 99131"/>
                <a:gd name="connsiteY216" fmla="*/ 157620 h 176093"/>
                <a:gd name="connsiteX217" fmla="*/ 79692 w 99131"/>
                <a:gd name="connsiteY217" fmla="*/ 155715 h 176093"/>
                <a:gd name="connsiteX218" fmla="*/ 78930 w 99131"/>
                <a:gd name="connsiteY218" fmla="*/ 153144 h 176093"/>
                <a:gd name="connsiteX219" fmla="*/ 79978 w 99131"/>
                <a:gd name="connsiteY219" fmla="*/ 152382 h 176093"/>
                <a:gd name="connsiteX220" fmla="*/ 81407 w 99131"/>
                <a:gd name="connsiteY220" fmla="*/ 152382 h 176093"/>
                <a:gd name="connsiteX221" fmla="*/ 82073 w 99131"/>
                <a:gd name="connsiteY221" fmla="*/ 153525 h 176093"/>
                <a:gd name="connsiteX222" fmla="*/ 83692 w 99131"/>
                <a:gd name="connsiteY222" fmla="*/ 156573 h 176093"/>
                <a:gd name="connsiteX223" fmla="*/ 86740 w 99131"/>
                <a:gd name="connsiteY223" fmla="*/ 158097 h 176093"/>
                <a:gd name="connsiteX224" fmla="*/ 88360 w 99131"/>
                <a:gd name="connsiteY224" fmla="*/ 157144 h 176093"/>
                <a:gd name="connsiteX225" fmla="*/ 88360 w 99131"/>
                <a:gd name="connsiteY225" fmla="*/ 156287 h 176093"/>
                <a:gd name="connsiteX226" fmla="*/ 86169 w 99131"/>
                <a:gd name="connsiteY226" fmla="*/ 152382 h 176093"/>
                <a:gd name="connsiteX227" fmla="*/ 84836 w 99131"/>
                <a:gd name="connsiteY227" fmla="*/ 150477 h 176093"/>
                <a:gd name="connsiteX228" fmla="*/ 84836 w 99131"/>
                <a:gd name="connsiteY228" fmla="*/ 149238 h 176093"/>
                <a:gd name="connsiteX229" fmla="*/ 86169 w 99131"/>
                <a:gd name="connsiteY229" fmla="*/ 149238 h 176093"/>
                <a:gd name="connsiteX230" fmla="*/ 87503 w 99131"/>
                <a:gd name="connsiteY230" fmla="*/ 149714 h 176093"/>
                <a:gd name="connsiteX231" fmla="*/ 88550 w 99131"/>
                <a:gd name="connsiteY231" fmla="*/ 148762 h 176093"/>
                <a:gd name="connsiteX232" fmla="*/ 88550 w 99131"/>
                <a:gd name="connsiteY232" fmla="*/ 147238 h 176093"/>
                <a:gd name="connsiteX233" fmla="*/ 88550 w 99131"/>
                <a:gd name="connsiteY233" fmla="*/ 146190 h 176093"/>
                <a:gd name="connsiteX234" fmla="*/ 89693 w 99131"/>
                <a:gd name="connsiteY234" fmla="*/ 144667 h 176093"/>
                <a:gd name="connsiteX235" fmla="*/ 90932 w 99131"/>
                <a:gd name="connsiteY235" fmla="*/ 145524 h 176093"/>
                <a:gd name="connsiteX236" fmla="*/ 90932 w 99131"/>
                <a:gd name="connsiteY236" fmla="*/ 147048 h 176093"/>
                <a:gd name="connsiteX237" fmla="*/ 90932 w 99131"/>
                <a:gd name="connsiteY237" fmla="*/ 148572 h 176093"/>
                <a:gd name="connsiteX238" fmla="*/ 90932 w 99131"/>
                <a:gd name="connsiteY238" fmla="*/ 149143 h 176093"/>
                <a:gd name="connsiteX239" fmla="*/ 91598 w 99131"/>
                <a:gd name="connsiteY239" fmla="*/ 150191 h 176093"/>
                <a:gd name="connsiteX240" fmla="*/ 93884 w 99131"/>
                <a:gd name="connsiteY240" fmla="*/ 148381 h 176093"/>
                <a:gd name="connsiteX241" fmla="*/ 93884 w 99131"/>
                <a:gd name="connsiteY241" fmla="*/ 144857 h 176093"/>
                <a:gd name="connsiteX242" fmla="*/ 93884 w 99131"/>
                <a:gd name="connsiteY242" fmla="*/ 143238 h 176093"/>
                <a:gd name="connsiteX243" fmla="*/ 94932 w 99131"/>
                <a:gd name="connsiteY243" fmla="*/ 141047 h 176093"/>
                <a:gd name="connsiteX244" fmla="*/ 94932 w 99131"/>
                <a:gd name="connsiteY244" fmla="*/ 141047 h 176093"/>
                <a:gd name="connsiteX245" fmla="*/ 96551 w 99131"/>
                <a:gd name="connsiteY245" fmla="*/ 143333 h 176093"/>
                <a:gd name="connsiteX246" fmla="*/ 96551 w 99131"/>
                <a:gd name="connsiteY246" fmla="*/ 146096 h 176093"/>
                <a:gd name="connsiteX247" fmla="*/ 97504 w 99131"/>
                <a:gd name="connsiteY247" fmla="*/ 148477 h 176093"/>
                <a:gd name="connsiteX248" fmla="*/ 99028 w 99131"/>
                <a:gd name="connsiteY248" fmla="*/ 147048 h 176093"/>
                <a:gd name="connsiteX249" fmla="*/ 99028 w 99131"/>
                <a:gd name="connsiteY249" fmla="*/ 145619 h 176093"/>
                <a:gd name="connsiteX250" fmla="*/ 94361 w 99131"/>
                <a:gd name="connsiteY250" fmla="*/ 134284 h 176093"/>
                <a:gd name="connsiteX251" fmla="*/ 83692 w 99131"/>
                <a:gd name="connsiteY251" fmla="*/ 15127 h 176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99131" h="176093">
                  <a:moveTo>
                    <a:pt x="83692" y="15127"/>
                  </a:moveTo>
                  <a:cubicBezTo>
                    <a:pt x="83645" y="14812"/>
                    <a:pt x="83645" y="14488"/>
                    <a:pt x="83692" y="14174"/>
                  </a:cubicBezTo>
                  <a:lnTo>
                    <a:pt x="83692" y="11888"/>
                  </a:lnTo>
                  <a:cubicBezTo>
                    <a:pt x="83692" y="11888"/>
                    <a:pt x="83692" y="11031"/>
                    <a:pt x="83026" y="10936"/>
                  </a:cubicBezTo>
                  <a:cubicBezTo>
                    <a:pt x="82359" y="10840"/>
                    <a:pt x="81502" y="11697"/>
                    <a:pt x="80930" y="12746"/>
                  </a:cubicBezTo>
                  <a:cubicBezTo>
                    <a:pt x="80549" y="13888"/>
                    <a:pt x="80549" y="15127"/>
                    <a:pt x="80930" y="16270"/>
                  </a:cubicBezTo>
                  <a:cubicBezTo>
                    <a:pt x="80930" y="16841"/>
                    <a:pt x="81407" y="17317"/>
                    <a:pt x="80930" y="17889"/>
                  </a:cubicBezTo>
                  <a:cubicBezTo>
                    <a:pt x="80454" y="18460"/>
                    <a:pt x="79882" y="19127"/>
                    <a:pt x="80073" y="20079"/>
                  </a:cubicBezTo>
                  <a:lnTo>
                    <a:pt x="80073" y="20079"/>
                  </a:lnTo>
                  <a:cubicBezTo>
                    <a:pt x="80073" y="17889"/>
                    <a:pt x="78930" y="18651"/>
                    <a:pt x="78549" y="17793"/>
                  </a:cubicBezTo>
                  <a:cubicBezTo>
                    <a:pt x="78168" y="16937"/>
                    <a:pt x="78549" y="15888"/>
                    <a:pt x="78549" y="15031"/>
                  </a:cubicBezTo>
                  <a:cubicBezTo>
                    <a:pt x="78549" y="14174"/>
                    <a:pt x="78549" y="12746"/>
                    <a:pt x="77692" y="12555"/>
                  </a:cubicBezTo>
                  <a:cubicBezTo>
                    <a:pt x="76834" y="12364"/>
                    <a:pt x="76358" y="13222"/>
                    <a:pt x="76168" y="13983"/>
                  </a:cubicBezTo>
                  <a:cubicBezTo>
                    <a:pt x="76215" y="14774"/>
                    <a:pt x="76215" y="15574"/>
                    <a:pt x="76168" y="16364"/>
                  </a:cubicBezTo>
                  <a:cubicBezTo>
                    <a:pt x="76168" y="17031"/>
                    <a:pt x="75311" y="17793"/>
                    <a:pt x="74644" y="17508"/>
                  </a:cubicBezTo>
                  <a:cubicBezTo>
                    <a:pt x="73977" y="17222"/>
                    <a:pt x="73882" y="15793"/>
                    <a:pt x="74167" y="14841"/>
                  </a:cubicBezTo>
                  <a:lnTo>
                    <a:pt x="75215" y="11602"/>
                  </a:lnTo>
                  <a:cubicBezTo>
                    <a:pt x="75349" y="11040"/>
                    <a:pt x="75349" y="10450"/>
                    <a:pt x="75215" y="9888"/>
                  </a:cubicBezTo>
                  <a:cubicBezTo>
                    <a:pt x="75234" y="9250"/>
                    <a:pt x="74787" y="8688"/>
                    <a:pt x="74167" y="8554"/>
                  </a:cubicBezTo>
                  <a:cubicBezTo>
                    <a:pt x="73501" y="8554"/>
                    <a:pt x="73024" y="9126"/>
                    <a:pt x="72643" y="9793"/>
                  </a:cubicBezTo>
                  <a:cubicBezTo>
                    <a:pt x="72243" y="10697"/>
                    <a:pt x="71986" y="11669"/>
                    <a:pt x="71882" y="12650"/>
                  </a:cubicBezTo>
                  <a:cubicBezTo>
                    <a:pt x="71882" y="13888"/>
                    <a:pt x="71882" y="15412"/>
                    <a:pt x="70453" y="15603"/>
                  </a:cubicBezTo>
                  <a:cubicBezTo>
                    <a:pt x="69615" y="15603"/>
                    <a:pt x="68929" y="14917"/>
                    <a:pt x="68929" y="14079"/>
                  </a:cubicBezTo>
                  <a:cubicBezTo>
                    <a:pt x="68910" y="13269"/>
                    <a:pt x="69148" y="12469"/>
                    <a:pt x="69595" y="11793"/>
                  </a:cubicBezTo>
                  <a:cubicBezTo>
                    <a:pt x="70262" y="10840"/>
                    <a:pt x="71120" y="9697"/>
                    <a:pt x="70643" y="8554"/>
                  </a:cubicBezTo>
                  <a:cubicBezTo>
                    <a:pt x="70148" y="7745"/>
                    <a:pt x="69110" y="7449"/>
                    <a:pt x="68262" y="7888"/>
                  </a:cubicBezTo>
                  <a:cubicBezTo>
                    <a:pt x="67452" y="8373"/>
                    <a:pt x="66871" y="9164"/>
                    <a:pt x="66643" y="10078"/>
                  </a:cubicBezTo>
                  <a:cubicBezTo>
                    <a:pt x="66643" y="10936"/>
                    <a:pt x="66166" y="11888"/>
                    <a:pt x="65881" y="12746"/>
                  </a:cubicBezTo>
                  <a:cubicBezTo>
                    <a:pt x="65595" y="13602"/>
                    <a:pt x="65309" y="13698"/>
                    <a:pt x="64833" y="13698"/>
                  </a:cubicBezTo>
                  <a:cubicBezTo>
                    <a:pt x="64271" y="12088"/>
                    <a:pt x="64442" y="10307"/>
                    <a:pt x="65309" y="8840"/>
                  </a:cubicBezTo>
                  <a:cubicBezTo>
                    <a:pt x="65681" y="8392"/>
                    <a:pt x="65976" y="7868"/>
                    <a:pt x="66166" y="7316"/>
                  </a:cubicBezTo>
                  <a:cubicBezTo>
                    <a:pt x="66166" y="6745"/>
                    <a:pt x="66166" y="5887"/>
                    <a:pt x="65404" y="5887"/>
                  </a:cubicBezTo>
                  <a:lnTo>
                    <a:pt x="64833" y="5887"/>
                  </a:lnTo>
                  <a:cubicBezTo>
                    <a:pt x="63652" y="6449"/>
                    <a:pt x="62833" y="7554"/>
                    <a:pt x="62642" y="8840"/>
                  </a:cubicBezTo>
                  <a:cubicBezTo>
                    <a:pt x="62642" y="9983"/>
                    <a:pt x="62642" y="11317"/>
                    <a:pt x="61690" y="11888"/>
                  </a:cubicBezTo>
                  <a:cubicBezTo>
                    <a:pt x="60756" y="9459"/>
                    <a:pt x="61232" y="6716"/>
                    <a:pt x="62928" y="4744"/>
                  </a:cubicBezTo>
                  <a:cubicBezTo>
                    <a:pt x="63452" y="4240"/>
                    <a:pt x="63899" y="3658"/>
                    <a:pt x="64261" y="3030"/>
                  </a:cubicBezTo>
                  <a:cubicBezTo>
                    <a:pt x="64700" y="2363"/>
                    <a:pt x="64700" y="1506"/>
                    <a:pt x="64261" y="839"/>
                  </a:cubicBezTo>
                  <a:cubicBezTo>
                    <a:pt x="63719" y="572"/>
                    <a:pt x="63090" y="572"/>
                    <a:pt x="62547" y="839"/>
                  </a:cubicBezTo>
                  <a:cubicBezTo>
                    <a:pt x="60861" y="1211"/>
                    <a:pt x="59489" y="2439"/>
                    <a:pt x="58928" y="4077"/>
                  </a:cubicBezTo>
                  <a:cubicBezTo>
                    <a:pt x="58546" y="5763"/>
                    <a:pt x="58356" y="7488"/>
                    <a:pt x="58356" y="9221"/>
                  </a:cubicBezTo>
                  <a:cubicBezTo>
                    <a:pt x="58404" y="9859"/>
                    <a:pt x="58118" y="10469"/>
                    <a:pt x="57594" y="10840"/>
                  </a:cubicBezTo>
                  <a:cubicBezTo>
                    <a:pt x="56832" y="10840"/>
                    <a:pt x="55975" y="10840"/>
                    <a:pt x="55879" y="9507"/>
                  </a:cubicBezTo>
                  <a:cubicBezTo>
                    <a:pt x="55746" y="8688"/>
                    <a:pt x="55746" y="7849"/>
                    <a:pt x="55879" y="7030"/>
                  </a:cubicBezTo>
                  <a:cubicBezTo>
                    <a:pt x="56070" y="6240"/>
                    <a:pt x="55889" y="5401"/>
                    <a:pt x="55403" y="4744"/>
                  </a:cubicBezTo>
                  <a:cubicBezTo>
                    <a:pt x="54575" y="4182"/>
                    <a:pt x="53451" y="4401"/>
                    <a:pt x="52889" y="5220"/>
                  </a:cubicBezTo>
                  <a:cubicBezTo>
                    <a:pt x="52870" y="5259"/>
                    <a:pt x="52851" y="5287"/>
                    <a:pt x="52832" y="5316"/>
                  </a:cubicBezTo>
                  <a:cubicBezTo>
                    <a:pt x="52327" y="6183"/>
                    <a:pt x="52060" y="7173"/>
                    <a:pt x="52070" y="8173"/>
                  </a:cubicBezTo>
                  <a:lnTo>
                    <a:pt x="52070" y="9793"/>
                  </a:lnTo>
                  <a:cubicBezTo>
                    <a:pt x="51003" y="7954"/>
                    <a:pt x="50631" y="5792"/>
                    <a:pt x="51022" y="3697"/>
                  </a:cubicBezTo>
                  <a:cubicBezTo>
                    <a:pt x="51079" y="3154"/>
                    <a:pt x="51079" y="2620"/>
                    <a:pt x="51022" y="2077"/>
                  </a:cubicBezTo>
                  <a:cubicBezTo>
                    <a:pt x="51060" y="1496"/>
                    <a:pt x="50717" y="953"/>
                    <a:pt x="50164" y="744"/>
                  </a:cubicBezTo>
                  <a:lnTo>
                    <a:pt x="49498" y="744"/>
                  </a:lnTo>
                  <a:cubicBezTo>
                    <a:pt x="48183" y="1249"/>
                    <a:pt x="47364" y="2572"/>
                    <a:pt x="47497" y="3982"/>
                  </a:cubicBezTo>
                  <a:cubicBezTo>
                    <a:pt x="47593" y="5392"/>
                    <a:pt x="47783" y="6792"/>
                    <a:pt x="48069" y="8173"/>
                  </a:cubicBezTo>
                  <a:cubicBezTo>
                    <a:pt x="48069" y="8745"/>
                    <a:pt x="48069" y="9507"/>
                    <a:pt x="47402" y="9411"/>
                  </a:cubicBezTo>
                  <a:cubicBezTo>
                    <a:pt x="46259" y="7697"/>
                    <a:pt x="46926" y="5220"/>
                    <a:pt x="45974" y="3411"/>
                  </a:cubicBezTo>
                  <a:cubicBezTo>
                    <a:pt x="45411" y="2268"/>
                    <a:pt x="44469" y="1353"/>
                    <a:pt x="43307" y="839"/>
                  </a:cubicBezTo>
                  <a:cubicBezTo>
                    <a:pt x="42640" y="839"/>
                    <a:pt x="41401" y="172"/>
                    <a:pt x="41211" y="839"/>
                  </a:cubicBezTo>
                  <a:cubicBezTo>
                    <a:pt x="41087" y="1144"/>
                    <a:pt x="41087" y="1487"/>
                    <a:pt x="41211" y="1792"/>
                  </a:cubicBezTo>
                  <a:cubicBezTo>
                    <a:pt x="41878" y="3221"/>
                    <a:pt x="42925" y="4458"/>
                    <a:pt x="43687" y="5792"/>
                  </a:cubicBezTo>
                  <a:cubicBezTo>
                    <a:pt x="44554" y="7116"/>
                    <a:pt x="44897" y="8707"/>
                    <a:pt x="44640" y="10269"/>
                  </a:cubicBezTo>
                  <a:cubicBezTo>
                    <a:pt x="44068" y="10745"/>
                    <a:pt x="43211" y="10269"/>
                    <a:pt x="42925" y="9507"/>
                  </a:cubicBezTo>
                  <a:cubicBezTo>
                    <a:pt x="42802" y="8745"/>
                    <a:pt x="42583" y="8012"/>
                    <a:pt x="42259" y="7316"/>
                  </a:cubicBezTo>
                  <a:lnTo>
                    <a:pt x="42259" y="7316"/>
                  </a:lnTo>
                  <a:cubicBezTo>
                    <a:pt x="41592" y="7316"/>
                    <a:pt x="41211" y="8078"/>
                    <a:pt x="41211" y="8745"/>
                  </a:cubicBezTo>
                  <a:cubicBezTo>
                    <a:pt x="41211" y="9411"/>
                    <a:pt x="41211" y="10459"/>
                    <a:pt x="40639" y="10554"/>
                  </a:cubicBezTo>
                  <a:cubicBezTo>
                    <a:pt x="40068" y="10650"/>
                    <a:pt x="39687" y="7221"/>
                    <a:pt x="39306" y="5506"/>
                  </a:cubicBezTo>
                  <a:cubicBezTo>
                    <a:pt x="38849" y="2963"/>
                    <a:pt x="37230" y="782"/>
                    <a:pt x="34924" y="-399"/>
                  </a:cubicBezTo>
                  <a:cubicBezTo>
                    <a:pt x="34924" y="-399"/>
                    <a:pt x="34258" y="-399"/>
                    <a:pt x="33877" y="-399"/>
                  </a:cubicBezTo>
                  <a:cubicBezTo>
                    <a:pt x="33496" y="-399"/>
                    <a:pt x="32543" y="744"/>
                    <a:pt x="32638" y="1601"/>
                  </a:cubicBezTo>
                  <a:cubicBezTo>
                    <a:pt x="32734" y="2506"/>
                    <a:pt x="33029" y="3391"/>
                    <a:pt x="33496" y="4173"/>
                  </a:cubicBezTo>
                  <a:cubicBezTo>
                    <a:pt x="34001" y="5297"/>
                    <a:pt x="34353" y="6478"/>
                    <a:pt x="34543" y="7697"/>
                  </a:cubicBezTo>
                  <a:cubicBezTo>
                    <a:pt x="34543" y="8935"/>
                    <a:pt x="34543" y="10459"/>
                    <a:pt x="33400" y="10840"/>
                  </a:cubicBezTo>
                  <a:cubicBezTo>
                    <a:pt x="32257" y="11221"/>
                    <a:pt x="31495" y="10078"/>
                    <a:pt x="31114" y="9126"/>
                  </a:cubicBezTo>
                  <a:cubicBezTo>
                    <a:pt x="30895" y="8030"/>
                    <a:pt x="30505" y="6963"/>
                    <a:pt x="29971" y="5983"/>
                  </a:cubicBezTo>
                  <a:cubicBezTo>
                    <a:pt x="29400" y="5030"/>
                    <a:pt x="27876" y="4840"/>
                    <a:pt x="27400" y="5983"/>
                  </a:cubicBezTo>
                  <a:cubicBezTo>
                    <a:pt x="27257" y="6383"/>
                    <a:pt x="27257" y="6821"/>
                    <a:pt x="27400" y="7221"/>
                  </a:cubicBezTo>
                  <a:cubicBezTo>
                    <a:pt x="27752" y="8107"/>
                    <a:pt x="28171" y="8964"/>
                    <a:pt x="28638" y="9793"/>
                  </a:cubicBezTo>
                  <a:cubicBezTo>
                    <a:pt x="29067" y="10669"/>
                    <a:pt x="29067" y="11688"/>
                    <a:pt x="28638" y="12555"/>
                  </a:cubicBezTo>
                  <a:cubicBezTo>
                    <a:pt x="28371" y="13183"/>
                    <a:pt x="27647" y="13488"/>
                    <a:pt x="27019" y="13222"/>
                  </a:cubicBezTo>
                  <a:cubicBezTo>
                    <a:pt x="26257" y="13222"/>
                    <a:pt x="25971" y="12079"/>
                    <a:pt x="25780" y="11221"/>
                  </a:cubicBezTo>
                  <a:lnTo>
                    <a:pt x="24447" y="5506"/>
                  </a:lnTo>
                  <a:cubicBezTo>
                    <a:pt x="24447" y="4649"/>
                    <a:pt x="24447" y="3697"/>
                    <a:pt x="23590" y="2839"/>
                  </a:cubicBezTo>
                  <a:cubicBezTo>
                    <a:pt x="23161" y="1972"/>
                    <a:pt x="22456" y="1268"/>
                    <a:pt x="21589" y="839"/>
                  </a:cubicBezTo>
                  <a:cubicBezTo>
                    <a:pt x="21075" y="601"/>
                    <a:pt x="20485" y="601"/>
                    <a:pt x="19970" y="839"/>
                  </a:cubicBezTo>
                  <a:cubicBezTo>
                    <a:pt x="19437" y="1049"/>
                    <a:pt x="19123" y="1601"/>
                    <a:pt x="19208" y="2172"/>
                  </a:cubicBezTo>
                  <a:cubicBezTo>
                    <a:pt x="19342" y="2678"/>
                    <a:pt x="19608" y="3134"/>
                    <a:pt x="19970" y="3506"/>
                  </a:cubicBezTo>
                  <a:cubicBezTo>
                    <a:pt x="20856" y="4697"/>
                    <a:pt x="21475" y="6059"/>
                    <a:pt x="21780" y="7506"/>
                  </a:cubicBezTo>
                  <a:cubicBezTo>
                    <a:pt x="21780" y="8173"/>
                    <a:pt x="21780" y="8935"/>
                    <a:pt x="21780" y="9126"/>
                  </a:cubicBezTo>
                  <a:cubicBezTo>
                    <a:pt x="21475" y="9364"/>
                    <a:pt x="21037" y="9364"/>
                    <a:pt x="20732" y="9126"/>
                  </a:cubicBezTo>
                  <a:cubicBezTo>
                    <a:pt x="19989" y="8564"/>
                    <a:pt x="19484" y="7754"/>
                    <a:pt x="19303" y="6839"/>
                  </a:cubicBezTo>
                  <a:cubicBezTo>
                    <a:pt x="19084" y="5954"/>
                    <a:pt x="18694" y="5106"/>
                    <a:pt x="18161" y="4363"/>
                  </a:cubicBezTo>
                  <a:cubicBezTo>
                    <a:pt x="17475" y="3763"/>
                    <a:pt x="16465" y="3763"/>
                    <a:pt x="15779" y="4363"/>
                  </a:cubicBezTo>
                  <a:cubicBezTo>
                    <a:pt x="15398" y="4973"/>
                    <a:pt x="15398" y="5754"/>
                    <a:pt x="15779" y="6363"/>
                  </a:cubicBezTo>
                  <a:cubicBezTo>
                    <a:pt x="16036" y="7040"/>
                    <a:pt x="16417" y="7659"/>
                    <a:pt x="16922" y="8173"/>
                  </a:cubicBezTo>
                  <a:cubicBezTo>
                    <a:pt x="18303" y="9983"/>
                    <a:pt x="19361" y="12012"/>
                    <a:pt x="20065" y="14174"/>
                  </a:cubicBezTo>
                  <a:cubicBezTo>
                    <a:pt x="20065" y="14936"/>
                    <a:pt x="20065" y="15888"/>
                    <a:pt x="20065" y="16174"/>
                  </a:cubicBezTo>
                  <a:cubicBezTo>
                    <a:pt x="20065" y="16460"/>
                    <a:pt x="19113" y="16174"/>
                    <a:pt x="18732" y="16174"/>
                  </a:cubicBezTo>
                  <a:cubicBezTo>
                    <a:pt x="18456" y="15765"/>
                    <a:pt x="18227" y="15308"/>
                    <a:pt x="18065" y="14841"/>
                  </a:cubicBezTo>
                  <a:cubicBezTo>
                    <a:pt x="17789" y="14098"/>
                    <a:pt x="17475" y="13365"/>
                    <a:pt x="17113" y="12650"/>
                  </a:cubicBezTo>
                  <a:cubicBezTo>
                    <a:pt x="16751" y="11773"/>
                    <a:pt x="16113" y="11040"/>
                    <a:pt x="15303" y="10554"/>
                  </a:cubicBezTo>
                  <a:cubicBezTo>
                    <a:pt x="14579" y="10126"/>
                    <a:pt x="13646" y="10374"/>
                    <a:pt x="13217" y="11097"/>
                  </a:cubicBezTo>
                  <a:cubicBezTo>
                    <a:pt x="13179" y="11164"/>
                    <a:pt x="13141" y="11240"/>
                    <a:pt x="13112" y="11317"/>
                  </a:cubicBezTo>
                  <a:cubicBezTo>
                    <a:pt x="13065" y="12164"/>
                    <a:pt x="13379" y="12993"/>
                    <a:pt x="13970" y="13602"/>
                  </a:cubicBezTo>
                  <a:cubicBezTo>
                    <a:pt x="14417" y="14165"/>
                    <a:pt x="14741" y="14812"/>
                    <a:pt x="14922" y="15508"/>
                  </a:cubicBezTo>
                  <a:cubicBezTo>
                    <a:pt x="15017" y="15879"/>
                    <a:pt x="15017" y="16279"/>
                    <a:pt x="14922" y="16651"/>
                  </a:cubicBezTo>
                  <a:lnTo>
                    <a:pt x="14922" y="17127"/>
                  </a:lnTo>
                  <a:cubicBezTo>
                    <a:pt x="13998" y="17650"/>
                    <a:pt x="12826" y="17355"/>
                    <a:pt x="12255" y="16460"/>
                  </a:cubicBezTo>
                  <a:cubicBezTo>
                    <a:pt x="11731" y="15565"/>
                    <a:pt x="11436" y="14545"/>
                    <a:pt x="11398" y="13507"/>
                  </a:cubicBezTo>
                  <a:cubicBezTo>
                    <a:pt x="11369" y="12431"/>
                    <a:pt x="11140" y="11364"/>
                    <a:pt x="10731" y="10364"/>
                  </a:cubicBezTo>
                  <a:cubicBezTo>
                    <a:pt x="10731" y="10364"/>
                    <a:pt x="10731" y="10364"/>
                    <a:pt x="10159" y="9793"/>
                  </a:cubicBezTo>
                  <a:cubicBezTo>
                    <a:pt x="9683" y="9516"/>
                    <a:pt x="9112" y="9516"/>
                    <a:pt x="8636" y="9793"/>
                  </a:cubicBezTo>
                  <a:lnTo>
                    <a:pt x="7778" y="10554"/>
                  </a:lnTo>
                  <a:cubicBezTo>
                    <a:pt x="7073" y="11688"/>
                    <a:pt x="7073" y="13136"/>
                    <a:pt x="7778" y="14269"/>
                  </a:cubicBezTo>
                  <a:cubicBezTo>
                    <a:pt x="8445" y="15412"/>
                    <a:pt x="9397" y="16364"/>
                    <a:pt x="9969" y="17603"/>
                  </a:cubicBezTo>
                  <a:cubicBezTo>
                    <a:pt x="10350" y="18213"/>
                    <a:pt x="10350" y="18993"/>
                    <a:pt x="9969" y="19603"/>
                  </a:cubicBezTo>
                  <a:cubicBezTo>
                    <a:pt x="9455" y="20079"/>
                    <a:pt x="8674" y="20079"/>
                    <a:pt x="8159" y="19603"/>
                  </a:cubicBezTo>
                  <a:cubicBezTo>
                    <a:pt x="7673" y="19136"/>
                    <a:pt x="7350" y="18546"/>
                    <a:pt x="7207" y="17889"/>
                  </a:cubicBezTo>
                  <a:cubicBezTo>
                    <a:pt x="7207" y="17413"/>
                    <a:pt x="7207" y="16937"/>
                    <a:pt x="6730" y="16555"/>
                  </a:cubicBezTo>
                  <a:cubicBezTo>
                    <a:pt x="6254" y="16174"/>
                    <a:pt x="6064" y="15793"/>
                    <a:pt x="5683" y="15793"/>
                  </a:cubicBezTo>
                  <a:cubicBezTo>
                    <a:pt x="5302" y="15793"/>
                    <a:pt x="4159" y="16651"/>
                    <a:pt x="4159" y="17603"/>
                  </a:cubicBezTo>
                  <a:cubicBezTo>
                    <a:pt x="4340" y="18470"/>
                    <a:pt x="4559" y="19327"/>
                    <a:pt x="4825" y="20175"/>
                  </a:cubicBezTo>
                  <a:cubicBezTo>
                    <a:pt x="4683" y="20594"/>
                    <a:pt x="4311" y="20889"/>
                    <a:pt x="3873" y="20937"/>
                  </a:cubicBezTo>
                  <a:cubicBezTo>
                    <a:pt x="3425" y="21156"/>
                    <a:pt x="2892" y="21156"/>
                    <a:pt x="2444" y="20937"/>
                  </a:cubicBezTo>
                  <a:cubicBezTo>
                    <a:pt x="2177" y="20565"/>
                    <a:pt x="1987" y="20146"/>
                    <a:pt x="1873" y="19699"/>
                  </a:cubicBezTo>
                  <a:cubicBezTo>
                    <a:pt x="1558" y="18613"/>
                    <a:pt x="1073" y="17584"/>
                    <a:pt x="444" y="16651"/>
                  </a:cubicBezTo>
                  <a:lnTo>
                    <a:pt x="-32" y="16079"/>
                  </a:lnTo>
                  <a:cubicBezTo>
                    <a:pt x="7778" y="65323"/>
                    <a:pt x="18351" y="115044"/>
                    <a:pt x="16541" y="164479"/>
                  </a:cubicBezTo>
                  <a:cubicBezTo>
                    <a:pt x="16541" y="163526"/>
                    <a:pt x="16541" y="162288"/>
                    <a:pt x="17589" y="161811"/>
                  </a:cubicBezTo>
                  <a:cubicBezTo>
                    <a:pt x="18418" y="164097"/>
                    <a:pt x="17951" y="166650"/>
                    <a:pt x="16351" y="168479"/>
                  </a:cubicBezTo>
                  <a:lnTo>
                    <a:pt x="16351" y="172099"/>
                  </a:lnTo>
                  <a:lnTo>
                    <a:pt x="16351" y="173146"/>
                  </a:lnTo>
                  <a:lnTo>
                    <a:pt x="16351" y="173146"/>
                  </a:lnTo>
                  <a:cubicBezTo>
                    <a:pt x="18141" y="172937"/>
                    <a:pt x="19675" y="171765"/>
                    <a:pt x="20351" y="170098"/>
                  </a:cubicBezTo>
                  <a:cubicBezTo>
                    <a:pt x="20837" y="168431"/>
                    <a:pt x="21094" y="166698"/>
                    <a:pt x="21113" y="164955"/>
                  </a:cubicBezTo>
                  <a:cubicBezTo>
                    <a:pt x="21161" y="164297"/>
                    <a:pt x="21513" y="163697"/>
                    <a:pt x="22066" y="163336"/>
                  </a:cubicBezTo>
                  <a:cubicBezTo>
                    <a:pt x="22923" y="163336"/>
                    <a:pt x="23685" y="163907"/>
                    <a:pt x="23875" y="164669"/>
                  </a:cubicBezTo>
                  <a:cubicBezTo>
                    <a:pt x="24018" y="165488"/>
                    <a:pt x="24018" y="166326"/>
                    <a:pt x="23875" y="167145"/>
                  </a:cubicBezTo>
                  <a:cubicBezTo>
                    <a:pt x="23590" y="167965"/>
                    <a:pt x="23771" y="168879"/>
                    <a:pt x="24352" y="169527"/>
                  </a:cubicBezTo>
                  <a:cubicBezTo>
                    <a:pt x="25114" y="170203"/>
                    <a:pt x="26257" y="170203"/>
                    <a:pt x="27019" y="169527"/>
                  </a:cubicBezTo>
                  <a:cubicBezTo>
                    <a:pt x="27628" y="168698"/>
                    <a:pt x="27962" y="167698"/>
                    <a:pt x="27971" y="166669"/>
                  </a:cubicBezTo>
                  <a:lnTo>
                    <a:pt x="27971" y="165050"/>
                  </a:lnTo>
                  <a:cubicBezTo>
                    <a:pt x="29038" y="166898"/>
                    <a:pt x="29371" y="169070"/>
                    <a:pt x="28924" y="171146"/>
                  </a:cubicBezTo>
                  <a:cubicBezTo>
                    <a:pt x="28838" y="171679"/>
                    <a:pt x="28838" y="172232"/>
                    <a:pt x="28924" y="172765"/>
                  </a:cubicBezTo>
                  <a:cubicBezTo>
                    <a:pt x="28905" y="173365"/>
                    <a:pt x="29238" y="173928"/>
                    <a:pt x="29781" y="174194"/>
                  </a:cubicBezTo>
                  <a:lnTo>
                    <a:pt x="30543" y="174194"/>
                  </a:lnTo>
                  <a:cubicBezTo>
                    <a:pt x="31934" y="173737"/>
                    <a:pt x="32858" y="172422"/>
                    <a:pt x="32829" y="170956"/>
                  </a:cubicBezTo>
                  <a:cubicBezTo>
                    <a:pt x="32734" y="169574"/>
                    <a:pt x="32543" y="168212"/>
                    <a:pt x="32257" y="166860"/>
                  </a:cubicBezTo>
                  <a:cubicBezTo>
                    <a:pt x="32257" y="166288"/>
                    <a:pt x="32257" y="165431"/>
                    <a:pt x="33020" y="165526"/>
                  </a:cubicBezTo>
                  <a:lnTo>
                    <a:pt x="33591" y="165526"/>
                  </a:lnTo>
                  <a:cubicBezTo>
                    <a:pt x="34734" y="167241"/>
                    <a:pt x="33591" y="169717"/>
                    <a:pt x="34924" y="171622"/>
                  </a:cubicBezTo>
                  <a:cubicBezTo>
                    <a:pt x="35610" y="172765"/>
                    <a:pt x="36601" y="173689"/>
                    <a:pt x="37782" y="174289"/>
                  </a:cubicBezTo>
                  <a:cubicBezTo>
                    <a:pt x="38544" y="174289"/>
                    <a:pt x="39782" y="174956"/>
                    <a:pt x="39973" y="174289"/>
                  </a:cubicBezTo>
                  <a:cubicBezTo>
                    <a:pt x="40106" y="173956"/>
                    <a:pt x="40106" y="173575"/>
                    <a:pt x="39973" y="173242"/>
                  </a:cubicBezTo>
                  <a:cubicBezTo>
                    <a:pt x="39211" y="171908"/>
                    <a:pt x="38163" y="170670"/>
                    <a:pt x="37306" y="169241"/>
                  </a:cubicBezTo>
                  <a:cubicBezTo>
                    <a:pt x="36391" y="167945"/>
                    <a:pt x="36048" y="166326"/>
                    <a:pt x="36353" y="164764"/>
                  </a:cubicBezTo>
                  <a:cubicBezTo>
                    <a:pt x="37020" y="164764"/>
                    <a:pt x="37877" y="164764"/>
                    <a:pt x="38163" y="165622"/>
                  </a:cubicBezTo>
                  <a:cubicBezTo>
                    <a:pt x="38449" y="166479"/>
                    <a:pt x="38163" y="167145"/>
                    <a:pt x="38925" y="167717"/>
                  </a:cubicBezTo>
                  <a:lnTo>
                    <a:pt x="38925" y="167717"/>
                  </a:lnTo>
                  <a:cubicBezTo>
                    <a:pt x="39687" y="167717"/>
                    <a:pt x="40068" y="167050"/>
                    <a:pt x="40068" y="166288"/>
                  </a:cubicBezTo>
                  <a:cubicBezTo>
                    <a:pt x="40068" y="165526"/>
                    <a:pt x="40068" y="164574"/>
                    <a:pt x="40735" y="164479"/>
                  </a:cubicBezTo>
                  <a:cubicBezTo>
                    <a:pt x="41973" y="165812"/>
                    <a:pt x="41782" y="167812"/>
                    <a:pt x="42068" y="169622"/>
                  </a:cubicBezTo>
                  <a:cubicBezTo>
                    <a:pt x="42583" y="172279"/>
                    <a:pt x="44354" y="174518"/>
                    <a:pt x="46831" y="175623"/>
                  </a:cubicBezTo>
                  <a:cubicBezTo>
                    <a:pt x="47202" y="175718"/>
                    <a:pt x="47602" y="175718"/>
                    <a:pt x="47974" y="175623"/>
                  </a:cubicBezTo>
                  <a:cubicBezTo>
                    <a:pt x="48898" y="175432"/>
                    <a:pt x="49526" y="174556"/>
                    <a:pt x="49403" y="173622"/>
                  </a:cubicBezTo>
                  <a:cubicBezTo>
                    <a:pt x="49231" y="172718"/>
                    <a:pt x="48907" y="171851"/>
                    <a:pt x="48450" y="171051"/>
                  </a:cubicBezTo>
                  <a:cubicBezTo>
                    <a:pt x="47869" y="169946"/>
                    <a:pt x="47488" y="168755"/>
                    <a:pt x="47307" y="167527"/>
                  </a:cubicBezTo>
                  <a:cubicBezTo>
                    <a:pt x="47307" y="166288"/>
                    <a:pt x="47307" y="164764"/>
                    <a:pt x="48640" y="164383"/>
                  </a:cubicBezTo>
                  <a:cubicBezTo>
                    <a:pt x="49974" y="164002"/>
                    <a:pt x="50736" y="165050"/>
                    <a:pt x="51117" y="166098"/>
                  </a:cubicBezTo>
                  <a:cubicBezTo>
                    <a:pt x="51336" y="167212"/>
                    <a:pt x="51755" y="168279"/>
                    <a:pt x="52355" y="169241"/>
                  </a:cubicBezTo>
                  <a:cubicBezTo>
                    <a:pt x="53022" y="170098"/>
                    <a:pt x="54641" y="170384"/>
                    <a:pt x="55213" y="169241"/>
                  </a:cubicBezTo>
                  <a:cubicBezTo>
                    <a:pt x="55356" y="168841"/>
                    <a:pt x="55356" y="168403"/>
                    <a:pt x="55213" y="168003"/>
                  </a:cubicBezTo>
                  <a:cubicBezTo>
                    <a:pt x="54851" y="167117"/>
                    <a:pt x="54374" y="166279"/>
                    <a:pt x="53784" y="165526"/>
                  </a:cubicBezTo>
                  <a:cubicBezTo>
                    <a:pt x="53308" y="164669"/>
                    <a:pt x="53308" y="163621"/>
                    <a:pt x="53784" y="162764"/>
                  </a:cubicBezTo>
                  <a:cubicBezTo>
                    <a:pt x="54117" y="162107"/>
                    <a:pt x="54889" y="161783"/>
                    <a:pt x="55594" y="162002"/>
                  </a:cubicBezTo>
                  <a:cubicBezTo>
                    <a:pt x="56356" y="162002"/>
                    <a:pt x="56737" y="163145"/>
                    <a:pt x="56927" y="163907"/>
                  </a:cubicBezTo>
                  <a:lnTo>
                    <a:pt x="58356" y="169622"/>
                  </a:lnTo>
                  <a:cubicBezTo>
                    <a:pt x="58537" y="170556"/>
                    <a:pt x="58861" y="171451"/>
                    <a:pt x="59308" y="172289"/>
                  </a:cubicBezTo>
                  <a:cubicBezTo>
                    <a:pt x="59737" y="173146"/>
                    <a:pt x="60490" y="173794"/>
                    <a:pt x="61404" y="174099"/>
                  </a:cubicBezTo>
                  <a:cubicBezTo>
                    <a:pt x="61947" y="174347"/>
                    <a:pt x="62576" y="174347"/>
                    <a:pt x="63118" y="174099"/>
                  </a:cubicBezTo>
                  <a:cubicBezTo>
                    <a:pt x="63680" y="173861"/>
                    <a:pt x="64023" y="173279"/>
                    <a:pt x="63976" y="172670"/>
                  </a:cubicBezTo>
                  <a:cubicBezTo>
                    <a:pt x="63814" y="172184"/>
                    <a:pt x="63519" y="171756"/>
                    <a:pt x="63118" y="171432"/>
                  </a:cubicBezTo>
                  <a:cubicBezTo>
                    <a:pt x="62147" y="170289"/>
                    <a:pt x="61490" y="168908"/>
                    <a:pt x="61213" y="167431"/>
                  </a:cubicBezTo>
                  <a:cubicBezTo>
                    <a:pt x="61213" y="166860"/>
                    <a:pt x="61213" y="166098"/>
                    <a:pt x="61690" y="165812"/>
                  </a:cubicBezTo>
                  <a:cubicBezTo>
                    <a:pt x="62052" y="165622"/>
                    <a:pt x="62471" y="165622"/>
                    <a:pt x="62833" y="165812"/>
                  </a:cubicBezTo>
                  <a:cubicBezTo>
                    <a:pt x="63576" y="166383"/>
                    <a:pt x="64109" y="167193"/>
                    <a:pt x="64357" y="168098"/>
                  </a:cubicBezTo>
                  <a:cubicBezTo>
                    <a:pt x="64576" y="168974"/>
                    <a:pt x="64995" y="169793"/>
                    <a:pt x="65595" y="170480"/>
                  </a:cubicBezTo>
                  <a:cubicBezTo>
                    <a:pt x="66319" y="171146"/>
                    <a:pt x="67443" y="171146"/>
                    <a:pt x="68167" y="170480"/>
                  </a:cubicBezTo>
                  <a:cubicBezTo>
                    <a:pt x="68595" y="169879"/>
                    <a:pt x="68595" y="169079"/>
                    <a:pt x="68167" y="168479"/>
                  </a:cubicBezTo>
                  <a:cubicBezTo>
                    <a:pt x="67871" y="167831"/>
                    <a:pt x="67452" y="167241"/>
                    <a:pt x="66928" y="166765"/>
                  </a:cubicBezTo>
                  <a:cubicBezTo>
                    <a:pt x="65014" y="164688"/>
                    <a:pt x="63585" y="162221"/>
                    <a:pt x="62737" y="159526"/>
                  </a:cubicBezTo>
                  <a:cubicBezTo>
                    <a:pt x="62737" y="158859"/>
                    <a:pt x="62737" y="157811"/>
                    <a:pt x="62737" y="157525"/>
                  </a:cubicBezTo>
                  <a:cubicBezTo>
                    <a:pt x="63138" y="157240"/>
                    <a:pt x="63671" y="157240"/>
                    <a:pt x="64071" y="157525"/>
                  </a:cubicBezTo>
                  <a:cubicBezTo>
                    <a:pt x="64328" y="157916"/>
                    <a:pt x="64557" y="158335"/>
                    <a:pt x="64738" y="158763"/>
                  </a:cubicBezTo>
                  <a:lnTo>
                    <a:pt x="65881" y="161049"/>
                  </a:lnTo>
                  <a:cubicBezTo>
                    <a:pt x="66309" y="161888"/>
                    <a:pt x="66967" y="162583"/>
                    <a:pt x="67786" y="163050"/>
                  </a:cubicBezTo>
                  <a:cubicBezTo>
                    <a:pt x="68633" y="163478"/>
                    <a:pt x="69662" y="163136"/>
                    <a:pt x="70091" y="162288"/>
                  </a:cubicBezTo>
                  <a:cubicBezTo>
                    <a:pt x="70119" y="162221"/>
                    <a:pt x="70148" y="162164"/>
                    <a:pt x="70167" y="162097"/>
                  </a:cubicBezTo>
                  <a:cubicBezTo>
                    <a:pt x="70167" y="161335"/>
                    <a:pt x="69691" y="160573"/>
                    <a:pt x="69214" y="159906"/>
                  </a:cubicBezTo>
                  <a:cubicBezTo>
                    <a:pt x="68738" y="159354"/>
                    <a:pt x="68386" y="158706"/>
                    <a:pt x="68167" y="158002"/>
                  </a:cubicBezTo>
                  <a:cubicBezTo>
                    <a:pt x="67976" y="157678"/>
                    <a:pt x="67976" y="157277"/>
                    <a:pt x="68167" y="156954"/>
                  </a:cubicBezTo>
                  <a:cubicBezTo>
                    <a:pt x="68110" y="156801"/>
                    <a:pt x="68110" y="156630"/>
                    <a:pt x="68167" y="156477"/>
                  </a:cubicBezTo>
                  <a:cubicBezTo>
                    <a:pt x="69052" y="155811"/>
                    <a:pt x="70300" y="155992"/>
                    <a:pt x="70967" y="156877"/>
                  </a:cubicBezTo>
                  <a:cubicBezTo>
                    <a:pt x="70986" y="156897"/>
                    <a:pt x="71005" y="156925"/>
                    <a:pt x="71024" y="156954"/>
                  </a:cubicBezTo>
                  <a:cubicBezTo>
                    <a:pt x="71634" y="157820"/>
                    <a:pt x="71967" y="158849"/>
                    <a:pt x="71977" y="159906"/>
                  </a:cubicBezTo>
                  <a:cubicBezTo>
                    <a:pt x="71996" y="160964"/>
                    <a:pt x="72253" y="162011"/>
                    <a:pt x="72739" y="162954"/>
                  </a:cubicBezTo>
                  <a:cubicBezTo>
                    <a:pt x="72739" y="162954"/>
                    <a:pt x="72739" y="162954"/>
                    <a:pt x="73405" y="163526"/>
                  </a:cubicBezTo>
                  <a:cubicBezTo>
                    <a:pt x="74072" y="164097"/>
                    <a:pt x="74549" y="163526"/>
                    <a:pt x="75025" y="163526"/>
                  </a:cubicBezTo>
                  <a:cubicBezTo>
                    <a:pt x="75377" y="163317"/>
                    <a:pt x="75672" y="163021"/>
                    <a:pt x="75882" y="162669"/>
                  </a:cubicBezTo>
                  <a:cubicBezTo>
                    <a:pt x="76634" y="161545"/>
                    <a:pt x="76634" y="160078"/>
                    <a:pt x="75882" y="158954"/>
                  </a:cubicBezTo>
                  <a:cubicBezTo>
                    <a:pt x="75006" y="157973"/>
                    <a:pt x="74206" y="156916"/>
                    <a:pt x="73501" y="155811"/>
                  </a:cubicBezTo>
                  <a:cubicBezTo>
                    <a:pt x="73501" y="155144"/>
                    <a:pt x="73024" y="154287"/>
                    <a:pt x="73501" y="153811"/>
                  </a:cubicBezTo>
                  <a:cubicBezTo>
                    <a:pt x="74044" y="153325"/>
                    <a:pt x="74863" y="153325"/>
                    <a:pt x="75406" y="153811"/>
                  </a:cubicBezTo>
                  <a:cubicBezTo>
                    <a:pt x="75930" y="154296"/>
                    <a:pt x="76292" y="154925"/>
                    <a:pt x="76453" y="155621"/>
                  </a:cubicBezTo>
                  <a:cubicBezTo>
                    <a:pt x="76606" y="156049"/>
                    <a:pt x="76796" y="156468"/>
                    <a:pt x="77025" y="156858"/>
                  </a:cubicBezTo>
                  <a:cubicBezTo>
                    <a:pt x="77263" y="157277"/>
                    <a:pt x="77692" y="157563"/>
                    <a:pt x="78168" y="157620"/>
                  </a:cubicBezTo>
                  <a:cubicBezTo>
                    <a:pt x="79120" y="157620"/>
                    <a:pt x="79692" y="156668"/>
                    <a:pt x="79692" y="155715"/>
                  </a:cubicBezTo>
                  <a:cubicBezTo>
                    <a:pt x="79482" y="154848"/>
                    <a:pt x="79225" y="153992"/>
                    <a:pt x="78930" y="153144"/>
                  </a:cubicBezTo>
                  <a:cubicBezTo>
                    <a:pt x="79092" y="152696"/>
                    <a:pt x="79501" y="152391"/>
                    <a:pt x="79978" y="152382"/>
                  </a:cubicBezTo>
                  <a:cubicBezTo>
                    <a:pt x="80416" y="152106"/>
                    <a:pt x="80968" y="152106"/>
                    <a:pt x="81407" y="152382"/>
                  </a:cubicBezTo>
                  <a:cubicBezTo>
                    <a:pt x="81749" y="152677"/>
                    <a:pt x="81987" y="153077"/>
                    <a:pt x="82073" y="153525"/>
                  </a:cubicBezTo>
                  <a:cubicBezTo>
                    <a:pt x="82464" y="154611"/>
                    <a:pt x="83007" y="155639"/>
                    <a:pt x="83692" y="156573"/>
                  </a:cubicBezTo>
                  <a:cubicBezTo>
                    <a:pt x="84454" y="157477"/>
                    <a:pt x="85559" y="158030"/>
                    <a:pt x="86740" y="158097"/>
                  </a:cubicBezTo>
                  <a:cubicBezTo>
                    <a:pt x="87426" y="158126"/>
                    <a:pt x="88055" y="157754"/>
                    <a:pt x="88360" y="157144"/>
                  </a:cubicBezTo>
                  <a:cubicBezTo>
                    <a:pt x="88407" y="156858"/>
                    <a:pt x="88407" y="156573"/>
                    <a:pt x="88360" y="156287"/>
                  </a:cubicBezTo>
                  <a:cubicBezTo>
                    <a:pt x="88017" y="154801"/>
                    <a:pt x="87255" y="153449"/>
                    <a:pt x="86169" y="152382"/>
                  </a:cubicBezTo>
                  <a:cubicBezTo>
                    <a:pt x="85559" y="151877"/>
                    <a:pt x="85102" y="151220"/>
                    <a:pt x="84836" y="150477"/>
                  </a:cubicBezTo>
                  <a:cubicBezTo>
                    <a:pt x="84569" y="150105"/>
                    <a:pt x="84569" y="149610"/>
                    <a:pt x="84836" y="149238"/>
                  </a:cubicBezTo>
                  <a:cubicBezTo>
                    <a:pt x="85245" y="149001"/>
                    <a:pt x="85759" y="149001"/>
                    <a:pt x="86169" y="149238"/>
                  </a:cubicBezTo>
                  <a:cubicBezTo>
                    <a:pt x="86531" y="149572"/>
                    <a:pt x="87007" y="149744"/>
                    <a:pt x="87503" y="149714"/>
                  </a:cubicBezTo>
                  <a:cubicBezTo>
                    <a:pt x="88026" y="149677"/>
                    <a:pt x="88465" y="149286"/>
                    <a:pt x="88550" y="148762"/>
                  </a:cubicBezTo>
                  <a:cubicBezTo>
                    <a:pt x="88645" y="148258"/>
                    <a:pt x="88645" y="147743"/>
                    <a:pt x="88550" y="147238"/>
                  </a:cubicBezTo>
                  <a:cubicBezTo>
                    <a:pt x="88493" y="146895"/>
                    <a:pt x="88493" y="146533"/>
                    <a:pt x="88550" y="146190"/>
                  </a:cubicBezTo>
                  <a:cubicBezTo>
                    <a:pt x="88550" y="145524"/>
                    <a:pt x="89026" y="144762"/>
                    <a:pt x="89693" y="144667"/>
                  </a:cubicBezTo>
                  <a:cubicBezTo>
                    <a:pt x="90255" y="144638"/>
                    <a:pt x="90760" y="144990"/>
                    <a:pt x="90932" y="145524"/>
                  </a:cubicBezTo>
                  <a:cubicBezTo>
                    <a:pt x="91074" y="146019"/>
                    <a:pt x="91074" y="146552"/>
                    <a:pt x="90932" y="147048"/>
                  </a:cubicBezTo>
                  <a:cubicBezTo>
                    <a:pt x="90836" y="147552"/>
                    <a:pt x="90836" y="148067"/>
                    <a:pt x="90932" y="148572"/>
                  </a:cubicBezTo>
                  <a:cubicBezTo>
                    <a:pt x="90884" y="148762"/>
                    <a:pt x="90884" y="148953"/>
                    <a:pt x="90932" y="149143"/>
                  </a:cubicBezTo>
                  <a:cubicBezTo>
                    <a:pt x="90932" y="149143"/>
                    <a:pt x="90932" y="150096"/>
                    <a:pt x="91598" y="150191"/>
                  </a:cubicBezTo>
                  <a:cubicBezTo>
                    <a:pt x="92265" y="150287"/>
                    <a:pt x="93313" y="149429"/>
                    <a:pt x="93884" y="148381"/>
                  </a:cubicBezTo>
                  <a:cubicBezTo>
                    <a:pt x="94370" y="147257"/>
                    <a:pt x="94370" y="145981"/>
                    <a:pt x="93884" y="144857"/>
                  </a:cubicBezTo>
                  <a:cubicBezTo>
                    <a:pt x="93884" y="144286"/>
                    <a:pt x="93884" y="143809"/>
                    <a:pt x="93884" y="143238"/>
                  </a:cubicBezTo>
                  <a:cubicBezTo>
                    <a:pt x="93884" y="142666"/>
                    <a:pt x="95027" y="141999"/>
                    <a:pt x="94932" y="141047"/>
                  </a:cubicBezTo>
                  <a:lnTo>
                    <a:pt x="94932" y="141047"/>
                  </a:lnTo>
                  <a:cubicBezTo>
                    <a:pt x="94932" y="143238"/>
                    <a:pt x="96075" y="142476"/>
                    <a:pt x="96551" y="143333"/>
                  </a:cubicBezTo>
                  <a:cubicBezTo>
                    <a:pt x="97028" y="144190"/>
                    <a:pt x="96551" y="145143"/>
                    <a:pt x="96551" y="146096"/>
                  </a:cubicBezTo>
                  <a:cubicBezTo>
                    <a:pt x="96551" y="147048"/>
                    <a:pt x="96551" y="148381"/>
                    <a:pt x="97504" y="148477"/>
                  </a:cubicBezTo>
                  <a:cubicBezTo>
                    <a:pt x="98456" y="148572"/>
                    <a:pt x="98932" y="147810"/>
                    <a:pt x="99028" y="147048"/>
                  </a:cubicBezTo>
                  <a:cubicBezTo>
                    <a:pt x="99123" y="146581"/>
                    <a:pt x="99123" y="146096"/>
                    <a:pt x="99028" y="145619"/>
                  </a:cubicBezTo>
                  <a:cubicBezTo>
                    <a:pt x="97408" y="141809"/>
                    <a:pt x="95789" y="138094"/>
                    <a:pt x="94361" y="134284"/>
                  </a:cubicBezTo>
                  <a:cubicBezTo>
                    <a:pt x="80930" y="97137"/>
                    <a:pt x="82835" y="55417"/>
                    <a:pt x="83692" y="1512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3" name="Freeform: Shape 592">
              <a:extLst>
                <a:ext uri="{FF2B5EF4-FFF2-40B4-BE49-F238E27FC236}">
                  <a16:creationId xmlns:a16="http://schemas.microsoft.com/office/drawing/2014/main" xmlns="" id="{91A7E05E-F953-13DD-3D0E-042AE3146E9C}"/>
                </a:ext>
              </a:extLst>
            </p:cNvPr>
            <p:cNvSpPr/>
            <p:nvPr/>
          </p:nvSpPr>
          <p:spPr>
            <a:xfrm>
              <a:off x="4506951" y="3740896"/>
              <a:ext cx="113300" cy="175574"/>
            </a:xfrm>
            <a:custGeom>
              <a:avLst/>
              <a:gdLst>
                <a:gd name="connsiteX0" fmla="*/ 112736 w 113300"/>
                <a:gd name="connsiteY0" fmla="*/ 105567 h 175574"/>
                <a:gd name="connsiteX1" fmla="*/ 111212 w 113300"/>
                <a:gd name="connsiteY1" fmla="*/ 95470 h 175574"/>
                <a:gd name="connsiteX2" fmla="*/ 111212 w 113300"/>
                <a:gd name="connsiteY2" fmla="*/ 71848 h 175574"/>
                <a:gd name="connsiteX3" fmla="*/ 109402 w 113300"/>
                <a:gd name="connsiteY3" fmla="*/ 52798 h 175574"/>
                <a:gd name="connsiteX4" fmla="*/ 109402 w 113300"/>
                <a:gd name="connsiteY4" fmla="*/ 36129 h 175574"/>
                <a:gd name="connsiteX5" fmla="*/ 107497 w 113300"/>
                <a:gd name="connsiteY5" fmla="*/ 13364 h 175574"/>
                <a:gd name="connsiteX6" fmla="*/ 107497 w 113300"/>
                <a:gd name="connsiteY6" fmla="*/ 12507 h 175574"/>
                <a:gd name="connsiteX7" fmla="*/ 104830 w 113300"/>
                <a:gd name="connsiteY7" fmla="*/ 10602 h 175574"/>
                <a:gd name="connsiteX8" fmla="*/ 103211 w 113300"/>
                <a:gd name="connsiteY8" fmla="*/ 11364 h 175574"/>
                <a:gd name="connsiteX9" fmla="*/ 103211 w 113300"/>
                <a:gd name="connsiteY9" fmla="*/ 12221 h 175574"/>
                <a:gd name="connsiteX10" fmla="*/ 104830 w 113300"/>
                <a:gd name="connsiteY10" fmla="*/ 16318 h 175574"/>
                <a:gd name="connsiteX11" fmla="*/ 105783 w 113300"/>
                <a:gd name="connsiteY11" fmla="*/ 18413 h 175574"/>
                <a:gd name="connsiteX12" fmla="*/ 105783 w 113300"/>
                <a:gd name="connsiteY12" fmla="*/ 19556 h 175574"/>
                <a:gd name="connsiteX13" fmla="*/ 104449 w 113300"/>
                <a:gd name="connsiteY13" fmla="*/ 19556 h 175574"/>
                <a:gd name="connsiteX14" fmla="*/ 103306 w 113300"/>
                <a:gd name="connsiteY14" fmla="*/ 18889 h 175574"/>
                <a:gd name="connsiteX15" fmla="*/ 102163 w 113300"/>
                <a:gd name="connsiteY15" fmla="*/ 19746 h 175574"/>
                <a:gd name="connsiteX16" fmla="*/ 102163 w 113300"/>
                <a:gd name="connsiteY16" fmla="*/ 21270 h 175574"/>
                <a:gd name="connsiteX17" fmla="*/ 102163 w 113300"/>
                <a:gd name="connsiteY17" fmla="*/ 22318 h 175574"/>
                <a:gd name="connsiteX18" fmla="*/ 100830 w 113300"/>
                <a:gd name="connsiteY18" fmla="*/ 23556 h 175574"/>
                <a:gd name="connsiteX19" fmla="*/ 99782 w 113300"/>
                <a:gd name="connsiteY19" fmla="*/ 22604 h 175574"/>
                <a:gd name="connsiteX20" fmla="*/ 99782 w 113300"/>
                <a:gd name="connsiteY20" fmla="*/ 21080 h 175574"/>
                <a:gd name="connsiteX21" fmla="*/ 100258 w 113300"/>
                <a:gd name="connsiteY21" fmla="*/ 19556 h 175574"/>
                <a:gd name="connsiteX22" fmla="*/ 100258 w 113300"/>
                <a:gd name="connsiteY22" fmla="*/ 19080 h 175574"/>
                <a:gd name="connsiteX23" fmla="*/ 99687 w 113300"/>
                <a:gd name="connsiteY23" fmla="*/ 17937 h 175574"/>
                <a:gd name="connsiteX24" fmla="*/ 97306 w 113300"/>
                <a:gd name="connsiteY24" fmla="*/ 19365 h 175574"/>
                <a:gd name="connsiteX25" fmla="*/ 96639 w 113300"/>
                <a:gd name="connsiteY25" fmla="*/ 22794 h 175574"/>
                <a:gd name="connsiteX26" fmla="*/ 96639 w 113300"/>
                <a:gd name="connsiteY26" fmla="*/ 24509 h 175574"/>
                <a:gd name="connsiteX27" fmla="*/ 95401 w 113300"/>
                <a:gd name="connsiteY27" fmla="*/ 26509 h 175574"/>
                <a:gd name="connsiteX28" fmla="*/ 94162 w 113300"/>
                <a:gd name="connsiteY28" fmla="*/ 24128 h 175574"/>
                <a:gd name="connsiteX29" fmla="*/ 94734 w 113300"/>
                <a:gd name="connsiteY29" fmla="*/ 21365 h 175574"/>
                <a:gd name="connsiteX30" fmla="*/ 94258 w 113300"/>
                <a:gd name="connsiteY30" fmla="*/ 18889 h 175574"/>
                <a:gd name="connsiteX31" fmla="*/ 92543 w 113300"/>
                <a:gd name="connsiteY31" fmla="*/ 20032 h 175574"/>
                <a:gd name="connsiteX32" fmla="*/ 91972 w 113300"/>
                <a:gd name="connsiteY32" fmla="*/ 22318 h 175574"/>
                <a:gd name="connsiteX33" fmla="*/ 90162 w 113300"/>
                <a:gd name="connsiteY33" fmla="*/ 23271 h 175574"/>
                <a:gd name="connsiteX34" fmla="*/ 90162 w 113300"/>
                <a:gd name="connsiteY34" fmla="*/ 20603 h 175574"/>
                <a:gd name="connsiteX35" fmla="*/ 91781 w 113300"/>
                <a:gd name="connsiteY35" fmla="*/ 17555 h 175574"/>
                <a:gd name="connsiteX36" fmla="*/ 92353 w 113300"/>
                <a:gd name="connsiteY36" fmla="*/ 15841 h 175574"/>
                <a:gd name="connsiteX37" fmla="*/ 91400 w 113300"/>
                <a:gd name="connsiteY37" fmla="*/ 14412 h 175574"/>
                <a:gd name="connsiteX38" fmla="*/ 89686 w 113300"/>
                <a:gd name="connsiteY38" fmla="*/ 15460 h 175574"/>
                <a:gd name="connsiteX39" fmla="*/ 88447 w 113300"/>
                <a:gd name="connsiteY39" fmla="*/ 18127 h 175574"/>
                <a:gd name="connsiteX40" fmla="*/ 86542 w 113300"/>
                <a:gd name="connsiteY40" fmla="*/ 20889 h 175574"/>
                <a:gd name="connsiteX41" fmla="*/ 85209 w 113300"/>
                <a:gd name="connsiteY41" fmla="*/ 19175 h 175574"/>
                <a:gd name="connsiteX42" fmla="*/ 86257 w 113300"/>
                <a:gd name="connsiteY42" fmla="*/ 16984 h 175574"/>
                <a:gd name="connsiteX43" fmla="*/ 87781 w 113300"/>
                <a:gd name="connsiteY43" fmla="*/ 13936 h 175574"/>
                <a:gd name="connsiteX44" fmla="*/ 85495 w 113300"/>
                <a:gd name="connsiteY44" fmla="*/ 12888 h 175574"/>
                <a:gd name="connsiteX45" fmla="*/ 83494 w 113300"/>
                <a:gd name="connsiteY45" fmla="*/ 14889 h 175574"/>
                <a:gd name="connsiteX46" fmla="*/ 82256 w 113300"/>
                <a:gd name="connsiteY46" fmla="*/ 17460 h 175574"/>
                <a:gd name="connsiteX47" fmla="*/ 81113 w 113300"/>
                <a:gd name="connsiteY47" fmla="*/ 18222 h 175574"/>
                <a:gd name="connsiteX48" fmla="*/ 82256 w 113300"/>
                <a:gd name="connsiteY48" fmla="*/ 13460 h 175574"/>
                <a:gd name="connsiteX49" fmla="*/ 83399 w 113300"/>
                <a:gd name="connsiteY49" fmla="*/ 12031 h 175574"/>
                <a:gd name="connsiteX50" fmla="*/ 82828 w 113300"/>
                <a:gd name="connsiteY50" fmla="*/ 10602 h 175574"/>
                <a:gd name="connsiteX51" fmla="*/ 82161 w 113300"/>
                <a:gd name="connsiteY51" fmla="*/ 10602 h 175574"/>
                <a:gd name="connsiteX52" fmla="*/ 79494 w 113300"/>
                <a:gd name="connsiteY52" fmla="*/ 13364 h 175574"/>
                <a:gd name="connsiteX53" fmla="*/ 78065 w 113300"/>
                <a:gd name="connsiteY53" fmla="*/ 16222 h 175574"/>
                <a:gd name="connsiteX54" fmla="*/ 80351 w 113300"/>
                <a:gd name="connsiteY54" fmla="*/ 9269 h 175574"/>
                <a:gd name="connsiteX55" fmla="*/ 81970 w 113300"/>
                <a:gd name="connsiteY55" fmla="*/ 7745 h 175574"/>
                <a:gd name="connsiteX56" fmla="*/ 81970 w 113300"/>
                <a:gd name="connsiteY56" fmla="*/ 5554 h 175574"/>
                <a:gd name="connsiteX57" fmla="*/ 80256 w 113300"/>
                <a:gd name="connsiteY57" fmla="*/ 4983 h 175574"/>
                <a:gd name="connsiteX58" fmla="*/ 76065 w 113300"/>
                <a:gd name="connsiteY58" fmla="*/ 7649 h 175574"/>
                <a:gd name="connsiteX59" fmla="*/ 74827 w 113300"/>
                <a:gd name="connsiteY59" fmla="*/ 12793 h 175574"/>
                <a:gd name="connsiteX60" fmla="*/ 73684 w 113300"/>
                <a:gd name="connsiteY60" fmla="*/ 14222 h 175574"/>
                <a:gd name="connsiteX61" fmla="*/ 72160 w 113300"/>
                <a:gd name="connsiteY61" fmla="*/ 12698 h 175574"/>
                <a:gd name="connsiteX62" fmla="*/ 72826 w 113300"/>
                <a:gd name="connsiteY62" fmla="*/ 10317 h 175574"/>
                <a:gd name="connsiteX63" fmla="*/ 72826 w 113300"/>
                <a:gd name="connsiteY63" fmla="*/ 7935 h 175574"/>
                <a:gd name="connsiteX64" fmla="*/ 70274 w 113300"/>
                <a:gd name="connsiteY64" fmla="*/ 7821 h 175574"/>
                <a:gd name="connsiteX65" fmla="*/ 70159 w 113300"/>
                <a:gd name="connsiteY65" fmla="*/ 7935 h 175574"/>
                <a:gd name="connsiteX66" fmla="*/ 68921 w 113300"/>
                <a:gd name="connsiteY66" fmla="*/ 10698 h 175574"/>
                <a:gd name="connsiteX67" fmla="*/ 68445 w 113300"/>
                <a:gd name="connsiteY67" fmla="*/ 12317 h 175574"/>
                <a:gd name="connsiteX68" fmla="*/ 68445 w 113300"/>
                <a:gd name="connsiteY68" fmla="*/ 6126 h 175574"/>
                <a:gd name="connsiteX69" fmla="*/ 68921 w 113300"/>
                <a:gd name="connsiteY69" fmla="*/ 4506 h 175574"/>
                <a:gd name="connsiteX70" fmla="*/ 68254 w 113300"/>
                <a:gd name="connsiteY70" fmla="*/ 3078 h 175574"/>
                <a:gd name="connsiteX71" fmla="*/ 67492 w 113300"/>
                <a:gd name="connsiteY71" fmla="*/ 3078 h 175574"/>
                <a:gd name="connsiteX72" fmla="*/ 65016 w 113300"/>
                <a:gd name="connsiteY72" fmla="*/ 6030 h 175574"/>
                <a:gd name="connsiteX73" fmla="*/ 65016 w 113300"/>
                <a:gd name="connsiteY73" fmla="*/ 10221 h 175574"/>
                <a:gd name="connsiteX74" fmla="*/ 64159 w 113300"/>
                <a:gd name="connsiteY74" fmla="*/ 11460 h 175574"/>
                <a:gd name="connsiteX75" fmla="*/ 64159 w 113300"/>
                <a:gd name="connsiteY75" fmla="*/ 10983 h 175574"/>
                <a:gd name="connsiteX76" fmla="*/ 63492 w 113300"/>
                <a:gd name="connsiteY76" fmla="*/ 4792 h 175574"/>
                <a:gd name="connsiteX77" fmla="*/ 61111 w 113300"/>
                <a:gd name="connsiteY77" fmla="*/ 1839 h 175574"/>
                <a:gd name="connsiteX78" fmla="*/ 58825 w 113300"/>
                <a:gd name="connsiteY78" fmla="*/ 1839 h 175574"/>
                <a:gd name="connsiteX79" fmla="*/ 58825 w 113300"/>
                <a:gd name="connsiteY79" fmla="*/ 2792 h 175574"/>
                <a:gd name="connsiteX80" fmla="*/ 61015 w 113300"/>
                <a:gd name="connsiteY80" fmla="*/ 7078 h 175574"/>
                <a:gd name="connsiteX81" fmla="*/ 61015 w 113300"/>
                <a:gd name="connsiteY81" fmla="*/ 11650 h 175574"/>
                <a:gd name="connsiteX82" fmla="*/ 59396 w 113300"/>
                <a:gd name="connsiteY82" fmla="*/ 10602 h 175574"/>
                <a:gd name="connsiteX83" fmla="*/ 59396 w 113300"/>
                <a:gd name="connsiteY83" fmla="*/ 8412 h 175574"/>
                <a:gd name="connsiteX84" fmla="*/ 59396 w 113300"/>
                <a:gd name="connsiteY84" fmla="*/ 8412 h 175574"/>
                <a:gd name="connsiteX85" fmla="*/ 58158 w 113300"/>
                <a:gd name="connsiteY85" fmla="*/ 9745 h 175574"/>
                <a:gd name="connsiteX86" fmla="*/ 57301 w 113300"/>
                <a:gd name="connsiteY86" fmla="*/ 11460 h 175574"/>
                <a:gd name="connsiteX87" fmla="*/ 56634 w 113300"/>
                <a:gd name="connsiteY87" fmla="*/ 6220 h 175574"/>
                <a:gd name="connsiteX88" fmla="*/ 52729 w 113300"/>
                <a:gd name="connsiteY88" fmla="*/ -256 h 175574"/>
                <a:gd name="connsiteX89" fmla="*/ 51681 w 113300"/>
                <a:gd name="connsiteY89" fmla="*/ -256 h 175574"/>
                <a:gd name="connsiteX90" fmla="*/ 50157 w 113300"/>
                <a:gd name="connsiteY90" fmla="*/ 1553 h 175574"/>
                <a:gd name="connsiteX91" fmla="*/ 50728 w 113300"/>
                <a:gd name="connsiteY91" fmla="*/ 4125 h 175574"/>
                <a:gd name="connsiteX92" fmla="*/ 51395 w 113300"/>
                <a:gd name="connsiteY92" fmla="*/ 7840 h 175574"/>
                <a:gd name="connsiteX93" fmla="*/ 49871 w 113300"/>
                <a:gd name="connsiteY93" fmla="*/ 10793 h 175574"/>
                <a:gd name="connsiteX94" fmla="*/ 47680 w 113300"/>
                <a:gd name="connsiteY94" fmla="*/ 8697 h 175574"/>
                <a:gd name="connsiteX95" fmla="*/ 46918 w 113300"/>
                <a:gd name="connsiteY95" fmla="*/ 5459 h 175574"/>
                <a:gd name="connsiteX96" fmla="*/ 44251 w 113300"/>
                <a:gd name="connsiteY96" fmla="*/ 5459 h 175574"/>
                <a:gd name="connsiteX97" fmla="*/ 44251 w 113300"/>
                <a:gd name="connsiteY97" fmla="*/ 6697 h 175574"/>
                <a:gd name="connsiteX98" fmla="*/ 45299 w 113300"/>
                <a:gd name="connsiteY98" fmla="*/ 9364 h 175574"/>
                <a:gd name="connsiteX99" fmla="*/ 45299 w 113300"/>
                <a:gd name="connsiteY99" fmla="*/ 12127 h 175574"/>
                <a:gd name="connsiteX100" fmla="*/ 43585 w 113300"/>
                <a:gd name="connsiteY100" fmla="*/ 12603 h 175574"/>
                <a:gd name="connsiteX101" fmla="*/ 42537 w 113300"/>
                <a:gd name="connsiteY101" fmla="*/ 10507 h 175574"/>
                <a:gd name="connsiteX102" fmla="*/ 41870 w 113300"/>
                <a:gd name="connsiteY102" fmla="*/ 4697 h 175574"/>
                <a:gd name="connsiteX103" fmla="*/ 41299 w 113300"/>
                <a:gd name="connsiteY103" fmla="*/ 1935 h 175574"/>
                <a:gd name="connsiteX104" fmla="*/ 39489 w 113300"/>
                <a:gd name="connsiteY104" fmla="*/ -256 h 175574"/>
                <a:gd name="connsiteX105" fmla="*/ 37870 w 113300"/>
                <a:gd name="connsiteY105" fmla="*/ -256 h 175574"/>
                <a:gd name="connsiteX106" fmla="*/ 36917 w 113300"/>
                <a:gd name="connsiteY106" fmla="*/ 982 h 175574"/>
                <a:gd name="connsiteX107" fmla="*/ 37489 w 113300"/>
                <a:gd name="connsiteY107" fmla="*/ 2411 h 175574"/>
                <a:gd name="connsiteX108" fmla="*/ 38822 w 113300"/>
                <a:gd name="connsiteY108" fmla="*/ 6602 h 175574"/>
                <a:gd name="connsiteX109" fmla="*/ 38251 w 113300"/>
                <a:gd name="connsiteY109" fmla="*/ 8126 h 175574"/>
                <a:gd name="connsiteX110" fmla="*/ 37203 w 113300"/>
                <a:gd name="connsiteY110" fmla="*/ 8126 h 175574"/>
                <a:gd name="connsiteX111" fmla="*/ 35965 w 113300"/>
                <a:gd name="connsiteY111" fmla="*/ 5744 h 175574"/>
                <a:gd name="connsiteX112" fmla="*/ 35107 w 113300"/>
                <a:gd name="connsiteY112" fmla="*/ 3173 h 175574"/>
                <a:gd name="connsiteX113" fmla="*/ 32726 w 113300"/>
                <a:gd name="connsiteY113" fmla="*/ 2506 h 175574"/>
                <a:gd name="connsiteX114" fmla="*/ 32155 w 113300"/>
                <a:gd name="connsiteY114" fmla="*/ 4411 h 175574"/>
                <a:gd name="connsiteX115" fmla="*/ 33107 w 113300"/>
                <a:gd name="connsiteY115" fmla="*/ 6316 h 175574"/>
                <a:gd name="connsiteX116" fmla="*/ 35679 w 113300"/>
                <a:gd name="connsiteY116" fmla="*/ 12698 h 175574"/>
                <a:gd name="connsiteX117" fmla="*/ 35107 w 113300"/>
                <a:gd name="connsiteY117" fmla="*/ 14698 h 175574"/>
                <a:gd name="connsiteX118" fmla="*/ 33869 w 113300"/>
                <a:gd name="connsiteY118" fmla="*/ 14698 h 175574"/>
                <a:gd name="connsiteX119" fmla="*/ 33298 w 113300"/>
                <a:gd name="connsiteY119" fmla="*/ 13364 h 175574"/>
                <a:gd name="connsiteX120" fmla="*/ 32536 w 113300"/>
                <a:gd name="connsiteY120" fmla="*/ 10983 h 175574"/>
                <a:gd name="connsiteX121" fmla="*/ 31012 w 113300"/>
                <a:gd name="connsiteY121" fmla="*/ 8697 h 175574"/>
                <a:gd name="connsiteX122" fmla="*/ 28764 w 113300"/>
                <a:gd name="connsiteY122" fmla="*/ 9126 h 175574"/>
                <a:gd name="connsiteX123" fmla="*/ 28630 w 113300"/>
                <a:gd name="connsiteY123" fmla="*/ 9364 h 175574"/>
                <a:gd name="connsiteX124" fmla="*/ 29297 w 113300"/>
                <a:gd name="connsiteY124" fmla="*/ 11650 h 175574"/>
                <a:gd name="connsiteX125" fmla="*/ 30059 w 113300"/>
                <a:gd name="connsiteY125" fmla="*/ 13650 h 175574"/>
                <a:gd name="connsiteX126" fmla="*/ 30059 w 113300"/>
                <a:gd name="connsiteY126" fmla="*/ 14793 h 175574"/>
                <a:gd name="connsiteX127" fmla="*/ 30059 w 113300"/>
                <a:gd name="connsiteY127" fmla="*/ 14793 h 175574"/>
                <a:gd name="connsiteX128" fmla="*/ 27392 w 113300"/>
                <a:gd name="connsiteY128" fmla="*/ 13936 h 175574"/>
                <a:gd name="connsiteX129" fmla="*/ 26821 w 113300"/>
                <a:gd name="connsiteY129" fmla="*/ 10793 h 175574"/>
                <a:gd name="connsiteX130" fmla="*/ 26821 w 113300"/>
                <a:gd name="connsiteY130" fmla="*/ 7745 h 175574"/>
                <a:gd name="connsiteX131" fmla="*/ 26821 w 113300"/>
                <a:gd name="connsiteY131" fmla="*/ 7078 h 175574"/>
                <a:gd name="connsiteX132" fmla="*/ 25201 w 113300"/>
                <a:gd name="connsiteY132" fmla="*/ 7078 h 175574"/>
                <a:gd name="connsiteX133" fmla="*/ 24249 w 113300"/>
                <a:gd name="connsiteY133" fmla="*/ 7840 h 175574"/>
                <a:gd name="connsiteX134" fmla="*/ 24249 w 113300"/>
                <a:gd name="connsiteY134" fmla="*/ 11555 h 175574"/>
                <a:gd name="connsiteX135" fmla="*/ 26059 w 113300"/>
                <a:gd name="connsiteY135" fmla="*/ 15079 h 175574"/>
                <a:gd name="connsiteX136" fmla="*/ 26059 w 113300"/>
                <a:gd name="connsiteY136" fmla="*/ 16984 h 175574"/>
                <a:gd name="connsiteX137" fmla="*/ 24249 w 113300"/>
                <a:gd name="connsiteY137" fmla="*/ 16984 h 175574"/>
                <a:gd name="connsiteX138" fmla="*/ 23392 w 113300"/>
                <a:gd name="connsiteY138" fmla="*/ 15079 h 175574"/>
                <a:gd name="connsiteX139" fmla="*/ 23392 w 113300"/>
                <a:gd name="connsiteY139" fmla="*/ 13746 h 175574"/>
                <a:gd name="connsiteX140" fmla="*/ 22344 w 113300"/>
                <a:gd name="connsiteY140" fmla="*/ 12793 h 175574"/>
                <a:gd name="connsiteX141" fmla="*/ 20725 w 113300"/>
                <a:gd name="connsiteY141" fmla="*/ 14508 h 175574"/>
                <a:gd name="connsiteX142" fmla="*/ 20725 w 113300"/>
                <a:gd name="connsiteY142" fmla="*/ 17174 h 175574"/>
                <a:gd name="connsiteX143" fmla="*/ 19677 w 113300"/>
                <a:gd name="connsiteY143" fmla="*/ 17841 h 175574"/>
                <a:gd name="connsiteX144" fmla="*/ 18343 w 113300"/>
                <a:gd name="connsiteY144" fmla="*/ 17174 h 175574"/>
                <a:gd name="connsiteX145" fmla="*/ 17867 w 113300"/>
                <a:gd name="connsiteY145" fmla="*/ 15936 h 175574"/>
                <a:gd name="connsiteX146" fmla="*/ 16724 w 113300"/>
                <a:gd name="connsiteY146" fmla="*/ 12698 h 175574"/>
                <a:gd name="connsiteX147" fmla="*/ 14057 w 113300"/>
                <a:gd name="connsiteY147" fmla="*/ 10793 h 175574"/>
                <a:gd name="connsiteX148" fmla="*/ 13295 w 113300"/>
                <a:gd name="connsiteY148" fmla="*/ 10793 h 175574"/>
                <a:gd name="connsiteX149" fmla="*/ 12724 w 113300"/>
                <a:gd name="connsiteY149" fmla="*/ 14412 h 175574"/>
                <a:gd name="connsiteX150" fmla="*/ 13867 w 113300"/>
                <a:gd name="connsiteY150" fmla="*/ 16412 h 175574"/>
                <a:gd name="connsiteX151" fmla="*/ 14819 w 113300"/>
                <a:gd name="connsiteY151" fmla="*/ 18508 h 175574"/>
                <a:gd name="connsiteX152" fmla="*/ 14819 w 113300"/>
                <a:gd name="connsiteY152" fmla="*/ 19651 h 175574"/>
                <a:gd name="connsiteX153" fmla="*/ 13581 w 113300"/>
                <a:gd name="connsiteY153" fmla="*/ 19651 h 175574"/>
                <a:gd name="connsiteX154" fmla="*/ 12343 w 113300"/>
                <a:gd name="connsiteY154" fmla="*/ 18984 h 175574"/>
                <a:gd name="connsiteX155" fmla="*/ 12343 w 113300"/>
                <a:gd name="connsiteY155" fmla="*/ 18984 h 175574"/>
                <a:gd name="connsiteX156" fmla="*/ 7675 w 113300"/>
                <a:gd name="connsiteY156" fmla="*/ 42511 h 175574"/>
                <a:gd name="connsiteX157" fmla="*/ 5675 w 113300"/>
                <a:gd name="connsiteY157" fmla="*/ 59656 h 175574"/>
                <a:gd name="connsiteX158" fmla="*/ 4056 w 113300"/>
                <a:gd name="connsiteY158" fmla="*/ 76896 h 175574"/>
                <a:gd name="connsiteX159" fmla="*/ 151 w 113300"/>
                <a:gd name="connsiteY159" fmla="*/ 127093 h 175574"/>
                <a:gd name="connsiteX160" fmla="*/ 1484 w 113300"/>
                <a:gd name="connsiteY160" fmla="*/ 143285 h 175574"/>
                <a:gd name="connsiteX161" fmla="*/ 5294 w 113300"/>
                <a:gd name="connsiteY161" fmla="*/ 151953 h 175574"/>
                <a:gd name="connsiteX162" fmla="*/ 6247 w 113300"/>
                <a:gd name="connsiteY162" fmla="*/ 151953 h 175574"/>
                <a:gd name="connsiteX163" fmla="*/ 6247 w 113300"/>
                <a:gd name="connsiteY163" fmla="*/ 154525 h 175574"/>
                <a:gd name="connsiteX164" fmla="*/ 7009 w 113300"/>
                <a:gd name="connsiteY164" fmla="*/ 156621 h 175574"/>
                <a:gd name="connsiteX165" fmla="*/ 7009 w 113300"/>
                <a:gd name="connsiteY165" fmla="*/ 158430 h 175574"/>
                <a:gd name="connsiteX166" fmla="*/ 7485 w 113300"/>
                <a:gd name="connsiteY166" fmla="*/ 157097 h 175574"/>
                <a:gd name="connsiteX167" fmla="*/ 9485 w 113300"/>
                <a:gd name="connsiteY167" fmla="*/ 154430 h 175574"/>
                <a:gd name="connsiteX168" fmla="*/ 10819 w 113300"/>
                <a:gd name="connsiteY168" fmla="*/ 156144 h 175574"/>
                <a:gd name="connsiteX169" fmla="*/ 9771 w 113300"/>
                <a:gd name="connsiteY169" fmla="*/ 158240 h 175574"/>
                <a:gd name="connsiteX170" fmla="*/ 8152 w 113300"/>
                <a:gd name="connsiteY170" fmla="*/ 161288 h 175574"/>
                <a:gd name="connsiteX171" fmla="*/ 10533 w 113300"/>
                <a:gd name="connsiteY171" fmla="*/ 162335 h 175574"/>
                <a:gd name="connsiteX172" fmla="*/ 12533 w 113300"/>
                <a:gd name="connsiteY172" fmla="*/ 160430 h 175574"/>
                <a:gd name="connsiteX173" fmla="*/ 13771 w 113300"/>
                <a:gd name="connsiteY173" fmla="*/ 157859 h 175574"/>
                <a:gd name="connsiteX174" fmla="*/ 14914 w 113300"/>
                <a:gd name="connsiteY174" fmla="*/ 157097 h 175574"/>
                <a:gd name="connsiteX175" fmla="*/ 13771 w 113300"/>
                <a:gd name="connsiteY175" fmla="*/ 161764 h 175574"/>
                <a:gd name="connsiteX176" fmla="*/ 12628 w 113300"/>
                <a:gd name="connsiteY176" fmla="*/ 163193 h 175574"/>
                <a:gd name="connsiteX177" fmla="*/ 13200 w 113300"/>
                <a:gd name="connsiteY177" fmla="*/ 164717 h 175574"/>
                <a:gd name="connsiteX178" fmla="*/ 10152 w 113300"/>
                <a:gd name="connsiteY178" fmla="*/ 164717 h 175574"/>
                <a:gd name="connsiteX179" fmla="*/ 12819 w 113300"/>
                <a:gd name="connsiteY179" fmla="*/ 161955 h 175574"/>
                <a:gd name="connsiteX180" fmla="*/ 14248 w 113300"/>
                <a:gd name="connsiteY180" fmla="*/ 159097 h 175574"/>
                <a:gd name="connsiteX181" fmla="*/ 11962 w 113300"/>
                <a:gd name="connsiteY181" fmla="*/ 165955 h 175574"/>
                <a:gd name="connsiteX182" fmla="*/ 10247 w 113300"/>
                <a:gd name="connsiteY182" fmla="*/ 167574 h 175574"/>
                <a:gd name="connsiteX183" fmla="*/ 10247 w 113300"/>
                <a:gd name="connsiteY183" fmla="*/ 169765 h 175574"/>
                <a:gd name="connsiteX184" fmla="*/ 12057 w 113300"/>
                <a:gd name="connsiteY184" fmla="*/ 170337 h 175574"/>
                <a:gd name="connsiteX185" fmla="*/ 16248 w 113300"/>
                <a:gd name="connsiteY185" fmla="*/ 167669 h 175574"/>
                <a:gd name="connsiteX186" fmla="*/ 17581 w 113300"/>
                <a:gd name="connsiteY186" fmla="*/ 162621 h 175574"/>
                <a:gd name="connsiteX187" fmla="*/ 18629 w 113300"/>
                <a:gd name="connsiteY187" fmla="*/ 161097 h 175574"/>
                <a:gd name="connsiteX188" fmla="*/ 20248 w 113300"/>
                <a:gd name="connsiteY188" fmla="*/ 162621 h 175574"/>
                <a:gd name="connsiteX189" fmla="*/ 19582 w 113300"/>
                <a:gd name="connsiteY189" fmla="*/ 165098 h 175574"/>
                <a:gd name="connsiteX190" fmla="*/ 19582 w 113300"/>
                <a:gd name="connsiteY190" fmla="*/ 167479 h 175574"/>
                <a:gd name="connsiteX191" fmla="*/ 22249 w 113300"/>
                <a:gd name="connsiteY191" fmla="*/ 167479 h 175574"/>
                <a:gd name="connsiteX192" fmla="*/ 23487 w 113300"/>
                <a:gd name="connsiteY192" fmla="*/ 164717 h 175574"/>
                <a:gd name="connsiteX193" fmla="*/ 23963 w 113300"/>
                <a:gd name="connsiteY193" fmla="*/ 163098 h 175574"/>
                <a:gd name="connsiteX194" fmla="*/ 23963 w 113300"/>
                <a:gd name="connsiteY194" fmla="*/ 169289 h 175574"/>
                <a:gd name="connsiteX195" fmla="*/ 23963 w 113300"/>
                <a:gd name="connsiteY195" fmla="*/ 170908 h 175574"/>
                <a:gd name="connsiteX196" fmla="*/ 24630 w 113300"/>
                <a:gd name="connsiteY196" fmla="*/ 172337 h 175574"/>
                <a:gd name="connsiteX197" fmla="*/ 25392 w 113300"/>
                <a:gd name="connsiteY197" fmla="*/ 172337 h 175574"/>
                <a:gd name="connsiteX198" fmla="*/ 27868 w 113300"/>
                <a:gd name="connsiteY198" fmla="*/ 169384 h 175574"/>
                <a:gd name="connsiteX199" fmla="*/ 27868 w 113300"/>
                <a:gd name="connsiteY199" fmla="*/ 165193 h 175574"/>
                <a:gd name="connsiteX200" fmla="*/ 28726 w 113300"/>
                <a:gd name="connsiteY200" fmla="*/ 163955 h 175574"/>
                <a:gd name="connsiteX201" fmla="*/ 28726 w 113300"/>
                <a:gd name="connsiteY201" fmla="*/ 163955 h 175574"/>
                <a:gd name="connsiteX202" fmla="*/ 29297 w 113300"/>
                <a:gd name="connsiteY202" fmla="*/ 170146 h 175574"/>
                <a:gd name="connsiteX203" fmla="*/ 31774 w 113300"/>
                <a:gd name="connsiteY203" fmla="*/ 173099 h 175574"/>
                <a:gd name="connsiteX204" fmla="*/ 34060 w 113300"/>
                <a:gd name="connsiteY204" fmla="*/ 173099 h 175574"/>
                <a:gd name="connsiteX205" fmla="*/ 34060 w 113300"/>
                <a:gd name="connsiteY205" fmla="*/ 172051 h 175574"/>
                <a:gd name="connsiteX206" fmla="*/ 31869 w 113300"/>
                <a:gd name="connsiteY206" fmla="*/ 167860 h 175574"/>
                <a:gd name="connsiteX207" fmla="*/ 31869 w 113300"/>
                <a:gd name="connsiteY207" fmla="*/ 163193 h 175574"/>
                <a:gd name="connsiteX208" fmla="*/ 33488 w 113300"/>
                <a:gd name="connsiteY208" fmla="*/ 164240 h 175574"/>
                <a:gd name="connsiteX209" fmla="*/ 33488 w 113300"/>
                <a:gd name="connsiteY209" fmla="*/ 166431 h 175574"/>
                <a:gd name="connsiteX210" fmla="*/ 33488 w 113300"/>
                <a:gd name="connsiteY210" fmla="*/ 166431 h 175574"/>
                <a:gd name="connsiteX211" fmla="*/ 34726 w 113300"/>
                <a:gd name="connsiteY211" fmla="*/ 165098 h 175574"/>
                <a:gd name="connsiteX212" fmla="*/ 35679 w 113300"/>
                <a:gd name="connsiteY212" fmla="*/ 163383 h 175574"/>
                <a:gd name="connsiteX213" fmla="*/ 36346 w 113300"/>
                <a:gd name="connsiteY213" fmla="*/ 168527 h 175574"/>
                <a:gd name="connsiteX214" fmla="*/ 40251 w 113300"/>
                <a:gd name="connsiteY214" fmla="*/ 175099 h 175574"/>
                <a:gd name="connsiteX215" fmla="*/ 41299 w 113300"/>
                <a:gd name="connsiteY215" fmla="*/ 175099 h 175574"/>
                <a:gd name="connsiteX216" fmla="*/ 42823 w 113300"/>
                <a:gd name="connsiteY216" fmla="*/ 173289 h 175574"/>
                <a:gd name="connsiteX217" fmla="*/ 42251 w 113300"/>
                <a:gd name="connsiteY217" fmla="*/ 170622 h 175574"/>
                <a:gd name="connsiteX218" fmla="*/ 41584 w 113300"/>
                <a:gd name="connsiteY218" fmla="*/ 166908 h 175574"/>
                <a:gd name="connsiteX219" fmla="*/ 43108 w 113300"/>
                <a:gd name="connsiteY219" fmla="*/ 164050 h 175574"/>
                <a:gd name="connsiteX220" fmla="*/ 45394 w 113300"/>
                <a:gd name="connsiteY220" fmla="*/ 166146 h 175574"/>
                <a:gd name="connsiteX221" fmla="*/ 46156 w 113300"/>
                <a:gd name="connsiteY221" fmla="*/ 169384 h 175574"/>
                <a:gd name="connsiteX222" fmla="*/ 48823 w 113300"/>
                <a:gd name="connsiteY222" fmla="*/ 169384 h 175574"/>
                <a:gd name="connsiteX223" fmla="*/ 48823 w 113300"/>
                <a:gd name="connsiteY223" fmla="*/ 168145 h 175574"/>
                <a:gd name="connsiteX224" fmla="*/ 47776 w 113300"/>
                <a:gd name="connsiteY224" fmla="*/ 165479 h 175574"/>
                <a:gd name="connsiteX225" fmla="*/ 47776 w 113300"/>
                <a:gd name="connsiteY225" fmla="*/ 162717 h 175574"/>
                <a:gd name="connsiteX226" fmla="*/ 49585 w 113300"/>
                <a:gd name="connsiteY226" fmla="*/ 162240 h 175574"/>
                <a:gd name="connsiteX227" fmla="*/ 50633 w 113300"/>
                <a:gd name="connsiteY227" fmla="*/ 164336 h 175574"/>
                <a:gd name="connsiteX228" fmla="*/ 51395 w 113300"/>
                <a:gd name="connsiteY228" fmla="*/ 170146 h 175574"/>
                <a:gd name="connsiteX229" fmla="*/ 51967 w 113300"/>
                <a:gd name="connsiteY229" fmla="*/ 172908 h 175574"/>
                <a:gd name="connsiteX230" fmla="*/ 53681 w 113300"/>
                <a:gd name="connsiteY230" fmla="*/ 175004 h 175574"/>
                <a:gd name="connsiteX231" fmla="*/ 55396 w 113300"/>
                <a:gd name="connsiteY231" fmla="*/ 175004 h 175574"/>
                <a:gd name="connsiteX232" fmla="*/ 56348 w 113300"/>
                <a:gd name="connsiteY232" fmla="*/ 173670 h 175574"/>
                <a:gd name="connsiteX233" fmla="*/ 55681 w 113300"/>
                <a:gd name="connsiteY233" fmla="*/ 172337 h 175574"/>
                <a:gd name="connsiteX234" fmla="*/ 54348 w 113300"/>
                <a:gd name="connsiteY234" fmla="*/ 168145 h 175574"/>
                <a:gd name="connsiteX235" fmla="*/ 55015 w 113300"/>
                <a:gd name="connsiteY235" fmla="*/ 166526 h 175574"/>
                <a:gd name="connsiteX236" fmla="*/ 56062 w 113300"/>
                <a:gd name="connsiteY236" fmla="*/ 166526 h 175574"/>
                <a:gd name="connsiteX237" fmla="*/ 57205 w 113300"/>
                <a:gd name="connsiteY237" fmla="*/ 168908 h 175574"/>
                <a:gd name="connsiteX238" fmla="*/ 58158 w 113300"/>
                <a:gd name="connsiteY238" fmla="*/ 171480 h 175574"/>
                <a:gd name="connsiteX239" fmla="*/ 60482 w 113300"/>
                <a:gd name="connsiteY239" fmla="*/ 172184 h 175574"/>
                <a:gd name="connsiteX240" fmla="*/ 60539 w 113300"/>
                <a:gd name="connsiteY240" fmla="*/ 172146 h 175574"/>
                <a:gd name="connsiteX241" fmla="*/ 61111 w 113300"/>
                <a:gd name="connsiteY241" fmla="*/ 170241 h 175574"/>
                <a:gd name="connsiteX242" fmla="*/ 60158 w 113300"/>
                <a:gd name="connsiteY242" fmla="*/ 168336 h 175574"/>
                <a:gd name="connsiteX243" fmla="*/ 57586 w 113300"/>
                <a:gd name="connsiteY243" fmla="*/ 162050 h 175574"/>
                <a:gd name="connsiteX244" fmla="*/ 58158 w 113300"/>
                <a:gd name="connsiteY244" fmla="*/ 160049 h 175574"/>
                <a:gd name="connsiteX245" fmla="*/ 59396 w 113300"/>
                <a:gd name="connsiteY245" fmla="*/ 160049 h 175574"/>
                <a:gd name="connsiteX246" fmla="*/ 59968 w 113300"/>
                <a:gd name="connsiteY246" fmla="*/ 161288 h 175574"/>
                <a:gd name="connsiteX247" fmla="*/ 60730 w 113300"/>
                <a:gd name="connsiteY247" fmla="*/ 163669 h 175574"/>
                <a:gd name="connsiteX248" fmla="*/ 62254 w 113300"/>
                <a:gd name="connsiteY248" fmla="*/ 165955 h 175574"/>
                <a:gd name="connsiteX249" fmla="*/ 64501 w 113300"/>
                <a:gd name="connsiteY249" fmla="*/ 165526 h 175574"/>
                <a:gd name="connsiteX250" fmla="*/ 64635 w 113300"/>
                <a:gd name="connsiteY250" fmla="*/ 165288 h 175574"/>
                <a:gd name="connsiteX251" fmla="*/ 63968 w 113300"/>
                <a:gd name="connsiteY251" fmla="*/ 163002 h 175574"/>
                <a:gd name="connsiteX252" fmla="*/ 63206 w 113300"/>
                <a:gd name="connsiteY252" fmla="*/ 161002 h 175574"/>
                <a:gd name="connsiteX253" fmla="*/ 63206 w 113300"/>
                <a:gd name="connsiteY253" fmla="*/ 159859 h 175574"/>
                <a:gd name="connsiteX254" fmla="*/ 63206 w 113300"/>
                <a:gd name="connsiteY254" fmla="*/ 159859 h 175574"/>
                <a:gd name="connsiteX255" fmla="*/ 65873 w 113300"/>
                <a:gd name="connsiteY255" fmla="*/ 160716 h 175574"/>
                <a:gd name="connsiteX256" fmla="*/ 66445 w 113300"/>
                <a:gd name="connsiteY256" fmla="*/ 163764 h 175574"/>
                <a:gd name="connsiteX257" fmla="*/ 66445 w 113300"/>
                <a:gd name="connsiteY257" fmla="*/ 166908 h 175574"/>
                <a:gd name="connsiteX258" fmla="*/ 66921 w 113300"/>
                <a:gd name="connsiteY258" fmla="*/ 167574 h 175574"/>
                <a:gd name="connsiteX259" fmla="*/ 68540 w 113300"/>
                <a:gd name="connsiteY259" fmla="*/ 167574 h 175574"/>
                <a:gd name="connsiteX260" fmla="*/ 69493 w 113300"/>
                <a:gd name="connsiteY260" fmla="*/ 166908 h 175574"/>
                <a:gd name="connsiteX261" fmla="*/ 69493 w 113300"/>
                <a:gd name="connsiteY261" fmla="*/ 163193 h 175574"/>
                <a:gd name="connsiteX262" fmla="*/ 67683 w 113300"/>
                <a:gd name="connsiteY262" fmla="*/ 159669 h 175574"/>
                <a:gd name="connsiteX263" fmla="*/ 67683 w 113300"/>
                <a:gd name="connsiteY263" fmla="*/ 157668 h 175574"/>
                <a:gd name="connsiteX264" fmla="*/ 69493 w 113300"/>
                <a:gd name="connsiteY264" fmla="*/ 157668 h 175574"/>
                <a:gd name="connsiteX265" fmla="*/ 70350 w 113300"/>
                <a:gd name="connsiteY265" fmla="*/ 159478 h 175574"/>
                <a:gd name="connsiteX266" fmla="*/ 70350 w 113300"/>
                <a:gd name="connsiteY266" fmla="*/ 160812 h 175574"/>
                <a:gd name="connsiteX267" fmla="*/ 71398 w 113300"/>
                <a:gd name="connsiteY267" fmla="*/ 161764 h 175574"/>
                <a:gd name="connsiteX268" fmla="*/ 73112 w 113300"/>
                <a:gd name="connsiteY268" fmla="*/ 160049 h 175574"/>
                <a:gd name="connsiteX269" fmla="*/ 73112 w 113300"/>
                <a:gd name="connsiteY269" fmla="*/ 157383 h 175574"/>
                <a:gd name="connsiteX270" fmla="*/ 74160 w 113300"/>
                <a:gd name="connsiteY270" fmla="*/ 156716 h 175574"/>
                <a:gd name="connsiteX271" fmla="*/ 75493 w 113300"/>
                <a:gd name="connsiteY271" fmla="*/ 157383 h 175574"/>
                <a:gd name="connsiteX272" fmla="*/ 75970 w 113300"/>
                <a:gd name="connsiteY272" fmla="*/ 158620 h 175574"/>
                <a:gd name="connsiteX273" fmla="*/ 77113 w 113300"/>
                <a:gd name="connsiteY273" fmla="*/ 161859 h 175574"/>
                <a:gd name="connsiteX274" fmla="*/ 79875 w 113300"/>
                <a:gd name="connsiteY274" fmla="*/ 163764 h 175574"/>
                <a:gd name="connsiteX275" fmla="*/ 81494 w 113300"/>
                <a:gd name="connsiteY275" fmla="*/ 163002 h 175574"/>
                <a:gd name="connsiteX276" fmla="*/ 81494 w 113300"/>
                <a:gd name="connsiteY276" fmla="*/ 162145 h 175574"/>
                <a:gd name="connsiteX277" fmla="*/ 79875 w 113300"/>
                <a:gd name="connsiteY277" fmla="*/ 157954 h 175574"/>
                <a:gd name="connsiteX278" fmla="*/ 78922 w 113300"/>
                <a:gd name="connsiteY278" fmla="*/ 155954 h 175574"/>
                <a:gd name="connsiteX279" fmla="*/ 79399 w 113300"/>
                <a:gd name="connsiteY279" fmla="*/ 154715 h 175574"/>
                <a:gd name="connsiteX280" fmla="*/ 80637 w 113300"/>
                <a:gd name="connsiteY280" fmla="*/ 154715 h 175574"/>
                <a:gd name="connsiteX281" fmla="*/ 81875 w 113300"/>
                <a:gd name="connsiteY281" fmla="*/ 155287 h 175574"/>
                <a:gd name="connsiteX282" fmla="*/ 83018 w 113300"/>
                <a:gd name="connsiteY282" fmla="*/ 154430 h 175574"/>
                <a:gd name="connsiteX283" fmla="*/ 83018 w 113300"/>
                <a:gd name="connsiteY283" fmla="*/ 153001 h 175574"/>
                <a:gd name="connsiteX284" fmla="*/ 83018 w 113300"/>
                <a:gd name="connsiteY284" fmla="*/ 151953 h 175574"/>
                <a:gd name="connsiteX285" fmla="*/ 84352 w 113300"/>
                <a:gd name="connsiteY285" fmla="*/ 150620 h 175574"/>
                <a:gd name="connsiteX286" fmla="*/ 85399 w 113300"/>
                <a:gd name="connsiteY286" fmla="*/ 151667 h 175574"/>
                <a:gd name="connsiteX287" fmla="*/ 85399 w 113300"/>
                <a:gd name="connsiteY287" fmla="*/ 153192 h 175574"/>
                <a:gd name="connsiteX288" fmla="*/ 85399 w 113300"/>
                <a:gd name="connsiteY288" fmla="*/ 154715 h 175574"/>
                <a:gd name="connsiteX289" fmla="*/ 85399 w 113300"/>
                <a:gd name="connsiteY289" fmla="*/ 154715 h 175574"/>
                <a:gd name="connsiteX290" fmla="*/ 85971 w 113300"/>
                <a:gd name="connsiteY290" fmla="*/ 155858 h 175574"/>
                <a:gd name="connsiteX291" fmla="*/ 88352 w 113300"/>
                <a:gd name="connsiteY291" fmla="*/ 154335 h 175574"/>
                <a:gd name="connsiteX292" fmla="*/ 89019 w 113300"/>
                <a:gd name="connsiteY292" fmla="*/ 151001 h 175574"/>
                <a:gd name="connsiteX293" fmla="*/ 89019 w 113300"/>
                <a:gd name="connsiteY293" fmla="*/ 149191 h 175574"/>
                <a:gd name="connsiteX294" fmla="*/ 90257 w 113300"/>
                <a:gd name="connsiteY294" fmla="*/ 147286 h 175574"/>
                <a:gd name="connsiteX295" fmla="*/ 90257 w 113300"/>
                <a:gd name="connsiteY295" fmla="*/ 147286 h 175574"/>
                <a:gd name="connsiteX296" fmla="*/ 91495 w 113300"/>
                <a:gd name="connsiteY296" fmla="*/ 149668 h 175574"/>
                <a:gd name="connsiteX297" fmla="*/ 90924 w 113300"/>
                <a:gd name="connsiteY297" fmla="*/ 152430 h 175574"/>
                <a:gd name="connsiteX298" fmla="*/ 91495 w 113300"/>
                <a:gd name="connsiteY298" fmla="*/ 154906 h 175574"/>
                <a:gd name="connsiteX299" fmla="*/ 93210 w 113300"/>
                <a:gd name="connsiteY299" fmla="*/ 153763 h 175574"/>
                <a:gd name="connsiteX300" fmla="*/ 93686 w 113300"/>
                <a:gd name="connsiteY300" fmla="*/ 151477 h 175574"/>
                <a:gd name="connsiteX301" fmla="*/ 95496 w 113300"/>
                <a:gd name="connsiteY301" fmla="*/ 150524 h 175574"/>
                <a:gd name="connsiteX302" fmla="*/ 95496 w 113300"/>
                <a:gd name="connsiteY302" fmla="*/ 153192 h 175574"/>
                <a:gd name="connsiteX303" fmla="*/ 93972 w 113300"/>
                <a:gd name="connsiteY303" fmla="*/ 156239 h 175574"/>
                <a:gd name="connsiteX304" fmla="*/ 93400 w 113300"/>
                <a:gd name="connsiteY304" fmla="*/ 157954 h 175574"/>
                <a:gd name="connsiteX305" fmla="*/ 94258 w 113300"/>
                <a:gd name="connsiteY305" fmla="*/ 159383 h 175574"/>
                <a:gd name="connsiteX306" fmla="*/ 96067 w 113300"/>
                <a:gd name="connsiteY306" fmla="*/ 158335 h 175574"/>
                <a:gd name="connsiteX307" fmla="*/ 97306 w 113300"/>
                <a:gd name="connsiteY307" fmla="*/ 155668 h 175574"/>
                <a:gd name="connsiteX308" fmla="*/ 99211 w 113300"/>
                <a:gd name="connsiteY308" fmla="*/ 152906 h 175574"/>
                <a:gd name="connsiteX309" fmla="*/ 100639 w 113300"/>
                <a:gd name="connsiteY309" fmla="*/ 154620 h 175574"/>
                <a:gd name="connsiteX310" fmla="*/ 99496 w 113300"/>
                <a:gd name="connsiteY310" fmla="*/ 156811 h 175574"/>
                <a:gd name="connsiteX311" fmla="*/ 97972 w 113300"/>
                <a:gd name="connsiteY311" fmla="*/ 159859 h 175574"/>
                <a:gd name="connsiteX312" fmla="*/ 100354 w 113300"/>
                <a:gd name="connsiteY312" fmla="*/ 160812 h 175574"/>
                <a:gd name="connsiteX313" fmla="*/ 102354 w 113300"/>
                <a:gd name="connsiteY313" fmla="*/ 158907 h 175574"/>
                <a:gd name="connsiteX314" fmla="*/ 103497 w 113300"/>
                <a:gd name="connsiteY314" fmla="*/ 156335 h 175574"/>
                <a:gd name="connsiteX315" fmla="*/ 104735 w 113300"/>
                <a:gd name="connsiteY315" fmla="*/ 155573 h 175574"/>
                <a:gd name="connsiteX316" fmla="*/ 103592 w 113300"/>
                <a:gd name="connsiteY316" fmla="*/ 160240 h 175574"/>
                <a:gd name="connsiteX317" fmla="*/ 102449 w 113300"/>
                <a:gd name="connsiteY317" fmla="*/ 161669 h 175574"/>
                <a:gd name="connsiteX318" fmla="*/ 103021 w 113300"/>
                <a:gd name="connsiteY318" fmla="*/ 163193 h 175574"/>
                <a:gd name="connsiteX319" fmla="*/ 103687 w 113300"/>
                <a:gd name="connsiteY319" fmla="*/ 163193 h 175574"/>
                <a:gd name="connsiteX320" fmla="*/ 106259 w 113300"/>
                <a:gd name="connsiteY320" fmla="*/ 160716 h 175574"/>
                <a:gd name="connsiteX321" fmla="*/ 112736 w 113300"/>
                <a:gd name="connsiteY321" fmla="*/ 105567 h 17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Lst>
              <a:rect l="l" t="t" r="r" b="b"/>
              <a:pathLst>
                <a:path w="113300" h="175574">
                  <a:moveTo>
                    <a:pt x="112736" y="105567"/>
                  </a:moveTo>
                  <a:cubicBezTo>
                    <a:pt x="112260" y="102233"/>
                    <a:pt x="111498" y="98899"/>
                    <a:pt x="111212" y="95470"/>
                  </a:cubicBezTo>
                  <a:cubicBezTo>
                    <a:pt x="110355" y="87660"/>
                    <a:pt x="111784" y="79754"/>
                    <a:pt x="111212" y="71848"/>
                  </a:cubicBezTo>
                  <a:cubicBezTo>
                    <a:pt x="110641" y="63943"/>
                    <a:pt x="109688" y="59085"/>
                    <a:pt x="109402" y="52798"/>
                  </a:cubicBezTo>
                  <a:cubicBezTo>
                    <a:pt x="109117" y="46512"/>
                    <a:pt x="109402" y="41749"/>
                    <a:pt x="109402" y="36129"/>
                  </a:cubicBezTo>
                  <a:cubicBezTo>
                    <a:pt x="109488" y="28500"/>
                    <a:pt x="108850" y="20879"/>
                    <a:pt x="107497" y="13364"/>
                  </a:cubicBezTo>
                  <a:cubicBezTo>
                    <a:pt x="107536" y="13079"/>
                    <a:pt x="107536" y="12793"/>
                    <a:pt x="107497" y="12507"/>
                  </a:cubicBezTo>
                  <a:cubicBezTo>
                    <a:pt x="106954" y="11488"/>
                    <a:pt x="105964" y="10793"/>
                    <a:pt x="104830" y="10602"/>
                  </a:cubicBezTo>
                  <a:cubicBezTo>
                    <a:pt x="104183" y="10507"/>
                    <a:pt x="103544" y="10812"/>
                    <a:pt x="103211" y="11364"/>
                  </a:cubicBezTo>
                  <a:cubicBezTo>
                    <a:pt x="103144" y="11650"/>
                    <a:pt x="103144" y="11936"/>
                    <a:pt x="103211" y="12221"/>
                  </a:cubicBezTo>
                  <a:cubicBezTo>
                    <a:pt x="103335" y="13717"/>
                    <a:pt x="103897" y="15136"/>
                    <a:pt x="104830" y="16318"/>
                  </a:cubicBezTo>
                  <a:cubicBezTo>
                    <a:pt x="105278" y="16946"/>
                    <a:pt x="105602" y="17660"/>
                    <a:pt x="105783" y="18413"/>
                  </a:cubicBezTo>
                  <a:cubicBezTo>
                    <a:pt x="106040" y="18756"/>
                    <a:pt x="106040" y="19213"/>
                    <a:pt x="105783" y="19556"/>
                  </a:cubicBezTo>
                  <a:cubicBezTo>
                    <a:pt x="105783" y="19556"/>
                    <a:pt x="104830" y="19556"/>
                    <a:pt x="104449" y="19556"/>
                  </a:cubicBezTo>
                  <a:cubicBezTo>
                    <a:pt x="104164" y="19194"/>
                    <a:pt x="103754" y="18956"/>
                    <a:pt x="103306" y="18889"/>
                  </a:cubicBezTo>
                  <a:cubicBezTo>
                    <a:pt x="102792" y="18927"/>
                    <a:pt x="102344" y="19260"/>
                    <a:pt x="102163" y="19746"/>
                  </a:cubicBezTo>
                  <a:cubicBezTo>
                    <a:pt x="102078" y="20251"/>
                    <a:pt x="102078" y="20766"/>
                    <a:pt x="102163" y="21270"/>
                  </a:cubicBezTo>
                  <a:lnTo>
                    <a:pt x="102163" y="22318"/>
                  </a:lnTo>
                  <a:cubicBezTo>
                    <a:pt x="102163" y="22889"/>
                    <a:pt x="101497" y="23651"/>
                    <a:pt x="100830" y="23556"/>
                  </a:cubicBezTo>
                  <a:cubicBezTo>
                    <a:pt x="100306" y="23518"/>
                    <a:pt x="99868" y="23128"/>
                    <a:pt x="99782" y="22604"/>
                  </a:cubicBezTo>
                  <a:cubicBezTo>
                    <a:pt x="99639" y="22108"/>
                    <a:pt x="99639" y="21575"/>
                    <a:pt x="99782" y="21080"/>
                  </a:cubicBezTo>
                  <a:cubicBezTo>
                    <a:pt x="100001" y="20594"/>
                    <a:pt x="100154" y="20080"/>
                    <a:pt x="100258" y="19556"/>
                  </a:cubicBezTo>
                  <a:lnTo>
                    <a:pt x="100258" y="19080"/>
                  </a:lnTo>
                  <a:cubicBezTo>
                    <a:pt x="100258" y="19080"/>
                    <a:pt x="100258" y="18032"/>
                    <a:pt x="99687" y="17937"/>
                  </a:cubicBezTo>
                  <a:cubicBezTo>
                    <a:pt x="99115" y="17841"/>
                    <a:pt x="97972" y="18413"/>
                    <a:pt x="97306" y="19365"/>
                  </a:cubicBezTo>
                  <a:cubicBezTo>
                    <a:pt x="96658" y="20384"/>
                    <a:pt x="96420" y="21604"/>
                    <a:pt x="96639" y="22794"/>
                  </a:cubicBezTo>
                  <a:cubicBezTo>
                    <a:pt x="96639" y="23461"/>
                    <a:pt x="96639" y="23937"/>
                    <a:pt x="96639" y="24509"/>
                  </a:cubicBezTo>
                  <a:cubicBezTo>
                    <a:pt x="96639" y="25080"/>
                    <a:pt x="95401" y="25557"/>
                    <a:pt x="95401" y="26509"/>
                  </a:cubicBezTo>
                  <a:cubicBezTo>
                    <a:pt x="95401" y="24318"/>
                    <a:pt x="94448" y="24985"/>
                    <a:pt x="94162" y="24128"/>
                  </a:cubicBezTo>
                  <a:cubicBezTo>
                    <a:pt x="93877" y="23271"/>
                    <a:pt x="94162" y="22223"/>
                    <a:pt x="94734" y="21365"/>
                  </a:cubicBezTo>
                  <a:cubicBezTo>
                    <a:pt x="95305" y="20508"/>
                    <a:pt x="94734" y="19175"/>
                    <a:pt x="94258" y="18889"/>
                  </a:cubicBezTo>
                  <a:cubicBezTo>
                    <a:pt x="93781" y="18603"/>
                    <a:pt x="92829" y="18889"/>
                    <a:pt x="92543" y="20032"/>
                  </a:cubicBezTo>
                  <a:cubicBezTo>
                    <a:pt x="92257" y="21175"/>
                    <a:pt x="92543" y="21556"/>
                    <a:pt x="91972" y="22318"/>
                  </a:cubicBezTo>
                  <a:cubicBezTo>
                    <a:pt x="91400" y="23080"/>
                    <a:pt x="90924" y="23651"/>
                    <a:pt x="90162" y="23271"/>
                  </a:cubicBezTo>
                  <a:cubicBezTo>
                    <a:pt x="89400" y="22889"/>
                    <a:pt x="90162" y="21461"/>
                    <a:pt x="90162" y="20603"/>
                  </a:cubicBezTo>
                  <a:lnTo>
                    <a:pt x="91781" y="17555"/>
                  </a:lnTo>
                  <a:cubicBezTo>
                    <a:pt x="92095" y="17031"/>
                    <a:pt x="92295" y="16451"/>
                    <a:pt x="92353" y="15841"/>
                  </a:cubicBezTo>
                  <a:cubicBezTo>
                    <a:pt x="92391" y="15203"/>
                    <a:pt x="92000" y="14622"/>
                    <a:pt x="91400" y="14412"/>
                  </a:cubicBezTo>
                  <a:cubicBezTo>
                    <a:pt x="90733" y="14412"/>
                    <a:pt x="90162" y="14412"/>
                    <a:pt x="89686" y="15460"/>
                  </a:cubicBezTo>
                  <a:cubicBezTo>
                    <a:pt x="89124" y="16270"/>
                    <a:pt x="88705" y="17174"/>
                    <a:pt x="88447" y="18127"/>
                  </a:cubicBezTo>
                  <a:cubicBezTo>
                    <a:pt x="88447" y="19270"/>
                    <a:pt x="87781" y="20889"/>
                    <a:pt x="86542" y="20889"/>
                  </a:cubicBezTo>
                  <a:cubicBezTo>
                    <a:pt x="85723" y="20746"/>
                    <a:pt x="85152" y="20003"/>
                    <a:pt x="85209" y="19175"/>
                  </a:cubicBezTo>
                  <a:cubicBezTo>
                    <a:pt x="85256" y="18337"/>
                    <a:pt x="85638" y="17546"/>
                    <a:pt x="86257" y="16984"/>
                  </a:cubicBezTo>
                  <a:cubicBezTo>
                    <a:pt x="87019" y="16127"/>
                    <a:pt x="88162" y="15079"/>
                    <a:pt x="87781" y="13936"/>
                  </a:cubicBezTo>
                  <a:cubicBezTo>
                    <a:pt x="87428" y="13031"/>
                    <a:pt x="86419" y="12564"/>
                    <a:pt x="85495" y="12888"/>
                  </a:cubicBezTo>
                  <a:cubicBezTo>
                    <a:pt x="84590" y="13269"/>
                    <a:pt x="83875" y="13983"/>
                    <a:pt x="83494" y="14889"/>
                  </a:cubicBezTo>
                  <a:cubicBezTo>
                    <a:pt x="83018" y="15651"/>
                    <a:pt x="82732" y="16603"/>
                    <a:pt x="82256" y="17460"/>
                  </a:cubicBezTo>
                  <a:cubicBezTo>
                    <a:pt x="81780" y="18317"/>
                    <a:pt x="81589" y="18317"/>
                    <a:pt x="81113" y="18222"/>
                  </a:cubicBezTo>
                  <a:cubicBezTo>
                    <a:pt x="80713" y="16546"/>
                    <a:pt x="81142" y="14774"/>
                    <a:pt x="82256" y="13460"/>
                  </a:cubicBezTo>
                  <a:cubicBezTo>
                    <a:pt x="82713" y="13050"/>
                    <a:pt x="83094" y="12564"/>
                    <a:pt x="83399" y="12031"/>
                  </a:cubicBezTo>
                  <a:cubicBezTo>
                    <a:pt x="83399" y="11460"/>
                    <a:pt x="83399" y="10698"/>
                    <a:pt x="82828" y="10602"/>
                  </a:cubicBezTo>
                  <a:lnTo>
                    <a:pt x="82161" y="10602"/>
                  </a:lnTo>
                  <a:cubicBezTo>
                    <a:pt x="80885" y="11050"/>
                    <a:pt x="79894" y="12079"/>
                    <a:pt x="79494" y="13364"/>
                  </a:cubicBezTo>
                  <a:cubicBezTo>
                    <a:pt x="79494" y="14412"/>
                    <a:pt x="79494" y="15745"/>
                    <a:pt x="78065" y="16222"/>
                  </a:cubicBezTo>
                  <a:cubicBezTo>
                    <a:pt x="77494" y="13660"/>
                    <a:pt x="78370" y="10993"/>
                    <a:pt x="80351" y="9269"/>
                  </a:cubicBezTo>
                  <a:cubicBezTo>
                    <a:pt x="80980" y="8859"/>
                    <a:pt x="81523" y="8345"/>
                    <a:pt x="81970" y="7745"/>
                  </a:cubicBezTo>
                  <a:cubicBezTo>
                    <a:pt x="82437" y="7087"/>
                    <a:pt x="82437" y="6211"/>
                    <a:pt x="81970" y="5554"/>
                  </a:cubicBezTo>
                  <a:cubicBezTo>
                    <a:pt x="81504" y="5125"/>
                    <a:pt x="80885" y="4916"/>
                    <a:pt x="80256" y="4983"/>
                  </a:cubicBezTo>
                  <a:cubicBezTo>
                    <a:pt x="78503" y="5116"/>
                    <a:pt x="76922" y="6116"/>
                    <a:pt x="76065" y="7649"/>
                  </a:cubicBezTo>
                  <a:cubicBezTo>
                    <a:pt x="75408" y="9298"/>
                    <a:pt x="74989" y="11031"/>
                    <a:pt x="74827" y="12793"/>
                  </a:cubicBezTo>
                  <a:cubicBezTo>
                    <a:pt x="74712" y="13431"/>
                    <a:pt x="74284" y="13974"/>
                    <a:pt x="73684" y="14222"/>
                  </a:cubicBezTo>
                  <a:cubicBezTo>
                    <a:pt x="72922" y="14222"/>
                    <a:pt x="72160" y="13555"/>
                    <a:pt x="72160" y="12698"/>
                  </a:cubicBezTo>
                  <a:cubicBezTo>
                    <a:pt x="72236" y="11869"/>
                    <a:pt x="72465" y="11060"/>
                    <a:pt x="72826" y="10317"/>
                  </a:cubicBezTo>
                  <a:cubicBezTo>
                    <a:pt x="73169" y="9564"/>
                    <a:pt x="73169" y="8688"/>
                    <a:pt x="72826" y="7935"/>
                  </a:cubicBezTo>
                  <a:cubicBezTo>
                    <a:pt x="72150" y="7202"/>
                    <a:pt x="71007" y="7154"/>
                    <a:pt x="70274" y="7821"/>
                  </a:cubicBezTo>
                  <a:cubicBezTo>
                    <a:pt x="70236" y="7859"/>
                    <a:pt x="70198" y="7897"/>
                    <a:pt x="70159" y="7935"/>
                  </a:cubicBezTo>
                  <a:cubicBezTo>
                    <a:pt x="69455" y="8697"/>
                    <a:pt x="69016" y="9669"/>
                    <a:pt x="68921" y="10698"/>
                  </a:cubicBezTo>
                  <a:lnTo>
                    <a:pt x="68445" y="12317"/>
                  </a:lnTo>
                  <a:cubicBezTo>
                    <a:pt x="67635" y="10335"/>
                    <a:pt x="67635" y="8107"/>
                    <a:pt x="68445" y="6126"/>
                  </a:cubicBezTo>
                  <a:cubicBezTo>
                    <a:pt x="68693" y="5611"/>
                    <a:pt x="68854" y="5068"/>
                    <a:pt x="68921" y="4506"/>
                  </a:cubicBezTo>
                  <a:cubicBezTo>
                    <a:pt x="69036" y="3935"/>
                    <a:pt x="68769" y="3354"/>
                    <a:pt x="68254" y="3078"/>
                  </a:cubicBezTo>
                  <a:cubicBezTo>
                    <a:pt x="68016" y="2944"/>
                    <a:pt x="67731" y="2944"/>
                    <a:pt x="67492" y="3078"/>
                  </a:cubicBezTo>
                  <a:cubicBezTo>
                    <a:pt x="66121" y="3439"/>
                    <a:pt x="65130" y="4621"/>
                    <a:pt x="65016" y="6030"/>
                  </a:cubicBezTo>
                  <a:cubicBezTo>
                    <a:pt x="64921" y="7421"/>
                    <a:pt x="64921" y="8821"/>
                    <a:pt x="65016" y="10221"/>
                  </a:cubicBezTo>
                  <a:cubicBezTo>
                    <a:pt x="65016" y="10793"/>
                    <a:pt x="65016" y="11555"/>
                    <a:pt x="64159" y="11460"/>
                  </a:cubicBezTo>
                  <a:cubicBezTo>
                    <a:pt x="64111" y="11307"/>
                    <a:pt x="64111" y="11136"/>
                    <a:pt x="64159" y="10983"/>
                  </a:cubicBezTo>
                  <a:cubicBezTo>
                    <a:pt x="63206" y="9078"/>
                    <a:pt x="64159" y="6793"/>
                    <a:pt x="63492" y="4792"/>
                  </a:cubicBezTo>
                  <a:cubicBezTo>
                    <a:pt x="63006" y="3592"/>
                    <a:pt x="62178" y="2572"/>
                    <a:pt x="61111" y="1839"/>
                  </a:cubicBezTo>
                  <a:cubicBezTo>
                    <a:pt x="60349" y="1363"/>
                    <a:pt x="59206" y="982"/>
                    <a:pt x="58825" y="1839"/>
                  </a:cubicBezTo>
                  <a:cubicBezTo>
                    <a:pt x="58729" y="2154"/>
                    <a:pt x="58729" y="2478"/>
                    <a:pt x="58825" y="2792"/>
                  </a:cubicBezTo>
                  <a:cubicBezTo>
                    <a:pt x="59396" y="4316"/>
                    <a:pt x="60349" y="5649"/>
                    <a:pt x="61015" y="7078"/>
                  </a:cubicBezTo>
                  <a:cubicBezTo>
                    <a:pt x="61577" y="8545"/>
                    <a:pt x="61577" y="10174"/>
                    <a:pt x="61015" y="11650"/>
                  </a:cubicBezTo>
                  <a:cubicBezTo>
                    <a:pt x="60349" y="11650"/>
                    <a:pt x="59587" y="11650"/>
                    <a:pt x="59396" y="10602"/>
                  </a:cubicBezTo>
                  <a:cubicBezTo>
                    <a:pt x="59444" y="9869"/>
                    <a:pt x="59444" y="9145"/>
                    <a:pt x="59396" y="8412"/>
                  </a:cubicBezTo>
                  <a:lnTo>
                    <a:pt x="59396" y="8412"/>
                  </a:lnTo>
                  <a:cubicBezTo>
                    <a:pt x="58729" y="8412"/>
                    <a:pt x="58253" y="8983"/>
                    <a:pt x="58158" y="9745"/>
                  </a:cubicBezTo>
                  <a:cubicBezTo>
                    <a:pt x="58063" y="10507"/>
                    <a:pt x="58158" y="11364"/>
                    <a:pt x="57301" y="11460"/>
                  </a:cubicBezTo>
                  <a:cubicBezTo>
                    <a:pt x="56634" y="9802"/>
                    <a:pt x="56405" y="7992"/>
                    <a:pt x="56634" y="6220"/>
                  </a:cubicBezTo>
                  <a:cubicBezTo>
                    <a:pt x="56453" y="3563"/>
                    <a:pt x="54996" y="1153"/>
                    <a:pt x="52729" y="-256"/>
                  </a:cubicBezTo>
                  <a:cubicBezTo>
                    <a:pt x="52386" y="-351"/>
                    <a:pt x="52024" y="-351"/>
                    <a:pt x="51681" y="-256"/>
                  </a:cubicBezTo>
                  <a:cubicBezTo>
                    <a:pt x="50824" y="-256"/>
                    <a:pt x="50157" y="601"/>
                    <a:pt x="50157" y="1553"/>
                  </a:cubicBezTo>
                  <a:cubicBezTo>
                    <a:pt x="50166" y="2439"/>
                    <a:pt x="50357" y="3315"/>
                    <a:pt x="50728" y="4125"/>
                  </a:cubicBezTo>
                  <a:cubicBezTo>
                    <a:pt x="51138" y="5325"/>
                    <a:pt x="51357" y="6573"/>
                    <a:pt x="51395" y="7840"/>
                  </a:cubicBezTo>
                  <a:cubicBezTo>
                    <a:pt x="51395" y="9078"/>
                    <a:pt x="51395" y="10602"/>
                    <a:pt x="49871" y="10793"/>
                  </a:cubicBezTo>
                  <a:cubicBezTo>
                    <a:pt x="48347" y="10983"/>
                    <a:pt x="47871" y="9745"/>
                    <a:pt x="47680" y="8697"/>
                  </a:cubicBezTo>
                  <a:cubicBezTo>
                    <a:pt x="47528" y="7592"/>
                    <a:pt x="47271" y="6516"/>
                    <a:pt x="46918" y="5459"/>
                  </a:cubicBezTo>
                  <a:cubicBezTo>
                    <a:pt x="46347" y="4506"/>
                    <a:pt x="44823" y="4030"/>
                    <a:pt x="44251" y="5459"/>
                  </a:cubicBezTo>
                  <a:cubicBezTo>
                    <a:pt x="44061" y="5850"/>
                    <a:pt x="44061" y="6307"/>
                    <a:pt x="44251" y="6697"/>
                  </a:cubicBezTo>
                  <a:cubicBezTo>
                    <a:pt x="44518" y="7621"/>
                    <a:pt x="44871" y="8507"/>
                    <a:pt x="45299" y="9364"/>
                  </a:cubicBezTo>
                  <a:cubicBezTo>
                    <a:pt x="45728" y="10241"/>
                    <a:pt x="45728" y="11260"/>
                    <a:pt x="45299" y="12127"/>
                  </a:cubicBezTo>
                  <a:cubicBezTo>
                    <a:pt x="44937" y="12698"/>
                    <a:pt x="44194" y="12907"/>
                    <a:pt x="43585" y="12603"/>
                  </a:cubicBezTo>
                  <a:cubicBezTo>
                    <a:pt x="42918" y="12117"/>
                    <a:pt x="42527" y="11336"/>
                    <a:pt x="42537" y="10507"/>
                  </a:cubicBezTo>
                  <a:lnTo>
                    <a:pt x="41870" y="4697"/>
                  </a:lnTo>
                  <a:cubicBezTo>
                    <a:pt x="41737" y="3763"/>
                    <a:pt x="41546" y="2839"/>
                    <a:pt x="41299" y="1935"/>
                  </a:cubicBezTo>
                  <a:cubicBezTo>
                    <a:pt x="40975" y="1010"/>
                    <a:pt x="40337" y="239"/>
                    <a:pt x="39489" y="-256"/>
                  </a:cubicBezTo>
                  <a:cubicBezTo>
                    <a:pt x="38965" y="-447"/>
                    <a:pt x="38393" y="-447"/>
                    <a:pt x="37870" y="-256"/>
                  </a:cubicBezTo>
                  <a:cubicBezTo>
                    <a:pt x="37317" y="-94"/>
                    <a:pt x="36936" y="410"/>
                    <a:pt x="36917" y="982"/>
                  </a:cubicBezTo>
                  <a:cubicBezTo>
                    <a:pt x="36965" y="1506"/>
                    <a:pt x="37165" y="2001"/>
                    <a:pt x="37489" y="2411"/>
                  </a:cubicBezTo>
                  <a:cubicBezTo>
                    <a:pt x="38355" y="3639"/>
                    <a:pt x="38813" y="5107"/>
                    <a:pt x="38822" y="6602"/>
                  </a:cubicBezTo>
                  <a:cubicBezTo>
                    <a:pt x="38822" y="7173"/>
                    <a:pt x="38822" y="7935"/>
                    <a:pt x="38251" y="8126"/>
                  </a:cubicBezTo>
                  <a:cubicBezTo>
                    <a:pt x="37946" y="8364"/>
                    <a:pt x="37508" y="8364"/>
                    <a:pt x="37203" y="8126"/>
                  </a:cubicBezTo>
                  <a:cubicBezTo>
                    <a:pt x="36517" y="7506"/>
                    <a:pt x="36079" y="6659"/>
                    <a:pt x="35965" y="5744"/>
                  </a:cubicBezTo>
                  <a:cubicBezTo>
                    <a:pt x="35869" y="4840"/>
                    <a:pt x="35574" y="3954"/>
                    <a:pt x="35107" y="3173"/>
                  </a:cubicBezTo>
                  <a:cubicBezTo>
                    <a:pt x="34612" y="2354"/>
                    <a:pt x="33574" y="2068"/>
                    <a:pt x="32726" y="2506"/>
                  </a:cubicBezTo>
                  <a:cubicBezTo>
                    <a:pt x="32212" y="2992"/>
                    <a:pt x="31993" y="3715"/>
                    <a:pt x="32155" y="4411"/>
                  </a:cubicBezTo>
                  <a:cubicBezTo>
                    <a:pt x="32355" y="5097"/>
                    <a:pt x="32679" y="5744"/>
                    <a:pt x="33107" y="6316"/>
                  </a:cubicBezTo>
                  <a:cubicBezTo>
                    <a:pt x="34336" y="8278"/>
                    <a:pt x="35203" y="10431"/>
                    <a:pt x="35679" y="12698"/>
                  </a:cubicBezTo>
                  <a:cubicBezTo>
                    <a:pt x="35679" y="13460"/>
                    <a:pt x="35679" y="14412"/>
                    <a:pt x="35107" y="14698"/>
                  </a:cubicBezTo>
                  <a:cubicBezTo>
                    <a:pt x="34726" y="14917"/>
                    <a:pt x="34250" y="14917"/>
                    <a:pt x="33869" y="14698"/>
                  </a:cubicBezTo>
                  <a:cubicBezTo>
                    <a:pt x="33622" y="14279"/>
                    <a:pt x="33431" y="13831"/>
                    <a:pt x="33298" y="13364"/>
                  </a:cubicBezTo>
                  <a:cubicBezTo>
                    <a:pt x="33098" y="12555"/>
                    <a:pt x="32850" y="11755"/>
                    <a:pt x="32536" y="10983"/>
                  </a:cubicBezTo>
                  <a:cubicBezTo>
                    <a:pt x="32288" y="10078"/>
                    <a:pt x="31755" y="9269"/>
                    <a:pt x="31012" y="8697"/>
                  </a:cubicBezTo>
                  <a:cubicBezTo>
                    <a:pt x="30269" y="8192"/>
                    <a:pt x="29269" y="8392"/>
                    <a:pt x="28764" y="9126"/>
                  </a:cubicBezTo>
                  <a:cubicBezTo>
                    <a:pt x="28716" y="9202"/>
                    <a:pt x="28669" y="9278"/>
                    <a:pt x="28630" y="9364"/>
                  </a:cubicBezTo>
                  <a:cubicBezTo>
                    <a:pt x="28630" y="10126"/>
                    <a:pt x="28630" y="10888"/>
                    <a:pt x="29297" y="11650"/>
                  </a:cubicBezTo>
                  <a:cubicBezTo>
                    <a:pt x="29631" y="12279"/>
                    <a:pt x="29888" y="12955"/>
                    <a:pt x="30059" y="13650"/>
                  </a:cubicBezTo>
                  <a:cubicBezTo>
                    <a:pt x="30202" y="14022"/>
                    <a:pt x="30202" y="14422"/>
                    <a:pt x="30059" y="14793"/>
                  </a:cubicBezTo>
                  <a:lnTo>
                    <a:pt x="30059" y="14793"/>
                  </a:lnTo>
                  <a:cubicBezTo>
                    <a:pt x="29078" y="15232"/>
                    <a:pt x="27935" y="14860"/>
                    <a:pt x="27392" y="13936"/>
                  </a:cubicBezTo>
                  <a:cubicBezTo>
                    <a:pt x="26954" y="12946"/>
                    <a:pt x="26764" y="11869"/>
                    <a:pt x="26821" y="10793"/>
                  </a:cubicBezTo>
                  <a:cubicBezTo>
                    <a:pt x="27059" y="9792"/>
                    <a:pt x="27059" y="8745"/>
                    <a:pt x="26821" y="7745"/>
                  </a:cubicBezTo>
                  <a:cubicBezTo>
                    <a:pt x="26878" y="7526"/>
                    <a:pt x="26878" y="7297"/>
                    <a:pt x="26821" y="7078"/>
                  </a:cubicBezTo>
                  <a:cubicBezTo>
                    <a:pt x="26316" y="6793"/>
                    <a:pt x="25706" y="6793"/>
                    <a:pt x="25201" y="7078"/>
                  </a:cubicBezTo>
                  <a:lnTo>
                    <a:pt x="24249" y="7840"/>
                  </a:lnTo>
                  <a:cubicBezTo>
                    <a:pt x="23515" y="8973"/>
                    <a:pt x="23515" y="10421"/>
                    <a:pt x="24249" y="11555"/>
                  </a:cubicBezTo>
                  <a:cubicBezTo>
                    <a:pt x="24963" y="12669"/>
                    <a:pt x="25573" y="13850"/>
                    <a:pt x="26059" y="15079"/>
                  </a:cubicBezTo>
                  <a:cubicBezTo>
                    <a:pt x="26059" y="15745"/>
                    <a:pt x="26059" y="16603"/>
                    <a:pt x="26059" y="16984"/>
                  </a:cubicBezTo>
                  <a:cubicBezTo>
                    <a:pt x="25544" y="17460"/>
                    <a:pt x="24763" y="17460"/>
                    <a:pt x="24249" y="16984"/>
                  </a:cubicBezTo>
                  <a:cubicBezTo>
                    <a:pt x="23811" y="16431"/>
                    <a:pt x="23515" y="15775"/>
                    <a:pt x="23392" y="15079"/>
                  </a:cubicBezTo>
                  <a:cubicBezTo>
                    <a:pt x="23449" y="14632"/>
                    <a:pt x="23449" y="14184"/>
                    <a:pt x="23392" y="13746"/>
                  </a:cubicBezTo>
                  <a:cubicBezTo>
                    <a:pt x="23220" y="13279"/>
                    <a:pt x="22830" y="12917"/>
                    <a:pt x="22344" y="12793"/>
                  </a:cubicBezTo>
                  <a:cubicBezTo>
                    <a:pt x="21487" y="12793"/>
                    <a:pt x="20820" y="13555"/>
                    <a:pt x="20725" y="14508"/>
                  </a:cubicBezTo>
                  <a:cubicBezTo>
                    <a:pt x="20629" y="15460"/>
                    <a:pt x="20725" y="16222"/>
                    <a:pt x="20725" y="17174"/>
                  </a:cubicBezTo>
                  <a:cubicBezTo>
                    <a:pt x="20725" y="18127"/>
                    <a:pt x="20248" y="17746"/>
                    <a:pt x="19677" y="17841"/>
                  </a:cubicBezTo>
                  <a:cubicBezTo>
                    <a:pt x="19144" y="17870"/>
                    <a:pt x="18639" y="17613"/>
                    <a:pt x="18343" y="17174"/>
                  </a:cubicBezTo>
                  <a:cubicBezTo>
                    <a:pt x="18067" y="16812"/>
                    <a:pt x="17905" y="16384"/>
                    <a:pt x="17867" y="15936"/>
                  </a:cubicBezTo>
                  <a:cubicBezTo>
                    <a:pt x="17686" y="14793"/>
                    <a:pt x="17296" y="13698"/>
                    <a:pt x="16724" y="12698"/>
                  </a:cubicBezTo>
                  <a:cubicBezTo>
                    <a:pt x="16181" y="11688"/>
                    <a:pt x="15191" y="10983"/>
                    <a:pt x="14057" y="10793"/>
                  </a:cubicBezTo>
                  <a:lnTo>
                    <a:pt x="13295" y="10793"/>
                  </a:lnTo>
                  <a:lnTo>
                    <a:pt x="12724" y="14412"/>
                  </a:lnTo>
                  <a:cubicBezTo>
                    <a:pt x="13028" y="15117"/>
                    <a:pt x="13419" y="15784"/>
                    <a:pt x="13867" y="16412"/>
                  </a:cubicBezTo>
                  <a:cubicBezTo>
                    <a:pt x="14314" y="17041"/>
                    <a:pt x="14638" y="17756"/>
                    <a:pt x="14819" y="18508"/>
                  </a:cubicBezTo>
                  <a:cubicBezTo>
                    <a:pt x="15048" y="18860"/>
                    <a:pt x="15048" y="19308"/>
                    <a:pt x="14819" y="19651"/>
                  </a:cubicBezTo>
                  <a:cubicBezTo>
                    <a:pt x="14819" y="19651"/>
                    <a:pt x="13962" y="19651"/>
                    <a:pt x="13581" y="19651"/>
                  </a:cubicBezTo>
                  <a:cubicBezTo>
                    <a:pt x="13200" y="19651"/>
                    <a:pt x="12819" y="18984"/>
                    <a:pt x="12343" y="18984"/>
                  </a:cubicBezTo>
                  <a:lnTo>
                    <a:pt x="12343" y="18984"/>
                  </a:lnTo>
                  <a:cubicBezTo>
                    <a:pt x="10723" y="26795"/>
                    <a:pt x="8914" y="34605"/>
                    <a:pt x="7675" y="42511"/>
                  </a:cubicBezTo>
                  <a:cubicBezTo>
                    <a:pt x="6723" y="48131"/>
                    <a:pt x="6247" y="53845"/>
                    <a:pt x="5675" y="59656"/>
                  </a:cubicBezTo>
                  <a:lnTo>
                    <a:pt x="4056" y="76896"/>
                  </a:lnTo>
                  <a:cubicBezTo>
                    <a:pt x="2437" y="93565"/>
                    <a:pt x="817" y="110234"/>
                    <a:pt x="151" y="127093"/>
                  </a:cubicBezTo>
                  <a:cubicBezTo>
                    <a:pt x="-326" y="132522"/>
                    <a:pt x="132" y="137999"/>
                    <a:pt x="1484" y="143285"/>
                  </a:cubicBezTo>
                  <a:cubicBezTo>
                    <a:pt x="2561" y="146257"/>
                    <a:pt x="3827" y="149153"/>
                    <a:pt x="5294" y="151953"/>
                  </a:cubicBezTo>
                  <a:cubicBezTo>
                    <a:pt x="5580" y="151763"/>
                    <a:pt x="5961" y="151763"/>
                    <a:pt x="6247" y="151953"/>
                  </a:cubicBezTo>
                  <a:cubicBezTo>
                    <a:pt x="7104" y="151953"/>
                    <a:pt x="6818" y="153668"/>
                    <a:pt x="6247" y="154525"/>
                  </a:cubicBezTo>
                  <a:cubicBezTo>
                    <a:pt x="5675" y="155382"/>
                    <a:pt x="6818" y="155954"/>
                    <a:pt x="7009" y="156621"/>
                  </a:cubicBezTo>
                  <a:lnTo>
                    <a:pt x="7009" y="158430"/>
                  </a:lnTo>
                  <a:cubicBezTo>
                    <a:pt x="7228" y="158011"/>
                    <a:pt x="7380" y="157564"/>
                    <a:pt x="7485" y="157097"/>
                  </a:cubicBezTo>
                  <a:cubicBezTo>
                    <a:pt x="7485" y="155954"/>
                    <a:pt x="8247" y="154430"/>
                    <a:pt x="9485" y="154430"/>
                  </a:cubicBezTo>
                  <a:cubicBezTo>
                    <a:pt x="10723" y="154430"/>
                    <a:pt x="10819" y="155287"/>
                    <a:pt x="10819" y="156144"/>
                  </a:cubicBezTo>
                  <a:cubicBezTo>
                    <a:pt x="10704" y="156935"/>
                    <a:pt x="10333" y="157668"/>
                    <a:pt x="9771" y="158240"/>
                  </a:cubicBezTo>
                  <a:cubicBezTo>
                    <a:pt x="8914" y="159193"/>
                    <a:pt x="7866" y="160145"/>
                    <a:pt x="8152" y="161288"/>
                  </a:cubicBezTo>
                  <a:cubicBezTo>
                    <a:pt x="8542" y="162212"/>
                    <a:pt x="9590" y="162669"/>
                    <a:pt x="10533" y="162335"/>
                  </a:cubicBezTo>
                  <a:cubicBezTo>
                    <a:pt x="11409" y="161964"/>
                    <a:pt x="12124" y="161288"/>
                    <a:pt x="12533" y="160430"/>
                  </a:cubicBezTo>
                  <a:cubicBezTo>
                    <a:pt x="12533" y="159573"/>
                    <a:pt x="13295" y="158716"/>
                    <a:pt x="13771" y="157859"/>
                  </a:cubicBezTo>
                  <a:cubicBezTo>
                    <a:pt x="14248" y="157001"/>
                    <a:pt x="14438" y="157001"/>
                    <a:pt x="14914" y="157097"/>
                  </a:cubicBezTo>
                  <a:cubicBezTo>
                    <a:pt x="15315" y="158744"/>
                    <a:pt x="14886" y="160488"/>
                    <a:pt x="13771" y="161764"/>
                  </a:cubicBezTo>
                  <a:cubicBezTo>
                    <a:pt x="13771" y="162240"/>
                    <a:pt x="12819" y="162621"/>
                    <a:pt x="12628" y="163193"/>
                  </a:cubicBezTo>
                  <a:cubicBezTo>
                    <a:pt x="12438" y="163764"/>
                    <a:pt x="12628" y="164621"/>
                    <a:pt x="13200" y="164717"/>
                  </a:cubicBezTo>
                  <a:lnTo>
                    <a:pt x="10152" y="164717"/>
                  </a:lnTo>
                  <a:cubicBezTo>
                    <a:pt x="11428" y="164269"/>
                    <a:pt x="12419" y="163241"/>
                    <a:pt x="12819" y="161955"/>
                  </a:cubicBezTo>
                  <a:cubicBezTo>
                    <a:pt x="12819" y="160907"/>
                    <a:pt x="13295" y="159573"/>
                    <a:pt x="14248" y="159097"/>
                  </a:cubicBezTo>
                  <a:cubicBezTo>
                    <a:pt x="14924" y="161631"/>
                    <a:pt x="14029" y="164336"/>
                    <a:pt x="11962" y="165955"/>
                  </a:cubicBezTo>
                  <a:cubicBezTo>
                    <a:pt x="11343" y="166441"/>
                    <a:pt x="10771" y="166984"/>
                    <a:pt x="10247" y="167574"/>
                  </a:cubicBezTo>
                  <a:cubicBezTo>
                    <a:pt x="9790" y="168232"/>
                    <a:pt x="9790" y="169108"/>
                    <a:pt x="10247" y="169765"/>
                  </a:cubicBezTo>
                  <a:cubicBezTo>
                    <a:pt x="10752" y="170184"/>
                    <a:pt x="11400" y="170394"/>
                    <a:pt x="12057" y="170337"/>
                  </a:cubicBezTo>
                  <a:cubicBezTo>
                    <a:pt x="13810" y="170213"/>
                    <a:pt x="15391" y="169203"/>
                    <a:pt x="16248" y="167669"/>
                  </a:cubicBezTo>
                  <a:cubicBezTo>
                    <a:pt x="16896" y="166041"/>
                    <a:pt x="17343" y="164355"/>
                    <a:pt x="17581" y="162621"/>
                  </a:cubicBezTo>
                  <a:cubicBezTo>
                    <a:pt x="17581" y="161955"/>
                    <a:pt x="17581" y="161288"/>
                    <a:pt x="18629" y="161097"/>
                  </a:cubicBezTo>
                  <a:cubicBezTo>
                    <a:pt x="19677" y="160907"/>
                    <a:pt x="20153" y="161859"/>
                    <a:pt x="20248" y="162621"/>
                  </a:cubicBezTo>
                  <a:cubicBezTo>
                    <a:pt x="20163" y="163478"/>
                    <a:pt x="19934" y="164317"/>
                    <a:pt x="19582" y="165098"/>
                  </a:cubicBezTo>
                  <a:cubicBezTo>
                    <a:pt x="19153" y="165831"/>
                    <a:pt x="19153" y="166746"/>
                    <a:pt x="19582" y="167479"/>
                  </a:cubicBezTo>
                  <a:cubicBezTo>
                    <a:pt x="20325" y="168203"/>
                    <a:pt x="21506" y="168203"/>
                    <a:pt x="22249" y="167479"/>
                  </a:cubicBezTo>
                  <a:cubicBezTo>
                    <a:pt x="22925" y="166698"/>
                    <a:pt x="23354" y="165736"/>
                    <a:pt x="23487" y="164717"/>
                  </a:cubicBezTo>
                  <a:lnTo>
                    <a:pt x="23963" y="163098"/>
                  </a:lnTo>
                  <a:cubicBezTo>
                    <a:pt x="24773" y="165079"/>
                    <a:pt x="24773" y="167308"/>
                    <a:pt x="23963" y="169289"/>
                  </a:cubicBezTo>
                  <a:cubicBezTo>
                    <a:pt x="23868" y="169822"/>
                    <a:pt x="23868" y="170374"/>
                    <a:pt x="23963" y="170908"/>
                  </a:cubicBezTo>
                  <a:cubicBezTo>
                    <a:pt x="23811" y="171480"/>
                    <a:pt x="24097" y="172080"/>
                    <a:pt x="24630" y="172337"/>
                  </a:cubicBezTo>
                  <a:cubicBezTo>
                    <a:pt x="24878" y="172432"/>
                    <a:pt x="25144" y="172432"/>
                    <a:pt x="25392" y="172337"/>
                  </a:cubicBezTo>
                  <a:cubicBezTo>
                    <a:pt x="26773" y="172003"/>
                    <a:pt x="27783" y="170803"/>
                    <a:pt x="27868" y="169384"/>
                  </a:cubicBezTo>
                  <a:cubicBezTo>
                    <a:pt x="28011" y="167993"/>
                    <a:pt x="28011" y="166584"/>
                    <a:pt x="27868" y="165193"/>
                  </a:cubicBezTo>
                  <a:cubicBezTo>
                    <a:pt x="27868" y="164621"/>
                    <a:pt x="27868" y="163860"/>
                    <a:pt x="28726" y="163955"/>
                  </a:cubicBezTo>
                  <a:lnTo>
                    <a:pt x="28726" y="163955"/>
                  </a:lnTo>
                  <a:cubicBezTo>
                    <a:pt x="29678" y="165860"/>
                    <a:pt x="28726" y="168241"/>
                    <a:pt x="29297" y="170146"/>
                  </a:cubicBezTo>
                  <a:cubicBezTo>
                    <a:pt x="29821" y="171346"/>
                    <a:pt x="30678" y="172375"/>
                    <a:pt x="31774" y="173099"/>
                  </a:cubicBezTo>
                  <a:cubicBezTo>
                    <a:pt x="32536" y="173670"/>
                    <a:pt x="33679" y="173956"/>
                    <a:pt x="34060" y="173099"/>
                  </a:cubicBezTo>
                  <a:cubicBezTo>
                    <a:pt x="34145" y="172756"/>
                    <a:pt x="34145" y="172394"/>
                    <a:pt x="34060" y="172051"/>
                  </a:cubicBezTo>
                  <a:cubicBezTo>
                    <a:pt x="33488" y="170622"/>
                    <a:pt x="32536" y="169289"/>
                    <a:pt x="31869" y="167860"/>
                  </a:cubicBezTo>
                  <a:cubicBezTo>
                    <a:pt x="31259" y="166365"/>
                    <a:pt x="31259" y="164688"/>
                    <a:pt x="31869" y="163193"/>
                  </a:cubicBezTo>
                  <a:cubicBezTo>
                    <a:pt x="32536" y="163193"/>
                    <a:pt x="33298" y="163193"/>
                    <a:pt x="33488" y="164240"/>
                  </a:cubicBezTo>
                  <a:cubicBezTo>
                    <a:pt x="33679" y="165288"/>
                    <a:pt x="33488" y="165764"/>
                    <a:pt x="33488" y="166431"/>
                  </a:cubicBezTo>
                  <a:lnTo>
                    <a:pt x="33488" y="166431"/>
                  </a:lnTo>
                  <a:cubicBezTo>
                    <a:pt x="34155" y="166431"/>
                    <a:pt x="34726" y="165764"/>
                    <a:pt x="34726" y="165098"/>
                  </a:cubicBezTo>
                  <a:cubicBezTo>
                    <a:pt x="34726" y="164431"/>
                    <a:pt x="34726" y="163383"/>
                    <a:pt x="35679" y="163383"/>
                  </a:cubicBezTo>
                  <a:cubicBezTo>
                    <a:pt x="36631" y="164812"/>
                    <a:pt x="36155" y="166812"/>
                    <a:pt x="36346" y="168527"/>
                  </a:cubicBezTo>
                  <a:cubicBezTo>
                    <a:pt x="36479" y="171232"/>
                    <a:pt x="37946" y="173689"/>
                    <a:pt x="40251" y="175099"/>
                  </a:cubicBezTo>
                  <a:cubicBezTo>
                    <a:pt x="40594" y="175194"/>
                    <a:pt x="40956" y="175194"/>
                    <a:pt x="41299" y="175099"/>
                  </a:cubicBezTo>
                  <a:cubicBezTo>
                    <a:pt x="42185" y="174956"/>
                    <a:pt x="42832" y="174185"/>
                    <a:pt x="42823" y="173289"/>
                  </a:cubicBezTo>
                  <a:cubicBezTo>
                    <a:pt x="42823" y="172366"/>
                    <a:pt x="42632" y="171460"/>
                    <a:pt x="42251" y="170622"/>
                  </a:cubicBezTo>
                  <a:cubicBezTo>
                    <a:pt x="41832" y="169431"/>
                    <a:pt x="41603" y="168175"/>
                    <a:pt x="41584" y="166908"/>
                  </a:cubicBezTo>
                  <a:cubicBezTo>
                    <a:pt x="41584" y="165764"/>
                    <a:pt x="41584" y="164240"/>
                    <a:pt x="43108" y="164050"/>
                  </a:cubicBezTo>
                  <a:cubicBezTo>
                    <a:pt x="44632" y="163860"/>
                    <a:pt x="45109" y="165003"/>
                    <a:pt x="45394" y="166146"/>
                  </a:cubicBezTo>
                  <a:cubicBezTo>
                    <a:pt x="45509" y="167250"/>
                    <a:pt x="45766" y="168336"/>
                    <a:pt x="46156" y="169384"/>
                  </a:cubicBezTo>
                  <a:cubicBezTo>
                    <a:pt x="46728" y="170337"/>
                    <a:pt x="48252" y="170813"/>
                    <a:pt x="48823" y="169384"/>
                  </a:cubicBezTo>
                  <a:cubicBezTo>
                    <a:pt x="49014" y="168994"/>
                    <a:pt x="49014" y="168536"/>
                    <a:pt x="48823" y="168145"/>
                  </a:cubicBezTo>
                  <a:cubicBezTo>
                    <a:pt x="48576" y="167222"/>
                    <a:pt x="48223" y="166326"/>
                    <a:pt x="47776" y="165479"/>
                  </a:cubicBezTo>
                  <a:cubicBezTo>
                    <a:pt x="47404" y="164593"/>
                    <a:pt x="47404" y="163602"/>
                    <a:pt x="47776" y="162717"/>
                  </a:cubicBezTo>
                  <a:cubicBezTo>
                    <a:pt x="48176" y="162126"/>
                    <a:pt x="48947" y="161926"/>
                    <a:pt x="49585" y="162240"/>
                  </a:cubicBezTo>
                  <a:cubicBezTo>
                    <a:pt x="50347" y="162240"/>
                    <a:pt x="50538" y="163478"/>
                    <a:pt x="50633" y="164336"/>
                  </a:cubicBezTo>
                  <a:lnTo>
                    <a:pt x="51395" y="170146"/>
                  </a:lnTo>
                  <a:cubicBezTo>
                    <a:pt x="51443" y="171089"/>
                    <a:pt x="51633" y="172023"/>
                    <a:pt x="51967" y="172908"/>
                  </a:cubicBezTo>
                  <a:cubicBezTo>
                    <a:pt x="52224" y="173813"/>
                    <a:pt x="52843" y="174565"/>
                    <a:pt x="53681" y="175004"/>
                  </a:cubicBezTo>
                  <a:cubicBezTo>
                    <a:pt x="54234" y="175232"/>
                    <a:pt x="54843" y="175232"/>
                    <a:pt x="55396" y="175004"/>
                  </a:cubicBezTo>
                  <a:cubicBezTo>
                    <a:pt x="55929" y="174765"/>
                    <a:pt x="56291" y="174252"/>
                    <a:pt x="56348" y="173670"/>
                  </a:cubicBezTo>
                  <a:cubicBezTo>
                    <a:pt x="56262" y="173166"/>
                    <a:pt x="56034" y="172708"/>
                    <a:pt x="55681" y="172337"/>
                  </a:cubicBezTo>
                  <a:cubicBezTo>
                    <a:pt x="54919" y="171060"/>
                    <a:pt x="54462" y="169622"/>
                    <a:pt x="54348" y="168145"/>
                  </a:cubicBezTo>
                  <a:cubicBezTo>
                    <a:pt x="54348" y="167479"/>
                    <a:pt x="54348" y="166717"/>
                    <a:pt x="55015" y="166526"/>
                  </a:cubicBezTo>
                  <a:cubicBezTo>
                    <a:pt x="55348" y="166383"/>
                    <a:pt x="55729" y="166383"/>
                    <a:pt x="56062" y="166526"/>
                  </a:cubicBezTo>
                  <a:cubicBezTo>
                    <a:pt x="56681" y="167184"/>
                    <a:pt x="57082" y="168012"/>
                    <a:pt x="57205" y="168908"/>
                  </a:cubicBezTo>
                  <a:cubicBezTo>
                    <a:pt x="57301" y="169831"/>
                    <a:pt x="57634" y="170717"/>
                    <a:pt x="58158" y="171480"/>
                  </a:cubicBezTo>
                  <a:cubicBezTo>
                    <a:pt x="58606" y="172318"/>
                    <a:pt x="59644" y="172632"/>
                    <a:pt x="60482" y="172184"/>
                  </a:cubicBezTo>
                  <a:cubicBezTo>
                    <a:pt x="60501" y="172166"/>
                    <a:pt x="60520" y="172156"/>
                    <a:pt x="60539" y="172146"/>
                  </a:cubicBezTo>
                  <a:cubicBezTo>
                    <a:pt x="61092" y="171680"/>
                    <a:pt x="61320" y="170937"/>
                    <a:pt x="61111" y="170241"/>
                  </a:cubicBezTo>
                  <a:cubicBezTo>
                    <a:pt x="60911" y="169555"/>
                    <a:pt x="60587" y="168908"/>
                    <a:pt x="60158" y="168336"/>
                  </a:cubicBezTo>
                  <a:cubicBezTo>
                    <a:pt x="58891" y="166431"/>
                    <a:pt x="58015" y="164297"/>
                    <a:pt x="57586" y="162050"/>
                  </a:cubicBezTo>
                  <a:cubicBezTo>
                    <a:pt x="57586" y="161288"/>
                    <a:pt x="57586" y="160335"/>
                    <a:pt x="58158" y="160049"/>
                  </a:cubicBezTo>
                  <a:cubicBezTo>
                    <a:pt x="58539" y="159802"/>
                    <a:pt x="59015" y="159802"/>
                    <a:pt x="59396" y="160049"/>
                  </a:cubicBezTo>
                  <a:cubicBezTo>
                    <a:pt x="59625" y="160440"/>
                    <a:pt x="59815" y="160859"/>
                    <a:pt x="59968" y="161288"/>
                  </a:cubicBezTo>
                  <a:cubicBezTo>
                    <a:pt x="60168" y="162098"/>
                    <a:pt x="60415" y="162898"/>
                    <a:pt x="60730" y="163669"/>
                  </a:cubicBezTo>
                  <a:cubicBezTo>
                    <a:pt x="60977" y="164574"/>
                    <a:pt x="61511" y="165383"/>
                    <a:pt x="62254" y="165955"/>
                  </a:cubicBezTo>
                  <a:cubicBezTo>
                    <a:pt x="62997" y="166460"/>
                    <a:pt x="63997" y="166260"/>
                    <a:pt x="64501" y="165526"/>
                  </a:cubicBezTo>
                  <a:cubicBezTo>
                    <a:pt x="64549" y="165450"/>
                    <a:pt x="64597" y="165374"/>
                    <a:pt x="64635" y="165288"/>
                  </a:cubicBezTo>
                  <a:cubicBezTo>
                    <a:pt x="64635" y="164527"/>
                    <a:pt x="64635" y="163764"/>
                    <a:pt x="63968" y="163002"/>
                  </a:cubicBezTo>
                  <a:cubicBezTo>
                    <a:pt x="63673" y="162355"/>
                    <a:pt x="63416" y="161688"/>
                    <a:pt x="63206" y="161002"/>
                  </a:cubicBezTo>
                  <a:cubicBezTo>
                    <a:pt x="63063" y="160631"/>
                    <a:pt x="63063" y="160230"/>
                    <a:pt x="63206" y="159859"/>
                  </a:cubicBezTo>
                  <a:lnTo>
                    <a:pt x="63206" y="159859"/>
                  </a:lnTo>
                  <a:cubicBezTo>
                    <a:pt x="64187" y="159421"/>
                    <a:pt x="65330" y="159793"/>
                    <a:pt x="65873" y="160716"/>
                  </a:cubicBezTo>
                  <a:cubicBezTo>
                    <a:pt x="66349" y="161659"/>
                    <a:pt x="66549" y="162717"/>
                    <a:pt x="66445" y="163764"/>
                  </a:cubicBezTo>
                  <a:cubicBezTo>
                    <a:pt x="66254" y="164803"/>
                    <a:pt x="66254" y="165869"/>
                    <a:pt x="66445" y="166908"/>
                  </a:cubicBezTo>
                  <a:cubicBezTo>
                    <a:pt x="66549" y="167165"/>
                    <a:pt x="66711" y="167393"/>
                    <a:pt x="66921" y="167574"/>
                  </a:cubicBezTo>
                  <a:cubicBezTo>
                    <a:pt x="67426" y="167860"/>
                    <a:pt x="68035" y="167860"/>
                    <a:pt x="68540" y="167574"/>
                  </a:cubicBezTo>
                  <a:lnTo>
                    <a:pt x="69493" y="166908"/>
                  </a:lnTo>
                  <a:cubicBezTo>
                    <a:pt x="70198" y="165774"/>
                    <a:pt x="70198" y="164326"/>
                    <a:pt x="69493" y="163193"/>
                  </a:cubicBezTo>
                  <a:cubicBezTo>
                    <a:pt x="68816" y="162059"/>
                    <a:pt x="68207" y="160878"/>
                    <a:pt x="67683" y="159669"/>
                  </a:cubicBezTo>
                  <a:cubicBezTo>
                    <a:pt x="67254" y="159069"/>
                    <a:pt x="67254" y="158268"/>
                    <a:pt x="67683" y="157668"/>
                  </a:cubicBezTo>
                  <a:cubicBezTo>
                    <a:pt x="68197" y="157192"/>
                    <a:pt x="68978" y="157192"/>
                    <a:pt x="69493" y="157668"/>
                  </a:cubicBezTo>
                  <a:cubicBezTo>
                    <a:pt x="69931" y="158192"/>
                    <a:pt x="70226" y="158811"/>
                    <a:pt x="70350" y="159478"/>
                  </a:cubicBezTo>
                  <a:cubicBezTo>
                    <a:pt x="70293" y="159926"/>
                    <a:pt x="70293" y="160373"/>
                    <a:pt x="70350" y="160812"/>
                  </a:cubicBezTo>
                  <a:cubicBezTo>
                    <a:pt x="70350" y="160812"/>
                    <a:pt x="70921" y="161669"/>
                    <a:pt x="71398" y="161764"/>
                  </a:cubicBezTo>
                  <a:cubicBezTo>
                    <a:pt x="71874" y="161859"/>
                    <a:pt x="73017" y="161002"/>
                    <a:pt x="73112" y="160049"/>
                  </a:cubicBezTo>
                  <a:cubicBezTo>
                    <a:pt x="73207" y="159097"/>
                    <a:pt x="73112" y="158335"/>
                    <a:pt x="73112" y="157383"/>
                  </a:cubicBezTo>
                  <a:cubicBezTo>
                    <a:pt x="73331" y="157001"/>
                    <a:pt x="73722" y="156754"/>
                    <a:pt x="74160" y="156716"/>
                  </a:cubicBezTo>
                  <a:cubicBezTo>
                    <a:pt x="74693" y="156687"/>
                    <a:pt x="75198" y="156944"/>
                    <a:pt x="75493" y="157383"/>
                  </a:cubicBezTo>
                  <a:cubicBezTo>
                    <a:pt x="75770" y="157744"/>
                    <a:pt x="75932" y="158173"/>
                    <a:pt x="75970" y="158620"/>
                  </a:cubicBezTo>
                  <a:cubicBezTo>
                    <a:pt x="76208" y="159745"/>
                    <a:pt x="76589" y="160831"/>
                    <a:pt x="77113" y="161859"/>
                  </a:cubicBezTo>
                  <a:cubicBezTo>
                    <a:pt x="77741" y="162841"/>
                    <a:pt x="78741" y="163517"/>
                    <a:pt x="79875" y="163764"/>
                  </a:cubicBezTo>
                  <a:cubicBezTo>
                    <a:pt x="80513" y="163812"/>
                    <a:pt x="81123" y="163526"/>
                    <a:pt x="81494" y="163002"/>
                  </a:cubicBezTo>
                  <a:cubicBezTo>
                    <a:pt x="81580" y="162726"/>
                    <a:pt x="81580" y="162421"/>
                    <a:pt x="81494" y="162145"/>
                  </a:cubicBezTo>
                  <a:cubicBezTo>
                    <a:pt x="81370" y="160621"/>
                    <a:pt x="80808" y="159163"/>
                    <a:pt x="79875" y="157954"/>
                  </a:cubicBezTo>
                  <a:cubicBezTo>
                    <a:pt x="79408" y="157373"/>
                    <a:pt x="79084" y="156687"/>
                    <a:pt x="78922" y="155954"/>
                  </a:cubicBezTo>
                  <a:cubicBezTo>
                    <a:pt x="78770" y="155478"/>
                    <a:pt x="78970" y="154963"/>
                    <a:pt x="79399" y="154715"/>
                  </a:cubicBezTo>
                  <a:cubicBezTo>
                    <a:pt x="79399" y="154715"/>
                    <a:pt x="80256" y="154715"/>
                    <a:pt x="80637" y="154715"/>
                  </a:cubicBezTo>
                  <a:cubicBezTo>
                    <a:pt x="80970" y="155039"/>
                    <a:pt x="81408" y="155239"/>
                    <a:pt x="81875" y="155287"/>
                  </a:cubicBezTo>
                  <a:cubicBezTo>
                    <a:pt x="82351" y="155287"/>
                    <a:pt x="82828" y="155287"/>
                    <a:pt x="83018" y="154430"/>
                  </a:cubicBezTo>
                  <a:cubicBezTo>
                    <a:pt x="83066" y="153953"/>
                    <a:pt x="83066" y="153477"/>
                    <a:pt x="83018" y="153001"/>
                  </a:cubicBezTo>
                  <a:cubicBezTo>
                    <a:pt x="82961" y="152658"/>
                    <a:pt x="82961" y="152296"/>
                    <a:pt x="83018" y="151953"/>
                  </a:cubicBezTo>
                  <a:cubicBezTo>
                    <a:pt x="83018" y="151287"/>
                    <a:pt x="83685" y="150620"/>
                    <a:pt x="84352" y="150620"/>
                  </a:cubicBezTo>
                  <a:cubicBezTo>
                    <a:pt x="84914" y="150667"/>
                    <a:pt x="85352" y="151106"/>
                    <a:pt x="85399" y="151667"/>
                  </a:cubicBezTo>
                  <a:cubicBezTo>
                    <a:pt x="85542" y="152163"/>
                    <a:pt x="85542" y="152696"/>
                    <a:pt x="85399" y="153192"/>
                  </a:cubicBezTo>
                  <a:cubicBezTo>
                    <a:pt x="85342" y="153696"/>
                    <a:pt x="85342" y="154211"/>
                    <a:pt x="85399" y="154715"/>
                  </a:cubicBezTo>
                  <a:lnTo>
                    <a:pt x="85399" y="154715"/>
                  </a:lnTo>
                  <a:cubicBezTo>
                    <a:pt x="85399" y="154715"/>
                    <a:pt x="85399" y="155763"/>
                    <a:pt x="85971" y="155858"/>
                  </a:cubicBezTo>
                  <a:cubicBezTo>
                    <a:pt x="86542" y="155954"/>
                    <a:pt x="87685" y="155858"/>
                    <a:pt x="88352" y="154335"/>
                  </a:cubicBezTo>
                  <a:cubicBezTo>
                    <a:pt x="89038" y="153363"/>
                    <a:pt x="89276" y="152153"/>
                    <a:pt x="89019" y="151001"/>
                  </a:cubicBezTo>
                  <a:cubicBezTo>
                    <a:pt x="89019" y="150334"/>
                    <a:pt x="89019" y="149858"/>
                    <a:pt x="89019" y="149191"/>
                  </a:cubicBezTo>
                  <a:cubicBezTo>
                    <a:pt x="89019" y="148524"/>
                    <a:pt x="90257" y="148143"/>
                    <a:pt x="90257" y="147286"/>
                  </a:cubicBezTo>
                  <a:lnTo>
                    <a:pt x="90257" y="147286"/>
                  </a:lnTo>
                  <a:cubicBezTo>
                    <a:pt x="90257" y="149477"/>
                    <a:pt x="91210" y="148810"/>
                    <a:pt x="91495" y="149668"/>
                  </a:cubicBezTo>
                  <a:cubicBezTo>
                    <a:pt x="91781" y="150524"/>
                    <a:pt x="91495" y="151572"/>
                    <a:pt x="90924" y="152430"/>
                  </a:cubicBezTo>
                  <a:cubicBezTo>
                    <a:pt x="90352" y="153287"/>
                    <a:pt x="90924" y="154620"/>
                    <a:pt x="91495" y="154906"/>
                  </a:cubicBezTo>
                  <a:cubicBezTo>
                    <a:pt x="92067" y="155192"/>
                    <a:pt x="92924" y="154906"/>
                    <a:pt x="93210" y="153763"/>
                  </a:cubicBezTo>
                  <a:cubicBezTo>
                    <a:pt x="93315" y="152992"/>
                    <a:pt x="93477" y="152230"/>
                    <a:pt x="93686" y="151477"/>
                  </a:cubicBezTo>
                  <a:cubicBezTo>
                    <a:pt x="93686" y="150715"/>
                    <a:pt x="94829" y="150144"/>
                    <a:pt x="95496" y="150524"/>
                  </a:cubicBezTo>
                  <a:cubicBezTo>
                    <a:pt x="96163" y="150905"/>
                    <a:pt x="96067" y="152239"/>
                    <a:pt x="95496" y="153192"/>
                  </a:cubicBezTo>
                  <a:lnTo>
                    <a:pt x="93972" y="156239"/>
                  </a:lnTo>
                  <a:cubicBezTo>
                    <a:pt x="93658" y="156764"/>
                    <a:pt x="93458" y="157344"/>
                    <a:pt x="93400" y="157954"/>
                  </a:cubicBezTo>
                  <a:cubicBezTo>
                    <a:pt x="93381" y="158554"/>
                    <a:pt x="93715" y="159116"/>
                    <a:pt x="94258" y="159383"/>
                  </a:cubicBezTo>
                  <a:cubicBezTo>
                    <a:pt x="95020" y="159383"/>
                    <a:pt x="95591" y="159383"/>
                    <a:pt x="96067" y="158335"/>
                  </a:cubicBezTo>
                  <a:cubicBezTo>
                    <a:pt x="96629" y="157525"/>
                    <a:pt x="97048" y="156621"/>
                    <a:pt x="97306" y="155668"/>
                  </a:cubicBezTo>
                  <a:cubicBezTo>
                    <a:pt x="97306" y="154430"/>
                    <a:pt x="97972" y="152906"/>
                    <a:pt x="99211" y="152906"/>
                  </a:cubicBezTo>
                  <a:cubicBezTo>
                    <a:pt x="100068" y="153001"/>
                    <a:pt x="100697" y="153763"/>
                    <a:pt x="100639" y="154620"/>
                  </a:cubicBezTo>
                  <a:cubicBezTo>
                    <a:pt x="100497" y="155449"/>
                    <a:pt x="100096" y="156221"/>
                    <a:pt x="99496" y="156811"/>
                  </a:cubicBezTo>
                  <a:cubicBezTo>
                    <a:pt x="98734" y="157668"/>
                    <a:pt x="97591" y="158716"/>
                    <a:pt x="97972" y="159859"/>
                  </a:cubicBezTo>
                  <a:cubicBezTo>
                    <a:pt x="98401" y="160745"/>
                    <a:pt x="99430" y="161155"/>
                    <a:pt x="100354" y="160812"/>
                  </a:cubicBezTo>
                  <a:cubicBezTo>
                    <a:pt x="101230" y="160440"/>
                    <a:pt x="101944" y="159764"/>
                    <a:pt x="102354" y="158907"/>
                  </a:cubicBezTo>
                  <a:cubicBezTo>
                    <a:pt x="102354" y="158049"/>
                    <a:pt x="103021" y="157192"/>
                    <a:pt x="103497" y="156335"/>
                  </a:cubicBezTo>
                  <a:cubicBezTo>
                    <a:pt x="103726" y="155858"/>
                    <a:pt x="104211" y="155563"/>
                    <a:pt x="104735" y="155573"/>
                  </a:cubicBezTo>
                  <a:cubicBezTo>
                    <a:pt x="105135" y="157221"/>
                    <a:pt x="104707" y="158963"/>
                    <a:pt x="103592" y="160240"/>
                  </a:cubicBezTo>
                  <a:cubicBezTo>
                    <a:pt x="103592" y="160240"/>
                    <a:pt x="102640" y="161097"/>
                    <a:pt x="102449" y="161669"/>
                  </a:cubicBezTo>
                  <a:cubicBezTo>
                    <a:pt x="102259" y="162240"/>
                    <a:pt x="102449" y="163098"/>
                    <a:pt x="103021" y="163193"/>
                  </a:cubicBezTo>
                  <a:cubicBezTo>
                    <a:pt x="103230" y="163278"/>
                    <a:pt x="103478" y="163278"/>
                    <a:pt x="103687" y="163193"/>
                  </a:cubicBezTo>
                  <a:cubicBezTo>
                    <a:pt x="104859" y="162774"/>
                    <a:pt x="105792" y="161869"/>
                    <a:pt x="106259" y="160716"/>
                  </a:cubicBezTo>
                  <a:cubicBezTo>
                    <a:pt x="109879" y="142714"/>
                    <a:pt x="114927" y="124045"/>
                    <a:pt x="112736" y="10556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4" name="Freeform: Shape 593">
              <a:extLst>
                <a:ext uri="{FF2B5EF4-FFF2-40B4-BE49-F238E27FC236}">
                  <a16:creationId xmlns:a16="http://schemas.microsoft.com/office/drawing/2014/main" xmlns="" id="{AC79AB2D-898B-1D3F-E3FE-DE2C38B5E1D9}"/>
                </a:ext>
              </a:extLst>
            </p:cNvPr>
            <p:cNvSpPr/>
            <p:nvPr/>
          </p:nvSpPr>
          <p:spPr>
            <a:xfrm>
              <a:off x="5082591" y="3749507"/>
              <a:ext cx="1662" cy="5437"/>
            </a:xfrm>
            <a:custGeom>
              <a:avLst/>
              <a:gdLst>
                <a:gd name="connsiteX0" fmla="*/ 1535 w 1662"/>
                <a:gd name="connsiteY0" fmla="*/ -391 h 5437"/>
                <a:gd name="connsiteX1" fmla="*/ 11 w 1662"/>
                <a:gd name="connsiteY1" fmla="*/ 467 h 5437"/>
                <a:gd name="connsiteX2" fmla="*/ 11 w 1662"/>
                <a:gd name="connsiteY2" fmla="*/ 1228 h 5437"/>
                <a:gd name="connsiteX3" fmla="*/ 1630 w 1662"/>
                <a:gd name="connsiteY3" fmla="*/ 5039 h 5437"/>
                <a:gd name="connsiteX4" fmla="*/ 1630 w 1662"/>
                <a:gd name="connsiteY4" fmla="*/ -391 h 5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 h="5437">
                  <a:moveTo>
                    <a:pt x="1535" y="-391"/>
                  </a:moveTo>
                  <a:cubicBezTo>
                    <a:pt x="896" y="-458"/>
                    <a:pt x="287" y="-115"/>
                    <a:pt x="11" y="467"/>
                  </a:cubicBezTo>
                  <a:cubicBezTo>
                    <a:pt x="-47" y="714"/>
                    <a:pt x="-47" y="981"/>
                    <a:pt x="11" y="1228"/>
                  </a:cubicBezTo>
                  <a:cubicBezTo>
                    <a:pt x="211" y="2619"/>
                    <a:pt x="763" y="3933"/>
                    <a:pt x="1630" y="5039"/>
                  </a:cubicBezTo>
                  <a:lnTo>
                    <a:pt x="1630" y="-391"/>
                  </a:lnTo>
                  <a:close/>
                </a:path>
              </a:pathLst>
            </a:custGeom>
            <a:solidFill>
              <a:srgbClr val="B4B4DA"/>
            </a:solidFill>
            <a:ln w="9525" cap="flat">
              <a:noFill/>
              <a:prstDash val="solid"/>
              <a:miter/>
            </a:ln>
          </p:spPr>
          <p:txBody>
            <a:bodyPr rtlCol="0" anchor="ctr"/>
            <a:lstStyle/>
            <a:p>
              <a:endParaRPr lang="en-IN"/>
            </a:p>
          </p:txBody>
        </p:sp>
        <p:sp>
          <p:nvSpPr>
            <p:cNvPr id="595" name="Freeform: Shape 594">
              <a:extLst>
                <a:ext uri="{FF2B5EF4-FFF2-40B4-BE49-F238E27FC236}">
                  <a16:creationId xmlns:a16="http://schemas.microsoft.com/office/drawing/2014/main" xmlns="" id="{3B662BFE-5F8B-E8A2-6B88-AFD6C6768871}"/>
                </a:ext>
              </a:extLst>
            </p:cNvPr>
            <p:cNvSpPr/>
            <p:nvPr/>
          </p:nvSpPr>
          <p:spPr>
            <a:xfrm>
              <a:off x="4793929" y="3897629"/>
              <a:ext cx="2574" cy="5905"/>
            </a:xfrm>
            <a:custGeom>
              <a:avLst/>
              <a:gdLst>
                <a:gd name="connsiteX0" fmla="*/ 542 w 2574"/>
                <a:gd name="connsiteY0" fmla="*/ 2364 h 5905"/>
                <a:gd name="connsiteX1" fmla="*/ -30 w 2574"/>
                <a:gd name="connsiteY1" fmla="*/ 4078 h 5905"/>
                <a:gd name="connsiteX2" fmla="*/ 923 w 2574"/>
                <a:gd name="connsiteY2" fmla="*/ 5506 h 5905"/>
                <a:gd name="connsiteX3" fmla="*/ 2542 w 2574"/>
                <a:gd name="connsiteY3" fmla="*/ 4649 h 5905"/>
                <a:gd name="connsiteX4" fmla="*/ 1971 w 2574"/>
                <a:gd name="connsiteY4" fmla="*/ -399 h 5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4" h="5905">
                  <a:moveTo>
                    <a:pt x="542" y="2364"/>
                  </a:moveTo>
                  <a:cubicBezTo>
                    <a:pt x="228" y="2887"/>
                    <a:pt x="27" y="3468"/>
                    <a:pt x="-30" y="4078"/>
                  </a:cubicBezTo>
                  <a:cubicBezTo>
                    <a:pt x="-68" y="4716"/>
                    <a:pt x="323" y="5297"/>
                    <a:pt x="923" y="5506"/>
                  </a:cubicBezTo>
                  <a:cubicBezTo>
                    <a:pt x="1570" y="5516"/>
                    <a:pt x="2180" y="5192"/>
                    <a:pt x="2542" y="4649"/>
                  </a:cubicBezTo>
                  <a:cubicBezTo>
                    <a:pt x="2256" y="2983"/>
                    <a:pt x="2066" y="1297"/>
                    <a:pt x="1971"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6" name="Freeform: Shape 595">
              <a:extLst>
                <a:ext uri="{FF2B5EF4-FFF2-40B4-BE49-F238E27FC236}">
                  <a16:creationId xmlns:a16="http://schemas.microsoft.com/office/drawing/2014/main" xmlns="" id="{2918973E-1FE7-7B31-ABC1-1DB3EE98BCFB}"/>
                </a:ext>
              </a:extLst>
            </p:cNvPr>
            <p:cNvSpPr/>
            <p:nvPr/>
          </p:nvSpPr>
          <p:spPr>
            <a:xfrm>
              <a:off x="5374278" y="3876008"/>
              <a:ext cx="2202" cy="3500"/>
            </a:xfrm>
            <a:custGeom>
              <a:avLst/>
              <a:gdLst>
                <a:gd name="connsiteX0" fmla="*/ 75 w 2202"/>
                <a:gd name="connsiteY0" fmla="*/ -18 h 3500"/>
                <a:gd name="connsiteX1" fmla="*/ 75 w 2202"/>
                <a:gd name="connsiteY1" fmla="*/ 1792 h 3500"/>
                <a:gd name="connsiteX2" fmla="*/ 1218 w 2202"/>
                <a:gd name="connsiteY2" fmla="*/ 3030 h 3500"/>
                <a:gd name="connsiteX3" fmla="*/ 2170 w 2202"/>
                <a:gd name="connsiteY3" fmla="*/ 3030 h 3500"/>
                <a:gd name="connsiteX4" fmla="*/ 646 w 2202"/>
                <a:gd name="connsiteY4" fmla="*/ -399 h 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 h="3500">
                  <a:moveTo>
                    <a:pt x="75" y="-18"/>
                  </a:moveTo>
                  <a:cubicBezTo>
                    <a:pt x="-68" y="572"/>
                    <a:pt x="-68" y="1201"/>
                    <a:pt x="75" y="1792"/>
                  </a:cubicBezTo>
                  <a:cubicBezTo>
                    <a:pt x="75" y="2363"/>
                    <a:pt x="646" y="3030"/>
                    <a:pt x="1218" y="3030"/>
                  </a:cubicBezTo>
                  <a:cubicBezTo>
                    <a:pt x="1532" y="3125"/>
                    <a:pt x="1856" y="3125"/>
                    <a:pt x="2170" y="3030"/>
                  </a:cubicBezTo>
                  <a:lnTo>
                    <a:pt x="646"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597" name="Freeform: Shape 596">
              <a:extLst>
                <a:ext uri="{FF2B5EF4-FFF2-40B4-BE49-F238E27FC236}">
                  <a16:creationId xmlns:a16="http://schemas.microsoft.com/office/drawing/2014/main" xmlns="" id="{F9317D94-437F-B4D8-20AF-5DE44F601741}"/>
                </a:ext>
              </a:extLst>
            </p:cNvPr>
            <p:cNvSpPr/>
            <p:nvPr/>
          </p:nvSpPr>
          <p:spPr>
            <a:xfrm>
              <a:off x="4411026" y="3889533"/>
              <a:ext cx="3239" cy="7524"/>
            </a:xfrm>
            <a:custGeom>
              <a:avLst/>
              <a:gdLst>
                <a:gd name="connsiteX0" fmla="*/ 2159 w 3239"/>
                <a:gd name="connsiteY0" fmla="*/ 935 h 7524"/>
                <a:gd name="connsiteX1" fmla="*/ 540 w 3239"/>
                <a:gd name="connsiteY1" fmla="*/ 3983 h 7524"/>
                <a:gd name="connsiteX2" fmla="*/ -31 w 3239"/>
                <a:gd name="connsiteY2" fmla="*/ 5697 h 7524"/>
                <a:gd name="connsiteX3" fmla="*/ 826 w 3239"/>
                <a:gd name="connsiteY3" fmla="*/ 7126 h 7524"/>
                <a:gd name="connsiteX4" fmla="*/ 2636 w 3239"/>
                <a:gd name="connsiteY4" fmla="*/ 6078 h 7524"/>
                <a:gd name="connsiteX5" fmla="*/ 3207 w 3239"/>
                <a:gd name="connsiteY5" fmla="*/ 4935 h 7524"/>
                <a:gd name="connsiteX6" fmla="*/ 2540 w 3239"/>
                <a:gd name="connsiteY6" fmla="*/ -399 h 7524"/>
                <a:gd name="connsiteX7" fmla="*/ 2159 w 3239"/>
                <a:gd name="connsiteY7" fmla="*/ 935 h 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9" h="7524">
                  <a:moveTo>
                    <a:pt x="2159" y="935"/>
                  </a:moveTo>
                  <a:lnTo>
                    <a:pt x="540" y="3983"/>
                  </a:lnTo>
                  <a:cubicBezTo>
                    <a:pt x="197" y="4487"/>
                    <a:pt x="-3" y="5087"/>
                    <a:pt x="-31" y="5697"/>
                  </a:cubicBezTo>
                  <a:cubicBezTo>
                    <a:pt x="-51" y="6297"/>
                    <a:pt x="283" y="6859"/>
                    <a:pt x="826" y="7126"/>
                  </a:cubicBezTo>
                  <a:cubicBezTo>
                    <a:pt x="1492" y="7126"/>
                    <a:pt x="2159" y="7126"/>
                    <a:pt x="2636" y="6078"/>
                  </a:cubicBezTo>
                  <a:lnTo>
                    <a:pt x="3207" y="4935"/>
                  </a:lnTo>
                  <a:lnTo>
                    <a:pt x="2540" y="-399"/>
                  </a:lnTo>
                  <a:cubicBezTo>
                    <a:pt x="2512" y="68"/>
                    <a:pt x="2388" y="525"/>
                    <a:pt x="2159" y="9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598" name="Freeform: Shape 597">
              <a:extLst>
                <a:ext uri="{FF2B5EF4-FFF2-40B4-BE49-F238E27FC236}">
                  <a16:creationId xmlns:a16="http://schemas.microsoft.com/office/drawing/2014/main" xmlns="" id="{9E07A5E4-A47D-8228-E21D-6F90305E2959}"/>
                </a:ext>
              </a:extLst>
            </p:cNvPr>
            <p:cNvSpPr/>
            <p:nvPr/>
          </p:nvSpPr>
          <p:spPr>
            <a:xfrm>
              <a:off x="5357240" y="3738467"/>
              <a:ext cx="42" cy="2095"/>
            </a:xfrm>
            <a:custGeom>
              <a:avLst/>
              <a:gdLst>
                <a:gd name="connsiteX0" fmla="*/ -32 w 42"/>
                <a:gd name="connsiteY0" fmla="*/ 1601 h 2095"/>
                <a:gd name="connsiteX1" fmla="*/ -32 w 42"/>
                <a:gd name="connsiteY1" fmla="*/ 77 h 2095"/>
                <a:gd name="connsiteX2" fmla="*/ -32 w 42"/>
                <a:gd name="connsiteY2" fmla="*/ -399 h 2095"/>
                <a:gd name="connsiteX3" fmla="*/ -32 w 42"/>
                <a:gd name="connsiteY3" fmla="*/ 1696 h 2095"/>
              </a:gdLst>
              <a:ahLst/>
              <a:cxnLst>
                <a:cxn ang="0">
                  <a:pos x="connsiteX0" y="connsiteY0"/>
                </a:cxn>
                <a:cxn ang="0">
                  <a:pos x="connsiteX1" y="connsiteY1"/>
                </a:cxn>
                <a:cxn ang="0">
                  <a:pos x="connsiteX2" y="connsiteY2"/>
                </a:cxn>
                <a:cxn ang="0">
                  <a:pos x="connsiteX3" y="connsiteY3"/>
                </a:cxn>
              </a:cxnLst>
              <a:rect l="l" t="t" r="r" b="b"/>
              <a:pathLst>
                <a:path w="42" h="2095">
                  <a:moveTo>
                    <a:pt x="-32" y="1601"/>
                  </a:moveTo>
                  <a:cubicBezTo>
                    <a:pt x="15" y="1096"/>
                    <a:pt x="15" y="582"/>
                    <a:pt x="-32" y="77"/>
                  </a:cubicBezTo>
                  <a:cubicBezTo>
                    <a:pt x="25" y="-75"/>
                    <a:pt x="25" y="-247"/>
                    <a:pt x="-32" y="-399"/>
                  </a:cubicBezTo>
                  <a:lnTo>
                    <a:pt x="-32" y="1696"/>
                  </a:lnTo>
                  <a:close/>
                </a:path>
              </a:pathLst>
            </a:custGeom>
            <a:solidFill>
              <a:srgbClr val="B4B4DA"/>
            </a:solidFill>
            <a:ln w="9525" cap="flat">
              <a:noFill/>
              <a:prstDash val="solid"/>
              <a:miter/>
            </a:ln>
          </p:spPr>
          <p:txBody>
            <a:bodyPr rtlCol="0" anchor="ctr"/>
            <a:lstStyle/>
            <a:p>
              <a:endParaRPr lang="en-IN"/>
            </a:p>
          </p:txBody>
        </p:sp>
        <p:sp>
          <p:nvSpPr>
            <p:cNvPr id="599" name="Freeform: Shape 598">
              <a:extLst>
                <a:ext uri="{FF2B5EF4-FFF2-40B4-BE49-F238E27FC236}">
                  <a16:creationId xmlns:a16="http://schemas.microsoft.com/office/drawing/2014/main" xmlns="" id="{CCBE9CC3-F4E8-5DC8-958A-6520177C1F8C}"/>
                </a:ext>
              </a:extLst>
            </p:cNvPr>
            <p:cNvSpPr/>
            <p:nvPr/>
          </p:nvSpPr>
          <p:spPr>
            <a:xfrm>
              <a:off x="4515313" y="3749896"/>
              <a:ext cx="678" cy="3619"/>
            </a:xfrm>
            <a:custGeom>
              <a:avLst/>
              <a:gdLst>
                <a:gd name="connsiteX0" fmla="*/ 75 w 678"/>
                <a:gd name="connsiteY0" fmla="*/ 268 h 3619"/>
                <a:gd name="connsiteX1" fmla="*/ 75 w 678"/>
                <a:gd name="connsiteY1" fmla="*/ 1030 h 3619"/>
                <a:gd name="connsiteX2" fmla="*/ 75 w 678"/>
                <a:gd name="connsiteY2" fmla="*/ 3221 h 3619"/>
                <a:gd name="connsiteX3" fmla="*/ 646 w 678"/>
                <a:gd name="connsiteY3" fmla="*/ -399 h 3619"/>
                <a:gd name="connsiteX4" fmla="*/ 75 w 678"/>
                <a:gd name="connsiteY4" fmla="*/ 268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 h="3619">
                  <a:moveTo>
                    <a:pt x="75" y="268"/>
                  </a:moveTo>
                  <a:cubicBezTo>
                    <a:pt x="18" y="515"/>
                    <a:pt x="18" y="782"/>
                    <a:pt x="75" y="1030"/>
                  </a:cubicBezTo>
                  <a:cubicBezTo>
                    <a:pt x="-68" y="1754"/>
                    <a:pt x="-68" y="2497"/>
                    <a:pt x="75" y="3221"/>
                  </a:cubicBezTo>
                  <a:lnTo>
                    <a:pt x="646" y="-399"/>
                  </a:lnTo>
                  <a:cubicBezTo>
                    <a:pt x="389" y="-246"/>
                    <a:pt x="189" y="-8"/>
                    <a:pt x="75" y="268"/>
                  </a:cubicBezTo>
                  <a:close/>
                </a:path>
              </a:pathLst>
            </a:custGeom>
            <a:solidFill>
              <a:srgbClr val="B4B4DA"/>
            </a:solidFill>
            <a:ln w="9525" cap="flat">
              <a:noFill/>
              <a:prstDash val="solid"/>
              <a:miter/>
            </a:ln>
          </p:spPr>
          <p:txBody>
            <a:bodyPr rtlCol="0" anchor="ctr"/>
            <a:lstStyle/>
            <a:p>
              <a:endParaRPr lang="en-IN"/>
            </a:p>
          </p:txBody>
        </p:sp>
        <p:sp>
          <p:nvSpPr>
            <p:cNvPr id="600" name="Freeform: Shape 599">
              <a:extLst>
                <a:ext uri="{FF2B5EF4-FFF2-40B4-BE49-F238E27FC236}">
                  <a16:creationId xmlns:a16="http://schemas.microsoft.com/office/drawing/2014/main" xmlns="" id="{41959B1C-7758-40B7-BCB4-B4FF6066F9B4}"/>
                </a:ext>
              </a:extLst>
            </p:cNvPr>
            <p:cNvSpPr/>
            <p:nvPr/>
          </p:nvSpPr>
          <p:spPr>
            <a:xfrm>
              <a:off x="4506657" y="3893248"/>
              <a:ext cx="3429" cy="6202"/>
            </a:xfrm>
            <a:custGeom>
              <a:avLst/>
              <a:gdLst>
                <a:gd name="connsiteX0" fmla="*/ 2159 w 3429"/>
                <a:gd name="connsiteY0" fmla="*/ -399 h 6202"/>
                <a:gd name="connsiteX1" fmla="*/ 2159 w 3429"/>
                <a:gd name="connsiteY1" fmla="*/ -399 h 6202"/>
                <a:gd name="connsiteX2" fmla="*/ 539 w 3429"/>
                <a:gd name="connsiteY2" fmla="*/ 2649 h 6202"/>
                <a:gd name="connsiteX3" fmla="*/ -32 w 3429"/>
                <a:gd name="connsiteY3" fmla="*/ 4363 h 6202"/>
                <a:gd name="connsiteX4" fmla="*/ 825 w 3429"/>
                <a:gd name="connsiteY4" fmla="*/ 5792 h 6202"/>
                <a:gd name="connsiteX5" fmla="*/ 2635 w 3429"/>
                <a:gd name="connsiteY5" fmla="*/ 4840 h 6202"/>
                <a:gd name="connsiteX6" fmla="*/ 3397 w 3429"/>
                <a:gd name="connsiteY6" fmla="*/ 3411 h 6202"/>
                <a:gd name="connsiteX7" fmla="*/ 3397 w 3429"/>
                <a:gd name="connsiteY7" fmla="*/ 1601 h 6202"/>
                <a:gd name="connsiteX8" fmla="*/ 2159 w 3429"/>
                <a:gd name="connsiteY8" fmla="*/ -399 h 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 h="6202">
                  <a:moveTo>
                    <a:pt x="2159" y="-399"/>
                  </a:moveTo>
                  <a:lnTo>
                    <a:pt x="2159" y="-399"/>
                  </a:lnTo>
                  <a:lnTo>
                    <a:pt x="539" y="2649"/>
                  </a:lnTo>
                  <a:cubicBezTo>
                    <a:pt x="225" y="3173"/>
                    <a:pt x="25" y="3754"/>
                    <a:pt x="-32" y="4363"/>
                  </a:cubicBezTo>
                  <a:cubicBezTo>
                    <a:pt x="-32" y="5030"/>
                    <a:pt x="-32" y="5697"/>
                    <a:pt x="825" y="5792"/>
                  </a:cubicBezTo>
                  <a:cubicBezTo>
                    <a:pt x="1568" y="5878"/>
                    <a:pt x="2282" y="5497"/>
                    <a:pt x="2635" y="4840"/>
                  </a:cubicBezTo>
                  <a:cubicBezTo>
                    <a:pt x="2930" y="4382"/>
                    <a:pt x="3178" y="3906"/>
                    <a:pt x="3397" y="3411"/>
                  </a:cubicBezTo>
                  <a:lnTo>
                    <a:pt x="3397" y="1601"/>
                  </a:lnTo>
                  <a:cubicBezTo>
                    <a:pt x="2730" y="1029"/>
                    <a:pt x="2444" y="363"/>
                    <a:pt x="2159"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1" name="Freeform: Shape 600">
              <a:extLst>
                <a:ext uri="{FF2B5EF4-FFF2-40B4-BE49-F238E27FC236}">
                  <a16:creationId xmlns:a16="http://schemas.microsoft.com/office/drawing/2014/main" xmlns="" id="{1F2C6856-BF36-4262-C5BC-35EE7066FCD2}"/>
                </a:ext>
              </a:extLst>
            </p:cNvPr>
            <p:cNvSpPr/>
            <p:nvPr/>
          </p:nvSpPr>
          <p:spPr>
            <a:xfrm>
              <a:off x="4219479" y="3732580"/>
              <a:ext cx="113097" cy="177603"/>
            </a:xfrm>
            <a:custGeom>
              <a:avLst/>
              <a:gdLst>
                <a:gd name="connsiteX0" fmla="*/ 104076 w 113097"/>
                <a:gd name="connsiteY0" fmla="*/ 156173 h 177603"/>
                <a:gd name="connsiteX1" fmla="*/ 101695 w 113097"/>
                <a:gd name="connsiteY1" fmla="*/ 153221 h 177603"/>
                <a:gd name="connsiteX2" fmla="*/ 99504 w 113097"/>
                <a:gd name="connsiteY2" fmla="*/ 142076 h 177603"/>
                <a:gd name="connsiteX3" fmla="*/ 101695 w 113097"/>
                <a:gd name="connsiteY3" fmla="*/ 72353 h 177603"/>
                <a:gd name="connsiteX4" fmla="*/ 101695 w 113097"/>
                <a:gd name="connsiteY4" fmla="*/ 57971 h 177603"/>
                <a:gd name="connsiteX5" fmla="*/ 108743 w 113097"/>
                <a:gd name="connsiteY5" fmla="*/ 31681 h 177603"/>
                <a:gd name="connsiteX6" fmla="*/ 113030 w 113097"/>
                <a:gd name="connsiteY6" fmla="*/ 20061 h 177603"/>
                <a:gd name="connsiteX7" fmla="*/ 113030 w 113097"/>
                <a:gd name="connsiteY7" fmla="*/ 18346 h 177603"/>
                <a:gd name="connsiteX8" fmla="*/ 112268 w 113097"/>
                <a:gd name="connsiteY8" fmla="*/ 17775 h 177603"/>
                <a:gd name="connsiteX9" fmla="*/ 112268 w 113097"/>
                <a:gd name="connsiteY9" fmla="*/ 16536 h 177603"/>
                <a:gd name="connsiteX10" fmla="*/ 111220 w 113097"/>
                <a:gd name="connsiteY10" fmla="*/ 13298 h 177603"/>
                <a:gd name="connsiteX11" fmla="*/ 108553 w 113097"/>
                <a:gd name="connsiteY11" fmla="*/ 11298 h 177603"/>
                <a:gd name="connsiteX12" fmla="*/ 106934 w 113097"/>
                <a:gd name="connsiteY12" fmla="*/ 12060 h 177603"/>
                <a:gd name="connsiteX13" fmla="*/ 106934 w 113097"/>
                <a:gd name="connsiteY13" fmla="*/ 12917 h 177603"/>
                <a:gd name="connsiteX14" fmla="*/ 108457 w 113097"/>
                <a:gd name="connsiteY14" fmla="*/ 17108 h 177603"/>
                <a:gd name="connsiteX15" fmla="*/ 109410 w 113097"/>
                <a:gd name="connsiteY15" fmla="*/ 19108 h 177603"/>
                <a:gd name="connsiteX16" fmla="*/ 109410 w 113097"/>
                <a:gd name="connsiteY16" fmla="*/ 20347 h 177603"/>
                <a:gd name="connsiteX17" fmla="*/ 108076 w 113097"/>
                <a:gd name="connsiteY17" fmla="*/ 20347 h 177603"/>
                <a:gd name="connsiteX18" fmla="*/ 106934 w 113097"/>
                <a:gd name="connsiteY18" fmla="*/ 19680 h 177603"/>
                <a:gd name="connsiteX19" fmla="*/ 105790 w 113097"/>
                <a:gd name="connsiteY19" fmla="*/ 20537 h 177603"/>
                <a:gd name="connsiteX20" fmla="*/ 105790 w 113097"/>
                <a:gd name="connsiteY20" fmla="*/ 22061 h 177603"/>
                <a:gd name="connsiteX21" fmla="*/ 105790 w 113097"/>
                <a:gd name="connsiteY21" fmla="*/ 23013 h 177603"/>
                <a:gd name="connsiteX22" fmla="*/ 104457 w 113097"/>
                <a:gd name="connsiteY22" fmla="*/ 24347 h 177603"/>
                <a:gd name="connsiteX23" fmla="*/ 103409 w 113097"/>
                <a:gd name="connsiteY23" fmla="*/ 23299 h 177603"/>
                <a:gd name="connsiteX24" fmla="*/ 103409 w 113097"/>
                <a:gd name="connsiteY24" fmla="*/ 21775 h 177603"/>
                <a:gd name="connsiteX25" fmla="*/ 103409 w 113097"/>
                <a:gd name="connsiteY25" fmla="*/ 20251 h 177603"/>
                <a:gd name="connsiteX26" fmla="*/ 103409 w 113097"/>
                <a:gd name="connsiteY26" fmla="*/ 20251 h 177603"/>
                <a:gd name="connsiteX27" fmla="*/ 102838 w 113097"/>
                <a:gd name="connsiteY27" fmla="*/ 19108 h 177603"/>
                <a:gd name="connsiteX28" fmla="*/ 100457 w 113097"/>
                <a:gd name="connsiteY28" fmla="*/ 20537 h 177603"/>
                <a:gd name="connsiteX29" fmla="*/ 99790 w 113097"/>
                <a:gd name="connsiteY29" fmla="*/ 23966 h 177603"/>
                <a:gd name="connsiteX30" fmla="*/ 99790 w 113097"/>
                <a:gd name="connsiteY30" fmla="*/ 25681 h 177603"/>
                <a:gd name="connsiteX31" fmla="*/ 98551 w 113097"/>
                <a:gd name="connsiteY31" fmla="*/ 27586 h 177603"/>
                <a:gd name="connsiteX32" fmla="*/ 98551 w 113097"/>
                <a:gd name="connsiteY32" fmla="*/ 27586 h 177603"/>
                <a:gd name="connsiteX33" fmla="*/ 97313 w 113097"/>
                <a:gd name="connsiteY33" fmla="*/ 25204 h 177603"/>
                <a:gd name="connsiteX34" fmla="*/ 97980 w 113097"/>
                <a:gd name="connsiteY34" fmla="*/ 22442 h 177603"/>
                <a:gd name="connsiteX35" fmla="*/ 97504 w 113097"/>
                <a:gd name="connsiteY35" fmla="*/ 19965 h 177603"/>
                <a:gd name="connsiteX36" fmla="*/ 95789 w 113097"/>
                <a:gd name="connsiteY36" fmla="*/ 21108 h 177603"/>
                <a:gd name="connsiteX37" fmla="*/ 95218 w 113097"/>
                <a:gd name="connsiteY37" fmla="*/ 23395 h 177603"/>
                <a:gd name="connsiteX38" fmla="*/ 93408 w 113097"/>
                <a:gd name="connsiteY38" fmla="*/ 24347 h 177603"/>
                <a:gd name="connsiteX39" fmla="*/ 93408 w 113097"/>
                <a:gd name="connsiteY39" fmla="*/ 21585 h 177603"/>
                <a:gd name="connsiteX40" fmla="*/ 95027 w 113097"/>
                <a:gd name="connsiteY40" fmla="*/ 18537 h 177603"/>
                <a:gd name="connsiteX41" fmla="*/ 95694 w 113097"/>
                <a:gd name="connsiteY41" fmla="*/ 16822 h 177603"/>
                <a:gd name="connsiteX42" fmla="*/ 94741 w 113097"/>
                <a:gd name="connsiteY42" fmla="*/ 15393 h 177603"/>
                <a:gd name="connsiteX43" fmla="*/ 93027 w 113097"/>
                <a:gd name="connsiteY43" fmla="*/ 16441 h 177603"/>
                <a:gd name="connsiteX44" fmla="*/ 91789 w 113097"/>
                <a:gd name="connsiteY44" fmla="*/ 19108 h 177603"/>
                <a:gd name="connsiteX45" fmla="*/ 89788 w 113097"/>
                <a:gd name="connsiteY45" fmla="*/ 21775 h 177603"/>
                <a:gd name="connsiteX46" fmla="*/ 88426 w 113097"/>
                <a:gd name="connsiteY46" fmla="*/ 20280 h 177603"/>
                <a:gd name="connsiteX47" fmla="*/ 88455 w 113097"/>
                <a:gd name="connsiteY47" fmla="*/ 20061 h 177603"/>
                <a:gd name="connsiteX48" fmla="*/ 89503 w 113097"/>
                <a:gd name="connsiteY48" fmla="*/ 17965 h 177603"/>
                <a:gd name="connsiteX49" fmla="*/ 91122 w 113097"/>
                <a:gd name="connsiteY49" fmla="*/ 14917 h 177603"/>
                <a:gd name="connsiteX50" fmla="*/ 88836 w 113097"/>
                <a:gd name="connsiteY50" fmla="*/ 13870 h 177603"/>
                <a:gd name="connsiteX51" fmla="*/ 86836 w 113097"/>
                <a:gd name="connsiteY51" fmla="*/ 15774 h 177603"/>
                <a:gd name="connsiteX52" fmla="*/ 85502 w 113097"/>
                <a:gd name="connsiteY52" fmla="*/ 18346 h 177603"/>
                <a:gd name="connsiteX53" fmla="*/ 84359 w 113097"/>
                <a:gd name="connsiteY53" fmla="*/ 19108 h 177603"/>
                <a:gd name="connsiteX54" fmla="*/ 85597 w 113097"/>
                <a:gd name="connsiteY54" fmla="*/ 14346 h 177603"/>
                <a:gd name="connsiteX55" fmla="*/ 86740 w 113097"/>
                <a:gd name="connsiteY55" fmla="*/ 13012 h 177603"/>
                <a:gd name="connsiteX56" fmla="*/ 86169 w 113097"/>
                <a:gd name="connsiteY56" fmla="*/ 11488 h 177603"/>
                <a:gd name="connsiteX57" fmla="*/ 85597 w 113097"/>
                <a:gd name="connsiteY57" fmla="*/ 11488 h 177603"/>
                <a:gd name="connsiteX58" fmla="*/ 82835 w 113097"/>
                <a:gd name="connsiteY58" fmla="*/ 14155 h 177603"/>
                <a:gd name="connsiteX59" fmla="*/ 81407 w 113097"/>
                <a:gd name="connsiteY59" fmla="*/ 17013 h 177603"/>
                <a:gd name="connsiteX60" fmla="*/ 83693 w 113097"/>
                <a:gd name="connsiteY60" fmla="*/ 10155 h 177603"/>
                <a:gd name="connsiteX61" fmla="*/ 85502 w 113097"/>
                <a:gd name="connsiteY61" fmla="*/ 8631 h 177603"/>
                <a:gd name="connsiteX62" fmla="*/ 85502 w 113097"/>
                <a:gd name="connsiteY62" fmla="*/ 6440 h 177603"/>
                <a:gd name="connsiteX63" fmla="*/ 83788 w 113097"/>
                <a:gd name="connsiteY63" fmla="*/ 5773 h 177603"/>
                <a:gd name="connsiteX64" fmla="*/ 79597 w 113097"/>
                <a:gd name="connsiteY64" fmla="*/ 8440 h 177603"/>
                <a:gd name="connsiteX65" fmla="*/ 78263 w 113097"/>
                <a:gd name="connsiteY65" fmla="*/ 13488 h 177603"/>
                <a:gd name="connsiteX66" fmla="*/ 77120 w 113097"/>
                <a:gd name="connsiteY66" fmla="*/ 14917 h 177603"/>
                <a:gd name="connsiteX67" fmla="*/ 75596 w 113097"/>
                <a:gd name="connsiteY67" fmla="*/ 13393 h 177603"/>
                <a:gd name="connsiteX68" fmla="*/ 76263 w 113097"/>
                <a:gd name="connsiteY68" fmla="*/ 11012 h 177603"/>
                <a:gd name="connsiteX69" fmla="*/ 76263 w 113097"/>
                <a:gd name="connsiteY69" fmla="*/ 8631 h 177603"/>
                <a:gd name="connsiteX70" fmla="*/ 73501 w 113097"/>
                <a:gd name="connsiteY70" fmla="*/ 8631 h 177603"/>
                <a:gd name="connsiteX71" fmla="*/ 72262 w 113097"/>
                <a:gd name="connsiteY71" fmla="*/ 11393 h 177603"/>
                <a:gd name="connsiteX72" fmla="*/ 72262 w 113097"/>
                <a:gd name="connsiteY72" fmla="*/ 13012 h 177603"/>
                <a:gd name="connsiteX73" fmla="*/ 72262 w 113097"/>
                <a:gd name="connsiteY73" fmla="*/ 6821 h 177603"/>
                <a:gd name="connsiteX74" fmla="*/ 72834 w 113097"/>
                <a:gd name="connsiteY74" fmla="*/ 5202 h 177603"/>
                <a:gd name="connsiteX75" fmla="*/ 72167 w 113097"/>
                <a:gd name="connsiteY75" fmla="*/ 3773 h 177603"/>
                <a:gd name="connsiteX76" fmla="*/ 71405 w 113097"/>
                <a:gd name="connsiteY76" fmla="*/ 3773 h 177603"/>
                <a:gd name="connsiteX77" fmla="*/ 68834 w 113097"/>
                <a:gd name="connsiteY77" fmla="*/ 6726 h 177603"/>
                <a:gd name="connsiteX78" fmla="*/ 68834 w 113097"/>
                <a:gd name="connsiteY78" fmla="*/ 10917 h 177603"/>
                <a:gd name="connsiteX79" fmla="*/ 67976 w 113097"/>
                <a:gd name="connsiteY79" fmla="*/ 12060 h 177603"/>
                <a:gd name="connsiteX80" fmla="*/ 67500 w 113097"/>
                <a:gd name="connsiteY80" fmla="*/ 12060 h 177603"/>
                <a:gd name="connsiteX81" fmla="*/ 67500 w 113097"/>
                <a:gd name="connsiteY81" fmla="*/ 5868 h 177603"/>
                <a:gd name="connsiteX82" fmla="*/ 65119 w 113097"/>
                <a:gd name="connsiteY82" fmla="*/ 2916 h 177603"/>
                <a:gd name="connsiteX83" fmla="*/ 62833 w 113097"/>
                <a:gd name="connsiteY83" fmla="*/ 2916 h 177603"/>
                <a:gd name="connsiteX84" fmla="*/ 62833 w 113097"/>
                <a:gd name="connsiteY84" fmla="*/ 3963 h 177603"/>
                <a:gd name="connsiteX85" fmla="*/ 64928 w 113097"/>
                <a:gd name="connsiteY85" fmla="*/ 8250 h 177603"/>
                <a:gd name="connsiteX86" fmla="*/ 64928 w 113097"/>
                <a:gd name="connsiteY86" fmla="*/ 12917 h 177603"/>
                <a:gd name="connsiteX87" fmla="*/ 63309 w 113097"/>
                <a:gd name="connsiteY87" fmla="*/ 11774 h 177603"/>
                <a:gd name="connsiteX88" fmla="*/ 62833 w 113097"/>
                <a:gd name="connsiteY88" fmla="*/ 9583 h 177603"/>
                <a:gd name="connsiteX89" fmla="*/ 62833 w 113097"/>
                <a:gd name="connsiteY89" fmla="*/ 9583 h 177603"/>
                <a:gd name="connsiteX90" fmla="*/ 61595 w 113097"/>
                <a:gd name="connsiteY90" fmla="*/ 10917 h 177603"/>
                <a:gd name="connsiteX91" fmla="*/ 60642 w 113097"/>
                <a:gd name="connsiteY91" fmla="*/ 12631 h 177603"/>
                <a:gd name="connsiteX92" fmla="*/ 60070 w 113097"/>
                <a:gd name="connsiteY92" fmla="*/ 7392 h 177603"/>
                <a:gd name="connsiteX93" fmla="*/ 56356 w 113097"/>
                <a:gd name="connsiteY93" fmla="*/ 821 h 177603"/>
                <a:gd name="connsiteX94" fmla="*/ 55308 w 113097"/>
                <a:gd name="connsiteY94" fmla="*/ 344 h 177603"/>
                <a:gd name="connsiteX95" fmla="*/ 53689 w 113097"/>
                <a:gd name="connsiteY95" fmla="*/ 2154 h 177603"/>
                <a:gd name="connsiteX96" fmla="*/ 54260 w 113097"/>
                <a:gd name="connsiteY96" fmla="*/ 4821 h 177603"/>
                <a:gd name="connsiteX97" fmla="*/ 54832 w 113097"/>
                <a:gd name="connsiteY97" fmla="*/ 8536 h 177603"/>
                <a:gd name="connsiteX98" fmla="*/ 53212 w 113097"/>
                <a:gd name="connsiteY98" fmla="*/ 11393 h 177603"/>
                <a:gd name="connsiteX99" fmla="*/ 51022 w 113097"/>
                <a:gd name="connsiteY99" fmla="*/ 9297 h 177603"/>
                <a:gd name="connsiteX100" fmla="*/ 50355 w 113097"/>
                <a:gd name="connsiteY100" fmla="*/ 6059 h 177603"/>
                <a:gd name="connsiteX101" fmla="*/ 47688 w 113097"/>
                <a:gd name="connsiteY101" fmla="*/ 5488 h 177603"/>
                <a:gd name="connsiteX102" fmla="*/ 47688 w 113097"/>
                <a:gd name="connsiteY102" fmla="*/ 6726 h 177603"/>
                <a:gd name="connsiteX103" fmla="*/ 48640 w 113097"/>
                <a:gd name="connsiteY103" fmla="*/ 9393 h 177603"/>
                <a:gd name="connsiteX104" fmla="*/ 48640 w 113097"/>
                <a:gd name="connsiteY104" fmla="*/ 12155 h 177603"/>
                <a:gd name="connsiteX105" fmla="*/ 46831 w 113097"/>
                <a:gd name="connsiteY105" fmla="*/ 12631 h 177603"/>
                <a:gd name="connsiteX106" fmla="*/ 45783 w 113097"/>
                <a:gd name="connsiteY106" fmla="*/ 10536 h 177603"/>
                <a:gd name="connsiteX107" fmla="*/ 45211 w 113097"/>
                <a:gd name="connsiteY107" fmla="*/ 4726 h 177603"/>
                <a:gd name="connsiteX108" fmla="*/ 45211 w 113097"/>
                <a:gd name="connsiteY108" fmla="*/ 1963 h 177603"/>
                <a:gd name="connsiteX109" fmla="*/ 43497 w 113097"/>
                <a:gd name="connsiteY109" fmla="*/ -228 h 177603"/>
                <a:gd name="connsiteX110" fmla="*/ 41782 w 113097"/>
                <a:gd name="connsiteY110" fmla="*/ -228 h 177603"/>
                <a:gd name="connsiteX111" fmla="*/ 40830 w 113097"/>
                <a:gd name="connsiteY111" fmla="*/ 1106 h 177603"/>
                <a:gd name="connsiteX112" fmla="*/ 41401 w 113097"/>
                <a:gd name="connsiteY112" fmla="*/ 2440 h 177603"/>
                <a:gd name="connsiteX113" fmla="*/ 42735 w 113097"/>
                <a:gd name="connsiteY113" fmla="*/ 6631 h 177603"/>
                <a:gd name="connsiteX114" fmla="*/ 42068 w 113097"/>
                <a:gd name="connsiteY114" fmla="*/ 8250 h 177603"/>
                <a:gd name="connsiteX115" fmla="*/ 41020 w 113097"/>
                <a:gd name="connsiteY115" fmla="*/ 8250 h 177603"/>
                <a:gd name="connsiteX116" fmla="*/ 39878 w 113097"/>
                <a:gd name="connsiteY116" fmla="*/ 5773 h 177603"/>
                <a:gd name="connsiteX117" fmla="*/ 39020 w 113097"/>
                <a:gd name="connsiteY117" fmla="*/ 3202 h 177603"/>
                <a:gd name="connsiteX118" fmla="*/ 36734 w 113097"/>
                <a:gd name="connsiteY118" fmla="*/ 2535 h 177603"/>
                <a:gd name="connsiteX119" fmla="*/ 36068 w 113097"/>
                <a:gd name="connsiteY119" fmla="*/ 4439 h 177603"/>
                <a:gd name="connsiteX120" fmla="*/ 37020 w 113097"/>
                <a:gd name="connsiteY120" fmla="*/ 6345 h 177603"/>
                <a:gd name="connsiteX121" fmla="*/ 39401 w 113097"/>
                <a:gd name="connsiteY121" fmla="*/ 12727 h 177603"/>
                <a:gd name="connsiteX122" fmla="*/ 38830 w 113097"/>
                <a:gd name="connsiteY122" fmla="*/ 14631 h 177603"/>
                <a:gd name="connsiteX123" fmla="*/ 37591 w 113097"/>
                <a:gd name="connsiteY123" fmla="*/ 14155 h 177603"/>
                <a:gd name="connsiteX124" fmla="*/ 37591 w 113097"/>
                <a:gd name="connsiteY124" fmla="*/ 12822 h 177603"/>
                <a:gd name="connsiteX125" fmla="*/ 36830 w 113097"/>
                <a:gd name="connsiteY125" fmla="*/ 10536 h 177603"/>
                <a:gd name="connsiteX126" fmla="*/ 35305 w 113097"/>
                <a:gd name="connsiteY126" fmla="*/ 8154 h 177603"/>
                <a:gd name="connsiteX127" fmla="*/ 32943 w 113097"/>
                <a:gd name="connsiteY127" fmla="*/ 8697 h 177603"/>
                <a:gd name="connsiteX128" fmla="*/ 32924 w 113097"/>
                <a:gd name="connsiteY128" fmla="*/ 8726 h 177603"/>
                <a:gd name="connsiteX129" fmla="*/ 33591 w 113097"/>
                <a:gd name="connsiteY129" fmla="*/ 11107 h 177603"/>
                <a:gd name="connsiteX130" fmla="*/ 34258 w 113097"/>
                <a:gd name="connsiteY130" fmla="*/ 13108 h 177603"/>
                <a:gd name="connsiteX131" fmla="*/ 34258 w 113097"/>
                <a:gd name="connsiteY131" fmla="*/ 14251 h 177603"/>
                <a:gd name="connsiteX132" fmla="*/ 34258 w 113097"/>
                <a:gd name="connsiteY132" fmla="*/ 14251 h 177603"/>
                <a:gd name="connsiteX133" fmla="*/ 31591 w 113097"/>
                <a:gd name="connsiteY133" fmla="*/ 13298 h 177603"/>
                <a:gd name="connsiteX134" fmla="*/ 31591 w 113097"/>
                <a:gd name="connsiteY134" fmla="*/ 13298 h 177603"/>
                <a:gd name="connsiteX135" fmla="*/ 31114 w 113097"/>
                <a:gd name="connsiteY135" fmla="*/ 10250 h 177603"/>
                <a:gd name="connsiteX136" fmla="*/ 31114 w 113097"/>
                <a:gd name="connsiteY136" fmla="*/ 7107 h 177603"/>
                <a:gd name="connsiteX137" fmla="*/ 31114 w 113097"/>
                <a:gd name="connsiteY137" fmla="*/ 6440 h 177603"/>
                <a:gd name="connsiteX138" fmla="*/ 29590 w 113097"/>
                <a:gd name="connsiteY138" fmla="*/ 6440 h 177603"/>
                <a:gd name="connsiteX139" fmla="*/ 28543 w 113097"/>
                <a:gd name="connsiteY139" fmla="*/ 7107 h 177603"/>
                <a:gd name="connsiteX140" fmla="*/ 28543 w 113097"/>
                <a:gd name="connsiteY140" fmla="*/ 10822 h 177603"/>
                <a:gd name="connsiteX141" fmla="*/ 30353 w 113097"/>
                <a:gd name="connsiteY141" fmla="*/ 14346 h 177603"/>
                <a:gd name="connsiteX142" fmla="*/ 30353 w 113097"/>
                <a:gd name="connsiteY142" fmla="*/ 16346 h 177603"/>
                <a:gd name="connsiteX143" fmla="*/ 28447 w 113097"/>
                <a:gd name="connsiteY143" fmla="*/ 16346 h 177603"/>
                <a:gd name="connsiteX144" fmla="*/ 27686 w 113097"/>
                <a:gd name="connsiteY144" fmla="*/ 14441 h 177603"/>
                <a:gd name="connsiteX145" fmla="*/ 27686 w 113097"/>
                <a:gd name="connsiteY145" fmla="*/ 13108 h 177603"/>
                <a:gd name="connsiteX146" fmla="*/ 26733 w 113097"/>
                <a:gd name="connsiteY146" fmla="*/ 12155 h 177603"/>
                <a:gd name="connsiteX147" fmla="*/ 25018 w 113097"/>
                <a:gd name="connsiteY147" fmla="*/ 13774 h 177603"/>
                <a:gd name="connsiteX148" fmla="*/ 25018 w 113097"/>
                <a:gd name="connsiteY148" fmla="*/ 16441 h 177603"/>
                <a:gd name="connsiteX149" fmla="*/ 23971 w 113097"/>
                <a:gd name="connsiteY149" fmla="*/ 17108 h 177603"/>
                <a:gd name="connsiteX150" fmla="*/ 22637 w 113097"/>
                <a:gd name="connsiteY150" fmla="*/ 16441 h 177603"/>
                <a:gd name="connsiteX151" fmla="*/ 22637 w 113097"/>
                <a:gd name="connsiteY151" fmla="*/ 15203 h 177603"/>
                <a:gd name="connsiteX152" fmla="*/ 21589 w 113097"/>
                <a:gd name="connsiteY152" fmla="*/ 11965 h 177603"/>
                <a:gd name="connsiteX153" fmla="*/ 18922 w 113097"/>
                <a:gd name="connsiteY153" fmla="*/ 9964 h 177603"/>
                <a:gd name="connsiteX154" fmla="*/ 17303 w 113097"/>
                <a:gd name="connsiteY154" fmla="*/ 10726 h 177603"/>
                <a:gd name="connsiteX155" fmla="*/ 17303 w 113097"/>
                <a:gd name="connsiteY155" fmla="*/ 11488 h 177603"/>
                <a:gd name="connsiteX156" fmla="*/ 18732 w 113097"/>
                <a:gd name="connsiteY156" fmla="*/ 15679 h 177603"/>
                <a:gd name="connsiteX157" fmla="*/ 19684 w 113097"/>
                <a:gd name="connsiteY157" fmla="*/ 17775 h 177603"/>
                <a:gd name="connsiteX158" fmla="*/ 19684 w 113097"/>
                <a:gd name="connsiteY158" fmla="*/ 19013 h 177603"/>
                <a:gd name="connsiteX159" fmla="*/ 18446 w 113097"/>
                <a:gd name="connsiteY159" fmla="*/ 19013 h 177603"/>
                <a:gd name="connsiteX160" fmla="*/ 17303 w 113097"/>
                <a:gd name="connsiteY160" fmla="*/ 18346 h 177603"/>
                <a:gd name="connsiteX161" fmla="*/ 16065 w 113097"/>
                <a:gd name="connsiteY161" fmla="*/ 19204 h 177603"/>
                <a:gd name="connsiteX162" fmla="*/ 16065 w 113097"/>
                <a:gd name="connsiteY162" fmla="*/ 20632 h 177603"/>
                <a:gd name="connsiteX163" fmla="*/ 16065 w 113097"/>
                <a:gd name="connsiteY163" fmla="*/ 21680 h 177603"/>
                <a:gd name="connsiteX164" fmla="*/ 14636 w 113097"/>
                <a:gd name="connsiteY164" fmla="*/ 22918 h 177603"/>
                <a:gd name="connsiteX165" fmla="*/ 13588 w 113097"/>
                <a:gd name="connsiteY165" fmla="*/ 21966 h 177603"/>
                <a:gd name="connsiteX166" fmla="*/ 13588 w 113097"/>
                <a:gd name="connsiteY166" fmla="*/ 20442 h 177603"/>
                <a:gd name="connsiteX167" fmla="*/ 14065 w 113097"/>
                <a:gd name="connsiteY167" fmla="*/ 18918 h 177603"/>
                <a:gd name="connsiteX168" fmla="*/ 14065 w 113097"/>
                <a:gd name="connsiteY168" fmla="*/ 18918 h 177603"/>
                <a:gd name="connsiteX169" fmla="*/ 13588 w 113097"/>
                <a:gd name="connsiteY169" fmla="*/ 17679 h 177603"/>
                <a:gd name="connsiteX170" fmla="*/ 11112 w 113097"/>
                <a:gd name="connsiteY170" fmla="*/ 19108 h 177603"/>
                <a:gd name="connsiteX171" fmla="*/ 10445 w 113097"/>
                <a:gd name="connsiteY171" fmla="*/ 22537 h 177603"/>
                <a:gd name="connsiteX172" fmla="*/ 10445 w 113097"/>
                <a:gd name="connsiteY172" fmla="*/ 24252 h 177603"/>
                <a:gd name="connsiteX173" fmla="*/ 9207 w 113097"/>
                <a:gd name="connsiteY173" fmla="*/ 26252 h 177603"/>
                <a:gd name="connsiteX174" fmla="*/ 9207 w 113097"/>
                <a:gd name="connsiteY174" fmla="*/ 26252 h 177603"/>
                <a:gd name="connsiteX175" fmla="*/ 7969 w 113097"/>
                <a:gd name="connsiteY175" fmla="*/ 23776 h 177603"/>
                <a:gd name="connsiteX176" fmla="*/ 7969 w 113097"/>
                <a:gd name="connsiteY176" fmla="*/ 23776 h 177603"/>
                <a:gd name="connsiteX177" fmla="*/ 7492 w 113097"/>
                <a:gd name="connsiteY177" fmla="*/ 37111 h 177603"/>
                <a:gd name="connsiteX178" fmla="*/ 7492 w 113097"/>
                <a:gd name="connsiteY178" fmla="*/ 46636 h 177603"/>
                <a:gd name="connsiteX179" fmla="*/ 8636 w 113097"/>
                <a:gd name="connsiteY179" fmla="*/ 53493 h 177603"/>
                <a:gd name="connsiteX180" fmla="*/ 8064 w 113097"/>
                <a:gd name="connsiteY180" fmla="*/ 75401 h 177603"/>
                <a:gd name="connsiteX181" fmla="*/ 8731 w 113097"/>
                <a:gd name="connsiteY181" fmla="*/ 119216 h 177603"/>
                <a:gd name="connsiteX182" fmla="*/ 6254 w 113097"/>
                <a:gd name="connsiteY182" fmla="*/ 133027 h 177603"/>
                <a:gd name="connsiteX183" fmla="*/ 5397 w 113097"/>
                <a:gd name="connsiteY183" fmla="*/ 141695 h 177603"/>
                <a:gd name="connsiteX184" fmla="*/ 1968 w 113097"/>
                <a:gd name="connsiteY184" fmla="*/ 149506 h 177603"/>
                <a:gd name="connsiteX185" fmla="*/ -32 w 113097"/>
                <a:gd name="connsiteY185" fmla="*/ 157506 h 177603"/>
                <a:gd name="connsiteX186" fmla="*/ 2063 w 113097"/>
                <a:gd name="connsiteY186" fmla="*/ 156078 h 177603"/>
                <a:gd name="connsiteX187" fmla="*/ 2825 w 113097"/>
                <a:gd name="connsiteY187" fmla="*/ 152648 h 177603"/>
                <a:gd name="connsiteX188" fmla="*/ 2825 w 113097"/>
                <a:gd name="connsiteY188" fmla="*/ 150934 h 177603"/>
                <a:gd name="connsiteX189" fmla="*/ 4063 w 113097"/>
                <a:gd name="connsiteY189" fmla="*/ 149030 h 177603"/>
                <a:gd name="connsiteX190" fmla="*/ 4063 w 113097"/>
                <a:gd name="connsiteY190" fmla="*/ 149030 h 177603"/>
                <a:gd name="connsiteX191" fmla="*/ 5302 w 113097"/>
                <a:gd name="connsiteY191" fmla="*/ 151411 h 177603"/>
                <a:gd name="connsiteX192" fmla="*/ 4540 w 113097"/>
                <a:gd name="connsiteY192" fmla="*/ 154173 h 177603"/>
                <a:gd name="connsiteX193" fmla="*/ 4540 w 113097"/>
                <a:gd name="connsiteY193" fmla="*/ 156649 h 177603"/>
                <a:gd name="connsiteX194" fmla="*/ 6349 w 113097"/>
                <a:gd name="connsiteY194" fmla="*/ 155506 h 177603"/>
                <a:gd name="connsiteX195" fmla="*/ 6921 w 113097"/>
                <a:gd name="connsiteY195" fmla="*/ 153221 h 177603"/>
                <a:gd name="connsiteX196" fmla="*/ 8731 w 113097"/>
                <a:gd name="connsiteY196" fmla="*/ 152363 h 177603"/>
                <a:gd name="connsiteX197" fmla="*/ 8731 w 113097"/>
                <a:gd name="connsiteY197" fmla="*/ 155030 h 177603"/>
                <a:gd name="connsiteX198" fmla="*/ 7016 w 113097"/>
                <a:gd name="connsiteY198" fmla="*/ 158078 h 177603"/>
                <a:gd name="connsiteX199" fmla="*/ 6445 w 113097"/>
                <a:gd name="connsiteY199" fmla="*/ 159792 h 177603"/>
                <a:gd name="connsiteX200" fmla="*/ 7302 w 113097"/>
                <a:gd name="connsiteY200" fmla="*/ 161221 h 177603"/>
                <a:gd name="connsiteX201" fmla="*/ 9112 w 113097"/>
                <a:gd name="connsiteY201" fmla="*/ 160174 h 177603"/>
                <a:gd name="connsiteX202" fmla="*/ 10350 w 113097"/>
                <a:gd name="connsiteY202" fmla="*/ 157506 h 177603"/>
                <a:gd name="connsiteX203" fmla="*/ 12350 w 113097"/>
                <a:gd name="connsiteY203" fmla="*/ 154840 h 177603"/>
                <a:gd name="connsiteX204" fmla="*/ 13684 w 113097"/>
                <a:gd name="connsiteY204" fmla="*/ 156535 h 177603"/>
                <a:gd name="connsiteX205" fmla="*/ 13684 w 113097"/>
                <a:gd name="connsiteY205" fmla="*/ 156554 h 177603"/>
                <a:gd name="connsiteX206" fmla="*/ 12636 w 113097"/>
                <a:gd name="connsiteY206" fmla="*/ 158745 h 177603"/>
                <a:gd name="connsiteX207" fmla="*/ 11017 w 113097"/>
                <a:gd name="connsiteY207" fmla="*/ 161697 h 177603"/>
                <a:gd name="connsiteX208" fmla="*/ 13303 w 113097"/>
                <a:gd name="connsiteY208" fmla="*/ 162840 h 177603"/>
                <a:gd name="connsiteX209" fmla="*/ 15398 w 113097"/>
                <a:gd name="connsiteY209" fmla="*/ 160936 h 177603"/>
                <a:gd name="connsiteX210" fmla="*/ 16636 w 113097"/>
                <a:gd name="connsiteY210" fmla="*/ 158364 h 177603"/>
                <a:gd name="connsiteX211" fmla="*/ 17780 w 113097"/>
                <a:gd name="connsiteY211" fmla="*/ 157602 h 177603"/>
                <a:gd name="connsiteX212" fmla="*/ 16541 w 113097"/>
                <a:gd name="connsiteY212" fmla="*/ 162269 h 177603"/>
                <a:gd name="connsiteX213" fmla="*/ 15398 w 113097"/>
                <a:gd name="connsiteY213" fmla="*/ 163698 h 177603"/>
                <a:gd name="connsiteX214" fmla="*/ 15970 w 113097"/>
                <a:gd name="connsiteY214" fmla="*/ 165222 h 177603"/>
                <a:gd name="connsiteX215" fmla="*/ 16541 w 113097"/>
                <a:gd name="connsiteY215" fmla="*/ 165222 h 177603"/>
                <a:gd name="connsiteX216" fmla="*/ 19399 w 113097"/>
                <a:gd name="connsiteY216" fmla="*/ 162650 h 177603"/>
                <a:gd name="connsiteX217" fmla="*/ 20828 w 113097"/>
                <a:gd name="connsiteY217" fmla="*/ 159792 h 177603"/>
                <a:gd name="connsiteX218" fmla="*/ 18446 w 113097"/>
                <a:gd name="connsiteY218" fmla="*/ 166651 h 177603"/>
                <a:gd name="connsiteX219" fmla="*/ 16732 w 113097"/>
                <a:gd name="connsiteY219" fmla="*/ 168174 h 177603"/>
                <a:gd name="connsiteX220" fmla="*/ 16732 w 113097"/>
                <a:gd name="connsiteY220" fmla="*/ 170365 h 177603"/>
                <a:gd name="connsiteX221" fmla="*/ 18446 w 113097"/>
                <a:gd name="connsiteY221" fmla="*/ 170937 h 177603"/>
                <a:gd name="connsiteX222" fmla="*/ 22732 w 113097"/>
                <a:gd name="connsiteY222" fmla="*/ 168365 h 177603"/>
                <a:gd name="connsiteX223" fmla="*/ 24066 w 113097"/>
                <a:gd name="connsiteY223" fmla="*/ 163317 h 177603"/>
                <a:gd name="connsiteX224" fmla="*/ 25209 w 113097"/>
                <a:gd name="connsiteY224" fmla="*/ 161888 h 177603"/>
                <a:gd name="connsiteX225" fmla="*/ 26733 w 113097"/>
                <a:gd name="connsiteY225" fmla="*/ 163412 h 177603"/>
                <a:gd name="connsiteX226" fmla="*/ 26066 w 113097"/>
                <a:gd name="connsiteY226" fmla="*/ 165793 h 177603"/>
                <a:gd name="connsiteX227" fmla="*/ 26066 w 113097"/>
                <a:gd name="connsiteY227" fmla="*/ 168174 h 177603"/>
                <a:gd name="connsiteX228" fmla="*/ 28828 w 113097"/>
                <a:gd name="connsiteY228" fmla="*/ 168174 h 177603"/>
                <a:gd name="connsiteX229" fmla="*/ 30067 w 113097"/>
                <a:gd name="connsiteY229" fmla="*/ 165412 h 177603"/>
                <a:gd name="connsiteX230" fmla="*/ 30067 w 113097"/>
                <a:gd name="connsiteY230" fmla="*/ 163793 h 177603"/>
                <a:gd name="connsiteX231" fmla="*/ 30067 w 113097"/>
                <a:gd name="connsiteY231" fmla="*/ 169984 h 177603"/>
                <a:gd name="connsiteX232" fmla="*/ 30067 w 113097"/>
                <a:gd name="connsiteY232" fmla="*/ 171604 h 177603"/>
                <a:gd name="connsiteX233" fmla="*/ 30638 w 113097"/>
                <a:gd name="connsiteY233" fmla="*/ 173032 h 177603"/>
                <a:gd name="connsiteX234" fmla="*/ 31495 w 113097"/>
                <a:gd name="connsiteY234" fmla="*/ 173032 h 177603"/>
                <a:gd name="connsiteX235" fmla="*/ 33972 w 113097"/>
                <a:gd name="connsiteY235" fmla="*/ 170079 h 177603"/>
                <a:gd name="connsiteX236" fmla="*/ 33972 w 113097"/>
                <a:gd name="connsiteY236" fmla="*/ 165888 h 177603"/>
                <a:gd name="connsiteX237" fmla="*/ 34829 w 113097"/>
                <a:gd name="connsiteY237" fmla="*/ 164650 h 177603"/>
                <a:gd name="connsiteX238" fmla="*/ 34829 w 113097"/>
                <a:gd name="connsiteY238" fmla="*/ 164650 h 177603"/>
                <a:gd name="connsiteX239" fmla="*/ 35305 w 113097"/>
                <a:gd name="connsiteY239" fmla="*/ 170937 h 177603"/>
                <a:gd name="connsiteX240" fmla="*/ 37782 w 113097"/>
                <a:gd name="connsiteY240" fmla="*/ 173890 h 177603"/>
                <a:gd name="connsiteX241" fmla="*/ 39973 w 113097"/>
                <a:gd name="connsiteY241" fmla="*/ 173890 h 177603"/>
                <a:gd name="connsiteX242" fmla="*/ 39973 w 113097"/>
                <a:gd name="connsiteY242" fmla="*/ 172842 h 177603"/>
                <a:gd name="connsiteX243" fmla="*/ 37877 w 113097"/>
                <a:gd name="connsiteY243" fmla="*/ 168556 h 177603"/>
                <a:gd name="connsiteX244" fmla="*/ 37877 w 113097"/>
                <a:gd name="connsiteY244" fmla="*/ 163983 h 177603"/>
                <a:gd name="connsiteX245" fmla="*/ 39497 w 113097"/>
                <a:gd name="connsiteY245" fmla="*/ 165031 h 177603"/>
                <a:gd name="connsiteX246" fmla="*/ 39497 w 113097"/>
                <a:gd name="connsiteY246" fmla="*/ 167222 h 177603"/>
                <a:gd name="connsiteX247" fmla="*/ 39497 w 113097"/>
                <a:gd name="connsiteY247" fmla="*/ 167222 h 177603"/>
                <a:gd name="connsiteX248" fmla="*/ 40735 w 113097"/>
                <a:gd name="connsiteY248" fmla="*/ 165984 h 177603"/>
                <a:gd name="connsiteX249" fmla="*/ 41592 w 113097"/>
                <a:gd name="connsiteY249" fmla="*/ 164269 h 177603"/>
                <a:gd name="connsiteX250" fmla="*/ 42259 w 113097"/>
                <a:gd name="connsiteY250" fmla="*/ 169508 h 177603"/>
                <a:gd name="connsiteX251" fmla="*/ 45974 w 113097"/>
                <a:gd name="connsiteY251" fmla="*/ 176080 h 177603"/>
                <a:gd name="connsiteX252" fmla="*/ 47116 w 113097"/>
                <a:gd name="connsiteY252" fmla="*/ 176080 h 177603"/>
                <a:gd name="connsiteX253" fmla="*/ 48640 w 113097"/>
                <a:gd name="connsiteY253" fmla="*/ 174270 h 177603"/>
                <a:gd name="connsiteX254" fmla="*/ 48069 w 113097"/>
                <a:gd name="connsiteY254" fmla="*/ 171698 h 177603"/>
                <a:gd name="connsiteX255" fmla="*/ 47497 w 113097"/>
                <a:gd name="connsiteY255" fmla="*/ 167984 h 177603"/>
                <a:gd name="connsiteX256" fmla="*/ 49117 w 113097"/>
                <a:gd name="connsiteY256" fmla="*/ 165031 h 177603"/>
                <a:gd name="connsiteX257" fmla="*/ 51307 w 113097"/>
                <a:gd name="connsiteY257" fmla="*/ 167127 h 177603"/>
                <a:gd name="connsiteX258" fmla="*/ 52070 w 113097"/>
                <a:gd name="connsiteY258" fmla="*/ 170365 h 177603"/>
                <a:gd name="connsiteX259" fmla="*/ 54736 w 113097"/>
                <a:gd name="connsiteY259" fmla="*/ 170937 h 177603"/>
                <a:gd name="connsiteX260" fmla="*/ 54736 w 113097"/>
                <a:gd name="connsiteY260" fmla="*/ 169699 h 177603"/>
                <a:gd name="connsiteX261" fmla="*/ 53784 w 113097"/>
                <a:gd name="connsiteY261" fmla="*/ 167031 h 177603"/>
                <a:gd name="connsiteX262" fmla="*/ 53784 w 113097"/>
                <a:gd name="connsiteY262" fmla="*/ 164269 h 177603"/>
                <a:gd name="connsiteX263" fmla="*/ 55594 w 113097"/>
                <a:gd name="connsiteY263" fmla="*/ 164269 h 177603"/>
                <a:gd name="connsiteX264" fmla="*/ 56641 w 113097"/>
                <a:gd name="connsiteY264" fmla="*/ 166270 h 177603"/>
                <a:gd name="connsiteX265" fmla="*/ 57213 w 113097"/>
                <a:gd name="connsiteY265" fmla="*/ 172080 h 177603"/>
                <a:gd name="connsiteX266" fmla="*/ 57784 w 113097"/>
                <a:gd name="connsiteY266" fmla="*/ 174937 h 177603"/>
                <a:gd name="connsiteX267" fmla="*/ 59499 w 113097"/>
                <a:gd name="connsiteY267" fmla="*/ 177033 h 177603"/>
                <a:gd name="connsiteX268" fmla="*/ 61118 w 113097"/>
                <a:gd name="connsiteY268" fmla="*/ 177033 h 177603"/>
                <a:gd name="connsiteX269" fmla="*/ 62166 w 113097"/>
                <a:gd name="connsiteY269" fmla="*/ 175795 h 177603"/>
                <a:gd name="connsiteX270" fmla="*/ 61499 w 113097"/>
                <a:gd name="connsiteY270" fmla="*/ 174366 h 177603"/>
                <a:gd name="connsiteX271" fmla="*/ 60261 w 113097"/>
                <a:gd name="connsiteY271" fmla="*/ 170175 h 177603"/>
                <a:gd name="connsiteX272" fmla="*/ 60928 w 113097"/>
                <a:gd name="connsiteY272" fmla="*/ 168651 h 177603"/>
                <a:gd name="connsiteX273" fmla="*/ 61976 w 113097"/>
                <a:gd name="connsiteY273" fmla="*/ 168651 h 177603"/>
                <a:gd name="connsiteX274" fmla="*/ 63118 w 113097"/>
                <a:gd name="connsiteY274" fmla="*/ 171032 h 177603"/>
                <a:gd name="connsiteX275" fmla="*/ 63976 w 113097"/>
                <a:gd name="connsiteY275" fmla="*/ 173699 h 177603"/>
                <a:gd name="connsiteX276" fmla="*/ 66357 w 113097"/>
                <a:gd name="connsiteY276" fmla="*/ 174366 h 177603"/>
                <a:gd name="connsiteX277" fmla="*/ 66928 w 113097"/>
                <a:gd name="connsiteY277" fmla="*/ 172461 h 177603"/>
                <a:gd name="connsiteX278" fmla="*/ 65976 w 113097"/>
                <a:gd name="connsiteY278" fmla="*/ 170556 h 177603"/>
                <a:gd name="connsiteX279" fmla="*/ 63595 w 113097"/>
                <a:gd name="connsiteY279" fmla="*/ 164174 h 177603"/>
                <a:gd name="connsiteX280" fmla="*/ 64166 w 113097"/>
                <a:gd name="connsiteY280" fmla="*/ 162173 h 177603"/>
                <a:gd name="connsiteX281" fmla="*/ 65405 w 113097"/>
                <a:gd name="connsiteY281" fmla="*/ 162173 h 177603"/>
                <a:gd name="connsiteX282" fmla="*/ 65976 w 113097"/>
                <a:gd name="connsiteY282" fmla="*/ 163507 h 177603"/>
                <a:gd name="connsiteX283" fmla="*/ 66643 w 113097"/>
                <a:gd name="connsiteY283" fmla="*/ 165888 h 177603"/>
                <a:gd name="connsiteX284" fmla="*/ 68167 w 113097"/>
                <a:gd name="connsiteY284" fmla="*/ 168174 h 177603"/>
                <a:gd name="connsiteX285" fmla="*/ 70548 w 113097"/>
                <a:gd name="connsiteY285" fmla="*/ 167603 h 177603"/>
                <a:gd name="connsiteX286" fmla="*/ 69976 w 113097"/>
                <a:gd name="connsiteY286" fmla="*/ 165222 h 177603"/>
                <a:gd name="connsiteX287" fmla="*/ 69214 w 113097"/>
                <a:gd name="connsiteY287" fmla="*/ 163222 h 177603"/>
                <a:gd name="connsiteX288" fmla="*/ 69214 w 113097"/>
                <a:gd name="connsiteY288" fmla="*/ 162173 h 177603"/>
                <a:gd name="connsiteX289" fmla="*/ 69214 w 113097"/>
                <a:gd name="connsiteY289" fmla="*/ 162173 h 177603"/>
                <a:gd name="connsiteX290" fmla="*/ 71882 w 113097"/>
                <a:gd name="connsiteY290" fmla="*/ 163126 h 177603"/>
                <a:gd name="connsiteX291" fmla="*/ 72453 w 113097"/>
                <a:gd name="connsiteY291" fmla="*/ 166174 h 177603"/>
                <a:gd name="connsiteX292" fmla="*/ 72453 w 113097"/>
                <a:gd name="connsiteY292" fmla="*/ 169317 h 177603"/>
                <a:gd name="connsiteX293" fmla="*/ 72453 w 113097"/>
                <a:gd name="connsiteY293" fmla="*/ 169984 h 177603"/>
                <a:gd name="connsiteX294" fmla="*/ 74072 w 113097"/>
                <a:gd name="connsiteY294" fmla="*/ 169984 h 177603"/>
                <a:gd name="connsiteX295" fmla="*/ 75025 w 113097"/>
                <a:gd name="connsiteY295" fmla="*/ 169317 h 177603"/>
                <a:gd name="connsiteX296" fmla="*/ 75025 w 113097"/>
                <a:gd name="connsiteY296" fmla="*/ 165508 h 177603"/>
                <a:gd name="connsiteX297" fmla="*/ 73215 w 113097"/>
                <a:gd name="connsiteY297" fmla="*/ 161983 h 177603"/>
                <a:gd name="connsiteX298" fmla="*/ 73215 w 113097"/>
                <a:gd name="connsiteY298" fmla="*/ 160078 h 177603"/>
                <a:gd name="connsiteX299" fmla="*/ 75120 w 113097"/>
                <a:gd name="connsiteY299" fmla="*/ 160078 h 177603"/>
                <a:gd name="connsiteX300" fmla="*/ 75882 w 113097"/>
                <a:gd name="connsiteY300" fmla="*/ 161983 h 177603"/>
                <a:gd name="connsiteX301" fmla="*/ 75882 w 113097"/>
                <a:gd name="connsiteY301" fmla="*/ 163317 h 177603"/>
                <a:gd name="connsiteX302" fmla="*/ 76930 w 113097"/>
                <a:gd name="connsiteY302" fmla="*/ 164269 h 177603"/>
                <a:gd name="connsiteX303" fmla="*/ 78644 w 113097"/>
                <a:gd name="connsiteY303" fmla="*/ 162650 h 177603"/>
                <a:gd name="connsiteX304" fmla="*/ 78644 w 113097"/>
                <a:gd name="connsiteY304" fmla="*/ 159983 h 177603"/>
                <a:gd name="connsiteX305" fmla="*/ 79787 w 113097"/>
                <a:gd name="connsiteY305" fmla="*/ 159316 h 177603"/>
                <a:gd name="connsiteX306" fmla="*/ 81121 w 113097"/>
                <a:gd name="connsiteY306" fmla="*/ 159983 h 177603"/>
                <a:gd name="connsiteX307" fmla="*/ 81121 w 113097"/>
                <a:gd name="connsiteY307" fmla="*/ 161221 h 177603"/>
                <a:gd name="connsiteX308" fmla="*/ 82168 w 113097"/>
                <a:gd name="connsiteY308" fmla="*/ 164460 h 177603"/>
                <a:gd name="connsiteX309" fmla="*/ 84836 w 113097"/>
                <a:gd name="connsiteY309" fmla="*/ 166364 h 177603"/>
                <a:gd name="connsiteX310" fmla="*/ 86550 w 113097"/>
                <a:gd name="connsiteY310" fmla="*/ 165698 h 177603"/>
                <a:gd name="connsiteX311" fmla="*/ 86550 w 113097"/>
                <a:gd name="connsiteY311" fmla="*/ 164841 h 177603"/>
                <a:gd name="connsiteX312" fmla="*/ 85026 w 113097"/>
                <a:gd name="connsiteY312" fmla="*/ 160650 h 177603"/>
                <a:gd name="connsiteX313" fmla="*/ 83978 w 113097"/>
                <a:gd name="connsiteY313" fmla="*/ 158555 h 177603"/>
                <a:gd name="connsiteX314" fmla="*/ 84550 w 113097"/>
                <a:gd name="connsiteY314" fmla="*/ 157411 h 177603"/>
                <a:gd name="connsiteX315" fmla="*/ 85788 w 113097"/>
                <a:gd name="connsiteY315" fmla="*/ 157411 h 177603"/>
                <a:gd name="connsiteX316" fmla="*/ 86931 w 113097"/>
                <a:gd name="connsiteY316" fmla="*/ 158078 h 177603"/>
                <a:gd name="connsiteX317" fmla="*/ 88169 w 113097"/>
                <a:gd name="connsiteY317" fmla="*/ 157221 h 177603"/>
                <a:gd name="connsiteX318" fmla="*/ 88169 w 113097"/>
                <a:gd name="connsiteY318" fmla="*/ 155697 h 177603"/>
                <a:gd name="connsiteX319" fmla="*/ 88169 w 113097"/>
                <a:gd name="connsiteY319" fmla="*/ 154649 h 177603"/>
                <a:gd name="connsiteX320" fmla="*/ 89598 w 113097"/>
                <a:gd name="connsiteY320" fmla="*/ 153411 h 177603"/>
                <a:gd name="connsiteX321" fmla="*/ 90646 w 113097"/>
                <a:gd name="connsiteY321" fmla="*/ 154458 h 177603"/>
                <a:gd name="connsiteX322" fmla="*/ 90646 w 113097"/>
                <a:gd name="connsiteY322" fmla="*/ 155983 h 177603"/>
                <a:gd name="connsiteX323" fmla="*/ 90170 w 113097"/>
                <a:gd name="connsiteY323" fmla="*/ 157411 h 177603"/>
                <a:gd name="connsiteX324" fmla="*/ 90170 w 113097"/>
                <a:gd name="connsiteY324" fmla="*/ 157983 h 177603"/>
                <a:gd name="connsiteX325" fmla="*/ 90741 w 113097"/>
                <a:gd name="connsiteY325" fmla="*/ 159126 h 177603"/>
                <a:gd name="connsiteX326" fmla="*/ 93122 w 113097"/>
                <a:gd name="connsiteY326" fmla="*/ 157697 h 177603"/>
                <a:gd name="connsiteX327" fmla="*/ 93789 w 113097"/>
                <a:gd name="connsiteY327" fmla="*/ 154268 h 177603"/>
                <a:gd name="connsiteX328" fmla="*/ 93789 w 113097"/>
                <a:gd name="connsiteY328" fmla="*/ 152554 h 177603"/>
                <a:gd name="connsiteX329" fmla="*/ 95027 w 113097"/>
                <a:gd name="connsiteY329" fmla="*/ 150553 h 177603"/>
                <a:gd name="connsiteX330" fmla="*/ 95027 w 113097"/>
                <a:gd name="connsiteY330" fmla="*/ 150553 h 177603"/>
                <a:gd name="connsiteX331" fmla="*/ 96265 w 113097"/>
                <a:gd name="connsiteY331" fmla="*/ 153030 h 177603"/>
                <a:gd name="connsiteX332" fmla="*/ 95599 w 113097"/>
                <a:gd name="connsiteY332" fmla="*/ 155792 h 177603"/>
                <a:gd name="connsiteX333" fmla="*/ 95599 w 113097"/>
                <a:gd name="connsiteY333" fmla="*/ 158268 h 177603"/>
                <a:gd name="connsiteX334" fmla="*/ 97304 w 113097"/>
                <a:gd name="connsiteY334" fmla="*/ 157182 h 177603"/>
                <a:gd name="connsiteX335" fmla="*/ 97313 w 113097"/>
                <a:gd name="connsiteY335" fmla="*/ 157126 h 177603"/>
                <a:gd name="connsiteX336" fmla="*/ 97980 w 113097"/>
                <a:gd name="connsiteY336" fmla="*/ 154840 h 177603"/>
                <a:gd name="connsiteX337" fmla="*/ 99790 w 113097"/>
                <a:gd name="connsiteY337" fmla="*/ 153887 h 177603"/>
                <a:gd name="connsiteX338" fmla="*/ 99790 w 113097"/>
                <a:gd name="connsiteY338" fmla="*/ 156649 h 177603"/>
                <a:gd name="connsiteX339" fmla="*/ 98170 w 113097"/>
                <a:gd name="connsiteY339" fmla="*/ 159602 h 177603"/>
                <a:gd name="connsiteX340" fmla="*/ 97599 w 113097"/>
                <a:gd name="connsiteY340" fmla="*/ 161317 h 177603"/>
                <a:gd name="connsiteX341" fmla="*/ 98456 w 113097"/>
                <a:gd name="connsiteY341" fmla="*/ 162746 h 177603"/>
                <a:gd name="connsiteX342" fmla="*/ 100266 w 113097"/>
                <a:gd name="connsiteY342" fmla="*/ 161793 h 177603"/>
                <a:gd name="connsiteX343" fmla="*/ 101504 w 113097"/>
                <a:gd name="connsiteY343" fmla="*/ 159126 h 177603"/>
                <a:gd name="connsiteX344" fmla="*/ 103505 w 113097"/>
                <a:gd name="connsiteY344" fmla="*/ 156459 h 177603"/>
                <a:gd name="connsiteX345" fmla="*/ 104838 w 113097"/>
                <a:gd name="connsiteY345" fmla="*/ 158145 h 177603"/>
                <a:gd name="connsiteX346" fmla="*/ 104838 w 113097"/>
                <a:gd name="connsiteY346" fmla="*/ 158173 h 177603"/>
                <a:gd name="connsiteX347" fmla="*/ 103695 w 113097"/>
                <a:gd name="connsiteY347" fmla="*/ 160269 h 177603"/>
                <a:gd name="connsiteX348" fmla="*/ 102171 w 113097"/>
                <a:gd name="connsiteY348" fmla="*/ 163317 h 177603"/>
                <a:gd name="connsiteX349" fmla="*/ 104457 w 113097"/>
                <a:gd name="connsiteY349" fmla="*/ 164365 h 177603"/>
                <a:gd name="connsiteX350" fmla="*/ 106457 w 113097"/>
                <a:gd name="connsiteY350" fmla="*/ 162459 h 177603"/>
                <a:gd name="connsiteX351" fmla="*/ 106457 w 113097"/>
                <a:gd name="connsiteY351" fmla="*/ 162459 h 177603"/>
                <a:gd name="connsiteX352" fmla="*/ 104076 w 113097"/>
                <a:gd name="connsiteY352" fmla="*/ 156173 h 177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113097" h="177603">
                  <a:moveTo>
                    <a:pt x="104076" y="156173"/>
                  </a:moveTo>
                  <a:cubicBezTo>
                    <a:pt x="103409" y="155087"/>
                    <a:pt x="102609" y="154097"/>
                    <a:pt x="101695" y="153221"/>
                  </a:cubicBezTo>
                  <a:cubicBezTo>
                    <a:pt x="99847" y="149810"/>
                    <a:pt x="99085" y="145924"/>
                    <a:pt x="99504" y="142076"/>
                  </a:cubicBezTo>
                  <a:cubicBezTo>
                    <a:pt x="99504" y="118835"/>
                    <a:pt x="102361" y="95498"/>
                    <a:pt x="101695" y="72353"/>
                  </a:cubicBezTo>
                  <a:cubicBezTo>
                    <a:pt x="101695" y="67590"/>
                    <a:pt x="101218" y="62828"/>
                    <a:pt x="101695" y="57971"/>
                  </a:cubicBezTo>
                  <a:cubicBezTo>
                    <a:pt x="102342" y="48836"/>
                    <a:pt x="104733" y="39911"/>
                    <a:pt x="108743" y="31681"/>
                  </a:cubicBezTo>
                  <a:cubicBezTo>
                    <a:pt x="110877" y="28110"/>
                    <a:pt x="112334" y="24166"/>
                    <a:pt x="113030" y="20061"/>
                  </a:cubicBezTo>
                  <a:cubicBezTo>
                    <a:pt x="113077" y="19489"/>
                    <a:pt x="113077" y="18918"/>
                    <a:pt x="113030" y="18346"/>
                  </a:cubicBezTo>
                  <a:cubicBezTo>
                    <a:pt x="112734" y="18213"/>
                    <a:pt x="112477" y="18013"/>
                    <a:pt x="112268" y="17775"/>
                  </a:cubicBezTo>
                  <a:cubicBezTo>
                    <a:pt x="112172" y="17365"/>
                    <a:pt x="112172" y="16946"/>
                    <a:pt x="112268" y="16536"/>
                  </a:cubicBezTo>
                  <a:cubicBezTo>
                    <a:pt x="112115" y="15403"/>
                    <a:pt x="111763" y="14307"/>
                    <a:pt x="111220" y="13298"/>
                  </a:cubicBezTo>
                  <a:cubicBezTo>
                    <a:pt x="110686" y="12260"/>
                    <a:pt x="109705" y="11517"/>
                    <a:pt x="108553" y="11298"/>
                  </a:cubicBezTo>
                  <a:cubicBezTo>
                    <a:pt x="107915" y="11231"/>
                    <a:pt x="107286" y="11526"/>
                    <a:pt x="106934" y="12060"/>
                  </a:cubicBezTo>
                  <a:cubicBezTo>
                    <a:pt x="106829" y="12336"/>
                    <a:pt x="106829" y="12641"/>
                    <a:pt x="106934" y="12917"/>
                  </a:cubicBezTo>
                  <a:cubicBezTo>
                    <a:pt x="106991" y="14441"/>
                    <a:pt x="107524" y="15908"/>
                    <a:pt x="108457" y="17108"/>
                  </a:cubicBezTo>
                  <a:cubicBezTo>
                    <a:pt x="108924" y="17689"/>
                    <a:pt x="109248" y="18375"/>
                    <a:pt x="109410" y="19108"/>
                  </a:cubicBezTo>
                  <a:cubicBezTo>
                    <a:pt x="109410" y="19108"/>
                    <a:pt x="109410" y="20156"/>
                    <a:pt x="109410" y="20347"/>
                  </a:cubicBezTo>
                  <a:cubicBezTo>
                    <a:pt x="108991" y="20566"/>
                    <a:pt x="108496" y="20566"/>
                    <a:pt x="108076" y="20347"/>
                  </a:cubicBezTo>
                  <a:cubicBezTo>
                    <a:pt x="107791" y="19984"/>
                    <a:pt x="107381" y="19747"/>
                    <a:pt x="106934" y="19680"/>
                  </a:cubicBezTo>
                  <a:cubicBezTo>
                    <a:pt x="106419" y="19718"/>
                    <a:pt x="105971" y="20051"/>
                    <a:pt x="105790" y="20537"/>
                  </a:cubicBezTo>
                  <a:cubicBezTo>
                    <a:pt x="105695" y="21042"/>
                    <a:pt x="105695" y="21556"/>
                    <a:pt x="105790" y="22061"/>
                  </a:cubicBezTo>
                  <a:cubicBezTo>
                    <a:pt x="105829" y="22376"/>
                    <a:pt x="105829" y="22699"/>
                    <a:pt x="105790" y="23013"/>
                  </a:cubicBezTo>
                  <a:cubicBezTo>
                    <a:pt x="105790" y="23680"/>
                    <a:pt x="105124" y="24347"/>
                    <a:pt x="104457" y="24347"/>
                  </a:cubicBezTo>
                  <a:cubicBezTo>
                    <a:pt x="103914" y="24271"/>
                    <a:pt x="103485" y="23842"/>
                    <a:pt x="103409" y="23299"/>
                  </a:cubicBezTo>
                  <a:cubicBezTo>
                    <a:pt x="103276" y="22804"/>
                    <a:pt x="103276" y="22270"/>
                    <a:pt x="103409" y="21775"/>
                  </a:cubicBezTo>
                  <a:cubicBezTo>
                    <a:pt x="103466" y="21270"/>
                    <a:pt x="103466" y="20756"/>
                    <a:pt x="103409" y="20251"/>
                  </a:cubicBezTo>
                  <a:lnTo>
                    <a:pt x="103409" y="20251"/>
                  </a:lnTo>
                  <a:cubicBezTo>
                    <a:pt x="103409" y="20251"/>
                    <a:pt x="103409" y="19204"/>
                    <a:pt x="102838" y="19108"/>
                  </a:cubicBezTo>
                  <a:cubicBezTo>
                    <a:pt x="102266" y="19013"/>
                    <a:pt x="101123" y="19108"/>
                    <a:pt x="100457" y="20537"/>
                  </a:cubicBezTo>
                  <a:cubicBezTo>
                    <a:pt x="99799" y="21547"/>
                    <a:pt x="99561" y="22776"/>
                    <a:pt x="99790" y="23966"/>
                  </a:cubicBezTo>
                  <a:cubicBezTo>
                    <a:pt x="99980" y="24518"/>
                    <a:pt x="99980" y="25128"/>
                    <a:pt x="99790" y="25681"/>
                  </a:cubicBezTo>
                  <a:cubicBezTo>
                    <a:pt x="99028" y="27204"/>
                    <a:pt x="98551" y="26728"/>
                    <a:pt x="98551" y="27586"/>
                  </a:cubicBezTo>
                  <a:lnTo>
                    <a:pt x="98551" y="27586"/>
                  </a:lnTo>
                  <a:cubicBezTo>
                    <a:pt x="98551" y="25395"/>
                    <a:pt x="97599" y="26061"/>
                    <a:pt x="97313" y="25204"/>
                  </a:cubicBezTo>
                  <a:cubicBezTo>
                    <a:pt x="97199" y="24232"/>
                    <a:pt x="97437" y="23252"/>
                    <a:pt x="97980" y="22442"/>
                  </a:cubicBezTo>
                  <a:cubicBezTo>
                    <a:pt x="97980" y="21585"/>
                    <a:pt x="97980" y="20251"/>
                    <a:pt x="97504" y="19965"/>
                  </a:cubicBezTo>
                  <a:cubicBezTo>
                    <a:pt x="97028" y="19680"/>
                    <a:pt x="96075" y="19965"/>
                    <a:pt x="95789" y="21108"/>
                  </a:cubicBezTo>
                  <a:cubicBezTo>
                    <a:pt x="95503" y="22252"/>
                    <a:pt x="95789" y="22633"/>
                    <a:pt x="95218" y="23395"/>
                  </a:cubicBezTo>
                  <a:cubicBezTo>
                    <a:pt x="94951" y="24128"/>
                    <a:pt x="94170" y="24538"/>
                    <a:pt x="93408" y="24347"/>
                  </a:cubicBezTo>
                  <a:cubicBezTo>
                    <a:pt x="92551" y="24347"/>
                    <a:pt x="92836" y="22537"/>
                    <a:pt x="93408" y="21585"/>
                  </a:cubicBezTo>
                  <a:lnTo>
                    <a:pt x="95027" y="18537"/>
                  </a:lnTo>
                  <a:cubicBezTo>
                    <a:pt x="95361" y="18013"/>
                    <a:pt x="95589" y="17432"/>
                    <a:pt x="95694" y="16822"/>
                  </a:cubicBezTo>
                  <a:cubicBezTo>
                    <a:pt x="95704" y="16193"/>
                    <a:pt x="95323" y="15632"/>
                    <a:pt x="94741" y="15393"/>
                  </a:cubicBezTo>
                  <a:cubicBezTo>
                    <a:pt x="94027" y="15413"/>
                    <a:pt x="93370" y="15813"/>
                    <a:pt x="93027" y="16441"/>
                  </a:cubicBezTo>
                  <a:cubicBezTo>
                    <a:pt x="92427" y="17232"/>
                    <a:pt x="92008" y="18137"/>
                    <a:pt x="91789" y="19108"/>
                  </a:cubicBezTo>
                  <a:cubicBezTo>
                    <a:pt x="91789" y="20251"/>
                    <a:pt x="90932" y="21870"/>
                    <a:pt x="89788" y="21775"/>
                  </a:cubicBezTo>
                  <a:cubicBezTo>
                    <a:pt x="88998" y="21737"/>
                    <a:pt x="88388" y="21070"/>
                    <a:pt x="88426" y="20280"/>
                  </a:cubicBezTo>
                  <a:cubicBezTo>
                    <a:pt x="88426" y="20204"/>
                    <a:pt x="88436" y="20137"/>
                    <a:pt x="88455" y="20061"/>
                  </a:cubicBezTo>
                  <a:cubicBezTo>
                    <a:pt x="88569" y="19270"/>
                    <a:pt x="88941" y="18527"/>
                    <a:pt x="89503" y="17965"/>
                  </a:cubicBezTo>
                  <a:cubicBezTo>
                    <a:pt x="90360" y="17108"/>
                    <a:pt x="91408" y="16060"/>
                    <a:pt x="91122" y="14917"/>
                  </a:cubicBezTo>
                  <a:cubicBezTo>
                    <a:pt x="90770" y="14012"/>
                    <a:pt x="89760" y="13546"/>
                    <a:pt x="88836" y="13870"/>
                  </a:cubicBezTo>
                  <a:cubicBezTo>
                    <a:pt x="87922" y="14184"/>
                    <a:pt x="87198" y="14879"/>
                    <a:pt x="86836" y="15774"/>
                  </a:cubicBezTo>
                  <a:cubicBezTo>
                    <a:pt x="86836" y="16536"/>
                    <a:pt x="86074" y="17489"/>
                    <a:pt x="85502" y="18346"/>
                  </a:cubicBezTo>
                  <a:cubicBezTo>
                    <a:pt x="84931" y="19204"/>
                    <a:pt x="84836" y="19204"/>
                    <a:pt x="84359" y="19108"/>
                  </a:cubicBezTo>
                  <a:cubicBezTo>
                    <a:pt x="83988" y="17413"/>
                    <a:pt x="84445" y="15641"/>
                    <a:pt x="85597" y="14346"/>
                  </a:cubicBezTo>
                  <a:cubicBezTo>
                    <a:pt x="86026" y="13946"/>
                    <a:pt x="86407" y="13498"/>
                    <a:pt x="86740" y="13012"/>
                  </a:cubicBezTo>
                  <a:cubicBezTo>
                    <a:pt x="86740" y="12441"/>
                    <a:pt x="86740" y="11583"/>
                    <a:pt x="86169" y="11488"/>
                  </a:cubicBezTo>
                  <a:lnTo>
                    <a:pt x="85597" y="11488"/>
                  </a:lnTo>
                  <a:cubicBezTo>
                    <a:pt x="84293" y="11860"/>
                    <a:pt x="83254" y="12860"/>
                    <a:pt x="82835" y="14155"/>
                  </a:cubicBezTo>
                  <a:cubicBezTo>
                    <a:pt x="82835" y="15203"/>
                    <a:pt x="82835" y="16536"/>
                    <a:pt x="81407" y="17013"/>
                  </a:cubicBezTo>
                  <a:cubicBezTo>
                    <a:pt x="80825" y="14479"/>
                    <a:pt x="81711" y="11831"/>
                    <a:pt x="83693" y="10155"/>
                  </a:cubicBezTo>
                  <a:cubicBezTo>
                    <a:pt x="84359" y="9726"/>
                    <a:pt x="84969" y="9212"/>
                    <a:pt x="85502" y="8631"/>
                  </a:cubicBezTo>
                  <a:cubicBezTo>
                    <a:pt x="85940" y="7964"/>
                    <a:pt x="85940" y="7107"/>
                    <a:pt x="85502" y="6440"/>
                  </a:cubicBezTo>
                  <a:cubicBezTo>
                    <a:pt x="85055" y="5973"/>
                    <a:pt x="84426" y="5735"/>
                    <a:pt x="83788" y="5773"/>
                  </a:cubicBezTo>
                  <a:cubicBezTo>
                    <a:pt x="82035" y="5897"/>
                    <a:pt x="80454" y="6907"/>
                    <a:pt x="79597" y="8440"/>
                  </a:cubicBezTo>
                  <a:cubicBezTo>
                    <a:pt x="78949" y="10069"/>
                    <a:pt x="78501" y="11755"/>
                    <a:pt x="78263" y="13488"/>
                  </a:cubicBezTo>
                  <a:cubicBezTo>
                    <a:pt x="78263" y="14155"/>
                    <a:pt x="78263" y="14822"/>
                    <a:pt x="77120" y="14917"/>
                  </a:cubicBezTo>
                  <a:cubicBezTo>
                    <a:pt x="75977" y="15013"/>
                    <a:pt x="75596" y="14251"/>
                    <a:pt x="75596" y="13393"/>
                  </a:cubicBezTo>
                  <a:cubicBezTo>
                    <a:pt x="75672" y="12565"/>
                    <a:pt x="75901" y="11755"/>
                    <a:pt x="76263" y="11012"/>
                  </a:cubicBezTo>
                  <a:cubicBezTo>
                    <a:pt x="76654" y="10269"/>
                    <a:pt x="76654" y="9373"/>
                    <a:pt x="76263" y="8631"/>
                  </a:cubicBezTo>
                  <a:cubicBezTo>
                    <a:pt x="75472" y="7935"/>
                    <a:pt x="74291" y="7935"/>
                    <a:pt x="73501" y="8631"/>
                  </a:cubicBezTo>
                  <a:cubicBezTo>
                    <a:pt x="72901" y="9450"/>
                    <a:pt x="72472" y="10393"/>
                    <a:pt x="72262" y="11393"/>
                  </a:cubicBezTo>
                  <a:lnTo>
                    <a:pt x="72262" y="13012"/>
                  </a:lnTo>
                  <a:cubicBezTo>
                    <a:pt x="71453" y="11031"/>
                    <a:pt x="71453" y="8802"/>
                    <a:pt x="72262" y="6821"/>
                  </a:cubicBezTo>
                  <a:cubicBezTo>
                    <a:pt x="72510" y="6307"/>
                    <a:pt x="72701" y="5764"/>
                    <a:pt x="72834" y="5202"/>
                  </a:cubicBezTo>
                  <a:cubicBezTo>
                    <a:pt x="72872" y="4640"/>
                    <a:pt x="72624" y="4106"/>
                    <a:pt x="72167" y="3773"/>
                  </a:cubicBezTo>
                  <a:cubicBezTo>
                    <a:pt x="71920" y="3678"/>
                    <a:pt x="71653" y="3678"/>
                    <a:pt x="71405" y="3773"/>
                  </a:cubicBezTo>
                  <a:cubicBezTo>
                    <a:pt x="69976" y="3773"/>
                    <a:pt x="69119" y="5297"/>
                    <a:pt x="68834" y="6726"/>
                  </a:cubicBezTo>
                  <a:cubicBezTo>
                    <a:pt x="68548" y="8154"/>
                    <a:pt x="68834" y="9488"/>
                    <a:pt x="68834" y="10917"/>
                  </a:cubicBezTo>
                  <a:cubicBezTo>
                    <a:pt x="68834" y="12345"/>
                    <a:pt x="68834" y="12250"/>
                    <a:pt x="67976" y="12060"/>
                  </a:cubicBezTo>
                  <a:lnTo>
                    <a:pt x="67500" y="12060"/>
                  </a:lnTo>
                  <a:cubicBezTo>
                    <a:pt x="66547" y="10155"/>
                    <a:pt x="67500" y="7869"/>
                    <a:pt x="67500" y="5868"/>
                  </a:cubicBezTo>
                  <a:cubicBezTo>
                    <a:pt x="66986" y="4687"/>
                    <a:pt x="66157" y="3668"/>
                    <a:pt x="65119" y="2916"/>
                  </a:cubicBezTo>
                  <a:cubicBezTo>
                    <a:pt x="64357" y="2344"/>
                    <a:pt x="63214" y="1963"/>
                    <a:pt x="62833" y="2916"/>
                  </a:cubicBezTo>
                  <a:cubicBezTo>
                    <a:pt x="62737" y="3259"/>
                    <a:pt x="62737" y="3620"/>
                    <a:pt x="62833" y="3963"/>
                  </a:cubicBezTo>
                  <a:cubicBezTo>
                    <a:pt x="63404" y="5488"/>
                    <a:pt x="64261" y="6821"/>
                    <a:pt x="64928" y="8250"/>
                  </a:cubicBezTo>
                  <a:cubicBezTo>
                    <a:pt x="65547" y="9745"/>
                    <a:pt x="65547" y="11422"/>
                    <a:pt x="64928" y="12917"/>
                  </a:cubicBezTo>
                  <a:cubicBezTo>
                    <a:pt x="64261" y="12917"/>
                    <a:pt x="63499" y="12917"/>
                    <a:pt x="63309" y="11774"/>
                  </a:cubicBezTo>
                  <a:cubicBezTo>
                    <a:pt x="63233" y="11031"/>
                    <a:pt x="63080" y="10288"/>
                    <a:pt x="62833" y="9583"/>
                  </a:cubicBezTo>
                  <a:cubicBezTo>
                    <a:pt x="62833" y="9583"/>
                    <a:pt x="62833" y="9583"/>
                    <a:pt x="62833" y="9583"/>
                  </a:cubicBezTo>
                  <a:cubicBezTo>
                    <a:pt x="62833" y="9583"/>
                    <a:pt x="61595" y="10155"/>
                    <a:pt x="61595" y="10917"/>
                  </a:cubicBezTo>
                  <a:cubicBezTo>
                    <a:pt x="61595" y="11679"/>
                    <a:pt x="61595" y="12536"/>
                    <a:pt x="60642" y="12631"/>
                  </a:cubicBezTo>
                  <a:cubicBezTo>
                    <a:pt x="60023" y="10955"/>
                    <a:pt x="59823" y="9164"/>
                    <a:pt x="60070" y="7392"/>
                  </a:cubicBezTo>
                  <a:cubicBezTo>
                    <a:pt x="59994" y="4726"/>
                    <a:pt x="58604" y="2268"/>
                    <a:pt x="56356" y="821"/>
                  </a:cubicBezTo>
                  <a:cubicBezTo>
                    <a:pt x="56070" y="544"/>
                    <a:pt x="55698" y="382"/>
                    <a:pt x="55308" y="344"/>
                  </a:cubicBezTo>
                  <a:cubicBezTo>
                    <a:pt x="54355" y="344"/>
                    <a:pt x="53784" y="1297"/>
                    <a:pt x="53689" y="2154"/>
                  </a:cubicBezTo>
                  <a:cubicBezTo>
                    <a:pt x="53689" y="3078"/>
                    <a:pt x="53879" y="3983"/>
                    <a:pt x="54260" y="4821"/>
                  </a:cubicBezTo>
                  <a:cubicBezTo>
                    <a:pt x="54641" y="6021"/>
                    <a:pt x="54832" y="7278"/>
                    <a:pt x="54832" y="8536"/>
                  </a:cubicBezTo>
                  <a:cubicBezTo>
                    <a:pt x="54832" y="9679"/>
                    <a:pt x="54355" y="11202"/>
                    <a:pt x="53212" y="11393"/>
                  </a:cubicBezTo>
                  <a:cubicBezTo>
                    <a:pt x="52070" y="11583"/>
                    <a:pt x="51307" y="10346"/>
                    <a:pt x="51022" y="9297"/>
                  </a:cubicBezTo>
                  <a:cubicBezTo>
                    <a:pt x="50993" y="8183"/>
                    <a:pt x="50765" y="7088"/>
                    <a:pt x="50355" y="6059"/>
                  </a:cubicBezTo>
                  <a:cubicBezTo>
                    <a:pt x="49879" y="5106"/>
                    <a:pt x="48259" y="4535"/>
                    <a:pt x="47688" y="5488"/>
                  </a:cubicBezTo>
                  <a:cubicBezTo>
                    <a:pt x="47602" y="5897"/>
                    <a:pt x="47602" y="6316"/>
                    <a:pt x="47688" y="6726"/>
                  </a:cubicBezTo>
                  <a:cubicBezTo>
                    <a:pt x="47945" y="7631"/>
                    <a:pt x="48269" y="8526"/>
                    <a:pt x="48640" y="9393"/>
                  </a:cubicBezTo>
                  <a:cubicBezTo>
                    <a:pt x="49069" y="10269"/>
                    <a:pt x="49069" y="11288"/>
                    <a:pt x="48640" y="12155"/>
                  </a:cubicBezTo>
                  <a:cubicBezTo>
                    <a:pt x="48269" y="12784"/>
                    <a:pt x="47459" y="12993"/>
                    <a:pt x="46831" y="12631"/>
                  </a:cubicBezTo>
                  <a:cubicBezTo>
                    <a:pt x="46135" y="12165"/>
                    <a:pt x="45745" y="11374"/>
                    <a:pt x="45783" y="10536"/>
                  </a:cubicBezTo>
                  <a:lnTo>
                    <a:pt x="45211" y="4726"/>
                  </a:lnTo>
                  <a:cubicBezTo>
                    <a:pt x="45307" y="3811"/>
                    <a:pt x="45307" y="2877"/>
                    <a:pt x="45211" y="1963"/>
                  </a:cubicBezTo>
                  <a:cubicBezTo>
                    <a:pt x="44916" y="1058"/>
                    <a:pt x="44307" y="278"/>
                    <a:pt x="43497" y="-228"/>
                  </a:cubicBezTo>
                  <a:cubicBezTo>
                    <a:pt x="42945" y="-456"/>
                    <a:pt x="42335" y="-456"/>
                    <a:pt x="41782" y="-228"/>
                  </a:cubicBezTo>
                  <a:cubicBezTo>
                    <a:pt x="41249" y="11"/>
                    <a:pt x="40887" y="525"/>
                    <a:pt x="40830" y="1106"/>
                  </a:cubicBezTo>
                  <a:cubicBezTo>
                    <a:pt x="40916" y="1592"/>
                    <a:pt x="41116" y="2040"/>
                    <a:pt x="41401" y="2440"/>
                  </a:cubicBezTo>
                  <a:cubicBezTo>
                    <a:pt x="42163" y="3716"/>
                    <a:pt x="42621" y="5145"/>
                    <a:pt x="42735" y="6631"/>
                  </a:cubicBezTo>
                  <a:cubicBezTo>
                    <a:pt x="42735" y="7297"/>
                    <a:pt x="42735" y="8059"/>
                    <a:pt x="42068" y="8250"/>
                  </a:cubicBezTo>
                  <a:cubicBezTo>
                    <a:pt x="41735" y="8393"/>
                    <a:pt x="41354" y="8393"/>
                    <a:pt x="41020" y="8250"/>
                  </a:cubicBezTo>
                  <a:cubicBezTo>
                    <a:pt x="40382" y="7574"/>
                    <a:pt x="39982" y="6697"/>
                    <a:pt x="39878" y="5773"/>
                  </a:cubicBezTo>
                  <a:cubicBezTo>
                    <a:pt x="39782" y="4869"/>
                    <a:pt x="39487" y="3983"/>
                    <a:pt x="39020" y="3202"/>
                  </a:cubicBezTo>
                  <a:cubicBezTo>
                    <a:pt x="39020" y="2440"/>
                    <a:pt x="37401" y="1963"/>
                    <a:pt x="36734" y="2535"/>
                  </a:cubicBezTo>
                  <a:cubicBezTo>
                    <a:pt x="36144" y="2973"/>
                    <a:pt x="35887" y="3726"/>
                    <a:pt x="36068" y="4439"/>
                  </a:cubicBezTo>
                  <a:cubicBezTo>
                    <a:pt x="36306" y="5106"/>
                    <a:pt x="36629" y="5754"/>
                    <a:pt x="37020" y="6345"/>
                  </a:cubicBezTo>
                  <a:cubicBezTo>
                    <a:pt x="38201" y="8307"/>
                    <a:pt x="39011" y="10469"/>
                    <a:pt x="39401" y="12727"/>
                  </a:cubicBezTo>
                  <a:cubicBezTo>
                    <a:pt x="39401" y="13488"/>
                    <a:pt x="39401" y="14441"/>
                    <a:pt x="38830" y="14631"/>
                  </a:cubicBezTo>
                  <a:cubicBezTo>
                    <a:pt x="38353" y="14784"/>
                    <a:pt x="37839" y="14584"/>
                    <a:pt x="37591" y="14155"/>
                  </a:cubicBezTo>
                  <a:cubicBezTo>
                    <a:pt x="37496" y="13717"/>
                    <a:pt x="37496" y="13260"/>
                    <a:pt x="37591" y="12822"/>
                  </a:cubicBezTo>
                  <a:cubicBezTo>
                    <a:pt x="37591" y="12060"/>
                    <a:pt x="37591" y="11298"/>
                    <a:pt x="36830" y="10536"/>
                  </a:cubicBezTo>
                  <a:cubicBezTo>
                    <a:pt x="36591" y="9603"/>
                    <a:pt x="36058" y="8764"/>
                    <a:pt x="35305" y="8154"/>
                  </a:cubicBezTo>
                  <a:cubicBezTo>
                    <a:pt x="34505" y="7650"/>
                    <a:pt x="33448" y="7897"/>
                    <a:pt x="32943" y="8697"/>
                  </a:cubicBezTo>
                  <a:cubicBezTo>
                    <a:pt x="32934" y="8707"/>
                    <a:pt x="32934" y="8717"/>
                    <a:pt x="32924" y="8726"/>
                  </a:cubicBezTo>
                  <a:cubicBezTo>
                    <a:pt x="32924" y="9583"/>
                    <a:pt x="32924" y="10346"/>
                    <a:pt x="33591" y="11107"/>
                  </a:cubicBezTo>
                  <a:cubicBezTo>
                    <a:pt x="33896" y="11745"/>
                    <a:pt x="34124" y="12412"/>
                    <a:pt x="34258" y="13108"/>
                  </a:cubicBezTo>
                  <a:cubicBezTo>
                    <a:pt x="34401" y="13479"/>
                    <a:pt x="34401" y="13879"/>
                    <a:pt x="34258" y="14251"/>
                  </a:cubicBezTo>
                  <a:lnTo>
                    <a:pt x="34258" y="14251"/>
                  </a:lnTo>
                  <a:cubicBezTo>
                    <a:pt x="33258" y="14727"/>
                    <a:pt x="32067" y="14298"/>
                    <a:pt x="31591" y="13298"/>
                  </a:cubicBezTo>
                  <a:cubicBezTo>
                    <a:pt x="31591" y="13298"/>
                    <a:pt x="31591" y="13298"/>
                    <a:pt x="31591" y="13298"/>
                  </a:cubicBezTo>
                  <a:cubicBezTo>
                    <a:pt x="31191" y="12336"/>
                    <a:pt x="31029" y="11288"/>
                    <a:pt x="31114" y="10250"/>
                  </a:cubicBezTo>
                  <a:cubicBezTo>
                    <a:pt x="31353" y="9212"/>
                    <a:pt x="31353" y="8145"/>
                    <a:pt x="31114" y="7107"/>
                  </a:cubicBezTo>
                  <a:cubicBezTo>
                    <a:pt x="31162" y="6888"/>
                    <a:pt x="31162" y="6659"/>
                    <a:pt x="31114" y="6440"/>
                  </a:cubicBezTo>
                  <a:cubicBezTo>
                    <a:pt x="30648" y="6145"/>
                    <a:pt x="30057" y="6145"/>
                    <a:pt x="29590" y="6440"/>
                  </a:cubicBezTo>
                  <a:cubicBezTo>
                    <a:pt x="29190" y="6573"/>
                    <a:pt x="28828" y="6802"/>
                    <a:pt x="28543" y="7107"/>
                  </a:cubicBezTo>
                  <a:cubicBezTo>
                    <a:pt x="27876" y="8259"/>
                    <a:pt x="27876" y="9669"/>
                    <a:pt x="28543" y="10822"/>
                  </a:cubicBezTo>
                  <a:cubicBezTo>
                    <a:pt x="29257" y="11936"/>
                    <a:pt x="29867" y="13117"/>
                    <a:pt x="30353" y="14346"/>
                  </a:cubicBezTo>
                  <a:cubicBezTo>
                    <a:pt x="30695" y="14974"/>
                    <a:pt x="30695" y="15727"/>
                    <a:pt x="30353" y="16346"/>
                  </a:cubicBezTo>
                  <a:cubicBezTo>
                    <a:pt x="29781" y="16756"/>
                    <a:pt x="29019" y="16756"/>
                    <a:pt x="28447" y="16346"/>
                  </a:cubicBezTo>
                  <a:cubicBezTo>
                    <a:pt x="28009" y="15803"/>
                    <a:pt x="27743" y="15137"/>
                    <a:pt x="27686" y="14441"/>
                  </a:cubicBezTo>
                  <a:cubicBezTo>
                    <a:pt x="27743" y="14003"/>
                    <a:pt x="27743" y="13555"/>
                    <a:pt x="27686" y="13108"/>
                  </a:cubicBezTo>
                  <a:cubicBezTo>
                    <a:pt x="27533" y="12660"/>
                    <a:pt x="27181" y="12308"/>
                    <a:pt x="26733" y="12155"/>
                  </a:cubicBezTo>
                  <a:cubicBezTo>
                    <a:pt x="25876" y="12155"/>
                    <a:pt x="25114" y="12917"/>
                    <a:pt x="25018" y="13774"/>
                  </a:cubicBezTo>
                  <a:cubicBezTo>
                    <a:pt x="24923" y="14660"/>
                    <a:pt x="24923" y="15556"/>
                    <a:pt x="25018" y="16441"/>
                  </a:cubicBezTo>
                  <a:cubicBezTo>
                    <a:pt x="24799" y="16822"/>
                    <a:pt x="24409" y="17070"/>
                    <a:pt x="23971" y="17108"/>
                  </a:cubicBezTo>
                  <a:cubicBezTo>
                    <a:pt x="23437" y="17156"/>
                    <a:pt x="22923" y="16899"/>
                    <a:pt x="22637" y="16441"/>
                  </a:cubicBezTo>
                  <a:cubicBezTo>
                    <a:pt x="22532" y="16032"/>
                    <a:pt x="22532" y="15613"/>
                    <a:pt x="22637" y="15203"/>
                  </a:cubicBezTo>
                  <a:cubicBezTo>
                    <a:pt x="22447" y="14079"/>
                    <a:pt x="22094" y="12984"/>
                    <a:pt x="21589" y="11965"/>
                  </a:cubicBezTo>
                  <a:cubicBezTo>
                    <a:pt x="21056" y="10926"/>
                    <a:pt x="20075" y="10183"/>
                    <a:pt x="18922" y="9964"/>
                  </a:cubicBezTo>
                  <a:cubicBezTo>
                    <a:pt x="18284" y="9897"/>
                    <a:pt x="17656" y="10183"/>
                    <a:pt x="17303" y="10726"/>
                  </a:cubicBezTo>
                  <a:cubicBezTo>
                    <a:pt x="17208" y="10974"/>
                    <a:pt x="17208" y="11241"/>
                    <a:pt x="17303" y="11488"/>
                  </a:cubicBezTo>
                  <a:cubicBezTo>
                    <a:pt x="17341" y="13003"/>
                    <a:pt x="17837" y="14460"/>
                    <a:pt x="18732" y="15679"/>
                  </a:cubicBezTo>
                  <a:cubicBezTo>
                    <a:pt x="19218" y="16289"/>
                    <a:pt x="19551" y="17003"/>
                    <a:pt x="19684" y="17775"/>
                  </a:cubicBezTo>
                  <a:cubicBezTo>
                    <a:pt x="19932" y="18156"/>
                    <a:pt x="19932" y="18632"/>
                    <a:pt x="19684" y="19013"/>
                  </a:cubicBezTo>
                  <a:cubicBezTo>
                    <a:pt x="19684" y="19013"/>
                    <a:pt x="18827" y="19013"/>
                    <a:pt x="18446" y="19013"/>
                  </a:cubicBezTo>
                  <a:cubicBezTo>
                    <a:pt x="18065" y="19013"/>
                    <a:pt x="17684" y="18346"/>
                    <a:pt x="17303" y="18346"/>
                  </a:cubicBezTo>
                  <a:cubicBezTo>
                    <a:pt x="16760" y="18375"/>
                    <a:pt x="16284" y="18708"/>
                    <a:pt x="16065" y="19204"/>
                  </a:cubicBezTo>
                  <a:cubicBezTo>
                    <a:pt x="16017" y="19680"/>
                    <a:pt x="16017" y="20156"/>
                    <a:pt x="16065" y="20632"/>
                  </a:cubicBezTo>
                  <a:lnTo>
                    <a:pt x="16065" y="21680"/>
                  </a:lnTo>
                  <a:cubicBezTo>
                    <a:pt x="16065" y="22347"/>
                    <a:pt x="15303" y="23013"/>
                    <a:pt x="14636" y="22918"/>
                  </a:cubicBezTo>
                  <a:cubicBezTo>
                    <a:pt x="13970" y="22823"/>
                    <a:pt x="13779" y="22442"/>
                    <a:pt x="13588" y="21966"/>
                  </a:cubicBezTo>
                  <a:cubicBezTo>
                    <a:pt x="13484" y="21461"/>
                    <a:pt x="13484" y="20947"/>
                    <a:pt x="13588" y="20442"/>
                  </a:cubicBezTo>
                  <a:cubicBezTo>
                    <a:pt x="13817" y="19956"/>
                    <a:pt x="13979" y="19441"/>
                    <a:pt x="14065" y="18918"/>
                  </a:cubicBezTo>
                  <a:lnTo>
                    <a:pt x="14065" y="18918"/>
                  </a:lnTo>
                  <a:cubicBezTo>
                    <a:pt x="14065" y="18918"/>
                    <a:pt x="14065" y="17870"/>
                    <a:pt x="13588" y="17679"/>
                  </a:cubicBezTo>
                  <a:cubicBezTo>
                    <a:pt x="13112" y="17489"/>
                    <a:pt x="11874" y="17679"/>
                    <a:pt x="11112" y="19108"/>
                  </a:cubicBezTo>
                  <a:cubicBezTo>
                    <a:pt x="10464" y="20127"/>
                    <a:pt x="10226" y="21347"/>
                    <a:pt x="10445" y="22537"/>
                  </a:cubicBezTo>
                  <a:cubicBezTo>
                    <a:pt x="10445" y="23204"/>
                    <a:pt x="10445" y="23680"/>
                    <a:pt x="10445" y="24252"/>
                  </a:cubicBezTo>
                  <a:cubicBezTo>
                    <a:pt x="10445" y="24823"/>
                    <a:pt x="9207" y="25299"/>
                    <a:pt x="9207" y="26252"/>
                  </a:cubicBezTo>
                  <a:lnTo>
                    <a:pt x="9207" y="26252"/>
                  </a:lnTo>
                  <a:cubicBezTo>
                    <a:pt x="9207" y="24061"/>
                    <a:pt x="8350" y="24633"/>
                    <a:pt x="7969" y="23776"/>
                  </a:cubicBezTo>
                  <a:lnTo>
                    <a:pt x="7969" y="23776"/>
                  </a:lnTo>
                  <a:lnTo>
                    <a:pt x="7492" y="37111"/>
                  </a:lnTo>
                  <a:cubicBezTo>
                    <a:pt x="7235" y="40282"/>
                    <a:pt x="7235" y="43464"/>
                    <a:pt x="7492" y="46636"/>
                  </a:cubicBezTo>
                  <a:cubicBezTo>
                    <a:pt x="7492" y="48922"/>
                    <a:pt x="8350" y="51208"/>
                    <a:pt x="8636" y="53493"/>
                  </a:cubicBezTo>
                  <a:cubicBezTo>
                    <a:pt x="9112" y="60799"/>
                    <a:pt x="8921" y="68133"/>
                    <a:pt x="8064" y="75401"/>
                  </a:cubicBezTo>
                  <a:cubicBezTo>
                    <a:pt x="7492" y="90070"/>
                    <a:pt x="11017" y="104833"/>
                    <a:pt x="8731" y="119216"/>
                  </a:cubicBezTo>
                  <a:cubicBezTo>
                    <a:pt x="8064" y="123883"/>
                    <a:pt x="6730" y="128741"/>
                    <a:pt x="6254" y="133027"/>
                  </a:cubicBezTo>
                  <a:cubicBezTo>
                    <a:pt x="6169" y="135933"/>
                    <a:pt x="5883" y="138828"/>
                    <a:pt x="5397" y="141695"/>
                  </a:cubicBezTo>
                  <a:cubicBezTo>
                    <a:pt x="4435" y="144372"/>
                    <a:pt x="3282" y="146981"/>
                    <a:pt x="1968" y="149506"/>
                  </a:cubicBezTo>
                  <a:cubicBezTo>
                    <a:pt x="920" y="152058"/>
                    <a:pt x="244" y="154754"/>
                    <a:pt x="-32" y="157506"/>
                  </a:cubicBezTo>
                  <a:cubicBezTo>
                    <a:pt x="825" y="157506"/>
                    <a:pt x="1492" y="156935"/>
                    <a:pt x="2063" y="156078"/>
                  </a:cubicBezTo>
                  <a:cubicBezTo>
                    <a:pt x="2740" y="155068"/>
                    <a:pt x="3006" y="153849"/>
                    <a:pt x="2825" y="152648"/>
                  </a:cubicBezTo>
                  <a:cubicBezTo>
                    <a:pt x="2825" y="151982"/>
                    <a:pt x="2825" y="151506"/>
                    <a:pt x="2825" y="150934"/>
                  </a:cubicBezTo>
                  <a:cubicBezTo>
                    <a:pt x="2825" y="150363"/>
                    <a:pt x="4063" y="149886"/>
                    <a:pt x="4063" y="149030"/>
                  </a:cubicBezTo>
                  <a:lnTo>
                    <a:pt x="4063" y="149030"/>
                  </a:lnTo>
                  <a:cubicBezTo>
                    <a:pt x="4063" y="151220"/>
                    <a:pt x="4921" y="150553"/>
                    <a:pt x="5302" y="151411"/>
                  </a:cubicBezTo>
                  <a:cubicBezTo>
                    <a:pt x="5426" y="152392"/>
                    <a:pt x="5149" y="153391"/>
                    <a:pt x="4540" y="154173"/>
                  </a:cubicBezTo>
                  <a:cubicBezTo>
                    <a:pt x="4540" y="155030"/>
                    <a:pt x="4540" y="156363"/>
                    <a:pt x="4540" y="156649"/>
                  </a:cubicBezTo>
                  <a:cubicBezTo>
                    <a:pt x="4540" y="156935"/>
                    <a:pt x="6064" y="156649"/>
                    <a:pt x="6349" y="155506"/>
                  </a:cubicBezTo>
                  <a:cubicBezTo>
                    <a:pt x="6635" y="154363"/>
                    <a:pt x="6349" y="153982"/>
                    <a:pt x="6921" y="153221"/>
                  </a:cubicBezTo>
                  <a:cubicBezTo>
                    <a:pt x="7492" y="152458"/>
                    <a:pt x="8064" y="151982"/>
                    <a:pt x="8731" y="152363"/>
                  </a:cubicBezTo>
                  <a:cubicBezTo>
                    <a:pt x="9397" y="152744"/>
                    <a:pt x="9302" y="154173"/>
                    <a:pt x="8731" y="155030"/>
                  </a:cubicBezTo>
                  <a:lnTo>
                    <a:pt x="7016" y="158078"/>
                  </a:lnTo>
                  <a:cubicBezTo>
                    <a:pt x="6673" y="158583"/>
                    <a:pt x="6473" y="159183"/>
                    <a:pt x="6445" y="159792"/>
                  </a:cubicBezTo>
                  <a:cubicBezTo>
                    <a:pt x="6426" y="160393"/>
                    <a:pt x="6759" y="160954"/>
                    <a:pt x="7302" y="161221"/>
                  </a:cubicBezTo>
                  <a:cubicBezTo>
                    <a:pt x="7969" y="161221"/>
                    <a:pt x="8636" y="160745"/>
                    <a:pt x="9112" y="160174"/>
                  </a:cubicBezTo>
                  <a:cubicBezTo>
                    <a:pt x="9674" y="159364"/>
                    <a:pt x="10093" y="158459"/>
                    <a:pt x="10350" y="157506"/>
                  </a:cubicBezTo>
                  <a:cubicBezTo>
                    <a:pt x="10350" y="156363"/>
                    <a:pt x="11207" y="154840"/>
                    <a:pt x="12350" y="154840"/>
                  </a:cubicBezTo>
                  <a:cubicBezTo>
                    <a:pt x="13188" y="154935"/>
                    <a:pt x="13788" y="155697"/>
                    <a:pt x="13684" y="156535"/>
                  </a:cubicBezTo>
                  <a:cubicBezTo>
                    <a:pt x="13684" y="156535"/>
                    <a:pt x="13684" y="156545"/>
                    <a:pt x="13684" y="156554"/>
                  </a:cubicBezTo>
                  <a:cubicBezTo>
                    <a:pt x="13617" y="157392"/>
                    <a:pt x="13246" y="158164"/>
                    <a:pt x="12636" y="158745"/>
                  </a:cubicBezTo>
                  <a:cubicBezTo>
                    <a:pt x="11779" y="159602"/>
                    <a:pt x="10636" y="160554"/>
                    <a:pt x="11017" y="161697"/>
                  </a:cubicBezTo>
                  <a:cubicBezTo>
                    <a:pt x="11369" y="162612"/>
                    <a:pt x="12360" y="163107"/>
                    <a:pt x="13303" y="162840"/>
                  </a:cubicBezTo>
                  <a:cubicBezTo>
                    <a:pt x="14208" y="162479"/>
                    <a:pt x="14951" y="161803"/>
                    <a:pt x="15398" y="160936"/>
                  </a:cubicBezTo>
                  <a:cubicBezTo>
                    <a:pt x="15398" y="160078"/>
                    <a:pt x="16160" y="159221"/>
                    <a:pt x="16636" y="158364"/>
                  </a:cubicBezTo>
                  <a:cubicBezTo>
                    <a:pt x="17113" y="157506"/>
                    <a:pt x="17303" y="157506"/>
                    <a:pt x="17780" y="157602"/>
                  </a:cubicBezTo>
                  <a:cubicBezTo>
                    <a:pt x="18151" y="159268"/>
                    <a:pt x="17694" y="161012"/>
                    <a:pt x="16541" y="162269"/>
                  </a:cubicBezTo>
                  <a:cubicBezTo>
                    <a:pt x="16113" y="162698"/>
                    <a:pt x="15722" y="163183"/>
                    <a:pt x="15398" y="163698"/>
                  </a:cubicBezTo>
                  <a:cubicBezTo>
                    <a:pt x="15398" y="164269"/>
                    <a:pt x="15398" y="165127"/>
                    <a:pt x="15970" y="165222"/>
                  </a:cubicBezTo>
                  <a:cubicBezTo>
                    <a:pt x="16151" y="165308"/>
                    <a:pt x="16360" y="165308"/>
                    <a:pt x="16541" y="165222"/>
                  </a:cubicBezTo>
                  <a:cubicBezTo>
                    <a:pt x="17846" y="164860"/>
                    <a:pt x="18903" y="163907"/>
                    <a:pt x="19399" y="162650"/>
                  </a:cubicBezTo>
                  <a:cubicBezTo>
                    <a:pt x="19399" y="161602"/>
                    <a:pt x="19399" y="160269"/>
                    <a:pt x="20828" y="159792"/>
                  </a:cubicBezTo>
                  <a:cubicBezTo>
                    <a:pt x="21428" y="162345"/>
                    <a:pt x="20504" y="165022"/>
                    <a:pt x="18446" y="166651"/>
                  </a:cubicBezTo>
                  <a:cubicBezTo>
                    <a:pt x="17789" y="167050"/>
                    <a:pt x="17208" y="167565"/>
                    <a:pt x="16732" y="168174"/>
                  </a:cubicBezTo>
                  <a:cubicBezTo>
                    <a:pt x="16275" y="168832"/>
                    <a:pt x="16275" y="169708"/>
                    <a:pt x="16732" y="170365"/>
                  </a:cubicBezTo>
                  <a:cubicBezTo>
                    <a:pt x="17189" y="170803"/>
                    <a:pt x="17818" y="171013"/>
                    <a:pt x="18446" y="170937"/>
                  </a:cubicBezTo>
                  <a:cubicBezTo>
                    <a:pt x="20227" y="170899"/>
                    <a:pt x="21856" y="169918"/>
                    <a:pt x="22732" y="168365"/>
                  </a:cubicBezTo>
                  <a:cubicBezTo>
                    <a:pt x="23380" y="166736"/>
                    <a:pt x="23828" y="165041"/>
                    <a:pt x="24066" y="163317"/>
                  </a:cubicBezTo>
                  <a:cubicBezTo>
                    <a:pt x="24066" y="162650"/>
                    <a:pt x="24066" y="161983"/>
                    <a:pt x="25209" y="161888"/>
                  </a:cubicBezTo>
                  <a:cubicBezTo>
                    <a:pt x="26352" y="161793"/>
                    <a:pt x="26733" y="162555"/>
                    <a:pt x="26733" y="163412"/>
                  </a:cubicBezTo>
                  <a:cubicBezTo>
                    <a:pt x="26657" y="164241"/>
                    <a:pt x="26428" y="165050"/>
                    <a:pt x="26066" y="165793"/>
                  </a:cubicBezTo>
                  <a:cubicBezTo>
                    <a:pt x="25676" y="166536"/>
                    <a:pt x="25676" y="167431"/>
                    <a:pt x="26066" y="168174"/>
                  </a:cubicBezTo>
                  <a:cubicBezTo>
                    <a:pt x="26857" y="168870"/>
                    <a:pt x="28038" y="168870"/>
                    <a:pt x="28828" y="168174"/>
                  </a:cubicBezTo>
                  <a:cubicBezTo>
                    <a:pt x="29467" y="167374"/>
                    <a:pt x="29895" y="166422"/>
                    <a:pt x="30067" y="165412"/>
                  </a:cubicBezTo>
                  <a:lnTo>
                    <a:pt x="30067" y="163793"/>
                  </a:lnTo>
                  <a:cubicBezTo>
                    <a:pt x="30876" y="165774"/>
                    <a:pt x="30876" y="168003"/>
                    <a:pt x="30067" y="169984"/>
                  </a:cubicBezTo>
                  <a:cubicBezTo>
                    <a:pt x="29981" y="170518"/>
                    <a:pt x="29981" y="171070"/>
                    <a:pt x="30067" y="171604"/>
                  </a:cubicBezTo>
                  <a:cubicBezTo>
                    <a:pt x="29933" y="172156"/>
                    <a:pt x="30162" y="172727"/>
                    <a:pt x="30638" y="173032"/>
                  </a:cubicBezTo>
                  <a:cubicBezTo>
                    <a:pt x="30914" y="173118"/>
                    <a:pt x="31219" y="173118"/>
                    <a:pt x="31495" y="173032"/>
                  </a:cubicBezTo>
                  <a:cubicBezTo>
                    <a:pt x="32867" y="172671"/>
                    <a:pt x="33858" y="171489"/>
                    <a:pt x="33972" y="170079"/>
                  </a:cubicBezTo>
                  <a:cubicBezTo>
                    <a:pt x="34067" y="168689"/>
                    <a:pt x="34067" y="167289"/>
                    <a:pt x="33972" y="165888"/>
                  </a:cubicBezTo>
                  <a:cubicBezTo>
                    <a:pt x="33972" y="165317"/>
                    <a:pt x="33972" y="164555"/>
                    <a:pt x="34829" y="164650"/>
                  </a:cubicBezTo>
                  <a:lnTo>
                    <a:pt x="34829" y="164650"/>
                  </a:lnTo>
                  <a:cubicBezTo>
                    <a:pt x="35782" y="166555"/>
                    <a:pt x="34829" y="168936"/>
                    <a:pt x="35305" y="170937"/>
                  </a:cubicBezTo>
                  <a:cubicBezTo>
                    <a:pt x="35820" y="172147"/>
                    <a:pt x="36687" y="173175"/>
                    <a:pt x="37782" y="173890"/>
                  </a:cubicBezTo>
                  <a:cubicBezTo>
                    <a:pt x="38449" y="173890"/>
                    <a:pt x="39592" y="174747"/>
                    <a:pt x="39973" y="173890"/>
                  </a:cubicBezTo>
                  <a:cubicBezTo>
                    <a:pt x="40068" y="173547"/>
                    <a:pt x="40068" y="173184"/>
                    <a:pt x="39973" y="172842"/>
                  </a:cubicBezTo>
                  <a:cubicBezTo>
                    <a:pt x="39401" y="171318"/>
                    <a:pt x="38544" y="169984"/>
                    <a:pt x="37877" y="168556"/>
                  </a:cubicBezTo>
                  <a:cubicBezTo>
                    <a:pt x="37268" y="167098"/>
                    <a:pt x="37268" y="165451"/>
                    <a:pt x="37877" y="163983"/>
                  </a:cubicBezTo>
                  <a:cubicBezTo>
                    <a:pt x="38544" y="163983"/>
                    <a:pt x="39306" y="163983"/>
                    <a:pt x="39497" y="165031"/>
                  </a:cubicBezTo>
                  <a:cubicBezTo>
                    <a:pt x="39401" y="165755"/>
                    <a:pt x="39401" y="166498"/>
                    <a:pt x="39497" y="167222"/>
                  </a:cubicBezTo>
                  <a:lnTo>
                    <a:pt x="39497" y="167222"/>
                  </a:lnTo>
                  <a:cubicBezTo>
                    <a:pt x="40068" y="167222"/>
                    <a:pt x="40639" y="166651"/>
                    <a:pt x="40735" y="165984"/>
                  </a:cubicBezTo>
                  <a:cubicBezTo>
                    <a:pt x="40830" y="165317"/>
                    <a:pt x="40735" y="164269"/>
                    <a:pt x="41592" y="164269"/>
                  </a:cubicBezTo>
                  <a:cubicBezTo>
                    <a:pt x="42449" y="164269"/>
                    <a:pt x="42163" y="167698"/>
                    <a:pt x="42259" y="169508"/>
                  </a:cubicBezTo>
                  <a:cubicBezTo>
                    <a:pt x="42383" y="172165"/>
                    <a:pt x="43764" y="174604"/>
                    <a:pt x="45974" y="176080"/>
                  </a:cubicBezTo>
                  <a:cubicBezTo>
                    <a:pt x="46345" y="176176"/>
                    <a:pt x="46745" y="176176"/>
                    <a:pt x="47116" y="176080"/>
                  </a:cubicBezTo>
                  <a:cubicBezTo>
                    <a:pt x="48021" y="175976"/>
                    <a:pt x="48698" y="175185"/>
                    <a:pt x="48640" y="174270"/>
                  </a:cubicBezTo>
                  <a:cubicBezTo>
                    <a:pt x="48631" y="173384"/>
                    <a:pt x="48440" y="172508"/>
                    <a:pt x="48069" y="171698"/>
                  </a:cubicBezTo>
                  <a:cubicBezTo>
                    <a:pt x="47698" y="170499"/>
                    <a:pt x="47497" y="169241"/>
                    <a:pt x="47497" y="167984"/>
                  </a:cubicBezTo>
                  <a:cubicBezTo>
                    <a:pt x="47497" y="166746"/>
                    <a:pt x="47497" y="165222"/>
                    <a:pt x="49117" y="165031"/>
                  </a:cubicBezTo>
                  <a:cubicBezTo>
                    <a:pt x="50736" y="164841"/>
                    <a:pt x="51117" y="166079"/>
                    <a:pt x="51307" y="167127"/>
                  </a:cubicBezTo>
                  <a:cubicBezTo>
                    <a:pt x="51403" y="168241"/>
                    <a:pt x="51660" y="169327"/>
                    <a:pt x="52070" y="170365"/>
                  </a:cubicBezTo>
                  <a:cubicBezTo>
                    <a:pt x="52070" y="171413"/>
                    <a:pt x="54165" y="171889"/>
                    <a:pt x="54736" y="170937"/>
                  </a:cubicBezTo>
                  <a:cubicBezTo>
                    <a:pt x="54841" y="170527"/>
                    <a:pt x="54841" y="170108"/>
                    <a:pt x="54736" y="169699"/>
                  </a:cubicBezTo>
                  <a:cubicBezTo>
                    <a:pt x="54479" y="168793"/>
                    <a:pt x="54155" y="167898"/>
                    <a:pt x="53784" y="167031"/>
                  </a:cubicBezTo>
                  <a:cubicBezTo>
                    <a:pt x="53355" y="166155"/>
                    <a:pt x="53355" y="165136"/>
                    <a:pt x="53784" y="164269"/>
                  </a:cubicBezTo>
                  <a:cubicBezTo>
                    <a:pt x="54298" y="163793"/>
                    <a:pt x="55079" y="163793"/>
                    <a:pt x="55594" y="164269"/>
                  </a:cubicBezTo>
                  <a:cubicBezTo>
                    <a:pt x="56356" y="164269"/>
                    <a:pt x="56546" y="165508"/>
                    <a:pt x="56641" y="166270"/>
                  </a:cubicBezTo>
                  <a:lnTo>
                    <a:pt x="57213" y="172080"/>
                  </a:lnTo>
                  <a:cubicBezTo>
                    <a:pt x="57270" y="173051"/>
                    <a:pt x="57461" y="174013"/>
                    <a:pt x="57784" y="174937"/>
                  </a:cubicBezTo>
                  <a:cubicBezTo>
                    <a:pt x="58042" y="175842"/>
                    <a:pt x="58661" y="176595"/>
                    <a:pt x="59499" y="177033"/>
                  </a:cubicBezTo>
                  <a:cubicBezTo>
                    <a:pt x="60013" y="177261"/>
                    <a:pt x="60604" y="177261"/>
                    <a:pt x="61118" y="177033"/>
                  </a:cubicBezTo>
                  <a:cubicBezTo>
                    <a:pt x="61690" y="176880"/>
                    <a:pt x="62109" y="176385"/>
                    <a:pt x="62166" y="175795"/>
                  </a:cubicBezTo>
                  <a:cubicBezTo>
                    <a:pt x="62080" y="175261"/>
                    <a:pt x="61852" y="174766"/>
                    <a:pt x="61499" y="174366"/>
                  </a:cubicBezTo>
                  <a:cubicBezTo>
                    <a:pt x="60747" y="173090"/>
                    <a:pt x="60318" y="171651"/>
                    <a:pt x="60261" y="170175"/>
                  </a:cubicBezTo>
                  <a:cubicBezTo>
                    <a:pt x="60261" y="169603"/>
                    <a:pt x="60261" y="168841"/>
                    <a:pt x="60928" y="168651"/>
                  </a:cubicBezTo>
                  <a:cubicBezTo>
                    <a:pt x="61252" y="168460"/>
                    <a:pt x="61652" y="168460"/>
                    <a:pt x="61976" y="168651"/>
                  </a:cubicBezTo>
                  <a:cubicBezTo>
                    <a:pt x="62595" y="169308"/>
                    <a:pt x="62995" y="170137"/>
                    <a:pt x="63118" y="171032"/>
                  </a:cubicBezTo>
                  <a:cubicBezTo>
                    <a:pt x="63204" y="171975"/>
                    <a:pt x="63490" y="172889"/>
                    <a:pt x="63976" y="173699"/>
                  </a:cubicBezTo>
                  <a:cubicBezTo>
                    <a:pt x="64471" y="174518"/>
                    <a:pt x="65509" y="174804"/>
                    <a:pt x="66357" y="174366"/>
                  </a:cubicBezTo>
                  <a:cubicBezTo>
                    <a:pt x="66909" y="173899"/>
                    <a:pt x="67138" y="173156"/>
                    <a:pt x="66928" y="172461"/>
                  </a:cubicBezTo>
                  <a:cubicBezTo>
                    <a:pt x="66767" y="171756"/>
                    <a:pt x="66443" y="171108"/>
                    <a:pt x="65976" y="170556"/>
                  </a:cubicBezTo>
                  <a:cubicBezTo>
                    <a:pt x="64823" y="168584"/>
                    <a:pt x="64014" y="166422"/>
                    <a:pt x="63595" y="164174"/>
                  </a:cubicBezTo>
                  <a:cubicBezTo>
                    <a:pt x="63595" y="163412"/>
                    <a:pt x="63595" y="162459"/>
                    <a:pt x="64166" y="162173"/>
                  </a:cubicBezTo>
                  <a:cubicBezTo>
                    <a:pt x="64538" y="161907"/>
                    <a:pt x="65033" y="161907"/>
                    <a:pt x="65405" y="162173"/>
                  </a:cubicBezTo>
                  <a:cubicBezTo>
                    <a:pt x="65652" y="162593"/>
                    <a:pt x="65843" y="163040"/>
                    <a:pt x="65976" y="163507"/>
                  </a:cubicBezTo>
                  <a:cubicBezTo>
                    <a:pt x="66157" y="164317"/>
                    <a:pt x="66376" y="165108"/>
                    <a:pt x="66643" y="165888"/>
                  </a:cubicBezTo>
                  <a:cubicBezTo>
                    <a:pt x="66919" y="166784"/>
                    <a:pt x="67452" y="167574"/>
                    <a:pt x="68167" y="168174"/>
                  </a:cubicBezTo>
                  <a:cubicBezTo>
                    <a:pt x="69024" y="168651"/>
                    <a:pt x="70262" y="168174"/>
                    <a:pt x="70548" y="167603"/>
                  </a:cubicBezTo>
                  <a:cubicBezTo>
                    <a:pt x="70834" y="167031"/>
                    <a:pt x="70548" y="165984"/>
                    <a:pt x="69976" y="165222"/>
                  </a:cubicBezTo>
                  <a:cubicBezTo>
                    <a:pt x="69615" y="164602"/>
                    <a:pt x="69348" y="163926"/>
                    <a:pt x="69214" y="163222"/>
                  </a:cubicBezTo>
                  <a:cubicBezTo>
                    <a:pt x="69072" y="162888"/>
                    <a:pt x="69072" y="162507"/>
                    <a:pt x="69214" y="162173"/>
                  </a:cubicBezTo>
                  <a:lnTo>
                    <a:pt x="69214" y="162173"/>
                  </a:lnTo>
                  <a:cubicBezTo>
                    <a:pt x="70215" y="161755"/>
                    <a:pt x="71377" y="162164"/>
                    <a:pt x="71882" y="163126"/>
                  </a:cubicBezTo>
                  <a:cubicBezTo>
                    <a:pt x="72358" y="164069"/>
                    <a:pt x="72558" y="165127"/>
                    <a:pt x="72453" y="166174"/>
                  </a:cubicBezTo>
                  <a:cubicBezTo>
                    <a:pt x="72215" y="167213"/>
                    <a:pt x="72215" y="168279"/>
                    <a:pt x="72453" y="169317"/>
                  </a:cubicBezTo>
                  <a:cubicBezTo>
                    <a:pt x="72396" y="169536"/>
                    <a:pt x="72396" y="169765"/>
                    <a:pt x="72453" y="169984"/>
                  </a:cubicBezTo>
                  <a:cubicBezTo>
                    <a:pt x="72453" y="169984"/>
                    <a:pt x="73501" y="169984"/>
                    <a:pt x="74072" y="169984"/>
                  </a:cubicBezTo>
                  <a:lnTo>
                    <a:pt x="75025" y="169317"/>
                  </a:lnTo>
                  <a:cubicBezTo>
                    <a:pt x="75682" y="168136"/>
                    <a:pt x="75682" y="166688"/>
                    <a:pt x="75025" y="165508"/>
                  </a:cubicBezTo>
                  <a:cubicBezTo>
                    <a:pt x="74310" y="164393"/>
                    <a:pt x="73701" y="163212"/>
                    <a:pt x="73215" y="161983"/>
                  </a:cubicBezTo>
                  <a:cubicBezTo>
                    <a:pt x="73215" y="161317"/>
                    <a:pt x="73215" y="160459"/>
                    <a:pt x="73215" y="160078"/>
                  </a:cubicBezTo>
                  <a:cubicBezTo>
                    <a:pt x="73758" y="159592"/>
                    <a:pt x="74577" y="159592"/>
                    <a:pt x="75120" y="160078"/>
                  </a:cubicBezTo>
                  <a:cubicBezTo>
                    <a:pt x="75549" y="160631"/>
                    <a:pt x="75815" y="161288"/>
                    <a:pt x="75882" y="161983"/>
                  </a:cubicBezTo>
                  <a:cubicBezTo>
                    <a:pt x="75825" y="162431"/>
                    <a:pt x="75825" y="162879"/>
                    <a:pt x="75882" y="163317"/>
                  </a:cubicBezTo>
                  <a:cubicBezTo>
                    <a:pt x="76053" y="163783"/>
                    <a:pt x="76444" y="164145"/>
                    <a:pt x="76930" y="164269"/>
                  </a:cubicBezTo>
                  <a:cubicBezTo>
                    <a:pt x="77787" y="164269"/>
                    <a:pt x="78549" y="163507"/>
                    <a:pt x="78644" y="162650"/>
                  </a:cubicBezTo>
                  <a:cubicBezTo>
                    <a:pt x="78739" y="161764"/>
                    <a:pt x="78739" y="160869"/>
                    <a:pt x="78644" y="159983"/>
                  </a:cubicBezTo>
                  <a:cubicBezTo>
                    <a:pt x="78882" y="159574"/>
                    <a:pt x="79311" y="159316"/>
                    <a:pt x="79787" y="159316"/>
                  </a:cubicBezTo>
                  <a:cubicBezTo>
                    <a:pt x="80311" y="159307"/>
                    <a:pt x="80806" y="159554"/>
                    <a:pt x="81121" y="159983"/>
                  </a:cubicBezTo>
                  <a:cubicBezTo>
                    <a:pt x="81226" y="160393"/>
                    <a:pt x="81226" y="160812"/>
                    <a:pt x="81121" y="161221"/>
                  </a:cubicBezTo>
                  <a:cubicBezTo>
                    <a:pt x="81273" y="162355"/>
                    <a:pt x="81626" y="163450"/>
                    <a:pt x="82168" y="164460"/>
                  </a:cubicBezTo>
                  <a:cubicBezTo>
                    <a:pt x="82711" y="165469"/>
                    <a:pt x="83702" y="166174"/>
                    <a:pt x="84836" y="166364"/>
                  </a:cubicBezTo>
                  <a:cubicBezTo>
                    <a:pt x="85493" y="166498"/>
                    <a:pt x="86160" y="166231"/>
                    <a:pt x="86550" y="165698"/>
                  </a:cubicBezTo>
                  <a:cubicBezTo>
                    <a:pt x="86550" y="165698"/>
                    <a:pt x="86550" y="165127"/>
                    <a:pt x="86550" y="164841"/>
                  </a:cubicBezTo>
                  <a:cubicBezTo>
                    <a:pt x="86436" y="163326"/>
                    <a:pt x="85912" y="161879"/>
                    <a:pt x="85026" y="160650"/>
                  </a:cubicBezTo>
                  <a:cubicBezTo>
                    <a:pt x="84493" y="160059"/>
                    <a:pt x="84131" y="159335"/>
                    <a:pt x="83978" y="158555"/>
                  </a:cubicBezTo>
                  <a:cubicBezTo>
                    <a:pt x="83921" y="158097"/>
                    <a:pt x="84140" y="157640"/>
                    <a:pt x="84550" y="157411"/>
                  </a:cubicBezTo>
                  <a:cubicBezTo>
                    <a:pt x="84550" y="157411"/>
                    <a:pt x="85407" y="157411"/>
                    <a:pt x="85788" y="157411"/>
                  </a:cubicBezTo>
                  <a:cubicBezTo>
                    <a:pt x="86112" y="157725"/>
                    <a:pt x="86502" y="157954"/>
                    <a:pt x="86931" y="158078"/>
                  </a:cubicBezTo>
                  <a:cubicBezTo>
                    <a:pt x="87474" y="158049"/>
                    <a:pt x="87950" y="157716"/>
                    <a:pt x="88169" y="157221"/>
                  </a:cubicBezTo>
                  <a:cubicBezTo>
                    <a:pt x="88217" y="156716"/>
                    <a:pt x="88217" y="156202"/>
                    <a:pt x="88169" y="155697"/>
                  </a:cubicBezTo>
                  <a:lnTo>
                    <a:pt x="88169" y="154649"/>
                  </a:lnTo>
                  <a:cubicBezTo>
                    <a:pt x="88169" y="154077"/>
                    <a:pt x="88931" y="153411"/>
                    <a:pt x="89598" y="153411"/>
                  </a:cubicBezTo>
                  <a:cubicBezTo>
                    <a:pt x="90265" y="153411"/>
                    <a:pt x="90455" y="153411"/>
                    <a:pt x="90646" y="154458"/>
                  </a:cubicBezTo>
                  <a:cubicBezTo>
                    <a:pt x="90779" y="154954"/>
                    <a:pt x="90779" y="155487"/>
                    <a:pt x="90646" y="155983"/>
                  </a:cubicBezTo>
                  <a:cubicBezTo>
                    <a:pt x="90446" y="156440"/>
                    <a:pt x="90284" y="156926"/>
                    <a:pt x="90170" y="157411"/>
                  </a:cubicBezTo>
                  <a:lnTo>
                    <a:pt x="90170" y="157983"/>
                  </a:lnTo>
                  <a:cubicBezTo>
                    <a:pt x="90170" y="157983"/>
                    <a:pt x="90170" y="159031"/>
                    <a:pt x="90741" y="159126"/>
                  </a:cubicBezTo>
                  <a:cubicBezTo>
                    <a:pt x="91312" y="159221"/>
                    <a:pt x="92455" y="158649"/>
                    <a:pt x="93122" y="157697"/>
                  </a:cubicBezTo>
                  <a:cubicBezTo>
                    <a:pt x="93770" y="156678"/>
                    <a:pt x="94008" y="155459"/>
                    <a:pt x="93789" y="154268"/>
                  </a:cubicBezTo>
                  <a:cubicBezTo>
                    <a:pt x="93789" y="153601"/>
                    <a:pt x="93789" y="153125"/>
                    <a:pt x="93789" y="152554"/>
                  </a:cubicBezTo>
                  <a:cubicBezTo>
                    <a:pt x="93789" y="151982"/>
                    <a:pt x="95027" y="151506"/>
                    <a:pt x="95027" y="150553"/>
                  </a:cubicBezTo>
                  <a:lnTo>
                    <a:pt x="95027" y="150553"/>
                  </a:lnTo>
                  <a:cubicBezTo>
                    <a:pt x="95027" y="152839"/>
                    <a:pt x="95980" y="152172"/>
                    <a:pt x="96265" y="153030"/>
                  </a:cubicBezTo>
                  <a:cubicBezTo>
                    <a:pt x="96380" y="154001"/>
                    <a:pt x="96142" y="154983"/>
                    <a:pt x="95599" y="155792"/>
                  </a:cubicBezTo>
                  <a:cubicBezTo>
                    <a:pt x="95599" y="156649"/>
                    <a:pt x="95599" y="157983"/>
                    <a:pt x="95599" y="158268"/>
                  </a:cubicBezTo>
                  <a:cubicBezTo>
                    <a:pt x="96370" y="158440"/>
                    <a:pt x="97132" y="157954"/>
                    <a:pt x="97304" y="157182"/>
                  </a:cubicBezTo>
                  <a:cubicBezTo>
                    <a:pt x="97304" y="157163"/>
                    <a:pt x="97313" y="157145"/>
                    <a:pt x="97313" y="157126"/>
                  </a:cubicBezTo>
                  <a:cubicBezTo>
                    <a:pt x="97494" y="156354"/>
                    <a:pt x="97713" y="155592"/>
                    <a:pt x="97980" y="154840"/>
                  </a:cubicBezTo>
                  <a:cubicBezTo>
                    <a:pt x="97980" y="154173"/>
                    <a:pt x="99123" y="153506"/>
                    <a:pt x="99790" y="153887"/>
                  </a:cubicBezTo>
                  <a:cubicBezTo>
                    <a:pt x="100457" y="154268"/>
                    <a:pt x="99790" y="155697"/>
                    <a:pt x="99790" y="156649"/>
                  </a:cubicBezTo>
                  <a:lnTo>
                    <a:pt x="98170" y="159602"/>
                  </a:lnTo>
                  <a:cubicBezTo>
                    <a:pt x="97856" y="160126"/>
                    <a:pt x="97656" y="160707"/>
                    <a:pt x="97599" y="161317"/>
                  </a:cubicBezTo>
                  <a:cubicBezTo>
                    <a:pt x="97599" y="161983"/>
                    <a:pt x="97599" y="162650"/>
                    <a:pt x="98456" y="162746"/>
                  </a:cubicBezTo>
                  <a:cubicBezTo>
                    <a:pt x="99313" y="162840"/>
                    <a:pt x="99790" y="162746"/>
                    <a:pt x="100266" y="161793"/>
                  </a:cubicBezTo>
                  <a:cubicBezTo>
                    <a:pt x="100818" y="160974"/>
                    <a:pt x="101228" y="160078"/>
                    <a:pt x="101504" y="159126"/>
                  </a:cubicBezTo>
                  <a:cubicBezTo>
                    <a:pt x="101504" y="157983"/>
                    <a:pt x="102266" y="156363"/>
                    <a:pt x="103505" y="156459"/>
                  </a:cubicBezTo>
                  <a:cubicBezTo>
                    <a:pt x="104343" y="156554"/>
                    <a:pt x="104943" y="157316"/>
                    <a:pt x="104838" y="158145"/>
                  </a:cubicBezTo>
                  <a:cubicBezTo>
                    <a:pt x="104838" y="158154"/>
                    <a:pt x="104838" y="158164"/>
                    <a:pt x="104838" y="158173"/>
                  </a:cubicBezTo>
                  <a:cubicBezTo>
                    <a:pt x="104733" y="158992"/>
                    <a:pt x="104324" y="159735"/>
                    <a:pt x="103695" y="160269"/>
                  </a:cubicBezTo>
                  <a:cubicBezTo>
                    <a:pt x="102933" y="161126"/>
                    <a:pt x="101790" y="162173"/>
                    <a:pt x="102171" y="163317"/>
                  </a:cubicBezTo>
                  <a:cubicBezTo>
                    <a:pt x="102523" y="164222"/>
                    <a:pt x="103533" y="164688"/>
                    <a:pt x="104457" y="164365"/>
                  </a:cubicBezTo>
                  <a:cubicBezTo>
                    <a:pt x="105371" y="164050"/>
                    <a:pt x="106095" y="163355"/>
                    <a:pt x="106457" y="162459"/>
                  </a:cubicBezTo>
                  <a:lnTo>
                    <a:pt x="106457" y="162459"/>
                  </a:lnTo>
                  <a:cubicBezTo>
                    <a:pt x="106695" y="160107"/>
                    <a:pt x="105810" y="157773"/>
                    <a:pt x="104076" y="15617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2" name="Freeform: Shape 601">
              <a:extLst>
                <a:ext uri="{FF2B5EF4-FFF2-40B4-BE49-F238E27FC236}">
                  <a16:creationId xmlns:a16="http://schemas.microsoft.com/office/drawing/2014/main" xmlns="" id="{172DD97F-C535-BE1B-46F4-5339C440EACE}"/>
                </a:ext>
              </a:extLst>
            </p:cNvPr>
            <p:cNvSpPr/>
            <p:nvPr/>
          </p:nvSpPr>
          <p:spPr>
            <a:xfrm>
              <a:off x="4125086" y="3726763"/>
              <a:ext cx="97172" cy="176181"/>
            </a:xfrm>
            <a:custGeom>
              <a:avLst/>
              <a:gdLst>
                <a:gd name="connsiteX0" fmla="*/ 93027 w 97172"/>
                <a:gd name="connsiteY0" fmla="*/ 143702 h 176181"/>
                <a:gd name="connsiteX1" fmla="*/ 93884 w 97172"/>
                <a:gd name="connsiteY1" fmla="*/ 135035 h 176181"/>
                <a:gd name="connsiteX2" fmla="*/ 96361 w 97172"/>
                <a:gd name="connsiteY2" fmla="*/ 121223 h 176181"/>
                <a:gd name="connsiteX3" fmla="*/ 95694 w 97172"/>
                <a:gd name="connsiteY3" fmla="*/ 77409 h 176181"/>
                <a:gd name="connsiteX4" fmla="*/ 96265 w 97172"/>
                <a:gd name="connsiteY4" fmla="*/ 55501 h 176181"/>
                <a:gd name="connsiteX5" fmla="*/ 95123 w 97172"/>
                <a:gd name="connsiteY5" fmla="*/ 48643 h 176181"/>
                <a:gd name="connsiteX6" fmla="*/ 95123 w 97172"/>
                <a:gd name="connsiteY6" fmla="*/ 39118 h 176181"/>
                <a:gd name="connsiteX7" fmla="*/ 95599 w 97172"/>
                <a:gd name="connsiteY7" fmla="*/ 25783 h 176181"/>
                <a:gd name="connsiteX8" fmla="*/ 95599 w 97172"/>
                <a:gd name="connsiteY8" fmla="*/ 23783 h 176181"/>
                <a:gd name="connsiteX9" fmla="*/ 95599 w 97172"/>
                <a:gd name="connsiteY9" fmla="*/ 21020 h 176181"/>
                <a:gd name="connsiteX10" fmla="*/ 94075 w 97172"/>
                <a:gd name="connsiteY10" fmla="*/ 22163 h 176181"/>
                <a:gd name="connsiteX11" fmla="*/ 93503 w 97172"/>
                <a:gd name="connsiteY11" fmla="*/ 24450 h 176181"/>
                <a:gd name="connsiteX12" fmla="*/ 91694 w 97172"/>
                <a:gd name="connsiteY12" fmla="*/ 25402 h 176181"/>
                <a:gd name="connsiteX13" fmla="*/ 91694 w 97172"/>
                <a:gd name="connsiteY13" fmla="*/ 22640 h 176181"/>
                <a:gd name="connsiteX14" fmla="*/ 93313 w 97172"/>
                <a:gd name="connsiteY14" fmla="*/ 19592 h 176181"/>
                <a:gd name="connsiteX15" fmla="*/ 93884 w 97172"/>
                <a:gd name="connsiteY15" fmla="*/ 17972 h 176181"/>
                <a:gd name="connsiteX16" fmla="*/ 93027 w 97172"/>
                <a:gd name="connsiteY16" fmla="*/ 16544 h 176181"/>
                <a:gd name="connsiteX17" fmla="*/ 91313 w 97172"/>
                <a:gd name="connsiteY17" fmla="*/ 17496 h 176181"/>
                <a:gd name="connsiteX18" fmla="*/ 89979 w 97172"/>
                <a:gd name="connsiteY18" fmla="*/ 20163 h 176181"/>
                <a:gd name="connsiteX19" fmla="*/ 87979 w 97172"/>
                <a:gd name="connsiteY19" fmla="*/ 22830 h 176181"/>
                <a:gd name="connsiteX20" fmla="*/ 86740 w 97172"/>
                <a:gd name="connsiteY20" fmla="*/ 21116 h 176181"/>
                <a:gd name="connsiteX21" fmla="*/ 87788 w 97172"/>
                <a:gd name="connsiteY21" fmla="*/ 18925 h 176181"/>
                <a:gd name="connsiteX22" fmla="*/ 89408 w 97172"/>
                <a:gd name="connsiteY22" fmla="*/ 15972 h 176181"/>
                <a:gd name="connsiteX23" fmla="*/ 87122 w 97172"/>
                <a:gd name="connsiteY23" fmla="*/ 14829 h 176181"/>
                <a:gd name="connsiteX24" fmla="*/ 85121 w 97172"/>
                <a:gd name="connsiteY24" fmla="*/ 16735 h 176181"/>
                <a:gd name="connsiteX25" fmla="*/ 83788 w 97172"/>
                <a:gd name="connsiteY25" fmla="*/ 19306 h 176181"/>
                <a:gd name="connsiteX26" fmla="*/ 82645 w 97172"/>
                <a:gd name="connsiteY26" fmla="*/ 20068 h 176181"/>
                <a:gd name="connsiteX27" fmla="*/ 83883 w 97172"/>
                <a:gd name="connsiteY27" fmla="*/ 15401 h 176181"/>
                <a:gd name="connsiteX28" fmla="*/ 85026 w 97172"/>
                <a:gd name="connsiteY28" fmla="*/ 13972 h 176181"/>
                <a:gd name="connsiteX29" fmla="*/ 84550 w 97172"/>
                <a:gd name="connsiteY29" fmla="*/ 12448 h 176181"/>
                <a:gd name="connsiteX30" fmla="*/ 83883 w 97172"/>
                <a:gd name="connsiteY30" fmla="*/ 12448 h 176181"/>
                <a:gd name="connsiteX31" fmla="*/ 81121 w 97172"/>
                <a:gd name="connsiteY31" fmla="*/ 15115 h 176181"/>
                <a:gd name="connsiteX32" fmla="*/ 79692 w 97172"/>
                <a:gd name="connsiteY32" fmla="*/ 17972 h 176181"/>
                <a:gd name="connsiteX33" fmla="*/ 82073 w 97172"/>
                <a:gd name="connsiteY33" fmla="*/ 11115 h 176181"/>
                <a:gd name="connsiteX34" fmla="*/ 83788 w 97172"/>
                <a:gd name="connsiteY34" fmla="*/ 9591 h 176181"/>
                <a:gd name="connsiteX35" fmla="*/ 83788 w 97172"/>
                <a:gd name="connsiteY35" fmla="*/ 7400 h 176181"/>
                <a:gd name="connsiteX36" fmla="*/ 82073 w 97172"/>
                <a:gd name="connsiteY36" fmla="*/ 6828 h 176181"/>
                <a:gd name="connsiteX37" fmla="*/ 77882 w 97172"/>
                <a:gd name="connsiteY37" fmla="*/ 9400 h 176181"/>
                <a:gd name="connsiteX38" fmla="*/ 76454 w 97172"/>
                <a:gd name="connsiteY38" fmla="*/ 14448 h 176181"/>
                <a:gd name="connsiteX39" fmla="*/ 75311 w 97172"/>
                <a:gd name="connsiteY39" fmla="*/ 15877 h 176181"/>
                <a:gd name="connsiteX40" fmla="*/ 73882 w 97172"/>
                <a:gd name="connsiteY40" fmla="*/ 14258 h 176181"/>
                <a:gd name="connsiteX41" fmla="*/ 74549 w 97172"/>
                <a:gd name="connsiteY41" fmla="*/ 11877 h 176181"/>
                <a:gd name="connsiteX42" fmla="*/ 74549 w 97172"/>
                <a:gd name="connsiteY42" fmla="*/ 9495 h 176181"/>
                <a:gd name="connsiteX43" fmla="*/ 71991 w 97172"/>
                <a:gd name="connsiteY43" fmla="*/ 9381 h 176181"/>
                <a:gd name="connsiteX44" fmla="*/ 71882 w 97172"/>
                <a:gd name="connsiteY44" fmla="*/ 9495 h 176181"/>
                <a:gd name="connsiteX45" fmla="*/ 70643 w 97172"/>
                <a:gd name="connsiteY45" fmla="*/ 12162 h 176181"/>
                <a:gd name="connsiteX46" fmla="*/ 70643 w 97172"/>
                <a:gd name="connsiteY46" fmla="*/ 13782 h 176181"/>
                <a:gd name="connsiteX47" fmla="*/ 70643 w 97172"/>
                <a:gd name="connsiteY47" fmla="*/ 7590 h 176181"/>
                <a:gd name="connsiteX48" fmla="*/ 70643 w 97172"/>
                <a:gd name="connsiteY48" fmla="*/ 5971 h 176181"/>
                <a:gd name="connsiteX49" fmla="*/ 70072 w 97172"/>
                <a:gd name="connsiteY49" fmla="*/ 4542 h 176181"/>
                <a:gd name="connsiteX50" fmla="*/ 69310 w 97172"/>
                <a:gd name="connsiteY50" fmla="*/ 4542 h 176181"/>
                <a:gd name="connsiteX51" fmla="*/ 66738 w 97172"/>
                <a:gd name="connsiteY51" fmla="*/ 7495 h 176181"/>
                <a:gd name="connsiteX52" fmla="*/ 66738 w 97172"/>
                <a:gd name="connsiteY52" fmla="*/ 11686 h 176181"/>
                <a:gd name="connsiteX53" fmla="*/ 65786 w 97172"/>
                <a:gd name="connsiteY53" fmla="*/ 12829 h 176181"/>
                <a:gd name="connsiteX54" fmla="*/ 65786 w 97172"/>
                <a:gd name="connsiteY54" fmla="*/ 12353 h 176181"/>
                <a:gd name="connsiteX55" fmla="*/ 65786 w 97172"/>
                <a:gd name="connsiteY55" fmla="*/ 6161 h 176181"/>
                <a:gd name="connsiteX56" fmla="*/ 63404 w 97172"/>
                <a:gd name="connsiteY56" fmla="*/ 3113 h 176181"/>
                <a:gd name="connsiteX57" fmla="*/ 61213 w 97172"/>
                <a:gd name="connsiteY57" fmla="*/ 3113 h 176181"/>
                <a:gd name="connsiteX58" fmla="*/ 61213 w 97172"/>
                <a:gd name="connsiteY58" fmla="*/ 4161 h 176181"/>
                <a:gd name="connsiteX59" fmla="*/ 63309 w 97172"/>
                <a:gd name="connsiteY59" fmla="*/ 8447 h 176181"/>
                <a:gd name="connsiteX60" fmla="*/ 63309 w 97172"/>
                <a:gd name="connsiteY60" fmla="*/ 13020 h 176181"/>
                <a:gd name="connsiteX61" fmla="*/ 61690 w 97172"/>
                <a:gd name="connsiteY61" fmla="*/ 11972 h 176181"/>
                <a:gd name="connsiteX62" fmla="*/ 61690 w 97172"/>
                <a:gd name="connsiteY62" fmla="*/ 9781 h 176181"/>
                <a:gd name="connsiteX63" fmla="*/ 61690 w 97172"/>
                <a:gd name="connsiteY63" fmla="*/ 9781 h 176181"/>
                <a:gd name="connsiteX64" fmla="*/ 60356 w 97172"/>
                <a:gd name="connsiteY64" fmla="*/ 11019 h 176181"/>
                <a:gd name="connsiteX65" fmla="*/ 59499 w 97172"/>
                <a:gd name="connsiteY65" fmla="*/ 12734 h 176181"/>
                <a:gd name="connsiteX66" fmla="*/ 58928 w 97172"/>
                <a:gd name="connsiteY66" fmla="*/ 7495 h 176181"/>
                <a:gd name="connsiteX67" fmla="*/ 55213 w 97172"/>
                <a:gd name="connsiteY67" fmla="*/ 923 h 176181"/>
                <a:gd name="connsiteX68" fmla="*/ 54165 w 97172"/>
                <a:gd name="connsiteY68" fmla="*/ 923 h 176181"/>
                <a:gd name="connsiteX69" fmla="*/ 52546 w 97172"/>
                <a:gd name="connsiteY69" fmla="*/ 2732 h 176181"/>
                <a:gd name="connsiteX70" fmla="*/ 53117 w 97172"/>
                <a:gd name="connsiteY70" fmla="*/ 5304 h 176181"/>
                <a:gd name="connsiteX71" fmla="*/ 53689 w 97172"/>
                <a:gd name="connsiteY71" fmla="*/ 9019 h 176181"/>
                <a:gd name="connsiteX72" fmla="*/ 52070 w 97172"/>
                <a:gd name="connsiteY72" fmla="*/ 11877 h 176181"/>
                <a:gd name="connsiteX73" fmla="*/ 49879 w 97172"/>
                <a:gd name="connsiteY73" fmla="*/ 9781 h 176181"/>
                <a:gd name="connsiteX74" fmla="*/ 49212 w 97172"/>
                <a:gd name="connsiteY74" fmla="*/ 6543 h 176181"/>
                <a:gd name="connsiteX75" fmla="*/ 46545 w 97172"/>
                <a:gd name="connsiteY75" fmla="*/ 5971 h 176181"/>
                <a:gd name="connsiteX76" fmla="*/ 46545 w 97172"/>
                <a:gd name="connsiteY76" fmla="*/ 7210 h 176181"/>
                <a:gd name="connsiteX77" fmla="*/ 47498 w 97172"/>
                <a:gd name="connsiteY77" fmla="*/ 9876 h 176181"/>
                <a:gd name="connsiteX78" fmla="*/ 47498 w 97172"/>
                <a:gd name="connsiteY78" fmla="*/ 12638 h 176181"/>
                <a:gd name="connsiteX79" fmla="*/ 45688 w 97172"/>
                <a:gd name="connsiteY79" fmla="*/ 12638 h 176181"/>
                <a:gd name="connsiteX80" fmla="*/ 44735 w 97172"/>
                <a:gd name="connsiteY80" fmla="*/ 10543 h 176181"/>
                <a:gd name="connsiteX81" fmla="*/ 44164 w 97172"/>
                <a:gd name="connsiteY81" fmla="*/ 4733 h 176181"/>
                <a:gd name="connsiteX82" fmla="*/ 43688 w 97172"/>
                <a:gd name="connsiteY82" fmla="*/ 1876 h 176181"/>
                <a:gd name="connsiteX83" fmla="*/ 41973 w 97172"/>
                <a:gd name="connsiteY83" fmla="*/ -220 h 176181"/>
                <a:gd name="connsiteX84" fmla="*/ 40354 w 97172"/>
                <a:gd name="connsiteY84" fmla="*/ -220 h 176181"/>
                <a:gd name="connsiteX85" fmla="*/ 39401 w 97172"/>
                <a:gd name="connsiteY85" fmla="*/ 1018 h 176181"/>
                <a:gd name="connsiteX86" fmla="*/ 39973 w 97172"/>
                <a:gd name="connsiteY86" fmla="*/ 2447 h 176181"/>
                <a:gd name="connsiteX87" fmla="*/ 39592 w 97172"/>
                <a:gd name="connsiteY87" fmla="*/ 6352 h 176181"/>
                <a:gd name="connsiteX88" fmla="*/ 38925 w 97172"/>
                <a:gd name="connsiteY88" fmla="*/ 7876 h 176181"/>
                <a:gd name="connsiteX89" fmla="*/ 37877 w 97172"/>
                <a:gd name="connsiteY89" fmla="*/ 7876 h 176181"/>
                <a:gd name="connsiteX90" fmla="*/ 36734 w 97172"/>
                <a:gd name="connsiteY90" fmla="*/ 5400 h 176181"/>
                <a:gd name="connsiteX91" fmla="*/ 35972 w 97172"/>
                <a:gd name="connsiteY91" fmla="*/ 2828 h 176181"/>
                <a:gd name="connsiteX92" fmla="*/ 33746 w 97172"/>
                <a:gd name="connsiteY92" fmla="*/ 2285 h 176181"/>
                <a:gd name="connsiteX93" fmla="*/ 33020 w 97172"/>
                <a:gd name="connsiteY93" fmla="*/ 4066 h 176181"/>
                <a:gd name="connsiteX94" fmla="*/ 33877 w 97172"/>
                <a:gd name="connsiteY94" fmla="*/ 5971 h 176181"/>
                <a:gd name="connsiteX95" fmla="*/ 36258 w 97172"/>
                <a:gd name="connsiteY95" fmla="*/ 12353 h 176181"/>
                <a:gd name="connsiteX96" fmla="*/ 35686 w 97172"/>
                <a:gd name="connsiteY96" fmla="*/ 14353 h 176181"/>
                <a:gd name="connsiteX97" fmla="*/ 34448 w 97172"/>
                <a:gd name="connsiteY97" fmla="*/ 13877 h 176181"/>
                <a:gd name="connsiteX98" fmla="*/ 34448 w 97172"/>
                <a:gd name="connsiteY98" fmla="*/ 12543 h 176181"/>
                <a:gd name="connsiteX99" fmla="*/ 33686 w 97172"/>
                <a:gd name="connsiteY99" fmla="*/ 10162 h 176181"/>
                <a:gd name="connsiteX100" fmla="*/ 32258 w 97172"/>
                <a:gd name="connsiteY100" fmla="*/ 7781 h 176181"/>
                <a:gd name="connsiteX101" fmla="*/ 29876 w 97172"/>
                <a:gd name="connsiteY101" fmla="*/ 8352 h 176181"/>
                <a:gd name="connsiteX102" fmla="*/ 30448 w 97172"/>
                <a:gd name="connsiteY102" fmla="*/ 10734 h 176181"/>
                <a:gd name="connsiteX103" fmla="*/ 31115 w 97172"/>
                <a:gd name="connsiteY103" fmla="*/ 12734 h 176181"/>
                <a:gd name="connsiteX104" fmla="*/ 31115 w 97172"/>
                <a:gd name="connsiteY104" fmla="*/ 13877 h 176181"/>
                <a:gd name="connsiteX105" fmla="*/ 31115 w 97172"/>
                <a:gd name="connsiteY105" fmla="*/ 13877 h 176181"/>
                <a:gd name="connsiteX106" fmla="*/ 28449 w 97172"/>
                <a:gd name="connsiteY106" fmla="*/ 12924 h 176181"/>
                <a:gd name="connsiteX107" fmla="*/ 28448 w 97172"/>
                <a:gd name="connsiteY107" fmla="*/ 12924 h 176181"/>
                <a:gd name="connsiteX108" fmla="*/ 28448 w 97172"/>
                <a:gd name="connsiteY108" fmla="*/ 9876 h 176181"/>
                <a:gd name="connsiteX109" fmla="*/ 28448 w 97172"/>
                <a:gd name="connsiteY109" fmla="*/ 6733 h 176181"/>
                <a:gd name="connsiteX110" fmla="*/ 28448 w 97172"/>
                <a:gd name="connsiteY110" fmla="*/ 5971 h 176181"/>
                <a:gd name="connsiteX111" fmla="*/ 26828 w 97172"/>
                <a:gd name="connsiteY111" fmla="*/ 5971 h 176181"/>
                <a:gd name="connsiteX112" fmla="*/ 25876 w 97172"/>
                <a:gd name="connsiteY112" fmla="*/ 6638 h 176181"/>
                <a:gd name="connsiteX113" fmla="*/ 25876 w 97172"/>
                <a:gd name="connsiteY113" fmla="*/ 10352 h 176181"/>
                <a:gd name="connsiteX114" fmla="*/ 27590 w 97172"/>
                <a:gd name="connsiteY114" fmla="*/ 13877 h 176181"/>
                <a:gd name="connsiteX115" fmla="*/ 27590 w 97172"/>
                <a:gd name="connsiteY115" fmla="*/ 15877 h 176181"/>
                <a:gd name="connsiteX116" fmla="*/ 25685 w 97172"/>
                <a:gd name="connsiteY116" fmla="*/ 15877 h 176181"/>
                <a:gd name="connsiteX117" fmla="*/ 24923 w 97172"/>
                <a:gd name="connsiteY117" fmla="*/ 13972 h 176181"/>
                <a:gd name="connsiteX118" fmla="*/ 24923 w 97172"/>
                <a:gd name="connsiteY118" fmla="*/ 12638 h 176181"/>
                <a:gd name="connsiteX119" fmla="*/ 23971 w 97172"/>
                <a:gd name="connsiteY119" fmla="*/ 11686 h 176181"/>
                <a:gd name="connsiteX120" fmla="*/ 22256 w 97172"/>
                <a:gd name="connsiteY120" fmla="*/ 13305 h 176181"/>
                <a:gd name="connsiteX121" fmla="*/ 22256 w 97172"/>
                <a:gd name="connsiteY121" fmla="*/ 15972 h 176181"/>
                <a:gd name="connsiteX122" fmla="*/ 21209 w 97172"/>
                <a:gd name="connsiteY122" fmla="*/ 16639 h 176181"/>
                <a:gd name="connsiteX123" fmla="*/ 19875 w 97172"/>
                <a:gd name="connsiteY123" fmla="*/ 15972 h 176181"/>
                <a:gd name="connsiteX124" fmla="*/ 19875 w 97172"/>
                <a:gd name="connsiteY124" fmla="*/ 14734 h 176181"/>
                <a:gd name="connsiteX125" fmla="*/ 18827 w 97172"/>
                <a:gd name="connsiteY125" fmla="*/ 11495 h 176181"/>
                <a:gd name="connsiteX126" fmla="*/ 16256 w 97172"/>
                <a:gd name="connsiteY126" fmla="*/ 9495 h 176181"/>
                <a:gd name="connsiteX127" fmla="*/ 14636 w 97172"/>
                <a:gd name="connsiteY127" fmla="*/ 10162 h 176181"/>
                <a:gd name="connsiteX128" fmla="*/ 14636 w 97172"/>
                <a:gd name="connsiteY128" fmla="*/ 11019 h 176181"/>
                <a:gd name="connsiteX129" fmla="*/ 16065 w 97172"/>
                <a:gd name="connsiteY129" fmla="*/ 15210 h 176181"/>
                <a:gd name="connsiteX130" fmla="*/ 16922 w 97172"/>
                <a:gd name="connsiteY130" fmla="*/ 17306 h 176181"/>
                <a:gd name="connsiteX131" fmla="*/ 16446 w 97172"/>
                <a:gd name="connsiteY131" fmla="*/ 18449 h 176181"/>
                <a:gd name="connsiteX132" fmla="*/ 15208 w 97172"/>
                <a:gd name="connsiteY132" fmla="*/ 18449 h 176181"/>
                <a:gd name="connsiteX133" fmla="*/ 14065 w 97172"/>
                <a:gd name="connsiteY133" fmla="*/ 17687 h 176181"/>
                <a:gd name="connsiteX134" fmla="*/ 12922 w 97172"/>
                <a:gd name="connsiteY134" fmla="*/ 18544 h 176181"/>
                <a:gd name="connsiteX135" fmla="*/ 12922 w 97172"/>
                <a:gd name="connsiteY135" fmla="*/ 20068 h 176181"/>
                <a:gd name="connsiteX136" fmla="*/ 12922 w 97172"/>
                <a:gd name="connsiteY136" fmla="*/ 21020 h 176181"/>
                <a:gd name="connsiteX137" fmla="*/ 11588 w 97172"/>
                <a:gd name="connsiteY137" fmla="*/ 22259 h 176181"/>
                <a:gd name="connsiteX138" fmla="*/ 10540 w 97172"/>
                <a:gd name="connsiteY138" fmla="*/ 21306 h 176181"/>
                <a:gd name="connsiteX139" fmla="*/ 10540 w 97172"/>
                <a:gd name="connsiteY139" fmla="*/ 19782 h 176181"/>
                <a:gd name="connsiteX140" fmla="*/ 10540 w 97172"/>
                <a:gd name="connsiteY140" fmla="*/ 18258 h 176181"/>
                <a:gd name="connsiteX141" fmla="*/ 10540 w 97172"/>
                <a:gd name="connsiteY141" fmla="*/ 17782 h 176181"/>
                <a:gd name="connsiteX142" fmla="*/ 10540 w 97172"/>
                <a:gd name="connsiteY142" fmla="*/ 16544 h 176181"/>
                <a:gd name="connsiteX143" fmla="*/ 8159 w 97172"/>
                <a:gd name="connsiteY143" fmla="*/ 17972 h 176181"/>
                <a:gd name="connsiteX144" fmla="*/ 7397 w 97172"/>
                <a:gd name="connsiteY144" fmla="*/ 21402 h 176181"/>
                <a:gd name="connsiteX145" fmla="*/ 7397 w 97172"/>
                <a:gd name="connsiteY145" fmla="*/ 23116 h 176181"/>
                <a:gd name="connsiteX146" fmla="*/ 6159 w 97172"/>
                <a:gd name="connsiteY146" fmla="*/ 25021 h 176181"/>
                <a:gd name="connsiteX147" fmla="*/ 4159 w 97172"/>
                <a:gd name="connsiteY147" fmla="*/ 63121 h 176181"/>
                <a:gd name="connsiteX148" fmla="*/ -32 w 97172"/>
                <a:gd name="connsiteY148" fmla="*/ 146846 h 176181"/>
                <a:gd name="connsiteX149" fmla="*/ 1111 w 97172"/>
                <a:gd name="connsiteY149" fmla="*/ 149227 h 176181"/>
                <a:gd name="connsiteX150" fmla="*/ 444 w 97172"/>
                <a:gd name="connsiteY150" fmla="*/ 151989 h 176181"/>
                <a:gd name="connsiteX151" fmla="*/ 444 w 97172"/>
                <a:gd name="connsiteY151" fmla="*/ 154466 h 176181"/>
                <a:gd name="connsiteX152" fmla="*/ 2254 w 97172"/>
                <a:gd name="connsiteY152" fmla="*/ 153323 h 176181"/>
                <a:gd name="connsiteX153" fmla="*/ 2921 w 97172"/>
                <a:gd name="connsiteY153" fmla="*/ 151132 h 176181"/>
                <a:gd name="connsiteX154" fmla="*/ 4730 w 97172"/>
                <a:gd name="connsiteY154" fmla="*/ 150179 h 176181"/>
                <a:gd name="connsiteX155" fmla="*/ 4730 w 97172"/>
                <a:gd name="connsiteY155" fmla="*/ 152847 h 176181"/>
                <a:gd name="connsiteX156" fmla="*/ 3111 w 97172"/>
                <a:gd name="connsiteY156" fmla="*/ 155895 h 176181"/>
                <a:gd name="connsiteX157" fmla="*/ 2444 w 97172"/>
                <a:gd name="connsiteY157" fmla="*/ 157609 h 176181"/>
                <a:gd name="connsiteX158" fmla="*/ 3302 w 97172"/>
                <a:gd name="connsiteY158" fmla="*/ 159038 h 176181"/>
                <a:gd name="connsiteX159" fmla="*/ 5111 w 97172"/>
                <a:gd name="connsiteY159" fmla="*/ 158085 h 176181"/>
                <a:gd name="connsiteX160" fmla="*/ 6445 w 97172"/>
                <a:gd name="connsiteY160" fmla="*/ 155419 h 176181"/>
                <a:gd name="connsiteX161" fmla="*/ 8540 w 97172"/>
                <a:gd name="connsiteY161" fmla="*/ 152751 h 176181"/>
                <a:gd name="connsiteX162" fmla="*/ 9874 w 97172"/>
                <a:gd name="connsiteY162" fmla="*/ 154466 h 176181"/>
                <a:gd name="connsiteX163" fmla="*/ 8731 w 97172"/>
                <a:gd name="connsiteY163" fmla="*/ 156657 h 176181"/>
                <a:gd name="connsiteX164" fmla="*/ 7016 w 97172"/>
                <a:gd name="connsiteY164" fmla="*/ 159610 h 176181"/>
                <a:gd name="connsiteX165" fmla="*/ 9398 w 97172"/>
                <a:gd name="connsiteY165" fmla="*/ 160752 h 176181"/>
                <a:gd name="connsiteX166" fmla="*/ 11493 w 97172"/>
                <a:gd name="connsiteY166" fmla="*/ 158847 h 176181"/>
                <a:gd name="connsiteX167" fmla="*/ 12731 w 97172"/>
                <a:gd name="connsiteY167" fmla="*/ 156275 h 176181"/>
                <a:gd name="connsiteX168" fmla="*/ 13970 w 97172"/>
                <a:gd name="connsiteY168" fmla="*/ 155513 h 176181"/>
                <a:gd name="connsiteX169" fmla="*/ 12636 w 97172"/>
                <a:gd name="connsiteY169" fmla="*/ 160276 h 176181"/>
                <a:gd name="connsiteX170" fmla="*/ 11493 w 97172"/>
                <a:gd name="connsiteY170" fmla="*/ 161609 h 176181"/>
                <a:gd name="connsiteX171" fmla="*/ 11493 w 97172"/>
                <a:gd name="connsiteY171" fmla="*/ 163134 h 176181"/>
                <a:gd name="connsiteX172" fmla="*/ 12160 w 97172"/>
                <a:gd name="connsiteY172" fmla="*/ 163134 h 176181"/>
                <a:gd name="connsiteX173" fmla="*/ 15017 w 97172"/>
                <a:gd name="connsiteY173" fmla="*/ 160466 h 176181"/>
                <a:gd name="connsiteX174" fmla="*/ 16446 w 97172"/>
                <a:gd name="connsiteY174" fmla="*/ 157609 h 176181"/>
                <a:gd name="connsiteX175" fmla="*/ 14065 w 97172"/>
                <a:gd name="connsiteY175" fmla="*/ 164467 h 176181"/>
                <a:gd name="connsiteX176" fmla="*/ 12255 w 97172"/>
                <a:gd name="connsiteY176" fmla="*/ 165991 h 176181"/>
                <a:gd name="connsiteX177" fmla="*/ 12255 w 97172"/>
                <a:gd name="connsiteY177" fmla="*/ 168182 h 176181"/>
                <a:gd name="connsiteX178" fmla="*/ 13970 w 97172"/>
                <a:gd name="connsiteY178" fmla="*/ 168848 h 176181"/>
                <a:gd name="connsiteX179" fmla="*/ 18256 w 97172"/>
                <a:gd name="connsiteY179" fmla="*/ 166277 h 176181"/>
                <a:gd name="connsiteX180" fmla="*/ 19685 w 97172"/>
                <a:gd name="connsiteY180" fmla="*/ 161229 h 176181"/>
                <a:gd name="connsiteX181" fmla="*/ 20828 w 97172"/>
                <a:gd name="connsiteY181" fmla="*/ 159800 h 176181"/>
                <a:gd name="connsiteX182" fmla="*/ 22352 w 97172"/>
                <a:gd name="connsiteY182" fmla="*/ 161324 h 176181"/>
                <a:gd name="connsiteX183" fmla="*/ 21685 w 97172"/>
                <a:gd name="connsiteY183" fmla="*/ 163705 h 176181"/>
                <a:gd name="connsiteX184" fmla="*/ 21685 w 97172"/>
                <a:gd name="connsiteY184" fmla="*/ 166086 h 176181"/>
                <a:gd name="connsiteX185" fmla="*/ 24447 w 97172"/>
                <a:gd name="connsiteY185" fmla="*/ 166086 h 176181"/>
                <a:gd name="connsiteX186" fmla="*/ 25685 w 97172"/>
                <a:gd name="connsiteY186" fmla="*/ 163419 h 176181"/>
                <a:gd name="connsiteX187" fmla="*/ 25685 w 97172"/>
                <a:gd name="connsiteY187" fmla="*/ 161800 h 176181"/>
                <a:gd name="connsiteX188" fmla="*/ 25685 w 97172"/>
                <a:gd name="connsiteY188" fmla="*/ 167991 h 176181"/>
                <a:gd name="connsiteX189" fmla="*/ 25114 w 97172"/>
                <a:gd name="connsiteY189" fmla="*/ 169515 h 176181"/>
                <a:gd name="connsiteX190" fmla="*/ 25781 w 97172"/>
                <a:gd name="connsiteY190" fmla="*/ 171039 h 176181"/>
                <a:gd name="connsiteX191" fmla="*/ 26542 w 97172"/>
                <a:gd name="connsiteY191" fmla="*/ 171039 h 176181"/>
                <a:gd name="connsiteX192" fmla="*/ 29114 w 97172"/>
                <a:gd name="connsiteY192" fmla="*/ 168086 h 176181"/>
                <a:gd name="connsiteX193" fmla="*/ 29114 w 97172"/>
                <a:gd name="connsiteY193" fmla="*/ 163895 h 176181"/>
                <a:gd name="connsiteX194" fmla="*/ 29972 w 97172"/>
                <a:gd name="connsiteY194" fmla="*/ 162752 h 176181"/>
                <a:gd name="connsiteX195" fmla="*/ 29972 w 97172"/>
                <a:gd name="connsiteY195" fmla="*/ 163228 h 176181"/>
                <a:gd name="connsiteX196" fmla="*/ 29972 w 97172"/>
                <a:gd name="connsiteY196" fmla="*/ 169420 h 176181"/>
                <a:gd name="connsiteX197" fmla="*/ 32353 w 97172"/>
                <a:gd name="connsiteY197" fmla="*/ 172468 h 176181"/>
                <a:gd name="connsiteX198" fmla="*/ 34639 w 97172"/>
                <a:gd name="connsiteY198" fmla="*/ 172468 h 176181"/>
                <a:gd name="connsiteX199" fmla="*/ 34639 w 97172"/>
                <a:gd name="connsiteY199" fmla="*/ 171420 h 176181"/>
                <a:gd name="connsiteX200" fmla="*/ 32638 w 97172"/>
                <a:gd name="connsiteY200" fmla="*/ 167134 h 176181"/>
                <a:gd name="connsiteX201" fmla="*/ 32638 w 97172"/>
                <a:gd name="connsiteY201" fmla="*/ 162562 h 176181"/>
                <a:gd name="connsiteX202" fmla="*/ 34258 w 97172"/>
                <a:gd name="connsiteY202" fmla="*/ 163610 h 176181"/>
                <a:gd name="connsiteX203" fmla="*/ 34258 w 97172"/>
                <a:gd name="connsiteY203" fmla="*/ 165800 h 176181"/>
                <a:gd name="connsiteX204" fmla="*/ 35496 w 97172"/>
                <a:gd name="connsiteY204" fmla="*/ 164467 h 176181"/>
                <a:gd name="connsiteX205" fmla="*/ 36449 w 97172"/>
                <a:gd name="connsiteY205" fmla="*/ 162752 h 176181"/>
                <a:gd name="connsiteX206" fmla="*/ 37020 w 97172"/>
                <a:gd name="connsiteY206" fmla="*/ 167991 h 176181"/>
                <a:gd name="connsiteX207" fmla="*/ 40735 w 97172"/>
                <a:gd name="connsiteY207" fmla="*/ 174563 h 176181"/>
                <a:gd name="connsiteX208" fmla="*/ 41783 w 97172"/>
                <a:gd name="connsiteY208" fmla="*/ 174563 h 176181"/>
                <a:gd name="connsiteX209" fmla="*/ 43402 w 97172"/>
                <a:gd name="connsiteY209" fmla="*/ 172753 h 176181"/>
                <a:gd name="connsiteX210" fmla="*/ 42830 w 97172"/>
                <a:gd name="connsiteY210" fmla="*/ 170087 h 176181"/>
                <a:gd name="connsiteX211" fmla="*/ 42830 w 97172"/>
                <a:gd name="connsiteY211" fmla="*/ 166372 h 176181"/>
                <a:gd name="connsiteX212" fmla="*/ 44450 w 97172"/>
                <a:gd name="connsiteY212" fmla="*/ 163515 h 176181"/>
                <a:gd name="connsiteX213" fmla="*/ 46640 w 97172"/>
                <a:gd name="connsiteY213" fmla="*/ 165610 h 176181"/>
                <a:gd name="connsiteX214" fmla="*/ 47307 w 97172"/>
                <a:gd name="connsiteY214" fmla="*/ 168848 h 176181"/>
                <a:gd name="connsiteX215" fmla="*/ 49974 w 97172"/>
                <a:gd name="connsiteY215" fmla="*/ 169420 h 176181"/>
                <a:gd name="connsiteX216" fmla="*/ 49974 w 97172"/>
                <a:gd name="connsiteY216" fmla="*/ 168182 h 176181"/>
                <a:gd name="connsiteX217" fmla="*/ 49022 w 97172"/>
                <a:gd name="connsiteY217" fmla="*/ 165515 h 176181"/>
                <a:gd name="connsiteX218" fmla="*/ 49022 w 97172"/>
                <a:gd name="connsiteY218" fmla="*/ 162752 h 176181"/>
                <a:gd name="connsiteX219" fmla="*/ 50831 w 97172"/>
                <a:gd name="connsiteY219" fmla="*/ 162752 h 176181"/>
                <a:gd name="connsiteX220" fmla="*/ 51784 w 97172"/>
                <a:gd name="connsiteY220" fmla="*/ 164753 h 176181"/>
                <a:gd name="connsiteX221" fmla="*/ 52355 w 97172"/>
                <a:gd name="connsiteY221" fmla="*/ 170658 h 176181"/>
                <a:gd name="connsiteX222" fmla="*/ 52927 w 97172"/>
                <a:gd name="connsiteY222" fmla="*/ 173420 h 176181"/>
                <a:gd name="connsiteX223" fmla="*/ 54641 w 97172"/>
                <a:gd name="connsiteY223" fmla="*/ 175611 h 176181"/>
                <a:gd name="connsiteX224" fmla="*/ 56261 w 97172"/>
                <a:gd name="connsiteY224" fmla="*/ 175611 h 176181"/>
                <a:gd name="connsiteX225" fmla="*/ 57308 w 97172"/>
                <a:gd name="connsiteY225" fmla="*/ 174278 h 176181"/>
                <a:gd name="connsiteX226" fmla="*/ 56642 w 97172"/>
                <a:gd name="connsiteY226" fmla="*/ 172944 h 176181"/>
                <a:gd name="connsiteX227" fmla="*/ 55403 w 97172"/>
                <a:gd name="connsiteY227" fmla="*/ 168658 h 176181"/>
                <a:gd name="connsiteX228" fmla="*/ 56070 w 97172"/>
                <a:gd name="connsiteY228" fmla="*/ 167134 h 176181"/>
                <a:gd name="connsiteX229" fmla="*/ 57118 w 97172"/>
                <a:gd name="connsiteY229" fmla="*/ 167134 h 176181"/>
                <a:gd name="connsiteX230" fmla="*/ 58261 w 97172"/>
                <a:gd name="connsiteY230" fmla="*/ 169611 h 176181"/>
                <a:gd name="connsiteX231" fmla="*/ 59118 w 97172"/>
                <a:gd name="connsiteY231" fmla="*/ 172182 h 176181"/>
                <a:gd name="connsiteX232" fmla="*/ 61439 w 97172"/>
                <a:gd name="connsiteY232" fmla="*/ 172887 h 176181"/>
                <a:gd name="connsiteX233" fmla="*/ 61499 w 97172"/>
                <a:gd name="connsiteY233" fmla="*/ 172849 h 176181"/>
                <a:gd name="connsiteX234" fmla="*/ 62071 w 97172"/>
                <a:gd name="connsiteY234" fmla="*/ 170944 h 176181"/>
                <a:gd name="connsiteX235" fmla="*/ 61213 w 97172"/>
                <a:gd name="connsiteY235" fmla="*/ 169039 h 176181"/>
                <a:gd name="connsiteX236" fmla="*/ 58737 w 97172"/>
                <a:gd name="connsiteY236" fmla="*/ 162657 h 176181"/>
                <a:gd name="connsiteX237" fmla="*/ 59404 w 97172"/>
                <a:gd name="connsiteY237" fmla="*/ 160657 h 176181"/>
                <a:gd name="connsiteX238" fmla="*/ 60642 w 97172"/>
                <a:gd name="connsiteY238" fmla="*/ 161133 h 176181"/>
                <a:gd name="connsiteX239" fmla="*/ 60642 w 97172"/>
                <a:gd name="connsiteY239" fmla="*/ 162562 h 176181"/>
                <a:gd name="connsiteX240" fmla="*/ 61404 w 97172"/>
                <a:gd name="connsiteY240" fmla="*/ 164848 h 176181"/>
                <a:gd name="connsiteX241" fmla="*/ 62928 w 97172"/>
                <a:gd name="connsiteY241" fmla="*/ 167229 h 176181"/>
                <a:gd name="connsiteX242" fmla="*/ 65291 w 97172"/>
                <a:gd name="connsiteY242" fmla="*/ 166686 h 176181"/>
                <a:gd name="connsiteX243" fmla="*/ 65309 w 97172"/>
                <a:gd name="connsiteY243" fmla="*/ 166658 h 176181"/>
                <a:gd name="connsiteX244" fmla="*/ 64643 w 97172"/>
                <a:gd name="connsiteY244" fmla="*/ 164277 h 176181"/>
                <a:gd name="connsiteX245" fmla="*/ 63976 w 97172"/>
                <a:gd name="connsiteY245" fmla="*/ 162276 h 176181"/>
                <a:gd name="connsiteX246" fmla="*/ 63976 w 97172"/>
                <a:gd name="connsiteY246" fmla="*/ 161133 h 176181"/>
                <a:gd name="connsiteX247" fmla="*/ 63976 w 97172"/>
                <a:gd name="connsiteY247" fmla="*/ 161133 h 176181"/>
                <a:gd name="connsiteX248" fmla="*/ 66641 w 97172"/>
                <a:gd name="connsiteY248" fmla="*/ 162086 h 176181"/>
                <a:gd name="connsiteX249" fmla="*/ 66643 w 97172"/>
                <a:gd name="connsiteY249" fmla="*/ 162086 h 176181"/>
                <a:gd name="connsiteX250" fmla="*/ 66643 w 97172"/>
                <a:gd name="connsiteY250" fmla="*/ 165134 h 176181"/>
                <a:gd name="connsiteX251" fmla="*/ 66643 w 97172"/>
                <a:gd name="connsiteY251" fmla="*/ 168277 h 176181"/>
                <a:gd name="connsiteX252" fmla="*/ 66643 w 97172"/>
                <a:gd name="connsiteY252" fmla="*/ 168944 h 176181"/>
                <a:gd name="connsiteX253" fmla="*/ 68262 w 97172"/>
                <a:gd name="connsiteY253" fmla="*/ 168944 h 176181"/>
                <a:gd name="connsiteX254" fmla="*/ 69215 w 97172"/>
                <a:gd name="connsiteY254" fmla="*/ 168277 h 176181"/>
                <a:gd name="connsiteX255" fmla="*/ 69215 w 97172"/>
                <a:gd name="connsiteY255" fmla="*/ 164562 h 176181"/>
                <a:gd name="connsiteX256" fmla="*/ 67500 w 97172"/>
                <a:gd name="connsiteY256" fmla="*/ 161038 h 176181"/>
                <a:gd name="connsiteX257" fmla="*/ 67500 w 97172"/>
                <a:gd name="connsiteY257" fmla="*/ 159038 h 176181"/>
                <a:gd name="connsiteX258" fmla="*/ 69386 w 97172"/>
                <a:gd name="connsiteY258" fmla="*/ 159019 h 176181"/>
                <a:gd name="connsiteX259" fmla="*/ 69405 w 97172"/>
                <a:gd name="connsiteY259" fmla="*/ 159038 h 176181"/>
                <a:gd name="connsiteX260" fmla="*/ 70167 w 97172"/>
                <a:gd name="connsiteY260" fmla="*/ 160847 h 176181"/>
                <a:gd name="connsiteX261" fmla="*/ 70167 w 97172"/>
                <a:gd name="connsiteY261" fmla="*/ 162276 h 176181"/>
                <a:gd name="connsiteX262" fmla="*/ 71215 w 97172"/>
                <a:gd name="connsiteY262" fmla="*/ 163228 h 176181"/>
                <a:gd name="connsiteX263" fmla="*/ 72929 w 97172"/>
                <a:gd name="connsiteY263" fmla="*/ 161609 h 176181"/>
                <a:gd name="connsiteX264" fmla="*/ 72929 w 97172"/>
                <a:gd name="connsiteY264" fmla="*/ 158943 h 176181"/>
                <a:gd name="connsiteX265" fmla="*/ 74072 w 97172"/>
                <a:gd name="connsiteY265" fmla="*/ 158276 h 176181"/>
                <a:gd name="connsiteX266" fmla="*/ 75406 w 97172"/>
                <a:gd name="connsiteY266" fmla="*/ 158847 h 176181"/>
                <a:gd name="connsiteX267" fmla="*/ 75882 w 97172"/>
                <a:gd name="connsiteY267" fmla="*/ 160181 h 176181"/>
                <a:gd name="connsiteX268" fmla="*/ 76930 w 97172"/>
                <a:gd name="connsiteY268" fmla="*/ 163419 h 176181"/>
                <a:gd name="connsiteX269" fmla="*/ 79597 w 97172"/>
                <a:gd name="connsiteY269" fmla="*/ 165420 h 176181"/>
                <a:gd name="connsiteX270" fmla="*/ 81216 w 97172"/>
                <a:gd name="connsiteY270" fmla="*/ 164657 h 176181"/>
                <a:gd name="connsiteX271" fmla="*/ 81216 w 97172"/>
                <a:gd name="connsiteY271" fmla="*/ 163895 h 176181"/>
                <a:gd name="connsiteX272" fmla="*/ 79787 w 97172"/>
                <a:gd name="connsiteY272" fmla="*/ 159610 h 176181"/>
                <a:gd name="connsiteX273" fmla="*/ 78835 w 97172"/>
                <a:gd name="connsiteY273" fmla="*/ 157609 h 176181"/>
                <a:gd name="connsiteX274" fmla="*/ 78835 w 97172"/>
                <a:gd name="connsiteY274" fmla="*/ 156371 h 176181"/>
                <a:gd name="connsiteX275" fmla="*/ 80073 w 97172"/>
                <a:gd name="connsiteY275" fmla="*/ 156371 h 176181"/>
                <a:gd name="connsiteX276" fmla="*/ 81311 w 97172"/>
                <a:gd name="connsiteY276" fmla="*/ 157038 h 176181"/>
                <a:gd name="connsiteX277" fmla="*/ 82454 w 97172"/>
                <a:gd name="connsiteY277" fmla="*/ 156180 h 176181"/>
                <a:gd name="connsiteX278" fmla="*/ 82454 w 97172"/>
                <a:gd name="connsiteY278" fmla="*/ 154752 h 176181"/>
                <a:gd name="connsiteX279" fmla="*/ 82454 w 97172"/>
                <a:gd name="connsiteY279" fmla="*/ 153703 h 176181"/>
                <a:gd name="connsiteX280" fmla="*/ 83788 w 97172"/>
                <a:gd name="connsiteY280" fmla="*/ 152466 h 176181"/>
                <a:gd name="connsiteX281" fmla="*/ 84836 w 97172"/>
                <a:gd name="connsiteY281" fmla="*/ 153418 h 176181"/>
                <a:gd name="connsiteX282" fmla="*/ 84836 w 97172"/>
                <a:gd name="connsiteY282" fmla="*/ 154942 h 176181"/>
                <a:gd name="connsiteX283" fmla="*/ 84836 w 97172"/>
                <a:gd name="connsiteY283" fmla="*/ 156466 h 176181"/>
                <a:gd name="connsiteX284" fmla="*/ 84836 w 97172"/>
                <a:gd name="connsiteY284" fmla="*/ 158752 h 176181"/>
                <a:gd name="connsiteX285" fmla="*/ 85407 w 97172"/>
                <a:gd name="connsiteY285" fmla="*/ 159895 h 176181"/>
                <a:gd name="connsiteX286" fmla="*/ 85407 w 97172"/>
                <a:gd name="connsiteY286" fmla="*/ 159895 h 176181"/>
                <a:gd name="connsiteX287" fmla="*/ 87407 w 97172"/>
                <a:gd name="connsiteY287" fmla="*/ 151894 h 176181"/>
                <a:gd name="connsiteX288" fmla="*/ 93027 w 97172"/>
                <a:gd name="connsiteY288" fmla="*/ 143702 h 176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97172" h="176181">
                  <a:moveTo>
                    <a:pt x="93027" y="143702"/>
                  </a:moveTo>
                  <a:cubicBezTo>
                    <a:pt x="93513" y="140836"/>
                    <a:pt x="93799" y="137940"/>
                    <a:pt x="93884" y="135035"/>
                  </a:cubicBezTo>
                  <a:cubicBezTo>
                    <a:pt x="93884" y="130368"/>
                    <a:pt x="95694" y="125510"/>
                    <a:pt x="96361" y="121223"/>
                  </a:cubicBezTo>
                  <a:cubicBezTo>
                    <a:pt x="98647" y="106841"/>
                    <a:pt x="95123" y="92077"/>
                    <a:pt x="95694" y="77409"/>
                  </a:cubicBezTo>
                  <a:cubicBezTo>
                    <a:pt x="96551" y="70141"/>
                    <a:pt x="96742" y="62807"/>
                    <a:pt x="96265" y="55501"/>
                  </a:cubicBezTo>
                  <a:cubicBezTo>
                    <a:pt x="96265" y="53215"/>
                    <a:pt x="95408" y="50929"/>
                    <a:pt x="95123" y="48643"/>
                  </a:cubicBezTo>
                  <a:cubicBezTo>
                    <a:pt x="94865" y="45471"/>
                    <a:pt x="94865" y="42290"/>
                    <a:pt x="95123" y="39118"/>
                  </a:cubicBezTo>
                  <a:lnTo>
                    <a:pt x="95599" y="25783"/>
                  </a:lnTo>
                  <a:lnTo>
                    <a:pt x="95599" y="23783"/>
                  </a:lnTo>
                  <a:cubicBezTo>
                    <a:pt x="95646" y="22859"/>
                    <a:pt x="95646" y="21945"/>
                    <a:pt x="95599" y="21020"/>
                  </a:cubicBezTo>
                  <a:cubicBezTo>
                    <a:pt x="94903" y="21059"/>
                    <a:pt x="94303" y="21506"/>
                    <a:pt x="94075" y="22163"/>
                  </a:cubicBezTo>
                  <a:cubicBezTo>
                    <a:pt x="93932" y="22935"/>
                    <a:pt x="93741" y="23697"/>
                    <a:pt x="93503" y="24450"/>
                  </a:cubicBezTo>
                  <a:cubicBezTo>
                    <a:pt x="93237" y="25183"/>
                    <a:pt x="92456" y="25593"/>
                    <a:pt x="91694" y="25402"/>
                  </a:cubicBezTo>
                  <a:cubicBezTo>
                    <a:pt x="90836" y="25402"/>
                    <a:pt x="91694" y="23592"/>
                    <a:pt x="91694" y="22640"/>
                  </a:cubicBezTo>
                  <a:lnTo>
                    <a:pt x="93313" y="19592"/>
                  </a:lnTo>
                  <a:cubicBezTo>
                    <a:pt x="93637" y="19116"/>
                    <a:pt x="93837" y="18554"/>
                    <a:pt x="93884" y="17972"/>
                  </a:cubicBezTo>
                  <a:cubicBezTo>
                    <a:pt x="94008" y="17344"/>
                    <a:pt x="93637" y="16725"/>
                    <a:pt x="93027" y="16544"/>
                  </a:cubicBezTo>
                  <a:cubicBezTo>
                    <a:pt x="92360" y="16544"/>
                    <a:pt x="91694" y="16544"/>
                    <a:pt x="91313" y="17496"/>
                  </a:cubicBezTo>
                  <a:cubicBezTo>
                    <a:pt x="90722" y="18306"/>
                    <a:pt x="90265" y="19201"/>
                    <a:pt x="89979" y="20163"/>
                  </a:cubicBezTo>
                  <a:cubicBezTo>
                    <a:pt x="89979" y="21306"/>
                    <a:pt x="89217" y="22830"/>
                    <a:pt x="87979" y="22830"/>
                  </a:cubicBezTo>
                  <a:cubicBezTo>
                    <a:pt x="86740" y="22830"/>
                    <a:pt x="86645" y="21878"/>
                    <a:pt x="86740" y="21116"/>
                  </a:cubicBezTo>
                  <a:cubicBezTo>
                    <a:pt x="86811" y="20277"/>
                    <a:pt x="87183" y="19506"/>
                    <a:pt x="87788" y="18925"/>
                  </a:cubicBezTo>
                  <a:cubicBezTo>
                    <a:pt x="88646" y="18068"/>
                    <a:pt x="89693" y="17115"/>
                    <a:pt x="89408" y="15972"/>
                  </a:cubicBezTo>
                  <a:cubicBezTo>
                    <a:pt x="89055" y="15058"/>
                    <a:pt x="88064" y="14563"/>
                    <a:pt x="87122" y="14829"/>
                  </a:cubicBezTo>
                  <a:cubicBezTo>
                    <a:pt x="86223" y="15163"/>
                    <a:pt x="85501" y="15858"/>
                    <a:pt x="85121" y="16735"/>
                  </a:cubicBezTo>
                  <a:cubicBezTo>
                    <a:pt x="85121" y="17591"/>
                    <a:pt x="84359" y="18449"/>
                    <a:pt x="83788" y="19306"/>
                  </a:cubicBezTo>
                  <a:cubicBezTo>
                    <a:pt x="83216" y="20163"/>
                    <a:pt x="83121" y="20163"/>
                    <a:pt x="82645" y="20068"/>
                  </a:cubicBezTo>
                  <a:cubicBezTo>
                    <a:pt x="82273" y="18401"/>
                    <a:pt x="82735" y="16658"/>
                    <a:pt x="83883" y="15401"/>
                  </a:cubicBezTo>
                  <a:cubicBezTo>
                    <a:pt x="83883" y="14925"/>
                    <a:pt x="84836" y="14543"/>
                    <a:pt x="85026" y="13972"/>
                  </a:cubicBezTo>
                  <a:cubicBezTo>
                    <a:pt x="85217" y="13400"/>
                    <a:pt x="85026" y="12543"/>
                    <a:pt x="84550" y="12448"/>
                  </a:cubicBezTo>
                  <a:lnTo>
                    <a:pt x="83883" y="12448"/>
                  </a:lnTo>
                  <a:cubicBezTo>
                    <a:pt x="82609" y="12877"/>
                    <a:pt x="81594" y="13858"/>
                    <a:pt x="81121" y="15115"/>
                  </a:cubicBezTo>
                  <a:cubicBezTo>
                    <a:pt x="81121" y="16163"/>
                    <a:pt x="81121" y="17496"/>
                    <a:pt x="79692" y="17972"/>
                  </a:cubicBezTo>
                  <a:cubicBezTo>
                    <a:pt x="79087" y="15420"/>
                    <a:pt x="80016" y="12743"/>
                    <a:pt x="82073" y="11115"/>
                  </a:cubicBezTo>
                  <a:cubicBezTo>
                    <a:pt x="82711" y="10686"/>
                    <a:pt x="83287" y="10172"/>
                    <a:pt x="83788" y="9591"/>
                  </a:cubicBezTo>
                  <a:cubicBezTo>
                    <a:pt x="84250" y="8933"/>
                    <a:pt x="84250" y="8057"/>
                    <a:pt x="83788" y="7400"/>
                  </a:cubicBezTo>
                  <a:cubicBezTo>
                    <a:pt x="83359" y="6914"/>
                    <a:pt x="82706" y="6695"/>
                    <a:pt x="82073" y="6828"/>
                  </a:cubicBezTo>
                  <a:cubicBezTo>
                    <a:pt x="80320" y="6886"/>
                    <a:pt x="78725" y="7857"/>
                    <a:pt x="77882" y="9400"/>
                  </a:cubicBezTo>
                  <a:cubicBezTo>
                    <a:pt x="77206" y="11019"/>
                    <a:pt x="76727" y="12715"/>
                    <a:pt x="76454" y="14448"/>
                  </a:cubicBezTo>
                  <a:cubicBezTo>
                    <a:pt x="76341" y="15086"/>
                    <a:pt x="75911" y="15629"/>
                    <a:pt x="75311" y="15877"/>
                  </a:cubicBezTo>
                  <a:cubicBezTo>
                    <a:pt x="74549" y="15877"/>
                    <a:pt x="73882" y="15115"/>
                    <a:pt x="73882" y="14258"/>
                  </a:cubicBezTo>
                  <a:cubicBezTo>
                    <a:pt x="73936" y="13429"/>
                    <a:pt x="74164" y="12620"/>
                    <a:pt x="74549" y="11877"/>
                  </a:cubicBezTo>
                  <a:cubicBezTo>
                    <a:pt x="74974" y="11143"/>
                    <a:pt x="74974" y="10229"/>
                    <a:pt x="74549" y="9495"/>
                  </a:cubicBezTo>
                  <a:cubicBezTo>
                    <a:pt x="73873" y="8762"/>
                    <a:pt x="72728" y="8705"/>
                    <a:pt x="71991" y="9381"/>
                  </a:cubicBezTo>
                  <a:cubicBezTo>
                    <a:pt x="71953" y="9419"/>
                    <a:pt x="71917" y="9457"/>
                    <a:pt x="71882" y="9495"/>
                  </a:cubicBezTo>
                  <a:cubicBezTo>
                    <a:pt x="71192" y="10229"/>
                    <a:pt x="70758" y="11162"/>
                    <a:pt x="70643" y="12162"/>
                  </a:cubicBezTo>
                  <a:lnTo>
                    <a:pt x="70643" y="13782"/>
                  </a:lnTo>
                  <a:cubicBezTo>
                    <a:pt x="69834" y="11801"/>
                    <a:pt x="69834" y="9572"/>
                    <a:pt x="70643" y="7590"/>
                  </a:cubicBezTo>
                  <a:cubicBezTo>
                    <a:pt x="70740" y="7057"/>
                    <a:pt x="70740" y="6504"/>
                    <a:pt x="70643" y="5971"/>
                  </a:cubicBezTo>
                  <a:cubicBezTo>
                    <a:pt x="70747" y="5428"/>
                    <a:pt x="70524" y="4866"/>
                    <a:pt x="70072" y="4542"/>
                  </a:cubicBezTo>
                  <a:cubicBezTo>
                    <a:pt x="69827" y="4447"/>
                    <a:pt x="69555" y="4447"/>
                    <a:pt x="69310" y="4542"/>
                  </a:cubicBezTo>
                  <a:cubicBezTo>
                    <a:pt x="67881" y="4542"/>
                    <a:pt x="67024" y="6066"/>
                    <a:pt x="66738" y="7495"/>
                  </a:cubicBezTo>
                  <a:cubicBezTo>
                    <a:pt x="66643" y="8886"/>
                    <a:pt x="66643" y="10295"/>
                    <a:pt x="66738" y="11686"/>
                  </a:cubicBezTo>
                  <a:cubicBezTo>
                    <a:pt x="66738" y="12257"/>
                    <a:pt x="66738" y="13020"/>
                    <a:pt x="65786" y="12829"/>
                  </a:cubicBezTo>
                  <a:cubicBezTo>
                    <a:pt x="65745" y="12677"/>
                    <a:pt x="65745" y="12505"/>
                    <a:pt x="65786" y="12353"/>
                  </a:cubicBezTo>
                  <a:cubicBezTo>
                    <a:pt x="64833" y="10448"/>
                    <a:pt x="65786" y="8162"/>
                    <a:pt x="65786" y="6161"/>
                  </a:cubicBezTo>
                  <a:cubicBezTo>
                    <a:pt x="65244" y="4971"/>
                    <a:pt x="64427" y="3923"/>
                    <a:pt x="63404" y="3113"/>
                  </a:cubicBezTo>
                  <a:cubicBezTo>
                    <a:pt x="62738" y="2637"/>
                    <a:pt x="61499" y="2256"/>
                    <a:pt x="61213" y="3113"/>
                  </a:cubicBezTo>
                  <a:cubicBezTo>
                    <a:pt x="61071" y="3447"/>
                    <a:pt x="61071" y="3828"/>
                    <a:pt x="61213" y="4161"/>
                  </a:cubicBezTo>
                  <a:cubicBezTo>
                    <a:pt x="61785" y="5685"/>
                    <a:pt x="62642" y="7019"/>
                    <a:pt x="63309" y="8447"/>
                  </a:cubicBezTo>
                  <a:cubicBezTo>
                    <a:pt x="63874" y="9915"/>
                    <a:pt x="63874" y="11543"/>
                    <a:pt x="63309" y="13020"/>
                  </a:cubicBezTo>
                  <a:cubicBezTo>
                    <a:pt x="62642" y="13020"/>
                    <a:pt x="61880" y="13020"/>
                    <a:pt x="61690" y="11972"/>
                  </a:cubicBezTo>
                  <a:cubicBezTo>
                    <a:pt x="61788" y="11248"/>
                    <a:pt x="61788" y="10505"/>
                    <a:pt x="61690" y="9781"/>
                  </a:cubicBezTo>
                  <a:lnTo>
                    <a:pt x="61690" y="9781"/>
                  </a:lnTo>
                  <a:cubicBezTo>
                    <a:pt x="61023" y="9781"/>
                    <a:pt x="60452" y="10352"/>
                    <a:pt x="60356" y="11019"/>
                  </a:cubicBezTo>
                  <a:cubicBezTo>
                    <a:pt x="60261" y="11686"/>
                    <a:pt x="60356" y="12734"/>
                    <a:pt x="59499" y="12734"/>
                  </a:cubicBezTo>
                  <a:cubicBezTo>
                    <a:pt x="58642" y="12734"/>
                    <a:pt x="59023" y="9305"/>
                    <a:pt x="58928" y="7495"/>
                  </a:cubicBezTo>
                  <a:cubicBezTo>
                    <a:pt x="58802" y="4838"/>
                    <a:pt x="57424" y="2399"/>
                    <a:pt x="55213" y="923"/>
                  </a:cubicBezTo>
                  <a:cubicBezTo>
                    <a:pt x="54870" y="827"/>
                    <a:pt x="54508" y="827"/>
                    <a:pt x="54165" y="923"/>
                  </a:cubicBezTo>
                  <a:cubicBezTo>
                    <a:pt x="53308" y="923"/>
                    <a:pt x="52641" y="1780"/>
                    <a:pt x="52546" y="2732"/>
                  </a:cubicBezTo>
                  <a:cubicBezTo>
                    <a:pt x="52599" y="3618"/>
                    <a:pt x="52792" y="4485"/>
                    <a:pt x="53117" y="5304"/>
                  </a:cubicBezTo>
                  <a:cubicBezTo>
                    <a:pt x="53493" y="6504"/>
                    <a:pt x="53686" y="7762"/>
                    <a:pt x="53689" y="9019"/>
                  </a:cubicBezTo>
                  <a:cubicBezTo>
                    <a:pt x="53689" y="10257"/>
                    <a:pt x="53689" y="11686"/>
                    <a:pt x="52070" y="11877"/>
                  </a:cubicBezTo>
                  <a:cubicBezTo>
                    <a:pt x="50450" y="12067"/>
                    <a:pt x="50165" y="10924"/>
                    <a:pt x="49879" y="9781"/>
                  </a:cubicBezTo>
                  <a:cubicBezTo>
                    <a:pt x="49847" y="8666"/>
                    <a:pt x="49622" y="7571"/>
                    <a:pt x="49212" y="6543"/>
                  </a:cubicBezTo>
                  <a:cubicBezTo>
                    <a:pt x="49212" y="5590"/>
                    <a:pt x="47212" y="5114"/>
                    <a:pt x="46545" y="5971"/>
                  </a:cubicBezTo>
                  <a:cubicBezTo>
                    <a:pt x="46455" y="6380"/>
                    <a:pt x="46455" y="6800"/>
                    <a:pt x="46545" y="7210"/>
                  </a:cubicBezTo>
                  <a:cubicBezTo>
                    <a:pt x="46805" y="8114"/>
                    <a:pt x="47123" y="9009"/>
                    <a:pt x="47498" y="9876"/>
                  </a:cubicBezTo>
                  <a:cubicBezTo>
                    <a:pt x="47972" y="10734"/>
                    <a:pt x="47972" y="11781"/>
                    <a:pt x="47498" y="12638"/>
                  </a:cubicBezTo>
                  <a:cubicBezTo>
                    <a:pt x="46987" y="13115"/>
                    <a:pt x="46198" y="13115"/>
                    <a:pt x="45688" y="12638"/>
                  </a:cubicBezTo>
                  <a:cubicBezTo>
                    <a:pt x="45080" y="12114"/>
                    <a:pt x="44732" y="11343"/>
                    <a:pt x="44735" y="10543"/>
                  </a:cubicBezTo>
                  <a:lnTo>
                    <a:pt x="44164" y="4733"/>
                  </a:lnTo>
                  <a:cubicBezTo>
                    <a:pt x="44191" y="3761"/>
                    <a:pt x="44029" y="2789"/>
                    <a:pt x="43688" y="1876"/>
                  </a:cubicBezTo>
                  <a:cubicBezTo>
                    <a:pt x="43428" y="970"/>
                    <a:pt x="42807" y="218"/>
                    <a:pt x="41973" y="-220"/>
                  </a:cubicBezTo>
                  <a:cubicBezTo>
                    <a:pt x="41461" y="-459"/>
                    <a:pt x="40867" y="-459"/>
                    <a:pt x="40354" y="-220"/>
                  </a:cubicBezTo>
                  <a:cubicBezTo>
                    <a:pt x="39819" y="-30"/>
                    <a:pt x="39445" y="456"/>
                    <a:pt x="39401" y="1018"/>
                  </a:cubicBezTo>
                  <a:cubicBezTo>
                    <a:pt x="39447" y="1542"/>
                    <a:pt x="39646" y="2037"/>
                    <a:pt x="39973" y="2447"/>
                  </a:cubicBezTo>
                  <a:cubicBezTo>
                    <a:pt x="40136" y="3761"/>
                    <a:pt x="40006" y="5095"/>
                    <a:pt x="39592" y="6352"/>
                  </a:cubicBezTo>
                  <a:cubicBezTo>
                    <a:pt x="39592" y="6923"/>
                    <a:pt x="39592" y="7686"/>
                    <a:pt x="38925" y="7876"/>
                  </a:cubicBezTo>
                  <a:cubicBezTo>
                    <a:pt x="38601" y="8066"/>
                    <a:pt x="38201" y="8066"/>
                    <a:pt x="37877" y="7876"/>
                  </a:cubicBezTo>
                  <a:cubicBezTo>
                    <a:pt x="37237" y="7200"/>
                    <a:pt x="36835" y="6324"/>
                    <a:pt x="36734" y="5400"/>
                  </a:cubicBezTo>
                  <a:cubicBezTo>
                    <a:pt x="36671" y="4495"/>
                    <a:pt x="36411" y="3618"/>
                    <a:pt x="35972" y="2828"/>
                  </a:cubicBezTo>
                  <a:cubicBezTo>
                    <a:pt x="35506" y="2066"/>
                    <a:pt x="34510" y="1818"/>
                    <a:pt x="33746" y="2285"/>
                  </a:cubicBezTo>
                  <a:cubicBezTo>
                    <a:pt x="33141" y="2656"/>
                    <a:pt x="32846" y="3380"/>
                    <a:pt x="33020" y="4066"/>
                  </a:cubicBezTo>
                  <a:cubicBezTo>
                    <a:pt x="33206" y="4742"/>
                    <a:pt x="33496" y="5381"/>
                    <a:pt x="33877" y="5971"/>
                  </a:cubicBezTo>
                  <a:cubicBezTo>
                    <a:pt x="35047" y="7933"/>
                    <a:pt x="35854" y="10095"/>
                    <a:pt x="36258" y="12353"/>
                  </a:cubicBezTo>
                  <a:cubicBezTo>
                    <a:pt x="36258" y="13115"/>
                    <a:pt x="36258" y="14067"/>
                    <a:pt x="35686" y="14353"/>
                  </a:cubicBezTo>
                  <a:cubicBezTo>
                    <a:pt x="35216" y="14448"/>
                    <a:pt x="34734" y="14258"/>
                    <a:pt x="34448" y="13877"/>
                  </a:cubicBezTo>
                  <a:cubicBezTo>
                    <a:pt x="34368" y="13439"/>
                    <a:pt x="34368" y="12981"/>
                    <a:pt x="34448" y="12543"/>
                  </a:cubicBezTo>
                  <a:cubicBezTo>
                    <a:pt x="34448" y="11686"/>
                    <a:pt x="34448" y="10924"/>
                    <a:pt x="33686" y="10162"/>
                  </a:cubicBezTo>
                  <a:cubicBezTo>
                    <a:pt x="33457" y="9248"/>
                    <a:pt x="32960" y="8419"/>
                    <a:pt x="32258" y="7781"/>
                  </a:cubicBezTo>
                  <a:cubicBezTo>
                    <a:pt x="31400" y="7781"/>
                    <a:pt x="30162" y="7781"/>
                    <a:pt x="29876" y="8352"/>
                  </a:cubicBezTo>
                  <a:cubicBezTo>
                    <a:pt x="29748" y="9190"/>
                    <a:pt x="29953" y="10048"/>
                    <a:pt x="30448" y="10734"/>
                  </a:cubicBezTo>
                  <a:cubicBezTo>
                    <a:pt x="30755" y="11371"/>
                    <a:pt x="30979" y="12038"/>
                    <a:pt x="31115" y="12734"/>
                  </a:cubicBezTo>
                  <a:cubicBezTo>
                    <a:pt x="31254" y="13105"/>
                    <a:pt x="31254" y="13505"/>
                    <a:pt x="31115" y="13877"/>
                  </a:cubicBezTo>
                  <a:lnTo>
                    <a:pt x="31115" y="13877"/>
                  </a:lnTo>
                  <a:cubicBezTo>
                    <a:pt x="30116" y="14353"/>
                    <a:pt x="28924" y="13924"/>
                    <a:pt x="28449" y="12924"/>
                  </a:cubicBezTo>
                  <a:cubicBezTo>
                    <a:pt x="28448" y="12924"/>
                    <a:pt x="28448" y="12924"/>
                    <a:pt x="28448" y="12924"/>
                  </a:cubicBezTo>
                  <a:cubicBezTo>
                    <a:pt x="28162" y="11924"/>
                    <a:pt x="28162" y="10876"/>
                    <a:pt x="28448" y="9876"/>
                  </a:cubicBezTo>
                  <a:cubicBezTo>
                    <a:pt x="28639" y="8838"/>
                    <a:pt x="28639" y="7771"/>
                    <a:pt x="28448" y="6733"/>
                  </a:cubicBezTo>
                  <a:cubicBezTo>
                    <a:pt x="28494" y="6485"/>
                    <a:pt x="28494" y="6219"/>
                    <a:pt x="28448" y="5971"/>
                  </a:cubicBezTo>
                  <a:cubicBezTo>
                    <a:pt x="27935" y="5733"/>
                    <a:pt x="27342" y="5733"/>
                    <a:pt x="26828" y="5971"/>
                  </a:cubicBezTo>
                  <a:lnTo>
                    <a:pt x="25876" y="6638"/>
                  </a:lnTo>
                  <a:cubicBezTo>
                    <a:pt x="25147" y="7771"/>
                    <a:pt x="25147" y="9219"/>
                    <a:pt x="25876" y="10352"/>
                  </a:cubicBezTo>
                  <a:cubicBezTo>
                    <a:pt x="25876" y="11591"/>
                    <a:pt x="27209" y="12638"/>
                    <a:pt x="27590" y="13877"/>
                  </a:cubicBezTo>
                  <a:cubicBezTo>
                    <a:pt x="27929" y="14496"/>
                    <a:pt x="27929" y="15258"/>
                    <a:pt x="27590" y="15877"/>
                  </a:cubicBezTo>
                  <a:cubicBezTo>
                    <a:pt x="27023" y="16287"/>
                    <a:pt x="26253" y="16287"/>
                    <a:pt x="25685" y="15877"/>
                  </a:cubicBezTo>
                  <a:cubicBezTo>
                    <a:pt x="25278" y="15315"/>
                    <a:pt x="25016" y="14658"/>
                    <a:pt x="24923" y="13972"/>
                  </a:cubicBezTo>
                  <a:cubicBezTo>
                    <a:pt x="25021" y="13534"/>
                    <a:pt x="25021" y="13077"/>
                    <a:pt x="24923" y="12638"/>
                  </a:cubicBezTo>
                  <a:cubicBezTo>
                    <a:pt x="24801" y="12172"/>
                    <a:pt x="24437" y="11810"/>
                    <a:pt x="23971" y="11686"/>
                  </a:cubicBezTo>
                  <a:cubicBezTo>
                    <a:pt x="23113" y="11686"/>
                    <a:pt x="22352" y="12448"/>
                    <a:pt x="22256" y="13305"/>
                  </a:cubicBezTo>
                  <a:cubicBezTo>
                    <a:pt x="22158" y="14191"/>
                    <a:pt x="22158" y="15086"/>
                    <a:pt x="22256" y="15972"/>
                  </a:cubicBezTo>
                  <a:cubicBezTo>
                    <a:pt x="22256" y="15972"/>
                    <a:pt x="21685" y="16544"/>
                    <a:pt x="21209" y="16639"/>
                  </a:cubicBezTo>
                  <a:cubicBezTo>
                    <a:pt x="20674" y="16687"/>
                    <a:pt x="20159" y="16429"/>
                    <a:pt x="19875" y="15972"/>
                  </a:cubicBezTo>
                  <a:cubicBezTo>
                    <a:pt x="19782" y="15562"/>
                    <a:pt x="19782" y="15143"/>
                    <a:pt x="19875" y="14734"/>
                  </a:cubicBezTo>
                  <a:cubicBezTo>
                    <a:pt x="19723" y="13600"/>
                    <a:pt x="19368" y="12505"/>
                    <a:pt x="18827" y="11495"/>
                  </a:cubicBezTo>
                  <a:cubicBezTo>
                    <a:pt x="18362" y="10438"/>
                    <a:pt x="17395" y="9686"/>
                    <a:pt x="16256" y="9495"/>
                  </a:cubicBezTo>
                  <a:cubicBezTo>
                    <a:pt x="15629" y="9352"/>
                    <a:pt x="14982" y="9619"/>
                    <a:pt x="14636" y="10162"/>
                  </a:cubicBezTo>
                  <a:cubicBezTo>
                    <a:pt x="14549" y="10438"/>
                    <a:pt x="14549" y="10743"/>
                    <a:pt x="14636" y="11019"/>
                  </a:cubicBezTo>
                  <a:cubicBezTo>
                    <a:pt x="14629" y="12534"/>
                    <a:pt x="15132" y="14010"/>
                    <a:pt x="16065" y="15210"/>
                  </a:cubicBezTo>
                  <a:cubicBezTo>
                    <a:pt x="16526" y="15820"/>
                    <a:pt x="16821" y="16544"/>
                    <a:pt x="16922" y="17306"/>
                  </a:cubicBezTo>
                  <a:cubicBezTo>
                    <a:pt x="17067" y="17754"/>
                    <a:pt x="16864" y="18239"/>
                    <a:pt x="16446" y="18449"/>
                  </a:cubicBezTo>
                  <a:cubicBezTo>
                    <a:pt x="16063" y="18668"/>
                    <a:pt x="15591" y="18668"/>
                    <a:pt x="15208" y="18449"/>
                  </a:cubicBezTo>
                  <a:cubicBezTo>
                    <a:pt x="14934" y="18058"/>
                    <a:pt x="14528" y="17791"/>
                    <a:pt x="14065" y="17687"/>
                  </a:cubicBezTo>
                  <a:cubicBezTo>
                    <a:pt x="13549" y="17725"/>
                    <a:pt x="13105" y="18058"/>
                    <a:pt x="12922" y="18544"/>
                  </a:cubicBezTo>
                  <a:cubicBezTo>
                    <a:pt x="12824" y="19049"/>
                    <a:pt x="12824" y="19563"/>
                    <a:pt x="12922" y="20068"/>
                  </a:cubicBezTo>
                  <a:cubicBezTo>
                    <a:pt x="12960" y="20383"/>
                    <a:pt x="12960" y="20706"/>
                    <a:pt x="12922" y="21020"/>
                  </a:cubicBezTo>
                  <a:cubicBezTo>
                    <a:pt x="12922" y="21687"/>
                    <a:pt x="12255" y="22354"/>
                    <a:pt x="11588" y="22259"/>
                  </a:cubicBezTo>
                  <a:cubicBezTo>
                    <a:pt x="11074" y="22192"/>
                    <a:pt x="10656" y="21811"/>
                    <a:pt x="10540" y="21306"/>
                  </a:cubicBezTo>
                  <a:cubicBezTo>
                    <a:pt x="10398" y="20811"/>
                    <a:pt x="10398" y="20277"/>
                    <a:pt x="10540" y="19782"/>
                  </a:cubicBezTo>
                  <a:cubicBezTo>
                    <a:pt x="10569" y="19277"/>
                    <a:pt x="10569" y="18763"/>
                    <a:pt x="10540" y="18258"/>
                  </a:cubicBezTo>
                  <a:lnTo>
                    <a:pt x="10540" y="17782"/>
                  </a:lnTo>
                  <a:cubicBezTo>
                    <a:pt x="10540" y="17782"/>
                    <a:pt x="10540" y="16735"/>
                    <a:pt x="10540" y="16544"/>
                  </a:cubicBezTo>
                  <a:cubicBezTo>
                    <a:pt x="10540" y="16353"/>
                    <a:pt x="8826" y="17020"/>
                    <a:pt x="8159" y="17972"/>
                  </a:cubicBezTo>
                  <a:cubicBezTo>
                    <a:pt x="7477" y="18973"/>
                    <a:pt x="7205" y="20201"/>
                    <a:pt x="7397" y="21402"/>
                  </a:cubicBezTo>
                  <a:cubicBezTo>
                    <a:pt x="7397" y="22068"/>
                    <a:pt x="7397" y="22545"/>
                    <a:pt x="7397" y="23116"/>
                  </a:cubicBezTo>
                  <a:cubicBezTo>
                    <a:pt x="7397" y="23688"/>
                    <a:pt x="6159" y="24164"/>
                    <a:pt x="6159" y="25021"/>
                  </a:cubicBezTo>
                  <a:lnTo>
                    <a:pt x="4159" y="63121"/>
                  </a:lnTo>
                  <a:lnTo>
                    <a:pt x="-32" y="146846"/>
                  </a:lnTo>
                  <a:cubicBezTo>
                    <a:pt x="-32" y="149036"/>
                    <a:pt x="825" y="148370"/>
                    <a:pt x="1111" y="149227"/>
                  </a:cubicBezTo>
                  <a:cubicBezTo>
                    <a:pt x="1397" y="150085"/>
                    <a:pt x="1111" y="151132"/>
                    <a:pt x="444" y="151989"/>
                  </a:cubicBezTo>
                  <a:cubicBezTo>
                    <a:pt x="-223" y="152847"/>
                    <a:pt x="444" y="154180"/>
                    <a:pt x="444" y="154466"/>
                  </a:cubicBezTo>
                  <a:cubicBezTo>
                    <a:pt x="444" y="154752"/>
                    <a:pt x="1968" y="154466"/>
                    <a:pt x="2254" y="153323"/>
                  </a:cubicBezTo>
                  <a:cubicBezTo>
                    <a:pt x="2432" y="152580"/>
                    <a:pt x="2655" y="151847"/>
                    <a:pt x="2921" y="151132"/>
                  </a:cubicBezTo>
                  <a:cubicBezTo>
                    <a:pt x="2921" y="150370"/>
                    <a:pt x="4063" y="149798"/>
                    <a:pt x="4730" y="150179"/>
                  </a:cubicBezTo>
                  <a:cubicBezTo>
                    <a:pt x="5397" y="150561"/>
                    <a:pt x="5302" y="151989"/>
                    <a:pt x="4730" y="152847"/>
                  </a:cubicBezTo>
                  <a:lnTo>
                    <a:pt x="3111" y="155895"/>
                  </a:lnTo>
                  <a:cubicBezTo>
                    <a:pt x="2752" y="156399"/>
                    <a:pt x="2523" y="156990"/>
                    <a:pt x="2444" y="157609"/>
                  </a:cubicBezTo>
                  <a:cubicBezTo>
                    <a:pt x="2421" y="158209"/>
                    <a:pt x="2758" y="158771"/>
                    <a:pt x="3302" y="159038"/>
                  </a:cubicBezTo>
                  <a:cubicBezTo>
                    <a:pt x="4063" y="159038"/>
                    <a:pt x="4635" y="159038"/>
                    <a:pt x="5111" y="158085"/>
                  </a:cubicBezTo>
                  <a:cubicBezTo>
                    <a:pt x="5705" y="157275"/>
                    <a:pt x="6156" y="156380"/>
                    <a:pt x="6445" y="155419"/>
                  </a:cubicBezTo>
                  <a:cubicBezTo>
                    <a:pt x="6445" y="154276"/>
                    <a:pt x="7302" y="152751"/>
                    <a:pt x="8540" y="152751"/>
                  </a:cubicBezTo>
                  <a:cubicBezTo>
                    <a:pt x="9779" y="152751"/>
                    <a:pt x="9874" y="153703"/>
                    <a:pt x="9874" y="154466"/>
                  </a:cubicBezTo>
                  <a:cubicBezTo>
                    <a:pt x="9727" y="155295"/>
                    <a:pt x="9328" y="156066"/>
                    <a:pt x="8731" y="156657"/>
                  </a:cubicBezTo>
                  <a:cubicBezTo>
                    <a:pt x="7874" y="157514"/>
                    <a:pt x="6731" y="158466"/>
                    <a:pt x="7016" y="159610"/>
                  </a:cubicBezTo>
                  <a:cubicBezTo>
                    <a:pt x="7410" y="160533"/>
                    <a:pt x="8429" y="161029"/>
                    <a:pt x="9398" y="160752"/>
                  </a:cubicBezTo>
                  <a:cubicBezTo>
                    <a:pt x="10300" y="160390"/>
                    <a:pt x="11043" y="159714"/>
                    <a:pt x="11493" y="158847"/>
                  </a:cubicBezTo>
                  <a:cubicBezTo>
                    <a:pt x="11493" y="157990"/>
                    <a:pt x="12255" y="157133"/>
                    <a:pt x="12731" y="156275"/>
                  </a:cubicBezTo>
                  <a:cubicBezTo>
                    <a:pt x="13208" y="155419"/>
                    <a:pt x="13493" y="155419"/>
                    <a:pt x="13970" y="155513"/>
                  </a:cubicBezTo>
                  <a:cubicBezTo>
                    <a:pt x="14316" y="157218"/>
                    <a:pt x="13820" y="158990"/>
                    <a:pt x="12636" y="160276"/>
                  </a:cubicBezTo>
                  <a:cubicBezTo>
                    <a:pt x="12183" y="160657"/>
                    <a:pt x="11796" y="161105"/>
                    <a:pt x="11493" y="161609"/>
                  </a:cubicBezTo>
                  <a:cubicBezTo>
                    <a:pt x="11493" y="162181"/>
                    <a:pt x="11493" y="163038"/>
                    <a:pt x="11493" y="163134"/>
                  </a:cubicBezTo>
                  <a:lnTo>
                    <a:pt x="12160" y="163134"/>
                  </a:lnTo>
                  <a:cubicBezTo>
                    <a:pt x="13470" y="162734"/>
                    <a:pt x="14524" y="161743"/>
                    <a:pt x="15017" y="160466"/>
                  </a:cubicBezTo>
                  <a:cubicBezTo>
                    <a:pt x="15017" y="159419"/>
                    <a:pt x="15017" y="158085"/>
                    <a:pt x="16446" y="157609"/>
                  </a:cubicBezTo>
                  <a:cubicBezTo>
                    <a:pt x="17003" y="160162"/>
                    <a:pt x="16084" y="162810"/>
                    <a:pt x="14065" y="164467"/>
                  </a:cubicBezTo>
                  <a:cubicBezTo>
                    <a:pt x="13401" y="164896"/>
                    <a:pt x="12792" y="165410"/>
                    <a:pt x="12255" y="165991"/>
                  </a:cubicBezTo>
                  <a:cubicBezTo>
                    <a:pt x="11793" y="166648"/>
                    <a:pt x="11793" y="167525"/>
                    <a:pt x="12255" y="168182"/>
                  </a:cubicBezTo>
                  <a:cubicBezTo>
                    <a:pt x="12701" y="168649"/>
                    <a:pt x="13328" y="168887"/>
                    <a:pt x="13970" y="168848"/>
                  </a:cubicBezTo>
                  <a:cubicBezTo>
                    <a:pt x="15736" y="168753"/>
                    <a:pt x="17342" y="167791"/>
                    <a:pt x="18256" y="166277"/>
                  </a:cubicBezTo>
                  <a:cubicBezTo>
                    <a:pt x="18920" y="164648"/>
                    <a:pt x="19399" y="162962"/>
                    <a:pt x="19685" y="161229"/>
                  </a:cubicBezTo>
                  <a:cubicBezTo>
                    <a:pt x="19685" y="160562"/>
                    <a:pt x="20256" y="159895"/>
                    <a:pt x="20828" y="159800"/>
                  </a:cubicBezTo>
                  <a:cubicBezTo>
                    <a:pt x="21399" y="159704"/>
                    <a:pt x="22352" y="160466"/>
                    <a:pt x="22352" y="161324"/>
                  </a:cubicBezTo>
                  <a:cubicBezTo>
                    <a:pt x="22275" y="162152"/>
                    <a:pt x="22050" y="162962"/>
                    <a:pt x="21685" y="163705"/>
                  </a:cubicBezTo>
                  <a:cubicBezTo>
                    <a:pt x="21295" y="164448"/>
                    <a:pt x="21295" y="165343"/>
                    <a:pt x="21685" y="166086"/>
                  </a:cubicBezTo>
                  <a:cubicBezTo>
                    <a:pt x="22475" y="166782"/>
                    <a:pt x="23656" y="166782"/>
                    <a:pt x="24447" y="166086"/>
                  </a:cubicBezTo>
                  <a:cubicBezTo>
                    <a:pt x="25101" y="165334"/>
                    <a:pt x="25531" y="164410"/>
                    <a:pt x="25685" y="163419"/>
                  </a:cubicBezTo>
                  <a:lnTo>
                    <a:pt x="25685" y="161800"/>
                  </a:lnTo>
                  <a:cubicBezTo>
                    <a:pt x="26495" y="163781"/>
                    <a:pt x="26495" y="166010"/>
                    <a:pt x="25685" y="167991"/>
                  </a:cubicBezTo>
                  <a:cubicBezTo>
                    <a:pt x="25439" y="168477"/>
                    <a:pt x="25246" y="168992"/>
                    <a:pt x="25114" y="169515"/>
                  </a:cubicBezTo>
                  <a:cubicBezTo>
                    <a:pt x="25076" y="170106"/>
                    <a:pt x="25324" y="170668"/>
                    <a:pt x="25781" y="171039"/>
                  </a:cubicBezTo>
                  <a:lnTo>
                    <a:pt x="26542" y="171039"/>
                  </a:lnTo>
                  <a:cubicBezTo>
                    <a:pt x="27983" y="170773"/>
                    <a:pt x="29050" y="169553"/>
                    <a:pt x="29114" y="168086"/>
                  </a:cubicBezTo>
                  <a:cubicBezTo>
                    <a:pt x="29211" y="166686"/>
                    <a:pt x="29211" y="165286"/>
                    <a:pt x="29114" y="163895"/>
                  </a:cubicBezTo>
                  <a:cubicBezTo>
                    <a:pt x="29114" y="163324"/>
                    <a:pt x="29114" y="162562"/>
                    <a:pt x="29972" y="162752"/>
                  </a:cubicBezTo>
                  <a:cubicBezTo>
                    <a:pt x="30022" y="162905"/>
                    <a:pt x="30022" y="163076"/>
                    <a:pt x="29972" y="163228"/>
                  </a:cubicBezTo>
                  <a:cubicBezTo>
                    <a:pt x="30924" y="165134"/>
                    <a:pt x="29972" y="167420"/>
                    <a:pt x="29972" y="169420"/>
                  </a:cubicBezTo>
                  <a:cubicBezTo>
                    <a:pt x="30482" y="170630"/>
                    <a:pt x="31304" y="171677"/>
                    <a:pt x="32353" y="172468"/>
                  </a:cubicBezTo>
                  <a:cubicBezTo>
                    <a:pt x="33020" y="172944"/>
                    <a:pt x="34258" y="173326"/>
                    <a:pt x="34639" y="172468"/>
                  </a:cubicBezTo>
                  <a:cubicBezTo>
                    <a:pt x="34727" y="172125"/>
                    <a:pt x="34727" y="171763"/>
                    <a:pt x="34639" y="171420"/>
                  </a:cubicBezTo>
                  <a:cubicBezTo>
                    <a:pt x="34067" y="169991"/>
                    <a:pt x="33210" y="168658"/>
                    <a:pt x="32638" y="167134"/>
                  </a:cubicBezTo>
                  <a:cubicBezTo>
                    <a:pt x="31978" y="165686"/>
                    <a:pt x="31978" y="164010"/>
                    <a:pt x="32638" y="162562"/>
                  </a:cubicBezTo>
                  <a:cubicBezTo>
                    <a:pt x="33210" y="162562"/>
                    <a:pt x="34067" y="162562"/>
                    <a:pt x="34258" y="163610"/>
                  </a:cubicBezTo>
                  <a:cubicBezTo>
                    <a:pt x="34204" y="164343"/>
                    <a:pt x="34204" y="165067"/>
                    <a:pt x="34258" y="165800"/>
                  </a:cubicBezTo>
                  <a:cubicBezTo>
                    <a:pt x="34829" y="165800"/>
                    <a:pt x="35401" y="165229"/>
                    <a:pt x="35496" y="164467"/>
                  </a:cubicBezTo>
                  <a:cubicBezTo>
                    <a:pt x="35591" y="163705"/>
                    <a:pt x="35496" y="162848"/>
                    <a:pt x="36449" y="162752"/>
                  </a:cubicBezTo>
                  <a:cubicBezTo>
                    <a:pt x="37074" y="164419"/>
                    <a:pt x="37271" y="166229"/>
                    <a:pt x="37020" y="167991"/>
                  </a:cubicBezTo>
                  <a:cubicBezTo>
                    <a:pt x="37098" y="170658"/>
                    <a:pt x="38489" y="173116"/>
                    <a:pt x="40735" y="174563"/>
                  </a:cubicBezTo>
                  <a:cubicBezTo>
                    <a:pt x="41076" y="174668"/>
                    <a:pt x="41442" y="174668"/>
                    <a:pt x="41783" y="174563"/>
                  </a:cubicBezTo>
                  <a:cubicBezTo>
                    <a:pt x="42706" y="174469"/>
                    <a:pt x="43407" y="173687"/>
                    <a:pt x="43402" y="172753"/>
                  </a:cubicBezTo>
                  <a:cubicBezTo>
                    <a:pt x="43406" y="171830"/>
                    <a:pt x="43210" y="170925"/>
                    <a:pt x="42830" y="170087"/>
                  </a:cubicBezTo>
                  <a:cubicBezTo>
                    <a:pt x="42679" y="168848"/>
                    <a:pt x="42679" y="167601"/>
                    <a:pt x="42830" y="166372"/>
                  </a:cubicBezTo>
                  <a:cubicBezTo>
                    <a:pt x="42830" y="165229"/>
                    <a:pt x="42830" y="163705"/>
                    <a:pt x="44450" y="163515"/>
                  </a:cubicBezTo>
                  <a:cubicBezTo>
                    <a:pt x="46069" y="163324"/>
                    <a:pt x="46355" y="164562"/>
                    <a:pt x="46640" y="165610"/>
                  </a:cubicBezTo>
                  <a:cubicBezTo>
                    <a:pt x="46659" y="166724"/>
                    <a:pt x="46886" y="167820"/>
                    <a:pt x="47307" y="168848"/>
                  </a:cubicBezTo>
                  <a:cubicBezTo>
                    <a:pt x="47783" y="169896"/>
                    <a:pt x="49403" y="170372"/>
                    <a:pt x="49974" y="169420"/>
                  </a:cubicBezTo>
                  <a:cubicBezTo>
                    <a:pt x="50162" y="169029"/>
                    <a:pt x="50162" y="168572"/>
                    <a:pt x="49974" y="168182"/>
                  </a:cubicBezTo>
                  <a:cubicBezTo>
                    <a:pt x="49757" y="167258"/>
                    <a:pt x="49438" y="166363"/>
                    <a:pt x="49022" y="165515"/>
                  </a:cubicBezTo>
                  <a:cubicBezTo>
                    <a:pt x="48595" y="164638"/>
                    <a:pt x="48595" y="163619"/>
                    <a:pt x="49022" y="162752"/>
                  </a:cubicBezTo>
                  <a:cubicBezTo>
                    <a:pt x="49548" y="162324"/>
                    <a:pt x="50305" y="162324"/>
                    <a:pt x="50831" y="162752"/>
                  </a:cubicBezTo>
                  <a:cubicBezTo>
                    <a:pt x="51593" y="162752"/>
                    <a:pt x="51688" y="163991"/>
                    <a:pt x="51784" y="164753"/>
                  </a:cubicBezTo>
                  <a:lnTo>
                    <a:pt x="52355" y="170658"/>
                  </a:lnTo>
                  <a:cubicBezTo>
                    <a:pt x="52399" y="171601"/>
                    <a:pt x="52591" y="172535"/>
                    <a:pt x="52927" y="173420"/>
                  </a:cubicBezTo>
                  <a:cubicBezTo>
                    <a:pt x="53210" y="174335"/>
                    <a:pt x="53820" y="175116"/>
                    <a:pt x="54641" y="175611"/>
                  </a:cubicBezTo>
                  <a:cubicBezTo>
                    <a:pt x="55157" y="175840"/>
                    <a:pt x="55745" y="175840"/>
                    <a:pt x="56261" y="175611"/>
                  </a:cubicBezTo>
                  <a:cubicBezTo>
                    <a:pt x="56847" y="175421"/>
                    <a:pt x="57262" y="174897"/>
                    <a:pt x="57308" y="174278"/>
                  </a:cubicBezTo>
                  <a:cubicBezTo>
                    <a:pt x="57223" y="173773"/>
                    <a:pt x="56990" y="173316"/>
                    <a:pt x="56642" y="172944"/>
                  </a:cubicBezTo>
                  <a:cubicBezTo>
                    <a:pt x="55895" y="171630"/>
                    <a:pt x="55471" y="170163"/>
                    <a:pt x="55403" y="168658"/>
                  </a:cubicBezTo>
                  <a:cubicBezTo>
                    <a:pt x="55403" y="168086"/>
                    <a:pt x="55403" y="167325"/>
                    <a:pt x="56070" y="167134"/>
                  </a:cubicBezTo>
                  <a:cubicBezTo>
                    <a:pt x="56404" y="166991"/>
                    <a:pt x="56783" y="166991"/>
                    <a:pt x="57118" y="167134"/>
                  </a:cubicBezTo>
                  <a:cubicBezTo>
                    <a:pt x="57825" y="167763"/>
                    <a:pt x="58239" y="168658"/>
                    <a:pt x="58261" y="169611"/>
                  </a:cubicBezTo>
                  <a:cubicBezTo>
                    <a:pt x="58356" y="170515"/>
                    <a:pt x="58648" y="171401"/>
                    <a:pt x="59118" y="172182"/>
                  </a:cubicBezTo>
                  <a:cubicBezTo>
                    <a:pt x="59566" y="173020"/>
                    <a:pt x="60605" y="173335"/>
                    <a:pt x="61439" y="172887"/>
                  </a:cubicBezTo>
                  <a:cubicBezTo>
                    <a:pt x="61459" y="172868"/>
                    <a:pt x="61479" y="172859"/>
                    <a:pt x="61499" y="172849"/>
                  </a:cubicBezTo>
                  <a:cubicBezTo>
                    <a:pt x="62077" y="172401"/>
                    <a:pt x="62306" y="171640"/>
                    <a:pt x="62071" y="170944"/>
                  </a:cubicBezTo>
                  <a:cubicBezTo>
                    <a:pt x="61924" y="170258"/>
                    <a:pt x="61632" y="169611"/>
                    <a:pt x="61213" y="169039"/>
                  </a:cubicBezTo>
                  <a:cubicBezTo>
                    <a:pt x="60010" y="167077"/>
                    <a:pt x="59170" y="164914"/>
                    <a:pt x="58737" y="162657"/>
                  </a:cubicBezTo>
                  <a:cubicBezTo>
                    <a:pt x="58737" y="161895"/>
                    <a:pt x="58737" y="160943"/>
                    <a:pt x="59404" y="160657"/>
                  </a:cubicBezTo>
                  <a:cubicBezTo>
                    <a:pt x="59874" y="160562"/>
                    <a:pt x="60356" y="160752"/>
                    <a:pt x="60642" y="161133"/>
                  </a:cubicBezTo>
                  <a:cubicBezTo>
                    <a:pt x="60724" y="161609"/>
                    <a:pt x="60724" y="162086"/>
                    <a:pt x="60642" y="162562"/>
                  </a:cubicBezTo>
                  <a:cubicBezTo>
                    <a:pt x="60853" y="163334"/>
                    <a:pt x="61108" y="164105"/>
                    <a:pt x="61404" y="164848"/>
                  </a:cubicBezTo>
                  <a:cubicBezTo>
                    <a:pt x="61628" y="165791"/>
                    <a:pt x="62165" y="166629"/>
                    <a:pt x="62928" y="167229"/>
                  </a:cubicBezTo>
                  <a:cubicBezTo>
                    <a:pt x="63730" y="167734"/>
                    <a:pt x="64788" y="167486"/>
                    <a:pt x="65291" y="166686"/>
                  </a:cubicBezTo>
                  <a:cubicBezTo>
                    <a:pt x="65298" y="166677"/>
                    <a:pt x="65304" y="166667"/>
                    <a:pt x="65309" y="166658"/>
                  </a:cubicBezTo>
                  <a:cubicBezTo>
                    <a:pt x="65309" y="165800"/>
                    <a:pt x="65309" y="165038"/>
                    <a:pt x="64643" y="164277"/>
                  </a:cubicBezTo>
                  <a:cubicBezTo>
                    <a:pt x="64335" y="163638"/>
                    <a:pt x="64111" y="162972"/>
                    <a:pt x="63976" y="162276"/>
                  </a:cubicBezTo>
                  <a:cubicBezTo>
                    <a:pt x="63837" y="161905"/>
                    <a:pt x="63837" y="161505"/>
                    <a:pt x="63976" y="161133"/>
                  </a:cubicBezTo>
                  <a:lnTo>
                    <a:pt x="63976" y="161133"/>
                  </a:lnTo>
                  <a:cubicBezTo>
                    <a:pt x="64974" y="160657"/>
                    <a:pt x="66167" y="161086"/>
                    <a:pt x="66641" y="162086"/>
                  </a:cubicBezTo>
                  <a:cubicBezTo>
                    <a:pt x="66642" y="162086"/>
                    <a:pt x="66642" y="162086"/>
                    <a:pt x="66643" y="162086"/>
                  </a:cubicBezTo>
                  <a:cubicBezTo>
                    <a:pt x="66977" y="163076"/>
                    <a:pt x="66977" y="164143"/>
                    <a:pt x="66643" y="165134"/>
                  </a:cubicBezTo>
                  <a:cubicBezTo>
                    <a:pt x="66451" y="166172"/>
                    <a:pt x="66451" y="167239"/>
                    <a:pt x="66643" y="168277"/>
                  </a:cubicBezTo>
                  <a:cubicBezTo>
                    <a:pt x="66582" y="168496"/>
                    <a:pt x="66582" y="168725"/>
                    <a:pt x="66643" y="168944"/>
                  </a:cubicBezTo>
                  <a:cubicBezTo>
                    <a:pt x="67144" y="169229"/>
                    <a:pt x="67761" y="169229"/>
                    <a:pt x="68262" y="168944"/>
                  </a:cubicBezTo>
                  <a:lnTo>
                    <a:pt x="69215" y="168277"/>
                  </a:lnTo>
                  <a:cubicBezTo>
                    <a:pt x="69968" y="167153"/>
                    <a:pt x="69968" y="165686"/>
                    <a:pt x="69215" y="164562"/>
                  </a:cubicBezTo>
                  <a:cubicBezTo>
                    <a:pt x="69215" y="163324"/>
                    <a:pt x="67881" y="162276"/>
                    <a:pt x="67500" y="161038"/>
                  </a:cubicBezTo>
                  <a:cubicBezTo>
                    <a:pt x="67119" y="159800"/>
                    <a:pt x="67500" y="159419"/>
                    <a:pt x="67500" y="159038"/>
                  </a:cubicBezTo>
                  <a:cubicBezTo>
                    <a:pt x="68015" y="158514"/>
                    <a:pt x="68860" y="158504"/>
                    <a:pt x="69386" y="159019"/>
                  </a:cubicBezTo>
                  <a:cubicBezTo>
                    <a:pt x="69393" y="159028"/>
                    <a:pt x="69398" y="159028"/>
                    <a:pt x="69405" y="159038"/>
                  </a:cubicBezTo>
                  <a:cubicBezTo>
                    <a:pt x="69846" y="159543"/>
                    <a:pt x="70113" y="160181"/>
                    <a:pt x="70167" y="160847"/>
                  </a:cubicBezTo>
                  <a:cubicBezTo>
                    <a:pt x="70122" y="161324"/>
                    <a:pt x="70122" y="161800"/>
                    <a:pt x="70167" y="162276"/>
                  </a:cubicBezTo>
                  <a:cubicBezTo>
                    <a:pt x="70396" y="162705"/>
                    <a:pt x="70766" y="163048"/>
                    <a:pt x="71215" y="163228"/>
                  </a:cubicBezTo>
                  <a:cubicBezTo>
                    <a:pt x="72072" y="163228"/>
                    <a:pt x="72834" y="162467"/>
                    <a:pt x="72929" y="161609"/>
                  </a:cubicBezTo>
                  <a:cubicBezTo>
                    <a:pt x="73028" y="160723"/>
                    <a:pt x="73028" y="159828"/>
                    <a:pt x="72929" y="158943"/>
                  </a:cubicBezTo>
                  <a:cubicBezTo>
                    <a:pt x="73130" y="158504"/>
                    <a:pt x="73588" y="158228"/>
                    <a:pt x="74072" y="158276"/>
                  </a:cubicBezTo>
                  <a:cubicBezTo>
                    <a:pt x="74588" y="158209"/>
                    <a:pt x="75098" y="158428"/>
                    <a:pt x="75406" y="158847"/>
                  </a:cubicBezTo>
                  <a:cubicBezTo>
                    <a:pt x="75661" y="159247"/>
                    <a:pt x="75824" y="159704"/>
                    <a:pt x="75882" y="160181"/>
                  </a:cubicBezTo>
                  <a:cubicBezTo>
                    <a:pt x="76034" y="161314"/>
                    <a:pt x="76389" y="162409"/>
                    <a:pt x="76930" y="163419"/>
                  </a:cubicBezTo>
                  <a:cubicBezTo>
                    <a:pt x="77495" y="164429"/>
                    <a:pt x="78464" y="165162"/>
                    <a:pt x="79597" y="165420"/>
                  </a:cubicBezTo>
                  <a:cubicBezTo>
                    <a:pt x="80237" y="165486"/>
                    <a:pt x="80863" y="165200"/>
                    <a:pt x="81216" y="164657"/>
                  </a:cubicBezTo>
                  <a:cubicBezTo>
                    <a:pt x="81311" y="164410"/>
                    <a:pt x="81311" y="164143"/>
                    <a:pt x="81216" y="163895"/>
                  </a:cubicBezTo>
                  <a:cubicBezTo>
                    <a:pt x="81166" y="162362"/>
                    <a:pt x="80670" y="160866"/>
                    <a:pt x="79787" y="159610"/>
                  </a:cubicBezTo>
                  <a:cubicBezTo>
                    <a:pt x="79283" y="159047"/>
                    <a:pt x="78953" y="158352"/>
                    <a:pt x="78835" y="157609"/>
                  </a:cubicBezTo>
                  <a:cubicBezTo>
                    <a:pt x="78592" y="157228"/>
                    <a:pt x="78592" y="156752"/>
                    <a:pt x="78835" y="156371"/>
                  </a:cubicBezTo>
                  <a:cubicBezTo>
                    <a:pt x="78835" y="156371"/>
                    <a:pt x="79692" y="156371"/>
                    <a:pt x="80073" y="156371"/>
                  </a:cubicBezTo>
                  <a:cubicBezTo>
                    <a:pt x="80454" y="156371"/>
                    <a:pt x="80835" y="157038"/>
                    <a:pt x="81311" y="157038"/>
                  </a:cubicBezTo>
                  <a:cubicBezTo>
                    <a:pt x="81827" y="156999"/>
                    <a:pt x="82271" y="156666"/>
                    <a:pt x="82454" y="156180"/>
                  </a:cubicBezTo>
                  <a:cubicBezTo>
                    <a:pt x="82497" y="155704"/>
                    <a:pt x="82497" y="155228"/>
                    <a:pt x="82454" y="154752"/>
                  </a:cubicBezTo>
                  <a:cubicBezTo>
                    <a:pt x="82401" y="154409"/>
                    <a:pt x="82401" y="154046"/>
                    <a:pt x="82454" y="153703"/>
                  </a:cubicBezTo>
                  <a:cubicBezTo>
                    <a:pt x="82454" y="153037"/>
                    <a:pt x="83121" y="152370"/>
                    <a:pt x="83788" y="152466"/>
                  </a:cubicBezTo>
                  <a:cubicBezTo>
                    <a:pt x="84315" y="152504"/>
                    <a:pt x="84749" y="152894"/>
                    <a:pt x="84836" y="153418"/>
                  </a:cubicBezTo>
                  <a:cubicBezTo>
                    <a:pt x="84978" y="153913"/>
                    <a:pt x="84978" y="154446"/>
                    <a:pt x="84836" y="154942"/>
                  </a:cubicBezTo>
                  <a:cubicBezTo>
                    <a:pt x="84807" y="155447"/>
                    <a:pt x="84807" y="155961"/>
                    <a:pt x="84836" y="156466"/>
                  </a:cubicBezTo>
                  <a:lnTo>
                    <a:pt x="84836" y="158752"/>
                  </a:lnTo>
                  <a:cubicBezTo>
                    <a:pt x="84836" y="158752"/>
                    <a:pt x="84836" y="159704"/>
                    <a:pt x="85407" y="159895"/>
                  </a:cubicBezTo>
                  <a:lnTo>
                    <a:pt x="85407" y="159895"/>
                  </a:lnTo>
                  <a:cubicBezTo>
                    <a:pt x="85683" y="157142"/>
                    <a:pt x="86357" y="154446"/>
                    <a:pt x="87407" y="151894"/>
                  </a:cubicBezTo>
                  <a:cubicBezTo>
                    <a:pt x="89493" y="149312"/>
                    <a:pt x="91370" y="146579"/>
                    <a:pt x="93027" y="14370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3" name="Freeform: Shape 602">
              <a:extLst>
                <a:ext uri="{FF2B5EF4-FFF2-40B4-BE49-F238E27FC236}">
                  <a16:creationId xmlns:a16="http://schemas.microsoft.com/office/drawing/2014/main" xmlns="" id="{0D651367-B251-3245-AE6E-C05FB0FA6C62}"/>
                </a:ext>
              </a:extLst>
            </p:cNvPr>
            <p:cNvSpPr/>
            <p:nvPr/>
          </p:nvSpPr>
          <p:spPr>
            <a:xfrm>
              <a:off x="4220622" y="3748182"/>
              <a:ext cx="797" cy="4381"/>
            </a:xfrm>
            <a:custGeom>
              <a:avLst/>
              <a:gdLst>
                <a:gd name="connsiteX0" fmla="*/ -32 w 797"/>
                <a:gd name="connsiteY0" fmla="*/ 3983 h 4381"/>
                <a:gd name="connsiteX1" fmla="*/ 730 w 797"/>
                <a:gd name="connsiteY1" fmla="*/ 2078 h 4381"/>
                <a:gd name="connsiteX2" fmla="*/ 730 w 797"/>
                <a:gd name="connsiteY2" fmla="*/ -399 h 4381"/>
                <a:gd name="connsiteX3" fmla="*/ 730 w 797"/>
                <a:gd name="connsiteY3" fmla="*/ -399 h 4381"/>
                <a:gd name="connsiteX4" fmla="*/ 730 w 797"/>
                <a:gd name="connsiteY4" fmla="*/ 2364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 h="4381">
                  <a:moveTo>
                    <a:pt x="-32" y="3983"/>
                  </a:moveTo>
                  <a:cubicBezTo>
                    <a:pt x="139" y="3316"/>
                    <a:pt x="396" y="2678"/>
                    <a:pt x="730" y="2078"/>
                  </a:cubicBezTo>
                  <a:cubicBezTo>
                    <a:pt x="730" y="1221"/>
                    <a:pt x="730" y="-113"/>
                    <a:pt x="730" y="-399"/>
                  </a:cubicBezTo>
                  <a:lnTo>
                    <a:pt x="730" y="-399"/>
                  </a:lnTo>
                  <a:cubicBezTo>
                    <a:pt x="777" y="525"/>
                    <a:pt x="777" y="1439"/>
                    <a:pt x="730" y="2364"/>
                  </a:cubicBezTo>
                  <a:close/>
                </a:path>
              </a:pathLst>
            </a:custGeom>
            <a:solidFill>
              <a:srgbClr val="B4B4DA"/>
            </a:solidFill>
            <a:ln w="9525" cap="flat">
              <a:noFill/>
              <a:prstDash val="solid"/>
              <a:miter/>
            </a:ln>
          </p:spPr>
          <p:txBody>
            <a:bodyPr rtlCol="0" anchor="ctr"/>
            <a:lstStyle/>
            <a:p>
              <a:endParaRPr lang="en-IN"/>
            </a:p>
          </p:txBody>
        </p:sp>
        <p:sp>
          <p:nvSpPr>
            <p:cNvPr id="604" name="Freeform: Shape 603">
              <a:extLst>
                <a:ext uri="{FF2B5EF4-FFF2-40B4-BE49-F238E27FC236}">
                  <a16:creationId xmlns:a16="http://schemas.microsoft.com/office/drawing/2014/main" xmlns="" id="{478B87DD-B198-FB62-5167-88B7C8A30B57}"/>
                </a:ext>
              </a:extLst>
            </p:cNvPr>
            <p:cNvSpPr/>
            <p:nvPr/>
          </p:nvSpPr>
          <p:spPr>
            <a:xfrm>
              <a:off x="4414551" y="3735533"/>
              <a:ext cx="96678" cy="176240"/>
            </a:xfrm>
            <a:custGeom>
              <a:avLst/>
              <a:gdLst>
                <a:gd name="connsiteX0" fmla="*/ 2349 w 96678"/>
                <a:gd name="connsiteY0" fmla="*/ 154744 h 176240"/>
                <a:gd name="connsiteX1" fmla="*/ 3682 w 96678"/>
                <a:gd name="connsiteY1" fmla="*/ 156459 h 176240"/>
                <a:gd name="connsiteX2" fmla="*/ 2539 w 96678"/>
                <a:gd name="connsiteY2" fmla="*/ 158555 h 176240"/>
                <a:gd name="connsiteX3" fmla="*/ 1015 w 96678"/>
                <a:gd name="connsiteY3" fmla="*/ 161602 h 176240"/>
                <a:gd name="connsiteX4" fmla="*/ 3301 w 96678"/>
                <a:gd name="connsiteY4" fmla="*/ 162650 h 176240"/>
                <a:gd name="connsiteX5" fmla="*/ 5302 w 96678"/>
                <a:gd name="connsiteY5" fmla="*/ 160745 h 176240"/>
                <a:gd name="connsiteX6" fmla="*/ 6635 w 96678"/>
                <a:gd name="connsiteY6" fmla="*/ 158173 h 176240"/>
                <a:gd name="connsiteX7" fmla="*/ 7778 w 96678"/>
                <a:gd name="connsiteY7" fmla="*/ 157412 h 176240"/>
                <a:gd name="connsiteX8" fmla="*/ 6635 w 96678"/>
                <a:gd name="connsiteY8" fmla="*/ 162079 h 176240"/>
                <a:gd name="connsiteX9" fmla="*/ 5397 w 96678"/>
                <a:gd name="connsiteY9" fmla="*/ 163507 h 176240"/>
                <a:gd name="connsiteX10" fmla="*/ 5968 w 96678"/>
                <a:gd name="connsiteY10" fmla="*/ 165031 h 176240"/>
                <a:gd name="connsiteX11" fmla="*/ 6635 w 96678"/>
                <a:gd name="connsiteY11" fmla="*/ 165031 h 176240"/>
                <a:gd name="connsiteX12" fmla="*/ 9397 w 96678"/>
                <a:gd name="connsiteY12" fmla="*/ 162459 h 176240"/>
                <a:gd name="connsiteX13" fmla="*/ 10826 w 96678"/>
                <a:gd name="connsiteY13" fmla="*/ 159507 h 176240"/>
                <a:gd name="connsiteX14" fmla="*/ 8445 w 96678"/>
                <a:gd name="connsiteY14" fmla="*/ 166460 h 176240"/>
                <a:gd name="connsiteX15" fmla="*/ 6730 w 96678"/>
                <a:gd name="connsiteY15" fmla="*/ 167984 h 176240"/>
                <a:gd name="connsiteX16" fmla="*/ 6730 w 96678"/>
                <a:gd name="connsiteY16" fmla="*/ 170175 h 176240"/>
                <a:gd name="connsiteX17" fmla="*/ 8445 w 96678"/>
                <a:gd name="connsiteY17" fmla="*/ 170746 h 176240"/>
                <a:gd name="connsiteX18" fmla="*/ 12636 w 96678"/>
                <a:gd name="connsiteY18" fmla="*/ 168080 h 176240"/>
                <a:gd name="connsiteX19" fmla="*/ 13969 w 96678"/>
                <a:gd name="connsiteY19" fmla="*/ 163031 h 176240"/>
                <a:gd name="connsiteX20" fmla="*/ 15112 w 96678"/>
                <a:gd name="connsiteY20" fmla="*/ 161602 h 176240"/>
                <a:gd name="connsiteX21" fmla="*/ 16636 w 96678"/>
                <a:gd name="connsiteY21" fmla="*/ 163126 h 176240"/>
                <a:gd name="connsiteX22" fmla="*/ 15970 w 96678"/>
                <a:gd name="connsiteY22" fmla="*/ 165508 h 176240"/>
                <a:gd name="connsiteX23" fmla="*/ 15970 w 96678"/>
                <a:gd name="connsiteY23" fmla="*/ 167889 h 176240"/>
                <a:gd name="connsiteX24" fmla="*/ 18732 w 96678"/>
                <a:gd name="connsiteY24" fmla="*/ 167889 h 176240"/>
                <a:gd name="connsiteX25" fmla="*/ 19970 w 96678"/>
                <a:gd name="connsiteY25" fmla="*/ 165127 h 176240"/>
                <a:gd name="connsiteX26" fmla="*/ 19970 w 96678"/>
                <a:gd name="connsiteY26" fmla="*/ 163507 h 176240"/>
                <a:gd name="connsiteX27" fmla="*/ 19970 w 96678"/>
                <a:gd name="connsiteY27" fmla="*/ 169699 h 176240"/>
                <a:gd name="connsiteX28" fmla="*/ 19494 w 96678"/>
                <a:gd name="connsiteY28" fmla="*/ 171318 h 176240"/>
                <a:gd name="connsiteX29" fmla="*/ 20161 w 96678"/>
                <a:gd name="connsiteY29" fmla="*/ 172747 h 176240"/>
                <a:gd name="connsiteX30" fmla="*/ 20923 w 96678"/>
                <a:gd name="connsiteY30" fmla="*/ 172747 h 176240"/>
                <a:gd name="connsiteX31" fmla="*/ 23399 w 96678"/>
                <a:gd name="connsiteY31" fmla="*/ 169794 h 176240"/>
                <a:gd name="connsiteX32" fmla="*/ 23399 w 96678"/>
                <a:gd name="connsiteY32" fmla="*/ 165603 h 176240"/>
                <a:gd name="connsiteX33" fmla="*/ 24256 w 96678"/>
                <a:gd name="connsiteY33" fmla="*/ 164460 h 176240"/>
                <a:gd name="connsiteX34" fmla="*/ 24733 w 96678"/>
                <a:gd name="connsiteY34" fmla="*/ 164460 h 176240"/>
                <a:gd name="connsiteX35" fmla="*/ 25304 w 96678"/>
                <a:gd name="connsiteY35" fmla="*/ 170651 h 176240"/>
                <a:gd name="connsiteX36" fmla="*/ 27781 w 96678"/>
                <a:gd name="connsiteY36" fmla="*/ 173604 h 176240"/>
                <a:gd name="connsiteX37" fmla="*/ 29971 w 96678"/>
                <a:gd name="connsiteY37" fmla="*/ 173604 h 176240"/>
                <a:gd name="connsiteX38" fmla="*/ 29971 w 96678"/>
                <a:gd name="connsiteY38" fmla="*/ 172556 h 176240"/>
                <a:gd name="connsiteX39" fmla="*/ 27876 w 96678"/>
                <a:gd name="connsiteY39" fmla="*/ 168270 h 176240"/>
                <a:gd name="connsiteX40" fmla="*/ 27876 w 96678"/>
                <a:gd name="connsiteY40" fmla="*/ 163698 h 176240"/>
                <a:gd name="connsiteX41" fmla="*/ 29590 w 96678"/>
                <a:gd name="connsiteY41" fmla="*/ 164745 h 176240"/>
                <a:gd name="connsiteX42" fmla="*/ 29590 w 96678"/>
                <a:gd name="connsiteY42" fmla="*/ 166937 h 176240"/>
                <a:gd name="connsiteX43" fmla="*/ 29590 w 96678"/>
                <a:gd name="connsiteY43" fmla="*/ 166937 h 176240"/>
                <a:gd name="connsiteX44" fmla="*/ 30829 w 96678"/>
                <a:gd name="connsiteY44" fmla="*/ 165603 h 176240"/>
                <a:gd name="connsiteX45" fmla="*/ 31781 w 96678"/>
                <a:gd name="connsiteY45" fmla="*/ 163888 h 176240"/>
                <a:gd name="connsiteX46" fmla="*/ 32448 w 96678"/>
                <a:gd name="connsiteY46" fmla="*/ 169127 h 176240"/>
                <a:gd name="connsiteX47" fmla="*/ 36258 w 96678"/>
                <a:gd name="connsiteY47" fmla="*/ 175699 h 176240"/>
                <a:gd name="connsiteX48" fmla="*/ 37306 w 96678"/>
                <a:gd name="connsiteY48" fmla="*/ 175699 h 176240"/>
                <a:gd name="connsiteX49" fmla="*/ 38925 w 96678"/>
                <a:gd name="connsiteY49" fmla="*/ 173890 h 176240"/>
                <a:gd name="connsiteX50" fmla="*/ 38353 w 96678"/>
                <a:gd name="connsiteY50" fmla="*/ 171222 h 176240"/>
                <a:gd name="connsiteX51" fmla="*/ 37687 w 96678"/>
                <a:gd name="connsiteY51" fmla="*/ 167508 h 176240"/>
                <a:gd name="connsiteX52" fmla="*/ 39306 w 96678"/>
                <a:gd name="connsiteY52" fmla="*/ 164650 h 176240"/>
                <a:gd name="connsiteX53" fmla="*/ 41497 w 96678"/>
                <a:gd name="connsiteY53" fmla="*/ 166746 h 176240"/>
                <a:gd name="connsiteX54" fmla="*/ 42259 w 96678"/>
                <a:gd name="connsiteY54" fmla="*/ 169984 h 176240"/>
                <a:gd name="connsiteX55" fmla="*/ 44926 w 96678"/>
                <a:gd name="connsiteY55" fmla="*/ 169984 h 176240"/>
                <a:gd name="connsiteX56" fmla="*/ 44926 w 96678"/>
                <a:gd name="connsiteY56" fmla="*/ 168746 h 176240"/>
                <a:gd name="connsiteX57" fmla="*/ 43878 w 96678"/>
                <a:gd name="connsiteY57" fmla="*/ 166079 h 176240"/>
                <a:gd name="connsiteX58" fmla="*/ 43878 w 96678"/>
                <a:gd name="connsiteY58" fmla="*/ 163317 h 176240"/>
                <a:gd name="connsiteX59" fmla="*/ 45783 w 96678"/>
                <a:gd name="connsiteY59" fmla="*/ 162840 h 176240"/>
                <a:gd name="connsiteX60" fmla="*/ 46735 w 96678"/>
                <a:gd name="connsiteY60" fmla="*/ 164936 h 176240"/>
                <a:gd name="connsiteX61" fmla="*/ 47402 w 96678"/>
                <a:gd name="connsiteY61" fmla="*/ 170746 h 176240"/>
                <a:gd name="connsiteX62" fmla="*/ 47974 w 96678"/>
                <a:gd name="connsiteY62" fmla="*/ 173508 h 176240"/>
                <a:gd name="connsiteX63" fmla="*/ 49783 w 96678"/>
                <a:gd name="connsiteY63" fmla="*/ 175699 h 176240"/>
                <a:gd name="connsiteX64" fmla="*/ 51403 w 96678"/>
                <a:gd name="connsiteY64" fmla="*/ 175699 h 176240"/>
                <a:gd name="connsiteX65" fmla="*/ 52355 w 96678"/>
                <a:gd name="connsiteY65" fmla="*/ 174366 h 176240"/>
                <a:gd name="connsiteX66" fmla="*/ 51784 w 96678"/>
                <a:gd name="connsiteY66" fmla="*/ 173032 h 176240"/>
                <a:gd name="connsiteX67" fmla="*/ 50450 w 96678"/>
                <a:gd name="connsiteY67" fmla="*/ 168841 h 176240"/>
                <a:gd name="connsiteX68" fmla="*/ 51117 w 96678"/>
                <a:gd name="connsiteY68" fmla="*/ 167317 h 176240"/>
                <a:gd name="connsiteX69" fmla="*/ 52165 w 96678"/>
                <a:gd name="connsiteY69" fmla="*/ 167317 h 176240"/>
                <a:gd name="connsiteX70" fmla="*/ 53308 w 96678"/>
                <a:gd name="connsiteY70" fmla="*/ 169699 h 176240"/>
                <a:gd name="connsiteX71" fmla="*/ 54165 w 96678"/>
                <a:gd name="connsiteY71" fmla="*/ 172271 h 176240"/>
                <a:gd name="connsiteX72" fmla="*/ 56546 w 96678"/>
                <a:gd name="connsiteY72" fmla="*/ 172937 h 176240"/>
                <a:gd name="connsiteX73" fmla="*/ 57213 w 96678"/>
                <a:gd name="connsiteY73" fmla="*/ 171032 h 176240"/>
                <a:gd name="connsiteX74" fmla="*/ 56260 w 96678"/>
                <a:gd name="connsiteY74" fmla="*/ 169127 h 176240"/>
                <a:gd name="connsiteX75" fmla="*/ 53689 w 96678"/>
                <a:gd name="connsiteY75" fmla="*/ 162746 h 176240"/>
                <a:gd name="connsiteX76" fmla="*/ 54260 w 96678"/>
                <a:gd name="connsiteY76" fmla="*/ 160745 h 176240"/>
                <a:gd name="connsiteX77" fmla="*/ 55498 w 96678"/>
                <a:gd name="connsiteY77" fmla="*/ 160745 h 176240"/>
                <a:gd name="connsiteX78" fmla="*/ 56070 w 96678"/>
                <a:gd name="connsiteY78" fmla="*/ 162079 h 176240"/>
                <a:gd name="connsiteX79" fmla="*/ 56832 w 96678"/>
                <a:gd name="connsiteY79" fmla="*/ 164460 h 176240"/>
                <a:gd name="connsiteX80" fmla="*/ 58356 w 96678"/>
                <a:gd name="connsiteY80" fmla="*/ 166746 h 176240"/>
                <a:gd name="connsiteX81" fmla="*/ 60604 w 96678"/>
                <a:gd name="connsiteY81" fmla="*/ 166317 h 176240"/>
                <a:gd name="connsiteX82" fmla="*/ 60737 w 96678"/>
                <a:gd name="connsiteY82" fmla="*/ 166079 h 176240"/>
                <a:gd name="connsiteX83" fmla="*/ 60070 w 96678"/>
                <a:gd name="connsiteY83" fmla="*/ 163793 h 176240"/>
                <a:gd name="connsiteX84" fmla="*/ 59404 w 96678"/>
                <a:gd name="connsiteY84" fmla="*/ 161793 h 176240"/>
                <a:gd name="connsiteX85" fmla="*/ 59404 w 96678"/>
                <a:gd name="connsiteY85" fmla="*/ 160650 h 176240"/>
                <a:gd name="connsiteX86" fmla="*/ 59404 w 96678"/>
                <a:gd name="connsiteY86" fmla="*/ 160650 h 176240"/>
                <a:gd name="connsiteX87" fmla="*/ 62166 w 96678"/>
                <a:gd name="connsiteY87" fmla="*/ 161507 h 176240"/>
                <a:gd name="connsiteX88" fmla="*/ 62166 w 96678"/>
                <a:gd name="connsiteY88" fmla="*/ 164650 h 176240"/>
                <a:gd name="connsiteX89" fmla="*/ 62166 w 96678"/>
                <a:gd name="connsiteY89" fmla="*/ 167698 h 176240"/>
                <a:gd name="connsiteX90" fmla="*/ 62642 w 96678"/>
                <a:gd name="connsiteY90" fmla="*/ 168365 h 176240"/>
                <a:gd name="connsiteX91" fmla="*/ 64261 w 96678"/>
                <a:gd name="connsiteY91" fmla="*/ 168365 h 176240"/>
                <a:gd name="connsiteX92" fmla="*/ 65214 w 96678"/>
                <a:gd name="connsiteY92" fmla="*/ 167603 h 176240"/>
                <a:gd name="connsiteX93" fmla="*/ 65214 w 96678"/>
                <a:gd name="connsiteY93" fmla="*/ 163888 h 176240"/>
                <a:gd name="connsiteX94" fmla="*/ 63404 w 96678"/>
                <a:gd name="connsiteY94" fmla="*/ 160364 h 176240"/>
                <a:gd name="connsiteX95" fmla="*/ 63404 w 96678"/>
                <a:gd name="connsiteY95" fmla="*/ 158459 h 176240"/>
                <a:gd name="connsiteX96" fmla="*/ 65309 w 96678"/>
                <a:gd name="connsiteY96" fmla="*/ 158459 h 176240"/>
                <a:gd name="connsiteX97" fmla="*/ 66071 w 96678"/>
                <a:gd name="connsiteY97" fmla="*/ 160364 h 176240"/>
                <a:gd name="connsiteX98" fmla="*/ 66071 w 96678"/>
                <a:gd name="connsiteY98" fmla="*/ 161697 h 176240"/>
                <a:gd name="connsiteX99" fmla="*/ 67024 w 96678"/>
                <a:gd name="connsiteY99" fmla="*/ 162650 h 176240"/>
                <a:gd name="connsiteX100" fmla="*/ 68738 w 96678"/>
                <a:gd name="connsiteY100" fmla="*/ 160936 h 176240"/>
                <a:gd name="connsiteX101" fmla="*/ 68738 w 96678"/>
                <a:gd name="connsiteY101" fmla="*/ 158268 h 176240"/>
                <a:gd name="connsiteX102" fmla="*/ 69786 w 96678"/>
                <a:gd name="connsiteY102" fmla="*/ 157602 h 176240"/>
                <a:gd name="connsiteX103" fmla="*/ 71215 w 96678"/>
                <a:gd name="connsiteY103" fmla="*/ 158268 h 176240"/>
                <a:gd name="connsiteX104" fmla="*/ 71691 w 96678"/>
                <a:gd name="connsiteY104" fmla="*/ 159507 h 176240"/>
                <a:gd name="connsiteX105" fmla="*/ 72834 w 96678"/>
                <a:gd name="connsiteY105" fmla="*/ 162746 h 176240"/>
                <a:gd name="connsiteX106" fmla="*/ 75501 w 96678"/>
                <a:gd name="connsiteY106" fmla="*/ 164650 h 176240"/>
                <a:gd name="connsiteX107" fmla="*/ 77120 w 96678"/>
                <a:gd name="connsiteY107" fmla="*/ 163888 h 176240"/>
                <a:gd name="connsiteX108" fmla="*/ 77120 w 96678"/>
                <a:gd name="connsiteY108" fmla="*/ 163126 h 176240"/>
                <a:gd name="connsiteX109" fmla="*/ 75596 w 96678"/>
                <a:gd name="connsiteY109" fmla="*/ 158935 h 176240"/>
                <a:gd name="connsiteX110" fmla="*/ 74548 w 96678"/>
                <a:gd name="connsiteY110" fmla="*/ 156839 h 176240"/>
                <a:gd name="connsiteX111" fmla="*/ 74548 w 96678"/>
                <a:gd name="connsiteY111" fmla="*/ 155697 h 176240"/>
                <a:gd name="connsiteX112" fmla="*/ 75882 w 96678"/>
                <a:gd name="connsiteY112" fmla="*/ 155697 h 176240"/>
                <a:gd name="connsiteX113" fmla="*/ 77025 w 96678"/>
                <a:gd name="connsiteY113" fmla="*/ 156363 h 176240"/>
                <a:gd name="connsiteX114" fmla="*/ 78168 w 96678"/>
                <a:gd name="connsiteY114" fmla="*/ 155506 h 176240"/>
                <a:gd name="connsiteX115" fmla="*/ 78168 w 96678"/>
                <a:gd name="connsiteY115" fmla="*/ 153982 h 176240"/>
                <a:gd name="connsiteX116" fmla="*/ 78168 w 96678"/>
                <a:gd name="connsiteY116" fmla="*/ 153030 h 176240"/>
                <a:gd name="connsiteX117" fmla="*/ 79501 w 96678"/>
                <a:gd name="connsiteY117" fmla="*/ 151696 h 176240"/>
                <a:gd name="connsiteX118" fmla="*/ 80549 w 96678"/>
                <a:gd name="connsiteY118" fmla="*/ 152649 h 176240"/>
                <a:gd name="connsiteX119" fmla="*/ 80549 w 96678"/>
                <a:gd name="connsiteY119" fmla="*/ 154268 h 176240"/>
                <a:gd name="connsiteX120" fmla="*/ 80549 w 96678"/>
                <a:gd name="connsiteY120" fmla="*/ 155697 h 176240"/>
                <a:gd name="connsiteX121" fmla="*/ 80549 w 96678"/>
                <a:gd name="connsiteY121" fmla="*/ 156268 h 176240"/>
                <a:gd name="connsiteX122" fmla="*/ 81121 w 96678"/>
                <a:gd name="connsiteY122" fmla="*/ 157412 h 176240"/>
                <a:gd name="connsiteX123" fmla="*/ 83502 w 96678"/>
                <a:gd name="connsiteY123" fmla="*/ 155887 h 176240"/>
                <a:gd name="connsiteX124" fmla="*/ 84073 w 96678"/>
                <a:gd name="connsiteY124" fmla="*/ 152554 h 176240"/>
                <a:gd name="connsiteX125" fmla="*/ 84073 w 96678"/>
                <a:gd name="connsiteY125" fmla="*/ 150744 h 176240"/>
                <a:gd name="connsiteX126" fmla="*/ 85312 w 96678"/>
                <a:gd name="connsiteY126" fmla="*/ 148839 h 176240"/>
                <a:gd name="connsiteX127" fmla="*/ 85312 w 96678"/>
                <a:gd name="connsiteY127" fmla="*/ 148839 h 176240"/>
                <a:gd name="connsiteX128" fmla="*/ 86550 w 96678"/>
                <a:gd name="connsiteY128" fmla="*/ 151220 h 176240"/>
                <a:gd name="connsiteX129" fmla="*/ 85978 w 96678"/>
                <a:gd name="connsiteY129" fmla="*/ 153982 h 176240"/>
                <a:gd name="connsiteX130" fmla="*/ 86455 w 96678"/>
                <a:gd name="connsiteY130" fmla="*/ 156459 h 176240"/>
                <a:gd name="connsiteX131" fmla="*/ 88169 w 96678"/>
                <a:gd name="connsiteY131" fmla="*/ 155316 h 176240"/>
                <a:gd name="connsiteX132" fmla="*/ 88741 w 96678"/>
                <a:gd name="connsiteY132" fmla="*/ 153030 h 176240"/>
                <a:gd name="connsiteX133" fmla="*/ 89598 w 96678"/>
                <a:gd name="connsiteY133" fmla="*/ 152172 h 176240"/>
                <a:gd name="connsiteX134" fmla="*/ 85788 w 96678"/>
                <a:gd name="connsiteY134" fmla="*/ 143505 h 176240"/>
                <a:gd name="connsiteX135" fmla="*/ 84455 w 96678"/>
                <a:gd name="connsiteY135" fmla="*/ 127312 h 176240"/>
                <a:gd name="connsiteX136" fmla="*/ 88360 w 96678"/>
                <a:gd name="connsiteY136" fmla="*/ 77115 h 176240"/>
                <a:gd name="connsiteX137" fmla="*/ 89979 w 96678"/>
                <a:gd name="connsiteY137" fmla="*/ 59875 h 176240"/>
                <a:gd name="connsiteX138" fmla="*/ 91979 w 96678"/>
                <a:gd name="connsiteY138" fmla="*/ 42730 h 176240"/>
                <a:gd name="connsiteX139" fmla="*/ 96647 w 96678"/>
                <a:gd name="connsiteY139" fmla="*/ 19204 h 176240"/>
                <a:gd name="connsiteX140" fmla="*/ 95503 w 96678"/>
                <a:gd name="connsiteY140" fmla="*/ 20061 h 176240"/>
                <a:gd name="connsiteX141" fmla="*/ 95503 w 96678"/>
                <a:gd name="connsiteY141" fmla="*/ 21585 h 176240"/>
                <a:gd name="connsiteX142" fmla="*/ 95503 w 96678"/>
                <a:gd name="connsiteY142" fmla="*/ 22633 h 176240"/>
                <a:gd name="connsiteX143" fmla="*/ 94170 w 96678"/>
                <a:gd name="connsiteY143" fmla="*/ 23871 h 176240"/>
                <a:gd name="connsiteX144" fmla="*/ 93122 w 96678"/>
                <a:gd name="connsiteY144" fmla="*/ 22918 h 176240"/>
                <a:gd name="connsiteX145" fmla="*/ 93122 w 96678"/>
                <a:gd name="connsiteY145" fmla="*/ 21299 h 176240"/>
                <a:gd name="connsiteX146" fmla="*/ 93122 w 96678"/>
                <a:gd name="connsiteY146" fmla="*/ 19871 h 176240"/>
                <a:gd name="connsiteX147" fmla="*/ 93122 w 96678"/>
                <a:gd name="connsiteY147" fmla="*/ 19299 h 176240"/>
                <a:gd name="connsiteX148" fmla="*/ 92551 w 96678"/>
                <a:gd name="connsiteY148" fmla="*/ 18156 h 176240"/>
                <a:gd name="connsiteX149" fmla="*/ 90169 w 96678"/>
                <a:gd name="connsiteY149" fmla="*/ 19680 h 176240"/>
                <a:gd name="connsiteX150" fmla="*/ 89598 w 96678"/>
                <a:gd name="connsiteY150" fmla="*/ 23013 h 176240"/>
                <a:gd name="connsiteX151" fmla="*/ 89598 w 96678"/>
                <a:gd name="connsiteY151" fmla="*/ 24823 h 176240"/>
                <a:gd name="connsiteX152" fmla="*/ 88360 w 96678"/>
                <a:gd name="connsiteY152" fmla="*/ 26728 h 176240"/>
                <a:gd name="connsiteX153" fmla="*/ 88360 w 96678"/>
                <a:gd name="connsiteY153" fmla="*/ 26728 h 176240"/>
                <a:gd name="connsiteX154" fmla="*/ 87122 w 96678"/>
                <a:gd name="connsiteY154" fmla="*/ 24347 h 176240"/>
                <a:gd name="connsiteX155" fmla="*/ 87788 w 96678"/>
                <a:gd name="connsiteY155" fmla="*/ 21585 h 176240"/>
                <a:gd name="connsiteX156" fmla="*/ 87217 w 96678"/>
                <a:gd name="connsiteY156" fmla="*/ 19108 h 176240"/>
                <a:gd name="connsiteX157" fmla="*/ 85502 w 96678"/>
                <a:gd name="connsiteY157" fmla="*/ 20251 h 176240"/>
                <a:gd name="connsiteX158" fmla="*/ 85026 w 96678"/>
                <a:gd name="connsiteY158" fmla="*/ 22537 h 176240"/>
                <a:gd name="connsiteX159" fmla="*/ 83216 w 96678"/>
                <a:gd name="connsiteY159" fmla="*/ 23489 h 176240"/>
                <a:gd name="connsiteX160" fmla="*/ 83216 w 96678"/>
                <a:gd name="connsiteY160" fmla="*/ 20823 h 176240"/>
                <a:gd name="connsiteX161" fmla="*/ 84740 w 96678"/>
                <a:gd name="connsiteY161" fmla="*/ 17775 h 176240"/>
                <a:gd name="connsiteX162" fmla="*/ 85407 w 96678"/>
                <a:gd name="connsiteY162" fmla="*/ 16060 h 176240"/>
                <a:gd name="connsiteX163" fmla="*/ 84455 w 96678"/>
                <a:gd name="connsiteY163" fmla="*/ 14631 h 176240"/>
                <a:gd name="connsiteX164" fmla="*/ 82740 w 96678"/>
                <a:gd name="connsiteY164" fmla="*/ 15584 h 176240"/>
                <a:gd name="connsiteX165" fmla="*/ 81502 w 96678"/>
                <a:gd name="connsiteY165" fmla="*/ 18346 h 176240"/>
                <a:gd name="connsiteX166" fmla="*/ 79597 w 96678"/>
                <a:gd name="connsiteY166" fmla="*/ 21013 h 176240"/>
                <a:gd name="connsiteX167" fmla="*/ 78168 w 96678"/>
                <a:gd name="connsiteY167" fmla="*/ 19299 h 176240"/>
                <a:gd name="connsiteX168" fmla="*/ 79311 w 96678"/>
                <a:gd name="connsiteY168" fmla="*/ 17203 h 176240"/>
                <a:gd name="connsiteX169" fmla="*/ 80835 w 96678"/>
                <a:gd name="connsiteY169" fmla="*/ 14155 h 176240"/>
                <a:gd name="connsiteX170" fmla="*/ 78454 w 96678"/>
                <a:gd name="connsiteY170" fmla="*/ 13108 h 176240"/>
                <a:gd name="connsiteX171" fmla="*/ 76549 w 96678"/>
                <a:gd name="connsiteY171" fmla="*/ 15013 h 176240"/>
                <a:gd name="connsiteX172" fmla="*/ 75310 w 96678"/>
                <a:gd name="connsiteY172" fmla="*/ 17584 h 176240"/>
                <a:gd name="connsiteX173" fmla="*/ 74072 w 96678"/>
                <a:gd name="connsiteY173" fmla="*/ 18346 h 176240"/>
                <a:gd name="connsiteX174" fmla="*/ 75310 w 96678"/>
                <a:gd name="connsiteY174" fmla="*/ 13679 h 176240"/>
                <a:gd name="connsiteX175" fmla="*/ 76453 w 96678"/>
                <a:gd name="connsiteY175" fmla="*/ 12250 h 176240"/>
                <a:gd name="connsiteX176" fmla="*/ 75882 w 96678"/>
                <a:gd name="connsiteY176" fmla="*/ 10726 h 176240"/>
                <a:gd name="connsiteX177" fmla="*/ 75215 w 96678"/>
                <a:gd name="connsiteY177" fmla="*/ 10726 h 176240"/>
                <a:gd name="connsiteX178" fmla="*/ 72548 w 96678"/>
                <a:gd name="connsiteY178" fmla="*/ 13393 h 176240"/>
                <a:gd name="connsiteX179" fmla="*/ 71119 w 96678"/>
                <a:gd name="connsiteY179" fmla="*/ 16251 h 176240"/>
                <a:gd name="connsiteX180" fmla="*/ 73405 w 96678"/>
                <a:gd name="connsiteY180" fmla="*/ 9393 h 176240"/>
                <a:gd name="connsiteX181" fmla="*/ 75120 w 96678"/>
                <a:gd name="connsiteY181" fmla="*/ 7774 h 176240"/>
                <a:gd name="connsiteX182" fmla="*/ 75120 w 96678"/>
                <a:gd name="connsiteY182" fmla="*/ 5583 h 176240"/>
                <a:gd name="connsiteX183" fmla="*/ 73405 w 96678"/>
                <a:gd name="connsiteY183" fmla="*/ 5012 h 176240"/>
                <a:gd name="connsiteX184" fmla="*/ 69214 w 96678"/>
                <a:gd name="connsiteY184" fmla="*/ 7678 h 176240"/>
                <a:gd name="connsiteX185" fmla="*/ 67976 w 96678"/>
                <a:gd name="connsiteY185" fmla="*/ 12727 h 176240"/>
                <a:gd name="connsiteX186" fmla="*/ 66833 w 96678"/>
                <a:gd name="connsiteY186" fmla="*/ 14251 h 176240"/>
                <a:gd name="connsiteX187" fmla="*/ 65309 w 96678"/>
                <a:gd name="connsiteY187" fmla="*/ 12727 h 176240"/>
                <a:gd name="connsiteX188" fmla="*/ 65976 w 96678"/>
                <a:gd name="connsiteY188" fmla="*/ 10250 h 176240"/>
                <a:gd name="connsiteX189" fmla="*/ 65976 w 96678"/>
                <a:gd name="connsiteY189" fmla="*/ 7869 h 176240"/>
                <a:gd name="connsiteX190" fmla="*/ 63309 w 96678"/>
                <a:gd name="connsiteY190" fmla="*/ 7869 h 176240"/>
                <a:gd name="connsiteX191" fmla="*/ 62071 w 96678"/>
                <a:gd name="connsiteY191" fmla="*/ 10631 h 176240"/>
                <a:gd name="connsiteX192" fmla="*/ 62071 w 96678"/>
                <a:gd name="connsiteY192" fmla="*/ 12250 h 176240"/>
                <a:gd name="connsiteX193" fmla="*/ 62071 w 96678"/>
                <a:gd name="connsiteY193" fmla="*/ 6059 h 176240"/>
                <a:gd name="connsiteX194" fmla="*/ 62547 w 96678"/>
                <a:gd name="connsiteY194" fmla="*/ 4439 h 176240"/>
                <a:gd name="connsiteX195" fmla="*/ 61975 w 96678"/>
                <a:gd name="connsiteY195" fmla="*/ 3011 h 176240"/>
                <a:gd name="connsiteX196" fmla="*/ 61118 w 96678"/>
                <a:gd name="connsiteY196" fmla="*/ 3011 h 176240"/>
                <a:gd name="connsiteX197" fmla="*/ 58642 w 96678"/>
                <a:gd name="connsiteY197" fmla="*/ 5964 h 176240"/>
                <a:gd name="connsiteX198" fmla="*/ 58642 w 96678"/>
                <a:gd name="connsiteY198" fmla="*/ 10155 h 176240"/>
                <a:gd name="connsiteX199" fmla="*/ 57689 w 96678"/>
                <a:gd name="connsiteY199" fmla="*/ 11393 h 176240"/>
                <a:gd name="connsiteX200" fmla="*/ 57022 w 96678"/>
                <a:gd name="connsiteY200" fmla="*/ 5202 h 176240"/>
                <a:gd name="connsiteX201" fmla="*/ 54641 w 96678"/>
                <a:gd name="connsiteY201" fmla="*/ 2249 h 176240"/>
                <a:gd name="connsiteX202" fmla="*/ 52450 w 96678"/>
                <a:gd name="connsiteY202" fmla="*/ 2249 h 176240"/>
                <a:gd name="connsiteX203" fmla="*/ 52450 w 96678"/>
                <a:gd name="connsiteY203" fmla="*/ 3297 h 176240"/>
                <a:gd name="connsiteX204" fmla="*/ 54546 w 96678"/>
                <a:gd name="connsiteY204" fmla="*/ 7488 h 176240"/>
                <a:gd name="connsiteX205" fmla="*/ 54546 w 96678"/>
                <a:gd name="connsiteY205" fmla="*/ 12155 h 176240"/>
                <a:gd name="connsiteX206" fmla="*/ 52927 w 96678"/>
                <a:gd name="connsiteY206" fmla="*/ 11107 h 176240"/>
                <a:gd name="connsiteX207" fmla="*/ 52927 w 96678"/>
                <a:gd name="connsiteY207" fmla="*/ 8917 h 176240"/>
                <a:gd name="connsiteX208" fmla="*/ 52927 w 96678"/>
                <a:gd name="connsiteY208" fmla="*/ 8917 h 176240"/>
                <a:gd name="connsiteX209" fmla="*/ 51688 w 96678"/>
                <a:gd name="connsiteY209" fmla="*/ 10155 h 176240"/>
                <a:gd name="connsiteX210" fmla="*/ 50831 w 96678"/>
                <a:gd name="connsiteY210" fmla="*/ 11965 h 176240"/>
                <a:gd name="connsiteX211" fmla="*/ 50164 w 96678"/>
                <a:gd name="connsiteY211" fmla="*/ 6726 h 176240"/>
                <a:gd name="connsiteX212" fmla="*/ 46354 w 96678"/>
                <a:gd name="connsiteY212" fmla="*/ 154 h 176240"/>
                <a:gd name="connsiteX213" fmla="*/ 45307 w 96678"/>
                <a:gd name="connsiteY213" fmla="*/ 154 h 176240"/>
                <a:gd name="connsiteX214" fmla="*/ 43687 w 96678"/>
                <a:gd name="connsiteY214" fmla="*/ 1963 h 176240"/>
                <a:gd name="connsiteX215" fmla="*/ 44354 w 96678"/>
                <a:gd name="connsiteY215" fmla="*/ 4630 h 176240"/>
                <a:gd name="connsiteX216" fmla="*/ 44926 w 96678"/>
                <a:gd name="connsiteY216" fmla="*/ 8345 h 176240"/>
                <a:gd name="connsiteX217" fmla="*/ 43402 w 96678"/>
                <a:gd name="connsiteY217" fmla="*/ 11202 h 176240"/>
                <a:gd name="connsiteX218" fmla="*/ 41211 w 96678"/>
                <a:gd name="connsiteY218" fmla="*/ 9107 h 176240"/>
                <a:gd name="connsiteX219" fmla="*/ 40449 w 96678"/>
                <a:gd name="connsiteY219" fmla="*/ 5868 h 176240"/>
                <a:gd name="connsiteX220" fmla="*/ 37782 w 96678"/>
                <a:gd name="connsiteY220" fmla="*/ 5868 h 176240"/>
                <a:gd name="connsiteX221" fmla="*/ 37782 w 96678"/>
                <a:gd name="connsiteY221" fmla="*/ 7107 h 176240"/>
                <a:gd name="connsiteX222" fmla="*/ 38734 w 96678"/>
                <a:gd name="connsiteY222" fmla="*/ 9774 h 176240"/>
                <a:gd name="connsiteX223" fmla="*/ 38734 w 96678"/>
                <a:gd name="connsiteY223" fmla="*/ 12536 h 176240"/>
                <a:gd name="connsiteX224" fmla="*/ 36925 w 96678"/>
                <a:gd name="connsiteY224" fmla="*/ 12536 h 176240"/>
                <a:gd name="connsiteX225" fmla="*/ 35972 w 96678"/>
                <a:gd name="connsiteY225" fmla="*/ 10536 h 176240"/>
                <a:gd name="connsiteX226" fmla="*/ 35305 w 96678"/>
                <a:gd name="connsiteY226" fmla="*/ 4726 h 176240"/>
                <a:gd name="connsiteX227" fmla="*/ 34734 w 96678"/>
                <a:gd name="connsiteY227" fmla="*/ 1868 h 176240"/>
                <a:gd name="connsiteX228" fmla="*/ 33019 w 96678"/>
                <a:gd name="connsiteY228" fmla="*/ -228 h 176240"/>
                <a:gd name="connsiteX229" fmla="*/ 31305 w 96678"/>
                <a:gd name="connsiteY229" fmla="*/ -228 h 176240"/>
                <a:gd name="connsiteX230" fmla="*/ 30352 w 96678"/>
                <a:gd name="connsiteY230" fmla="*/ 1106 h 176240"/>
                <a:gd name="connsiteX231" fmla="*/ 31019 w 96678"/>
                <a:gd name="connsiteY231" fmla="*/ 2440 h 176240"/>
                <a:gd name="connsiteX232" fmla="*/ 32353 w 96678"/>
                <a:gd name="connsiteY232" fmla="*/ 6726 h 176240"/>
                <a:gd name="connsiteX233" fmla="*/ 31686 w 96678"/>
                <a:gd name="connsiteY233" fmla="*/ 8250 h 176240"/>
                <a:gd name="connsiteX234" fmla="*/ 30638 w 96678"/>
                <a:gd name="connsiteY234" fmla="*/ 8250 h 176240"/>
                <a:gd name="connsiteX235" fmla="*/ 29400 w 96678"/>
                <a:gd name="connsiteY235" fmla="*/ 5868 h 176240"/>
                <a:gd name="connsiteX236" fmla="*/ 28638 w 96678"/>
                <a:gd name="connsiteY236" fmla="*/ 3202 h 176240"/>
                <a:gd name="connsiteX237" fmla="*/ 26257 w 96678"/>
                <a:gd name="connsiteY237" fmla="*/ 2535 h 176240"/>
                <a:gd name="connsiteX238" fmla="*/ 25685 w 96678"/>
                <a:gd name="connsiteY238" fmla="*/ 4535 h 176240"/>
                <a:gd name="connsiteX239" fmla="*/ 26542 w 96678"/>
                <a:gd name="connsiteY239" fmla="*/ 6440 h 176240"/>
                <a:gd name="connsiteX240" fmla="*/ 29114 w 96678"/>
                <a:gd name="connsiteY240" fmla="*/ 12727 h 176240"/>
                <a:gd name="connsiteX241" fmla="*/ 28543 w 96678"/>
                <a:gd name="connsiteY241" fmla="*/ 14727 h 176240"/>
                <a:gd name="connsiteX242" fmla="*/ 27304 w 96678"/>
                <a:gd name="connsiteY242" fmla="*/ 14727 h 176240"/>
                <a:gd name="connsiteX243" fmla="*/ 26733 w 96678"/>
                <a:gd name="connsiteY243" fmla="*/ 13393 h 176240"/>
                <a:gd name="connsiteX244" fmla="*/ 25971 w 96678"/>
                <a:gd name="connsiteY244" fmla="*/ 11107 h 176240"/>
                <a:gd name="connsiteX245" fmla="*/ 24447 w 96678"/>
                <a:gd name="connsiteY245" fmla="*/ 8726 h 176240"/>
                <a:gd name="connsiteX246" fmla="*/ 22199 w 96678"/>
                <a:gd name="connsiteY246" fmla="*/ 9155 h 176240"/>
                <a:gd name="connsiteX247" fmla="*/ 22066 w 96678"/>
                <a:gd name="connsiteY247" fmla="*/ 9393 h 176240"/>
                <a:gd name="connsiteX248" fmla="*/ 22732 w 96678"/>
                <a:gd name="connsiteY248" fmla="*/ 11679 h 176240"/>
                <a:gd name="connsiteX249" fmla="*/ 23494 w 96678"/>
                <a:gd name="connsiteY249" fmla="*/ 13679 h 176240"/>
                <a:gd name="connsiteX250" fmla="*/ 23494 w 96678"/>
                <a:gd name="connsiteY250" fmla="*/ 14822 h 176240"/>
                <a:gd name="connsiteX251" fmla="*/ 23494 w 96678"/>
                <a:gd name="connsiteY251" fmla="*/ 14822 h 176240"/>
                <a:gd name="connsiteX252" fmla="*/ 20827 w 96678"/>
                <a:gd name="connsiteY252" fmla="*/ 13964 h 176240"/>
                <a:gd name="connsiteX253" fmla="*/ 20256 w 96678"/>
                <a:gd name="connsiteY253" fmla="*/ 10822 h 176240"/>
                <a:gd name="connsiteX254" fmla="*/ 20256 w 96678"/>
                <a:gd name="connsiteY254" fmla="*/ 7774 h 176240"/>
                <a:gd name="connsiteX255" fmla="*/ 20256 w 96678"/>
                <a:gd name="connsiteY255" fmla="*/ 7011 h 176240"/>
                <a:gd name="connsiteX256" fmla="*/ 18637 w 96678"/>
                <a:gd name="connsiteY256" fmla="*/ 7011 h 176240"/>
                <a:gd name="connsiteX257" fmla="*/ 17684 w 96678"/>
                <a:gd name="connsiteY257" fmla="*/ 7678 h 176240"/>
                <a:gd name="connsiteX258" fmla="*/ 17684 w 96678"/>
                <a:gd name="connsiteY258" fmla="*/ 11393 h 176240"/>
                <a:gd name="connsiteX259" fmla="*/ 19494 w 96678"/>
                <a:gd name="connsiteY259" fmla="*/ 14917 h 176240"/>
                <a:gd name="connsiteX260" fmla="*/ 19494 w 96678"/>
                <a:gd name="connsiteY260" fmla="*/ 16918 h 176240"/>
                <a:gd name="connsiteX261" fmla="*/ 17741 w 96678"/>
                <a:gd name="connsiteY261" fmla="*/ 16975 h 176240"/>
                <a:gd name="connsiteX262" fmla="*/ 17684 w 96678"/>
                <a:gd name="connsiteY262" fmla="*/ 16918 h 176240"/>
                <a:gd name="connsiteX263" fmla="*/ 16922 w 96678"/>
                <a:gd name="connsiteY263" fmla="*/ 15108 h 176240"/>
                <a:gd name="connsiteX264" fmla="*/ 16922 w 96678"/>
                <a:gd name="connsiteY264" fmla="*/ 13774 h 176240"/>
                <a:gd name="connsiteX265" fmla="*/ 15970 w 96678"/>
                <a:gd name="connsiteY265" fmla="*/ 12822 h 176240"/>
                <a:gd name="connsiteX266" fmla="*/ 14255 w 96678"/>
                <a:gd name="connsiteY266" fmla="*/ 14441 h 176240"/>
                <a:gd name="connsiteX267" fmla="*/ 14255 w 96678"/>
                <a:gd name="connsiteY267" fmla="*/ 17108 h 176240"/>
                <a:gd name="connsiteX268" fmla="*/ 13207 w 96678"/>
                <a:gd name="connsiteY268" fmla="*/ 17775 h 176240"/>
                <a:gd name="connsiteX269" fmla="*/ 11874 w 96678"/>
                <a:gd name="connsiteY269" fmla="*/ 17203 h 176240"/>
                <a:gd name="connsiteX270" fmla="*/ 11874 w 96678"/>
                <a:gd name="connsiteY270" fmla="*/ 15870 h 176240"/>
                <a:gd name="connsiteX271" fmla="*/ 10731 w 96678"/>
                <a:gd name="connsiteY271" fmla="*/ 12631 h 176240"/>
                <a:gd name="connsiteX272" fmla="*/ 8064 w 96678"/>
                <a:gd name="connsiteY272" fmla="*/ 10726 h 176240"/>
                <a:gd name="connsiteX273" fmla="*/ 6445 w 96678"/>
                <a:gd name="connsiteY273" fmla="*/ 11393 h 176240"/>
                <a:gd name="connsiteX274" fmla="*/ 6445 w 96678"/>
                <a:gd name="connsiteY274" fmla="*/ 12250 h 176240"/>
                <a:gd name="connsiteX275" fmla="*/ 7969 w 96678"/>
                <a:gd name="connsiteY275" fmla="*/ 16441 h 176240"/>
                <a:gd name="connsiteX276" fmla="*/ 8921 w 96678"/>
                <a:gd name="connsiteY276" fmla="*/ 18537 h 176240"/>
                <a:gd name="connsiteX277" fmla="*/ 8921 w 96678"/>
                <a:gd name="connsiteY277" fmla="*/ 19680 h 176240"/>
                <a:gd name="connsiteX278" fmla="*/ 7683 w 96678"/>
                <a:gd name="connsiteY278" fmla="*/ 19680 h 176240"/>
                <a:gd name="connsiteX279" fmla="*/ 6540 w 96678"/>
                <a:gd name="connsiteY279" fmla="*/ 19013 h 176240"/>
                <a:gd name="connsiteX280" fmla="*/ 5302 w 96678"/>
                <a:gd name="connsiteY280" fmla="*/ 19871 h 176240"/>
                <a:gd name="connsiteX281" fmla="*/ 5302 w 96678"/>
                <a:gd name="connsiteY281" fmla="*/ 21394 h 176240"/>
                <a:gd name="connsiteX282" fmla="*/ 5302 w 96678"/>
                <a:gd name="connsiteY282" fmla="*/ 22347 h 176240"/>
                <a:gd name="connsiteX283" fmla="*/ 5302 w 96678"/>
                <a:gd name="connsiteY283" fmla="*/ 22347 h 176240"/>
                <a:gd name="connsiteX284" fmla="*/ 5302 w 96678"/>
                <a:gd name="connsiteY284" fmla="*/ 27490 h 176240"/>
                <a:gd name="connsiteX285" fmla="*/ 3873 w 96678"/>
                <a:gd name="connsiteY285" fmla="*/ 41968 h 176240"/>
                <a:gd name="connsiteX286" fmla="*/ 1396 w 96678"/>
                <a:gd name="connsiteY286" fmla="*/ 56922 h 176240"/>
                <a:gd name="connsiteX287" fmla="*/ 2635 w 96678"/>
                <a:gd name="connsiteY287" fmla="*/ 71114 h 176240"/>
                <a:gd name="connsiteX288" fmla="*/ 2635 w 96678"/>
                <a:gd name="connsiteY288" fmla="*/ 123788 h 176240"/>
                <a:gd name="connsiteX289" fmla="*/ -32 w 96678"/>
                <a:gd name="connsiteY289" fmla="*/ 144076 h 176240"/>
                <a:gd name="connsiteX290" fmla="*/ 539 w 96678"/>
                <a:gd name="connsiteY290" fmla="*/ 152077 h 176240"/>
                <a:gd name="connsiteX291" fmla="*/ 539 w 96678"/>
                <a:gd name="connsiteY291" fmla="*/ 153030 h 176240"/>
                <a:gd name="connsiteX292" fmla="*/ 1206 w 96678"/>
                <a:gd name="connsiteY292" fmla="*/ 158364 h 176240"/>
                <a:gd name="connsiteX293" fmla="*/ 1873 w 96678"/>
                <a:gd name="connsiteY293" fmla="*/ 156839 h 176240"/>
                <a:gd name="connsiteX294" fmla="*/ 2349 w 96678"/>
                <a:gd name="connsiteY294" fmla="*/ 154744 h 17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96678" h="176240">
                  <a:moveTo>
                    <a:pt x="2349" y="154744"/>
                  </a:moveTo>
                  <a:cubicBezTo>
                    <a:pt x="3111" y="154744"/>
                    <a:pt x="3682" y="155602"/>
                    <a:pt x="3682" y="156459"/>
                  </a:cubicBezTo>
                  <a:cubicBezTo>
                    <a:pt x="3540" y="157259"/>
                    <a:pt x="3140" y="157992"/>
                    <a:pt x="2539" y="158555"/>
                  </a:cubicBezTo>
                  <a:cubicBezTo>
                    <a:pt x="1777" y="159411"/>
                    <a:pt x="634" y="160459"/>
                    <a:pt x="1015" y="161602"/>
                  </a:cubicBezTo>
                  <a:cubicBezTo>
                    <a:pt x="1368" y="162507"/>
                    <a:pt x="2378" y="162974"/>
                    <a:pt x="3301" y="162650"/>
                  </a:cubicBezTo>
                  <a:cubicBezTo>
                    <a:pt x="4216" y="162336"/>
                    <a:pt x="4940" y="161640"/>
                    <a:pt x="5302" y="160745"/>
                  </a:cubicBezTo>
                  <a:cubicBezTo>
                    <a:pt x="5302" y="159888"/>
                    <a:pt x="6064" y="159031"/>
                    <a:pt x="6635" y="158173"/>
                  </a:cubicBezTo>
                  <a:cubicBezTo>
                    <a:pt x="7207" y="157316"/>
                    <a:pt x="7302" y="157316"/>
                    <a:pt x="7778" y="157412"/>
                  </a:cubicBezTo>
                  <a:cubicBezTo>
                    <a:pt x="8131" y="159059"/>
                    <a:pt x="7712" y="160783"/>
                    <a:pt x="6635" y="162079"/>
                  </a:cubicBezTo>
                  <a:cubicBezTo>
                    <a:pt x="6149" y="162488"/>
                    <a:pt x="5730" y="162964"/>
                    <a:pt x="5397" y="163507"/>
                  </a:cubicBezTo>
                  <a:cubicBezTo>
                    <a:pt x="5397" y="164079"/>
                    <a:pt x="5397" y="164936"/>
                    <a:pt x="5968" y="165031"/>
                  </a:cubicBezTo>
                  <a:cubicBezTo>
                    <a:pt x="6178" y="165117"/>
                    <a:pt x="6426" y="165117"/>
                    <a:pt x="6635" y="165031"/>
                  </a:cubicBezTo>
                  <a:cubicBezTo>
                    <a:pt x="7892" y="164631"/>
                    <a:pt x="8912" y="163688"/>
                    <a:pt x="9397" y="162459"/>
                  </a:cubicBezTo>
                  <a:cubicBezTo>
                    <a:pt x="9397" y="161412"/>
                    <a:pt x="9397" y="160078"/>
                    <a:pt x="10826" y="159507"/>
                  </a:cubicBezTo>
                  <a:cubicBezTo>
                    <a:pt x="11398" y="162088"/>
                    <a:pt x="10483" y="164774"/>
                    <a:pt x="8445" y="166460"/>
                  </a:cubicBezTo>
                  <a:cubicBezTo>
                    <a:pt x="7807" y="166889"/>
                    <a:pt x="7235" y="167403"/>
                    <a:pt x="6730" y="167984"/>
                  </a:cubicBezTo>
                  <a:cubicBezTo>
                    <a:pt x="6235" y="168632"/>
                    <a:pt x="6235" y="169527"/>
                    <a:pt x="6730" y="170175"/>
                  </a:cubicBezTo>
                  <a:cubicBezTo>
                    <a:pt x="7188" y="170613"/>
                    <a:pt x="7816" y="170822"/>
                    <a:pt x="8445" y="170746"/>
                  </a:cubicBezTo>
                  <a:cubicBezTo>
                    <a:pt x="10198" y="170622"/>
                    <a:pt x="11779" y="169613"/>
                    <a:pt x="12636" y="168080"/>
                  </a:cubicBezTo>
                  <a:cubicBezTo>
                    <a:pt x="13284" y="166451"/>
                    <a:pt x="13731" y="164765"/>
                    <a:pt x="13969" y="163031"/>
                  </a:cubicBezTo>
                  <a:cubicBezTo>
                    <a:pt x="14084" y="162393"/>
                    <a:pt x="14512" y="161850"/>
                    <a:pt x="15112" y="161602"/>
                  </a:cubicBezTo>
                  <a:cubicBezTo>
                    <a:pt x="15874" y="161602"/>
                    <a:pt x="16636" y="162269"/>
                    <a:pt x="16636" y="163126"/>
                  </a:cubicBezTo>
                  <a:cubicBezTo>
                    <a:pt x="16560" y="163955"/>
                    <a:pt x="16332" y="164765"/>
                    <a:pt x="15970" y="165508"/>
                  </a:cubicBezTo>
                  <a:cubicBezTo>
                    <a:pt x="15522" y="166241"/>
                    <a:pt x="15522" y="167155"/>
                    <a:pt x="15970" y="167889"/>
                  </a:cubicBezTo>
                  <a:cubicBezTo>
                    <a:pt x="16760" y="168584"/>
                    <a:pt x="17941" y="168584"/>
                    <a:pt x="18732" y="167889"/>
                  </a:cubicBezTo>
                  <a:cubicBezTo>
                    <a:pt x="19332" y="167070"/>
                    <a:pt x="19761" y="166127"/>
                    <a:pt x="19970" y="165127"/>
                  </a:cubicBezTo>
                  <a:lnTo>
                    <a:pt x="19970" y="163507"/>
                  </a:lnTo>
                  <a:cubicBezTo>
                    <a:pt x="20780" y="165488"/>
                    <a:pt x="20780" y="167717"/>
                    <a:pt x="19970" y="169699"/>
                  </a:cubicBezTo>
                  <a:cubicBezTo>
                    <a:pt x="19713" y="170203"/>
                    <a:pt x="19551" y="170756"/>
                    <a:pt x="19494" y="171318"/>
                  </a:cubicBezTo>
                  <a:cubicBezTo>
                    <a:pt x="19342" y="171889"/>
                    <a:pt x="19627" y="172489"/>
                    <a:pt x="20161" y="172747"/>
                  </a:cubicBezTo>
                  <a:lnTo>
                    <a:pt x="20923" y="172747"/>
                  </a:lnTo>
                  <a:cubicBezTo>
                    <a:pt x="22304" y="172413"/>
                    <a:pt x="23313" y="171213"/>
                    <a:pt x="23399" y="169794"/>
                  </a:cubicBezTo>
                  <a:cubicBezTo>
                    <a:pt x="23542" y="168403"/>
                    <a:pt x="23542" y="166994"/>
                    <a:pt x="23399" y="165603"/>
                  </a:cubicBezTo>
                  <a:cubicBezTo>
                    <a:pt x="23399" y="165031"/>
                    <a:pt x="23399" y="164269"/>
                    <a:pt x="24256" y="164460"/>
                  </a:cubicBezTo>
                  <a:cubicBezTo>
                    <a:pt x="25114" y="164650"/>
                    <a:pt x="24256" y="164460"/>
                    <a:pt x="24733" y="164460"/>
                  </a:cubicBezTo>
                  <a:cubicBezTo>
                    <a:pt x="25685" y="166270"/>
                    <a:pt x="24733" y="168651"/>
                    <a:pt x="25304" y="170651"/>
                  </a:cubicBezTo>
                  <a:cubicBezTo>
                    <a:pt x="25847" y="171841"/>
                    <a:pt x="26704" y="172861"/>
                    <a:pt x="27781" y="173604"/>
                  </a:cubicBezTo>
                  <a:cubicBezTo>
                    <a:pt x="28447" y="174080"/>
                    <a:pt x="29686" y="174461"/>
                    <a:pt x="29971" y="173604"/>
                  </a:cubicBezTo>
                  <a:cubicBezTo>
                    <a:pt x="30162" y="173280"/>
                    <a:pt x="30162" y="172880"/>
                    <a:pt x="29971" y="172556"/>
                  </a:cubicBezTo>
                  <a:cubicBezTo>
                    <a:pt x="29371" y="171080"/>
                    <a:pt x="28666" y="169651"/>
                    <a:pt x="27876" y="168270"/>
                  </a:cubicBezTo>
                  <a:cubicBezTo>
                    <a:pt x="27314" y="166803"/>
                    <a:pt x="27314" y="165165"/>
                    <a:pt x="27876" y="163698"/>
                  </a:cubicBezTo>
                  <a:cubicBezTo>
                    <a:pt x="28543" y="163698"/>
                    <a:pt x="29400" y="163698"/>
                    <a:pt x="29590" y="164745"/>
                  </a:cubicBezTo>
                  <a:cubicBezTo>
                    <a:pt x="29505" y="165469"/>
                    <a:pt x="29505" y="166212"/>
                    <a:pt x="29590" y="166937"/>
                  </a:cubicBezTo>
                  <a:lnTo>
                    <a:pt x="29590" y="166937"/>
                  </a:lnTo>
                  <a:cubicBezTo>
                    <a:pt x="30257" y="166937"/>
                    <a:pt x="30829" y="166364"/>
                    <a:pt x="30829" y="165603"/>
                  </a:cubicBezTo>
                  <a:cubicBezTo>
                    <a:pt x="30829" y="164841"/>
                    <a:pt x="30829" y="163983"/>
                    <a:pt x="31781" y="163888"/>
                  </a:cubicBezTo>
                  <a:cubicBezTo>
                    <a:pt x="32438" y="165555"/>
                    <a:pt x="32667" y="167355"/>
                    <a:pt x="32448" y="169127"/>
                  </a:cubicBezTo>
                  <a:cubicBezTo>
                    <a:pt x="32591" y="171804"/>
                    <a:pt x="34010" y="174242"/>
                    <a:pt x="36258" y="175699"/>
                  </a:cubicBezTo>
                  <a:cubicBezTo>
                    <a:pt x="36601" y="175776"/>
                    <a:pt x="36963" y="175776"/>
                    <a:pt x="37306" y="175699"/>
                  </a:cubicBezTo>
                  <a:cubicBezTo>
                    <a:pt x="38230" y="175604"/>
                    <a:pt x="38934" y="174823"/>
                    <a:pt x="38925" y="173890"/>
                  </a:cubicBezTo>
                  <a:cubicBezTo>
                    <a:pt x="38877" y="172975"/>
                    <a:pt x="38687" y="172070"/>
                    <a:pt x="38353" y="171222"/>
                  </a:cubicBezTo>
                  <a:cubicBezTo>
                    <a:pt x="37934" y="170032"/>
                    <a:pt x="37706" y="168775"/>
                    <a:pt x="37687" y="167508"/>
                  </a:cubicBezTo>
                  <a:cubicBezTo>
                    <a:pt x="37687" y="166364"/>
                    <a:pt x="37687" y="164841"/>
                    <a:pt x="39306" y="164650"/>
                  </a:cubicBezTo>
                  <a:cubicBezTo>
                    <a:pt x="40925" y="164460"/>
                    <a:pt x="41211" y="165603"/>
                    <a:pt x="41497" y="166746"/>
                  </a:cubicBezTo>
                  <a:cubicBezTo>
                    <a:pt x="41601" y="167850"/>
                    <a:pt x="41859" y="168946"/>
                    <a:pt x="42259" y="169984"/>
                  </a:cubicBezTo>
                  <a:cubicBezTo>
                    <a:pt x="42259" y="170937"/>
                    <a:pt x="44354" y="171413"/>
                    <a:pt x="44926" y="169984"/>
                  </a:cubicBezTo>
                  <a:cubicBezTo>
                    <a:pt x="45030" y="169575"/>
                    <a:pt x="45030" y="169156"/>
                    <a:pt x="44926" y="168746"/>
                  </a:cubicBezTo>
                  <a:cubicBezTo>
                    <a:pt x="44659" y="167822"/>
                    <a:pt x="44307" y="166937"/>
                    <a:pt x="43878" y="166079"/>
                  </a:cubicBezTo>
                  <a:cubicBezTo>
                    <a:pt x="43507" y="165193"/>
                    <a:pt x="43507" y="164202"/>
                    <a:pt x="43878" y="163317"/>
                  </a:cubicBezTo>
                  <a:cubicBezTo>
                    <a:pt x="44335" y="162746"/>
                    <a:pt x="45116" y="162555"/>
                    <a:pt x="45783" y="162840"/>
                  </a:cubicBezTo>
                  <a:cubicBezTo>
                    <a:pt x="46393" y="163365"/>
                    <a:pt x="46735" y="164136"/>
                    <a:pt x="46735" y="164936"/>
                  </a:cubicBezTo>
                  <a:lnTo>
                    <a:pt x="47402" y="170746"/>
                  </a:lnTo>
                  <a:cubicBezTo>
                    <a:pt x="47536" y="171680"/>
                    <a:pt x="47726" y="172604"/>
                    <a:pt x="47974" y="173508"/>
                  </a:cubicBezTo>
                  <a:cubicBezTo>
                    <a:pt x="48298" y="174433"/>
                    <a:pt x="48936" y="175204"/>
                    <a:pt x="49783" y="175699"/>
                  </a:cubicBezTo>
                  <a:cubicBezTo>
                    <a:pt x="50307" y="175889"/>
                    <a:pt x="50879" y="175889"/>
                    <a:pt x="51403" y="175699"/>
                  </a:cubicBezTo>
                  <a:cubicBezTo>
                    <a:pt x="51984" y="175528"/>
                    <a:pt x="52384" y="174976"/>
                    <a:pt x="52355" y="174366"/>
                  </a:cubicBezTo>
                  <a:cubicBezTo>
                    <a:pt x="52289" y="173880"/>
                    <a:pt x="52098" y="173413"/>
                    <a:pt x="51784" y="173032"/>
                  </a:cubicBezTo>
                  <a:cubicBezTo>
                    <a:pt x="51022" y="171756"/>
                    <a:pt x="50565" y="170318"/>
                    <a:pt x="50450" y="168841"/>
                  </a:cubicBezTo>
                  <a:cubicBezTo>
                    <a:pt x="50450" y="168270"/>
                    <a:pt x="50450" y="167508"/>
                    <a:pt x="51117" y="167317"/>
                  </a:cubicBezTo>
                  <a:cubicBezTo>
                    <a:pt x="51422" y="167079"/>
                    <a:pt x="51860" y="167079"/>
                    <a:pt x="52165" y="167317"/>
                  </a:cubicBezTo>
                  <a:cubicBezTo>
                    <a:pt x="52803" y="167956"/>
                    <a:pt x="53203" y="168793"/>
                    <a:pt x="53308" y="169699"/>
                  </a:cubicBezTo>
                  <a:cubicBezTo>
                    <a:pt x="53451" y="170594"/>
                    <a:pt x="53736" y="171470"/>
                    <a:pt x="54165" y="172271"/>
                  </a:cubicBezTo>
                  <a:cubicBezTo>
                    <a:pt x="54689" y="173051"/>
                    <a:pt x="55698" y="173327"/>
                    <a:pt x="56546" y="172937"/>
                  </a:cubicBezTo>
                  <a:cubicBezTo>
                    <a:pt x="57137" y="172499"/>
                    <a:pt x="57394" y="171746"/>
                    <a:pt x="57213" y="171032"/>
                  </a:cubicBezTo>
                  <a:cubicBezTo>
                    <a:pt x="56975" y="170365"/>
                    <a:pt x="56651" y="169718"/>
                    <a:pt x="56260" y="169127"/>
                  </a:cubicBezTo>
                  <a:cubicBezTo>
                    <a:pt x="55032" y="167165"/>
                    <a:pt x="54165" y="165012"/>
                    <a:pt x="53689" y="162746"/>
                  </a:cubicBezTo>
                  <a:cubicBezTo>
                    <a:pt x="53689" y="161983"/>
                    <a:pt x="53689" y="161031"/>
                    <a:pt x="54260" y="160745"/>
                  </a:cubicBezTo>
                  <a:cubicBezTo>
                    <a:pt x="54641" y="160526"/>
                    <a:pt x="55117" y="160526"/>
                    <a:pt x="55498" y="160745"/>
                  </a:cubicBezTo>
                  <a:cubicBezTo>
                    <a:pt x="55784" y="161145"/>
                    <a:pt x="55984" y="161593"/>
                    <a:pt x="56070" y="162079"/>
                  </a:cubicBezTo>
                  <a:cubicBezTo>
                    <a:pt x="56279" y="162888"/>
                    <a:pt x="56537" y="163679"/>
                    <a:pt x="56832" y="164460"/>
                  </a:cubicBezTo>
                  <a:cubicBezTo>
                    <a:pt x="57080" y="165365"/>
                    <a:pt x="57613" y="166174"/>
                    <a:pt x="58356" y="166746"/>
                  </a:cubicBezTo>
                  <a:cubicBezTo>
                    <a:pt x="59099" y="167250"/>
                    <a:pt x="60099" y="167050"/>
                    <a:pt x="60604" y="166317"/>
                  </a:cubicBezTo>
                  <a:cubicBezTo>
                    <a:pt x="60651" y="166241"/>
                    <a:pt x="60699" y="166165"/>
                    <a:pt x="60737" y="166079"/>
                  </a:cubicBezTo>
                  <a:cubicBezTo>
                    <a:pt x="60737" y="165317"/>
                    <a:pt x="60737" y="164555"/>
                    <a:pt x="60070" y="163793"/>
                  </a:cubicBezTo>
                  <a:cubicBezTo>
                    <a:pt x="59766" y="163155"/>
                    <a:pt x="59537" y="162488"/>
                    <a:pt x="59404" y="161793"/>
                  </a:cubicBezTo>
                  <a:cubicBezTo>
                    <a:pt x="59261" y="161421"/>
                    <a:pt x="59261" y="161021"/>
                    <a:pt x="59404" y="160650"/>
                  </a:cubicBezTo>
                  <a:lnTo>
                    <a:pt x="59404" y="160650"/>
                  </a:lnTo>
                  <a:cubicBezTo>
                    <a:pt x="60413" y="160202"/>
                    <a:pt x="61594" y="160564"/>
                    <a:pt x="62166" y="161507"/>
                  </a:cubicBezTo>
                  <a:cubicBezTo>
                    <a:pt x="62452" y="162536"/>
                    <a:pt x="62452" y="163622"/>
                    <a:pt x="62166" y="164650"/>
                  </a:cubicBezTo>
                  <a:cubicBezTo>
                    <a:pt x="61928" y="165651"/>
                    <a:pt x="61928" y="166698"/>
                    <a:pt x="62166" y="167698"/>
                  </a:cubicBezTo>
                  <a:cubicBezTo>
                    <a:pt x="62242" y="167965"/>
                    <a:pt x="62414" y="168203"/>
                    <a:pt x="62642" y="168365"/>
                  </a:cubicBezTo>
                  <a:cubicBezTo>
                    <a:pt x="63118" y="168365"/>
                    <a:pt x="63690" y="168365"/>
                    <a:pt x="64261" y="168365"/>
                  </a:cubicBezTo>
                  <a:lnTo>
                    <a:pt x="65214" y="167603"/>
                  </a:lnTo>
                  <a:cubicBezTo>
                    <a:pt x="65947" y="166470"/>
                    <a:pt x="65947" y="165022"/>
                    <a:pt x="65214" y="163888"/>
                  </a:cubicBezTo>
                  <a:cubicBezTo>
                    <a:pt x="64500" y="162774"/>
                    <a:pt x="63890" y="161593"/>
                    <a:pt x="63404" y="160364"/>
                  </a:cubicBezTo>
                  <a:cubicBezTo>
                    <a:pt x="63404" y="159697"/>
                    <a:pt x="63404" y="158840"/>
                    <a:pt x="63404" y="158459"/>
                  </a:cubicBezTo>
                  <a:cubicBezTo>
                    <a:pt x="63947" y="157973"/>
                    <a:pt x="64766" y="157973"/>
                    <a:pt x="65309" y="158459"/>
                  </a:cubicBezTo>
                  <a:cubicBezTo>
                    <a:pt x="65747" y="159002"/>
                    <a:pt x="66014" y="159669"/>
                    <a:pt x="66071" y="160364"/>
                  </a:cubicBezTo>
                  <a:cubicBezTo>
                    <a:pt x="66014" y="160812"/>
                    <a:pt x="66014" y="161260"/>
                    <a:pt x="66071" y="161697"/>
                  </a:cubicBezTo>
                  <a:cubicBezTo>
                    <a:pt x="66195" y="162164"/>
                    <a:pt x="66557" y="162526"/>
                    <a:pt x="67024" y="162650"/>
                  </a:cubicBezTo>
                  <a:cubicBezTo>
                    <a:pt x="67881" y="162650"/>
                    <a:pt x="68643" y="161888"/>
                    <a:pt x="68738" y="160936"/>
                  </a:cubicBezTo>
                  <a:cubicBezTo>
                    <a:pt x="68824" y="160050"/>
                    <a:pt x="68824" y="159154"/>
                    <a:pt x="68738" y="158268"/>
                  </a:cubicBezTo>
                  <a:cubicBezTo>
                    <a:pt x="68957" y="157888"/>
                    <a:pt x="69348" y="157640"/>
                    <a:pt x="69786" y="157602"/>
                  </a:cubicBezTo>
                  <a:cubicBezTo>
                    <a:pt x="70338" y="157582"/>
                    <a:pt x="70872" y="157830"/>
                    <a:pt x="71215" y="158268"/>
                  </a:cubicBezTo>
                  <a:cubicBezTo>
                    <a:pt x="71491" y="158631"/>
                    <a:pt x="71653" y="159059"/>
                    <a:pt x="71691" y="159507"/>
                  </a:cubicBezTo>
                  <a:cubicBezTo>
                    <a:pt x="71824" y="160659"/>
                    <a:pt x="72215" y="161764"/>
                    <a:pt x="72834" y="162746"/>
                  </a:cubicBezTo>
                  <a:cubicBezTo>
                    <a:pt x="73377" y="163755"/>
                    <a:pt x="74367" y="164460"/>
                    <a:pt x="75501" y="164650"/>
                  </a:cubicBezTo>
                  <a:cubicBezTo>
                    <a:pt x="76149" y="164745"/>
                    <a:pt x="76787" y="164441"/>
                    <a:pt x="77120" y="163888"/>
                  </a:cubicBezTo>
                  <a:cubicBezTo>
                    <a:pt x="77215" y="163641"/>
                    <a:pt x="77215" y="163374"/>
                    <a:pt x="77120" y="163126"/>
                  </a:cubicBezTo>
                  <a:cubicBezTo>
                    <a:pt x="77006" y="161612"/>
                    <a:pt x="76482" y="160164"/>
                    <a:pt x="75596" y="158935"/>
                  </a:cubicBezTo>
                  <a:cubicBezTo>
                    <a:pt x="75082" y="158335"/>
                    <a:pt x="74720" y="157612"/>
                    <a:pt x="74548" y="156839"/>
                  </a:cubicBezTo>
                  <a:cubicBezTo>
                    <a:pt x="74348" y="156487"/>
                    <a:pt x="74348" y="156049"/>
                    <a:pt x="74548" y="155697"/>
                  </a:cubicBezTo>
                  <a:cubicBezTo>
                    <a:pt x="74958" y="155459"/>
                    <a:pt x="75472" y="155459"/>
                    <a:pt x="75882" y="155697"/>
                  </a:cubicBezTo>
                  <a:cubicBezTo>
                    <a:pt x="76168" y="156059"/>
                    <a:pt x="76577" y="156297"/>
                    <a:pt x="77025" y="156363"/>
                  </a:cubicBezTo>
                  <a:cubicBezTo>
                    <a:pt x="77539" y="156326"/>
                    <a:pt x="77987" y="155992"/>
                    <a:pt x="78168" y="155506"/>
                  </a:cubicBezTo>
                  <a:cubicBezTo>
                    <a:pt x="78263" y="155001"/>
                    <a:pt x="78263" y="154487"/>
                    <a:pt x="78168" y="153982"/>
                  </a:cubicBezTo>
                  <a:cubicBezTo>
                    <a:pt x="78130" y="153668"/>
                    <a:pt x="78130" y="153344"/>
                    <a:pt x="78168" y="153030"/>
                  </a:cubicBezTo>
                  <a:cubicBezTo>
                    <a:pt x="78168" y="152363"/>
                    <a:pt x="78835" y="151696"/>
                    <a:pt x="79501" y="151696"/>
                  </a:cubicBezTo>
                  <a:cubicBezTo>
                    <a:pt x="80016" y="151763"/>
                    <a:pt x="80435" y="152144"/>
                    <a:pt x="80549" y="152649"/>
                  </a:cubicBezTo>
                  <a:cubicBezTo>
                    <a:pt x="80692" y="153182"/>
                    <a:pt x="80692" y="153734"/>
                    <a:pt x="80549" y="154268"/>
                  </a:cubicBezTo>
                  <a:cubicBezTo>
                    <a:pt x="80502" y="154744"/>
                    <a:pt x="80502" y="155220"/>
                    <a:pt x="80549" y="155697"/>
                  </a:cubicBezTo>
                  <a:cubicBezTo>
                    <a:pt x="80444" y="155878"/>
                    <a:pt x="80444" y="156087"/>
                    <a:pt x="80549" y="156268"/>
                  </a:cubicBezTo>
                  <a:cubicBezTo>
                    <a:pt x="80549" y="156268"/>
                    <a:pt x="80549" y="157221"/>
                    <a:pt x="81121" y="157412"/>
                  </a:cubicBezTo>
                  <a:cubicBezTo>
                    <a:pt x="81692" y="157602"/>
                    <a:pt x="82835" y="157412"/>
                    <a:pt x="83502" y="155887"/>
                  </a:cubicBezTo>
                  <a:cubicBezTo>
                    <a:pt x="84121" y="154897"/>
                    <a:pt x="84331" y="153697"/>
                    <a:pt x="84073" y="152554"/>
                  </a:cubicBezTo>
                  <a:cubicBezTo>
                    <a:pt x="83883" y="151963"/>
                    <a:pt x="83883" y="151335"/>
                    <a:pt x="84073" y="150744"/>
                  </a:cubicBezTo>
                  <a:cubicBezTo>
                    <a:pt x="84835" y="149220"/>
                    <a:pt x="85312" y="149696"/>
                    <a:pt x="85312" y="148839"/>
                  </a:cubicBezTo>
                  <a:lnTo>
                    <a:pt x="85312" y="148839"/>
                  </a:lnTo>
                  <a:cubicBezTo>
                    <a:pt x="85312" y="151029"/>
                    <a:pt x="86264" y="150363"/>
                    <a:pt x="86550" y="151220"/>
                  </a:cubicBezTo>
                  <a:cubicBezTo>
                    <a:pt x="86836" y="152077"/>
                    <a:pt x="86550" y="153125"/>
                    <a:pt x="85978" y="153982"/>
                  </a:cubicBezTo>
                  <a:cubicBezTo>
                    <a:pt x="85407" y="154840"/>
                    <a:pt x="85978" y="156173"/>
                    <a:pt x="86455" y="156459"/>
                  </a:cubicBezTo>
                  <a:cubicBezTo>
                    <a:pt x="86931" y="156745"/>
                    <a:pt x="87884" y="156459"/>
                    <a:pt x="88169" y="155316"/>
                  </a:cubicBezTo>
                  <a:cubicBezTo>
                    <a:pt x="88455" y="154173"/>
                    <a:pt x="88169" y="153792"/>
                    <a:pt x="88741" y="153030"/>
                  </a:cubicBezTo>
                  <a:cubicBezTo>
                    <a:pt x="88922" y="152658"/>
                    <a:pt x="89226" y="152354"/>
                    <a:pt x="89598" y="152172"/>
                  </a:cubicBezTo>
                  <a:cubicBezTo>
                    <a:pt x="88131" y="149372"/>
                    <a:pt x="86864" y="146477"/>
                    <a:pt x="85788" y="143505"/>
                  </a:cubicBezTo>
                  <a:cubicBezTo>
                    <a:pt x="84435" y="138219"/>
                    <a:pt x="83978" y="132742"/>
                    <a:pt x="84455" y="127312"/>
                  </a:cubicBezTo>
                  <a:cubicBezTo>
                    <a:pt x="85121" y="110453"/>
                    <a:pt x="86740" y="93784"/>
                    <a:pt x="88360" y="77115"/>
                  </a:cubicBezTo>
                  <a:lnTo>
                    <a:pt x="89979" y="59875"/>
                  </a:lnTo>
                  <a:cubicBezTo>
                    <a:pt x="90551" y="54065"/>
                    <a:pt x="91027" y="48350"/>
                    <a:pt x="91979" y="42730"/>
                  </a:cubicBezTo>
                  <a:cubicBezTo>
                    <a:pt x="93218" y="34824"/>
                    <a:pt x="95027" y="27014"/>
                    <a:pt x="96647" y="19204"/>
                  </a:cubicBezTo>
                  <a:cubicBezTo>
                    <a:pt x="96132" y="19241"/>
                    <a:pt x="95685" y="19575"/>
                    <a:pt x="95503" y="20061"/>
                  </a:cubicBezTo>
                  <a:cubicBezTo>
                    <a:pt x="95456" y="20566"/>
                    <a:pt x="95456" y="21080"/>
                    <a:pt x="95503" y="21585"/>
                  </a:cubicBezTo>
                  <a:lnTo>
                    <a:pt x="95503" y="22633"/>
                  </a:lnTo>
                  <a:cubicBezTo>
                    <a:pt x="95503" y="23204"/>
                    <a:pt x="94837" y="23871"/>
                    <a:pt x="94170" y="23871"/>
                  </a:cubicBezTo>
                  <a:cubicBezTo>
                    <a:pt x="93656" y="23804"/>
                    <a:pt x="93237" y="23423"/>
                    <a:pt x="93122" y="22918"/>
                  </a:cubicBezTo>
                  <a:cubicBezTo>
                    <a:pt x="92979" y="22385"/>
                    <a:pt x="92979" y="21833"/>
                    <a:pt x="93122" y="21299"/>
                  </a:cubicBezTo>
                  <a:cubicBezTo>
                    <a:pt x="93170" y="20823"/>
                    <a:pt x="93170" y="20347"/>
                    <a:pt x="93122" y="19871"/>
                  </a:cubicBezTo>
                  <a:cubicBezTo>
                    <a:pt x="93122" y="19871"/>
                    <a:pt x="93122" y="19871"/>
                    <a:pt x="93122" y="19299"/>
                  </a:cubicBezTo>
                  <a:cubicBezTo>
                    <a:pt x="93122" y="18727"/>
                    <a:pt x="93122" y="18346"/>
                    <a:pt x="92551" y="18156"/>
                  </a:cubicBezTo>
                  <a:cubicBezTo>
                    <a:pt x="91979" y="17965"/>
                    <a:pt x="90836" y="18156"/>
                    <a:pt x="90169" y="19680"/>
                  </a:cubicBezTo>
                  <a:cubicBezTo>
                    <a:pt x="89550" y="20670"/>
                    <a:pt x="89341" y="21870"/>
                    <a:pt x="89598" y="23013"/>
                  </a:cubicBezTo>
                  <a:cubicBezTo>
                    <a:pt x="89788" y="23604"/>
                    <a:pt x="89788" y="24232"/>
                    <a:pt x="89598" y="24823"/>
                  </a:cubicBezTo>
                  <a:cubicBezTo>
                    <a:pt x="88931" y="26347"/>
                    <a:pt x="88360" y="25871"/>
                    <a:pt x="88360" y="26728"/>
                  </a:cubicBezTo>
                  <a:lnTo>
                    <a:pt x="88360" y="26728"/>
                  </a:lnTo>
                  <a:cubicBezTo>
                    <a:pt x="88360" y="24538"/>
                    <a:pt x="87407" y="25204"/>
                    <a:pt x="87122" y="24347"/>
                  </a:cubicBezTo>
                  <a:cubicBezTo>
                    <a:pt x="87007" y="23376"/>
                    <a:pt x="87245" y="22394"/>
                    <a:pt x="87788" y="21585"/>
                  </a:cubicBezTo>
                  <a:cubicBezTo>
                    <a:pt x="87788" y="20727"/>
                    <a:pt x="87788" y="19394"/>
                    <a:pt x="87217" y="19108"/>
                  </a:cubicBezTo>
                  <a:cubicBezTo>
                    <a:pt x="86645" y="18822"/>
                    <a:pt x="85788" y="19108"/>
                    <a:pt x="85502" y="20251"/>
                  </a:cubicBezTo>
                  <a:cubicBezTo>
                    <a:pt x="85388" y="21023"/>
                    <a:pt x="85236" y="21785"/>
                    <a:pt x="85026" y="22537"/>
                  </a:cubicBezTo>
                  <a:cubicBezTo>
                    <a:pt x="85026" y="23204"/>
                    <a:pt x="83883" y="23871"/>
                    <a:pt x="83216" y="23489"/>
                  </a:cubicBezTo>
                  <a:cubicBezTo>
                    <a:pt x="82549" y="23109"/>
                    <a:pt x="82645" y="21680"/>
                    <a:pt x="83216" y="20823"/>
                  </a:cubicBezTo>
                  <a:lnTo>
                    <a:pt x="84740" y="17775"/>
                  </a:lnTo>
                  <a:cubicBezTo>
                    <a:pt x="85045" y="17242"/>
                    <a:pt x="85264" y="16660"/>
                    <a:pt x="85407" y="16060"/>
                  </a:cubicBezTo>
                  <a:cubicBezTo>
                    <a:pt x="85445" y="15422"/>
                    <a:pt x="85054" y="14841"/>
                    <a:pt x="84455" y="14631"/>
                  </a:cubicBezTo>
                  <a:cubicBezTo>
                    <a:pt x="83788" y="14631"/>
                    <a:pt x="83121" y="14631"/>
                    <a:pt x="82740" y="15584"/>
                  </a:cubicBezTo>
                  <a:cubicBezTo>
                    <a:pt x="82197" y="16441"/>
                    <a:pt x="81778" y="17365"/>
                    <a:pt x="81502" y="18346"/>
                  </a:cubicBezTo>
                  <a:cubicBezTo>
                    <a:pt x="81502" y="19489"/>
                    <a:pt x="80740" y="21013"/>
                    <a:pt x="79597" y="21013"/>
                  </a:cubicBezTo>
                  <a:cubicBezTo>
                    <a:pt x="78739" y="20918"/>
                    <a:pt x="78111" y="20156"/>
                    <a:pt x="78168" y="19299"/>
                  </a:cubicBezTo>
                  <a:cubicBezTo>
                    <a:pt x="78311" y="18499"/>
                    <a:pt x="78711" y="17765"/>
                    <a:pt x="79311" y="17203"/>
                  </a:cubicBezTo>
                  <a:cubicBezTo>
                    <a:pt x="80073" y="16346"/>
                    <a:pt x="81121" y="15298"/>
                    <a:pt x="80835" y="14155"/>
                  </a:cubicBezTo>
                  <a:cubicBezTo>
                    <a:pt x="80444" y="13231"/>
                    <a:pt x="79397" y="12774"/>
                    <a:pt x="78454" y="13108"/>
                  </a:cubicBezTo>
                  <a:cubicBezTo>
                    <a:pt x="77587" y="13460"/>
                    <a:pt x="76901" y="14146"/>
                    <a:pt x="76549" y="15013"/>
                  </a:cubicBezTo>
                  <a:cubicBezTo>
                    <a:pt x="76549" y="15870"/>
                    <a:pt x="75787" y="16727"/>
                    <a:pt x="75310" y="17584"/>
                  </a:cubicBezTo>
                  <a:cubicBezTo>
                    <a:pt x="74834" y="18442"/>
                    <a:pt x="74644" y="18442"/>
                    <a:pt x="74072" y="18346"/>
                  </a:cubicBezTo>
                  <a:cubicBezTo>
                    <a:pt x="73701" y="16679"/>
                    <a:pt x="74158" y="14937"/>
                    <a:pt x="75310" y="13679"/>
                  </a:cubicBezTo>
                  <a:cubicBezTo>
                    <a:pt x="75739" y="13251"/>
                    <a:pt x="76130" y="12765"/>
                    <a:pt x="76453" y="12250"/>
                  </a:cubicBezTo>
                  <a:cubicBezTo>
                    <a:pt x="76453" y="11679"/>
                    <a:pt x="76453" y="10822"/>
                    <a:pt x="75882" y="10726"/>
                  </a:cubicBezTo>
                  <a:cubicBezTo>
                    <a:pt x="75672" y="10640"/>
                    <a:pt x="75425" y="10640"/>
                    <a:pt x="75215" y="10726"/>
                  </a:cubicBezTo>
                  <a:cubicBezTo>
                    <a:pt x="73929" y="11098"/>
                    <a:pt x="72920" y="12108"/>
                    <a:pt x="72548" y="13393"/>
                  </a:cubicBezTo>
                  <a:cubicBezTo>
                    <a:pt x="72548" y="14441"/>
                    <a:pt x="72072" y="15774"/>
                    <a:pt x="71119" y="16251"/>
                  </a:cubicBezTo>
                  <a:cubicBezTo>
                    <a:pt x="70443" y="13717"/>
                    <a:pt x="71339" y="11022"/>
                    <a:pt x="73405" y="9393"/>
                  </a:cubicBezTo>
                  <a:cubicBezTo>
                    <a:pt x="74025" y="8907"/>
                    <a:pt x="74596" y="8364"/>
                    <a:pt x="75120" y="7774"/>
                  </a:cubicBezTo>
                  <a:cubicBezTo>
                    <a:pt x="75558" y="7107"/>
                    <a:pt x="75558" y="6249"/>
                    <a:pt x="75120" y="5583"/>
                  </a:cubicBezTo>
                  <a:cubicBezTo>
                    <a:pt x="74663" y="5145"/>
                    <a:pt x="74034" y="4935"/>
                    <a:pt x="73405" y="5012"/>
                  </a:cubicBezTo>
                  <a:cubicBezTo>
                    <a:pt x="71653" y="5145"/>
                    <a:pt x="70072" y="6145"/>
                    <a:pt x="69214" y="7678"/>
                  </a:cubicBezTo>
                  <a:cubicBezTo>
                    <a:pt x="68576" y="9297"/>
                    <a:pt x="68157" y="10993"/>
                    <a:pt x="67976" y="12727"/>
                  </a:cubicBezTo>
                  <a:cubicBezTo>
                    <a:pt x="67976" y="13393"/>
                    <a:pt x="67500" y="14060"/>
                    <a:pt x="66833" y="14251"/>
                  </a:cubicBezTo>
                  <a:cubicBezTo>
                    <a:pt x="66166" y="14441"/>
                    <a:pt x="65309" y="13488"/>
                    <a:pt x="65309" y="12727"/>
                  </a:cubicBezTo>
                  <a:cubicBezTo>
                    <a:pt x="65395" y="11869"/>
                    <a:pt x="65624" y="11031"/>
                    <a:pt x="65976" y="10250"/>
                  </a:cubicBezTo>
                  <a:cubicBezTo>
                    <a:pt x="66309" y="9488"/>
                    <a:pt x="66309" y="8631"/>
                    <a:pt x="65976" y="7869"/>
                  </a:cubicBezTo>
                  <a:cubicBezTo>
                    <a:pt x="65233" y="7145"/>
                    <a:pt x="64052" y="7145"/>
                    <a:pt x="63309" y="7869"/>
                  </a:cubicBezTo>
                  <a:cubicBezTo>
                    <a:pt x="62633" y="8650"/>
                    <a:pt x="62204" y="9612"/>
                    <a:pt x="62071" y="10631"/>
                  </a:cubicBezTo>
                  <a:lnTo>
                    <a:pt x="62071" y="12250"/>
                  </a:lnTo>
                  <a:cubicBezTo>
                    <a:pt x="61309" y="10259"/>
                    <a:pt x="61309" y="8050"/>
                    <a:pt x="62071" y="6059"/>
                  </a:cubicBezTo>
                  <a:cubicBezTo>
                    <a:pt x="62328" y="5554"/>
                    <a:pt x="62490" y="5002"/>
                    <a:pt x="62547" y="4439"/>
                  </a:cubicBezTo>
                  <a:cubicBezTo>
                    <a:pt x="62680" y="3887"/>
                    <a:pt x="62452" y="3316"/>
                    <a:pt x="61975" y="3011"/>
                  </a:cubicBezTo>
                  <a:lnTo>
                    <a:pt x="61118" y="3011"/>
                  </a:lnTo>
                  <a:cubicBezTo>
                    <a:pt x="59747" y="3373"/>
                    <a:pt x="58756" y="4554"/>
                    <a:pt x="58642" y="5964"/>
                  </a:cubicBezTo>
                  <a:cubicBezTo>
                    <a:pt x="58546" y="7354"/>
                    <a:pt x="58546" y="8764"/>
                    <a:pt x="58642" y="10155"/>
                  </a:cubicBezTo>
                  <a:cubicBezTo>
                    <a:pt x="58642" y="10726"/>
                    <a:pt x="58642" y="11488"/>
                    <a:pt x="57689" y="11393"/>
                  </a:cubicBezTo>
                  <a:cubicBezTo>
                    <a:pt x="56737" y="9488"/>
                    <a:pt x="57689" y="7107"/>
                    <a:pt x="57022" y="5202"/>
                  </a:cubicBezTo>
                  <a:cubicBezTo>
                    <a:pt x="56565" y="3983"/>
                    <a:pt x="55737" y="2954"/>
                    <a:pt x="54641" y="2249"/>
                  </a:cubicBezTo>
                  <a:cubicBezTo>
                    <a:pt x="53974" y="1677"/>
                    <a:pt x="52736" y="1392"/>
                    <a:pt x="52450" y="2249"/>
                  </a:cubicBezTo>
                  <a:cubicBezTo>
                    <a:pt x="52260" y="2573"/>
                    <a:pt x="52260" y="2973"/>
                    <a:pt x="52450" y="3297"/>
                  </a:cubicBezTo>
                  <a:cubicBezTo>
                    <a:pt x="53022" y="4726"/>
                    <a:pt x="53879" y="6059"/>
                    <a:pt x="54546" y="7488"/>
                  </a:cubicBezTo>
                  <a:cubicBezTo>
                    <a:pt x="55108" y="8993"/>
                    <a:pt x="55108" y="10650"/>
                    <a:pt x="54546" y="12155"/>
                  </a:cubicBezTo>
                  <a:cubicBezTo>
                    <a:pt x="53879" y="12155"/>
                    <a:pt x="53117" y="12155"/>
                    <a:pt x="52927" y="11107"/>
                  </a:cubicBezTo>
                  <a:cubicBezTo>
                    <a:pt x="52736" y="10059"/>
                    <a:pt x="52927" y="9583"/>
                    <a:pt x="52927" y="8917"/>
                  </a:cubicBezTo>
                  <a:cubicBezTo>
                    <a:pt x="52927" y="8250"/>
                    <a:pt x="52927" y="8917"/>
                    <a:pt x="52927" y="8917"/>
                  </a:cubicBezTo>
                  <a:cubicBezTo>
                    <a:pt x="52927" y="8917"/>
                    <a:pt x="51784" y="9488"/>
                    <a:pt x="51688" y="10155"/>
                  </a:cubicBezTo>
                  <a:cubicBezTo>
                    <a:pt x="51593" y="10822"/>
                    <a:pt x="51688" y="11869"/>
                    <a:pt x="50831" y="11965"/>
                  </a:cubicBezTo>
                  <a:cubicBezTo>
                    <a:pt x="50174" y="10298"/>
                    <a:pt x="49945" y="8497"/>
                    <a:pt x="50164" y="6726"/>
                  </a:cubicBezTo>
                  <a:cubicBezTo>
                    <a:pt x="49974" y="4069"/>
                    <a:pt x="48564" y="1640"/>
                    <a:pt x="46354" y="154"/>
                  </a:cubicBezTo>
                  <a:cubicBezTo>
                    <a:pt x="46012" y="78"/>
                    <a:pt x="45650" y="78"/>
                    <a:pt x="45307" y="154"/>
                  </a:cubicBezTo>
                  <a:cubicBezTo>
                    <a:pt x="44354" y="154"/>
                    <a:pt x="43783" y="1106"/>
                    <a:pt x="43687" y="1963"/>
                  </a:cubicBezTo>
                  <a:cubicBezTo>
                    <a:pt x="43764" y="2887"/>
                    <a:pt x="43992" y="3783"/>
                    <a:pt x="44354" y="4630"/>
                  </a:cubicBezTo>
                  <a:cubicBezTo>
                    <a:pt x="44745" y="5831"/>
                    <a:pt x="44935" y="7088"/>
                    <a:pt x="44926" y="8345"/>
                  </a:cubicBezTo>
                  <a:cubicBezTo>
                    <a:pt x="44926" y="9488"/>
                    <a:pt x="44926" y="11012"/>
                    <a:pt x="43402" y="11202"/>
                  </a:cubicBezTo>
                  <a:cubicBezTo>
                    <a:pt x="41878" y="11393"/>
                    <a:pt x="41401" y="10250"/>
                    <a:pt x="41211" y="9107"/>
                  </a:cubicBezTo>
                  <a:cubicBezTo>
                    <a:pt x="41106" y="8002"/>
                    <a:pt x="40849" y="6907"/>
                    <a:pt x="40449" y="5868"/>
                  </a:cubicBezTo>
                  <a:cubicBezTo>
                    <a:pt x="39877" y="4916"/>
                    <a:pt x="38353" y="4439"/>
                    <a:pt x="37782" y="5868"/>
                  </a:cubicBezTo>
                  <a:cubicBezTo>
                    <a:pt x="37591" y="6259"/>
                    <a:pt x="37591" y="6716"/>
                    <a:pt x="37782" y="7107"/>
                  </a:cubicBezTo>
                  <a:cubicBezTo>
                    <a:pt x="37782" y="8059"/>
                    <a:pt x="38449" y="8821"/>
                    <a:pt x="38734" y="9774"/>
                  </a:cubicBezTo>
                  <a:cubicBezTo>
                    <a:pt x="39211" y="10631"/>
                    <a:pt x="39211" y="11679"/>
                    <a:pt x="38734" y="12536"/>
                  </a:cubicBezTo>
                  <a:cubicBezTo>
                    <a:pt x="38220" y="13012"/>
                    <a:pt x="37439" y="13012"/>
                    <a:pt x="36925" y="12536"/>
                  </a:cubicBezTo>
                  <a:cubicBezTo>
                    <a:pt x="36258" y="12536"/>
                    <a:pt x="36067" y="11298"/>
                    <a:pt x="35972" y="10536"/>
                  </a:cubicBezTo>
                  <a:lnTo>
                    <a:pt x="35305" y="4726"/>
                  </a:lnTo>
                  <a:cubicBezTo>
                    <a:pt x="35210" y="3754"/>
                    <a:pt x="35020" y="2801"/>
                    <a:pt x="34734" y="1868"/>
                  </a:cubicBezTo>
                  <a:cubicBezTo>
                    <a:pt x="34439" y="982"/>
                    <a:pt x="33829" y="239"/>
                    <a:pt x="33019" y="-228"/>
                  </a:cubicBezTo>
                  <a:cubicBezTo>
                    <a:pt x="32467" y="-456"/>
                    <a:pt x="31857" y="-456"/>
                    <a:pt x="31305" y="-228"/>
                  </a:cubicBezTo>
                  <a:cubicBezTo>
                    <a:pt x="30772" y="11"/>
                    <a:pt x="30410" y="525"/>
                    <a:pt x="30352" y="1106"/>
                  </a:cubicBezTo>
                  <a:cubicBezTo>
                    <a:pt x="30476" y="1592"/>
                    <a:pt x="30705" y="2049"/>
                    <a:pt x="31019" y="2440"/>
                  </a:cubicBezTo>
                  <a:cubicBezTo>
                    <a:pt x="31800" y="3744"/>
                    <a:pt x="32257" y="5212"/>
                    <a:pt x="32353" y="6726"/>
                  </a:cubicBezTo>
                  <a:cubicBezTo>
                    <a:pt x="32353" y="7297"/>
                    <a:pt x="32353" y="8059"/>
                    <a:pt x="31686" y="8250"/>
                  </a:cubicBezTo>
                  <a:cubicBezTo>
                    <a:pt x="31353" y="8393"/>
                    <a:pt x="30972" y="8393"/>
                    <a:pt x="30638" y="8250"/>
                  </a:cubicBezTo>
                  <a:cubicBezTo>
                    <a:pt x="29952" y="7631"/>
                    <a:pt x="29514" y="6783"/>
                    <a:pt x="29400" y="5868"/>
                  </a:cubicBezTo>
                  <a:cubicBezTo>
                    <a:pt x="29352" y="4935"/>
                    <a:pt x="29086" y="4021"/>
                    <a:pt x="28638" y="3202"/>
                  </a:cubicBezTo>
                  <a:cubicBezTo>
                    <a:pt x="28114" y="2420"/>
                    <a:pt x="27104" y="2144"/>
                    <a:pt x="26257" y="2535"/>
                  </a:cubicBezTo>
                  <a:cubicBezTo>
                    <a:pt x="25685" y="3030"/>
                    <a:pt x="25466" y="3811"/>
                    <a:pt x="25685" y="4535"/>
                  </a:cubicBezTo>
                  <a:cubicBezTo>
                    <a:pt x="25895" y="5202"/>
                    <a:pt x="26181" y="5840"/>
                    <a:pt x="26542" y="6440"/>
                  </a:cubicBezTo>
                  <a:cubicBezTo>
                    <a:pt x="27771" y="8364"/>
                    <a:pt x="28638" y="10498"/>
                    <a:pt x="29114" y="12727"/>
                  </a:cubicBezTo>
                  <a:cubicBezTo>
                    <a:pt x="29114" y="13488"/>
                    <a:pt x="29114" y="14441"/>
                    <a:pt x="28543" y="14727"/>
                  </a:cubicBezTo>
                  <a:cubicBezTo>
                    <a:pt x="28171" y="14993"/>
                    <a:pt x="27676" y="14993"/>
                    <a:pt x="27304" y="14727"/>
                  </a:cubicBezTo>
                  <a:cubicBezTo>
                    <a:pt x="27019" y="14327"/>
                    <a:pt x="26819" y="13879"/>
                    <a:pt x="26733" y="13393"/>
                  </a:cubicBezTo>
                  <a:cubicBezTo>
                    <a:pt x="26523" y="12622"/>
                    <a:pt x="26266" y="11850"/>
                    <a:pt x="25971" y="11107"/>
                  </a:cubicBezTo>
                  <a:cubicBezTo>
                    <a:pt x="25733" y="10174"/>
                    <a:pt x="25199" y="9336"/>
                    <a:pt x="24447" y="8726"/>
                  </a:cubicBezTo>
                  <a:cubicBezTo>
                    <a:pt x="23704" y="8221"/>
                    <a:pt x="22704" y="8421"/>
                    <a:pt x="22199" y="9155"/>
                  </a:cubicBezTo>
                  <a:cubicBezTo>
                    <a:pt x="22151" y="9231"/>
                    <a:pt x="22104" y="9307"/>
                    <a:pt x="22066" y="9393"/>
                  </a:cubicBezTo>
                  <a:cubicBezTo>
                    <a:pt x="22066" y="10155"/>
                    <a:pt x="22066" y="10917"/>
                    <a:pt x="22732" y="11679"/>
                  </a:cubicBezTo>
                  <a:cubicBezTo>
                    <a:pt x="23066" y="12308"/>
                    <a:pt x="23323" y="12984"/>
                    <a:pt x="23494" y="13679"/>
                  </a:cubicBezTo>
                  <a:cubicBezTo>
                    <a:pt x="23590" y="14051"/>
                    <a:pt x="23590" y="14451"/>
                    <a:pt x="23494" y="14822"/>
                  </a:cubicBezTo>
                  <a:lnTo>
                    <a:pt x="23494" y="14822"/>
                  </a:lnTo>
                  <a:cubicBezTo>
                    <a:pt x="22523" y="15308"/>
                    <a:pt x="21332" y="14927"/>
                    <a:pt x="20827" y="13964"/>
                  </a:cubicBezTo>
                  <a:cubicBezTo>
                    <a:pt x="20361" y="12984"/>
                    <a:pt x="20161" y="11898"/>
                    <a:pt x="20256" y="10822"/>
                  </a:cubicBezTo>
                  <a:cubicBezTo>
                    <a:pt x="20494" y="9821"/>
                    <a:pt x="20494" y="8774"/>
                    <a:pt x="20256" y="7774"/>
                  </a:cubicBezTo>
                  <a:cubicBezTo>
                    <a:pt x="20304" y="7526"/>
                    <a:pt x="20304" y="7259"/>
                    <a:pt x="20256" y="7011"/>
                  </a:cubicBezTo>
                  <a:cubicBezTo>
                    <a:pt x="19742" y="6774"/>
                    <a:pt x="19151" y="6774"/>
                    <a:pt x="18637" y="7011"/>
                  </a:cubicBezTo>
                  <a:lnTo>
                    <a:pt x="17684" y="7678"/>
                  </a:lnTo>
                  <a:cubicBezTo>
                    <a:pt x="16979" y="8812"/>
                    <a:pt x="16979" y="10259"/>
                    <a:pt x="17684" y="11393"/>
                  </a:cubicBezTo>
                  <a:cubicBezTo>
                    <a:pt x="18361" y="12526"/>
                    <a:pt x="18970" y="13708"/>
                    <a:pt x="19494" y="14917"/>
                  </a:cubicBezTo>
                  <a:cubicBezTo>
                    <a:pt x="19875" y="15527"/>
                    <a:pt x="19875" y="16308"/>
                    <a:pt x="19494" y="16918"/>
                  </a:cubicBezTo>
                  <a:cubicBezTo>
                    <a:pt x="19027" y="17422"/>
                    <a:pt x="18246" y="17442"/>
                    <a:pt x="17741" y="16975"/>
                  </a:cubicBezTo>
                  <a:cubicBezTo>
                    <a:pt x="17722" y="16956"/>
                    <a:pt x="17703" y="16936"/>
                    <a:pt x="17684" y="16918"/>
                  </a:cubicBezTo>
                  <a:cubicBezTo>
                    <a:pt x="17246" y="16413"/>
                    <a:pt x="16979" y="15774"/>
                    <a:pt x="16922" y="15108"/>
                  </a:cubicBezTo>
                  <a:cubicBezTo>
                    <a:pt x="16979" y="14670"/>
                    <a:pt x="16979" y="14222"/>
                    <a:pt x="16922" y="13774"/>
                  </a:cubicBezTo>
                  <a:cubicBezTo>
                    <a:pt x="16798" y="13308"/>
                    <a:pt x="16436" y="12945"/>
                    <a:pt x="15970" y="12822"/>
                  </a:cubicBezTo>
                  <a:cubicBezTo>
                    <a:pt x="15112" y="12822"/>
                    <a:pt x="14350" y="13584"/>
                    <a:pt x="14255" y="14441"/>
                  </a:cubicBezTo>
                  <a:cubicBezTo>
                    <a:pt x="14198" y="15327"/>
                    <a:pt x="14198" y="16222"/>
                    <a:pt x="14255" y="17108"/>
                  </a:cubicBezTo>
                  <a:cubicBezTo>
                    <a:pt x="14065" y="17518"/>
                    <a:pt x="13655" y="17775"/>
                    <a:pt x="13207" y="17775"/>
                  </a:cubicBezTo>
                  <a:cubicBezTo>
                    <a:pt x="12693" y="17803"/>
                    <a:pt x="12207" y="17594"/>
                    <a:pt x="11874" y="17203"/>
                  </a:cubicBezTo>
                  <a:cubicBezTo>
                    <a:pt x="11779" y="16765"/>
                    <a:pt x="11779" y="16308"/>
                    <a:pt x="11874" y="15870"/>
                  </a:cubicBezTo>
                  <a:cubicBezTo>
                    <a:pt x="11617" y="14746"/>
                    <a:pt x="11236" y="13660"/>
                    <a:pt x="10731" y="12631"/>
                  </a:cubicBezTo>
                  <a:cubicBezTo>
                    <a:pt x="10188" y="11622"/>
                    <a:pt x="9197" y="10917"/>
                    <a:pt x="8064" y="10726"/>
                  </a:cubicBezTo>
                  <a:cubicBezTo>
                    <a:pt x="7445" y="10631"/>
                    <a:pt x="6826" y="10888"/>
                    <a:pt x="6445" y="11393"/>
                  </a:cubicBezTo>
                  <a:cubicBezTo>
                    <a:pt x="6359" y="11669"/>
                    <a:pt x="6359" y="11974"/>
                    <a:pt x="6445" y="12250"/>
                  </a:cubicBezTo>
                  <a:cubicBezTo>
                    <a:pt x="6521" y="13774"/>
                    <a:pt x="7045" y="15232"/>
                    <a:pt x="7969" y="16441"/>
                  </a:cubicBezTo>
                  <a:cubicBezTo>
                    <a:pt x="8416" y="17070"/>
                    <a:pt x="8740" y="17784"/>
                    <a:pt x="8921" y="18537"/>
                  </a:cubicBezTo>
                  <a:cubicBezTo>
                    <a:pt x="9178" y="18880"/>
                    <a:pt x="9178" y="19337"/>
                    <a:pt x="8921" y="19680"/>
                  </a:cubicBezTo>
                  <a:cubicBezTo>
                    <a:pt x="8921" y="19680"/>
                    <a:pt x="8064" y="19680"/>
                    <a:pt x="7683" y="19680"/>
                  </a:cubicBezTo>
                  <a:cubicBezTo>
                    <a:pt x="7302" y="19680"/>
                    <a:pt x="7016" y="19013"/>
                    <a:pt x="6540" y="19013"/>
                  </a:cubicBezTo>
                  <a:cubicBezTo>
                    <a:pt x="5997" y="19041"/>
                    <a:pt x="5521" y="19375"/>
                    <a:pt x="5302" y="19871"/>
                  </a:cubicBezTo>
                  <a:cubicBezTo>
                    <a:pt x="5302" y="19871"/>
                    <a:pt x="5302" y="20823"/>
                    <a:pt x="5302" y="21394"/>
                  </a:cubicBezTo>
                  <a:cubicBezTo>
                    <a:pt x="5387" y="21709"/>
                    <a:pt x="5387" y="22033"/>
                    <a:pt x="5302" y="22347"/>
                  </a:cubicBezTo>
                  <a:lnTo>
                    <a:pt x="5302" y="22347"/>
                  </a:lnTo>
                  <a:lnTo>
                    <a:pt x="5302" y="27490"/>
                  </a:lnTo>
                  <a:cubicBezTo>
                    <a:pt x="5302" y="32348"/>
                    <a:pt x="4635" y="37015"/>
                    <a:pt x="3873" y="41968"/>
                  </a:cubicBezTo>
                  <a:cubicBezTo>
                    <a:pt x="2759" y="46902"/>
                    <a:pt x="1930" y="51894"/>
                    <a:pt x="1396" y="56922"/>
                  </a:cubicBezTo>
                  <a:cubicBezTo>
                    <a:pt x="1377" y="61685"/>
                    <a:pt x="1796" y="66429"/>
                    <a:pt x="2635" y="71114"/>
                  </a:cubicBezTo>
                  <a:cubicBezTo>
                    <a:pt x="5159" y="88584"/>
                    <a:pt x="5159" y="106319"/>
                    <a:pt x="2635" y="123788"/>
                  </a:cubicBezTo>
                  <a:cubicBezTo>
                    <a:pt x="1215" y="130475"/>
                    <a:pt x="330" y="137256"/>
                    <a:pt x="-32" y="144076"/>
                  </a:cubicBezTo>
                  <a:cubicBezTo>
                    <a:pt x="15" y="146753"/>
                    <a:pt x="206" y="149420"/>
                    <a:pt x="539" y="152077"/>
                  </a:cubicBezTo>
                  <a:cubicBezTo>
                    <a:pt x="692" y="152372"/>
                    <a:pt x="692" y="152735"/>
                    <a:pt x="539" y="153030"/>
                  </a:cubicBezTo>
                  <a:lnTo>
                    <a:pt x="1206" y="158364"/>
                  </a:lnTo>
                  <a:cubicBezTo>
                    <a:pt x="1482" y="157888"/>
                    <a:pt x="1711" y="157373"/>
                    <a:pt x="1873" y="156839"/>
                  </a:cubicBezTo>
                  <a:cubicBezTo>
                    <a:pt x="634" y="156268"/>
                    <a:pt x="1111" y="154649"/>
                    <a:pt x="2349" y="15474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5" name="Freeform: Shape 604">
              <a:extLst>
                <a:ext uri="{FF2B5EF4-FFF2-40B4-BE49-F238E27FC236}">
                  <a16:creationId xmlns:a16="http://schemas.microsoft.com/office/drawing/2014/main" xmlns="" id="{9BC4634A-5BF6-C0C9-EAB9-36A43ED1E147}"/>
                </a:ext>
              </a:extLst>
            </p:cNvPr>
            <p:cNvSpPr/>
            <p:nvPr/>
          </p:nvSpPr>
          <p:spPr>
            <a:xfrm>
              <a:off x="4790579" y="3742824"/>
              <a:ext cx="98944" cy="174974"/>
            </a:xfrm>
            <a:custGeom>
              <a:avLst/>
              <a:gdLst>
                <a:gd name="connsiteX0" fmla="*/ 93808 w 98944"/>
                <a:gd name="connsiteY0" fmla="*/ 145358 h 174974"/>
                <a:gd name="connsiteX1" fmla="*/ 97047 w 98944"/>
                <a:gd name="connsiteY1" fmla="*/ 137547 h 174974"/>
                <a:gd name="connsiteX2" fmla="*/ 98761 w 98944"/>
                <a:gd name="connsiteY2" fmla="*/ 120592 h 174974"/>
                <a:gd name="connsiteX3" fmla="*/ 97047 w 98944"/>
                <a:gd name="connsiteY3" fmla="*/ 48869 h 174974"/>
                <a:gd name="connsiteX4" fmla="*/ 95904 w 98944"/>
                <a:gd name="connsiteY4" fmla="*/ 32010 h 174974"/>
                <a:gd name="connsiteX5" fmla="*/ 94284 w 98944"/>
                <a:gd name="connsiteY5" fmla="*/ 24199 h 174974"/>
                <a:gd name="connsiteX6" fmla="*/ 93713 w 98944"/>
                <a:gd name="connsiteY6" fmla="*/ 23628 h 174974"/>
                <a:gd name="connsiteX7" fmla="*/ 93713 w 98944"/>
                <a:gd name="connsiteY7" fmla="*/ 22199 h 174974"/>
                <a:gd name="connsiteX8" fmla="*/ 92760 w 98944"/>
                <a:gd name="connsiteY8" fmla="*/ 18485 h 174974"/>
                <a:gd name="connsiteX9" fmla="*/ 91903 w 98944"/>
                <a:gd name="connsiteY9" fmla="*/ 19628 h 174974"/>
                <a:gd name="connsiteX10" fmla="*/ 91427 w 98944"/>
                <a:gd name="connsiteY10" fmla="*/ 21914 h 174974"/>
                <a:gd name="connsiteX11" fmla="*/ 89713 w 98944"/>
                <a:gd name="connsiteY11" fmla="*/ 22866 h 174974"/>
                <a:gd name="connsiteX12" fmla="*/ 89713 w 98944"/>
                <a:gd name="connsiteY12" fmla="*/ 20199 h 174974"/>
                <a:gd name="connsiteX13" fmla="*/ 91236 w 98944"/>
                <a:gd name="connsiteY13" fmla="*/ 17151 h 174974"/>
                <a:gd name="connsiteX14" fmla="*/ 91713 w 98944"/>
                <a:gd name="connsiteY14" fmla="*/ 15341 h 174974"/>
                <a:gd name="connsiteX15" fmla="*/ 90760 w 98944"/>
                <a:gd name="connsiteY15" fmla="*/ 14008 h 174974"/>
                <a:gd name="connsiteX16" fmla="*/ 89141 w 98944"/>
                <a:gd name="connsiteY16" fmla="*/ 15055 h 174974"/>
                <a:gd name="connsiteX17" fmla="*/ 87903 w 98944"/>
                <a:gd name="connsiteY17" fmla="*/ 17723 h 174974"/>
                <a:gd name="connsiteX18" fmla="*/ 86093 w 98944"/>
                <a:gd name="connsiteY18" fmla="*/ 20485 h 174974"/>
                <a:gd name="connsiteX19" fmla="*/ 84664 w 98944"/>
                <a:gd name="connsiteY19" fmla="*/ 18865 h 174974"/>
                <a:gd name="connsiteX20" fmla="*/ 85712 w 98944"/>
                <a:gd name="connsiteY20" fmla="*/ 16675 h 174974"/>
                <a:gd name="connsiteX21" fmla="*/ 87141 w 98944"/>
                <a:gd name="connsiteY21" fmla="*/ 13627 h 174974"/>
                <a:gd name="connsiteX22" fmla="*/ 84759 w 98944"/>
                <a:gd name="connsiteY22" fmla="*/ 12579 h 174974"/>
                <a:gd name="connsiteX23" fmla="*/ 82855 w 98944"/>
                <a:gd name="connsiteY23" fmla="*/ 14579 h 174974"/>
                <a:gd name="connsiteX24" fmla="*/ 81711 w 98944"/>
                <a:gd name="connsiteY24" fmla="*/ 17151 h 174974"/>
                <a:gd name="connsiteX25" fmla="*/ 80568 w 98944"/>
                <a:gd name="connsiteY25" fmla="*/ 18008 h 174974"/>
                <a:gd name="connsiteX26" fmla="*/ 81616 w 98944"/>
                <a:gd name="connsiteY26" fmla="*/ 13245 h 174974"/>
                <a:gd name="connsiteX27" fmla="*/ 82664 w 98944"/>
                <a:gd name="connsiteY27" fmla="*/ 11817 h 174974"/>
                <a:gd name="connsiteX28" fmla="*/ 82093 w 98944"/>
                <a:gd name="connsiteY28" fmla="*/ 10293 h 174974"/>
                <a:gd name="connsiteX29" fmla="*/ 81426 w 98944"/>
                <a:gd name="connsiteY29" fmla="*/ 10293 h 174974"/>
                <a:gd name="connsiteX30" fmla="*/ 78854 w 98944"/>
                <a:gd name="connsiteY30" fmla="*/ 13055 h 174974"/>
                <a:gd name="connsiteX31" fmla="*/ 77521 w 98944"/>
                <a:gd name="connsiteY31" fmla="*/ 15913 h 174974"/>
                <a:gd name="connsiteX32" fmla="*/ 79616 w 98944"/>
                <a:gd name="connsiteY32" fmla="*/ 9054 h 174974"/>
                <a:gd name="connsiteX33" fmla="*/ 81235 w 98944"/>
                <a:gd name="connsiteY33" fmla="*/ 7435 h 174974"/>
                <a:gd name="connsiteX34" fmla="*/ 81235 w 98944"/>
                <a:gd name="connsiteY34" fmla="*/ 5245 h 174974"/>
                <a:gd name="connsiteX35" fmla="*/ 79521 w 98944"/>
                <a:gd name="connsiteY35" fmla="*/ 4673 h 174974"/>
                <a:gd name="connsiteX36" fmla="*/ 75425 w 98944"/>
                <a:gd name="connsiteY36" fmla="*/ 7435 h 174974"/>
                <a:gd name="connsiteX37" fmla="*/ 74282 w 98944"/>
                <a:gd name="connsiteY37" fmla="*/ 12579 h 174974"/>
                <a:gd name="connsiteX38" fmla="*/ 73234 w 98944"/>
                <a:gd name="connsiteY38" fmla="*/ 14008 h 174974"/>
                <a:gd name="connsiteX39" fmla="*/ 71615 w 98944"/>
                <a:gd name="connsiteY39" fmla="*/ 12579 h 174974"/>
                <a:gd name="connsiteX40" fmla="*/ 72186 w 98944"/>
                <a:gd name="connsiteY40" fmla="*/ 10103 h 174974"/>
                <a:gd name="connsiteX41" fmla="*/ 72186 w 98944"/>
                <a:gd name="connsiteY41" fmla="*/ 7721 h 174974"/>
                <a:gd name="connsiteX42" fmla="*/ 69767 w 98944"/>
                <a:gd name="connsiteY42" fmla="*/ 7569 h 174974"/>
                <a:gd name="connsiteX43" fmla="*/ 69615 w 98944"/>
                <a:gd name="connsiteY43" fmla="*/ 7721 h 174974"/>
                <a:gd name="connsiteX44" fmla="*/ 68376 w 98944"/>
                <a:gd name="connsiteY44" fmla="*/ 10483 h 174974"/>
                <a:gd name="connsiteX45" fmla="*/ 68376 w 98944"/>
                <a:gd name="connsiteY45" fmla="*/ 12103 h 174974"/>
                <a:gd name="connsiteX46" fmla="*/ 68376 w 98944"/>
                <a:gd name="connsiteY46" fmla="*/ 5912 h 174974"/>
                <a:gd name="connsiteX47" fmla="*/ 68376 w 98944"/>
                <a:gd name="connsiteY47" fmla="*/ 4292 h 174974"/>
                <a:gd name="connsiteX48" fmla="*/ 67710 w 98944"/>
                <a:gd name="connsiteY48" fmla="*/ 2864 h 174974"/>
                <a:gd name="connsiteX49" fmla="*/ 66948 w 98944"/>
                <a:gd name="connsiteY49" fmla="*/ 2864 h 174974"/>
                <a:gd name="connsiteX50" fmla="*/ 64567 w 98944"/>
                <a:gd name="connsiteY50" fmla="*/ 5912 h 174974"/>
                <a:gd name="connsiteX51" fmla="*/ 64567 w 98944"/>
                <a:gd name="connsiteY51" fmla="*/ 10103 h 174974"/>
                <a:gd name="connsiteX52" fmla="*/ 63805 w 98944"/>
                <a:gd name="connsiteY52" fmla="*/ 11341 h 174974"/>
                <a:gd name="connsiteX53" fmla="*/ 63328 w 98944"/>
                <a:gd name="connsiteY53" fmla="*/ 11341 h 174974"/>
                <a:gd name="connsiteX54" fmla="*/ 62566 w 98944"/>
                <a:gd name="connsiteY54" fmla="*/ 5149 h 174974"/>
                <a:gd name="connsiteX55" fmla="*/ 59994 w 98944"/>
                <a:gd name="connsiteY55" fmla="*/ 2292 h 174974"/>
                <a:gd name="connsiteX56" fmla="*/ 57804 w 98944"/>
                <a:gd name="connsiteY56" fmla="*/ 2292 h 174974"/>
                <a:gd name="connsiteX57" fmla="*/ 57804 w 98944"/>
                <a:gd name="connsiteY57" fmla="*/ 3340 h 174974"/>
                <a:gd name="connsiteX58" fmla="*/ 59994 w 98944"/>
                <a:gd name="connsiteY58" fmla="*/ 7531 h 174974"/>
                <a:gd name="connsiteX59" fmla="*/ 60471 w 98944"/>
                <a:gd name="connsiteY59" fmla="*/ 12103 h 174974"/>
                <a:gd name="connsiteX60" fmla="*/ 58851 w 98944"/>
                <a:gd name="connsiteY60" fmla="*/ 11055 h 174974"/>
                <a:gd name="connsiteX61" fmla="*/ 58280 w 98944"/>
                <a:gd name="connsiteY61" fmla="*/ 8864 h 174974"/>
                <a:gd name="connsiteX62" fmla="*/ 58280 w 98944"/>
                <a:gd name="connsiteY62" fmla="*/ 8864 h 174974"/>
                <a:gd name="connsiteX63" fmla="*/ 57137 w 98944"/>
                <a:gd name="connsiteY63" fmla="*/ 10198 h 174974"/>
                <a:gd name="connsiteX64" fmla="*/ 56280 w 98944"/>
                <a:gd name="connsiteY64" fmla="*/ 12008 h 174974"/>
                <a:gd name="connsiteX65" fmla="*/ 55518 w 98944"/>
                <a:gd name="connsiteY65" fmla="*/ 6769 h 174974"/>
                <a:gd name="connsiteX66" fmla="*/ 51517 w 98944"/>
                <a:gd name="connsiteY66" fmla="*/ 387 h 174974"/>
                <a:gd name="connsiteX67" fmla="*/ 50469 w 98944"/>
                <a:gd name="connsiteY67" fmla="*/ 387 h 174974"/>
                <a:gd name="connsiteX68" fmla="*/ 48946 w 98944"/>
                <a:gd name="connsiteY68" fmla="*/ 2273 h 174974"/>
                <a:gd name="connsiteX69" fmla="*/ 48946 w 98944"/>
                <a:gd name="connsiteY69" fmla="*/ 2292 h 174974"/>
                <a:gd name="connsiteX70" fmla="*/ 49612 w 98944"/>
                <a:gd name="connsiteY70" fmla="*/ 4864 h 174974"/>
                <a:gd name="connsiteX71" fmla="*/ 50279 w 98944"/>
                <a:gd name="connsiteY71" fmla="*/ 8483 h 174974"/>
                <a:gd name="connsiteX72" fmla="*/ 48850 w 98944"/>
                <a:gd name="connsiteY72" fmla="*/ 11436 h 174974"/>
                <a:gd name="connsiteX73" fmla="*/ 46564 w 98944"/>
                <a:gd name="connsiteY73" fmla="*/ 9436 h 174974"/>
                <a:gd name="connsiteX74" fmla="*/ 45802 w 98944"/>
                <a:gd name="connsiteY74" fmla="*/ 6292 h 174974"/>
                <a:gd name="connsiteX75" fmla="*/ 43135 w 98944"/>
                <a:gd name="connsiteY75" fmla="*/ 5816 h 174974"/>
                <a:gd name="connsiteX76" fmla="*/ 43135 w 98944"/>
                <a:gd name="connsiteY76" fmla="*/ 7055 h 174974"/>
                <a:gd name="connsiteX77" fmla="*/ 44183 w 98944"/>
                <a:gd name="connsiteY77" fmla="*/ 9721 h 174974"/>
                <a:gd name="connsiteX78" fmla="*/ 44183 w 98944"/>
                <a:gd name="connsiteY78" fmla="*/ 12484 h 174974"/>
                <a:gd name="connsiteX79" fmla="*/ 42373 w 98944"/>
                <a:gd name="connsiteY79" fmla="*/ 12484 h 174974"/>
                <a:gd name="connsiteX80" fmla="*/ 41326 w 98944"/>
                <a:gd name="connsiteY80" fmla="*/ 10483 h 174974"/>
                <a:gd name="connsiteX81" fmla="*/ 40468 w 98944"/>
                <a:gd name="connsiteY81" fmla="*/ 4673 h 174974"/>
                <a:gd name="connsiteX82" fmla="*/ 39897 w 98944"/>
                <a:gd name="connsiteY82" fmla="*/ 1911 h 174974"/>
                <a:gd name="connsiteX83" fmla="*/ 38087 w 98944"/>
                <a:gd name="connsiteY83" fmla="*/ -185 h 174974"/>
                <a:gd name="connsiteX84" fmla="*/ 36468 w 98944"/>
                <a:gd name="connsiteY84" fmla="*/ -185 h 174974"/>
                <a:gd name="connsiteX85" fmla="*/ 35515 w 98944"/>
                <a:gd name="connsiteY85" fmla="*/ 1149 h 174974"/>
                <a:gd name="connsiteX86" fmla="*/ 36182 w 98944"/>
                <a:gd name="connsiteY86" fmla="*/ 2483 h 174974"/>
                <a:gd name="connsiteX87" fmla="*/ 37611 w 98944"/>
                <a:gd name="connsiteY87" fmla="*/ 6673 h 174974"/>
                <a:gd name="connsiteX88" fmla="*/ 36944 w 98944"/>
                <a:gd name="connsiteY88" fmla="*/ 8198 h 174974"/>
                <a:gd name="connsiteX89" fmla="*/ 35896 w 98944"/>
                <a:gd name="connsiteY89" fmla="*/ 8198 h 174974"/>
                <a:gd name="connsiteX90" fmla="*/ 34658 w 98944"/>
                <a:gd name="connsiteY90" fmla="*/ 5816 h 174974"/>
                <a:gd name="connsiteX91" fmla="*/ 33801 w 98944"/>
                <a:gd name="connsiteY91" fmla="*/ 3244 h 174974"/>
                <a:gd name="connsiteX92" fmla="*/ 31419 w 98944"/>
                <a:gd name="connsiteY92" fmla="*/ 2578 h 174974"/>
                <a:gd name="connsiteX93" fmla="*/ 30848 w 98944"/>
                <a:gd name="connsiteY93" fmla="*/ 4578 h 174974"/>
                <a:gd name="connsiteX94" fmla="*/ 31896 w 98944"/>
                <a:gd name="connsiteY94" fmla="*/ 6483 h 174974"/>
                <a:gd name="connsiteX95" fmla="*/ 34563 w 98944"/>
                <a:gd name="connsiteY95" fmla="*/ 12674 h 174974"/>
                <a:gd name="connsiteX96" fmla="*/ 33991 w 98944"/>
                <a:gd name="connsiteY96" fmla="*/ 14674 h 174974"/>
                <a:gd name="connsiteX97" fmla="*/ 32753 w 98944"/>
                <a:gd name="connsiteY97" fmla="*/ 14674 h 174974"/>
                <a:gd name="connsiteX98" fmla="*/ 32181 w 98944"/>
                <a:gd name="connsiteY98" fmla="*/ 13341 h 174974"/>
                <a:gd name="connsiteX99" fmla="*/ 31419 w 98944"/>
                <a:gd name="connsiteY99" fmla="*/ 11055 h 174974"/>
                <a:gd name="connsiteX100" fmla="*/ 29800 w 98944"/>
                <a:gd name="connsiteY100" fmla="*/ 8769 h 174974"/>
                <a:gd name="connsiteX101" fmla="*/ 27457 w 98944"/>
                <a:gd name="connsiteY101" fmla="*/ 9379 h 174974"/>
                <a:gd name="connsiteX102" fmla="*/ 27419 w 98944"/>
                <a:gd name="connsiteY102" fmla="*/ 9436 h 174974"/>
                <a:gd name="connsiteX103" fmla="*/ 28181 w 98944"/>
                <a:gd name="connsiteY103" fmla="*/ 11722 h 174974"/>
                <a:gd name="connsiteX104" fmla="*/ 28943 w 98944"/>
                <a:gd name="connsiteY104" fmla="*/ 13722 h 174974"/>
                <a:gd name="connsiteX105" fmla="*/ 28943 w 98944"/>
                <a:gd name="connsiteY105" fmla="*/ 14865 h 174974"/>
                <a:gd name="connsiteX106" fmla="*/ 28943 w 98944"/>
                <a:gd name="connsiteY106" fmla="*/ 14865 h 174974"/>
                <a:gd name="connsiteX107" fmla="*/ 26276 w 98944"/>
                <a:gd name="connsiteY107" fmla="*/ 14103 h 174974"/>
                <a:gd name="connsiteX108" fmla="*/ 25609 w 98944"/>
                <a:gd name="connsiteY108" fmla="*/ 11055 h 174974"/>
                <a:gd name="connsiteX109" fmla="*/ 25609 w 98944"/>
                <a:gd name="connsiteY109" fmla="*/ 7912 h 174974"/>
                <a:gd name="connsiteX110" fmla="*/ 25038 w 98944"/>
                <a:gd name="connsiteY110" fmla="*/ 7245 h 174974"/>
                <a:gd name="connsiteX111" fmla="*/ 23514 w 98944"/>
                <a:gd name="connsiteY111" fmla="*/ 7245 h 174974"/>
                <a:gd name="connsiteX112" fmla="*/ 22561 w 98944"/>
                <a:gd name="connsiteY112" fmla="*/ 8007 h 174974"/>
                <a:gd name="connsiteX113" fmla="*/ 22561 w 98944"/>
                <a:gd name="connsiteY113" fmla="*/ 11722 h 174974"/>
                <a:gd name="connsiteX114" fmla="*/ 24466 w 98944"/>
                <a:gd name="connsiteY114" fmla="*/ 15151 h 174974"/>
                <a:gd name="connsiteX115" fmla="*/ 24466 w 98944"/>
                <a:gd name="connsiteY115" fmla="*/ 17151 h 174974"/>
                <a:gd name="connsiteX116" fmla="*/ 22656 w 98944"/>
                <a:gd name="connsiteY116" fmla="*/ 17151 h 174974"/>
                <a:gd name="connsiteX117" fmla="*/ 21799 w 98944"/>
                <a:gd name="connsiteY117" fmla="*/ 15246 h 174974"/>
                <a:gd name="connsiteX118" fmla="*/ 21799 w 98944"/>
                <a:gd name="connsiteY118" fmla="*/ 13912 h 174974"/>
                <a:gd name="connsiteX119" fmla="*/ 20847 w 98944"/>
                <a:gd name="connsiteY119" fmla="*/ 13055 h 174974"/>
                <a:gd name="connsiteX120" fmla="*/ 19132 w 98944"/>
                <a:gd name="connsiteY120" fmla="*/ 14770 h 174974"/>
                <a:gd name="connsiteX121" fmla="*/ 19132 w 98944"/>
                <a:gd name="connsiteY121" fmla="*/ 17437 h 174974"/>
                <a:gd name="connsiteX122" fmla="*/ 18084 w 98944"/>
                <a:gd name="connsiteY122" fmla="*/ 18103 h 174974"/>
                <a:gd name="connsiteX123" fmla="*/ 16751 w 98944"/>
                <a:gd name="connsiteY123" fmla="*/ 17532 h 174974"/>
                <a:gd name="connsiteX124" fmla="*/ 16180 w 98944"/>
                <a:gd name="connsiteY124" fmla="*/ 16294 h 174974"/>
                <a:gd name="connsiteX125" fmla="*/ 15036 w 98944"/>
                <a:gd name="connsiteY125" fmla="*/ 13055 h 174974"/>
                <a:gd name="connsiteX126" fmla="*/ 12274 w 98944"/>
                <a:gd name="connsiteY126" fmla="*/ 11246 h 174974"/>
                <a:gd name="connsiteX127" fmla="*/ 10655 w 98944"/>
                <a:gd name="connsiteY127" fmla="*/ 12008 h 174974"/>
                <a:gd name="connsiteX128" fmla="*/ 10655 w 98944"/>
                <a:gd name="connsiteY128" fmla="*/ 12865 h 174974"/>
                <a:gd name="connsiteX129" fmla="*/ 12274 w 98944"/>
                <a:gd name="connsiteY129" fmla="*/ 16960 h 174974"/>
                <a:gd name="connsiteX130" fmla="*/ 13322 w 98944"/>
                <a:gd name="connsiteY130" fmla="*/ 18961 h 174974"/>
                <a:gd name="connsiteX131" fmla="*/ 13322 w 98944"/>
                <a:gd name="connsiteY131" fmla="*/ 20199 h 174974"/>
                <a:gd name="connsiteX132" fmla="*/ 12084 w 98944"/>
                <a:gd name="connsiteY132" fmla="*/ 20199 h 174974"/>
                <a:gd name="connsiteX133" fmla="*/ 10846 w 98944"/>
                <a:gd name="connsiteY133" fmla="*/ 19532 h 174974"/>
                <a:gd name="connsiteX134" fmla="*/ 9702 w 98944"/>
                <a:gd name="connsiteY134" fmla="*/ 20485 h 174974"/>
                <a:gd name="connsiteX135" fmla="*/ 9702 w 98944"/>
                <a:gd name="connsiteY135" fmla="*/ 22009 h 174974"/>
                <a:gd name="connsiteX136" fmla="*/ 9702 w 98944"/>
                <a:gd name="connsiteY136" fmla="*/ 22961 h 174974"/>
                <a:gd name="connsiteX137" fmla="*/ 8559 w 98944"/>
                <a:gd name="connsiteY137" fmla="*/ 24295 h 174974"/>
                <a:gd name="connsiteX138" fmla="*/ 8559 w 98944"/>
                <a:gd name="connsiteY138" fmla="*/ 27343 h 174974"/>
                <a:gd name="connsiteX139" fmla="*/ 4464 w 98944"/>
                <a:gd name="connsiteY139" fmla="*/ 40011 h 174974"/>
                <a:gd name="connsiteX140" fmla="*/ 1321 w 98944"/>
                <a:gd name="connsiteY140" fmla="*/ 91161 h 174974"/>
                <a:gd name="connsiteX141" fmla="*/ 7702 w 98944"/>
                <a:gd name="connsiteY141" fmla="*/ 142500 h 174974"/>
                <a:gd name="connsiteX142" fmla="*/ 8274 w 98944"/>
                <a:gd name="connsiteY142" fmla="*/ 152025 h 174974"/>
                <a:gd name="connsiteX143" fmla="*/ 8274 w 98944"/>
                <a:gd name="connsiteY143" fmla="*/ 152025 h 174974"/>
                <a:gd name="connsiteX144" fmla="*/ 8274 w 98944"/>
                <a:gd name="connsiteY144" fmla="*/ 154787 h 174974"/>
                <a:gd name="connsiteX145" fmla="*/ 8274 w 98944"/>
                <a:gd name="connsiteY145" fmla="*/ 154787 h 174974"/>
                <a:gd name="connsiteX146" fmla="*/ 8845 w 98944"/>
                <a:gd name="connsiteY146" fmla="*/ 159835 h 174974"/>
                <a:gd name="connsiteX147" fmla="*/ 8845 w 98944"/>
                <a:gd name="connsiteY147" fmla="*/ 159835 h 174974"/>
                <a:gd name="connsiteX148" fmla="*/ 10084 w 98944"/>
                <a:gd name="connsiteY148" fmla="*/ 157073 h 174974"/>
                <a:gd name="connsiteX149" fmla="*/ 11988 w 98944"/>
                <a:gd name="connsiteY149" fmla="*/ 154311 h 174974"/>
                <a:gd name="connsiteX150" fmla="*/ 13417 w 98944"/>
                <a:gd name="connsiteY150" fmla="*/ 156026 h 174974"/>
                <a:gd name="connsiteX151" fmla="*/ 12369 w 98944"/>
                <a:gd name="connsiteY151" fmla="*/ 158216 h 174974"/>
                <a:gd name="connsiteX152" fmla="*/ 10846 w 98944"/>
                <a:gd name="connsiteY152" fmla="*/ 161264 h 174974"/>
                <a:gd name="connsiteX153" fmla="*/ 13217 w 98944"/>
                <a:gd name="connsiteY153" fmla="*/ 162217 h 174974"/>
                <a:gd name="connsiteX154" fmla="*/ 13227 w 98944"/>
                <a:gd name="connsiteY154" fmla="*/ 162217 h 174974"/>
                <a:gd name="connsiteX155" fmla="*/ 15227 w 98944"/>
                <a:gd name="connsiteY155" fmla="*/ 160312 h 174974"/>
                <a:gd name="connsiteX156" fmla="*/ 16370 w 98944"/>
                <a:gd name="connsiteY156" fmla="*/ 157645 h 174974"/>
                <a:gd name="connsiteX157" fmla="*/ 17513 w 98944"/>
                <a:gd name="connsiteY157" fmla="*/ 156883 h 174974"/>
                <a:gd name="connsiteX158" fmla="*/ 16465 w 98944"/>
                <a:gd name="connsiteY158" fmla="*/ 161645 h 174974"/>
                <a:gd name="connsiteX159" fmla="*/ 15322 w 98944"/>
                <a:gd name="connsiteY159" fmla="*/ 163074 h 174974"/>
                <a:gd name="connsiteX160" fmla="*/ 15922 w 98944"/>
                <a:gd name="connsiteY160" fmla="*/ 164569 h 174974"/>
                <a:gd name="connsiteX161" fmla="*/ 15989 w 98944"/>
                <a:gd name="connsiteY161" fmla="*/ 164598 h 174974"/>
                <a:gd name="connsiteX162" fmla="*/ 16560 w 98944"/>
                <a:gd name="connsiteY162" fmla="*/ 164598 h 174974"/>
                <a:gd name="connsiteX163" fmla="*/ 19323 w 98944"/>
                <a:gd name="connsiteY163" fmla="*/ 161836 h 174974"/>
                <a:gd name="connsiteX164" fmla="*/ 20656 w 98944"/>
                <a:gd name="connsiteY164" fmla="*/ 158883 h 174974"/>
                <a:gd name="connsiteX165" fmla="*/ 18465 w 98944"/>
                <a:gd name="connsiteY165" fmla="*/ 165836 h 174974"/>
                <a:gd name="connsiteX166" fmla="*/ 16846 w 98944"/>
                <a:gd name="connsiteY166" fmla="*/ 167455 h 174974"/>
                <a:gd name="connsiteX167" fmla="*/ 16846 w 98944"/>
                <a:gd name="connsiteY167" fmla="*/ 169646 h 174974"/>
                <a:gd name="connsiteX168" fmla="*/ 18656 w 98944"/>
                <a:gd name="connsiteY168" fmla="*/ 170218 h 174974"/>
                <a:gd name="connsiteX169" fmla="*/ 22847 w 98944"/>
                <a:gd name="connsiteY169" fmla="*/ 167455 h 174974"/>
                <a:gd name="connsiteX170" fmla="*/ 23990 w 98944"/>
                <a:gd name="connsiteY170" fmla="*/ 162312 h 174974"/>
                <a:gd name="connsiteX171" fmla="*/ 25133 w 98944"/>
                <a:gd name="connsiteY171" fmla="*/ 160883 h 174974"/>
                <a:gd name="connsiteX172" fmla="*/ 26657 w 98944"/>
                <a:gd name="connsiteY172" fmla="*/ 162312 h 174974"/>
                <a:gd name="connsiteX173" fmla="*/ 26085 w 98944"/>
                <a:gd name="connsiteY173" fmla="*/ 164789 h 174974"/>
                <a:gd name="connsiteX174" fmla="*/ 26085 w 98944"/>
                <a:gd name="connsiteY174" fmla="*/ 167170 h 174974"/>
                <a:gd name="connsiteX175" fmla="*/ 28752 w 98944"/>
                <a:gd name="connsiteY175" fmla="*/ 167170 h 174974"/>
                <a:gd name="connsiteX176" fmla="*/ 29896 w 98944"/>
                <a:gd name="connsiteY176" fmla="*/ 164408 h 174974"/>
                <a:gd name="connsiteX177" fmla="*/ 29896 w 98944"/>
                <a:gd name="connsiteY177" fmla="*/ 162788 h 174974"/>
                <a:gd name="connsiteX178" fmla="*/ 29896 w 98944"/>
                <a:gd name="connsiteY178" fmla="*/ 168884 h 174974"/>
                <a:gd name="connsiteX179" fmla="*/ 29896 w 98944"/>
                <a:gd name="connsiteY179" fmla="*/ 170503 h 174974"/>
                <a:gd name="connsiteX180" fmla="*/ 30657 w 98944"/>
                <a:gd name="connsiteY180" fmla="*/ 172028 h 174974"/>
                <a:gd name="connsiteX181" fmla="*/ 31419 w 98944"/>
                <a:gd name="connsiteY181" fmla="*/ 172028 h 174974"/>
                <a:gd name="connsiteX182" fmla="*/ 33896 w 98944"/>
                <a:gd name="connsiteY182" fmla="*/ 168980 h 174974"/>
                <a:gd name="connsiteX183" fmla="*/ 33896 w 98944"/>
                <a:gd name="connsiteY183" fmla="*/ 164789 h 174974"/>
                <a:gd name="connsiteX184" fmla="*/ 34753 w 98944"/>
                <a:gd name="connsiteY184" fmla="*/ 163550 h 174974"/>
                <a:gd name="connsiteX185" fmla="*/ 34753 w 98944"/>
                <a:gd name="connsiteY185" fmla="*/ 163550 h 174974"/>
                <a:gd name="connsiteX186" fmla="*/ 35515 w 98944"/>
                <a:gd name="connsiteY186" fmla="*/ 169742 h 174974"/>
                <a:gd name="connsiteX187" fmla="*/ 38087 w 98944"/>
                <a:gd name="connsiteY187" fmla="*/ 172599 h 174974"/>
                <a:gd name="connsiteX188" fmla="*/ 40278 w 98944"/>
                <a:gd name="connsiteY188" fmla="*/ 172599 h 174974"/>
                <a:gd name="connsiteX189" fmla="*/ 40278 w 98944"/>
                <a:gd name="connsiteY189" fmla="*/ 171552 h 174974"/>
                <a:gd name="connsiteX190" fmla="*/ 37992 w 98944"/>
                <a:gd name="connsiteY190" fmla="*/ 167361 h 174974"/>
                <a:gd name="connsiteX191" fmla="*/ 37515 w 98944"/>
                <a:gd name="connsiteY191" fmla="*/ 162788 h 174974"/>
                <a:gd name="connsiteX192" fmla="*/ 39230 w 98944"/>
                <a:gd name="connsiteY192" fmla="*/ 163741 h 174974"/>
                <a:gd name="connsiteX193" fmla="*/ 39230 w 98944"/>
                <a:gd name="connsiteY193" fmla="*/ 165932 h 174974"/>
                <a:gd name="connsiteX194" fmla="*/ 39230 w 98944"/>
                <a:gd name="connsiteY194" fmla="*/ 165932 h 174974"/>
                <a:gd name="connsiteX195" fmla="*/ 40468 w 98944"/>
                <a:gd name="connsiteY195" fmla="*/ 164598 h 174974"/>
                <a:gd name="connsiteX196" fmla="*/ 41326 w 98944"/>
                <a:gd name="connsiteY196" fmla="*/ 162883 h 174974"/>
                <a:gd name="connsiteX197" fmla="*/ 42088 w 98944"/>
                <a:gd name="connsiteY197" fmla="*/ 168027 h 174974"/>
                <a:gd name="connsiteX198" fmla="*/ 46183 w 98944"/>
                <a:gd name="connsiteY198" fmla="*/ 174504 h 174974"/>
                <a:gd name="connsiteX199" fmla="*/ 47231 w 98944"/>
                <a:gd name="connsiteY199" fmla="*/ 174504 h 174974"/>
                <a:gd name="connsiteX200" fmla="*/ 48755 w 98944"/>
                <a:gd name="connsiteY200" fmla="*/ 172618 h 174974"/>
                <a:gd name="connsiteX201" fmla="*/ 48755 w 98944"/>
                <a:gd name="connsiteY201" fmla="*/ 172599 h 174974"/>
                <a:gd name="connsiteX202" fmla="*/ 48088 w 98944"/>
                <a:gd name="connsiteY202" fmla="*/ 170027 h 174974"/>
                <a:gd name="connsiteX203" fmla="*/ 47422 w 98944"/>
                <a:gd name="connsiteY203" fmla="*/ 166312 h 174974"/>
                <a:gd name="connsiteX204" fmla="*/ 48850 w 98944"/>
                <a:gd name="connsiteY204" fmla="*/ 163360 h 174974"/>
                <a:gd name="connsiteX205" fmla="*/ 51136 w 98944"/>
                <a:gd name="connsiteY205" fmla="*/ 165360 h 174974"/>
                <a:gd name="connsiteX206" fmla="*/ 51993 w 98944"/>
                <a:gd name="connsiteY206" fmla="*/ 168598 h 174974"/>
                <a:gd name="connsiteX207" fmla="*/ 54756 w 98944"/>
                <a:gd name="connsiteY207" fmla="*/ 168598 h 174974"/>
                <a:gd name="connsiteX208" fmla="*/ 54756 w 98944"/>
                <a:gd name="connsiteY208" fmla="*/ 167361 h 174974"/>
                <a:gd name="connsiteX209" fmla="*/ 53708 w 98944"/>
                <a:gd name="connsiteY209" fmla="*/ 164693 h 174974"/>
                <a:gd name="connsiteX210" fmla="*/ 53708 w 98944"/>
                <a:gd name="connsiteY210" fmla="*/ 161931 h 174974"/>
                <a:gd name="connsiteX211" fmla="*/ 55518 w 98944"/>
                <a:gd name="connsiteY211" fmla="*/ 161454 h 174974"/>
                <a:gd name="connsiteX212" fmla="*/ 56565 w 98944"/>
                <a:gd name="connsiteY212" fmla="*/ 163455 h 174974"/>
                <a:gd name="connsiteX213" fmla="*/ 57423 w 98944"/>
                <a:gd name="connsiteY213" fmla="*/ 169265 h 174974"/>
                <a:gd name="connsiteX214" fmla="*/ 58089 w 98944"/>
                <a:gd name="connsiteY214" fmla="*/ 172028 h 174974"/>
                <a:gd name="connsiteX215" fmla="*/ 59899 w 98944"/>
                <a:gd name="connsiteY215" fmla="*/ 174123 h 174974"/>
                <a:gd name="connsiteX216" fmla="*/ 61614 w 98944"/>
                <a:gd name="connsiteY216" fmla="*/ 174123 h 174974"/>
                <a:gd name="connsiteX217" fmla="*/ 62471 w 98944"/>
                <a:gd name="connsiteY217" fmla="*/ 172789 h 174974"/>
                <a:gd name="connsiteX218" fmla="*/ 61900 w 98944"/>
                <a:gd name="connsiteY218" fmla="*/ 171456 h 174974"/>
                <a:gd name="connsiteX219" fmla="*/ 60376 w 98944"/>
                <a:gd name="connsiteY219" fmla="*/ 167265 h 174974"/>
                <a:gd name="connsiteX220" fmla="*/ 61042 w 98944"/>
                <a:gd name="connsiteY220" fmla="*/ 165741 h 174974"/>
                <a:gd name="connsiteX221" fmla="*/ 62090 w 98944"/>
                <a:gd name="connsiteY221" fmla="*/ 165741 h 174974"/>
                <a:gd name="connsiteX222" fmla="*/ 63328 w 98944"/>
                <a:gd name="connsiteY222" fmla="*/ 168122 h 174974"/>
                <a:gd name="connsiteX223" fmla="*/ 64281 w 98944"/>
                <a:gd name="connsiteY223" fmla="*/ 170694 h 174974"/>
                <a:gd name="connsiteX224" fmla="*/ 66424 w 98944"/>
                <a:gd name="connsiteY224" fmla="*/ 171504 h 174974"/>
                <a:gd name="connsiteX225" fmla="*/ 67234 w 98944"/>
                <a:gd name="connsiteY225" fmla="*/ 169360 h 174974"/>
                <a:gd name="connsiteX226" fmla="*/ 66186 w 98944"/>
                <a:gd name="connsiteY226" fmla="*/ 167455 h 174974"/>
                <a:gd name="connsiteX227" fmla="*/ 63519 w 98944"/>
                <a:gd name="connsiteY227" fmla="*/ 161169 h 174974"/>
                <a:gd name="connsiteX228" fmla="*/ 63995 w 98944"/>
                <a:gd name="connsiteY228" fmla="*/ 159169 h 174974"/>
                <a:gd name="connsiteX229" fmla="*/ 65329 w 98944"/>
                <a:gd name="connsiteY229" fmla="*/ 159169 h 174974"/>
                <a:gd name="connsiteX230" fmla="*/ 65900 w 98944"/>
                <a:gd name="connsiteY230" fmla="*/ 160502 h 174974"/>
                <a:gd name="connsiteX231" fmla="*/ 66662 w 98944"/>
                <a:gd name="connsiteY231" fmla="*/ 162788 h 174974"/>
                <a:gd name="connsiteX232" fmla="*/ 68281 w 98944"/>
                <a:gd name="connsiteY232" fmla="*/ 165074 h 174974"/>
                <a:gd name="connsiteX233" fmla="*/ 70624 w 98944"/>
                <a:gd name="connsiteY233" fmla="*/ 164465 h 174974"/>
                <a:gd name="connsiteX234" fmla="*/ 70663 w 98944"/>
                <a:gd name="connsiteY234" fmla="*/ 164408 h 174974"/>
                <a:gd name="connsiteX235" fmla="*/ 69996 w 98944"/>
                <a:gd name="connsiteY235" fmla="*/ 162027 h 174974"/>
                <a:gd name="connsiteX236" fmla="*/ 69138 w 98944"/>
                <a:gd name="connsiteY236" fmla="*/ 160026 h 174974"/>
                <a:gd name="connsiteX237" fmla="*/ 69138 w 98944"/>
                <a:gd name="connsiteY237" fmla="*/ 158978 h 174974"/>
                <a:gd name="connsiteX238" fmla="*/ 69615 w 98944"/>
                <a:gd name="connsiteY238" fmla="*/ 158978 h 174974"/>
                <a:gd name="connsiteX239" fmla="*/ 72282 w 98944"/>
                <a:gd name="connsiteY239" fmla="*/ 159835 h 174974"/>
                <a:gd name="connsiteX240" fmla="*/ 72948 w 98944"/>
                <a:gd name="connsiteY240" fmla="*/ 162883 h 174974"/>
                <a:gd name="connsiteX241" fmla="*/ 72948 w 98944"/>
                <a:gd name="connsiteY241" fmla="*/ 166027 h 174974"/>
                <a:gd name="connsiteX242" fmla="*/ 73520 w 98944"/>
                <a:gd name="connsiteY242" fmla="*/ 166694 h 174974"/>
                <a:gd name="connsiteX243" fmla="*/ 75044 w 98944"/>
                <a:gd name="connsiteY243" fmla="*/ 166694 h 174974"/>
                <a:gd name="connsiteX244" fmla="*/ 75997 w 98944"/>
                <a:gd name="connsiteY244" fmla="*/ 165932 h 174974"/>
                <a:gd name="connsiteX245" fmla="*/ 75997 w 98944"/>
                <a:gd name="connsiteY245" fmla="*/ 162217 h 174974"/>
                <a:gd name="connsiteX246" fmla="*/ 73996 w 98944"/>
                <a:gd name="connsiteY246" fmla="*/ 158788 h 174974"/>
                <a:gd name="connsiteX247" fmla="*/ 73996 w 98944"/>
                <a:gd name="connsiteY247" fmla="*/ 156787 h 174974"/>
                <a:gd name="connsiteX248" fmla="*/ 75806 w 98944"/>
                <a:gd name="connsiteY248" fmla="*/ 156787 h 174974"/>
                <a:gd name="connsiteX249" fmla="*/ 76663 w 98944"/>
                <a:gd name="connsiteY249" fmla="*/ 158597 h 174974"/>
                <a:gd name="connsiteX250" fmla="*/ 76663 w 98944"/>
                <a:gd name="connsiteY250" fmla="*/ 159931 h 174974"/>
                <a:gd name="connsiteX251" fmla="*/ 77711 w 98944"/>
                <a:gd name="connsiteY251" fmla="*/ 160883 h 174974"/>
                <a:gd name="connsiteX252" fmla="*/ 79330 w 98944"/>
                <a:gd name="connsiteY252" fmla="*/ 159169 h 174974"/>
                <a:gd name="connsiteX253" fmla="*/ 79330 w 98944"/>
                <a:gd name="connsiteY253" fmla="*/ 156502 h 174974"/>
                <a:gd name="connsiteX254" fmla="*/ 80378 w 98944"/>
                <a:gd name="connsiteY254" fmla="*/ 155835 h 174974"/>
                <a:gd name="connsiteX255" fmla="*/ 81711 w 98944"/>
                <a:gd name="connsiteY255" fmla="*/ 156407 h 174974"/>
                <a:gd name="connsiteX256" fmla="*/ 82283 w 98944"/>
                <a:gd name="connsiteY256" fmla="*/ 157645 h 174974"/>
                <a:gd name="connsiteX257" fmla="*/ 83521 w 98944"/>
                <a:gd name="connsiteY257" fmla="*/ 160883 h 174974"/>
                <a:gd name="connsiteX258" fmla="*/ 86284 w 98944"/>
                <a:gd name="connsiteY258" fmla="*/ 162693 h 174974"/>
                <a:gd name="connsiteX259" fmla="*/ 87903 w 98944"/>
                <a:gd name="connsiteY259" fmla="*/ 161931 h 174974"/>
                <a:gd name="connsiteX260" fmla="*/ 87903 w 98944"/>
                <a:gd name="connsiteY260" fmla="*/ 161074 h 174974"/>
                <a:gd name="connsiteX261" fmla="*/ 86188 w 98944"/>
                <a:gd name="connsiteY261" fmla="*/ 156978 h 174974"/>
                <a:gd name="connsiteX262" fmla="*/ 85140 w 98944"/>
                <a:gd name="connsiteY262" fmla="*/ 154883 h 174974"/>
                <a:gd name="connsiteX263" fmla="*/ 85140 w 98944"/>
                <a:gd name="connsiteY263" fmla="*/ 153739 h 174974"/>
                <a:gd name="connsiteX264" fmla="*/ 86474 w 98944"/>
                <a:gd name="connsiteY264" fmla="*/ 153739 h 174974"/>
                <a:gd name="connsiteX265" fmla="*/ 87617 w 98944"/>
                <a:gd name="connsiteY265" fmla="*/ 154311 h 174974"/>
                <a:gd name="connsiteX266" fmla="*/ 88855 w 98944"/>
                <a:gd name="connsiteY266" fmla="*/ 153454 h 174974"/>
                <a:gd name="connsiteX267" fmla="*/ 88855 w 98944"/>
                <a:gd name="connsiteY267" fmla="*/ 151929 h 174974"/>
                <a:gd name="connsiteX268" fmla="*/ 88855 w 98944"/>
                <a:gd name="connsiteY268" fmla="*/ 150882 h 174974"/>
                <a:gd name="connsiteX269" fmla="*/ 90189 w 98944"/>
                <a:gd name="connsiteY269" fmla="*/ 149644 h 174974"/>
                <a:gd name="connsiteX270" fmla="*/ 91236 w 98944"/>
                <a:gd name="connsiteY270" fmla="*/ 150596 h 174974"/>
                <a:gd name="connsiteX271" fmla="*/ 91236 w 98944"/>
                <a:gd name="connsiteY271" fmla="*/ 152120 h 174974"/>
                <a:gd name="connsiteX272" fmla="*/ 91236 w 98944"/>
                <a:gd name="connsiteY272" fmla="*/ 153644 h 174974"/>
                <a:gd name="connsiteX273" fmla="*/ 91236 w 98944"/>
                <a:gd name="connsiteY273" fmla="*/ 154121 h 174974"/>
                <a:gd name="connsiteX274" fmla="*/ 91903 w 98944"/>
                <a:gd name="connsiteY274" fmla="*/ 155264 h 174974"/>
                <a:gd name="connsiteX275" fmla="*/ 94189 w 98944"/>
                <a:gd name="connsiteY275" fmla="*/ 153739 h 174974"/>
                <a:gd name="connsiteX276" fmla="*/ 94189 w 98944"/>
                <a:gd name="connsiteY276" fmla="*/ 153739 h 174974"/>
                <a:gd name="connsiteX277" fmla="*/ 93808 w 98944"/>
                <a:gd name="connsiteY277" fmla="*/ 145358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98944" h="174974">
                  <a:moveTo>
                    <a:pt x="93808" y="145358"/>
                  </a:moveTo>
                  <a:cubicBezTo>
                    <a:pt x="94694" y="142681"/>
                    <a:pt x="95770" y="140062"/>
                    <a:pt x="97047" y="137547"/>
                  </a:cubicBezTo>
                  <a:cubicBezTo>
                    <a:pt x="98637" y="132042"/>
                    <a:pt x="99218" y="126298"/>
                    <a:pt x="98761" y="120592"/>
                  </a:cubicBezTo>
                  <a:lnTo>
                    <a:pt x="97047" y="48869"/>
                  </a:lnTo>
                  <a:cubicBezTo>
                    <a:pt x="96999" y="43230"/>
                    <a:pt x="96618" y="37601"/>
                    <a:pt x="95904" y="32010"/>
                  </a:cubicBezTo>
                  <a:cubicBezTo>
                    <a:pt x="95513" y="29381"/>
                    <a:pt x="94970" y="26771"/>
                    <a:pt x="94284" y="24199"/>
                  </a:cubicBezTo>
                  <a:lnTo>
                    <a:pt x="93713" y="23628"/>
                  </a:lnTo>
                  <a:cubicBezTo>
                    <a:pt x="93532" y="23171"/>
                    <a:pt x="93532" y="22657"/>
                    <a:pt x="93713" y="22199"/>
                  </a:cubicBezTo>
                  <a:lnTo>
                    <a:pt x="92760" y="18485"/>
                  </a:lnTo>
                  <a:cubicBezTo>
                    <a:pt x="92370" y="18780"/>
                    <a:pt x="92075" y="19170"/>
                    <a:pt x="91903" y="19628"/>
                  </a:cubicBezTo>
                  <a:cubicBezTo>
                    <a:pt x="91903" y="20294"/>
                    <a:pt x="91903" y="21151"/>
                    <a:pt x="91427" y="21914"/>
                  </a:cubicBezTo>
                  <a:cubicBezTo>
                    <a:pt x="90951" y="22676"/>
                    <a:pt x="90379" y="23247"/>
                    <a:pt x="89713" y="22866"/>
                  </a:cubicBezTo>
                  <a:cubicBezTo>
                    <a:pt x="89046" y="22485"/>
                    <a:pt x="89141" y="21151"/>
                    <a:pt x="89713" y="20199"/>
                  </a:cubicBezTo>
                  <a:lnTo>
                    <a:pt x="91236" y="17151"/>
                  </a:lnTo>
                  <a:cubicBezTo>
                    <a:pt x="91494" y="16580"/>
                    <a:pt x="91656" y="15970"/>
                    <a:pt x="91713" y="15341"/>
                  </a:cubicBezTo>
                  <a:cubicBezTo>
                    <a:pt x="91779" y="14722"/>
                    <a:pt x="91370" y="14151"/>
                    <a:pt x="90760" y="14008"/>
                  </a:cubicBezTo>
                  <a:cubicBezTo>
                    <a:pt x="90093" y="14008"/>
                    <a:pt x="89522" y="14008"/>
                    <a:pt x="89141" y="15055"/>
                  </a:cubicBezTo>
                  <a:cubicBezTo>
                    <a:pt x="88588" y="15874"/>
                    <a:pt x="88179" y="16770"/>
                    <a:pt x="87903" y="17723"/>
                  </a:cubicBezTo>
                  <a:cubicBezTo>
                    <a:pt x="87903" y="18961"/>
                    <a:pt x="87236" y="20485"/>
                    <a:pt x="86093" y="20485"/>
                  </a:cubicBezTo>
                  <a:cubicBezTo>
                    <a:pt x="84950" y="20485"/>
                    <a:pt x="84664" y="19628"/>
                    <a:pt x="84664" y="18865"/>
                  </a:cubicBezTo>
                  <a:cubicBezTo>
                    <a:pt x="84712" y="18027"/>
                    <a:pt x="85093" y="17237"/>
                    <a:pt x="85712" y="16675"/>
                  </a:cubicBezTo>
                  <a:cubicBezTo>
                    <a:pt x="86474" y="15817"/>
                    <a:pt x="87522" y="14770"/>
                    <a:pt x="87141" y="13627"/>
                  </a:cubicBezTo>
                  <a:cubicBezTo>
                    <a:pt x="86750" y="12703"/>
                    <a:pt x="85702" y="12246"/>
                    <a:pt x="84759" y="12579"/>
                  </a:cubicBezTo>
                  <a:cubicBezTo>
                    <a:pt x="83921" y="13017"/>
                    <a:pt x="83254" y="13722"/>
                    <a:pt x="82855" y="14579"/>
                  </a:cubicBezTo>
                  <a:cubicBezTo>
                    <a:pt x="82531" y="15465"/>
                    <a:pt x="82150" y="16322"/>
                    <a:pt x="81711" y="17151"/>
                  </a:cubicBezTo>
                  <a:cubicBezTo>
                    <a:pt x="81711" y="17151"/>
                    <a:pt x="81045" y="18103"/>
                    <a:pt x="80568" y="18008"/>
                  </a:cubicBezTo>
                  <a:cubicBezTo>
                    <a:pt x="80188" y="16341"/>
                    <a:pt x="80578" y="14598"/>
                    <a:pt x="81616" y="13245"/>
                  </a:cubicBezTo>
                  <a:cubicBezTo>
                    <a:pt x="82045" y="12836"/>
                    <a:pt x="82397" y="12350"/>
                    <a:pt x="82664" y="11817"/>
                  </a:cubicBezTo>
                  <a:cubicBezTo>
                    <a:pt x="82664" y="11246"/>
                    <a:pt x="82664" y="10388"/>
                    <a:pt x="82093" y="10293"/>
                  </a:cubicBezTo>
                  <a:lnTo>
                    <a:pt x="81426" y="10293"/>
                  </a:lnTo>
                  <a:cubicBezTo>
                    <a:pt x="80178" y="10750"/>
                    <a:pt x="79226" y="11779"/>
                    <a:pt x="78854" y="13055"/>
                  </a:cubicBezTo>
                  <a:cubicBezTo>
                    <a:pt x="78854" y="14103"/>
                    <a:pt x="78854" y="15437"/>
                    <a:pt x="77521" y="15913"/>
                  </a:cubicBezTo>
                  <a:cubicBezTo>
                    <a:pt x="76825" y="13417"/>
                    <a:pt x="77644" y="10740"/>
                    <a:pt x="79616" y="9054"/>
                  </a:cubicBezTo>
                  <a:cubicBezTo>
                    <a:pt x="80207" y="8569"/>
                    <a:pt x="80740" y="8026"/>
                    <a:pt x="81235" y="7435"/>
                  </a:cubicBezTo>
                  <a:cubicBezTo>
                    <a:pt x="81692" y="6778"/>
                    <a:pt x="81692" y="5902"/>
                    <a:pt x="81235" y="5245"/>
                  </a:cubicBezTo>
                  <a:cubicBezTo>
                    <a:pt x="80768" y="4816"/>
                    <a:pt x="80149" y="4606"/>
                    <a:pt x="79521" y="4673"/>
                  </a:cubicBezTo>
                  <a:cubicBezTo>
                    <a:pt x="77768" y="4816"/>
                    <a:pt x="76216" y="5864"/>
                    <a:pt x="75425" y="7435"/>
                  </a:cubicBezTo>
                  <a:cubicBezTo>
                    <a:pt x="74844" y="9102"/>
                    <a:pt x="74463" y="10826"/>
                    <a:pt x="74282" y="12579"/>
                  </a:cubicBezTo>
                  <a:cubicBezTo>
                    <a:pt x="74282" y="13151"/>
                    <a:pt x="74282" y="13817"/>
                    <a:pt x="73234" y="14008"/>
                  </a:cubicBezTo>
                  <a:cubicBezTo>
                    <a:pt x="72186" y="14198"/>
                    <a:pt x="71710" y="13341"/>
                    <a:pt x="71615" y="12579"/>
                  </a:cubicBezTo>
                  <a:cubicBezTo>
                    <a:pt x="71710" y="11731"/>
                    <a:pt x="71910" y="10903"/>
                    <a:pt x="72186" y="10103"/>
                  </a:cubicBezTo>
                  <a:cubicBezTo>
                    <a:pt x="72615" y="9369"/>
                    <a:pt x="72615" y="8454"/>
                    <a:pt x="72186" y="7721"/>
                  </a:cubicBezTo>
                  <a:cubicBezTo>
                    <a:pt x="71558" y="7007"/>
                    <a:pt x="70472" y="6940"/>
                    <a:pt x="69767" y="7569"/>
                  </a:cubicBezTo>
                  <a:cubicBezTo>
                    <a:pt x="69710" y="7616"/>
                    <a:pt x="69662" y="7664"/>
                    <a:pt x="69615" y="7721"/>
                  </a:cubicBezTo>
                  <a:cubicBezTo>
                    <a:pt x="68977" y="8521"/>
                    <a:pt x="68548" y="9474"/>
                    <a:pt x="68376" y="10483"/>
                  </a:cubicBezTo>
                  <a:lnTo>
                    <a:pt x="68376" y="12103"/>
                  </a:lnTo>
                  <a:cubicBezTo>
                    <a:pt x="67567" y="10121"/>
                    <a:pt x="67567" y="7893"/>
                    <a:pt x="68376" y="5912"/>
                  </a:cubicBezTo>
                  <a:cubicBezTo>
                    <a:pt x="68434" y="5369"/>
                    <a:pt x="68434" y="4826"/>
                    <a:pt x="68376" y="4292"/>
                  </a:cubicBezTo>
                  <a:cubicBezTo>
                    <a:pt x="68462" y="3720"/>
                    <a:pt x="68196" y="3159"/>
                    <a:pt x="67710" y="2864"/>
                  </a:cubicBezTo>
                  <a:lnTo>
                    <a:pt x="66948" y="2864"/>
                  </a:lnTo>
                  <a:cubicBezTo>
                    <a:pt x="65614" y="2864"/>
                    <a:pt x="64757" y="4578"/>
                    <a:pt x="64567" y="5912"/>
                  </a:cubicBezTo>
                  <a:cubicBezTo>
                    <a:pt x="64471" y="7302"/>
                    <a:pt x="64471" y="8712"/>
                    <a:pt x="64567" y="10103"/>
                  </a:cubicBezTo>
                  <a:cubicBezTo>
                    <a:pt x="64567" y="10674"/>
                    <a:pt x="64567" y="11436"/>
                    <a:pt x="63805" y="11341"/>
                  </a:cubicBezTo>
                  <a:cubicBezTo>
                    <a:pt x="63652" y="11389"/>
                    <a:pt x="63481" y="11389"/>
                    <a:pt x="63328" y="11341"/>
                  </a:cubicBezTo>
                  <a:cubicBezTo>
                    <a:pt x="62280" y="9531"/>
                    <a:pt x="63328" y="7150"/>
                    <a:pt x="62566" y="5149"/>
                  </a:cubicBezTo>
                  <a:cubicBezTo>
                    <a:pt x="62004" y="3968"/>
                    <a:pt x="61109" y="2978"/>
                    <a:pt x="59994" y="2292"/>
                  </a:cubicBezTo>
                  <a:cubicBezTo>
                    <a:pt x="59328" y="2292"/>
                    <a:pt x="58185" y="1435"/>
                    <a:pt x="57804" y="2292"/>
                  </a:cubicBezTo>
                  <a:cubicBezTo>
                    <a:pt x="57670" y="2625"/>
                    <a:pt x="57670" y="3007"/>
                    <a:pt x="57804" y="3340"/>
                  </a:cubicBezTo>
                  <a:cubicBezTo>
                    <a:pt x="58375" y="4769"/>
                    <a:pt x="59328" y="6102"/>
                    <a:pt x="59994" y="7531"/>
                  </a:cubicBezTo>
                  <a:cubicBezTo>
                    <a:pt x="60766" y="8931"/>
                    <a:pt x="60937" y="10579"/>
                    <a:pt x="60471" y="12103"/>
                  </a:cubicBezTo>
                  <a:cubicBezTo>
                    <a:pt x="59804" y="12103"/>
                    <a:pt x="59042" y="12103"/>
                    <a:pt x="58851" y="11055"/>
                  </a:cubicBezTo>
                  <a:cubicBezTo>
                    <a:pt x="58661" y="10007"/>
                    <a:pt x="58851" y="9531"/>
                    <a:pt x="58280" y="8864"/>
                  </a:cubicBezTo>
                  <a:lnTo>
                    <a:pt x="58280" y="8864"/>
                  </a:lnTo>
                  <a:cubicBezTo>
                    <a:pt x="57709" y="8864"/>
                    <a:pt x="57137" y="9531"/>
                    <a:pt x="57137" y="10198"/>
                  </a:cubicBezTo>
                  <a:cubicBezTo>
                    <a:pt x="57137" y="10864"/>
                    <a:pt x="57137" y="11912"/>
                    <a:pt x="56280" y="12008"/>
                  </a:cubicBezTo>
                  <a:cubicBezTo>
                    <a:pt x="55232" y="10579"/>
                    <a:pt x="55613" y="8578"/>
                    <a:pt x="55518" y="6769"/>
                  </a:cubicBezTo>
                  <a:cubicBezTo>
                    <a:pt x="55213" y="4150"/>
                    <a:pt x="53746" y="1806"/>
                    <a:pt x="51517" y="387"/>
                  </a:cubicBezTo>
                  <a:cubicBezTo>
                    <a:pt x="51174" y="311"/>
                    <a:pt x="50812" y="311"/>
                    <a:pt x="50469" y="387"/>
                  </a:cubicBezTo>
                  <a:cubicBezTo>
                    <a:pt x="49526" y="482"/>
                    <a:pt x="48841" y="1330"/>
                    <a:pt x="48946" y="2273"/>
                  </a:cubicBezTo>
                  <a:cubicBezTo>
                    <a:pt x="48946" y="2282"/>
                    <a:pt x="48946" y="2282"/>
                    <a:pt x="48946" y="2292"/>
                  </a:cubicBezTo>
                  <a:cubicBezTo>
                    <a:pt x="48984" y="3187"/>
                    <a:pt x="49212" y="4063"/>
                    <a:pt x="49612" y="4864"/>
                  </a:cubicBezTo>
                  <a:cubicBezTo>
                    <a:pt x="50022" y="6026"/>
                    <a:pt x="50250" y="7245"/>
                    <a:pt x="50279" y="8483"/>
                  </a:cubicBezTo>
                  <a:cubicBezTo>
                    <a:pt x="50279" y="9721"/>
                    <a:pt x="50279" y="11246"/>
                    <a:pt x="48850" y="11436"/>
                  </a:cubicBezTo>
                  <a:cubicBezTo>
                    <a:pt x="47422" y="11626"/>
                    <a:pt x="46850" y="10579"/>
                    <a:pt x="46564" y="9436"/>
                  </a:cubicBezTo>
                  <a:cubicBezTo>
                    <a:pt x="46460" y="8359"/>
                    <a:pt x="46202" y="7302"/>
                    <a:pt x="45802" y="6292"/>
                  </a:cubicBezTo>
                  <a:cubicBezTo>
                    <a:pt x="45231" y="5340"/>
                    <a:pt x="43611" y="4864"/>
                    <a:pt x="43135" y="5816"/>
                  </a:cubicBezTo>
                  <a:cubicBezTo>
                    <a:pt x="42945" y="6207"/>
                    <a:pt x="42945" y="6664"/>
                    <a:pt x="43135" y="7055"/>
                  </a:cubicBezTo>
                  <a:cubicBezTo>
                    <a:pt x="43430" y="7969"/>
                    <a:pt x="43773" y="8854"/>
                    <a:pt x="44183" y="9721"/>
                  </a:cubicBezTo>
                  <a:cubicBezTo>
                    <a:pt x="44612" y="10598"/>
                    <a:pt x="44612" y="11617"/>
                    <a:pt x="44183" y="12484"/>
                  </a:cubicBezTo>
                  <a:cubicBezTo>
                    <a:pt x="43659" y="12912"/>
                    <a:pt x="42897" y="12912"/>
                    <a:pt x="42373" y="12484"/>
                  </a:cubicBezTo>
                  <a:cubicBezTo>
                    <a:pt x="41706" y="12484"/>
                    <a:pt x="41421" y="11246"/>
                    <a:pt x="41326" y="10483"/>
                  </a:cubicBezTo>
                  <a:lnTo>
                    <a:pt x="40468" y="4673"/>
                  </a:lnTo>
                  <a:cubicBezTo>
                    <a:pt x="40421" y="3730"/>
                    <a:pt x="40230" y="2797"/>
                    <a:pt x="39897" y="1911"/>
                  </a:cubicBezTo>
                  <a:cubicBezTo>
                    <a:pt x="39573" y="1015"/>
                    <a:pt x="38925" y="272"/>
                    <a:pt x="38087" y="-185"/>
                  </a:cubicBezTo>
                  <a:cubicBezTo>
                    <a:pt x="37582" y="-471"/>
                    <a:pt x="36973" y="-471"/>
                    <a:pt x="36468" y="-185"/>
                  </a:cubicBezTo>
                  <a:cubicBezTo>
                    <a:pt x="35906" y="15"/>
                    <a:pt x="35525" y="549"/>
                    <a:pt x="35515" y="1149"/>
                  </a:cubicBezTo>
                  <a:cubicBezTo>
                    <a:pt x="35601" y="1654"/>
                    <a:pt x="35830" y="2111"/>
                    <a:pt x="36182" y="2483"/>
                  </a:cubicBezTo>
                  <a:cubicBezTo>
                    <a:pt x="36982" y="3750"/>
                    <a:pt x="37468" y="5188"/>
                    <a:pt x="37611" y="6673"/>
                  </a:cubicBezTo>
                  <a:cubicBezTo>
                    <a:pt x="37611" y="7245"/>
                    <a:pt x="37611" y="8007"/>
                    <a:pt x="36944" y="8198"/>
                  </a:cubicBezTo>
                  <a:cubicBezTo>
                    <a:pt x="36277" y="8388"/>
                    <a:pt x="36277" y="8198"/>
                    <a:pt x="35896" y="8198"/>
                  </a:cubicBezTo>
                  <a:cubicBezTo>
                    <a:pt x="35287" y="7521"/>
                    <a:pt x="34858" y="6702"/>
                    <a:pt x="34658" y="5816"/>
                  </a:cubicBezTo>
                  <a:cubicBezTo>
                    <a:pt x="34591" y="4902"/>
                    <a:pt x="34296" y="4016"/>
                    <a:pt x="33801" y="3244"/>
                  </a:cubicBezTo>
                  <a:cubicBezTo>
                    <a:pt x="33277" y="2464"/>
                    <a:pt x="32267" y="2187"/>
                    <a:pt x="31419" y="2578"/>
                  </a:cubicBezTo>
                  <a:cubicBezTo>
                    <a:pt x="30905" y="3101"/>
                    <a:pt x="30686" y="3854"/>
                    <a:pt x="30848" y="4578"/>
                  </a:cubicBezTo>
                  <a:cubicBezTo>
                    <a:pt x="31124" y="5254"/>
                    <a:pt x="31477" y="5892"/>
                    <a:pt x="31896" y="6483"/>
                  </a:cubicBezTo>
                  <a:cubicBezTo>
                    <a:pt x="33143" y="8369"/>
                    <a:pt x="34048" y="10464"/>
                    <a:pt x="34563" y="12674"/>
                  </a:cubicBezTo>
                  <a:cubicBezTo>
                    <a:pt x="34563" y="13436"/>
                    <a:pt x="34563" y="14389"/>
                    <a:pt x="33991" y="14674"/>
                  </a:cubicBezTo>
                  <a:cubicBezTo>
                    <a:pt x="33620" y="14941"/>
                    <a:pt x="33124" y="14941"/>
                    <a:pt x="32753" y="14674"/>
                  </a:cubicBezTo>
                  <a:cubicBezTo>
                    <a:pt x="32505" y="14255"/>
                    <a:pt x="32315" y="13808"/>
                    <a:pt x="32181" y="13341"/>
                  </a:cubicBezTo>
                  <a:cubicBezTo>
                    <a:pt x="31972" y="12569"/>
                    <a:pt x="31715" y="11798"/>
                    <a:pt x="31419" y="11055"/>
                  </a:cubicBezTo>
                  <a:cubicBezTo>
                    <a:pt x="31105" y="10160"/>
                    <a:pt x="30543" y="9360"/>
                    <a:pt x="29800" y="8769"/>
                  </a:cubicBezTo>
                  <a:cubicBezTo>
                    <a:pt x="28981" y="8293"/>
                    <a:pt x="27933" y="8560"/>
                    <a:pt x="27457" y="9379"/>
                  </a:cubicBezTo>
                  <a:cubicBezTo>
                    <a:pt x="27438" y="9397"/>
                    <a:pt x="27429" y="9417"/>
                    <a:pt x="27419" y="9436"/>
                  </a:cubicBezTo>
                  <a:cubicBezTo>
                    <a:pt x="27352" y="10274"/>
                    <a:pt x="27619" y="11093"/>
                    <a:pt x="28181" y="11722"/>
                  </a:cubicBezTo>
                  <a:cubicBezTo>
                    <a:pt x="28514" y="12350"/>
                    <a:pt x="28771" y="13027"/>
                    <a:pt x="28943" y="13722"/>
                  </a:cubicBezTo>
                  <a:cubicBezTo>
                    <a:pt x="29086" y="14094"/>
                    <a:pt x="29086" y="14494"/>
                    <a:pt x="28943" y="14865"/>
                  </a:cubicBezTo>
                  <a:lnTo>
                    <a:pt x="28943" y="14865"/>
                  </a:lnTo>
                  <a:cubicBezTo>
                    <a:pt x="27990" y="15370"/>
                    <a:pt x="26819" y="15037"/>
                    <a:pt x="26276" y="14103"/>
                  </a:cubicBezTo>
                  <a:cubicBezTo>
                    <a:pt x="25771" y="13169"/>
                    <a:pt x="25543" y="12112"/>
                    <a:pt x="25609" y="11055"/>
                  </a:cubicBezTo>
                  <a:cubicBezTo>
                    <a:pt x="25809" y="10017"/>
                    <a:pt x="25809" y="8950"/>
                    <a:pt x="25609" y="7912"/>
                  </a:cubicBezTo>
                  <a:cubicBezTo>
                    <a:pt x="25524" y="7616"/>
                    <a:pt x="25314" y="7369"/>
                    <a:pt x="25038" y="7245"/>
                  </a:cubicBezTo>
                  <a:cubicBezTo>
                    <a:pt x="24561" y="6969"/>
                    <a:pt x="23990" y="6969"/>
                    <a:pt x="23514" y="7245"/>
                  </a:cubicBezTo>
                  <a:cubicBezTo>
                    <a:pt x="23133" y="7407"/>
                    <a:pt x="22809" y="7674"/>
                    <a:pt x="22561" y="8007"/>
                  </a:cubicBezTo>
                  <a:cubicBezTo>
                    <a:pt x="21856" y="9141"/>
                    <a:pt x="21856" y="10588"/>
                    <a:pt x="22561" y="11722"/>
                  </a:cubicBezTo>
                  <a:cubicBezTo>
                    <a:pt x="23133" y="12865"/>
                    <a:pt x="23990" y="13912"/>
                    <a:pt x="24466" y="15151"/>
                  </a:cubicBezTo>
                  <a:cubicBezTo>
                    <a:pt x="24847" y="15760"/>
                    <a:pt x="24847" y="16541"/>
                    <a:pt x="24466" y="17151"/>
                  </a:cubicBezTo>
                  <a:cubicBezTo>
                    <a:pt x="23952" y="17627"/>
                    <a:pt x="23171" y="17627"/>
                    <a:pt x="22656" y="17151"/>
                  </a:cubicBezTo>
                  <a:cubicBezTo>
                    <a:pt x="22171" y="16627"/>
                    <a:pt x="21866" y="15960"/>
                    <a:pt x="21799" y="15246"/>
                  </a:cubicBezTo>
                  <a:cubicBezTo>
                    <a:pt x="21828" y="14798"/>
                    <a:pt x="21828" y="14360"/>
                    <a:pt x="21799" y="13912"/>
                  </a:cubicBezTo>
                  <a:cubicBezTo>
                    <a:pt x="21609" y="13512"/>
                    <a:pt x="21266" y="13208"/>
                    <a:pt x="20847" y="13055"/>
                  </a:cubicBezTo>
                  <a:cubicBezTo>
                    <a:pt x="19894" y="13055"/>
                    <a:pt x="19227" y="13817"/>
                    <a:pt x="19132" y="14770"/>
                  </a:cubicBezTo>
                  <a:cubicBezTo>
                    <a:pt x="19037" y="15722"/>
                    <a:pt x="19132" y="16484"/>
                    <a:pt x="19132" y="17437"/>
                  </a:cubicBezTo>
                  <a:cubicBezTo>
                    <a:pt x="18913" y="17818"/>
                    <a:pt x="18523" y="18066"/>
                    <a:pt x="18084" y="18103"/>
                  </a:cubicBezTo>
                  <a:cubicBezTo>
                    <a:pt x="17570" y="18132"/>
                    <a:pt x="17084" y="17923"/>
                    <a:pt x="16751" y="17532"/>
                  </a:cubicBezTo>
                  <a:cubicBezTo>
                    <a:pt x="16484" y="17160"/>
                    <a:pt x="16294" y="16741"/>
                    <a:pt x="16180" y="16294"/>
                  </a:cubicBezTo>
                  <a:cubicBezTo>
                    <a:pt x="15960" y="15160"/>
                    <a:pt x="15570" y="14075"/>
                    <a:pt x="15036" y="13055"/>
                  </a:cubicBezTo>
                  <a:cubicBezTo>
                    <a:pt x="14427" y="12074"/>
                    <a:pt x="13417" y="11407"/>
                    <a:pt x="12274" y="11246"/>
                  </a:cubicBezTo>
                  <a:cubicBezTo>
                    <a:pt x="11627" y="11150"/>
                    <a:pt x="10988" y="11455"/>
                    <a:pt x="10655" y="12008"/>
                  </a:cubicBezTo>
                  <a:cubicBezTo>
                    <a:pt x="10607" y="12293"/>
                    <a:pt x="10607" y="12579"/>
                    <a:pt x="10655" y="12865"/>
                  </a:cubicBezTo>
                  <a:cubicBezTo>
                    <a:pt x="10779" y="14360"/>
                    <a:pt x="11341" y="15789"/>
                    <a:pt x="12274" y="16960"/>
                  </a:cubicBezTo>
                  <a:cubicBezTo>
                    <a:pt x="12789" y="17523"/>
                    <a:pt x="13150" y="18218"/>
                    <a:pt x="13322" y="18961"/>
                  </a:cubicBezTo>
                  <a:cubicBezTo>
                    <a:pt x="13570" y="19342"/>
                    <a:pt x="13570" y="19818"/>
                    <a:pt x="13322" y="20199"/>
                  </a:cubicBezTo>
                  <a:cubicBezTo>
                    <a:pt x="12941" y="20418"/>
                    <a:pt x="12465" y="20418"/>
                    <a:pt x="12084" y="20199"/>
                  </a:cubicBezTo>
                  <a:cubicBezTo>
                    <a:pt x="12084" y="20199"/>
                    <a:pt x="11322" y="19532"/>
                    <a:pt x="10846" y="19532"/>
                  </a:cubicBezTo>
                  <a:cubicBezTo>
                    <a:pt x="10312" y="19608"/>
                    <a:pt x="9874" y="19980"/>
                    <a:pt x="9702" y="20485"/>
                  </a:cubicBezTo>
                  <a:cubicBezTo>
                    <a:pt x="9645" y="20990"/>
                    <a:pt x="9645" y="21504"/>
                    <a:pt x="9702" y="22009"/>
                  </a:cubicBezTo>
                  <a:lnTo>
                    <a:pt x="9702" y="22961"/>
                  </a:lnTo>
                  <a:cubicBezTo>
                    <a:pt x="9550" y="23561"/>
                    <a:pt x="9122" y="24047"/>
                    <a:pt x="8559" y="24295"/>
                  </a:cubicBezTo>
                  <a:cubicBezTo>
                    <a:pt x="8607" y="25314"/>
                    <a:pt x="8607" y="26324"/>
                    <a:pt x="8559" y="27343"/>
                  </a:cubicBezTo>
                  <a:cubicBezTo>
                    <a:pt x="7455" y="31648"/>
                    <a:pt x="6083" y="35877"/>
                    <a:pt x="4464" y="40011"/>
                  </a:cubicBezTo>
                  <a:cubicBezTo>
                    <a:pt x="-165" y="56651"/>
                    <a:pt x="-1232" y="74082"/>
                    <a:pt x="1321" y="91161"/>
                  </a:cubicBezTo>
                  <a:cubicBezTo>
                    <a:pt x="3226" y="108305"/>
                    <a:pt x="6750" y="125164"/>
                    <a:pt x="7702" y="142500"/>
                  </a:cubicBezTo>
                  <a:lnTo>
                    <a:pt x="8274" y="152025"/>
                  </a:lnTo>
                  <a:lnTo>
                    <a:pt x="8274" y="152025"/>
                  </a:lnTo>
                  <a:cubicBezTo>
                    <a:pt x="9131" y="152502"/>
                    <a:pt x="8845" y="153835"/>
                    <a:pt x="8274" y="154787"/>
                  </a:cubicBezTo>
                  <a:lnTo>
                    <a:pt x="8274" y="154787"/>
                  </a:lnTo>
                  <a:cubicBezTo>
                    <a:pt x="8369" y="156483"/>
                    <a:pt x="8559" y="158169"/>
                    <a:pt x="8845" y="159835"/>
                  </a:cubicBezTo>
                  <a:lnTo>
                    <a:pt x="8845" y="159835"/>
                  </a:lnTo>
                  <a:cubicBezTo>
                    <a:pt x="9426" y="158997"/>
                    <a:pt x="9855" y="158064"/>
                    <a:pt x="10084" y="157073"/>
                  </a:cubicBezTo>
                  <a:cubicBezTo>
                    <a:pt x="10084" y="155930"/>
                    <a:pt x="10750" y="154406"/>
                    <a:pt x="11988" y="154311"/>
                  </a:cubicBezTo>
                  <a:cubicBezTo>
                    <a:pt x="12827" y="154454"/>
                    <a:pt x="13427" y="155178"/>
                    <a:pt x="13417" y="156026"/>
                  </a:cubicBezTo>
                  <a:cubicBezTo>
                    <a:pt x="13351" y="156854"/>
                    <a:pt x="12970" y="157635"/>
                    <a:pt x="12369" y="158216"/>
                  </a:cubicBezTo>
                  <a:cubicBezTo>
                    <a:pt x="11512" y="159073"/>
                    <a:pt x="10464" y="160121"/>
                    <a:pt x="10846" y="161264"/>
                  </a:cubicBezTo>
                  <a:cubicBezTo>
                    <a:pt x="11236" y="162188"/>
                    <a:pt x="12303" y="162607"/>
                    <a:pt x="13217" y="162217"/>
                  </a:cubicBezTo>
                  <a:cubicBezTo>
                    <a:pt x="13227" y="162217"/>
                    <a:pt x="13227" y="162217"/>
                    <a:pt x="13227" y="162217"/>
                  </a:cubicBezTo>
                  <a:cubicBezTo>
                    <a:pt x="14103" y="161845"/>
                    <a:pt x="14817" y="161169"/>
                    <a:pt x="15227" y="160312"/>
                  </a:cubicBezTo>
                  <a:cubicBezTo>
                    <a:pt x="15227" y="159455"/>
                    <a:pt x="15894" y="158502"/>
                    <a:pt x="16370" y="157645"/>
                  </a:cubicBezTo>
                  <a:cubicBezTo>
                    <a:pt x="16846" y="156787"/>
                    <a:pt x="17037" y="156787"/>
                    <a:pt x="17513" y="156883"/>
                  </a:cubicBezTo>
                  <a:cubicBezTo>
                    <a:pt x="17989" y="158549"/>
                    <a:pt x="17589" y="160331"/>
                    <a:pt x="16465" y="161645"/>
                  </a:cubicBezTo>
                  <a:cubicBezTo>
                    <a:pt x="16008" y="162055"/>
                    <a:pt x="15627" y="162540"/>
                    <a:pt x="15322" y="163074"/>
                  </a:cubicBezTo>
                  <a:cubicBezTo>
                    <a:pt x="15075" y="163655"/>
                    <a:pt x="15341" y="164322"/>
                    <a:pt x="15922" y="164569"/>
                  </a:cubicBezTo>
                  <a:cubicBezTo>
                    <a:pt x="15951" y="164579"/>
                    <a:pt x="15970" y="164589"/>
                    <a:pt x="15989" y="164598"/>
                  </a:cubicBezTo>
                  <a:lnTo>
                    <a:pt x="16560" y="164598"/>
                  </a:lnTo>
                  <a:cubicBezTo>
                    <a:pt x="17837" y="164122"/>
                    <a:pt x="18847" y="163112"/>
                    <a:pt x="19323" y="161836"/>
                  </a:cubicBezTo>
                  <a:cubicBezTo>
                    <a:pt x="19323" y="160788"/>
                    <a:pt x="19323" y="159455"/>
                    <a:pt x="20656" y="158883"/>
                  </a:cubicBezTo>
                  <a:cubicBezTo>
                    <a:pt x="21294" y="161426"/>
                    <a:pt x="20447" y="164122"/>
                    <a:pt x="18465" y="165836"/>
                  </a:cubicBezTo>
                  <a:cubicBezTo>
                    <a:pt x="17856" y="166303"/>
                    <a:pt x="17313" y="166846"/>
                    <a:pt x="16846" y="167455"/>
                  </a:cubicBezTo>
                  <a:cubicBezTo>
                    <a:pt x="16389" y="168113"/>
                    <a:pt x="16389" y="168989"/>
                    <a:pt x="16846" y="169646"/>
                  </a:cubicBezTo>
                  <a:cubicBezTo>
                    <a:pt x="17351" y="170066"/>
                    <a:pt x="17999" y="170275"/>
                    <a:pt x="18656" y="170218"/>
                  </a:cubicBezTo>
                  <a:cubicBezTo>
                    <a:pt x="20409" y="170008"/>
                    <a:pt x="21961" y="168980"/>
                    <a:pt x="22847" y="167455"/>
                  </a:cubicBezTo>
                  <a:cubicBezTo>
                    <a:pt x="23418" y="165789"/>
                    <a:pt x="23800" y="164065"/>
                    <a:pt x="23990" y="162312"/>
                  </a:cubicBezTo>
                  <a:cubicBezTo>
                    <a:pt x="23990" y="161740"/>
                    <a:pt x="24466" y="160978"/>
                    <a:pt x="25133" y="160883"/>
                  </a:cubicBezTo>
                  <a:cubicBezTo>
                    <a:pt x="25800" y="160788"/>
                    <a:pt x="26657" y="161454"/>
                    <a:pt x="26657" y="162312"/>
                  </a:cubicBezTo>
                  <a:cubicBezTo>
                    <a:pt x="26647" y="163169"/>
                    <a:pt x="26457" y="164017"/>
                    <a:pt x="26085" y="164789"/>
                  </a:cubicBezTo>
                  <a:cubicBezTo>
                    <a:pt x="25657" y="165522"/>
                    <a:pt x="25657" y="166436"/>
                    <a:pt x="26085" y="167170"/>
                  </a:cubicBezTo>
                  <a:cubicBezTo>
                    <a:pt x="26828" y="167894"/>
                    <a:pt x="28009" y="167894"/>
                    <a:pt x="28752" y="167170"/>
                  </a:cubicBezTo>
                  <a:cubicBezTo>
                    <a:pt x="29362" y="166360"/>
                    <a:pt x="29762" y="165408"/>
                    <a:pt x="29896" y="164408"/>
                  </a:cubicBezTo>
                  <a:lnTo>
                    <a:pt x="29896" y="162788"/>
                  </a:lnTo>
                  <a:cubicBezTo>
                    <a:pt x="30696" y="164741"/>
                    <a:pt x="30696" y="166931"/>
                    <a:pt x="29896" y="168884"/>
                  </a:cubicBezTo>
                  <a:cubicBezTo>
                    <a:pt x="29867" y="169427"/>
                    <a:pt x="29867" y="169960"/>
                    <a:pt x="29896" y="170503"/>
                  </a:cubicBezTo>
                  <a:cubicBezTo>
                    <a:pt x="29838" y="171113"/>
                    <a:pt x="30134" y="171704"/>
                    <a:pt x="30657" y="172028"/>
                  </a:cubicBezTo>
                  <a:lnTo>
                    <a:pt x="31419" y="172028"/>
                  </a:lnTo>
                  <a:cubicBezTo>
                    <a:pt x="32801" y="171628"/>
                    <a:pt x="33791" y="170418"/>
                    <a:pt x="33896" y="168980"/>
                  </a:cubicBezTo>
                  <a:cubicBezTo>
                    <a:pt x="33991" y="167589"/>
                    <a:pt x="33991" y="166179"/>
                    <a:pt x="33896" y="164789"/>
                  </a:cubicBezTo>
                  <a:cubicBezTo>
                    <a:pt x="33896" y="164122"/>
                    <a:pt x="33896" y="163360"/>
                    <a:pt x="34753" y="163550"/>
                  </a:cubicBezTo>
                  <a:cubicBezTo>
                    <a:pt x="35610" y="163741"/>
                    <a:pt x="34753" y="163550"/>
                    <a:pt x="34753" y="163550"/>
                  </a:cubicBezTo>
                  <a:cubicBezTo>
                    <a:pt x="35801" y="165360"/>
                    <a:pt x="34753" y="167741"/>
                    <a:pt x="35515" y="169742"/>
                  </a:cubicBezTo>
                  <a:cubicBezTo>
                    <a:pt x="36106" y="170903"/>
                    <a:pt x="36992" y="171894"/>
                    <a:pt x="38087" y="172599"/>
                  </a:cubicBezTo>
                  <a:cubicBezTo>
                    <a:pt x="38754" y="172599"/>
                    <a:pt x="39992" y="173361"/>
                    <a:pt x="40278" y="172599"/>
                  </a:cubicBezTo>
                  <a:cubicBezTo>
                    <a:pt x="40563" y="171837"/>
                    <a:pt x="40278" y="171932"/>
                    <a:pt x="40278" y="171552"/>
                  </a:cubicBezTo>
                  <a:cubicBezTo>
                    <a:pt x="39592" y="170113"/>
                    <a:pt x="38830" y="168713"/>
                    <a:pt x="37992" y="167361"/>
                  </a:cubicBezTo>
                  <a:cubicBezTo>
                    <a:pt x="37220" y="165960"/>
                    <a:pt x="37049" y="164312"/>
                    <a:pt x="37515" y="162788"/>
                  </a:cubicBezTo>
                  <a:cubicBezTo>
                    <a:pt x="38182" y="162788"/>
                    <a:pt x="38944" y="162788"/>
                    <a:pt x="39230" y="163741"/>
                  </a:cubicBezTo>
                  <a:cubicBezTo>
                    <a:pt x="39173" y="164474"/>
                    <a:pt x="39173" y="165198"/>
                    <a:pt x="39230" y="165932"/>
                  </a:cubicBezTo>
                  <a:lnTo>
                    <a:pt x="39230" y="165932"/>
                  </a:lnTo>
                  <a:cubicBezTo>
                    <a:pt x="39897" y="165932"/>
                    <a:pt x="40468" y="165360"/>
                    <a:pt x="40468" y="164598"/>
                  </a:cubicBezTo>
                  <a:cubicBezTo>
                    <a:pt x="40468" y="163836"/>
                    <a:pt x="40468" y="162979"/>
                    <a:pt x="41326" y="162883"/>
                  </a:cubicBezTo>
                  <a:cubicBezTo>
                    <a:pt x="42373" y="164312"/>
                    <a:pt x="41992" y="166312"/>
                    <a:pt x="42088" y="168027"/>
                  </a:cubicBezTo>
                  <a:cubicBezTo>
                    <a:pt x="42354" y="170713"/>
                    <a:pt x="43878" y="173113"/>
                    <a:pt x="46183" y="174504"/>
                  </a:cubicBezTo>
                  <a:cubicBezTo>
                    <a:pt x="46526" y="174599"/>
                    <a:pt x="46888" y="174599"/>
                    <a:pt x="47231" y="174504"/>
                  </a:cubicBezTo>
                  <a:cubicBezTo>
                    <a:pt x="48174" y="174409"/>
                    <a:pt x="48860" y="173561"/>
                    <a:pt x="48755" y="172618"/>
                  </a:cubicBezTo>
                  <a:cubicBezTo>
                    <a:pt x="48755" y="172608"/>
                    <a:pt x="48755" y="172608"/>
                    <a:pt x="48755" y="172599"/>
                  </a:cubicBezTo>
                  <a:cubicBezTo>
                    <a:pt x="48717" y="171704"/>
                    <a:pt x="48488" y="170827"/>
                    <a:pt x="48088" y="170027"/>
                  </a:cubicBezTo>
                  <a:cubicBezTo>
                    <a:pt x="47679" y="168827"/>
                    <a:pt x="47450" y="167579"/>
                    <a:pt x="47422" y="166312"/>
                  </a:cubicBezTo>
                  <a:cubicBezTo>
                    <a:pt x="47422" y="165169"/>
                    <a:pt x="47422" y="163646"/>
                    <a:pt x="48850" y="163360"/>
                  </a:cubicBezTo>
                  <a:cubicBezTo>
                    <a:pt x="50279" y="163074"/>
                    <a:pt x="50851" y="164312"/>
                    <a:pt x="51136" y="165360"/>
                  </a:cubicBezTo>
                  <a:cubicBezTo>
                    <a:pt x="51260" y="166475"/>
                    <a:pt x="51555" y="167570"/>
                    <a:pt x="51993" y="168598"/>
                  </a:cubicBezTo>
                  <a:cubicBezTo>
                    <a:pt x="52565" y="169551"/>
                    <a:pt x="54184" y="170027"/>
                    <a:pt x="54756" y="168598"/>
                  </a:cubicBezTo>
                  <a:cubicBezTo>
                    <a:pt x="54889" y="168198"/>
                    <a:pt x="54889" y="167760"/>
                    <a:pt x="54756" y="167361"/>
                  </a:cubicBezTo>
                  <a:cubicBezTo>
                    <a:pt x="54460" y="166446"/>
                    <a:pt x="54118" y="165560"/>
                    <a:pt x="53708" y="164693"/>
                  </a:cubicBezTo>
                  <a:cubicBezTo>
                    <a:pt x="53279" y="163817"/>
                    <a:pt x="53279" y="162798"/>
                    <a:pt x="53708" y="161931"/>
                  </a:cubicBezTo>
                  <a:cubicBezTo>
                    <a:pt x="54108" y="161341"/>
                    <a:pt x="54880" y="161141"/>
                    <a:pt x="55518" y="161454"/>
                  </a:cubicBezTo>
                  <a:cubicBezTo>
                    <a:pt x="56280" y="161454"/>
                    <a:pt x="56470" y="162693"/>
                    <a:pt x="56565" y="163455"/>
                  </a:cubicBezTo>
                  <a:lnTo>
                    <a:pt x="57423" y="169265"/>
                  </a:lnTo>
                  <a:cubicBezTo>
                    <a:pt x="57547" y="170208"/>
                    <a:pt x="57766" y="171132"/>
                    <a:pt x="58089" y="172028"/>
                  </a:cubicBezTo>
                  <a:cubicBezTo>
                    <a:pt x="58413" y="172923"/>
                    <a:pt x="59061" y="173666"/>
                    <a:pt x="59899" y="174123"/>
                  </a:cubicBezTo>
                  <a:cubicBezTo>
                    <a:pt x="60452" y="174314"/>
                    <a:pt x="61061" y="174314"/>
                    <a:pt x="61614" y="174123"/>
                  </a:cubicBezTo>
                  <a:cubicBezTo>
                    <a:pt x="62166" y="173914"/>
                    <a:pt x="62509" y="173371"/>
                    <a:pt x="62471" y="172789"/>
                  </a:cubicBezTo>
                  <a:cubicBezTo>
                    <a:pt x="62423" y="172294"/>
                    <a:pt x="62223" y="171828"/>
                    <a:pt x="61900" y="171456"/>
                  </a:cubicBezTo>
                  <a:cubicBezTo>
                    <a:pt x="61071" y="170199"/>
                    <a:pt x="60547" y="168760"/>
                    <a:pt x="60376" y="167265"/>
                  </a:cubicBezTo>
                  <a:cubicBezTo>
                    <a:pt x="60376" y="166694"/>
                    <a:pt x="60376" y="165932"/>
                    <a:pt x="61042" y="165741"/>
                  </a:cubicBezTo>
                  <a:cubicBezTo>
                    <a:pt x="61709" y="165551"/>
                    <a:pt x="61804" y="165741"/>
                    <a:pt x="62090" y="165741"/>
                  </a:cubicBezTo>
                  <a:cubicBezTo>
                    <a:pt x="62766" y="166360"/>
                    <a:pt x="63214" y="167208"/>
                    <a:pt x="63328" y="168122"/>
                  </a:cubicBezTo>
                  <a:cubicBezTo>
                    <a:pt x="63423" y="169046"/>
                    <a:pt x="63757" y="169932"/>
                    <a:pt x="64281" y="170694"/>
                  </a:cubicBezTo>
                  <a:cubicBezTo>
                    <a:pt x="64652" y="171513"/>
                    <a:pt x="65605" y="171875"/>
                    <a:pt x="66424" y="171504"/>
                  </a:cubicBezTo>
                  <a:cubicBezTo>
                    <a:pt x="67243" y="171132"/>
                    <a:pt x="67605" y="170180"/>
                    <a:pt x="67234" y="169360"/>
                  </a:cubicBezTo>
                  <a:cubicBezTo>
                    <a:pt x="66976" y="168675"/>
                    <a:pt x="66624" y="168037"/>
                    <a:pt x="66186" y="167455"/>
                  </a:cubicBezTo>
                  <a:cubicBezTo>
                    <a:pt x="64909" y="165541"/>
                    <a:pt x="64014" y="163417"/>
                    <a:pt x="63519" y="161169"/>
                  </a:cubicBezTo>
                  <a:cubicBezTo>
                    <a:pt x="63519" y="160502"/>
                    <a:pt x="63519" y="159455"/>
                    <a:pt x="63995" y="159169"/>
                  </a:cubicBezTo>
                  <a:cubicBezTo>
                    <a:pt x="64414" y="158959"/>
                    <a:pt x="64909" y="158959"/>
                    <a:pt x="65329" y="159169"/>
                  </a:cubicBezTo>
                  <a:cubicBezTo>
                    <a:pt x="65576" y="159588"/>
                    <a:pt x="65767" y="160035"/>
                    <a:pt x="65900" y="160502"/>
                  </a:cubicBezTo>
                  <a:cubicBezTo>
                    <a:pt x="66109" y="161274"/>
                    <a:pt x="66367" y="162045"/>
                    <a:pt x="66662" y="162788"/>
                  </a:cubicBezTo>
                  <a:cubicBezTo>
                    <a:pt x="66976" y="163683"/>
                    <a:pt x="67538" y="164484"/>
                    <a:pt x="68281" y="165074"/>
                  </a:cubicBezTo>
                  <a:cubicBezTo>
                    <a:pt x="69100" y="165551"/>
                    <a:pt x="70148" y="165284"/>
                    <a:pt x="70624" y="164465"/>
                  </a:cubicBezTo>
                  <a:cubicBezTo>
                    <a:pt x="70643" y="164446"/>
                    <a:pt x="70653" y="164426"/>
                    <a:pt x="70663" y="164408"/>
                  </a:cubicBezTo>
                  <a:cubicBezTo>
                    <a:pt x="70663" y="163550"/>
                    <a:pt x="70663" y="162788"/>
                    <a:pt x="69996" y="162027"/>
                  </a:cubicBezTo>
                  <a:cubicBezTo>
                    <a:pt x="69596" y="161417"/>
                    <a:pt x="69310" y="160741"/>
                    <a:pt x="69138" y="160026"/>
                  </a:cubicBezTo>
                  <a:cubicBezTo>
                    <a:pt x="69043" y="159683"/>
                    <a:pt x="69043" y="159321"/>
                    <a:pt x="69138" y="158978"/>
                  </a:cubicBezTo>
                  <a:lnTo>
                    <a:pt x="69615" y="158978"/>
                  </a:lnTo>
                  <a:cubicBezTo>
                    <a:pt x="70596" y="158540"/>
                    <a:pt x="71739" y="158912"/>
                    <a:pt x="72282" y="159835"/>
                  </a:cubicBezTo>
                  <a:cubicBezTo>
                    <a:pt x="72796" y="160769"/>
                    <a:pt x="73025" y="161826"/>
                    <a:pt x="72948" y="162883"/>
                  </a:cubicBezTo>
                  <a:cubicBezTo>
                    <a:pt x="72758" y="163922"/>
                    <a:pt x="72758" y="164989"/>
                    <a:pt x="72948" y="166027"/>
                  </a:cubicBezTo>
                  <a:cubicBezTo>
                    <a:pt x="73082" y="166294"/>
                    <a:pt x="73282" y="166522"/>
                    <a:pt x="73520" y="166694"/>
                  </a:cubicBezTo>
                  <a:cubicBezTo>
                    <a:pt x="73996" y="166931"/>
                    <a:pt x="74568" y="166931"/>
                    <a:pt x="75044" y="166694"/>
                  </a:cubicBezTo>
                  <a:cubicBezTo>
                    <a:pt x="75415" y="166522"/>
                    <a:pt x="75749" y="166255"/>
                    <a:pt x="75997" y="165932"/>
                  </a:cubicBezTo>
                  <a:cubicBezTo>
                    <a:pt x="76701" y="164798"/>
                    <a:pt x="76701" y="163350"/>
                    <a:pt x="75997" y="162217"/>
                  </a:cubicBezTo>
                  <a:cubicBezTo>
                    <a:pt x="75244" y="161131"/>
                    <a:pt x="74568" y="159978"/>
                    <a:pt x="73996" y="158788"/>
                  </a:cubicBezTo>
                  <a:cubicBezTo>
                    <a:pt x="73615" y="158178"/>
                    <a:pt x="73615" y="157397"/>
                    <a:pt x="73996" y="156787"/>
                  </a:cubicBezTo>
                  <a:cubicBezTo>
                    <a:pt x="74511" y="156311"/>
                    <a:pt x="75292" y="156311"/>
                    <a:pt x="75806" y="156787"/>
                  </a:cubicBezTo>
                  <a:cubicBezTo>
                    <a:pt x="76320" y="157254"/>
                    <a:pt x="76625" y="157902"/>
                    <a:pt x="76663" y="158597"/>
                  </a:cubicBezTo>
                  <a:cubicBezTo>
                    <a:pt x="76606" y="159045"/>
                    <a:pt x="76606" y="159492"/>
                    <a:pt x="76663" y="159931"/>
                  </a:cubicBezTo>
                  <a:cubicBezTo>
                    <a:pt x="76663" y="159931"/>
                    <a:pt x="77235" y="160788"/>
                    <a:pt x="77711" y="160883"/>
                  </a:cubicBezTo>
                  <a:cubicBezTo>
                    <a:pt x="78187" y="160978"/>
                    <a:pt x="79330" y="160026"/>
                    <a:pt x="79330" y="159169"/>
                  </a:cubicBezTo>
                  <a:cubicBezTo>
                    <a:pt x="79426" y="158283"/>
                    <a:pt x="79426" y="157388"/>
                    <a:pt x="79330" y="156502"/>
                  </a:cubicBezTo>
                  <a:cubicBezTo>
                    <a:pt x="79492" y="156073"/>
                    <a:pt x="79921" y="155807"/>
                    <a:pt x="80378" y="155835"/>
                  </a:cubicBezTo>
                  <a:cubicBezTo>
                    <a:pt x="80892" y="155768"/>
                    <a:pt x="81407" y="155987"/>
                    <a:pt x="81711" y="156407"/>
                  </a:cubicBezTo>
                  <a:cubicBezTo>
                    <a:pt x="82016" y="156759"/>
                    <a:pt x="82216" y="157187"/>
                    <a:pt x="82283" y="157645"/>
                  </a:cubicBezTo>
                  <a:cubicBezTo>
                    <a:pt x="82512" y="158788"/>
                    <a:pt x="82931" y="159883"/>
                    <a:pt x="83521" y="160883"/>
                  </a:cubicBezTo>
                  <a:cubicBezTo>
                    <a:pt x="84112" y="161884"/>
                    <a:pt x="85131" y="162550"/>
                    <a:pt x="86284" y="162693"/>
                  </a:cubicBezTo>
                  <a:cubicBezTo>
                    <a:pt x="86922" y="162740"/>
                    <a:pt x="87531" y="162455"/>
                    <a:pt x="87903" y="161931"/>
                  </a:cubicBezTo>
                  <a:cubicBezTo>
                    <a:pt x="87950" y="161645"/>
                    <a:pt x="87950" y="161360"/>
                    <a:pt x="87903" y="161074"/>
                  </a:cubicBezTo>
                  <a:cubicBezTo>
                    <a:pt x="87722" y="159578"/>
                    <a:pt x="87122" y="158159"/>
                    <a:pt x="86188" y="156978"/>
                  </a:cubicBezTo>
                  <a:cubicBezTo>
                    <a:pt x="85674" y="156378"/>
                    <a:pt x="85312" y="155654"/>
                    <a:pt x="85140" y="154883"/>
                  </a:cubicBezTo>
                  <a:cubicBezTo>
                    <a:pt x="84912" y="154530"/>
                    <a:pt x="84912" y="154082"/>
                    <a:pt x="85140" y="153739"/>
                  </a:cubicBezTo>
                  <a:cubicBezTo>
                    <a:pt x="85617" y="153739"/>
                    <a:pt x="86093" y="153739"/>
                    <a:pt x="86474" y="153739"/>
                  </a:cubicBezTo>
                  <a:cubicBezTo>
                    <a:pt x="86788" y="154035"/>
                    <a:pt x="87188" y="154235"/>
                    <a:pt x="87617" y="154311"/>
                  </a:cubicBezTo>
                  <a:cubicBezTo>
                    <a:pt x="88160" y="154282"/>
                    <a:pt x="88636" y="153949"/>
                    <a:pt x="88855" y="153454"/>
                  </a:cubicBezTo>
                  <a:cubicBezTo>
                    <a:pt x="88912" y="152949"/>
                    <a:pt x="88912" y="152435"/>
                    <a:pt x="88855" y="151929"/>
                  </a:cubicBezTo>
                  <a:lnTo>
                    <a:pt x="88855" y="150882"/>
                  </a:lnTo>
                  <a:cubicBezTo>
                    <a:pt x="88855" y="150310"/>
                    <a:pt x="89522" y="149644"/>
                    <a:pt x="90189" y="149644"/>
                  </a:cubicBezTo>
                  <a:cubicBezTo>
                    <a:pt x="90713" y="149682"/>
                    <a:pt x="91151" y="150073"/>
                    <a:pt x="91236" y="150596"/>
                  </a:cubicBezTo>
                  <a:cubicBezTo>
                    <a:pt x="91427" y="151082"/>
                    <a:pt x="91427" y="151635"/>
                    <a:pt x="91236" y="152120"/>
                  </a:cubicBezTo>
                  <a:cubicBezTo>
                    <a:pt x="91179" y="152625"/>
                    <a:pt x="91179" y="153139"/>
                    <a:pt x="91236" y="153644"/>
                  </a:cubicBezTo>
                  <a:lnTo>
                    <a:pt x="91236" y="154121"/>
                  </a:lnTo>
                  <a:cubicBezTo>
                    <a:pt x="91236" y="154121"/>
                    <a:pt x="91236" y="155168"/>
                    <a:pt x="91903" y="155264"/>
                  </a:cubicBezTo>
                  <a:cubicBezTo>
                    <a:pt x="92570" y="155359"/>
                    <a:pt x="93522" y="154692"/>
                    <a:pt x="94189" y="153739"/>
                  </a:cubicBezTo>
                  <a:lnTo>
                    <a:pt x="94189" y="153739"/>
                  </a:lnTo>
                  <a:cubicBezTo>
                    <a:pt x="93532" y="150996"/>
                    <a:pt x="93399" y="148148"/>
                    <a:pt x="93808" y="14535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6" name="Freeform: Shape 605">
              <a:extLst>
                <a:ext uri="{FF2B5EF4-FFF2-40B4-BE49-F238E27FC236}">
                  <a16:creationId xmlns:a16="http://schemas.microsoft.com/office/drawing/2014/main" xmlns="" id="{EAA70C89-1329-74D2-128B-792316E0B724}"/>
                </a:ext>
              </a:extLst>
            </p:cNvPr>
            <p:cNvSpPr/>
            <p:nvPr/>
          </p:nvSpPr>
          <p:spPr>
            <a:xfrm>
              <a:off x="4696173" y="3743086"/>
              <a:ext cx="99794" cy="174331"/>
            </a:xfrm>
            <a:custGeom>
              <a:avLst/>
              <a:gdLst>
                <a:gd name="connsiteX0" fmla="*/ 92488 w 99794"/>
                <a:gd name="connsiteY0" fmla="*/ 89755 h 174331"/>
                <a:gd name="connsiteX1" fmla="*/ 95631 w 99794"/>
                <a:gd name="connsiteY1" fmla="*/ 38606 h 174331"/>
                <a:gd name="connsiteX2" fmla="*/ 99727 w 99794"/>
                <a:gd name="connsiteY2" fmla="*/ 25938 h 174331"/>
                <a:gd name="connsiteX3" fmla="*/ 99727 w 99794"/>
                <a:gd name="connsiteY3" fmla="*/ 22890 h 174331"/>
                <a:gd name="connsiteX4" fmla="*/ 99727 w 99794"/>
                <a:gd name="connsiteY4" fmla="*/ 22890 h 174331"/>
                <a:gd name="connsiteX5" fmla="*/ 98679 w 99794"/>
                <a:gd name="connsiteY5" fmla="*/ 21937 h 174331"/>
                <a:gd name="connsiteX6" fmla="*/ 98679 w 99794"/>
                <a:gd name="connsiteY6" fmla="*/ 20413 h 174331"/>
                <a:gd name="connsiteX7" fmla="*/ 98679 w 99794"/>
                <a:gd name="connsiteY7" fmla="*/ 18889 h 174331"/>
                <a:gd name="connsiteX8" fmla="*/ 98679 w 99794"/>
                <a:gd name="connsiteY8" fmla="*/ 18889 h 174331"/>
                <a:gd name="connsiteX9" fmla="*/ 98108 w 99794"/>
                <a:gd name="connsiteY9" fmla="*/ 17746 h 174331"/>
                <a:gd name="connsiteX10" fmla="*/ 95727 w 99794"/>
                <a:gd name="connsiteY10" fmla="*/ 19270 h 174331"/>
                <a:gd name="connsiteX11" fmla="*/ 95727 w 99794"/>
                <a:gd name="connsiteY11" fmla="*/ 22699 h 174331"/>
                <a:gd name="connsiteX12" fmla="*/ 95727 w 99794"/>
                <a:gd name="connsiteY12" fmla="*/ 24413 h 174331"/>
                <a:gd name="connsiteX13" fmla="*/ 94583 w 99794"/>
                <a:gd name="connsiteY13" fmla="*/ 26414 h 174331"/>
                <a:gd name="connsiteX14" fmla="*/ 94583 w 99794"/>
                <a:gd name="connsiteY14" fmla="*/ 26414 h 174331"/>
                <a:gd name="connsiteX15" fmla="*/ 93250 w 99794"/>
                <a:gd name="connsiteY15" fmla="*/ 24033 h 174331"/>
                <a:gd name="connsiteX16" fmla="*/ 93821 w 99794"/>
                <a:gd name="connsiteY16" fmla="*/ 21271 h 174331"/>
                <a:gd name="connsiteX17" fmla="*/ 93250 w 99794"/>
                <a:gd name="connsiteY17" fmla="*/ 18699 h 174331"/>
                <a:gd name="connsiteX18" fmla="*/ 91631 w 99794"/>
                <a:gd name="connsiteY18" fmla="*/ 19937 h 174331"/>
                <a:gd name="connsiteX19" fmla="*/ 91154 w 99794"/>
                <a:gd name="connsiteY19" fmla="*/ 22223 h 174331"/>
                <a:gd name="connsiteX20" fmla="*/ 89345 w 99794"/>
                <a:gd name="connsiteY20" fmla="*/ 23270 h 174331"/>
                <a:gd name="connsiteX21" fmla="*/ 89345 w 99794"/>
                <a:gd name="connsiteY21" fmla="*/ 20604 h 174331"/>
                <a:gd name="connsiteX22" fmla="*/ 90869 w 99794"/>
                <a:gd name="connsiteY22" fmla="*/ 17460 h 174331"/>
                <a:gd name="connsiteX23" fmla="*/ 91440 w 99794"/>
                <a:gd name="connsiteY23" fmla="*/ 15746 h 174331"/>
                <a:gd name="connsiteX24" fmla="*/ 90488 w 99794"/>
                <a:gd name="connsiteY24" fmla="*/ 14317 h 174331"/>
                <a:gd name="connsiteX25" fmla="*/ 88773 w 99794"/>
                <a:gd name="connsiteY25" fmla="*/ 15365 h 174331"/>
                <a:gd name="connsiteX26" fmla="*/ 87630 w 99794"/>
                <a:gd name="connsiteY26" fmla="*/ 18127 h 174331"/>
                <a:gd name="connsiteX27" fmla="*/ 85725 w 99794"/>
                <a:gd name="connsiteY27" fmla="*/ 20889 h 174331"/>
                <a:gd name="connsiteX28" fmla="*/ 84392 w 99794"/>
                <a:gd name="connsiteY28" fmla="*/ 19194 h 174331"/>
                <a:gd name="connsiteX29" fmla="*/ 84392 w 99794"/>
                <a:gd name="connsiteY29" fmla="*/ 19175 h 174331"/>
                <a:gd name="connsiteX30" fmla="*/ 85439 w 99794"/>
                <a:gd name="connsiteY30" fmla="*/ 17080 h 174331"/>
                <a:gd name="connsiteX31" fmla="*/ 86868 w 99794"/>
                <a:gd name="connsiteY31" fmla="*/ 13936 h 174331"/>
                <a:gd name="connsiteX32" fmla="*/ 84582 w 99794"/>
                <a:gd name="connsiteY32" fmla="*/ 12983 h 174331"/>
                <a:gd name="connsiteX33" fmla="*/ 82582 w 99794"/>
                <a:gd name="connsiteY33" fmla="*/ 14888 h 174331"/>
                <a:gd name="connsiteX34" fmla="*/ 81439 w 99794"/>
                <a:gd name="connsiteY34" fmla="*/ 17556 h 174331"/>
                <a:gd name="connsiteX35" fmla="*/ 80296 w 99794"/>
                <a:gd name="connsiteY35" fmla="*/ 18317 h 174331"/>
                <a:gd name="connsiteX36" fmla="*/ 81344 w 99794"/>
                <a:gd name="connsiteY36" fmla="*/ 13555 h 174331"/>
                <a:gd name="connsiteX37" fmla="*/ 82487 w 99794"/>
                <a:gd name="connsiteY37" fmla="*/ 12126 h 174331"/>
                <a:gd name="connsiteX38" fmla="*/ 81887 w 99794"/>
                <a:gd name="connsiteY38" fmla="*/ 10631 h 174331"/>
                <a:gd name="connsiteX39" fmla="*/ 81820 w 99794"/>
                <a:gd name="connsiteY39" fmla="*/ 10602 h 174331"/>
                <a:gd name="connsiteX40" fmla="*/ 81248 w 99794"/>
                <a:gd name="connsiteY40" fmla="*/ 10602 h 174331"/>
                <a:gd name="connsiteX41" fmla="*/ 78581 w 99794"/>
                <a:gd name="connsiteY41" fmla="*/ 13365 h 174331"/>
                <a:gd name="connsiteX42" fmla="*/ 77248 w 99794"/>
                <a:gd name="connsiteY42" fmla="*/ 16222 h 174331"/>
                <a:gd name="connsiteX43" fmla="*/ 79344 w 99794"/>
                <a:gd name="connsiteY43" fmla="*/ 9269 h 174331"/>
                <a:gd name="connsiteX44" fmla="*/ 81058 w 99794"/>
                <a:gd name="connsiteY44" fmla="*/ 7745 h 174331"/>
                <a:gd name="connsiteX45" fmla="*/ 81058 w 99794"/>
                <a:gd name="connsiteY45" fmla="*/ 5554 h 174331"/>
                <a:gd name="connsiteX46" fmla="*/ 79344 w 99794"/>
                <a:gd name="connsiteY46" fmla="*/ 4983 h 174331"/>
                <a:gd name="connsiteX47" fmla="*/ 75152 w 99794"/>
                <a:gd name="connsiteY47" fmla="*/ 7745 h 174331"/>
                <a:gd name="connsiteX48" fmla="*/ 74010 w 99794"/>
                <a:gd name="connsiteY48" fmla="*/ 12793 h 174331"/>
                <a:gd name="connsiteX49" fmla="*/ 72962 w 99794"/>
                <a:gd name="connsiteY49" fmla="*/ 14317 h 174331"/>
                <a:gd name="connsiteX50" fmla="*/ 71342 w 99794"/>
                <a:gd name="connsiteY50" fmla="*/ 12793 h 174331"/>
                <a:gd name="connsiteX51" fmla="*/ 71914 w 99794"/>
                <a:gd name="connsiteY51" fmla="*/ 10317 h 174331"/>
                <a:gd name="connsiteX52" fmla="*/ 71914 w 99794"/>
                <a:gd name="connsiteY52" fmla="*/ 7935 h 174331"/>
                <a:gd name="connsiteX53" fmla="*/ 69247 w 99794"/>
                <a:gd name="connsiteY53" fmla="*/ 7935 h 174331"/>
                <a:gd name="connsiteX54" fmla="*/ 68104 w 99794"/>
                <a:gd name="connsiteY54" fmla="*/ 10697 h 174331"/>
                <a:gd name="connsiteX55" fmla="*/ 68104 w 99794"/>
                <a:gd name="connsiteY55" fmla="*/ 12317 h 174331"/>
                <a:gd name="connsiteX56" fmla="*/ 68104 w 99794"/>
                <a:gd name="connsiteY56" fmla="*/ 6126 h 174331"/>
                <a:gd name="connsiteX57" fmla="*/ 68104 w 99794"/>
                <a:gd name="connsiteY57" fmla="*/ 4506 h 174331"/>
                <a:gd name="connsiteX58" fmla="*/ 67437 w 99794"/>
                <a:gd name="connsiteY58" fmla="*/ 3078 h 174331"/>
                <a:gd name="connsiteX59" fmla="*/ 66675 w 99794"/>
                <a:gd name="connsiteY59" fmla="*/ 3078 h 174331"/>
                <a:gd name="connsiteX60" fmla="*/ 64199 w 99794"/>
                <a:gd name="connsiteY60" fmla="*/ 6126 h 174331"/>
                <a:gd name="connsiteX61" fmla="*/ 64199 w 99794"/>
                <a:gd name="connsiteY61" fmla="*/ 10317 h 174331"/>
                <a:gd name="connsiteX62" fmla="*/ 63341 w 99794"/>
                <a:gd name="connsiteY62" fmla="*/ 11460 h 174331"/>
                <a:gd name="connsiteX63" fmla="*/ 63341 w 99794"/>
                <a:gd name="connsiteY63" fmla="*/ 10983 h 174331"/>
                <a:gd name="connsiteX64" fmla="*/ 62579 w 99794"/>
                <a:gd name="connsiteY64" fmla="*/ 4792 h 174331"/>
                <a:gd name="connsiteX65" fmla="*/ 60103 w 99794"/>
                <a:gd name="connsiteY65" fmla="*/ 1935 h 174331"/>
                <a:gd name="connsiteX66" fmla="*/ 57912 w 99794"/>
                <a:gd name="connsiteY66" fmla="*/ 1935 h 174331"/>
                <a:gd name="connsiteX67" fmla="*/ 57912 w 99794"/>
                <a:gd name="connsiteY67" fmla="*/ 2982 h 174331"/>
                <a:gd name="connsiteX68" fmla="*/ 60103 w 99794"/>
                <a:gd name="connsiteY68" fmla="*/ 7269 h 174331"/>
                <a:gd name="connsiteX69" fmla="*/ 60103 w 99794"/>
                <a:gd name="connsiteY69" fmla="*/ 11840 h 174331"/>
                <a:gd name="connsiteX70" fmla="*/ 58484 w 99794"/>
                <a:gd name="connsiteY70" fmla="*/ 10793 h 174331"/>
                <a:gd name="connsiteX71" fmla="*/ 57912 w 99794"/>
                <a:gd name="connsiteY71" fmla="*/ 8602 h 174331"/>
                <a:gd name="connsiteX72" fmla="*/ 57912 w 99794"/>
                <a:gd name="connsiteY72" fmla="*/ 8602 h 174331"/>
                <a:gd name="connsiteX73" fmla="*/ 56769 w 99794"/>
                <a:gd name="connsiteY73" fmla="*/ 9936 h 174331"/>
                <a:gd name="connsiteX74" fmla="*/ 55912 w 99794"/>
                <a:gd name="connsiteY74" fmla="*/ 11650 h 174331"/>
                <a:gd name="connsiteX75" fmla="*/ 55150 w 99794"/>
                <a:gd name="connsiteY75" fmla="*/ 6506 h 174331"/>
                <a:gd name="connsiteX76" fmla="*/ 51245 w 99794"/>
                <a:gd name="connsiteY76" fmla="*/ 29 h 174331"/>
                <a:gd name="connsiteX77" fmla="*/ 50102 w 99794"/>
                <a:gd name="connsiteY77" fmla="*/ 29 h 174331"/>
                <a:gd name="connsiteX78" fmla="*/ 48578 w 99794"/>
                <a:gd name="connsiteY78" fmla="*/ 1839 h 174331"/>
                <a:gd name="connsiteX79" fmla="*/ 49244 w 99794"/>
                <a:gd name="connsiteY79" fmla="*/ 4506 h 174331"/>
                <a:gd name="connsiteX80" fmla="*/ 49911 w 99794"/>
                <a:gd name="connsiteY80" fmla="*/ 8126 h 174331"/>
                <a:gd name="connsiteX81" fmla="*/ 48482 w 99794"/>
                <a:gd name="connsiteY81" fmla="*/ 11079 h 174331"/>
                <a:gd name="connsiteX82" fmla="*/ 46196 w 99794"/>
                <a:gd name="connsiteY82" fmla="*/ 9078 h 174331"/>
                <a:gd name="connsiteX83" fmla="*/ 45435 w 99794"/>
                <a:gd name="connsiteY83" fmla="*/ 5840 h 174331"/>
                <a:gd name="connsiteX84" fmla="*/ 42767 w 99794"/>
                <a:gd name="connsiteY84" fmla="*/ 5840 h 174331"/>
                <a:gd name="connsiteX85" fmla="*/ 42767 w 99794"/>
                <a:gd name="connsiteY85" fmla="*/ 7078 h 174331"/>
                <a:gd name="connsiteX86" fmla="*/ 43815 w 99794"/>
                <a:gd name="connsiteY86" fmla="*/ 9745 h 174331"/>
                <a:gd name="connsiteX87" fmla="*/ 43815 w 99794"/>
                <a:gd name="connsiteY87" fmla="*/ 12507 h 174331"/>
                <a:gd name="connsiteX88" fmla="*/ 42006 w 99794"/>
                <a:gd name="connsiteY88" fmla="*/ 12507 h 174331"/>
                <a:gd name="connsiteX89" fmla="*/ 40958 w 99794"/>
                <a:gd name="connsiteY89" fmla="*/ 10507 h 174331"/>
                <a:gd name="connsiteX90" fmla="*/ 40196 w 99794"/>
                <a:gd name="connsiteY90" fmla="*/ 4697 h 174331"/>
                <a:gd name="connsiteX91" fmla="*/ 39529 w 99794"/>
                <a:gd name="connsiteY91" fmla="*/ 1935 h 174331"/>
                <a:gd name="connsiteX92" fmla="*/ 37814 w 99794"/>
                <a:gd name="connsiteY92" fmla="*/ -256 h 174331"/>
                <a:gd name="connsiteX93" fmla="*/ 36100 w 99794"/>
                <a:gd name="connsiteY93" fmla="*/ -256 h 174331"/>
                <a:gd name="connsiteX94" fmla="*/ 35243 w 99794"/>
                <a:gd name="connsiteY94" fmla="*/ 1077 h 174331"/>
                <a:gd name="connsiteX95" fmla="*/ 35814 w 99794"/>
                <a:gd name="connsiteY95" fmla="*/ 2411 h 174331"/>
                <a:gd name="connsiteX96" fmla="*/ 37243 w 99794"/>
                <a:gd name="connsiteY96" fmla="*/ 6602 h 174331"/>
                <a:gd name="connsiteX97" fmla="*/ 36576 w 99794"/>
                <a:gd name="connsiteY97" fmla="*/ 8221 h 174331"/>
                <a:gd name="connsiteX98" fmla="*/ 35528 w 99794"/>
                <a:gd name="connsiteY98" fmla="*/ 8221 h 174331"/>
                <a:gd name="connsiteX99" fmla="*/ 34385 w 99794"/>
                <a:gd name="connsiteY99" fmla="*/ 5840 h 174331"/>
                <a:gd name="connsiteX100" fmla="*/ 33433 w 99794"/>
                <a:gd name="connsiteY100" fmla="*/ 3268 h 174331"/>
                <a:gd name="connsiteX101" fmla="*/ 31052 w 99794"/>
                <a:gd name="connsiteY101" fmla="*/ 2601 h 174331"/>
                <a:gd name="connsiteX102" fmla="*/ 30575 w 99794"/>
                <a:gd name="connsiteY102" fmla="*/ 4602 h 174331"/>
                <a:gd name="connsiteX103" fmla="*/ 31528 w 99794"/>
                <a:gd name="connsiteY103" fmla="*/ 6411 h 174331"/>
                <a:gd name="connsiteX104" fmla="*/ 34100 w 99794"/>
                <a:gd name="connsiteY104" fmla="*/ 12793 h 174331"/>
                <a:gd name="connsiteX105" fmla="*/ 34100 w 99794"/>
                <a:gd name="connsiteY105" fmla="*/ 14698 h 174331"/>
                <a:gd name="connsiteX106" fmla="*/ 32766 w 99794"/>
                <a:gd name="connsiteY106" fmla="*/ 14698 h 174331"/>
                <a:gd name="connsiteX107" fmla="*/ 32766 w 99794"/>
                <a:gd name="connsiteY107" fmla="*/ 13365 h 174331"/>
                <a:gd name="connsiteX108" fmla="*/ 30480 w 99794"/>
                <a:gd name="connsiteY108" fmla="*/ 9078 h 174331"/>
                <a:gd name="connsiteX109" fmla="*/ 28956 w 99794"/>
                <a:gd name="connsiteY109" fmla="*/ 6792 h 174331"/>
                <a:gd name="connsiteX110" fmla="*/ 26575 w 99794"/>
                <a:gd name="connsiteY110" fmla="*/ 7364 h 174331"/>
                <a:gd name="connsiteX111" fmla="*/ 27242 w 99794"/>
                <a:gd name="connsiteY111" fmla="*/ 9745 h 174331"/>
                <a:gd name="connsiteX112" fmla="*/ 28004 w 99794"/>
                <a:gd name="connsiteY112" fmla="*/ 11746 h 174331"/>
                <a:gd name="connsiteX113" fmla="*/ 28004 w 99794"/>
                <a:gd name="connsiteY113" fmla="*/ 12793 h 174331"/>
                <a:gd name="connsiteX114" fmla="*/ 28004 w 99794"/>
                <a:gd name="connsiteY114" fmla="*/ 13269 h 174331"/>
                <a:gd name="connsiteX115" fmla="*/ 25337 w 99794"/>
                <a:gd name="connsiteY115" fmla="*/ 12412 h 174331"/>
                <a:gd name="connsiteX116" fmla="*/ 24765 w 99794"/>
                <a:gd name="connsiteY116" fmla="*/ 9364 h 174331"/>
                <a:gd name="connsiteX117" fmla="*/ 24765 w 99794"/>
                <a:gd name="connsiteY117" fmla="*/ 6221 h 174331"/>
                <a:gd name="connsiteX118" fmla="*/ 24194 w 99794"/>
                <a:gd name="connsiteY118" fmla="*/ 5554 h 174331"/>
                <a:gd name="connsiteX119" fmla="*/ 22670 w 99794"/>
                <a:gd name="connsiteY119" fmla="*/ 5554 h 174331"/>
                <a:gd name="connsiteX120" fmla="*/ 21717 w 99794"/>
                <a:gd name="connsiteY120" fmla="*/ 6221 h 174331"/>
                <a:gd name="connsiteX121" fmla="*/ 21717 w 99794"/>
                <a:gd name="connsiteY121" fmla="*/ 10031 h 174331"/>
                <a:gd name="connsiteX122" fmla="*/ 23622 w 99794"/>
                <a:gd name="connsiteY122" fmla="*/ 13460 h 174331"/>
                <a:gd name="connsiteX123" fmla="*/ 23622 w 99794"/>
                <a:gd name="connsiteY123" fmla="*/ 15460 h 174331"/>
                <a:gd name="connsiteX124" fmla="*/ 21812 w 99794"/>
                <a:gd name="connsiteY124" fmla="*/ 15460 h 174331"/>
                <a:gd name="connsiteX125" fmla="*/ 20955 w 99794"/>
                <a:gd name="connsiteY125" fmla="*/ 13555 h 174331"/>
                <a:gd name="connsiteX126" fmla="*/ 20955 w 99794"/>
                <a:gd name="connsiteY126" fmla="*/ 12222 h 174331"/>
                <a:gd name="connsiteX127" fmla="*/ 20003 w 99794"/>
                <a:gd name="connsiteY127" fmla="*/ 11364 h 174331"/>
                <a:gd name="connsiteX128" fmla="*/ 18383 w 99794"/>
                <a:gd name="connsiteY128" fmla="*/ 12983 h 174331"/>
                <a:gd name="connsiteX129" fmla="*/ 18383 w 99794"/>
                <a:gd name="connsiteY129" fmla="*/ 15651 h 174331"/>
                <a:gd name="connsiteX130" fmla="*/ 17336 w 99794"/>
                <a:gd name="connsiteY130" fmla="*/ 16317 h 174331"/>
                <a:gd name="connsiteX131" fmla="*/ 15907 w 99794"/>
                <a:gd name="connsiteY131" fmla="*/ 15746 h 174331"/>
                <a:gd name="connsiteX132" fmla="*/ 15431 w 99794"/>
                <a:gd name="connsiteY132" fmla="*/ 14508 h 174331"/>
                <a:gd name="connsiteX133" fmla="*/ 14288 w 99794"/>
                <a:gd name="connsiteY133" fmla="*/ 11269 h 174331"/>
                <a:gd name="connsiteX134" fmla="*/ 11621 w 99794"/>
                <a:gd name="connsiteY134" fmla="*/ 9459 h 174331"/>
                <a:gd name="connsiteX135" fmla="*/ 10002 w 99794"/>
                <a:gd name="connsiteY135" fmla="*/ 10126 h 174331"/>
                <a:gd name="connsiteX136" fmla="*/ 10002 w 99794"/>
                <a:gd name="connsiteY136" fmla="*/ 10983 h 174331"/>
                <a:gd name="connsiteX137" fmla="*/ 11621 w 99794"/>
                <a:gd name="connsiteY137" fmla="*/ 15174 h 174331"/>
                <a:gd name="connsiteX138" fmla="*/ 12573 w 99794"/>
                <a:gd name="connsiteY138" fmla="*/ 17174 h 174331"/>
                <a:gd name="connsiteX139" fmla="*/ 12573 w 99794"/>
                <a:gd name="connsiteY139" fmla="*/ 18413 h 174331"/>
                <a:gd name="connsiteX140" fmla="*/ 11240 w 99794"/>
                <a:gd name="connsiteY140" fmla="*/ 18413 h 174331"/>
                <a:gd name="connsiteX141" fmla="*/ 10097 w 99794"/>
                <a:gd name="connsiteY141" fmla="*/ 17746 h 174331"/>
                <a:gd name="connsiteX142" fmla="*/ 9335 w 99794"/>
                <a:gd name="connsiteY142" fmla="*/ 17746 h 174331"/>
                <a:gd name="connsiteX143" fmla="*/ 6668 w 99794"/>
                <a:gd name="connsiteY143" fmla="*/ 34129 h 174331"/>
                <a:gd name="connsiteX144" fmla="*/ 2953 w 99794"/>
                <a:gd name="connsiteY144" fmla="*/ 47083 h 174331"/>
                <a:gd name="connsiteX145" fmla="*/ 2096 w 99794"/>
                <a:gd name="connsiteY145" fmla="*/ 91470 h 174331"/>
                <a:gd name="connsiteX146" fmla="*/ 857 w 99794"/>
                <a:gd name="connsiteY146" fmla="*/ 125950 h 174331"/>
                <a:gd name="connsiteX147" fmla="*/ 191 w 99794"/>
                <a:gd name="connsiteY147" fmla="*/ 142048 h 174331"/>
                <a:gd name="connsiteX148" fmla="*/ 3524 w 99794"/>
                <a:gd name="connsiteY148" fmla="*/ 152811 h 174331"/>
                <a:gd name="connsiteX149" fmla="*/ 3524 w 99794"/>
                <a:gd name="connsiteY149" fmla="*/ 151286 h 174331"/>
                <a:gd name="connsiteX150" fmla="*/ 5334 w 99794"/>
                <a:gd name="connsiteY150" fmla="*/ 150334 h 174331"/>
                <a:gd name="connsiteX151" fmla="*/ 5334 w 99794"/>
                <a:gd name="connsiteY151" fmla="*/ 153001 h 174331"/>
                <a:gd name="connsiteX152" fmla="*/ 4191 w 99794"/>
                <a:gd name="connsiteY152" fmla="*/ 155287 h 174331"/>
                <a:gd name="connsiteX153" fmla="*/ 5810 w 99794"/>
                <a:gd name="connsiteY153" fmla="*/ 158335 h 174331"/>
                <a:gd name="connsiteX154" fmla="*/ 5810 w 99794"/>
                <a:gd name="connsiteY154" fmla="*/ 158335 h 174331"/>
                <a:gd name="connsiteX155" fmla="*/ 7049 w 99794"/>
                <a:gd name="connsiteY155" fmla="*/ 155668 h 174331"/>
                <a:gd name="connsiteX156" fmla="*/ 8954 w 99794"/>
                <a:gd name="connsiteY156" fmla="*/ 152906 h 174331"/>
                <a:gd name="connsiteX157" fmla="*/ 10382 w 99794"/>
                <a:gd name="connsiteY157" fmla="*/ 154621 h 174331"/>
                <a:gd name="connsiteX158" fmla="*/ 9335 w 99794"/>
                <a:gd name="connsiteY158" fmla="*/ 156716 h 174331"/>
                <a:gd name="connsiteX159" fmla="*/ 7811 w 99794"/>
                <a:gd name="connsiteY159" fmla="*/ 159859 h 174331"/>
                <a:gd name="connsiteX160" fmla="*/ 10192 w 99794"/>
                <a:gd name="connsiteY160" fmla="*/ 160811 h 174331"/>
                <a:gd name="connsiteX161" fmla="*/ 12097 w 99794"/>
                <a:gd name="connsiteY161" fmla="*/ 158906 h 174331"/>
                <a:gd name="connsiteX162" fmla="*/ 13335 w 99794"/>
                <a:gd name="connsiteY162" fmla="*/ 156240 h 174331"/>
                <a:gd name="connsiteX163" fmla="*/ 14478 w 99794"/>
                <a:gd name="connsiteY163" fmla="*/ 155478 h 174331"/>
                <a:gd name="connsiteX164" fmla="*/ 13431 w 99794"/>
                <a:gd name="connsiteY164" fmla="*/ 160240 h 174331"/>
                <a:gd name="connsiteX165" fmla="*/ 12287 w 99794"/>
                <a:gd name="connsiteY165" fmla="*/ 161669 h 174331"/>
                <a:gd name="connsiteX166" fmla="*/ 12840 w 99794"/>
                <a:gd name="connsiteY166" fmla="*/ 163183 h 174331"/>
                <a:gd name="connsiteX167" fmla="*/ 12859 w 99794"/>
                <a:gd name="connsiteY167" fmla="*/ 163193 h 174331"/>
                <a:gd name="connsiteX168" fmla="*/ 13526 w 99794"/>
                <a:gd name="connsiteY168" fmla="*/ 163193 h 174331"/>
                <a:gd name="connsiteX169" fmla="*/ 16193 w 99794"/>
                <a:gd name="connsiteY169" fmla="*/ 160431 h 174331"/>
                <a:gd name="connsiteX170" fmla="*/ 17526 w 99794"/>
                <a:gd name="connsiteY170" fmla="*/ 157573 h 174331"/>
                <a:gd name="connsiteX171" fmla="*/ 15335 w 99794"/>
                <a:gd name="connsiteY171" fmla="*/ 164431 h 174331"/>
                <a:gd name="connsiteX172" fmla="*/ 13716 w 99794"/>
                <a:gd name="connsiteY172" fmla="*/ 166050 h 174331"/>
                <a:gd name="connsiteX173" fmla="*/ 13716 w 99794"/>
                <a:gd name="connsiteY173" fmla="*/ 168241 h 174331"/>
                <a:gd name="connsiteX174" fmla="*/ 15526 w 99794"/>
                <a:gd name="connsiteY174" fmla="*/ 168813 h 174331"/>
                <a:gd name="connsiteX175" fmla="*/ 19717 w 99794"/>
                <a:gd name="connsiteY175" fmla="*/ 166050 h 174331"/>
                <a:gd name="connsiteX176" fmla="*/ 20955 w 99794"/>
                <a:gd name="connsiteY176" fmla="*/ 161002 h 174331"/>
                <a:gd name="connsiteX177" fmla="*/ 22003 w 99794"/>
                <a:gd name="connsiteY177" fmla="*/ 159478 h 174331"/>
                <a:gd name="connsiteX178" fmla="*/ 23622 w 99794"/>
                <a:gd name="connsiteY178" fmla="*/ 161002 h 174331"/>
                <a:gd name="connsiteX179" fmla="*/ 22956 w 99794"/>
                <a:gd name="connsiteY179" fmla="*/ 163479 h 174331"/>
                <a:gd name="connsiteX180" fmla="*/ 22956 w 99794"/>
                <a:gd name="connsiteY180" fmla="*/ 165860 h 174331"/>
                <a:gd name="connsiteX181" fmla="*/ 25623 w 99794"/>
                <a:gd name="connsiteY181" fmla="*/ 165860 h 174331"/>
                <a:gd name="connsiteX182" fmla="*/ 26861 w 99794"/>
                <a:gd name="connsiteY182" fmla="*/ 163097 h 174331"/>
                <a:gd name="connsiteX183" fmla="*/ 26861 w 99794"/>
                <a:gd name="connsiteY183" fmla="*/ 161478 h 174331"/>
                <a:gd name="connsiteX184" fmla="*/ 26861 w 99794"/>
                <a:gd name="connsiteY184" fmla="*/ 167670 h 174331"/>
                <a:gd name="connsiteX185" fmla="*/ 26861 w 99794"/>
                <a:gd name="connsiteY185" fmla="*/ 169289 h 174331"/>
                <a:gd name="connsiteX186" fmla="*/ 27527 w 99794"/>
                <a:gd name="connsiteY186" fmla="*/ 170717 h 174331"/>
                <a:gd name="connsiteX187" fmla="*/ 28289 w 99794"/>
                <a:gd name="connsiteY187" fmla="*/ 170717 h 174331"/>
                <a:gd name="connsiteX188" fmla="*/ 30766 w 99794"/>
                <a:gd name="connsiteY188" fmla="*/ 167670 h 174331"/>
                <a:gd name="connsiteX189" fmla="*/ 30766 w 99794"/>
                <a:gd name="connsiteY189" fmla="*/ 163479 h 174331"/>
                <a:gd name="connsiteX190" fmla="*/ 31623 w 99794"/>
                <a:gd name="connsiteY190" fmla="*/ 162336 h 174331"/>
                <a:gd name="connsiteX191" fmla="*/ 32099 w 99794"/>
                <a:gd name="connsiteY191" fmla="*/ 162812 h 174331"/>
                <a:gd name="connsiteX192" fmla="*/ 32861 w 99794"/>
                <a:gd name="connsiteY192" fmla="*/ 169003 h 174331"/>
                <a:gd name="connsiteX193" fmla="*/ 35338 w 99794"/>
                <a:gd name="connsiteY193" fmla="*/ 171861 h 174331"/>
                <a:gd name="connsiteX194" fmla="*/ 37529 w 99794"/>
                <a:gd name="connsiteY194" fmla="*/ 171861 h 174331"/>
                <a:gd name="connsiteX195" fmla="*/ 37529 w 99794"/>
                <a:gd name="connsiteY195" fmla="*/ 170908 h 174331"/>
                <a:gd name="connsiteX196" fmla="*/ 35338 w 99794"/>
                <a:gd name="connsiteY196" fmla="*/ 166622 h 174331"/>
                <a:gd name="connsiteX197" fmla="*/ 35338 w 99794"/>
                <a:gd name="connsiteY197" fmla="*/ 162050 h 174331"/>
                <a:gd name="connsiteX198" fmla="*/ 37052 w 99794"/>
                <a:gd name="connsiteY198" fmla="*/ 163097 h 174331"/>
                <a:gd name="connsiteX199" fmla="*/ 37052 w 99794"/>
                <a:gd name="connsiteY199" fmla="*/ 165289 h 174331"/>
                <a:gd name="connsiteX200" fmla="*/ 37052 w 99794"/>
                <a:gd name="connsiteY200" fmla="*/ 165289 h 174331"/>
                <a:gd name="connsiteX201" fmla="*/ 38291 w 99794"/>
                <a:gd name="connsiteY201" fmla="*/ 163955 h 174331"/>
                <a:gd name="connsiteX202" fmla="*/ 39148 w 99794"/>
                <a:gd name="connsiteY202" fmla="*/ 162240 h 174331"/>
                <a:gd name="connsiteX203" fmla="*/ 39910 w 99794"/>
                <a:gd name="connsiteY203" fmla="*/ 167384 h 174331"/>
                <a:gd name="connsiteX204" fmla="*/ 43910 w 99794"/>
                <a:gd name="connsiteY204" fmla="*/ 173861 h 174331"/>
                <a:gd name="connsiteX205" fmla="*/ 44958 w 99794"/>
                <a:gd name="connsiteY205" fmla="*/ 173861 h 174331"/>
                <a:gd name="connsiteX206" fmla="*/ 46482 w 99794"/>
                <a:gd name="connsiteY206" fmla="*/ 172051 h 174331"/>
                <a:gd name="connsiteX207" fmla="*/ 45815 w 99794"/>
                <a:gd name="connsiteY207" fmla="*/ 169384 h 174331"/>
                <a:gd name="connsiteX208" fmla="*/ 45149 w 99794"/>
                <a:gd name="connsiteY208" fmla="*/ 165765 h 174331"/>
                <a:gd name="connsiteX209" fmla="*/ 46673 w 99794"/>
                <a:gd name="connsiteY209" fmla="*/ 162812 h 174331"/>
                <a:gd name="connsiteX210" fmla="*/ 48959 w 99794"/>
                <a:gd name="connsiteY210" fmla="*/ 164812 h 174331"/>
                <a:gd name="connsiteX211" fmla="*/ 49721 w 99794"/>
                <a:gd name="connsiteY211" fmla="*/ 168051 h 174331"/>
                <a:gd name="connsiteX212" fmla="*/ 52483 w 99794"/>
                <a:gd name="connsiteY212" fmla="*/ 168051 h 174331"/>
                <a:gd name="connsiteX213" fmla="*/ 52483 w 99794"/>
                <a:gd name="connsiteY213" fmla="*/ 166812 h 174331"/>
                <a:gd name="connsiteX214" fmla="*/ 51435 w 99794"/>
                <a:gd name="connsiteY214" fmla="*/ 164146 h 174331"/>
                <a:gd name="connsiteX215" fmla="*/ 51435 w 99794"/>
                <a:gd name="connsiteY215" fmla="*/ 161383 h 174331"/>
                <a:gd name="connsiteX216" fmla="*/ 53245 w 99794"/>
                <a:gd name="connsiteY216" fmla="*/ 160907 h 174331"/>
                <a:gd name="connsiteX217" fmla="*/ 54293 w 99794"/>
                <a:gd name="connsiteY217" fmla="*/ 162907 h 174331"/>
                <a:gd name="connsiteX218" fmla="*/ 55055 w 99794"/>
                <a:gd name="connsiteY218" fmla="*/ 168717 h 174331"/>
                <a:gd name="connsiteX219" fmla="*/ 55721 w 99794"/>
                <a:gd name="connsiteY219" fmla="*/ 171479 h 174331"/>
                <a:gd name="connsiteX220" fmla="*/ 57531 w 99794"/>
                <a:gd name="connsiteY220" fmla="*/ 173671 h 174331"/>
                <a:gd name="connsiteX221" fmla="*/ 59150 w 99794"/>
                <a:gd name="connsiteY221" fmla="*/ 173671 h 174331"/>
                <a:gd name="connsiteX222" fmla="*/ 60103 w 99794"/>
                <a:gd name="connsiteY222" fmla="*/ 172337 h 174331"/>
                <a:gd name="connsiteX223" fmla="*/ 59436 w 99794"/>
                <a:gd name="connsiteY223" fmla="*/ 171003 h 174331"/>
                <a:gd name="connsiteX224" fmla="*/ 58007 w 99794"/>
                <a:gd name="connsiteY224" fmla="*/ 166812 h 174331"/>
                <a:gd name="connsiteX225" fmla="*/ 58674 w 99794"/>
                <a:gd name="connsiteY225" fmla="*/ 165193 h 174331"/>
                <a:gd name="connsiteX226" fmla="*/ 59722 w 99794"/>
                <a:gd name="connsiteY226" fmla="*/ 165193 h 174331"/>
                <a:gd name="connsiteX227" fmla="*/ 60960 w 99794"/>
                <a:gd name="connsiteY227" fmla="*/ 167574 h 174331"/>
                <a:gd name="connsiteX228" fmla="*/ 61913 w 99794"/>
                <a:gd name="connsiteY228" fmla="*/ 170146 h 174331"/>
                <a:gd name="connsiteX229" fmla="*/ 64294 w 99794"/>
                <a:gd name="connsiteY229" fmla="*/ 170813 h 174331"/>
                <a:gd name="connsiteX230" fmla="*/ 64865 w 99794"/>
                <a:gd name="connsiteY230" fmla="*/ 168813 h 174331"/>
                <a:gd name="connsiteX231" fmla="*/ 63818 w 99794"/>
                <a:gd name="connsiteY231" fmla="*/ 167003 h 174331"/>
                <a:gd name="connsiteX232" fmla="*/ 61151 w 99794"/>
                <a:gd name="connsiteY232" fmla="*/ 160621 h 174331"/>
                <a:gd name="connsiteX233" fmla="*/ 61722 w 99794"/>
                <a:gd name="connsiteY233" fmla="*/ 158716 h 174331"/>
                <a:gd name="connsiteX234" fmla="*/ 62960 w 99794"/>
                <a:gd name="connsiteY234" fmla="*/ 158716 h 174331"/>
                <a:gd name="connsiteX235" fmla="*/ 63532 w 99794"/>
                <a:gd name="connsiteY235" fmla="*/ 160049 h 174331"/>
                <a:gd name="connsiteX236" fmla="*/ 64389 w 99794"/>
                <a:gd name="connsiteY236" fmla="*/ 162336 h 174331"/>
                <a:gd name="connsiteX237" fmla="*/ 66008 w 99794"/>
                <a:gd name="connsiteY237" fmla="*/ 164622 h 174331"/>
                <a:gd name="connsiteX238" fmla="*/ 68371 w 99794"/>
                <a:gd name="connsiteY238" fmla="*/ 164079 h 174331"/>
                <a:gd name="connsiteX239" fmla="*/ 68390 w 99794"/>
                <a:gd name="connsiteY239" fmla="*/ 164050 h 174331"/>
                <a:gd name="connsiteX240" fmla="*/ 67628 w 99794"/>
                <a:gd name="connsiteY240" fmla="*/ 161669 h 174331"/>
                <a:gd name="connsiteX241" fmla="*/ 66866 w 99794"/>
                <a:gd name="connsiteY241" fmla="*/ 159669 h 174331"/>
                <a:gd name="connsiteX242" fmla="*/ 66866 w 99794"/>
                <a:gd name="connsiteY242" fmla="*/ 158621 h 174331"/>
                <a:gd name="connsiteX243" fmla="*/ 66866 w 99794"/>
                <a:gd name="connsiteY243" fmla="*/ 158621 h 174331"/>
                <a:gd name="connsiteX244" fmla="*/ 69628 w 99794"/>
                <a:gd name="connsiteY244" fmla="*/ 159478 h 174331"/>
                <a:gd name="connsiteX245" fmla="*/ 70199 w 99794"/>
                <a:gd name="connsiteY245" fmla="*/ 162526 h 174331"/>
                <a:gd name="connsiteX246" fmla="*/ 70199 w 99794"/>
                <a:gd name="connsiteY246" fmla="*/ 165669 h 174331"/>
                <a:gd name="connsiteX247" fmla="*/ 70771 w 99794"/>
                <a:gd name="connsiteY247" fmla="*/ 166336 h 174331"/>
                <a:gd name="connsiteX248" fmla="*/ 72295 w 99794"/>
                <a:gd name="connsiteY248" fmla="*/ 166336 h 174331"/>
                <a:gd name="connsiteX249" fmla="*/ 73248 w 99794"/>
                <a:gd name="connsiteY249" fmla="*/ 165669 h 174331"/>
                <a:gd name="connsiteX250" fmla="*/ 73248 w 99794"/>
                <a:gd name="connsiteY250" fmla="*/ 161859 h 174331"/>
                <a:gd name="connsiteX251" fmla="*/ 71342 w 99794"/>
                <a:gd name="connsiteY251" fmla="*/ 158430 h 174331"/>
                <a:gd name="connsiteX252" fmla="*/ 71342 w 99794"/>
                <a:gd name="connsiteY252" fmla="*/ 156430 h 174331"/>
                <a:gd name="connsiteX253" fmla="*/ 73152 w 99794"/>
                <a:gd name="connsiteY253" fmla="*/ 156430 h 174331"/>
                <a:gd name="connsiteX254" fmla="*/ 74010 w 99794"/>
                <a:gd name="connsiteY254" fmla="*/ 158335 h 174331"/>
                <a:gd name="connsiteX255" fmla="*/ 74010 w 99794"/>
                <a:gd name="connsiteY255" fmla="*/ 159669 h 174331"/>
                <a:gd name="connsiteX256" fmla="*/ 75057 w 99794"/>
                <a:gd name="connsiteY256" fmla="*/ 160526 h 174331"/>
                <a:gd name="connsiteX257" fmla="*/ 76677 w 99794"/>
                <a:gd name="connsiteY257" fmla="*/ 158906 h 174331"/>
                <a:gd name="connsiteX258" fmla="*/ 76677 w 99794"/>
                <a:gd name="connsiteY258" fmla="*/ 156240 h 174331"/>
                <a:gd name="connsiteX259" fmla="*/ 77724 w 99794"/>
                <a:gd name="connsiteY259" fmla="*/ 155573 h 174331"/>
                <a:gd name="connsiteX260" fmla="*/ 79058 w 99794"/>
                <a:gd name="connsiteY260" fmla="*/ 156144 h 174331"/>
                <a:gd name="connsiteX261" fmla="*/ 79629 w 99794"/>
                <a:gd name="connsiteY261" fmla="*/ 157383 h 174331"/>
                <a:gd name="connsiteX262" fmla="*/ 80772 w 99794"/>
                <a:gd name="connsiteY262" fmla="*/ 160621 h 174331"/>
                <a:gd name="connsiteX263" fmla="*/ 83535 w 99794"/>
                <a:gd name="connsiteY263" fmla="*/ 162431 h 174331"/>
                <a:gd name="connsiteX264" fmla="*/ 85154 w 99794"/>
                <a:gd name="connsiteY264" fmla="*/ 161764 h 174331"/>
                <a:gd name="connsiteX265" fmla="*/ 85154 w 99794"/>
                <a:gd name="connsiteY265" fmla="*/ 160907 h 174331"/>
                <a:gd name="connsiteX266" fmla="*/ 83535 w 99794"/>
                <a:gd name="connsiteY266" fmla="*/ 156716 h 174331"/>
                <a:gd name="connsiteX267" fmla="*/ 82487 w 99794"/>
                <a:gd name="connsiteY267" fmla="*/ 154715 h 174331"/>
                <a:gd name="connsiteX268" fmla="*/ 82487 w 99794"/>
                <a:gd name="connsiteY268" fmla="*/ 153477 h 174331"/>
                <a:gd name="connsiteX269" fmla="*/ 83820 w 99794"/>
                <a:gd name="connsiteY269" fmla="*/ 153477 h 174331"/>
                <a:gd name="connsiteX270" fmla="*/ 84963 w 99794"/>
                <a:gd name="connsiteY270" fmla="*/ 154144 h 174331"/>
                <a:gd name="connsiteX271" fmla="*/ 86202 w 99794"/>
                <a:gd name="connsiteY271" fmla="*/ 153287 h 174331"/>
                <a:gd name="connsiteX272" fmla="*/ 86202 w 99794"/>
                <a:gd name="connsiteY272" fmla="*/ 151763 h 174331"/>
                <a:gd name="connsiteX273" fmla="*/ 86202 w 99794"/>
                <a:gd name="connsiteY273" fmla="*/ 150715 h 174331"/>
                <a:gd name="connsiteX274" fmla="*/ 87535 w 99794"/>
                <a:gd name="connsiteY274" fmla="*/ 149381 h 174331"/>
                <a:gd name="connsiteX275" fmla="*/ 88678 w 99794"/>
                <a:gd name="connsiteY275" fmla="*/ 150334 h 174331"/>
                <a:gd name="connsiteX276" fmla="*/ 88678 w 99794"/>
                <a:gd name="connsiteY276" fmla="*/ 151953 h 174331"/>
                <a:gd name="connsiteX277" fmla="*/ 88678 w 99794"/>
                <a:gd name="connsiteY277" fmla="*/ 153382 h 174331"/>
                <a:gd name="connsiteX278" fmla="*/ 88678 w 99794"/>
                <a:gd name="connsiteY278" fmla="*/ 153954 h 174331"/>
                <a:gd name="connsiteX279" fmla="*/ 89249 w 99794"/>
                <a:gd name="connsiteY279" fmla="*/ 155097 h 174331"/>
                <a:gd name="connsiteX280" fmla="*/ 91631 w 99794"/>
                <a:gd name="connsiteY280" fmla="*/ 153572 h 174331"/>
                <a:gd name="connsiteX281" fmla="*/ 92202 w 99794"/>
                <a:gd name="connsiteY281" fmla="*/ 150144 h 174331"/>
                <a:gd name="connsiteX282" fmla="*/ 92202 w 99794"/>
                <a:gd name="connsiteY282" fmla="*/ 148429 h 174331"/>
                <a:gd name="connsiteX283" fmla="*/ 93440 w 99794"/>
                <a:gd name="connsiteY283" fmla="*/ 146429 h 174331"/>
                <a:gd name="connsiteX284" fmla="*/ 94774 w 99794"/>
                <a:gd name="connsiteY284" fmla="*/ 148810 h 174331"/>
                <a:gd name="connsiteX285" fmla="*/ 94202 w 99794"/>
                <a:gd name="connsiteY285" fmla="*/ 151573 h 174331"/>
                <a:gd name="connsiteX286" fmla="*/ 94774 w 99794"/>
                <a:gd name="connsiteY286" fmla="*/ 154049 h 174331"/>
                <a:gd name="connsiteX287" fmla="*/ 96488 w 99794"/>
                <a:gd name="connsiteY287" fmla="*/ 152811 h 174331"/>
                <a:gd name="connsiteX288" fmla="*/ 96965 w 99794"/>
                <a:gd name="connsiteY288" fmla="*/ 150524 h 174331"/>
                <a:gd name="connsiteX289" fmla="*/ 98489 w 99794"/>
                <a:gd name="connsiteY289" fmla="*/ 149477 h 174331"/>
                <a:gd name="connsiteX290" fmla="*/ 97917 w 99794"/>
                <a:gd name="connsiteY290" fmla="*/ 139952 h 174331"/>
                <a:gd name="connsiteX291" fmla="*/ 92488 w 99794"/>
                <a:gd name="connsiteY291" fmla="*/ 89755 h 174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99794" h="174331">
                  <a:moveTo>
                    <a:pt x="92488" y="89755"/>
                  </a:moveTo>
                  <a:cubicBezTo>
                    <a:pt x="89935" y="72677"/>
                    <a:pt x="91002" y="55246"/>
                    <a:pt x="95631" y="38606"/>
                  </a:cubicBezTo>
                  <a:cubicBezTo>
                    <a:pt x="97250" y="34472"/>
                    <a:pt x="98622" y="30243"/>
                    <a:pt x="99727" y="25938"/>
                  </a:cubicBezTo>
                  <a:cubicBezTo>
                    <a:pt x="99775" y="24919"/>
                    <a:pt x="99775" y="23909"/>
                    <a:pt x="99727" y="22890"/>
                  </a:cubicBezTo>
                  <a:lnTo>
                    <a:pt x="99727" y="22890"/>
                  </a:lnTo>
                  <a:cubicBezTo>
                    <a:pt x="99213" y="22823"/>
                    <a:pt x="98793" y="22442"/>
                    <a:pt x="98679" y="21937"/>
                  </a:cubicBezTo>
                  <a:cubicBezTo>
                    <a:pt x="98489" y="21451"/>
                    <a:pt x="98489" y="20899"/>
                    <a:pt x="98679" y="20413"/>
                  </a:cubicBezTo>
                  <a:cubicBezTo>
                    <a:pt x="98765" y="19908"/>
                    <a:pt x="98765" y="19394"/>
                    <a:pt x="98679" y="18889"/>
                  </a:cubicBezTo>
                  <a:lnTo>
                    <a:pt x="98679" y="18889"/>
                  </a:lnTo>
                  <a:cubicBezTo>
                    <a:pt x="98679" y="18889"/>
                    <a:pt x="98679" y="17841"/>
                    <a:pt x="98108" y="17746"/>
                  </a:cubicBezTo>
                  <a:cubicBezTo>
                    <a:pt x="97536" y="17651"/>
                    <a:pt x="96393" y="17746"/>
                    <a:pt x="95727" y="19270"/>
                  </a:cubicBezTo>
                  <a:cubicBezTo>
                    <a:pt x="95250" y="20365"/>
                    <a:pt x="95250" y="21604"/>
                    <a:pt x="95727" y="22699"/>
                  </a:cubicBezTo>
                  <a:cubicBezTo>
                    <a:pt x="95917" y="23251"/>
                    <a:pt x="95917" y="23861"/>
                    <a:pt x="95727" y="24413"/>
                  </a:cubicBezTo>
                  <a:cubicBezTo>
                    <a:pt x="95060" y="25938"/>
                    <a:pt x="94488" y="25461"/>
                    <a:pt x="94583" y="26414"/>
                  </a:cubicBezTo>
                  <a:lnTo>
                    <a:pt x="94583" y="26414"/>
                  </a:lnTo>
                  <a:cubicBezTo>
                    <a:pt x="94583" y="24223"/>
                    <a:pt x="93631" y="24890"/>
                    <a:pt x="93250" y="24033"/>
                  </a:cubicBezTo>
                  <a:cubicBezTo>
                    <a:pt x="93155" y="23070"/>
                    <a:pt x="93355" y="22108"/>
                    <a:pt x="93821" y="21271"/>
                  </a:cubicBezTo>
                  <a:cubicBezTo>
                    <a:pt x="93821" y="20318"/>
                    <a:pt x="93821" y="18984"/>
                    <a:pt x="93250" y="18699"/>
                  </a:cubicBezTo>
                  <a:cubicBezTo>
                    <a:pt x="92678" y="18413"/>
                    <a:pt x="91821" y="19270"/>
                    <a:pt x="91631" y="19937"/>
                  </a:cubicBezTo>
                  <a:cubicBezTo>
                    <a:pt x="91440" y="20604"/>
                    <a:pt x="91631" y="21556"/>
                    <a:pt x="91154" y="22223"/>
                  </a:cubicBezTo>
                  <a:cubicBezTo>
                    <a:pt x="90678" y="22890"/>
                    <a:pt x="90011" y="23652"/>
                    <a:pt x="89345" y="23270"/>
                  </a:cubicBezTo>
                  <a:cubicBezTo>
                    <a:pt x="88678" y="22890"/>
                    <a:pt x="88773" y="21461"/>
                    <a:pt x="89345" y="20604"/>
                  </a:cubicBezTo>
                  <a:lnTo>
                    <a:pt x="90869" y="17460"/>
                  </a:lnTo>
                  <a:cubicBezTo>
                    <a:pt x="91183" y="16937"/>
                    <a:pt x="91383" y="16355"/>
                    <a:pt x="91440" y="15746"/>
                  </a:cubicBezTo>
                  <a:cubicBezTo>
                    <a:pt x="91450" y="15117"/>
                    <a:pt x="91069" y="14555"/>
                    <a:pt x="90488" y="14317"/>
                  </a:cubicBezTo>
                  <a:cubicBezTo>
                    <a:pt x="89821" y="14317"/>
                    <a:pt x="89249" y="14317"/>
                    <a:pt x="88773" y="15365"/>
                  </a:cubicBezTo>
                  <a:cubicBezTo>
                    <a:pt x="88249" y="16222"/>
                    <a:pt x="87859" y="17156"/>
                    <a:pt x="87630" y="18127"/>
                  </a:cubicBezTo>
                  <a:cubicBezTo>
                    <a:pt x="87630" y="19270"/>
                    <a:pt x="86963" y="20889"/>
                    <a:pt x="85725" y="20889"/>
                  </a:cubicBezTo>
                  <a:cubicBezTo>
                    <a:pt x="84887" y="20794"/>
                    <a:pt x="84287" y="20032"/>
                    <a:pt x="84392" y="19194"/>
                  </a:cubicBezTo>
                  <a:cubicBezTo>
                    <a:pt x="84392" y="19194"/>
                    <a:pt x="84392" y="19184"/>
                    <a:pt x="84392" y="19175"/>
                  </a:cubicBezTo>
                  <a:cubicBezTo>
                    <a:pt x="84458" y="18365"/>
                    <a:pt x="84830" y="17613"/>
                    <a:pt x="85439" y="17080"/>
                  </a:cubicBezTo>
                  <a:cubicBezTo>
                    <a:pt x="86202" y="16127"/>
                    <a:pt x="87249" y="15079"/>
                    <a:pt x="86868" y="13936"/>
                  </a:cubicBezTo>
                  <a:cubicBezTo>
                    <a:pt x="86478" y="13069"/>
                    <a:pt x="85478" y="12650"/>
                    <a:pt x="84582" y="12983"/>
                  </a:cubicBezTo>
                  <a:cubicBezTo>
                    <a:pt x="83706" y="13355"/>
                    <a:pt x="82992" y="14031"/>
                    <a:pt x="82582" y="14888"/>
                  </a:cubicBezTo>
                  <a:cubicBezTo>
                    <a:pt x="82582" y="15746"/>
                    <a:pt x="81915" y="16698"/>
                    <a:pt x="81439" y="17556"/>
                  </a:cubicBezTo>
                  <a:cubicBezTo>
                    <a:pt x="80963" y="18413"/>
                    <a:pt x="80772" y="18413"/>
                    <a:pt x="80296" y="18317"/>
                  </a:cubicBezTo>
                  <a:cubicBezTo>
                    <a:pt x="79820" y="16651"/>
                    <a:pt x="80220" y="14869"/>
                    <a:pt x="81344" y="13555"/>
                  </a:cubicBezTo>
                  <a:cubicBezTo>
                    <a:pt x="81772" y="13117"/>
                    <a:pt x="82163" y="12641"/>
                    <a:pt x="82487" y="12126"/>
                  </a:cubicBezTo>
                  <a:cubicBezTo>
                    <a:pt x="82734" y="11545"/>
                    <a:pt x="82468" y="10869"/>
                    <a:pt x="81887" y="10631"/>
                  </a:cubicBezTo>
                  <a:cubicBezTo>
                    <a:pt x="81858" y="10621"/>
                    <a:pt x="81839" y="10612"/>
                    <a:pt x="81820" y="10602"/>
                  </a:cubicBezTo>
                  <a:lnTo>
                    <a:pt x="81248" y="10602"/>
                  </a:lnTo>
                  <a:cubicBezTo>
                    <a:pt x="79953" y="11021"/>
                    <a:pt x="78953" y="12060"/>
                    <a:pt x="78581" y="13365"/>
                  </a:cubicBezTo>
                  <a:cubicBezTo>
                    <a:pt x="78581" y="14412"/>
                    <a:pt x="78581" y="15746"/>
                    <a:pt x="77248" y="16222"/>
                  </a:cubicBezTo>
                  <a:cubicBezTo>
                    <a:pt x="76581" y="13698"/>
                    <a:pt x="77391" y="11012"/>
                    <a:pt x="79344" y="9269"/>
                  </a:cubicBezTo>
                  <a:cubicBezTo>
                    <a:pt x="79982" y="8840"/>
                    <a:pt x="80553" y="8326"/>
                    <a:pt x="81058" y="7745"/>
                  </a:cubicBezTo>
                  <a:cubicBezTo>
                    <a:pt x="81496" y="7078"/>
                    <a:pt x="81496" y="6221"/>
                    <a:pt x="81058" y="5554"/>
                  </a:cubicBezTo>
                  <a:cubicBezTo>
                    <a:pt x="80591" y="5126"/>
                    <a:pt x="79972" y="4916"/>
                    <a:pt x="79344" y="4983"/>
                  </a:cubicBezTo>
                  <a:cubicBezTo>
                    <a:pt x="77562" y="5116"/>
                    <a:pt x="75972" y="6163"/>
                    <a:pt x="75152" y="7745"/>
                  </a:cubicBezTo>
                  <a:cubicBezTo>
                    <a:pt x="74571" y="9374"/>
                    <a:pt x="74190" y="11069"/>
                    <a:pt x="74010" y="12793"/>
                  </a:cubicBezTo>
                  <a:cubicBezTo>
                    <a:pt x="74010" y="13460"/>
                    <a:pt x="73533" y="14127"/>
                    <a:pt x="72962" y="14317"/>
                  </a:cubicBezTo>
                  <a:cubicBezTo>
                    <a:pt x="72390" y="14508"/>
                    <a:pt x="71438" y="13650"/>
                    <a:pt x="71342" y="12793"/>
                  </a:cubicBezTo>
                  <a:cubicBezTo>
                    <a:pt x="71438" y="11946"/>
                    <a:pt x="71638" y="11117"/>
                    <a:pt x="71914" y="10317"/>
                  </a:cubicBezTo>
                  <a:cubicBezTo>
                    <a:pt x="72343" y="9583"/>
                    <a:pt x="72343" y="8668"/>
                    <a:pt x="71914" y="7935"/>
                  </a:cubicBezTo>
                  <a:cubicBezTo>
                    <a:pt x="71171" y="7212"/>
                    <a:pt x="69990" y="7212"/>
                    <a:pt x="69247" y="7935"/>
                  </a:cubicBezTo>
                  <a:cubicBezTo>
                    <a:pt x="68599" y="8726"/>
                    <a:pt x="68199" y="9688"/>
                    <a:pt x="68104" y="10697"/>
                  </a:cubicBezTo>
                  <a:lnTo>
                    <a:pt x="68104" y="12317"/>
                  </a:lnTo>
                  <a:cubicBezTo>
                    <a:pt x="67294" y="10336"/>
                    <a:pt x="67294" y="8107"/>
                    <a:pt x="68104" y="6126"/>
                  </a:cubicBezTo>
                  <a:cubicBezTo>
                    <a:pt x="68142" y="5583"/>
                    <a:pt x="68142" y="5049"/>
                    <a:pt x="68104" y="4506"/>
                  </a:cubicBezTo>
                  <a:cubicBezTo>
                    <a:pt x="68104" y="3935"/>
                    <a:pt x="68104" y="3268"/>
                    <a:pt x="67437" y="3078"/>
                  </a:cubicBezTo>
                  <a:cubicBezTo>
                    <a:pt x="67190" y="2992"/>
                    <a:pt x="66923" y="2992"/>
                    <a:pt x="66675" y="3078"/>
                  </a:cubicBezTo>
                  <a:cubicBezTo>
                    <a:pt x="65256" y="3421"/>
                    <a:pt x="64246" y="4668"/>
                    <a:pt x="64199" y="6126"/>
                  </a:cubicBezTo>
                  <a:cubicBezTo>
                    <a:pt x="64103" y="7516"/>
                    <a:pt x="64103" y="8926"/>
                    <a:pt x="64199" y="10317"/>
                  </a:cubicBezTo>
                  <a:cubicBezTo>
                    <a:pt x="64199" y="10888"/>
                    <a:pt x="64199" y="11650"/>
                    <a:pt x="63341" y="11460"/>
                  </a:cubicBezTo>
                  <a:cubicBezTo>
                    <a:pt x="63303" y="11307"/>
                    <a:pt x="63303" y="11136"/>
                    <a:pt x="63341" y="10983"/>
                  </a:cubicBezTo>
                  <a:cubicBezTo>
                    <a:pt x="62294" y="9174"/>
                    <a:pt x="63341" y="6792"/>
                    <a:pt x="62579" y="4792"/>
                  </a:cubicBezTo>
                  <a:cubicBezTo>
                    <a:pt x="62084" y="3601"/>
                    <a:pt x="61217" y="2591"/>
                    <a:pt x="60103" y="1935"/>
                  </a:cubicBezTo>
                  <a:cubicBezTo>
                    <a:pt x="59436" y="1458"/>
                    <a:pt x="58198" y="1077"/>
                    <a:pt x="57912" y="1935"/>
                  </a:cubicBezTo>
                  <a:cubicBezTo>
                    <a:pt x="57817" y="2278"/>
                    <a:pt x="57817" y="2639"/>
                    <a:pt x="57912" y="2982"/>
                  </a:cubicBezTo>
                  <a:cubicBezTo>
                    <a:pt x="58484" y="4506"/>
                    <a:pt x="59436" y="5745"/>
                    <a:pt x="60103" y="7269"/>
                  </a:cubicBezTo>
                  <a:cubicBezTo>
                    <a:pt x="60713" y="8735"/>
                    <a:pt x="60713" y="10374"/>
                    <a:pt x="60103" y="11840"/>
                  </a:cubicBezTo>
                  <a:cubicBezTo>
                    <a:pt x="59436" y="11840"/>
                    <a:pt x="58674" y="11840"/>
                    <a:pt x="58484" y="10793"/>
                  </a:cubicBezTo>
                  <a:cubicBezTo>
                    <a:pt x="58293" y="9745"/>
                    <a:pt x="58484" y="9269"/>
                    <a:pt x="57912" y="8602"/>
                  </a:cubicBezTo>
                  <a:lnTo>
                    <a:pt x="57912" y="8602"/>
                  </a:lnTo>
                  <a:cubicBezTo>
                    <a:pt x="57341" y="8602"/>
                    <a:pt x="56769" y="9174"/>
                    <a:pt x="56769" y="9936"/>
                  </a:cubicBezTo>
                  <a:cubicBezTo>
                    <a:pt x="56769" y="10697"/>
                    <a:pt x="56769" y="11555"/>
                    <a:pt x="55912" y="11650"/>
                  </a:cubicBezTo>
                  <a:cubicBezTo>
                    <a:pt x="54864" y="10221"/>
                    <a:pt x="55245" y="8221"/>
                    <a:pt x="55150" y="6506"/>
                  </a:cubicBezTo>
                  <a:cubicBezTo>
                    <a:pt x="54950" y="3849"/>
                    <a:pt x="53502" y="1449"/>
                    <a:pt x="51245" y="29"/>
                  </a:cubicBezTo>
                  <a:cubicBezTo>
                    <a:pt x="50864" y="-56"/>
                    <a:pt x="50483" y="-56"/>
                    <a:pt x="50102" y="29"/>
                  </a:cubicBezTo>
                  <a:cubicBezTo>
                    <a:pt x="49244" y="29"/>
                    <a:pt x="48673" y="982"/>
                    <a:pt x="48578" y="1839"/>
                  </a:cubicBezTo>
                  <a:cubicBezTo>
                    <a:pt x="48654" y="2754"/>
                    <a:pt x="48883" y="3659"/>
                    <a:pt x="49244" y="4506"/>
                  </a:cubicBezTo>
                  <a:cubicBezTo>
                    <a:pt x="49654" y="5669"/>
                    <a:pt x="49883" y="6888"/>
                    <a:pt x="49911" y="8126"/>
                  </a:cubicBezTo>
                  <a:cubicBezTo>
                    <a:pt x="49911" y="9364"/>
                    <a:pt x="49911" y="10888"/>
                    <a:pt x="48482" y="11079"/>
                  </a:cubicBezTo>
                  <a:cubicBezTo>
                    <a:pt x="47054" y="11269"/>
                    <a:pt x="46482" y="10126"/>
                    <a:pt x="46196" y="9078"/>
                  </a:cubicBezTo>
                  <a:cubicBezTo>
                    <a:pt x="46101" y="7964"/>
                    <a:pt x="45844" y="6878"/>
                    <a:pt x="45435" y="5840"/>
                  </a:cubicBezTo>
                  <a:cubicBezTo>
                    <a:pt x="44863" y="4887"/>
                    <a:pt x="43339" y="4411"/>
                    <a:pt x="42767" y="5840"/>
                  </a:cubicBezTo>
                  <a:cubicBezTo>
                    <a:pt x="42577" y="6230"/>
                    <a:pt x="42577" y="6688"/>
                    <a:pt x="42767" y="7078"/>
                  </a:cubicBezTo>
                  <a:cubicBezTo>
                    <a:pt x="43063" y="7992"/>
                    <a:pt x="43406" y="8878"/>
                    <a:pt x="43815" y="9745"/>
                  </a:cubicBezTo>
                  <a:cubicBezTo>
                    <a:pt x="44244" y="10612"/>
                    <a:pt x="44244" y="11631"/>
                    <a:pt x="43815" y="12507"/>
                  </a:cubicBezTo>
                  <a:cubicBezTo>
                    <a:pt x="43291" y="12936"/>
                    <a:pt x="42529" y="12936"/>
                    <a:pt x="42006" y="12507"/>
                  </a:cubicBezTo>
                  <a:cubicBezTo>
                    <a:pt x="41244" y="12507"/>
                    <a:pt x="41053" y="11269"/>
                    <a:pt x="40958" y="10507"/>
                  </a:cubicBezTo>
                  <a:lnTo>
                    <a:pt x="40196" y="4697"/>
                  </a:lnTo>
                  <a:cubicBezTo>
                    <a:pt x="40072" y="3754"/>
                    <a:pt x="39853" y="2830"/>
                    <a:pt x="39529" y="1935"/>
                  </a:cubicBezTo>
                  <a:cubicBezTo>
                    <a:pt x="39234" y="1020"/>
                    <a:pt x="38634" y="249"/>
                    <a:pt x="37814" y="-256"/>
                  </a:cubicBezTo>
                  <a:cubicBezTo>
                    <a:pt x="37262" y="-447"/>
                    <a:pt x="36652" y="-447"/>
                    <a:pt x="36100" y="-256"/>
                  </a:cubicBezTo>
                  <a:cubicBezTo>
                    <a:pt x="35557" y="-47"/>
                    <a:pt x="35205" y="496"/>
                    <a:pt x="35243" y="1077"/>
                  </a:cubicBezTo>
                  <a:cubicBezTo>
                    <a:pt x="35290" y="1572"/>
                    <a:pt x="35490" y="2039"/>
                    <a:pt x="35814" y="2411"/>
                  </a:cubicBezTo>
                  <a:cubicBezTo>
                    <a:pt x="36652" y="3659"/>
                    <a:pt x="37148" y="5106"/>
                    <a:pt x="37243" y="6602"/>
                  </a:cubicBezTo>
                  <a:cubicBezTo>
                    <a:pt x="37243" y="7269"/>
                    <a:pt x="37243" y="7935"/>
                    <a:pt x="36576" y="8221"/>
                  </a:cubicBezTo>
                  <a:cubicBezTo>
                    <a:pt x="36243" y="8355"/>
                    <a:pt x="35862" y="8355"/>
                    <a:pt x="35528" y="8221"/>
                  </a:cubicBezTo>
                  <a:cubicBezTo>
                    <a:pt x="34909" y="7564"/>
                    <a:pt x="34509" y="6735"/>
                    <a:pt x="34385" y="5840"/>
                  </a:cubicBezTo>
                  <a:cubicBezTo>
                    <a:pt x="34243" y="4926"/>
                    <a:pt x="33919" y="4049"/>
                    <a:pt x="33433" y="3268"/>
                  </a:cubicBezTo>
                  <a:cubicBezTo>
                    <a:pt x="32909" y="2487"/>
                    <a:pt x="31899" y="2211"/>
                    <a:pt x="31052" y="2601"/>
                  </a:cubicBezTo>
                  <a:cubicBezTo>
                    <a:pt x="30518" y="3116"/>
                    <a:pt x="30328" y="3897"/>
                    <a:pt x="30575" y="4602"/>
                  </a:cubicBezTo>
                  <a:cubicBezTo>
                    <a:pt x="30756" y="5268"/>
                    <a:pt x="31080" y="5887"/>
                    <a:pt x="31528" y="6411"/>
                  </a:cubicBezTo>
                  <a:cubicBezTo>
                    <a:pt x="32757" y="8374"/>
                    <a:pt x="33623" y="10526"/>
                    <a:pt x="34100" y="12793"/>
                  </a:cubicBezTo>
                  <a:cubicBezTo>
                    <a:pt x="34100" y="13460"/>
                    <a:pt x="34100" y="14412"/>
                    <a:pt x="34100" y="14698"/>
                  </a:cubicBezTo>
                  <a:cubicBezTo>
                    <a:pt x="33690" y="14955"/>
                    <a:pt x="33176" y="14955"/>
                    <a:pt x="32766" y="14698"/>
                  </a:cubicBezTo>
                  <a:cubicBezTo>
                    <a:pt x="32671" y="14260"/>
                    <a:pt x="32671" y="13802"/>
                    <a:pt x="32766" y="13365"/>
                  </a:cubicBezTo>
                  <a:cubicBezTo>
                    <a:pt x="32166" y="11860"/>
                    <a:pt x="31395" y="10421"/>
                    <a:pt x="30480" y="9078"/>
                  </a:cubicBezTo>
                  <a:cubicBezTo>
                    <a:pt x="30261" y="8155"/>
                    <a:pt x="29728" y="7345"/>
                    <a:pt x="28956" y="6792"/>
                  </a:cubicBezTo>
                  <a:cubicBezTo>
                    <a:pt x="28099" y="6792"/>
                    <a:pt x="26861" y="6792"/>
                    <a:pt x="26575" y="7364"/>
                  </a:cubicBezTo>
                  <a:cubicBezTo>
                    <a:pt x="26289" y="7935"/>
                    <a:pt x="26575" y="8983"/>
                    <a:pt x="27242" y="9745"/>
                  </a:cubicBezTo>
                  <a:cubicBezTo>
                    <a:pt x="27651" y="10345"/>
                    <a:pt x="27908" y="11031"/>
                    <a:pt x="28004" y="11746"/>
                  </a:cubicBezTo>
                  <a:cubicBezTo>
                    <a:pt x="28147" y="12079"/>
                    <a:pt x="28147" y="12459"/>
                    <a:pt x="28004" y="12793"/>
                  </a:cubicBezTo>
                  <a:cubicBezTo>
                    <a:pt x="28042" y="12946"/>
                    <a:pt x="28042" y="13117"/>
                    <a:pt x="28004" y="13269"/>
                  </a:cubicBezTo>
                  <a:cubicBezTo>
                    <a:pt x="27023" y="13708"/>
                    <a:pt x="25880" y="13336"/>
                    <a:pt x="25337" y="12412"/>
                  </a:cubicBezTo>
                  <a:cubicBezTo>
                    <a:pt x="24860" y="11469"/>
                    <a:pt x="24670" y="10412"/>
                    <a:pt x="24765" y="9364"/>
                  </a:cubicBezTo>
                  <a:cubicBezTo>
                    <a:pt x="24956" y="8326"/>
                    <a:pt x="24956" y="7259"/>
                    <a:pt x="24765" y="6221"/>
                  </a:cubicBezTo>
                  <a:cubicBezTo>
                    <a:pt x="24765" y="6221"/>
                    <a:pt x="24765" y="5649"/>
                    <a:pt x="24194" y="5554"/>
                  </a:cubicBezTo>
                  <a:cubicBezTo>
                    <a:pt x="23727" y="5259"/>
                    <a:pt x="23136" y="5259"/>
                    <a:pt x="22670" y="5554"/>
                  </a:cubicBezTo>
                  <a:lnTo>
                    <a:pt x="21717" y="6221"/>
                  </a:lnTo>
                  <a:cubicBezTo>
                    <a:pt x="20993" y="7392"/>
                    <a:pt x="20993" y="8859"/>
                    <a:pt x="21717" y="10031"/>
                  </a:cubicBezTo>
                  <a:cubicBezTo>
                    <a:pt x="22441" y="11117"/>
                    <a:pt x="23079" y="12269"/>
                    <a:pt x="23622" y="13460"/>
                  </a:cubicBezTo>
                  <a:cubicBezTo>
                    <a:pt x="24003" y="14069"/>
                    <a:pt x="24003" y="14851"/>
                    <a:pt x="23622" y="15460"/>
                  </a:cubicBezTo>
                  <a:cubicBezTo>
                    <a:pt x="23108" y="15936"/>
                    <a:pt x="22327" y="15936"/>
                    <a:pt x="21812" y="15460"/>
                  </a:cubicBezTo>
                  <a:cubicBezTo>
                    <a:pt x="21374" y="14908"/>
                    <a:pt x="21079" y="14251"/>
                    <a:pt x="20955" y="13555"/>
                  </a:cubicBezTo>
                  <a:cubicBezTo>
                    <a:pt x="21012" y="13117"/>
                    <a:pt x="21012" y="12669"/>
                    <a:pt x="20955" y="12222"/>
                  </a:cubicBezTo>
                  <a:cubicBezTo>
                    <a:pt x="20955" y="11746"/>
                    <a:pt x="20479" y="11364"/>
                    <a:pt x="20003" y="11364"/>
                  </a:cubicBezTo>
                  <a:cubicBezTo>
                    <a:pt x="19527" y="11364"/>
                    <a:pt x="18383" y="12126"/>
                    <a:pt x="18383" y="12983"/>
                  </a:cubicBezTo>
                  <a:cubicBezTo>
                    <a:pt x="18288" y="13869"/>
                    <a:pt x="18288" y="14765"/>
                    <a:pt x="18383" y="15651"/>
                  </a:cubicBezTo>
                  <a:cubicBezTo>
                    <a:pt x="18193" y="16060"/>
                    <a:pt x="17783" y="16317"/>
                    <a:pt x="17336" y="16317"/>
                  </a:cubicBezTo>
                  <a:cubicBezTo>
                    <a:pt x="16793" y="16384"/>
                    <a:pt x="16259" y="16165"/>
                    <a:pt x="15907" y="15746"/>
                  </a:cubicBezTo>
                  <a:cubicBezTo>
                    <a:pt x="15650" y="15374"/>
                    <a:pt x="15488" y="14955"/>
                    <a:pt x="15431" y="14508"/>
                  </a:cubicBezTo>
                  <a:cubicBezTo>
                    <a:pt x="15212" y="13374"/>
                    <a:pt x="14821" y="12288"/>
                    <a:pt x="14288" y="11269"/>
                  </a:cubicBezTo>
                  <a:cubicBezTo>
                    <a:pt x="13716" y="10288"/>
                    <a:pt x="12735" y="9621"/>
                    <a:pt x="11621" y="9459"/>
                  </a:cubicBezTo>
                  <a:cubicBezTo>
                    <a:pt x="10992" y="9317"/>
                    <a:pt x="10344" y="9583"/>
                    <a:pt x="10002" y="10126"/>
                  </a:cubicBezTo>
                  <a:cubicBezTo>
                    <a:pt x="9916" y="10402"/>
                    <a:pt x="9916" y="10707"/>
                    <a:pt x="10002" y="10983"/>
                  </a:cubicBezTo>
                  <a:cubicBezTo>
                    <a:pt x="10106" y="12507"/>
                    <a:pt x="10668" y="13974"/>
                    <a:pt x="11621" y="15174"/>
                  </a:cubicBezTo>
                  <a:cubicBezTo>
                    <a:pt x="12087" y="15755"/>
                    <a:pt x="12411" y="16441"/>
                    <a:pt x="12573" y="17174"/>
                  </a:cubicBezTo>
                  <a:cubicBezTo>
                    <a:pt x="12821" y="17556"/>
                    <a:pt x="12821" y="18032"/>
                    <a:pt x="12573" y="18413"/>
                  </a:cubicBezTo>
                  <a:cubicBezTo>
                    <a:pt x="12154" y="18603"/>
                    <a:pt x="11668" y="18603"/>
                    <a:pt x="11240" y="18413"/>
                  </a:cubicBezTo>
                  <a:cubicBezTo>
                    <a:pt x="10954" y="18051"/>
                    <a:pt x="10544" y="17813"/>
                    <a:pt x="10097" y="17746"/>
                  </a:cubicBezTo>
                  <a:cubicBezTo>
                    <a:pt x="9859" y="17632"/>
                    <a:pt x="9573" y="17632"/>
                    <a:pt x="9335" y="17746"/>
                  </a:cubicBezTo>
                  <a:cubicBezTo>
                    <a:pt x="8782" y="23261"/>
                    <a:pt x="7896" y="28728"/>
                    <a:pt x="6668" y="34129"/>
                  </a:cubicBezTo>
                  <a:cubicBezTo>
                    <a:pt x="5525" y="38511"/>
                    <a:pt x="4001" y="42702"/>
                    <a:pt x="2953" y="47083"/>
                  </a:cubicBezTo>
                  <a:cubicBezTo>
                    <a:pt x="667" y="61770"/>
                    <a:pt x="372" y="76706"/>
                    <a:pt x="2096" y="91470"/>
                  </a:cubicBezTo>
                  <a:cubicBezTo>
                    <a:pt x="2543" y="102975"/>
                    <a:pt x="2124" y="114501"/>
                    <a:pt x="857" y="125950"/>
                  </a:cubicBezTo>
                  <a:cubicBezTo>
                    <a:pt x="-28" y="131265"/>
                    <a:pt x="-257" y="136675"/>
                    <a:pt x="191" y="142048"/>
                  </a:cubicBezTo>
                  <a:cubicBezTo>
                    <a:pt x="734" y="145791"/>
                    <a:pt x="1858" y="149420"/>
                    <a:pt x="3524" y="152811"/>
                  </a:cubicBezTo>
                  <a:cubicBezTo>
                    <a:pt x="3477" y="152306"/>
                    <a:pt x="3477" y="151791"/>
                    <a:pt x="3524" y="151286"/>
                  </a:cubicBezTo>
                  <a:cubicBezTo>
                    <a:pt x="3524" y="150524"/>
                    <a:pt x="4667" y="149953"/>
                    <a:pt x="5334" y="150334"/>
                  </a:cubicBezTo>
                  <a:cubicBezTo>
                    <a:pt x="6001" y="150715"/>
                    <a:pt x="5906" y="152049"/>
                    <a:pt x="5334" y="153001"/>
                  </a:cubicBezTo>
                  <a:lnTo>
                    <a:pt x="4191" y="155287"/>
                  </a:lnTo>
                  <a:lnTo>
                    <a:pt x="5810" y="158335"/>
                  </a:lnTo>
                  <a:lnTo>
                    <a:pt x="5810" y="158335"/>
                  </a:lnTo>
                  <a:cubicBezTo>
                    <a:pt x="6363" y="157516"/>
                    <a:pt x="6772" y="156620"/>
                    <a:pt x="7049" y="155668"/>
                  </a:cubicBezTo>
                  <a:cubicBezTo>
                    <a:pt x="7049" y="154430"/>
                    <a:pt x="7811" y="152906"/>
                    <a:pt x="8954" y="152906"/>
                  </a:cubicBezTo>
                  <a:cubicBezTo>
                    <a:pt x="9811" y="153001"/>
                    <a:pt x="10440" y="153763"/>
                    <a:pt x="10382" y="154621"/>
                  </a:cubicBezTo>
                  <a:cubicBezTo>
                    <a:pt x="10268" y="155411"/>
                    <a:pt x="9897" y="156144"/>
                    <a:pt x="9335" y="156716"/>
                  </a:cubicBezTo>
                  <a:cubicBezTo>
                    <a:pt x="8477" y="157668"/>
                    <a:pt x="7430" y="158716"/>
                    <a:pt x="7811" y="159859"/>
                  </a:cubicBezTo>
                  <a:cubicBezTo>
                    <a:pt x="8239" y="160745"/>
                    <a:pt x="9268" y="161154"/>
                    <a:pt x="10192" y="160811"/>
                  </a:cubicBezTo>
                  <a:cubicBezTo>
                    <a:pt x="11040" y="160440"/>
                    <a:pt x="11726" y="159754"/>
                    <a:pt x="12097" y="158906"/>
                  </a:cubicBezTo>
                  <a:cubicBezTo>
                    <a:pt x="12573" y="158049"/>
                    <a:pt x="12859" y="157097"/>
                    <a:pt x="13335" y="156240"/>
                  </a:cubicBezTo>
                  <a:cubicBezTo>
                    <a:pt x="13811" y="155382"/>
                    <a:pt x="14002" y="155382"/>
                    <a:pt x="14478" y="155478"/>
                  </a:cubicBezTo>
                  <a:cubicBezTo>
                    <a:pt x="14897" y="157144"/>
                    <a:pt x="14516" y="158906"/>
                    <a:pt x="13431" y="160240"/>
                  </a:cubicBezTo>
                  <a:cubicBezTo>
                    <a:pt x="12926" y="160602"/>
                    <a:pt x="12526" y="161098"/>
                    <a:pt x="12287" y="161669"/>
                  </a:cubicBezTo>
                  <a:cubicBezTo>
                    <a:pt x="12021" y="162240"/>
                    <a:pt x="12268" y="162917"/>
                    <a:pt x="12840" y="163183"/>
                  </a:cubicBezTo>
                  <a:cubicBezTo>
                    <a:pt x="12849" y="163193"/>
                    <a:pt x="12859" y="163193"/>
                    <a:pt x="12859" y="163193"/>
                  </a:cubicBezTo>
                  <a:lnTo>
                    <a:pt x="13526" y="163193"/>
                  </a:lnTo>
                  <a:cubicBezTo>
                    <a:pt x="14783" y="162717"/>
                    <a:pt x="15764" y="161707"/>
                    <a:pt x="16193" y="160431"/>
                  </a:cubicBezTo>
                  <a:cubicBezTo>
                    <a:pt x="16193" y="159383"/>
                    <a:pt x="16193" y="158049"/>
                    <a:pt x="17526" y="157573"/>
                  </a:cubicBezTo>
                  <a:cubicBezTo>
                    <a:pt x="18222" y="160088"/>
                    <a:pt x="17364" y="162783"/>
                    <a:pt x="15335" y="164431"/>
                  </a:cubicBezTo>
                  <a:cubicBezTo>
                    <a:pt x="14726" y="164898"/>
                    <a:pt x="14183" y="165441"/>
                    <a:pt x="13716" y="166050"/>
                  </a:cubicBezTo>
                  <a:cubicBezTo>
                    <a:pt x="13259" y="166708"/>
                    <a:pt x="13259" y="167584"/>
                    <a:pt x="13716" y="168241"/>
                  </a:cubicBezTo>
                  <a:cubicBezTo>
                    <a:pt x="14221" y="168660"/>
                    <a:pt x="14869" y="168870"/>
                    <a:pt x="15526" y="168813"/>
                  </a:cubicBezTo>
                  <a:cubicBezTo>
                    <a:pt x="17307" y="168679"/>
                    <a:pt x="18898" y="167631"/>
                    <a:pt x="19717" y="166050"/>
                  </a:cubicBezTo>
                  <a:cubicBezTo>
                    <a:pt x="20288" y="164412"/>
                    <a:pt x="20698" y="162717"/>
                    <a:pt x="20955" y="161002"/>
                  </a:cubicBezTo>
                  <a:cubicBezTo>
                    <a:pt x="21003" y="160335"/>
                    <a:pt x="21403" y="159754"/>
                    <a:pt x="22003" y="159478"/>
                  </a:cubicBezTo>
                  <a:cubicBezTo>
                    <a:pt x="22765" y="159478"/>
                    <a:pt x="23527" y="160145"/>
                    <a:pt x="23622" y="161002"/>
                  </a:cubicBezTo>
                  <a:cubicBezTo>
                    <a:pt x="23536" y="161859"/>
                    <a:pt x="23308" y="162697"/>
                    <a:pt x="22956" y="163479"/>
                  </a:cubicBezTo>
                  <a:cubicBezTo>
                    <a:pt x="22527" y="164212"/>
                    <a:pt x="22527" y="165126"/>
                    <a:pt x="22956" y="165860"/>
                  </a:cubicBezTo>
                  <a:cubicBezTo>
                    <a:pt x="23698" y="166584"/>
                    <a:pt x="24880" y="166584"/>
                    <a:pt x="25623" y="165860"/>
                  </a:cubicBezTo>
                  <a:cubicBezTo>
                    <a:pt x="26261" y="165059"/>
                    <a:pt x="26680" y="164107"/>
                    <a:pt x="26861" y="163097"/>
                  </a:cubicBezTo>
                  <a:lnTo>
                    <a:pt x="26861" y="161478"/>
                  </a:lnTo>
                  <a:cubicBezTo>
                    <a:pt x="27623" y="163469"/>
                    <a:pt x="27623" y="165679"/>
                    <a:pt x="26861" y="167670"/>
                  </a:cubicBezTo>
                  <a:cubicBezTo>
                    <a:pt x="26775" y="168203"/>
                    <a:pt x="26775" y="168755"/>
                    <a:pt x="26861" y="169289"/>
                  </a:cubicBezTo>
                  <a:cubicBezTo>
                    <a:pt x="26823" y="169851"/>
                    <a:pt x="27070" y="170384"/>
                    <a:pt x="27527" y="170717"/>
                  </a:cubicBezTo>
                  <a:lnTo>
                    <a:pt x="28289" y="170717"/>
                  </a:lnTo>
                  <a:cubicBezTo>
                    <a:pt x="29709" y="170375"/>
                    <a:pt x="30718" y="169127"/>
                    <a:pt x="30766" y="167670"/>
                  </a:cubicBezTo>
                  <a:cubicBezTo>
                    <a:pt x="30861" y="166269"/>
                    <a:pt x="30861" y="164869"/>
                    <a:pt x="30766" y="163479"/>
                  </a:cubicBezTo>
                  <a:cubicBezTo>
                    <a:pt x="30766" y="162907"/>
                    <a:pt x="30766" y="162145"/>
                    <a:pt x="31623" y="162336"/>
                  </a:cubicBezTo>
                  <a:cubicBezTo>
                    <a:pt x="32481" y="162526"/>
                    <a:pt x="31623" y="162336"/>
                    <a:pt x="32099" y="162812"/>
                  </a:cubicBezTo>
                  <a:cubicBezTo>
                    <a:pt x="33147" y="164622"/>
                    <a:pt x="32099" y="167003"/>
                    <a:pt x="32861" y="169003"/>
                  </a:cubicBezTo>
                  <a:cubicBezTo>
                    <a:pt x="33385" y="170184"/>
                    <a:pt x="34243" y="171175"/>
                    <a:pt x="35338" y="171861"/>
                  </a:cubicBezTo>
                  <a:cubicBezTo>
                    <a:pt x="36005" y="172337"/>
                    <a:pt x="37243" y="172718"/>
                    <a:pt x="37529" y="171861"/>
                  </a:cubicBezTo>
                  <a:cubicBezTo>
                    <a:pt x="37719" y="171575"/>
                    <a:pt x="37719" y="171194"/>
                    <a:pt x="37529" y="170908"/>
                  </a:cubicBezTo>
                  <a:cubicBezTo>
                    <a:pt x="36957" y="169384"/>
                    <a:pt x="36005" y="168146"/>
                    <a:pt x="35338" y="166622"/>
                  </a:cubicBezTo>
                  <a:cubicBezTo>
                    <a:pt x="34728" y="165155"/>
                    <a:pt x="34728" y="163517"/>
                    <a:pt x="35338" y="162050"/>
                  </a:cubicBezTo>
                  <a:cubicBezTo>
                    <a:pt x="36005" y="162050"/>
                    <a:pt x="36862" y="162050"/>
                    <a:pt x="37052" y="163097"/>
                  </a:cubicBezTo>
                  <a:cubicBezTo>
                    <a:pt x="36967" y="163821"/>
                    <a:pt x="36967" y="164564"/>
                    <a:pt x="37052" y="165289"/>
                  </a:cubicBezTo>
                  <a:lnTo>
                    <a:pt x="37052" y="165289"/>
                  </a:lnTo>
                  <a:cubicBezTo>
                    <a:pt x="37719" y="165289"/>
                    <a:pt x="38195" y="164622"/>
                    <a:pt x="38291" y="163955"/>
                  </a:cubicBezTo>
                  <a:cubicBezTo>
                    <a:pt x="38386" y="163288"/>
                    <a:pt x="38291" y="162240"/>
                    <a:pt x="39148" y="162240"/>
                  </a:cubicBezTo>
                  <a:cubicBezTo>
                    <a:pt x="40005" y="162240"/>
                    <a:pt x="39719" y="165669"/>
                    <a:pt x="39910" y="167384"/>
                  </a:cubicBezTo>
                  <a:cubicBezTo>
                    <a:pt x="40110" y="170060"/>
                    <a:pt x="41605" y="172480"/>
                    <a:pt x="43910" y="173861"/>
                  </a:cubicBezTo>
                  <a:cubicBezTo>
                    <a:pt x="44253" y="173956"/>
                    <a:pt x="44615" y="173956"/>
                    <a:pt x="44958" y="173861"/>
                  </a:cubicBezTo>
                  <a:cubicBezTo>
                    <a:pt x="45844" y="173718"/>
                    <a:pt x="46492" y="172946"/>
                    <a:pt x="46482" y="172051"/>
                  </a:cubicBezTo>
                  <a:cubicBezTo>
                    <a:pt x="46501" y="171118"/>
                    <a:pt x="46273" y="170193"/>
                    <a:pt x="45815" y="169384"/>
                  </a:cubicBezTo>
                  <a:cubicBezTo>
                    <a:pt x="45444" y="168212"/>
                    <a:pt x="45225" y="166993"/>
                    <a:pt x="45149" y="165765"/>
                  </a:cubicBezTo>
                  <a:cubicBezTo>
                    <a:pt x="45149" y="164526"/>
                    <a:pt x="45149" y="163002"/>
                    <a:pt x="46673" y="162812"/>
                  </a:cubicBezTo>
                  <a:cubicBezTo>
                    <a:pt x="48197" y="162621"/>
                    <a:pt x="48673" y="163764"/>
                    <a:pt x="48959" y="164812"/>
                  </a:cubicBezTo>
                  <a:cubicBezTo>
                    <a:pt x="49064" y="165917"/>
                    <a:pt x="49321" y="167012"/>
                    <a:pt x="49721" y="168051"/>
                  </a:cubicBezTo>
                  <a:cubicBezTo>
                    <a:pt x="50292" y="169003"/>
                    <a:pt x="51911" y="169480"/>
                    <a:pt x="52483" y="168051"/>
                  </a:cubicBezTo>
                  <a:cubicBezTo>
                    <a:pt x="52616" y="167651"/>
                    <a:pt x="52616" y="167212"/>
                    <a:pt x="52483" y="166812"/>
                  </a:cubicBezTo>
                  <a:cubicBezTo>
                    <a:pt x="52235" y="165889"/>
                    <a:pt x="51883" y="164993"/>
                    <a:pt x="51435" y="164146"/>
                  </a:cubicBezTo>
                  <a:cubicBezTo>
                    <a:pt x="51007" y="163269"/>
                    <a:pt x="51007" y="162250"/>
                    <a:pt x="51435" y="161383"/>
                  </a:cubicBezTo>
                  <a:cubicBezTo>
                    <a:pt x="51835" y="160792"/>
                    <a:pt x="52607" y="160592"/>
                    <a:pt x="53245" y="160907"/>
                  </a:cubicBezTo>
                  <a:cubicBezTo>
                    <a:pt x="54007" y="160907"/>
                    <a:pt x="54198" y="162145"/>
                    <a:pt x="54293" y="162907"/>
                  </a:cubicBezTo>
                  <a:lnTo>
                    <a:pt x="55055" y="168717"/>
                  </a:lnTo>
                  <a:cubicBezTo>
                    <a:pt x="55179" y="169660"/>
                    <a:pt x="55398" y="170584"/>
                    <a:pt x="55721" y="171479"/>
                  </a:cubicBezTo>
                  <a:cubicBezTo>
                    <a:pt x="56007" y="172422"/>
                    <a:pt x="56664" y="173213"/>
                    <a:pt x="57531" y="173671"/>
                  </a:cubicBezTo>
                  <a:cubicBezTo>
                    <a:pt x="58055" y="173861"/>
                    <a:pt x="58627" y="173861"/>
                    <a:pt x="59150" y="173671"/>
                  </a:cubicBezTo>
                  <a:cubicBezTo>
                    <a:pt x="59712" y="173470"/>
                    <a:pt x="60093" y="172937"/>
                    <a:pt x="60103" y="172337"/>
                  </a:cubicBezTo>
                  <a:cubicBezTo>
                    <a:pt x="60017" y="171832"/>
                    <a:pt x="59789" y="171375"/>
                    <a:pt x="59436" y="171003"/>
                  </a:cubicBezTo>
                  <a:cubicBezTo>
                    <a:pt x="58684" y="169717"/>
                    <a:pt x="58198" y="168289"/>
                    <a:pt x="58007" y="166812"/>
                  </a:cubicBezTo>
                  <a:cubicBezTo>
                    <a:pt x="58007" y="166145"/>
                    <a:pt x="58007" y="165479"/>
                    <a:pt x="58674" y="165193"/>
                  </a:cubicBezTo>
                  <a:cubicBezTo>
                    <a:pt x="59008" y="165050"/>
                    <a:pt x="59389" y="165050"/>
                    <a:pt x="59722" y="165193"/>
                  </a:cubicBezTo>
                  <a:cubicBezTo>
                    <a:pt x="60408" y="165812"/>
                    <a:pt x="60846" y="166660"/>
                    <a:pt x="60960" y="167574"/>
                  </a:cubicBezTo>
                  <a:cubicBezTo>
                    <a:pt x="61056" y="168498"/>
                    <a:pt x="61389" y="169384"/>
                    <a:pt x="61913" y="170146"/>
                  </a:cubicBezTo>
                  <a:cubicBezTo>
                    <a:pt x="62437" y="170927"/>
                    <a:pt x="63446" y="171203"/>
                    <a:pt x="64294" y="170813"/>
                  </a:cubicBezTo>
                  <a:cubicBezTo>
                    <a:pt x="64865" y="170317"/>
                    <a:pt x="65084" y="169537"/>
                    <a:pt x="64865" y="168813"/>
                  </a:cubicBezTo>
                  <a:cubicBezTo>
                    <a:pt x="64608" y="168155"/>
                    <a:pt x="64256" y="167546"/>
                    <a:pt x="63818" y="167003"/>
                  </a:cubicBezTo>
                  <a:cubicBezTo>
                    <a:pt x="62560" y="165050"/>
                    <a:pt x="61655" y="162888"/>
                    <a:pt x="61151" y="160621"/>
                  </a:cubicBezTo>
                  <a:cubicBezTo>
                    <a:pt x="61151" y="159955"/>
                    <a:pt x="61151" y="159002"/>
                    <a:pt x="61722" y="158716"/>
                  </a:cubicBezTo>
                  <a:cubicBezTo>
                    <a:pt x="62094" y="158449"/>
                    <a:pt x="62589" y="158449"/>
                    <a:pt x="62960" y="158716"/>
                  </a:cubicBezTo>
                  <a:cubicBezTo>
                    <a:pt x="63246" y="159116"/>
                    <a:pt x="63446" y="159564"/>
                    <a:pt x="63532" y="160049"/>
                  </a:cubicBezTo>
                  <a:cubicBezTo>
                    <a:pt x="63780" y="160831"/>
                    <a:pt x="64065" y="161593"/>
                    <a:pt x="64389" y="162336"/>
                  </a:cubicBezTo>
                  <a:cubicBezTo>
                    <a:pt x="64599" y="163288"/>
                    <a:pt x="65180" y="164107"/>
                    <a:pt x="66008" y="164622"/>
                  </a:cubicBezTo>
                  <a:cubicBezTo>
                    <a:pt x="66809" y="165126"/>
                    <a:pt x="67866" y="164879"/>
                    <a:pt x="68371" y="164079"/>
                  </a:cubicBezTo>
                  <a:cubicBezTo>
                    <a:pt x="68380" y="164069"/>
                    <a:pt x="68380" y="164060"/>
                    <a:pt x="68390" y="164050"/>
                  </a:cubicBezTo>
                  <a:cubicBezTo>
                    <a:pt x="68390" y="163193"/>
                    <a:pt x="68390" y="162431"/>
                    <a:pt x="67628" y="161669"/>
                  </a:cubicBezTo>
                  <a:cubicBezTo>
                    <a:pt x="67275" y="161040"/>
                    <a:pt x="67018" y="160373"/>
                    <a:pt x="66866" y="159669"/>
                  </a:cubicBezTo>
                  <a:cubicBezTo>
                    <a:pt x="66723" y="159335"/>
                    <a:pt x="66723" y="158954"/>
                    <a:pt x="66866" y="158621"/>
                  </a:cubicBezTo>
                  <a:lnTo>
                    <a:pt x="66866" y="158621"/>
                  </a:lnTo>
                  <a:cubicBezTo>
                    <a:pt x="67875" y="158173"/>
                    <a:pt x="69056" y="158535"/>
                    <a:pt x="69628" y="159478"/>
                  </a:cubicBezTo>
                  <a:cubicBezTo>
                    <a:pt x="70104" y="160421"/>
                    <a:pt x="70304" y="161478"/>
                    <a:pt x="70199" y="162526"/>
                  </a:cubicBezTo>
                  <a:cubicBezTo>
                    <a:pt x="70009" y="163564"/>
                    <a:pt x="70009" y="164631"/>
                    <a:pt x="70199" y="165669"/>
                  </a:cubicBezTo>
                  <a:cubicBezTo>
                    <a:pt x="70333" y="165936"/>
                    <a:pt x="70533" y="166165"/>
                    <a:pt x="70771" y="166336"/>
                  </a:cubicBezTo>
                  <a:cubicBezTo>
                    <a:pt x="71247" y="166574"/>
                    <a:pt x="71819" y="166574"/>
                    <a:pt x="72295" y="166336"/>
                  </a:cubicBezTo>
                  <a:cubicBezTo>
                    <a:pt x="72657" y="166193"/>
                    <a:pt x="72990" y="165965"/>
                    <a:pt x="73248" y="165669"/>
                  </a:cubicBezTo>
                  <a:cubicBezTo>
                    <a:pt x="74019" y="164516"/>
                    <a:pt x="74019" y="163012"/>
                    <a:pt x="73248" y="161859"/>
                  </a:cubicBezTo>
                  <a:cubicBezTo>
                    <a:pt x="72524" y="160774"/>
                    <a:pt x="71885" y="159621"/>
                    <a:pt x="71342" y="158430"/>
                  </a:cubicBezTo>
                  <a:cubicBezTo>
                    <a:pt x="70914" y="157830"/>
                    <a:pt x="70914" y="157030"/>
                    <a:pt x="71342" y="156430"/>
                  </a:cubicBezTo>
                  <a:cubicBezTo>
                    <a:pt x="71857" y="155954"/>
                    <a:pt x="72638" y="155954"/>
                    <a:pt x="73152" y="156430"/>
                  </a:cubicBezTo>
                  <a:cubicBezTo>
                    <a:pt x="73628" y="156963"/>
                    <a:pt x="73924" y="157630"/>
                    <a:pt x="74010" y="158335"/>
                  </a:cubicBezTo>
                  <a:cubicBezTo>
                    <a:pt x="73952" y="158783"/>
                    <a:pt x="73952" y="159230"/>
                    <a:pt x="74010" y="159669"/>
                  </a:cubicBezTo>
                  <a:cubicBezTo>
                    <a:pt x="74219" y="160097"/>
                    <a:pt x="74600" y="160412"/>
                    <a:pt x="75057" y="160526"/>
                  </a:cubicBezTo>
                  <a:cubicBezTo>
                    <a:pt x="75914" y="160526"/>
                    <a:pt x="76677" y="159764"/>
                    <a:pt x="76677" y="158906"/>
                  </a:cubicBezTo>
                  <a:cubicBezTo>
                    <a:pt x="76772" y="158021"/>
                    <a:pt x="76772" y="157126"/>
                    <a:pt x="76677" y="156240"/>
                  </a:cubicBezTo>
                  <a:cubicBezTo>
                    <a:pt x="76838" y="155811"/>
                    <a:pt x="77267" y="155544"/>
                    <a:pt x="77724" y="155573"/>
                  </a:cubicBezTo>
                  <a:cubicBezTo>
                    <a:pt x="78239" y="155506"/>
                    <a:pt x="78753" y="155725"/>
                    <a:pt x="79058" y="156144"/>
                  </a:cubicBezTo>
                  <a:cubicBezTo>
                    <a:pt x="79344" y="156507"/>
                    <a:pt x="79534" y="156935"/>
                    <a:pt x="79629" y="157383"/>
                  </a:cubicBezTo>
                  <a:cubicBezTo>
                    <a:pt x="79848" y="158506"/>
                    <a:pt x="80239" y="159602"/>
                    <a:pt x="80772" y="160621"/>
                  </a:cubicBezTo>
                  <a:cubicBezTo>
                    <a:pt x="81382" y="161602"/>
                    <a:pt x="82391" y="162269"/>
                    <a:pt x="83535" y="162431"/>
                  </a:cubicBezTo>
                  <a:cubicBezTo>
                    <a:pt x="84163" y="162574"/>
                    <a:pt x="84811" y="162307"/>
                    <a:pt x="85154" y="161764"/>
                  </a:cubicBezTo>
                  <a:cubicBezTo>
                    <a:pt x="85239" y="161488"/>
                    <a:pt x="85239" y="161183"/>
                    <a:pt x="85154" y="160907"/>
                  </a:cubicBezTo>
                  <a:cubicBezTo>
                    <a:pt x="85049" y="159383"/>
                    <a:pt x="84487" y="157916"/>
                    <a:pt x="83535" y="156716"/>
                  </a:cubicBezTo>
                  <a:cubicBezTo>
                    <a:pt x="83001" y="156164"/>
                    <a:pt x="82639" y="155468"/>
                    <a:pt x="82487" y="154715"/>
                  </a:cubicBezTo>
                  <a:cubicBezTo>
                    <a:pt x="82239" y="154335"/>
                    <a:pt x="82239" y="153858"/>
                    <a:pt x="82487" y="153477"/>
                  </a:cubicBezTo>
                  <a:cubicBezTo>
                    <a:pt x="82896" y="153239"/>
                    <a:pt x="83411" y="153239"/>
                    <a:pt x="83820" y="153477"/>
                  </a:cubicBezTo>
                  <a:cubicBezTo>
                    <a:pt x="83820" y="153477"/>
                    <a:pt x="84582" y="154144"/>
                    <a:pt x="84963" y="154144"/>
                  </a:cubicBezTo>
                  <a:cubicBezTo>
                    <a:pt x="85506" y="154115"/>
                    <a:pt x="85982" y="153782"/>
                    <a:pt x="86202" y="153287"/>
                  </a:cubicBezTo>
                  <a:cubicBezTo>
                    <a:pt x="86249" y="152782"/>
                    <a:pt x="86249" y="152268"/>
                    <a:pt x="86202" y="151763"/>
                  </a:cubicBezTo>
                  <a:lnTo>
                    <a:pt x="86202" y="150715"/>
                  </a:lnTo>
                  <a:cubicBezTo>
                    <a:pt x="86202" y="150048"/>
                    <a:pt x="86868" y="149381"/>
                    <a:pt x="87535" y="149381"/>
                  </a:cubicBezTo>
                  <a:cubicBezTo>
                    <a:pt x="88078" y="149439"/>
                    <a:pt x="88526" y="149810"/>
                    <a:pt x="88678" y="150334"/>
                  </a:cubicBezTo>
                  <a:cubicBezTo>
                    <a:pt x="88821" y="150867"/>
                    <a:pt x="88821" y="151420"/>
                    <a:pt x="88678" y="151953"/>
                  </a:cubicBezTo>
                  <a:cubicBezTo>
                    <a:pt x="88678" y="152429"/>
                    <a:pt x="88678" y="152906"/>
                    <a:pt x="88678" y="153382"/>
                  </a:cubicBezTo>
                  <a:lnTo>
                    <a:pt x="88678" y="153954"/>
                  </a:lnTo>
                  <a:cubicBezTo>
                    <a:pt x="88678" y="153954"/>
                    <a:pt x="88678" y="154906"/>
                    <a:pt x="89249" y="155097"/>
                  </a:cubicBezTo>
                  <a:cubicBezTo>
                    <a:pt x="89821" y="155287"/>
                    <a:pt x="90964" y="154525"/>
                    <a:pt x="91631" y="153572"/>
                  </a:cubicBezTo>
                  <a:cubicBezTo>
                    <a:pt x="92240" y="152534"/>
                    <a:pt x="92440" y="151315"/>
                    <a:pt x="92202" y="150144"/>
                  </a:cubicBezTo>
                  <a:cubicBezTo>
                    <a:pt x="92059" y="149581"/>
                    <a:pt x="92059" y="148991"/>
                    <a:pt x="92202" y="148429"/>
                  </a:cubicBezTo>
                  <a:cubicBezTo>
                    <a:pt x="92964" y="146810"/>
                    <a:pt x="93536" y="147286"/>
                    <a:pt x="93440" y="146429"/>
                  </a:cubicBezTo>
                  <a:cubicBezTo>
                    <a:pt x="93440" y="148620"/>
                    <a:pt x="94393" y="147953"/>
                    <a:pt x="94774" y="148810"/>
                  </a:cubicBezTo>
                  <a:cubicBezTo>
                    <a:pt x="95155" y="149667"/>
                    <a:pt x="94774" y="150620"/>
                    <a:pt x="94202" y="151573"/>
                  </a:cubicBezTo>
                  <a:cubicBezTo>
                    <a:pt x="93631" y="152525"/>
                    <a:pt x="94202" y="153763"/>
                    <a:pt x="94774" y="154049"/>
                  </a:cubicBezTo>
                  <a:cubicBezTo>
                    <a:pt x="95345" y="154335"/>
                    <a:pt x="96203" y="154049"/>
                    <a:pt x="96488" y="152811"/>
                  </a:cubicBezTo>
                  <a:cubicBezTo>
                    <a:pt x="96603" y="152039"/>
                    <a:pt x="96755" y="151277"/>
                    <a:pt x="96965" y="150524"/>
                  </a:cubicBezTo>
                  <a:cubicBezTo>
                    <a:pt x="97174" y="149867"/>
                    <a:pt x="97803" y="149439"/>
                    <a:pt x="98489" y="149477"/>
                  </a:cubicBezTo>
                  <a:lnTo>
                    <a:pt x="97917" y="139952"/>
                  </a:lnTo>
                  <a:cubicBezTo>
                    <a:pt x="97917" y="123378"/>
                    <a:pt x="94393" y="106900"/>
                    <a:pt x="92488" y="8975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7" name="Freeform: Shape 606">
              <a:extLst>
                <a:ext uri="{FF2B5EF4-FFF2-40B4-BE49-F238E27FC236}">
                  <a16:creationId xmlns:a16="http://schemas.microsoft.com/office/drawing/2014/main" xmlns="" id="{AC2C7B89-F74F-FDAD-1674-42B5EF84472D}"/>
                </a:ext>
              </a:extLst>
            </p:cNvPr>
            <p:cNvSpPr/>
            <p:nvPr/>
          </p:nvSpPr>
          <p:spPr>
            <a:xfrm>
              <a:off x="5172088" y="3732871"/>
              <a:ext cx="116395" cy="174143"/>
            </a:xfrm>
            <a:custGeom>
              <a:avLst/>
              <a:gdLst>
                <a:gd name="connsiteX0" fmla="*/ 2811 w 116395"/>
                <a:gd name="connsiteY0" fmla="*/ 150358 h 174143"/>
                <a:gd name="connsiteX1" fmla="*/ 2811 w 116395"/>
                <a:gd name="connsiteY1" fmla="*/ 150358 h 174143"/>
                <a:gd name="connsiteX2" fmla="*/ 4240 w 116395"/>
                <a:gd name="connsiteY2" fmla="*/ 152644 h 174143"/>
                <a:gd name="connsiteX3" fmla="*/ 4240 w 116395"/>
                <a:gd name="connsiteY3" fmla="*/ 155406 h 174143"/>
                <a:gd name="connsiteX4" fmla="*/ 4906 w 116395"/>
                <a:gd name="connsiteY4" fmla="*/ 157883 h 174143"/>
                <a:gd name="connsiteX5" fmla="*/ 6526 w 116395"/>
                <a:gd name="connsiteY5" fmla="*/ 156549 h 174143"/>
                <a:gd name="connsiteX6" fmla="*/ 7002 w 116395"/>
                <a:gd name="connsiteY6" fmla="*/ 154263 h 174143"/>
                <a:gd name="connsiteX7" fmla="*/ 8716 w 116395"/>
                <a:gd name="connsiteY7" fmla="*/ 153215 h 174143"/>
                <a:gd name="connsiteX8" fmla="*/ 8716 w 116395"/>
                <a:gd name="connsiteY8" fmla="*/ 155883 h 174143"/>
                <a:gd name="connsiteX9" fmla="*/ 7383 w 116395"/>
                <a:gd name="connsiteY9" fmla="*/ 159026 h 174143"/>
                <a:gd name="connsiteX10" fmla="*/ 6907 w 116395"/>
                <a:gd name="connsiteY10" fmla="*/ 160740 h 174143"/>
                <a:gd name="connsiteX11" fmla="*/ 7859 w 116395"/>
                <a:gd name="connsiteY11" fmla="*/ 162169 h 174143"/>
                <a:gd name="connsiteX12" fmla="*/ 9574 w 116395"/>
                <a:gd name="connsiteY12" fmla="*/ 161026 h 174143"/>
                <a:gd name="connsiteX13" fmla="*/ 10621 w 116395"/>
                <a:gd name="connsiteY13" fmla="*/ 158264 h 174143"/>
                <a:gd name="connsiteX14" fmla="*/ 12431 w 116395"/>
                <a:gd name="connsiteY14" fmla="*/ 155406 h 174143"/>
                <a:gd name="connsiteX15" fmla="*/ 13955 w 116395"/>
                <a:gd name="connsiteY15" fmla="*/ 156930 h 174143"/>
                <a:gd name="connsiteX16" fmla="*/ 13003 w 116395"/>
                <a:gd name="connsiteY16" fmla="*/ 159216 h 174143"/>
                <a:gd name="connsiteX17" fmla="*/ 11669 w 116395"/>
                <a:gd name="connsiteY17" fmla="*/ 162360 h 174143"/>
                <a:gd name="connsiteX18" fmla="*/ 14146 w 116395"/>
                <a:gd name="connsiteY18" fmla="*/ 163217 h 174143"/>
                <a:gd name="connsiteX19" fmla="*/ 15955 w 116395"/>
                <a:gd name="connsiteY19" fmla="*/ 161121 h 174143"/>
                <a:gd name="connsiteX20" fmla="*/ 17003 w 116395"/>
                <a:gd name="connsiteY20" fmla="*/ 158454 h 174143"/>
                <a:gd name="connsiteX21" fmla="*/ 18146 w 116395"/>
                <a:gd name="connsiteY21" fmla="*/ 157597 h 174143"/>
                <a:gd name="connsiteX22" fmla="*/ 17384 w 116395"/>
                <a:gd name="connsiteY22" fmla="*/ 162360 h 174143"/>
                <a:gd name="connsiteX23" fmla="*/ 16336 w 116395"/>
                <a:gd name="connsiteY23" fmla="*/ 163883 h 174143"/>
                <a:gd name="connsiteX24" fmla="*/ 17003 w 116395"/>
                <a:gd name="connsiteY24" fmla="*/ 165408 h 174143"/>
                <a:gd name="connsiteX25" fmla="*/ 17670 w 116395"/>
                <a:gd name="connsiteY25" fmla="*/ 165408 h 174143"/>
                <a:gd name="connsiteX26" fmla="*/ 20146 w 116395"/>
                <a:gd name="connsiteY26" fmla="*/ 162455 h 174143"/>
                <a:gd name="connsiteX27" fmla="*/ 21385 w 116395"/>
                <a:gd name="connsiteY27" fmla="*/ 159502 h 174143"/>
                <a:gd name="connsiteX28" fmla="*/ 19670 w 116395"/>
                <a:gd name="connsiteY28" fmla="*/ 166551 h 174143"/>
                <a:gd name="connsiteX29" fmla="*/ 18051 w 116395"/>
                <a:gd name="connsiteY29" fmla="*/ 168265 h 174143"/>
                <a:gd name="connsiteX30" fmla="*/ 18051 w 116395"/>
                <a:gd name="connsiteY30" fmla="*/ 170456 h 174143"/>
                <a:gd name="connsiteX31" fmla="*/ 19861 w 116395"/>
                <a:gd name="connsiteY31" fmla="*/ 170456 h 174143"/>
                <a:gd name="connsiteX32" fmla="*/ 23861 w 116395"/>
                <a:gd name="connsiteY32" fmla="*/ 167503 h 174143"/>
                <a:gd name="connsiteX33" fmla="*/ 24814 w 116395"/>
                <a:gd name="connsiteY33" fmla="*/ 162360 h 174143"/>
                <a:gd name="connsiteX34" fmla="*/ 25766 w 116395"/>
                <a:gd name="connsiteY34" fmla="*/ 160835 h 174143"/>
                <a:gd name="connsiteX35" fmla="*/ 27481 w 116395"/>
                <a:gd name="connsiteY35" fmla="*/ 162264 h 174143"/>
                <a:gd name="connsiteX36" fmla="*/ 27481 w 116395"/>
                <a:gd name="connsiteY36" fmla="*/ 164741 h 174143"/>
                <a:gd name="connsiteX37" fmla="*/ 27481 w 116395"/>
                <a:gd name="connsiteY37" fmla="*/ 167027 h 174143"/>
                <a:gd name="connsiteX38" fmla="*/ 30243 w 116395"/>
                <a:gd name="connsiteY38" fmla="*/ 167027 h 174143"/>
                <a:gd name="connsiteX39" fmla="*/ 31291 w 116395"/>
                <a:gd name="connsiteY39" fmla="*/ 164264 h 174143"/>
                <a:gd name="connsiteX40" fmla="*/ 31291 w 116395"/>
                <a:gd name="connsiteY40" fmla="*/ 162550 h 174143"/>
                <a:gd name="connsiteX41" fmla="*/ 31957 w 116395"/>
                <a:gd name="connsiteY41" fmla="*/ 168741 h 174143"/>
                <a:gd name="connsiteX42" fmla="*/ 31957 w 116395"/>
                <a:gd name="connsiteY42" fmla="*/ 170360 h 174143"/>
                <a:gd name="connsiteX43" fmla="*/ 32815 w 116395"/>
                <a:gd name="connsiteY43" fmla="*/ 171789 h 174143"/>
                <a:gd name="connsiteX44" fmla="*/ 33577 w 116395"/>
                <a:gd name="connsiteY44" fmla="*/ 171789 h 174143"/>
                <a:gd name="connsiteX45" fmla="*/ 35863 w 116395"/>
                <a:gd name="connsiteY45" fmla="*/ 168646 h 174143"/>
                <a:gd name="connsiteX46" fmla="*/ 35863 w 116395"/>
                <a:gd name="connsiteY46" fmla="*/ 164455 h 174143"/>
                <a:gd name="connsiteX47" fmla="*/ 36625 w 116395"/>
                <a:gd name="connsiteY47" fmla="*/ 163217 h 174143"/>
                <a:gd name="connsiteX48" fmla="*/ 37196 w 116395"/>
                <a:gd name="connsiteY48" fmla="*/ 163217 h 174143"/>
                <a:gd name="connsiteX49" fmla="*/ 38339 w 116395"/>
                <a:gd name="connsiteY49" fmla="*/ 169313 h 174143"/>
                <a:gd name="connsiteX50" fmla="*/ 41006 w 116395"/>
                <a:gd name="connsiteY50" fmla="*/ 172075 h 174143"/>
                <a:gd name="connsiteX51" fmla="*/ 43292 w 116395"/>
                <a:gd name="connsiteY51" fmla="*/ 172075 h 174143"/>
                <a:gd name="connsiteX52" fmla="*/ 43292 w 116395"/>
                <a:gd name="connsiteY52" fmla="*/ 171027 h 174143"/>
                <a:gd name="connsiteX53" fmla="*/ 40816 w 116395"/>
                <a:gd name="connsiteY53" fmla="*/ 166931 h 174143"/>
                <a:gd name="connsiteX54" fmla="*/ 40054 w 116395"/>
                <a:gd name="connsiteY54" fmla="*/ 162455 h 174143"/>
                <a:gd name="connsiteX55" fmla="*/ 41768 w 116395"/>
                <a:gd name="connsiteY55" fmla="*/ 163312 h 174143"/>
                <a:gd name="connsiteX56" fmla="*/ 42435 w 116395"/>
                <a:gd name="connsiteY56" fmla="*/ 165502 h 174143"/>
                <a:gd name="connsiteX57" fmla="*/ 42435 w 116395"/>
                <a:gd name="connsiteY57" fmla="*/ 165502 h 174143"/>
                <a:gd name="connsiteX58" fmla="*/ 43578 w 116395"/>
                <a:gd name="connsiteY58" fmla="*/ 164074 h 174143"/>
                <a:gd name="connsiteX59" fmla="*/ 44340 w 116395"/>
                <a:gd name="connsiteY59" fmla="*/ 162264 h 174143"/>
                <a:gd name="connsiteX60" fmla="*/ 45483 w 116395"/>
                <a:gd name="connsiteY60" fmla="*/ 167408 h 174143"/>
                <a:gd name="connsiteX61" fmla="*/ 49960 w 116395"/>
                <a:gd name="connsiteY61" fmla="*/ 173694 h 174143"/>
                <a:gd name="connsiteX62" fmla="*/ 51103 w 116395"/>
                <a:gd name="connsiteY62" fmla="*/ 173694 h 174143"/>
                <a:gd name="connsiteX63" fmla="*/ 52531 w 116395"/>
                <a:gd name="connsiteY63" fmla="*/ 171694 h 174143"/>
                <a:gd name="connsiteX64" fmla="*/ 51674 w 116395"/>
                <a:gd name="connsiteY64" fmla="*/ 169122 h 174143"/>
                <a:gd name="connsiteX65" fmla="*/ 50722 w 116395"/>
                <a:gd name="connsiteY65" fmla="*/ 165502 h 174143"/>
                <a:gd name="connsiteX66" fmla="*/ 52055 w 116395"/>
                <a:gd name="connsiteY66" fmla="*/ 162455 h 174143"/>
                <a:gd name="connsiteX67" fmla="*/ 54436 w 116395"/>
                <a:gd name="connsiteY67" fmla="*/ 164264 h 174143"/>
                <a:gd name="connsiteX68" fmla="*/ 55484 w 116395"/>
                <a:gd name="connsiteY68" fmla="*/ 167408 h 174143"/>
                <a:gd name="connsiteX69" fmla="*/ 58342 w 116395"/>
                <a:gd name="connsiteY69" fmla="*/ 167408 h 174143"/>
                <a:gd name="connsiteX70" fmla="*/ 58342 w 116395"/>
                <a:gd name="connsiteY70" fmla="*/ 166169 h 174143"/>
                <a:gd name="connsiteX71" fmla="*/ 57103 w 116395"/>
                <a:gd name="connsiteY71" fmla="*/ 163693 h 174143"/>
                <a:gd name="connsiteX72" fmla="*/ 57103 w 116395"/>
                <a:gd name="connsiteY72" fmla="*/ 160931 h 174143"/>
                <a:gd name="connsiteX73" fmla="*/ 58913 w 116395"/>
                <a:gd name="connsiteY73" fmla="*/ 160264 h 174143"/>
                <a:gd name="connsiteX74" fmla="*/ 60151 w 116395"/>
                <a:gd name="connsiteY74" fmla="*/ 162169 h 174143"/>
                <a:gd name="connsiteX75" fmla="*/ 61294 w 116395"/>
                <a:gd name="connsiteY75" fmla="*/ 167884 h 174143"/>
                <a:gd name="connsiteX76" fmla="*/ 62152 w 116395"/>
                <a:gd name="connsiteY76" fmla="*/ 170646 h 174143"/>
                <a:gd name="connsiteX77" fmla="*/ 64152 w 116395"/>
                <a:gd name="connsiteY77" fmla="*/ 172551 h 174143"/>
                <a:gd name="connsiteX78" fmla="*/ 65866 w 116395"/>
                <a:gd name="connsiteY78" fmla="*/ 172551 h 174143"/>
                <a:gd name="connsiteX79" fmla="*/ 66724 w 116395"/>
                <a:gd name="connsiteY79" fmla="*/ 171122 h 174143"/>
                <a:gd name="connsiteX80" fmla="*/ 65962 w 116395"/>
                <a:gd name="connsiteY80" fmla="*/ 169884 h 174143"/>
                <a:gd name="connsiteX81" fmla="*/ 64247 w 116395"/>
                <a:gd name="connsiteY81" fmla="*/ 165789 h 174143"/>
                <a:gd name="connsiteX82" fmla="*/ 64723 w 116395"/>
                <a:gd name="connsiteY82" fmla="*/ 164169 h 174143"/>
                <a:gd name="connsiteX83" fmla="*/ 65866 w 116395"/>
                <a:gd name="connsiteY83" fmla="*/ 164169 h 174143"/>
                <a:gd name="connsiteX84" fmla="*/ 67295 w 116395"/>
                <a:gd name="connsiteY84" fmla="*/ 166455 h 174143"/>
                <a:gd name="connsiteX85" fmla="*/ 68438 w 116395"/>
                <a:gd name="connsiteY85" fmla="*/ 168932 h 174143"/>
                <a:gd name="connsiteX86" fmla="*/ 70915 w 116395"/>
                <a:gd name="connsiteY86" fmla="*/ 168932 h 174143"/>
                <a:gd name="connsiteX87" fmla="*/ 70915 w 116395"/>
                <a:gd name="connsiteY87" fmla="*/ 167027 h 174143"/>
                <a:gd name="connsiteX88" fmla="*/ 69772 w 116395"/>
                <a:gd name="connsiteY88" fmla="*/ 165217 h 174143"/>
                <a:gd name="connsiteX89" fmla="*/ 66628 w 116395"/>
                <a:gd name="connsiteY89" fmla="*/ 159121 h 174143"/>
                <a:gd name="connsiteX90" fmla="*/ 66628 w 116395"/>
                <a:gd name="connsiteY90" fmla="*/ 157120 h 174143"/>
                <a:gd name="connsiteX91" fmla="*/ 67962 w 116395"/>
                <a:gd name="connsiteY91" fmla="*/ 157120 h 174143"/>
                <a:gd name="connsiteX92" fmla="*/ 68629 w 116395"/>
                <a:gd name="connsiteY92" fmla="*/ 158454 h 174143"/>
                <a:gd name="connsiteX93" fmla="*/ 69581 w 116395"/>
                <a:gd name="connsiteY93" fmla="*/ 160645 h 174143"/>
                <a:gd name="connsiteX94" fmla="*/ 71391 w 116395"/>
                <a:gd name="connsiteY94" fmla="*/ 162836 h 174143"/>
                <a:gd name="connsiteX95" fmla="*/ 73772 w 116395"/>
                <a:gd name="connsiteY95" fmla="*/ 161978 h 174143"/>
                <a:gd name="connsiteX96" fmla="*/ 72915 w 116395"/>
                <a:gd name="connsiteY96" fmla="*/ 159692 h 174143"/>
                <a:gd name="connsiteX97" fmla="*/ 71962 w 116395"/>
                <a:gd name="connsiteY97" fmla="*/ 157787 h 174143"/>
                <a:gd name="connsiteX98" fmla="*/ 71962 w 116395"/>
                <a:gd name="connsiteY98" fmla="*/ 156644 h 174143"/>
                <a:gd name="connsiteX99" fmla="*/ 71962 w 116395"/>
                <a:gd name="connsiteY99" fmla="*/ 156644 h 174143"/>
                <a:gd name="connsiteX100" fmla="*/ 74820 w 116395"/>
                <a:gd name="connsiteY100" fmla="*/ 157311 h 174143"/>
                <a:gd name="connsiteX101" fmla="*/ 75677 w 116395"/>
                <a:gd name="connsiteY101" fmla="*/ 160264 h 174143"/>
                <a:gd name="connsiteX102" fmla="*/ 76249 w 116395"/>
                <a:gd name="connsiteY102" fmla="*/ 163407 h 174143"/>
                <a:gd name="connsiteX103" fmla="*/ 76915 w 116395"/>
                <a:gd name="connsiteY103" fmla="*/ 163979 h 174143"/>
                <a:gd name="connsiteX104" fmla="*/ 78439 w 116395"/>
                <a:gd name="connsiteY104" fmla="*/ 163979 h 174143"/>
                <a:gd name="connsiteX105" fmla="*/ 79392 w 116395"/>
                <a:gd name="connsiteY105" fmla="*/ 163121 h 174143"/>
                <a:gd name="connsiteX106" fmla="*/ 79392 w 116395"/>
                <a:gd name="connsiteY106" fmla="*/ 159407 h 174143"/>
                <a:gd name="connsiteX107" fmla="*/ 77201 w 116395"/>
                <a:gd name="connsiteY107" fmla="*/ 156168 h 174143"/>
                <a:gd name="connsiteX108" fmla="*/ 77201 w 116395"/>
                <a:gd name="connsiteY108" fmla="*/ 154168 h 174143"/>
                <a:gd name="connsiteX109" fmla="*/ 79106 w 116395"/>
                <a:gd name="connsiteY109" fmla="*/ 154168 h 174143"/>
                <a:gd name="connsiteX110" fmla="*/ 80154 w 116395"/>
                <a:gd name="connsiteY110" fmla="*/ 155977 h 174143"/>
                <a:gd name="connsiteX111" fmla="*/ 80630 w 116395"/>
                <a:gd name="connsiteY111" fmla="*/ 157311 h 174143"/>
                <a:gd name="connsiteX112" fmla="*/ 81773 w 116395"/>
                <a:gd name="connsiteY112" fmla="*/ 158073 h 174143"/>
                <a:gd name="connsiteX113" fmla="*/ 83297 w 116395"/>
                <a:gd name="connsiteY113" fmla="*/ 156264 h 174143"/>
                <a:gd name="connsiteX114" fmla="*/ 82630 w 116395"/>
                <a:gd name="connsiteY114" fmla="*/ 153692 h 174143"/>
                <a:gd name="connsiteX115" fmla="*/ 83678 w 116395"/>
                <a:gd name="connsiteY115" fmla="*/ 152835 h 174143"/>
                <a:gd name="connsiteX116" fmla="*/ 85107 w 116395"/>
                <a:gd name="connsiteY116" fmla="*/ 153311 h 174143"/>
                <a:gd name="connsiteX117" fmla="*/ 85774 w 116395"/>
                <a:gd name="connsiteY117" fmla="*/ 154549 h 174143"/>
                <a:gd name="connsiteX118" fmla="*/ 87202 w 116395"/>
                <a:gd name="connsiteY118" fmla="*/ 157692 h 174143"/>
                <a:gd name="connsiteX119" fmla="*/ 90155 w 116395"/>
                <a:gd name="connsiteY119" fmla="*/ 159312 h 174143"/>
                <a:gd name="connsiteX120" fmla="*/ 91774 w 116395"/>
                <a:gd name="connsiteY120" fmla="*/ 158359 h 174143"/>
                <a:gd name="connsiteX121" fmla="*/ 91774 w 116395"/>
                <a:gd name="connsiteY121" fmla="*/ 157502 h 174143"/>
                <a:gd name="connsiteX122" fmla="*/ 89774 w 116395"/>
                <a:gd name="connsiteY122" fmla="*/ 153501 h 174143"/>
                <a:gd name="connsiteX123" fmla="*/ 88536 w 116395"/>
                <a:gd name="connsiteY123" fmla="*/ 151596 h 174143"/>
                <a:gd name="connsiteX124" fmla="*/ 88536 w 116395"/>
                <a:gd name="connsiteY124" fmla="*/ 150358 h 174143"/>
                <a:gd name="connsiteX125" fmla="*/ 89869 w 116395"/>
                <a:gd name="connsiteY125" fmla="*/ 150358 h 174143"/>
                <a:gd name="connsiteX126" fmla="*/ 91108 w 116395"/>
                <a:gd name="connsiteY126" fmla="*/ 150930 h 174143"/>
                <a:gd name="connsiteX127" fmla="*/ 92251 w 116395"/>
                <a:gd name="connsiteY127" fmla="*/ 149882 h 174143"/>
                <a:gd name="connsiteX128" fmla="*/ 92251 w 116395"/>
                <a:gd name="connsiteY128" fmla="*/ 148358 h 174143"/>
                <a:gd name="connsiteX129" fmla="*/ 92251 w 116395"/>
                <a:gd name="connsiteY129" fmla="*/ 147310 h 174143"/>
                <a:gd name="connsiteX130" fmla="*/ 93489 w 116395"/>
                <a:gd name="connsiteY130" fmla="*/ 145881 h 174143"/>
                <a:gd name="connsiteX131" fmla="*/ 94727 w 116395"/>
                <a:gd name="connsiteY131" fmla="*/ 146834 h 174143"/>
                <a:gd name="connsiteX132" fmla="*/ 94727 w 116395"/>
                <a:gd name="connsiteY132" fmla="*/ 148358 h 174143"/>
                <a:gd name="connsiteX133" fmla="*/ 94727 w 116395"/>
                <a:gd name="connsiteY133" fmla="*/ 149882 h 174143"/>
                <a:gd name="connsiteX134" fmla="*/ 95394 w 116395"/>
                <a:gd name="connsiteY134" fmla="*/ 151025 h 174143"/>
                <a:gd name="connsiteX135" fmla="*/ 97680 w 116395"/>
                <a:gd name="connsiteY135" fmla="*/ 149310 h 174143"/>
                <a:gd name="connsiteX136" fmla="*/ 97680 w 116395"/>
                <a:gd name="connsiteY136" fmla="*/ 145881 h 174143"/>
                <a:gd name="connsiteX137" fmla="*/ 97680 w 116395"/>
                <a:gd name="connsiteY137" fmla="*/ 144167 h 174143"/>
                <a:gd name="connsiteX138" fmla="*/ 98728 w 116395"/>
                <a:gd name="connsiteY138" fmla="*/ 142071 h 174143"/>
                <a:gd name="connsiteX139" fmla="*/ 98728 w 116395"/>
                <a:gd name="connsiteY139" fmla="*/ 142071 h 174143"/>
                <a:gd name="connsiteX140" fmla="*/ 100252 w 116395"/>
                <a:gd name="connsiteY140" fmla="*/ 144357 h 174143"/>
                <a:gd name="connsiteX141" fmla="*/ 100252 w 116395"/>
                <a:gd name="connsiteY141" fmla="*/ 147119 h 174143"/>
                <a:gd name="connsiteX142" fmla="*/ 101014 w 116395"/>
                <a:gd name="connsiteY142" fmla="*/ 149596 h 174143"/>
                <a:gd name="connsiteX143" fmla="*/ 102728 w 116395"/>
                <a:gd name="connsiteY143" fmla="*/ 148167 h 174143"/>
                <a:gd name="connsiteX144" fmla="*/ 102728 w 116395"/>
                <a:gd name="connsiteY144" fmla="*/ 145881 h 174143"/>
                <a:gd name="connsiteX145" fmla="*/ 104443 w 116395"/>
                <a:gd name="connsiteY145" fmla="*/ 144738 h 174143"/>
                <a:gd name="connsiteX146" fmla="*/ 104443 w 116395"/>
                <a:gd name="connsiteY146" fmla="*/ 147405 h 174143"/>
                <a:gd name="connsiteX147" fmla="*/ 103204 w 116395"/>
                <a:gd name="connsiteY147" fmla="*/ 150644 h 174143"/>
                <a:gd name="connsiteX148" fmla="*/ 102728 w 116395"/>
                <a:gd name="connsiteY148" fmla="*/ 152358 h 174143"/>
                <a:gd name="connsiteX149" fmla="*/ 103776 w 116395"/>
                <a:gd name="connsiteY149" fmla="*/ 153692 h 174143"/>
                <a:gd name="connsiteX150" fmla="*/ 105490 w 116395"/>
                <a:gd name="connsiteY150" fmla="*/ 152549 h 174143"/>
                <a:gd name="connsiteX151" fmla="*/ 106443 w 116395"/>
                <a:gd name="connsiteY151" fmla="*/ 149691 h 174143"/>
                <a:gd name="connsiteX152" fmla="*/ 108157 w 116395"/>
                <a:gd name="connsiteY152" fmla="*/ 146834 h 174143"/>
                <a:gd name="connsiteX153" fmla="*/ 109777 w 116395"/>
                <a:gd name="connsiteY153" fmla="*/ 148358 h 174143"/>
                <a:gd name="connsiteX154" fmla="*/ 108824 w 116395"/>
                <a:gd name="connsiteY154" fmla="*/ 150644 h 174143"/>
                <a:gd name="connsiteX155" fmla="*/ 107586 w 116395"/>
                <a:gd name="connsiteY155" fmla="*/ 153787 h 174143"/>
                <a:gd name="connsiteX156" fmla="*/ 110024 w 116395"/>
                <a:gd name="connsiteY156" fmla="*/ 154568 h 174143"/>
                <a:gd name="connsiteX157" fmla="*/ 110062 w 116395"/>
                <a:gd name="connsiteY157" fmla="*/ 154549 h 174143"/>
                <a:gd name="connsiteX158" fmla="*/ 111967 w 116395"/>
                <a:gd name="connsiteY158" fmla="*/ 152453 h 174143"/>
                <a:gd name="connsiteX159" fmla="*/ 112920 w 116395"/>
                <a:gd name="connsiteY159" fmla="*/ 149787 h 174143"/>
                <a:gd name="connsiteX160" fmla="*/ 113968 w 116395"/>
                <a:gd name="connsiteY160" fmla="*/ 148929 h 174143"/>
                <a:gd name="connsiteX161" fmla="*/ 113301 w 116395"/>
                <a:gd name="connsiteY161" fmla="*/ 153692 h 174143"/>
                <a:gd name="connsiteX162" fmla="*/ 112348 w 116395"/>
                <a:gd name="connsiteY162" fmla="*/ 155216 h 174143"/>
                <a:gd name="connsiteX163" fmla="*/ 112987 w 116395"/>
                <a:gd name="connsiteY163" fmla="*/ 156702 h 174143"/>
                <a:gd name="connsiteX164" fmla="*/ 113110 w 116395"/>
                <a:gd name="connsiteY164" fmla="*/ 156740 h 174143"/>
                <a:gd name="connsiteX165" fmla="*/ 113682 w 116395"/>
                <a:gd name="connsiteY165" fmla="*/ 156740 h 174143"/>
                <a:gd name="connsiteX166" fmla="*/ 116158 w 116395"/>
                <a:gd name="connsiteY166" fmla="*/ 153787 h 174143"/>
                <a:gd name="connsiteX167" fmla="*/ 116158 w 116395"/>
                <a:gd name="connsiteY167" fmla="*/ 153787 h 174143"/>
                <a:gd name="connsiteX168" fmla="*/ 99585 w 116395"/>
                <a:gd name="connsiteY168" fmla="*/ 5387 h 174143"/>
                <a:gd name="connsiteX169" fmla="*/ 97299 w 116395"/>
                <a:gd name="connsiteY169" fmla="*/ 4340 h 174143"/>
                <a:gd name="connsiteX170" fmla="*/ 95775 w 116395"/>
                <a:gd name="connsiteY170" fmla="*/ 5197 h 174143"/>
                <a:gd name="connsiteX171" fmla="*/ 95775 w 116395"/>
                <a:gd name="connsiteY171" fmla="*/ 6054 h 174143"/>
                <a:gd name="connsiteX172" fmla="*/ 97680 w 116395"/>
                <a:gd name="connsiteY172" fmla="*/ 10055 h 174143"/>
                <a:gd name="connsiteX173" fmla="*/ 98918 w 116395"/>
                <a:gd name="connsiteY173" fmla="*/ 11960 h 174143"/>
                <a:gd name="connsiteX174" fmla="*/ 98918 w 116395"/>
                <a:gd name="connsiteY174" fmla="*/ 13198 h 174143"/>
                <a:gd name="connsiteX175" fmla="*/ 97680 w 116395"/>
                <a:gd name="connsiteY175" fmla="*/ 13198 h 174143"/>
                <a:gd name="connsiteX176" fmla="*/ 96442 w 116395"/>
                <a:gd name="connsiteY176" fmla="*/ 12626 h 174143"/>
                <a:gd name="connsiteX177" fmla="*/ 95394 w 116395"/>
                <a:gd name="connsiteY177" fmla="*/ 13674 h 174143"/>
                <a:gd name="connsiteX178" fmla="*/ 95394 w 116395"/>
                <a:gd name="connsiteY178" fmla="*/ 15198 h 174143"/>
                <a:gd name="connsiteX179" fmla="*/ 95394 w 116395"/>
                <a:gd name="connsiteY179" fmla="*/ 16246 h 174143"/>
                <a:gd name="connsiteX180" fmla="*/ 94251 w 116395"/>
                <a:gd name="connsiteY180" fmla="*/ 17580 h 174143"/>
                <a:gd name="connsiteX181" fmla="*/ 93108 w 116395"/>
                <a:gd name="connsiteY181" fmla="*/ 16722 h 174143"/>
                <a:gd name="connsiteX182" fmla="*/ 93108 w 116395"/>
                <a:gd name="connsiteY182" fmla="*/ 15198 h 174143"/>
                <a:gd name="connsiteX183" fmla="*/ 93108 w 116395"/>
                <a:gd name="connsiteY183" fmla="*/ 13674 h 174143"/>
                <a:gd name="connsiteX184" fmla="*/ 93108 w 116395"/>
                <a:gd name="connsiteY184" fmla="*/ 13102 h 174143"/>
                <a:gd name="connsiteX185" fmla="*/ 92441 w 116395"/>
                <a:gd name="connsiteY185" fmla="*/ 12055 h 174143"/>
                <a:gd name="connsiteX186" fmla="*/ 90250 w 116395"/>
                <a:gd name="connsiteY186" fmla="*/ 13769 h 174143"/>
                <a:gd name="connsiteX187" fmla="*/ 90250 w 116395"/>
                <a:gd name="connsiteY187" fmla="*/ 17199 h 174143"/>
                <a:gd name="connsiteX188" fmla="*/ 90250 w 116395"/>
                <a:gd name="connsiteY188" fmla="*/ 18913 h 174143"/>
                <a:gd name="connsiteX189" fmla="*/ 89203 w 116395"/>
                <a:gd name="connsiteY189" fmla="*/ 21008 h 174143"/>
                <a:gd name="connsiteX190" fmla="*/ 89203 w 116395"/>
                <a:gd name="connsiteY190" fmla="*/ 21008 h 174143"/>
                <a:gd name="connsiteX191" fmla="*/ 87774 w 116395"/>
                <a:gd name="connsiteY191" fmla="*/ 18722 h 174143"/>
                <a:gd name="connsiteX192" fmla="*/ 87774 w 116395"/>
                <a:gd name="connsiteY192" fmla="*/ 15960 h 174143"/>
                <a:gd name="connsiteX193" fmla="*/ 86917 w 116395"/>
                <a:gd name="connsiteY193" fmla="*/ 13484 h 174143"/>
                <a:gd name="connsiteX194" fmla="*/ 85393 w 116395"/>
                <a:gd name="connsiteY194" fmla="*/ 14817 h 174143"/>
                <a:gd name="connsiteX195" fmla="*/ 85393 w 116395"/>
                <a:gd name="connsiteY195" fmla="*/ 17103 h 174143"/>
                <a:gd name="connsiteX196" fmla="*/ 83773 w 116395"/>
                <a:gd name="connsiteY196" fmla="*/ 18246 h 174143"/>
                <a:gd name="connsiteX197" fmla="*/ 83773 w 116395"/>
                <a:gd name="connsiteY197" fmla="*/ 15579 h 174143"/>
                <a:gd name="connsiteX198" fmla="*/ 85012 w 116395"/>
                <a:gd name="connsiteY198" fmla="*/ 12436 h 174143"/>
                <a:gd name="connsiteX199" fmla="*/ 85012 w 116395"/>
                <a:gd name="connsiteY199" fmla="*/ 10626 h 174143"/>
                <a:gd name="connsiteX200" fmla="*/ 83964 w 116395"/>
                <a:gd name="connsiteY200" fmla="*/ 9293 h 174143"/>
                <a:gd name="connsiteX201" fmla="*/ 82440 w 116395"/>
                <a:gd name="connsiteY201" fmla="*/ 10531 h 174143"/>
                <a:gd name="connsiteX202" fmla="*/ 81487 w 116395"/>
                <a:gd name="connsiteY202" fmla="*/ 13293 h 174143"/>
                <a:gd name="connsiteX203" fmla="*/ 79868 w 116395"/>
                <a:gd name="connsiteY203" fmla="*/ 16246 h 174143"/>
                <a:gd name="connsiteX204" fmla="*/ 78344 w 116395"/>
                <a:gd name="connsiteY204" fmla="*/ 14627 h 174143"/>
                <a:gd name="connsiteX205" fmla="*/ 79201 w 116395"/>
                <a:gd name="connsiteY205" fmla="*/ 12436 h 174143"/>
                <a:gd name="connsiteX206" fmla="*/ 80344 w 116395"/>
                <a:gd name="connsiteY206" fmla="*/ 9197 h 174143"/>
                <a:gd name="connsiteX207" fmla="*/ 78439 w 116395"/>
                <a:gd name="connsiteY207" fmla="*/ 9769 h 174143"/>
                <a:gd name="connsiteX208" fmla="*/ 76630 w 116395"/>
                <a:gd name="connsiteY208" fmla="*/ 11864 h 174143"/>
                <a:gd name="connsiteX209" fmla="*/ 75677 w 116395"/>
                <a:gd name="connsiteY209" fmla="*/ 14531 h 174143"/>
                <a:gd name="connsiteX210" fmla="*/ 74629 w 116395"/>
                <a:gd name="connsiteY210" fmla="*/ 15389 h 174143"/>
                <a:gd name="connsiteX211" fmla="*/ 75296 w 116395"/>
                <a:gd name="connsiteY211" fmla="*/ 10626 h 174143"/>
                <a:gd name="connsiteX212" fmla="*/ 76249 w 116395"/>
                <a:gd name="connsiteY212" fmla="*/ 9102 h 174143"/>
                <a:gd name="connsiteX213" fmla="*/ 75582 w 116395"/>
                <a:gd name="connsiteY213" fmla="*/ 7674 h 174143"/>
                <a:gd name="connsiteX214" fmla="*/ 75010 w 116395"/>
                <a:gd name="connsiteY214" fmla="*/ 7674 h 174143"/>
                <a:gd name="connsiteX215" fmla="*/ 72629 w 116395"/>
                <a:gd name="connsiteY215" fmla="*/ 10626 h 174143"/>
                <a:gd name="connsiteX216" fmla="*/ 71486 w 116395"/>
                <a:gd name="connsiteY216" fmla="*/ 13579 h 174143"/>
                <a:gd name="connsiteX217" fmla="*/ 73010 w 116395"/>
                <a:gd name="connsiteY217" fmla="*/ 6530 h 174143"/>
                <a:gd name="connsiteX218" fmla="*/ 74534 w 116395"/>
                <a:gd name="connsiteY218" fmla="*/ 4816 h 174143"/>
                <a:gd name="connsiteX219" fmla="*/ 74372 w 116395"/>
                <a:gd name="connsiteY219" fmla="*/ 2530 h 174143"/>
                <a:gd name="connsiteX220" fmla="*/ 72724 w 116395"/>
                <a:gd name="connsiteY220" fmla="*/ 2244 h 174143"/>
                <a:gd name="connsiteX221" fmla="*/ 68914 w 116395"/>
                <a:gd name="connsiteY221" fmla="*/ 5292 h 174143"/>
                <a:gd name="connsiteX222" fmla="*/ 68152 w 116395"/>
                <a:gd name="connsiteY222" fmla="*/ 10436 h 174143"/>
                <a:gd name="connsiteX223" fmla="*/ 67295 w 116395"/>
                <a:gd name="connsiteY223" fmla="*/ 12055 h 174143"/>
                <a:gd name="connsiteX224" fmla="*/ 65581 w 116395"/>
                <a:gd name="connsiteY224" fmla="*/ 10626 h 174143"/>
                <a:gd name="connsiteX225" fmla="*/ 65581 w 116395"/>
                <a:gd name="connsiteY225" fmla="*/ 8150 h 174143"/>
                <a:gd name="connsiteX226" fmla="*/ 65581 w 116395"/>
                <a:gd name="connsiteY226" fmla="*/ 5864 h 174143"/>
                <a:gd name="connsiteX227" fmla="*/ 63018 w 116395"/>
                <a:gd name="connsiteY227" fmla="*/ 5854 h 174143"/>
                <a:gd name="connsiteX228" fmla="*/ 63009 w 116395"/>
                <a:gd name="connsiteY228" fmla="*/ 5864 h 174143"/>
                <a:gd name="connsiteX229" fmla="*/ 62056 w 116395"/>
                <a:gd name="connsiteY229" fmla="*/ 8721 h 174143"/>
                <a:gd name="connsiteX230" fmla="*/ 62056 w 116395"/>
                <a:gd name="connsiteY230" fmla="*/ 10436 h 174143"/>
                <a:gd name="connsiteX231" fmla="*/ 61199 w 116395"/>
                <a:gd name="connsiteY231" fmla="*/ 4244 h 174143"/>
                <a:gd name="connsiteX232" fmla="*/ 61199 w 116395"/>
                <a:gd name="connsiteY232" fmla="*/ 2625 h 174143"/>
                <a:gd name="connsiteX233" fmla="*/ 60437 w 116395"/>
                <a:gd name="connsiteY233" fmla="*/ 1292 h 174143"/>
                <a:gd name="connsiteX234" fmla="*/ 59675 w 116395"/>
                <a:gd name="connsiteY234" fmla="*/ 1292 h 174143"/>
                <a:gd name="connsiteX235" fmla="*/ 57484 w 116395"/>
                <a:gd name="connsiteY235" fmla="*/ 4530 h 174143"/>
                <a:gd name="connsiteX236" fmla="*/ 57961 w 116395"/>
                <a:gd name="connsiteY236" fmla="*/ 8721 h 174143"/>
                <a:gd name="connsiteX237" fmla="*/ 57199 w 116395"/>
                <a:gd name="connsiteY237" fmla="*/ 9960 h 174143"/>
                <a:gd name="connsiteX238" fmla="*/ 56056 w 116395"/>
                <a:gd name="connsiteY238" fmla="*/ 3768 h 174143"/>
                <a:gd name="connsiteX239" fmla="*/ 53389 w 116395"/>
                <a:gd name="connsiteY239" fmla="*/ 1101 h 174143"/>
                <a:gd name="connsiteX240" fmla="*/ 51293 w 116395"/>
                <a:gd name="connsiteY240" fmla="*/ 1101 h 174143"/>
                <a:gd name="connsiteX241" fmla="*/ 51293 w 116395"/>
                <a:gd name="connsiteY241" fmla="*/ 2149 h 174143"/>
                <a:gd name="connsiteX242" fmla="*/ 53674 w 116395"/>
                <a:gd name="connsiteY242" fmla="*/ 6149 h 174143"/>
                <a:gd name="connsiteX243" fmla="*/ 54436 w 116395"/>
                <a:gd name="connsiteY243" fmla="*/ 10721 h 174143"/>
                <a:gd name="connsiteX244" fmla="*/ 52817 w 116395"/>
                <a:gd name="connsiteY244" fmla="*/ 9769 h 174143"/>
                <a:gd name="connsiteX245" fmla="*/ 52150 w 116395"/>
                <a:gd name="connsiteY245" fmla="*/ 7674 h 174143"/>
                <a:gd name="connsiteX246" fmla="*/ 52150 w 116395"/>
                <a:gd name="connsiteY246" fmla="*/ 7674 h 174143"/>
                <a:gd name="connsiteX247" fmla="*/ 51103 w 116395"/>
                <a:gd name="connsiteY247" fmla="*/ 9102 h 174143"/>
                <a:gd name="connsiteX248" fmla="*/ 50341 w 116395"/>
                <a:gd name="connsiteY248" fmla="*/ 10912 h 174143"/>
                <a:gd name="connsiteX249" fmla="*/ 49198 w 116395"/>
                <a:gd name="connsiteY249" fmla="*/ 5769 h 174143"/>
                <a:gd name="connsiteX250" fmla="*/ 44911 w 116395"/>
                <a:gd name="connsiteY250" fmla="*/ -328 h 174143"/>
                <a:gd name="connsiteX251" fmla="*/ 43864 w 116395"/>
                <a:gd name="connsiteY251" fmla="*/ -328 h 174143"/>
                <a:gd name="connsiteX252" fmla="*/ 42530 w 116395"/>
                <a:gd name="connsiteY252" fmla="*/ 1673 h 174143"/>
                <a:gd name="connsiteX253" fmla="*/ 43292 w 116395"/>
                <a:gd name="connsiteY253" fmla="*/ 4149 h 174143"/>
                <a:gd name="connsiteX254" fmla="*/ 44245 w 116395"/>
                <a:gd name="connsiteY254" fmla="*/ 7768 h 174143"/>
                <a:gd name="connsiteX255" fmla="*/ 43006 w 116395"/>
                <a:gd name="connsiteY255" fmla="*/ 10817 h 174143"/>
                <a:gd name="connsiteX256" fmla="*/ 40720 w 116395"/>
                <a:gd name="connsiteY256" fmla="*/ 9007 h 174143"/>
                <a:gd name="connsiteX257" fmla="*/ 39673 w 116395"/>
                <a:gd name="connsiteY257" fmla="*/ 5864 h 174143"/>
                <a:gd name="connsiteX258" fmla="*/ 37006 w 116395"/>
                <a:gd name="connsiteY258" fmla="*/ 5864 h 174143"/>
                <a:gd name="connsiteX259" fmla="*/ 37006 w 116395"/>
                <a:gd name="connsiteY259" fmla="*/ 7102 h 174143"/>
                <a:gd name="connsiteX260" fmla="*/ 38149 w 116395"/>
                <a:gd name="connsiteY260" fmla="*/ 9674 h 174143"/>
                <a:gd name="connsiteX261" fmla="*/ 38149 w 116395"/>
                <a:gd name="connsiteY261" fmla="*/ 12436 h 174143"/>
                <a:gd name="connsiteX262" fmla="*/ 36510 w 116395"/>
                <a:gd name="connsiteY262" fmla="*/ 13045 h 174143"/>
                <a:gd name="connsiteX263" fmla="*/ 36434 w 116395"/>
                <a:gd name="connsiteY263" fmla="*/ 13008 h 174143"/>
                <a:gd name="connsiteX264" fmla="*/ 35196 w 116395"/>
                <a:gd name="connsiteY264" fmla="*/ 11103 h 174143"/>
                <a:gd name="connsiteX265" fmla="*/ 34053 w 116395"/>
                <a:gd name="connsiteY265" fmla="*/ 5292 h 174143"/>
                <a:gd name="connsiteX266" fmla="*/ 33291 w 116395"/>
                <a:gd name="connsiteY266" fmla="*/ 2625 h 174143"/>
                <a:gd name="connsiteX267" fmla="*/ 31386 w 116395"/>
                <a:gd name="connsiteY267" fmla="*/ 625 h 174143"/>
                <a:gd name="connsiteX268" fmla="*/ 29767 w 116395"/>
                <a:gd name="connsiteY268" fmla="*/ 625 h 174143"/>
                <a:gd name="connsiteX269" fmla="*/ 28909 w 116395"/>
                <a:gd name="connsiteY269" fmla="*/ 2054 h 174143"/>
                <a:gd name="connsiteX270" fmla="*/ 29576 w 116395"/>
                <a:gd name="connsiteY270" fmla="*/ 3387 h 174143"/>
                <a:gd name="connsiteX271" fmla="*/ 31291 w 116395"/>
                <a:gd name="connsiteY271" fmla="*/ 7483 h 174143"/>
                <a:gd name="connsiteX272" fmla="*/ 30814 w 116395"/>
                <a:gd name="connsiteY272" fmla="*/ 9007 h 174143"/>
                <a:gd name="connsiteX273" fmla="*/ 29767 w 116395"/>
                <a:gd name="connsiteY273" fmla="*/ 9007 h 174143"/>
                <a:gd name="connsiteX274" fmla="*/ 28338 w 116395"/>
                <a:gd name="connsiteY274" fmla="*/ 6721 h 174143"/>
                <a:gd name="connsiteX275" fmla="*/ 27290 w 116395"/>
                <a:gd name="connsiteY275" fmla="*/ 4149 h 174143"/>
                <a:gd name="connsiteX276" fmla="*/ 24909 w 116395"/>
                <a:gd name="connsiteY276" fmla="*/ 4149 h 174143"/>
                <a:gd name="connsiteX277" fmla="*/ 24909 w 116395"/>
                <a:gd name="connsiteY277" fmla="*/ 6149 h 174143"/>
                <a:gd name="connsiteX278" fmla="*/ 25957 w 116395"/>
                <a:gd name="connsiteY278" fmla="*/ 7959 h 174143"/>
                <a:gd name="connsiteX279" fmla="*/ 29005 w 116395"/>
                <a:gd name="connsiteY279" fmla="*/ 14151 h 174143"/>
                <a:gd name="connsiteX280" fmla="*/ 29005 w 116395"/>
                <a:gd name="connsiteY280" fmla="*/ 16151 h 174143"/>
                <a:gd name="connsiteX281" fmla="*/ 27671 w 116395"/>
                <a:gd name="connsiteY281" fmla="*/ 16151 h 174143"/>
                <a:gd name="connsiteX282" fmla="*/ 27100 w 116395"/>
                <a:gd name="connsiteY282" fmla="*/ 14817 h 174143"/>
                <a:gd name="connsiteX283" fmla="*/ 26147 w 116395"/>
                <a:gd name="connsiteY283" fmla="*/ 12626 h 174143"/>
                <a:gd name="connsiteX284" fmla="*/ 24433 w 116395"/>
                <a:gd name="connsiteY284" fmla="*/ 10436 h 174143"/>
                <a:gd name="connsiteX285" fmla="*/ 22318 w 116395"/>
                <a:gd name="connsiteY285" fmla="*/ 10855 h 174143"/>
                <a:gd name="connsiteX286" fmla="*/ 22147 w 116395"/>
                <a:gd name="connsiteY286" fmla="*/ 11198 h 174143"/>
                <a:gd name="connsiteX287" fmla="*/ 23004 w 116395"/>
                <a:gd name="connsiteY287" fmla="*/ 13484 h 174143"/>
                <a:gd name="connsiteX288" fmla="*/ 23861 w 116395"/>
                <a:gd name="connsiteY288" fmla="*/ 15389 h 174143"/>
                <a:gd name="connsiteX289" fmla="*/ 23861 w 116395"/>
                <a:gd name="connsiteY289" fmla="*/ 16532 h 174143"/>
                <a:gd name="connsiteX290" fmla="*/ 23861 w 116395"/>
                <a:gd name="connsiteY290" fmla="*/ 16532 h 174143"/>
                <a:gd name="connsiteX291" fmla="*/ 21194 w 116395"/>
                <a:gd name="connsiteY291" fmla="*/ 15770 h 174143"/>
                <a:gd name="connsiteX292" fmla="*/ 20337 w 116395"/>
                <a:gd name="connsiteY292" fmla="*/ 12817 h 174143"/>
                <a:gd name="connsiteX293" fmla="*/ 19765 w 116395"/>
                <a:gd name="connsiteY293" fmla="*/ 9674 h 174143"/>
                <a:gd name="connsiteX294" fmla="*/ 19194 w 116395"/>
                <a:gd name="connsiteY294" fmla="*/ 9007 h 174143"/>
                <a:gd name="connsiteX295" fmla="*/ 17670 w 116395"/>
                <a:gd name="connsiteY295" fmla="*/ 9007 h 174143"/>
                <a:gd name="connsiteX296" fmla="*/ 16813 w 116395"/>
                <a:gd name="connsiteY296" fmla="*/ 9769 h 174143"/>
                <a:gd name="connsiteX297" fmla="*/ 16813 w 116395"/>
                <a:gd name="connsiteY297" fmla="*/ 13484 h 174143"/>
                <a:gd name="connsiteX298" fmla="*/ 18908 w 116395"/>
                <a:gd name="connsiteY298" fmla="*/ 16913 h 174143"/>
                <a:gd name="connsiteX299" fmla="*/ 18908 w 116395"/>
                <a:gd name="connsiteY299" fmla="*/ 18913 h 174143"/>
                <a:gd name="connsiteX300" fmla="*/ 17098 w 116395"/>
                <a:gd name="connsiteY300" fmla="*/ 18913 h 174143"/>
                <a:gd name="connsiteX301" fmla="*/ 16146 w 116395"/>
                <a:gd name="connsiteY301" fmla="*/ 17103 h 174143"/>
                <a:gd name="connsiteX302" fmla="*/ 16146 w 116395"/>
                <a:gd name="connsiteY302" fmla="*/ 15770 h 174143"/>
                <a:gd name="connsiteX303" fmla="*/ 15098 w 116395"/>
                <a:gd name="connsiteY303" fmla="*/ 14912 h 174143"/>
                <a:gd name="connsiteX304" fmla="*/ 13574 w 116395"/>
                <a:gd name="connsiteY304" fmla="*/ 16722 h 174143"/>
                <a:gd name="connsiteX305" fmla="*/ 14146 w 116395"/>
                <a:gd name="connsiteY305" fmla="*/ 19294 h 174143"/>
                <a:gd name="connsiteX306" fmla="*/ 13098 w 116395"/>
                <a:gd name="connsiteY306" fmla="*/ 20056 h 174143"/>
                <a:gd name="connsiteX307" fmla="*/ 11764 w 116395"/>
                <a:gd name="connsiteY307" fmla="*/ 19580 h 174143"/>
                <a:gd name="connsiteX308" fmla="*/ 11193 w 116395"/>
                <a:gd name="connsiteY308" fmla="*/ 18342 h 174143"/>
                <a:gd name="connsiteX309" fmla="*/ 9859 w 116395"/>
                <a:gd name="connsiteY309" fmla="*/ 15198 h 174143"/>
                <a:gd name="connsiteX310" fmla="*/ 7002 w 116395"/>
                <a:gd name="connsiteY310" fmla="*/ 13484 h 174143"/>
                <a:gd name="connsiteX311" fmla="*/ 5478 w 116395"/>
                <a:gd name="connsiteY311" fmla="*/ 14245 h 174143"/>
                <a:gd name="connsiteX312" fmla="*/ 5478 w 116395"/>
                <a:gd name="connsiteY312" fmla="*/ 15103 h 174143"/>
                <a:gd name="connsiteX313" fmla="*/ 7288 w 116395"/>
                <a:gd name="connsiteY313" fmla="*/ 19199 h 174143"/>
                <a:gd name="connsiteX314" fmla="*/ 8431 w 116395"/>
                <a:gd name="connsiteY314" fmla="*/ 21199 h 174143"/>
                <a:gd name="connsiteX315" fmla="*/ 7878 w 116395"/>
                <a:gd name="connsiteY315" fmla="*/ 22427 h 174143"/>
                <a:gd name="connsiteX316" fmla="*/ 6811 w 116395"/>
                <a:gd name="connsiteY316" fmla="*/ 22151 h 174143"/>
                <a:gd name="connsiteX317" fmla="*/ 5573 w 116395"/>
                <a:gd name="connsiteY317" fmla="*/ 21580 h 174143"/>
                <a:gd name="connsiteX318" fmla="*/ 4525 w 116395"/>
                <a:gd name="connsiteY318" fmla="*/ 22533 h 174143"/>
                <a:gd name="connsiteX319" fmla="*/ 4525 w 116395"/>
                <a:gd name="connsiteY319" fmla="*/ 24056 h 174143"/>
                <a:gd name="connsiteX320" fmla="*/ 4525 w 116395"/>
                <a:gd name="connsiteY320" fmla="*/ 25104 h 174143"/>
                <a:gd name="connsiteX321" fmla="*/ 3573 w 116395"/>
                <a:gd name="connsiteY321" fmla="*/ 26438 h 174143"/>
                <a:gd name="connsiteX322" fmla="*/ 430 w 116395"/>
                <a:gd name="connsiteY322" fmla="*/ 125021 h 174143"/>
                <a:gd name="connsiteX323" fmla="*/ 4049 w 116395"/>
                <a:gd name="connsiteY323" fmla="*/ 152930 h 174143"/>
                <a:gd name="connsiteX324" fmla="*/ 2811 w 116395"/>
                <a:gd name="connsiteY324" fmla="*/ 150358 h 17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16395" h="174143">
                  <a:moveTo>
                    <a:pt x="2811" y="150358"/>
                  </a:moveTo>
                  <a:lnTo>
                    <a:pt x="2811" y="150358"/>
                  </a:lnTo>
                  <a:cubicBezTo>
                    <a:pt x="2811" y="152549"/>
                    <a:pt x="3859" y="151786"/>
                    <a:pt x="4240" y="152644"/>
                  </a:cubicBezTo>
                  <a:cubicBezTo>
                    <a:pt x="4564" y="153539"/>
                    <a:pt x="4564" y="154511"/>
                    <a:pt x="4240" y="155406"/>
                  </a:cubicBezTo>
                  <a:cubicBezTo>
                    <a:pt x="4240" y="156359"/>
                    <a:pt x="4240" y="157692"/>
                    <a:pt x="4906" y="157883"/>
                  </a:cubicBezTo>
                  <a:cubicBezTo>
                    <a:pt x="5573" y="158073"/>
                    <a:pt x="6335" y="157311"/>
                    <a:pt x="6526" y="156549"/>
                  </a:cubicBezTo>
                  <a:cubicBezTo>
                    <a:pt x="6716" y="155787"/>
                    <a:pt x="6526" y="155025"/>
                    <a:pt x="7002" y="154263"/>
                  </a:cubicBezTo>
                  <a:cubicBezTo>
                    <a:pt x="7192" y="153501"/>
                    <a:pt x="7954" y="153035"/>
                    <a:pt x="8716" y="153215"/>
                  </a:cubicBezTo>
                  <a:cubicBezTo>
                    <a:pt x="9669" y="153215"/>
                    <a:pt x="9383" y="154930"/>
                    <a:pt x="8716" y="155883"/>
                  </a:cubicBezTo>
                  <a:lnTo>
                    <a:pt x="7383" y="159026"/>
                  </a:lnTo>
                  <a:cubicBezTo>
                    <a:pt x="7050" y="159531"/>
                    <a:pt x="6888" y="160131"/>
                    <a:pt x="6907" y="160740"/>
                  </a:cubicBezTo>
                  <a:cubicBezTo>
                    <a:pt x="6868" y="161378"/>
                    <a:pt x="7259" y="161960"/>
                    <a:pt x="7859" y="162169"/>
                  </a:cubicBezTo>
                  <a:cubicBezTo>
                    <a:pt x="8621" y="162169"/>
                    <a:pt x="9193" y="161597"/>
                    <a:pt x="9574" y="161026"/>
                  </a:cubicBezTo>
                  <a:cubicBezTo>
                    <a:pt x="10098" y="160188"/>
                    <a:pt x="10460" y="159245"/>
                    <a:pt x="10621" y="158264"/>
                  </a:cubicBezTo>
                  <a:cubicBezTo>
                    <a:pt x="10621" y="157026"/>
                    <a:pt x="11193" y="155406"/>
                    <a:pt x="12431" y="155406"/>
                  </a:cubicBezTo>
                  <a:cubicBezTo>
                    <a:pt x="13669" y="155406"/>
                    <a:pt x="13860" y="156168"/>
                    <a:pt x="13955" y="156930"/>
                  </a:cubicBezTo>
                  <a:cubicBezTo>
                    <a:pt x="13879" y="157769"/>
                    <a:pt x="13546" y="158569"/>
                    <a:pt x="13003" y="159216"/>
                  </a:cubicBezTo>
                  <a:cubicBezTo>
                    <a:pt x="12241" y="160169"/>
                    <a:pt x="11193" y="161217"/>
                    <a:pt x="11669" y="162360"/>
                  </a:cubicBezTo>
                  <a:cubicBezTo>
                    <a:pt x="12136" y="163255"/>
                    <a:pt x="13222" y="163636"/>
                    <a:pt x="14146" y="163217"/>
                  </a:cubicBezTo>
                  <a:cubicBezTo>
                    <a:pt x="14984" y="162760"/>
                    <a:pt x="15632" y="162017"/>
                    <a:pt x="15955" y="161121"/>
                  </a:cubicBezTo>
                  <a:cubicBezTo>
                    <a:pt x="15955" y="160264"/>
                    <a:pt x="16622" y="159312"/>
                    <a:pt x="17003" y="158454"/>
                  </a:cubicBezTo>
                  <a:cubicBezTo>
                    <a:pt x="17384" y="157597"/>
                    <a:pt x="17670" y="157597"/>
                    <a:pt x="18146" y="157597"/>
                  </a:cubicBezTo>
                  <a:cubicBezTo>
                    <a:pt x="18680" y="159216"/>
                    <a:pt x="18394" y="160988"/>
                    <a:pt x="17384" y="162360"/>
                  </a:cubicBezTo>
                  <a:cubicBezTo>
                    <a:pt x="16975" y="162817"/>
                    <a:pt x="16622" y="163331"/>
                    <a:pt x="16336" y="163883"/>
                  </a:cubicBezTo>
                  <a:cubicBezTo>
                    <a:pt x="16336" y="164455"/>
                    <a:pt x="16336" y="165312"/>
                    <a:pt x="17003" y="165408"/>
                  </a:cubicBezTo>
                  <a:lnTo>
                    <a:pt x="17670" y="165408"/>
                  </a:lnTo>
                  <a:cubicBezTo>
                    <a:pt x="18918" y="164874"/>
                    <a:pt x="19832" y="163779"/>
                    <a:pt x="20146" y="162455"/>
                  </a:cubicBezTo>
                  <a:cubicBezTo>
                    <a:pt x="20146" y="161407"/>
                    <a:pt x="20146" y="160074"/>
                    <a:pt x="21385" y="159502"/>
                  </a:cubicBezTo>
                  <a:cubicBezTo>
                    <a:pt x="22232" y="161988"/>
                    <a:pt x="21556" y="164731"/>
                    <a:pt x="19670" y="166551"/>
                  </a:cubicBezTo>
                  <a:cubicBezTo>
                    <a:pt x="19061" y="167055"/>
                    <a:pt x="18518" y="167627"/>
                    <a:pt x="18051" y="168265"/>
                  </a:cubicBezTo>
                  <a:cubicBezTo>
                    <a:pt x="17527" y="168903"/>
                    <a:pt x="17527" y="169817"/>
                    <a:pt x="18051" y="170456"/>
                  </a:cubicBezTo>
                  <a:cubicBezTo>
                    <a:pt x="18622" y="170742"/>
                    <a:pt x="19289" y="170742"/>
                    <a:pt x="19861" y="170456"/>
                  </a:cubicBezTo>
                  <a:cubicBezTo>
                    <a:pt x="21623" y="170256"/>
                    <a:pt x="23156" y="169132"/>
                    <a:pt x="23861" y="167503"/>
                  </a:cubicBezTo>
                  <a:cubicBezTo>
                    <a:pt x="24376" y="165826"/>
                    <a:pt x="24699" y="164103"/>
                    <a:pt x="24814" y="162360"/>
                  </a:cubicBezTo>
                  <a:cubicBezTo>
                    <a:pt x="24814" y="161788"/>
                    <a:pt x="24814" y="161026"/>
                    <a:pt x="25766" y="160835"/>
                  </a:cubicBezTo>
                  <a:cubicBezTo>
                    <a:pt x="26719" y="160645"/>
                    <a:pt x="27385" y="161407"/>
                    <a:pt x="27481" y="162264"/>
                  </a:cubicBezTo>
                  <a:cubicBezTo>
                    <a:pt x="27614" y="163083"/>
                    <a:pt x="27614" y="163922"/>
                    <a:pt x="27481" y="164741"/>
                  </a:cubicBezTo>
                  <a:cubicBezTo>
                    <a:pt x="27109" y="165455"/>
                    <a:pt x="27109" y="166312"/>
                    <a:pt x="27481" y="167027"/>
                  </a:cubicBezTo>
                  <a:cubicBezTo>
                    <a:pt x="28252" y="167760"/>
                    <a:pt x="29471" y="167760"/>
                    <a:pt x="30243" y="167027"/>
                  </a:cubicBezTo>
                  <a:cubicBezTo>
                    <a:pt x="30824" y="166208"/>
                    <a:pt x="31186" y="165265"/>
                    <a:pt x="31291" y="164264"/>
                  </a:cubicBezTo>
                  <a:lnTo>
                    <a:pt x="31291" y="162550"/>
                  </a:lnTo>
                  <a:cubicBezTo>
                    <a:pt x="32310" y="164446"/>
                    <a:pt x="32548" y="166665"/>
                    <a:pt x="31957" y="168741"/>
                  </a:cubicBezTo>
                  <a:cubicBezTo>
                    <a:pt x="31957" y="169313"/>
                    <a:pt x="31957" y="169789"/>
                    <a:pt x="31957" y="170360"/>
                  </a:cubicBezTo>
                  <a:cubicBezTo>
                    <a:pt x="31938" y="170960"/>
                    <a:pt x="32272" y="171522"/>
                    <a:pt x="32815" y="171789"/>
                  </a:cubicBezTo>
                  <a:lnTo>
                    <a:pt x="33577" y="171789"/>
                  </a:lnTo>
                  <a:cubicBezTo>
                    <a:pt x="34977" y="171399"/>
                    <a:pt x="35920" y="170093"/>
                    <a:pt x="35863" y="168646"/>
                  </a:cubicBezTo>
                  <a:cubicBezTo>
                    <a:pt x="35948" y="167255"/>
                    <a:pt x="35948" y="165855"/>
                    <a:pt x="35863" y="164455"/>
                  </a:cubicBezTo>
                  <a:cubicBezTo>
                    <a:pt x="35863" y="163883"/>
                    <a:pt x="35863" y="163121"/>
                    <a:pt x="36625" y="163217"/>
                  </a:cubicBezTo>
                  <a:cubicBezTo>
                    <a:pt x="37387" y="163312"/>
                    <a:pt x="36625" y="163217"/>
                    <a:pt x="37196" y="163217"/>
                  </a:cubicBezTo>
                  <a:cubicBezTo>
                    <a:pt x="38244" y="164931"/>
                    <a:pt x="37196" y="167408"/>
                    <a:pt x="38339" y="169313"/>
                  </a:cubicBezTo>
                  <a:cubicBezTo>
                    <a:pt x="38911" y="170494"/>
                    <a:pt x="39844" y="171456"/>
                    <a:pt x="41006" y="172075"/>
                  </a:cubicBezTo>
                  <a:cubicBezTo>
                    <a:pt x="41768" y="172075"/>
                    <a:pt x="43006" y="172837"/>
                    <a:pt x="43292" y="172075"/>
                  </a:cubicBezTo>
                  <a:cubicBezTo>
                    <a:pt x="43426" y="171742"/>
                    <a:pt x="43426" y="171361"/>
                    <a:pt x="43292" y="171027"/>
                  </a:cubicBezTo>
                  <a:cubicBezTo>
                    <a:pt x="42625" y="169599"/>
                    <a:pt x="41578" y="168360"/>
                    <a:pt x="40816" y="166931"/>
                  </a:cubicBezTo>
                  <a:cubicBezTo>
                    <a:pt x="39920" y="165626"/>
                    <a:pt x="39644" y="163988"/>
                    <a:pt x="40054" y="162455"/>
                  </a:cubicBezTo>
                  <a:cubicBezTo>
                    <a:pt x="40625" y="162455"/>
                    <a:pt x="41482" y="162455"/>
                    <a:pt x="41768" y="163312"/>
                  </a:cubicBezTo>
                  <a:cubicBezTo>
                    <a:pt x="41930" y="164055"/>
                    <a:pt x="42159" y="164789"/>
                    <a:pt x="42435" y="165502"/>
                  </a:cubicBezTo>
                  <a:lnTo>
                    <a:pt x="42435" y="165502"/>
                  </a:lnTo>
                  <a:cubicBezTo>
                    <a:pt x="43102" y="165502"/>
                    <a:pt x="43578" y="164836"/>
                    <a:pt x="43578" y="164074"/>
                  </a:cubicBezTo>
                  <a:cubicBezTo>
                    <a:pt x="43578" y="163312"/>
                    <a:pt x="43578" y="162455"/>
                    <a:pt x="44340" y="162264"/>
                  </a:cubicBezTo>
                  <a:cubicBezTo>
                    <a:pt x="45483" y="163693"/>
                    <a:pt x="45197" y="165693"/>
                    <a:pt x="45483" y="167408"/>
                  </a:cubicBezTo>
                  <a:cubicBezTo>
                    <a:pt x="45892" y="170093"/>
                    <a:pt x="47559" y="172428"/>
                    <a:pt x="49960" y="173694"/>
                  </a:cubicBezTo>
                  <a:cubicBezTo>
                    <a:pt x="50341" y="173761"/>
                    <a:pt x="50722" y="173761"/>
                    <a:pt x="51103" y="173694"/>
                  </a:cubicBezTo>
                  <a:cubicBezTo>
                    <a:pt x="51960" y="173694"/>
                    <a:pt x="52531" y="172551"/>
                    <a:pt x="52531" y="171694"/>
                  </a:cubicBezTo>
                  <a:cubicBezTo>
                    <a:pt x="52436" y="170789"/>
                    <a:pt x="52141" y="169903"/>
                    <a:pt x="51674" y="169122"/>
                  </a:cubicBezTo>
                  <a:cubicBezTo>
                    <a:pt x="51169" y="167970"/>
                    <a:pt x="50845" y="166751"/>
                    <a:pt x="50722" y="165502"/>
                  </a:cubicBezTo>
                  <a:cubicBezTo>
                    <a:pt x="50722" y="164264"/>
                    <a:pt x="50722" y="162740"/>
                    <a:pt x="52055" y="162455"/>
                  </a:cubicBezTo>
                  <a:cubicBezTo>
                    <a:pt x="53389" y="162169"/>
                    <a:pt x="54151" y="163217"/>
                    <a:pt x="54436" y="164264"/>
                  </a:cubicBezTo>
                  <a:cubicBezTo>
                    <a:pt x="54675" y="165350"/>
                    <a:pt x="55017" y="166398"/>
                    <a:pt x="55484" y="167408"/>
                  </a:cubicBezTo>
                  <a:cubicBezTo>
                    <a:pt x="56151" y="168360"/>
                    <a:pt x="57770" y="168646"/>
                    <a:pt x="58342" y="167408"/>
                  </a:cubicBezTo>
                  <a:cubicBezTo>
                    <a:pt x="58532" y="167017"/>
                    <a:pt x="58532" y="166560"/>
                    <a:pt x="58342" y="166169"/>
                  </a:cubicBezTo>
                  <a:cubicBezTo>
                    <a:pt x="58046" y="165293"/>
                    <a:pt x="57627" y="164455"/>
                    <a:pt x="57103" y="163693"/>
                  </a:cubicBezTo>
                  <a:cubicBezTo>
                    <a:pt x="56675" y="162817"/>
                    <a:pt x="56675" y="161797"/>
                    <a:pt x="57103" y="160931"/>
                  </a:cubicBezTo>
                  <a:cubicBezTo>
                    <a:pt x="57446" y="160274"/>
                    <a:pt x="58227" y="159988"/>
                    <a:pt x="58913" y="160264"/>
                  </a:cubicBezTo>
                  <a:cubicBezTo>
                    <a:pt x="59675" y="160264"/>
                    <a:pt x="59961" y="161407"/>
                    <a:pt x="60151" y="162169"/>
                  </a:cubicBezTo>
                  <a:lnTo>
                    <a:pt x="61294" y="167884"/>
                  </a:lnTo>
                  <a:cubicBezTo>
                    <a:pt x="61523" y="168817"/>
                    <a:pt x="61809" y="169741"/>
                    <a:pt x="62152" y="170646"/>
                  </a:cubicBezTo>
                  <a:cubicBezTo>
                    <a:pt x="62561" y="171503"/>
                    <a:pt x="63276" y="172180"/>
                    <a:pt x="64152" y="172551"/>
                  </a:cubicBezTo>
                  <a:cubicBezTo>
                    <a:pt x="64704" y="172780"/>
                    <a:pt x="65314" y="172780"/>
                    <a:pt x="65866" y="172551"/>
                  </a:cubicBezTo>
                  <a:cubicBezTo>
                    <a:pt x="66428" y="172304"/>
                    <a:pt x="66771" y="171732"/>
                    <a:pt x="66724" y="171122"/>
                  </a:cubicBezTo>
                  <a:cubicBezTo>
                    <a:pt x="66647" y="170627"/>
                    <a:pt x="66371" y="170180"/>
                    <a:pt x="65962" y="169884"/>
                  </a:cubicBezTo>
                  <a:cubicBezTo>
                    <a:pt x="65076" y="168674"/>
                    <a:pt x="64485" y="167265"/>
                    <a:pt x="64247" y="165789"/>
                  </a:cubicBezTo>
                  <a:cubicBezTo>
                    <a:pt x="64247" y="165217"/>
                    <a:pt x="64247" y="164455"/>
                    <a:pt x="64723" y="164169"/>
                  </a:cubicBezTo>
                  <a:cubicBezTo>
                    <a:pt x="65095" y="164026"/>
                    <a:pt x="65495" y="164026"/>
                    <a:pt x="65866" y="164169"/>
                  </a:cubicBezTo>
                  <a:cubicBezTo>
                    <a:pt x="66590" y="164750"/>
                    <a:pt x="67095" y="165550"/>
                    <a:pt x="67295" y="166455"/>
                  </a:cubicBezTo>
                  <a:cubicBezTo>
                    <a:pt x="67476" y="167360"/>
                    <a:pt x="67867" y="168208"/>
                    <a:pt x="68438" y="168932"/>
                  </a:cubicBezTo>
                  <a:cubicBezTo>
                    <a:pt x="69133" y="169589"/>
                    <a:pt x="70219" y="169589"/>
                    <a:pt x="70915" y="168932"/>
                  </a:cubicBezTo>
                  <a:cubicBezTo>
                    <a:pt x="71324" y="168360"/>
                    <a:pt x="71324" y="167598"/>
                    <a:pt x="70915" y="167027"/>
                  </a:cubicBezTo>
                  <a:cubicBezTo>
                    <a:pt x="70686" y="166341"/>
                    <a:pt x="70296" y="165722"/>
                    <a:pt x="69772" y="165217"/>
                  </a:cubicBezTo>
                  <a:cubicBezTo>
                    <a:pt x="68362" y="163388"/>
                    <a:pt x="67295" y="161331"/>
                    <a:pt x="66628" y="159121"/>
                  </a:cubicBezTo>
                  <a:cubicBezTo>
                    <a:pt x="66628" y="158454"/>
                    <a:pt x="66628" y="157406"/>
                    <a:pt x="66628" y="157120"/>
                  </a:cubicBezTo>
                  <a:cubicBezTo>
                    <a:pt x="67038" y="156883"/>
                    <a:pt x="67552" y="156883"/>
                    <a:pt x="67962" y="157120"/>
                  </a:cubicBezTo>
                  <a:cubicBezTo>
                    <a:pt x="68238" y="157530"/>
                    <a:pt x="68467" y="157978"/>
                    <a:pt x="68629" y="158454"/>
                  </a:cubicBezTo>
                  <a:cubicBezTo>
                    <a:pt x="68886" y="159207"/>
                    <a:pt x="69210" y="159940"/>
                    <a:pt x="69581" y="160645"/>
                  </a:cubicBezTo>
                  <a:cubicBezTo>
                    <a:pt x="69962" y="161531"/>
                    <a:pt x="70591" y="162293"/>
                    <a:pt x="71391" y="162836"/>
                  </a:cubicBezTo>
                  <a:cubicBezTo>
                    <a:pt x="72248" y="162836"/>
                    <a:pt x="73582" y="162836"/>
                    <a:pt x="73772" y="161978"/>
                  </a:cubicBezTo>
                  <a:cubicBezTo>
                    <a:pt x="73820" y="161131"/>
                    <a:pt x="73505" y="160302"/>
                    <a:pt x="72915" y="159692"/>
                  </a:cubicBezTo>
                  <a:cubicBezTo>
                    <a:pt x="72467" y="159131"/>
                    <a:pt x="72143" y="158483"/>
                    <a:pt x="71962" y="157787"/>
                  </a:cubicBezTo>
                  <a:cubicBezTo>
                    <a:pt x="71867" y="157416"/>
                    <a:pt x="71867" y="157016"/>
                    <a:pt x="71962" y="156644"/>
                  </a:cubicBezTo>
                  <a:lnTo>
                    <a:pt x="71962" y="156644"/>
                  </a:lnTo>
                  <a:cubicBezTo>
                    <a:pt x="72953" y="156149"/>
                    <a:pt x="74153" y="156425"/>
                    <a:pt x="74820" y="157311"/>
                  </a:cubicBezTo>
                  <a:cubicBezTo>
                    <a:pt x="75344" y="158206"/>
                    <a:pt x="75639" y="159226"/>
                    <a:pt x="75677" y="160264"/>
                  </a:cubicBezTo>
                  <a:cubicBezTo>
                    <a:pt x="75630" y="161341"/>
                    <a:pt x="75820" y="162417"/>
                    <a:pt x="76249" y="163407"/>
                  </a:cubicBezTo>
                  <a:cubicBezTo>
                    <a:pt x="76249" y="163407"/>
                    <a:pt x="76249" y="163883"/>
                    <a:pt x="76915" y="163979"/>
                  </a:cubicBezTo>
                  <a:cubicBezTo>
                    <a:pt x="77382" y="164255"/>
                    <a:pt x="77963" y="164255"/>
                    <a:pt x="78439" y="163979"/>
                  </a:cubicBezTo>
                  <a:cubicBezTo>
                    <a:pt x="78801" y="163740"/>
                    <a:pt x="79125" y="163455"/>
                    <a:pt x="79392" y="163121"/>
                  </a:cubicBezTo>
                  <a:cubicBezTo>
                    <a:pt x="80144" y="161997"/>
                    <a:pt x="80144" y="160531"/>
                    <a:pt x="79392" y="159407"/>
                  </a:cubicBezTo>
                  <a:cubicBezTo>
                    <a:pt x="78725" y="158264"/>
                    <a:pt x="77773" y="157311"/>
                    <a:pt x="77201" y="156168"/>
                  </a:cubicBezTo>
                  <a:cubicBezTo>
                    <a:pt x="76820" y="155559"/>
                    <a:pt x="76820" y="154778"/>
                    <a:pt x="77201" y="154168"/>
                  </a:cubicBezTo>
                  <a:cubicBezTo>
                    <a:pt x="77754" y="153720"/>
                    <a:pt x="78554" y="153720"/>
                    <a:pt x="79106" y="154168"/>
                  </a:cubicBezTo>
                  <a:cubicBezTo>
                    <a:pt x="79630" y="154654"/>
                    <a:pt x="79992" y="155282"/>
                    <a:pt x="80154" y="155977"/>
                  </a:cubicBezTo>
                  <a:cubicBezTo>
                    <a:pt x="80268" y="156435"/>
                    <a:pt x="80430" y="156883"/>
                    <a:pt x="80630" y="157311"/>
                  </a:cubicBezTo>
                  <a:cubicBezTo>
                    <a:pt x="80868" y="157730"/>
                    <a:pt x="81297" y="158016"/>
                    <a:pt x="81773" y="158073"/>
                  </a:cubicBezTo>
                  <a:cubicBezTo>
                    <a:pt x="82630" y="158073"/>
                    <a:pt x="83297" y="157120"/>
                    <a:pt x="83297" y="156264"/>
                  </a:cubicBezTo>
                  <a:cubicBezTo>
                    <a:pt x="83164" y="155387"/>
                    <a:pt x="82945" y="154521"/>
                    <a:pt x="82630" y="153692"/>
                  </a:cubicBezTo>
                  <a:cubicBezTo>
                    <a:pt x="82859" y="153282"/>
                    <a:pt x="83231" y="152977"/>
                    <a:pt x="83678" y="152835"/>
                  </a:cubicBezTo>
                  <a:cubicBezTo>
                    <a:pt x="84202" y="152749"/>
                    <a:pt x="84735" y="152930"/>
                    <a:pt x="85107" y="153311"/>
                  </a:cubicBezTo>
                  <a:cubicBezTo>
                    <a:pt x="85421" y="153663"/>
                    <a:pt x="85650" y="154092"/>
                    <a:pt x="85774" y="154549"/>
                  </a:cubicBezTo>
                  <a:cubicBezTo>
                    <a:pt x="86107" y="155654"/>
                    <a:pt x="86593" y="156711"/>
                    <a:pt x="87202" y="157692"/>
                  </a:cubicBezTo>
                  <a:cubicBezTo>
                    <a:pt x="87917" y="158626"/>
                    <a:pt x="88984" y="159207"/>
                    <a:pt x="90155" y="159312"/>
                  </a:cubicBezTo>
                  <a:cubicBezTo>
                    <a:pt x="90831" y="159340"/>
                    <a:pt x="91470" y="158969"/>
                    <a:pt x="91774" y="158359"/>
                  </a:cubicBezTo>
                  <a:cubicBezTo>
                    <a:pt x="91822" y="158073"/>
                    <a:pt x="91822" y="157787"/>
                    <a:pt x="91774" y="157502"/>
                  </a:cubicBezTo>
                  <a:cubicBezTo>
                    <a:pt x="91460" y="156016"/>
                    <a:pt x="90774" y="154644"/>
                    <a:pt x="89774" y="153501"/>
                  </a:cubicBezTo>
                  <a:cubicBezTo>
                    <a:pt x="89193" y="152996"/>
                    <a:pt x="88765" y="152329"/>
                    <a:pt x="88536" y="151596"/>
                  </a:cubicBezTo>
                  <a:cubicBezTo>
                    <a:pt x="88536" y="151596"/>
                    <a:pt x="88536" y="150549"/>
                    <a:pt x="88536" y="150358"/>
                  </a:cubicBezTo>
                  <a:cubicBezTo>
                    <a:pt x="88536" y="150167"/>
                    <a:pt x="89393" y="150358"/>
                    <a:pt x="89869" y="150358"/>
                  </a:cubicBezTo>
                  <a:cubicBezTo>
                    <a:pt x="90203" y="150682"/>
                    <a:pt x="90641" y="150882"/>
                    <a:pt x="91108" y="150930"/>
                  </a:cubicBezTo>
                  <a:cubicBezTo>
                    <a:pt x="91651" y="150815"/>
                    <a:pt x="92089" y="150415"/>
                    <a:pt x="92251" y="149882"/>
                  </a:cubicBezTo>
                  <a:cubicBezTo>
                    <a:pt x="92251" y="149882"/>
                    <a:pt x="92251" y="148929"/>
                    <a:pt x="92251" y="148358"/>
                  </a:cubicBezTo>
                  <a:cubicBezTo>
                    <a:pt x="92213" y="148005"/>
                    <a:pt x="92213" y="147662"/>
                    <a:pt x="92251" y="147310"/>
                  </a:cubicBezTo>
                  <a:cubicBezTo>
                    <a:pt x="92251" y="146739"/>
                    <a:pt x="92822" y="145976"/>
                    <a:pt x="93489" y="145881"/>
                  </a:cubicBezTo>
                  <a:cubicBezTo>
                    <a:pt x="94060" y="145900"/>
                    <a:pt x="94565" y="146281"/>
                    <a:pt x="94727" y="146834"/>
                  </a:cubicBezTo>
                  <a:cubicBezTo>
                    <a:pt x="94870" y="147329"/>
                    <a:pt x="94870" y="147862"/>
                    <a:pt x="94727" y="148358"/>
                  </a:cubicBezTo>
                  <a:lnTo>
                    <a:pt x="94727" y="149882"/>
                  </a:lnTo>
                  <a:cubicBezTo>
                    <a:pt x="94727" y="149882"/>
                    <a:pt x="94727" y="150930"/>
                    <a:pt x="95394" y="151025"/>
                  </a:cubicBezTo>
                  <a:cubicBezTo>
                    <a:pt x="96061" y="151120"/>
                    <a:pt x="97108" y="150358"/>
                    <a:pt x="97680" y="149310"/>
                  </a:cubicBezTo>
                  <a:cubicBezTo>
                    <a:pt x="98213" y="148224"/>
                    <a:pt x="98213" y="146967"/>
                    <a:pt x="97680" y="145881"/>
                  </a:cubicBezTo>
                  <a:cubicBezTo>
                    <a:pt x="97499" y="145329"/>
                    <a:pt x="97499" y="144729"/>
                    <a:pt x="97680" y="144167"/>
                  </a:cubicBezTo>
                  <a:cubicBezTo>
                    <a:pt x="98251" y="142452"/>
                    <a:pt x="98823" y="142928"/>
                    <a:pt x="98728" y="142071"/>
                  </a:cubicBezTo>
                  <a:lnTo>
                    <a:pt x="98728" y="142071"/>
                  </a:lnTo>
                  <a:cubicBezTo>
                    <a:pt x="98728" y="144262"/>
                    <a:pt x="99871" y="143500"/>
                    <a:pt x="100252" y="144357"/>
                  </a:cubicBezTo>
                  <a:cubicBezTo>
                    <a:pt x="100633" y="145214"/>
                    <a:pt x="100252" y="146167"/>
                    <a:pt x="100252" y="147119"/>
                  </a:cubicBezTo>
                  <a:cubicBezTo>
                    <a:pt x="100252" y="148072"/>
                    <a:pt x="100252" y="149405"/>
                    <a:pt x="101014" y="149596"/>
                  </a:cubicBezTo>
                  <a:cubicBezTo>
                    <a:pt x="101861" y="149606"/>
                    <a:pt x="102585" y="149005"/>
                    <a:pt x="102728" y="148167"/>
                  </a:cubicBezTo>
                  <a:cubicBezTo>
                    <a:pt x="102728" y="147501"/>
                    <a:pt x="102728" y="146643"/>
                    <a:pt x="102728" y="145881"/>
                  </a:cubicBezTo>
                  <a:cubicBezTo>
                    <a:pt x="102728" y="145119"/>
                    <a:pt x="103776" y="144453"/>
                    <a:pt x="104443" y="144738"/>
                  </a:cubicBezTo>
                  <a:cubicBezTo>
                    <a:pt x="105109" y="145024"/>
                    <a:pt x="105205" y="146452"/>
                    <a:pt x="104443" y="147405"/>
                  </a:cubicBezTo>
                  <a:lnTo>
                    <a:pt x="103204" y="150644"/>
                  </a:lnTo>
                  <a:cubicBezTo>
                    <a:pt x="102919" y="151167"/>
                    <a:pt x="102757" y="151758"/>
                    <a:pt x="102728" y="152358"/>
                  </a:cubicBezTo>
                  <a:cubicBezTo>
                    <a:pt x="102747" y="152987"/>
                    <a:pt x="103176" y="153520"/>
                    <a:pt x="103776" y="153692"/>
                  </a:cubicBezTo>
                  <a:cubicBezTo>
                    <a:pt x="104538" y="153692"/>
                    <a:pt x="105109" y="153120"/>
                    <a:pt x="105490" y="152549"/>
                  </a:cubicBezTo>
                  <a:cubicBezTo>
                    <a:pt x="106005" y="151673"/>
                    <a:pt x="106329" y="150701"/>
                    <a:pt x="106443" y="149691"/>
                  </a:cubicBezTo>
                  <a:cubicBezTo>
                    <a:pt x="106443" y="148548"/>
                    <a:pt x="106919" y="146929"/>
                    <a:pt x="108157" y="146834"/>
                  </a:cubicBezTo>
                  <a:cubicBezTo>
                    <a:pt x="109015" y="146834"/>
                    <a:pt x="109729" y="147501"/>
                    <a:pt x="109777" y="148358"/>
                  </a:cubicBezTo>
                  <a:cubicBezTo>
                    <a:pt x="109748" y="149205"/>
                    <a:pt x="109405" y="150024"/>
                    <a:pt x="108824" y="150644"/>
                  </a:cubicBezTo>
                  <a:cubicBezTo>
                    <a:pt x="108157" y="151596"/>
                    <a:pt x="107110" y="152739"/>
                    <a:pt x="107586" y="153787"/>
                  </a:cubicBezTo>
                  <a:cubicBezTo>
                    <a:pt x="108043" y="154673"/>
                    <a:pt x="109129" y="155025"/>
                    <a:pt x="110024" y="154568"/>
                  </a:cubicBezTo>
                  <a:cubicBezTo>
                    <a:pt x="110034" y="154558"/>
                    <a:pt x="110053" y="154558"/>
                    <a:pt x="110062" y="154549"/>
                  </a:cubicBezTo>
                  <a:cubicBezTo>
                    <a:pt x="110986" y="154178"/>
                    <a:pt x="111691" y="153406"/>
                    <a:pt x="111967" y="152453"/>
                  </a:cubicBezTo>
                  <a:cubicBezTo>
                    <a:pt x="111967" y="151596"/>
                    <a:pt x="112539" y="150644"/>
                    <a:pt x="112920" y="149787"/>
                  </a:cubicBezTo>
                  <a:cubicBezTo>
                    <a:pt x="113301" y="148929"/>
                    <a:pt x="113491" y="148834"/>
                    <a:pt x="113968" y="148929"/>
                  </a:cubicBezTo>
                  <a:cubicBezTo>
                    <a:pt x="114625" y="150520"/>
                    <a:pt x="114368" y="152339"/>
                    <a:pt x="113301" y="153692"/>
                  </a:cubicBezTo>
                  <a:cubicBezTo>
                    <a:pt x="112929" y="154158"/>
                    <a:pt x="112606" y="154673"/>
                    <a:pt x="112348" y="155216"/>
                  </a:cubicBezTo>
                  <a:cubicBezTo>
                    <a:pt x="112120" y="155806"/>
                    <a:pt x="112406" y="156463"/>
                    <a:pt x="112987" y="156702"/>
                  </a:cubicBezTo>
                  <a:cubicBezTo>
                    <a:pt x="113025" y="156711"/>
                    <a:pt x="113072" y="156730"/>
                    <a:pt x="113110" y="156740"/>
                  </a:cubicBezTo>
                  <a:lnTo>
                    <a:pt x="113682" y="156740"/>
                  </a:lnTo>
                  <a:cubicBezTo>
                    <a:pt x="114949" y="156225"/>
                    <a:pt x="115873" y="155121"/>
                    <a:pt x="116158" y="153787"/>
                  </a:cubicBezTo>
                  <a:lnTo>
                    <a:pt x="116158" y="153787"/>
                  </a:lnTo>
                  <a:cubicBezTo>
                    <a:pt x="117968" y="104352"/>
                    <a:pt x="107395" y="54632"/>
                    <a:pt x="99585" y="5387"/>
                  </a:cubicBezTo>
                  <a:cubicBezTo>
                    <a:pt x="98994" y="4740"/>
                    <a:pt x="98175" y="4368"/>
                    <a:pt x="97299" y="4340"/>
                  </a:cubicBezTo>
                  <a:cubicBezTo>
                    <a:pt x="96661" y="4273"/>
                    <a:pt x="96051" y="4616"/>
                    <a:pt x="95775" y="5197"/>
                  </a:cubicBezTo>
                  <a:cubicBezTo>
                    <a:pt x="95727" y="5483"/>
                    <a:pt x="95727" y="5769"/>
                    <a:pt x="95775" y="6054"/>
                  </a:cubicBezTo>
                  <a:cubicBezTo>
                    <a:pt x="95965" y="7559"/>
                    <a:pt x="96632" y="8959"/>
                    <a:pt x="97680" y="10055"/>
                  </a:cubicBezTo>
                  <a:cubicBezTo>
                    <a:pt x="98232" y="10588"/>
                    <a:pt x="98651" y="11236"/>
                    <a:pt x="98918" y="11960"/>
                  </a:cubicBezTo>
                  <a:cubicBezTo>
                    <a:pt x="99156" y="12341"/>
                    <a:pt x="99156" y="12817"/>
                    <a:pt x="98918" y="13198"/>
                  </a:cubicBezTo>
                  <a:cubicBezTo>
                    <a:pt x="98547" y="13465"/>
                    <a:pt x="98051" y="13465"/>
                    <a:pt x="97680" y="13198"/>
                  </a:cubicBezTo>
                  <a:cubicBezTo>
                    <a:pt x="97347" y="12874"/>
                    <a:pt x="96908" y="12674"/>
                    <a:pt x="96442" y="12626"/>
                  </a:cubicBezTo>
                  <a:cubicBezTo>
                    <a:pt x="95946" y="12789"/>
                    <a:pt x="95556" y="13179"/>
                    <a:pt x="95394" y="13674"/>
                  </a:cubicBezTo>
                  <a:cubicBezTo>
                    <a:pt x="95346" y="14179"/>
                    <a:pt x="95346" y="14694"/>
                    <a:pt x="95394" y="15198"/>
                  </a:cubicBezTo>
                  <a:cubicBezTo>
                    <a:pt x="95432" y="15551"/>
                    <a:pt x="95432" y="15894"/>
                    <a:pt x="95394" y="16246"/>
                  </a:cubicBezTo>
                  <a:cubicBezTo>
                    <a:pt x="95394" y="16817"/>
                    <a:pt x="95394" y="17580"/>
                    <a:pt x="94251" y="17580"/>
                  </a:cubicBezTo>
                  <a:cubicBezTo>
                    <a:pt x="93108" y="17580"/>
                    <a:pt x="93298" y="17580"/>
                    <a:pt x="93108" y="16722"/>
                  </a:cubicBezTo>
                  <a:cubicBezTo>
                    <a:pt x="92965" y="16227"/>
                    <a:pt x="92965" y="15694"/>
                    <a:pt x="93108" y="15198"/>
                  </a:cubicBezTo>
                  <a:cubicBezTo>
                    <a:pt x="93156" y="14694"/>
                    <a:pt x="93156" y="14179"/>
                    <a:pt x="93108" y="13674"/>
                  </a:cubicBezTo>
                  <a:cubicBezTo>
                    <a:pt x="93156" y="13484"/>
                    <a:pt x="93156" y="13293"/>
                    <a:pt x="93108" y="13102"/>
                  </a:cubicBezTo>
                  <a:cubicBezTo>
                    <a:pt x="93108" y="13102"/>
                    <a:pt x="93108" y="12150"/>
                    <a:pt x="92441" y="12055"/>
                  </a:cubicBezTo>
                  <a:cubicBezTo>
                    <a:pt x="91774" y="11960"/>
                    <a:pt x="90822" y="12722"/>
                    <a:pt x="90250" y="13769"/>
                  </a:cubicBezTo>
                  <a:cubicBezTo>
                    <a:pt x="89774" y="14865"/>
                    <a:pt x="89774" y="16103"/>
                    <a:pt x="90250" y="17199"/>
                  </a:cubicBezTo>
                  <a:cubicBezTo>
                    <a:pt x="90250" y="17865"/>
                    <a:pt x="90250" y="18342"/>
                    <a:pt x="90250" y="18913"/>
                  </a:cubicBezTo>
                  <a:cubicBezTo>
                    <a:pt x="90250" y="19485"/>
                    <a:pt x="89107" y="20151"/>
                    <a:pt x="89203" y="21008"/>
                  </a:cubicBezTo>
                  <a:lnTo>
                    <a:pt x="89203" y="21008"/>
                  </a:lnTo>
                  <a:cubicBezTo>
                    <a:pt x="89203" y="18818"/>
                    <a:pt x="88155" y="19580"/>
                    <a:pt x="87774" y="18722"/>
                  </a:cubicBezTo>
                  <a:cubicBezTo>
                    <a:pt x="87450" y="17827"/>
                    <a:pt x="87450" y="16856"/>
                    <a:pt x="87774" y="15960"/>
                  </a:cubicBezTo>
                  <a:cubicBezTo>
                    <a:pt x="87774" y="15008"/>
                    <a:pt x="87774" y="13674"/>
                    <a:pt x="86917" y="13484"/>
                  </a:cubicBezTo>
                  <a:cubicBezTo>
                    <a:pt x="86059" y="13293"/>
                    <a:pt x="85583" y="14055"/>
                    <a:pt x="85393" y="14817"/>
                  </a:cubicBezTo>
                  <a:cubicBezTo>
                    <a:pt x="85202" y="15579"/>
                    <a:pt x="85393" y="16437"/>
                    <a:pt x="85393" y="17103"/>
                  </a:cubicBezTo>
                  <a:cubicBezTo>
                    <a:pt x="85393" y="17770"/>
                    <a:pt x="84440" y="18532"/>
                    <a:pt x="83773" y="18246"/>
                  </a:cubicBezTo>
                  <a:cubicBezTo>
                    <a:pt x="83107" y="17960"/>
                    <a:pt x="83011" y="16532"/>
                    <a:pt x="83773" y="15579"/>
                  </a:cubicBezTo>
                  <a:lnTo>
                    <a:pt x="85012" y="12436"/>
                  </a:lnTo>
                  <a:cubicBezTo>
                    <a:pt x="85107" y="11836"/>
                    <a:pt x="85107" y="11226"/>
                    <a:pt x="85012" y="10626"/>
                  </a:cubicBezTo>
                  <a:cubicBezTo>
                    <a:pt x="84964" y="10007"/>
                    <a:pt x="84554" y="9483"/>
                    <a:pt x="83964" y="9293"/>
                  </a:cubicBezTo>
                  <a:cubicBezTo>
                    <a:pt x="83297" y="9293"/>
                    <a:pt x="82726" y="9864"/>
                    <a:pt x="82440" y="10531"/>
                  </a:cubicBezTo>
                  <a:cubicBezTo>
                    <a:pt x="81945" y="11379"/>
                    <a:pt x="81621" y="12322"/>
                    <a:pt x="81487" y="13293"/>
                  </a:cubicBezTo>
                  <a:cubicBezTo>
                    <a:pt x="81487" y="14531"/>
                    <a:pt x="81487" y="16055"/>
                    <a:pt x="79868" y="16246"/>
                  </a:cubicBezTo>
                  <a:cubicBezTo>
                    <a:pt x="79011" y="16198"/>
                    <a:pt x="78344" y="15484"/>
                    <a:pt x="78344" y="14627"/>
                  </a:cubicBezTo>
                  <a:cubicBezTo>
                    <a:pt x="78382" y="13827"/>
                    <a:pt x="78687" y="13055"/>
                    <a:pt x="79201" y="12436"/>
                  </a:cubicBezTo>
                  <a:cubicBezTo>
                    <a:pt x="79868" y="11483"/>
                    <a:pt x="80821" y="10340"/>
                    <a:pt x="80344" y="9197"/>
                  </a:cubicBezTo>
                  <a:cubicBezTo>
                    <a:pt x="79649" y="8959"/>
                    <a:pt x="78887" y="9188"/>
                    <a:pt x="78439" y="9769"/>
                  </a:cubicBezTo>
                  <a:cubicBezTo>
                    <a:pt x="77601" y="10226"/>
                    <a:pt x="76953" y="10969"/>
                    <a:pt x="76630" y="11864"/>
                  </a:cubicBezTo>
                  <a:cubicBezTo>
                    <a:pt x="76401" y="12779"/>
                    <a:pt x="76077" y="13674"/>
                    <a:pt x="75677" y="14531"/>
                  </a:cubicBezTo>
                  <a:cubicBezTo>
                    <a:pt x="75677" y="14531"/>
                    <a:pt x="75106" y="15484"/>
                    <a:pt x="74629" y="15389"/>
                  </a:cubicBezTo>
                  <a:cubicBezTo>
                    <a:pt x="74086" y="13788"/>
                    <a:pt x="74334" y="12017"/>
                    <a:pt x="75296" y="10626"/>
                  </a:cubicBezTo>
                  <a:cubicBezTo>
                    <a:pt x="75734" y="10207"/>
                    <a:pt x="76058" y="9683"/>
                    <a:pt x="76249" y="9102"/>
                  </a:cubicBezTo>
                  <a:cubicBezTo>
                    <a:pt x="76249" y="8531"/>
                    <a:pt x="76249" y="7674"/>
                    <a:pt x="75582" y="7674"/>
                  </a:cubicBezTo>
                  <a:cubicBezTo>
                    <a:pt x="75401" y="7588"/>
                    <a:pt x="75191" y="7588"/>
                    <a:pt x="75010" y="7674"/>
                  </a:cubicBezTo>
                  <a:cubicBezTo>
                    <a:pt x="73772" y="8198"/>
                    <a:pt x="72877" y="9302"/>
                    <a:pt x="72629" y="10626"/>
                  </a:cubicBezTo>
                  <a:cubicBezTo>
                    <a:pt x="72629" y="11674"/>
                    <a:pt x="72629" y="13008"/>
                    <a:pt x="71486" y="13579"/>
                  </a:cubicBezTo>
                  <a:cubicBezTo>
                    <a:pt x="70686" y="11131"/>
                    <a:pt x="71267" y="8435"/>
                    <a:pt x="73010" y="6530"/>
                  </a:cubicBezTo>
                  <a:cubicBezTo>
                    <a:pt x="73591" y="6026"/>
                    <a:pt x="74106" y="5454"/>
                    <a:pt x="74534" y="4816"/>
                  </a:cubicBezTo>
                  <a:cubicBezTo>
                    <a:pt x="75125" y="4140"/>
                    <a:pt x="75048" y="3121"/>
                    <a:pt x="74372" y="2530"/>
                  </a:cubicBezTo>
                  <a:cubicBezTo>
                    <a:pt x="73925" y="2139"/>
                    <a:pt x="73286" y="2025"/>
                    <a:pt x="72724" y="2244"/>
                  </a:cubicBezTo>
                  <a:cubicBezTo>
                    <a:pt x="71010" y="2521"/>
                    <a:pt x="69562" y="3683"/>
                    <a:pt x="68914" y="5292"/>
                  </a:cubicBezTo>
                  <a:cubicBezTo>
                    <a:pt x="68514" y="6978"/>
                    <a:pt x="68257" y="8702"/>
                    <a:pt x="68152" y="10436"/>
                  </a:cubicBezTo>
                  <a:cubicBezTo>
                    <a:pt x="68143" y="11083"/>
                    <a:pt x="67829" y="11683"/>
                    <a:pt x="67295" y="12055"/>
                  </a:cubicBezTo>
                  <a:cubicBezTo>
                    <a:pt x="66533" y="12055"/>
                    <a:pt x="65771" y="11483"/>
                    <a:pt x="65581" y="10626"/>
                  </a:cubicBezTo>
                  <a:cubicBezTo>
                    <a:pt x="65457" y="9807"/>
                    <a:pt x="65457" y="8969"/>
                    <a:pt x="65581" y="8150"/>
                  </a:cubicBezTo>
                  <a:cubicBezTo>
                    <a:pt x="65914" y="7426"/>
                    <a:pt x="65914" y="6588"/>
                    <a:pt x="65581" y="5864"/>
                  </a:cubicBezTo>
                  <a:cubicBezTo>
                    <a:pt x="64876" y="5149"/>
                    <a:pt x="63733" y="5149"/>
                    <a:pt x="63018" y="5854"/>
                  </a:cubicBezTo>
                  <a:cubicBezTo>
                    <a:pt x="63018" y="5854"/>
                    <a:pt x="63009" y="5864"/>
                    <a:pt x="63009" y="5864"/>
                  </a:cubicBezTo>
                  <a:cubicBezTo>
                    <a:pt x="62514" y="6749"/>
                    <a:pt x="62190" y="7712"/>
                    <a:pt x="62056" y="8721"/>
                  </a:cubicBezTo>
                  <a:lnTo>
                    <a:pt x="62056" y="10436"/>
                  </a:lnTo>
                  <a:cubicBezTo>
                    <a:pt x="61009" y="8550"/>
                    <a:pt x="60704" y="6340"/>
                    <a:pt x="61199" y="4244"/>
                  </a:cubicBezTo>
                  <a:cubicBezTo>
                    <a:pt x="61294" y="3711"/>
                    <a:pt x="61294" y="3159"/>
                    <a:pt x="61199" y="2625"/>
                  </a:cubicBezTo>
                  <a:cubicBezTo>
                    <a:pt x="61228" y="2073"/>
                    <a:pt x="60932" y="1549"/>
                    <a:pt x="60437" y="1292"/>
                  </a:cubicBezTo>
                  <a:cubicBezTo>
                    <a:pt x="60190" y="1206"/>
                    <a:pt x="59923" y="1206"/>
                    <a:pt x="59675" y="1292"/>
                  </a:cubicBezTo>
                  <a:cubicBezTo>
                    <a:pt x="58323" y="1787"/>
                    <a:pt x="57437" y="3092"/>
                    <a:pt x="57484" y="4530"/>
                  </a:cubicBezTo>
                  <a:cubicBezTo>
                    <a:pt x="57551" y="5940"/>
                    <a:pt x="57703" y="7340"/>
                    <a:pt x="57961" y="8721"/>
                  </a:cubicBezTo>
                  <a:cubicBezTo>
                    <a:pt x="57961" y="9293"/>
                    <a:pt x="57961" y="10055"/>
                    <a:pt x="57199" y="9960"/>
                  </a:cubicBezTo>
                  <a:cubicBezTo>
                    <a:pt x="56056" y="8150"/>
                    <a:pt x="57199" y="5769"/>
                    <a:pt x="56056" y="3768"/>
                  </a:cubicBezTo>
                  <a:cubicBezTo>
                    <a:pt x="55417" y="2654"/>
                    <a:pt x="54503" y="1739"/>
                    <a:pt x="53389" y="1101"/>
                  </a:cubicBezTo>
                  <a:cubicBezTo>
                    <a:pt x="52722" y="1101"/>
                    <a:pt x="51484" y="435"/>
                    <a:pt x="51293" y="1101"/>
                  </a:cubicBezTo>
                  <a:cubicBezTo>
                    <a:pt x="51103" y="1768"/>
                    <a:pt x="51293" y="1768"/>
                    <a:pt x="51293" y="2149"/>
                  </a:cubicBezTo>
                  <a:cubicBezTo>
                    <a:pt x="51293" y="2530"/>
                    <a:pt x="52912" y="4720"/>
                    <a:pt x="53674" y="6149"/>
                  </a:cubicBezTo>
                  <a:cubicBezTo>
                    <a:pt x="54541" y="7502"/>
                    <a:pt x="54817" y="9159"/>
                    <a:pt x="54436" y="10721"/>
                  </a:cubicBezTo>
                  <a:cubicBezTo>
                    <a:pt x="53865" y="10721"/>
                    <a:pt x="53008" y="10721"/>
                    <a:pt x="52817" y="9769"/>
                  </a:cubicBezTo>
                  <a:cubicBezTo>
                    <a:pt x="52655" y="9054"/>
                    <a:pt x="52427" y="8350"/>
                    <a:pt x="52150" y="7674"/>
                  </a:cubicBezTo>
                  <a:lnTo>
                    <a:pt x="52150" y="7674"/>
                  </a:lnTo>
                  <a:cubicBezTo>
                    <a:pt x="51484" y="7674"/>
                    <a:pt x="51007" y="8340"/>
                    <a:pt x="51103" y="9102"/>
                  </a:cubicBezTo>
                  <a:cubicBezTo>
                    <a:pt x="51198" y="9864"/>
                    <a:pt x="51103" y="10817"/>
                    <a:pt x="50341" y="10912"/>
                  </a:cubicBezTo>
                  <a:cubicBezTo>
                    <a:pt x="49550" y="9312"/>
                    <a:pt x="49160" y="7550"/>
                    <a:pt x="49198" y="5769"/>
                  </a:cubicBezTo>
                  <a:cubicBezTo>
                    <a:pt x="48826" y="3168"/>
                    <a:pt x="47236" y="901"/>
                    <a:pt x="44911" y="-328"/>
                  </a:cubicBezTo>
                  <a:cubicBezTo>
                    <a:pt x="44569" y="-423"/>
                    <a:pt x="44207" y="-423"/>
                    <a:pt x="43864" y="-328"/>
                  </a:cubicBezTo>
                  <a:cubicBezTo>
                    <a:pt x="42949" y="-137"/>
                    <a:pt x="42359" y="758"/>
                    <a:pt x="42530" y="1673"/>
                  </a:cubicBezTo>
                  <a:cubicBezTo>
                    <a:pt x="42635" y="2540"/>
                    <a:pt x="42902" y="3377"/>
                    <a:pt x="43292" y="4149"/>
                  </a:cubicBezTo>
                  <a:cubicBezTo>
                    <a:pt x="43797" y="5302"/>
                    <a:pt x="44121" y="6521"/>
                    <a:pt x="44245" y="7768"/>
                  </a:cubicBezTo>
                  <a:cubicBezTo>
                    <a:pt x="44245" y="9007"/>
                    <a:pt x="44245" y="10531"/>
                    <a:pt x="43006" y="10817"/>
                  </a:cubicBezTo>
                  <a:cubicBezTo>
                    <a:pt x="41768" y="11103"/>
                    <a:pt x="41006" y="10055"/>
                    <a:pt x="40720" y="9007"/>
                  </a:cubicBezTo>
                  <a:cubicBezTo>
                    <a:pt x="40520" y="7912"/>
                    <a:pt x="40168" y="6854"/>
                    <a:pt x="39673" y="5864"/>
                  </a:cubicBezTo>
                  <a:cubicBezTo>
                    <a:pt x="39101" y="5006"/>
                    <a:pt x="37482" y="4626"/>
                    <a:pt x="37006" y="5864"/>
                  </a:cubicBezTo>
                  <a:cubicBezTo>
                    <a:pt x="36863" y="6264"/>
                    <a:pt x="36863" y="6702"/>
                    <a:pt x="37006" y="7102"/>
                  </a:cubicBezTo>
                  <a:cubicBezTo>
                    <a:pt x="37291" y="7998"/>
                    <a:pt x="37672" y="8864"/>
                    <a:pt x="38149" y="9674"/>
                  </a:cubicBezTo>
                  <a:cubicBezTo>
                    <a:pt x="38577" y="10550"/>
                    <a:pt x="38577" y="11569"/>
                    <a:pt x="38149" y="12436"/>
                  </a:cubicBezTo>
                  <a:cubicBezTo>
                    <a:pt x="37863" y="13055"/>
                    <a:pt x="37129" y="13332"/>
                    <a:pt x="36510" y="13045"/>
                  </a:cubicBezTo>
                  <a:cubicBezTo>
                    <a:pt x="36482" y="13036"/>
                    <a:pt x="36453" y="13017"/>
                    <a:pt x="36434" y="13008"/>
                  </a:cubicBezTo>
                  <a:cubicBezTo>
                    <a:pt x="35672" y="13008"/>
                    <a:pt x="35386" y="11864"/>
                    <a:pt x="35196" y="11103"/>
                  </a:cubicBezTo>
                  <a:lnTo>
                    <a:pt x="34053" y="5292"/>
                  </a:lnTo>
                  <a:cubicBezTo>
                    <a:pt x="33891" y="4378"/>
                    <a:pt x="33634" y="3492"/>
                    <a:pt x="33291" y="2625"/>
                  </a:cubicBezTo>
                  <a:cubicBezTo>
                    <a:pt x="32919" y="1749"/>
                    <a:pt x="32243" y="1035"/>
                    <a:pt x="31386" y="625"/>
                  </a:cubicBezTo>
                  <a:cubicBezTo>
                    <a:pt x="30872" y="387"/>
                    <a:pt x="30281" y="387"/>
                    <a:pt x="29767" y="625"/>
                  </a:cubicBezTo>
                  <a:cubicBezTo>
                    <a:pt x="29205" y="863"/>
                    <a:pt x="28862" y="1444"/>
                    <a:pt x="28909" y="2054"/>
                  </a:cubicBezTo>
                  <a:cubicBezTo>
                    <a:pt x="29052" y="2530"/>
                    <a:pt x="29281" y="2987"/>
                    <a:pt x="29576" y="3387"/>
                  </a:cubicBezTo>
                  <a:cubicBezTo>
                    <a:pt x="30529" y="4559"/>
                    <a:pt x="31119" y="5978"/>
                    <a:pt x="31291" y="7483"/>
                  </a:cubicBezTo>
                  <a:cubicBezTo>
                    <a:pt x="31291" y="8055"/>
                    <a:pt x="31291" y="8817"/>
                    <a:pt x="30814" y="9007"/>
                  </a:cubicBezTo>
                  <a:cubicBezTo>
                    <a:pt x="30510" y="9245"/>
                    <a:pt x="30071" y="9245"/>
                    <a:pt x="29767" y="9007"/>
                  </a:cubicBezTo>
                  <a:cubicBezTo>
                    <a:pt x="29043" y="8426"/>
                    <a:pt x="28538" y="7626"/>
                    <a:pt x="28338" y="6721"/>
                  </a:cubicBezTo>
                  <a:cubicBezTo>
                    <a:pt x="28176" y="5797"/>
                    <a:pt x="27814" y="4921"/>
                    <a:pt x="27290" y="4149"/>
                  </a:cubicBezTo>
                  <a:cubicBezTo>
                    <a:pt x="26604" y="3549"/>
                    <a:pt x="25595" y="3549"/>
                    <a:pt x="24909" y="4149"/>
                  </a:cubicBezTo>
                  <a:cubicBezTo>
                    <a:pt x="24566" y="4768"/>
                    <a:pt x="24566" y="5530"/>
                    <a:pt x="24909" y="6149"/>
                  </a:cubicBezTo>
                  <a:cubicBezTo>
                    <a:pt x="25166" y="6807"/>
                    <a:pt x="25519" y="7416"/>
                    <a:pt x="25957" y="7959"/>
                  </a:cubicBezTo>
                  <a:cubicBezTo>
                    <a:pt x="27290" y="9845"/>
                    <a:pt x="28319" y="11941"/>
                    <a:pt x="29005" y="14151"/>
                  </a:cubicBezTo>
                  <a:cubicBezTo>
                    <a:pt x="29005" y="14817"/>
                    <a:pt x="29005" y="15770"/>
                    <a:pt x="29005" y="16151"/>
                  </a:cubicBezTo>
                  <a:cubicBezTo>
                    <a:pt x="28595" y="16408"/>
                    <a:pt x="28081" y="16408"/>
                    <a:pt x="27671" y="16151"/>
                  </a:cubicBezTo>
                  <a:cubicBezTo>
                    <a:pt x="27423" y="15731"/>
                    <a:pt x="27233" y="15284"/>
                    <a:pt x="27100" y="14817"/>
                  </a:cubicBezTo>
                  <a:cubicBezTo>
                    <a:pt x="26842" y="14065"/>
                    <a:pt x="26519" y="13332"/>
                    <a:pt x="26147" y="12626"/>
                  </a:cubicBezTo>
                  <a:cubicBezTo>
                    <a:pt x="25852" y="11712"/>
                    <a:pt x="25252" y="10940"/>
                    <a:pt x="24433" y="10436"/>
                  </a:cubicBezTo>
                  <a:cubicBezTo>
                    <a:pt x="23737" y="9969"/>
                    <a:pt x="22785" y="10160"/>
                    <a:pt x="22318" y="10855"/>
                  </a:cubicBezTo>
                  <a:cubicBezTo>
                    <a:pt x="22251" y="10960"/>
                    <a:pt x="22185" y="11074"/>
                    <a:pt x="22147" y="11198"/>
                  </a:cubicBezTo>
                  <a:cubicBezTo>
                    <a:pt x="22147" y="11960"/>
                    <a:pt x="22147" y="12722"/>
                    <a:pt x="23004" y="13484"/>
                  </a:cubicBezTo>
                  <a:cubicBezTo>
                    <a:pt x="23385" y="14075"/>
                    <a:pt x="23671" y="14712"/>
                    <a:pt x="23861" y="15389"/>
                  </a:cubicBezTo>
                  <a:cubicBezTo>
                    <a:pt x="23956" y="15760"/>
                    <a:pt x="23956" y="16160"/>
                    <a:pt x="23861" y="16532"/>
                  </a:cubicBezTo>
                  <a:lnTo>
                    <a:pt x="23861" y="16532"/>
                  </a:lnTo>
                  <a:cubicBezTo>
                    <a:pt x="22909" y="17037"/>
                    <a:pt x="21737" y="16703"/>
                    <a:pt x="21194" y="15770"/>
                  </a:cubicBezTo>
                  <a:cubicBezTo>
                    <a:pt x="20623" y="14894"/>
                    <a:pt x="20327" y="13865"/>
                    <a:pt x="20337" y="12817"/>
                  </a:cubicBezTo>
                  <a:cubicBezTo>
                    <a:pt x="20394" y="11740"/>
                    <a:pt x="20204" y="10664"/>
                    <a:pt x="19765" y="9674"/>
                  </a:cubicBezTo>
                  <a:cubicBezTo>
                    <a:pt x="19661" y="9388"/>
                    <a:pt x="19461" y="9150"/>
                    <a:pt x="19194" y="9007"/>
                  </a:cubicBezTo>
                  <a:cubicBezTo>
                    <a:pt x="18718" y="9007"/>
                    <a:pt x="18146" y="9007"/>
                    <a:pt x="17670" y="9007"/>
                  </a:cubicBezTo>
                  <a:lnTo>
                    <a:pt x="16813" y="9769"/>
                  </a:lnTo>
                  <a:cubicBezTo>
                    <a:pt x="16108" y="10903"/>
                    <a:pt x="16108" y="12350"/>
                    <a:pt x="16813" y="13484"/>
                  </a:cubicBezTo>
                  <a:cubicBezTo>
                    <a:pt x="17584" y="14579"/>
                    <a:pt x="18280" y="15731"/>
                    <a:pt x="18908" y="16913"/>
                  </a:cubicBezTo>
                  <a:cubicBezTo>
                    <a:pt x="19337" y="17513"/>
                    <a:pt x="19337" y="18313"/>
                    <a:pt x="18908" y="18913"/>
                  </a:cubicBezTo>
                  <a:cubicBezTo>
                    <a:pt x="18384" y="19342"/>
                    <a:pt x="17622" y="19342"/>
                    <a:pt x="17098" y="18913"/>
                  </a:cubicBezTo>
                  <a:cubicBezTo>
                    <a:pt x="16632" y="18399"/>
                    <a:pt x="16308" y="17780"/>
                    <a:pt x="16146" y="17103"/>
                  </a:cubicBezTo>
                  <a:cubicBezTo>
                    <a:pt x="16203" y="16665"/>
                    <a:pt x="16203" y="16217"/>
                    <a:pt x="16146" y="15770"/>
                  </a:cubicBezTo>
                  <a:cubicBezTo>
                    <a:pt x="15917" y="15360"/>
                    <a:pt x="15546" y="15055"/>
                    <a:pt x="15098" y="14912"/>
                  </a:cubicBezTo>
                  <a:cubicBezTo>
                    <a:pt x="14241" y="14912"/>
                    <a:pt x="13574" y="15770"/>
                    <a:pt x="13574" y="16722"/>
                  </a:cubicBezTo>
                  <a:cubicBezTo>
                    <a:pt x="13669" y="17599"/>
                    <a:pt x="13869" y="18456"/>
                    <a:pt x="14146" y="19294"/>
                  </a:cubicBezTo>
                  <a:cubicBezTo>
                    <a:pt x="13965" y="19722"/>
                    <a:pt x="13565" y="20018"/>
                    <a:pt x="13098" y="20056"/>
                  </a:cubicBezTo>
                  <a:cubicBezTo>
                    <a:pt x="12603" y="20142"/>
                    <a:pt x="12098" y="19961"/>
                    <a:pt x="11764" y="19580"/>
                  </a:cubicBezTo>
                  <a:cubicBezTo>
                    <a:pt x="11498" y="19208"/>
                    <a:pt x="11307" y="18789"/>
                    <a:pt x="11193" y="18342"/>
                  </a:cubicBezTo>
                  <a:cubicBezTo>
                    <a:pt x="10869" y="17246"/>
                    <a:pt x="10421" y="16198"/>
                    <a:pt x="9859" y="15198"/>
                  </a:cubicBezTo>
                  <a:cubicBezTo>
                    <a:pt x="9231" y="14208"/>
                    <a:pt x="8173" y="13569"/>
                    <a:pt x="7002" y="13484"/>
                  </a:cubicBezTo>
                  <a:cubicBezTo>
                    <a:pt x="6392" y="13426"/>
                    <a:pt x="5802" y="13722"/>
                    <a:pt x="5478" y="14245"/>
                  </a:cubicBezTo>
                  <a:cubicBezTo>
                    <a:pt x="5430" y="14531"/>
                    <a:pt x="5430" y="14817"/>
                    <a:pt x="5478" y="15103"/>
                  </a:cubicBezTo>
                  <a:cubicBezTo>
                    <a:pt x="5697" y="16608"/>
                    <a:pt x="6326" y="18027"/>
                    <a:pt x="7288" y="19199"/>
                  </a:cubicBezTo>
                  <a:cubicBezTo>
                    <a:pt x="7840" y="19751"/>
                    <a:pt x="8240" y="20437"/>
                    <a:pt x="8431" y="21199"/>
                  </a:cubicBezTo>
                  <a:cubicBezTo>
                    <a:pt x="8621" y="21694"/>
                    <a:pt x="8373" y="22237"/>
                    <a:pt x="7878" y="22427"/>
                  </a:cubicBezTo>
                  <a:cubicBezTo>
                    <a:pt x="7497" y="22570"/>
                    <a:pt x="7069" y="22466"/>
                    <a:pt x="6811" y="22151"/>
                  </a:cubicBezTo>
                  <a:cubicBezTo>
                    <a:pt x="6478" y="21828"/>
                    <a:pt x="6040" y="21628"/>
                    <a:pt x="5573" y="21580"/>
                  </a:cubicBezTo>
                  <a:cubicBezTo>
                    <a:pt x="5573" y="21580"/>
                    <a:pt x="4716" y="21580"/>
                    <a:pt x="4525" y="22533"/>
                  </a:cubicBezTo>
                  <a:cubicBezTo>
                    <a:pt x="4478" y="23037"/>
                    <a:pt x="4478" y="23552"/>
                    <a:pt x="4525" y="24056"/>
                  </a:cubicBezTo>
                  <a:cubicBezTo>
                    <a:pt x="4573" y="24399"/>
                    <a:pt x="4573" y="24752"/>
                    <a:pt x="4525" y="25104"/>
                  </a:cubicBezTo>
                  <a:cubicBezTo>
                    <a:pt x="4402" y="25657"/>
                    <a:pt x="4059" y="26142"/>
                    <a:pt x="3573" y="26438"/>
                  </a:cubicBezTo>
                  <a:cubicBezTo>
                    <a:pt x="3573" y="59108"/>
                    <a:pt x="-1571" y="92160"/>
                    <a:pt x="430" y="125021"/>
                  </a:cubicBezTo>
                  <a:cubicBezTo>
                    <a:pt x="1020" y="134394"/>
                    <a:pt x="2230" y="143719"/>
                    <a:pt x="4049" y="152930"/>
                  </a:cubicBezTo>
                  <a:cubicBezTo>
                    <a:pt x="2239" y="150930"/>
                    <a:pt x="2906" y="151025"/>
                    <a:pt x="2811" y="15035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8" name="Freeform: Shape 607">
              <a:extLst>
                <a:ext uri="{FF2B5EF4-FFF2-40B4-BE49-F238E27FC236}">
                  <a16:creationId xmlns:a16="http://schemas.microsoft.com/office/drawing/2014/main" xmlns="" id="{7E8DE130-7433-D28E-A1A9-049DDC9686C5}"/>
                </a:ext>
              </a:extLst>
            </p:cNvPr>
            <p:cNvSpPr/>
            <p:nvPr/>
          </p:nvSpPr>
          <p:spPr>
            <a:xfrm>
              <a:off x="4322808" y="3734581"/>
              <a:ext cx="95457" cy="176555"/>
            </a:xfrm>
            <a:custGeom>
              <a:avLst/>
              <a:gdLst>
                <a:gd name="connsiteX0" fmla="*/ 92758 w 95457"/>
                <a:gd name="connsiteY0" fmla="*/ 125312 h 176555"/>
                <a:gd name="connsiteX1" fmla="*/ 92758 w 95457"/>
                <a:gd name="connsiteY1" fmla="*/ 72639 h 176555"/>
                <a:gd name="connsiteX2" fmla="*/ 91520 w 95457"/>
                <a:gd name="connsiteY2" fmla="*/ 58446 h 176555"/>
                <a:gd name="connsiteX3" fmla="*/ 93996 w 95457"/>
                <a:gd name="connsiteY3" fmla="*/ 43492 h 176555"/>
                <a:gd name="connsiteX4" fmla="*/ 95425 w 95457"/>
                <a:gd name="connsiteY4" fmla="*/ 29014 h 176555"/>
                <a:gd name="connsiteX5" fmla="*/ 95425 w 95457"/>
                <a:gd name="connsiteY5" fmla="*/ 23870 h 176555"/>
                <a:gd name="connsiteX6" fmla="*/ 94187 w 95457"/>
                <a:gd name="connsiteY6" fmla="*/ 25014 h 176555"/>
                <a:gd name="connsiteX7" fmla="*/ 93139 w 95457"/>
                <a:gd name="connsiteY7" fmla="*/ 23966 h 176555"/>
                <a:gd name="connsiteX8" fmla="*/ 93139 w 95457"/>
                <a:gd name="connsiteY8" fmla="*/ 22442 h 176555"/>
                <a:gd name="connsiteX9" fmla="*/ 93139 w 95457"/>
                <a:gd name="connsiteY9" fmla="*/ 20918 h 176555"/>
                <a:gd name="connsiteX10" fmla="*/ 93139 w 95457"/>
                <a:gd name="connsiteY10" fmla="*/ 20441 h 176555"/>
                <a:gd name="connsiteX11" fmla="*/ 93139 w 95457"/>
                <a:gd name="connsiteY11" fmla="*/ 19298 h 176555"/>
                <a:gd name="connsiteX12" fmla="*/ 90758 w 95457"/>
                <a:gd name="connsiteY12" fmla="*/ 20727 h 176555"/>
                <a:gd name="connsiteX13" fmla="*/ 90091 w 95457"/>
                <a:gd name="connsiteY13" fmla="*/ 24156 h 176555"/>
                <a:gd name="connsiteX14" fmla="*/ 90091 w 95457"/>
                <a:gd name="connsiteY14" fmla="*/ 25871 h 176555"/>
                <a:gd name="connsiteX15" fmla="*/ 88853 w 95457"/>
                <a:gd name="connsiteY15" fmla="*/ 27871 h 176555"/>
                <a:gd name="connsiteX16" fmla="*/ 88853 w 95457"/>
                <a:gd name="connsiteY16" fmla="*/ 27871 h 176555"/>
                <a:gd name="connsiteX17" fmla="*/ 87615 w 95457"/>
                <a:gd name="connsiteY17" fmla="*/ 25395 h 176555"/>
                <a:gd name="connsiteX18" fmla="*/ 88281 w 95457"/>
                <a:gd name="connsiteY18" fmla="*/ 22633 h 176555"/>
                <a:gd name="connsiteX19" fmla="*/ 88281 w 95457"/>
                <a:gd name="connsiteY19" fmla="*/ 20156 h 176555"/>
                <a:gd name="connsiteX20" fmla="*/ 86567 w 95457"/>
                <a:gd name="connsiteY20" fmla="*/ 21299 h 176555"/>
                <a:gd name="connsiteX21" fmla="*/ 85995 w 95457"/>
                <a:gd name="connsiteY21" fmla="*/ 23585 h 176555"/>
                <a:gd name="connsiteX22" fmla="*/ 84186 w 95457"/>
                <a:gd name="connsiteY22" fmla="*/ 24537 h 176555"/>
                <a:gd name="connsiteX23" fmla="*/ 84186 w 95457"/>
                <a:gd name="connsiteY23" fmla="*/ 21870 h 176555"/>
                <a:gd name="connsiteX24" fmla="*/ 85805 w 95457"/>
                <a:gd name="connsiteY24" fmla="*/ 18822 h 176555"/>
                <a:gd name="connsiteX25" fmla="*/ 86376 w 95457"/>
                <a:gd name="connsiteY25" fmla="*/ 17108 h 176555"/>
                <a:gd name="connsiteX26" fmla="*/ 85519 w 95457"/>
                <a:gd name="connsiteY26" fmla="*/ 15679 h 176555"/>
                <a:gd name="connsiteX27" fmla="*/ 83709 w 95457"/>
                <a:gd name="connsiteY27" fmla="*/ 16632 h 176555"/>
                <a:gd name="connsiteX28" fmla="*/ 82471 w 95457"/>
                <a:gd name="connsiteY28" fmla="*/ 19394 h 176555"/>
                <a:gd name="connsiteX29" fmla="*/ 80566 w 95457"/>
                <a:gd name="connsiteY29" fmla="*/ 22061 h 176555"/>
                <a:gd name="connsiteX30" fmla="*/ 79137 w 95457"/>
                <a:gd name="connsiteY30" fmla="*/ 20346 h 176555"/>
                <a:gd name="connsiteX31" fmla="*/ 80280 w 95457"/>
                <a:gd name="connsiteY31" fmla="*/ 18251 h 176555"/>
                <a:gd name="connsiteX32" fmla="*/ 81804 w 95457"/>
                <a:gd name="connsiteY32" fmla="*/ 15203 h 176555"/>
                <a:gd name="connsiteX33" fmla="*/ 79518 w 95457"/>
                <a:gd name="connsiteY33" fmla="*/ 14155 h 176555"/>
                <a:gd name="connsiteX34" fmla="*/ 77518 w 95457"/>
                <a:gd name="connsiteY34" fmla="*/ 16060 h 176555"/>
                <a:gd name="connsiteX35" fmla="*/ 76280 w 95457"/>
                <a:gd name="connsiteY35" fmla="*/ 18632 h 176555"/>
                <a:gd name="connsiteX36" fmla="*/ 75137 w 95457"/>
                <a:gd name="connsiteY36" fmla="*/ 19394 h 176555"/>
                <a:gd name="connsiteX37" fmla="*/ 76280 w 95457"/>
                <a:gd name="connsiteY37" fmla="*/ 14631 h 176555"/>
                <a:gd name="connsiteX38" fmla="*/ 77423 w 95457"/>
                <a:gd name="connsiteY38" fmla="*/ 13202 h 176555"/>
                <a:gd name="connsiteX39" fmla="*/ 77470 w 95457"/>
                <a:gd name="connsiteY39" fmla="*/ 11716 h 176555"/>
                <a:gd name="connsiteX40" fmla="*/ 77423 w 95457"/>
                <a:gd name="connsiteY40" fmla="*/ 11679 h 176555"/>
                <a:gd name="connsiteX41" fmla="*/ 76756 w 95457"/>
                <a:gd name="connsiteY41" fmla="*/ 11679 h 176555"/>
                <a:gd name="connsiteX42" fmla="*/ 73994 w 95457"/>
                <a:gd name="connsiteY42" fmla="*/ 14345 h 176555"/>
                <a:gd name="connsiteX43" fmla="*/ 72565 w 95457"/>
                <a:gd name="connsiteY43" fmla="*/ 17203 h 176555"/>
                <a:gd name="connsiteX44" fmla="*/ 74851 w 95457"/>
                <a:gd name="connsiteY44" fmla="*/ 10345 h 176555"/>
                <a:gd name="connsiteX45" fmla="*/ 76661 w 95457"/>
                <a:gd name="connsiteY45" fmla="*/ 8821 h 176555"/>
                <a:gd name="connsiteX46" fmla="*/ 76661 w 95457"/>
                <a:gd name="connsiteY46" fmla="*/ 6630 h 176555"/>
                <a:gd name="connsiteX47" fmla="*/ 74946 w 95457"/>
                <a:gd name="connsiteY47" fmla="*/ 6059 h 176555"/>
                <a:gd name="connsiteX48" fmla="*/ 70755 w 95457"/>
                <a:gd name="connsiteY48" fmla="*/ 8631 h 176555"/>
                <a:gd name="connsiteX49" fmla="*/ 69422 w 95457"/>
                <a:gd name="connsiteY49" fmla="*/ 13679 h 176555"/>
                <a:gd name="connsiteX50" fmla="*/ 68374 w 95457"/>
                <a:gd name="connsiteY50" fmla="*/ 15203 h 176555"/>
                <a:gd name="connsiteX51" fmla="*/ 66850 w 95457"/>
                <a:gd name="connsiteY51" fmla="*/ 13679 h 176555"/>
                <a:gd name="connsiteX52" fmla="*/ 67422 w 95457"/>
                <a:gd name="connsiteY52" fmla="*/ 11202 h 176555"/>
                <a:gd name="connsiteX53" fmla="*/ 67422 w 95457"/>
                <a:gd name="connsiteY53" fmla="*/ 8821 h 176555"/>
                <a:gd name="connsiteX54" fmla="*/ 64659 w 95457"/>
                <a:gd name="connsiteY54" fmla="*/ 8821 h 176555"/>
                <a:gd name="connsiteX55" fmla="*/ 63421 w 95457"/>
                <a:gd name="connsiteY55" fmla="*/ 11583 h 176555"/>
                <a:gd name="connsiteX56" fmla="*/ 63421 w 95457"/>
                <a:gd name="connsiteY56" fmla="*/ 13202 h 176555"/>
                <a:gd name="connsiteX57" fmla="*/ 63421 w 95457"/>
                <a:gd name="connsiteY57" fmla="*/ 7011 h 176555"/>
                <a:gd name="connsiteX58" fmla="*/ 63421 w 95457"/>
                <a:gd name="connsiteY58" fmla="*/ 5392 h 176555"/>
                <a:gd name="connsiteX59" fmla="*/ 62850 w 95457"/>
                <a:gd name="connsiteY59" fmla="*/ 3963 h 176555"/>
                <a:gd name="connsiteX60" fmla="*/ 62088 w 95457"/>
                <a:gd name="connsiteY60" fmla="*/ 3963 h 176555"/>
                <a:gd name="connsiteX61" fmla="*/ 59516 w 95457"/>
                <a:gd name="connsiteY61" fmla="*/ 7011 h 176555"/>
                <a:gd name="connsiteX62" fmla="*/ 59516 w 95457"/>
                <a:gd name="connsiteY62" fmla="*/ 11202 h 176555"/>
                <a:gd name="connsiteX63" fmla="*/ 58659 w 95457"/>
                <a:gd name="connsiteY63" fmla="*/ 12345 h 176555"/>
                <a:gd name="connsiteX64" fmla="*/ 58659 w 95457"/>
                <a:gd name="connsiteY64" fmla="*/ 11869 h 176555"/>
                <a:gd name="connsiteX65" fmla="*/ 58087 w 95457"/>
                <a:gd name="connsiteY65" fmla="*/ 5678 h 176555"/>
                <a:gd name="connsiteX66" fmla="*/ 55706 w 95457"/>
                <a:gd name="connsiteY66" fmla="*/ 2725 h 176555"/>
                <a:gd name="connsiteX67" fmla="*/ 53515 w 95457"/>
                <a:gd name="connsiteY67" fmla="*/ 2725 h 176555"/>
                <a:gd name="connsiteX68" fmla="*/ 53515 w 95457"/>
                <a:gd name="connsiteY68" fmla="*/ 3773 h 176555"/>
                <a:gd name="connsiteX69" fmla="*/ 55611 w 95457"/>
                <a:gd name="connsiteY69" fmla="*/ 8059 h 176555"/>
                <a:gd name="connsiteX70" fmla="*/ 55611 w 95457"/>
                <a:gd name="connsiteY70" fmla="*/ 12631 h 176555"/>
                <a:gd name="connsiteX71" fmla="*/ 53991 w 95457"/>
                <a:gd name="connsiteY71" fmla="*/ 11583 h 176555"/>
                <a:gd name="connsiteX72" fmla="*/ 53991 w 95457"/>
                <a:gd name="connsiteY72" fmla="*/ 9393 h 176555"/>
                <a:gd name="connsiteX73" fmla="*/ 53991 w 95457"/>
                <a:gd name="connsiteY73" fmla="*/ 9393 h 176555"/>
                <a:gd name="connsiteX74" fmla="*/ 52753 w 95457"/>
                <a:gd name="connsiteY74" fmla="*/ 10631 h 176555"/>
                <a:gd name="connsiteX75" fmla="*/ 51801 w 95457"/>
                <a:gd name="connsiteY75" fmla="*/ 12441 h 176555"/>
                <a:gd name="connsiteX76" fmla="*/ 51229 w 95457"/>
                <a:gd name="connsiteY76" fmla="*/ 7202 h 176555"/>
                <a:gd name="connsiteX77" fmla="*/ 47419 w 95457"/>
                <a:gd name="connsiteY77" fmla="*/ 629 h 176555"/>
                <a:gd name="connsiteX78" fmla="*/ 46371 w 95457"/>
                <a:gd name="connsiteY78" fmla="*/ 629 h 176555"/>
                <a:gd name="connsiteX79" fmla="*/ 44752 w 95457"/>
                <a:gd name="connsiteY79" fmla="*/ 2534 h 176555"/>
                <a:gd name="connsiteX80" fmla="*/ 45419 w 95457"/>
                <a:gd name="connsiteY80" fmla="*/ 5106 h 176555"/>
                <a:gd name="connsiteX81" fmla="*/ 45990 w 95457"/>
                <a:gd name="connsiteY81" fmla="*/ 8821 h 176555"/>
                <a:gd name="connsiteX82" fmla="*/ 44371 w 95457"/>
                <a:gd name="connsiteY82" fmla="*/ 11679 h 176555"/>
                <a:gd name="connsiteX83" fmla="*/ 42180 w 95457"/>
                <a:gd name="connsiteY83" fmla="*/ 9678 h 176555"/>
                <a:gd name="connsiteX84" fmla="*/ 41514 w 95457"/>
                <a:gd name="connsiteY84" fmla="*/ 6345 h 176555"/>
                <a:gd name="connsiteX85" fmla="*/ 38847 w 95457"/>
                <a:gd name="connsiteY85" fmla="*/ 5868 h 176555"/>
                <a:gd name="connsiteX86" fmla="*/ 38847 w 95457"/>
                <a:gd name="connsiteY86" fmla="*/ 7107 h 176555"/>
                <a:gd name="connsiteX87" fmla="*/ 39799 w 95457"/>
                <a:gd name="connsiteY87" fmla="*/ 9773 h 176555"/>
                <a:gd name="connsiteX88" fmla="*/ 39799 w 95457"/>
                <a:gd name="connsiteY88" fmla="*/ 12536 h 176555"/>
                <a:gd name="connsiteX89" fmla="*/ 37989 w 95457"/>
                <a:gd name="connsiteY89" fmla="*/ 12536 h 176555"/>
                <a:gd name="connsiteX90" fmla="*/ 37037 w 95457"/>
                <a:gd name="connsiteY90" fmla="*/ 10536 h 176555"/>
                <a:gd name="connsiteX91" fmla="*/ 36370 w 95457"/>
                <a:gd name="connsiteY91" fmla="*/ 4726 h 176555"/>
                <a:gd name="connsiteX92" fmla="*/ 35799 w 95457"/>
                <a:gd name="connsiteY92" fmla="*/ 1868 h 176555"/>
                <a:gd name="connsiteX93" fmla="*/ 34084 w 95457"/>
                <a:gd name="connsiteY93" fmla="*/ -228 h 176555"/>
                <a:gd name="connsiteX94" fmla="*/ 32465 w 95457"/>
                <a:gd name="connsiteY94" fmla="*/ -228 h 176555"/>
                <a:gd name="connsiteX95" fmla="*/ 31512 w 95457"/>
                <a:gd name="connsiteY95" fmla="*/ 1106 h 176555"/>
                <a:gd name="connsiteX96" fmla="*/ 32084 w 95457"/>
                <a:gd name="connsiteY96" fmla="*/ 2439 h 176555"/>
                <a:gd name="connsiteX97" fmla="*/ 33417 w 95457"/>
                <a:gd name="connsiteY97" fmla="*/ 6630 h 176555"/>
                <a:gd name="connsiteX98" fmla="*/ 32751 w 95457"/>
                <a:gd name="connsiteY98" fmla="*/ 8250 h 176555"/>
                <a:gd name="connsiteX99" fmla="*/ 31703 w 95457"/>
                <a:gd name="connsiteY99" fmla="*/ 8250 h 176555"/>
                <a:gd name="connsiteX100" fmla="*/ 30560 w 95457"/>
                <a:gd name="connsiteY100" fmla="*/ 5773 h 176555"/>
                <a:gd name="connsiteX101" fmla="*/ 29703 w 95457"/>
                <a:gd name="connsiteY101" fmla="*/ 3201 h 176555"/>
                <a:gd name="connsiteX102" fmla="*/ 27474 w 95457"/>
                <a:gd name="connsiteY102" fmla="*/ 2658 h 176555"/>
                <a:gd name="connsiteX103" fmla="*/ 26750 w 95457"/>
                <a:gd name="connsiteY103" fmla="*/ 4439 h 176555"/>
                <a:gd name="connsiteX104" fmla="*/ 27702 w 95457"/>
                <a:gd name="connsiteY104" fmla="*/ 6345 h 176555"/>
                <a:gd name="connsiteX105" fmla="*/ 30084 w 95457"/>
                <a:gd name="connsiteY105" fmla="*/ 12726 h 176555"/>
                <a:gd name="connsiteX106" fmla="*/ 29512 w 95457"/>
                <a:gd name="connsiteY106" fmla="*/ 14727 h 176555"/>
                <a:gd name="connsiteX107" fmla="*/ 28274 w 95457"/>
                <a:gd name="connsiteY107" fmla="*/ 14251 h 176555"/>
                <a:gd name="connsiteX108" fmla="*/ 28274 w 95457"/>
                <a:gd name="connsiteY108" fmla="*/ 12822 h 176555"/>
                <a:gd name="connsiteX109" fmla="*/ 27512 w 95457"/>
                <a:gd name="connsiteY109" fmla="*/ 10536 h 176555"/>
                <a:gd name="connsiteX110" fmla="*/ 25988 w 95457"/>
                <a:gd name="connsiteY110" fmla="*/ 8250 h 176555"/>
                <a:gd name="connsiteX111" fmla="*/ 23845 w 95457"/>
                <a:gd name="connsiteY111" fmla="*/ 8440 h 176555"/>
                <a:gd name="connsiteX112" fmla="*/ 23607 w 95457"/>
                <a:gd name="connsiteY112" fmla="*/ 8821 h 176555"/>
                <a:gd name="connsiteX113" fmla="*/ 24273 w 95457"/>
                <a:gd name="connsiteY113" fmla="*/ 11107 h 176555"/>
                <a:gd name="connsiteX114" fmla="*/ 24940 w 95457"/>
                <a:gd name="connsiteY114" fmla="*/ 13202 h 176555"/>
                <a:gd name="connsiteX115" fmla="*/ 24940 w 95457"/>
                <a:gd name="connsiteY115" fmla="*/ 14251 h 176555"/>
                <a:gd name="connsiteX116" fmla="*/ 24464 w 95457"/>
                <a:gd name="connsiteY116" fmla="*/ 14251 h 176555"/>
                <a:gd name="connsiteX117" fmla="*/ 21902 w 95457"/>
                <a:gd name="connsiteY117" fmla="*/ 13412 h 176555"/>
                <a:gd name="connsiteX118" fmla="*/ 21892 w 95457"/>
                <a:gd name="connsiteY118" fmla="*/ 13393 h 176555"/>
                <a:gd name="connsiteX119" fmla="*/ 21321 w 95457"/>
                <a:gd name="connsiteY119" fmla="*/ 10250 h 176555"/>
                <a:gd name="connsiteX120" fmla="*/ 21321 w 95457"/>
                <a:gd name="connsiteY120" fmla="*/ 7202 h 176555"/>
                <a:gd name="connsiteX121" fmla="*/ 21321 w 95457"/>
                <a:gd name="connsiteY121" fmla="*/ 6440 h 176555"/>
                <a:gd name="connsiteX122" fmla="*/ 19701 w 95457"/>
                <a:gd name="connsiteY122" fmla="*/ 6440 h 176555"/>
                <a:gd name="connsiteX123" fmla="*/ 18749 w 95457"/>
                <a:gd name="connsiteY123" fmla="*/ 7107 h 176555"/>
                <a:gd name="connsiteX124" fmla="*/ 18749 w 95457"/>
                <a:gd name="connsiteY124" fmla="*/ 10821 h 176555"/>
                <a:gd name="connsiteX125" fmla="*/ 20559 w 95457"/>
                <a:gd name="connsiteY125" fmla="*/ 14345 h 176555"/>
                <a:gd name="connsiteX126" fmla="*/ 20559 w 95457"/>
                <a:gd name="connsiteY126" fmla="*/ 16346 h 176555"/>
                <a:gd name="connsiteX127" fmla="*/ 18806 w 95457"/>
                <a:gd name="connsiteY127" fmla="*/ 16403 h 176555"/>
                <a:gd name="connsiteX128" fmla="*/ 18749 w 95457"/>
                <a:gd name="connsiteY128" fmla="*/ 16346 h 176555"/>
                <a:gd name="connsiteX129" fmla="*/ 17892 w 95457"/>
                <a:gd name="connsiteY129" fmla="*/ 14536 h 176555"/>
                <a:gd name="connsiteX130" fmla="*/ 17892 w 95457"/>
                <a:gd name="connsiteY130" fmla="*/ 13108 h 176555"/>
                <a:gd name="connsiteX131" fmla="*/ 16939 w 95457"/>
                <a:gd name="connsiteY131" fmla="*/ 12250 h 176555"/>
                <a:gd name="connsiteX132" fmla="*/ 15225 w 95457"/>
                <a:gd name="connsiteY132" fmla="*/ 13869 h 176555"/>
                <a:gd name="connsiteX133" fmla="*/ 15225 w 95457"/>
                <a:gd name="connsiteY133" fmla="*/ 16536 h 176555"/>
                <a:gd name="connsiteX134" fmla="*/ 14177 w 95457"/>
                <a:gd name="connsiteY134" fmla="*/ 17203 h 176555"/>
                <a:gd name="connsiteX135" fmla="*/ 13605 w 95457"/>
                <a:gd name="connsiteY135" fmla="*/ 17203 h 176555"/>
                <a:gd name="connsiteX136" fmla="*/ 13605 w 95457"/>
                <a:gd name="connsiteY136" fmla="*/ 18918 h 176555"/>
                <a:gd name="connsiteX137" fmla="*/ 9319 w 95457"/>
                <a:gd name="connsiteY137" fmla="*/ 30538 h 176555"/>
                <a:gd name="connsiteX138" fmla="*/ 2271 w 95457"/>
                <a:gd name="connsiteY138" fmla="*/ 56827 h 176555"/>
                <a:gd name="connsiteX139" fmla="*/ 2271 w 95457"/>
                <a:gd name="connsiteY139" fmla="*/ 71210 h 176555"/>
                <a:gd name="connsiteX140" fmla="*/ 80 w 95457"/>
                <a:gd name="connsiteY140" fmla="*/ 140933 h 176555"/>
                <a:gd name="connsiteX141" fmla="*/ 2271 w 95457"/>
                <a:gd name="connsiteY141" fmla="*/ 152077 h 176555"/>
                <a:gd name="connsiteX142" fmla="*/ 4652 w 95457"/>
                <a:gd name="connsiteY142" fmla="*/ 155030 h 176555"/>
                <a:gd name="connsiteX143" fmla="*/ 5509 w 95457"/>
                <a:gd name="connsiteY143" fmla="*/ 159221 h 176555"/>
                <a:gd name="connsiteX144" fmla="*/ 6652 w 95457"/>
                <a:gd name="connsiteY144" fmla="*/ 156935 h 176555"/>
                <a:gd name="connsiteX145" fmla="*/ 7795 w 95457"/>
                <a:gd name="connsiteY145" fmla="*/ 156173 h 176555"/>
                <a:gd name="connsiteX146" fmla="*/ 6557 w 95457"/>
                <a:gd name="connsiteY146" fmla="*/ 160840 h 176555"/>
                <a:gd name="connsiteX147" fmla="*/ 5414 w 95457"/>
                <a:gd name="connsiteY147" fmla="*/ 162269 h 176555"/>
                <a:gd name="connsiteX148" fmla="*/ 5985 w 95457"/>
                <a:gd name="connsiteY148" fmla="*/ 163793 h 176555"/>
                <a:gd name="connsiteX149" fmla="*/ 6652 w 95457"/>
                <a:gd name="connsiteY149" fmla="*/ 163793 h 176555"/>
                <a:gd name="connsiteX150" fmla="*/ 9414 w 95457"/>
                <a:gd name="connsiteY150" fmla="*/ 161126 h 176555"/>
                <a:gd name="connsiteX151" fmla="*/ 10843 w 95457"/>
                <a:gd name="connsiteY151" fmla="*/ 158268 h 176555"/>
                <a:gd name="connsiteX152" fmla="*/ 8462 w 95457"/>
                <a:gd name="connsiteY152" fmla="*/ 165126 h 176555"/>
                <a:gd name="connsiteX153" fmla="*/ 6747 w 95457"/>
                <a:gd name="connsiteY153" fmla="*/ 166651 h 176555"/>
                <a:gd name="connsiteX154" fmla="*/ 6747 w 95457"/>
                <a:gd name="connsiteY154" fmla="*/ 168841 h 176555"/>
                <a:gd name="connsiteX155" fmla="*/ 8462 w 95457"/>
                <a:gd name="connsiteY155" fmla="*/ 169413 h 176555"/>
                <a:gd name="connsiteX156" fmla="*/ 12748 w 95457"/>
                <a:gd name="connsiteY156" fmla="*/ 166841 h 176555"/>
                <a:gd name="connsiteX157" fmla="*/ 14082 w 95457"/>
                <a:gd name="connsiteY157" fmla="*/ 161793 h 176555"/>
                <a:gd name="connsiteX158" fmla="*/ 15225 w 95457"/>
                <a:gd name="connsiteY158" fmla="*/ 160364 h 176555"/>
                <a:gd name="connsiteX159" fmla="*/ 16749 w 95457"/>
                <a:gd name="connsiteY159" fmla="*/ 161888 h 176555"/>
                <a:gd name="connsiteX160" fmla="*/ 16082 w 95457"/>
                <a:gd name="connsiteY160" fmla="*/ 164269 h 176555"/>
                <a:gd name="connsiteX161" fmla="*/ 16082 w 95457"/>
                <a:gd name="connsiteY161" fmla="*/ 166651 h 176555"/>
                <a:gd name="connsiteX162" fmla="*/ 18634 w 95457"/>
                <a:gd name="connsiteY162" fmla="*/ 166764 h 176555"/>
                <a:gd name="connsiteX163" fmla="*/ 18749 w 95457"/>
                <a:gd name="connsiteY163" fmla="*/ 166651 h 176555"/>
                <a:gd name="connsiteX164" fmla="*/ 19987 w 95457"/>
                <a:gd name="connsiteY164" fmla="*/ 163983 h 176555"/>
                <a:gd name="connsiteX165" fmla="*/ 19987 w 95457"/>
                <a:gd name="connsiteY165" fmla="*/ 162364 h 176555"/>
                <a:gd name="connsiteX166" fmla="*/ 19987 w 95457"/>
                <a:gd name="connsiteY166" fmla="*/ 168555 h 176555"/>
                <a:gd name="connsiteX167" fmla="*/ 19416 w 95457"/>
                <a:gd name="connsiteY167" fmla="*/ 170175 h 176555"/>
                <a:gd name="connsiteX168" fmla="*/ 20082 w 95457"/>
                <a:gd name="connsiteY168" fmla="*/ 171603 h 176555"/>
                <a:gd name="connsiteX169" fmla="*/ 20844 w 95457"/>
                <a:gd name="connsiteY169" fmla="*/ 171603 h 176555"/>
                <a:gd name="connsiteX170" fmla="*/ 23416 w 95457"/>
                <a:gd name="connsiteY170" fmla="*/ 168650 h 176555"/>
                <a:gd name="connsiteX171" fmla="*/ 23416 w 95457"/>
                <a:gd name="connsiteY171" fmla="*/ 164459 h 176555"/>
                <a:gd name="connsiteX172" fmla="*/ 24273 w 95457"/>
                <a:gd name="connsiteY172" fmla="*/ 163316 h 176555"/>
                <a:gd name="connsiteX173" fmla="*/ 24273 w 95457"/>
                <a:gd name="connsiteY173" fmla="*/ 163316 h 176555"/>
                <a:gd name="connsiteX174" fmla="*/ 24845 w 95457"/>
                <a:gd name="connsiteY174" fmla="*/ 169508 h 176555"/>
                <a:gd name="connsiteX175" fmla="*/ 27226 w 95457"/>
                <a:gd name="connsiteY175" fmla="*/ 172461 h 176555"/>
                <a:gd name="connsiteX176" fmla="*/ 29512 w 95457"/>
                <a:gd name="connsiteY176" fmla="*/ 172461 h 176555"/>
                <a:gd name="connsiteX177" fmla="*/ 29512 w 95457"/>
                <a:gd name="connsiteY177" fmla="*/ 171413 h 176555"/>
                <a:gd name="connsiteX178" fmla="*/ 27417 w 95457"/>
                <a:gd name="connsiteY178" fmla="*/ 167127 h 176555"/>
                <a:gd name="connsiteX179" fmla="*/ 27417 w 95457"/>
                <a:gd name="connsiteY179" fmla="*/ 162554 h 176555"/>
                <a:gd name="connsiteX180" fmla="*/ 29036 w 95457"/>
                <a:gd name="connsiteY180" fmla="*/ 163602 h 176555"/>
                <a:gd name="connsiteX181" fmla="*/ 29036 w 95457"/>
                <a:gd name="connsiteY181" fmla="*/ 165793 h 176555"/>
                <a:gd name="connsiteX182" fmla="*/ 29036 w 95457"/>
                <a:gd name="connsiteY182" fmla="*/ 166269 h 176555"/>
                <a:gd name="connsiteX183" fmla="*/ 30274 w 95457"/>
                <a:gd name="connsiteY183" fmla="*/ 164936 h 176555"/>
                <a:gd name="connsiteX184" fmla="*/ 31227 w 95457"/>
                <a:gd name="connsiteY184" fmla="*/ 163221 h 176555"/>
                <a:gd name="connsiteX185" fmla="*/ 31798 w 95457"/>
                <a:gd name="connsiteY185" fmla="*/ 168460 h 176555"/>
                <a:gd name="connsiteX186" fmla="*/ 35608 w 95457"/>
                <a:gd name="connsiteY186" fmla="*/ 175033 h 176555"/>
                <a:gd name="connsiteX187" fmla="*/ 36656 w 95457"/>
                <a:gd name="connsiteY187" fmla="*/ 175033 h 176555"/>
                <a:gd name="connsiteX188" fmla="*/ 38275 w 95457"/>
                <a:gd name="connsiteY188" fmla="*/ 173223 h 176555"/>
                <a:gd name="connsiteX189" fmla="*/ 37704 w 95457"/>
                <a:gd name="connsiteY189" fmla="*/ 170556 h 176555"/>
                <a:gd name="connsiteX190" fmla="*/ 37132 w 95457"/>
                <a:gd name="connsiteY190" fmla="*/ 166841 h 176555"/>
                <a:gd name="connsiteX191" fmla="*/ 38656 w 95457"/>
                <a:gd name="connsiteY191" fmla="*/ 163983 h 176555"/>
                <a:gd name="connsiteX192" fmla="*/ 40847 w 95457"/>
                <a:gd name="connsiteY192" fmla="*/ 166079 h 176555"/>
                <a:gd name="connsiteX193" fmla="*/ 41609 w 95457"/>
                <a:gd name="connsiteY193" fmla="*/ 169317 h 176555"/>
                <a:gd name="connsiteX194" fmla="*/ 44276 w 95457"/>
                <a:gd name="connsiteY194" fmla="*/ 169889 h 176555"/>
                <a:gd name="connsiteX195" fmla="*/ 44276 w 95457"/>
                <a:gd name="connsiteY195" fmla="*/ 168650 h 176555"/>
                <a:gd name="connsiteX196" fmla="*/ 43323 w 95457"/>
                <a:gd name="connsiteY196" fmla="*/ 165984 h 176555"/>
                <a:gd name="connsiteX197" fmla="*/ 43323 w 95457"/>
                <a:gd name="connsiteY197" fmla="*/ 163221 h 176555"/>
                <a:gd name="connsiteX198" fmla="*/ 45133 w 95457"/>
                <a:gd name="connsiteY198" fmla="*/ 163221 h 176555"/>
                <a:gd name="connsiteX199" fmla="*/ 46181 w 95457"/>
                <a:gd name="connsiteY199" fmla="*/ 165317 h 176555"/>
                <a:gd name="connsiteX200" fmla="*/ 46848 w 95457"/>
                <a:gd name="connsiteY200" fmla="*/ 171127 h 176555"/>
                <a:gd name="connsiteX201" fmla="*/ 46848 w 95457"/>
                <a:gd name="connsiteY201" fmla="*/ 173889 h 176555"/>
                <a:gd name="connsiteX202" fmla="*/ 48657 w 95457"/>
                <a:gd name="connsiteY202" fmla="*/ 175985 h 176555"/>
                <a:gd name="connsiteX203" fmla="*/ 50277 w 95457"/>
                <a:gd name="connsiteY203" fmla="*/ 175985 h 176555"/>
                <a:gd name="connsiteX204" fmla="*/ 51229 w 95457"/>
                <a:gd name="connsiteY204" fmla="*/ 174651 h 176555"/>
                <a:gd name="connsiteX205" fmla="*/ 50658 w 95457"/>
                <a:gd name="connsiteY205" fmla="*/ 173318 h 176555"/>
                <a:gd name="connsiteX206" fmla="*/ 49324 w 95457"/>
                <a:gd name="connsiteY206" fmla="*/ 169127 h 176555"/>
                <a:gd name="connsiteX207" fmla="*/ 49991 w 95457"/>
                <a:gd name="connsiteY207" fmla="*/ 167603 h 176555"/>
                <a:gd name="connsiteX208" fmla="*/ 51039 w 95457"/>
                <a:gd name="connsiteY208" fmla="*/ 167603 h 176555"/>
                <a:gd name="connsiteX209" fmla="*/ 52277 w 95457"/>
                <a:gd name="connsiteY209" fmla="*/ 170079 h 176555"/>
                <a:gd name="connsiteX210" fmla="*/ 53134 w 95457"/>
                <a:gd name="connsiteY210" fmla="*/ 172651 h 176555"/>
                <a:gd name="connsiteX211" fmla="*/ 55420 w 95457"/>
                <a:gd name="connsiteY211" fmla="*/ 173318 h 176555"/>
                <a:gd name="connsiteX212" fmla="*/ 56087 w 95457"/>
                <a:gd name="connsiteY212" fmla="*/ 171413 h 176555"/>
                <a:gd name="connsiteX213" fmla="*/ 55134 w 95457"/>
                <a:gd name="connsiteY213" fmla="*/ 169508 h 176555"/>
                <a:gd name="connsiteX214" fmla="*/ 52658 w 95457"/>
                <a:gd name="connsiteY214" fmla="*/ 163126 h 176555"/>
                <a:gd name="connsiteX215" fmla="*/ 53229 w 95457"/>
                <a:gd name="connsiteY215" fmla="*/ 161126 h 176555"/>
                <a:gd name="connsiteX216" fmla="*/ 54468 w 95457"/>
                <a:gd name="connsiteY216" fmla="*/ 161602 h 176555"/>
                <a:gd name="connsiteX217" fmla="*/ 55039 w 95457"/>
                <a:gd name="connsiteY217" fmla="*/ 162936 h 176555"/>
                <a:gd name="connsiteX218" fmla="*/ 55706 w 95457"/>
                <a:gd name="connsiteY218" fmla="*/ 165317 h 176555"/>
                <a:gd name="connsiteX219" fmla="*/ 57325 w 95457"/>
                <a:gd name="connsiteY219" fmla="*/ 167603 h 176555"/>
                <a:gd name="connsiteX220" fmla="*/ 59687 w 95457"/>
                <a:gd name="connsiteY220" fmla="*/ 167060 h 176555"/>
                <a:gd name="connsiteX221" fmla="*/ 59706 w 95457"/>
                <a:gd name="connsiteY221" fmla="*/ 167031 h 176555"/>
                <a:gd name="connsiteX222" fmla="*/ 59040 w 95457"/>
                <a:gd name="connsiteY222" fmla="*/ 164650 h 176555"/>
                <a:gd name="connsiteX223" fmla="*/ 58278 w 95457"/>
                <a:gd name="connsiteY223" fmla="*/ 162650 h 176555"/>
                <a:gd name="connsiteX224" fmla="*/ 58278 w 95457"/>
                <a:gd name="connsiteY224" fmla="*/ 161602 h 176555"/>
                <a:gd name="connsiteX225" fmla="*/ 58278 w 95457"/>
                <a:gd name="connsiteY225" fmla="*/ 161126 h 176555"/>
                <a:gd name="connsiteX226" fmla="*/ 60945 w 95457"/>
                <a:gd name="connsiteY226" fmla="*/ 162078 h 176555"/>
                <a:gd name="connsiteX227" fmla="*/ 60945 w 95457"/>
                <a:gd name="connsiteY227" fmla="*/ 162078 h 176555"/>
                <a:gd name="connsiteX228" fmla="*/ 61516 w 95457"/>
                <a:gd name="connsiteY228" fmla="*/ 165126 h 176555"/>
                <a:gd name="connsiteX229" fmla="*/ 61516 w 95457"/>
                <a:gd name="connsiteY229" fmla="*/ 168270 h 176555"/>
                <a:gd name="connsiteX230" fmla="*/ 61992 w 95457"/>
                <a:gd name="connsiteY230" fmla="*/ 168936 h 176555"/>
                <a:gd name="connsiteX231" fmla="*/ 63612 w 95457"/>
                <a:gd name="connsiteY231" fmla="*/ 168936 h 176555"/>
                <a:gd name="connsiteX232" fmla="*/ 64564 w 95457"/>
                <a:gd name="connsiteY232" fmla="*/ 168270 h 176555"/>
                <a:gd name="connsiteX233" fmla="*/ 64564 w 95457"/>
                <a:gd name="connsiteY233" fmla="*/ 164555 h 176555"/>
                <a:gd name="connsiteX234" fmla="*/ 62754 w 95457"/>
                <a:gd name="connsiteY234" fmla="*/ 161031 h 176555"/>
                <a:gd name="connsiteX235" fmla="*/ 62754 w 95457"/>
                <a:gd name="connsiteY235" fmla="*/ 159030 h 176555"/>
                <a:gd name="connsiteX236" fmla="*/ 64564 w 95457"/>
                <a:gd name="connsiteY236" fmla="*/ 159030 h 176555"/>
                <a:gd name="connsiteX237" fmla="*/ 65421 w 95457"/>
                <a:gd name="connsiteY237" fmla="*/ 160935 h 176555"/>
                <a:gd name="connsiteX238" fmla="*/ 65421 w 95457"/>
                <a:gd name="connsiteY238" fmla="*/ 162269 h 176555"/>
                <a:gd name="connsiteX239" fmla="*/ 66469 w 95457"/>
                <a:gd name="connsiteY239" fmla="*/ 163221 h 176555"/>
                <a:gd name="connsiteX240" fmla="*/ 68184 w 95457"/>
                <a:gd name="connsiteY240" fmla="*/ 161507 h 176555"/>
                <a:gd name="connsiteX241" fmla="*/ 68184 w 95457"/>
                <a:gd name="connsiteY241" fmla="*/ 158840 h 176555"/>
                <a:gd name="connsiteX242" fmla="*/ 69231 w 95457"/>
                <a:gd name="connsiteY242" fmla="*/ 158173 h 176555"/>
                <a:gd name="connsiteX243" fmla="*/ 70660 w 95457"/>
                <a:gd name="connsiteY243" fmla="*/ 158840 h 176555"/>
                <a:gd name="connsiteX244" fmla="*/ 71136 w 95457"/>
                <a:gd name="connsiteY244" fmla="*/ 160078 h 176555"/>
                <a:gd name="connsiteX245" fmla="*/ 72184 w 95457"/>
                <a:gd name="connsiteY245" fmla="*/ 163316 h 176555"/>
                <a:gd name="connsiteX246" fmla="*/ 74851 w 95457"/>
                <a:gd name="connsiteY246" fmla="*/ 165222 h 176555"/>
                <a:gd name="connsiteX247" fmla="*/ 76566 w 95457"/>
                <a:gd name="connsiteY247" fmla="*/ 164555 h 176555"/>
                <a:gd name="connsiteX248" fmla="*/ 76566 w 95457"/>
                <a:gd name="connsiteY248" fmla="*/ 163698 h 176555"/>
                <a:gd name="connsiteX249" fmla="*/ 75042 w 95457"/>
                <a:gd name="connsiteY249" fmla="*/ 159507 h 176555"/>
                <a:gd name="connsiteX250" fmla="*/ 73994 w 95457"/>
                <a:gd name="connsiteY250" fmla="*/ 157506 h 176555"/>
                <a:gd name="connsiteX251" fmla="*/ 73994 w 95457"/>
                <a:gd name="connsiteY251" fmla="*/ 156268 h 176555"/>
                <a:gd name="connsiteX252" fmla="*/ 75327 w 95457"/>
                <a:gd name="connsiteY252" fmla="*/ 156268 h 176555"/>
                <a:gd name="connsiteX253" fmla="*/ 76470 w 95457"/>
                <a:gd name="connsiteY253" fmla="*/ 156935 h 176555"/>
                <a:gd name="connsiteX254" fmla="*/ 77613 w 95457"/>
                <a:gd name="connsiteY254" fmla="*/ 156077 h 176555"/>
                <a:gd name="connsiteX255" fmla="*/ 77613 w 95457"/>
                <a:gd name="connsiteY255" fmla="*/ 154554 h 176555"/>
                <a:gd name="connsiteX256" fmla="*/ 77613 w 95457"/>
                <a:gd name="connsiteY256" fmla="*/ 153506 h 176555"/>
                <a:gd name="connsiteX257" fmla="*/ 78947 w 95457"/>
                <a:gd name="connsiteY257" fmla="*/ 152268 h 176555"/>
                <a:gd name="connsiteX258" fmla="*/ 79995 w 95457"/>
                <a:gd name="connsiteY258" fmla="*/ 153220 h 176555"/>
                <a:gd name="connsiteX259" fmla="*/ 79995 w 95457"/>
                <a:gd name="connsiteY259" fmla="*/ 154744 h 176555"/>
                <a:gd name="connsiteX260" fmla="*/ 79995 w 95457"/>
                <a:gd name="connsiteY260" fmla="*/ 156268 h 176555"/>
                <a:gd name="connsiteX261" fmla="*/ 79995 w 95457"/>
                <a:gd name="connsiteY261" fmla="*/ 156839 h 176555"/>
                <a:gd name="connsiteX262" fmla="*/ 80566 w 95457"/>
                <a:gd name="connsiteY262" fmla="*/ 157982 h 176555"/>
                <a:gd name="connsiteX263" fmla="*/ 82947 w 95457"/>
                <a:gd name="connsiteY263" fmla="*/ 156459 h 176555"/>
                <a:gd name="connsiteX264" fmla="*/ 83614 w 95457"/>
                <a:gd name="connsiteY264" fmla="*/ 153125 h 176555"/>
                <a:gd name="connsiteX265" fmla="*/ 83614 w 95457"/>
                <a:gd name="connsiteY265" fmla="*/ 151410 h 176555"/>
                <a:gd name="connsiteX266" fmla="*/ 84948 w 95457"/>
                <a:gd name="connsiteY266" fmla="*/ 149410 h 176555"/>
                <a:gd name="connsiteX267" fmla="*/ 84948 w 95457"/>
                <a:gd name="connsiteY267" fmla="*/ 149410 h 176555"/>
                <a:gd name="connsiteX268" fmla="*/ 86186 w 95457"/>
                <a:gd name="connsiteY268" fmla="*/ 151886 h 176555"/>
                <a:gd name="connsiteX269" fmla="*/ 85519 w 95457"/>
                <a:gd name="connsiteY269" fmla="*/ 154554 h 176555"/>
                <a:gd name="connsiteX270" fmla="*/ 85995 w 95457"/>
                <a:gd name="connsiteY270" fmla="*/ 157126 h 176555"/>
                <a:gd name="connsiteX271" fmla="*/ 87710 w 95457"/>
                <a:gd name="connsiteY271" fmla="*/ 155887 h 176555"/>
                <a:gd name="connsiteX272" fmla="*/ 88281 w 95457"/>
                <a:gd name="connsiteY272" fmla="*/ 153696 h 176555"/>
                <a:gd name="connsiteX273" fmla="*/ 90091 w 95457"/>
                <a:gd name="connsiteY273" fmla="*/ 152648 h 176555"/>
                <a:gd name="connsiteX274" fmla="*/ 90091 w 95457"/>
                <a:gd name="connsiteY274" fmla="*/ 152648 h 176555"/>
                <a:gd name="connsiteX275" fmla="*/ 89520 w 95457"/>
                <a:gd name="connsiteY275" fmla="*/ 144648 h 176555"/>
                <a:gd name="connsiteX276" fmla="*/ 92758 w 95457"/>
                <a:gd name="connsiteY276" fmla="*/ 125312 h 17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95457" h="176555">
                  <a:moveTo>
                    <a:pt x="92758" y="125312"/>
                  </a:moveTo>
                  <a:cubicBezTo>
                    <a:pt x="95282" y="107843"/>
                    <a:pt x="95282" y="90108"/>
                    <a:pt x="92758" y="72639"/>
                  </a:cubicBezTo>
                  <a:cubicBezTo>
                    <a:pt x="91920" y="67952"/>
                    <a:pt x="91501" y="63209"/>
                    <a:pt x="91520" y="58446"/>
                  </a:cubicBezTo>
                  <a:cubicBezTo>
                    <a:pt x="92053" y="53417"/>
                    <a:pt x="92882" y="48426"/>
                    <a:pt x="93996" y="43492"/>
                  </a:cubicBezTo>
                  <a:cubicBezTo>
                    <a:pt x="94758" y="38729"/>
                    <a:pt x="95139" y="33967"/>
                    <a:pt x="95425" y="29014"/>
                  </a:cubicBezTo>
                  <a:lnTo>
                    <a:pt x="95425" y="23870"/>
                  </a:lnTo>
                  <a:cubicBezTo>
                    <a:pt x="95425" y="24442"/>
                    <a:pt x="94758" y="25014"/>
                    <a:pt x="94187" y="25014"/>
                  </a:cubicBezTo>
                  <a:cubicBezTo>
                    <a:pt x="93644" y="24937"/>
                    <a:pt x="93215" y="24509"/>
                    <a:pt x="93139" y="23966"/>
                  </a:cubicBezTo>
                  <a:cubicBezTo>
                    <a:pt x="93006" y="23470"/>
                    <a:pt x="93006" y="22937"/>
                    <a:pt x="93139" y="22442"/>
                  </a:cubicBezTo>
                  <a:cubicBezTo>
                    <a:pt x="93234" y="21937"/>
                    <a:pt x="93234" y="21423"/>
                    <a:pt x="93139" y="20918"/>
                  </a:cubicBezTo>
                  <a:lnTo>
                    <a:pt x="93139" y="20441"/>
                  </a:lnTo>
                  <a:cubicBezTo>
                    <a:pt x="93139" y="20441"/>
                    <a:pt x="93139" y="19394"/>
                    <a:pt x="93139" y="19298"/>
                  </a:cubicBezTo>
                  <a:cubicBezTo>
                    <a:pt x="93139" y="19203"/>
                    <a:pt x="91425" y="19775"/>
                    <a:pt x="90758" y="20727"/>
                  </a:cubicBezTo>
                  <a:cubicBezTo>
                    <a:pt x="90072" y="21727"/>
                    <a:pt x="89824" y="22966"/>
                    <a:pt x="90091" y="24156"/>
                  </a:cubicBezTo>
                  <a:cubicBezTo>
                    <a:pt x="90091" y="24823"/>
                    <a:pt x="90091" y="25299"/>
                    <a:pt x="90091" y="25871"/>
                  </a:cubicBezTo>
                  <a:cubicBezTo>
                    <a:pt x="90091" y="26442"/>
                    <a:pt x="88853" y="26918"/>
                    <a:pt x="88853" y="27871"/>
                  </a:cubicBezTo>
                  <a:lnTo>
                    <a:pt x="88853" y="27871"/>
                  </a:lnTo>
                  <a:cubicBezTo>
                    <a:pt x="88853" y="25585"/>
                    <a:pt x="87900" y="26252"/>
                    <a:pt x="87615" y="25395"/>
                  </a:cubicBezTo>
                  <a:cubicBezTo>
                    <a:pt x="87329" y="24537"/>
                    <a:pt x="87615" y="23585"/>
                    <a:pt x="88281" y="22633"/>
                  </a:cubicBezTo>
                  <a:cubicBezTo>
                    <a:pt x="88948" y="21680"/>
                    <a:pt x="88281" y="20441"/>
                    <a:pt x="88281" y="20156"/>
                  </a:cubicBezTo>
                  <a:cubicBezTo>
                    <a:pt x="88281" y="19870"/>
                    <a:pt x="86757" y="20632"/>
                    <a:pt x="86567" y="21299"/>
                  </a:cubicBezTo>
                  <a:cubicBezTo>
                    <a:pt x="86376" y="21966"/>
                    <a:pt x="86567" y="22918"/>
                    <a:pt x="85995" y="23585"/>
                  </a:cubicBezTo>
                  <a:cubicBezTo>
                    <a:pt x="85424" y="24252"/>
                    <a:pt x="84852" y="24918"/>
                    <a:pt x="84186" y="24537"/>
                  </a:cubicBezTo>
                  <a:cubicBezTo>
                    <a:pt x="83519" y="24156"/>
                    <a:pt x="83614" y="22727"/>
                    <a:pt x="84186" y="21870"/>
                  </a:cubicBezTo>
                  <a:lnTo>
                    <a:pt x="85805" y="18822"/>
                  </a:lnTo>
                  <a:cubicBezTo>
                    <a:pt x="86119" y="18299"/>
                    <a:pt x="86319" y="17717"/>
                    <a:pt x="86376" y="17108"/>
                  </a:cubicBezTo>
                  <a:cubicBezTo>
                    <a:pt x="86376" y="16536"/>
                    <a:pt x="86376" y="15774"/>
                    <a:pt x="85519" y="15679"/>
                  </a:cubicBezTo>
                  <a:cubicBezTo>
                    <a:pt x="84662" y="15584"/>
                    <a:pt x="84186" y="15679"/>
                    <a:pt x="83709" y="16632"/>
                  </a:cubicBezTo>
                  <a:cubicBezTo>
                    <a:pt x="83166" y="17489"/>
                    <a:pt x="82747" y="18412"/>
                    <a:pt x="82471" y="19394"/>
                  </a:cubicBezTo>
                  <a:cubicBezTo>
                    <a:pt x="82471" y="20537"/>
                    <a:pt x="81709" y="22061"/>
                    <a:pt x="80566" y="22061"/>
                  </a:cubicBezTo>
                  <a:cubicBezTo>
                    <a:pt x="79709" y="21966"/>
                    <a:pt x="79080" y="21204"/>
                    <a:pt x="79137" y="20346"/>
                  </a:cubicBezTo>
                  <a:cubicBezTo>
                    <a:pt x="79261" y="19537"/>
                    <a:pt x="79671" y="18794"/>
                    <a:pt x="80280" y="18251"/>
                  </a:cubicBezTo>
                  <a:cubicBezTo>
                    <a:pt x="81138" y="17298"/>
                    <a:pt x="82185" y="16346"/>
                    <a:pt x="81804" y="15203"/>
                  </a:cubicBezTo>
                  <a:cubicBezTo>
                    <a:pt x="81452" y="14298"/>
                    <a:pt x="80442" y="13831"/>
                    <a:pt x="79518" y="14155"/>
                  </a:cubicBezTo>
                  <a:cubicBezTo>
                    <a:pt x="78642" y="14527"/>
                    <a:pt x="77928" y="15203"/>
                    <a:pt x="77518" y="16060"/>
                  </a:cubicBezTo>
                  <a:cubicBezTo>
                    <a:pt x="77518" y="16822"/>
                    <a:pt x="76756" y="17775"/>
                    <a:pt x="76280" y="18632"/>
                  </a:cubicBezTo>
                  <a:cubicBezTo>
                    <a:pt x="75804" y="19489"/>
                    <a:pt x="75613" y="19489"/>
                    <a:pt x="75137" y="19394"/>
                  </a:cubicBezTo>
                  <a:cubicBezTo>
                    <a:pt x="74737" y="17717"/>
                    <a:pt x="75165" y="15946"/>
                    <a:pt x="76280" y="14631"/>
                  </a:cubicBezTo>
                  <a:cubicBezTo>
                    <a:pt x="76785" y="14269"/>
                    <a:pt x="77185" y="13774"/>
                    <a:pt x="77423" y="13202"/>
                  </a:cubicBezTo>
                  <a:cubicBezTo>
                    <a:pt x="77842" y="12802"/>
                    <a:pt x="77861" y="12145"/>
                    <a:pt x="77470" y="11716"/>
                  </a:cubicBezTo>
                  <a:cubicBezTo>
                    <a:pt x="77451" y="11707"/>
                    <a:pt x="77442" y="11688"/>
                    <a:pt x="77423" y="11679"/>
                  </a:cubicBezTo>
                  <a:lnTo>
                    <a:pt x="76756" y="11679"/>
                  </a:lnTo>
                  <a:cubicBezTo>
                    <a:pt x="75480" y="12107"/>
                    <a:pt x="74470" y="13088"/>
                    <a:pt x="73994" y="14345"/>
                  </a:cubicBezTo>
                  <a:cubicBezTo>
                    <a:pt x="73994" y="15393"/>
                    <a:pt x="73994" y="16727"/>
                    <a:pt x="72565" y="17203"/>
                  </a:cubicBezTo>
                  <a:cubicBezTo>
                    <a:pt x="71984" y="14669"/>
                    <a:pt x="72870" y="12022"/>
                    <a:pt x="74851" y="10345"/>
                  </a:cubicBezTo>
                  <a:cubicBezTo>
                    <a:pt x="75518" y="9916"/>
                    <a:pt x="76127" y="9402"/>
                    <a:pt x="76661" y="8821"/>
                  </a:cubicBezTo>
                  <a:cubicBezTo>
                    <a:pt x="77099" y="8154"/>
                    <a:pt x="77099" y="7297"/>
                    <a:pt x="76661" y="6630"/>
                  </a:cubicBezTo>
                  <a:cubicBezTo>
                    <a:pt x="76232" y="6145"/>
                    <a:pt x="75575" y="5935"/>
                    <a:pt x="74946" y="6059"/>
                  </a:cubicBezTo>
                  <a:cubicBezTo>
                    <a:pt x="73194" y="6116"/>
                    <a:pt x="71593" y="7088"/>
                    <a:pt x="70755" y="8631"/>
                  </a:cubicBezTo>
                  <a:cubicBezTo>
                    <a:pt x="70127" y="10259"/>
                    <a:pt x="69679" y="11955"/>
                    <a:pt x="69422" y="13679"/>
                  </a:cubicBezTo>
                  <a:cubicBezTo>
                    <a:pt x="69422" y="14345"/>
                    <a:pt x="69422" y="15012"/>
                    <a:pt x="68374" y="15203"/>
                  </a:cubicBezTo>
                  <a:cubicBezTo>
                    <a:pt x="67326" y="15393"/>
                    <a:pt x="66850" y="14441"/>
                    <a:pt x="66850" y="13679"/>
                  </a:cubicBezTo>
                  <a:cubicBezTo>
                    <a:pt x="66907" y="12831"/>
                    <a:pt x="67098" y="11993"/>
                    <a:pt x="67422" y="11202"/>
                  </a:cubicBezTo>
                  <a:cubicBezTo>
                    <a:pt x="67812" y="10459"/>
                    <a:pt x="67812" y="9564"/>
                    <a:pt x="67422" y="8821"/>
                  </a:cubicBezTo>
                  <a:cubicBezTo>
                    <a:pt x="66631" y="8126"/>
                    <a:pt x="65450" y="8126"/>
                    <a:pt x="64659" y="8821"/>
                  </a:cubicBezTo>
                  <a:cubicBezTo>
                    <a:pt x="64040" y="9630"/>
                    <a:pt x="63621" y="10583"/>
                    <a:pt x="63421" y="11583"/>
                  </a:cubicBezTo>
                  <a:lnTo>
                    <a:pt x="63421" y="13202"/>
                  </a:lnTo>
                  <a:cubicBezTo>
                    <a:pt x="62611" y="11221"/>
                    <a:pt x="62611" y="8993"/>
                    <a:pt x="63421" y="7011"/>
                  </a:cubicBezTo>
                  <a:cubicBezTo>
                    <a:pt x="63507" y="6478"/>
                    <a:pt x="63507" y="5925"/>
                    <a:pt x="63421" y="5392"/>
                  </a:cubicBezTo>
                  <a:cubicBezTo>
                    <a:pt x="63554" y="4839"/>
                    <a:pt x="63326" y="4268"/>
                    <a:pt x="62850" y="3963"/>
                  </a:cubicBezTo>
                  <a:cubicBezTo>
                    <a:pt x="62602" y="3887"/>
                    <a:pt x="62335" y="3887"/>
                    <a:pt x="62088" y="3963"/>
                  </a:cubicBezTo>
                  <a:cubicBezTo>
                    <a:pt x="60687" y="4354"/>
                    <a:pt x="59659" y="5563"/>
                    <a:pt x="59516" y="7011"/>
                  </a:cubicBezTo>
                  <a:cubicBezTo>
                    <a:pt x="59516" y="8345"/>
                    <a:pt x="59516" y="9773"/>
                    <a:pt x="59516" y="11202"/>
                  </a:cubicBezTo>
                  <a:cubicBezTo>
                    <a:pt x="59516" y="12631"/>
                    <a:pt x="59516" y="12536"/>
                    <a:pt x="58659" y="12345"/>
                  </a:cubicBezTo>
                  <a:lnTo>
                    <a:pt x="58659" y="11869"/>
                  </a:lnTo>
                  <a:cubicBezTo>
                    <a:pt x="57706" y="10059"/>
                    <a:pt x="58659" y="7678"/>
                    <a:pt x="58087" y="5678"/>
                  </a:cubicBezTo>
                  <a:cubicBezTo>
                    <a:pt x="57630" y="4459"/>
                    <a:pt x="56801" y="3430"/>
                    <a:pt x="55706" y="2725"/>
                  </a:cubicBezTo>
                  <a:cubicBezTo>
                    <a:pt x="55039" y="2249"/>
                    <a:pt x="53896" y="1868"/>
                    <a:pt x="53515" y="2725"/>
                  </a:cubicBezTo>
                  <a:cubicBezTo>
                    <a:pt x="53420" y="3068"/>
                    <a:pt x="53420" y="3430"/>
                    <a:pt x="53515" y="3773"/>
                  </a:cubicBezTo>
                  <a:cubicBezTo>
                    <a:pt x="54087" y="5297"/>
                    <a:pt x="54944" y="6535"/>
                    <a:pt x="55611" y="8059"/>
                  </a:cubicBezTo>
                  <a:cubicBezTo>
                    <a:pt x="56220" y="9526"/>
                    <a:pt x="56220" y="11164"/>
                    <a:pt x="55611" y="12631"/>
                  </a:cubicBezTo>
                  <a:cubicBezTo>
                    <a:pt x="55039" y="12631"/>
                    <a:pt x="54182" y="12631"/>
                    <a:pt x="53991" y="11583"/>
                  </a:cubicBezTo>
                  <a:cubicBezTo>
                    <a:pt x="54087" y="10859"/>
                    <a:pt x="54087" y="10116"/>
                    <a:pt x="53991" y="9393"/>
                  </a:cubicBezTo>
                  <a:cubicBezTo>
                    <a:pt x="53991" y="9393"/>
                    <a:pt x="53991" y="9393"/>
                    <a:pt x="53991" y="9393"/>
                  </a:cubicBezTo>
                  <a:cubicBezTo>
                    <a:pt x="53991" y="9393"/>
                    <a:pt x="52848" y="9964"/>
                    <a:pt x="52753" y="10631"/>
                  </a:cubicBezTo>
                  <a:cubicBezTo>
                    <a:pt x="52658" y="11298"/>
                    <a:pt x="52753" y="12345"/>
                    <a:pt x="51801" y="12441"/>
                  </a:cubicBezTo>
                  <a:cubicBezTo>
                    <a:pt x="51181" y="10764"/>
                    <a:pt x="50981" y="8974"/>
                    <a:pt x="51229" y="7202"/>
                  </a:cubicBezTo>
                  <a:cubicBezTo>
                    <a:pt x="51086" y="4526"/>
                    <a:pt x="49667" y="2087"/>
                    <a:pt x="47419" y="629"/>
                  </a:cubicBezTo>
                  <a:lnTo>
                    <a:pt x="46371" y="629"/>
                  </a:lnTo>
                  <a:cubicBezTo>
                    <a:pt x="45514" y="629"/>
                    <a:pt x="44847" y="1582"/>
                    <a:pt x="44752" y="2534"/>
                  </a:cubicBezTo>
                  <a:cubicBezTo>
                    <a:pt x="44838" y="3420"/>
                    <a:pt x="45066" y="4287"/>
                    <a:pt x="45419" y="5106"/>
                  </a:cubicBezTo>
                  <a:cubicBezTo>
                    <a:pt x="45790" y="6306"/>
                    <a:pt x="45990" y="7564"/>
                    <a:pt x="45990" y="8821"/>
                  </a:cubicBezTo>
                  <a:cubicBezTo>
                    <a:pt x="45990" y="10059"/>
                    <a:pt x="45990" y="11488"/>
                    <a:pt x="44371" y="11679"/>
                  </a:cubicBezTo>
                  <a:cubicBezTo>
                    <a:pt x="42752" y="11869"/>
                    <a:pt x="42466" y="10726"/>
                    <a:pt x="42180" y="9678"/>
                  </a:cubicBezTo>
                  <a:cubicBezTo>
                    <a:pt x="42161" y="8535"/>
                    <a:pt x="41933" y="7411"/>
                    <a:pt x="41514" y="6345"/>
                  </a:cubicBezTo>
                  <a:cubicBezTo>
                    <a:pt x="40942" y="5392"/>
                    <a:pt x="39418" y="4916"/>
                    <a:pt x="38847" y="5868"/>
                  </a:cubicBezTo>
                  <a:cubicBezTo>
                    <a:pt x="38704" y="6268"/>
                    <a:pt x="38704" y="6706"/>
                    <a:pt x="38847" y="7107"/>
                  </a:cubicBezTo>
                  <a:cubicBezTo>
                    <a:pt x="39104" y="8011"/>
                    <a:pt x="39428" y="8907"/>
                    <a:pt x="39799" y="9773"/>
                  </a:cubicBezTo>
                  <a:cubicBezTo>
                    <a:pt x="40228" y="10650"/>
                    <a:pt x="40228" y="11669"/>
                    <a:pt x="39799" y="12536"/>
                  </a:cubicBezTo>
                  <a:cubicBezTo>
                    <a:pt x="39285" y="13012"/>
                    <a:pt x="38504" y="13012"/>
                    <a:pt x="37989" y="12536"/>
                  </a:cubicBezTo>
                  <a:cubicBezTo>
                    <a:pt x="37227" y="12536"/>
                    <a:pt x="37037" y="11298"/>
                    <a:pt x="37037" y="10536"/>
                  </a:cubicBezTo>
                  <a:lnTo>
                    <a:pt x="36370" y="4726"/>
                  </a:lnTo>
                  <a:cubicBezTo>
                    <a:pt x="36313" y="3753"/>
                    <a:pt x="36122" y="2792"/>
                    <a:pt x="35799" y="1868"/>
                  </a:cubicBezTo>
                  <a:cubicBezTo>
                    <a:pt x="35541" y="963"/>
                    <a:pt x="34922" y="211"/>
                    <a:pt x="34084" y="-228"/>
                  </a:cubicBezTo>
                  <a:cubicBezTo>
                    <a:pt x="33570" y="-456"/>
                    <a:pt x="32979" y="-456"/>
                    <a:pt x="32465" y="-228"/>
                  </a:cubicBezTo>
                  <a:cubicBezTo>
                    <a:pt x="31903" y="-28"/>
                    <a:pt x="31522" y="505"/>
                    <a:pt x="31512" y="1106"/>
                  </a:cubicBezTo>
                  <a:cubicBezTo>
                    <a:pt x="31560" y="1601"/>
                    <a:pt x="31760" y="2068"/>
                    <a:pt x="32084" y="2439"/>
                  </a:cubicBezTo>
                  <a:cubicBezTo>
                    <a:pt x="32846" y="3716"/>
                    <a:pt x="33303" y="5154"/>
                    <a:pt x="33417" y="6630"/>
                  </a:cubicBezTo>
                  <a:cubicBezTo>
                    <a:pt x="33417" y="7297"/>
                    <a:pt x="33417" y="8059"/>
                    <a:pt x="32751" y="8250"/>
                  </a:cubicBezTo>
                  <a:cubicBezTo>
                    <a:pt x="32417" y="8392"/>
                    <a:pt x="32036" y="8392"/>
                    <a:pt x="31703" y="8250"/>
                  </a:cubicBezTo>
                  <a:cubicBezTo>
                    <a:pt x="30998" y="7621"/>
                    <a:pt x="30579" y="6725"/>
                    <a:pt x="30560" y="5773"/>
                  </a:cubicBezTo>
                  <a:cubicBezTo>
                    <a:pt x="30417" y="4878"/>
                    <a:pt x="30131" y="4001"/>
                    <a:pt x="29703" y="3201"/>
                  </a:cubicBezTo>
                  <a:cubicBezTo>
                    <a:pt x="29236" y="2439"/>
                    <a:pt x="28245" y="2191"/>
                    <a:pt x="27474" y="2658"/>
                  </a:cubicBezTo>
                  <a:cubicBezTo>
                    <a:pt x="26874" y="3030"/>
                    <a:pt x="26578" y="3753"/>
                    <a:pt x="26750" y="4439"/>
                  </a:cubicBezTo>
                  <a:cubicBezTo>
                    <a:pt x="26931" y="5135"/>
                    <a:pt x="27255" y="5782"/>
                    <a:pt x="27702" y="6345"/>
                  </a:cubicBezTo>
                  <a:cubicBezTo>
                    <a:pt x="28874" y="8307"/>
                    <a:pt x="29684" y="10469"/>
                    <a:pt x="30084" y="12726"/>
                  </a:cubicBezTo>
                  <a:cubicBezTo>
                    <a:pt x="30084" y="13488"/>
                    <a:pt x="30084" y="14441"/>
                    <a:pt x="29512" y="14727"/>
                  </a:cubicBezTo>
                  <a:cubicBezTo>
                    <a:pt x="29045" y="14822"/>
                    <a:pt x="28560" y="14631"/>
                    <a:pt x="28274" y="14251"/>
                  </a:cubicBezTo>
                  <a:cubicBezTo>
                    <a:pt x="28188" y="13774"/>
                    <a:pt x="28188" y="13298"/>
                    <a:pt x="28274" y="12822"/>
                  </a:cubicBezTo>
                  <a:cubicBezTo>
                    <a:pt x="28274" y="12059"/>
                    <a:pt x="28274" y="11298"/>
                    <a:pt x="27512" y="10536"/>
                  </a:cubicBezTo>
                  <a:cubicBezTo>
                    <a:pt x="27264" y="9630"/>
                    <a:pt x="26731" y="8821"/>
                    <a:pt x="25988" y="8250"/>
                  </a:cubicBezTo>
                  <a:cubicBezTo>
                    <a:pt x="25340" y="7707"/>
                    <a:pt x="24378" y="7792"/>
                    <a:pt x="23845" y="8440"/>
                  </a:cubicBezTo>
                  <a:cubicBezTo>
                    <a:pt x="23740" y="8554"/>
                    <a:pt x="23664" y="8678"/>
                    <a:pt x="23607" y="8821"/>
                  </a:cubicBezTo>
                  <a:cubicBezTo>
                    <a:pt x="23607" y="9583"/>
                    <a:pt x="23607" y="10440"/>
                    <a:pt x="24273" y="11107"/>
                  </a:cubicBezTo>
                  <a:cubicBezTo>
                    <a:pt x="24597" y="11774"/>
                    <a:pt x="24816" y="12479"/>
                    <a:pt x="24940" y="13202"/>
                  </a:cubicBezTo>
                  <a:cubicBezTo>
                    <a:pt x="25035" y="13545"/>
                    <a:pt x="25035" y="13908"/>
                    <a:pt x="24940" y="14251"/>
                  </a:cubicBezTo>
                  <a:cubicBezTo>
                    <a:pt x="24788" y="14288"/>
                    <a:pt x="24616" y="14288"/>
                    <a:pt x="24464" y="14251"/>
                  </a:cubicBezTo>
                  <a:cubicBezTo>
                    <a:pt x="23530" y="14727"/>
                    <a:pt x="22378" y="14355"/>
                    <a:pt x="21902" y="13412"/>
                  </a:cubicBezTo>
                  <a:cubicBezTo>
                    <a:pt x="21902" y="13402"/>
                    <a:pt x="21892" y="13402"/>
                    <a:pt x="21892" y="13393"/>
                  </a:cubicBezTo>
                  <a:cubicBezTo>
                    <a:pt x="21416" y="12422"/>
                    <a:pt x="21216" y="11326"/>
                    <a:pt x="21321" y="10250"/>
                  </a:cubicBezTo>
                  <a:cubicBezTo>
                    <a:pt x="21511" y="9240"/>
                    <a:pt x="21511" y="8211"/>
                    <a:pt x="21321" y="7202"/>
                  </a:cubicBezTo>
                  <a:cubicBezTo>
                    <a:pt x="21368" y="6945"/>
                    <a:pt x="21368" y="6688"/>
                    <a:pt x="21321" y="6440"/>
                  </a:cubicBezTo>
                  <a:cubicBezTo>
                    <a:pt x="20806" y="6202"/>
                    <a:pt x="20216" y="6202"/>
                    <a:pt x="19701" y="6440"/>
                  </a:cubicBezTo>
                  <a:lnTo>
                    <a:pt x="18749" y="7107"/>
                  </a:lnTo>
                  <a:cubicBezTo>
                    <a:pt x="18082" y="8259"/>
                    <a:pt x="18082" y="9669"/>
                    <a:pt x="18749" y="10821"/>
                  </a:cubicBezTo>
                  <a:cubicBezTo>
                    <a:pt x="19425" y="11955"/>
                    <a:pt x="20035" y="13136"/>
                    <a:pt x="20559" y="14345"/>
                  </a:cubicBezTo>
                  <a:cubicBezTo>
                    <a:pt x="20940" y="14955"/>
                    <a:pt x="20940" y="15736"/>
                    <a:pt x="20559" y="16346"/>
                  </a:cubicBezTo>
                  <a:cubicBezTo>
                    <a:pt x="20092" y="16850"/>
                    <a:pt x="19311" y="16870"/>
                    <a:pt x="18806" y="16403"/>
                  </a:cubicBezTo>
                  <a:cubicBezTo>
                    <a:pt x="18787" y="16384"/>
                    <a:pt x="18768" y="16365"/>
                    <a:pt x="18749" y="16346"/>
                  </a:cubicBezTo>
                  <a:cubicBezTo>
                    <a:pt x="18311" y="15822"/>
                    <a:pt x="18015" y="15203"/>
                    <a:pt x="17892" y="14536"/>
                  </a:cubicBezTo>
                  <a:cubicBezTo>
                    <a:pt x="17977" y="14060"/>
                    <a:pt x="17977" y="13584"/>
                    <a:pt x="17892" y="13108"/>
                  </a:cubicBezTo>
                  <a:cubicBezTo>
                    <a:pt x="17701" y="12707"/>
                    <a:pt x="17358" y="12402"/>
                    <a:pt x="16939" y="12250"/>
                  </a:cubicBezTo>
                  <a:cubicBezTo>
                    <a:pt x="16082" y="12250"/>
                    <a:pt x="15320" y="13012"/>
                    <a:pt x="15225" y="13869"/>
                  </a:cubicBezTo>
                  <a:cubicBezTo>
                    <a:pt x="15139" y="14755"/>
                    <a:pt x="15139" y="15650"/>
                    <a:pt x="15225" y="16536"/>
                  </a:cubicBezTo>
                  <a:cubicBezTo>
                    <a:pt x="15225" y="17013"/>
                    <a:pt x="14653" y="17108"/>
                    <a:pt x="14177" y="17203"/>
                  </a:cubicBezTo>
                  <a:lnTo>
                    <a:pt x="13605" y="17203"/>
                  </a:lnTo>
                  <a:cubicBezTo>
                    <a:pt x="13653" y="17775"/>
                    <a:pt x="13653" y="18346"/>
                    <a:pt x="13605" y="18918"/>
                  </a:cubicBezTo>
                  <a:cubicBezTo>
                    <a:pt x="12910" y="23023"/>
                    <a:pt x="11453" y="26966"/>
                    <a:pt x="9319" y="30538"/>
                  </a:cubicBezTo>
                  <a:cubicBezTo>
                    <a:pt x="5309" y="38768"/>
                    <a:pt x="2918" y="47693"/>
                    <a:pt x="2271" y="56827"/>
                  </a:cubicBezTo>
                  <a:cubicBezTo>
                    <a:pt x="2271" y="61685"/>
                    <a:pt x="2271" y="66352"/>
                    <a:pt x="2271" y="71210"/>
                  </a:cubicBezTo>
                  <a:cubicBezTo>
                    <a:pt x="2937" y="94356"/>
                    <a:pt x="556" y="117692"/>
                    <a:pt x="80" y="140933"/>
                  </a:cubicBezTo>
                  <a:cubicBezTo>
                    <a:pt x="-339" y="144781"/>
                    <a:pt x="423" y="148667"/>
                    <a:pt x="2271" y="152077"/>
                  </a:cubicBezTo>
                  <a:cubicBezTo>
                    <a:pt x="3185" y="152953"/>
                    <a:pt x="3985" y="153944"/>
                    <a:pt x="4652" y="155030"/>
                  </a:cubicBezTo>
                  <a:cubicBezTo>
                    <a:pt x="5338" y="156316"/>
                    <a:pt x="5633" y="157773"/>
                    <a:pt x="5509" y="159221"/>
                  </a:cubicBezTo>
                  <a:cubicBezTo>
                    <a:pt x="5509" y="158459"/>
                    <a:pt x="6176" y="157697"/>
                    <a:pt x="6652" y="156935"/>
                  </a:cubicBezTo>
                  <a:cubicBezTo>
                    <a:pt x="7128" y="156173"/>
                    <a:pt x="7319" y="156077"/>
                    <a:pt x="7795" y="156173"/>
                  </a:cubicBezTo>
                  <a:cubicBezTo>
                    <a:pt x="8167" y="157839"/>
                    <a:pt x="7709" y="159583"/>
                    <a:pt x="6557" y="160840"/>
                  </a:cubicBezTo>
                  <a:cubicBezTo>
                    <a:pt x="6128" y="161269"/>
                    <a:pt x="5738" y="161754"/>
                    <a:pt x="5414" y="162269"/>
                  </a:cubicBezTo>
                  <a:cubicBezTo>
                    <a:pt x="5414" y="162840"/>
                    <a:pt x="5414" y="163698"/>
                    <a:pt x="5985" y="163793"/>
                  </a:cubicBezTo>
                  <a:lnTo>
                    <a:pt x="6652" y="163793"/>
                  </a:lnTo>
                  <a:cubicBezTo>
                    <a:pt x="7928" y="163364"/>
                    <a:pt x="8938" y="162383"/>
                    <a:pt x="9414" y="161126"/>
                  </a:cubicBezTo>
                  <a:cubicBezTo>
                    <a:pt x="9414" y="160078"/>
                    <a:pt x="9414" y="158745"/>
                    <a:pt x="10843" y="158268"/>
                  </a:cubicBezTo>
                  <a:cubicBezTo>
                    <a:pt x="11443" y="160821"/>
                    <a:pt x="10519" y="163497"/>
                    <a:pt x="8462" y="165126"/>
                  </a:cubicBezTo>
                  <a:cubicBezTo>
                    <a:pt x="7824" y="165555"/>
                    <a:pt x="7252" y="166069"/>
                    <a:pt x="6747" y="166651"/>
                  </a:cubicBezTo>
                  <a:cubicBezTo>
                    <a:pt x="6290" y="167307"/>
                    <a:pt x="6290" y="168184"/>
                    <a:pt x="6747" y="168841"/>
                  </a:cubicBezTo>
                  <a:cubicBezTo>
                    <a:pt x="7185" y="169308"/>
                    <a:pt x="7833" y="169517"/>
                    <a:pt x="8462" y="169413"/>
                  </a:cubicBezTo>
                  <a:cubicBezTo>
                    <a:pt x="10243" y="169374"/>
                    <a:pt x="11872" y="168393"/>
                    <a:pt x="12748" y="166841"/>
                  </a:cubicBezTo>
                  <a:cubicBezTo>
                    <a:pt x="13377" y="165212"/>
                    <a:pt x="13824" y="163516"/>
                    <a:pt x="14082" y="161793"/>
                  </a:cubicBezTo>
                  <a:cubicBezTo>
                    <a:pt x="14082" y="161126"/>
                    <a:pt x="14082" y="160459"/>
                    <a:pt x="15225" y="160364"/>
                  </a:cubicBezTo>
                  <a:cubicBezTo>
                    <a:pt x="16368" y="160268"/>
                    <a:pt x="16749" y="161031"/>
                    <a:pt x="16749" y="161888"/>
                  </a:cubicBezTo>
                  <a:cubicBezTo>
                    <a:pt x="16672" y="162716"/>
                    <a:pt x="16444" y="163526"/>
                    <a:pt x="16082" y="164269"/>
                  </a:cubicBezTo>
                  <a:cubicBezTo>
                    <a:pt x="15653" y="165002"/>
                    <a:pt x="15653" y="165917"/>
                    <a:pt x="16082" y="166651"/>
                  </a:cubicBezTo>
                  <a:cubicBezTo>
                    <a:pt x="16758" y="167384"/>
                    <a:pt x="17901" y="167441"/>
                    <a:pt x="18634" y="166764"/>
                  </a:cubicBezTo>
                  <a:cubicBezTo>
                    <a:pt x="18673" y="166727"/>
                    <a:pt x="18711" y="166688"/>
                    <a:pt x="18749" y="166651"/>
                  </a:cubicBezTo>
                  <a:cubicBezTo>
                    <a:pt x="19435" y="165917"/>
                    <a:pt x="19873" y="164983"/>
                    <a:pt x="19987" y="163983"/>
                  </a:cubicBezTo>
                  <a:lnTo>
                    <a:pt x="19987" y="162364"/>
                  </a:lnTo>
                  <a:cubicBezTo>
                    <a:pt x="20749" y="164355"/>
                    <a:pt x="20749" y="166564"/>
                    <a:pt x="19987" y="168555"/>
                  </a:cubicBezTo>
                  <a:cubicBezTo>
                    <a:pt x="19739" y="169070"/>
                    <a:pt x="19549" y="169613"/>
                    <a:pt x="19416" y="170175"/>
                  </a:cubicBezTo>
                  <a:cubicBezTo>
                    <a:pt x="19397" y="170727"/>
                    <a:pt x="19644" y="171260"/>
                    <a:pt x="20082" y="171603"/>
                  </a:cubicBezTo>
                  <a:lnTo>
                    <a:pt x="20844" y="171603"/>
                  </a:lnTo>
                  <a:cubicBezTo>
                    <a:pt x="22273" y="171603"/>
                    <a:pt x="23130" y="170079"/>
                    <a:pt x="23416" y="168650"/>
                  </a:cubicBezTo>
                  <a:cubicBezTo>
                    <a:pt x="23511" y="167260"/>
                    <a:pt x="23511" y="165850"/>
                    <a:pt x="23416" y="164459"/>
                  </a:cubicBezTo>
                  <a:cubicBezTo>
                    <a:pt x="23416" y="163888"/>
                    <a:pt x="23416" y="163126"/>
                    <a:pt x="24273" y="163316"/>
                  </a:cubicBezTo>
                  <a:cubicBezTo>
                    <a:pt x="25131" y="163507"/>
                    <a:pt x="24273" y="163316"/>
                    <a:pt x="24273" y="163316"/>
                  </a:cubicBezTo>
                  <a:cubicBezTo>
                    <a:pt x="25226" y="165126"/>
                    <a:pt x="24273" y="167507"/>
                    <a:pt x="24845" y="169508"/>
                  </a:cubicBezTo>
                  <a:cubicBezTo>
                    <a:pt x="25331" y="170708"/>
                    <a:pt x="26159" y="171727"/>
                    <a:pt x="27226" y="172461"/>
                  </a:cubicBezTo>
                  <a:cubicBezTo>
                    <a:pt x="27893" y="172461"/>
                    <a:pt x="29131" y="173318"/>
                    <a:pt x="29512" y="172461"/>
                  </a:cubicBezTo>
                  <a:cubicBezTo>
                    <a:pt x="29598" y="172118"/>
                    <a:pt x="29598" y="171755"/>
                    <a:pt x="29512" y="171413"/>
                  </a:cubicBezTo>
                  <a:cubicBezTo>
                    <a:pt x="28941" y="169984"/>
                    <a:pt x="27988" y="168650"/>
                    <a:pt x="27417" y="167127"/>
                  </a:cubicBezTo>
                  <a:cubicBezTo>
                    <a:pt x="26807" y="165669"/>
                    <a:pt x="26807" y="164022"/>
                    <a:pt x="27417" y="162554"/>
                  </a:cubicBezTo>
                  <a:cubicBezTo>
                    <a:pt x="28083" y="162554"/>
                    <a:pt x="28845" y="162554"/>
                    <a:pt x="29036" y="163602"/>
                  </a:cubicBezTo>
                  <a:cubicBezTo>
                    <a:pt x="28979" y="164336"/>
                    <a:pt x="28979" y="165059"/>
                    <a:pt x="29036" y="165793"/>
                  </a:cubicBezTo>
                  <a:cubicBezTo>
                    <a:pt x="28998" y="165945"/>
                    <a:pt x="28998" y="166117"/>
                    <a:pt x="29036" y="166269"/>
                  </a:cubicBezTo>
                  <a:cubicBezTo>
                    <a:pt x="29703" y="166269"/>
                    <a:pt x="30179" y="165602"/>
                    <a:pt x="30274" y="164936"/>
                  </a:cubicBezTo>
                  <a:cubicBezTo>
                    <a:pt x="30369" y="164269"/>
                    <a:pt x="30274" y="163221"/>
                    <a:pt x="31227" y="163221"/>
                  </a:cubicBezTo>
                  <a:cubicBezTo>
                    <a:pt x="32179" y="163221"/>
                    <a:pt x="31703" y="166651"/>
                    <a:pt x="31798" y="168460"/>
                  </a:cubicBezTo>
                  <a:cubicBezTo>
                    <a:pt x="31960" y="171127"/>
                    <a:pt x="33370" y="173565"/>
                    <a:pt x="35608" y="175033"/>
                  </a:cubicBezTo>
                  <a:cubicBezTo>
                    <a:pt x="35951" y="175109"/>
                    <a:pt x="36313" y="175109"/>
                    <a:pt x="36656" y="175033"/>
                  </a:cubicBezTo>
                  <a:cubicBezTo>
                    <a:pt x="37580" y="174937"/>
                    <a:pt x="38285" y="174156"/>
                    <a:pt x="38275" y="173223"/>
                  </a:cubicBezTo>
                  <a:cubicBezTo>
                    <a:pt x="38275" y="172298"/>
                    <a:pt x="38085" y="171394"/>
                    <a:pt x="37704" y="170556"/>
                  </a:cubicBezTo>
                  <a:cubicBezTo>
                    <a:pt x="37313" y="169356"/>
                    <a:pt x="37123" y="168098"/>
                    <a:pt x="37132" y="166841"/>
                  </a:cubicBezTo>
                  <a:cubicBezTo>
                    <a:pt x="37132" y="165698"/>
                    <a:pt x="37132" y="164174"/>
                    <a:pt x="38656" y="163983"/>
                  </a:cubicBezTo>
                  <a:cubicBezTo>
                    <a:pt x="40180" y="163793"/>
                    <a:pt x="40656" y="164936"/>
                    <a:pt x="40847" y="166079"/>
                  </a:cubicBezTo>
                  <a:cubicBezTo>
                    <a:pt x="40952" y="167184"/>
                    <a:pt x="41209" y="168279"/>
                    <a:pt x="41609" y="169317"/>
                  </a:cubicBezTo>
                  <a:cubicBezTo>
                    <a:pt x="42180" y="170270"/>
                    <a:pt x="43704" y="170746"/>
                    <a:pt x="44276" y="169889"/>
                  </a:cubicBezTo>
                  <a:cubicBezTo>
                    <a:pt x="44466" y="169498"/>
                    <a:pt x="44466" y="169041"/>
                    <a:pt x="44276" y="168650"/>
                  </a:cubicBezTo>
                  <a:cubicBezTo>
                    <a:pt x="44057" y="167727"/>
                    <a:pt x="43742" y="166831"/>
                    <a:pt x="43323" y="165984"/>
                  </a:cubicBezTo>
                  <a:cubicBezTo>
                    <a:pt x="42895" y="165107"/>
                    <a:pt x="42895" y="164088"/>
                    <a:pt x="43323" y="163221"/>
                  </a:cubicBezTo>
                  <a:cubicBezTo>
                    <a:pt x="43838" y="162745"/>
                    <a:pt x="44619" y="162745"/>
                    <a:pt x="45133" y="163221"/>
                  </a:cubicBezTo>
                  <a:cubicBezTo>
                    <a:pt x="45895" y="163221"/>
                    <a:pt x="46086" y="164459"/>
                    <a:pt x="46181" y="165317"/>
                  </a:cubicBezTo>
                  <a:lnTo>
                    <a:pt x="46848" y="171127"/>
                  </a:lnTo>
                  <a:cubicBezTo>
                    <a:pt x="46752" y="172041"/>
                    <a:pt x="46752" y="172975"/>
                    <a:pt x="46848" y="173889"/>
                  </a:cubicBezTo>
                  <a:cubicBezTo>
                    <a:pt x="47171" y="174785"/>
                    <a:pt x="47819" y="175527"/>
                    <a:pt x="48657" y="175985"/>
                  </a:cubicBezTo>
                  <a:cubicBezTo>
                    <a:pt x="49172" y="176213"/>
                    <a:pt x="49762" y="176213"/>
                    <a:pt x="50277" y="175985"/>
                  </a:cubicBezTo>
                  <a:cubicBezTo>
                    <a:pt x="50858" y="175813"/>
                    <a:pt x="51258" y="175261"/>
                    <a:pt x="51229" y="174651"/>
                  </a:cubicBezTo>
                  <a:cubicBezTo>
                    <a:pt x="51181" y="174156"/>
                    <a:pt x="50981" y="173689"/>
                    <a:pt x="50658" y="173318"/>
                  </a:cubicBezTo>
                  <a:cubicBezTo>
                    <a:pt x="49896" y="172041"/>
                    <a:pt x="49438" y="170603"/>
                    <a:pt x="49324" y="169127"/>
                  </a:cubicBezTo>
                  <a:cubicBezTo>
                    <a:pt x="49324" y="168460"/>
                    <a:pt x="49324" y="167793"/>
                    <a:pt x="49991" y="167603"/>
                  </a:cubicBezTo>
                  <a:cubicBezTo>
                    <a:pt x="50315" y="167412"/>
                    <a:pt x="50715" y="167412"/>
                    <a:pt x="51039" y="167603"/>
                  </a:cubicBezTo>
                  <a:cubicBezTo>
                    <a:pt x="51743" y="168250"/>
                    <a:pt x="52182" y="169127"/>
                    <a:pt x="52277" y="170079"/>
                  </a:cubicBezTo>
                  <a:cubicBezTo>
                    <a:pt x="52324" y="170994"/>
                    <a:pt x="52620" y="171889"/>
                    <a:pt x="53134" y="172651"/>
                  </a:cubicBezTo>
                  <a:cubicBezTo>
                    <a:pt x="53134" y="173413"/>
                    <a:pt x="54753" y="173889"/>
                    <a:pt x="55420" y="173318"/>
                  </a:cubicBezTo>
                  <a:cubicBezTo>
                    <a:pt x="56011" y="172880"/>
                    <a:pt x="56268" y="172127"/>
                    <a:pt x="56087" y="171413"/>
                  </a:cubicBezTo>
                  <a:cubicBezTo>
                    <a:pt x="55868" y="170736"/>
                    <a:pt x="55544" y="170089"/>
                    <a:pt x="55134" y="169508"/>
                  </a:cubicBezTo>
                  <a:cubicBezTo>
                    <a:pt x="53896" y="167564"/>
                    <a:pt x="53058" y="165393"/>
                    <a:pt x="52658" y="163126"/>
                  </a:cubicBezTo>
                  <a:cubicBezTo>
                    <a:pt x="52658" y="162364"/>
                    <a:pt x="52658" y="161411"/>
                    <a:pt x="53229" y="161126"/>
                  </a:cubicBezTo>
                  <a:cubicBezTo>
                    <a:pt x="53696" y="161031"/>
                    <a:pt x="54182" y="161221"/>
                    <a:pt x="54468" y="161602"/>
                  </a:cubicBezTo>
                  <a:cubicBezTo>
                    <a:pt x="54696" y="162030"/>
                    <a:pt x="54887" y="162478"/>
                    <a:pt x="55039" y="162936"/>
                  </a:cubicBezTo>
                  <a:cubicBezTo>
                    <a:pt x="55201" y="163745"/>
                    <a:pt x="55430" y="164536"/>
                    <a:pt x="55706" y="165317"/>
                  </a:cubicBezTo>
                  <a:cubicBezTo>
                    <a:pt x="55982" y="166231"/>
                    <a:pt x="56554" y="167041"/>
                    <a:pt x="57325" y="167603"/>
                  </a:cubicBezTo>
                  <a:cubicBezTo>
                    <a:pt x="58125" y="168107"/>
                    <a:pt x="59182" y="167860"/>
                    <a:pt x="59687" y="167060"/>
                  </a:cubicBezTo>
                  <a:cubicBezTo>
                    <a:pt x="59697" y="167050"/>
                    <a:pt x="59697" y="167041"/>
                    <a:pt x="59706" y="167031"/>
                  </a:cubicBezTo>
                  <a:cubicBezTo>
                    <a:pt x="59706" y="166269"/>
                    <a:pt x="59706" y="165412"/>
                    <a:pt x="59040" y="164650"/>
                  </a:cubicBezTo>
                  <a:cubicBezTo>
                    <a:pt x="58678" y="164031"/>
                    <a:pt x="58411" y="163355"/>
                    <a:pt x="58278" y="162650"/>
                  </a:cubicBezTo>
                  <a:cubicBezTo>
                    <a:pt x="58135" y="162316"/>
                    <a:pt x="58135" y="161936"/>
                    <a:pt x="58278" y="161602"/>
                  </a:cubicBezTo>
                  <a:cubicBezTo>
                    <a:pt x="58239" y="161450"/>
                    <a:pt x="58239" y="161278"/>
                    <a:pt x="58278" y="161126"/>
                  </a:cubicBezTo>
                  <a:cubicBezTo>
                    <a:pt x="59278" y="160650"/>
                    <a:pt x="60468" y="161078"/>
                    <a:pt x="60945" y="162078"/>
                  </a:cubicBezTo>
                  <a:cubicBezTo>
                    <a:pt x="60945" y="162078"/>
                    <a:pt x="60945" y="162078"/>
                    <a:pt x="60945" y="162078"/>
                  </a:cubicBezTo>
                  <a:cubicBezTo>
                    <a:pt x="61421" y="163021"/>
                    <a:pt x="61621" y="164079"/>
                    <a:pt x="61516" y="165126"/>
                  </a:cubicBezTo>
                  <a:cubicBezTo>
                    <a:pt x="61326" y="166165"/>
                    <a:pt x="61326" y="167231"/>
                    <a:pt x="61516" y="168270"/>
                  </a:cubicBezTo>
                  <a:cubicBezTo>
                    <a:pt x="61621" y="168527"/>
                    <a:pt x="61783" y="168755"/>
                    <a:pt x="61992" y="168936"/>
                  </a:cubicBezTo>
                  <a:cubicBezTo>
                    <a:pt x="62497" y="169222"/>
                    <a:pt x="63107" y="169222"/>
                    <a:pt x="63612" y="168936"/>
                  </a:cubicBezTo>
                  <a:cubicBezTo>
                    <a:pt x="63983" y="168803"/>
                    <a:pt x="64316" y="168574"/>
                    <a:pt x="64564" y="168270"/>
                  </a:cubicBezTo>
                  <a:cubicBezTo>
                    <a:pt x="65345" y="167155"/>
                    <a:pt x="65345" y="165669"/>
                    <a:pt x="64564" y="164555"/>
                  </a:cubicBezTo>
                  <a:cubicBezTo>
                    <a:pt x="63888" y="163421"/>
                    <a:pt x="63278" y="162240"/>
                    <a:pt x="62754" y="161031"/>
                  </a:cubicBezTo>
                  <a:cubicBezTo>
                    <a:pt x="62326" y="160431"/>
                    <a:pt x="62326" y="159631"/>
                    <a:pt x="62754" y="159030"/>
                  </a:cubicBezTo>
                  <a:cubicBezTo>
                    <a:pt x="63278" y="158602"/>
                    <a:pt x="64040" y="158602"/>
                    <a:pt x="64564" y="159030"/>
                  </a:cubicBezTo>
                  <a:cubicBezTo>
                    <a:pt x="65069" y="159535"/>
                    <a:pt x="65374" y="160221"/>
                    <a:pt x="65421" y="160935"/>
                  </a:cubicBezTo>
                  <a:cubicBezTo>
                    <a:pt x="65383" y="161383"/>
                    <a:pt x="65383" y="161821"/>
                    <a:pt x="65421" y="162269"/>
                  </a:cubicBezTo>
                  <a:cubicBezTo>
                    <a:pt x="65621" y="162726"/>
                    <a:pt x="66002" y="163069"/>
                    <a:pt x="66469" y="163221"/>
                  </a:cubicBezTo>
                  <a:cubicBezTo>
                    <a:pt x="67326" y="163221"/>
                    <a:pt x="68088" y="162459"/>
                    <a:pt x="68184" y="161507"/>
                  </a:cubicBezTo>
                  <a:cubicBezTo>
                    <a:pt x="68279" y="160554"/>
                    <a:pt x="68184" y="159792"/>
                    <a:pt x="68184" y="158840"/>
                  </a:cubicBezTo>
                  <a:cubicBezTo>
                    <a:pt x="68422" y="158478"/>
                    <a:pt x="68803" y="158240"/>
                    <a:pt x="69231" y="158173"/>
                  </a:cubicBezTo>
                  <a:cubicBezTo>
                    <a:pt x="69774" y="158192"/>
                    <a:pt x="70298" y="158430"/>
                    <a:pt x="70660" y="158840"/>
                  </a:cubicBezTo>
                  <a:cubicBezTo>
                    <a:pt x="70879" y="159230"/>
                    <a:pt x="71032" y="159649"/>
                    <a:pt x="71136" y="160078"/>
                  </a:cubicBezTo>
                  <a:cubicBezTo>
                    <a:pt x="71289" y="161211"/>
                    <a:pt x="71641" y="162307"/>
                    <a:pt x="72184" y="163316"/>
                  </a:cubicBezTo>
                  <a:cubicBezTo>
                    <a:pt x="72727" y="164326"/>
                    <a:pt x="73718" y="165031"/>
                    <a:pt x="74851" y="165222"/>
                  </a:cubicBezTo>
                  <a:cubicBezTo>
                    <a:pt x="75508" y="165374"/>
                    <a:pt x="76185" y="165117"/>
                    <a:pt x="76566" y="164555"/>
                  </a:cubicBezTo>
                  <a:cubicBezTo>
                    <a:pt x="76613" y="164269"/>
                    <a:pt x="76613" y="163983"/>
                    <a:pt x="76566" y="163698"/>
                  </a:cubicBezTo>
                  <a:cubicBezTo>
                    <a:pt x="76432" y="162193"/>
                    <a:pt x="75908" y="160745"/>
                    <a:pt x="75042" y="159507"/>
                  </a:cubicBezTo>
                  <a:cubicBezTo>
                    <a:pt x="74508" y="158954"/>
                    <a:pt x="74146" y="158259"/>
                    <a:pt x="73994" y="157506"/>
                  </a:cubicBezTo>
                  <a:cubicBezTo>
                    <a:pt x="73994" y="157030"/>
                    <a:pt x="73994" y="156459"/>
                    <a:pt x="73994" y="156268"/>
                  </a:cubicBezTo>
                  <a:cubicBezTo>
                    <a:pt x="74413" y="156049"/>
                    <a:pt x="74908" y="156049"/>
                    <a:pt x="75327" y="156268"/>
                  </a:cubicBezTo>
                  <a:cubicBezTo>
                    <a:pt x="75632" y="156601"/>
                    <a:pt x="76032" y="156830"/>
                    <a:pt x="76470" y="156935"/>
                  </a:cubicBezTo>
                  <a:cubicBezTo>
                    <a:pt x="76985" y="156896"/>
                    <a:pt x="77432" y="156563"/>
                    <a:pt x="77613" y="156077"/>
                  </a:cubicBezTo>
                  <a:cubicBezTo>
                    <a:pt x="77699" y="155573"/>
                    <a:pt x="77699" y="155058"/>
                    <a:pt x="77613" y="154554"/>
                  </a:cubicBezTo>
                  <a:cubicBezTo>
                    <a:pt x="77575" y="154201"/>
                    <a:pt x="77575" y="153858"/>
                    <a:pt x="77613" y="153506"/>
                  </a:cubicBezTo>
                  <a:cubicBezTo>
                    <a:pt x="77613" y="152934"/>
                    <a:pt x="78280" y="152268"/>
                    <a:pt x="78947" y="152268"/>
                  </a:cubicBezTo>
                  <a:cubicBezTo>
                    <a:pt x="79471" y="152305"/>
                    <a:pt x="79909" y="152696"/>
                    <a:pt x="79995" y="153220"/>
                  </a:cubicBezTo>
                  <a:cubicBezTo>
                    <a:pt x="80137" y="153715"/>
                    <a:pt x="80137" y="154249"/>
                    <a:pt x="79995" y="154744"/>
                  </a:cubicBezTo>
                  <a:cubicBezTo>
                    <a:pt x="79966" y="155249"/>
                    <a:pt x="79966" y="155763"/>
                    <a:pt x="79995" y="156268"/>
                  </a:cubicBezTo>
                  <a:cubicBezTo>
                    <a:pt x="79890" y="156440"/>
                    <a:pt x="79890" y="156659"/>
                    <a:pt x="79995" y="156839"/>
                  </a:cubicBezTo>
                  <a:cubicBezTo>
                    <a:pt x="79995" y="156839"/>
                    <a:pt x="79995" y="157792"/>
                    <a:pt x="80566" y="157982"/>
                  </a:cubicBezTo>
                  <a:cubicBezTo>
                    <a:pt x="81138" y="158173"/>
                    <a:pt x="82281" y="157982"/>
                    <a:pt x="82947" y="156459"/>
                  </a:cubicBezTo>
                  <a:cubicBezTo>
                    <a:pt x="83585" y="155477"/>
                    <a:pt x="83833" y="154277"/>
                    <a:pt x="83614" y="153125"/>
                  </a:cubicBezTo>
                  <a:cubicBezTo>
                    <a:pt x="83614" y="152458"/>
                    <a:pt x="83614" y="151982"/>
                    <a:pt x="83614" y="151410"/>
                  </a:cubicBezTo>
                  <a:cubicBezTo>
                    <a:pt x="83614" y="150839"/>
                    <a:pt x="84948" y="150267"/>
                    <a:pt x="84948" y="149410"/>
                  </a:cubicBezTo>
                  <a:lnTo>
                    <a:pt x="84948" y="149410"/>
                  </a:lnTo>
                  <a:cubicBezTo>
                    <a:pt x="84948" y="151601"/>
                    <a:pt x="85805" y="150934"/>
                    <a:pt x="86186" y="151886"/>
                  </a:cubicBezTo>
                  <a:cubicBezTo>
                    <a:pt x="86567" y="152839"/>
                    <a:pt x="86186" y="153696"/>
                    <a:pt x="85519" y="154554"/>
                  </a:cubicBezTo>
                  <a:cubicBezTo>
                    <a:pt x="84852" y="155411"/>
                    <a:pt x="85519" y="156744"/>
                    <a:pt x="85995" y="157126"/>
                  </a:cubicBezTo>
                  <a:cubicBezTo>
                    <a:pt x="86472" y="157506"/>
                    <a:pt x="87424" y="156649"/>
                    <a:pt x="87710" y="155887"/>
                  </a:cubicBezTo>
                  <a:cubicBezTo>
                    <a:pt x="87996" y="155125"/>
                    <a:pt x="87710" y="154363"/>
                    <a:pt x="88281" y="153696"/>
                  </a:cubicBezTo>
                  <a:cubicBezTo>
                    <a:pt x="88510" y="152925"/>
                    <a:pt x="89310" y="152468"/>
                    <a:pt x="90091" y="152648"/>
                  </a:cubicBezTo>
                  <a:lnTo>
                    <a:pt x="90091" y="152648"/>
                  </a:lnTo>
                  <a:cubicBezTo>
                    <a:pt x="89758" y="149991"/>
                    <a:pt x="89567" y="147324"/>
                    <a:pt x="89520" y="144648"/>
                  </a:cubicBezTo>
                  <a:cubicBezTo>
                    <a:pt x="90120" y="138132"/>
                    <a:pt x="91196" y="131665"/>
                    <a:pt x="92758" y="12531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09" name="Freeform: Shape 608">
              <a:extLst>
                <a:ext uri="{FF2B5EF4-FFF2-40B4-BE49-F238E27FC236}">
                  <a16:creationId xmlns:a16="http://schemas.microsoft.com/office/drawing/2014/main" xmlns="" id="{D8F21DBE-0BB3-7C3D-C9CB-9871E3F50109}"/>
                </a:ext>
              </a:extLst>
            </p:cNvPr>
            <p:cNvSpPr/>
            <p:nvPr/>
          </p:nvSpPr>
          <p:spPr>
            <a:xfrm>
              <a:off x="5084567" y="3737919"/>
              <a:ext cx="89221" cy="175783"/>
            </a:xfrm>
            <a:custGeom>
              <a:avLst/>
              <a:gdLst>
                <a:gd name="connsiteX0" fmla="*/ 89189 w 89221"/>
                <a:gd name="connsiteY0" fmla="*/ 20056 h 175783"/>
                <a:gd name="connsiteX1" fmla="*/ 89189 w 89221"/>
                <a:gd name="connsiteY1" fmla="*/ 20056 h 175783"/>
                <a:gd name="connsiteX2" fmla="*/ 88047 w 89221"/>
                <a:gd name="connsiteY2" fmla="*/ 19199 h 175783"/>
                <a:gd name="connsiteX3" fmla="*/ 88047 w 89221"/>
                <a:gd name="connsiteY3" fmla="*/ 17674 h 175783"/>
                <a:gd name="connsiteX4" fmla="*/ 88047 w 89221"/>
                <a:gd name="connsiteY4" fmla="*/ 16151 h 175783"/>
                <a:gd name="connsiteX5" fmla="*/ 88047 w 89221"/>
                <a:gd name="connsiteY5" fmla="*/ 15579 h 175783"/>
                <a:gd name="connsiteX6" fmla="*/ 87380 w 89221"/>
                <a:gd name="connsiteY6" fmla="*/ 14436 h 175783"/>
                <a:gd name="connsiteX7" fmla="*/ 85094 w 89221"/>
                <a:gd name="connsiteY7" fmla="*/ 16151 h 175783"/>
                <a:gd name="connsiteX8" fmla="*/ 85094 w 89221"/>
                <a:gd name="connsiteY8" fmla="*/ 19580 h 175783"/>
                <a:gd name="connsiteX9" fmla="*/ 85094 w 89221"/>
                <a:gd name="connsiteY9" fmla="*/ 21294 h 175783"/>
                <a:gd name="connsiteX10" fmla="*/ 84046 w 89221"/>
                <a:gd name="connsiteY10" fmla="*/ 23390 h 175783"/>
                <a:gd name="connsiteX11" fmla="*/ 84046 w 89221"/>
                <a:gd name="connsiteY11" fmla="*/ 23390 h 175783"/>
                <a:gd name="connsiteX12" fmla="*/ 82617 w 89221"/>
                <a:gd name="connsiteY12" fmla="*/ 21009 h 175783"/>
                <a:gd name="connsiteX13" fmla="*/ 82617 w 89221"/>
                <a:gd name="connsiteY13" fmla="*/ 18246 h 175783"/>
                <a:gd name="connsiteX14" fmla="*/ 81950 w 89221"/>
                <a:gd name="connsiteY14" fmla="*/ 15769 h 175783"/>
                <a:gd name="connsiteX15" fmla="*/ 80331 w 89221"/>
                <a:gd name="connsiteY15" fmla="*/ 17103 h 175783"/>
                <a:gd name="connsiteX16" fmla="*/ 80331 w 89221"/>
                <a:gd name="connsiteY16" fmla="*/ 19389 h 175783"/>
                <a:gd name="connsiteX17" fmla="*/ 78617 w 89221"/>
                <a:gd name="connsiteY17" fmla="*/ 20437 h 175783"/>
                <a:gd name="connsiteX18" fmla="*/ 78617 w 89221"/>
                <a:gd name="connsiteY18" fmla="*/ 17770 h 175783"/>
                <a:gd name="connsiteX19" fmla="*/ 79950 w 89221"/>
                <a:gd name="connsiteY19" fmla="*/ 14626 h 175783"/>
                <a:gd name="connsiteX20" fmla="*/ 80427 w 89221"/>
                <a:gd name="connsiteY20" fmla="*/ 12912 h 175783"/>
                <a:gd name="connsiteX21" fmla="*/ 79379 w 89221"/>
                <a:gd name="connsiteY21" fmla="*/ 11578 h 175783"/>
                <a:gd name="connsiteX22" fmla="*/ 77760 w 89221"/>
                <a:gd name="connsiteY22" fmla="*/ 12626 h 175783"/>
                <a:gd name="connsiteX23" fmla="*/ 76712 w 89221"/>
                <a:gd name="connsiteY23" fmla="*/ 15484 h 175783"/>
                <a:gd name="connsiteX24" fmla="*/ 74997 w 89221"/>
                <a:gd name="connsiteY24" fmla="*/ 18341 h 175783"/>
                <a:gd name="connsiteX25" fmla="*/ 73569 w 89221"/>
                <a:gd name="connsiteY25" fmla="*/ 16722 h 175783"/>
                <a:gd name="connsiteX26" fmla="*/ 74521 w 89221"/>
                <a:gd name="connsiteY26" fmla="*/ 14436 h 175783"/>
                <a:gd name="connsiteX27" fmla="*/ 75759 w 89221"/>
                <a:gd name="connsiteY27" fmla="*/ 11293 h 175783"/>
                <a:gd name="connsiteX28" fmla="*/ 73378 w 89221"/>
                <a:gd name="connsiteY28" fmla="*/ 10435 h 175783"/>
                <a:gd name="connsiteX29" fmla="*/ 71568 w 89221"/>
                <a:gd name="connsiteY29" fmla="*/ 12531 h 175783"/>
                <a:gd name="connsiteX30" fmla="*/ 70616 w 89221"/>
                <a:gd name="connsiteY30" fmla="*/ 15198 h 175783"/>
                <a:gd name="connsiteX31" fmla="*/ 69473 w 89221"/>
                <a:gd name="connsiteY31" fmla="*/ 16055 h 175783"/>
                <a:gd name="connsiteX32" fmla="*/ 70235 w 89221"/>
                <a:gd name="connsiteY32" fmla="*/ 11293 h 175783"/>
                <a:gd name="connsiteX33" fmla="*/ 71282 w 89221"/>
                <a:gd name="connsiteY33" fmla="*/ 9769 h 175783"/>
                <a:gd name="connsiteX34" fmla="*/ 70616 w 89221"/>
                <a:gd name="connsiteY34" fmla="*/ 8245 h 175783"/>
                <a:gd name="connsiteX35" fmla="*/ 70044 w 89221"/>
                <a:gd name="connsiteY35" fmla="*/ 8245 h 175783"/>
                <a:gd name="connsiteX36" fmla="*/ 67568 w 89221"/>
                <a:gd name="connsiteY36" fmla="*/ 11198 h 175783"/>
                <a:gd name="connsiteX37" fmla="*/ 66329 w 89221"/>
                <a:gd name="connsiteY37" fmla="*/ 14150 h 175783"/>
                <a:gd name="connsiteX38" fmla="*/ 68139 w 89221"/>
                <a:gd name="connsiteY38" fmla="*/ 7102 h 175783"/>
                <a:gd name="connsiteX39" fmla="*/ 69663 w 89221"/>
                <a:gd name="connsiteY39" fmla="*/ 5387 h 175783"/>
                <a:gd name="connsiteX40" fmla="*/ 69663 w 89221"/>
                <a:gd name="connsiteY40" fmla="*/ 3197 h 175783"/>
                <a:gd name="connsiteX41" fmla="*/ 67949 w 89221"/>
                <a:gd name="connsiteY41" fmla="*/ 2720 h 175783"/>
                <a:gd name="connsiteX42" fmla="*/ 63948 w 89221"/>
                <a:gd name="connsiteY42" fmla="*/ 5768 h 175783"/>
                <a:gd name="connsiteX43" fmla="*/ 63091 w 89221"/>
                <a:gd name="connsiteY43" fmla="*/ 10912 h 175783"/>
                <a:gd name="connsiteX44" fmla="*/ 62139 w 89221"/>
                <a:gd name="connsiteY44" fmla="*/ 12436 h 175783"/>
                <a:gd name="connsiteX45" fmla="*/ 60519 w 89221"/>
                <a:gd name="connsiteY45" fmla="*/ 11007 h 175783"/>
                <a:gd name="connsiteX46" fmla="*/ 60519 w 89221"/>
                <a:gd name="connsiteY46" fmla="*/ 8531 h 175783"/>
                <a:gd name="connsiteX47" fmla="*/ 60519 w 89221"/>
                <a:gd name="connsiteY47" fmla="*/ 6150 h 175783"/>
                <a:gd name="connsiteX48" fmla="*/ 57852 w 89221"/>
                <a:gd name="connsiteY48" fmla="*/ 6150 h 175783"/>
                <a:gd name="connsiteX49" fmla="*/ 56804 w 89221"/>
                <a:gd name="connsiteY49" fmla="*/ 9007 h 175783"/>
                <a:gd name="connsiteX50" fmla="*/ 56804 w 89221"/>
                <a:gd name="connsiteY50" fmla="*/ 10626 h 175783"/>
                <a:gd name="connsiteX51" fmla="*/ 56233 w 89221"/>
                <a:gd name="connsiteY51" fmla="*/ 4530 h 175783"/>
                <a:gd name="connsiteX52" fmla="*/ 56233 w 89221"/>
                <a:gd name="connsiteY52" fmla="*/ 2911 h 175783"/>
                <a:gd name="connsiteX53" fmla="*/ 55471 w 89221"/>
                <a:gd name="connsiteY53" fmla="*/ 1482 h 175783"/>
                <a:gd name="connsiteX54" fmla="*/ 54709 w 89221"/>
                <a:gd name="connsiteY54" fmla="*/ 1482 h 175783"/>
                <a:gd name="connsiteX55" fmla="*/ 52423 w 89221"/>
                <a:gd name="connsiteY55" fmla="*/ 4625 h 175783"/>
                <a:gd name="connsiteX56" fmla="*/ 52423 w 89221"/>
                <a:gd name="connsiteY56" fmla="*/ 8816 h 175783"/>
                <a:gd name="connsiteX57" fmla="*/ 51661 w 89221"/>
                <a:gd name="connsiteY57" fmla="*/ 10055 h 175783"/>
                <a:gd name="connsiteX58" fmla="*/ 51089 w 89221"/>
                <a:gd name="connsiteY58" fmla="*/ 10055 h 175783"/>
                <a:gd name="connsiteX59" fmla="*/ 50137 w 89221"/>
                <a:gd name="connsiteY59" fmla="*/ 3863 h 175783"/>
                <a:gd name="connsiteX60" fmla="*/ 47565 w 89221"/>
                <a:gd name="connsiteY60" fmla="*/ 1196 h 175783"/>
                <a:gd name="connsiteX61" fmla="*/ 45374 w 89221"/>
                <a:gd name="connsiteY61" fmla="*/ 1196 h 175783"/>
                <a:gd name="connsiteX62" fmla="*/ 45374 w 89221"/>
                <a:gd name="connsiteY62" fmla="*/ 2244 h 175783"/>
                <a:gd name="connsiteX63" fmla="*/ 47660 w 89221"/>
                <a:gd name="connsiteY63" fmla="*/ 6340 h 175783"/>
                <a:gd name="connsiteX64" fmla="*/ 48327 w 89221"/>
                <a:gd name="connsiteY64" fmla="*/ 10912 h 175783"/>
                <a:gd name="connsiteX65" fmla="*/ 46708 w 89221"/>
                <a:gd name="connsiteY65" fmla="*/ 9959 h 175783"/>
                <a:gd name="connsiteX66" fmla="*/ 46041 w 89221"/>
                <a:gd name="connsiteY66" fmla="*/ 7864 h 175783"/>
                <a:gd name="connsiteX67" fmla="*/ 46041 w 89221"/>
                <a:gd name="connsiteY67" fmla="*/ 7864 h 175783"/>
                <a:gd name="connsiteX68" fmla="*/ 44993 w 89221"/>
                <a:gd name="connsiteY68" fmla="*/ 9197 h 175783"/>
                <a:gd name="connsiteX69" fmla="*/ 44231 w 89221"/>
                <a:gd name="connsiteY69" fmla="*/ 11007 h 175783"/>
                <a:gd name="connsiteX70" fmla="*/ 43184 w 89221"/>
                <a:gd name="connsiteY70" fmla="*/ 5864 h 175783"/>
                <a:gd name="connsiteX71" fmla="*/ 38993 w 89221"/>
                <a:gd name="connsiteY71" fmla="*/ -328 h 175783"/>
                <a:gd name="connsiteX72" fmla="*/ 37945 w 89221"/>
                <a:gd name="connsiteY72" fmla="*/ -328 h 175783"/>
                <a:gd name="connsiteX73" fmla="*/ 36516 w 89221"/>
                <a:gd name="connsiteY73" fmla="*/ 1673 h 175783"/>
                <a:gd name="connsiteX74" fmla="*/ 37278 w 89221"/>
                <a:gd name="connsiteY74" fmla="*/ 4244 h 175783"/>
                <a:gd name="connsiteX75" fmla="*/ 38135 w 89221"/>
                <a:gd name="connsiteY75" fmla="*/ 7864 h 175783"/>
                <a:gd name="connsiteX76" fmla="*/ 36802 w 89221"/>
                <a:gd name="connsiteY76" fmla="*/ 10912 h 175783"/>
                <a:gd name="connsiteX77" fmla="*/ 34516 w 89221"/>
                <a:gd name="connsiteY77" fmla="*/ 9007 h 175783"/>
                <a:gd name="connsiteX78" fmla="*/ 33564 w 89221"/>
                <a:gd name="connsiteY78" fmla="*/ 5768 h 175783"/>
                <a:gd name="connsiteX79" fmla="*/ 30897 w 89221"/>
                <a:gd name="connsiteY79" fmla="*/ 5768 h 175783"/>
                <a:gd name="connsiteX80" fmla="*/ 30897 w 89221"/>
                <a:gd name="connsiteY80" fmla="*/ 7006 h 175783"/>
                <a:gd name="connsiteX81" fmla="*/ 32039 w 89221"/>
                <a:gd name="connsiteY81" fmla="*/ 9578 h 175783"/>
                <a:gd name="connsiteX82" fmla="*/ 32039 w 89221"/>
                <a:gd name="connsiteY82" fmla="*/ 12340 h 175783"/>
                <a:gd name="connsiteX83" fmla="*/ 30325 w 89221"/>
                <a:gd name="connsiteY83" fmla="*/ 13007 h 175783"/>
                <a:gd name="connsiteX84" fmla="*/ 29182 w 89221"/>
                <a:gd name="connsiteY84" fmla="*/ 11007 h 175783"/>
                <a:gd name="connsiteX85" fmla="*/ 28134 w 89221"/>
                <a:gd name="connsiteY85" fmla="*/ 5197 h 175783"/>
                <a:gd name="connsiteX86" fmla="*/ 27372 w 89221"/>
                <a:gd name="connsiteY86" fmla="*/ 2530 h 175783"/>
                <a:gd name="connsiteX87" fmla="*/ 25562 w 89221"/>
                <a:gd name="connsiteY87" fmla="*/ 530 h 175783"/>
                <a:gd name="connsiteX88" fmla="*/ 23943 w 89221"/>
                <a:gd name="connsiteY88" fmla="*/ 530 h 175783"/>
                <a:gd name="connsiteX89" fmla="*/ 23086 w 89221"/>
                <a:gd name="connsiteY89" fmla="*/ 1863 h 175783"/>
                <a:gd name="connsiteX90" fmla="*/ 23753 w 89221"/>
                <a:gd name="connsiteY90" fmla="*/ 3197 h 175783"/>
                <a:gd name="connsiteX91" fmla="*/ 25372 w 89221"/>
                <a:gd name="connsiteY91" fmla="*/ 7293 h 175783"/>
                <a:gd name="connsiteX92" fmla="*/ 24800 w 89221"/>
                <a:gd name="connsiteY92" fmla="*/ 8912 h 175783"/>
                <a:gd name="connsiteX93" fmla="*/ 23753 w 89221"/>
                <a:gd name="connsiteY93" fmla="*/ 8912 h 175783"/>
                <a:gd name="connsiteX94" fmla="*/ 22419 w 89221"/>
                <a:gd name="connsiteY94" fmla="*/ 6530 h 175783"/>
                <a:gd name="connsiteX95" fmla="*/ 21372 w 89221"/>
                <a:gd name="connsiteY95" fmla="*/ 3958 h 175783"/>
                <a:gd name="connsiteX96" fmla="*/ 18990 w 89221"/>
                <a:gd name="connsiteY96" fmla="*/ 3958 h 175783"/>
                <a:gd name="connsiteX97" fmla="*/ 18990 w 89221"/>
                <a:gd name="connsiteY97" fmla="*/ 5959 h 175783"/>
                <a:gd name="connsiteX98" fmla="*/ 20038 w 89221"/>
                <a:gd name="connsiteY98" fmla="*/ 7769 h 175783"/>
                <a:gd name="connsiteX99" fmla="*/ 22895 w 89221"/>
                <a:gd name="connsiteY99" fmla="*/ 13960 h 175783"/>
                <a:gd name="connsiteX100" fmla="*/ 22419 w 89221"/>
                <a:gd name="connsiteY100" fmla="*/ 15960 h 175783"/>
                <a:gd name="connsiteX101" fmla="*/ 21181 w 89221"/>
                <a:gd name="connsiteY101" fmla="*/ 15960 h 175783"/>
                <a:gd name="connsiteX102" fmla="*/ 20610 w 89221"/>
                <a:gd name="connsiteY102" fmla="*/ 14626 h 175783"/>
                <a:gd name="connsiteX103" fmla="*/ 19657 w 89221"/>
                <a:gd name="connsiteY103" fmla="*/ 12340 h 175783"/>
                <a:gd name="connsiteX104" fmla="*/ 18038 w 89221"/>
                <a:gd name="connsiteY104" fmla="*/ 10150 h 175783"/>
                <a:gd name="connsiteX105" fmla="*/ 15923 w 89221"/>
                <a:gd name="connsiteY105" fmla="*/ 10569 h 175783"/>
                <a:gd name="connsiteX106" fmla="*/ 15752 w 89221"/>
                <a:gd name="connsiteY106" fmla="*/ 10912 h 175783"/>
                <a:gd name="connsiteX107" fmla="*/ 16514 w 89221"/>
                <a:gd name="connsiteY107" fmla="*/ 13198 h 175783"/>
                <a:gd name="connsiteX108" fmla="*/ 17371 w 89221"/>
                <a:gd name="connsiteY108" fmla="*/ 15103 h 175783"/>
                <a:gd name="connsiteX109" fmla="*/ 17371 w 89221"/>
                <a:gd name="connsiteY109" fmla="*/ 16246 h 175783"/>
                <a:gd name="connsiteX110" fmla="*/ 17371 w 89221"/>
                <a:gd name="connsiteY110" fmla="*/ 16246 h 175783"/>
                <a:gd name="connsiteX111" fmla="*/ 14704 w 89221"/>
                <a:gd name="connsiteY111" fmla="*/ 15484 h 175783"/>
                <a:gd name="connsiteX112" fmla="*/ 13942 w 89221"/>
                <a:gd name="connsiteY112" fmla="*/ 12436 h 175783"/>
                <a:gd name="connsiteX113" fmla="*/ 13942 w 89221"/>
                <a:gd name="connsiteY113" fmla="*/ 9292 h 175783"/>
                <a:gd name="connsiteX114" fmla="*/ 13370 w 89221"/>
                <a:gd name="connsiteY114" fmla="*/ 8626 h 175783"/>
                <a:gd name="connsiteX115" fmla="*/ 11847 w 89221"/>
                <a:gd name="connsiteY115" fmla="*/ 8626 h 175783"/>
                <a:gd name="connsiteX116" fmla="*/ 10894 w 89221"/>
                <a:gd name="connsiteY116" fmla="*/ 9388 h 175783"/>
                <a:gd name="connsiteX117" fmla="*/ 10894 w 89221"/>
                <a:gd name="connsiteY117" fmla="*/ 13103 h 175783"/>
                <a:gd name="connsiteX118" fmla="*/ 12894 w 89221"/>
                <a:gd name="connsiteY118" fmla="*/ 16531 h 175783"/>
                <a:gd name="connsiteX119" fmla="*/ 12894 w 89221"/>
                <a:gd name="connsiteY119" fmla="*/ 18532 h 175783"/>
                <a:gd name="connsiteX120" fmla="*/ 11085 w 89221"/>
                <a:gd name="connsiteY120" fmla="*/ 18532 h 175783"/>
                <a:gd name="connsiteX121" fmla="*/ 10132 w 89221"/>
                <a:gd name="connsiteY121" fmla="*/ 16722 h 175783"/>
                <a:gd name="connsiteX122" fmla="*/ 10132 w 89221"/>
                <a:gd name="connsiteY122" fmla="*/ 15389 h 175783"/>
                <a:gd name="connsiteX123" fmla="*/ 9084 w 89221"/>
                <a:gd name="connsiteY123" fmla="*/ 14532 h 175783"/>
                <a:gd name="connsiteX124" fmla="*/ 7465 w 89221"/>
                <a:gd name="connsiteY124" fmla="*/ 16246 h 175783"/>
                <a:gd name="connsiteX125" fmla="*/ 8036 w 89221"/>
                <a:gd name="connsiteY125" fmla="*/ 18913 h 175783"/>
                <a:gd name="connsiteX126" fmla="*/ 6989 w 89221"/>
                <a:gd name="connsiteY126" fmla="*/ 19675 h 175783"/>
                <a:gd name="connsiteX127" fmla="*/ 5655 w 89221"/>
                <a:gd name="connsiteY127" fmla="*/ 19103 h 175783"/>
                <a:gd name="connsiteX128" fmla="*/ 5084 w 89221"/>
                <a:gd name="connsiteY128" fmla="*/ 17865 h 175783"/>
                <a:gd name="connsiteX129" fmla="*/ 3750 w 89221"/>
                <a:gd name="connsiteY129" fmla="*/ 14722 h 175783"/>
                <a:gd name="connsiteX130" fmla="*/ 1083 w 89221"/>
                <a:gd name="connsiteY130" fmla="*/ 12912 h 175783"/>
                <a:gd name="connsiteX131" fmla="*/ 1083 w 89221"/>
                <a:gd name="connsiteY131" fmla="*/ 18341 h 175783"/>
                <a:gd name="connsiteX132" fmla="*/ 1083 w 89221"/>
                <a:gd name="connsiteY132" fmla="*/ 18341 h 175783"/>
                <a:gd name="connsiteX133" fmla="*/ 2226 w 89221"/>
                <a:gd name="connsiteY133" fmla="*/ 20342 h 175783"/>
                <a:gd name="connsiteX134" fmla="*/ 2226 w 89221"/>
                <a:gd name="connsiteY134" fmla="*/ 21580 h 175783"/>
                <a:gd name="connsiteX135" fmla="*/ 1178 w 89221"/>
                <a:gd name="connsiteY135" fmla="*/ 21580 h 175783"/>
                <a:gd name="connsiteX136" fmla="*/ 1178 w 89221"/>
                <a:gd name="connsiteY136" fmla="*/ 23390 h 175783"/>
                <a:gd name="connsiteX137" fmla="*/ 35 w 89221"/>
                <a:gd name="connsiteY137" fmla="*/ 140452 h 175783"/>
                <a:gd name="connsiteX138" fmla="*/ 512 w 89221"/>
                <a:gd name="connsiteY138" fmla="*/ 153787 h 175783"/>
                <a:gd name="connsiteX139" fmla="*/ 1178 w 89221"/>
                <a:gd name="connsiteY139" fmla="*/ 153787 h 175783"/>
                <a:gd name="connsiteX140" fmla="*/ 1178 w 89221"/>
                <a:gd name="connsiteY140" fmla="*/ 156549 h 175783"/>
                <a:gd name="connsiteX141" fmla="*/ 1178 w 89221"/>
                <a:gd name="connsiteY141" fmla="*/ 157311 h 175783"/>
                <a:gd name="connsiteX142" fmla="*/ 2322 w 89221"/>
                <a:gd name="connsiteY142" fmla="*/ 161502 h 175783"/>
                <a:gd name="connsiteX143" fmla="*/ 3464 w 89221"/>
                <a:gd name="connsiteY143" fmla="*/ 158930 h 175783"/>
                <a:gd name="connsiteX144" fmla="*/ 5179 w 89221"/>
                <a:gd name="connsiteY144" fmla="*/ 156073 h 175783"/>
                <a:gd name="connsiteX145" fmla="*/ 6703 w 89221"/>
                <a:gd name="connsiteY145" fmla="*/ 157692 h 175783"/>
                <a:gd name="connsiteX146" fmla="*/ 5750 w 89221"/>
                <a:gd name="connsiteY146" fmla="*/ 159883 h 175783"/>
                <a:gd name="connsiteX147" fmla="*/ 4322 w 89221"/>
                <a:gd name="connsiteY147" fmla="*/ 163026 h 175783"/>
                <a:gd name="connsiteX148" fmla="*/ 6798 w 89221"/>
                <a:gd name="connsiteY148" fmla="*/ 163978 h 175783"/>
                <a:gd name="connsiteX149" fmla="*/ 8703 w 89221"/>
                <a:gd name="connsiteY149" fmla="*/ 161978 h 175783"/>
                <a:gd name="connsiteX150" fmla="*/ 9751 w 89221"/>
                <a:gd name="connsiteY150" fmla="*/ 159311 h 175783"/>
                <a:gd name="connsiteX151" fmla="*/ 10894 w 89221"/>
                <a:gd name="connsiteY151" fmla="*/ 158454 h 175783"/>
                <a:gd name="connsiteX152" fmla="*/ 10037 w 89221"/>
                <a:gd name="connsiteY152" fmla="*/ 163217 h 175783"/>
                <a:gd name="connsiteX153" fmla="*/ 8894 w 89221"/>
                <a:gd name="connsiteY153" fmla="*/ 164740 h 175783"/>
                <a:gd name="connsiteX154" fmla="*/ 9427 w 89221"/>
                <a:gd name="connsiteY154" fmla="*/ 166122 h 175783"/>
                <a:gd name="connsiteX155" fmla="*/ 9560 w 89221"/>
                <a:gd name="connsiteY155" fmla="*/ 166169 h 175783"/>
                <a:gd name="connsiteX156" fmla="*/ 10227 w 89221"/>
                <a:gd name="connsiteY156" fmla="*/ 166169 h 175783"/>
                <a:gd name="connsiteX157" fmla="*/ 12799 w 89221"/>
                <a:gd name="connsiteY157" fmla="*/ 163407 h 175783"/>
                <a:gd name="connsiteX158" fmla="*/ 14037 w 89221"/>
                <a:gd name="connsiteY158" fmla="*/ 160454 h 175783"/>
                <a:gd name="connsiteX159" fmla="*/ 12227 w 89221"/>
                <a:gd name="connsiteY159" fmla="*/ 167408 h 175783"/>
                <a:gd name="connsiteX160" fmla="*/ 10513 w 89221"/>
                <a:gd name="connsiteY160" fmla="*/ 169027 h 175783"/>
                <a:gd name="connsiteX161" fmla="*/ 10513 w 89221"/>
                <a:gd name="connsiteY161" fmla="*/ 171217 h 175783"/>
                <a:gd name="connsiteX162" fmla="*/ 12323 w 89221"/>
                <a:gd name="connsiteY162" fmla="*/ 171789 h 175783"/>
                <a:gd name="connsiteX163" fmla="*/ 16418 w 89221"/>
                <a:gd name="connsiteY163" fmla="*/ 168836 h 175783"/>
                <a:gd name="connsiteX164" fmla="*/ 17371 w 89221"/>
                <a:gd name="connsiteY164" fmla="*/ 163693 h 175783"/>
                <a:gd name="connsiteX165" fmla="*/ 18419 w 89221"/>
                <a:gd name="connsiteY165" fmla="*/ 162169 h 175783"/>
                <a:gd name="connsiteX166" fmla="*/ 20038 w 89221"/>
                <a:gd name="connsiteY166" fmla="*/ 163693 h 175783"/>
                <a:gd name="connsiteX167" fmla="*/ 20038 w 89221"/>
                <a:gd name="connsiteY167" fmla="*/ 166074 h 175783"/>
                <a:gd name="connsiteX168" fmla="*/ 20038 w 89221"/>
                <a:gd name="connsiteY168" fmla="*/ 168455 h 175783"/>
                <a:gd name="connsiteX169" fmla="*/ 22705 w 89221"/>
                <a:gd name="connsiteY169" fmla="*/ 168455 h 175783"/>
                <a:gd name="connsiteX170" fmla="*/ 23848 w 89221"/>
                <a:gd name="connsiteY170" fmla="*/ 165598 h 175783"/>
                <a:gd name="connsiteX171" fmla="*/ 23848 w 89221"/>
                <a:gd name="connsiteY171" fmla="*/ 163978 h 175783"/>
                <a:gd name="connsiteX172" fmla="*/ 24419 w 89221"/>
                <a:gd name="connsiteY172" fmla="*/ 170170 h 175783"/>
                <a:gd name="connsiteX173" fmla="*/ 24419 w 89221"/>
                <a:gd name="connsiteY173" fmla="*/ 171789 h 175783"/>
                <a:gd name="connsiteX174" fmla="*/ 25181 w 89221"/>
                <a:gd name="connsiteY174" fmla="*/ 173218 h 175783"/>
                <a:gd name="connsiteX175" fmla="*/ 25943 w 89221"/>
                <a:gd name="connsiteY175" fmla="*/ 173218 h 175783"/>
                <a:gd name="connsiteX176" fmla="*/ 28325 w 89221"/>
                <a:gd name="connsiteY176" fmla="*/ 170170 h 175783"/>
                <a:gd name="connsiteX177" fmla="*/ 28325 w 89221"/>
                <a:gd name="connsiteY177" fmla="*/ 165979 h 175783"/>
                <a:gd name="connsiteX178" fmla="*/ 29087 w 89221"/>
                <a:gd name="connsiteY178" fmla="*/ 164740 h 175783"/>
                <a:gd name="connsiteX179" fmla="*/ 29563 w 89221"/>
                <a:gd name="connsiteY179" fmla="*/ 164740 h 175783"/>
                <a:gd name="connsiteX180" fmla="*/ 30611 w 89221"/>
                <a:gd name="connsiteY180" fmla="*/ 170932 h 175783"/>
                <a:gd name="connsiteX181" fmla="*/ 33278 w 89221"/>
                <a:gd name="connsiteY181" fmla="*/ 173694 h 175783"/>
                <a:gd name="connsiteX182" fmla="*/ 35468 w 89221"/>
                <a:gd name="connsiteY182" fmla="*/ 173694 h 175783"/>
                <a:gd name="connsiteX183" fmla="*/ 35468 w 89221"/>
                <a:gd name="connsiteY183" fmla="*/ 172646 h 175783"/>
                <a:gd name="connsiteX184" fmla="*/ 32992 w 89221"/>
                <a:gd name="connsiteY184" fmla="*/ 168551 h 175783"/>
                <a:gd name="connsiteX185" fmla="*/ 32325 w 89221"/>
                <a:gd name="connsiteY185" fmla="*/ 163978 h 175783"/>
                <a:gd name="connsiteX186" fmla="*/ 34040 w 89221"/>
                <a:gd name="connsiteY186" fmla="*/ 164931 h 175783"/>
                <a:gd name="connsiteX187" fmla="*/ 34706 w 89221"/>
                <a:gd name="connsiteY187" fmla="*/ 167122 h 175783"/>
                <a:gd name="connsiteX188" fmla="*/ 34706 w 89221"/>
                <a:gd name="connsiteY188" fmla="*/ 167122 h 175783"/>
                <a:gd name="connsiteX189" fmla="*/ 35849 w 89221"/>
                <a:gd name="connsiteY189" fmla="*/ 165693 h 175783"/>
                <a:gd name="connsiteX190" fmla="*/ 36611 w 89221"/>
                <a:gd name="connsiteY190" fmla="*/ 163884 h 175783"/>
                <a:gd name="connsiteX191" fmla="*/ 37659 w 89221"/>
                <a:gd name="connsiteY191" fmla="*/ 169027 h 175783"/>
                <a:gd name="connsiteX192" fmla="*/ 42041 w 89221"/>
                <a:gd name="connsiteY192" fmla="*/ 175313 h 175783"/>
                <a:gd name="connsiteX193" fmla="*/ 43089 w 89221"/>
                <a:gd name="connsiteY193" fmla="*/ 175313 h 175783"/>
                <a:gd name="connsiteX194" fmla="*/ 44612 w 89221"/>
                <a:gd name="connsiteY194" fmla="*/ 173313 h 175783"/>
                <a:gd name="connsiteX195" fmla="*/ 43850 w 89221"/>
                <a:gd name="connsiteY195" fmla="*/ 170837 h 175783"/>
                <a:gd name="connsiteX196" fmla="*/ 42898 w 89221"/>
                <a:gd name="connsiteY196" fmla="*/ 167122 h 175783"/>
                <a:gd name="connsiteX197" fmla="*/ 44327 w 89221"/>
                <a:gd name="connsiteY197" fmla="*/ 164169 h 175783"/>
                <a:gd name="connsiteX198" fmla="*/ 46708 w 89221"/>
                <a:gd name="connsiteY198" fmla="*/ 166074 h 175783"/>
                <a:gd name="connsiteX199" fmla="*/ 47660 w 89221"/>
                <a:gd name="connsiteY199" fmla="*/ 169218 h 175783"/>
                <a:gd name="connsiteX200" fmla="*/ 50423 w 89221"/>
                <a:gd name="connsiteY200" fmla="*/ 169218 h 175783"/>
                <a:gd name="connsiteX201" fmla="*/ 50423 w 89221"/>
                <a:gd name="connsiteY201" fmla="*/ 167979 h 175783"/>
                <a:gd name="connsiteX202" fmla="*/ 49185 w 89221"/>
                <a:gd name="connsiteY202" fmla="*/ 165407 h 175783"/>
                <a:gd name="connsiteX203" fmla="*/ 49185 w 89221"/>
                <a:gd name="connsiteY203" fmla="*/ 162645 h 175783"/>
                <a:gd name="connsiteX204" fmla="*/ 50975 w 89221"/>
                <a:gd name="connsiteY204" fmla="*/ 162064 h 175783"/>
                <a:gd name="connsiteX205" fmla="*/ 50994 w 89221"/>
                <a:gd name="connsiteY205" fmla="*/ 162074 h 175783"/>
                <a:gd name="connsiteX206" fmla="*/ 52137 w 89221"/>
                <a:gd name="connsiteY206" fmla="*/ 163978 h 175783"/>
                <a:gd name="connsiteX207" fmla="*/ 53185 w 89221"/>
                <a:gd name="connsiteY207" fmla="*/ 169789 h 175783"/>
                <a:gd name="connsiteX208" fmla="*/ 53947 w 89221"/>
                <a:gd name="connsiteY208" fmla="*/ 172456 h 175783"/>
                <a:gd name="connsiteX209" fmla="*/ 55947 w 89221"/>
                <a:gd name="connsiteY209" fmla="*/ 174456 h 175783"/>
                <a:gd name="connsiteX210" fmla="*/ 57566 w 89221"/>
                <a:gd name="connsiteY210" fmla="*/ 174456 h 175783"/>
                <a:gd name="connsiteX211" fmla="*/ 58519 w 89221"/>
                <a:gd name="connsiteY211" fmla="*/ 173027 h 175783"/>
                <a:gd name="connsiteX212" fmla="*/ 57757 w 89221"/>
                <a:gd name="connsiteY212" fmla="*/ 171694 h 175783"/>
                <a:gd name="connsiteX213" fmla="*/ 56138 w 89221"/>
                <a:gd name="connsiteY213" fmla="*/ 167598 h 175783"/>
                <a:gd name="connsiteX214" fmla="*/ 56709 w 89221"/>
                <a:gd name="connsiteY214" fmla="*/ 166074 h 175783"/>
                <a:gd name="connsiteX215" fmla="*/ 57757 w 89221"/>
                <a:gd name="connsiteY215" fmla="*/ 166074 h 175783"/>
                <a:gd name="connsiteX216" fmla="*/ 59090 w 89221"/>
                <a:gd name="connsiteY216" fmla="*/ 168360 h 175783"/>
                <a:gd name="connsiteX217" fmla="*/ 60233 w 89221"/>
                <a:gd name="connsiteY217" fmla="*/ 170932 h 175783"/>
                <a:gd name="connsiteX218" fmla="*/ 62615 w 89221"/>
                <a:gd name="connsiteY218" fmla="*/ 171408 h 175783"/>
                <a:gd name="connsiteX219" fmla="*/ 62615 w 89221"/>
                <a:gd name="connsiteY219" fmla="*/ 169408 h 175783"/>
                <a:gd name="connsiteX220" fmla="*/ 61567 w 89221"/>
                <a:gd name="connsiteY220" fmla="*/ 167598 h 175783"/>
                <a:gd name="connsiteX221" fmla="*/ 58519 w 89221"/>
                <a:gd name="connsiteY221" fmla="*/ 161407 h 175783"/>
                <a:gd name="connsiteX222" fmla="*/ 58519 w 89221"/>
                <a:gd name="connsiteY222" fmla="*/ 159406 h 175783"/>
                <a:gd name="connsiteX223" fmla="*/ 59757 w 89221"/>
                <a:gd name="connsiteY223" fmla="*/ 159406 h 175783"/>
                <a:gd name="connsiteX224" fmla="*/ 60424 w 89221"/>
                <a:gd name="connsiteY224" fmla="*/ 160645 h 175783"/>
                <a:gd name="connsiteX225" fmla="*/ 61377 w 89221"/>
                <a:gd name="connsiteY225" fmla="*/ 162931 h 175783"/>
                <a:gd name="connsiteX226" fmla="*/ 63091 w 89221"/>
                <a:gd name="connsiteY226" fmla="*/ 165122 h 175783"/>
                <a:gd name="connsiteX227" fmla="*/ 65329 w 89221"/>
                <a:gd name="connsiteY227" fmla="*/ 164636 h 175783"/>
                <a:gd name="connsiteX228" fmla="*/ 65472 w 89221"/>
                <a:gd name="connsiteY228" fmla="*/ 164360 h 175783"/>
                <a:gd name="connsiteX229" fmla="*/ 64615 w 89221"/>
                <a:gd name="connsiteY229" fmla="*/ 162074 h 175783"/>
                <a:gd name="connsiteX230" fmla="*/ 63758 w 89221"/>
                <a:gd name="connsiteY230" fmla="*/ 160073 h 175783"/>
                <a:gd name="connsiteX231" fmla="*/ 63758 w 89221"/>
                <a:gd name="connsiteY231" fmla="*/ 159026 h 175783"/>
                <a:gd name="connsiteX232" fmla="*/ 63758 w 89221"/>
                <a:gd name="connsiteY232" fmla="*/ 158550 h 175783"/>
                <a:gd name="connsiteX233" fmla="*/ 66520 w 89221"/>
                <a:gd name="connsiteY233" fmla="*/ 159311 h 175783"/>
                <a:gd name="connsiteX234" fmla="*/ 67282 w 89221"/>
                <a:gd name="connsiteY234" fmla="*/ 162264 h 175783"/>
                <a:gd name="connsiteX235" fmla="*/ 67853 w 89221"/>
                <a:gd name="connsiteY235" fmla="*/ 165407 h 175783"/>
                <a:gd name="connsiteX236" fmla="*/ 68425 w 89221"/>
                <a:gd name="connsiteY236" fmla="*/ 165979 h 175783"/>
                <a:gd name="connsiteX237" fmla="*/ 69949 w 89221"/>
                <a:gd name="connsiteY237" fmla="*/ 165979 h 175783"/>
                <a:gd name="connsiteX238" fmla="*/ 70902 w 89221"/>
                <a:gd name="connsiteY238" fmla="*/ 165217 h 175783"/>
                <a:gd name="connsiteX239" fmla="*/ 70902 w 89221"/>
                <a:gd name="connsiteY239" fmla="*/ 161502 h 175783"/>
                <a:gd name="connsiteX240" fmla="*/ 68711 w 89221"/>
                <a:gd name="connsiteY240" fmla="*/ 158168 h 175783"/>
                <a:gd name="connsiteX241" fmla="*/ 68711 w 89221"/>
                <a:gd name="connsiteY241" fmla="*/ 156168 h 175783"/>
                <a:gd name="connsiteX242" fmla="*/ 70616 w 89221"/>
                <a:gd name="connsiteY242" fmla="*/ 156168 h 175783"/>
                <a:gd name="connsiteX243" fmla="*/ 71568 w 89221"/>
                <a:gd name="connsiteY243" fmla="*/ 157978 h 175783"/>
                <a:gd name="connsiteX244" fmla="*/ 71568 w 89221"/>
                <a:gd name="connsiteY244" fmla="*/ 159311 h 175783"/>
                <a:gd name="connsiteX245" fmla="*/ 72616 w 89221"/>
                <a:gd name="connsiteY245" fmla="*/ 160169 h 175783"/>
                <a:gd name="connsiteX246" fmla="*/ 74235 w 89221"/>
                <a:gd name="connsiteY246" fmla="*/ 158359 h 175783"/>
                <a:gd name="connsiteX247" fmla="*/ 73664 w 89221"/>
                <a:gd name="connsiteY247" fmla="*/ 155787 h 175783"/>
                <a:gd name="connsiteX248" fmla="*/ 74711 w 89221"/>
                <a:gd name="connsiteY248" fmla="*/ 155025 h 175783"/>
                <a:gd name="connsiteX249" fmla="*/ 76045 w 89221"/>
                <a:gd name="connsiteY249" fmla="*/ 155501 h 175783"/>
                <a:gd name="connsiteX250" fmla="*/ 76712 w 89221"/>
                <a:gd name="connsiteY250" fmla="*/ 156740 h 175783"/>
                <a:gd name="connsiteX251" fmla="*/ 78045 w 89221"/>
                <a:gd name="connsiteY251" fmla="*/ 159883 h 175783"/>
                <a:gd name="connsiteX252" fmla="*/ 80903 w 89221"/>
                <a:gd name="connsiteY252" fmla="*/ 161597 h 175783"/>
                <a:gd name="connsiteX253" fmla="*/ 82522 w 89221"/>
                <a:gd name="connsiteY253" fmla="*/ 160740 h 175783"/>
                <a:gd name="connsiteX254" fmla="*/ 82522 w 89221"/>
                <a:gd name="connsiteY254" fmla="*/ 159883 h 175783"/>
                <a:gd name="connsiteX255" fmla="*/ 80617 w 89221"/>
                <a:gd name="connsiteY255" fmla="*/ 155882 h 175783"/>
                <a:gd name="connsiteX256" fmla="*/ 79474 w 89221"/>
                <a:gd name="connsiteY256" fmla="*/ 153882 h 175783"/>
                <a:gd name="connsiteX257" fmla="*/ 79474 w 89221"/>
                <a:gd name="connsiteY257" fmla="*/ 152644 h 175783"/>
                <a:gd name="connsiteX258" fmla="*/ 80807 w 89221"/>
                <a:gd name="connsiteY258" fmla="*/ 152644 h 175783"/>
                <a:gd name="connsiteX259" fmla="*/ 82046 w 89221"/>
                <a:gd name="connsiteY259" fmla="*/ 153216 h 175783"/>
                <a:gd name="connsiteX260" fmla="*/ 83189 w 89221"/>
                <a:gd name="connsiteY260" fmla="*/ 152263 h 175783"/>
                <a:gd name="connsiteX261" fmla="*/ 83189 w 89221"/>
                <a:gd name="connsiteY261" fmla="*/ 150739 h 175783"/>
                <a:gd name="connsiteX262" fmla="*/ 83189 w 89221"/>
                <a:gd name="connsiteY262" fmla="*/ 149691 h 175783"/>
                <a:gd name="connsiteX263" fmla="*/ 84522 w 89221"/>
                <a:gd name="connsiteY263" fmla="*/ 148358 h 175783"/>
                <a:gd name="connsiteX264" fmla="*/ 85665 w 89221"/>
                <a:gd name="connsiteY264" fmla="*/ 149215 h 175783"/>
                <a:gd name="connsiteX265" fmla="*/ 85665 w 89221"/>
                <a:gd name="connsiteY265" fmla="*/ 150834 h 175783"/>
                <a:gd name="connsiteX266" fmla="*/ 85665 w 89221"/>
                <a:gd name="connsiteY266" fmla="*/ 152358 h 175783"/>
                <a:gd name="connsiteX267" fmla="*/ 85665 w 89221"/>
                <a:gd name="connsiteY267" fmla="*/ 152834 h 175783"/>
                <a:gd name="connsiteX268" fmla="*/ 86332 w 89221"/>
                <a:gd name="connsiteY268" fmla="*/ 153977 h 175783"/>
                <a:gd name="connsiteX269" fmla="*/ 88618 w 89221"/>
                <a:gd name="connsiteY269" fmla="*/ 152358 h 175783"/>
                <a:gd name="connsiteX270" fmla="*/ 88618 w 89221"/>
                <a:gd name="connsiteY270" fmla="*/ 148834 h 175783"/>
                <a:gd name="connsiteX271" fmla="*/ 88618 w 89221"/>
                <a:gd name="connsiteY271" fmla="*/ 147119 h 175783"/>
                <a:gd name="connsiteX272" fmla="*/ 89094 w 89221"/>
                <a:gd name="connsiteY272" fmla="*/ 146357 h 175783"/>
                <a:gd name="connsiteX273" fmla="*/ 85475 w 89221"/>
                <a:gd name="connsiteY273" fmla="*/ 118449 h 175783"/>
                <a:gd name="connsiteX274" fmla="*/ 89189 w 89221"/>
                <a:gd name="connsiteY274" fmla="*/ 20056 h 175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89221" h="175783">
                  <a:moveTo>
                    <a:pt x="89189" y="20056"/>
                  </a:moveTo>
                  <a:lnTo>
                    <a:pt x="89189" y="20056"/>
                  </a:lnTo>
                  <a:cubicBezTo>
                    <a:pt x="89189" y="20056"/>
                    <a:pt x="88237" y="20056"/>
                    <a:pt x="88047" y="19199"/>
                  </a:cubicBezTo>
                  <a:cubicBezTo>
                    <a:pt x="87904" y="18703"/>
                    <a:pt x="87904" y="18170"/>
                    <a:pt x="88047" y="17674"/>
                  </a:cubicBezTo>
                  <a:cubicBezTo>
                    <a:pt x="88085" y="17170"/>
                    <a:pt x="88085" y="16655"/>
                    <a:pt x="88047" y="16151"/>
                  </a:cubicBezTo>
                  <a:lnTo>
                    <a:pt x="88047" y="15579"/>
                  </a:lnTo>
                  <a:cubicBezTo>
                    <a:pt x="88047" y="15579"/>
                    <a:pt x="88047" y="14626"/>
                    <a:pt x="87380" y="14436"/>
                  </a:cubicBezTo>
                  <a:cubicBezTo>
                    <a:pt x="86713" y="14246"/>
                    <a:pt x="85760" y="15103"/>
                    <a:pt x="85094" y="16151"/>
                  </a:cubicBezTo>
                  <a:cubicBezTo>
                    <a:pt x="84656" y="17255"/>
                    <a:pt x="84656" y="18474"/>
                    <a:pt x="85094" y="19580"/>
                  </a:cubicBezTo>
                  <a:cubicBezTo>
                    <a:pt x="85094" y="20246"/>
                    <a:pt x="85094" y="20723"/>
                    <a:pt x="85094" y="21294"/>
                  </a:cubicBezTo>
                  <a:cubicBezTo>
                    <a:pt x="85094" y="21865"/>
                    <a:pt x="83951" y="22437"/>
                    <a:pt x="84046" y="23390"/>
                  </a:cubicBezTo>
                  <a:lnTo>
                    <a:pt x="84046" y="23390"/>
                  </a:lnTo>
                  <a:cubicBezTo>
                    <a:pt x="84046" y="21103"/>
                    <a:pt x="83094" y="21865"/>
                    <a:pt x="82617" y="21009"/>
                  </a:cubicBezTo>
                  <a:cubicBezTo>
                    <a:pt x="82141" y="20151"/>
                    <a:pt x="82617" y="19103"/>
                    <a:pt x="82617" y="18246"/>
                  </a:cubicBezTo>
                  <a:cubicBezTo>
                    <a:pt x="82617" y="17389"/>
                    <a:pt x="82617" y="16055"/>
                    <a:pt x="81950" y="15769"/>
                  </a:cubicBezTo>
                  <a:cubicBezTo>
                    <a:pt x="81284" y="15484"/>
                    <a:pt x="80522" y="16341"/>
                    <a:pt x="80331" y="17103"/>
                  </a:cubicBezTo>
                  <a:cubicBezTo>
                    <a:pt x="80141" y="17865"/>
                    <a:pt x="80331" y="18627"/>
                    <a:pt x="80331" y="19389"/>
                  </a:cubicBezTo>
                  <a:cubicBezTo>
                    <a:pt x="80331" y="20151"/>
                    <a:pt x="79283" y="20818"/>
                    <a:pt x="78617" y="20437"/>
                  </a:cubicBezTo>
                  <a:cubicBezTo>
                    <a:pt x="77950" y="20056"/>
                    <a:pt x="77950" y="18722"/>
                    <a:pt x="78617" y="17770"/>
                  </a:cubicBezTo>
                  <a:lnTo>
                    <a:pt x="79950" y="14626"/>
                  </a:lnTo>
                  <a:cubicBezTo>
                    <a:pt x="80198" y="14083"/>
                    <a:pt x="80360" y="13503"/>
                    <a:pt x="80427" y="12912"/>
                  </a:cubicBezTo>
                  <a:cubicBezTo>
                    <a:pt x="80407" y="12283"/>
                    <a:pt x="79979" y="11740"/>
                    <a:pt x="79379" y="11578"/>
                  </a:cubicBezTo>
                  <a:cubicBezTo>
                    <a:pt x="78712" y="11578"/>
                    <a:pt x="78140" y="11578"/>
                    <a:pt x="77760" y="12626"/>
                  </a:cubicBezTo>
                  <a:cubicBezTo>
                    <a:pt x="77264" y="13512"/>
                    <a:pt x="76902" y="14484"/>
                    <a:pt x="76712" y="15484"/>
                  </a:cubicBezTo>
                  <a:cubicBezTo>
                    <a:pt x="76712" y="16627"/>
                    <a:pt x="76712" y="18246"/>
                    <a:pt x="74997" y="18341"/>
                  </a:cubicBezTo>
                  <a:cubicBezTo>
                    <a:pt x="74178" y="18246"/>
                    <a:pt x="73559" y="17551"/>
                    <a:pt x="73569" y="16722"/>
                  </a:cubicBezTo>
                  <a:cubicBezTo>
                    <a:pt x="73597" y="15875"/>
                    <a:pt x="73940" y="15055"/>
                    <a:pt x="74521" y="14436"/>
                  </a:cubicBezTo>
                  <a:cubicBezTo>
                    <a:pt x="75188" y="13579"/>
                    <a:pt x="76235" y="12436"/>
                    <a:pt x="75759" y="11293"/>
                  </a:cubicBezTo>
                  <a:cubicBezTo>
                    <a:pt x="75273" y="10474"/>
                    <a:pt x="74273" y="10121"/>
                    <a:pt x="73378" y="10435"/>
                  </a:cubicBezTo>
                  <a:cubicBezTo>
                    <a:pt x="72540" y="10893"/>
                    <a:pt x="71892" y="11636"/>
                    <a:pt x="71568" y="12531"/>
                  </a:cubicBezTo>
                  <a:cubicBezTo>
                    <a:pt x="71568" y="13388"/>
                    <a:pt x="70997" y="14341"/>
                    <a:pt x="70616" y="15198"/>
                  </a:cubicBezTo>
                  <a:cubicBezTo>
                    <a:pt x="70235" y="16055"/>
                    <a:pt x="69949" y="16055"/>
                    <a:pt x="69473" y="16055"/>
                  </a:cubicBezTo>
                  <a:cubicBezTo>
                    <a:pt x="68997" y="14436"/>
                    <a:pt x="69282" y="12683"/>
                    <a:pt x="70235" y="11293"/>
                  </a:cubicBezTo>
                  <a:cubicBezTo>
                    <a:pt x="70644" y="10836"/>
                    <a:pt x="70997" y="10321"/>
                    <a:pt x="71282" y="9769"/>
                  </a:cubicBezTo>
                  <a:cubicBezTo>
                    <a:pt x="71282" y="9197"/>
                    <a:pt x="71282" y="8340"/>
                    <a:pt x="70616" y="8245"/>
                  </a:cubicBezTo>
                  <a:lnTo>
                    <a:pt x="70044" y="8245"/>
                  </a:lnTo>
                  <a:cubicBezTo>
                    <a:pt x="68796" y="8778"/>
                    <a:pt x="67882" y="9874"/>
                    <a:pt x="67568" y="11198"/>
                  </a:cubicBezTo>
                  <a:cubicBezTo>
                    <a:pt x="67568" y="12245"/>
                    <a:pt x="67568" y="13579"/>
                    <a:pt x="66329" y="14150"/>
                  </a:cubicBezTo>
                  <a:cubicBezTo>
                    <a:pt x="65558" y="11645"/>
                    <a:pt x="66253" y="8921"/>
                    <a:pt x="68139" y="7102"/>
                  </a:cubicBezTo>
                  <a:cubicBezTo>
                    <a:pt x="68701" y="6578"/>
                    <a:pt x="69206" y="6007"/>
                    <a:pt x="69663" y="5387"/>
                  </a:cubicBezTo>
                  <a:cubicBezTo>
                    <a:pt x="70101" y="4721"/>
                    <a:pt x="70101" y="3863"/>
                    <a:pt x="69663" y="3197"/>
                  </a:cubicBezTo>
                  <a:cubicBezTo>
                    <a:pt x="69663" y="2720"/>
                    <a:pt x="68520" y="2720"/>
                    <a:pt x="67949" y="2720"/>
                  </a:cubicBezTo>
                  <a:cubicBezTo>
                    <a:pt x="66196" y="3015"/>
                    <a:pt x="64701" y="4158"/>
                    <a:pt x="63948" y="5768"/>
                  </a:cubicBezTo>
                  <a:cubicBezTo>
                    <a:pt x="63462" y="7445"/>
                    <a:pt x="63177" y="9169"/>
                    <a:pt x="63091" y="10912"/>
                  </a:cubicBezTo>
                  <a:cubicBezTo>
                    <a:pt x="63091" y="11484"/>
                    <a:pt x="63091" y="12245"/>
                    <a:pt x="62139" y="12436"/>
                  </a:cubicBezTo>
                  <a:cubicBezTo>
                    <a:pt x="61186" y="12626"/>
                    <a:pt x="60614" y="11864"/>
                    <a:pt x="60519" y="11007"/>
                  </a:cubicBezTo>
                  <a:cubicBezTo>
                    <a:pt x="60376" y="10188"/>
                    <a:pt x="60376" y="9350"/>
                    <a:pt x="60519" y="8531"/>
                  </a:cubicBezTo>
                  <a:cubicBezTo>
                    <a:pt x="60948" y="7797"/>
                    <a:pt x="60948" y="6883"/>
                    <a:pt x="60519" y="6150"/>
                  </a:cubicBezTo>
                  <a:cubicBezTo>
                    <a:pt x="59757" y="5473"/>
                    <a:pt x="58614" y="5473"/>
                    <a:pt x="57852" y="6150"/>
                  </a:cubicBezTo>
                  <a:cubicBezTo>
                    <a:pt x="57281" y="7006"/>
                    <a:pt x="56919" y="7988"/>
                    <a:pt x="56804" y="9007"/>
                  </a:cubicBezTo>
                  <a:lnTo>
                    <a:pt x="56804" y="10626"/>
                  </a:lnTo>
                  <a:cubicBezTo>
                    <a:pt x="55852" y="8740"/>
                    <a:pt x="55652" y="6559"/>
                    <a:pt x="56233" y="4530"/>
                  </a:cubicBezTo>
                  <a:cubicBezTo>
                    <a:pt x="56281" y="3987"/>
                    <a:pt x="56281" y="3454"/>
                    <a:pt x="56233" y="2911"/>
                  </a:cubicBezTo>
                  <a:cubicBezTo>
                    <a:pt x="56271" y="2330"/>
                    <a:pt x="55976" y="1777"/>
                    <a:pt x="55471" y="1482"/>
                  </a:cubicBezTo>
                  <a:lnTo>
                    <a:pt x="54709" y="1482"/>
                  </a:lnTo>
                  <a:cubicBezTo>
                    <a:pt x="53366" y="1959"/>
                    <a:pt x="52461" y="3206"/>
                    <a:pt x="52423" y="4625"/>
                  </a:cubicBezTo>
                  <a:cubicBezTo>
                    <a:pt x="52328" y="6016"/>
                    <a:pt x="52328" y="7426"/>
                    <a:pt x="52423" y="8816"/>
                  </a:cubicBezTo>
                  <a:cubicBezTo>
                    <a:pt x="52423" y="9388"/>
                    <a:pt x="52423" y="10245"/>
                    <a:pt x="51661" y="10055"/>
                  </a:cubicBezTo>
                  <a:cubicBezTo>
                    <a:pt x="50899" y="9864"/>
                    <a:pt x="51661" y="10055"/>
                    <a:pt x="51089" y="10055"/>
                  </a:cubicBezTo>
                  <a:cubicBezTo>
                    <a:pt x="50042" y="8245"/>
                    <a:pt x="51089" y="5864"/>
                    <a:pt x="50137" y="3863"/>
                  </a:cubicBezTo>
                  <a:cubicBezTo>
                    <a:pt x="49565" y="2739"/>
                    <a:pt x="48670" y="1806"/>
                    <a:pt x="47565" y="1196"/>
                  </a:cubicBezTo>
                  <a:cubicBezTo>
                    <a:pt x="46803" y="1196"/>
                    <a:pt x="45660" y="434"/>
                    <a:pt x="45374" y="1196"/>
                  </a:cubicBezTo>
                  <a:cubicBezTo>
                    <a:pt x="45232" y="1529"/>
                    <a:pt x="45232" y="1911"/>
                    <a:pt x="45374" y="2244"/>
                  </a:cubicBezTo>
                  <a:cubicBezTo>
                    <a:pt x="45946" y="3673"/>
                    <a:pt x="46994" y="4911"/>
                    <a:pt x="47660" y="6340"/>
                  </a:cubicBezTo>
                  <a:cubicBezTo>
                    <a:pt x="48527" y="7702"/>
                    <a:pt x="48775" y="9359"/>
                    <a:pt x="48327" y="10912"/>
                  </a:cubicBezTo>
                  <a:cubicBezTo>
                    <a:pt x="47756" y="11388"/>
                    <a:pt x="46898" y="10912"/>
                    <a:pt x="46708" y="9959"/>
                  </a:cubicBezTo>
                  <a:cubicBezTo>
                    <a:pt x="46518" y="9007"/>
                    <a:pt x="46708" y="8435"/>
                    <a:pt x="46041" y="7864"/>
                  </a:cubicBezTo>
                  <a:cubicBezTo>
                    <a:pt x="45374" y="7293"/>
                    <a:pt x="46041" y="7864"/>
                    <a:pt x="46041" y="7864"/>
                  </a:cubicBezTo>
                  <a:cubicBezTo>
                    <a:pt x="46041" y="7864"/>
                    <a:pt x="44993" y="8531"/>
                    <a:pt x="44993" y="9197"/>
                  </a:cubicBezTo>
                  <a:cubicBezTo>
                    <a:pt x="44993" y="9864"/>
                    <a:pt x="44993" y="10912"/>
                    <a:pt x="44231" y="11007"/>
                  </a:cubicBezTo>
                  <a:cubicBezTo>
                    <a:pt x="43469" y="11102"/>
                    <a:pt x="43469" y="7673"/>
                    <a:pt x="43184" y="5864"/>
                  </a:cubicBezTo>
                  <a:cubicBezTo>
                    <a:pt x="42898" y="3235"/>
                    <a:pt x="41326" y="920"/>
                    <a:pt x="38993" y="-328"/>
                  </a:cubicBezTo>
                  <a:cubicBezTo>
                    <a:pt x="38650" y="-423"/>
                    <a:pt x="38288" y="-423"/>
                    <a:pt x="37945" y="-328"/>
                  </a:cubicBezTo>
                  <a:cubicBezTo>
                    <a:pt x="37040" y="-99"/>
                    <a:pt x="36440" y="749"/>
                    <a:pt x="36516" y="1673"/>
                  </a:cubicBezTo>
                  <a:cubicBezTo>
                    <a:pt x="36640" y="2568"/>
                    <a:pt x="36897" y="3435"/>
                    <a:pt x="37278" y="4244"/>
                  </a:cubicBezTo>
                  <a:cubicBezTo>
                    <a:pt x="37754" y="5397"/>
                    <a:pt x="38040" y="6616"/>
                    <a:pt x="38135" y="7864"/>
                  </a:cubicBezTo>
                  <a:cubicBezTo>
                    <a:pt x="38135" y="9102"/>
                    <a:pt x="38135" y="10626"/>
                    <a:pt x="36802" y="10912"/>
                  </a:cubicBezTo>
                  <a:cubicBezTo>
                    <a:pt x="35468" y="11198"/>
                    <a:pt x="34802" y="10055"/>
                    <a:pt x="34516" y="9007"/>
                  </a:cubicBezTo>
                  <a:cubicBezTo>
                    <a:pt x="34345" y="7892"/>
                    <a:pt x="34021" y="6797"/>
                    <a:pt x="33564" y="5768"/>
                  </a:cubicBezTo>
                  <a:cubicBezTo>
                    <a:pt x="32992" y="4911"/>
                    <a:pt x="31468" y="4530"/>
                    <a:pt x="30897" y="5768"/>
                  </a:cubicBezTo>
                  <a:cubicBezTo>
                    <a:pt x="30763" y="6168"/>
                    <a:pt x="30763" y="6607"/>
                    <a:pt x="30897" y="7006"/>
                  </a:cubicBezTo>
                  <a:cubicBezTo>
                    <a:pt x="31220" y="7892"/>
                    <a:pt x="31601" y="8749"/>
                    <a:pt x="32039" y="9578"/>
                  </a:cubicBezTo>
                  <a:cubicBezTo>
                    <a:pt x="32516" y="10435"/>
                    <a:pt x="32516" y="11484"/>
                    <a:pt x="32039" y="12340"/>
                  </a:cubicBezTo>
                  <a:cubicBezTo>
                    <a:pt x="31735" y="12988"/>
                    <a:pt x="30982" y="13274"/>
                    <a:pt x="30325" y="13007"/>
                  </a:cubicBezTo>
                  <a:cubicBezTo>
                    <a:pt x="29563" y="13007"/>
                    <a:pt x="29373" y="11769"/>
                    <a:pt x="29182" y="11007"/>
                  </a:cubicBezTo>
                  <a:lnTo>
                    <a:pt x="28134" y="5197"/>
                  </a:lnTo>
                  <a:cubicBezTo>
                    <a:pt x="28010" y="4273"/>
                    <a:pt x="27753" y="3378"/>
                    <a:pt x="27372" y="2530"/>
                  </a:cubicBezTo>
                  <a:cubicBezTo>
                    <a:pt x="27039" y="1663"/>
                    <a:pt x="26391" y="949"/>
                    <a:pt x="25562" y="530"/>
                  </a:cubicBezTo>
                  <a:cubicBezTo>
                    <a:pt x="25058" y="244"/>
                    <a:pt x="24448" y="244"/>
                    <a:pt x="23943" y="530"/>
                  </a:cubicBezTo>
                  <a:cubicBezTo>
                    <a:pt x="23372" y="710"/>
                    <a:pt x="23010" y="1273"/>
                    <a:pt x="23086" y="1863"/>
                  </a:cubicBezTo>
                  <a:cubicBezTo>
                    <a:pt x="23172" y="2368"/>
                    <a:pt x="23400" y="2825"/>
                    <a:pt x="23753" y="3197"/>
                  </a:cubicBezTo>
                  <a:cubicBezTo>
                    <a:pt x="24600" y="4416"/>
                    <a:pt x="25162" y="5816"/>
                    <a:pt x="25372" y="7293"/>
                  </a:cubicBezTo>
                  <a:cubicBezTo>
                    <a:pt x="25372" y="7959"/>
                    <a:pt x="25372" y="8721"/>
                    <a:pt x="24800" y="8912"/>
                  </a:cubicBezTo>
                  <a:cubicBezTo>
                    <a:pt x="24477" y="9102"/>
                    <a:pt x="24077" y="9102"/>
                    <a:pt x="23753" y="8912"/>
                  </a:cubicBezTo>
                  <a:cubicBezTo>
                    <a:pt x="23076" y="8273"/>
                    <a:pt x="22610" y="7445"/>
                    <a:pt x="22419" y="6530"/>
                  </a:cubicBezTo>
                  <a:cubicBezTo>
                    <a:pt x="22257" y="5607"/>
                    <a:pt x="21895" y="4730"/>
                    <a:pt x="21372" y="3958"/>
                  </a:cubicBezTo>
                  <a:cubicBezTo>
                    <a:pt x="20686" y="3358"/>
                    <a:pt x="19676" y="3358"/>
                    <a:pt x="18990" y="3958"/>
                  </a:cubicBezTo>
                  <a:cubicBezTo>
                    <a:pt x="18647" y="4578"/>
                    <a:pt x="18647" y="5340"/>
                    <a:pt x="18990" y="5959"/>
                  </a:cubicBezTo>
                  <a:cubicBezTo>
                    <a:pt x="19209" y="6626"/>
                    <a:pt x="19562" y="7245"/>
                    <a:pt x="20038" y="7769"/>
                  </a:cubicBezTo>
                  <a:cubicBezTo>
                    <a:pt x="21314" y="9664"/>
                    <a:pt x="22276" y="11760"/>
                    <a:pt x="22895" y="13960"/>
                  </a:cubicBezTo>
                  <a:cubicBezTo>
                    <a:pt x="22895" y="14722"/>
                    <a:pt x="22895" y="15675"/>
                    <a:pt x="22419" y="15960"/>
                  </a:cubicBezTo>
                  <a:cubicBezTo>
                    <a:pt x="22048" y="16227"/>
                    <a:pt x="21552" y="16227"/>
                    <a:pt x="21181" y="15960"/>
                  </a:cubicBezTo>
                  <a:cubicBezTo>
                    <a:pt x="20895" y="15560"/>
                    <a:pt x="20695" y="15112"/>
                    <a:pt x="20610" y="14626"/>
                  </a:cubicBezTo>
                  <a:cubicBezTo>
                    <a:pt x="20333" y="13846"/>
                    <a:pt x="20019" y="13083"/>
                    <a:pt x="19657" y="12340"/>
                  </a:cubicBezTo>
                  <a:cubicBezTo>
                    <a:pt x="19343" y="11464"/>
                    <a:pt x="18781" y="10702"/>
                    <a:pt x="18038" y="10150"/>
                  </a:cubicBezTo>
                  <a:cubicBezTo>
                    <a:pt x="17342" y="9683"/>
                    <a:pt x="16390" y="9874"/>
                    <a:pt x="15923" y="10569"/>
                  </a:cubicBezTo>
                  <a:cubicBezTo>
                    <a:pt x="15856" y="10674"/>
                    <a:pt x="15790" y="10788"/>
                    <a:pt x="15752" y="10912"/>
                  </a:cubicBezTo>
                  <a:cubicBezTo>
                    <a:pt x="15752" y="11674"/>
                    <a:pt x="15752" y="12436"/>
                    <a:pt x="16514" y="13198"/>
                  </a:cubicBezTo>
                  <a:cubicBezTo>
                    <a:pt x="16895" y="13789"/>
                    <a:pt x="17181" y="14426"/>
                    <a:pt x="17371" y="15103"/>
                  </a:cubicBezTo>
                  <a:cubicBezTo>
                    <a:pt x="17514" y="15475"/>
                    <a:pt x="17514" y="15875"/>
                    <a:pt x="17371" y="16246"/>
                  </a:cubicBezTo>
                  <a:lnTo>
                    <a:pt x="17371" y="16246"/>
                  </a:lnTo>
                  <a:cubicBezTo>
                    <a:pt x="16418" y="16751"/>
                    <a:pt x="15247" y="16418"/>
                    <a:pt x="14704" y="15484"/>
                  </a:cubicBezTo>
                  <a:cubicBezTo>
                    <a:pt x="14209" y="14541"/>
                    <a:pt x="13942" y="13503"/>
                    <a:pt x="13942" y="12436"/>
                  </a:cubicBezTo>
                  <a:cubicBezTo>
                    <a:pt x="14180" y="11397"/>
                    <a:pt x="14180" y="10331"/>
                    <a:pt x="13942" y="9292"/>
                  </a:cubicBezTo>
                  <a:cubicBezTo>
                    <a:pt x="13809" y="9026"/>
                    <a:pt x="13609" y="8797"/>
                    <a:pt x="13370" y="8626"/>
                  </a:cubicBezTo>
                  <a:cubicBezTo>
                    <a:pt x="12894" y="8349"/>
                    <a:pt x="12323" y="8349"/>
                    <a:pt x="11847" y="8626"/>
                  </a:cubicBezTo>
                  <a:cubicBezTo>
                    <a:pt x="11484" y="8826"/>
                    <a:pt x="11170" y="9083"/>
                    <a:pt x="10894" y="9388"/>
                  </a:cubicBezTo>
                  <a:cubicBezTo>
                    <a:pt x="10189" y="10521"/>
                    <a:pt x="10189" y="11969"/>
                    <a:pt x="10894" y="13103"/>
                  </a:cubicBezTo>
                  <a:cubicBezTo>
                    <a:pt x="11465" y="14246"/>
                    <a:pt x="12418" y="15293"/>
                    <a:pt x="12894" y="16531"/>
                  </a:cubicBezTo>
                  <a:cubicBezTo>
                    <a:pt x="13237" y="17151"/>
                    <a:pt x="13237" y="17913"/>
                    <a:pt x="12894" y="18532"/>
                  </a:cubicBezTo>
                  <a:cubicBezTo>
                    <a:pt x="12380" y="19008"/>
                    <a:pt x="11599" y="19008"/>
                    <a:pt x="11085" y="18532"/>
                  </a:cubicBezTo>
                  <a:cubicBezTo>
                    <a:pt x="10589" y="18046"/>
                    <a:pt x="10256" y="17408"/>
                    <a:pt x="10132" y="16722"/>
                  </a:cubicBezTo>
                  <a:cubicBezTo>
                    <a:pt x="10189" y="16284"/>
                    <a:pt x="10189" y="15836"/>
                    <a:pt x="10132" y="15389"/>
                  </a:cubicBezTo>
                  <a:cubicBezTo>
                    <a:pt x="9903" y="14979"/>
                    <a:pt x="9532" y="14674"/>
                    <a:pt x="9084" y="14532"/>
                  </a:cubicBezTo>
                  <a:cubicBezTo>
                    <a:pt x="8227" y="14532"/>
                    <a:pt x="7560" y="15389"/>
                    <a:pt x="7465" y="16246"/>
                  </a:cubicBezTo>
                  <a:cubicBezTo>
                    <a:pt x="7551" y="17151"/>
                    <a:pt x="7751" y="18046"/>
                    <a:pt x="8036" y="18913"/>
                  </a:cubicBezTo>
                  <a:cubicBezTo>
                    <a:pt x="7856" y="19341"/>
                    <a:pt x="7455" y="19637"/>
                    <a:pt x="6989" y="19675"/>
                  </a:cubicBezTo>
                  <a:cubicBezTo>
                    <a:pt x="6484" y="19694"/>
                    <a:pt x="5989" y="19484"/>
                    <a:pt x="5655" y="19103"/>
                  </a:cubicBezTo>
                  <a:cubicBezTo>
                    <a:pt x="5369" y="18741"/>
                    <a:pt x="5179" y="18313"/>
                    <a:pt x="5084" y="17865"/>
                  </a:cubicBezTo>
                  <a:cubicBezTo>
                    <a:pt x="4836" y="16751"/>
                    <a:pt x="4379" y="15684"/>
                    <a:pt x="3750" y="14722"/>
                  </a:cubicBezTo>
                  <a:cubicBezTo>
                    <a:pt x="3179" y="13741"/>
                    <a:pt x="2198" y="13083"/>
                    <a:pt x="1083" y="12912"/>
                  </a:cubicBezTo>
                  <a:lnTo>
                    <a:pt x="1083" y="18341"/>
                  </a:lnTo>
                  <a:lnTo>
                    <a:pt x="1083" y="18341"/>
                  </a:lnTo>
                  <a:cubicBezTo>
                    <a:pt x="1588" y="18932"/>
                    <a:pt x="1979" y="19608"/>
                    <a:pt x="2226" y="20342"/>
                  </a:cubicBezTo>
                  <a:cubicBezTo>
                    <a:pt x="2464" y="20723"/>
                    <a:pt x="2464" y="21199"/>
                    <a:pt x="2226" y="21580"/>
                  </a:cubicBezTo>
                  <a:cubicBezTo>
                    <a:pt x="1902" y="21770"/>
                    <a:pt x="1502" y="21770"/>
                    <a:pt x="1178" y="21580"/>
                  </a:cubicBezTo>
                  <a:lnTo>
                    <a:pt x="1178" y="23390"/>
                  </a:lnTo>
                  <a:lnTo>
                    <a:pt x="35" y="140452"/>
                  </a:lnTo>
                  <a:cubicBezTo>
                    <a:pt x="-136" y="144900"/>
                    <a:pt x="16" y="149358"/>
                    <a:pt x="512" y="153787"/>
                  </a:cubicBezTo>
                  <a:lnTo>
                    <a:pt x="1178" y="153787"/>
                  </a:lnTo>
                  <a:cubicBezTo>
                    <a:pt x="2131" y="153787"/>
                    <a:pt x="1845" y="155597"/>
                    <a:pt x="1178" y="156549"/>
                  </a:cubicBezTo>
                  <a:lnTo>
                    <a:pt x="1178" y="157311"/>
                  </a:lnTo>
                  <a:cubicBezTo>
                    <a:pt x="1455" y="158730"/>
                    <a:pt x="1836" y="160130"/>
                    <a:pt x="2322" y="161502"/>
                  </a:cubicBezTo>
                  <a:cubicBezTo>
                    <a:pt x="2836" y="160712"/>
                    <a:pt x="3226" y="159845"/>
                    <a:pt x="3464" y="158930"/>
                  </a:cubicBezTo>
                  <a:cubicBezTo>
                    <a:pt x="3464" y="157692"/>
                    <a:pt x="4036" y="156168"/>
                    <a:pt x="5179" y="156073"/>
                  </a:cubicBezTo>
                  <a:cubicBezTo>
                    <a:pt x="6036" y="156121"/>
                    <a:pt x="6703" y="156835"/>
                    <a:pt x="6703" y="157692"/>
                  </a:cubicBezTo>
                  <a:cubicBezTo>
                    <a:pt x="6646" y="158511"/>
                    <a:pt x="6312" y="159283"/>
                    <a:pt x="5750" y="159883"/>
                  </a:cubicBezTo>
                  <a:cubicBezTo>
                    <a:pt x="4989" y="160835"/>
                    <a:pt x="3941" y="161883"/>
                    <a:pt x="4322" y="163026"/>
                  </a:cubicBezTo>
                  <a:cubicBezTo>
                    <a:pt x="4788" y="163921"/>
                    <a:pt x="5855" y="164331"/>
                    <a:pt x="6798" y="163978"/>
                  </a:cubicBezTo>
                  <a:cubicBezTo>
                    <a:pt x="7636" y="163541"/>
                    <a:pt x="8303" y="162835"/>
                    <a:pt x="8703" y="161978"/>
                  </a:cubicBezTo>
                  <a:cubicBezTo>
                    <a:pt x="8998" y="161064"/>
                    <a:pt x="9341" y="160178"/>
                    <a:pt x="9751" y="159311"/>
                  </a:cubicBezTo>
                  <a:cubicBezTo>
                    <a:pt x="9751" y="158835"/>
                    <a:pt x="10418" y="158359"/>
                    <a:pt x="10894" y="158454"/>
                  </a:cubicBezTo>
                  <a:cubicBezTo>
                    <a:pt x="11389" y="160083"/>
                    <a:pt x="11065" y="161855"/>
                    <a:pt x="10037" y="163217"/>
                  </a:cubicBezTo>
                  <a:cubicBezTo>
                    <a:pt x="9570" y="163654"/>
                    <a:pt x="9189" y="164169"/>
                    <a:pt x="8894" y="164740"/>
                  </a:cubicBezTo>
                  <a:cubicBezTo>
                    <a:pt x="8665" y="165274"/>
                    <a:pt x="8903" y="165893"/>
                    <a:pt x="9427" y="166122"/>
                  </a:cubicBezTo>
                  <a:cubicBezTo>
                    <a:pt x="9475" y="166141"/>
                    <a:pt x="9513" y="166160"/>
                    <a:pt x="9560" y="166169"/>
                  </a:cubicBezTo>
                  <a:cubicBezTo>
                    <a:pt x="9770" y="166274"/>
                    <a:pt x="10018" y="166274"/>
                    <a:pt x="10227" y="166169"/>
                  </a:cubicBezTo>
                  <a:cubicBezTo>
                    <a:pt x="11484" y="165722"/>
                    <a:pt x="12447" y="164693"/>
                    <a:pt x="12799" y="163407"/>
                  </a:cubicBezTo>
                  <a:cubicBezTo>
                    <a:pt x="12799" y="162264"/>
                    <a:pt x="12799" y="160931"/>
                    <a:pt x="14037" y="160454"/>
                  </a:cubicBezTo>
                  <a:cubicBezTo>
                    <a:pt x="14866" y="162921"/>
                    <a:pt x="14161" y="165655"/>
                    <a:pt x="12227" y="167408"/>
                  </a:cubicBezTo>
                  <a:cubicBezTo>
                    <a:pt x="11656" y="167979"/>
                    <a:pt x="10989" y="168455"/>
                    <a:pt x="10513" y="169027"/>
                  </a:cubicBezTo>
                  <a:cubicBezTo>
                    <a:pt x="10075" y="169694"/>
                    <a:pt x="10075" y="170551"/>
                    <a:pt x="10513" y="171217"/>
                  </a:cubicBezTo>
                  <a:cubicBezTo>
                    <a:pt x="11018" y="171637"/>
                    <a:pt x="11665" y="171846"/>
                    <a:pt x="12323" y="171789"/>
                  </a:cubicBezTo>
                  <a:cubicBezTo>
                    <a:pt x="14104" y="171570"/>
                    <a:pt x="15647" y="170456"/>
                    <a:pt x="16418" y="168836"/>
                  </a:cubicBezTo>
                  <a:cubicBezTo>
                    <a:pt x="16980" y="167179"/>
                    <a:pt x="17304" y="165446"/>
                    <a:pt x="17371" y="163693"/>
                  </a:cubicBezTo>
                  <a:cubicBezTo>
                    <a:pt x="17371" y="163121"/>
                    <a:pt x="17847" y="162359"/>
                    <a:pt x="18419" y="162169"/>
                  </a:cubicBezTo>
                  <a:cubicBezTo>
                    <a:pt x="18990" y="161978"/>
                    <a:pt x="20038" y="162835"/>
                    <a:pt x="20038" y="163693"/>
                  </a:cubicBezTo>
                  <a:cubicBezTo>
                    <a:pt x="20171" y="164484"/>
                    <a:pt x="20171" y="165283"/>
                    <a:pt x="20038" y="166074"/>
                  </a:cubicBezTo>
                  <a:cubicBezTo>
                    <a:pt x="19648" y="166817"/>
                    <a:pt x="19648" y="167712"/>
                    <a:pt x="20038" y="168455"/>
                  </a:cubicBezTo>
                  <a:cubicBezTo>
                    <a:pt x="20781" y="169179"/>
                    <a:pt x="21962" y="169179"/>
                    <a:pt x="22705" y="168455"/>
                  </a:cubicBezTo>
                  <a:cubicBezTo>
                    <a:pt x="23334" y="167617"/>
                    <a:pt x="23724" y="166636"/>
                    <a:pt x="23848" y="165598"/>
                  </a:cubicBezTo>
                  <a:lnTo>
                    <a:pt x="23848" y="163978"/>
                  </a:lnTo>
                  <a:cubicBezTo>
                    <a:pt x="24848" y="165883"/>
                    <a:pt x="25048" y="168112"/>
                    <a:pt x="24419" y="170170"/>
                  </a:cubicBezTo>
                  <a:cubicBezTo>
                    <a:pt x="24324" y="170703"/>
                    <a:pt x="24324" y="171256"/>
                    <a:pt x="24419" y="171789"/>
                  </a:cubicBezTo>
                  <a:cubicBezTo>
                    <a:pt x="24381" y="172370"/>
                    <a:pt x="24677" y="172923"/>
                    <a:pt x="25181" y="173218"/>
                  </a:cubicBezTo>
                  <a:lnTo>
                    <a:pt x="25943" y="173218"/>
                  </a:lnTo>
                  <a:cubicBezTo>
                    <a:pt x="27372" y="173218"/>
                    <a:pt x="28134" y="171503"/>
                    <a:pt x="28325" y="170170"/>
                  </a:cubicBezTo>
                  <a:cubicBezTo>
                    <a:pt x="28515" y="168836"/>
                    <a:pt x="28325" y="167312"/>
                    <a:pt x="28325" y="165979"/>
                  </a:cubicBezTo>
                  <a:cubicBezTo>
                    <a:pt x="28325" y="164645"/>
                    <a:pt x="28325" y="164550"/>
                    <a:pt x="29087" y="164740"/>
                  </a:cubicBezTo>
                  <a:cubicBezTo>
                    <a:pt x="29849" y="164931"/>
                    <a:pt x="29087" y="164740"/>
                    <a:pt x="29563" y="164740"/>
                  </a:cubicBezTo>
                  <a:cubicBezTo>
                    <a:pt x="30706" y="166550"/>
                    <a:pt x="29563" y="169027"/>
                    <a:pt x="30611" y="170932"/>
                  </a:cubicBezTo>
                  <a:cubicBezTo>
                    <a:pt x="31163" y="172132"/>
                    <a:pt x="32097" y="173103"/>
                    <a:pt x="33278" y="173694"/>
                  </a:cubicBezTo>
                  <a:cubicBezTo>
                    <a:pt x="33944" y="173694"/>
                    <a:pt x="35183" y="174551"/>
                    <a:pt x="35468" y="173694"/>
                  </a:cubicBezTo>
                  <a:cubicBezTo>
                    <a:pt x="35754" y="172837"/>
                    <a:pt x="35468" y="173027"/>
                    <a:pt x="35468" y="172646"/>
                  </a:cubicBezTo>
                  <a:cubicBezTo>
                    <a:pt x="35468" y="172266"/>
                    <a:pt x="33754" y="169979"/>
                    <a:pt x="32992" y="168551"/>
                  </a:cubicBezTo>
                  <a:cubicBezTo>
                    <a:pt x="32211" y="167160"/>
                    <a:pt x="31982" y="165531"/>
                    <a:pt x="32325" y="163978"/>
                  </a:cubicBezTo>
                  <a:cubicBezTo>
                    <a:pt x="32992" y="163978"/>
                    <a:pt x="33849" y="163978"/>
                    <a:pt x="34040" y="164931"/>
                  </a:cubicBezTo>
                  <a:cubicBezTo>
                    <a:pt x="34221" y="165674"/>
                    <a:pt x="34440" y="166407"/>
                    <a:pt x="34706" y="167122"/>
                  </a:cubicBezTo>
                  <a:lnTo>
                    <a:pt x="34706" y="167122"/>
                  </a:lnTo>
                  <a:cubicBezTo>
                    <a:pt x="35373" y="167122"/>
                    <a:pt x="35849" y="166455"/>
                    <a:pt x="35849" y="165693"/>
                  </a:cubicBezTo>
                  <a:cubicBezTo>
                    <a:pt x="35849" y="164931"/>
                    <a:pt x="35849" y="163978"/>
                    <a:pt x="36611" y="163884"/>
                  </a:cubicBezTo>
                  <a:cubicBezTo>
                    <a:pt x="37440" y="165464"/>
                    <a:pt x="37802" y="167246"/>
                    <a:pt x="37659" y="169027"/>
                  </a:cubicBezTo>
                  <a:cubicBezTo>
                    <a:pt x="37993" y="171723"/>
                    <a:pt x="39631" y="174075"/>
                    <a:pt x="42041" y="175313"/>
                  </a:cubicBezTo>
                  <a:cubicBezTo>
                    <a:pt x="42384" y="175408"/>
                    <a:pt x="42746" y="175408"/>
                    <a:pt x="43089" y="175313"/>
                  </a:cubicBezTo>
                  <a:cubicBezTo>
                    <a:pt x="44031" y="175123"/>
                    <a:pt x="44679" y="174265"/>
                    <a:pt x="44612" y="173313"/>
                  </a:cubicBezTo>
                  <a:cubicBezTo>
                    <a:pt x="44508" y="172446"/>
                    <a:pt x="44251" y="171608"/>
                    <a:pt x="43850" y="170837"/>
                  </a:cubicBezTo>
                  <a:cubicBezTo>
                    <a:pt x="43355" y="169646"/>
                    <a:pt x="43031" y="168398"/>
                    <a:pt x="42898" y="167122"/>
                  </a:cubicBezTo>
                  <a:cubicBezTo>
                    <a:pt x="42898" y="165979"/>
                    <a:pt x="42898" y="164455"/>
                    <a:pt x="44327" y="164169"/>
                  </a:cubicBezTo>
                  <a:cubicBezTo>
                    <a:pt x="45756" y="163884"/>
                    <a:pt x="46327" y="164931"/>
                    <a:pt x="46708" y="166074"/>
                  </a:cubicBezTo>
                  <a:cubicBezTo>
                    <a:pt x="46879" y="167160"/>
                    <a:pt x="47203" y="168217"/>
                    <a:pt x="47660" y="169218"/>
                  </a:cubicBezTo>
                  <a:cubicBezTo>
                    <a:pt x="48327" y="170170"/>
                    <a:pt x="49851" y="170456"/>
                    <a:pt x="50423" y="169218"/>
                  </a:cubicBezTo>
                  <a:cubicBezTo>
                    <a:pt x="50556" y="168818"/>
                    <a:pt x="50556" y="168379"/>
                    <a:pt x="50423" y="167979"/>
                  </a:cubicBezTo>
                  <a:cubicBezTo>
                    <a:pt x="50137" y="167065"/>
                    <a:pt x="49727" y="166198"/>
                    <a:pt x="49185" y="165407"/>
                  </a:cubicBezTo>
                  <a:cubicBezTo>
                    <a:pt x="48756" y="164540"/>
                    <a:pt x="48756" y="163521"/>
                    <a:pt x="49185" y="162645"/>
                  </a:cubicBezTo>
                  <a:cubicBezTo>
                    <a:pt x="49518" y="161988"/>
                    <a:pt x="50327" y="161731"/>
                    <a:pt x="50975" y="162064"/>
                  </a:cubicBezTo>
                  <a:cubicBezTo>
                    <a:pt x="50985" y="162064"/>
                    <a:pt x="50985" y="162074"/>
                    <a:pt x="50994" y="162074"/>
                  </a:cubicBezTo>
                  <a:cubicBezTo>
                    <a:pt x="51756" y="162074"/>
                    <a:pt x="51947" y="163217"/>
                    <a:pt x="52137" y="163978"/>
                  </a:cubicBezTo>
                  <a:lnTo>
                    <a:pt x="53185" y="169789"/>
                  </a:lnTo>
                  <a:cubicBezTo>
                    <a:pt x="53337" y="170703"/>
                    <a:pt x="53595" y="171599"/>
                    <a:pt x="53947" y="172456"/>
                  </a:cubicBezTo>
                  <a:cubicBezTo>
                    <a:pt x="54299" y="173379"/>
                    <a:pt x="55023" y="174113"/>
                    <a:pt x="55947" y="174456"/>
                  </a:cubicBezTo>
                  <a:cubicBezTo>
                    <a:pt x="56462" y="174694"/>
                    <a:pt x="57052" y="174694"/>
                    <a:pt x="57566" y="174456"/>
                  </a:cubicBezTo>
                  <a:cubicBezTo>
                    <a:pt x="58119" y="174189"/>
                    <a:pt x="58481" y="173637"/>
                    <a:pt x="58519" y="173027"/>
                  </a:cubicBezTo>
                  <a:cubicBezTo>
                    <a:pt x="58338" y="172542"/>
                    <a:pt x="58081" y="172094"/>
                    <a:pt x="57757" y="171694"/>
                  </a:cubicBezTo>
                  <a:cubicBezTo>
                    <a:pt x="56871" y="170494"/>
                    <a:pt x="56319" y="169084"/>
                    <a:pt x="56138" y="167598"/>
                  </a:cubicBezTo>
                  <a:cubicBezTo>
                    <a:pt x="56138" y="167026"/>
                    <a:pt x="56138" y="166265"/>
                    <a:pt x="56709" y="166074"/>
                  </a:cubicBezTo>
                  <a:cubicBezTo>
                    <a:pt x="57014" y="165836"/>
                    <a:pt x="57452" y="165836"/>
                    <a:pt x="57757" y="166074"/>
                  </a:cubicBezTo>
                  <a:cubicBezTo>
                    <a:pt x="58481" y="166636"/>
                    <a:pt x="58957" y="167455"/>
                    <a:pt x="59090" y="168360"/>
                  </a:cubicBezTo>
                  <a:cubicBezTo>
                    <a:pt x="59290" y="169284"/>
                    <a:pt x="59681" y="170160"/>
                    <a:pt x="60233" y="170932"/>
                  </a:cubicBezTo>
                  <a:cubicBezTo>
                    <a:pt x="60786" y="171675"/>
                    <a:pt x="61815" y="171884"/>
                    <a:pt x="62615" y="171408"/>
                  </a:cubicBezTo>
                  <a:cubicBezTo>
                    <a:pt x="62996" y="170798"/>
                    <a:pt x="62996" y="170017"/>
                    <a:pt x="62615" y="169408"/>
                  </a:cubicBezTo>
                  <a:cubicBezTo>
                    <a:pt x="62358" y="168751"/>
                    <a:pt x="62005" y="168141"/>
                    <a:pt x="61567" y="167598"/>
                  </a:cubicBezTo>
                  <a:cubicBezTo>
                    <a:pt x="60157" y="165750"/>
                    <a:pt x="59129" y="163645"/>
                    <a:pt x="58519" y="161407"/>
                  </a:cubicBezTo>
                  <a:cubicBezTo>
                    <a:pt x="58519" y="160740"/>
                    <a:pt x="58519" y="159693"/>
                    <a:pt x="58519" y="159406"/>
                  </a:cubicBezTo>
                  <a:cubicBezTo>
                    <a:pt x="58890" y="159140"/>
                    <a:pt x="59386" y="159140"/>
                    <a:pt x="59757" y="159406"/>
                  </a:cubicBezTo>
                  <a:cubicBezTo>
                    <a:pt x="60052" y="159778"/>
                    <a:pt x="60281" y="160197"/>
                    <a:pt x="60424" y="160645"/>
                  </a:cubicBezTo>
                  <a:cubicBezTo>
                    <a:pt x="60681" y="161426"/>
                    <a:pt x="61005" y="162198"/>
                    <a:pt x="61377" y="162931"/>
                  </a:cubicBezTo>
                  <a:cubicBezTo>
                    <a:pt x="61672" y="163845"/>
                    <a:pt x="62272" y="164617"/>
                    <a:pt x="63091" y="165122"/>
                  </a:cubicBezTo>
                  <a:cubicBezTo>
                    <a:pt x="63844" y="165607"/>
                    <a:pt x="64844" y="165388"/>
                    <a:pt x="65329" y="164636"/>
                  </a:cubicBezTo>
                  <a:cubicBezTo>
                    <a:pt x="65386" y="164550"/>
                    <a:pt x="65434" y="164455"/>
                    <a:pt x="65472" y="164360"/>
                  </a:cubicBezTo>
                  <a:cubicBezTo>
                    <a:pt x="65520" y="163512"/>
                    <a:pt x="65205" y="162683"/>
                    <a:pt x="64615" y="162074"/>
                  </a:cubicBezTo>
                  <a:cubicBezTo>
                    <a:pt x="64215" y="161464"/>
                    <a:pt x="63929" y="160788"/>
                    <a:pt x="63758" y="160073"/>
                  </a:cubicBezTo>
                  <a:cubicBezTo>
                    <a:pt x="63615" y="159740"/>
                    <a:pt x="63615" y="159359"/>
                    <a:pt x="63758" y="159026"/>
                  </a:cubicBezTo>
                  <a:cubicBezTo>
                    <a:pt x="63701" y="158873"/>
                    <a:pt x="63701" y="158702"/>
                    <a:pt x="63758" y="158550"/>
                  </a:cubicBezTo>
                  <a:cubicBezTo>
                    <a:pt x="64739" y="158083"/>
                    <a:pt x="65920" y="158407"/>
                    <a:pt x="66520" y="159311"/>
                  </a:cubicBezTo>
                  <a:cubicBezTo>
                    <a:pt x="67015" y="160216"/>
                    <a:pt x="67282" y="161235"/>
                    <a:pt x="67282" y="162264"/>
                  </a:cubicBezTo>
                  <a:cubicBezTo>
                    <a:pt x="67234" y="163341"/>
                    <a:pt x="67425" y="164417"/>
                    <a:pt x="67853" y="165407"/>
                  </a:cubicBezTo>
                  <a:cubicBezTo>
                    <a:pt x="67968" y="165664"/>
                    <a:pt x="68168" y="165865"/>
                    <a:pt x="68425" y="165979"/>
                  </a:cubicBezTo>
                  <a:cubicBezTo>
                    <a:pt x="68901" y="166255"/>
                    <a:pt x="69473" y="166255"/>
                    <a:pt x="69949" y="165979"/>
                  </a:cubicBezTo>
                  <a:cubicBezTo>
                    <a:pt x="70330" y="165807"/>
                    <a:pt x="70654" y="165550"/>
                    <a:pt x="70902" y="165217"/>
                  </a:cubicBezTo>
                  <a:cubicBezTo>
                    <a:pt x="71606" y="164084"/>
                    <a:pt x="71606" y="162635"/>
                    <a:pt x="70902" y="161502"/>
                  </a:cubicBezTo>
                  <a:cubicBezTo>
                    <a:pt x="70235" y="160359"/>
                    <a:pt x="69282" y="159406"/>
                    <a:pt x="68711" y="158168"/>
                  </a:cubicBezTo>
                  <a:cubicBezTo>
                    <a:pt x="68368" y="157540"/>
                    <a:pt x="68368" y="156787"/>
                    <a:pt x="68711" y="156168"/>
                  </a:cubicBezTo>
                  <a:cubicBezTo>
                    <a:pt x="69254" y="155682"/>
                    <a:pt x="70073" y="155682"/>
                    <a:pt x="70616" y="156168"/>
                  </a:cubicBezTo>
                  <a:cubicBezTo>
                    <a:pt x="71073" y="156682"/>
                    <a:pt x="71406" y="157301"/>
                    <a:pt x="71568" y="157978"/>
                  </a:cubicBezTo>
                  <a:cubicBezTo>
                    <a:pt x="71473" y="158416"/>
                    <a:pt x="71473" y="158873"/>
                    <a:pt x="71568" y="159311"/>
                  </a:cubicBezTo>
                  <a:cubicBezTo>
                    <a:pt x="71778" y="159740"/>
                    <a:pt x="72159" y="160045"/>
                    <a:pt x="72616" y="160169"/>
                  </a:cubicBezTo>
                  <a:cubicBezTo>
                    <a:pt x="73473" y="160169"/>
                    <a:pt x="74140" y="159216"/>
                    <a:pt x="74235" y="158359"/>
                  </a:cubicBezTo>
                  <a:cubicBezTo>
                    <a:pt x="74092" y="157492"/>
                    <a:pt x="73902" y="156635"/>
                    <a:pt x="73664" y="155787"/>
                  </a:cubicBezTo>
                  <a:cubicBezTo>
                    <a:pt x="73826" y="155339"/>
                    <a:pt x="74235" y="155035"/>
                    <a:pt x="74711" y="155025"/>
                  </a:cubicBezTo>
                  <a:cubicBezTo>
                    <a:pt x="75207" y="154939"/>
                    <a:pt x="75712" y="155120"/>
                    <a:pt x="76045" y="155501"/>
                  </a:cubicBezTo>
                  <a:cubicBezTo>
                    <a:pt x="76378" y="155844"/>
                    <a:pt x="76607" y="156273"/>
                    <a:pt x="76712" y="156740"/>
                  </a:cubicBezTo>
                  <a:cubicBezTo>
                    <a:pt x="76978" y="157854"/>
                    <a:pt x="77426" y="158921"/>
                    <a:pt x="78045" y="159883"/>
                  </a:cubicBezTo>
                  <a:cubicBezTo>
                    <a:pt x="78702" y="160845"/>
                    <a:pt x="79750" y="161464"/>
                    <a:pt x="80903" y="161597"/>
                  </a:cubicBezTo>
                  <a:cubicBezTo>
                    <a:pt x="81560" y="161626"/>
                    <a:pt x="82179" y="161302"/>
                    <a:pt x="82522" y="160740"/>
                  </a:cubicBezTo>
                  <a:cubicBezTo>
                    <a:pt x="82570" y="160454"/>
                    <a:pt x="82570" y="160169"/>
                    <a:pt x="82522" y="159883"/>
                  </a:cubicBezTo>
                  <a:cubicBezTo>
                    <a:pt x="82331" y="158378"/>
                    <a:pt x="81665" y="156978"/>
                    <a:pt x="80617" y="155882"/>
                  </a:cubicBezTo>
                  <a:cubicBezTo>
                    <a:pt x="80112" y="155292"/>
                    <a:pt x="79722" y="154615"/>
                    <a:pt x="79474" y="153882"/>
                  </a:cubicBezTo>
                  <a:cubicBezTo>
                    <a:pt x="79236" y="153501"/>
                    <a:pt x="79236" y="153025"/>
                    <a:pt x="79474" y="152644"/>
                  </a:cubicBezTo>
                  <a:cubicBezTo>
                    <a:pt x="79950" y="152644"/>
                    <a:pt x="80427" y="152644"/>
                    <a:pt x="80807" y="152644"/>
                  </a:cubicBezTo>
                  <a:cubicBezTo>
                    <a:pt x="81141" y="152968"/>
                    <a:pt x="81579" y="153168"/>
                    <a:pt x="82046" y="153216"/>
                  </a:cubicBezTo>
                  <a:cubicBezTo>
                    <a:pt x="82589" y="153158"/>
                    <a:pt x="83036" y="152787"/>
                    <a:pt x="83189" y="152263"/>
                  </a:cubicBezTo>
                  <a:cubicBezTo>
                    <a:pt x="83246" y="151758"/>
                    <a:pt x="83246" y="151244"/>
                    <a:pt x="83189" y="150739"/>
                  </a:cubicBezTo>
                  <a:cubicBezTo>
                    <a:pt x="83151" y="150396"/>
                    <a:pt x="83151" y="150044"/>
                    <a:pt x="83189" y="149691"/>
                  </a:cubicBezTo>
                  <a:cubicBezTo>
                    <a:pt x="83189" y="149119"/>
                    <a:pt x="83856" y="148358"/>
                    <a:pt x="84522" y="148358"/>
                  </a:cubicBezTo>
                  <a:cubicBezTo>
                    <a:pt x="85037" y="148396"/>
                    <a:pt x="85484" y="148729"/>
                    <a:pt x="85665" y="149215"/>
                  </a:cubicBezTo>
                  <a:cubicBezTo>
                    <a:pt x="85760" y="149748"/>
                    <a:pt x="85760" y="150301"/>
                    <a:pt x="85665" y="150834"/>
                  </a:cubicBezTo>
                  <a:cubicBezTo>
                    <a:pt x="85608" y="151339"/>
                    <a:pt x="85608" y="151853"/>
                    <a:pt x="85665" y="152358"/>
                  </a:cubicBezTo>
                  <a:cubicBezTo>
                    <a:pt x="85665" y="152358"/>
                    <a:pt x="85665" y="152358"/>
                    <a:pt x="85665" y="152834"/>
                  </a:cubicBezTo>
                  <a:cubicBezTo>
                    <a:pt x="85665" y="153310"/>
                    <a:pt x="85665" y="153882"/>
                    <a:pt x="86332" y="153977"/>
                  </a:cubicBezTo>
                  <a:cubicBezTo>
                    <a:pt x="86999" y="154073"/>
                    <a:pt x="88047" y="153310"/>
                    <a:pt x="88618" y="152358"/>
                  </a:cubicBezTo>
                  <a:cubicBezTo>
                    <a:pt x="89085" y="151234"/>
                    <a:pt x="89085" y="149958"/>
                    <a:pt x="88618" y="148834"/>
                  </a:cubicBezTo>
                  <a:cubicBezTo>
                    <a:pt x="88475" y="148272"/>
                    <a:pt x="88475" y="147681"/>
                    <a:pt x="88618" y="147119"/>
                  </a:cubicBezTo>
                  <a:cubicBezTo>
                    <a:pt x="88732" y="146843"/>
                    <a:pt x="88894" y="146586"/>
                    <a:pt x="89094" y="146357"/>
                  </a:cubicBezTo>
                  <a:cubicBezTo>
                    <a:pt x="87275" y="137147"/>
                    <a:pt x="86065" y="127822"/>
                    <a:pt x="85475" y="118449"/>
                  </a:cubicBezTo>
                  <a:cubicBezTo>
                    <a:pt x="84046" y="85778"/>
                    <a:pt x="89189" y="52346"/>
                    <a:pt x="89189" y="2005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10" name="Freeform: Shape 609">
              <a:extLst>
                <a:ext uri="{FF2B5EF4-FFF2-40B4-BE49-F238E27FC236}">
                  <a16:creationId xmlns:a16="http://schemas.microsoft.com/office/drawing/2014/main" xmlns="" id="{16899BED-6185-D448-1996-2C0FE13BF70F}"/>
                </a:ext>
              </a:extLst>
            </p:cNvPr>
            <p:cNvSpPr/>
            <p:nvPr/>
          </p:nvSpPr>
          <p:spPr>
            <a:xfrm>
              <a:off x="4888145" y="3743634"/>
              <a:ext cx="105572" cy="173712"/>
            </a:xfrm>
            <a:custGeom>
              <a:avLst/>
              <a:gdLst>
                <a:gd name="connsiteX0" fmla="*/ 96636 w 105572"/>
                <a:gd name="connsiteY0" fmla="*/ 55393 h 173712"/>
                <a:gd name="connsiteX1" fmla="*/ 99112 w 105572"/>
                <a:gd name="connsiteY1" fmla="*/ 37772 h 173712"/>
                <a:gd name="connsiteX2" fmla="*/ 104160 w 105572"/>
                <a:gd name="connsiteY2" fmla="*/ 26438 h 173712"/>
                <a:gd name="connsiteX3" fmla="*/ 105018 w 105572"/>
                <a:gd name="connsiteY3" fmla="*/ 10626 h 173712"/>
                <a:gd name="connsiteX4" fmla="*/ 105018 w 105572"/>
                <a:gd name="connsiteY4" fmla="*/ 9864 h 173712"/>
                <a:gd name="connsiteX5" fmla="*/ 102351 w 105572"/>
                <a:gd name="connsiteY5" fmla="*/ 8055 h 173712"/>
                <a:gd name="connsiteX6" fmla="*/ 100731 w 105572"/>
                <a:gd name="connsiteY6" fmla="*/ 8817 h 173712"/>
                <a:gd name="connsiteX7" fmla="*/ 100731 w 105572"/>
                <a:gd name="connsiteY7" fmla="*/ 9674 h 173712"/>
                <a:gd name="connsiteX8" fmla="*/ 102541 w 105572"/>
                <a:gd name="connsiteY8" fmla="*/ 13769 h 173712"/>
                <a:gd name="connsiteX9" fmla="*/ 103589 w 105572"/>
                <a:gd name="connsiteY9" fmla="*/ 15865 h 173712"/>
                <a:gd name="connsiteX10" fmla="*/ 103113 w 105572"/>
                <a:gd name="connsiteY10" fmla="*/ 17008 h 173712"/>
                <a:gd name="connsiteX11" fmla="*/ 101874 w 105572"/>
                <a:gd name="connsiteY11" fmla="*/ 17008 h 173712"/>
                <a:gd name="connsiteX12" fmla="*/ 100636 w 105572"/>
                <a:gd name="connsiteY12" fmla="*/ 16437 h 173712"/>
                <a:gd name="connsiteX13" fmla="*/ 99588 w 105572"/>
                <a:gd name="connsiteY13" fmla="*/ 17293 h 173712"/>
                <a:gd name="connsiteX14" fmla="*/ 99588 w 105572"/>
                <a:gd name="connsiteY14" fmla="*/ 18818 h 173712"/>
                <a:gd name="connsiteX15" fmla="*/ 99588 w 105572"/>
                <a:gd name="connsiteY15" fmla="*/ 19865 h 173712"/>
                <a:gd name="connsiteX16" fmla="*/ 98255 w 105572"/>
                <a:gd name="connsiteY16" fmla="*/ 21199 h 173712"/>
                <a:gd name="connsiteX17" fmla="*/ 97207 w 105572"/>
                <a:gd name="connsiteY17" fmla="*/ 20246 h 173712"/>
                <a:gd name="connsiteX18" fmla="*/ 97207 w 105572"/>
                <a:gd name="connsiteY18" fmla="*/ 18722 h 173712"/>
                <a:gd name="connsiteX19" fmla="*/ 97207 w 105572"/>
                <a:gd name="connsiteY19" fmla="*/ 17198 h 173712"/>
                <a:gd name="connsiteX20" fmla="*/ 96636 w 105572"/>
                <a:gd name="connsiteY20" fmla="*/ 16055 h 173712"/>
                <a:gd name="connsiteX21" fmla="*/ 94350 w 105572"/>
                <a:gd name="connsiteY21" fmla="*/ 17580 h 173712"/>
                <a:gd name="connsiteX22" fmla="*/ 93873 w 105572"/>
                <a:gd name="connsiteY22" fmla="*/ 21008 h 173712"/>
                <a:gd name="connsiteX23" fmla="*/ 93873 w 105572"/>
                <a:gd name="connsiteY23" fmla="*/ 22723 h 173712"/>
                <a:gd name="connsiteX24" fmla="*/ 92730 w 105572"/>
                <a:gd name="connsiteY24" fmla="*/ 24723 h 173712"/>
                <a:gd name="connsiteX25" fmla="*/ 92730 w 105572"/>
                <a:gd name="connsiteY25" fmla="*/ 24723 h 173712"/>
                <a:gd name="connsiteX26" fmla="*/ 91397 w 105572"/>
                <a:gd name="connsiteY26" fmla="*/ 22342 h 173712"/>
                <a:gd name="connsiteX27" fmla="*/ 91873 w 105572"/>
                <a:gd name="connsiteY27" fmla="*/ 19579 h 173712"/>
                <a:gd name="connsiteX28" fmla="*/ 91302 w 105572"/>
                <a:gd name="connsiteY28" fmla="*/ 17103 h 173712"/>
                <a:gd name="connsiteX29" fmla="*/ 89587 w 105572"/>
                <a:gd name="connsiteY29" fmla="*/ 18342 h 173712"/>
                <a:gd name="connsiteX30" fmla="*/ 89587 w 105572"/>
                <a:gd name="connsiteY30" fmla="*/ 20628 h 173712"/>
                <a:gd name="connsiteX31" fmla="*/ 87777 w 105572"/>
                <a:gd name="connsiteY31" fmla="*/ 21675 h 173712"/>
                <a:gd name="connsiteX32" fmla="*/ 87777 w 105572"/>
                <a:gd name="connsiteY32" fmla="*/ 19008 h 173712"/>
                <a:gd name="connsiteX33" fmla="*/ 89206 w 105572"/>
                <a:gd name="connsiteY33" fmla="*/ 15865 h 173712"/>
                <a:gd name="connsiteX34" fmla="*/ 89778 w 105572"/>
                <a:gd name="connsiteY34" fmla="*/ 14151 h 173712"/>
                <a:gd name="connsiteX35" fmla="*/ 88825 w 105572"/>
                <a:gd name="connsiteY35" fmla="*/ 12817 h 173712"/>
                <a:gd name="connsiteX36" fmla="*/ 87111 w 105572"/>
                <a:gd name="connsiteY36" fmla="*/ 13865 h 173712"/>
                <a:gd name="connsiteX37" fmla="*/ 85968 w 105572"/>
                <a:gd name="connsiteY37" fmla="*/ 16627 h 173712"/>
                <a:gd name="connsiteX38" fmla="*/ 84158 w 105572"/>
                <a:gd name="connsiteY38" fmla="*/ 19389 h 173712"/>
                <a:gd name="connsiteX39" fmla="*/ 82729 w 105572"/>
                <a:gd name="connsiteY39" fmla="*/ 17675 h 173712"/>
                <a:gd name="connsiteX40" fmla="*/ 83777 w 105572"/>
                <a:gd name="connsiteY40" fmla="*/ 15484 h 173712"/>
                <a:gd name="connsiteX41" fmla="*/ 85110 w 105572"/>
                <a:gd name="connsiteY41" fmla="*/ 12436 h 173712"/>
                <a:gd name="connsiteX42" fmla="*/ 82891 w 105572"/>
                <a:gd name="connsiteY42" fmla="*/ 11455 h 173712"/>
                <a:gd name="connsiteX43" fmla="*/ 82824 w 105572"/>
                <a:gd name="connsiteY43" fmla="*/ 11483 h 173712"/>
                <a:gd name="connsiteX44" fmla="*/ 80919 w 105572"/>
                <a:gd name="connsiteY44" fmla="*/ 13484 h 173712"/>
                <a:gd name="connsiteX45" fmla="*/ 79776 w 105572"/>
                <a:gd name="connsiteY45" fmla="*/ 16055 h 173712"/>
                <a:gd name="connsiteX46" fmla="*/ 78633 w 105572"/>
                <a:gd name="connsiteY46" fmla="*/ 16913 h 173712"/>
                <a:gd name="connsiteX47" fmla="*/ 79586 w 105572"/>
                <a:gd name="connsiteY47" fmla="*/ 12150 h 173712"/>
                <a:gd name="connsiteX48" fmla="*/ 80729 w 105572"/>
                <a:gd name="connsiteY48" fmla="*/ 10721 h 173712"/>
                <a:gd name="connsiteX49" fmla="*/ 80062 w 105572"/>
                <a:gd name="connsiteY49" fmla="*/ 9197 h 173712"/>
                <a:gd name="connsiteX50" fmla="*/ 79491 w 105572"/>
                <a:gd name="connsiteY50" fmla="*/ 9197 h 173712"/>
                <a:gd name="connsiteX51" fmla="*/ 76824 w 105572"/>
                <a:gd name="connsiteY51" fmla="*/ 11960 h 173712"/>
                <a:gd name="connsiteX52" fmla="*/ 75585 w 105572"/>
                <a:gd name="connsiteY52" fmla="*/ 14912 h 173712"/>
                <a:gd name="connsiteX53" fmla="*/ 77586 w 105572"/>
                <a:gd name="connsiteY53" fmla="*/ 7959 h 173712"/>
                <a:gd name="connsiteX54" fmla="*/ 79205 w 105572"/>
                <a:gd name="connsiteY54" fmla="*/ 6340 h 173712"/>
                <a:gd name="connsiteX55" fmla="*/ 79205 w 105572"/>
                <a:gd name="connsiteY55" fmla="*/ 4149 h 173712"/>
                <a:gd name="connsiteX56" fmla="*/ 77395 w 105572"/>
                <a:gd name="connsiteY56" fmla="*/ 3577 h 173712"/>
                <a:gd name="connsiteX57" fmla="*/ 73395 w 105572"/>
                <a:gd name="connsiteY57" fmla="*/ 6435 h 173712"/>
                <a:gd name="connsiteX58" fmla="*/ 72252 w 105572"/>
                <a:gd name="connsiteY58" fmla="*/ 11579 h 173712"/>
                <a:gd name="connsiteX59" fmla="*/ 71299 w 105572"/>
                <a:gd name="connsiteY59" fmla="*/ 13007 h 173712"/>
                <a:gd name="connsiteX60" fmla="*/ 69680 w 105572"/>
                <a:gd name="connsiteY60" fmla="*/ 11579 h 173712"/>
                <a:gd name="connsiteX61" fmla="*/ 70251 w 105572"/>
                <a:gd name="connsiteY61" fmla="*/ 9102 h 173712"/>
                <a:gd name="connsiteX62" fmla="*/ 70251 w 105572"/>
                <a:gd name="connsiteY62" fmla="*/ 6721 h 173712"/>
                <a:gd name="connsiteX63" fmla="*/ 67584 w 105572"/>
                <a:gd name="connsiteY63" fmla="*/ 6721 h 173712"/>
                <a:gd name="connsiteX64" fmla="*/ 66441 w 105572"/>
                <a:gd name="connsiteY64" fmla="*/ 9578 h 173712"/>
                <a:gd name="connsiteX65" fmla="*/ 66441 w 105572"/>
                <a:gd name="connsiteY65" fmla="*/ 11198 h 173712"/>
                <a:gd name="connsiteX66" fmla="*/ 66441 w 105572"/>
                <a:gd name="connsiteY66" fmla="*/ 5006 h 173712"/>
                <a:gd name="connsiteX67" fmla="*/ 66441 w 105572"/>
                <a:gd name="connsiteY67" fmla="*/ 3387 h 173712"/>
                <a:gd name="connsiteX68" fmla="*/ 65775 w 105572"/>
                <a:gd name="connsiteY68" fmla="*/ 1958 h 173712"/>
                <a:gd name="connsiteX69" fmla="*/ 65013 w 105572"/>
                <a:gd name="connsiteY69" fmla="*/ 1958 h 173712"/>
                <a:gd name="connsiteX70" fmla="*/ 62631 w 105572"/>
                <a:gd name="connsiteY70" fmla="*/ 5006 h 173712"/>
                <a:gd name="connsiteX71" fmla="*/ 62631 w 105572"/>
                <a:gd name="connsiteY71" fmla="*/ 9197 h 173712"/>
                <a:gd name="connsiteX72" fmla="*/ 61774 w 105572"/>
                <a:gd name="connsiteY72" fmla="*/ 10436 h 173712"/>
                <a:gd name="connsiteX73" fmla="*/ 61298 w 105572"/>
                <a:gd name="connsiteY73" fmla="*/ 10436 h 173712"/>
                <a:gd name="connsiteX74" fmla="*/ 60536 w 105572"/>
                <a:gd name="connsiteY74" fmla="*/ 4340 h 173712"/>
                <a:gd name="connsiteX75" fmla="*/ 57964 w 105572"/>
                <a:gd name="connsiteY75" fmla="*/ 1482 h 173712"/>
                <a:gd name="connsiteX76" fmla="*/ 55773 w 105572"/>
                <a:gd name="connsiteY76" fmla="*/ 1482 h 173712"/>
                <a:gd name="connsiteX77" fmla="*/ 55773 w 105572"/>
                <a:gd name="connsiteY77" fmla="*/ 2530 h 173712"/>
                <a:gd name="connsiteX78" fmla="*/ 58059 w 105572"/>
                <a:gd name="connsiteY78" fmla="*/ 6626 h 173712"/>
                <a:gd name="connsiteX79" fmla="*/ 58631 w 105572"/>
                <a:gd name="connsiteY79" fmla="*/ 11293 h 173712"/>
                <a:gd name="connsiteX80" fmla="*/ 56916 w 105572"/>
                <a:gd name="connsiteY80" fmla="*/ 10245 h 173712"/>
                <a:gd name="connsiteX81" fmla="*/ 56440 w 105572"/>
                <a:gd name="connsiteY81" fmla="*/ 8055 h 173712"/>
                <a:gd name="connsiteX82" fmla="*/ 56440 w 105572"/>
                <a:gd name="connsiteY82" fmla="*/ 8055 h 173712"/>
                <a:gd name="connsiteX83" fmla="*/ 55297 w 105572"/>
                <a:gd name="connsiteY83" fmla="*/ 9483 h 173712"/>
                <a:gd name="connsiteX84" fmla="*/ 54440 w 105572"/>
                <a:gd name="connsiteY84" fmla="*/ 11198 h 173712"/>
                <a:gd name="connsiteX85" fmla="*/ 53583 w 105572"/>
                <a:gd name="connsiteY85" fmla="*/ 6054 h 173712"/>
                <a:gd name="connsiteX86" fmla="*/ 49487 w 105572"/>
                <a:gd name="connsiteY86" fmla="*/ -328 h 173712"/>
                <a:gd name="connsiteX87" fmla="*/ 48439 w 105572"/>
                <a:gd name="connsiteY87" fmla="*/ -328 h 173712"/>
                <a:gd name="connsiteX88" fmla="*/ 47010 w 105572"/>
                <a:gd name="connsiteY88" fmla="*/ 1578 h 173712"/>
                <a:gd name="connsiteX89" fmla="*/ 47677 w 105572"/>
                <a:gd name="connsiteY89" fmla="*/ 4149 h 173712"/>
                <a:gd name="connsiteX90" fmla="*/ 48439 w 105572"/>
                <a:gd name="connsiteY90" fmla="*/ 7864 h 173712"/>
                <a:gd name="connsiteX91" fmla="*/ 47010 w 105572"/>
                <a:gd name="connsiteY91" fmla="*/ 10817 h 173712"/>
                <a:gd name="connsiteX92" fmla="*/ 44724 w 105572"/>
                <a:gd name="connsiteY92" fmla="*/ 8817 h 173712"/>
                <a:gd name="connsiteX93" fmla="*/ 43867 w 105572"/>
                <a:gd name="connsiteY93" fmla="*/ 5578 h 173712"/>
                <a:gd name="connsiteX94" fmla="*/ 41200 w 105572"/>
                <a:gd name="connsiteY94" fmla="*/ 5578 h 173712"/>
                <a:gd name="connsiteX95" fmla="*/ 41200 w 105572"/>
                <a:gd name="connsiteY95" fmla="*/ 6816 h 173712"/>
                <a:gd name="connsiteX96" fmla="*/ 42248 w 105572"/>
                <a:gd name="connsiteY96" fmla="*/ 9483 h 173712"/>
                <a:gd name="connsiteX97" fmla="*/ 42248 w 105572"/>
                <a:gd name="connsiteY97" fmla="*/ 12150 h 173712"/>
                <a:gd name="connsiteX98" fmla="*/ 40438 w 105572"/>
                <a:gd name="connsiteY98" fmla="*/ 12722 h 173712"/>
                <a:gd name="connsiteX99" fmla="*/ 39390 w 105572"/>
                <a:gd name="connsiteY99" fmla="*/ 10721 h 173712"/>
                <a:gd name="connsiteX100" fmla="*/ 38533 w 105572"/>
                <a:gd name="connsiteY100" fmla="*/ 4911 h 173712"/>
                <a:gd name="connsiteX101" fmla="*/ 37866 w 105572"/>
                <a:gd name="connsiteY101" fmla="*/ 2149 h 173712"/>
                <a:gd name="connsiteX102" fmla="*/ 36057 w 105572"/>
                <a:gd name="connsiteY102" fmla="*/ 149 h 173712"/>
                <a:gd name="connsiteX103" fmla="*/ 34437 w 105572"/>
                <a:gd name="connsiteY103" fmla="*/ 149 h 173712"/>
                <a:gd name="connsiteX104" fmla="*/ 33485 w 105572"/>
                <a:gd name="connsiteY104" fmla="*/ 1482 h 173712"/>
                <a:gd name="connsiteX105" fmla="*/ 34152 w 105572"/>
                <a:gd name="connsiteY105" fmla="*/ 2816 h 173712"/>
                <a:gd name="connsiteX106" fmla="*/ 35580 w 105572"/>
                <a:gd name="connsiteY106" fmla="*/ 6912 h 173712"/>
                <a:gd name="connsiteX107" fmla="*/ 35009 w 105572"/>
                <a:gd name="connsiteY107" fmla="*/ 8531 h 173712"/>
                <a:gd name="connsiteX108" fmla="*/ 33961 w 105572"/>
                <a:gd name="connsiteY108" fmla="*/ 8531 h 173712"/>
                <a:gd name="connsiteX109" fmla="*/ 32723 w 105572"/>
                <a:gd name="connsiteY109" fmla="*/ 6149 h 173712"/>
                <a:gd name="connsiteX110" fmla="*/ 31770 w 105572"/>
                <a:gd name="connsiteY110" fmla="*/ 3577 h 173712"/>
                <a:gd name="connsiteX111" fmla="*/ 29494 w 105572"/>
                <a:gd name="connsiteY111" fmla="*/ 3301 h 173712"/>
                <a:gd name="connsiteX112" fmla="*/ 28913 w 105572"/>
                <a:gd name="connsiteY112" fmla="*/ 4911 h 173712"/>
                <a:gd name="connsiteX113" fmla="*/ 29961 w 105572"/>
                <a:gd name="connsiteY113" fmla="*/ 6816 h 173712"/>
                <a:gd name="connsiteX114" fmla="*/ 32628 w 105572"/>
                <a:gd name="connsiteY114" fmla="*/ 13102 h 173712"/>
                <a:gd name="connsiteX115" fmla="*/ 32151 w 105572"/>
                <a:gd name="connsiteY115" fmla="*/ 15008 h 173712"/>
                <a:gd name="connsiteX116" fmla="*/ 30913 w 105572"/>
                <a:gd name="connsiteY116" fmla="*/ 15008 h 173712"/>
                <a:gd name="connsiteX117" fmla="*/ 30342 w 105572"/>
                <a:gd name="connsiteY117" fmla="*/ 13674 h 173712"/>
                <a:gd name="connsiteX118" fmla="*/ 29484 w 105572"/>
                <a:gd name="connsiteY118" fmla="*/ 11388 h 173712"/>
                <a:gd name="connsiteX119" fmla="*/ 27865 w 105572"/>
                <a:gd name="connsiteY119" fmla="*/ 9197 h 173712"/>
                <a:gd name="connsiteX120" fmla="*/ 25522 w 105572"/>
                <a:gd name="connsiteY120" fmla="*/ 9807 h 173712"/>
                <a:gd name="connsiteX121" fmla="*/ 25484 w 105572"/>
                <a:gd name="connsiteY121" fmla="*/ 9864 h 173712"/>
                <a:gd name="connsiteX122" fmla="*/ 26246 w 105572"/>
                <a:gd name="connsiteY122" fmla="*/ 12150 h 173712"/>
                <a:gd name="connsiteX123" fmla="*/ 27103 w 105572"/>
                <a:gd name="connsiteY123" fmla="*/ 14151 h 173712"/>
                <a:gd name="connsiteX124" fmla="*/ 27103 w 105572"/>
                <a:gd name="connsiteY124" fmla="*/ 15294 h 173712"/>
                <a:gd name="connsiteX125" fmla="*/ 27103 w 105572"/>
                <a:gd name="connsiteY125" fmla="*/ 15294 h 173712"/>
                <a:gd name="connsiteX126" fmla="*/ 24436 w 105572"/>
                <a:gd name="connsiteY126" fmla="*/ 14531 h 173712"/>
                <a:gd name="connsiteX127" fmla="*/ 23769 w 105572"/>
                <a:gd name="connsiteY127" fmla="*/ 11483 h 173712"/>
                <a:gd name="connsiteX128" fmla="*/ 23769 w 105572"/>
                <a:gd name="connsiteY128" fmla="*/ 8340 h 173712"/>
                <a:gd name="connsiteX129" fmla="*/ 23198 w 105572"/>
                <a:gd name="connsiteY129" fmla="*/ 7673 h 173712"/>
                <a:gd name="connsiteX130" fmla="*/ 21674 w 105572"/>
                <a:gd name="connsiteY130" fmla="*/ 7673 h 173712"/>
                <a:gd name="connsiteX131" fmla="*/ 20721 w 105572"/>
                <a:gd name="connsiteY131" fmla="*/ 8340 h 173712"/>
                <a:gd name="connsiteX132" fmla="*/ 20721 w 105572"/>
                <a:gd name="connsiteY132" fmla="*/ 12150 h 173712"/>
                <a:gd name="connsiteX133" fmla="*/ 22722 w 105572"/>
                <a:gd name="connsiteY133" fmla="*/ 15579 h 173712"/>
                <a:gd name="connsiteX134" fmla="*/ 22722 w 105572"/>
                <a:gd name="connsiteY134" fmla="*/ 17484 h 173712"/>
                <a:gd name="connsiteX135" fmla="*/ 20912 w 105572"/>
                <a:gd name="connsiteY135" fmla="*/ 17484 h 173712"/>
                <a:gd name="connsiteX136" fmla="*/ 20055 w 105572"/>
                <a:gd name="connsiteY136" fmla="*/ 15579 h 173712"/>
                <a:gd name="connsiteX137" fmla="*/ 20055 w 105572"/>
                <a:gd name="connsiteY137" fmla="*/ 14245 h 173712"/>
                <a:gd name="connsiteX138" fmla="*/ 19007 w 105572"/>
                <a:gd name="connsiteY138" fmla="*/ 13389 h 173712"/>
                <a:gd name="connsiteX139" fmla="*/ 17388 w 105572"/>
                <a:gd name="connsiteY139" fmla="*/ 15103 h 173712"/>
                <a:gd name="connsiteX140" fmla="*/ 17864 w 105572"/>
                <a:gd name="connsiteY140" fmla="*/ 17770 h 173712"/>
                <a:gd name="connsiteX141" fmla="*/ 16816 w 105572"/>
                <a:gd name="connsiteY141" fmla="*/ 18436 h 173712"/>
                <a:gd name="connsiteX142" fmla="*/ 15483 w 105572"/>
                <a:gd name="connsiteY142" fmla="*/ 18436 h 173712"/>
                <a:gd name="connsiteX143" fmla="*/ 14911 w 105572"/>
                <a:gd name="connsiteY143" fmla="*/ 17103 h 173712"/>
                <a:gd name="connsiteX144" fmla="*/ 13768 w 105572"/>
                <a:gd name="connsiteY144" fmla="*/ 13960 h 173712"/>
                <a:gd name="connsiteX145" fmla="*/ 11006 w 105572"/>
                <a:gd name="connsiteY145" fmla="*/ 12150 h 173712"/>
                <a:gd name="connsiteX146" fmla="*/ 9387 w 105572"/>
                <a:gd name="connsiteY146" fmla="*/ 12912 h 173712"/>
                <a:gd name="connsiteX147" fmla="*/ 9387 w 105572"/>
                <a:gd name="connsiteY147" fmla="*/ 13769 h 173712"/>
                <a:gd name="connsiteX148" fmla="*/ 11006 w 105572"/>
                <a:gd name="connsiteY148" fmla="*/ 17865 h 173712"/>
                <a:gd name="connsiteX149" fmla="*/ 12054 w 105572"/>
                <a:gd name="connsiteY149" fmla="*/ 19865 h 173712"/>
                <a:gd name="connsiteX150" fmla="*/ 12054 w 105572"/>
                <a:gd name="connsiteY150" fmla="*/ 21104 h 173712"/>
                <a:gd name="connsiteX151" fmla="*/ 10720 w 105572"/>
                <a:gd name="connsiteY151" fmla="*/ 21104 h 173712"/>
                <a:gd name="connsiteX152" fmla="*/ 9577 w 105572"/>
                <a:gd name="connsiteY152" fmla="*/ 20532 h 173712"/>
                <a:gd name="connsiteX153" fmla="*/ 8434 w 105572"/>
                <a:gd name="connsiteY153" fmla="*/ 21389 h 173712"/>
                <a:gd name="connsiteX154" fmla="*/ 8434 w 105572"/>
                <a:gd name="connsiteY154" fmla="*/ 22914 h 173712"/>
                <a:gd name="connsiteX155" fmla="*/ 8434 w 105572"/>
                <a:gd name="connsiteY155" fmla="*/ 23961 h 173712"/>
                <a:gd name="connsiteX156" fmla="*/ 7101 w 105572"/>
                <a:gd name="connsiteY156" fmla="*/ 25295 h 173712"/>
                <a:gd name="connsiteX157" fmla="*/ 6053 w 105572"/>
                <a:gd name="connsiteY157" fmla="*/ 24247 h 173712"/>
                <a:gd name="connsiteX158" fmla="*/ 6053 w 105572"/>
                <a:gd name="connsiteY158" fmla="*/ 22723 h 173712"/>
                <a:gd name="connsiteX159" fmla="*/ 6053 w 105572"/>
                <a:gd name="connsiteY159" fmla="*/ 21199 h 173712"/>
                <a:gd name="connsiteX160" fmla="*/ 6053 w 105572"/>
                <a:gd name="connsiteY160" fmla="*/ 21199 h 173712"/>
                <a:gd name="connsiteX161" fmla="*/ 5386 w 105572"/>
                <a:gd name="connsiteY161" fmla="*/ 20056 h 173712"/>
                <a:gd name="connsiteX162" fmla="*/ 3100 w 105572"/>
                <a:gd name="connsiteY162" fmla="*/ 21580 h 173712"/>
                <a:gd name="connsiteX163" fmla="*/ 2624 w 105572"/>
                <a:gd name="connsiteY163" fmla="*/ 25009 h 173712"/>
                <a:gd name="connsiteX164" fmla="*/ 2624 w 105572"/>
                <a:gd name="connsiteY164" fmla="*/ 26723 h 173712"/>
                <a:gd name="connsiteX165" fmla="*/ 1481 w 105572"/>
                <a:gd name="connsiteY165" fmla="*/ 28724 h 173712"/>
                <a:gd name="connsiteX166" fmla="*/ 1481 w 105572"/>
                <a:gd name="connsiteY166" fmla="*/ 28724 h 173712"/>
                <a:gd name="connsiteX167" fmla="*/ 719 w 105572"/>
                <a:gd name="connsiteY167" fmla="*/ 26914 h 173712"/>
                <a:gd name="connsiteX168" fmla="*/ 2338 w 105572"/>
                <a:gd name="connsiteY168" fmla="*/ 34724 h 173712"/>
                <a:gd name="connsiteX169" fmla="*/ 3481 w 105572"/>
                <a:gd name="connsiteY169" fmla="*/ 51584 h 173712"/>
                <a:gd name="connsiteX170" fmla="*/ 5196 w 105572"/>
                <a:gd name="connsiteY170" fmla="*/ 123307 h 173712"/>
                <a:gd name="connsiteX171" fmla="*/ 3481 w 105572"/>
                <a:gd name="connsiteY171" fmla="*/ 140262 h 173712"/>
                <a:gd name="connsiteX172" fmla="*/ 243 w 105572"/>
                <a:gd name="connsiteY172" fmla="*/ 148072 h 173712"/>
                <a:gd name="connsiteX173" fmla="*/ 814 w 105572"/>
                <a:gd name="connsiteY173" fmla="*/ 157597 h 173712"/>
                <a:gd name="connsiteX174" fmla="*/ 814 w 105572"/>
                <a:gd name="connsiteY174" fmla="*/ 154454 h 173712"/>
                <a:gd name="connsiteX175" fmla="*/ 814 w 105572"/>
                <a:gd name="connsiteY175" fmla="*/ 152739 h 173712"/>
                <a:gd name="connsiteX176" fmla="*/ 1957 w 105572"/>
                <a:gd name="connsiteY176" fmla="*/ 150739 h 173712"/>
                <a:gd name="connsiteX177" fmla="*/ 1957 w 105572"/>
                <a:gd name="connsiteY177" fmla="*/ 150739 h 173712"/>
                <a:gd name="connsiteX178" fmla="*/ 3291 w 105572"/>
                <a:gd name="connsiteY178" fmla="*/ 153120 h 173712"/>
                <a:gd name="connsiteX179" fmla="*/ 2719 w 105572"/>
                <a:gd name="connsiteY179" fmla="*/ 155882 h 173712"/>
                <a:gd name="connsiteX180" fmla="*/ 3386 w 105572"/>
                <a:gd name="connsiteY180" fmla="*/ 158359 h 173712"/>
                <a:gd name="connsiteX181" fmla="*/ 5005 w 105572"/>
                <a:gd name="connsiteY181" fmla="*/ 157120 h 173712"/>
                <a:gd name="connsiteX182" fmla="*/ 5577 w 105572"/>
                <a:gd name="connsiteY182" fmla="*/ 154835 h 173712"/>
                <a:gd name="connsiteX183" fmla="*/ 7291 w 105572"/>
                <a:gd name="connsiteY183" fmla="*/ 153882 h 173712"/>
                <a:gd name="connsiteX184" fmla="*/ 7291 w 105572"/>
                <a:gd name="connsiteY184" fmla="*/ 156549 h 173712"/>
                <a:gd name="connsiteX185" fmla="*/ 5767 w 105572"/>
                <a:gd name="connsiteY185" fmla="*/ 159692 h 173712"/>
                <a:gd name="connsiteX186" fmla="*/ 5291 w 105572"/>
                <a:gd name="connsiteY186" fmla="*/ 161407 h 173712"/>
                <a:gd name="connsiteX187" fmla="*/ 6243 w 105572"/>
                <a:gd name="connsiteY187" fmla="*/ 162740 h 173712"/>
                <a:gd name="connsiteX188" fmla="*/ 7958 w 105572"/>
                <a:gd name="connsiteY188" fmla="*/ 161693 h 173712"/>
                <a:gd name="connsiteX189" fmla="*/ 9101 w 105572"/>
                <a:gd name="connsiteY189" fmla="*/ 159026 h 173712"/>
                <a:gd name="connsiteX190" fmla="*/ 11006 w 105572"/>
                <a:gd name="connsiteY190" fmla="*/ 156264 h 173712"/>
                <a:gd name="connsiteX191" fmla="*/ 12435 w 105572"/>
                <a:gd name="connsiteY191" fmla="*/ 157883 h 173712"/>
                <a:gd name="connsiteX192" fmla="*/ 11387 w 105572"/>
                <a:gd name="connsiteY192" fmla="*/ 160073 h 173712"/>
                <a:gd name="connsiteX193" fmla="*/ 9958 w 105572"/>
                <a:gd name="connsiteY193" fmla="*/ 163217 h 173712"/>
                <a:gd name="connsiteX194" fmla="*/ 12339 w 105572"/>
                <a:gd name="connsiteY194" fmla="*/ 164074 h 173712"/>
                <a:gd name="connsiteX195" fmla="*/ 14244 w 105572"/>
                <a:gd name="connsiteY195" fmla="*/ 162169 h 173712"/>
                <a:gd name="connsiteX196" fmla="*/ 15387 w 105572"/>
                <a:gd name="connsiteY196" fmla="*/ 159502 h 173712"/>
                <a:gd name="connsiteX197" fmla="*/ 16530 w 105572"/>
                <a:gd name="connsiteY197" fmla="*/ 158645 h 173712"/>
                <a:gd name="connsiteX198" fmla="*/ 15578 w 105572"/>
                <a:gd name="connsiteY198" fmla="*/ 163407 h 173712"/>
                <a:gd name="connsiteX199" fmla="*/ 14435 w 105572"/>
                <a:gd name="connsiteY199" fmla="*/ 164931 h 173712"/>
                <a:gd name="connsiteX200" fmla="*/ 14968 w 105572"/>
                <a:gd name="connsiteY200" fmla="*/ 166312 h 173712"/>
                <a:gd name="connsiteX201" fmla="*/ 15102 w 105572"/>
                <a:gd name="connsiteY201" fmla="*/ 166360 h 173712"/>
                <a:gd name="connsiteX202" fmla="*/ 15673 w 105572"/>
                <a:gd name="connsiteY202" fmla="*/ 166360 h 173712"/>
                <a:gd name="connsiteX203" fmla="*/ 18340 w 105572"/>
                <a:gd name="connsiteY203" fmla="*/ 163598 h 173712"/>
                <a:gd name="connsiteX204" fmla="*/ 19674 w 105572"/>
                <a:gd name="connsiteY204" fmla="*/ 160645 h 173712"/>
                <a:gd name="connsiteX205" fmla="*/ 17578 w 105572"/>
                <a:gd name="connsiteY205" fmla="*/ 167694 h 173712"/>
                <a:gd name="connsiteX206" fmla="*/ 15959 w 105572"/>
                <a:gd name="connsiteY206" fmla="*/ 169313 h 173712"/>
                <a:gd name="connsiteX207" fmla="*/ 16035 w 105572"/>
                <a:gd name="connsiteY207" fmla="*/ 171599 h 173712"/>
                <a:gd name="connsiteX208" fmla="*/ 17578 w 105572"/>
                <a:gd name="connsiteY208" fmla="*/ 171979 h 173712"/>
                <a:gd name="connsiteX209" fmla="*/ 21769 w 105572"/>
                <a:gd name="connsiteY209" fmla="*/ 169122 h 173712"/>
                <a:gd name="connsiteX210" fmla="*/ 19483 w 105572"/>
                <a:gd name="connsiteY210" fmla="*/ 160931 h 173712"/>
                <a:gd name="connsiteX211" fmla="*/ 20531 w 105572"/>
                <a:gd name="connsiteY211" fmla="*/ 159407 h 173712"/>
                <a:gd name="connsiteX212" fmla="*/ 22150 w 105572"/>
                <a:gd name="connsiteY212" fmla="*/ 160835 h 173712"/>
                <a:gd name="connsiteX213" fmla="*/ 21579 w 105572"/>
                <a:gd name="connsiteY213" fmla="*/ 163312 h 173712"/>
                <a:gd name="connsiteX214" fmla="*/ 21579 w 105572"/>
                <a:gd name="connsiteY214" fmla="*/ 165693 h 173712"/>
                <a:gd name="connsiteX215" fmla="*/ 24246 w 105572"/>
                <a:gd name="connsiteY215" fmla="*/ 165693 h 173712"/>
                <a:gd name="connsiteX216" fmla="*/ 25484 w 105572"/>
                <a:gd name="connsiteY216" fmla="*/ 162931 h 173712"/>
                <a:gd name="connsiteX217" fmla="*/ 25484 w 105572"/>
                <a:gd name="connsiteY217" fmla="*/ 161217 h 173712"/>
                <a:gd name="connsiteX218" fmla="*/ 25484 w 105572"/>
                <a:gd name="connsiteY218" fmla="*/ 167408 h 173712"/>
                <a:gd name="connsiteX219" fmla="*/ 25484 w 105572"/>
                <a:gd name="connsiteY219" fmla="*/ 169027 h 173712"/>
                <a:gd name="connsiteX220" fmla="*/ 26246 w 105572"/>
                <a:gd name="connsiteY220" fmla="*/ 170456 h 173712"/>
                <a:gd name="connsiteX221" fmla="*/ 27008 w 105572"/>
                <a:gd name="connsiteY221" fmla="*/ 170456 h 173712"/>
                <a:gd name="connsiteX222" fmla="*/ 29389 w 105572"/>
                <a:gd name="connsiteY222" fmla="*/ 167408 h 173712"/>
                <a:gd name="connsiteX223" fmla="*/ 29389 w 105572"/>
                <a:gd name="connsiteY223" fmla="*/ 163217 h 173712"/>
                <a:gd name="connsiteX224" fmla="*/ 30246 w 105572"/>
                <a:gd name="connsiteY224" fmla="*/ 161978 h 173712"/>
                <a:gd name="connsiteX225" fmla="*/ 30723 w 105572"/>
                <a:gd name="connsiteY225" fmla="*/ 162454 h 173712"/>
                <a:gd name="connsiteX226" fmla="*/ 31580 w 105572"/>
                <a:gd name="connsiteY226" fmla="*/ 168646 h 173712"/>
                <a:gd name="connsiteX227" fmla="*/ 34152 w 105572"/>
                <a:gd name="connsiteY227" fmla="*/ 171408 h 173712"/>
                <a:gd name="connsiteX228" fmla="*/ 36342 w 105572"/>
                <a:gd name="connsiteY228" fmla="*/ 171408 h 173712"/>
                <a:gd name="connsiteX229" fmla="*/ 36342 w 105572"/>
                <a:gd name="connsiteY229" fmla="*/ 170456 h 173712"/>
                <a:gd name="connsiteX230" fmla="*/ 34056 w 105572"/>
                <a:gd name="connsiteY230" fmla="*/ 166265 h 173712"/>
                <a:gd name="connsiteX231" fmla="*/ 33485 w 105572"/>
                <a:gd name="connsiteY231" fmla="*/ 161693 h 173712"/>
                <a:gd name="connsiteX232" fmla="*/ 35199 w 105572"/>
                <a:gd name="connsiteY232" fmla="*/ 162645 h 173712"/>
                <a:gd name="connsiteX233" fmla="*/ 35771 w 105572"/>
                <a:gd name="connsiteY233" fmla="*/ 164836 h 173712"/>
                <a:gd name="connsiteX234" fmla="*/ 35771 w 105572"/>
                <a:gd name="connsiteY234" fmla="*/ 164836 h 173712"/>
                <a:gd name="connsiteX235" fmla="*/ 36914 w 105572"/>
                <a:gd name="connsiteY235" fmla="*/ 163503 h 173712"/>
                <a:gd name="connsiteX236" fmla="*/ 37771 w 105572"/>
                <a:gd name="connsiteY236" fmla="*/ 161693 h 173712"/>
                <a:gd name="connsiteX237" fmla="*/ 38628 w 105572"/>
                <a:gd name="connsiteY237" fmla="*/ 166931 h 173712"/>
                <a:gd name="connsiteX238" fmla="*/ 42724 w 105572"/>
                <a:gd name="connsiteY238" fmla="*/ 173313 h 173712"/>
                <a:gd name="connsiteX239" fmla="*/ 43867 w 105572"/>
                <a:gd name="connsiteY239" fmla="*/ 173313 h 173712"/>
                <a:gd name="connsiteX240" fmla="*/ 45391 w 105572"/>
                <a:gd name="connsiteY240" fmla="*/ 171408 h 173712"/>
                <a:gd name="connsiteX241" fmla="*/ 44629 w 105572"/>
                <a:gd name="connsiteY241" fmla="*/ 168837 h 173712"/>
                <a:gd name="connsiteX242" fmla="*/ 43867 w 105572"/>
                <a:gd name="connsiteY242" fmla="*/ 165217 h 173712"/>
                <a:gd name="connsiteX243" fmla="*/ 45391 w 105572"/>
                <a:gd name="connsiteY243" fmla="*/ 162264 h 173712"/>
                <a:gd name="connsiteX244" fmla="*/ 47677 w 105572"/>
                <a:gd name="connsiteY244" fmla="*/ 164169 h 173712"/>
                <a:gd name="connsiteX245" fmla="*/ 48534 w 105572"/>
                <a:gd name="connsiteY245" fmla="*/ 167408 h 173712"/>
                <a:gd name="connsiteX246" fmla="*/ 51297 w 105572"/>
                <a:gd name="connsiteY246" fmla="*/ 167408 h 173712"/>
                <a:gd name="connsiteX247" fmla="*/ 51297 w 105572"/>
                <a:gd name="connsiteY247" fmla="*/ 166169 h 173712"/>
                <a:gd name="connsiteX248" fmla="*/ 50154 w 105572"/>
                <a:gd name="connsiteY248" fmla="*/ 163598 h 173712"/>
                <a:gd name="connsiteX249" fmla="*/ 50154 w 105572"/>
                <a:gd name="connsiteY249" fmla="*/ 160835 h 173712"/>
                <a:gd name="connsiteX250" fmla="*/ 51963 w 105572"/>
                <a:gd name="connsiteY250" fmla="*/ 160264 h 173712"/>
                <a:gd name="connsiteX251" fmla="*/ 53106 w 105572"/>
                <a:gd name="connsiteY251" fmla="*/ 162264 h 173712"/>
                <a:gd name="connsiteX252" fmla="*/ 54059 w 105572"/>
                <a:gd name="connsiteY252" fmla="*/ 168074 h 173712"/>
                <a:gd name="connsiteX253" fmla="*/ 54726 w 105572"/>
                <a:gd name="connsiteY253" fmla="*/ 170836 h 173712"/>
                <a:gd name="connsiteX254" fmla="*/ 56535 w 105572"/>
                <a:gd name="connsiteY254" fmla="*/ 172932 h 173712"/>
                <a:gd name="connsiteX255" fmla="*/ 58250 w 105572"/>
                <a:gd name="connsiteY255" fmla="*/ 172932 h 173712"/>
                <a:gd name="connsiteX256" fmla="*/ 59107 w 105572"/>
                <a:gd name="connsiteY256" fmla="*/ 171503 h 173712"/>
                <a:gd name="connsiteX257" fmla="*/ 58440 w 105572"/>
                <a:gd name="connsiteY257" fmla="*/ 170170 h 173712"/>
                <a:gd name="connsiteX258" fmla="*/ 57012 w 105572"/>
                <a:gd name="connsiteY258" fmla="*/ 166074 h 173712"/>
                <a:gd name="connsiteX259" fmla="*/ 57583 w 105572"/>
                <a:gd name="connsiteY259" fmla="*/ 164455 h 173712"/>
                <a:gd name="connsiteX260" fmla="*/ 58631 w 105572"/>
                <a:gd name="connsiteY260" fmla="*/ 164455 h 173712"/>
                <a:gd name="connsiteX261" fmla="*/ 59964 w 105572"/>
                <a:gd name="connsiteY261" fmla="*/ 166836 h 173712"/>
                <a:gd name="connsiteX262" fmla="*/ 60917 w 105572"/>
                <a:gd name="connsiteY262" fmla="*/ 169313 h 173712"/>
                <a:gd name="connsiteX263" fmla="*/ 63193 w 105572"/>
                <a:gd name="connsiteY263" fmla="*/ 169589 h 173712"/>
                <a:gd name="connsiteX264" fmla="*/ 63774 w 105572"/>
                <a:gd name="connsiteY264" fmla="*/ 167979 h 173712"/>
                <a:gd name="connsiteX265" fmla="*/ 62822 w 105572"/>
                <a:gd name="connsiteY265" fmla="*/ 166074 h 173712"/>
                <a:gd name="connsiteX266" fmla="*/ 59964 w 105572"/>
                <a:gd name="connsiteY266" fmla="*/ 159883 h 173712"/>
                <a:gd name="connsiteX267" fmla="*/ 60536 w 105572"/>
                <a:gd name="connsiteY267" fmla="*/ 157883 h 173712"/>
                <a:gd name="connsiteX268" fmla="*/ 61774 w 105572"/>
                <a:gd name="connsiteY268" fmla="*/ 157883 h 173712"/>
                <a:gd name="connsiteX269" fmla="*/ 62346 w 105572"/>
                <a:gd name="connsiteY269" fmla="*/ 159216 h 173712"/>
                <a:gd name="connsiteX270" fmla="*/ 63203 w 105572"/>
                <a:gd name="connsiteY270" fmla="*/ 161502 h 173712"/>
                <a:gd name="connsiteX271" fmla="*/ 64917 w 105572"/>
                <a:gd name="connsiteY271" fmla="*/ 163693 h 173712"/>
                <a:gd name="connsiteX272" fmla="*/ 67165 w 105572"/>
                <a:gd name="connsiteY272" fmla="*/ 163264 h 173712"/>
                <a:gd name="connsiteX273" fmla="*/ 67299 w 105572"/>
                <a:gd name="connsiteY273" fmla="*/ 163026 h 173712"/>
                <a:gd name="connsiteX274" fmla="*/ 66537 w 105572"/>
                <a:gd name="connsiteY274" fmla="*/ 160740 h 173712"/>
                <a:gd name="connsiteX275" fmla="*/ 65679 w 105572"/>
                <a:gd name="connsiteY275" fmla="*/ 158740 h 173712"/>
                <a:gd name="connsiteX276" fmla="*/ 65679 w 105572"/>
                <a:gd name="connsiteY276" fmla="*/ 157692 h 173712"/>
                <a:gd name="connsiteX277" fmla="*/ 68442 w 105572"/>
                <a:gd name="connsiteY277" fmla="*/ 158454 h 173712"/>
                <a:gd name="connsiteX278" fmla="*/ 69108 w 105572"/>
                <a:gd name="connsiteY278" fmla="*/ 161502 h 173712"/>
                <a:gd name="connsiteX279" fmla="*/ 69585 w 105572"/>
                <a:gd name="connsiteY279" fmla="*/ 164646 h 173712"/>
                <a:gd name="connsiteX280" fmla="*/ 69585 w 105572"/>
                <a:gd name="connsiteY280" fmla="*/ 165312 h 173712"/>
                <a:gd name="connsiteX281" fmla="*/ 71204 w 105572"/>
                <a:gd name="connsiteY281" fmla="*/ 165312 h 173712"/>
                <a:gd name="connsiteX282" fmla="*/ 72156 w 105572"/>
                <a:gd name="connsiteY282" fmla="*/ 164646 h 173712"/>
                <a:gd name="connsiteX283" fmla="*/ 72156 w 105572"/>
                <a:gd name="connsiteY283" fmla="*/ 160931 h 173712"/>
                <a:gd name="connsiteX284" fmla="*/ 70156 w 105572"/>
                <a:gd name="connsiteY284" fmla="*/ 157502 h 173712"/>
                <a:gd name="connsiteX285" fmla="*/ 70156 w 105572"/>
                <a:gd name="connsiteY285" fmla="*/ 155501 h 173712"/>
                <a:gd name="connsiteX286" fmla="*/ 72061 w 105572"/>
                <a:gd name="connsiteY286" fmla="*/ 155501 h 173712"/>
                <a:gd name="connsiteX287" fmla="*/ 72918 w 105572"/>
                <a:gd name="connsiteY287" fmla="*/ 157311 h 173712"/>
                <a:gd name="connsiteX288" fmla="*/ 72918 w 105572"/>
                <a:gd name="connsiteY288" fmla="*/ 158645 h 173712"/>
                <a:gd name="connsiteX289" fmla="*/ 73966 w 105572"/>
                <a:gd name="connsiteY289" fmla="*/ 159502 h 173712"/>
                <a:gd name="connsiteX290" fmla="*/ 75585 w 105572"/>
                <a:gd name="connsiteY290" fmla="*/ 157787 h 173712"/>
                <a:gd name="connsiteX291" fmla="*/ 75585 w 105572"/>
                <a:gd name="connsiteY291" fmla="*/ 155121 h 173712"/>
                <a:gd name="connsiteX292" fmla="*/ 76633 w 105572"/>
                <a:gd name="connsiteY292" fmla="*/ 154454 h 173712"/>
                <a:gd name="connsiteX293" fmla="*/ 78062 w 105572"/>
                <a:gd name="connsiteY293" fmla="*/ 155025 h 173712"/>
                <a:gd name="connsiteX294" fmla="*/ 78633 w 105572"/>
                <a:gd name="connsiteY294" fmla="*/ 156264 h 173712"/>
                <a:gd name="connsiteX295" fmla="*/ 79872 w 105572"/>
                <a:gd name="connsiteY295" fmla="*/ 159407 h 173712"/>
                <a:gd name="connsiteX296" fmla="*/ 82634 w 105572"/>
                <a:gd name="connsiteY296" fmla="*/ 161217 h 173712"/>
                <a:gd name="connsiteX297" fmla="*/ 84539 w 105572"/>
                <a:gd name="connsiteY297" fmla="*/ 162836 h 173712"/>
                <a:gd name="connsiteX298" fmla="*/ 86158 w 105572"/>
                <a:gd name="connsiteY298" fmla="*/ 160931 h 173712"/>
                <a:gd name="connsiteX299" fmla="*/ 86158 w 105572"/>
                <a:gd name="connsiteY299" fmla="*/ 160073 h 173712"/>
                <a:gd name="connsiteX300" fmla="*/ 84348 w 105572"/>
                <a:gd name="connsiteY300" fmla="*/ 155977 h 173712"/>
                <a:gd name="connsiteX301" fmla="*/ 83301 w 105572"/>
                <a:gd name="connsiteY301" fmla="*/ 153978 h 173712"/>
                <a:gd name="connsiteX302" fmla="*/ 83301 w 105572"/>
                <a:gd name="connsiteY302" fmla="*/ 152739 h 173712"/>
                <a:gd name="connsiteX303" fmla="*/ 84539 w 105572"/>
                <a:gd name="connsiteY303" fmla="*/ 152739 h 173712"/>
                <a:gd name="connsiteX304" fmla="*/ 85777 w 105572"/>
                <a:gd name="connsiteY304" fmla="*/ 153311 h 173712"/>
                <a:gd name="connsiteX305" fmla="*/ 86920 w 105572"/>
                <a:gd name="connsiteY305" fmla="*/ 152453 h 173712"/>
                <a:gd name="connsiteX306" fmla="*/ 86920 w 105572"/>
                <a:gd name="connsiteY306" fmla="*/ 150930 h 173712"/>
                <a:gd name="connsiteX307" fmla="*/ 86920 w 105572"/>
                <a:gd name="connsiteY307" fmla="*/ 149882 h 173712"/>
                <a:gd name="connsiteX308" fmla="*/ 88254 w 105572"/>
                <a:gd name="connsiteY308" fmla="*/ 148548 h 173712"/>
                <a:gd name="connsiteX309" fmla="*/ 89301 w 105572"/>
                <a:gd name="connsiteY309" fmla="*/ 149501 h 173712"/>
                <a:gd name="connsiteX310" fmla="*/ 89301 w 105572"/>
                <a:gd name="connsiteY310" fmla="*/ 151025 h 173712"/>
                <a:gd name="connsiteX311" fmla="*/ 89301 w 105572"/>
                <a:gd name="connsiteY311" fmla="*/ 152549 h 173712"/>
                <a:gd name="connsiteX312" fmla="*/ 89301 w 105572"/>
                <a:gd name="connsiteY312" fmla="*/ 153120 h 173712"/>
                <a:gd name="connsiteX313" fmla="*/ 89873 w 105572"/>
                <a:gd name="connsiteY313" fmla="*/ 154263 h 173712"/>
                <a:gd name="connsiteX314" fmla="*/ 92254 w 105572"/>
                <a:gd name="connsiteY314" fmla="*/ 152644 h 173712"/>
                <a:gd name="connsiteX315" fmla="*/ 92730 w 105572"/>
                <a:gd name="connsiteY315" fmla="*/ 149215 h 173712"/>
                <a:gd name="connsiteX316" fmla="*/ 92730 w 105572"/>
                <a:gd name="connsiteY316" fmla="*/ 147501 h 173712"/>
                <a:gd name="connsiteX317" fmla="*/ 93873 w 105572"/>
                <a:gd name="connsiteY317" fmla="*/ 145500 h 173712"/>
                <a:gd name="connsiteX318" fmla="*/ 95207 w 105572"/>
                <a:gd name="connsiteY318" fmla="*/ 147881 h 173712"/>
                <a:gd name="connsiteX319" fmla="*/ 94731 w 105572"/>
                <a:gd name="connsiteY319" fmla="*/ 150644 h 173712"/>
                <a:gd name="connsiteX320" fmla="*/ 95302 w 105572"/>
                <a:gd name="connsiteY320" fmla="*/ 153120 h 173712"/>
                <a:gd name="connsiteX321" fmla="*/ 97017 w 105572"/>
                <a:gd name="connsiteY321" fmla="*/ 151882 h 173712"/>
                <a:gd name="connsiteX322" fmla="*/ 97017 w 105572"/>
                <a:gd name="connsiteY322" fmla="*/ 149596 h 173712"/>
                <a:gd name="connsiteX323" fmla="*/ 98731 w 105572"/>
                <a:gd name="connsiteY323" fmla="*/ 148548 h 173712"/>
                <a:gd name="connsiteX324" fmla="*/ 98731 w 105572"/>
                <a:gd name="connsiteY324" fmla="*/ 151215 h 173712"/>
                <a:gd name="connsiteX325" fmla="*/ 97302 w 105572"/>
                <a:gd name="connsiteY325" fmla="*/ 154358 h 173712"/>
                <a:gd name="connsiteX326" fmla="*/ 96826 w 105572"/>
                <a:gd name="connsiteY326" fmla="*/ 156073 h 173712"/>
                <a:gd name="connsiteX327" fmla="*/ 97779 w 105572"/>
                <a:gd name="connsiteY327" fmla="*/ 157502 h 173712"/>
                <a:gd name="connsiteX328" fmla="*/ 99493 w 105572"/>
                <a:gd name="connsiteY328" fmla="*/ 156359 h 173712"/>
                <a:gd name="connsiteX329" fmla="*/ 100636 w 105572"/>
                <a:gd name="connsiteY329" fmla="*/ 153692 h 173712"/>
                <a:gd name="connsiteX330" fmla="*/ 102446 w 105572"/>
                <a:gd name="connsiteY330" fmla="*/ 150834 h 173712"/>
                <a:gd name="connsiteX331" fmla="*/ 103875 w 105572"/>
                <a:gd name="connsiteY331" fmla="*/ 152549 h 173712"/>
                <a:gd name="connsiteX332" fmla="*/ 102922 w 105572"/>
                <a:gd name="connsiteY332" fmla="*/ 154739 h 173712"/>
                <a:gd name="connsiteX333" fmla="*/ 101493 w 105572"/>
                <a:gd name="connsiteY333" fmla="*/ 157787 h 173712"/>
                <a:gd name="connsiteX334" fmla="*/ 103865 w 105572"/>
                <a:gd name="connsiteY334" fmla="*/ 158740 h 173712"/>
                <a:gd name="connsiteX335" fmla="*/ 103875 w 105572"/>
                <a:gd name="connsiteY335" fmla="*/ 158740 h 173712"/>
                <a:gd name="connsiteX336" fmla="*/ 105113 w 105572"/>
                <a:gd name="connsiteY336" fmla="*/ 157787 h 173712"/>
                <a:gd name="connsiteX337" fmla="*/ 99398 w 105572"/>
                <a:gd name="connsiteY337" fmla="*/ 134642 h 173712"/>
                <a:gd name="connsiteX338" fmla="*/ 96636 w 105572"/>
                <a:gd name="connsiteY338" fmla="*/ 55393 h 17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105572" h="173712">
                  <a:moveTo>
                    <a:pt x="96636" y="55393"/>
                  </a:moveTo>
                  <a:cubicBezTo>
                    <a:pt x="96540" y="49431"/>
                    <a:pt x="97369" y="43478"/>
                    <a:pt x="99112" y="37772"/>
                  </a:cubicBezTo>
                  <a:cubicBezTo>
                    <a:pt x="100541" y="33772"/>
                    <a:pt x="102827" y="30438"/>
                    <a:pt x="104160" y="26438"/>
                  </a:cubicBezTo>
                  <a:cubicBezTo>
                    <a:pt x="105646" y="21304"/>
                    <a:pt x="105932" y="15894"/>
                    <a:pt x="105018" y="10626"/>
                  </a:cubicBezTo>
                  <a:cubicBezTo>
                    <a:pt x="105056" y="10369"/>
                    <a:pt x="105056" y="10121"/>
                    <a:pt x="105018" y="9864"/>
                  </a:cubicBezTo>
                  <a:cubicBezTo>
                    <a:pt x="104446" y="8883"/>
                    <a:pt x="103465" y="8216"/>
                    <a:pt x="102351" y="8055"/>
                  </a:cubicBezTo>
                  <a:cubicBezTo>
                    <a:pt x="101712" y="7988"/>
                    <a:pt x="101084" y="8283"/>
                    <a:pt x="100731" y="8817"/>
                  </a:cubicBezTo>
                  <a:cubicBezTo>
                    <a:pt x="100684" y="9102"/>
                    <a:pt x="100684" y="9388"/>
                    <a:pt x="100731" y="9674"/>
                  </a:cubicBezTo>
                  <a:cubicBezTo>
                    <a:pt x="100912" y="11188"/>
                    <a:pt x="101541" y="12617"/>
                    <a:pt x="102541" y="13769"/>
                  </a:cubicBezTo>
                  <a:cubicBezTo>
                    <a:pt x="102979" y="14417"/>
                    <a:pt x="103332" y="15122"/>
                    <a:pt x="103589" y="15865"/>
                  </a:cubicBezTo>
                  <a:cubicBezTo>
                    <a:pt x="103732" y="16313"/>
                    <a:pt x="103532" y="16798"/>
                    <a:pt x="103113" y="17008"/>
                  </a:cubicBezTo>
                  <a:cubicBezTo>
                    <a:pt x="103113" y="17008"/>
                    <a:pt x="102255" y="17008"/>
                    <a:pt x="101874" y="17008"/>
                  </a:cubicBezTo>
                  <a:cubicBezTo>
                    <a:pt x="101541" y="16684"/>
                    <a:pt x="101103" y="16484"/>
                    <a:pt x="100636" y="16437"/>
                  </a:cubicBezTo>
                  <a:cubicBezTo>
                    <a:pt x="100150" y="16494"/>
                    <a:pt x="99741" y="16827"/>
                    <a:pt x="99588" y="17293"/>
                  </a:cubicBezTo>
                  <a:cubicBezTo>
                    <a:pt x="99541" y="17799"/>
                    <a:pt x="99541" y="18313"/>
                    <a:pt x="99588" y="18818"/>
                  </a:cubicBezTo>
                  <a:cubicBezTo>
                    <a:pt x="99636" y="19170"/>
                    <a:pt x="99636" y="19522"/>
                    <a:pt x="99588" y="19865"/>
                  </a:cubicBezTo>
                  <a:cubicBezTo>
                    <a:pt x="99588" y="20532"/>
                    <a:pt x="98922" y="21199"/>
                    <a:pt x="98255" y="21199"/>
                  </a:cubicBezTo>
                  <a:cubicBezTo>
                    <a:pt x="97741" y="21132"/>
                    <a:pt x="97321" y="20751"/>
                    <a:pt x="97207" y="20246"/>
                  </a:cubicBezTo>
                  <a:cubicBezTo>
                    <a:pt x="97017" y="19761"/>
                    <a:pt x="97017" y="19208"/>
                    <a:pt x="97207" y="18722"/>
                  </a:cubicBezTo>
                  <a:lnTo>
                    <a:pt x="97207" y="17198"/>
                  </a:lnTo>
                  <a:cubicBezTo>
                    <a:pt x="97207" y="17198"/>
                    <a:pt x="97207" y="16151"/>
                    <a:pt x="96636" y="16055"/>
                  </a:cubicBezTo>
                  <a:cubicBezTo>
                    <a:pt x="96064" y="15960"/>
                    <a:pt x="95016" y="16627"/>
                    <a:pt x="94350" y="17580"/>
                  </a:cubicBezTo>
                  <a:cubicBezTo>
                    <a:pt x="93711" y="18608"/>
                    <a:pt x="93540" y="19846"/>
                    <a:pt x="93873" y="21008"/>
                  </a:cubicBezTo>
                  <a:cubicBezTo>
                    <a:pt x="94016" y="21571"/>
                    <a:pt x="94016" y="22161"/>
                    <a:pt x="93873" y="22723"/>
                  </a:cubicBezTo>
                  <a:cubicBezTo>
                    <a:pt x="93207" y="24342"/>
                    <a:pt x="92635" y="23866"/>
                    <a:pt x="92730" y="24723"/>
                  </a:cubicBezTo>
                  <a:lnTo>
                    <a:pt x="92730" y="24723"/>
                  </a:lnTo>
                  <a:cubicBezTo>
                    <a:pt x="92730" y="22532"/>
                    <a:pt x="91778" y="23199"/>
                    <a:pt x="91397" y="22342"/>
                  </a:cubicBezTo>
                  <a:cubicBezTo>
                    <a:pt x="91016" y="21485"/>
                    <a:pt x="91397" y="20532"/>
                    <a:pt x="91873" y="19579"/>
                  </a:cubicBezTo>
                  <a:cubicBezTo>
                    <a:pt x="92349" y="18627"/>
                    <a:pt x="91873" y="17389"/>
                    <a:pt x="91302" y="17103"/>
                  </a:cubicBezTo>
                  <a:cubicBezTo>
                    <a:pt x="90730" y="16817"/>
                    <a:pt x="89873" y="17675"/>
                    <a:pt x="89587" y="18342"/>
                  </a:cubicBezTo>
                  <a:cubicBezTo>
                    <a:pt x="89301" y="19008"/>
                    <a:pt x="89587" y="19961"/>
                    <a:pt x="89587" y="20628"/>
                  </a:cubicBezTo>
                  <a:cubicBezTo>
                    <a:pt x="89587" y="21294"/>
                    <a:pt x="88444" y="22056"/>
                    <a:pt x="87777" y="21675"/>
                  </a:cubicBezTo>
                  <a:cubicBezTo>
                    <a:pt x="87111" y="21294"/>
                    <a:pt x="87206" y="19865"/>
                    <a:pt x="87777" y="19008"/>
                  </a:cubicBezTo>
                  <a:lnTo>
                    <a:pt x="89206" y="15865"/>
                  </a:lnTo>
                  <a:cubicBezTo>
                    <a:pt x="89520" y="15341"/>
                    <a:pt x="89720" y="14760"/>
                    <a:pt x="89778" y="14151"/>
                  </a:cubicBezTo>
                  <a:cubicBezTo>
                    <a:pt x="89806" y="13541"/>
                    <a:pt x="89406" y="12989"/>
                    <a:pt x="88825" y="12817"/>
                  </a:cubicBezTo>
                  <a:cubicBezTo>
                    <a:pt x="88158" y="12817"/>
                    <a:pt x="87492" y="12817"/>
                    <a:pt x="87111" y="13865"/>
                  </a:cubicBezTo>
                  <a:cubicBezTo>
                    <a:pt x="86615" y="14731"/>
                    <a:pt x="86234" y="15665"/>
                    <a:pt x="85968" y="16627"/>
                  </a:cubicBezTo>
                  <a:cubicBezTo>
                    <a:pt x="85968" y="17770"/>
                    <a:pt x="85396" y="19294"/>
                    <a:pt x="84158" y="19389"/>
                  </a:cubicBezTo>
                  <a:cubicBezTo>
                    <a:pt x="83320" y="19246"/>
                    <a:pt x="82720" y="18522"/>
                    <a:pt x="82729" y="17675"/>
                  </a:cubicBezTo>
                  <a:cubicBezTo>
                    <a:pt x="82815" y="16846"/>
                    <a:pt x="83186" y="16074"/>
                    <a:pt x="83777" y="15484"/>
                  </a:cubicBezTo>
                  <a:cubicBezTo>
                    <a:pt x="84539" y="14627"/>
                    <a:pt x="85587" y="13579"/>
                    <a:pt x="85110" y="12436"/>
                  </a:cubicBezTo>
                  <a:cubicBezTo>
                    <a:pt x="84768" y="11550"/>
                    <a:pt x="83777" y="11112"/>
                    <a:pt x="82891" y="11455"/>
                  </a:cubicBezTo>
                  <a:cubicBezTo>
                    <a:pt x="82872" y="11464"/>
                    <a:pt x="82843" y="11474"/>
                    <a:pt x="82824" y="11483"/>
                  </a:cubicBezTo>
                  <a:cubicBezTo>
                    <a:pt x="81948" y="11874"/>
                    <a:pt x="81262" y="12589"/>
                    <a:pt x="80919" y="13484"/>
                  </a:cubicBezTo>
                  <a:cubicBezTo>
                    <a:pt x="80596" y="14369"/>
                    <a:pt x="80215" y="15227"/>
                    <a:pt x="79776" y="16055"/>
                  </a:cubicBezTo>
                  <a:cubicBezTo>
                    <a:pt x="79776" y="16055"/>
                    <a:pt x="79205" y="17008"/>
                    <a:pt x="78633" y="16913"/>
                  </a:cubicBezTo>
                  <a:cubicBezTo>
                    <a:pt x="78167" y="15265"/>
                    <a:pt x="78519" y="13493"/>
                    <a:pt x="79586" y="12150"/>
                  </a:cubicBezTo>
                  <a:cubicBezTo>
                    <a:pt x="80014" y="11722"/>
                    <a:pt x="80405" y="11236"/>
                    <a:pt x="80729" y="10721"/>
                  </a:cubicBezTo>
                  <a:cubicBezTo>
                    <a:pt x="80729" y="10150"/>
                    <a:pt x="80729" y="9293"/>
                    <a:pt x="80062" y="9197"/>
                  </a:cubicBezTo>
                  <a:lnTo>
                    <a:pt x="79491" y="9197"/>
                  </a:lnTo>
                  <a:cubicBezTo>
                    <a:pt x="78233" y="9674"/>
                    <a:pt x="77252" y="10683"/>
                    <a:pt x="76824" y="11960"/>
                  </a:cubicBezTo>
                  <a:cubicBezTo>
                    <a:pt x="76824" y="13007"/>
                    <a:pt x="76824" y="14341"/>
                    <a:pt x="75585" y="14912"/>
                  </a:cubicBezTo>
                  <a:cubicBezTo>
                    <a:pt x="74880" y="12398"/>
                    <a:pt x="75652" y="9712"/>
                    <a:pt x="77586" y="7959"/>
                  </a:cubicBezTo>
                  <a:lnTo>
                    <a:pt x="79205" y="6340"/>
                  </a:lnTo>
                  <a:cubicBezTo>
                    <a:pt x="79643" y="5673"/>
                    <a:pt x="79643" y="4816"/>
                    <a:pt x="79205" y="4149"/>
                  </a:cubicBezTo>
                  <a:cubicBezTo>
                    <a:pt x="78700" y="3730"/>
                    <a:pt x="78052" y="3520"/>
                    <a:pt x="77395" y="3577"/>
                  </a:cubicBezTo>
                  <a:cubicBezTo>
                    <a:pt x="75652" y="3768"/>
                    <a:pt x="74147" y="4854"/>
                    <a:pt x="73395" y="6435"/>
                  </a:cubicBezTo>
                  <a:cubicBezTo>
                    <a:pt x="72814" y="8102"/>
                    <a:pt x="72433" y="9826"/>
                    <a:pt x="72252" y="11579"/>
                  </a:cubicBezTo>
                  <a:cubicBezTo>
                    <a:pt x="72213" y="12188"/>
                    <a:pt x="71852" y="12741"/>
                    <a:pt x="71299" y="13007"/>
                  </a:cubicBezTo>
                  <a:cubicBezTo>
                    <a:pt x="70442" y="13007"/>
                    <a:pt x="69775" y="12436"/>
                    <a:pt x="69680" y="11579"/>
                  </a:cubicBezTo>
                  <a:cubicBezTo>
                    <a:pt x="69689" y="10721"/>
                    <a:pt x="69880" y="9874"/>
                    <a:pt x="70251" y="9102"/>
                  </a:cubicBezTo>
                  <a:cubicBezTo>
                    <a:pt x="70623" y="8350"/>
                    <a:pt x="70623" y="7473"/>
                    <a:pt x="70251" y="6721"/>
                  </a:cubicBezTo>
                  <a:cubicBezTo>
                    <a:pt x="69489" y="6045"/>
                    <a:pt x="68346" y="6045"/>
                    <a:pt x="67584" y="6721"/>
                  </a:cubicBezTo>
                  <a:cubicBezTo>
                    <a:pt x="66956" y="7559"/>
                    <a:pt x="66565" y="8540"/>
                    <a:pt x="66441" y="9578"/>
                  </a:cubicBezTo>
                  <a:lnTo>
                    <a:pt x="66441" y="11198"/>
                  </a:lnTo>
                  <a:cubicBezTo>
                    <a:pt x="65679" y="9207"/>
                    <a:pt x="65679" y="6997"/>
                    <a:pt x="66441" y="5006"/>
                  </a:cubicBezTo>
                  <a:cubicBezTo>
                    <a:pt x="66489" y="4463"/>
                    <a:pt x="66489" y="3930"/>
                    <a:pt x="66441" y="3387"/>
                  </a:cubicBezTo>
                  <a:cubicBezTo>
                    <a:pt x="66441" y="2816"/>
                    <a:pt x="66441" y="2149"/>
                    <a:pt x="65775" y="1958"/>
                  </a:cubicBezTo>
                  <a:lnTo>
                    <a:pt x="65013" y="1958"/>
                  </a:lnTo>
                  <a:cubicBezTo>
                    <a:pt x="63612" y="2311"/>
                    <a:pt x="62631" y="3568"/>
                    <a:pt x="62631" y="5006"/>
                  </a:cubicBezTo>
                  <a:cubicBezTo>
                    <a:pt x="62536" y="6397"/>
                    <a:pt x="62536" y="7807"/>
                    <a:pt x="62631" y="9197"/>
                  </a:cubicBezTo>
                  <a:cubicBezTo>
                    <a:pt x="62631" y="9769"/>
                    <a:pt x="62631" y="10626"/>
                    <a:pt x="61774" y="10436"/>
                  </a:cubicBezTo>
                  <a:cubicBezTo>
                    <a:pt x="60917" y="10245"/>
                    <a:pt x="61774" y="10436"/>
                    <a:pt x="61298" y="10436"/>
                  </a:cubicBezTo>
                  <a:cubicBezTo>
                    <a:pt x="60345" y="8626"/>
                    <a:pt x="61298" y="6245"/>
                    <a:pt x="60536" y="4340"/>
                  </a:cubicBezTo>
                  <a:cubicBezTo>
                    <a:pt x="59974" y="3158"/>
                    <a:pt x="59079" y="2168"/>
                    <a:pt x="57964" y="1482"/>
                  </a:cubicBezTo>
                  <a:cubicBezTo>
                    <a:pt x="57297" y="1482"/>
                    <a:pt x="56059" y="625"/>
                    <a:pt x="55773" y="1482"/>
                  </a:cubicBezTo>
                  <a:cubicBezTo>
                    <a:pt x="55688" y="1825"/>
                    <a:pt x="55688" y="2187"/>
                    <a:pt x="55773" y="2530"/>
                  </a:cubicBezTo>
                  <a:cubicBezTo>
                    <a:pt x="56440" y="3959"/>
                    <a:pt x="57393" y="5197"/>
                    <a:pt x="58059" y="6626"/>
                  </a:cubicBezTo>
                  <a:cubicBezTo>
                    <a:pt x="58859" y="8045"/>
                    <a:pt x="59059" y="9721"/>
                    <a:pt x="58631" y="11293"/>
                  </a:cubicBezTo>
                  <a:cubicBezTo>
                    <a:pt x="57964" y="11293"/>
                    <a:pt x="57202" y="11293"/>
                    <a:pt x="56916" y="10245"/>
                  </a:cubicBezTo>
                  <a:cubicBezTo>
                    <a:pt x="56802" y="9502"/>
                    <a:pt x="56640" y="8778"/>
                    <a:pt x="56440" y="8055"/>
                  </a:cubicBezTo>
                  <a:lnTo>
                    <a:pt x="56440" y="8055"/>
                  </a:lnTo>
                  <a:cubicBezTo>
                    <a:pt x="55773" y="8055"/>
                    <a:pt x="55297" y="8721"/>
                    <a:pt x="55297" y="9483"/>
                  </a:cubicBezTo>
                  <a:cubicBezTo>
                    <a:pt x="55297" y="10245"/>
                    <a:pt x="55297" y="11103"/>
                    <a:pt x="54440" y="11198"/>
                  </a:cubicBezTo>
                  <a:cubicBezTo>
                    <a:pt x="53392" y="9769"/>
                    <a:pt x="53773" y="7768"/>
                    <a:pt x="53583" y="6054"/>
                  </a:cubicBezTo>
                  <a:cubicBezTo>
                    <a:pt x="53325" y="3387"/>
                    <a:pt x="51801" y="1015"/>
                    <a:pt x="49487" y="-328"/>
                  </a:cubicBezTo>
                  <a:cubicBezTo>
                    <a:pt x="49144" y="-423"/>
                    <a:pt x="48782" y="-423"/>
                    <a:pt x="48439" y="-328"/>
                  </a:cubicBezTo>
                  <a:cubicBezTo>
                    <a:pt x="47582" y="-328"/>
                    <a:pt x="47010" y="625"/>
                    <a:pt x="47010" y="1578"/>
                  </a:cubicBezTo>
                  <a:cubicBezTo>
                    <a:pt x="47048" y="2473"/>
                    <a:pt x="47277" y="3349"/>
                    <a:pt x="47677" y="4149"/>
                  </a:cubicBezTo>
                  <a:cubicBezTo>
                    <a:pt x="48087" y="5349"/>
                    <a:pt x="48344" y="6597"/>
                    <a:pt x="48439" y="7864"/>
                  </a:cubicBezTo>
                  <a:cubicBezTo>
                    <a:pt x="48439" y="9007"/>
                    <a:pt x="48439" y="10531"/>
                    <a:pt x="47010" y="10817"/>
                  </a:cubicBezTo>
                  <a:cubicBezTo>
                    <a:pt x="45582" y="11103"/>
                    <a:pt x="45010" y="9864"/>
                    <a:pt x="44724" y="8817"/>
                  </a:cubicBezTo>
                  <a:cubicBezTo>
                    <a:pt x="44581" y="7702"/>
                    <a:pt x="44296" y="6616"/>
                    <a:pt x="43867" y="5578"/>
                  </a:cubicBezTo>
                  <a:cubicBezTo>
                    <a:pt x="43296" y="4626"/>
                    <a:pt x="41772" y="4244"/>
                    <a:pt x="41200" y="5578"/>
                  </a:cubicBezTo>
                  <a:cubicBezTo>
                    <a:pt x="41067" y="5978"/>
                    <a:pt x="41067" y="6416"/>
                    <a:pt x="41200" y="6816"/>
                  </a:cubicBezTo>
                  <a:cubicBezTo>
                    <a:pt x="41467" y="7740"/>
                    <a:pt x="41819" y="8626"/>
                    <a:pt x="42248" y="9483"/>
                  </a:cubicBezTo>
                  <a:cubicBezTo>
                    <a:pt x="42676" y="10321"/>
                    <a:pt x="42676" y="11312"/>
                    <a:pt x="42248" y="12150"/>
                  </a:cubicBezTo>
                  <a:cubicBezTo>
                    <a:pt x="41876" y="12769"/>
                    <a:pt x="41095" y="13017"/>
                    <a:pt x="40438" y="12722"/>
                  </a:cubicBezTo>
                  <a:cubicBezTo>
                    <a:pt x="39771" y="12722"/>
                    <a:pt x="39486" y="11483"/>
                    <a:pt x="39390" y="10721"/>
                  </a:cubicBezTo>
                  <a:lnTo>
                    <a:pt x="38533" y="4911"/>
                  </a:lnTo>
                  <a:cubicBezTo>
                    <a:pt x="38409" y="3968"/>
                    <a:pt x="38190" y="3044"/>
                    <a:pt x="37866" y="2149"/>
                  </a:cubicBezTo>
                  <a:cubicBezTo>
                    <a:pt x="37533" y="1282"/>
                    <a:pt x="36885" y="568"/>
                    <a:pt x="36057" y="149"/>
                  </a:cubicBezTo>
                  <a:cubicBezTo>
                    <a:pt x="35552" y="-137"/>
                    <a:pt x="34942" y="-137"/>
                    <a:pt x="34437" y="149"/>
                  </a:cubicBezTo>
                  <a:cubicBezTo>
                    <a:pt x="33875" y="349"/>
                    <a:pt x="33494" y="882"/>
                    <a:pt x="33485" y="1482"/>
                  </a:cubicBezTo>
                  <a:cubicBezTo>
                    <a:pt x="33571" y="1987"/>
                    <a:pt x="33799" y="2444"/>
                    <a:pt x="34152" y="2816"/>
                  </a:cubicBezTo>
                  <a:cubicBezTo>
                    <a:pt x="34990" y="4025"/>
                    <a:pt x="35485" y="5445"/>
                    <a:pt x="35580" y="6912"/>
                  </a:cubicBezTo>
                  <a:cubicBezTo>
                    <a:pt x="35580" y="7578"/>
                    <a:pt x="35580" y="8340"/>
                    <a:pt x="35009" y="8531"/>
                  </a:cubicBezTo>
                  <a:cubicBezTo>
                    <a:pt x="34676" y="8664"/>
                    <a:pt x="34294" y="8664"/>
                    <a:pt x="33961" y="8531"/>
                  </a:cubicBezTo>
                  <a:cubicBezTo>
                    <a:pt x="33313" y="7883"/>
                    <a:pt x="32885" y="7054"/>
                    <a:pt x="32723" y="6149"/>
                  </a:cubicBezTo>
                  <a:cubicBezTo>
                    <a:pt x="32628" y="5226"/>
                    <a:pt x="32294" y="4340"/>
                    <a:pt x="31770" y="3577"/>
                  </a:cubicBezTo>
                  <a:cubicBezTo>
                    <a:pt x="31218" y="2873"/>
                    <a:pt x="30199" y="2749"/>
                    <a:pt x="29494" y="3301"/>
                  </a:cubicBezTo>
                  <a:cubicBezTo>
                    <a:pt x="29008" y="3683"/>
                    <a:pt x="28789" y="4311"/>
                    <a:pt x="28913" y="4911"/>
                  </a:cubicBezTo>
                  <a:cubicBezTo>
                    <a:pt x="29103" y="5616"/>
                    <a:pt x="29465" y="6273"/>
                    <a:pt x="29961" y="6816"/>
                  </a:cubicBezTo>
                  <a:cubicBezTo>
                    <a:pt x="31237" y="8731"/>
                    <a:pt x="32132" y="10864"/>
                    <a:pt x="32628" y="13102"/>
                  </a:cubicBezTo>
                  <a:cubicBezTo>
                    <a:pt x="32628" y="13769"/>
                    <a:pt x="32628" y="14722"/>
                    <a:pt x="32151" y="15008"/>
                  </a:cubicBezTo>
                  <a:cubicBezTo>
                    <a:pt x="31780" y="15274"/>
                    <a:pt x="31285" y="15274"/>
                    <a:pt x="30913" y="15008"/>
                  </a:cubicBezTo>
                  <a:cubicBezTo>
                    <a:pt x="30627" y="14608"/>
                    <a:pt x="30427" y="14160"/>
                    <a:pt x="30342" y="13674"/>
                  </a:cubicBezTo>
                  <a:lnTo>
                    <a:pt x="29484" y="11388"/>
                  </a:lnTo>
                  <a:cubicBezTo>
                    <a:pt x="29170" y="10512"/>
                    <a:pt x="28608" y="9750"/>
                    <a:pt x="27865" y="9197"/>
                  </a:cubicBezTo>
                  <a:cubicBezTo>
                    <a:pt x="27046" y="8721"/>
                    <a:pt x="25998" y="8988"/>
                    <a:pt x="25522" y="9807"/>
                  </a:cubicBezTo>
                  <a:cubicBezTo>
                    <a:pt x="25503" y="9826"/>
                    <a:pt x="25493" y="9845"/>
                    <a:pt x="25484" y="9864"/>
                  </a:cubicBezTo>
                  <a:cubicBezTo>
                    <a:pt x="25484" y="10626"/>
                    <a:pt x="25484" y="11483"/>
                    <a:pt x="26246" y="12150"/>
                  </a:cubicBezTo>
                  <a:cubicBezTo>
                    <a:pt x="26608" y="12779"/>
                    <a:pt x="26894" y="13455"/>
                    <a:pt x="27103" y="14151"/>
                  </a:cubicBezTo>
                  <a:cubicBezTo>
                    <a:pt x="27198" y="14522"/>
                    <a:pt x="27198" y="14922"/>
                    <a:pt x="27103" y="15294"/>
                  </a:cubicBezTo>
                  <a:cubicBezTo>
                    <a:pt x="27103" y="15294"/>
                    <a:pt x="27103" y="15294"/>
                    <a:pt x="27103" y="15294"/>
                  </a:cubicBezTo>
                  <a:cubicBezTo>
                    <a:pt x="26151" y="15798"/>
                    <a:pt x="24979" y="15465"/>
                    <a:pt x="24436" y="14531"/>
                  </a:cubicBezTo>
                  <a:cubicBezTo>
                    <a:pt x="23969" y="13588"/>
                    <a:pt x="23741" y="12541"/>
                    <a:pt x="23769" y="11483"/>
                  </a:cubicBezTo>
                  <a:cubicBezTo>
                    <a:pt x="24008" y="10445"/>
                    <a:pt x="24008" y="9378"/>
                    <a:pt x="23769" y="8340"/>
                  </a:cubicBezTo>
                  <a:cubicBezTo>
                    <a:pt x="23665" y="8055"/>
                    <a:pt x="23465" y="7816"/>
                    <a:pt x="23198" y="7673"/>
                  </a:cubicBezTo>
                  <a:cubicBezTo>
                    <a:pt x="23198" y="7673"/>
                    <a:pt x="22150" y="7673"/>
                    <a:pt x="21674" y="7673"/>
                  </a:cubicBezTo>
                  <a:lnTo>
                    <a:pt x="20721" y="8340"/>
                  </a:lnTo>
                  <a:cubicBezTo>
                    <a:pt x="20064" y="9521"/>
                    <a:pt x="20064" y="10969"/>
                    <a:pt x="20721" y="12150"/>
                  </a:cubicBezTo>
                  <a:cubicBezTo>
                    <a:pt x="21502" y="13226"/>
                    <a:pt x="22169" y="14369"/>
                    <a:pt x="22722" y="15579"/>
                  </a:cubicBezTo>
                  <a:cubicBezTo>
                    <a:pt x="23103" y="16160"/>
                    <a:pt x="23103" y="16903"/>
                    <a:pt x="22722" y="17484"/>
                  </a:cubicBezTo>
                  <a:cubicBezTo>
                    <a:pt x="22207" y="17960"/>
                    <a:pt x="21426" y="17960"/>
                    <a:pt x="20912" y="17484"/>
                  </a:cubicBezTo>
                  <a:cubicBezTo>
                    <a:pt x="20436" y="16950"/>
                    <a:pt x="20140" y="16284"/>
                    <a:pt x="20055" y="15579"/>
                  </a:cubicBezTo>
                  <a:cubicBezTo>
                    <a:pt x="20083" y="15131"/>
                    <a:pt x="20083" y="14693"/>
                    <a:pt x="20055" y="14245"/>
                  </a:cubicBezTo>
                  <a:cubicBezTo>
                    <a:pt x="19845" y="13817"/>
                    <a:pt x="19464" y="13502"/>
                    <a:pt x="19007" y="13389"/>
                  </a:cubicBezTo>
                  <a:cubicBezTo>
                    <a:pt x="18150" y="13389"/>
                    <a:pt x="17483" y="14245"/>
                    <a:pt x="17388" y="15103"/>
                  </a:cubicBezTo>
                  <a:cubicBezTo>
                    <a:pt x="17492" y="15998"/>
                    <a:pt x="17654" y="16894"/>
                    <a:pt x="17864" y="17770"/>
                  </a:cubicBezTo>
                  <a:cubicBezTo>
                    <a:pt x="17702" y="18199"/>
                    <a:pt x="17273" y="18466"/>
                    <a:pt x="16816" y="18436"/>
                  </a:cubicBezTo>
                  <a:cubicBezTo>
                    <a:pt x="16397" y="18656"/>
                    <a:pt x="15902" y="18656"/>
                    <a:pt x="15483" y="18436"/>
                  </a:cubicBezTo>
                  <a:cubicBezTo>
                    <a:pt x="15235" y="18017"/>
                    <a:pt x="15044" y="17570"/>
                    <a:pt x="14911" y="17103"/>
                  </a:cubicBezTo>
                  <a:cubicBezTo>
                    <a:pt x="14673" y="16008"/>
                    <a:pt x="14292" y="14951"/>
                    <a:pt x="13768" y="13960"/>
                  </a:cubicBezTo>
                  <a:cubicBezTo>
                    <a:pt x="13159" y="12979"/>
                    <a:pt x="12149" y="12312"/>
                    <a:pt x="11006" y="12150"/>
                  </a:cubicBezTo>
                  <a:cubicBezTo>
                    <a:pt x="10368" y="12103"/>
                    <a:pt x="9758" y="12389"/>
                    <a:pt x="9387" y="12912"/>
                  </a:cubicBezTo>
                  <a:cubicBezTo>
                    <a:pt x="9339" y="13198"/>
                    <a:pt x="9339" y="13484"/>
                    <a:pt x="9387" y="13769"/>
                  </a:cubicBezTo>
                  <a:cubicBezTo>
                    <a:pt x="9491" y="15265"/>
                    <a:pt x="10063" y="16703"/>
                    <a:pt x="11006" y="17865"/>
                  </a:cubicBezTo>
                  <a:cubicBezTo>
                    <a:pt x="11520" y="18427"/>
                    <a:pt x="11882" y="19122"/>
                    <a:pt x="12054" y="19865"/>
                  </a:cubicBezTo>
                  <a:cubicBezTo>
                    <a:pt x="12301" y="20246"/>
                    <a:pt x="12301" y="20723"/>
                    <a:pt x="12054" y="21104"/>
                  </a:cubicBezTo>
                  <a:cubicBezTo>
                    <a:pt x="11644" y="21342"/>
                    <a:pt x="11130" y="21342"/>
                    <a:pt x="10720" y="21104"/>
                  </a:cubicBezTo>
                  <a:cubicBezTo>
                    <a:pt x="10434" y="20761"/>
                    <a:pt x="10025" y="20561"/>
                    <a:pt x="9577" y="20532"/>
                  </a:cubicBezTo>
                  <a:cubicBezTo>
                    <a:pt x="9063" y="20570"/>
                    <a:pt x="8615" y="20904"/>
                    <a:pt x="8434" y="21389"/>
                  </a:cubicBezTo>
                  <a:cubicBezTo>
                    <a:pt x="8387" y="21894"/>
                    <a:pt x="8387" y="22408"/>
                    <a:pt x="8434" y="22914"/>
                  </a:cubicBezTo>
                  <a:cubicBezTo>
                    <a:pt x="8482" y="23266"/>
                    <a:pt x="8482" y="23618"/>
                    <a:pt x="8434" y="23961"/>
                  </a:cubicBezTo>
                  <a:cubicBezTo>
                    <a:pt x="8434" y="24533"/>
                    <a:pt x="7767" y="25295"/>
                    <a:pt x="7101" y="25295"/>
                  </a:cubicBezTo>
                  <a:cubicBezTo>
                    <a:pt x="6558" y="25219"/>
                    <a:pt x="6129" y="24790"/>
                    <a:pt x="6053" y="24247"/>
                  </a:cubicBezTo>
                  <a:cubicBezTo>
                    <a:pt x="5862" y="23761"/>
                    <a:pt x="5862" y="23209"/>
                    <a:pt x="6053" y="22723"/>
                  </a:cubicBezTo>
                  <a:cubicBezTo>
                    <a:pt x="6053" y="22723"/>
                    <a:pt x="6053" y="21771"/>
                    <a:pt x="6053" y="21199"/>
                  </a:cubicBezTo>
                  <a:lnTo>
                    <a:pt x="6053" y="21199"/>
                  </a:lnTo>
                  <a:cubicBezTo>
                    <a:pt x="6053" y="21199"/>
                    <a:pt x="6053" y="20151"/>
                    <a:pt x="5386" y="20056"/>
                  </a:cubicBezTo>
                  <a:cubicBezTo>
                    <a:pt x="4719" y="19961"/>
                    <a:pt x="3767" y="20628"/>
                    <a:pt x="3100" y="21580"/>
                  </a:cubicBezTo>
                  <a:cubicBezTo>
                    <a:pt x="2462" y="22609"/>
                    <a:pt x="2291" y="23847"/>
                    <a:pt x="2624" y="25009"/>
                  </a:cubicBezTo>
                  <a:cubicBezTo>
                    <a:pt x="2624" y="25676"/>
                    <a:pt x="2624" y="26152"/>
                    <a:pt x="2624" y="26723"/>
                  </a:cubicBezTo>
                  <a:cubicBezTo>
                    <a:pt x="2624" y="27295"/>
                    <a:pt x="1481" y="27867"/>
                    <a:pt x="1481" y="28724"/>
                  </a:cubicBezTo>
                  <a:lnTo>
                    <a:pt x="1481" y="28724"/>
                  </a:lnTo>
                  <a:cubicBezTo>
                    <a:pt x="1481" y="27295"/>
                    <a:pt x="1481" y="27105"/>
                    <a:pt x="719" y="26914"/>
                  </a:cubicBezTo>
                  <a:cubicBezTo>
                    <a:pt x="1405" y="29486"/>
                    <a:pt x="1948" y="32095"/>
                    <a:pt x="2338" y="34724"/>
                  </a:cubicBezTo>
                  <a:cubicBezTo>
                    <a:pt x="3052" y="40315"/>
                    <a:pt x="3434" y="45945"/>
                    <a:pt x="3481" y="51584"/>
                  </a:cubicBezTo>
                  <a:lnTo>
                    <a:pt x="5196" y="123307"/>
                  </a:lnTo>
                  <a:cubicBezTo>
                    <a:pt x="5653" y="129012"/>
                    <a:pt x="5072" y="134756"/>
                    <a:pt x="3481" y="140262"/>
                  </a:cubicBezTo>
                  <a:cubicBezTo>
                    <a:pt x="2205" y="142776"/>
                    <a:pt x="1128" y="145396"/>
                    <a:pt x="243" y="148072"/>
                  </a:cubicBezTo>
                  <a:cubicBezTo>
                    <a:pt x="-262" y="151253"/>
                    <a:pt x="-72" y="154501"/>
                    <a:pt x="814" y="157597"/>
                  </a:cubicBezTo>
                  <a:cubicBezTo>
                    <a:pt x="1147" y="156578"/>
                    <a:pt x="1147" y="155473"/>
                    <a:pt x="814" y="154454"/>
                  </a:cubicBezTo>
                  <a:cubicBezTo>
                    <a:pt x="814" y="153787"/>
                    <a:pt x="814" y="153311"/>
                    <a:pt x="814" y="152739"/>
                  </a:cubicBezTo>
                  <a:cubicBezTo>
                    <a:pt x="814" y="152168"/>
                    <a:pt x="2052" y="151692"/>
                    <a:pt x="1957" y="150739"/>
                  </a:cubicBezTo>
                  <a:lnTo>
                    <a:pt x="1957" y="150739"/>
                  </a:lnTo>
                  <a:cubicBezTo>
                    <a:pt x="1957" y="152929"/>
                    <a:pt x="3005" y="152263"/>
                    <a:pt x="3291" y="153120"/>
                  </a:cubicBezTo>
                  <a:cubicBezTo>
                    <a:pt x="3576" y="153978"/>
                    <a:pt x="3291" y="155025"/>
                    <a:pt x="2719" y="155882"/>
                  </a:cubicBezTo>
                  <a:cubicBezTo>
                    <a:pt x="2148" y="156740"/>
                    <a:pt x="2719" y="158073"/>
                    <a:pt x="3386" y="158359"/>
                  </a:cubicBezTo>
                  <a:cubicBezTo>
                    <a:pt x="4053" y="158645"/>
                    <a:pt x="4815" y="158359"/>
                    <a:pt x="5005" y="157120"/>
                  </a:cubicBezTo>
                  <a:cubicBezTo>
                    <a:pt x="5196" y="155882"/>
                    <a:pt x="5005" y="155597"/>
                    <a:pt x="5577" y="154835"/>
                  </a:cubicBezTo>
                  <a:cubicBezTo>
                    <a:pt x="6148" y="154073"/>
                    <a:pt x="6624" y="153501"/>
                    <a:pt x="7291" y="153882"/>
                  </a:cubicBezTo>
                  <a:cubicBezTo>
                    <a:pt x="7958" y="154263"/>
                    <a:pt x="7958" y="155692"/>
                    <a:pt x="7291" y="156549"/>
                  </a:cubicBezTo>
                  <a:lnTo>
                    <a:pt x="5767" y="159692"/>
                  </a:lnTo>
                  <a:cubicBezTo>
                    <a:pt x="5500" y="160226"/>
                    <a:pt x="5338" y="160807"/>
                    <a:pt x="5291" y="161407"/>
                  </a:cubicBezTo>
                  <a:cubicBezTo>
                    <a:pt x="5224" y="162026"/>
                    <a:pt x="5634" y="162597"/>
                    <a:pt x="6243" y="162740"/>
                  </a:cubicBezTo>
                  <a:cubicBezTo>
                    <a:pt x="6910" y="162740"/>
                    <a:pt x="7577" y="162740"/>
                    <a:pt x="7958" y="161693"/>
                  </a:cubicBezTo>
                  <a:cubicBezTo>
                    <a:pt x="8491" y="160874"/>
                    <a:pt x="8882" y="159978"/>
                    <a:pt x="9101" y="159026"/>
                  </a:cubicBezTo>
                  <a:cubicBezTo>
                    <a:pt x="9101" y="157787"/>
                    <a:pt x="9768" y="156264"/>
                    <a:pt x="11006" y="156264"/>
                  </a:cubicBezTo>
                  <a:cubicBezTo>
                    <a:pt x="12244" y="156264"/>
                    <a:pt x="12435" y="157026"/>
                    <a:pt x="12435" y="157883"/>
                  </a:cubicBezTo>
                  <a:cubicBezTo>
                    <a:pt x="12368" y="158721"/>
                    <a:pt x="11987" y="159492"/>
                    <a:pt x="11387" y="160073"/>
                  </a:cubicBezTo>
                  <a:cubicBezTo>
                    <a:pt x="10625" y="160931"/>
                    <a:pt x="9577" y="162074"/>
                    <a:pt x="9958" y="163217"/>
                  </a:cubicBezTo>
                  <a:cubicBezTo>
                    <a:pt x="10387" y="164103"/>
                    <a:pt x="11444" y="164483"/>
                    <a:pt x="12339" y="164074"/>
                  </a:cubicBezTo>
                  <a:cubicBezTo>
                    <a:pt x="13187" y="163703"/>
                    <a:pt x="13873" y="163017"/>
                    <a:pt x="14244" y="162169"/>
                  </a:cubicBezTo>
                  <a:cubicBezTo>
                    <a:pt x="14244" y="161311"/>
                    <a:pt x="14911" y="160359"/>
                    <a:pt x="15387" y="159502"/>
                  </a:cubicBezTo>
                  <a:cubicBezTo>
                    <a:pt x="15864" y="158645"/>
                    <a:pt x="16054" y="158549"/>
                    <a:pt x="16530" y="158645"/>
                  </a:cubicBezTo>
                  <a:cubicBezTo>
                    <a:pt x="16997" y="160292"/>
                    <a:pt x="16645" y="162064"/>
                    <a:pt x="15578" y="163407"/>
                  </a:cubicBezTo>
                  <a:cubicBezTo>
                    <a:pt x="15111" y="163846"/>
                    <a:pt x="14730" y="164360"/>
                    <a:pt x="14435" y="164931"/>
                  </a:cubicBezTo>
                  <a:cubicBezTo>
                    <a:pt x="14197" y="165465"/>
                    <a:pt x="14444" y="166084"/>
                    <a:pt x="14968" y="166312"/>
                  </a:cubicBezTo>
                  <a:cubicBezTo>
                    <a:pt x="15016" y="166331"/>
                    <a:pt x="15054" y="166350"/>
                    <a:pt x="15102" y="166360"/>
                  </a:cubicBezTo>
                  <a:cubicBezTo>
                    <a:pt x="15283" y="166445"/>
                    <a:pt x="15492" y="166445"/>
                    <a:pt x="15673" y="166360"/>
                  </a:cubicBezTo>
                  <a:cubicBezTo>
                    <a:pt x="16968" y="165941"/>
                    <a:pt x="17969" y="164903"/>
                    <a:pt x="18340" y="163598"/>
                  </a:cubicBezTo>
                  <a:cubicBezTo>
                    <a:pt x="18340" y="162550"/>
                    <a:pt x="18340" y="161217"/>
                    <a:pt x="19674" y="160645"/>
                  </a:cubicBezTo>
                  <a:cubicBezTo>
                    <a:pt x="20397" y="163197"/>
                    <a:pt x="19588" y="165950"/>
                    <a:pt x="17578" y="167694"/>
                  </a:cubicBezTo>
                  <a:cubicBezTo>
                    <a:pt x="16949" y="168131"/>
                    <a:pt x="16397" y="168684"/>
                    <a:pt x="15959" y="169313"/>
                  </a:cubicBezTo>
                  <a:cubicBezTo>
                    <a:pt x="15349" y="169960"/>
                    <a:pt x="15378" y="170989"/>
                    <a:pt x="16035" y="171599"/>
                  </a:cubicBezTo>
                  <a:cubicBezTo>
                    <a:pt x="16445" y="171989"/>
                    <a:pt x="17035" y="172132"/>
                    <a:pt x="17578" y="171979"/>
                  </a:cubicBezTo>
                  <a:cubicBezTo>
                    <a:pt x="19397" y="171865"/>
                    <a:pt x="21007" y="170770"/>
                    <a:pt x="21769" y="169122"/>
                  </a:cubicBezTo>
                  <a:cubicBezTo>
                    <a:pt x="21560" y="166265"/>
                    <a:pt x="20779" y="163483"/>
                    <a:pt x="19483" y="160931"/>
                  </a:cubicBezTo>
                  <a:cubicBezTo>
                    <a:pt x="19483" y="160264"/>
                    <a:pt x="19483" y="159597"/>
                    <a:pt x="20531" y="159407"/>
                  </a:cubicBezTo>
                  <a:cubicBezTo>
                    <a:pt x="21579" y="159216"/>
                    <a:pt x="22055" y="160073"/>
                    <a:pt x="22150" y="160835"/>
                  </a:cubicBezTo>
                  <a:cubicBezTo>
                    <a:pt x="22150" y="161693"/>
                    <a:pt x="21960" y="162540"/>
                    <a:pt x="21579" y="163312"/>
                  </a:cubicBezTo>
                  <a:cubicBezTo>
                    <a:pt x="21188" y="164055"/>
                    <a:pt x="21188" y="164950"/>
                    <a:pt x="21579" y="165693"/>
                  </a:cubicBezTo>
                  <a:cubicBezTo>
                    <a:pt x="22322" y="166417"/>
                    <a:pt x="23503" y="166417"/>
                    <a:pt x="24246" y="165693"/>
                  </a:cubicBezTo>
                  <a:cubicBezTo>
                    <a:pt x="24884" y="164893"/>
                    <a:pt x="25312" y="163940"/>
                    <a:pt x="25484" y="162931"/>
                  </a:cubicBezTo>
                  <a:lnTo>
                    <a:pt x="25484" y="161217"/>
                  </a:lnTo>
                  <a:cubicBezTo>
                    <a:pt x="26293" y="163197"/>
                    <a:pt x="26293" y="165426"/>
                    <a:pt x="25484" y="167408"/>
                  </a:cubicBezTo>
                  <a:cubicBezTo>
                    <a:pt x="25446" y="167951"/>
                    <a:pt x="25446" y="168484"/>
                    <a:pt x="25484" y="169027"/>
                  </a:cubicBezTo>
                  <a:cubicBezTo>
                    <a:pt x="25417" y="169617"/>
                    <a:pt x="25722" y="170180"/>
                    <a:pt x="26246" y="170456"/>
                  </a:cubicBezTo>
                  <a:cubicBezTo>
                    <a:pt x="26484" y="170589"/>
                    <a:pt x="26770" y="170589"/>
                    <a:pt x="27008" y="170456"/>
                  </a:cubicBezTo>
                  <a:cubicBezTo>
                    <a:pt x="28389" y="170075"/>
                    <a:pt x="29361" y="168837"/>
                    <a:pt x="29389" y="167408"/>
                  </a:cubicBezTo>
                  <a:cubicBezTo>
                    <a:pt x="29532" y="166017"/>
                    <a:pt x="29532" y="164607"/>
                    <a:pt x="29389" y="163217"/>
                  </a:cubicBezTo>
                  <a:cubicBezTo>
                    <a:pt x="29389" y="162645"/>
                    <a:pt x="29389" y="161883"/>
                    <a:pt x="30246" y="161978"/>
                  </a:cubicBezTo>
                  <a:cubicBezTo>
                    <a:pt x="30475" y="162054"/>
                    <a:pt x="30646" y="162226"/>
                    <a:pt x="30723" y="162454"/>
                  </a:cubicBezTo>
                  <a:cubicBezTo>
                    <a:pt x="31770" y="164264"/>
                    <a:pt x="30723" y="166645"/>
                    <a:pt x="31580" y="168646"/>
                  </a:cubicBezTo>
                  <a:cubicBezTo>
                    <a:pt x="32151" y="169799"/>
                    <a:pt x="33047" y="170760"/>
                    <a:pt x="34152" y="171408"/>
                  </a:cubicBezTo>
                  <a:cubicBezTo>
                    <a:pt x="34818" y="171979"/>
                    <a:pt x="36057" y="172265"/>
                    <a:pt x="36342" y="171408"/>
                  </a:cubicBezTo>
                  <a:cubicBezTo>
                    <a:pt x="36533" y="171122"/>
                    <a:pt x="36533" y="170742"/>
                    <a:pt x="36342" y="170456"/>
                  </a:cubicBezTo>
                  <a:cubicBezTo>
                    <a:pt x="35771" y="168932"/>
                    <a:pt x="34723" y="167694"/>
                    <a:pt x="34056" y="166265"/>
                  </a:cubicBezTo>
                  <a:cubicBezTo>
                    <a:pt x="33266" y="164874"/>
                    <a:pt x="33056" y="163236"/>
                    <a:pt x="33485" y="161693"/>
                  </a:cubicBezTo>
                  <a:cubicBezTo>
                    <a:pt x="34152" y="161693"/>
                    <a:pt x="35009" y="161693"/>
                    <a:pt x="35199" y="162645"/>
                  </a:cubicBezTo>
                  <a:cubicBezTo>
                    <a:pt x="35333" y="163388"/>
                    <a:pt x="35523" y="164122"/>
                    <a:pt x="35771" y="164836"/>
                  </a:cubicBezTo>
                  <a:lnTo>
                    <a:pt x="35771" y="164836"/>
                  </a:lnTo>
                  <a:cubicBezTo>
                    <a:pt x="36438" y="164836"/>
                    <a:pt x="36914" y="164169"/>
                    <a:pt x="36914" y="163503"/>
                  </a:cubicBezTo>
                  <a:cubicBezTo>
                    <a:pt x="36914" y="162836"/>
                    <a:pt x="36914" y="161788"/>
                    <a:pt x="37771" y="161693"/>
                  </a:cubicBezTo>
                  <a:cubicBezTo>
                    <a:pt x="38819" y="163121"/>
                    <a:pt x="38438" y="165122"/>
                    <a:pt x="38628" y="166931"/>
                  </a:cubicBezTo>
                  <a:cubicBezTo>
                    <a:pt x="38924" y="169580"/>
                    <a:pt x="40438" y="171942"/>
                    <a:pt x="42724" y="173313"/>
                  </a:cubicBezTo>
                  <a:lnTo>
                    <a:pt x="43867" y="173313"/>
                  </a:lnTo>
                  <a:cubicBezTo>
                    <a:pt x="44791" y="173170"/>
                    <a:pt x="45448" y="172342"/>
                    <a:pt x="45391" y="171408"/>
                  </a:cubicBezTo>
                  <a:cubicBezTo>
                    <a:pt x="45315" y="170503"/>
                    <a:pt x="45058" y="169637"/>
                    <a:pt x="44629" y="168837"/>
                  </a:cubicBezTo>
                  <a:cubicBezTo>
                    <a:pt x="44229" y="167665"/>
                    <a:pt x="43972" y="166445"/>
                    <a:pt x="43867" y="165217"/>
                  </a:cubicBezTo>
                  <a:cubicBezTo>
                    <a:pt x="43867" y="163979"/>
                    <a:pt x="43867" y="162454"/>
                    <a:pt x="45391" y="162264"/>
                  </a:cubicBezTo>
                  <a:cubicBezTo>
                    <a:pt x="46915" y="162074"/>
                    <a:pt x="47391" y="163121"/>
                    <a:pt x="47677" y="164169"/>
                  </a:cubicBezTo>
                  <a:cubicBezTo>
                    <a:pt x="47801" y="165283"/>
                    <a:pt x="48096" y="166379"/>
                    <a:pt x="48534" y="167408"/>
                  </a:cubicBezTo>
                  <a:cubicBezTo>
                    <a:pt x="49106" y="168360"/>
                    <a:pt x="50725" y="168741"/>
                    <a:pt x="51297" y="167408"/>
                  </a:cubicBezTo>
                  <a:cubicBezTo>
                    <a:pt x="51439" y="167008"/>
                    <a:pt x="51439" y="166569"/>
                    <a:pt x="51297" y="166169"/>
                  </a:cubicBezTo>
                  <a:cubicBezTo>
                    <a:pt x="51011" y="165274"/>
                    <a:pt x="50630" y="164407"/>
                    <a:pt x="50154" y="163598"/>
                  </a:cubicBezTo>
                  <a:cubicBezTo>
                    <a:pt x="49725" y="162721"/>
                    <a:pt x="49725" y="161702"/>
                    <a:pt x="50154" y="160835"/>
                  </a:cubicBezTo>
                  <a:cubicBezTo>
                    <a:pt x="50525" y="160216"/>
                    <a:pt x="51306" y="159969"/>
                    <a:pt x="51963" y="160264"/>
                  </a:cubicBezTo>
                  <a:cubicBezTo>
                    <a:pt x="52725" y="160264"/>
                    <a:pt x="53011" y="161502"/>
                    <a:pt x="53106" y="162264"/>
                  </a:cubicBezTo>
                  <a:lnTo>
                    <a:pt x="54059" y="168074"/>
                  </a:lnTo>
                  <a:cubicBezTo>
                    <a:pt x="54145" y="169027"/>
                    <a:pt x="54364" y="169951"/>
                    <a:pt x="54726" y="170836"/>
                  </a:cubicBezTo>
                  <a:cubicBezTo>
                    <a:pt x="55049" y="171732"/>
                    <a:pt x="55697" y="172475"/>
                    <a:pt x="56535" y="172932"/>
                  </a:cubicBezTo>
                  <a:cubicBezTo>
                    <a:pt x="57088" y="173123"/>
                    <a:pt x="57697" y="173123"/>
                    <a:pt x="58250" y="172932"/>
                  </a:cubicBezTo>
                  <a:cubicBezTo>
                    <a:pt x="58793" y="172665"/>
                    <a:pt x="59126" y="172103"/>
                    <a:pt x="59107" y="171503"/>
                  </a:cubicBezTo>
                  <a:cubicBezTo>
                    <a:pt x="59107" y="171503"/>
                    <a:pt x="59107" y="170646"/>
                    <a:pt x="58440" y="170170"/>
                  </a:cubicBezTo>
                  <a:cubicBezTo>
                    <a:pt x="57631" y="168941"/>
                    <a:pt x="57135" y="167541"/>
                    <a:pt x="57012" y="166074"/>
                  </a:cubicBezTo>
                  <a:cubicBezTo>
                    <a:pt x="56821" y="165465"/>
                    <a:pt x="57050" y="164807"/>
                    <a:pt x="57583" y="164455"/>
                  </a:cubicBezTo>
                  <a:cubicBezTo>
                    <a:pt x="57907" y="164264"/>
                    <a:pt x="58307" y="164264"/>
                    <a:pt x="58631" y="164455"/>
                  </a:cubicBezTo>
                  <a:cubicBezTo>
                    <a:pt x="59345" y="165065"/>
                    <a:pt x="59822" y="165912"/>
                    <a:pt x="59964" y="166836"/>
                  </a:cubicBezTo>
                  <a:cubicBezTo>
                    <a:pt x="60079" y="167722"/>
                    <a:pt x="60403" y="168579"/>
                    <a:pt x="60917" y="169313"/>
                  </a:cubicBezTo>
                  <a:cubicBezTo>
                    <a:pt x="61469" y="170017"/>
                    <a:pt x="62488" y="170141"/>
                    <a:pt x="63193" y="169589"/>
                  </a:cubicBezTo>
                  <a:cubicBezTo>
                    <a:pt x="63679" y="169208"/>
                    <a:pt x="63898" y="168579"/>
                    <a:pt x="63774" y="167979"/>
                  </a:cubicBezTo>
                  <a:cubicBezTo>
                    <a:pt x="63593" y="167284"/>
                    <a:pt x="63270" y="166636"/>
                    <a:pt x="62822" y="166074"/>
                  </a:cubicBezTo>
                  <a:cubicBezTo>
                    <a:pt x="61507" y="164198"/>
                    <a:pt x="60536" y="162102"/>
                    <a:pt x="59964" y="159883"/>
                  </a:cubicBezTo>
                  <a:cubicBezTo>
                    <a:pt x="59964" y="159121"/>
                    <a:pt x="59964" y="158169"/>
                    <a:pt x="60536" y="157883"/>
                  </a:cubicBezTo>
                  <a:cubicBezTo>
                    <a:pt x="60907" y="157616"/>
                    <a:pt x="61403" y="157616"/>
                    <a:pt x="61774" y="157883"/>
                  </a:cubicBezTo>
                  <a:cubicBezTo>
                    <a:pt x="62060" y="158283"/>
                    <a:pt x="62260" y="158730"/>
                    <a:pt x="62346" y="159216"/>
                  </a:cubicBezTo>
                  <a:lnTo>
                    <a:pt x="63203" y="161502"/>
                  </a:lnTo>
                  <a:cubicBezTo>
                    <a:pt x="63498" y="162417"/>
                    <a:pt x="64098" y="163188"/>
                    <a:pt x="64917" y="163693"/>
                  </a:cubicBezTo>
                  <a:cubicBezTo>
                    <a:pt x="65660" y="164198"/>
                    <a:pt x="66660" y="163998"/>
                    <a:pt x="67165" y="163264"/>
                  </a:cubicBezTo>
                  <a:cubicBezTo>
                    <a:pt x="67213" y="163188"/>
                    <a:pt x="67261" y="163112"/>
                    <a:pt x="67299" y="163026"/>
                  </a:cubicBezTo>
                  <a:cubicBezTo>
                    <a:pt x="67299" y="162264"/>
                    <a:pt x="67299" y="161407"/>
                    <a:pt x="66537" y="160740"/>
                  </a:cubicBezTo>
                  <a:cubicBezTo>
                    <a:pt x="66175" y="160112"/>
                    <a:pt x="65889" y="159435"/>
                    <a:pt x="65679" y="158740"/>
                  </a:cubicBezTo>
                  <a:cubicBezTo>
                    <a:pt x="65537" y="158406"/>
                    <a:pt x="65537" y="158026"/>
                    <a:pt x="65679" y="157692"/>
                  </a:cubicBezTo>
                  <a:cubicBezTo>
                    <a:pt x="66660" y="157226"/>
                    <a:pt x="67842" y="157549"/>
                    <a:pt x="68442" y="158454"/>
                  </a:cubicBezTo>
                  <a:cubicBezTo>
                    <a:pt x="68946" y="159388"/>
                    <a:pt x="69175" y="160445"/>
                    <a:pt x="69108" y="161502"/>
                  </a:cubicBezTo>
                  <a:cubicBezTo>
                    <a:pt x="69023" y="162569"/>
                    <a:pt x="69185" y="163645"/>
                    <a:pt x="69585" y="164646"/>
                  </a:cubicBezTo>
                  <a:cubicBezTo>
                    <a:pt x="69537" y="164865"/>
                    <a:pt x="69537" y="165093"/>
                    <a:pt x="69585" y="165312"/>
                  </a:cubicBezTo>
                  <a:cubicBezTo>
                    <a:pt x="70089" y="165598"/>
                    <a:pt x="70699" y="165598"/>
                    <a:pt x="71204" y="165312"/>
                  </a:cubicBezTo>
                  <a:lnTo>
                    <a:pt x="72156" y="164646"/>
                  </a:lnTo>
                  <a:cubicBezTo>
                    <a:pt x="72861" y="163512"/>
                    <a:pt x="72861" y="162064"/>
                    <a:pt x="72156" y="160931"/>
                  </a:cubicBezTo>
                  <a:cubicBezTo>
                    <a:pt x="71385" y="159855"/>
                    <a:pt x="70718" y="158702"/>
                    <a:pt x="70156" y="157502"/>
                  </a:cubicBezTo>
                  <a:cubicBezTo>
                    <a:pt x="69775" y="156892"/>
                    <a:pt x="69775" y="156111"/>
                    <a:pt x="70156" y="155501"/>
                  </a:cubicBezTo>
                  <a:cubicBezTo>
                    <a:pt x="70699" y="155016"/>
                    <a:pt x="71518" y="155016"/>
                    <a:pt x="72061" y="155501"/>
                  </a:cubicBezTo>
                  <a:cubicBezTo>
                    <a:pt x="72509" y="156016"/>
                    <a:pt x="72804" y="156635"/>
                    <a:pt x="72918" y="157311"/>
                  </a:cubicBezTo>
                  <a:cubicBezTo>
                    <a:pt x="72861" y="157759"/>
                    <a:pt x="72861" y="158206"/>
                    <a:pt x="72918" y="158645"/>
                  </a:cubicBezTo>
                  <a:cubicBezTo>
                    <a:pt x="73128" y="159073"/>
                    <a:pt x="73509" y="159388"/>
                    <a:pt x="73966" y="159502"/>
                  </a:cubicBezTo>
                  <a:cubicBezTo>
                    <a:pt x="74823" y="159502"/>
                    <a:pt x="75585" y="158645"/>
                    <a:pt x="75585" y="157787"/>
                  </a:cubicBezTo>
                  <a:cubicBezTo>
                    <a:pt x="75709" y="156902"/>
                    <a:pt x="75709" y="156006"/>
                    <a:pt x="75585" y="155121"/>
                  </a:cubicBezTo>
                  <a:cubicBezTo>
                    <a:pt x="75804" y="154739"/>
                    <a:pt x="76195" y="154492"/>
                    <a:pt x="76633" y="154454"/>
                  </a:cubicBezTo>
                  <a:cubicBezTo>
                    <a:pt x="77176" y="154349"/>
                    <a:pt x="77738" y="154568"/>
                    <a:pt x="78062" y="155025"/>
                  </a:cubicBezTo>
                  <a:cubicBezTo>
                    <a:pt x="78329" y="155397"/>
                    <a:pt x="78519" y="155816"/>
                    <a:pt x="78633" y="156264"/>
                  </a:cubicBezTo>
                  <a:cubicBezTo>
                    <a:pt x="78852" y="157378"/>
                    <a:pt x="79271" y="158445"/>
                    <a:pt x="79872" y="159407"/>
                  </a:cubicBezTo>
                  <a:cubicBezTo>
                    <a:pt x="80481" y="160388"/>
                    <a:pt x="81491" y="161054"/>
                    <a:pt x="82634" y="161217"/>
                  </a:cubicBezTo>
                  <a:cubicBezTo>
                    <a:pt x="82710" y="162188"/>
                    <a:pt x="83567" y="162912"/>
                    <a:pt x="84539" y="162836"/>
                  </a:cubicBezTo>
                  <a:cubicBezTo>
                    <a:pt x="85510" y="162760"/>
                    <a:pt x="86234" y="161902"/>
                    <a:pt x="86158" y="160931"/>
                  </a:cubicBezTo>
                  <a:cubicBezTo>
                    <a:pt x="86244" y="160655"/>
                    <a:pt x="86244" y="160350"/>
                    <a:pt x="86158" y="160073"/>
                  </a:cubicBezTo>
                  <a:cubicBezTo>
                    <a:pt x="85977" y="158559"/>
                    <a:pt x="85348" y="157130"/>
                    <a:pt x="84348" y="155977"/>
                  </a:cubicBezTo>
                  <a:cubicBezTo>
                    <a:pt x="83872" y="155387"/>
                    <a:pt x="83520" y="154701"/>
                    <a:pt x="83301" y="153978"/>
                  </a:cubicBezTo>
                  <a:cubicBezTo>
                    <a:pt x="83034" y="153606"/>
                    <a:pt x="83034" y="153111"/>
                    <a:pt x="83301" y="152739"/>
                  </a:cubicBezTo>
                  <a:cubicBezTo>
                    <a:pt x="83682" y="152520"/>
                    <a:pt x="84158" y="152520"/>
                    <a:pt x="84539" y="152739"/>
                  </a:cubicBezTo>
                  <a:cubicBezTo>
                    <a:pt x="84872" y="153063"/>
                    <a:pt x="85310" y="153263"/>
                    <a:pt x="85777" y="153311"/>
                  </a:cubicBezTo>
                  <a:cubicBezTo>
                    <a:pt x="86292" y="153272"/>
                    <a:pt x="86739" y="152939"/>
                    <a:pt x="86920" y="152453"/>
                  </a:cubicBezTo>
                  <a:cubicBezTo>
                    <a:pt x="86968" y="151949"/>
                    <a:pt x="86968" y="151434"/>
                    <a:pt x="86920" y="150930"/>
                  </a:cubicBezTo>
                  <a:lnTo>
                    <a:pt x="86920" y="149882"/>
                  </a:lnTo>
                  <a:cubicBezTo>
                    <a:pt x="86920" y="149310"/>
                    <a:pt x="87587" y="148548"/>
                    <a:pt x="88254" y="148548"/>
                  </a:cubicBezTo>
                  <a:cubicBezTo>
                    <a:pt x="88768" y="148615"/>
                    <a:pt x="89187" y="148996"/>
                    <a:pt x="89301" y="149501"/>
                  </a:cubicBezTo>
                  <a:cubicBezTo>
                    <a:pt x="89492" y="149987"/>
                    <a:pt x="89492" y="150539"/>
                    <a:pt x="89301" y="151025"/>
                  </a:cubicBezTo>
                  <a:cubicBezTo>
                    <a:pt x="89301" y="151596"/>
                    <a:pt x="89301" y="152072"/>
                    <a:pt x="89301" y="152549"/>
                  </a:cubicBezTo>
                  <a:cubicBezTo>
                    <a:pt x="89254" y="152739"/>
                    <a:pt x="89254" y="152929"/>
                    <a:pt x="89301" y="153120"/>
                  </a:cubicBezTo>
                  <a:cubicBezTo>
                    <a:pt x="89301" y="153120"/>
                    <a:pt x="89301" y="154073"/>
                    <a:pt x="89873" y="154263"/>
                  </a:cubicBezTo>
                  <a:cubicBezTo>
                    <a:pt x="90444" y="154454"/>
                    <a:pt x="91587" y="153692"/>
                    <a:pt x="92254" y="152644"/>
                  </a:cubicBezTo>
                  <a:cubicBezTo>
                    <a:pt x="92835" y="151606"/>
                    <a:pt x="93007" y="150377"/>
                    <a:pt x="92730" y="149215"/>
                  </a:cubicBezTo>
                  <a:cubicBezTo>
                    <a:pt x="92502" y="148672"/>
                    <a:pt x="92502" y="148053"/>
                    <a:pt x="92730" y="147501"/>
                  </a:cubicBezTo>
                  <a:cubicBezTo>
                    <a:pt x="93397" y="145881"/>
                    <a:pt x="93969" y="146452"/>
                    <a:pt x="93873" y="145500"/>
                  </a:cubicBezTo>
                  <a:cubicBezTo>
                    <a:pt x="93873" y="147691"/>
                    <a:pt x="94826" y="147024"/>
                    <a:pt x="95207" y="147881"/>
                  </a:cubicBezTo>
                  <a:cubicBezTo>
                    <a:pt x="95588" y="148738"/>
                    <a:pt x="95207" y="149787"/>
                    <a:pt x="94731" y="150644"/>
                  </a:cubicBezTo>
                  <a:cubicBezTo>
                    <a:pt x="94254" y="151501"/>
                    <a:pt x="94731" y="152835"/>
                    <a:pt x="95302" y="153120"/>
                  </a:cubicBezTo>
                  <a:cubicBezTo>
                    <a:pt x="95874" y="153406"/>
                    <a:pt x="96731" y="153120"/>
                    <a:pt x="97017" y="151882"/>
                  </a:cubicBezTo>
                  <a:cubicBezTo>
                    <a:pt x="96969" y="151120"/>
                    <a:pt x="96969" y="150358"/>
                    <a:pt x="97017" y="149596"/>
                  </a:cubicBezTo>
                  <a:cubicBezTo>
                    <a:pt x="97017" y="148834"/>
                    <a:pt x="98064" y="148262"/>
                    <a:pt x="98731" y="148548"/>
                  </a:cubicBezTo>
                  <a:cubicBezTo>
                    <a:pt x="99398" y="148834"/>
                    <a:pt x="99398" y="150358"/>
                    <a:pt x="98731" y="151215"/>
                  </a:cubicBezTo>
                  <a:lnTo>
                    <a:pt x="97302" y="154358"/>
                  </a:lnTo>
                  <a:cubicBezTo>
                    <a:pt x="97017" y="154882"/>
                    <a:pt x="96855" y="155473"/>
                    <a:pt x="96826" y="156073"/>
                  </a:cubicBezTo>
                  <a:cubicBezTo>
                    <a:pt x="96788" y="156711"/>
                    <a:pt x="97179" y="157292"/>
                    <a:pt x="97779" y="157502"/>
                  </a:cubicBezTo>
                  <a:cubicBezTo>
                    <a:pt x="98522" y="157492"/>
                    <a:pt x="99198" y="157044"/>
                    <a:pt x="99493" y="156359"/>
                  </a:cubicBezTo>
                  <a:cubicBezTo>
                    <a:pt x="99988" y="155521"/>
                    <a:pt x="100369" y="154625"/>
                    <a:pt x="100636" y="153692"/>
                  </a:cubicBezTo>
                  <a:cubicBezTo>
                    <a:pt x="100636" y="152453"/>
                    <a:pt x="101303" y="150930"/>
                    <a:pt x="102446" y="150834"/>
                  </a:cubicBezTo>
                  <a:cubicBezTo>
                    <a:pt x="103303" y="150930"/>
                    <a:pt x="103932" y="151692"/>
                    <a:pt x="103875" y="152549"/>
                  </a:cubicBezTo>
                  <a:cubicBezTo>
                    <a:pt x="103779" y="153358"/>
                    <a:pt x="103446" y="154120"/>
                    <a:pt x="102922" y="154739"/>
                  </a:cubicBezTo>
                  <a:cubicBezTo>
                    <a:pt x="102160" y="155597"/>
                    <a:pt x="101112" y="156740"/>
                    <a:pt x="101493" y="157787"/>
                  </a:cubicBezTo>
                  <a:cubicBezTo>
                    <a:pt x="101884" y="158712"/>
                    <a:pt x="102951" y="159130"/>
                    <a:pt x="103865" y="158740"/>
                  </a:cubicBezTo>
                  <a:cubicBezTo>
                    <a:pt x="103875" y="158740"/>
                    <a:pt x="103875" y="158740"/>
                    <a:pt x="103875" y="158740"/>
                  </a:cubicBezTo>
                  <a:cubicBezTo>
                    <a:pt x="104370" y="158540"/>
                    <a:pt x="104789" y="158206"/>
                    <a:pt x="105113" y="157787"/>
                  </a:cubicBezTo>
                  <a:cubicBezTo>
                    <a:pt x="103684" y="149977"/>
                    <a:pt x="101208" y="142357"/>
                    <a:pt x="99398" y="134642"/>
                  </a:cubicBezTo>
                  <a:cubicBezTo>
                    <a:pt x="95035" y="108458"/>
                    <a:pt x="94112" y="81816"/>
                    <a:pt x="96636" y="553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11" name="Freeform: Shape 610">
              <a:extLst>
                <a:ext uri="{FF2B5EF4-FFF2-40B4-BE49-F238E27FC236}">
                  <a16:creationId xmlns:a16="http://schemas.microsoft.com/office/drawing/2014/main" xmlns="" id="{D1AE30FF-ACF2-6119-0626-D78D389C8E47}"/>
                </a:ext>
              </a:extLst>
            </p:cNvPr>
            <p:cNvSpPr/>
            <p:nvPr/>
          </p:nvSpPr>
          <p:spPr>
            <a:xfrm>
              <a:off x="5082675" y="3894296"/>
              <a:ext cx="2816" cy="5238"/>
            </a:xfrm>
            <a:custGeom>
              <a:avLst/>
              <a:gdLst>
                <a:gd name="connsiteX0" fmla="*/ 118 w 2816"/>
                <a:gd name="connsiteY0" fmla="*/ 1792 h 5238"/>
                <a:gd name="connsiteX1" fmla="*/ 118 w 2816"/>
                <a:gd name="connsiteY1" fmla="*/ 3506 h 5238"/>
                <a:gd name="connsiteX2" fmla="*/ 1070 w 2816"/>
                <a:gd name="connsiteY2" fmla="*/ 4840 h 5238"/>
                <a:gd name="connsiteX3" fmla="*/ 2785 w 2816"/>
                <a:gd name="connsiteY3" fmla="*/ 3792 h 5238"/>
                <a:gd name="connsiteX4" fmla="*/ 2785 w 2816"/>
                <a:gd name="connsiteY4" fmla="*/ 3792 h 5238"/>
                <a:gd name="connsiteX5" fmla="*/ 1642 w 2816"/>
                <a:gd name="connsiteY5" fmla="*/ -399 h 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6" h="5238">
                  <a:moveTo>
                    <a:pt x="118" y="1792"/>
                  </a:moveTo>
                  <a:cubicBezTo>
                    <a:pt x="-82" y="2344"/>
                    <a:pt x="-82" y="2954"/>
                    <a:pt x="118" y="3506"/>
                  </a:cubicBezTo>
                  <a:cubicBezTo>
                    <a:pt x="89" y="4116"/>
                    <a:pt x="489" y="4668"/>
                    <a:pt x="1070" y="4840"/>
                  </a:cubicBezTo>
                  <a:cubicBezTo>
                    <a:pt x="1737" y="4840"/>
                    <a:pt x="2404" y="4840"/>
                    <a:pt x="2785" y="3792"/>
                  </a:cubicBezTo>
                  <a:lnTo>
                    <a:pt x="2785" y="3792"/>
                  </a:lnTo>
                  <a:cubicBezTo>
                    <a:pt x="2299" y="2421"/>
                    <a:pt x="1918" y="1020"/>
                    <a:pt x="1642"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12" name="Freeform: Shape 611">
              <a:extLst>
                <a:ext uri="{FF2B5EF4-FFF2-40B4-BE49-F238E27FC236}">
                  <a16:creationId xmlns:a16="http://schemas.microsoft.com/office/drawing/2014/main" xmlns="" id="{C58C16A8-36FF-6449-6942-C9EB8B7C212D}"/>
                </a:ext>
              </a:extLst>
            </p:cNvPr>
            <p:cNvSpPr/>
            <p:nvPr/>
          </p:nvSpPr>
          <p:spPr>
            <a:xfrm>
              <a:off x="4883467" y="3761541"/>
              <a:ext cx="1428" cy="3786"/>
            </a:xfrm>
            <a:custGeom>
              <a:avLst/>
              <a:gdLst>
                <a:gd name="connsiteX0" fmla="*/ 1396 w 1428"/>
                <a:gd name="connsiteY0" fmla="*/ 2149 h 3786"/>
                <a:gd name="connsiteX1" fmla="*/ 825 w 1428"/>
                <a:gd name="connsiteY1" fmla="*/ -328 h 3786"/>
                <a:gd name="connsiteX2" fmla="*/ -32 w 1428"/>
                <a:gd name="connsiteY2" fmla="*/ -328 h 3786"/>
                <a:gd name="connsiteX3" fmla="*/ 920 w 1428"/>
                <a:gd name="connsiteY3" fmla="*/ 3387 h 3786"/>
              </a:gdLst>
              <a:ahLst/>
              <a:cxnLst>
                <a:cxn ang="0">
                  <a:pos x="connsiteX0" y="connsiteY0"/>
                </a:cxn>
                <a:cxn ang="0">
                  <a:pos x="connsiteX1" y="connsiteY1"/>
                </a:cxn>
                <a:cxn ang="0">
                  <a:pos x="connsiteX2" y="connsiteY2"/>
                </a:cxn>
                <a:cxn ang="0">
                  <a:pos x="connsiteX3" y="connsiteY3"/>
                </a:cxn>
              </a:cxnLst>
              <a:rect l="l" t="t" r="r" b="b"/>
              <a:pathLst>
                <a:path w="1428" h="3786">
                  <a:moveTo>
                    <a:pt x="1396" y="2149"/>
                  </a:moveTo>
                  <a:cubicBezTo>
                    <a:pt x="1396" y="1292"/>
                    <a:pt x="1396" y="-42"/>
                    <a:pt x="825" y="-328"/>
                  </a:cubicBezTo>
                  <a:cubicBezTo>
                    <a:pt x="549" y="-423"/>
                    <a:pt x="244" y="-423"/>
                    <a:pt x="-32" y="-328"/>
                  </a:cubicBezTo>
                  <a:lnTo>
                    <a:pt x="920" y="3387"/>
                  </a:lnTo>
                  <a:close/>
                </a:path>
              </a:pathLst>
            </a:custGeom>
            <a:solidFill>
              <a:srgbClr val="B4B4DA"/>
            </a:solidFill>
            <a:ln w="9525" cap="flat">
              <a:noFill/>
              <a:prstDash val="solid"/>
              <a:miter/>
            </a:ln>
          </p:spPr>
          <p:txBody>
            <a:bodyPr rtlCol="0" anchor="ctr"/>
            <a:lstStyle/>
            <a:p>
              <a:endParaRPr lang="en-IN"/>
            </a:p>
          </p:txBody>
        </p:sp>
        <p:sp>
          <p:nvSpPr>
            <p:cNvPr id="613" name="Freeform: Shape 612">
              <a:extLst>
                <a:ext uri="{FF2B5EF4-FFF2-40B4-BE49-F238E27FC236}">
                  <a16:creationId xmlns:a16="http://schemas.microsoft.com/office/drawing/2014/main" xmlns="" id="{62E1A929-4D06-B732-9671-3B6124BC3D26}"/>
                </a:ext>
              </a:extLst>
            </p:cNvPr>
            <p:cNvSpPr/>
            <p:nvPr/>
          </p:nvSpPr>
          <p:spPr>
            <a:xfrm>
              <a:off x="4698107" y="3898963"/>
              <a:ext cx="2574" cy="3905"/>
            </a:xfrm>
            <a:custGeom>
              <a:avLst/>
              <a:gdLst>
                <a:gd name="connsiteX0" fmla="*/ 542 w 2574"/>
                <a:gd name="connsiteY0" fmla="*/ 363 h 3905"/>
                <a:gd name="connsiteX1" fmla="*/ -30 w 2574"/>
                <a:gd name="connsiteY1" fmla="*/ 2078 h 3905"/>
                <a:gd name="connsiteX2" fmla="*/ 923 w 2574"/>
                <a:gd name="connsiteY2" fmla="*/ 3507 h 3905"/>
                <a:gd name="connsiteX3" fmla="*/ 2542 w 2574"/>
                <a:gd name="connsiteY3" fmla="*/ 2649 h 3905"/>
                <a:gd name="connsiteX4" fmla="*/ 923 w 2574"/>
                <a:gd name="connsiteY4" fmla="*/ -399 h 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4" h="3905">
                  <a:moveTo>
                    <a:pt x="542" y="363"/>
                  </a:moveTo>
                  <a:cubicBezTo>
                    <a:pt x="227" y="887"/>
                    <a:pt x="27" y="1468"/>
                    <a:pt x="-30" y="2078"/>
                  </a:cubicBezTo>
                  <a:cubicBezTo>
                    <a:pt x="-68" y="2716"/>
                    <a:pt x="323" y="3297"/>
                    <a:pt x="923" y="3507"/>
                  </a:cubicBezTo>
                  <a:cubicBezTo>
                    <a:pt x="1590" y="3507"/>
                    <a:pt x="2161" y="3507"/>
                    <a:pt x="2542" y="2649"/>
                  </a:cubicBezTo>
                  <a:lnTo>
                    <a:pt x="923"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14" name="Freeform: Shape 613">
              <a:extLst>
                <a:ext uri="{FF2B5EF4-FFF2-40B4-BE49-F238E27FC236}">
                  <a16:creationId xmlns:a16="http://schemas.microsoft.com/office/drawing/2014/main" xmlns="" id="{27CC7726-703C-33AC-CA1F-9749DAD5DE0A}"/>
                </a:ext>
              </a:extLst>
            </p:cNvPr>
            <p:cNvSpPr/>
            <p:nvPr/>
          </p:nvSpPr>
          <p:spPr>
            <a:xfrm>
              <a:off x="4986035" y="3739464"/>
              <a:ext cx="97837" cy="175659"/>
            </a:xfrm>
            <a:custGeom>
              <a:avLst/>
              <a:gdLst>
                <a:gd name="connsiteX0" fmla="*/ 10080 w 97837"/>
                <a:gd name="connsiteY0" fmla="*/ 158909 h 175659"/>
                <a:gd name="connsiteX1" fmla="*/ 11223 w 97837"/>
                <a:gd name="connsiteY1" fmla="*/ 158052 h 175659"/>
                <a:gd name="connsiteX2" fmla="*/ 10271 w 97837"/>
                <a:gd name="connsiteY2" fmla="*/ 162814 h 175659"/>
                <a:gd name="connsiteX3" fmla="*/ 9223 w 97837"/>
                <a:gd name="connsiteY3" fmla="*/ 164338 h 175659"/>
                <a:gd name="connsiteX4" fmla="*/ 9528 w 97837"/>
                <a:gd name="connsiteY4" fmla="*/ 165653 h 175659"/>
                <a:gd name="connsiteX5" fmla="*/ 9794 w 97837"/>
                <a:gd name="connsiteY5" fmla="*/ 165767 h 175659"/>
                <a:gd name="connsiteX6" fmla="*/ 10461 w 97837"/>
                <a:gd name="connsiteY6" fmla="*/ 165767 h 175659"/>
                <a:gd name="connsiteX7" fmla="*/ 13128 w 97837"/>
                <a:gd name="connsiteY7" fmla="*/ 163005 h 175659"/>
                <a:gd name="connsiteX8" fmla="*/ 14366 w 97837"/>
                <a:gd name="connsiteY8" fmla="*/ 160052 h 175659"/>
                <a:gd name="connsiteX9" fmla="*/ 12366 w 97837"/>
                <a:gd name="connsiteY9" fmla="*/ 167101 h 175659"/>
                <a:gd name="connsiteX10" fmla="*/ 10747 w 97837"/>
                <a:gd name="connsiteY10" fmla="*/ 168720 h 175659"/>
                <a:gd name="connsiteX11" fmla="*/ 10747 w 97837"/>
                <a:gd name="connsiteY11" fmla="*/ 170815 h 175659"/>
                <a:gd name="connsiteX12" fmla="*/ 12557 w 97837"/>
                <a:gd name="connsiteY12" fmla="*/ 171387 h 175659"/>
                <a:gd name="connsiteX13" fmla="*/ 16652 w 97837"/>
                <a:gd name="connsiteY13" fmla="*/ 168529 h 175659"/>
                <a:gd name="connsiteX14" fmla="*/ 17700 w 97837"/>
                <a:gd name="connsiteY14" fmla="*/ 163481 h 175659"/>
                <a:gd name="connsiteX15" fmla="*/ 18748 w 97837"/>
                <a:gd name="connsiteY15" fmla="*/ 161957 h 175659"/>
                <a:gd name="connsiteX16" fmla="*/ 20358 w 97837"/>
                <a:gd name="connsiteY16" fmla="*/ 163186 h 175659"/>
                <a:gd name="connsiteX17" fmla="*/ 20367 w 97837"/>
                <a:gd name="connsiteY17" fmla="*/ 163386 h 175659"/>
                <a:gd name="connsiteX18" fmla="*/ 19891 w 97837"/>
                <a:gd name="connsiteY18" fmla="*/ 165862 h 175659"/>
                <a:gd name="connsiteX19" fmla="*/ 19891 w 97837"/>
                <a:gd name="connsiteY19" fmla="*/ 168244 h 175659"/>
                <a:gd name="connsiteX20" fmla="*/ 22558 w 97837"/>
                <a:gd name="connsiteY20" fmla="*/ 168244 h 175659"/>
                <a:gd name="connsiteX21" fmla="*/ 23701 w 97837"/>
                <a:gd name="connsiteY21" fmla="*/ 165386 h 175659"/>
                <a:gd name="connsiteX22" fmla="*/ 23701 w 97837"/>
                <a:gd name="connsiteY22" fmla="*/ 163767 h 175659"/>
                <a:gd name="connsiteX23" fmla="*/ 24177 w 97837"/>
                <a:gd name="connsiteY23" fmla="*/ 169958 h 175659"/>
                <a:gd name="connsiteX24" fmla="*/ 24177 w 97837"/>
                <a:gd name="connsiteY24" fmla="*/ 171577 h 175659"/>
                <a:gd name="connsiteX25" fmla="*/ 24844 w 97837"/>
                <a:gd name="connsiteY25" fmla="*/ 173006 h 175659"/>
                <a:gd name="connsiteX26" fmla="*/ 26368 w 97837"/>
                <a:gd name="connsiteY26" fmla="*/ 173006 h 175659"/>
                <a:gd name="connsiteX27" fmla="*/ 28749 w 97837"/>
                <a:gd name="connsiteY27" fmla="*/ 169958 h 175659"/>
                <a:gd name="connsiteX28" fmla="*/ 28749 w 97837"/>
                <a:gd name="connsiteY28" fmla="*/ 165767 h 175659"/>
                <a:gd name="connsiteX29" fmla="*/ 29606 w 97837"/>
                <a:gd name="connsiteY29" fmla="*/ 164529 h 175659"/>
                <a:gd name="connsiteX30" fmla="*/ 30083 w 97837"/>
                <a:gd name="connsiteY30" fmla="*/ 164529 h 175659"/>
                <a:gd name="connsiteX31" fmla="*/ 31035 w 97837"/>
                <a:gd name="connsiteY31" fmla="*/ 170720 h 175659"/>
                <a:gd name="connsiteX32" fmla="*/ 33607 w 97837"/>
                <a:gd name="connsiteY32" fmla="*/ 173482 h 175659"/>
                <a:gd name="connsiteX33" fmla="*/ 35893 w 97837"/>
                <a:gd name="connsiteY33" fmla="*/ 173482 h 175659"/>
                <a:gd name="connsiteX34" fmla="*/ 35893 w 97837"/>
                <a:gd name="connsiteY34" fmla="*/ 172435 h 175659"/>
                <a:gd name="connsiteX35" fmla="*/ 33512 w 97837"/>
                <a:gd name="connsiteY35" fmla="*/ 168339 h 175659"/>
                <a:gd name="connsiteX36" fmla="*/ 32940 w 97837"/>
                <a:gd name="connsiteY36" fmla="*/ 163767 h 175659"/>
                <a:gd name="connsiteX37" fmla="*/ 34654 w 97837"/>
                <a:gd name="connsiteY37" fmla="*/ 164720 h 175659"/>
                <a:gd name="connsiteX38" fmla="*/ 35226 w 97837"/>
                <a:gd name="connsiteY38" fmla="*/ 166910 h 175659"/>
                <a:gd name="connsiteX39" fmla="*/ 35226 w 97837"/>
                <a:gd name="connsiteY39" fmla="*/ 166910 h 175659"/>
                <a:gd name="connsiteX40" fmla="*/ 36369 w 97837"/>
                <a:gd name="connsiteY40" fmla="*/ 165481 h 175659"/>
                <a:gd name="connsiteX41" fmla="*/ 37226 w 97837"/>
                <a:gd name="connsiteY41" fmla="*/ 163767 h 175659"/>
                <a:gd name="connsiteX42" fmla="*/ 38179 w 97837"/>
                <a:gd name="connsiteY42" fmla="*/ 168911 h 175659"/>
                <a:gd name="connsiteX43" fmla="*/ 42370 w 97837"/>
                <a:gd name="connsiteY43" fmla="*/ 175197 h 175659"/>
                <a:gd name="connsiteX44" fmla="*/ 43513 w 97837"/>
                <a:gd name="connsiteY44" fmla="*/ 175197 h 175659"/>
                <a:gd name="connsiteX45" fmla="*/ 44942 w 97837"/>
                <a:gd name="connsiteY45" fmla="*/ 173292 h 175659"/>
                <a:gd name="connsiteX46" fmla="*/ 44275 w 97837"/>
                <a:gd name="connsiteY46" fmla="*/ 170720 h 175659"/>
                <a:gd name="connsiteX47" fmla="*/ 43417 w 97837"/>
                <a:gd name="connsiteY47" fmla="*/ 167005 h 175659"/>
                <a:gd name="connsiteX48" fmla="*/ 44846 w 97837"/>
                <a:gd name="connsiteY48" fmla="*/ 164053 h 175659"/>
                <a:gd name="connsiteX49" fmla="*/ 47228 w 97837"/>
                <a:gd name="connsiteY49" fmla="*/ 165958 h 175659"/>
                <a:gd name="connsiteX50" fmla="*/ 48085 w 97837"/>
                <a:gd name="connsiteY50" fmla="*/ 169196 h 175659"/>
                <a:gd name="connsiteX51" fmla="*/ 50847 w 97837"/>
                <a:gd name="connsiteY51" fmla="*/ 169196 h 175659"/>
                <a:gd name="connsiteX52" fmla="*/ 50847 w 97837"/>
                <a:gd name="connsiteY52" fmla="*/ 167958 h 175659"/>
                <a:gd name="connsiteX53" fmla="*/ 49704 w 97837"/>
                <a:gd name="connsiteY53" fmla="*/ 165386 h 175659"/>
                <a:gd name="connsiteX54" fmla="*/ 49704 w 97837"/>
                <a:gd name="connsiteY54" fmla="*/ 162624 h 175659"/>
                <a:gd name="connsiteX55" fmla="*/ 51514 w 97837"/>
                <a:gd name="connsiteY55" fmla="*/ 162052 h 175659"/>
                <a:gd name="connsiteX56" fmla="*/ 52657 w 97837"/>
                <a:gd name="connsiteY56" fmla="*/ 164053 h 175659"/>
                <a:gd name="connsiteX57" fmla="*/ 53609 w 97837"/>
                <a:gd name="connsiteY57" fmla="*/ 169863 h 175659"/>
                <a:gd name="connsiteX58" fmla="*/ 54276 w 97837"/>
                <a:gd name="connsiteY58" fmla="*/ 172625 h 175659"/>
                <a:gd name="connsiteX59" fmla="*/ 56181 w 97837"/>
                <a:gd name="connsiteY59" fmla="*/ 174625 h 175659"/>
                <a:gd name="connsiteX60" fmla="*/ 57896 w 97837"/>
                <a:gd name="connsiteY60" fmla="*/ 174625 h 175659"/>
                <a:gd name="connsiteX61" fmla="*/ 58753 w 97837"/>
                <a:gd name="connsiteY61" fmla="*/ 173196 h 175659"/>
                <a:gd name="connsiteX62" fmla="*/ 58086 w 97837"/>
                <a:gd name="connsiteY62" fmla="*/ 171863 h 175659"/>
                <a:gd name="connsiteX63" fmla="*/ 56562 w 97837"/>
                <a:gd name="connsiteY63" fmla="*/ 167768 h 175659"/>
                <a:gd name="connsiteX64" fmla="*/ 57133 w 97837"/>
                <a:gd name="connsiteY64" fmla="*/ 166148 h 175659"/>
                <a:gd name="connsiteX65" fmla="*/ 58181 w 97837"/>
                <a:gd name="connsiteY65" fmla="*/ 166148 h 175659"/>
                <a:gd name="connsiteX66" fmla="*/ 59515 w 97837"/>
                <a:gd name="connsiteY66" fmla="*/ 168434 h 175659"/>
                <a:gd name="connsiteX67" fmla="*/ 60563 w 97837"/>
                <a:gd name="connsiteY67" fmla="*/ 171006 h 175659"/>
                <a:gd name="connsiteX68" fmla="*/ 62944 w 97837"/>
                <a:gd name="connsiteY68" fmla="*/ 171577 h 175659"/>
                <a:gd name="connsiteX69" fmla="*/ 63420 w 97837"/>
                <a:gd name="connsiteY69" fmla="*/ 169577 h 175659"/>
                <a:gd name="connsiteX70" fmla="*/ 62372 w 97837"/>
                <a:gd name="connsiteY70" fmla="*/ 167672 h 175659"/>
                <a:gd name="connsiteX71" fmla="*/ 59515 w 97837"/>
                <a:gd name="connsiteY71" fmla="*/ 161481 h 175659"/>
                <a:gd name="connsiteX72" fmla="*/ 59991 w 97837"/>
                <a:gd name="connsiteY72" fmla="*/ 159480 h 175659"/>
                <a:gd name="connsiteX73" fmla="*/ 61229 w 97837"/>
                <a:gd name="connsiteY73" fmla="*/ 159957 h 175659"/>
                <a:gd name="connsiteX74" fmla="*/ 61896 w 97837"/>
                <a:gd name="connsiteY74" fmla="*/ 161195 h 175659"/>
                <a:gd name="connsiteX75" fmla="*/ 62753 w 97837"/>
                <a:gd name="connsiteY75" fmla="*/ 163481 h 175659"/>
                <a:gd name="connsiteX76" fmla="*/ 64468 w 97837"/>
                <a:gd name="connsiteY76" fmla="*/ 165672 h 175659"/>
                <a:gd name="connsiteX77" fmla="*/ 66811 w 97837"/>
                <a:gd name="connsiteY77" fmla="*/ 165062 h 175659"/>
                <a:gd name="connsiteX78" fmla="*/ 66849 w 97837"/>
                <a:gd name="connsiteY78" fmla="*/ 165005 h 175659"/>
                <a:gd name="connsiteX79" fmla="*/ 65992 w 97837"/>
                <a:gd name="connsiteY79" fmla="*/ 162719 h 175659"/>
                <a:gd name="connsiteX80" fmla="*/ 65135 w 97837"/>
                <a:gd name="connsiteY80" fmla="*/ 160719 h 175659"/>
                <a:gd name="connsiteX81" fmla="*/ 65135 w 97837"/>
                <a:gd name="connsiteY81" fmla="*/ 159576 h 175659"/>
                <a:gd name="connsiteX82" fmla="*/ 65611 w 97837"/>
                <a:gd name="connsiteY82" fmla="*/ 159576 h 175659"/>
                <a:gd name="connsiteX83" fmla="*/ 68221 w 97837"/>
                <a:gd name="connsiteY83" fmla="*/ 160242 h 175659"/>
                <a:gd name="connsiteX84" fmla="*/ 68278 w 97837"/>
                <a:gd name="connsiteY84" fmla="*/ 160338 h 175659"/>
                <a:gd name="connsiteX85" fmla="*/ 69040 w 97837"/>
                <a:gd name="connsiteY85" fmla="*/ 163386 h 175659"/>
                <a:gd name="connsiteX86" fmla="*/ 69516 w 97837"/>
                <a:gd name="connsiteY86" fmla="*/ 166434 h 175659"/>
                <a:gd name="connsiteX87" fmla="*/ 70088 w 97837"/>
                <a:gd name="connsiteY87" fmla="*/ 167101 h 175659"/>
                <a:gd name="connsiteX88" fmla="*/ 71707 w 97837"/>
                <a:gd name="connsiteY88" fmla="*/ 167101 h 175659"/>
                <a:gd name="connsiteX89" fmla="*/ 72564 w 97837"/>
                <a:gd name="connsiteY89" fmla="*/ 166434 h 175659"/>
                <a:gd name="connsiteX90" fmla="*/ 72564 w 97837"/>
                <a:gd name="connsiteY90" fmla="*/ 162624 h 175659"/>
                <a:gd name="connsiteX91" fmla="*/ 70469 w 97837"/>
                <a:gd name="connsiteY91" fmla="*/ 159290 h 175659"/>
                <a:gd name="connsiteX92" fmla="*/ 70469 w 97837"/>
                <a:gd name="connsiteY92" fmla="*/ 157290 h 175659"/>
                <a:gd name="connsiteX93" fmla="*/ 72374 w 97837"/>
                <a:gd name="connsiteY93" fmla="*/ 157290 h 175659"/>
                <a:gd name="connsiteX94" fmla="*/ 73326 w 97837"/>
                <a:gd name="connsiteY94" fmla="*/ 159100 h 175659"/>
                <a:gd name="connsiteX95" fmla="*/ 73326 w 97837"/>
                <a:gd name="connsiteY95" fmla="*/ 160433 h 175659"/>
                <a:gd name="connsiteX96" fmla="*/ 74374 w 97837"/>
                <a:gd name="connsiteY96" fmla="*/ 161290 h 175659"/>
                <a:gd name="connsiteX97" fmla="*/ 75993 w 97837"/>
                <a:gd name="connsiteY97" fmla="*/ 159576 h 175659"/>
                <a:gd name="connsiteX98" fmla="*/ 75517 w 97837"/>
                <a:gd name="connsiteY98" fmla="*/ 156909 h 175659"/>
                <a:gd name="connsiteX99" fmla="*/ 76565 w 97837"/>
                <a:gd name="connsiteY99" fmla="*/ 156242 h 175659"/>
                <a:gd name="connsiteX100" fmla="*/ 77898 w 97837"/>
                <a:gd name="connsiteY100" fmla="*/ 156718 h 175659"/>
                <a:gd name="connsiteX101" fmla="*/ 78470 w 97837"/>
                <a:gd name="connsiteY101" fmla="*/ 157957 h 175659"/>
                <a:gd name="connsiteX102" fmla="*/ 79803 w 97837"/>
                <a:gd name="connsiteY102" fmla="*/ 161195 h 175659"/>
                <a:gd name="connsiteX103" fmla="*/ 82565 w 97837"/>
                <a:gd name="connsiteY103" fmla="*/ 162910 h 175659"/>
                <a:gd name="connsiteX104" fmla="*/ 84280 w 97837"/>
                <a:gd name="connsiteY104" fmla="*/ 162148 h 175659"/>
                <a:gd name="connsiteX105" fmla="*/ 84280 w 97837"/>
                <a:gd name="connsiteY105" fmla="*/ 161290 h 175659"/>
                <a:gd name="connsiteX106" fmla="*/ 82470 w 97837"/>
                <a:gd name="connsiteY106" fmla="*/ 157194 h 175659"/>
                <a:gd name="connsiteX107" fmla="*/ 81327 w 97837"/>
                <a:gd name="connsiteY107" fmla="*/ 155195 h 175659"/>
                <a:gd name="connsiteX108" fmla="*/ 81803 w 97837"/>
                <a:gd name="connsiteY108" fmla="*/ 153956 h 175659"/>
                <a:gd name="connsiteX109" fmla="*/ 83042 w 97837"/>
                <a:gd name="connsiteY109" fmla="*/ 153956 h 175659"/>
                <a:gd name="connsiteX110" fmla="*/ 84280 w 97837"/>
                <a:gd name="connsiteY110" fmla="*/ 154528 h 175659"/>
                <a:gd name="connsiteX111" fmla="*/ 85423 w 97837"/>
                <a:gd name="connsiteY111" fmla="*/ 153575 h 175659"/>
                <a:gd name="connsiteX112" fmla="*/ 85423 w 97837"/>
                <a:gd name="connsiteY112" fmla="*/ 152051 h 175659"/>
                <a:gd name="connsiteX113" fmla="*/ 85423 w 97837"/>
                <a:gd name="connsiteY113" fmla="*/ 151099 h 175659"/>
                <a:gd name="connsiteX114" fmla="*/ 86661 w 97837"/>
                <a:gd name="connsiteY114" fmla="*/ 149670 h 175659"/>
                <a:gd name="connsiteX115" fmla="*/ 87804 w 97837"/>
                <a:gd name="connsiteY115" fmla="*/ 150622 h 175659"/>
                <a:gd name="connsiteX116" fmla="*/ 87804 w 97837"/>
                <a:gd name="connsiteY116" fmla="*/ 152146 h 175659"/>
                <a:gd name="connsiteX117" fmla="*/ 87804 w 97837"/>
                <a:gd name="connsiteY117" fmla="*/ 153670 h 175659"/>
                <a:gd name="connsiteX118" fmla="*/ 87804 w 97837"/>
                <a:gd name="connsiteY118" fmla="*/ 154242 h 175659"/>
                <a:gd name="connsiteX119" fmla="*/ 88471 w 97837"/>
                <a:gd name="connsiteY119" fmla="*/ 155385 h 175659"/>
                <a:gd name="connsiteX120" fmla="*/ 90757 w 97837"/>
                <a:gd name="connsiteY120" fmla="*/ 153766 h 175659"/>
                <a:gd name="connsiteX121" fmla="*/ 91233 w 97837"/>
                <a:gd name="connsiteY121" fmla="*/ 150337 h 175659"/>
                <a:gd name="connsiteX122" fmla="*/ 91233 w 97837"/>
                <a:gd name="connsiteY122" fmla="*/ 148622 h 175659"/>
                <a:gd name="connsiteX123" fmla="*/ 92376 w 97837"/>
                <a:gd name="connsiteY123" fmla="*/ 146526 h 175659"/>
                <a:gd name="connsiteX124" fmla="*/ 93805 w 97837"/>
                <a:gd name="connsiteY124" fmla="*/ 148908 h 175659"/>
                <a:gd name="connsiteX125" fmla="*/ 93329 w 97837"/>
                <a:gd name="connsiteY125" fmla="*/ 151670 h 175659"/>
                <a:gd name="connsiteX126" fmla="*/ 93995 w 97837"/>
                <a:gd name="connsiteY126" fmla="*/ 154146 h 175659"/>
                <a:gd name="connsiteX127" fmla="*/ 95615 w 97837"/>
                <a:gd name="connsiteY127" fmla="*/ 152908 h 175659"/>
                <a:gd name="connsiteX128" fmla="*/ 96091 w 97837"/>
                <a:gd name="connsiteY128" fmla="*/ 150622 h 175659"/>
                <a:gd name="connsiteX129" fmla="*/ 97138 w 97837"/>
                <a:gd name="connsiteY129" fmla="*/ 149479 h 175659"/>
                <a:gd name="connsiteX130" fmla="*/ 96662 w 97837"/>
                <a:gd name="connsiteY130" fmla="*/ 136145 h 175659"/>
                <a:gd name="connsiteX131" fmla="*/ 97805 w 97837"/>
                <a:gd name="connsiteY131" fmla="*/ 19082 h 175659"/>
                <a:gd name="connsiteX132" fmla="*/ 97805 w 97837"/>
                <a:gd name="connsiteY132" fmla="*/ 17272 h 175659"/>
                <a:gd name="connsiteX133" fmla="*/ 97805 w 97837"/>
                <a:gd name="connsiteY133" fmla="*/ 17272 h 175659"/>
                <a:gd name="connsiteX134" fmla="*/ 96662 w 97837"/>
                <a:gd name="connsiteY134" fmla="*/ 16701 h 175659"/>
                <a:gd name="connsiteX135" fmla="*/ 95519 w 97837"/>
                <a:gd name="connsiteY135" fmla="*/ 17654 h 175659"/>
                <a:gd name="connsiteX136" fmla="*/ 95519 w 97837"/>
                <a:gd name="connsiteY136" fmla="*/ 19177 h 175659"/>
                <a:gd name="connsiteX137" fmla="*/ 95519 w 97837"/>
                <a:gd name="connsiteY137" fmla="*/ 20225 h 175659"/>
                <a:gd name="connsiteX138" fmla="*/ 94281 w 97837"/>
                <a:gd name="connsiteY138" fmla="*/ 21558 h 175659"/>
                <a:gd name="connsiteX139" fmla="*/ 93233 w 97837"/>
                <a:gd name="connsiteY139" fmla="*/ 20606 h 175659"/>
                <a:gd name="connsiteX140" fmla="*/ 93233 w 97837"/>
                <a:gd name="connsiteY140" fmla="*/ 19082 h 175659"/>
                <a:gd name="connsiteX141" fmla="*/ 93233 w 97837"/>
                <a:gd name="connsiteY141" fmla="*/ 17558 h 175659"/>
                <a:gd name="connsiteX142" fmla="*/ 93233 w 97837"/>
                <a:gd name="connsiteY142" fmla="*/ 16987 h 175659"/>
                <a:gd name="connsiteX143" fmla="*/ 92567 w 97837"/>
                <a:gd name="connsiteY143" fmla="*/ 15939 h 175659"/>
                <a:gd name="connsiteX144" fmla="*/ 90281 w 97837"/>
                <a:gd name="connsiteY144" fmla="*/ 17463 h 175659"/>
                <a:gd name="connsiteX145" fmla="*/ 90281 w 97837"/>
                <a:gd name="connsiteY145" fmla="*/ 20987 h 175659"/>
                <a:gd name="connsiteX146" fmla="*/ 90281 w 97837"/>
                <a:gd name="connsiteY146" fmla="*/ 22701 h 175659"/>
                <a:gd name="connsiteX147" fmla="*/ 89138 w 97837"/>
                <a:gd name="connsiteY147" fmla="*/ 24702 h 175659"/>
                <a:gd name="connsiteX148" fmla="*/ 87804 w 97837"/>
                <a:gd name="connsiteY148" fmla="*/ 22321 h 175659"/>
                <a:gd name="connsiteX149" fmla="*/ 88280 w 97837"/>
                <a:gd name="connsiteY149" fmla="*/ 19558 h 175659"/>
                <a:gd name="connsiteX150" fmla="*/ 87613 w 97837"/>
                <a:gd name="connsiteY150" fmla="*/ 17082 h 175659"/>
                <a:gd name="connsiteX151" fmla="*/ 85994 w 97837"/>
                <a:gd name="connsiteY151" fmla="*/ 18415 h 175659"/>
                <a:gd name="connsiteX152" fmla="*/ 85994 w 97837"/>
                <a:gd name="connsiteY152" fmla="*/ 20702 h 175659"/>
                <a:gd name="connsiteX153" fmla="*/ 84185 w 97837"/>
                <a:gd name="connsiteY153" fmla="*/ 21749 h 175659"/>
                <a:gd name="connsiteX154" fmla="*/ 84185 w 97837"/>
                <a:gd name="connsiteY154" fmla="*/ 19082 h 175659"/>
                <a:gd name="connsiteX155" fmla="*/ 85613 w 97837"/>
                <a:gd name="connsiteY155" fmla="*/ 15939 h 175659"/>
                <a:gd name="connsiteX156" fmla="*/ 85613 w 97837"/>
                <a:gd name="connsiteY156" fmla="*/ 14129 h 175659"/>
                <a:gd name="connsiteX157" fmla="*/ 84661 w 97837"/>
                <a:gd name="connsiteY157" fmla="*/ 12796 h 175659"/>
                <a:gd name="connsiteX158" fmla="*/ 82946 w 97837"/>
                <a:gd name="connsiteY158" fmla="*/ 13939 h 175659"/>
                <a:gd name="connsiteX159" fmla="*/ 81899 w 97837"/>
                <a:gd name="connsiteY159" fmla="*/ 16605 h 175659"/>
                <a:gd name="connsiteX160" fmla="*/ 80089 w 97837"/>
                <a:gd name="connsiteY160" fmla="*/ 19463 h 175659"/>
                <a:gd name="connsiteX161" fmla="*/ 78660 w 97837"/>
                <a:gd name="connsiteY161" fmla="*/ 17844 h 175659"/>
                <a:gd name="connsiteX162" fmla="*/ 79613 w 97837"/>
                <a:gd name="connsiteY162" fmla="*/ 15653 h 175659"/>
                <a:gd name="connsiteX163" fmla="*/ 80946 w 97837"/>
                <a:gd name="connsiteY163" fmla="*/ 12510 h 175659"/>
                <a:gd name="connsiteX164" fmla="*/ 78727 w 97837"/>
                <a:gd name="connsiteY164" fmla="*/ 11529 h 175659"/>
                <a:gd name="connsiteX165" fmla="*/ 78660 w 97837"/>
                <a:gd name="connsiteY165" fmla="*/ 11557 h 175659"/>
                <a:gd name="connsiteX166" fmla="*/ 76755 w 97837"/>
                <a:gd name="connsiteY166" fmla="*/ 13653 h 175659"/>
                <a:gd name="connsiteX167" fmla="*/ 75707 w 97837"/>
                <a:gd name="connsiteY167" fmla="*/ 16225 h 175659"/>
                <a:gd name="connsiteX168" fmla="*/ 74564 w 97837"/>
                <a:gd name="connsiteY168" fmla="*/ 17082 h 175659"/>
                <a:gd name="connsiteX169" fmla="*/ 75421 w 97837"/>
                <a:gd name="connsiteY169" fmla="*/ 12320 h 175659"/>
                <a:gd name="connsiteX170" fmla="*/ 76469 w 97837"/>
                <a:gd name="connsiteY170" fmla="*/ 10795 h 175659"/>
                <a:gd name="connsiteX171" fmla="*/ 76164 w 97837"/>
                <a:gd name="connsiteY171" fmla="*/ 9481 h 175659"/>
                <a:gd name="connsiteX172" fmla="*/ 75898 w 97837"/>
                <a:gd name="connsiteY172" fmla="*/ 9367 h 175659"/>
                <a:gd name="connsiteX173" fmla="*/ 75231 w 97837"/>
                <a:gd name="connsiteY173" fmla="*/ 9367 h 175659"/>
                <a:gd name="connsiteX174" fmla="*/ 72659 w 97837"/>
                <a:gd name="connsiteY174" fmla="*/ 12224 h 175659"/>
                <a:gd name="connsiteX175" fmla="*/ 71516 w 97837"/>
                <a:gd name="connsiteY175" fmla="*/ 15082 h 175659"/>
                <a:gd name="connsiteX176" fmla="*/ 73326 w 97837"/>
                <a:gd name="connsiteY176" fmla="*/ 8129 h 175659"/>
                <a:gd name="connsiteX177" fmla="*/ 74945 w 97837"/>
                <a:gd name="connsiteY177" fmla="*/ 6509 h 175659"/>
                <a:gd name="connsiteX178" fmla="*/ 74945 w 97837"/>
                <a:gd name="connsiteY178" fmla="*/ 4318 h 175659"/>
                <a:gd name="connsiteX179" fmla="*/ 73231 w 97837"/>
                <a:gd name="connsiteY179" fmla="*/ 3747 h 175659"/>
                <a:gd name="connsiteX180" fmla="*/ 69230 w 97837"/>
                <a:gd name="connsiteY180" fmla="*/ 6700 h 175659"/>
                <a:gd name="connsiteX181" fmla="*/ 68278 w 97837"/>
                <a:gd name="connsiteY181" fmla="*/ 11843 h 175659"/>
                <a:gd name="connsiteX182" fmla="*/ 67230 w 97837"/>
                <a:gd name="connsiteY182" fmla="*/ 13367 h 175659"/>
                <a:gd name="connsiteX183" fmla="*/ 65611 w 97837"/>
                <a:gd name="connsiteY183" fmla="*/ 11843 h 175659"/>
                <a:gd name="connsiteX184" fmla="*/ 66087 w 97837"/>
                <a:gd name="connsiteY184" fmla="*/ 9462 h 175659"/>
                <a:gd name="connsiteX185" fmla="*/ 66087 w 97837"/>
                <a:gd name="connsiteY185" fmla="*/ 7080 h 175659"/>
                <a:gd name="connsiteX186" fmla="*/ 63420 w 97837"/>
                <a:gd name="connsiteY186" fmla="*/ 7080 h 175659"/>
                <a:gd name="connsiteX187" fmla="*/ 62372 w 97837"/>
                <a:gd name="connsiteY187" fmla="*/ 9938 h 175659"/>
                <a:gd name="connsiteX188" fmla="*/ 62372 w 97837"/>
                <a:gd name="connsiteY188" fmla="*/ 11557 h 175659"/>
                <a:gd name="connsiteX189" fmla="*/ 61801 w 97837"/>
                <a:gd name="connsiteY189" fmla="*/ 5366 h 175659"/>
                <a:gd name="connsiteX190" fmla="*/ 61801 w 97837"/>
                <a:gd name="connsiteY190" fmla="*/ 3747 h 175659"/>
                <a:gd name="connsiteX191" fmla="*/ 61134 w 97837"/>
                <a:gd name="connsiteY191" fmla="*/ 2318 h 175659"/>
                <a:gd name="connsiteX192" fmla="*/ 60372 w 97837"/>
                <a:gd name="connsiteY192" fmla="*/ 2318 h 175659"/>
                <a:gd name="connsiteX193" fmla="*/ 57991 w 97837"/>
                <a:gd name="connsiteY193" fmla="*/ 5366 h 175659"/>
                <a:gd name="connsiteX194" fmla="*/ 57991 w 97837"/>
                <a:gd name="connsiteY194" fmla="*/ 9557 h 175659"/>
                <a:gd name="connsiteX195" fmla="*/ 57229 w 97837"/>
                <a:gd name="connsiteY195" fmla="*/ 10795 h 175659"/>
                <a:gd name="connsiteX196" fmla="*/ 57229 w 97837"/>
                <a:gd name="connsiteY196" fmla="*/ 10319 h 175659"/>
                <a:gd name="connsiteX197" fmla="*/ 56276 w 97837"/>
                <a:gd name="connsiteY197" fmla="*/ 4223 h 175659"/>
                <a:gd name="connsiteX198" fmla="*/ 53704 w 97837"/>
                <a:gd name="connsiteY198" fmla="*/ 1366 h 175659"/>
                <a:gd name="connsiteX199" fmla="*/ 51514 w 97837"/>
                <a:gd name="connsiteY199" fmla="*/ 1366 h 175659"/>
                <a:gd name="connsiteX200" fmla="*/ 51514 w 97837"/>
                <a:gd name="connsiteY200" fmla="*/ 2413 h 175659"/>
                <a:gd name="connsiteX201" fmla="*/ 53800 w 97837"/>
                <a:gd name="connsiteY201" fmla="*/ 6509 h 175659"/>
                <a:gd name="connsiteX202" fmla="*/ 54371 w 97837"/>
                <a:gd name="connsiteY202" fmla="*/ 11081 h 175659"/>
                <a:gd name="connsiteX203" fmla="*/ 52752 w 97837"/>
                <a:gd name="connsiteY203" fmla="*/ 10128 h 175659"/>
                <a:gd name="connsiteX204" fmla="*/ 52181 w 97837"/>
                <a:gd name="connsiteY204" fmla="*/ 7938 h 175659"/>
                <a:gd name="connsiteX205" fmla="*/ 52181 w 97837"/>
                <a:gd name="connsiteY205" fmla="*/ 7938 h 175659"/>
                <a:gd name="connsiteX206" fmla="*/ 51038 w 97837"/>
                <a:gd name="connsiteY206" fmla="*/ 9367 h 175659"/>
                <a:gd name="connsiteX207" fmla="*/ 50275 w 97837"/>
                <a:gd name="connsiteY207" fmla="*/ 11081 h 175659"/>
                <a:gd name="connsiteX208" fmla="*/ 49323 w 97837"/>
                <a:gd name="connsiteY208" fmla="*/ 5937 h 175659"/>
                <a:gd name="connsiteX209" fmla="*/ 45227 w 97837"/>
                <a:gd name="connsiteY209" fmla="*/ -349 h 175659"/>
                <a:gd name="connsiteX210" fmla="*/ 44179 w 97837"/>
                <a:gd name="connsiteY210" fmla="*/ -349 h 175659"/>
                <a:gd name="connsiteX211" fmla="*/ 42656 w 97837"/>
                <a:gd name="connsiteY211" fmla="*/ 1556 h 175659"/>
                <a:gd name="connsiteX212" fmla="*/ 43417 w 97837"/>
                <a:gd name="connsiteY212" fmla="*/ 4128 h 175659"/>
                <a:gd name="connsiteX213" fmla="*/ 44179 w 97837"/>
                <a:gd name="connsiteY213" fmla="*/ 7842 h 175659"/>
                <a:gd name="connsiteX214" fmla="*/ 42846 w 97837"/>
                <a:gd name="connsiteY214" fmla="*/ 10795 h 175659"/>
                <a:gd name="connsiteX215" fmla="*/ 40560 w 97837"/>
                <a:gd name="connsiteY215" fmla="*/ 8890 h 175659"/>
                <a:gd name="connsiteX216" fmla="*/ 39608 w 97837"/>
                <a:gd name="connsiteY216" fmla="*/ 5652 h 175659"/>
                <a:gd name="connsiteX217" fmla="*/ 36941 w 97837"/>
                <a:gd name="connsiteY217" fmla="*/ 5652 h 175659"/>
                <a:gd name="connsiteX218" fmla="*/ 36941 w 97837"/>
                <a:gd name="connsiteY218" fmla="*/ 6890 h 175659"/>
                <a:gd name="connsiteX219" fmla="*/ 38083 w 97837"/>
                <a:gd name="connsiteY219" fmla="*/ 9557 h 175659"/>
                <a:gd name="connsiteX220" fmla="*/ 38083 w 97837"/>
                <a:gd name="connsiteY220" fmla="*/ 12320 h 175659"/>
                <a:gd name="connsiteX221" fmla="*/ 36369 w 97837"/>
                <a:gd name="connsiteY221" fmla="*/ 12891 h 175659"/>
                <a:gd name="connsiteX222" fmla="*/ 35226 w 97837"/>
                <a:gd name="connsiteY222" fmla="*/ 10891 h 175659"/>
                <a:gd name="connsiteX223" fmla="*/ 34274 w 97837"/>
                <a:gd name="connsiteY223" fmla="*/ 5080 h 175659"/>
                <a:gd name="connsiteX224" fmla="*/ 33607 w 97837"/>
                <a:gd name="connsiteY224" fmla="*/ 2318 h 175659"/>
                <a:gd name="connsiteX225" fmla="*/ 31797 w 97837"/>
                <a:gd name="connsiteY225" fmla="*/ 318 h 175659"/>
                <a:gd name="connsiteX226" fmla="*/ 30083 w 97837"/>
                <a:gd name="connsiteY226" fmla="*/ 318 h 175659"/>
                <a:gd name="connsiteX227" fmla="*/ 29225 w 97837"/>
                <a:gd name="connsiteY227" fmla="*/ 1652 h 175659"/>
                <a:gd name="connsiteX228" fmla="*/ 29892 w 97837"/>
                <a:gd name="connsiteY228" fmla="*/ 2985 h 175659"/>
                <a:gd name="connsiteX229" fmla="*/ 31416 w 97837"/>
                <a:gd name="connsiteY229" fmla="*/ 7176 h 175659"/>
                <a:gd name="connsiteX230" fmla="*/ 30845 w 97837"/>
                <a:gd name="connsiteY230" fmla="*/ 8700 h 175659"/>
                <a:gd name="connsiteX231" fmla="*/ 29797 w 97837"/>
                <a:gd name="connsiteY231" fmla="*/ 8700 h 175659"/>
                <a:gd name="connsiteX232" fmla="*/ 28558 w 97837"/>
                <a:gd name="connsiteY232" fmla="*/ 6319 h 175659"/>
                <a:gd name="connsiteX233" fmla="*/ 27511 w 97837"/>
                <a:gd name="connsiteY233" fmla="*/ 3842 h 175659"/>
                <a:gd name="connsiteX234" fmla="*/ 25311 w 97837"/>
                <a:gd name="connsiteY234" fmla="*/ 3223 h 175659"/>
                <a:gd name="connsiteX235" fmla="*/ 25225 w 97837"/>
                <a:gd name="connsiteY235" fmla="*/ 3271 h 175659"/>
                <a:gd name="connsiteX236" fmla="*/ 24749 w 97837"/>
                <a:gd name="connsiteY236" fmla="*/ 5271 h 175659"/>
                <a:gd name="connsiteX237" fmla="*/ 25701 w 97837"/>
                <a:gd name="connsiteY237" fmla="*/ 7080 h 175659"/>
                <a:gd name="connsiteX238" fmla="*/ 28558 w 97837"/>
                <a:gd name="connsiteY238" fmla="*/ 13272 h 175659"/>
                <a:gd name="connsiteX239" fmla="*/ 28082 w 97837"/>
                <a:gd name="connsiteY239" fmla="*/ 15272 h 175659"/>
                <a:gd name="connsiteX240" fmla="*/ 26749 w 97837"/>
                <a:gd name="connsiteY240" fmla="*/ 15272 h 175659"/>
                <a:gd name="connsiteX241" fmla="*/ 26177 w 97837"/>
                <a:gd name="connsiteY241" fmla="*/ 13939 h 175659"/>
                <a:gd name="connsiteX242" fmla="*/ 25320 w 97837"/>
                <a:gd name="connsiteY242" fmla="*/ 11748 h 175659"/>
                <a:gd name="connsiteX243" fmla="*/ 23701 w 97837"/>
                <a:gd name="connsiteY243" fmla="*/ 9462 h 175659"/>
                <a:gd name="connsiteX244" fmla="*/ 21491 w 97837"/>
                <a:gd name="connsiteY244" fmla="*/ 10071 h 175659"/>
                <a:gd name="connsiteX245" fmla="*/ 21415 w 97837"/>
                <a:gd name="connsiteY245" fmla="*/ 10224 h 175659"/>
                <a:gd name="connsiteX246" fmla="*/ 22177 w 97837"/>
                <a:gd name="connsiteY246" fmla="*/ 12510 h 175659"/>
                <a:gd name="connsiteX247" fmla="*/ 22939 w 97837"/>
                <a:gd name="connsiteY247" fmla="*/ 14510 h 175659"/>
                <a:gd name="connsiteX248" fmla="*/ 22939 w 97837"/>
                <a:gd name="connsiteY248" fmla="*/ 15558 h 175659"/>
                <a:gd name="connsiteX249" fmla="*/ 22939 w 97837"/>
                <a:gd name="connsiteY249" fmla="*/ 16034 h 175659"/>
                <a:gd name="connsiteX250" fmla="*/ 20272 w 97837"/>
                <a:gd name="connsiteY250" fmla="*/ 15272 h 175659"/>
                <a:gd name="connsiteX251" fmla="*/ 19605 w 97837"/>
                <a:gd name="connsiteY251" fmla="*/ 12224 h 175659"/>
                <a:gd name="connsiteX252" fmla="*/ 19129 w 97837"/>
                <a:gd name="connsiteY252" fmla="*/ 9081 h 175659"/>
                <a:gd name="connsiteX253" fmla="*/ 18653 w 97837"/>
                <a:gd name="connsiteY253" fmla="*/ 8414 h 175659"/>
                <a:gd name="connsiteX254" fmla="*/ 17033 w 97837"/>
                <a:gd name="connsiteY254" fmla="*/ 8414 h 175659"/>
                <a:gd name="connsiteX255" fmla="*/ 16176 w 97837"/>
                <a:gd name="connsiteY255" fmla="*/ 9081 h 175659"/>
                <a:gd name="connsiteX256" fmla="*/ 16176 w 97837"/>
                <a:gd name="connsiteY256" fmla="*/ 12891 h 175659"/>
                <a:gd name="connsiteX257" fmla="*/ 18176 w 97837"/>
                <a:gd name="connsiteY257" fmla="*/ 16320 h 175659"/>
                <a:gd name="connsiteX258" fmla="*/ 18176 w 97837"/>
                <a:gd name="connsiteY258" fmla="*/ 18320 h 175659"/>
                <a:gd name="connsiteX259" fmla="*/ 16271 w 97837"/>
                <a:gd name="connsiteY259" fmla="*/ 18320 h 175659"/>
                <a:gd name="connsiteX260" fmla="*/ 15414 w 97837"/>
                <a:gd name="connsiteY260" fmla="*/ 16511 h 175659"/>
                <a:gd name="connsiteX261" fmla="*/ 15414 w 97837"/>
                <a:gd name="connsiteY261" fmla="*/ 15082 h 175659"/>
                <a:gd name="connsiteX262" fmla="*/ 14366 w 97837"/>
                <a:gd name="connsiteY262" fmla="*/ 14224 h 175659"/>
                <a:gd name="connsiteX263" fmla="*/ 12747 w 97837"/>
                <a:gd name="connsiteY263" fmla="*/ 15939 h 175659"/>
                <a:gd name="connsiteX264" fmla="*/ 12747 w 97837"/>
                <a:gd name="connsiteY264" fmla="*/ 18606 h 175659"/>
                <a:gd name="connsiteX265" fmla="*/ 11699 w 97837"/>
                <a:gd name="connsiteY265" fmla="*/ 19273 h 175659"/>
                <a:gd name="connsiteX266" fmla="*/ 10366 w 97837"/>
                <a:gd name="connsiteY266" fmla="*/ 19273 h 175659"/>
                <a:gd name="connsiteX267" fmla="*/ 10366 w 97837"/>
                <a:gd name="connsiteY267" fmla="*/ 18034 h 175659"/>
                <a:gd name="connsiteX268" fmla="*/ 9413 w 97837"/>
                <a:gd name="connsiteY268" fmla="*/ 15558 h 175659"/>
                <a:gd name="connsiteX269" fmla="*/ 8556 w 97837"/>
                <a:gd name="connsiteY269" fmla="*/ 31370 h 175659"/>
                <a:gd name="connsiteX270" fmla="*/ 3508 w 97837"/>
                <a:gd name="connsiteY270" fmla="*/ 42704 h 175659"/>
                <a:gd name="connsiteX271" fmla="*/ 1031 w 97837"/>
                <a:gd name="connsiteY271" fmla="*/ 60325 h 175659"/>
                <a:gd name="connsiteX272" fmla="*/ 4841 w 97837"/>
                <a:gd name="connsiteY272" fmla="*/ 140145 h 175659"/>
                <a:gd name="connsiteX273" fmla="*/ 10556 w 97837"/>
                <a:gd name="connsiteY273" fmla="*/ 163291 h 175659"/>
                <a:gd name="connsiteX274" fmla="*/ 11223 w 97837"/>
                <a:gd name="connsiteY274" fmla="*/ 162243 h 175659"/>
                <a:gd name="connsiteX275" fmla="*/ 10080 w 97837"/>
                <a:gd name="connsiteY275" fmla="*/ 158909 h 17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97837" h="175659">
                  <a:moveTo>
                    <a:pt x="10080" y="158909"/>
                  </a:moveTo>
                  <a:cubicBezTo>
                    <a:pt x="10080" y="158433"/>
                    <a:pt x="10747" y="157957"/>
                    <a:pt x="11223" y="158052"/>
                  </a:cubicBezTo>
                  <a:cubicBezTo>
                    <a:pt x="11690" y="159699"/>
                    <a:pt x="11337" y="161471"/>
                    <a:pt x="10271" y="162814"/>
                  </a:cubicBezTo>
                  <a:cubicBezTo>
                    <a:pt x="9813" y="163243"/>
                    <a:pt x="9461" y="163757"/>
                    <a:pt x="9223" y="164338"/>
                  </a:cubicBezTo>
                  <a:cubicBezTo>
                    <a:pt x="8947" y="164786"/>
                    <a:pt x="9080" y="165376"/>
                    <a:pt x="9528" y="165653"/>
                  </a:cubicBezTo>
                  <a:cubicBezTo>
                    <a:pt x="9604" y="165700"/>
                    <a:pt x="9699" y="165739"/>
                    <a:pt x="9794" y="165767"/>
                  </a:cubicBezTo>
                  <a:cubicBezTo>
                    <a:pt x="10004" y="165853"/>
                    <a:pt x="10251" y="165853"/>
                    <a:pt x="10461" y="165767"/>
                  </a:cubicBezTo>
                  <a:cubicBezTo>
                    <a:pt x="11737" y="165319"/>
                    <a:pt x="12728" y="164290"/>
                    <a:pt x="13128" y="163005"/>
                  </a:cubicBezTo>
                  <a:cubicBezTo>
                    <a:pt x="13128" y="161957"/>
                    <a:pt x="13128" y="160624"/>
                    <a:pt x="14366" y="160052"/>
                  </a:cubicBezTo>
                  <a:cubicBezTo>
                    <a:pt x="15119" y="162595"/>
                    <a:pt x="14338" y="165329"/>
                    <a:pt x="12366" y="167101"/>
                  </a:cubicBezTo>
                  <a:cubicBezTo>
                    <a:pt x="11737" y="167539"/>
                    <a:pt x="11185" y="168091"/>
                    <a:pt x="10747" y="168720"/>
                  </a:cubicBezTo>
                  <a:cubicBezTo>
                    <a:pt x="10271" y="169339"/>
                    <a:pt x="10271" y="170196"/>
                    <a:pt x="10747" y="170815"/>
                  </a:cubicBezTo>
                  <a:cubicBezTo>
                    <a:pt x="11204" y="171310"/>
                    <a:pt x="11890" y="171530"/>
                    <a:pt x="12557" y="171387"/>
                  </a:cubicBezTo>
                  <a:cubicBezTo>
                    <a:pt x="14328" y="171206"/>
                    <a:pt x="15871" y="170120"/>
                    <a:pt x="16652" y="168529"/>
                  </a:cubicBezTo>
                  <a:cubicBezTo>
                    <a:pt x="17205" y="166891"/>
                    <a:pt x="17557" y="165196"/>
                    <a:pt x="17700" y="163481"/>
                  </a:cubicBezTo>
                  <a:cubicBezTo>
                    <a:pt x="17700" y="162814"/>
                    <a:pt x="17700" y="162148"/>
                    <a:pt x="18748" y="161957"/>
                  </a:cubicBezTo>
                  <a:cubicBezTo>
                    <a:pt x="19529" y="161852"/>
                    <a:pt x="20253" y="162405"/>
                    <a:pt x="20358" y="163186"/>
                  </a:cubicBezTo>
                  <a:cubicBezTo>
                    <a:pt x="20367" y="163253"/>
                    <a:pt x="20367" y="163319"/>
                    <a:pt x="20367" y="163386"/>
                  </a:cubicBezTo>
                  <a:cubicBezTo>
                    <a:pt x="20348" y="164234"/>
                    <a:pt x="20186" y="165072"/>
                    <a:pt x="19891" y="165862"/>
                  </a:cubicBezTo>
                  <a:cubicBezTo>
                    <a:pt x="19462" y="166596"/>
                    <a:pt x="19462" y="167510"/>
                    <a:pt x="19891" y="168244"/>
                  </a:cubicBezTo>
                  <a:cubicBezTo>
                    <a:pt x="20634" y="168968"/>
                    <a:pt x="21815" y="168968"/>
                    <a:pt x="22558" y="168244"/>
                  </a:cubicBezTo>
                  <a:cubicBezTo>
                    <a:pt x="23225" y="167434"/>
                    <a:pt x="23625" y="166434"/>
                    <a:pt x="23701" y="165386"/>
                  </a:cubicBezTo>
                  <a:lnTo>
                    <a:pt x="23701" y="163767"/>
                  </a:lnTo>
                  <a:cubicBezTo>
                    <a:pt x="24663" y="165691"/>
                    <a:pt x="24834" y="167910"/>
                    <a:pt x="24177" y="169958"/>
                  </a:cubicBezTo>
                  <a:cubicBezTo>
                    <a:pt x="24082" y="170491"/>
                    <a:pt x="24082" y="171044"/>
                    <a:pt x="24177" y="171577"/>
                  </a:cubicBezTo>
                  <a:cubicBezTo>
                    <a:pt x="24091" y="172149"/>
                    <a:pt x="24358" y="172711"/>
                    <a:pt x="24844" y="173006"/>
                  </a:cubicBezTo>
                  <a:lnTo>
                    <a:pt x="26368" y="173006"/>
                  </a:lnTo>
                  <a:cubicBezTo>
                    <a:pt x="27701" y="173006"/>
                    <a:pt x="28558" y="171292"/>
                    <a:pt x="28749" y="169958"/>
                  </a:cubicBezTo>
                  <a:cubicBezTo>
                    <a:pt x="28844" y="168568"/>
                    <a:pt x="28844" y="167158"/>
                    <a:pt x="28749" y="165767"/>
                  </a:cubicBezTo>
                  <a:cubicBezTo>
                    <a:pt x="28749" y="165196"/>
                    <a:pt x="28749" y="164338"/>
                    <a:pt x="29606" y="164529"/>
                  </a:cubicBezTo>
                  <a:cubicBezTo>
                    <a:pt x="29759" y="164472"/>
                    <a:pt x="29930" y="164472"/>
                    <a:pt x="30083" y="164529"/>
                  </a:cubicBezTo>
                  <a:cubicBezTo>
                    <a:pt x="31130" y="166339"/>
                    <a:pt x="30083" y="168815"/>
                    <a:pt x="31035" y="170720"/>
                  </a:cubicBezTo>
                  <a:cubicBezTo>
                    <a:pt x="31568" y="171892"/>
                    <a:pt x="32473" y="172863"/>
                    <a:pt x="33607" y="173482"/>
                  </a:cubicBezTo>
                  <a:cubicBezTo>
                    <a:pt x="34369" y="174054"/>
                    <a:pt x="35512" y="174339"/>
                    <a:pt x="35893" y="173482"/>
                  </a:cubicBezTo>
                  <a:cubicBezTo>
                    <a:pt x="36026" y="173149"/>
                    <a:pt x="36026" y="172768"/>
                    <a:pt x="35893" y="172435"/>
                  </a:cubicBezTo>
                  <a:cubicBezTo>
                    <a:pt x="35226" y="171006"/>
                    <a:pt x="34274" y="169767"/>
                    <a:pt x="33512" y="168339"/>
                  </a:cubicBezTo>
                  <a:cubicBezTo>
                    <a:pt x="32721" y="166948"/>
                    <a:pt x="32511" y="165310"/>
                    <a:pt x="32940" y="163767"/>
                  </a:cubicBezTo>
                  <a:cubicBezTo>
                    <a:pt x="33607" y="163291"/>
                    <a:pt x="34464" y="163767"/>
                    <a:pt x="34654" y="164720"/>
                  </a:cubicBezTo>
                  <a:cubicBezTo>
                    <a:pt x="34845" y="165672"/>
                    <a:pt x="34654" y="166243"/>
                    <a:pt x="35226" y="166910"/>
                  </a:cubicBezTo>
                  <a:lnTo>
                    <a:pt x="35226" y="166910"/>
                  </a:lnTo>
                  <a:cubicBezTo>
                    <a:pt x="35893" y="166910"/>
                    <a:pt x="36369" y="166243"/>
                    <a:pt x="36369" y="165481"/>
                  </a:cubicBezTo>
                  <a:cubicBezTo>
                    <a:pt x="36369" y="164720"/>
                    <a:pt x="36369" y="163862"/>
                    <a:pt x="37226" y="163767"/>
                  </a:cubicBezTo>
                  <a:cubicBezTo>
                    <a:pt x="38083" y="163671"/>
                    <a:pt x="37988" y="167101"/>
                    <a:pt x="38179" y="168911"/>
                  </a:cubicBezTo>
                  <a:cubicBezTo>
                    <a:pt x="38503" y="171549"/>
                    <a:pt x="40055" y="173882"/>
                    <a:pt x="42370" y="175197"/>
                  </a:cubicBezTo>
                  <a:cubicBezTo>
                    <a:pt x="42751" y="175282"/>
                    <a:pt x="43132" y="175282"/>
                    <a:pt x="43513" y="175197"/>
                  </a:cubicBezTo>
                  <a:cubicBezTo>
                    <a:pt x="44380" y="174978"/>
                    <a:pt x="44970" y="174187"/>
                    <a:pt x="44942" y="173292"/>
                  </a:cubicBezTo>
                  <a:cubicBezTo>
                    <a:pt x="44875" y="172396"/>
                    <a:pt x="44656" y="171530"/>
                    <a:pt x="44275" y="170720"/>
                  </a:cubicBezTo>
                  <a:cubicBezTo>
                    <a:pt x="43808" y="169530"/>
                    <a:pt x="43522" y="168282"/>
                    <a:pt x="43417" y="167005"/>
                  </a:cubicBezTo>
                  <a:cubicBezTo>
                    <a:pt x="43417" y="165862"/>
                    <a:pt x="43417" y="164338"/>
                    <a:pt x="44846" y="164053"/>
                  </a:cubicBezTo>
                  <a:cubicBezTo>
                    <a:pt x="46275" y="163767"/>
                    <a:pt x="46846" y="164910"/>
                    <a:pt x="47228" y="165958"/>
                  </a:cubicBezTo>
                  <a:cubicBezTo>
                    <a:pt x="47370" y="167072"/>
                    <a:pt x="47656" y="168158"/>
                    <a:pt x="48085" y="169196"/>
                  </a:cubicBezTo>
                  <a:cubicBezTo>
                    <a:pt x="48656" y="170054"/>
                    <a:pt x="50275" y="170530"/>
                    <a:pt x="50847" y="169196"/>
                  </a:cubicBezTo>
                  <a:cubicBezTo>
                    <a:pt x="50990" y="168796"/>
                    <a:pt x="50990" y="168358"/>
                    <a:pt x="50847" y="167958"/>
                  </a:cubicBezTo>
                  <a:cubicBezTo>
                    <a:pt x="50542" y="167062"/>
                    <a:pt x="50161" y="166205"/>
                    <a:pt x="49704" y="165386"/>
                  </a:cubicBezTo>
                  <a:cubicBezTo>
                    <a:pt x="49275" y="164510"/>
                    <a:pt x="49275" y="163491"/>
                    <a:pt x="49704" y="162624"/>
                  </a:cubicBezTo>
                  <a:cubicBezTo>
                    <a:pt x="50075" y="162005"/>
                    <a:pt x="50857" y="161757"/>
                    <a:pt x="51514" y="162052"/>
                  </a:cubicBezTo>
                  <a:cubicBezTo>
                    <a:pt x="52276" y="162052"/>
                    <a:pt x="52466" y="163291"/>
                    <a:pt x="52657" y="164053"/>
                  </a:cubicBezTo>
                  <a:lnTo>
                    <a:pt x="53609" y="169863"/>
                  </a:lnTo>
                  <a:cubicBezTo>
                    <a:pt x="53733" y="170806"/>
                    <a:pt x="53952" y="171730"/>
                    <a:pt x="54276" y="172625"/>
                  </a:cubicBezTo>
                  <a:cubicBezTo>
                    <a:pt x="54676" y="173482"/>
                    <a:pt x="55343" y="174187"/>
                    <a:pt x="56181" y="174625"/>
                  </a:cubicBezTo>
                  <a:cubicBezTo>
                    <a:pt x="56734" y="174816"/>
                    <a:pt x="57343" y="174816"/>
                    <a:pt x="57896" y="174625"/>
                  </a:cubicBezTo>
                  <a:cubicBezTo>
                    <a:pt x="58458" y="174378"/>
                    <a:pt x="58800" y="173806"/>
                    <a:pt x="58753" y="173196"/>
                  </a:cubicBezTo>
                  <a:cubicBezTo>
                    <a:pt x="58753" y="172720"/>
                    <a:pt x="58753" y="172339"/>
                    <a:pt x="58086" y="171863"/>
                  </a:cubicBezTo>
                  <a:cubicBezTo>
                    <a:pt x="57191" y="170673"/>
                    <a:pt x="56667" y="169253"/>
                    <a:pt x="56562" y="167768"/>
                  </a:cubicBezTo>
                  <a:cubicBezTo>
                    <a:pt x="56400" y="167158"/>
                    <a:pt x="56629" y="166519"/>
                    <a:pt x="57133" y="166148"/>
                  </a:cubicBezTo>
                  <a:cubicBezTo>
                    <a:pt x="57457" y="165958"/>
                    <a:pt x="57857" y="165958"/>
                    <a:pt x="58181" y="166148"/>
                  </a:cubicBezTo>
                  <a:cubicBezTo>
                    <a:pt x="58877" y="166739"/>
                    <a:pt x="59343" y="167539"/>
                    <a:pt x="59515" y="168434"/>
                  </a:cubicBezTo>
                  <a:cubicBezTo>
                    <a:pt x="59639" y="169368"/>
                    <a:pt x="60001" y="170253"/>
                    <a:pt x="60563" y="171006"/>
                  </a:cubicBezTo>
                  <a:cubicBezTo>
                    <a:pt x="61134" y="171720"/>
                    <a:pt x="62115" y="171949"/>
                    <a:pt x="62944" y="171577"/>
                  </a:cubicBezTo>
                  <a:cubicBezTo>
                    <a:pt x="63477" y="171063"/>
                    <a:pt x="63668" y="170282"/>
                    <a:pt x="63420" y="169577"/>
                  </a:cubicBezTo>
                  <a:cubicBezTo>
                    <a:pt x="63144" y="168901"/>
                    <a:pt x="62791" y="168262"/>
                    <a:pt x="62372" y="167672"/>
                  </a:cubicBezTo>
                  <a:cubicBezTo>
                    <a:pt x="61020" y="165815"/>
                    <a:pt x="60048" y="163710"/>
                    <a:pt x="59515" y="161481"/>
                  </a:cubicBezTo>
                  <a:cubicBezTo>
                    <a:pt x="59515" y="160814"/>
                    <a:pt x="59515" y="159862"/>
                    <a:pt x="59991" y="159480"/>
                  </a:cubicBezTo>
                  <a:cubicBezTo>
                    <a:pt x="60467" y="159356"/>
                    <a:pt x="60963" y="159547"/>
                    <a:pt x="61229" y="159957"/>
                  </a:cubicBezTo>
                  <a:cubicBezTo>
                    <a:pt x="61563" y="160299"/>
                    <a:pt x="61791" y="160728"/>
                    <a:pt x="61896" y="161195"/>
                  </a:cubicBezTo>
                  <a:cubicBezTo>
                    <a:pt x="62144" y="161976"/>
                    <a:pt x="62429" y="162738"/>
                    <a:pt x="62753" y="163481"/>
                  </a:cubicBezTo>
                  <a:cubicBezTo>
                    <a:pt x="63049" y="164396"/>
                    <a:pt x="63649" y="165167"/>
                    <a:pt x="64468" y="165672"/>
                  </a:cubicBezTo>
                  <a:cubicBezTo>
                    <a:pt x="65287" y="166148"/>
                    <a:pt x="66335" y="165881"/>
                    <a:pt x="66811" y="165062"/>
                  </a:cubicBezTo>
                  <a:cubicBezTo>
                    <a:pt x="66830" y="165043"/>
                    <a:pt x="66839" y="165024"/>
                    <a:pt x="66849" y="165005"/>
                  </a:cubicBezTo>
                  <a:cubicBezTo>
                    <a:pt x="66897" y="164157"/>
                    <a:pt x="66582" y="163329"/>
                    <a:pt x="65992" y="162719"/>
                  </a:cubicBezTo>
                  <a:cubicBezTo>
                    <a:pt x="65630" y="162091"/>
                    <a:pt x="65344" y="161414"/>
                    <a:pt x="65135" y="160719"/>
                  </a:cubicBezTo>
                  <a:cubicBezTo>
                    <a:pt x="65039" y="160347"/>
                    <a:pt x="65039" y="159947"/>
                    <a:pt x="65135" y="159576"/>
                  </a:cubicBezTo>
                  <a:lnTo>
                    <a:pt x="65611" y="159576"/>
                  </a:lnTo>
                  <a:cubicBezTo>
                    <a:pt x="66516" y="159033"/>
                    <a:pt x="67687" y="159338"/>
                    <a:pt x="68221" y="160242"/>
                  </a:cubicBezTo>
                  <a:cubicBezTo>
                    <a:pt x="68240" y="160271"/>
                    <a:pt x="68259" y="160299"/>
                    <a:pt x="68278" y="160338"/>
                  </a:cubicBezTo>
                  <a:cubicBezTo>
                    <a:pt x="68868" y="161242"/>
                    <a:pt x="69135" y="162309"/>
                    <a:pt x="69040" y="163386"/>
                  </a:cubicBezTo>
                  <a:cubicBezTo>
                    <a:pt x="68954" y="164424"/>
                    <a:pt x="69125" y="165472"/>
                    <a:pt x="69516" y="166434"/>
                  </a:cubicBezTo>
                  <a:cubicBezTo>
                    <a:pt x="69649" y="166701"/>
                    <a:pt x="69849" y="166929"/>
                    <a:pt x="70088" y="167101"/>
                  </a:cubicBezTo>
                  <a:cubicBezTo>
                    <a:pt x="70592" y="167367"/>
                    <a:pt x="71202" y="167367"/>
                    <a:pt x="71707" y="167101"/>
                  </a:cubicBezTo>
                  <a:cubicBezTo>
                    <a:pt x="72031" y="166929"/>
                    <a:pt x="72326" y="166710"/>
                    <a:pt x="72564" y="166434"/>
                  </a:cubicBezTo>
                  <a:cubicBezTo>
                    <a:pt x="73288" y="165263"/>
                    <a:pt x="73288" y="163795"/>
                    <a:pt x="72564" y="162624"/>
                  </a:cubicBezTo>
                  <a:cubicBezTo>
                    <a:pt x="71773" y="161567"/>
                    <a:pt x="71078" y="160452"/>
                    <a:pt x="70469" y="159290"/>
                  </a:cubicBezTo>
                  <a:cubicBezTo>
                    <a:pt x="70088" y="158680"/>
                    <a:pt x="70088" y="157900"/>
                    <a:pt x="70469" y="157290"/>
                  </a:cubicBezTo>
                  <a:cubicBezTo>
                    <a:pt x="71011" y="156804"/>
                    <a:pt x="71831" y="156804"/>
                    <a:pt x="72374" y="157290"/>
                  </a:cubicBezTo>
                  <a:cubicBezTo>
                    <a:pt x="72831" y="157804"/>
                    <a:pt x="73164" y="158423"/>
                    <a:pt x="73326" y="159100"/>
                  </a:cubicBezTo>
                  <a:cubicBezTo>
                    <a:pt x="73269" y="159547"/>
                    <a:pt x="73269" y="159995"/>
                    <a:pt x="73326" y="160433"/>
                  </a:cubicBezTo>
                  <a:cubicBezTo>
                    <a:pt x="73478" y="160900"/>
                    <a:pt x="73888" y="161233"/>
                    <a:pt x="74374" y="161290"/>
                  </a:cubicBezTo>
                  <a:cubicBezTo>
                    <a:pt x="75231" y="161290"/>
                    <a:pt x="75993" y="160433"/>
                    <a:pt x="75993" y="159576"/>
                  </a:cubicBezTo>
                  <a:cubicBezTo>
                    <a:pt x="75993" y="158719"/>
                    <a:pt x="75993" y="157861"/>
                    <a:pt x="75517" y="156909"/>
                  </a:cubicBezTo>
                  <a:cubicBezTo>
                    <a:pt x="75041" y="155956"/>
                    <a:pt x="75993" y="156337"/>
                    <a:pt x="76565" y="156242"/>
                  </a:cubicBezTo>
                  <a:cubicBezTo>
                    <a:pt x="77060" y="156156"/>
                    <a:pt x="77565" y="156337"/>
                    <a:pt x="77898" y="156718"/>
                  </a:cubicBezTo>
                  <a:cubicBezTo>
                    <a:pt x="78165" y="157090"/>
                    <a:pt x="78355" y="157509"/>
                    <a:pt x="78470" y="157957"/>
                  </a:cubicBezTo>
                  <a:cubicBezTo>
                    <a:pt x="78708" y="159109"/>
                    <a:pt x="79165" y="160205"/>
                    <a:pt x="79803" y="161195"/>
                  </a:cubicBezTo>
                  <a:cubicBezTo>
                    <a:pt x="80451" y="162119"/>
                    <a:pt x="81451" y="162748"/>
                    <a:pt x="82565" y="162910"/>
                  </a:cubicBezTo>
                  <a:cubicBezTo>
                    <a:pt x="83232" y="162995"/>
                    <a:pt x="83899" y="162700"/>
                    <a:pt x="84280" y="162148"/>
                  </a:cubicBezTo>
                  <a:cubicBezTo>
                    <a:pt x="84327" y="161862"/>
                    <a:pt x="84327" y="161576"/>
                    <a:pt x="84280" y="161290"/>
                  </a:cubicBezTo>
                  <a:cubicBezTo>
                    <a:pt x="84061" y="159786"/>
                    <a:pt x="83432" y="158366"/>
                    <a:pt x="82470" y="157194"/>
                  </a:cubicBezTo>
                  <a:cubicBezTo>
                    <a:pt x="81965" y="156604"/>
                    <a:pt x="81575" y="155928"/>
                    <a:pt x="81327" y="155195"/>
                  </a:cubicBezTo>
                  <a:cubicBezTo>
                    <a:pt x="81175" y="154718"/>
                    <a:pt x="81375" y="154204"/>
                    <a:pt x="81803" y="153956"/>
                  </a:cubicBezTo>
                  <a:cubicBezTo>
                    <a:pt x="82184" y="153737"/>
                    <a:pt x="82661" y="153737"/>
                    <a:pt x="83042" y="153956"/>
                  </a:cubicBezTo>
                  <a:cubicBezTo>
                    <a:pt x="83375" y="154280"/>
                    <a:pt x="83813" y="154480"/>
                    <a:pt x="84280" y="154528"/>
                  </a:cubicBezTo>
                  <a:cubicBezTo>
                    <a:pt x="84823" y="154470"/>
                    <a:pt x="85270" y="154099"/>
                    <a:pt x="85423" y="153575"/>
                  </a:cubicBezTo>
                  <a:cubicBezTo>
                    <a:pt x="85480" y="153070"/>
                    <a:pt x="85480" y="152556"/>
                    <a:pt x="85423" y="152051"/>
                  </a:cubicBezTo>
                  <a:lnTo>
                    <a:pt x="85423" y="151099"/>
                  </a:lnTo>
                  <a:cubicBezTo>
                    <a:pt x="85423" y="150432"/>
                    <a:pt x="85994" y="149670"/>
                    <a:pt x="86661" y="149670"/>
                  </a:cubicBezTo>
                  <a:cubicBezTo>
                    <a:pt x="87213" y="149698"/>
                    <a:pt x="87680" y="150089"/>
                    <a:pt x="87804" y="150622"/>
                  </a:cubicBezTo>
                  <a:cubicBezTo>
                    <a:pt x="87995" y="151108"/>
                    <a:pt x="87995" y="151660"/>
                    <a:pt x="87804" y="152146"/>
                  </a:cubicBezTo>
                  <a:cubicBezTo>
                    <a:pt x="87804" y="152718"/>
                    <a:pt x="87804" y="153194"/>
                    <a:pt x="87804" y="153670"/>
                  </a:cubicBezTo>
                  <a:cubicBezTo>
                    <a:pt x="87756" y="153861"/>
                    <a:pt x="87756" y="154052"/>
                    <a:pt x="87804" y="154242"/>
                  </a:cubicBezTo>
                  <a:cubicBezTo>
                    <a:pt x="87804" y="154242"/>
                    <a:pt x="87804" y="155195"/>
                    <a:pt x="88471" y="155385"/>
                  </a:cubicBezTo>
                  <a:cubicBezTo>
                    <a:pt x="89138" y="155575"/>
                    <a:pt x="90090" y="154718"/>
                    <a:pt x="90757" y="153766"/>
                  </a:cubicBezTo>
                  <a:cubicBezTo>
                    <a:pt x="91338" y="152727"/>
                    <a:pt x="91509" y="151499"/>
                    <a:pt x="91233" y="150337"/>
                  </a:cubicBezTo>
                  <a:cubicBezTo>
                    <a:pt x="91052" y="149784"/>
                    <a:pt x="91052" y="149175"/>
                    <a:pt x="91233" y="148622"/>
                  </a:cubicBezTo>
                  <a:cubicBezTo>
                    <a:pt x="91900" y="147003"/>
                    <a:pt x="92471" y="147479"/>
                    <a:pt x="92376" y="146526"/>
                  </a:cubicBezTo>
                  <a:cubicBezTo>
                    <a:pt x="92376" y="148718"/>
                    <a:pt x="93424" y="148051"/>
                    <a:pt x="93805" y="148908"/>
                  </a:cubicBezTo>
                  <a:cubicBezTo>
                    <a:pt x="94186" y="149765"/>
                    <a:pt x="93805" y="150813"/>
                    <a:pt x="93329" y="151670"/>
                  </a:cubicBezTo>
                  <a:cubicBezTo>
                    <a:pt x="92852" y="152527"/>
                    <a:pt x="93329" y="153861"/>
                    <a:pt x="93995" y="154146"/>
                  </a:cubicBezTo>
                  <a:cubicBezTo>
                    <a:pt x="94662" y="154432"/>
                    <a:pt x="95424" y="153575"/>
                    <a:pt x="95615" y="152908"/>
                  </a:cubicBezTo>
                  <a:cubicBezTo>
                    <a:pt x="95805" y="152242"/>
                    <a:pt x="95615" y="151289"/>
                    <a:pt x="96091" y="150622"/>
                  </a:cubicBezTo>
                  <a:cubicBezTo>
                    <a:pt x="96253" y="150098"/>
                    <a:pt x="96634" y="149679"/>
                    <a:pt x="97138" y="149479"/>
                  </a:cubicBezTo>
                  <a:cubicBezTo>
                    <a:pt x="96643" y="145050"/>
                    <a:pt x="96491" y="140593"/>
                    <a:pt x="96662" y="136145"/>
                  </a:cubicBezTo>
                  <a:lnTo>
                    <a:pt x="97805" y="19082"/>
                  </a:lnTo>
                  <a:lnTo>
                    <a:pt x="97805" y="17272"/>
                  </a:lnTo>
                  <a:lnTo>
                    <a:pt x="97805" y="17272"/>
                  </a:lnTo>
                  <a:cubicBezTo>
                    <a:pt x="97805" y="17272"/>
                    <a:pt x="97043" y="16701"/>
                    <a:pt x="96662" y="16701"/>
                  </a:cubicBezTo>
                  <a:cubicBezTo>
                    <a:pt x="96119" y="16758"/>
                    <a:pt x="95672" y="17130"/>
                    <a:pt x="95519" y="17654"/>
                  </a:cubicBezTo>
                  <a:cubicBezTo>
                    <a:pt x="95462" y="18158"/>
                    <a:pt x="95462" y="18673"/>
                    <a:pt x="95519" y="19177"/>
                  </a:cubicBezTo>
                  <a:cubicBezTo>
                    <a:pt x="95548" y="19530"/>
                    <a:pt x="95548" y="19873"/>
                    <a:pt x="95519" y="20225"/>
                  </a:cubicBezTo>
                  <a:cubicBezTo>
                    <a:pt x="95519" y="20796"/>
                    <a:pt x="94948" y="21558"/>
                    <a:pt x="94281" y="21558"/>
                  </a:cubicBezTo>
                  <a:cubicBezTo>
                    <a:pt x="93767" y="21492"/>
                    <a:pt x="93348" y="21111"/>
                    <a:pt x="93233" y="20606"/>
                  </a:cubicBezTo>
                  <a:cubicBezTo>
                    <a:pt x="93090" y="20111"/>
                    <a:pt x="93090" y="19577"/>
                    <a:pt x="93233" y="19082"/>
                  </a:cubicBezTo>
                  <a:cubicBezTo>
                    <a:pt x="93319" y="18577"/>
                    <a:pt x="93319" y="18063"/>
                    <a:pt x="93233" y="17558"/>
                  </a:cubicBezTo>
                  <a:lnTo>
                    <a:pt x="93233" y="16987"/>
                  </a:lnTo>
                  <a:cubicBezTo>
                    <a:pt x="93233" y="16987"/>
                    <a:pt x="93233" y="16034"/>
                    <a:pt x="92567" y="15939"/>
                  </a:cubicBezTo>
                  <a:cubicBezTo>
                    <a:pt x="91900" y="15844"/>
                    <a:pt x="90947" y="16511"/>
                    <a:pt x="90281" y="17463"/>
                  </a:cubicBezTo>
                  <a:cubicBezTo>
                    <a:pt x="89852" y="18596"/>
                    <a:pt x="89852" y="19853"/>
                    <a:pt x="90281" y="20987"/>
                  </a:cubicBezTo>
                  <a:cubicBezTo>
                    <a:pt x="90281" y="21558"/>
                    <a:pt x="90281" y="22035"/>
                    <a:pt x="90281" y="22701"/>
                  </a:cubicBezTo>
                  <a:cubicBezTo>
                    <a:pt x="90281" y="23368"/>
                    <a:pt x="89138" y="23749"/>
                    <a:pt x="89138" y="24702"/>
                  </a:cubicBezTo>
                  <a:cubicBezTo>
                    <a:pt x="89138" y="22511"/>
                    <a:pt x="88185" y="23178"/>
                    <a:pt x="87804" y="22321"/>
                  </a:cubicBezTo>
                  <a:cubicBezTo>
                    <a:pt x="87423" y="21463"/>
                    <a:pt x="87804" y="20511"/>
                    <a:pt x="88280" y="19558"/>
                  </a:cubicBezTo>
                  <a:cubicBezTo>
                    <a:pt x="88757" y="18606"/>
                    <a:pt x="88280" y="17367"/>
                    <a:pt x="87613" y="17082"/>
                  </a:cubicBezTo>
                  <a:cubicBezTo>
                    <a:pt x="86947" y="16796"/>
                    <a:pt x="86185" y="17654"/>
                    <a:pt x="85994" y="18415"/>
                  </a:cubicBezTo>
                  <a:cubicBezTo>
                    <a:pt x="85804" y="19177"/>
                    <a:pt x="85994" y="19939"/>
                    <a:pt x="85994" y="20702"/>
                  </a:cubicBezTo>
                  <a:cubicBezTo>
                    <a:pt x="85994" y="21463"/>
                    <a:pt x="84946" y="22035"/>
                    <a:pt x="84185" y="21749"/>
                  </a:cubicBezTo>
                  <a:cubicBezTo>
                    <a:pt x="83423" y="21463"/>
                    <a:pt x="83613" y="19939"/>
                    <a:pt x="84185" y="19082"/>
                  </a:cubicBezTo>
                  <a:lnTo>
                    <a:pt x="85613" y="15939"/>
                  </a:lnTo>
                  <a:cubicBezTo>
                    <a:pt x="85708" y="15339"/>
                    <a:pt x="85708" y="14729"/>
                    <a:pt x="85613" y="14129"/>
                  </a:cubicBezTo>
                  <a:cubicBezTo>
                    <a:pt x="85642" y="13519"/>
                    <a:pt x="85242" y="12967"/>
                    <a:pt x="84661" y="12796"/>
                  </a:cubicBezTo>
                  <a:cubicBezTo>
                    <a:pt x="83908" y="12786"/>
                    <a:pt x="83222" y="13234"/>
                    <a:pt x="82946" y="13939"/>
                  </a:cubicBezTo>
                  <a:cubicBezTo>
                    <a:pt x="82441" y="14758"/>
                    <a:pt x="82089" y="15662"/>
                    <a:pt x="81899" y="16605"/>
                  </a:cubicBezTo>
                  <a:cubicBezTo>
                    <a:pt x="81899" y="17844"/>
                    <a:pt x="81327" y="19368"/>
                    <a:pt x="80089" y="19463"/>
                  </a:cubicBezTo>
                  <a:cubicBezTo>
                    <a:pt x="79270" y="19368"/>
                    <a:pt x="78650" y="18673"/>
                    <a:pt x="78660" y="17844"/>
                  </a:cubicBezTo>
                  <a:cubicBezTo>
                    <a:pt x="78717" y="17024"/>
                    <a:pt x="79051" y="16253"/>
                    <a:pt x="79613" y="15653"/>
                  </a:cubicBezTo>
                  <a:cubicBezTo>
                    <a:pt x="80375" y="14701"/>
                    <a:pt x="81422" y="13653"/>
                    <a:pt x="80946" y="12510"/>
                  </a:cubicBezTo>
                  <a:cubicBezTo>
                    <a:pt x="80603" y="11624"/>
                    <a:pt x="79613" y="11186"/>
                    <a:pt x="78727" y="11529"/>
                  </a:cubicBezTo>
                  <a:cubicBezTo>
                    <a:pt x="78708" y="11538"/>
                    <a:pt x="78679" y="11548"/>
                    <a:pt x="78660" y="11557"/>
                  </a:cubicBezTo>
                  <a:cubicBezTo>
                    <a:pt x="77793" y="12005"/>
                    <a:pt x="77117" y="12748"/>
                    <a:pt x="76755" y="13653"/>
                  </a:cubicBezTo>
                  <a:lnTo>
                    <a:pt x="75707" y="16225"/>
                  </a:lnTo>
                  <a:cubicBezTo>
                    <a:pt x="75707" y="16225"/>
                    <a:pt x="75041" y="17177"/>
                    <a:pt x="74564" y="17082"/>
                  </a:cubicBezTo>
                  <a:cubicBezTo>
                    <a:pt x="74117" y="15444"/>
                    <a:pt x="74431" y="13700"/>
                    <a:pt x="75421" y="12320"/>
                  </a:cubicBezTo>
                  <a:cubicBezTo>
                    <a:pt x="75879" y="11890"/>
                    <a:pt x="76231" y="11377"/>
                    <a:pt x="76469" y="10795"/>
                  </a:cubicBezTo>
                  <a:cubicBezTo>
                    <a:pt x="76746" y="10348"/>
                    <a:pt x="76612" y="9767"/>
                    <a:pt x="76164" y="9481"/>
                  </a:cubicBezTo>
                  <a:cubicBezTo>
                    <a:pt x="76088" y="9433"/>
                    <a:pt x="75993" y="9395"/>
                    <a:pt x="75898" y="9367"/>
                  </a:cubicBezTo>
                  <a:cubicBezTo>
                    <a:pt x="75688" y="9281"/>
                    <a:pt x="75441" y="9281"/>
                    <a:pt x="75231" y="9367"/>
                  </a:cubicBezTo>
                  <a:cubicBezTo>
                    <a:pt x="73974" y="9862"/>
                    <a:pt x="73021" y="10919"/>
                    <a:pt x="72659" y="12224"/>
                  </a:cubicBezTo>
                  <a:cubicBezTo>
                    <a:pt x="72659" y="13272"/>
                    <a:pt x="72659" y="14605"/>
                    <a:pt x="71516" y="15082"/>
                  </a:cubicBezTo>
                  <a:cubicBezTo>
                    <a:pt x="70735" y="12605"/>
                    <a:pt x="71440" y="9909"/>
                    <a:pt x="73326" y="8129"/>
                  </a:cubicBezTo>
                  <a:cubicBezTo>
                    <a:pt x="73936" y="7662"/>
                    <a:pt x="74479" y="7119"/>
                    <a:pt x="74945" y="6509"/>
                  </a:cubicBezTo>
                  <a:cubicBezTo>
                    <a:pt x="75441" y="5861"/>
                    <a:pt x="75441" y="4966"/>
                    <a:pt x="74945" y="4318"/>
                  </a:cubicBezTo>
                  <a:cubicBezTo>
                    <a:pt x="74488" y="3880"/>
                    <a:pt x="73859" y="3671"/>
                    <a:pt x="73231" y="3747"/>
                  </a:cubicBezTo>
                  <a:cubicBezTo>
                    <a:pt x="71478" y="3975"/>
                    <a:pt x="69964" y="5090"/>
                    <a:pt x="69230" y="6700"/>
                  </a:cubicBezTo>
                  <a:cubicBezTo>
                    <a:pt x="68668" y="8357"/>
                    <a:pt x="68344" y="10091"/>
                    <a:pt x="68278" y="11843"/>
                  </a:cubicBezTo>
                  <a:cubicBezTo>
                    <a:pt x="68278" y="12414"/>
                    <a:pt x="68278" y="13176"/>
                    <a:pt x="67230" y="13367"/>
                  </a:cubicBezTo>
                  <a:cubicBezTo>
                    <a:pt x="66182" y="13558"/>
                    <a:pt x="65706" y="12700"/>
                    <a:pt x="65611" y="11843"/>
                  </a:cubicBezTo>
                  <a:cubicBezTo>
                    <a:pt x="65630" y="11024"/>
                    <a:pt x="65792" y="10224"/>
                    <a:pt x="66087" y="9462"/>
                  </a:cubicBezTo>
                  <a:cubicBezTo>
                    <a:pt x="66535" y="8728"/>
                    <a:pt x="66535" y="7814"/>
                    <a:pt x="66087" y="7080"/>
                  </a:cubicBezTo>
                  <a:cubicBezTo>
                    <a:pt x="65344" y="6357"/>
                    <a:pt x="64163" y="6357"/>
                    <a:pt x="63420" y="7080"/>
                  </a:cubicBezTo>
                  <a:cubicBezTo>
                    <a:pt x="62820" y="7919"/>
                    <a:pt x="62458" y="8909"/>
                    <a:pt x="62372" y="9938"/>
                  </a:cubicBezTo>
                  <a:lnTo>
                    <a:pt x="62372" y="11557"/>
                  </a:lnTo>
                  <a:cubicBezTo>
                    <a:pt x="61420" y="9633"/>
                    <a:pt x="61220" y="7433"/>
                    <a:pt x="61801" y="5366"/>
                  </a:cubicBezTo>
                  <a:cubicBezTo>
                    <a:pt x="61896" y="4833"/>
                    <a:pt x="61896" y="4280"/>
                    <a:pt x="61801" y="3747"/>
                  </a:cubicBezTo>
                  <a:cubicBezTo>
                    <a:pt x="61887" y="3175"/>
                    <a:pt x="61620" y="2613"/>
                    <a:pt x="61134" y="2318"/>
                  </a:cubicBezTo>
                  <a:lnTo>
                    <a:pt x="60372" y="2318"/>
                  </a:lnTo>
                  <a:cubicBezTo>
                    <a:pt x="59038" y="2318"/>
                    <a:pt x="58181" y="4033"/>
                    <a:pt x="57991" y="5366"/>
                  </a:cubicBezTo>
                  <a:cubicBezTo>
                    <a:pt x="57800" y="6700"/>
                    <a:pt x="57991" y="8129"/>
                    <a:pt x="57991" y="9557"/>
                  </a:cubicBezTo>
                  <a:cubicBezTo>
                    <a:pt x="57991" y="10986"/>
                    <a:pt x="57991" y="10986"/>
                    <a:pt x="57229" y="10795"/>
                  </a:cubicBezTo>
                  <a:cubicBezTo>
                    <a:pt x="56467" y="10605"/>
                    <a:pt x="57229" y="10795"/>
                    <a:pt x="57229" y="10319"/>
                  </a:cubicBezTo>
                  <a:cubicBezTo>
                    <a:pt x="56181" y="8509"/>
                    <a:pt x="57229" y="6128"/>
                    <a:pt x="56276" y="4223"/>
                  </a:cubicBezTo>
                  <a:cubicBezTo>
                    <a:pt x="55714" y="3042"/>
                    <a:pt x="54819" y="2052"/>
                    <a:pt x="53704" y="1366"/>
                  </a:cubicBezTo>
                  <a:cubicBezTo>
                    <a:pt x="53038" y="889"/>
                    <a:pt x="51800" y="603"/>
                    <a:pt x="51514" y="1366"/>
                  </a:cubicBezTo>
                  <a:cubicBezTo>
                    <a:pt x="51381" y="1699"/>
                    <a:pt x="51381" y="2080"/>
                    <a:pt x="51514" y="2413"/>
                  </a:cubicBezTo>
                  <a:cubicBezTo>
                    <a:pt x="52085" y="3842"/>
                    <a:pt x="53133" y="5080"/>
                    <a:pt x="53800" y="6509"/>
                  </a:cubicBezTo>
                  <a:cubicBezTo>
                    <a:pt x="54600" y="7890"/>
                    <a:pt x="54809" y="9538"/>
                    <a:pt x="54371" y="11081"/>
                  </a:cubicBezTo>
                  <a:cubicBezTo>
                    <a:pt x="53800" y="11081"/>
                    <a:pt x="52942" y="11081"/>
                    <a:pt x="52752" y="10128"/>
                  </a:cubicBezTo>
                  <a:cubicBezTo>
                    <a:pt x="52619" y="9385"/>
                    <a:pt x="52428" y="8652"/>
                    <a:pt x="52181" y="7938"/>
                  </a:cubicBezTo>
                  <a:lnTo>
                    <a:pt x="52181" y="7938"/>
                  </a:lnTo>
                  <a:cubicBezTo>
                    <a:pt x="51514" y="7938"/>
                    <a:pt x="51038" y="8605"/>
                    <a:pt x="51038" y="9367"/>
                  </a:cubicBezTo>
                  <a:cubicBezTo>
                    <a:pt x="51038" y="10128"/>
                    <a:pt x="51038" y="10986"/>
                    <a:pt x="50275" y="11081"/>
                  </a:cubicBezTo>
                  <a:cubicBezTo>
                    <a:pt x="49513" y="9481"/>
                    <a:pt x="49190" y="7709"/>
                    <a:pt x="49323" y="5937"/>
                  </a:cubicBezTo>
                  <a:cubicBezTo>
                    <a:pt x="49028" y="3318"/>
                    <a:pt x="47504" y="985"/>
                    <a:pt x="45227" y="-349"/>
                  </a:cubicBezTo>
                  <a:cubicBezTo>
                    <a:pt x="44884" y="-416"/>
                    <a:pt x="44522" y="-416"/>
                    <a:pt x="44179" y="-349"/>
                  </a:cubicBezTo>
                  <a:cubicBezTo>
                    <a:pt x="43227" y="-349"/>
                    <a:pt x="42656" y="699"/>
                    <a:pt x="42656" y="1556"/>
                  </a:cubicBezTo>
                  <a:cubicBezTo>
                    <a:pt x="42722" y="2461"/>
                    <a:pt x="42979" y="3338"/>
                    <a:pt x="43417" y="4128"/>
                  </a:cubicBezTo>
                  <a:cubicBezTo>
                    <a:pt x="43818" y="5328"/>
                    <a:pt x="44075" y="6576"/>
                    <a:pt x="44179" y="7842"/>
                  </a:cubicBezTo>
                  <a:cubicBezTo>
                    <a:pt x="44179" y="8985"/>
                    <a:pt x="44179" y="10510"/>
                    <a:pt x="42846" y="10795"/>
                  </a:cubicBezTo>
                  <a:cubicBezTo>
                    <a:pt x="41513" y="11081"/>
                    <a:pt x="40846" y="9938"/>
                    <a:pt x="40560" y="8890"/>
                  </a:cubicBezTo>
                  <a:cubicBezTo>
                    <a:pt x="40360" y="7776"/>
                    <a:pt x="40036" y="6700"/>
                    <a:pt x="39608" y="5652"/>
                  </a:cubicBezTo>
                  <a:cubicBezTo>
                    <a:pt x="39036" y="4699"/>
                    <a:pt x="37512" y="4318"/>
                    <a:pt x="36941" y="5652"/>
                  </a:cubicBezTo>
                  <a:cubicBezTo>
                    <a:pt x="36807" y="6052"/>
                    <a:pt x="36807" y="6490"/>
                    <a:pt x="36941" y="6890"/>
                  </a:cubicBezTo>
                  <a:cubicBezTo>
                    <a:pt x="37226" y="7814"/>
                    <a:pt x="37607" y="8709"/>
                    <a:pt x="38083" y="9557"/>
                  </a:cubicBezTo>
                  <a:cubicBezTo>
                    <a:pt x="38512" y="10434"/>
                    <a:pt x="38512" y="11453"/>
                    <a:pt x="38083" y="12320"/>
                  </a:cubicBezTo>
                  <a:cubicBezTo>
                    <a:pt x="37703" y="12863"/>
                    <a:pt x="37007" y="13100"/>
                    <a:pt x="36369" y="12891"/>
                  </a:cubicBezTo>
                  <a:cubicBezTo>
                    <a:pt x="35607" y="12891"/>
                    <a:pt x="35321" y="11653"/>
                    <a:pt x="35226" y="10891"/>
                  </a:cubicBezTo>
                  <a:lnTo>
                    <a:pt x="34274" y="5080"/>
                  </a:lnTo>
                  <a:cubicBezTo>
                    <a:pt x="34150" y="4137"/>
                    <a:pt x="33931" y="3214"/>
                    <a:pt x="33607" y="2318"/>
                  </a:cubicBezTo>
                  <a:cubicBezTo>
                    <a:pt x="33245" y="1470"/>
                    <a:pt x="32607" y="766"/>
                    <a:pt x="31797" y="318"/>
                  </a:cubicBezTo>
                  <a:cubicBezTo>
                    <a:pt x="31245" y="89"/>
                    <a:pt x="30626" y="89"/>
                    <a:pt x="30083" y="318"/>
                  </a:cubicBezTo>
                  <a:cubicBezTo>
                    <a:pt x="29568" y="566"/>
                    <a:pt x="29235" y="1080"/>
                    <a:pt x="29225" y="1652"/>
                  </a:cubicBezTo>
                  <a:cubicBezTo>
                    <a:pt x="29330" y="2147"/>
                    <a:pt x="29559" y="2604"/>
                    <a:pt x="29892" y="2985"/>
                  </a:cubicBezTo>
                  <a:cubicBezTo>
                    <a:pt x="30778" y="4214"/>
                    <a:pt x="31302" y="5671"/>
                    <a:pt x="31416" y="7176"/>
                  </a:cubicBezTo>
                  <a:cubicBezTo>
                    <a:pt x="31416" y="7747"/>
                    <a:pt x="31416" y="8509"/>
                    <a:pt x="30845" y="8700"/>
                  </a:cubicBezTo>
                  <a:cubicBezTo>
                    <a:pt x="30521" y="8890"/>
                    <a:pt x="30121" y="8890"/>
                    <a:pt x="29797" y="8700"/>
                  </a:cubicBezTo>
                  <a:cubicBezTo>
                    <a:pt x="29130" y="8071"/>
                    <a:pt x="28692" y="7233"/>
                    <a:pt x="28558" y="6319"/>
                  </a:cubicBezTo>
                  <a:cubicBezTo>
                    <a:pt x="28368" y="5433"/>
                    <a:pt x="28016" y="4594"/>
                    <a:pt x="27511" y="3842"/>
                  </a:cubicBezTo>
                  <a:cubicBezTo>
                    <a:pt x="27073" y="3061"/>
                    <a:pt x="26082" y="2785"/>
                    <a:pt x="25311" y="3223"/>
                  </a:cubicBezTo>
                  <a:cubicBezTo>
                    <a:pt x="25282" y="3242"/>
                    <a:pt x="25253" y="3251"/>
                    <a:pt x="25225" y="3271"/>
                  </a:cubicBezTo>
                  <a:cubicBezTo>
                    <a:pt x="24691" y="3785"/>
                    <a:pt x="24501" y="4566"/>
                    <a:pt x="24749" y="5271"/>
                  </a:cubicBezTo>
                  <a:cubicBezTo>
                    <a:pt x="24968" y="5919"/>
                    <a:pt x="25291" y="6528"/>
                    <a:pt x="25701" y="7080"/>
                  </a:cubicBezTo>
                  <a:cubicBezTo>
                    <a:pt x="27015" y="8957"/>
                    <a:pt x="27987" y="11053"/>
                    <a:pt x="28558" y="13272"/>
                  </a:cubicBezTo>
                  <a:cubicBezTo>
                    <a:pt x="28558" y="14034"/>
                    <a:pt x="28558" y="14986"/>
                    <a:pt x="28082" y="15272"/>
                  </a:cubicBezTo>
                  <a:cubicBezTo>
                    <a:pt x="27673" y="15529"/>
                    <a:pt x="27158" y="15529"/>
                    <a:pt x="26749" y="15272"/>
                  </a:cubicBezTo>
                  <a:cubicBezTo>
                    <a:pt x="26501" y="14853"/>
                    <a:pt x="26311" y="14405"/>
                    <a:pt x="26177" y="13939"/>
                  </a:cubicBezTo>
                  <a:cubicBezTo>
                    <a:pt x="25987" y="13176"/>
                    <a:pt x="25701" y="12433"/>
                    <a:pt x="25320" y="11748"/>
                  </a:cubicBezTo>
                  <a:cubicBezTo>
                    <a:pt x="25063" y="10824"/>
                    <a:pt x="24491" y="10014"/>
                    <a:pt x="23701" y="9462"/>
                  </a:cubicBezTo>
                  <a:cubicBezTo>
                    <a:pt x="22920" y="9024"/>
                    <a:pt x="21939" y="9291"/>
                    <a:pt x="21491" y="10071"/>
                  </a:cubicBezTo>
                  <a:cubicBezTo>
                    <a:pt x="21462" y="10119"/>
                    <a:pt x="21434" y="10167"/>
                    <a:pt x="21415" y="10224"/>
                  </a:cubicBezTo>
                  <a:cubicBezTo>
                    <a:pt x="21415" y="10986"/>
                    <a:pt x="21415" y="11843"/>
                    <a:pt x="22177" y="12510"/>
                  </a:cubicBezTo>
                  <a:cubicBezTo>
                    <a:pt x="22586" y="13110"/>
                    <a:pt x="22844" y="13796"/>
                    <a:pt x="22939" y="14510"/>
                  </a:cubicBezTo>
                  <a:cubicBezTo>
                    <a:pt x="23082" y="14843"/>
                    <a:pt x="23082" y="15225"/>
                    <a:pt x="22939" y="15558"/>
                  </a:cubicBezTo>
                  <a:cubicBezTo>
                    <a:pt x="22977" y="15710"/>
                    <a:pt x="22977" y="15882"/>
                    <a:pt x="22939" y="16034"/>
                  </a:cubicBezTo>
                  <a:cubicBezTo>
                    <a:pt x="21986" y="16539"/>
                    <a:pt x="20815" y="16205"/>
                    <a:pt x="20272" y="15272"/>
                  </a:cubicBezTo>
                  <a:cubicBezTo>
                    <a:pt x="19757" y="14339"/>
                    <a:pt x="19529" y="13281"/>
                    <a:pt x="19605" y="12224"/>
                  </a:cubicBezTo>
                  <a:cubicBezTo>
                    <a:pt x="19691" y="11157"/>
                    <a:pt x="19529" y="10081"/>
                    <a:pt x="19129" y="9081"/>
                  </a:cubicBezTo>
                  <a:lnTo>
                    <a:pt x="18653" y="8414"/>
                  </a:lnTo>
                  <a:cubicBezTo>
                    <a:pt x="18148" y="8129"/>
                    <a:pt x="17538" y="8129"/>
                    <a:pt x="17033" y="8414"/>
                  </a:cubicBezTo>
                  <a:cubicBezTo>
                    <a:pt x="16709" y="8585"/>
                    <a:pt x="16414" y="8805"/>
                    <a:pt x="16176" y="9081"/>
                  </a:cubicBezTo>
                  <a:cubicBezTo>
                    <a:pt x="15452" y="10252"/>
                    <a:pt x="15452" y="11719"/>
                    <a:pt x="16176" y="12891"/>
                  </a:cubicBezTo>
                  <a:cubicBezTo>
                    <a:pt x="16938" y="13976"/>
                    <a:pt x="17605" y="15129"/>
                    <a:pt x="18176" y="16320"/>
                  </a:cubicBezTo>
                  <a:cubicBezTo>
                    <a:pt x="18519" y="16939"/>
                    <a:pt x="18519" y="17701"/>
                    <a:pt x="18176" y="18320"/>
                  </a:cubicBezTo>
                  <a:cubicBezTo>
                    <a:pt x="17605" y="18730"/>
                    <a:pt x="16843" y="18730"/>
                    <a:pt x="16271" y="18320"/>
                  </a:cubicBezTo>
                  <a:cubicBezTo>
                    <a:pt x="15833" y="17796"/>
                    <a:pt x="15538" y="17177"/>
                    <a:pt x="15414" y="16511"/>
                  </a:cubicBezTo>
                  <a:cubicBezTo>
                    <a:pt x="15462" y="16034"/>
                    <a:pt x="15462" y="15558"/>
                    <a:pt x="15414" y="15082"/>
                  </a:cubicBezTo>
                  <a:cubicBezTo>
                    <a:pt x="15205" y="14653"/>
                    <a:pt x="14823" y="14339"/>
                    <a:pt x="14366" y="14224"/>
                  </a:cubicBezTo>
                  <a:cubicBezTo>
                    <a:pt x="13509" y="14224"/>
                    <a:pt x="12842" y="15082"/>
                    <a:pt x="12747" y="15939"/>
                  </a:cubicBezTo>
                  <a:cubicBezTo>
                    <a:pt x="12690" y="16824"/>
                    <a:pt x="12690" y="17720"/>
                    <a:pt x="12747" y="18606"/>
                  </a:cubicBezTo>
                  <a:cubicBezTo>
                    <a:pt x="12614" y="19053"/>
                    <a:pt x="12166" y="19339"/>
                    <a:pt x="11699" y="19273"/>
                  </a:cubicBezTo>
                  <a:cubicBezTo>
                    <a:pt x="11280" y="19482"/>
                    <a:pt x="10785" y="19482"/>
                    <a:pt x="10366" y="19273"/>
                  </a:cubicBezTo>
                  <a:cubicBezTo>
                    <a:pt x="10290" y="18863"/>
                    <a:pt x="10290" y="18444"/>
                    <a:pt x="10366" y="18034"/>
                  </a:cubicBezTo>
                  <a:cubicBezTo>
                    <a:pt x="10109" y="17187"/>
                    <a:pt x="9785" y="16358"/>
                    <a:pt x="9413" y="15558"/>
                  </a:cubicBezTo>
                  <a:cubicBezTo>
                    <a:pt x="10328" y="20825"/>
                    <a:pt x="10042" y="26236"/>
                    <a:pt x="8556" y="31370"/>
                  </a:cubicBezTo>
                  <a:cubicBezTo>
                    <a:pt x="7223" y="35370"/>
                    <a:pt x="4937" y="38703"/>
                    <a:pt x="3508" y="42704"/>
                  </a:cubicBezTo>
                  <a:cubicBezTo>
                    <a:pt x="1765" y="48410"/>
                    <a:pt x="936" y="54363"/>
                    <a:pt x="1031" y="60325"/>
                  </a:cubicBezTo>
                  <a:cubicBezTo>
                    <a:pt x="-1198" y="86986"/>
                    <a:pt x="79" y="113818"/>
                    <a:pt x="4841" y="140145"/>
                  </a:cubicBezTo>
                  <a:cubicBezTo>
                    <a:pt x="6651" y="147860"/>
                    <a:pt x="9128" y="155480"/>
                    <a:pt x="10556" y="163291"/>
                  </a:cubicBezTo>
                  <a:cubicBezTo>
                    <a:pt x="10833" y="162976"/>
                    <a:pt x="11061" y="162624"/>
                    <a:pt x="11223" y="162243"/>
                  </a:cubicBezTo>
                  <a:cubicBezTo>
                    <a:pt x="9413" y="160624"/>
                    <a:pt x="9604" y="159766"/>
                    <a:pt x="10080" y="15890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15" name="Freeform: Shape 614">
              <a:extLst>
                <a:ext uri="{FF2B5EF4-FFF2-40B4-BE49-F238E27FC236}">
                  <a16:creationId xmlns:a16="http://schemas.microsoft.com/office/drawing/2014/main" xmlns="" id="{7ED59833-2CB2-622A-FB48-4D4996A6997E}"/>
                </a:ext>
              </a:extLst>
            </p:cNvPr>
            <p:cNvSpPr/>
            <p:nvPr/>
          </p:nvSpPr>
          <p:spPr>
            <a:xfrm>
              <a:off x="4148623" y="3778454"/>
              <a:ext cx="41406" cy="53974"/>
            </a:xfrm>
            <a:custGeom>
              <a:avLst/>
              <a:gdLst>
                <a:gd name="connsiteX0" fmla="*/ 3196 w 41406"/>
                <a:gd name="connsiteY0" fmla="*/ 17144 h 53974"/>
                <a:gd name="connsiteX1" fmla="*/ 148 w 41406"/>
                <a:gd name="connsiteY1" fmla="*/ 36194 h 53974"/>
                <a:gd name="connsiteX2" fmla="*/ 5196 w 41406"/>
                <a:gd name="connsiteY2" fmla="*/ 47339 h 53974"/>
                <a:gd name="connsiteX3" fmla="*/ 8911 w 41406"/>
                <a:gd name="connsiteY3" fmla="*/ 51911 h 53974"/>
                <a:gd name="connsiteX4" fmla="*/ 12721 w 41406"/>
                <a:gd name="connsiteY4" fmla="*/ 53339 h 53974"/>
                <a:gd name="connsiteX5" fmla="*/ 31771 w 41406"/>
                <a:gd name="connsiteY5" fmla="*/ 47339 h 53974"/>
                <a:gd name="connsiteX6" fmla="*/ 41296 w 41406"/>
                <a:gd name="connsiteY6" fmla="*/ 24955 h 53974"/>
                <a:gd name="connsiteX7" fmla="*/ 37962 w 41406"/>
                <a:gd name="connsiteY7" fmla="*/ 10572 h 53974"/>
                <a:gd name="connsiteX8" fmla="*/ 27866 w 41406"/>
                <a:gd name="connsiteY8" fmla="*/ 285 h 53974"/>
                <a:gd name="connsiteX9" fmla="*/ 17103 w 41406"/>
                <a:gd name="connsiteY9" fmla="*/ 1238 h 53974"/>
                <a:gd name="connsiteX10" fmla="*/ 3196 w 41406"/>
                <a:gd name="connsiteY10" fmla="*/ 17144 h 5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406" h="53974">
                  <a:moveTo>
                    <a:pt x="3196" y="17144"/>
                  </a:moveTo>
                  <a:cubicBezTo>
                    <a:pt x="562" y="23126"/>
                    <a:pt x="-487" y="29689"/>
                    <a:pt x="148" y="36194"/>
                  </a:cubicBezTo>
                  <a:cubicBezTo>
                    <a:pt x="1082" y="40205"/>
                    <a:pt x="2798" y="43996"/>
                    <a:pt x="5196" y="47339"/>
                  </a:cubicBezTo>
                  <a:cubicBezTo>
                    <a:pt x="6115" y="49101"/>
                    <a:pt x="7379" y="50653"/>
                    <a:pt x="8911" y="51911"/>
                  </a:cubicBezTo>
                  <a:cubicBezTo>
                    <a:pt x="10064" y="52654"/>
                    <a:pt x="11363" y="53139"/>
                    <a:pt x="12721" y="53339"/>
                  </a:cubicBezTo>
                  <a:cubicBezTo>
                    <a:pt x="19653" y="54340"/>
                    <a:pt x="26663" y="52130"/>
                    <a:pt x="31771" y="47339"/>
                  </a:cubicBezTo>
                  <a:cubicBezTo>
                    <a:pt x="37652" y="41348"/>
                    <a:pt x="41054" y="33346"/>
                    <a:pt x="41296" y="24955"/>
                  </a:cubicBezTo>
                  <a:cubicBezTo>
                    <a:pt x="41698" y="19936"/>
                    <a:pt x="40533" y="14906"/>
                    <a:pt x="37962" y="10572"/>
                  </a:cubicBezTo>
                  <a:cubicBezTo>
                    <a:pt x="35906" y="6067"/>
                    <a:pt x="32332" y="2429"/>
                    <a:pt x="27866" y="285"/>
                  </a:cubicBezTo>
                  <a:cubicBezTo>
                    <a:pt x="24299" y="-886"/>
                    <a:pt x="20409" y="-543"/>
                    <a:pt x="17103" y="1238"/>
                  </a:cubicBezTo>
                  <a:cubicBezTo>
                    <a:pt x="10543" y="4486"/>
                    <a:pt x="5540" y="10210"/>
                    <a:pt x="3196" y="1714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16" name="Freeform: Shape 615">
              <a:extLst>
                <a:ext uri="{FF2B5EF4-FFF2-40B4-BE49-F238E27FC236}">
                  <a16:creationId xmlns:a16="http://schemas.microsoft.com/office/drawing/2014/main" xmlns="" id="{174F078A-1628-7947-82CB-1122F830D912}"/>
                </a:ext>
              </a:extLst>
            </p:cNvPr>
            <p:cNvSpPr/>
            <p:nvPr/>
          </p:nvSpPr>
          <p:spPr>
            <a:xfrm>
              <a:off x="4261050" y="3790751"/>
              <a:ext cx="31506" cy="52121"/>
            </a:xfrm>
            <a:custGeom>
              <a:avLst/>
              <a:gdLst>
                <a:gd name="connsiteX0" fmla="*/ 973 w 31506"/>
                <a:gd name="connsiteY0" fmla="*/ 35328 h 52121"/>
                <a:gd name="connsiteX1" fmla="*/ 8498 w 31506"/>
                <a:gd name="connsiteY1" fmla="*/ 48567 h 52121"/>
                <a:gd name="connsiteX2" fmla="*/ 14499 w 31506"/>
                <a:gd name="connsiteY2" fmla="*/ 51329 h 52121"/>
                <a:gd name="connsiteX3" fmla="*/ 20499 w 31506"/>
                <a:gd name="connsiteY3" fmla="*/ 51329 h 52121"/>
                <a:gd name="connsiteX4" fmla="*/ 26024 w 31506"/>
                <a:gd name="connsiteY4" fmla="*/ 47615 h 52121"/>
                <a:gd name="connsiteX5" fmla="*/ 31453 w 31506"/>
                <a:gd name="connsiteY5" fmla="*/ 29708 h 52121"/>
                <a:gd name="connsiteX6" fmla="*/ 28405 w 31506"/>
                <a:gd name="connsiteY6" fmla="*/ 10658 h 52121"/>
                <a:gd name="connsiteX7" fmla="*/ 25452 w 31506"/>
                <a:gd name="connsiteY7" fmla="*/ 3324 h 52121"/>
                <a:gd name="connsiteX8" fmla="*/ 17737 w 31506"/>
                <a:gd name="connsiteY8" fmla="*/ -391 h 52121"/>
                <a:gd name="connsiteX9" fmla="*/ 6688 w 31506"/>
                <a:gd name="connsiteY9" fmla="*/ 3990 h 52121"/>
                <a:gd name="connsiteX10" fmla="*/ 973 w 31506"/>
                <a:gd name="connsiteY10" fmla="*/ 35328 h 5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06" h="52121">
                  <a:moveTo>
                    <a:pt x="973" y="35328"/>
                  </a:moveTo>
                  <a:cubicBezTo>
                    <a:pt x="1821" y="40499"/>
                    <a:pt x="4488" y="45196"/>
                    <a:pt x="8498" y="48567"/>
                  </a:cubicBezTo>
                  <a:cubicBezTo>
                    <a:pt x="10289" y="49882"/>
                    <a:pt x="12327" y="50825"/>
                    <a:pt x="14499" y="51329"/>
                  </a:cubicBezTo>
                  <a:cubicBezTo>
                    <a:pt x="16461" y="51853"/>
                    <a:pt x="18537" y="51853"/>
                    <a:pt x="20499" y="51329"/>
                  </a:cubicBezTo>
                  <a:cubicBezTo>
                    <a:pt x="22700" y="50729"/>
                    <a:pt x="24633" y="49424"/>
                    <a:pt x="26024" y="47615"/>
                  </a:cubicBezTo>
                  <a:cubicBezTo>
                    <a:pt x="29796" y="42424"/>
                    <a:pt x="31701" y="36118"/>
                    <a:pt x="31453" y="29708"/>
                  </a:cubicBezTo>
                  <a:cubicBezTo>
                    <a:pt x="31244" y="23250"/>
                    <a:pt x="30224" y="16849"/>
                    <a:pt x="28405" y="10658"/>
                  </a:cubicBezTo>
                  <a:cubicBezTo>
                    <a:pt x="27900" y="8048"/>
                    <a:pt x="26891" y="5562"/>
                    <a:pt x="25452" y="3324"/>
                  </a:cubicBezTo>
                  <a:cubicBezTo>
                    <a:pt x="23547" y="1009"/>
                    <a:pt x="20728" y="-344"/>
                    <a:pt x="17737" y="-391"/>
                  </a:cubicBezTo>
                  <a:cubicBezTo>
                    <a:pt x="13603" y="-525"/>
                    <a:pt x="9612" y="1066"/>
                    <a:pt x="6688" y="3990"/>
                  </a:cubicBezTo>
                  <a:cubicBezTo>
                    <a:pt x="592" y="13220"/>
                    <a:pt x="-1475" y="24536"/>
                    <a:pt x="973" y="3532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17" name="Freeform: Shape 616">
              <a:extLst>
                <a:ext uri="{FF2B5EF4-FFF2-40B4-BE49-F238E27FC236}">
                  <a16:creationId xmlns:a16="http://schemas.microsoft.com/office/drawing/2014/main" xmlns="" id="{0E7D23B1-FFBF-B5A8-03D0-24D66B97020B}"/>
                </a:ext>
              </a:extLst>
            </p:cNvPr>
            <p:cNvSpPr/>
            <p:nvPr/>
          </p:nvSpPr>
          <p:spPr>
            <a:xfrm>
              <a:off x="4358544" y="3788191"/>
              <a:ext cx="30011" cy="50569"/>
            </a:xfrm>
            <a:custGeom>
              <a:avLst/>
              <a:gdLst>
                <a:gd name="connsiteX0" fmla="*/ 5588 w 30011"/>
                <a:gd name="connsiteY0" fmla="*/ 44936 h 50569"/>
                <a:gd name="connsiteX1" fmla="*/ 24428 w 30011"/>
                <a:gd name="connsiteY1" fmla="*/ 47374 h 50569"/>
                <a:gd name="connsiteX2" fmla="*/ 25590 w 30011"/>
                <a:gd name="connsiteY2" fmla="*/ 46365 h 50569"/>
                <a:gd name="connsiteX3" fmla="*/ 28067 w 30011"/>
                <a:gd name="connsiteY3" fmla="*/ 43221 h 50569"/>
                <a:gd name="connsiteX4" fmla="*/ 29210 w 30011"/>
                <a:gd name="connsiteY4" fmla="*/ 39221 h 50569"/>
                <a:gd name="connsiteX5" fmla="*/ 24352 w 30011"/>
                <a:gd name="connsiteY5" fmla="*/ 7217 h 50569"/>
                <a:gd name="connsiteX6" fmla="*/ 21780 w 30011"/>
                <a:gd name="connsiteY6" fmla="*/ 3502 h 50569"/>
                <a:gd name="connsiteX7" fmla="*/ 9017 w 30011"/>
                <a:gd name="connsiteY7" fmla="*/ 740 h 50569"/>
                <a:gd name="connsiteX8" fmla="*/ 444 w 30011"/>
                <a:gd name="connsiteY8" fmla="*/ 21599 h 50569"/>
                <a:gd name="connsiteX9" fmla="*/ 5588 w 30011"/>
                <a:gd name="connsiteY9" fmla="*/ 44936 h 5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11" h="50569">
                  <a:moveTo>
                    <a:pt x="5588" y="44936"/>
                  </a:moveTo>
                  <a:cubicBezTo>
                    <a:pt x="10112" y="50813"/>
                    <a:pt x="18551" y="51908"/>
                    <a:pt x="24428" y="47374"/>
                  </a:cubicBezTo>
                  <a:cubicBezTo>
                    <a:pt x="24828" y="47060"/>
                    <a:pt x="25219" y="46726"/>
                    <a:pt x="25590" y="46365"/>
                  </a:cubicBezTo>
                  <a:cubicBezTo>
                    <a:pt x="26619" y="45488"/>
                    <a:pt x="27457" y="44421"/>
                    <a:pt x="28067" y="43221"/>
                  </a:cubicBezTo>
                  <a:cubicBezTo>
                    <a:pt x="28591" y="41935"/>
                    <a:pt x="28971" y="40592"/>
                    <a:pt x="29210" y="39221"/>
                  </a:cubicBezTo>
                  <a:cubicBezTo>
                    <a:pt x="31134" y="28305"/>
                    <a:pt x="29429" y="17065"/>
                    <a:pt x="24352" y="7217"/>
                  </a:cubicBezTo>
                  <a:cubicBezTo>
                    <a:pt x="23628" y="5893"/>
                    <a:pt x="22771" y="4645"/>
                    <a:pt x="21780" y="3502"/>
                  </a:cubicBezTo>
                  <a:cubicBezTo>
                    <a:pt x="18732" y="-346"/>
                    <a:pt x="13389" y="-1508"/>
                    <a:pt x="9017" y="740"/>
                  </a:cubicBezTo>
                  <a:cubicBezTo>
                    <a:pt x="2063" y="4454"/>
                    <a:pt x="1397" y="13313"/>
                    <a:pt x="444" y="21599"/>
                  </a:cubicBezTo>
                  <a:cubicBezTo>
                    <a:pt x="-994" y="29753"/>
                    <a:pt x="854" y="38144"/>
                    <a:pt x="5588" y="4493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18" name="Freeform: Shape 617">
              <a:extLst>
                <a:ext uri="{FF2B5EF4-FFF2-40B4-BE49-F238E27FC236}">
                  <a16:creationId xmlns:a16="http://schemas.microsoft.com/office/drawing/2014/main" xmlns="" id="{B742B7A9-0E04-3C75-1E7C-AD275F93AB7F}"/>
                </a:ext>
              </a:extLst>
            </p:cNvPr>
            <p:cNvSpPr/>
            <p:nvPr/>
          </p:nvSpPr>
          <p:spPr>
            <a:xfrm>
              <a:off x="4445928" y="3802651"/>
              <a:ext cx="33202" cy="53327"/>
            </a:xfrm>
            <a:custGeom>
              <a:avLst/>
              <a:gdLst>
                <a:gd name="connsiteX0" fmla="*/ 404 w 33202"/>
                <a:gd name="connsiteY0" fmla="*/ 34572 h 53327"/>
                <a:gd name="connsiteX1" fmla="*/ 1261 w 33202"/>
                <a:gd name="connsiteY1" fmla="*/ 39621 h 53327"/>
                <a:gd name="connsiteX2" fmla="*/ 6976 w 33202"/>
                <a:gd name="connsiteY2" fmla="*/ 47241 h 53327"/>
                <a:gd name="connsiteX3" fmla="*/ 14977 w 33202"/>
                <a:gd name="connsiteY3" fmla="*/ 52479 h 53327"/>
                <a:gd name="connsiteX4" fmla="*/ 23645 w 33202"/>
                <a:gd name="connsiteY4" fmla="*/ 50384 h 53327"/>
                <a:gd name="connsiteX5" fmla="*/ 26883 w 33202"/>
                <a:gd name="connsiteY5" fmla="*/ 44955 h 53327"/>
                <a:gd name="connsiteX6" fmla="*/ 30693 w 33202"/>
                <a:gd name="connsiteY6" fmla="*/ 35430 h 53327"/>
                <a:gd name="connsiteX7" fmla="*/ 33170 w 33202"/>
                <a:gd name="connsiteY7" fmla="*/ 24667 h 53327"/>
                <a:gd name="connsiteX8" fmla="*/ 31741 w 33202"/>
                <a:gd name="connsiteY8" fmla="*/ 13236 h 53327"/>
                <a:gd name="connsiteX9" fmla="*/ 27645 w 33202"/>
                <a:gd name="connsiteY9" fmla="*/ 2949 h 53327"/>
                <a:gd name="connsiteX10" fmla="*/ 23264 w 33202"/>
                <a:gd name="connsiteY10" fmla="*/ 473 h 53327"/>
                <a:gd name="connsiteX11" fmla="*/ 11262 w 33202"/>
                <a:gd name="connsiteY11" fmla="*/ 1044 h 53327"/>
                <a:gd name="connsiteX12" fmla="*/ 404 w 33202"/>
                <a:gd name="connsiteY12" fmla="*/ 34572 h 5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202" h="53327">
                  <a:moveTo>
                    <a:pt x="404" y="34572"/>
                  </a:moveTo>
                  <a:cubicBezTo>
                    <a:pt x="499" y="36277"/>
                    <a:pt x="785" y="37973"/>
                    <a:pt x="1261" y="39621"/>
                  </a:cubicBezTo>
                  <a:cubicBezTo>
                    <a:pt x="2414" y="42650"/>
                    <a:pt x="4395" y="45288"/>
                    <a:pt x="6976" y="47241"/>
                  </a:cubicBezTo>
                  <a:cubicBezTo>
                    <a:pt x="9272" y="49488"/>
                    <a:pt x="11996" y="51270"/>
                    <a:pt x="14977" y="52479"/>
                  </a:cubicBezTo>
                  <a:cubicBezTo>
                    <a:pt x="18025" y="53527"/>
                    <a:pt x="21407" y="52708"/>
                    <a:pt x="23645" y="50384"/>
                  </a:cubicBezTo>
                  <a:cubicBezTo>
                    <a:pt x="25055" y="48793"/>
                    <a:pt x="26150" y="46945"/>
                    <a:pt x="26883" y="44955"/>
                  </a:cubicBezTo>
                  <a:cubicBezTo>
                    <a:pt x="28312" y="41716"/>
                    <a:pt x="29550" y="38383"/>
                    <a:pt x="30693" y="35430"/>
                  </a:cubicBezTo>
                  <a:cubicBezTo>
                    <a:pt x="32036" y="31982"/>
                    <a:pt x="32875" y="28352"/>
                    <a:pt x="33170" y="24667"/>
                  </a:cubicBezTo>
                  <a:cubicBezTo>
                    <a:pt x="33179" y="20809"/>
                    <a:pt x="32694" y="16970"/>
                    <a:pt x="31741" y="13236"/>
                  </a:cubicBezTo>
                  <a:cubicBezTo>
                    <a:pt x="31284" y="9512"/>
                    <a:pt x="29874" y="5969"/>
                    <a:pt x="27645" y="2949"/>
                  </a:cubicBezTo>
                  <a:cubicBezTo>
                    <a:pt x="26417" y="1769"/>
                    <a:pt x="24912" y="911"/>
                    <a:pt x="23264" y="473"/>
                  </a:cubicBezTo>
                  <a:cubicBezTo>
                    <a:pt x="19340" y="-860"/>
                    <a:pt x="15044" y="-660"/>
                    <a:pt x="11262" y="1044"/>
                  </a:cubicBezTo>
                  <a:cubicBezTo>
                    <a:pt x="-72" y="5997"/>
                    <a:pt x="-834" y="21332"/>
                    <a:pt x="404" y="3457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19" name="Freeform: Shape 618">
              <a:extLst>
                <a:ext uri="{FF2B5EF4-FFF2-40B4-BE49-F238E27FC236}">
                  <a16:creationId xmlns:a16="http://schemas.microsoft.com/office/drawing/2014/main" xmlns="" id="{20C33402-DDE2-0BFF-25C2-F00BF6F95FE1}"/>
                </a:ext>
              </a:extLst>
            </p:cNvPr>
            <p:cNvSpPr/>
            <p:nvPr/>
          </p:nvSpPr>
          <p:spPr>
            <a:xfrm>
              <a:off x="4550180" y="3805713"/>
              <a:ext cx="36054" cy="48561"/>
            </a:xfrm>
            <a:custGeom>
              <a:avLst/>
              <a:gdLst>
                <a:gd name="connsiteX0" fmla="*/ -26 w 36054"/>
                <a:gd name="connsiteY0" fmla="*/ 26271 h 48561"/>
                <a:gd name="connsiteX1" fmla="*/ 2641 w 36054"/>
                <a:gd name="connsiteY1" fmla="*/ 38272 h 48561"/>
                <a:gd name="connsiteX2" fmla="*/ 8642 w 36054"/>
                <a:gd name="connsiteY2" fmla="*/ 46750 h 48561"/>
                <a:gd name="connsiteX3" fmla="*/ 22168 w 36054"/>
                <a:gd name="connsiteY3" fmla="*/ 45988 h 48561"/>
                <a:gd name="connsiteX4" fmla="*/ 28168 w 36054"/>
                <a:gd name="connsiteY4" fmla="*/ 42749 h 48561"/>
                <a:gd name="connsiteX5" fmla="*/ 33026 w 36054"/>
                <a:gd name="connsiteY5" fmla="*/ 37891 h 48561"/>
                <a:gd name="connsiteX6" fmla="*/ 34931 w 36054"/>
                <a:gd name="connsiteY6" fmla="*/ 32462 h 48561"/>
                <a:gd name="connsiteX7" fmla="*/ 33788 w 36054"/>
                <a:gd name="connsiteY7" fmla="*/ 10554 h 48561"/>
                <a:gd name="connsiteX8" fmla="*/ 19786 w 36054"/>
                <a:gd name="connsiteY8" fmla="*/ -399 h 48561"/>
                <a:gd name="connsiteX9" fmla="*/ 10261 w 36054"/>
                <a:gd name="connsiteY9" fmla="*/ 4077 h 48561"/>
                <a:gd name="connsiteX10" fmla="*/ 2927 w 36054"/>
                <a:gd name="connsiteY10" fmla="*/ 13602 h 48561"/>
                <a:gd name="connsiteX11" fmla="*/ -26 w 36054"/>
                <a:gd name="connsiteY11" fmla="*/ 26271 h 4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054" h="48561">
                  <a:moveTo>
                    <a:pt x="-26" y="26271"/>
                  </a:moveTo>
                  <a:cubicBezTo>
                    <a:pt x="-121" y="30424"/>
                    <a:pt x="803" y="34548"/>
                    <a:pt x="2641" y="38272"/>
                  </a:cubicBezTo>
                  <a:cubicBezTo>
                    <a:pt x="3861" y="41577"/>
                    <a:pt x="5937" y="44502"/>
                    <a:pt x="8642" y="46750"/>
                  </a:cubicBezTo>
                  <a:cubicBezTo>
                    <a:pt x="12976" y="48874"/>
                    <a:pt x="18100" y="48588"/>
                    <a:pt x="22168" y="45988"/>
                  </a:cubicBezTo>
                  <a:cubicBezTo>
                    <a:pt x="24244" y="45064"/>
                    <a:pt x="26254" y="43978"/>
                    <a:pt x="28168" y="42749"/>
                  </a:cubicBezTo>
                  <a:cubicBezTo>
                    <a:pt x="30131" y="41511"/>
                    <a:pt x="31788" y="39854"/>
                    <a:pt x="33026" y="37891"/>
                  </a:cubicBezTo>
                  <a:cubicBezTo>
                    <a:pt x="33874" y="36167"/>
                    <a:pt x="34512" y="34338"/>
                    <a:pt x="34931" y="32462"/>
                  </a:cubicBezTo>
                  <a:cubicBezTo>
                    <a:pt x="36703" y="25204"/>
                    <a:pt x="36312" y="17584"/>
                    <a:pt x="33788" y="10554"/>
                  </a:cubicBezTo>
                  <a:cubicBezTo>
                    <a:pt x="31855" y="4344"/>
                    <a:pt x="26282" y="-18"/>
                    <a:pt x="19786" y="-399"/>
                  </a:cubicBezTo>
                  <a:cubicBezTo>
                    <a:pt x="16176" y="-94"/>
                    <a:pt x="12795" y="1496"/>
                    <a:pt x="10261" y="4077"/>
                  </a:cubicBezTo>
                  <a:cubicBezTo>
                    <a:pt x="7204" y="6726"/>
                    <a:pt x="4708" y="9964"/>
                    <a:pt x="2927" y="13602"/>
                  </a:cubicBezTo>
                  <a:cubicBezTo>
                    <a:pt x="1375" y="17670"/>
                    <a:pt x="384" y="21937"/>
                    <a:pt x="-26" y="2627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0" name="Freeform: Shape 619">
              <a:extLst>
                <a:ext uri="{FF2B5EF4-FFF2-40B4-BE49-F238E27FC236}">
                  <a16:creationId xmlns:a16="http://schemas.microsoft.com/office/drawing/2014/main" xmlns="" id="{FD6F2F11-0A51-F58F-5928-733C49DB9823}"/>
                </a:ext>
              </a:extLst>
            </p:cNvPr>
            <p:cNvSpPr/>
            <p:nvPr/>
          </p:nvSpPr>
          <p:spPr>
            <a:xfrm>
              <a:off x="4646778" y="3803555"/>
              <a:ext cx="32567" cy="51445"/>
            </a:xfrm>
            <a:custGeom>
              <a:avLst/>
              <a:gdLst>
                <a:gd name="connsiteX0" fmla="*/ 1674 w 32567"/>
                <a:gd name="connsiteY0" fmla="*/ 40526 h 51445"/>
                <a:gd name="connsiteX1" fmla="*/ 3865 w 32567"/>
                <a:gd name="connsiteY1" fmla="*/ 45860 h 51445"/>
                <a:gd name="connsiteX2" fmla="*/ 7103 w 32567"/>
                <a:gd name="connsiteY2" fmla="*/ 48718 h 51445"/>
                <a:gd name="connsiteX3" fmla="*/ 24248 w 32567"/>
                <a:gd name="connsiteY3" fmla="*/ 48718 h 51445"/>
                <a:gd name="connsiteX4" fmla="*/ 32059 w 32567"/>
                <a:gd name="connsiteY4" fmla="*/ 38526 h 51445"/>
                <a:gd name="connsiteX5" fmla="*/ 32535 w 32567"/>
                <a:gd name="connsiteY5" fmla="*/ 33001 h 51445"/>
                <a:gd name="connsiteX6" fmla="*/ 32535 w 32567"/>
                <a:gd name="connsiteY6" fmla="*/ 18047 h 51445"/>
                <a:gd name="connsiteX7" fmla="*/ 31202 w 32567"/>
                <a:gd name="connsiteY7" fmla="*/ 7379 h 51445"/>
                <a:gd name="connsiteX8" fmla="*/ 29963 w 32567"/>
                <a:gd name="connsiteY8" fmla="*/ 4331 h 51445"/>
                <a:gd name="connsiteX9" fmla="*/ 27963 w 32567"/>
                <a:gd name="connsiteY9" fmla="*/ 2521 h 51445"/>
                <a:gd name="connsiteX10" fmla="*/ 14057 w 32567"/>
                <a:gd name="connsiteY10" fmla="*/ 331 h 51445"/>
                <a:gd name="connsiteX11" fmla="*/ 2532 w 32567"/>
                <a:gd name="connsiteY11" fmla="*/ 10427 h 51445"/>
                <a:gd name="connsiteX12" fmla="*/ 150 w 32567"/>
                <a:gd name="connsiteY12" fmla="*/ 28239 h 51445"/>
                <a:gd name="connsiteX13" fmla="*/ 1674 w 32567"/>
                <a:gd name="connsiteY13" fmla="*/ 40526 h 5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567" h="51445">
                  <a:moveTo>
                    <a:pt x="1674" y="40526"/>
                  </a:moveTo>
                  <a:cubicBezTo>
                    <a:pt x="2093" y="42412"/>
                    <a:pt x="2836" y="44222"/>
                    <a:pt x="3865" y="45860"/>
                  </a:cubicBezTo>
                  <a:cubicBezTo>
                    <a:pt x="4751" y="47013"/>
                    <a:pt x="5846" y="47984"/>
                    <a:pt x="7103" y="48718"/>
                  </a:cubicBezTo>
                  <a:cubicBezTo>
                    <a:pt x="12399" y="51823"/>
                    <a:pt x="18953" y="51823"/>
                    <a:pt x="24248" y="48718"/>
                  </a:cubicBezTo>
                  <a:cubicBezTo>
                    <a:pt x="28135" y="46537"/>
                    <a:pt x="30964" y="42850"/>
                    <a:pt x="32059" y="38526"/>
                  </a:cubicBezTo>
                  <a:cubicBezTo>
                    <a:pt x="32364" y="36697"/>
                    <a:pt x="32516" y="34849"/>
                    <a:pt x="32535" y="33001"/>
                  </a:cubicBezTo>
                  <a:cubicBezTo>
                    <a:pt x="32535" y="28049"/>
                    <a:pt x="32535" y="23476"/>
                    <a:pt x="32535" y="18047"/>
                  </a:cubicBezTo>
                  <a:cubicBezTo>
                    <a:pt x="32430" y="14457"/>
                    <a:pt x="31983" y="10885"/>
                    <a:pt x="31202" y="7379"/>
                  </a:cubicBezTo>
                  <a:cubicBezTo>
                    <a:pt x="30992" y="6294"/>
                    <a:pt x="30573" y="5255"/>
                    <a:pt x="29963" y="4331"/>
                  </a:cubicBezTo>
                  <a:cubicBezTo>
                    <a:pt x="29440" y="3588"/>
                    <a:pt x="28754" y="2969"/>
                    <a:pt x="27963" y="2521"/>
                  </a:cubicBezTo>
                  <a:cubicBezTo>
                    <a:pt x="23925" y="-345"/>
                    <a:pt x="18781" y="-1155"/>
                    <a:pt x="14057" y="331"/>
                  </a:cubicBezTo>
                  <a:cubicBezTo>
                    <a:pt x="9094" y="2150"/>
                    <a:pt x="4989" y="5751"/>
                    <a:pt x="2532" y="10427"/>
                  </a:cubicBezTo>
                  <a:cubicBezTo>
                    <a:pt x="379" y="16104"/>
                    <a:pt x="-431" y="22200"/>
                    <a:pt x="150" y="28239"/>
                  </a:cubicBezTo>
                  <a:cubicBezTo>
                    <a:pt x="226" y="32373"/>
                    <a:pt x="741" y="36497"/>
                    <a:pt x="1674" y="4052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1" name="Freeform: Shape 620">
              <a:extLst>
                <a:ext uri="{FF2B5EF4-FFF2-40B4-BE49-F238E27FC236}">
                  <a16:creationId xmlns:a16="http://schemas.microsoft.com/office/drawing/2014/main" xmlns="" id="{3F5234D3-7DE5-A46B-1DCB-05A8349422B1}"/>
                </a:ext>
              </a:extLst>
            </p:cNvPr>
            <p:cNvSpPr/>
            <p:nvPr/>
          </p:nvSpPr>
          <p:spPr>
            <a:xfrm>
              <a:off x="4730114" y="3816197"/>
              <a:ext cx="36052" cy="52120"/>
            </a:xfrm>
            <a:custGeom>
              <a:avLst/>
              <a:gdLst>
                <a:gd name="connsiteX0" fmla="*/ 1492 w 36052"/>
                <a:gd name="connsiteY0" fmla="*/ 32170 h 52120"/>
                <a:gd name="connsiteX1" fmla="*/ 4540 w 36052"/>
                <a:gd name="connsiteY1" fmla="*/ 38933 h 52120"/>
                <a:gd name="connsiteX2" fmla="*/ 9588 w 36052"/>
                <a:gd name="connsiteY2" fmla="*/ 46744 h 52120"/>
                <a:gd name="connsiteX3" fmla="*/ 20732 w 36052"/>
                <a:gd name="connsiteY3" fmla="*/ 51602 h 52120"/>
                <a:gd name="connsiteX4" fmla="*/ 35877 w 36052"/>
                <a:gd name="connsiteY4" fmla="*/ 34933 h 52120"/>
                <a:gd name="connsiteX5" fmla="*/ 35877 w 36052"/>
                <a:gd name="connsiteY5" fmla="*/ 27218 h 52120"/>
                <a:gd name="connsiteX6" fmla="*/ 32543 w 36052"/>
                <a:gd name="connsiteY6" fmla="*/ 8168 h 52120"/>
                <a:gd name="connsiteX7" fmla="*/ 28924 w 36052"/>
                <a:gd name="connsiteY7" fmla="*/ 2643 h 52120"/>
                <a:gd name="connsiteX8" fmla="*/ 27019 w 36052"/>
                <a:gd name="connsiteY8" fmla="*/ 643 h 52120"/>
                <a:gd name="connsiteX9" fmla="*/ 21780 w 36052"/>
                <a:gd name="connsiteY9" fmla="*/ -310 h 52120"/>
                <a:gd name="connsiteX10" fmla="*/ 7969 w 36052"/>
                <a:gd name="connsiteY10" fmla="*/ 4644 h 52120"/>
                <a:gd name="connsiteX11" fmla="*/ 4635 w 36052"/>
                <a:gd name="connsiteY11" fmla="*/ 8549 h 52120"/>
                <a:gd name="connsiteX12" fmla="*/ -32 w 36052"/>
                <a:gd name="connsiteY12" fmla="*/ 20169 h 52120"/>
                <a:gd name="connsiteX13" fmla="*/ 825 w 36052"/>
                <a:gd name="connsiteY13" fmla="*/ 24837 h 52120"/>
                <a:gd name="connsiteX14" fmla="*/ 1492 w 36052"/>
                <a:gd name="connsiteY14" fmla="*/ 32170 h 52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052" h="52120">
                  <a:moveTo>
                    <a:pt x="1492" y="32170"/>
                  </a:moveTo>
                  <a:cubicBezTo>
                    <a:pt x="2149" y="34571"/>
                    <a:pt x="3178" y="36847"/>
                    <a:pt x="4540" y="38933"/>
                  </a:cubicBezTo>
                  <a:cubicBezTo>
                    <a:pt x="5978" y="41686"/>
                    <a:pt x="7664" y="44306"/>
                    <a:pt x="9588" y="46744"/>
                  </a:cubicBezTo>
                  <a:cubicBezTo>
                    <a:pt x="12074" y="50354"/>
                    <a:pt x="16398" y="52230"/>
                    <a:pt x="20732" y="51602"/>
                  </a:cubicBezTo>
                  <a:cubicBezTo>
                    <a:pt x="29495" y="51135"/>
                    <a:pt x="36258" y="43705"/>
                    <a:pt x="35877" y="34933"/>
                  </a:cubicBezTo>
                  <a:cubicBezTo>
                    <a:pt x="36067" y="32361"/>
                    <a:pt x="36067" y="29789"/>
                    <a:pt x="35877" y="27218"/>
                  </a:cubicBezTo>
                  <a:cubicBezTo>
                    <a:pt x="36010" y="20712"/>
                    <a:pt x="34877" y="14245"/>
                    <a:pt x="32543" y="8168"/>
                  </a:cubicBezTo>
                  <a:cubicBezTo>
                    <a:pt x="31562" y="6187"/>
                    <a:pt x="30343" y="4329"/>
                    <a:pt x="28924" y="2643"/>
                  </a:cubicBezTo>
                  <a:cubicBezTo>
                    <a:pt x="28362" y="1909"/>
                    <a:pt x="27724" y="1243"/>
                    <a:pt x="27019" y="643"/>
                  </a:cubicBezTo>
                  <a:cubicBezTo>
                    <a:pt x="25428" y="-243"/>
                    <a:pt x="23580" y="-576"/>
                    <a:pt x="21780" y="-310"/>
                  </a:cubicBezTo>
                  <a:cubicBezTo>
                    <a:pt x="16732" y="-386"/>
                    <a:pt x="11817" y="1376"/>
                    <a:pt x="7969" y="4644"/>
                  </a:cubicBezTo>
                  <a:cubicBezTo>
                    <a:pt x="6731" y="5834"/>
                    <a:pt x="5616" y="7139"/>
                    <a:pt x="4635" y="8549"/>
                  </a:cubicBezTo>
                  <a:cubicBezTo>
                    <a:pt x="1749" y="11749"/>
                    <a:pt x="101" y="15864"/>
                    <a:pt x="-32" y="20169"/>
                  </a:cubicBezTo>
                  <a:cubicBezTo>
                    <a:pt x="-32" y="21789"/>
                    <a:pt x="730" y="23122"/>
                    <a:pt x="825" y="24837"/>
                  </a:cubicBezTo>
                  <a:cubicBezTo>
                    <a:pt x="854" y="27294"/>
                    <a:pt x="1073" y="29751"/>
                    <a:pt x="1492" y="3217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2" name="Freeform: Shape 621">
              <a:extLst>
                <a:ext uri="{FF2B5EF4-FFF2-40B4-BE49-F238E27FC236}">
                  <a16:creationId xmlns:a16="http://schemas.microsoft.com/office/drawing/2014/main" xmlns="" id="{1DE2F329-C2A0-A865-7CA8-4F9F7795C29A}"/>
                </a:ext>
              </a:extLst>
            </p:cNvPr>
            <p:cNvSpPr/>
            <p:nvPr/>
          </p:nvSpPr>
          <p:spPr>
            <a:xfrm>
              <a:off x="4815725" y="3792926"/>
              <a:ext cx="40773" cy="53328"/>
            </a:xfrm>
            <a:custGeom>
              <a:avLst/>
              <a:gdLst>
                <a:gd name="connsiteX0" fmla="*/ 31705 w 40773"/>
                <a:gd name="connsiteY0" fmla="*/ 2673 h 53328"/>
                <a:gd name="connsiteX1" fmla="*/ 35991 w 40773"/>
                <a:gd name="connsiteY1" fmla="*/ 6006 h 53328"/>
                <a:gd name="connsiteX2" fmla="*/ 38372 w 40773"/>
                <a:gd name="connsiteY2" fmla="*/ 10293 h 53328"/>
                <a:gd name="connsiteX3" fmla="*/ 40563 w 40773"/>
                <a:gd name="connsiteY3" fmla="*/ 16389 h 53328"/>
                <a:gd name="connsiteX4" fmla="*/ 40563 w 40773"/>
                <a:gd name="connsiteY4" fmla="*/ 23056 h 53328"/>
                <a:gd name="connsiteX5" fmla="*/ 40563 w 40773"/>
                <a:gd name="connsiteY5" fmla="*/ 30296 h 53328"/>
                <a:gd name="connsiteX6" fmla="*/ 32943 w 40773"/>
                <a:gd name="connsiteY6" fmla="*/ 46393 h 53328"/>
                <a:gd name="connsiteX7" fmla="*/ 29038 w 40773"/>
                <a:gd name="connsiteY7" fmla="*/ 50107 h 53328"/>
                <a:gd name="connsiteX8" fmla="*/ 23989 w 40773"/>
                <a:gd name="connsiteY8" fmla="*/ 52108 h 53328"/>
                <a:gd name="connsiteX9" fmla="*/ 11131 w 40773"/>
                <a:gd name="connsiteY9" fmla="*/ 52108 h 53328"/>
                <a:gd name="connsiteX10" fmla="*/ 6940 w 40773"/>
                <a:gd name="connsiteY10" fmla="*/ 50202 h 53328"/>
                <a:gd name="connsiteX11" fmla="*/ 1225 w 40773"/>
                <a:gd name="connsiteY11" fmla="*/ 40677 h 53328"/>
                <a:gd name="connsiteX12" fmla="*/ -14 w 40773"/>
                <a:gd name="connsiteY12" fmla="*/ 28295 h 53328"/>
                <a:gd name="connsiteX13" fmla="*/ 653 w 40773"/>
                <a:gd name="connsiteY13" fmla="*/ 22485 h 53328"/>
                <a:gd name="connsiteX14" fmla="*/ 3320 w 40773"/>
                <a:gd name="connsiteY14" fmla="*/ 16008 h 53328"/>
                <a:gd name="connsiteX15" fmla="*/ 8749 w 40773"/>
                <a:gd name="connsiteY15" fmla="*/ 7531 h 53328"/>
                <a:gd name="connsiteX16" fmla="*/ 11702 w 40773"/>
                <a:gd name="connsiteY16" fmla="*/ 4102 h 53328"/>
                <a:gd name="connsiteX17" fmla="*/ 14464 w 40773"/>
                <a:gd name="connsiteY17" fmla="*/ 1530 h 53328"/>
                <a:gd name="connsiteX18" fmla="*/ 20370 w 40773"/>
                <a:gd name="connsiteY18" fmla="*/ -375 h 53328"/>
                <a:gd name="connsiteX19" fmla="*/ 31705 w 40773"/>
                <a:gd name="connsiteY19" fmla="*/ 2673 h 5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773" h="53328">
                  <a:moveTo>
                    <a:pt x="31705" y="2673"/>
                  </a:moveTo>
                  <a:cubicBezTo>
                    <a:pt x="33352" y="3473"/>
                    <a:pt x="34810" y="4606"/>
                    <a:pt x="35991" y="6006"/>
                  </a:cubicBezTo>
                  <a:cubicBezTo>
                    <a:pt x="36953" y="7331"/>
                    <a:pt x="37753" y="8778"/>
                    <a:pt x="38372" y="10293"/>
                  </a:cubicBezTo>
                  <a:cubicBezTo>
                    <a:pt x="39315" y="12245"/>
                    <a:pt x="40049" y="14284"/>
                    <a:pt x="40563" y="16389"/>
                  </a:cubicBezTo>
                  <a:cubicBezTo>
                    <a:pt x="40801" y="18608"/>
                    <a:pt x="40801" y="20837"/>
                    <a:pt x="40563" y="23056"/>
                  </a:cubicBezTo>
                  <a:cubicBezTo>
                    <a:pt x="40753" y="25466"/>
                    <a:pt x="40753" y="27885"/>
                    <a:pt x="40563" y="30296"/>
                  </a:cubicBezTo>
                  <a:cubicBezTo>
                    <a:pt x="39487" y="36239"/>
                    <a:pt x="36858" y="41792"/>
                    <a:pt x="32943" y="46393"/>
                  </a:cubicBezTo>
                  <a:cubicBezTo>
                    <a:pt x="31838" y="47821"/>
                    <a:pt x="30514" y="49069"/>
                    <a:pt x="29038" y="50107"/>
                  </a:cubicBezTo>
                  <a:cubicBezTo>
                    <a:pt x="27485" y="51069"/>
                    <a:pt x="25780" y="51755"/>
                    <a:pt x="23989" y="52108"/>
                  </a:cubicBezTo>
                  <a:cubicBezTo>
                    <a:pt x="19770" y="53203"/>
                    <a:pt x="15350" y="53203"/>
                    <a:pt x="11131" y="52108"/>
                  </a:cubicBezTo>
                  <a:cubicBezTo>
                    <a:pt x="9626" y="51736"/>
                    <a:pt x="8206" y="51088"/>
                    <a:pt x="6940" y="50202"/>
                  </a:cubicBezTo>
                  <a:cubicBezTo>
                    <a:pt x="4015" y="47764"/>
                    <a:pt x="2006" y="44402"/>
                    <a:pt x="1225" y="40677"/>
                  </a:cubicBezTo>
                  <a:cubicBezTo>
                    <a:pt x="282" y="36620"/>
                    <a:pt x="-128" y="32458"/>
                    <a:pt x="-14" y="28295"/>
                  </a:cubicBezTo>
                  <a:cubicBezTo>
                    <a:pt x="-71" y="26333"/>
                    <a:pt x="148" y="24380"/>
                    <a:pt x="653" y="22485"/>
                  </a:cubicBezTo>
                  <a:cubicBezTo>
                    <a:pt x="1320" y="20199"/>
                    <a:pt x="2653" y="18294"/>
                    <a:pt x="3320" y="16008"/>
                  </a:cubicBezTo>
                  <a:cubicBezTo>
                    <a:pt x="4616" y="12884"/>
                    <a:pt x="6454" y="10017"/>
                    <a:pt x="8749" y="7531"/>
                  </a:cubicBezTo>
                  <a:cubicBezTo>
                    <a:pt x="9702" y="6292"/>
                    <a:pt x="10750" y="5149"/>
                    <a:pt x="11702" y="4102"/>
                  </a:cubicBezTo>
                  <a:cubicBezTo>
                    <a:pt x="12550" y="3168"/>
                    <a:pt x="13474" y="2311"/>
                    <a:pt x="14464" y="1530"/>
                  </a:cubicBezTo>
                  <a:cubicBezTo>
                    <a:pt x="16217" y="349"/>
                    <a:pt x="18265" y="-308"/>
                    <a:pt x="20370" y="-375"/>
                  </a:cubicBezTo>
                  <a:cubicBezTo>
                    <a:pt x="24370" y="-575"/>
                    <a:pt x="28342" y="492"/>
                    <a:pt x="31705" y="267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3" name="Freeform: Shape 622">
              <a:extLst>
                <a:ext uri="{FF2B5EF4-FFF2-40B4-BE49-F238E27FC236}">
                  <a16:creationId xmlns:a16="http://schemas.microsoft.com/office/drawing/2014/main" xmlns="" id="{0AE45736-7703-6BAB-D732-10352C78C724}"/>
                </a:ext>
              </a:extLst>
            </p:cNvPr>
            <p:cNvSpPr/>
            <p:nvPr/>
          </p:nvSpPr>
          <p:spPr>
            <a:xfrm>
              <a:off x="4926707" y="3801044"/>
              <a:ext cx="33926" cy="55176"/>
            </a:xfrm>
            <a:custGeom>
              <a:avLst/>
              <a:gdLst>
                <a:gd name="connsiteX0" fmla="*/ 637 w 33926"/>
                <a:gd name="connsiteY0" fmla="*/ 15034 h 55176"/>
                <a:gd name="connsiteX1" fmla="*/ -29 w 33926"/>
                <a:gd name="connsiteY1" fmla="*/ 21796 h 55176"/>
                <a:gd name="connsiteX2" fmla="*/ 1018 w 33926"/>
                <a:gd name="connsiteY2" fmla="*/ 37704 h 55176"/>
                <a:gd name="connsiteX3" fmla="*/ 3400 w 33926"/>
                <a:gd name="connsiteY3" fmla="*/ 47229 h 55176"/>
                <a:gd name="connsiteX4" fmla="*/ 9210 w 33926"/>
                <a:gd name="connsiteY4" fmla="*/ 53801 h 55176"/>
                <a:gd name="connsiteX5" fmla="*/ 13020 w 33926"/>
                <a:gd name="connsiteY5" fmla="*/ 54562 h 55176"/>
                <a:gd name="connsiteX6" fmla="*/ 19592 w 33926"/>
                <a:gd name="connsiteY6" fmla="*/ 54562 h 55176"/>
                <a:gd name="connsiteX7" fmla="*/ 31975 w 33926"/>
                <a:gd name="connsiteY7" fmla="*/ 43132 h 55176"/>
                <a:gd name="connsiteX8" fmla="*/ 33594 w 33926"/>
                <a:gd name="connsiteY8" fmla="*/ 37989 h 55176"/>
                <a:gd name="connsiteX9" fmla="*/ 33594 w 33926"/>
                <a:gd name="connsiteY9" fmla="*/ 28464 h 55176"/>
                <a:gd name="connsiteX10" fmla="*/ 32355 w 33926"/>
                <a:gd name="connsiteY10" fmla="*/ 19701 h 55176"/>
                <a:gd name="connsiteX11" fmla="*/ 31022 w 33926"/>
                <a:gd name="connsiteY11" fmla="*/ 13796 h 55176"/>
                <a:gd name="connsiteX12" fmla="*/ 27021 w 33926"/>
                <a:gd name="connsiteY12" fmla="*/ 6652 h 55176"/>
                <a:gd name="connsiteX13" fmla="*/ 20068 w 33926"/>
                <a:gd name="connsiteY13" fmla="*/ 80 h 55176"/>
                <a:gd name="connsiteX14" fmla="*/ 11115 w 33926"/>
                <a:gd name="connsiteY14" fmla="*/ 1699 h 55176"/>
                <a:gd name="connsiteX15" fmla="*/ 4638 w 33926"/>
                <a:gd name="connsiteY15" fmla="*/ 8652 h 55176"/>
                <a:gd name="connsiteX16" fmla="*/ 637 w 33926"/>
                <a:gd name="connsiteY16" fmla="*/ 15034 h 5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926" h="55176">
                  <a:moveTo>
                    <a:pt x="637" y="15034"/>
                  </a:moveTo>
                  <a:cubicBezTo>
                    <a:pt x="218" y="17262"/>
                    <a:pt x="-1" y="19530"/>
                    <a:pt x="-29" y="21796"/>
                  </a:cubicBezTo>
                  <a:cubicBezTo>
                    <a:pt x="-68" y="27121"/>
                    <a:pt x="285" y="32436"/>
                    <a:pt x="1018" y="37704"/>
                  </a:cubicBezTo>
                  <a:cubicBezTo>
                    <a:pt x="1409" y="40961"/>
                    <a:pt x="2209" y="44161"/>
                    <a:pt x="3400" y="47229"/>
                  </a:cubicBezTo>
                  <a:cubicBezTo>
                    <a:pt x="4476" y="50048"/>
                    <a:pt x="6543" y="52381"/>
                    <a:pt x="9210" y="53801"/>
                  </a:cubicBezTo>
                  <a:cubicBezTo>
                    <a:pt x="10438" y="54249"/>
                    <a:pt x="11715" y="54505"/>
                    <a:pt x="13020" y="54562"/>
                  </a:cubicBezTo>
                  <a:cubicBezTo>
                    <a:pt x="15201" y="54848"/>
                    <a:pt x="17411" y="54848"/>
                    <a:pt x="19592" y="54562"/>
                  </a:cubicBezTo>
                  <a:cubicBezTo>
                    <a:pt x="25212" y="52772"/>
                    <a:pt x="29746" y="48590"/>
                    <a:pt x="31975" y="43132"/>
                  </a:cubicBezTo>
                  <a:cubicBezTo>
                    <a:pt x="32670" y="41475"/>
                    <a:pt x="33213" y="39751"/>
                    <a:pt x="33594" y="37989"/>
                  </a:cubicBezTo>
                  <a:cubicBezTo>
                    <a:pt x="33994" y="34827"/>
                    <a:pt x="33994" y="31627"/>
                    <a:pt x="33594" y="28464"/>
                  </a:cubicBezTo>
                  <a:cubicBezTo>
                    <a:pt x="33594" y="25511"/>
                    <a:pt x="32832" y="22559"/>
                    <a:pt x="32355" y="19701"/>
                  </a:cubicBezTo>
                  <a:cubicBezTo>
                    <a:pt x="32108" y="17691"/>
                    <a:pt x="31660" y="15719"/>
                    <a:pt x="31022" y="13796"/>
                  </a:cubicBezTo>
                  <a:cubicBezTo>
                    <a:pt x="30012" y="11243"/>
                    <a:pt x="28669" y="8843"/>
                    <a:pt x="27021" y="6652"/>
                  </a:cubicBezTo>
                  <a:cubicBezTo>
                    <a:pt x="25355" y="3861"/>
                    <a:pt x="22954" y="1584"/>
                    <a:pt x="20068" y="80"/>
                  </a:cubicBezTo>
                  <a:cubicBezTo>
                    <a:pt x="17001" y="-930"/>
                    <a:pt x="13629" y="-320"/>
                    <a:pt x="11115" y="1699"/>
                  </a:cubicBezTo>
                  <a:cubicBezTo>
                    <a:pt x="8629" y="3680"/>
                    <a:pt x="6438" y="6023"/>
                    <a:pt x="4638" y="8652"/>
                  </a:cubicBezTo>
                  <a:cubicBezTo>
                    <a:pt x="2828" y="10443"/>
                    <a:pt x="1456" y="12624"/>
                    <a:pt x="637" y="1503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4" name="Freeform: Shape 623">
              <a:extLst>
                <a:ext uri="{FF2B5EF4-FFF2-40B4-BE49-F238E27FC236}">
                  <a16:creationId xmlns:a16="http://schemas.microsoft.com/office/drawing/2014/main" xmlns="" id="{686A16C6-002F-D5AB-F6A0-F7B0B6E5BE81}"/>
                </a:ext>
              </a:extLst>
            </p:cNvPr>
            <p:cNvSpPr/>
            <p:nvPr/>
          </p:nvSpPr>
          <p:spPr>
            <a:xfrm>
              <a:off x="5024640" y="3791654"/>
              <a:ext cx="30970" cy="51881"/>
            </a:xfrm>
            <a:custGeom>
              <a:avLst/>
              <a:gdLst>
                <a:gd name="connsiteX0" fmla="*/ 146 w 30970"/>
                <a:gd name="connsiteY0" fmla="*/ 23281 h 51881"/>
                <a:gd name="connsiteX1" fmla="*/ 146 w 30970"/>
                <a:gd name="connsiteY1" fmla="*/ 31186 h 51881"/>
                <a:gd name="connsiteX2" fmla="*/ 717 w 30970"/>
                <a:gd name="connsiteY2" fmla="*/ 37568 h 51881"/>
                <a:gd name="connsiteX3" fmla="*/ 8432 w 30970"/>
                <a:gd name="connsiteY3" fmla="*/ 48903 h 51881"/>
                <a:gd name="connsiteX4" fmla="*/ 20243 w 30970"/>
                <a:gd name="connsiteY4" fmla="*/ 51379 h 51881"/>
                <a:gd name="connsiteX5" fmla="*/ 23958 w 30970"/>
                <a:gd name="connsiteY5" fmla="*/ 50427 h 51881"/>
                <a:gd name="connsiteX6" fmla="*/ 27673 w 30970"/>
                <a:gd name="connsiteY6" fmla="*/ 46331 h 51881"/>
                <a:gd name="connsiteX7" fmla="*/ 30911 w 30970"/>
                <a:gd name="connsiteY7" fmla="*/ 32711 h 51881"/>
                <a:gd name="connsiteX8" fmla="*/ 28435 w 30970"/>
                <a:gd name="connsiteY8" fmla="*/ 20138 h 51881"/>
                <a:gd name="connsiteX9" fmla="*/ 22625 w 30970"/>
                <a:gd name="connsiteY9" fmla="*/ 6135 h 51881"/>
                <a:gd name="connsiteX10" fmla="*/ 10595 w 30970"/>
                <a:gd name="connsiteY10" fmla="*/ 88 h 51881"/>
                <a:gd name="connsiteX11" fmla="*/ 5194 w 30970"/>
                <a:gd name="connsiteY11" fmla="*/ 4612 h 51881"/>
                <a:gd name="connsiteX12" fmla="*/ 146 w 30970"/>
                <a:gd name="connsiteY12" fmla="*/ 23281 h 51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970" h="51881">
                  <a:moveTo>
                    <a:pt x="146" y="23281"/>
                  </a:moveTo>
                  <a:lnTo>
                    <a:pt x="146" y="31186"/>
                  </a:lnTo>
                  <a:cubicBezTo>
                    <a:pt x="98" y="33330"/>
                    <a:pt x="289" y="35473"/>
                    <a:pt x="717" y="37568"/>
                  </a:cubicBezTo>
                  <a:cubicBezTo>
                    <a:pt x="1631" y="42245"/>
                    <a:pt x="4422" y="46341"/>
                    <a:pt x="8432" y="48903"/>
                  </a:cubicBezTo>
                  <a:cubicBezTo>
                    <a:pt x="12014" y="50932"/>
                    <a:pt x="16148" y="51798"/>
                    <a:pt x="20243" y="51379"/>
                  </a:cubicBezTo>
                  <a:cubicBezTo>
                    <a:pt x="21539" y="51332"/>
                    <a:pt x="22806" y="51008"/>
                    <a:pt x="23958" y="50427"/>
                  </a:cubicBezTo>
                  <a:cubicBezTo>
                    <a:pt x="25539" y="49427"/>
                    <a:pt x="26825" y="48007"/>
                    <a:pt x="27673" y="46331"/>
                  </a:cubicBezTo>
                  <a:cubicBezTo>
                    <a:pt x="30006" y="42188"/>
                    <a:pt x="31130" y="37463"/>
                    <a:pt x="30911" y="32711"/>
                  </a:cubicBezTo>
                  <a:cubicBezTo>
                    <a:pt x="30616" y="28434"/>
                    <a:pt x="29787" y="24205"/>
                    <a:pt x="28435" y="20138"/>
                  </a:cubicBezTo>
                  <a:cubicBezTo>
                    <a:pt x="27244" y="15194"/>
                    <a:pt x="25282" y="10470"/>
                    <a:pt x="22625" y="6135"/>
                  </a:cubicBezTo>
                  <a:cubicBezTo>
                    <a:pt x="20977" y="1145"/>
                    <a:pt x="15586" y="-1570"/>
                    <a:pt x="10595" y="88"/>
                  </a:cubicBezTo>
                  <a:cubicBezTo>
                    <a:pt x="8280" y="849"/>
                    <a:pt x="6346" y="2469"/>
                    <a:pt x="5194" y="4612"/>
                  </a:cubicBezTo>
                  <a:cubicBezTo>
                    <a:pt x="1174" y="9955"/>
                    <a:pt x="-635" y="16642"/>
                    <a:pt x="146" y="2328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5" name="Freeform: Shape 624">
              <a:extLst>
                <a:ext uri="{FF2B5EF4-FFF2-40B4-BE49-F238E27FC236}">
                  <a16:creationId xmlns:a16="http://schemas.microsoft.com/office/drawing/2014/main" xmlns="" id="{9EC6BE08-AFFF-C090-780A-F79483815EFC}"/>
                </a:ext>
              </a:extLst>
            </p:cNvPr>
            <p:cNvSpPr/>
            <p:nvPr/>
          </p:nvSpPr>
          <p:spPr>
            <a:xfrm>
              <a:off x="5111727" y="3801427"/>
              <a:ext cx="33423" cy="54603"/>
            </a:xfrm>
            <a:custGeom>
              <a:avLst/>
              <a:gdLst>
                <a:gd name="connsiteX0" fmla="*/ 117 w 33423"/>
                <a:gd name="connsiteY0" fmla="*/ 26366 h 54603"/>
                <a:gd name="connsiteX1" fmla="*/ 2403 w 33423"/>
                <a:gd name="connsiteY1" fmla="*/ 43511 h 54603"/>
                <a:gd name="connsiteX2" fmla="*/ 14404 w 33423"/>
                <a:gd name="connsiteY2" fmla="*/ 54084 h 54603"/>
                <a:gd name="connsiteX3" fmla="*/ 28025 w 33423"/>
                <a:gd name="connsiteY3" fmla="*/ 48178 h 54603"/>
                <a:gd name="connsiteX4" fmla="*/ 33359 w 33423"/>
                <a:gd name="connsiteY4" fmla="*/ 30748 h 54603"/>
                <a:gd name="connsiteX5" fmla="*/ 32407 w 33423"/>
                <a:gd name="connsiteY5" fmla="*/ 22461 h 54603"/>
                <a:gd name="connsiteX6" fmla="*/ 30883 w 33423"/>
                <a:gd name="connsiteY6" fmla="*/ 12936 h 54603"/>
                <a:gd name="connsiteX7" fmla="*/ 29835 w 33423"/>
                <a:gd name="connsiteY7" fmla="*/ 8364 h 54603"/>
                <a:gd name="connsiteX8" fmla="*/ 24501 w 33423"/>
                <a:gd name="connsiteY8" fmla="*/ 1982 h 54603"/>
                <a:gd name="connsiteX9" fmla="*/ 19072 w 33423"/>
                <a:gd name="connsiteY9" fmla="*/ -399 h 54603"/>
                <a:gd name="connsiteX10" fmla="*/ 15071 w 33423"/>
                <a:gd name="connsiteY10" fmla="*/ 553 h 54603"/>
                <a:gd name="connsiteX11" fmla="*/ 2974 w 33423"/>
                <a:gd name="connsiteY11" fmla="*/ 11317 h 54603"/>
                <a:gd name="connsiteX12" fmla="*/ 117 w 33423"/>
                <a:gd name="connsiteY12" fmla="*/ 26366 h 5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23" h="54603">
                  <a:moveTo>
                    <a:pt x="117" y="26366"/>
                  </a:moveTo>
                  <a:cubicBezTo>
                    <a:pt x="-388" y="32176"/>
                    <a:pt x="393" y="38034"/>
                    <a:pt x="2403" y="43511"/>
                  </a:cubicBezTo>
                  <a:cubicBezTo>
                    <a:pt x="4374" y="48826"/>
                    <a:pt x="8880" y="52798"/>
                    <a:pt x="14404" y="54084"/>
                  </a:cubicBezTo>
                  <a:cubicBezTo>
                    <a:pt x="19681" y="54770"/>
                    <a:pt x="24920" y="52503"/>
                    <a:pt x="28025" y="48178"/>
                  </a:cubicBezTo>
                  <a:cubicBezTo>
                    <a:pt x="31778" y="43159"/>
                    <a:pt x="33664" y="37006"/>
                    <a:pt x="33359" y="30748"/>
                  </a:cubicBezTo>
                  <a:cubicBezTo>
                    <a:pt x="33178" y="27966"/>
                    <a:pt x="32864" y="25204"/>
                    <a:pt x="32407" y="22461"/>
                  </a:cubicBezTo>
                  <a:lnTo>
                    <a:pt x="30883" y="12936"/>
                  </a:lnTo>
                  <a:cubicBezTo>
                    <a:pt x="30683" y="11383"/>
                    <a:pt x="30330" y="9850"/>
                    <a:pt x="29835" y="8364"/>
                  </a:cubicBezTo>
                  <a:cubicBezTo>
                    <a:pt x="28768" y="5735"/>
                    <a:pt x="26901" y="3506"/>
                    <a:pt x="24501" y="1982"/>
                  </a:cubicBezTo>
                  <a:cubicBezTo>
                    <a:pt x="22967" y="677"/>
                    <a:pt x="21072" y="-151"/>
                    <a:pt x="19072" y="-399"/>
                  </a:cubicBezTo>
                  <a:cubicBezTo>
                    <a:pt x="17681" y="-399"/>
                    <a:pt x="16309" y="-75"/>
                    <a:pt x="15071" y="553"/>
                  </a:cubicBezTo>
                  <a:cubicBezTo>
                    <a:pt x="10042" y="2830"/>
                    <a:pt x="5822" y="6583"/>
                    <a:pt x="2974" y="11317"/>
                  </a:cubicBezTo>
                  <a:cubicBezTo>
                    <a:pt x="860" y="16041"/>
                    <a:pt x="-121" y="21194"/>
                    <a:pt x="117" y="263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6" name="Freeform: Shape 625">
              <a:extLst>
                <a:ext uri="{FF2B5EF4-FFF2-40B4-BE49-F238E27FC236}">
                  <a16:creationId xmlns:a16="http://schemas.microsoft.com/office/drawing/2014/main" xmlns="" id="{182DD562-2BC7-B533-11C9-70CEE55DC960}"/>
                </a:ext>
              </a:extLst>
            </p:cNvPr>
            <p:cNvSpPr/>
            <p:nvPr/>
          </p:nvSpPr>
          <p:spPr>
            <a:xfrm>
              <a:off x="5215841" y="3795307"/>
              <a:ext cx="36397" cy="48428"/>
            </a:xfrm>
            <a:custGeom>
              <a:avLst/>
              <a:gdLst>
                <a:gd name="connsiteX0" fmla="*/ 111 w 36397"/>
                <a:gd name="connsiteY0" fmla="*/ 32106 h 48428"/>
                <a:gd name="connsiteX1" fmla="*/ 111 w 36397"/>
                <a:gd name="connsiteY1" fmla="*/ 36106 h 48428"/>
                <a:gd name="connsiteX2" fmla="*/ 1825 w 36397"/>
                <a:gd name="connsiteY2" fmla="*/ 40297 h 48428"/>
                <a:gd name="connsiteX3" fmla="*/ 5730 w 36397"/>
                <a:gd name="connsiteY3" fmla="*/ 45916 h 48428"/>
                <a:gd name="connsiteX4" fmla="*/ 12112 w 36397"/>
                <a:gd name="connsiteY4" fmla="*/ 47917 h 48428"/>
                <a:gd name="connsiteX5" fmla="*/ 22494 w 36397"/>
                <a:gd name="connsiteY5" fmla="*/ 46298 h 48428"/>
                <a:gd name="connsiteX6" fmla="*/ 27352 w 36397"/>
                <a:gd name="connsiteY6" fmla="*/ 42869 h 48428"/>
                <a:gd name="connsiteX7" fmla="*/ 33924 w 36397"/>
                <a:gd name="connsiteY7" fmla="*/ 34772 h 48428"/>
                <a:gd name="connsiteX8" fmla="*/ 36115 w 36397"/>
                <a:gd name="connsiteY8" fmla="*/ 19151 h 48428"/>
                <a:gd name="connsiteX9" fmla="*/ 35067 w 36397"/>
                <a:gd name="connsiteY9" fmla="*/ 13436 h 48428"/>
                <a:gd name="connsiteX10" fmla="*/ 30210 w 36397"/>
                <a:gd name="connsiteY10" fmla="*/ 5245 h 48428"/>
                <a:gd name="connsiteX11" fmla="*/ 27543 w 36397"/>
                <a:gd name="connsiteY11" fmla="*/ 2197 h 48428"/>
                <a:gd name="connsiteX12" fmla="*/ 17446 w 36397"/>
                <a:gd name="connsiteY12" fmla="*/ 101 h 48428"/>
                <a:gd name="connsiteX13" fmla="*/ 6302 w 36397"/>
                <a:gd name="connsiteY13" fmla="*/ 7816 h 48428"/>
                <a:gd name="connsiteX14" fmla="*/ 492 w 36397"/>
                <a:gd name="connsiteY14" fmla="*/ 22771 h 48428"/>
                <a:gd name="connsiteX15" fmla="*/ 111 w 36397"/>
                <a:gd name="connsiteY15" fmla="*/ 32106 h 48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397" h="48428">
                  <a:moveTo>
                    <a:pt x="111" y="32106"/>
                  </a:moveTo>
                  <a:cubicBezTo>
                    <a:pt x="-80" y="33429"/>
                    <a:pt x="-80" y="34782"/>
                    <a:pt x="111" y="36106"/>
                  </a:cubicBezTo>
                  <a:cubicBezTo>
                    <a:pt x="520" y="37563"/>
                    <a:pt x="1101" y="38963"/>
                    <a:pt x="1825" y="40297"/>
                  </a:cubicBezTo>
                  <a:cubicBezTo>
                    <a:pt x="2778" y="42392"/>
                    <a:pt x="4102" y="44297"/>
                    <a:pt x="5730" y="45916"/>
                  </a:cubicBezTo>
                  <a:cubicBezTo>
                    <a:pt x="7607" y="47212"/>
                    <a:pt x="9836" y="47917"/>
                    <a:pt x="12112" y="47917"/>
                  </a:cubicBezTo>
                  <a:cubicBezTo>
                    <a:pt x="15655" y="48288"/>
                    <a:pt x="19237" y="47736"/>
                    <a:pt x="22494" y="46298"/>
                  </a:cubicBezTo>
                  <a:cubicBezTo>
                    <a:pt x="24247" y="45364"/>
                    <a:pt x="25885" y="44212"/>
                    <a:pt x="27352" y="42869"/>
                  </a:cubicBezTo>
                  <a:cubicBezTo>
                    <a:pt x="30086" y="40659"/>
                    <a:pt x="32324" y="37906"/>
                    <a:pt x="33924" y="34772"/>
                  </a:cubicBezTo>
                  <a:cubicBezTo>
                    <a:pt x="36048" y="29857"/>
                    <a:pt x="36810" y="24467"/>
                    <a:pt x="36115" y="19151"/>
                  </a:cubicBezTo>
                  <a:cubicBezTo>
                    <a:pt x="35972" y="17218"/>
                    <a:pt x="35620" y="15303"/>
                    <a:pt x="35067" y="13436"/>
                  </a:cubicBezTo>
                  <a:cubicBezTo>
                    <a:pt x="33886" y="10474"/>
                    <a:pt x="32248" y="7702"/>
                    <a:pt x="30210" y="5245"/>
                  </a:cubicBezTo>
                  <a:cubicBezTo>
                    <a:pt x="29400" y="4168"/>
                    <a:pt x="28505" y="3149"/>
                    <a:pt x="27543" y="2197"/>
                  </a:cubicBezTo>
                  <a:cubicBezTo>
                    <a:pt x="24780" y="-223"/>
                    <a:pt x="20942" y="-1023"/>
                    <a:pt x="17446" y="101"/>
                  </a:cubicBezTo>
                  <a:cubicBezTo>
                    <a:pt x="12912" y="1226"/>
                    <a:pt x="8950" y="3968"/>
                    <a:pt x="6302" y="7816"/>
                  </a:cubicBezTo>
                  <a:cubicBezTo>
                    <a:pt x="3425" y="12389"/>
                    <a:pt x="1454" y="17465"/>
                    <a:pt x="492" y="22771"/>
                  </a:cubicBezTo>
                  <a:cubicBezTo>
                    <a:pt x="34" y="25857"/>
                    <a:pt x="-99" y="28991"/>
                    <a:pt x="111" y="3210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7" name="Freeform: Shape 626">
              <a:extLst>
                <a:ext uri="{FF2B5EF4-FFF2-40B4-BE49-F238E27FC236}">
                  <a16:creationId xmlns:a16="http://schemas.microsoft.com/office/drawing/2014/main" xmlns="" id="{B85C467A-2B3F-7E01-39E3-AAD19A3CAA92}"/>
                </a:ext>
              </a:extLst>
            </p:cNvPr>
            <p:cNvSpPr/>
            <p:nvPr/>
          </p:nvSpPr>
          <p:spPr>
            <a:xfrm>
              <a:off x="5311319" y="3783803"/>
              <a:ext cx="35123" cy="54986"/>
            </a:xfrm>
            <a:custGeom>
              <a:avLst/>
              <a:gdLst>
                <a:gd name="connsiteX0" fmla="*/ -22 w 35123"/>
                <a:gd name="connsiteY0" fmla="*/ 20464 h 54986"/>
                <a:gd name="connsiteX1" fmla="*/ 1026 w 35123"/>
                <a:gd name="connsiteY1" fmla="*/ 33513 h 54986"/>
                <a:gd name="connsiteX2" fmla="*/ 4264 w 35123"/>
                <a:gd name="connsiteY2" fmla="*/ 45229 h 54986"/>
                <a:gd name="connsiteX3" fmla="*/ 10456 w 35123"/>
                <a:gd name="connsiteY3" fmla="*/ 52182 h 54986"/>
                <a:gd name="connsiteX4" fmla="*/ 12456 w 35123"/>
                <a:gd name="connsiteY4" fmla="*/ 53611 h 54986"/>
                <a:gd name="connsiteX5" fmla="*/ 15313 w 35123"/>
                <a:gd name="connsiteY5" fmla="*/ 54373 h 54986"/>
                <a:gd name="connsiteX6" fmla="*/ 21314 w 35123"/>
                <a:gd name="connsiteY6" fmla="*/ 54373 h 54986"/>
                <a:gd name="connsiteX7" fmla="*/ 33220 w 35123"/>
                <a:gd name="connsiteY7" fmla="*/ 42943 h 54986"/>
                <a:gd name="connsiteX8" fmla="*/ 34840 w 35123"/>
                <a:gd name="connsiteY8" fmla="*/ 27513 h 54986"/>
                <a:gd name="connsiteX9" fmla="*/ 33411 w 35123"/>
                <a:gd name="connsiteY9" fmla="*/ 19702 h 54986"/>
                <a:gd name="connsiteX10" fmla="*/ 31411 w 35123"/>
                <a:gd name="connsiteY10" fmla="*/ 10177 h 54986"/>
                <a:gd name="connsiteX11" fmla="*/ 30553 w 35123"/>
                <a:gd name="connsiteY11" fmla="*/ 7224 h 54986"/>
                <a:gd name="connsiteX12" fmla="*/ 28648 w 35123"/>
                <a:gd name="connsiteY12" fmla="*/ 4843 h 54986"/>
                <a:gd name="connsiteX13" fmla="*/ 21505 w 35123"/>
                <a:gd name="connsiteY13" fmla="*/ 461 h 54986"/>
                <a:gd name="connsiteX14" fmla="*/ 16837 w 35123"/>
                <a:gd name="connsiteY14" fmla="*/ -396 h 54986"/>
                <a:gd name="connsiteX15" fmla="*/ 9503 w 35123"/>
                <a:gd name="connsiteY15" fmla="*/ 3223 h 54986"/>
                <a:gd name="connsiteX16" fmla="*/ -22 w 35123"/>
                <a:gd name="connsiteY16" fmla="*/ 20464 h 54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23" h="54986">
                  <a:moveTo>
                    <a:pt x="-22" y="20464"/>
                  </a:moveTo>
                  <a:cubicBezTo>
                    <a:pt x="-98" y="24836"/>
                    <a:pt x="245" y="29208"/>
                    <a:pt x="1026" y="33513"/>
                  </a:cubicBezTo>
                  <a:cubicBezTo>
                    <a:pt x="1435" y="37571"/>
                    <a:pt x="2531" y="41533"/>
                    <a:pt x="4264" y="45229"/>
                  </a:cubicBezTo>
                  <a:cubicBezTo>
                    <a:pt x="5884" y="47905"/>
                    <a:pt x="7989" y="50258"/>
                    <a:pt x="10456" y="52182"/>
                  </a:cubicBezTo>
                  <a:cubicBezTo>
                    <a:pt x="11084" y="52716"/>
                    <a:pt x="11751" y="53192"/>
                    <a:pt x="12456" y="53611"/>
                  </a:cubicBezTo>
                  <a:cubicBezTo>
                    <a:pt x="13351" y="54049"/>
                    <a:pt x="14323" y="54306"/>
                    <a:pt x="15313" y="54373"/>
                  </a:cubicBezTo>
                  <a:cubicBezTo>
                    <a:pt x="17304" y="54659"/>
                    <a:pt x="19323" y="54659"/>
                    <a:pt x="21314" y="54373"/>
                  </a:cubicBezTo>
                  <a:cubicBezTo>
                    <a:pt x="27143" y="53163"/>
                    <a:pt x="31773" y="48725"/>
                    <a:pt x="33220" y="42943"/>
                  </a:cubicBezTo>
                  <a:cubicBezTo>
                    <a:pt x="34916" y="37990"/>
                    <a:pt x="35468" y="32713"/>
                    <a:pt x="34840" y="27513"/>
                  </a:cubicBezTo>
                  <a:cubicBezTo>
                    <a:pt x="34506" y="24884"/>
                    <a:pt x="34030" y="22273"/>
                    <a:pt x="33411" y="19702"/>
                  </a:cubicBezTo>
                  <a:lnTo>
                    <a:pt x="31411" y="10177"/>
                  </a:lnTo>
                  <a:cubicBezTo>
                    <a:pt x="31230" y="9167"/>
                    <a:pt x="30934" y="8177"/>
                    <a:pt x="30553" y="7224"/>
                  </a:cubicBezTo>
                  <a:cubicBezTo>
                    <a:pt x="30049" y="6338"/>
                    <a:pt x="29410" y="5528"/>
                    <a:pt x="28648" y="4843"/>
                  </a:cubicBezTo>
                  <a:cubicBezTo>
                    <a:pt x="26562" y="2947"/>
                    <a:pt x="24133" y="1461"/>
                    <a:pt x="21505" y="461"/>
                  </a:cubicBezTo>
                  <a:cubicBezTo>
                    <a:pt x="20028" y="-148"/>
                    <a:pt x="18437" y="-434"/>
                    <a:pt x="16837" y="-396"/>
                  </a:cubicBezTo>
                  <a:cubicBezTo>
                    <a:pt x="14056" y="-43"/>
                    <a:pt x="11475" y="1223"/>
                    <a:pt x="9503" y="3223"/>
                  </a:cubicBezTo>
                  <a:cubicBezTo>
                    <a:pt x="4179" y="7481"/>
                    <a:pt x="750" y="13682"/>
                    <a:pt x="-22" y="2046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8" name="Freeform: Shape 627">
              <a:extLst>
                <a:ext uri="{FF2B5EF4-FFF2-40B4-BE49-F238E27FC236}">
                  <a16:creationId xmlns:a16="http://schemas.microsoft.com/office/drawing/2014/main" xmlns="" id="{4D5EA936-C6E7-18FB-B13D-56ACEDDEBBE3}"/>
                </a:ext>
              </a:extLst>
            </p:cNvPr>
            <p:cNvSpPr/>
            <p:nvPr/>
          </p:nvSpPr>
          <p:spPr>
            <a:xfrm>
              <a:off x="5396308" y="3785997"/>
              <a:ext cx="37334" cy="50673"/>
            </a:xfrm>
            <a:custGeom>
              <a:avLst/>
              <a:gdLst>
                <a:gd name="connsiteX0" fmla="*/ 238 w 37334"/>
                <a:gd name="connsiteY0" fmla="*/ 22080 h 50673"/>
                <a:gd name="connsiteX1" fmla="*/ 905 w 37334"/>
                <a:gd name="connsiteY1" fmla="*/ 25033 h 50673"/>
                <a:gd name="connsiteX2" fmla="*/ 2238 w 37334"/>
                <a:gd name="connsiteY2" fmla="*/ 29700 h 50673"/>
                <a:gd name="connsiteX3" fmla="*/ 14049 w 37334"/>
                <a:gd name="connsiteY3" fmla="*/ 46654 h 50673"/>
                <a:gd name="connsiteX4" fmla="*/ 23574 w 37334"/>
                <a:gd name="connsiteY4" fmla="*/ 50274 h 50673"/>
                <a:gd name="connsiteX5" fmla="*/ 29480 w 37334"/>
                <a:gd name="connsiteY5" fmla="*/ 48845 h 50673"/>
                <a:gd name="connsiteX6" fmla="*/ 34052 w 37334"/>
                <a:gd name="connsiteY6" fmla="*/ 45416 h 50673"/>
                <a:gd name="connsiteX7" fmla="*/ 35862 w 37334"/>
                <a:gd name="connsiteY7" fmla="*/ 41797 h 50673"/>
                <a:gd name="connsiteX8" fmla="*/ 37005 w 37334"/>
                <a:gd name="connsiteY8" fmla="*/ 28081 h 50673"/>
                <a:gd name="connsiteX9" fmla="*/ 33385 w 37334"/>
                <a:gd name="connsiteY9" fmla="*/ 14269 h 50673"/>
                <a:gd name="connsiteX10" fmla="*/ 25670 w 37334"/>
                <a:gd name="connsiteY10" fmla="*/ 2078 h 50673"/>
                <a:gd name="connsiteX11" fmla="*/ 18050 w 37334"/>
                <a:gd name="connsiteY11" fmla="*/ -399 h 50673"/>
                <a:gd name="connsiteX12" fmla="*/ 10430 w 37334"/>
                <a:gd name="connsiteY12" fmla="*/ 839 h 50673"/>
                <a:gd name="connsiteX13" fmla="*/ 6525 w 37334"/>
                <a:gd name="connsiteY13" fmla="*/ 2458 h 50673"/>
                <a:gd name="connsiteX14" fmla="*/ 4429 w 37334"/>
                <a:gd name="connsiteY14" fmla="*/ 4744 h 50673"/>
                <a:gd name="connsiteX15" fmla="*/ 238 w 37334"/>
                <a:gd name="connsiteY15" fmla="*/ 22080 h 5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34" h="50673">
                  <a:moveTo>
                    <a:pt x="238" y="22080"/>
                  </a:moveTo>
                  <a:cubicBezTo>
                    <a:pt x="362" y="23080"/>
                    <a:pt x="581" y="24070"/>
                    <a:pt x="905" y="25033"/>
                  </a:cubicBezTo>
                  <a:cubicBezTo>
                    <a:pt x="905" y="26652"/>
                    <a:pt x="1762" y="28176"/>
                    <a:pt x="2238" y="29700"/>
                  </a:cubicBezTo>
                  <a:cubicBezTo>
                    <a:pt x="4410" y="36396"/>
                    <a:pt x="8515" y="42301"/>
                    <a:pt x="14049" y="46654"/>
                  </a:cubicBezTo>
                  <a:cubicBezTo>
                    <a:pt x="16764" y="48826"/>
                    <a:pt x="20098" y="50093"/>
                    <a:pt x="23574" y="50274"/>
                  </a:cubicBezTo>
                  <a:cubicBezTo>
                    <a:pt x="25622" y="50246"/>
                    <a:pt x="27642" y="49750"/>
                    <a:pt x="29480" y="48845"/>
                  </a:cubicBezTo>
                  <a:cubicBezTo>
                    <a:pt x="31270" y="48112"/>
                    <a:pt x="32842" y="46931"/>
                    <a:pt x="34052" y="45416"/>
                  </a:cubicBezTo>
                  <a:cubicBezTo>
                    <a:pt x="34823" y="44302"/>
                    <a:pt x="35433" y="43083"/>
                    <a:pt x="35862" y="41797"/>
                  </a:cubicBezTo>
                  <a:cubicBezTo>
                    <a:pt x="37252" y="37367"/>
                    <a:pt x="37643" y="32681"/>
                    <a:pt x="37005" y="28081"/>
                  </a:cubicBezTo>
                  <a:cubicBezTo>
                    <a:pt x="36376" y="23347"/>
                    <a:pt x="35166" y="18708"/>
                    <a:pt x="33385" y="14269"/>
                  </a:cubicBezTo>
                  <a:cubicBezTo>
                    <a:pt x="31947" y="9593"/>
                    <a:pt x="29280" y="5383"/>
                    <a:pt x="25670" y="2078"/>
                  </a:cubicBezTo>
                  <a:cubicBezTo>
                    <a:pt x="23431" y="515"/>
                    <a:pt x="20783" y="-351"/>
                    <a:pt x="18050" y="-399"/>
                  </a:cubicBezTo>
                  <a:cubicBezTo>
                    <a:pt x="15469" y="-332"/>
                    <a:pt x="12906" y="86"/>
                    <a:pt x="10430" y="839"/>
                  </a:cubicBezTo>
                  <a:cubicBezTo>
                    <a:pt x="9030" y="1096"/>
                    <a:pt x="7696" y="1649"/>
                    <a:pt x="6525" y="2458"/>
                  </a:cubicBezTo>
                  <a:cubicBezTo>
                    <a:pt x="5705" y="3097"/>
                    <a:pt x="5001" y="3868"/>
                    <a:pt x="4429" y="4744"/>
                  </a:cubicBezTo>
                  <a:cubicBezTo>
                    <a:pt x="810" y="9745"/>
                    <a:pt x="-695" y="15974"/>
                    <a:pt x="238" y="2208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29" name="Freeform: Shape 628">
              <a:extLst>
                <a:ext uri="{FF2B5EF4-FFF2-40B4-BE49-F238E27FC236}">
                  <a16:creationId xmlns:a16="http://schemas.microsoft.com/office/drawing/2014/main" xmlns="" id="{517ED769-F13F-B262-1972-E0CD89C3ECDC}"/>
                </a:ext>
              </a:extLst>
            </p:cNvPr>
            <p:cNvSpPr/>
            <p:nvPr/>
          </p:nvSpPr>
          <p:spPr>
            <a:xfrm>
              <a:off x="4214663" y="3806618"/>
              <a:ext cx="10673" cy="14566"/>
            </a:xfrm>
            <a:custGeom>
              <a:avLst/>
              <a:gdLst>
                <a:gd name="connsiteX0" fmla="*/ 1926 w 10673"/>
                <a:gd name="connsiteY0" fmla="*/ 7459 h 14566"/>
                <a:gd name="connsiteX1" fmla="*/ 1926 w 10673"/>
                <a:gd name="connsiteY1" fmla="*/ 9078 h 14566"/>
                <a:gd name="connsiteX2" fmla="*/ 1354 w 10673"/>
                <a:gd name="connsiteY2" fmla="*/ 10603 h 14566"/>
                <a:gd name="connsiteX3" fmla="*/ 1354 w 10673"/>
                <a:gd name="connsiteY3" fmla="*/ 11364 h 14566"/>
                <a:gd name="connsiteX4" fmla="*/ 2021 w 10673"/>
                <a:gd name="connsiteY4" fmla="*/ 12126 h 14566"/>
                <a:gd name="connsiteX5" fmla="*/ 5450 w 10673"/>
                <a:gd name="connsiteY5" fmla="*/ 13365 h 14566"/>
                <a:gd name="connsiteX6" fmla="*/ 6402 w 10673"/>
                <a:gd name="connsiteY6" fmla="*/ 14031 h 14566"/>
                <a:gd name="connsiteX7" fmla="*/ 7926 w 10673"/>
                <a:gd name="connsiteY7" fmla="*/ 14031 h 14566"/>
                <a:gd name="connsiteX8" fmla="*/ 8593 w 10673"/>
                <a:gd name="connsiteY8" fmla="*/ 13460 h 14566"/>
                <a:gd name="connsiteX9" fmla="*/ 8593 w 10673"/>
                <a:gd name="connsiteY9" fmla="*/ 12889 h 14566"/>
                <a:gd name="connsiteX10" fmla="*/ 9927 w 10673"/>
                <a:gd name="connsiteY10" fmla="*/ 11174 h 14566"/>
                <a:gd name="connsiteX11" fmla="*/ 9927 w 10673"/>
                <a:gd name="connsiteY11" fmla="*/ 10412 h 14566"/>
                <a:gd name="connsiteX12" fmla="*/ 10498 w 10673"/>
                <a:gd name="connsiteY12" fmla="*/ 8031 h 14566"/>
                <a:gd name="connsiteX13" fmla="*/ 10498 w 10673"/>
                <a:gd name="connsiteY13" fmla="*/ 4126 h 14566"/>
                <a:gd name="connsiteX14" fmla="*/ 9355 w 10673"/>
                <a:gd name="connsiteY14" fmla="*/ 1554 h 14566"/>
                <a:gd name="connsiteX15" fmla="*/ 7164 w 10673"/>
                <a:gd name="connsiteY15" fmla="*/ 1078 h 14566"/>
                <a:gd name="connsiteX16" fmla="*/ 6498 w 10673"/>
                <a:gd name="connsiteY16" fmla="*/ 1078 h 14566"/>
                <a:gd name="connsiteX17" fmla="*/ 6498 w 10673"/>
                <a:gd name="connsiteY17" fmla="*/ 1078 h 14566"/>
                <a:gd name="connsiteX18" fmla="*/ 4783 w 10673"/>
                <a:gd name="connsiteY18" fmla="*/ -256 h 14566"/>
                <a:gd name="connsiteX19" fmla="*/ 3450 w 10673"/>
                <a:gd name="connsiteY19" fmla="*/ -256 h 14566"/>
                <a:gd name="connsiteX20" fmla="*/ 306 w 10673"/>
                <a:gd name="connsiteY20" fmla="*/ 3554 h 14566"/>
                <a:gd name="connsiteX21" fmla="*/ 306 w 10673"/>
                <a:gd name="connsiteY21" fmla="*/ 6412 h 14566"/>
                <a:gd name="connsiteX22" fmla="*/ 1164 w 10673"/>
                <a:gd name="connsiteY22" fmla="*/ 7078 h 14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73" h="14566">
                  <a:moveTo>
                    <a:pt x="1926" y="7459"/>
                  </a:moveTo>
                  <a:cubicBezTo>
                    <a:pt x="2116" y="7983"/>
                    <a:pt x="2116" y="8554"/>
                    <a:pt x="1926" y="9078"/>
                  </a:cubicBezTo>
                  <a:lnTo>
                    <a:pt x="1354" y="10603"/>
                  </a:lnTo>
                  <a:cubicBezTo>
                    <a:pt x="1307" y="10850"/>
                    <a:pt x="1307" y="11117"/>
                    <a:pt x="1354" y="11364"/>
                  </a:cubicBezTo>
                  <a:cubicBezTo>
                    <a:pt x="1354" y="11755"/>
                    <a:pt x="1640" y="12079"/>
                    <a:pt x="2021" y="12126"/>
                  </a:cubicBezTo>
                  <a:cubicBezTo>
                    <a:pt x="3069" y="12793"/>
                    <a:pt x="4402" y="12126"/>
                    <a:pt x="5450" y="13365"/>
                  </a:cubicBezTo>
                  <a:lnTo>
                    <a:pt x="6402" y="14031"/>
                  </a:lnTo>
                  <a:cubicBezTo>
                    <a:pt x="6898" y="14212"/>
                    <a:pt x="7431" y="14212"/>
                    <a:pt x="7926" y="14031"/>
                  </a:cubicBezTo>
                  <a:cubicBezTo>
                    <a:pt x="8222" y="13946"/>
                    <a:pt x="8469" y="13736"/>
                    <a:pt x="8593" y="13460"/>
                  </a:cubicBezTo>
                  <a:cubicBezTo>
                    <a:pt x="8593" y="13460"/>
                    <a:pt x="8593" y="13460"/>
                    <a:pt x="8593" y="12889"/>
                  </a:cubicBezTo>
                  <a:cubicBezTo>
                    <a:pt x="8593" y="12317"/>
                    <a:pt x="9736" y="11936"/>
                    <a:pt x="9927" y="11174"/>
                  </a:cubicBezTo>
                  <a:cubicBezTo>
                    <a:pt x="9965" y="10926"/>
                    <a:pt x="9965" y="10660"/>
                    <a:pt x="9927" y="10412"/>
                  </a:cubicBezTo>
                  <a:cubicBezTo>
                    <a:pt x="10060" y="9602"/>
                    <a:pt x="10251" y="8812"/>
                    <a:pt x="10498" y="8031"/>
                  </a:cubicBezTo>
                  <a:cubicBezTo>
                    <a:pt x="10689" y="6735"/>
                    <a:pt x="10689" y="5421"/>
                    <a:pt x="10498" y="4126"/>
                  </a:cubicBezTo>
                  <a:cubicBezTo>
                    <a:pt x="10336" y="3192"/>
                    <a:pt x="9946" y="2306"/>
                    <a:pt x="9355" y="1554"/>
                  </a:cubicBezTo>
                  <a:cubicBezTo>
                    <a:pt x="8869" y="830"/>
                    <a:pt x="7907" y="620"/>
                    <a:pt x="7164" y="1078"/>
                  </a:cubicBezTo>
                  <a:cubicBezTo>
                    <a:pt x="7164" y="1078"/>
                    <a:pt x="7164" y="1078"/>
                    <a:pt x="6498" y="1078"/>
                  </a:cubicBezTo>
                  <a:lnTo>
                    <a:pt x="6498" y="1078"/>
                  </a:lnTo>
                  <a:cubicBezTo>
                    <a:pt x="6098" y="449"/>
                    <a:pt x="5488" y="-18"/>
                    <a:pt x="4783" y="-256"/>
                  </a:cubicBezTo>
                  <a:cubicBezTo>
                    <a:pt x="4355" y="-447"/>
                    <a:pt x="3878" y="-447"/>
                    <a:pt x="3450" y="-256"/>
                  </a:cubicBezTo>
                  <a:cubicBezTo>
                    <a:pt x="2069" y="696"/>
                    <a:pt x="973" y="2011"/>
                    <a:pt x="306" y="3554"/>
                  </a:cubicBezTo>
                  <a:cubicBezTo>
                    <a:pt x="306" y="4411"/>
                    <a:pt x="-456" y="5649"/>
                    <a:pt x="306" y="6412"/>
                  </a:cubicBezTo>
                  <a:cubicBezTo>
                    <a:pt x="1068" y="7173"/>
                    <a:pt x="878" y="6412"/>
                    <a:pt x="1164" y="7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0" name="Freeform: Shape 629">
              <a:extLst>
                <a:ext uri="{FF2B5EF4-FFF2-40B4-BE49-F238E27FC236}">
                  <a16:creationId xmlns:a16="http://schemas.microsoft.com/office/drawing/2014/main" xmlns="" id="{2DC73D2F-9267-8691-1D74-8D93A5CE5B59}"/>
                </a:ext>
              </a:extLst>
            </p:cNvPr>
            <p:cNvSpPr/>
            <p:nvPr/>
          </p:nvSpPr>
          <p:spPr>
            <a:xfrm>
              <a:off x="4315134" y="3817953"/>
              <a:ext cx="10667" cy="14213"/>
            </a:xfrm>
            <a:custGeom>
              <a:avLst/>
              <a:gdLst>
                <a:gd name="connsiteX0" fmla="*/ 1944 w 10667"/>
                <a:gd name="connsiteY0" fmla="*/ 7173 h 14213"/>
                <a:gd name="connsiteX1" fmla="*/ 1944 w 10667"/>
                <a:gd name="connsiteY1" fmla="*/ 8793 h 14213"/>
                <a:gd name="connsiteX2" fmla="*/ 1373 w 10667"/>
                <a:gd name="connsiteY2" fmla="*/ 10317 h 14213"/>
                <a:gd name="connsiteX3" fmla="*/ 1373 w 10667"/>
                <a:gd name="connsiteY3" fmla="*/ 11079 h 14213"/>
                <a:gd name="connsiteX4" fmla="*/ 2039 w 10667"/>
                <a:gd name="connsiteY4" fmla="*/ 11841 h 14213"/>
                <a:gd name="connsiteX5" fmla="*/ 5468 w 10667"/>
                <a:gd name="connsiteY5" fmla="*/ 12984 h 14213"/>
                <a:gd name="connsiteX6" fmla="*/ 6421 w 10667"/>
                <a:gd name="connsiteY6" fmla="*/ 13651 h 14213"/>
                <a:gd name="connsiteX7" fmla="*/ 8040 w 10667"/>
                <a:gd name="connsiteY7" fmla="*/ 13651 h 14213"/>
                <a:gd name="connsiteX8" fmla="*/ 8612 w 10667"/>
                <a:gd name="connsiteY8" fmla="*/ 13079 h 14213"/>
                <a:gd name="connsiteX9" fmla="*/ 8612 w 10667"/>
                <a:gd name="connsiteY9" fmla="*/ 12507 h 14213"/>
                <a:gd name="connsiteX10" fmla="*/ 9945 w 10667"/>
                <a:gd name="connsiteY10" fmla="*/ 10793 h 14213"/>
                <a:gd name="connsiteX11" fmla="*/ 9945 w 10667"/>
                <a:gd name="connsiteY11" fmla="*/ 10031 h 14213"/>
                <a:gd name="connsiteX12" fmla="*/ 10421 w 10667"/>
                <a:gd name="connsiteY12" fmla="*/ 7650 h 14213"/>
                <a:gd name="connsiteX13" fmla="*/ 10421 w 10667"/>
                <a:gd name="connsiteY13" fmla="*/ 3840 h 14213"/>
                <a:gd name="connsiteX14" fmla="*/ 9374 w 10667"/>
                <a:gd name="connsiteY14" fmla="*/ 1173 h 14213"/>
                <a:gd name="connsiteX15" fmla="*/ 7183 w 10667"/>
                <a:gd name="connsiteY15" fmla="*/ 1173 h 14213"/>
                <a:gd name="connsiteX16" fmla="*/ 6516 w 10667"/>
                <a:gd name="connsiteY16" fmla="*/ 1173 h 14213"/>
                <a:gd name="connsiteX17" fmla="*/ 6516 w 10667"/>
                <a:gd name="connsiteY17" fmla="*/ 1173 h 14213"/>
                <a:gd name="connsiteX18" fmla="*/ 4706 w 10667"/>
                <a:gd name="connsiteY18" fmla="*/ -256 h 14213"/>
                <a:gd name="connsiteX19" fmla="*/ 3373 w 10667"/>
                <a:gd name="connsiteY19" fmla="*/ -256 h 14213"/>
                <a:gd name="connsiteX20" fmla="*/ 325 w 10667"/>
                <a:gd name="connsiteY20" fmla="*/ 3554 h 14213"/>
                <a:gd name="connsiteX21" fmla="*/ 325 w 10667"/>
                <a:gd name="connsiteY21" fmla="*/ 6412 h 14213"/>
                <a:gd name="connsiteX22" fmla="*/ 1277 w 10667"/>
                <a:gd name="connsiteY22" fmla="*/ 7078 h 14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7" h="14213">
                  <a:moveTo>
                    <a:pt x="1944" y="7173"/>
                  </a:moveTo>
                  <a:cubicBezTo>
                    <a:pt x="2144" y="7698"/>
                    <a:pt x="2144" y="8269"/>
                    <a:pt x="1944" y="8793"/>
                  </a:cubicBezTo>
                  <a:lnTo>
                    <a:pt x="1373" y="10317"/>
                  </a:lnTo>
                  <a:cubicBezTo>
                    <a:pt x="1325" y="10564"/>
                    <a:pt x="1325" y="10831"/>
                    <a:pt x="1373" y="11079"/>
                  </a:cubicBezTo>
                  <a:cubicBezTo>
                    <a:pt x="1373" y="11079"/>
                    <a:pt x="1373" y="11650"/>
                    <a:pt x="2039" y="11841"/>
                  </a:cubicBezTo>
                  <a:cubicBezTo>
                    <a:pt x="2706" y="12031"/>
                    <a:pt x="4421" y="11841"/>
                    <a:pt x="5468" y="12984"/>
                  </a:cubicBezTo>
                  <a:cubicBezTo>
                    <a:pt x="6516" y="14127"/>
                    <a:pt x="6040" y="13555"/>
                    <a:pt x="6421" y="13651"/>
                  </a:cubicBezTo>
                  <a:cubicBezTo>
                    <a:pt x="6935" y="13869"/>
                    <a:pt x="7526" y="13869"/>
                    <a:pt x="8040" y="13651"/>
                  </a:cubicBezTo>
                  <a:cubicBezTo>
                    <a:pt x="8316" y="13565"/>
                    <a:pt x="8526" y="13355"/>
                    <a:pt x="8612" y="13079"/>
                  </a:cubicBezTo>
                  <a:lnTo>
                    <a:pt x="8612" y="12507"/>
                  </a:lnTo>
                  <a:cubicBezTo>
                    <a:pt x="8612" y="11746"/>
                    <a:pt x="9755" y="11555"/>
                    <a:pt x="9945" y="10793"/>
                  </a:cubicBezTo>
                  <a:cubicBezTo>
                    <a:pt x="10002" y="10545"/>
                    <a:pt x="10002" y="10279"/>
                    <a:pt x="9945" y="10031"/>
                  </a:cubicBezTo>
                  <a:cubicBezTo>
                    <a:pt x="9945" y="9174"/>
                    <a:pt x="9945" y="8411"/>
                    <a:pt x="10421" y="7650"/>
                  </a:cubicBezTo>
                  <a:cubicBezTo>
                    <a:pt x="10707" y="6392"/>
                    <a:pt x="10707" y="5097"/>
                    <a:pt x="10421" y="3840"/>
                  </a:cubicBezTo>
                  <a:cubicBezTo>
                    <a:pt x="10355" y="2868"/>
                    <a:pt x="9993" y="1935"/>
                    <a:pt x="9374" y="1173"/>
                  </a:cubicBezTo>
                  <a:cubicBezTo>
                    <a:pt x="8735" y="649"/>
                    <a:pt x="7821" y="649"/>
                    <a:pt x="7183" y="1173"/>
                  </a:cubicBezTo>
                  <a:lnTo>
                    <a:pt x="6516" y="1173"/>
                  </a:lnTo>
                  <a:lnTo>
                    <a:pt x="6516" y="1173"/>
                  </a:lnTo>
                  <a:cubicBezTo>
                    <a:pt x="6078" y="515"/>
                    <a:pt x="5449" y="20"/>
                    <a:pt x="4706" y="-256"/>
                  </a:cubicBezTo>
                  <a:cubicBezTo>
                    <a:pt x="4278" y="-447"/>
                    <a:pt x="3802" y="-447"/>
                    <a:pt x="3373" y="-256"/>
                  </a:cubicBezTo>
                  <a:cubicBezTo>
                    <a:pt x="2020" y="706"/>
                    <a:pt x="963" y="2021"/>
                    <a:pt x="325" y="3554"/>
                  </a:cubicBezTo>
                  <a:cubicBezTo>
                    <a:pt x="-151" y="4450"/>
                    <a:pt x="-151" y="5516"/>
                    <a:pt x="325" y="6412"/>
                  </a:cubicBezTo>
                  <a:lnTo>
                    <a:pt x="1277" y="7078"/>
                  </a:lnTo>
                  <a:close/>
                </a:path>
              </a:pathLst>
            </a:custGeom>
            <a:solidFill>
              <a:srgbClr val="8CC395"/>
            </a:solidFill>
            <a:ln w="4763" cap="flat">
              <a:solidFill>
                <a:srgbClr val="008C3F"/>
              </a:solidFill>
              <a:prstDash val="solid"/>
              <a:miter/>
            </a:ln>
          </p:spPr>
          <p:txBody>
            <a:bodyPr rtlCol="0" anchor="ctr"/>
            <a:lstStyle/>
            <a:p>
              <a:endParaRPr lang="en-IN"/>
            </a:p>
          </p:txBody>
        </p:sp>
        <p:sp>
          <p:nvSpPr>
            <p:cNvPr id="631" name="Freeform: Shape 630">
              <a:extLst>
                <a:ext uri="{FF2B5EF4-FFF2-40B4-BE49-F238E27FC236}">
                  <a16:creationId xmlns:a16="http://schemas.microsoft.com/office/drawing/2014/main" xmlns="" id="{3B004545-6514-DF23-C492-55CDB7319F31}"/>
                </a:ext>
              </a:extLst>
            </p:cNvPr>
            <p:cNvSpPr/>
            <p:nvPr/>
          </p:nvSpPr>
          <p:spPr>
            <a:xfrm>
              <a:off x="4410402" y="3821989"/>
              <a:ext cx="10709" cy="14178"/>
            </a:xfrm>
            <a:custGeom>
              <a:avLst/>
              <a:gdLst>
                <a:gd name="connsiteX0" fmla="*/ 1354 w 10709"/>
                <a:gd name="connsiteY0" fmla="*/ 7138 h 14178"/>
                <a:gd name="connsiteX1" fmla="*/ 1354 w 10709"/>
                <a:gd name="connsiteY1" fmla="*/ 8757 h 14178"/>
                <a:gd name="connsiteX2" fmla="*/ 1354 w 10709"/>
                <a:gd name="connsiteY2" fmla="*/ 10376 h 14178"/>
                <a:gd name="connsiteX3" fmla="*/ 1354 w 10709"/>
                <a:gd name="connsiteY3" fmla="*/ 11043 h 14178"/>
                <a:gd name="connsiteX4" fmla="*/ 2021 w 10709"/>
                <a:gd name="connsiteY4" fmla="*/ 11805 h 14178"/>
                <a:gd name="connsiteX5" fmla="*/ 5545 w 10709"/>
                <a:gd name="connsiteY5" fmla="*/ 12948 h 14178"/>
                <a:gd name="connsiteX6" fmla="*/ 6498 w 10709"/>
                <a:gd name="connsiteY6" fmla="*/ 13615 h 14178"/>
                <a:gd name="connsiteX7" fmla="*/ 8117 w 10709"/>
                <a:gd name="connsiteY7" fmla="*/ 13615 h 14178"/>
                <a:gd name="connsiteX8" fmla="*/ 8688 w 10709"/>
                <a:gd name="connsiteY8" fmla="*/ 13043 h 14178"/>
                <a:gd name="connsiteX9" fmla="*/ 8688 w 10709"/>
                <a:gd name="connsiteY9" fmla="*/ 12472 h 14178"/>
                <a:gd name="connsiteX10" fmla="*/ 10022 w 10709"/>
                <a:gd name="connsiteY10" fmla="*/ 10758 h 14178"/>
                <a:gd name="connsiteX11" fmla="*/ 10022 w 10709"/>
                <a:gd name="connsiteY11" fmla="*/ 9995 h 14178"/>
                <a:gd name="connsiteX12" fmla="*/ 10498 w 10709"/>
                <a:gd name="connsiteY12" fmla="*/ 7614 h 14178"/>
                <a:gd name="connsiteX13" fmla="*/ 10498 w 10709"/>
                <a:gd name="connsiteY13" fmla="*/ 3804 h 14178"/>
                <a:gd name="connsiteX14" fmla="*/ 9355 w 10709"/>
                <a:gd name="connsiteY14" fmla="*/ 1137 h 14178"/>
                <a:gd name="connsiteX15" fmla="*/ 7164 w 10709"/>
                <a:gd name="connsiteY15" fmla="*/ 1137 h 14178"/>
                <a:gd name="connsiteX16" fmla="*/ 6498 w 10709"/>
                <a:gd name="connsiteY16" fmla="*/ 1137 h 14178"/>
                <a:gd name="connsiteX17" fmla="*/ 6498 w 10709"/>
                <a:gd name="connsiteY17" fmla="*/ 1137 h 14178"/>
                <a:gd name="connsiteX18" fmla="*/ 4688 w 10709"/>
                <a:gd name="connsiteY18" fmla="*/ -292 h 14178"/>
                <a:gd name="connsiteX19" fmla="*/ 3354 w 10709"/>
                <a:gd name="connsiteY19" fmla="*/ -292 h 14178"/>
                <a:gd name="connsiteX20" fmla="*/ 306 w 10709"/>
                <a:gd name="connsiteY20" fmla="*/ 3518 h 14178"/>
                <a:gd name="connsiteX21" fmla="*/ 306 w 10709"/>
                <a:gd name="connsiteY21" fmla="*/ 6376 h 14178"/>
                <a:gd name="connsiteX22" fmla="*/ 1164 w 10709"/>
                <a:gd name="connsiteY22" fmla="*/ 7043 h 1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09" h="14178">
                  <a:moveTo>
                    <a:pt x="1354" y="7138"/>
                  </a:moveTo>
                  <a:cubicBezTo>
                    <a:pt x="1545" y="7662"/>
                    <a:pt x="1545" y="8233"/>
                    <a:pt x="1354" y="8757"/>
                  </a:cubicBezTo>
                  <a:lnTo>
                    <a:pt x="1354" y="10376"/>
                  </a:lnTo>
                  <a:cubicBezTo>
                    <a:pt x="1306" y="10595"/>
                    <a:pt x="1306" y="10824"/>
                    <a:pt x="1354" y="11043"/>
                  </a:cubicBezTo>
                  <a:cubicBezTo>
                    <a:pt x="1430" y="11395"/>
                    <a:pt x="1678" y="11681"/>
                    <a:pt x="2021" y="11805"/>
                  </a:cubicBezTo>
                  <a:cubicBezTo>
                    <a:pt x="3164" y="12472"/>
                    <a:pt x="4497" y="11805"/>
                    <a:pt x="5545" y="12948"/>
                  </a:cubicBezTo>
                  <a:cubicBezTo>
                    <a:pt x="5793" y="13253"/>
                    <a:pt x="6126" y="13481"/>
                    <a:pt x="6498" y="13615"/>
                  </a:cubicBezTo>
                  <a:cubicBezTo>
                    <a:pt x="7012" y="13834"/>
                    <a:pt x="7603" y="13834"/>
                    <a:pt x="8117" y="13615"/>
                  </a:cubicBezTo>
                  <a:cubicBezTo>
                    <a:pt x="8393" y="13529"/>
                    <a:pt x="8603" y="13320"/>
                    <a:pt x="8688" y="13043"/>
                  </a:cubicBezTo>
                  <a:lnTo>
                    <a:pt x="8688" y="12472"/>
                  </a:lnTo>
                  <a:cubicBezTo>
                    <a:pt x="8688" y="11710"/>
                    <a:pt x="9831" y="11519"/>
                    <a:pt x="10022" y="10758"/>
                  </a:cubicBezTo>
                  <a:cubicBezTo>
                    <a:pt x="10079" y="10510"/>
                    <a:pt x="10079" y="10243"/>
                    <a:pt x="10022" y="9995"/>
                  </a:cubicBezTo>
                  <a:cubicBezTo>
                    <a:pt x="10079" y="9186"/>
                    <a:pt x="10241" y="8386"/>
                    <a:pt x="10498" y="7614"/>
                  </a:cubicBezTo>
                  <a:cubicBezTo>
                    <a:pt x="10736" y="6357"/>
                    <a:pt x="10736" y="5061"/>
                    <a:pt x="10498" y="3804"/>
                  </a:cubicBezTo>
                  <a:cubicBezTo>
                    <a:pt x="10355" y="2832"/>
                    <a:pt x="9955" y="1909"/>
                    <a:pt x="9355" y="1137"/>
                  </a:cubicBezTo>
                  <a:cubicBezTo>
                    <a:pt x="8717" y="613"/>
                    <a:pt x="7803" y="613"/>
                    <a:pt x="7164" y="1137"/>
                  </a:cubicBezTo>
                  <a:lnTo>
                    <a:pt x="6498" y="1137"/>
                  </a:lnTo>
                  <a:lnTo>
                    <a:pt x="6498" y="1137"/>
                  </a:lnTo>
                  <a:cubicBezTo>
                    <a:pt x="6040" y="508"/>
                    <a:pt x="5412" y="13"/>
                    <a:pt x="4688" y="-292"/>
                  </a:cubicBezTo>
                  <a:cubicBezTo>
                    <a:pt x="4259" y="-435"/>
                    <a:pt x="3783" y="-435"/>
                    <a:pt x="3354" y="-292"/>
                  </a:cubicBezTo>
                  <a:cubicBezTo>
                    <a:pt x="2021" y="690"/>
                    <a:pt x="973" y="2004"/>
                    <a:pt x="306" y="3518"/>
                  </a:cubicBezTo>
                  <a:cubicBezTo>
                    <a:pt x="306" y="4471"/>
                    <a:pt x="-456" y="5614"/>
                    <a:pt x="306" y="6376"/>
                  </a:cubicBezTo>
                  <a:cubicBezTo>
                    <a:pt x="1068" y="7138"/>
                    <a:pt x="878" y="6852"/>
                    <a:pt x="1164" y="704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2" name="Freeform: Shape 631">
              <a:extLst>
                <a:ext uri="{FF2B5EF4-FFF2-40B4-BE49-F238E27FC236}">
                  <a16:creationId xmlns:a16="http://schemas.microsoft.com/office/drawing/2014/main" xmlns="" id="{EAF64215-CA6B-1F35-F741-C1430181770F}"/>
                </a:ext>
              </a:extLst>
            </p:cNvPr>
            <p:cNvSpPr/>
            <p:nvPr/>
          </p:nvSpPr>
          <p:spPr>
            <a:xfrm>
              <a:off x="4499573" y="3816179"/>
              <a:ext cx="10691" cy="14056"/>
            </a:xfrm>
            <a:custGeom>
              <a:avLst/>
              <a:gdLst>
                <a:gd name="connsiteX0" fmla="*/ 1718 w 10691"/>
                <a:gd name="connsiteY0" fmla="*/ 7137 h 14056"/>
                <a:gd name="connsiteX1" fmla="*/ 1718 w 10691"/>
                <a:gd name="connsiteY1" fmla="*/ 8757 h 14056"/>
                <a:gd name="connsiteX2" fmla="*/ 1718 w 10691"/>
                <a:gd name="connsiteY2" fmla="*/ 10376 h 14056"/>
                <a:gd name="connsiteX3" fmla="*/ 1718 w 10691"/>
                <a:gd name="connsiteY3" fmla="*/ 11043 h 14056"/>
                <a:gd name="connsiteX4" fmla="*/ 2385 w 10691"/>
                <a:gd name="connsiteY4" fmla="*/ 11900 h 14056"/>
                <a:gd name="connsiteX5" fmla="*/ 5909 w 10691"/>
                <a:gd name="connsiteY5" fmla="*/ 12948 h 14056"/>
                <a:gd name="connsiteX6" fmla="*/ 6861 w 10691"/>
                <a:gd name="connsiteY6" fmla="*/ 13615 h 14056"/>
                <a:gd name="connsiteX7" fmla="*/ 8481 w 10691"/>
                <a:gd name="connsiteY7" fmla="*/ 13615 h 14056"/>
                <a:gd name="connsiteX8" fmla="*/ 9052 w 10691"/>
                <a:gd name="connsiteY8" fmla="*/ 13043 h 14056"/>
                <a:gd name="connsiteX9" fmla="*/ 9052 w 10691"/>
                <a:gd name="connsiteY9" fmla="*/ 12472 h 14056"/>
                <a:gd name="connsiteX10" fmla="*/ 10481 w 10691"/>
                <a:gd name="connsiteY10" fmla="*/ 10757 h 14056"/>
                <a:gd name="connsiteX11" fmla="*/ 10481 w 10691"/>
                <a:gd name="connsiteY11" fmla="*/ 9900 h 14056"/>
                <a:gd name="connsiteX12" fmla="*/ 10481 w 10691"/>
                <a:gd name="connsiteY12" fmla="*/ 7614 h 14056"/>
                <a:gd name="connsiteX13" fmla="*/ 10481 w 10691"/>
                <a:gd name="connsiteY13" fmla="*/ 3709 h 14056"/>
                <a:gd name="connsiteX14" fmla="*/ 9338 w 10691"/>
                <a:gd name="connsiteY14" fmla="*/ 1137 h 14056"/>
                <a:gd name="connsiteX15" fmla="*/ 7185 w 10691"/>
                <a:gd name="connsiteY15" fmla="*/ 1099 h 14056"/>
                <a:gd name="connsiteX16" fmla="*/ 7147 w 10691"/>
                <a:gd name="connsiteY16" fmla="*/ 1137 h 14056"/>
                <a:gd name="connsiteX17" fmla="*/ 6480 w 10691"/>
                <a:gd name="connsiteY17" fmla="*/ 1137 h 14056"/>
                <a:gd name="connsiteX18" fmla="*/ 6480 w 10691"/>
                <a:gd name="connsiteY18" fmla="*/ 1137 h 14056"/>
                <a:gd name="connsiteX19" fmla="*/ 4671 w 10691"/>
                <a:gd name="connsiteY19" fmla="*/ -292 h 14056"/>
                <a:gd name="connsiteX20" fmla="*/ 3337 w 10691"/>
                <a:gd name="connsiteY20" fmla="*/ -292 h 14056"/>
                <a:gd name="connsiteX21" fmla="*/ 289 w 10691"/>
                <a:gd name="connsiteY21" fmla="*/ 3518 h 14056"/>
                <a:gd name="connsiteX22" fmla="*/ 289 w 10691"/>
                <a:gd name="connsiteY22" fmla="*/ 6471 h 14056"/>
                <a:gd name="connsiteX23" fmla="*/ 1242 w 10691"/>
                <a:gd name="connsiteY23" fmla="*/ 7043 h 14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91" h="14056">
                  <a:moveTo>
                    <a:pt x="1718" y="7137"/>
                  </a:moveTo>
                  <a:cubicBezTo>
                    <a:pt x="1908" y="7662"/>
                    <a:pt x="1908" y="8233"/>
                    <a:pt x="1718" y="8757"/>
                  </a:cubicBezTo>
                  <a:lnTo>
                    <a:pt x="1718" y="10376"/>
                  </a:lnTo>
                  <a:cubicBezTo>
                    <a:pt x="1670" y="10595"/>
                    <a:pt x="1670" y="10824"/>
                    <a:pt x="1718" y="11043"/>
                  </a:cubicBezTo>
                  <a:cubicBezTo>
                    <a:pt x="1823" y="11405"/>
                    <a:pt x="2061" y="11710"/>
                    <a:pt x="2385" y="11900"/>
                  </a:cubicBezTo>
                  <a:cubicBezTo>
                    <a:pt x="3528" y="12472"/>
                    <a:pt x="4861" y="11900"/>
                    <a:pt x="5909" y="12948"/>
                  </a:cubicBezTo>
                  <a:cubicBezTo>
                    <a:pt x="6957" y="13996"/>
                    <a:pt x="6480" y="13520"/>
                    <a:pt x="6861" y="13615"/>
                  </a:cubicBezTo>
                  <a:cubicBezTo>
                    <a:pt x="7242" y="13710"/>
                    <a:pt x="7909" y="13615"/>
                    <a:pt x="8481" y="13615"/>
                  </a:cubicBezTo>
                  <a:cubicBezTo>
                    <a:pt x="8738" y="13500"/>
                    <a:pt x="8938" y="13300"/>
                    <a:pt x="9052" y="13043"/>
                  </a:cubicBezTo>
                  <a:cubicBezTo>
                    <a:pt x="9100" y="12853"/>
                    <a:pt x="9100" y="12662"/>
                    <a:pt x="9052" y="12472"/>
                  </a:cubicBezTo>
                  <a:cubicBezTo>
                    <a:pt x="9052" y="11614"/>
                    <a:pt x="10195" y="11519"/>
                    <a:pt x="10481" y="10757"/>
                  </a:cubicBezTo>
                  <a:cubicBezTo>
                    <a:pt x="10529" y="10472"/>
                    <a:pt x="10529" y="10185"/>
                    <a:pt x="10481" y="9900"/>
                  </a:cubicBezTo>
                  <a:cubicBezTo>
                    <a:pt x="10433" y="9138"/>
                    <a:pt x="10433" y="8376"/>
                    <a:pt x="10481" y="7614"/>
                  </a:cubicBezTo>
                  <a:cubicBezTo>
                    <a:pt x="10719" y="6318"/>
                    <a:pt x="10719" y="4995"/>
                    <a:pt x="10481" y="3709"/>
                  </a:cubicBezTo>
                  <a:cubicBezTo>
                    <a:pt x="10338" y="2766"/>
                    <a:pt x="9938" y="1880"/>
                    <a:pt x="9338" y="1137"/>
                  </a:cubicBezTo>
                  <a:cubicBezTo>
                    <a:pt x="8757" y="527"/>
                    <a:pt x="7785" y="518"/>
                    <a:pt x="7185" y="1099"/>
                  </a:cubicBezTo>
                  <a:cubicBezTo>
                    <a:pt x="7166" y="1108"/>
                    <a:pt x="7157" y="1127"/>
                    <a:pt x="7147" y="1137"/>
                  </a:cubicBezTo>
                  <a:lnTo>
                    <a:pt x="6480" y="1137"/>
                  </a:lnTo>
                  <a:lnTo>
                    <a:pt x="6480" y="1137"/>
                  </a:lnTo>
                  <a:cubicBezTo>
                    <a:pt x="6023" y="508"/>
                    <a:pt x="5395" y="13"/>
                    <a:pt x="4671" y="-292"/>
                  </a:cubicBezTo>
                  <a:cubicBezTo>
                    <a:pt x="4233" y="-435"/>
                    <a:pt x="3775" y="-435"/>
                    <a:pt x="3337" y="-292"/>
                  </a:cubicBezTo>
                  <a:cubicBezTo>
                    <a:pt x="2004" y="690"/>
                    <a:pt x="956" y="2004"/>
                    <a:pt x="289" y="3518"/>
                  </a:cubicBezTo>
                  <a:cubicBezTo>
                    <a:pt x="-139" y="4452"/>
                    <a:pt x="-139" y="5538"/>
                    <a:pt x="289" y="6471"/>
                  </a:cubicBezTo>
                  <a:cubicBezTo>
                    <a:pt x="584" y="6700"/>
                    <a:pt x="908" y="6890"/>
                    <a:pt x="1242" y="704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3" name="Freeform: Shape 632">
              <a:extLst>
                <a:ext uri="{FF2B5EF4-FFF2-40B4-BE49-F238E27FC236}">
                  <a16:creationId xmlns:a16="http://schemas.microsoft.com/office/drawing/2014/main" xmlns="" id="{BD669F2C-E52C-DD5A-D0C7-1219657D229A}"/>
                </a:ext>
              </a:extLst>
            </p:cNvPr>
            <p:cNvSpPr/>
            <p:nvPr/>
          </p:nvSpPr>
          <p:spPr>
            <a:xfrm>
              <a:off x="4612349" y="3829573"/>
              <a:ext cx="10560" cy="14132"/>
            </a:xfrm>
            <a:custGeom>
              <a:avLst/>
              <a:gdLst>
                <a:gd name="connsiteX0" fmla="*/ 1718 w 10560"/>
                <a:gd name="connsiteY0" fmla="*/ 7173 h 14132"/>
                <a:gd name="connsiteX1" fmla="*/ 1718 w 10560"/>
                <a:gd name="connsiteY1" fmla="*/ 8792 h 14132"/>
                <a:gd name="connsiteX2" fmla="*/ 1242 w 10560"/>
                <a:gd name="connsiteY2" fmla="*/ 10412 h 14132"/>
                <a:gd name="connsiteX3" fmla="*/ 1242 w 10560"/>
                <a:gd name="connsiteY3" fmla="*/ 11078 h 14132"/>
                <a:gd name="connsiteX4" fmla="*/ 1908 w 10560"/>
                <a:gd name="connsiteY4" fmla="*/ 11840 h 14132"/>
                <a:gd name="connsiteX5" fmla="*/ 5337 w 10560"/>
                <a:gd name="connsiteY5" fmla="*/ 12983 h 14132"/>
                <a:gd name="connsiteX6" fmla="*/ 6290 w 10560"/>
                <a:gd name="connsiteY6" fmla="*/ 13555 h 14132"/>
                <a:gd name="connsiteX7" fmla="*/ 7909 w 10560"/>
                <a:gd name="connsiteY7" fmla="*/ 13555 h 14132"/>
                <a:gd name="connsiteX8" fmla="*/ 8576 w 10560"/>
                <a:gd name="connsiteY8" fmla="*/ 12983 h 14132"/>
                <a:gd name="connsiteX9" fmla="*/ 8576 w 10560"/>
                <a:gd name="connsiteY9" fmla="*/ 12412 h 14132"/>
                <a:gd name="connsiteX10" fmla="*/ 9909 w 10560"/>
                <a:gd name="connsiteY10" fmla="*/ 10698 h 14132"/>
                <a:gd name="connsiteX11" fmla="*/ 9909 w 10560"/>
                <a:gd name="connsiteY11" fmla="*/ 9935 h 14132"/>
                <a:gd name="connsiteX12" fmla="*/ 10386 w 10560"/>
                <a:gd name="connsiteY12" fmla="*/ 7554 h 14132"/>
                <a:gd name="connsiteX13" fmla="*/ 10386 w 10560"/>
                <a:gd name="connsiteY13" fmla="*/ 3649 h 14132"/>
                <a:gd name="connsiteX14" fmla="*/ 9243 w 10560"/>
                <a:gd name="connsiteY14" fmla="*/ 1077 h 14132"/>
                <a:gd name="connsiteX15" fmla="*/ 6957 w 10560"/>
                <a:gd name="connsiteY15" fmla="*/ 1077 h 14132"/>
                <a:gd name="connsiteX16" fmla="*/ 6385 w 10560"/>
                <a:gd name="connsiteY16" fmla="*/ 1077 h 14132"/>
                <a:gd name="connsiteX17" fmla="*/ 6385 w 10560"/>
                <a:gd name="connsiteY17" fmla="*/ 1077 h 14132"/>
                <a:gd name="connsiteX18" fmla="*/ 4575 w 10560"/>
                <a:gd name="connsiteY18" fmla="*/ -256 h 14132"/>
                <a:gd name="connsiteX19" fmla="*/ 3337 w 10560"/>
                <a:gd name="connsiteY19" fmla="*/ -256 h 14132"/>
                <a:gd name="connsiteX20" fmla="*/ 289 w 10560"/>
                <a:gd name="connsiteY20" fmla="*/ 3554 h 14132"/>
                <a:gd name="connsiteX21" fmla="*/ 289 w 10560"/>
                <a:gd name="connsiteY21" fmla="*/ 6507 h 14132"/>
                <a:gd name="connsiteX22" fmla="*/ 1242 w 10560"/>
                <a:gd name="connsiteY22" fmla="*/ 7078 h 1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60" h="14132">
                  <a:moveTo>
                    <a:pt x="1718" y="7173"/>
                  </a:moveTo>
                  <a:cubicBezTo>
                    <a:pt x="1956" y="7688"/>
                    <a:pt x="1956" y="8278"/>
                    <a:pt x="1718" y="8792"/>
                  </a:cubicBezTo>
                  <a:lnTo>
                    <a:pt x="1242" y="10412"/>
                  </a:lnTo>
                  <a:cubicBezTo>
                    <a:pt x="1156" y="10621"/>
                    <a:pt x="1156" y="10869"/>
                    <a:pt x="1242" y="11078"/>
                  </a:cubicBezTo>
                  <a:cubicBezTo>
                    <a:pt x="1299" y="11441"/>
                    <a:pt x="1556" y="11736"/>
                    <a:pt x="1908" y="11840"/>
                  </a:cubicBezTo>
                  <a:cubicBezTo>
                    <a:pt x="2956" y="12412"/>
                    <a:pt x="4290" y="11840"/>
                    <a:pt x="5337" y="12983"/>
                  </a:cubicBezTo>
                  <a:lnTo>
                    <a:pt x="6290" y="13555"/>
                  </a:lnTo>
                  <a:cubicBezTo>
                    <a:pt x="6804" y="13793"/>
                    <a:pt x="7395" y="13793"/>
                    <a:pt x="7909" y="13555"/>
                  </a:cubicBezTo>
                  <a:cubicBezTo>
                    <a:pt x="7909" y="13555"/>
                    <a:pt x="8481" y="13555"/>
                    <a:pt x="8576" y="12983"/>
                  </a:cubicBezTo>
                  <a:cubicBezTo>
                    <a:pt x="8528" y="12793"/>
                    <a:pt x="8528" y="12603"/>
                    <a:pt x="8576" y="12412"/>
                  </a:cubicBezTo>
                  <a:cubicBezTo>
                    <a:pt x="8576" y="11650"/>
                    <a:pt x="9719" y="11460"/>
                    <a:pt x="9909" y="10698"/>
                  </a:cubicBezTo>
                  <a:cubicBezTo>
                    <a:pt x="9948" y="10450"/>
                    <a:pt x="9948" y="10183"/>
                    <a:pt x="9909" y="9935"/>
                  </a:cubicBezTo>
                  <a:cubicBezTo>
                    <a:pt x="9967" y="9126"/>
                    <a:pt x="10129" y="8326"/>
                    <a:pt x="10386" y="7554"/>
                  </a:cubicBezTo>
                  <a:cubicBezTo>
                    <a:pt x="10576" y="6259"/>
                    <a:pt x="10576" y="4944"/>
                    <a:pt x="10386" y="3649"/>
                  </a:cubicBezTo>
                  <a:cubicBezTo>
                    <a:pt x="10224" y="2715"/>
                    <a:pt x="9833" y="1829"/>
                    <a:pt x="9243" y="1077"/>
                  </a:cubicBezTo>
                  <a:cubicBezTo>
                    <a:pt x="8576" y="534"/>
                    <a:pt x="7623" y="534"/>
                    <a:pt x="6957" y="1077"/>
                  </a:cubicBezTo>
                  <a:cubicBezTo>
                    <a:pt x="6957" y="1077"/>
                    <a:pt x="6957" y="1077"/>
                    <a:pt x="6385" y="1077"/>
                  </a:cubicBezTo>
                  <a:cubicBezTo>
                    <a:pt x="5814" y="1077"/>
                    <a:pt x="6385" y="1077"/>
                    <a:pt x="6385" y="1077"/>
                  </a:cubicBezTo>
                  <a:cubicBezTo>
                    <a:pt x="5966" y="430"/>
                    <a:pt x="5318" y="-47"/>
                    <a:pt x="4575" y="-256"/>
                  </a:cubicBezTo>
                  <a:cubicBezTo>
                    <a:pt x="4185" y="-447"/>
                    <a:pt x="3728" y="-447"/>
                    <a:pt x="3337" y="-256"/>
                  </a:cubicBezTo>
                  <a:cubicBezTo>
                    <a:pt x="1985" y="696"/>
                    <a:pt x="927" y="2020"/>
                    <a:pt x="289" y="3554"/>
                  </a:cubicBezTo>
                  <a:cubicBezTo>
                    <a:pt x="-139" y="4487"/>
                    <a:pt x="-139" y="5573"/>
                    <a:pt x="289" y="6507"/>
                  </a:cubicBezTo>
                  <a:cubicBezTo>
                    <a:pt x="585" y="6735"/>
                    <a:pt x="908" y="6926"/>
                    <a:pt x="1242" y="7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4" name="Freeform: Shape 633">
              <a:extLst>
                <a:ext uri="{FF2B5EF4-FFF2-40B4-BE49-F238E27FC236}">
                  <a16:creationId xmlns:a16="http://schemas.microsoft.com/office/drawing/2014/main" xmlns="" id="{DBA71D2D-CF20-277F-D3A8-8C5D38D549C8}"/>
                </a:ext>
              </a:extLst>
            </p:cNvPr>
            <p:cNvSpPr/>
            <p:nvPr/>
          </p:nvSpPr>
          <p:spPr>
            <a:xfrm>
              <a:off x="4688955" y="3834431"/>
              <a:ext cx="10702" cy="14799"/>
            </a:xfrm>
            <a:custGeom>
              <a:avLst/>
              <a:gdLst>
                <a:gd name="connsiteX0" fmla="*/ 2074 w 10702"/>
                <a:gd name="connsiteY0" fmla="*/ 7840 h 14799"/>
                <a:gd name="connsiteX1" fmla="*/ 2074 w 10702"/>
                <a:gd name="connsiteY1" fmla="*/ 9459 h 14799"/>
                <a:gd name="connsiteX2" fmla="*/ 1598 w 10702"/>
                <a:gd name="connsiteY2" fmla="*/ 11078 h 14799"/>
                <a:gd name="connsiteX3" fmla="*/ 1598 w 10702"/>
                <a:gd name="connsiteY3" fmla="*/ 11745 h 14799"/>
                <a:gd name="connsiteX4" fmla="*/ 2264 w 10702"/>
                <a:gd name="connsiteY4" fmla="*/ 12603 h 14799"/>
                <a:gd name="connsiteX5" fmla="*/ 5788 w 10702"/>
                <a:gd name="connsiteY5" fmla="*/ 13650 h 14799"/>
                <a:gd name="connsiteX6" fmla="*/ 6741 w 10702"/>
                <a:gd name="connsiteY6" fmla="*/ 14222 h 14799"/>
                <a:gd name="connsiteX7" fmla="*/ 8360 w 10702"/>
                <a:gd name="connsiteY7" fmla="*/ 14222 h 14799"/>
                <a:gd name="connsiteX8" fmla="*/ 9122 w 10702"/>
                <a:gd name="connsiteY8" fmla="*/ 12983 h 14799"/>
                <a:gd name="connsiteX9" fmla="*/ 9122 w 10702"/>
                <a:gd name="connsiteY9" fmla="*/ 12412 h 14799"/>
                <a:gd name="connsiteX10" fmla="*/ 10456 w 10702"/>
                <a:gd name="connsiteY10" fmla="*/ 10698 h 14799"/>
                <a:gd name="connsiteX11" fmla="*/ 10456 w 10702"/>
                <a:gd name="connsiteY11" fmla="*/ 9840 h 14799"/>
                <a:gd name="connsiteX12" fmla="*/ 10456 w 10702"/>
                <a:gd name="connsiteY12" fmla="*/ 7459 h 14799"/>
                <a:gd name="connsiteX13" fmla="*/ 10456 w 10702"/>
                <a:gd name="connsiteY13" fmla="*/ 3649 h 14799"/>
                <a:gd name="connsiteX14" fmla="*/ 9313 w 10702"/>
                <a:gd name="connsiteY14" fmla="*/ 1077 h 14799"/>
                <a:gd name="connsiteX15" fmla="*/ 7122 w 10702"/>
                <a:gd name="connsiteY15" fmla="*/ 1077 h 14799"/>
                <a:gd name="connsiteX16" fmla="*/ 6455 w 10702"/>
                <a:gd name="connsiteY16" fmla="*/ 1077 h 14799"/>
                <a:gd name="connsiteX17" fmla="*/ 6455 w 10702"/>
                <a:gd name="connsiteY17" fmla="*/ 1077 h 14799"/>
                <a:gd name="connsiteX18" fmla="*/ 4550 w 10702"/>
                <a:gd name="connsiteY18" fmla="*/ -256 h 14799"/>
                <a:gd name="connsiteX19" fmla="*/ 3312 w 10702"/>
                <a:gd name="connsiteY19" fmla="*/ -256 h 14799"/>
                <a:gd name="connsiteX20" fmla="*/ 264 w 10702"/>
                <a:gd name="connsiteY20" fmla="*/ 3649 h 14799"/>
                <a:gd name="connsiteX21" fmla="*/ 264 w 10702"/>
                <a:gd name="connsiteY21" fmla="*/ 6507 h 14799"/>
                <a:gd name="connsiteX22" fmla="*/ 1121 w 10702"/>
                <a:gd name="connsiteY22" fmla="*/ 7173 h 14799"/>
                <a:gd name="connsiteX23" fmla="*/ 2074 w 10702"/>
                <a:gd name="connsiteY23" fmla="*/ 7840 h 1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02" h="14799">
                  <a:moveTo>
                    <a:pt x="2074" y="7840"/>
                  </a:moveTo>
                  <a:cubicBezTo>
                    <a:pt x="2217" y="8373"/>
                    <a:pt x="2217" y="8926"/>
                    <a:pt x="2074" y="9459"/>
                  </a:cubicBezTo>
                  <a:lnTo>
                    <a:pt x="1598" y="11078"/>
                  </a:lnTo>
                  <a:cubicBezTo>
                    <a:pt x="1550" y="11297"/>
                    <a:pt x="1550" y="11526"/>
                    <a:pt x="1598" y="11745"/>
                  </a:cubicBezTo>
                  <a:cubicBezTo>
                    <a:pt x="1674" y="12117"/>
                    <a:pt x="1921" y="12431"/>
                    <a:pt x="2264" y="12603"/>
                  </a:cubicBezTo>
                  <a:cubicBezTo>
                    <a:pt x="3407" y="13174"/>
                    <a:pt x="4741" y="12603"/>
                    <a:pt x="5788" y="13650"/>
                  </a:cubicBezTo>
                  <a:lnTo>
                    <a:pt x="6741" y="14222"/>
                  </a:lnTo>
                  <a:cubicBezTo>
                    <a:pt x="7255" y="14460"/>
                    <a:pt x="7846" y="14460"/>
                    <a:pt x="8360" y="14222"/>
                  </a:cubicBezTo>
                  <a:cubicBezTo>
                    <a:pt x="8856" y="14022"/>
                    <a:pt x="9160" y="13517"/>
                    <a:pt x="9122" y="12983"/>
                  </a:cubicBezTo>
                  <a:cubicBezTo>
                    <a:pt x="9075" y="12793"/>
                    <a:pt x="9075" y="12603"/>
                    <a:pt x="9122" y="12412"/>
                  </a:cubicBezTo>
                  <a:cubicBezTo>
                    <a:pt x="9122" y="11554"/>
                    <a:pt x="10265" y="11460"/>
                    <a:pt x="10456" y="10698"/>
                  </a:cubicBezTo>
                  <a:cubicBezTo>
                    <a:pt x="10503" y="10412"/>
                    <a:pt x="10503" y="10126"/>
                    <a:pt x="10456" y="9840"/>
                  </a:cubicBezTo>
                  <a:cubicBezTo>
                    <a:pt x="10456" y="9078"/>
                    <a:pt x="10456" y="8316"/>
                    <a:pt x="10456" y="7459"/>
                  </a:cubicBezTo>
                  <a:cubicBezTo>
                    <a:pt x="10742" y="6202"/>
                    <a:pt x="10742" y="4906"/>
                    <a:pt x="10456" y="3649"/>
                  </a:cubicBezTo>
                  <a:cubicBezTo>
                    <a:pt x="10332" y="2696"/>
                    <a:pt x="9932" y="1801"/>
                    <a:pt x="9313" y="1077"/>
                  </a:cubicBezTo>
                  <a:cubicBezTo>
                    <a:pt x="8675" y="553"/>
                    <a:pt x="7760" y="553"/>
                    <a:pt x="7122" y="1077"/>
                  </a:cubicBezTo>
                  <a:cubicBezTo>
                    <a:pt x="7122" y="1077"/>
                    <a:pt x="6646" y="1077"/>
                    <a:pt x="6455" y="1077"/>
                  </a:cubicBezTo>
                  <a:lnTo>
                    <a:pt x="6455" y="1077"/>
                  </a:lnTo>
                  <a:cubicBezTo>
                    <a:pt x="5979" y="439"/>
                    <a:pt x="5312" y="-28"/>
                    <a:pt x="4550" y="-256"/>
                  </a:cubicBezTo>
                  <a:cubicBezTo>
                    <a:pt x="4160" y="-447"/>
                    <a:pt x="3703" y="-447"/>
                    <a:pt x="3312" y="-256"/>
                  </a:cubicBezTo>
                  <a:cubicBezTo>
                    <a:pt x="1969" y="753"/>
                    <a:pt x="921" y="2096"/>
                    <a:pt x="264" y="3649"/>
                  </a:cubicBezTo>
                  <a:cubicBezTo>
                    <a:pt x="264" y="4506"/>
                    <a:pt x="-403" y="5744"/>
                    <a:pt x="264" y="6507"/>
                  </a:cubicBezTo>
                  <a:cubicBezTo>
                    <a:pt x="502" y="6783"/>
                    <a:pt x="798" y="7002"/>
                    <a:pt x="1121" y="7173"/>
                  </a:cubicBezTo>
                  <a:cubicBezTo>
                    <a:pt x="1121" y="7173"/>
                    <a:pt x="1979" y="7840"/>
                    <a:pt x="2074" y="784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5" name="Freeform: Shape 634">
              <a:extLst>
                <a:ext uri="{FF2B5EF4-FFF2-40B4-BE49-F238E27FC236}">
                  <a16:creationId xmlns:a16="http://schemas.microsoft.com/office/drawing/2014/main" xmlns="" id="{89B29D82-EC99-34BB-195C-BB7B9951B63D}"/>
                </a:ext>
              </a:extLst>
            </p:cNvPr>
            <p:cNvSpPr/>
            <p:nvPr/>
          </p:nvSpPr>
          <p:spPr>
            <a:xfrm>
              <a:off x="4783443" y="3824102"/>
              <a:ext cx="11083" cy="13901"/>
            </a:xfrm>
            <a:custGeom>
              <a:avLst/>
              <a:gdLst>
                <a:gd name="connsiteX0" fmla="*/ 2645 w 11083"/>
                <a:gd name="connsiteY0" fmla="*/ 7121 h 13901"/>
                <a:gd name="connsiteX1" fmla="*/ 2645 w 11083"/>
                <a:gd name="connsiteY1" fmla="*/ 8740 h 13901"/>
                <a:gd name="connsiteX2" fmla="*/ 2169 w 11083"/>
                <a:gd name="connsiteY2" fmla="*/ 10359 h 13901"/>
                <a:gd name="connsiteX3" fmla="*/ 2169 w 11083"/>
                <a:gd name="connsiteY3" fmla="*/ 11026 h 13901"/>
                <a:gd name="connsiteX4" fmla="*/ 2836 w 11083"/>
                <a:gd name="connsiteY4" fmla="*/ 11883 h 13901"/>
                <a:gd name="connsiteX5" fmla="*/ 6360 w 11083"/>
                <a:gd name="connsiteY5" fmla="*/ 12836 h 13901"/>
                <a:gd name="connsiteX6" fmla="*/ 7313 w 11083"/>
                <a:gd name="connsiteY6" fmla="*/ 13502 h 13901"/>
                <a:gd name="connsiteX7" fmla="*/ 8932 w 11083"/>
                <a:gd name="connsiteY7" fmla="*/ 13502 h 13901"/>
                <a:gd name="connsiteX8" fmla="*/ 9503 w 11083"/>
                <a:gd name="connsiteY8" fmla="*/ 12931 h 13901"/>
                <a:gd name="connsiteX9" fmla="*/ 9503 w 11083"/>
                <a:gd name="connsiteY9" fmla="*/ 12359 h 13901"/>
                <a:gd name="connsiteX10" fmla="*/ 10837 w 11083"/>
                <a:gd name="connsiteY10" fmla="*/ 10645 h 13901"/>
                <a:gd name="connsiteX11" fmla="*/ 10837 w 11083"/>
                <a:gd name="connsiteY11" fmla="*/ 9788 h 13901"/>
                <a:gd name="connsiteX12" fmla="*/ 10837 w 11083"/>
                <a:gd name="connsiteY12" fmla="*/ 7407 h 13901"/>
                <a:gd name="connsiteX13" fmla="*/ 10837 w 11083"/>
                <a:gd name="connsiteY13" fmla="*/ 3596 h 13901"/>
                <a:gd name="connsiteX14" fmla="*/ 9694 w 11083"/>
                <a:gd name="connsiteY14" fmla="*/ 1024 h 13901"/>
                <a:gd name="connsiteX15" fmla="*/ 7408 w 11083"/>
                <a:gd name="connsiteY15" fmla="*/ 1024 h 13901"/>
                <a:gd name="connsiteX16" fmla="*/ 6836 w 11083"/>
                <a:gd name="connsiteY16" fmla="*/ 1024 h 13901"/>
                <a:gd name="connsiteX17" fmla="*/ 6360 w 11083"/>
                <a:gd name="connsiteY17" fmla="*/ 1024 h 13901"/>
                <a:gd name="connsiteX18" fmla="*/ 4550 w 11083"/>
                <a:gd name="connsiteY18" fmla="*/ -213 h 13901"/>
                <a:gd name="connsiteX19" fmla="*/ 3312 w 11083"/>
                <a:gd name="connsiteY19" fmla="*/ -213 h 13901"/>
                <a:gd name="connsiteX20" fmla="*/ 264 w 11083"/>
                <a:gd name="connsiteY20" fmla="*/ 3692 h 13901"/>
                <a:gd name="connsiteX21" fmla="*/ 264 w 11083"/>
                <a:gd name="connsiteY21" fmla="*/ 6549 h 13901"/>
                <a:gd name="connsiteX22" fmla="*/ 1217 w 11083"/>
                <a:gd name="connsiteY22" fmla="*/ 7216 h 1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083" h="13901">
                  <a:moveTo>
                    <a:pt x="2645" y="7121"/>
                  </a:moveTo>
                  <a:cubicBezTo>
                    <a:pt x="2883" y="7635"/>
                    <a:pt x="2883" y="8226"/>
                    <a:pt x="2645" y="8740"/>
                  </a:cubicBezTo>
                  <a:lnTo>
                    <a:pt x="2169" y="10359"/>
                  </a:lnTo>
                  <a:cubicBezTo>
                    <a:pt x="2169" y="10359"/>
                    <a:pt x="2169" y="10835"/>
                    <a:pt x="2169" y="11026"/>
                  </a:cubicBezTo>
                  <a:cubicBezTo>
                    <a:pt x="2245" y="11398"/>
                    <a:pt x="2493" y="11712"/>
                    <a:pt x="2836" y="11883"/>
                  </a:cubicBezTo>
                  <a:cubicBezTo>
                    <a:pt x="3979" y="12359"/>
                    <a:pt x="5312" y="11883"/>
                    <a:pt x="6360" y="12836"/>
                  </a:cubicBezTo>
                  <a:cubicBezTo>
                    <a:pt x="6655" y="13093"/>
                    <a:pt x="6970" y="13312"/>
                    <a:pt x="7313" y="13502"/>
                  </a:cubicBezTo>
                  <a:cubicBezTo>
                    <a:pt x="7884" y="13502"/>
                    <a:pt x="8360" y="13502"/>
                    <a:pt x="8932" y="13502"/>
                  </a:cubicBezTo>
                  <a:cubicBezTo>
                    <a:pt x="9208" y="13417"/>
                    <a:pt x="9418" y="13207"/>
                    <a:pt x="9503" y="12931"/>
                  </a:cubicBezTo>
                  <a:lnTo>
                    <a:pt x="9503" y="12359"/>
                  </a:lnTo>
                  <a:cubicBezTo>
                    <a:pt x="9503" y="11598"/>
                    <a:pt x="10551" y="11407"/>
                    <a:pt x="10837" y="10645"/>
                  </a:cubicBezTo>
                  <a:lnTo>
                    <a:pt x="10837" y="9788"/>
                  </a:lnTo>
                  <a:cubicBezTo>
                    <a:pt x="10837" y="9026"/>
                    <a:pt x="10837" y="8264"/>
                    <a:pt x="10837" y="7407"/>
                  </a:cubicBezTo>
                  <a:cubicBezTo>
                    <a:pt x="11123" y="6149"/>
                    <a:pt x="11123" y="4854"/>
                    <a:pt x="10837" y="3596"/>
                  </a:cubicBezTo>
                  <a:cubicBezTo>
                    <a:pt x="10713" y="2644"/>
                    <a:pt x="10313" y="1758"/>
                    <a:pt x="9694" y="1024"/>
                  </a:cubicBezTo>
                  <a:cubicBezTo>
                    <a:pt x="9027" y="482"/>
                    <a:pt x="8075" y="482"/>
                    <a:pt x="7408" y="1024"/>
                  </a:cubicBezTo>
                  <a:cubicBezTo>
                    <a:pt x="7408" y="1024"/>
                    <a:pt x="7408" y="1024"/>
                    <a:pt x="6836" y="1024"/>
                  </a:cubicBezTo>
                  <a:cubicBezTo>
                    <a:pt x="6265" y="1024"/>
                    <a:pt x="6836" y="1024"/>
                    <a:pt x="6360" y="1024"/>
                  </a:cubicBezTo>
                  <a:cubicBezTo>
                    <a:pt x="5884" y="444"/>
                    <a:pt x="5255" y="15"/>
                    <a:pt x="4550" y="-213"/>
                  </a:cubicBezTo>
                  <a:cubicBezTo>
                    <a:pt x="4169" y="-461"/>
                    <a:pt x="3693" y="-461"/>
                    <a:pt x="3312" y="-213"/>
                  </a:cubicBezTo>
                  <a:cubicBezTo>
                    <a:pt x="1969" y="796"/>
                    <a:pt x="921" y="2139"/>
                    <a:pt x="264" y="3692"/>
                  </a:cubicBezTo>
                  <a:cubicBezTo>
                    <a:pt x="264" y="4549"/>
                    <a:pt x="-403" y="5787"/>
                    <a:pt x="264" y="6549"/>
                  </a:cubicBezTo>
                  <a:cubicBezTo>
                    <a:pt x="512" y="6854"/>
                    <a:pt x="845" y="7083"/>
                    <a:pt x="1217" y="72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6" name="Freeform: Shape 635">
              <a:extLst>
                <a:ext uri="{FF2B5EF4-FFF2-40B4-BE49-F238E27FC236}">
                  <a16:creationId xmlns:a16="http://schemas.microsoft.com/office/drawing/2014/main" xmlns="" id="{58450336-D969-BAED-39B2-118D39685CC6}"/>
                </a:ext>
              </a:extLst>
            </p:cNvPr>
            <p:cNvSpPr/>
            <p:nvPr/>
          </p:nvSpPr>
          <p:spPr>
            <a:xfrm>
              <a:off x="4881265" y="3818472"/>
              <a:ext cx="10666" cy="14558"/>
            </a:xfrm>
            <a:custGeom>
              <a:avLst/>
              <a:gdLst>
                <a:gd name="connsiteX0" fmla="*/ 1693 w 10666"/>
                <a:gd name="connsiteY0" fmla="*/ 7702 h 14558"/>
                <a:gd name="connsiteX1" fmla="*/ 1693 w 10666"/>
                <a:gd name="connsiteY1" fmla="*/ 9321 h 14558"/>
                <a:gd name="connsiteX2" fmla="*/ 1693 w 10666"/>
                <a:gd name="connsiteY2" fmla="*/ 10940 h 14558"/>
                <a:gd name="connsiteX3" fmla="*/ 1693 w 10666"/>
                <a:gd name="connsiteY3" fmla="*/ 11607 h 14558"/>
                <a:gd name="connsiteX4" fmla="*/ 2455 w 10666"/>
                <a:gd name="connsiteY4" fmla="*/ 12369 h 14558"/>
                <a:gd name="connsiteX5" fmla="*/ 5884 w 10666"/>
                <a:gd name="connsiteY5" fmla="*/ 13417 h 14558"/>
                <a:gd name="connsiteX6" fmla="*/ 6932 w 10666"/>
                <a:gd name="connsiteY6" fmla="*/ 13988 h 14558"/>
                <a:gd name="connsiteX7" fmla="*/ 8456 w 10666"/>
                <a:gd name="connsiteY7" fmla="*/ 13988 h 14558"/>
                <a:gd name="connsiteX8" fmla="*/ 9122 w 10666"/>
                <a:gd name="connsiteY8" fmla="*/ 13417 h 14558"/>
                <a:gd name="connsiteX9" fmla="*/ 9122 w 10666"/>
                <a:gd name="connsiteY9" fmla="*/ 12845 h 14558"/>
                <a:gd name="connsiteX10" fmla="*/ 10456 w 10666"/>
                <a:gd name="connsiteY10" fmla="*/ 11036 h 14558"/>
                <a:gd name="connsiteX11" fmla="*/ 10456 w 10666"/>
                <a:gd name="connsiteY11" fmla="*/ 9893 h 14558"/>
                <a:gd name="connsiteX12" fmla="*/ 10456 w 10666"/>
                <a:gd name="connsiteY12" fmla="*/ 7511 h 14558"/>
                <a:gd name="connsiteX13" fmla="*/ 10456 w 10666"/>
                <a:gd name="connsiteY13" fmla="*/ 3606 h 14558"/>
                <a:gd name="connsiteX14" fmla="*/ 9218 w 10666"/>
                <a:gd name="connsiteY14" fmla="*/ 1034 h 14558"/>
                <a:gd name="connsiteX15" fmla="*/ 7027 w 10666"/>
                <a:gd name="connsiteY15" fmla="*/ 1034 h 14558"/>
                <a:gd name="connsiteX16" fmla="*/ 6360 w 10666"/>
                <a:gd name="connsiteY16" fmla="*/ 1034 h 14558"/>
                <a:gd name="connsiteX17" fmla="*/ 6360 w 10666"/>
                <a:gd name="connsiteY17" fmla="*/ 1034 h 14558"/>
                <a:gd name="connsiteX18" fmla="*/ 4455 w 10666"/>
                <a:gd name="connsiteY18" fmla="*/ -299 h 14558"/>
                <a:gd name="connsiteX19" fmla="*/ 3217 w 10666"/>
                <a:gd name="connsiteY19" fmla="*/ -299 h 14558"/>
                <a:gd name="connsiteX20" fmla="*/ 264 w 10666"/>
                <a:gd name="connsiteY20" fmla="*/ 3701 h 14558"/>
                <a:gd name="connsiteX21" fmla="*/ 264 w 10666"/>
                <a:gd name="connsiteY21" fmla="*/ 6559 h 14558"/>
                <a:gd name="connsiteX22" fmla="*/ 1121 w 10666"/>
                <a:gd name="connsiteY22" fmla="*/ 7131 h 1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6" h="14558">
                  <a:moveTo>
                    <a:pt x="1693" y="7702"/>
                  </a:moveTo>
                  <a:cubicBezTo>
                    <a:pt x="1931" y="8216"/>
                    <a:pt x="1931" y="8807"/>
                    <a:pt x="1693" y="9321"/>
                  </a:cubicBezTo>
                  <a:lnTo>
                    <a:pt x="1693" y="10940"/>
                  </a:lnTo>
                  <a:cubicBezTo>
                    <a:pt x="1645" y="11159"/>
                    <a:pt x="1645" y="11388"/>
                    <a:pt x="1693" y="11607"/>
                  </a:cubicBezTo>
                  <a:cubicBezTo>
                    <a:pt x="1788" y="11979"/>
                    <a:pt x="2083" y="12274"/>
                    <a:pt x="2455" y="12369"/>
                  </a:cubicBezTo>
                  <a:cubicBezTo>
                    <a:pt x="3503" y="12941"/>
                    <a:pt x="4836" y="12369"/>
                    <a:pt x="5884" y="13417"/>
                  </a:cubicBezTo>
                  <a:cubicBezTo>
                    <a:pt x="6208" y="13645"/>
                    <a:pt x="6560" y="13836"/>
                    <a:pt x="6932" y="13988"/>
                  </a:cubicBezTo>
                  <a:cubicBezTo>
                    <a:pt x="7417" y="14217"/>
                    <a:pt x="7970" y="14217"/>
                    <a:pt x="8456" y="13988"/>
                  </a:cubicBezTo>
                  <a:cubicBezTo>
                    <a:pt x="8751" y="13903"/>
                    <a:pt x="8999" y="13693"/>
                    <a:pt x="9122" y="13417"/>
                  </a:cubicBezTo>
                  <a:cubicBezTo>
                    <a:pt x="9075" y="13226"/>
                    <a:pt x="9075" y="13036"/>
                    <a:pt x="9122" y="12845"/>
                  </a:cubicBezTo>
                  <a:cubicBezTo>
                    <a:pt x="9122" y="11988"/>
                    <a:pt x="10170" y="11893"/>
                    <a:pt x="10456" y="11036"/>
                  </a:cubicBezTo>
                  <a:lnTo>
                    <a:pt x="10456" y="9893"/>
                  </a:lnTo>
                  <a:cubicBezTo>
                    <a:pt x="10399" y="9102"/>
                    <a:pt x="10399" y="8302"/>
                    <a:pt x="10456" y="7511"/>
                  </a:cubicBezTo>
                  <a:cubicBezTo>
                    <a:pt x="10694" y="6225"/>
                    <a:pt x="10694" y="4902"/>
                    <a:pt x="10456" y="3606"/>
                  </a:cubicBezTo>
                  <a:cubicBezTo>
                    <a:pt x="10218" y="2673"/>
                    <a:pt x="9799" y="1797"/>
                    <a:pt x="9218" y="1034"/>
                  </a:cubicBezTo>
                  <a:cubicBezTo>
                    <a:pt x="8579" y="511"/>
                    <a:pt x="7665" y="511"/>
                    <a:pt x="7027" y="1034"/>
                  </a:cubicBezTo>
                  <a:cubicBezTo>
                    <a:pt x="7027" y="1034"/>
                    <a:pt x="7027" y="1034"/>
                    <a:pt x="6360" y="1034"/>
                  </a:cubicBezTo>
                  <a:cubicBezTo>
                    <a:pt x="5693" y="1034"/>
                    <a:pt x="6360" y="1034"/>
                    <a:pt x="6360" y="1034"/>
                  </a:cubicBezTo>
                  <a:cubicBezTo>
                    <a:pt x="5865" y="415"/>
                    <a:pt x="5208" y="-52"/>
                    <a:pt x="4455" y="-299"/>
                  </a:cubicBezTo>
                  <a:cubicBezTo>
                    <a:pt x="4055" y="-432"/>
                    <a:pt x="3617" y="-432"/>
                    <a:pt x="3217" y="-299"/>
                  </a:cubicBezTo>
                  <a:cubicBezTo>
                    <a:pt x="1836" y="691"/>
                    <a:pt x="807" y="2092"/>
                    <a:pt x="264" y="3701"/>
                  </a:cubicBezTo>
                  <a:cubicBezTo>
                    <a:pt x="264" y="4559"/>
                    <a:pt x="-403" y="5797"/>
                    <a:pt x="264" y="6559"/>
                  </a:cubicBezTo>
                  <a:cubicBezTo>
                    <a:pt x="931" y="7321"/>
                    <a:pt x="836" y="6559"/>
                    <a:pt x="1121" y="713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7" name="Freeform: Shape 636">
              <a:extLst>
                <a:ext uri="{FF2B5EF4-FFF2-40B4-BE49-F238E27FC236}">
                  <a16:creationId xmlns:a16="http://schemas.microsoft.com/office/drawing/2014/main" xmlns="" id="{B408B69C-4C39-EE59-8E1B-203500AC8161}"/>
                </a:ext>
              </a:extLst>
            </p:cNvPr>
            <p:cNvSpPr/>
            <p:nvPr/>
          </p:nvSpPr>
          <p:spPr>
            <a:xfrm>
              <a:off x="4981034" y="3826144"/>
              <a:ext cx="10660" cy="14111"/>
            </a:xfrm>
            <a:custGeom>
              <a:avLst/>
              <a:gdLst>
                <a:gd name="connsiteX0" fmla="*/ 2222 w 10660"/>
                <a:gd name="connsiteY0" fmla="*/ 7269 h 14111"/>
                <a:gd name="connsiteX1" fmla="*/ 2222 w 10660"/>
                <a:gd name="connsiteY1" fmla="*/ 8888 h 14111"/>
                <a:gd name="connsiteX2" fmla="*/ 1746 w 10660"/>
                <a:gd name="connsiteY2" fmla="*/ 10507 h 14111"/>
                <a:gd name="connsiteX3" fmla="*/ 1746 w 10660"/>
                <a:gd name="connsiteY3" fmla="*/ 11174 h 14111"/>
                <a:gd name="connsiteX4" fmla="*/ 2413 w 10660"/>
                <a:gd name="connsiteY4" fmla="*/ 11936 h 14111"/>
                <a:gd name="connsiteX5" fmla="*/ 5937 w 10660"/>
                <a:gd name="connsiteY5" fmla="*/ 12984 h 14111"/>
                <a:gd name="connsiteX6" fmla="*/ 6985 w 10660"/>
                <a:gd name="connsiteY6" fmla="*/ 13555 h 14111"/>
                <a:gd name="connsiteX7" fmla="*/ 8509 w 10660"/>
                <a:gd name="connsiteY7" fmla="*/ 13555 h 14111"/>
                <a:gd name="connsiteX8" fmla="*/ 9175 w 10660"/>
                <a:gd name="connsiteY8" fmla="*/ 12984 h 14111"/>
                <a:gd name="connsiteX9" fmla="*/ 9175 w 10660"/>
                <a:gd name="connsiteY9" fmla="*/ 12412 h 14111"/>
                <a:gd name="connsiteX10" fmla="*/ 10414 w 10660"/>
                <a:gd name="connsiteY10" fmla="*/ 10603 h 14111"/>
                <a:gd name="connsiteX11" fmla="*/ 10414 w 10660"/>
                <a:gd name="connsiteY11" fmla="*/ 9840 h 14111"/>
                <a:gd name="connsiteX12" fmla="*/ 10414 w 10660"/>
                <a:gd name="connsiteY12" fmla="*/ 7459 h 14111"/>
                <a:gd name="connsiteX13" fmla="*/ 10414 w 10660"/>
                <a:gd name="connsiteY13" fmla="*/ 3650 h 14111"/>
                <a:gd name="connsiteX14" fmla="*/ 9175 w 10660"/>
                <a:gd name="connsiteY14" fmla="*/ 1078 h 14111"/>
                <a:gd name="connsiteX15" fmla="*/ 6985 w 10660"/>
                <a:gd name="connsiteY15" fmla="*/ 1078 h 14111"/>
                <a:gd name="connsiteX16" fmla="*/ 6318 w 10660"/>
                <a:gd name="connsiteY16" fmla="*/ 1078 h 14111"/>
                <a:gd name="connsiteX17" fmla="*/ 6318 w 10660"/>
                <a:gd name="connsiteY17" fmla="*/ 1078 h 14111"/>
                <a:gd name="connsiteX18" fmla="*/ 4413 w 10660"/>
                <a:gd name="connsiteY18" fmla="*/ -256 h 14111"/>
                <a:gd name="connsiteX19" fmla="*/ 3174 w 10660"/>
                <a:gd name="connsiteY19" fmla="*/ -256 h 14111"/>
                <a:gd name="connsiteX20" fmla="*/ 222 w 10660"/>
                <a:gd name="connsiteY20" fmla="*/ 3650 h 14111"/>
                <a:gd name="connsiteX21" fmla="*/ 222 w 10660"/>
                <a:gd name="connsiteY21" fmla="*/ 6507 h 14111"/>
                <a:gd name="connsiteX22" fmla="*/ 1079 w 10660"/>
                <a:gd name="connsiteY22" fmla="*/ 7174 h 14111"/>
                <a:gd name="connsiteX23" fmla="*/ 2222 w 10660"/>
                <a:gd name="connsiteY23" fmla="*/ 7269 h 14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60" h="14111">
                  <a:moveTo>
                    <a:pt x="2222" y="7269"/>
                  </a:moveTo>
                  <a:cubicBezTo>
                    <a:pt x="2413" y="7793"/>
                    <a:pt x="2413" y="8364"/>
                    <a:pt x="2222" y="8888"/>
                  </a:cubicBezTo>
                  <a:lnTo>
                    <a:pt x="1746" y="10507"/>
                  </a:lnTo>
                  <a:cubicBezTo>
                    <a:pt x="1746" y="10507"/>
                    <a:pt x="1746" y="10507"/>
                    <a:pt x="1746" y="11174"/>
                  </a:cubicBezTo>
                  <a:cubicBezTo>
                    <a:pt x="1803" y="11536"/>
                    <a:pt x="2060" y="11831"/>
                    <a:pt x="2413" y="11936"/>
                  </a:cubicBezTo>
                  <a:cubicBezTo>
                    <a:pt x="3556" y="12508"/>
                    <a:pt x="4889" y="11936"/>
                    <a:pt x="5937" y="12984"/>
                  </a:cubicBezTo>
                  <a:cubicBezTo>
                    <a:pt x="6261" y="13212"/>
                    <a:pt x="6613" y="13403"/>
                    <a:pt x="6985" y="13555"/>
                  </a:cubicBezTo>
                  <a:cubicBezTo>
                    <a:pt x="7470" y="13765"/>
                    <a:pt x="8023" y="13765"/>
                    <a:pt x="8509" y="13555"/>
                  </a:cubicBezTo>
                  <a:cubicBezTo>
                    <a:pt x="8509" y="13555"/>
                    <a:pt x="9080" y="13555"/>
                    <a:pt x="9175" y="12984"/>
                  </a:cubicBezTo>
                  <a:cubicBezTo>
                    <a:pt x="9128" y="12793"/>
                    <a:pt x="9128" y="12603"/>
                    <a:pt x="9175" y="12412"/>
                  </a:cubicBezTo>
                  <a:cubicBezTo>
                    <a:pt x="9175" y="11555"/>
                    <a:pt x="10223" y="11460"/>
                    <a:pt x="10414" y="10603"/>
                  </a:cubicBezTo>
                  <a:cubicBezTo>
                    <a:pt x="10471" y="10355"/>
                    <a:pt x="10471" y="10088"/>
                    <a:pt x="10414" y="9840"/>
                  </a:cubicBezTo>
                  <a:cubicBezTo>
                    <a:pt x="10366" y="9050"/>
                    <a:pt x="10366" y="8250"/>
                    <a:pt x="10414" y="7459"/>
                  </a:cubicBezTo>
                  <a:cubicBezTo>
                    <a:pt x="10699" y="6202"/>
                    <a:pt x="10699" y="4906"/>
                    <a:pt x="10414" y="3650"/>
                  </a:cubicBezTo>
                  <a:cubicBezTo>
                    <a:pt x="10299" y="2678"/>
                    <a:pt x="9861" y="1773"/>
                    <a:pt x="9175" y="1078"/>
                  </a:cubicBezTo>
                  <a:cubicBezTo>
                    <a:pt x="8537" y="554"/>
                    <a:pt x="7623" y="554"/>
                    <a:pt x="6985" y="1078"/>
                  </a:cubicBezTo>
                  <a:cubicBezTo>
                    <a:pt x="6766" y="1135"/>
                    <a:pt x="6537" y="1135"/>
                    <a:pt x="6318" y="1078"/>
                  </a:cubicBezTo>
                  <a:cubicBezTo>
                    <a:pt x="6318" y="1078"/>
                    <a:pt x="6318" y="1078"/>
                    <a:pt x="6318" y="1078"/>
                  </a:cubicBezTo>
                  <a:cubicBezTo>
                    <a:pt x="5842" y="439"/>
                    <a:pt x="5175" y="-28"/>
                    <a:pt x="4413" y="-256"/>
                  </a:cubicBezTo>
                  <a:cubicBezTo>
                    <a:pt x="4022" y="-447"/>
                    <a:pt x="3565" y="-447"/>
                    <a:pt x="3174" y="-256"/>
                  </a:cubicBezTo>
                  <a:cubicBezTo>
                    <a:pt x="1812" y="715"/>
                    <a:pt x="784" y="2078"/>
                    <a:pt x="222" y="3650"/>
                  </a:cubicBezTo>
                  <a:cubicBezTo>
                    <a:pt x="222" y="4602"/>
                    <a:pt x="-350" y="5745"/>
                    <a:pt x="222" y="6507"/>
                  </a:cubicBezTo>
                  <a:cubicBezTo>
                    <a:pt x="793" y="7269"/>
                    <a:pt x="793" y="6983"/>
                    <a:pt x="1079" y="7174"/>
                  </a:cubicBezTo>
                  <a:cubicBezTo>
                    <a:pt x="1365" y="7364"/>
                    <a:pt x="2127" y="7269"/>
                    <a:pt x="2222"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8" name="Freeform: Shape 637">
              <a:extLst>
                <a:ext uri="{FF2B5EF4-FFF2-40B4-BE49-F238E27FC236}">
                  <a16:creationId xmlns:a16="http://schemas.microsoft.com/office/drawing/2014/main" xmlns="" id="{9FA408BF-F46D-F0BA-4C05-7086CF958D3C}"/>
                </a:ext>
              </a:extLst>
            </p:cNvPr>
            <p:cNvSpPr/>
            <p:nvPr/>
          </p:nvSpPr>
          <p:spPr>
            <a:xfrm>
              <a:off x="5075766" y="3824656"/>
              <a:ext cx="10952" cy="14089"/>
            </a:xfrm>
            <a:custGeom>
              <a:avLst/>
              <a:gdLst>
                <a:gd name="connsiteX0" fmla="*/ 2550 w 10952"/>
                <a:gd name="connsiteY0" fmla="*/ 7328 h 14089"/>
                <a:gd name="connsiteX1" fmla="*/ 2550 w 10952"/>
                <a:gd name="connsiteY1" fmla="*/ 8947 h 14089"/>
                <a:gd name="connsiteX2" fmla="*/ 2074 w 10952"/>
                <a:gd name="connsiteY2" fmla="*/ 10566 h 14089"/>
                <a:gd name="connsiteX3" fmla="*/ 2074 w 10952"/>
                <a:gd name="connsiteY3" fmla="*/ 11233 h 14089"/>
                <a:gd name="connsiteX4" fmla="*/ 2836 w 10952"/>
                <a:gd name="connsiteY4" fmla="*/ 11995 h 14089"/>
                <a:gd name="connsiteX5" fmla="*/ 6360 w 10952"/>
                <a:gd name="connsiteY5" fmla="*/ 12948 h 14089"/>
                <a:gd name="connsiteX6" fmla="*/ 7313 w 10952"/>
                <a:gd name="connsiteY6" fmla="*/ 13520 h 14089"/>
                <a:gd name="connsiteX7" fmla="*/ 8932 w 10952"/>
                <a:gd name="connsiteY7" fmla="*/ 13520 h 14089"/>
                <a:gd name="connsiteX8" fmla="*/ 9503 w 10952"/>
                <a:gd name="connsiteY8" fmla="*/ 12948 h 14089"/>
                <a:gd name="connsiteX9" fmla="*/ 9503 w 10952"/>
                <a:gd name="connsiteY9" fmla="*/ 12376 h 14089"/>
                <a:gd name="connsiteX10" fmla="*/ 10742 w 10952"/>
                <a:gd name="connsiteY10" fmla="*/ 10566 h 14089"/>
                <a:gd name="connsiteX11" fmla="*/ 10742 w 10952"/>
                <a:gd name="connsiteY11" fmla="*/ 9805 h 14089"/>
                <a:gd name="connsiteX12" fmla="*/ 10742 w 10952"/>
                <a:gd name="connsiteY12" fmla="*/ 7423 h 14089"/>
                <a:gd name="connsiteX13" fmla="*/ 10742 w 10952"/>
                <a:gd name="connsiteY13" fmla="*/ 3518 h 14089"/>
                <a:gd name="connsiteX14" fmla="*/ 9503 w 10952"/>
                <a:gd name="connsiteY14" fmla="*/ 947 h 14089"/>
                <a:gd name="connsiteX15" fmla="*/ 7217 w 10952"/>
                <a:gd name="connsiteY15" fmla="*/ 947 h 14089"/>
                <a:gd name="connsiteX16" fmla="*/ 6646 w 10952"/>
                <a:gd name="connsiteY16" fmla="*/ 947 h 14089"/>
                <a:gd name="connsiteX17" fmla="*/ 6170 w 10952"/>
                <a:gd name="connsiteY17" fmla="*/ 947 h 14089"/>
                <a:gd name="connsiteX18" fmla="*/ 4360 w 10952"/>
                <a:gd name="connsiteY18" fmla="*/ -292 h 14089"/>
                <a:gd name="connsiteX19" fmla="*/ 3026 w 10952"/>
                <a:gd name="connsiteY19" fmla="*/ -292 h 14089"/>
                <a:gd name="connsiteX20" fmla="*/ 264 w 10952"/>
                <a:gd name="connsiteY20" fmla="*/ 3709 h 14089"/>
                <a:gd name="connsiteX21" fmla="*/ 264 w 10952"/>
                <a:gd name="connsiteY21" fmla="*/ 6661 h 14089"/>
                <a:gd name="connsiteX22" fmla="*/ 1217 w 10952"/>
                <a:gd name="connsiteY22" fmla="*/ 7233 h 1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52" h="14089">
                  <a:moveTo>
                    <a:pt x="2550" y="7328"/>
                  </a:moveTo>
                  <a:cubicBezTo>
                    <a:pt x="2741" y="7852"/>
                    <a:pt x="2741" y="8423"/>
                    <a:pt x="2550" y="8947"/>
                  </a:cubicBezTo>
                  <a:lnTo>
                    <a:pt x="2074" y="10566"/>
                  </a:lnTo>
                  <a:lnTo>
                    <a:pt x="2074" y="11233"/>
                  </a:lnTo>
                  <a:cubicBezTo>
                    <a:pt x="2169" y="11605"/>
                    <a:pt x="2464" y="11900"/>
                    <a:pt x="2836" y="11995"/>
                  </a:cubicBezTo>
                  <a:cubicBezTo>
                    <a:pt x="3979" y="12567"/>
                    <a:pt x="5217" y="11995"/>
                    <a:pt x="6360" y="12948"/>
                  </a:cubicBezTo>
                  <a:lnTo>
                    <a:pt x="7313" y="13520"/>
                  </a:lnTo>
                  <a:cubicBezTo>
                    <a:pt x="7827" y="13748"/>
                    <a:pt x="8417" y="13748"/>
                    <a:pt x="8932" y="13520"/>
                  </a:cubicBezTo>
                  <a:cubicBezTo>
                    <a:pt x="9189" y="13405"/>
                    <a:pt x="9389" y="13205"/>
                    <a:pt x="9503" y="12948"/>
                  </a:cubicBezTo>
                  <a:cubicBezTo>
                    <a:pt x="9551" y="12757"/>
                    <a:pt x="9551" y="12567"/>
                    <a:pt x="9503" y="12376"/>
                  </a:cubicBezTo>
                  <a:cubicBezTo>
                    <a:pt x="9503" y="11519"/>
                    <a:pt x="10551" y="11328"/>
                    <a:pt x="10742" y="10566"/>
                  </a:cubicBezTo>
                  <a:cubicBezTo>
                    <a:pt x="10789" y="10319"/>
                    <a:pt x="10789" y="10052"/>
                    <a:pt x="10742" y="9805"/>
                  </a:cubicBezTo>
                  <a:cubicBezTo>
                    <a:pt x="10694" y="9014"/>
                    <a:pt x="10694" y="8214"/>
                    <a:pt x="10742" y="7423"/>
                  </a:cubicBezTo>
                  <a:cubicBezTo>
                    <a:pt x="10980" y="6128"/>
                    <a:pt x="10980" y="4804"/>
                    <a:pt x="10742" y="3518"/>
                  </a:cubicBezTo>
                  <a:cubicBezTo>
                    <a:pt x="10589" y="2556"/>
                    <a:pt x="10151" y="1670"/>
                    <a:pt x="9503" y="947"/>
                  </a:cubicBezTo>
                  <a:cubicBezTo>
                    <a:pt x="8856" y="365"/>
                    <a:pt x="7865" y="365"/>
                    <a:pt x="7217" y="947"/>
                  </a:cubicBezTo>
                  <a:cubicBezTo>
                    <a:pt x="7217" y="947"/>
                    <a:pt x="7217" y="947"/>
                    <a:pt x="6646" y="947"/>
                  </a:cubicBezTo>
                  <a:cubicBezTo>
                    <a:pt x="6074" y="947"/>
                    <a:pt x="6646" y="947"/>
                    <a:pt x="6170" y="947"/>
                  </a:cubicBezTo>
                  <a:cubicBezTo>
                    <a:pt x="5693" y="365"/>
                    <a:pt x="5065" y="-63"/>
                    <a:pt x="4360" y="-292"/>
                  </a:cubicBezTo>
                  <a:cubicBezTo>
                    <a:pt x="3931" y="-435"/>
                    <a:pt x="3455" y="-435"/>
                    <a:pt x="3026" y="-292"/>
                  </a:cubicBezTo>
                  <a:cubicBezTo>
                    <a:pt x="1741" y="756"/>
                    <a:pt x="788" y="2137"/>
                    <a:pt x="264" y="3709"/>
                  </a:cubicBezTo>
                  <a:cubicBezTo>
                    <a:pt x="264" y="4661"/>
                    <a:pt x="-403" y="5899"/>
                    <a:pt x="264" y="6661"/>
                  </a:cubicBezTo>
                  <a:cubicBezTo>
                    <a:pt x="559" y="6890"/>
                    <a:pt x="883" y="7080"/>
                    <a:pt x="1217" y="72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39" name="Freeform: Shape 638">
              <a:extLst>
                <a:ext uri="{FF2B5EF4-FFF2-40B4-BE49-F238E27FC236}">
                  <a16:creationId xmlns:a16="http://schemas.microsoft.com/office/drawing/2014/main" xmlns="" id="{B3A510A9-325A-2DE9-6148-680C7A68A9DA}"/>
                </a:ext>
              </a:extLst>
            </p:cNvPr>
            <p:cNvSpPr/>
            <p:nvPr/>
          </p:nvSpPr>
          <p:spPr>
            <a:xfrm>
              <a:off x="5166764" y="3811381"/>
              <a:ext cx="10632" cy="14125"/>
            </a:xfrm>
            <a:custGeom>
              <a:avLst/>
              <a:gdLst>
                <a:gd name="connsiteX0" fmla="*/ 1754 w 10632"/>
                <a:gd name="connsiteY0" fmla="*/ 7459 h 14125"/>
                <a:gd name="connsiteX1" fmla="*/ 1754 w 10632"/>
                <a:gd name="connsiteY1" fmla="*/ 9078 h 14125"/>
                <a:gd name="connsiteX2" fmla="*/ 1754 w 10632"/>
                <a:gd name="connsiteY2" fmla="*/ 10698 h 14125"/>
                <a:gd name="connsiteX3" fmla="*/ 1754 w 10632"/>
                <a:gd name="connsiteY3" fmla="*/ 11364 h 14125"/>
                <a:gd name="connsiteX4" fmla="*/ 2420 w 10632"/>
                <a:gd name="connsiteY4" fmla="*/ 12126 h 14125"/>
                <a:gd name="connsiteX5" fmla="*/ 6040 w 10632"/>
                <a:gd name="connsiteY5" fmla="*/ 12984 h 14125"/>
                <a:gd name="connsiteX6" fmla="*/ 6992 w 10632"/>
                <a:gd name="connsiteY6" fmla="*/ 13555 h 14125"/>
                <a:gd name="connsiteX7" fmla="*/ 8612 w 10632"/>
                <a:gd name="connsiteY7" fmla="*/ 13555 h 14125"/>
                <a:gd name="connsiteX8" fmla="*/ 9183 w 10632"/>
                <a:gd name="connsiteY8" fmla="*/ 12984 h 14125"/>
                <a:gd name="connsiteX9" fmla="*/ 9183 w 10632"/>
                <a:gd name="connsiteY9" fmla="*/ 12317 h 14125"/>
                <a:gd name="connsiteX10" fmla="*/ 10421 w 10632"/>
                <a:gd name="connsiteY10" fmla="*/ 10507 h 14125"/>
                <a:gd name="connsiteX11" fmla="*/ 10421 w 10632"/>
                <a:gd name="connsiteY11" fmla="*/ 9745 h 14125"/>
                <a:gd name="connsiteX12" fmla="*/ 10421 w 10632"/>
                <a:gd name="connsiteY12" fmla="*/ 7364 h 14125"/>
                <a:gd name="connsiteX13" fmla="*/ 10421 w 10632"/>
                <a:gd name="connsiteY13" fmla="*/ 3459 h 14125"/>
                <a:gd name="connsiteX14" fmla="*/ 9088 w 10632"/>
                <a:gd name="connsiteY14" fmla="*/ 982 h 14125"/>
                <a:gd name="connsiteX15" fmla="*/ 6897 w 10632"/>
                <a:gd name="connsiteY15" fmla="*/ 982 h 14125"/>
                <a:gd name="connsiteX16" fmla="*/ 6230 w 10632"/>
                <a:gd name="connsiteY16" fmla="*/ 982 h 14125"/>
                <a:gd name="connsiteX17" fmla="*/ 6230 w 10632"/>
                <a:gd name="connsiteY17" fmla="*/ 982 h 14125"/>
                <a:gd name="connsiteX18" fmla="*/ 4325 w 10632"/>
                <a:gd name="connsiteY18" fmla="*/ -256 h 14125"/>
                <a:gd name="connsiteX19" fmla="*/ 2992 w 10632"/>
                <a:gd name="connsiteY19" fmla="*/ -256 h 14125"/>
                <a:gd name="connsiteX20" fmla="*/ 325 w 10632"/>
                <a:gd name="connsiteY20" fmla="*/ 3840 h 14125"/>
                <a:gd name="connsiteX21" fmla="*/ 325 w 10632"/>
                <a:gd name="connsiteY21" fmla="*/ 6697 h 14125"/>
                <a:gd name="connsiteX22" fmla="*/ 1277 w 10632"/>
                <a:gd name="connsiteY22" fmla="*/ 7269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32" h="14125">
                  <a:moveTo>
                    <a:pt x="1754" y="7459"/>
                  </a:moveTo>
                  <a:cubicBezTo>
                    <a:pt x="1944" y="7983"/>
                    <a:pt x="1944" y="8554"/>
                    <a:pt x="1754" y="9078"/>
                  </a:cubicBezTo>
                  <a:lnTo>
                    <a:pt x="1754" y="10698"/>
                  </a:lnTo>
                  <a:cubicBezTo>
                    <a:pt x="1668" y="10907"/>
                    <a:pt x="1668" y="11155"/>
                    <a:pt x="1754" y="11364"/>
                  </a:cubicBezTo>
                  <a:cubicBezTo>
                    <a:pt x="1811" y="11726"/>
                    <a:pt x="2068" y="12022"/>
                    <a:pt x="2420" y="12126"/>
                  </a:cubicBezTo>
                  <a:cubicBezTo>
                    <a:pt x="3659" y="12126"/>
                    <a:pt x="4897" y="12126"/>
                    <a:pt x="6040" y="12984"/>
                  </a:cubicBezTo>
                  <a:lnTo>
                    <a:pt x="6992" y="13555"/>
                  </a:lnTo>
                  <a:cubicBezTo>
                    <a:pt x="7507" y="13784"/>
                    <a:pt x="8097" y="13784"/>
                    <a:pt x="8612" y="13555"/>
                  </a:cubicBezTo>
                  <a:cubicBezTo>
                    <a:pt x="8869" y="13441"/>
                    <a:pt x="9069" y="13241"/>
                    <a:pt x="9183" y="12984"/>
                  </a:cubicBezTo>
                  <a:cubicBezTo>
                    <a:pt x="9183" y="12984"/>
                    <a:pt x="9183" y="12984"/>
                    <a:pt x="9183" y="12317"/>
                  </a:cubicBezTo>
                  <a:cubicBezTo>
                    <a:pt x="9183" y="11650"/>
                    <a:pt x="10231" y="11364"/>
                    <a:pt x="10421" y="10507"/>
                  </a:cubicBezTo>
                  <a:lnTo>
                    <a:pt x="10421" y="9745"/>
                  </a:lnTo>
                  <a:cubicBezTo>
                    <a:pt x="10374" y="8954"/>
                    <a:pt x="10374" y="8155"/>
                    <a:pt x="10421" y="7364"/>
                  </a:cubicBezTo>
                  <a:cubicBezTo>
                    <a:pt x="10659" y="6069"/>
                    <a:pt x="10659" y="4754"/>
                    <a:pt x="10421" y="3459"/>
                  </a:cubicBezTo>
                  <a:cubicBezTo>
                    <a:pt x="10212" y="2525"/>
                    <a:pt x="9745" y="1668"/>
                    <a:pt x="9088" y="982"/>
                  </a:cubicBezTo>
                  <a:cubicBezTo>
                    <a:pt x="8450" y="458"/>
                    <a:pt x="7535" y="458"/>
                    <a:pt x="6897" y="982"/>
                  </a:cubicBezTo>
                  <a:cubicBezTo>
                    <a:pt x="6678" y="1058"/>
                    <a:pt x="6449" y="1058"/>
                    <a:pt x="6230" y="982"/>
                  </a:cubicBezTo>
                  <a:cubicBezTo>
                    <a:pt x="6230" y="982"/>
                    <a:pt x="6230" y="982"/>
                    <a:pt x="6230" y="982"/>
                  </a:cubicBezTo>
                  <a:cubicBezTo>
                    <a:pt x="5706" y="420"/>
                    <a:pt x="5049" y="-8"/>
                    <a:pt x="4325" y="-256"/>
                  </a:cubicBezTo>
                  <a:cubicBezTo>
                    <a:pt x="3906" y="-447"/>
                    <a:pt x="3411" y="-447"/>
                    <a:pt x="2992" y="-256"/>
                  </a:cubicBezTo>
                  <a:cubicBezTo>
                    <a:pt x="1716" y="811"/>
                    <a:pt x="792" y="2240"/>
                    <a:pt x="325" y="3840"/>
                  </a:cubicBezTo>
                  <a:cubicBezTo>
                    <a:pt x="-151" y="4735"/>
                    <a:pt x="-151" y="5802"/>
                    <a:pt x="325" y="6697"/>
                  </a:cubicBezTo>
                  <a:cubicBezTo>
                    <a:pt x="611" y="6945"/>
                    <a:pt x="925" y="7135"/>
                    <a:pt x="1277"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40" name="Freeform: Shape 639">
              <a:extLst>
                <a:ext uri="{FF2B5EF4-FFF2-40B4-BE49-F238E27FC236}">
                  <a16:creationId xmlns:a16="http://schemas.microsoft.com/office/drawing/2014/main" xmlns="" id="{AC1707B4-6DC3-EC9B-C5C3-A5A8C29D9E6B}"/>
                </a:ext>
              </a:extLst>
            </p:cNvPr>
            <p:cNvSpPr/>
            <p:nvPr/>
          </p:nvSpPr>
          <p:spPr>
            <a:xfrm>
              <a:off x="5279445" y="3815417"/>
              <a:ext cx="10632" cy="14396"/>
            </a:xfrm>
            <a:custGeom>
              <a:avLst/>
              <a:gdLst>
                <a:gd name="connsiteX0" fmla="*/ 2039 w 10632"/>
                <a:gd name="connsiteY0" fmla="*/ 7995 h 14396"/>
                <a:gd name="connsiteX1" fmla="*/ 2039 w 10632"/>
                <a:gd name="connsiteY1" fmla="*/ 9615 h 14396"/>
                <a:gd name="connsiteX2" fmla="*/ 2039 w 10632"/>
                <a:gd name="connsiteY2" fmla="*/ 11234 h 14396"/>
                <a:gd name="connsiteX3" fmla="*/ 2039 w 10632"/>
                <a:gd name="connsiteY3" fmla="*/ 11996 h 14396"/>
                <a:gd name="connsiteX4" fmla="*/ 2801 w 10632"/>
                <a:gd name="connsiteY4" fmla="*/ 12757 h 14396"/>
                <a:gd name="connsiteX5" fmla="*/ 6421 w 10632"/>
                <a:gd name="connsiteY5" fmla="*/ 13424 h 14396"/>
                <a:gd name="connsiteX6" fmla="*/ 7469 w 10632"/>
                <a:gd name="connsiteY6" fmla="*/ 13996 h 14396"/>
                <a:gd name="connsiteX7" fmla="*/ 8993 w 10632"/>
                <a:gd name="connsiteY7" fmla="*/ 13520 h 14396"/>
                <a:gd name="connsiteX8" fmla="*/ 9183 w 10632"/>
                <a:gd name="connsiteY8" fmla="*/ 12948 h 14396"/>
                <a:gd name="connsiteX9" fmla="*/ 9183 w 10632"/>
                <a:gd name="connsiteY9" fmla="*/ 12281 h 14396"/>
                <a:gd name="connsiteX10" fmla="*/ 10421 w 10632"/>
                <a:gd name="connsiteY10" fmla="*/ 10472 h 14396"/>
                <a:gd name="connsiteX11" fmla="*/ 10421 w 10632"/>
                <a:gd name="connsiteY11" fmla="*/ 9709 h 14396"/>
                <a:gd name="connsiteX12" fmla="*/ 10421 w 10632"/>
                <a:gd name="connsiteY12" fmla="*/ 7328 h 14396"/>
                <a:gd name="connsiteX13" fmla="*/ 10421 w 10632"/>
                <a:gd name="connsiteY13" fmla="*/ 3423 h 14396"/>
                <a:gd name="connsiteX14" fmla="*/ 8993 w 10632"/>
                <a:gd name="connsiteY14" fmla="*/ 947 h 14396"/>
                <a:gd name="connsiteX15" fmla="*/ 6707 w 10632"/>
                <a:gd name="connsiteY15" fmla="*/ 947 h 14396"/>
                <a:gd name="connsiteX16" fmla="*/ 6135 w 10632"/>
                <a:gd name="connsiteY16" fmla="*/ 947 h 14396"/>
                <a:gd name="connsiteX17" fmla="*/ 6135 w 10632"/>
                <a:gd name="connsiteY17" fmla="*/ 947 h 14396"/>
                <a:gd name="connsiteX18" fmla="*/ 4230 w 10632"/>
                <a:gd name="connsiteY18" fmla="*/ -292 h 14396"/>
                <a:gd name="connsiteX19" fmla="*/ 2897 w 10632"/>
                <a:gd name="connsiteY19" fmla="*/ -292 h 14396"/>
                <a:gd name="connsiteX20" fmla="*/ 325 w 10632"/>
                <a:gd name="connsiteY20" fmla="*/ 3899 h 14396"/>
                <a:gd name="connsiteX21" fmla="*/ 325 w 10632"/>
                <a:gd name="connsiteY21" fmla="*/ 6757 h 14396"/>
                <a:gd name="connsiteX22" fmla="*/ 1277 w 10632"/>
                <a:gd name="connsiteY22" fmla="*/ 7328 h 14396"/>
                <a:gd name="connsiteX23" fmla="*/ 2039 w 10632"/>
                <a:gd name="connsiteY23" fmla="*/ 7995 h 1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32" h="14396">
                  <a:moveTo>
                    <a:pt x="2039" y="7995"/>
                  </a:moveTo>
                  <a:cubicBezTo>
                    <a:pt x="2268" y="8509"/>
                    <a:pt x="2268" y="9100"/>
                    <a:pt x="2039" y="9615"/>
                  </a:cubicBezTo>
                  <a:lnTo>
                    <a:pt x="2039" y="11234"/>
                  </a:lnTo>
                  <a:cubicBezTo>
                    <a:pt x="1944" y="11481"/>
                    <a:pt x="1944" y="11748"/>
                    <a:pt x="2039" y="11996"/>
                  </a:cubicBezTo>
                  <a:cubicBezTo>
                    <a:pt x="2039" y="11996"/>
                    <a:pt x="2516" y="12567"/>
                    <a:pt x="2801" y="12757"/>
                  </a:cubicBezTo>
                  <a:cubicBezTo>
                    <a:pt x="3087" y="12948"/>
                    <a:pt x="5278" y="12757"/>
                    <a:pt x="6421" y="13424"/>
                  </a:cubicBezTo>
                  <a:cubicBezTo>
                    <a:pt x="6735" y="13672"/>
                    <a:pt x="7088" y="13863"/>
                    <a:pt x="7469" y="13996"/>
                  </a:cubicBezTo>
                  <a:cubicBezTo>
                    <a:pt x="8021" y="14015"/>
                    <a:pt x="8555" y="13853"/>
                    <a:pt x="8993" y="13520"/>
                  </a:cubicBezTo>
                  <a:cubicBezTo>
                    <a:pt x="9107" y="13348"/>
                    <a:pt x="9174" y="13148"/>
                    <a:pt x="9183" y="12948"/>
                  </a:cubicBezTo>
                  <a:lnTo>
                    <a:pt x="9183" y="12281"/>
                  </a:lnTo>
                  <a:cubicBezTo>
                    <a:pt x="9183" y="11519"/>
                    <a:pt x="10231" y="11329"/>
                    <a:pt x="10421" y="10472"/>
                  </a:cubicBezTo>
                  <a:lnTo>
                    <a:pt x="10421" y="9709"/>
                  </a:lnTo>
                  <a:cubicBezTo>
                    <a:pt x="10326" y="8919"/>
                    <a:pt x="10326" y="8119"/>
                    <a:pt x="10421" y="7328"/>
                  </a:cubicBezTo>
                  <a:cubicBezTo>
                    <a:pt x="10659" y="6033"/>
                    <a:pt x="10659" y="4709"/>
                    <a:pt x="10421" y="3423"/>
                  </a:cubicBezTo>
                  <a:cubicBezTo>
                    <a:pt x="10183" y="2480"/>
                    <a:pt x="9688" y="1623"/>
                    <a:pt x="8993" y="947"/>
                  </a:cubicBezTo>
                  <a:cubicBezTo>
                    <a:pt x="8316" y="442"/>
                    <a:pt x="7383" y="442"/>
                    <a:pt x="6707" y="947"/>
                  </a:cubicBezTo>
                  <a:cubicBezTo>
                    <a:pt x="6707" y="947"/>
                    <a:pt x="6707" y="947"/>
                    <a:pt x="6135" y="947"/>
                  </a:cubicBezTo>
                  <a:cubicBezTo>
                    <a:pt x="5564" y="947"/>
                    <a:pt x="6135" y="947"/>
                    <a:pt x="6135" y="947"/>
                  </a:cubicBezTo>
                  <a:cubicBezTo>
                    <a:pt x="5640" y="356"/>
                    <a:pt x="4973" y="-73"/>
                    <a:pt x="4230" y="-292"/>
                  </a:cubicBezTo>
                  <a:cubicBezTo>
                    <a:pt x="3801" y="-435"/>
                    <a:pt x="3325" y="-435"/>
                    <a:pt x="2897" y="-292"/>
                  </a:cubicBezTo>
                  <a:cubicBezTo>
                    <a:pt x="1687" y="851"/>
                    <a:pt x="801" y="2299"/>
                    <a:pt x="325" y="3899"/>
                  </a:cubicBezTo>
                  <a:cubicBezTo>
                    <a:pt x="-151" y="4795"/>
                    <a:pt x="-151" y="5861"/>
                    <a:pt x="325" y="6757"/>
                  </a:cubicBezTo>
                  <a:cubicBezTo>
                    <a:pt x="620" y="6986"/>
                    <a:pt x="944" y="7176"/>
                    <a:pt x="1277" y="7328"/>
                  </a:cubicBezTo>
                  <a:cubicBezTo>
                    <a:pt x="1277" y="7328"/>
                    <a:pt x="2039" y="8090"/>
                    <a:pt x="2039" y="799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41" name="Freeform: Shape 640">
              <a:extLst>
                <a:ext uri="{FF2B5EF4-FFF2-40B4-BE49-F238E27FC236}">
                  <a16:creationId xmlns:a16="http://schemas.microsoft.com/office/drawing/2014/main" xmlns="" id="{F0E79F64-698E-5FC1-2355-81CD66B5FDD7}"/>
                </a:ext>
              </a:extLst>
            </p:cNvPr>
            <p:cNvSpPr/>
            <p:nvPr/>
          </p:nvSpPr>
          <p:spPr>
            <a:xfrm>
              <a:off x="5354954" y="3812231"/>
              <a:ext cx="10657" cy="13987"/>
            </a:xfrm>
            <a:custGeom>
              <a:avLst/>
              <a:gdLst>
                <a:gd name="connsiteX0" fmla="*/ 1777 w 10657"/>
                <a:gd name="connsiteY0" fmla="*/ 8228 h 13987"/>
                <a:gd name="connsiteX1" fmla="*/ 1777 w 10657"/>
                <a:gd name="connsiteY1" fmla="*/ 9848 h 13987"/>
                <a:gd name="connsiteX2" fmla="*/ 1777 w 10657"/>
                <a:gd name="connsiteY2" fmla="*/ 11467 h 13987"/>
                <a:gd name="connsiteX3" fmla="*/ 1777 w 10657"/>
                <a:gd name="connsiteY3" fmla="*/ 12134 h 13987"/>
                <a:gd name="connsiteX4" fmla="*/ 2539 w 10657"/>
                <a:gd name="connsiteY4" fmla="*/ 12801 h 13987"/>
                <a:gd name="connsiteX5" fmla="*/ 6159 w 10657"/>
                <a:gd name="connsiteY5" fmla="*/ 13467 h 13987"/>
                <a:gd name="connsiteX6" fmla="*/ 7302 w 10657"/>
                <a:gd name="connsiteY6" fmla="*/ 13467 h 13987"/>
                <a:gd name="connsiteX7" fmla="*/ 8826 w 10657"/>
                <a:gd name="connsiteY7" fmla="*/ 13467 h 13987"/>
                <a:gd name="connsiteX8" fmla="*/ 9397 w 10657"/>
                <a:gd name="connsiteY8" fmla="*/ 12801 h 13987"/>
                <a:gd name="connsiteX9" fmla="*/ 9397 w 10657"/>
                <a:gd name="connsiteY9" fmla="*/ 12134 h 13987"/>
                <a:gd name="connsiteX10" fmla="*/ 10540 w 10657"/>
                <a:gd name="connsiteY10" fmla="*/ 10324 h 13987"/>
                <a:gd name="connsiteX11" fmla="*/ 10540 w 10657"/>
                <a:gd name="connsiteY11" fmla="*/ 9467 h 13987"/>
                <a:gd name="connsiteX12" fmla="*/ 10540 w 10657"/>
                <a:gd name="connsiteY12" fmla="*/ 7085 h 13987"/>
                <a:gd name="connsiteX13" fmla="*/ 10064 w 10657"/>
                <a:gd name="connsiteY13" fmla="*/ 3276 h 13987"/>
                <a:gd name="connsiteX14" fmla="*/ 8445 w 10657"/>
                <a:gd name="connsiteY14" fmla="*/ 799 h 13987"/>
                <a:gd name="connsiteX15" fmla="*/ 6254 w 10657"/>
                <a:gd name="connsiteY15" fmla="*/ 799 h 13987"/>
                <a:gd name="connsiteX16" fmla="*/ 5683 w 10657"/>
                <a:gd name="connsiteY16" fmla="*/ 799 h 13987"/>
                <a:gd name="connsiteX17" fmla="*/ 3682 w 10657"/>
                <a:gd name="connsiteY17" fmla="*/ -249 h 13987"/>
                <a:gd name="connsiteX18" fmla="*/ 2444 w 10657"/>
                <a:gd name="connsiteY18" fmla="*/ -249 h 13987"/>
                <a:gd name="connsiteX19" fmla="*/ -32 w 10657"/>
                <a:gd name="connsiteY19" fmla="*/ 4037 h 13987"/>
                <a:gd name="connsiteX20" fmla="*/ -32 w 10657"/>
                <a:gd name="connsiteY20" fmla="*/ 6895 h 13987"/>
                <a:gd name="connsiteX21" fmla="*/ 920 w 10657"/>
                <a:gd name="connsiteY21" fmla="*/ 7371 h 13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657" h="13987">
                  <a:moveTo>
                    <a:pt x="1777" y="8228"/>
                  </a:moveTo>
                  <a:cubicBezTo>
                    <a:pt x="1978" y="8752"/>
                    <a:pt x="1978" y="9323"/>
                    <a:pt x="1777" y="9848"/>
                  </a:cubicBezTo>
                  <a:lnTo>
                    <a:pt x="1777" y="11467"/>
                  </a:lnTo>
                  <a:cubicBezTo>
                    <a:pt x="1730" y="11686"/>
                    <a:pt x="1730" y="11915"/>
                    <a:pt x="1777" y="12134"/>
                  </a:cubicBezTo>
                  <a:cubicBezTo>
                    <a:pt x="1901" y="12477"/>
                    <a:pt x="2187" y="12724"/>
                    <a:pt x="2539" y="12801"/>
                  </a:cubicBezTo>
                  <a:cubicBezTo>
                    <a:pt x="3778" y="13277"/>
                    <a:pt x="5016" y="12801"/>
                    <a:pt x="6159" y="13467"/>
                  </a:cubicBezTo>
                  <a:lnTo>
                    <a:pt x="7302" y="13467"/>
                  </a:lnTo>
                  <a:cubicBezTo>
                    <a:pt x="7797" y="13629"/>
                    <a:pt x="8331" y="13629"/>
                    <a:pt x="8826" y="13467"/>
                  </a:cubicBezTo>
                  <a:cubicBezTo>
                    <a:pt x="8826" y="13467"/>
                    <a:pt x="8826" y="13467"/>
                    <a:pt x="9397" y="12801"/>
                  </a:cubicBezTo>
                  <a:lnTo>
                    <a:pt x="9397" y="12134"/>
                  </a:lnTo>
                  <a:cubicBezTo>
                    <a:pt x="9397" y="11372"/>
                    <a:pt x="10350" y="11086"/>
                    <a:pt x="10540" y="10324"/>
                  </a:cubicBezTo>
                  <a:cubicBezTo>
                    <a:pt x="10731" y="9562"/>
                    <a:pt x="10540" y="9753"/>
                    <a:pt x="10540" y="9467"/>
                  </a:cubicBezTo>
                  <a:cubicBezTo>
                    <a:pt x="10493" y="8676"/>
                    <a:pt x="10493" y="7876"/>
                    <a:pt x="10540" y="7085"/>
                  </a:cubicBezTo>
                  <a:cubicBezTo>
                    <a:pt x="10617" y="5799"/>
                    <a:pt x="10455" y="4504"/>
                    <a:pt x="10064" y="3276"/>
                  </a:cubicBezTo>
                  <a:cubicBezTo>
                    <a:pt x="9759" y="2323"/>
                    <a:pt x="9197" y="1466"/>
                    <a:pt x="8445" y="799"/>
                  </a:cubicBezTo>
                  <a:cubicBezTo>
                    <a:pt x="7807" y="275"/>
                    <a:pt x="6892" y="275"/>
                    <a:pt x="6254" y="799"/>
                  </a:cubicBezTo>
                  <a:cubicBezTo>
                    <a:pt x="6254" y="799"/>
                    <a:pt x="6254" y="799"/>
                    <a:pt x="5683" y="799"/>
                  </a:cubicBezTo>
                  <a:cubicBezTo>
                    <a:pt x="5140" y="246"/>
                    <a:pt x="4444" y="-115"/>
                    <a:pt x="3682" y="-249"/>
                  </a:cubicBezTo>
                  <a:cubicBezTo>
                    <a:pt x="3292" y="-449"/>
                    <a:pt x="2835" y="-449"/>
                    <a:pt x="2444" y="-249"/>
                  </a:cubicBezTo>
                  <a:cubicBezTo>
                    <a:pt x="1206" y="894"/>
                    <a:pt x="339" y="2390"/>
                    <a:pt x="-32" y="4037"/>
                  </a:cubicBezTo>
                  <a:cubicBezTo>
                    <a:pt x="-32" y="4990"/>
                    <a:pt x="-32" y="6133"/>
                    <a:pt x="-32" y="6895"/>
                  </a:cubicBezTo>
                  <a:cubicBezTo>
                    <a:pt x="244" y="7124"/>
                    <a:pt x="568" y="7285"/>
                    <a:pt x="920" y="737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42" name="Freeform: Shape 641">
              <a:extLst>
                <a:ext uri="{FF2B5EF4-FFF2-40B4-BE49-F238E27FC236}">
                  <a16:creationId xmlns:a16="http://schemas.microsoft.com/office/drawing/2014/main" xmlns="" id="{88BD8670-CE92-C961-B0F9-FDE3E1CC3AB6}"/>
                </a:ext>
              </a:extLst>
            </p:cNvPr>
            <p:cNvSpPr/>
            <p:nvPr/>
          </p:nvSpPr>
          <p:spPr>
            <a:xfrm>
              <a:off x="5445442" y="3779867"/>
              <a:ext cx="11239" cy="14158"/>
            </a:xfrm>
            <a:custGeom>
              <a:avLst/>
              <a:gdLst>
                <a:gd name="connsiteX0" fmla="*/ 2635 w 11239"/>
                <a:gd name="connsiteY0" fmla="*/ 9159 h 14158"/>
                <a:gd name="connsiteX1" fmla="*/ 2635 w 11239"/>
                <a:gd name="connsiteY1" fmla="*/ 10684 h 14158"/>
                <a:gd name="connsiteX2" fmla="*/ 2635 w 11239"/>
                <a:gd name="connsiteY2" fmla="*/ 12398 h 14158"/>
                <a:gd name="connsiteX3" fmla="*/ 2635 w 11239"/>
                <a:gd name="connsiteY3" fmla="*/ 13065 h 14158"/>
                <a:gd name="connsiteX4" fmla="*/ 3492 w 11239"/>
                <a:gd name="connsiteY4" fmla="*/ 13731 h 14158"/>
                <a:gd name="connsiteX5" fmla="*/ 7111 w 11239"/>
                <a:gd name="connsiteY5" fmla="*/ 13731 h 14158"/>
                <a:gd name="connsiteX6" fmla="*/ 8254 w 11239"/>
                <a:gd name="connsiteY6" fmla="*/ 13731 h 14158"/>
                <a:gd name="connsiteX7" fmla="*/ 9778 w 11239"/>
                <a:gd name="connsiteY7" fmla="*/ 13160 h 14158"/>
                <a:gd name="connsiteX8" fmla="*/ 10255 w 11239"/>
                <a:gd name="connsiteY8" fmla="*/ 12493 h 14158"/>
                <a:gd name="connsiteX9" fmla="*/ 10255 w 11239"/>
                <a:gd name="connsiteY9" fmla="*/ 11921 h 14158"/>
                <a:gd name="connsiteX10" fmla="*/ 11207 w 11239"/>
                <a:gd name="connsiteY10" fmla="*/ 9921 h 14158"/>
                <a:gd name="connsiteX11" fmla="*/ 11207 w 11239"/>
                <a:gd name="connsiteY11" fmla="*/ 9159 h 14158"/>
                <a:gd name="connsiteX12" fmla="*/ 11207 w 11239"/>
                <a:gd name="connsiteY12" fmla="*/ 6778 h 14158"/>
                <a:gd name="connsiteX13" fmla="*/ 10255 w 11239"/>
                <a:gd name="connsiteY13" fmla="*/ 2968 h 14158"/>
                <a:gd name="connsiteX14" fmla="*/ 8540 w 11239"/>
                <a:gd name="connsiteY14" fmla="*/ 682 h 14158"/>
                <a:gd name="connsiteX15" fmla="*/ 6349 w 11239"/>
                <a:gd name="connsiteY15" fmla="*/ 682 h 14158"/>
                <a:gd name="connsiteX16" fmla="*/ 5778 w 11239"/>
                <a:gd name="connsiteY16" fmla="*/ 682 h 14158"/>
                <a:gd name="connsiteX17" fmla="*/ 5302 w 11239"/>
                <a:gd name="connsiteY17" fmla="*/ 682 h 14158"/>
                <a:gd name="connsiteX18" fmla="*/ 3206 w 11239"/>
                <a:gd name="connsiteY18" fmla="*/ -270 h 14158"/>
                <a:gd name="connsiteX19" fmla="*/ 1968 w 11239"/>
                <a:gd name="connsiteY19" fmla="*/ -270 h 14158"/>
                <a:gd name="connsiteX20" fmla="*/ -32 w 11239"/>
                <a:gd name="connsiteY20" fmla="*/ 4111 h 14158"/>
                <a:gd name="connsiteX21" fmla="*/ 539 w 11239"/>
                <a:gd name="connsiteY21" fmla="*/ 6969 h 14158"/>
                <a:gd name="connsiteX22" fmla="*/ 1492 w 11239"/>
                <a:gd name="connsiteY22" fmla="*/ 6969 h 1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239" h="14158">
                  <a:moveTo>
                    <a:pt x="2635" y="9159"/>
                  </a:moveTo>
                  <a:cubicBezTo>
                    <a:pt x="2806" y="9655"/>
                    <a:pt x="2806" y="10188"/>
                    <a:pt x="2635" y="10684"/>
                  </a:cubicBezTo>
                  <a:lnTo>
                    <a:pt x="2635" y="12398"/>
                  </a:lnTo>
                  <a:cubicBezTo>
                    <a:pt x="2587" y="12617"/>
                    <a:pt x="2587" y="12846"/>
                    <a:pt x="2635" y="13065"/>
                  </a:cubicBezTo>
                  <a:cubicBezTo>
                    <a:pt x="2806" y="13407"/>
                    <a:pt x="3120" y="13655"/>
                    <a:pt x="3492" y="13731"/>
                  </a:cubicBezTo>
                  <a:cubicBezTo>
                    <a:pt x="4730" y="13731"/>
                    <a:pt x="5968" y="13731"/>
                    <a:pt x="7111" y="13731"/>
                  </a:cubicBezTo>
                  <a:cubicBezTo>
                    <a:pt x="7492" y="13769"/>
                    <a:pt x="7873" y="13769"/>
                    <a:pt x="8254" y="13731"/>
                  </a:cubicBezTo>
                  <a:cubicBezTo>
                    <a:pt x="8816" y="13722"/>
                    <a:pt x="9350" y="13522"/>
                    <a:pt x="9778" y="13160"/>
                  </a:cubicBezTo>
                  <a:cubicBezTo>
                    <a:pt x="9988" y="12979"/>
                    <a:pt x="10150" y="12750"/>
                    <a:pt x="10255" y="12493"/>
                  </a:cubicBezTo>
                  <a:cubicBezTo>
                    <a:pt x="10255" y="12493"/>
                    <a:pt x="10255" y="12493"/>
                    <a:pt x="10255" y="11921"/>
                  </a:cubicBezTo>
                  <a:cubicBezTo>
                    <a:pt x="10255" y="11350"/>
                    <a:pt x="11207" y="10778"/>
                    <a:pt x="11207" y="9921"/>
                  </a:cubicBezTo>
                  <a:cubicBezTo>
                    <a:pt x="11207" y="9064"/>
                    <a:pt x="11207" y="9921"/>
                    <a:pt x="11207" y="9159"/>
                  </a:cubicBezTo>
                  <a:cubicBezTo>
                    <a:pt x="11112" y="8369"/>
                    <a:pt x="11112" y="7569"/>
                    <a:pt x="11207" y="6778"/>
                  </a:cubicBezTo>
                  <a:cubicBezTo>
                    <a:pt x="11112" y="5464"/>
                    <a:pt x="10798" y="4168"/>
                    <a:pt x="10255" y="2968"/>
                  </a:cubicBezTo>
                  <a:cubicBezTo>
                    <a:pt x="9902" y="2063"/>
                    <a:pt x="9312" y="1273"/>
                    <a:pt x="8540" y="682"/>
                  </a:cubicBezTo>
                  <a:cubicBezTo>
                    <a:pt x="7921" y="110"/>
                    <a:pt x="6969" y="110"/>
                    <a:pt x="6349" y="682"/>
                  </a:cubicBezTo>
                  <a:cubicBezTo>
                    <a:pt x="6349" y="682"/>
                    <a:pt x="6349" y="682"/>
                    <a:pt x="5778" y="682"/>
                  </a:cubicBezTo>
                  <a:cubicBezTo>
                    <a:pt x="5626" y="730"/>
                    <a:pt x="5454" y="730"/>
                    <a:pt x="5302" y="682"/>
                  </a:cubicBezTo>
                  <a:cubicBezTo>
                    <a:pt x="4721" y="158"/>
                    <a:pt x="3987" y="-175"/>
                    <a:pt x="3206" y="-270"/>
                  </a:cubicBezTo>
                  <a:cubicBezTo>
                    <a:pt x="2816" y="-442"/>
                    <a:pt x="2358" y="-442"/>
                    <a:pt x="1968" y="-270"/>
                  </a:cubicBezTo>
                  <a:cubicBezTo>
                    <a:pt x="911" y="977"/>
                    <a:pt x="215" y="2492"/>
                    <a:pt x="-32" y="4111"/>
                  </a:cubicBezTo>
                  <a:cubicBezTo>
                    <a:pt x="-32" y="5064"/>
                    <a:pt x="-32" y="6302"/>
                    <a:pt x="539" y="6969"/>
                  </a:cubicBezTo>
                  <a:lnTo>
                    <a:pt x="1492" y="6969"/>
                  </a:lnTo>
                  <a:close/>
                </a:path>
              </a:pathLst>
            </a:custGeom>
            <a:solidFill>
              <a:srgbClr val="8CC395"/>
            </a:solidFill>
            <a:ln w="4763" cap="flat">
              <a:solidFill>
                <a:srgbClr val="008C3F"/>
              </a:solidFill>
              <a:prstDash val="solid"/>
              <a:miter/>
            </a:ln>
          </p:spPr>
          <p:txBody>
            <a:bodyPr rtlCol="0" anchor="ctr"/>
            <a:lstStyle/>
            <a:p>
              <a:endParaRPr lang="en-IN"/>
            </a:p>
          </p:txBody>
        </p:sp>
        <p:sp>
          <p:nvSpPr>
            <p:cNvPr id="643" name="Freeform: Shape 642">
              <a:extLst>
                <a:ext uri="{FF2B5EF4-FFF2-40B4-BE49-F238E27FC236}">
                  <a16:creationId xmlns:a16="http://schemas.microsoft.com/office/drawing/2014/main" xmlns="" id="{FFA78AED-0517-8CDB-32B8-0DCC5A321DB9}"/>
                </a:ext>
              </a:extLst>
            </p:cNvPr>
            <p:cNvSpPr/>
            <p:nvPr/>
          </p:nvSpPr>
          <p:spPr>
            <a:xfrm>
              <a:off x="5505544" y="4288536"/>
              <a:ext cx="14096" cy="53435"/>
            </a:xfrm>
            <a:custGeom>
              <a:avLst/>
              <a:gdLst>
                <a:gd name="connsiteX0" fmla="*/ 3492 w 14096"/>
                <a:gd name="connsiteY0" fmla="*/ 25604 h 53435"/>
                <a:gd name="connsiteX1" fmla="*/ 13017 w 14096"/>
                <a:gd name="connsiteY1" fmla="*/ 49797 h 53435"/>
                <a:gd name="connsiteX2" fmla="*/ 14065 w 14096"/>
                <a:gd name="connsiteY2" fmla="*/ 53036 h 53435"/>
                <a:gd name="connsiteX3" fmla="*/ -32 w 14096"/>
                <a:gd name="connsiteY3" fmla="*/ -399 h 53435"/>
                <a:gd name="connsiteX4" fmla="*/ 3492 w 14096"/>
                <a:gd name="connsiteY4" fmla="*/ 25604 h 53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6" h="53435">
                  <a:moveTo>
                    <a:pt x="3492" y="25604"/>
                  </a:moveTo>
                  <a:cubicBezTo>
                    <a:pt x="5968" y="33891"/>
                    <a:pt x="10064" y="41606"/>
                    <a:pt x="13017" y="49797"/>
                  </a:cubicBezTo>
                  <a:lnTo>
                    <a:pt x="14065" y="53036"/>
                  </a:lnTo>
                  <a:lnTo>
                    <a:pt x="-32" y="-399"/>
                  </a:lnTo>
                  <a:cubicBezTo>
                    <a:pt x="-32" y="8392"/>
                    <a:pt x="1149" y="17137"/>
                    <a:pt x="3492" y="25604"/>
                  </a:cubicBezTo>
                  <a:close/>
                </a:path>
              </a:pathLst>
            </a:custGeom>
            <a:solidFill>
              <a:srgbClr val="B4B4DA"/>
            </a:solidFill>
            <a:ln w="9525" cap="flat">
              <a:noFill/>
              <a:prstDash val="solid"/>
              <a:miter/>
            </a:ln>
          </p:spPr>
          <p:txBody>
            <a:bodyPr rtlCol="0" anchor="ctr"/>
            <a:lstStyle/>
            <a:p>
              <a:endParaRPr lang="en-IN"/>
            </a:p>
          </p:txBody>
        </p:sp>
        <p:sp>
          <p:nvSpPr>
            <p:cNvPr id="644" name="Freeform: Shape 643">
              <a:extLst>
                <a:ext uri="{FF2B5EF4-FFF2-40B4-BE49-F238E27FC236}">
                  <a16:creationId xmlns:a16="http://schemas.microsoft.com/office/drawing/2014/main" xmlns="" id="{D8CBE951-EEEA-953F-56E9-857CA84D0313}"/>
                </a:ext>
              </a:extLst>
            </p:cNvPr>
            <p:cNvSpPr/>
            <p:nvPr/>
          </p:nvSpPr>
          <p:spPr>
            <a:xfrm>
              <a:off x="5416962" y="4251650"/>
              <a:ext cx="114180" cy="173886"/>
            </a:xfrm>
            <a:custGeom>
              <a:avLst/>
              <a:gdLst>
                <a:gd name="connsiteX0" fmla="*/ 24637 w 114180"/>
                <a:gd name="connsiteY0" fmla="*/ 161931 h 173886"/>
                <a:gd name="connsiteX1" fmla="*/ 26066 w 114180"/>
                <a:gd name="connsiteY1" fmla="*/ 158883 h 173886"/>
                <a:gd name="connsiteX2" fmla="*/ 27771 w 114180"/>
                <a:gd name="connsiteY2" fmla="*/ 160197 h 173886"/>
                <a:gd name="connsiteX3" fmla="*/ 27781 w 114180"/>
                <a:gd name="connsiteY3" fmla="*/ 160312 h 173886"/>
                <a:gd name="connsiteX4" fmla="*/ 27114 w 114180"/>
                <a:gd name="connsiteY4" fmla="*/ 162598 h 173886"/>
                <a:gd name="connsiteX5" fmla="*/ 26161 w 114180"/>
                <a:gd name="connsiteY5" fmla="*/ 165931 h 173886"/>
                <a:gd name="connsiteX6" fmla="*/ 28733 w 114180"/>
                <a:gd name="connsiteY6" fmla="*/ 166503 h 173886"/>
                <a:gd name="connsiteX7" fmla="*/ 30353 w 114180"/>
                <a:gd name="connsiteY7" fmla="*/ 164217 h 173886"/>
                <a:gd name="connsiteX8" fmla="*/ 31115 w 114180"/>
                <a:gd name="connsiteY8" fmla="*/ 161455 h 173886"/>
                <a:gd name="connsiteX9" fmla="*/ 32162 w 114180"/>
                <a:gd name="connsiteY9" fmla="*/ 160502 h 173886"/>
                <a:gd name="connsiteX10" fmla="*/ 32162 w 114180"/>
                <a:gd name="connsiteY10" fmla="*/ 165264 h 173886"/>
                <a:gd name="connsiteX11" fmla="*/ 31210 w 114180"/>
                <a:gd name="connsiteY11" fmla="*/ 166884 h 173886"/>
                <a:gd name="connsiteX12" fmla="*/ 32067 w 114180"/>
                <a:gd name="connsiteY12" fmla="*/ 168312 h 173886"/>
                <a:gd name="connsiteX13" fmla="*/ 32734 w 114180"/>
                <a:gd name="connsiteY13" fmla="*/ 168312 h 173886"/>
                <a:gd name="connsiteX14" fmla="*/ 35020 w 114180"/>
                <a:gd name="connsiteY14" fmla="*/ 165170 h 173886"/>
                <a:gd name="connsiteX15" fmla="*/ 35877 w 114180"/>
                <a:gd name="connsiteY15" fmla="*/ 162121 h 173886"/>
                <a:gd name="connsiteX16" fmla="*/ 34924 w 114180"/>
                <a:gd name="connsiteY16" fmla="*/ 169265 h 173886"/>
                <a:gd name="connsiteX17" fmla="*/ 33496 w 114180"/>
                <a:gd name="connsiteY17" fmla="*/ 171075 h 173886"/>
                <a:gd name="connsiteX18" fmla="*/ 33496 w 114180"/>
                <a:gd name="connsiteY18" fmla="*/ 173266 h 173886"/>
                <a:gd name="connsiteX19" fmla="*/ 35401 w 114180"/>
                <a:gd name="connsiteY19" fmla="*/ 173266 h 173886"/>
                <a:gd name="connsiteX20" fmla="*/ 39211 w 114180"/>
                <a:gd name="connsiteY20" fmla="*/ 169837 h 173886"/>
                <a:gd name="connsiteX21" fmla="*/ 39211 w 114180"/>
                <a:gd name="connsiteY21" fmla="*/ 164597 h 173886"/>
                <a:gd name="connsiteX22" fmla="*/ 39973 w 114180"/>
                <a:gd name="connsiteY22" fmla="*/ 162978 h 173886"/>
                <a:gd name="connsiteX23" fmla="*/ 41840 w 114180"/>
                <a:gd name="connsiteY23" fmla="*/ 164055 h 173886"/>
                <a:gd name="connsiteX24" fmla="*/ 41878 w 114180"/>
                <a:gd name="connsiteY24" fmla="*/ 164217 h 173886"/>
                <a:gd name="connsiteX25" fmla="*/ 41878 w 114180"/>
                <a:gd name="connsiteY25" fmla="*/ 166693 h 173886"/>
                <a:gd name="connsiteX26" fmla="*/ 42545 w 114180"/>
                <a:gd name="connsiteY26" fmla="*/ 168979 h 173886"/>
                <a:gd name="connsiteX27" fmla="*/ 45307 w 114180"/>
                <a:gd name="connsiteY27" fmla="*/ 168312 h 173886"/>
                <a:gd name="connsiteX28" fmla="*/ 45974 w 114180"/>
                <a:gd name="connsiteY28" fmla="*/ 165360 h 173886"/>
                <a:gd name="connsiteX29" fmla="*/ 45974 w 114180"/>
                <a:gd name="connsiteY29" fmla="*/ 163741 h 173886"/>
                <a:gd name="connsiteX30" fmla="*/ 47498 w 114180"/>
                <a:gd name="connsiteY30" fmla="*/ 169741 h 173886"/>
                <a:gd name="connsiteX31" fmla="*/ 47498 w 114180"/>
                <a:gd name="connsiteY31" fmla="*/ 171360 h 173886"/>
                <a:gd name="connsiteX32" fmla="*/ 48450 w 114180"/>
                <a:gd name="connsiteY32" fmla="*/ 172694 h 173886"/>
                <a:gd name="connsiteX33" fmla="*/ 49307 w 114180"/>
                <a:gd name="connsiteY33" fmla="*/ 172694 h 173886"/>
                <a:gd name="connsiteX34" fmla="*/ 51307 w 114180"/>
                <a:gd name="connsiteY34" fmla="*/ 169265 h 173886"/>
                <a:gd name="connsiteX35" fmla="*/ 50355 w 114180"/>
                <a:gd name="connsiteY35" fmla="*/ 165170 h 173886"/>
                <a:gd name="connsiteX36" fmla="*/ 51022 w 114180"/>
                <a:gd name="connsiteY36" fmla="*/ 163741 h 173886"/>
                <a:gd name="connsiteX37" fmla="*/ 51593 w 114180"/>
                <a:gd name="connsiteY37" fmla="*/ 163741 h 173886"/>
                <a:gd name="connsiteX38" fmla="*/ 53594 w 114180"/>
                <a:gd name="connsiteY38" fmla="*/ 169646 h 173886"/>
                <a:gd name="connsiteX39" fmla="*/ 56832 w 114180"/>
                <a:gd name="connsiteY39" fmla="*/ 171837 h 173886"/>
                <a:gd name="connsiteX40" fmla="*/ 59213 w 114180"/>
                <a:gd name="connsiteY40" fmla="*/ 171837 h 173886"/>
                <a:gd name="connsiteX41" fmla="*/ 59213 w 114180"/>
                <a:gd name="connsiteY41" fmla="*/ 170884 h 173886"/>
                <a:gd name="connsiteX42" fmla="*/ 56070 w 114180"/>
                <a:gd name="connsiteY42" fmla="*/ 167265 h 173886"/>
                <a:gd name="connsiteX43" fmla="*/ 54641 w 114180"/>
                <a:gd name="connsiteY43" fmla="*/ 162883 h 173886"/>
                <a:gd name="connsiteX44" fmla="*/ 56499 w 114180"/>
                <a:gd name="connsiteY44" fmla="*/ 163198 h 173886"/>
                <a:gd name="connsiteX45" fmla="*/ 56641 w 114180"/>
                <a:gd name="connsiteY45" fmla="*/ 163454 h 173886"/>
                <a:gd name="connsiteX46" fmla="*/ 57594 w 114180"/>
                <a:gd name="connsiteY46" fmla="*/ 165550 h 173886"/>
                <a:gd name="connsiteX47" fmla="*/ 58070 w 114180"/>
                <a:gd name="connsiteY47" fmla="*/ 165550 h 173886"/>
                <a:gd name="connsiteX48" fmla="*/ 59118 w 114180"/>
                <a:gd name="connsiteY48" fmla="*/ 163931 h 173886"/>
                <a:gd name="connsiteX49" fmla="*/ 59690 w 114180"/>
                <a:gd name="connsiteY49" fmla="*/ 162026 h 173886"/>
                <a:gd name="connsiteX50" fmla="*/ 61499 w 114180"/>
                <a:gd name="connsiteY50" fmla="*/ 166884 h 173886"/>
                <a:gd name="connsiteX51" fmla="*/ 67024 w 114180"/>
                <a:gd name="connsiteY51" fmla="*/ 172313 h 173886"/>
                <a:gd name="connsiteX52" fmla="*/ 68262 w 114180"/>
                <a:gd name="connsiteY52" fmla="*/ 172313 h 173886"/>
                <a:gd name="connsiteX53" fmla="*/ 69595 w 114180"/>
                <a:gd name="connsiteY53" fmla="*/ 170122 h 173886"/>
                <a:gd name="connsiteX54" fmla="*/ 68262 w 114180"/>
                <a:gd name="connsiteY54" fmla="*/ 167741 h 173886"/>
                <a:gd name="connsiteX55" fmla="*/ 66833 w 114180"/>
                <a:gd name="connsiteY55" fmla="*/ 164217 h 173886"/>
                <a:gd name="connsiteX56" fmla="*/ 67786 w 114180"/>
                <a:gd name="connsiteY56" fmla="*/ 161073 h 173886"/>
                <a:gd name="connsiteX57" fmla="*/ 70548 w 114180"/>
                <a:gd name="connsiteY57" fmla="*/ 162502 h 173886"/>
                <a:gd name="connsiteX58" fmla="*/ 72167 w 114180"/>
                <a:gd name="connsiteY58" fmla="*/ 165455 h 173886"/>
                <a:gd name="connsiteX59" fmla="*/ 75120 w 114180"/>
                <a:gd name="connsiteY59" fmla="*/ 165455 h 173886"/>
                <a:gd name="connsiteX60" fmla="*/ 75120 w 114180"/>
                <a:gd name="connsiteY60" fmla="*/ 164217 h 173886"/>
                <a:gd name="connsiteX61" fmla="*/ 73405 w 114180"/>
                <a:gd name="connsiteY61" fmla="*/ 161931 h 173886"/>
                <a:gd name="connsiteX62" fmla="*/ 72739 w 114180"/>
                <a:gd name="connsiteY62" fmla="*/ 159263 h 173886"/>
                <a:gd name="connsiteX63" fmla="*/ 74549 w 114180"/>
                <a:gd name="connsiteY63" fmla="*/ 158311 h 173886"/>
                <a:gd name="connsiteX64" fmla="*/ 76168 w 114180"/>
                <a:gd name="connsiteY64" fmla="*/ 160026 h 173886"/>
                <a:gd name="connsiteX65" fmla="*/ 78263 w 114180"/>
                <a:gd name="connsiteY65" fmla="*/ 165550 h 173886"/>
                <a:gd name="connsiteX66" fmla="*/ 79502 w 114180"/>
                <a:gd name="connsiteY66" fmla="*/ 168027 h 173886"/>
                <a:gd name="connsiteX67" fmla="*/ 81883 w 114180"/>
                <a:gd name="connsiteY67" fmla="*/ 169646 h 173886"/>
                <a:gd name="connsiteX68" fmla="*/ 83692 w 114180"/>
                <a:gd name="connsiteY68" fmla="*/ 169646 h 173886"/>
                <a:gd name="connsiteX69" fmla="*/ 84359 w 114180"/>
                <a:gd name="connsiteY69" fmla="*/ 168122 h 173886"/>
                <a:gd name="connsiteX70" fmla="*/ 83407 w 114180"/>
                <a:gd name="connsiteY70" fmla="*/ 166979 h 173886"/>
                <a:gd name="connsiteX71" fmla="*/ 80930 w 114180"/>
                <a:gd name="connsiteY71" fmla="*/ 163264 h 173886"/>
                <a:gd name="connsiteX72" fmla="*/ 80930 w 114180"/>
                <a:gd name="connsiteY72" fmla="*/ 161550 h 173886"/>
                <a:gd name="connsiteX73" fmla="*/ 82073 w 114180"/>
                <a:gd name="connsiteY73" fmla="*/ 161550 h 173886"/>
                <a:gd name="connsiteX74" fmla="*/ 83883 w 114180"/>
                <a:gd name="connsiteY74" fmla="*/ 163645 h 173886"/>
                <a:gd name="connsiteX75" fmla="*/ 85502 w 114180"/>
                <a:gd name="connsiteY75" fmla="*/ 165931 h 173886"/>
                <a:gd name="connsiteX76" fmla="*/ 88169 w 114180"/>
                <a:gd name="connsiteY76" fmla="*/ 165931 h 173886"/>
                <a:gd name="connsiteX77" fmla="*/ 88169 w 114180"/>
                <a:gd name="connsiteY77" fmla="*/ 163931 h 173886"/>
                <a:gd name="connsiteX78" fmla="*/ 86740 w 114180"/>
                <a:gd name="connsiteY78" fmla="*/ 162312 h 173886"/>
                <a:gd name="connsiteX79" fmla="*/ 82454 w 114180"/>
                <a:gd name="connsiteY79" fmla="*/ 156787 h 173886"/>
                <a:gd name="connsiteX80" fmla="*/ 82454 w 114180"/>
                <a:gd name="connsiteY80" fmla="*/ 154692 h 173886"/>
                <a:gd name="connsiteX81" fmla="*/ 83883 w 114180"/>
                <a:gd name="connsiteY81" fmla="*/ 154692 h 173886"/>
                <a:gd name="connsiteX82" fmla="*/ 84740 w 114180"/>
                <a:gd name="connsiteY82" fmla="*/ 155835 h 173886"/>
                <a:gd name="connsiteX83" fmla="*/ 86074 w 114180"/>
                <a:gd name="connsiteY83" fmla="*/ 157835 h 173886"/>
                <a:gd name="connsiteX84" fmla="*/ 88360 w 114180"/>
                <a:gd name="connsiteY84" fmla="*/ 159740 h 173886"/>
                <a:gd name="connsiteX85" fmla="*/ 90741 w 114180"/>
                <a:gd name="connsiteY85" fmla="*/ 158502 h 173886"/>
                <a:gd name="connsiteX86" fmla="*/ 89407 w 114180"/>
                <a:gd name="connsiteY86" fmla="*/ 156406 h 173886"/>
                <a:gd name="connsiteX87" fmla="*/ 88074 w 114180"/>
                <a:gd name="connsiteY87" fmla="*/ 154692 h 173886"/>
                <a:gd name="connsiteX88" fmla="*/ 88074 w 114180"/>
                <a:gd name="connsiteY88" fmla="*/ 153549 h 173886"/>
                <a:gd name="connsiteX89" fmla="*/ 91027 w 114180"/>
                <a:gd name="connsiteY89" fmla="*/ 153549 h 173886"/>
                <a:gd name="connsiteX90" fmla="*/ 92455 w 114180"/>
                <a:gd name="connsiteY90" fmla="*/ 156311 h 173886"/>
                <a:gd name="connsiteX91" fmla="*/ 93599 w 114180"/>
                <a:gd name="connsiteY91" fmla="*/ 159263 h 173886"/>
                <a:gd name="connsiteX92" fmla="*/ 94265 w 114180"/>
                <a:gd name="connsiteY92" fmla="*/ 159835 h 173886"/>
                <a:gd name="connsiteX93" fmla="*/ 95884 w 114180"/>
                <a:gd name="connsiteY93" fmla="*/ 159835 h 173886"/>
                <a:gd name="connsiteX94" fmla="*/ 96742 w 114180"/>
                <a:gd name="connsiteY94" fmla="*/ 158883 h 173886"/>
                <a:gd name="connsiteX95" fmla="*/ 95980 w 114180"/>
                <a:gd name="connsiteY95" fmla="*/ 155263 h 173886"/>
                <a:gd name="connsiteX96" fmla="*/ 93122 w 114180"/>
                <a:gd name="connsiteY96" fmla="*/ 152310 h 173886"/>
                <a:gd name="connsiteX97" fmla="*/ 93122 w 114180"/>
                <a:gd name="connsiteY97" fmla="*/ 150310 h 173886"/>
                <a:gd name="connsiteX98" fmla="*/ 95123 w 114180"/>
                <a:gd name="connsiteY98" fmla="*/ 150310 h 173886"/>
                <a:gd name="connsiteX99" fmla="*/ 96456 w 114180"/>
                <a:gd name="connsiteY99" fmla="*/ 151834 h 173886"/>
                <a:gd name="connsiteX100" fmla="*/ 97123 w 114180"/>
                <a:gd name="connsiteY100" fmla="*/ 153073 h 173886"/>
                <a:gd name="connsiteX101" fmla="*/ 98456 w 114180"/>
                <a:gd name="connsiteY101" fmla="*/ 153739 h 173886"/>
                <a:gd name="connsiteX102" fmla="*/ 99790 w 114180"/>
                <a:gd name="connsiteY102" fmla="*/ 151644 h 173886"/>
                <a:gd name="connsiteX103" fmla="*/ 98647 w 114180"/>
                <a:gd name="connsiteY103" fmla="*/ 149167 h 173886"/>
                <a:gd name="connsiteX104" fmla="*/ 99599 w 114180"/>
                <a:gd name="connsiteY104" fmla="*/ 148310 h 173886"/>
                <a:gd name="connsiteX105" fmla="*/ 101219 w 114180"/>
                <a:gd name="connsiteY105" fmla="*/ 148310 h 173886"/>
                <a:gd name="connsiteX106" fmla="*/ 102076 w 114180"/>
                <a:gd name="connsiteY106" fmla="*/ 149453 h 173886"/>
                <a:gd name="connsiteX107" fmla="*/ 104076 w 114180"/>
                <a:gd name="connsiteY107" fmla="*/ 152215 h 173886"/>
                <a:gd name="connsiteX108" fmla="*/ 107410 w 114180"/>
                <a:gd name="connsiteY108" fmla="*/ 153358 h 173886"/>
                <a:gd name="connsiteX109" fmla="*/ 108934 w 114180"/>
                <a:gd name="connsiteY109" fmla="*/ 152310 h 173886"/>
                <a:gd name="connsiteX110" fmla="*/ 108934 w 114180"/>
                <a:gd name="connsiteY110" fmla="*/ 151453 h 173886"/>
                <a:gd name="connsiteX111" fmla="*/ 106171 w 114180"/>
                <a:gd name="connsiteY111" fmla="*/ 147834 h 173886"/>
                <a:gd name="connsiteX112" fmla="*/ 104552 w 114180"/>
                <a:gd name="connsiteY112" fmla="*/ 146120 h 173886"/>
                <a:gd name="connsiteX113" fmla="*/ 104552 w 114180"/>
                <a:gd name="connsiteY113" fmla="*/ 144786 h 173886"/>
                <a:gd name="connsiteX114" fmla="*/ 105981 w 114180"/>
                <a:gd name="connsiteY114" fmla="*/ 144786 h 173886"/>
                <a:gd name="connsiteX115" fmla="*/ 107410 w 114180"/>
                <a:gd name="connsiteY115" fmla="*/ 144786 h 173886"/>
                <a:gd name="connsiteX116" fmla="*/ 108362 w 114180"/>
                <a:gd name="connsiteY116" fmla="*/ 143738 h 173886"/>
                <a:gd name="connsiteX117" fmla="*/ 108362 w 114180"/>
                <a:gd name="connsiteY117" fmla="*/ 142119 h 173886"/>
                <a:gd name="connsiteX118" fmla="*/ 108362 w 114180"/>
                <a:gd name="connsiteY118" fmla="*/ 141071 h 173886"/>
                <a:gd name="connsiteX119" fmla="*/ 109410 w 114180"/>
                <a:gd name="connsiteY119" fmla="*/ 139547 h 173886"/>
                <a:gd name="connsiteX120" fmla="*/ 110839 w 114180"/>
                <a:gd name="connsiteY120" fmla="*/ 140213 h 173886"/>
                <a:gd name="connsiteX121" fmla="*/ 110839 w 114180"/>
                <a:gd name="connsiteY121" fmla="*/ 141738 h 173886"/>
                <a:gd name="connsiteX122" fmla="*/ 110839 w 114180"/>
                <a:gd name="connsiteY122" fmla="*/ 143262 h 173886"/>
                <a:gd name="connsiteX123" fmla="*/ 110839 w 114180"/>
                <a:gd name="connsiteY123" fmla="*/ 143738 h 173886"/>
                <a:gd name="connsiteX124" fmla="*/ 111696 w 114180"/>
                <a:gd name="connsiteY124" fmla="*/ 144691 h 173886"/>
                <a:gd name="connsiteX125" fmla="*/ 113791 w 114180"/>
                <a:gd name="connsiteY125" fmla="*/ 142690 h 173886"/>
                <a:gd name="connsiteX126" fmla="*/ 113791 w 114180"/>
                <a:gd name="connsiteY126" fmla="*/ 139261 h 173886"/>
                <a:gd name="connsiteX127" fmla="*/ 113220 w 114180"/>
                <a:gd name="connsiteY127" fmla="*/ 137642 h 173886"/>
                <a:gd name="connsiteX128" fmla="*/ 113982 w 114180"/>
                <a:gd name="connsiteY128" fmla="*/ 135356 h 173886"/>
                <a:gd name="connsiteX129" fmla="*/ 104457 w 114180"/>
                <a:gd name="connsiteY129" fmla="*/ 98304 h 173886"/>
                <a:gd name="connsiteX130" fmla="*/ 102361 w 114180"/>
                <a:gd name="connsiteY130" fmla="*/ 90589 h 173886"/>
                <a:gd name="connsiteX131" fmla="*/ 101314 w 114180"/>
                <a:gd name="connsiteY131" fmla="*/ 87350 h 173886"/>
                <a:gd name="connsiteX132" fmla="*/ 91789 w 114180"/>
                <a:gd name="connsiteY132" fmla="*/ 63157 h 173886"/>
                <a:gd name="connsiteX133" fmla="*/ 88360 w 114180"/>
                <a:gd name="connsiteY133" fmla="*/ 37153 h 173886"/>
                <a:gd name="connsiteX134" fmla="*/ 83121 w 114180"/>
                <a:gd name="connsiteY134" fmla="*/ 17341 h 173886"/>
                <a:gd name="connsiteX135" fmla="*/ 81311 w 114180"/>
                <a:gd name="connsiteY135" fmla="*/ 15341 h 173886"/>
                <a:gd name="connsiteX136" fmla="*/ 81311 w 114180"/>
                <a:gd name="connsiteY136" fmla="*/ 12483 h 173886"/>
                <a:gd name="connsiteX137" fmla="*/ 80168 w 114180"/>
                <a:gd name="connsiteY137" fmla="*/ 10198 h 173886"/>
                <a:gd name="connsiteX138" fmla="*/ 78930 w 114180"/>
                <a:gd name="connsiteY138" fmla="*/ 11721 h 173886"/>
                <a:gd name="connsiteX139" fmla="*/ 78930 w 114180"/>
                <a:gd name="connsiteY139" fmla="*/ 14007 h 173886"/>
                <a:gd name="connsiteX140" fmla="*/ 77596 w 114180"/>
                <a:gd name="connsiteY140" fmla="*/ 15341 h 173886"/>
                <a:gd name="connsiteX141" fmla="*/ 76834 w 114180"/>
                <a:gd name="connsiteY141" fmla="*/ 12769 h 173886"/>
                <a:gd name="connsiteX142" fmla="*/ 77406 w 114180"/>
                <a:gd name="connsiteY142" fmla="*/ 9531 h 173886"/>
                <a:gd name="connsiteX143" fmla="*/ 77406 w 114180"/>
                <a:gd name="connsiteY143" fmla="*/ 7721 h 173886"/>
                <a:gd name="connsiteX144" fmla="*/ 76263 w 114180"/>
                <a:gd name="connsiteY144" fmla="*/ 6578 h 173886"/>
                <a:gd name="connsiteX145" fmla="*/ 75025 w 114180"/>
                <a:gd name="connsiteY145" fmla="*/ 7912 h 173886"/>
                <a:gd name="connsiteX146" fmla="*/ 74549 w 114180"/>
                <a:gd name="connsiteY146" fmla="*/ 10769 h 173886"/>
                <a:gd name="connsiteX147" fmla="*/ 73596 w 114180"/>
                <a:gd name="connsiteY147" fmla="*/ 13817 h 173886"/>
                <a:gd name="connsiteX148" fmla="*/ 71882 w 114180"/>
                <a:gd name="connsiteY148" fmla="*/ 12512 h 173886"/>
                <a:gd name="connsiteX149" fmla="*/ 71882 w 114180"/>
                <a:gd name="connsiteY149" fmla="*/ 12483 h 173886"/>
                <a:gd name="connsiteX150" fmla="*/ 71882 w 114180"/>
                <a:gd name="connsiteY150" fmla="*/ 10198 h 173886"/>
                <a:gd name="connsiteX151" fmla="*/ 72453 w 114180"/>
                <a:gd name="connsiteY151" fmla="*/ 6863 h 173886"/>
                <a:gd name="connsiteX152" fmla="*/ 70167 w 114180"/>
                <a:gd name="connsiteY152" fmla="*/ 6387 h 173886"/>
                <a:gd name="connsiteX153" fmla="*/ 68833 w 114180"/>
                <a:gd name="connsiteY153" fmla="*/ 8673 h 173886"/>
                <a:gd name="connsiteX154" fmla="*/ 68833 w 114180"/>
                <a:gd name="connsiteY154" fmla="*/ 11436 h 173886"/>
                <a:gd name="connsiteX155" fmla="*/ 67976 w 114180"/>
                <a:gd name="connsiteY155" fmla="*/ 12483 h 173886"/>
                <a:gd name="connsiteX156" fmla="*/ 67976 w 114180"/>
                <a:gd name="connsiteY156" fmla="*/ 7721 h 173886"/>
                <a:gd name="connsiteX157" fmla="*/ 68643 w 114180"/>
                <a:gd name="connsiteY157" fmla="*/ 6007 h 173886"/>
                <a:gd name="connsiteX158" fmla="*/ 67690 w 114180"/>
                <a:gd name="connsiteY158" fmla="*/ 4673 h 173886"/>
                <a:gd name="connsiteX159" fmla="*/ 67214 w 114180"/>
                <a:gd name="connsiteY159" fmla="*/ 4673 h 173886"/>
                <a:gd name="connsiteX160" fmla="*/ 65404 w 114180"/>
                <a:gd name="connsiteY160" fmla="*/ 7912 h 173886"/>
                <a:gd name="connsiteX161" fmla="*/ 64928 w 114180"/>
                <a:gd name="connsiteY161" fmla="*/ 10960 h 173886"/>
                <a:gd name="connsiteX162" fmla="*/ 64928 w 114180"/>
                <a:gd name="connsiteY162" fmla="*/ 3816 h 173886"/>
                <a:gd name="connsiteX163" fmla="*/ 65976 w 114180"/>
                <a:gd name="connsiteY163" fmla="*/ 2006 h 173886"/>
                <a:gd name="connsiteX164" fmla="*/ 65976 w 114180"/>
                <a:gd name="connsiteY164" fmla="*/ -185 h 173886"/>
                <a:gd name="connsiteX165" fmla="*/ 64261 w 114180"/>
                <a:gd name="connsiteY165" fmla="*/ -185 h 173886"/>
                <a:gd name="connsiteX166" fmla="*/ 61213 w 114180"/>
                <a:gd name="connsiteY166" fmla="*/ 3339 h 173886"/>
                <a:gd name="connsiteX167" fmla="*/ 61213 w 114180"/>
                <a:gd name="connsiteY167" fmla="*/ 8483 h 173886"/>
                <a:gd name="connsiteX168" fmla="*/ 60642 w 114180"/>
                <a:gd name="connsiteY168" fmla="*/ 10198 h 173886"/>
                <a:gd name="connsiteX169" fmla="*/ 58832 w 114180"/>
                <a:gd name="connsiteY169" fmla="*/ 9055 h 173886"/>
                <a:gd name="connsiteX170" fmla="*/ 58832 w 114180"/>
                <a:gd name="connsiteY170" fmla="*/ 6578 h 173886"/>
                <a:gd name="connsiteX171" fmla="*/ 58070 w 114180"/>
                <a:gd name="connsiteY171" fmla="*/ 4292 h 173886"/>
                <a:gd name="connsiteX172" fmla="*/ 55737 w 114180"/>
                <a:gd name="connsiteY172" fmla="*/ 4959 h 173886"/>
                <a:gd name="connsiteX173" fmla="*/ 55689 w 114180"/>
                <a:gd name="connsiteY173" fmla="*/ 5054 h 173886"/>
                <a:gd name="connsiteX174" fmla="*/ 55689 w 114180"/>
                <a:gd name="connsiteY174" fmla="*/ 8007 h 173886"/>
                <a:gd name="connsiteX175" fmla="*/ 55689 w 114180"/>
                <a:gd name="connsiteY175" fmla="*/ 9626 h 173886"/>
                <a:gd name="connsiteX176" fmla="*/ 53974 w 114180"/>
                <a:gd name="connsiteY176" fmla="*/ 3721 h 173886"/>
                <a:gd name="connsiteX177" fmla="*/ 53974 w 114180"/>
                <a:gd name="connsiteY177" fmla="*/ 2006 h 173886"/>
                <a:gd name="connsiteX178" fmla="*/ 53022 w 114180"/>
                <a:gd name="connsiteY178" fmla="*/ 768 h 173886"/>
                <a:gd name="connsiteX179" fmla="*/ 52260 w 114180"/>
                <a:gd name="connsiteY179" fmla="*/ 768 h 173886"/>
                <a:gd name="connsiteX180" fmla="*/ 50831 w 114180"/>
                <a:gd name="connsiteY180" fmla="*/ 4197 h 173886"/>
                <a:gd name="connsiteX181" fmla="*/ 51879 w 114180"/>
                <a:gd name="connsiteY181" fmla="*/ 8197 h 173886"/>
                <a:gd name="connsiteX182" fmla="*/ 51403 w 114180"/>
                <a:gd name="connsiteY182" fmla="*/ 9626 h 173886"/>
                <a:gd name="connsiteX183" fmla="*/ 50831 w 114180"/>
                <a:gd name="connsiteY183" fmla="*/ 9626 h 173886"/>
                <a:gd name="connsiteX184" fmla="*/ 48831 w 114180"/>
                <a:gd name="connsiteY184" fmla="*/ 3721 h 173886"/>
                <a:gd name="connsiteX185" fmla="*/ 45974 w 114180"/>
                <a:gd name="connsiteY185" fmla="*/ 1435 h 173886"/>
                <a:gd name="connsiteX186" fmla="*/ 44069 w 114180"/>
                <a:gd name="connsiteY186" fmla="*/ 1435 h 173886"/>
                <a:gd name="connsiteX187" fmla="*/ 44069 w 114180"/>
                <a:gd name="connsiteY187" fmla="*/ 2387 h 173886"/>
                <a:gd name="connsiteX188" fmla="*/ 46926 w 114180"/>
                <a:gd name="connsiteY188" fmla="*/ 6102 h 173886"/>
                <a:gd name="connsiteX189" fmla="*/ 48355 w 114180"/>
                <a:gd name="connsiteY189" fmla="*/ 10483 h 173886"/>
                <a:gd name="connsiteX190" fmla="*/ 46640 w 114180"/>
                <a:gd name="connsiteY190" fmla="*/ 9816 h 173886"/>
                <a:gd name="connsiteX191" fmla="*/ 45688 w 114180"/>
                <a:gd name="connsiteY191" fmla="*/ 7816 h 173886"/>
                <a:gd name="connsiteX192" fmla="*/ 45688 w 114180"/>
                <a:gd name="connsiteY192" fmla="*/ 7816 h 173886"/>
                <a:gd name="connsiteX193" fmla="*/ 44926 w 114180"/>
                <a:gd name="connsiteY193" fmla="*/ 9340 h 173886"/>
                <a:gd name="connsiteX194" fmla="*/ 44926 w 114180"/>
                <a:gd name="connsiteY194" fmla="*/ 11245 h 173886"/>
                <a:gd name="connsiteX195" fmla="*/ 43116 w 114180"/>
                <a:gd name="connsiteY195" fmla="*/ 6292 h 173886"/>
                <a:gd name="connsiteX196" fmla="*/ 38258 w 114180"/>
                <a:gd name="connsiteY196" fmla="*/ 768 h 173886"/>
                <a:gd name="connsiteX197" fmla="*/ 37211 w 114180"/>
                <a:gd name="connsiteY197" fmla="*/ 768 h 173886"/>
                <a:gd name="connsiteX198" fmla="*/ 36258 w 114180"/>
                <a:gd name="connsiteY198" fmla="*/ 2863 h 173886"/>
                <a:gd name="connsiteX199" fmla="*/ 37401 w 114180"/>
                <a:gd name="connsiteY199" fmla="*/ 5244 h 173886"/>
                <a:gd name="connsiteX200" fmla="*/ 38734 w 114180"/>
                <a:gd name="connsiteY200" fmla="*/ 8769 h 173886"/>
                <a:gd name="connsiteX201" fmla="*/ 38068 w 114180"/>
                <a:gd name="connsiteY201" fmla="*/ 11912 h 173886"/>
                <a:gd name="connsiteX202" fmla="*/ 35591 w 114180"/>
                <a:gd name="connsiteY202" fmla="*/ 10388 h 173886"/>
                <a:gd name="connsiteX203" fmla="*/ 34258 w 114180"/>
                <a:gd name="connsiteY203" fmla="*/ 7435 h 173886"/>
                <a:gd name="connsiteX204" fmla="*/ 31781 w 114180"/>
                <a:gd name="connsiteY204" fmla="*/ 7435 h 173886"/>
                <a:gd name="connsiteX205" fmla="*/ 31781 w 114180"/>
                <a:gd name="connsiteY205" fmla="*/ 8673 h 173886"/>
                <a:gd name="connsiteX206" fmla="*/ 33305 w 114180"/>
                <a:gd name="connsiteY206" fmla="*/ 11054 h 173886"/>
                <a:gd name="connsiteX207" fmla="*/ 33877 w 114180"/>
                <a:gd name="connsiteY207" fmla="*/ 13722 h 173886"/>
                <a:gd name="connsiteX208" fmla="*/ 32353 w 114180"/>
                <a:gd name="connsiteY208" fmla="*/ 14579 h 173886"/>
                <a:gd name="connsiteX209" fmla="*/ 31019 w 114180"/>
                <a:gd name="connsiteY209" fmla="*/ 12769 h 173886"/>
                <a:gd name="connsiteX210" fmla="*/ 29114 w 114180"/>
                <a:gd name="connsiteY210" fmla="*/ 7245 h 173886"/>
                <a:gd name="connsiteX211" fmla="*/ 28066 w 114180"/>
                <a:gd name="connsiteY211" fmla="*/ 4673 h 173886"/>
                <a:gd name="connsiteX212" fmla="*/ 26066 w 114180"/>
                <a:gd name="connsiteY212" fmla="*/ 2958 h 173886"/>
                <a:gd name="connsiteX213" fmla="*/ 24542 w 114180"/>
                <a:gd name="connsiteY213" fmla="*/ 2958 h 173886"/>
                <a:gd name="connsiteX214" fmla="*/ 24066 w 114180"/>
                <a:gd name="connsiteY214" fmla="*/ 4387 h 173886"/>
                <a:gd name="connsiteX215" fmla="*/ 24828 w 114180"/>
                <a:gd name="connsiteY215" fmla="*/ 5626 h 173886"/>
                <a:gd name="connsiteX216" fmla="*/ 26924 w 114180"/>
                <a:gd name="connsiteY216" fmla="*/ 9435 h 173886"/>
                <a:gd name="connsiteX217" fmla="*/ 26924 w 114180"/>
                <a:gd name="connsiteY217" fmla="*/ 11054 h 173886"/>
                <a:gd name="connsiteX218" fmla="*/ 25971 w 114180"/>
                <a:gd name="connsiteY218" fmla="*/ 11054 h 173886"/>
                <a:gd name="connsiteX219" fmla="*/ 24447 w 114180"/>
                <a:gd name="connsiteY219" fmla="*/ 8959 h 173886"/>
                <a:gd name="connsiteX220" fmla="*/ 23113 w 114180"/>
                <a:gd name="connsiteY220" fmla="*/ 6673 h 173886"/>
                <a:gd name="connsiteX221" fmla="*/ 21104 w 114180"/>
                <a:gd name="connsiteY221" fmla="*/ 6492 h 173886"/>
                <a:gd name="connsiteX222" fmla="*/ 20923 w 114180"/>
                <a:gd name="connsiteY222" fmla="*/ 6673 h 173886"/>
                <a:gd name="connsiteX223" fmla="*/ 20923 w 114180"/>
                <a:gd name="connsiteY223" fmla="*/ 8769 h 173886"/>
                <a:gd name="connsiteX224" fmla="*/ 22161 w 114180"/>
                <a:gd name="connsiteY224" fmla="*/ 10388 h 173886"/>
                <a:gd name="connsiteX225" fmla="*/ 25685 w 114180"/>
                <a:gd name="connsiteY225" fmla="*/ 16008 h 173886"/>
                <a:gd name="connsiteX226" fmla="*/ 25685 w 114180"/>
                <a:gd name="connsiteY226" fmla="*/ 18103 h 173886"/>
                <a:gd name="connsiteX227" fmla="*/ 24447 w 114180"/>
                <a:gd name="connsiteY227" fmla="*/ 18103 h 173886"/>
                <a:gd name="connsiteX228" fmla="*/ 23685 w 114180"/>
                <a:gd name="connsiteY228" fmla="*/ 16865 h 173886"/>
                <a:gd name="connsiteX229" fmla="*/ 22542 w 114180"/>
                <a:gd name="connsiteY229" fmla="*/ 14769 h 173886"/>
                <a:gd name="connsiteX230" fmla="*/ 20637 w 114180"/>
                <a:gd name="connsiteY230" fmla="*/ 12864 h 173886"/>
                <a:gd name="connsiteX231" fmla="*/ 18618 w 114180"/>
                <a:gd name="connsiteY231" fmla="*/ 13617 h 173886"/>
                <a:gd name="connsiteX232" fmla="*/ 18541 w 114180"/>
                <a:gd name="connsiteY232" fmla="*/ 13817 h 173886"/>
                <a:gd name="connsiteX233" fmla="*/ 19684 w 114180"/>
                <a:gd name="connsiteY233" fmla="*/ 16008 h 173886"/>
                <a:gd name="connsiteX234" fmla="*/ 20732 w 114180"/>
                <a:gd name="connsiteY234" fmla="*/ 17913 h 173886"/>
                <a:gd name="connsiteX235" fmla="*/ 20732 w 114180"/>
                <a:gd name="connsiteY235" fmla="*/ 18960 h 173886"/>
                <a:gd name="connsiteX236" fmla="*/ 18065 w 114180"/>
                <a:gd name="connsiteY236" fmla="*/ 18960 h 173886"/>
                <a:gd name="connsiteX237" fmla="*/ 16922 w 114180"/>
                <a:gd name="connsiteY237" fmla="*/ 16008 h 173886"/>
                <a:gd name="connsiteX238" fmla="*/ 15970 w 114180"/>
                <a:gd name="connsiteY238" fmla="*/ 12960 h 173886"/>
                <a:gd name="connsiteX239" fmla="*/ 15303 w 114180"/>
                <a:gd name="connsiteY239" fmla="*/ 12388 h 173886"/>
                <a:gd name="connsiteX240" fmla="*/ 13874 w 114180"/>
                <a:gd name="connsiteY240" fmla="*/ 12388 h 173886"/>
                <a:gd name="connsiteX241" fmla="*/ 13112 w 114180"/>
                <a:gd name="connsiteY241" fmla="*/ 13246 h 173886"/>
                <a:gd name="connsiteX242" fmla="*/ 13779 w 114180"/>
                <a:gd name="connsiteY242" fmla="*/ 16960 h 173886"/>
                <a:gd name="connsiteX243" fmla="*/ 16160 w 114180"/>
                <a:gd name="connsiteY243" fmla="*/ 20008 h 173886"/>
                <a:gd name="connsiteX244" fmla="*/ 16160 w 114180"/>
                <a:gd name="connsiteY244" fmla="*/ 22008 h 173886"/>
                <a:gd name="connsiteX245" fmla="*/ 14350 w 114180"/>
                <a:gd name="connsiteY245" fmla="*/ 22008 h 173886"/>
                <a:gd name="connsiteX246" fmla="*/ 13207 w 114180"/>
                <a:gd name="connsiteY246" fmla="*/ 20294 h 173886"/>
                <a:gd name="connsiteX247" fmla="*/ 12636 w 114180"/>
                <a:gd name="connsiteY247" fmla="*/ 19056 h 173886"/>
                <a:gd name="connsiteX248" fmla="*/ 11493 w 114180"/>
                <a:gd name="connsiteY248" fmla="*/ 18294 h 173886"/>
                <a:gd name="connsiteX249" fmla="*/ 10255 w 114180"/>
                <a:gd name="connsiteY249" fmla="*/ 20199 h 173886"/>
                <a:gd name="connsiteX250" fmla="*/ 11112 w 114180"/>
                <a:gd name="connsiteY250" fmla="*/ 22771 h 173886"/>
                <a:gd name="connsiteX251" fmla="*/ 10255 w 114180"/>
                <a:gd name="connsiteY251" fmla="*/ 23628 h 173886"/>
                <a:gd name="connsiteX252" fmla="*/ 8826 w 114180"/>
                <a:gd name="connsiteY252" fmla="*/ 23628 h 173886"/>
                <a:gd name="connsiteX253" fmla="*/ 8159 w 114180"/>
                <a:gd name="connsiteY253" fmla="*/ 22485 h 173886"/>
                <a:gd name="connsiteX254" fmla="*/ 6445 w 114180"/>
                <a:gd name="connsiteY254" fmla="*/ 19532 h 173886"/>
                <a:gd name="connsiteX255" fmla="*/ 3587 w 114180"/>
                <a:gd name="connsiteY255" fmla="*/ 18103 h 173886"/>
                <a:gd name="connsiteX256" fmla="*/ 2158 w 114180"/>
                <a:gd name="connsiteY256" fmla="*/ 19056 h 173886"/>
                <a:gd name="connsiteX257" fmla="*/ 2158 w 114180"/>
                <a:gd name="connsiteY257" fmla="*/ 19913 h 173886"/>
                <a:gd name="connsiteX258" fmla="*/ 4445 w 114180"/>
                <a:gd name="connsiteY258" fmla="*/ 23723 h 173886"/>
                <a:gd name="connsiteX259" fmla="*/ 5778 w 114180"/>
                <a:gd name="connsiteY259" fmla="*/ 25628 h 173886"/>
                <a:gd name="connsiteX260" fmla="*/ 5778 w 114180"/>
                <a:gd name="connsiteY260" fmla="*/ 26866 h 173886"/>
                <a:gd name="connsiteX261" fmla="*/ 4445 w 114180"/>
                <a:gd name="connsiteY261" fmla="*/ 26866 h 173886"/>
                <a:gd name="connsiteX262" fmla="*/ 3206 w 114180"/>
                <a:gd name="connsiteY262" fmla="*/ 26866 h 173886"/>
                <a:gd name="connsiteX263" fmla="*/ 2254 w 114180"/>
                <a:gd name="connsiteY263" fmla="*/ 27914 h 173886"/>
                <a:gd name="connsiteX264" fmla="*/ 2254 w 114180"/>
                <a:gd name="connsiteY264" fmla="*/ 29533 h 173886"/>
                <a:gd name="connsiteX265" fmla="*/ 2254 w 114180"/>
                <a:gd name="connsiteY265" fmla="*/ 30581 h 173886"/>
                <a:gd name="connsiteX266" fmla="*/ 1206 w 114180"/>
                <a:gd name="connsiteY266" fmla="*/ 32010 h 173886"/>
                <a:gd name="connsiteX267" fmla="*/ -32 w 114180"/>
                <a:gd name="connsiteY267" fmla="*/ 31247 h 173886"/>
                <a:gd name="connsiteX268" fmla="*/ -32 w 114180"/>
                <a:gd name="connsiteY268" fmla="*/ 30676 h 173886"/>
                <a:gd name="connsiteX269" fmla="*/ 16255 w 114180"/>
                <a:gd name="connsiteY269" fmla="*/ 149453 h 173886"/>
                <a:gd name="connsiteX270" fmla="*/ 21399 w 114180"/>
                <a:gd name="connsiteY270" fmla="*/ 160502 h 173886"/>
                <a:gd name="connsiteX271" fmla="*/ 21399 w 114180"/>
                <a:gd name="connsiteY271" fmla="*/ 159740 h 173886"/>
                <a:gd name="connsiteX272" fmla="*/ 23018 w 114180"/>
                <a:gd name="connsiteY272" fmla="*/ 158407 h 173886"/>
                <a:gd name="connsiteX273" fmla="*/ 23590 w 114180"/>
                <a:gd name="connsiteY273" fmla="*/ 161073 h 173886"/>
                <a:gd name="connsiteX274" fmla="*/ 22828 w 114180"/>
                <a:gd name="connsiteY274" fmla="*/ 163645 h 173886"/>
                <a:gd name="connsiteX275" fmla="*/ 24447 w 114180"/>
                <a:gd name="connsiteY275" fmla="*/ 166979 h 173886"/>
                <a:gd name="connsiteX276" fmla="*/ 25114 w 114180"/>
                <a:gd name="connsiteY276" fmla="*/ 166026 h 173886"/>
                <a:gd name="connsiteX277" fmla="*/ 24637 w 114180"/>
                <a:gd name="connsiteY277" fmla="*/ 161931 h 17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4180" h="173886">
                  <a:moveTo>
                    <a:pt x="24637" y="161931"/>
                  </a:moveTo>
                  <a:cubicBezTo>
                    <a:pt x="24637" y="160692"/>
                    <a:pt x="24637" y="159073"/>
                    <a:pt x="26066" y="158883"/>
                  </a:cubicBezTo>
                  <a:cubicBezTo>
                    <a:pt x="26904" y="158778"/>
                    <a:pt x="27666" y="159369"/>
                    <a:pt x="27771" y="160197"/>
                  </a:cubicBezTo>
                  <a:cubicBezTo>
                    <a:pt x="27771" y="160236"/>
                    <a:pt x="27781" y="160273"/>
                    <a:pt x="27781" y="160312"/>
                  </a:cubicBezTo>
                  <a:cubicBezTo>
                    <a:pt x="27886" y="161131"/>
                    <a:pt x="27647" y="161959"/>
                    <a:pt x="27114" y="162598"/>
                  </a:cubicBezTo>
                  <a:cubicBezTo>
                    <a:pt x="26447" y="163645"/>
                    <a:pt x="25590" y="164883"/>
                    <a:pt x="26161" y="165931"/>
                  </a:cubicBezTo>
                  <a:cubicBezTo>
                    <a:pt x="26800" y="166674"/>
                    <a:pt x="27847" y="166903"/>
                    <a:pt x="28733" y="166503"/>
                  </a:cubicBezTo>
                  <a:cubicBezTo>
                    <a:pt x="29533" y="165969"/>
                    <a:pt x="30114" y="165150"/>
                    <a:pt x="30353" y="164217"/>
                  </a:cubicBezTo>
                  <a:cubicBezTo>
                    <a:pt x="30353" y="163264"/>
                    <a:pt x="30829" y="162312"/>
                    <a:pt x="31115" y="161455"/>
                  </a:cubicBezTo>
                  <a:cubicBezTo>
                    <a:pt x="31400" y="160597"/>
                    <a:pt x="31686" y="160502"/>
                    <a:pt x="32162" y="160502"/>
                  </a:cubicBezTo>
                  <a:cubicBezTo>
                    <a:pt x="32972" y="161988"/>
                    <a:pt x="32972" y="163778"/>
                    <a:pt x="32162" y="165264"/>
                  </a:cubicBezTo>
                  <a:cubicBezTo>
                    <a:pt x="31772" y="165760"/>
                    <a:pt x="31457" y="166303"/>
                    <a:pt x="31210" y="166884"/>
                  </a:cubicBezTo>
                  <a:cubicBezTo>
                    <a:pt x="31210" y="167551"/>
                    <a:pt x="31210" y="168312"/>
                    <a:pt x="32067" y="168312"/>
                  </a:cubicBezTo>
                  <a:lnTo>
                    <a:pt x="32734" y="168312"/>
                  </a:lnTo>
                  <a:cubicBezTo>
                    <a:pt x="33953" y="167693"/>
                    <a:pt x="34801" y="166522"/>
                    <a:pt x="35020" y="165170"/>
                  </a:cubicBezTo>
                  <a:cubicBezTo>
                    <a:pt x="35020" y="164121"/>
                    <a:pt x="35020" y="162788"/>
                    <a:pt x="35877" y="162121"/>
                  </a:cubicBezTo>
                  <a:cubicBezTo>
                    <a:pt x="37068" y="164474"/>
                    <a:pt x="36687" y="167312"/>
                    <a:pt x="34924" y="169265"/>
                  </a:cubicBezTo>
                  <a:cubicBezTo>
                    <a:pt x="34372" y="169798"/>
                    <a:pt x="33886" y="170408"/>
                    <a:pt x="33496" y="171075"/>
                  </a:cubicBezTo>
                  <a:cubicBezTo>
                    <a:pt x="32972" y="171713"/>
                    <a:pt x="32972" y="172627"/>
                    <a:pt x="33496" y="173266"/>
                  </a:cubicBezTo>
                  <a:cubicBezTo>
                    <a:pt x="34096" y="173561"/>
                    <a:pt x="34801" y="173561"/>
                    <a:pt x="35401" y="173266"/>
                  </a:cubicBezTo>
                  <a:cubicBezTo>
                    <a:pt x="37172" y="172846"/>
                    <a:pt x="38611" y="171551"/>
                    <a:pt x="39211" y="169837"/>
                  </a:cubicBezTo>
                  <a:cubicBezTo>
                    <a:pt x="39354" y="168093"/>
                    <a:pt x="39354" y="166341"/>
                    <a:pt x="39211" y="164597"/>
                  </a:cubicBezTo>
                  <a:cubicBezTo>
                    <a:pt x="39163" y="163960"/>
                    <a:pt x="39449" y="163350"/>
                    <a:pt x="39973" y="162978"/>
                  </a:cubicBezTo>
                  <a:cubicBezTo>
                    <a:pt x="40782" y="162759"/>
                    <a:pt x="41621" y="163236"/>
                    <a:pt x="41840" y="164055"/>
                  </a:cubicBezTo>
                  <a:cubicBezTo>
                    <a:pt x="41859" y="164103"/>
                    <a:pt x="41868" y="164160"/>
                    <a:pt x="41878" y="164217"/>
                  </a:cubicBezTo>
                  <a:cubicBezTo>
                    <a:pt x="42068" y="165036"/>
                    <a:pt x="42068" y="165874"/>
                    <a:pt x="41878" y="166693"/>
                  </a:cubicBezTo>
                  <a:cubicBezTo>
                    <a:pt x="41678" y="167522"/>
                    <a:pt x="41925" y="168388"/>
                    <a:pt x="42545" y="168979"/>
                  </a:cubicBezTo>
                  <a:cubicBezTo>
                    <a:pt x="43507" y="169465"/>
                    <a:pt x="44678" y="169179"/>
                    <a:pt x="45307" y="168312"/>
                  </a:cubicBezTo>
                  <a:cubicBezTo>
                    <a:pt x="45774" y="167398"/>
                    <a:pt x="46002" y="166389"/>
                    <a:pt x="45974" y="165360"/>
                  </a:cubicBezTo>
                  <a:lnTo>
                    <a:pt x="45974" y="163741"/>
                  </a:lnTo>
                  <a:cubicBezTo>
                    <a:pt x="47231" y="165474"/>
                    <a:pt x="47774" y="167617"/>
                    <a:pt x="47498" y="169741"/>
                  </a:cubicBezTo>
                  <a:cubicBezTo>
                    <a:pt x="47402" y="170274"/>
                    <a:pt x="47402" y="170827"/>
                    <a:pt x="47498" y="171360"/>
                  </a:cubicBezTo>
                  <a:cubicBezTo>
                    <a:pt x="47507" y="171960"/>
                    <a:pt x="47888" y="172494"/>
                    <a:pt x="48450" y="172694"/>
                  </a:cubicBezTo>
                  <a:cubicBezTo>
                    <a:pt x="48726" y="172789"/>
                    <a:pt x="49031" y="172789"/>
                    <a:pt x="49307" y="172694"/>
                  </a:cubicBezTo>
                  <a:cubicBezTo>
                    <a:pt x="50631" y="172094"/>
                    <a:pt x="51441" y="170713"/>
                    <a:pt x="51307" y="169265"/>
                  </a:cubicBezTo>
                  <a:cubicBezTo>
                    <a:pt x="51088" y="167875"/>
                    <a:pt x="50774" y="166512"/>
                    <a:pt x="50355" y="165170"/>
                  </a:cubicBezTo>
                  <a:cubicBezTo>
                    <a:pt x="50355" y="164597"/>
                    <a:pt x="50355" y="163741"/>
                    <a:pt x="51022" y="163741"/>
                  </a:cubicBezTo>
                  <a:cubicBezTo>
                    <a:pt x="51203" y="163674"/>
                    <a:pt x="51412" y="163674"/>
                    <a:pt x="51593" y="163741"/>
                  </a:cubicBezTo>
                  <a:cubicBezTo>
                    <a:pt x="53022" y="165360"/>
                    <a:pt x="52450" y="167836"/>
                    <a:pt x="53594" y="169646"/>
                  </a:cubicBezTo>
                  <a:cubicBezTo>
                    <a:pt x="54413" y="170703"/>
                    <a:pt x="55546" y="171475"/>
                    <a:pt x="56832" y="171837"/>
                  </a:cubicBezTo>
                  <a:cubicBezTo>
                    <a:pt x="57594" y="171837"/>
                    <a:pt x="59023" y="171837"/>
                    <a:pt x="59213" y="171837"/>
                  </a:cubicBezTo>
                  <a:cubicBezTo>
                    <a:pt x="59299" y="171523"/>
                    <a:pt x="59299" y="171199"/>
                    <a:pt x="59213" y="170884"/>
                  </a:cubicBezTo>
                  <a:cubicBezTo>
                    <a:pt x="58261" y="169551"/>
                    <a:pt x="57023" y="168503"/>
                    <a:pt x="56070" y="167265"/>
                  </a:cubicBezTo>
                  <a:cubicBezTo>
                    <a:pt x="55013" y="166065"/>
                    <a:pt x="54489" y="164474"/>
                    <a:pt x="54641" y="162883"/>
                  </a:cubicBezTo>
                  <a:cubicBezTo>
                    <a:pt x="55241" y="162455"/>
                    <a:pt x="56070" y="162598"/>
                    <a:pt x="56499" y="163198"/>
                  </a:cubicBezTo>
                  <a:cubicBezTo>
                    <a:pt x="56556" y="163283"/>
                    <a:pt x="56603" y="163369"/>
                    <a:pt x="56641" y="163454"/>
                  </a:cubicBezTo>
                  <a:cubicBezTo>
                    <a:pt x="56899" y="164179"/>
                    <a:pt x="57223" y="164883"/>
                    <a:pt x="57594" y="165550"/>
                  </a:cubicBezTo>
                  <a:lnTo>
                    <a:pt x="58070" y="165550"/>
                  </a:lnTo>
                  <a:cubicBezTo>
                    <a:pt x="58832" y="165550"/>
                    <a:pt x="59213" y="164597"/>
                    <a:pt x="59118" y="163931"/>
                  </a:cubicBezTo>
                  <a:cubicBezTo>
                    <a:pt x="59023" y="163264"/>
                    <a:pt x="59118" y="162216"/>
                    <a:pt x="59690" y="162026"/>
                  </a:cubicBezTo>
                  <a:cubicBezTo>
                    <a:pt x="60261" y="161835"/>
                    <a:pt x="61023" y="165170"/>
                    <a:pt x="61499" y="166884"/>
                  </a:cubicBezTo>
                  <a:cubicBezTo>
                    <a:pt x="62328" y="169494"/>
                    <a:pt x="64395" y="171532"/>
                    <a:pt x="67024" y="172313"/>
                  </a:cubicBezTo>
                  <a:cubicBezTo>
                    <a:pt x="67433" y="172408"/>
                    <a:pt x="67852" y="172408"/>
                    <a:pt x="68262" y="172313"/>
                  </a:cubicBezTo>
                  <a:cubicBezTo>
                    <a:pt x="69157" y="171970"/>
                    <a:pt x="69700" y="171075"/>
                    <a:pt x="69595" y="170122"/>
                  </a:cubicBezTo>
                  <a:cubicBezTo>
                    <a:pt x="69338" y="169236"/>
                    <a:pt x="68891" y="168417"/>
                    <a:pt x="68262" y="167741"/>
                  </a:cubicBezTo>
                  <a:cubicBezTo>
                    <a:pt x="67605" y="166646"/>
                    <a:pt x="67128" y="165455"/>
                    <a:pt x="66833" y="164217"/>
                  </a:cubicBezTo>
                  <a:cubicBezTo>
                    <a:pt x="66833" y="163074"/>
                    <a:pt x="66833" y="161550"/>
                    <a:pt x="67786" y="161073"/>
                  </a:cubicBezTo>
                  <a:cubicBezTo>
                    <a:pt x="68938" y="160749"/>
                    <a:pt x="70138" y="161378"/>
                    <a:pt x="70548" y="162502"/>
                  </a:cubicBezTo>
                  <a:cubicBezTo>
                    <a:pt x="70958" y="163550"/>
                    <a:pt x="71500" y="164550"/>
                    <a:pt x="72167" y="165455"/>
                  </a:cubicBezTo>
                  <a:cubicBezTo>
                    <a:pt x="72929" y="166217"/>
                    <a:pt x="74739" y="166312"/>
                    <a:pt x="75120" y="165455"/>
                  </a:cubicBezTo>
                  <a:cubicBezTo>
                    <a:pt x="75215" y="165046"/>
                    <a:pt x="75215" y="164627"/>
                    <a:pt x="75120" y="164217"/>
                  </a:cubicBezTo>
                  <a:cubicBezTo>
                    <a:pt x="74606" y="163417"/>
                    <a:pt x="74034" y="162655"/>
                    <a:pt x="73405" y="161931"/>
                  </a:cubicBezTo>
                  <a:cubicBezTo>
                    <a:pt x="72786" y="161188"/>
                    <a:pt x="72539" y="160206"/>
                    <a:pt x="72739" y="159263"/>
                  </a:cubicBezTo>
                  <a:cubicBezTo>
                    <a:pt x="73044" y="158559"/>
                    <a:pt x="73796" y="158159"/>
                    <a:pt x="74549" y="158311"/>
                  </a:cubicBezTo>
                  <a:cubicBezTo>
                    <a:pt x="75406" y="158311"/>
                    <a:pt x="75787" y="159263"/>
                    <a:pt x="76168" y="160026"/>
                  </a:cubicBezTo>
                  <a:lnTo>
                    <a:pt x="78263" y="165550"/>
                  </a:lnTo>
                  <a:cubicBezTo>
                    <a:pt x="78539" y="166436"/>
                    <a:pt x="78959" y="167274"/>
                    <a:pt x="79502" y="168027"/>
                  </a:cubicBezTo>
                  <a:cubicBezTo>
                    <a:pt x="80044" y="168865"/>
                    <a:pt x="80902" y="169446"/>
                    <a:pt x="81883" y="169646"/>
                  </a:cubicBezTo>
                  <a:cubicBezTo>
                    <a:pt x="82454" y="169932"/>
                    <a:pt x="83121" y="169932"/>
                    <a:pt x="83692" y="169646"/>
                  </a:cubicBezTo>
                  <a:cubicBezTo>
                    <a:pt x="84245" y="169360"/>
                    <a:pt x="84521" y="168722"/>
                    <a:pt x="84359" y="168122"/>
                  </a:cubicBezTo>
                  <a:cubicBezTo>
                    <a:pt x="84359" y="168122"/>
                    <a:pt x="83788" y="167360"/>
                    <a:pt x="83407" y="166979"/>
                  </a:cubicBezTo>
                  <a:cubicBezTo>
                    <a:pt x="82254" y="165989"/>
                    <a:pt x="81397" y="164703"/>
                    <a:pt x="80930" y="163264"/>
                  </a:cubicBezTo>
                  <a:cubicBezTo>
                    <a:pt x="80549" y="162759"/>
                    <a:pt x="80549" y="162055"/>
                    <a:pt x="80930" y="161550"/>
                  </a:cubicBezTo>
                  <a:cubicBezTo>
                    <a:pt x="81302" y="161407"/>
                    <a:pt x="81702" y="161407"/>
                    <a:pt x="82073" y="161550"/>
                  </a:cubicBezTo>
                  <a:cubicBezTo>
                    <a:pt x="82911" y="162007"/>
                    <a:pt x="83559" y="162750"/>
                    <a:pt x="83883" y="163645"/>
                  </a:cubicBezTo>
                  <a:cubicBezTo>
                    <a:pt x="84283" y="164503"/>
                    <a:pt x="84826" y="165274"/>
                    <a:pt x="85502" y="165931"/>
                  </a:cubicBezTo>
                  <a:cubicBezTo>
                    <a:pt x="86293" y="166531"/>
                    <a:pt x="87379" y="166531"/>
                    <a:pt x="88169" y="165931"/>
                  </a:cubicBezTo>
                  <a:cubicBezTo>
                    <a:pt x="88598" y="165331"/>
                    <a:pt x="88598" y="164531"/>
                    <a:pt x="88169" y="163931"/>
                  </a:cubicBezTo>
                  <a:cubicBezTo>
                    <a:pt x="87826" y="163283"/>
                    <a:pt x="87341" y="162731"/>
                    <a:pt x="86740" y="162312"/>
                  </a:cubicBezTo>
                  <a:cubicBezTo>
                    <a:pt x="84969" y="160759"/>
                    <a:pt x="83521" y="158883"/>
                    <a:pt x="82454" y="156787"/>
                  </a:cubicBezTo>
                  <a:cubicBezTo>
                    <a:pt x="82454" y="156121"/>
                    <a:pt x="81978" y="155168"/>
                    <a:pt x="82454" y="154692"/>
                  </a:cubicBezTo>
                  <a:cubicBezTo>
                    <a:pt x="82902" y="154472"/>
                    <a:pt x="83435" y="154472"/>
                    <a:pt x="83883" y="154692"/>
                  </a:cubicBezTo>
                  <a:cubicBezTo>
                    <a:pt x="84245" y="155015"/>
                    <a:pt x="84531" y="155397"/>
                    <a:pt x="84740" y="155835"/>
                  </a:cubicBezTo>
                  <a:cubicBezTo>
                    <a:pt x="85131" y="156540"/>
                    <a:pt x="85578" y="157206"/>
                    <a:pt x="86074" y="157835"/>
                  </a:cubicBezTo>
                  <a:cubicBezTo>
                    <a:pt x="86569" y="158730"/>
                    <a:pt x="87388" y="159416"/>
                    <a:pt x="88360" y="159740"/>
                  </a:cubicBezTo>
                  <a:cubicBezTo>
                    <a:pt x="89350" y="159997"/>
                    <a:pt x="90379" y="159464"/>
                    <a:pt x="90741" y="158502"/>
                  </a:cubicBezTo>
                  <a:cubicBezTo>
                    <a:pt x="90741" y="157644"/>
                    <a:pt x="89979" y="156978"/>
                    <a:pt x="89407" y="156406"/>
                  </a:cubicBezTo>
                  <a:cubicBezTo>
                    <a:pt x="88912" y="155873"/>
                    <a:pt x="88465" y="155302"/>
                    <a:pt x="88074" y="154692"/>
                  </a:cubicBezTo>
                  <a:cubicBezTo>
                    <a:pt x="87979" y="154320"/>
                    <a:pt x="87979" y="153920"/>
                    <a:pt x="88074" y="153549"/>
                  </a:cubicBezTo>
                  <a:cubicBezTo>
                    <a:pt x="88912" y="152787"/>
                    <a:pt x="90189" y="152787"/>
                    <a:pt x="91027" y="153549"/>
                  </a:cubicBezTo>
                  <a:cubicBezTo>
                    <a:pt x="91779" y="154301"/>
                    <a:pt x="92274" y="155263"/>
                    <a:pt x="92455" y="156311"/>
                  </a:cubicBezTo>
                  <a:cubicBezTo>
                    <a:pt x="92589" y="157378"/>
                    <a:pt x="92979" y="158387"/>
                    <a:pt x="93599" y="159263"/>
                  </a:cubicBezTo>
                  <a:cubicBezTo>
                    <a:pt x="93741" y="159530"/>
                    <a:pt x="93979" y="159730"/>
                    <a:pt x="94265" y="159835"/>
                  </a:cubicBezTo>
                  <a:cubicBezTo>
                    <a:pt x="94780" y="160064"/>
                    <a:pt x="95370" y="160064"/>
                    <a:pt x="95884" y="159835"/>
                  </a:cubicBezTo>
                  <a:cubicBezTo>
                    <a:pt x="96246" y="159587"/>
                    <a:pt x="96542" y="159263"/>
                    <a:pt x="96742" y="158883"/>
                  </a:cubicBezTo>
                  <a:cubicBezTo>
                    <a:pt x="97266" y="157635"/>
                    <a:pt x="96961" y="156187"/>
                    <a:pt x="95980" y="155263"/>
                  </a:cubicBezTo>
                  <a:cubicBezTo>
                    <a:pt x="94951" y="154349"/>
                    <a:pt x="93998" y="153368"/>
                    <a:pt x="93122" y="152310"/>
                  </a:cubicBezTo>
                  <a:cubicBezTo>
                    <a:pt x="92694" y="151710"/>
                    <a:pt x="92694" y="150910"/>
                    <a:pt x="93122" y="150310"/>
                  </a:cubicBezTo>
                  <a:cubicBezTo>
                    <a:pt x="93694" y="149815"/>
                    <a:pt x="94551" y="149815"/>
                    <a:pt x="95123" y="150310"/>
                  </a:cubicBezTo>
                  <a:cubicBezTo>
                    <a:pt x="95684" y="150701"/>
                    <a:pt x="96142" y="151224"/>
                    <a:pt x="96456" y="151834"/>
                  </a:cubicBezTo>
                  <a:cubicBezTo>
                    <a:pt x="96599" y="152282"/>
                    <a:pt x="96828" y="152701"/>
                    <a:pt x="97123" y="153073"/>
                  </a:cubicBezTo>
                  <a:cubicBezTo>
                    <a:pt x="97447" y="153473"/>
                    <a:pt x="97932" y="153720"/>
                    <a:pt x="98456" y="153739"/>
                  </a:cubicBezTo>
                  <a:cubicBezTo>
                    <a:pt x="99390" y="153501"/>
                    <a:pt x="99971" y="152587"/>
                    <a:pt x="99790" y="151644"/>
                  </a:cubicBezTo>
                  <a:cubicBezTo>
                    <a:pt x="99485" y="150787"/>
                    <a:pt x="99104" y="149958"/>
                    <a:pt x="98647" y="149167"/>
                  </a:cubicBezTo>
                  <a:cubicBezTo>
                    <a:pt x="98809" y="148748"/>
                    <a:pt x="99161" y="148434"/>
                    <a:pt x="99599" y="148310"/>
                  </a:cubicBezTo>
                  <a:cubicBezTo>
                    <a:pt x="100114" y="148072"/>
                    <a:pt x="100704" y="148072"/>
                    <a:pt x="101219" y="148310"/>
                  </a:cubicBezTo>
                  <a:cubicBezTo>
                    <a:pt x="101580" y="148634"/>
                    <a:pt x="101866" y="149015"/>
                    <a:pt x="102076" y="149453"/>
                  </a:cubicBezTo>
                  <a:cubicBezTo>
                    <a:pt x="102600" y="150472"/>
                    <a:pt x="103276" y="151396"/>
                    <a:pt x="104076" y="152215"/>
                  </a:cubicBezTo>
                  <a:cubicBezTo>
                    <a:pt x="104943" y="153101"/>
                    <a:pt x="106181" y="153530"/>
                    <a:pt x="107410" y="153358"/>
                  </a:cubicBezTo>
                  <a:cubicBezTo>
                    <a:pt x="108077" y="153358"/>
                    <a:pt x="108838" y="152882"/>
                    <a:pt x="108934" y="152310"/>
                  </a:cubicBezTo>
                  <a:cubicBezTo>
                    <a:pt x="109029" y="152034"/>
                    <a:pt x="109029" y="151730"/>
                    <a:pt x="108934" y="151453"/>
                  </a:cubicBezTo>
                  <a:cubicBezTo>
                    <a:pt x="108448" y="149968"/>
                    <a:pt x="107476" y="148691"/>
                    <a:pt x="106171" y="147834"/>
                  </a:cubicBezTo>
                  <a:cubicBezTo>
                    <a:pt x="105514" y="147386"/>
                    <a:pt x="104962" y="146805"/>
                    <a:pt x="104552" y="146120"/>
                  </a:cubicBezTo>
                  <a:cubicBezTo>
                    <a:pt x="104266" y="145719"/>
                    <a:pt x="104266" y="145186"/>
                    <a:pt x="104552" y="144786"/>
                  </a:cubicBezTo>
                  <a:cubicBezTo>
                    <a:pt x="105000" y="144548"/>
                    <a:pt x="105533" y="144548"/>
                    <a:pt x="105981" y="144786"/>
                  </a:cubicBezTo>
                  <a:cubicBezTo>
                    <a:pt x="106448" y="144919"/>
                    <a:pt x="106943" y="144919"/>
                    <a:pt x="107410" y="144786"/>
                  </a:cubicBezTo>
                  <a:cubicBezTo>
                    <a:pt x="107905" y="144643"/>
                    <a:pt x="108267" y="144243"/>
                    <a:pt x="108362" y="143738"/>
                  </a:cubicBezTo>
                  <a:cubicBezTo>
                    <a:pt x="108410" y="143195"/>
                    <a:pt x="108410" y="142662"/>
                    <a:pt x="108362" y="142119"/>
                  </a:cubicBezTo>
                  <a:lnTo>
                    <a:pt x="108362" y="141071"/>
                  </a:lnTo>
                  <a:cubicBezTo>
                    <a:pt x="108362" y="140404"/>
                    <a:pt x="108362" y="139642"/>
                    <a:pt x="109410" y="139547"/>
                  </a:cubicBezTo>
                  <a:cubicBezTo>
                    <a:pt x="109982" y="139394"/>
                    <a:pt x="110581" y="139680"/>
                    <a:pt x="110839" y="140213"/>
                  </a:cubicBezTo>
                  <a:cubicBezTo>
                    <a:pt x="111029" y="140699"/>
                    <a:pt x="111029" y="141252"/>
                    <a:pt x="110839" y="141738"/>
                  </a:cubicBezTo>
                  <a:cubicBezTo>
                    <a:pt x="110791" y="142242"/>
                    <a:pt x="110791" y="142757"/>
                    <a:pt x="110839" y="143262"/>
                  </a:cubicBezTo>
                  <a:cubicBezTo>
                    <a:pt x="110791" y="143414"/>
                    <a:pt x="110791" y="143585"/>
                    <a:pt x="110839" y="143738"/>
                  </a:cubicBezTo>
                  <a:cubicBezTo>
                    <a:pt x="110839" y="143738"/>
                    <a:pt x="110839" y="144691"/>
                    <a:pt x="111696" y="144691"/>
                  </a:cubicBezTo>
                  <a:cubicBezTo>
                    <a:pt x="112553" y="144691"/>
                    <a:pt x="113315" y="143833"/>
                    <a:pt x="113791" y="142690"/>
                  </a:cubicBezTo>
                  <a:cubicBezTo>
                    <a:pt x="114268" y="141595"/>
                    <a:pt x="114268" y="140356"/>
                    <a:pt x="113791" y="139261"/>
                  </a:cubicBezTo>
                  <a:cubicBezTo>
                    <a:pt x="113791" y="138690"/>
                    <a:pt x="113125" y="138214"/>
                    <a:pt x="113220" y="137642"/>
                  </a:cubicBezTo>
                  <a:cubicBezTo>
                    <a:pt x="113315" y="137071"/>
                    <a:pt x="114268" y="136213"/>
                    <a:pt x="113982" y="135356"/>
                  </a:cubicBezTo>
                  <a:lnTo>
                    <a:pt x="104457" y="98304"/>
                  </a:lnTo>
                  <a:lnTo>
                    <a:pt x="102361" y="90589"/>
                  </a:lnTo>
                  <a:lnTo>
                    <a:pt x="101314" y="87350"/>
                  </a:lnTo>
                  <a:cubicBezTo>
                    <a:pt x="98266" y="79158"/>
                    <a:pt x="94170" y="71443"/>
                    <a:pt x="91789" y="63157"/>
                  </a:cubicBezTo>
                  <a:cubicBezTo>
                    <a:pt x="89484" y="54679"/>
                    <a:pt x="88331" y="45935"/>
                    <a:pt x="88360" y="37153"/>
                  </a:cubicBezTo>
                  <a:lnTo>
                    <a:pt x="83121" y="17341"/>
                  </a:lnTo>
                  <a:cubicBezTo>
                    <a:pt x="82549" y="15246"/>
                    <a:pt x="81883" y="16103"/>
                    <a:pt x="81311" y="15341"/>
                  </a:cubicBezTo>
                  <a:cubicBezTo>
                    <a:pt x="80978" y="14417"/>
                    <a:pt x="80978" y="13407"/>
                    <a:pt x="81311" y="12483"/>
                  </a:cubicBezTo>
                  <a:cubicBezTo>
                    <a:pt x="81311" y="11626"/>
                    <a:pt x="81311" y="10293"/>
                    <a:pt x="80168" y="10198"/>
                  </a:cubicBezTo>
                  <a:cubicBezTo>
                    <a:pt x="79416" y="10293"/>
                    <a:pt x="78873" y="10969"/>
                    <a:pt x="78930" y="11721"/>
                  </a:cubicBezTo>
                  <a:cubicBezTo>
                    <a:pt x="78978" y="12483"/>
                    <a:pt x="78978" y="13246"/>
                    <a:pt x="78930" y="14007"/>
                  </a:cubicBezTo>
                  <a:cubicBezTo>
                    <a:pt x="78930" y="14769"/>
                    <a:pt x="78358" y="15627"/>
                    <a:pt x="77596" y="15341"/>
                  </a:cubicBezTo>
                  <a:cubicBezTo>
                    <a:pt x="76834" y="15055"/>
                    <a:pt x="76644" y="13722"/>
                    <a:pt x="76834" y="12769"/>
                  </a:cubicBezTo>
                  <a:lnTo>
                    <a:pt x="77406" y="9531"/>
                  </a:lnTo>
                  <a:cubicBezTo>
                    <a:pt x="77549" y="8940"/>
                    <a:pt x="77549" y="8312"/>
                    <a:pt x="77406" y="7721"/>
                  </a:cubicBezTo>
                  <a:cubicBezTo>
                    <a:pt x="77330" y="7130"/>
                    <a:pt x="76854" y="6654"/>
                    <a:pt x="76263" y="6578"/>
                  </a:cubicBezTo>
                  <a:cubicBezTo>
                    <a:pt x="75596" y="6578"/>
                    <a:pt x="75215" y="7245"/>
                    <a:pt x="75025" y="7912"/>
                  </a:cubicBezTo>
                  <a:cubicBezTo>
                    <a:pt x="74720" y="8835"/>
                    <a:pt x="74558" y="9798"/>
                    <a:pt x="74549" y="10769"/>
                  </a:cubicBezTo>
                  <a:cubicBezTo>
                    <a:pt x="74549" y="12007"/>
                    <a:pt x="74549" y="13626"/>
                    <a:pt x="73596" y="13817"/>
                  </a:cubicBezTo>
                  <a:cubicBezTo>
                    <a:pt x="72758" y="13931"/>
                    <a:pt x="71996" y="13341"/>
                    <a:pt x="71882" y="12512"/>
                  </a:cubicBezTo>
                  <a:cubicBezTo>
                    <a:pt x="71882" y="12503"/>
                    <a:pt x="71882" y="12493"/>
                    <a:pt x="71882" y="12483"/>
                  </a:cubicBezTo>
                  <a:cubicBezTo>
                    <a:pt x="71643" y="11740"/>
                    <a:pt x="71643" y="10941"/>
                    <a:pt x="71882" y="10198"/>
                  </a:cubicBezTo>
                  <a:cubicBezTo>
                    <a:pt x="72453" y="9150"/>
                    <a:pt x="73120" y="7912"/>
                    <a:pt x="72453" y="6863"/>
                  </a:cubicBezTo>
                  <a:cubicBezTo>
                    <a:pt x="71929" y="6130"/>
                    <a:pt x="70939" y="5920"/>
                    <a:pt x="70167" y="6387"/>
                  </a:cubicBezTo>
                  <a:cubicBezTo>
                    <a:pt x="69443" y="6950"/>
                    <a:pt x="68967" y="7769"/>
                    <a:pt x="68833" y="8673"/>
                  </a:cubicBezTo>
                  <a:cubicBezTo>
                    <a:pt x="68833" y="9626"/>
                    <a:pt x="68833" y="10578"/>
                    <a:pt x="68833" y="11436"/>
                  </a:cubicBezTo>
                  <a:cubicBezTo>
                    <a:pt x="68833" y="12293"/>
                    <a:pt x="68833" y="12483"/>
                    <a:pt x="67976" y="12483"/>
                  </a:cubicBezTo>
                  <a:cubicBezTo>
                    <a:pt x="67271" y="10978"/>
                    <a:pt x="67271" y="9226"/>
                    <a:pt x="67976" y="7721"/>
                  </a:cubicBezTo>
                  <a:cubicBezTo>
                    <a:pt x="68300" y="7197"/>
                    <a:pt x="68519" y="6616"/>
                    <a:pt x="68643" y="6007"/>
                  </a:cubicBezTo>
                  <a:cubicBezTo>
                    <a:pt x="68643" y="5435"/>
                    <a:pt x="68643" y="4673"/>
                    <a:pt x="67690" y="4673"/>
                  </a:cubicBezTo>
                  <a:lnTo>
                    <a:pt x="67214" y="4673"/>
                  </a:lnTo>
                  <a:cubicBezTo>
                    <a:pt x="66138" y="5416"/>
                    <a:pt x="65471" y="6607"/>
                    <a:pt x="65404" y="7912"/>
                  </a:cubicBezTo>
                  <a:cubicBezTo>
                    <a:pt x="65404" y="8959"/>
                    <a:pt x="65404" y="10293"/>
                    <a:pt x="64928" y="10960"/>
                  </a:cubicBezTo>
                  <a:cubicBezTo>
                    <a:pt x="63633" y="8759"/>
                    <a:pt x="63633" y="6026"/>
                    <a:pt x="64928" y="3816"/>
                  </a:cubicBezTo>
                  <a:cubicBezTo>
                    <a:pt x="65366" y="3273"/>
                    <a:pt x="65719" y="2663"/>
                    <a:pt x="65976" y="2006"/>
                  </a:cubicBezTo>
                  <a:cubicBezTo>
                    <a:pt x="66414" y="1339"/>
                    <a:pt x="66414" y="482"/>
                    <a:pt x="65976" y="-185"/>
                  </a:cubicBezTo>
                  <a:cubicBezTo>
                    <a:pt x="65443" y="-470"/>
                    <a:pt x="64795" y="-470"/>
                    <a:pt x="64261" y="-185"/>
                  </a:cubicBezTo>
                  <a:cubicBezTo>
                    <a:pt x="62690" y="358"/>
                    <a:pt x="61528" y="1701"/>
                    <a:pt x="61213" y="3339"/>
                  </a:cubicBezTo>
                  <a:cubicBezTo>
                    <a:pt x="61071" y="5054"/>
                    <a:pt x="61071" y="6769"/>
                    <a:pt x="61213" y="8483"/>
                  </a:cubicBezTo>
                  <a:cubicBezTo>
                    <a:pt x="61213" y="9150"/>
                    <a:pt x="61213" y="9912"/>
                    <a:pt x="60642" y="10198"/>
                  </a:cubicBezTo>
                  <a:cubicBezTo>
                    <a:pt x="60070" y="10483"/>
                    <a:pt x="59118" y="10198"/>
                    <a:pt x="58832" y="9055"/>
                  </a:cubicBezTo>
                  <a:cubicBezTo>
                    <a:pt x="58689" y="8235"/>
                    <a:pt x="58689" y="7397"/>
                    <a:pt x="58832" y="6578"/>
                  </a:cubicBezTo>
                  <a:cubicBezTo>
                    <a:pt x="58899" y="5740"/>
                    <a:pt x="58623" y="4921"/>
                    <a:pt x="58070" y="4292"/>
                  </a:cubicBezTo>
                  <a:cubicBezTo>
                    <a:pt x="57242" y="3835"/>
                    <a:pt x="56203" y="4130"/>
                    <a:pt x="55737" y="4959"/>
                  </a:cubicBezTo>
                  <a:cubicBezTo>
                    <a:pt x="55718" y="4987"/>
                    <a:pt x="55708" y="5025"/>
                    <a:pt x="55689" y="5054"/>
                  </a:cubicBezTo>
                  <a:cubicBezTo>
                    <a:pt x="55441" y="6026"/>
                    <a:pt x="55441" y="7035"/>
                    <a:pt x="55689" y="8007"/>
                  </a:cubicBezTo>
                  <a:lnTo>
                    <a:pt x="55689" y="9626"/>
                  </a:lnTo>
                  <a:cubicBezTo>
                    <a:pt x="54479" y="7902"/>
                    <a:pt x="53879" y="5826"/>
                    <a:pt x="53974" y="3721"/>
                  </a:cubicBezTo>
                  <a:cubicBezTo>
                    <a:pt x="54070" y="3149"/>
                    <a:pt x="54070" y="2578"/>
                    <a:pt x="53974" y="2006"/>
                  </a:cubicBezTo>
                  <a:cubicBezTo>
                    <a:pt x="53908" y="1453"/>
                    <a:pt x="53546" y="977"/>
                    <a:pt x="53022" y="768"/>
                  </a:cubicBezTo>
                  <a:cubicBezTo>
                    <a:pt x="52774" y="673"/>
                    <a:pt x="52508" y="673"/>
                    <a:pt x="52260" y="768"/>
                  </a:cubicBezTo>
                  <a:cubicBezTo>
                    <a:pt x="51088" y="1473"/>
                    <a:pt x="50507" y="2863"/>
                    <a:pt x="50831" y="4197"/>
                  </a:cubicBezTo>
                  <a:cubicBezTo>
                    <a:pt x="51088" y="5549"/>
                    <a:pt x="51441" y="6893"/>
                    <a:pt x="51879" y="8197"/>
                  </a:cubicBezTo>
                  <a:cubicBezTo>
                    <a:pt x="51879" y="8769"/>
                    <a:pt x="51879" y="9626"/>
                    <a:pt x="51403" y="9626"/>
                  </a:cubicBezTo>
                  <a:lnTo>
                    <a:pt x="50831" y="9626"/>
                  </a:lnTo>
                  <a:cubicBezTo>
                    <a:pt x="49593" y="8007"/>
                    <a:pt x="49879" y="5530"/>
                    <a:pt x="48831" y="3721"/>
                  </a:cubicBezTo>
                  <a:cubicBezTo>
                    <a:pt x="48136" y="2682"/>
                    <a:pt x="47136" y="1882"/>
                    <a:pt x="45974" y="1435"/>
                  </a:cubicBezTo>
                  <a:cubicBezTo>
                    <a:pt x="45307" y="1435"/>
                    <a:pt x="44164" y="1435"/>
                    <a:pt x="44069" y="1435"/>
                  </a:cubicBezTo>
                  <a:cubicBezTo>
                    <a:pt x="43926" y="1739"/>
                    <a:pt x="43926" y="2082"/>
                    <a:pt x="44069" y="2387"/>
                  </a:cubicBezTo>
                  <a:cubicBezTo>
                    <a:pt x="44926" y="3721"/>
                    <a:pt x="46069" y="4864"/>
                    <a:pt x="46926" y="6102"/>
                  </a:cubicBezTo>
                  <a:cubicBezTo>
                    <a:pt x="47936" y="7330"/>
                    <a:pt x="48450" y="8892"/>
                    <a:pt x="48355" y="10483"/>
                  </a:cubicBezTo>
                  <a:cubicBezTo>
                    <a:pt x="47878" y="10483"/>
                    <a:pt x="47021" y="10483"/>
                    <a:pt x="46640" y="9816"/>
                  </a:cubicBezTo>
                  <a:cubicBezTo>
                    <a:pt x="46421" y="9112"/>
                    <a:pt x="46097" y="8435"/>
                    <a:pt x="45688" y="7816"/>
                  </a:cubicBezTo>
                  <a:cubicBezTo>
                    <a:pt x="45688" y="7816"/>
                    <a:pt x="45688" y="7816"/>
                    <a:pt x="45688" y="7816"/>
                  </a:cubicBezTo>
                  <a:cubicBezTo>
                    <a:pt x="45688" y="7816"/>
                    <a:pt x="44830" y="8578"/>
                    <a:pt x="44926" y="9340"/>
                  </a:cubicBezTo>
                  <a:cubicBezTo>
                    <a:pt x="45021" y="10102"/>
                    <a:pt x="44926" y="10960"/>
                    <a:pt x="44926" y="11245"/>
                  </a:cubicBezTo>
                  <a:cubicBezTo>
                    <a:pt x="43916" y="9769"/>
                    <a:pt x="43297" y="8064"/>
                    <a:pt x="43116" y="6292"/>
                  </a:cubicBezTo>
                  <a:cubicBezTo>
                    <a:pt x="42411" y="3816"/>
                    <a:pt x="40630" y="1787"/>
                    <a:pt x="38258" y="768"/>
                  </a:cubicBezTo>
                  <a:cubicBezTo>
                    <a:pt x="37915" y="673"/>
                    <a:pt x="37553" y="673"/>
                    <a:pt x="37211" y="768"/>
                  </a:cubicBezTo>
                  <a:cubicBezTo>
                    <a:pt x="36449" y="768"/>
                    <a:pt x="36067" y="2006"/>
                    <a:pt x="36258" y="2863"/>
                  </a:cubicBezTo>
                  <a:cubicBezTo>
                    <a:pt x="36506" y="3721"/>
                    <a:pt x="36887" y="4521"/>
                    <a:pt x="37401" y="5244"/>
                  </a:cubicBezTo>
                  <a:cubicBezTo>
                    <a:pt x="38001" y="6359"/>
                    <a:pt x="38449" y="7540"/>
                    <a:pt x="38734" y="8769"/>
                  </a:cubicBezTo>
                  <a:cubicBezTo>
                    <a:pt x="38734" y="9912"/>
                    <a:pt x="38734" y="11436"/>
                    <a:pt x="38068" y="11912"/>
                  </a:cubicBezTo>
                  <a:cubicBezTo>
                    <a:pt x="37401" y="12388"/>
                    <a:pt x="36067" y="11436"/>
                    <a:pt x="35591" y="10388"/>
                  </a:cubicBezTo>
                  <a:cubicBezTo>
                    <a:pt x="35305" y="9340"/>
                    <a:pt x="34858" y="8340"/>
                    <a:pt x="34258" y="7435"/>
                  </a:cubicBezTo>
                  <a:cubicBezTo>
                    <a:pt x="33591" y="6578"/>
                    <a:pt x="32067" y="6483"/>
                    <a:pt x="31781" y="7435"/>
                  </a:cubicBezTo>
                  <a:cubicBezTo>
                    <a:pt x="31686" y="7845"/>
                    <a:pt x="31686" y="8264"/>
                    <a:pt x="31781" y="8673"/>
                  </a:cubicBezTo>
                  <a:cubicBezTo>
                    <a:pt x="31781" y="9531"/>
                    <a:pt x="32829" y="10198"/>
                    <a:pt x="33305" y="11054"/>
                  </a:cubicBezTo>
                  <a:cubicBezTo>
                    <a:pt x="33858" y="11827"/>
                    <a:pt x="34067" y="12788"/>
                    <a:pt x="33877" y="13722"/>
                  </a:cubicBezTo>
                  <a:cubicBezTo>
                    <a:pt x="33658" y="14350"/>
                    <a:pt x="33000" y="14712"/>
                    <a:pt x="32353" y="14579"/>
                  </a:cubicBezTo>
                  <a:cubicBezTo>
                    <a:pt x="31686" y="14579"/>
                    <a:pt x="31305" y="13531"/>
                    <a:pt x="31019" y="12769"/>
                  </a:cubicBezTo>
                  <a:lnTo>
                    <a:pt x="29114" y="7245"/>
                  </a:lnTo>
                  <a:cubicBezTo>
                    <a:pt x="28867" y="6350"/>
                    <a:pt x="28514" y="5492"/>
                    <a:pt x="28066" y="4673"/>
                  </a:cubicBezTo>
                  <a:cubicBezTo>
                    <a:pt x="27619" y="3882"/>
                    <a:pt x="26914" y="3282"/>
                    <a:pt x="26066" y="2958"/>
                  </a:cubicBezTo>
                  <a:cubicBezTo>
                    <a:pt x="25580" y="2730"/>
                    <a:pt x="25028" y="2730"/>
                    <a:pt x="24542" y="2958"/>
                  </a:cubicBezTo>
                  <a:cubicBezTo>
                    <a:pt x="24104" y="3292"/>
                    <a:pt x="23914" y="3854"/>
                    <a:pt x="24066" y="4387"/>
                  </a:cubicBezTo>
                  <a:cubicBezTo>
                    <a:pt x="24209" y="4864"/>
                    <a:pt x="24466" y="5292"/>
                    <a:pt x="24828" y="5626"/>
                  </a:cubicBezTo>
                  <a:cubicBezTo>
                    <a:pt x="25809" y="6721"/>
                    <a:pt x="26523" y="8016"/>
                    <a:pt x="26924" y="9435"/>
                  </a:cubicBezTo>
                  <a:cubicBezTo>
                    <a:pt x="26924" y="10007"/>
                    <a:pt x="26924" y="10769"/>
                    <a:pt x="26924" y="11054"/>
                  </a:cubicBezTo>
                  <a:cubicBezTo>
                    <a:pt x="26638" y="11245"/>
                    <a:pt x="26257" y="11245"/>
                    <a:pt x="25971" y="11054"/>
                  </a:cubicBezTo>
                  <a:cubicBezTo>
                    <a:pt x="25238" y="10550"/>
                    <a:pt x="24704" y="9807"/>
                    <a:pt x="24447" y="8959"/>
                  </a:cubicBezTo>
                  <a:cubicBezTo>
                    <a:pt x="24180" y="8112"/>
                    <a:pt x="23723" y="7330"/>
                    <a:pt x="23113" y="6673"/>
                  </a:cubicBezTo>
                  <a:cubicBezTo>
                    <a:pt x="22609" y="6064"/>
                    <a:pt x="21704" y="5987"/>
                    <a:pt x="21104" y="6492"/>
                  </a:cubicBezTo>
                  <a:cubicBezTo>
                    <a:pt x="21037" y="6550"/>
                    <a:pt x="20980" y="6607"/>
                    <a:pt x="20923" y="6673"/>
                  </a:cubicBezTo>
                  <a:cubicBezTo>
                    <a:pt x="20551" y="7321"/>
                    <a:pt x="20551" y="8121"/>
                    <a:pt x="20923" y="8769"/>
                  </a:cubicBezTo>
                  <a:cubicBezTo>
                    <a:pt x="21247" y="9369"/>
                    <a:pt x="21666" y="9912"/>
                    <a:pt x="22161" y="10388"/>
                  </a:cubicBezTo>
                  <a:cubicBezTo>
                    <a:pt x="23637" y="12055"/>
                    <a:pt x="24828" y="13950"/>
                    <a:pt x="25685" y="16008"/>
                  </a:cubicBezTo>
                  <a:cubicBezTo>
                    <a:pt x="25685" y="16674"/>
                    <a:pt x="26161" y="17627"/>
                    <a:pt x="25685" y="18103"/>
                  </a:cubicBezTo>
                  <a:cubicBezTo>
                    <a:pt x="25304" y="18322"/>
                    <a:pt x="24828" y="18322"/>
                    <a:pt x="24447" y="18103"/>
                  </a:cubicBezTo>
                  <a:cubicBezTo>
                    <a:pt x="24152" y="17722"/>
                    <a:pt x="23894" y="17303"/>
                    <a:pt x="23685" y="16865"/>
                  </a:cubicBezTo>
                  <a:cubicBezTo>
                    <a:pt x="23380" y="16132"/>
                    <a:pt x="22999" y="15427"/>
                    <a:pt x="22542" y="14769"/>
                  </a:cubicBezTo>
                  <a:cubicBezTo>
                    <a:pt x="22113" y="13960"/>
                    <a:pt x="21447" y="13293"/>
                    <a:pt x="20637" y="12864"/>
                  </a:cubicBezTo>
                  <a:cubicBezTo>
                    <a:pt x="19875" y="12512"/>
                    <a:pt x="18970" y="12855"/>
                    <a:pt x="18618" y="13617"/>
                  </a:cubicBezTo>
                  <a:cubicBezTo>
                    <a:pt x="18589" y="13683"/>
                    <a:pt x="18561" y="13750"/>
                    <a:pt x="18541" y="13817"/>
                  </a:cubicBezTo>
                  <a:cubicBezTo>
                    <a:pt x="18541" y="14674"/>
                    <a:pt x="19113" y="15341"/>
                    <a:pt x="19684" y="16008"/>
                  </a:cubicBezTo>
                  <a:cubicBezTo>
                    <a:pt x="20123" y="16589"/>
                    <a:pt x="20475" y="17227"/>
                    <a:pt x="20732" y="17913"/>
                  </a:cubicBezTo>
                  <a:cubicBezTo>
                    <a:pt x="20875" y="18246"/>
                    <a:pt x="20875" y="18627"/>
                    <a:pt x="20732" y="18960"/>
                  </a:cubicBezTo>
                  <a:cubicBezTo>
                    <a:pt x="19970" y="19637"/>
                    <a:pt x="18827" y="19637"/>
                    <a:pt x="18065" y="18960"/>
                  </a:cubicBezTo>
                  <a:cubicBezTo>
                    <a:pt x="17446" y="18084"/>
                    <a:pt x="17056" y="17074"/>
                    <a:pt x="16922" y="16008"/>
                  </a:cubicBezTo>
                  <a:cubicBezTo>
                    <a:pt x="16798" y="14941"/>
                    <a:pt x="16475" y="13912"/>
                    <a:pt x="15970" y="12960"/>
                  </a:cubicBezTo>
                  <a:lnTo>
                    <a:pt x="15303" y="12388"/>
                  </a:lnTo>
                  <a:cubicBezTo>
                    <a:pt x="14827" y="12388"/>
                    <a:pt x="14350" y="12388"/>
                    <a:pt x="13874" y="12388"/>
                  </a:cubicBezTo>
                  <a:cubicBezTo>
                    <a:pt x="13569" y="12626"/>
                    <a:pt x="13312" y="12912"/>
                    <a:pt x="13112" y="13246"/>
                  </a:cubicBezTo>
                  <a:cubicBezTo>
                    <a:pt x="12684" y="14512"/>
                    <a:pt x="12931" y="15922"/>
                    <a:pt x="13779" y="16960"/>
                  </a:cubicBezTo>
                  <a:cubicBezTo>
                    <a:pt x="14655" y="17913"/>
                    <a:pt x="15446" y="18932"/>
                    <a:pt x="16160" y="20008"/>
                  </a:cubicBezTo>
                  <a:cubicBezTo>
                    <a:pt x="16541" y="20618"/>
                    <a:pt x="16541" y="21399"/>
                    <a:pt x="16160" y="22008"/>
                  </a:cubicBezTo>
                  <a:cubicBezTo>
                    <a:pt x="15646" y="22485"/>
                    <a:pt x="14865" y="22485"/>
                    <a:pt x="14350" y="22008"/>
                  </a:cubicBezTo>
                  <a:cubicBezTo>
                    <a:pt x="13808" y="21561"/>
                    <a:pt x="13417" y="20961"/>
                    <a:pt x="13207" y="20294"/>
                  </a:cubicBezTo>
                  <a:cubicBezTo>
                    <a:pt x="13055" y="19866"/>
                    <a:pt x="12865" y="19446"/>
                    <a:pt x="12636" y="19056"/>
                  </a:cubicBezTo>
                  <a:cubicBezTo>
                    <a:pt x="12360" y="18665"/>
                    <a:pt x="11960" y="18398"/>
                    <a:pt x="11493" y="18294"/>
                  </a:cubicBezTo>
                  <a:cubicBezTo>
                    <a:pt x="10636" y="18294"/>
                    <a:pt x="10159" y="19341"/>
                    <a:pt x="10255" y="20199"/>
                  </a:cubicBezTo>
                  <a:cubicBezTo>
                    <a:pt x="10436" y="21085"/>
                    <a:pt x="10731" y="21951"/>
                    <a:pt x="11112" y="22771"/>
                  </a:cubicBezTo>
                  <a:cubicBezTo>
                    <a:pt x="11036" y="23208"/>
                    <a:pt x="10693" y="23551"/>
                    <a:pt x="10255" y="23628"/>
                  </a:cubicBezTo>
                  <a:cubicBezTo>
                    <a:pt x="9807" y="23847"/>
                    <a:pt x="9274" y="23847"/>
                    <a:pt x="8826" y="23628"/>
                  </a:cubicBezTo>
                  <a:cubicBezTo>
                    <a:pt x="8550" y="23285"/>
                    <a:pt x="8321" y="22894"/>
                    <a:pt x="8159" y="22485"/>
                  </a:cubicBezTo>
                  <a:cubicBezTo>
                    <a:pt x="7740" y="21418"/>
                    <a:pt x="7159" y="20427"/>
                    <a:pt x="6445" y="19532"/>
                  </a:cubicBezTo>
                  <a:cubicBezTo>
                    <a:pt x="5768" y="18637"/>
                    <a:pt x="4711" y="18113"/>
                    <a:pt x="3587" y="18103"/>
                  </a:cubicBezTo>
                  <a:cubicBezTo>
                    <a:pt x="2949" y="18065"/>
                    <a:pt x="2368" y="18456"/>
                    <a:pt x="2158" y="19056"/>
                  </a:cubicBezTo>
                  <a:cubicBezTo>
                    <a:pt x="2063" y="19332"/>
                    <a:pt x="2063" y="19637"/>
                    <a:pt x="2158" y="19913"/>
                  </a:cubicBezTo>
                  <a:cubicBezTo>
                    <a:pt x="2520" y="21389"/>
                    <a:pt x="3321" y="22713"/>
                    <a:pt x="4445" y="23723"/>
                  </a:cubicBezTo>
                  <a:cubicBezTo>
                    <a:pt x="4997" y="24275"/>
                    <a:pt x="5445" y="24923"/>
                    <a:pt x="5778" y="25628"/>
                  </a:cubicBezTo>
                  <a:cubicBezTo>
                    <a:pt x="5978" y="26019"/>
                    <a:pt x="5978" y="26476"/>
                    <a:pt x="5778" y="26866"/>
                  </a:cubicBezTo>
                  <a:cubicBezTo>
                    <a:pt x="5778" y="26866"/>
                    <a:pt x="4921" y="26866"/>
                    <a:pt x="4445" y="26866"/>
                  </a:cubicBezTo>
                  <a:cubicBezTo>
                    <a:pt x="4035" y="26771"/>
                    <a:pt x="3616" y="26771"/>
                    <a:pt x="3206" y="26866"/>
                  </a:cubicBezTo>
                  <a:cubicBezTo>
                    <a:pt x="2730" y="26866"/>
                    <a:pt x="2444" y="27438"/>
                    <a:pt x="2254" y="27914"/>
                  </a:cubicBezTo>
                  <a:cubicBezTo>
                    <a:pt x="2206" y="28457"/>
                    <a:pt x="2206" y="28990"/>
                    <a:pt x="2254" y="29533"/>
                  </a:cubicBezTo>
                  <a:cubicBezTo>
                    <a:pt x="2254" y="29533"/>
                    <a:pt x="2254" y="30200"/>
                    <a:pt x="2254" y="30581"/>
                  </a:cubicBezTo>
                  <a:cubicBezTo>
                    <a:pt x="2254" y="30962"/>
                    <a:pt x="2254" y="31914"/>
                    <a:pt x="1206" y="32010"/>
                  </a:cubicBezTo>
                  <a:cubicBezTo>
                    <a:pt x="682" y="32019"/>
                    <a:pt x="196" y="31724"/>
                    <a:pt x="-32" y="31247"/>
                  </a:cubicBezTo>
                  <a:cubicBezTo>
                    <a:pt x="-32" y="31247"/>
                    <a:pt x="-32" y="31247"/>
                    <a:pt x="-32" y="30676"/>
                  </a:cubicBezTo>
                  <a:cubicBezTo>
                    <a:pt x="825" y="71062"/>
                    <a:pt x="539" y="112782"/>
                    <a:pt x="16255" y="149453"/>
                  </a:cubicBezTo>
                  <a:cubicBezTo>
                    <a:pt x="17875" y="153168"/>
                    <a:pt x="19589" y="156882"/>
                    <a:pt x="21399" y="160502"/>
                  </a:cubicBezTo>
                  <a:cubicBezTo>
                    <a:pt x="21342" y="160254"/>
                    <a:pt x="21342" y="159988"/>
                    <a:pt x="21399" y="159740"/>
                  </a:cubicBezTo>
                  <a:cubicBezTo>
                    <a:pt x="21494" y="158930"/>
                    <a:pt x="22209" y="158350"/>
                    <a:pt x="23018" y="158407"/>
                  </a:cubicBezTo>
                  <a:cubicBezTo>
                    <a:pt x="23971" y="158407"/>
                    <a:pt x="23875" y="160121"/>
                    <a:pt x="23590" y="161073"/>
                  </a:cubicBezTo>
                  <a:lnTo>
                    <a:pt x="22828" y="163645"/>
                  </a:lnTo>
                  <a:lnTo>
                    <a:pt x="24447" y="166979"/>
                  </a:lnTo>
                  <a:cubicBezTo>
                    <a:pt x="24723" y="166703"/>
                    <a:pt x="24952" y="166379"/>
                    <a:pt x="25114" y="166026"/>
                  </a:cubicBezTo>
                  <a:cubicBezTo>
                    <a:pt x="25228" y="164645"/>
                    <a:pt x="25066" y="163255"/>
                    <a:pt x="24637" y="16193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45" name="Freeform: Shape 644">
              <a:extLst>
                <a:ext uri="{FF2B5EF4-FFF2-40B4-BE49-F238E27FC236}">
                  <a16:creationId xmlns:a16="http://schemas.microsoft.com/office/drawing/2014/main" xmlns="" id="{7C586B53-DAE6-1F2A-E385-B6AC4D9215E9}"/>
                </a:ext>
              </a:extLst>
            </p:cNvPr>
            <p:cNvSpPr/>
            <p:nvPr/>
          </p:nvSpPr>
          <p:spPr>
            <a:xfrm>
              <a:off x="5352116" y="4435220"/>
              <a:ext cx="2075" cy="4828"/>
            </a:xfrm>
            <a:custGeom>
              <a:avLst/>
              <a:gdLst>
                <a:gd name="connsiteX0" fmla="*/ 1853 w 2075"/>
                <a:gd name="connsiteY0" fmla="*/ -399 h 4828"/>
                <a:gd name="connsiteX1" fmla="*/ 1853 w 2075"/>
                <a:gd name="connsiteY1" fmla="*/ 77 h 4828"/>
                <a:gd name="connsiteX2" fmla="*/ 329 w 2075"/>
                <a:gd name="connsiteY2" fmla="*/ 1792 h 4828"/>
                <a:gd name="connsiteX3" fmla="*/ 567 w 2075"/>
                <a:gd name="connsiteY3" fmla="*/ 4068 h 4828"/>
                <a:gd name="connsiteX4" fmla="*/ 2043 w 2075"/>
                <a:gd name="connsiteY4" fmla="*/ 4363 h 4828"/>
                <a:gd name="connsiteX5" fmla="*/ 2043 w 2075"/>
                <a:gd name="connsiteY5" fmla="*/ -399 h 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 h="4828">
                  <a:moveTo>
                    <a:pt x="1853" y="-399"/>
                  </a:moveTo>
                  <a:lnTo>
                    <a:pt x="1853" y="77"/>
                  </a:lnTo>
                  <a:cubicBezTo>
                    <a:pt x="1272" y="582"/>
                    <a:pt x="757" y="1154"/>
                    <a:pt x="329" y="1792"/>
                  </a:cubicBezTo>
                  <a:cubicBezTo>
                    <a:pt x="-233" y="2487"/>
                    <a:pt x="-128" y="3507"/>
                    <a:pt x="567" y="4068"/>
                  </a:cubicBezTo>
                  <a:cubicBezTo>
                    <a:pt x="986" y="4402"/>
                    <a:pt x="1539" y="4516"/>
                    <a:pt x="2043" y="4363"/>
                  </a:cubicBezTo>
                  <a:lnTo>
                    <a:pt x="2043"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46" name="Freeform: Shape 645">
              <a:extLst>
                <a:ext uri="{FF2B5EF4-FFF2-40B4-BE49-F238E27FC236}">
                  <a16:creationId xmlns:a16="http://schemas.microsoft.com/office/drawing/2014/main" xmlns="" id="{B76DA2F8-7EE9-05C6-794A-2C2D4A5620FE}"/>
                </a:ext>
              </a:extLst>
            </p:cNvPr>
            <p:cNvSpPr/>
            <p:nvPr/>
          </p:nvSpPr>
          <p:spPr>
            <a:xfrm>
              <a:off x="5331903" y="4267604"/>
              <a:ext cx="104905" cy="175057"/>
            </a:xfrm>
            <a:custGeom>
              <a:avLst/>
              <a:gdLst>
                <a:gd name="connsiteX0" fmla="*/ 83693 w 104905"/>
                <a:gd name="connsiteY0" fmla="*/ 13484 h 175057"/>
                <a:gd name="connsiteX1" fmla="*/ 83693 w 104905"/>
                <a:gd name="connsiteY1" fmla="*/ 10340 h 175057"/>
                <a:gd name="connsiteX2" fmla="*/ 83026 w 104905"/>
                <a:gd name="connsiteY2" fmla="*/ 9388 h 175057"/>
                <a:gd name="connsiteX3" fmla="*/ 81121 w 104905"/>
                <a:gd name="connsiteY3" fmla="*/ 11293 h 175057"/>
                <a:gd name="connsiteX4" fmla="*/ 81121 w 104905"/>
                <a:gd name="connsiteY4" fmla="*/ 14722 h 175057"/>
                <a:gd name="connsiteX5" fmla="*/ 81121 w 104905"/>
                <a:gd name="connsiteY5" fmla="*/ 16437 h 175057"/>
                <a:gd name="connsiteX6" fmla="*/ 80264 w 104905"/>
                <a:gd name="connsiteY6" fmla="*/ 18627 h 175057"/>
                <a:gd name="connsiteX7" fmla="*/ 80264 w 104905"/>
                <a:gd name="connsiteY7" fmla="*/ 18627 h 175057"/>
                <a:gd name="connsiteX8" fmla="*/ 78644 w 104905"/>
                <a:gd name="connsiteY8" fmla="*/ 16437 h 175057"/>
                <a:gd name="connsiteX9" fmla="*/ 78644 w 104905"/>
                <a:gd name="connsiteY9" fmla="*/ 13579 h 175057"/>
                <a:gd name="connsiteX10" fmla="*/ 77692 w 104905"/>
                <a:gd name="connsiteY10" fmla="*/ 11293 h 175057"/>
                <a:gd name="connsiteX11" fmla="*/ 76263 w 104905"/>
                <a:gd name="connsiteY11" fmla="*/ 12722 h 175057"/>
                <a:gd name="connsiteX12" fmla="*/ 76263 w 104905"/>
                <a:gd name="connsiteY12" fmla="*/ 15008 h 175057"/>
                <a:gd name="connsiteX13" fmla="*/ 74739 w 104905"/>
                <a:gd name="connsiteY13" fmla="*/ 16341 h 175057"/>
                <a:gd name="connsiteX14" fmla="*/ 74168 w 104905"/>
                <a:gd name="connsiteY14" fmla="*/ 13674 h 175057"/>
                <a:gd name="connsiteX15" fmla="*/ 75120 w 104905"/>
                <a:gd name="connsiteY15" fmla="*/ 10340 h 175057"/>
                <a:gd name="connsiteX16" fmla="*/ 75120 w 104905"/>
                <a:gd name="connsiteY16" fmla="*/ 8626 h 175057"/>
                <a:gd name="connsiteX17" fmla="*/ 74072 w 104905"/>
                <a:gd name="connsiteY17" fmla="*/ 7388 h 175057"/>
                <a:gd name="connsiteX18" fmla="*/ 72644 w 104905"/>
                <a:gd name="connsiteY18" fmla="*/ 8626 h 175057"/>
                <a:gd name="connsiteX19" fmla="*/ 71882 w 104905"/>
                <a:gd name="connsiteY19" fmla="*/ 11483 h 175057"/>
                <a:gd name="connsiteX20" fmla="*/ 70548 w 104905"/>
                <a:gd name="connsiteY20" fmla="*/ 14531 h 175057"/>
                <a:gd name="connsiteX21" fmla="*/ 69024 w 104905"/>
                <a:gd name="connsiteY21" fmla="*/ 13102 h 175057"/>
                <a:gd name="connsiteX22" fmla="*/ 69596 w 104905"/>
                <a:gd name="connsiteY22" fmla="*/ 10817 h 175057"/>
                <a:gd name="connsiteX23" fmla="*/ 70453 w 104905"/>
                <a:gd name="connsiteY23" fmla="*/ 7483 h 175057"/>
                <a:gd name="connsiteX24" fmla="*/ 68253 w 104905"/>
                <a:gd name="connsiteY24" fmla="*/ 6864 h 175057"/>
                <a:gd name="connsiteX25" fmla="*/ 68167 w 104905"/>
                <a:gd name="connsiteY25" fmla="*/ 6912 h 175057"/>
                <a:gd name="connsiteX26" fmla="*/ 66643 w 104905"/>
                <a:gd name="connsiteY26" fmla="*/ 9102 h 175057"/>
                <a:gd name="connsiteX27" fmla="*/ 65881 w 104905"/>
                <a:gd name="connsiteY27" fmla="*/ 11864 h 175057"/>
                <a:gd name="connsiteX28" fmla="*/ 64928 w 104905"/>
                <a:gd name="connsiteY28" fmla="*/ 12817 h 175057"/>
                <a:gd name="connsiteX29" fmla="*/ 64928 w 104905"/>
                <a:gd name="connsiteY29" fmla="*/ 8055 h 175057"/>
                <a:gd name="connsiteX30" fmla="*/ 65690 w 104905"/>
                <a:gd name="connsiteY30" fmla="*/ 6435 h 175057"/>
                <a:gd name="connsiteX31" fmla="*/ 64928 w 104905"/>
                <a:gd name="connsiteY31" fmla="*/ 5006 h 175057"/>
                <a:gd name="connsiteX32" fmla="*/ 64357 w 104905"/>
                <a:gd name="connsiteY32" fmla="*/ 5006 h 175057"/>
                <a:gd name="connsiteX33" fmla="*/ 62261 w 104905"/>
                <a:gd name="connsiteY33" fmla="*/ 8149 h 175057"/>
                <a:gd name="connsiteX34" fmla="*/ 61404 w 104905"/>
                <a:gd name="connsiteY34" fmla="*/ 11197 h 175057"/>
                <a:gd name="connsiteX35" fmla="*/ 62357 w 104905"/>
                <a:gd name="connsiteY35" fmla="*/ 4054 h 175057"/>
                <a:gd name="connsiteX36" fmla="*/ 63690 w 104905"/>
                <a:gd name="connsiteY36" fmla="*/ 2244 h 175057"/>
                <a:gd name="connsiteX37" fmla="*/ 63690 w 104905"/>
                <a:gd name="connsiteY37" fmla="*/ 53 h 175057"/>
                <a:gd name="connsiteX38" fmla="*/ 61976 w 104905"/>
                <a:gd name="connsiteY38" fmla="*/ 53 h 175057"/>
                <a:gd name="connsiteX39" fmla="*/ 58547 w 104905"/>
                <a:gd name="connsiteY39" fmla="*/ 3387 h 175057"/>
                <a:gd name="connsiteX40" fmla="*/ 58547 w 104905"/>
                <a:gd name="connsiteY40" fmla="*/ 8626 h 175057"/>
                <a:gd name="connsiteX41" fmla="*/ 57785 w 104905"/>
                <a:gd name="connsiteY41" fmla="*/ 10245 h 175057"/>
                <a:gd name="connsiteX42" fmla="*/ 56070 w 104905"/>
                <a:gd name="connsiteY42" fmla="*/ 9007 h 175057"/>
                <a:gd name="connsiteX43" fmla="*/ 56070 w 104905"/>
                <a:gd name="connsiteY43" fmla="*/ 6530 h 175057"/>
                <a:gd name="connsiteX44" fmla="*/ 55499 w 104905"/>
                <a:gd name="connsiteY44" fmla="*/ 4149 h 175057"/>
                <a:gd name="connsiteX45" fmla="*/ 53022 w 104905"/>
                <a:gd name="connsiteY45" fmla="*/ 4816 h 175057"/>
                <a:gd name="connsiteX46" fmla="*/ 52260 w 104905"/>
                <a:gd name="connsiteY46" fmla="*/ 7768 h 175057"/>
                <a:gd name="connsiteX47" fmla="*/ 52260 w 104905"/>
                <a:gd name="connsiteY47" fmla="*/ 9388 h 175057"/>
                <a:gd name="connsiteX48" fmla="*/ 51022 w 104905"/>
                <a:gd name="connsiteY48" fmla="*/ 3387 h 175057"/>
                <a:gd name="connsiteX49" fmla="*/ 51022 w 104905"/>
                <a:gd name="connsiteY49" fmla="*/ 1672 h 175057"/>
                <a:gd name="connsiteX50" fmla="*/ 50165 w 104905"/>
                <a:gd name="connsiteY50" fmla="*/ 339 h 175057"/>
                <a:gd name="connsiteX51" fmla="*/ 49403 w 104905"/>
                <a:gd name="connsiteY51" fmla="*/ 339 h 175057"/>
                <a:gd name="connsiteX52" fmla="*/ 47593 w 104905"/>
                <a:gd name="connsiteY52" fmla="*/ 3673 h 175057"/>
                <a:gd name="connsiteX53" fmla="*/ 48355 w 104905"/>
                <a:gd name="connsiteY53" fmla="*/ 7768 h 175057"/>
                <a:gd name="connsiteX54" fmla="*/ 47688 w 104905"/>
                <a:gd name="connsiteY54" fmla="*/ 9102 h 175057"/>
                <a:gd name="connsiteX55" fmla="*/ 47212 w 104905"/>
                <a:gd name="connsiteY55" fmla="*/ 9102 h 175057"/>
                <a:gd name="connsiteX56" fmla="*/ 45593 w 104905"/>
                <a:gd name="connsiteY56" fmla="*/ 3101 h 175057"/>
                <a:gd name="connsiteX57" fmla="*/ 42830 w 104905"/>
                <a:gd name="connsiteY57" fmla="*/ 720 h 175057"/>
                <a:gd name="connsiteX58" fmla="*/ 40735 w 104905"/>
                <a:gd name="connsiteY58" fmla="*/ 720 h 175057"/>
                <a:gd name="connsiteX59" fmla="*/ 40735 w 104905"/>
                <a:gd name="connsiteY59" fmla="*/ 1672 h 175057"/>
                <a:gd name="connsiteX60" fmla="*/ 43497 w 104905"/>
                <a:gd name="connsiteY60" fmla="*/ 5483 h 175057"/>
                <a:gd name="connsiteX61" fmla="*/ 44640 w 104905"/>
                <a:gd name="connsiteY61" fmla="*/ 9959 h 175057"/>
                <a:gd name="connsiteX62" fmla="*/ 42926 w 104905"/>
                <a:gd name="connsiteY62" fmla="*/ 9197 h 175057"/>
                <a:gd name="connsiteX63" fmla="*/ 42068 w 104905"/>
                <a:gd name="connsiteY63" fmla="*/ 7102 h 175057"/>
                <a:gd name="connsiteX64" fmla="*/ 42068 w 104905"/>
                <a:gd name="connsiteY64" fmla="*/ 7102 h 175057"/>
                <a:gd name="connsiteX65" fmla="*/ 41116 w 104905"/>
                <a:gd name="connsiteY65" fmla="*/ 8626 h 175057"/>
                <a:gd name="connsiteX66" fmla="*/ 40544 w 104905"/>
                <a:gd name="connsiteY66" fmla="*/ 10531 h 175057"/>
                <a:gd name="connsiteX67" fmla="*/ 39115 w 104905"/>
                <a:gd name="connsiteY67" fmla="*/ 5483 h 175057"/>
                <a:gd name="connsiteX68" fmla="*/ 34448 w 104905"/>
                <a:gd name="connsiteY68" fmla="*/ -328 h 175057"/>
                <a:gd name="connsiteX69" fmla="*/ 33305 w 104905"/>
                <a:gd name="connsiteY69" fmla="*/ -328 h 175057"/>
                <a:gd name="connsiteX70" fmla="*/ 32162 w 104905"/>
                <a:gd name="connsiteY70" fmla="*/ 1768 h 175057"/>
                <a:gd name="connsiteX71" fmla="*/ 33210 w 104905"/>
                <a:gd name="connsiteY71" fmla="*/ 4244 h 175057"/>
                <a:gd name="connsiteX72" fmla="*/ 34353 w 104905"/>
                <a:gd name="connsiteY72" fmla="*/ 7768 h 175057"/>
                <a:gd name="connsiteX73" fmla="*/ 33401 w 104905"/>
                <a:gd name="connsiteY73" fmla="*/ 10912 h 175057"/>
                <a:gd name="connsiteX74" fmla="*/ 30924 w 104905"/>
                <a:gd name="connsiteY74" fmla="*/ 9293 h 175057"/>
                <a:gd name="connsiteX75" fmla="*/ 29781 w 104905"/>
                <a:gd name="connsiteY75" fmla="*/ 6149 h 175057"/>
                <a:gd name="connsiteX76" fmla="*/ 27114 w 104905"/>
                <a:gd name="connsiteY76" fmla="*/ 6149 h 175057"/>
                <a:gd name="connsiteX77" fmla="*/ 27114 w 104905"/>
                <a:gd name="connsiteY77" fmla="*/ 7388 h 175057"/>
                <a:gd name="connsiteX78" fmla="*/ 28448 w 104905"/>
                <a:gd name="connsiteY78" fmla="*/ 9864 h 175057"/>
                <a:gd name="connsiteX79" fmla="*/ 28924 w 104905"/>
                <a:gd name="connsiteY79" fmla="*/ 12626 h 175057"/>
                <a:gd name="connsiteX80" fmla="*/ 27209 w 104905"/>
                <a:gd name="connsiteY80" fmla="*/ 13293 h 175057"/>
                <a:gd name="connsiteX81" fmla="*/ 25971 w 104905"/>
                <a:gd name="connsiteY81" fmla="*/ 11483 h 175057"/>
                <a:gd name="connsiteX82" fmla="*/ 24352 w 104905"/>
                <a:gd name="connsiteY82" fmla="*/ 5768 h 175057"/>
                <a:gd name="connsiteX83" fmla="*/ 23399 w 104905"/>
                <a:gd name="connsiteY83" fmla="*/ 3101 h 175057"/>
                <a:gd name="connsiteX84" fmla="*/ 21304 w 104905"/>
                <a:gd name="connsiteY84" fmla="*/ 1292 h 175057"/>
                <a:gd name="connsiteX85" fmla="*/ 19685 w 104905"/>
                <a:gd name="connsiteY85" fmla="*/ 1292 h 175057"/>
                <a:gd name="connsiteX86" fmla="*/ 19018 w 104905"/>
                <a:gd name="connsiteY86" fmla="*/ 2721 h 175057"/>
                <a:gd name="connsiteX87" fmla="*/ 19780 w 104905"/>
                <a:gd name="connsiteY87" fmla="*/ 4054 h 175057"/>
                <a:gd name="connsiteX88" fmla="*/ 21780 w 104905"/>
                <a:gd name="connsiteY88" fmla="*/ 7959 h 175057"/>
                <a:gd name="connsiteX89" fmla="*/ 21780 w 104905"/>
                <a:gd name="connsiteY89" fmla="*/ 9578 h 175057"/>
                <a:gd name="connsiteX90" fmla="*/ 20732 w 104905"/>
                <a:gd name="connsiteY90" fmla="*/ 9578 h 175057"/>
                <a:gd name="connsiteX91" fmla="*/ 19208 w 104905"/>
                <a:gd name="connsiteY91" fmla="*/ 7388 h 175057"/>
                <a:gd name="connsiteX92" fmla="*/ 17970 w 104905"/>
                <a:gd name="connsiteY92" fmla="*/ 4911 h 175057"/>
                <a:gd name="connsiteX93" fmla="*/ 15589 w 104905"/>
                <a:gd name="connsiteY93" fmla="*/ 4911 h 175057"/>
                <a:gd name="connsiteX94" fmla="*/ 15589 w 104905"/>
                <a:gd name="connsiteY94" fmla="*/ 6912 h 175057"/>
                <a:gd name="connsiteX95" fmla="*/ 16827 w 104905"/>
                <a:gd name="connsiteY95" fmla="*/ 8626 h 175057"/>
                <a:gd name="connsiteX96" fmla="*/ 20256 w 104905"/>
                <a:gd name="connsiteY96" fmla="*/ 14531 h 175057"/>
                <a:gd name="connsiteX97" fmla="*/ 20256 w 104905"/>
                <a:gd name="connsiteY97" fmla="*/ 16531 h 175057"/>
                <a:gd name="connsiteX98" fmla="*/ 19018 w 104905"/>
                <a:gd name="connsiteY98" fmla="*/ 16531 h 175057"/>
                <a:gd name="connsiteX99" fmla="*/ 18256 w 104905"/>
                <a:gd name="connsiteY99" fmla="*/ 15293 h 175057"/>
                <a:gd name="connsiteX100" fmla="*/ 17208 w 104905"/>
                <a:gd name="connsiteY100" fmla="*/ 13102 h 175057"/>
                <a:gd name="connsiteX101" fmla="*/ 15303 w 104905"/>
                <a:gd name="connsiteY101" fmla="*/ 11103 h 175057"/>
                <a:gd name="connsiteX102" fmla="*/ 13169 w 104905"/>
                <a:gd name="connsiteY102" fmla="*/ 11922 h 175057"/>
                <a:gd name="connsiteX103" fmla="*/ 13112 w 104905"/>
                <a:gd name="connsiteY103" fmla="*/ 12055 h 175057"/>
                <a:gd name="connsiteX104" fmla="*/ 14160 w 104905"/>
                <a:gd name="connsiteY104" fmla="*/ 14245 h 175057"/>
                <a:gd name="connsiteX105" fmla="*/ 15208 w 104905"/>
                <a:gd name="connsiteY105" fmla="*/ 16151 h 175057"/>
                <a:gd name="connsiteX106" fmla="*/ 15208 w 104905"/>
                <a:gd name="connsiteY106" fmla="*/ 17198 h 175057"/>
                <a:gd name="connsiteX107" fmla="*/ 15208 w 104905"/>
                <a:gd name="connsiteY107" fmla="*/ 17674 h 175057"/>
                <a:gd name="connsiteX108" fmla="*/ 12541 w 104905"/>
                <a:gd name="connsiteY108" fmla="*/ 17198 h 175057"/>
                <a:gd name="connsiteX109" fmla="*/ 11493 w 104905"/>
                <a:gd name="connsiteY109" fmla="*/ 14245 h 175057"/>
                <a:gd name="connsiteX110" fmla="*/ 10731 w 104905"/>
                <a:gd name="connsiteY110" fmla="*/ 11197 h 175057"/>
                <a:gd name="connsiteX111" fmla="*/ 10160 w 104905"/>
                <a:gd name="connsiteY111" fmla="*/ 10531 h 175057"/>
                <a:gd name="connsiteX112" fmla="*/ 8636 w 104905"/>
                <a:gd name="connsiteY112" fmla="*/ 10531 h 175057"/>
                <a:gd name="connsiteX113" fmla="*/ 7874 w 104905"/>
                <a:gd name="connsiteY113" fmla="*/ 11388 h 175057"/>
                <a:gd name="connsiteX114" fmla="*/ 7874 w 104905"/>
                <a:gd name="connsiteY114" fmla="*/ 15103 h 175057"/>
                <a:gd name="connsiteX115" fmla="*/ 10160 w 104905"/>
                <a:gd name="connsiteY115" fmla="*/ 18246 h 175057"/>
                <a:gd name="connsiteX116" fmla="*/ 10160 w 104905"/>
                <a:gd name="connsiteY116" fmla="*/ 20246 h 175057"/>
                <a:gd name="connsiteX117" fmla="*/ 8350 w 104905"/>
                <a:gd name="connsiteY117" fmla="*/ 20246 h 175057"/>
                <a:gd name="connsiteX118" fmla="*/ 7302 w 104905"/>
                <a:gd name="connsiteY118" fmla="*/ 18436 h 175057"/>
                <a:gd name="connsiteX119" fmla="*/ 6826 w 104905"/>
                <a:gd name="connsiteY119" fmla="*/ 17198 h 175057"/>
                <a:gd name="connsiteX120" fmla="*/ 5683 w 104905"/>
                <a:gd name="connsiteY120" fmla="*/ 16437 h 175057"/>
                <a:gd name="connsiteX121" fmla="*/ 4349 w 104905"/>
                <a:gd name="connsiteY121" fmla="*/ 18246 h 175057"/>
                <a:gd name="connsiteX122" fmla="*/ 5016 w 104905"/>
                <a:gd name="connsiteY122" fmla="*/ 20913 h 175057"/>
                <a:gd name="connsiteX123" fmla="*/ 4159 w 104905"/>
                <a:gd name="connsiteY123" fmla="*/ 21675 h 175057"/>
                <a:gd name="connsiteX124" fmla="*/ 2730 w 104905"/>
                <a:gd name="connsiteY124" fmla="*/ 21675 h 175057"/>
                <a:gd name="connsiteX125" fmla="*/ 2063 w 104905"/>
                <a:gd name="connsiteY125" fmla="*/ 20437 h 175057"/>
                <a:gd name="connsiteX126" fmla="*/ 539 w 104905"/>
                <a:gd name="connsiteY126" fmla="*/ 17389 h 175057"/>
                <a:gd name="connsiteX127" fmla="*/ -32 w 104905"/>
                <a:gd name="connsiteY127" fmla="*/ 17389 h 175057"/>
                <a:gd name="connsiteX128" fmla="*/ 22637 w 104905"/>
                <a:gd name="connsiteY128" fmla="*/ 165026 h 175057"/>
                <a:gd name="connsiteX129" fmla="*/ 23590 w 104905"/>
                <a:gd name="connsiteY129" fmla="*/ 162264 h 175057"/>
                <a:gd name="connsiteX130" fmla="*/ 22637 w 104905"/>
                <a:gd name="connsiteY130" fmla="*/ 168931 h 175057"/>
                <a:gd name="connsiteX131" fmla="*/ 22637 w 104905"/>
                <a:gd name="connsiteY131" fmla="*/ 173694 h 175057"/>
                <a:gd name="connsiteX132" fmla="*/ 22637 w 104905"/>
                <a:gd name="connsiteY132" fmla="*/ 173694 h 175057"/>
                <a:gd name="connsiteX133" fmla="*/ 26543 w 104905"/>
                <a:gd name="connsiteY133" fmla="*/ 170456 h 175057"/>
                <a:gd name="connsiteX134" fmla="*/ 27019 w 104905"/>
                <a:gd name="connsiteY134" fmla="*/ 165217 h 175057"/>
                <a:gd name="connsiteX135" fmla="*/ 27971 w 104905"/>
                <a:gd name="connsiteY135" fmla="*/ 163597 h 175057"/>
                <a:gd name="connsiteX136" fmla="*/ 29781 w 104905"/>
                <a:gd name="connsiteY136" fmla="*/ 164931 h 175057"/>
                <a:gd name="connsiteX137" fmla="*/ 29781 w 104905"/>
                <a:gd name="connsiteY137" fmla="*/ 167408 h 175057"/>
                <a:gd name="connsiteX138" fmla="*/ 30353 w 104905"/>
                <a:gd name="connsiteY138" fmla="*/ 169694 h 175057"/>
                <a:gd name="connsiteX139" fmla="*/ 32991 w 104905"/>
                <a:gd name="connsiteY139" fmla="*/ 169160 h 175057"/>
                <a:gd name="connsiteX140" fmla="*/ 33020 w 104905"/>
                <a:gd name="connsiteY140" fmla="*/ 169122 h 175057"/>
                <a:gd name="connsiteX141" fmla="*/ 33877 w 104905"/>
                <a:gd name="connsiteY141" fmla="*/ 166265 h 175057"/>
                <a:gd name="connsiteX142" fmla="*/ 33877 w 104905"/>
                <a:gd name="connsiteY142" fmla="*/ 164550 h 175057"/>
                <a:gd name="connsiteX143" fmla="*/ 35020 w 104905"/>
                <a:gd name="connsiteY143" fmla="*/ 170646 h 175057"/>
                <a:gd name="connsiteX144" fmla="*/ 35020 w 104905"/>
                <a:gd name="connsiteY144" fmla="*/ 172361 h 175057"/>
                <a:gd name="connsiteX145" fmla="*/ 35972 w 104905"/>
                <a:gd name="connsiteY145" fmla="*/ 173694 h 175057"/>
                <a:gd name="connsiteX146" fmla="*/ 36734 w 104905"/>
                <a:gd name="connsiteY146" fmla="*/ 173694 h 175057"/>
                <a:gd name="connsiteX147" fmla="*/ 38830 w 104905"/>
                <a:gd name="connsiteY147" fmla="*/ 170360 h 175057"/>
                <a:gd name="connsiteX148" fmla="*/ 38163 w 104905"/>
                <a:gd name="connsiteY148" fmla="*/ 166169 h 175057"/>
                <a:gd name="connsiteX149" fmla="*/ 38830 w 104905"/>
                <a:gd name="connsiteY149" fmla="*/ 164931 h 175057"/>
                <a:gd name="connsiteX150" fmla="*/ 39401 w 104905"/>
                <a:gd name="connsiteY150" fmla="*/ 164931 h 175057"/>
                <a:gd name="connsiteX151" fmla="*/ 40925 w 104905"/>
                <a:gd name="connsiteY151" fmla="*/ 170932 h 175057"/>
                <a:gd name="connsiteX152" fmla="*/ 43878 w 104905"/>
                <a:gd name="connsiteY152" fmla="*/ 173504 h 175057"/>
                <a:gd name="connsiteX153" fmla="*/ 46164 w 104905"/>
                <a:gd name="connsiteY153" fmla="*/ 173504 h 175057"/>
                <a:gd name="connsiteX154" fmla="*/ 46164 w 104905"/>
                <a:gd name="connsiteY154" fmla="*/ 172551 h 175057"/>
                <a:gd name="connsiteX155" fmla="*/ 43307 w 104905"/>
                <a:gd name="connsiteY155" fmla="*/ 168646 h 175057"/>
                <a:gd name="connsiteX156" fmla="*/ 42164 w 104905"/>
                <a:gd name="connsiteY156" fmla="*/ 164169 h 175057"/>
                <a:gd name="connsiteX157" fmla="*/ 43973 w 104905"/>
                <a:gd name="connsiteY157" fmla="*/ 164931 h 175057"/>
                <a:gd name="connsiteX158" fmla="*/ 44831 w 104905"/>
                <a:gd name="connsiteY158" fmla="*/ 167027 h 175057"/>
                <a:gd name="connsiteX159" fmla="*/ 45783 w 104905"/>
                <a:gd name="connsiteY159" fmla="*/ 165502 h 175057"/>
                <a:gd name="connsiteX160" fmla="*/ 46450 w 104905"/>
                <a:gd name="connsiteY160" fmla="*/ 163693 h 175057"/>
                <a:gd name="connsiteX161" fmla="*/ 47974 w 104905"/>
                <a:gd name="connsiteY161" fmla="*/ 168741 h 175057"/>
                <a:gd name="connsiteX162" fmla="*/ 52927 w 104905"/>
                <a:gd name="connsiteY162" fmla="*/ 174551 h 175057"/>
                <a:gd name="connsiteX163" fmla="*/ 54165 w 104905"/>
                <a:gd name="connsiteY163" fmla="*/ 174551 h 175057"/>
                <a:gd name="connsiteX164" fmla="*/ 55499 w 104905"/>
                <a:gd name="connsiteY164" fmla="*/ 172456 h 175057"/>
                <a:gd name="connsiteX165" fmla="*/ 54451 w 104905"/>
                <a:gd name="connsiteY165" fmla="*/ 169980 h 175057"/>
                <a:gd name="connsiteX166" fmla="*/ 53117 w 104905"/>
                <a:gd name="connsiteY166" fmla="*/ 166455 h 175057"/>
                <a:gd name="connsiteX167" fmla="*/ 54260 w 104905"/>
                <a:gd name="connsiteY167" fmla="*/ 163312 h 175057"/>
                <a:gd name="connsiteX168" fmla="*/ 56927 w 104905"/>
                <a:gd name="connsiteY168" fmla="*/ 164931 h 175057"/>
                <a:gd name="connsiteX169" fmla="*/ 58165 w 104905"/>
                <a:gd name="connsiteY169" fmla="*/ 167979 h 175057"/>
                <a:gd name="connsiteX170" fmla="*/ 61023 w 104905"/>
                <a:gd name="connsiteY170" fmla="*/ 167979 h 175057"/>
                <a:gd name="connsiteX171" fmla="*/ 61023 w 104905"/>
                <a:gd name="connsiteY171" fmla="*/ 166741 h 175057"/>
                <a:gd name="connsiteX172" fmla="*/ 59499 w 104905"/>
                <a:gd name="connsiteY172" fmla="*/ 164264 h 175057"/>
                <a:gd name="connsiteX173" fmla="*/ 59499 w 104905"/>
                <a:gd name="connsiteY173" fmla="*/ 161597 h 175057"/>
                <a:gd name="connsiteX174" fmla="*/ 61309 w 104905"/>
                <a:gd name="connsiteY174" fmla="*/ 160740 h 175057"/>
                <a:gd name="connsiteX175" fmla="*/ 62642 w 104905"/>
                <a:gd name="connsiteY175" fmla="*/ 162550 h 175057"/>
                <a:gd name="connsiteX176" fmla="*/ 64357 w 104905"/>
                <a:gd name="connsiteY176" fmla="*/ 168170 h 175057"/>
                <a:gd name="connsiteX177" fmla="*/ 65405 w 104905"/>
                <a:gd name="connsiteY177" fmla="*/ 170836 h 175057"/>
                <a:gd name="connsiteX178" fmla="*/ 67595 w 104905"/>
                <a:gd name="connsiteY178" fmla="*/ 172646 h 175057"/>
                <a:gd name="connsiteX179" fmla="*/ 69310 w 104905"/>
                <a:gd name="connsiteY179" fmla="*/ 172646 h 175057"/>
                <a:gd name="connsiteX180" fmla="*/ 70072 w 104905"/>
                <a:gd name="connsiteY180" fmla="*/ 171122 h 175057"/>
                <a:gd name="connsiteX181" fmla="*/ 69215 w 104905"/>
                <a:gd name="connsiteY181" fmla="*/ 169884 h 175057"/>
                <a:gd name="connsiteX182" fmla="*/ 67119 w 104905"/>
                <a:gd name="connsiteY182" fmla="*/ 166074 h 175057"/>
                <a:gd name="connsiteX183" fmla="*/ 67119 w 104905"/>
                <a:gd name="connsiteY183" fmla="*/ 164360 h 175057"/>
                <a:gd name="connsiteX184" fmla="*/ 68262 w 104905"/>
                <a:gd name="connsiteY184" fmla="*/ 164360 h 175057"/>
                <a:gd name="connsiteX185" fmla="*/ 69881 w 104905"/>
                <a:gd name="connsiteY185" fmla="*/ 166550 h 175057"/>
                <a:gd name="connsiteX186" fmla="*/ 71215 w 104905"/>
                <a:gd name="connsiteY186" fmla="*/ 168931 h 175057"/>
                <a:gd name="connsiteX187" fmla="*/ 73786 w 104905"/>
                <a:gd name="connsiteY187" fmla="*/ 168931 h 175057"/>
                <a:gd name="connsiteX188" fmla="*/ 73786 w 104905"/>
                <a:gd name="connsiteY188" fmla="*/ 166931 h 175057"/>
                <a:gd name="connsiteX189" fmla="*/ 72453 w 104905"/>
                <a:gd name="connsiteY189" fmla="*/ 165217 h 175057"/>
                <a:gd name="connsiteX190" fmla="*/ 68738 w 104905"/>
                <a:gd name="connsiteY190" fmla="*/ 159406 h 175057"/>
                <a:gd name="connsiteX191" fmla="*/ 68738 w 104905"/>
                <a:gd name="connsiteY191" fmla="*/ 157406 h 175057"/>
                <a:gd name="connsiteX192" fmla="*/ 70072 w 104905"/>
                <a:gd name="connsiteY192" fmla="*/ 157406 h 175057"/>
                <a:gd name="connsiteX193" fmla="*/ 70834 w 104905"/>
                <a:gd name="connsiteY193" fmla="*/ 158645 h 175057"/>
                <a:gd name="connsiteX194" fmla="*/ 72072 w 104905"/>
                <a:gd name="connsiteY194" fmla="*/ 160740 h 175057"/>
                <a:gd name="connsiteX195" fmla="*/ 74072 w 104905"/>
                <a:gd name="connsiteY195" fmla="*/ 162740 h 175057"/>
                <a:gd name="connsiteX196" fmla="*/ 76358 w 104905"/>
                <a:gd name="connsiteY196" fmla="*/ 161693 h 175057"/>
                <a:gd name="connsiteX197" fmla="*/ 75311 w 104905"/>
                <a:gd name="connsiteY197" fmla="*/ 159502 h 175057"/>
                <a:gd name="connsiteX198" fmla="*/ 74168 w 104905"/>
                <a:gd name="connsiteY198" fmla="*/ 157692 h 175057"/>
                <a:gd name="connsiteX199" fmla="*/ 74168 w 104905"/>
                <a:gd name="connsiteY199" fmla="*/ 156644 h 175057"/>
                <a:gd name="connsiteX200" fmla="*/ 74168 w 104905"/>
                <a:gd name="connsiteY200" fmla="*/ 156073 h 175057"/>
                <a:gd name="connsiteX201" fmla="*/ 77120 w 104905"/>
                <a:gd name="connsiteY201" fmla="*/ 156073 h 175057"/>
                <a:gd name="connsiteX202" fmla="*/ 78168 w 104905"/>
                <a:gd name="connsiteY202" fmla="*/ 159026 h 175057"/>
                <a:gd name="connsiteX203" fmla="*/ 79121 w 104905"/>
                <a:gd name="connsiteY203" fmla="*/ 162074 h 175057"/>
                <a:gd name="connsiteX204" fmla="*/ 79787 w 104905"/>
                <a:gd name="connsiteY204" fmla="*/ 162645 h 175057"/>
                <a:gd name="connsiteX205" fmla="*/ 81311 w 104905"/>
                <a:gd name="connsiteY205" fmla="*/ 162645 h 175057"/>
                <a:gd name="connsiteX206" fmla="*/ 82264 w 104905"/>
                <a:gd name="connsiteY206" fmla="*/ 161788 h 175057"/>
                <a:gd name="connsiteX207" fmla="*/ 81692 w 104905"/>
                <a:gd name="connsiteY207" fmla="*/ 158073 h 175057"/>
                <a:gd name="connsiteX208" fmla="*/ 79216 w 104905"/>
                <a:gd name="connsiteY208" fmla="*/ 154930 h 175057"/>
                <a:gd name="connsiteX209" fmla="*/ 79216 w 104905"/>
                <a:gd name="connsiteY209" fmla="*/ 152929 h 175057"/>
                <a:gd name="connsiteX210" fmla="*/ 81121 w 104905"/>
                <a:gd name="connsiteY210" fmla="*/ 152929 h 175057"/>
                <a:gd name="connsiteX211" fmla="*/ 82359 w 104905"/>
                <a:gd name="connsiteY211" fmla="*/ 154644 h 175057"/>
                <a:gd name="connsiteX212" fmla="*/ 82931 w 104905"/>
                <a:gd name="connsiteY212" fmla="*/ 155882 h 175057"/>
                <a:gd name="connsiteX213" fmla="*/ 84074 w 104905"/>
                <a:gd name="connsiteY213" fmla="*/ 156644 h 175057"/>
                <a:gd name="connsiteX214" fmla="*/ 85502 w 104905"/>
                <a:gd name="connsiteY214" fmla="*/ 154644 h 175057"/>
                <a:gd name="connsiteX215" fmla="*/ 84645 w 104905"/>
                <a:gd name="connsiteY215" fmla="*/ 152168 h 175057"/>
                <a:gd name="connsiteX216" fmla="*/ 85693 w 104905"/>
                <a:gd name="connsiteY216" fmla="*/ 151310 h 175057"/>
                <a:gd name="connsiteX217" fmla="*/ 87122 w 104905"/>
                <a:gd name="connsiteY217" fmla="*/ 151310 h 175057"/>
                <a:gd name="connsiteX218" fmla="*/ 87884 w 104905"/>
                <a:gd name="connsiteY218" fmla="*/ 152453 h 175057"/>
                <a:gd name="connsiteX219" fmla="*/ 89598 w 104905"/>
                <a:gd name="connsiteY219" fmla="*/ 155406 h 175057"/>
                <a:gd name="connsiteX220" fmla="*/ 92741 w 104905"/>
                <a:gd name="connsiteY220" fmla="*/ 156835 h 175057"/>
                <a:gd name="connsiteX221" fmla="*/ 94265 w 104905"/>
                <a:gd name="connsiteY221" fmla="*/ 155787 h 175057"/>
                <a:gd name="connsiteX222" fmla="*/ 94265 w 104905"/>
                <a:gd name="connsiteY222" fmla="*/ 154930 h 175057"/>
                <a:gd name="connsiteX223" fmla="*/ 91884 w 104905"/>
                <a:gd name="connsiteY223" fmla="*/ 151120 h 175057"/>
                <a:gd name="connsiteX224" fmla="*/ 90455 w 104905"/>
                <a:gd name="connsiteY224" fmla="*/ 149310 h 175057"/>
                <a:gd name="connsiteX225" fmla="*/ 90455 w 104905"/>
                <a:gd name="connsiteY225" fmla="*/ 148072 h 175057"/>
                <a:gd name="connsiteX226" fmla="*/ 91789 w 104905"/>
                <a:gd name="connsiteY226" fmla="*/ 148072 h 175057"/>
                <a:gd name="connsiteX227" fmla="*/ 93122 w 104905"/>
                <a:gd name="connsiteY227" fmla="*/ 148072 h 175057"/>
                <a:gd name="connsiteX228" fmla="*/ 94170 w 104905"/>
                <a:gd name="connsiteY228" fmla="*/ 147024 h 175057"/>
                <a:gd name="connsiteX229" fmla="*/ 94170 w 104905"/>
                <a:gd name="connsiteY229" fmla="*/ 145500 h 175057"/>
                <a:gd name="connsiteX230" fmla="*/ 94170 w 104905"/>
                <a:gd name="connsiteY230" fmla="*/ 144453 h 175057"/>
                <a:gd name="connsiteX231" fmla="*/ 95313 w 104905"/>
                <a:gd name="connsiteY231" fmla="*/ 142928 h 175057"/>
                <a:gd name="connsiteX232" fmla="*/ 96647 w 104905"/>
                <a:gd name="connsiteY232" fmla="*/ 143690 h 175057"/>
                <a:gd name="connsiteX233" fmla="*/ 96647 w 104905"/>
                <a:gd name="connsiteY233" fmla="*/ 145214 h 175057"/>
                <a:gd name="connsiteX234" fmla="*/ 96647 w 104905"/>
                <a:gd name="connsiteY234" fmla="*/ 146739 h 175057"/>
                <a:gd name="connsiteX235" fmla="*/ 96647 w 104905"/>
                <a:gd name="connsiteY235" fmla="*/ 147310 h 175057"/>
                <a:gd name="connsiteX236" fmla="*/ 97504 w 104905"/>
                <a:gd name="connsiteY236" fmla="*/ 148262 h 175057"/>
                <a:gd name="connsiteX237" fmla="*/ 99599 w 104905"/>
                <a:gd name="connsiteY237" fmla="*/ 146452 h 175057"/>
                <a:gd name="connsiteX238" fmla="*/ 99599 w 104905"/>
                <a:gd name="connsiteY238" fmla="*/ 142928 h 175057"/>
                <a:gd name="connsiteX239" fmla="*/ 99599 w 104905"/>
                <a:gd name="connsiteY239" fmla="*/ 141214 h 175057"/>
                <a:gd name="connsiteX240" fmla="*/ 100552 w 104905"/>
                <a:gd name="connsiteY240" fmla="*/ 139118 h 175057"/>
                <a:gd name="connsiteX241" fmla="*/ 100552 w 104905"/>
                <a:gd name="connsiteY241" fmla="*/ 139118 h 175057"/>
                <a:gd name="connsiteX242" fmla="*/ 102266 w 104905"/>
                <a:gd name="connsiteY242" fmla="*/ 141214 h 175057"/>
                <a:gd name="connsiteX243" fmla="*/ 102266 w 104905"/>
                <a:gd name="connsiteY243" fmla="*/ 144071 h 175057"/>
                <a:gd name="connsiteX244" fmla="*/ 103314 w 104905"/>
                <a:gd name="connsiteY244" fmla="*/ 146452 h 175057"/>
                <a:gd name="connsiteX245" fmla="*/ 104838 w 104905"/>
                <a:gd name="connsiteY245" fmla="*/ 144929 h 175057"/>
                <a:gd name="connsiteX246" fmla="*/ 104838 w 104905"/>
                <a:gd name="connsiteY246" fmla="*/ 143404 h 175057"/>
                <a:gd name="connsiteX247" fmla="*/ 99695 w 104905"/>
                <a:gd name="connsiteY247" fmla="*/ 132356 h 175057"/>
                <a:gd name="connsiteX248" fmla="*/ 83693 w 104905"/>
                <a:gd name="connsiteY248" fmla="*/ 13484 h 175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04905" h="175057">
                  <a:moveTo>
                    <a:pt x="83693" y="13484"/>
                  </a:moveTo>
                  <a:lnTo>
                    <a:pt x="83693" y="10340"/>
                  </a:lnTo>
                  <a:cubicBezTo>
                    <a:pt x="83616" y="9940"/>
                    <a:pt x="83369" y="9597"/>
                    <a:pt x="83026" y="9388"/>
                  </a:cubicBezTo>
                  <a:cubicBezTo>
                    <a:pt x="81978" y="9388"/>
                    <a:pt x="81502" y="10245"/>
                    <a:pt x="81121" y="11293"/>
                  </a:cubicBezTo>
                  <a:cubicBezTo>
                    <a:pt x="80692" y="12398"/>
                    <a:pt x="80692" y="13617"/>
                    <a:pt x="81121" y="14722"/>
                  </a:cubicBezTo>
                  <a:cubicBezTo>
                    <a:pt x="81254" y="15284"/>
                    <a:pt x="81254" y="15874"/>
                    <a:pt x="81121" y="16437"/>
                  </a:cubicBezTo>
                  <a:cubicBezTo>
                    <a:pt x="81121" y="18151"/>
                    <a:pt x="80168" y="17674"/>
                    <a:pt x="80264" y="18627"/>
                  </a:cubicBezTo>
                  <a:lnTo>
                    <a:pt x="80264" y="18627"/>
                  </a:lnTo>
                  <a:cubicBezTo>
                    <a:pt x="80264" y="16437"/>
                    <a:pt x="79121" y="17198"/>
                    <a:pt x="78644" y="16437"/>
                  </a:cubicBezTo>
                  <a:cubicBezTo>
                    <a:pt x="78311" y="15512"/>
                    <a:pt x="78311" y="14503"/>
                    <a:pt x="78644" y="13579"/>
                  </a:cubicBezTo>
                  <a:cubicBezTo>
                    <a:pt x="78644" y="12722"/>
                    <a:pt x="78644" y="11388"/>
                    <a:pt x="77692" y="11293"/>
                  </a:cubicBezTo>
                  <a:cubicBezTo>
                    <a:pt x="76739" y="11197"/>
                    <a:pt x="76454" y="11960"/>
                    <a:pt x="76263" y="12722"/>
                  </a:cubicBezTo>
                  <a:cubicBezTo>
                    <a:pt x="76311" y="13484"/>
                    <a:pt x="76311" y="14245"/>
                    <a:pt x="76263" y="15008"/>
                  </a:cubicBezTo>
                  <a:cubicBezTo>
                    <a:pt x="76263" y="15770"/>
                    <a:pt x="75501" y="16531"/>
                    <a:pt x="74739" y="16341"/>
                  </a:cubicBezTo>
                  <a:cubicBezTo>
                    <a:pt x="73977" y="16151"/>
                    <a:pt x="73882" y="14627"/>
                    <a:pt x="74168" y="13674"/>
                  </a:cubicBezTo>
                  <a:lnTo>
                    <a:pt x="75120" y="10340"/>
                  </a:lnTo>
                  <a:cubicBezTo>
                    <a:pt x="75263" y="9778"/>
                    <a:pt x="75263" y="9188"/>
                    <a:pt x="75120" y="8626"/>
                  </a:cubicBezTo>
                  <a:cubicBezTo>
                    <a:pt x="75120" y="7959"/>
                    <a:pt x="75120" y="7388"/>
                    <a:pt x="74072" y="7388"/>
                  </a:cubicBezTo>
                  <a:cubicBezTo>
                    <a:pt x="73025" y="7388"/>
                    <a:pt x="72834" y="7959"/>
                    <a:pt x="72644" y="8626"/>
                  </a:cubicBezTo>
                  <a:cubicBezTo>
                    <a:pt x="72253" y="9540"/>
                    <a:pt x="71996" y="10502"/>
                    <a:pt x="71882" y="11483"/>
                  </a:cubicBezTo>
                  <a:cubicBezTo>
                    <a:pt x="71882" y="12722"/>
                    <a:pt x="71882" y="14341"/>
                    <a:pt x="70548" y="14531"/>
                  </a:cubicBezTo>
                  <a:cubicBezTo>
                    <a:pt x="69738" y="14531"/>
                    <a:pt x="69072" y="13902"/>
                    <a:pt x="69024" y="13102"/>
                  </a:cubicBezTo>
                  <a:cubicBezTo>
                    <a:pt x="68919" y="12293"/>
                    <a:pt x="69129" y="11483"/>
                    <a:pt x="69596" y="10817"/>
                  </a:cubicBezTo>
                  <a:cubicBezTo>
                    <a:pt x="70262" y="9769"/>
                    <a:pt x="71024" y="8626"/>
                    <a:pt x="70453" y="7483"/>
                  </a:cubicBezTo>
                  <a:cubicBezTo>
                    <a:pt x="70015" y="6702"/>
                    <a:pt x="69024" y="6426"/>
                    <a:pt x="68253" y="6864"/>
                  </a:cubicBezTo>
                  <a:cubicBezTo>
                    <a:pt x="68224" y="6883"/>
                    <a:pt x="68195" y="6892"/>
                    <a:pt x="68167" y="6912"/>
                  </a:cubicBezTo>
                  <a:cubicBezTo>
                    <a:pt x="67367" y="7388"/>
                    <a:pt x="66814" y="8188"/>
                    <a:pt x="66643" y="9102"/>
                  </a:cubicBezTo>
                  <a:cubicBezTo>
                    <a:pt x="66643" y="10054"/>
                    <a:pt x="66167" y="11007"/>
                    <a:pt x="65881" y="11864"/>
                  </a:cubicBezTo>
                  <a:cubicBezTo>
                    <a:pt x="65595" y="12722"/>
                    <a:pt x="65881" y="12912"/>
                    <a:pt x="64928" y="12817"/>
                  </a:cubicBezTo>
                  <a:cubicBezTo>
                    <a:pt x="64166" y="11321"/>
                    <a:pt x="64166" y="9550"/>
                    <a:pt x="64928" y="8055"/>
                  </a:cubicBezTo>
                  <a:cubicBezTo>
                    <a:pt x="65262" y="7559"/>
                    <a:pt x="65519" y="7006"/>
                    <a:pt x="65690" y="6435"/>
                  </a:cubicBezTo>
                  <a:cubicBezTo>
                    <a:pt x="65690" y="5863"/>
                    <a:pt x="65690" y="5102"/>
                    <a:pt x="64928" y="5006"/>
                  </a:cubicBezTo>
                  <a:lnTo>
                    <a:pt x="64357" y="5006"/>
                  </a:lnTo>
                  <a:cubicBezTo>
                    <a:pt x="63185" y="5654"/>
                    <a:pt x="62404" y="6826"/>
                    <a:pt x="62261" y="8149"/>
                  </a:cubicBezTo>
                  <a:cubicBezTo>
                    <a:pt x="62261" y="9197"/>
                    <a:pt x="62261" y="10531"/>
                    <a:pt x="61404" y="11197"/>
                  </a:cubicBezTo>
                  <a:cubicBezTo>
                    <a:pt x="60413" y="8816"/>
                    <a:pt x="60775" y="6092"/>
                    <a:pt x="62357" y="4054"/>
                  </a:cubicBezTo>
                  <a:cubicBezTo>
                    <a:pt x="62833" y="3473"/>
                    <a:pt x="63280" y="2873"/>
                    <a:pt x="63690" y="2244"/>
                  </a:cubicBezTo>
                  <a:cubicBezTo>
                    <a:pt x="64128" y="1578"/>
                    <a:pt x="64128" y="720"/>
                    <a:pt x="63690" y="53"/>
                  </a:cubicBezTo>
                  <a:cubicBezTo>
                    <a:pt x="63166" y="-271"/>
                    <a:pt x="62499" y="-271"/>
                    <a:pt x="61976" y="53"/>
                  </a:cubicBezTo>
                  <a:cubicBezTo>
                    <a:pt x="60328" y="482"/>
                    <a:pt x="59023" y="1749"/>
                    <a:pt x="58547" y="3387"/>
                  </a:cubicBezTo>
                  <a:cubicBezTo>
                    <a:pt x="58347" y="5130"/>
                    <a:pt x="58347" y="6883"/>
                    <a:pt x="58547" y="8626"/>
                  </a:cubicBezTo>
                  <a:cubicBezTo>
                    <a:pt x="58594" y="9264"/>
                    <a:pt x="58308" y="9874"/>
                    <a:pt x="57785" y="10245"/>
                  </a:cubicBezTo>
                  <a:cubicBezTo>
                    <a:pt x="57118" y="10245"/>
                    <a:pt x="56261" y="10245"/>
                    <a:pt x="56070" y="9007"/>
                  </a:cubicBezTo>
                  <a:cubicBezTo>
                    <a:pt x="55927" y="8188"/>
                    <a:pt x="55927" y="7349"/>
                    <a:pt x="56070" y="6530"/>
                  </a:cubicBezTo>
                  <a:cubicBezTo>
                    <a:pt x="56232" y="5692"/>
                    <a:pt x="56022" y="4825"/>
                    <a:pt x="55499" y="4149"/>
                  </a:cubicBezTo>
                  <a:cubicBezTo>
                    <a:pt x="54622" y="3701"/>
                    <a:pt x="53555" y="3987"/>
                    <a:pt x="53022" y="4816"/>
                  </a:cubicBezTo>
                  <a:cubicBezTo>
                    <a:pt x="52527" y="5721"/>
                    <a:pt x="52260" y="6740"/>
                    <a:pt x="52260" y="7768"/>
                  </a:cubicBezTo>
                  <a:lnTo>
                    <a:pt x="52260" y="9388"/>
                  </a:lnTo>
                  <a:cubicBezTo>
                    <a:pt x="51098" y="7616"/>
                    <a:pt x="50650" y="5473"/>
                    <a:pt x="51022" y="3387"/>
                  </a:cubicBezTo>
                  <a:cubicBezTo>
                    <a:pt x="51069" y="2815"/>
                    <a:pt x="51069" y="2244"/>
                    <a:pt x="51022" y="1672"/>
                  </a:cubicBezTo>
                  <a:cubicBezTo>
                    <a:pt x="50974" y="1111"/>
                    <a:pt x="50650" y="615"/>
                    <a:pt x="50165" y="339"/>
                  </a:cubicBezTo>
                  <a:lnTo>
                    <a:pt x="49403" y="339"/>
                  </a:lnTo>
                  <a:cubicBezTo>
                    <a:pt x="48117" y="920"/>
                    <a:pt x="47383" y="2282"/>
                    <a:pt x="47593" y="3673"/>
                  </a:cubicBezTo>
                  <a:cubicBezTo>
                    <a:pt x="47698" y="5063"/>
                    <a:pt x="47955" y="6435"/>
                    <a:pt x="48355" y="7768"/>
                  </a:cubicBezTo>
                  <a:cubicBezTo>
                    <a:pt x="48355" y="8340"/>
                    <a:pt x="48355" y="9197"/>
                    <a:pt x="47688" y="9102"/>
                  </a:cubicBezTo>
                  <a:cubicBezTo>
                    <a:pt x="47536" y="9159"/>
                    <a:pt x="47364" y="9159"/>
                    <a:pt x="47212" y="9102"/>
                  </a:cubicBezTo>
                  <a:cubicBezTo>
                    <a:pt x="45974" y="7483"/>
                    <a:pt x="46545" y="5006"/>
                    <a:pt x="45593" y="3101"/>
                  </a:cubicBezTo>
                  <a:cubicBezTo>
                    <a:pt x="44907" y="2063"/>
                    <a:pt x="43954" y="1244"/>
                    <a:pt x="42830" y="720"/>
                  </a:cubicBezTo>
                  <a:cubicBezTo>
                    <a:pt x="42068" y="720"/>
                    <a:pt x="40925" y="149"/>
                    <a:pt x="40735" y="720"/>
                  </a:cubicBezTo>
                  <a:cubicBezTo>
                    <a:pt x="40544" y="1292"/>
                    <a:pt x="40735" y="1387"/>
                    <a:pt x="40735" y="1672"/>
                  </a:cubicBezTo>
                  <a:cubicBezTo>
                    <a:pt x="40735" y="1958"/>
                    <a:pt x="42640" y="4149"/>
                    <a:pt x="43497" y="5483"/>
                  </a:cubicBezTo>
                  <a:cubicBezTo>
                    <a:pt x="44421" y="6778"/>
                    <a:pt x="44831" y="8378"/>
                    <a:pt x="44640" y="9959"/>
                  </a:cubicBezTo>
                  <a:cubicBezTo>
                    <a:pt x="44069" y="10436"/>
                    <a:pt x="43211" y="9959"/>
                    <a:pt x="42926" y="9197"/>
                  </a:cubicBezTo>
                  <a:cubicBezTo>
                    <a:pt x="42678" y="8483"/>
                    <a:pt x="42392" y="7788"/>
                    <a:pt x="42068" y="7102"/>
                  </a:cubicBezTo>
                  <a:lnTo>
                    <a:pt x="42068" y="7102"/>
                  </a:lnTo>
                  <a:cubicBezTo>
                    <a:pt x="41402" y="7102"/>
                    <a:pt x="41021" y="7864"/>
                    <a:pt x="41116" y="8626"/>
                  </a:cubicBezTo>
                  <a:cubicBezTo>
                    <a:pt x="41211" y="9388"/>
                    <a:pt x="41116" y="10245"/>
                    <a:pt x="40544" y="10531"/>
                  </a:cubicBezTo>
                  <a:cubicBezTo>
                    <a:pt x="39678" y="8988"/>
                    <a:pt x="39182" y="7254"/>
                    <a:pt x="39115" y="5483"/>
                  </a:cubicBezTo>
                  <a:cubicBezTo>
                    <a:pt x="38563" y="2911"/>
                    <a:pt x="36839" y="758"/>
                    <a:pt x="34448" y="-328"/>
                  </a:cubicBezTo>
                  <a:cubicBezTo>
                    <a:pt x="34077" y="-423"/>
                    <a:pt x="33677" y="-423"/>
                    <a:pt x="33305" y="-328"/>
                  </a:cubicBezTo>
                  <a:cubicBezTo>
                    <a:pt x="32543" y="-328"/>
                    <a:pt x="32067" y="815"/>
                    <a:pt x="32162" y="1768"/>
                  </a:cubicBezTo>
                  <a:cubicBezTo>
                    <a:pt x="32343" y="2654"/>
                    <a:pt x="32705" y="3492"/>
                    <a:pt x="33210" y="4244"/>
                  </a:cubicBezTo>
                  <a:cubicBezTo>
                    <a:pt x="33743" y="5359"/>
                    <a:pt x="34134" y="6549"/>
                    <a:pt x="34353" y="7768"/>
                  </a:cubicBezTo>
                  <a:cubicBezTo>
                    <a:pt x="34353" y="8911"/>
                    <a:pt x="34353" y="10531"/>
                    <a:pt x="33401" y="10912"/>
                  </a:cubicBezTo>
                  <a:cubicBezTo>
                    <a:pt x="32448" y="11293"/>
                    <a:pt x="31400" y="10245"/>
                    <a:pt x="30924" y="9293"/>
                  </a:cubicBezTo>
                  <a:cubicBezTo>
                    <a:pt x="30705" y="8197"/>
                    <a:pt x="30314" y="7130"/>
                    <a:pt x="29781" y="6149"/>
                  </a:cubicBezTo>
                  <a:cubicBezTo>
                    <a:pt x="29114" y="5292"/>
                    <a:pt x="27590" y="5102"/>
                    <a:pt x="27114" y="6149"/>
                  </a:cubicBezTo>
                  <a:cubicBezTo>
                    <a:pt x="26981" y="6549"/>
                    <a:pt x="26981" y="6988"/>
                    <a:pt x="27114" y="7388"/>
                  </a:cubicBezTo>
                  <a:cubicBezTo>
                    <a:pt x="27466" y="8264"/>
                    <a:pt x="27914" y="9092"/>
                    <a:pt x="28448" y="9864"/>
                  </a:cubicBezTo>
                  <a:cubicBezTo>
                    <a:pt x="28981" y="10683"/>
                    <a:pt x="29152" y="11683"/>
                    <a:pt x="28924" y="12626"/>
                  </a:cubicBezTo>
                  <a:cubicBezTo>
                    <a:pt x="28619" y="13274"/>
                    <a:pt x="27866" y="13560"/>
                    <a:pt x="27209" y="13293"/>
                  </a:cubicBezTo>
                  <a:cubicBezTo>
                    <a:pt x="26447" y="13293"/>
                    <a:pt x="26161" y="12246"/>
                    <a:pt x="25971" y="11483"/>
                  </a:cubicBezTo>
                  <a:lnTo>
                    <a:pt x="24352" y="5768"/>
                  </a:lnTo>
                  <a:cubicBezTo>
                    <a:pt x="24123" y="4854"/>
                    <a:pt x="23799" y="3959"/>
                    <a:pt x="23399" y="3101"/>
                  </a:cubicBezTo>
                  <a:cubicBezTo>
                    <a:pt x="22971" y="2244"/>
                    <a:pt x="22218" y="1596"/>
                    <a:pt x="21304" y="1292"/>
                  </a:cubicBezTo>
                  <a:cubicBezTo>
                    <a:pt x="20789" y="1053"/>
                    <a:pt x="20199" y="1053"/>
                    <a:pt x="19685" y="1292"/>
                  </a:cubicBezTo>
                  <a:cubicBezTo>
                    <a:pt x="19199" y="1587"/>
                    <a:pt x="18932" y="2149"/>
                    <a:pt x="19018" y="2721"/>
                  </a:cubicBezTo>
                  <a:cubicBezTo>
                    <a:pt x="19151" y="3225"/>
                    <a:pt x="19418" y="3682"/>
                    <a:pt x="19780" y="4054"/>
                  </a:cubicBezTo>
                  <a:cubicBezTo>
                    <a:pt x="20742" y="5178"/>
                    <a:pt x="21428" y="6521"/>
                    <a:pt x="21780" y="7959"/>
                  </a:cubicBezTo>
                  <a:cubicBezTo>
                    <a:pt x="21780" y="8626"/>
                    <a:pt x="21780" y="9293"/>
                    <a:pt x="21780" y="9578"/>
                  </a:cubicBezTo>
                  <a:cubicBezTo>
                    <a:pt x="21456" y="9769"/>
                    <a:pt x="21056" y="9769"/>
                    <a:pt x="20732" y="9578"/>
                  </a:cubicBezTo>
                  <a:cubicBezTo>
                    <a:pt x="19989" y="9045"/>
                    <a:pt x="19446" y="8273"/>
                    <a:pt x="19208" y="7388"/>
                  </a:cubicBezTo>
                  <a:cubicBezTo>
                    <a:pt x="18989" y="6473"/>
                    <a:pt x="18570" y="5635"/>
                    <a:pt x="17970" y="4911"/>
                  </a:cubicBezTo>
                  <a:cubicBezTo>
                    <a:pt x="17303" y="4273"/>
                    <a:pt x="16256" y="4273"/>
                    <a:pt x="15589" y="4911"/>
                  </a:cubicBezTo>
                  <a:cubicBezTo>
                    <a:pt x="15246" y="5530"/>
                    <a:pt x="15246" y="6292"/>
                    <a:pt x="15589" y="6912"/>
                  </a:cubicBezTo>
                  <a:cubicBezTo>
                    <a:pt x="15913" y="7540"/>
                    <a:pt x="16332" y="8121"/>
                    <a:pt x="16827" y="8626"/>
                  </a:cubicBezTo>
                  <a:cubicBezTo>
                    <a:pt x="18313" y="10369"/>
                    <a:pt x="19475" y="12369"/>
                    <a:pt x="20256" y="14531"/>
                  </a:cubicBezTo>
                  <a:cubicBezTo>
                    <a:pt x="20256" y="15293"/>
                    <a:pt x="20256" y="16246"/>
                    <a:pt x="20256" y="16531"/>
                  </a:cubicBezTo>
                  <a:cubicBezTo>
                    <a:pt x="19904" y="16837"/>
                    <a:pt x="19370" y="16837"/>
                    <a:pt x="19018" y="16531"/>
                  </a:cubicBezTo>
                  <a:cubicBezTo>
                    <a:pt x="18656" y="16198"/>
                    <a:pt x="18399" y="15770"/>
                    <a:pt x="18256" y="15293"/>
                  </a:cubicBezTo>
                  <a:lnTo>
                    <a:pt x="17208" y="13102"/>
                  </a:lnTo>
                  <a:cubicBezTo>
                    <a:pt x="16779" y="12264"/>
                    <a:pt x="16122" y="11569"/>
                    <a:pt x="15303" y="11103"/>
                  </a:cubicBezTo>
                  <a:cubicBezTo>
                    <a:pt x="14484" y="10740"/>
                    <a:pt x="13531" y="11103"/>
                    <a:pt x="13169" y="11922"/>
                  </a:cubicBezTo>
                  <a:cubicBezTo>
                    <a:pt x="13141" y="11969"/>
                    <a:pt x="13131" y="12007"/>
                    <a:pt x="13112" y="12055"/>
                  </a:cubicBezTo>
                  <a:cubicBezTo>
                    <a:pt x="13112" y="12817"/>
                    <a:pt x="13684" y="13579"/>
                    <a:pt x="14160" y="14245"/>
                  </a:cubicBezTo>
                  <a:cubicBezTo>
                    <a:pt x="14570" y="14845"/>
                    <a:pt x="14912" y="15484"/>
                    <a:pt x="15208" y="16151"/>
                  </a:cubicBezTo>
                  <a:cubicBezTo>
                    <a:pt x="15303" y="16494"/>
                    <a:pt x="15303" y="16855"/>
                    <a:pt x="15208" y="17198"/>
                  </a:cubicBezTo>
                  <a:cubicBezTo>
                    <a:pt x="15246" y="17350"/>
                    <a:pt x="15246" y="17522"/>
                    <a:pt x="15208" y="17674"/>
                  </a:cubicBezTo>
                  <a:cubicBezTo>
                    <a:pt x="14332" y="18236"/>
                    <a:pt x="13169" y="18027"/>
                    <a:pt x="12541" y="17198"/>
                  </a:cubicBezTo>
                  <a:cubicBezTo>
                    <a:pt x="11969" y="16313"/>
                    <a:pt x="11607" y="15293"/>
                    <a:pt x="11493" y="14245"/>
                  </a:cubicBezTo>
                  <a:cubicBezTo>
                    <a:pt x="11493" y="13179"/>
                    <a:pt x="11226" y="12140"/>
                    <a:pt x="10731" y="11197"/>
                  </a:cubicBezTo>
                  <a:lnTo>
                    <a:pt x="10160" y="10531"/>
                  </a:lnTo>
                  <a:cubicBezTo>
                    <a:pt x="9674" y="10302"/>
                    <a:pt x="9121" y="10302"/>
                    <a:pt x="8636" y="10531"/>
                  </a:cubicBezTo>
                  <a:cubicBezTo>
                    <a:pt x="8331" y="10769"/>
                    <a:pt x="8074" y="11055"/>
                    <a:pt x="7874" y="11388"/>
                  </a:cubicBezTo>
                  <a:cubicBezTo>
                    <a:pt x="7169" y="12522"/>
                    <a:pt x="7169" y="13969"/>
                    <a:pt x="7874" y="15103"/>
                  </a:cubicBezTo>
                  <a:cubicBezTo>
                    <a:pt x="8721" y="16084"/>
                    <a:pt x="9483" y="17141"/>
                    <a:pt x="10160" y="18246"/>
                  </a:cubicBezTo>
                  <a:cubicBezTo>
                    <a:pt x="10588" y="18846"/>
                    <a:pt x="10588" y="19646"/>
                    <a:pt x="10160" y="20246"/>
                  </a:cubicBezTo>
                  <a:cubicBezTo>
                    <a:pt x="10160" y="20818"/>
                    <a:pt x="8921" y="20722"/>
                    <a:pt x="8350" y="20246"/>
                  </a:cubicBezTo>
                  <a:cubicBezTo>
                    <a:pt x="7893" y="19713"/>
                    <a:pt x="7531" y="19103"/>
                    <a:pt x="7302" y="18436"/>
                  </a:cubicBezTo>
                  <a:cubicBezTo>
                    <a:pt x="7188" y="18008"/>
                    <a:pt x="7026" y="17598"/>
                    <a:pt x="6826" y="17198"/>
                  </a:cubicBezTo>
                  <a:cubicBezTo>
                    <a:pt x="6588" y="16779"/>
                    <a:pt x="6159" y="16494"/>
                    <a:pt x="5683" y="16437"/>
                  </a:cubicBezTo>
                  <a:cubicBezTo>
                    <a:pt x="4826" y="16437"/>
                    <a:pt x="4254" y="17389"/>
                    <a:pt x="4349" y="18246"/>
                  </a:cubicBezTo>
                  <a:cubicBezTo>
                    <a:pt x="4483" y="19151"/>
                    <a:pt x="4702" y="20046"/>
                    <a:pt x="5016" y="20913"/>
                  </a:cubicBezTo>
                  <a:cubicBezTo>
                    <a:pt x="4930" y="21332"/>
                    <a:pt x="4587" y="21637"/>
                    <a:pt x="4159" y="21675"/>
                  </a:cubicBezTo>
                  <a:cubicBezTo>
                    <a:pt x="3711" y="21894"/>
                    <a:pt x="3178" y="21894"/>
                    <a:pt x="2730" y="21675"/>
                  </a:cubicBezTo>
                  <a:cubicBezTo>
                    <a:pt x="2454" y="21294"/>
                    <a:pt x="2225" y="20875"/>
                    <a:pt x="2063" y="20437"/>
                  </a:cubicBezTo>
                  <a:cubicBezTo>
                    <a:pt x="1692" y="19360"/>
                    <a:pt x="1178" y="18332"/>
                    <a:pt x="539" y="17389"/>
                  </a:cubicBezTo>
                  <a:lnTo>
                    <a:pt x="-32" y="17389"/>
                  </a:lnTo>
                  <a:cubicBezTo>
                    <a:pt x="9493" y="66252"/>
                    <a:pt x="22447" y="115496"/>
                    <a:pt x="22637" y="165026"/>
                  </a:cubicBezTo>
                  <a:cubicBezTo>
                    <a:pt x="22637" y="163979"/>
                    <a:pt x="22637" y="162836"/>
                    <a:pt x="23590" y="162264"/>
                  </a:cubicBezTo>
                  <a:cubicBezTo>
                    <a:pt x="24523" y="164493"/>
                    <a:pt x="24152" y="167055"/>
                    <a:pt x="22637" y="168931"/>
                  </a:cubicBezTo>
                  <a:lnTo>
                    <a:pt x="22637" y="173694"/>
                  </a:lnTo>
                  <a:lnTo>
                    <a:pt x="22637" y="173694"/>
                  </a:lnTo>
                  <a:cubicBezTo>
                    <a:pt x="24380" y="173294"/>
                    <a:pt x="25828" y="172094"/>
                    <a:pt x="26543" y="170456"/>
                  </a:cubicBezTo>
                  <a:cubicBezTo>
                    <a:pt x="26885" y="168731"/>
                    <a:pt x="27047" y="166979"/>
                    <a:pt x="27019" y="165217"/>
                  </a:cubicBezTo>
                  <a:cubicBezTo>
                    <a:pt x="27009" y="164540"/>
                    <a:pt x="27381" y="163921"/>
                    <a:pt x="27971" y="163597"/>
                  </a:cubicBezTo>
                  <a:cubicBezTo>
                    <a:pt x="28733" y="163597"/>
                    <a:pt x="29590" y="163597"/>
                    <a:pt x="29781" y="164931"/>
                  </a:cubicBezTo>
                  <a:cubicBezTo>
                    <a:pt x="29867" y="165750"/>
                    <a:pt x="29867" y="166588"/>
                    <a:pt x="29781" y="167408"/>
                  </a:cubicBezTo>
                  <a:cubicBezTo>
                    <a:pt x="29514" y="168217"/>
                    <a:pt x="29733" y="169103"/>
                    <a:pt x="30353" y="169694"/>
                  </a:cubicBezTo>
                  <a:cubicBezTo>
                    <a:pt x="31229" y="170275"/>
                    <a:pt x="32410" y="170037"/>
                    <a:pt x="32991" y="169160"/>
                  </a:cubicBezTo>
                  <a:cubicBezTo>
                    <a:pt x="33000" y="169151"/>
                    <a:pt x="33010" y="169131"/>
                    <a:pt x="33020" y="169122"/>
                  </a:cubicBezTo>
                  <a:cubicBezTo>
                    <a:pt x="33591" y="168274"/>
                    <a:pt x="33886" y="167284"/>
                    <a:pt x="33877" y="166265"/>
                  </a:cubicBezTo>
                  <a:lnTo>
                    <a:pt x="33877" y="164550"/>
                  </a:lnTo>
                  <a:cubicBezTo>
                    <a:pt x="35001" y="166369"/>
                    <a:pt x="35410" y="168541"/>
                    <a:pt x="35020" y="170646"/>
                  </a:cubicBezTo>
                  <a:cubicBezTo>
                    <a:pt x="34972" y="171218"/>
                    <a:pt x="34972" y="171789"/>
                    <a:pt x="35020" y="172361"/>
                  </a:cubicBezTo>
                  <a:cubicBezTo>
                    <a:pt x="35077" y="172942"/>
                    <a:pt x="35439" y="173456"/>
                    <a:pt x="35972" y="173694"/>
                  </a:cubicBezTo>
                  <a:lnTo>
                    <a:pt x="36734" y="173694"/>
                  </a:lnTo>
                  <a:cubicBezTo>
                    <a:pt x="38106" y="173180"/>
                    <a:pt x="38963" y="171818"/>
                    <a:pt x="38830" y="170360"/>
                  </a:cubicBezTo>
                  <a:cubicBezTo>
                    <a:pt x="38696" y="168951"/>
                    <a:pt x="38477" y="167551"/>
                    <a:pt x="38163" y="166169"/>
                  </a:cubicBezTo>
                  <a:cubicBezTo>
                    <a:pt x="38163" y="165598"/>
                    <a:pt x="38163" y="164836"/>
                    <a:pt x="38830" y="164931"/>
                  </a:cubicBezTo>
                  <a:cubicBezTo>
                    <a:pt x="39497" y="165026"/>
                    <a:pt x="38830" y="164931"/>
                    <a:pt x="39401" y="164931"/>
                  </a:cubicBezTo>
                  <a:cubicBezTo>
                    <a:pt x="40640" y="166645"/>
                    <a:pt x="39973" y="169122"/>
                    <a:pt x="40925" y="170932"/>
                  </a:cubicBezTo>
                  <a:cubicBezTo>
                    <a:pt x="41668" y="172027"/>
                    <a:pt x="42687" y="172913"/>
                    <a:pt x="43878" y="173504"/>
                  </a:cubicBezTo>
                  <a:cubicBezTo>
                    <a:pt x="44735" y="173504"/>
                    <a:pt x="45974" y="174075"/>
                    <a:pt x="46164" y="173504"/>
                  </a:cubicBezTo>
                  <a:cubicBezTo>
                    <a:pt x="46355" y="172932"/>
                    <a:pt x="46164" y="172837"/>
                    <a:pt x="46164" y="172551"/>
                  </a:cubicBezTo>
                  <a:cubicBezTo>
                    <a:pt x="46164" y="172265"/>
                    <a:pt x="44164" y="169980"/>
                    <a:pt x="43307" y="168646"/>
                  </a:cubicBezTo>
                  <a:cubicBezTo>
                    <a:pt x="42335" y="167369"/>
                    <a:pt x="41926" y="165750"/>
                    <a:pt x="42164" y="164169"/>
                  </a:cubicBezTo>
                  <a:cubicBezTo>
                    <a:pt x="42735" y="164169"/>
                    <a:pt x="43688" y="164169"/>
                    <a:pt x="43973" y="164931"/>
                  </a:cubicBezTo>
                  <a:cubicBezTo>
                    <a:pt x="44259" y="165693"/>
                    <a:pt x="43973" y="166455"/>
                    <a:pt x="44831" y="167027"/>
                  </a:cubicBezTo>
                  <a:cubicBezTo>
                    <a:pt x="45497" y="167027"/>
                    <a:pt x="45878" y="166265"/>
                    <a:pt x="45783" y="165502"/>
                  </a:cubicBezTo>
                  <a:cubicBezTo>
                    <a:pt x="45688" y="164740"/>
                    <a:pt x="45783" y="163883"/>
                    <a:pt x="46450" y="163693"/>
                  </a:cubicBezTo>
                  <a:cubicBezTo>
                    <a:pt x="47688" y="165026"/>
                    <a:pt x="47593" y="167027"/>
                    <a:pt x="47974" y="168741"/>
                  </a:cubicBezTo>
                  <a:cubicBezTo>
                    <a:pt x="48555" y="171379"/>
                    <a:pt x="50412" y="173561"/>
                    <a:pt x="52927" y="174551"/>
                  </a:cubicBezTo>
                  <a:cubicBezTo>
                    <a:pt x="53327" y="174694"/>
                    <a:pt x="53765" y="174694"/>
                    <a:pt x="54165" y="174551"/>
                  </a:cubicBezTo>
                  <a:cubicBezTo>
                    <a:pt x="55022" y="174551"/>
                    <a:pt x="55594" y="173313"/>
                    <a:pt x="55499" y="172456"/>
                  </a:cubicBezTo>
                  <a:cubicBezTo>
                    <a:pt x="55270" y="171589"/>
                    <a:pt x="54918" y="170751"/>
                    <a:pt x="54451" y="169980"/>
                  </a:cubicBezTo>
                  <a:cubicBezTo>
                    <a:pt x="53813" y="168884"/>
                    <a:pt x="53365" y="167693"/>
                    <a:pt x="53117" y="166455"/>
                  </a:cubicBezTo>
                  <a:cubicBezTo>
                    <a:pt x="53117" y="165312"/>
                    <a:pt x="53117" y="163693"/>
                    <a:pt x="54260" y="163312"/>
                  </a:cubicBezTo>
                  <a:cubicBezTo>
                    <a:pt x="55403" y="162931"/>
                    <a:pt x="56451" y="163883"/>
                    <a:pt x="56927" y="164931"/>
                  </a:cubicBezTo>
                  <a:cubicBezTo>
                    <a:pt x="57184" y="166008"/>
                    <a:pt x="57604" y="167036"/>
                    <a:pt x="58165" y="167979"/>
                  </a:cubicBezTo>
                  <a:cubicBezTo>
                    <a:pt x="58928" y="168837"/>
                    <a:pt x="60642" y="169027"/>
                    <a:pt x="61023" y="167979"/>
                  </a:cubicBezTo>
                  <a:cubicBezTo>
                    <a:pt x="61166" y="167579"/>
                    <a:pt x="61166" y="167141"/>
                    <a:pt x="61023" y="166741"/>
                  </a:cubicBezTo>
                  <a:cubicBezTo>
                    <a:pt x="60642" y="165845"/>
                    <a:pt x="60128" y="165007"/>
                    <a:pt x="59499" y="164264"/>
                  </a:cubicBezTo>
                  <a:cubicBezTo>
                    <a:pt x="59070" y="163426"/>
                    <a:pt x="59070" y="162436"/>
                    <a:pt x="59499" y="161597"/>
                  </a:cubicBezTo>
                  <a:cubicBezTo>
                    <a:pt x="59832" y="160931"/>
                    <a:pt x="60575" y="160568"/>
                    <a:pt x="61309" y="160740"/>
                  </a:cubicBezTo>
                  <a:cubicBezTo>
                    <a:pt x="62071" y="160740"/>
                    <a:pt x="62452" y="161788"/>
                    <a:pt x="62642" y="162550"/>
                  </a:cubicBezTo>
                  <a:lnTo>
                    <a:pt x="64357" y="168170"/>
                  </a:lnTo>
                  <a:cubicBezTo>
                    <a:pt x="64585" y="169103"/>
                    <a:pt x="64938" y="169998"/>
                    <a:pt x="65405" y="170836"/>
                  </a:cubicBezTo>
                  <a:cubicBezTo>
                    <a:pt x="65862" y="171703"/>
                    <a:pt x="66652" y="172361"/>
                    <a:pt x="67595" y="172646"/>
                  </a:cubicBezTo>
                  <a:cubicBezTo>
                    <a:pt x="68148" y="172837"/>
                    <a:pt x="68757" y="172837"/>
                    <a:pt x="69310" y="172646"/>
                  </a:cubicBezTo>
                  <a:cubicBezTo>
                    <a:pt x="69834" y="172322"/>
                    <a:pt x="70129" y="171732"/>
                    <a:pt x="70072" y="171122"/>
                  </a:cubicBezTo>
                  <a:cubicBezTo>
                    <a:pt x="69910" y="170636"/>
                    <a:pt x="69615" y="170208"/>
                    <a:pt x="69215" y="169884"/>
                  </a:cubicBezTo>
                  <a:cubicBezTo>
                    <a:pt x="68157" y="168846"/>
                    <a:pt x="67424" y="167522"/>
                    <a:pt x="67119" y="166074"/>
                  </a:cubicBezTo>
                  <a:cubicBezTo>
                    <a:pt x="66833" y="165541"/>
                    <a:pt x="66833" y="164893"/>
                    <a:pt x="67119" y="164360"/>
                  </a:cubicBezTo>
                  <a:cubicBezTo>
                    <a:pt x="67481" y="164169"/>
                    <a:pt x="67900" y="164169"/>
                    <a:pt x="68262" y="164360"/>
                  </a:cubicBezTo>
                  <a:cubicBezTo>
                    <a:pt x="69034" y="164893"/>
                    <a:pt x="69605" y="165665"/>
                    <a:pt x="69881" y="166550"/>
                  </a:cubicBezTo>
                  <a:cubicBezTo>
                    <a:pt x="70177" y="167417"/>
                    <a:pt x="70624" y="168227"/>
                    <a:pt x="71215" y="168931"/>
                  </a:cubicBezTo>
                  <a:cubicBezTo>
                    <a:pt x="71958" y="169560"/>
                    <a:pt x="73044" y="169560"/>
                    <a:pt x="73786" y="168931"/>
                  </a:cubicBezTo>
                  <a:cubicBezTo>
                    <a:pt x="74215" y="168331"/>
                    <a:pt x="74215" y="167531"/>
                    <a:pt x="73786" y="166931"/>
                  </a:cubicBezTo>
                  <a:cubicBezTo>
                    <a:pt x="73453" y="166284"/>
                    <a:pt x="72996" y="165702"/>
                    <a:pt x="72453" y="165217"/>
                  </a:cubicBezTo>
                  <a:cubicBezTo>
                    <a:pt x="70872" y="163521"/>
                    <a:pt x="69615" y="161550"/>
                    <a:pt x="68738" y="159406"/>
                  </a:cubicBezTo>
                  <a:cubicBezTo>
                    <a:pt x="68738" y="158740"/>
                    <a:pt x="68738" y="157787"/>
                    <a:pt x="68738" y="157406"/>
                  </a:cubicBezTo>
                  <a:cubicBezTo>
                    <a:pt x="69138" y="157120"/>
                    <a:pt x="69672" y="157120"/>
                    <a:pt x="70072" y="157406"/>
                  </a:cubicBezTo>
                  <a:cubicBezTo>
                    <a:pt x="70415" y="157759"/>
                    <a:pt x="70672" y="158178"/>
                    <a:pt x="70834" y="158645"/>
                  </a:cubicBezTo>
                  <a:cubicBezTo>
                    <a:pt x="71186" y="159378"/>
                    <a:pt x="71605" y="160073"/>
                    <a:pt x="72072" y="160740"/>
                  </a:cubicBezTo>
                  <a:cubicBezTo>
                    <a:pt x="72453" y="161645"/>
                    <a:pt x="73167" y="162359"/>
                    <a:pt x="74072" y="162740"/>
                  </a:cubicBezTo>
                  <a:cubicBezTo>
                    <a:pt x="74930" y="162740"/>
                    <a:pt x="76263" y="162740"/>
                    <a:pt x="76358" y="161693"/>
                  </a:cubicBezTo>
                  <a:cubicBezTo>
                    <a:pt x="76454" y="160645"/>
                    <a:pt x="76358" y="160169"/>
                    <a:pt x="75311" y="159502"/>
                  </a:cubicBezTo>
                  <a:cubicBezTo>
                    <a:pt x="74825" y="158978"/>
                    <a:pt x="74434" y="158359"/>
                    <a:pt x="74168" y="157692"/>
                  </a:cubicBezTo>
                  <a:cubicBezTo>
                    <a:pt x="74082" y="157349"/>
                    <a:pt x="74082" y="156987"/>
                    <a:pt x="74168" y="156644"/>
                  </a:cubicBezTo>
                  <a:lnTo>
                    <a:pt x="74168" y="156073"/>
                  </a:lnTo>
                  <a:cubicBezTo>
                    <a:pt x="75034" y="155387"/>
                    <a:pt x="76253" y="155387"/>
                    <a:pt x="77120" y="156073"/>
                  </a:cubicBezTo>
                  <a:cubicBezTo>
                    <a:pt x="77749" y="156940"/>
                    <a:pt x="78111" y="157959"/>
                    <a:pt x="78168" y="159026"/>
                  </a:cubicBezTo>
                  <a:cubicBezTo>
                    <a:pt x="78292" y="160092"/>
                    <a:pt x="78616" y="161121"/>
                    <a:pt x="79121" y="162074"/>
                  </a:cubicBezTo>
                  <a:cubicBezTo>
                    <a:pt x="79121" y="162074"/>
                    <a:pt x="79121" y="162074"/>
                    <a:pt x="79787" y="162645"/>
                  </a:cubicBezTo>
                  <a:cubicBezTo>
                    <a:pt x="80273" y="162874"/>
                    <a:pt x="80826" y="162874"/>
                    <a:pt x="81311" y="162645"/>
                  </a:cubicBezTo>
                  <a:lnTo>
                    <a:pt x="82264" y="161788"/>
                  </a:lnTo>
                  <a:cubicBezTo>
                    <a:pt x="82807" y="160540"/>
                    <a:pt x="82578" y="159102"/>
                    <a:pt x="81692" y="158073"/>
                  </a:cubicBezTo>
                  <a:cubicBezTo>
                    <a:pt x="80768" y="157111"/>
                    <a:pt x="79930" y="156054"/>
                    <a:pt x="79216" y="154930"/>
                  </a:cubicBezTo>
                  <a:cubicBezTo>
                    <a:pt x="78787" y="154330"/>
                    <a:pt x="78787" y="153529"/>
                    <a:pt x="79216" y="152929"/>
                  </a:cubicBezTo>
                  <a:cubicBezTo>
                    <a:pt x="79768" y="152482"/>
                    <a:pt x="80568" y="152482"/>
                    <a:pt x="81121" y="152929"/>
                  </a:cubicBezTo>
                  <a:cubicBezTo>
                    <a:pt x="81711" y="153349"/>
                    <a:pt x="82150" y="153949"/>
                    <a:pt x="82359" y="154644"/>
                  </a:cubicBezTo>
                  <a:cubicBezTo>
                    <a:pt x="82454" y="155091"/>
                    <a:pt x="82645" y="155521"/>
                    <a:pt x="82931" y="155882"/>
                  </a:cubicBezTo>
                  <a:cubicBezTo>
                    <a:pt x="83169" y="156301"/>
                    <a:pt x="83597" y="156587"/>
                    <a:pt x="84074" y="156644"/>
                  </a:cubicBezTo>
                  <a:cubicBezTo>
                    <a:pt x="85026" y="156644"/>
                    <a:pt x="85598" y="155597"/>
                    <a:pt x="85502" y="154644"/>
                  </a:cubicBezTo>
                  <a:cubicBezTo>
                    <a:pt x="85302" y="153787"/>
                    <a:pt x="85016" y="152958"/>
                    <a:pt x="84645" y="152168"/>
                  </a:cubicBezTo>
                  <a:cubicBezTo>
                    <a:pt x="84769" y="151682"/>
                    <a:pt x="85198" y="151339"/>
                    <a:pt x="85693" y="151310"/>
                  </a:cubicBezTo>
                  <a:cubicBezTo>
                    <a:pt x="86141" y="151072"/>
                    <a:pt x="86674" y="151072"/>
                    <a:pt x="87122" y="151310"/>
                  </a:cubicBezTo>
                  <a:cubicBezTo>
                    <a:pt x="87455" y="151625"/>
                    <a:pt x="87722" y="152015"/>
                    <a:pt x="87884" y="152453"/>
                  </a:cubicBezTo>
                  <a:cubicBezTo>
                    <a:pt x="88303" y="153520"/>
                    <a:pt x="88884" y="154511"/>
                    <a:pt x="89598" y="155406"/>
                  </a:cubicBezTo>
                  <a:cubicBezTo>
                    <a:pt x="90389" y="156320"/>
                    <a:pt x="91532" y="156844"/>
                    <a:pt x="92741" y="156835"/>
                  </a:cubicBezTo>
                  <a:cubicBezTo>
                    <a:pt x="93408" y="156816"/>
                    <a:pt x="94008" y="156406"/>
                    <a:pt x="94265" y="155787"/>
                  </a:cubicBezTo>
                  <a:cubicBezTo>
                    <a:pt x="94313" y="155501"/>
                    <a:pt x="94313" y="155215"/>
                    <a:pt x="94265" y="154930"/>
                  </a:cubicBezTo>
                  <a:cubicBezTo>
                    <a:pt x="93827" y="153472"/>
                    <a:pt x="92999" y="152158"/>
                    <a:pt x="91884" y="151120"/>
                  </a:cubicBezTo>
                  <a:cubicBezTo>
                    <a:pt x="91284" y="150634"/>
                    <a:pt x="90789" y="150015"/>
                    <a:pt x="90455" y="149310"/>
                  </a:cubicBezTo>
                  <a:cubicBezTo>
                    <a:pt x="90150" y="148958"/>
                    <a:pt x="90150" y="148424"/>
                    <a:pt x="90455" y="148072"/>
                  </a:cubicBezTo>
                  <a:cubicBezTo>
                    <a:pt x="90855" y="147786"/>
                    <a:pt x="91389" y="147786"/>
                    <a:pt x="91789" y="148072"/>
                  </a:cubicBezTo>
                  <a:cubicBezTo>
                    <a:pt x="92227" y="148205"/>
                    <a:pt x="92684" y="148205"/>
                    <a:pt x="93122" y="148072"/>
                  </a:cubicBezTo>
                  <a:cubicBezTo>
                    <a:pt x="93618" y="147910"/>
                    <a:pt x="94008" y="147519"/>
                    <a:pt x="94170" y="147024"/>
                  </a:cubicBezTo>
                  <a:cubicBezTo>
                    <a:pt x="94218" y="146519"/>
                    <a:pt x="94218" y="146005"/>
                    <a:pt x="94170" y="145500"/>
                  </a:cubicBezTo>
                  <a:cubicBezTo>
                    <a:pt x="94122" y="145157"/>
                    <a:pt x="94122" y="144795"/>
                    <a:pt x="94170" y="144453"/>
                  </a:cubicBezTo>
                  <a:cubicBezTo>
                    <a:pt x="94170" y="143786"/>
                    <a:pt x="94646" y="143024"/>
                    <a:pt x="95313" y="142928"/>
                  </a:cubicBezTo>
                  <a:cubicBezTo>
                    <a:pt x="95875" y="142871"/>
                    <a:pt x="96408" y="143176"/>
                    <a:pt x="96647" y="143690"/>
                  </a:cubicBezTo>
                  <a:cubicBezTo>
                    <a:pt x="96789" y="144186"/>
                    <a:pt x="96789" y="144719"/>
                    <a:pt x="96647" y="145214"/>
                  </a:cubicBezTo>
                  <a:cubicBezTo>
                    <a:pt x="96599" y="145719"/>
                    <a:pt x="96599" y="146233"/>
                    <a:pt x="96647" y="146739"/>
                  </a:cubicBezTo>
                  <a:cubicBezTo>
                    <a:pt x="96599" y="146929"/>
                    <a:pt x="96599" y="147119"/>
                    <a:pt x="96647" y="147310"/>
                  </a:cubicBezTo>
                  <a:cubicBezTo>
                    <a:pt x="96647" y="147310"/>
                    <a:pt x="96647" y="148262"/>
                    <a:pt x="97504" y="148262"/>
                  </a:cubicBezTo>
                  <a:cubicBezTo>
                    <a:pt x="98361" y="148262"/>
                    <a:pt x="99123" y="147500"/>
                    <a:pt x="99599" y="146452"/>
                  </a:cubicBezTo>
                  <a:cubicBezTo>
                    <a:pt x="100114" y="145338"/>
                    <a:pt x="100114" y="144043"/>
                    <a:pt x="99599" y="142928"/>
                  </a:cubicBezTo>
                  <a:cubicBezTo>
                    <a:pt x="99456" y="142366"/>
                    <a:pt x="99456" y="141776"/>
                    <a:pt x="99599" y="141214"/>
                  </a:cubicBezTo>
                  <a:cubicBezTo>
                    <a:pt x="100076" y="139595"/>
                    <a:pt x="100742" y="139976"/>
                    <a:pt x="100552" y="139118"/>
                  </a:cubicBezTo>
                  <a:lnTo>
                    <a:pt x="100552" y="139118"/>
                  </a:lnTo>
                  <a:cubicBezTo>
                    <a:pt x="100552" y="141214"/>
                    <a:pt x="101790" y="140452"/>
                    <a:pt x="102266" y="141214"/>
                  </a:cubicBezTo>
                  <a:cubicBezTo>
                    <a:pt x="102638" y="142128"/>
                    <a:pt x="102638" y="143157"/>
                    <a:pt x="102266" y="144071"/>
                  </a:cubicBezTo>
                  <a:cubicBezTo>
                    <a:pt x="102266" y="145024"/>
                    <a:pt x="102266" y="146262"/>
                    <a:pt x="103314" y="146452"/>
                  </a:cubicBezTo>
                  <a:cubicBezTo>
                    <a:pt x="104362" y="146643"/>
                    <a:pt x="104743" y="145690"/>
                    <a:pt x="104838" y="144929"/>
                  </a:cubicBezTo>
                  <a:cubicBezTo>
                    <a:pt x="104886" y="144424"/>
                    <a:pt x="104886" y="143910"/>
                    <a:pt x="104838" y="143404"/>
                  </a:cubicBezTo>
                  <a:cubicBezTo>
                    <a:pt x="103028" y="139785"/>
                    <a:pt x="101314" y="136071"/>
                    <a:pt x="99695" y="132356"/>
                  </a:cubicBezTo>
                  <a:cubicBezTo>
                    <a:pt x="84264" y="95589"/>
                    <a:pt x="84550" y="53870"/>
                    <a:pt x="83693" y="1348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47" name="Freeform: Shape 646">
              <a:extLst>
                <a:ext uri="{FF2B5EF4-FFF2-40B4-BE49-F238E27FC236}">
                  <a16:creationId xmlns:a16="http://schemas.microsoft.com/office/drawing/2014/main" xmlns="" id="{ED70B205-89E5-A242-4485-63EC84DB39D3}"/>
                </a:ext>
              </a:extLst>
            </p:cNvPr>
            <p:cNvSpPr/>
            <p:nvPr/>
          </p:nvSpPr>
          <p:spPr>
            <a:xfrm>
              <a:off x="5141558" y="4300726"/>
              <a:ext cx="1750" cy="5431"/>
            </a:xfrm>
            <a:custGeom>
              <a:avLst/>
              <a:gdLst>
                <a:gd name="connsiteX0" fmla="*/ 1623 w 1750"/>
                <a:gd name="connsiteY0" fmla="*/ -397 h 5431"/>
                <a:gd name="connsiteX1" fmla="*/ 3 w 1750"/>
                <a:gd name="connsiteY1" fmla="*/ 460 h 5431"/>
                <a:gd name="connsiteX2" fmla="*/ 3 w 1750"/>
                <a:gd name="connsiteY2" fmla="*/ 1317 h 5431"/>
                <a:gd name="connsiteX3" fmla="*/ 1718 w 1750"/>
                <a:gd name="connsiteY3" fmla="*/ 5032 h 5431"/>
                <a:gd name="connsiteX4" fmla="*/ 1718 w 1750"/>
                <a:gd name="connsiteY4" fmla="*/ -397 h 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 h="5431">
                  <a:moveTo>
                    <a:pt x="1623" y="-397"/>
                  </a:moveTo>
                  <a:cubicBezTo>
                    <a:pt x="965" y="-426"/>
                    <a:pt x="346" y="-102"/>
                    <a:pt x="3" y="460"/>
                  </a:cubicBezTo>
                  <a:cubicBezTo>
                    <a:pt x="-44" y="746"/>
                    <a:pt x="-44" y="1032"/>
                    <a:pt x="3" y="1317"/>
                  </a:cubicBezTo>
                  <a:cubicBezTo>
                    <a:pt x="299" y="2670"/>
                    <a:pt x="880" y="3937"/>
                    <a:pt x="1718" y="5032"/>
                  </a:cubicBezTo>
                  <a:lnTo>
                    <a:pt x="1718" y="-397"/>
                  </a:lnTo>
                  <a:close/>
                </a:path>
              </a:pathLst>
            </a:custGeom>
            <a:solidFill>
              <a:srgbClr val="B4B4DA"/>
            </a:solidFill>
            <a:ln w="9525" cap="flat">
              <a:noFill/>
              <a:prstDash val="solid"/>
              <a:miter/>
            </a:ln>
          </p:spPr>
          <p:txBody>
            <a:bodyPr rtlCol="0" anchor="ctr"/>
            <a:lstStyle/>
            <a:p>
              <a:endParaRPr lang="en-IN"/>
            </a:p>
          </p:txBody>
        </p:sp>
        <p:sp>
          <p:nvSpPr>
            <p:cNvPr id="648" name="Freeform: Shape 647">
              <a:extLst>
                <a:ext uri="{FF2B5EF4-FFF2-40B4-BE49-F238E27FC236}">
                  <a16:creationId xmlns:a16="http://schemas.microsoft.com/office/drawing/2014/main" xmlns="" id="{7DA76995-FE84-A6E5-8F20-D08DF176E3C5}"/>
                </a:ext>
              </a:extLst>
            </p:cNvPr>
            <p:cNvSpPr/>
            <p:nvPr/>
          </p:nvSpPr>
          <p:spPr>
            <a:xfrm>
              <a:off x="4859964" y="4460462"/>
              <a:ext cx="2643" cy="5905"/>
            </a:xfrm>
            <a:custGeom>
              <a:avLst/>
              <a:gdLst>
                <a:gd name="connsiteX0" fmla="*/ 39 w 2643"/>
                <a:gd name="connsiteY0" fmla="*/ 2363 h 5905"/>
                <a:gd name="connsiteX1" fmla="*/ 39 w 2643"/>
                <a:gd name="connsiteY1" fmla="*/ 4173 h 5905"/>
                <a:gd name="connsiteX2" fmla="*/ 1087 w 2643"/>
                <a:gd name="connsiteY2" fmla="*/ 5506 h 5905"/>
                <a:gd name="connsiteX3" fmla="*/ 2611 w 2643"/>
                <a:gd name="connsiteY3" fmla="*/ 4554 h 5905"/>
                <a:gd name="connsiteX4" fmla="*/ 1849 w 2643"/>
                <a:gd name="connsiteY4" fmla="*/ -399 h 5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3" h="5905">
                  <a:moveTo>
                    <a:pt x="39" y="2363"/>
                  </a:moveTo>
                  <a:cubicBezTo>
                    <a:pt x="-56" y="2963"/>
                    <a:pt x="-56" y="3573"/>
                    <a:pt x="39" y="4173"/>
                  </a:cubicBezTo>
                  <a:cubicBezTo>
                    <a:pt x="87" y="4792"/>
                    <a:pt x="496" y="5316"/>
                    <a:pt x="1087" y="5506"/>
                  </a:cubicBezTo>
                  <a:cubicBezTo>
                    <a:pt x="1735" y="5506"/>
                    <a:pt x="2325" y="5135"/>
                    <a:pt x="2611" y="4554"/>
                  </a:cubicBezTo>
                  <a:cubicBezTo>
                    <a:pt x="2611" y="2934"/>
                    <a:pt x="2039" y="1220"/>
                    <a:pt x="1849"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49" name="Freeform: Shape 648">
              <a:extLst>
                <a:ext uri="{FF2B5EF4-FFF2-40B4-BE49-F238E27FC236}">
                  <a16:creationId xmlns:a16="http://schemas.microsoft.com/office/drawing/2014/main" xmlns="" id="{A69BE5AE-9F4A-1269-6692-24F469AC001A}"/>
                </a:ext>
              </a:extLst>
            </p:cNvPr>
            <p:cNvSpPr/>
            <p:nvPr/>
          </p:nvSpPr>
          <p:spPr>
            <a:xfrm>
              <a:off x="5438226" y="4414837"/>
              <a:ext cx="2166" cy="3397"/>
            </a:xfrm>
            <a:custGeom>
              <a:avLst/>
              <a:gdLst>
                <a:gd name="connsiteX0" fmla="*/ 39 w 2166"/>
                <a:gd name="connsiteY0" fmla="*/ -114 h 3397"/>
                <a:gd name="connsiteX1" fmla="*/ 39 w 2166"/>
                <a:gd name="connsiteY1" fmla="*/ 1696 h 3397"/>
                <a:gd name="connsiteX2" fmla="*/ 1182 w 2166"/>
                <a:gd name="connsiteY2" fmla="*/ 2934 h 3397"/>
                <a:gd name="connsiteX3" fmla="*/ 2135 w 2166"/>
                <a:gd name="connsiteY3" fmla="*/ 2934 h 3397"/>
                <a:gd name="connsiteX4" fmla="*/ 515 w 2166"/>
                <a:gd name="connsiteY4" fmla="*/ -399 h 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 h="3397">
                  <a:moveTo>
                    <a:pt x="39" y="-114"/>
                  </a:moveTo>
                  <a:cubicBezTo>
                    <a:pt x="-56" y="486"/>
                    <a:pt x="-56" y="1096"/>
                    <a:pt x="39" y="1696"/>
                  </a:cubicBezTo>
                  <a:cubicBezTo>
                    <a:pt x="39" y="2268"/>
                    <a:pt x="611" y="2934"/>
                    <a:pt x="1182" y="2934"/>
                  </a:cubicBezTo>
                  <a:cubicBezTo>
                    <a:pt x="1497" y="3020"/>
                    <a:pt x="1820" y="3020"/>
                    <a:pt x="2135" y="2934"/>
                  </a:cubicBezTo>
                  <a:lnTo>
                    <a:pt x="515"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50" name="Freeform: Shape 649">
              <a:extLst>
                <a:ext uri="{FF2B5EF4-FFF2-40B4-BE49-F238E27FC236}">
                  <a16:creationId xmlns:a16="http://schemas.microsoft.com/office/drawing/2014/main" xmlns="" id="{92548328-C64C-39D9-52C5-184D54840EDD}"/>
                </a:ext>
              </a:extLst>
            </p:cNvPr>
            <p:cNvSpPr/>
            <p:nvPr/>
          </p:nvSpPr>
          <p:spPr>
            <a:xfrm>
              <a:off x="5415628" y="4278439"/>
              <a:ext cx="71" cy="2285"/>
            </a:xfrm>
            <a:custGeom>
              <a:avLst/>
              <a:gdLst>
                <a:gd name="connsiteX0" fmla="*/ -32 w 71"/>
                <a:gd name="connsiteY0" fmla="*/ 1696 h 2285"/>
                <a:gd name="connsiteX1" fmla="*/ -32 w 71"/>
                <a:gd name="connsiteY1" fmla="*/ 172 h 2285"/>
                <a:gd name="connsiteX2" fmla="*/ -32 w 71"/>
                <a:gd name="connsiteY2" fmla="*/ -399 h 2285"/>
                <a:gd name="connsiteX3" fmla="*/ -32 w 71"/>
                <a:gd name="connsiteY3" fmla="*/ -399 h 2285"/>
                <a:gd name="connsiteX4" fmla="*/ -32 w 71"/>
                <a:gd name="connsiteY4" fmla="*/ 1887 h 2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 h="2285">
                  <a:moveTo>
                    <a:pt x="-32" y="1696"/>
                  </a:moveTo>
                  <a:cubicBezTo>
                    <a:pt x="63" y="1192"/>
                    <a:pt x="63" y="677"/>
                    <a:pt x="-32" y="172"/>
                  </a:cubicBezTo>
                  <a:cubicBezTo>
                    <a:pt x="15" y="-18"/>
                    <a:pt x="15" y="-209"/>
                    <a:pt x="-32" y="-399"/>
                  </a:cubicBezTo>
                  <a:lnTo>
                    <a:pt x="-32" y="-399"/>
                  </a:lnTo>
                  <a:lnTo>
                    <a:pt x="-32" y="1887"/>
                  </a:lnTo>
                  <a:close/>
                </a:path>
              </a:pathLst>
            </a:custGeom>
            <a:solidFill>
              <a:srgbClr val="B4B4DA"/>
            </a:solidFill>
            <a:ln w="9525" cap="flat">
              <a:noFill/>
              <a:prstDash val="solid"/>
              <a:miter/>
            </a:ln>
          </p:spPr>
          <p:txBody>
            <a:bodyPr rtlCol="0" anchor="ctr"/>
            <a:lstStyle/>
            <a:p>
              <a:endParaRPr lang="en-IN"/>
            </a:p>
          </p:txBody>
        </p:sp>
        <p:sp>
          <p:nvSpPr>
            <p:cNvPr id="651" name="Freeform: Shape 650">
              <a:extLst>
                <a:ext uri="{FF2B5EF4-FFF2-40B4-BE49-F238E27FC236}">
                  <a16:creationId xmlns:a16="http://schemas.microsoft.com/office/drawing/2014/main" xmlns="" id="{13C72E43-1CF0-27BC-D078-8D58F8F9481E}"/>
                </a:ext>
              </a:extLst>
            </p:cNvPr>
            <p:cNvSpPr/>
            <p:nvPr/>
          </p:nvSpPr>
          <p:spPr>
            <a:xfrm>
              <a:off x="4574873" y="4324254"/>
              <a:ext cx="650" cy="3619"/>
            </a:xfrm>
            <a:custGeom>
              <a:avLst/>
              <a:gdLst>
                <a:gd name="connsiteX0" fmla="*/ 46 w 650"/>
                <a:gd name="connsiteY0" fmla="*/ 268 h 3619"/>
                <a:gd name="connsiteX1" fmla="*/ 46 w 650"/>
                <a:gd name="connsiteY1" fmla="*/ 1125 h 3619"/>
                <a:gd name="connsiteX2" fmla="*/ 618 w 650"/>
                <a:gd name="connsiteY2" fmla="*/ 3221 h 3619"/>
                <a:gd name="connsiteX3" fmla="*/ 618 w 650"/>
                <a:gd name="connsiteY3" fmla="*/ -399 h 3619"/>
                <a:gd name="connsiteX4" fmla="*/ 46 w 650"/>
                <a:gd name="connsiteY4" fmla="*/ 268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 h="3619">
                  <a:moveTo>
                    <a:pt x="46" y="268"/>
                  </a:moveTo>
                  <a:cubicBezTo>
                    <a:pt x="-58" y="544"/>
                    <a:pt x="-58" y="849"/>
                    <a:pt x="46" y="1125"/>
                  </a:cubicBezTo>
                  <a:cubicBezTo>
                    <a:pt x="103" y="1858"/>
                    <a:pt x="294" y="2563"/>
                    <a:pt x="618" y="3221"/>
                  </a:cubicBezTo>
                  <a:lnTo>
                    <a:pt x="618" y="-399"/>
                  </a:lnTo>
                  <a:cubicBezTo>
                    <a:pt x="342" y="-275"/>
                    <a:pt x="132" y="-28"/>
                    <a:pt x="46" y="268"/>
                  </a:cubicBezTo>
                  <a:close/>
                </a:path>
              </a:pathLst>
            </a:custGeom>
            <a:solidFill>
              <a:srgbClr val="B4B4DA"/>
            </a:solidFill>
            <a:ln w="9525" cap="flat">
              <a:noFill/>
              <a:prstDash val="solid"/>
              <a:miter/>
            </a:ln>
          </p:spPr>
          <p:txBody>
            <a:bodyPr rtlCol="0" anchor="ctr"/>
            <a:lstStyle/>
            <a:p>
              <a:endParaRPr lang="en-IN"/>
            </a:p>
          </p:txBody>
        </p:sp>
        <p:sp>
          <p:nvSpPr>
            <p:cNvPr id="652" name="Freeform: Shape 651">
              <a:extLst>
                <a:ext uri="{FF2B5EF4-FFF2-40B4-BE49-F238E27FC236}">
                  <a16:creationId xmlns:a16="http://schemas.microsoft.com/office/drawing/2014/main" xmlns="" id="{C5CE9751-0298-06D4-6D9D-56B26569B920}"/>
                </a:ext>
              </a:extLst>
            </p:cNvPr>
            <p:cNvSpPr/>
            <p:nvPr/>
          </p:nvSpPr>
          <p:spPr>
            <a:xfrm>
              <a:off x="4852901" y="4304561"/>
              <a:ext cx="100647" cy="174378"/>
            </a:xfrm>
            <a:custGeom>
              <a:avLst/>
              <a:gdLst>
                <a:gd name="connsiteX0" fmla="*/ 96351 w 100647"/>
                <a:gd name="connsiteY0" fmla="*/ 142928 h 174378"/>
                <a:gd name="connsiteX1" fmla="*/ 99209 w 100647"/>
                <a:gd name="connsiteY1" fmla="*/ 134927 h 174378"/>
                <a:gd name="connsiteX2" fmla="*/ 100256 w 100647"/>
                <a:gd name="connsiteY2" fmla="*/ 117973 h 174378"/>
                <a:gd name="connsiteX3" fmla="*/ 95589 w 100647"/>
                <a:gd name="connsiteY3" fmla="*/ 46345 h 174378"/>
                <a:gd name="connsiteX4" fmla="*/ 93779 w 100647"/>
                <a:gd name="connsiteY4" fmla="*/ 29581 h 174378"/>
                <a:gd name="connsiteX5" fmla="*/ 91874 w 100647"/>
                <a:gd name="connsiteY5" fmla="*/ 21771 h 174378"/>
                <a:gd name="connsiteX6" fmla="*/ 91303 w 100647"/>
                <a:gd name="connsiteY6" fmla="*/ 21771 h 174378"/>
                <a:gd name="connsiteX7" fmla="*/ 91303 w 100647"/>
                <a:gd name="connsiteY7" fmla="*/ 20246 h 174378"/>
                <a:gd name="connsiteX8" fmla="*/ 90160 w 100647"/>
                <a:gd name="connsiteY8" fmla="*/ 16722 h 174378"/>
                <a:gd name="connsiteX9" fmla="*/ 89398 w 100647"/>
                <a:gd name="connsiteY9" fmla="*/ 17770 h 174378"/>
                <a:gd name="connsiteX10" fmla="*/ 89398 w 100647"/>
                <a:gd name="connsiteY10" fmla="*/ 20151 h 174378"/>
                <a:gd name="connsiteX11" fmla="*/ 87683 w 100647"/>
                <a:gd name="connsiteY11" fmla="*/ 21198 h 174378"/>
                <a:gd name="connsiteX12" fmla="*/ 87683 w 100647"/>
                <a:gd name="connsiteY12" fmla="*/ 18532 h 174378"/>
                <a:gd name="connsiteX13" fmla="*/ 89017 w 100647"/>
                <a:gd name="connsiteY13" fmla="*/ 15388 h 174378"/>
                <a:gd name="connsiteX14" fmla="*/ 89493 w 100647"/>
                <a:gd name="connsiteY14" fmla="*/ 13579 h 174378"/>
                <a:gd name="connsiteX15" fmla="*/ 88541 w 100647"/>
                <a:gd name="connsiteY15" fmla="*/ 12246 h 174378"/>
                <a:gd name="connsiteX16" fmla="*/ 86826 w 100647"/>
                <a:gd name="connsiteY16" fmla="*/ 13389 h 174378"/>
                <a:gd name="connsiteX17" fmla="*/ 85778 w 100647"/>
                <a:gd name="connsiteY17" fmla="*/ 16151 h 174378"/>
                <a:gd name="connsiteX18" fmla="*/ 84064 w 100647"/>
                <a:gd name="connsiteY18" fmla="*/ 19008 h 174378"/>
                <a:gd name="connsiteX19" fmla="*/ 82635 w 100647"/>
                <a:gd name="connsiteY19" fmla="*/ 17389 h 174378"/>
                <a:gd name="connsiteX20" fmla="*/ 83492 w 100647"/>
                <a:gd name="connsiteY20" fmla="*/ 15198 h 174378"/>
                <a:gd name="connsiteX21" fmla="*/ 84826 w 100647"/>
                <a:gd name="connsiteY21" fmla="*/ 11960 h 174378"/>
                <a:gd name="connsiteX22" fmla="*/ 82445 w 100647"/>
                <a:gd name="connsiteY22" fmla="*/ 11102 h 174378"/>
                <a:gd name="connsiteX23" fmla="*/ 80635 w 100647"/>
                <a:gd name="connsiteY23" fmla="*/ 13198 h 174378"/>
                <a:gd name="connsiteX24" fmla="*/ 79587 w 100647"/>
                <a:gd name="connsiteY24" fmla="*/ 15865 h 174378"/>
                <a:gd name="connsiteX25" fmla="*/ 78444 w 100647"/>
                <a:gd name="connsiteY25" fmla="*/ 16722 h 174378"/>
                <a:gd name="connsiteX26" fmla="*/ 79301 w 100647"/>
                <a:gd name="connsiteY26" fmla="*/ 11864 h 174378"/>
                <a:gd name="connsiteX27" fmla="*/ 80349 w 100647"/>
                <a:gd name="connsiteY27" fmla="*/ 10436 h 174378"/>
                <a:gd name="connsiteX28" fmla="*/ 79682 w 100647"/>
                <a:gd name="connsiteY28" fmla="*/ 8911 h 174378"/>
                <a:gd name="connsiteX29" fmla="*/ 79016 w 100647"/>
                <a:gd name="connsiteY29" fmla="*/ 8911 h 174378"/>
                <a:gd name="connsiteX30" fmla="*/ 76539 w 100647"/>
                <a:gd name="connsiteY30" fmla="*/ 11769 h 174378"/>
                <a:gd name="connsiteX31" fmla="*/ 75301 w 100647"/>
                <a:gd name="connsiteY31" fmla="*/ 14722 h 174378"/>
                <a:gd name="connsiteX32" fmla="*/ 77111 w 100647"/>
                <a:gd name="connsiteY32" fmla="*/ 7768 h 174378"/>
                <a:gd name="connsiteX33" fmla="*/ 78730 w 100647"/>
                <a:gd name="connsiteY33" fmla="*/ 6054 h 174378"/>
                <a:gd name="connsiteX34" fmla="*/ 78730 w 100647"/>
                <a:gd name="connsiteY34" fmla="*/ 3864 h 174378"/>
                <a:gd name="connsiteX35" fmla="*/ 76920 w 100647"/>
                <a:gd name="connsiteY35" fmla="*/ 3387 h 174378"/>
                <a:gd name="connsiteX36" fmla="*/ 72920 w 100647"/>
                <a:gd name="connsiteY36" fmla="*/ 6340 h 174378"/>
                <a:gd name="connsiteX37" fmla="*/ 72062 w 100647"/>
                <a:gd name="connsiteY37" fmla="*/ 11483 h 174378"/>
                <a:gd name="connsiteX38" fmla="*/ 71015 w 100647"/>
                <a:gd name="connsiteY38" fmla="*/ 13007 h 174378"/>
                <a:gd name="connsiteX39" fmla="*/ 69395 w 100647"/>
                <a:gd name="connsiteY39" fmla="*/ 11579 h 174378"/>
                <a:gd name="connsiteX40" fmla="*/ 69872 w 100647"/>
                <a:gd name="connsiteY40" fmla="*/ 9102 h 174378"/>
                <a:gd name="connsiteX41" fmla="*/ 69872 w 100647"/>
                <a:gd name="connsiteY41" fmla="*/ 6816 h 174378"/>
                <a:gd name="connsiteX42" fmla="*/ 67205 w 100647"/>
                <a:gd name="connsiteY42" fmla="*/ 6816 h 174378"/>
                <a:gd name="connsiteX43" fmla="*/ 66252 w 100647"/>
                <a:gd name="connsiteY43" fmla="*/ 9674 h 174378"/>
                <a:gd name="connsiteX44" fmla="*/ 66252 w 100647"/>
                <a:gd name="connsiteY44" fmla="*/ 11293 h 174378"/>
                <a:gd name="connsiteX45" fmla="*/ 65681 w 100647"/>
                <a:gd name="connsiteY45" fmla="*/ 5197 h 174378"/>
                <a:gd name="connsiteX46" fmla="*/ 65681 w 100647"/>
                <a:gd name="connsiteY46" fmla="*/ 3482 h 174378"/>
                <a:gd name="connsiteX47" fmla="*/ 64919 w 100647"/>
                <a:gd name="connsiteY47" fmla="*/ 2148 h 174378"/>
                <a:gd name="connsiteX48" fmla="*/ 64157 w 100647"/>
                <a:gd name="connsiteY48" fmla="*/ 2148 h 174378"/>
                <a:gd name="connsiteX49" fmla="*/ 61871 w 100647"/>
                <a:gd name="connsiteY49" fmla="*/ 5292 h 174378"/>
                <a:gd name="connsiteX50" fmla="*/ 61871 w 100647"/>
                <a:gd name="connsiteY50" fmla="*/ 9483 h 174378"/>
                <a:gd name="connsiteX51" fmla="*/ 61109 w 100647"/>
                <a:gd name="connsiteY51" fmla="*/ 10721 h 174378"/>
                <a:gd name="connsiteX52" fmla="*/ 60632 w 100647"/>
                <a:gd name="connsiteY52" fmla="*/ 10245 h 174378"/>
                <a:gd name="connsiteX53" fmla="*/ 59585 w 100647"/>
                <a:gd name="connsiteY53" fmla="*/ 4149 h 174378"/>
                <a:gd name="connsiteX54" fmla="*/ 57013 w 100647"/>
                <a:gd name="connsiteY54" fmla="*/ 1387 h 174378"/>
                <a:gd name="connsiteX55" fmla="*/ 54822 w 100647"/>
                <a:gd name="connsiteY55" fmla="*/ 1387 h 174378"/>
                <a:gd name="connsiteX56" fmla="*/ 54822 w 100647"/>
                <a:gd name="connsiteY56" fmla="*/ 2339 h 174378"/>
                <a:gd name="connsiteX57" fmla="*/ 57203 w 100647"/>
                <a:gd name="connsiteY57" fmla="*/ 6435 h 174378"/>
                <a:gd name="connsiteX58" fmla="*/ 57965 w 100647"/>
                <a:gd name="connsiteY58" fmla="*/ 11007 h 174378"/>
                <a:gd name="connsiteX59" fmla="*/ 56251 w 100647"/>
                <a:gd name="connsiteY59" fmla="*/ 10150 h 174378"/>
                <a:gd name="connsiteX60" fmla="*/ 55584 w 100647"/>
                <a:gd name="connsiteY60" fmla="*/ 7959 h 174378"/>
                <a:gd name="connsiteX61" fmla="*/ 55584 w 100647"/>
                <a:gd name="connsiteY61" fmla="*/ 7959 h 174378"/>
                <a:gd name="connsiteX62" fmla="*/ 54536 w 100647"/>
                <a:gd name="connsiteY62" fmla="*/ 9292 h 174378"/>
                <a:gd name="connsiteX63" fmla="*/ 53679 w 100647"/>
                <a:gd name="connsiteY63" fmla="*/ 11102 h 174378"/>
                <a:gd name="connsiteX64" fmla="*/ 52727 w 100647"/>
                <a:gd name="connsiteY64" fmla="*/ 5959 h 174378"/>
                <a:gd name="connsiteX65" fmla="*/ 48440 w 100647"/>
                <a:gd name="connsiteY65" fmla="*/ -328 h 174378"/>
                <a:gd name="connsiteX66" fmla="*/ 47393 w 100647"/>
                <a:gd name="connsiteY66" fmla="*/ -328 h 174378"/>
                <a:gd name="connsiteX67" fmla="*/ 45964 w 100647"/>
                <a:gd name="connsiteY67" fmla="*/ 1577 h 174378"/>
                <a:gd name="connsiteX68" fmla="*/ 46726 w 100647"/>
                <a:gd name="connsiteY68" fmla="*/ 4149 h 174378"/>
                <a:gd name="connsiteX69" fmla="*/ 47583 w 100647"/>
                <a:gd name="connsiteY69" fmla="*/ 7768 h 174378"/>
                <a:gd name="connsiteX70" fmla="*/ 46250 w 100647"/>
                <a:gd name="connsiteY70" fmla="*/ 10817 h 174378"/>
                <a:gd name="connsiteX71" fmla="*/ 43964 w 100647"/>
                <a:gd name="connsiteY71" fmla="*/ 8911 h 174378"/>
                <a:gd name="connsiteX72" fmla="*/ 43011 w 100647"/>
                <a:gd name="connsiteY72" fmla="*/ 5768 h 174378"/>
                <a:gd name="connsiteX73" fmla="*/ 40249 w 100647"/>
                <a:gd name="connsiteY73" fmla="*/ 5768 h 174378"/>
                <a:gd name="connsiteX74" fmla="*/ 40249 w 100647"/>
                <a:gd name="connsiteY74" fmla="*/ 7006 h 174378"/>
                <a:gd name="connsiteX75" fmla="*/ 41487 w 100647"/>
                <a:gd name="connsiteY75" fmla="*/ 9578 h 174378"/>
                <a:gd name="connsiteX76" fmla="*/ 41487 w 100647"/>
                <a:gd name="connsiteY76" fmla="*/ 12340 h 174378"/>
                <a:gd name="connsiteX77" fmla="*/ 39849 w 100647"/>
                <a:gd name="connsiteY77" fmla="*/ 12950 h 174378"/>
                <a:gd name="connsiteX78" fmla="*/ 39773 w 100647"/>
                <a:gd name="connsiteY78" fmla="*/ 12912 h 174378"/>
                <a:gd name="connsiteX79" fmla="*/ 38630 w 100647"/>
                <a:gd name="connsiteY79" fmla="*/ 11007 h 174378"/>
                <a:gd name="connsiteX80" fmla="*/ 37582 w 100647"/>
                <a:gd name="connsiteY80" fmla="*/ 5197 h 174378"/>
                <a:gd name="connsiteX81" fmla="*/ 36820 w 100647"/>
                <a:gd name="connsiteY81" fmla="*/ 2435 h 174378"/>
                <a:gd name="connsiteX82" fmla="*/ 34915 w 100647"/>
                <a:gd name="connsiteY82" fmla="*/ 434 h 174378"/>
                <a:gd name="connsiteX83" fmla="*/ 33296 w 100647"/>
                <a:gd name="connsiteY83" fmla="*/ 434 h 174378"/>
                <a:gd name="connsiteX84" fmla="*/ 32438 w 100647"/>
                <a:gd name="connsiteY84" fmla="*/ 1768 h 174378"/>
                <a:gd name="connsiteX85" fmla="*/ 33105 w 100647"/>
                <a:gd name="connsiteY85" fmla="*/ 3101 h 174378"/>
                <a:gd name="connsiteX86" fmla="*/ 34724 w 100647"/>
                <a:gd name="connsiteY86" fmla="*/ 7197 h 174378"/>
                <a:gd name="connsiteX87" fmla="*/ 34153 w 100647"/>
                <a:gd name="connsiteY87" fmla="*/ 8816 h 174378"/>
                <a:gd name="connsiteX88" fmla="*/ 33105 w 100647"/>
                <a:gd name="connsiteY88" fmla="*/ 8816 h 174378"/>
                <a:gd name="connsiteX89" fmla="*/ 31772 w 100647"/>
                <a:gd name="connsiteY89" fmla="*/ 6435 h 174378"/>
                <a:gd name="connsiteX90" fmla="*/ 30819 w 100647"/>
                <a:gd name="connsiteY90" fmla="*/ 3958 h 174378"/>
                <a:gd name="connsiteX91" fmla="*/ 28562 w 100647"/>
                <a:gd name="connsiteY91" fmla="*/ 3597 h 174378"/>
                <a:gd name="connsiteX92" fmla="*/ 27962 w 100647"/>
                <a:gd name="connsiteY92" fmla="*/ 5387 h 174378"/>
                <a:gd name="connsiteX93" fmla="*/ 29009 w 100647"/>
                <a:gd name="connsiteY93" fmla="*/ 7197 h 174378"/>
                <a:gd name="connsiteX94" fmla="*/ 31962 w 100647"/>
                <a:gd name="connsiteY94" fmla="*/ 13389 h 174378"/>
                <a:gd name="connsiteX95" fmla="*/ 31486 w 100647"/>
                <a:gd name="connsiteY95" fmla="*/ 15388 h 174378"/>
                <a:gd name="connsiteX96" fmla="*/ 30248 w 100647"/>
                <a:gd name="connsiteY96" fmla="*/ 15388 h 174378"/>
                <a:gd name="connsiteX97" fmla="*/ 29581 w 100647"/>
                <a:gd name="connsiteY97" fmla="*/ 14150 h 174378"/>
                <a:gd name="connsiteX98" fmla="*/ 28724 w 100647"/>
                <a:gd name="connsiteY98" fmla="*/ 11864 h 174378"/>
                <a:gd name="connsiteX99" fmla="*/ 27009 w 100647"/>
                <a:gd name="connsiteY99" fmla="*/ 9674 h 174378"/>
                <a:gd name="connsiteX100" fmla="*/ 24894 w 100647"/>
                <a:gd name="connsiteY100" fmla="*/ 10093 h 174378"/>
                <a:gd name="connsiteX101" fmla="*/ 24723 w 100647"/>
                <a:gd name="connsiteY101" fmla="*/ 10436 h 174378"/>
                <a:gd name="connsiteX102" fmla="*/ 25485 w 100647"/>
                <a:gd name="connsiteY102" fmla="*/ 12722 h 174378"/>
                <a:gd name="connsiteX103" fmla="*/ 26342 w 100647"/>
                <a:gd name="connsiteY103" fmla="*/ 14627 h 174378"/>
                <a:gd name="connsiteX104" fmla="*/ 26342 w 100647"/>
                <a:gd name="connsiteY104" fmla="*/ 15770 h 174378"/>
                <a:gd name="connsiteX105" fmla="*/ 26342 w 100647"/>
                <a:gd name="connsiteY105" fmla="*/ 15770 h 174378"/>
                <a:gd name="connsiteX106" fmla="*/ 23675 w 100647"/>
                <a:gd name="connsiteY106" fmla="*/ 15008 h 174378"/>
                <a:gd name="connsiteX107" fmla="*/ 22913 w 100647"/>
                <a:gd name="connsiteY107" fmla="*/ 11960 h 174378"/>
                <a:gd name="connsiteX108" fmla="*/ 22913 w 100647"/>
                <a:gd name="connsiteY108" fmla="*/ 8911 h 174378"/>
                <a:gd name="connsiteX109" fmla="*/ 22342 w 100647"/>
                <a:gd name="connsiteY109" fmla="*/ 8245 h 174378"/>
                <a:gd name="connsiteX110" fmla="*/ 20818 w 100647"/>
                <a:gd name="connsiteY110" fmla="*/ 8245 h 174378"/>
                <a:gd name="connsiteX111" fmla="*/ 19865 w 100647"/>
                <a:gd name="connsiteY111" fmla="*/ 9007 h 174378"/>
                <a:gd name="connsiteX112" fmla="*/ 19865 w 100647"/>
                <a:gd name="connsiteY112" fmla="*/ 12722 h 174378"/>
                <a:gd name="connsiteX113" fmla="*/ 21961 w 100647"/>
                <a:gd name="connsiteY113" fmla="*/ 16055 h 174378"/>
                <a:gd name="connsiteX114" fmla="*/ 21961 w 100647"/>
                <a:gd name="connsiteY114" fmla="*/ 18056 h 174378"/>
                <a:gd name="connsiteX115" fmla="*/ 20151 w 100647"/>
                <a:gd name="connsiteY115" fmla="*/ 18056 h 174378"/>
                <a:gd name="connsiteX116" fmla="*/ 19199 w 100647"/>
                <a:gd name="connsiteY116" fmla="*/ 16246 h 174378"/>
                <a:gd name="connsiteX117" fmla="*/ 19199 w 100647"/>
                <a:gd name="connsiteY117" fmla="*/ 14912 h 174378"/>
                <a:gd name="connsiteX118" fmla="*/ 18151 w 100647"/>
                <a:gd name="connsiteY118" fmla="*/ 14055 h 174378"/>
                <a:gd name="connsiteX119" fmla="*/ 16532 w 100647"/>
                <a:gd name="connsiteY119" fmla="*/ 15865 h 174378"/>
                <a:gd name="connsiteX120" fmla="*/ 17103 w 100647"/>
                <a:gd name="connsiteY120" fmla="*/ 18436 h 174378"/>
                <a:gd name="connsiteX121" fmla="*/ 15122 w 100647"/>
                <a:gd name="connsiteY121" fmla="*/ 18836 h 174378"/>
                <a:gd name="connsiteX122" fmla="*/ 14722 w 100647"/>
                <a:gd name="connsiteY122" fmla="*/ 18436 h 174378"/>
                <a:gd name="connsiteX123" fmla="*/ 14150 w 100647"/>
                <a:gd name="connsiteY123" fmla="*/ 17198 h 174378"/>
                <a:gd name="connsiteX124" fmla="*/ 12817 w 100647"/>
                <a:gd name="connsiteY124" fmla="*/ 14055 h 174378"/>
                <a:gd name="connsiteX125" fmla="*/ 10055 w 100647"/>
                <a:gd name="connsiteY125" fmla="*/ 12246 h 174378"/>
                <a:gd name="connsiteX126" fmla="*/ 8435 w 100647"/>
                <a:gd name="connsiteY126" fmla="*/ 13102 h 174378"/>
                <a:gd name="connsiteX127" fmla="*/ 8435 w 100647"/>
                <a:gd name="connsiteY127" fmla="*/ 13960 h 174378"/>
                <a:gd name="connsiteX128" fmla="*/ 10245 w 100647"/>
                <a:gd name="connsiteY128" fmla="*/ 18056 h 174378"/>
                <a:gd name="connsiteX129" fmla="*/ 11293 w 100647"/>
                <a:gd name="connsiteY129" fmla="*/ 20056 h 174378"/>
                <a:gd name="connsiteX130" fmla="*/ 11293 w 100647"/>
                <a:gd name="connsiteY130" fmla="*/ 21198 h 174378"/>
                <a:gd name="connsiteX131" fmla="*/ 10055 w 100647"/>
                <a:gd name="connsiteY131" fmla="*/ 21198 h 174378"/>
                <a:gd name="connsiteX132" fmla="*/ 8816 w 100647"/>
                <a:gd name="connsiteY132" fmla="*/ 20627 h 174378"/>
                <a:gd name="connsiteX133" fmla="*/ 7769 w 100647"/>
                <a:gd name="connsiteY133" fmla="*/ 21580 h 174378"/>
                <a:gd name="connsiteX134" fmla="*/ 7769 w 100647"/>
                <a:gd name="connsiteY134" fmla="*/ 23104 h 174378"/>
                <a:gd name="connsiteX135" fmla="*/ 7769 w 100647"/>
                <a:gd name="connsiteY135" fmla="*/ 24056 h 174378"/>
                <a:gd name="connsiteX136" fmla="*/ 6721 w 100647"/>
                <a:gd name="connsiteY136" fmla="*/ 25390 h 174378"/>
                <a:gd name="connsiteX137" fmla="*/ 6721 w 100647"/>
                <a:gd name="connsiteY137" fmla="*/ 28533 h 174378"/>
                <a:gd name="connsiteX138" fmla="*/ 3197 w 100647"/>
                <a:gd name="connsiteY138" fmla="*/ 41392 h 174378"/>
                <a:gd name="connsiteX139" fmla="*/ 2149 w 100647"/>
                <a:gd name="connsiteY139" fmla="*/ 92636 h 174378"/>
                <a:gd name="connsiteX140" fmla="*/ 10626 w 100647"/>
                <a:gd name="connsiteY140" fmla="*/ 143595 h 174378"/>
                <a:gd name="connsiteX141" fmla="*/ 11579 w 100647"/>
                <a:gd name="connsiteY141" fmla="*/ 153120 h 174378"/>
                <a:gd name="connsiteX142" fmla="*/ 11579 w 100647"/>
                <a:gd name="connsiteY142" fmla="*/ 153120 h 174378"/>
                <a:gd name="connsiteX143" fmla="*/ 11579 w 100647"/>
                <a:gd name="connsiteY143" fmla="*/ 155787 h 174378"/>
                <a:gd name="connsiteX144" fmla="*/ 11579 w 100647"/>
                <a:gd name="connsiteY144" fmla="*/ 155787 h 174378"/>
                <a:gd name="connsiteX145" fmla="*/ 12341 w 100647"/>
                <a:gd name="connsiteY145" fmla="*/ 160740 h 174378"/>
                <a:gd name="connsiteX146" fmla="*/ 12341 w 100647"/>
                <a:gd name="connsiteY146" fmla="*/ 160740 h 174378"/>
                <a:gd name="connsiteX147" fmla="*/ 13388 w 100647"/>
                <a:gd name="connsiteY147" fmla="*/ 157978 h 174378"/>
                <a:gd name="connsiteX148" fmla="*/ 15198 w 100647"/>
                <a:gd name="connsiteY148" fmla="*/ 155121 h 174378"/>
                <a:gd name="connsiteX149" fmla="*/ 16627 w 100647"/>
                <a:gd name="connsiteY149" fmla="*/ 156740 h 174378"/>
                <a:gd name="connsiteX150" fmla="*/ 15674 w 100647"/>
                <a:gd name="connsiteY150" fmla="*/ 159026 h 174378"/>
                <a:gd name="connsiteX151" fmla="*/ 14341 w 100647"/>
                <a:gd name="connsiteY151" fmla="*/ 162169 h 174378"/>
                <a:gd name="connsiteX152" fmla="*/ 16722 w 100647"/>
                <a:gd name="connsiteY152" fmla="*/ 163026 h 174378"/>
                <a:gd name="connsiteX153" fmla="*/ 18627 w 100647"/>
                <a:gd name="connsiteY153" fmla="*/ 160931 h 174378"/>
                <a:gd name="connsiteX154" fmla="*/ 19675 w 100647"/>
                <a:gd name="connsiteY154" fmla="*/ 158359 h 174378"/>
                <a:gd name="connsiteX155" fmla="*/ 20818 w 100647"/>
                <a:gd name="connsiteY155" fmla="*/ 157406 h 174378"/>
                <a:gd name="connsiteX156" fmla="*/ 19961 w 100647"/>
                <a:gd name="connsiteY156" fmla="*/ 162264 h 174378"/>
                <a:gd name="connsiteX157" fmla="*/ 18913 w 100647"/>
                <a:gd name="connsiteY157" fmla="*/ 163693 h 174378"/>
                <a:gd name="connsiteX158" fmla="*/ 19580 w 100647"/>
                <a:gd name="connsiteY158" fmla="*/ 165217 h 174378"/>
                <a:gd name="connsiteX159" fmla="*/ 16627 w 100647"/>
                <a:gd name="connsiteY159" fmla="*/ 165217 h 174378"/>
                <a:gd name="connsiteX160" fmla="*/ 19199 w 100647"/>
                <a:gd name="connsiteY160" fmla="*/ 162359 h 174378"/>
                <a:gd name="connsiteX161" fmla="*/ 20437 w 100647"/>
                <a:gd name="connsiteY161" fmla="*/ 159406 h 174378"/>
                <a:gd name="connsiteX162" fmla="*/ 18627 w 100647"/>
                <a:gd name="connsiteY162" fmla="*/ 166360 h 174378"/>
                <a:gd name="connsiteX163" fmla="*/ 17008 w 100647"/>
                <a:gd name="connsiteY163" fmla="*/ 168074 h 174378"/>
                <a:gd name="connsiteX164" fmla="*/ 16989 w 100647"/>
                <a:gd name="connsiteY164" fmla="*/ 170360 h 174378"/>
                <a:gd name="connsiteX165" fmla="*/ 18722 w 100647"/>
                <a:gd name="connsiteY165" fmla="*/ 170741 h 174378"/>
                <a:gd name="connsiteX166" fmla="*/ 22818 w 100647"/>
                <a:gd name="connsiteY166" fmla="*/ 167788 h 174378"/>
                <a:gd name="connsiteX167" fmla="*/ 23771 w 100647"/>
                <a:gd name="connsiteY167" fmla="*/ 162645 h 174378"/>
                <a:gd name="connsiteX168" fmla="*/ 24818 w 100647"/>
                <a:gd name="connsiteY168" fmla="*/ 161121 h 174378"/>
                <a:gd name="connsiteX169" fmla="*/ 26438 w 100647"/>
                <a:gd name="connsiteY169" fmla="*/ 162550 h 174378"/>
                <a:gd name="connsiteX170" fmla="*/ 26438 w 100647"/>
                <a:gd name="connsiteY170" fmla="*/ 165026 h 174378"/>
                <a:gd name="connsiteX171" fmla="*/ 26438 w 100647"/>
                <a:gd name="connsiteY171" fmla="*/ 167312 h 174378"/>
                <a:gd name="connsiteX172" fmla="*/ 29105 w 100647"/>
                <a:gd name="connsiteY172" fmla="*/ 167312 h 174378"/>
                <a:gd name="connsiteX173" fmla="*/ 30152 w 100647"/>
                <a:gd name="connsiteY173" fmla="*/ 164455 h 174378"/>
                <a:gd name="connsiteX174" fmla="*/ 30152 w 100647"/>
                <a:gd name="connsiteY174" fmla="*/ 162836 h 174378"/>
                <a:gd name="connsiteX175" fmla="*/ 30724 w 100647"/>
                <a:gd name="connsiteY175" fmla="*/ 168931 h 174378"/>
                <a:gd name="connsiteX176" fmla="*/ 30724 w 100647"/>
                <a:gd name="connsiteY176" fmla="*/ 170646 h 174378"/>
                <a:gd name="connsiteX177" fmla="*/ 31486 w 100647"/>
                <a:gd name="connsiteY177" fmla="*/ 171979 h 174378"/>
                <a:gd name="connsiteX178" fmla="*/ 32248 w 100647"/>
                <a:gd name="connsiteY178" fmla="*/ 171979 h 174378"/>
                <a:gd name="connsiteX179" fmla="*/ 34534 w 100647"/>
                <a:gd name="connsiteY179" fmla="*/ 168836 h 174378"/>
                <a:gd name="connsiteX180" fmla="*/ 34534 w 100647"/>
                <a:gd name="connsiteY180" fmla="*/ 164646 h 174378"/>
                <a:gd name="connsiteX181" fmla="*/ 35391 w 100647"/>
                <a:gd name="connsiteY181" fmla="*/ 163407 h 174378"/>
                <a:gd name="connsiteX182" fmla="*/ 35867 w 100647"/>
                <a:gd name="connsiteY182" fmla="*/ 163407 h 174378"/>
                <a:gd name="connsiteX183" fmla="*/ 36820 w 100647"/>
                <a:gd name="connsiteY183" fmla="*/ 169503 h 174378"/>
                <a:gd name="connsiteX184" fmla="*/ 39487 w 100647"/>
                <a:gd name="connsiteY184" fmla="*/ 172265 h 174378"/>
                <a:gd name="connsiteX185" fmla="*/ 41773 w 100647"/>
                <a:gd name="connsiteY185" fmla="*/ 172265 h 174378"/>
                <a:gd name="connsiteX186" fmla="*/ 41773 w 100647"/>
                <a:gd name="connsiteY186" fmla="*/ 171313 h 174378"/>
                <a:gd name="connsiteX187" fmla="*/ 39392 w 100647"/>
                <a:gd name="connsiteY187" fmla="*/ 167217 h 174378"/>
                <a:gd name="connsiteX188" fmla="*/ 38630 w 100647"/>
                <a:gd name="connsiteY188" fmla="*/ 162645 h 174378"/>
                <a:gd name="connsiteX189" fmla="*/ 40344 w 100647"/>
                <a:gd name="connsiteY189" fmla="*/ 163502 h 174378"/>
                <a:gd name="connsiteX190" fmla="*/ 41011 w 100647"/>
                <a:gd name="connsiteY190" fmla="*/ 165693 h 174378"/>
                <a:gd name="connsiteX191" fmla="*/ 41011 w 100647"/>
                <a:gd name="connsiteY191" fmla="*/ 165693 h 174378"/>
                <a:gd name="connsiteX192" fmla="*/ 42154 w 100647"/>
                <a:gd name="connsiteY192" fmla="*/ 164264 h 174378"/>
                <a:gd name="connsiteX193" fmla="*/ 42916 w 100647"/>
                <a:gd name="connsiteY193" fmla="*/ 162550 h 174378"/>
                <a:gd name="connsiteX194" fmla="*/ 43964 w 100647"/>
                <a:gd name="connsiteY194" fmla="*/ 167693 h 174378"/>
                <a:gd name="connsiteX195" fmla="*/ 48250 w 100647"/>
                <a:gd name="connsiteY195" fmla="*/ 173980 h 174378"/>
                <a:gd name="connsiteX196" fmla="*/ 49393 w 100647"/>
                <a:gd name="connsiteY196" fmla="*/ 173980 h 174378"/>
                <a:gd name="connsiteX197" fmla="*/ 50822 w 100647"/>
                <a:gd name="connsiteY197" fmla="*/ 172075 h 174378"/>
                <a:gd name="connsiteX198" fmla="*/ 50060 w 100647"/>
                <a:gd name="connsiteY198" fmla="*/ 169503 h 174378"/>
                <a:gd name="connsiteX199" fmla="*/ 49202 w 100647"/>
                <a:gd name="connsiteY199" fmla="*/ 165789 h 174378"/>
                <a:gd name="connsiteX200" fmla="*/ 50536 w 100647"/>
                <a:gd name="connsiteY200" fmla="*/ 162836 h 174378"/>
                <a:gd name="connsiteX201" fmla="*/ 52917 w 100647"/>
                <a:gd name="connsiteY201" fmla="*/ 164740 h 174378"/>
                <a:gd name="connsiteX202" fmla="*/ 53870 w 100647"/>
                <a:gd name="connsiteY202" fmla="*/ 167884 h 174378"/>
                <a:gd name="connsiteX203" fmla="*/ 56632 w 100647"/>
                <a:gd name="connsiteY203" fmla="*/ 167884 h 174378"/>
                <a:gd name="connsiteX204" fmla="*/ 56632 w 100647"/>
                <a:gd name="connsiteY204" fmla="*/ 166645 h 174378"/>
                <a:gd name="connsiteX205" fmla="*/ 55489 w 100647"/>
                <a:gd name="connsiteY205" fmla="*/ 163979 h 174378"/>
                <a:gd name="connsiteX206" fmla="*/ 55489 w 100647"/>
                <a:gd name="connsiteY206" fmla="*/ 161311 h 174378"/>
                <a:gd name="connsiteX207" fmla="*/ 57299 w 100647"/>
                <a:gd name="connsiteY207" fmla="*/ 160645 h 174378"/>
                <a:gd name="connsiteX208" fmla="*/ 58442 w 100647"/>
                <a:gd name="connsiteY208" fmla="*/ 162645 h 174378"/>
                <a:gd name="connsiteX209" fmla="*/ 59585 w 100647"/>
                <a:gd name="connsiteY209" fmla="*/ 168455 h 174378"/>
                <a:gd name="connsiteX210" fmla="*/ 60347 w 100647"/>
                <a:gd name="connsiteY210" fmla="*/ 171122 h 174378"/>
                <a:gd name="connsiteX211" fmla="*/ 62252 w 100647"/>
                <a:gd name="connsiteY211" fmla="*/ 173218 h 174378"/>
                <a:gd name="connsiteX212" fmla="*/ 63871 w 100647"/>
                <a:gd name="connsiteY212" fmla="*/ 173218 h 174378"/>
                <a:gd name="connsiteX213" fmla="*/ 64728 w 100647"/>
                <a:gd name="connsiteY213" fmla="*/ 171884 h 174378"/>
                <a:gd name="connsiteX214" fmla="*/ 64252 w 100647"/>
                <a:gd name="connsiteY214" fmla="*/ 171503 h 174378"/>
                <a:gd name="connsiteX215" fmla="*/ 62633 w 100647"/>
                <a:gd name="connsiteY215" fmla="*/ 167408 h 174378"/>
                <a:gd name="connsiteX216" fmla="*/ 63204 w 100647"/>
                <a:gd name="connsiteY216" fmla="*/ 165789 h 174378"/>
                <a:gd name="connsiteX217" fmla="*/ 64252 w 100647"/>
                <a:gd name="connsiteY217" fmla="*/ 165789 h 174378"/>
                <a:gd name="connsiteX218" fmla="*/ 65585 w 100647"/>
                <a:gd name="connsiteY218" fmla="*/ 168074 h 174378"/>
                <a:gd name="connsiteX219" fmla="*/ 66633 w 100647"/>
                <a:gd name="connsiteY219" fmla="*/ 170646 h 174378"/>
                <a:gd name="connsiteX220" fmla="*/ 69110 w 100647"/>
                <a:gd name="connsiteY220" fmla="*/ 171122 h 174378"/>
                <a:gd name="connsiteX221" fmla="*/ 69110 w 100647"/>
                <a:gd name="connsiteY221" fmla="*/ 169217 h 174378"/>
                <a:gd name="connsiteX222" fmla="*/ 68062 w 100647"/>
                <a:gd name="connsiteY222" fmla="*/ 167312 h 174378"/>
                <a:gd name="connsiteX223" fmla="*/ 65109 w 100647"/>
                <a:gd name="connsiteY223" fmla="*/ 161216 h 174378"/>
                <a:gd name="connsiteX224" fmla="*/ 65109 w 100647"/>
                <a:gd name="connsiteY224" fmla="*/ 159216 h 174378"/>
                <a:gd name="connsiteX225" fmla="*/ 66443 w 100647"/>
                <a:gd name="connsiteY225" fmla="*/ 159216 h 174378"/>
                <a:gd name="connsiteX226" fmla="*/ 67014 w 100647"/>
                <a:gd name="connsiteY226" fmla="*/ 160455 h 174378"/>
                <a:gd name="connsiteX227" fmla="*/ 67967 w 100647"/>
                <a:gd name="connsiteY227" fmla="*/ 162740 h 174378"/>
                <a:gd name="connsiteX228" fmla="*/ 69681 w 100647"/>
                <a:gd name="connsiteY228" fmla="*/ 164931 h 174378"/>
                <a:gd name="connsiteX229" fmla="*/ 72062 w 100647"/>
                <a:gd name="connsiteY229" fmla="*/ 164169 h 174378"/>
                <a:gd name="connsiteX230" fmla="*/ 71205 w 100647"/>
                <a:gd name="connsiteY230" fmla="*/ 161883 h 174378"/>
                <a:gd name="connsiteX231" fmla="*/ 70348 w 100647"/>
                <a:gd name="connsiteY231" fmla="*/ 159883 h 174378"/>
                <a:gd name="connsiteX232" fmla="*/ 70348 w 100647"/>
                <a:gd name="connsiteY232" fmla="*/ 158835 h 174378"/>
                <a:gd name="connsiteX233" fmla="*/ 70348 w 100647"/>
                <a:gd name="connsiteY233" fmla="*/ 158359 h 174378"/>
                <a:gd name="connsiteX234" fmla="*/ 73015 w 100647"/>
                <a:gd name="connsiteY234" fmla="*/ 159121 h 174378"/>
                <a:gd name="connsiteX235" fmla="*/ 73777 w 100647"/>
                <a:gd name="connsiteY235" fmla="*/ 162074 h 174378"/>
                <a:gd name="connsiteX236" fmla="*/ 74348 w 100647"/>
                <a:gd name="connsiteY236" fmla="*/ 165217 h 174378"/>
                <a:gd name="connsiteX237" fmla="*/ 74920 w 100647"/>
                <a:gd name="connsiteY237" fmla="*/ 165883 h 174378"/>
                <a:gd name="connsiteX238" fmla="*/ 76539 w 100647"/>
                <a:gd name="connsiteY238" fmla="*/ 165883 h 174378"/>
                <a:gd name="connsiteX239" fmla="*/ 77615 w 100647"/>
                <a:gd name="connsiteY239" fmla="*/ 161845 h 174378"/>
                <a:gd name="connsiteX240" fmla="*/ 77301 w 100647"/>
                <a:gd name="connsiteY240" fmla="*/ 161407 h 174378"/>
                <a:gd name="connsiteX241" fmla="*/ 75206 w 100647"/>
                <a:gd name="connsiteY241" fmla="*/ 157978 h 174378"/>
                <a:gd name="connsiteX242" fmla="*/ 75206 w 100647"/>
                <a:gd name="connsiteY242" fmla="*/ 155977 h 174378"/>
                <a:gd name="connsiteX243" fmla="*/ 77015 w 100647"/>
                <a:gd name="connsiteY243" fmla="*/ 155977 h 174378"/>
                <a:gd name="connsiteX244" fmla="*/ 77968 w 100647"/>
                <a:gd name="connsiteY244" fmla="*/ 157787 h 174378"/>
                <a:gd name="connsiteX245" fmla="*/ 78444 w 100647"/>
                <a:gd name="connsiteY245" fmla="*/ 159121 h 174378"/>
                <a:gd name="connsiteX246" fmla="*/ 79492 w 100647"/>
                <a:gd name="connsiteY246" fmla="*/ 159883 h 174378"/>
                <a:gd name="connsiteX247" fmla="*/ 81016 w 100647"/>
                <a:gd name="connsiteY247" fmla="*/ 158168 h 174378"/>
                <a:gd name="connsiteX248" fmla="*/ 81016 w 100647"/>
                <a:gd name="connsiteY248" fmla="*/ 155501 h 174378"/>
                <a:gd name="connsiteX249" fmla="*/ 82064 w 100647"/>
                <a:gd name="connsiteY249" fmla="*/ 154835 h 174378"/>
                <a:gd name="connsiteX250" fmla="*/ 83397 w 100647"/>
                <a:gd name="connsiteY250" fmla="*/ 155311 h 174378"/>
                <a:gd name="connsiteX251" fmla="*/ 83969 w 100647"/>
                <a:gd name="connsiteY251" fmla="*/ 156549 h 174378"/>
                <a:gd name="connsiteX252" fmla="*/ 85302 w 100647"/>
                <a:gd name="connsiteY252" fmla="*/ 159692 h 174378"/>
                <a:gd name="connsiteX253" fmla="*/ 88160 w 100647"/>
                <a:gd name="connsiteY253" fmla="*/ 161407 h 174378"/>
                <a:gd name="connsiteX254" fmla="*/ 89779 w 100647"/>
                <a:gd name="connsiteY254" fmla="*/ 160549 h 174378"/>
                <a:gd name="connsiteX255" fmla="*/ 89779 w 100647"/>
                <a:gd name="connsiteY255" fmla="*/ 159788 h 174378"/>
                <a:gd name="connsiteX256" fmla="*/ 87969 w 100647"/>
                <a:gd name="connsiteY256" fmla="*/ 155692 h 174378"/>
                <a:gd name="connsiteX257" fmla="*/ 86826 w 100647"/>
                <a:gd name="connsiteY257" fmla="*/ 153692 h 174378"/>
                <a:gd name="connsiteX258" fmla="*/ 86826 w 100647"/>
                <a:gd name="connsiteY258" fmla="*/ 152453 h 174378"/>
                <a:gd name="connsiteX259" fmla="*/ 88064 w 100647"/>
                <a:gd name="connsiteY259" fmla="*/ 152453 h 174378"/>
                <a:gd name="connsiteX260" fmla="*/ 89303 w 100647"/>
                <a:gd name="connsiteY260" fmla="*/ 153025 h 174378"/>
                <a:gd name="connsiteX261" fmla="*/ 90446 w 100647"/>
                <a:gd name="connsiteY261" fmla="*/ 152072 h 174378"/>
                <a:gd name="connsiteX262" fmla="*/ 90446 w 100647"/>
                <a:gd name="connsiteY262" fmla="*/ 150548 h 174378"/>
                <a:gd name="connsiteX263" fmla="*/ 90446 w 100647"/>
                <a:gd name="connsiteY263" fmla="*/ 149501 h 174378"/>
                <a:gd name="connsiteX264" fmla="*/ 91779 w 100647"/>
                <a:gd name="connsiteY264" fmla="*/ 148167 h 174378"/>
                <a:gd name="connsiteX265" fmla="*/ 92922 w 100647"/>
                <a:gd name="connsiteY265" fmla="*/ 149024 h 174378"/>
                <a:gd name="connsiteX266" fmla="*/ 92922 w 100647"/>
                <a:gd name="connsiteY266" fmla="*/ 150644 h 174378"/>
                <a:gd name="connsiteX267" fmla="*/ 92922 w 100647"/>
                <a:gd name="connsiteY267" fmla="*/ 152167 h 174378"/>
                <a:gd name="connsiteX268" fmla="*/ 92922 w 100647"/>
                <a:gd name="connsiteY268" fmla="*/ 152644 h 174378"/>
                <a:gd name="connsiteX269" fmla="*/ 93589 w 100647"/>
                <a:gd name="connsiteY269" fmla="*/ 153787 h 174378"/>
                <a:gd name="connsiteX270" fmla="*/ 95875 w 100647"/>
                <a:gd name="connsiteY270" fmla="*/ 152167 h 174378"/>
                <a:gd name="connsiteX271" fmla="*/ 95875 w 100647"/>
                <a:gd name="connsiteY271" fmla="*/ 152167 h 174378"/>
                <a:gd name="connsiteX272" fmla="*/ 96351 w 100647"/>
                <a:gd name="connsiteY272" fmla="*/ 142928 h 17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00647" h="174378">
                  <a:moveTo>
                    <a:pt x="96351" y="142928"/>
                  </a:moveTo>
                  <a:cubicBezTo>
                    <a:pt x="97161" y="140214"/>
                    <a:pt x="98113" y="137547"/>
                    <a:pt x="99209" y="134927"/>
                  </a:cubicBezTo>
                  <a:cubicBezTo>
                    <a:pt x="100618" y="129393"/>
                    <a:pt x="100971" y="123640"/>
                    <a:pt x="100256" y="117973"/>
                  </a:cubicBezTo>
                  <a:lnTo>
                    <a:pt x="95589" y="46345"/>
                  </a:lnTo>
                  <a:cubicBezTo>
                    <a:pt x="95322" y="40725"/>
                    <a:pt x="94713" y="35124"/>
                    <a:pt x="93779" y="29581"/>
                  </a:cubicBezTo>
                  <a:cubicBezTo>
                    <a:pt x="93208" y="26914"/>
                    <a:pt x="92541" y="24342"/>
                    <a:pt x="91874" y="21771"/>
                  </a:cubicBezTo>
                  <a:cubicBezTo>
                    <a:pt x="91874" y="21771"/>
                    <a:pt x="91398" y="21771"/>
                    <a:pt x="91303" y="21771"/>
                  </a:cubicBezTo>
                  <a:cubicBezTo>
                    <a:pt x="91112" y="21285"/>
                    <a:pt x="91112" y="20732"/>
                    <a:pt x="91303" y="20246"/>
                  </a:cubicBezTo>
                  <a:lnTo>
                    <a:pt x="90160" y="16722"/>
                  </a:lnTo>
                  <a:cubicBezTo>
                    <a:pt x="89779" y="16960"/>
                    <a:pt x="89503" y="17332"/>
                    <a:pt x="89398" y="17770"/>
                  </a:cubicBezTo>
                  <a:cubicBezTo>
                    <a:pt x="89445" y="18560"/>
                    <a:pt x="89445" y="19360"/>
                    <a:pt x="89398" y="20151"/>
                  </a:cubicBezTo>
                  <a:cubicBezTo>
                    <a:pt x="89398" y="20818"/>
                    <a:pt x="88350" y="21485"/>
                    <a:pt x="87683" y="21198"/>
                  </a:cubicBezTo>
                  <a:cubicBezTo>
                    <a:pt x="87017" y="20913"/>
                    <a:pt x="87017" y="19389"/>
                    <a:pt x="87683" y="18532"/>
                  </a:cubicBezTo>
                  <a:lnTo>
                    <a:pt x="89017" y="15388"/>
                  </a:lnTo>
                  <a:cubicBezTo>
                    <a:pt x="89322" y="14836"/>
                    <a:pt x="89484" y="14208"/>
                    <a:pt x="89493" y="13579"/>
                  </a:cubicBezTo>
                  <a:cubicBezTo>
                    <a:pt x="89522" y="12969"/>
                    <a:pt x="89122" y="12416"/>
                    <a:pt x="88541" y="12246"/>
                  </a:cubicBezTo>
                  <a:cubicBezTo>
                    <a:pt x="87788" y="12236"/>
                    <a:pt x="87102" y="12683"/>
                    <a:pt x="86826" y="13389"/>
                  </a:cubicBezTo>
                  <a:cubicBezTo>
                    <a:pt x="86331" y="14245"/>
                    <a:pt x="85978" y="15179"/>
                    <a:pt x="85778" y="16151"/>
                  </a:cubicBezTo>
                  <a:cubicBezTo>
                    <a:pt x="85778" y="17293"/>
                    <a:pt x="85207" y="18913"/>
                    <a:pt x="84064" y="19008"/>
                  </a:cubicBezTo>
                  <a:cubicBezTo>
                    <a:pt x="83245" y="18913"/>
                    <a:pt x="82626" y="18217"/>
                    <a:pt x="82635" y="17389"/>
                  </a:cubicBezTo>
                  <a:cubicBezTo>
                    <a:pt x="82616" y="16570"/>
                    <a:pt x="82921" y="15788"/>
                    <a:pt x="83492" y="15198"/>
                  </a:cubicBezTo>
                  <a:cubicBezTo>
                    <a:pt x="84254" y="14245"/>
                    <a:pt x="85302" y="13102"/>
                    <a:pt x="84826" y="11960"/>
                  </a:cubicBezTo>
                  <a:cubicBezTo>
                    <a:pt x="84340" y="11140"/>
                    <a:pt x="83340" y="10788"/>
                    <a:pt x="82445" y="11102"/>
                  </a:cubicBezTo>
                  <a:cubicBezTo>
                    <a:pt x="81606" y="11560"/>
                    <a:pt x="80959" y="12303"/>
                    <a:pt x="80635" y="13198"/>
                  </a:cubicBezTo>
                  <a:cubicBezTo>
                    <a:pt x="80635" y="14055"/>
                    <a:pt x="79968" y="15008"/>
                    <a:pt x="79587" y="15865"/>
                  </a:cubicBezTo>
                  <a:cubicBezTo>
                    <a:pt x="79406" y="16351"/>
                    <a:pt x="78958" y="16684"/>
                    <a:pt x="78444" y="16722"/>
                  </a:cubicBezTo>
                  <a:cubicBezTo>
                    <a:pt x="77949" y="15055"/>
                    <a:pt x="78273" y="13255"/>
                    <a:pt x="79301" y="11864"/>
                  </a:cubicBezTo>
                  <a:cubicBezTo>
                    <a:pt x="79730" y="11455"/>
                    <a:pt x="80082" y="10969"/>
                    <a:pt x="80349" y="10436"/>
                  </a:cubicBezTo>
                  <a:cubicBezTo>
                    <a:pt x="80349" y="9864"/>
                    <a:pt x="80349" y="9007"/>
                    <a:pt x="79682" y="8911"/>
                  </a:cubicBezTo>
                  <a:lnTo>
                    <a:pt x="79016" y="8911"/>
                  </a:lnTo>
                  <a:cubicBezTo>
                    <a:pt x="77777" y="9407"/>
                    <a:pt x="76853" y="10474"/>
                    <a:pt x="76539" y="11769"/>
                  </a:cubicBezTo>
                  <a:cubicBezTo>
                    <a:pt x="76539" y="12817"/>
                    <a:pt x="76539" y="14245"/>
                    <a:pt x="75301" y="14722"/>
                  </a:cubicBezTo>
                  <a:cubicBezTo>
                    <a:pt x="74520" y="12246"/>
                    <a:pt x="75225" y="9550"/>
                    <a:pt x="77111" y="7768"/>
                  </a:cubicBezTo>
                  <a:cubicBezTo>
                    <a:pt x="77701" y="7245"/>
                    <a:pt x="78244" y="6673"/>
                    <a:pt x="78730" y="6054"/>
                  </a:cubicBezTo>
                  <a:cubicBezTo>
                    <a:pt x="79168" y="5387"/>
                    <a:pt x="79168" y="4530"/>
                    <a:pt x="78730" y="3864"/>
                  </a:cubicBezTo>
                  <a:cubicBezTo>
                    <a:pt x="78235" y="3425"/>
                    <a:pt x="77568" y="3254"/>
                    <a:pt x="76920" y="3387"/>
                  </a:cubicBezTo>
                  <a:cubicBezTo>
                    <a:pt x="75167" y="3616"/>
                    <a:pt x="73653" y="4730"/>
                    <a:pt x="72920" y="6340"/>
                  </a:cubicBezTo>
                  <a:cubicBezTo>
                    <a:pt x="72443" y="8016"/>
                    <a:pt x="72158" y="9740"/>
                    <a:pt x="72062" y="11483"/>
                  </a:cubicBezTo>
                  <a:cubicBezTo>
                    <a:pt x="72062" y="12150"/>
                    <a:pt x="72062" y="12817"/>
                    <a:pt x="71015" y="13007"/>
                  </a:cubicBezTo>
                  <a:cubicBezTo>
                    <a:pt x="69967" y="13198"/>
                    <a:pt x="69491" y="12436"/>
                    <a:pt x="69395" y="11579"/>
                  </a:cubicBezTo>
                  <a:cubicBezTo>
                    <a:pt x="69414" y="10731"/>
                    <a:pt x="69576" y="9893"/>
                    <a:pt x="69872" y="9102"/>
                  </a:cubicBezTo>
                  <a:cubicBezTo>
                    <a:pt x="70243" y="8388"/>
                    <a:pt x="70243" y="7530"/>
                    <a:pt x="69872" y="6816"/>
                  </a:cubicBezTo>
                  <a:cubicBezTo>
                    <a:pt x="69129" y="6092"/>
                    <a:pt x="67948" y="6092"/>
                    <a:pt x="67205" y="6816"/>
                  </a:cubicBezTo>
                  <a:cubicBezTo>
                    <a:pt x="66633" y="7664"/>
                    <a:pt x="66309" y="8654"/>
                    <a:pt x="66252" y="9674"/>
                  </a:cubicBezTo>
                  <a:lnTo>
                    <a:pt x="66252" y="11293"/>
                  </a:lnTo>
                  <a:cubicBezTo>
                    <a:pt x="65300" y="9407"/>
                    <a:pt x="65100" y="7226"/>
                    <a:pt x="65681" y="5197"/>
                  </a:cubicBezTo>
                  <a:cubicBezTo>
                    <a:pt x="65728" y="4625"/>
                    <a:pt x="65728" y="4054"/>
                    <a:pt x="65681" y="3482"/>
                  </a:cubicBezTo>
                  <a:cubicBezTo>
                    <a:pt x="65690" y="2930"/>
                    <a:pt x="65395" y="2425"/>
                    <a:pt x="64919" y="2148"/>
                  </a:cubicBezTo>
                  <a:lnTo>
                    <a:pt x="64157" y="2148"/>
                  </a:lnTo>
                  <a:cubicBezTo>
                    <a:pt x="62804" y="2597"/>
                    <a:pt x="61880" y="3864"/>
                    <a:pt x="61871" y="5292"/>
                  </a:cubicBezTo>
                  <a:cubicBezTo>
                    <a:pt x="61775" y="6683"/>
                    <a:pt x="61775" y="8092"/>
                    <a:pt x="61871" y="9483"/>
                  </a:cubicBezTo>
                  <a:cubicBezTo>
                    <a:pt x="61871" y="10054"/>
                    <a:pt x="61871" y="10817"/>
                    <a:pt x="61109" y="10721"/>
                  </a:cubicBezTo>
                  <a:lnTo>
                    <a:pt x="60632" y="10245"/>
                  </a:lnTo>
                  <a:cubicBezTo>
                    <a:pt x="59585" y="8531"/>
                    <a:pt x="60632" y="6054"/>
                    <a:pt x="59585" y="4149"/>
                  </a:cubicBezTo>
                  <a:cubicBezTo>
                    <a:pt x="59051" y="2978"/>
                    <a:pt x="58146" y="2006"/>
                    <a:pt x="57013" y="1387"/>
                  </a:cubicBezTo>
                  <a:cubicBezTo>
                    <a:pt x="56251" y="911"/>
                    <a:pt x="55108" y="625"/>
                    <a:pt x="54822" y="1387"/>
                  </a:cubicBezTo>
                  <a:cubicBezTo>
                    <a:pt x="54536" y="2148"/>
                    <a:pt x="54822" y="2054"/>
                    <a:pt x="54822" y="2339"/>
                  </a:cubicBezTo>
                  <a:cubicBezTo>
                    <a:pt x="54822" y="2625"/>
                    <a:pt x="56537" y="5102"/>
                    <a:pt x="57203" y="6435"/>
                  </a:cubicBezTo>
                  <a:cubicBezTo>
                    <a:pt x="58051" y="7797"/>
                    <a:pt x="58327" y="9445"/>
                    <a:pt x="57965" y="11007"/>
                  </a:cubicBezTo>
                  <a:cubicBezTo>
                    <a:pt x="57299" y="11007"/>
                    <a:pt x="56441" y="11007"/>
                    <a:pt x="56251" y="10150"/>
                  </a:cubicBezTo>
                  <a:cubicBezTo>
                    <a:pt x="56098" y="9397"/>
                    <a:pt x="55879" y="8664"/>
                    <a:pt x="55584" y="7959"/>
                  </a:cubicBezTo>
                  <a:lnTo>
                    <a:pt x="55584" y="7959"/>
                  </a:lnTo>
                  <a:cubicBezTo>
                    <a:pt x="55013" y="7959"/>
                    <a:pt x="54536" y="8626"/>
                    <a:pt x="54536" y="9292"/>
                  </a:cubicBezTo>
                  <a:cubicBezTo>
                    <a:pt x="54536" y="9959"/>
                    <a:pt x="54536" y="11007"/>
                    <a:pt x="53679" y="11102"/>
                  </a:cubicBezTo>
                  <a:cubicBezTo>
                    <a:pt x="52917" y="9502"/>
                    <a:pt x="52593" y="7731"/>
                    <a:pt x="52727" y="5959"/>
                  </a:cubicBezTo>
                  <a:cubicBezTo>
                    <a:pt x="52327" y="3321"/>
                    <a:pt x="50755" y="1006"/>
                    <a:pt x="48440" y="-328"/>
                  </a:cubicBezTo>
                  <a:cubicBezTo>
                    <a:pt x="48097" y="-423"/>
                    <a:pt x="47736" y="-423"/>
                    <a:pt x="47393" y="-328"/>
                  </a:cubicBezTo>
                  <a:cubicBezTo>
                    <a:pt x="46535" y="-328"/>
                    <a:pt x="45964" y="720"/>
                    <a:pt x="45964" y="1577"/>
                  </a:cubicBezTo>
                  <a:cubicBezTo>
                    <a:pt x="46069" y="2473"/>
                    <a:pt x="46326" y="3339"/>
                    <a:pt x="46726" y="4149"/>
                  </a:cubicBezTo>
                  <a:cubicBezTo>
                    <a:pt x="47202" y="5302"/>
                    <a:pt x="47488" y="6521"/>
                    <a:pt x="47583" y="7768"/>
                  </a:cubicBezTo>
                  <a:cubicBezTo>
                    <a:pt x="47583" y="9007"/>
                    <a:pt x="47583" y="10531"/>
                    <a:pt x="46250" y="10817"/>
                  </a:cubicBezTo>
                  <a:cubicBezTo>
                    <a:pt x="44916" y="11102"/>
                    <a:pt x="44249" y="9959"/>
                    <a:pt x="43964" y="8911"/>
                  </a:cubicBezTo>
                  <a:cubicBezTo>
                    <a:pt x="43764" y="7835"/>
                    <a:pt x="43440" y="6778"/>
                    <a:pt x="43011" y="5768"/>
                  </a:cubicBezTo>
                  <a:cubicBezTo>
                    <a:pt x="42344" y="4816"/>
                    <a:pt x="40820" y="4435"/>
                    <a:pt x="40249" y="5768"/>
                  </a:cubicBezTo>
                  <a:cubicBezTo>
                    <a:pt x="40116" y="6169"/>
                    <a:pt x="40116" y="6606"/>
                    <a:pt x="40249" y="7006"/>
                  </a:cubicBezTo>
                  <a:cubicBezTo>
                    <a:pt x="40601" y="7892"/>
                    <a:pt x="41020" y="8750"/>
                    <a:pt x="41487" y="9578"/>
                  </a:cubicBezTo>
                  <a:cubicBezTo>
                    <a:pt x="41916" y="10445"/>
                    <a:pt x="41916" y="11464"/>
                    <a:pt x="41487" y="12340"/>
                  </a:cubicBezTo>
                  <a:cubicBezTo>
                    <a:pt x="41201" y="12959"/>
                    <a:pt x="40468" y="13236"/>
                    <a:pt x="39849" y="12950"/>
                  </a:cubicBezTo>
                  <a:cubicBezTo>
                    <a:pt x="39820" y="12941"/>
                    <a:pt x="39792" y="12922"/>
                    <a:pt x="39773" y="12912"/>
                  </a:cubicBezTo>
                  <a:cubicBezTo>
                    <a:pt x="39011" y="12912"/>
                    <a:pt x="38820" y="11769"/>
                    <a:pt x="38630" y="11007"/>
                  </a:cubicBezTo>
                  <a:lnTo>
                    <a:pt x="37582" y="5197"/>
                  </a:lnTo>
                  <a:cubicBezTo>
                    <a:pt x="37429" y="4254"/>
                    <a:pt x="37172" y="3321"/>
                    <a:pt x="36820" y="2435"/>
                  </a:cubicBezTo>
                  <a:cubicBezTo>
                    <a:pt x="36448" y="1558"/>
                    <a:pt x="35772" y="844"/>
                    <a:pt x="34915" y="434"/>
                  </a:cubicBezTo>
                  <a:cubicBezTo>
                    <a:pt x="34400" y="196"/>
                    <a:pt x="33810" y="196"/>
                    <a:pt x="33296" y="434"/>
                  </a:cubicBezTo>
                  <a:cubicBezTo>
                    <a:pt x="32781" y="682"/>
                    <a:pt x="32448" y="1196"/>
                    <a:pt x="32438" y="1768"/>
                  </a:cubicBezTo>
                  <a:cubicBezTo>
                    <a:pt x="32562" y="2254"/>
                    <a:pt x="32791" y="2711"/>
                    <a:pt x="33105" y="3101"/>
                  </a:cubicBezTo>
                  <a:cubicBezTo>
                    <a:pt x="33953" y="4320"/>
                    <a:pt x="34515" y="5720"/>
                    <a:pt x="34724" y="7197"/>
                  </a:cubicBezTo>
                  <a:cubicBezTo>
                    <a:pt x="34886" y="7807"/>
                    <a:pt x="34658" y="8445"/>
                    <a:pt x="34153" y="8816"/>
                  </a:cubicBezTo>
                  <a:cubicBezTo>
                    <a:pt x="33819" y="8950"/>
                    <a:pt x="33438" y="8950"/>
                    <a:pt x="33105" y="8816"/>
                  </a:cubicBezTo>
                  <a:cubicBezTo>
                    <a:pt x="32438" y="8168"/>
                    <a:pt x="31981" y="7340"/>
                    <a:pt x="31772" y="6435"/>
                  </a:cubicBezTo>
                  <a:cubicBezTo>
                    <a:pt x="31657" y="5549"/>
                    <a:pt x="31333" y="4692"/>
                    <a:pt x="30819" y="3958"/>
                  </a:cubicBezTo>
                  <a:cubicBezTo>
                    <a:pt x="30295" y="3234"/>
                    <a:pt x="29286" y="3073"/>
                    <a:pt x="28562" y="3597"/>
                  </a:cubicBezTo>
                  <a:cubicBezTo>
                    <a:pt x="28000" y="4006"/>
                    <a:pt x="27762" y="4720"/>
                    <a:pt x="27962" y="5387"/>
                  </a:cubicBezTo>
                  <a:cubicBezTo>
                    <a:pt x="28219" y="6045"/>
                    <a:pt x="28571" y="6654"/>
                    <a:pt x="29009" y="7197"/>
                  </a:cubicBezTo>
                  <a:cubicBezTo>
                    <a:pt x="30314" y="9092"/>
                    <a:pt x="31314" y="11179"/>
                    <a:pt x="31962" y="13389"/>
                  </a:cubicBezTo>
                  <a:cubicBezTo>
                    <a:pt x="31962" y="14150"/>
                    <a:pt x="31962" y="15103"/>
                    <a:pt x="31486" y="15388"/>
                  </a:cubicBezTo>
                  <a:cubicBezTo>
                    <a:pt x="31114" y="15655"/>
                    <a:pt x="30619" y="15655"/>
                    <a:pt x="30248" y="15388"/>
                  </a:cubicBezTo>
                  <a:cubicBezTo>
                    <a:pt x="29952" y="15017"/>
                    <a:pt x="29724" y="14598"/>
                    <a:pt x="29581" y="14150"/>
                  </a:cubicBezTo>
                  <a:lnTo>
                    <a:pt x="28724" y="11864"/>
                  </a:lnTo>
                  <a:cubicBezTo>
                    <a:pt x="28428" y="10950"/>
                    <a:pt x="27828" y="10178"/>
                    <a:pt x="27009" y="9674"/>
                  </a:cubicBezTo>
                  <a:cubicBezTo>
                    <a:pt x="26314" y="9207"/>
                    <a:pt x="25361" y="9397"/>
                    <a:pt x="24894" y="10093"/>
                  </a:cubicBezTo>
                  <a:cubicBezTo>
                    <a:pt x="24828" y="10197"/>
                    <a:pt x="24761" y="10312"/>
                    <a:pt x="24723" y="10436"/>
                  </a:cubicBezTo>
                  <a:cubicBezTo>
                    <a:pt x="24723" y="11197"/>
                    <a:pt x="24723" y="11960"/>
                    <a:pt x="25485" y="12722"/>
                  </a:cubicBezTo>
                  <a:cubicBezTo>
                    <a:pt x="25866" y="13312"/>
                    <a:pt x="26152" y="13950"/>
                    <a:pt x="26342" y="14627"/>
                  </a:cubicBezTo>
                  <a:cubicBezTo>
                    <a:pt x="26485" y="14998"/>
                    <a:pt x="26485" y="15398"/>
                    <a:pt x="26342" y="15770"/>
                  </a:cubicBezTo>
                  <a:cubicBezTo>
                    <a:pt x="26342" y="15770"/>
                    <a:pt x="26342" y="15770"/>
                    <a:pt x="26342" y="15770"/>
                  </a:cubicBezTo>
                  <a:cubicBezTo>
                    <a:pt x="25390" y="16227"/>
                    <a:pt x="24247" y="15903"/>
                    <a:pt x="23675" y="15008"/>
                  </a:cubicBezTo>
                  <a:cubicBezTo>
                    <a:pt x="23180" y="14065"/>
                    <a:pt x="22913" y="13026"/>
                    <a:pt x="22913" y="11960"/>
                  </a:cubicBezTo>
                  <a:cubicBezTo>
                    <a:pt x="23151" y="10960"/>
                    <a:pt x="23151" y="9911"/>
                    <a:pt x="22913" y="8911"/>
                  </a:cubicBezTo>
                  <a:cubicBezTo>
                    <a:pt x="22913" y="8911"/>
                    <a:pt x="22913" y="8340"/>
                    <a:pt x="22342" y="8245"/>
                  </a:cubicBezTo>
                  <a:cubicBezTo>
                    <a:pt x="21875" y="7968"/>
                    <a:pt x="21294" y="7968"/>
                    <a:pt x="20818" y="8245"/>
                  </a:cubicBezTo>
                  <a:cubicBezTo>
                    <a:pt x="20437" y="8416"/>
                    <a:pt x="20113" y="8674"/>
                    <a:pt x="19865" y="9007"/>
                  </a:cubicBezTo>
                  <a:cubicBezTo>
                    <a:pt x="19199" y="10159"/>
                    <a:pt x="19199" y="11569"/>
                    <a:pt x="19865" y="12722"/>
                  </a:cubicBezTo>
                  <a:cubicBezTo>
                    <a:pt x="20656" y="13779"/>
                    <a:pt x="21351" y="14893"/>
                    <a:pt x="21961" y="16055"/>
                  </a:cubicBezTo>
                  <a:cubicBezTo>
                    <a:pt x="22342" y="16665"/>
                    <a:pt x="22342" y="17446"/>
                    <a:pt x="21961" y="18056"/>
                  </a:cubicBezTo>
                  <a:cubicBezTo>
                    <a:pt x="21446" y="18532"/>
                    <a:pt x="20665" y="18532"/>
                    <a:pt x="20151" y="18056"/>
                  </a:cubicBezTo>
                  <a:cubicBezTo>
                    <a:pt x="19656" y="17570"/>
                    <a:pt x="19322" y="16931"/>
                    <a:pt x="19199" y="16246"/>
                  </a:cubicBezTo>
                  <a:cubicBezTo>
                    <a:pt x="19256" y="15808"/>
                    <a:pt x="19256" y="15360"/>
                    <a:pt x="19199" y="14912"/>
                  </a:cubicBezTo>
                  <a:cubicBezTo>
                    <a:pt x="18951" y="14522"/>
                    <a:pt x="18579" y="14226"/>
                    <a:pt x="18151" y="14055"/>
                  </a:cubicBezTo>
                  <a:cubicBezTo>
                    <a:pt x="17294" y="14055"/>
                    <a:pt x="16532" y="14912"/>
                    <a:pt x="16532" y="15865"/>
                  </a:cubicBezTo>
                  <a:cubicBezTo>
                    <a:pt x="16627" y="16741"/>
                    <a:pt x="16827" y="17598"/>
                    <a:pt x="17103" y="18436"/>
                  </a:cubicBezTo>
                  <a:cubicBezTo>
                    <a:pt x="16665" y="19094"/>
                    <a:pt x="15779" y="19275"/>
                    <a:pt x="15122" y="18836"/>
                  </a:cubicBezTo>
                  <a:cubicBezTo>
                    <a:pt x="14960" y="18732"/>
                    <a:pt x="14827" y="18599"/>
                    <a:pt x="14722" y="18436"/>
                  </a:cubicBezTo>
                  <a:cubicBezTo>
                    <a:pt x="14417" y="18084"/>
                    <a:pt x="14217" y="17656"/>
                    <a:pt x="14150" y="17198"/>
                  </a:cubicBezTo>
                  <a:cubicBezTo>
                    <a:pt x="13884" y="16084"/>
                    <a:pt x="13426" y="15027"/>
                    <a:pt x="12817" y="14055"/>
                  </a:cubicBezTo>
                  <a:cubicBezTo>
                    <a:pt x="12207" y="13074"/>
                    <a:pt x="11198" y="12407"/>
                    <a:pt x="10055" y="12246"/>
                  </a:cubicBezTo>
                  <a:cubicBezTo>
                    <a:pt x="9397" y="12216"/>
                    <a:pt x="8778" y="12540"/>
                    <a:pt x="8435" y="13102"/>
                  </a:cubicBezTo>
                  <a:cubicBezTo>
                    <a:pt x="8388" y="13389"/>
                    <a:pt x="8388" y="13674"/>
                    <a:pt x="8435" y="13960"/>
                  </a:cubicBezTo>
                  <a:cubicBezTo>
                    <a:pt x="8616" y="15474"/>
                    <a:pt x="9245" y="16903"/>
                    <a:pt x="10245" y="18056"/>
                  </a:cubicBezTo>
                  <a:cubicBezTo>
                    <a:pt x="10778" y="18608"/>
                    <a:pt x="11140" y="19303"/>
                    <a:pt x="11293" y="20056"/>
                  </a:cubicBezTo>
                  <a:cubicBezTo>
                    <a:pt x="11521" y="20408"/>
                    <a:pt x="11521" y="20856"/>
                    <a:pt x="11293" y="21198"/>
                  </a:cubicBezTo>
                  <a:cubicBezTo>
                    <a:pt x="10921" y="21465"/>
                    <a:pt x="10426" y="21465"/>
                    <a:pt x="10055" y="21198"/>
                  </a:cubicBezTo>
                  <a:cubicBezTo>
                    <a:pt x="9721" y="20875"/>
                    <a:pt x="9283" y="20675"/>
                    <a:pt x="8816" y="20627"/>
                  </a:cubicBezTo>
                  <a:cubicBezTo>
                    <a:pt x="8302" y="20694"/>
                    <a:pt x="7883" y="21075"/>
                    <a:pt x="7769" y="21580"/>
                  </a:cubicBezTo>
                  <a:cubicBezTo>
                    <a:pt x="7664" y="22084"/>
                    <a:pt x="7664" y="22599"/>
                    <a:pt x="7769" y="23104"/>
                  </a:cubicBezTo>
                  <a:lnTo>
                    <a:pt x="7769" y="24056"/>
                  </a:lnTo>
                  <a:cubicBezTo>
                    <a:pt x="7769" y="24628"/>
                    <a:pt x="7292" y="25295"/>
                    <a:pt x="6721" y="25390"/>
                  </a:cubicBezTo>
                  <a:cubicBezTo>
                    <a:pt x="6149" y="25485"/>
                    <a:pt x="6721" y="27485"/>
                    <a:pt x="6721" y="28533"/>
                  </a:cubicBezTo>
                  <a:cubicBezTo>
                    <a:pt x="5797" y="32886"/>
                    <a:pt x="4616" y="37172"/>
                    <a:pt x="3197" y="41392"/>
                  </a:cubicBezTo>
                  <a:cubicBezTo>
                    <a:pt x="-718" y="58213"/>
                    <a:pt x="-1080" y="75672"/>
                    <a:pt x="2149" y="92636"/>
                  </a:cubicBezTo>
                  <a:cubicBezTo>
                    <a:pt x="4721" y="109686"/>
                    <a:pt x="8912" y="126355"/>
                    <a:pt x="10626" y="143595"/>
                  </a:cubicBezTo>
                  <a:lnTo>
                    <a:pt x="11579" y="153120"/>
                  </a:lnTo>
                  <a:lnTo>
                    <a:pt x="11579" y="153120"/>
                  </a:lnTo>
                  <a:cubicBezTo>
                    <a:pt x="12436" y="153120"/>
                    <a:pt x="12150" y="154930"/>
                    <a:pt x="11579" y="155787"/>
                  </a:cubicBezTo>
                  <a:lnTo>
                    <a:pt x="11579" y="155787"/>
                  </a:lnTo>
                  <a:cubicBezTo>
                    <a:pt x="11579" y="157406"/>
                    <a:pt x="11579" y="159121"/>
                    <a:pt x="12341" y="160740"/>
                  </a:cubicBezTo>
                  <a:lnTo>
                    <a:pt x="12341" y="160740"/>
                  </a:lnTo>
                  <a:cubicBezTo>
                    <a:pt x="12836" y="159883"/>
                    <a:pt x="13188" y="158949"/>
                    <a:pt x="13388" y="157978"/>
                  </a:cubicBezTo>
                  <a:cubicBezTo>
                    <a:pt x="13388" y="156835"/>
                    <a:pt x="13960" y="155215"/>
                    <a:pt x="15198" y="155121"/>
                  </a:cubicBezTo>
                  <a:cubicBezTo>
                    <a:pt x="16017" y="155215"/>
                    <a:pt x="16636" y="155911"/>
                    <a:pt x="16627" y="156740"/>
                  </a:cubicBezTo>
                  <a:cubicBezTo>
                    <a:pt x="16598" y="157587"/>
                    <a:pt x="16255" y="158406"/>
                    <a:pt x="15674" y="159026"/>
                  </a:cubicBezTo>
                  <a:cubicBezTo>
                    <a:pt x="14912" y="159883"/>
                    <a:pt x="13960" y="161026"/>
                    <a:pt x="14341" y="162169"/>
                  </a:cubicBezTo>
                  <a:cubicBezTo>
                    <a:pt x="14827" y="162988"/>
                    <a:pt x="15827" y="163340"/>
                    <a:pt x="16722" y="163026"/>
                  </a:cubicBezTo>
                  <a:cubicBezTo>
                    <a:pt x="17589" y="162578"/>
                    <a:pt x="18265" y="161835"/>
                    <a:pt x="18627" y="160931"/>
                  </a:cubicBezTo>
                  <a:cubicBezTo>
                    <a:pt x="18627" y="160073"/>
                    <a:pt x="19294" y="159121"/>
                    <a:pt x="19675" y="158359"/>
                  </a:cubicBezTo>
                  <a:cubicBezTo>
                    <a:pt x="20056" y="157597"/>
                    <a:pt x="20342" y="157406"/>
                    <a:pt x="20818" y="157406"/>
                  </a:cubicBezTo>
                  <a:cubicBezTo>
                    <a:pt x="21313" y="159073"/>
                    <a:pt x="20989" y="160873"/>
                    <a:pt x="19961" y="162264"/>
                  </a:cubicBezTo>
                  <a:cubicBezTo>
                    <a:pt x="19532" y="162674"/>
                    <a:pt x="19180" y="163160"/>
                    <a:pt x="18913" y="163693"/>
                  </a:cubicBezTo>
                  <a:cubicBezTo>
                    <a:pt x="18913" y="164264"/>
                    <a:pt x="18913" y="165122"/>
                    <a:pt x="19580" y="165217"/>
                  </a:cubicBezTo>
                  <a:lnTo>
                    <a:pt x="16627" y="165217"/>
                  </a:lnTo>
                  <a:cubicBezTo>
                    <a:pt x="17884" y="164722"/>
                    <a:pt x="18837" y="163664"/>
                    <a:pt x="19199" y="162359"/>
                  </a:cubicBezTo>
                  <a:cubicBezTo>
                    <a:pt x="19199" y="161311"/>
                    <a:pt x="19199" y="159883"/>
                    <a:pt x="20437" y="159406"/>
                  </a:cubicBezTo>
                  <a:cubicBezTo>
                    <a:pt x="21265" y="161874"/>
                    <a:pt x="20561" y="164607"/>
                    <a:pt x="18627" y="166360"/>
                  </a:cubicBezTo>
                  <a:cubicBezTo>
                    <a:pt x="18017" y="166865"/>
                    <a:pt x="17475" y="167436"/>
                    <a:pt x="17008" y="168074"/>
                  </a:cubicBezTo>
                  <a:cubicBezTo>
                    <a:pt x="16370" y="168703"/>
                    <a:pt x="16360" y="169722"/>
                    <a:pt x="16989" y="170360"/>
                  </a:cubicBezTo>
                  <a:cubicBezTo>
                    <a:pt x="17437" y="170827"/>
                    <a:pt x="18122" y="170970"/>
                    <a:pt x="18722" y="170741"/>
                  </a:cubicBezTo>
                  <a:cubicBezTo>
                    <a:pt x="20513" y="170541"/>
                    <a:pt x="22066" y="169417"/>
                    <a:pt x="22818" y="167788"/>
                  </a:cubicBezTo>
                  <a:cubicBezTo>
                    <a:pt x="23370" y="166122"/>
                    <a:pt x="23694" y="164398"/>
                    <a:pt x="23771" y="162645"/>
                  </a:cubicBezTo>
                  <a:cubicBezTo>
                    <a:pt x="23771" y="161978"/>
                    <a:pt x="24247" y="161311"/>
                    <a:pt x="24818" y="161121"/>
                  </a:cubicBezTo>
                  <a:cubicBezTo>
                    <a:pt x="25390" y="160931"/>
                    <a:pt x="26342" y="161692"/>
                    <a:pt x="26438" y="162550"/>
                  </a:cubicBezTo>
                  <a:cubicBezTo>
                    <a:pt x="26571" y="163369"/>
                    <a:pt x="26571" y="164207"/>
                    <a:pt x="26438" y="165026"/>
                  </a:cubicBezTo>
                  <a:cubicBezTo>
                    <a:pt x="26066" y="165741"/>
                    <a:pt x="26066" y="166598"/>
                    <a:pt x="26438" y="167312"/>
                  </a:cubicBezTo>
                  <a:cubicBezTo>
                    <a:pt x="27181" y="168036"/>
                    <a:pt x="28362" y="168036"/>
                    <a:pt x="29105" y="167312"/>
                  </a:cubicBezTo>
                  <a:cubicBezTo>
                    <a:pt x="29686" y="166465"/>
                    <a:pt x="30048" y="165483"/>
                    <a:pt x="30152" y="164455"/>
                  </a:cubicBezTo>
                  <a:lnTo>
                    <a:pt x="30152" y="162836"/>
                  </a:lnTo>
                  <a:cubicBezTo>
                    <a:pt x="31105" y="164722"/>
                    <a:pt x="31305" y="166903"/>
                    <a:pt x="30724" y="168931"/>
                  </a:cubicBezTo>
                  <a:cubicBezTo>
                    <a:pt x="30638" y="169503"/>
                    <a:pt x="30638" y="170074"/>
                    <a:pt x="30724" y="170646"/>
                  </a:cubicBezTo>
                  <a:cubicBezTo>
                    <a:pt x="30667" y="171208"/>
                    <a:pt x="30971" y="171742"/>
                    <a:pt x="31486" y="171979"/>
                  </a:cubicBezTo>
                  <a:lnTo>
                    <a:pt x="32248" y="171979"/>
                  </a:lnTo>
                  <a:cubicBezTo>
                    <a:pt x="33600" y="171532"/>
                    <a:pt x="34524" y="170265"/>
                    <a:pt x="34534" y="168836"/>
                  </a:cubicBezTo>
                  <a:cubicBezTo>
                    <a:pt x="34677" y="167445"/>
                    <a:pt x="34677" y="166036"/>
                    <a:pt x="34534" y="164646"/>
                  </a:cubicBezTo>
                  <a:cubicBezTo>
                    <a:pt x="34534" y="164073"/>
                    <a:pt x="34534" y="163312"/>
                    <a:pt x="35391" y="163407"/>
                  </a:cubicBezTo>
                  <a:cubicBezTo>
                    <a:pt x="36248" y="163502"/>
                    <a:pt x="35391" y="163407"/>
                    <a:pt x="35867" y="163407"/>
                  </a:cubicBezTo>
                  <a:cubicBezTo>
                    <a:pt x="36915" y="165122"/>
                    <a:pt x="35867" y="167598"/>
                    <a:pt x="36820" y="169503"/>
                  </a:cubicBezTo>
                  <a:cubicBezTo>
                    <a:pt x="37420" y="170665"/>
                    <a:pt x="38353" y="171618"/>
                    <a:pt x="39487" y="172265"/>
                  </a:cubicBezTo>
                  <a:cubicBezTo>
                    <a:pt x="40249" y="172742"/>
                    <a:pt x="41487" y="173027"/>
                    <a:pt x="41773" y="172265"/>
                  </a:cubicBezTo>
                  <a:cubicBezTo>
                    <a:pt x="42059" y="171503"/>
                    <a:pt x="41773" y="171599"/>
                    <a:pt x="41773" y="171313"/>
                  </a:cubicBezTo>
                  <a:cubicBezTo>
                    <a:pt x="41773" y="171027"/>
                    <a:pt x="40058" y="168551"/>
                    <a:pt x="39392" y="167217"/>
                  </a:cubicBezTo>
                  <a:cubicBezTo>
                    <a:pt x="38544" y="165855"/>
                    <a:pt x="38268" y="164207"/>
                    <a:pt x="38630" y="162645"/>
                  </a:cubicBezTo>
                  <a:cubicBezTo>
                    <a:pt x="39296" y="162645"/>
                    <a:pt x="40154" y="162645"/>
                    <a:pt x="40344" y="163502"/>
                  </a:cubicBezTo>
                  <a:cubicBezTo>
                    <a:pt x="40506" y="164245"/>
                    <a:pt x="40735" y="164979"/>
                    <a:pt x="41011" y="165693"/>
                  </a:cubicBezTo>
                  <a:lnTo>
                    <a:pt x="41011" y="165693"/>
                  </a:lnTo>
                  <a:cubicBezTo>
                    <a:pt x="41678" y="165693"/>
                    <a:pt x="42154" y="165026"/>
                    <a:pt x="42154" y="164264"/>
                  </a:cubicBezTo>
                  <a:cubicBezTo>
                    <a:pt x="42154" y="163502"/>
                    <a:pt x="42154" y="162645"/>
                    <a:pt x="42916" y="162550"/>
                  </a:cubicBezTo>
                  <a:cubicBezTo>
                    <a:pt x="44059" y="163883"/>
                    <a:pt x="43773" y="165883"/>
                    <a:pt x="43964" y="167693"/>
                  </a:cubicBezTo>
                  <a:cubicBezTo>
                    <a:pt x="44316" y="170351"/>
                    <a:pt x="45907" y="172675"/>
                    <a:pt x="48250" y="173980"/>
                  </a:cubicBezTo>
                  <a:lnTo>
                    <a:pt x="49393" y="173980"/>
                  </a:lnTo>
                  <a:cubicBezTo>
                    <a:pt x="50250" y="173980"/>
                    <a:pt x="50822" y="172932"/>
                    <a:pt x="50822" y="172075"/>
                  </a:cubicBezTo>
                  <a:cubicBezTo>
                    <a:pt x="50717" y="171179"/>
                    <a:pt x="50460" y="170313"/>
                    <a:pt x="50060" y="169503"/>
                  </a:cubicBezTo>
                  <a:cubicBezTo>
                    <a:pt x="49574" y="168322"/>
                    <a:pt x="49288" y="167065"/>
                    <a:pt x="49202" y="165789"/>
                  </a:cubicBezTo>
                  <a:cubicBezTo>
                    <a:pt x="49202" y="164646"/>
                    <a:pt x="49202" y="163121"/>
                    <a:pt x="50536" y="162836"/>
                  </a:cubicBezTo>
                  <a:cubicBezTo>
                    <a:pt x="51869" y="162550"/>
                    <a:pt x="52536" y="163693"/>
                    <a:pt x="52917" y="164740"/>
                  </a:cubicBezTo>
                  <a:cubicBezTo>
                    <a:pt x="53031" y="165836"/>
                    <a:pt x="53355" y="166903"/>
                    <a:pt x="53870" y="167884"/>
                  </a:cubicBezTo>
                  <a:cubicBezTo>
                    <a:pt x="54441" y="168836"/>
                    <a:pt x="56060" y="169217"/>
                    <a:pt x="56632" y="167884"/>
                  </a:cubicBezTo>
                  <a:cubicBezTo>
                    <a:pt x="56822" y="167493"/>
                    <a:pt x="56822" y="167036"/>
                    <a:pt x="56632" y="166645"/>
                  </a:cubicBezTo>
                  <a:cubicBezTo>
                    <a:pt x="56346" y="165722"/>
                    <a:pt x="55965" y="164826"/>
                    <a:pt x="55489" y="163979"/>
                  </a:cubicBezTo>
                  <a:cubicBezTo>
                    <a:pt x="55060" y="163140"/>
                    <a:pt x="55060" y="162150"/>
                    <a:pt x="55489" y="161311"/>
                  </a:cubicBezTo>
                  <a:cubicBezTo>
                    <a:pt x="55860" y="160683"/>
                    <a:pt x="56613" y="160407"/>
                    <a:pt x="57299" y="160645"/>
                  </a:cubicBezTo>
                  <a:cubicBezTo>
                    <a:pt x="58061" y="160645"/>
                    <a:pt x="58346" y="161883"/>
                    <a:pt x="58442" y="162645"/>
                  </a:cubicBezTo>
                  <a:lnTo>
                    <a:pt x="59585" y="168455"/>
                  </a:lnTo>
                  <a:cubicBezTo>
                    <a:pt x="59661" y="169389"/>
                    <a:pt x="59918" y="170293"/>
                    <a:pt x="60347" y="171122"/>
                  </a:cubicBezTo>
                  <a:cubicBezTo>
                    <a:pt x="60680" y="172046"/>
                    <a:pt x="61366" y="172799"/>
                    <a:pt x="62252" y="173218"/>
                  </a:cubicBezTo>
                  <a:cubicBezTo>
                    <a:pt x="62775" y="173408"/>
                    <a:pt x="63347" y="173408"/>
                    <a:pt x="63871" y="173218"/>
                  </a:cubicBezTo>
                  <a:cubicBezTo>
                    <a:pt x="64442" y="173037"/>
                    <a:pt x="64804" y="172475"/>
                    <a:pt x="64728" y="171884"/>
                  </a:cubicBezTo>
                  <a:cubicBezTo>
                    <a:pt x="64585" y="171732"/>
                    <a:pt x="64423" y="171608"/>
                    <a:pt x="64252" y="171503"/>
                  </a:cubicBezTo>
                  <a:cubicBezTo>
                    <a:pt x="63404" y="170284"/>
                    <a:pt x="62842" y="168884"/>
                    <a:pt x="62633" y="167408"/>
                  </a:cubicBezTo>
                  <a:cubicBezTo>
                    <a:pt x="62633" y="166741"/>
                    <a:pt x="62633" y="165979"/>
                    <a:pt x="63204" y="165789"/>
                  </a:cubicBezTo>
                  <a:cubicBezTo>
                    <a:pt x="63776" y="165598"/>
                    <a:pt x="63966" y="165789"/>
                    <a:pt x="64252" y="165789"/>
                  </a:cubicBezTo>
                  <a:cubicBezTo>
                    <a:pt x="64947" y="166379"/>
                    <a:pt x="65414" y="167179"/>
                    <a:pt x="65585" y="168074"/>
                  </a:cubicBezTo>
                  <a:cubicBezTo>
                    <a:pt x="65757" y="168998"/>
                    <a:pt x="66119" y="169865"/>
                    <a:pt x="66633" y="170646"/>
                  </a:cubicBezTo>
                  <a:cubicBezTo>
                    <a:pt x="67224" y="171408"/>
                    <a:pt x="68281" y="171608"/>
                    <a:pt x="69110" y="171122"/>
                  </a:cubicBezTo>
                  <a:cubicBezTo>
                    <a:pt x="69453" y="170532"/>
                    <a:pt x="69453" y="169808"/>
                    <a:pt x="69110" y="169217"/>
                  </a:cubicBezTo>
                  <a:cubicBezTo>
                    <a:pt x="68881" y="168522"/>
                    <a:pt x="68519" y="167884"/>
                    <a:pt x="68062" y="167312"/>
                  </a:cubicBezTo>
                  <a:cubicBezTo>
                    <a:pt x="66700" y="165483"/>
                    <a:pt x="65700" y="163417"/>
                    <a:pt x="65109" y="161216"/>
                  </a:cubicBezTo>
                  <a:cubicBezTo>
                    <a:pt x="65109" y="160455"/>
                    <a:pt x="65109" y="159502"/>
                    <a:pt x="65109" y="159216"/>
                  </a:cubicBezTo>
                  <a:cubicBezTo>
                    <a:pt x="65109" y="158930"/>
                    <a:pt x="66062" y="159216"/>
                    <a:pt x="66443" y="159216"/>
                  </a:cubicBezTo>
                  <a:cubicBezTo>
                    <a:pt x="66747" y="159569"/>
                    <a:pt x="66947" y="159997"/>
                    <a:pt x="67014" y="160455"/>
                  </a:cubicBezTo>
                  <a:cubicBezTo>
                    <a:pt x="67290" y="161235"/>
                    <a:pt x="67605" y="161997"/>
                    <a:pt x="67967" y="162740"/>
                  </a:cubicBezTo>
                  <a:cubicBezTo>
                    <a:pt x="68281" y="163636"/>
                    <a:pt x="68891" y="164407"/>
                    <a:pt x="69681" y="164931"/>
                  </a:cubicBezTo>
                  <a:cubicBezTo>
                    <a:pt x="70548" y="165350"/>
                    <a:pt x="71596" y="165016"/>
                    <a:pt x="72062" y="164169"/>
                  </a:cubicBezTo>
                  <a:cubicBezTo>
                    <a:pt x="72110" y="163321"/>
                    <a:pt x="71796" y="162493"/>
                    <a:pt x="71205" y="161883"/>
                  </a:cubicBezTo>
                  <a:cubicBezTo>
                    <a:pt x="70805" y="161274"/>
                    <a:pt x="70519" y="160597"/>
                    <a:pt x="70348" y="159883"/>
                  </a:cubicBezTo>
                  <a:cubicBezTo>
                    <a:pt x="70205" y="159549"/>
                    <a:pt x="70205" y="159169"/>
                    <a:pt x="70348" y="158835"/>
                  </a:cubicBezTo>
                  <a:cubicBezTo>
                    <a:pt x="70291" y="158683"/>
                    <a:pt x="70291" y="158511"/>
                    <a:pt x="70348" y="158359"/>
                  </a:cubicBezTo>
                  <a:cubicBezTo>
                    <a:pt x="71300" y="157854"/>
                    <a:pt x="72472" y="158187"/>
                    <a:pt x="73015" y="159121"/>
                  </a:cubicBezTo>
                  <a:cubicBezTo>
                    <a:pt x="73596" y="159988"/>
                    <a:pt x="73872" y="161035"/>
                    <a:pt x="73777" y="162074"/>
                  </a:cubicBezTo>
                  <a:cubicBezTo>
                    <a:pt x="73767" y="163150"/>
                    <a:pt x="73958" y="164217"/>
                    <a:pt x="74348" y="165217"/>
                  </a:cubicBezTo>
                  <a:cubicBezTo>
                    <a:pt x="74482" y="165483"/>
                    <a:pt x="74682" y="165712"/>
                    <a:pt x="74920" y="165883"/>
                  </a:cubicBezTo>
                  <a:cubicBezTo>
                    <a:pt x="75425" y="166169"/>
                    <a:pt x="76034" y="166169"/>
                    <a:pt x="76539" y="165883"/>
                  </a:cubicBezTo>
                  <a:cubicBezTo>
                    <a:pt x="77949" y="165064"/>
                    <a:pt x="78435" y="163264"/>
                    <a:pt x="77615" y="161845"/>
                  </a:cubicBezTo>
                  <a:cubicBezTo>
                    <a:pt x="77520" y="161692"/>
                    <a:pt x="77415" y="161540"/>
                    <a:pt x="77301" y="161407"/>
                  </a:cubicBezTo>
                  <a:cubicBezTo>
                    <a:pt x="76511" y="160321"/>
                    <a:pt x="75815" y="159178"/>
                    <a:pt x="75206" y="157978"/>
                  </a:cubicBezTo>
                  <a:cubicBezTo>
                    <a:pt x="74777" y="157378"/>
                    <a:pt x="74777" y="156577"/>
                    <a:pt x="75206" y="155977"/>
                  </a:cubicBezTo>
                  <a:cubicBezTo>
                    <a:pt x="75720" y="155501"/>
                    <a:pt x="76501" y="155501"/>
                    <a:pt x="77015" y="155977"/>
                  </a:cubicBezTo>
                  <a:cubicBezTo>
                    <a:pt x="77530" y="156454"/>
                    <a:pt x="77873" y="157092"/>
                    <a:pt x="77968" y="157787"/>
                  </a:cubicBezTo>
                  <a:cubicBezTo>
                    <a:pt x="78054" y="158254"/>
                    <a:pt x="78216" y="158702"/>
                    <a:pt x="78444" y="159121"/>
                  </a:cubicBezTo>
                  <a:cubicBezTo>
                    <a:pt x="78625" y="159549"/>
                    <a:pt x="79025" y="159845"/>
                    <a:pt x="79492" y="159883"/>
                  </a:cubicBezTo>
                  <a:cubicBezTo>
                    <a:pt x="80349" y="159883"/>
                    <a:pt x="81016" y="159026"/>
                    <a:pt x="81016" y="158168"/>
                  </a:cubicBezTo>
                  <a:cubicBezTo>
                    <a:pt x="81111" y="157283"/>
                    <a:pt x="81111" y="156387"/>
                    <a:pt x="81016" y="155501"/>
                  </a:cubicBezTo>
                  <a:cubicBezTo>
                    <a:pt x="81149" y="155054"/>
                    <a:pt x="81597" y="154768"/>
                    <a:pt x="82064" y="154835"/>
                  </a:cubicBezTo>
                  <a:cubicBezTo>
                    <a:pt x="82559" y="154749"/>
                    <a:pt x="83064" y="154930"/>
                    <a:pt x="83397" y="155311"/>
                  </a:cubicBezTo>
                  <a:cubicBezTo>
                    <a:pt x="83702" y="155663"/>
                    <a:pt x="83902" y="156092"/>
                    <a:pt x="83969" y="156549"/>
                  </a:cubicBezTo>
                  <a:cubicBezTo>
                    <a:pt x="84312" y="157635"/>
                    <a:pt x="84759" y="158692"/>
                    <a:pt x="85302" y="159692"/>
                  </a:cubicBezTo>
                  <a:cubicBezTo>
                    <a:pt x="85931" y="160683"/>
                    <a:pt x="86988" y="161321"/>
                    <a:pt x="88160" y="161407"/>
                  </a:cubicBezTo>
                  <a:cubicBezTo>
                    <a:pt x="88826" y="161483"/>
                    <a:pt x="89465" y="161140"/>
                    <a:pt x="89779" y="160549"/>
                  </a:cubicBezTo>
                  <a:cubicBezTo>
                    <a:pt x="89836" y="160302"/>
                    <a:pt x="89836" y="160035"/>
                    <a:pt x="89779" y="159788"/>
                  </a:cubicBezTo>
                  <a:cubicBezTo>
                    <a:pt x="89579" y="158273"/>
                    <a:pt x="88950" y="156854"/>
                    <a:pt x="87969" y="155692"/>
                  </a:cubicBezTo>
                  <a:cubicBezTo>
                    <a:pt x="87426" y="155130"/>
                    <a:pt x="87036" y="154444"/>
                    <a:pt x="86826" y="153692"/>
                  </a:cubicBezTo>
                  <a:cubicBezTo>
                    <a:pt x="86578" y="153311"/>
                    <a:pt x="86578" y="152825"/>
                    <a:pt x="86826" y="152453"/>
                  </a:cubicBezTo>
                  <a:cubicBezTo>
                    <a:pt x="87207" y="152234"/>
                    <a:pt x="87683" y="152234"/>
                    <a:pt x="88064" y="152453"/>
                  </a:cubicBezTo>
                  <a:cubicBezTo>
                    <a:pt x="88064" y="152453"/>
                    <a:pt x="88922" y="153025"/>
                    <a:pt x="89303" y="153025"/>
                  </a:cubicBezTo>
                  <a:cubicBezTo>
                    <a:pt x="89845" y="152968"/>
                    <a:pt x="90293" y="152596"/>
                    <a:pt x="90446" y="152072"/>
                  </a:cubicBezTo>
                  <a:cubicBezTo>
                    <a:pt x="90493" y="151567"/>
                    <a:pt x="90493" y="151053"/>
                    <a:pt x="90446" y="150548"/>
                  </a:cubicBezTo>
                  <a:cubicBezTo>
                    <a:pt x="90446" y="150548"/>
                    <a:pt x="90446" y="149881"/>
                    <a:pt x="90446" y="149501"/>
                  </a:cubicBezTo>
                  <a:cubicBezTo>
                    <a:pt x="90446" y="149120"/>
                    <a:pt x="91112" y="148167"/>
                    <a:pt x="91779" y="148167"/>
                  </a:cubicBezTo>
                  <a:cubicBezTo>
                    <a:pt x="92446" y="148167"/>
                    <a:pt x="92732" y="148167"/>
                    <a:pt x="92922" y="149024"/>
                  </a:cubicBezTo>
                  <a:cubicBezTo>
                    <a:pt x="93017" y="149558"/>
                    <a:pt x="93017" y="150110"/>
                    <a:pt x="92922" y="150644"/>
                  </a:cubicBezTo>
                  <a:cubicBezTo>
                    <a:pt x="92865" y="151148"/>
                    <a:pt x="92865" y="151663"/>
                    <a:pt x="92922" y="152167"/>
                  </a:cubicBezTo>
                  <a:cubicBezTo>
                    <a:pt x="92922" y="152167"/>
                    <a:pt x="92922" y="152167"/>
                    <a:pt x="92922" y="152644"/>
                  </a:cubicBezTo>
                  <a:cubicBezTo>
                    <a:pt x="92922" y="153120"/>
                    <a:pt x="92922" y="153692"/>
                    <a:pt x="93589" y="153787"/>
                  </a:cubicBezTo>
                  <a:cubicBezTo>
                    <a:pt x="94256" y="153882"/>
                    <a:pt x="95208" y="153120"/>
                    <a:pt x="95875" y="152167"/>
                  </a:cubicBezTo>
                  <a:lnTo>
                    <a:pt x="95875" y="152167"/>
                  </a:lnTo>
                  <a:cubicBezTo>
                    <a:pt x="95322" y="149091"/>
                    <a:pt x="95484" y="145929"/>
                    <a:pt x="96351" y="1429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3" name="Freeform: Shape 652">
              <a:extLst>
                <a:ext uri="{FF2B5EF4-FFF2-40B4-BE49-F238E27FC236}">
                  <a16:creationId xmlns:a16="http://schemas.microsoft.com/office/drawing/2014/main" xmlns="" id="{25EE56F7-44B2-D944-D6FF-5C706FFAE9D5}"/>
                </a:ext>
              </a:extLst>
            </p:cNvPr>
            <p:cNvSpPr/>
            <p:nvPr/>
          </p:nvSpPr>
          <p:spPr>
            <a:xfrm>
              <a:off x="4760047" y="4308488"/>
              <a:ext cx="99130" cy="175703"/>
            </a:xfrm>
            <a:custGeom>
              <a:avLst/>
              <a:gdLst>
                <a:gd name="connsiteX0" fmla="*/ 91288 w 99130"/>
                <a:gd name="connsiteY0" fmla="*/ 87567 h 175703"/>
                <a:gd name="connsiteX1" fmla="*/ 92336 w 99130"/>
                <a:gd name="connsiteY1" fmla="*/ 36322 h 175703"/>
                <a:gd name="connsiteX2" fmla="*/ 95860 w 99130"/>
                <a:gd name="connsiteY2" fmla="*/ 23464 h 175703"/>
                <a:gd name="connsiteX3" fmla="*/ 95860 w 99130"/>
                <a:gd name="connsiteY3" fmla="*/ 20320 h 175703"/>
                <a:gd name="connsiteX4" fmla="*/ 95860 w 99130"/>
                <a:gd name="connsiteY4" fmla="*/ 20320 h 175703"/>
                <a:gd name="connsiteX5" fmla="*/ 94717 w 99130"/>
                <a:gd name="connsiteY5" fmla="*/ 19368 h 175703"/>
                <a:gd name="connsiteX6" fmla="*/ 94717 w 99130"/>
                <a:gd name="connsiteY6" fmla="*/ 17844 h 175703"/>
                <a:gd name="connsiteX7" fmla="*/ 94717 w 99130"/>
                <a:gd name="connsiteY7" fmla="*/ 16320 h 175703"/>
                <a:gd name="connsiteX8" fmla="*/ 94050 w 99130"/>
                <a:gd name="connsiteY8" fmla="*/ 15177 h 175703"/>
                <a:gd name="connsiteX9" fmla="*/ 91859 w 99130"/>
                <a:gd name="connsiteY9" fmla="*/ 16796 h 175703"/>
                <a:gd name="connsiteX10" fmla="*/ 91859 w 99130"/>
                <a:gd name="connsiteY10" fmla="*/ 20225 h 175703"/>
                <a:gd name="connsiteX11" fmla="*/ 91859 w 99130"/>
                <a:gd name="connsiteY11" fmla="*/ 21940 h 175703"/>
                <a:gd name="connsiteX12" fmla="*/ 90717 w 99130"/>
                <a:gd name="connsiteY12" fmla="*/ 24035 h 175703"/>
                <a:gd name="connsiteX13" fmla="*/ 90717 w 99130"/>
                <a:gd name="connsiteY13" fmla="*/ 24035 h 175703"/>
                <a:gd name="connsiteX14" fmla="*/ 89383 w 99130"/>
                <a:gd name="connsiteY14" fmla="*/ 21654 h 175703"/>
                <a:gd name="connsiteX15" fmla="*/ 89859 w 99130"/>
                <a:gd name="connsiteY15" fmla="*/ 18892 h 175703"/>
                <a:gd name="connsiteX16" fmla="*/ 89097 w 99130"/>
                <a:gd name="connsiteY16" fmla="*/ 16415 h 175703"/>
                <a:gd name="connsiteX17" fmla="*/ 87478 w 99130"/>
                <a:gd name="connsiteY17" fmla="*/ 17749 h 175703"/>
                <a:gd name="connsiteX18" fmla="*/ 87478 w 99130"/>
                <a:gd name="connsiteY18" fmla="*/ 20035 h 175703"/>
                <a:gd name="connsiteX19" fmla="*/ 85763 w 99130"/>
                <a:gd name="connsiteY19" fmla="*/ 21082 h 175703"/>
                <a:gd name="connsiteX20" fmla="*/ 85763 w 99130"/>
                <a:gd name="connsiteY20" fmla="*/ 18416 h 175703"/>
                <a:gd name="connsiteX21" fmla="*/ 87192 w 99130"/>
                <a:gd name="connsiteY21" fmla="*/ 15272 h 175703"/>
                <a:gd name="connsiteX22" fmla="*/ 87192 w 99130"/>
                <a:gd name="connsiteY22" fmla="*/ 13462 h 175703"/>
                <a:gd name="connsiteX23" fmla="*/ 86240 w 99130"/>
                <a:gd name="connsiteY23" fmla="*/ 12129 h 175703"/>
                <a:gd name="connsiteX24" fmla="*/ 84525 w 99130"/>
                <a:gd name="connsiteY24" fmla="*/ 13272 h 175703"/>
                <a:gd name="connsiteX25" fmla="*/ 83478 w 99130"/>
                <a:gd name="connsiteY25" fmla="*/ 16034 h 175703"/>
                <a:gd name="connsiteX26" fmla="*/ 81668 w 99130"/>
                <a:gd name="connsiteY26" fmla="*/ 18892 h 175703"/>
                <a:gd name="connsiteX27" fmla="*/ 80239 w 99130"/>
                <a:gd name="connsiteY27" fmla="*/ 17272 h 175703"/>
                <a:gd name="connsiteX28" fmla="*/ 81192 w 99130"/>
                <a:gd name="connsiteY28" fmla="*/ 15082 h 175703"/>
                <a:gd name="connsiteX29" fmla="*/ 82525 w 99130"/>
                <a:gd name="connsiteY29" fmla="*/ 11938 h 175703"/>
                <a:gd name="connsiteX30" fmla="*/ 80144 w 99130"/>
                <a:gd name="connsiteY30" fmla="*/ 10986 h 175703"/>
                <a:gd name="connsiteX31" fmla="*/ 78334 w 99130"/>
                <a:gd name="connsiteY31" fmla="*/ 13082 h 175703"/>
                <a:gd name="connsiteX32" fmla="*/ 77191 w 99130"/>
                <a:gd name="connsiteY32" fmla="*/ 15653 h 175703"/>
                <a:gd name="connsiteX33" fmla="*/ 76143 w 99130"/>
                <a:gd name="connsiteY33" fmla="*/ 16511 h 175703"/>
                <a:gd name="connsiteX34" fmla="*/ 77000 w 99130"/>
                <a:gd name="connsiteY34" fmla="*/ 11748 h 175703"/>
                <a:gd name="connsiteX35" fmla="*/ 78048 w 99130"/>
                <a:gd name="connsiteY35" fmla="*/ 10224 h 175703"/>
                <a:gd name="connsiteX36" fmla="*/ 77515 w 99130"/>
                <a:gd name="connsiteY36" fmla="*/ 8843 h 175703"/>
                <a:gd name="connsiteX37" fmla="*/ 77382 w 99130"/>
                <a:gd name="connsiteY37" fmla="*/ 8795 h 175703"/>
                <a:gd name="connsiteX38" fmla="*/ 76715 w 99130"/>
                <a:gd name="connsiteY38" fmla="*/ 8795 h 175703"/>
                <a:gd name="connsiteX39" fmla="*/ 74238 w 99130"/>
                <a:gd name="connsiteY39" fmla="*/ 11653 h 175703"/>
                <a:gd name="connsiteX40" fmla="*/ 73000 w 99130"/>
                <a:gd name="connsiteY40" fmla="*/ 14605 h 175703"/>
                <a:gd name="connsiteX41" fmla="*/ 74810 w 99130"/>
                <a:gd name="connsiteY41" fmla="*/ 7557 h 175703"/>
                <a:gd name="connsiteX42" fmla="*/ 76429 w 99130"/>
                <a:gd name="connsiteY42" fmla="*/ 5938 h 175703"/>
                <a:gd name="connsiteX43" fmla="*/ 76448 w 99130"/>
                <a:gd name="connsiteY43" fmla="*/ 3651 h 175703"/>
                <a:gd name="connsiteX44" fmla="*/ 74715 w 99130"/>
                <a:gd name="connsiteY44" fmla="*/ 3271 h 175703"/>
                <a:gd name="connsiteX45" fmla="*/ 70714 w 99130"/>
                <a:gd name="connsiteY45" fmla="*/ 6128 h 175703"/>
                <a:gd name="connsiteX46" fmla="*/ 69666 w 99130"/>
                <a:gd name="connsiteY46" fmla="*/ 11272 h 175703"/>
                <a:gd name="connsiteX47" fmla="*/ 68714 w 99130"/>
                <a:gd name="connsiteY47" fmla="*/ 12796 h 175703"/>
                <a:gd name="connsiteX48" fmla="*/ 67095 w 99130"/>
                <a:gd name="connsiteY48" fmla="*/ 11367 h 175703"/>
                <a:gd name="connsiteX49" fmla="*/ 67095 w 99130"/>
                <a:gd name="connsiteY49" fmla="*/ 8891 h 175703"/>
                <a:gd name="connsiteX50" fmla="*/ 67095 w 99130"/>
                <a:gd name="connsiteY50" fmla="*/ 6509 h 175703"/>
                <a:gd name="connsiteX51" fmla="*/ 64532 w 99130"/>
                <a:gd name="connsiteY51" fmla="*/ 6500 h 175703"/>
                <a:gd name="connsiteX52" fmla="*/ 64523 w 99130"/>
                <a:gd name="connsiteY52" fmla="*/ 6509 h 175703"/>
                <a:gd name="connsiteX53" fmla="*/ 63380 w 99130"/>
                <a:gd name="connsiteY53" fmla="*/ 9271 h 175703"/>
                <a:gd name="connsiteX54" fmla="*/ 63380 w 99130"/>
                <a:gd name="connsiteY54" fmla="*/ 10986 h 175703"/>
                <a:gd name="connsiteX55" fmla="*/ 62808 w 99130"/>
                <a:gd name="connsiteY55" fmla="*/ 4794 h 175703"/>
                <a:gd name="connsiteX56" fmla="*/ 62808 w 99130"/>
                <a:gd name="connsiteY56" fmla="*/ 3175 h 175703"/>
                <a:gd name="connsiteX57" fmla="*/ 62142 w 99130"/>
                <a:gd name="connsiteY57" fmla="*/ 1747 h 175703"/>
                <a:gd name="connsiteX58" fmla="*/ 61856 w 99130"/>
                <a:gd name="connsiteY58" fmla="*/ 1747 h 175703"/>
                <a:gd name="connsiteX59" fmla="*/ 59570 w 99130"/>
                <a:gd name="connsiteY59" fmla="*/ 4890 h 175703"/>
                <a:gd name="connsiteX60" fmla="*/ 59570 w 99130"/>
                <a:gd name="connsiteY60" fmla="*/ 9081 h 175703"/>
                <a:gd name="connsiteX61" fmla="*/ 58808 w 99130"/>
                <a:gd name="connsiteY61" fmla="*/ 10319 h 175703"/>
                <a:gd name="connsiteX62" fmla="*/ 57855 w 99130"/>
                <a:gd name="connsiteY62" fmla="*/ 4128 h 175703"/>
                <a:gd name="connsiteX63" fmla="*/ 55188 w 99130"/>
                <a:gd name="connsiteY63" fmla="*/ 1366 h 175703"/>
                <a:gd name="connsiteX64" fmla="*/ 52998 w 99130"/>
                <a:gd name="connsiteY64" fmla="*/ 1366 h 175703"/>
                <a:gd name="connsiteX65" fmla="*/ 52998 w 99130"/>
                <a:gd name="connsiteY65" fmla="*/ 2318 h 175703"/>
                <a:gd name="connsiteX66" fmla="*/ 55284 w 99130"/>
                <a:gd name="connsiteY66" fmla="*/ 6509 h 175703"/>
                <a:gd name="connsiteX67" fmla="*/ 55950 w 99130"/>
                <a:gd name="connsiteY67" fmla="*/ 11081 h 175703"/>
                <a:gd name="connsiteX68" fmla="*/ 54331 w 99130"/>
                <a:gd name="connsiteY68" fmla="*/ 10128 h 175703"/>
                <a:gd name="connsiteX69" fmla="*/ 53664 w 99130"/>
                <a:gd name="connsiteY69" fmla="*/ 7938 h 175703"/>
                <a:gd name="connsiteX70" fmla="*/ 52521 w 99130"/>
                <a:gd name="connsiteY70" fmla="*/ 9271 h 175703"/>
                <a:gd name="connsiteX71" fmla="*/ 51759 w 99130"/>
                <a:gd name="connsiteY71" fmla="*/ 11081 h 175703"/>
                <a:gd name="connsiteX72" fmla="*/ 50807 w 99130"/>
                <a:gd name="connsiteY72" fmla="*/ 5938 h 175703"/>
                <a:gd name="connsiteX73" fmla="*/ 46616 w 99130"/>
                <a:gd name="connsiteY73" fmla="*/ -349 h 175703"/>
                <a:gd name="connsiteX74" fmla="*/ 45568 w 99130"/>
                <a:gd name="connsiteY74" fmla="*/ -349 h 175703"/>
                <a:gd name="connsiteX75" fmla="*/ 44044 w 99130"/>
                <a:gd name="connsiteY75" fmla="*/ 1556 h 175703"/>
                <a:gd name="connsiteX76" fmla="*/ 44806 w 99130"/>
                <a:gd name="connsiteY76" fmla="*/ 4128 h 175703"/>
                <a:gd name="connsiteX77" fmla="*/ 45663 w 99130"/>
                <a:gd name="connsiteY77" fmla="*/ 7842 h 175703"/>
                <a:gd name="connsiteX78" fmla="*/ 44234 w 99130"/>
                <a:gd name="connsiteY78" fmla="*/ 10795 h 175703"/>
                <a:gd name="connsiteX79" fmla="*/ 41949 w 99130"/>
                <a:gd name="connsiteY79" fmla="*/ 8891 h 175703"/>
                <a:gd name="connsiteX80" fmla="*/ 41091 w 99130"/>
                <a:gd name="connsiteY80" fmla="*/ 5652 h 175703"/>
                <a:gd name="connsiteX81" fmla="*/ 38329 w 99130"/>
                <a:gd name="connsiteY81" fmla="*/ 5652 h 175703"/>
                <a:gd name="connsiteX82" fmla="*/ 38329 w 99130"/>
                <a:gd name="connsiteY82" fmla="*/ 6890 h 175703"/>
                <a:gd name="connsiteX83" fmla="*/ 39472 w 99130"/>
                <a:gd name="connsiteY83" fmla="*/ 9462 h 175703"/>
                <a:gd name="connsiteX84" fmla="*/ 39472 w 99130"/>
                <a:gd name="connsiteY84" fmla="*/ 12224 h 175703"/>
                <a:gd name="connsiteX85" fmla="*/ 37662 w 99130"/>
                <a:gd name="connsiteY85" fmla="*/ 12796 h 175703"/>
                <a:gd name="connsiteX86" fmla="*/ 36519 w 99130"/>
                <a:gd name="connsiteY86" fmla="*/ 10795 h 175703"/>
                <a:gd name="connsiteX87" fmla="*/ 35567 w 99130"/>
                <a:gd name="connsiteY87" fmla="*/ 4985 h 175703"/>
                <a:gd name="connsiteX88" fmla="*/ 34805 w 99130"/>
                <a:gd name="connsiteY88" fmla="*/ 2318 h 175703"/>
                <a:gd name="connsiteX89" fmla="*/ 32995 w 99130"/>
                <a:gd name="connsiteY89" fmla="*/ 223 h 175703"/>
                <a:gd name="connsiteX90" fmla="*/ 31280 w 99130"/>
                <a:gd name="connsiteY90" fmla="*/ 223 h 175703"/>
                <a:gd name="connsiteX91" fmla="*/ 30423 w 99130"/>
                <a:gd name="connsiteY91" fmla="*/ 1556 h 175703"/>
                <a:gd name="connsiteX92" fmla="*/ 31090 w 99130"/>
                <a:gd name="connsiteY92" fmla="*/ 2890 h 175703"/>
                <a:gd name="connsiteX93" fmla="*/ 32709 w 99130"/>
                <a:gd name="connsiteY93" fmla="*/ 6986 h 175703"/>
                <a:gd name="connsiteX94" fmla="*/ 32138 w 99130"/>
                <a:gd name="connsiteY94" fmla="*/ 8605 h 175703"/>
                <a:gd name="connsiteX95" fmla="*/ 31090 w 99130"/>
                <a:gd name="connsiteY95" fmla="*/ 8605 h 175703"/>
                <a:gd name="connsiteX96" fmla="*/ 29757 w 99130"/>
                <a:gd name="connsiteY96" fmla="*/ 6223 h 175703"/>
                <a:gd name="connsiteX97" fmla="*/ 28804 w 99130"/>
                <a:gd name="connsiteY97" fmla="*/ 3651 h 175703"/>
                <a:gd name="connsiteX98" fmla="*/ 26328 w 99130"/>
                <a:gd name="connsiteY98" fmla="*/ 3651 h 175703"/>
                <a:gd name="connsiteX99" fmla="*/ 26328 w 99130"/>
                <a:gd name="connsiteY99" fmla="*/ 5557 h 175703"/>
                <a:gd name="connsiteX100" fmla="*/ 27375 w 99130"/>
                <a:gd name="connsiteY100" fmla="*/ 7462 h 175703"/>
                <a:gd name="connsiteX101" fmla="*/ 30233 w 99130"/>
                <a:gd name="connsiteY101" fmla="*/ 13653 h 175703"/>
                <a:gd name="connsiteX102" fmla="*/ 30233 w 99130"/>
                <a:gd name="connsiteY102" fmla="*/ 15653 h 175703"/>
                <a:gd name="connsiteX103" fmla="*/ 28995 w 99130"/>
                <a:gd name="connsiteY103" fmla="*/ 15653 h 175703"/>
                <a:gd name="connsiteX104" fmla="*/ 28328 w 99130"/>
                <a:gd name="connsiteY104" fmla="*/ 14319 h 175703"/>
                <a:gd name="connsiteX105" fmla="*/ 27471 w 99130"/>
                <a:gd name="connsiteY105" fmla="*/ 12033 h 175703"/>
                <a:gd name="connsiteX106" fmla="*/ 25756 w 99130"/>
                <a:gd name="connsiteY106" fmla="*/ 9843 h 175703"/>
                <a:gd name="connsiteX107" fmla="*/ 23642 w 99130"/>
                <a:gd name="connsiteY107" fmla="*/ 10262 h 175703"/>
                <a:gd name="connsiteX108" fmla="*/ 23470 w 99130"/>
                <a:gd name="connsiteY108" fmla="*/ 10605 h 175703"/>
                <a:gd name="connsiteX109" fmla="*/ 24232 w 99130"/>
                <a:gd name="connsiteY109" fmla="*/ 12891 h 175703"/>
                <a:gd name="connsiteX110" fmla="*/ 25089 w 99130"/>
                <a:gd name="connsiteY110" fmla="*/ 14796 h 175703"/>
                <a:gd name="connsiteX111" fmla="*/ 25089 w 99130"/>
                <a:gd name="connsiteY111" fmla="*/ 15939 h 175703"/>
                <a:gd name="connsiteX112" fmla="*/ 25089 w 99130"/>
                <a:gd name="connsiteY112" fmla="*/ 15939 h 175703"/>
                <a:gd name="connsiteX113" fmla="*/ 22422 w 99130"/>
                <a:gd name="connsiteY113" fmla="*/ 15177 h 175703"/>
                <a:gd name="connsiteX114" fmla="*/ 21660 w 99130"/>
                <a:gd name="connsiteY114" fmla="*/ 12129 h 175703"/>
                <a:gd name="connsiteX115" fmla="*/ 21184 w 99130"/>
                <a:gd name="connsiteY115" fmla="*/ 8985 h 175703"/>
                <a:gd name="connsiteX116" fmla="*/ 20613 w 99130"/>
                <a:gd name="connsiteY116" fmla="*/ 8319 h 175703"/>
                <a:gd name="connsiteX117" fmla="*/ 19088 w 99130"/>
                <a:gd name="connsiteY117" fmla="*/ 8319 h 175703"/>
                <a:gd name="connsiteX118" fmla="*/ 18231 w 99130"/>
                <a:gd name="connsiteY118" fmla="*/ 9081 h 175703"/>
                <a:gd name="connsiteX119" fmla="*/ 18231 w 99130"/>
                <a:gd name="connsiteY119" fmla="*/ 12796 h 175703"/>
                <a:gd name="connsiteX120" fmla="*/ 20327 w 99130"/>
                <a:gd name="connsiteY120" fmla="*/ 16225 h 175703"/>
                <a:gd name="connsiteX121" fmla="*/ 20327 w 99130"/>
                <a:gd name="connsiteY121" fmla="*/ 18225 h 175703"/>
                <a:gd name="connsiteX122" fmla="*/ 18422 w 99130"/>
                <a:gd name="connsiteY122" fmla="*/ 18225 h 175703"/>
                <a:gd name="connsiteX123" fmla="*/ 17565 w 99130"/>
                <a:gd name="connsiteY123" fmla="*/ 16415 h 175703"/>
                <a:gd name="connsiteX124" fmla="*/ 17565 w 99130"/>
                <a:gd name="connsiteY124" fmla="*/ 15082 h 175703"/>
                <a:gd name="connsiteX125" fmla="*/ 16517 w 99130"/>
                <a:gd name="connsiteY125" fmla="*/ 14225 h 175703"/>
                <a:gd name="connsiteX126" fmla="*/ 14993 w 99130"/>
                <a:gd name="connsiteY126" fmla="*/ 16034 h 175703"/>
                <a:gd name="connsiteX127" fmla="*/ 15469 w 99130"/>
                <a:gd name="connsiteY127" fmla="*/ 18606 h 175703"/>
                <a:gd name="connsiteX128" fmla="*/ 14421 w 99130"/>
                <a:gd name="connsiteY128" fmla="*/ 19368 h 175703"/>
                <a:gd name="connsiteX129" fmla="*/ 13088 w 99130"/>
                <a:gd name="connsiteY129" fmla="*/ 18796 h 175703"/>
                <a:gd name="connsiteX130" fmla="*/ 12516 w 99130"/>
                <a:gd name="connsiteY130" fmla="*/ 17558 h 175703"/>
                <a:gd name="connsiteX131" fmla="*/ 11278 w 99130"/>
                <a:gd name="connsiteY131" fmla="*/ 14415 h 175703"/>
                <a:gd name="connsiteX132" fmla="*/ 8516 w 99130"/>
                <a:gd name="connsiteY132" fmla="*/ 12700 h 175703"/>
                <a:gd name="connsiteX133" fmla="*/ 6896 w 99130"/>
                <a:gd name="connsiteY133" fmla="*/ 13462 h 175703"/>
                <a:gd name="connsiteX134" fmla="*/ 6896 w 99130"/>
                <a:gd name="connsiteY134" fmla="*/ 14319 h 175703"/>
                <a:gd name="connsiteX135" fmla="*/ 8706 w 99130"/>
                <a:gd name="connsiteY135" fmla="*/ 18416 h 175703"/>
                <a:gd name="connsiteX136" fmla="*/ 9849 w 99130"/>
                <a:gd name="connsiteY136" fmla="*/ 20416 h 175703"/>
                <a:gd name="connsiteX137" fmla="*/ 9373 w 99130"/>
                <a:gd name="connsiteY137" fmla="*/ 21654 h 175703"/>
                <a:gd name="connsiteX138" fmla="*/ 8135 w 99130"/>
                <a:gd name="connsiteY138" fmla="*/ 21654 h 175703"/>
                <a:gd name="connsiteX139" fmla="*/ 6896 w 99130"/>
                <a:gd name="connsiteY139" fmla="*/ 21082 h 175703"/>
                <a:gd name="connsiteX140" fmla="*/ 6230 w 99130"/>
                <a:gd name="connsiteY140" fmla="*/ 21082 h 175703"/>
                <a:gd name="connsiteX141" fmla="*/ 4134 w 99130"/>
                <a:gd name="connsiteY141" fmla="*/ 37656 h 175703"/>
                <a:gd name="connsiteX142" fmla="*/ 991 w 99130"/>
                <a:gd name="connsiteY142" fmla="*/ 50705 h 175703"/>
                <a:gd name="connsiteX143" fmla="*/ 1944 w 99130"/>
                <a:gd name="connsiteY143" fmla="*/ 95092 h 175703"/>
                <a:gd name="connsiteX144" fmla="*/ 1944 w 99130"/>
                <a:gd name="connsiteY144" fmla="*/ 129572 h 175703"/>
                <a:gd name="connsiteX145" fmla="*/ 1944 w 99130"/>
                <a:gd name="connsiteY145" fmla="*/ 145765 h 175703"/>
                <a:gd name="connsiteX146" fmla="*/ 5754 w 99130"/>
                <a:gd name="connsiteY146" fmla="*/ 156337 h 175703"/>
                <a:gd name="connsiteX147" fmla="*/ 5754 w 99130"/>
                <a:gd name="connsiteY147" fmla="*/ 154718 h 175703"/>
                <a:gd name="connsiteX148" fmla="*/ 7563 w 99130"/>
                <a:gd name="connsiteY148" fmla="*/ 153670 h 175703"/>
                <a:gd name="connsiteX149" fmla="*/ 7563 w 99130"/>
                <a:gd name="connsiteY149" fmla="*/ 156337 h 175703"/>
                <a:gd name="connsiteX150" fmla="*/ 6516 w 99130"/>
                <a:gd name="connsiteY150" fmla="*/ 158719 h 175703"/>
                <a:gd name="connsiteX151" fmla="*/ 8230 w 99130"/>
                <a:gd name="connsiteY151" fmla="*/ 161671 h 175703"/>
                <a:gd name="connsiteX152" fmla="*/ 8230 w 99130"/>
                <a:gd name="connsiteY152" fmla="*/ 161671 h 175703"/>
                <a:gd name="connsiteX153" fmla="*/ 9373 w 99130"/>
                <a:gd name="connsiteY153" fmla="*/ 158909 h 175703"/>
                <a:gd name="connsiteX154" fmla="*/ 11088 w 99130"/>
                <a:gd name="connsiteY154" fmla="*/ 156147 h 175703"/>
                <a:gd name="connsiteX155" fmla="*/ 12612 w 99130"/>
                <a:gd name="connsiteY155" fmla="*/ 157671 h 175703"/>
                <a:gd name="connsiteX156" fmla="*/ 12612 w 99130"/>
                <a:gd name="connsiteY156" fmla="*/ 157766 h 175703"/>
                <a:gd name="connsiteX157" fmla="*/ 11659 w 99130"/>
                <a:gd name="connsiteY157" fmla="*/ 159957 h 175703"/>
                <a:gd name="connsiteX158" fmla="*/ 10230 w 99130"/>
                <a:gd name="connsiteY158" fmla="*/ 163100 h 175703"/>
                <a:gd name="connsiteX159" fmla="*/ 12612 w 99130"/>
                <a:gd name="connsiteY159" fmla="*/ 163957 h 175703"/>
                <a:gd name="connsiteX160" fmla="*/ 14517 w 99130"/>
                <a:gd name="connsiteY160" fmla="*/ 161957 h 175703"/>
                <a:gd name="connsiteX161" fmla="*/ 15659 w 99130"/>
                <a:gd name="connsiteY161" fmla="*/ 159386 h 175703"/>
                <a:gd name="connsiteX162" fmla="*/ 16803 w 99130"/>
                <a:gd name="connsiteY162" fmla="*/ 158528 h 175703"/>
                <a:gd name="connsiteX163" fmla="*/ 15850 w 99130"/>
                <a:gd name="connsiteY163" fmla="*/ 163291 h 175703"/>
                <a:gd name="connsiteX164" fmla="*/ 14802 w 99130"/>
                <a:gd name="connsiteY164" fmla="*/ 164720 h 175703"/>
                <a:gd name="connsiteX165" fmla="*/ 15469 w 99130"/>
                <a:gd name="connsiteY165" fmla="*/ 166243 h 175703"/>
                <a:gd name="connsiteX166" fmla="*/ 14231 w 99130"/>
                <a:gd name="connsiteY166" fmla="*/ 166243 h 175703"/>
                <a:gd name="connsiteX167" fmla="*/ 16898 w 99130"/>
                <a:gd name="connsiteY167" fmla="*/ 163386 h 175703"/>
                <a:gd name="connsiteX168" fmla="*/ 18136 w 99130"/>
                <a:gd name="connsiteY168" fmla="*/ 160433 h 175703"/>
                <a:gd name="connsiteX169" fmla="*/ 16231 w 99130"/>
                <a:gd name="connsiteY169" fmla="*/ 167482 h 175703"/>
                <a:gd name="connsiteX170" fmla="*/ 14612 w 99130"/>
                <a:gd name="connsiteY170" fmla="*/ 169101 h 175703"/>
                <a:gd name="connsiteX171" fmla="*/ 14612 w 99130"/>
                <a:gd name="connsiteY171" fmla="*/ 171292 h 175703"/>
                <a:gd name="connsiteX172" fmla="*/ 16421 w 99130"/>
                <a:gd name="connsiteY172" fmla="*/ 171768 h 175703"/>
                <a:gd name="connsiteX173" fmla="*/ 20517 w 99130"/>
                <a:gd name="connsiteY173" fmla="*/ 168911 h 175703"/>
                <a:gd name="connsiteX174" fmla="*/ 21470 w 99130"/>
                <a:gd name="connsiteY174" fmla="*/ 163767 h 175703"/>
                <a:gd name="connsiteX175" fmla="*/ 22517 w 99130"/>
                <a:gd name="connsiteY175" fmla="*/ 162243 h 175703"/>
                <a:gd name="connsiteX176" fmla="*/ 24137 w 99130"/>
                <a:gd name="connsiteY176" fmla="*/ 163672 h 175703"/>
                <a:gd name="connsiteX177" fmla="*/ 24137 w 99130"/>
                <a:gd name="connsiteY177" fmla="*/ 166148 h 175703"/>
                <a:gd name="connsiteX178" fmla="*/ 24137 w 99130"/>
                <a:gd name="connsiteY178" fmla="*/ 168434 h 175703"/>
                <a:gd name="connsiteX179" fmla="*/ 26899 w 99130"/>
                <a:gd name="connsiteY179" fmla="*/ 168434 h 175703"/>
                <a:gd name="connsiteX180" fmla="*/ 27947 w 99130"/>
                <a:gd name="connsiteY180" fmla="*/ 165576 h 175703"/>
                <a:gd name="connsiteX181" fmla="*/ 27947 w 99130"/>
                <a:gd name="connsiteY181" fmla="*/ 163957 h 175703"/>
                <a:gd name="connsiteX182" fmla="*/ 28518 w 99130"/>
                <a:gd name="connsiteY182" fmla="*/ 170149 h 175703"/>
                <a:gd name="connsiteX183" fmla="*/ 28518 w 99130"/>
                <a:gd name="connsiteY183" fmla="*/ 171768 h 175703"/>
                <a:gd name="connsiteX184" fmla="*/ 29280 w 99130"/>
                <a:gd name="connsiteY184" fmla="*/ 173197 h 175703"/>
                <a:gd name="connsiteX185" fmla="*/ 30042 w 99130"/>
                <a:gd name="connsiteY185" fmla="*/ 173197 h 175703"/>
                <a:gd name="connsiteX186" fmla="*/ 32424 w 99130"/>
                <a:gd name="connsiteY186" fmla="*/ 170054 h 175703"/>
                <a:gd name="connsiteX187" fmla="*/ 32424 w 99130"/>
                <a:gd name="connsiteY187" fmla="*/ 165862 h 175703"/>
                <a:gd name="connsiteX188" fmla="*/ 33186 w 99130"/>
                <a:gd name="connsiteY188" fmla="*/ 164624 h 175703"/>
                <a:gd name="connsiteX189" fmla="*/ 34233 w 99130"/>
                <a:gd name="connsiteY189" fmla="*/ 170720 h 175703"/>
                <a:gd name="connsiteX190" fmla="*/ 36805 w 99130"/>
                <a:gd name="connsiteY190" fmla="*/ 173482 h 175703"/>
                <a:gd name="connsiteX191" fmla="*/ 39091 w 99130"/>
                <a:gd name="connsiteY191" fmla="*/ 173482 h 175703"/>
                <a:gd name="connsiteX192" fmla="*/ 39091 w 99130"/>
                <a:gd name="connsiteY192" fmla="*/ 172435 h 175703"/>
                <a:gd name="connsiteX193" fmla="*/ 36710 w 99130"/>
                <a:gd name="connsiteY193" fmla="*/ 168339 h 175703"/>
                <a:gd name="connsiteX194" fmla="*/ 36043 w 99130"/>
                <a:gd name="connsiteY194" fmla="*/ 163767 h 175703"/>
                <a:gd name="connsiteX195" fmla="*/ 37758 w 99130"/>
                <a:gd name="connsiteY195" fmla="*/ 164720 h 175703"/>
                <a:gd name="connsiteX196" fmla="*/ 38329 w 99130"/>
                <a:gd name="connsiteY196" fmla="*/ 166910 h 175703"/>
                <a:gd name="connsiteX197" fmla="*/ 38329 w 99130"/>
                <a:gd name="connsiteY197" fmla="*/ 166910 h 175703"/>
                <a:gd name="connsiteX198" fmla="*/ 39567 w 99130"/>
                <a:gd name="connsiteY198" fmla="*/ 165482 h 175703"/>
                <a:gd name="connsiteX199" fmla="*/ 40329 w 99130"/>
                <a:gd name="connsiteY199" fmla="*/ 163672 h 175703"/>
                <a:gd name="connsiteX200" fmla="*/ 41282 w 99130"/>
                <a:gd name="connsiteY200" fmla="*/ 168911 h 175703"/>
                <a:gd name="connsiteX201" fmla="*/ 45568 w 99130"/>
                <a:gd name="connsiteY201" fmla="*/ 175197 h 175703"/>
                <a:gd name="connsiteX202" fmla="*/ 46616 w 99130"/>
                <a:gd name="connsiteY202" fmla="*/ 175197 h 175703"/>
                <a:gd name="connsiteX203" fmla="*/ 48140 w 99130"/>
                <a:gd name="connsiteY203" fmla="*/ 173311 h 175703"/>
                <a:gd name="connsiteX204" fmla="*/ 48140 w 99130"/>
                <a:gd name="connsiteY204" fmla="*/ 173292 h 175703"/>
                <a:gd name="connsiteX205" fmla="*/ 47378 w 99130"/>
                <a:gd name="connsiteY205" fmla="*/ 170720 h 175703"/>
                <a:gd name="connsiteX206" fmla="*/ 46521 w 99130"/>
                <a:gd name="connsiteY206" fmla="*/ 167101 h 175703"/>
                <a:gd name="connsiteX207" fmla="*/ 47949 w 99130"/>
                <a:gd name="connsiteY207" fmla="*/ 164148 h 175703"/>
                <a:gd name="connsiteX208" fmla="*/ 50235 w 99130"/>
                <a:gd name="connsiteY208" fmla="*/ 166053 h 175703"/>
                <a:gd name="connsiteX209" fmla="*/ 51188 w 99130"/>
                <a:gd name="connsiteY209" fmla="*/ 169196 h 175703"/>
                <a:gd name="connsiteX210" fmla="*/ 53950 w 99130"/>
                <a:gd name="connsiteY210" fmla="*/ 169196 h 175703"/>
                <a:gd name="connsiteX211" fmla="*/ 53950 w 99130"/>
                <a:gd name="connsiteY211" fmla="*/ 167958 h 175703"/>
                <a:gd name="connsiteX212" fmla="*/ 52712 w 99130"/>
                <a:gd name="connsiteY212" fmla="*/ 165386 h 175703"/>
                <a:gd name="connsiteX213" fmla="*/ 52712 w 99130"/>
                <a:gd name="connsiteY213" fmla="*/ 162624 h 175703"/>
                <a:gd name="connsiteX214" fmla="*/ 54502 w 99130"/>
                <a:gd name="connsiteY214" fmla="*/ 162043 h 175703"/>
                <a:gd name="connsiteX215" fmla="*/ 54521 w 99130"/>
                <a:gd name="connsiteY215" fmla="*/ 162052 h 175703"/>
                <a:gd name="connsiteX216" fmla="*/ 55665 w 99130"/>
                <a:gd name="connsiteY216" fmla="*/ 164053 h 175703"/>
                <a:gd name="connsiteX217" fmla="*/ 56617 w 99130"/>
                <a:gd name="connsiteY217" fmla="*/ 169767 h 175703"/>
                <a:gd name="connsiteX218" fmla="*/ 57379 w 99130"/>
                <a:gd name="connsiteY218" fmla="*/ 172530 h 175703"/>
                <a:gd name="connsiteX219" fmla="*/ 59284 w 99130"/>
                <a:gd name="connsiteY219" fmla="*/ 174530 h 175703"/>
                <a:gd name="connsiteX220" fmla="*/ 60999 w 99130"/>
                <a:gd name="connsiteY220" fmla="*/ 174530 h 175703"/>
                <a:gd name="connsiteX221" fmla="*/ 61856 w 99130"/>
                <a:gd name="connsiteY221" fmla="*/ 173197 h 175703"/>
                <a:gd name="connsiteX222" fmla="*/ 61189 w 99130"/>
                <a:gd name="connsiteY222" fmla="*/ 171863 h 175703"/>
                <a:gd name="connsiteX223" fmla="*/ 59570 w 99130"/>
                <a:gd name="connsiteY223" fmla="*/ 167672 h 175703"/>
                <a:gd name="connsiteX224" fmla="*/ 60141 w 99130"/>
                <a:gd name="connsiteY224" fmla="*/ 166148 h 175703"/>
                <a:gd name="connsiteX225" fmla="*/ 61189 w 99130"/>
                <a:gd name="connsiteY225" fmla="*/ 166148 h 175703"/>
                <a:gd name="connsiteX226" fmla="*/ 62523 w 99130"/>
                <a:gd name="connsiteY226" fmla="*/ 168529 h 175703"/>
                <a:gd name="connsiteX227" fmla="*/ 63570 w 99130"/>
                <a:gd name="connsiteY227" fmla="*/ 171006 h 175703"/>
                <a:gd name="connsiteX228" fmla="*/ 65923 w 99130"/>
                <a:gd name="connsiteY228" fmla="*/ 171596 h 175703"/>
                <a:gd name="connsiteX229" fmla="*/ 65951 w 99130"/>
                <a:gd name="connsiteY229" fmla="*/ 171577 h 175703"/>
                <a:gd name="connsiteX230" fmla="*/ 66428 w 99130"/>
                <a:gd name="connsiteY230" fmla="*/ 169577 h 175703"/>
                <a:gd name="connsiteX231" fmla="*/ 65380 w 99130"/>
                <a:gd name="connsiteY231" fmla="*/ 167768 h 175703"/>
                <a:gd name="connsiteX232" fmla="*/ 62427 w 99130"/>
                <a:gd name="connsiteY232" fmla="*/ 161576 h 175703"/>
                <a:gd name="connsiteX233" fmla="*/ 62904 w 99130"/>
                <a:gd name="connsiteY233" fmla="*/ 159576 h 175703"/>
                <a:gd name="connsiteX234" fmla="*/ 64142 w 99130"/>
                <a:gd name="connsiteY234" fmla="*/ 159576 h 175703"/>
                <a:gd name="connsiteX235" fmla="*/ 64809 w 99130"/>
                <a:gd name="connsiteY235" fmla="*/ 160814 h 175703"/>
                <a:gd name="connsiteX236" fmla="*/ 65666 w 99130"/>
                <a:gd name="connsiteY236" fmla="*/ 163100 h 175703"/>
                <a:gd name="connsiteX237" fmla="*/ 67380 w 99130"/>
                <a:gd name="connsiteY237" fmla="*/ 165386 h 175703"/>
                <a:gd name="connsiteX238" fmla="*/ 69762 w 99130"/>
                <a:gd name="connsiteY238" fmla="*/ 164624 h 175703"/>
                <a:gd name="connsiteX239" fmla="*/ 68904 w 99130"/>
                <a:gd name="connsiteY239" fmla="*/ 162338 h 175703"/>
                <a:gd name="connsiteX240" fmla="*/ 68047 w 99130"/>
                <a:gd name="connsiteY240" fmla="*/ 160338 h 175703"/>
                <a:gd name="connsiteX241" fmla="*/ 68047 w 99130"/>
                <a:gd name="connsiteY241" fmla="*/ 159290 h 175703"/>
                <a:gd name="connsiteX242" fmla="*/ 68047 w 99130"/>
                <a:gd name="connsiteY242" fmla="*/ 158814 h 175703"/>
                <a:gd name="connsiteX243" fmla="*/ 70809 w 99130"/>
                <a:gd name="connsiteY243" fmla="*/ 159576 h 175703"/>
                <a:gd name="connsiteX244" fmla="*/ 71571 w 99130"/>
                <a:gd name="connsiteY244" fmla="*/ 162624 h 175703"/>
                <a:gd name="connsiteX245" fmla="*/ 72048 w 99130"/>
                <a:gd name="connsiteY245" fmla="*/ 165672 h 175703"/>
                <a:gd name="connsiteX246" fmla="*/ 72619 w 99130"/>
                <a:gd name="connsiteY246" fmla="*/ 166339 h 175703"/>
                <a:gd name="connsiteX247" fmla="*/ 74143 w 99130"/>
                <a:gd name="connsiteY247" fmla="*/ 166339 h 175703"/>
                <a:gd name="connsiteX248" fmla="*/ 75096 w 99130"/>
                <a:gd name="connsiteY248" fmla="*/ 165576 h 175703"/>
                <a:gd name="connsiteX249" fmla="*/ 75096 w 99130"/>
                <a:gd name="connsiteY249" fmla="*/ 161862 h 175703"/>
                <a:gd name="connsiteX250" fmla="*/ 73095 w 99130"/>
                <a:gd name="connsiteY250" fmla="*/ 158528 h 175703"/>
                <a:gd name="connsiteX251" fmla="*/ 73095 w 99130"/>
                <a:gd name="connsiteY251" fmla="*/ 156528 h 175703"/>
                <a:gd name="connsiteX252" fmla="*/ 74905 w 99130"/>
                <a:gd name="connsiteY252" fmla="*/ 156528 h 175703"/>
                <a:gd name="connsiteX253" fmla="*/ 75858 w 99130"/>
                <a:gd name="connsiteY253" fmla="*/ 158338 h 175703"/>
                <a:gd name="connsiteX254" fmla="*/ 75858 w 99130"/>
                <a:gd name="connsiteY254" fmla="*/ 159671 h 175703"/>
                <a:gd name="connsiteX255" fmla="*/ 76905 w 99130"/>
                <a:gd name="connsiteY255" fmla="*/ 160529 h 175703"/>
                <a:gd name="connsiteX256" fmla="*/ 78525 w 99130"/>
                <a:gd name="connsiteY256" fmla="*/ 158814 h 175703"/>
                <a:gd name="connsiteX257" fmla="*/ 78525 w 99130"/>
                <a:gd name="connsiteY257" fmla="*/ 156147 h 175703"/>
                <a:gd name="connsiteX258" fmla="*/ 79477 w 99130"/>
                <a:gd name="connsiteY258" fmla="*/ 155480 h 175703"/>
                <a:gd name="connsiteX259" fmla="*/ 80906 w 99130"/>
                <a:gd name="connsiteY259" fmla="*/ 155480 h 175703"/>
                <a:gd name="connsiteX260" fmla="*/ 81477 w 99130"/>
                <a:gd name="connsiteY260" fmla="*/ 156718 h 175703"/>
                <a:gd name="connsiteX261" fmla="*/ 82811 w 99130"/>
                <a:gd name="connsiteY261" fmla="*/ 159862 h 175703"/>
                <a:gd name="connsiteX262" fmla="*/ 85573 w 99130"/>
                <a:gd name="connsiteY262" fmla="*/ 161671 h 175703"/>
                <a:gd name="connsiteX263" fmla="*/ 87192 w 99130"/>
                <a:gd name="connsiteY263" fmla="*/ 160814 h 175703"/>
                <a:gd name="connsiteX264" fmla="*/ 87192 w 99130"/>
                <a:gd name="connsiteY264" fmla="*/ 159957 h 175703"/>
                <a:gd name="connsiteX265" fmla="*/ 85287 w 99130"/>
                <a:gd name="connsiteY265" fmla="*/ 155957 h 175703"/>
                <a:gd name="connsiteX266" fmla="*/ 84240 w 99130"/>
                <a:gd name="connsiteY266" fmla="*/ 153861 h 175703"/>
                <a:gd name="connsiteX267" fmla="*/ 84240 w 99130"/>
                <a:gd name="connsiteY267" fmla="*/ 152718 h 175703"/>
                <a:gd name="connsiteX268" fmla="*/ 85478 w 99130"/>
                <a:gd name="connsiteY268" fmla="*/ 152718 h 175703"/>
                <a:gd name="connsiteX269" fmla="*/ 86716 w 99130"/>
                <a:gd name="connsiteY269" fmla="*/ 153289 h 175703"/>
                <a:gd name="connsiteX270" fmla="*/ 87859 w 99130"/>
                <a:gd name="connsiteY270" fmla="*/ 152432 h 175703"/>
                <a:gd name="connsiteX271" fmla="*/ 87859 w 99130"/>
                <a:gd name="connsiteY271" fmla="*/ 150908 h 175703"/>
                <a:gd name="connsiteX272" fmla="*/ 87859 w 99130"/>
                <a:gd name="connsiteY272" fmla="*/ 149861 h 175703"/>
                <a:gd name="connsiteX273" fmla="*/ 89097 w 99130"/>
                <a:gd name="connsiteY273" fmla="*/ 148432 h 175703"/>
                <a:gd name="connsiteX274" fmla="*/ 90240 w 99130"/>
                <a:gd name="connsiteY274" fmla="*/ 149384 h 175703"/>
                <a:gd name="connsiteX275" fmla="*/ 90240 w 99130"/>
                <a:gd name="connsiteY275" fmla="*/ 150908 h 175703"/>
                <a:gd name="connsiteX276" fmla="*/ 90240 w 99130"/>
                <a:gd name="connsiteY276" fmla="*/ 152432 h 175703"/>
                <a:gd name="connsiteX277" fmla="*/ 90240 w 99130"/>
                <a:gd name="connsiteY277" fmla="*/ 153003 h 175703"/>
                <a:gd name="connsiteX278" fmla="*/ 90907 w 99130"/>
                <a:gd name="connsiteY278" fmla="*/ 154052 h 175703"/>
                <a:gd name="connsiteX279" fmla="*/ 93193 w 99130"/>
                <a:gd name="connsiteY279" fmla="*/ 152432 h 175703"/>
                <a:gd name="connsiteX280" fmla="*/ 93193 w 99130"/>
                <a:gd name="connsiteY280" fmla="*/ 149003 h 175703"/>
                <a:gd name="connsiteX281" fmla="*/ 93193 w 99130"/>
                <a:gd name="connsiteY281" fmla="*/ 147289 h 175703"/>
                <a:gd name="connsiteX282" fmla="*/ 94336 w 99130"/>
                <a:gd name="connsiteY282" fmla="*/ 145288 h 175703"/>
                <a:gd name="connsiteX283" fmla="*/ 95670 w 99130"/>
                <a:gd name="connsiteY283" fmla="*/ 147575 h 175703"/>
                <a:gd name="connsiteX284" fmla="*/ 95193 w 99130"/>
                <a:gd name="connsiteY284" fmla="*/ 150337 h 175703"/>
                <a:gd name="connsiteX285" fmla="*/ 95860 w 99130"/>
                <a:gd name="connsiteY285" fmla="*/ 152813 h 175703"/>
                <a:gd name="connsiteX286" fmla="*/ 97575 w 99130"/>
                <a:gd name="connsiteY286" fmla="*/ 151575 h 175703"/>
                <a:gd name="connsiteX287" fmla="*/ 97575 w 99130"/>
                <a:gd name="connsiteY287" fmla="*/ 149289 h 175703"/>
                <a:gd name="connsiteX288" fmla="*/ 99099 w 99130"/>
                <a:gd name="connsiteY288" fmla="*/ 148146 h 175703"/>
                <a:gd name="connsiteX289" fmla="*/ 98146 w 99130"/>
                <a:gd name="connsiteY289" fmla="*/ 138621 h 175703"/>
                <a:gd name="connsiteX290" fmla="*/ 91288 w 99130"/>
                <a:gd name="connsiteY290" fmla="*/ 87567 h 17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99130" h="175703">
                  <a:moveTo>
                    <a:pt x="91288" y="87567"/>
                  </a:moveTo>
                  <a:cubicBezTo>
                    <a:pt x="88059" y="70603"/>
                    <a:pt x="88421" y="53144"/>
                    <a:pt x="92336" y="36322"/>
                  </a:cubicBezTo>
                  <a:cubicBezTo>
                    <a:pt x="93755" y="32103"/>
                    <a:pt x="94936" y="27817"/>
                    <a:pt x="95860" y="23464"/>
                  </a:cubicBezTo>
                  <a:cubicBezTo>
                    <a:pt x="95860" y="22416"/>
                    <a:pt x="95860" y="21368"/>
                    <a:pt x="95860" y="20320"/>
                  </a:cubicBezTo>
                  <a:lnTo>
                    <a:pt x="95860" y="20320"/>
                  </a:lnTo>
                  <a:cubicBezTo>
                    <a:pt x="95317" y="20263"/>
                    <a:pt x="94869" y="19892"/>
                    <a:pt x="94717" y="19368"/>
                  </a:cubicBezTo>
                  <a:cubicBezTo>
                    <a:pt x="94622" y="18863"/>
                    <a:pt x="94622" y="18349"/>
                    <a:pt x="94717" y="17844"/>
                  </a:cubicBezTo>
                  <a:lnTo>
                    <a:pt x="94717" y="16320"/>
                  </a:lnTo>
                  <a:cubicBezTo>
                    <a:pt x="94717" y="16320"/>
                    <a:pt x="94717" y="15272"/>
                    <a:pt x="94050" y="15177"/>
                  </a:cubicBezTo>
                  <a:cubicBezTo>
                    <a:pt x="93384" y="15082"/>
                    <a:pt x="92431" y="15748"/>
                    <a:pt x="91859" y="16796"/>
                  </a:cubicBezTo>
                  <a:cubicBezTo>
                    <a:pt x="91431" y="17901"/>
                    <a:pt x="91431" y="19120"/>
                    <a:pt x="91859" y="20225"/>
                  </a:cubicBezTo>
                  <a:cubicBezTo>
                    <a:pt x="92041" y="20778"/>
                    <a:pt x="92041" y="21378"/>
                    <a:pt x="91859" y="21940"/>
                  </a:cubicBezTo>
                  <a:cubicBezTo>
                    <a:pt x="91193" y="23559"/>
                    <a:pt x="90621" y="23083"/>
                    <a:pt x="90717" y="24035"/>
                  </a:cubicBezTo>
                  <a:lnTo>
                    <a:pt x="90717" y="24035"/>
                  </a:lnTo>
                  <a:cubicBezTo>
                    <a:pt x="90717" y="21749"/>
                    <a:pt x="89764" y="22511"/>
                    <a:pt x="89383" y="21654"/>
                  </a:cubicBezTo>
                  <a:cubicBezTo>
                    <a:pt x="89164" y="20711"/>
                    <a:pt x="89335" y="19711"/>
                    <a:pt x="89859" y="18892"/>
                  </a:cubicBezTo>
                  <a:cubicBezTo>
                    <a:pt x="89859" y="17939"/>
                    <a:pt x="89859" y="16606"/>
                    <a:pt x="89097" y="16415"/>
                  </a:cubicBezTo>
                  <a:cubicBezTo>
                    <a:pt x="88335" y="16225"/>
                    <a:pt x="87764" y="16987"/>
                    <a:pt x="87478" y="17749"/>
                  </a:cubicBezTo>
                  <a:cubicBezTo>
                    <a:pt x="87516" y="18510"/>
                    <a:pt x="87516" y="19273"/>
                    <a:pt x="87478" y="20035"/>
                  </a:cubicBezTo>
                  <a:cubicBezTo>
                    <a:pt x="87478" y="20702"/>
                    <a:pt x="86430" y="21368"/>
                    <a:pt x="85763" y="21082"/>
                  </a:cubicBezTo>
                  <a:cubicBezTo>
                    <a:pt x="85097" y="20797"/>
                    <a:pt x="85097" y="19368"/>
                    <a:pt x="85763" y="18416"/>
                  </a:cubicBezTo>
                  <a:lnTo>
                    <a:pt x="87192" y="15272"/>
                  </a:lnTo>
                  <a:cubicBezTo>
                    <a:pt x="87288" y="14672"/>
                    <a:pt x="87288" y="14062"/>
                    <a:pt x="87192" y="13462"/>
                  </a:cubicBezTo>
                  <a:cubicBezTo>
                    <a:pt x="87221" y="12853"/>
                    <a:pt x="86821" y="12300"/>
                    <a:pt x="86240" y="12129"/>
                  </a:cubicBezTo>
                  <a:cubicBezTo>
                    <a:pt x="85478" y="12129"/>
                    <a:pt x="84906" y="12700"/>
                    <a:pt x="84525" y="13272"/>
                  </a:cubicBezTo>
                  <a:cubicBezTo>
                    <a:pt x="84030" y="14129"/>
                    <a:pt x="83678" y="15062"/>
                    <a:pt x="83478" y="16034"/>
                  </a:cubicBezTo>
                  <a:cubicBezTo>
                    <a:pt x="83478" y="17272"/>
                    <a:pt x="82906" y="18796"/>
                    <a:pt x="81668" y="18892"/>
                  </a:cubicBezTo>
                  <a:cubicBezTo>
                    <a:pt x="80849" y="18796"/>
                    <a:pt x="80230" y="18101"/>
                    <a:pt x="80239" y="17272"/>
                  </a:cubicBezTo>
                  <a:cubicBezTo>
                    <a:pt x="80258" y="16444"/>
                    <a:pt x="80601" y="15663"/>
                    <a:pt x="81192" y="15082"/>
                  </a:cubicBezTo>
                  <a:cubicBezTo>
                    <a:pt x="81954" y="14129"/>
                    <a:pt x="82906" y="12986"/>
                    <a:pt x="82525" y="11938"/>
                  </a:cubicBezTo>
                  <a:cubicBezTo>
                    <a:pt x="82096" y="11053"/>
                    <a:pt x="81068" y="10643"/>
                    <a:pt x="80144" y="10986"/>
                  </a:cubicBezTo>
                  <a:cubicBezTo>
                    <a:pt x="79306" y="11443"/>
                    <a:pt x="78658" y="12186"/>
                    <a:pt x="78334" y="13082"/>
                  </a:cubicBezTo>
                  <a:cubicBezTo>
                    <a:pt x="78334" y="13939"/>
                    <a:pt x="77667" y="14796"/>
                    <a:pt x="77191" y="15653"/>
                  </a:cubicBezTo>
                  <a:cubicBezTo>
                    <a:pt x="76715" y="16511"/>
                    <a:pt x="76620" y="16606"/>
                    <a:pt x="76143" y="16511"/>
                  </a:cubicBezTo>
                  <a:cubicBezTo>
                    <a:pt x="75600" y="14882"/>
                    <a:pt x="75924" y="13091"/>
                    <a:pt x="77000" y="11748"/>
                  </a:cubicBezTo>
                  <a:cubicBezTo>
                    <a:pt x="77458" y="11319"/>
                    <a:pt x="77810" y="10805"/>
                    <a:pt x="78048" y="10224"/>
                  </a:cubicBezTo>
                  <a:cubicBezTo>
                    <a:pt x="78286" y="9691"/>
                    <a:pt x="78039" y="9071"/>
                    <a:pt x="77515" y="8843"/>
                  </a:cubicBezTo>
                  <a:cubicBezTo>
                    <a:pt x="77467" y="8824"/>
                    <a:pt x="77429" y="8805"/>
                    <a:pt x="77382" y="8795"/>
                  </a:cubicBezTo>
                  <a:lnTo>
                    <a:pt x="76715" y="8795"/>
                  </a:lnTo>
                  <a:cubicBezTo>
                    <a:pt x="75486" y="9300"/>
                    <a:pt x="74562" y="10357"/>
                    <a:pt x="74238" y="11653"/>
                  </a:cubicBezTo>
                  <a:cubicBezTo>
                    <a:pt x="74238" y="12700"/>
                    <a:pt x="74238" y="14034"/>
                    <a:pt x="73000" y="14605"/>
                  </a:cubicBezTo>
                  <a:cubicBezTo>
                    <a:pt x="72229" y="12100"/>
                    <a:pt x="72924" y="9376"/>
                    <a:pt x="74810" y="7557"/>
                  </a:cubicBezTo>
                  <a:cubicBezTo>
                    <a:pt x="75419" y="7090"/>
                    <a:pt x="75962" y="6547"/>
                    <a:pt x="76429" y="5938"/>
                  </a:cubicBezTo>
                  <a:cubicBezTo>
                    <a:pt x="77067" y="5309"/>
                    <a:pt x="77077" y="4290"/>
                    <a:pt x="76448" y="3651"/>
                  </a:cubicBezTo>
                  <a:cubicBezTo>
                    <a:pt x="76000" y="3185"/>
                    <a:pt x="75315" y="3042"/>
                    <a:pt x="74715" y="3271"/>
                  </a:cubicBezTo>
                  <a:cubicBezTo>
                    <a:pt x="72943" y="3385"/>
                    <a:pt x="71400" y="4490"/>
                    <a:pt x="70714" y="6128"/>
                  </a:cubicBezTo>
                  <a:cubicBezTo>
                    <a:pt x="70171" y="7795"/>
                    <a:pt x="69819" y="9519"/>
                    <a:pt x="69666" y="11272"/>
                  </a:cubicBezTo>
                  <a:cubicBezTo>
                    <a:pt x="69666" y="11843"/>
                    <a:pt x="69666" y="12605"/>
                    <a:pt x="68714" y="12796"/>
                  </a:cubicBezTo>
                  <a:cubicBezTo>
                    <a:pt x="67761" y="12986"/>
                    <a:pt x="67190" y="12224"/>
                    <a:pt x="67095" y="11367"/>
                  </a:cubicBezTo>
                  <a:cubicBezTo>
                    <a:pt x="66961" y="10548"/>
                    <a:pt x="66961" y="9710"/>
                    <a:pt x="67095" y="8891"/>
                  </a:cubicBezTo>
                  <a:cubicBezTo>
                    <a:pt x="67523" y="8157"/>
                    <a:pt x="67523" y="7243"/>
                    <a:pt x="67095" y="6509"/>
                  </a:cubicBezTo>
                  <a:cubicBezTo>
                    <a:pt x="66390" y="5795"/>
                    <a:pt x="65247" y="5795"/>
                    <a:pt x="64532" y="6500"/>
                  </a:cubicBezTo>
                  <a:cubicBezTo>
                    <a:pt x="64532" y="6500"/>
                    <a:pt x="64523" y="6509"/>
                    <a:pt x="64523" y="6509"/>
                  </a:cubicBezTo>
                  <a:cubicBezTo>
                    <a:pt x="63913" y="7319"/>
                    <a:pt x="63513" y="8272"/>
                    <a:pt x="63380" y="9271"/>
                  </a:cubicBezTo>
                  <a:lnTo>
                    <a:pt x="63380" y="10986"/>
                  </a:lnTo>
                  <a:cubicBezTo>
                    <a:pt x="62437" y="9062"/>
                    <a:pt x="62237" y="6862"/>
                    <a:pt x="62808" y="4794"/>
                  </a:cubicBezTo>
                  <a:cubicBezTo>
                    <a:pt x="62894" y="4261"/>
                    <a:pt x="62894" y="3709"/>
                    <a:pt x="62808" y="3175"/>
                  </a:cubicBezTo>
                  <a:cubicBezTo>
                    <a:pt x="62808" y="2604"/>
                    <a:pt x="62808" y="1937"/>
                    <a:pt x="62142" y="1747"/>
                  </a:cubicBezTo>
                  <a:lnTo>
                    <a:pt x="61856" y="1747"/>
                  </a:lnTo>
                  <a:cubicBezTo>
                    <a:pt x="60503" y="2195"/>
                    <a:pt x="59579" y="3461"/>
                    <a:pt x="59570" y="4890"/>
                  </a:cubicBezTo>
                  <a:cubicBezTo>
                    <a:pt x="59475" y="6290"/>
                    <a:pt x="59475" y="7690"/>
                    <a:pt x="59570" y="9081"/>
                  </a:cubicBezTo>
                  <a:cubicBezTo>
                    <a:pt x="59570" y="9652"/>
                    <a:pt x="59570" y="10414"/>
                    <a:pt x="58808" y="10319"/>
                  </a:cubicBezTo>
                  <a:cubicBezTo>
                    <a:pt x="57760" y="8509"/>
                    <a:pt x="58808" y="6128"/>
                    <a:pt x="57855" y="4128"/>
                  </a:cubicBezTo>
                  <a:cubicBezTo>
                    <a:pt x="57198" y="3014"/>
                    <a:pt x="56284" y="2061"/>
                    <a:pt x="55188" y="1366"/>
                  </a:cubicBezTo>
                  <a:cubicBezTo>
                    <a:pt x="54521" y="1366"/>
                    <a:pt x="53283" y="603"/>
                    <a:pt x="52998" y="1366"/>
                  </a:cubicBezTo>
                  <a:cubicBezTo>
                    <a:pt x="52855" y="1670"/>
                    <a:pt x="52855" y="2013"/>
                    <a:pt x="52998" y="2318"/>
                  </a:cubicBezTo>
                  <a:cubicBezTo>
                    <a:pt x="53664" y="3842"/>
                    <a:pt x="54617" y="5080"/>
                    <a:pt x="55284" y="6509"/>
                  </a:cubicBezTo>
                  <a:cubicBezTo>
                    <a:pt x="56160" y="7862"/>
                    <a:pt x="56407" y="9528"/>
                    <a:pt x="55950" y="11081"/>
                  </a:cubicBezTo>
                  <a:cubicBezTo>
                    <a:pt x="55379" y="11081"/>
                    <a:pt x="54521" y="11081"/>
                    <a:pt x="54331" y="10128"/>
                  </a:cubicBezTo>
                  <a:cubicBezTo>
                    <a:pt x="54169" y="9386"/>
                    <a:pt x="53941" y="8652"/>
                    <a:pt x="53664" y="7938"/>
                  </a:cubicBezTo>
                  <a:cubicBezTo>
                    <a:pt x="52998" y="7938"/>
                    <a:pt x="52521" y="8605"/>
                    <a:pt x="52521" y="9271"/>
                  </a:cubicBezTo>
                  <a:cubicBezTo>
                    <a:pt x="52521" y="9938"/>
                    <a:pt x="52521" y="10986"/>
                    <a:pt x="51759" y="11081"/>
                  </a:cubicBezTo>
                  <a:cubicBezTo>
                    <a:pt x="51007" y="9471"/>
                    <a:pt x="50683" y="7709"/>
                    <a:pt x="50807" y="5938"/>
                  </a:cubicBezTo>
                  <a:cubicBezTo>
                    <a:pt x="50521" y="3280"/>
                    <a:pt x="48949" y="937"/>
                    <a:pt x="46616" y="-349"/>
                  </a:cubicBezTo>
                  <a:cubicBezTo>
                    <a:pt x="46273" y="-416"/>
                    <a:pt x="45911" y="-416"/>
                    <a:pt x="45568" y="-349"/>
                  </a:cubicBezTo>
                  <a:cubicBezTo>
                    <a:pt x="44616" y="-349"/>
                    <a:pt x="44044" y="699"/>
                    <a:pt x="44044" y="1556"/>
                  </a:cubicBezTo>
                  <a:cubicBezTo>
                    <a:pt x="44139" y="2452"/>
                    <a:pt x="44397" y="3328"/>
                    <a:pt x="44806" y="4128"/>
                  </a:cubicBezTo>
                  <a:cubicBezTo>
                    <a:pt x="45273" y="5319"/>
                    <a:pt x="45559" y="6566"/>
                    <a:pt x="45663" y="7842"/>
                  </a:cubicBezTo>
                  <a:cubicBezTo>
                    <a:pt x="45663" y="8985"/>
                    <a:pt x="45663" y="10510"/>
                    <a:pt x="44234" y="10795"/>
                  </a:cubicBezTo>
                  <a:cubicBezTo>
                    <a:pt x="42806" y="11081"/>
                    <a:pt x="42329" y="9938"/>
                    <a:pt x="41949" y="8891"/>
                  </a:cubicBezTo>
                  <a:cubicBezTo>
                    <a:pt x="41806" y="7776"/>
                    <a:pt x="41520" y="6690"/>
                    <a:pt x="41091" y="5652"/>
                  </a:cubicBezTo>
                  <a:cubicBezTo>
                    <a:pt x="40425" y="4794"/>
                    <a:pt x="38900" y="4318"/>
                    <a:pt x="38329" y="5652"/>
                  </a:cubicBezTo>
                  <a:cubicBezTo>
                    <a:pt x="38186" y="6052"/>
                    <a:pt x="38186" y="6490"/>
                    <a:pt x="38329" y="6890"/>
                  </a:cubicBezTo>
                  <a:cubicBezTo>
                    <a:pt x="38653" y="7776"/>
                    <a:pt x="39034" y="8633"/>
                    <a:pt x="39472" y="9462"/>
                  </a:cubicBezTo>
                  <a:cubicBezTo>
                    <a:pt x="39901" y="10338"/>
                    <a:pt x="39901" y="11357"/>
                    <a:pt x="39472" y="12224"/>
                  </a:cubicBezTo>
                  <a:cubicBezTo>
                    <a:pt x="39072" y="12815"/>
                    <a:pt x="38329" y="13053"/>
                    <a:pt x="37662" y="12796"/>
                  </a:cubicBezTo>
                  <a:cubicBezTo>
                    <a:pt x="36900" y="12796"/>
                    <a:pt x="36710" y="11557"/>
                    <a:pt x="36519" y="10795"/>
                  </a:cubicBezTo>
                  <a:lnTo>
                    <a:pt x="35567" y="4985"/>
                  </a:lnTo>
                  <a:cubicBezTo>
                    <a:pt x="35405" y="4071"/>
                    <a:pt x="35148" y="3175"/>
                    <a:pt x="34805" y="2318"/>
                  </a:cubicBezTo>
                  <a:cubicBezTo>
                    <a:pt x="34500" y="1404"/>
                    <a:pt x="33852" y="651"/>
                    <a:pt x="32995" y="223"/>
                  </a:cubicBezTo>
                  <a:cubicBezTo>
                    <a:pt x="32443" y="-6"/>
                    <a:pt x="31833" y="-6"/>
                    <a:pt x="31280" y="223"/>
                  </a:cubicBezTo>
                  <a:cubicBezTo>
                    <a:pt x="30766" y="470"/>
                    <a:pt x="30433" y="985"/>
                    <a:pt x="30423" y="1556"/>
                  </a:cubicBezTo>
                  <a:cubicBezTo>
                    <a:pt x="30547" y="2042"/>
                    <a:pt x="30776" y="2499"/>
                    <a:pt x="31090" y="2890"/>
                  </a:cubicBezTo>
                  <a:cubicBezTo>
                    <a:pt x="31938" y="4109"/>
                    <a:pt x="32500" y="5509"/>
                    <a:pt x="32709" y="6986"/>
                  </a:cubicBezTo>
                  <a:cubicBezTo>
                    <a:pt x="32709" y="7557"/>
                    <a:pt x="32709" y="8319"/>
                    <a:pt x="32138" y="8605"/>
                  </a:cubicBezTo>
                  <a:cubicBezTo>
                    <a:pt x="31804" y="8748"/>
                    <a:pt x="31423" y="8748"/>
                    <a:pt x="31090" y="8605"/>
                  </a:cubicBezTo>
                  <a:cubicBezTo>
                    <a:pt x="30414" y="7966"/>
                    <a:pt x="29947" y="7138"/>
                    <a:pt x="29757" y="6223"/>
                  </a:cubicBezTo>
                  <a:cubicBezTo>
                    <a:pt x="29623" y="5309"/>
                    <a:pt x="29299" y="4433"/>
                    <a:pt x="28804" y="3651"/>
                  </a:cubicBezTo>
                  <a:cubicBezTo>
                    <a:pt x="28090" y="3042"/>
                    <a:pt x="27042" y="3042"/>
                    <a:pt x="26328" y="3651"/>
                  </a:cubicBezTo>
                  <a:cubicBezTo>
                    <a:pt x="25985" y="4242"/>
                    <a:pt x="25985" y="4966"/>
                    <a:pt x="26328" y="5557"/>
                  </a:cubicBezTo>
                  <a:cubicBezTo>
                    <a:pt x="26518" y="6262"/>
                    <a:pt x="26880" y="6919"/>
                    <a:pt x="27375" y="7462"/>
                  </a:cubicBezTo>
                  <a:cubicBezTo>
                    <a:pt x="28690" y="9338"/>
                    <a:pt x="29661" y="11434"/>
                    <a:pt x="30233" y="13653"/>
                  </a:cubicBezTo>
                  <a:cubicBezTo>
                    <a:pt x="30233" y="14319"/>
                    <a:pt x="30233" y="15368"/>
                    <a:pt x="30233" y="15653"/>
                  </a:cubicBezTo>
                  <a:cubicBezTo>
                    <a:pt x="29861" y="15920"/>
                    <a:pt x="29366" y="15920"/>
                    <a:pt x="28995" y="15653"/>
                  </a:cubicBezTo>
                  <a:cubicBezTo>
                    <a:pt x="28680" y="15262"/>
                    <a:pt x="28452" y="14805"/>
                    <a:pt x="28328" y="14319"/>
                  </a:cubicBezTo>
                  <a:cubicBezTo>
                    <a:pt x="28080" y="13539"/>
                    <a:pt x="27794" y="12776"/>
                    <a:pt x="27471" y="12033"/>
                  </a:cubicBezTo>
                  <a:cubicBezTo>
                    <a:pt x="27156" y="11138"/>
                    <a:pt x="26547" y="10367"/>
                    <a:pt x="25756" y="9843"/>
                  </a:cubicBezTo>
                  <a:cubicBezTo>
                    <a:pt x="25061" y="9376"/>
                    <a:pt x="24108" y="9567"/>
                    <a:pt x="23642" y="10262"/>
                  </a:cubicBezTo>
                  <a:cubicBezTo>
                    <a:pt x="23575" y="10367"/>
                    <a:pt x="23508" y="10481"/>
                    <a:pt x="23470" y="10605"/>
                  </a:cubicBezTo>
                  <a:cubicBezTo>
                    <a:pt x="23470" y="11367"/>
                    <a:pt x="23470" y="12129"/>
                    <a:pt x="24232" y="12891"/>
                  </a:cubicBezTo>
                  <a:cubicBezTo>
                    <a:pt x="24613" y="13482"/>
                    <a:pt x="24899" y="14119"/>
                    <a:pt x="25089" y="14796"/>
                  </a:cubicBezTo>
                  <a:cubicBezTo>
                    <a:pt x="25232" y="15168"/>
                    <a:pt x="25232" y="15568"/>
                    <a:pt x="25089" y="15939"/>
                  </a:cubicBezTo>
                  <a:lnTo>
                    <a:pt x="25089" y="15939"/>
                  </a:lnTo>
                  <a:cubicBezTo>
                    <a:pt x="24137" y="16444"/>
                    <a:pt x="22965" y="16111"/>
                    <a:pt x="22422" y="15177"/>
                  </a:cubicBezTo>
                  <a:cubicBezTo>
                    <a:pt x="21927" y="14234"/>
                    <a:pt x="21660" y="13196"/>
                    <a:pt x="21660" y="12129"/>
                  </a:cubicBezTo>
                  <a:cubicBezTo>
                    <a:pt x="21746" y="11062"/>
                    <a:pt x="21584" y="9986"/>
                    <a:pt x="21184" y="8985"/>
                  </a:cubicBezTo>
                  <a:cubicBezTo>
                    <a:pt x="21051" y="8719"/>
                    <a:pt x="20851" y="8490"/>
                    <a:pt x="20613" y="8319"/>
                  </a:cubicBezTo>
                  <a:cubicBezTo>
                    <a:pt x="20117" y="8138"/>
                    <a:pt x="19584" y="8138"/>
                    <a:pt x="19088" y="8319"/>
                  </a:cubicBezTo>
                  <a:cubicBezTo>
                    <a:pt x="18755" y="8519"/>
                    <a:pt x="18469" y="8776"/>
                    <a:pt x="18231" y="9081"/>
                  </a:cubicBezTo>
                  <a:cubicBezTo>
                    <a:pt x="17526" y="10214"/>
                    <a:pt x="17526" y="11662"/>
                    <a:pt x="18231" y="12796"/>
                  </a:cubicBezTo>
                  <a:cubicBezTo>
                    <a:pt x="19022" y="13882"/>
                    <a:pt x="19717" y="15025"/>
                    <a:pt x="20327" y="16225"/>
                  </a:cubicBezTo>
                  <a:cubicBezTo>
                    <a:pt x="20670" y="16844"/>
                    <a:pt x="20670" y="17606"/>
                    <a:pt x="20327" y="18225"/>
                  </a:cubicBezTo>
                  <a:cubicBezTo>
                    <a:pt x="19784" y="18710"/>
                    <a:pt x="18965" y="18710"/>
                    <a:pt x="18422" y="18225"/>
                  </a:cubicBezTo>
                  <a:cubicBezTo>
                    <a:pt x="17936" y="17739"/>
                    <a:pt x="17631" y="17101"/>
                    <a:pt x="17565" y="16415"/>
                  </a:cubicBezTo>
                  <a:cubicBezTo>
                    <a:pt x="17631" y="15977"/>
                    <a:pt x="17631" y="15520"/>
                    <a:pt x="17565" y="15082"/>
                  </a:cubicBezTo>
                  <a:cubicBezTo>
                    <a:pt x="17355" y="14653"/>
                    <a:pt x="16974" y="14339"/>
                    <a:pt x="16517" y="14225"/>
                  </a:cubicBezTo>
                  <a:cubicBezTo>
                    <a:pt x="15659" y="14225"/>
                    <a:pt x="14993" y="15082"/>
                    <a:pt x="14993" y="16034"/>
                  </a:cubicBezTo>
                  <a:cubicBezTo>
                    <a:pt x="15107" y="16901"/>
                    <a:pt x="15269" y="17758"/>
                    <a:pt x="15469" y="18606"/>
                  </a:cubicBezTo>
                  <a:cubicBezTo>
                    <a:pt x="15307" y="19053"/>
                    <a:pt x="14898" y="19359"/>
                    <a:pt x="14421" y="19368"/>
                  </a:cubicBezTo>
                  <a:cubicBezTo>
                    <a:pt x="13907" y="19453"/>
                    <a:pt x="13383" y="19235"/>
                    <a:pt x="13088" y="18796"/>
                  </a:cubicBezTo>
                  <a:cubicBezTo>
                    <a:pt x="12821" y="18425"/>
                    <a:pt x="12631" y="18006"/>
                    <a:pt x="12516" y="17558"/>
                  </a:cubicBezTo>
                  <a:cubicBezTo>
                    <a:pt x="12250" y="16463"/>
                    <a:pt x="11830" y="15405"/>
                    <a:pt x="11278" y="14415"/>
                  </a:cubicBezTo>
                  <a:cubicBezTo>
                    <a:pt x="10668" y="13453"/>
                    <a:pt x="9649" y="12815"/>
                    <a:pt x="8516" y="12700"/>
                  </a:cubicBezTo>
                  <a:cubicBezTo>
                    <a:pt x="7868" y="12576"/>
                    <a:pt x="7211" y="12881"/>
                    <a:pt x="6896" y="13462"/>
                  </a:cubicBezTo>
                  <a:cubicBezTo>
                    <a:pt x="6849" y="13748"/>
                    <a:pt x="6849" y="14034"/>
                    <a:pt x="6896" y="14319"/>
                  </a:cubicBezTo>
                  <a:cubicBezTo>
                    <a:pt x="7116" y="15825"/>
                    <a:pt x="7744" y="17244"/>
                    <a:pt x="8706" y="18416"/>
                  </a:cubicBezTo>
                  <a:cubicBezTo>
                    <a:pt x="9230" y="18987"/>
                    <a:pt x="9621" y="19673"/>
                    <a:pt x="9849" y="20416"/>
                  </a:cubicBezTo>
                  <a:cubicBezTo>
                    <a:pt x="10002" y="20892"/>
                    <a:pt x="9802" y="21406"/>
                    <a:pt x="9373" y="21654"/>
                  </a:cubicBezTo>
                  <a:cubicBezTo>
                    <a:pt x="8992" y="21873"/>
                    <a:pt x="8516" y="21873"/>
                    <a:pt x="8135" y="21654"/>
                  </a:cubicBezTo>
                  <a:cubicBezTo>
                    <a:pt x="7801" y="21330"/>
                    <a:pt x="7363" y="21130"/>
                    <a:pt x="6896" y="21082"/>
                  </a:cubicBezTo>
                  <a:cubicBezTo>
                    <a:pt x="6677" y="21006"/>
                    <a:pt x="6449" y="21006"/>
                    <a:pt x="6230" y="21082"/>
                  </a:cubicBezTo>
                  <a:cubicBezTo>
                    <a:pt x="5868" y="26645"/>
                    <a:pt x="5172" y="32179"/>
                    <a:pt x="4134" y="37656"/>
                  </a:cubicBezTo>
                  <a:cubicBezTo>
                    <a:pt x="3277" y="42037"/>
                    <a:pt x="1848" y="46229"/>
                    <a:pt x="991" y="50705"/>
                  </a:cubicBezTo>
                  <a:cubicBezTo>
                    <a:pt x="-638" y="65478"/>
                    <a:pt x="-323" y="80404"/>
                    <a:pt x="1944" y="95092"/>
                  </a:cubicBezTo>
                  <a:cubicBezTo>
                    <a:pt x="2801" y="106569"/>
                    <a:pt x="2801" y="118094"/>
                    <a:pt x="1944" y="129572"/>
                  </a:cubicBezTo>
                  <a:cubicBezTo>
                    <a:pt x="1277" y="134944"/>
                    <a:pt x="1277" y="140383"/>
                    <a:pt x="1944" y="145765"/>
                  </a:cubicBezTo>
                  <a:cubicBezTo>
                    <a:pt x="2667" y="149461"/>
                    <a:pt x="3953" y="153032"/>
                    <a:pt x="5754" y="156337"/>
                  </a:cubicBezTo>
                  <a:cubicBezTo>
                    <a:pt x="5706" y="155794"/>
                    <a:pt x="5706" y="155252"/>
                    <a:pt x="5754" y="154718"/>
                  </a:cubicBezTo>
                  <a:cubicBezTo>
                    <a:pt x="5754" y="154052"/>
                    <a:pt x="6801" y="153385"/>
                    <a:pt x="7563" y="153670"/>
                  </a:cubicBezTo>
                  <a:cubicBezTo>
                    <a:pt x="8325" y="153956"/>
                    <a:pt x="8135" y="155480"/>
                    <a:pt x="7563" y="156337"/>
                  </a:cubicBezTo>
                  <a:lnTo>
                    <a:pt x="6516" y="158719"/>
                  </a:lnTo>
                  <a:lnTo>
                    <a:pt x="8230" y="161671"/>
                  </a:lnTo>
                  <a:lnTo>
                    <a:pt x="8230" y="161671"/>
                  </a:lnTo>
                  <a:cubicBezTo>
                    <a:pt x="8744" y="160814"/>
                    <a:pt x="9125" y="159881"/>
                    <a:pt x="9373" y="158909"/>
                  </a:cubicBezTo>
                  <a:cubicBezTo>
                    <a:pt x="9373" y="157766"/>
                    <a:pt x="9945" y="156147"/>
                    <a:pt x="11088" y="156147"/>
                  </a:cubicBezTo>
                  <a:cubicBezTo>
                    <a:pt x="11926" y="156147"/>
                    <a:pt x="12612" y="156823"/>
                    <a:pt x="12612" y="157671"/>
                  </a:cubicBezTo>
                  <a:cubicBezTo>
                    <a:pt x="12612" y="157700"/>
                    <a:pt x="12612" y="157737"/>
                    <a:pt x="12612" y="157766"/>
                  </a:cubicBezTo>
                  <a:cubicBezTo>
                    <a:pt x="12554" y="158586"/>
                    <a:pt x="12221" y="159357"/>
                    <a:pt x="11659" y="159957"/>
                  </a:cubicBezTo>
                  <a:cubicBezTo>
                    <a:pt x="10897" y="160909"/>
                    <a:pt x="9849" y="161957"/>
                    <a:pt x="10230" y="163100"/>
                  </a:cubicBezTo>
                  <a:cubicBezTo>
                    <a:pt x="10688" y="163948"/>
                    <a:pt x="11716" y="164320"/>
                    <a:pt x="12612" y="163957"/>
                  </a:cubicBezTo>
                  <a:cubicBezTo>
                    <a:pt x="13507" y="163595"/>
                    <a:pt x="14202" y="162871"/>
                    <a:pt x="14517" y="161957"/>
                  </a:cubicBezTo>
                  <a:cubicBezTo>
                    <a:pt x="14840" y="161071"/>
                    <a:pt x="15221" y="160214"/>
                    <a:pt x="15659" y="159386"/>
                  </a:cubicBezTo>
                  <a:cubicBezTo>
                    <a:pt x="15659" y="159386"/>
                    <a:pt x="16231" y="158433"/>
                    <a:pt x="16803" y="158528"/>
                  </a:cubicBezTo>
                  <a:cubicBezTo>
                    <a:pt x="17250" y="160176"/>
                    <a:pt x="16898" y="161938"/>
                    <a:pt x="15850" y="163291"/>
                  </a:cubicBezTo>
                  <a:cubicBezTo>
                    <a:pt x="15421" y="163700"/>
                    <a:pt x="15069" y="164186"/>
                    <a:pt x="14802" y="164720"/>
                  </a:cubicBezTo>
                  <a:cubicBezTo>
                    <a:pt x="14802" y="165291"/>
                    <a:pt x="14802" y="166148"/>
                    <a:pt x="15469" y="166243"/>
                  </a:cubicBezTo>
                  <a:lnTo>
                    <a:pt x="14231" y="166243"/>
                  </a:lnTo>
                  <a:cubicBezTo>
                    <a:pt x="15507" y="165748"/>
                    <a:pt x="16498" y="164700"/>
                    <a:pt x="16898" y="163386"/>
                  </a:cubicBezTo>
                  <a:cubicBezTo>
                    <a:pt x="16898" y="162338"/>
                    <a:pt x="16898" y="161005"/>
                    <a:pt x="18136" y="160433"/>
                  </a:cubicBezTo>
                  <a:cubicBezTo>
                    <a:pt x="18860" y="162957"/>
                    <a:pt x="18126" y="165672"/>
                    <a:pt x="16231" y="167482"/>
                  </a:cubicBezTo>
                  <a:cubicBezTo>
                    <a:pt x="15602" y="167920"/>
                    <a:pt x="15050" y="168472"/>
                    <a:pt x="14612" y="169101"/>
                  </a:cubicBezTo>
                  <a:cubicBezTo>
                    <a:pt x="14155" y="169758"/>
                    <a:pt x="14155" y="170634"/>
                    <a:pt x="14612" y="171292"/>
                  </a:cubicBezTo>
                  <a:cubicBezTo>
                    <a:pt x="15107" y="171730"/>
                    <a:pt x="15774" y="171901"/>
                    <a:pt x="16421" y="171768"/>
                  </a:cubicBezTo>
                  <a:cubicBezTo>
                    <a:pt x="18174" y="171549"/>
                    <a:pt x="19708" y="170482"/>
                    <a:pt x="20517" y="168911"/>
                  </a:cubicBezTo>
                  <a:cubicBezTo>
                    <a:pt x="20984" y="167225"/>
                    <a:pt x="21298" y="165500"/>
                    <a:pt x="21470" y="163767"/>
                  </a:cubicBezTo>
                  <a:cubicBezTo>
                    <a:pt x="21470" y="163100"/>
                    <a:pt x="21946" y="162434"/>
                    <a:pt x="22517" y="162243"/>
                  </a:cubicBezTo>
                  <a:cubicBezTo>
                    <a:pt x="23089" y="162052"/>
                    <a:pt x="24042" y="162814"/>
                    <a:pt x="24137" y="163672"/>
                  </a:cubicBezTo>
                  <a:cubicBezTo>
                    <a:pt x="24270" y="164491"/>
                    <a:pt x="24270" y="165329"/>
                    <a:pt x="24137" y="166148"/>
                  </a:cubicBezTo>
                  <a:cubicBezTo>
                    <a:pt x="23746" y="166862"/>
                    <a:pt x="23746" y="167720"/>
                    <a:pt x="24137" y="168434"/>
                  </a:cubicBezTo>
                  <a:cubicBezTo>
                    <a:pt x="24908" y="169168"/>
                    <a:pt x="26127" y="169168"/>
                    <a:pt x="26899" y="168434"/>
                  </a:cubicBezTo>
                  <a:cubicBezTo>
                    <a:pt x="27499" y="167596"/>
                    <a:pt x="27861" y="166605"/>
                    <a:pt x="27947" y="165576"/>
                  </a:cubicBezTo>
                  <a:lnTo>
                    <a:pt x="27947" y="163957"/>
                  </a:lnTo>
                  <a:cubicBezTo>
                    <a:pt x="28985" y="165853"/>
                    <a:pt x="29195" y="168091"/>
                    <a:pt x="28518" y="170149"/>
                  </a:cubicBezTo>
                  <a:cubicBezTo>
                    <a:pt x="28471" y="170692"/>
                    <a:pt x="28471" y="171225"/>
                    <a:pt x="28518" y="171768"/>
                  </a:cubicBezTo>
                  <a:cubicBezTo>
                    <a:pt x="28452" y="172359"/>
                    <a:pt x="28756" y="172920"/>
                    <a:pt x="29280" y="173197"/>
                  </a:cubicBezTo>
                  <a:lnTo>
                    <a:pt x="30042" y="173197"/>
                  </a:lnTo>
                  <a:cubicBezTo>
                    <a:pt x="31404" y="172730"/>
                    <a:pt x="32347" y="171492"/>
                    <a:pt x="32424" y="170054"/>
                  </a:cubicBezTo>
                  <a:cubicBezTo>
                    <a:pt x="32424" y="168625"/>
                    <a:pt x="32424" y="167291"/>
                    <a:pt x="32424" y="165862"/>
                  </a:cubicBezTo>
                  <a:cubicBezTo>
                    <a:pt x="32424" y="164434"/>
                    <a:pt x="32424" y="164529"/>
                    <a:pt x="33186" y="164624"/>
                  </a:cubicBezTo>
                  <a:cubicBezTo>
                    <a:pt x="34329" y="166434"/>
                    <a:pt x="33186" y="168815"/>
                    <a:pt x="34233" y="170720"/>
                  </a:cubicBezTo>
                  <a:cubicBezTo>
                    <a:pt x="34767" y="171892"/>
                    <a:pt x="35672" y="172863"/>
                    <a:pt x="36805" y="173482"/>
                  </a:cubicBezTo>
                  <a:cubicBezTo>
                    <a:pt x="37567" y="173959"/>
                    <a:pt x="38710" y="174340"/>
                    <a:pt x="39091" y="173482"/>
                  </a:cubicBezTo>
                  <a:cubicBezTo>
                    <a:pt x="39472" y="172625"/>
                    <a:pt x="39091" y="172816"/>
                    <a:pt x="39091" y="172435"/>
                  </a:cubicBezTo>
                  <a:cubicBezTo>
                    <a:pt x="39091" y="172053"/>
                    <a:pt x="37472" y="169767"/>
                    <a:pt x="36710" y="168339"/>
                  </a:cubicBezTo>
                  <a:cubicBezTo>
                    <a:pt x="35891" y="166967"/>
                    <a:pt x="35643" y="165319"/>
                    <a:pt x="36043" y="163767"/>
                  </a:cubicBezTo>
                  <a:cubicBezTo>
                    <a:pt x="36710" y="163767"/>
                    <a:pt x="37567" y="163767"/>
                    <a:pt x="37758" y="164720"/>
                  </a:cubicBezTo>
                  <a:cubicBezTo>
                    <a:pt x="37948" y="165672"/>
                    <a:pt x="37758" y="166243"/>
                    <a:pt x="38329" y="166910"/>
                  </a:cubicBezTo>
                  <a:lnTo>
                    <a:pt x="38329" y="166910"/>
                  </a:lnTo>
                  <a:cubicBezTo>
                    <a:pt x="38996" y="166910"/>
                    <a:pt x="39472" y="166243"/>
                    <a:pt x="39567" y="165482"/>
                  </a:cubicBezTo>
                  <a:cubicBezTo>
                    <a:pt x="39663" y="164720"/>
                    <a:pt x="39567" y="163862"/>
                    <a:pt x="40329" y="163672"/>
                  </a:cubicBezTo>
                  <a:cubicBezTo>
                    <a:pt x="41091" y="165310"/>
                    <a:pt x="41415" y="167110"/>
                    <a:pt x="41282" y="168911"/>
                  </a:cubicBezTo>
                  <a:cubicBezTo>
                    <a:pt x="41634" y="171568"/>
                    <a:pt x="43225" y="173892"/>
                    <a:pt x="45568" y="175197"/>
                  </a:cubicBezTo>
                  <a:cubicBezTo>
                    <a:pt x="45901" y="175340"/>
                    <a:pt x="46282" y="175340"/>
                    <a:pt x="46616" y="175197"/>
                  </a:cubicBezTo>
                  <a:cubicBezTo>
                    <a:pt x="47559" y="175101"/>
                    <a:pt x="48245" y="174254"/>
                    <a:pt x="48140" y="173311"/>
                  </a:cubicBezTo>
                  <a:cubicBezTo>
                    <a:pt x="48140" y="173302"/>
                    <a:pt x="48140" y="173302"/>
                    <a:pt x="48140" y="173292"/>
                  </a:cubicBezTo>
                  <a:cubicBezTo>
                    <a:pt x="48016" y="172396"/>
                    <a:pt x="47759" y="171530"/>
                    <a:pt x="47378" y="170720"/>
                  </a:cubicBezTo>
                  <a:cubicBezTo>
                    <a:pt x="46901" y="169567"/>
                    <a:pt x="46616" y="168348"/>
                    <a:pt x="46521" y="167101"/>
                  </a:cubicBezTo>
                  <a:cubicBezTo>
                    <a:pt x="46521" y="165862"/>
                    <a:pt x="46521" y="164338"/>
                    <a:pt x="47949" y="164148"/>
                  </a:cubicBezTo>
                  <a:cubicBezTo>
                    <a:pt x="49378" y="163957"/>
                    <a:pt x="49950" y="165005"/>
                    <a:pt x="50235" y="166053"/>
                  </a:cubicBezTo>
                  <a:cubicBezTo>
                    <a:pt x="50407" y="167139"/>
                    <a:pt x="50731" y="168196"/>
                    <a:pt x="51188" y="169196"/>
                  </a:cubicBezTo>
                  <a:cubicBezTo>
                    <a:pt x="51759" y="170149"/>
                    <a:pt x="53379" y="170530"/>
                    <a:pt x="53950" y="169196"/>
                  </a:cubicBezTo>
                  <a:cubicBezTo>
                    <a:pt x="54083" y="168796"/>
                    <a:pt x="54083" y="168358"/>
                    <a:pt x="53950" y="167958"/>
                  </a:cubicBezTo>
                  <a:cubicBezTo>
                    <a:pt x="53598" y="167072"/>
                    <a:pt x="53179" y="166215"/>
                    <a:pt x="52712" y="165386"/>
                  </a:cubicBezTo>
                  <a:cubicBezTo>
                    <a:pt x="52283" y="164510"/>
                    <a:pt x="52283" y="163491"/>
                    <a:pt x="52712" y="162624"/>
                  </a:cubicBezTo>
                  <a:cubicBezTo>
                    <a:pt x="53045" y="161967"/>
                    <a:pt x="53855" y="161709"/>
                    <a:pt x="54502" y="162043"/>
                  </a:cubicBezTo>
                  <a:cubicBezTo>
                    <a:pt x="54512" y="162043"/>
                    <a:pt x="54512" y="162052"/>
                    <a:pt x="54521" y="162052"/>
                  </a:cubicBezTo>
                  <a:cubicBezTo>
                    <a:pt x="55188" y="162052"/>
                    <a:pt x="55474" y="163195"/>
                    <a:pt x="55665" y="164053"/>
                  </a:cubicBezTo>
                  <a:lnTo>
                    <a:pt x="56617" y="169767"/>
                  </a:lnTo>
                  <a:cubicBezTo>
                    <a:pt x="56769" y="170710"/>
                    <a:pt x="57027" y="171644"/>
                    <a:pt x="57379" y="172530"/>
                  </a:cubicBezTo>
                  <a:cubicBezTo>
                    <a:pt x="57751" y="173406"/>
                    <a:pt x="58427" y="174121"/>
                    <a:pt x="59284" y="174530"/>
                  </a:cubicBezTo>
                  <a:cubicBezTo>
                    <a:pt x="59836" y="174759"/>
                    <a:pt x="60446" y="174759"/>
                    <a:pt x="60999" y="174530"/>
                  </a:cubicBezTo>
                  <a:cubicBezTo>
                    <a:pt x="61513" y="174282"/>
                    <a:pt x="61846" y="173768"/>
                    <a:pt x="61856" y="173197"/>
                  </a:cubicBezTo>
                  <a:cubicBezTo>
                    <a:pt x="61751" y="172702"/>
                    <a:pt x="61522" y="172244"/>
                    <a:pt x="61189" y="171863"/>
                  </a:cubicBezTo>
                  <a:cubicBezTo>
                    <a:pt x="60275" y="170634"/>
                    <a:pt x="59722" y="169187"/>
                    <a:pt x="59570" y="167672"/>
                  </a:cubicBezTo>
                  <a:cubicBezTo>
                    <a:pt x="59570" y="167101"/>
                    <a:pt x="59570" y="166339"/>
                    <a:pt x="60141" y="166148"/>
                  </a:cubicBezTo>
                  <a:cubicBezTo>
                    <a:pt x="60713" y="165958"/>
                    <a:pt x="60903" y="166148"/>
                    <a:pt x="61189" y="166148"/>
                  </a:cubicBezTo>
                  <a:cubicBezTo>
                    <a:pt x="61884" y="166767"/>
                    <a:pt x="62361" y="167605"/>
                    <a:pt x="62523" y="168529"/>
                  </a:cubicBezTo>
                  <a:cubicBezTo>
                    <a:pt x="62665" y="169424"/>
                    <a:pt x="63027" y="170273"/>
                    <a:pt x="63570" y="171006"/>
                  </a:cubicBezTo>
                  <a:cubicBezTo>
                    <a:pt x="64056" y="171816"/>
                    <a:pt x="65113" y="172082"/>
                    <a:pt x="65923" y="171596"/>
                  </a:cubicBezTo>
                  <a:cubicBezTo>
                    <a:pt x="65932" y="171587"/>
                    <a:pt x="65942" y="171587"/>
                    <a:pt x="65951" y="171577"/>
                  </a:cubicBezTo>
                  <a:cubicBezTo>
                    <a:pt x="66485" y="171063"/>
                    <a:pt x="66675" y="170282"/>
                    <a:pt x="66428" y="169577"/>
                  </a:cubicBezTo>
                  <a:cubicBezTo>
                    <a:pt x="66171" y="168920"/>
                    <a:pt x="65818" y="168311"/>
                    <a:pt x="65380" y="167768"/>
                  </a:cubicBezTo>
                  <a:cubicBezTo>
                    <a:pt x="64027" y="165900"/>
                    <a:pt x="63027" y="163805"/>
                    <a:pt x="62427" y="161576"/>
                  </a:cubicBezTo>
                  <a:cubicBezTo>
                    <a:pt x="62427" y="160814"/>
                    <a:pt x="62427" y="159862"/>
                    <a:pt x="62904" y="159576"/>
                  </a:cubicBezTo>
                  <a:cubicBezTo>
                    <a:pt x="63275" y="159309"/>
                    <a:pt x="63770" y="159309"/>
                    <a:pt x="64142" y="159576"/>
                  </a:cubicBezTo>
                  <a:cubicBezTo>
                    <a:pt x="64437" y="159947"/>
                    <a:pt x="64666" y="160366"/>
                    <a:pt x="64809" y="160814"/>
                  </a:cubicBezTo>
                  <a:cubicBezTo>
                    <a:pt x="64809" y="161643"/>
                    <a:pt x="65094" y="162405"/>
                    <a:pt x="65666" y="163100"/>
                  </a:cubicBezTo>
                  <a:cubicBezTo>
                    <a:pt x="65980" y="164024"/>
                    <a:pt x="66580" y="164824"/>
                    <a:pt x="67380" y="165386"/>
                  </a:cubicBezTo>
                  <a:cubicBezTo>
                    <a:pt x="68247" y="165806"/>
                    <a:pt x="69295" y="165472"/>
                    <a:pt x="69762" y="164624"/>
                  </a:cubicBezTo>
                  <a:cubicBezTo>
                    <a:pt x="69809" y="163777"/>
                    <a:pt x="69495" y="162948"/>
                    <a:pt x="68904" y="162338"/>
                  </a:cubicBezTo>
                  <a:cubicBezTo>
                    <a:pt x="68542" y="161709"/>
                    <a:pt x="68257" y="161033"/>
                    <a:pt x="68047" y="160338"/>
                  </a:cubicBezTo>
                  <a:cubicBezTo>
                    <a:pt x="67952" y="159995"/>
                    <a:pt x="67952" y="159633"/>
                    <a:pt x="68047" y="159290"/>
                  </a:cubicBezTo>
                  <a:lnTo>
                    <a:pt x="68047" y="158814"/>
                  </a:lnTo>
                  <a:cubicBezTo>
                    <a:pt x="69028" y="158347"/>
                    <a:pt x="70209" y="158671"/>
                    <a:pt x="70809" y="159576"/>
                  </a:cubicBezTo>
                  <a:cubicBezTo>
                    <a:pt x="71305" y="160519"/>
                    <a:pt x="71571" y="161557"/>
                    <a:pt x="71571" y="162624"/>
                  </a:cubicBezTo>
                  <a:cubicBezTo>
                    <a:pt x="71486" y="163662"/>
                    <a:pt x="71657" y="164710"/>
                    <a:pt x="72048" y="165672"/>
                  </a:cubicBezTo>
                  <a:cubicBezTo>
                    <a:pt x="72181" y="165939"/>
                    <a:pt x="72381" y="166167"/>
                    <a:pt x="72619" y="166339"/>
                  </a:cubicBezTo>
                  <a:cubicBezTo>
                    <a:pt x="73086" y="166615"/>
                    <a:pt x="73667" y="166615"/>
                    <a:pt x="74143" y="166339"/>
                  </a:cubicBezTo>
                  <a:cubicBezTo>
                    <a:pt x="74533" y="166196"/>
                    <a:pt x="74867" y="165929"/>
                    <a:pt x="75096" y="165576"/>
                  </a:cubicBezTo>
                  <a:cubicBezTo>
                    <a:pt x="75848" y="164453"/>
                    <a:pt x="75848" y="162986"/>
                    <a:pt x="75096" y="161862"/>
                  </a:cubicBezTo>
                  <a:cubicBezTo>
                    <a:pt x="74343" y="160805"/>
                    <a:pt x="73667" y="159690"/>
                    <a:pt x="73095" y="158528"/>
                  </a:cubicBezTo>
                  <a:cubicBezTo>
                    <a:pt x="72667" y="157928"/>
                    <a:pt x="72667" y="157128"/>
                    <a:pt x="73095" y="156528"/>
                  </a:cubicBezTo>
                  <a:cubicBezTo>
                    <a:pt x="73610" y="156051"/>
                    <a:pt x="74391" y="156051"/>
                    <a:pt x="74905" y="156528"/>
                  </a:cubicBezTo>
                  <a:cubicBezTo>
                    <a:pt x="75400" y="157014"/>
                    <a:pt x="75734" y="157652"/>
                    <a:pt x="75858" y="158338"/>
                  </a:cubicBezTo>
                  <a:cubicBezTo>
                    <a:pt x="75800" y="158786"/>
                    <a:pt x="75800" y="159233"/>
                    <a:pt x="75858" y="159671"/>
                  </a:cubicBezTo>
                  <a:cubicBezTo>
                    <a:pt x="76086" y="160081"/>
                    <a:pt x="76458" y="160385"/>
                    <a:pt x="76905" y="160529"/>
                  </a:cubicBezTo>
                  <a:cubicBezTo>
                    <a:pt x="77858" y="160529"/>
                    <a:pt x="78525" y="159671"/>
                    <a:pt x="78525" y="158814"/>
                  </a:cubicBezTo>
                  <a:cubicBezTo>
                    <a:pt x="78582" y="157928"/>
                    <a:pt x="78582" y="157033"/>
                    <a:pt x="78525" y="156147"/>
                  </a:cubicBezTo>
                  <a:cubicBezTo>
                    <a:pt x="78658" y="155738"/>
                    <a:pt x="79048" y="155461"/>
                    <a:pt x="79477" y="155480"/>
                  </a:cubicBezTo>
                  <a:cubicBezTo>
                    <a:pt x="79925" y="155261"/>
                    <a:pt x="80458" y="155261"/>
                    <a:pt x="80906" y="155480"/>
                  </a:cubicBezTo>
                  <a:cubicBezTo>
                    <a:pt x="81192" y="155842"/>
                    <a:pt x="81382" y="156271"/>
                    <a:pt x="81477" y="156718"/>
                  </a:cubicBezTo>
                  <a:cubicBezTo>
                    <a:pt x="81725" y="157843"/>
                    <a:pt x="82182" y="158900"/>
                    <a:pt x="82811" y="159862"/>
                  </a:cubicBezTo>
                  <a:cubicBezTo>
                    <a:pt x="83420" y="160843"/>
                    <a:pt x="84430" y="161509"/>
                    <a:pt x="85573" y="161671"/>
                  </a:cubicBezTo>
                  <a:cubicBezTo>
                    <a:pt x="86230" y="161700"/>
                    <a:pt x="86849" y="161376"/>
                    <a:pt x="87192" y="160814"/>
                  </a:cubicBezTo>
                  <a:cubicBezTo>
                    <a:pt x="87278" y="160538"/>
                    <a:pt x="87278" y="160233"/>
                    <a:pt x="87192" y="159957"/>
                  </a:cubicBezTo>
                  <a:cubicBezTo>
                    <a:pt x="87002" y="158452"/>
                    <a:pt x="86326" y="157052"/>
                    <a:pt x="85287" y="155957"/>
                  </a:cubicBezTo>
                  <a:cubicBezTo>
                    <a:pt x="84811" y="155328"/>
                    <a:pt x="84449" y="154623"/>
                    <a:pt x="84240" y="153861"/>
                  </a:cubicBezTo>
                  <a:cubicBezTo>
                    <a:pt x="84011" y="153509"/>
                    <a:pt x="84011" y="153070"/>
                    <a:pt x="84240" y="152718"/>
                  </a:cubicBezTo>
                  <a:cubicBezTo>
                    <a:pt x="84240" y="152718"/>
                    <a:pt x="85097" y="152718"/>
                    <a:pt x="85478" y="152718"/>
                  </a:cubicBezTo>
                  <a:cubicBezTo>
                    <a:pt x="85859" y="152718"/>
                    <a:pt x="86335" y="153385"/>
                    <a:pt x="86716" y="153289"/>
                  </a:cubicBezTo>
                  <a:cubicBezTo>
                    <a:pt x="87240" y="153270"/>
                    <a:pt x="87697" y="152927"/>
                    <a:pt x="87859" y="152432"/>
                  </a:cubicBezTo>
                  <a:cubicBezTo>
                    <a:pt x="87907" y="151927"/>
                    <a:pt x="87907" y="151413"/>
                    <a:pt x="87859" y="150908"/>
                  </a:cubicBezTo>
                  <a:lnTo>
                    <a:pt x="87859" y="149861"/>
                  </a:lnTo>
                  <a:cubicBezTo>
                    <a:pt x="87859" y="149194"/>
                    <a:pt x="88430" y="148527"/>
                    <a:pt x="89097" y="148432"/>
                  </a:cubicBezTo>
                  <a:cubicBezTo>
                    <a:pt x="89640" y="148489"/>
                    <a:pt x="90088" y="148860"/>
                    <a:pt x="90240" y="149384"/>
                  </a:cubicBezTo>
                  <a:cubicBezTo>
                    <a:pt x="90431" y="149870"/>
                    <a:pt x="90431" y="150422"/>
                    <a:pt x="90240" y="150908"/>
                  </a:cubicBezTo>
                  <a:cubicBezTo>
                    <a:pt x="90202" y="151413"/>
                    <a:pt x="90202" y="151927"/>
                    <a:pt x="90240" y="152432"/>
                  </a:cubicBezTo>
                  <a:cubicBezTo>
                    <a:pt x="90135" y="152603"/>
                    <a:pt x="90135" y="152823"/>
                    <a:pt x="90240" y="153003"/>
                  </a:cubicBezTo>
                  <a:cubicBezTo>
                    <a:pt x="90240" y="153003"/>
                    <a:pt x="90240" y="153956"/>
                    <a:pt x="90907" y="154052"/>
                  </a:cubicBezTo>
                  <a:cubicBezTo>
                    <a:pt x="91574" y="154147"/>
                    <a:pt x="92526" y="153480"/>
                    <a:pt x="93193" y="152432"/>
                  </a:cubicBezTo>
                  <a:cubicBezTo>
                    <a:pt x="93669" y="151337"/>
                    <a:pt x="93669" y="150098"/>
                    <a:pt x="93193" y="149003"/>
                  </a:cubicBezTo>
                  <a:cubicBezTo>
                    <a:pt x="93193" y="148432"/>
                    <a:pt x="93193" y="147860"/>
                    <a:pt x="93193" y="147289"/>
                  </a:cubicBezTo>
                  <a:cubicBezTo>
                    <a:pt x="93193" y="146717"/>
                    <a:pt x="94336" y="146146"/>
                    <a:pt x="94336" y="145288"/>
                  </a:cubicBezTo>
                  <a:cubicBezTo>
                    <a:pt x="94336" y="147479"/>
                    <a:pt x="95288" y="146717"/>
                    <a:pt x="95670" y="147575"/>
                  </a:cubicBezTo>
                  <a:cubicBezTo>
                    <a:pt x="95889" y="148527"/>
                    <a:pt x="95717" y="149518"/>
                    <a:pt x="95193" y="150337"/>
                  </a:cubicBezTo>
                  <a:cubicBezTo>
                    <a:pt x="95193" y="151289"/>
                    <a:pt x="95193" y="152623"/>
                    <a:pt x="95860" y="152813"/>
                  </a:cubicBezTo>
                  <a:cubicBezTo>
                    <a:pt x="96670" y="152927"/>
                    <a:pt x="97432" y="152385"/>
                    <a:pt x="97575" y="151575"/>
                  </a:cubicBezTo>
                  <a:cubicBezTo>
                    <a:pt x="97517" y="150813"/>
                    <a:pt x="97517" y="150051"/>
                    <a:pt x="97575" y="149289"/>
                  </a:cubicBezTo>
                  <a:cubicBezTo>
                    <a:pt x="97784" y="148622"/>
                    <a:pt x="98394" y="148155"/>
                    <a:pt x="99099" y="148146"/>
                  </a:cubicBezTo>
                  <a:lnTo>
                    <a:pt x="98146" y="138621"/>
                  </a:lnTo>
                  <a:cubicBezTo>
                    <a:pt x="98051" y="121286"/>
                    <a:pt x="93860" y="104617"/>
                    <a:pt x="91288" y="8756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4" name="Freeform: Shape 653">
              <a:extLst>
                <a:ext uri="{FF2B5EF4-FFF2-40B4-BE49-F238E27FC236}">
                  <a16:creationId xmlns:a16="http://schemas.microsoft.com/office/drawing/2014/main" xmlns="" id="{EFDE91E5-F6DF-D619-5A5A-C5421ED15276}"/>
                </a:ext>
              </a:extLst>
            </p:cNvPr>
            <p:cNvSpPr/>
            <p:nvPr/>
          </p:nvSpPr>
          <p:spPr>
            <a:xfrm>
              <a:off x="5234292" y="4277041"/>
              <a:ext cx="119518" cy="176003"/>
            </a:xfrm>
            <a:custGeom>
              <a:avLst/>
              <a:gdLst>
                <a:gd name="connsiteX0" fmla="*/ 4996 w 119518"/>
                <a:gd name="connsiteY0" fmla="*/ 153494 h 176003"/>
                <a:gd name="connsiteX1" fmla="*/ 4996 w 119518"/>
                <a:gd name="connsiteY1" fmla="*/ 153494 h 176003"/>
                <a:gd name="connsiteX2" fmla="*/ 6520 w 119518"/>
                <a:gd name="connsiteY2" fmla="*/ 155780 h 176003"/>
                <a:gd name="connsiteX3" fmla="*/ 6520 w 119518"/>
                <a:gd name="connsiteY3" fmla="*/ 158542 h 176003"/>
                <a:gd name="connsiteX4" fmla="*/ 7282 w 119518"/>
                <a:gd name="connsiteY4" fmla="*/ 161019 h 176003"/>
                <a:gd name="connsiteX5" fmla="*/ 8901 w 119518"/>
                <a:gd name="connsiteY5" fmla="*/ 159590 h 176003"/>
                <a:gd name="connsiteX6" fmla="*/ 8901 w 119518"/>
                <a:gd name="connsiteY6" fmla="*/ 157304 h 176003"/>
                <a:gd name="connsiteX7" fmla="*/ 10558 w 119518"/>
                <a:gd name="connsiteY7" fmla="*/ 156152 h 176003"/>
                <a:gd name="connsiteX8" fmla="*/ 10616 w 119518"/>
                <a:gd name="connsiteY8" fmla="*/ 156161 h 176003"/>
                <a:gd name="connsiteX9" fmla="*/ 10616 w 119518"/>
                <a:gd name="connsiteY9" fmla="*/ 158828 h 176003"/>
                <a:gd name="connsiteX10" fmla="*/ 9377 w 119518"/>
                <a:gd name="connsiteY10" fmla="*/ 162067 h 176003"/>
                <a:gd name="connsiteX11" fmla="*/ 9377 w 119518"/>
                <a:gd name="connsiteY11" fmla="*/ 163781 h 176003"/>
                <a:gd name="connsiteX12" fmla="*/ 10425 w 119518"/>
                <a:gd name="connsiteY12" fmla="*/ 165115 h 176003"/>
                <a:gd name="connsiteX13" fmla="*/ 12044 w 119518"/>
                <a:gd name="connsiteY13" fmla="*/ 163876 h 176003"/>
                <a:gd name="connsiteX14" fmla="*/ 12997 w 119518"/>
                <a:gd name="connsiteY14" fmla="*/ 161114 h 176003"/>
                <a:gd name="connsiteX15" fmla="*/ 14711 w 119518"/>
                <a:gd name="connsiteY15" fmla="*/ 158162 h 176003"/>
                <a:gd name="connsiteX16" fmla="*/ 16235 w 119518"/>
                <a:gd name="connsiteY16" fmla="*/ 159685 h 176003"/>
                <a:gd name="connsiteX17" fmla="*/ 15378 w 119518"/>
                <a:gd name="connsiteY17" fmla="*/ 161971 h 176003"/>
                <a:gd name="connsiteX18" fmla="*/ 14235 w 119518"/>
                <a:gd name="connsiteY18" fmla="*/ 165210 h 176003"/>
                <a:gd name="connsiteX19" fmla="*/ 16712 w 119518"/>
                <a:gd name="connsiteY19" fmla="*/ 165877 h 176003"/>
                <a:gd name="connsiteX20" fmla="*/ 18521 w 119518"/>
                <a:gd name="connsiteY20" fmla="*/ 163781 h 176003"/>
                <a:gd name="connsiteX21" fmla="*/ 19379 w 119518"/>
                <a:gd name="connsiteY21" fmla="*/ 161114 h 176003"/>
                <a:gd name="connsiteX22" fmla="*/ 20522 w 119518"/>
                <a:gd name="connsiteY22" fmla="*/ 160162 h 176003"/>
                <a:gd name="connsiteX23" fmla="*/ 19855 w 119518"/>
                <a:gd name="connsiteY23" fmla="*/ 165019 h 176003"/>
                <a:gd name="connsiteX24" fmla="*/ 18902 w 119518"/>
                <a:gd name="connsiteY24" fmla="*/ 166544 h 176003"/>
                <a:gd name="connsiteX25" fmla="*/ 19464 w 119518"/>
                <a:gd name="connsiteY25" fmla="*/ 167915 h 176003"/>
                <a:gd name="connsiteX26" fmla="*/ 19664 w 119518"/>
                <a:gd name="connsiteY26" fmla="*/ 167972 h 176003"/>
                <a:gd name="connsiteX27" fmla="*/ 20331 w 119518"/>
                <a:gd name="connsiteY27" fmla="*/ 167972 h 176003"/>
                <a:gd name="connsiteX28" fmla="*/ 22712 w 119518"/>
                <a:gd name="connsiteY28" fmla="*/ 164924 h 176003"/>
                <a:gd name="connsiteX29" fmla="*/ 23760 w 119518"/>
                <a:gd name="connsiteY29" fmla="*/ 161971 h 176003"/>
                <a:gd name="connsiteX30" fmla="*/ 22331 w 119518"/>
                <a:gd name="connsiteY30" fmla="*/ 169020 h 176003"/>
                <a:gd name="connsiteX31" fmla="*/ 20807 w 119518"/>
                <a:gd name="connsiteY31" fmla="*/ 170829 h 176003"/>
                <a:gd name="connsiteX32" fmla="*/ 20807 w 119518"/>
                <a:gd name="connsiteY32" fmla="*/ 172925 h 176003"/>
                <a:gd name="connsiteX33" fmla="*/ 22617 w 119518"/>
                <a:gd name="connsiteY33" fmla="*/ 172925 h 176003"/>
                <a:gd name="connsiteX34" fmla="*/ 26522 w 119518"/>
                <a:gd name="connsiteY34" fmla="*/ 169782 h 176003"/>
                <a:gd name="connsiteX35" fmla="*/ 27284 w 119518"/>
                <a:gd name="connsiteY35" fmla="*/ 164543 h 176003"/>
                <a:gd name="connsiteX36" fmla="*/ 28142 w 119518"/>
                <a:gd name="connsiteY36" fmla="*/ 163019 h 176003"/>
                <a:gd name="connsiteX37" fmla="*/ 29951 w 119518"/>
                <a:gd name="connsiteY37" fmla="*/ 164353 h 176003"/>
                <a:gd name="connsiteX38" fmla="*/ 29951 w 119518"/>
                <a:gd name="connsiteY38" fmla="*/ 166829 h 176003"/>
                <a:gd name="connsiteX39" fmla="*/ 30428 w 119518"/>
                <a:gd name="connsiteY39" fmla="*/ 169115 h 176003"/>
                <a:gd name="connsiteX40" fmla="*/ 33190 w 119518"/>
                <a:gd name="connsiteY40" fmla="*/ 169115 h 176003"/>
                <a:gd name="connsiteX41" fmla="*/ 34047 w 119518"/>
                <a:gd name="connsiteY41" fmla="*/ 166258 h 176003"/>
                <a:gd name="connsiteX42" fmla="*/ 34047 w 119518"/>
                <a:gd name="connsiteY42" fmla="*/ 164543 h 176003"/>
                <a:gd name="connsiteX43" fmla="*/ 35095 w 119518"/>
                <a:gd name="connsiteY43" fmla="*/ 170735 h 176003"/>
                <a:gd name="connsiteX44" fmla="*/ 35095 w 119518"/>
                <a:gd name="connsiteY44" fmla="*/ 172354 h 176003"/>
                <a:gd name="connsiteX45" fmla="*/ 35857 w 119518"/>
                <a:gd name="connsiteY45" fmla="*/ 173687 h 176003"/>
                <a:gd name="connsiteX46" fmla="*/ 36714 w 119518"/>
                <a:gd name="connsiteY46" fmla="*/ 173687 h 176003"/>
                <a:gd name="connsiteX47" fmla="*/ 38905 w 119518"/>
                <a:gd name="connsiteY47" fmla="*/ 170353 h 176003"/>
                <a:gd name="connsiteX48" fmla="*/ 38333 w 119518"/>
                <a:gd name="connsiteY48" fmla="*/ 166258 h 176003"/>
                <a:gd name="connsiteX49" fmla="*/ 39000 w 119518"/>
                <a:gd name="connsiteY49" fmla="*/ 164924 h 176003"/>
                <a:gd name="connsiteX50" fmla="*/ 39572 w 119518"/>
                <a:gd name="connsiteY50" fmla="*/ 165400 h 176003"/>
                <a:gd name="connsiteX51" fmla="*/ 40905 w 119518"/>
                <a:gd name="connsiteY51" fmla="*/ 171496 h 176003"/>
                <a:gd name="connsiteX52" fmla="*/ 43763 w 119518"/>
                <a:gd name="connsiteY52" fmla="*/ 174068 h 176003"/>
                <a:gd name="connsiteX53" fmla="*/ 46049 w 119518"/>
                <a:gd name="connsiteY53" fmla="*/ 174068 h 176003"/>
                <a:gd name="connsiteX54" fmla="*/ 46049 w 119518"/>
                <a:gd name="connsiteY54" fmla="*/ 173116 h 176003"/>
                <a:gd name="connsiteX55" fmla="*/ 43382 w 119518"/>
                <a:gd name="connsiteY55" fmla="*/ 169115 h 176003"/>
                <a:gd name="connsiteX56" fmla="*/ 42429 w 119518"/>
                <a:gd name="connsiteY56" fmla="*/ 164543 h 176003"/>
                <a:gd name="connsiteX57" fmla="*/ 44239 w 119518"/>
                <a:gd name="connsiteY57" fmla="*/ 165400 h 176003"/>
                <a:gd name="connsiteX58" fmla="*/ 45001 w 119518"/>
                <a:gd name="connsiteY58" fmla="*/ 167591 h 176003"/>
                <a:gd name="connsiteX59" fmla="*/ 45001 w 119518"/>
                <a:gd name="connsiteY59" fmla="*/ 167591 h 176003"/>
                <a:gd name="connsiteX60" fmla="*/ 46144 w 119518"/>
                <a:gd name="connsiteY60" fmla="*/ 166162 h 176003"/>
                <a:gd name="connsiteX61" fmla="*/ 46811 w 119518"/>
                <a:gd name="connsiteY61" fmla="*/ 164353 h 176003"/>
                <a:gd name="connsiteX62" fmla="*/ 48144 w 119518"/>
                <a:gd name="connsiteY62" fmla="*/ 169496 h 176003"/>
                <a:gd name="connsiteX63" fmla="*/ 52811 w 119518"/>
                <a:gd name="connsiteY63" fmla="*/ 175497 h 176003"/>
                <a:gd name="connsiteX64" fmla="*/ 53954 w 119518"/>
                <a:gd name="connsiteY64" fmla="*/ 175497 h 176003"/>
                <a:gd name="connsiteX65" fmla="*/ 55383 w 119518"/>
                <a:gd name="connsiteY65" fmla="*/ 173497 h 176003"/>
                <a:gd name="connsiteX66" fmla="*/ 54430 w 119518"/>
                <a:gd name="connsiteY66" fmla="*/ 171020 h 176003"/>
                <a:gd name="connsiteX67" fmla="*/ 53288 w 119518"/>
                <a:gd name="connsiteY67" fmla="*/ 167401 h 176003"/>
                <a:gd name="connsiteX68" fmla="*/ 54526 w 119518"/>
                <a:gd name="connsiteY68" fmla="*/ 164353 h 176003"/>
                <a:gd name="connsiteX69" fmla="*/ 57002 w 119518"/>
                <a:gd name="connsiteY69" fmla="*/ 165972 h 176003"/>
                <a:gd name="connsiteX70" fmla="*/ 58145 w 119518"/>
                <a:gd name="connsiteY70" fmla="*/ 169115 h 176003"/>
                <a:gd name="connsiteX71" fmla="*/ 61003 w 119518"/>
                <a:gd name="connsiteY71" fmla="*/ 169115 h 176003"/>
                <a:gd name="connsiteX72" fmla="*/ 61003 w 119518"/>
                <a:gd name="connsiteY72" fmla="*/ 167877 h 176003"/>
                <a:gd name="connsiteX73" fmla="*/ 59669 w 119518"/>
                <a:gd name="connsiteY73" fmla="*/ 165400 h 176003"/>
                <a:gd name="connsiteX74" fmla="*/ 59669 w 119518"/>
                <a:gd name="connsiteY74" fmla="*/ 162638 h 176003"/>
                <a:gd name="connsiteX75" fmla="*/ 61479 w 119518"/>
                <a:gd name="connsiteY75" fmla="*/ 161971 h 176003"/>
                <a:gd name="connsiteX76" fmla="*/ 62717 w 119518"/>
                <a:gd name="connsiteY76" fmla="*/ 163781 h 176003"/>
                <a:gd name="connsiteX77" fmla="*/ 64241 w 119518"/>
                <a:gd name="connsiteY77" fmla="*/ 169496 h 176003"/>
                <a:gd name="connsiteX78" fmla="*/ 65194 w 119518"/>
                <a:gd name="connsiteY78" fmla="*/ 172163 h 176003"/>
                <a:gd name="connsiteX79" fmla="*/ 67194 w 119518"/>
                <a:gd name="connsiteY79" fmla="*/ 174068 h 176003"/>
                <a:gd name="connsiteX80" fmla="*/ 68909 w 119518"/>
                <a:gd name="connsiteY80" fmla="*/ 174068 h 176003"/>
                <a:gd name="connsiteX81" fmla="*/ 69766 w 119518"/>
                <a:gd name="connsiteY81" fmla="*/ 172639 h 176003"/>
                <a:gd name="connsiteX82" fmla="*/ 68909 w 119518"/>
                <a:gd name="connsiteY82" fmla="*/ 171306 h 176003"/>
                <a:gd name="connsiteX83" fmla="*/ 67004 w 119518"/>
                <a:gd name="connsiteY83" fmla="*/ 167401 h 176003"/>
                <a:gd name="connsiteX84" fmla="*/ 67480 w 119518"/>
                <a:gd name="connsiteY84" fmla="*/ 165686 h 176003"/>
                <a:gd name="connsiteX85" fmla="*/ 68528 w 119518"/>
                <a:gd name="connsiteY85" fmla="*/ 165686 h 176003"/>
                <a:gd name="connsiteX86" fmla="*/ 70147 w 119518"/>
                <a:gd name="connsiteY86" fmla="*/ 167877 h 176003"/>
                <a:gd name="connsiteX87" fmla="*/ 71290 w 119518"/>
                <a:gd name="connsiteY87" fmla="*/ 170353 h 176003"/>
                <a:gd name="connsiteX88" fmla="*/ 73862 w 119518"/>
                <a:gd name="connsiteY88" fmla="*/ 170353 h 176003"/>
                <a:gd name="connsiteX89" fmla="*/ 73862 w 119518"/>
                <a:gd name="connsiteY89" fmla="*/ 168353 h 176003"/>
                <a:gd name="connsiteX90" fmla="*/ 72623 w 119518"/>
                <a:gd name="connsiteY90" fmla="*/ 166544 h 176003"/>
                <a:gd name="connsiteX91" fmla="*/ 69194 w 119518"/>
                <a:gd name="connsiteY91" fmla="*/ 160638 h 176003"/>
                <a:gd name="connsiteX92" fmla="*/ 69194 w 119518"/>
                <a:gd name="connsiteY92" fmla="*/ 158638 h 176003"/>
                <a:gd name="connsiteX93" fmla="*/ 70528 w 119518"/>
                <a:gd name="connsiteY93" fmla="*/ 158638 h 176003"/>
                <a:gd name="connsiteX94" fmla="*/ 71195 w 119518"/>
                <a:gd name="connsiteY94" fmla="*/ 159876 h 176003"/>
                <a:gd name="connsiteX95" fmla="*/ 72338 w 119518"/>
                <a:gd name="connsiteY95" fmla="*/ 162067 h 176003"/>
                <a:gd name="connsiteX96" fmla="*/ 74243 w 119518"/>
                <a:gd name="connsiteY96" fmla="*/ 164067 h 176003"/>
                <a:gd name="connsiteX97" fmla="*/ 76519 w 119518"/>
                <a:gd name="connsiteY97" fmla="*/ 163229 h 176003"/>
                <a:gd name="connsiteX98" fmla="*/ 76529 w 119518"/>
                <a:gd name="connsiteY98" fmla="*/ 163210 h 176003"/>
                <a:gd name="connsiteX99" fmla="*/ 75576 w 119518"/>
                <a:gd name="connsiteY99" fmla="*/ 160924 h 176003"/>
                <a:gd name="connsiteX100" fmla="*/ 74528 w 119518"/>
                <a:gd name="connsiteY100" fmla="*/ 159019 h 176003"/>
                <a:gd name="connsiteX101" fmla="*/ 74528 w 119518"/>
                <a:gd name="connsiteY101" fmla="*/ 157971 h 176003"/>
                <a:gd name="connsiteX102" fmla="*/ 77291 w 119518"/>
                <a:gd name="connsiteY102" fmla="*/ 157971 h 176003"/>
                <a:gd name="connsiteX103" fmla="*/ 78338 w 119518"/>
                <a:gd name="connsiteY103" fmla="*/ 160924 h 176003"/>
                <a:gd name="connsiteX104" fmla="*/ 79100 w 119518"/>
                <a:gd name="connsiteY104" fmla="*/ 163972 h 176003"/>
                <a:gd name="connsiteX105" fmla="*/ 79672 w 119518"/>
                <a:gd name="connsiteY105" fmla="*/ 164639 h 176003"/>
                <a:gd name="connsiteX106" fmla="*/ 81291 w 119518"/>
                <a:gd name="connsiteY106" fmla="*/ 164639 h 176003"/>
                <a:gd name="connsiteX107" fmla="*/ 82148 w 119518"/>
                <a:gd name="connsiteY107" fmla="*/ 163876 h 176003"/>
                <a:gd name="connsiteX108" fmla="*/ 82148 w 119518"/>
                <a:gd name="connsiteY108" fmla="*/ 160162 h 176003"/>
                <a:gd name="connsiteX109" fmla="*/ 79767 w 119518"/>
                <a:gd name="connsiteY109" fmla="*/ 156923 h 176003"/>
                <a:gd name="connsiteX110" fmla="*/ 79767 w 119518"/>
                <a:gd name="connsiteY110" fmla="*/ 154923 h 176003"/>
                <a:gd name="connsiteX111" fmla="*/ 81672 w 119518"/>
                <a:gd name="connsiteY111" fmla="*/ 154923 h 176003"/>
                <a:gd name="connsiteX112" fmla="*/ 82720 w 119518"/>
                <a:gd name="connsiteY112" fmla="*/ 156637 h 176003"/>
                <a:gd name="connsiteX113" fmla="*/ 83291 w 119518"/>
                <a:gd name="connsiteY113" fmla="*/ 157971 h 176003"/>
                <a:gd name="connsiteX114" fmla="*/ 84434 w 119518"/>
                <a:gd name="connsiteY114" fmla="*/ 158733 h 176003"/>
                <a:gd name="connsiteX115" fmla="*/ 85863 w 119518"/>
                <a:gd name="connsiteY115" fmla="*/ 156828 h 176003"/>
                <a:gd name="connsiteX116" fmla="*/ 85101 w 119518"/>
                <a:gd name="connsiteY116" fmla="*/ 154256 h 176003"/>
                <a:gd name="connsiteX117" fmla="*/ 86149 w 119518"/>
                <a:gd name="connsiteY117" fmla="*/ 153399 h 176003"/>
                <a:gd name="connsiteX118" fmla="*/ 87578 w 119518"/>
                <a:gd name="connsiteY118" fmla="*/ 153399 h 176003"/>
                <a:gd name="connsiteX119" fmla="*/ 88244 w 119518"/>
                <a:gd name="connsiteY119" fmla="*/ 154637 h 176003"/>
                <a:gd name="connsiteX120" fmla="*/ 89864 w 119518"/>
                <a:gd name="connsiteY120" fmla="*/ 157685 h 176003"/>
                <a:gd name="connsiteX121" fmla="*/ 92816 w 119518"/>
                <a:gd name="connsiteY121" fmla="*/ 159114 h 176003"/>
                <a:gd name="connsiteX122" fmla="*/ 94436 w 119518"/>
                <a:gd name="connsiteY122" fmla="*/ 158256 h 176003"/>
                <a:gd name="connsiteX123" fmla="*/ 94436 w 119518"/>
                <a:gd name="connsiteY123" fmla="*/ 157399 h 176003"/>
                <a:gd name="connsiteX124" fmla="*/ 92340 w 119518"/>
                <a:gd name="connsiteY124" fmla="*/ 153494 h 176003"/>
                <a:gd name="connsiteX125" fmla="*/ 91007 w 119518"/>
                <a:gd name="connsiteY125" fmla="*/ 151589 h 176003"/>
                <a:gd name="connsiteX126" fmla="*/ 91007 w 119518"/>
                <a:gd name="connsiteY126" fmla="*/ 150256 h 176003"/>
                <a:gd name="connsiteX127" fmla="*/ 92340 w 119518"/>
                <a:gd name="connsiteY127" fmla="*/ 150256 h 176003"/>
                <a:gd name="connsiteX128" fmla="*/ 93674 w 119518"/>
                <a:gd name="connsiteY128" fmla="*/ 150256 h 176003"/>
                <a:gd name="connsiteX129" fmla="*/ 94721 w 119518"/>
                <a:gd name="connsiteY129" fmla="*/ 149208 h 176003"/>
                <a:gd name="connsiteX130" fmla="*/ 94721 w 119518"/>
                <a:gd name="connsiteY130" fmla="*/ 147684 h 176003"/>
                <a:gd name="connsiteX131" fmla="*/ 94721 w 119518"/>
                <a:gd name="connsiteY131" fmla="*/ 146636 h 176003"/>
                <a:gd name="connsiteX132" fmla="*/ 95960 w 119518"/>
                <a:gd name="connsiteY132" fmla="*/ 145207 h 176003"/>
                <a:gd name="connsiteX133" fmla="*/ 97198 w 119518"/>
                <a:gd name="connsiteY133" fmla="*/ 145969 h 176003"/>
                <a:gd name="connsiteX134" fmla="*/ 97198 w 119518"/>
                <a:gd name="connsiteY134" fmla="*/ 147588 h 176003"/>
                <a:gd name="connsiteX135" fmla="*/ 97198 w 119518"/>
                <a:gd name="connsiteY135" fmla="*/ 149113 h 176003"/>
                <a:gd name="connsiteX136" fmla="*/ 97865 w 119518"/>
                <a:gd name="connsiteY136" fmla="*/ 150160 h 176003"/>
                <a:gd name="connsiteX137" fmla="*/ 100151 w 119518"/>
                <a:gd name="connsiteY137" fmla="*/ 148446 h 176003"/>
                <a:gd name="connsiteX138" fmla="*/ 100151 w 119518"/>
                <a:gd name="connsiteY138" fmla="*/ 144922 h 176003"/>
                <a:gd name="connsiteX139" fmla="*/ 100151 w 119518"/>
                <a:gd name="connsiteY139" fmla="*/ 143207 h 176003"/>
                <a:gd name="connsiteX140" fmla="*/ 101103 w 119518"/>
                <a:gd name="connsiteY140" fmla="*/ 141112 h 176003"/>
                <a:gd name="connsiteX141" fmla="*/ 101103 w 119518"/>
                <a:gd name="connsiteY141" fmla="*/ 141112 h 176003"/>
                <a:gd name="connsiteX142" fmla="*/ 102722 w 119518"/>
                <a:gd name="connsiteY142" fmla="*/ 143303 h 176003"/>
                <a:gd name="connsiteX143" fmla="*/ 102722 w 119518"/>
                <a:gd name="connsiteY143" fmla="*/ 146160 h 176003"/>
                <a:gd name="connsiteX144" fmla="*/ 103580 w 119518"/>
                <a:gd name="connsiteY144" fmla="*/ 148541 h 176003"/>
                <a:gd name="connsiteX145" fmla="*/ 105104 w 119518"/>
                <a:gd name="connsiteY145" fmla="*/ 147112 h 176003"/>
                <a:gd name="connsiteX146" fmla="*/ 105104 w 119518"/>
                <a:gd name="connsiteY146" fmla="*/ 144826 h 176003"/>
                <a:gd name="connsiteX147" fmla="*/ 106818 w 119518"/>
                <a:gd name="connsiteY147" fmla="*/ 143588 h 176003"/>
                <a:gd name="connsiteX148" fmla="*/ 106818 w 119518"/>
                <a:gd name="connsiteY148" fmla="*/ 146255 h 176003"/>
                <a:gd name="connsiteX149" fmla="*/ 105580 w 119518"/>
                <a:gd name="connsiteY149" fmla="*/ 149494 h 176003"/>
                <a:gd name="connsiteX150" fmla="*/ 105580 w 119518"/>
                <a:gd name="connsiteY150" fmla="*/ 151208 h 176003"/>
                <a:gd name="connsiteX151" fmla="*/ 106723 w 119518"/>
                <a:gd name="connsiteY151" fmla="*/ 152542 h 176003"/>
                <a:gd name="connsiteX152" fmla="*/ 108342 w 119518"/>
                <a:gd name="connsiteY152" fmla="*/ 151303 h 176003"/>
                <a:gd name="connsiteX153" fmla="*/ 109199 w 119518"/>
                <a:gd name="connsiteY153" fmla="*/ 148446 h 176003"/>
                <a:gd name="connsiteX154" fmla="*/ 110723 w 119518"/>
                <a:gd name="connsiteY154" fmla="*/ 145493 h 176003"/>
                <a:gd name="connsiteX155" fmla="*/ 112343 w 119518"/>
                <a:gd name="connsiteY155" fmla="*/ 146912 h 176003"/>
                <a:gd name="connsiteX156" fmla="*/ 112343 w 119518"/>
                <a:gd name="connsiteY156" fmla="*/ 146922 h 176003"/>
                <a:gd name="connsiteX157" fmla="*/ 111580 w 119518"/>
                <a:gd name="connsiteY157" fmla="*/ 149208 h 176003"/>
                <a:gd name="connsiteX158" fmla="*/ 110533 w 119518"/>
                <a:gd name="connsiteY158" fmla="*/ 152446 h 176003"/>
                <a:gd name="connsiteX159" fmla="*/ 113000 w 119518"/>
                <a:gd name="connsiteY159" fmla="*/ 153113 h 176003"/>
                <a:gd name="connsiteX160" fmla="*/ 113009 w 119518"/>
                <a:gd name="connsiteY160" fmla="*/ 153113 h 176003"/>
                <a:gd name="connsiteX161" fmla="*/ 114724 w 119518"/>
                <a:gd name="connsiteY161" fmla="*/ 151018 h 176003"/>
                <a:gd name="connsiteX162" fmla="*/ 115581 w 119518"/>
                <a:gd name="connsiteY162" fmla="*/ 148255 h 176003"/>
                <a:gd name="connsiteX163" fmla="*/ 116629 w 119518"/>
                <a:gd name="connsiteY163" fmla="*/ 147303 h 176003"/>
                <a:gd name="connsiteX164" fmla="*/ 116629 w 119518"/>
                <a:gd name="connsiteY164" fmla="*/ 152161 h 176003"/>
                <a:gd name="connsiteX165" fmla="*/ 115676 w 119518"/>
                <a:gd name="connsiteY165" fmla="*/ 153685 h 176003"/>
                <a:gd name="connsiteX166" fmla="*/ 116438 w 119518"/>
                <a:gd name="connsiteY166" fmla="*/ 155114 h 176003"/>
                <a:gd name="connsiteX167" fmla="*/ 117105 w 119518"/>
                <a:gd name="connsiteY167" fmla="*/ 155114 h 176003"/>
                <a:gd name="connsiteX168" fmla="*/ 119486 w 119518"/>
                <a:gd name="connsiteY168" fmla="*/ 152066 h 176003"/>
                <a:gd name="connsiteX169" fmla="*/ 119486 w 119518"/>
                <a:gd name="connsiteY169" fmla="*/ 152066 h 176003"/>
                <a:gd name="connsiteX170" fmla="*/ 96817 w 119518"/>
                <a:gd name="connsiteY170" fmla="*/ 4428 h 176003"/>
                <a:gd name="connsiteX171" fmla="*/ 94531 w 119518"/>
                <a:gd name="connsiteY171" fmla="*/ 3380 h 176003"/>
                <a:gd name="connsiteX172" fmla="*/ 93007 w 119518"/>
                <a:gd name="connsiteY172" fmla="*/ 4333 h 176003"/>
                <a:gd name="connsiteX173" fmla="*/ 93007 w 119518"/>
                <a:gd name="connsiteY173" fmla="*/ 5190 h 176003"/>
                <a:gd name="connsiteX174" fmla="*/ 95102 w 119518"/>
                <a:gd name="connsiteY174" fmla="*/ 9095 h 176003"/>
                <a:gd name="connsiteX175" fmla="*/ 96341 w 119518"/>
                <a:gd name="connsiteY175" fmla="*/ 11000 h 176003"/>
                <a:gd name="connsiteX176" fmla="*/ 96341 w 119518"/>
                <a:gd name="connsiteY176" fmla="*/ 12239 h 176003"/>
                <a:gd name="connsiteX177" fmla="*/ 95102 w 119518"/>
                <a:gd name="connsiteY177" fmla="*/ 12239 h 176003"/>
                <a:gd name="connsiteX178" fmla="*/ 93864 w 119518"/>
                <a:gd name="connsiteY178" fmla="*/ 11762 h 176003"/>
                <a:gd name="connsiteX179" fmla="*/ 92816 w 119518"/>
                <a:gd name="connsiteY179" fmla="*/ 12715 h 176003"/>
                <a:gd name="connsiteX180" fmla="*/ 92816 w 119518"/>
                <a:gd name="connsiteY180" fmla="*/ 14238 h 176003"/>
                <a:gd name="connsiteX181" fmla="*/ 92816 w 119518"/>
                <a:gd name="connsiteY181" fmla="*/ 15287 h 176003"/>
                <a:gd name="connsiteX182" fmla="*/ 91673 w 119518"/>
                <a:gd name="connsiteY182" fmla="*/ 16810 h 176003"/>
                <a:gd name="connsiteX183" fmla="*/ 90530 w 119518"/>
                <a:gd name="connsiteY183" fmla="*/ 15953 h 176003"/>
                <a:gd name="connsiteX184" fmla="*/ 90530 w 119518"/>
                <a:gd name="connsiteY184" fmla="*/ 14429 h 176003"/>
                <a:gd name="connsiteX185" fmla="*/ 90530 w 119518"/>
                <a:gd name="connsiteY185" fmla="*/ 12905 h 176003"/>
                <a:gd name="connsiteX186" fmla="*/ 90530 w 119518"/>
                <a:gd name="connsiteY186" fmla="*/ 12334 h 176003"/>
                <a:gd name="connsiteX187" fmla="*/ 89768 w 119518"/>
                <a:gd name="connsiteY187" fmla="*/ 11286 h 176003"/>
                <a:gd name="connsiteX188" fmla="*/ 87673 w 119518"/>
                <a:gd name="connsiteY188" fmla="*/ 13095 h 176003"/>
                <a:gd name="connsiteX189" fmla="*/ 87673 w 119518"/>
                <a:gd name="connsiteY189" fmla="*/ 16525 h 176003"/>
                <a:gd name="connsiteX190" fmla="*/ 87673 w 119518"/>
                <a:gd name="connsiteY190" fmla="*/ 18239 h 176003"/>
                <a:gd name="connsiteX191" fmla="*/ 86720 w 119518"/>
                <a:gd name="connsiteY191" fmla="*/ 20335 h 176003"/>
                <a:gd name="connsiteX192" fmla="*/ 86720 w 119518"/>
                <a:gd name="connsiteY192" fmla="*/ 20335 h 176003"/>
                <a:gd name="connsiteX193" fmla="*/ 85196 w 119518"/>
                <a:gd name="connsiteY193" fmla="*/ 18144 h 176003"/>
                <a:gd name="connsiteX194" fmla="*/ 85196 w 119518"/>
                <a:gd name="connsiteY194" fmla="*/ 15381 h 176003"/>
                <a:gd name="connsiteX195" fmla="*/ 84244 w 119518"/>
                <a:gd name="connsiteY195" fmla="*/ 12905 h 176003"/>
                <a:gd name="connsiteX196" fmla="*/ 82815 w 119518"/>
                <a:gd name="connsiteY196" fmla="*/ 14334 h 176003"/>
                <a:gd name="connsiteX197" fmla="*/ 82815 w 119518"/>
                <a:gd name="connsiteY197" fmla="*/ 16620 h 176003"/>
                <a:gd name="connsiteX198" fmla="*/ 81196 w 119518"/>
                <a:gd name="connsiteY198" fmla="*/ 17858 h 176003"/>
                <a:gd name="connsiteX199" fmla="*/ 81196 w 119518"/>
                <a:gd name="connsiteY199" fmla="*/ 15191 h 176003"/>
                <a:gd name="connsiteX200" fmla="*/ 82243 w 119518"/>
                <a:gd name="connsiteY200" fmla="*/ 11953 h 176003"/>
                <a:gd name="connsiteX201" fmla="*/ 82243 w 119518"/>
                <a:gd name="connsiteY201" fmla="*/ 10238 h 176003"/>
                <a:gd name="connsiteX202" fmla="*/ 81196 w 119518"/>
                <a:gd name="connsiteY202" fmla="*/ 8904 h 176003"/>
                <a:gd name="connsiteX203" fmla="*/ 79576 w 119518"/>
                <a:gd name="connsiteY203" fmla="*/ 10143 h 176003"/>
                <a:gd name="connsiteX204" fmla="*/ 78815 w 119518"/>
                <a:gd name="connsiteY204" fmla="*/ 13000 h 176003"/>
                <a:gd name="connsiteX205" fmla="*/ 77291 w 119518"/>
                <a:gd name="connsiteY205" fmla="*/ 15953 h 176003"/>
                <a:gd name="connsiteX206" fmla="*/ 75767 w 119518"/>
                <a:gd name="connsiteY206" fmla="*/ 14429 h 176003"/>
                <a:gd name="connsiteX207" fmla="*/ 76433 w 119518"/>
                <a:gd name="connsiteY207" fmla="*/ 12143 h 176003"/>
                <a:gd name="connsiteX208" fmla="*/ 77481 w 119518"/>
                <a:gd name="connsiteY208" fmla="*/ 8904 h 176003"/>
                <a:gd name="connsiteX209" fmla="*/ 75100 w 119518"/>
                <a:gd name="connsiteY209" fmla="*/ 8238 h 176003"/>
                <a:gd name="connsiteX210" fmla="*/ 73480 w 119518"/>
                <a:gd name="connsiteY210" fmla="*/ 10429 h 176003"/>
                <a:gd name="connsiteX211" fmla="*/ 72623 w 119518"/>
                <a:gd name="connsiteY211" fmla="*/ 13095 h 176003"/>
                <a:gd name="connsiteX212" fmla="*/ 71671 w 119518"/>
                <a:gd name="connsiteY212" fmla="*/ 14048 h 176003"/>
                <a:gd name="connsiteX213" fmla="*/ 72147 w 119518"/>
                <a:gd name="connsiteY213" fmla="*/ 9286 h 176003"/>
                <a:gd name="connsiteX214" fmla="*/ 73004 w 119518"/>
                <a:gd name="connsiteY214" fmla="*/ 7666 h 176003"/>
                <a:gd name="connsiteX215" fmla="*/ 72242 w 119518"/>
                <a:gd name="connsiteY215" fmla="*/ 6238 h 176003"/>
                <a:gd name="connsiteX216" fmla="*/ 72242 w 119518"/>
                <a:gd name="connsiteY216" fmla="*/ 6238 h 176003"/>
                <a:gd name="connsiteX217" fmla="*/ 71671 w 119518"/>
                <a:gd name="connsiteY217" fmla="*/ 6238 h 176003"/>
                <a:gd name="connsiteX218" fmla="*/ 69385 w 119518"/>
                <a:gd name="connsiteY218" fmla="*/ 9286 h 176003"/>
                <a:gd name="connsiteX219" fmla="*/ 68432 w 119518"/>
                <a:gd name="connsiteY219" fmla="*/ 12334 h 176003"/>
                <a:gd name="connsiteX220" fmla="*/ 69671 w 119518"/>
                <a:gd name="connsiteY220" fmla="*/ 5190 h 176003"/>
                <a:gd name="connsiteX221" fmla="*/ 71099 w 119518"/>
                <a:gd name="connsiteY221" fmla="*/ 3380 h 176003"/>
                <a:gd name="connsiteX222" fmla="*/ 71090 w 119518"/>
                <a:gd name="connsiteY222" fmla="*/ 1094 h 176003"/>
                <a:gd name="connsiteX223" fmla="*/ 69194 w 119518"/>
                <a:gd name="connsiteY223" fmla="*/ 808 h 176003"/>
                <a:gd name="connsiteX224" fmla="*/ 65575 w 119518"/>
                <a:gd name="connsiteY224" fmla="*/ 4047 h 176003"/>
                <a:gd name="connsiteX225" fmla="*/ 65003 w 119518"/>
                <a:gd name="connsiteY225" fmla="*/ 9286 h 176003"/>
                <a:gd name="connsiteX226" fmla="*/ 64146 w 119518"/>
                <a:gd name="connsiteY226" fmla="*/ 10905 h 176003"/>
                <a:gd name="connsiteX227" fmla="*/ 62432 w 119518"/>
                <a:gd name="connsiteY227" fmla="*/ 9571 h 176003"/>
                <a:gd name="connsiteX228" fmla="*/ 62432 w 119518"/>
                <a:gd name="connsiteY228" fmla="*/ 7095 h 176003"/>
                <a:gd name="connsiteX229" fmla="*/ 61860 w 119518"/>
                <a:gd name="connsiteY229" fmla="*/ 4713 h 176003"/>
                <a:gd name="connsiteX230" fmla="*/ 59384 w 119518"/>
                <a:gd name="connsiteY230" fmla="*/ 5285 h 176003"/>
                <a:gd name="connsiteX231" fmla="*/ 58526 w 119518"/>
                <a:gd name="connsiteY231" fmla="*/ 8238 h 176003"/>
                <a:gd name="connsiteX232" fmla="*/ 58526 w 119518"/>
                <a:gd name="connsiteY232" fmla="*/ 9857 h 176003"/>
                <a:gd name="connsiteX233" fmla="*/ 57479 w 119518"/>
                <a:gd name="connsiteY233" fmla="*/ 3761 h 176003"/>
                <a:gd name="connsiteX234" fmla="*/ 57479 w 119518"/>
                <a:gd name="connsiteY234" fmla="*/ 2142 h 176003"/>
                <a:gd name="connsiteX235" fmla="*/ 56621 w 119518"/>
                <a:gd name="connsiteY235" fmla="*/ 713 h 176003"/>
                <a:gd name="connsiteX236" fmla="*/ 55859 w 119518"/>
                <a:gd name="connsiteY236" fmla="*/ 713 h 176003"/>
                <a:gd name="connsiteX237" fmla="*/ 53859 w 119518"/>
                <a:gd name="connsiteY237" fmla="*/ 4047 h 176003"/>
                <a:gd name="connsiteX238" fmla="*/ 54430 w 119518"/>
                <a:gd name="connsiteY238" fmla="*/ 8238 h 176003"/>
                <a:gd name="connsiteX239" fmla="*/ 53764 w 119518"/>
                <a:gd name="connsiteY239" fmla="*/ 9476 h 176003"/>
                <a:gd name="connsiteX240" fmla="*/ 53288 w 119518"/>
                <a:gd name="connsiteY240" fmla="*/ 9476 h 176003"/>
                <a:gd name="connsiteX241" fmla="*/ 51859 w 119518"/>
                <a:gd name="connsiteY241" fmla="*/ 3380 h 176003"/>
                <a:gd name="connsiteX242" fmla="*/ 49192 w 119518"/>
                <a:gd name="connsiteY242" fmla="*/ 904 h 176003"/>
                <a:gd name="connsiteX243" fmla="*/ 47001 w 119518"/>
                <a:gd name="connsiteY243" fmla="*/ 904 h 176003"/>
                <a:gd name="connsiteX244" fmla="*/ 47001 w 119518"/>
                <a:gd name="connsiteY244" fmla="*/ 1856 h 176003"/>
                <a:gd name="connsiteX245" fmla="*/ 49668 w 119518"/>
                <a:gd name="connsiteY245" fmla="*/ 5856 h 176003"/>
                <a:gd name="connsiteX246" fmla="*/ 50621 w 119518"/>
                <a:gd name="connsiteY246" fmla="*/ 10333 h 176003"/>
                <a:gd name="connsiteX247" fmla="*/ 48906 w 119518"/>
                <a:gd name="connsiteY247" fmla="*/ 9571 h 176003"/>
                <a:gd name="connsiteX248" fmla="*/ 48144 w 119518"/>
                <a:gd name="connsiteY248" fmla="*/ 7381 h 176003"/>
                <a:gd name="connsiteX249" fmla="*/ 48144 w 119518"/>
                <a:gd name="connsiteY249" fmla="*/ 7381 h 176003"/>
                <a:gd name="connsiteX250" fmla="*/ 47096 w 119518"/>
                <a:gd name="connsiteY250" fmla="*/ 8810 h 176003"/>
                <a:gd name="connsiteX251" fmla="*/ 46525 w 119518"/>
                <a:gd name="connsiteY251" fmla="*/ 10619 h 176003"/>
                <a:gd name="connsiteX252" fmla="*/ 45191 w 119518"/>
                <a:gd name="connsiteY252" fmla="*/ 5571 h 176003"/>
                <a:gd name="connsiteX253" fmla="*/ 40619 w 119518"/>
                <a:gd name="connsiteY253" fmla="*/ -334 h 176003"/>
                <a:gd name="connsiteX254" fmla="*/ 39572 w 119518"/>
                <a:gd name="connsiteY254" fmla="*/ -334 h 176003"/>
                <a:gd name="connsiteX255" fmla="*/ 38238 w 119518"/>
                <a:gd name="connsiteY255" fmla="*/ 1761 h 176003"/>
                <a:gd name="connsiteX256" fmla="*/ 39191 w 119518"/>
                <a:gd name="connsiteY256" fmla="*/ 4237 h 176003"/>
                <a:gd name="connsiteX257" fmla="*/ 40238 w 119518"/>
                <a:gd name="connsiteY257" fmla="*/ 7857 h 176003"/>
                <a:gd name="connsiteX258" fmla="*/ 39095 w 119518"/>
                <a:gd name="connsiteY258" fmla="*/ 10905 h 176003"/>
                <a:gd name="connsiteX259" fmla="*/ 36714 w 119518"/>
                <a:gd name="connsiteY259" fmla="*/ 9191 h 176003"/>
                <a:gd name="connsiteX260" fmla="*/ 35666 w 119518"/>
                <a:gd name="connsiteY260" fmla="*/ 6047 h 176003"/>
                <a:gd name="connsiteX261" fmla="*/ 32904 w 119518"/>
                <a:gd name="connsiteY261" fmla="*/ 6047 h 176003"/>
                <a:gd name="connsiteX262" fmla="*/ 32904 w 119518"/>
                <a:gd name="connsiteY262" fmla="*/ 7285 h 176003"/>
                <a:gd name="connsiteX263" fmla="*/ 34238 w 119518"/>
                <a:gd name="connsiteY263" fmla="*/ 9857 h 176003"/>
                <a:gd name="connsiteX264" fmla="*/ 34238 w 119518"/>
                <a:gd name="connsiteY264" fmla="*/ 12619 h 176003"/>
                <a:gd name="connsiteX265" fmla="*/ 32523 w 119518"/>
                <a:gd name="connsiteY265" fmla="*/ 13286 h 176003"/>
                <a:gd name="connsiteX266" fmla="*/ 31285 w 119518"/>
                <a:gd name="connsiteY266" fmla="*/ 11286 h 176003"/>
                <a:gd name="connsiteX267" fmla="*/ 29856 w 119518"/>
                <a:gd name="connsiteY267" fmla="*/ 5666 h 176003"/>
                <a:gd name="connsiteX268" fmla="*/ 28999 w 119518"/>
                <a:gd name="connsiteY268" fmla="*/ 2904 h 176003"/>
                <a:gd name="connsiteX269" fmla="*/ 26999 w 119518"/>
                <a:gd name="connsiteY269" fmla="*/ 999 h 176003"/>
                <a:gd name="connsiteX270" fmla="*/ 25379 w 119518"/>
                <a:gd name="connsiteY270" fmla="*/ 999 h 176003"/>
                <a:gd name="connsiteX271" fmla="*/ 24617 w 119518"/>
                <a:gd name="connsiteY271" fmla="*/ 2332 h 176003"/>
                <a:gd name="connsiteX272" fmla="*/ 25379 w 119518"/>
                <a:gd name="connsiteY272" fmla="*/ 3666 h 176003"/>
                <a:gd name="connsiteX273" fmla="*/ 27189 w 119518"/>
                <a:gd name="connsiteY273" fmla="*/ 7666 h 176003"/>
                <a:gd name="connsiteX274" fmla="*/ 27189 w 119518"/>
                <a:gd name="connsiteY274" fmla="*/ 9286 h 176003"/>
                <a:gd name="connsiteX275" fmla="*/ 26141 w 119518"/>
                <a:gd name="connsiteY275" fmla="*/ 9286 h 176003"/>
                <a:gd name="connsiteX276" fmla="*/ 24713 w 119518"/>
                <a:gd name="connsiteY276" fmla="*/ 7095 h 176003"/>
                <a:gd name="connsiteX277" fmla="*/ 23570 w 119518"/>
                <a:gd name="connsiteY277" fmla="*/ 4619 h 176003"/>
                <a:gd name="connsiteX278" fmla="*/ 21188 w 119518"/>
                <a:gd name="connsiteY278" fmla="*/ 4619 h 176003"/>
                <a:gd name="connsiteX279" fmla="*/ 21188 w 119518"/>
                <a:gd name="connsiteY279" fmla="*/ 6619 h 176003"/>
                <a:gd name="connsiteX280" fmla="*/ 22331 w 119518"/>
                <a:gd name="connsiteY280" fmla="*/ 8333 h 176003"/>
                <a:gd name="connsiteX281" fmla="*/ 25570 w 119518"/>
                <a:gd name="connsiteY281" fmla="*/ 14334 h 176003"/>
                <a:gd name="connsiteX282" fmla="*/ 25570 w 119518"/>
                <a:gd name="connsiteY282" fmla="*/ 16430 h 176003"/>
                <a:gd name="connsiteX283" fmla="*/ 24332 w 119518"/>
                <a:gd name="connsiteY283" fmla="*/ 16430 h 176003"/>
                <a:gd name="connsiteX284" fmla="*/ 23665 w 119518"/>
                <a:gd name="connsiteY284" fmla="*/ 15191 h 176003"/>
                <a:gd name="connsiteX285" fmla="*/ 22617 w 119518"/>
                <a:gd name="connsiteY285" fmla="*/ 13000 h 176003"/>
                <a:gd name="connsiteX286" fmla="*/ 20807 w 119518"/>
                <a:gd name="connsiteY286" fmla="*/ 10905 h 176003"/>
                <a:gd name="connsiteX287" fmla="*/ 18702 w 119518"/>
                <a:gd name="connsiteY287" fmla="*/ 11362 h 176003"/>
                <a:gd name="connsiteX288" fmla="*/ 18521 w 119518"/>
                <a:gd name="connsiteY288" fmla="*/ 11762 h 176003"/>
                <a:gd name="connsiteX289" fmla="*/ 19474 w 119518"/>
                <a:gd name="connsiteY289" fmla="*/ 13953 h 176003"/>
                <a:gd name="connsiteX290" fmla="*/ 20426 w 119518"/>
                <a:gd name="connsiteY290" fmla="*/ 15858 h 176003"/>
                <a:gd name="connsiteX291" fmla="*/ 20426 w 119518"/>
                <a:gd name="connsiteY291" fmla="*/ 17001 h 176003"/>
                <a:gd name="connsiteX292" fmla="*/ 20426 w 119518"/>
                <a:gd name="connsiteY292" fmla="*/ 17477 h 176003"/>
                <a:gd name="connsiteX293" fmla="*/ 17759 w 119518"/>
                <a:gd name="connsiteY293" fmla="*/ 16810 h 176003"/>
                <a:gd name="connsiteX294" fmla="*/ 16807 w 119518"/>
                <a:gd name="connsiteY294" fmla="*/ 13858 h 176003"/>
                <a:gd name="connsiteX295" fmla="*/ 16140 w 119518"/>
                <a:gd name="connsiteY295" fmla="*/ 10810 h 176003"/>
                <a:gd name="connsiteX296" fmla="*/ 15568 w 119518"/>
                <a:gd name="connsiteY296" fmla="*/ 10143 h 176003"/>
                <a:gd name="connsiteX297" fmla="*/ 14045 w 119518"/>
                <a:gd name="connsiteY297" fmla="*/ 10143 h 176003"/>
                <a:gd name="connsiteX298" fmla="*/ 13187 w 119518"/>
                <a:gd name="connsiteY298" fmla="*/ 10905 h 176003"/>
                <a:gd name="connsiteX299" fmla="*/ 13187 w 119518"/>
                <a:gd name="connsiteY299" fmla="*/ 14620 h 176003"/>
                <a:gd name="connsiteX300" fmla="*/ 15378 w 119518"/>
                <a:gd name="connsiteY300" fmla="*/ 17953 h 176003"/>
                <a:gd name="connsiteX301" fmla="*/ 15378 w 119518"/>
                <a:gd name="connsiteY301" fmla="*/ 19954 h 176003"/>
                <a:gd name="connsiteX302" fmla="*/ 13568 w 119518"/>
                <a:gd name="connsiteY302" fmla="*/ 19954 h 176003"/>
                <a:gd name="connsiteX303" fmla="*/ 12521 w 119518"/>
                <a:gd name="connsiteY303" fmla="*/ 18239 h 176003"/>
                <a:gd name="connsiteX304" fmla="*/ 12521 w 119518"/>
                <a:gd name="connsiteY304" fmla="*/ 16906 h 176003"/>
                <a:gd name="connsiteX305" fmla="*/ 11473 w 119518"/>
                <a:gd name="connsiteY305" fmla="*/ 16144 h 176003"/>
                <a:gd name="connsiteX306" fmla="*/ 10044 w 119518"/>
                <a:gd name="connsiteY306" fmla="*/ 17953 h 176003"/>
                <a:gd name="connsiteX307" fmla="*/ 10711 w 119518"/>
                <a:gd name="connsiteY307" fmla="*/ 20525 h 176003"/>
                <a:gd name="connsiteX308" fmla="*/ 9663 w 119518"/>
                <a:gd name="connsiteY308" fmla="*/ 21382 h 176003"/>
                <a:gd name="connsiteX309" fmla="*/ 8330 w 119518"/>
                <a:gd name="connsiteY309" fmla="*/ 21382 h 176003"/>
                <a:gd name="connsiteX310" fmla="*/ 7663 w 119518"/>
                <a:gd name="connsiteY310" fmla="*/ 20144 h 176003"/>
                <a:gd name="connsiteX311" fmla="*/ 6234 w 119518"/>
                <a:gd name="connsiteY311" fmla="*/ 17096 h 176003"/>
                <a:gd name="connsiteX312" fmla="*/ 3376 w 119518"/>
                <a:gd name="connsiteY312" fmla="*/ 15477 h 176003"/>
                <a:gd name="connsiteX313" fmla="*/ 1853 w 119518"/>
                <a:gd name="connsiteY313" fmla="*/ 16430 h 176003"/>
                <a:gd name="connsiteX314" fmla="*/ 1853 w 119518"/>
                <a:gd name="connsiteY314" fmla="*/ 17287 h 176003"/>
                <a:gd name="connsiteX315" fmla="*/ 3853 w 119518"/>
                <a:gd name="connsiteY315" fmla="*/ 21192 h 176003"/>
                <a:gd name="connsiteX316" fmla="*/ 5091 w 119518"/>
                <a:gd name="connsiteY316" fmla="*/ 23192 h 176003"/>
                <a:gd name="connsiteX317" fmla="*/ 5091 w 119518"/>
                <a:gd name="connsiteY317" fmla="*/ 24430 h 176003"/>
                <a:gd name="connsiteX318" fmla="*/ 3758 w 119518"/>
                <a:gd name="connsiteY318" fmla="*/ 24430 h 176003"/>
                <a:gd name="connsiteX319" fmla="*/ 2519 w 119518"/>
                <a:gd name="connsiteY319" fmla="*/ 23859 h 176003"/>
                <a:gd name="connsiteX320" fmla="*/ 1472 w 119518"/>
                <a:gd name="connsiteY320" fmla="*/ 24906 h 176003"/>
                <a:gd name="connsiteX321" fmla="*/ 1472 w 119518"/>
                <a:gd name="connsiteY321" fmla="*/ 26431 h 176003"/>
                <a:gd name="connsiteX322" fmla="*/ 1472 w 119518"/>
                <a:gd name="connsiteY322" fmla="*/ 27478 h 176003"/>
                <a:gd name="connsiteX323" fmla="*/ 519 w 119518"/>
                <a:gd name="connsiteY323" fmla="*/ 28812 h 176003"/>
                <a:gd name="connsiteX324" fmla="*/ 1376 w 119518"/>
                <a:gd name="connsiteY324" fmla="*/ 127395 h 176003"/>
                <a:gd name="connsiteX325" fmla="*/ 6139 w 119518"/>
                <a:gd name="connsiteY325" fmla="*/ 155209 h 176003"/>
                <a:gd name="connsiteX326" fmla="*/ 4996 w 119518"/>
                <a:gd name="connsiteY326" fmla="*/ 153494 h 1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19518" h="176003">
                  <a:moveTo>
                    <a:pt x="4996" y="153494"/>
                  </a:moveTo>
                  <a:lnTo>
                    <a:pt x="4996" y="153494"/>
                  </a:lnTo>
                  <a:cubicBezTo>
                    <a:pt x="4996" y="155685"/>
                    <a:pt x="6043" y="154923"/>
                    <a:pt x="6520" y="155780"/>
                  </a:cubicBezTo>
                  <a:cubicBezTo>
                    <a:pt x="6996" y="156637"/>
                    <a:pt x="6520" y="157685"/>
                    <a:pt x="6520" y="158542"/>
                  </a:cubicBezTo>
                  <a:cubicBezTo>
                    <a:pt x="6520" y="159400"/>
                    <a:pt x="6520" y="160828"/>
                    <a:pt x="7282" y="161019"/>
                  </a:cubicBezTo>
                  <a:cubicBezTo>
                    <a:pt x="8044" y="161210"/>
                    <a:pt x="8711" y="160352"/>
                    <a:pt x="8901" y="159590"/>
                  </a:cubicBezTo>
                  <a:cubicBezTo>
                    <a:pt x="9092" y="158828"/>
                    <a:pt x="8901" y="158066"/>
                    <a:pt x="8901" y="157304"/>
                  </a:cubicBezTo>
                  <a:cubicBezTo>
                    <a:pt x="9044" y="156523"/>
                    <a:pt x="9787" y="156009"/>
                    <a:pt x="10558" y="156152"/>
                  </a:cubicBezTo>
                  <a:cubicBezTo>
                    <a:pt x="10578" y="156152"/>
                    <a:pt x="10597" y="156161"/>
                    <a:pt x="10616" y="156161"/>
                  </a:cubicBezTo>
                  <a:cubicBezTo>
                    <a:pt x="11568" y="156161"/>
                    <a:pt x="11378" y="157876"/>
                    <a:pt x="10616" y="158828"/>
                  </a:cubicBezTo>
                  <a:lnTo>
                    <a:pt x="9377" y="162067"/>
                  </a:lnTo>
                  <a:cubicBezTo>
                    <a:pt x="9244" y="162629"/>
                    <a:pt x="9244" y="163219"/>
                    <a:pt x="9377" y="163781"/>
                  </a:cubicBezTo>
                  <a:cubicBezTo>
                    <a:pt x="9396" y="164410"/>
                    <a:pt x="9825" y="164943"/>
                    <a:pt x="10425" y="165115"/>
                  </a:cubicBezTo>
                  <a:cubicBezTo>
                    <a:pt x="11187" y="165115"/>
                    <a:pt x="11759" y="164543"/>
                    <a:pt x="12044" y="163876"/>
                  </a:cubicBezTo>
                  <a:cubicBezTo>
                    <a:pt x="12540" y="163029"/>
                    <a:pt x="12863" y="162086"/>
                    <a:pt x="12997" y="161114"/>
                  </a:cubicBezTo>
                  <a:cubicBezTo>
                    <a:pt x="12997" y="159876"/>
                    <a:pt x="13473" y="158256"/>
                    <a:pt x="14711" y="158162"/>
                  </a:cubicBezTo>
                  <a:cubicBezTo>
                    <a:pt x="15549" y="158162"/>
                    <a:pt x="16235" y="158847"/>
                    <a:pt x="16235" y="159685"/>
                  </a:cubicBezTo>
                  <a:cubicBezTo>
                    <a:pt x="16283" y="160533"/>
                    <a:pt x="15969" y="161362"/>
                    <a:pt x="15378" y="161971"/>
                  </a:cubicBezTo>
                  <a:cubicBezTo>
                    <a:pt x="14711" y="162924"/>
                    <a:pt x="13759" y="164067"/>
                    <a:pt x="14235" y="165210"/>
                  </a:cubicBezTo>
                  <a:cubicBezTo>
                    <a:pt x="14768" y="166038"/>
                    <a:pt x="15835" y="166325"/>
                    <a:pt x="16712" y="165877"/>
                  </a:cubicBezTo>
                  <a:cubicBezTo>
                    <a:pt x="17550" y="165419"/>
                    <a:pt x="18197" y="164676"/>
                    <a:pt x="18521" y="163781"/>
                  </a:cubicBezTo>
                  <a:cubicBezTo>
                    <a:pt x="18521" y="162924"/>
                    <a:pt x="18521" y="161971"/>
                    <a:pt x="19379" y="161114"/>
                  </a:cubicBezTo>
                  <a:cubicBezTo>
                    <a:pt x="20236" y="160257"/>
                    <a:pt x="19950" y="160162"/>
                    <a:pt x="20522" y="160162"/>
                  </a:cubicBezTo>
                  <a:cubicBezTo>
                    <a:pt x="21122" y="161790"/>
                    <a:pt x="20864" y="163610"/>
                    <a:pt x="19855" y="165019"/>
                  </a:cubicBezTo>
                  <a:cubicBezTo>
                    <a:pt x="19483" y="165486"/>
                    <a:pt x="19160" y="166001"/>
                    <a:pt x="18902" y="166544"/>
                  </a:cubicBezTo>
                  <a:cubicBezTo>
                    <a:pt x="18683" y="167077"/>
                    <a:pt x="18931" y="167687"/>
                    <a:pt x="19464" y="167915"/>
                  </a:cubicBezTo>
                  <a:cubicBezTo>
                    <a:pt x="19531" y="167934"/>
                    <a:pt x="19598" y="167963"/>
                    <a:pt x="19664" y="167972"/>
                  </a:cubicBezTo>
                  <a:lnTo>
                    <a:pt x="20331" y="167972"/>
                  </a:lnTo>
                  <a:cubicBezTo>
                    <a:pt x="21541" y="167363"/>
                    <a:pt x="22407" y="166238"/>
                    <a:pt x="22712" y="164924"/>
                  </a:cubicBezTo>
                  <a:cubicBezTo>
                    <a:pt x="22712" y="163876"/>
                    <a:pt x="22712" y="162543"/>
                    <a:pt x="23760" y="161971"/>
                  </a:cubicBezTo>
                  <a:cubicBezTo>
                    <a:pt x="24751" y="164391"/>
                    <a:pt x="24189" y="167172"/>
                    <a:pt x="22331" y="169020"/>
                  </a:cubicBezTo>
                  <a:cubicBezTo>
                    <a:pt x="21750" y="169553"/>
                    <a:pt x="21236" y="170163"/>
                    <a:pt x="20807" y="170829"/>
                  </a:cubicBezTo>
                  <a:cubicBezTo>
                    <a:pt x="20331" y="171449"/>
                    <a:pt x="20331" y="172306"/>
                    <a:pt x="20807" y="172925"/>
                  </a:cubicBezTo>
                  <a:cubicBezTo>
                    <a:pt x="21379" y="173201"/>
                    <a:pt x="22046" y="173201"/>
                    <a:pt x="22617" y="172925"/>
                  </a:cubicBezTo>
                  <a:cubicBezTo>
                    <a:pt x="24379" y="172630"/>
                    <a:pt x="25855" y="171439"/>
                    <a:pt x="26522" y="169782"/>
                  </a:cubicBezTo>
                  <a:cubicBezTo>
                    <a:pt x="26970" y="168067"/>
                    <a:pt x="27227" y="166315"/>
                    <a:pt x="27284" y="164543"/>
                  </a:cubicBezTo>
                  <a:cubicBezTo>
                    <a:pt x="27284" y="163972"/>
                    <a:pt x="27284" y="163210"/>
                    <a:pt x="28142" y="163019"/>
                  </a:cubicBezTo>
                  <a:cubicBezTo>
                    <a:pt x="28999" y="162829"/>
                    <a:pt x="29761" y="163019"/>
                    <a:pt x="29951" y="164353"/>
                  </a:cubicBezTo>
                  <a:cubicBezTo>
                    <a:pt x="30085" y="165172"/>
                    <a:pt x="30085" y="166010"/>
                    <a:pt x="29951" y="166829"/>
                  </a:cubicBezTo>
                  <a:cubicBezTo>
                    <a:pt x="29723" y="167620"/>
                    <a:pt x="29894" y="168477"/>
                    <a:pt x="30428" y="169115"/>
                  </a:cubicBezTo>
                  <a:cubicBezTo>
                    <a:pt x="31218" y="169810"/>
                    <a:pt x="32399" y="169810"/>
                    <a:pt x="33190" y="169115"/>
                  </a:cubicBezTo>
                  <a:cubicBezTo>
                    <a:pt x="33714" y="168248"/>
                    <a:pt x="34009" y="167267"/>
                    <a:pt x="34047" y="166258"/>
                  </a:cubicBezTo>
                  <a:lnTo>
                    <a:pt x="34047" y="164543"/>
                  </a:lnTo>
                  <a:cubicBezTo>
                    <a:pt x="35200" y="166391"/>
                    <a:pt x="35571" y="168610"/>
                    <a:pt x="35095" y="170735"/>
                  </a:cubicBezTo>
                  <a:cubicBezTo>
                    <a:pt x="34952" y="171268"/>
                    <a:pt x="34952" y="171820"/>
                    <a:pt x="35095" y="172354"/>
                  </a:cubicBezTo>
                  <a:cubicBezTo>
                    <a:pt x="35066" y="172906"/>
                    <a:pt x="35361" y="173430"/>
                    <a:pt x="35857" y="173687"/>
                  </a:cubicBezTo>
                  <a:lnTo>
                    <a:pt x="36714" y="173687"/>
                  </a:lnTo>
                  <a:cubicBezTo>
                    <a:pt x="38047" y="173116"/>
                    <a:pt x="38905" y="171802"/>
                    <a:pt x="38905" y="170353"/>
                  </a:cubicBezTo>
                  <a:cubicBezTo>
                    <a:pt x="38905" y="169020"/>
                    <a:pt x="38429" y="167591"/>
                    <a:pt x="38333" y="166258"/>
                  </a:cubicBezTo>
                  <a:cubicBezTo>
                    <a:pt x="38238" y="164924"/>
                    <a:pt x="38333" y="164829"/>
                    <a:pt x="39000" y="164924"/>
                  </a:cubicBezTo>
                  <a:cubicBezTo>
                    <a:pt x="39667" y="165019"/>
                    <a:pt x="39000" y="164924"/>
                    <a:pt x="39572" y="165400"/>
                  </a:cubicBezTo>
                  <a:cubicBezTo>
                    <a:pt x="40715" y="167115"/>
                    <a:pt x="40048" y="169591"/>
                    <a:pt x="40905" y="171496"/>
                  </a:cubicBezTo>
                  <a:cubicBezTo>
                    <a:pt x="41591" y="172611"/>
                    <a:pt x="42582" y="173497"/>
                    <a:pt x="43763" y="174068"/>
                  </a:cubicBezTo>
                  <a:cubicBezTo>
                    <a:pt x="44525" y="174068"/>
                    <a:pt x="45763" y="174735"/>
                    <a:pt x="46049" y="174068"/>
                  </a:cubicBezTo>
                  <a:cubicBezTo>
                    <a:pt x="46172" y="173764"/>
                    <a:pt x="46172" y="173421"/>
                    <a:pt x="46049" y="173116"/>
                  </a:cubicBezTo>
                  <a:cubicBezTo>
                    <a:pt x="45248" y="171725"/>
                    <a:pt x="44353" y="170392"/>
                    <a:pt x="43382" y="169115"/>
                  </a:cubicBezTo>
                  <a:cubicBezTo>
                    <a:pt x="42505" y="167763"/>
                    <a:pt x="42162" y="166134"/>
                    <a:pt x="42429" y="164543"/>
                  </a:cubicBezTo>
                  <a:cubicBezTo>
                    <a:pt x="43096" y="164543"/>
                    <a:pt x="43953" y="164543"/>
                    <a:pt x="44239" y="165400"/>
                  </a:cubicBezTo>
                  <a:cubicBezTo>
                    <a:pt x="44391" y="166162"/>
                    <a:pt x="44648" y="166896"/>
                    <a:pt x="45001" y="167591"/>
                  </a:cubicBezTo>
                  <a:lnTo>
                    <a:pt x="45001" y="167591"/>
                  </a:lnTo>
                  <a:cubicBezTo>
                    <a:pt x="45668" y="167591"/>
                    <a:pt x="46144" y="166924"/>
                    <a:pt x="46144" y="166162"/>
                  </a:cubicBezTo>
                  <a:cubicBezTo>
                    <a:pt x="46144" y="165400"/>
                    <a:pt x="46144" y="164543"/>
                    <a:pt x="46811" y="164353"/>
                  </a:cubicBezTo>
                  <a:cubicBezTo>
                    <a:pt x="47954" y="165686"/>
                    <a:pt x="47763" y="167687"/>
                    <a:pt x="48144" y="169496"/>
                  </a:cubicBezTo>
                  <a:cubicBezTo>
                    <a:pt x="48678" y="172115"/>
                    <a:pt x="50402" y="174335"/>
                    <a:pt x="52811" y="175497"/>
                  </a:cubicBezTo>
                  <a:cubicBezTo>
                    <a:pt x="53183" y="175640"/>
                    <a:pt x="53583" y="175640"/>
                    <a:pt x="53954" y="175497"/>
                  </a:cubicBezTo>
                  <a:cubicBezTo>
                    <a:pt x="54878" y="175307"/>
                    <a:pt x="55507" y="174430"/>
                    <a:pt x="55383" y="173497"/>
                  </a:cubicBezTo>
                  <a:cubicBezTo>
                    <a:pt x="55221" y="172621"/>
                    <a:pt x="54897" y="171782"/>
                    <a:pt x="54430" y="171020"/>
                  </a:cubicBezTo>
                  <a:cubicBezTo>
                    <a:pt x="53869" y="169877"/>
                    <a:pt x="53478" y="168658"/>
                    <a:pt x="53288" y="167401"/>
                  </a:cubicBezTo>
                  <a:cubicBezTo>
                    <a:pt x="53288" y="166258"/>
                    <a:pt x="53288" y="164639"/>
                    <a:pt x="54526" y="164353"/>
                  </a:cubicBezTo>
                  <a:cubicBezTo>
                    <a:pt x="55764" y="164067"/>
                    <a:pt x="56621" y="165019"/>
                    <a:pt x="57002" y="165972"/>
                  </a:cubicBezTo>
                  <a:cubicBezTo>
                    <a:pt x="57221" y="167068"/>
                    <a:pt x="57612" y="168134"/>
                    <a:pt x="58145" y="169115"/>
                  </a:cubicBezTo>
                  <a:cubicBezTo>
                    <a:pt x="58907" y="169973"/>
                    <a:pt x="60526" y="170258"/>
                    <a:pt x="61003" y="169115"/>
                  </a:cubicBezTo>
                  <a:cubicBezTo>
                    <a:pt x="61146" y="168715"/>
                    <a:pt x="61146" y="168277"/>
                    <a:pt x="61003" y="167877"/>
                  </a:cubicBezTo>
                  <a:cubicBezTo>
                    <a:pt x="61003" y="167020"/>
                    <a:pt x="60050" y="166258"/>
                    <a:pt x="59669" y="165400"/>
                  </a:cubicBezTo>
                  <a:cubicBezTo>
                    <a:pt x="59260" y="164524"/>
                    <a:pt x="59260" y="163514"/>
                    <a:pt x="59669" y="162638"/>
                  </a:cubicBezTo>
                  <a:cubicBezTo>
                    <a:pt x="60012" y="161981"/>
                    <a:pt x="60793" y="161695"/>
                    <a:pt x="61479" y="161971"/>
                  </a:cubicBezTo>
                  <a:cubicBezTo>
                    <a:pt x="62241" y="161971"/>
                    <a:pt x="62527" y="163019"/>
                    <a:pt x="62717" y="163781"/>
                  </a:cubicBezTo>
                  <a:lnTo>
                    <a:pt x="64241" y="169496"/>
                  </a:lnTo>
                  <a:cubicBezTo>
                    <a:pt x="64413" y="170430"/>
                    <a:pt x="64737" y="171335"/>
                    <a:pt x="65194" y="172163"/>
                  </a:cubicBezTo>
                  <a:cubicBezTo>
                    <a:pt x="65603" y="173021"/>
                    <a:pt x="66318" y="173697"/>
                    <a:pt x="67194" y="174068"/>
                  </a:cubicBezTo>
                  <a:cubicBezTo>
                    <a:pt x="67747" y="174268"/>
                    <a:pt x="68356" y="174268"/>
                    <a:pt x="68909" y="174068"/>
                  </a:cubicBezTo>
                  <a:cubicBezTo>
                    <a:pt x="69471" y="173830"/>
                    <a:pt x="69813" y="173249"/>
                    <a:pt x="69766" y="172639"/>
                  </a:cubicBezTo>
                  <a:cubicBezTo>
                    <a:pt x="69632" y="172115"/>
                    <a:pt x="69337" y="171649"/>
                    <a:pt x="68909" y="171306"/>
                  </a:cubicBezTo>
                  <a:cubicBezTo>
                    <a:pt x="67956" y="170182"/>
                    <a:pt x="67308" y="168839"/>
                    <a:pt x="67004" y="167401"/>
                  </a:cubicBezTo>
                  <a:cubicBezTo>
                    <a:pt x="67004" y="166734"/>
                    <a:pt x="67004" y="165972"/>
                    <a:pt x="67480" y="165686"/>
                  </a:cubicBezTo>
                  <a:cubicBezTo>
                    <a:pt x="67813" y="165543"/>
                    <a:pt x="68194" y="165543"/>
                    <a:pt x="68528" y="165686"/>
                  </a:cubicBezTo>
                  <a:cubicBezTo>
                    <a:pt x="69318" y="166191"/>
                    <a:pt x="69899" y="166972"/>
                    <a:pt x="70147" y="167877"/>
                  </a:cubicBezTo>
                  <a:cubicBezTo>
                    <a:pt x="70366" y="168763"/>
                    <a:pt x="70756" y="169610"/>
                    <a:pt x="71290" y="170353"/>
                  </a:cubicBezTo>
                  <a:cubicBezTo>
                    <a:pt x="72061" y="170906"/>
                    <a:pt x="73090" y="170906"/>
                    <a:pt x="73862" y="170353"/>
                  </a:cubicBezTo>
                  <a:cubicBezTo>
                    <a:pt x="74243" y="169744"/>
                    <a:pt x="74243" y="168963"/>
                    <a:pt x="73862" y="168353"/>
                  </a:cubicBezTo>
                  <a:cubicBezTo>
                    <a:pt x="73576" y="167677"/>
                    <a:pt x="73147" y="167058"/>
                    <a:pt x="72623" y="166544"/>
                  </a:cubicBezTo>
                  <a:cubicBezTo>
                    <a:pt x="71137" y="164800"/>
                    <a:pt x="69975" y="162800"/>
                    <a:pt x="69194" y="160638"/>
                  </a:cubicBezTo>
                  <a:cubicBezTo>
                    <a:pt x="69194" y="159971"/>
                    <a:pt x="69194" y="159019"/>
                    <a:pt x="69194" y="158638"/>
                  </a:cubicBezTo>
                  <a:cubicBezTo>
                    <a:pt x="69585" y="158323"/>
                    <a:pt x="70137" y="158323"/>
                    <a:pt x="70528" y="158638"/>
                  </a:cubicBezTo>
                  <a:cubicBezTo>
                    <a:pt x="70823" y="159009"/>
                    <a:pt x="71052" y="159428"/>
                    <a:pt x="71195" y="159876"/>
                  </a:cubicBezTo>
                  <a:lnTo>
                    <a:pt x="72338" y="162067"/>
                  </a:lnTo>
                  <a:cubicBezTo>
                    <a:pt x="72652" y="162981"/>
                    <a:pt x="73347" y="163705"/>
                    <a:pt x="74243" y="164067"/>
                  </a:cubicBezTo>
                  <a:cubicBezTo>
                    <a:pt x="75100" y="164467"/>
                    <a:pt x="76119" y="164096"/>
                    <a:pt x="76519" y="163229"/>
                  </a:cubicBezTo>
                  <a:cubicBezTo>
                    <a:pt x="76519" y="163229"/>
                    <a:pt x="76529" y="163219"/>
                    <a:pt x="76529" y="163210"/>
                  </a:cubicBezTo>
                  <a:cubicBezTo>
                    <a:pt x="76529" y="162353"/>
                    <a:pt x="76052" y="161591"/>
                    <a:pt x="75576" y="160924"/>
                  </a:cubicBezTo>
                  <a:cubicBezTo>
                    <a:pt x="75119" y="160352"/>
                    <a:pt x="74757" y="159714"/>
                    <a:pt x="74528" y="159019"/>
                  </a:cubicBezTo>
                  <a:cubicBezTo>
                    <a:pt x="74433" y="158676"/>
                    <a:pt x="74433" y="158314"/>
                    <a:pt x="74528" y="157971"/>
                  </a:cubicBezTo>
                  <a:cubicBezTo>
                    <a:pt x="75319" y="157276"/>
                    <a:pt x="76500" y="157276"/>
                    <a:pt x="77291" y="157971"/>
                  </a:cubicBezTo>
                  <a:cubicBezTo>
                    <a:pt x="77872" y="158857"/>
                    <a:pt x="78234" y="159866"/>
                    <a:pt x="78338" y="160924"/>
                  </a:cubicBezTo>
                  <a:cubicBezTo>
                    <a:pt x="78338" y="161990"/>
                    <a:pt x="78605" y="163029"/>
                    <a:pt x="79100" y="163972"/>
                  </a:cubicBezTo>
                  <a:cubicBezTo>
                    <a:pt x="79205" y="164257"/>
                    <a:pt x="79405" y="164496"/>
                    <a:pt x="79672" y="164639"/>
                  </a:cubicBezTo>
                  <a:cubicBezTo>
                    <a:pt x="80177" y="164905"/>
                    <a:pt x="80786" y="164905"/>
                    <a:pt x="81291" y="164639"/>
                  </a:cubicBezTo>
                  <a:cubicBezTo>
                    <a:pt x="81624" y="164439"/>
                    <a:pt x="81910" y="164181"/>
                    <a:pt x="82148" y="163876"/>
                  </a:cubicBezTo>
                  <a:cubicBezTo>
                    <a:pt x="82901" y="162753"/>
                    <a:pt x="82901" y="161286"/>
                    <a:pt x="82148" y="160162"/>
                  </a:cubicBezTo>
                  <a:cubicBezTo>
                    <a:pt x="81272" y="159142"/>
                    <a:pt x="80472" y="158066"/>
                    <a:pt x="79767" y="156923"/>
                  </a:cubicBezTo>
                  <a:cubicBezTo>
                    <a:pt x="79386" y="156314"/>
                    <a:pt x="79386" y="155533"/>
                    <a:pt x="79767" y="154923"/>
                  </a:cubicBezTo>
                  <a:cubicBezTo>
                    <a:pt x="80310" y="154437"/>
                    <a:pt x="81129" y="154437"/>
                    <a:pt x="81672" y="154923"/>
                  </a:cubicBezTo>
                  <a:cubicBezTo>
                    <a:pt x="82215" y="155351"/>
                    <a:pt x="82577" y="155961"/>
                    <a:pt x="82720" y="156637"/>
                  </a:cubicBezTo>
                  <a:cubicBezTo>
                    <a:pt x="82872" y="157095"/>
                    <a:pt x="83063" y="157543"/>
                    <a:pt x="83291" y="157971"/>
                  </a:cubicBezTo>
                  <a:cubicBezTo>
                    <a:pt x="83539" y="158380"/>
                    <a:pt x="83958" y="158657"/>
                    <a:pt x="84434" y="158733"/>
                  </a:cubicBezTo>
                  <a:cubicBezTo>
                    <a:pt x="85349" y="158590"/>
                    <a:pt x="85977" y="157742"/>
                    <a:pt x="85863" y="156828"/>
                  </a:cubicBezTo>
                  <a:cubicBezTo>
                    <a:pt x="85758" y="155933"/>
                    <a:pt x="85501" y="155066"/>
                    <a:pt x="85101" y="154256"/>
                  </a:cubicBezTo>
                  <a:cubicBezTo>
                    <a:pt x="85273" y="153799"/>
                    <a:pt x="85672" y="153475"/>
                    <a:pt x="86149" y="153399"/>
                  </a:cubicBezTo>
                  <a:cubicBezTo>
                    <a:pt x="86606" y="153208"/>
                    <a:pt x="87120" y="153208"/>
                    <a:pt x="87578" y="153399"/>
                  </a:cubicBezTo>
                  <a:cubicBezTo>
                    <a:pt x="87892" y="153751"/>
                    <a:pt x="88120" y="154180"/>
                    <a:pt x="88244" y="154637"/>
                  </a:cubicBezTo>
                  <a:cubicBezTo>
                    <a:pt x="88616" y="155733"/>
                    <a:pt x="89159" y="156761"/>
                    <a:pt x="89864" y="157685"/>
                  </a:cubicBezTo>
                  <a:cubicBezTo>
                    <a:pt x="90568" y="158590"/>
                    <a:pt x="91664" y="159123"/>
                    <a:pt x="92816" y="159114"/>
                  </a:cubicBezTo>
                  <a:cubicBezTo>
                    <a:pt x="93473" y="159162"/>
                    <a:pt x="94102" y="158828"/>
                    <a:pt x="94436" y="158256"/>
                  </a:cubicBezTo>
                  <a:cubicBezTo>
                    <a:pt x="94531" y="157980"/>
                    <a:pt x="94531" y="157676"/>
                    <a:pt x="94436" y="157399"/>
                  </a:cubicBezTo>
                  <a:cubicBezTo>
                    <a:pt x="94150" y="155914"/>
                    <a:pt x="93416" y="154551"/>
                    <a:pt x="92340" y="153494"/>
                  </a:cubicBezTo>
                  <a:cubicBezTo>
                    <a:pt x="91749" y="152970"/>
                    <a:pt x="91292" y="152322"/>
                    <a:pt x="91007" y="151589"/>
                  </a:cubicBezTo>
                  <a:cubicBezTo>
                    <a:pt x="90768" y="151180"/>
                    <a:pt x="90768" y="150665"/>
                    <a:pt x="91007" y="150256"/>
                  </a:cubicBezTo>
                  <a:cubicBezTo>
                    <a:pt x="91435" y="150075"/>
                    <a:pt x="91911" y="150075"/>
                    <a:pt x="92340" y="150256"/>
                  </a:cubicBezTo>
                  <a:cubicBezTo>
                    <a:pt x="92778" y="150351"/>
                    <a:pt x="93235" y="150351"/>
                    <a:pt x="93674" y="150256"/>
                  </a:cubicBezTo>
                  <a:cubicBezTo>
                    <a:pt x="94188" y="150132"/>
                    <a:pt x="94598" y="149722"/>
                    <a:pt x="94721" y="149208"/>
                  </a:cubicBezTo>
                  <a:cubicBezTo>
                    <a:pt x="94769" y="148703"/>
                    <a:pt x="94769" y="148189"/>
                    <a:pt x="94721" y="147684"/>
                  </a:cubicBezTo>
                  <a:cubicBezTo>
                    <a:pt x="94721" y="147684"/>
                    <a:pt x="94721" y="147017"/>
                    <a:pt x="94721" y="146636"/>
                  </a:cubicBezTo>
                  <a:cubicBezTo>
                    <a:pt x="94721" y="146255"/>
                    <a:pt x="95293" y="145303"/>
                    <a:pt x="95960" y="145207"/>
                  </a:cubicBezTo>
                  <a:cubicBezTo>
                    <a:pt x="96493" y="145169"/>
                    <a:pt x="96998" y="145474"/>
                    <a:pt x="97198" y="145969"/>
                  </a:cubicBezTo>
                  <a:cubicBezTo>
                    <a:pt x="97341" y="146503"/>
                    <a:pt x="97341" y="147055"/>
                    <a:pt x="97198" y="147588"/>
                  </a:cubicBezTo>
                  <a:cubicBezTo>
                    <a:pt x="97150" y="148094"/>
                    <a:pt x="97150" y="148608"/>
                    <a:pt x="97198" y="149113"/>
                  </a:cubicBezTo>
                  <a:cubicBezTo>
                    <a:pt x="97198" y="149113"/>
                    <a:pt x="97198" y="150065"/>
                    <a:pt x="97865" y="150160"/>
                  </a:cubicBezTo>
                  <a:cubicBezTo>
                    <a:pt x="98531" y="150256"/>
                    <a:pt x="99579" y="149494"/>
                    <a:pt x="100151" y="148446"/>
                  </a:cubicBezTo>
                  <a:cubicBezTo>
                    <a:pt x="100579" y="147312"/>
                    <a:pt x="100579" y="146055"/>
                    <a:pt x="100151" y="144922"/>
                  </a:cubicBezTo>
                  <a:cubicBezTo>
                    <a:pt x="99960" y="144369"/>
                    <a:pt x="99960" y="143760"/>
                    <a:pt x="100151" y="143207"/>
                  </a:cubicBezTo>
                  <a:cubicBezTo>
                    <a:pt x="100151" y="141588"/>
                    <a:pt x="101293" y="141969"/>
                    <a:pt x="101103" y="141112"/>
                  </a:cubicBezTo>
                  <a:lnTo>
                    <a:pt x="101103" y="141112"/>
                  </a:lnTo>
                  <a:cubicBezTo>
                    <a:pt x="101103" y="143303"/>
                    <a:pt x="102246" y="142541"/>
                    <a:pt x="102722" y="143303"/>
                  </a:cubicBezTo>
                  <a:cubicBezTo>
                    <a:pt x="103199" y="144064"/>
                    <a:pt x="102722" y="145207"/>
                    <a:pt x="102722" y="146160"/>
                  </a:cubicBezTo>
                  <a:cubicBezTo>
                    <a:pt x="102722" y="147112"/>
                    <a:pt x="102722" y="148351"/>
                    <a:pt x="103580" y="148541"/>
                  </a:cubicBezTo>
                  <a:cubicBezTo>
                    <a:pt x="104389" y="148541"/>
                    <a:pt x="105056" y="147912"/>
                    <a:pt x="105104" y="147112"/>
                  </a:cubicBezTo>
                  <a:cubicBezTo>
                    <a:pt x="105104" y="146350"/>
                    <a:pt x="105104" y="145589"/>
                    <a:pt x="105104" y="144826"/>
                  </a:cubicBezTo>
                  <a:cubicBezTo>
                    <a:pt x="105104" y="144064"/>
                    <a:pt x="106056" y="143303"/>
                    <a:pt x="106818" y="143588"/>
                  </a:cubicBezTo>
                  <a:cubicBezTo>
                    <a:pt x="107580" y="143874"/>
                    <a:pt x="107580" y="145303"/>
                    <a:pt x="106818" y="146255"/>
                  </a:cubicBezTo>
                  <a:lnTo>
                    <a:pt x="105580" y="149494"/>
                  </a:lnTo>
                  <a:cubicBezTo>
                    <a:pt x="105446" y="150056"/>
                    <a:pt x="105446" y="150646"/>
                    <a:pt x="105580" y="151208"/>
                  </a:cubicBezTo>
                  <a:cubicBezTo>
                    <a:pt x="105608" y="151866"/>
                    <a:pt x="106085" y="152409"/>
                    <a:pt x="106723" y="152542"/>
                  </a:cubicBezTo>
                  <a:cubicBezTo>
                    <a:pt x="107390" y="152542"/>
                    <a:pt x="107961" y="151875"/>
                    <a:pt x="108342" y="151303"/>
                  </a:cubicBezTo>
                  <a:cubicBezTo>
                    <a:pt x="108714" y="150380"/>
                    <a:pt x="108999" y="149427"/>
                    <a:pt x="109199" y="148446"/>
                  </a:cubicBezTo>
                  <a:cubicBezTo>
                    <a:pt x="109199" y="147208"/>
                    <a:pt x="109199" y="145589"/>
                    <a:pt x="110723" y="145493"/>
                  </a:cubicBezTo>
                  <a:cubicBezTo>
                    <a:pt x="111561" y="145436"/>
                    <a:pt x="112285" y="146074"/>
                    <a:pt x="112343" y="146912"/>
                  </a:cubicBezTo>
                  <a:cubicBezTo>
                    <a:pt x="112343" y="146922"/>
                    <a:pt x="112343" y="146922"/>
                    <a:pt x="112343" y="146922"/>
                  </a:cubicBezTo>
                  <a:cubicBezTo>
                    <a:pt x="112381" y="147751"/>
                    <a:pt x="112114" y="148570"/>
                    <a:pt x="111580" y="149208"/>
                  </a:cubicBezTo>
                  <a:cubicBezTo>
                    <a:pt x="110914" y="150256"/>
                    <a:pt x="109961" y="151399"/>
                    <a:pt x="110533" y="152446"/>
                  </a:cubicBezTo>
                  <a:cubicBezTo>
                    <a:pt x="111028" y="153313"/>
                    <a:pt x="112133" y="153618"/>
                    <a:pt x="113000" y="153113"/>
                  </a:cubicBezTo>
                  <a:cubicBezTo>
                    <a:pt x="113009" y="153113"/>
                    <a:pt x="113009" y="153113"/>
                    <a:pt x="113009" y="153113"/>
                  </a:cubicBezTo>
                  <a:cubicBezTo>
                    <a:pt x="113848" y="152675"/>
                    <a:pt x="114467" y="151922"/>
                    <a:pt x="114724" y="151018"/>
                  </a:cubicBezTo>
                  <a:cubicBezTo>
                    <a:pt x="114724" y="150065"/>
                    <a:pt x="114724" y="149113"/>
                    <a:pt x="115581" y="148255"/>
                  </a:cubicBezTo>
                  <a:cubicBezTo>
                    <a:pt x="116438" y="147398"/>
                    <a:pt x="116153" y="147303"/>
                    <a:pt x="116629" y="147303"/>
                  </a:cubicBezTo>
                  <a:cubicBezTo>
                    <a:pt x="117391" y="148837"/>
                    <a:pt x="117391" y="150627"/>
                    <a:pt x="116629" y="152161"/>
                  </a:cubicBezTo>
                  <a:cubicBezTo>
                    <a:pt x="116191" y="152580"/>
                    <a:pt x="115867" y="153104"/>
                    <a:pt x="115676" y="153685"/>
                  </a:cubicBezTo>
                  <a:cubicBezTo>
                    <a:pt x="115676" y="154351"/>
                    <a:pt x="115676" y="155114"/>
                    <a:pt x="116438" y="155114"/>
                  </a:cubicBezTo>
                  <a:lnTo>
                    <a:pt x="117105" y="155114"/>
                  </a:lnTo>
                  <a:cubicBezTo>
                    <a:pt x="118296" y="154475"/>
                    <a:pt x="119162" y="153370"/>
                    <a:pt x="119486" y="152066"/>
                  </a:cubicBezTo>
                  <a:lnTo>
                    <a:pt x="119486" y="152066"/>
                  </a:lnTo>
                  <a:cubicBezTo>
                    <a:pt x="119486" y="102535"/>
                    <a:pt x="106723" y="53291"/>
                    <a:pt x="96817" y="4428"/>
                  </a:cubicBezTo>
                  <a:cubicBezTo>
                    <a:pt x="96226" y="3790"/>
                    <a:pt x="95407" y="3409"/>
                    <a:pt x="94531" y="3380"/>
                  </a:cubicBezTo>
                  <a:cubicBezTo>
                    <a:pt x="93883" y="3390"/>
                    <a:pt x="93293" y="3752"/>
                    <a:pt x="93007" y="4333"/>
                  </a:cubicBezTo>
                  <a:cubicBezTo>
                    <a:pt x="92912" y="4609"/>
                    <a:pt x="92912" y="4913"/>
                    <a:pt x="93007" y="5190"/>
                  </a:cubicBezTo>
                  <a:cubicBezTo>
                    <a:pt x="93273" y="6685"/>
                    <a:pt x="94007" y="8048"/>
                    <a:pt x="95102" y="9095"/>
                  </a:cubicBezTo>
                  <a:cubicBezTo>
                    <a:pt x="95655" y="9629"/>
                    <a:pt x="96074" y="10276"/>
                    <a:pt x="96341" y="11000"/>
                  </a:cubicBezTo>
                  <a:cubicBezTo>
                    <a:pt x="96341" y="11000"/>
                    <a:pt x="96341" y="12048"/>
                    <a:pt x="96341" y="12239"/>
                  </a:cubicBezTo>
                  <a:cubicBezTo>
                    <a:pt x="95960" y="12486"/>
                    <a:pt x="95483" y="12486"/>
                    <a:pt x="95102" y="12239"/>
                  </a:cubicBezTo>
                  <a:cubicBezTo>
                    <a:pt x="94769" y="11924"/>
                    <a:pt x="94321" y="11753"/>
                    <a:pt x="93864" y="11762"/>
                  </a:cubicBezTo>
                  <a:cubicBezTo>
                    <a:pt x="93864" y="11762"/>
                    <a:pt x="93007" y="12239"/>
                    <a:pt x="92816" y="12715"/>
                  </a:cubicBezTo>
                  <a:cubicBezTo>
                    <a:pt x="92769" y="13219"/>
                    <a:pt x="92769" y="13734"/>
                    <a:pt x="92816" y="14238"/>
                  </a:cubicBezTo>
                  <a:cubicBezTo>
                    <a:pt x="92874" y="14581"/>
                    <a:pt x="92874" y="14944"/>
                    <a:pt x="92816" y="15287"/>
                  </a:cubicBezTo>
                  <a:cubicBezTo>
                    <a:pt x="92816" y="15953"/>
                    <a:pt x="92340" y="16715"/>
                    <a:pt x="91673" y="16810"/>
                  </a:cubicBezTo>
                  <a:cubicBezTo>
                    <a:pt x="91159" y="16773"/>
                    <a:pt x="90711" y="16439"/>
                    <a:pt x="90530" y="15953"/>
                  </a:cubicBezTo>
                  <a:cubicBezTo>
                    <a:pt x="90435" y="15448"/>
                    <a:pt x="90435" y="14934"/>
                    <a:pt x="90530" y="14429"/>
                  </a:cubicBezTo>
                  <a:cubicBezTo>
                    <a:pt x="90568" y="13925"/>
                    <a:pt x="90568" y="13410"/>
                    <a:pt x="90530" y="12905"/>
                  </a:cubicBezTo>
                  <a:cubicBezTo>
                    <a:pt x="90530" y="12905"/>
                    <a:pt x="90530" y="12905"/>
                    <a:pt x="90530" y="12334"/>
                  </a:cubicBezTo>
                  <a:cubicBezTo>
                    <a:pt x="90530" y="11762"/>
                    <a:pt x="90530" y="11381"/>
                    <a:pt x="89768" y="11286"/>
                  </a:cubicBezTo>
                  <a:cubicBezTo>
                    <a:pt x="89006" y="11191"/>
                    <a:pt x="88244" y="12048"/>
                    <a:pt x="87673" y="13095"/>
                  </a:cubicBezTo>
                  <a:cubicBezTo>
                    <a:pt x="87244" y="14201"/>
                    <a:pt x="87244" y="15420"/>
                    <a:pt x="87673" y="16525"/>
                  </a:cubicBezTo>
                  <a:cubicBezTo>
                    <a:pt x="87673" y="17191"/>
                    <a:pt x="87673" y="17668"/>
                    <a:pt x="87673" y="18239"/>
                  </a:cubicBezTo>
                  <a:cubicBezTo>
                    <a:pt x="87673" y="18811"/>
                    <a:pt x="86625" y="19478"/>
                    <a:pt x="86720" y="20335"/>
                  </a:cubicBezTo>
                  <a:lnTo>
                    <a:pt x="86720" y="20335"/>
                  </a:lnTo>
                  <a:cubicBezTo>
                    <a:pt x="86720" y="18144"/>
                    <a:pt x="85672" y="19001"/>
                    <a:pt x="85196" y="18144"/>
                  </a:cubicBezTo>
                  <a:cubicBezTo>
                    <a:pt x="84720" y="17287"/>
                    <a:pt x="85196" y="16239"/>
                    <a:pt x="85196" y="15381"/>
                  </a:cubicBezTo>
                  <a:cubicBezTo>
                    <a:pt x="85196" y="14524"/>
                    <a:pt x="85196" y="13095"/>
                    <a:pt x="84244" y="12905"/>
                  </a:cubicBezTo>
                  <a:cubicBezTo>
                    <a:pt x="83291" y="12715"/>
                    <a:pt x="82910" y="13572"/>
                    <a:pt x="82815" y="14334"/>
                  </a:cubicBezTo>
                  <a:cubicBezTo>
                    <a:pt x="82720" y="15096"/>
                    <a:pt x="82815" y="15858"/>
                    <a:pt x="82815" y="16620"/>
                  </a:cubicBezTo>
                  <a:cubicBezTo>
                    <a:pt x="82815" y="17382"/>
                    <a:pt x="81863" y="18144"/>
                    <a:pt x="81196" y="17858"/>
                  </a:cubicBezTo>
                  <a:cubicBezTo>
                    <a:pt x="80529" y="17573"/>
                    <a:pt x="80339" y="16144"/>
                    <a:pt x="81196" y="15191"/>
                  </a:cubicBezTo>
                  <a:lnTo>
                    <a:pt x="82243" y="11953"/>
                  </a:lnTo>
                  <a:cubicBezTo>
                    <a:pt x="82329" y="11381"/>
                    <a:pt x="82329" y="10810"/>
                    <a:pt x="82243" y="10238"/>
                  </a:cubicBezTo>
                  <a:cubicBezTo>
                    <a:pt x="82224" y="9610"/>
                    <a:pt x="81796" y="9067"/>
                    <a:pt x="81196" y="8904"/>
                  </a:cubicBezTo>
                  <a:cubicBezTo>
                    <a:pt x="80434" y="8904"/>
                    <a:pt x="79958" y="9476"/>
                    <a:pt x="79576" y="10143"/>
                  </a:cubicBezTo>
                  <a:cubicBezTo>
                    <a:pt x="79177" y="11048"/>
                    <a:pt x="78919" y="12010"/>
                    <a:pt x="78815" y="13000"/>
                  </a:cubicBezTo>
                  <a:cubicBezTo>
                    <a:pt x="78815" y="14238"/>
                    <a:pt x="78815" y="15763"/>
                    <a:pt x="77291" y="15953"/>
                  </a:cubicBezTo>
                  <a:cubicBezTo>
                    <a:pt x="76452" y="15953"/>
                    <a:pt x="75767" y="15267"/>
                    <a:pt x="75767" y="14429"/>
                  </a:cubicBezTo>
                  <a:cubicBezTo>
                    <a:pt x="75748" y="13619"/>
                    <a:pt x="75986" y="12819"/>
                    <a:pt x="76433" y="12143"/>
                  </a:cubicBezTo>
                  <a:cubicBezTo>
                    <a:pt x="77100" y="11191"/>
                    <a:pt x="78053" y="10047"/>
                    <a:pt x="77481" y="8904"/>
                  </a:cubicBezTo>
                  <a:cubicBezTo>
                    <a:pt x="76986" y="8085"/>
                    <a:pt x="75947" y="7800"/>
                    <a:pt x="75100" y="8238"/>
                  </a:cubicBezTo>
                  <a:cubicBezTo>
                    <a:pt x="74290" y="8724"/>
                    <a:pt x="73709" y="9514"/>
                    <a:pt x="73480" y="10429"/>
                  </a:cubicBezTo>
                  <a:cubicBezTo>
                    <a:pt x="73480" y="11286"/>
                    <a:pt x="73004" y="12239"/>
                    <a:pt x="72623" y="13095"/>
                  </a:cubicBezTo>
                  <a:cubicBezTo>
                    <a:pt x="72242" y="13953"/>
                    <a:pt x="72623" y="14144"/>
                    <a:pt x="71671" y="14048"/>
                  </a:cubicBezTo>
                  <a:cubicBezTo>
                    <a:pt x="71004" y="12486"/>
                    <a:pt x="71185" y="10686"/>
                    <a:pt x="72147" y="9286"/>
                  </a:cubicBezTo>
                  <a:cubicBezTo>
                    <a:pt x="72471" y="8762"/>
                    <a:pt x="72757" y="8228"/>
                    <a:pt x="73004" y="7666"/>
                  </a:cubicBezTo>
                  <a:cubicBezTo>
                    <a:pt x="73185" y="7066"/>
                    <a:pt x="72852" y="6428"/>
                    <a:pt x="72242" y="6238"/>
                  </a:cubicBezTo>
                  <a:cubicBezTo>
                    <a:pt x="72242" y="6238"/>
                    <a:pt x="72242" y="6238"/>
                    <a:pt x="72242" y="6238"/>
                  </a:cubicBezTo>
                  <a:lnTo>
                    <a:pt x="71671" y="6238"/>
                  </a:lnTo>
                  <a:cubicBezTo>
                    <a:pt x="70490" y="6866"/>
                    <a:pt x="69652" y="7981"/>
                    <a:pt x="69385" y="9286"/>
                  </a:cubicBezTo>
                  <a:cubicBezTo>
                    <a:pt x="69385" y="10333"/>
                    <a:pt x="69385" y="11667"/>
                    <a:pt x="68432" y="12334"/>
                  </a:cubicBezTo>
                  <a:cubicBezTo>
                    <a:pt x="67470" y="9905"/>
                    <a:pt x="67947" y="7152"/>
                    <a:pt x="69671" y="5190"/>
                  </a:cubicBezTo>
                  <a:cubicBezTo>
                    <a:pt x="70147" y="4523"/>
                    <a:pt x="70718" y="4047"/>
                    <a:pt x="71099" y="3380"/>
                  </a:cubicBezTo>
                  <a:cubicBezTo>
                    <a:pt x="71728" y="2742"/>
                    <a:pt x="71718" y="1723"/>
                    <a:pt x="71090" y="1094"/>
                  </a:cubicBezTo>
                  <a:cubicBezTo>
                    <a:pt x="70585" y="589"/>
                    <a:pt x="69823" y="485"/>
                    <a:pt x="69194" y="808"/>
                  </a:cubicBezTo>
                  <a:cubicBezTo>
                    <a:pt x="67518" y="1218"/>
                    <a:pt x="66165" y="2428"/>
                    <a:pt x="65575" y="4047"/>
                  </a:cubicBezTo>
                  <a:cubicBezTo>
                    <a:pt x="65146" y="5762"/>
                    <a:pt x="64946" y="7524"/>
                    <a:pt x="65003" y="9286"/>
                  </a:cubicBezTo>
                  <a:cubicBezTo>
                    <a:pt x="64984" y="9933"/>
                    <a:pt x="64660" y="10524"/>
                    <a:pt x="64146" y="10905"/>
                  </a:cubicBezTo>
                  <a:cubicBezTo>
                    <a:pt x="63384" y="10905"/>
                    <a:pt x="62527" y="10429"/>
                    <a:pt x="62432" y="9571"/>
                  </a:cubicBezTo>
                  <a:cubicBezTo>
                    <a:pt x="62241" y="8752"/>
                    <a:pt x="62241" y="7914"/>
                    <a:pt x="62432" y="7095"/>
                  </a:cubicBezTo>
                  <a:cubicBezTo>
                    <a:pt x="62641" y="6257"/>
                    <a:pt x="62422" y="5371"/>
                    <a:pt x="61860" y="4713"/>
                  </a:cubicBezTo>
                  <a:cubicBezTo>
                    <a:pt x="61012" y="4247"/>
                    <a:pt x="59946" y="4495"/>
                    <a:pt x="59384" y="5285"/>
                  </a:cubicBezTo>
                  <a:cubicBezTo>
                    <a:pt x="58812" y="6162"/>
                    <a:pt x="58517" y="7190"/>
                    <a:pt x="58526" y="8238"/>
                  </a:cubicBezTo>
                  <a:lnTo>
                    <a:pt x="58526" y="9857"/>
                  </a:lnTo>
                  <a:cubicBezTo>
                    <a:pt x="57507" y="8000"/>
                    <a:pt x="57136" y="5856"/>
                    <a:pt x="57479" y="3761"/>
                  </a:cubicBezTo>
                  <a:cubicBezTo>
                    <a:pt x="57526" y="3218"/>
                    <a:pt x="57526" y="2685"/>
                    <a:pt x="57479" y="2142"/>
                  </a:cubicBezTo>
                  <a:cubicBezTo>
                    <a:pt x="57498" y="1542"/>
                    <a:pt x="57164" y="980"/>
                    <a:pt x="56621" y="713"/>
                  </a:cubicBezTo>
                  <a:lnTo>
                    <a:pt x="55859" y="713"/>
                  </a:lnTo>
                  <a:cubicBezTo>
                    <a:pt x="54564" y="1304"/>
                    <a:pt x="53773" y="2628"/>
                    <a:pt x="53859" y="4047"/>
                  </a:cubicBezTo>
                  <a:cubicBezTo>
                    <a:pt x="53859" y="5476"/>
                    <a:pt x="54335" y="6809"/>
                    <a:pt x="54430" y="8238"/>
                  </a:cubicBezTo>
                  <a:cubicBezTo>
                    <a:pt x="54526" y="9667"/>
                    <a:pt x="54430" y="9571"/>
                    <a:pt x="53764" y="9476"/>
                  </a:cubicBezTo>
                  <a:cubicBezTo>
                    <a:pt x="53611" y="9534"/>
                    <a:pt x="53440" y="9534"/>
                    <a:pt x="53288" y="9476"/>
                  </a:cubicBezTo>
                  <a:cubicBezTo>
                    <a:pt x="52145" y="7762"/>
                    <a:pt x="53288" y="5285"/>
                    <a:pt x="51859" y="3380"/>
                  </a:cubicBezTo>
                  <a:cubicBezTo>
                    <a:pt x="51240" y="2304"/>
                    <a:pt x="50316" y="1437"/>
                    <a:pt x="49192" y="904"/>
                  </a:cubicBezTo>
                  <a:cubicBezTo>
                    <a:pt x="48430" y="428"/>
                    <a:pt x="47192" y="237"/>
                    <a:pt x="47001" y="904"/>
                  </a:cubicBezTo>
                  <a:cubicBezTo>
                    <a:pt x="46811" y="1571"/>
                    <a:pt x="47001" y="1571"/>
                    <a:pt x="47001" y="1856"/>
                  </a:cubicBezTo>
                  <a:cubicBezTo>
                    <a:pt x="47001" y="2142"/>
                    <a:pt x="48811" y="4428"/>
                    <a:pt x="49668" y="5856"/>
                  </a:cubicBezTo>
                  <a:cubicBezTo>
                    <a:pt x="50535" y="7181"/>
                    <a:pt x="50878" y="8771"/>
                    <a:pt x="50621" y="10333"/>
                  </a:cubicBezTo>
                  <a:cubicBezTo>
                    <a:pt x="50049" y="10333"/>
                    <a:pt x="49192" y="10333"/>
                    <a:pt x="48906" y="9571"/>
                  </a:cubicBezTo>
                  <a:cubicBezTo>
                    <a:pt x="48706" y="8819"/>
                    <a:pt x="48458" y="8085"/>
                    <a:pt x="48144" y="7381"/>
                  </a:cubicBezTo>
                  <a:cubicBezTo>
                    <a:pt x="48144" y="7381"/>
                    <a:pt x="48144" y="7381"/>
                    <a:pt x="48144" y="7381"/>
                  </a:cubicBezTo>
                  <a:cubicBezTo>
                    <a:pt x="48144" y="7381"/>
                    <a:pt x="47096" y="8143"/>
                    <a:pt x="47096" y="8810"/>
                  </a:cubicBezTo>
                  <a:cubicBezTo>
                    <a:pt x="47096" y="9476"/>
                    <a:pt x="47096" y="10524"/>
                    <a:pt x="46525" y="10619"/>
                  </a:cubicBezTo>
                  <a:cubicBezTo>
                    <a:pt x="45953" y="10714"/>
                    <a:pt x="45477" y="7381"/>
                    <a:pt x="45191" y="5571"/>
                  </a:cubicBezTo>
                  <a:cubicBezTo>
                    <a:pt x="44686" y="2990"/>
                    <a:pt x="42991" y="799"/>
                    <a:pt x="40619" y="-334"/>
                  </a:cubicBezTo>
                  <a:cubicBezTo>
                    <a:pt x="40276" y="-421"/>
                    <a:pt x="39914" y="-421"/>
                    <a:pt x="39572" y="-334"/>
                  </a:cubicBezTo>
                  <a:cubicBezTo>
                    <a:pt x="38714" y="-334"/>
                    <a:pt x="38238" y="808"/>
                    <a:pt x="38238" y="1761"/>
                  </a:cubicBezTo>
                  <a:cubicBezTo>
                    <a:pt x="38429" y="2628"/>
                    <a:pt x="38752" y="3466"/>
                    <a:pt x="39191" y="4237"/>
                  </a:cubicBezTo>
                  <a:cubicBezTo>
                    <a:pt x="39743" y="5380"/>
                    <a:pt x="40095" y="6599"/>
                    <a:pt x="40238" y="7857"/>
                  </a:cubicBezTo>
                  <a:cubicBezTo>
                    <a:pt x="40238" y="9000"/>
                    <a:pt x="40238" y="10524"/>
                    <a:pt x="39095" y="10905"/>
                  </a:cubicBezTo>
                  <a:cubicBezTo>
                    <a:pt x="37952" y="11286"/>
                    <a:pt x="37095" y="10238"/>
                    <a:pt x="36714" y="9191"/>
                  </a:cubicBezTo>
                  <a:cubicBezTo>
                    <a:pt x="36476" y="8105"/>
                    <a:pt x="36133" y="7057"/>
                    <a:pt x="35666" y="6047"/>
                  </a:cubicBezTo>
                  <a:cubicBezTo>
                    <a:pt x="35000" y="5190"/>
                    <a:pt x="33380" y="4904"/>
                    <a:pt x="32904" y="6047"/>
                  </a:cubicBezTo>
                  <a:cubicBezTo>
                    <a:pt x="32809" y="6457"/>
                    <a:pt x="32809" y="6876"/>
                    <a:pt x="32904" y="7285"/>
                  </a:cubicBezTo>
                  <a:cubicBezTo>
                    <a:pt x="33295" y="8171"/>
                    <a:pt x="33733" y="9028"/>
                    <a:pt x="34238" y="9857"/>
                  </a:cubicBezTo>
                  <a:cubicBezTo>
                    <a:pt x="34647" y="10733"/>
                    <a:pt x="34647" y="11743"/>
                    <a:pt x="34238" y="12619"/>
                  </a:cubicBezTo>
                  <a:cubicBezTo>
                    <a:pt x="33876" y="13201"/>
                    <a:pt x="33180" y="13477"/>
                    <a:pt x="32523" y="13286"/>
                  </a:cubicBezTo>
                  <a:cubicBezTo>
                    <a:pt x="31761" y="13286"/>
                    <a:pt x="31475" y="12143"/>
                    <a:pt x="31285" y="11286"/>
                  </a:cubicBezTo>
                  <a:lnTo>
                    <a:pt x="29856" y="5666"/>
                  </a:lnTo>
                  <a:cubicBezTo>
                    <a:pt x="29675" y="4713"/>
                    <a:pt x="29380" y="3790"/>
                    <a:pt x="28999" y="2904"/>
                  </a:cubicBezTo>
                  <a:cubicBezTo>
                    <a:pt x="28561" y="2066"/>
                    <a:pt x="27856" y="1399"/>
                    <a:pt x="26999" y="999"/>
                  </a:cubicBezTo>
                  <a:cubicBezTo>
                    <a:pt x="26484" y="761"/>
                    <a:pt x="25894" y="761"/>
                    <a:pt x="25379" y="999"/>
                  </a:cubicBezTo>
                  <a:cubicBezTo>
                    <a:pt x="24817" y="1180"/>
                    <a:pt x="24494" y="1761"/>
                    <a:pt x="24617" y="2332"/>
                  </a:cubicBezTo>
                  <a:cubicBezTo>
                    <a:pt x="24674" y="2866"/>
                    <a:pt x="24951" y="3351"/>
                    <a:pt x="25379" y="3666"/>
                  </a:cubicBezTo>
                  <a:cubicBezTo>
                    <a:pt x="26265" y="4856"/>
                    <a:pt x="26884" y="6219"/>
                    <a:pt x="27189" y="7666"/>
                  </a:cubicBezTo>
                  <a:cubicBezTo>
                    <a:pt x="27189" y="8238"/>
                    <a:pt x="27189" y="9000"/>
                    <a:pt x="27189" y="9286"/>
                  </a:cubicBezTo>
                  <a:cubicBezTo>
                    <a:pt x="27189" y="9571"/>
                    <a:pt x="26522" y="9286"/>
                    <a:pt x="26141" y="9286"/>
                  </a:cubicBezTo>
                  <a:cubicBezTo>
                    <a:pt x="25427" y="8743"/>
                    <a:pt x="24922" y="7971"/>
                    <a:pt x="24713" y="7095"/>
                  </a:cubicBezTo>
                  <a:cubicBezTo>
                    <a:pt x="24513" y="6199"/>
                    <a:pt x="24122" y="5352"/>
                    <a:pt x="23570" y="4619"/>
                  </a:cubicBezTo>
                  <a:cubicBezTo>
                    <a:pt x="22903" y="3952"/>
                    <a:pt x="21855" y="3570"/>
                    <a:pt x="21188" y="4619"/>
                  </a:cubicBezTo>
                  <a:cubicBezTo>
                    <a:pt x="20807" y="5228"/>
                    <a:pt x="20807" y="6009"/>
                    <a:pt x="21188" y="6619"/>
                  </a:cubicBezTo>
                  <a:cubicBezTo>
                    <a:pt x="21512" y="7228"/>
                    <a:pt x="21893" y="7800"/>
                    <a:pt x="22331" y="8333"/>
                  </a:cubicBezTo>
                  <a:cubicBezTo>
                    <a:pt x="23779" y="10114"/>
                    <a:pt x="24874" y="12153"/>
                    <a:pt x="25570" y="14334"/>
                  </a:cubicBezTo>
                  <a:cubicBezTo>
                    <a:pt x="25570" y="15096"/>
                    <a:pt x="25570" y="16048"/>
                    <a:pt x="25570" y="16430"/>
                  </a:cubicBezTo>
                  <a:cubicBezTo>
                    <a:pt x="25198" y="16696"/>
                    <a:pt x="24703" y="16696"/>
                    <a:pt x="24332" y="16430"/>
                  </a:cubicBezTo>
                  <a:cubicBezTo>
                    <a:pt x="23970" y="16115"/>
                    <a:pt x="23731" y="15667"/>
                    <a:pt x="23665" y="15191"/>
                  </a:cubicBezTo>
                  <a:cubicBezTo>
                    <a:pt x="23665" y="14429"/>
                    <a:pt x="22998" y="13667"/>
                    <a:pt x="22617" y="13000"/>
                  </a:cubicBezTo>
                  <a:cubicBezTo>
                    <a:pt x="22255" y="12124"/>
                    <a:pt x="21617" y="11391"/>
                    <a:pt x="20807" y="10905"/>
                  </a:cubicBezTo>
                  <a:cubicBezTo>
                    <a:pt x="20103" y="10448"/>
                    <a:pt x="19160" y="10657"/>
                    <a:pt x="18702" y="11362"/>
                  </a:cubicBezTo>
                  <a:cubicBezTo>
                    <a:pt x="18626" y="11486"/>
                    <a:pt x="18559" y="11619"/>
                    <a:pt x="18521" y="11762"/>
                  </a:cubicBezTo>
                  <a:cubicBezTo>
                    <a:pt x="18521" y="12524"/>
                    <a:pt x="18997" y="13286"/>
                    <a:pt x="19474" y="13953"/>
                  </a:cubicBezTo>
                  <a:cubicBezTo>
                    <a:pt x="19883" y="14534"/>
                    <a:pt x="20207" y="15181"/>
                    <a:pt x="20426" y="15858"/>
                  </a:cubicBezTo>
                  <a:cubicBezTo>
                    <a:pt x="20617" y="16220"/>
                    <a:pt x="20617" y="16639"/>
                    <a:pt x="20426" y="17001"/>
                  </a:cubicBezTo>
                  <a:lnTo>
                    <a:pt x="20426" y="17477"/>
                  </a:lnTo>
                  <a:cubicBezTo>
                    <a:pt x="19502" y="18001"/>
                    <a:pt x="18331" y="17706"/>
                    <a:pt x="17759" y="16810"/>
                  </a:cubicBezTo>
                  <a:cubicBezTo>
                    <a:pt x="17188" y="15924"/>
                    <a:pt x="16864" y="14905"/>
                    <a:pt x="16807" y="13858"/>
                  </a:cubicBezTo>
                  <a:cubicBezTo>
                    <a:pt x="16778" y="12810"/>
                    <a:pt x="16550" y="11772"/>
                    <a:pt x="16140" y="10810"/>
                  </a:cubicBezTo>
                  <a:cubicBezTo>
                    <a:pt x="16035" y="10524"/>
                    <a:pt x="15835" y="10286"/>
                    <a:pt x="15568" y="10143"/>
                  </a:cubicBezTo>
                  <a:cubicBezTo>
                    <a:pt x="15083" y="9914"/>
                    <a:pt x="14530" y="9914"/>
                    <a:pt x="14045" y="10143"/>
                  </a:cubicBezTo>
                  <a:cubicBezTo>
                    <a:pt x="13711" y="10343"/>
                    <a:pt x="13425" y="10600"/>
                    <a:pt x="13187" y="10905"/>
                  </a:cubicBezTo>
                  <a:cubicBezTo>
                    <a:pt x="12435" y="12029"/>
                    <a:pt x="12435" y="13495"/>
                    <a:pt x="13187" y="14620"/>
                  </a:cubicBezTo>
                  <a:cubicBezTo>
                    <a:pt x="13854" y="15763"/>
                    <a:pt x="14807" y="16715"/>
                    <a:pt x="15378" y="17953"/>
                  </a:cubicBezTo>
                  <a:cubicBezTo>
                    <a:pt x="15759" y="18563"/>
                    <a:pt x="15759" y="19344"/>
                    <a:pt x="15378" y="19954"/>
                  </a:cubicBezTo>
                  <a:cubicBezTo>
                    <a:pt x="14864" y="20430"/>
                    <a:pt x="14083" y="20430"/>
                    <a:pt x="13568" y="19954"/>
                  </a:cubicBezTo>
                  <a:cubicBezTo>
                    <a:pt x="13025" y="19525"/>
                    <a:pt x="12654" y="18915"/>
                    <a:pt x="12521" y="18239"/>
                  </a:cubicBezTo>
                  <a:cubicBezTo>
                    <a:pt x="12616" y="17801"/>
                    <a:pt x="12616" y="17344"/>
                    <a:pt x="12521" y="16906"/>
                  </a:cubicBezTo>
                  <a:cubicBezTo>
                    <a:pt x="12311" y="16496"/>
                    <a:pt x="11920" y="16220"/>
                    <a:pt x="11473" y="16144"/>
                  </a:cubicBezTo>
                  <a:cubicBezTo>
                    <a:pt x="10616" y="16144"/>
                    <a:pt x="9949" y="17096"/>
                    <a:pt x="10044" y="17953"/>
                  </a:cubicBezTo>
                  <a:cubicBezTo>
                    <a:pt x="10168" y="18829"/>
                    <a:pt x="10387" y="19696"/>
                    <a:pt x="10711" y="20525"/>
                  </a:cubicBezTo>
                  <a:cubicBezTo>
                    <a:pt x="10558" y="20992"/>
                    <a:pt x="10149" y="21325"/>
                    <a:pt x="9663" y="21382"/>
                  </a:cubicBezTo>
                  <a:cubicBezTo>
                    <a:pt x="9244" y="21592"/>
                    <a:pt x="8749" y="21592"/>
                    <a:pt x="8330" y="21382"/>
                  </a:cubicBezTo>
                  <a:cubicBezTo>
                    <a:pt x="8034" y="21011"/>
                    <a:pt x="7806" y="20592"/>
                    <a:pt x="7663" y="20144"/>
                  </a:cubicBezTo>
                  <a:cubicBezTo>
                    <a:pt x="7339" y="19059"/>
                    <a:pt x="6863" y="18029"/>
                    <a:pt x="6234" y="17096"/>
                  </a:cubicBezTo>
                  <a:cubicBezTo>
                    <a:pt x="5586" y="16144"/>
                    <a:pt x="4529" y="15544"/>
                    <a:pt x="3376" y="15477"/>
                  </a:cubicBezTo>
                  <a:cubicBezTo>
                    <a:pt x="2710" y="15391"/>
                    <a:pt x="2072" y="15791"/>
                    <a:pt x="1853" y="16430"/>
                  </a:cubicBezTo>
                  <a:cubicBezTo>
                    <a:pt x="1805" y="16715"/>
                    <a:pt x="1805" y="17001"/>
                    <a:pt x="1853" y="17287"/>
                  </a:cubicBezTo>
                  <a:cubicBezTo>
                    <a:pt x="2148" y="18744"/>
                    <a:pt x="2843" y="20097"/>
                    <a:pt x="3853" y="21192"/>
                  </a:cubicBezTo>
                  <a:cubicBezTo>
                    <a:pt x="4443" y="21735"/>
                    <a:pt x="4872" y="22421"/>
                    <a:pt x="5091" y="23192"/>
                  </a:cubicBezTo>
                  <a:cubicBezTo>
                    <a:pt x="5310" y="23573"/>
                    <a:pt x="5310" y="24049"/>
                    <a:pt x="5091" y="24430"/>
                  </a:cubicBezTo>
                  <a:cubicBezTo>
                    <a:pt x="4662" y="24612"/>
                    <a:pt x="4186" y="24612"/>
                    <a:pt x="3758" y="24430"/>
                  </a:cubicBezTo>
                  <a:cubicBezTo>
                    <a:pt x="3424" y="24106"/>
                    <a:pt x="2986" y="23906"/>
                    <a:pt x="2519" y="23859"/>
                  </a:cubicBezTo>
                  <a:cubicBezTo>
                    <a:pt x="2005" y="23983"/>
                    <a:pt x="1595" y="24392"/>
                    <a:pt x="1472" y="24906"/>
                  </a:cubicBezTo>
                  <a:cubicBezTo>
                    <a:pt x="1472" y="25383"/>
                    <a:pt x="1472" y="25859"/>
                    <a:pt x="1472" y="26431"/>
                  </a:cubicBezTo>
                  <a:cubicBezTo>
                    <a:pt x="1472" y="27002"/>
                    <a:pt x="1472" y="27098"/>
                    <a:pt x="1472" y="27478"/>
                  </a:cubicBezTo>
                  <a:cubicBezTo>
                    <a:pt x="1472" y="27860"/>
                    <a:pt x="1472" y="28621"/>
                    <a:pt x="519" y="28812"/>
                  </a:cubicBezTo>
                  <a:cubicBezTo>
                    <a:pt x="1853" y="61483"/>
                    <a:pt x="-1957" y="94629"/>
                    <a:pt x="1376" y="127395"/>
                  </a:cubicBezTo>
                  <a:cubicBezTo>
                    <a:pt x="2386" y="136759"/>
                    <a:pt x="3977" y="146046"/>
                    <a:pt x="6139" y="155209"/>
                  </a:cubicBezTo>
                  <a:cubicBezTo>
                    <a:pt x="4710" y="154161"/>
                    <a:pt x="5091" y="154161"/>
                    <a:pt x="4996" y="15349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5" name="Freeform: Shape 654">
              <a:extLst>
                <a:ext uri="{FF2B5EF4-FFF2-40B4-BE49-F238E27FC236}">
                  <a16:creationId xmlns:a16="http://schemas.microsoft.com/office/drawing/2014/main" xmlns="" id="{5A803811-E7FA-C347-8EC0-4058635C5374}"/>
                </a:ext>
              </a:extLst>
            </p:cNvPr>
            <p:cNvSpPr/>
            <p:nvPr/>
          </p:nvSpPr>
          <p:spPr>
            <a:xfrm>
              <a:off x="5142642" y="4288602"/>
              <a:ext cx="94999" cy="171673"/>
            </a:xfrm>
            <a:custGeom>
              <a:avLst/>
              <a:gdLst>
                <a:gd name="connsiteX0" fmla="*/ 90360 w 94999"/>
                <a:gd name="connsiteY0" fmla="*/ 16870 h 171673"/>
                <a:gd name="connsiteX1" fmla="*/ 90360 w 94999"/>
                <a:gd name="connsiteY1" fmla="*/ 16870 h 171673"/>
                <a:gd name="connsiteX2" fmla="*/ 88836 w 94999"/>
                <a:gd name="connsiteY2" fmla="*/ 16012 h 171673"/>
                <a:gd name="connsiteX3" fmla="*/ 88836 w 94999"/>
                <a:gd name="connsiteY3" fmla="*/ 14393 h 171673"/>
                <a:gd name="connsiteX4" fmla="*/ 88836 w 94999"/>
                <a:gd name="connsiteY4" fmla="*/ 12869 h 171673"/>
                <a:gd name="connsiteX5" fmla="*/ 88169 w 94999"/>
                <a:gd name="connsiteY5" fmla="*/ 11726 h 171673"/>
                <a:gd name="connsiteX6" fmla="*/ 85978 w 94999"/>
                <a:gd name="connsiteY6" fmla="*/ 13536 h 171673"/>
                <a:gd name="connsiteX7" fmla="*/ 85978 w 94999"/>
                <a:gd name="connsiteY7" fmla="*/ 16965 h 171673"/>
                <a:gd name="connsiteX8" fmla="*/ 85978 w 94999"/>
                <a:gd name="connsiteY8" fmla="*/ 18680 h 171673"/>
                <a:gd name="connsiteX9" fmla="*/ 85026 w 94999"/>
                <a:gd name="connsiteY9" fmla="*/ 20775 h 171673"/>
                <a:gd name="connsiteX10" fmla="*/ 85026 w 94999"/>
                <a:gd name="connsiteY10" fmla="*/ 20775 h 171673"/>
                <a:gd name="connsiteX11" fmla="*/ 83502 w 94999"/>
                <a:gd name="connsiteY11" fmla="*/ 18489 h 171673"/>
                <a:gd name="connsiteX12" fmla="*/ 83502 w 94999"/>
                <a:gd name="connsiteY12" fmla="*/ 15726 h 171673"/>
                <a:gd name="connsiteX13" fmla="*/ 82740 w 94999"/>
                <a:gd name="connsiteY13" fmla="*/ 13250 h 171673"/>
                <a:gd name="connsiteX14" fmla="*/ 81216 w 94999"/>
                <a:gd name="connsiteY14" fmla="*/ 14583 h 171673"/>
                <a:gd name="connsiteX15" fmla="*/ 81216 w 94999"/>
                <a:gd name="connsiteY15" fmla="*/ 16965 h 171673"/>
                <a:gd name="connsiteX16" fmla="*/ 79559 w 94999"/>
                <a:gd name="connsiteY16" fmla="*/ 18118 h 171673"/>
                <a:gd name="connsiteX17" fmla="*/ 79502 w 94999"/>
                <a:gd name="connsiteY17" fmla="*/ 18108 h 171673"/>
                <a:gd name="connsiteX18" fmla="*/ 79502 w 94999"/>
                <a:gd name="connsiteY18" fmla="*/ 15441 h 171673"/>
                <a:gd name="connsiteX19" fmla="*/ 80740 w 94999"/>
                <a:gd name="connsiteY19" fmla="*/ 12202 h 171673"/>
                <a:gd name="connsiteX20" fmla="*/ 80740 w 94999"/>
                <a:gd name="connsiteY20" fmla="*/ 10488 h 171673"/>
                <a:gd name="connsiteX21" fmla="*/ 79692 w 94999"/>
                <a:gd name="connsiteY21" fmla="*/ 9155 h 171673"/>
                <a:gd name="connsiteX22" fmla="*/ 78073 w 94999"/>
                <a:gd name="connsiteY22" fmla="*/ 10392 h 171673"/>
                <a:gd name="connsiteX23" fmla="*/ 77215 w 94999"/>
                <a:gd name="connsiteY23" fmla="*/ 13155 h 171673"/>
                <a:gd name="connsiteX24" fmla="*/ 75596 w 94999"/>
                <a:gd name="connsiteY24" fmla="*/ 16108 h 171673"/>
                <a:gd name="connsiteX25" fmla="*/ 74072 w 94999"/>
                <a:gd name="connsiteY25" fmla="*/ 14583 h 171673"/>
                <a:gd name="connsiteX26" fmla="*/ 74834 w 94999"/>
                <a:gd name="connsiteY26" fmla="*/ 12298 h 171673"/>
                <a:gd name="connsiteX27" fmla="*/ 76073 w 94999"/>
                <a:gd name="connsiteY27" fmla="*/ 9059 h 171673"/>
                <a:gd name="connsiteX28" fmla="*/ 73691 w 94999"/>
                <a:gd name="connsiteY28" fmla="*/ 8297 h 171673"/>
                <a:gd name="connsiteX29" fmla="*/ 71882 w 94999"/>
                <a:gd name="connsiteY29" fmla="*/ 10488 h 171673"/>
                <a:gd name="connsiteX30" fmla="*/ 71024 w 94999"/>
                <a:gd name="connsiteY30" fmla="*/ 13155 h 171673"/>
                <a:gd name="connsiteX31" fmla="*/ 69977 w 94999"/>
                <a:gd name="connsiteY31" fmla="*/ 14012 h 171673"/>
                <a:gd name="connsiteX32" fmla="*/ 70548 w 94999"/>
                <a:gd name="connsiteY32" fmla="*/ 9250 h 171673"/>
                <a:gd name="connsiteX33" fmla="*/ 71500 w 94999"/>
                <a:gd name="connsiteY33" fmla="*/ 7726 h 171673"/>
                <a:gd name="connsiteX34" fmla="*/ 70739 w 94999"/>
                <a:gd name="connsiteY34" fmla="*/ 6297 h 171673"/>
                <a:gd name="connsiteX35" fmla="*/ 70167 w 94999"/>
                <a:gd name="connsiteY35" fmla="*/ 6297 h 171673"/>
                <a:gd name="connsiteX36" fmla="*/ 67786 w 94999"/>
                <a:gd name="connsiteY36" fmla="*/ 9250 h 171673"/>
                <a:gd name="connsiteX37" fmla="*/ 66738 w 94999"/>
                <a:gd name="connsiteY37" fmla="*/ 12298 h 171673"/>
                <a:gd name="connsiteX38" fmla="*/ 68167 w 94999"/>
                <a:gd name="connsiteY38" fmla="*/ 5154 h 171673"/>
                <a:gd name="connsiteX39" fmla="*/ 69691 w 94999"/>
                <a:gd name="connsiteY39" fmla="*/ 3439 h 171673"/>
                <a:gd name="connsiteX40" fmla="*/ 69691 w 94999"/>
                <a:gd name="connsiteY40" fmla="*/ 1249 h 171673"/>
                <a:gd name="connsiteX41" fmla="*/ 67976 w 94999"/>
                <a:gd name="connsiteY41" fmla="*/ 1249 h 171673"/>
                <a:gd name="connsiteX42" fmla="*/ 64166 w 94999"/>
                <a:gd name="connsiteY42" fmla="*/ 4392 h 171673"/>
                <a:gd name="connsiteX43" fmla="*/ 63404 w 94999"/>
                <a:gd name="connsiteY43" fmla="*/ 9536 h 171673"/>
                <a:gd name="connsiteX44" fmla="*/ 62547 w 94999"/>
                <a:gd name="connsiteY44" fmla="*/ 11155 h 171673"/>
                <a:gd name="connsiteX45" fmla="*/ 60832 w 94999"/>
                <a:gd name="connsiteY45" fmla="*/ 9821 h 171673"/>
                <a:gd name="connsiteX46" fmla="*/ 60832 w 94999"/>
                <a:gd name="connsiteY46" fmla="*/ 7345 h 171673"/>
                <a:gd name="connsiteX47" fmla="*/ 60356 w 94999"/>
                <a:gd name="connsiteY47" fmla="*/ 4964 h 171673"/>
                <a:gd name="connsiteX48" fmla="*/ 57832 w 94999"/>
                <a:gd name="connsiteY48" fmla="*/ 5373 h 171673"/>
                <a:gd name="connsiteX49" fmla="*/ 57785 w 94999"/>
                <a:gd name="connsiteY49" fmla="*/ 5440 h 171673"/>
                <a:gd name="connsiteX50" fmla="*/ 56832 w 94999"/>
                <a:gd name="connsiteY50" fmla="*/ 8297 h 171673"/>
                <a:gd name="connsiteX51" fmla="*/ 56832 w 94999"/>
                <a:gd name="connsiteY51" fmla="*/ 10012 h 171673"/>
                <a:gd name="connsiteX52" fmla="*/ 55975 w 94999"/>
                <a:gd name="connsiteY52" fmla="*/ 3820 h 171673"/>
                <a:gd name="connsiteX53" fmla="*/ 55975 w 94999"/>
                <a:gd name="connsiteY53" fmla="*/ 2201 h 171673"/>
                <a:gd name="connsiteX54" fmla="*/ 55213 w 94999"/>
                <a:gd name="connsiteY54" fmla="*/ 867 h 171673"/>
                <a:gd name="connsiteX55" fmla="*/ 54356 w 94999"/>
                <a:gd name="connsiteY55" fmla="*/ 867 h 171673"/>
                <a:gd name="connsiteX56" fmla="*/ 52260 w 94999"/>
                <a:gd name="connsiteY56" fmla="*/ 4106 h 171673"/>
                <a:gd name="connsiteX57" fmla="*/ 52832 w 94999"/>
                <a:gd name="connsiteY57" fmla="*/ 8297 h 171673"/>
                <a:gd name="connsiteX58" fmla="*/ 52070 w 94999"/>
                <a:gd name="connsiteY58" fmla="*/ 9631 h 171673"/>
                <a:gd name="connsiteX59" fmla="*/ 51593 w 94999"/>
                <a:gd name="connsiteY59" fmla="*/ 9631 h 171673"/>
                <a:gd name="connsiteX60" fmla="*/ 50260 w 94999"/>
                <a:gd name="connsiteY60" fmla="*/ 3535 h 171673"/>
                <a:gd name="connsiteX61" fmla="*/ 47593 w 94999"/>
                <a:gd name="connsiteY61" fmla="*/ 963 h 171673"/>
                <a:gd name="connsiteX62" fmla="*/ 45402 w 94999"/>
                <a:gd name="connsiteY62" fmla="*/ 963 h 171673"/>
                <a:gd name="connsiteX63" fmla="*/ 45402 w 94999"/>
                <a:gd name="connsiteY63" fmla="*/ 2011 h 171673"/>
                <a:gd name="connsiteX64" fmla="*/ 47974 w 94999"/>
                <a:gd name="connsiteY64" fmla="*/ 6011 h 171673"/>
                <a:gd name="connsiteX65" fmla="*/ 48831 w 94999"/>
                <a:gd name="connsiteY65" fmla="*/ 10583 h 171673"/>
                <a:gd name="connsiteX66" fmla="*/ 47116 w 94999"/>
                <a:gd name="connsiteY66" fmla="*/ 9726 h 171673"/>
                <a:gd name="connsiteX67" fmla="*/ 46450 w 94999"/>
                <a:gd name="connsiteY67" fmla="*/ 7535 h 171673"/>
                <a:gd name="connsiteX68" fmla="*/ 46450 w 94999"/>
                <a:gd name="connsiteY68" fmla="*/ 7535 h 171673"/>
                <a:gd name="connsiteX69" fmla="*/ 45402 w 94999"/>
                <a:gd name="connsiteY69" fmla="*/ 8964 h 171673"/>
                <a:gd name="connsiteX70" fmla="*/ 44640 w 94999"/>
                <a:gd name="connsiteY70" fmla="*/ 10869 h 171673"/>
                <a:gd name="connsiteX71" fmla="*/ 43497 w 94999"/>
                <a:gd name="connsiteY71" fmla="*/ 5725 h 171673"/>
                <a:gd name="connsiteX72" fmla="*/ 39020 w 94999"/>
                <a:gd name="connsiteY72" fmla="*/ -370 h 171673"/>
                <a:gd name="connsiteX73" fmla="*/ 37973 w 94999"/>
                <a:gd name="connsiteY73" fmla="*/ -370 h 171673"/>
                <a:gd name="connsiteX74" fmla="*/ 36639 w 94999"/>
                <a:gd name="connsiteY74" fmla="*/ 1725 h 171673"/>
                <a:gd name="connsiteX75" fmla="*/ 37496 w 94999"/>
                <a:gd name="connsiteY75" fmla="*/ 4202 h 171673"/>
                <a:gd name="connsiteX76" fmla="*/ 38449 w 94999"/>
                <a:gd name="connsiteY76" fmla="*/ 7821 h 171673"/>
                <a:gd name="connsiteX77" fmla="*/ 37211 w 94999"/>
                <a:gd name="connsiteY77" fmla="*/ 10869 h 171673"/>
                <a:gd name="connsiteX78" fmla="*/ 34924 w 94999"/>
                <a:gd name="connsiteY78" fmla="*/ 9059 h 171673"/>
                <a:gd name="connsiteX79" fmla="*/ 33782 w 94999"/>
                <a:gd name="connsiteY79" fmla="*/ 5916 h 171673"/>
                <a:gd name="connsiteX80" fmla="*/ 31115 w 94999"/>
                <a:gd name="connsiteY80" fmla="*/ 5916 h 171673"/>
                <a:gd name="connsiteX81" fmla="*/ 31115 w 94999"/>
                <a:gd name="connsiteY81" fmla="*/ 7154 h 171673"/>
                <a:gd name="connsiteX82" fmla="*/ 32353 w 94999"/>
                <a:gd name="connsiteY82" fmla="*/ 9726 h 171673"/>
                <a:gd name="connsiteX83" fmla="*/ 32353 w 94999"/>
                <a:gd name="connsiteY83" fmla="*/ 12488 h 171673"/>
                <a:gd name="connsiteX84" fmla="*/ 30638 w 94999"/>
                <a:gd name="connsiteY84" fmla="*/ 13155 h 171673"/>
                <a:gd name="connsiteX85" fmla="*/ 29400 w 94999"/>
                <a:gd name="connsiteY85" fmla="*/ 11250 h 171673"/>
                <a:gd name="connsiteX86" fmla="*/ 28162 w 94999"/>
                <a:gd name="connsiteY86" fmla="*/ 5535 h 171673"/>
                <a:gd name="connsiteX87" fmla="*/ 27304 w 94999"/>
                <a:gd name="connsiteY87" fmla="*/ 2773 h 171673"/>
                <a:gd name="connsiteX88" fmla="*/ 25399 w 94999"/>
                <a:gd name="connsiteY88" fmla="*/ 867 h 171673"/>
                <a:gd name="connsiteX89" fmla="*/ 23780 w 94999"/>
                <a:gd name="connsiteY89" fmla="*/ 867 h 171673"/>
                <a:gd name="connsiteX90" fmla="*/ 22923 w 94999"/>
                <a:gd name="connsiteY90" fmla="*/ 2296 h 171673"/>
                <a:gd name="connsiteX91" fmla="*/ 23685 w 94999"/>
                <a:gd name="connsiteY91" fmla="*/ 3535 h 171673"/>
                <a:gd name="connsiteX92" fmla="*/ 25399 w 94999"/>
                <a:gd name="connsiteY92" fmla="*/ 7630 h 171673"/>
                <a:gd name="connsiteX93" fmla="*/ 25399 w 94999"/>
                <a:gd name="connsiteY93" fmla="*/ 9250 h 171673"/>
                <a:gd name="connsiteX94" fmla="*/ 24352 w 94999"/>
                <a:gd name="connsiteY94" fmla="*/ 9250 h 171673"/>
                <a:gd name="connsiteX95" fmla="*/ 22923 w 94999"/>
                <a:gd name="connsiteY95" fmla="*/ 6964 h 171673"/>
                <a:gd name="connsiteX96" fmla="*/ 21875 w 94999"/>
                <a:gd name="connsiteY96" fmla="*/ 4487 h 171673"/>
                <a:gd name="connsiteX97" fmla="*/ 19875 w 94999"/>
                <a:gd name="connsiteY97" fmla="*/ 3373 h 171673"/>
                <a:gd name="connsiteX98" fmla="*/ 18761 w 94999"/>
                <a:gd name="connsiteY98" fmla="*/ 5373 h 171673"/>
                <a:gd name="connsiteX99" fmla="*/ 19113 w 94999"/>
                <a:gd name="connsiteY99" fmla="*/ 6011 h 171673"/>
                <a:gd name="connsiteX100" fmla="*/ 20161 w 94999"/>
                <a:gd name="connsiteY100" fmla="*/ 7821 h 171673"/>
                <a:gd name="connsiteX101" fmla="*/ 23304 w 94999"/>
                <a:gd name="connsiteY101" fmla="*/ 13917 h 171673"/>
                <a:gd name="connsiteX102" fmla="*/ 23304 w 94999"/>
                <a:gd name="connsiteY102" fmla="*/ 15917 h 171673"/>
                <a:gd name="connsiteX103" fmla="*/ 21970 w 94999"/>
                <a:gd name="connsiteY103" fmla="*/ 15917 h 171673"/>
                <a:gd name="connsiteX104" fmla="*/ 21304 w 94999"/>
                <a:gd name="connsiteY104" fmla="*/ 14679 h 171673"/>
                <a:gd name="connsiteX105" fmla="*/ 20351 w 94999"/>
                <a:gd name="connsiteY105" fmla="*/ 12393 h 171673"/>
                <a:gd name="connsiteX106" fmla="*/ 18541 w 94999"/>
                <a:gd name="connsiteY106" fmla="*/ 10298 h 171673"/>
                <a:gd name="connsiteX107" fmla="*/ 16456 w 94999"/>
                <a:gd name="connsiteY107" fmla="*/ 10840 h 171673"/>
                <a:gd name="connsiteX108" fmla="*/ 16351 w 94999"/>
                <a:gd name="connsiteY108" fmla="*/ 11059 h 171673"/>
                <a:gd name="connsiteX109" fmla="*/ 17208 w 94999"/>
                <a:gd name="connsiteY109" fmla="*/ 13345 h 171673"/>
                <a:gd name="connsiteX110" fmla="*/ 18161 w 94999"/>
                <a:gd name="connsiteY110" fmla="*/ 15250 h 171673"/>
                <a:gd name="connsiteX111" fmla="*/ 18161 w 94999"/>
                <a:gd name="connsiteY111" fmla="*/ 16393 h 171673"/>
                <a:gd name="connsiteX112" fmla="*/ 18161 w 94999"/>
                <a:gd name="connsiteY112" fmla="*/ 16870 h 171673"/>
                <a:gd name="connsiteX113" fmla="*/ 15494 w 94999"/>
                <a:gd name="connsiteY113" fmla="*/ 16203 h 171673"/>
                <a:gd name="connsiteX114" fmla="*/ 14636 w 94999"/>
                <a:gd name="connsiteY114" fmla="*/ 13155 h 171673"/>
                <a:gd name="connsiteX115" fmla="*/ 13970 w 94999"/>
                <a:gd name="connsiteY115" fmla="*/ 10107 h 171673"/>
                <a:gd name="connsiteX116" fmla="*/ 15112 w 94999"/>
                <a:gd name="connsiteY116" fmla="*/ 7630 h 171673"/>
                <a:gd name="connsiteX117" fmla="*/ 12636 w 94999"/>
                <a:gd name="connsiteY117" fmla="*/ 6487 h 171673"/>
                <a:gd name="connsiteX118" fmla="*/ 11112 w 94999"/>
                <a:gd name="connsiteY118" fmla="*/ 6487 h 171673"/>
                <a:gd name="connsiteX119" fmla="*/ 10255 w 94999"/>
                <a:gd name="connsiteY119" fmla="*/ 7250 h 171673"/>
                <a:gd name="connsiteX120" fmla="*/ 10255 w 94999"/>
                <a:gd name="connsiteY120" fmla="*/ 10964 h 171673"/>
                <a:gd name="connsiteX121" fmla="*/ 12350 w 94999"/>
                <a:gd name="connsiteY121" fmla="*/ 14298 h 171673"/>
                <a:gd name="connsiteX122" fmla="*/ 12350 w 94999"/>
                <a:gd name="connsiteY122" fmla="*/ 16298 h 171673"/>
                <a:gd name="connsiteX123" fmla="*/ 10540 w 94999"/>
                <a:gd name="connsiteY123" fmla="*/ 16298 h 171673"/>
                <a:gd name="connsiteX124" fmla="*/ 9588 w 94999"/>
                <a:gd name="connsiteY124" fmla="*/ 14489 h 171673"/>
                <a:gd name="connsiteX125" fmla="*/ 9112 w 94999"/>
                <a:gd name="connsiteY125" fmla="*/ 13250 h 171673"/>
                <a:gd name="connsiteX126" fmla="*/ 8064 w 94999"/>
                <a:gd name="connsiteY126" fmla="*/ 12393 h 171673"/>
                <a:gd name="connsiteX127" fmla="*/ 6540 w 94999"/>
                <a:gd name="connsiteY127" fmla="*/ 14203 h 171673"/>
                <a:gd name="connsiteX128" fmla="*/ 7111 w 94999"/>
                <a:gd name="connsiteY128" fmla="*/ 16775 h 171673"/>
                <a:gd name="connsiteX129" fmla="*/ 6159 w 94999"/>
                <a:gd name="connsiteY129" fmla="*/ 17536 h 171673"/>
                <a:gd name="connsiteX130" fmla="*/ 4730 w 94999"/>
                <a:gd name="connsiteY130" fmla="*/ 17060 h 171673"/>
                <a:gd name="connsiteX131" fmla="*/ 4159 w 94999"/>
                <a:gd name="connsiteY131" fmla="*/ 15917 h 171673"/>
                <a:gd name="connsiteX132" fmla="*/ 2730 w 94999"/>
                <a:gd name="connsiteY132" fmla="*/ 12774 h 171673"/>
                <a:gd name="connsiteX133" fmla="*/ -32 w 94999"/>
                <a:gd name="connsiteY133" fmla="*/ 11155 h 171673"/>
                <a:gd name="connsiteX134" fmla="*/ -32 w 94999"/>
                <a:gd name="connsiteY134" fmla="*/ 16584 h 171673"/>
                <a:gd name="connsiteX135" fmla="*/ -32 w 94999"/>
                <a:gd name="connsiteY135" fmla="*/ 16584 h 171673"/>
                <a:gd name="connsiteX136" fmla="*/ 1111 w 94999"/>
                <a:gd name="connsiteY136" fmla="*/ 18489 h 171673"/>
                <a:gd name="connsiteX137" fmla="*/ 1111 w 94999"/>
                <a:gd name="connsiteY137" fmla="*/ 19727 h 171673"/>
                <a:gd name="connsiteX138" fmla="*/ 63 w 94999"/>
                <a:gd name="connsiteY138" fmla="*/ 19727 h 171673"/>
                <a:gd name="connsiteX139" fmla="*/ 63 w 94999"/>
                <a:gd name="connsiteY139" fmla="*/ 21537 h 171673"/>
                <a:gd name="connsiteX140" fmla="*/ 3682 w 94999"/>
                <a:gd name="connsiteY140" fmla="*/ 138504 h 171673"/>
                <a:gd name="connsiteX141" fmla="*/ 4635 w 94999"/>
                <a:gd name="connsiteY141" fmla="*/ 151839 h 171673"/>
                <a:gd name="connsiteX142" fmla="*/ 5397 w 94999"/>
                <a:gd name="connsiteY142" fmla="*/ 151839 h 171673"/>
                <a:gd name="connsiteX143" fmla="*/ 5397 w 94999"/>
                <a:gd name="connsiteY143" fmla="*/ 154506 h 171673"/>
                <a:gd name="connsiteX144" fmla="*/ 5397 w 94999"/>
                <a:gd name="connsiteY144" fmla="*/ 155363 h 171673"/>
                <a:gd name="connsiteX145" fmla="*/ 6731 w 94999"/>
                <a:gd name="connsiteY145" fmla="*/ 159459 h 171673"/>
                <a:gd name="connsiteX146" fmla="*/ 7683 w 94999"/>
                <a:gd name="connsiteY146" fmla="*/ 156792 h 171673"/>
                <a:gd name="connsiteX147" fmla="*/ 9398 w 94999"/>
                <a:gd name="connsiteY147" fmla="*/ 153934 h 171673"/>
                <a:gd name="connsiteX148" fmla="*/ 10922 w 94999"/>
                <a:gd name="connsiteY148" fmla="*/ 155459 h 171673"/>
                <a:gd name="connsiteX149" fmla="*/ 10064 w 94999"/>
                <a:gd name="connsiteY149" fmla="*/ 157745 h 171673"/>
                <a:gd name="connsiteX150" fmla="*/ 8826 w 94999"/>
                <a:gd name="connsiteY150" fmla="*/ 160888 h 171673"/>
                <a:gd name="connsiteX151" fmla="*/ 11303 w 94999"/>
                <a:gd name="connsiteY151" fmla="*/ 161745 h 171673"/>
                <a:gd name="connsiteX152" fmla="*/ 13112 w 94999"/>
                <a:gd name="connsiteY152" fmla="*/ 159650 h 171673"/>
                <a:gd name="connsiteX153" fmla="*/ 14065 w 94999"/>
                <a:gd name="connsiteY153" fmla="*/ 156982 h 171673"/>
                <a:gd name="connsiteX154" fmla="*/ 15112 w 94999"/>
                <a:gd name="connsiteY154" fmla="*/ 156030 h 171673"/>
                <a:gd name="connsiteX155" fmla="*/ 14446 w 94999"/>
                <a:gd name="connsiteY155" fmla="*/ 160888 h 171673"/>
                <a:gd name="connsiteX156" fmla="*/ 13493 w 94999"/>
                <a:gd name="connsiteY156" fmla="*/ 162412 h 171673"/>
                <a:gd name="connsiteX157" fmla="*/ 14027 w 94999"/>
                <a:gd name="connsiteY157" fmla="*/ 163793 h 171673"/>
                <a:gd name="connsiteX158" fmla="*/ 14160 w 94999"/>
                <a:gd name="connsiteY158" fmla="*/ 163841 h 171673"/>
                <a:gd name="connsiteX159" fmla="*/ 14827 w 94999"/>
                <a:gd name="connsiteY159" fmla="*/ 163841 h 171673"/>
                <a:gd name="connsiteX160" fmla="*/ 17303 w 94999"/>
                <a:gd name="connsiteY160" fmla="*/ 160888 h 171673"/>
                <a:gd name="connsiteX161" fmla="*/ 18446 w 94999"/>
                <a:gd name="connsiteY161" fmla="*/ 157840 h 171673"/>
                <a:gd name="connsiteX162" fmla="*/ 16827 w 94999"/>
                <a:gd name="connsiteY162" fmla="*/ 164984 h 171673"/>
                <a:gd name="connsiteX163" fmla="*/ 15208 w 94999"/>
                <a:gd name="connsiteY163" fmla="*/ 166698 h 171673"/>
                <a:gd name="connsiteX164" fmla="*/ 15208 w 94999"/>
                <a:gd name="connsiteY164" fmla="*/ 168793 h 171673"/>
                <a:gd name="connsiteX165" fmla="*/ 17018 w 94999"/>
                <a:gd name="connsiteY165" fmla="*/ 168793 h 171673"/>
                <a:gd name="connsiteX166" fmla="*/ 21018 w 94999"/>
                <a:gd name="connsiteY166" fmla="*/ 165745 h 171673"/>
                <a:gd name="connsiteX167" fmla="*/ 21780 w 94999"/>
                <a:gd name="connsiteY167" fmla="*/ 160602 h 171673"/>
                <a:gd name="connsiteX168" fmla="*/ 22732 w 94999"/>
                <a:gd name="connsiteY168" fmla="*/ 158983 h 171673"/>
                <a:gd name="connsiteX169" fmla="*/ 24447 w 94999"/>
                <a:gd name="connsiteY169" fmla="*/ 160411 h 171673"/>
                <a:gd name="connsiteX170" fmla="*/ 24447 w 94999"/>
                <a:gd name="connsiteY170" fmla="*/ 162888 h 171673"/>
                <a:gd name="connsiteX171" fmla="*/ 24447 w 94999"/>
                <a:gd name="connsiteY171" fmla="*/ 165174 h 171673"/>
                <a:gd name="connsiteX172" fmla="*/ 27209 w 94999"/>
                <a:gd name="connsiteY172" fmla="*/ 165174 h 171673"/>
                <a:gd name="connsiteX173" fmla="*/ 28162 w 94999"/>
                <a:gd name="connsiteY173" fmla="*/ 162316 h 171673"/>
                <a:gd name="connsiteX174" fmla="*/ 28162 w 94999"/>
                <a:gd name="connsiteY174" fmla="*/ 160602 h 171673"/>
                <a:gd name="connsiteX175" fmla="*/ 29019 w 94999"/>
                <a:gd name="connsiteY175" fmla="*/ 166793 h 171673"/>
                <a:gd name="connsiteX176" fmla="*/ 29019 w 94999"/>
                <a:gd name="connsiteY176" fmla="*/ 168412 h 171673"/>
                <a:gd name="connsiteX177" fmla="*/ 29781 w 94999"/>
                <a:gd name="connsiteY177" fmla="*/ 169841 h 171673"/>
                <a:gd name="connsiteX178" fmla="*/ 31686 w 94999"/>
                <a:gd name="connsiteY178" fmla="*/ 169841 h 171673"/>
                <a:gd name="connsiteX179" fmla="*/ 33877 w 94999"/>
                <a:gd name="connsiteY179" fmla="*/ 166603 h 171673"/>
                <a:gd name="connsiteX180" fmla="*/ 33400 w 94999"/>
                <a:gd name="connsiteY180" fmla="*/ 162507 h 171673"/>
                <a:gd name="connsiteX181" fmla="*/ 34162 w 94999"/>
                <a:gd name="connsiteY181" fmla="*/ 161173 h 171673"/>
                <a:gd name="connsiteX182" fmla="*/ 34639 w 94999"/>
                <a:gd name="connsiteY182" fmla="*/ 161173 h 171673"/>
                <a:gd name="connsiteX183" fmla="*/ 35877 w 94999"/>
                <a:gd name="connsiteY183" fmla="*/ 167270 h 171673"/>
                <a:gd name="connsiteX184" fmla="*/ 38735 w 94999"/>
                <a:gd name="connsiteY184" fmla="*/ 169936 h 171673"/>
                <a:gd name="connsiteX185" fmla="*/ 40925 w 94999"/>
                <a:gd name="connsiteY185" fmla="*/ 169936 h 171673"/>
                <a:gd name="connsiteX186" fmla="*/ 40925 w 94999"/>
                <a:gd name="connsiteY186" fmla="*/ 168889 h 171673"/>
                <a:gd name="connsiteX187" fmla="*/ 38353 w 94999"/>
                <a:gd name="connsiteY187" fmla="*/ 164888 h 171673"/>
                <a:gd name="connsiteX188" fmla="*/ 37496 w 94999"/>
                <a:gd name="connsiteY188" fmla="*/ 160316 h 171673"/>
                <a:gd name="connsiteX189" fmla="*/ 39211 w 94999"/>
                <a:gd name="connsiteY189" fmla="*/ 161173 h 171673"/>
                <a:gd name="connsiteX190" fmla="*/ 39973 w 94999"/>
                <a:gd name="connsiteY190" fmla="*/ 163364 h 171673"/>
                <a:gd name="connsiteX191" fmla="*/ 39973 w 94999"/>
                <a:gd name="connsiteY191" fmla="*/ 163364 h 171673"/>
                <a:gd name="connsiteX192" fmla="*/ 41116 w 94999"/>
                <a:gd name="connsiteY192" fmla="*/ 161936 h 171673"/>
                <a:gd name="connsiteX193" fmla="*/ 41782 w 94999"/>
                <a:gd name="connsiteY193" fmla="*/ 160030 h 171673"/>
                <a:gd name="connsiteX194" fmla="*/ 43021 w 94999"/>
                <a:gd name="connsiteY194" fmla="*/ 165174 h 171673"/>
                <a:gd name="connsiteX195" fmla="*/ 47593 w 94999"/>
                <a:gd name="connsiteY195" fmla="*/ 171175 h 171673"/>
                <a:gd name="connsiteX196" fmla="*/ 48736 w 94999"/>
                <a:gd name="connsiteY196" fmla="*/ 171175 h 171673"/>
                <a:gd name="connsiteX197" fmla="*/ 50165 w 94999"/>
                <a:gd name="connsiteY197" fmla="*/ 169175 h 171673"/>
                <a:gd name="connsiteX198" fmla="*/ 49212 w 94999"/>
                <a:gd name="connsiteY198" fmla="*/ 166698 h 171673"/>
                <a:gd name="connsiteX199" fmla="*/ 48164 w 94999"/>
                <a:gd name="connsiteY199" fmla="*/ 163078 h 171673"/>
                <a:gd name="connsiteX200" fmla="*/ 49498 w 94999"/>
                <a:gd name="connsiteY200" fmla="*/ 160030 h 171673"/>
                <a:gd name="connsiteX201" fmla="*/ 51974 w 94999"/>
                <a:gd name="connsiteY201" fmla="*/ 161745 h 171673"/>
                <a:gd name="connsiteX202" fmla="*/ 53022 w 94999"/>
                <a:gd name="connsiteY202" fmla="*/ 164888 h 171673"/>
                <a:gd name="connsiteX203" fmla="*/ 55784 w 94999"/>
                <a:gd name="connsiteY203" fmla="*/ 164888 h 171673"/>
                <a:gd name="connsiteX204" fmla="*/ 55784 w 94999"/>
                <a:gd name="connsiteY204" fmla="*/ 163650 h 171673"/>
                <a:gd name="connsiteX205" fmla="*/ 54451 w 94999"/>
                <a:gd name="connsiteY205" fmla="*/ 161173 h 171673"/>
                <a:gd name="connsiteX206" fmla="*/ 54451 w 94999"/>
                <a:gd name="connsiteY206" fmla="*/ 158411 h 171673"/>
                <a:gd name="connsiteX207" fmla="*/ 56261 w 94999"/>
                <a:gd name="connsiteY207" fmla="*/ 157745 h 171673"/>
                <a:gd name="connsiteX208" fmla="*/ 57499 w 94999"/>
                <a:gd name="connsiteY208" fmla="*/ 159650 h 171673"/>
                <a:gd name="connsiteX209" fmla="*/ 58832 w 94999"/>
                <a:gd name="connsiteY209" fmla="*/ 165364 h 171673"/>
                <a:gd name="connsiteX210" fmla="*/ 59690 w 94999"/>
                <a:gd name="connsiteY210" fmla="*/ 168032 h 171673"/>
                <a:gd name="connsiteX211" fmla="*/ 61690 w 94999"/>
                <a:gd name="connsiteY211" fmla="*/ 169936 h 171673"/>
                <a:gd name="connsiteX212" fmla="*/ 63404 w 94999"/>
                <a:gd name="connsiteY212" fmla="*/ 169936 h 171673"/>
                <a:gd name="connsiteX213" fmla="*/ 64166 w 94999"/>
                <a:gd name="connsiteY213" fmla="*/ 168508 h 171673"/>
                <a:gd name="connsiteX214" fmla="*/ 63404 w 94999"/>
                <a:gd name="connsiteY214" fmla="*/ 167174 h 171673"/>
                <a:gd name="connsiteX215" fmla="*/ 61595 w 94999"/>
                <a:gd name="connsiteY215" fmla="*/ 163174 h 171673"/>
                <a:gd name="connsiteX216" fmla="*/ 62166 w 94999"/>
                <a:gd name="connsiteY216" fmla="*/ 161555 h 171673"/>
                <a:gd name="connsiteX217" fmla="*/ 63214 w 94999"/>
                <a:gd name="connsiteY217" fmla="*/ 161555 h 171673"/>
                <a:gd name="connsiteX218" fmla="*/ 64643 w 94999"/>
                <a:gd name="connsiteY218" fmla="*/ 163841 h 171673"/>
                <a:gd name="connsiteX219" fmla="*/ 65786 w 94999"/>
                <a:gd name="connsiteY219" fmla="*/ 166317 h 171673"/>
                <a:gd name="connsiteX220" fmla="*/ 68262 w 94999"/>
                <a:gd name="connsiteY220" fmla="*/ 166317 h 171673"/>
                <a:gd name="connsiteX221" fmla="*/ 68262 w 94999"/>
                <a:gd name="connsiteY221" fmla="*/ 164317 h 171673"/>
                <a:gd name="connsiteX222" fmla="*/ 67119 w 94999"/>
                <a:gd name="connsiteY222" fmla="*/ 162507 h 171673"/>
                <a:gd name="connsiteX223" fmla="*/ 63881 w 94999"/>
                <a:gd name="connsiteY223" fmla="*/ 156506 h 171673"/>
                <a:gd name="connsiteX224" fmla="*/ 63881 w 94999"/>
                <a:gd name="connsiteY224" fmla="*/ 154506 h 171673"/>
                <a:gd name="connsiteX225" fmla="*/ 65119 w 94999"/>
                <a:gd name="connsiteY225" fmla="*/ 154506 h 171673"/>
                <a:gd name="connsiteX226" fmla="*/ 65881 w 94999"/>
                <a:gd name="connsiteY226" fmla="*/ 155744 h 171673"/>
                <a:gd name="connsiteX227" fmla="*/ 66833 w 94999"/>
                <a:gd name="connsiteY227" fmla="*/ 157935 h 171673"/>
                <a:gd name="connsiteX228" fmla="*/ 68738 w 94999"/>
                <a:gd name="connsiteY228" fmla="*/ 160126 h 171673"/>
                <a:gd name="connsiteX229" fmla="*/ 70920 w 94999"/>
                <a:gd name="connsiteY229" fmla="*/ 159430 h 171673"/>
                <a:gd name="connsiteX230" fmla="*/ 71024 w 94999"/>
                <a:gd name="connsiteY230" fmla="*/ 159174 h 171673"/>
                <a:gd name="connsiteX231" fmla="*/ 70072 w 94999"/>
                <a:gd name="connsiteY231" fmla="*/ 156982 h 171673"/>
                <a:gd name="connsiteX232" fmla="*/ 69119 w 94999"/>
                <a:gd name="connsiteY232" fmla="*/ 155077 h 171673"/>
                <a:gd name="connsiteX233" fmla="*/ 69119 w 94999"/>
                <a:gd name="connsiteY233" fmla="*/ 153934 h 171673"/>
                <a:gd name="connsiteX234" fmla="*/ 69119 w 94999"/>
                <a:gd name="connsiteY234" fmla="*/ 153934 h 171673"/>
                <a:gd name="connsiteX235" fmla="*/ 71977 w 94999"/>
                <a:gd name="connsiteY235" fmla="*/ 154506 h 171673"/>
                <a:gd name="connsiteX236" fmla="*/ 72834 w 94999"/>
                <a:gd name="connsiteY236" fmla="*/ 157554 h 171673"/>
                <a:gd name="connsiteX237" fmla="*/ 73501 w 94999"/>
                <a:gd name="connsiteY237" fmla="*/ 160602 h 171673"/>
                <a:gd name="connsiteX238" fmla="*/ 74168 w 94999"/>
                <a:gd name="connsiteY238" fmla="*/ 161173 h 171673"/>
                <a:gd name="connsiteX239" fmla="*/ 75691 w 94999"/>
                <a:gd name="connsiteY239" fmla="*/ 161173 h 171673"/>
                <a:gd name="connsiteX240" fmla="*/ 76549 w 94999"/>
                <a:gd name="connsiteY240" fmla="*/ 160316 h 171673"/>
                <a:gd name="connsiteX241" fmla="*/ 76549 w 94999"/>
                <a:gd name="connsiteY241" fmla="*/ 156602 h 171673"/>
                <a:gd name="connsiteX242" fmla="*/ 74358 w 94999"/>
                <a:gd name="connsiteY242" fmla="*/ 153363 h 171673"/>
                <a:gd name="connsiteX243" fmla="*/ 74358 w 94999"/>
                <a:gd name="connsiteY243" fmla="*/ 151363 h 171673"/>
                <a:gd name="connsiteX244" fmla="*/ 76263 w 94999"/>
                <a:gd name="connsiteY244" fmla="*/ 151363 h 171673"/>
                <a:gd name="connsiteX245" fmla="*/ 77215 w 94999"/>
                <a:gd name="connsiteY245" fmla="*/ 153173 h 171673"/>
                <a:gd name="connsiteX246" fmla="*/ 77787 w 94999"/>
                <a:gd name="connsiteY246" fmla="*/ 154411 h 171673"/>
                <a:gd name="connsiteX247" fmla="*/ 78835 w 94999"/>
                <a:gd name="connsiteY247" fmla="*/ 155268 h 171673"/>
                <a:gd name="connsiteX248" fmla="*/ 80359 w 94999"/>
                <a:gd name="connsiteY248" fmla="*/ 153363 h 171673"/>
                <a:gd name="connsiteX249" fmla="*/ 79692 w 94999"/>
                <a:gd name="connsiteY249" fmla="*/ 150791 h 171673"/>
                <a:gd name="connsiteX250" fmla="*/ 80740 w 94999"/>
                <a:gd name="connsiteY250" fmla="*/ 150029 h 171673"/>
                <a:gd name="connsiteX251" fmla="*/ 82169 w 94999"/>
                <a:gd name="connsiteY251" fmla="*/ 150505 h 171673"/>
                <a:gd name="connsiteX252" fmla="*/ 82740 w 94999"/>
                <a:gd name="connsiteY252" fmla="*/ 151648 h 171673"/>
                <a:gd name="connsiteX253" fmla="*/ 84264 w 94999"/>
                <a:gd name="connsiteY253" fmla="*/ 154696 h 171673"/>
                <a:gd name="connsiteX254" fmla="*/ 87217 w 94999"/>
                <a:gd name="connsiteY254" fmla="*/ 156316 h 171673"/>
                <a:gd name="connsiteX255" fmla="*/ 88836 w 94999"/>
                <a:gd name="connsiteY255" fmla="*/ 155459 h 171673"/>
                <a:gd name="connsiteX256" fmla="*/ 88836 w 94999"/>
                <a:gd name="connsiteY256" fmla="*/ 154601 h 171673"/>
                <a:gd name="connsiteX257" fmla="*/ 86836 w 94999"/>
                <a:gd name="connsiteY257" fmla="*/ 150601 h 171673"/>
                <a:gd name="connsiteX258" fmla="*/ 85598 w 94999"/>
                <a:gd name="connsiteY258" fmla="*/ 148696 h 171673"/>
                <a:gd name="connsiteX259" fmla="*/ 85598 w 94999"/>
                <a:gd name="connsiteY259" fmla="*/ 147457 h 171673"/>
                <a:gd name="connsiteX260" fmla="*/ 86931 w 94999"/>
                <a:gd name="connsiteY260" fmla="*/ 147457 h 171673"/>
                <a:gd name="connsiteX261" fmla="*/ 88169 w 94999"/>
                <a:gd name="connsiteY261" fmla="*/ 147933 h 171673"/>
                <a:gd name="connsiteX262" fmla="*/ 89312 w 94999"/>
                <a:gd name="connsiteY262" fmla="*/ 146981 h 171673"/>
                <a:gd name="connsiteX263" fmla="*/ 89312 w 94999"/>
                <a:gd name="connsiteY263" fmla="*/ 145457 h 171673"/>
                <a:gd name="connsiteX264" fmla="*/ 89312 w 94999"/>
                <a:gd name="connsiteY264" fmla="*/ 144409 h 171673"/>
                <a:gd name="connsiteX265" fmla="*/ 90550 w 94999"/>
                <a:gd name="connsiteY265" fmla="*/ 142981 h 171673"/>
                <a:gd name="connsiteX266" fmla="*/ 91694 w 94999"/>
                <a:gd name="connsiteY266" fmla="*/ 143838 h 171673"/>
                <a:gd name="connsiteX267" fmla="*/ 91694 w 94999"/>
                <a:gd name="connsiteY267" fmla="*/ 145362 h 171673"/>
                <a:gd name="connsiteX268" fmla="*/ 91694 w 94999"/>
                <a:gd name="connsiteY268" fmla="*/ 146886 h 171673"/>
                <a:gd name="connsiteX269" fmla="*/ 92456 w 94999"/>
                <a:gd name="connsiteY269" fmla="*/ 148029 h 171673"/>
                <a:gd name="connsiteX270" fmla="*/ 94646 w 94999"/>
                <a:gd name="connsiteY270" fmla="*/ 146314 h 171673"/>
                <a:gd name="connsiteX271" fmla="*/ 94646 w 94999"/>
                <a:gd name="connsiteY271" fmla="*/ 142790 h 171673"/>
                <a:gd name="connsiteX272" fmla="*/ 94646 w 94999"/>
                <a:gd name="connsiteY272" fmla="*/ 141076 h 171673"/>
                <a:gd name="connsiteX273" fmla="*/ 94646 w 94999"/>
                <a:gd name="connsiteY273" fmla="*/ 140314 h 171673"/>
                <a:gd name="connsiteX274" fmla="*/ 89884 w 94999"/>
                <a:gd name="connsiteY274" fmla="*/ 112501 h 171673"/>
                <a:gd name="connsiteX275" fmla="*/ 90360 w 94999"/>
                <a:gd name="connsiteY275" fmla="*/ 16870 h 17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94999" h="171673">
                  <a:moveTo>
                    <a:pt x="90360" y="16870"/>
                  </a:moveTo>
                  <a:lnTo>
                    <a:pt x="90360" y="16870"/>
                  </a:lnTo>
                  <a:cubicBezTo>
                    <a:pt x="89712" y="17003"/>
                    <a:pt x="89055" y="16641"/>
                    <a:pt x="88836" y="16012"/>
                  </a:cubicBezTo>
                  <a:cubicBezTo>
                    <a:pt x="88693" y="15479"/>
                    <a:pt x="88693" y="14926"/>
                    <a:pt x="88836" y="14393"/>
                  </a:cubicBezTo>
                  <a:cubicBezTo>
                    <a:pt x="88893" y="13888"/>
                    <a:pt x="88893" y="13374"/>
                    <a:pt x="88836" y="12869"/>
                  </a:cubicBezTo>
                  <a:cubicBezTo>
                    <a:pt x="88836" y="12869"/>
                    <a:pt x="88836" y="11821"/>
                    <a:pt x="88169" y="11726"/>
                  </a:cubicBezTo>
                  <a:cubicBezTo>
                    <a:pt x="87503" y="11631"/>
                    <a:pt x="86550" y="12488"/>
                    <a:pt x="85978" y="13536"/>
                  </a:cubicBezTo>
                  <a:cubicBezTo>
                    <a:pt x="85502" y="14631"/>
                    <a:pt x="85502" y="15869"/>
                    <a:pt x="85978" y="16965"/>
                  </a:cubicBezTo>
                  <a:cubicBezTo>
                    <a:pt x="86169" y="17518"/>
                    <a:pt x="86169" y="18127"/>
                    <a:pt x="85978" y="18680"/>
                  </a:cubicBezTo>
                  <a:cubicBezTo>
                    <a:pt x="85978" y="20299"/>
                    <a:pt x="84931" y="19823"/>
                    <a:pt x="85026" y="20775"/>
                  </a:cubicBezTo>
                  <a:lnTo>
                    <a:pt x="85026" y="20775"/>
                  </a:lnTo>
                  <a:cubicBezTo>
                    <a:pt x="85026" y="18584"/>
                    <a:pt x="83883" y="19346"/>
                    <a:pt x="83502" y="18489"/>
                  </a:cubicBezTo>
                  <a:cubicBezTo>
                    <a:pt x="83178" y="17594"/>
                    <a:pt x="83178" y="16622"/>
                    <a:pt x="83502" y="15726"/>
                  </a:cubicBezTo>
                  <a:cubicBezTo>
                    <a:pt x="83502" y="14774"/>
                    <a:pt x="83502" y="13441"/>
                    <a:pt x="82740" y="13250"/>
                  </a:cubicBezTo>
                  <a:cubicBezTo>
                    <a:pt x="81978" y="13060"/>
                    <a:pt x="81311" y="13917"/>
                    <a:pt x="81216" y="14583"/>
                  </a:cubicBezTo>
                  <a:cubicBezTo>
                    <a:pt x="81121" y="15250"/>
                    <a:pt x="81216" y="16203"/>
                    <a:pt x="81216" y="16965"/>
                  </a:cubicBezTo>
                  <a:cubicBezTo>
                    <a:pt x="81073" y="17746"/>
                    <a:pt x="80330" y="18261"/>
                    <a:pt x="79559" y="18118"/>
                  </a:cubicBezTo>
                  <a:cubicBezTo>
                    <a:pt x="79540" y="18118"/>
                    <a:pt x="79521" y="18108"/>
                    <a:pt x="79502" y="18108"/>
                  </a:cubicBezTo>
                  <a:cubicBezTo>
                    <a:pt x="78644" y="18108"/>
                    <a:pt x="78835" y="16393"/>
                    <a:pt x="79502" y="15441"/>
                  </a:cubicBezTo>
                  <a:lnTo>
                    <a:pt x="80740" y="12202"/>
                  </a:lnTo>
                  <a:cubicBezTo>
                    <a:pt x="80825" y="11631"/>
                    <a:pt x="80825" y="11059"/>
                    <a:pt x="80740" y="10488"/>
                  </a:cubicBezTo>
                  <a:cubicBezTo>
                    <a:pt x="80721" y="9859"/>
                    <a:pt x="80292" y="9316"/>
                    <a:pt x="79692" y="9155"/>
                  </a:cubicBezTo>
                  <a:cubicBezTo>
                    <a:pt x="79025" y="9155"/>
                    <a:pt x="78454" y="9726"/>
                    <a:pt x="78073" y="10392"/>
                  </a:cubicBezTo>
                  <a:cubicBezTo>
                    <a:pt x="77606" y="11250"/>
                    <a:pt x="77311" y="12184"/>
                    <a:pt x="77215" y="13155"/>
                  </a:cubicBezTo>
                  <a:cubicBezTo>
                    <a:pt x="77215" y="14393"/>
                    <a:pt x="76739" y="15917"/>
                    <a:pt x="75596" y="16108"/>
                  </a:cubicBezTo>
                  <a:cubicBezTo>
                    <a:pt x="74758" y="16108"/>
                    <a:pt x="74072" y="15422"/>
                    <a:pt x="74072" y="14583"/>
                  </a:cubicBezTo>
                  <a:cubicBezTo>
                    <a:pt x="74034" y="13755"/>
                    <a:pt x="74301" y="12936"/>
                    <a:pt x="74834" y="12298"/>
                  </a:cubicBezTo>
                  <a:cubicBezTo>
                    <a:pt x="75596" y="11345"/>
                    <a:pt x="76549" y="10202"/>
                    <a:pt x="76073" y="9059"/>
                  </a:cubicBezTo>
                  <a:cubicBezTo>
                    <a:pt x="75606" y="8212"/>
                    <a:pt x="74558" y="7878"/>
                    <a:pt x="73691" y="8297"/>
                  </a:cubicBezTo>
                  <a:cubicBezTo>
                    <a:pt x="72824" y="8764"/>
                    <a:pt x="72177" y="9555"/>
                    <a:pt x="71882" y="10488"/>
                  </a:cubicBezTo>
                  <a:cubicBezTo>
                    <a:pt x="71882" y="11345"/>
                    <a:pt x="71405" y="12298"/>
                    <a:pt x="71024" y="13155"/>
                  </a:cubicBezTo>
                  <a:cubicBezTo>
                    <a:pt x="70643" y="14012"/>
                    <a:pt x="70453" y="14107"/>
                    <a:pt x="69977" y="14012"/>
                  </a:cubicBezTo>
                  <a:cubicBezTo>
                    <a:pt x="69386" y="12421"/>
                    <a:pt x="69595" y="10650"/>
                    <a:pt x="70548" y="9250"/>
                  </a:cubicBezTo>
                  <a:cubicBezTo>
                    <a:pt x="70948" y="8802"/>
                    <a:pt x="71272" y="8288"/>
                    <a:pt x="71500" y="7726"/>
                  </a:cubicBezTo>
                  <a:cubicBezTo>
                    <a:pt x="71500" y="7059"/>
                    <a:pt x="71500" y="6297"/>
                    <a:pt x="70739" y="6297"/>
                  </a:cubicBezTo>
                  <a:cubicBezTo>
                    <a:pt x="70557" y="6211"/>
                    <a:pt x="70348" y="6211"/>
                    <a:pt x="70167" y="6297"/>
                  </a:cubicBezTo>
                  <a:cubicBezTo>
                    <a:pt x="68996" y="6897"/>
                    <a:pt x="68129" y="7973"/>
                    <a:pt x="67786" y="9250"/>
                  </a:cubicBezTo>
                  <a:cubicBezTo>
                    <a:pt x="67786" y="10298"/>
                    <a:pt x="67786" y="11726"/>
                    <a:pt x="66738" y="12298"/>
                  </a:cubicBezTo>
                  <a:cubicBezTo>
                    <a:pt x="65890" y="9831"/>
                    <a:pt x="66443" y="7107"/>
                    <a:pt x="68167" y="5154"/>
                  </a:cubicBezTo>
                  <a:cubicBezTo>
                    <a:pt x="68748" y="4649"/>
                    <a:pt x="69262" y="4078"/>
                    <a:pt x="69691" y="3439"/>
                  </a:cubicBezTo>
                  <a:cubicBezTo>
                    <a:pt x="70186" y="2792"/>
                    <a:pt x="70186" y="1896"/>
                    <a:pt x="69691" y="1249"/>
                  </a:cubicBezTo>
                  <a:cubicBezTo>
                    <a:pt x="69148" y="982"/>
                    <a:pt x="68519" y="982"/>
                    <a:pt x="67976" y="1249"/>
                  </a:cubicBezTo>
                  <a:cubicBezTo>
                    <a:pt x="66233" y="1544"/>
                    <a:pt x="64785" y="2744"/>
                    <a:pt x="64166" y="4392"/>
                  </a:cubicBezTo>
                  <a:cubicBezTo>
                    <a:pt x="63719" y="6068"/>
                    <a:pt x="63461" y="7802"/>
                    <a:pt x="63404" y="9536"/>
                  </a:cubicBezTo>
                  <a:cubicBezTo>
                    <a:pt x="63395" y="10183"/>
                    <a:pt x="63080" y="10783"/>
                    <a:pt x="62547" y="11155"/>
                  </a:cubicBezTo>
                  <a:cubicBezTo>
                    <a:pt x="61785" y="11155"/>
                    <a:pt x="61023" y="10583"/>
                    <a:pt x="60832" y="9821"/>
                  </a:cubicBezTo>
                  <a:cubicBezTo>
                    <a:pt x="60690" y="9002"/>
                    <a:pt x="60690" y="8164"/>
                    <a:pt x="60832" y="7345"/>
                  </a:cubicBezTo>
                  <a:cubicBezTo>
                    <a:pt x="61118" y="6526"/>
                    <a:pt x="60937" y="5611"/>
                    <a:pt x="60356" y="4964"/>
                  </a:cubicBezTo>
                  <a:cubicBezTo>
                    <a:pt x="59547" y="4382"/>
                    <a:pt x="58413" y="4563"/>
                    <a:pt x="57832" y="5373"/>
                  </a:cubicBezTo>
                  <a:cubicBezTo>
                    <a:pt x="57813" y="5392"/>
                    <a:pt x="57804" y="5421"/>
                    <a:pt x="57785" y="5440"/>
                  </a:cubicBezTo>
                  <a:cubicBezTo>
                    <a:pt x="57232" y="6297"/>
                    <a:pt x="56899" y="7278"/>
                    <a:pt x="56832" y="8297"/>
                  </a:cubicBezTo>
                  <a:lnTo>
                    <a:pt x="56832" y="10012"/>
                  </a:lnTo>
                  <a:cubicBezTo>
                    <a:pt x="55784" y="8126"/>
                    <a:pt x="55479" y="5916"/>
                    <a:pt x="55975" y="3820"/>
                  </a:cubicBezTo>
                  <a:cubicBezTo>
                    <a:pt x="56032" y="3278"/>
                    <a:pt x="56032" y="2744"/>
                    <a:pt x="55975" y="2201"/>
                  </a:cubicBezTo>
                  <a:cubicBezTo>
                    <a:pt x="56003" y="1649"/>
                    <a:pt x="55708" y="1125"/>
                    <a:pt x="55213" y="867"/>
                  </a:cubicBezTo>
                  <a:lnTo>
                    <a:pt x="54356" y="867"/>
                  </a:lnTo>
                  <a:cubicBezTo>
                    <a:pt x="53089" y="1458"/>
                    <a:pt x="52279" y="2716"/>
                    <a:pt x="52260" y="4106"/>
                  </a:cubicBezTo>
                  <a:cubicBezTo>
                    <a:pt x="52346" y="5516"/>
                    <a:pt x="52546" y="6916"/>
                    <a:pt x="52832" y="8297"/>
                  </a:cubicBezTo>
                  <a:cubicBezTo>
                    <a:pt x="52832" y="8869"/>
                    <a:pt x="52832" y="9726"/>
                    <a:pt x="52070" y="9631"/>
                  </a:cubicBezTo>
                  <a:lnTo>
                    <a:pt x="51593" y="9631"/>
                  </a:lnTo>
                  <a:cubicBezTo>
                    <a:pt x="50450" y="7916"/>
                    <a:pt x="51593" y="5440"/>
                    <a:pt x="50260" y="3535"/>
                  </a:cubicBezTo>
                  <a:cubicBezTo>
                    <a:pt x="49679" y="2411"/>
                    <a:pt x="48736" y="1506"/>
                    <a:pt x="47593" y="963"/>
                  </a:cubicBezTo>
                  <a:cubicBezTo>
                    <a:pt x="46831" y="963"/>
                    <a:pt x="45688" y="296"/>
                    <a:pt x="45402" y="963"/>
                  </a:cubicBezTo>
                  <a:cubicBezTo>
                    <a:pt x="45307" y="1306"/>
                    <a:pt x="45307" y="1668"/>
                    <a:pt x="45402" y="2011"/>
                  </a:cubicBezTo>
                  <a:cubicBezTo>
                    <a:pt x="46164" y="3439"/>
                    <a:pt x="47212" y="4582"/>
                    <a:pt x="47974" y="6011"/>
                  </a:cubicBezTo>
                  <a:cubicBezTo>
                    <a:pt x="48860" y="7354"/>
                    <a:pt x="49174" y="9002"/>
                    <a:pt x="48831" y="10583"/>
                  </a:cubicBezTo>
                  <a:cubicBezTo>
                    <a:pt x="48260" y="10583"/>
                    <a:pt x="47402" y="10583"/>
                    <a:pt x="47116" y="9726"/>
                  </a:cubicBezTo>
                  <a:cubicBezTo>
                    <a:pt x="46955" y="8983"/>
                    <a:pt x="46726" y="8250"/>
                    <a:pt x="46450" y="7535"/>
                  </a:cubicBezTo>
                  <a:lnTo>
                    <a:pt x="46450" y="7535"/>
                  </a:lnTo>
                  <a:cubicBezTo>
                    <a:pt x="45783" y="7535"/>
                    <a:pt x="45307" y="8297"/>
                    <a:pt x="45402" y="8964"/>
                  </a:cubicBezTo>
                  <a:cubicBezTo>
                    <a:pt x="45497" y="9631"/>
                    <a:pt x="45402" y="10678"/>
                    <a:pt x="44640" y="10869"/>
                  </a:cubicBezTo>
                  <a:cubicBezTo>
                    <a:pt x="43869" y="9269"/>
                    <a:pt x="43478" y="7507"/>
                    <a:pt x="43497" y="5725"/>
                  </a:cubicBezTo>
                  <a:cubicBezTo>
                    <a:pt x="43021" y="3116"/>
                    <a:pt x="41363" y="867"/>
                    <a:pt x="39020" y="-370"/>
                  </a:cubicBezTo>
                  <a:cubicBezTo>
                    <a:pt x="38668" y="-409"/>
                    <a:pt x="38325" y="-409"/>
                    <a:pt x="37973" y="-370"/>
                  </a:cubicBezTo>
                  <a:cubicBezTo>
                    <a:pt x="37068" y="-94"/>
                    <a:pt x="36506" y="791"/>
                    <a:pt x="36639" y="1725"/>
                  </a:cubicBezTo>
                  <a:cubicBezTo>
                    <a:pt x="36753" y="2601"/>
                    <a:pt x="37039" y="3439"/>
                    <a:pt x="37496" y="4202"/>
                  </a:cubicBezTo>
                  <a:cubicBezTo>
                    <a:pt x="38001" y="5354"/>
                    <a:pt x="38325" y="6573"/>
                    <a:pt x="38449" y="7821"/>
                  </a:cubicBezTo>
                  <a:cubicBezTo>
                    <a:pt x="38449" y="8964"/>
                    <a:pt x="38449" y="10583"/>
                    <a:pt x="37211" y="10869"/>
                  </a:cubicBezTo>
                  <a:cubicBezTo>
                    <a:pt x="35972" y="11155"/>
                    <a:pt x="35210" y="10107"/>
                    <a:pt x="34924" y="9059"/>
                  </a:cubicBezTo>
                  <a:cubicBezTo>
                    <a:pt x="34686" y="7964"/>
                    <a:pt x="34305" y="6907"/>
                    <a:pt x="33782" y="5916"/>
                  </a:cubicBezTo>
                  <a:cubicBezTo>
                    <a:pt x="33210" y="5058"/>
                    <a:pt x="31591" y="4773"/>
                    <a:pt x="31115" y="5916"/>
                  </a:cubicBezTo>
                  <a:cubicBezTo>
                    <a:pt x="30972" y="6316"/>
                    <a:pt x="30972" y="6754"/>
                    <a:pt x="31115" y="7154"/>
                  </a:cubicBezTo>
                  <a:cubicBezTo>
                    <a:pt x="31467" y="8040"/>
                    <a:pt x="31886" y="8897"/>
                    <a:pt x="32353" y="9726"/>
                  </a:cubicBezTo>
                  <a:cubicBezTo>
                    <a:pt x="32781" y="10602"/>
                    <a:pt x="32781" y="11621"/>
                    <a:pt x="32353" y="12488"/>
                  </a:cubicBezTo>
                  <a:cubicBezTo>
                    <a:pt x="32048" y="13136"/>
                    <a:pt x="31295" y="13422"/>
                    <a:pt x="30638" y="13155"/>
                  </a:cubicBezTo>
                  <a:cubicBezTo>
                    <a:pt x="29876" y="13155"/>
                    <a:pt x="29590" y="12012"/>
                    <a:pt x="29400" y="11250"/>
                  </a:cubicBezTo>
                  <a:lnTo>
                    <a:pt x="28162" y="5535"/>
                  </a:lnTo>
                  <a:cubicBezTo>
                    <a:pt x="28019" y="4573"/>
                    <a:pt x="27733" y="3649"/>
                    <a:pt x="27304" y="2773"/>
                  </a:cubicBezTo>
                  <a:cubicBezTo>
                    <a:pt x="26933" y="1925"/>
                    <a:pt x="26247" y="1239"/>
                    <a:pt x="25399" y="867"/>
                  </a:cubicBezTo>
                  <a:cubicBezTo>
                    <a:pt x="24885" y="630"/>
                    <a:pt x="24295" y="630"/>
                    <a:pt x="23780" y="867"/>
                  </a:cubicBezTo>
                  <a:cubicBezTo>
                    <a:pt x="23237" y="1134"/>
                    <a:pt x="22904" y="1696"/>
                    <a:pt x="22923" y="2296"/>
                  </a:cubicBezTo>
                  <a:cubicBezTo>
                    <a:pt x="23085" y="2763"/>
                    <a:pt x="23342" y="3182"/>
                    <a:pt x="23685" y="3535"/>
                  </a:cubicBezTo>
                  <a:cubicBezTo>
                    <a:pt x="24618" y="4716"/>
                    <a:pt x="25219" y="6135"/>
                    <a:pt x="25399" y="7630"/>
                  </a:cubicBezTo>
                  <a:cubicBezTo>
                    <a:pt x="25399" y="8202"/>
                    <a:pt x="25399" y="8964"/>
                    <a:pt x="25399" y="9250"/>
                  </a:cubicBezTo>
                  <a:cubicBezTo>
                    <a:pt x="25066" y="9383"/>
                    <a:pt x="24685" y="9383"/>
                    <a:pt x="24352" y="9250"/>
                  </a:cubicBezTo>
                  <a:cubicBezTo>
                    <a:pt x="23628" y="8669"/>
                    <a:pt x="23123" y="7869"/>
                    <a:pt x="22923" y="6964"/>
                  </a:cubicBezTo>
                  <a:cubicBezTo>
                    <a:pt x="22780" y="6068"/>
                    <a:pt x="22418" y="5221"/>
                    <a:pt x="21875" y="4487"/>
                  </a:cubicBezTo>
                  <a:cubicBezTo>
                    <a:pt x="21628" y="3630"/>
                    <a:pt x="20732" y="3125"/>
                    <a:pt x="19875" y="3373"/>
                  </a:cubicBezTo>
                  <a:cubicBezTo>
                    <a:pt x="19018" y="3611"/>
                    <a:pt x="18513" y="4506"/>
                    <a:pt x="18761" y="5373"/>
                  </a:cubicBezTo>
                  <a:cubicBezTo>
                    <a:pt x="18827" y="5611"/>
                    <a:pt x="18951" y="5831"/>
                    <a:pt x="19113" y="6011"/>
                  </a:cubicBezTo>
                  <a:cubicBezTo>
                    <a:pt x="19370" y="6668"/>
                    <a:pt x="19723" y="7278"/>
                    <a:pt x="20161" y="7821"/>
                  </a:cubicBezTo>
                  <a:cubicBezTo>
                    <a:pt x="21570" y="9649"/>
                    <a:pt x="22637" y="11707"/>
                    <a:pt x="23304" y="13917"/>
                  </a:cubicBezTo>
                  <a:cubicBezTo>
                    <a:pt x="23733" y="14517"/>
                    <a:pt x="23733" y="15317"/>
                    <a:pt x="23304" y="15917"/>
                  </a:cubicBezTo>
                  <a:cubicBezTo>
                    <a:pt x="22894" y="16175"/>
                    <a:pt x="22380" y="16175"/>
                    <a:pt x="21970" y="15917"/>
                  </a:cubicBezTo>
                  <a:cubicBezTo>
                    <a:pt x="21694" y="15536"/>
                    <a:pt x="21466" y="15117"/>
                    <a:pt x="21304" y="14679"/>
                  </a:cubicBezTo>
                  <a:cubicBezTo>
                    <a:pt x="21028" y="13898"/>
                    <a:pt x="20713" y="13136"/>
                    <a:pt x="20351" y="12393"/>
                  </a:cubicBezTo>
                  <a:cubicBezTo>
                    <a:pt x="20027" y="11498"/>
                    <a:pt x="19380" y="10755"/>
                    <a:pt x="18541" y="10298"/>
                  </a:cubicBezTo>
                  <a:cubicBezTo>
                    <a:pt x="17818" y="9869"/>
                    <a:pt x="16884" y="10116"/>
                    <a:pt x="16456" y="10840"/>
                  </a:cubicBezTo>
                  <a:cubicBezTo>
                    <a:pt x="16417" y="10907"/>
                    <a:pt x="16379" y="10983"/>
                    <a:pt x="16351" y="11059"/>
                  </a:cubicBezTo>
                  <a:cubicBezTo>
                    <a:pt x="16351" y="11917"/>
                    <a:pt x="16351" y="12679"/>
                    <a:pt x="17208" y="13345"/>
                  </a:cubicBezTo>
                  <a:cubicBezTo>
                    <a:pt x="17579" y="13955"/>
                    <a:pt x="17903" y="14583"/>
                    <a:pt x="18161" y="15250"/>
                  </a:cubicBezTo>
                  <a:cubicBezTo>
                    <a:pt x="18303" y="15622"/>
                    <a:pt x="18303" y="16022"/>
                    <a:pt x="18161" y="16393"/>
                  </a:cubicBezTo>
                  <a:cubicBezTo>
                    <a:pt x="18218" y="16546"/>
                    <a:pt x="18218" y="16717"/>
                    <a:pt x="18161" y="16870"/>
                  </a:cubicBezTo>
                  <a:cubicBezTo>
                    <a:pt x="17237" y="17394"/>
                    <a:pt x="16065" y="17098"/>
                    <a:pt x="15494" y="16203"/>
                  </a:cubicBezTo>
                  <a:cubicBezTo>
                    <a:pt x="14922" y="15289"/>
                    <a:pt x="14627" y="14231"/>
                    <a:pt x="14636" y="13155"/>
                  </a:cubicBezTo>
                  <a:cubicBezTo>
                    <a:pt x="14655" y="12098"/>
                    <a:pt x="14427" y="11059"/>
                    <a:pt x="13970" y="10107"/>
                  </a:cubicBezTo>
                  <a:cubicBezTo>
                    <a:pt x="14970" y="9736"/>
                    <a:pt x="15484" y="8630"/>
                    <a:pt x="15112" y="7630"/>
                  </a:cubicBezTo>
                  <a:cubicBezTo>
                    <a:pt x="14741" y="6630"/>
                    <a:pt x="13636" y="6116"/>
                    <a:pt x="12636" y="6487"/>
                  </a:cubicBezTo>
                  <a:cubicBezTo>
                    <a:pt x="12150" y="6259"/>
                    <a:pt x="11598" y="6259"/>
                    <a:pt x="11112" y="6487"/>
                  </a:cubicBezTo>
                  <a:lnTo>
                    <a:pt x="10255" y="7250"/>
                  </a:lnTo>
                  <a:cubicBezTo>
                    <a:pt x="9550" y="8383"/>
                    <a:pt x="9550" y="9831"/>
                    <a:pt x="10255" y="10964"/>
                  </a:cubicBezTo>
                  <a:cubicBezTo>
                    <a:pt x="11045" y="12021"/>
                    <a:pt x="11741" y="13136"/>
                    <a:pt x="12350" y="14298"/>
                  </a:cubicBezTo>
                  <a:cubicBezTo>
                    <a:pt x="12731" y="14907"/>
                    <a:pt x="12731" y="15689"/>
                    <a:pt x="12350" y="16298"/>
                  </a:cubicBezTo>
                  <a:cubicBezTo>
                    <a:pt x="11836" y="16775"/>
                    <a:pt x="11055" y="16775"/>
                    <a:pt x="10540" y="16298"/>
                  </a:cubicBezTo>
                  <a:cubicBezTo>
                    <a:pt x="10064" y="15793"/>
                    <a:pt x="9731" y="15165"/>
                    <a:pt x="9588" y="14489"/>
                  </a:cubicBezTo>
                  <a:cubicBezTo>
                    <a:pt x="9588" y="14489"/>
                    <a:pt x="9588" y="13631"/>
                    <a:pt x="9112" y="13250"/>
                  </a:cubicBezTo>
                  <a:cubicBezTo>
                    <a:pt x="8883" y="12841"/>
                    <a:pt x="8512" y="12536"/>
                    <a:pt x="8064" y="12393"/>
                  </a:cubicBezTo>
                  <a:cubicBezTo>
                    <a:pt x="7111" y="12393"/>
                    <a:pt x="6540" y="13345"/>
                    <a:pt x="6540" y="14203"/>
                  </a:cubicBezTo>
                  <a:cubicBezTo>
                    <a:pt x="6683" y="15070"/>
                    <a:pt x="6873" y="15927"/>
                    <a:pt x="7111" y="16775"/>
                  </a:cubicBezTo>
                  <a:cubicBezTo>
                    <a:pt x="6969" y="17194"/>
                    <a:pt x="6597" y="17489"/>
                    <a:pt x="6159" y="17536"/>
                  </a:cubicBezTo>
                  <a:cubicBezTo>
                    <a:pt x="5635" y="17622"/>
                    <a:pt x="5102" y="17441"/>
                    <a:pt x="4730" y="17060"/>
                  </a:cubicBezTo>
                  <a:cubicBezTo>
                    <a:pt x="4483" y="16708"/>
                    <a:pt x="4292" y="16327"/>
                    <a:pt x="4159" y="15917"/>
                  </a:cubicBezTo>
                  <a:cubicBezTo>
                    <a:pt x="3835" y="14803"/>
                    <a:pt x="3359" y="13746"/>
                    <a:pt x="2730" y="12774"/>
                  </a:cubicBezTo>
                  <a:cubicBezTo>
                    <a:pt x="2120" y="11821"/>
                    <a:pt x="1092" y="11221"/>
                    <a:pt x="-32" y="11155"/>
                  </a:cubicBezTo>
                  <a:lnTo>
                    <a:pt x="-32" y="16584"/>
                  </a:lnTo>
                  <a:lnTo>
                    <a:pt x="-32" y="16584"/>
                  </a:lnTo>
                  <a:cubicBezTo>
                    <a:pt x="492" y="17127"/>
                    <a:pt x="882" y="17775"/>
                    <a:pt x="1111" y="18489"/>
                  </a:cubicBezTo>
                  <a:cubicBezTo>
                    <a:pt x="1111" y="18489"/>
                    <a:pt x="1111" y="19537"/>
                    <a:pt x="1111" y="19727"/>
                  </a:cubicBezTo>
                  <a:cubicBezTo>
                    <a:pt x="777" y="19870"/>
                    <a:pt x="396" y="19870"/>
                    <a:pt x="63" y="19727"/>
                  </a:cubicBezTo>
                  <a:lnTo>
                    <a:pt x="63" y="21537"/>
                  </a:lnTo>
                  <a:lnTo>
                    <a:pt x="3682" y="138504"/>
                  </a:lnTo>
                  <a:cubicBezTo>
                    <a:pt x="3711" y="142962"/>
                    <a:pt x="4035" y="147420"/>
                    <a:pt x="4635" y="151839"/>
                  </a:cubicBezTo>
                  <a:lnTo>
                    <a:pt x="5397" y="151839"/>
                  </a:lnTo>
                  <a:cubicBezTo>
                    <a:pt x="6349" y="151839"/>
                    <a:pt x="6064" y="153553"/>
                    <a:pt x="5397" y="154506"/>
                  </a:cubicBezTo>
                  <a:lnTo>
                    <a:pt x="5397" y="155363"/>
                  </a:lnTo>
                  <a:cubicBezTo>
                    <a:pt x="5397" y="156792"/>
                    <a:pt x="6254" y="158125"/>
                    <a:pt x="6731" y="159459"/>
                  </a:cubicBezTo>
                  <a:cubicBezTo>
                    <a:pt x="7226" y="158640"/>
                    <a:pt x="7550" y="157735"/>
                    <a:pt x="7683" y="156792"/>
                  </a:cubicBezTo>
                  <a:cubicBezTo>
                    <a:pt x="7683" y="155649"/>
                    <a:pt x="7683" y="154030"/>
                    <a:pt x="9398" y="153934"/>
                  </a:cubicBezTo>
                  <a:cubicBezTo>
                    <a:pt x="10236" y="153934"/>
                    <a:pt x="10922" y="154620"/>
                    <a:pt x="10922" y="155459"/>
                  </a:cubicBezTo>
                  <a:cubicBezTo>
                    <a:pt x="10922" y="156297"/>
                    <a:pt x="10617" y="157116"/>
                    <a:pt x="10064" y="157745"/>
                  </a:cubicBezTo>
                  <a:cubicBezTo>
                    <a:pt x="9302" y="158697"/>
                    <a:pt x="8350" y="159840"/>
                    <a:pt x="8826" y="160888"/>
                  </a:cubicBezTo>
                  <a:cubicBezTo>
                    <a:pt x="9293" y="161783"/>
                    <a:pt x="10379" y="162164"/>
                    <a:pt x="11303" y="161745"/>
                  </a:cubicBezTo>
                  <a:cubicBezTo>
                    <a:pt x="12141" y="161288"/>
                    <a:pt x="12788" y="160545"/>
                    <a:pt x="13112" y="159650"/>
                  </a:cubicBezTo>
                  <a:cubicBezTo>
                    <a:pt x="13369" y="158744"/>
                    <a:pt x="13693" y="157849"/>
                    <a:pt x="14065" y="156982"/>
                  </a:cubicBezTo>
                  <a:cubicBezTo>
                    <a:pt x="14065" y="156982"/>
                    <a:pt x="14636" y="156030"/>
                    <a:pt x="15112" y="156030"/>
                  </a:cubicBezTo>
                  <a:cubicBezTo>
                    <a:pt x="15713" y="157658"/>
                    <a:pt x="15455" y="159478"/>
                    <a:pt x="14446" y="160888"/>
                  </a:cubicBezTo>
                  <a:cubicBezTo>
                    <a:pt x="13989" y="161297"/>
                    <a:pt x="13665" y="161821"/>
                    <a:pt x="13493" y="162412"/>
                  </a:cubicBezTo>
                  <a:cubicBezTo>
                    <a:pt x="13255" y="162945"/>
                    <a:pt x="13503" y="163565"/>
                    <a:pt x="14027" y="163793"/>
                  </a:cubicBezTo>
                  <a:cubicBezTo>
                    <a:pt x="14074" y="163812"/>
                    <a:pt x="14112" y="163831"/>
                    <a:pt x="14160" y="163841"/>
                  </a:cubicBezTo>
                  <a:lnTo>
                    <a:pt x="14827" y="163841"/>
                  </a:lnTo>
                  <a:cubicBezTo>
                    <a:pt x="16055" y="163278"/>
                    <a:pt x="16970" y="162193"/>
                    <a:pt x="17303" y="160888"/>
                  </a:cubicBezTo>
                  <a:cubicBezTo>
                    <a:pt x="17303" y="159840"/>
                    <a:pt x="17303" y="158507"/>
                    <a:pt x="18446" y="157840"/>
                  </a:cubicBezTo>
                  <a:cubicBezTo>
                    <a:pt x="19303" y="160335"/>
                    <a:pt x="18675" y="163107"/>
                    <a:pt x="16827" y="164984"/>
                  </a:cubicBezTo>
                  <a:cubicBezTo>
                    <a:pt x="16198" y="165460"/>
                    <a:pt x="15646" y="166041"/>
                    <a:pt x="15208" y="166698"/>
                  </a:cubicBezTo>
                  <a:cubicBezTo>
                    <a:pt x="14732" y="167317"/>
                    <a:pt x="14732" y="168174"/>
                    <a:pt x="15208" y="168793"/>
                  </a:cubicBezTo>
                  <a:cubicBezTo>
                    <a:pt x="15779" y="169069"/>
                    <a:pt x="16446" y="169069"/>
                    <a:pt x="17018" y="168793"/>
                  </a:cubicBezTo>
                  <a:cubicBezTo>
                    <a:pt x="18770" y="168489"/>
                    <a:pt x="20265" y="167355"/>
                    <a:pt x="21018" y="165745"/>
                  </a:cubicBezTo>
                  <a:cubicBezTo>
                    <a:pt x="21466" y="164069"/>
                    <a:pt x="21723" y="162336"/>
                    <a:pt x="21780" y="160602"/>
                  </a:cubicBezTo>
                  <a:cubicBezTo>
                    <a:pt x="21828" y="159945"/>
                    <a:pt x="22180" y="159344"/>
                    <a:pt x="22732" y="158983"/>
                  </a:cubicBezTo>
                  <a:cubicBezTo>
                    <a:pt x="23590" y="158926"/>
                    <a:pt x="24352" y="159554"/>
                    <a:pt x="24447" y="160411"/>
                  </a:cubicBezTo>
                  <a:cubicBezTo>
                    <a:pt x="24590" y="161230"/>
                    <a:pt x="24590" y="162069"/>
                    <a:pt x="24447" y="162888"/>
                  </a:cubicBezTo>
                  <a:cubicBezTo>
                    <a:pt x="24076" y="163602"/>
                    <a:pt x="24076" y="164460"/>
                    <a:pt x="24447" y="165174"/>
                  </a:cubicBezTo>
                  <a:cubicBezTo>
                    <a:pt x="25219" y="165907"/>
                    <a:pt x="26438" y="165907"/>
                    <a:pt x="27209" y="165174"/>
                  </a:cubicBezTo>
                  <a:cubicBezTo>
                    <a:pt x="27724" y="164298"/>
                    <a:pt x="28047" y="163326"/>
                    <a:pt x="28162" y="162316"/>
                  </a:cubicBezTo>
                  <a:lnTo>
                    <a:pt x="28162" y="160602"/>
                  </a:lnTo>
                  <a:cubicBezTo>
                    <a:pt x="29286" y="162459"/>
                    <a:pt x="29600" y="164698"/>
                    <a:pt x="29019" y="166793"/>
                  </a:cubicBezTo>
                  <a:cubicBezTo>
                    <a:pt x="28971" y="167336"/>
                    <a:pt x="28971" y="167869"/>
                    <a:pt x="29019" y="168412"/>
                  </a:cubicBezTo>
                  <a:cubicBezTo>
                    <a:pt x="28981" y="168993"/>
                    <a:pt x="29276" y="169546"/>
                    <a:pt x="29781" y="169841"/>
                  </a:cubicBezTo>
                  <a:lnTo>
                    <a:pt x="31686" y="169841"/>
                  </a:lnTo>
                  <a:cubicBezTo>
                    <a:pt x="33039" y="169346"/>
                    <a:pt x="33924" y="168041"/>
                    <a:pt x="33877" y="166603"/>
                  </a:cubicBezTo>
                  <a:cubicBezTo>
                    <a:pt x="33810" y="165231"/>
                    <a:pt x="33648" y="163859"/>
                    <a:pt x="33400" y="162507"/>
                  </a:cubicBezTo>
                  <a:cubicBezTo>
                    <a:pt x="33400" y="161936"/>
                    <a:pt x="33400" y="161078"/>
                    <a:pt x="34162" y="161173"/>
                  </a:cubicBezTo>
                  <a:lnTo>
                    <a:pt x="34639" y="161173"/>
                  </a:lnTo>
                  <a:cubicBezTo>
                    <a:pt x="35782" y="162888"/>
                    <a:pt x="34639" y="165364"/>
                    <a:pt x="35877" y="167270"/>
                  </a:cubicBezTo>
                  <a:cubicBezTo>
                    <a:pt x="36563" y="168412"/>
                    <a:pt x="37553" y="169336"/>
                    <a:pt x="38735" y="169936"/>
                  </a:cubicBezTo>
                  <a:cubicBezTo>
                    <a:pt x="39401" y="170413"/>
                    <a:pt x="40640" y="170603"/>
                    <a:pt x="40925" y="169936"/>
                  </a:cubicBezTo>
                  <a:cubicBezTo>
                    <a:pt x="41068" y="169603"/>
                    <a:pt x="41068" y="169222"/>
                    <a:pt x="40925" y="168889"/>
                  </a:cubicBezTo>
                  <a:cubicBezTo>
                    <a:pt x="40163" y="167460"/>
                    <a:pt x="39115" y="166222"/>
                    <a:pt x="38353" y="164888"/>
                  </a:cubicBezTo>
                  <a:cubicBezTo>
                    <a:pt x="37477" y="163535"/>
                    <a:pt x="37163" y="161897"/>
                    <a:pt x="37496" y="160316"/>
                  </a:cubicBezTo>
                  <a:cubicBezTo>
                    <a:pt x="38068" y="160316"/>
                    <a:pt x="38925" y="160316"/>
                    <a:pt x="39211" y="161173"/>
                  </a:cubicBezTo>
                  <a:cubicBezTo>
                    <a:pt x="39363" y="161936"/>
                    <a:pt x="39620" y="162669"/>
                    <a:pt x="39973" y="163364"/>
                  </a:cubicBezTo>
                  <a:lnTo>
                    <a:pt x="39973" y="163364"/>
                  </a:lnTo>
                  <a:cubicBezTo>
                    <a:pt x="40640" y="163364"/>
                    <a:pt x="41116" y="162602"/>
                    <a:pt x="41116" y="161936"/>
                  </a:cubicBezTo>
                  <a:cubicBezTo>
                    <a:pt x="41116" y="161269"/>
                    <a:pt x="41116" y="160221"/>
                    <a:pt x="41782" y="160030"/>
                  </a:cubicBezTo>
                  <a:cubicBezTo>
                    <a:pt x="42621" y="161612"/>
                    <a:pt x="43049" y="163383"/>
                    <a:pt x="43021" y="165174"/>
                  </a:cubicBezTo>
                  <a:cubicBezTo>
                    <a:pt x="43449" y="167813"/>
                    <a:pt x="45164" y="170060"/>
                    <a:pt x="47593" y="171175"/>
                  </a:cubicBezTo>
                  <a:cubicBezTo>
                    <a:pt x="47964" y="171308"/>
                    <a:pt x="48364" y="171308"/>
                    <a:pt x="48736" y="171175"/>
                  </a:cubicBezTo>
                  <a:cubicBezTo>
                    <a:pt x="49641" y="170946"/>
                    <a:pt x="50241" y="170098"/>
                    <a:pt x="50165" y="169175"/>
                  </a:cubicBezTo>
                  <a:cubicBezTo>
                    <a:pt x="49993" y="168298"/>
                    <a:pt x="49669" y="167460"/>
                    <a:pt x="49212" y="166698"/>
                  </a:cubicBezTo>
                  <a:cubicBezTo>
                    <a:pt x="48717" y="165536"/>
                    <a:pt x="48364" y="164326"/>
                    <a:pt x="48164" y="163078"/>
                  </a:cubicBezTo>
                  <a:cubicBezTo>
                    <a:pt x="48164" y="161840"/>
                    <a:pt x="48164" y="160316"/>
                    <a:pt x="49498" y="160030"/>
                  </a:cubicBezTo>
                  <a:cubicBezTo>
                    <a:pt x="50831" y="159745"/>
                    <a:pt x="51593" y="160697"/>
                    <a:pt x="51974" y="161745"/>
                  </a:cubicBezTo>
                  <a:cubicBezTo>
                    <a:pt x="52117" y="162850"/>
                    <a:pt x="52479" y="163917"/>
                    <a:pt x="53022" y="164888"/>
                  </a:cubicBezTo>
                  <a:cubicBezTo>
                    <a:pt x="53689" y="165841"/>
                    <a:pt x="55308" y="166127"/>
                    <a:pt x="55784" y="164888"/>
                  </a:cubicBezTo>
                  <a:cubicBezTo>
                    <a:pt x="55918" y="164488"/>
                    <a:pt x="55918" y="164050"/>
                    <a:pt x="55784" y="163650"/>
                  </a:cubicBezTo>
                  <a:cubicBezTo>
                    <a:pt x="55394" y="162792"/>
                    <a:pt x="54956" y="161964"/>
                    <a:pt x="54451" y="161173"/>
                  </a:cubicBezTo>
                  <a:cubicBezTo>
                    <a:pt x="53974" y="160316"/>
                    <a:pt x="53974" y="159268"/>
                    <a:pt x="54451" y="158411"/>
                  </a:cubicBezTo>
                  <a:cubicBezTo>
                    <a:pt x="54794" y="157754"/>
                    <a:pt x="55575" y="157468"/>
                    <a:pt x="56261" y="157745"/>
                  </a:cubicBezTo>
                  <a:cubicBezTo>
                    <a:pt x="57023" y="157745"/>
                    <a:pt x="57308" y="158887"/>
                    <a:pt x="57499" y="159650"/>
                  </a:cubicBezTo>
                  <a:lnTo>
                    <a:pt x="58832" y="165364"/>
                  </a:lnTo>
                  <a:cubicBezTo>
                    <a:pt x="58975" y="166298"/>
                    <a:pt x="59261" y="167193"/>
                    <a:pt x="59690" y="168032"/>
                  </a:cubicBezTo>
                  <a:cubicBezTo>
                    <a:pt x="60070" y="168908"/>
                    <a:pt x="60794" y="169603"/>
                    <a:pt x="61690" y="169936"/>
                  </a:cubicBezTo>
                  <a:cubicBezTo>
                    <a:pt x="62242" y="170175"/>
                    <a:pt x="62861" y="170175"/>
                    <a:pt x="63404" y="169936"/>
                  </a:cubicBezTo>
                  <a:cubicBezTo>
                    <a:pt x="63909" y="169651"/>
                    <a:pt x="64204" y="169089"/>
                    <a:pt x="64166" y="168508"/>
                  </a:cubicBezTo>
                  <a:cubicBezTo>
                    <a:pt x="64166" y="168032"/>
                    <a:pt x="64166" y="167650"/>
                    <a:pt x="63404" y="167174"/>
                  </a:cubicBezTo>
                  <a:cubicBezTo>
                    <a:pt x="62499" y="166003"/>
                    <a:pt x="61880" y="164631"/>
                    <a:pt x="61595" y="163174"/>
                  </a:cubicBezTo>
                  <a:cubicBezTo>
                    <a:pt x="61433" y="162564"/>
                    <a:pt x="61661" y="161926"/>
                    <a:pt x="62166" y="161555"/>
                  </a:cubicBezTo>
                  <a:cubicBezTo>
                    <a:pt x="62499" y="161421"/>
                    <a:pt x="62880" y="161421"/>
                    <a:pt x="63214" y="161555"/>
                  </a:cubicBezTo>
                  <a:cubicBezTo>
                    <a:pt x="63957" y="162116"/>
                    <a:pt x="64461" y="162926"/>
                    <a:pt x="64643" y="163841"/>
                  </a:cubicBezTo>
                  <a:cubicBezTo>
                    <a:pt x="64862" y="164726"/>
                    <a:pt x="65252" y="165574"/>
                    <a:pt x="65786" y="166317"/>
                  </a:cubicBezTo>
                  <a:cubicBezTo>
                    <a:pt x="66500" y="166927"/>
                    <a:pt x="67548" y="166927"/>
                    <a:pt x="68262" y="166317"/>
                  </a:cubicBezTo>
                  <a:cubicBezTo>
                    <a:pt x="68691" y="165717"/>
                    <a:pt x="68691" y="164917"/>
                    <a:pt x="68262" y="164317"/>
                  </a:cubicBezTo>
                  <a:cubicBezTo>
                    <a:pt x="68005" y="163641"/>
                    <a:pt x="67624" y="163022"/>
                    <a:pt x="67119" y="162507"/>
                  </a:cubicBezTo>
                  <a:cubicBezTo>
                    <a:pt x="65671" y="160726"/>
                    <a:pt x="64576" y="158687"/>
                    <a:pt x="63881" y="156506"/>
                  </a:cubicBezTo>
                  <a:cubicBezTo>
                    <a:pt x="63881" y="155744"/>
                    <a:pt x="63881" y="154792"/>
                    <a:pt x="63881" y="154506"/>
                  </a:cubicBezTo>
                  <a:cubicBezTo>
                    <a:pt x="64233" y="154201"/>
                    <a:pt x="64766" y="154201"/>
                    <a:pt x="65119" y="154506"/>
                  </a:cubicBezTo>
                  <a:cubicBezTo>
                    <a:pt x="65462" y="154859"/>
                    <a:pt x="65719" y="155277"/>
                    <a:pt x="65881" y="155744"/>
                  </a:cubicBezTo>
                  <a:cubicBezTo>
                    <a:pt x="66138" y="156497"/>
                    <a:pt x="66462" y="157230"/>
                    <a:pt x="66833" y="157935"/>
                  </a:cubicBezTo>
                  <a:cubicBezTo>
                    <a:pt x="67252" y="158831"/>
                    <a:pt x="67910" y="159583"/>
                    <a:pt x="68738" y="160126"/>
                  </a:cubicBezTo>
                  <a:cubicBezTo>
                    <a:pt x="69529" y="160535"/>
                    <a:pt x="70510" y="160221"/>
                    <a:pt x="70920" y="159430"/>
                  </a:cubicBezTo>
                  <a:cubicBezTo>
                    <a:pt x="70958" y="159344"/>
                    <a:pt x="70996" y="159259"/>
                    <a:pt x="71024" y="159174"/>
                  </a:cubicBezTo>
                  <a:cubicBezTo>
                    <a:pt x="71024" y="158411"/>
                    <a:pt x="71024" y="157649"/>
                    <a:pt x="70072" y="156982"/>
                  </a:cubicBezTo>
                  <a:cubicBezTo>
                    <a:pt x="69700" y="156373"/>
                    <a:pt x="69376" y="155744"/>
                    <a:pt x="69119" y="155077"/>
                  </a:cubicBezTo>
                  <a:cubicBezTo>
                    <a:pt x="69024" y="154706"/>
                    <a:pt x="69024" y="154306"/>
                    <a:pt x="69119" y="153934"/>
                  </a:cubicBezTo>
                  <a:lnTo>
                    <a:pt x="69119" y="153934"/>
                  </a:lnTo>
                  <a:cubicBezTo>
                    <a:pt x="70081" y="153373"/>
                    <a:pt x="71310" y="153620"/>
                    <a:pt x="71977" y="154506"/>
                  </a:cubicBezTo>
                  <a:cubicBezTo>
                    <a:pt x="72501" y="155439"/>
                    <a:pt x="72796" y="156487"/>
                    <a:pt x="72834" y="157554"/>
                  </a:cubicBezTo>
                  <a:cubicBezTo>
                    <a:pt x="72863" y="158601"/>
                    <a:pt x="73091" y="159640"/>
                    <a:pt x="73501" y="160602"/>
                  </a:cubicBezTo>
                  <a:cubicBezTo>
                    <a:pt x="73644" y="160869"/>
                    <a:pt x="73882" y="161069"/>
                    <a:pt x="74168" y="161173"/>
                  </a:cubicBezTo>
                  <a:cubicBezTo>
                    <a:pt x="74644" y="161450"/>
                    <a:pt x="75215" y="161450"/>
                    <a:pt x="75691" y="161173"/>
                  </a:cubicBezTo>
                  <a:cubicBezTo>
                    <a:pt x="76044" y="160964"/>
                    <a:pt x="76339" y="160669"/>
                    <a:pt x="76549" y="160316"/>
                  </a:cubicBezTo>
                  <a:cubicBezTo>
                    <a:pt x="77358" y="159211"/>
                    <a:pt x="77358" y="157706"/>
                    <a:pt x="76549" y="156602"/>
                  </a:cubicBezTo>
                  <a:cubicBezTo>
                    <a:pt x="75768" y="155563"/>
                    <a:pt x="75034" y="154477"/>
                    <a:pt x="74358" y="153363"/>
                  </a:cubicBezTo>
                  <a:cubicBezTo>
                    <a:pt x="73977" y="152754"/>
                    <a:pt x="73977" y="151972"/>
                    <a:pt x="74358" y="151363"/>
                  </a:cubicBezTo>
                  <a:cubicBezTo>
                    <a:pt x="74910" y="150915"/>
                    <a:pt x="75711" y="150915"/>
                    <a:pt x="76263" y="151363"/>
                  </a:cubicBezTo>
                  <a:cubicBezTo>
                    <a:pt x="76730" y="151877"/>
                    <a:pt x="77054" y="152496"/>
                    <a:pt x="77215" y="153173"/>
                  </a:cubicBezTo>
                  <a:cubicBezTo>
                    <a:pt x="77368" y="153601"/>
                    <a:pt x="77558" y="154020"/>
                    <a:pt x="77787" y="154411"/>
                  </a:cubicBezTo>
                  <a:cubicBezTo>
                    <a:pt x="77958" y="154868"/>
                    <a:pt x="78358" y="155192"/>
                    <a:pt x="78835" y="155268"/>
                  </a:cubicBezTo>
                  <a:cubicBezTo>
                    <a:pt x="79787" y="155268"/>
                    <a:pt x="80359" y="154316"/>
                    <a:pt x="80359" y="153363"/>
                  </a:cubicBezTo>
                  <a:cubicBezTo>
                    <a:pt x="80225" y="152487"/>
                    <a:pt x="80006" y="151620"/>
                    <a:pt x="79692" y="150791"/>
                  </a:cubicBezTo>
                  <a:cubicBezTo>
                    <a:pt x="79854" y="150344"/>
                    <a:pt x="80264" y="150039"/>
                    <a:pt x="80740" y="150029"/>
                  </a:cubicBezTo>
                  <a:cubicBezTo>
                    <a:pt x="81264" y="149943"/>
                    <a:pt x="81797" y="150125"/>
                    <a:pt x="82169" y="150505"/>
                  </a:cubicBezTo>
                  <a:cubicBezTo>
                    <a:pt x="82454" y="150829"/>
                    <a:pt x="82645" y="151220"/>
                    <a:pt x="82740" y="151648"/>
                  </a:cubicBezTo>
                  <a:cubicBezTo>
                    <a:pt x="83092" y="152734"/>
                    <a:pt x="83607" y="153763"/>
                    <a:pt x="84264" y="154696"/>
                  </a:cubicBezTo>
                  <a:cubicBezTo>
                    <a:pt x="84950" y="155659"/>
                    <a:pt x="86036" y="156249"/>
                    <a:pt x="87217" y="156316"/>
                  </a:cubicBezTo>
                  <a:cubicBezTo>
                    <a:pt x="87874" y="156344"/>
                    <a:pt x="88493" y="156011"/>
                    <a:pt x="88836" y="155459"/>
                  </a:cubicBezTo>
                  <a:cubicBezTo>
                    <a:pt x="88931" y="155182"/>
                    <a:pt x="88931" y="154877"/>
                    <a:pt x="88836" y="154601"/>
                  </a:cubicBezTo>
                  <a:cubicBezTo>
                    <a:pt x="88598" y="153087"/>
                    <a:pt x="87902" y="151696"/>
                    <a:pt x="86836" y="150601"/>
                  </a:cubicBezTo>
                  <a:cubicBezTo>
                    <a:pt x="86255" y="150086"/>
                    <a:pt x="85826" y="149429"/>
                    <a:pt x="85598" y="148696"/>
                  </a:cubicBezTo>
                  <a:cubicBezTo>
                    <a:pt x="85598" y="148696"/>
                    <a:pt x="85598" y="147648"/>
                    <a:pt x="85598" y="147457"/>
                  </a:cubicBezTo>
                  <a:cubicBezTo>
                    <a:pt x="85998" y="147172"/>
                    <a:pt x="86531" y="147172"/>
                    <a:pt x="86931" y="147457"/>
                  </a:cubicBezTo>
                  <a:cubicBezTo>
                    <a:pt x="87312" y="147696"/>
                    <a:pt x="87731" y="147857"/>
                    <a:pt x="88169" y="147933"/>
                  </a:cubicBezTo>
                  <a:cubicBezTo>
                    <a:pt x="88712" y="147877"/>
                    <a:pt x="89160" y="147505"/>
                    <a:pt x="89312" y="146981"/>
                  </a:cubicBezTo>
                  <a:cubicBezTo>
                    <a:pt x="89407" y="146477"/>
                    <a:pt x="89407" y="145962"/>
                    <a:pt x="89312" y="145457"/>
                  </a:cubicBezTo>
                  <a:cubicBezTo>
                    <a:pt x="89255" y="145114"/>
                    <a:pt x="89255" y="144752"/>
                    <a:pt x="89312" y="144409"/>
                  </a:cubicBezTo>
                  <a:cubicBezTo>
                    <a:pt x="89312" y="143742"/>
                    <a:pt x="89884" y="142981"/>
                    <a:pt x="90550" y="142981"/>
                  </a:cubicBezTo>
                  <a:cubicBezTo>
                    <a:pt x="91093" y="142923"/>
                    <a:pt x="91598" y="143295"/>
                    <a:pt x="91694" y="143838"/>
                  </a:cubicBezTo>
                  <a:cubicBezTo>
                    <a:pt x="91836" y="144333"/>
                    <a:pt x="91836" y="144867"/>
                    <a:pt x="91694" y="145362"/>
                  </a:cubicBezTo>
                  <a:lnTo>
                    <a:pt x="91694" y="146886"/>
                  </a:lnTo>
                  <a:cubicBezTo>
                    <a:pt x="91694" y="146886"/>
                    <a:pt x="91694" y="147933"/>
                    <a:pt x="92456" y="148029"/>
                  </a:cubicBezTo>
                  <a:cubicBezTo>
                    <a:pt x="93218" y="148124"/>
                    <a:pt x="94075" y="147267"/>
                    <a:pt x="94646" y="146314"/>
                  </a:cubicBezTo>
                  <a:cubicBezTo>
                    <a:pt x="95075" y="145181"/>
                    <a:pt x="95075" y="143924"/>
                    <a:pt x="94646" y="142790"/>
                  </a:cubicBezTo>
                  <a:cubicBezTo>
                    <a:pt x="94456" y="142238"/>
                    <a:pt x="94456" y="141628"/>
                    <a:pt x="94646" y="141076"/>
                  </a:cubicBezTo>
                  <a:cubicBezTo>
                    <a:pt x="94608" y="140819"/>
                    <a:pt x="94608" y="140571"/>
                    <a:pt x="94646" y="140314"/>
                  </a:cubicBezTo>
                  <a:cubicBezTo>
                    <a:pt x="92484" y="131151"/>
                    <a:pt x="90893" y="121864"/>
                    <a:pt x="89884" y="112501"/>
                  </a:cubicBezTo>
                  <a:cubicBezTo>
                    <a:pt x="87883" y="82687"/>
                    <a:pt x="91694" y="49541"/>
                    <a:pt x="90360" y="1687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6" name="Freeform: Shape 655">
              <a:extLst>
                <a:ext uri="{FF2B5EF4-FFF2-40B4-BE49-F238E27FC236}">
                  <a16:creationId xmlns:a16="http://schemas.microsoft.com/office/drawing/2014/main" xmlns="" id="{08F90E79-0050-BA94-2AA4-A2754AAF143C}"/>
                </a:ext>
              </a:extLst>
            </p:cNvPr>
            <p:cNvSpPr/>
            <p:nvPr/>
          </p:nvSpPr>
          <p:spPr>
            <a:xfrm>
              <a:off x="4946998" y="4300108"/>
              <a:ext cx="112585" cy="174843"/>
            </a:xfrm>
            <a:custGeom>
              <a:avLst/>
              <a:gdLst>
                <a:gd name="connsiteX0" fmla="*/ 98837 w 112585"/>
                <a:gd name="connsiteY0" fmla="*/ 54132 h 174843"/>
                <a:gd name="connsiteX1" fmla="*/ 100647 w 112585"/>
                <a:gd name="connsiteY1" fmla="*/ 36415 h 174843"/>
                <a:gd name="connsiteX2" fmla="*/ 105219 w 112585"/>
                <a:gd name="connsiteY2" fmla="*/ 24890 h 174843"/>
                <a:gd name="connsiteX3" fmla="*/ 105219 w 112585"/>
                <a:gd name="connsiteY3" fmla="*/ 8983 h 174843"/>
                <a:gd name="connsiteX4" fmla="*/ 105219 w 112585"/>
                <a:gd name="connsiteY4" fmla="*/ 8317 h 174843"/>
                <a:gd name="connsiteX5" fmla="*/ 102457 w 112585"/>
                <a:gd name="connsiteY5" fmla="*/ 6602 h 174843"/>
                <a:gd name="connsiteX6" fmla="*/ 100837 w 112585"/>
                <a:gd name="connsiteY6" fmla="*/ 7459 h 174843"/>
                <a:gd name="connsiteX7" fmla="*/ 100837 w 112585"/>
                <a:gd name="connsiteY7" fmla="*/ 8317 h 174843"/>
                <a:gd name="connsiteX8" fmla="*/ 102742 w 112585"/>
                <a:gd name="connsiteY8" fmla="*/ 12317 h 174843"/>
                <a:gd name="connsiteX9" fmla="*/ 103885 w 112585"/>
                <a:gd name="connsiteY9" fmla="*/ 14318 h 174843"/>
                <a:gd name="connsiteX10" fmla="*/ 103885 w 112585"/>
                <a:gd name="connsiteY10" fmla="*/ 15555 h 174843"/>
                <a:gd name="connsiteX11" fmla="*/ 102647 w 112585"/>
                <a:gd name="connsiteY11" fmla="*/ 15555 h 174843"/>
                <a:gd name="connsiteX12" fmla="*/ 101409 w 112585"/>
                <a:gd name="connsiteY12" fmla="*/ 14984 h 174843"/>
                <a:gd name="connsiteX13" fmla="*/ 100361 w 112585"/>
                <a:gd name="connsiteY13" fmla="*/ 15937 h 174843"/>
                <a:gd name="connsiteX14" fmla="*/ 100361 w 112585"/>
                <a:gd name="connsiteY14" fmla="*/ 17460 h 174843"/>
                <a:gd name="connsiteX15" fmla="*/ 100361 w 112585"/>
                <a:gd name="connsiteY15" fmla="*/ 18508 h 174843"/>
                <a:gd name="connsiteX16" fmla="*/ 99123 w 112585"/>
                <a:gd name="connsiteY16" fmla="*/ 19937 h 174843"/>
                <a:gd name="connsiteX17" fmla="*/ 97980 w 112585"/>
                <a:gd name="connsiteY17" fmla="*/ 18985 h 174843"/>
                <a:gd name="connsiteX18" fmla="*/ 97980 w 112585"/>
                <a:gd name="connsiteY18" fmla="*/ 17460 h 174843"/>
                <a:gd name="connsiteX19" fmla="*/ 97980 w 112585"/>
                <a:gd name="connsiteY19" fmla="*/ 15937 h 174843"/>
                <a:gd name="connsiteX20" fmla="*/ 97313 w 112585"/>
                <a:gd name="connsiteY20" fmla="*/ 14794 h 174843"/>
                <a:gd name="connsiteX21" fmla="*/ 95122 w 112585"/>
                <a:gd name="connsiteY21" fmla="*/ 16413 h 174843"/>
                <a:gd name="connsiteX22" fmla="*/ 95122 w 112585"/>
                <a:gd name="connsiteY22" fmla="*/ 19937 h 174843"/>
                <a:gd name="connsiteX23" fmla="*/ 95122 w 112585"/>
                <a:gd name="connsiteY23" fmla="*/ 21651 h 174843"/>
                <a:gd name="connsiteX24" fmla="*/ 94075 w 112585"/>
                <a:gd name="connsiteY24" fmla="*/ 23652 h 174843"/>
                <a:gd name="connsiteX25" fmla="*/ 94075 w 112585"/>
                <a:gd name="connsiteY25" fmla="*/ 23652 h 174843"/>
                <a:gd name="connsiteX26" fmla="*/ 92646 w 112585"/>
                <a:gd name="connsiteY26" fmla="*/ 21366 h 174843"/>
                <a:gd name="connsiteX27" fmla="*/ 92646 w 112585"/>
                <a:gd name="connsiteY27" fmla="*/ 18603 h 174843"/>
                <a:gd name="connsiteX28" fmla="*/ 91979 w 112585"/>
                <a:gd name="connsiteY28" fmla="*/ 16127 h 174843"/>
                <a:gd name="connsiteX29" fmla="*/ 90360 w 112585"/>
                <a:gd name="connsiteY29" fmla="*/ 17460 h 174843"/>
                <a:gd name="connsiteX30" fmla="*/ 90360 w 112585"/>
                <a:gd name="connsiteY30" fmla="*/ 19746 h 174843"/>
                <a:gd name="connsiteX31" fmla="*/ 88645 w 112585"/>
                <a:gd name="connsiteY31" fmla="*/ 20794 h 174843"/>
                <a:gd name="connsiteX32" fmla="*/ 88645 w 112585"/>
                <a:gd name="connsiteY32" fmla="*/ 18127 h 174843"/>
                <a:gd name="connsiteX33" fmla="*/ 89979 w 112585"/>
                <a:gd name="connsiteY33" fmla="*/ 14984 h 174843"/>
                <a:gd name="connsiteX34" fmla="*/ 89979 w 112585"/>
                <a:gd name="connsiteY34" fmla="*/ 13269 h 174843"/>
                <a:gd name="connsiteX35" fmla="*/ 89026 w 112585"/>
                <a:gd name="connsiteY35" fmla="*/ 11841 h 174843"/>
                <a:gd name="connsiteX36" fmla="*/ 87407 w 112585"/>
                <a:gd name="connsiteY36" fmla="*/ 12984 h 174843"/>
                <a:gd name="connsiteX37" fmla="*/ 86359 w 112585"/>
                <a:gd name="connsiteY37" fmla="*/ 15841 h 174843"/>
                <a:gd name="connsiteX38" fmla="*/ 84645 w 112585"/>
                <a:gd name="connsiteY38" fmla="*/ 18699 h 174843"/>
                <a:gd name="connsiteX39" fmla="*/ 83121 w 112585"/>
                <a:gd name="connsiteY39" fmla="*/ 17080 h 174843"/>
                <a:gd name="connsiteX40" fmla="*/ 84074 w 112585"/>
                <a:gd name="connsiteY40" fmla="*/ 14794 h 174843"/>
                <a:gd name="connsiteX41" fmla="*/ 85312 w 112585"/>
                <a:gd name="connsiteY41" fmla="*/ 11650 h 174843"/>
                <a:gd name="connsiteX42" fmla="*/ 82930 w 112585"/>
                <a:gd name="connsiteY42" fmla="*/ 10793 h 174843"/>
                <a:gd name="connsiteX43" fmla="*/ 81121 w 112585"/>
                <a:gd name="connsiteY43" fmla="*/ 12889 h 174843"/>
                <a:gd name="connsiteX44" fmla="*/ 80168 w 112585"/>
                <a:gd name="connsiteY44" fmla="*/ 15555 h 174843"/>
                <a:gd name="connsiteX45" fmla="*/ 79025 w 112585"/>
                <a:gd name="connsiteY45" fmla="*/ 16413 h 174843"/>
                <a:gd name="connsiteX46" fmla="*/ 79787 w 112585"/>
                <a:gd name="connsiteY46" fmla="*/ 11650 h 174843"/>
                <a:gd name="connsiteX47" fmla="*/ 80835 w 112585"/>
                <a:gd name="connsiteY47" fmla="*/ 10126 h 174843"/>
                <a:gd name="connsiteX48" fmla="*/ 80302 w 112585"/>
                <a:gd name="connsiteY48" fmla="*/ 8745 h 174843"/>
                <a:gd name="connsiteX49" fmla="*/ 80168 w 112585"/>
                <a:gd name="connsiteY49" fmla="*/ 8698 h 174843"/>
                <a:gd name="connsiteX50" fmla="*/ 79501 w 112585"/>
                <a:gd name="connsiteY50" fmla="*/ 8698 h 174843"/>
                <a:gd name="connsiteX51" fmla="*/ 77025 w 112585"/>
                <a:gd name="connsiteY51" fmla="*/ 11555 h 174843"/>
                <a:gd name="connsiteX52" fmla="*/ 75882 w 112585"/>
                <a:gd name="connsiteY52" fmla="*/ 14508 h 174843"/>
                <a:gd name="connsiteX53" fmla="*/ 77596 w 112585"/>
                <a:gd name="connsiteY53" fmla="*/ 7459 h 174843"/>
                <a:gd name="connsiteX54" fmla="*/ 79120 w 112585"/>
                <a:gd name="connsiteY54" fmla="*/ 5840 h 174843"/>
                <a:gd name="connsiteX55" fmla="*/ 79120 w 112585"/>
                <a:gd name="connsiteY55" fmla="*/ 3649 h 174843"/>
                <a:gd name="connsiteX56" fmla="*/ 77311 w 112585"/>
                <a:gd name="connsiteY56" fmla="*/ 3173 h 174843"/>
                <a:gd name="connsiteX57" fmla="*/ 73405 w 112585"/>
                <a:gd name="connsiteY57" fmla="*/ 6126 h 174843"/>
                <a:gd name="connsiteX58" fmla="*/ 72548 w 112585"/>
                <a:gd name="connsiteY58" fmla="*/ 11269 h 174843"/>
                <a:gd name="connsiteX59" fmla="*/ 71596 w 112585"/>
                <a:gd name="connsiteY59" fmla="*/ 12889 h 174843"/>
                <a:gd name="connsiteX60" fmla="*/ 69881 w 112585"/>
                <a:gd name="connsiteY60" fmla="*/ 11460 h 174843"/>
                <a:gd name="connsiteX61" fmla="*/ 69881 w 112585"/>
                <a:gd name="connsiteY61" fmla="*/ 8983 h 174843"/>
                <a:gd name="connsiteX62" fmla="*/ 69881 w 112585"/>
                <a:gd name="connsiteY62" fmla="*/ 6602 h 174843"/>
                <a:gd name="connsiteX63" fmla="*/ 67224 w 112585"/>
                <a:gd name="connsiteY63" fmla="*/ 7059 h 174843"/>
                <a:gd name="connsiteX64" fmla="*/ 67214 w 112585"/>
                <a:gd name="connsiteY64" fmla="*/ 7078 h 174843"/>
                <a:gd name="connsiteX65" fmla="*/ 66262 w 112585"/>
                <a:gd name="connsiteY65" fmla="*/ 9840 h 174843"/>
                <a:gd name="connsiteX66" fmla="*/ 66262 w 112585"/>
                <a:gd name="connsiteY66" fmla="*/ 11555 h 174843"/>
                <a:gd name="connsiteX67" fmla="*/ 65595 w 112585"/>
                <a:gd name="connsiteY67" fmla="*/ 5364 h 174843"/>
                <a:gd name="connsiteX68" fmla="*/ 65595 w 112585"/>
                <a:gd name="connsiteY68" fmla="*/ 3744 h 174843"/>
                <a:gd name="connsiteX69" fmla="*/ 64833 w 112585"/>
                <a:gd name="connsiteY69" fmla="*/ 2316 h 174843"/>
                <a:gd name="connsiteX70" fmla="*/ 64071 w 112585"/>
                <a:gd name="connsiteY70" fmla="*/ 2316 h 174843"/>
                <a:gd name="connsiteX71" fmla="*/ 61880 w 112585"/>
                <a:gd name="connsiteY71" fmla="*/ 5459 h 174843"/>
                <a:gd name="connsiteX72" fmla="*/ 61880 w 112585"/>
                <a:gd name="connsiteY72" fmla="*/ 9650 h 174843"/>
                <a:gd name="connsiteX73" fmla="*/ 61118 w 112585"/>
                <a:gd name="connsiteY73" fmla="*/ 10888 h 174843"/>
                <a:gd name="connsiteX74" fmla="*/ 60547 w 112585"/>
                <a:gd name="connsiteY74" fmla="*/ 10412 h 174843"/>
                <a:gd name="connsiteX75" fmla="*/ 59499 w 112585"/>
                <a:gd name="connsiteY75" fmla="*/ 4316 h 174843"/>
                <a:gd name="connsiteX76" fmla="*/ 56832 w 112585"/>
                <a:gd name="connsiteY76" fmla="*/ 1554 h 174843"/>
                <a:gd name="connsiteX77" fmla="*/ 54641 w 112585"/>
                <a:gd name="connsiteY77" fmla="*/ 1554 h 174843"/>
                <a:gd name="connsiteX78" fmla="*/ 54641 w 112585"/>
                <a:gd name="connsiteY78" fmla="*/ 2601 h 174843"/>
                <a:gd name="connsiteX79" fmla="*/ 57022 w 112585"/>
                <a:gd name="connsiteY79" fmla="*/ 6697 h 174843"/>
                <a:gd name="connsiteX80" fmla="*/ 57784 w 112585"/>
                <a:gd name="connsiteY80" fmla="*/ 11269 h 174843"/>
                <a:gd name="connsiteX81" fmla="*/ 56070 w 112585"/>
                <a:gd name="connsiteY81" fmla="*/ 10317 h 174843"/>
                <a:gd name="connsiteX82" fmla="*/ 55499 w 112585"/>
                <a:gd name="connsiteY82" fmla="*/ 8126 h 174843"/>
                <a:gd name="connsiteX83" fmla="*/ 55499 w 112585"/>
                <a:gd name="connsiteY83" fmla="*/ 8126 h 174843"/>
                <a:gd name="connsiteX84" fmla="*/ 54355 w 112585"/>
                <a:gd name="connsiteY84" fmla="*/ 9555 h 174843"/>
                <a:gd name="connsiteX85" fmla="*/ 53593 w 112585"/>
                <a:gd name="connsiteY85" fmla="*/ 11364 h 174843"/>
                <a:gd name="connsiteX86" fmla="*/ 52546 w 112585"/>
                <a:gd name="connsiteY86" fmla="*/ 6221 h 174843"/>
                <a:gd name="connsiteX87" fmla="*/ 48259 w 112585"/>
                <a:gd name="connsiteY87" fmla="*/ 30 h 174843"/>
                <a:gd name="connsiteX88" fmla="*/ 47116 w 112585"/>
                <a:gd name="connsiteY88" fmla="*/ 30 h 174843"/>
                <a:gd name="connsiteX89" fmla="*/ 45783 w 112585"/>
                <a:gd name="connsiteY89" fmla="*/ 2030 h 174843"/>
                <a:gd name="connsiteX90" fmla="*/ 46545 w 112585"/>
                <a:gd name="connsiteY90" fmla="*/ 4602 h 174843"/>
                <a:gd name="connsiteX91" fmla="*/ 47497 w 112585"/>
                <a:gd name="connsiteY91" fmla="*/ 8221 h 174843"/>
                <a:gd name="connsiteX92" fmla="*/ 46164 w 112585"/>
                <a:gd name="connsiteY92" fmla="*/ 11269 h 174843"/>
                <a:gd name="connsiteX93" fmla="*/ 43783 w 112585"/>
                <a:gd name="connsiteY93" fmla="*/ 9364 h 174843"/>
                <a:gd name="connsiteX94" fmla="*/ 42830 w 112585"/>
                <a:gd name="connsiteY94" fmla="*/ 6221 h 174843"/>
                <a:gd name="connsiteX95" fmla="*/ 40163 w 112585"/>
                <a:gd name="connsiteY95" fmla="*/ 6221 h 174843"/>
                <a:gd name="connsiteX96" fmla="*/ 40163 w 112585"/>
                <a:gd name="connsiteY96" fmla="*/ 7459 h 174843"/>
                <a:gd name="connsiteX97" fmla="*/ 41306 w 112585"/>
                <a:gd name="connsiteY97" fmla="*/ 10031 h 174843"/>
                <a:gd name="connsiteX98" fmla="*/ 41306 w 112585"/>
                <a:gd name="connsiteY98" fmla="*/ 12793 h 174843"/>
                <a:gd name="connsiteX99" fmla="*/ 39592 w 112585"/>
                <a:gd name="connsiteY99" fmla="*/ 13365 h 174843"/>
                <a:gd name="connsiteX100" fmla="*/ 38449 w 112585"/>
                <a:gd name="connsiteY100" fmla="*/ 11364 h 174843"/>
                <a:gd name="connsiteX101" fmla="*/ 36829 w 112585"/>
                <a:gd name="connsiteY101" fmla="*/ 4506 h 174843"/>
                <a:gd name="connsiteX102" fmla="*/ 36067 w 112585"/>
                <a:gd name="connsiteY102" fmla="*/ 1744 h 174843"/>
                <a:gd name="connsiteX103" fmla="*/ 34162 w 112585"/>
                <a:gd name="connsiteY103" fmla="*/ -256 h 174843"/>
                <a:gd name="connsiteX104" fmla="*/ 32543 w 112585"/>
                <a:gd name="connsiteY104" fmla="*/ -256 h 174843"/>
                <a:gd name="connsiteX105" fmla="*/ 31686 w 112585"/>
                <a:gd name="connsiteY105" fmla="*/ 1173 h 174843"/>
                <a:gd name="connsiteX106" fmla="*/ 32353 w 112585"/>
                <a:gd name="connsiteY106" fmla="*/ 2506 h 174843"/>
                <a:gd name="connsiteX107" fmla="*/ 34067 w 112585"/>
                <a:gd name="connsiteY107" fmla="*/ 6507 h 174843"/>
                <a:gd name="connsiteX108" fmla="*/ 33496 w 112585"/>
                <a:gd name="connsiteY108" fmla="*/ 8126 h 174843"/>
                <a:gd name="connsiteX109" fmla="*/ 32448 w 112585"/>
                <a:gd name="connsiteY109" fmla="*/ 8126 h 174843"/>
                <a:gd name="connsiteX110" fmla="*/ 31114 w 112585"/>
                <a:gd name="connsiteY110" fmla="*/ 5840 h 174843"/>
                <a:gd name="connsiteX111" fmla="*/ 30067 w 112585"/>
                <a:gd name="connsiteY111" fmla="*/ 3268 h 174843"/>
                <a:gd name="connsiteX112" fmla="*/ 27685 w 112585"/>
                <a:gd name="connsiteY112" fmla="*/ 3268 h 174843"/>
                <a:gd name="connsiteX113" fmla="*/ 27209 w 112585"/>
                <a:gd name="connsiteY113" fmla="*/ 5173 h 174843"/>
                <a:gd name="connsiteX114" fmla="*/ 28352 w 112585"/>
                <a:gd name="connsiteY114" fmla="*/ 6983 h 174843"/>
                <a:gd name="connsiteX115" fmla="*/ 31305 w 112585"/>
                <a:gd name="connsiteY115" fmla="*/ 13174 h 174843"/>
                <a:gd name="connsiteX116" fmla="*/ 31305 w 112585"/>
                <a:gd name="connsiteY116" fmla="*/ 15174 h 174843"/>
                <a:gd name="connsiteX117" fmla="*/ 30067 w 112585"/>
                <a:gd name="connsiteY117" fmla="*/ 15174 h 174843"/>
                <a:gd name="connsiteX118" fmla="*/ 29495 w 112585"/>
                <a:gd name="connsiteY118" fmla="*/ 13936 h 174843"/>
                <a:gd name="connsiteX119" fmla="*/ 28543 w 112585"/>
                <a:gd name="connsiteY119" fmla="*/ 11650 h 174843"/>
                <a:gd name="connsiteX120" fmla="*/ 26828 w 112585"/>
                <a:gd name="connsiteY120" fmla="*/ 9460 h 174843"/>
                <a:gd name="connsiteX121" fmla="*/ 24542 w 112585"/>
                <a:gd name="connsiteY121" fmla="*/ 10221 h 174843"/>
                <a:gd name="connsiteX122" fmla="*/ 25304 w 112585"/>
                <a:gd name="connsiteY122" fmla="*/ 12508 h 174843"/>
                <a:gd name="connsiteX123" fmla="*/ 26257 w 112585"/>
                <a:gd name="connsiteY123" fmla="*/ 14508 h 174843"/>
                <a:gd name="connsiteX124" fmla="*/ 26257 w 112585"/>
                <a:gd name="connsiteY124" fmla="*/ 15555 h 174843"/>
                <a:gd name="connsiteX125" fmla="*/ 23628 w 112585"/>
                <a:gd name="connsiteY125" fmla="*/ 14955 h 174843"/>
                <a:gd name="connsiteX126" fmla="*/ 23590 w 112585"/>
                <a:gd name="connsiteY126" fmla="*/ 14889 h 174843"/>
                <a:gd name="connsiteX127" fmla="*/ 22828 w 112585"/>
                <a:gd name="connsiteY127" fmla="*/ 11841 h 174843"/>
                <a:gd name="connsiteX128" fmla="*/ 22256 w 112585"/>
                <a:gd name="connsiteY128" fmla="*/ 8793 h 174843"/>
                <a:gd name="connsiteX129" fmla="*/ 21685 w 112585"/>
                <a:gd name="connsiteY129" fmla="*/ 8126 h 174843"/>
                <a:gd name="connsiteX130" fmla="*/ 20161 w 112585"/>
                <a:gd name="connsiteY130" fmla="*/ 8126 h 174843"/>
                <a:gd name="connsiteX131" fmla="*/ 19208 w 112585"/>
                <a:gd name="connsiteY131" fmla="*/ 8888 h 174843"/>
                <a:gd name="connsiteX132" fmla="*/ 19208 w 112585"/>
                <a:gd name="connsiteY132" fmla="*/ 12603 h 174843"/>
                <a:gd name="connsiteX133" fmla="*/ 21304 w 112585"/>
                <a:gd name="connsiteY133" fmla="*/ 15937 h 174843"/>
                <a:gd name="connsiteX134" fmla="*/ 21304 w 112585"/>
                <a:gd name="connsiteY134" fmla="*/ 17936 h 174843"/>
                <a:gd name="connsiteX135" fmla="*/ 19494 w 112585"/>
                <a:gd name="connsiteY135" fmla="*/ 17936 h 174843"/>
                <a:gd name="connsiteX136" fmla="*/ 18541 w 112585"/>
                <a:gd name="connsiteY136" fmla="*/ 16127 h 174843"/>
                <a:gd name="connsiteX137" fmla="*/ 18541 w 112585"/>
                <a:gd name="connsiteY137" fmla="*/ 14889 h 174843"/>
                <a:gd name="connsiteX138" fmla="*/ 17494 w 112585"/>
                <a:gd name="connsiteY138" fmla="*/ 14031 h 174843"/>
                <a:gd name="connsiteX139" fmla="*/ 15970 w 112585"/>
                <a:gd name="connsiteY139" fmla="*/ 15841 h 174843"/>
                <a:gd name="connsiteX140" fmla="*/ 16541 w 112585"/>
                <a:gd name="connsiteY140" fmla="*/ 18413 h 174843"/>
                <a:gd name="connsiteX141" fmla="*/ 15493 w 112585"/>
                <a:gd name="connsiteY141" fmla="*/ 19175 h 174843"/>
                <a:gd name="connsiteX142" fmla="*/ 14160 w 112585"/>
                <a:gd name="connsiteY142" fmla="*/ 18699 h 174843"/>
                <a:gd name="connsiteX143" fmla="*/ 13588 w 112585"/>
                <a:gd name="connsiteY143" fmla="*/ 17460 h 174843"/>
                <a:gd name="connsiteX144" fmla="*/ 12255 w 112585"/>
                <a:gd name="connsiteY144" fmla="*/ 14318 h 174843"/>
                <a:gd name="connsiteX145" fmla="*/ 9493 w 112585"/>
                <a:gd name="connsiteY145" fmla="*/ 12603 h 174843"/>
                <a:gd name="connsiteX146" fmla="*/ 7874 w 112585"/>
                <a:gd name="connsiteY146" fmla="*/ 13460 h 174843"/>
                <a:gd name="connsiteX147" fmla="*/ 7874 w 112585"/>
                <a:gd name="connsiteY147" fmla="*/ 14318 h 174843"/>
                <a:gd name="connsiteX148" fmla="*/ 9683 w 112585"/>
                <a:gd name="connsiteY148" fmla="*/ 18318 h 174843"/>
                <a:gd name="connsiteX149" fmla="*/ 10826 w 112585"/>
                <a:gd name="connsiteY149" fmla="*/ 20318 h 174843"/>
                <a:gd name="connsiteX150" fmla="*/ 10826 w 112585"/>
                <a:gd name="connsiteY150" fmla="*/ 21556 h 174843"/>
                <a:gd name="connsiteX151" fmla="*/ 9588 w 112585"/>
                <a:gd name="connsiteY151" fmla="*/ 21556 h 174843"/>
                <a:gd name="connsiteX152" fmla="*/ 8350 w 112585"/>
                <a:gd name="connsiteY152" fmla="*/ 20985 h 174843"/>
                <a:gd name="connsiteX153" fmla="*/ 7207 w 112585"/>
                <a:gd name="connsiteY153" fmla="*/ 21842 h 174843"/>
                <a:gd name="connsiteX154" fmla="*/ 7207 w 112585"/>
                <a:gd name="connsiteY154" fmla="*/ 23366 h 174843"/>
                <a:gd name="connsiteX155" fmla="*/ 7207 w 112585"/>
                <a:gd name="connsiteY155" fmla="*/ 24414 h 174843"/>
                <a:gd name="connsiteX156" fmla="*/ 5968 w 112585"/>
                <a:gd name="connsiteY156" fmla="*/ 25842 h 174843"/>
                <a:gd name="connsiteX157" fmla="*/ 4825 w 112585"/>
                <a:gd name="connsiteY157" fmla="*/ 24890 h 174843"/>
                <a:gd name="connsiteX158" fmla="*/ 4825 w 112585"/>
                <a:gd name="connsiteY158" fmla="*/ 23366 h 174843"/>
                <a:gd name="connsiteX159" fmla="*/ 4825 w 112585"/>
                <a:gd name="connsiteY159" fmla="*/ 21842 h 174843"/>
                <a:gd name="connsiteX160" fmla="*/ 4825 w 112585"/>
                <a:gd name="connsiteY160" fmla="*/ 21271 h 174843"/>
                <a:gd name="connsiteX161" fmla="*/ 4159 w 112585"/>
                <a:gd name="connsiteY161" fmla="*/ 20223 h 174843"/>
                <a:gd name="connsiteX162" fmla="*/ 1873 w 112585"/>
                <a:gd name="connsiteY162" fmla="*/ 21842 h 174843"/>
                <a:gd name="connsiteX163" fmla="*/ 1873 w 112585"/>
                <a:gd name="connsiteY163" fmla="*/ 25271 h 174843"/>
                <a:gd name="connsiteX164" fmla="*/ 1873 w 112585"/>
                <a:gd name="connsiteY164" fmla="*/ 26985 h 174843"/>
                <a:gd name="connsiteX165" fmla="*/ 730 w 112585"/>
                <a:gd name="connsiteY165" fmla="*/ 28986 h 174843"/>
                <a:gd name="connsiteX166" fmla="*/ 730 w 112585"/>
                <a:gd name="connsiteY166" fmla="*/ 28986 h 174843"/>
                <a:gd name="connsiteX167" fmla="*/ -32 w 112585"/>
                <a:gd name="connsiteY167" fmla="*/ 27176 h 174843"/>
                <a:gd name="connsiteX168" fmla="*/ 1873 w 112585"/>
                <a:gd name="connsiteY168" fmla="*/ 34987 h 174843"/>
                <a:gd name="connsiteX169" fmla="*/ 3682 w 112585"/>
                <a:gd name="connsiteY169" fmla="*/ 51751 h 174843"/>
                <a:gd name="connsiteX170" fmla="*/ 8350 w 112585"/>
                <a:gd name="connsiteY170" fmla="*/ 123378 h 174843"/>
                <a:gd name="connsiteX171" fmla="*/ 7302 w 112585"/>
                <a:gd name="connsiteY171" fmla="*/ 140333 h 174843"/>
                <a:gd name="connsiteX172" fmla="*/ 4445 w 112585"/>
                <a:gd name="connsiteY172" fmla="*/ 148334 h 174843"/>
                <a:gd name="connsiteX173" fmla="*/ 5397 w 112585"/>
                <a:gd name="connsiteY173" fmla="*/ 157859 h 174843"/>
                <a:gd name="connsiteX174" fmla="*/ 5397 w 112585"/>
                <a:gd name="connsiteY174" fmla="*/ 154716 h 174843"/>
                <a:gd name="connsiteX175" fmla="*/ 5397 w 112585"/>
                <a:gd name="connsiteY175" fmla="*/ 153001 h 174843"/>
                <a:gd name="connsiteX176" fmla="*/ 6540 w 112585"/>
                <a:gd name="connsiteY176" fmla="*/ 151001 h 174843"/>
                <a:gd name="connsiteX177" fmla="*/ 6540 w 112585"/>
                <a:gd name="connsiteY177" fmla="*/ 151001 h 174843"/>
                <a:gd name="connsiteX178" fmla="*/ 7969 w 112585"/>
                <a:gd name="connsiteY178" fmla="*/ 153382 h 174843"/>
                <a:gd name="connsiteX179" fmla="*/ 7492 w 112585"/>
                <a:gd name="connsiteY179" fmla="*/ 156144 h 174843"/>
                <a:gd name="connsiteX180" fmla="*/ 8254 w 112585"/>
                <a:gd name="connsiteY180" fmla="*/ 158621 h 174843"/>
                <a:gd name="connsiteX181" fmla="*/ 9874 w 112585"/>
                <a:gd name="connsiteY181" fmla="*/ 157287 h 174843"/>
                <a:gd name="connsiteX182" fmla="*/ 9874 w 112585"/>
                <a:gd name="connsiteY182" fmla="*/ 155001 h 174843"/>
                <a:gd name="connsiteX183" fmla="*/ 11588 w 112585"/>
                <a:gd name="connsiteY183" fmla="*/ 153858 h 174843"/>
                <a:gd name="connsiteX184" fmla="*/ 11588 w 112585"/>
                <a:gd name="connsiteY184" fmla="*/ 156620 h 174843"/>
                <a:gd name="connsiteX185" fmla="*/ 10255 w 112585"/>
                <a:gd name="connsiteY185" fmla="*/ 159764 h 174843"/>
                <a:gd name="connsiteX186" fmla="*/ 9778 w 112585"/>
                <a:gd name="connsiteY186" fmla="*/ 161478 h 174843"/>
                <a:gd name="connsiteX187" fmla="*/ 10731 w 112585"/>
                <a:gd name="connsiteY187" fmla="*/ 162812 h 174843"/>
                <a:gd name="connsiteX188" fmla="*/ 12445 w 112585"/>
                <a:gd name="connsiteY188" fmla="*/ 161669 h 174843"/>
                <a:gd name="connsiteX189" fmla="*/ 13493 w 112585"/>
                <a:gd name="connsiteY189" fmla="*/ 158907 h 174843"/>
                <a:gd name="connsiteX190" fmla="*/ 15303 w 112585"/>
                <a:gd name="connsiteY190" fmla="*/ 156049 h 174843"/>
                <a:gd name="connsiteX191" fmla="*/ 16732 w 112585"/>
                <a:gd name="connsiteY191" fmla="*/ 157669 h 174843"/>
                <a:gd name="connsiteX192" fmla="*/ 15779 w 112585"/>
                <a:gd name="connsiteY192" fmla="*/ 159955 h 174843"/>
                <a:gd name="connsiteX193" fmla="*/ 14541 w 112585"/>
                <a:gd name="connsiteY193" fmla="*/ 163098 h 174843"/>
                <a:gd name="connsiteX194" fmla="*/ 16922 w 112585"/>
                <a:gd name="connsiteY194" fmla="*/ 163955 h 174843"/>
                <a:gd name="connsiteX195" fmla="*/ 18732 w 112585"/>
                <a:gd name="connsiteY195" fmla="*/ 161860 h 174843"/>
                <a:gd name="connsiteX196" fmla="*/ 19875 w 112585"/>
                <a:gd name="connsiteY196" fmla="*/ 159192 h 174843"/>
                <a:gd name="connsiteX197" fmla="*/ 20923 w 112585"/>
                <a:gd name="connsiteY197" fmla="*/ 158335 h 174843"/>
                <a:gd name="connsiteX198" fmla="*/ 20161 w 112585"/>
                <a:gd name="connsiteY198" fmla="*/ 163098 h 174843"/>
                <a:gd name="connsiteX199" fmla="*/ 19113 w 112585"/>
                <a:gd name="connsiteY199" fmla="*/ 164622 h 174843"/>
                <a:gd name="connsiteX200" fmla="*/ 19780 w 112585"/>
                <a:gd name="connsiteY200" fmla="*/ 166051 h 174843"/>
                <a:gd name="connsiteX201" fmla="*/ 20351 w 112585"/>
                <a:gd name="connsiteY201" fmla="*/ 166051 h 174843"/>
                <a:gd name="connsiteX202" fmla="*/ 22923 w 112585"/>
                <a:gd name="connsiteY202" fmla="*/ 163193 h 174843"/>
                <a:gd name="connsiteX203" fmla="*/ 24161 w 112585"/>
                <a:gd name="connsiteY203" fmla="*/ 160240 h 174843"/>
                <a:gd name="connsiteX204" fmla="*/ 22351 w 112585"/>
                <a:gd name="connsiteY204" fmla="*/ 167289 h 174843"/>
                <a:gd name="connsiteX205" fmla="*/ 20732 w 112585"/>
                <a:gd name="connsiteY205" fmla="*/ 168908 h 174843"/>
                <a:gd name="connsiteX206" fmla="*/ 20732 w 112585"/>
                <a:gd name="connsiteY206" fmla="*/ 171099 h 174843"/>
                <a:gd name="connsiteX207" fmla="*/ 22542 w 112585"/>
                <a:gd name="connsiteY207" fmla="*/ 171099 h 174843"/>
                <a:gd name="connsiteX208" fmla="*/ 26542 w 112585"/>
                <a:gd name="connsiteY208" fmla="*/ 168146 h 174843"/>
                <a:gd name="connsiteX209" fmla="*/ 27495 w 112585"/>
                <a:gd name="connsiteY209" fmla="*/ 163003 h 174843"/>
                <a:gd name="connsiteX210" fmla="*/ 28543 w 112585"/>
                <a:gd name="connsiteY210" fmla="*/ 161383 h 174843"/>
                <a:gd name="connsiteX211" fmla="*/ 30162 w 112585"/>
                <a:gd name="connsiteY211" fmla="*/ 162812 h 174843"/>
                <a:gd name="connsiteX212" fmla="*/ 30162 w 112585"/>
                <a:gd name="connsiteY212" fmla="*/ 165289 h 174843"/>
                <a:gd name="connsiteX213" fmla="*/ 30162 w 112585"/>
                <a:gd name="connsiteY213" fmla="*/ 167670 h 174843"/>
                <a:gd name="connsiteX214" fmla="*/ 32829 w 112585"/>
                <a:gd name="connsiteY214" fmla="*/ 167670 h 174843"/>
                <a:gd name="connsiteX215" fmla="*/ 33877 w 112585"/>
                <a:gd name="connsiteY215" fmla="*/ 164908 h 174843"/>
                <a:gd name="connsiteX216" fmla="*/ 33877 w 112585"/>
                <a:gd name="connsiteY216" fmla="*/ 163193 h 174843"/>
                <a:gd name="connsiteX217" fmla="*/ 34639 w 112585"/>
                <a:gd name="connsiteY217" fmla="*/ 169384 h 174843"/>
                <a:gd name="connsiteX218" fmla="*/ 34639 w 112585"/>
                <a:gd name="connsiteY218" fmla="*/ 171003 h 174843"/>
                <a:gd name="connsiteX219" fmla="*/ 35401 w 112585"/>
                <a:gd name="connsiteY219" fmla="*/ 172432 h 174843"/>
                <a:gd name="connsiteX220" fmla="*/ 36163 w 112585"/>
                <a:gd name="connsiteY220" fmla="*/ 172432 h 174843"/>
                <a:gd name="connsiteX221" fmla="*/ 38449 w 112585"/>
                <a:gd name="connsiteY221" fmla="*/ 169289 h 174843"/>
                <a:gd name="connsiteX222" fmla="*/ 38449 w 112585"/>
                <a:gd name="connsiteY222" fmla="*/ 165098 h 174843"/>
                <a:gd name="connsiteX223" fmla="*/ 39306 w 112585"/>
                <a:gd name="connsiteY223" fmla="*/ 163860 h 174843"/>
                <a:gd name="connsiteX224" fmla="*/ 39782 w 112585"/>
                <a:gd name="connsiteY224" fmla="*/ 163860 h 174843"/>
                <a:gd name="connsiteX225" fmla="*/ 40830 w 112585"/>
                <a:gd name="connsiteY225" fmla="*/ 169956 h 174843"/>
                <a:gd name="connsiteX226" fmla="*/ 43497 w 112585"/>
                <a:gd name="connsiteY226" fmla="*/ 172718 h 174843"/>
                <a:gd name="connsiteX227" fmla="*/ 45783 w 112585"/>
                <a:gd name="connsiteY227" fmla="*/ 172718 h 174843"/>
                <a:gd name="connsiteX228" fmla="*/ 45783 w 112585"/>
                <a:gd name="connsiteY228" fmla="*/ 171670 h 174843"/>
                <a:gd name="connsiteX229" fmla="*/ 43306 w 112585"/>
                <a:gd name="connsiteY229" fmla="*/ 167574 h 174843"/>
                <a:gd name="connsiteX230" fmla="*/ 42640 w 112585"/>
                <a:gd name="connsiteY230" fmla="*/ 163003 h 174843"/>
                <a:gd name="connsiteX231" fmla="*/ 44354 w 112585"/>
                <a:gd name="connsiteY231" fmla="*/ 163955 h 174843"/>
                <a:gd name="connsiteX232" fmla="*/ 44926 w 112585"/>
                <a:gd name="connsiteY232" fmla="*/ 166145 h 174843"/>
                <a:gd name="connsiteX233" fmla="*/ 44926 w 112585"/>
                <a:gd name="connsiteY233" fmla="*/ 166145 h 174843"/>
                <a:gd name="connsiteX234" fmla="*/ 45974 w 112585"/>
                <a:gd name="connsiteY234" fmla="*/ 164812 h 174843"/>
                <a:gd name="connsiteX235" fmla="*/ 46831 w 112585"/>
                <a:gd name="connsiteY235" fmla="*/ 163003 h 174843"/>
                <a:gd name="connsiteX236" fmla="*/ 47878 w 112585"/>
                <a:gd name="connsiteY236" fmla="*/ 168146 h 174843"/>
                <a:gd name="connsiteX237" fmla="*/ 52260 w 112585"/>
                <a:gd name="connsiteY237" fmla="*/ 174337 h 174843"/>
                <a:gd name="connsiteX238" fmla="*/ 53308 w 112585"/>
                <a:gd name="connsiteY238" fmla="*/ 174337 h 174843"/>
                <a:gd name="connsiteX239" fmla="*/ 54832 w 112585"/>
                <a:gd name="connsiteY239" fmla="*/ 172432 h 174843"/>
                <a:gd name="connsiteX240" fmla="*/ 53974 w 112585"/>
                <a:gd name="connsiteY240" fmla="*/ 169860 h 174843"/>
                <a:gd name="connsiteX241" fmla="*/ 53022 w 112585"/>
                <a:gd name="connsiteY241" fmla="*/ 166241 h 174843"/>
                <a:gd name="connsiteX242" fmla="*/ 54355 w 112585"/>
                <a:gd name="connsiteY242" fmla="*/ 163193 h 174843"/>
                <a:gd name="connsiteX243" fmla="*/ 56737 w 112585"/>
                <a:gd name="connsiteY243" fmla="*/ 165098 h 174843"/>
                <a:gd name="connsiteX244" fmla="*/ 57784 w 112585"/>
                <a:gd name="connsiteY244" fmla="*/ 168241 h 174843"/>
                <a:gd name="connsiteX245" fmla="*/ 60547 w 112585"/>
                <a:gd name="connsiteY245" fmla="*/ 168241 h 174843"/>
                <a:gd name="connsiteX246" fmla="*/ 60547 w 112585"/>
                <a:gd name="connsiteY246" fmla="*/ 167003 h 174843"/>
                <a:gd name="connsiteX247" fmla="*/ 59404 w 112585"/>
                <a:gd name="connsiteY247" fmla="*/ 164431 h 174843"/>
                <a:gd name="connsiteX248" fmla="*/ 59404 w 112585"/>
                <a:gd name="connsiteY248" fmla="*/ 161669 h 174843"/>
                <a:gd name="connsiteX249" fmla="*/ 61042 w 112585"/>
                <a:gd name="connsiteY249" fmla="*/ 161059 h 174843"/>
                <a:gd name="connsiteX250" fmla="*/ 61118 w 112585"/>
                <a:gd name="connsiteY250" fmla="*/ 161098 h 174843"/>
                <a:gd name="connsiteX251" fmla="*/ 62356 w 112585"/>
                <a:gd name="connsiteY251" fmla="*/ 163003 h 174843"/>
                <a:gd name="connsiteX252" fmla="*/ 63499 w 112585"/>
                <a:gd name="connsiteY252" fmla="*/ 168813 h 174843"/>
                <a:gd name="connsiteX253" fmla="*/ 64261 w 112585"/>
                <a:gd name="connsiteY253" fmla="*/ 171480 h 174843"/>
                <a:gd name="connsiteX254" fmla="*/ 66166 w 112585"/>
                <a:gd name="connsiteY254" fmla="*/ 173480 h 174843"/>
                <a:gd name="connsiteX255" fmla="*/ 67881 w 112585"/>
                <a:gd name="connsiteY255" fmla="*/ 173480 h 174843"/>
                <a:gd name="connsiteX256" fmla="*/ 68738 w 112585"/>
                <a:gd name="connsiteY256" fmla="*/ 172146 h 174843"/>
                <a:gd name="connsiteX257" fmla="*/ 68071 w 112585"/>
                <a:gd name="connsiteY257" fmla="*/ 170813 h 174843"/>
                <a:gd name="connsiteX258" fmla="*/ 66357 w 112585"/>
                <a:gd name="connsiteY258" fmla="*/ 166718 h 174843"/>
                <a:gd name="connsiteX259" fmla="*/ 66928 w 112585"/>
                <a:gd name="connsiteY259" fmla="*/ 165098 h 174843"/>
                <a:gd name="connsiteX260" fmla="*/ 67976 w 112585"/>
                <a:gd name="connsiteY260" fmla="*/ 165098 h 174843"/>
                <a:gd name="connsiteX261" fmla="*/ 69310 w 112585"/>
                <a:gd name="connsiteY261" fmla="*/ 167479 h 174843"/>
                <a:gd name="connsiteX262" fmla="*/ 70453 w 112585"/>
                <a:gd name="connsiteY262" fmla="*/ 169956 h 174843"/>
                <a:gd name="connsiteX263" fmla="*/ 72834 w 112585"/>
                <a:gd name="connsiteY263" fmla="*/ 170432 h 174843"/>
                <a:gd name="connsiteX264" fmla="*/ 73310 w 112585"/>
                <a:gd name="connsiteY264" fmla="*/ 168432 h 174843"/>
                <a:gd name="connsiteX265" fmla="*/ 72167 w 112585"/>
                <a:gd name="connsiteY265" fmla="*/ 166622 h 174843"/>
                <a:gd name="connsiteX266" fmla="*/ 69119 w 112585"/>
                <a:gd name="connsiteY266" fmla="*/ 160526 h 174843"/>
                <a:gd name="connsiteX267" fmla="*/ 69119 w 112585"/>
                <a:gd name="connsiteY267" fmla="*/ 158526 h 174843"/>
                <a:gd name="connsiteX268" fmla="*/ 70357 w 112585"/>
                <a:gd name="connsiteY268" fmla="*/ 158526 h 174843"/>
                <a:gd name="connsiteX269" fmla="*/ 71024 w 112585"/>
                <a:gd name="connsiteY269" fmla="*/ 159764 h 174843"/>
                <a:gd name="connsiteX270" fmla="*/ 71977 w 112585"/>
                <a:gd name="connsiteY270" fmla="*/ 162050 h 174843"/>
                <a:gd name="connsiteX271" fmla="*/ 73691 w 112585"/>
                <a:gd name="connsiteY271" fmla="*/ 164146 h 174843"/>
                <a:gd name="connsiteX272" fmla="*/ 75930 w 112585"/>
                <a:gd name="connsiteY272" fmla="*/ 163660 h 174843"/>
                <a:gd name="connsiteX273" fmla="*/ 76072 w 112585"/>
                <a:gd name="connsiteY273" fmla="*/ 163383 h 174843"/>
                <a:gd name="connsiteX274" fmla="*/ 75215 w 112585"/>
                <a:gd name="connsiteY274" fmla="*/ 161098 h 174843"/>
                <a:gd name="connsiteX275" fmla="*/ 74263 w 112585"/>
                <a:gd name="connsiteY275" fmla="*/ 159192 h 174843"/>
                <a:gd name="connsiteX276" fmla="*/ 74263 w 112585"/>
                <a:gd name="connsiteY276" fmla="*/ 158049 h 174843"/>
                <a:gd name="connsiteX277" fmla="*/ 77015 w 112585"/>
                <a:gd name="connsiteY277" fmla="*/ 158697 h 174843"/>
                <a:gd name="connsiteX278" fmla="*/ 77025 w 112585"/>
                <a:gd name="connsiteY278" fmla="*/ 158716 h 174843"/>
                <a:gd name="connsiteX279" fmla="*/ 77787 w 112585"/>
                <a:gd name="connsiteY279" fmla="*/ 161669 h 174843"/>
                <a:gd name="connsiteX280" fmla="*/ 78358 w 112585"/>
                <a:gd name="connsiteY280" fmla="*/ 164812 h 174843"/>
                <a:gd name="connsiteX281" fmla="*/ 78930 w 112585"/>
                <a:gd name="connsiteY281" fmla="*/ 165479 h 174843"/>
                <a:gd name="connsiteX282" fmla="*/ 80549 w 112585"/>
                <a:gd name="connsiteY282" fmla="*/ 165479 h 174843"/>
                <a:gd name="connsiteX283" fmla="*/ 81406 w 112585"/>
                <a:gd name="connsiteY283" fmla="*/ 164717 h 174843"/>
                <a:gd name="connsiteX284" fmla="*/ 81406 w 112585"/>
                <a:gd name="connsiteY284" fmla="*/ 161002 h 174843"/>
                <a:gd name="connsiteX285" fmla="*/ 79216 w 112585"/>
                <a:gd name="connsiteY285" fmla="*/ 157669 h 174843"/>
                <a:gd name="connsiteX286" fmla="*/ 79216 w 112585"/>
                <a:gd name="connsiteY286" fmla="*/ 155668 h 174843"/>
                <a:gd name="connsiteX287" fmla="*/ 81025 w 112585"/>
                <a:gd name="connsiteY287" fmla="*/ 155668 h 174843"/>
                <a:gd name="connsiteX288" fmla="*/ 82073 w 112585"/>
                <a:gd name="connsiteY288" fmla="*/ 157478 h 174843"/>
                <a:gd name="connsiteX289" fmla="*/ 82073 w 112585"/>
                <a:gd name="connsiteY289" fmla="*/ 158812 h 174843"/>
                <a:gd name="connsiteX290" fmla="*/ 83216 w 112585"/>
                <a:gd name="connsiteY290" fmla="*/ 159669 h 174843"/>
                <a:gd name="connsiteX291" fmla="*/ 84740 w 112585"/>
                <a:gd name="connsiteY291" fmla="*/ 157859 h 174843"/>
                <a:gd name="connsiteX292" fmla="*/ 84169 w 112585"/>
                <a:gd name="connsiteY292" fmla="*/ 155192 h 174843"/>
                <a:gd name="connsiteX293" fmla="*/ 85216 w 112585"/>
                <a:gd name="connsiteY293" fmla="*/ 154525 h 174843"/>
                <a:gd name="connsiteX294" fmla="*/ 86550 w 112585"/>
                <a:gd name="connsiteY294" fmla="*/ 154525 h 174843"/>
                <a:gd name="connsiteX295" fmla="*/ 87217 w 112585"/>
                <a:gd name="connsiteY295" fmla="*/ 155764 h 174843"/>
                <a:gd name="connsiteX296" fmla="*/ 88550 w 112585"/>
                <a:gd name="connsiteY296" fmla="*/ 158812 h 174843"/>
                <a:gd name="connsiteX297" fmla="*/ 91408 w 112585"/>
                <a:gd name="connsiteY297" fmla="*/ 160526 h 174843"/>
                <a:gd name="connsiteX298" fmla="*/ 93027 w 112585"/>
                <a:gd name="connsiteY298" fmla="*/ 159669 h 174843"/>
                <a:gd name="connsiteX299" fmla="*/ 93027 w 112585"/>
                <a:gd name="connsiteY299" fmla="*/ 158812 h 174843"/>
                <a:gd name="connsiteX300" fmla="*/ 91122 w 112585"/>
                <a:gd name="connsiteY300" fmla="*/ 154811 h 174843"/>
                <a:gd name="connsiteX301" fmla="*/ 89979 w 112585"/>
                <a:gd name="connsiteY301" fmla="*/ 152811 h 174843"/>
                <a:gd name="connsiteX302" fmla="*/ 90531 w 112585"/>
                <a:gd name="connsiteY302" fmla="*/ 151582 h 174843"/>
                <a:gd name="connsiteX303" fmla="*/ 91598 w 112585"/>
                <a:gd name="connsiteY303" fmla="*/ 151858 h 174843"/>
                <a:gd name="connsiteX304" fmla="*/ 92932 w 112585"/>
                <a:gd name="connsiteY304" fmla="*/ 152430 h 174843"/>
                <a:gd name="connsiteX305" fmla="*/ 93979 w 112585"/>
                <a:gd name="connsiteY305" fmla="*/ 151477 h 174843"/>
                <a:gd name="connsiteX306" fmla="*/ 93979 w 112585"/>
                <a:gd name="connsiteY306" fmla="*/ 149953 h 174843"/>
                <a:gd name="connsiteX307" fmla="*/ 93979 w 112585"/>
                <a:gd name="connsiteY307" fmla="*/ 148905 h 174843"/>
                <a:gd name="connsiteX308" fmla="*/ 95218 w 112585"/>
                <a:gd name="connsiteY308" fmla="*/ 147477 h 174843"/>
                <a:gd name="connsiteX309" fmla="*/ 96361 w 112585"/>
                <a:gd name="connsiteY309" fmla="*/ 148429 h 174843"/>
                <a:gd name="connsiteX310" fmla="*/ 96361 w 112585"/>
                <a:gd name="connsiteY310" fmla="*/ 149953 h 174843"/>
                <a:gd name="connsiteX311" fmla="*/ 96361 w 112585"/>
                <a:gd name="connsiteY311" fmla="*/ 151477 h 174843"/>
                <a:gd name="connsiteX312" fmla="*/ 96361 w 112585"/>
                <a:gd name="connsiteY312" fmla="*/ 152049 h 174843"/>
                <a:gd name="connsiteX313" fmla="*/ 97028 w 112585"/>
                <a:gd name="connsiteY313" fmla="*/ 153096 h 174843"/>
                <a:gd name="connsiteX314" fmla="*/ 99313 w 112585"/>
                <a:gd name="connsiteY314" fmla="*/ 151477 h 174843"/>
                <a:gd name="connsiteX315" fmla="*/ 99313 w 112585"/>
                <a:gd name="connsiteY315" fmla="*/ 147953 h 174843"/>
                <a:gd name="connsiteX316" fmla="*/ 99313 w 112585"/>
                <a:gd name="connsiteY316" fmla="*/ 146239 h 174843"/>
                <a:gd name="connsiteX317" fmla="*/ 100361 w 112585"/>
                <a:gd name="connsiteY317" fmla="*/ 144238 h 174843"/>
                <a:gd name="connsiteX318" fmla="*/ 101790 w 112585"/>
                <a:gd name="connsiteY318" fmla="*/ 146524 h 174843"/>
                <a:gd name="connsiteX319" fmla="*/ 101790 w 112585"/>
                <a:gd name="connsiteY319" fmla="*/ 149287 h 174843"/>
                <a:gd name="connsiteX320" fmla="*/ 102552 w 112585"/>
                <a:gd name="connsiteY320" fmla="*/ 151763 h 174843"/>
                <a:gd name="connsiteX321" fmla="*/ 104171 w 112585"/>
                <a:gd name="connsiteY321" fmla="*/ 150430 h 174843"/>
                <a:gd name="connsiteX322" fmla="*/ 104171 w 112585"/>
                <a:gd name="connsiteY322" fmla="*/ 148144 h 174843"/>
                <a:gd name="connsiteX323" fmla="*/ 105886 w 112585"/>
                <a:gd name="connsiteY323" fmla="*/ 147095 h 174843"/>
                <a:gd name="connsiteX324" fmla="*/ 105886 w 112585"/>
                <a:gd name="connsiteY324" fmla="*/ 149763 h 174843"/>
                <a:gd name="connsiteX325" fmla="*/ 104552 w 112585"/>
                <a:gd name="connsiteY325" fmla="*/ 152906 h 174843"/>
                <a:gd name="connsiteX326" fmla="*/ 104076 w 112585"/>
                <a:gd name="connsiteY326" fmla="*/ 154621 h 174843"/>
                <a:gd name="connsiteX327" fmla="*/ 105124 w 112585"/>
                <a:gd name="connsiteY327" fmla="*/ 156049 h 174843"/>
                <a:gd name="connsiteX328" fmla="*/ 106838 w 112585"/>
                <a:gd name="connsiteY328" fmla="*/ 154906 h 174843"/>
                <a:gd name="connsiteX329" fmla="*/ 107791 w 112585"/>
                <a:gd name="connsiteY329" fmla="*/ 152049 h 174843"/>
                <a:gd name="connsiteX330" fmla="*/ 109600 w 112585"/>
                <a:gd name="connsiteY330" fmla="*/ 149191 h 174843"/>
                <a:gd name="connsiteX331" fmla="*/ 111124 w 112585"/>
                <a:gd name="connsiteY331" fmla="*/ 150810 h 174843"/>
                <a:gd name="connsiteX332" fmla="*/ 110172 w 112585"/>
                <a:gd name="connsiteY332" fmla="*/ 153001 h 174843"/>
                <a:gd name="connsiteX333" fmla="*/ 108838 w 112585"/>
                <a:gd name="connsiteY333" fmla="*/ 156240 h 174843"/>
                <a:gd name="connsiteX334" fmla="*/ 111315 w 112585"/>
                <a:gd name="connsiteY334" fmla="*/ 157002 h 174843"/>
                <a:gd name="connsiteX335" fmla="*/ 112553 w 112585"/>
                <a:gd name="connsiteY335" fmla="*/ 156049 h 174843"/>
                <a:gd name="connsiteX336" fmla="*/ 105886 w 112585"/>
                <a:gd name="connsiteY336" fmla="*/ 133094 h 174843"/>
                <a:gd name="connsiteX337" fmla="*/ 98837 w 112585"/>
                <a:gd name="connsiteY337" fmla="*/ 54132 h 17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12585" h="174843">
                  <a:moveTo>
                    <a:pt x="98837" y="54132"/>
                  </a:moveTo>
                  <a:cubicBezTo>
                    <a:pt x="98513" y="48169"/>
                    <a:pt x="99123" y="42187"/>
                    <a:pt x="100647" y="36415"/>
                  </a:cubicBezTo>
                  <a:cubicBezTo>
                    <a:pt x="101885" y="32415"/>
                    <a:pt x="104076" y="28986"/>
                    <a:pt x="105219" y="24890"/>
                  </a:cubicBezTo>
                  <a:cubicBezTo>
                    <a:pt x="106410" y="19651"/>
                    <a:pt x="106410" y="14222"/>
                    <a:pt x="105219" y="8983"/>
                  </a:cubicBezTo>
                  <a:cubicBezTo>
                    <a:pt x="105248" y="8764"/>
                    <a:pt x="105248" y="8535"/>
                    <a:pt x="105219" y="8317"/>
                  </a:cubicBezTo>
                  <a:cubicBezTo>
                    <a:pt x="104628" y="7326"/>
                    <a:pt x="103600" y="6688"/>
                    <a:pt x="102457" y="6602"/>
                  </a:cubicBezTo>
                  <a:cubicBezTo>
                    <a:pt x="101790" y="6526"/>
                    <a:pt x="101152" y="6869"/>
                    <a:pt x="100837" y="7459"/>
                  </a:cubicBezTo>
                  <a:cubicBezTo>
                    <a:pt x="100790" y="7745"/>
                    <a:pt x="100790" y="8031"/>
                    <a:pt x="100837" y="8317"/>
                  </a:cubicBezTo>
                  <a:cubicBezTo>
                    <a:pt x="101047" y="9812"/>
                    <a:pt x="101714" y="11212"/>
                    <a:pt x="102742" y="12317"/>
                  </a:cubicBezTo>
                  <a:cubicBezTo>
                    <a:pt x="103266" y="12889"/>
                    <a:pt x="103657" y="13575"/>
                    <a:pt x="103885" y="14318"/>
                  </a:cubicBezTo>
                  <a:cubicBezTo>
                    <a:pt x="104124" y="14698"/>
                    <a:pt x="104124" y="15174"/>
                    <a:pt x="103885" y="15555"/>
                  </a:cubicBezTo>
                  <a:cubicBezTo>
                    <a:pt x="103504" y="15774"/>
                    <a:pt x="103028" y="15774"/>
                    <a:pt x="102647" y="15555"/>
                  </a:cubicBezTo>
                  <a:cubicBezTo>
                    <a:pt x="102647" y="15555"/>
                    <a:pt x="101885" y="14984"/>
                    <a:pt x="101409" y="14984"/>
                  </a:cubicBezTo>
                  <a:cubicBezTo>
                    <a:pt x="100904" y="15070"/>
                    <a:pt x="100495" y="15441"/>
                    <a:pt x="100361" y="15937"/>
                  </a:cubicBezTo>
                  <a:cubicBezTo>
                    <a:pt x="100314" y="16441"/>
                    <a:pt x="100314" y="16956"/>
                    <a:pt x="100361" y="17460"/>
                  </a:cubicBezTo>
                  <a:cubicBezTo>
                    <a:pt x="100418" y="17803"/>
                    <a:pt x="100418" y="18156"/>
                    <a:pt x="100361" y="18508"/>
                  </a:cubicBezTo>
                  <a:cubicBezTo>
                    <a:pt x="100361" y="19175"/>
                    <a:pt x="99790" y="19842"/>
                    <a:pt x="99123" y="19937"/>
                  </a:cubicBezTo>
                  <a:cubicBezTo>
                    <a:pt x="98570" y="19908"/>
                    <a:pt x="98104" y="19518"/>
                    <a:pt x="97980" y="18985"/>
                  </a:cubicBezTo>
                  <a:cubicBezTo>
                    <a:pt x="97837" y="18489"/>
                    <a:pt x="97837" y="17956"/>
                    <a:pt x="97980" y="17460"/>
                  </a:cubicBezTo>
                  <a:cubicBezTo>
                    <a:pt x="98028" y="16956"/>
                    <a:pt x="98028" y="16441"/>
                    <a:pt x="97980" y="15937"/>
                  </a:cubicBezTo>
                  <a:cubicBezTo>
                    <a:pt x="97980" y="15937"/>
                    <a:pt x="97980" y="14889"/>
                    <a:pt x="97313" y="14794"/>
                  </a:cubicBezTo>
                  <a:cubicBezTo>
                    <a:pt x="96646" y="14698"/>
                    <a:pt x="95694" y="15460"/>
                    <a:pt x="95122" y="16413"/>
                  </a:cubicBezTo>
                  <a:cubicBezTo>
                    <a:pt x="94637" y="17537"/>
                    <a:pt x="94637" y="18813"/>
                    <a:pt x="95122" y="19937"/>
                  </a:cubicBezTo>
                  <a:cubicBezTo>
                    <a:pt x="95313" y="20489"/>
                    <a:pt x="95313" y="21099"/>
                    <a:pt x="95122" y="21651"/>
                  </a:cubicBezTo>
                  <a:cubicBezTo>
                    <a:pt x="94551" y="23270"/>
                    <a:pt x="93979" y="22794"/>
                    <a:pt x="94075" y="23652"/>
                  </a:cubicBezTo>
                  <a:lnTo>
                    <a:pt x="94075" y="23652"/>
                  </a:lnTo>
                  <a:cubicBezTo>
                    <a:pt x="94075" y="21461"/>
                    <a:pt x="93027" y="22223"/>
                    <a:pt x="92646" y="21366"/>
                  </a:cubicBezTo>
                  <a:cubicBezTo>
                    <a:pt x="92322" y="20471"/>
                    <a:pt x="92322" y="19499"/>
                    <a:pt x="92646" y="18603"/>
                  </a:cubicBezTo>
                  <a:cubicBezTo>
                    <a:pt x="92646" y="17651"/>
                    <a:pt x="92646" y="16317"/>
                    <a:pt x="91979" y="16127"/>
                  </a:cubicBezTo>
                  <a:cubicBezTo>
                    <a:pt x="91312" y="15937"/>
                    <a:pt x="90550" y="16699"/>
                    <a:pt x="90360" y="17460"/>
                  </a:cubicBezTo>
                  <a:cubicBezTo>
                    <a:pt x="90170" y="18223"/>
                    <a:pt x="90360" y="18985"/>
                    <a:pt x="90360" y="19746"/>
                  </a:cubicBezTo>
                  <a:cubicBezTo>
                    <a:pt x="90360" y="20508"/>
                    <a:pt x="89312" y="21175"/>
                    <a:pt x="88645" y="20794"/>
                  </a:cubicBezTo>
                  <a:cubicBezTo>
                    <a:pt x="87979" y="20413"/>
                    <a:pt x="87979" y="19080"/>
                    <a:pt x="88645" y="18127"/>
                  </a:cubicBezTo>
                  <a:lnTo>
                    <a:pt x="89979" y="14984"/>
                  </a:lnTo>
                  <a:cubicBezTo>
                    <a:pt x="90112" y="14422"/>
                    <a:pt x="90112" y="13831"/>
                    <a:pt x="89979" y="13269"/>
                  </a:cubicBezTo>
                  <a:cubicBezTo>
                    <a:pt x="90017" y="12632"/>
                    <a:pt x="89627" y="12050"/>
                    <a:pt x="89026" y="11841"/>
                  </a:cubicBezTo>
                  <a:cubicBezTo>
                    <a:pt x="88303" y="11841"/>
                    <a:pt x="87645" y="12298"/>
                    <a:pt x="87407" y="12984"/>
                  </a:cubicBezTo>
                  <a:cubicBezTo>
                    <a:pt x="86864" y="13851"/>
                    <a:pt x="86502" y="14822"/>
                    <a:pt x="86359" y="15841"/>
                  </a:cubicBezTo>
                  <a:cubicBezTo>
                    <a:pt x="86359" y="16984"/>
                    <a:pt x="85788" y="18603"/>
                    <a:pt x="84645" y="18699"/>
                  </a:cubicBezTo>
                  <a:cubicBezTo>
                    <a:pt x="83826" y="18575"/>
                    <a:pt x="83197" y="17908"/>
                    <a:pt x="83121" y="17080"/>
                  </a:cubicBezTo>
                  <a:cubicBezTo>
                    <a:pt x="83197" y="16241"/>
                    <a:pt x="83531" y="15441"/>
                    <a:pt x="84074" y="14794"/>
                  </a:cubicBezTo>
                  <a:cubicBezTo>
                    <a:pt x="84740" y="13936"/>
                    <a:pt x="85788" y="12793"/>
                    <a:pt x="85312" y="11650"/>
                  </a:cubicBezTo>
                  <a:cubicBezTo>
                    <a:pt x="84826" y="10831"/>
                    <a:pt x="83826" y="10479"/>
                    <a:pt x="82930" y="10793"/>
                  </a:cubicBezTo>
                  <a:cubicBezTo>
                    <a:pt x="82092" y="11250"/>
                    <a:pt x="81445" y="11993"/>
                    <a:pt x="81121" y="12889"/>
                  </a:cubicBezTo>
                  <a:cubicBezTo>
                    <a:pt x="81121" y="13745"/>
                    <a:pt x="80549" y="14698"/>
                    <a:pt x="80168" y="15555"/>
                  </a:cubicBezTo>
                  <a:cubicBezTo>
                    <a:pt x="79787" y="16413"/>
                    <a:pt x="79501" y="16508"/>
                    <a:pt x="79025" y="16413"/>
                  </a:cubicBezTo>
                  <a:cubicBezTo>
                    <a:pt x="78501" y="14794"/>
                    <a:pt x="78787" y="13022"/>
                    <a:pt x="79787" y="11650"/>
                  </a:cubicBezTo>
                  <a:cubicBezTo>
                    <a:pt x="80225" y="11203"/>
                    <a:pt x="80578" y="10688"/>
                    <a:pt x="80835" y="10126"/>
                  </a:cubicBezTo>
                  <a:cubicBezTo>
                    <a:pt x="81073" y="9593"/>
                    <a:pt x="80825" y="8974"/>
                    <a:pt x="80302" y="8745"/>
                  </a:cubicBezTo>
                  <a:cubicBezTo>
                    <a:pt x="80254" y="8726"/>
                    <a:pt x="80216" y="8707"/>
                    <a:pt x="80168" y="8698"/>
                  </a:cubicBezTo>
                  <a:cubicBezTo>
                    <a:pt x="79959" y="8593"/>
                    <a:pt x="79711" y="8593"/>
                    <a:pt x="79501" y="8698"/>
                  </a:cubicBezTo>
                  <a:cubicBezTo>
                    <a:pt x="78263" y="9193"/>
                    <a:pt x="77339" y="10260"/>
                    <a:pt x="77025" y="11555"/>
                  </a:cubicBezTo>
                  <a:cubicBezTo>
                    <a:pt x="77025" y="12603"/>
                    <a:pt x="77025" y="13936"/>
                    <a:pt x="75882" y="14508"/>
                  </a:cubicBezTo>
                  <a:cubicBezTo>
                    <a:pt x="75034" y="12022"/>
                    <a:pt x="75711" y="9278"/>
                    <a:pt x="77596" y="7459"/>
                  </a:cubicBezTo>
                  <a:cubicBezTo>
                    <a:pt x="78178" y="6992"/>
                    <a:pt x="78692" y="6449"/>
                    <a:pt x="79120" y="5840"/>
                  </a:cubicBezTo>
                  <a:cubicBezTo>
                    <a:pt x="79559" y="5173"/>
                    <a:pt x="79559" y="4316"/>
                    <a:pt x="79120" y="3649"/>
                  </a:cubicBezTo>
                  <a:cubicBezTo>
                    <a:pt x="78625" y="3211"/>
                    <a:pt x="77958" y="3040"/>
                    <a:pt x="77311" y="3173"/>
                  </a:cubicBezTo>
                  <a:cubicBezTo>
                    <a:pt x="75596" y="3440"/>
                    <a:pt x="74129" y="4545"/>
                    <a:pt x="73405" y="6126"/>
                  </a:cubicBezTo>
                  <a:cubicBezTo>
                    <a:pt x="72929" y="7802"/>
                    <a:pt x="72643" y="9526"/>
                    <a:pt x="72548" y="11269"/>
                  </a:cubicBezTo>
                  <a:cubicBezTo>
                    <a:pt x="72501" y="11926"/>
                    <a:pt x="72148" y="12526"/>
                    <a:pt x="71596" y="12889"/>
                  </a:cubicBezTo>
                  <a:cubicBezTo>
                    <a:pt x="70738" y="12946"/>
                    <a:pt x="69976" y="12317"/>
                    <a:pt x="69881" y="11460"/>
                  </a:cubicBezTo>
                  <a:cubicBezTo>
                    <a:pt x="69748" y="10640"/>
                    <a:pt x="69748" y="9803"/>
                    <a:pt x="69881" y="8983"/>
                  </a:cubicBezTo>
                  <a:cubicBezTo>
                    <a:pt x="70253" y="8231"/>
                    <a:pt x="70253" y="7355"/>
                    <a:pt x="69881" y="6602"/>
                  </a:cubicBezTo>
                  <a:cubicBezTo>
                    <a:pt x="69024" y="5992"/>
                    <a:pt x="67833" y="6202"/>
                    <a:pt x="67224" y="7059"/>
                  </a:cubicBezTo>
                  <a:cubicBezTo>
                    <a:pt x="67224" y="7069"/>
                    <a:pt x="67214" y="7069"/>
                    <a:pt x="67214" y="7078"/>
                  </a:cubicBezTo>
                  <a:cubicBezTo>
                    <a:pt x="66700" y="7916"/>
                    <a:pt x="66376" y="8859"/>
                    <a:pt x="66262" y="9840"/>
                  </a:cubicBezTo>
                  <a:lnTo>
                    <a:pt x="66262" y="11555"/>
                  </a:lnTo>
                  <a:cubicBezTo>
                    <a:pt x="65243" y="9660"/>
                    <a:pt x="65004" y="7431"/>
                    <a:pt x="65595" y="5364"/>
                  </a:cubicBezTo>
                  <a:cubicBezTo>
                    <a:pt x="65643" y="4821"/>
                    <a:pt x="65643" y="4287"/>
                    <a:pt x="65595" y="3744"/>
                  </a:cubicBezTo>
                  <a:cubicBezTo>
                    <a:pt x="65662" y="3154"/>
                    <a:pt x="65357" y="2592"/>
                    <a:pt x="64833" y="2316"/>
                  </a:cubicBezTo>
                  <a:lnTo>
                    <a:pt x="64071" y="2316"/>
                  </a:lnTo>
                  <a:cubicBezTo>
                    <a:pt x="62737" y="2316"/>
                    <a:pt x="61975" y="4030"/>
                    <a:pt x="61880" y="5459"/>
                  </a:cubicBezTo>
                  <a:cubicBezTo>
                    <a:pt x="61794" y="6849"/>
                    <a:pt x="61794" y="8250"/>
                    <a:pt x="61880" y="9650"/>
                  </a:cubicBezTo>
                  <a:cubicBezTo>
                    <a:pt x="61880" y="10221"/>
                    <a:pt x="61880" y="10983"/>
                    <a:pt x="61118" y="10888"/>
                  </a:cubicBezTo>
                  <a:cubicBezTo>
                    <a:pt x="60356" y="10793"/>
                    <a:pt x="61118" y="10888"/>
                    <a:pt x="60547" y="10412"/>
                  </a:cubicBezTo>
                  <a:cubicBezTo>
                    <a:pt x="59499" y="8698"/>
                    <a:pt x="60547" y="6221"/>
                    <a:pt x="59499" y="4316"/>
                  </a:cubicBezTo>
                  <a:cubicBezTo>
                    <a:pt x="58928" y="3135"/>
                    <a:pt x="57994" y="2173"/>
                    <a:pt x="56832" y="1554"/>
                  </a:cubicBezTo>
                  <a:cubicBezTo>
                    <a:pt x="56165" y="1554"/>
                    <a:pt x="54927" y="887"/>
                    <a:pt x="54641" y="1554"/>
                  </a:cubicBezTo>
                  <a:cubicBezTo>
                    <a:pt x="54546" y="1897"/>
                    <a:pt x="54546" y="2258"/>
                    <a:pt x="54641" y="2601"/>
                  </a:cubicBezTo>
                  <a:cubicBezTo>
                    <a:pt x="55308" y="4030"/>
                    <a:pt x="56356" y="5269"/>
                    <a:pt x="57022" y="6697"/>
                  </a:cubicBezTo>
                  <a:cubicBezTo>
                    <a:pt x="57889" y="8050"/>
                    <a:pt x="58165" y="9707"/>
                    <a:pt x="57784" y="11269"/>
                  </a:cubicBezTo>
                  <a:cubicBezTo>
                    <a:pt x="57213" y="11269"/>
                    <a:pt x="56356" y="11269"/>
                    <a:pt x="56070" y="10317"/>
                  </a:cubicBezTo>
                  <a:cubicBezTo>
                    <a:pt x="55965" y="9564"/>
                    <a:pt x="55775" y="8831"/>
                    <a:pt x="55499" y="8126"/>
                  </a:cubicBezTo>
                  <a:lnTo>
                    <a:pt x="55499" y="8126"/>
                  </a:lnTo>
                  <a:cubicBezTo>
                    <a:pt x="54832" y="8126"/>
                    <a:pt x="54355" y="8888"/>
                    <a:pt x="54355" y="9555"/>
                  </a:cubicBezTo>
                  <a:cubicBezTo>
                    <a:pt x="54355" y="10221"/>
                    <a:pt x="54355" y="11269"/>
                    <a:pt x="53593" y="11364"/>
                  </a:cubicBezTo>
                  <a:cubicBezTo>
                    <a:pt x="52851" y="9755"/>
                    <a:pt x="52489" y="7993"/>
                    <a:pt x="52546" y="6221"/>
                  </a:cubicBezTo>
                  <a:cubicBezTo>
                    <a:pt x="52174" y="3592"/>
                    <a:pt x="50584" y="1297"/>
                    <a:pt x="48259" y="30"/>
                  </a:cubicBezTo>
                  <a:cubicBezTo>
                    <a:pt x="47878" y="-56"/>
                    <a:pt x="47497" y="-56"/>
                    <a:pt x="47116" y="30"/>
                  </a:cubicBezTo>
                  <a:cubicBezTo>
                    <a:pt x="46231" y="258"/>
                    <a:pt x="45659" y="1125"/>
                    <a:pt x="45783" y="2030"/>
                  </a:cubicBezTo>
                  <a:cubicBezTo>
                    <a:pt x="45859" y="2925"/>
                    <a:pt x="46116" y="3802"/>
                    <a:pt x="46545" y="4602"/>
                  </a:cubicBezTo>
                  <a:cubicBezTo>
                    <a:pt x="47002" y="5764"/>
                    <a:pt x="47326" y="6983"/>
                    <a:pt x="47497" y="8221"/>
                  </a:cubicBezTo>
                  <a:cubicBezTo>
                    <a:pt x="47497" y="9460"/>
                    <a:pt x="47497" y="10983"/>
                    <a:pt x="46164" y="11269"/>
                  </a:cubicBezTo>
                  <a:cubicBezTo>
                    <a:pt x="44830" y="11555"/>
                    <a:pt x="44164" y="10412"/>
                    <a:pt x="43783" y="9364"/>
                  </a:cubicBezTo>
                  <a:cubicBezTo>
                    <a:pt x="43621" y="8278"/>
                    <a:pt x="43306" y="7212"/>
                    <a:pt x="42830" y="6221"/>
                  </a:cubicBezTo>
                  <a:cubicBezTo>
                    <a:pt x="42163" y="5269"/>
                    <a:pt x="40639" y="4887"/>
                    <a:pt x="40163" y="6221"/>
                  </a:cubicBezTo>
                  <a:cubicBezTo>
                    <a:pt x="40020" y="6621"/>
                    <a:pt x="40020" y="7059"/>
                    <a:pt x="40163" y="7459"/>
                  </a:cubicBezTo>
                  <a:cubicBezTo>
                    <a:pt x="40468" y="8355"/>
                    <a:pt x="40849" y="9212"/>
                    <a:pt x="41306" y="10031"/>
                  </a:cubicBezTo>
                  <a:cubicBezTo>
                    <a:pt x="41782" y="10888"/>
                    <a:pt x="41782" y="11936"/>
                    <a:pt x="41306" y="12793"/>
                  </a:cubicBezTo>
                  <a:cubicBezTo>
                    <a:pt x="40944" y="13365"/>
                    <a:pt x="40230" y="13603"/>
                    <a:pt x="39592" y="13365"/>
                  </a:cubicBezTo>
                  <a:cubicBezTo>
                    <a:pt x="38830" y="13365"/>
                    <a:pt x="38639" y="12222"/>
                    <a:pt x="38449" y="11364"/>
                  </a:cubicBezTo>
                  <a:lnTo>
                    <a:pt x="36829" y="4506"/>
                  </a:lnTo>
                  <a:cubicBezTo>
                    <a:pt x="36677" y="3564"/>
                    <a:pt x="36420" y="2630"/>
                    <a:pt x="36067" y="1744"/>
                  </a:cubicBezTo>
                  <a:cubicBezTo>
                    <a:pt x="35696" y="868"/>
                    <a:pt x="35020" y="154"/>
                    <a:pt x="34162" y="-256"/>
                  </a:cubicBezTo>
                  <a:cubicBezTo>
                    <a:pt x="33639" y="-447"/>
                    <a:pt x="33067" y="-447"/>
                    <a:pt x="32543" y="-256"/>
                  </a:cubicBezTo>
                  <a:cubicBezTo>
                    <a:pt x="32038" y="49"/>
                    <a:pt x="31724" y="582"/>
                    <a:pt x="31686" y="1173"/>
                  </a:cubicBezTo>
                  <a:cubicBezTo>
                    <a:pt x="31829" y="1649"/>
                    <a:pt x="32057" y="2106"/>
                    <a:pt x="32353" y="2506"/>
                  </a:cubicBezTo>
                  <a:cubicBezTo>
                    <a:pt x="33286" y="3649"/>
                    <a:pt x="33877" y="5040"/>
                    <a:pt x="34067" y="6507"/>
                  </a:cubicBezTo>
                  <a:cubicBezTo>
                    <a:pt x="34067" y="7174"/>
                    <a:pt x="34067" y="7935"/>
                    <a:pt x="33496" y="8126"/>
                  </a:cubicBezTo>
                  <a:cubicBezTo>
                    <a:pt x="32924" y="8317"/>
                    <a:pt x="32734" y="8126"/>
                    <a:pt x="32448" y="8126"/>
                  </a:cubicBezTo>
                  <a:cubicBezTo>
                    <a:pt x="31753" y="7535"/>
                    <a:pt x="31286" y="6735"/>
                    <a:pt x="31114" y="5840"/>
                  </a:cubicBezTo>
                  <a:cubicBezTo>
                    <a:pt x="30905" y="4935"/>
                    <a:pt x="30553" y="4059"/>
                    <a:pt x="30067" y="3268"/>
                  </a:cubicBezTo>
                  <a:cubicBezTo>
                    <a:pt x="29381" y="2668"/>
                    <a:pt x="28371" y="2668"/>
                    <a:pt x="27685" y="3268"/>
                  </a:cubicBezTo>
                  <a:cubicBezTo>
                    <a:pt x="27143" y="3744"/>
                    <a:pt x="26952" y="4497"/>
                    <a:pt x="27209" y="5173"/>
                  </a:cubicBezTo>
                  <a:cubicBezTo>
                    <a:pt x="27495" y="5830"/>
                    <a:pt x="27886" y="6440"/>
                    <a:pt x="28352" y="6983"/>
                  </a:cubicBezTo>
                  <a:cubicBezTo>
                    <a:pt x="29705" y="8850"/>
                    <a:pt x="30705" y="10946"/>
                    <a:pt x="31305" y="13174"/>
                  </a:cubicBezTo>
                  <a:cubicBezTo>
                    <a:pt x="31305" y="13841"/>
                    <a:pt x="31305" y="14889"/>
                    <a:pt x="31305" y="15174"/>
                  </a:cubicBezTo>
                  <a:cubicBezTo>
                    <a:pt x="30933" y="15441"/>
                    <a:pt x="30438" y="15441"/>
                    <a:pt x="30067" y="15174"/>
                  </a:cubicBezTo>
                  <a:cubicBezTo>
                    <a:pt x="29800" y="14803"/>
                    <a:pt x="29610" y="14384"/>
                    <a:pt x="29495" y="13936"/>
                  </a:cubicBezTo>
                  <a:cubicBezTo>
                    <a:pt x="29219" y="13155"/>
                    <a:pt x="28905" y="12393"/>
                    <a:pt x="28543" y="11650"/>
                  </a:cubicBezTo>
                  <a:cubicBezTo>
                    <a:pt x="28228" y="10755"/>
                    <a:pt x="27619" y="9983"/>
                    <a:pt x="26828" y="9460"/>
                  </a:cubicBezTo>
                  <a:cubicBezTo>
                    <a:pt x="25971" y="9460"/>
                    <a:pt x="24733" y="9460"/>
                    <a:pt x="24542" y="10221"/>
                  </a:cubicBezTo>
                  <a:cubicBezTo>
                    <a:pt x="24352" y="10983"/>
                    <a:pt x="24542" y="11841"/>
                    <a:pt x="25304" y="12508"/>
                  </a:cubicBezTo>
                  <a:cubicBezTo>
                    <a:pt x="25752" y="13108"/>
                    <a:pt x="26076" y="13784"/>
                    <a:pt x="26257" y="14508"/>
                  </a:cubicBezTo>
                  <a:cubicBezTo>
                    <a:pt x="26400" y="14841"/>
                    <a:pt x="26400" y="15222"/>
                    <a:pt x="26257" y="15555"/>
                  </a:cubicBezTo>
                  <a:cubicBezTo>
                    <a:pt x="25361" y="16117"/>
                    <a:pt x="24190" y="15851"/>
                    <a:pt x="23628" y="14955"/>
                  </a:cubicBezTo>
                  <a:cubicBezTo>
                    <a:pt x="23618" y="14936"/>
                    <a:pt x="23599" y="14908"/>
                    <a:pt x="23590" y="14889"/>
                  </a:cubicBezTo>
                  <a:cubicBezTo>
                    <a:pt x="23009" y="13984"/>
                    <a:pt x="22732" y="12917"/>
                    <a:pt x="22828" y="11841"/>
                  </a:cubicBezTo>
                  <a:cubicBezTo>
                    <a:pt x="22837" y="10793"/>
                    <a:pt x="22647" y="9764"/>
                    <a:pt x="22256" y="8793"/>
                  </a:cubicBezTo>
                  <a:cubicBezTo>
                    <a:pt x="22256" y="8793"/>
                    <a:pt x="22256" y="8221"/>
                    <a:pt x="21685" y="8126"/>
                  </a:cubicBezTo>
                  <a:cubicBezTo>
                    <a:pt x="21218" y="7850"/>
                    <a:pt x="20637" y="7850"/>
                    <a:pt x="20161" y="8126"/>
                  </a:cubicBezTo>
                  <a:cubicBezTo>
                    <a:pt x="19799" y="8326"/>
                    <a:pt x="19484" y="8583"/>
                    <a:pt x="19208" y="8888"/>
                  </a:cubicBezTo>
                  <a:cubicBezTo>
                    <a:pt x="18503" y="10021"/>
                    <a:pt x="18503" y="11469"/>
                    <a:pt x="19208" y="12603"/>
                  </a:cubicBezTo>
                  <a:cubicBezTo>
                    <a:pt x="19999" y="13660"/>
                    <a:pt x="20694" y="14774"/>
                    <a:pt x="21304" y="15937"/>
                  </a:cubicBezTo>
                  <a:cubicBezTo>
                    <a:pt x="21647" y="16565"/>
                    <a:pt x="21647" y="17317"/>
                    <a:pt x="21304" y="17936"/>
                  </a:cubicBezTo>
                  <a:cubicBezTo>
                    <a:pt x="20789" y="18413"/>
                    <a:pt x="20008" y="18413"/>
                    <a:pt x="19494" y="17936"/>
                  </a:cubicBezTo>
                  <a:cubicBezTo>
                    <a:pt x="18980" y="17460"/>
                    <a:pt x="18637" y="16823"/>
                    <a:pt x="18541" y="16127"/>
                  </a:cubicBezTo>
                  <a:cubicBezTo>
                    <a:pt x="18618" y="15717"/>
                    <a:pt x="18618" y="15298"/>
                    <a:pt x="18541" y="14889"/>
                  </a:cubicBezTo>
                  <a:cubicBezTo>
                    <a:pt x="18389" y="14422"/>
                    <a:pt x="17979" y="14088"/>
                    <a:pt x="17494" y="14031"/>
                  </a:cubicBezTo>
                  <a:cubicBezTo>
                    <a:pt x="16636" y="14031"/>
                    <a:pt x="15970" y="14889"/>
                    <a:pt x="15970" y="15841"/>
                  </a:cubicBezTo>
                  <a:cubicBezTo>
                    <a:pt x="16065" y="16717"/>
                    <a:pt x="16265" y="17575"/>
                    <a:pt x="16541" y="18413"/>
                  </a:cubicBezTo>
                  <a:cubicBezTo>
                    <a:pt x="16360" y="18842"/>
                    <a:pt x="15960" y="19137"/>
                    <a:pt x="15493" y="19175"/>
                  </a:cubicBezTo>
                  <a:cubicBezTo>
                    <a:pt x="14998" y="19261"/>
                    <a:pt x="14493" y="19080"/>
                    <a:pt x="14160" y="18699"/>
                  </a:cubicBezTo>
                  <a:cubicBezTo>
                    <a:pt x="13893" y="18327"/>
                    <a:pt x="13703" y="17908"/>
                    <a:pt x="13588" y="17460"/>
                  </a:cubicBezTo>
                  <a:cubicBezTo>
                    <a:pt x="13303" y="16356"/>
                    <a:pt x="12855" y="15298"/>
                    <a:pt x="12255" y="14318"/>
                  </a:cubicBezTo>
                  <a:cubicBezTo>
                    <a:pt x="11645" y="13355"/>
                    <a:pt x="10626" y="12717"/>
                    <a:pt x="9493" y="12603"/>
                  </a:cubicBezTo>
                  <a:cubicBezTo>
                    <a:pt x="8836" y="12574"/>
                    <a:pt x="8216" y="12898"/>
                    <a:pt x="7874" y="13460"/>
                  </a:cubicBezTo>
                  <a:cubicBezTo>
                    <a:pt x="7826" y="13745"/>
                    <a:pt x="7826" y="14031"/>
                    <a:pt x="7874" y="14318"/>
                  </a:cubicBezTo>
                  <a:cubicBezTo>
                    <a:pt x="8073" y="15803"/>
                    <a:pt x="8702" y="17184"/>
                    <a:pt x="9683" y="18318"/>
                  </a:cubicBezTo>
                  <a:cubicBezTo>
                    <a:pt x="10188" y="18909"/>
                    <a:pt x="10579" y="19585"/>
                    <a:pt x="10826" y="20318"/>
                  </a:cubicBezTo>
                  <a:cubicBezTo>
                    <a:pt x="11074" y="20699"/>
                    <a:pt x="11074" y="21175"/>
                    <a:pt x="10826" y="21556"/>
                  </a:cubicBezTo>
                  <a:cubicBezTo>
                    <a:pt x="10436" y="21747"/>
                    <a:pt x="9978" y="21747"/>
                    <a:pt x="9588" y="21556"/>
                  </a:cubicBezTo>
                  <a:cubicBezTo>
                    <a:pt x="9255" y="21232"/>
                    <a:pt x="8816" y="21032"/>
                    <a:pt x="8350" y="20985"/>
                  </a:cubicBezTo>
                  <a:cubicBezTo>
                    <a:pt x="7826" y="21004"/>
                    <a:pt x="7369" y="21347"/>
                    <a:pt x="7207" y="21842"/>
                  </a:cubicBezTo>
                  <a:cubicBezTo>
                    <a:pt x="7159" y="22347"/>
                    <a:pt x="7159" y="22861"/>
                    <a:pt x="7207" y="23366"/>
                  </a:cubicBezTo>
                  <a:cubicBezTo>
                    <a:pt x="7264" y="23719"/>
                    <a:pt x="7264" y="24071"/>
                    <a:pt x="7207" y="24414"/>
                  </a:cubicBezTo>
                  <a:cubicBezTo>
                    <a:pt x="7207" y="25080"/>
                    <a:pt x="6635" y="25747"/>
                    <a:pt x="5968" y="25842"/>
                  </a:cubicBezTo>
                  <a:cubicBezTo>
                    <a:pt x="5435" y="25766"/>
                    <a:pt x="4997" y="25395"/>
                    <a:pt x="4825" y="24890"/>
                  </a:cubicBezTo>
                  <a:cubicBezTo>
                    <a:pt x="4683" y="24395"/>
                    <a:pt x="4683" y="23861"/>
                    <a:pt x="4825" y="23366"/>
                  </a:cubicBezTo>
                  <a:cubicBezTo>
                    <a:pt x="4864" y="22861"/>
                    <a:pt x="4864" y="22347"/>
                    <a:pt x="4825" y="21842"/>
                  </a:cubicBezTo>
                  <a:lnTo>
                    <a:pt x="4825" y="21271"/>
                  </a:lnTo>
                  <a:cubicBezTo>
                    <a:pt x="4825" y="21271"/>
                    <a:pt x="4825" y="20318"/>
                    <a:pt x="4159" y="20223"/>
                  </a:cubicBezTo>
                  <a:cubicBezTo>
                    <a:pt x="3492" y="20128"/>
                    <a:pt x="2539" y="20794"/>
                    <a:pt x="1873" y="21842"/>
                  </a:cubicBezTo>
                  <a:cubicBezTo>
                    <a:pt x="1435" y="22947"/>
                    <a:pt x="1435" y="24166"/>
                    <a:pt x="1873" y="25271"/>
                  </a:cubicBezTo>
                  <a:cubicBezTo>
                    <a:pt x="2054" y="25823"/>
                    <a:pt x="2054" y="26433"/>
                    <a:pt x="1873" y="26985"/>
                  </a:cubicBezTo>
                  <a:cubicBezTo>
                    <a:pt x="1301" y="28605"/>
                    <a:pt x="730" y="28128"/>
                    <a:pt x="730" y="28986"/>
                  </a:cubicBezTo>
                  <a:lnTo>
                    <a:pt x="730" y="28986"/>
                  </a:lnTo>
                  <a:cubicBezTo>
                    <a:pt x="730" y="27652"/>
                    <a:pt x="730" y="27367"/>
                    <a:pt x="-32" y="27176"/>
                  </a:cubicBezTo>
                  <a:cubicBezTo>
                    <a:pt x="634" y="29748"/>
                    <a:pt x="1301" y="32319"/>
                    <a:pt x="1873" y="34987"/>
                  </a:cubicBezTo>
                  <a:cubicBezTo>
                    <a:pt x="2806" y="40530"/>
                    <a:pt x="3416" y="46131"/>
                    <a:pt x="3682" y="51751"/>
                  </a:cubicBezTo>
                  <a:lnTo>
                    <a:pt x="8350" y="123378"/>
                  </a:lnTo>
                  <a:cubicBezTo>
                    <a:pt x="9064" y="129046"/>
                    <a:pt x="8712" y="134799"/>
                    <a:pt x="7302" y="140333"/>
                  </a:cubicBezTo>
                  <a:cubicBezTo>
                    <a:pt x="6207" y="142943"/>
                    <a:pt x="5254" y="145619"/>
                    <a:pt x="4445" y="148334"/>
                  </a:cubicBezTo>
                  <a:cubicBezTo>
                    <a:pt x="3997" y="151544"/>
                    <a:pt x="4321" y="154801"/>
                    <a:pt x="5397" y="157859"/>
                  </a:cubicBezTo>
                  <a:cubicBezTo>
                    <a:pt x="5730" y="156840"/>
                    <a:pt x="5730" y="155735"/>
                    <a:pt x="5397" y="154716"/>
                  </a:cubicBezTo>
                  <a:cubicBezTo>
                    <a:pt x="5206" y="154163"/>
                    <a:pt x="5206" y="153554"/>
                    <a:pt x="5397" y="153001"/>
                  </a:cubicBezTo>
                  <a:cubicBezTo>
                    <a:pt x="6064" y="151382"/>
                    <a:pt x="6635" y="151858"/>
                    <a:pt x="6540" y="151001"/>
                  </a:cubicBezTo>
                  <a:lnTo>
                    <a:pt x="6540" y="151001"/>
                  </a:lnTo>
                  <a:cubicBezTo>
                    <a:pt x="6540" y="153192"/>
                    <a:pt x="7588" y="152525"/>
                    <a:pt x="7969" y="153382"/>
                  </a:cubicBezTo>
                  <a:cubicBezTo>
                    <a:pt x="8350" y="154239"/>
                    <a:pt x="7969" y="155192"/>
                    <a:pt x="7492" y="156144"/>
                  </a:cubicBezTo>
                  <a:cubicBezTo>
                    <a:pt x="7016" y="157097"/>
                    <a:pt x="7492" y="158335"/>
                    <a:pt x="8254" y="158621"/>
                  </a:cubicBezTo>
                  <a:cubicBezTo>
                    <a:pt x="9016" y="158907"/>
                    <a:pt x="9683" y="158049"/>
                    <a:pt x="9874" y="157287"/>
                  </a:cubicBezTo>
                  <a:cubicBezTo>
                    <a:pt x="9826" y="156526"/>
                    <a:pt x="9826" y="155764"/>
                    <a:pt x="9874" y="155001"/>
                  </a:cubicBezTo>
                  <a:cubicBezTo>
                    <a:pt x="9874" y="154239"/>
                    <a:pt x="10921" y="153573"/>
                    <a:pt x="11588" y="153858"/>
                  </a:cubicBezTo>
                  <a:cubicBezTo>
                    <a:pt x="12255" y="154144"/>
                    <a:pt x="12255" y="155668"/>
                    <a:pt x="11588" y="156620"/>
                  </a:cubicBezTo>
                  <a:lnTo>
                    <a:pt x="10255" y="159764"/>
                  </a:lnTo>
                  <a:cubicBezTo>
                    <a:pt x="9969" y="160288"/>
                    <a:pt x="9807" y="160878"/>
                    <a:pt x="9778" y="161478"/>
                  </a:cubicBezTo>
                  <a:cubicBezTo>
                    <a:pt x="9750" y="162088"/>
                    <a:pt x="10150" y="162640"/>
                    <a:pt x="10731" y="162812"/>
                  </a:cubicBezTo>
                  <a:cubicBezTo>
                    <a:pt x="11493" y="162812"/>
                    <a:pt x="12064" y="162812"/>
                    <a:pt x="12445" y="161669"/>
                  </a:cubicBezTo>
                  <a:cubicBezTo>
                    <a:pt x="12969" y="160821"/>
                    <a:pt x="13322" y="159888"/>
                    <a:pt x="13493" y="158907"/>
                  </a:cubicBezTo>
                  <a:cubicBezTo>
                    <a:pt x="13493" y="157764"/>
                    <a:pt x="14065" y="156144"/>
                    <a:pt x="15303" y="156049"/>
                  </a:cubicBezTo>
                  <a:cubicBezTo>
                    <a:pt x="16122" y="156144"/>
                    <a:pt x="16741" y="156840"/>
                    <a:pt x="16732" y="157669"/>
                  </a:cubicBezTo>
                  <a:cubicBezTo>
                    <a:pt x="16741" y="158526"/>
                    <a:pt x="16398" y="159355"/>
                    <a:pt x="15779" y="159955"/>
                  </a:cubicBezTo>
                  <a:cubicBezTo>
                    <a:pt x="15112" y="160907"/>
                    <a:pt x="14065" y="161955"/>
                    <a:pt x="14541" y="163098"/>
                  </a:cubicBezTo>
                  <a:cubicBezTo>
                    <a:pt x="14998" y="163946"/>
                    <a:pt x="16027" y="164317"/>
                    <a:pt x="16922" y="163955"/>
                  </a:cubicBezTo>
                  <a:cubicBezTo>
                    <a:pt x="17760" y="163498"/>
                    <a:pt x="18408" y="162755"/>
                    <a:pt x="18732" y="161860"/>
                  </a:cubicBezTo>
                  <a:cubicBezTo>
                    <a:pt x="19208" y="161002"/>
                    <a:pt x="19399" y="160050"/>
                    <a:pt x="19875" y="159192"/>
                  </a:cubicBezTo>
                  <a:cubicBezTo>
                    <a:pt x="20351" y="158335"/>
                    <a:pt x="20446" y="158240"/>
                    <a:pt x="20923" y="158335"/>
                  </a:cubicBezTo>
                  <a:cubicBezTo>
                    <a:pt x="21447" y="159955"/>
                    <a:pt x="21161" y="161726"/>
                    <a:pt x="20161" y="163098"/>
                  </a:cubicBezTo>
                  <a:cubicBezTo>
                    <a:pt x="19722" y="163546"/>
                    <a:pt x="19370" y="164060"/>
                    <a:pt x="19113" y="164622"/>
                  </a:cubicBezTo>
                  <a:cubicBezTo>
                    <a:pt x="19113" y="165193"/>
                    <a:pt x="19113" y="166051"/>
                    <a:pt x="19780" y="166051"/>
                  </a:cubicBezTo>
                  <a:cubicBezTo>
                    <a:pt x="19961" y="166136"/>
                    <a:pt x="20170" y="166136"/>
                    <a:pt x="20351" y="166051"/>
                  </a:cubicBezTo>
                  <a:cubicBezTo>
                    <a:pt x="21608" y="165555"/>
                    <a:pt x="22561" y="164498"/>
                    <a:pt x="22923" y="163193"/>
                  </a:cubicBezTo>
                  <a:cubicBezTo>
                    <a:pt x="22923" y="162145"/>
                    <a:pt x="22923" y="160811"/>
                    <a:pt x="24161" y="160240"/>
                  </a:cubicBezTo>
                  <a:cubicBezTo>
                    <a:pt x="24933" y="162745"/>
                    <a:pt x="24237" y="165469"/>
                    <a:pt x="22351" y="167289"/>
                  </a:cubicBezTo>
                  <a:cubicBezTo>
                    <a:pt x="21723" y="167727"/>
                    <a:pt x="21170" y="168279"/>
                    <a:pt x="20732" y="168908"/>
                  </a:cubicBezTo>
                  <a:cubicBezTo>
                    <a:pt x="20294" y="169575"/>
                    <a:pt x="20294" y="170432"/>
                    <a:pt x="20732" y="171099"/>
                  </a:cubicBezTo>
                  <a:cubicBezTo>
                    <a:pt x="21304" y="171375"/>
                    <a:pt x="21970" y="171375"/>
                    <a:pt x="22542" y="171099"/>
                  </a:cubicBezTo>
                  <a:cubicBezTo>
                    <a:pt x="24304" y="170899"/>
                    <a:pt x="25838" y="169775"/>
                    <a:pt x="26542" y="168146"/>
                  </a:cubicBezTo>
                  <a:cubicBezTo>
                    <a:pt x="27095" y="166479"/>
                    <a:pt x="27419" y="164755"/>
                    <a:pt x="27495" y="163003"/>
                  </a:cubicBezTo>
                  <a:cubicBezTo>
                    <a:pt x="27523" y="162317"/>
                    <a:pt x="27924" y="161697"/>
                    <a:pt x="28543" y="161383"/>
                  </a:cubicBezTo>
                  <a:cubicBezTo>
                    <a:pt x="29305" y="161383"/>
                    <a:pt x="30067" y="161955"/>
                    <a:pt x="30162" y="162812"/>
                  </a:cubicBezTo>
                  <a:cubicBezTo>
                    <a:pt x="30295" y="163631"/>
                    <a:pt x="30295" y="164469"/>
                    <a:pt x="30162" y="165289"/>
                  </a:cubicBezTo>
                  <a:cubicBezTo>
                    <a:pt x="29790" y="166041"/>
                    <a:pt x="29790" y="166918"/>
                    <a:pt x="30162" y="167670"/>
                  </a:cubicBezTo>
                  <a:cubicBezTo>
                    <a:pt x="30905" y="168394"/>
                    <a:pt x="32086" y="168394"/>
                    <a:pt x="32829" y="167670"/>
                  </a:cubicBezTo>
                  <a:cubicBezTo>
                    <a:pt x="33410" y="166851"/>
                    <a:pt x="33772" y="165908"/>
                    <a:pt x="33877" y="164908"/>
                  </a:cubicBezTo>
                  <a:lnTo>
                    <a:pt x="33877" y="163193"/>
                  </a:lnTo>
                  <a:cubicBezTo>
                    <a:pt x="34924" y="165079"/>
                    <a:pt x="35201" y="167298"/>
                    <a:pt x="34639" y="169384"/>
                  </a:cubicBezTo>
                  <a:cubicBezTo>
                    <a:pt x="34553" y="169918"/>
                    <a:pt x="34553" y="170470"/>
                    <a:pt x="34639" y="171003"/>
                  </a:cubicBezTo>
                  <a:cubicBezTo>
                    <a:pt x="34505" y="171604"/>
                    <a:pt x="34829" y="172213"/>
                    <a:pt x="35401" y="172432"/>
                  </a:cubicBezTo>
                  <a:lnTo>
                    <a:pt x="36163" y="172432"/>
                  </a:lnTo>
                  <a:cubicBezTo>
                    <a:pt x="37534" y="172013"/>
                    <a:pt x="38468" y="170727"/>
                    <a:pt x="38449" y="169289"/>
                  </a:cubicBezTo>
                  <a:cubicBezTo>
                    <a:pt x="38544" y="167898"/>
                    <a:pt x="38544" y="166488"/>
                    <a:pt x="38449" y="165098"/>
                  </a:cubicBezTo>
                  <a:cubicBezTo>
                    <a:pt x="38449" y="164526"/>
                    <a:pt x="38449" y="163764"/>
                    <a:pt x="39306" y="163860"/>
                  </a:cubicBezTo>
                  <a:lnTo>
                    <a:pt x="39782" y="163860"/>
                  </a:lnTo>
                  <a:cubicBezTo>
                    <a:pt x="40830" y="165574"/>
                    <a:pt x="39782" y="168051"/>
                    <a:pt x="40830" y="169956"/>
                  </a:cubicBezTo>
                  <a:cubicBezTo>
                    <a:pt x="41459" y="171099"/>
                    <a:pt x="42382" y="172051"/>
                    <a:pt x="43497" y="172718"/>
                  </a:cubicBezTo>
                  <a:cubicBezTo>
                    <a:pt x="44259" y="172718"/>
                    <a:pt x="45497" y="173385"/>
                    <a:pt x="45783" y="172718"/>
                  </a:cubicBezTo>
                  <a:cubicBezTo>
                    <a:pt x="45926" y="172385"/>
                    <a:pt x="45926" y="172004"/>
                    <a:pt x="45783" y="171670"/>
                  </a:cubicBezTo>
                  <a:cubicBezTo>
                    <a:pt x="45116" y="170242"/>
                    <a:pt x="44068" y="169003"/>
                    <a:pt x="43306" y="167574"/>
                  </a:cubicBezTo>
                  <a:cubicBezTo>
                    <a:pt x="42430" y="166222"/>
                    <a:pt x="42182" y="164555"/>
                    <a:pt x="42640" y="163003"/>
                  </a:cubicBezTo>
                  <a:cubicBezTo>
                    <a:pt x="43211" y="163003"/>
                    <a:pt x="44068" y="163003"/>
                    <a:pt x="44354" y="163955"/>
                  </a:cubicBezTo>
                  <a:cubicBezTo>
                    <a:pt x="44459" y="164707"/>
                    <a:pt x="44649" y="165441"/>
                    <a:pt x="44926" y="166145"/>
                  </a:cubicBezTo>
                  <a:cubicBezTo>
                    <a:pt x="44926" y="166145"/>
                    <a:pt x="44926" y="166145"/>
                    <a:pt x="44926" y="166145"/>
                  </a:cubicBezTo>
                  <a:cubicBezTo>
                    <a:pt x="44926" y="166145"/>
                    <a:pt x="45974" y="165479"/>
                    <a:pt x="45974" y="164812"/>
                  </a:cubicBezTo>
                  <a:cubicBezTo>
                    <a:pt x="45974" y="164146"/>
                    <a:pt x="45974" y="163098"/>
                    <a:pt x="46831" y="163003"/>
                  </a:cubicBezTo>
                  <a:cubicBezTo>
                    <a:pt x="47688" y="162907"/>
                    <a:pt x="47593" y="166336"/>
                    <a:pt x="47878" y="168146"/>
                  </a:cubicBezTo>
                  <a:cubicBezTo>
                    <a:pt x="48240" y="170803"/>
                    <a:pt x="49879" y="173118"/>
                    <a:pt x="52260" y="174337"/>
                  </a:cubicBezTo>
                  <a:cubicBezTo>
                    <a:pt x="52593" y="174480"/>
                    <a:pt x="52974" y="174480"/>
                    <a:pt x="53308" y="174337"/>
                  </a:cubicBezTo>
                  <a:cubicBezTo>
                    <a:pt x="54260" y="174337"/>
                    <a:pt x="54832" y="173289"/>
                    <a:pt x="54832" y="172432"/>
                  </a:cubicBezTo>
                  <a:cubicBezTo>
                    <a:pt x="54689" y="171537"/>
                    <a:pt x="54403" y="170660"/>
                    <a:pt x="53974" y="169860"/>
                  </a:cubicBezTo>
                  <a:cubicBezTo>
                    <a:pt x="53517" y="168698"/>
                    <a:pt x="53193" y="167479"/>
                    <a:pt x="53022" y="166241"/>
                  </a:cubicBezTo>
                  <a:cubicBezTo>
                    <a:pt x="53022" y="165003"/>
                    <a:pt x="53022" y="163479"/>
                    <a:pt x="54355" y="163193"/>
                  </a:cubicBezTo>
                  <a:cubicBezTo>
                    <a:pt x="55689" y="162907"/>
                    <a:pt x="56451" y="164050"/>
                    <a:pt x="56737" y="165098"/>
                  </a:cubicBezTo>
                  <a:cubicBezTo>
                    <a:pt x="56937" y="166184"/>
                    <a:pt x="57289" y="167251"/>
                    <a:pt x="57784" y="168241"/>
                  </a:cubicBezTo>
                  <a:cubicBezTo>
                    <a:pt x="58356" y="169194"/>
                    <a:pt x="59975" y="169480"/>
                    <a:pt x="60547" y="168241"/>
                  </a:cubicBezTo>
                  <a:cubicBezTo>
                    <a:pt x="60737" y="167851"/>
                    <a:pt x="60737" y="167394"/>
                    <a:pt x="60547" y="167003"/>
                  </a:cubicBezTo>
                  <a:cubicBezTo>
                    <a:pt x="60261" y="166108"/>
                    <a:pt x="59880" y="165241"/>
                    <a:pt x="59404" y="164431"/>
                  </a:cubicBezTo>
                  <a:cubicBezTo>
                    <a:pt x="58928" y="163574"/>
                    <a:pt x="58928" y="162526"/>
                    <a:pt x="59404" y="161669"/>
                  </a:cubicBezTo>
                  <a:cubicBezTo>
                    <a:pt x="59689" y="161050"/>
                    <a:pt x="60423" y="160774"/>
                    <a:pt x="61042" y="161059"/>
                  </a:cubicBezTo>
                  <a:cubicBezTo>
                    <a:pt x="61071" y="161069"/>
                    <a:pt x="61099" y="161088"/>
                    <a:pt x="61118" y="161098"/>
                  </a:cubicBezTo>
                  <a:cubicBezTo>
                    <a:pt x="61880" y="161098"/>
                    <a:pt x="62166" y="162240"/>
                    <a:pt x="62356" y="163003"/>
                  </a:cubicBezTo>
                  <a:lnTo>
                    <a:pt x="63499" y="168813"/>
                  </a:lnTo>
                  <a:cubicBezTo>
                    <a:pt x="63661" y="169727"/>
                    <a:pt x="63918" y="170623"/>
                    <a:pt x="64261" y="171480"/>
                  </a:cubicBezTo>
                  <a:cubicBezTo>
                    <a:pt x="64633" y="172356"/>
                    <a:pt x="65309" y="173071"/>
                    <a:pt x="66166" y="173480"/>
                  </a:cubicBezTo>
                  <a:cubicBezTo>
                    <a:pt x="66700" y="173766"/>
                    <a:pt x="67347" y="173766"/>
                    <a:pt x="67881" y="173480"/>
                  </a:cubicBezTo>
                  <a:cubicBezTo>
                    <a:pt x="68453" y="173299"/>
                    <a:pt x="68814" y="172737"/>
                    <a:pt x="68738" y="172146"/>
                  </a:cubicBezTo>
                  <a:cubicBezTo>
                    <a:pt x="68653" y="171642"/>
                    <a:pt x="68424" y="171185"/>
                    <a:pt x="68071" y="170813"/>
                  </a:cubicBezTo>
                  <a:cubicBezTo>
                    <a:pt x="67119" y="169641"/>
                    <a:pt x="66528" y="168222"/>
                    <a:pt x="66357" y="166718"/>
                  </a:cubicBezTo>
                  <a:cubicBezTo>
                    <a:pt x="66195" y="166108"/>
                    <a:pt x="66424" y="165469"/>
                    <a:pt x="66928" y="165098"/>
                  </a:cubicBezTo>
                  <a:cubicBezTo>
                    <a:pt x="67262" y="164965"/>
                    <a:pt x="67643" y="164965"/>
                    <a:pt x="67976" y="165098"/>
                  </a:cubicBezTo>
                  <a:cubicBezTo>
                    <a:pt x="68710" y="165698"/>
                    <a:pt x="69186" y="166546"/>
                    <a:pt x="69310" y="167479"/>
                  </a:cubicBezTo>
                  <a:cubicBezTo>
                    <a:pt x="69491" y="168384"/>
                    <a:pt x="69881" y="169232"/>
                    <a:pt x="70453" y="169956"/>
                  </a:cubicBezTo>
                  <a:cubicBezTo>
                    <a:pt x="71005" y="170699"/>
                    <a:pt x="72034" y="170908"/>
                    <a:pt x="72834" y="170432"/>
                  </a:cubicBezTo>
                  <a:cubicBezTo>
                    <a:pt x="73367" y="169918"/>
                    <a:pt x="73558" y="169137"/>
                    <a:pt x="73310" y="168432"/>
                  </a:cubicBezTo>
                  <a:cubicBezTo>
                    <a:pt x="73024" y="167774"/>
                    <a:pt x="72634" y="167165"/>
                    <a:pt x="72167" y="166622"/>
                  </a:cubicBezTo>
                  <a:cubicBezTo>
                    <a:pt x="70815" y="164774"/>
                    <a:pt x="69786" y="162717"/>
                    <a:pt x="69119" y="160526"/>
                  </a:cubicBezTo>
                  <a:cubicBezTo>
                    <a:pt x="69119" y="159764"/>
                    <a:pt x="69119" y="158812"/>
                    <a:pt x="69119" y="158526"/>
                  </a:cubicBezTo>
                  <a:cubicBezTo>
                    <a:pt x="69491" y="158259"/>
                    <a:pt x="69986" y="158259"/>
                    <a:pt x="70357" y="158526"/>
                  </a:cubicBezTo>
                  <a:cubicBezTo>
                    <a:pt x="70653" y="158897"/>
                    <a:pt x="70881" y="159316"/>
                    <a:pt x="71024" y="159764"/>
                  </a:cubicBezTo>
                  <a:cubicBezTo>
                    <a:pt x="71300" y="160545"/>
                    <a:pt x="71615" y="161307"/>
                    <a:pt x="71977" y="162050"/>
                  </a:cubicBezTo>
                  <a:cubicBezTo>
                    <a:pt x="72272" y="162936"/>
                    <a:pt x="72882" y="163679"/>
                    <a:pt x="73691" y="164146"/>
                  </a:cubicBezTo>
                  <a:cubicBezTo>
                    <a:pt x="74444" y="164631"/>
                    <a:pt x="75444" y="164412"/>
                    <a:pt x="75930" y="163660"/>
                  </a:cubicBezTo>
                  <a:cubicBezTo>
                    <a:pt x="75987" y="163574"/>
                    <a:pt x="76034" y="163479"/>
                    <a:pt x="76072" y="163383"/>
                  </a:cubicBezTo>
                  <a:cubicBezTo>
                    <a:pt x="76072" y="162621"/>
                    <a:pt x="76072" y="161860"/>
                    <a:pt x="75215" y="161098"/>
                  </a:cubicBezTo>
                  <a:cubicBezTo>
                    <a:pt x="74806" y="160517"/>
                    <a:pt x="74482" y="159869"/>
                    <a:pt x="74263" y="159192"/>
                  </a:cubicBezTo>
                  <a:cubicBezTo>
                    <a:pt x="74120" y="158821"/>
                    <a:pt x="74120" y="158421"/>
                    <a:pt x="74263" y="158049"/>
                  </a:cubicBezTo>
                  <a:cubicBezTo>
                    <a:pt x="75206" y="157469"/>
                    <a:pt x="76434" y="157764"/>
                    <a:pt x="77015" y="158697"/>
                  </a:cubicBezTo>
                  <a:cubicBezTo>
                    <a:pt x="77015" y="158707"/>
                    <a:pt x="77025" y="158707"/>
                    <a:pt x="77025" y="158716"/>
                  </a:cubicBezTo>
                  <a:cubicBezTo>
                    <a:pt x="77568" y="159602"/>
                    <a:pt x="77835" y="160631"/>
                    <a:pt x="77787" y="161669"/>
                  </a:cubicBezTo>
                  <a:cubicBezTo>
                    <a:pt x="77777" y="162745"/>
                    <a:pt x="77968" y="163812"/>
                    <a:pt x="78358" y="164812"/>
                  </a:cubicBezTo>
                  <a:lnTo>
                    <a:pt x="78930" y="165479"/>
                  </a:lnTo>
                  <a:cubicBezTo>
                    <a:pt x="79444" y="165708"/>
                    <a:pt x="80035" y="165708"/>
                    <a:pt x="80549" y="165479"/>
                  </a:cubicBezTo>
                  <a:cubicBezTo>
                    <a:pt x="80902" y="165308"/>
                    <a:pt x="81197" y="165041"/>
                    <a:pt x="81406" y="164717"/>
                  </a:cubicBezTo>
                  <a:cubicBezTo>
                    <a:pt x="82159" y="163593"/>
                    <a:pt x="82159" y="162126"/>
                    <a:pt x="81406" y="161002"/>
                  </a:cubicBezTo>
                  <a:cubicBezTo>
                    <a:pt x="80740" y="159859"/>
                    <a:pt x="79787" y="158907"/>
                    <a:pt x="79216" y="157669"/>
                  </a:cubicBezTo>
                  <a:cubicBezTo>
                    <a:pt x="78787" y="157069"/>
                    <a:pt x="78787" y="156268"/>
                    <a:pt x="79216" y="155668"/>
                  </a:cubicBezTo>
                  <a:cubicBezTo>
                    <a:pt x="79730" y="155192"/>
                    <a:pt x="80511" y="155192"/>
                    <a:pt x="81025" y="155668"/>
                  </a:cubicBezTo>
                  <a:cubicBezTo>
                    <a:pt x="81549" y="156154"/>
                    <a:pt x="81911" y="156783"/>
                    <a:pt x="82073" y="157478"/>
                  </a:cubicBezTo>
                  <a:cubicBezTo>
                    <a:pt x="82016" y="157926"/>
                    <a:pt x="82016" y="158373"/>
                    <a:pt x="82073" y="158812"/>
                  </a:cubicBezTo>
                  <a:cubicBezTo>
                    <a:pt x="82340" y="159221"/>
                    <a:pt x="82749" y="159526"/>
                    <a:pt x="83216" y="159669"/>
                  </a:cubicBezTo>
                  <a:cubicBezTo>
                    <a:pt x="84074" y="159669"/>
                    <a:pt x="84740" y="158716"/>
                    <a:pt x="84740" y="157859"/>
                  </a:cubicBezTo>
                  <a:cubicBezTo>
                    <a:pt x="84635" y="156954"/>
                    <a:pt x="84435" y="156059"/>
                    <a:pt x="84169" y="155192"/>
                  </a:cubicBezTo>
                  <a:cubicBezTo>
                    <a:pt x="84302" y="154744"/>
                    <a:pt x="84750" y="154458"/>
                    <a:pt x="85216" y="154525"/>
                  </a:cubicBezTo>
                  <a:cubicBezTo>
                    <a:pt x="85635" y="154306"/>
                    <a:pt x="86131" y="154306"/>
                    <a:pt x="86550" y="154525"/>
                  </a:cubicBezTo>
                  <a:cubicBezTo>
                    <a:pt x="86883" y="154868"/>
                    <a:pt x="87112" y="155297"/>
                    <a:pt x="87217" y="155764"/>
                  </a:cubicBezTo>
                  <a:cubicBezTo>
                    <a:pt x="87464" y="156859"/>
                    <a:pt x="87912" y="157888"/>
                    <a:pt x="88550" y="158812"/>
                  </a:cubicBezTo>
                  <a:cubicBezTo>
                    <a:pt x="89179" y="159802"/>
                    <a:pt x="90236" y="160440"/>
                    <a:pt x="91408" y="160526"/>
                  </a:cubicBezTo>
                  <a:cubicBezTo>
                    <a:pt x="92074" y="160602"/>
                    <a:pt x="92713" y="160259"/>
                    <a:pt x="93027" y="159669"/>
                  </a:cubicBezTo>
                  <a:cubicBezTo>
                    <a:pt x="93084" y="159383"/>
                    <a:pt x="93084" y="159097"/>
                    <a:pt x="93027" y="158812"/>
                  </a:cubicBezTo>
                  <a:cubicBezTo>
                    <a:pt x="92789" y="157326"/>
                    <a:pt x="92132" y="155935"/>
                    <a:pt x="91122" y="154811"/>
                  </a:cubicBezTo>
                  <a:cubicBezTo>
                    <a:pt x="90598" y="154239"/>
                    <a:pt x="90208" y="153554"/>
                    <a:pt x="89979" y="152811"/>
                  </a:cubicBezTo>
                  <a:cubicBezTo>
                    <a:pt x="89788" y="152315"/>
                    <a:pt x="90036" y="151773"/>
                    <a:pt x="90531" y="151582"/>
                  </a:cubicBezTo>
                  <a:cubicBezTo>
                    <a:pt x="90912" y="151439"/>
                    <a:pt x="91341" y="151544"/>
                    <a:pt x="91598" y="151858"/>
                  </a:cubicBezTo>
                  <a:cubicBezTo>
                    <a:pt x="91970" y="152182"/>
                    <a:pt x="92436" y="152382"/>
                    <a:pt x="92932" y="152430"/>
                  </a:cubicBezTo>
                  <a:cubicBezTo>
                    <a:pt x="92932" y="152430"/>
                    <a:pt x="93789" y="151953"/>
                    <a:pt x="93979" y="151477"/>
                  </a:cubicBezTo>
                  <a:cubicBezTo>
                    <a:pt x="94027" y="150973"/>
                    <a:pt x="94027" y="150458"/>
                    <a:pt x="93979" y="149953"/>
                  </a:cubicBezTo>
                  <a:cubicBezTo>
                    <a:pt x="93922" y="149610"/>
                    <a:pt x="93922" y="149248"/>
                    <a:pt x="93979" y="148905"/>
                  </a:cubicBezTo>
                  <a:cubicBezTo>
                    <a:pt x="93979" y="148239"/>
                    <a:pt x="94551" y="147572"/>
                    <a:pt x="95218" y="147477"/>
                  </a:cubicBezTo>
                  <a:cubicBezTo>
                    <a:pt x="95770" y="147505"/>
                    <a:pt x="96237" y="147896"/>
                    <a:pt x="96361" y="148429"/>
                  </a:cubicBezTo>
                  <a:cubicBezTo>
                    <a:pt x="96504" y="148924"/>
                    <a:pt x="96504" y="149458"/>
                    <a:pt x="96361" y="149953"/>
                  </a:cubicBezTo>
                  <a:cubicBezTo>
                    <a:pt x="96313" y="150458"/>
                    <a:pt x="96313" y="150973"/>
                    <a:pt x="96361" y="151477"/>
                  </a:cubicBezTo>
                  <a:cubicBezTo>
                    <a:pt x="96361" y="151477"/>
                    <a:pt x="96361" y="151477"/>
                    <a:pt x="96361" y="152049"/>
                  </a:cubicBezTo>
                  <a:cubicBezTo>
                    <a:pt x="96361" y="152620"/>
                    <a:pt x="96361" y="153001"/>
                    <a:pt x="97028" y="153096"/>
                  </a:cubicBezTo>
                  <a:cubicBezTo>
                    <a:pt x="97694" y="153192"/>
                    <a:pt x="98742" y="152430"/>
                    <a:pt x="99313" y="151477"/>
                  </a:cubicBezTo>
                  <a:cubicBezTo>
                    <a:pt x="99742" y="150344"/>
                    <a:pt x="99742" y="149087"/>
                    <a:pt x="99313" y="147953"/>
                  </a:cubicBezTo>
                  <a:cubicBezTo>
                    <a:pt x="99066" y="147410"/>
                    <a:pt x="99066" y="146782"/>
                    <a:pt x="99313" y="146239"/>
                  </a:cubicBezTo>
                  <a:cubicBezTo>
                    <a:pt x="99885" y="144619"/>
                    <a:pt x="100456" y="145096"/>
                    <a:pt x="100361" y="144238"/>
                  </a:cubicBezTo>
                  <a:cubicBezTo>
                    <a:pt x="100361" y="146429"/>
                    <a:pt x="101409" y="145667"/>
                    <a:pt x="101790" y="146524"/>
                  </a:cubicBezTo>
                  <a:cubicBezTo>
                    <a:pt x="102171" y="147381"/>
                    <a:pt x="101790" y="148429"/>
                    <a:pt x="101790" y="149287"/>
                  </a:cubicBezTo>
                  <a:cubicBezTo>
                    <a:pt x="101790" y="150144"/>
                    <a:pt x="101790" y="151573"/>
                    <a:pt x="102552" y="151763"/>
                  </a:cubicBezTo>
                  <a:cubicBezTo>
                    <a:pt x="103314" y="151953"/>
                    <a:pt x="103981" y="151192"/>
                    <a:pt x="104171" y="150430"/>
                  </a:cubicBezTo>
                  <a:cubicBezTo>
                    <a:pt x="104133" y="149667"/>
                    <a:pt x="104133" y="148905"/>
                    <a:pt x="104171" y="148144"/>
                  </a:cubicBezTo>
                  <a:cubicBezTo>
                    <a:pt x="104171" y="147381"/>
                    <a:pt x="105124" y="146715"/>
                    <a:pt x="105886" y="147095"/>
                  </a:cubicBezTo>
                  <a:cubicBezTo>
                    <a:pt x="106648" y="147477"/>
                    <a:pt x="106553" y="148810"/>
                    <a:pt x="105886" y="149763"/>
                  </a:cubicBezTo>
                  <a:lnTo>
                    <a:pt x="104552" y="152906"/>
                  </a:lnTo>
                  <a:cubicBezTo>
                    <a:pt x="104305" y="153449"/>
                    <a:pt x="104143" y="154030"/>
                    <a:pt x="104076" y="154621"/>
                  </a:cubicBezTo>
                  <a:cubicBezTo>
                    <a:pt x="104133" y="155259"/>
                    <a:pt x="104533" y="155801"/>
                    <a:pt x="105124" y="156049"/>
                  </a:cubicBezTo>
                  <a:cubicBezTo>
                    <a:pt x="105886" y="156049"/>
                    <a:pt x="106457" y="155478"/>
                    <a:pt x="106838" y="154906"/>
                  </a:cubicBezTo>
                  <a:cubicBezTo>
                    <a:pt x="107353" y="154030"/>
                    <a:pt x="107676" y="153058"/>
                    <a:pt x="107791" y="152049"/>
                  </a:cubicBezTo>
                  <a:cubicBezTo>
                    <a:pt x="107791" y="150906"/>
                    <a:pt x="108362" y="149287"/>
                    <a:pt x="109600" y="149191"/>
                  </a:cubicBezTo>
                  <a:cubicBezTo>
                    <a:pt x="110439" y="149287"/>
                    <a:pt x="111086" y="149972"/>
                    <a:pt x="111124" y="150810"/>
                  </a:cubicBezTo>
                  <a:cubicBezTo>
                    <a:pt x="111067" y="151629"/>
                    <a:pt x="110734" y="152401"/>
                    <a:pt x="110172" y="153001"/>
                  </a:cubicBezTo>
                  <a:cubicBezTo>
                    <a:pt x="109410" y="153954"/>
                    <a:pt x="108457" y="155097"/>
                    <a:pt x="108838" y="156240"/>
                  </a:cubicBezTo>
                  <a:cubicBezTo>
                    <a:pt x="109334" y="157106"/>
                    <a:pt x="110420" y="157430"/>
                    <a:pt x="111315" y="157002"/>
                  </a:cubicBezTo>
                  <a:cubicBezTo>
                    <a:pt x="111791" y="156773"/>
                    <a:pt x="112210" y="156450"/>
                    <a:pt x="112553" y="156049"/>
                  </a:cubicBezTo>
                  <a:cubicBezTo>
                    <a:pt x="110743" y="148334"/>
                    <a:pt x="107981" y="140714"/>
                    <a:pt x="105886" y="133094"/>
                  </a:cubicBezTo>
                  <a:cubicBezTo>
                    <a:pt x="100047" y="107205"/>
                    <a:pt x="97675" y="80650"/>
                    <a:pt x="98837" y="5413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7" name="Freeform: Shape 656">
              <a:extLst>
                <a:ext uri="{FF2B5EF4-FFF2-40B4-BE49-F238E27FC236}">
                  <a16:creationId xmlns:a16="http://schemas.microsoft.com/office/drawing/2014/main" xmlns="" id="{DCAFD641-21FB-9A62-1716-91EDB56400F8}"/>
                </a:ext>
              </a:extLst>
            </p:cNvPr>
            <p:cNvSpPr/>
            <p:nvPr/>
          </p:nvSpPr>
          <p:spPr>
            <a:xfrm>
              <a:off x="5147309" y="4445698"/>
              <a:ext cx="2762" cy="5333"/>
            </a:xfrm>
            <a:custGeom>
              <a:avLst/>
              <a:gdLst>
                <a:gd name="connsiteX0" fmla="*/ 444 w 2762"/>
                <a:gd name="connsiteY0" fmla="*/ 1792 h 5333"/>
                <a:gd name="connsiteX1" fmla="*/ -32 w 2762"/>
                <a:gd name="connsiteY1" fmla="*/ 3601 h 5333"/>
                <a:gd name="connsiteX2" fmla="*/ 1015 w 2762"/>
                <a:gd name="connsiteY2" fmla="*/ 4935 h 5333"/>
                <a:gd name="connsiteX3" fmla="*/ 2730 w 2762"/>
                <a:gd name="connsiteY3" fmla="*/ 3697 h 5333"/>
                <a:gd name="connsiteX4" fmla="*/ 2730 w 2762"/>
                <a:gd name="connsiteY4" fmla="*/ 3697 h 5333"/>
                <a:gd name="connsiteX5" fmla="*/ 1396 w 2762"/>
                <a:gd name="connsiteY5" fmla="*/ -399 h 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 h="5333">
                  <a:moveTo>
                    <a:pt x="444" y="1792"/>
                  </a:moveTo>
                  <a:cubicBezTo>
                    <a:pt x="139" y="2344"/>
                    <a:pt x="-23" y="2973"/>
                    <a:pt x="-32" y="3601"/>
                  </a:cubicBezTo>
                  <a:cubicBezTo>
                    <a:pt x="15" y="4220"/>
                    <a:pt x="425" y="4744"/>
                    <a:pt x="1015" y="4935"/>
                  </a:cubicBezTo>
                  <a:cubicBezTo>
                    <a:pt x="1778" y="4935"/>
                    <a:pt x="2349" y="4363"/>
                    <a:pt x="2730" y="3697"/>
                  </a:cubicBezTo>
                  <a:lnTo>
                    <a:pt x="2730" y="3697"/>
                  </a:lnTo>
                  <a:cubicBezTo>
                    <a:pt x="2730" y="2363"/>
                    <a:pt x="1778" y="1029"/>
                    <a:pt x="1396"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58" name="Freeform: Shape 657">
              <a:extLst>
                <a:ext uri="{FF2B5EF4-FFF2-40B4-BE49-F238E27FC236}">
                  <a16:creationId xmlns:a16="http://schemas.microsoft.com/office/drawing/2014/main" xmlns="" id="{7D985837-FC6A-67FD-375A-75C346BEF18B}"/>
                </a:ext>
              </a:extLst>
            </p:cNvPr>
            <p:cNvSpPr/>
            <p:nvPr/>
          </p:nvSpPr>
          <p:spPr>
            <a:xfrm>
              <a:off x="4943093" y="4320820"/>
              <a:ext cx="1524" cy="3624"/>
            </a:xfrm>
            <a:custGeom>
              <a:avLst/>
              <a:gdLst>
                <a:gd name="connsiteX0" fmla="*/ 1492 w 1524"/>
                <a:gd name="connsiteY0" fmla="*/ 2177 h 3624"/>
                <a:gd name="connsiteX1" fmla="*/ 825 w 1524"/>
                <a:gd name="connsiteY1" fmla="*/ -299 h 3624"/>
                <a:gd name="connsiteX2" fmla="*/ -32 w 1524"/>
                <a:gd name="connsiteY2" fmla="*/ -299 h 3624"/>
                <a:gd name="connsiteX3" fmla="*/ 1111 w 1524"/>
                <a:gd name="connsiteY3" fmla="*/ 3225 h 3624"/>
              </a:gdLst>
              <a:ahLst/>
              <a:cxnLst>
                <a:cxn ang="0">
                  <a:pos x="connsiteX0" y="connsiteY0"/>
                </a:cxn>
                <a:cxn ang="0">
                  <a:pos x="connsiteX1" y="connsiteY1"/>
                </a:cxn>
                <a:cxn ang="0">
                  <a:pos x="connsiteX2" y="connsiteY2"/>
                </a:cxn>
                <a:cxn ang="0">
                  <a:pos x="connsiteX3" y="connsiteY3"/>
                </a:cxn>
              </a:cxnLst>
              <a:rect l="l" t="t" r="r" b="b"/>
              <a:pathLst>
                <a:path w="1524" h="3624">
                  <a:moveTo>
                    <a:pt x="1492" y="2177"/>
                  </a:moveTo>
                  <a:cubicBezTo>
                    <a:pt x="1492" y="1225"/>
                    <a:pt x="1492" y="-108"/>
                    <a:pt x="825" y="-299"/>
                  </a:cubicBezTo>
                  <a:cubicBezTo>
                    <a:pt x="558" y="-432"/>
                    <a:pt x="234" y="-432"/>
                    <a:pt x="-32" y="-299"/>
                  </a:cubicBezTo>
                  <a:lnTo>
                    <a:pt x="1111" y="3225"/>
                  </a:lnTo>
                  <a:close/>
                </a:path>
              </a:pathLst>
            </a:custGeom>
            <a:solidFill>
              <a:srgbClr val="B4B4DA"/>
            </a:solidFill>
            <a:ln w="9525" cap="flat">
              <a:noFill/>
              <a:prstDash val="solid"/>
              <a:miter/>
            </a:ln>
          </p:spPr>
          <p:txBody>
            <a:bodyPr rtlCol="0" anchor="ctr"/>
            <a:lstStyle/>
            <a:p>
              <a:endParaRPr lang="en-IN"/>
            </a:p>
          </p:txBody>
        </p:sp>
        <p:sp>
          <p:nvSpPr>
            <p:cNvPr id="659" name="Freeform: Shape 658">
              <a:extLst>
                <a:ext uri="{FF2B5EF4-FFF2-40B4-BE49-F238E27FC236}">
                  <a16:creationId xmlns:a16="http://schemas.microsoft.com/office/drawing/2014/main" xmlns="" id="{4916AF20-70A7-1C6E-8CF1-7D016D2174C7}"/>
                </a:ext>
              </a:extLst>
            </p:cNvPr>
            <p:cNvSpPr/>
            <p:nvPr/>
          </p:nvSpPr>
          <p:spPr>
            <a:xfrm>
              <a:off x="4763641" y="4466177"/>
              <a:ext cx="2573" cy="3905"/>
            </a:xfrm>
            <a:custGeom>
              <a:avLst/>
              <a:gdLst>
                <a:gd name="connsiteX0" fmla="*/ 445 w 2573"/>
                <a:gd name="connsiteY0" fmla="*/ 363 h 3905"/>
                <a:gd name="connsiteX1" fmla="*/ -31 w 2573"/>
                <a:gd name="connsiteY1" fmla="*/ 2173 h 3905"/>
                <a:gd name="connsiteX2" fmla="*/ 922 w 2573"/>
                <a:gd name="connsiteY2" fmla="*/ 3507 h 3905"/>
                <a:gd name="connsiteX3" fmla="*/ 2541 w 2573"/>
                <a:gd name="connsiteY3" fmla="*/ 2554 h 3905"/>
                <a:gd name="connsiteX4" fmla="*/ 826 w 2573"/>
                <a:gd name="connsiteY4" fmla="*/ -399 h 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3" h="3905">
                  <a:moveTo>
                    <a:pt x="445" y="363"/>
                  </a:moveTo>
                  <a:cubicBezTo>
                    <a:pt x="141" y="915"/>
                    <a:pt x="-21" y="1544"/>
                    <a:pt x="-31" y="2173"/>
                  </a:cubicBezTo>
                  <a:cubicBezTo>
                    <a:pt x="-59" y="2783"/>
                    <a:pt x="341" y="3335"/>
                    <a:pt x="922" y="3507"/>
                  </a:cubicBezTo>
                  <a:cubicBezTo>
                    <a:pt x="1598" y="3516"/>
                    <a:pt x="2217" y="3144"/>
                    <a:pt x="2541" y="2554"/>
                  </a:cubicBezTo>
                  <a:lnTo>
                    <a:pt x="826"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60" name="Freeform: Shape 659">
              <a:extLst>
                <a:ext uri="{FF2B5EF4-FFF2-40B4-BE49-F238E27FC236}">
                  <a16:creationId xmlns:a16="http://schemas.microsoft.com/office/drawing/2014/main" xmlns="" id="{72DC855D-E32D-A15B-9033-A504494B6F42}"/>
                </a:ext>
              </a:extLst>
            </p:cNvPr>
            <p:cNvSpPr/>
            <p:nvPr/>
          </p:nvSpPr>
          <p:spPr>
            <a:xfrm>
              <a:off x="5045290" y="4291393"/>
              <a:ext cx="100781" cy="176795"/>
            </a:xfrm>
            <a:custGeom>
              <a:avLst/>
              <a:gdLst>
                <a:gd name="connsiteX0" fmla="*/ 15976 w 100781"/>
                <a:gd name="connsiteY0" fmla="*/ 161621 h 176795"/>
                <a:gd name="connsiteX1" fmla="*/ 17119 w 100781"/>
                <a:gd name="connsiteY1" fmla="*/ 160764 h 176795"/>
                <a:gd name="connsiteX2" fmla="*/ 16357 w 100781"/>
                <a:gd name="connsiteY2" fmla="*/ 165526 h 176795"/>
                <a:gd name="connsiteX3" fmla="*/ 15310 w 100781"/>
                <a:gd name="connsiteY3" fmla="*/ 167051 h 176795"/>
                <a:gd name="connsiteX4" fmla="*/ 15843 w 100781"/>
                <a:gd name="connsiteY4" fmla="*/ 168431 h 176795"/>
                <a:gd name="connsiteX5" fmla="*/ 15976 w 100781"/>
                <a:gd name="connsiteY5" fmla="*/ 168479 h 176795"/>
                <a:gd name="connsiteX6" fmla="*/ 16643 w 100781"/>
                <a:gd name="connsiteY6" fmla="*/ 168479 h 176795"/>
                <a:gd name="connsiteX7" fmla="*/ 19120 w 100781"/>
                <a:gd name="connsiteY7" fmla="*/ 165622 h 176795"/>
                <a:gd name="connsiteX8" fmla="*/ 20263 w 100781"/>
                <a:gd name="connsiteY8" fmla="*/ 162574 h 176795"/>
                <a:gd name="connsiteX9" fmla="*/ 18643 w 100781"/>
                <a:gd name="connsiteY9" fmla="*/ 169622 h 176795"/>
                <a:gd name="connsiteX10" fmla="*/ 17024 w 100781"/>
                <a:gd name="connsiteY10" fmla="*/ 171336 h 176795"/>
                <a:gd name="connsiteX11" fmla="*/ 17024 w 100781"/>
                <a:gd name="connsiteY11" fmla="*/ 173528 h 176795"/>
                <a:gd name="connsiteX12" fmla="*/ 18834 w 100781"/>
                <a:gd name="connsiteY12" fmla="*/ 173528 h 176795"/>
                <a:gd name="connsiteX13" fmla="*/ 22834 w 100781"/>
                <a:gd name="connsiteY13" fmla="*/ 170480 h 176795"/>
                <a:gd name="connsiteX14" fmla="*/ 23692 w 100781"/>
                <a:gd name="connsiteY14" fmla="*/ 165336 h 176795"/>
                <a:gd name="connsiteX15" fmla="*/ 24644 w 100781"/>
                <a:gd name="connsiteY15" fmla="*/ 163812 h 176795"/>
                <a:gd name="connsiteX16" fmla="*/ 26359 w 100781"/>
                <a:gd name="connsiteY16" fmla="*/ 165241 h 176795"/>
                <a:gd name="connsiteX17" fmla="*/ 25882 w 100781"/>
                <a:gd name="connsiteY17" fmla="*/ 167717 h 176795"/>
                <a:gd name="connsiteX18" fmla="*/ 26359 w 100781"/>
                <a:gd name="connsiteY18" fmla="*/ 170003 h 176795"/>
                <a:gd name="connsiteX19" fmla="*/ 29026 w 100781"/>
                <a:gd name="connsiteY19" fmla="*/ 170003 h 176795"/>
                <a:gd name="connsiteX20" fmla="*/ 30073 w 100781"/>
                <a:gd name="connsiteY20" fmla="*/ 167145 h 176795"/>
                <a:gd name="connsiteX21" fmla="*/ 30073 w 100781"/>
                <a:gd name="connsiteY21" fmla="*/ 165526 h 176795"/>
                <a:gd name="connsiteX22" fmla="*/ 30835 w 100781"/>
                <a:gd name="connsiteY22" fmla="*/ 171622 h 176795"/>
                <a:gd name="connsiteX23" fmla="*/ 30835 w 100781"/>
                <a:gd name="connsiteY23" fmla="*/ 173242 h 176795"/>
                <a:gd name="connsiteX24" fmla="*/ 31597 w 100781"/>
                <a:gd name="connsiteY24" fmla="*/ 174671 h 176795"/>
                <a:gd name="connsiteX25" fmla="*/ 32359 w 100781"/>
                <a:gd name="connsiteY25" fmla="*/ 174671 h 176795"/>
                <a:gd name="connsiteX26" fmla="*/ 34645 w 100781"/>
                <a:gd name="connsiteY26" fmla="*/ 171527 h 176795"/>
                <a:gd name="connsiteX27" fmla="*/ 34645 w 100781"/>
                <a:gd name="connsiteY27" fmla="*/ 167336 h 176795"/>
                <a:gd name="connsiteX28" fmla="*/ 35407 w 100781"/>
                <a:gd name="connsiteY28" fmla="*/ 166098 h 176795"/>
                <a:gd name="connsiteX29" fmla="*/ 36550 w 100781"/>
                <a:gd name="connsiteY29" fmla="*/ 172194 h 176795"/>
                <a:gd name="connsiteX30" fmla="*/ 39313 w 100781"/>
                <a:gd name="connsiteY30" fmla="*/ 174861 h 176795"/>
                <a:gd name="connsiteX31" fmla="*/ 41503 w 100781"/>
                <a:gd name="connsiteY31" fmla="*/ 174861 h 176795"/>
                <a:gd name="connsiteX32" fmla="*/ 41503 w 100781"/>
                <a:gd name="connsiteY32" fmla="*/ 173813 h 176795"/>
                <a:gd name="connsiteX33" fmla="*/ 39027 w 100781"/>
                <a:gd name="connsiteY33" fmla="*/ 169813 h 176795"/>
                <a:gd name="connsiteX34" fmla="*/ 38265 w 100781"/>
                <a:gd name="connsiteY34" fmla="*/ 165241 h 176795"/>
                <a:gd name="connsiteX35" fmla="*/ 39979 w 100781"/>
                <a:gd name="connsiteY35" fmla="*/ 166193 h 176795"/>
                <a:gd name="connsiteX36" fmla="*/ 40646 w 100781"/>
                <a:gd name="connsiteY36" fmla="*/ 168289 h 176795"/>
                <a:gd name="connsiteX37" fmla="*/ 40646 w 100781"/>
                <a:gd name="connsiteY37" fmla="*/ 168289 h 176795"/>
                <a:gd name="connsiteX38" fmla="*/ 41789 w 100781"/>
                <a:gd name="connsiteY38" fmla="*/ 166860 h 176795"/>
                <a:gd name="connsiteX39" fmla="*/ 42551 w 100781"/>
                <a:gd name="connsiteY39" fmla="*/ 165050 h 176795"/>
                <a:gd name="connsiteX40" fmla="*/ 43694 w 100781"/>
                <a:gd name="connsiteY40" fmla="*/ 170193 h 176795"/>
                <a:gd name="connsiteX41" fmla="*/ 48171 w 100781"/>
                <a:gd name="connsiteY41" fmla="*/ 176290 h 176795"/>
                <a:gd name="connsiteX42" fmla="*/ 49219 w 100781"/>
                <a:gd name="connsiteY42" fmla="*/ 176290 h 176795"/>
                <a:gd name="connsiteX43" fmla="*/ 50666 w 100781"/>
                <a:gd name="connsiteY43" fmla="*/ 174518 h 176795"/>
                <a:gd name="connsiteX44" fmla="*/ 50647 w 100781"/>
                <a:gd name="connsiteY44" fmla="*/ 174384 h 176795"/>
                <a:gd name="connsiteX45" fmla="*/ 49790 w 100781"/>
                <a:gd name="connsiteY45" fmla="*/ 171813 h 176795"/>
                <a:gd name="connsiteX46" fmla="*/ 48838 w 100781"/>
                <a:gd name="connsiteY46" fmla="*/ 168194 h 176795"/>
                <a:gd name="connsiteX47" fmla="*/ 50171 w 100781"/>
                <a:gd name="connsiteY47" fmla="*/ 165146 h 176795"/>
                <a:gd name="connsiteX48" fmla="*/ 52552 w 100781"/>
                <a:gd name="connsiteY48" fmla="*/ 166955 h 176795"/>
                <a:gd name="connsiteX49" fmla="*/ 53600 w 100781"/>
                <a:gd name="connsiteY49" fmla="*/ 170098 h 176795"/>
                <a:gd name="connsiteX50" fmla="*/ 56362 w 100781"/>
                <a:gd name="connsiteY50" fmla="*/ 170098 h 176795"/>
                <a:gd name="connsiteX51" fmla="*/ 56362 w 100781"/>
                <a:gd name="connsiteY51" fmla="*/ 168860 h 176795"/>
                <a:gd name="connsiteX52" fmla="*/ 55124 w 100781"/>
                <a:gd name="connsiteY52" fmla="*/ 166288 h 176795"/>
                <a:gd name="connsiteX53" fmla="*/ 55124 w 100781"/>
                <a:gd name="connsiteY53" fmla="*/ 163526 h 176795"/>
                <a:gd name="connsiteX54" fmla="*/ 56934 w 100781"/>
                <a:gd name="connsiteY54" fmla="*/ 162954 h 176795"/>
                <a:gd name="connsiteX55" fmla="*/ 58172 w 100781"/>
                <a:gd name="connsiteY55" fmla="*/ 164859 h 176795"/>
                <a:gd name="connsiteX56" fmla="*/ 59410 w 100781"/>
                <a:gd name="connsiteY56" fmla="*/ 170575 h 176795"/>
                <a:gd name="connsiteX57" fmla="*/ 60172 w 100781"/>
                <a:gd name="connsiteY57" fmla="*/ 173337 h 176795"/>
                <a:gd name="connsiteX58" fmla="*/ 62173 w 100781"/>
                <a:gd name="connsiteY58" fmla="*/ 175242 h 176795"/>
                <a:gd name="connsiteX59" fmla="*/ 63887 w 100781"/>
                <a:gd name="connsiteY59" fmla="*/ 175242 h 176795"/>
                <a:gd name="connsiteX60" fmla="*/ 64649 w 100781"/>
                <a:gd name="connsiteY60" fmla="*/ 173908 h 176795"/>
                <a:gd name="connsiteX61" fmla="*/ 63982 w 100781"/>
                <a:gd name="connsiteY61" fmla="*/ 172575 h 176795"/>
                <a:gd name="connsiteX62" fmla="*/ 62173 w 100781"/>
                <a:gd name="connsiteY62" fmla="*/ 168479 h 176795"/>
                <a:gd name="connsiteX63" fmla="*/ 62744 w 100781"/>
                <a:gd name="connsiteY63" fmla="*/ 166860 h 176795"/>
                <a:gd name="connsiteX64" fmla="*/ 63792 w 100781"/>
                <a:gd name="connsiteY64" fmla="*/ 166860 h 176795"/>
                <a:gd name="connsiteX65" fmla="*/ 65221 w 100781"/>
                <a:gd name="connsiteY65" fmla="*/ 169146 h 176795"/>
                <a:gd name="connsiteX66" fmla="*/ 66364 w 100781"/>
                <a:gd name="connsiteY66" fmla="*/ 171622 h 176795"/>
                <a:gd name="connsiteX67" fmla="*/ 68840 w 100781"/>
                <a:gd name="connsiteY67" fmla="*/ 172099 h 176795"/>
                <a:gd name="connsiteX68" fmla="*/ 68840 w 100781"/>
                <a:gd name="connsiteY68" fmla="*/ 170098 h 176795"/>
                <a:gd name="connsiteX69" fmla="*/ 67697 w 100781"/>
                <a:gd name="connsiteY69" fmla="*/ 168289 h 176795"/>
                <a:gd name="connsiteX70" fmla="*/ 64554 w 100781"/>
                <a:gd name="connsiteY70" fmla="*/ 162193 h 176795"/>
                <a:gd name="connsiteX71" fmla="*/ 64554 w 100781"/>
                <a:gd name="connsiteY71" fmla="*/ 160192 h 176795"/>
                <a:gd name="connsiteX72" fmla="*/ 65887 w 100781"/>
                <a:gd name="connsiteY72" fmla="*/ 160192 h 176795"/>
                <a:gd name="connsiteX73" fmla="*/ 66554 w 100781"/>
                <a:gd name="connsiteY73" fmla="*/ 161431 h 176795"/>
                <a:gd name="connsiteX74" fmla="*/ 67507 w 100781"/>
                <a:gd name="connsiteY74" fmla="*/ 163717 h 176795"/>
                <a:gd name="connsiteX75" fmla="*/ 69316 w 100781"/>
                <a:gd name="connsiteY75" fmla="*/ 165812 h 176795"/>
                <a:gd name="connsiteX76" fmla="*/ 71526 w 100781"/>
                <a:gd name="connsiteY76" fmla="*/ 165202 h 176795"/>
                <a:gd name="connsiteX77" fmla="*/ 71602 w 100781"/>
                <a:gd name="connsiteY77" fmla="*/ 165050 h 176795"/>
                <a:gd name="connsiteX78" fmla="*/ 70745 w 100781"/>
                <a:gd name="connsiteY78" fmla="*/ 162764 h 176795"/>
                <a:gd name="connsiteX79" fmla="*/ 69793 w 100781"/>
                <a:gd name="connsiteY79" fmla="*/ 160764 h 176795"/>
                <a:gd name="connsiteX80" fmla="*/ 69793 w 100781"/>
                <a:gd name="connsiteY80" fmla="*/ 159716 h 176795"/>
                <a:gd name="connsiteX81" fmla="*/ 69793 w 100781"/>
                <a:gd name="connsiteY81" fmla="*/ 159240 h 176795"/>
                <a:gd name="connsiteX82" fmla="*/ 72555 w 100781"/>
                <a:gd name="connsiteY82" fmla="*/ 159907 h 176795"/>
                <a:gd name="connsiteX83" fmla="*/ 73412 w 100781"/>
                <a:gd name="connsiteY83" fmla="*/ 162860 h 176795"/>
                <a:gd name="connsiteX84" fmla="*/ 73984 w 100781"/>
                <a:gd name="connsiteY84" fmla="*/ 166002 h 176795"/>
                <a:gd name="connsiteX85" fmla="*/ 74555 w 100781"/>
                <a:gd name="connsiteY85" fmla="*/ 166574 h 176795"/>
                <a:gd name="connsiteX86" fmla="*/ 76174 w 100781"/>
                <a:gd name="connsiteY86" fmla="*/ 166574 h 176795"/>
                <a:gd name="connsiteX87" fmla="*/ 77032 w 100781"/>
                <a:gd name="connsiteY87" fmla="*/ 165812 h 176795"/>
                <a:gd name="connsiteX88" fmla="*/ 77032 w 100781"/>
                <a:gd name="connsiteY88" fmla="*/ 162097 h 176795"/>
                <a:gd name="connsiteX89" fmla="*/ 74841 w 100781"/>
                <a:gd name="connsiteY89" fmla="*/ 158764 h 176795"/>
                <a:gd name="connsiteX90" fmla="*/ 74841 w 100781"/>
                <a:gd name="connsiteY90" fmla="*/ 156763 h 176795"/>
                <a:gd name="connsiteX91" fmla="*/ 76746 w 100781"/>
                <a:gd name="connsiteY91" fmla="*/ 156763 h 176795"/>
                <a:gd name="connsiteX92" fmla="*/ 77698 w 100781"/>
                <a:gd name="connsiteY92" fmla="*/ 158478 h 176795"/>
                <a:gd name="connsiteX93" fmla="*/ 78175 w 100781"/>
                <a:gd name="connsiteY93" fmla="*/ 159812 h 176795"/>
                <a:gd name="connsiteX94" fmla="*/ 79318 w 100781"/>
                <a:gd name="connsiteY94" fmla="*/ 160668 h 176795"/>
                <a:gd name="connsiteX95" fmla="*/ 80842 w 100781"/>
                <a:gd name="connsiteY95" fmla="*/ 158859 h 176795"/>
                <a:gd name="connsiteX96" fmla="*/ 80270 w 100781"/>
                <a:gd name="connsiteY96" fmla="*/ 156192 h 176795"/>
                <a:gd name="connsiteX97" fmla="*/ 81223 w 100781"/>
                <a:gd name="connsiteY97" fmla="*/ 155430 h 176795"/>
                <a:gd name="connsiteX98" fmla="*/ 82651 w 100781"/>
                <a:gd name="connsiteY98" fmla="*/ 155430 h 176795"/>
                <a:gd name="connsiteX99" fmla="*/ 83223 w 100781"/>
                <a:gd name="connsiteY99" fmla="*/ 156668 h 176795"/>
                <a:gd name="connsiteX100" fmla="*/ 84652 w 100781"/>
                <a:gd name="connsiteY100" fmla="*/ 159812 h 176795"/>
                <a:gd name="connsiteX101" fmla="*/ 87604 w 100781"/>
                <a:gd name="connsiteY101" fmla="*/ 161431 h 176795"/>
                <a:gd name="connsiteX102" fmla="*/ 89224 w 100781"/>
                <a:gd name="connsiteY102" fmla="*/ 160573 h 176795"/>
                <a:gd name="connsiteX103" fmla="*/ 89224 w 100781"/>
                <a:gd name="connsiteY103" fmla="*/ 159716 h 176795"/>
                <a:gd name="connsiteX104" fmla="*/ 87223 w 100781"/>
                <a:gd name="connsiteY104" fmla="*/ 155716 h 176795"/>
                <a:gd name="connsiteX105" fmla="*/ 85985 w 100781"/>
                <a:gd name="connsiteY105" fmla="*/ 153715 h 176795"/>
                <a:gd name="connsiteX106" fmla="*/ 85985 w 100781"/>
                <a:gd name="connsiteY106" fmla="*/ 152477 h 176795"/>
                <a:gd name="connsiteX107" fmla="*/ 87319 w 100781"/>
                <a:gd name="connsiteY107" fmla="*/ 152477 h 176795"/>
                <a:gd name="connsiteX108" fmla="*/ 88557 w 100781"/>
                <a:gd name="connsiteY108" fmla="*/ 153049 h 176795"/>
                <a:gd name="connsiteX109" fmla="*/ 89605 w 100781"/>
                <a:gd name="connsiteY109" fmla="*/ 152096 h 176795"/>
                <a:gd name="connsiteX110" fmla="*/ 89605 w 100781"/>
                <a:gd name="connsiteY110" fmla="*/ 150572 h 176795"/>
                <a:gd name="connsiteX111" fmla="*/ 89605 w 100781"/>
                <a:gd name="connsiteY111" fmla="*/ 149524 h 176795"/>
                <a:gd name="connsiteX112" fmla="*/ 90843 w 100781"/>
                <a:gd name="connsiteY112" fmla="*/ 148095 h 176795"/>
                <a:gd name="connsiteX113" fmla="*/ 91986 w 100781"/>
                <a:gd name="connsiteY113" fmla="*/ 148953 h 176795"/>
                <a:gd name="connsiteX114" fmla="*/ 91986 w 100781"/>
                <a:gd name="connsiteY114" fmla="*/ 150572 h 176795"/>
                <a:gd name="connsiteX115" fmla="*/ 91986 w 100781"/>
                <a:gd name="connsiteY115" fmla="*/ 152096 h 176795"/>
                <a:gd name="connsiteX116" fmla="*/ 92653 w 100781"/>
                <a:gd name="connsiteY116" fmla="*/ 153239 h 176795"/>
                <a:gd name="connsiteX117" fmla="*/ 94843 w 100781"/>
                <a:gd name="connsiteY117" fmla="*/ 151525 h 176795"/>
                <a:gd name="connsiteX118" fmla="*/ 94843 w 100781"/>
                <a:gd name="connsiteY118" fmla="*/ 148095 h 176795"/>
                <a:gd name="connsiteX119" fmla="*/ 94843 w 100781"/>
                <a:gd name="connsiteY119" fmla="*/ 146381 h 176795"/>
                <a:gd name="connsiteX120" fmla="*/ 95986 w 100781"/>
                <a:gd name="connsiteY120" fmla="*/ 144286 h 176795"/>
                <a:gd name="connsiteX121" fmla="*/ 97415 w 100781"/>
                <a:gd name="connsiteY121" fmla="*/ 146572 h 176795"/>
                <a:gd name="connsiteX122" fmla="*/ 97415 w 100781"/>
                <a:gd name="connsiteY122" fmla="*/ 149334 h 176795"/>
                <a:gd name="connsiteX123" fmla="*/ 98177 w 100781"/>
                <a:gd name="connsiteY123" fmla="*/ 151810 h 176795"/>
                <a:gd name="connsiteX124" fmla="*/ 99796 w 100781"/>
                <a:gd name="connsiteY124" fmla="*/ 150477 h 176795"/>
                <a:gd name="connsiteX125" fmla="*/ 99796 w 100781"/>
                <a:gd name="connsiteY125" fmla="*/ 148191 h 176795"/>
                <a:gd name="connsiteX126" fmla="*/ 100749 w 100781"/>
                <a:gd name="connsiteY126" fmla="*/ 147048 h 176795"/>
                <a:gd name="connsiteX127" fmla="*/ 99796 w 100781"/>
                <a:gd name="connsiteY127" fmla="*/ 133713 h 176795"/>
                <a:gd name="connsiteX128" fmla="*/ 96177 w 100781"/>
                <a:gd name="connsiteY128" fmla="*/ 16746 h 176795"/>
                <a:gd name="connsiteX129" fmla="*/ 96177 w 100781"/>
                <a:gd name="connsiteY129" fmla="*/ 14936 h 176795"/>
                <a:gd name="connsiteX130" fmla="*/ 96177 w 100781"/>
                <a:gd name="connsiteY130" fmla="*/ 14936 h 176795"/>
                <a:gd name="connsiteX131" fmla="*/ 94939 w 100781"/>
                <a:gd name="connsiteY131" fmla="*/ 14365 h 176795"/>
                <a:gd name="connsiteX132" fmla="*/ 93891 w 100781"/>
                <a:gd name="connsiteY132" fmla="*/ 15412 h 176795"/>
                <a:gd name="connsiteX133" fmla="*/ 93891 w 100781"/>
                <a:gd name="connsiteY133" fmla="*/ 16937 h 176795"/>
                <a:gd name="connsiteX134" fmla="*/ 93891 w 100781"/>
                <a:gd name="connsiteY134" fmla="*/ 17889 h 176795"/>
                <a:gd name="connsiteX135" fmla="*/ 92653 w 100781"/>
                <a:gd name="connsiteY135" fmla="*/ 19318 h 176795"/>
                <a:gd name="connsiteX136" fmla="*/ 91510 w 100781"/>
                <a:gd name="connsiteY136" fmla="*/ 18460 h 176795"/>
                <a:gd name="connsiteX137" fmla="*/ 91510 w 100781"/>
                <a:gd name="connsiteY137" fmla="*/ 16937 h 176795"/>
                <a:gd name="connsiteX138" fmla="*/ 91510 w 100781"/>
                <a:gd name="connsiteY138" fmla="*/ 15412 h 176795"/>
                <a:gd name="connsiteX139" fmla="*/ 91510 w 100781"/>
                <a:gd name="connsiteY139" fmla="*/ 14841 h 176795"/>
                <a:gd name="connsiteX140" fmla="*/ 90843 w 100781"/>
                <a:gd name="connsiteY140" fmla="*/ 13793 h 176795"/>
                <a:gd name="connsiteX141" fmla="*/ 88652 w 100781"/>
                <a:gd name="connsiteY141" fmla="*/ 15412 h 176795"/>
                <a:gd name="connsiteX142" fmla="*/ 88652 w 100781"/>
                <a:gd name="connsiteY142" fmla="*/ 18936 h 176795"/>
                <a:gd name="connsiteX143" fmla="*/ 88652 w 100781"/>
                <a:gd name="connsiteY143" fmla="*/ 20651 h 176795"/>
                <a:gd name="connsiteX144" fmla="*/ 87604 w 100781"/>
                <a:gd name="connsiteY144" fmla="*/ 22651 h 176795"/>
                <a:gd name="connsiteX145" fmla="*/ 86176 w 100781"/>
                <a:gd name="connsiteY145" fmla="*/ 20365 h 176795"/>
                <a:gd name="connsiteX146" fmla="*/ 86176 w 100781"/>
                <a:gd name="connsiteY146" fmla="*/ 17603 h 176795"/>
                <a:gd name="connsiteX147" fmla="*/ 85414 w 100781"/>
                <a:gd name="connsiteY147" fmla="*/ 15127 h 176795"/>
                <a:gd name="connsiteX148" fmla="*/ 83794 w 100781"/>
                <a:gd name="connsiteY148" fmla="*/ 16460 h 176795"/>
                <a:gd name="connsiteX149" fmla="*/ 83794 w 100781"/>
                <a:gd name="connsiteY149" fmla="*/ 18842 h 176795"/>
                <a:gd name="connsiteX150" fmla="*/ 82080 w 100781"/>
                <a:gd name="connsiteY150" fmla="*/ 19985 h 176795"/>
                <a:gd name="connsiteX151" fmla="*/ 82080 w 100781"/>
                <a:gd name="connsiteY151" fmla="*/ 17222 h 176795"/>
                <a:gd name="connsiteX152" fmla="*/ 83318 w 100781"/>
                <a:gd name="connsiteY152" fmla="*/ 14079 h 176795"/>
                <a:gd name="connsiteX153" fmla="*/ 83318 w 100781"/>
                <a:gd name="connsiteY153" fmla="*/ 12269 h 176795"/>
                <a:gd name="connsiteX154" fmla="*/ 82366 w 100781"/>
                <a:gd name="connsiteY154" fmla="*/ 11031 h 176795"/>
                <a:gd name="connsiteX155" fmla="*/ 80746 w 100781"/>
                <a:gd name="connsiteY155" fmla="*/ 12174 h 176795"/>
                <a:gd name="connsiteX156" fmla="*/ 79699 w 100781"/>
                <a:gd name="connsiteY156" fmla="*/ 14936 h 176795"/>
                <a:gd name="connsiteX157" fmla="*/ 78079 w 100781"/>
                <a:gd name="connsiteY157" fmla="*/ 17793 h 176795"/>
                <a:gd name="connsiteX158" fmla="*/ 76555 w 100781"/>
                <a:gd name="connsiteY158" fmla="*/ 16270 h 176795"/>
                <a:gd name="connsiteX159" fmla="*/ 77413 w 100781"/>
                <a:gd name="connsiteY159" fmla="*/ 13984 h 176795"/>
                <a:gd name="connsiteX160" fmla="*/ 78651 w 100781"/>
                <a:gd name="connsiteY160" fmla="*/ 10840 h 176795"/>
                <a:gd name="connsiteX161" fmla="*/ 76270 w 100781"/>
                <a:gd name="connsiteY161" fmla="*/ 10078 h 176795"/>
                <a:gd name="connsiteX162" fmla="*/ 74555 w 100781"/>
                <a:gd name="connsiteY162" fmla="*/ 12174 h 176795"/>
                <a:gd name="connsiteX163" fmla="*/ 73507 w 100781"/>
                <a:gd name="connsiteY163" fmla="*/ 14841 h 176795"/>
                <a:gd name="connsiteX164" fmla="*/ 72460 w 100781"/>
                <a:gd name="connsiteY164" fmla="*/ 15698 h 176795"/>
                <a:gd name="connsiteX165" fmla="*/ 73126 w 100781"/>
                <a:gd name="connsiteY165" fmla="*/ 10936 h 176795"/>
                <a:gd name="connsiteX166" fmla="*/ 74174 w 100781"/>
                <a:gd name="connsiteY166" fmla="*/ 9411 h 176795"/>
                <a:gd name="connsiteX167" fmla="*/ 73536 w 100781"/>
                <a:gd name="connsiteY167" fmla="*/ 7925 h 176795"/>
                <a:gd name="connsiteX168" fmla="*/ 73412 w 100781"/>
                <a:gd name="connsiteY168" fmla="*/ 7888 h 176795"/>
                <a:gd name="connsiteX169" fmla="*/ 72841 w 100781"/>
                <a:gd name="connsiteY169" fmla="*/ 7888 h 176795"/>
                <a:gd name="connsiteX170" fmla="*/ 70364 w 100781"/>
                <a:gd name="connsiteY170" fmla="*/ 10745 h 176795"/>
                <a:gd name="connsiteX171" fmla="*/ 69316 w 100781"/>
                <a:gd name="connsiteY171" fmla="*/ 13793 h 176795"/>
                <a:gd name="connsiteX172" fmla="*/ 70840 w 100781"/>
                <a:gd name="connsiteY172" fmla="*/ 6649 h 176795"/>
                <a:gd name="connsiteX173" fmla="*/ 72460 w 100781"/>
                <a:gd name="connsiteY173" fmla="*/ 4935 h 176795"/>
                <a:gd name="connsiteX174" fmla="*/ 72460 w 100781"/>
                <a:gd name="connsiteY174" fmla="*/ 2839 h 176795"/>
                <a:gd name="connsiteX175" fmla="*/ 70745 w 100781"/>
                <a:gd name="connsiteY175" fmla="*/ 2363 h 176795"/>
                <a:gd name="connsiteX176" fmla="*/ 66840 w 100781"/>
                <a:gd name="connsiteY176" fmla="*/ 5411 h 176795"/>
                <a:gd name="connsiteX177" fmla="*/ 65983 w 100781"/>
                <a:gd name="connsiteY177" fmla="*/ 10554 h 176795"/>
                <a:gd name="connsiteX178" fmla="*/ 65125 w 100781"/>
                <a:gd name="connsiteY178" fmla="*/ 12174 h 176795"/>
                <a:gd name="connsiteX179" fmla="*/ 63420 w 100781"/>
                <a:gd name="connsiteY179" fmla="*/ 10860 h 176795"/>
                <a:gd name="connsiteX180" fmla="*/ 63411 w 100781"/>
                <a:gd name="connsiteY180" fmla="*/ 10745 h 176795"/>
                <a:gd name="connsiteX181" fmla="*/ 63411 w 100781"/>
                <a:gd name="connsiteY181" fmla="*/ 8268 h 176795"/>
                <a:gd name="connsiteX182" fmla="*/ 63411 w 100781"/>
                <a:gd name="connsiteY182" fmla="*/ 5983 h 176795"/>
                <a:gd name="connsiteX183" fmla="*/ 60744 w 100781"/>
                <a:gd name="connsiteY183" fmla="*/ 5983 h 176795"/>
                <a:gd name="connsiteX184" fmla="*/ 59791 w 100781"/>
                <a:gd name="connsiteY184" fmla="*/ 8840 h 176795"/>
                <a:gd name="connsiteX185" fmla="*/ 59791 w 100781"/>
                <a:gd name="connsiteY185" fmla="*/ 10460 h 176795"/>
                <a:gd name="connsiteX186" fmla="*/ 58934 w 100781"/>
                <a:gd name="connsiteY186" fmla="*/ 4363 h 176795"/>
                <a:gd name="connsiteX187" fmla="*/ 58934 w 100781"/>
                <a:gd name="connsiteY187" fmla="*/ 2744 h 176795"/>
                <a:gd name="connsiteX188" fmla="*/ 58172 w 100781"/>
                <a:gd name="connsiteY188" fmla="*/ 1315 h 176795"/>
                <a:gd name="connsiteX189" fmla="*/ 57410 w 100781"/>
                <a:gd name="connsiteY189" fmla="*/ 1315 h 176795"/>
                <a:gd name="connsiteX190" fmla="*/ 55219 w 100781"/>
                <a:gd name="connsiteY190" fmla="*/ 4459 h 176795"/>
                <a:gd name="connsiteX191" fmla="*/ 55219 w 100781"/>
                <a:gd name="connsiteY191" fmla="*/ 8650 h 176795"/>
                <a:gd name="connsiteX192" fmla="*/ 54457 w 100781"/>
                <a:gd name="connsiteY192" fmla="*/ 9888 h 176795"/>
                <a:gd name="connsiteX193" fmla="*/ 53981 w 100781"/>
                <a:gd name="connsiteY193" fmla="*/ 9888 h 176795"/>
                <a:gd name="connsiteX194" fmla="*/ 52838 w 100781"/>
                <a:gd name="connsiteY194" fmla="*/ 3792 h 176795"/>
                <a:gd name="connsiteX195" fmla="*/ 50171 w 100781"/>
                <a:gd name="connsiteY195" fmla="*/ 1125 h 176795"/>
                <a:gd name="connsiteX196" fmla="*/ 47980 w 100781"/>
                <a:gd name="connsiteY196" fmla="*/ 1125 h 176795"/>
                <a:gd name="connsiteX197" fmla="*/ 47980 w 100781"/>
                <a:gd name="connsiteY197" fmla="*/ 2078 h 176795"/>
                <a:gd name="connsiteX198" fmla="*/ 50457 w 100781"/>
                <a:gd name="connsiteY198" fmla="*/ 6173 h 176795"/>
                <a:gd name="connsiteX199" fmla="*/ 51219 w 100781"/>
                <a:gd name="connsiteY199" fmla="*/ 10745 h 176795"/>
                <a:gd name="connsiteX200" fmla="*/ 49504 w 100781"/>
                <a:gd name="connsiteY200" fmla="*/ 9793 h 176795"/>
                <a:gd name="connsiteX201" fmla="*/ 48838 w 100781"/>
                <a:gd name="connsiteY201" fmla="*/ 7697 h 176795"/>
                <a:gd name="connsiteX202" fmla="*/ 48838 w 100781"/>
                <a:gd name="connsiteY202" fmla="*/ 7697 h 176795"/>
                <a:gd name="connsiteX203" fmla="*/ 47790 w 100781"/>
                <a:gd name="connsiteY203" fmla="*/ 9126 h 176795"/>
                <a:gd name="connsiteX204" fmla="*/ 47028 w 100781"/>
                <a:gd name="connsiteY204" fmla="*/ 10936 h 176795"/>
                <a:gd name="connsiteX205" fmla="*/ 45885 w 100781"/>
                <a:gd name="connsiteY205" fmla="*/ 5792 h 176795"/>
                <a:gd name="connsiteX206" fmla="*/ 41599 w 100781"/>
                <a:gd name="connsiteY206" fmla="*/ -399 h 176795"/>
                <a:gd name="connsiteX207" fmla="*/ 40456 w 100781"/>
                <a:gd name="connsiteY207" fmla="*/ -399 h 176795"/>
                <a:gd name="connsiteX208" fmla="*/ 39122 w 100781"/>
                <a:gd name="connsiteY208" fmla="*/ 1601 h 176795"/>
                <a:gd name="connsiteX209" fmla="*/ 39884 w 100781"/>
                <a:gd name="connsiteY209" fmla="*/ 4173 h 176795"/>
                <a:gd name="connsiteX210" fmla="*/ 40837 w 100781"/>
                <a:gd name="connsiteY210" fmla="*/ 7792 h 176795"/>
                <a:gd name="connsiteX211" fmla="*/ 39598 w 100781"/>
                <a:gd name="connsiteY211" fmla="*/ 10840 h 176795"/>
                <a:gd name="connsiteX212" fmla="*/ 37217 w 100781"/>
                <a:gd name="connsiteY212" fmla="*/ 8935 h 176795"/>
                <a:gd name="connsiteX213" fmla="*/ 36265 w 100781"/>
                <a:gd name="connsiteY213" fmla="*/ 5792 h 176795"/>
                <a:gd name="connsiteX214" fmla="*/ 33502 w 100781"/>
                <a:gd name="connsiteY214" fmla="*/ 5792 h 176795"/>
                <a:gd name="connsiteX215" fmla="*/ 33502 w 100781"/>
                <a:gd name="connsiteY215" fmla="*/ 7030 h 176795"/>
                <a:gd name="connsiteX216" fmla="*/ 34741 w 100781"/>
                <a:gd name="connsiteY216" fmla="*/ 9602 h 176795"/>
                <a:gd name="connsiteX217" fmla="*/ 34741 w 100781"/>
                <a:gd name="connsiteY217" fmla="*/ 12269 h 176795"/>
                <a:gd name="connsiteX218" fmla="*/ 33026 w 100781"/>
                <a:gd name="connsiteY218" fmla="*/ 12936 h 176795"/>
                <a:gd name="connsiteX219" fmla="*/ 31788 w 100781"/>
                <a:gd name="connsiteY219" fmla="*/ 11031 h 176795"/>
                <a:gd name="connsiteX220" fmla="*/ 30645 w 100781"/>
                <a:gd name="connsiteY220" fmla="*/ 5220 h 176795"/>
                <a:gd name="connsiteX221" fmla="*/ 29883 w 100781"/>
                <a:gd name="connsiteY221" fmla="*/ 2554 h 176795"/>
                <a:gd name="connsiteX222" fmla="*/ 27978 w 100781"/>
                <a:gd name="connsiteY222" fmla="*/ 553 h 176795"/>
                <a:gd name="connsiteX223" fmla="*/ 26263 w 100781"/>
                <a:gd name="connsiteY223" fmla="*/ 553 h 176795"/>
                <a:gd name="connsiteX224" fmla="*/ 25501 w 100781"/>
                <a:gd name="connsiteY224" fmla="*/ 1982 h 176795"/>
                <a:gd name="connsiteX225" fmla="*/ 26168 w 100781"/>
                <a:gd name="connsiteY225" fmla="*/ 3316 h 176795"/>
                <a:gd name="connsiteX226" fmla="*/ 27883 w 100781"/>
                <a:gd name="connsiteY226" fmla="*/ 7316 h 176795"/>
                <a:gd name="connsiteX227" fmla="*/ 27406 w 100781"/>
                <a:gd name="connsiteY227" fmla="*/ 8935 h 176795"/>
                <a:gd name="connsiteX228" fmla="*/ 26359 w 100781"/>
                <a:gd name="connsiteY228" fmla="*/ 8935 h 176795"/>
                <a:gd name="connsiteX229" fmla="*/ 24930 w 100781"/>
                <a:gd name="connsiteY229" fmla="*/ 6649 h 176795"/>
                <a:gd name="connsiteX230" fmla="*/ 23882 w 100781"/>
                <a:gd name="connsiteY230" fmla="*/ 4173 h 176795"/>
                <a:gd name="connsiteX231" fmla="*/ 21501 w 100781"/>
                <a:gd name="connsiteY231" fmla="*/ 4173 h 176795"/>
                <a:gd name="connsiteX232" fmla="*/ 21501 w 100781"/>
                <a:gd name="connsiteY232" fmla="*/ 6078 h 176795"/>
                <a:gd name="connsiteX233" fmla="*/ 22549 w 100781"/>
                <a:gd name="connsiteY233" fmla="*/ 7888 h 176795"/>
                <a:gd name="connsiteX234" fmla="*/ 25597 w 100781"/>
                <a:gd name="connsiteY234" fmla="*/ 13984 h 176795"/>
                <a:gd name="connsiteX235" fmla="*/ 25597 w 100781"/>
                <a:gd name="connsiteY235" fmla="*/ 15984 h 176795"/>
                <a:gd name="connsiteX236" fmla="*/ 24263 w 100781"/>
                <a:gd name="connsiteY236" fmla="*/ 15984 h 176795"/>
                <a:gd name="connsiteX237" fmla="*/ 23692 w 100781"/>
                <a:gd name="connsiteY237" fmla="*/ 14651 h 176795"/>
                <a:gd name="connsiteX238" fmla="*/ 22739 w 100781"/>
                <a:gd name="connsiteY238" fmla="*/ 12459 h 176795"/>
                <a:gd name="connsiteX239" fmla="*/ 21025 w 100781"/>
                <a:gd name="connsiteY239" fmla="*/ 10269 h 176795"/>
                <a:gd name="connsiteX240" fmla="*/ 18739 w 100781"/>
                <a:gd name="connsiteY240" fmla="*/ 11126 h 176795"/>
                <a:gd name="connsiteX241" fmla="*/ 19596 w 100781"/>
                <a:gd name="connsiteY241" fmla="*/ 13412 h 176795"/>
                <a:gd name="connsiteX242" fmla="*/ 20453 w 100781"/>
                <a:gd name="connsiteY242" fmla="*/ 15317 h 176795"/>
                <a:gd name="connsiteX243" fmla="*/ 20453 w 100781"/>
                <a:gd name="connsiteY243" fmla="*/ 16365 h 176795"/>
                <a:gd name="connsiteX244" fmla="*/ 20453 w 100781"/>
                <a:gd name="connsiteY244" fmla="*/ 16365 h 176795"/>
                <a:gd name="connsiteX245" fmla="*/ 17691 w 100781"/>
                <a:gd name="connsiteY245" fmla="*/ 15794 h 176795"/>
                <a:gd name="connsiteX246" fmla="*/ 16929 w 100781"/>
                <a:gd name="connsiteY246" fmla="*/ 12746 h 176795"/>
                <a:gd name="connsiteX247" fmla="*/ 16357 w 100781"/>
                <a:gd name="connsiteY247" fmla="*/ 9602 h 176795"/>
                <a:gd name="connsiteX248" fmla="*/ 15786 w 100781"/>
                <a:gd name="connsiteY248" fmla="*/ 9031 h 176795"/>
                <a:gd name="connsiteX249" fmla="*/ 14262 w 100781"/>
                <a:gd name="connsiteY249" fmla="*/ 9031 h 176795"/>
                <a:gd name="connsiteX250" fmla="*/ 13309 w 100781"/>
                <a:gd name="connsiteY250" fmla="*/ 9793 h 176795"/>
                <a:gd name="connsiteX251" fmla="*/ 13309 w 100781"/>
                <a:gd name="connsiteY251" fmla="*/ 13508 h 176795"/>
                <a:gd name="connsiteX252" fmla="*/ 15405 w 100781"/>
                <a:gd name="connsiteY252" fmla="*/ 16841 h 176795"/>
                <a:gd name="connsiteX253" fmla="*/ 15405 w 100781"/>
                <a:gd name="connsiteY253" fmla="*/ 18842 h 176795"/>
                <a:gd name="connsiteX254" fmla="*/ 13595 w 100781"/>
                <a:gd name="connsiteY254" fmla="*/ 18842 h 176795"/>
                <a:gd name="connsiteX255" fmla="*/ 12643 w 100781"/>
                <a:gd name="connsiteY255" fmla="*/ 17032 h 176795"/>
                <a:gd name="connsiteX256" fmla="*/ 12643 w 100781"/>
                <a:gd name="connsiteY256" fmla="*/ 15698 h 176795"/>
                <a:gd name="connsiteX257" fmla="*/ 11595 w 100781"/>
                <a:gd name="connsiteY257" fmla="*/ 14936 h 176795"/>
                <a:gd name="connsiteX258" fmla="*/ 10071 w 100781"/>
                <a:gd name="connsiteY258" fmla="*/ 16651 h 176795"/>
                <a:gd name="connsiteX259" fmla="*/ 10642 w 100781"/>
                <a:gd name="connsiteY259" fmla="*/ 19318 h 176795"/>
                <a:gd name="connsiteX260" fmla="*/ 9595 w 100781"/>
                <a:gd name="connsiteY260" fmla="*/ 20079 h 176795"/>
                <a:gd name="connsiteX261" fmla="*/ 8261 w 100781"/>
                <a:gd name="connsiteY261" fmla="*/ 19508 h 176795"/>
                <a:gd name="connsiteX262" fmla="*/ 7690 w 100781"/>
                <a:gd name="connsiteY262" fmla="*/ 18365 h 176795"/>
                <a:gd name="connsiteX263" fmla="*/ 6642 w 100781"/>
                <a:gd name="connsiteY263" fmla="*/ 15889 h 176795"/>
                <a:gd name="connsiteX264" fmla="*/ 6642 w 100781"/>
                <a:gd name="connsiteY264" fmla="*/ 31796 h 176795"/>
                <a:gd name="connsiteX265" fmla="*/ 2070 w 100781"/>
                <a:gd name="connsiteY265" fmla="*/ 43320 h 176795"/>
                <a:gd name="connsiteX266" fmla="*/ 260 w 100781"/>
                <a:gd name="connsiteY266" fmla="*/ 61037 h 176795"/>
                <a:gd name="connsiteX267" fmla="*/ 7404 w 100781"/>
                <a:gd name="connsiteY267" fmla="*/ 140571 h 176795"/>
                <a:gd name="connsiteX268" fmla="*/ 14071 w 100781"/>
                <a:gd name="connsiteY268" fmla="*/ 163526 h 176795"/>
                <a:gd name="connsiteX269" fmla="*/ 14643 w 100781"/>
                <a:gd name="connsiteY269" fmla="*/ 162478 h 176795"/>
                <a:gd name="connsiteX270" fmla="*/ 15976 w 100781"/>
                <a:gd name="connsiteY270" fmla="*/ 161621 h 176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00781" h="176795">
                  <a:moveTo>
                    <a:pt x="15976" y="161621"/>
                  </a:moveTo>
                  <a:cubicBezTo>
                    <a:pt x="15976" y="161145"/>
                    <a:pt x="16548" y="160668"/>
                    <a:pt x="17119" y="160764"/>
                  </a:cubicBezTo>
                  <a:cubicBezTo>
                    <a:pt x="17596" y="162383"/>
                    <a:pt x="17310" y="164136"/>
                    <a:pt x="16357" y="165526"/>
                  </a:cubicBezTo>
                  <a:cubicBezTo>
                    <a:pt x="15919" y="165974"/>
                    <a:pt x="15567" y="166488"/>
                    <a:pt x="15310" y="167051"/>
                  </a:cubicBezTo>
                  <a:cubicBezTo>
                    <a:pt x="15072" y="167584"/>
                    <a:pt x="15319" y="168203"/>
                    <a:pt x="15843" y="168431"/>
                  </a:cubicBezTo>
                  <a:cubicBezTo>
                    <a:pt x="15891" y="168451"/>
                    <a:pt x="15929" y="168470"/>
                    <a:pt x="15976" y="168479"/>
                  </a:cubicBezTo>
                  <a:cubicBezTo>
                    <a:pt x="16186" y="168565"/>
                    <a:pt x="16434" y="168565"/>
                    <a:pt x="16643" y="168479"/>
                  </a:cubicBezTo>
                  <a:cubicBezTo>
                    <a:pt x="17881" y="167984"/>
                    <a:pt x="18805" y="166917"/>
                    <a:pt x="19120" y="165622"/>
                  </a:cubicBezTo>
                  <a:cubicBezTo>
                    <a:pt x="19120" y="164479"/>
                    <a:pt x="19120" y="163145"/>
                    <a:pt x="20263" y="162574"/>
                  </a:cubicBezTo>
                  <a:cubicBezTo>
                    <a:pt x="21110" y="165041"/>
                    <a:pt x="20482" y="167774"/>
                    <a:pt x="18643" y="169622"/>
                  </a:cubicBezTo>
                  <a:cubicBezTo>
                    <a:pt x="18034" y="170127"/>
                    <a:pt x="17491" y="170699"/>
                    <a:pt x="17024" y="171336"/>
                  </a:cubicBezTo>
                  <a:cubicBezTo>
                    <a:pt x="16500" y="171975"/>
                    <a:pt x="16500" y="172889"/>
                    <a:pt x="17024" y="173528"/>
                  </a:cubicBezTo>
                  <a:cubicBezTo>
                    <a:pt x="17596" y="173804"/>
                    <a:pt x="18262" y="173804"/>
                    <a:pt x="18834" y="173528"/>
                  </a:cubicBezTo>
                  <a:cubicBezTo>
                    <a:pt x="20615" y="173299"/>
                    <a:pt x="22139" y="172137"/>
                    <a:pt x="22834" y="170480"/>
                  </a:cubicBezTo>
                  <a:cubicBezTo>
                    <a:pt x="23320" y="168803"/>
                    <a:pt x="23606" y="167079"/>
                    <a:pt x="23692" y="165336"/>
                  </a:cubicBezTo>
                  <a:cubicBezTo>
                    <a:pt x="23692" y="164764"/>
                    <a:pt x="23692" y="164003"/>
                    <a:pt x="24644" y="163812"/>
                  </a:cubicBezTo>
                  <a:cubicBezTo>
                    <a:pt x="25597" y="163621"/>
                    <a:pt x="26263" y="164383"/>
                    <a:pt x="26359" y="165241"/>
                  </a:cubicBezTo>
                  <a:cubicBezTo>
                    <a:pt x="26387" y="166088"/>
                    <a:pt x="26225" y="166936"/>
                    <a:pt x="25882" y="167717"/>
                  </a:cubicBezTo>
                  <a:cubicBezTo>
                    <a:pt x="25587" y="168508"/>
                    <a:pt x="25778" y="169394"/>
                    <a:pt x="26359" y="170003"/>
                  </a:cubicBezTo>
                  <a:cubicBezTo>
                    <a:pt x="27102" y="170727"/>
                    <a:pt x="28283" y="170727"/>
                    <a:pt x="29026" y="170003"/>
                  </a:cubicBezTo>
                  <a:cubicBezTo>
                    <a:pt x="29626" y="169165"/>
                    <a:pt x="29988" y="168174"/>
                    <a:pt x="30073" y="167145"/>
                  </a:cubicBezTo>
                  <a:lnTo>
                    <a:pt x="30073" y="165526"/>
                  </a:lnTo>
                  <a:cubicBezTo>
                    <a:pt x="31131" y="167374"/>
                    <a:pt x="31407" y="169565"/>
                    <a:pt x="30835" y="171622"/>
                  </a:cubicBezTo>
                  <a:cubicBezTo>
                    <a:pt x="30797" y="172165"/>
                    <a:pt x="30797" y="172699"/>
                    <a:pt x="30835" y="173242"/>
                  </a:cubicBezTo>
                  <a:cubicBezTo>
                    <a:pt x="30769" y="173832"/>
                    <a:pt x="31073" y="174394"/>
                    <a:pt x="31597" y="174671"/>
                  </a:cubicBezTo>
                  <a:lnTo>
                    <a:pt x="32359" y="174671"/>
                  </a:lnTo>
                  <a:cubicBezTo>
                    <a:pt x="33712" y="174223"/>
                    <a:pt x="34636" y="172956"/>
                    <a:pt x="34645" y="171527"/>
                  </a:cubicBezTo>
                  <a:cubicBezTo>
                    <a:pt x="34741" y="170136"/>
                    <a:pt x="34741" y="168727"/>
                    <a:pt x="34645" y="167336"/>
                  </a:cubicBezTo>
                  <a:cubicBezTo>
                    <a:pt x="34645" y="166765"/>
                    <a:pt x="34645" y="165908"/>
                    <a:pt x="35407" y="166098"/>
                  </a:cubicBezTo>
                  <a:cubicBezTo>
                    <a:pt x="36550" y="167908"/>
                    <a:pt x="35407" y="170289"/>
                    <a:pt x="36550" y="172194"/>
                  </a:cubicBezTo>
                  <a:cubicBezTo>
                    <a:pt x="37169" y="173356"/>
                    <a:pt x="38131" y="174289"/>
                    <a:pt x="39313" y="174861"/>
                  </a:cubicBezTo>
                  <a:cubicBezTo>
                    <a:pt x="40075" y="174861"/>
                    <a:pt x="41313" y="175623"/>
                    <a:pt x="41503" y="174861"/>
                  </a:cubicBezTo>
                  <a:cubicBezTo>
                    <a:pt x="41694" y="174099"/>
                    <a:pt x="41503" y="174194"/>
                    <a:pt x="41503" y="173813"/>
                  </a:cubicBezTo>
                  <a:cubicBezTo>
                    <a:pt x="41503" y="173432"/>
                    <a:pt x="39789" y="171242"/>
                    <a:pt x="39027" y="169813"/>
                  </a:cubicBezTo>
                  <a:cubicBezTo>
                    <a:pt x="38160" y="168460"/>
                    <a:pt x="37884" y="166803"/>
                    <a:pt x="38265" y="165241"/>
                  </a:cubicBezTo>
                  <a:cubicBezTo>
                    <a:pt x="38836" y="165241"/>
                    <a:pt x="39694" y="165241"/>
                    <a:pt x="39979" y="166193"/>
                  </a:cubicBezTo>
                  <a:cubicBezTo>
                    <a:pt x="40141" y="166908"/>
                    <a:pt x="40370" y="167612"/>
                    <a:pt x="40646" y="168289"/>
                  </a:cubicBezTo>
                  <a:cubicBezTo>
                    <a:pt x="40646" y="168289"/>
                    <a:pt x="40646" y="168289"/>
                    <a:pt x="40646" y="168289"/>
                  </a:cubicBezTo>
                  <a:cubicBezTo>
                    <a:pt x="40646" y="168289"/>
                    <a:pt x="41789" y="167622"/>
                    <a:pt x="41789" y="166860"/>
                  </a:cubicBezTo>
                  <a:cubicBezTo>
                    <a:pt x="41789" y="166098"/>
                    <a:pt x="41789" y="165146"/>
                    <a:pt x="42551" y="165050"/>
                  </a:cubicBezTo>
                  <a:cubicBezTo>
                    <a:pt x="43313" y="164955"/>
                    <a:pt x="43408" y="168384"/>
                    <a:pt x="43694" y="170193"/>
                  </a:cubicBezTo>
                  <a:cubicBezTo>
                    <a:pt x="44104" y="172832"/>
                    <a:pt x="45771" y="175108"/>
                    <a:pt x="48171" y="176290"/>
                  </a:cubicBezTo>
                  <a:cubicBezTo>
                    <a:pt x="48504" y="176433"/>
                    <a:pt x="48885" y="176433"/>
                    <a:pt x="49219" y="176290"/>
                  </a:cubicBezTo>
                  <a:cubicBezTo>
                    <a:pt x="50104" y="176204"/>
                    <a:pt x="50752" y="175404"/>
                    <a:pt x="50666" y="174518"/>
                  </a:cubicBezTo>
                  <a:cubicBezTo>
                    <a:pt x="50657" y="174471"/>
                    <a:pt x="50657" y="174432"/>
                    <a:pt x="50647" y="174384"/>
                  </a:cubicBezTo>
                  <a:cubicBezTo>
                    <a:pt x="50552" y="173480"/>
                    <a:pt x="50257" y="172594"/>
                    <a:pt x="49790" y="171813"/>
                  </a:cubicBezTo>
                  <a:cubicBezTo>
                    <a:pt x="49333" y="170651"/>
                    <a:pt x="49009" y="169432"/>
                    <a:pt x="48838" y="168194"/>
                  </a:cubicBezTo>
                  <a:cubicBezTo>
                    <a:pt x="48838" y="166955"/>
                    <a:pt x="48838" y="165431"/>
                    <a:pt x="50171" y="165146"/>
                  </a:cubicBezTo>
                  <a:cubicBezTo>
                    <a:pt x="51505" y="164859"/>
                    <a:pt x="52267" y="165908"/>
                    <a:pt x="52552" y="166955"/>
                  </a:cubicBezTo>
                  <a:cubicBezTo>
                    <a:pt x="52790" y="168041"/>
                    <a:pt x="53133" y="169089"/>
                    <a:pt x="53600" y="170098"/>
                  </a:cubicBezTo>
                  <a:cubicBezTo>
                    <a:pt x="54267" y="171051"/>
                    <a:pt x="55886" y="171336"/>
                    <a:pt x="56362" y="170098"/>
                  </a:cubicBezTo>
                  <a:cubicBezTo>
                    <a:pt x="56496" y="169698"/>
                    <a:pt x="56496" y="169260"/>
                    <a:pt x="56362" y="168860"/>
                  </a:cubicBezTo>
                  <a:cubicBezTo>
                    <a:pt x="56010" y="167974"/>
                    <a:pt x="55591" y="167117"/>
                    <a:pt x="55124" y="166288"/>
                  </a:cubicBezTo>
                  <a:cubicBezTo>
                    <a:pt x="54696" y="165412"/>
                    <a:pt x="54696" y="164393"/>
                    <a:pt x="55124" y="163526"/>
                  </a:cubicBezTo>
                  <a:cubicBezTo>
                    <a:pt x="55496" y="162907"/>
                    <a:pt x="56277" y="162660"/>
                    <a:pt x="56934" y="162954"/>
                  </a:cubicBezTo>
                  <a:cubicBezTo>
                    <a:pt x="57696" y="162954"/>
                    <a:pt x="57982" y="164098"/>
                    <a:pt x="58172" y="164859"/>
                  </a:cubicBezTo>
                  <a:lnTo>
                    <a:pt x="59410" y="170575"/>
                  </a:lnTo>
                  <a:cubicBezTo>
                    <a:pt x="59563" y="171518"/>
                    <a:pt x="59820" y="172451"/>
                    <a:pt x="60172" y="173337"/>
                  </a:cubicBezTo>
                  <a:cubicBezTo>
                    <a:pt x="60582" y="174194"/>
                    <a:pt x="61296" y="174871"/>
                    <a:pt x="62173" y="175242"/>
                  </a:cubicBezTo>
                  <a:cubicBezTo>
                    <a:pt x="62725" y="175470"/>
                    <a:pt x="63344" y="175470"/>
                    <a:pt x="63887" y="175242"/>
                  </a:cubicBezTo>
                  <a:cubicBezTo>
                    <a:pt x="64421" y="175023"/>
                    <a:pt x="64735" y="174480"/>
                    <a:pt x="64649" y="173908"/>
                  </a:cubicBezTo>
                  <a:cubicBezTo>
                    <a:pt x="64592" y="173404"/>
                    <a:pt x="64354" y="172928"/>
                    <a:pt x="63982" y="172575"/>
                  </a:cubicBezTo>
                  <a:cubicBezTo>
                    <a:pt x="63058" y="171375"/>
                    <a:pt x="62439" y="169965"/>
                    <a:pt x="62173" y="168479"/>
                  </a:cubicBezTo>
                  <a:cubicBezTo>
                    <a:pt x="62173" y="167908"/>
                    <a:pt x="62173" y="167145"/>
                    <a:pt x="62744" y="166860"/>
                  </a:cubicBezTo>
                  <a:cubicBezTo>
                    <a:pt x="63077" y="166717"/>
                    <a:pt x="63459" y="166717"/>
                    <a:pt x="63792" y="166860"/>
                  </a:cubicBezTo>
                  <a:cubicBezTo>
                    <a:pt x="64516" y="167441"/>
                    <a:pt x="65021" y="168241"/>
                    <a:pt x="65221" y="169146"/>
                  </a:cubicBezTo>
                  <a:cubicBezTo>
                    <a:pt x="65402" y="170051"/>
                    <a:pt x="65792" y="170899"/>
                    <a:pt x="66364" y="171622"/>
                  </a:cubicBezTo>
                  <a:cubicBezTo>
                    <a:pt x="66926" y="172422"/>
                    <a:pt x="68021" y="172632"/>
                    <a:pt x="68840" y="172099"/>
                  </a:cubicBezTo>
                  <a:cubicBezTo>
                    <a:pt x="69183" y="171479"/>
                    <a:pt x="69183" y="170717"/>
                    <a:pt x="68840" y="170098"/>
                  </a:cubicBezTo>
                  <a:cubicBezTo>
                    <a:pt x="68516" y="169460"/>
                    <a:pt x="68135" y="168851"/>
                    <a:pt x="67697" y="168289"/>
                  </a:cubicBezTo>
                  <a:cubicBezTo>
                    <a:pt x="66287" y="166460"/>
                    <a:pt x="65221" y="164403"/>
                    <a:pt x="64554" y="162193"/>
                  </a:cubicBezTo>
                  <a:cubicBezTo>
                    <a:pt x="64554" y="161526"/>
                    <a:pt x="64554" y="160573"/>
                    <a:pt x="64554" y="160192"/>
                  </a:cubicBezTo>
                  <a:cubicBezTo>
                    <a:pt x="64963" y="159935"/>
                    <a:pt x="65478" y="159935"/>
                    <a:pt x="65887" y="160192"/>
                  </a:cubicBezTo>
                  <a:cubicBezTo>
                    <a:pt x="66164" y="160573"/>
                    <a:pt x="66392" y="160992"/>
                    <a:pt x="66554" y="161431"/>
                  </a:cubicBezTo>
                  <a:cubicBezTo>
                    <a:pt x="66830" y="162212"/>
                    <a:pt x="67145" y="162974"/>
                    <a:pt x="67507" y="163717"/>
                  </a:cubicBezTo>
                  <a:cubicBezTo>
                    <a:pt x="67831" y="164612"/>
                    <a:pt x="68478" y="165355"/>
                    <a:pt x="69316" y="165812"/>
                  </a:cubicBezTo>
                  <a:cubicBezTo>
                    <a:pt x="70097" y="166250"/>
                    <a:pt x="71078" y="165984"/>
                    <a:pt x="71526" y="165202"/>
                  </a:cubicBezTo>
                  <a:cubicBezTo>
                    <a:pt x="71555" y="165155"/>
                    <a:pt x="71583" y="165107"/>
                    <a:pt x="71602" y="165050"/>
                  </a:cubicBezTo>
                  <a:cubicBezTo>
                    <a:pt x="71602" y="164193"/>
                    <a:pt x="71602" y="163431"/>
                    <a:pt x="70745" y="162764"/>
                  </a:cubicBezTo>
                  <a:cubicBezTo>
                    <a:pt x="70317" y="162154"/>
                    <a:pt x="69993" y="161478"/>
                    <a:pt x="69793" y="160764"/>
                  </a:cubicBezTo>
                  <a:cubicBezTo>
                    <a:pt x="69650" y="160431"/>
                    <a:pt x="69650" y="160049"/>
                    <a:pt x="69793" y="159716"/>
                  </a:cubicBezTo>
                  <a:cubicBezTo>
                    <a:pt x="69736" y="159564"/>
                    <a:pt x="69736" y="159392"/>
                    <a:pt x="69793" y="159240"/>
                  </a:cubicBezTo>
                  <a:cubicBezTo>
                    <a:pt x="70555" y="158573"/>
                    <a:pt x="71888" y="159240"/>
                    <a:pt x="72555" y="159907"/>
                  </a:cubicBezTo>
                  <a:cubicBezTo>
                    <a:pt x="73079" y="160802"/>
                    <a:pt x="73374" y="161821"/>
                    <a:pt x="73412" y="162860"/>
                  </a:cubicBezTo>
                  <a:cubicBezTo>
                    <a:pt x="73365" y="163936"/>
                    <a:pt x="73555" y="165012"/>
                    <a:pt x="73984" y="166002"/>
                  </a:cubicBezTo>
                  <a:cubicBezTo>
                    <a:pt x="73984" y="166002"/>
                    <a:pt x="73984" y="166002"/>
                    <a:pt x="74555" y="166574"/>
                  </a:cubicBezTo>
                  <a:cubicBezTo>
                    <a:pt x="75060" y="166860"/>
                    <a:pt x="75670" y="166860"/>
                    <a:pt x="76174" y="166574"/>
                  </a:cubicBezTo>
                  <a:cubicBezTo>
                    <a:pt x="76508" y="166374"/>
                    <a:pt x="76794" y="166117"/>
                    <a:pt x="77032" y="165812"/>
                  </a:cubicBezTo>
                  <a:cubicBezTo>
                    <a:pt x="77784" y="164688"/>
                    <a:pt x="77784" y="163221"/>
                    <a:pt x="77032" y="162097"/>
                  </a:cubicBezTo>
                  <a:cubicBezTo>
                    <a:pt x="76212" y="161050"/>
                    <a:pt x="75479" y="159935"/>
                    <a:pt x="74841" y="158764"/>
                  </a:cubicBezTo>
                  <a:cubicBezTo>
                    <a:pt x="74460" y="158154"/>
                    <a:pt x="74460" y="157373"/>
                    <a:pt x="74841" y="156763"/>
                  </a:cubicBezTo>
                  <a:cubicBezTo>
                    <a:pt x="75384" y="156277"/>
                    <a:pt x="76203" y="156277"/>
                    <a:pt x="76746" y="156763"/>
                  </a:cubicBezTo>
                  <a:cubicBezTo>
                    <a:pt x="77260" y="157202"/>
                    <a:pt x="77603" y="157811"/>
                    <a:pt x="77698" y="158478"/>
                  </a:cubicBezTo>
                  <a:cubicBezTo>
                    <a:pt x="77698" y="158954"/>
                    <a:pt x="77698" y="159430"/>
                    <a:pt x="78175" y="159812"/>
                  </a:cubicBezTo>
                  <a:cubicBezTo>
                    <a:pt x="78441" y="160221"/>
                    <a:pt x="78851" y="160526"/>
                    <a:pt x="79318" y="160668"/>
                  </a:cubicBezTo>
                  <a:cubicBezTo>
                    <a:pt x="80175" y="160668"/>
                    <a:pt x="80842" y="159716"/>
                    <a:pt x="80842" y="158859"/>
                  </a:cubicBezTo>
                  <a:cubicBezTo>
                    <a:pt x="80708" y="157954"/>
                    <a:pt x="80518" y="157068"/>
                    <a:pt x="80270" y="156192"/>
                  </a:cubicBezTo>
                  <a:cubicBezTo>
                    <a:pt x="80413" y="155773"/>
                    <a:pt x="80785" y="155478"/>
                    <a:pt x="81223" y="155430"/>
                  </a:cubicBezTo>
                  <a:cubicBezTo>
                    <a:pt x="81670" y="155211"/>
                    <a:pt x="82204" y="155211"/>
                    <a:pt x="82651" y="155430"/>
                  </a:cubicBezTo>
                  <a:cubicBezTo>
                    <a:pt x="82937" y="155792"/>
                    <a:pt x="83128" y="156220"/>
                    <a:pt x="83223" y="156668"/>
                  </a:cubicBezTo>
                  <a:cubicBezTo>
                    <a:pt x="83556" y="157773"/>
                    <a:pt x="84042" y="158830"/>
                    <a:pt x="84652" y="159812"/>
                  </a:cubicBezTo>
                  <a:cubicBezTo>
                    <a:pt x="85366" y="160735"/>
                    <a:pt x="86433" y="161326"/>
                    <a:pt x="87604" y="161431"/>
                  </a:cubicBezTo>
                  <a:cubicBezTo>
                    <a:pt x="88252" y="161440"/>
                    <a:pt x="88862" y="161116"/>
                    <a:pt x="89224" y="160573"/>
                  </a:cubicBezTo>
                  <a:cubicBezTo>
                    <a:pt x="89271" y="160288"/>
                    <a:pt x="89271" y="160002"/>
                    <a:pt x="89224" y="159716"/>
                  </a:cubicBezTo>
                  <a:cubicBezTo>
                    <a:pt x="88947" y="158221"/>
                    <a:pt x="88252" y="156830"/>
                    <a:pt x="87223" y="155716"/>
                  </a:cubicBezTo>
                  <a:cubicBezTo>
                    <a:pt x="86690" y="155135"/>
                    <a:pt x="86271" y="154449"/>
                    <a:pt x="85985" y="153715"/>
                  </a:cubicBezTo>
                  <a:cubicBezTo>
                    <a:pt x="85737" y="153335"/>
                    <a:pt x="85737" y="152849"/>
                    <a:pt x="85985" y="152477"/>
                  </a:cubicBezTo>
                  <a:cubicBezTo>
                    <a:pt x="86414" y="152296"/>
                    <a:pt x="86890" y="152296"/>
                    <a:pt x="87319" y="152477"/>
                  </a:cubicBezTo>
                  <a:cubicBezTo>
                    <a:pt x="87652" y="152801"/>
                    <a:pt x="88090" y="153001"/>
                    <a:pt x="88557" y="153049"/>
                  </a:cubicBezTo>
                  <a:cubicBezTo>
                    <a:pt x="89071" y="152982"/>
                    <a:pt x="89490" y="152601"/>
                    <a:pt x="89605" y="152096"/>
                  </a:cubicBezTo>
                  <a:cubicBezTo>
                    <a:pt x="89652" y="151591"/>
                    <a:pt x="89652" y="151077"/>
                    <a:pt x="89605" y="150572"/>
                  </a:cubicBezTo>
                  <a:cubicBezTo>
                    <a:pt x="89557" y="150220"/>
                    <a:pt x="89557" y="149867"/>
                    <a:pt x="89605" y="149524"/>
                  </a:cubicBezTo>
                  <a:cubicBezTo>
                    <a:pt x="89605" y="148858"/>
                    <a:pt x="90176" y="148191"/>
                    <a:pt x="90843" y="148095"/>
                  </a:cubicBezTo>
                  <a:cubicBezTo>
                    <a:pt x="91367" y="148115"/>
                    <a:pt x="91824" y="148458"/>
                    <a:pt x="91986" y="148953"/>
                  </a:cubicBezTo>
                  <a:cubicBezTo>
                    <a:pt x="92129" y="149487"/>
                    <a:pt x="92129" y="150039"/>
                    <a:pt x="91986" y="150572"/>
                  </a:cubicBezTo>
                  <a:cubicBezTo>
                    <a:pt x="91929" y="151077"/>
                    <a:pt x="91929" y="151591"/>
                    <a:pt x="91986" y="152096"/>
                  </a:cubicBezTo>
                  <a:cubicBezTo>
                    <a:pt x="91986" y="152096"/>
                    <a:pt x="91986" y="153144"/>
                    <a:pt x="92653" y="153239"/>
                  </a:cubicBezTo>
                  <a:cubicBezTo>
                    <a:pt x="93319" y="153335"/>
                    <a:pt x="94272" y="152572"/>
                    <a:pt x="94843" y="151525"/>
                  </a:cubicBezTo>
                  <a:cubicBezTo>
                    <a:pt x="95320" y="150430"/>
                    <a:pt x="95320" y="149191"/>
                    <a:pt x="94843" y="148095"/>
                  </a:cubicBezTo>
                  <a:cubicBezTo>
                    <a:pt x="94843" y="147429"/>
                    <a:pt x="94843" y="146952"/>
                    <a:pt x="94843" y="146381"/>
                  </a:cubicBezTo>
                  <a:cubicBezTo>
                    <a:pt x="94843" y="145809"/>
                    <a:pt x="96082" y="145143"/>
                    <a:pt x="95986" y="144286"/>
                  </a:cubicBezTo>
                  <a:cubicBezTo>
                    <a:pt x="95986" y="146476"/>
                    <a:pt x="97034" y="145714"/>
                    <a:pt x="97415" y="146572"/>
                  </a:cubicBezTo>
                  <a:cubicBezTo>
                    <a:pt x="97796" y="147429"/>
                    <a:pt x="97415" y="148477"/>
                    <a:pt x="97415" y="149334"/>
                  </a:cubicBezTo>
                  <a:cubicBezTo>
                    <a:pt x="97415" y="150191"/>
                    <a:pt x="97415" y="151620"/>
                    <a:pt x="98177" y="151810"/>
                  </a:cubicBezTo>
                  <a:cubicBezTo>
                    <a:pt x="98939" y="152001"/>
                    <a:pt x="99606" y="151239"/>
                    <a:pt x="99796" y="150477"/>
                  </a:cubicBezTo>
                  <a:cubicBezTo>
                    <a:pt x="99739" y="149715"/>
                    <a:pt x="99739" y="148953"/>
                    <a:pt x="99796" y="148191"/>
                  </a:cubicBezTo>
                  <a:cubicBezTo>
                    <a:pt x="99949" y="147695"/>
                    <a:pt x="100292" y="147286"/>
                    <a:pt x="100749" y="147048"/>
                  </a:cubicBezTo>
                  <a:cubicBezTo>
                    <a:pt x="100149" y="142628"/>
                    <a:pt x="99835" y="138170"/>
                    <a:pt x="99796" y="133713"/>
                  </a:cubicBezTo>
                  <a:lnTo>
                    <a:pt x="96177" y="16746"/>
                  </a:lnTo>
                  <a:lnTo>
                    <a:pt x="96177" y="14936"/>
                  </a:lnTo>
                  <a:lnTo>
                    <a:pt x="96177" y="14936"/>
                  </a:lnTo>
                  <a:cubicBezTo>
                    <a:pt x="95844" y="14612"/>
                    <a:pt x="95405" y="14412"/>
                    <a:pt x="94939" y="14365"/>
                  </a:cubicBezTo>
                  <a:cubicBezTo>
                    <a:pt x="94424" y="14488"/>
                    <a:pt x="94015" y="14898"/>
                    <a:pt x="93891" y="15412"/>
                  </a:cubicBezTo>
                  <a:cubicBezTo>
                    <a:pt x="93786" y="15917"/>
                    <a:pt x="93786" y="16431"/>
                    <a:pt x="93891" y="16937"/>
                  </a:cubicBezTo>
                  <a:cubicBezTo>
                    <a:pt x="93891" y="16937"/>
                    <a:pt x="93891" y="17603"/>
                    <a:pt x="93891" y="17889"/>
                  </a:cubicBezTo>
                  <a:cubicBezTo>
                    <a:pt x="93891" y="18175"/>
                    <a:pt x="93319" y="19318"/>
                    <a:pt x="92653" y="19318"/>
                  </a:cubicBezTo>
                  <a:cubicBezTo>
                    <a:pt x="91986" y="19318"/>
                    <a:pt x="91700" y="19318"/>
                    <a:pt x="91510" y="18460"/>
                  </a:cubicBezTo>
                  <a:cubicBezTo>
                    <a:pt x="91367" y="17965"/>
                    <a:pt x="91367" y="17432"/>
                    <a:pt x="91510" y="16937"/>
                  </a:cubicBezTo>
                  <a:cubicBezTo>
                    <a:pt x="91548" y="16431"/>
                    <a:pt x="91548" y="15917"/>
                    <a:pt x="91510" y="15412"/>
                  </a:cubicBezTo>
                  <a:cubicBezTo>
                    <a:pt x="91557" y="15222"/>
                    <a:pt x="91557" y="15031"/>
                    <a:pt x="91510" y="14841"/>
                  </a:cubicBezTo>
                  <a:cubicBezTo>
                    <a:pt x="91510" y="14841"/>
                    <a:pt x="91510" y="13888"/>
                    <a:pt x="90843" y="13793"/>
                  </a:cubicBezTo>
                  <a:cubicBezTo>
                    <a:pt x="90176" y="13698"/>
                    <a:pt x="89224" y="14460"/>
                    <a:pt x="88652" y="15412"/>
                  </a:cubicBezTo>
                  <a:cubicBezTo>
                    <a:pt x="88223" y="16546"/>
                    <a:pt x="88223" y="17803"/>
                    <a:pt x="88652" y="18936"/>
                  </a:cubicBezTo>
                  <a:cubicBezTo>
                    <a:pt x="88900" y="19479"/>
                    <a:pt x="88900" y="20108"/>
                    <a:pt x="88652" y="20651"/>
                  </a:cubicBezTo>
                  <a:cubicBezTo>
                    <a:pt x="88652" y="22271"/>
                    <a:pt x="87509" y="21794"/>
                    <a:pt x="87604" y="22651"/>
                  </a:cubicBezTo>
                  <a:cubicBezTo>
                    <a:pt x="87604" y="20461"/>
                    <a:pt x="86557" y="21223"/>
                    <a:pt x="86176" y="20365"/>
                  </a:cubicBezTo>
                  <a:cubicBezTo>
                    <a:pt x="85795" y="19508"/>
                    <a:pt x="86176" y="18556"/>
                    <a:pt x="86176" y="17603"/>
                  </a:cubicBezTo>
                  <a:cubicBezTo>
                    <a:pt x="86176" y="16651"/>
                    <a:pt x="86176" y="15412"/>
                    <a:pt x="85414" y="15127"/>
                  </a:cubicBezTo>
                  <a:cubicBezTo>
                    <a:pt x="84623" y="15117"/>
                    <a:pt x="83937" y="15679"/>
                    <a:pt x="83794" y="16460"/>
                  </a:cubicBezTo>
                  <a:cubicBezTo>
                    <a:pt x="83842" y="17250"/>
                    <a:pt x="83842" y="18051"/>
                    <a:pt x="83794" y="18842"/>
                  </a:cubicBezTo>
                  <a:cubicBezTo>
                    <a:pt x="83794" y="19508"/>
                    <a:pt x="82842" y="20270"/>
                    <a:pt x="82080" y="19985"/>
                  </a:cubicBezTo>
                  <a:cubicBezTo>
                    <a:pt x="81318" y="19699"/>
                    <a:pt x="81413" y="18175"/>
                    <a:pt x="82080" y="17222"/>
                  </a:cubicBezTo>
                  <a:lnTo>
                    <a:pt x="83318" y="14079"/>
                  </a:lnTo>
                  <a:cubicBezTo>
                    <a:pt x="83461" y="13488"/>
                    <a:pt x="83461" y="12859"/>
                    <a:pt x="83318" y="12269"/>
                  </a:cubicBezTo>
                  <a:cubicBezTo>
                    <a:pt x="83318" y="11698"/>
                    <a:pt x="83318" y="11031"/>
                    <a:pt x="82366" y="11031"/>
                  </a:cubicBezTo>
                  <a:cubicBezTo>
                    <a:pt x="81413" y="11031"/>
                    <a:pt x="81032" y="11507"/>
                    <a:pt x="80746" y="12174"/>
                  </a:cubicBezTo>
                  <a:cubicBezTo>
                    <a:pt x="80251" y="13031"/>
                    <a:pt x="79899" y="13965"/>
                    <a:pt x="79699" y="14936"/>
                  </a:cubicBezTo>
                  <a:cubicBezTo>
                    <a:pt x="79699" y="16174"/>
                    <a:pt x="79699" y="17698"/>
                    <a:pt x="78079" y="17793"/>
                  </a:cubicBezTo>
                  <a:cubicBezTo>
                    <a:pt x="76460" y="17889"/>
                    <a:pt x="76651" y="17032"/>
                    <a:pt x="76555" y="16270"/>
                  </a:cubicBezTo>
                  <a:cubicBezTo>
                    <a:pt x="76594" y="15441"/>
                    <a:pt x="76898" y="14641"/>
                    <a:pt x="77413" y="13984"/>
                  </a:cubicBezTo>
                  <a:cubicBezTo>
                    <a:pt x="78175" y="13031"/>
                    <a:pt x="79127" y="11983"/>
                    <a:pt x="78651" y="10840"/>
                  </a:cubicBezTo>
                  <a:cubicBezTo>
                    <a:pt x="78184" y="9993"/>
                    <a:pt x="77136" y="9659"/>
                    <a:pt x="76270" y="10078"/>
                  </a:cubicBezTo>
                  <a:cubicBezTo>
                    <a:pt x="75393" y="10460"/>
                    <a:pt x="74755" y="11240"/>
                    <a:pt x="74555" y="12174"/>
                  </a:cubicBezTo>
                  <a:cubicBezTo>
                    <a:pt x="74555" y="13031"/>
                    <a:pt x="73984" y="13984"/>
                    <a:pt x="73507" y="14841"/>
                  </a:cubicBezTo>
                  <a:cubicBezTo>
                    <a:pt x="73031" y="15698"/>
                    <a:pt x="72936" y="15698"/>
                    <a:pt x="72460" y="15698"/>
                  </a:cubicBezTo>
                  <a:cubicBezTo>
                    <a:pt x="71898" y="14098"/>
                    <a:pt x="72145" y="12326"/>
                    <a:pt x="73126" y="10936"/>
                  </a:cubicBezTo>
                  <a:cubicBezTo>
                    <a:pt x="73536" y="10478"/>
                    <a:pt x="73888" y="9964"/>
                    <a:pt x="74174" y="9411"/>
                  </a:cubicBezTo>
                  <a:cubicBezTo>
                    <a:pt x="74403" y="8821"/>
                    <a:pt x="74117" y="8164"/>
                    <a:pt x="73536" y="7925"/>
                  </a:cubicBezTo>
                  <a:cubicBezTo>
                    <a:pt x="73498" y="7916"/>
                    <a:pt x="73450" y="7897"/>
                    <a:pt x="73412" y="7888"/>
                  </a:cubicBezTo>
                  <a:lnTo>
                    <a:pt x="72841" y="7888"/>
                  </a:lnTo>
                  <a:cubicBezTo>
                    <a:pt x="71621" y="8421"/>
                    <a:pt x="70717" y="9469"/>
                    <a:pt x="70364" y="10745"/>
                  </a:cubicBezTo>
                  <a:cubicBezTo>
                    <a:pt x="70364" y="11793"/>
                    <a:pt x="70364" y="13222"/>
                    <a:pt x="69316" y="13793"/>
                  </a:cubicBezTo>
                  <a:cubicBezTo>
                    <a:pt x="68459" y="11317"/>
                    <a:pt x="69040" y="8564"/>
                    <a:pt x="70840" y="6649"/>
                  </a:cubicBezTo>
                  <a:cubicBezTo>
                    <a:pt x="71450" y="6145"/>
                    <a:pt x="71993" y="5573"/>
                    <a:pt x="72460" y="4935"/>
                  </a:cubicBezTo>
                  <a:cubicBezTo>
                    <a:pt x="72936" y="4316"/>
                    <a:pt x="72936" y="3458"/>
                    <a:pt x="72460" y="2839"/>
                  </a:cubicBezTo>
                  <a:cubicBezTo>
                    <a:pt x="72002" y="2411"/>
                    <a:pt x="71364" y="2230"/>
                    <a:pt x="70745" y="2363"/>
                  </a:cubicBezTo>
                  <a:cubicBezTo>
                    <a:pt x="69012" y="2649"/>
                    <a:pt x="67535" y="3792"/>
                    <a:pt x="66840" y="5411"/>
                  </a:cubicBezTo>
                  <a:cubicBezTo>
                    <a:pt x="66364" y="7088"/>
                    <a:pt x="66078" y="8811"/>
                    <a:pt x="65983" y="10554"/>
                  </a:cubicBezTo>
                  <a:cubicBezTo>
                    <a:pt x="65973" y="11203"/>
                    <a:pt x="65659" y="11803"/>
                    <a:pt x="65125" y="12174"/>
                  </a:cubicBezTo>
                  <a:cubicBezTo>
                    <a:pt x="64287" y="12279"/>
                    <a:pt x="63525" y="11688"/>
                    <a:pt x="63420" y="10860"/>
                  </a:cubicBezTo>
                  <a:cubicBezTo>
                    <a:pt x="63420" y="10821"/>
                    <a:pt x="63411" y="10783"/>
                    <a:pt x="63411" y="10745"/>
                  </a:cubicBezTo>
                  <a:cubicBezTo>
                    <a:pt x="63268" y="9926"/>
                    <a:pt x="63268" y="9088"/>
                    <a:pt x="63411" y="8268"/>
                  </a:cubicBezTo>
                  <a:cubicBezTo>
                    <a:pt x="63782" y="7555"/>
                    <a:pt x="63782" y="6697"/>
                    <a:pt x="63411" y="5983"/>
                  </a:cubicBezTo>
                  <a:cubicBezTo>
                    <a:pt x="62668" y="5259"/>
                    <a:pt x="61487" y="5259"/>
                    <a:pt x="60744" y="5983"/>
                  </a:cubicBezTo>
                  <a:cubicBezTo>
                    <a:pt x="60220" y="6849"/>
                    <a:pt x="59887" y="7831"/>
                    <a:pt x="59791" y="8840"/>
                  </a:cubicBezTo>
                  <a:lnTo>
                    <a:pt x="59791" y="10460"/>
                  </a:lnTo>
                  <a:cubicBezTo>
                    <a:pt x="58753" y="8611"/>
                    <a:pt x="58448" y="6430"/>
                    <a:pt x="58934" y="4363"/>
                  </a:cubicBezTo>
                  <a:cubicBezTo>
                    <a:pt x="59020" y="3830"/>
                    <a:pt x="59020" y="3277"/>
                    <a:pt x="58934" y="2744"/>
                  </a:cubicBezTo>
                  <a:cubicBezTo>
                    <a:pt x="58972" y="2163"/>
                    <a:pt x="58677" y="1611"/>
                    <a:pt x="58172" y="1315"/>
                  </a:cubicBezTo>
                  <a:lnTo>
                    <a:pt x="57410" y="1315"/>
                  </a:lnTo>
                  <a:cubicBezTo>
                    <a:pt x="56086" y="1801"/>
                    <a:pt x="55210" y="3058"/>
                    <a:pt x="55219" y="4459"/>
                  </a:cubicBezTo>
                  <a:cubicBezTo>
                    <a:pt x="55124" y="5859"/>
                    <a:pt x="55124" y="7259"/>
                    <a:pt x="55219" y="8650"/>
                  </a:cubicBezTo>
                  <a:cubicBezTo>
                    <a:pt x="55219" y="9221"/>
                    <a:pt x="55219" y="10078"/>
                    <a:pt x="54457" y="9888"/>
                  </a:cubicBezTo>
                  <a:cubicBezTo>
                    <a:pt x="54305" y="9945"/>
                    <a:pt x="54134" y="9945"/>
                    <a:pt x="53981" y="9888"/>
                  </a:cubicBezTo>
                  <a:cubicBezTo>
                    <a:pt x="52838" y="8078"/>
                    <a:pt x="53981" y="5697"/>
                    <a:pt x="52838" y="3792"/>
                  </a:cubicBezTo>
                  <a:cubicBezTo>
                    <a:pt x="52229" y="2658"/>
                    <a:pt x="51305" y="1735"/>
                    <a:pt x="50171" y="1125"/>
                  </a:cubicBezTo>
                  <a:cubicBezTo>
                    <a:pt x="49409" y="1125"/>
                    <a:pt x="48266" y="363"/>
                    <a:pt x="47980" y="1125"/>
                  </a:cubicBezTo>
                  <a:cubicBezTo>
                    <a:pt x="47838" y="1430"/>
                    <a:pt x="47838" y="1772"/>
                    <a:pt x="47980" y="2078"/>
                  </a:cubicBezTo>
                  <a:cubicBezTo>
                    <a:pt x="48647" y="3506"/>
                    <a:pt x="49695" y="4744"/>
                    <a:pt x="50457" y="6173"/>
                  </a:cubicBezTo>
                  <a:cubicBezTo>
                    <a:pt x="51324" y="7525"/>
                    <a:pt x="51600" y="9183"/>
                    <a:pt x="51219" y="10745"/>
                  </a:cubicBezTo>
                  <a:cubicBezTo>
                    <a:pt x="50647" y="10745"/>
                    <a:pt x="49790" y="10745"/>
                    <a:pt x="49504" y="9793"/>
                  </a:cubicBezTo>
                  <a:cubicBezTo>
                    <a:pt x="49219" y="8840"/>
                    <a:pt x="49504" y="8268"/>
                    <a:pt x="48838" y="7697"/>
                  </a:cubicBezTo>
                  <a:lnTo>
                    <a:pt x="48838" y="7697"/>
                  </a:lnTo>
                  <a:cubicBezTo>
                    <a:pt x="48171" y="7697"/>
                    <a:pt x="47790" y="8364"/>
                    <a:pt x="47790" y="9126"/>
                  </a:cubicBezTo>
                  <a:cubicBezTo>
                    <a:pt x="47790" y="9888"/>
                    <a:pt x="47790" y="10745"/>
                    <a:pt x="47028" y="10936"/>
                  </a:cubicBezTo>
                  <a:cubicBezTo>
                    <a:pt x="46256" y="9335"/>
                    <a:pt x="45866" y="7573"/>
                    <a:pt x="45885" y="5792"/>
                  </a:cubicBezTo>
                  <a:cubicBezTo>
                    <a:pt x="45485" y="3182"/>
                    <a:pt x="43904" y="896"/>
                    <a:pt x="41599" y="-399"/>
                  </a:cubicBezTo>
                  <a:lnTo>
                    <a:pt x="40456" y="-399"/>
                  </a:lnTo>
                  <a:cubicBezTo>
                    <a:pt x="39570" y="-171"/>
                    <a:pt x="38998" y="696"/>
                    <a:pt x="39122" y="1601"/>
                  </a:cubicBezTo>
                  <a:cubicBezTo>
                    <a:pt x="39227" y="2497"/>
                    <a:pt x="39484" y="3364"/>
                    <a:pt x="39884" y="4173"/>
                  </a:cubicBezTo>
                  <a:cubicBezTo>
                    <a:pt x="40437" y="5306"/>
                    <a:pt x="40760" y="6535"/>
                    <a:pt x="40837" y="7792"/>
                  </a:cubicBezTo>
                  <a:cubicBezTo>
                    <a:pt x="40837" y="8935"/>
                    <a:pt x="40837" y="10554"/>
                    <a:pt x="39598" y="10840"/>
                  </a:cubicBezTo>
                  <a:cubicBezTo>
                    <a:pt x="38360" y="11126"/>
                    <a:pt x="37598" y="10078"/>
                    <a:pt x="37217" y="8935"/>
                  </a:cubicBezTo>
                  <a:cubicBezTo>
                    <a:pt x="37046" y="7849"/>
                    <a:pt x="36722" y="6792"/>
                    <a:pt x="36265" y="5792"/>
                  </a:cubicBezTo>
                  <a:cubicBezTo>
                    <a:pt x="35598" y="4935"/>
                    <a:pt x="34074" y="4554"/>
                    <a:pt x="33502" y="5792"/>
                  </a:cubicBezTo>
                  <a:cubicBezTo>
                    <a:pt x="33360" y="6192"/>
                    <a:pt x="33360" y="6630"/>
                    <a:pt x="33502" y="7030"/>
                  </a:cubicBezTo>
                  <a:cubicBezTo>
                    <a:pt x="33798" y="7935"/>
                    <a:pt x="34217" y="8802"/>
                    <a:pt x="34741" y="9602"/>
                  </a:cubicBezTo>
                  <a:cubicBezTo>
                    <a:pt x="35169" y="10440"/>
                    <a:pt x="35169" y="11431"/>
                    <a:pt x="34741" y="12269"/>
                  </a:cubicBezTo>
                  <a:cubicBezTo>
                    <a:pt x="34436" y="12917"/>
                    <a:pt x="33683" y="13202"/>
                    <a:pt x="33026" y="12936"/>
                  </a:cubicBezTo>
                  <a:cubicBezTo>
                    <a:pt x="32264" y="12936"/>
                    <a:pt x="31978" y="11793"/>
                    <a:pt x="31788" y="11031"/>
                  </a:cubicBezTo>
                  <a:lnTo>
                    <a:pt x="30645" y="5220"/>
                  </a:lnTo>
                  <a:cubicBezTo>
                    <a:pt x="30483" y="4306"/>
                    <a:pt x="30226" y="3411"/>
                    <a:pt x="29883" y="2554"/>
                  </a:cubicBezTo>
                  <a:cubicBezTo>
                    <a:pt x="29483" y="1696"/>
                    <a:pt x="28816" y="992"/>
                    <a:pt x="27978" y="553"/>
                  </a:cubicBezTo>
                  <a:cubicBezTo>
                    <a:pt x="27425" y="363"/>
                    <a:pt x="26816" y="363"/>
                    <a:pt x="26263" y="553"/>
                  </a:cubicBezTo>
                  <a:cubicBezTo>
                    <a:pt x="25759" y="839"/>
                    <a:pt x="25463" y="1401"/>
                    <a:pt x="25501" y="1982"/>
                  </a:cubicBezTo>
                  <a:cubicBezTo>
                    <a:pt x="25587" y="2478"/>
                    <a:pt x="25816" y="2944"/>
                    <a:pt x="26168" y="3316"/>
                  </a:cubicBezTo>
                  <a:cubicBezTo>
                    <a:pt x="27102" y="4459"/>
                    <a:pt x="27692" y="5849"/>
                    <a:pt x="27883" y="7316"/>
                  </a:cubicBezTo>
                  <a:cubicBezTo>
                    <a:pt x="27883" y="7983"/>
                    <a:pt x="27883" y="8745"/>
                    <a:pt x="27406" y="8935"/>
                  </a:cubicBezTo>
                  <a:cubicBezTo>
                    <a:pt x="27102" y="9174"/>
                    <a:pt x="26663" y="9174"/>
                    <a:pt x="26359" y="8935"/>
                  </a:cubicBezTo>
                  <a:cubicBezTo>
                    <a:pt x="25635" y="8355"/>
                    <a:pt x="25130" y="7555"/>
                    <a:pt x="24930" y="6649"/>
                  </a:cubicBezTo>
                  <a:cubicBezTo>
                    <a:pt x="24739" y="5763"/>
                    <a:pt x="24387" y="4926"/>
                    <a:pt x="23882" y="4173"/>
                  </a:cubicBezTo>
                  <a:cubicBezTo>
                    <a:pt x="23215" y="3534"/>
                    <a:pt x="22168" y="3534"/>
                    <a:pt x="21501" y="4173"/>
                  </a:cubicBezTo>
                  <a:cubicBezTo>
                    <a:pt x="21053" y="4725"/>
                    <a:pt x="21053" y="5526"/>
                    <a:pt x="21501" y="6078"/>
                  </a:cubicBezTo>
                  <a:cubicBezTo>
                    <a:pt x="21758" y="6735"/>
                    <a:pt x="22111" y="7345"/>
                    <a:pt x="22549" y="7888"/>
                  </a:cubicBezTo>
                  <a:cubicBezTo>
                    <a:pt x="23901" y="9735"/>
                    <a:pt x="24930" y="11793"/>
                    <a:pt x="25597" y="13984"/>
                  </a:cubicBezTo>
                  <a:cubicBezTo>
                    <a:pt x="25597" y="14745"/>
                    <a:pt x="25597" y="15698"/>
                    <a:pt x="25597" y="15984"/>
                  </a:cubicBezTo>
                  <a:cubicBezTo>
                    <a:pt x="25597" y="16270"/>
                    <a:pt x="24644" y="15984"/>
                    <a:pt x="24263" y="15984"/>
                  </a:cubicBezTo>
                  <a:cubicBezTo>
                    <a:pt x="23977" y="15584"/>
                    <a:pt x="23777" y="15136"/>
                    <a:pt x="23692" y="14651"/>
                  </a:cubicBezTo>
                  <a:cubicBezTo>
                    <a:pt x="23434" y="13898"/>
                    <a:pt x="23111" y="13165"/>
                    <a:pt x="22739" y="12459"/>
                  </a:cubicBezTo>
                  <a:cubicBezTo>
                    <a:pt x="22387" y="11583"/>
                    <a:pt x="21796" y="10821"/>
                    <a:pt x="21025" y="10269"/>
                  </a:cubicBezTo>
                  <a:cubicBezTo>
                    <a:pt x="20167" y="10269"/>
                    <a:pt x="18929" y="10269"/>
                    <a:pt x="18739" y="11126"/>
                  </a:cubicBezTo>
                  <a:cubicBezTo>
                    <a:pt x="18548" y="11983"/>
                    <a:pt x="18739" y="12650"/>
                    <a:pt x="19596" y="13412"/>
                  </a:cubicBezTo>
                  <a:cubicBezTo>
                    <a:pt x="19977" y="14002"/>
                    <a:pt x="20263" y="14641"/>
                    <a:pt x="20453" y="15317"/>
                  </a:cubicBezTo>
                  <a:cubicBezTo>
                    <a:pt x="20539" y="15660"/>
                    <a:pt x="20539" y="16022"/>
                    <a:pt x="20453" y="16365"/>
                  </a:cubicBezTo>
                  <a:lnTo>
                    <a:pt x="20453" y="16365"/>
                  </a:lnTo>
                  <a:cubicBezTo>
                    <a:pt x="19520" y="16917"/>
                    <a:pt x="18329" y="16670"/>
                    <a:pt x="17691" y="15794"/>
                  </a:cubicBezTo>
                  <a:cubicBezTo>
                    <a:pt x="17196" y="14851"/>
                    <a:pt x="16929" y="13812"/>
                    <a:pt x="16929" y="12746"/>
                  </a:cubicBezTo>
                  <a:cubicBezTo>
                    <a:pt x="16929" y="11669"/>
                    <a:pt x="16738" y="10602"/>
                    <a:pt x="16357" y="9602"/>
                  </a:cubicBezTo>
                  <a:lnTo>
                    <a:pt x="15786" y="9031"/>
                  </a:lnTo>
                  <a:cubicBezTo>
                    <a:pt x="15319" y="8754"/>
                    <a:pt x="14738" y="8754"/>
                    <a:pt x="14262" y="9031"/>
                  </a:cubicBezTo>
                  <a:cubicBezTo>
                    <a:pt x="13881" y="9202"/>
                    <a:pt x="13557" y="9459"/>
                    <a:pt x="13309" y="9793"/>
                  </a:cubicBezTo>
                  <a:cubicBezTo>
                    <a:pt x="12605" y="10926"/>
                    <a:pt x="12605" y="12374"/>
                    <a:pt x="13309" y="13508"/>
                  </a:cubicBezTo>
                  <a:cubicBezTo>
                    <a:pt x="14100" y="14565"/>
                    <a:pt x="14795" y="15679"/>
                    <a:pt x="15405" y="16841"/>
                  </a:cubicBezTo>
                  <a:cubicBezTo>
                    <a:pt x="15786" y="17450"/>
                    <a:pt x="15786" y="18232"/>
                    <a:pt x="15405" y="18842"/>
                  </a:cubicBezTo>
                  <a:cubicBezTo>
                    <a:pt x="14891" y="19318"/>
                    <a:pt x="14110" y="19318"/>
                    <a:pt x="13595" y="18842"/>
                  </a:cubicBezTo>
                  <a:cubicBezTo>
                    <a:pt x="13100" y="18356"/>
                    <a:pt x="12766" y="17717"/>
                    <a:pt x="12643" y="17032"/>
                  </a:cubicBezTo>
                  <a:lnTo>
                    <a:pt x="12643" y="15698"/>
                  </a:lnTo>
                  <a:cubicBezTo>
                    <a:pt x="12462" y="15270"/>
                    <a:pt x="12062" y="14974"/>
                    <a:pt x="11595" y="14936"/>
                  </a:cubicBezTo>
                  <a:cubicBezTo>
                    <a:pt x="10738" y="14936"/>
                    <a:pt x="10071" y="15794"/>
                    <a:pt x="10071" y="16651"/>
                  </a:cubicBezTo>
                  <a:cubicBezTo>
                    <a:pt x="10157" y="17556"/>
                    <a:pt x="10357" y="18451"/>
                    <a:pt x="10642" y="19318"/>
                  </a:cubicBezTo>
                  <a:cubicBezTo>
                    <a:pt x="10480" y="19765"/>
                    <a:pt x="10071" y="20070"/>
                    <a:pt x="9595" y="20079"/>
                  </a:cubicBezTo>
                  <a:cubicBezTo>
                    <a:pt x="9090" y="20099"/>
                    <a:pt x="8594" y="19889"/>
                    <a:pt x="8261" y="19508"/>
                  </a:cubicBezTo>
                  <a:cubicBezTo>
                    <a:pt x="7975" y="19184"/>
                    <a:pt x="7785" y="18784"/>
                    <a:pt x="7690" y="18365"/>
                  </a:cubicBezTo>
                  <a:cubicBezTo>
                    <a:pt x="7442" y="17498"/>
                    <a:pt x="7090" y="16670"/>
                    <a:pt x="6642" y="15889"/>
                  </a:cubicBezTo>
                  <a:cubicBezTo>
                    <a:pt x="7832" y="21128"/>
                    <a:pt x="7832" y="26557"/>
                    <a:pt x="6642" y="31796"/>
                  </a:cubicBezTo>
                  <a:cubicBezTo>
                    <a:pt x="5499" y="35891"/>
                    <a:pt x="3308" y="39320"/>
                    <a:pt x="2070" y="43320"/>
                  </a:cubicBezTo>
                  <a:cubicBezTo>
                    <a:pt x="546" y="49093"/>
                    <a:pt x="-64" y="55074"/>
                    <a:pt x="260" y="61037"/>
                  </a:cubicBezTo>
                  <a:cubicBezTo>
                    <a:pt x="-921" y="87745"/>
                    <a:pt x="1479" y="114501"/>
                    <a:pt x="7404" y="140571"/>
                  </a:cubicBezTo>
                  <a:cubicBezTo>
                    <a:pt x="9499" y="148191"/>
                    <a:pt x="12262" y="155811"/>
                    <a:pt x="14071" y="163526"/>
                  </a:cubicBezTo>
                  <a:lnTo>
                    <a:pt x="14643" y="162478"/>
                  </a:lnTo>
                  <a:cubicBezTo>
                    <a:pt x="15310" y="163431"/>
                    <a:pt x="15595" y="162478"/>
                    <a:pt x="15976" y="16162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61" name="Freeform: Shape 660">
              <a:extLst>
                <a:ext uri="{FF2B5EF4-FFF2-40B4-BE49-F238E27FC236}">
                  <a16:creationId xmlns:a16="http://schemas.microsoft.com/office/drawing/2014/main" xmlns="" id="{A66079F8-CAFC-9655-FA02-9994E6A4C91E}"/>
                </a:ext>
              </a:extLst>
            </p:cNvPr>
            <p:cNvSpPr/>
            <p:nvPr/>
          </p:nvSpPr>
          <p:spPr>
            <a:xfrm>
              <a:off x="4793355" y="4380580"/>
              <a:ext cx="36283" cy="52458"/>
            </a:xfrm>
            <a:custGeom>
              <a:avLst/>
              <a:gdLst>
                <a:gd name="connsiteX0" fmla="*/ 1592 w 36283"/>
                <a:gd name="connsiteY0" fmla="*/ 33191 h 52458"/>
                <a:gd name="connsiteX1" fmla="*/ 4926 w 36283"/>
                <a:gd name="connsiteY1" fmla="*/ 39954 h 52458"/>
                <a:gd name="connsiteX2" fmla="*/ 10260 w 36283"/>
                <a:gd name="connsiteY2" fmla="*/ 47479 h 52458"/>
                <a:gd name="connsiteX3" fmla="*/ 21595 w 36283"/>
                <a:gd name="connsiteY3" fmla="*/ 51860 h 52458"/>
                <a:gd name="connsiteX4" fmla="*/ 24643 w 36283"/>
                <a:gd name="connsiteY4" fmla="*/ 51288 h 52458"/>
                <a:gd name="connsiteX5" fmla="*/ 36073 w 36283"/>
                <a:gd name="connsiteY5" fmla="*/ 34620 h 52458"/>
                <a:gd name="connsiteX6" fmla="*/ 36073 w 36283"/>
                <a:gd name="connsiteY6" fmla="*/ 26904 h 52458"/>
                <a:gd name="connsiteX7" fmla="*/ 32072 w 36283"/>
                <a:gd name="connsiteY7" fmla="*/ 7854 h 52458"/>
                <a:gd name="connsiteX8" fmla="*/ 28167 w 36283"/>
                <a:gd name="connsiteY8" fmla="*/ 2425 h 52458"/>
                <a:gd name="connsiteX9" fmla="*/ 26167 w 36283"/>
                <a:gd name="connsiteY9" fmla="*/ 520 h 52458"/>
                <a:gd name="connsiteX10" fmla="*/ 20928 w 36283"/>
                <a:gd name="connsiteY10" fmla="*/ -242 h 52458"/>
                <a:gd name="connsiteX11" fmla="*/ 7307 w 36283"/>
                <a:gd name="connsiteY11" fmla="*/ 5283 h 52458"/>
                <a:gd name="connsiteX12" fmla="*/ 4164 w 36283"/>
                <a:gd name="connsiteY12" fmla="*/ 9379 h 52458"/>
                <a:gd name="connsiteX13" fmla="*/ -27 w 36283"/>
                <a:gd name="connsiteY13" fmla="*/ 21094 h 52458"/>
                <a:gd name="connsiteX14" fmla="*/ 925 w 36283"/>
                <a:gd name="connsiteY14" fmla="*/ 25761 h 52458"/>
                <a:gd name="connsiteX15" fmla="*/ 1592 w 36283"/>
                <a:gd name="connsiteY15" fmla="*/ 33191 h 5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83" h="52458">
                  <a:moveTo>
                    <a:pt x="1592" y="33191"/>
                  </a:moveTo>
                  <a:cubicBezTo>
                    <a:pt x="2335" y="35610"/>
                    <a:pt x="3459" y="37896"/>
                    <a:pt x="4926" y="39954"/>
                  </a:cubicBezTo>
                  <a:cubicBezTo>
                    <a:pt x="6459" y="42630"/>
                    <a:pt x="8250" y="45145"/>
                    <a:pt x="10260" y="47479"/>
                  </a:cubicBezTo>
                  <a:cubicBezTo>
                    <a:pt x="12898" y="50974"/>
                    <a:pt x="17289" y="52670"/>
                    <a:pt x="21595" y="51860"/>
                  </a:cubicBezTo>
                  <a:cubicBezTo>
                    <a:pt x="22623" y="51774"/>
                    <a:pt x="23652" y="51584"/>
                    <a:pt x="24643" y="51288"/>
                  </a:cubicBezTo>
                  <a:cubicBezTo>
                    <a:pt x="31491" y="48574"/>
                    <a:pt x="36006" y="41982"/>
                    <a:pt x="36073" y="34620"/>
                  </a:cubicBezTo>
                  <a:cubicBezTo>
                    <a:pt x="36311" y="32057"/>
                    <a:pt x="36311" y="29466"/>
                    <a:pt x="36073" y="26904"/>
                  </a:cubicBezTo>
                  <a:cubicBezTo>
                    <a:pt x="36035" y="20351"/>
                    <a:pt x="34673" y="13874"/>
                    <a:pt x="32072" y="7854"/>
                  </a:cubicBezTo>
                  <a:cubicBezTo>
                    <a:pt x="30986" y="5902"/>
                    <a:pt x="29672" y="4082"/>
                    <a:pt x="28167" y="2425"/>
                  </a:cubicBezTo>
                  <a:cubicBezTo>
                    <a:pt x="27595" y="1701"/>
                    <a:pt x="26919" y="1054"/>
                    <a:pt x="26167" y="520"/>
                  </a:cubicBezTo>
                  <a:cubicBezTo>
                    <a:pt x="24566" y="-337"/>
                    <a:pt x="22709" y="-604"/>
                    <a:pt x="20928" y="-242"/>
                  </a:cubicBezTo>
                  <a:cubicBezTo>
                    <a:pt x="15861" y="-128"/>
                    <a:pt x="11022" y="1835"/>
                    <a:pt x="7307" y="5283"/>
                  </a:cubicBezTo>
                  <a:cubicBezTo>
                    <a:pt x="6078" y="6502"/>
                    <a:pt x="5021" y="7874"/>
                    <a:pt x="4164" y="9379"/>
                  </a:cubicBezTo>
                  <a:cubicBezTo>
                    <a:pt x="1364" y="12627"/>
                    <a:pt x="-132" y="16808"/>
                    <a:pt x="-27" y="21094"/>
                  </a:cubicBezTo>
                  <a:cubicBezTo>
                    <a:pt x="-27" y="22713"/>
                    <a:pt x="830" y="24047"/>
                    <a:pt x="925" y="25761"/>
                  </a:cubicBezTo>
                  <a:cubicBezTo>
                    <a:pt x="935" y="28257"/>
                    <a:pt x="1164" y="30734"/>
                    <a:pt x="1592" y="3319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2" name="Freeform: Shape 661">
              <a:extLst>
                <a:ext uri="{FF2B5EF4-FFF2-40B4-BE49-F238E27FC236}">
                  <a16:creationId xmlns:a16="http://schemas.microsoft.com/office/drawing/2014/main" xmlns="" id="{C0510249-449E-6FB3-0DE1-7AF040645723}"/>
                </a:ext>
              </a:extLst>
            </p:cNvPr>
            <p:cNvSpPr/>
            <p:nvPr/>
          </p:nvSpPr>
          <p:spPr>
            <a:xfrm>
              <a:off x="4877661" y="4353379"/>
              <a:ext cx="40964" cy="53897"/>
            </a:xfrm>
            <a:custGeom>
              <a:avLst/>
              <a:gdLst>
                <a:gd name="connsiteX0" fmla="*/ 30824 w 40964"/>
                <a:gd name="connsiteY0" fmla="*/ 2956 h 53897"/>
                <a:gd name="connsiteX1" fmla="*/ 35301 w 40964"/>
                <a:gd name="connsiteY1" fmla="*/ 6195 h 53897"/>
                <a:gd name="connsiteX2" fmla="*/ 37777 w 40964"/>
                <a:gd name="connsiteY2" fmla="*/ 10291 h 53897"/>
                <a:gd name="connsiteX3" fmla="*/ 40254 w 40964"/>
                <a:gd name="connsiteY3" fmla="*/ 16387 h 53897"/>
                <a:gd name="connsiteX4" fmla="*/ 40825 w 40964"/>
                <a:gd name="connsiteY4" fmla="*/ 23054 h 53897"/>
                <a:gd name="connsiteX5" fmla="*/ 40825 w 40964"/>
                <a:gd name="connsiteY5" fmla="*/ 30198 h 53897"/>
                <a:gd name="connsiteX6" fmla="*/ 33872 w 40964"/>
                <a:gd name="connsiteY6" fmla="*/ 46581 h 53897"/>
                <a:gd name="connsiteX7" fmla="*/ 30062 w 40964"/>
                <a:gd name="connsiteY7" fmla="*/ 50486 h 53897"/>
                <a:gd name="connsiteX8" fmla="*/ 25109 w 40964"/>
                <a:gd name="connsiteY8" fmla="*/ 52677 h 53897"/>
                <a:gd name="connsiteX9" fmla="*/ 12250 w 40964"/>
                <a:gd name="connsiteY9" fmla="*/ 52677 h 53897"/>
                <a:gd name="connsiteX10" fmla="*/ 7964 w 40964"/>
                <a:gd name="connsiteY10" fmla="*/ 50962 h 53897"/>
                <a:gd name="connsiteX11" fmla="*/ 1868 w 40964"/>
                <a:gd name="connsiteY11" fmla="*/ 41437 h 53897"/>
                <a:gd name="connsiteX12" fmla="*/ 153 w 40964"/>
                <a:gd name="connsiteY12" fmla="*/ 29150 h 53897"/>
                <a:gd name="connsiteX13" fmla="*/ 153 w 40964"/>
                <a:gd name="connsiteY13" fmla="*/ 23340 h 53897"/>
                <a:gd name="connsiteX14" fmla="*/ 2630 w 40964"/>
                <a:gd name="connsiteY14" fmla="*/ 16768 h 53897"/>
                <a:gd name="connsiteX15" fmla="*/ 7678 w 40964"/>
                <a:gd name="connsiteY15" fmla="*/ 8005 h 53897"/>
                <a:gd name="connsiteX16" fmla="*/ 10536 w 40964"/>
                <a:gd name="connsiteY16" fmla="*/ 4481 h 53897"/>
                <a:gd name="connsiteX17" fmla="*/ 13203 w 40964"/>
                <a:gd name="connsiteY17" fmla="*/ 1813 h 53897"/>
                <a:gd name="connsiteX18" fmla="*/ 18918 w 40964"/>
                <a:gd name="connsiteY18" fmla="*/ -377 h 53897"/>
                <a:gd name="connsiteX19" fmla="*/ 30824 w 40964"/>
                <a:gd name="connsiteY19" fmla="*/ 2956 h 5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964" h="53897">
                  <a:moveTo>
                    <a:pt x="30824" y="2956"/>
                  </a:moveTo>
                  <a:cubicBezTo>
                    <a:pt x="32529" y="3719"/>
                    <a:pt x="34053" y="4814"/>
                    <a:pt x="35301" y="6195"/>
                  </a:cubicBezTo>
                  <a:cubicBezTo>
                    <a:pt x="36253" y="7481"/>
                    <a:pt x="37091" y="8853"/>
                    <a:pt x="37777" y="10291"/>
                  </a:cubicBezTo>
                  <a:cubicBezTo>
                    <a:pt x="38816" y="12234"/>
                    <a:pt x="39644" y="14272"/>
                    <a:pt x="40254" y="16387"/>
                  </a:cubicBezTo>
                  <a:cubicBezTo>
                    <a:pt x="40692" y="18578"/>
                    <a:pt x="40882" y="20816"/>
                    <a:pt x="40825" y="23054"/>
                  </a:cubicBezTo>
                  <a:cubicBezTo>
                    <a:pt x="40968" y="25435"/>
                    <a:pt x="40968" y="27817"/>
                    <a:pt x="40825" y="30198"/>
                  </a:cubicBezTo>
                  <a:cubicBezTo>
                    <a:pt x="40006" y="36180"/>
                    <a:pt x="37606" y="41838"/>
                    <a:pt x="33872" y="46581"/>
                  </a:cubicBezTo>
                  <a:cubicBezTo>
                    <a:pt x="32796" y="48057"/>
                    <a:pt x="31510" y="49372"/>
                    <a:pt x="30062" y="50486"/>
                  </a:cubicBezTo>
                  <a:cubicBezTo>
                    <a:pt x="28586" y="51563"/>
                    <a:pt x="26900" y="52306"/>
                    <a:pt x="25109" y="52677"/>
                  </a:cubicBezTo>
                  <a:cubicBezTo>
                    <a:pt x="20889" y="53773"/>
                    <a:pt x="16470" y="53773"/>
                    <a:pt x="12250" y="52677"/>
                  </a:cubicBezTo>
                  <a:cubicBezTo>
                    <a:pt x="10745" y="52334"/>
                    <a:pt x="9298" y="51753"/>
                    <a:pt x="7964" y="50962"/>
                  </a:cubicBezTo>
                  <a:cubicBezTo>
                    <a:pt x="4945" y="48543"/>
                    <a:pt x="2801" y="45200"/>
                    <a:pt x="1868" y="41437"/>
                  </a:cubicBezTo>
                  <a:cubicBezTo>
                    <a:pt x="811" y="37428"/>
                    <a:pt x="239" y="33303"/>
                    <a:pt x="153" y="29150"/>
                  </a:cubicBezTo>
                  <a:cubicBezTo>
                    <a:pt x="-94" y="27217"/>
                    <a:pt x="-94" y="25274"/>
                    <a:pt x="153" y="23340"/>
                  </a:cubicBezTo>
                  <a:cubicBezTo>
                    <a:pt x="725" y="20959"/>
                    <a:pt x="2059" y="19054"/>
                    <a:pt x="2630" y="16768"/>
                  </a:cubicBezTo>
                  <a:cubicBezTo>
                    <a:pt x="3735" y="13548"/>
                    <a:pt x="5449" y="10576"/>
                    <a:pt x="7678" y="8005"/>
                  </a:cubicBezTo>
                  <a:cubicBezTo>
                    <a:pt x="8536" y="6767"/>
                    <a:pt x="9583" y="5624"/>
                    <a:pt x="10536" y="4481"/>
                  </a:cubicBezTo>
                  <a:cubicBezTo>
                    <a:pt x="11355" y="3519"/>
                    <a:pt x="12241" y="2633"/>
                    <a:pt x="13203" y="1813"/>
                  </a:cubicBezTo>
                  <a:cubicBezTo>
                    <a:pt x="14879" y="594"/>
                    <a:pt x="16851" y="-168"/>
                    <a:pt x="18918" y="-377"/>
                  </a:cubicBezTo>
                  <a:cubicBezTo>
                    <a:pt x="23147" y="-577"/>
                    <a:pt x="27319" y="594"/>
                    <a:pt x="30824" y="295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3" name="Freeform: Shape 662">
              <a:extLst>
                <a:ext uri="{FF2B5EF4-FFF2-40B4-BE49-F238E27FC236}">
                  <a16:creationId xmlns:a16="http://schemas.microsoft.com/office/drawing/2014/main" xmlns="" id="{4B83C7E1-1AA8-07F2-0A9C-7A58A68655F4}"/>
                </a:ext>
              </a:extLst>
            </p:cNvPr>
            <p:cNvSpPr/>
            <p:nvPr/>
          </p:nvSpPr>
          <p:spPr>
            <a:xfrm>
              <a:off x="4989051" y="4357308"/>
              <a:ext cx="34417" cy="55732"/>
            </a:xfrm>
            <a:custGeom>
              <a:avLst/>
              <a:gdLst>
                <a:gd name="connsiteX0" fmla="*/ 111 w 34417"/>
                <a:gd name="connsiteY0" fmla="*/ 16267 h 55732"/>
                <a:gd name="connsiteX1" fmla="*/ 111 w 34417"/>
                <a:gd name="connsiteY1" fmla="*/ 23126 h 55732"/>
                <a:gd name="connsiteX2" fmla="*/ 1825 w 34417"/>
                <a:gd name="connsiteY2" fmla="*/ 38937 h 55732"/>
                <a:gd name="connsiteX3" fmla="*/ 4587 w 34417"/>
                <a:gd name="connsiteY3" fmla="*/ 48462 h 55732"/>
                <a:gd name="connsiteX4" fmla="*/ 10588 w 34417"/>
                <a:gd name="connsiteY4" fmla="*/ 54749 h 55732"/>
                <a:gd name="connsiteX5" fmla="*/ 14493 w 34417"/>
                <a:gd name="connsiteY5" fmla="*/ 55320 h 55732"/>
                <a:gd name="connsiteX6" fmla="*/ 21066 w 34417"/>
                <a:gd name="connsiteY6" fmla="*/ 54558 h 55732"/>
                <a:gd name="connsiteX7" fmla="*/ 32877 w 34417"/>
                <a:gd name="connsiteY7" fmla="*/ 42557 h 55732"/>
                <a:gd name="connsiteX8" fmla="*/ 34210 w 34417"/>
                <a:gd name="connsiteY8" fmla="*/ 37318 h 55732"/>
                <a:gd name="connsiteX9" fmla="*/ 33734 w 34417"/>
                <a:gd name="connsiteY9" fmla="*/ 27793 h 55732"/>
                <a:gd name="connsiteX10" fmla="*/ 32210 w 34417"/>
                <a:gd name="connsiteY10" fmla="*/ 19030 h 55732"/>
                <a:gd name="connsiteX11" fmla="*/ 30591 w 34417"/>
                <a:gd name="connsiteY11" fmla="*/ 13219 h 55732"/>
                <a:gd name="connsiteX12" fmla="*/ 26304 w 34417"/>
                <a:gd name="connsiteY12" fmla="*/ 6266 h 55732"/>
                <a:gd name="connsiteX13" fmla="*/ 19065 w 34417"/>
                <a:gd name="connsiteY13" fmla="*/ -20 h 55732"/>
                <a:gd name="connsiteX14" fmla="*/ 10207 w 34417"/>
                <a:gd name="connsiteY14" fmla="*/ 1885 h 55732"/>
                <a:gd name="connsiteX15" fmla="*/ 4016 w 34417"/>
                <a:gd name="connsiteY15" fmla="*/ 9219 h 55732"/>
                <a:gd name="connsiteX16" fmla="*/ 111 w 34417"/>
                <a:gd name="connsiteY16" fmla="*/ 16267 h 5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17" h="55732">
                  <a:moveTo>
                    <a:pt x="111" y="16267"/>
                  </a:moveTo>
                  <a:cubicBezTo>
                    <a:pt x="-80" y="18553"/>
                    <a:pt x="-80" y="20839"/>
                    <a:pt x="111" y="23126"/>
                  </a:cubicBezTo>
                  <a:cubicBezTo>
                    <a:pt x="301" y="28431"/>
                    <a:pt x="873" y="33718"/>
                    <a:pt x="1825" y="38937"/>
                  </a:cubicBezTo>
                  <a:cubicBezTo>
                    <a:pt x="2340" y="42214"/>
                    <a:pt x="3264" y="45414"/>
                    <a:pt x="4587" y="48462"/>
                  </a:cubicBezTo>
                  <a:cubicBezTo>
                    <a:pt x="5769" y="51205"/>
                    <a:pt x="7902" y="53444"/>
                    <a:pt x="10588" y="54749"/>
                  </a:cubicBezTo>
                  <a:cubicBezTo>
                    <a:pt x="11846" y="55167"/>
                    <a:pt x="13169" y="55358"/>
                    <a:pt x="14493" y="55320"/>
                  </a:cubicBezTo>
                  <a:cubicBezTo>
                    <a:pt x="16713" y="55396"/>
                    <a:pt x="18923" y="55139"/>
                    <a:pt x="21066" y="54558"/>
                  </a:cubicBezTo>
                  <a:cubicBezTo>
                    <a:pt x="26609" y="52538"/>
                    <a:pt x="30943" y="48129"/>
                    <a:pt x="32877" y="42557"/>
                  </a:cubicBezTo>
                  <a:cubicBezTo>
                    <a:pt x="33534" y="40871"/>
                    <a:pt x="33982" y="39108"/>
                    <a:pt x="34210" y="37318"/>
                  </a:cubicBezTo>
                  <a:cubicBezTo>
                    <a:pt x="34553" y="34137"/>
                    <a:pt x="34391" y="30926"/>
                    <a:pt x="33734" y="27793"/>
                  </a:cubicBezTo>
                  <a:cubicBezTo>
                    <a:pt x="33734" y="24840"/>
                    <a:pt x="32781" y="21983"/>
                    <a:pt x="32210" y="19030"/>
                  </a:cubicBezTo>
                  <a:cubicBezTo>
                    <a:pt x="31858" y="17049"/>
                    <a:pt x="31315" y="15096"/>
                    <a:pt x="30591" y="13219"/>
                  </a:cubicBezTo>
                  <a:cubicBezTo>
                    <a:pt x="29486" y="10724"/>
                    <a:pt x="28038" y="8381"/>
                    <a:pt x="26304" y="6266"/>
                  </a:cubicBezTo>
                  <a:cubicBezTo>
                    <a:pt x="24523" y="3533"/>
                    <a:pt x="22018" y="1361"/>
                    <a:pt x="19065" y="-20"/>
                  </a:cubicBezTo>
                  <a:cubicBezTo>
                    <a:pt x="15979" y="-916"/>
                    <a:pt x="12646" y="-201"/>
                    <a:pt x="10207" y="1885"/>
                  </a:cubicBezTo>
                  <a:cubicBezTo>
                    <a:pt x="7797" y="4018"/>
                    <a:pt x="5711" y="6485"/>
                    <a:pt x="4016" y="9219"/>
                  </a:cubicBezTo>
                  <a:cubicBezTo>
                    <a:pt x="2149" y="11210"/>
                    <a:pt x="806" y="13629"/>
                    <a:pt x="111" y="1626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4" name="Freeform: Shape 663">
              <a:extLst>
                <a:ext uri="{FF2B5EF4-FFF2-40B4-BE49-F238E27FC236}">
                  <a16:creationId xmlns:a16="http://schemas.microsoft.com/office/drawing/2014/main" xmlns="" id="{E9909D2B-E369-5333-F3D8-498AC5F41E22}"/>
                </a:ext>
              </a:extLst>
            </p:cNvPr>
            <p:cNvSpPr/>
            <p:nvPr/>
          </p:nvSpPr>
          <p:spPr>
            <a:xfrm>
              <a:off x="5086273" y="4345149"/>
              <a:ext cx="31853" cy="51143"/>
            </a:xfrm>
            <a:custGeom>
              <a:avLst/>
              <a:gdLst>
                <a:gd name="connsiteX0" fmla="*/ 234 w 31853"/>
                <a:gd name="connsiteY0" fmla="*/ 23378 h 51143"/>
                <a:gd name="connsiteX1" fmla="*/ 901 w 31853"/>
                <a:gd name="connsiteY1" fmla="*/ 31189 h 51143"/>
                <a:gd name="connsiteX2" fmla="*/ 1758 w 31853"/>
                <a:gd name="connsiteY2" fmla="*/ 37570 h 51143"/>
                <a:gd name="connsiteX3" fmla="*/ 9949 w 31853"/>
                <a:gd name="connsiteY3" fmla="*/ 48524 h 51143"/>
                <a:gd name="connsiteX4" fmla="*/ 21760 w 31853"/>
                <a:gd name="connsiteY4" fmla="*/ 50524 h 51143"/>
                <a:gd name="connsiteX5" fmla="*/ 25475 w 31853"/>
                <a:gd name="connsiteY5" fmla="*/ 49477 h 51143"/>
                <a:gd name="connsiteX6" fmla="*/ 29095 w 31853"/>
                <a:gd name="connsiteY6" fmla="*/ 45190 h 51143"/>
                <a:gd name="connsiteX7" fmla="*/ 31762 w 31853"/>
                <a:gd name="connsiteY7" fmla="*/ 31474 h 51143"/>
                <a:gd name="connsiteX8" fmla="*/ 28714 w 31853"/>
                <a:gd name="connsiteY8" fmla="*/ 19092 h 51143"/>
                <a:gd name="connsiteX9" fmla="*/ 22332 w 31853"/>
                <a:gd name="connsiteY9" fmla="*/ 5281 h 51143"/>
                <a:gd name="connsiteX10" fmla="*/ 11283 w 31853"/>
                <a:gd name="connsiteY10" fmla="*/ -339 h 51143"/>
                <a:gd name="connsiteX11" fmla="*/ 4901 w 31853"/>
                <a:gd name="connsiteY11" fmla="*/ 4423 h 51143"/>
                <a:gd name="connsiteX12" fmla="*/ 234 w 31853"/>
                <a:gd name="connsiteY12" fmla="*/ 23378 h 51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853" h="51143">
                  <a:moveTo>
                    <a:pt x="234" y="23378"/>
                  </a:moveTo>
                  <a:lnTo>
                    <a:pt x="901" y="31189"/>
                  </a:lnTo>
                  <a:cubicBezTo>
                    <a:pt x="996" y="33341"/>
                    <a:pt x="1282" y="35475"/>
                    <a:pt x="1758" y="37570"/>
                  </a:cubicBezTo>
                  <a:cubicBezTo>
                    <a:pt x="2891" y="42181"/>
                    <a:pt x="5844" y="46133"/>
                    <a:pt x="9949" y="48524"/>
                  </a:cubicBezTo>
                  <a:cubicBezTo>
                    <a:pt x="13569" y="50448"/>
                    <a:pt x="17712" y="51143"/>
                    <a:pt x="21760" y="50524"/>
                  </a:cubicBezTo>
                  <a:cubicBezTo>
                    <a:pt x="23065" y="50467"/>
                    <a:pt x="24332" y="50115"/>
                    <a:pt x="25475" y="49477"/>
                  </a:cubicBezTo>
                  <a:cubicBezTo>
                    <a:pt x="27037" y="48391"/>
                    <a:pt x="28285" y="46915"/>
                    <a:pt x="29095" y="45190"/>
                  </a:cubicBezTo>
                  <a:cubicBezTo>
                    <a:pt x="31152" y="40923"/>
                    <a:pt x="32076" y="36199"/>
                    <a:pt x="31762" y="31474"/>
                  </a:cubicBezTo>
                  <a:cubicBezTo>
                    <a:pt x="31285" y="27236"/>
                    <a:pt x="30266" y="23073"/>
                    <a:pt x="28714" y="19092"/>
                  </a:cubicBezTo>
                  <a:cubicBezTo>
                    <a:pt x="27371" y="14167"/>
                    <a:pt x="25208" y="9500"/>
                    <a:pt x="22332" y="5281"/>
                  </a:cubicBezTo>
                  <a:cubicBezTo>
                    <a:pt x="20074" y="1404"/>
                    <a:pt x="15750" y="-796"/>
                    <a:pt x="11283" y="-339"/>
                  </a:cubicBezTo>
                  <a:cubicBezTo>
                    <a:pt x="8673" y="470"/>
                    <a:pt x="6416" y="2147"/>
                    <a:pt x="4901" y="4423"/>
                  </a:cubicBezTo>
                  <a:cubicBezTo>
                    <a:pt x="939" y="9900"/>
                    <a:pt x="-728" y="16691"/>
                    <a:pt x="234" y="233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5" name="Freeform: Shape 664">
              <a:extLst>
                <a:ext uri="{FF2B5EF4-FFF2-40B4-BE49-F238E27FC236}">
                  <a16:creationId xmlns:a16="http://schemas.microsoft.com/office/drawing/2014/main" xmlns="" id="{9ACC2C56-8FC3-6A45-A196-655F6F385570}"/>
                </a:ext>
              </a:extLst>
            </p:cNvPr>
            <p:cNvSpPr/>
            <p:nvPr/>
          </p:nvSpPr>
          <p:spPr>
            <a:xfrm>
              <a:off x="5174250" y="4350544"/>
              <a:ext cx="33652" cy="54816"/>
            </a:xfrm>
            <a:custGeom>
              <a:avLst/>
              <a:gdLst>
                <a:gd name="connsiteX0" fmla="*/ 78 w 33652"/>
                <a:gd name="connsiteY0" fmla="*/ 27223 h 54816"/>
                <a:gd name="connsiteX1" fmla="*/ 3031 w 33652"/>
                <a:gd name="connsiteY1" fmla="*/ 44273 h 54816"/>
                <a:gd name="connsiteX2" fmla="*/ 15508 w 33652"/>
                <a:gd name="connsiteY2" fmla="*/ 54370 h 54816"/>
                <a:gd name="connsiteX3" fmla="*/ 28939 w 33652"/>
                <a:gd name="connsiteY3" fmla="*/ 47892 h 54816"/>
                <a:gd name="connsiteX4" fmla="*/ 33511 w 33652"/>
                <a:gd name="connsiteY4" fmla="*/ 30271 h 54816"/>
                <a:gd name="connsiteX5" fmla="*/ 32177 w 33652"/>
                <a:gd name="connsiteY5" fmla="*/ 21984 h 54816"/>
                <a:gd name="connsiteX6" fmla="*/ 30367 w 33652"/>
                <a:gd name="connsiteY6" fmla="*/ 12459 h 54816"/>
                <a:gd name="connsiteX7" fmla="*/ 29129 w 33652"/>
                <a:gd name="connsiteY7" fmla="*/ 7982 h 54816"/>
                <a:gd name="connsiteX8" fmla="*/ 23509 w 33652"/>
                <a:gd name="connsiteY8" fmla="*/ 1792 h 54816"/>
                <a:gd name="connsiteX9" fmla="*/ 17985 w 33652"/>
                <a:gd name="connsiteY9" fmla="*/ -399 h 54816"/>
                <a:gd name="connsiteX10" fmla="*/ 14080 w 33652"/>
                <a:gd name="connsiteY10" fmla="*/ 744 h 54816"/>
                <a:gd name="connsiteX11" fmla="*/ 2364 w 33652"/>
                <a:gd name="connsiteY11" fmla="*/ 11888 h 54816"/>
                <a:gd name="connsiteX12" fmla="*/ 78 w 33652"/>
                <a:gd name="connsiteY12" fmla="*/ 27223 h 5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52" h="54816">
                  <a:moveTo>
                    <a:pt x="78" y="27223"/>
                  </a:moveTo>
                  <a:cubicBezTo>
                    <a:pt x="-160" y="33052"/>
                    <a:pt x="849" y="38863"/>
                    <a:pt x="3031" y="44273"/>
                  </a:cubicBezTo>
                  <a:cubicBezTo>
                    <a:pt x="5259" y="49493"/>
                    <a:pt x="9936" y="53274"/>
                    <a:pt x="15508" y="54370"/>
                  </a:cubicBezTo>
                  <a:cubicBezTo>
                    <a:pt x="20823" y="54798"/>
                    <a:pt x="25957" y="52322"/>
                    <a:pt x="28939" y="47892"/>
                  </a:cubicBezTo>
                  <a:cubicBezTo>
                    <a:pt x="32453" y="42720"/>
                    <a:pt x="34073" y="36500"/>
                    <a:pt x="33511" y="30271"/>
                  </a:cubicBezTo>
                  <a:cubicBezTo>
                    <a:pt x="33263" y="27480"/>
                    <a:pt x="32825" y="24709"/>
                    <a:pt x="32177" y="21984"/>
                  </a:cubicBezTo>
                  <a:lnTo>
                    <a:pt x="30367" y="12459"/>
                  </a:lnTo>
                  <a:cubicBezTo>
                    <a:pt x="30053" y="10945"/>
                    <a:pt x="29643" y="9450"/>
                    <a:pt x="29129" y="7982"/>
                  </a:cubicBezTo>
                  <a:cubicBezTo>
                    <a:pt x="27919" y="5401"/>
                    <a:pt x="25957" y="3249"/>
                    <a:pt x="23509" y="1792"/>
                  </a:cubicBezTo>
                  <a:cubicBezTo>
                    <a:pt x="21947" y="486"/>
                    <a:pt x="20014" y="-275"/>
                    <a:pt x="17985" y="-399"/>
                  </a:cubicBezTo>
                  <a:cubicBezTo>
                    <a:pt x="16613" y="-342"/>
                    <a:pt x="15270" y="49"/>
                    <a:pt x="14080" y="744"/>
                  </a:cubicBezTo>
                  <a:cubicBezTo>
                    <a:pt x="9165" y="3220"/>
                    <a:pt x="5088" y="7097"/>
                    <a:pt x="2364" y="11888"/>
                  </a:cubicBezTo>
                  <a:cubicBezTo>
                    <a:pt x="440" y="16755"/>
                    <a:pt x="-341" y="22004"/>
                    <a:pt x="78" y="2722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6" name="Freeform: Shape 665">
              <a:extLst>
                <a:ext uri="{FF2B5EF4-FFF2-40B4-BE49-F238E27FC236}">
                  <a16:creationId xmlns:a16="http://schemas.microsoft.com/office/drawing/2014/main" xmlns="" id="{EA6ABF33-2969-6C86-C45B-BCBE88E29B59}"/>
                </a:ext>
              </a:extLst>
            </p:cNvPr>
            <p:cNvSpPr/>
            <p:nvPr/>
          </p:nvSpPr>
          <p:spPr>
            <a:xfrm>
              <a:off x="5277920" y="4340154"/>
              <a:ext cx="36383" cy="48628"/>
            </a:xfrm>
            <a:custGeom>
              <a:avLst/>
              <a:gdLst>
                <a:gd name="connsiteX0" fmla="*/ 40 w 36383"/>
                <a:gd name="connsiteY0" fmla="*/ 33041 h 48628"/>
                <a:gd name="connsiteX1" fmla="*/ 611 w 36383"/>
                <a:gd name="connsiteY1" fmla="*/ 36946 h 48628"/>
                <a:gd name="connsiteX2" fmla="*/ 2516 w 36383"/>
                <a:gd name="connsiteY2" fmla="*/ 41041 h 48628"/>
                <a:gd name="connsiteX3" fmla="*/ 6707 w 36383"/>
                <a:gd name="connsiteY3" fmla="*/ 46566 h 48628"/>
                <a:gd name="connsiteX4" fmla="*/ 13184 w 36383"/>
                <a:gd name="connsiteY4" fmla="*/ 48185 h 48628"/>
                <a:gd name="connsiteX5" fmla="*/ 23376 w 36383"/>
                <a:gd name="connsiteY5" fmla="*/ 46281 h 48628"/>
                <a:gd name="connsiteX6" fmla="*/ 28138 w 36383"/>
                <a:gd name="connsiteY6" fmla="*/ 42661 h 48628"/>
                <a:gd name="connsiteX7" fmla="*/ 34330 w 36383"/>
                <a:gd name="connsiteY7" fmla="*/ 34279 h 48628"/>
                <a:gd name="connsiteX8" fmla="*/ 35949 w 36383"/>
                <a:gd name="connsiteY8" fmla="*/ 18467 h 48628"/>
                <a:gd name="connsiteX9" fmla="*/ 34615 w 36383"/>
                <a:gd name="connsiteY9" fmla="*/ 12848 h 48628"/>
                <a:gd name="connsiteX10" fmla="*/ 29377 w 36383"/>
                <a:gd name="connsiteY10" fmla="*/ 4942 h 48628"/>
                <a:gd name="connsiteX11" fmla="*/ 26614 w 36383"/>
                <a:gd name="connsiteY11" fmla="*/ 1989 h 48628"/>
                <a:gd name="connsiteX12" fmla="*/ 16423 w 36383"/>
                <a:gd name="connsiteY12" fmla="*/ 275 h 48628"/>
                <a:gd name="connsiteX13" fmla="*/ 5659 w 36383"/>
                <a:gd name="connsiteY13" fmla="*/ 8371 h 48628"/>
                <a:gd name="connsiteX14" fmla="*/ 516 w 36383"/>
                <a:gd name="connsiteY14" fmla="*/ 23611 h 48628"/>
                <a:gd name="connsiteX15" fmla="*/ 40 w 36383"/>
                <a:gd name="connsiteY15" fmla="*/ 33041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383" h="48628">
                  <a:moveTo>
                    <a:pt x="40" y="33041"/>
                  </a:moveTo>
                  <a:cubicBezTo>
                    <a:pt x="87" y="34364"/>
                    <a:pt x="278" y="35670"/>
                    <a:pt x="611" y="36946"/>
                  </a:cubicBezTo>
                  <a:cubicBezTo>
                    <a:pt x="1068" y="38384"/>
                    <a:pt x="1716" y="39765"/>
                    <a:pt x="2516" y="41041"/>
                  </a:cubicBezTo>
                  <a:cubicBezTo>
                    <a:pt x="3564" y="43127"/>
                    <a:pt x="4983" y="44995"/>
                    <a:pt x="6707" y="46566"/>
                  </a:cubicBezTo>
                  <a:cubicBezTo>
                    <a:pt x="8622" y="47814"/>
                    <a:pt x="10908" y="48376"/>
                    <a:pt x="13184" y="48185"/>
                  </a:cubicBezTo>
                  <a:cubicBezTo>
                    <a:pt x="16689" y="48414"/>
                    <a:pt x="20194" y="47757"/>
                    <a:pt x="23376" y="46281"/>
                  </a:cubicBezTo>
                  <a:cubicBezTo>
                    <a:pt x="25100" y="45271"/>
                    <a:pt x="26700" y="44052"/>
                    <a:pt x="28138" y="42661"/>
                  </a:cubicBezTo>
                  <a:cubicBezTo>
                    <a:pt x="30748" y="40318"/>
                    <a:pt x="32853" y="37460"/>
                    <a:pt x="34330" y="34279"/>
                  </a:cubicBezTo>
                  <a:cubicBezTo>
                    <a:pt x="36263" y="29250"/>
                    <a:pt x="36825" y="23792"/>
                    <a:pt x="35949" y="18467"/>
                  </a:cubicBezTo>
                  <a:cubicBezTo>
                    <a:pt x="35692" y="16553"/>
                    <a:pt x="35244" y="14667"/>
                    <a:pt x="34615" y="12848"/>
                  </a:cubicBezTo>
                  <a:cubicBezTo>
                    <a:pt x="33301" y="9952"/>
                    <a:pt x="31529" y="7285"/>
                    <a:pt x="29377" y="4942"/>
                  </a:cubicBezTo>
                  <a:cubicBezTo>
                    <a:pt x="28557" y="3866"/>
                    <a:pt x="27633" y="2875"/>
                    <a:pt x="26614" y="1989"/>
                  </a:cubicBezTo>
                  <a:cubicBezTo>
                    <a:pt x="23776" y="-392"/>
                    <a:pt x="19880" y="-1050"/>
                    <a:pt x="16423" y="275"/>
                  </a:cubicBezTo>
                  <a:cubicBezTo>
                    <a:pt x="11965" y="1570"/>
                    <a:pt x="8145" y="4446"/>
                    <a:pt x="5659" y="8371"/>
                  </a:cubicBezTo>
                  <a:cubicBezTo>
                    <a:pt x="2992" y="13076"/>
                    <a:pt x="1240" y="18248"/>
                    <a:pt x="516" y="23611"/>
                  </a:cubicBezTo>
                  <a:cubicBezTo>
                    <a:pt x="21" y="26725"/>
                    <a:pt x="-141" y="29888"/>
                    <a:pt x="40" y="3304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7" name="Freeform: Shape 666">
              <a:extLst>
                <a:ext uri="{FF2B5EF4-FFF2-40B4-BE49-F238E27FC236}">
                  <a16:creationId xmlns:a16="http://schemas.microsoft.com/office/drawing/2014/main" xmlns="" id="{0121EBC5-6B0D-A5C0-5096-A767AEE0329A}"/>
                </a:ext>
              </a:extLst>
            </p:cNvPr>
            <p:cNvSpPr/>
            <p:nvPr/>
          </p:nvSpPr>
          <p:spPr>
            <a:xfrm>
              <a:off x="5372385" y="4324494"/>
              <a:ext cx="35539" cy="55271"/>
            </a:xfrm>
            <a:custGeom>
              <a:avLst/>
              <a:gdLst>
                <a:gd name="connsiteX0" fmla="*/ -32 w 35539"/>
                <a:gd name="connsiteY0" fmla="*/ 21650 h 55271"/>
                <a:gd name="connsiteX1" fmla="*/ 1587 w 35539"/>
                <a:gd name="connsiteY1" fmla="*/ 34603 h 55271"/>
                <a:gd name="connsiteX2" fmla="*/ 5207 w 35539"/>
                <a:gd name="connsiteY2" fmla="*/ 46224 h 55271"/>
                <a:gd name="connsiteX3" fmla="*/ 11684 w 35539"/>
                <a:gd name="connsiteY3" fmla="*/ 52892 h 55271"/>
                <a:gd name="connsiteX4" fmla="*/ 13779 w 35539"/>
                <a:gd name="connsiteY4" fmla="*/ 54225 h 55271"/>
                <a:gd name="connsiteX5" fmla="*/ 16636 w 35539"/>
                <a:gd name="connsiteY5" fmla="*/ 54797 h 55271"/>
                <a:gd name="connsiteX6" fmla="*/ 22637 w 35539"/>
                <a:gd name="connsiteY6" fmla="*/ 54225 h 55271"/>
                <a:gd name="connsiteX7" fmla="*/ 25781 w 35539"/>
                <a:gd name="connsiteY7" fmla="*/ 53082 h 55271"/>
                <a:gd name="connsiteX8" fmla="*/ 34067 w 35539"/>
                <a:gd name="connsiteY8" fmla="*/ 42414 h 55271"/>
                <a:gd name="connsiteX9" fmla="*/ 35020 w 35539"/>
                <a:gd name="connsiteY9" fmla="*/ 26888 h 55271"/>
                <a:gd name="connsiteX10" fmla="*/ 33305 w 35539"/>
                <a:gd name="connsiteY10" fmla="*/ 19078 h 55271"/>
                <a:gd name="connsiteX11" fmla="*/ 30924 w 35539"/>
                <a:gd name="connsiteY11" fmla="*/ 9553 h 55271"/>
                <a:gd name="connsiteX12" fmla="*/ 29876 w 35539"/>
                <a:gd name="connsiteY12" fmla="*/ 6695 h 55271"/>
                <a:gd name="connsiteX13" fmla="*/ 27876 w 35539"/>
                <a:gd name="connsiteY13" fmla="*/ 4409 h 55271"/>
                <a:gd name="connsiteX14" fmla="*/ 20637 w 35539"/>
                <a:gd name="connsiteY14" fmla="*/ 314 h 55271"/>
                <a:gd name="connsiteX15" fmla="*/ 15875 w 35539"/>
                <a:gd name="connsiteY15" fmla="*/ -353 h 55271"/>
                <a:gd name="connsiteX16" fmla="*/ 8826 w 35539"/>
                <a:gd name="connsiteY16" fmla="*/ 3457 h 55271"/>
                <a:gd name="connsiteX17" fmla="*/ -32 w 35539"/>
                <a:gd name="connsiteY17" fmla="*/ 21650 h 5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539" h="55271">
                  <a:moveTo>
                    <a:pt x="-32" y="21650"/>
                  </a:moveTo>
                  <a:cubicBezTo>
                    <a:pt x="34" y="26012"/>
                    <a:pt x="577" y="30355"/>
                    <a:pt x="1587" y="34603"/>
                  </a:cubicBezTo>
                  <a:cubicBezTo>
                    <a:pt x="2130" y="38652"/>
                    <a:pt x="3349" y="42585"/>
                    <a:pt x="5207" y="46224"/>
                  </a:cubicBezTo>
                  <a:cubicBezTo>
                    <a:pt x="6940" y="48825"/>
                    <a:pt x="9131" y="51082"/>
                    <a:pt x="11684" y="52892"/>
                  </a:cubicBezTo>
                  <a:cubicBezTo>
                    <a:pt x="12341" y="53387"/>
                    <a:pt x="13046" y="53835"/>
                    <a:pt x="13779" y="54225"/>
                  </a:cubicBezTo>
                  <a:cubicBezTo>
                    <a:pt x="14684" y="54606"/>
                    <a:pt x="15655" y="54797"/>
                    <a:pt x="16636" y="54797"/>
                  </a:cubicBezTo>
                  <a:cubicBezTo>
                    <a:pt x="18656" y="54997"/>
                    <a:pt x="20694" y="54797"/>
                    <a:pt x="22637" y="54225"/>
                  </a:cubicBezTo>
                  <a:cubicBezTo>
                    <a:pt x="23723" y="53959"/>
                    <a:pt x="24780" y="53577"/>
                    <a:pt x="25781" y="53082"/>
                  </a:cubicBezTo>
                  <a:cubicBezTo>
                    <a:pt x="29800" y="50711"/>
                    <a:pt x="32772" y="46900"/>
                    <a:pt x="34067" y="42414"/>
                  </a:cubicBezTo>
                  <a:cubicBezTo>
                    <a:pt x="35582" y="37385"/>
                    <a:pt x="35906" y="32070"/>
                    <a:pt x="35020" y="26888"/>
                  </a:cubicBezTo>
                  <a:cubicBezTo>
                    <a:pt x="34591" y="24250"/>
                    <a:pt x="34020" y="21650"/>
                    <a:pt x="33305" y="19078"/>
                  </a:cubicBezTo>
                  <a:lnTo>
                    <a:pt x="30924" y="9553"/>
                  </a:lnTo>
                  <a:cubicBezTo>
                    <a:pt x="30676" y="8572"/>
                    <a:pt x="30324" y="7610"/>
                    <a:pt x="29876" y="6695"/>
                  </a:cubicBezTo>
                  <a:cubicBezTo>
                    <a:pt x="29371" y="5810"/>
                    <a:pt x="28686" y="5028"/>
                    <a:pt x="27876" y="4409"/>
                  </a:cubicBezTo>
                  <a:cubicBezTo>
                    <a:pt x="25781" y="2543"/>
                    <a:pt x="23314" y="1152"/>
                    <a:pt x="20637" y="314"/>
                  </a:cubicBezTo>
                  <a:cubicBezTo>
                    <a:pt x="19123" y="-277"/>
                    <a:pt x="17494" y="-506"/>
                    <a:pt x="15875" y="-353"/>
                  </a:cubicBezTo>
                  <a:cubicBezTo>
                    <a:pt x="13169" y="104"/>
                    <a:pt x="10693" y="1437"/>
                    <a:pt x="8826" y="3457"/>
                  </a:cubicBezTo>
                  <a:cubicBezTo>
                    <a:pt x="3559" y="8086"/>
                    <a:pt x="368" y="14649"/>
                    <a:pt x="-32" y="2165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8" name="Freeform: Shape 667">
              <a:extLst>
                <a:ext uri="{FF2B5EF4-FFF2-40B4-BE49-F238E27FC236}">
                  <a16:creationId xmlns:a16="http://schemas.microsoft.com/office/drawing/2014/main" xmlns="" id="{C5FCE1BE-B428-8634-E139-99572EB1C911}"/>
                </a:ext>
              </a:extLst>
            </p:cNvPr>
            <p:cNvSpPr/>
            <p:nvPr/>
          </p:nvSpPr>
          <p:spPr>
            <a:xfrm>
              <a:off x="5457189" y="4323659"/>
              <a:ext cx="37805" cy="50410"/>
            </a:xfrm>
            <a:custGeom>
              <a:avLst/>
              <a:gdLst>
                <a:gd name="connsiteX0" fmla="*/ 413 w 37805"/>
                <a:gd name="connsiteY0" fmla="*/ 22865 h 50410"/>
                <a:gd name="connsiteX1" fmla="*/ 1270 w 37805"/>
                <a:gd name="connsiteY1" fmla="*/ 25723 h 50410"/>
                <a:gd name="connsiteX2" fmla="*/ 2794 w 37805"/>
                <a:gd name="connsiteY2" fmla="*/ 30295 h 50410"/>
                <a:gd name="connsiteX3" fmla="*/ 15272 w 37805"/>
                <a:gd name="connsiteY3" fmla="*/ 46773 h 50410"/>
                <a:gd name="connsiteX4" fmla="*/ 24797 w 37805"/>
                <a:gd name="connsiteY4" fmla="*/ 50012 h 50410"/>
                <a:gd name="connsiteX5" fmla="*/ 30607 w 37805"/>
                <a:gd name="connsiteY5" fmla="*/ 48297 h 50410"/>
                <a:gd name="connsiteX6" fmla="*/ 34988 w 37805"/>
                <a:gd name="connsiteY6" fmla="*/ 44678 h 50410"/>
                <a:gd name="connsiteX7" fmla="*/ 36703 w 37805"/>
                <a:gd name="connsiteY7" fmla="*/ 41058 h 50410"/>
                <a:gd name="connsiteX8" fmla="*/ 37274 w 37805"/>
                <a:gd name="connsiteY8" fmla="*/ 27247 h 50410"/>
                <a:gd name="connsiteX9" fmla="*/ 33083 w 37805"/>
                <a:gd name="connsiteY9" fmla="*/ 13626 h 50410"/>
                <a:gd name="connsiteX10" fmla="*/ 24797 w 37805"/>
                <a:gd name="connsiteY10" fmla="*/ 1815 h 50410"/>
                <a:gd name="connsiteX11" fmla="*/ 17081 w 37805"/>
                <a:gd name="connsiteY11" fmla="*/ -376 h 50410"/>
                <a:gd name="connsiteX12" fmla="*/ 9557 w 37805"/>
                <a:gd name="connsiteY12" fmla="*/ 1148 h 50410"/>
                <a:gd name="connsiteX13" fmla="*/ 5747 w 37805"/>
                <a:gd name="connsiteY13" fmla="*/ 2863 h 50410"/>
                <a:gd name="connsiteX14" fmla="*/ 3746 w 37805"/>
                <a:gd name="connsiteY14" fmla="*/ 5339 h 50410"/>
                <a:gd name="connsiteX15" fmla="*/ 413 w 37805"/>
                <a:gd name="connsiteY15" fmla="*/ 22865 h 5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805" h="50410">
                  <a:moveTo>
                    <a:pt x="413" y="22865"/>
                  </a:moveTo>
                  <a:lnTo>
                    <a:pt x="1270" y="25723"/>
                  </a:lnTo>
                  <a:cubicBezTo>
                    <a:pt x="1270" y="27342"/>
                    <a:pt x="2222" y="28866"/>
                    <a:pt x="2794" y="30295"/>
                  </a:cubicBezTo>
                  <a:cubicBezTo>
                    <a:pt x="5194" y="36924"/>
                    <a:pt x="9547" y="42668"/>
                    <a:pt x="15272" y="46773"/>
                  </a:cubicBezTo>
                  <a:cubicBezTo>
                    <a:pt x="18034" y="48812"/>
                    <a:pt x="21368" y="49935"/>
                    <a:pt x="24797" y="50012"/>
                  </a:cubicBezTo>
                  <a:cubicBezTo>
                    <a:pt x="26835" y="49868"/>
                    <a:pt x="28816" y="49288"/>
                    <a:pt x="30607" y="48297"/>
                  </a:cubicBezTo>
                  <a:cubicBezTo>
                    <a:pt x="32369" y="47506"/>
                    <a:pt x="33883" y="46259"/>
                    <a:pt x="34988" y="44678"/>
                  </a:cubicBezTo>
                  <a:cubicBezTo>
                    <a:pt x="35769" y="43582"/>
                    <a:pt x="36350" y="42353"/>
                    <a:pt x="36703" y="41058"/>
                  </a:cubicBezTo>
                  <a:cubicBezTo>
                    <a:pt x="37903" y="36552"/>
                    <a:pt x="38094" y="31838"/>
                    <a:pt x="37274" y="27247"/>
                  </a:cubicBezTo>
                  <a:cubicBezTo>
                    <a:pt x="36446" y="22551"/>
                    <a:pt x="35036" y="17979"/>
                    <a:pt x="33083" y="13626"/>
                  </a:cubicBezTo>
                  <a:cubicBezTo>
                    <a:pt x="31464" y="8997"/>
                    <a:pt x="28597" y="4911"/>
                    <a:pt x="24797" y="1815"/>
                  </a:cubicBezTo>
                  <a:cubicBezTo>
                    <a:pt x="22549" y="224"/>
                    <a:pt x="19825" y="-547"/>
                    <a:pt x="17081" y="-376"/>
                  </a:cubicBezTo>
                  <a:cubicBezTo>
                    <a:pt x="14519" y="-195"/>
                    <a:pt x="11986" y="310"/>
                    <a:pt x="9557" y="1148"/>
                  </a:cubicBezTo>
                  <a:cubicBezTo>
                    <a:pt x="8195" y="1482"/>
                    <a:pt x="6899" y="2063"/>
                    <a:pt x="5747" y="2863"/>
                  </a:cubicBezTo>
                  <a:cubicBezTo>
                    <a:pt x="4956" y="3577"/>
                    <a:pt x="4280" y="4415"/>
                    <a:pt x="3746" y="5339"/>
                  </a:cubicBezTo>
                  <a:cubicBezTo>
                    <a:pt x="422" y="10540"/>
                    <a:pt x="-769" y="16807"/>
                    <a:pt x="413" y="2286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69" name="Freeform: Shape 668">
              <a:extLst>
                <a:ext uri="{FF2B5EF4-FFF2-40B4-BE49-F238E27FC236}">
                  <a16:creationId xmlns:a16="http://schemas.microsoft.com/office/drawing/2014/main" xmlns="" id="{14BE42ED-3477-2110-E919-2BA7B8E394CC}"/>
                </a:ext>
              </a:extLst>
            </p:cNvPr>
            <p:cNvSpPr/>
            <p:nvPr/>
          </p:nvSpPr>
          <p:spPr>
            <a:xfrm>
              <a:off x="4847166" y="4387072"/>
              <a:ext cx="10476" cy="14111"/>
            </a:xfrm>
            <a:custGeom>
              <a:avLst/>
              <a:gdLst>
                <a:gd name="connsiteX0" fmla="*/ 1502 w 10476"/>
                <a:gd name="connsiteY0" fmla="*/ 7459 h 14111"/>
                <a:gd name="connsiteX1" fmla="*/ 1502 w 10476"/>
                <a:gd name="connsiteY1" fmla="*/ 9078 h 14111"/>
                <a:gd name="connsiteX2" fmla="*/ 1502 w 10476"/>
                <a:gd name="connsiteY2" fmla="*/ 10603 h 14111"/>
                <a:gd name="connsiteX3" fmla="*/ 1502 w 10476"/>
                <a:gd name="connsiteY3" fmla="*/ 11364 h 14111"/>
                <a:gd name="connsiteX4" fmla="*/ 2169 w 10476"/>
                <a:gd name="connsiteY4" fmla="*/ 12126 h 14111"/>
                <a:gd name="connsiteX5" fmla="*/ 5693 w 10476"/>
                <a:gd name="connsiteY5" fmla="*/ 12984 h 14111"/>
                <a:gd name="connsiteX6" fmla="*/ 6741 w 10476"/>
                <a:gd name="connsiteY6" fmla="*/ 13555 h 14111"/>
                <a:gd name="connsiteX7" fmla="*/ 8265 w 10476"/>
                <a:gd name="connsiteY7" fmla="*/ 13555 h 14111"/>
                <a:gd name="connsiteX8" fmla="*/ 8932 w 10476"/>
                <a:gd name="connsiteY8" fmla="*/ 12984 h 14111"/>
                <a:gd name="connsiteX9" fmla="*/ 8932 w 10476"/>
                <a:gd name="connsiteY9" fmla="*/ 12317 h 14111"/>
                <a:gd name="connsiteX10" fmla="*/ 10265 w 10476"/>
                <a:gd name="connsiteY10" fmla="*/ 10507 h 14111"/>
                <a:gd name="connsiteX11" fmla="*/ 10265 w 10476"/>
                <a:gd name="connsiteY11" fmla="*/ 9745 h 14111"/>
                <a:gd name="connsiteX12" fmla="*/ 10265 w 10476"/>
                <a:gd name="connsiteY12" fmla="*/ 7364 h 14111"/>
                <a:gd name="connsiteX13" fmla="*/ 10265 w 10476"/>
                <a:gd name="connsiteY13" fmla="*/ 3459 h 14111"/>
                <a:gd name="connsiteX14" fmla="*/ 9027 w 10476"/>
                <a:gd name="connsiteY14" fmla="*/ 982 h 14111"/>
                <a:gd name="connsiteX15" fmla="*/ 6741 w 10476"/>
                <a:gd name="connsiteY15" fmla="*/ 982 h 14111"/>
                <a:gd name="connsiteX16" fmla="*/ 6170 w 10476"/>
                <a:gd name="connsiteY16" fmla="*/ 982 h 14111"/>
                <a:gd name="connsiteX17" fmla="*/ 6170 w 10476"/>
                <a:gd name="connsiteY17" fmla="*/ 982 h 14111"/>
                <a:gd name="connsiteX18" fmla="*/ 4265 w 10476"/>
                <a:gd name="connsiteY18" fmla="*/ -256 h 14111"/>
                <a:gd name="connsiteX19" fmla="*/ 3026 w 10476"/>
                <a:gd name="connsiteY19" fmla="*/ -256 h 14111"/>
                <a:gd name="connsiteX20" fmla="*/ 264 w 10476"/>
                <a:gd name="connsiteY20" fmla="*/ 3744 h 14111"/>
                <a:gd name="connsiteX21" fmla="*/ 264 w 10476"/>
                <a:gd name="connsiteY21" fmla="*/ 6602 h 14111"/>
                <a:gd name="connsiteX22" fmla="*/ 1217 w 10476"/>
                <a:gd name="connsiteY22" fmla="*/ 7173 h 14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476" h="14111">
                  <a:moveTo>
                    <a:pt x="1502" y="7459"/>
                  </a:moveTo>
                  <a:cubicBezTo>
                    <a:pt x="1702" y="7983"/>
                    <a:pt x="1702" y="8554"/>
                    <a:pt x="1502" y="9078"/>
                  </a:cubicBezTo>
                  <a:lnTo>
                    <a:pt x="1502" y="10603"/>
                  </a:lnTo>
                  <a:cubicBezTo>
                    <a:pt x="1407" y="10850"/>
                    <a:pt x="1407" y="11117"/>
                    <a:pt x="1502" y="11364"/>
                  </a:cubicBezTo>
                  <a:cubicBezTo>
                    <a:pt x="1617" y="11698"/>
                    <a:pt x="1855" y="11974"/>
                    <a:pt x="2169" y="12126"/>
                  </a:cubicBezTo>
                  <a:cubicBezTo>
                    <a:pt x="3312" y="12603"/>
                    <a:pt x="4646" y="12126"/>
                    <a:pt x="5693" y="12984"/>
                  </a:cubicBezTo>
                  <a:cubicBezTo>
                    <a:pt x="6017" y="13212"/>
                    <a:pt x="6370" y="13403"/>
                    <a:pt x="6741" y="13555"/>
                  </a:cubicBezTo>
                  <a:cubicBezTo>
                    <a:pt x="7227" y="13765"/>
                    <a:pt x="7779" y="13765"/>
                    <a:pt x="8265" y="13555"/>
                  </a:cubicBezTo>
                  <a:cubicBezTo>
                    <a:pt x="8560" y="13469"/>
                    <a:pt x="8808" y="13260"/>
                    <a:pt x="8932" y="12984"/>
                  </a:cubicBezTo>
                  <a:lnTo>
                    <a:pt x="8932" y="12317"/>
                  </a:lnTo>
                  <a:cubicBezTo>
                    <a:pt x="8932" y="11555"/>
                    <a:pt x="10075" y="11364"/>
                    <a:pt x="10265" y="10507"/>
                  </a:cubicBezTo>
                  <a:lnTo>
                    <a:pt x="10265" y="9745"/>
                  </a:lnTo>
                  <a:cubicBezTo>
                    <a:pt x="10218" y="8954"/>
                    <a:pt x="10218" y="8155"/>
                    <a:pt x="10265" y="7364"/>
                  </a:cubicBezTo>
                  <a:cubicBezTo>
                    <a:pt x="10504" y="6069"/>
                    <a:pt x="10504" y="4754"/>
                    <a:pt x="10265" y="3459"/>
                  </a:cubicBezTo>
                  <a:cubicBezTo>
                    <a:pt x="10094" y="2535"/>
                    <a:pt x="9665" y="1678"/>
                    <a:pt x="9027" y="982"/>
                  </a:cubicBezTo>
                  <a:cubicBezTo>
                    <a:pt x="8351" y="477"/>
                    <a:pt x="7417" y="477"/>
                    <a:pt x="6741" y="982"/>
                  </a:cubicBezTo>
                  <a:cubicBezTo>
                    <a:pt x="6741" y="982"/>
                    <a:pt x="6741" y="982"/>
                    <a:pt x="6170" y="982"/>
                  </a:cubicBezTo>
                  <a:lnTo>
                    <a:pt x="6170" y="982"/>
                  </a:lnTo>
                  <a:cubicBezTo>
                    <a:pt x="5703" y="353"/>
                    <a:pt x="5027" y="-85"/>
                    <a:pt x="4265" y="-256"/>
                  </a:cubicBezTo>
                  <a:cubicBezTo>
                    <a:pt x="3874" y="-447"/>
                    <a:pt x="3417" y="-447"/>
                    <a:pt x="3026" y="-256"/>
                  </a:cubicBezTo>
                  <a:cubicBezTo>
                    <a:pt x="1721" y="763"/>
                    <a:pt x="759" y="2163"/>
                    <a:pt x="264" y="3744"/>
                  </a:cubicBezTo>
                  <a:cubicBezTo>
                    <a:pt x="264" y="4697"/>
                    <a:pt x="-403" y="5840"/>
                    <a:pt x="264" y="6602"/>
                  </a:cubicBezTo>
                  <a:cubicBezTo>
                    <a:pt x="512" y="6888"/>
                    <a:pt x="845" y="7097"/>
                    <a:pt x="1217" y="7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0" name="Freeform: Shape 669">
              <a:extLst>
                <a:ext uri="{FF2B5EF4-FFF2-40B4-BE49-F238E27FC236}">
                  <a16:creationId xmlns:a16="http://schemas.microsoft.com/office/drawing/2014/main" xmlns="" id="{79F713A9-1DAE-A0CE-7E73-781B155291C0}"/>
                </a:ext>
              </a:extLst>
            </p:cNvPr>
            <p:cNvSpPr/>
            <p:nvPr/>
          </p:nvSpPr>
          <p:spPr>
            <a:xfrm>
              <a:off x="4944077" y="4378023"/>
              <a:ext cx="10529" cy="14125"/>
            </a:xfrm>
            <a:custGeom>
              <a:avLst/>
              <a:gdLst>
                <a:gd name="connsiteX0" fmla="*/ 1650 w 10529"/>
                <a:gd name="connsiteY0" fmla="*/ 7459 h 14125"/>
                <a:gd name="connsiteX1" fmla="*/ 1650 w 10529"/>
                <a:gd name="connsiteY1" fmla="*/ 9078 h 14125"/>
                <a:gd name="connsiteX2" fmla="*/ 1650 w 10529"/>
                <a:gd name="connsiteY2" fmla="*/ 10698 h 14125"/>
                <a:gd name="connsiteX3" fmla="*/ 1650 w 10529"/>
                <a:gd name="connsiteY3" fmla="*/ 11365 h 14125"/>
                <a:gd name="connsiteX4" fmla="*/ 2413 w 10529"/>
                <a:gd name="connsiteY4" fmla="*/ 12126 h 14125"/>
                <a:gd name="connsiteX5" fmla="*/ 5937 w 10529"/>
                <a:gd name="connsiteY5" fmla="*/ 12984 h 14125"/>
                <a:gd name="connsiteX6" fmla="*/ 6889 w 10529"/>
                <a:gd name="connsiteY6" fmla="*/ 13555 h 14125"/>
                <a:gd name="connsiteX7" fmla="*/ 8508 w 10529"/>
                <a:gd name="connsiteY7" fmla="*/ 13555 h 14125"/>
                <a:gd name="connsiteX8" fmla="*/ 9080 w 10529"/>
                <a:gd name="connsiteY8" fmla="*/ 12984 h 14125"/>
                <a:gd name="connsiteX9" fmla="*/ 9080 w 10529"/>
                <a:gd name="connsiteY9" fmla="*/ 12317 h 14125"/>
                <a:gd name="connsiteX10" fmla="*/ 10318 w 10529"/>
                <a:gd name="connsiteY10" fmla="*/ 10603 h 14125"/>
                <a:gd name="connsiteX11" fmla="*/ 10318 w 10529"/>
                <a:gd name="connsiteY11" fmla="*/ 9745 h 14125"/>
                <a:gd name="connsiteX12" fmla="*/ 10318 w 10529"/>
                <a:gd name="connsiteY12" fmla="*/ 7364 h 14125"/>
                <a:gd name="connsiteX13" fmla="*/ 10318 w 10529"/>
                <a:gd name="connsiteY13" fmla="*/ 3554 h 14125"/>
                <a:gd name="connsiteX14" fmla="*/ 8985 w 10529"/>
                <a:gd name="connsiteY14" fmla="*/ 982 h 14125"/>
                <a:gd name="connsiteX15" fmla="*/ 6699 w 10529"/>
                <a:gd name="connsiteY15" fmla="*/ 982 h 14125"/>
                <a:gd name="connsiteX16" fmla="*/ 6127 w 10529"/>
                <a:gd name="connsiteY16" fmla="*/ 982 h 14125"/>
                <a:gd name="connsiteX17" fmla="*/ 6127 w 10529"/>
                <a:gd name="connsiteY17" fmla="*/ 982 h 14125"/>
                <a:gd name="connsiteX18" fmla="*/ 4317 w 10529"/>
                <a:gd name="connsiteY18" fmla="*/ -256 h 14125"/>
                <a:gd name="connsiteX19" fmla="*/ 2984 w 10529"/>
                <a:gd name="connsiteY19" fmla="*/ -256 h 14125"/>
                <a:gd name="connsiteX20" fmla="*/ 222 w 10529"/>
                <a:gd name="connsiteY20" fmla="*/ 3744 h 14125"/>
                <a:gd name="connsiteX21" fmla="*/ 222 w 10529"/>
                <a:gd name="connsiteY21" fmla="*/ 6697 h 14125"/>
                <a:gd name="connsiteX22" fmla="*/ 1174 w 10529"/>
                <a:gd name="connsiteY22" fmla="*/ 7269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29" h="14125">
                  <a:moveTo>
                    <a:pt x="1650" y="7459"/>
                  </a:moveTo>
                  <a:cubicBezTo>
                    <a:pt x="1850" y="7983"/>
                    <a:pt x="1850" y="8554"/>
                    <a:pt x="1650" y="9078"/>
                  </a:cubicBezTo>
                  <a:lnTo>
                    <a:pt x="1650" y="10698"/>
                  </a:lnTo>
                  <a:cubicBezTo>
                    <a:pt x="1565" y="10907"/>
                    <a:pt x="1565" y="11155"/>
                    <a:pt x="1650" y="11365"/>
                  </a:cubicBezTo>
                  <a:cubicBezTo>
                    <a:pt x="1746" y="11736"/>
                    <a:pt x="2041" y="12031"/>
                    <a:pt x="2413" y="12126"/>
                  </a:cubicBezTo>
                  <a:cubicBezTo>
                    <a:pt x="3555" y="12126"/>
                    <a:pt x="4794" y="12126"/>
                    <a:pt x="5937" y="12984"/>
                  </a:cubicBezTo>
                  <a:lnTo>
                    <a:pt x="6889" y="13555"/>
                  </a:lnTo>
                  <a:cubicBezTo>
                    <a:pt x="7404" y="13784"/>
                    <a:pt x="7994" y="13784"/>
                    <a:pt x="8508" y="13555"/>
                  </a:cubicBezTo>
                  <a:cubicBezTo>
                    <a:pt x="8766" y="13441"/>
                    <a:pt x="8966" y="13241"/>
                    <a:pt x="9080" y="12984"/>
                  </a:cubicBezTo>
                  <a:cubicBezTo>
                    <a:pt x="9080" y="12984"/>
                    <a:pt x="9080" y="12984"/>
                    <a:pt x="9080" y="12317"/>
                  </a:cubicBezTo>
                  <a:cubicBezTo>
                    <a:pt x="9080" y="11650"/>
                    <a:pt x="10128" y="11365"/>
                    <a:pt x="10318" y="10603"/>
                  </a:cubicBezTo>
                  <a:lnTo>
                    <a:pt x="10318" y="9745"/>
                  </a:lnTo>
                  <a:cubicBezTo>
                    <a:pt x="10280" y="8954"/>
                    <a:pt x="10280" y="8155"/>
                    <a:pt x="10318" y="7364"/>
                  </a:cubicBezTo>
                  <a:cubicBezTo>
                    <a:pt x="10556" y="6107"/>
                    <a:pt x="10556" y="4811"/>
                    <a:pt x="10318" y="3554"/>
                  </a:cubicBezTo>
                  <a:cubicBezTo>
                    <a:pt x="10128" y="2583"/>
                    <a:pt x="9670" y="1697"/>
                    <a:pt x="8985" y="982"/>
                  </a:cubicBezTo>
                  <a:cubicBezTo>
                    <a:pt x="8337" y="402"/>
                    <a:pt x="7347" y="402"/>
                    <a:pt x="6699" y="982"/>
                  </a:cubicBezTo>
                  <a:cubicBezTo>
                    <a:pt x="6699" y="982"/>
                    <a:pt x="6699" y="982"/>
                    <a:pt x="6127" y="982"/>
                  </a:cubicBezTo>
                  <a:cubicBezTo>
                    <a:pt x="5556" y="982"/>
                    <a:pt x="6127" y="982"/>
                    <a:pt x="6127" y="982"/>
                  </a:cubicBezTo>
                  <a:cubicBezTo>
                    <a:pt x="5651" y="402"/>
                    <a:pt x="5022" y="-28"/>
                    <a:pt x="4317" y="-256"/>
                  </a:cubicBezTo>
                  <a:cubicBezTo>
                    <a:pt x="3898" y="-447"/>
                    <a:pt x="3403" y="-447"/>
                    <a:pt x="2984" y="-256"/>
                  </a:cubicBezTo>
                  <a:cubicBezTo>
                    <a:pt x="1708" y="792"/>
                    <a:pt x="755" y="2182"/>
                    <a:pt x="222" y="3744"/>
                  </a:cubicBezTo>
                  <a:cubicBezTo>
                    <a:pt x="222" y="4697"/>
                    <a:pt x="-350" y="5935"/>
                    <a:pt x="222" y="6697"/>
                  </a:cubicBezTo>
                  <a:cubicBezTo>
                    <a:pt x="517" y="6926"/>
                    <a:pt x="841" y="7116"/>
                    <a:pt x="1174"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1" name="Freeform: Shape 670">
              <a:extLst>
                <a:ext uri="{FF2B5EF4-FFF2-40B4-BE49-F238E27FC236}">
                  <a16:creationId xmlns:a16="http://schemas.microsoft.com/office/drawing/2014/main" xmlns="" id="{93EFF683-646D-8170-55CB-78A5DFC00F6F}"/>
                </a:ext>
              </a:extLst>
            </p:cNvPr>
            <p:cNvSpPr/>
            <p:nvPr/>
          </p:nvSpPr>
          <p:spPr>
            <a:xfrm>
              <a:off x="5043987" y="4380595"/>
              <a:ext cx="10667" cy="14632"/>
            </a:xfrm>
            <a:custGeom>
              <a:avLst/>
              <a:gdLst>
                <a:gd name="connsiteX0" fmla="*/ 1754 w 10667"/>
                <a:gd name="connsiteY0" fmla="*/ 8031 h 14632"/>
                <a:gd name="connsiteX1" fmla="*/ 1754 w 10667"/>
                <a:gd name="connsiteY1" fmla="*/ 9650 h 14632"/>
                <a:gd name="connsiteX2" fmla="*/ 1754 w 10667"/>
                <a:gd name="connsiteY2" fmla="*/ 11269 h 14632"/>
                <a:gd name="connsiteX3" fmla="*/ 1754 w 10667"/>
                <a:gd name="connsiteY3" fmla="*/ 11936 h 14632"/>
                <a:gd name="connsiteX4" fmla="*/ 2420 w 10667"/>
                <a:gd name="connsiteY4" fmla="*/ 12698 h 14632"/>
                <a:gd name="connsiteX5" fmla="*/ 6040 w 10667"/>
                <a:gd name="connsiteY5" fmla="*/ 13555 h 14632"/>
                <a:gd name="connsiteX6" fmla="*/ 6992 w 10667"/>
                <a:gd name="connsiteY6" fmla="*/ 14127 h 14632"/>
                <a:gd name="connsiteX7" fmla="*/ 8612 w 10667"/>
                <a:gd name="connsiteY7" fmla="*/ 14127 h 14632"/>
                <a:gd name="connsiteX8" fmla="*/ 9183 w 10667"/>
                <a:gd name="connsiteY8" fmla="*/ 13460 h 14632"/>
                <a:gd name="connsiteX9" fmla="*/ 9183 w 10667"/>
                <a:gd name="connsiteY9" fmla="*/ 12889 h 14632"/>
                <a:gd name="connsiteX10" fmla="*/ 10421 w 10667"/>
                <a:gd name="connsiteY10" fmla="*/ 11079 h 14632"/>
                <a:gd name="connsiteX11" fmla="*/ 10421 w 10667"/>
                <a:gd name="connsiteY11" fmla="*/ 9745 h 14632"/>
                <a:gd name="connsiteX12" fmla="*/ 10421 w 10667"/>
                <a:gd name="connsiteY12" fmla="*/ 7364 h 14632"/>
                <a:gd name="connsiteX13" fmla="*/ 10421 w 10667"/>
                <a:gd name="connsiteY13" fmla="*/ 3554 h 14632"/>
                <a:gd name="connsiteX14" fmla="*/ 9088 w 10667"/>
                <a:gd name="connsiteY14" fmla="*/ 982 h 14632"/>
                <a:gd name="connsiteX15" fmla="*/ 6897 w 10667"/>
                <a:gd name="connsiteY15" fmla="*/ 982 h 14632"/>
                <a:gd name="connsiteX16" fmla="*/ 6230 w 10667"/>
                <a:gd name="connsiteY16" fmla="*/ 982 h 14632"/>
                <a:gd name="connsiteX17" fmla="*/ 6230 w 10667"/>
                <a:gd name="connsiteY17" fmla="*/ 982 h 14632"/>
                <a:gd name="connsiteX18" fmla="*/ 4325 w 10667"/>
                <a:gd name="connsiteY18" fmla="*/ -256 h 14632"/>
                <a:gd name="connsiteX19" fmla="*/ 2992 w 10667"/>
                <a:gd name="connsiteY19" fmla="*/ -256 h 14632"/>
                <a:gd name="connsiteX20" fmla="*/ 325 w 10667"/>
                <a:gd name="connsiteY20" fmla="*/ 3840 h 14632"/>
                <a:gd name="connsiteX21" fmla="*/ 325 w 10667"/>
                <a:gd name="connsiteY21" fmla="*/ 6697 h 14632"/>
                <a:gd name="connsiteX22" fmla="*/ 1277 w 10667"/>
                <a:gd name="connsiteY22" fmla="*/ 7269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7" h="14632">
                  <a:moveTo>
                    <a:pt x="1754" y="8031"/>
                  </a:moveTo>
                  <a:cubicBezTo>
                    <a:pt x="1944" y="8554"/>
                    <a:pt x="1944" y="9126"/>
                    <a:pt x="1754" y="9650"/>
                  </a:cubicBezTo>
                  <a:lnTo>
                    <a:pt x="1754" y="11269"/>
                  </a:lnTo>
                  <a:cubicBezTo>
                    <a:pt x="1668" y="11479"/>
                    <a:pt x="1668" y="11726"/>
                    <a:pt x="1754" y="11936"/>
                  </a:cubicBezTo>
                  <a:cubicBezTo>
                    <a:pt x="1811" y="12298"/>
                    <a:pt x="2068" y="12593"/>
                    <a:pt x="2420" y="12698"/>
                  </a:cubicBezTo>
                  <a:cubicBezTo>
                    <a:pt x="3659" y="13174"/>
                    <a:pt x="4897" y="12698"/>
                    <a:pt x="6040" y="13555"/>
                  </a:cubicBezTo>
                  <a:lnTo>
                    <a:pt x="6992" y="14127"/>
                  </a:lnTo>
                  <a:cubicBezTo>
                    <a:pt x="7526" y="14269"/>
                    <a:pt x="8078" y="14269"/>
                    <a:pt x="8612" y="14127"/>
                  </a:cubicBezTo>
                  <a:cubicBezTo>
                    <a:pt x="8612" y="14127"/>
                    <a:pt x="8612" y="14127"/>
                    <a:pt x="9183" y="13460"/>
                  </a:cubicBezTo>
                  <a:cubicBezTo>
                    <a:pt x="9755" y="12793"/>
                    <a:pt x="9183" y="13460"/>
                    <a:pt x="9183" y="12889"/>
                  </a:cubicBezTo>
                  <a:cubicBezTo>
                    <a:pt x="9183" y="12317"/>
                    <a:pt x="10231" y="11840"/>
                    <a:pt x="10421" y="11079"/>
                  </a:cubicBezTo>
                  <a:lnTo>
                    <a:pt x="10421" y="9745"/>
                  </a:lnTo>
                  <a:cubicBezTo>
                    <a:pt x="10326" y="8954"/>
                    <a:pt x="10326" y="8155"/>
                    <a:pt x="10421" y="7364"/>
                  </a:cubicBezTo>
                  <a:cubicBezTo>
                    <a:pt x="10707" y="6106"/>
                    <a:pt x="10707" y="4811"/>
                    <a:pt x="10421" y="3554"/>
                  </a:cubicBezTo>
                  <a:cubicBezTo>
                    <a:pt x="10231" y="2582"/>
                    <a:pt x="9774" y="1697"/>
                    <a:pt x="9088" y="982"/>
                  </a:cubicBezTo>
                  <a:cubicBezTo>
                    <a:pt x="8469" y="411"/>
                    <a:pt x="7516" y="411"/>
                    <a:pt x="6897" y="982"/>
                  </a:cubicBezTo>
                  <a:cubicBezTo>
                    <a:pt x="6678" y="1058"/>
                    <a:pt x="6449" y="1058"/>
                    <a:pt x="6230" y="982"/>
                  </a:cubicBezTo>
                  <a:lnTo>
                    <a:pt x="6230" y="982"/>
                  </a:lnTo>
                  <a:cubicBezTo>
                    <a:pt x="5706" y="420"/>
                    <a:pt x="5049" y="-8"/>
                    <a:pt x="4325" y="-256"/>
                  </a:cubicBezTo>
                  <a:cubicBezTo>
                    <a:pt x="3906" y="-447"/>
                    <a:pt x="3411" y="-447"/>
                    <a:pt x="2992" y="-256"/>
                  </a:cubicBezTo>
                  <a:cubicBezTo>
                    <a:pt x="1716" y="811"/>
                    <a:pt x="792" y="2239"/>
                    <a:pt x="325" y="3840"/>
                  </a:cubicBezTo>
                  <a:cubicBezTo>
                    <a:pt x="-151" y="4735"/>
                    <a:pt x="-151" y="5802"/>
                    <a:pt x="325" y="6697"/>
                  </a:cubicBezTo>
                  <a:cubicBezTo>
                    <a:pt x="620" y="6926"/>
                    <a:pt x="944" y="7116"/>
                    <a:pt x="1277"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2" name="Freeform: Shape 671">
              <a:extLst>
                <a:ext uri="{FF2B5EF4-FFF2-40B4-BE49-F238E27FC236}">
                  <a16:creationId xmlns:a16="http://schemas.microsoft.com/office/drawing/2014/main" xmlns="" id="{4084F65E-1B58-8B27-B919-5B8D715DE2CA}"/>
                </a:ext>
              </a:extLst>
            </p:cNvPr>
            <p:cNvSpPr/>
            <p:nvPr/>
          </p:nvSpPr>
          <p:spPr>
            <a:xfrm>
              <a:off x="5139001" y="4375296"/>
              <a:ext cx="10486" cy="14075"/>
            </a:xfrm>
            <a:custGeom>
              <a:avLst/>
              <a:gdLst>
                <a:gd name="connsiteX0" fmla="*/ 1703 w 10486"/>
                <a:gd name="connsiteY0" fmla="*/ 7995 h 14075"/>
                <a:gd name="connsiteX1" fmla="*/ 1703 w 10486"/>
                <a:gd name="connsiteY1" fmla="*/ 9614 h 14075"/>
                <a:gd name="connsiteX2" fmla="*/ 1703 w 10486"/>
                <a:gd name="connsiteY2" fmla="*/ 11233 h 14075"/>
                <a:gd name="connsiteX3" fmla="*/ 1703 w 10486"/>
                <a:gd name="connsiteY3" fmla="*/ 11995 h 14075"/>
                <a:gd name="connsiteX4" fmla="*/ 2370 w 10486"/>
                <a:gd name="connsiteY4" fmla="*/ 12757 h 14075"/>
                <a:gd name="connsiteX5" fmla="*/ 5990 w 10486"/>
                <a:gd name="connsiteY5" fmla="*/ 13520 h 14075"/>
                <a:gd name="connsiteX6" fmla="*/ 7037 w 10486"/>
                <a:gd name="connsiteY6" fmla="*/ 13520 h 14075"/>
                <a:gd name="connsiteX7" fmla="*/ 8561 w 10486"/>
                <a:gd name="connsiteY7" fmla="*/ 13520 h 14075"/>
                <a:gd name="connsiteX8" fmla="*/ 9133 w 10486"/>
                <a:gd name="connsiteY8" fmla="*/ 12853 h 14075"/>
                <a:gd name="connsiteX9" fmla="*/ 9133 w 10486"/>
                <a:gd name="connsiteY9" fmla="*/ 12281 h 14075"/>
                <a:gd name="connsiteX10" fmla="*/ 10276 w 10486"/>
                <a:gd name="connsiteY10" fmla="*/ 10472 h 14075"/>
                <a:gd name="connsiteX11" fmla="*/ 10276 w 10486"/>
                <a:gd name="connsiteY11" fmla="*/ 9614 h 14075"/>
                <a:gd name="connsiteX12" fmla="*/ 10276 w 10486"/>
                <a:gd name="connsiteY12" fmla="*/ 7233 h 14075"/>
                <a:gd name="connsiteX13" fmla="*/ 10276 w 10486"/>
                <a:gd name="connsiteY13" fmla="*/ 3423 h 14075"/>
                <a:gd name="connsiteX14" fmla="*/ 8847 w 10486"/>
                <a:gd name="connsiteY14" fmla="*/ 947 h 14075"/>
                <a:gd name="connsiteX15" fmla="*/ 6656 w 10486"/>
                <a:gd name="connsiteY15" fmla="*/ 947 h 14075"/>
                <a:gd name="connsiteX16" fmla="*/ 6085 w 10486"/>
                <a:gd name="connsiteY16" fmla="*/ 947 h 14075"/>
                <a:gd name="connsiteX17" fmla="*/ 4180 w 10486"/>
                <a:gd name="connsiteY17" fmla="*/ -292 h 14075"/>
                <a:gd name="connsiteX18" fmla="*/ 2846 w 10486"/>
                <a:gd name="connsiteY18" fmla="*/ -292 h 14075"/>
                <a:gd name="connsiteX19" fmla="*/ 179 w 10486"/>
                <a:gd name="connsiteY19" fmla="*/ 3899 h 14075"/>
                <a:gd name="connsiteX20" fmla="*/ 179 w 10486"/>
                <a:gd name="connsiteY20" fmla="*/ 6757 h 14075"/>
                <a:gd name="connsiteX21" fmla="*/ 1132 w 10486"/>
                <a:gd name="connsiteY21" fmla="*/ 7233 h 14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86" h="14075">
                  <a:moveTo>
                    <a:pt x="1703" y="7995"/>
                  </a:moveTo>
                  <a:cubicBezTo>
                    <a:pt x="1894" y="8519"/>
                    <a:pt x="1894" y="9090"/>
                    <a:pt x="1703" y="9614"/>
                  </a:cubicBezTo>
                  <a:lnTo>
                    <a:pt x="1703" y="11233"/>
                  </a:lnTo>
                  <a:cubicBezTo>
                    <a:pt x="1656" y="11481"/>
                    <a:pt x="1656" y="11748"/>
                    <a:pt x="1703" y="11995"/>
                  </a:cubicBezTo>
                  <a:cubicBezTo>
                    <a:pt x="1818" y="12329"/>
                    <a:pt x="2056" y="12605"/>
                    <a:pt x="2370" y="12757"/>
                  </a:cubicBezTo>
                  <a:cubicBezTo>
                    <a:pt x="3608" y="12757"/>
                    <a:pt x="4847" y="12757"/>
                    <a:pt x="5990" y="13520"/>
                  </a:cubicBezTo>
                  <a:lnTo>
                    <a:pt x="7037" y="13520"/>
                  </a:lnTo>
                  <a:cubicBezTo>
                    <a:pt x="7523" y="13729"/>
                    <a:pt x="8076" y="13729"/>
                    <a:pt x="8561" y="13520"/>
                  </a:cubicBezTo>
                  <a:cubicBezTo>
                    <a:pt x="8561" y="13520"/>
                    <a:pt x="8561" y="13520"/>
                    <a:pt x="9133" y="12853"/>
                  </a:cubicBezTo>
                  <a:cubicBezTo>
                    <a:pt x="9704" y="12186"/>
                    <a:pt x="9133" y="12853"/>
                    <a:pt x="9133" y="12281"/>
                  </a:cubicBezTo>
                  <a:cubicBezTo>
                    <a:pt x="9133" y="11710"/>
                    <a:pt x="10181" y="11233"/>
                    <a:pt x="10276" y="10472"/>
                  </a:cubicBezTo>
                  <a:cubicBezTo>
                    <a:pt x="10324" y="10185"/>
                    <a:pt x="10324" y="9900"/>
                    <a:pt x="10276" y="9614"/>
                  </a:cubicBezTo>
                  <a:cubicBezTo>
                    <a:pt x="10238" y="8823"/>
                    <a:pt x="10238" y="8023"/>
                    <a:pt x="10276" y="7233"/>
                  </a:cubicBezTo>
                  <a:cubicBezTo>
                    <a:pt x="10514" y="5975"/>
                    <a:pt x="10514" y="4680"/>
                    <a:pt x="10276" y="3423"/>
                  </a:cubicBezTo>
                  <a:cubicBezTo>
                    <a:pt x="10066" y="2470"/>
                    <a:pt x="9571" y="1603"/>
                    <a:pt x="8847" y="947"/>
                  </a:cubicBezTo>
                  <a:cubicBezTo>
                    <a:pt x="8228" y="375"/>
                    <a:pt x="7275" y="375"/>
                    <a:pt x="6656" y="947"/>
                  </a:cubicBezTo>
                  <a:cubicBezTo>
                    <a:pt x="6656" y="947"/>
                    <a:pt x="6656" y="947"/>
                    <a:pt x="6085" y="947"/>
                  </a:cubicBezTo>
                  <a:cubicBezTo>
                    <a:pt x="5590" y="356"/>
                    <a:pt x="4923" y="-73"/>
                    <a:pt x="4180" y="-292"/>
                  </a:cubicBezTo>
                  <a:cubicBezTo>
                    <a:pt x="3751" y="-435"/>
                    <a:pt x="3275" y="-435"/>
                    <a:pt x="2846" y="-292"/>
                  </a:cubicBezTo>
                  <a:cubicBezTo>
                    <a:pt x="1627" y="870"/>
                    <a:pt x="713" y="2309"/>
                    <a:pt x="179" y="3899"/>
                  </a:cubicBezTo>
                  <a:cubicBezTo>
                    <a:pt x="179" y="4756"/>
                    <a:pt x="-297" y="5994"/>
                    <a:pt x="179" y="6757"/>
                  </a:cubicBezTo>
                  <a:cubicBezTo>
                    <a:pt x="456" y="6985"/>
                    <a:pt x="780" y="7147"/>
                    <a:pt x="1132" y="72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3" name="Freeform: Shape 672">
              <a:extLst>
                <a:ext uri="{FF2B5EF4-FFF2-40B4-BE49-F238E27FC236}">
                  <a16:creationId xmlns:a16="http://schemas.microsoft.com/office/drawing/2014/main" xmlns="" id="{B3A4F6EC-F007-1377-2855-C13BE9A82E83}"/>
                </a:ext>
              </a:extLst>
            </p:cNvPr>
            <p:cNvSpPr/>
            <p:nvPr/>
          </p:nvSpPr>
          <p:spPr>
            <a:xfrm>
              <a:off x="5228060" y="4358225"/>
              <a:ext cx="10806" cy="14419"/>
            </a:xfrm>
            <a:custGeom>
              <a:avLst/>
              <a:gdLst>
                <a:gd name="connsiteX0" fmla="*/ 2180 w 10806"/>
                <a:gd name="connsiteY0" fmla="*/ 8112 h 14419"/>
                <a:gd name="connsiteX1" fmla="*/ 2180 w 10806"/>
                <a:gd name="connsiteY1" fmla="*/ 9731 h 14419"/>
                <a:gd name="connsiteX2" fmla="*/ 2180 w 10806"/>
                <a:gd name="connsiteY2" fmla="*/ 11350 h 14419"/>
                <a:gd name="connsiteX3" fmla="*/ 2180 w 10806"/>
                <a:gd name="connsiteY3" fmla="*/ 12017 h 14419"/>
                <a:gd name="connsiteX4" fmla="*/ 2942 w 10806"/>
                <a:gd name="connsiteY4" fmla="*/ 12779 h 14419"/>
                <a:gd name="connsiteX5" fmla="*/ 6466 w 10806"/>
                <a:gd name="connsiteY5" fmla="*/ 13446 h 14419"/>
                <a:gd name="connsiteX6" fmla="*/ 7514 w 10806"/>
                <a:gd name="connsiteY6" fmla="*/ 14017 h 14419"/>
                <a:gd name="connsiteX7" fmla="*/ 9038 w 10806"/>
                <a:gd name="connsiteY7" fmla="*/ 13541 h 14419"/>
                <a:gd name="connsiteX8" fmla="*/ 9609 w 10806"/>
                <a:gd name="connsiteY8" fmla="*/ 12874 h 14419"/>
                <a:gd name="connsiteX9" fmla="*/ 9609 w 10806"/>
                <a:gd name="connsiteY9" fmla="*/ 12303 h 14419"/>
                <a:gd name="connsiteX10" fmla="*/ 10752 w 10806"/>
                <a:gd name="connsiteY10" fmla="*/ 10398 h 14419"/>
                <a:gd name="connsiteX11" fmla="*/ 10752 w 10806"/>
                <a:gd name="connsiteY11" fmla="*/ 9636 h 14419"/>
                <a:gd name="connsiteX12" fmla="*/ 10752 w 10806"/>
                <a:gd name="connsiteY12" fmla="*/ 7255 h 14419"/>
                <a:gd name="connsiteX13" fmla="*/ 10276 w 10806"/>
                <a:gd name="connsiteY13" fmla="*/ 3349 h 14419"/>
                <a:gd name="connsiteX14" fmla="*/ 8847 w 10806"/>
                <a:gd name="connsiteY14" fmla="*/ 873 h 14419"/>
                <a:gd name="connsiteX15" fmla="*/ 6656 w 10806"/>
                <a:gd name="connsiteY15" fmla="*/ 873 h 14419"/>
                <a:gd name="connsiteX16" fmla="*/ 5990 w 10806"/>
                <a:gd name="connsiteY16" fmla="*/ 873 h 14419"/>
                <a:gd name="connsiteX17" fmla="*/ 5990 w 10806"/>
                <a:gd name="connsiteY17" fmla="*/ 873 h 14419"/>
                <a:gd name="connsiteX18" fmla="*/ 3989 w 10806"/>
                <a:gd name="connsiteY18" fmla="*/ -270 h 14419"/>
                <a:gd name="connsiteX19" fmla="*/ 2751 w 10806"/>
                <a:gd name="connsiteY19" fmla="*/ -270 h 14419"/>
                <a:gd name="connsiteX20" fmla="*/ 179 w 10806"/>
                <a:gd name="connsiteY20" fmla="*/ 3826 h 14419"/>
                <a:gd name="connsiteX21" fmla="*/ 179 w 10806"/>
                <a:gd name="connsiteY21" fmla="*/ 6779 h 14419"/>
                <a:gd name="connsiteX22" fmla="*/ 1132 w 10806"/>
                <a:gd name="connsiteY22" fmla="*/ 6779 h 1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06" h="14419">
                  <a:moveTo>
                    <a:pt x="2180" y="8112"/>
                  </a:moveTo>
                  <a:cubicBezTo>
                    <a:pt x="2332" y="8645"/>
                    <a:pt x="2332" y="9198"/>
                    <a:pt x="2180" y="9731"/>
                  </a:cubicBezTo>
                  <a:lnTo>
                    <a:pt x="2180" y="11350"/>
                  </a:lnTo>
                  <a:cubicBezTo>
                    <a:pt x="2132" y="11570"/>
                    <a:pt x="2132" y="11798"/>
                    <a:pt x="2180" y="12017"/>
                  </a:cubicBezTo>
                  <a:cubicBezTo>
                    <a:pt x="2275" y="12389"/>
                    <a:pt x="2570" y="12684"/>
                    <a:pt x="2942" y="12779"/>
                  </a:cubicBezTo>
                  <a:cubicBezTo>
                    <a:pt x="4085" y="12779"/>
                    <a:pt x="5323" y="12779"/>
                    <a:pt x="6466" y="13446"/>
                  </a:cubicBezTo>
                  <a:cubicBezTo>
                    <a:pt x="6790" y="13675"/>
                    <a:pt x="7142" y="13865"/>
                    <a:pt x="7514" y="14017"/>
                  </a:cubicBezTo>
                  <a:cubicBezTo>
                    <a:pt x="8066" y="14046"/>
                    <a:pt x="8600" y="13875"/>
                    <a:pt x="9038" y="13541"/>
                  </a:cubicBezTo>
                  <a:cubicBezTo>
                    <a:pt x="9038" y="13541"/>
                    <a:pt x="9038" y="13541"/>
                    <a:pt x="9609" y="12874"/>
                  </a:cubicBezTo>
                  <a:cubicBezTo>
                    <a:pt x="10181" y="12207"/>
                    <a:pt x="9609" y="12874"/>
                    <a:pt x="9609" y="12303"/>
                  </a:cubicBezTo>
                  <a:cubicBezTo>
                    <a:pt x="9609" y="11731"/>
                    <a:pt x="10562" y="11255"/>
                    <a:pt x="10752" y="10398"/>
                  </a:cubicBezTo>
                  <a:lnTo>
                    <a:pt x="10752" y="9636"/>
                  </a:lnTo>
                  <a:cubicBezTo>
                    <a:pt x="10657" y="8845"/>
                    <a:pt x="10657" y="8045"/>
                    <a:pt x="10752" y="7255"/>
                  </a:cubicBezTo>
                  <a:cubicBezTo>
                    <a:pt x="10838" y="5930"/>
                    <a:pt x="10676" y="4607"/>
                    <a:pt x="10276" y="3349"/>
                  </a:cubicBezTo>
                  <a:cubicBezTo>
                    <a:pt x="10038" y="2406"/>
                    <a:pt x="9543" y="1549"/>
                    <a:pt x="8847" y="873"/>
                  </a:cubicBezTo>
                  <a:cubicBezTo>
                    <a:pt x="8209" y="349"/>
                    <a:pt x="7295" y="349"/>
                    <a:pt x="6656" y="873"/>
                  </a:cubicBezTo>
                  <a:cubicBezTo>
                    <a:pt x="6437" y="949"/>
                    <a:pt x="6209" y="949"/>
                    <a:pt x="5990" y="873"/>
                  </a:cubicBezTo>
                  <a:lnTo>
                    <a:pt x="5990" y="873"/>
                  </a:lnTo>
                  <a:cubicBezTo>
                    <a:pt x="5437" y="320"/>
                    <a:pt x="4751" y="-80"/>
                    <a:pt x="3989" y="-270"/>
                  </a:cubicBezTo>
                  <a:cubicBezTo>
                    <a:pt x="3599" y="-442"/>
                    <a:pt x="3142" y="-442"/>
                    <a:pt x="2751" y="-270"/>
                  </a:cubicBezTo>
                  <a:cubicBezTo>
                    <a:pt x="1522" y="825"/>
                    <a:pt x="627" y="2245"/>
                    <a:pt x="179" y="3826"/>
                  </a:cubicBezTo>
                  <a:cubicBezTo>
                    <a:pt x="179" y="4778"/>
                    <a:pt x="-297" y="6016"/>
                    <a:pt x="179" y="6779"/>
                  </a:cubicBezTo>
                  <a:cubicBezTo>
                    <a:pt x="656" y="7540"/>
                    <a:pt x="751" y="6779"/>
                    <a:pt x="1132" y="677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4" name="Freeform: Shape 673">
              <a:extLst>
                <a:ext uri="{FF2B5EF4-FFF2-40B4-BE49-F238E27FC236}">
                  <a16:creationId xmlns:a16="http://schemas.microsoft.com/office/drawing/2014/main" xmlns="" id="{7CF83681-C8EC-0AC4-731C-8F5316D23EEA}"/>
                </a:ext>
              </a:extLst>
            </p:cNvPr>
            <p:cNvSpPr/>
            <p:nvPr/>
          </p:nvSpPr>
          <p:spPr>
            <a:xfrm>
              <a:off x="5341428" y="4358416"/>
              <a:ext cx="10668" cy="14228"/>
            </a:xfrm>
            <a:custGeom>
              <a:avLst/>
              <a:gdLst>
                <a:gd name="connsiteX0" fmla="*/ 1968 w 10668"/>
                <a:gd name="connsiteY0" fmla="*/ 8112 h 14228"/>
                <a:gd name="connsiteX1" fmla="*/ 1968 w 10668"/>
                <a:gd name="connsiteY1" fmla="*/ 9731 h 14228"/>
                <a:gd name="connsiteX2" fmla="*/ 1968 w 10668"/>
                <a:gd name="connsiteY2" fmla="*/ 11350 h 14228"/>
                <a:gd name="connsiteX3" fmla="*/ 1968 w 10668"/>
                <a:gd name="connsiteY3" fmla="*/ 12017 h 14228"/>
                <a:gd name="connsiteX4" fmla="*/ 2730 w 10668"/>
                <a:gd name="connsiteY4" fmla="*/ 12779 h 14228"/>
                <a:gd name="connsiteX5" fmla="*/ 6350 w 10668"/>
                <a:gd name="connsiteY5" fmla="*/ 13350 h 14228"/>
                <a:gd name="connsiteX6" fmla="*/ 7397 w 10668"/>
                <a:gd name="connsiteY6" fmla="*/ 13826 h 14228"/>
                <a:gd name="connsiteX7" fmla="*/ 8921 w 10668"/>
                <a:gd name="connsiteY7" fmla="*/ 13350 h 14228"/>
                <a:gd name="connsiteX8" fmla="*/ 9493 w 10668"/>
                <a:gd name="connsiteY8" fmla="*/ 12683 h 14228"/>
                <a:gd name="connsiteX9" fmla="*/ 9493 w 10668"/>
                <a:gd name="connsiteY9" fmla="*/ 12112 h 14228"/>
                <a:gd name="connsiteX10" fmla="*/ 10636 w 10668"/>
                <a:gd name="connsiteY10" fmla="*/ 10207 h 14228"/>
                <a:gd name="connsiteX11" fmla="*/ 10636 w 10668"/>
                <a:gd name="connsiteY11" fmla="*/ 9350 h 14228"/>
                <a:gd name="connsiteX12" fmla="*/ 10636 w 10668"/>
                <a:gd name="connsiteY12" fmla="*/ 6969 h 14228"/>
                <a:gd name="connsiteX13" fmla="*/ 10064 w 10668"/>
                <a:gd name="connsiteY13" fmla="*/ 3158 h 14228"/>
                <a:gd name="connsiteX14" fmla="*/ 8540 w 10668"/>
                <a:gd name="connsiteY14" fmla="*/ 777 h 14228"/>
                <a:gd name="connsiteX15" fmla="*/ 6254 w 10668"/>
                <a:gd name="connsiteY15" fmla="*/ 777 h 14228"/>
                <a:gd name="connsiteX16" fmla="*/ 5683 w 10668"/>
                <a:gd name="connsiteY16" fmla="*/ 777 h 14228"/>
                <a:gd name="connsiteX17" fmla="*/ 5683 w 10668"/>
                <a:gd name="connsiteY17" fmla="*/ 777 h 14228"/>
                <a:gd name="connsiteX18" fmla="*/ 3682 w 10668"/>
                <a:gd name="connsiteY18" fmla="*/ -270 h 14228"/>
                <a:gd name="connsiteX19" fmla="*/ 2444 w 10668"/>
                <a:gd name="connsiteY19" fmla="*/ -270 h 14228"/>
                <a:gd name="connsiteX20" fmla="*/ -32 w 10668"/>
                <a:gd name="connsiteY20" fmla="*/ 3921 h 14228"/>
                <a:gd name="connsiteX21" fmla="*/ -32 w 10668"/>
                <a:gd name="connsiteY21" fmla="*/ 6778 h 14228"/>
                <a:gd name="connsiteX22" fmla="*/ 920 w 10668"/>
                <a:gd name="connsiteY22" fmla="*/ 6778 h 1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 h="14228">
                  <a:moveTo>
                    <a:pt x="1968" y="8112"/>
                  </a:moveTo>
                  <a:cubicBezTo>
                    <a:pt x="2168" y="8635"/>
                    <a:pt x="2168" y="9207"/>
                    <a:pt x="1968" y="9731"/>
                  </a:cubicBezTo>
                  <a:lnTo>
                    <a:pt x="1968" y="11350"/>
                  </a:lnTo>
                  <a:cubicBezTo>
                    <a:pt x="1920" y="11569"/>
                    <a:pt x="1920" y="11798"/>
                    <a:pt x="1968" y="12017"/>
                  </a:cubicBezTo>
                  <a:cubicBezTo>
                    <a:pt x="1968" y="12017"/>
                    <a:pt x="2444" y="12588"/>
                    <a:pt x="2730" y="12779"/>
                  </a:cubicBezTo>
                  <a:cubicBezTo>
                    <a:pt x="3016" y="12969"/>
                    <a:pt x="5207" y="12779"/>
                    <a:pt x="6350" y="13350"/>
                  </a:cubicBezTo>
                  <a:lnTo>
                    <a:pt x="7397" y="13826"/>
                  </a:lnTo>
                  <a:cubicBezTo>
                    <a:pt x="7950" y="13855"/>
                    <a:pt x="8483" y="13684"/>
                    <a:pt x="8921" y="13350"/>
                  </a:cubicBezTo>
                  <a:cubicBezTo>
                    <a:pt x="9188" y="13207"/>
                    <a:pt x="9388" y="12969"/>
                    <a:pt x="9493" y="12683"/>
                  </a:cubicBezTo>
                  <a:cubicBezTo>
                    <a:pt x="9493" y="12683"/>
                    <a:pt x="9493" y="12683"/>
                    <a:pt x="9493" y="12112"/>
                  </a:cubicBezTo>
                  <a:cubicBezTo>
                    <a:pt x="9493" y="11541"/>
                    <a:pt x="10540" y="10969"/>
                    <a:pt x="10636" y="10207"/>
                  </a:cubicBezTo>
                  <a:lnTo>
                    <a:pt x="10636" y="9350"/>
                  </a:lnTo>
                  <a:cubicBezTo>
                    <a:pt x="10540" y="8559"/>
                    <a:pt x="10540" y="7759"/>
                    <a:pt x="10636" y="6969"/>
                  </a:cubicBezTo>
                  <a:cubicBezTo>
                    <a:pt x="10636" y="5673"/>
                    <a:pt x="10436" y="4397"/>
                    <a:pt x="10064" y="3158"/>
                  </a:cubicBezTo>
                  <a:cubicBezTo>
                    <a:pt x="9779" y="2244"/>
                    <a:pt x="9245" y="1425"/>
                    <a:pt x="8540" y="777"/>
                  </a:cubicBezTo>
                  <a:cubicBezTo>
                    <a:pt x="7893" y="196"/>
                    <a:pt x="6902" y="196"/>
                    <a:pt x="6254" y="777"/>
                  </a:cubicBezTo>
                  <a:cubicBezTo>
                    <a:pt x="6254" y="777"/>
                    <a:pt x="6254" y="777"/>
                    <a:pt x="5683" y="777"/>
                  </a:cubicBezTo>
                  <a:cubicBezTo>
                    <a:pt x="5111" y="777"/>
                    <a:pt x="5683" y="777"/>
                    <a:pt x="5683" y="777"/>
                  </a:cubicBezTo>
                  <a:cubicBezTo>
                    <a:pt x="5149" y="216"/>
                    <a:pt x="4445" y="-156"/>
                    <a:pt x="3682" y="-270"/>
                  </a:cubicBezTo>
                  <a:cubicBezTo>
                    <a:pt x="3292" y="-442"/>
                    <a:pt x="2835" y="-442"/>
                    <a:pt x="2444" y="-270"/>
                  </a:cubicBezTo>
                  <a:cubicBezTo>
                    <a:pt x="1273" y="892"/>
                    <a:pt x="416" y="2330"/>
                    <a:pt x="-32" y="3921"/>
                  </a:cubicBezTo>
                  <a:cubicBezTo>
                    <a:pt x="-32" y="4873"/>
                    <a:pt x="-32" y="6111"/>
                    <a:pt x="-32" y="6778"/>
                  </a:cubicBezTo>
                  <a:cubicBezTo>
                    <a:pt x="282" y="6845"/>
                    <a:pt x="606" y="6845"/>
                    <a:pt x="920" y="67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5" name="Freeform: Shape 674">
              <a:extLst>
                <a:ext uri="{FF2B5EF4-FFF2-40B4-BE49-F238E27FC236}">
                  <a16:creationId xmlns:a16="http://schemas.microsoft.com/office/drawing/2014/main" xmlns="" id="{EFC5893A-15FC-10F3-A418-E32742D1CE47}"/>
                </a:ext>
              </a:extLst>
            </p:cNvPr>
            <p:cNvSpPr/>
            <p:nvPr/>
          </p:nvSpPr>
          <p:spPr>
            <a:xfrm>
              <a:off x="5416295" y="4351550"/>
              <a:ext cx="10805" cy="14328"/>
            </a:xfrm>
            <a:custGeom>
              <a:avLst/>
              <a:gdLst>
                <a:gd name="connsiteX0" fmla="*/ 2063 w 10805"/>
                <a:gd name="connsiteY0" fmla="*/ 8881 h 14328"/>
                <a:gd name="connsiteX1" fmla="*/ 2063 w 10805"/>
                <a:gd name="connsiteY1" fmla="*/ 10500 h 14328"/>
                <a:gd name="connsiteX2" fmla="*/ 2063 w 10805"/>
                <a:gd name="connsiteY2" fmla="*/ 12119 h 14328"/>
                <a:gd name="connsiteX3" fmla="*/ 2063 w 10805"/>
                <a:gd name="connsiteY3" fmla="*/ 12786 h 14328"/>
                <a:gd name="connsiteX4" fmla="*/ 2825 w 10805"/>
                <a:gd name="connsiteY4" fmla="*/ 13453 h 14328"/>
                <a:gd name="connsiteX5" fmla="*/ 6540 w 10805"/>
                <a:gd name="connsiteY5" fmla="*/ 13453 h 14328"/>
                <a:gd name="connsiteX6" fmla="*/ 7588 w 10805"/>
                <a:gd name="connsiteY6" fmla="*/ 13929 h 14328"/>
                <a:gd name="connsiteX7" fmla="*/ 9112 w 10805"/>
                <a:gd name="connsiteY7" fmla="*/ 13358 h 14328"/>
                <a:gd name="connsiteX8" fmla="*/ 9683 w 10805"/>
                <a:gd name="connsiteY8" fmla="*/ 12691 h 14328"/>
                <a:gd name="connsiteX9" fmla="*/ 9683 w 10805"/>
                <a:gd name="connsiteY9" fmla="*/ 12024 h 14328"/>
                <a:gd name="connsiteX10" fmla="*/ 10731 w 10805"/>
                <a:gd name="connsiteY10" fmla="*/ 10119 h 14328"/>
                <a:gd name="connsiteX11" fmla="*/ 10731 w 10805"/>
                <a:gd name="connsiteY11" fmla="*/ 9357 h 14328"/>
                <a:gd name="connsiteX12" fmla="*/ 10731 w 10805"/>
                <a:gd name="connsiteY12" fmla="*/ 6976 h 14328"/>
                <a:gd name="connsiteX13" fmla="*/ 10064 w 10805"/>
                <a:gd name="connsiteY13" fmla="*/ 3166 h 14328"/>
                <a:gd name="connsiteX14" fmla="*/ 8445 w 10805"/>
                <a:gd name="connsiteY14" fmla="*/ 785 h 14328"/>
                <a:gd name="connsiteX15" fmla="*/ 6159 w 10805"/>
                <a:gd name="connsiteY15" fmla="*/ 785 h 14328"/>
                <a:gd name="connsiteX16" fmla="*/ 5588 w 10805"/>
                <a:gd name="connsiteY16" fmla="*/ 785 h 14328"/>
                <a:gd name="connsiteX17" fmla="*/ 3587 w 10805"/>
                <a:gd name="connsiteY17" fmla="*/ -263 h 14328"/>
                <a:gd name="connsiteX18" fmla="*/ 2254 w 10805"/>
                <a:gd name="connsiteY18" fmla="*/ -263 h 14328"/>
                <a:gd name="connsiteX19" fmla="*/ -32 w 10805"/>
                <a:gd name="connsiteY19" fmla="*/ 4023 h 14328"/>
                <a:gd name="connsiteX20" fmla="*/ -32 w 10805"/>
                <a:gd name="connsiteY20" fmla="*/ 6881 h 14328"/>
                <a:gd name="connsiteX21" fmla="*/ 920 w 10805"/>
                <a:gd name="connsiteY21" fmla="*/ 6881 h 14328"/>
                <a:gd name="connsiteX22" fmla="*/ 2063 w 10805"/>
                <a:gd name="connsiteY22" fmla="*/ 8881 h 1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805" h="14328">
                  <a:moveTo>
                    <a:pt x="2063" y="8881"/>
                  </a:moveTo>
                  <a:cubicBezTo>
                    <a:pt x="2263" y="9404"/>
                    <a:pt x="2263" y="9976"/>
                    <a:pt x="2063" y="10500"/>
                  </a:cubicBezTo>
                  <a:lnTo>
                    <a:pt x="2063" y="12119"/>
                  </a:lnTo>
                  <a:cubicBezTo>
                    <a:pt x="2016" y="12339"/>
                    <a:pt x="2016" y="12567"/>
                    <a:pt x="2063" y="12786"/>
                  </a:cubicBezTo>
                  <a:cubicBezTo>
                    <a:pt x="2187" y="13129"/>
                    <a:pt x="2473" y="13376"/>
                    <a:pt x="2825" y="13453"/>
                  </a:cubicBezTo>
                  <a:cubicBezTo>
                    <a:pt x="4064" y="13453"/>
                    <a:pt x="5302" y="13453"/>
                    <a:pt x="6540" y="13453"/>
                  </a:cubicBezTo>
                  <a:lnTo>
                    <a:pt x="7588" y="13929"/>
                  </a:lnTo>
                  <a:cubicBezTo>
                    <a:pt x="8150" y="13919"/>
                    <a:pt x="8683" y="13719"/>
                    <a:pt x="9112" y="13358"/>
                  </a:cubicBezTo>
                  <a:cubicBezTo>
                    <a:pt x="9379" y="13215"/>
                    <a:pt x="9578" y="12976"/>
                    <a:pt x="9683" y="12691"/>
                  </a:cubicBezTo>
                  <a:lnTo>
                    <a:pt x="9683" y="12024"/>
                  </a:lnTo>
                  <a:cubicBezTo>
                    <a:pt x="9683" y="11262"/>
                    <a:pt x="10636" y="10976"/>
                    <a:pt x="10731" y="10119"/>
                  </a:cubicBezTo>
                  <a:cubicBezTo>
                    <a:pt x="10826" y="9262"/>
                    <a:pt x="10731" y="9547"/>
                    <a:pt x="10731" y="9357"/>
                  </a:cubicBezTo>
                  <a:cubicBezTo>
                    <a:pt x="10683" y="8567"/>
                    <a:pt x="10683" y="7766"/>
                    <a:pt x="10731" y="6976"/>
                  </a:cubicBezTo>
                  <a:cubicBezTo>
                    <a:pt x="10760" y="5671"/>
                    <a:pt x="10531" y="4376"/>
                    <a:pt x="10064" y="3166"/>
                  </a:cubicBezTo>
                  <a:cubicBezTo>
                    <a:pt x="9740" y="2242"/>
                    <a:pt x="9188" y="1423"/>
                    <a:pt x="8445" y="785"/>
                  </a:cubicBezTo>
                  <a:cubicBezTo>
                    <a:pt x="7797" y="203"/>
                    <a:pt x="6807" y="203"/>
                    <a:pt x="6159" y="785"/>
                  </a:cubicBezTo>
                  <a:cubicBezTo>
                    <a:pt x="6159" y="785"/>
                    <a:pt x="6159" y="785"/>
                    <a:pt x="5588" y="785"/>
                  </a:cubicBezTo>
                  <a:cubicBezTo>
                    <a:pt x="5045" y="232"/>
                    <a:pt x="4349" y="-130"/>
                    <a:pt x="3587" y="-263"/>
                  </a:cubicBezTo>
                  <a:cubicBezTo>
                    <a:pt x="3159" y="-444"/>
                    <a:pt x="2682" y="-444"/>
                    <a:pt x="2254" y="-263"/>
                  </a:cubicBezTo>
                  <a:cubicBezTo>
                    <a:pt x="1092" y="908"/>
                    <a:pt x="292" y="2404"/>
                    <a:pt x="-32" y="4023"/>
                  </a:cubicBezTo>
                  <a:cubicBezTo>
                    <a:pt x="-32" y="4976"/>
                    <a:pt x="-32" y="6214"/>
                    <a:pt x="-32" y="6881"/>
                  </a:cubicBezTo>
                  <a:cubicBezTo>
                    <a:pt x="-32" y="7547"/>
                    <a:pt x="635" y="6881"/>
                    <a:pt x="920" y="6881"/>
                  </a:cubicBezTo>
                  <a:cubicBezTo>
                    <a:pt x="1206" y="6881"/>
                    <a:pt x="1968" y="8881"/>
                    <a:pt x="2063" y="888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76" name="Freeform: Shape 675">
              <a:extLst>
                <a:ext uri="{FF2B5EF4-FFF2-40B4-BE49-F238E27FC236}">
                  <a16:creationId xmlns:a16="http://schemas.microsoft.com/office/drawing/2014/main" xmlns="" id="{B2DA03B5-F8A3-71F4-C819-37B8671E1227}"/>
                </a:ext>
              </a:extLst>
            </p:cNvPr>
            <p:cNvSpPr/>
            <p:nvPr/>
          </p:nvSpPr>
          <p:spPr>
            <a:xfrm>
              <a:off x="5506032" y="4316253"/>
              <a:ext cx="10977" cy="13906"/>
            </a:xfrm>
            <a:custGeom>
              <a:avLst/>
              <a:gdLst>
                <a:gd name="connsiteX0" fmla="*/ 2337 w 10977"/>
                <a:gd name="connsiteY0" fmla="*/ 9031 h 13906"/>
                <a:gd name="connsiteX1" fmla="*/ 2909 w 10977"/>
                <a:gd name="connsiteY1" fmla="*/ 10650 h 13906"/>
                <a:gd name="connsiteX2" fmla="*/ 2909 w 10977"/>
                <a:gd name="connsiteY2" fmla="*/ 12269 h 13906"/>
                <a:gd name="connsiteX3" fmla="*/ 2909 w 10977"/>
                <a:gd name="connsiteY3" fmla="*/ 12936 h 13906"/>
                <a:gd name="connsiteX4" fmla="*/ 3766 w 10977"/>
                <a:gd name="connsiteY4" fmla="*/ 13508 h 13906"/>
                <a:gd name="connsiteX5" fmla="*/ 7385 w 10977"/>
                <a:gd name="connsiteY5" fmla="*/ 13508 h 13906"/>
                <a:gd name="connsiteX6" fmla="*/ 8528 w 10977"/>
                <a:gd name="connsiteY6" fmla="*/ 13508 h 13906"/>
                <a:gd name="connsiteX7" fmla="*/ 10052 w 10977"/>
                <a:gd name="connsiteY7" fmla="*/ 12841 h 13906"/>
                <a:gd name="connsiteX8" fmla="*/ 10052 w 10977"/>
                <a:gd name="connsiteY8" fmla="*/ 12174 h 13906"/>
                <a:gd name="connsiteX9" fmla="*/ 10052 w 10977"/>
                <a:gd name="connsiteY9" fmla="*/ 11507 h 13906"/>
                <a:gd name="connsiteX10" fmla="*/ 10910 w 10977"/>
                <a:gd name="connsiteY10" fmla="*/ 9602 h 13906"/>
                <a:gd name="connsiteX11" fmla="*/ 10910 w 10977"/>
                <a:gd name="connsiteY11" fmla="*/ 8745 h 13906"/>
                <a:gd name="connsiteX12" fmla="*/ 10910 w 10977"/>
                <a:gd name="connsiteY12" fmla="*/ 6459 h 13906"/>
                <a:gd name="connsiteX13" fmla="*/ 9862 w 10977"/>
                <a:gd name="connsiteY13" fmla="*/ 2649 h 13906"/>
                <a:gd name="connsiteX14" fmla="*/ 8052 w 10977"/>
                <a:gd name="connsiteY14" fmla="*/ 458 h 13906"/>
                <a:gd name="connsiteX15" fmla="*/ 5766 w 10977"/>
                <a:gd name="connsiteY15" fmla="*/ 458 h 13906"/>
                <a:gd name="connsiteX16" fmla="*/ 5290 w 10977"/>
                <a:gd name="connsiteY16" fmla="*/ 458 h 13906"/>
                <a:gd name="connsiteX17" fmla="*/ 3194 w 10977"/>
                <a:gd name="connsiteY17" fmla="*/ -399 h 13906"/>
                <a:gd name="connsiteX18" fmla="*/ 1956 w 10977"/>
                <a:gd name="connsiteY18" fmla="*/ -399 h 13906"/>
                <a:gd name="connsiteX19" fmla="*/ 51 w 10977"/>
                <a:gd name="connsiteY19" fmla="*/ 3983 h 13906"/>
                <a:gd name="connsiteX20" fmla="*/ 718 w 10977"/>
                <a:gd name="connsiteY20" fmla="*/ 6840 h 13906"/>
                <a:gd name="connsiteX21" fmla="*/ 1766 w 10977"/>
                <a:gd name="connsiteY21" fmla="*/ 6840 h 1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977" h="13906">
                  <a:moveTo>
                    <a:pt x="2337" y="9031"/>
                  </a:moveTo>
                  <a:cubicBezTo>
                    <a:pt x="2718" y="9478"/>
                    <a:pt x="2928" y="10060"/>
                    <a:pt x="2909" y="10650"/>
                  </a:cubicBezTo>
                  <a:lnTo>
                    <a:pt x="2909" y="12269"/>
                  </a:lnTo>
                  <a:cubicBezTo>
                    <a:pt x="2871" y="12489"/>
                    <a:pt x="2871" y="12717"/>
                    <a:pt x="2909" y="12936"/>
                  </a:cubicBezTo>
                  <a:cubicBezTo>
                    <a:pt x="3061" y="13279"/>
                    <a:pt x="3394" y="13498"/>
                    <a:pt x="3766" y="13508"/>
                  </a:cubicBezTo>
                  <a:cubicBezTo>
                    <a:pt x="5004" y="13508"/>
                    <a:pt x="6242" y="13508"/>
                    <a:pt x="7385" y="13508"/>
                  </a:cubicBezTo>
                  <a:lnTo>
                    <a:pt x="8528" y="13508"/>
                  </a:lnTo>
                  <a:cubicBezTo>
                    <a:pt x="9100" y="13469"/>
                    <a:pt x="9633" y="13232"/>
                    <a:pt x="10052" y="12841"/>
                  </a:cubicBezTo>
                  <a:cubicBezTo>
                    <a:pt x="10129" y="12622"/>
                    <a:pt x="10129" y="12393"/>
                    <a:pt x="10052" y="12174"/>
                  </a:cubicBezTo>
                  <a:cubicBezTo>
                    <a:pt x="10052" y="12174"/>
                    <a:pt x="10052" y="11698"/>
                    <a:pt x="10052" y="11507"/>
                  </a:cubicBezTo>
                  <a:cubicBezTo>
                    <a:pt x="10052" y="11317"/>
                    <a:pt x="10910" y="10364"/>
                    <a:pt x="10910" y="9602"/>
                  </a:cubicBezTo>
                  <a:cubicBezTo>
                    <a:pt x="10957" y="9317"/>
                    <a:pt x="10957" y="9031"/>
                    <a:pt x="10910" y="8745"/>
                  </a:cubicBezTo>
                  <a:cubicBezTo>
                    <a:pt x="10862" y="7983"/>
                    <a:pt x="10862" y="7221"/>
                    <a:pt x="10910" y="6459"/>
                  </a:cubicBezTo>
                  <a:cubicBezTo>
                    <a:pt x="10795" y="5135"/>
                    <a:pt x="10443" y="3840"/>
                    <a:pt x="9862" y="2649"/>
                  </a:cubicBezTo>
                  <a:cubicBezTo>
                    <a:pt x="9443" y="1782"/>
                    <a:pt x="8824" y="1030"/>
                    <a:pt x="8052" y="458"/>
                  </a:cubicBezTo>
                  <a:cubicBezTo>
                    <a:pt x="7385" y="-85"/>
                    <a:pt x="6433" y="-85"/>
                    <a:pt x="5766" y="458"/>
                  </a:cubicBezTo>
                  <a:cubicBezTo>
                    <a:pt x="5766" y="458"/>
                    <a:pt x="5766" y="458"/>
                    <a:pt x="5290" y="458"/>
                  </a:cubicBezTo>
                  <a:cubicBezTo>
                    <a:pt x="4690" y="-28"/>
                    <a:pt x="3966" y="-323"/>
                    <a:pt x="3194" y="-399"/>
                  </a:cubicBezTo>
                  <a:cubicBezTo>
                    <a:pt x="2718" y="-399"/>
                    <a:pt x="2242" y="-399"/>
                    <a:pt x="1956" y="-399"/>
                  </a:cubicBezTo>
                  <a:cubicBezTo>
                    <a:pt x="899" y="839"/>
                    <a:pt x="232" y="2363"/>
                    <a:pt x="51" y="3983"/>
                  </a:cubicBezTo>
                  <a:cubicBezTo>
                    <a:pt x="-177" y="4983"/>
                    <a:pt x="70" y="6040"/>
                    <a:pt x="718" y="6840"/>
                  </a:cubicBezTo>
                  <a:lnTo>
                    <a:pt x="1766" y="6840"/>
                  </a:lnTo>
                  <a:close/>
                </a:path>
              </a:pathLst>
            </a:custGeom>
            <a:solidFill>
              <a:srgbClr val="8CC395"/>
            </a:solidFill>
            <a:ln w="4763" cap="flat">
              <a:solidFill>
                <a:srgbClr val="008C3F"/>
              </a:solidFill>
              <a:prstDash val="solid"/>
              <a:miter/>
            </a:ln>
          </p:spPr>
          <p:txBody>
            <a:bodyPr rtlCol="0" anchor="ctr"/>
            <a:lstStyle/>
            <a:p>
              <a:endParaRPr lang="en-IN"/>
            </a:p>
          </p:txBody>
        </p:sp>
        <p:sp>
          <p:nvSpPr>
            <p:cNvPr id="677" name="Freeform: Shape 676">
              <a:extLst>
                <a:ext uri="{FF2B5EF4-FFF2-40B4-BE49-F238E27FC236}">
                  <a16:creationId xmlns:a16="http://schemas.microsoft.com/office/drawing/2014/main" xmlns="" id="{D9E27567-6E54-7E72-5BEB-78D0F3721014}"/>
                </a:ext>
              </a:extLst>
            </p:cNvPr>
            <p:cNvSpPr/>
            <p:nvPr/>
          </p:nvSpPr>
          <p:spPr>
            <a:xfrm>
              <a:off x="6486238" y="4695539"/>
              <a:ext cx="45529" cy="30860"/>
            </a:xfrm>
            <a:custGeom>
              <a:avLst/>
              <a:gdLst>
                <a:gd name="connsiteX0" fmla="*/ 19494 w 45529"/>
                <a:gd name="connsiteY0" fmla="*/ 16651 h 30860"/>
                <a:gd name="connsiteX1" fmla="*/ 42545 w 45529"/>
                <a:gd name="connsiteY1" fmla="*/ 28747 h 30860"/>
                <a:gd name="connsiteX2" fmla="*/ 45497 w 45529"/>
                <a:gd name="connsiteY2" fmla="*/ 30462 h 30860"/>
                <a:gd name="connsiteX3" fmla="*/ -32 w 45529"/>
                <a:gd name="connsiteY3" fmla="*/ -399 h 30860"/>
                <a:gd name="connsiteX4" fmla="*/ 19494 w 45529"/>
                <a:gd name="connsiteY4" fmla="*/ 16651 h 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29" h="30860">
                  <a:moveTo>
                    <a:pt x="19494" y="16651"/>
                  </a:moveTo>
                  <a:cubicBezTo>
                    <a:pt x="26828" y="21413"/>
                    <a:pt x="34924" y="24556"/>
                    <a:pt x="42545" y="28747"/>
                  </a:cubicBezTo>
                  <a:lnTo>
                    <a:pt x="45497" y="30462"/>
                  </a:lnTo>
                  <a:lnTo>
                    <a:pt x="-32" y="-399"/>
                  </a:lnTo>
                  <a:cubicBezTo>
                    <a:pt x="5692" y="6126"/>
                    <a:pt x="12255" y="11860"/>
                    <a:pt x="19494" y="16651"/>
                  </a:cubicBezTo>
                  <a:close/>
                </a:path>
              </a:pathLst>
            </a:custGeom>
            <a:solidFill>
              <a:srgbClr val="B4B4DA"/>
            </a:solidFill>
            <a:ln w="9525" cap="flat">
              <a:noFill/>
              <a:prstDash val="solid"/>
              <a:miter/>
            </a:ln>
          </p:spPr>
          <p:txBody>
            <a:bodyPr rtlCol="0" anchor="ctr"/>
            <a:lstStyle/>
            <a:p>
              <a:endParaRPr lang="en-IN"/>
            </a:p>
          </p:txBody>
        </p:sp>
        <p:sp>
          <p:nvSpPr>
            <p:cNvPr id="678" name="Freeform: Shape 677">
              <a:extLst>
                <a:ext uri="{FF2B5EF4-FFF2-40B4-BE49-F238E27FC236}">
                  <a16:creationId xmlns:a16="http://schemas.microsoft.com/office/drawing/2014/main" xmlns="" id="{2169EB60-CEE1-5145-4ADF-5280A11CE8FE}"/>
                </a:ext>
              </a:extLst>
            </p:cNvPr>
            <p:cNvSpPr/>
            <p:nvPr/>
          </p:nvSpPr>
          <p:spPr>
            <a:xfrm>
              <a:off x="6409312" y="4680203"/>
              <a:ext cx="168368" cy="155542"/>
            </a:xfrm>
            <a:custGeom>
              <a:avLst/>
              <a:gdLst>
                <a:gd name="connsiteX0" fmla="*/ 110232 w 168368"/>
                <a:gd name="connsiteY0" fmla="*/ 151334 h 155542"/>
                <a:gd name="connsiteX1" fmla="*/ 109375 w 168368"/>
                <a:gd name="connsiteY1" fmla="*/ 148096 h 155542"/>
                <a:gd name="connsiteX2" fmla="*/ 111527 w 168368"/>
                <a:gd name="connsiteY2" fmla="*/ 148058 h 155542"/>
                <a:gd name="connsiteX3" fmla="*/ 111565 w 168368"/>
                <a:gd name="connsiteY3" fmla="*/ 148096 h 155542"/>
                <a:gd name="connsiteX4" fmla="*/ 112518 w 168368"/>
                <a:gd name="connsiteY4" fmla="*/ 150287 h 155542"/>
                <a:gd name="connsiteX5" fmla="*/ 113946 w 168368"/>
                <a:gd name="connsiteY5" fmla="*/ 153430 h 155542"/>
                <a:gd name="connsiteX6" fmla="*/ 116328 w 168368"/>
                <a:gd name="connsiteY6" fmla="*/ 152191 h 155542"/>
                <a:gd name="connsiteX7" fmla="*/ 116328 w 168368"/>
                <a:gd name="connsiteY7" fmla="*/ 149334 h 155542"/>
                <a:gd name="connsiteX8" fmla="*/ 115185 w 168368"/>
                <a:gd name="connsiteY8" fmla="*/ 146762 h 155542"/>
                <a:gd name="connsiteX9" fmla="*/ 115185 w 168368"/>
                <a:gd name="connsiteY9" fmla="*/ 145334 h 155542"/>
                <a:gd name="connsiteX10" fmla="*/ 118137 w 168368"/>
                <a:gd name="connsiteY10" fmla="*/ 149239 h 155542"/>
                <a:gd name="connsiteX11" fmla="*/ 118137 w 168368"/>
                <a:gd name="connsiteY11" fmla="*/ 151048 h 155542"/>
                <a:gd name="connsiteX12" fmla="*/ 119757 w 168368"/>
                <a:gd name="connsiteY12" fmla="*/ 151525 h 155542"/>
                <a:gd name="connsiteX13" fmla="*/ 119757 w 168368"/>
                <a:gd name="connsiteY13" fmla="*/ 150954 h 155542"/>
                <a:gd name="connsiteX14" fmla="*/ 119757 w 168368"/>
                <a:gd name="connsiteY14" fmla="*/ 147048 h 155542"/>
                <a:gd name="connsiteX15" fmla="*/ 118423 w 168368"/>
                <a:gd name="connsiteY15" fmla="*/ 144191 h 155542"/>
                <a:gd name="connsiteX16" fmla="*/ 122328 w 168368"/>
                <a:gd name="connsiteY16" fmla="*/ 150191 h 155542"/>
                <a:gd name="connsiteX17" fmla="*/ 122328 w 168368"/>
                <a:gd name="connsiteY17" fmla="*/ 152573 h 155542"/>
                <a:gd name="connsiteX18" fmla="*/ 123948 w 168368"/>
                <a:gd name="connsiteY18" fmla="*/ 154001 h 155542"/>
                <a:gd name="connsiteX19" fmla="*/ 125567 w 168368"/>
                <a:gd name="connsiteY19" fmla="*/ 152953 h 155542"/>
                <a:gd name="connsiteX20" fmla="*/ 126234 w 168368"/>
                <a:gd name="connsiteY20" fmla="*/ 147905 h 155542"/>
                <a:gd name="connsiteX21" fmla="*/ 123090 w 168368"/>
                <a:gd name="connsiteY21" fmla="*/ 143810 h 155542"/>
                <a:gd name="connsiteX22" fmla="*/ 122614 w 168368"/>
                <a:gd name="connsiteY22" fmla="*/ 142000 h 155542"/>
                <a:gd name="connsiteX23" fmla="*/ 124767 w 168368"/>
                <a:gd name="connsiteY23" fmla="*/ 141866 h 155542"/>
                <a:gd name="connsiteX24" fmla="*/ 124900 w 168368"/>
                <a:gd name="connsiteY24" fmla="*/ 142000 h 155542"/>
                <a:gd name="connsiteX25" fmla="*/ 126329 w 168368"/>
                <a:gd name="connsiteY25" fmla="*/ 143905 h 155542"/>
                <a:gd name="connsiteX26" fmla="*/ 128425 w 168368"/>
                <a:gd name="connsiteY26" fmla="*/ 145238 h 155542"/>
                <a:gd name="connsiteX27" fmla="*/ 129948 w 168368"/>
                <a:gd name="connsiteY27" fmla="*/ 142952 h 155542"/>
                <a:gd name="connsiteX28" fmla="*/ 128615 w 168368"/>
                <a:gd name="connsiteY28" fmla="*/ 140285 h 155542"/>
                <a:gd name="connsiteX29" fmla="*/ 127567 w 168368"/>
                <a:gd name="connsiteY29" fmla="*/ 138952 h 155542"/>
                <a:gd name="connsiteX30" fmla="*/ 132711 w 168368"/>
                <a:gd name="connsiteY30" fmla="*/ 142476 h 155542"/>
                <a:gd name="connsiteX31" fmla="*/ 133663 w 168368"/>
                <a:gd name="connsiteY31" fmla="*/ 143905 h 155542"/>
                <a:gd name="connsiteX32" fmla="*/ 135187 w 168368"/>
                <a:gd name="connsiteY32" fmla="*/ 143905 h 155542"/>
                <a:gd name="connsiteX33" fmla="*/ 135854 w 168368"/>
                <a:gd name="connsiteY33" fmla="*/ 143333 h 155542"/>
                <a:gd name="connsiteX34" fmla="*/ 135092 w 168368"/>
                <a:gd name="connsiteY34" fmla="*/ 139333 h 155542"/>
                <a:gd name="connsiteX35" fmla="*/ 131663 w 168368"/>
                <a:gd name="connsiteY35" fmla="*/ 136856 h 155542"/>
                <a:gd name="connsiteX36" fmla="*/ 131663 w 168368"/>
                <a:gd name="connsiteY36" fmla="*/ 135332 h 155542"/>
                <a:gd name="connsiteX37" fmla="*/ 132330 w 168368"/>
                <a:gd name="connsiteY37" fmla="*/ 135332 h 155542"/>
                <a:gd name="connsiteX38" fmla="*/ 137663 w 168368"/>
                <a:gd name="connsiteY38" fmla="*/ 138571 h 155542"/>
                <a:gd name="connsiteX39" fmla="*/ 141569 w 168368"/>
                <a:gd name="connsiteY39" fmla="*/ 138094 h 155542"/>
                <a:gd name="connsiteX40" fmla="*/ 142998 w 168368"/>
                <a:gd name="connsiteY40" fmla="*/ 136189 h 155542"/>
                <a:gd name="connsiteX41" fmla="*/ 142140 w 168368"/>
                <a:gd name="connsiteY41" fmla="*/ 135618 h 155542"/>
                <a:gd name="connsiteX42" fmla="*/ 137378 w 168368"/>
                <a:gd name="connsiteY42" fmla="*/ 134951 h 155542"/>
                <a:gd name="connsiteX43" fmla="*/ 133473 w 168368"/>
                <a:gd name="connsiteY43" fmla="*/ 132570 h 155542"/>
                <a:gd name="connsiteX44" fmla="*/ 135378 w 168368"/>
                <a:gd name="connsiteY44" fmla="*/ 131713 h 155542"/>
                <a:gd name="connsiteX45" fmla="*/ 137378 w 168368"/>
                <a:gd name="connsiteY45" fmla="*/ 132665 h 155542"/>
                <a:gd name="connsiteX46" fmla="*/ 137950 w 168368"/>
                <a:gd name="connsiteY46" fmla="*/ 132665 h 155542"/>
                <a:gd name="connsiteX47" fmla="*/ 137950 w 168368"/>
                <a:gd name="connsiteY47" fmla="*/ 130760 h 155542"/>
                <a:gd name="connsiteX48" fmla="*/ 136616 w 168368"/>
                <a:gd name="connsiteY48" fmla="*/ 129236 h 155542"/>
                <a:gd name="connsiteX49" fmla="*/ 141283 w 168368"/>
                <a:gd name="connsiteY49" fmla="*/ 131808 h 155542"/>
                <a:gd name="connsiteX50" fmla="*/ 148998 w 168368"/>
                <a:gd name="connsiteY50" fmla="*/ 131808 h 155542"/>
                <a:gd name="connsiteX51" fmla="*/ 149951 w 168368"/>
                <a:gd name="connsiteY51" fmla="*/ 131046 h 155542"/>
                <a:gd name="connsiteX52" fmla="*/ 149589 w 168368"/>
                <a:gd name="connsiteY52" fmla="*/ 128646 h 155542"/>
                <a:gd name="connsiteX53" fmla="*/ 149475 w 168368"/>
                <a:gd name="connsiteY53" fmla="*/ 128569 h 155542"/>
                <a:gd name="connsiteX54" fmla="*/ 146998 w 168368"/>
                <a:gd name="connsiteY54" fmla="*/ 127617 h 155542"/>
                <a:gd name="connsiteX55" fmla="*/ 143664 w 168368"/>
                <a:gd name="connsiteY55" fmla="*/ 125997 h 155542"/>
                <a:gd name="connsiteX56" fmla="*/ 142236 w 168368"/>
                <a:gd name="connsiteY56" fmla="*/ 122950 h 155542"/>
                <a:gd name="connsiteX57" fmla="*/ 145284 w 168368"/>
                <a:gd name="connsiteY57" fmla="*/ 122188 h 155542"/>
                <a:gd name="connsiteX58" fmla="*/ 148427 w 168368"/>
                <a:gd name="connsiteY58" fmla="*/ 123426 h 155542"/>
                <a:gd name="connsiteX59" fmla="*/ 150522 w 168368"/>
                <a:gd name="connsiteY59" fmla="*/ 121235 h 155542"/>
                <a:gd name="connsiteX60" fmla="*/ 149665 w 168368"/>
                <a:gd name="connsiteY60" fmla="*/ 120378 h 155542"/>
                <a:gd name="connsiteX61" fmla="*/ 146808 w 168368"/>
                <a:gd name="connsiteY61" fmla="*/ 119711 h 155542"/>
                <a:gd name="connsiteX62" fmla="*/ 144617 w 168368"/>
                <a:gd name="connsiteY62" fmla="*/ 118092 h 155542"/>
                <a:gd name="connsiteX63" fmla="*/ 145379 w 168368"/>
                <a:gd name="connsiteY63" fmla="*/ 116282 h 155542"/>
                <a:gd name="connsiteX64" fmla="*/ 147665 w 168368"/>
                <a:gd name="connsiteY64" fmla="*/ 116282 h 155542"/>
                <a:gd name="connsiteX65" fmla="*/ 152808 w 168368"/>
                <a:gd name="connsiteY65" fmla="*/ 119044 h 155542"/>
                <a:gd name="connsiteX66" fmla="*/ 155475 w 168368"/>
                <a:gd name="connsiteY66" fmla="*/ 120187 h 155542"/>
                <a:gd name="connsiteX67" fmla="*/ 158333 w 168368"/>
                <a:gd name="connsiteY67" fmla="*/ 120187 h 155542"/>
                <a:gd name="connsiteX68" fmla="*/ 159476 w 168368"/>
                <a:gd name="connsiteY68" fmla="*/ 118759 h 155542"/>
                <a:gd name="connsiteX69" fmla="*/ 159476 w 168368"/>
                <a:gd name="connsiteY69" fmla="*/ 117139 h 155542"/>
                <a:gd name="connsiteX70" fmla="*/ 157952 w 168368"/>
                <a:gd name="connsiteY70" fmla="*/ 117139 h 155542"/>
                <a:gd name="connsiteX71" fmla="*/ 153666 w 168368"/>
                <a:gd name="connsiteY71" fmla="*/ 115901 h 155542"/>
                <a:gd name="connsiteX72" fmla="*/ 152808 w 168368"/>
                <a:gd name="connsiteY72" fmla="*/ 114377 h 155542"/>
                <a:gd name="connsiteX73" fmla="*/ 153666 w 168368"/>
                <a:gd name="connsiteY73" fmla="*/ 113615 h 155542"/>
                <a:gd name="connsiteX74" fmla="*/ 156428 w 168368"/>
                <a:gd name="connsiteY74" fmla="*/ 113615 h 155542"/>
                <a:gd name="connsiteX75" fmla="*/ 159095 w 168368"/>
                <a:gd name="connsiteY75" fmla="*/ 114282 h 155542"/>
                <a:gd name="connsiteX76" fmla="*/ 161095 w 168368"/>
                <a:gd name="connsiteY76" fmla="*/ 112567 h 155542"/>
                <a:gd name="connsiteX77" fmla="*/ 159857 w 168368"/>
                <a:gd name="connsiteY77" fmla="*/ 110948 h 155542"/>
                <a:gd name="connsiteX78" fmla="*/ 157761 w 168368"/>
                <a:gd name="connsiteY78" fmla="*/ 110948 h 155542"/>
                <a:gd name="connsiteX79" fmla="*/ 150903 w 168368"/>
                <a:gd name="connsiteY79" fmla="*/ 109615 h 155542"/>
                <a:gd name="connsiteX80" fmla="*/ 149665 w 168368"/>
                <a:gd name="connsiteY80" fmla="*/ 107996 h 155542"/>
                <a:gd name="connsiteX81" fmla="*/ 150808 w 168368"/>
                <a:gd name="connsiteY81" fmla="*/ 107138 h 155542"/>
                <a:gd name="connsiteX82" fmla="*/ 152237 w 168368"/>
                <a:gd name="connsiteY82" fmla="*/ 107138 h 155542"/>
                <a:gd name="connsiteX83" fmla="*/ 154618 w 168368"/>
                <a:gd name="connsiteY83" fmla="*/ 107805 h 155542"/>
                <a:gd name="connsiteX84" fmla="*/ 157571 w 168368"/>
                <a:gd name="connsiteY84" fmla="*/ 107805 h 155542"/>
                <a:gd name="connsiteX85" fmla="*/ 158581 w 168368"/>
                <a:gd name="connsiteY85" fmla="*/ 105452 h 155542"/>
                <a:gd name="connsiteX86" fmla="*/ 158523 w 168368"/>
                <a:gd name="connsiteY86" fmla="*/ 105328 h 155542"/>
                <a:gd name="connsiteX87" fmla="*/ 156237 w 168368"/>
                <a:gd name="connsiteY87" fmla="*/ 104662 h 155542"/>
                <a:gd name="connsiteX88" fmla="*/ 154046 w 168368"/>
                <a:gd name="connsiteY88" fmla="*/ 104090 h 155542"/>
                <a:gd name="connsiteX89" fmla="*/ 153189 w 168368"/>
                <a:gd name="connsiteY89" fmla="*/ 103423 h 155542"/>
                <a:gd name="connsiteX90" fmla="*/ 153189 w 168368"/>
                <a:gd name="connsiteY90" fmla="*/ 102852 h 155542"/>
                <a:gd name="connsiteX91" fmla="*/ 155361 w 168368"/>
                <a:gd name="connsiteY91" fmla="*/ 100642 h 155542"/>
                <a:gd name="connsiteX92" fmla="*/ 155666 w 168368"/>
                <a:gd name="connsiteY92" fmla="*/ 100661 h 155542"/>
                <a:gd name="connsiteX93" fmla="*/ 158619 w 168368"/>
                <a:gd name="connsiteY93" fmla="*/ 101900 h 155542"/>
                <a:gd name="connsiteX94" fmla="*/ 161381 w 168368"/>
                <a:gd name="connsiteY94" fmla="*/ 103329 h 155542"/>
                <a:gd name="connsiteX95" fmla="*/ 162238 w 168368"/>
                <a:gd name="connsiteY95" fmla="*/ 103329 h 155542"/>
                <a:gd name="connsiteX96" fmla="*/ 163191 w 168368"/>
                <a:gd name="connsiteY96" fmla="*/ 101804 h 155542"/>
                <a:gd name="connsiteX97" fmla="*/ 163191 w 168368"/>
                <a:gd name="connsiteY97" fmla="*/ 100566 h 155542"/>
                <a:gd name="connsiteX98" fmla="*/ 160238 w 168368"/>
                <a:gd name="connsiteY98" fmla="*/ 98375 h 155542"/>
                <a:gd name="connsiteX99" fmla="*/ 156142 w 168368"/>
                <a:gd name="connsiteY99" fmla="*/ 98375 h 155542"/>
                <a:gd name="connsiteX100" fmla="*/ 154713 w 168368"/>
                <a:gd name="connsiteY100" fmla="*/ 96946 h 155542"/>
                <a:gd name="connsiteX101" fmla="*/ 156047 w 168368"/>
                <a:gd name="connsiteY101" fmla="*/ 95423 h 155542"/>
                <a:gd name="connsiteX102" fmla="*/ 158142 w 168368"/>
                <a:gd name="connsiteY102" fmla="*/ 95423 h 155542"/>
                <a:gd name="connsiteX103" fmla="*/ 159476 w 168368"/>
                <a:gd name="connsiteY103" fmla="*/ 95423 h 155542"/>
                <a:gd name="connsiteX104" fmla="*/ 160809 w 168368"/>
                <a:gd name="connsiteY104" fmla="*/ 95423 h 155542"/>
                <a:gd name="connsiteX105" fmla="*/ 160866 w 168368"/>
                <a:gd name="connsiteY105" fmla="*/ 92994 h 155542"/>
                <a:gd name="connsiteX106" fmla="*/ 160809 w 168368"/>
                <a:gd name="connsiteY106" fmla="*/ 92946 h 155542"/>
                <a:gd name="connsiteX107" fmla="*/ 158428 w 168368"/>
                <a:gd name="connsiteY107" fmla="*/ 91803 h 155542"/>
                <a:gd name="connsiteX108" fmla="*/ 158428 w 168368"/>
                <a:gd name="connsiteY108" fmla="*/ 90469 h 155542"/>
                <a:gd name="connsiteX109" fmla="*/ 159762 w 168368"/>
                <a:gd name="connsiteY109" fmla="*/ 89612 h 155542"/>
                <a:gd name="connsiteX110" fmla="*/ 161095 w 168368"/>
                <a:gd name="connsiteY110" fmla="*/ 89612 h 155542"/>
                <a:gd name="connsiteX111" fmla="*/ 164524 w 168368"/>
                <a:gd name="connsiteY111" fmla="*/ 90469 h 155542"/>
                <a:gd name="connsiteX112" fmla="*/ 167763 w 168368"/>
                <a:gd name="connsiteY112" fmla="*/ 89136 h 155542"/>
                <a:gd name="connsiteX113" fmla="*/ 168239 w 168368"/>
                <a:gd name="connsiteY113" fmla="*/ 87231 h 155542"/>
                <a:gd name="connsiteX114" fmla="*/ 167572 w 168368"/>
                <a:gd name="connsiteY114" fmla="*/ 86660 h 155542"/>
                <a:gd name="connsiteX115" fmla="*/ 163191 w 168368"/>
                <a:gd name="connsiteY115" fmla="*/ 85707 h 155542"/>
                <a:gd name="connsiteX116" fmla="*/ 160809 w 168368"/>
                <a:gd name="connsiteY116" fmla="*/ 85707 h 155542"/>
                <a:gd name="connsiteX117" fmla="*/ 160143 w 168368"/>
                <a:gd name="connsiteY117" fmla="*/ 84659 h 155542"/>
                <a:gd name="connsiteX118" fmla="*/ 161190 w 168368"/>
                <a:gd name="connsiteY118" fmla="*/ 83706 h 155542"/>
                <a:gd name="connsiteX119" fmla="*/ 162429 w 168368"/>
                <a:gd name="connsiteY119" fmla="*/ 83040 h 155542"/>
                <a:gd name="connsiteX120" fmla="*/ 162429 w 168368"/>
                <a:gd name="connsiteY120" fmla="*/ 81516 h 155542"/>
                <a:gd name="connsiteX121" fmla="*/ 161476 w 168368"/>
                <a:gd name="connsiteY121" fmla="*/ 80373 h 155542"/>
                <a:gd name="connsiteX122" fmla="*/ 160809 w 168368"/>
                <a:gd name="connsiteY122" fmla="*/ 79611 h 155542"/>
                <a:gd name="connsiteX123" fmla="*/ 160809 w 168368"/>
                <a:gd name="connsiteY123" fmla="*/ 77706 h 155542"/>
                <a:gd name="connsiteX124" fmla="*/ 162333 w 168368"/>
                <a:gd name="connsiteY124" fmla="*/ 77706 h 155542"/>
                <a:gd name="connsiteX125" fmla="*/ 163476 w 168368"/>
                <a:gd name="connsiteY125" fmla="*/ 78659 h 155542"/>
                <a:gd name="connsiteX126" fmla="*/ 164524 w 168368"/>
                <a:gd name="connsiteY126" fmla="*/ 79897 h 155542"/>
                <a:gd name="connsiteX127" fmla="*/ 164524 w 168368"/>
                <a:gd name="connsiteY127" fmla="*/ 79897 h 155542"/>
                <a:gd name="connsiteX128" fmla="*/ 165858 w 168368"/>
                <a:gd name="connsiteY128" fmla="*/ 79897 h 155542"/>
                <a:gd name="connsiteX129" fmla="*/ 165858 w 168368"/>
                <a:gd name="connsiteY129" fmla="*/ 77039 h 155542"/>
                <a:gd name="connsiteX130" fmla="*/ 163381 w 168368"/>
                <a:gd name="connsiteY130" fmla="*/ 74563 h 155542"/>
                <a:gd name="connsiteX131" fmla="*/ 161857 w 168368"/>
                <a:gd name="connsiteY131" fmla="*/ 73705 h 155542"/>
                <a:gd name="connsiteX132" fmla="*/ 161000 w 168368"/>
                <a:gd name="connsiteY132" fmla="*/ 71515 h 155542"/>
                <a:gd name="connsiteX133" fmla="*/ 129377 w 168368"/>
                <a:gd name="connsiteY133" fmla="*/ 49893 h 155542"/>
                <a:gd name="connsiteX134" fmla="*/ 122709 w 168368"/>
                <a:gd name="connsiteY134" fmla="*/ 45321 h 155542"/>
                <a:gd name="connsiteX135" fmla="*/ 119757 w 168368"/>
                <a:gd name="connsiteY135" fmla="*/ 43607 h 155542"/>
                <a:gd name="connsiteX136" fmla="*/ 96706 w 168368"/>
                <a:gd name="connsiteY136" fmla="*/ 31510 h 155542"/>
                <a:gd name="connsiteX137" fmla="*/ 77656 w 168368"/>
                <a:gd name="connsiteY137" fmla="*/ 14079 h 155542"/>
                <a:gd name="connsiteX138" fmla="*/ 60416 w 168368"/>
                <a:gd name="connsiteY138" fmla="*/ 3030 h 155542"/>
                <a:gd name="connsiteX139" fmla="*/ 57749 w 168368"/>
                <a:gd name="connsiteY139" fmla="*/ 3030 h 155542"/>
                <a:gd name="connsiteX140" fmla="*/ 55749 w 168368"/>
                <a:gd name="connsiteY140" fmla="*/ 1030 h 155542"/>
                <a:gd name="connsiteX141" fmla="*/ 53367 w 168368"/>
                <a:gd name="connsiteY141" fmla="*/ 77 h 155542"/>
                <a:gd name="connsiteX142" fmla="*/ 53367 w 168368"/>
                <a:gd name="connsiteY142" fmla="*/ 1982 h 155542"/>
                <a:gd name="connsiteX143" fmla="*/ 54987 w 168368"/>
                <a:gd name="connsiteY143" fmla="*/ 3697 h 155542"/>
                <a:gd name="connsiteX144" fmla="*/ 55148 w 168368"/>
                <a:gd name="connsiteY144" fmla="*/ 5440 h 155542"/>
                <a:gd name="connsiteX145" fmla="*/ 54987 w 168368"/>
                <a:gd name="connsiteY145" fmla="*/ 5602 h 155542"/>
                <a:gd name="connsiteX146" fmla="*/ 52701 w 168368"/>
                <a:gd name="connsiteY146" fmla="*/ 4173 h 155542"/>
                <a:gd name="connsiteX147" fmla="*/ 50986 w 168368"/>
                <a:gd name="connsiteY147" fmla="*/ 1220 h 155542"/>
                <a:gd name="connsiteX148" fmla="*/ 49938 w 168368"/>
                <a:gd name="connsiteY148" fmla="*/ -113 h 155542"/>
                <a:gd name="connsiteX149" fmla="*/ 48224 w 168368"/>
                <a:gd name="connsiteY149" fmla="*/ -113 h 155542"/>
                <a:gd name="connsiteX150" fmla="*/ 48224 w 168368"/>
                <a:gd name="connsiteY150" fmla="*/ 1696 h 155542"/>
                <a:gd name="connsiteX151" fmla="*/ 49843 w 168368"/>
                <a:gd name="connsiteY151" fmla="*/ 4173 h 155542"/>
                <a:gd name="connsiteX152" fmla="*/ 51081 w 168368"/>
                <a:gd name="connsiteY152" fmla="*/ 7126 h 155542"/>
                <a:gd name="connsiteX153" fmla="*/ 48891 w 168368"/>
                <a:gd name="connsiteY153" fmla="*/ 7126 h 155542"/>
                <a:gd name="connsiteX154" fmla="*/ 47652 w 168368"/>
                <a:gd name="connsiteY154" fmla="*/ 5125 h 155542"/>
                <a:gd name="connsiteX155" fmla="*/ 45938 w 168368"/>
                <a:gd name="connsiteY155" fmla="*/ 2268 h 155542"/>
                <a:gd name="connsiteX156" fmla="*/ 43842 w 168368"/>
                <a:gd name="connsiteY156" fmla="*/ 3411 h 155542"/>
                <a:gd name="connsiteX157" fmla="*/ 44414 w 168368"/>
                <a:gd name="connsiteY157" fmla="*/ 5983 h 155542"/>
                <a:gd name="connsiteX158" fmla="*/ 45938 w 168368"/>
                <a:gd name="connsiteY158" fmla="*/ 8269 h 155542"/>
                <a:gd name="connsiteX159" fmla="*/ 45938 w 168368"/>
                <a:gd name="connsiteY159" fmla="*/ 9602 h 155542"/>
                <a:gd name="connsiteX160" fmla="*/ 42604 w 168368"/>
                <a:gd name="connsiteY160" fmla="*/ 6173 h 155542"/>
                <a:gd name="connsiteX161" fmla="*/ 42033 w 168368"/>
                <a:gd name="connsiteY161" fmla="*/ 4459 h 155542"/>
                <a:gd name="connsiteX162" fmla="*/ 40509 w 168368"/>
                <a:gd name="connsiteY162" fmla="*/ 4459 h 155542"/>
                <a:gd name="connsiteX163" fmla="*/ 40509 w 168368"/>
                <a:gd name="connsiteY163" fmla="*/ 4459 h 155542"/>
                <a:gd name="connsiteX164" fmla="*/ 41271 w 168368"/>
                <a:gd name="connsiteY164" fmla="*/ 7983 h 155542"/>
                <a:gd name="connsiteX165" fmla="*/ 42890 w 168368"/>
                <a:gd name="connsiteY165" fmla="*/ 10650 h 155542"/>
                <a:gd name="connsiteX166" fmla="*/ 38413 w 168368"/>
                <a:gd name="connsiteY166" fmla="*/ 5125 h 155542"/>
                <a:gd name="connsiteX167" fmla="*/ 38413 w 168368"/>
                <a:gd name="connsiteY167" fmla="*/ 2935 h 155542"/>
                <a:gd name="connsiteX168" fmla="*/ 36699 w 168368"/>
                <a:gd name="connsiteY168" fmla="*/ 1601 h 155542"/>
                <a:gd name="connsiteX169" fmla="*/ 35270 w 168368"/>
                <a:gd name="connsiteY169" fmla="*/ 2554 h 155542"/>
                <a:gd name="connsiteX170" fmla="*/ 35270 w 168368"/>
                <a:gd name="connsiteY170" fmla="*/ 7221 h 155542"/>
                <a:gd name="connsiteX171" fmla="*/ 38794 w 168368"/>
                <a:gd name="connsiteY171" fmla="*/ 11031 h 155542"/>
                <a:gd name="connsiteX172" fmla="*/ 39366 w 168368"/>
                <a:gd name="connsiteY172" fmla="*/ 12650 h 155542"/>
                <a:gd name="connsiteX173" fmla="*/ 37365 w 168368"/>
                <a:gd name="connsiteY173" fmla="*/ 12650 h 155542"/>
                <a:gd name="connsiteX174" fmla="*/ 35651 w 168368"/>
                <a:gd name="connsiteY174" fmla="*/ 10841 h 155542"/>
                <a:gd name="connsiteX175" fmla="*/ 33651 w 168368"/>
                <a:gd name="connsiteY175" fmla="*/ 9602 h 155542"/>
                <a:gd name="connsiteX176" fmla="*/ 32308 w 168368"/>
                <a:gd name="connsiteY176" fmla="*/ 11288 h 155542"/>
                <a:gd name="connsiteX177" fmla="*/ 32412 w 168368"/>
                <a:gd name="connsiteY177" fmla="*/ 11697 h 155542"/>
                <a:gd name="connsiteX178" fmla="*/ 33936 w 168368"/>
                <a:gd name="connsiteY178" fmla="*/ 14174 h 155542"/>
                <a:gd name="connsiteX179" fmla="*/ 35079 w 168368"/>
                <a:gd name="connsiteY179" fmla="*/ 15412 h 155542"/>
                <a:gd name="connsiteX180" fmla="*/ 29936 w 168368"/>
                <a:gd name="connsiteY180" fmla="*/ 12079 h 155542"/>
                <a:gd name="connsiteX181" fmla="*/ 28793 w 168368"/>
                <a:gd name="connsiteY181" fmla="*/ 10745 h 155542"/>
                <a:gd name="connsiteX182" fmla="*/ 27269 w 168368"/>
                <a:gd name="connsiteY182" fmla="*/ 10745 h 155542"/>
                <a:gd name="connsiteX183" fmla="*/ 26793 w 168368"/>
                <a:gd name="connsiteY183" fmla="*/ 11317 h 155542"/>
                <a:gd name="connsiteX184" fmla="*/ 27936 w 168368"/>
                <a:gd name="connsiteY184" fmla="*/ 14841 h 155542"/>
                <a:gd name="connsiteX185" fmla="*/ 31365 w 168368"/>
                <a:gd name="connsiteY185" fmla="*/ 17222 h 155542"/>
                <a:gd name="connsiteX186" fmla="*/ 31936 w 168368"/>
                <a:gd name="connsiteY186" fmla="*/ 18556 h 155542"/>
                <a:gd name="connsiteX187" fmla="*/ 31269 w 168368"/>
                <a:gd name="connsiteY187" fmla="*/ 18556 h 155542"/>
                <a:gd name="connsiteX188" fmla="*/ 25935 w 168368"/>
                <a:gd name="connsiteY188" fmla="*/ 15412 h 155542"/>
                <a:gd name="connsiteX189" fmla="*/ 22221 w 168368"/>
                <a:gd name="connsiteY189" fmla="*/ 15412 h 155542"/>
                <a:gd name="connsiteX190" fmla="*/ 20982 w 168368"/>
                <a:gd name="connsiteY190" fmla="*/ 16937 h 155542"/>
                <a:gd name="connsiteX191" fmla="*/ 21935 w 168368"/>
                <a:gd name="connsiteY191" fmla="*/ 17508 h 155542"/>
                <a:gd name="connsiteX192" fmla="*/ 26507 w 168368"/>
                <a:gd name="connsiteY192" fmla="*/ 18365 h 155542"/>
                <a:gd name="connsiteX193" fmla="*/ 30412 w 168368"/>
                <a:gd name="connsiteY193" fmla="*/ 20746 h 155542"/>
                <a:gd name="connsiteX194" fmla="*/ 28698 w 168368"/>
                <a:gd name="connsiteY194" fmla="*/ 21413 h 155542"/>
                <a:gd name="connsiteX195" fmla="*/ 26697 w 168368"/>
                <a:gd name="connsiteY195" fmla="*/ 20461 h 155542"/>
                <a:gd name="connsiteX196" fmla="*/ 26126 w 168368"/>
                <a:gd name="connsiteY196" fmla="*/ 20461 h 155542"/>
                <a:gd name="connsiteX197" fmla="*/ 26602 w 168368"/>
                <a:gd name="connsiteY197" fmla="*/ 22175 h 155542"/>
                <a:gd name="connsiteX198" fmla="*/ 27555 w 168368"/>
                <a:gd name="connsiteY198" fmla="*/ 23890 h 155542"/>
                <a:gd name="connsiteX199" fmla="*/ 22983 w 168368"/>
                <a:gd name="connsiteY199" fmla="*/ 21318 h 155542"/>
                <a:gd name="connsiteX200" fmla="*/ 15648 w 168368"/>
                <a:gd name="connsiteY200" fmla="*/ 20366 h 155542"/>
                <a:gd name="connsiteX201" fmla="*/ 14791 w 168368"/>
                <a:gd name="connsiteY201" fmla="*/ 20842 h 155542"/>
                <a:gd name="connsiteX202" fmla="*/ 15458 w 168368"/>
                <a:gd name="connsiteY202" fmla="*/ 23128 h 155542"/>
                <a:gd name="connsiteX203" fmla="*/ 17839 w 168368"/>
                <a:gd name="connsiteY203" fmla="*/ 24175 h 155542"/>
                <a:gd name="connsiteX204" fmla="*/ 21173 w 168368"/>
                <a:gd name="connsiteY204" fmla="*/ 25890 h 155542"/>
                <a:gd name="connsiteX205" fmla="*/ 22697 w 168368"/>
                <a:gd name="connsiteY205" fmla="*/ 28843 h 155542"/>
                <a:gd name="connsiteX206" fmla="*/ 19935 w 168368"/>
                <a:gd name="connsiteY206" fmla="*/ 28843 h 155542"/>
                <a:gd name="connsiteX207" fmla="*/ 16887 w 168368"/>
                <a:gd name="connsiteY207" fmla="*/ 27509 h 155542"/>
                <a:gd name="connsiteX208" fmla="*/ 15077 w 168368"/>
                <a:gd name="connsiteY208" fmla="*/ 29224 h 155542"/>
                <a:gd name="connsiteX209" fmla="*/ 16029 w 168368"/>
                <a:gd name="connsiteY209" fmla="*/ 30081 h 155542"/>
                <a:gd name="connsiteX210" fmla="*/ 18696 w 168368"/>
                <a:gd name="connsiteY210" fmla="*/ 30843 h 155542"/>
                <a:gd name="connsiteX211" fmla="*/ 20887 w 168368"/>
                <a:gd name="connsiteY211" fmla="*/ 32557 h 155542"/>
                <a:gd name="connsiteX212" fmla="*/ 20316 w 168368"/>
                <a:gd name="connsiteY212" fmla="*/ 34177 h 155542"/>
                <a:gd name="connsiteX213" fmla="*/ 18125 w 168368"/>
                <a:gd name="connsiteY213" fmla="*/ 34177 h 155542"/>
                <a:gd name="connsiteX214" fmla="*/ 13077 w 168368"/>
                <a:gd name="connsiteY214" fmla="*/ 31224 h 155542"/>
                <a:gd name="connsiteX215" fmla="*/ 10600 w 168368"/>
                <a:gd name="connsiteY215" fmla="*/ 29986 h 155542"/>
                <a:gd name="connsiteX216" fmla="*/ 7933 w 168368"/>
                <a:gd name="connsiteY216" fmla="*/ 29986 h 155542"/>
                <a:gd name="connsiteX217" fmla="*/ 6981 w 168368"/>
                <a:gd name="connsiteY217" fmla="*/ 31129 h 155542"/>
                <a:gd name="connsiteX218" fmla="*/ 7552 w 168368"/>
                <a:gd name="connsiteY218" fmla="*/ 32653 h 155542"/>
                <a:gd name="connsiteX219" fmla="*/ 8981 w 168368"/>
                <a:gd name="connsiteY219" fmla="*/ 32653 h 155542"/>
                <a:gd name="connsiteX220" fmla="*/ 12981 w 168368"/>
                <a:gd name="connsiteY220" fmla="*/ 34177 h 155542"/>
                <a:gd name="connsiteX221" fmla="*/ 13838 w 168368"/>
                <a:gd name="connsiteY221" fmla="*/ 35510 h 155542"/>
                <a:gd name="connsiteX222" fmla="*/ 13077 w 168368"/>
                <a:gd name="connsiteY222" fmla="*/ 36177 h 155542"/>
                <a:gd name="connsiteX223" fmla="*/ 10600 w 168368"/>
                <a:gd name="connsiteY223" fmla="*/ 35605 h 155542"/>
                <a:gd name="connsiteX224" fmla="*/ 8028 w 168368"/>
                <a:gd name="connsiteY224" fmla="*/ 34653 h 155542"/>
                <a:gd name="connsiteX225" fmla="*/ 6324 w 168368"/>
                <a:gd name="connsiteY225" fmla="*/ 35968 h 155542"/>
                <a:gd name="connsiteX226" fmla="*/ 6314 w 168368"/>
                <a:gd name="connsiteY226" fmla="*/ 36081 h 155542"/>
                <a:gd name="connsiteX227" fmla="*/ 7552 w 168368"/>
                <a:gd name="connsiteY227" fmla="*/ 37606 h 155542"/>
                <a:gd name="connsiteX228" fmla="*/ 9552 w 168368"/>
                <a:gd name="connsiteY228" fmla="*/ 38082 h 155542"/>
                <a:gd name="connsiteX229" fmla="*/ 15934 w 168368"/>
                <a:gd name="connsiteY229" fmla="*/ 39987 h 155542"/>
                <a:gd name="connsiteX230" fmla="*/ 17172 w 168368"/>
                <a:gd name="connsiteY230" fmla="*/ 41606 h 155542"/>
                <a:gd name="connsiteX231" fmla="*/ 16163 w 168368"/>
                <a:gd name="connsiteY231" fmla="*/ 42282 h 155542"/>
                <a:gd name="connsiteX232" fmla="*/ 16125 w 168368"/>
                <a:gd name="connsiteY232" fmla="*/ 42273 h 155542"/>
                <a:gd name="connsiteX233" fmla="*/ 14791 w 168368"/>
                <a:gd name="connsiteY233" fmla="*/ 42273 h 155542"/>
                <a:gd name="connsiteX234" fmla="*/ 12600 w 168368"/>
                <a:gd name="connsiteY234" fmla="*/ 41416 h 155542"/>
                <a:gd name="connsiteX235" fmla="*/ 9838 w 168368"/>
                <a:gd name="connsiteY235" fmla="*/ 41416 h 155542"/>
                <a:gd name="connsiteX236" fmla="*/ 8809 w 168368"/>
                <a:gd name="connsiteY236" fmla="*/ 43311 h 155542"/>
                <a:gd name="connsiteX237" fmla="*/ 8886 w 168368"/>
                <a:gd name="connsiteY237" fmla="*/ 43511 h 155542"/>
                <a:gd name="connsiteX238" fmla="*/ 11171 w 168368"/>
                <a:gd name="connsiteY238" fmla="*/ 44463 h 155542"/>
                <a:gd name="connsiteX239" fmla="*/ 13267 w 168368"/>
                <a:gd name="connsiteY239" fmla="*/ 45130 h 155542"/>
                <a:gd name="connsiteX240" fmla="*/ 14029 w 168368"/>
                <a:gd name="connsiteY240" fmla="*/ 45797 h 155542"/>
                <a:gd name="connsiteX241" fmla="*/ 14029 w 168368"/>
                <a:gd name="connsiteY241" fmla="*/ 46369 h 155542"/>
                <a:gd name="connsiteX242" fmla="*/ 11934 w 168368"/>
                <a:gd name="connsiteY242" fmla="*/ 47845 h 155542"/>
                <a:gd name="connsiteX243" fmla="*/ 11743 w 168368"/>
                <a:gd name="connsiteY243" fmla="*/ 47798 h 155542"/>
                <a:gd name="connsiteX244" fmla="*/ 8981 w 168368"/>
                <a:gd name="connsiteY244" fmla="*/ 46369 h 155542"/>
                <a:gd name="connsiteX245" fmla="*/ 6314 w 168368"/>
                <a:gd name="connsiteY245" fmla="*/ 44750 h 155542"/>
                <a:gd name="connsiteX246" fmla="*/ 5457 w 168368"/>
                <a:gd name="connsiteY246" fmla="*/ 44750 h 155542"/>
                <a:gd name="connsiteX247" fmla="*/ 4600 w 168368"/>
                <a:gd name="connsiteY247" fmla="*/ 45988 h 155542"/>
                <a:gd name="connsiteX248" fmla="*/ 4600 w 168368"/>
                <a:gd name="connsiteY248" fmla="*/ 47131 h 155542"/>
                <a:gd name="connsiteX249" fmla="*/ 7457 w 168368"/>
                <a:gd name="connsiteY249" fmla="*/ 49512 h 155542"/>
                <a:gd name="connsiteX250" fmla="*/ 11267 w 168368"/>
                <a:gd name="connsiteY250" fmla="*/ 50274 h 155542"/>
                <a:gd name="connsiteX251" fmla="*/ 12696 w 168368"/>
                <a:gd name="connsiteY251" fmla="*/ 51703 h 155542"/>
                <a:gd name="connsiteX252" fmla="*/ 11362 w 168368"/>
                <a:gd name="connsiteY252" fmla="*/ 52941 h 155542"/>
                <a:gd name="connsiteX253" fmla="*/ 9457 w 168368"/>
                <a:gd name="connsiteY253" fmla="*/ 52369 h 155542"/>
                <a:gd name="connsiteX254" fmla="*/ 8124 w 168368"/>
                <a:gd name="connsiteY254" fmla="*/ 51798 h 155542"/>
                <a:gd name="connsiteX255" fmla="*/ 6885 w 168368"/>
                <a:gd name="connsiteY255" fmla="*/ 51798 h 155542"/>
                <a:gd name="connsiteX256" fmla="*/ 6885 w 168368"/>
                <a:gd name="connsiteY256" fmla="*/ 54084 h 155542"/>
                <a:gd name="connsiteX257" fmla="*/ 9171 w 168368"/>
                <a:gd name="connsiteY257" fmla="*/ 55417 h 155542"/>
                <a:gd name="connsiteX258" fmla="*/ 9171 w 168368"/>
                <a:gd name="connsiteY258" fmla="*/ 56656 h 155542"/>
                <a:gd name="connsiteX259" fmla="*/ 7838 w 168368"/>
                <a:gd name="connsiteY259" fmla="*/ 57323 h 155542"/>
                <a:gd name="connsiteX260" fmla="*/ 6600 w 168368"/>
                <a:gd name="connsiteY260" fmla="*/ 57323 h 155542"/>
                <a:gd name="connsiteX261" fmla="*/ 3361 w 168368"/>
                <a:gd name="connsiteY261" fmla="*/ 56180 h 155542"/>
                <a:gd name="connsiteX262" fmla="*/ 218 w 168368"/>
                <a:gd name="connsiteY262" fmla="*/ 57037 h 155542"/>
                <a:gd name="connsiteX263" fmla="*/ 218 w 168368"/>
                <a:gd name="connsiteY263" fmla="*/ 58656 h 155542"/>
                <a:gd name="connsiteX264" fmla="*/ 789 w 168368"/>
                <a:gd name="connsiteY264" fmla="*/ 59322 h 155542"/>
                <a:gd name="connsiteX265" fmla="*/ 4980 w 168368"/>
                <a:gd name="connsiteY265" fmla="*/ 60751 h 155542"/>
                <a:gd name="connsiteX266" fmla="*/ 7171 w 168368"/>
                <a:gd name="connsiteY266" fmla="*/ 60751 h 155542"/>
                <a:gd name="connsiteX267" fmla="*/ 7838 w 168368"/>
                <a:gd name="connsiteY267" fmla="*/ 61894 h 155542"/>
                <a:gd name="connsiteX268" fmla="*/ 6885 w 168368"/>
                <a:gd name="connsiteY268" fmla="*/ 62657 h 155542"/>
                <a:gd name="connsiteX269" fmla="*/ 5647 w 168368"/>
                <a:gd name="connsiteY269" fmla="*/ 62657 h 155542"/>
                <a:gd name="connsiteX270" fmla="*/ 5647 w 168368"/>
                <a:gd name="connsiteY270" fmla="*/ 64085 h 155542"/>
                <a:gd name="connsiteX271" fmla="*/ 6600 w 168368"/>
                <a:gd name="connsiteY271" fmla="*/ 65229 h 155542"/>
                <a:gd name="connsiteX272" fmla="*/ 7266 w 168368"/>
                <a:gd name="connsiteY272" fmla="*/ 66085 h 155542"/>
                <a:gd name="connsiteX273" fmla="*/ 7266 w 168368"/>
                <a:gd name="connsiteY273" fmla="*/ 67895 h 155542"/>
                <a:gd name="connsiteX274" fmla="*/ 5838 w 168368"/>
                <a:gd name="connsiteY274" fmla="*/ 67895 h 155542"/>
                <a:gd name="connsiteX275" fmla="*/ 5361 w 168368"/>
                <a:gd name="connsiteY275" fmla="*/ 67895 h 155542"/>
                <a:gd name="connsiteX276" fmla="*/ 95277 w 168368"/>
                <a:gd name="connsiteY276" fmla="*/ 147334 h 155542"/>
                <a:gd name="connsiteX277" fmla="*/ 106326 w 168368"/>
                <a:gd name="connsiteY277" fmla="*/ 152287 h 155542"/>
                <a:gd name="connsiteX278" fmla="*/ 105850 w 168368"/>
                <a:gd name="connsiteY278" fmla="*/ 151620 h 155542"/>
                <a:gd name="connsiteX279" fmla="*/ 106326 w 168368"/>
                <a:gd name="connsiteY279" fmla="*/ 149525 h 155542"/>
                <a:gd name="connsiteX280" fmla="*/ 108422 w 168368"/>
                <a:gd name="connsiteY280" fmla="*/ 151144 h 155542"/>
                <a:gd name="connsiteX281" fmla="*/ 109565 w 168368"/>
                <a:gd name="connsiteY281" fmla="*/ 153620 h 155542"/>
                <a:gd name="connsiteX282" fmla="*/ 112994 w 168368"/>
                <a:gd name="connsiteY282" fmla="*/ 155144 h 155542"/>
                <a:gd name="connsiteX283" fmla="*/ 112994 w 168368"/>
                <a:gd name="connsiteY283" fmla="*/ 154001 h 155542"/>
                <a:gd name="connsiteX284" fmla="*/ 110232 w 168368"/>
                <a:gd name="connsiteY284" fmla="*/ 151334 h 15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68368" h="155542">
                  <a:moveTo>
                    <a:pt x="110232" y="151334"/>
                  </a:moveTo>
                  <a:cubicBezTo>
                    <a:pt x="109470" y="150287"/>
                    <a:pt x="108517" y="149048"/>
                    <a:pt x="109375" y="148096"/>
                  </a:cubicBezTo>
                  <a:cubicBezTo>
                    <a:pt x="109955" y="147486"/>
                    <a:pt x="110927" y="147476"/>
                    <a:pt x="111527" y="148058"/>
                  </a:cubicBezTo>
                  <a:cubicBezTo>
                    <a:pt x="111546" y="148067"/>
                    <a:pt x="111555" y="148086"/>
                    <a:pt x="111565" y="148096"/>
                  </a:cubicBezTo>
                  <a:cubicBezTo>
                    <a:pt x="112146" y="148677"/>
                    <a:pt x="112489" y="149458"/>
                    <a:pt x="112518" y="150287"/>
                  </a:cubicBezTo>
                  <a:cubicBezTo>
                    <a:pt x="112518" y="151525"/>
                    <a:pt x="112518" y="153049"/>
                    <a:pt x="113946" y="153430"/>
                  </a:cubicBezTo>
                  <a:cubicBezTo>
                    <a:pt x="114937" y="153649"/>
                    <a:pt x="115937" y="153125"/>
                    <a:pt x="116328" y="152191"/>
                  </a:cubicBezTo>
                  <a:cubicBezTo>
                    <a:pt x="116651" y="151267"/>
                    <a:pt x="116651" y="150258"/>
                    <a:pt x="116328" y="149334"/>
                  </a:cubicBezTo>
                  <a:cubicBezTo>
                    <a:pt x="116328" y="148477"/>
                    <a:pt x="115470" y="147715"/>
                    <a:pt x="115185" y="146762"/>
                  </a:cubicBezTo>
                  <a:cubicBezTo>
                    <a:pt x="114908" y="146324"/>
                    <a:pt x="114908" y="145772"/>
                    <a:pt x="115185" y="145334"/>
                  </a:cubicBezTo>
                  <a:cubicBezTo>
                    <a:pt x="116756" y="146067"/>
                    <a:pt x="117861" y="147524"/>
                    <a:pt x="118137" y="149239"/>
                  </a:cubicBezTo>
                  <a:cubicBezTo>
                    <a:pt x="118052" y="149839"/>
                    <a:pt x="118052" y="150448"/>
                    <a:pt x="118137" y="151048"/>
                  </a:cubicBezTo>
                  <a:cubicBezTo>
                    <a:pt x="118471" y="151610"/>
                    <a:pt x="119176" y="151810"/>
                    <a:pt x="119757" y="151525"/>
                  </a:cubicBezTo>
                  <a:cubicBezTo>
                    <a:pt x="119757" y="151525"/>
                    <a:pt x="119757" y="151525"/>
                    <a:pt x="119757" y="150954"/>
                  </a:cubicBezTo>
                  <a:cubicBezTo>
                    <a:pt x="120385" y="149725"/>
                    <a:pt x="120385" y="148277"/>
                    <a:pt x="119757" y="147048"/>
                  </a:cubicBezTo>
                  <a:cubicBezTo>
                    <a:pt x="119185" y="146096"/>
                    <a:pt x="118137" y="145238"/>
                    <a:pt x="118423" y="144191"/>
                  </a:cubicBezTo>
                  <a:cubicBezTo>
                    <a:pt x="120833" y="145200"/>
                    <a:pt x="122376" y="147582"/>
                    <a:pt x="122328" y="150191"/>
                  </a:cubicBezTo>
                  <a:cubicBezTo>
                    <a:pt x="122233" y="150982"/>
                    <a:pt x="122233" y="151782"/>
                    <a:pt x="122328" y="152573"/>
                  </a:cubicBezTo>
                  <a:cubicBezTo>
                    <a:pt x="122519" y="153335"/>
                    <a:pt x="123167" y="153906"/>
                    <a:pt x="123948" y="154001"/>
                  </a:cubicBezTo>
                  <a:cubicBezTo>
                    <a:pt x="124624" y="153935"/>
                    <a:pt x="125233" y="153544"/>
                    <a:pt x="125567" y="152953"/>
                  </a:cubicBezTo>
                  <a:cubicBezTo>
                    <a:pt x="126681" y="151515"/>
                    <a:pt x="126939" y="149582"/>
                    <a:pt x="126234" y="147905"/>
                  </a:cubicBezTo>
                  <a:cubicBezTo>
                    <a:pt x="125376" y="146400"/>
                    <a:pt x="124319" y="145029"/>
                    <a:pt x="123090" y="143810"/>
                  </a:cubicBezTo>
                  <a:cubicBezTo>
                    <a:pt x="123090" y="143238"/>
                    <a:pt x="122328" y="142571"/>
                    <a:pt x="122614" y="142000"/>
                  </a:cubicBezTo>
                  <a:cubicBezTo>
                    <a:pt x="123167" y="141371"/>
                    <a:pt x="124138" y="141305"/>
                    <a:pt x="124767" y="141866"/>
                  </a:cubicBezTo>
                  <a:cubicBezTo>
                    <a:pt x="124814" y="141905"/>
                    <a:pt x="124862" y="141952"/>
                    <a:pt x="124900" y="142000"/>
                  </a:cubicBezTo>
                  <a:cubicBezTo>
                    <a:pt x="125481" y="142552"/>
                    <a:pt x="125967" y="143191"/>
                    <a:pt x="126329" y="143905"/>
                  </a:cubicBezTo>
                  <a:cubicBezTo>
                    <a:pt x="126719" y="144705"/>
                    <a:pt x="127529" y="145219"/>
                    <a:pt x="128425" y="145238"/>
                  </a:cubicBezTo>
                  <a:cubicBezTo>
                    <a:pt x="129463" y="145000"/>
                    <a:pt x="130129" y="144000"/>
                    <a:pt x="129948" y="142952"/>
                  </a:cubicBezTo>
                  <a:cubicBezTo>
                    <a:pt x="129796" y="141942"/>
                    <a:pt x="129329" y="141009"/>
                    <a:pt x="128615" y="140285"/>
                  </a:cubicBezTo>
                  <a:lnTo>
                    <a:pt x="127567" y="138952"/>
                  </a:lnTo>
                  <a:cubicBezTo>
                    <a:pt x="129663" y="139437"/>
                    <a:pt x="131501" y="140695"/>
                    <a:pt x="132711" y="142476"/>
                  </a:cubicBezTo>
                  <a:cubicBezTo>
                    <a:pt x="132939" y="143009"/>
                    <a:pt x="133263" y="143495"/>
                    <a:pt x="133663" y="143905"/>
                  </a:cubicBezTo>
                  <a:cubicBezTo>
                    <a:pt x="134139" y="144181"/>
                    <a:pt x="134720" y="144181"/>
                    <a:pt x="135187" y="143905"/>
                  </a:cubicBezTo>
                  <a:lnTo>
                    <a:pt x="135854" y="143333"/>
                  </a:lnTo>
                  <a:cubicBezTo>
                    <a:pt x="136473" y="141971"/>
                    <a:pt x="136168" y="140371"/>
                    <a:pt x="135092" y="139333"/>
                  </a:cubicBezTo>
                  <a:cubicBezTo>
                    <a:pt x="134015" y="138428"/>
                    <a:pt x="132863" y="137599"/>
                    <a:pt x="131663" y="136856"/>
                  </a:cubicBezTo>
                  <a:cubicBezTo>
                    <a:pt x="131187" y="136856"/>
                    <a:pt x="130806" y="135713"/>
                    <a:pt x="131663" y="135332"/>
                  </a:cubicBezTo>
                  <a:lnTo>
                    <a:pt x="132330" y="135332"/>
                  </a:lnTo>
                  <a:cubicBezTo>
                    <a:pt x="134425" y="135332"/>
                    <a:pt x="135663" y="137904"/>
                    <a:pt x="137663" y="138571"/>
                  </a:cubicBezTo>
                  <a:cubicBezTo>
                    <a:pt x="138988" y="138790"/>
                    <a:pt x="140340" y="138628"/>
                    <a:pt x="141569" y="138094"/>
                  </a:cubicBezTo>
                  <a:cubicBezTo>
                    <a:pt x="142426" y="138094"/>
                    <a:pt x="143474" y="136951"/>
                    <a:pt x="142998" y="136189"/>
                  </a:cubicBezTo>
                  <a:cubicBezTo>
                    <a:pt x="142521" y="135428"/>
                    <a:pt x="142521" y="135713"/>
                    <a:pt x="142140" y="135618"/>
                  </a:cubicBezTo>
                  <a:cubicBezTo>
                    <a:pt x="141759" y="135522"/>
                    <a:pt x="138997" y="135618"/>
                    <a:pt x="137378" y="134951"/>
                  </a:cubicBezTo>
                  <a:cubicBezTo>
                    <a:pt x="135787" y="134779"/>
                    <a:pt x="134349" y="133913"/>
                    <a:pt x="133473" y="132570"/>
                  </a:cubicBezTo>
                  <a:cubicBezTo>
                    <a:pt x="133473" y="131808"/>
                    <a:pt x="134616" y="131522"/>
                    <a:pt x="135378" y="131713"/>
                  </a:cubicBezTo>
                  <a:cubicBezTo>
                    <a:pt x="135997" y="132122"/>
                    <a:pt x="136673" y="132446"/>
                    <a:pt x="137378" y="132665"/>
                  </a:cubicBezTo>
                  <a:lnTo>
                    <a:pt x="137950" y="132665"/>
                  </a:lnTo>
                  <a:cubicBezTo>
                    <a:pt x="138616" y="132665"/>
                    <a:pt x="137950" y="131237"/>
                    <a:pt x="137950" y="130760"/>
                  </a:cubicBezTo>
                  <a:cubicBezTo>
                    <a:pt x="137950" y="130284"/>
                    <a:pt x="136616" y="129236"/>
                    <a:pt x="136616" y="129236"/>
                  </a:cubicBezTo>
                  <a:cubicBezTo>
                    <a:pt x="138426" y="129236"/>
                    <a:pt x="139759" y="130760"/>
                    <a:pt x="141283" y="131808"/>
                  </a:cubicBezTo>
                  <a:cubicBezTo>
                    <a:pt x="143693" y="133094"/>
                    <a:pt x="146589" y="133094"/>
                    <a:pt x="148998" y="131808"/>
                  </a:cubicBezTo>
                  <a:cubicBezTo>
                    <a:pt x="149389" y="131665"/>
                    <a:pt x="149722" y="131398"/>
                    <a:pt x="149951" y="131046"/>
                  </a:cubicBezTo>
                  <a:cubicBezTo>
                    <a:pt x="150513" y="130284"/>
                    <a:pt x="150351" y="129208"/>
                    <a:pt x="149589" y="128646"/>
                  </a:cubicBezTo>
                  <a:cubicBezTo>
                    <a:pt x="149551" y="128617"/>
                    <a:pt x="149513" y="128598"/>
                    <a:pt x="149475" y="128569"/>
                  </a:cubicBezTo>
                  <a:cubicBezTo>
                    <a:pt x="148713" y="128103"/>
                    <a:pt x="147874" y="127779"/>
                    <a:pt x="146998" y="127617"/>
                  </a:cubicBezTo>
                  <a:cubicBezTo>
                    <a:pt x="145807" y="127255"/>
                    <a:pt x="144683" y="126703"/>
                    <a:pt x="143664" y="125997"/>
                  </a:cubicBezTo>
                  <a:cubicBezTo>
                    <a:pt x="142617" y="125331"/>
                    <a:pt x="141664" y="124093"/>
                    <a:pt x="142236" y="122950"/>
                  </a:cubicBezTo>
                  <a:cubicBezTo>
                    <a:pt x="142893" y="121930"/>
                    <a:pt x="144226" y="121597"/>
                    <a:pt x="145284" y="122188"/>
                  </a:cubicBezTo>
                  <a:cubicBezTo>
                    <a:pt x="146274" y="122740"/>
                    <a:pt x="147331" y="123159"/>
                    <a:pt x="148427" y="123426"/>
                  </a:cubicBezTo>
                  <a:cubicBezTo>
                    <a:pt x="149570" y="123426"/>
                    <a:pt x="150903" y="122379"/>
                    <a:pt x="150522" y="121235"/>
                  </a:cubicBezTo>
                  <a:cubicBezTo>
                    <a:pt x="150370" y="120845"/>
                    <a:pt x="150056" y="120530"/>
                    <a:pt x="149665" y="120378"/>
                  </a:cubicBezTo>
                  <a:cubicBezTo>
                    <a:pt x="148722" y="120102"/>
                    <a:pt x="147770" y="119873"/>
                    <a:pt x="146808" y="119711"/>
                  </a:cubicBezTo>
                  <a:cubicBezTo>
                    <a:pt x="145836" y="119616"/>
                    <a:pt x="144998" y="118987"/>
                    <a:pt x="144617" y="118092"/>
                  </a:cubicBezTo>
                  <a:cubicBezTo>
                    <a:pt x="144398" y="117387"/>
                    <a:pt x="144722" y="116615"/>
                    <a:pt x="145379" y="116282"/>
                  </a:cubicBezTo>
                  <a:cubicBezTo>
                    <a:pt x="146046" y="116282"/>
                    <a:pt x="146998" y="116282"/>
                    <a:pt x="147665" y="116282"/>
                  </a:cubicBezTo>
                  <a:lnTo>
                    <a:pt x="152808" y="119044"/>
                  </a:lnTo>
                  <a:cubicBezTo>
                    <a:pt x="153656" y="119521"/>
                    <a:pt x="154551" y="119902"/>
                    <a:pt x="155475" y="120187"/>
                  </a:cubicBezTo>
                  <a:cubicBezTo>
                    <a:pt x="156399" y="120511"/>
                    <a:pt x="157409" y="120511"/>
                    <a:pt x="158333" y="120187"/>
                  </a:cubicBezTo>
                  <a:cubicBezTo>
                    <a:pt x="158933" y="119940"/>
                    <a:pt x="159362" y="119397"/>
                    <a:pt x="159476" y="118759"/>
                  </a:cubicBezTo>
                  <a:cubicBezTo>
                    <a:pt x="159809" y="118273"/>
                    <a:pt x="159809" y="117625"/>
                    <a:pt x="159476" y="117139"/>
                  </a:cubicBezTo>
                  <a:cubicBezTo>
                    <a:pt x="158980" y="117006"/>
                    <a:pt x="158447" y="117006"/>
                    <a:pt x="157952" y="117139"/>
                  </a:cubicBezTo>
                  <a:cubicBezTo>
                    <a:pt x="156437" y="117130"/>
                    <a:pt x="154951" y="116702"/>
                    <a:pt x="153666" y="115901"/>
                  </a:cubicBezTo>
                  <a:cubicBezTo>
                    <a:pt x="153037" y="115673"/>
                    <a:pt x="152675" y="115025"/>
                    <a:pt x="152808" y="114377"/>
                  </a:cubicBezTo>
                  <a:cubicBezTo>
                    <a:pt x="152808" y="114377"/>
                    <a:pt x="153285" y="113806"/>
                    <a:pt x="153666" y="113615"/>
                  </a:cubicBezTo>
                  <a:cubicBezTo>
                    <a:pt x="154561" y="113291"/>
                    <a:pt x="155532" y="113291"/>
                    <a:pt x="156428" y="113615"/>
                  </a:cubicBezTo>
                  <a:cubicBezTo>
                    <a:pt x="157238" y="114073"/>
                    <a:pt x="158161" y="114301"/>
                    <a:pt x="159095" y="114282"/>
                  </a:cubicBezTo>
                  <a:cubicBezTo>
                    <a:pt x="160095" y="114292"/>
                    <a:pt x="160952" y="113558"/>
                    <a:pt x="161095" y="112567"/>
                  </a:cubicBezTo>
                  <a:cubicBezTo>
                    <a:pt x="161095" y="111805"/>
                    <a:pt x="160524" y="111234"/>
                    <a:pt x="159857" y="110948"/>
                  </a:cubicBezTo>
                  <a:cubicBezTo>
                    <a:pt x="159162" y="110853"/>
                    <a:pt x="158457" y="110853"/>
                    <a:pt x="157761" y="110948"/>
                  </a:cubicBezTo>
                  <a:cubicBezTo>
                    <a:pt x="155409" y="110929"/>
                    <a:pt x="153085" y="110482"/>
                    <a:pt x="150903" y="109615"/>
                  </a:cubicBezTo>
                  <a:cubicBezTo>
                    <a:pt x="150237" y="109615"/>
                    <a:pt x="149475" y="108757"/>
                    <a:pt x="149665" y="107996"/>
                  </a:cubicBezTo>
                  <a:cubicBezTo>
                    <a:pt x="149846" y="107510"/>
                    <a:pt x="150294" y="107177"/>
                    <a:pt x="150808" y="107138"/>
                  </a:cubicBezTo>
                  <a:cubicBezTo>
                    <a:pt x="151275" y="106986"/>
                    <a:pt x="151770" y="106986"/>
                    <a:pt x="152237" y="107138"/>
                  </a:cubicBezTo>
                  <a:lnTo>
                    <a:pt x="154618" y="107805"/>
                  </a:lnTo>
                  <a:cubicBezTo>
                    <a:pt x="155571" y="108138"/>
                    <a:pt x="156618" y="108138"/>
                    <a:pt x="157571" y="107805"/>
                  </a:cubicBezTo>
                  <a:cubicBezTo>
                    <a:pt x="158495" y="107433"/>
                    <a:pt x="158952" y="106376"/>
                    <a:pt x="158581" y="105452"/>
                  </a:cubicBezTo>
                  <a:cubicBezTo>
                    <a:pt x="158561" y="105414"/>
                    <a:pt x="158542" y="105367"/>
                    <a:pt x="158523" y="105328"/>
                  </a:cubicBezTo>
                  <a:cubicBezTo>
                    <a:pt x="158523" y="104662"/>
                    <a:pt x="157000" y="104662"/>
                    <a:pt x="156237" y="104662"/>
                  </a:cubicBezTo>
                  <a:cubicBezTo>
                    <a:pt x="155485" y="104576"/>
                    <a:pt x="154751" y="104385"/>
                    <a:pt x="154046" y="104090"/>
                  </a:cubicBezTo>
                  <a:cubicBezTo>
                    <a:pt x="153685" y="103985"/>
                    <a:pt x="153380" y="103747"/>
                    <a:pt x="153189" y="103423"/>
                  </a:cubicBezTo>
                  <a:cubicBezTo>
                    <a:pt x="153142" y="103233"/>
                    <a:pt x="153142" y="103042"/>
                    <a:pt x="153189" y="102852"/>
                  </a:cubicBezTo>
                  <a:cubicBezTo>
                    <a:pt x="153180" y="101643"/>
                    <a:pt x="154151" y="100652"/>
                    <a:pt x="155361" y="100642"/>
                  </a:cubicBezTo>
                  <a:cubicBezTo>
                    <a:pt x="155466" y="100642"/>
                    <a:pt x="155561" y="100652"/>
                    <a:pt x="155666" y="100661"/>
                  </a:cubicBezTo>
                  <a:cubicBezTo>
                    <a:pt x="156761" y="100728"/>
                    <a:pt x="157799" y="101166"/>
                    <a:pt x="158619" y="101900"/>
                  </a:cubicBezTo>
                  <a:cubicBezTo>
                    <a:pt x="159428" y="102556"/>
                    <a:pt x="160371" y="103042"/>
                    <a:pt x="161381" y="103329"/>
                  </a:cubicBezTo>
                  <a:cubicBezTo>
                    <a:pt x="161657" y="103423"/>
                    <a:pt x="161962" y="103423"/>
                    <a:pt x="162238" y="103329"/>
                  </a:cubicBezTo>
                  <a:cubicBezTo>
                    <a:pt x="162781" y="103004"/>
                    <a:pt x="163133" y="102433"/>
                    <a:pt x="163191" y="101804"/>
                  </a:cubicBezTo>
                  <a:cubicBezTo>
                    <a:pt x="163286" y="101395"/>
                    <a:pt x="163286" y="100976"/>
                    <a:pt x="163191" y="100566"/>
                  </a:cubicBezTo>
                  <a:cubicBezTo>
                    <a:pt x="163191" y="99232"/>
                    <a:pt x="161571" y="98566"/>
                    <a:pt x="160238" y="98375"/>
                  </a:cubicBezTo>
                  <a:cubicBezTo>
                    <a:pt x="158904" y="98185"/>
                    <a:pt x="157476" y="98375"/>
                    <a:pt x="156142" y="98375"/>
                  </a:cubicBezTo>
                  <a:cubicBezTo>
                    <a:pt x="154809" y="98375"/>
                    <a:pt x="154713" y="97709"/>
                    <a:pt x="154713" y="96946"/>
                  </a:cubicBezTo>
                  <a:cubicBezTo>
                    <a:pt x="154780" y="96203"/>
                    <a:pt x="155314" y="95584"/>
                    <a:pt x="156047" y="95423"/>
                  </a:cubicBezTo>
                  <a:cubicBezTo>
                    <a:pt x="156733" y="95232"/>
                    <a:pt x="157456" y="95232"/>
                    <a:pt x="158142" y="95423"/>
                  </a:cubicBezTo>
                  <a:lnTo>
                    <a:pt x="159476" y="95423"/>
                  </a:lnTo>
                  <a:cubicBezTo>
                    <a:pt x="159905" y="95575"/>
                    <a:pt x="160381" y="95575"/>
                    <a:pt x="160809" y="95423"/>
                  </a:cubicBezTo>
                  <a:cubicBezTo>
                    <a:pt x="161495" y="94765"/>
                    <a:pt x="161514" y="93680"/>
                    <a:pt x="160866" y="92994"/>
                  </a:cubicBezTo>
                  <a:cubicBezTo>
                    <a:pt x="160848" y="92984"/>
                    <a:pt x="160828" y="92965"/>
                    <a:pt x="160809" y="92946"/>
                  </a:cubicBezTo>
                  <a:cubicBezTo>
                    <a:pt x="160047" y="92508"/>
                    <a:pt x="159247" y="92127"/>
                    <a:pt x="158428" y="91803"/>
                  </a:cubicBezTo>
                  <a:cubicBezTo>
                    <a:pt x="158142" y="91403"/>
                    <a:pt x="158142" y="90869"/>
                    <a:pt x="158428" y="90469"/>
                  </a:cubicBezTo>
                  <a:cubicBezTo>
                    <a:pt x="158714" y="89993"/>
                    <a:pt x="159209" y="89679"/>
                    <a:pt x="159762" y="89612"/>
                  </a:cubicBezTo>
                  <a:cubicBezTo>
                    <a:pt x="160209" y="89565"/>
                    <a:pt x="160648" y="89565"/>
                    <a:pt x="161095" y="89612"/>
                  </a:cubicBezTo>
                  <a:cubicBezTo>
                    <a:pt x="162181" y="90098"/>
                    <a:pt x="163343" y="90384"/>
                    <a:pt x="164524" y="90469"/>
                  </a:cubicBezTo>
                  <a:cubicBezTo>
                    <a:pt x="165743" y="90508"/>
                    <a:pt x="166924" y="90022"/>
                    <a:pt x="167763" y="89136"/>
                  </a:cubicBezTo>
                  <a:cubicBezTo>
                    <a:pt x="168287" y="88650"/>
                    <a:pt x="168467" y="87907"/>
                    <a:pt x="168239" y="87231"/>
                  </a:cubicBezTo>
                  <a:lnTo>
                    <a:pt x="167572" y="86660"/>
                  </a:lnTo>
                  <a:cubicBezTo>
                    <a:pt x="166238" y="85907"/>
                    <a:pt x="164715" y="85583"/>
                    <a:pt x="163191" y="85707"/>
                  </a:cubicBezTo>
                  <a:cubicBezTo>
                    <a:pt x="162410" y="85907"/>
                    <a:pt x="161591" y="85907"/>
                    <a:pt x="160809" y="85707"/>
                  </a:cubicBezTo>
                  <a:cubicBezTo>
                    <a:pt x="160381" y="85545"/>
                    <a:pt x="160114" y="85116"/>
                    <a:pt x="160143" y="84659"/>
                  </a:cubicBezTo>
                  <a:cubicBezTo>
                    <a:pt x="160143" y="84659"/>
                    <a:pt x="160714" y="83897"/>
                    <a:pt x="161190" y="83706"/>
                  </a:cubicBezTo>
                  <a:cubicBezTo>
                    <a:pt x="161667" y="83640"/>
                    <a:pt x="162114" y="83402"/>
                    <a:pt x="162429" y="83040"/>
                  </a:cubicBezTo>
                  <a:cubicBezTo>
                    <a:pt x="162781" y="82593"/>
                    <a:pt x="162781" y="81964"/>
                    <a:pt x="162429" y="81516"/>
                  </a:cubicBezTo>
                  <a:cubicBezTo>
                    <a:pt x="162172" y="81087"/>
                    <a:pt x="161847" y="80707"/>
                    <a:pt x="161476" y="80373"/>
                  </a:cubicBezTo>
                  <a:cubicBezTo>
                    <a:pt x="161209" y="80164"/>
                    <a:pt x="160981" y="79906"/>
                    <a:pt x="160809" y="79611"/>
                  </a:cubicBezTo>
                  <a:cubicBezTo>
                    <a:pt x="160448" y="79030"/>
                    <a:pt x="160448" y="78287"/>
                    <a:pt x="160809" y="77706"/>
                  </a:cubicBezTo>
                  <a:cubicBezTo>
                    <a:pt x="161267" y="77382"/>
                    <a:pt x="161876" y="77382"/>
                    <a:pt x="162333" y="77706"/>
                  </a:cubicBezTo>
                  <a:cubicBezTo>
                    <a:pt x="162790" y="77916"/>
                    <a:pt x="163191" y="78239"/>
                    <a:pt x="163476" y="78659"/>
                  </a:cubicBezTo>
                  <a:lnTo>
                    <a:pt x="164524" y="79897"/>
                  </a:lnTo>
                  <a:lnTo>
                    <a:pt x="164524" y="79897"/>
                  </a:lnTo>
                  <a:cubicBezTo>
                    <a:pt x="164524" y="79897"/>
                    <a:pt x="165572" y="79897"/>
                    <a:pt x="165858" y="79897"/>
                  </a:cubicBezTo>
                  <a:cubicBezTo>
                    <a:pt x="166143" y="79897"/>
                    <a:pt x="166525" y="78087"/>
                    <a:pt x="165858" y="77039"/>
                  </a:cubicBezTo>
                  <a:cubicBezTo>
                    <a:pt x="165400" y="75915"/>
                    <a:pt x="164505" y="75020"/>
                    <a:pt x="163381" y="74563"/>
                  </a:cubicBezTo>
                  <a:cubicBezTo>
                    <a:pt x="162781" y="74487"/>
                    <a:pt x="162229" y="74181"/>
                    <a:pt x="161857" y="73705"/>
                  </a:cubicBezTo>
                  <a:cubicBezTo>
                    <a:pt x="161000" y="72182"/>
                    <a:pt x="161857" y="71991"/>
                    <a:pt x="161000" y="71515"/>
                  </a:cubicBezTo>
                  <a:lnTo>
                    <a:pt x="129377" y="49893"/>
                  </a:lnTo>
                  <a:lnTo>
                    <a:pt x="122709" y="45321"/>
                  </a:lnTo>
                  <a:lnTo>
                    <a:pt x="119757" y="43607"/>
                  </a:lnTo>
                  <a:cubicBezTo>
                    <a:pt x="112137" y="39416"/>
                    <a:pt x="104040" y="36272"/>
                    <a:pt x="96706" y="31510"/>
                  </a:cubicBezTo>
                  <a:cubicBezTo>
                    <a:pt x="89610" y="26566"/>
                    <a:pt x="83209" y="20709"/>
                    <a:pt x="77656" y="14079"/>
                  </a:cubicBezTo>
                  <a:lnTo>
                    <a:pt x="60416" y="3030"/>
                  </a:lnTo>
                  <a:cubicBezTo>
                    <a:pt x="58606" y="1792"/>
                    <a:pt x="58606" y="3030"/>
                    <a:pt x="57749" y="3030"/>
                  </a:cubicBezTo>
                  <a:cubicBezTo>
                    <a:pt x="56892" y="3030"/>
                    <a:pt x="56320" y="1792"/>
                    <a:pt x="55749" y="1030"/>
                  </a:cubicBezTo>
                  <a:cubicBezTo>
                    <a:pt x="55177" y="268"/>
                    <a:pt x="54129" y="-494"/>
                    <a:pt x="53367" y="77"/>
                  </a:cubicBezTo>
                  <a:cubicBezTo>
                    <a:pt x="52605" y="649"/>
                    <a:pt x="53367" y="1411"/>
                    <a:pt x="53367" y="1982"/>
                  </a:cubicBezTo>
                  <a:cubicBezTo>
                    <a:pt x="53367" y="2554"/>
                    <a:pt x="54510" y="3030"/>
                    <a:pt x="54987" y="3697"/>
                  </a:cubicBezTo>
                  <a:cubicBezTo>
                    <a:pt x="55510" y="4135"/>
                    <a:pt x="55587" y="4916"/>
                    <a:pt x="55148" y="5440"/>
                  </a:cubicBezTo>
                  <a:cubicBezTo>
                    <a:pt x="55101" y="5497"/>
                    <a:pt x="55044" y="5554"/>
                    <a:pt x="54987" y="5602"/>
                  </a:cubicBezTo>
                  <a:cubicBezTo>
                    <a:pt x="54129" y="5602"/>
                    <a:pt x="53177" y="4935"/>
                    <a:pt x="52701" y="4173"/>
                  </a:cubicBezTo>
                  <a:lnTo>
                    <a:pt x="50986" y="1220"/>
                  </a:lnTo>
                  <a:cubicBezTo>
                    <a:pt x="50748" y="696"/>
                    <a:pt x="50386" y="239"/>
                    <a:pt x="49938" y="-113"/>
                  </a:cubicBezTo>
                  <a:cubicBezTo>
                    <a:pt x="49433" y="-494"/>
                    <a:pt x="48729" y="-494"/>
                    <a:pt x="48224" y="-113"/>
                  </a:cubicBezTo>
                  <a:cubicBezTo>
                    <a:pt x="47748" y="-113"/>
                    <a:pt x="48224" y="1030"/>
                    <a:pt x="48224" y="1696"/>
                  </a:cubicBezTo>
                  <a:cubicBezTo>
                    <a:pt x="48643" y="2602"/>
                    <a:pt x="49186" y="3430"/>
                    <a:pt x="49843" y="4173"/>
                  </a:cubicBezTo>
                  <a:cubicBezTo>
                    <a:pt x="50605" y="5030"/>
                    <a:pt x="51653" y="6173"/>
                    <a:pt x="51081" y="7126"/>
                  </a:cubicBezTo>
                  <a:cubicBezTo>
                    <a:pt x="50443" y="7649"/>
                    <a:pt x="49529" y="7649"/>
                    <a:pt x="48891" y="7126"/>
                  </a:cubicBezTo>
                  <a:cubicBezTo>
                    <a:pt x="48300" y="6583"/>
                    <a:pt x="47872" y="5897"/>
                    <a:pt x="47652" y="5125"/>
                  </a:cubicBezTo>
                  <a:cubicBezTo>
                    <a:pt x="47652" y="3982"/>
                    <a:pt x="47081" y="2649"/>
                    <a:pt x="45938" y="2268"/>
                  </a:cubicBezTo>
                  <a:cubicBezTo>
                    <a:pt x="45042" y="2020"/>
                    <a:pt x="44119" y="2525"/>
                    <a:pt x="43842" y="3411"/>
                  </a:cubicBezTo>
                  <a:cubicBezTo>
                    <a:pt x="43709" y="4306"/>
                    <a:pt x="43919" y="5221"/>
                    <a:pt x="44414" y="5983"/>
                  </a:cubicBezTo>
                  <a:lnTo>
                    <a:pt x="45938" y="8269"/>
                  </a:lnTo>
                  <a:cubicBezTo>
                    <a:pt x="45938" y="8269"/>
                    <a:pt x="45938" y="9316"/>
                    <a:pt x="45938" y="9602"/>
                  </a:cubicBezTo>
                  <a:cubicBezTo>
                    <a:pt x="44357" y="9040"/>
                    <a:pt x="43128" y="7773"/>
                    <a:pt x="42604" y="6173"/>
                  </a:cubicBezTo>
                  <a:cubicBezTo>
                    <a:pt x="42556" y="5564"/>
                    <a:pt x="42366" y="4973"/>
                    <a:pt x="42033" y="4459"/>
                  </a:cubicBezTo>
                  <a:cubicBezTo>
                    <a:pt x="42033" y="3982"/>
                    <a:pt x="40890" y="3697"/>
                    <a:pt x="40509" y="4459"/>
                  </a:cubicBezTo>
                  <a:cubicBezTo>
                    <a:pt x="40128" y="5221"/>
                    <a:pt x="40509" y="4459"/>
                    <a:pt x="40509" y="4459"/>
                  </a:cubicBezTo>
                  <a:cubicBezTo>
                    <a:pt x="40185" y="5687"/>
                    <a:pt x="40471" y="6993"/>
                    <a:pt x="41271" y="7983"/>
                  </a:cubicBezTo>
                  <a:cubicBezTo>
                    <a:pt x="41937" y="8840"/>
                    <a:pt x="42985" y="9698"/>
                    <a:pt x="42890" y="10650"/>
                  </a:cubicBezTo>
                  <a:cubicBezTo>
                    <a:pt x="40518" y="9735"/>
                    <a:pt x="38813" y="7630"/>
                    <a:pt x="38413" y="5125"/>
                  </a:cubicBezTo>
                  <a:cubicBezTo>
                    <a:pt x="38508" y="4401"/>
                    <a:pt x="38508" y="3658"/>
                    <a:pt x="38413" y="2935"/>
                  </a:cubicBezTo>
                  <a:cubicBezTo>
                    <a:pt x="38137" y="2202"/>
                    <a:pt x="37470" y="1687"/>
                    <a:pt x="36699" y="1601"/>
                  </a:cubicBezTo>
                  <a:cubicBezTo>
                    <a:pt x="36089" y="1639"/>
                    <a:pt x="35546" y="2002"/>
                    <a:pt x="35270" y="2554"/>
                  </a:cubicBezTo>
                  <a:cubicBezTo>
                    <a:pt x="34413" y="3992"/>
                    <a:pt x="34413" y="5783"/>
                    <a:pt x="35270" y="7221"/>
                  </a:cubicBezTo>
                  <a:cubicBezTo>
                    <a:pt x="36346" y="8583"/>
                    <a:pt x="37518" y="9859"/>
                    <a:pt x="38794" y="11031"/>
                  </a:cubicBezTo>
                  <a:cubicBezTo>
                    <a:pt x="38794" y="11507"/>
                    <a:pt x="39651" y="12079"/>
                    <a:pt x="39366" y="12650"/>
                  </a:cubicBezTo>
                  <a:cubicBezTo>
                    <a:pt x="39080" y="13222"/>
                    <a:pt x="38032" y="13412"/>
                    <a:pt x="37365" y="12650"/>
                  </a:cubicBezTo>
                  <a:cubicBezTo>
                    <a:pt x="36699" y="12145"/>
                    <a:pt x="36118" y="11536"/>
                    <a:pt x="35651" y="10841"/>
                  </a:cubicBezTo>
                  <a:cubicBezTo>
                    <a:pt x="35232" y="10117"/>
                    <a:pt x="34479" y="9650"/>
                    <a:pt x="33651" y="9602"/>
                  </a:cubicBezTo>
                  <a:cubicBezTo>
                    <a:pt x="32812" y="9698"/>
                    <a:pt x="32212" y="10450"/>
                    <a:pt x="32308" y="11288"/>
                  </a:cubicBezTo>
                  <a:cubicBezTo>
                    <a:pt x="32327" y="11431"/>
                    <a:pt x="32355" y="11564"/>
                    <a:pt x="32412" y="11697"/>
                  </a:cubicBezTo>
                  <a:cubicBezTo>
                    <a:pt x="32698" y="12640"/>
                    <a:pt x="33222" y="13498"/>
                    <a:pt x="33936" y="14174"/>
                  </a:cubicBezTo>
                  <a:lnTo>
                    <a:pt x="35079" y="15412"/>
                  </a:lnTo>
                  <a:cubicBezTo>
                    <a:pt x="33041" y="14898"/>
                    <a:pt x="31241" y="13726"/>
                    <a:pt x="29936" y="12079"/>
                  </a:cubicBezTo>
                  <a:cubicBezTo>
                    <a:pt x="29603" y="11593"/>
                    <a:pt x="29222" y="11145"/>
                    <a:pt x="28793" y="10745"/>
                  </a:cubicBezTo>
                  <a:cubicBezTo>
                    <a:pt x="28317" y="10469"/>
                    <a:pt x="27736" y="10469"/>
                    <a:pt x="27269" y="10745"/>
                  </a:cubicBezTo>
                  <a:lnTo>
                    <a:pt x="26793" y="11317"/>
                  </a:lnTo>
                  <a:cubicBezTo>
                    <a:pt x="26364" y="12612"/>
                    <a:pt x="26831" y="14041"/>
                    <a:pt x="27936" y="14841"/>
                  </a:cubicBezTo>
                  <a:cubicBezTo>
                    <a:pt x="29022" y="15717"/>
                    <a:pt x="30165" y="16518"/>
                    <a:pt x="31365" y="17222"/>
                  </a:cubicBezTo>
                  <a:cubicBezTo>
                    <a:pt x="31841" y="17222"/>
                    <a:pt x="32317" y="18270"/>
                    <a:pt x="31936" y="18556"/>
                  </a:cubicBezTo>
                  <a:cubicBezTo>
                    <a:pt x="31736" y="18699"/>
                    <a:pt x="31469" y="18699"/>
                    <a:pt x="31269" y="18556"/>
                  </a:cubicBezTo>
                  <a:cubicBezTo>
                    <a:pt x="29269" y="18556"/>
                    <a:pt x="27840" y="16079"/>
                    <a:pt x="25935" y="15412"/>
                  </a:cubicBezTo>
                  <a:cubicBezTo>
                    <a:pt x="24726" y="15032"/>
                    <a:pt x="23430" y="15032"/>
                    <a:pt x="22221" y="15412"/>
                  </a:cubicBezTo>
                  <a:cubicBezTo>
                    <a:pt x="21459" y="15412"/>
                    <a:pt x="20506" y="16270"/>
                    <a:pt x="20982" y="16937"/>
                  </a:cubicBezTo>
                  <a:cubicBezTo>
                    <a:pt x="21221" y="17232"/>
                    <a:pt x="21563" y="17432"/>
                    <a:pt x="21935" y="17508"/>
                  </a:cubicBezTo>
                  <a:cubicBezTo>
                    <a:pt x="23363" y="17508"/>
                    <a:pt x="24983" y="17508"/>
                    <a:pt x="26507" y="18365"/>
                  </a:cubicBezTo>
                  <a:cubicBezTo>
                    <a:pt x="28041" y="18699"/>
                    <a:pt x="29412" y="19537"/>
                    <a:pt x="30412" y="20746"/>
                  </a:cubicBezTo>
                  <a:cubicBezTo>
                    <a:pt x="30412" y="21509"/>
                    <a:pt x="29364" y="21699"/>
                    <a:pt x="28698" y="21413"/>
                  </a:cubicBezTo>
                  <a:cubicBezTo>
                    <a:pt x="28069" y="21022"/>
                    <a:pt x="27402" y="20699"/>
                    <a:pt x="26697" y="20461"/>
                  </a:cubicBezTo>
                  <a:lnTo>
                    <a:pt x="26126" y="20461"/>
                  </a:lnTo>
                  <a:cubicBezTo>
                    <a:pt x="25554" y="20461"/>
                    <a:pt x="26126" y="21699"/>
                    <a:pt x="26602" y="22175"/>
                  </a:cubicBezTo>
                  <a:cubicBezTo>
                    <a:pt x="27078" y="22651"/>
                    <a:pt x="27840" y="23318"/>
                    <a:pt x="27555" y="23890"/>
                  </a:cubicBezTo>
                  <a:cubicBezTo>
                    <a:pt x="25850" y="23394"/>
                    <a:pt x="24288" y="22518"/>
                    <a:pt x="22983" y="21318"/>
                  </a:cubicBezTo>
                  <a:cubicBezTo>
                    <a:pt x="20811" y="19899"/>
                    <a:pt x="18106" y="19546"/>
                    <a:pt x="15648" y="20366"/>
                  </a:cubicBezTo>
                  <a:cubicBezTo>
                    <a:pt x="15306" y="20403"/>
                    <a:pt x="15001" y="20575"/>
                    <a:pt x="14791" y="20842"/>
                  </a:cubicBezTo>
                  <a:cubicBezTo>
                    <a:pt x="14410" y="21661"/>
                    <a:pt x="14696" y="22642"/>
                    <a:pt x="15458" y="23128"/>
                  </a:cubicBezTo>
                  <a:cubicBezTo>
                    <a:pt x="16172" y="23623"/>
                    <a:pt x="16982" y="23985"/>
                    <a:pt x="17839" y="24175"/>
                  </a:cubicBezTo>
                  <a:cubicBezTo>
                    <a:pt x="19001" y="24652"/>
                    <a:pt x="20116" y="25223"/>
                    <a:pt x="21173" y="25890"/>
                  </a:cubicBezTo>
                  <a:cubicBezTo>
                    <a:pt x="22125" y="26652"/>
                    <a:pt x="23173" y="27795"/>
                    <a:pt x="22697" y="28843"/>
                  </a:cubicBezTo>
                  <a:cubicBezTo>
                    <a:pt x="22221" y="29891"/>
                    <a:pt x="20887" y="29700"/>
                    <a:pt x="19935" y="28843"/>
                  </a:cubicBezTo>
                  <a:cubicBezTo>
                    <a:pt x="18972" y="28281"/>
                    <a:pt x="17953" y="27833"/>
                    <a:pt x="16887" y="27509"/>
                  </a:cubicBezTo>
                  <a:cubicBezTo>
                    <a:pt x="15839" y="27509"/>
                    <a:pt x="14601" y="28176"/>
                    <a:pt x="15077" y="29224"/>
                  </a:cubicBezTo>
                  <a:cubicBezTo>
                    <a:pt x="15296" y="29605"/>
                    <a:pt x="15629" y="29900"/>
                    <a:pt x="16029" y="30081"/>
                  </a:cubicBezTo>
                  <a:cubicBezTo>
                    <a:pt x="16887" y="30443"/>
                    <a:pt x="17782" y="30700"/>
                    <a:pt x="18696" y="30843"/>
                  </a:cubicBezTo>
                  <a:cubicBezTo>
                    <a:pt x="19630" y="31100"/>
                    <a:pt x="20411" y="31720"/>
                    <a:pt x="20887" y="32557"/>
                  </a:cubicBezTo>
                  <a:cubicBezTo>
                    <a:pt x="21163" y="33167"/>
                    <a:pt x="20906" y="33882"/>
                    <a:pt x="20316" y="34177"/>
                  </a:cubicBezTo>
                  <a:cubicBezTo>
                    <a:pt x="19649" y="34177"/>
                    <a:pt x="18792" y="34177"/>
                    <a:pt x="18125" y="34177"/>
                  </a:cubicBezTo>
                  <a:lnTo>
                    <a:pt x="13077" y="31224"/>
                  </a:lnTo>
                  <a:cubicBezTo>
                    <a:pt x="12305" y="30719"/>
                    <a:pt x="11467" y="30300"/>
                    <a:pt x="10600" y="29986"/>
                  </a:cubicBezTo>
                  <a:cubicBezTo>
                    <a:pt x="9743" y="29652"/>
                    <a:pt x="8790" y="29652"/>
                    <a:pt x="7933" y="29986"/>
                  </a:cubicBezTo>
                  <a:cubicBezTo>
                    <a:pt x="7428" y="30157"/>
                    <a:pt x="7057" y="30595"/>
                    <a:pt x="6981" y="31129"/>
                  </a:cubicBezTo>
                  <a:cubicBezTo>
                    <a:pt x="6885" y="31700"/>
                    <a:pt x="7105" y="32281"/>
                    <a:pt x="7552" y="32653"/>
                  </a:cubicBezTo>
                  <a:cubicBezTo>
                    <a:pt x="8019" y="32767"/>
                    <a:pt x="8514" y="32767"/>
                    <a:pt x="8981" y="32653"/>
                  </a:cubicBezTo>
                  <a:cubicBezTo>
                    <a:pt x="10429" y="32805"/>
                    <a:pt x="11800" y="33329"/>
                    <a:pt x="12981" y="34177"/>
                  </a:cubicBezTo>
                  <a:cubicBezTo>
                    <a:pt x="13458" y="34177"/>
                    <a:pt x="14029" y="35034"/>
                    <a:pt x="13838" y="35510"/>
                  </a:cubicBezTo>
                  <a:cubicBezTo>
                    <a:pt x="13648" y="35987"/>
                    <a:pt x="13838" y="36081"/>
                    <a:pt x="13077" y="36177"/>
                  </a:cubicBezTo>
                  <a:cubicBezTo>
                    <a:pt x="12210" y="36263"/>
                    <a:pt x="11343" y="36063"/>
                    <a:pt x="10600" y="35605"/>
                  </a:cubicBezTo>
                  <a:cubicBezTo>
                    <a:pt x="9790" y="35168"/>
                    <a:pt x="8924" y="34844"/>
                    <a:pt x="8028" y="34653"/>
                  </a:cubicBezTo>
                  <a:cubicBezTo>
                    <a:pt x="7190" y="34548"/>
                    <a:pt x="6428" y="35138"/>
                    <a:pt x="6324" y="35968"/>
                  </a:cubicBezTo>
                  <a:cubicBezTo>
                    <a:pt x="6324" y="36005"/>
                    <a:pt x="6314" y="36044"/>
                    <a:pt x="6314" y="36081"/>
                  </a:cubicBezTo>
                  <a:cubicBezTo>
                    <a:pt x="6390" y="36787"/>
                    <a:pt x="6876" y="37387"/>
                    <a:pt x="7552" y="37606"/>
                  </a:cubicBezTo>
                  <a:cubicBezTo>
                    <a:pt x="8181" y="37901"/>
                    <a:pt x="8857" y="38063"/>
                    <a:pt x="9552" y="38082"/>
                  </a:cubicBezTo>
                  <a:cubicBezTo>
                    <a:pt x="11762" y="38377"/>
                    <a:pt x="13915" y="39025"/>
                    <a:pt x="15934" y="39987"/>
                  </a:cubicBezTo>
                  <a:cubicBezTo>
                    <a:pt x="16601" y="39987"/>
                    <a:pt x="17363" y="40939"/>
                    <a:pt x="17172" y="41606"/>
                  </a:cubicBezTo>
                  <a:cubicBezTo>
                    <a:pt x="17077" y="42073"/>
                    <a:pt x="16630" y="42378"/>
                    <a:pt x="16163" y="42282"/>
                  </a:cubicBezTo>
                  <a:cubicBezTo>
                    <a:pt x="16153" y="42282"/>
                    <a:pt x="16134" y="42273"/>
                    <a:pt x="16125" y="42273"/>
                  </a:cubicBezTo>
                  <a:cubicBezTo>
                    <a:pt x="15686" y="42349"/>
                    <a:pt x="15229" y="42349"/>
                    <a:pt x="14791" y="42273"/>
                  </a:cubicBezTo>
                  <a:lnTo>
                    <a:pt x="12600" y="41416"/>
                  </a:lnTo>
                  <a:cubicBezTo>
                    <a:pt x="11705" y="41130"/>
                    <a:pt x="10733" y="41130"/>
                    <a:pt x="9838" y="41416"/>
                  </a:cubicBezTo>
                  <a:cubicBezTo>
                    <a:pt x="9029" y="41654"/>
                    <a:pt x="8571" y="42501"/>
                    <a:pt x="8809" y="43311"/>
                  </a:cubicBezTo>
                  <a:cubicBezTo>
                    <a:pt x="8829" y="43378"/>
                    <a:pt x="8857" y="43444"/>
                    <a:pt x="8886" y="43511"/>
                  </a:cubicBezTo>
                  <a:cubicBezTo>
                    <a:pt x="9362" y="44178"/>
                    <a:pt x="10314" y="44273"/>
                    <a:pt x="11171" y="44463"/>
                  </a:cubicBezTo>
                  <a:cubicBezTo>
                    <a:pt x="11896" y="44597"/>
                    <a:pt x="12600" y="44826"/>
                    <a:pt x="13267" y="45130"/>
                  </a:cubicBezTo>
                  <a:cubicBezTo>
                    <a:pt x="13267" y="45130"/>
                    <a:pt x="13934" y="45130"/>
                    <a:pt x="14029" y="45797"/>
                  </a:cubicBezTo>
                  <a:cubicBezTo>
                    <a:pt x="14115" y="45978"/>
                    <a:pt x="14115" y="46188"/>
                    <a:pt x="14029" y="46369"/>
                  </a:cubicBezTo>
                  <a:cubicBezTo>
                    <a:pt x="13858" y="47350"/>
                    <a:pt x="12924" y="48017"/>
                    <a:pt x="11934" y="47845"/>
                  </a:cubicBezTo>
                  <a:cubicBezTo>
                    <a:pt x="11867" y="47826"/>
                    <a:pt x="11810" y="47817"/>
                    <a:pt x="11743" y="47798"/>
                  </a:cubicBezTo>
                  <a:cubicBezTo>
                    <a:pt x="10705" y="47598"/>
                    <a:pt x="9743" y="47102"/>
                    <a:pt x="8981" y="46369"/>
                  </a:cubicBezTo>
                  <a:cubicBezTo>
                    <a:pt x="8209" y="45654"/>
                    <a:pt x="7305" y="45102"/>
                    <a:pt x="6314" y="44750"/>
                  </a:cubicBezTo>
                  <a:cubicBezTo>
                    <a:pt x="6038" y="44654"/>
                    <a:pt x="5733" y="44654"/>
                    <a:pt x="5457" y="44750"/>
                  </a:cubicBezTo>
                  <a:cubicBezTo>
                    <a:pt x="4999" y="45006"/>
                    <a:pt x="4676" y="45464"/>
                    <a:pt x="4600" y="45988"/>
                  </a:cubicBezTo>
                  <a:cubicBezTo>
                    <a:pt x="4504" y="46359"/>
                    <a:pt x="4504" y="46759"/>
                    <a:pt x="4600" y="47131"/>
                  </a:cubicBezTo>
                  <a:cubicBezTo>
                    <a:pt x="4999" y="48417"/>
                    <a:pt x="6123" y="49350"/>
                    <a:pt x="7457" y="49512"/>
                  </a:cubicBezTo>
                  <a:cubicBezTo>
                    <a:pt x="8743" y="49674"/>
                    <a:pt x="10019" y="49931"/>
                    <a:pt x="11267" y="50274"/>
                  </a:cubicBezTo>
                  <a:cubicBezTo>
                    <a:pt x="11934" y="50274"/>
                    <a:pt x="12696" y="51036"/>
                    <a:pt x="12696" y="51703"/>
                  </a:cubicBezTo>
                  <a:cubicBezTo>
                    <a:pt x="12648" y="52398"/>
                    <a:pt x="12067" y="52941"/>
                    <a:pt x="11362" y="52941"/>
                  </a:cubicBezTo>
                  <a:cubicBezTo>
                    <a:pt x="10676" y="52989"/>
                    <a:pt x="10000" y="52779"/>
                    <a:pt x="9457" y="52369"/>
                  </a:cubicBezTo>
                  <a:cubicBezTo>
                    <a:pt x="9029" y="52141"/>
                    <a:pt x="8581" y="51950"/>
                    <a:pt x="8124" y="51798"/>
                  </a:cubicBezTo>
                  <a:cubicBezTo>
                    <a:pt x="7733" y="51607"/>
                    <a:pt x="7276" y="51607"/>
                    <a:pt x="6885" y="51798"/>
                  </a:cubicBezTo>
                  <a:cubicBezTo>
                    <a:pt x="6257" y="52426"/>
                    <a:pt x="6257" y="53455"/>
                    <a:pt x="6885" y="54084"/>
                  </a:cubicBezTo>
                  <a:cubicBezTo>
                    <a:pt x="7609" y="54589"/>
                    <a:pt x="8381" y="55027"/>
                    <a:pt x="9171" y="55417"/>
                  </a:cubicBezTo>
                  <a:cubicBezTo>
                    <a:pt x="9409" y="55798"/>
                    <a:pt x="9409" y="56275"/>
                    <a:pt x="9171" y="56656"/>
                  </a:cubicBezTo>
                  <a:cubicBezTo>
                    <a:pt x="8857" y="57084"/>
                    <a:pt x="8362" y="57332"/>
                    <a:pt x="7838" y="57323"/>
                  </a:cubicBezTo>
                  <a:cubicBezTo>
                    <a:pt x="7428" y="57399"/>
                    <a:pt x="7009" y="57399"/>
                    <a:pt x="6600" y="57323"/>
                  </a:cubicBezTo>
                  <a:cubicBezTo>
                    <a:pt x="5571" y="56799"/>
                    <a:pt x="4485" y="56417"/>
                    <a:pt x="3361" y="56180"/>
                  </a:cubicBezTo>
                  <a:cubicBezTo>
                    <a:pt x="2237" y="56008"/>
                    <a:pt x="1094" y="56322"/>
                    <a:pt x="218" y="57037"/>
                  </a:cubicBezTo>
                  <a:cubicBezTo>
                    <a:pt x="-116" y="57523"/>
                    <a:pt x="-116" y="58170"/>
                    <a:pt x="218" y="58656"/>
                  </a:cubicBezTo>
                  <a:cubicBezTo>
                    <a:pt x="323" y="58942"/>
                    <a:pt x="523" y="59180"/>
                    <a:pt x="789" y="59322"/>
                  </a:cubicBezTo>
                  <a:cubicBezTo>
                    <a:pt x="2018" y="60189"/>
                    <a:pt x="3475" y="60685"/>
                    <a:pt x="4980" y="60751"/>
                  </a:cubicBezTo>
                  <a:cubicBezTo>
                    <a:pt x="5704" y="60608"/>
                    <a:pt x="6447" y="60608"/>
                    <a:pt x="7171" y="60751"/>
                  </a:cubicBezTo>
                  <a:cubicBezTo>
                    <a:pt x="7609" y="60951"/>
                    <a:pt x="7876" y="61409"/>
                    <a:pt x="7838" y="61894"/>
                  </a:cubicBezTo>
                  <a:cubicBezTo>
                    <a:pt x="7657" y="62285"/>
                    <a:pt x="7305" y="62571"/>
                    <a:pt x="6885" y="62657"/>
                  </a:cubicBezTo>
                  <a:cubicBezTo>
                    <a:pt x="6409" y="62657"/>
                    <a:pt x="5933" y="62657"/>
                    <a:pt x="5647" y="62657"/>
                  </a:cubicBezTo>
                  <a:cubicBezTo>
                    <a:pt x="5371" y="63095"/>
                    <a:pt x="5371" y="63647"/>
                    <a:pt x="5647" y="64085"/>
                  </a:cubicBezTo>
                  <a:lnTo>
                    <a:pt x="6600" y="65229"/>
                  </a:lnTo>
                  <a:lnTo>
                    <a:pt x="7266" y="66085"/>
                  </a:lnTo>
                  <a:cubicBezTo>
                    <a:pt x="7638" y="66628"/>
                    <a:pt x="7638" y="67352"/>
                    <a:pt x="7266" y="67895"/>
                  </a:cubicBezTo>
                  <a:cubicBezTo>
                    <a:pt x="6838" y="68200"/>
                    <a:pt x="6266" y="68200"/>
                    <a:pt x="5838" y="67895"/>
                  </a:cubicBezTo>
                  <a:lnTo>
                    <a:pt x="5361" y="67895"/>
                  </a:lnTo>
                  <a:cubicBezTo>
                    <a:pt x="32317" y="97994"/>
                    <a:pt x="59463" y="129808"/>
                    <a:pt x="95277" y="147334"/>
                  </a:cubicBezTo>
                  <a:lnTo>
                    <a:pt x="106326" y="152287"/>
                  </a:lnTo>
                  <a:lnTo>
                    <a:pt x="105850" y="151620"/>
                  </a:lnTo>
                  <a:cubicBezTo>
                    <a:pt x="105402" y="150906"/>
                    <a:pt x="105622" y="149972"/>
                    <a:pt x="106326" y="149525"/>
                  </a:cubicBezTo>
                  <a:cubicBezTo>
                    <a:pt x="107184" y="149525"/>
                    <a:pt x="108041" y="150287"/>
                    <a:pt x="108422" y="151144"/>
                  </a:cubicBezTo>
                  <a:lnTo>
                    <a:pt x="109565" y="153620"/>
                  </a:lnTo>
                  <a:lnTo>
                    <a:pt x="112994" y="155144"/>
                  </a:lnTo>
                  <a:cubicBezTo>
                    <a:pt x="113041" y="154763"/>
                    <a:pt x="113041" y="154382"/>
                    <a:pt x="112994" y="154001"/>
                  </a:cubicBezTo>
                  <a:cubicBezTo>
                    <a:pt x="112346" y="152868"/>
                    <a:pt x="111384" y="151944"/>
                    <a:pt x="110232" y="15133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79" name="Freeform: Shape 678">
              <a:extLst>
                <a:ext uri="{FF2B5EF4-FFF2-40B4-BE49-F238E27FC236}">
                  <a16:creationId xmlns:a16="http://schemas.microsoft.com/office/drawing/2014/main" xmlns="" id="{93C72012-E544-2FD6-99DB-F48FE4E5F51F}"/>
                </a:ext>
              </a:extLst>
            </p:cNvPr>
            <p:cNvSpPr/>
            <p:nvPr/>
          </p:nvSpPr>
          <p:spPr>
            <a:xfrm>
              <a:off x="6466962" y="4905089"/>
              <a:ext cx="2988" cy="4381"/>
            </a:xfrm>
            <a:custGeom>
              <a:avLst/>
              <a:gdLst>
                <a:gd name="connsiteX0" fmla="*/ 3 w 2988"/>
                <a:gd name="connsiteY0" fmla="*/ -399 h 4381"/>
                <a:gd name="connsiteX1" fmla="*/ 3 w 2988"/>
                <a:gd name="connsiteY1" fmla="*/ 77 h 4381"/>
                <a:gd name="connsiteX2" fmla="*/ 3 w 2988"/>
                <a:gd name="connsiteY2" fmla="*/ 2458 h 4381"/>
                <a:gd name="connsiteX3" fmla="*/ 1623 w 2988"/>
                <a:gd name="connsiteY3" fmla="*/ 3983 h 4381"/>
                <a:gd name="connsiteX4" fmla="*/ 2956 w 2988"/>
                <a:gd name="connsiteY4" fmla="*/ 3221 h 4381"/>
                <a:gd name="connsiteX5" fmla="*/ 2290 w 2988"/>
                <a:gd name="connsiteY5" fmla="*/ 2363 h 4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8" h="4381">
                  <a:moveTo>
                    <a:pt x="3" y="-399"/>
                  </a:moveTo>
                  <a:lnTo>
                    <a:pt x="3" y="77"/>
                  </a:lnTo>
                  <a:cubicBezTo>
                    <a:pt x="-44" y="868"/>
                    <a:pt x="-44" y="1668"/>
                    <a:pt x="3" y="2458"/>
                  </a:cubicBezTo>
                  <a:cubicBezTo>
                    <a:pt x="156" y="3258"/>
                    <a:pt x="813" y="3877"/>
                    <a:pt x="1623" y="3983"/>
                  </a:cubicBezTo>
                  <a:cubicBezTo>
                    <a:pt x="2147" y="3897"/>
                    <a:pt x="2623" y="3630"/>
                    <a:pt x="2956" y="3221"/>
                  </a:cubicBezTo>
                  <a:lnTo>
                    <a:pt x="2290" y="2363"/>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80" name="Freeform: Shape 679">
              <a:extLst>
                <a:ext uri="{FF2B5EF4-FFF2-40B4-BE49-F238E27FC236}">
                  <a16:creationId xmlns:a16="http://schemas.microsoft.com/office/drawing/2014/main" xmlns="" id="{424A9823-9D2D-B25B-92A3-CAEB9C485A9B}"/>
                </a:ext>
              </a:extLst>
            </p:cNvPr>
            <p:cNvSpPr/>
            <p:nvPr/>
          </p:nvSpPr>
          <p:spPr>
            <a:xfrm>
              <a:off x="6352793" y="4746119"/>
              <a:ext cx="161834" cy="163160"/>
            </a:xfrm>
            <a:custGeom>
              <a:avLst/>
              <a:gdLst>
                <a:gd name="connsiteX0" fmla="*/ 60547 w 161834"/>
                <a:gd name="connsiteY0" fmla="*/ 1980 h 163160"/>
                <a:gd name="connsiteX1" fmla="*/ 59975 w 161834"/>
                <a:gd name="connsiteY1" fmla="*/ 1313 h 163160"/>
                <a:gd name="connsiteX2" fmla="*/ 58451 w 161834"/>
                <a:gd name="connsiteY2" fmla="*/ -306 h 163160"/>
                <a:gd name="connsiteX3" fmla="*/ 57308 w 161834"/>
                <a:gd name="connsiteY3" fmla="*/ -306 h 163160"/>
                <a:gd name="connsiteX4" fmla="*/ 57308 w 161834"/>
                <a:gd name="connsiteY4" fmla="*/ 2456 h 163160"/>
                <a:gd name="connsiteX5" fmla="*/ 59689 w 161834"/>
                <a:gd name="connsiteY5" fmla="*/ 5028 h 163160"/>
                <a:gd name="connsiteX6" fmla="*/ 61023 w 161834"/>
                <a:gd name="connsiteY6" fmla="*/ 6075 h 163160"/>
                <a:gd name="connsiteX7" fmla="*/ 61785 w 161834"/>
                <a:gd name="connsiteY7" fmla="*/ 8171 h 163160"/>
                <a:gd name="connsiteX8" fmla="*/ 61785 w 161834"/>
                <a:gd name="connsiteY8" fmla="*/ 8171 h 163160"/>
                <a:gd name="connsiteX9" fmla="*/ 59118 w 161834"/>
                <a:gd name="connsiteY9" fmla="*/ 7600 h 163160"/>
                <a:gd name="connsiteX10" fmla="*/ 57403 w 161834"/>
                <a:gd name="connsiteY10" fmla="*/ 5409 h 163160"/>
                <a:gd name="connsiteX11" fmla="*/ 55118 w 161834"/>
                <a:gd name="connsiteY11" fmla="*/ 4266 h 163160"/>
                <a:gd name="connsiteX12" fmla="*/ 55118 w 161834"/>
                <a:gd name="connsiteY12" fmla="*/ 6266 h 163160"/>
                <a:gd name="connsiteX13" fmla="*/ 56546 w 161834"/>
                <a:gd name="connsiteY13" fmla="*/ 8076 h 163160"/>
                <a:gd name="connsiteX14" fmla="*/ 56546 w 161834"/>
                <a:gd name="connsiteY14" fmla="*/ 10076 h 163160"/>
                <a:gd name="connsiteX15" fmla="*/ 54355 w 161834"/>
                <a:gd name="connsiteY15" fmla="*/ 8457 h 163160"/>
                <a:gd name="connsiteX16" fmla="*/ 52927 w 161834"/>
                <a:gd name="connsiteY16" fmla="*/ 5409 h 163160"/>
                <a:gd name="connsiteX17" fmla="*/ 51879 w 161834"/>
                <a:gd name="connsiteY17" fmla="*/ 3885 h 163160"/>
                <a:gd name="connsiteX18" fmla="*/ 50260 w 161834"/>
                <a:gd name="connsiteY18" fmla="*/ 3885 h 163160"/>
                <a:gd name="connsiteX19" fmla="*/ 50260 w 161834"/>
                <a:gd name="connsiteY19" fmla="*/ 5790 h 163160"/>
                <a:gd name="connsiteX20" fmla="*/ 51593 w 161834"/>
                <a:gd name="connsiteY20" fmla="*/ 8361 h 163160"/>
                <a:gd name="connsiteX21" fmla="*/ 52546 w 161834"/>
                <a:gd name="connsiteY21" fmla="*/ 11505 h 163160"/>
                <a:gd name="connsiteX22" fmla="*/ 50393 w 161834"/>
                <a:gd name="connsiteY22" fmla="*/ 11543 h 163160"/>
                <a:gd name="connsiteX23" fmla="*/ 50355 w 161834"/>
                <a:gd name="connsiteY23" fmla="*/ 11505 h 163160"/>
                <a:gd name="connsiteX24" fmla="*/ 49307 w 161834"/>
                <a:gd name="connsiteY24" fmla="*/ 9314 h 163160"/>
                <a:gd name="connsiteX25" fmla="*/ 47878 w 161834"/>
                <a:gd name="connsiteY25" fmla="*/ 6266 h 163160"/>
                <a:gd name="connsiteX26" fmla="*/ 45707 w 161834"/>
                <a:gd name="connsiteY26" fmla="*/ 7342 h 163160"/>
                <a:gd name="connsiteX27" fmla="*/ 45688 w 161834"/>
                <a:gd name="connsiteY27" fmla="*/ 7409 h 163160"/>
                <a:gd name="connsiteX28" fmla="*/ 45688 w 161834"/>
                <a:gd name="connsiteY28" fmla="*/ 10076 h 163160"/>
                <a:gd name="connsiteX29" fmla="*/ 46926 w 161834"/>
                <a:gd name="connsiteY29" fmla="*/ 12552 h 163160"/>
                <a:gd name="connsiteX30" fmla="*/ 46926 w 161834"/>
                <a:gd name="connsiteY30" fmla="*/ 13981 h 163160"/>
                <a:gd name="connsiteX31" fmla="*/ 43973 w 161834"/>
                <a:gd name="connsiteY31" fmla="*/ 10171 h 163160"/>
                <a:gd name="connsiteX32" fmla="*/ 43973 w 161834"/>
                <a:gd name="connsiteY32" fmla="*/ 8361 h 163160"/>
                <a:gd name="connsiteX33" fmla="*/ 42449 w 161834"/>
                <a:gd name="connsiteY33" fmla="*/ 8361 h 163160"/>
                <a:gd name="connsiteX34" fmla="*/ 42926 w 161834"/>
                <a:gd name="connsiteY34" fmla="*/ 12076 h 163160"/>
                <a:gd name="connsiteX35" fmla="*/ 44354 w 161834"/>
                <a:gd name="connsiteY35" fmla="*/ 14934 h 163160"/>
                <a:gd name="connsiteX36" fmla="*/ 40354 w 161834"/>
                <a:gd name="connsiteY36" fmla="*/ 8933 h 163160"/>
                <a:gd name="connsiteX37" fmla="*/ 40354 w 161834"/>
                <a:gd name="connsiteY37" fmla="*/ 6647 h 163160"/>
                <a:gd name="connsiteX38" fmla="*/ 38735 w 161834"/>
                <a:gd name="connsiteY38" fmla="*/ 5219 h 163160"/>
                <a:gd name="connsiteX39" fmla="*/ 37211 w 161834"/>
                <a:gd name="connsiteY39" fmla="*/ 6075 h 163160"/>
                <a:gd name="connsiteX40" fmla="*/ 37211 w 161834"/>
                <a:gd name="connsiteY40" fmla="*/ 10933 h 163160"/>
                <a:gd name="connsiteX41" fmla="*/ 40354 w 161834"/>
                <a:gd name="connsiteY41" fmla="*/ 15029 h 163160"/>
                <a:gd name="connsiteX42" fmla="*/ 40830 w 161834"/>
                <a:gd name="connsiteY42" fmla="*/ 16839 h 163160"/>
                <a:gd name="connsiteX43" fmla="*/ 38735 w 161834"/>
                <a:gd name="connsiteY43" fmla="*/ 16839 h 163160"/>
                <a:gd name="connsiteX44" fmla="*/ 37211 w 161834"/>
                <a:gd name="connsiteY44" fmla="*/ 14838 h 163160"/>
                <a:gd name="connsiteX45" fmla="*/ 35210 w 161834"/>
                <a:gd name="connsiteY45" fmla="*/ 13410 h 163160"/>
                <a:gd name="connsiteX46" fmla="*/ 33781 w 161834"/>
                <a:gd name="connsiteY46" fmla="*/ 15600 h 163160"/>
                <a:gd name="connsiteX47" fmla="*/ 35210 w 161834"/>
                <a:gd name="connsiteY47" fmla="*/ 18172 h 163160"/>
                <a:gd name="connsiteX48" fmla="*/ 36163 w 161834"/>
                <a:gd name="connsiteY48" fmla="*/ 19506 h 163160"/>
                <a:gd name="connsiteX49" fmla="*/ 31305 w 161834"/>
                <a:gd name="connsiteY49" fmla="*/ 15791 h 163160"/>
                <a:gd name="connsiteX50" fmla="*/ 30353 w 161834"/>
                <a:gd name="connsiteY50" fmla="*/ 14362 h 163160"/>
                <a:gd name="connsiteX51" fmla="*/ 28828 w 161834"/>
                <a:gd name="connsiteY51" fmla="*/ 14362 h 163160"/>
                <a:gd name="connsiteX52" fmla="*/ 28257 w 161834"/>
                <a:gd name="connsiteY52" fmla="*/ 14838 h 163160"/>
                <a:gd name="connsiteX53" fmla="*/ 29114 w 161834"/>
                <a:gd name="connsiteY53" fmla="*/ 18649 h 163160"/>
                <a:gd name="connsiteX54" fmla="*/ 32353 w 161834"/>
                <a:gd name="connsiteY54" fmla="*/ 21220 h 163160"/>
                <a:gd name="connsiteX55" fmla="*/ 32353 w 161834"/>
                <a:gd name="connsiteY55" fmla="*/ 22649 h 163160"/>
                <a:gd name="connsiteX56" fmla="*/ 31686 w 161834"/>
                <a:gd name="connsiteY56" fmla="*/ 22649 h 163160"/>
                <a:gd name="connsiteX57" fmla="*/ 26543 w 161834"/>
                <a:gd name="connsiteY57" fmla="*/ 19220 h 163160"/>
                <a:gd name="connsiteX58" fmla="*/ 22828 w 161834"/>
                <a:gd name="connsiteY58" fmla="*/ 19220 h 163160"/>
                <a:gd name="connsiteX59" fmla="*/ 21494 w 161834"/>
                <a:gd name="connsiteY59" fmla="*/ 20839 h 163160"/>
                <a:gd name="connsiteX60" fmla="*/ 22352 w 161834"/>
                <a:gd name="connsiteY60" fmla="*/ 21411 h 163160"/>
                <a:gd name="connsiteX61" fmla="*/ 26828 w 161834"/>
                <a:gd name="connsiteY61" fmla="*/ 22553 h 163160"/>
                <a:gd name="connsiteX62" fmla="*/ 30638 w 161834"/>
                <a:gd name="connsiteY62" fmla="*/ 25221 h 163160"/>
                <a:gd name="connsiteX63" fmla="*/ 28828 w 161834"/>
                <a:gd name="connsiteY63" fmla="*/ 25792 h 163160"/>
                <a:gd name="connsiteX64" fmla="*/ 26828 w 161834"/>
                <a:gd name="connsiteY64" fmla="*/ 24745 h 163160"/>
                <a:gd name="connsiteX65" fmla="*/ 26352 w 161834"/>
                <a:gd name="connsiteY65" fmla="*/ 24745 h 163160"/>
                <a:gd name="connsiteX66" fmla="*/ 26352 w 161834"/>
                <a:gd name="connsiteY66" fmla="*/ 26459 h 163160"/>
                <a:gd name="connsiteX67" fmla="*/ 27114 w 161834"/>
                <a:gd name="connsiteY67" fmla="*/ 28269 h 163160"/>
                <a:gd name="connsiteX68" fmla="*/ 22732 w 161834"/>
                <a:gd name="connsiteY68" fmla="*/ 25411 h 163160"/>
                <a:gd name="connsiteX69" fmla="*/ 15398 w 161834"/>
                <a:gd name="connsiteY69" fmla="*/ 24078 h 163160"/>
                <a:gd name="connsiteX70" fmla="*/ 14503 w 161834"/>
                <a:gd name="connsiteY70" fmla="*/ 26040 h 163160"/>
                <a:gd name="connsiteX71" fmla="*/ 15398 w 161834"/>
                <a:gd name="connsiteY71" fmla="*/ 26935 h 163160"/>
                <a:gd name="connsiteX72" fmla="*/ 17684 w 161834"/>
                <a:gd name="connsiteY72" fmla="*/ 28174 h 163160"/>
                <a:gd name="connsiteX73" fmla="*/ 20923 w 161834"/>
                <a:gd name="connsiteY73" fmla="*/ 30079 h 163160"/>
                <a:gd name="connsiteX74" fmla="*/ 22256 w 161834"/>
                <a:gd name="connsiteY74" fmla="*/ 33127 h 163160"/>
                <a:gd name="connsiteX75" fmla="*/ 19303 w 161834"/>
                <a:gd name="connsiteY75" fmla="*/ 33127 h 163160"/>
                <a:gd name="connsiteX76" fmla="*/ 16446 w 161834"/>
                <a:gd name="connsiteY76" fmla="*/ 31602 h 163160"/>
                <a:gd name="connsiteX77" fmla="*/ 14446 w 161834"/>
                <a:gd name="connsiteY77" fmla="*/ 33317 h 163160"/>
                <a:gd name="connsiteX78" fmla="*/ 15303 w 161834"/>
                <a:gd name="connsiteY78" fmla="*/ 34270 h 163160"/>
                <a:gd name="connsiteX79" fmla="*/ 17875 w 161834"/>
                <a:gd name="connsiteY79" fmla="*/ 35222 h 163160"/>
                <a:gd name="connsiteX80" fmla="*/ 19970 w 161834"/>
                <a:gd name="connsiteY80" fmla="*/ 36936 h 163160"/>
                <a:gd name="connsiteX81" fmla="*/ 19208 w 161834"/>
                <a:gd name="connsiteY81" fmla="*/ 38651 h 163160"/>
                <a:gd name="connsiteX82" fmla="*/ 17018 w 161834"/>
                <a:gd name="connsiteY82" fmla="*/ 38079 h 163160"/>
                <a:gd name="connsiteX83" fmla="*/ 12160 w 161834"/>
                <a:gd name="connsiteY83" fmla="*/ 34841 h 163160"/>
                <a:gd name="connsiteX84" fmla="*/ 9683 w 161834"/>
                <a:gd name="connsiteY84" fmla="*/ 33412 h 163160"/>
                <a:gd name="connsiteX85" fmla="*/ 6921 w 161834"/>
                <a:gd name="connsiteY85" fmla="*/ 33412 h 163160"/>
                <a:gd name="connsiteX86" fmla="*/ 5683 w 161834"/>
                <a:gd name="connsiteY86" fmla="*/ 34555 h 163160"/>
                <a:gd name="connsiteX87" fmla="*/ 6159 w 161834"/>
                <a:gd name="connsiteY87" fmla="*/ 36079 h 163160"/>
                <a:gd name="connsiteX88" fmla="*/ 7588 w 161834"/>
                <a:gd name="connsiteY88" fmla="*/ 36079 h 163160"/>
                <a:gd name="connsiteX89" fmla="*/ 11588 w 161834"/>
                <a:gd name="connsiteY89" fmla="*/ 37794 h 163160"/>
                <a:gd name="connsiteX90" fmla="*/ 12350 w 161834"/>
                <a:gd name="connsiteY90" fmla="*/ 39222 h 163160"/>
                <a:gd name="connsiteX91" fmla="*/ 11493 w 161834"/>
                <a:gd name="connsiteY91" fmla="*/ 39794 h 163160"/>
                <a:gd name="connsiteX92" fmla="*/ 8921 w 161834"/>
                <a:gd name="connsiteY92" fmla="*/ 39127 h 163160"/>
                <a:gd name="connsiteX93" fmla="*/ 6350 w 161834"/>
                <a:gd name="connsiteY93" fmla="*/ 38079 h 163160"/>
                <a:gd name="connsiteX94" fmla="*/ 4349 w 161834"/>
                <a:gd name="connsiteY94" fmla="*/ 39413 h 163160"/>
                <a:gd name="connsiteX95" fmla="*/ 5492 w 161834"/>
                <a:gd name="connsiteY95" fmla="*/ 41127 h 163160"/>
                <a:gd name="connsiteX96" fmla="*/ 7493 w 161834"/>
                <a:gd name="connsiteY96" fmla="*/ 41603 h 163160"/>
                <a:gd name="connsiteX97" fmla="*/ 13970 w 161834"/>
                <a:gd name="connsiteY97" fmla="*/ 43890 h 163160"/>
                <a:gd name="connsiteX98" fmla="*/ 15112 w 161834"/>
                <a:gd name="connsiteY98" fmla="*/ 45604 h 163160"/>
                <a:gd name="connsiteX99" fmla="*/ 13970 w 161834"/>
                <a:gd name="connsiteY99" fmla="*/ 46176 h 163160"/>
                <a:gd name="connsiteX100" fmla="*/ 12636 w 161834"/>
                <a:gd name="connsiteY100" fmla="*/ 45700 h 163160"/>
                <a:gd name="connsiteX101" fmla="*/ 10350 w 161834"/>
                <a:gd name="connsiteY101" fmla="*/ 44747 h 163160"/>
                <a:gd name="connsiteX102" fmla="*/ 7588 w 161834"/>
                <a:gd name="connsiteY102" fmla="*/ 44747 h 163160"/>
                <a:gd name="connsiteX103" fmla="*/ 6454 w 161834"/>
                <a:gd name="connsiteY103" fmla="*/ 46576 h 163160"/>
                <a:gd name="connsiteX104" fmla="*/ 6540 w 161834"/>
                <a:gd name="connsiteY104" fmla="*/ 46843 h 163160"/>
                <a:gd name="connsiteX105" fmla="*/ 8731 w 161834"/>
                <a:gd name="connsiteY105" fmla="*/ 47890 h 163160"/>
                <a:gd name="connsiteX106" fmla="*/ 10731 w 161834"/>
                <a:gd name="connsiteY106" fmla="*/ 48652 h 163160"/>
                <a:gd name="connsiteX107" fmla="*/ 11588 w 161834"/>
                <a:gd name="connsiteY107" fmla="*/ 49414 h 163160"/>
                <a:gd name="connsiteX108" fmla="*/ 11588 w 161834"/>
                <a:gd name="connsiteY108" fmla="*/ 49986 h 163160"/>
                <a:gd name="connsiteX109" fmla="*/ 9207 w 161834"/>
                <a:gd name="connsiteY109" fmla="*/ 51319 h 163160"/>
                <a:gd name="connsiteX110" fmla="*/ 6540 w 161834"/>
                <a:gd name="connsiteY110" fmla="*/ 49700 h 163160"/>
                <a:gd name="connsiteX111" fmla="*/ 3968 w 161834"/>
                <a:gd name="connsiteY111" fmla="*/ 47986 h 163160"/>
                <a:gd name="connsiteX112" fmla="*/ 3111 w 161834"/>
                <a:gd name="connsiteY112" fmla="*/ 47986 h 163160"/>
                <a:gd name="connsiteX113" fmla="*/ 2159 w 161834"/>
                <a:gd name="connsiteY113" fmla="*/ 49224 h 163160"/>
                <a:gd name="connsiteX114" fmla="*/ 2159 w 161834"/>
                <a:gd name="connsiteY114" fmla="*/ 50367 h 163160"/>
                <a:gd name="connsiteX115" fmla="*/ 4921 w 161834"/>
                <a:gd name="connsiteY115" fmla="*/ 52844 h 163160"/>
                <a:gd name="connsiteX116" fmla="*/ 8731 w 161834"/>
                <a:gd name="connsiteY116" fmla="*/ 53796 h 163160"/>
                <a:gd name="connsiteX117" fmla="*/ 10064 w 161834"/>
                <a:gd name="connsiteY117" fmla="*/ 55320 h 163160"/>
                <a:gd name="connsiteX118" fmla="*/ 8740 w 161834"/>
                <a:gd name="connsiteY118" fmla="*/ 56463 h 163160"/>
                <a:gd name="connsiteX119" fmla="*/ 8731 w 161834"/>
                <a:gd name="connsiteY119" fmla="*/ 56463 h 163160"/>
                <a:gd name="connsiteX120" fmla="*/ 6730 w 161834"/>
                <a:gd name="connsiteY120" fmla="*/ 55891 h 163160"/>
                <a:gd name="connsiteX121" fmla="*/ 5492 w 161834"/>
                <a:gd name="connsiteY121" fmla="*/ 55225 h 163160"/>
                <a:gd name="connsiteX122" fmla="*/ 4159 w 161834"/>
                <a:gd name="connsiteY122" fmla="*/ 55225 h 163160"/>
                <a:gd name="connsiteX123" fmla="*/ 4159 w 161834"/>
                <a:gd name="connsiteY123" fmla="*/ 57511 h 163160"/>
                <a:gd name="connsiteX124" fmla="*/ 6445 w 161834"/>
                <a:gd name="connsiteY124" fmla="*/ 58939 h 163160"/>
                <a:gd name="connsiteX125" fmla="*/ 6445 w 161834"/>
                <a:gd name="connsiteY125" fmla="*/ 60177 h 163160"/>
                <a:gd name="connsiteX126" fmla="*/ 5111 w 161834"/>
                <a:gd name="connsiteY126" fmla="*/ 60749 h 163160"/>
                <a:gd name="connsiteX127" fmla="*/ 3873 w 161834"/>
                <a:gd name="connsiteY127" fmla="*/ 60273 h 163160"/>
                <a:gd name="connsiteX128" fmla="*/ 730 w 161834"/>
                <a:gd name="connsiteY128" fmla="*/ 59034 h 163160"/>
                <a:gd name="connsiteX129" fmla="*/ -32 w 161834"/>
                <a:gd name="connsiteY129" fmla="*/ 59034 h 163160"/>
                <a:gd name="connsiteX130" fmla="*/ 113506 w 161834"/>
                <a:gd name="connsiteY130" fmla="*/ 156094 h 163160"/>
                <a:gd name="connsiteX131" fmla="*/ 112363 w 161834"/>
                <a:gd name="connsiteY131" fmla="*/ 153427 h 163160"/>
                <a:gd name="connsiteX132" fmla="*/ 115982 w 161834"/>
                <a:gd name="connsiteY132" fmla="*/ 159142 h 163160"/>
                <a:gd name="connsiteX133" fmla="*/ 118363 w 161834"/>
                <a:gd name="connsiteY133" fmla="*/ 161904 h 163160"/>
                <a:gd name="connsiteX134" fmla="*/ 119030 w 161834"/>
                <a:gd name="connsiteY134" fmla="*/ 162762 h 163160"/>
                <a:gd name="connsiteX135" fmla="*/ 119030 w 161834"/>
                <a:gd name="connsiteY135" fmla="*/ 162762 h 163160"/>
                <a:gd name="connsiteX136" fmla="*/ 119792 w 161834"/>
                <a:gd name="connsiteY136" fmla="*/ 157713 h 163160"/>
                <a:gd name="connsiteX137" fmla="*/ 116839 w 161834"/>
                <a:gd name="connsiteY137" fmla="*/ 153427 h 163160"/>
                <a:gd name="connsiteX138" fmla="*/ 116839 w 161834"/>
                <a:gd name="connsiteY138" fmla="*/ 151618 h 163160"/>
                <a:gd name="connsiteX139" fmla="*/ 119030 w 161834"/>
                <a:gd name="connsiteY139" fmla="*/ 151618 h 163160"/>
                <a:gd name="connsiteX140" fmla="*/ 120459 w 161834"/>
                <a:gd name="connsiteY140" fmla="*/ 153713 h 163160"/>
                <a:gd name="connsiteX141" fmla="*/ 122364 w 161834"/>
                <a:gd name="connsiteY141" fmla="*/ 155047 h 163160"/>
                <a:gd name="connsiteX142" fmla="*/ 124078 w 161834"/>
                <a:gd name="connsiteY142" fmla="*/ 152856 h 163160"/>
                <a:gd name="connsiteX143" fmla="*/ 122840 w 161834"/>
                <a:gd name="connsiteY143" fmla="*/ 150189 h 163160"/>
                <a:gd name="connsiteX144" fmla="*/ 121888 w 161834"/>
                <a:gd name="connsiteY144" fmla="*/ 148760 h 163160"/>
                <a:gd name="connsiteX145" fmla="*/ 126745 w 161834"/>
                <a:gd name="connsiteY145" fmla="*/ 152665 h 163160"/>
                <a:gd name="connsiteX146" fmla="*/ 127603 w 161834"/>
                <a:gd name="connsiteY146" fmla="*/ 154094 h 163160"/>
                <a:gd name="connsiteX147" fmla="*/ 129127 w 161834"/>
                <a:gd name="connsiteY147" fmla="*/ 154094 h 163160"/>
                <a:gd name="connsiteX148" fmla="*/ 129794 w 161834"/>
                <a:gd name="connsiteY148" fmla="*/ 153522 h 163160"/>
                <a:gd name="connsiteX149" fmla="*/ 129222 w 161834"/>
                <a:gd name="connsiteY149" fmla="*/ 149713 h 163160"/>
                <a:gd name="connsiteX150" fmla="*/ 125984 w 161834"/>
                <a:gd name="connsiteY150" fmla="*/ 147045 h 163160"/>
                <a:gd name="connsiteX151" fmla="*/ 125984 w 161834"/>
                <a:gd name="connsiteY151" fmla="*/ 145617 h 163160"/>
                <a:gd name="connsiteX152" fmla="*/ 126650 w 161834"/>
                <a:gd name="connsiteY152" fmla="*/ 145617 h 163160"/>
                <a:gd name="connsiteX153" fmla="*/ 131794 w 161834"/>
                <a:gd name="connsiteY153" fmla="*/ 149141 h 163160"/>
                <a:gd name="connsiteX154" fmla="*/ 135699 w 161834"/>
                <a:gd name="connsiteY154" fmla="*/ 149141 h 163160"/>
                <a:gd name="connsiteX155" fmla="*/ 137318 w 161834"/>
                <a:gd name="connsiteY155" fmla="*/ 147522 h 163160"/>
                <a:gd name="connsiteX156" fmla="*/ 136461 w 161834"/>
                <a:gd name="connsiteY156" fmla="*/ 146855 h 163160"/>
                <a:gd name="connsiteX157" fmla="*/ 131794 w 161834"/>
                <a:gd name="connsiteY157" fmla="*/ 145807 h 163160"/>
                <a:gd name="connsiteX158" fmla="*/ 127984 w 161834"/>
                <a:gd name="connsiteY158" fmla="*/ 143140 h 163160"/>
                <a:gd name="connsiteX159" fmla="*/ 129889 w 161834"/>
                <a:gd name="connsiteY159" fmla="*/ 142569 h 163160"/>
                <a:gd name="connsiteX160" fmla="*/ 131889 w 161834"/>
                <a:gd name="connsiteY160" fmla="*/ 143616 h 163160"/>
                <a:gd name="connsiteX161" fmla="*/ 132461 w 161834"/>
                <a:gd name="connsiteY161" fmla="*/ 143616 h 163160"/>
                <a:gd name="connsiteX162" fmla="*/ 132461 w 161834"/>
                <a:gd name="connsiteY162" fmla="*/ 141902 h 163160"/>
                <a:gd name="connsiteX163" fmla="*/ 131698 w 161834"/>
                <a:gd name="connsiteY163" fmla="*/ 140092 h 163160"/>
                <a:gd name="connsiteX164" fmla="*/ 136175 w 161834"/>
                <a:gd name="connsiteY164" fmla="*/ 142854 h 163160"/>
                <a:gd name="connsiteX165" fmla="*/ 143795 w 161834"/>
                <a:gd name="connsiteY165" fmla="*/ 143997 h 163160"/>
                <a:gd name="connsiteX166" fmla="*/ 144748 w 161834"/>
                <a:gd name="connsiteY166" fmla="*/ 143426 h 163160"/>
                <a:gd name="connsiteX167" fmla="*/ 144748 w 161834"/>
                <a:gd name="connsiteY167" fmla="*/ 140950 h 163160"/>
                <a:gd name="connsiteX168" fmla="*/ 142367 w 161834"/>
                <a:gd name="connsiteY168" fmla="*/ 139807 h 163160"/>
                <a:gd name="connsiteX169" fmla="*/ 139128 w 161834"/>
                <a:gd name="connsiteY169" fmla="*/ 137902 h 163160"/>
                <a:gd name="connsiteX170" fmla="*/ 137890 w 161834"/>
                <a:gd name="connsiteY170" fmla="*/ 134758 h 163160"/>
                <a:gd name="connsiteX171" fmla="*/ 140938 w 161834"/>
                <a:gd name="connsiteY171" fmla="*/ 134282 h 163160"/>
                <a:gd name="connsiteX172" fmla="*/ 143890 w 161834"/>
                <a:gd name="connsiteY172" fmla="*/ 135806 h 163160"/>
                <a:gd name="connsiteX173" fmla="*/ 146081 w 161834"/>
                <a:gd name="connsiteY173" fmla="*/ 133901 h 163160"/>
                <a:gd name="connsiteX174" fmla="*/ 145224 w 161834"/>
                <a:gd name="connsiteY174" fmla="*/ 132949 h 163160"/>
                <a:gd name="connsiteX175" fmla="*/ 142557 w 161834"/>
                <a:gd name="connsiteY175" fmla="*/ 132091 h 163160"/>
                <a:gd name="connsiteX176" fmla="*/ 140461 w 161834"/>
                <a:gd name="connsiteY176" fmla="*/ 130377 h 163160"/>
                <a:gd name="connsiteX177" fmla="*/ 141223 w 161834"/>
                <a:gd name="connsiteY177" fmla="*/ 128567 h 163160"/>
                <a:gd name="connsiteX178" fmla="*/ 143510 w 161834"/>
                <a:gd name="connsiteY178" fmla="*/ 129044 h 163160"/>
                <a:gd name="connsiteX179" fmla="*/ 148462 w 161834"/>
                <a:gd name="connsiteY179" fmla="*/ 132186 h 163160"/>
                <a:gd name="connsiteX180" fmla="*/ 150939 w 161834"/>
                <a:gd name="connsiteY180" fmla="*/ 133520 h 163160"/>
                <a:gd name="connsiteX181" fmla="*/ 153796 w 161834"/>
                <a:gd name="connsiteY181" fmla="*/ 133520 h 163160"/>
                <a:gd name="connsiteX182" fmla="*/ 154939 w 161834"/>
                <a:gd name="connsiteY182" fmla="*/ 132282 h 163160"/>
                <a:gd name="connsiteX183" fmla="*/ 154939 w 161834"/>
                <a:gd name="connsiteY183" fmla="*/ 130663 h 163160"/>
                <a:gd name="connsiteX184" fmla="*/ 153511 w 161834"/>
                <a:gd name="connsiteY184" fmla="*/ 130663 h 163160"/>
                <a:gd name="connsiteX185" fmla="*/ 149415 w 161834"/>
                <a:gd name="connsiteY185" fmla="*/ 129044 h 163160"/>
                <a:gd name="connsiteX186" fmla="*/ 148653 w 161834"/>
                <a:gd name="connsiteY186" fmla="*/ 127519 h 163160"/>
                <a:gd name="connsiteX187" fmla="*/ 149510 w 161834"/>
                <a:gd name="connsiteY187" fmla="*/ 126852 h 163160"/>
                <a:gd name="connsiteX188" fmla="*/ 152177 w 161834"/>
                <a:gd name="connsiteY188" fmla="*/ 127424 h 163160"/>
                <a:gd name="connsiteX189" fmla="*/ 154749 w 161834"/>
                <a:gd name="connsiteY189" fmla="*/ 128377 h 163160"/>
                <a:gd name="connsiteX190" fmla="*/ 156749 w 161834"/>
                <a:gd name="connsiteY190" fmla="*/ 126852 h 163160"/>
                <a:gd name="connsiteX191" fmla="*/ 155702 w 161834"/>
                <a:gd name="connsiteY191" fmla="*/ 125138 h 163160"/>
                <a:gd name="connsiteX192" fmla="*/ 153606 w 161834"/>
                <a:gd name="connsiteY192" fmla="*/ 125138 h 163160"/>
                <a:gd name="connsiteX193" fmla="*/ 147034 w 161834"/>
                <a:gd name="connsiteY193" fmla="*/ 123138 h 163160"/>
                <a:gd name="connsiteX194" fmla="*/ 145891 w 161834"/>
                <a:gd name="connsiteY194" fmla="*/ 121423 h 163160"/>
                <a:gd name="connsiteX195" fmla="*/ 147034 w 161834"/>
                <a:gd name="connsiteY195" fmla="*/ 120757 h 163160"/>
                <a:gd name="connsiteX196" fmla="*/ 148462 w 161834"/>
                <a:gd name="connsiteY196" fmla="*/ 120757 h 163160"/>
                <a:gd name="connsiteX197" fmla="*/ 150748 w 161834"/>
                <a:gd name="connsiteY197" fmla="*/ 121614 h 163160"/>
                <a:gd name="connsiteX198" fmla="*/ 153511 w 161834"/>
                <a:gd name="connsiteY198" fmla="*/ 121614 h 163160"/>
                <a:gd name="connsiteX199" fmla="*/ 154692 w 161834"/>
                <a:gd name="connsiteY199" fmla="*/ 119347 h 163160"/>
                <a:gd name="connsiteX200" fmla="*/ 154654 w 161834"/>
                <a:gd name="connsiteY200" fmla="*/ 119232 h 163160"/>
                <a:gd name="connsiteX201" fmla="*/ 152368 w 161834"/>
                <a:gd name="connsiteY201" fmla="*/ 118376 h 163160"/>
                <a:gd name="connsiteX202" fmla="*/ 150272 w 161834"/>
                <a:gd name="connsiteY202" fmla="*/ 117709 h 163160"/>
                <a:gd name="connsiteX203" fmla="*/ 149510 w 161834"/>
                <a:gd name="connsiteY203" fmla="*/ 116947 h 163160"/>
                <a:gd name="connsiteX204" fmla="*/ 149510 w 161834"/>
                <a:gd name="connsiteY204" fmla="*/ 116375 h 163160"/>
                <a:gd name="connsiteX205" fmla="*/ 151987 w 161834"/>
                <a:gd name="connsiteY205" fmla="*/ 114756 h 163160"/>
                <a:gd name="connsiteX206" fmla="*/ 154749 w 161834"/>
                <a:gd name="connsiteY206" fmla="*/ 116184 h 163160"/>
                <a:gd name="connsiteX207" fmla="*/ 157416 w 161834"/>
                <a:gd name="connsiteY207" fmla="*/ 117899 h 163160"/>
                <a:gd name="connsiteX208" fmla="*/ 155035 w 161834"/>
                <a:gd name="connsiteY208" fmla="*/ 117899 h 163160"/>
                <a:gd name="connsiteX209" fmla="*/ 155987 w 161834"/>
                <a:gd name="connsiteY209" fmla="*/ 116566 h 163160"/>
                <a:gd name="connsiteX210" fmla="*/ 155987 w 161834"/>
                <a:gd name="connsiteY210" fmla="*/ 115422 h 163160"/>
                <a:gd name="connsiteX211" fmla="*/ 153130 w 161834"/>
                <a:gd name="connsiteY211" fmla="*/ 112946 h 163160"/>
                <a:gd name="connsiteX212" fmla="*/ 149225 w 161834"/>
                <a:gd name="connsiteY212" fmla="*/ 112279 h 163160"/>
                <a:gd name="connsiteX213" fmla="*/ 147891 w 161834"/>
                <a:gd name="connsiteY213" fmla="*/ 110755 h 163160"/>
                <a:gd name="connsiteX214" fmla="*/ 149320 w 161834"/>
                <a:gd name="connsiteY214" fmla="*/ 109422 h 163160"/>
                <a:gd name="connsiteX215" fmla="*/ 151225 w 161834"/>
                <a:gd name="connsiteY215" fmla="*/ 109422 h 163160"/>
                <a:gd name="connsiteX216" fmla="*/ 152558 w 161834"/>
                <a:gd name="connsiteY216" fmla="*/ 109994 h 163160"/>
                <a:gd name="connsiteX217" fmla="*/ 153892 w 161834"/>
                <a:gd name="connsiteY217" fmla="*/ 109994 h 163160"/>
                <a:gd name="connsiteX218" fmla="*/ 153892 w 161834"/>
                <a:gd name="connsiteY218" fmla="*/ 107517 h 163160"/>
                <a:gd name="connsiteX219" fmla="*/ 151606 w 161834"/>
                <a:gd name="connsiteY219" fmla="*/ 106183 h 163160"/>
                <a:gd name="connsiteX220" fmla="*/ 151606 w 161834"/>
                <a:gd name="connsiteY220" fmla="*/ 104945 h 163160"/>
                <a:gd name="connsiteX221" fmla="*/ 152939 w 161834"/>
                <a:gd name="connsiteY221" fmla="*/ 104183 h 163160"/>
                <a:gd name="connsiteX222" fmla="*/ 154273 w 161834"/>
                <a:gd name="connsiteY222" fmla="*/ 104183 h 163160"/>
                <a:gd name="connsiteX223" fmla="*/ 157511 w 161834"/>
                <a:gd name="connsiteY223" fmla="*/ 105326 h 163160"/>
                <a:gd name="connsiteX224" fmla="*/ 160750 w 161834"/>
                <a:gd name="connsiteY224" fmla="*/ 104278 h 163160"/>
                <a:gd name="connsiteX225" fmla="*/ 161321 w 161834"/>
                <a:gd name="connsiteY225" fmla="*/ 102564 h 163160"/>
                <a:gd name="connsiteX226" fmla="*/ 160750 w 161834"/>
                <a:gd name="connsiteY226" fmla="*/ 101897 h 163160"/>
                <a:gd name="connsiteX227" fmla="*/ 156463 w 161834"/>
                <a:gd name="connsiteY227" fmla="*/ 100563 h 163160"/>
                <a:gd name="connsiteX228" fmla="*/ 154178 w 161834"/>
                <a:gd name="connsiteY228" fmla="*/ 100563 h 163160"/>
                <a:gd name="connsiteX229" fmla="*/ 153606 w 161834"/>
                <a:gd name="connsiteY229" fmla="*/ 99420 h 163160"/>
                <a:gd name="connsiteX230" fmla="*/ 154654 w 161834"/>
                <a:gd name="connsiteY230" fmla="*/ 98563 h 163160"/>
                <a:gd name="connsiteX231" fmla="*/ 155892 w 161834"/>
                <a:gd name="connsiteY231" fmla="*/ 97992 h 163160"/>
                <a:gd name="connsiteX232" fmla="*/ 155892 w 161834"/>
                <a:gd name="connsiteY232" fmla="*/ 96563 h 163160"/>
                <a:gd name="connsiteX233" fmla="*/ 155035 w 161834"/>
                <a:gd name="connsiteY233" fmla="*/ 95325 h 163160"/>
                <a:gd name="connsiteX234" fmla="*/ 154368 w 161834"/>
                <a:gd name="connsiteY234" fmla="*/ 94468 h 163160"/>
                <a:gd name="connsiteX235" fmla="*/ 154368 w 161834"/>
                <a:gd name="connsiteY235" fmla="*/ 92563 h 163160"/>
                <a:gd name="connsiteX236" fmla="*/ 155797 w 161834"/>
                <a:gd name="connsiteY236" fmla="*/ 92563 h 163160"/>
                <a:gd name="connsiteX237" fmla="*/ 156940 w 161834"/>
                <a:gd name="connsiteY237" fmla="*/ 93706 h 163160"/>
                <a:gd name="connsiteX238" fmla="*/ 157797 w 161834"/>
                <a:gd name="connsiteY238" fmla="*/ 94944 h 163160"/>
                <a:gd name="connsiteX239" fmla="*/ 157797 w 161834"/>
                <a:gd name="connsiteY239" fmla="*/ 94944 h 163160"/>
                <a:gd name="connsiteX240" fmla="*/ 159035 w 161834"/>
                <a:gd name="connsiteY240" fmla="*/ 94944 h 163160"/>
                <a:gd name="connsiteX241" fmla="*/ 159035 w 161834"/>
                <a:gd name="connsiteY241" fmla="*/ 92086 h 163160"/>
                <a:gd name="connsiteX242" fmla="*/ 156749 w 161834"/>
                <a:gd name="connsiteY242" fmla="*/ 89515 h 163160"/>
                <a:gd name="connsiteX243" fmla="*/ 155416 w 161834"/>
                <a:gd name="connsiteY243" fmla="*/ 88467 h 163160"/>
                <a:gd name="connsiteX244" fmla="*/ 154654 w 161834"/>
                <a:gd name="connsiteY244" fmla="*/ 86181 h 163160"/>
                <a:gd name="connsiteX245" fmla="*/ 154654 w 161834"/>
                <a:gd name="connsiteY245" fmla="*/ 86181 h 163160"/>
                <a:gd name="connsiteX246" fmla="*/ 157416 w 161834"/>
                <a:gd name="connsiteY246" fmla="*/ 86752 h 163160"/>
                <a:gd name="connsiteX247" fmla="*/ 159130 w 161834"/>
                <a:gd name="connsiteY247" fmla="*/ 88943 h 163160"/>
                <a:gd name="connsiteX248" fmla="*/ 161417 w 161834"/>
                <a:gd name="connsiteY248" fmla="*/ 90086 h 163160"/>
                <a:gd name="connsiteX249" fmla="*/ 161417 w 161834"/>
                <a:gd name="connsiteY249" fmla="*/ 87991 h 163160"/>
                <a:gd name="connsiteX250" fmla="*/ 160464 w 161834"/>
                <a:gd name="connsiteY250" fmla="*/ 86752 h 163160"/>
                <a:gd name="connsiteX251" fmla="*/ 149415 w 161834"/>
                <a:gd name="connsiteY251" fmla="*/ 81799 h 163160"/>
                <a:gd name="connsiteX252" fmla="*/ 60547 w 161834"/>
                <a:gd name="connsiteY252" fmla="*/ 1980 h 16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161834" h="163160">
                  <a:moveTo>
                    <a:pt x="60547" y="1980"/>
                  </a:moveTo>
                  <a:lnTo>
                    <a:pt x="59975" y="1313"/>
                  </a:lnTo>
                  <a:lnTo>
                    <a:pt x="58451" y="-306"/>
                  </a:lnTo>
                  <a:cubicBezTo>
                    <a:pt x="58080" y="-430"/>
                    <a:pt x="57680" y="-430"/>
                    <a:pt x="57308" y="-306"/>
                  </a:cubicBezTo>
                  <a:cubicBezTo>
                    <a:pt x="56356" y="265"/>
                    <a:pt x="56737" y="1313"/>
                    <a:pt x="57308" y="2456"/>
                  </a:cubicBezTo>
                  <a:cubicBezTo>
                    <a:pt x="57775" y="3570"/>
                    <a:pt x="58623" y="4476"/>
                    <a:pt x="59689" y="5028"/>
                  </a:cubicBezTo>
                  <a:cubicBezTo>
                    <a:pt x="60166" y="5028"/>
                    <a:pt x="60737" y="5028"/>
                    <a:pt x="61023" y="6075"/>
                  </a:cubicBezTo>
                  <a:cubicBezTo>
                    <a:pt x="61309" y="7123"/>
                    <a:pt x="61023" y="7600"/>
                    <a:pt x="61785" y="8171"/>
                  </a:cubicBezTo>
                  <a:lnTo>
                    <a:pt x="61785" y="8171"/>
                  </a:lnTo>
                  <a:cubicBezTo>
                    <a:pt x="60070" y="6838"/>
                    <a:pt x="60070" y="8171"/>
                    <a:pt x="59118" y="7600"/>
                  </a:cubicBezTo>
                  <a:cubicBezTo>
                    <a:pt x="58165" y="7028"/>
                    <a:pt x="57880" y="6266"/>
                    <a:pt x="57403" y="5409"/>
                  </a:cubicBezTo>
                  <a:cubicBezTo>
                    <a:pt x="56927" y="4552"/>
                    <a:pt x="55879" y="3790"/>
                    <a:pt x="55118" y="4266"/>
                  </a:cubicBezTo>
                  <a:cubicBezTo>
                    <a:pt x="54355" y="4742"/>
                    <a:pt x="54641" y="5599"/>
                    <a:pt x="55118" y="6266"/>
                  </a:cubicBezTo>
                  <a:cubicBezTo>
                    <a:pt x="55594" y="6933"/>
                    <a:pt x="56165" y="7409"/>
                    <a:pt x="56546" y="8076"/>
                  </a:cubicBezTo>
                  <a:cubicBezTo>
                    <a:pt x="56927" y="8743"/>
                    <a:pt x="56546" y="9790"/>
                    <a:pt x="56546" y="10076"/>
                  </a:cubicBezTo>
                  <a:cubicBezTo>
                    <a:pt x="56546" y="10362"/>
                    <a:pt x="54736" y="9314"/>
                    <a:pt x="54355" y="8457"/>
                  </a:cubicBezTo>
                  <a:lnTo>
                    <a:pt x="52927" y="5409"/>
                  </a:lnTo>
                  <a:cubicBezTo>
                    <a:pt x="52689" y="4828"/>
                    <a:pt x="52336" y="4313"/>
                    <a:pt x="51879" y="3885"/>
                  </a:cubicBezTo>
                  <a:cubicBezTo>
                    <a:pt x="51403" y="3523"/>
                    <a:pt x="50736" y="3523"/>
                    <a:pt x="50260" y="3885"/>
                  </a:cubicBezTo>
                  <a:cubicBezTo>
                    <a:pt x="49688" y="3885"/>
                    <a:pt x="49784" y="5123"/>
                    <a:pt x="50260" y="5790"/>
                  </a:cubicBezTo>
                  <a:cubicBezTo>
                    <a:pt x="50507" y="6733"/>
                    <a:pt x="50965" y="7609"/>
                    <a:pt x="51593" y="8361"/>
                  </a:cubicBezTo>
                  <a:cubicBezTo>
                    <a:pt x="52260" y="9314"/>
                    <a:pt x="53212" y="10647"/>
                    <a:pt x="52546" y="11505"/>
                  </a:cubicBezTo>
                  <a:cubicBezTo>
                    <a:pt x="51965" y="12115"/>
                    <a:pt x="50993" y="12124"/>
                    <a:pt x="50393" y="11543"/>
                  </a:cubicBezTo>
                  <a:cubicBezTo>
                    <a:pt x="50374" y="11533"/>
                    <a:pt x="50364" y="11514"/>
                    <a:pt x="50355" y="11505"/>
                  </a:cubicBezTo>
                  <a:cubicBezTo>
                    <a:pt x="49802" y="10895"/>
                    <a:pt x="49441" y="10133"/>
                    <a:pt x="49307" y="9314"/>
                  </a:cubicBezTo>
                  <a:cubicBezTo>
                    <a:pt x="49307" y="8171"/>
                    <a:pt x="49307" y="6742"/>
                    <a:pt x="47878" y="6266"/>
                  </a:cubicBezTo>
                  <a:cubicBezTo>
                    <a:pt x="46983" y="5961"/>
                    <a:pt x="46011" y="6447"/>
                    <a:pt x="45707" y="7342"/>
                  </a:cubicBezTo>
                  <a:cubicBezTo>
                    <a:pt x="45697" y="7371"/>
                    <a:pt x="45697" y="7390"/>
                    <a:pt x="45688" y="7409"/>
                  </a:cubicBezTo>
                  <a:cubicBezTo>
                    <a:pt x="45364" y="8266"/>
                    <a:pt x="45364" y="9219"/>
                    <a:pt x="45688" y="10076"/>
                  </a:cubicBezTo>
                  <a:cubicBezTo>
                    <a:pt x="45688" y="10933"/>
                    <a:pt x="46640" y="11695"/>
                    <a:pt x="46926" y="12552"/>
                  </a:cubicBezTo>
                  <a:cubicBezTo>
                    <a:pt x="47212" y="13410"/>
                    <a:pt x="46926" y="13695"/>
                    <a:pt x="46926" y="13981"/>
                  </a:cubicBezTo>
                  <a:cubicBezTo>
                    <a:pt x="45431" y="13210"/>
                    <a:pt x="44345" y="11819"/>
                    <a:pt x="43973" y="10171"/>
                  </a:cubicBezTo>
                  <a:cubicBezTo>
                    <a:pt x="44069" y="9571"/>
                    <a:pt x="44069" y="8962"/>
                    <a:pt x="43973" y="8361"/>
                  </a:cubicBezTo>
                  <a:cubicBezTo>
                    <a:pt x="43973" y="8361"/>
                    <a:pt x="42926" y="7504"/>
                    <a:pt x="42449" y="8361"/>
                  </a:cubicBezTo>
                  <a:cubicBezTo>
                    <a:pt x="42030" y="9610"/>
                    <a:pt x="42202" y="10981"/>
                    <a:pt x="42926" y="12076"/>
                  </a:cubicBezTo>
                  <a:cubicBezTo>
                    <a:pt x="43497" y="13028"/>
                    <a:pt x="44545" y="13886"/>
                    <a:pt x="44354" y="14934"/>
                  </a:cubicBezTo>
                  <a:cubicBezTo>
                    <a:pt x="41992" y="13858"/>
                    <a:pt x="40439" y="11533"/>
                    <a:pt x="40354" y="8933"/>
                  </a:cubicBezTo>
                  <a:cubicBezTo>
                    <a:pt x="40401" y="8171"/>
                    <a:pt x="40401" y="7409"/>
                    <a:pt x="40354" y="6647"/>
                  </a:cubicBezTo>
                  <a:cubicBezTo>
                    <a:pt x="40354" y="5980"/>
                    <a:pt x="39496" y="5219"/>
                    <a:pt x="38735" y="5219"/>
                  </a:cubicBezTo>
                  <a:cubicBezTo>
                    <a:pt x="38106" y="5209"/>
                    <a:pt x="37525" y="5532"/>
                    <a:pt x="37211" y="6075"/>
                  </a:cubicBezTo>
                  <a:cubicBezTo>
                    <a:pt x="36344" y="7581"/>
                    <a:pt x="36344" y="9428"/>
                    <a:pt x="37211" y="10933"/>
                  </a:cubicBezTo>
                  <a:cubicBezTo>
                    <a:pt x="38087" y="12419"/>
                    <a:pt x="39144" y="13801"/>
                    <a:pt x="40354" y="15029"/>
                  </a:cubicBezTo>
                  <a:cubicBezTo>
                    <a:pt x="40773" y="15534"/>
                    <a:pt x="40954" y="16191"/>
                    <a:pt x="40830" y="16839"/>
                  </a:cubicBezTo>
                  <a:cubicBezTo>
                    <a:pt x="40239" y="17391"/>
                    <a:pt x="39325" y="17391"/>
                    <a:pt x="38735" y="16839"/>
                  </a:cubicBezTo>
                  <a:cubicBezTo>
                    <a:pt x="38144" y="16239"/>
                    <a:pt x="37630" y="15563"/>
                    <a:pt x="37211" y="14838"/>
                  </a:cubicBezTo>
                  <a:cubicBezTo>
                    <a:pt x="36829" y="14058"/>
                    <a:pt x="36077" y="13515"/>
                    <a:pt x="35210" y="13410"/>
                  </a:cubicBezTo>
                  <a:cubicBezTo>
                    <a:pt x="34229" y="13648"/>
                    <a:pt x="33601" y="14610"/>
                    <a:pt x="33781" y="15600"/>
                  </a:cubicBezTo>
                  <a:cubicBezTo>
                    <a:pt x="34029" y="16563"/>
                    <a:pt x="34524" y="17449"/>
                    <a:pt x="35210" y="18172"/>
                  </a:cubicBezTo>
                  <a:lnTo>
                    <a:pt x="36163" y="19506"/>
                  </a:lnTo>
                  <a:cubicBezTo>
                    <a:pt x="34124" y="18935"/>
                    <a:pt x="32391" y="17601"/>
                    <a:pt x="31305" y="15791"/>
                  </a:cubicBezTo>
                  <a:cubicBezTo>
                    <a:pt x="31019" y="15296"/>
                    <a:pt x="30705" y="14820"/>
                    <a:pt x="30353" y="14362"/>
                  </a:cubicBezTo>
                  <a:cubicBezTo>
                    <a:pt x="29876" y="14105"/>
                    <a:pt x="29305" y="14105"/>
                    <a:pt x="28828" y="14362"/>
                  </a:cubicBezTo>
                  <a:cubicBezTo>
                    <a:pt x="28581" y="14438"/>
                    <a:pt x="28371" y="14610"/>
                    <a:pt x="28257" y="14838"/>
                  </a:cubicBezTo>
                  <a:cubicBezTo>
                    <a:pt x="27724" y="16163"/>
                    <a:pt x="28067" y="17677"/>
                    <a:pt x="29114" y="18649"/>
                  </a:cubicBezTo>
                  <a:cubicBezTo>
                    <a:pt x="30133" y="19582"/>
                    <a:pt x="31210" y="20439"/>
                    <a:pt x="32353" y="21220"/>
                  </a:cubicBezTo>
                  <a:cubicBezTo>
                    <a:pt x="32353" y="21220"/>
                    <a:pt x="33210" y="22363"/>
                    <a:pt x="32353" y="22649"/>
                  </a:cubicBezTo>
                  <a:lnTo>
                    <a:pt x="31686" y="22649"/>
                  </a:lnTo>
                  <a:cubicBezTo>
                    <a:pt x="29686" y="22649"/>
                    <a:pt x="28543" y="19982"/>
                    <a:pt x="26543" y="19220"/>
                  </a:cubicBezTo>
                  <a:cubicBezTo>
                    <a:pt x="25323" y="18887"/>
                    <a:pt x="24047" y="18887"/>
                    <a:pt x="22828" y="19220"/>
                  </a:cubicBezTo>
                  <a:cubicBezTo>
                    <a:pt x="22066" y="19220"/>
                    <a:pt x="21018" y="20077"/>
                    <a:pt x="21494" y="20839"/>
                  </a:cubicBezTo>
                  <a:cubicBezTo>
                    <a:pt x="21694" y="21125"/>
                    <a:pt x="22009" y="21334"/>
                    <a:pt x="22352" y="21411"/>
                  </a:cubicBezTo>
                  <a:cubicBezTo>
                    <a:pt x="23780" y="21982"/>
                    <a:pt x="25400" y="22077"/>
                    <a:pt x="26828" y="22553"/>
                  </a:cubicBezTo>
                  <a:cubicBezTo>
                    <a:pt x="28400" y="22916"/>
                    <a:pt x="29762" y="23868"/>
                    <a:pt x="30638" y="25221"/>
                  </a:cubicBezTo>
                  <a:cubicBezTo>
                    <a:pt x="30638" y="25888"/>
                    <a:pt x="29495" y="26078"/>
                    <a:pt x="28828" y="25792"/>
                  </a:cubicBezTo>
                  <a:cubicBezTo>
                    <a:pt x="28238" y="25316"/>
                    <a:pt x="27562" y="24964"/>
                    <a:pt x="26828" y="24745"/>
                  </a:cubicBezTo>
                  <a:lnTo>
                    <a:pt x="26352" y="24745"/>
                  </a:lnTo>
                  <a:cubicBezTo>
                    <a:pt x="25685" y="24745"/>
                    <a:pt x="26352" y="25983"/>
                    <a:pt x="26352" y="26459"/>
                  </a:cubicBezTo>
                  <a:cubicBezTo>
                    <a:pt x="26352" y="26935"/>
                    <a:pt x="27495" y="27697"/>
                    <a:pt x="27114" y="28269"/>
                  </a:cubicBezTo>
                  <a:cubicBezTo>
                    <a:pt x="26733" y="28840"/>
                    <a:pt x="24161" y="26459"/>
                    <a:pt x="22732" y="25411"/>
                  </a:cubicBezTo>
                  <a:cubicBezTo>
                    <a:pt x="20628" y="23859"/>
                    <a:pt x="17913" y="23363"/>
                    <a:pt x="15398" y="24078"/>
                  </a:cubicBezTo>
                  <a:cubicBezTo>
                    <a:pt x="14608" y="24373"/>
                    <a:pt x="14208" y="25249"/>
                    <a:pt x="14503" y="26040"/>
                  </a:cubicBezTo>
                  <a:cubicBezTo>
                    <a:pt x="14655" y="26450"/>
                    <a:pt x="14979" y="26783"/>
                    <a:pt x="15398" y="26935"/>
                  </a:cubicBezTo>
                  <a:cubicBezTo>
                    <a:pt x="16046" y="27526"/>
                    <a:pt x="16836" y="27954"/>
                    <a:pt x="17684" y="28174"/>
                  </a:cubicBezTo>
                  <a:cubicBezTo>
                    <a:pt x="18846" y="28660"/>
                    <a:pt x="19932" y="29297"/>
                    <a:pt x="20923" y="30079"/>
                  </a:cubicBezTo>
                  <a:cubicBezTo>
                    <a:pt x="21875" y="30841"/>
                    <a:pt x="22732" y="32078"/>
                    <a:pt x="22256" y="33127"/>
                  </a:cubicBezTo>
                  <a:cubicBezTo>
                    <a:pt x="21780" y="34174"/>
                    <a:pt x="20351" y="33984"/>
                    <a:pt x="19303" y="33127"/>
                  </a:cubicBezTo>
                  <a:cubicBezTo>
                    <a:pt x="18399" y="32527"/>
                    <a:pt x="17446" y="32012"/>
                    <a:pt x="16446" y="31602"/>
                  </a:cubicBezTo>
                  <a:cubicBezTo>
                    <a:pt x="15303" y="31602"/>
                    <a:pt x="14065" y="32269"/>
                    <a:pt x="14446" y="33317"/>
                  </a:cubicBezTo>
                  <a:cubicBezTo>
                    <a:pt x="14617" y="33717"/>
                    <a:pt x="14922" y="34050"/>
                    <a:pt x="15303" y="34270"/>
                  </a:cubicBezTo>
                  <a:cubicBezTo>
                    <a:pt x="16141" y="34641"/>
                    <a:pt x="16998" y="34965"/>
                    <a:pt x="17875" y="35222"/>
                  </a:cubicBezTo>
                  <a:cubicBezTo>
                    <a:pt x="18808" y="35422"/>
                    <a:pt x="19589" y="36060"/>
                    <a:pt x="19970" y="36936"/>
                  </a:cubicBezTo>
                  <a:cubicBezTo>
                    <a:pt x="20227" y="37622"/>
                    <a:pt x="19885" y="38385"/>
                    <a:pt x="19208" y="38651"/>
                  </a:cubicBezTo>
                  <a:cubicBezTo>
                    <a:pt x="18542" y="38651"/>
                    <a:pt x="17684" y="38651"/>
                    <a:pt x="17018" y="38079"/>
                  </a:cubicBezTo>
                  <a:lnTo>
                    <a:pt x="12160" y="34841"/>
                  </a:lnTo>
                  <a:cubicBezTo>
                    <a:pt x="11398" y="34260"/>
                    <a:pt x="10569" y="33784"/>
                    <a:pt x="9683" y="33412"/>
                  </a:cubicBezTo>
                  <a:cubicBezTo>
                    <a:pt x="8788" y="33088"/>
                    <a:pt x="7816" y="33088"/>
                    <a:pt x="6921" y="33412"/>
                  </a:cubicBezTo>
                  <a:cubicBezTo>
                    <a:pt x="6350" y="33584"/>
                    <a:pt x="5892" y="34003"/>
                    <a:pt x="5683" y="34555"/>
                  </a:cubicBezTo>
                  <a:cubicBezTo>
                    <a:pt x="5521" y="35117"/>
                    <a:pt x="5702" y="35717"/>
                    <a:pt x="6159" y="36079"/>
                  </a:cubicBezTo>
                  <a:cubicBezTo>
                    <a:pt x="6626" y="36184"/>
                    <a:pt x="7121" y="36184"/>
                    <a:pt x="7588" y="36079"/>
                  </a:cubicBezTo>
                  <a:cubicBezTo>
                    <a:pt x="9055" y="36260"/>
                    <a:pt x="10445" y="36860"/>
                    <a:pt x="11588" y="37794"/>
                  </a:cubicBezTo>
                  <a:cubicBezTo>
                    <a:pt x="12064" y="37794"/>
                    <a:pt x="12541" y="38746"/>
                    <a:pt x="12350" y="39222"/>
                  </a:cubicBezTo>
                  <a:cubicBezTo>
                    <a:pt x="12226" y="39584"/>
                    <a:pt x="11874" y="39813"/>
                    <a:pt x="11493" y="39794"/>
                  </a:cubicBezTo>
                  <a:cubicBezTo>
                    <a:pt x="10579" y="39908"/>
                    <a:pt x="9664" y="39670"/>
                    <a:pt x="8921" y="39127"/>
                  </a:cubicBezTo>
                  <a:cubicBezTo>
                    <a:pt x="8150" y="38604"/>
                    <a:pt x="7273" y="38241"/>
                    <a:pt x="6350" y="38079"/>
                  </a:cubicBezTo>
                  <a:cubicBezTo>
                    <a:pt x="5445" y="37955"/>
                    <a:pt x="4578" y="38527"/>
                    <a:pt x="4349" y="39413"/>
                  </a:cubicBezTo>
                  <a:cubicBezTo>
                    <a:pt x="4406" y="40147"/>
                    <a:pt x="4835" y="40794"/>
                    <a:pt x="5492" y="41127"/>
                  </a:cubicBezTo>
                  <a:cubicBezTo>
                    <a:pt x="6130" y="41385"/>
                    <a:pt x="6807" y="41547"/>
                    <a:pt x="7493" y="41603"/>
                  </a:cubicBezTo>
                  <a:cubicBezTo>
                    <a:pt x="9769" y="41966"/>
                    <a:pt x="11969" y="42737"/>
                    <a:pt x="13970" y="43890"/>
                  </a:cubicBezTo>
                  <a:cubicBezTo>
                    <a:pt x="14636" y="43890"/>
                    <a:pt x="15398" y="44938"/>
                    <a:pt x="15112" y="45604"/>
                  </a:cubicBezTo>
                  <a:cubicBezTo>
                    <a:pt x="14865" y="45995"/>
                    <a:pt x="14427" y="46214"/>
                    <a:pt x="13970" y="46176"/>
                  </a:cubicBezTo>
                  <a:cubicBezTo>
                    <a:pt x="13493" y="46118"/>
                    <a:pt x="13036" y="45957"/>
                    <a:pt x="12636" y="45700"/>
                  </a:cubicBezTo>
                  <a:lnTo>
                    <a:pt x="10350" y="44747"/>
                  </a:lnTo>
                  <a:cubicBezTo>
                    <a:pt x="9455" y="44471"/>
                    <a:pt x="8483" y="44471"/>
                    <a:pt x="7588" y="44747"/>
                  </a:cubicBezTo>
                  <a:cubicBezTo>
                    <a:pt x="6768" y="44938"/>
                    <a:pt x="6264" y="45757"/>
                    <a:pt x="6454" y="46576"/>
                  </a:cubicBezTo>
                  <a:cubicBezTo>
                    <a:pt x="6473" y="46671"/>
                    <a:pt x="6502" y="46757"/>
                    <a:pt x="6540" y="46843"/>
                  </a:cubicBezTo>
                  <a:cubicBezTo>
                    <a:pt x="6540" y="47604"/>
                    <a:pt x="7969" y="47700"/>
                    <a:pt x="8731" y="47890"/>
                  </a:cubicBezTo>
                  <a:cubicBezTo>
                    <a:pt x="9445" y="47986"/>
                    <a:pt x="10131" y="48243"/>
                    <a:pt x="10731" y="48652"/>
                  </a:cubicBezTo>
                  <a:cubicBezTo>
                    <a:pt x="11093" y="48805"/>
                    <a:pt x="11398" y="49072"/>
                    <a:pt x="11588" y="49414"/>
                  </a:cubicBezTo>
                  <a:cubicBezTo>
                    <a:pt x="11588" y="49414"/>
                    <a:pt x="11588" y="49414"/>
                    <a:pt x="11588" y="49986"/>
                  </a:cubicBezTo>
                  <a:cubicBezTo>
                    <a:pt x="11588" y="50557"/>
                    <a:pt x="10255" y="51510"/>
                    <a:pt x="9207" y="51319"/>
                  </a:cubicBezTo>
                  <a:cubicBezTo>
                    <a:pt x="8178" y="51062"/>
                    <a:pt x="7245" y="50500"/>
                    <a:pt x="6540" y="49700"/>
                  </a:cubicBezTo>
                  <a:cubicBezTo>
                    <a:pt x="5807" y="48957"/>
                    <a:pt x="4930" y="48376"/>
                    <a:pt x="3968" y="47986"/>
                  </a:cubicBezTo>
                  <a:cubicBezTo>
                    <a:pt x="3692" y="47890"/>
                    <a:pt x="3387" y="47890"/>
                    <a:pt x="3111" y="47986"/>
                  </a:cubicBezTo>
                  <a:cubicBezTo>
                    <a:pt x="2539" y="47986"/>
                    <a:pt x="2349" y="48652"/>
                    <a:pt x="2159" y="49224"/>
                  </a:cubicBezTo>
                  <a:cubicBezTo>
                    <a:pt x="2111" y="49605"/>
                    <a:pt x="2111" y="49986"/>
                    <a:pt x="2159" y="50367"/>
                  </a:cubicBezTo>
                  <a:cubicBezTo>
                    <a:pt x="2159" y="51605"/>
                    <a:pt x="3682" y="52462"/>
                    <a:pt x="4921" y="52844"/>
                  </a:cubicBezTo>
                  <a:cubicBezTo>
                    <a:pt x="6216" y="53062"/>
                    <a:pt x="7493" y="53377"/>
                    <a:pt x="8731" y="53796"/>
                  </a:cubicBezTo>
                  <a:cubicBezTo>
                    <a:pt x="9397" y="53796"/>
                    <a:pt x="10064" y="54558"/>
                    <a:pt x="10064" y="55320"/>
                  </a:cubicBezTo>
                  <a:cubicBezTo>
                    <a:pt x="10017" y="56006"/>
                    <a:pt x="9417" y="56510"/>
                    <a:pt x="8740" y="56463"/>
                  </a:cubicBezTo>
                  <a:cubicBezTo>
                    <a:pt x="8740" y="56463"/>
                    <a:pt x="8731" y="56463"/>
                    <a:pt x="8731" y="56463"/>
                  </a:cubicBezTo>
                  <a:cubicBezTo>
                    <a:pt x="8026" y="56453"/>
                    <a:pt x="7331" y="56253"/>
                    <a:pt x="6730" y="55891"/>
                  </a:cubicBezTo>
                  <a:lnTo>
                    <a:pt x="5492" y="55225"/>
                  </a:lnTo>
                  <a:cubicBezTo>
                    <a:pt x="5064" y="55043"/>
                    <a:pt x="4587" y="55043"/>
                    <a:pt x="4159" y="55225"/>
                  </a:cubicBezTo>
                  <a:cubicBezTo>
                    <a:pt x="3492" y="55225"/>
                    <a:pt x="4159" y="56844"/>
                    <a:pt x="4159" y="57511"/>
                  </a:cubicBezTo>
                  <a:cubicBezTo>
                    <a:pt x="4864" y="58072"/>
                    <a:pt x="5626" y="58558"/>
                    <a:pt x="6445" y="58939"/>
                  </a:cubicBezTo>
                  <a:cubicBezTo>
                    <a:pt x="6692" y="59320"/>
                    <a:pt x="6692" y="59797"/>
                    <a:pt x="6445" y="60177"/>
                  </a:cubicBezTo>
                  <a:cubicBezTo>
                    <a:pt x="6149" y="60616"/>
                    <a:pt x="5626" y="60835"/>
                    <a:pt x="5111" y="60749"/>
                  </a:cubicBezTo>
                  <a:cubicBezTo>
                    <a:pt x="4654" y="60740"/>
                    <a:pt x="4216" y="60568"/>
                    <a:pt x="3873" y="60273"/>
                  </a:cubicBezTo>
                  <a:cubicBezTo>
                    <a:pt x="2873" y="59740"/>
                    <a:pt x="1825" y="59320"/>
                    <a:pt x="730" y="59034"/>
                  </a:cubicBezTo>
                  <a:lnTo>
                    <a:pt x="-32" y="59034"/>
                  </a:lnTo>
                  <a:cubicBezTo>
                    <a:pt x="39306" y="89705"/>
                    <a:pt x="81026" y="118756"/>
                    <a:pt x="113506" y="156094"/>
                  </a:cubicBezTo>
                  <a:cubicBezTo>
                    <a:pt x="112934" y="155237"/>
                    <a:pt x="112077" y="154380"/>
                    <a:pt x="112363" y="153427"/>
                  </a:cubicBezTo>
                  <a:cubicBezTo>
                    <a:pt x="114563" y="154484"/>
                    <a:pt x="115963" y="156704"/>
                    <a:pt x="115982" y="159142"/>
                  </a:cubicBezTo>
                  <a:lnTo>
                    <a:pt x="118363" y="161904"/>
                  </a:lnTo>
                  <a:lnTo>
                    <a:pt x="119030" y="162762"/>
                  </a:lnTo>
                  <a:lnTo>
                    <a:pt x="119030" y="162762"/>
                  </a:lnTo>
                  <a:cubicBezTo>
                    <a:pt x="120126" y="161314"/>
                    <a:pt x="120411" y="159418"/>
                    <a:pt x="119792" y="157713"/>
                  </a:cubicBezTo>
                  <a:cubicBezTo>
                    <a:pt x="118983" y="156170"/>
                    <a:pt x="117992" y="154732"/>
                    <a:pt x="116839" y="153427"/>
                  </a:cubicBezTo>
                  <a:cubicBezTo>
                    <a:pt x="116516" y="152865"/>
                    <a:pt x="116516" y="152179"/>
                    <a:pt x="116839" y="151618"/>
                  </a:cubicBezTo>
                  <a:cubicBezTo>
                    <a:pt x="117459" y="151046"/>
                    <a:pt x="118411" y="151046"/>
                    <a:pt x="119030" y="151618"/>
                  </a:cubicBezTo>
                  <a:cubicBezTo>
                    <a:pt x="119611" y="152237"/>
                    <a:pt x="120097" y="152941"/>
                    <a:pt x="120459" y="153713"/>
                  </a:cubicBezTo>
                  <a:cubicBezTo>
                    <a:pt x="120459" y="154380"/>
                    <a:pt x="121602" y="155142"/>
                    <a:pt x="122364" y="155047"/>
                  </a:cubicBezTo>
                  <a:cubicBezTo>
                    <a:pt x="123431" y="154894"/>
                    <a:pt x="124193" y="153932"/>
                    <a:pt x="124078" y="152856"/>
                  </a:cubicBezTo>
                  <a:cubicBezTo>
                    <a:pt x="123907" y="151875"/>
                    <a:pt x="123479" y="150951"/>
                    <a:pt x="122840" y="150189"/>
                  </a:cubicBezTo>
                  <a:lnTo>
                    <a:pt x="121888" y="148760"/>
                  </a:lnTo>
                  <a:cubicBezTo>
                    <a:pt x="123955" y="149370"/>
                    <a:pt x="125707" y="150770"/>
                    <a:pt x="126745" y="152665"/>
                  </a:cubicBezTo>
                  <a:cubicBezTo>
                    <a:pt x="126993" y="153161"/>
                    <a:pt x="127279" y="153637"/>
                    <a:pt x="127603" y="154094"/>
                  </a:cubicBezTo>
                  <a:cubicBezTo>
                    <a:pt x="128070" y="154370"/>
                    <a:pt x="128651" y="154370"/>
                    <a:pt x="129127" y="154094"/>
                  </a:cubicBezTo>
                  <a:cubicBezTo>
                    <a:pt x="129412" y="153989"/>
                    <a:pt x="129651" y="153789"/>
                    <a:pt x="129794" y="153522"/>
                  </a:cubicBezTo>
                  <a:cubicBezTo>
                    <a:pt x="130432" y="152255"/>
                    <a:pt x="130203" y="150732"/>
                    <a:pt x="129222" y="149713"/>
                  </a:cubicBezTo>
                  <a:cubicBezTo>
                    <a:pt x="128212" y="148741"/>
                    <a:pt x="127127" y="147855"/>
                    <a:pt x="125984" y="147045"/>
                  </a:cubicBezTo>
                  <a:cubicBezTo>
                    <a:pt x="125507" y="147045"/>
                    <a:pt x="125126" y="145902"/>
                    <a:pt x="125984" y="145617"/>
                  </a:cubicBezTo>
                  <a:cubicBezTo>
                    <a:pt x="126193" y="145531"/>
                    <a:pt x="126441" y="145531"/>
                    <a:pt x="126650" y="145617"/>
                  </a:cubicBezTo>
                  <a:cubicBezTo>
                    <a:pt x="128746" y="145617"/>
                    <a:pt x="129889" y="148379"/>
                    <a:pt x="131794" y="149141"/>
                  </a:cubicBezTo>
                  <a:cubicBezTo>
                    <a:pt x="133070" y="149522"/>
                    <a:pt x="134423" y="149522"/>
                    <a:pt x="135699" y="149141"/>
                  </a:cubicBezTo>
                  <a:cubicBezTo>
                    <a:pt x="136556" y="149141"/>
                    <a:pt x="137699" y="148284"/>
                    <a:pt x="137318" y="147522"/>
                  </a:cubicBezTo>
                  <a:cubicBezTo>
                    <a:pt x="136937" y="146760"/>
                    <a:pt x="136747" y="147522"/>
                    <a:pt x="136461" y="146855"/>
                  </a:cubicBezTo>
                  <a:cubicBezTo>
                    <a:pt x="136175" y="146188"/>
                    <a:pt x="133318" y="146284"/>
                    <a:pt x="131794" y="145807"/>
                  </a:cubicBezTo>
                  <a:cubicBezTo>
                    <a:pt x="130203" y="145502"/>
                    <a:pt x="128822" y="144531"/>
                    <a:pt x="127984" y="143140"/>
                  </a:cubicBezTo>
                  <a:cubicBezTo>
                    <a:pt x="127984" y="142378"/>
                    <a:pt x="129222" y="142188"/>
                    <a:pt x="129889" y="142569"/>
                  </a:cubicBezTo>
                  <a:cubicBezTo>
                    <a:pt x="130527" y="142978"/>
                    <a:pt x="131194" y="143321"/>
                    <a:pt x="131889" y="143616"/>
                  </a:cubicBezTo>
                  <a:lnTo>
                    <a:pt x="132461" y="143616"/>
                  </a:lnTo>
                  <a:cubicBezTo>
                    <a:pt x="133127" y="143616"/>
                    <a:pt x="132461" y="142378"/>
                    <a:pt x="132461" y="141902"/>
                  </a:cubicBezTo>
                  <a:cubicBezTo>
                    <a:pt x="132461" y="141426"/>
                    <a:pt x="131318" y="140664"/>
                    <a:pt x="131698" y="140092"/>
                  </a:cubicBezTo>
                  <a:cubicBezTo>
                    <a:pt x="132079" y="139521"/>
                    <a:pt x="134746" y="141807"/>
                    <a:pt x="136175" y="142854"/>
                  </a:cubicBezTo>
                  <a:cubicBezTo>
                    <a:pt x="138337" y="144550"/>
                    <a:pt x="141233" y="144979"/>
                    <a:pt x="143795" y="143997"/>
                  </a:cubicBezTo>
                  <a:cubicBezTo>
                    <a:pt x="144148" y="143883"/>
                    <a:pt x="144471" y="143683"/>
                    <a:pt x="144748" y="143426"/>
                  </a:cubicBezTo>
                  <a:cubicBezTo>
                    <a:pt x="145357" y="142712"/>
                    <a:pt x="145357" y="141664"/>
                    <a:pt x="144748" y="140950"/>
                  </a:cubicBezTo>
                  <a:cubicBezTo>
                    <a:pt x="144033" y="140416"/>
                    <a:pt x="143224" y="140025"/>
                    <a:pt x="142367" y="139807"/>
                  </a:cubicBezTo>
                  <a:cubicBezTo>
                    <a:pt x="141204" y="139321"/>
                    <a:pt x="140118" y="138682"/>
                    <a:pt x="139128" y="137902"/>
                  </a:cubicBezTo>
                  <a:cubicBezTo>
                    <a:pt x="138176" y="137140"/>
                    <a:pt x="137318" y="135901"/>
                    <a:pt x="137890" y="134758"/>
                  </a:cubicBezTo>
                  <a:cubicBezTo>
                    <a:pt x="138652" y="133872"/>
                    <a:pt x="139938" y="133672"/>
                    <a:pt x="140938" y="134282"/>
                  </a:cubicBezTo>
                  <a:cubicBezTo>
                    <a:pt x="141852" y="134920"/>
                    <a:pt x="142843" y="135434"/>
                    <a:pt x="143890" y="135806"/>
                  </a:cubicBezTo>
                  <a:cubicBezTo>
                    <a:pt x="145034" y="135806"/>
                    <a:pt x="146367" y="134949"/>
                    <a:pt x="146081" y="133901"/>
                  </a:cubicBezTo>
                  <a:cubicBezTo>
                    <a:pt x="145929" y="133482"/>
                    <a:pt x="145624" y="133139"/>
                    <a:pt x="145224" y="132949"/>
                  </a:cubicBezTo>
                  <a:cubicBezTo>
                    <a:pt x="144367" y="132577"/>
                    <a:pt x="143471" y="132292"/>
                    <a:pt x="142557" y="132091"/>
                  </a:cubicBezTo>
                  <a:cubicBezTo>
                    <a:pt x="141604" y="131929"/>
                    <a:pt x="140814" y="131272"/>
                    <a:pt x="140461" y="130377"/>
                  </a:cubicBezTo>
                  <a:cubicBezTo>
                    <a:pt x="140195" y="129663"/>
                    <a:pt x="140528" y="128872"/>
                    <a:pt x="141223" y="128567"/>
                  </a:cubicBezTo>
                  <a:cubicBezTo>
                    <a:pt x="142014" y="128291"/>
                    <a:pt x="142890" y="128481"/>
                    <a:pt x="143510" y="129044"/>
                  </a:cubicBezTo>
                  <a:lnTo>
                    <a:pt x="148462" y="132186"/>
                  </a:lnTo>
                  <a:cubicBezTo>
                    <a:pt x="149234" y="132720"/>
                    <a:pt x="150063" y="133168"/>
                    <a:pt x="150939" y="133520"/>
                  </a:cubicBezTo>
                  <a:cubicBezTo>
                    <a:pt x="151863" y="133854"/>
                    <a:pt x="152873" y="133854"/>
                    <a:pt x="153796" y="133520"/>
                  </a:cubicBezTo>
                  <a:cubicBezTo>
                    <a:pt x="154311" y="133263"/>
                    <a:pt x="154721" y="132825"/>
                    <a:pt x="154939" y="132282"/>
                  </a:cubicBezTo>
                  <a:cubicBezTo>
                    <a:pt x="155273" y="131796"/>
                    <a:pt x="155273" y="131148"/>
                    <a:pt x="154939" y="130663"/>
                  </a:cubicBezTo>
                  <a:cubicBezTo>
                    <a:pt x="154482" y="130482"/>
                    <a:pt x="153968" y="130482"/>
                    <a:pt x="153511" y="130663"/>
                  </a:cubicBezTo>
                  <a:cubicBezTo>
                    <a:pt x="152015" y="130529"/>
                    <a:pt x="150596" y="129967"/>
                    <a:pt x="149415" y="129044"/>
                  </a:cubicBezTo>
                  <a:cubicBezTo>
                    <a:pt x="148844" y="129044"/>
                    <a:pt x="148367" y="128091"/>
                    <a:pt x="148653" y="127519"/>
                  </a:cubicBezTo>
                  <a:cubicBezTo>
                    <a:pt x="148824" y="127176"/>
                    <a:pt x="149139" y="126929"/>
                    <a:pt x="149510" y="126852"/>
                  </a:cubicBezTo>
                  <a:cubicBezTo>
                    <a:pt x="150434" y="126767"/>
                    <a:pt x="151368" y="126967"/>
                    <a:pt x="152177" y="127424"/>
                  </a:cubicBezTo>
                  <a:cubicBezTo>
                    <a:pt x="152930" y="127977"/>
                    <a:pt x="153816" y="128310"/>
                    <a:pt x="154749" y="128377"/>
                  </a:cubicBezTo>
                  <a:cubicBezTo>
                    <a:pt x="155606" y="128377"/>
                    <a:pt x="156749" y="127805"/>
                    <a:pt x="156749" y="126852"/>
                  </a:cubicBezTo>
                  <a:cubicBezTo>
                    <a:pt x="156835" y="126109"/>
                    <a:pt x="156406" y="125395"/>
                    <a:pt x="155702" y="125138"/>
                  </a:cubicBezTo>
                  <a:cubicBezTo>
                    <a:pt x="155006" y="125005"/>
                    <a:pt x="154301" y="125005"/>
                    <a:pt x="153606" y="125138"/>
                  </a:cubicBezTo>
                  <a:cubicBezTo>
                    <a:pt x="151311" y="124871"/>
                    <a:pt x="149082" y="124195"/>
                    <a:pt x="147034" y="123138"/>
                  </a:cubicBezTo>
                  <a:cubicBezTo>
                    <a:pt x="146367" y="123138"/>
                    <a:pt x="145605" y="122185"/>
                    <a:pt x="145891" y="121423"/>
                  </a:cubicBezTo>
                  <a:cubicBezTo>
                    <a:pt x="146034" y="120928"/>
                    <a:pt x="146538" y="120633"/>
                    <a:pt x="147034" y="120757"/>
                  </a:cubicBezTo>
                  <a:cubicBezTo>
                    <a:pt x="147510" y="120671"/>
                    <a:pt x="147986" y="120671"/>
                    <a:pt x="148462" y="120757"/>
                  </a:cubicBezTo>
                  <a:lnTo>
                    <a:pt x="150748" y="121614"/>
                  </a:lnTo>
                  <a:cubicBezTo>
                    <a:pt x="151644" y="121900"/>
                    <a:pt x="152615" y="121900"/>
                    <a:pt x="153511" y="121614"/>
                  </a:cubicBezTo>
                  <a:cubicBezTo>
                    <a:pt x="154463" y="121309"/>
                    <a:pt x="154997" y="120299"/>
                    <a:pt x="154692" y="119347"/>
                  </a:cubicBezTo>
                  <a:cubicBezTo>
                    <a:pt x="154682" y="119309"/>
                    <a:pt x="154673" y="119271"/>
                    <a:pt x="154654" y="119232"/>
                  </a:cubicBezTo>
                  <a:cubicBezTo>
                    <a:pt x="154044" y="118642"/>
                    <a:pt x="153215" y="118328"/>
                    <a:pt x="152368" y="118376"/>
                  </a:cubicBezTo>
                  <a:lnTo>
                    <a:pt x="150272" y="117709"/>
                  </a:lnTo>
                  <a:cubicBezTo>
                    <a:pt x="150272" y="117709"/>
                    <a:pt x="149605" y="117709"/>
                    <a:pt x="149510" y="116947"/>
                  </a:cubicBezTo>
                  <a:cubicBezTo>
                    <a:pt x="149463" y="116756"/>
                    <a:pt x="149463" y="116566"/>
                    <a:pt x="149510" y="116375"/>
                  </a:cubicBezTo>
                  <a:cubicBezTo>
                    <a:pt x="149748" y="115241"/>
                    <a:pt x="150853" y="114518"/>
                    <a:pt x="151987" y="114756"/>
                  </a:cubicBezTo>
                  <a:cubicBezTo>
                    <a:pt x="153025" y="114956"/>
                    <a:pt x="153987" y="115451"/>
                    <a:pt x="154749" y="116184"/>
                  </a:cubicBezTo>
                  <a:cubicBezTo>
                    <a:pt x="155473" y="116984"/>
                    <a:pt x="156387" y="117575"/>
                    <a:pt x="157416" y="117899"/>
                  </a:cubicBezTo>
                  <a:lnTo>
                    <a:pt x="155035" y="117899"/>
                  </a:lnTo>
                  <a:cubicBezTo>
                    <a:pt x="155520" y="117604"/>
                    <a:pt x="155863" y="117118"/>
                    <a:pt x="155987" y="116566"/>
                  </a:cubicBezTo>
                  <a:cubicBezTo>
                    <a:pt x="156035" y="116184"/>
                    <a:pt x="156035" y="115804"/>
                    <a:pt x="155987" y="115422"/>
                  </a:cubicBezTo>
                  <a:cubicBezTo>
                    <a:pt x="155644" y="114079"/>
                    <a:pt x="154501" y="113099"/>
                    <a:pt x="153130" y="112946"/>
                  </a:cubicBezTo>
                  <a:cubicBezTo>
                    <a:pt x="151892" y="112946"/>
                    <a:pt x="150463" y="112946"/>
                    <a:pt x="149225" y="112279"/>
                  </a:cubicBezTo>
                  <a:cubicBezTo>
                    <a:pt x="147986" y="111613"/>
                    <a:pt x="147891" y="111422"/>
                    <a:pt x="147891" y="110755"/>
                  </a:cubicBezTo>
                  <a:cubicBezTo>
                    <a:pt x="147939" y="110003"/>
                    <a:pt x="148567" y="109422"/>
                    <a:pt x="149320" y="109422"/>
                  </a:cubicBezTo>
                  <a:cubicBezTo>
                    <a:pt x="149939" y="109231"/>
                    <a:pt x="150606" y="109231"/>
                    <a:pt x="151225" y="109422"/>
                  </a:cubicBezTo>
                  <a:cubicBezTo>
                    <a:pt x="151653" y="109651"/>
                    <a:pt x="152101" y="109841"/>
                    <a:pt x="152558" y="109994"/>
                  </a:cubicBezTo>
                  <a:cubicBezTo>
                    <a:pt x="152987" y="110184"/>
                    <a:pt x="153473" y="110184"/>
                    <a:pt x="153892" y="109994"/>
                  </a:cubicBezTo>
                  <a:cubicBezTo>
                    <a:pt x="154654" y="109422"/>
                    <a:pt x="154368" y="108184"/>
                    <a:pt x="153892" y="107517"/>
                  </a:cubicBezTo>
                  <a:cubicBezTo>
                    <a:pt x="153168" y="107012"/>
                    <a:pt x="152396" y="106574"/>
                    <a:pt x="151606" y="106183"/>
                  </a:cubicBezTo>
                  <a:cubicBezTo>
                    <a:pt x="151368" y="105802"/>
                    <a:pt x="151368" y="105326"/>
                    <a:pt x="151606" y="104945"/>
                  </a:cubicBezTo>
                  <a:cubicBezTo>
                    <a:pt x="151882" y="104469"/>
                    <a:pt x="152387" y="104174"/>
                    <a:pt x="152939" y="104183"/>
                  </a:cubicBezTo>
                  <a:cubicBezTo>
                    <a:pt x="153377" y="104097"/>
                    <a:pt x="153835" y="104097"/>
                    <a:pt x="154273" y="104183"/>
                  </a:cubicBezTo>
                  <a:cubicBezTo>
                    <a:pt x="155302" y="104707"/>
                    <a:pt x="156387" y="105088"/>
                    <a:pt x="157511" y="105326"/>
                  </a:cubicBezTo>
                  <a:cubicBezTo>
                    <a:pt x="158692" y="105459"/>
                    <a:pt x="159873" y="105078"/>
                    <a:pt x="160750" y="104278"/>
                  </a:cubicBezTo>
                  <a:cubicBezTo>
                    <a:pt x="161255" y="103859"/>
                    <a:pt x="161474" y="103202"/>
                    <a:pt x="161321" y="102564"/>
                  </a:cubicBezTo>
                  <a:lnTo>
                    <a:pt x="160750" y="101897"/>
                  </a:lnTo>
                  <a:cubicBezTo>
                    <a:pt x="159492" y="101011"/>
                    <a:pt x="157997" y="100545"/>
                    <a:pt x="156463" y="100563"/>
                  </a:cubicBezTo>
                  <a:cubicBezTo>
                    <a:pt x="155711" y="100706"/>
                    <a:pt x="154930" y="100706"/>
                    <a:pt x="154178" y="100563"/>
                  </a:cubicBezTo>
                  <a:cubicBezTo>
                    <a:pt x="154178" y="100563"/>
                    <a:pt x="153415" y="99897"/>
                    <a:pt x="153606" y="99420"/>
                  </a:cubicBezTo>
                  <a:cubicBezTo>
                    <a:pt x="153758" y="98954"/>
                    <a:pt x="154168" y="98620"/>
                    <a:pt x="154654" y="98563"/>
                  </a:cubicBezTo>
                  <a:cubicBezTo>
                    <a:pt x="155120" y="98535"/>
                    <a:pt x="155568" y="98325"/>
                    <a:pt x="155892" y="97992"/>
                  </a:cubicBezTo>
                  <a:cubicBezTo>
                    <a:pt x="156225" y="97573"/>
                    <a:pt x="156225" y="96982"/>
                    <a:pt x="155892" y="96563"/>
                  </a:cubicBezTo>
                  <a:cubicBezTo>
                    <a:pt x="155663" y="96115"/>
                    <a:pt x="155378" y="95696"/>
                    <a:pt x="155035" y="95325"/>
                  </a:cubicBezTo>
                  <a:lnTo>
                    <a:pt x="154368" y="94468"/>
                  </a:lnTo>
                  <a:cubicBezTo>
                    <a:pt x="154368" y="93896"/>
                    <a:pt x="153796" y="93039"/>
                    <a:pt x="154368" y="92563"/>
                  </a:cubicBezTo>
                  <a:cubicBezTo>
                    <a:pt x="154787" y="92229"/>
                    <a:pt x="155378" y="92229"/>
                    <a:pt x="155797" y="92563"/>
                  </a:cubicBezTo>
                  <a:cubicBezTo>
                    <a:pt x="156283" y="92820"/>
                    <a:pt x="156683" y="93220"/>
                    <a:pt x="156940" y="93706"/>
                  </a:cubicBezTo>
                  <a:cubicBezTo>
                    <a:pt x="157197" y="94144"/>
                    <a:pt x="157483" y="94553"/>
                    <a:pt x="157797" y="94944"/>
                  </a:cubicBezTo>
                  <a:cubicBezTo>
                    <a:pt x="157797" y="94944"/>
                    <a:pt x="157797" y="94944"/>
                    <a:pt x="157797" y="94944"/>
                  </a:cubicBezTo>
                  <a:cubicBezTo>
                    <a:pt x="157797" y="94944"/>
                    <a:pt x="158750" y="94944"/>
                    <a:pt x="159035" y="94944"/>
                  </a:cubicBezTo>
                  <a:cubicBezTo>
                    <a:pt x="159321" y="94944"/>
                    <a:pt x="159702" y="93229"/>
                    <a:pt x="159035" y="92086"/>
                  </a:cubicBezTo>
                  <a:cubicBezTo>
                    <a:pt x="158654" y="90953"/>
                    <a:pt x="157826" y="90029"/>
                    <a:pt x="156749" y="89515"/>
                  </a:cubicBezTo>
                  <a:cubicBezTo>
                    <a:pt x="156178" y="89515"/>
                    <a:pt x="155702" y="89038"/>
                    <a:pt x="155416" y="88467"/>
                  </a:cubicBezTo>
                  <a:cubicBezTo>
                    <a:pt x="155130" y="87895"/>
                    <a:pt x="155416" y="86752"/>
                    <a:pt x="154654" y="86181"/>
                  </a:cubicBezTo>
                  <a:lnTo>
                    <a:pt x="154654" y="86181"/>
                  </a:lnTo>
                  <a:cubicBezTo>
                    <a:pt x="156368" y="87609"/>
                    <a:pt x="156463" y="86181"/>
                    <a:pt x="157416" y="86752"/>
                  </a:cubicBezTo>
                  <a:cubicBezTo>
                    <a:pt x="158369" y="87324"/>
                    <a:pt x="158654" y="88086"/>
                    <a:pt x="159130" y="88943"/>
                  </a:cubicBezTo>
                  <a:cubicBezTo>
                    <a:pt x="159607" y="89801"/>
                    <a:pt x="160559" y="90657"/>
                    <a:pt x="161417" y="90086"/>
                  </a:cubicBezTo>
                  <a:cubicBezTo>
                    <a:pt x="161931" y="89486"/>
                    <a:pt x="161931" y="88591"/>
                    <a:pt x="161417" y="87991"/>
                  </a:cubicBezTo>
                  <a:cubicBezTo>
                    <a:pt x="161150" y="87543"/>
                    <a:pt x="160836" y="87124"/>
                    <a:pt x="160464" y="86752"/>
                  </a:cubicBezTo>
                  <a:lnTo>
                    <a:pt x="149415" y="81799"/>
                  </a:lnTo>
                  <a:cubicBezTo>
                    <a:pt x="114649" y="63892"/>
                    <a:pt x="87503" y="32078"/>
                    <a:pt x="60547" y="198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81" name="Freeform: Shape 680">
              <a:extLst>
                <a:ext uri="{FF2B5EF4-FFF2-40B4-BE49-F238E27FC236}">
                  <a16:creationId xmlns:a16="http://schemas.microsoft.com/office/drawing/2014/main" xmlns="" id="{72EB8043-4D44-36BF-9E70-2AE31CBF9A0D}"/>
                </a:ext>
              </a:extLst>
            </p:cNvPr>
            <p:cNvSpPr/>
            <p:nvPr/>
          </p:nvSpPr>
          <p:spPr>
            <a:xfrm>
              <a:off x="6218900" y="4940998"/>
              <a:ext cx="4257" cy="4000"/>
            </a:xfrm>
            <a:custGeom>
              <a:avLst/>
              <a:gdLst>
                <a:gd name="connsiteX0" fmla="*/ 606 w 4257"/>
                <a:gd name="connsiteY0" fmla="*/ -399 h 4000"/>
                <a:gd name="connsiteX1" fmla="*/ 34 w 4257"/>
                <a:gd name="connsiteY1" fmla="*/ 1220 h 4000"/>
                <a:gd name="connsiteX2" fmla="*/ 510 w 4257"/>
                <a:gd name="connsiteY2" fmla="*/ 1982 h 4000"/>
                <a:gd name="connsiteX3" fmla="*/ 4225 w 4257"/>
                <a:gd name="connsiteY3" fmla="*/ 3601 h 4000"/>
                <a:gd name="connsiteX4" fmla="*/ 606 w 4257"/>
                <a:gd name="connsiteY4" fmla="*/ -399 h 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 h="4000">
                  <a:moveTo>
                    <a:pt x="606" y="-399"/>
                  </a:moveTo>
                  <a:cubicBezTo>
                    <a:pt x="72" y="-47"/>
                    <a:pt x="-157" y="610"/>
                    <a:pt x="34" y="1220"/>
                  </a:cubicBezTo>
                  <a:cubicBezTo>
                    <a:pt x="139" y="1506"/>
                    <a:pt x="301" y="1763"/>
                    <a:pt x="510" y="1982"/>
                  </a:cubicBezTo>
                  <a:cubicBezTo>
                    <a:pt x="1568" y="2858"/>
                    <a:pt x="2863" y="3421"/>
                    <a:pt x="4225" y="3601"/>
                  </a:cubicBezTo>
                  <a:lnTo>
                    <a:pt x="606" y="-399"/>
                  </a:lnTo>
                  <a:close/>
                </a:path>
              </a:pathLst>
            </a:custGeom>
            <a:solidFill>
              <a:srgbClr val="B4B4DA"/>
            </a:solidFill>
            <a:ln w="9525" cap="flat">
              <a:noFill/>
              <a:prstDash val="solid"/>
              <a:miter/>
            </a:ln>
          </p:spPr>
          <p:txBody>
            <a:bodyPr rtlCol="0" anchor="ctr"/>
            <a:lstStyle/>
            <a:p>
              <a:endParaRPr lang="en-IN"/>
            </a:p>
          </p:txBody>
        </p:sp>
        <p:sp>
          <p:nvSpPr>
            <p:cNvPr id="682" name="Freeform: Shape 681">
              <a:extLst>
                <a:ext uri="{FF2B5EF4-FFF2-40B4-BE49-F238E27FC236}">
                  <a16:creationId xmlns:a16="http://schemas.microsoft.com/office/drawing/2014/main" xmlns="" id="{126A71EB-1A17-34A7-0BBC-4A0F70D71496}"/>
                </a:ext>
              </a:extLst>
            </p:cNvPr>
            <p:cNvSpPr/>
            <p:nvPr/>
          </p:nvSpPr>
          <p:spPr>
            <a:xfrm>
              <a:off x="6517575" y="4834127"/>
              <a:ext cx="3429" cy="2667"/>
            </a:xfrm>
            <a:custGeom>
              <a:avLst/>
              <a:gdLst>
                <a:gd name="connsiteX0" fmla="*/ 253 w 3429"/>
                <a:gd name="connsiteY0" fmla="*/ 458 h 2667"/>
                <a:gd name="connsiteX1" fmla="*/ 1206 w 3429"/>
                <a:gd name="connsiteY1" fmla="*/ 1982 h 2667"/>
                <a:gd name="connsiteX2" fmla="*/ 2920 w 3429"/>
                <a:gd name="connsiteY2" fmla="*/ 1982 h 2667"/>
                <a:gd name="connsiteX3" fmla="*/ 3397 w 3429"/>
                <a:gd name="connsiteY3" fmla="*/ 1125 h 2667"/>
                <a:gd name="connsiteX4" fmla="*/ -32 w 3429"/>
                <a:gd name="connsiteY4" fmla="*/ -399 h 2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 h="2667">
                  <a:moveTo>
                    <a:pt x="253" y="458"/>
                  </a:moveTo>
                  <a:cubicBezTo>
                    <a:pt x="444" y="1039"/>
                    <a:pt x="768" y="1563"/>
                    <a:pt x="1206" y="1982"/>
                  </a:cubicBezTo>
                  <a:cubicBezTo>
                    <a:pt x="1711" y="2364"/>
                    <a:pt x="2416" y="2364"/>
                    <a:pt x="2920" y="1982"/>
                  </a:cubicBezTo>
                  <a:cubicBezTo>
                    <a:pt x="3187" y="1773"/>
                    <a:pt x="3359" y="1468"/>
                    <a:pt x="3397" y="1125"/>
                  </a:cubicBezTo>
                  <a:lnTo>
                    <a:pt x="-32"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83" name="Freeform: Shape 682">
              <a:extLst>
                <a:ext uri="{FF2B5EF4-FFF2-40B4-BE49-F238E27FC236}">
                  <a16:creationId xmlns:a16="http://schemas.microsoft.com/office/drawing/2014/main" xmlns="" id="{5D57BBF7-DEC4-ECA0-6CEF-EC0C5BC28BC1}"/>
                </a:ext>
              </a:extLst>
            </p:cNvPr>
            <p:cNvSpPr/>
            <p:nvPr/>
          </p:nvSpPr>
          <p:spPr>
            <a:xfrm>
              <a:off x="6411276" y="4746593"/>
              <a:ext cx="1524" cy="1619"/>
            </a:xfrm>
            <a:custGeom>
              <a:avLst/>
              <a:gdLst>
                <a:gd name="connsiteX0" fmla="*/ 1301 w 1524"/>
                <a:gd name="connsiteY0" fmla="*/ 839 h 1619"/>
                <a:gd name="connsiteX1" fmla="*/ 444 w 1524"/>
                <a:gd name="connsiteY1" fmla="*/ -399 h 1619"/>
                <a:gd name="connsiteX2" fmla="*/ -32 w 1524"/>
                <a:gd name="connsiteY2" fmla="*/ -399 h 1619"/>
                <a:gd name="connsiteX3" fmla="*/ -32 w 1524"/>
                <a:gd name="connsiteY3" fmla="*/ -399 h 1619"/>
                <a:gd name="connsiteX4" fmla="*/ 1492 w 1524"/>
                <a:gd name="connsiteY4" fmla="*/ 1221 h 1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 h="1619">
                  <a:moveTo>
                    <a:pt x="1301" y="839"/>
                  </a:moveTo>
                  <a:cubicBezTo>
                    <a:pt x="1092" y="372"/>
                    <a:pt x="806" y="-47"/>
                    <a:pt x="444" y="-399"/>
                  </a:cubicBezTo>
                  <a:lnTo>
                    <a:pt x="-32" y="-399"/>
                  </a:lnTo>
                  <a:lnTo>
                    <a:pt x="-32" y="-399"/>
                  </a:lnTo>
                  <a:lnTo>
                    <a:pt x="1492" y="1221"/>
                  </a:lnTo>
                  <a:close/>
                </a:path>
              </a:pathLst>
            </a:custGeom>
            <a:solidFill>
              <a:srgbClr val="B4B4DA"/>
            </a:solidFill>
            <a:ln w="9525" cap="flat">
              <a:noFill/>
              <a:prstDash val="solid"/>
              <a:miter/>
            </a:ln>
          </p:spPr>
          <p:txBody>
            <a:bodyPr rtlCol="0" anchor="ctr"/>
            <a:lstStyle/>
            <a:p>
              <a:endParaRPr lang="en-IN"/>
            </a:p>
          </p:txBody>
        </p:sp>
        <p:sp>
          <p:nvSpPr>
            <p:cNvPr id="684" name="Freeform: Shape 683">
              <a:extLst>
                <a:ext uri="{FF2B5EF4-FFF2-40B4-BE49-F238E27FC236}">
                  <a16:creationId xmlns:a16="http://schemas.microsoft.com/office/drawing/2014/main" xmlns="" id="{D8439DFA-1D28-F33B-EAF3-F7DE61D31007}"/>
                </a:ext>
              </a:extLst>
            </p:cNvPr>
            <p:cNvSpPr/>
            <p:nvPr/>
          </p:nvSpPr>
          <p:spPr>
            <a:xfrm>
              <a:off x="6284556" y="4804781"/>
              <a:ext cx="178341" cy="177283"/>
            </a:xfrm>
            <a:custGeom>
              <a:avLst/>
              <a:gdLst>
                <a:gd name="connsiteX0" fmla="*/ 92780 w 178341"/>
                <a:gd name="connsiteY0" fmla="*/ 171727 h 177283"/>
                <a:gd name="connsiteX1" fmla="*/ 92780 w 178341"/>
                <a:gd name="connsiteY1" fmla="*/ 171727 h 177283"/>
                <a:gd name="connsiteX2" fmla="*/ 95447 w 178341"/>
                <a:gd name="connsiteY2" fmla="*/ 172393 h 177283"/>
                <a:gd name="connsiteX3" fmla="*/ 97066 w 178341"/>
                <a:gd name="connsiteY3" fmla="*/ 174775 h 177283"/>
                <a:gd name="connsiteX4" fmla="*/ 99257 w 178341"/>
                <a:gd name="connsiteY4" fmla="*/ 176013 h 177283"/>
                <a:gd name="connsiteX5" fmla="*/ 99257 w 178341"/>
                <a:gd name="connsiteY5" fmla="*/ 173918 h 177283"/>
                <a:gd name="connsiteX6" fmla="*/ 98019 w 178341"/>
                <a:gd name="connsiteY6" fmla="*/ 172013 h 177283"/>
                <a:gd name="connsiteX7" fmla="*/ 98447 w 178341"/>
                <a:gd name="connsiteY7" fmla="*/ 170041 h 177283"/>
                <a:gd name="connsiteX8" fmla="*/ 98495 w 178341"/>
                <a:gd name="connsiteY8" fmla="*/ 170012 h 177283"/>
                <a:gd name="connsiteX9" fmla="*/ 100590 w 178341"/>
                <a:gd name="connsiteY9" fmla="*/ 171727 h 177283"/>
                <a:gd name="connsiteX10" fmla="*/ 101733 w 178341"/>
                <a:gd name="connsiteY10" fmla="*/ 175061 h 177283"/>
                <a:gd name="connsiteX11" fmla="*/ 102590 w 178341"/>
                <a:gd name="connsiteY11" fmla="*/ 176584 h 177283"/>
                <a:gd name="connsiteX12" fmla="*/ 104210 w 178341"/>
                <a:gd name="connsiteY12" fmla="*/ 176584 h 177283"/>
                <a:gd name="connsiteX13" fmla="*/ 104686 w 178341"/>
                <a:gd name="connsiteY13" fmla="*/ 174679 h 177283"/>
                <a:gd name="connsiteX14" fmla="*/ 103543 w 178341"/>
                <a:gd name="connsiteY14" fmla="*/ 171917 h 177283"/>
                <a:gd name="connsiteX15" fmla="*/ 102876 w 178341"/>
                <a:gd name="connsiteY15" fmla="*/ 168584 h 177283"/>
                <a:gd name="connsiteX16" fmla="*/ 105029 w 178341"/>
                <a:gd name="connsiteY16" fmla="*/ 168545 h 177283"/>
                <a:gd name="connsiteX17" fmla="*/ 105067 w 178341"/>
                <a:gd name="connsiteY17" fmla="*/ 168584 h 177283"/>
                <a:gd name="connsiteX18" fmla="*/ 105924 w 178341"/>
                <a:gd name="connsiteY18" fmla="*/ 170774 h 177283"/>
                <a:gd name="connsiteX19" fmla="*/ 107162 w 178341"/>
                <a:gd name="connsiteY19" fmla="*/ 174013 h 177283"/>
                <a:gd name="connsiteX20" fmla="*/ 109544 w 178341"/>
                <a:gd name="connsiteY20" fmla="*/ 172965 h 177283"/>
                <a:gd name="connsiteX21" fmla="*/ 109544 w 178341"/>
                <a:gd name="connsiteY21" fmla="*/ 170203 h 177283"/>
                <a:gd name="connsiteX22" fmla="*/ 108496 w 178341"/>
                <a:gd name="connsiteY22" fmla="*/ 167535 h 177283"/>
                <a:gd name="connsiteX23" fmla="*/ 108496 w 178341"/>
                <a:gd name="connsiteY23" fmla="*/ 166107 h 177283"/>
                <a:gd name="connsiteX24" fmla="*/ 111258 w 178341"/>
                <a:gd name="connsiteY24" fmla="*/ 170203 h 177283"/>
                <a:gd name="connsiteX25" fmla="*/ 111258 w 178341"/>
                <a:gd name="connsiteY25" fmla="*/ 172013 h 177283"/>
                <a:gd name="connsiteX26" fmla="*/ 112782 w 178341"/>
                <a:gd name="connsiteY26" fmla="*/ 172584 h 177283"/>
                <a:gd name="connsiteX27" fmla="*/ 112782 w 178341"/>
                <a:gd name="connsiteY27" fmla="*/ 168678 h 177283"/>
                <a:gd name="connsiteX28" fmla="*/ 111639 w 178341"/>
                <a:gd name="connsiteY28" fmla="*/ 165726 h 177283"/>
                <a:gd name="connsiteX29" fmla="*/ 115163 w 178341"/>
                <a:gd name="connsiteY29" fmla="*/ 172013 h 177283"/>
                <a:gd name="connsiteX30" fmla="*/ 115163 w 178341"/>
                <a:gd name="connsiteY30" fmla="*/ 174394 h 177283"/>
                <a:gd name="connsiteX31" fmla="*/ 116687 w 178341"/>
                <a:gd name="connsiteY31" fmla="*/ 175918 h 177283"/>
                <a:gd name="connsiteX32" fmla="*/ 118307 w 178341"/>
                <a:gd name="connsiteY32" fmla="*/ 175061 h 177283"/>
                <a:gd name="connsiteX33" fmla="*/ 119259 w 178341"/>
                <a:gd name="connsiteY33" fmla="*/ 170107 h 177283"/>
                <a:gd name="connsiteX34" fmla="*/ 116402 w 178341"/>
                <a:gd name="connsiteY34" fmla="*/ 165726 h 177283"/>
                <a:gd name="connsiteX35" fmla="*/ 116402 w 178341"/>
                <a:gd name="connsiteY35" fmla="*/ 163916 h 177283"/>
                <a:gd name="connsiteX36" fmla="*/ 118555 w 178341"/>
                <a:gd name="connsiteY36" fmla="*/ 163878 h 177283"/>
                <a:gd name="connsiteX37" fmla="*/ 118593 w 178341"/>
                <a:gd name="connsiteY37" fmla="*/ 163916 h 177283"/>
                <a:gd name="connsiteX38" fmla="*/ 119926 w 178341"/>
                <a:gd name="connsiteY38" fmla="*/ 166012 h 177283"/>
                <a:gd name="connsiteX39" fmla="*/ 121831 w 178341"/>
                <a:gd name="connsiteY39" fmla="*/ 167441 h 177283"/>
                <a:gd name="connsiteX40" fmla="*/ 123545 w 178341"/>
                <a:gd name="connsiteY40" fmla="*/ 165364 h 177283"/>
                <a:gd name="connsiteX41" fmla="*/ 123545 w 178341"/>
                <a:gd name="connsiteY41" fmla="*/ 165345 h 177283"/>
                <a:gd name="connsiteX42" fmla="*/ 122403 w 178341"/>
                <a:gd name="connsiteY42" fmla="*/ 162583 h 177283"/>
                <a:gd name="connsiteX43" fmla="*/ 121450 w 178341"/>
                <a:gd name="connsiteY43" fmla="*/ 161154 h 177283"/>
                <a:gd name="connsiteX44" fmla="*/ 126212 w 178341"/>
                <a:gd name="connsiteY44" fmla="*/ 165154 h 177283"/>
                <a:gd name="connsiteX45" fmla="*/ 127070 w 178341"/>
                <a:gd name="connsiteY45" fmla="*/ 166583 h 177283"/>
                <a:gd name="connsiteX46" fmla="*/ 128594 w 178341"/>
                <a:gd name="connsiteY46" fmla="*/ 166583 h 177283"/>
                <a:gd name="connsiteX47" fmla="*/ 129261 w 178341"/>
                <a:gd name="connsiteY47" fmla="*/ 166583 h 177283"/>
                <a:gd name="connsiteX48" fmla="*/ 128689 w 178341"/>
                <a:gd name="connsiteY48" fmla="*/ 162678 h 177283"/>
                <a:gd name="connsiteX49" fmla="*/ 125546 w 178341"/>
                <a:gd name="connsiteY49" fmla="*/ 159916 h 177283"/>
                <a:gd name="connsiteX50" fmla="*/ 125546 w 178341"/>
                <a:gd name="connsiteY50" fmla="*/ 158487 h 177283"/>
                <a:gd name="connsiteX51" fmla="*/ 126212 w 178341"/>
                <a:gd name="connsiteY51" fmla="*/ 158487 h 177283"/>
                <a:gd name="connsiteX52" fmla="*/ 131165 w 178341"/>
                <a:gd name="connsiteY52" fmla="*/ 162107 h 177283"/>
                <a:gd name="connsiteX53" fmla="*/ 135071 w 178341"/>
                <a:gd name="connsiteY53" fmla="*/ 162107 h 177283"/>
                <a:gd name="connsiteX54" fmla="*/ 136690 w 178341"/>
                <a:gd name="connsiteY54" fmla="*/ 160487 h 177283"/>
                <a:gd name="connsiteX55" fmla="*/ 135833 w 178341"/>
                <a:gd name="connsiteY55" fmla="*/ 159820 h 177283"/>
                <a:gd name="connsiteX56" fmla="*/ 131165 w 178341"/>
                <a:gd name="connsiteY56" fmla="*/ 158582 h 177283"/>
                <a:gd name="connsiteX57" fmla="*/ 127546 w 178341"/>
                <a:gd name="connsiteY57" fmla="*/ 155820 h 177283"/>
                <a:gd name="connsiteX58" fmla="*/ 129451 w 178341"/>
                <a:gd name="connsiteY58" fmla="*/ 155248 h 177283"/>
                <a:gd name="connsiteX59" fmla="*/ 131356 w 178341"/>
                <a:gd name="connsiteY59" fmla="*/ 156391 h 177283"/>
                <a:gd name="connsiteX60" fmla="*/ 131928 w 178341"/>
                <a:gd name="connsiteY60" fmla="*/ 156391 h 177283"/>
                <a:gd name="connsiteX61" fmla="*/ 131928 w 178341"/>
                <a:gd name="connsiteY61" fmla="*/ 154582 h 177283"/>
                <a:gd name="connsiteX62" fmla="*/ 131261 w 178341"/>
                <a:gd name="connsiteY62" fmla="*/ 152772 h 177283"/>
                <a:gd name="connsiteX63" fmla="*/ 135547 w 178341"/>
                <a:gd name="connsiteY63" fmla="*/ 155725 h 177283"/>
                <a:gd name="connsiteX64" fmla="*/ 143072 w 178341"/>
                <a:gd name="connsiteY64" fmla="*/ 157249 h 177283"/>
                <a:gd name="connsiteX65" fmla="*/ 144120 w 178341"/>
                <a:gd name="connsiteY65" fmla="*/ 156677 h 177283"/>
                <a:gd name="connsiteX66" fmla="*/ 144120 w 178341"/>
                <a:gd name="connsiteY66" fmla="*/ 154201 h 177283"/>
                <a:gd name="connsiteX67" fmla="*/ 141738 w 178341"/>
                <a:gd name="connsiteY67" fmla="*/ 152963 h 177283"/>
                <a:gd name="connsiteX68" fmla="*/ 138500 w 178341"/>
                <a:gd name="connsiteY68" fmla="*/ 150962 h 177283"/>
                <a:gd name="connsiteX69" fmla="*/ 137452 w 178341"/>
                <a:gd name="connsiteY69" fmla="*/ 147819 h 177283"/>
                <a:gd name="connsiteX70" fmla="*/ 140500 w 178341"/>
                <a:gd name="connsiteY70" fmla="*/ 147819 h 177283"/>
                <a:gd name="connsiteX71" fmla="*/ 143357 w 178341"/>
                <a:gd name="connsiteY71" fmla="*/ 149343 h 177283"/>
                <a:gd name="connsiteX72" fmla="*/ 145548 w 178341"/>
                <a:gd name="connsiteY72" fmla="*/ 147629 h 177283"/>
                <a:gd name="connsiteX73" fmla="*/ 144786 w 178341"/>
                <a:gd name="connsiteY73" fmla="*/ 146676 h 177283"/>
                <a:gd name="connsiteX74" fmla="*/ 142119 w 178341"/>
                <a:gd name="connsiteY74" fmla="*/ 145628 h 177283"/>
                <a:gd name="connsiteX75" fmla="*/ 140024 w 178341"/>
                <a:gd name="connsiteY75" fmla="*/ 143818 h 177283"/>
                <a:gd name="connsiteX76" fmla="*/ 140881 w 178341"/>
                <a:gd name="connsiteY76" fmla="*/ 142104 h 177283"/>
                <a:gd name="connsiteX77" fmla="*/ 143167 w 178341"/>
                <a:gd name="connsiteY77" fmla="*/ 142675 h 177283"/>
                <a:gd name="connsiteX78" fmla="*/ 147929 w 178341"/>
                <a:gd name="connsiteY78" fmla="*/ 146009 h 177283"/>
                <a:gd name="connsiteX79" fmla="*/ 150406 w 178341"/>
                <a:gd name="connsiteY79" fmla="*/ 147438 h 177283"/>
                <a:gd name="connsiteX80" fmla="*/ 153168 w 178341"/>
                <a:gd name="connsiteY80" fmla="*/ 147438 h 177283"/>
                <a:gd name="connsiteX81" fmla="*/ 154406 w 178341"/>
                <a:gd name="connsiteY81" fmla="*/ 146200 h 177283"/>
                <a:gd name="connsiteX82" fmla="*/ 154406 w 178341"/>
                <a:gd name="connsiteY82" fmla="*/ 144581 h 177283"/>
                <a:gd name="connsiteX83" fmla="*/ 152978 w 178341"/>
                <a:gd name="connsiteY83" fmla="*/ 144581 h 177283"/>
                <a:gd name="connsiteX84" fmla="*/ 148882 w 178341"/>
                <a:gd name="connsiteY84" fmla="*/ 142771 h 177283"/>
                <a:gd name="connsiteX85" fmla="*/ 148215 w 178341"/>
                <a:gd name="connsiteY85" fmla="*/ 141247 h 177283"/>
                <a:gd name="connsiteX86" fmla="*/ 149072 w 178341"/>
                <a:gd name="connsiteY86" fmla="*/ 140676 h 177283"/>
                <a:gd name="connsiteX87" fmla="*/ 151739 w 178341"/>
                <a:gd name="connsiteY87" fmla="*/ 141342 h 177283"/>
                <a:gd name="connsiteX88" fmla="*/ 154216 w 178341"/>
                <a:gd name="connsiteY88" fmla="*/ 142390 h 177283"/>
                <a:gd name="connsiteX89" fmla="*/ 156312 w 178341"/>
                <a:gd name="connsiteY89" fmla="*/ 140961 h 177283"/>
                <a:gd name="connsiteX90" fmla="*/ 155264 w 178341"/>
                <a:gd name="connsiteY90" fmla="*/ 139247 h 177283"/>
                <a:gd name="connsiteX91" fmla="*/ 153168 w 178341"/>
                <a:gd name="connsiteY91" fmla="*/ 138675 h 177283"/>
                <a:gd name="connsiteX92" fmla="*/ 146787 w 178341"/>
                <a:gd name="connsiteY92" fmla="*/ 136484 h 177283"/>
                <a:gd name="connsiteX93" fmla="*/ 145644 w 178341"/>
                <a:gd name="connsiteY93" fmla="*/ 134675 h 177283"/>
                <a:gd name="connsiteX94" fmla="*/ 146882 w 178341"/>
                <a:gd name="connsiteY94" fmla="*/ 134008 h 177283"/>
                <a:gd name="connsiteX95" fmla="*/ 148215 w 178341"/>
                <a:gd name="connsiteY95" fmla="*/ 134484 h 177283"/>
                <a:gd name="connsiteX96" fmla="*/ 150406 w 178341"/>
                <a:gd name="connsiteY96" fmla="*/ 135436 h 177283"/>
                <a:gd name="connsiteX97" fmla="*/ 153263 w 178341"/>
                <a:gd name="connsiteY97" fmla="*/ 135436 h 177283"/>
                <a:gd name="connsiteX98" fmla="*/ 154406 w 178341"/>
                <a:gd name="connsiteY98" fmla="*/ 133150 h 177283"/>
                <a:gd name="connsiteX99" fmla="*/ 152216 w 178341"/>
                <a:gd name="connsiteY99" fmla="*/ 132103 h 177283"/>
                <a:gd name="connsiteX100" fmla="*/ 150215 w 178341"/>
                <a:gd name="connsiteY100" fmla="*/ 131341 h 177283"/>
                <a:gd name="connsiteX101" fmla="*/ 149358 w 178341"/>
                <a:gd name="connsiteY101" fmla="*/ 130578 h 177283"/>
                <a:gd name="connsiteX102" fmla="*/ 149358 w 178341"/>
                <a:gd name="connsiteY102" fmla="*/ 130007 h 177283"/>
                <a:gd name="connsiteX103" fmla="*/ 151835 w 178341"/>
                <a:gd name="connsiteY103" fmla="*/ 128579 h 177283"/>
                <a:gd name="connsiteX104" fmla="*/ 154502 w 178341"/>
                <a:gd name="connsiteY104" fmla="*/ 130198 h 177283"/>
                <a:gd name="connsiteX105" fmla="*/ 157073 w 178341"/>
                <a:gd name="connsiteY105" fmla="*/ 131912 h 177283"/>
                <a:gd name="connsiteX106" fmla="*/ 157931 w 178341"/>
                <a:gd name="connsiteY106" fmla="*/ 131912 h 177283"/>
                <a:gd name="connsiteX107" fmla="*/ 158883 w 178341"/>
                <a:gd name="connsiteY107" fmla="*/ 130674 h 177283"/>
                <a:gd name="connsiteX108" fmla="*/ 158883 w 178341"/>
                <a:gd name="connsiteY108" fmla="*/ 129435 h 177283"/>
                <a:gd name="connsiteX109" fmla="*/ 156121 w 178341"/>
                <a:gd name="connsiteY109" fmla="*/ 126864 h 177283"/>
                <a:gd name="connsiteX110" fmla="*/ 152311 w 178341"/>
                <a:gd name="connsiteY110" fmla="*/ 126007 h 177283"/>
                <a:gd name="connsiteX111" fmla="*/ 150978 w 178341"/>
                <a:gd name="connsiteY111" fmla="*/ 124483 h 177283"/>
                <a:gd name="connsiteX112" fmla="*/ 152406 w 178341"/>
                <a:gd name="connsiteY112" fmla="*/ 123149 h 177283"/>
                <a:gd name="connsiteX113" fmla="*/ 154406 w 178341"/>
                <a:gd name="connsiteY113" fmla="*/ 123816 h 177283"/>
                <a:gd name="connsiteX114" fmla="*/ 155645 w 178341"/>
                <a:gd name="connsiteY114" fmla="*/ 124388 h 177283"/>
                <a:gd name="connsiteX115" fmla="*/ 156978 w 178341"/>
                <a:gd name="connsiteY115" fmla="*/ 124388 h 177283"/>
                <a:gd name="connsiteX116" fmla="*/ 156978 w 178341"/>
                <a:gd name="connsiteY116" fmla="*/ 122006 h 177283"/>
                <a:gd name="connsiteX117" fmla="*/ 154692 w 178341"/>
                <a:gd name="connsiteY117" fmla="*/ 120482 h 177283"/>
                <a:gd name="connsiteX118" fmla="*/ 154692 w 178341"/>
                <a:gd name="connsiteY118" fmla="*/ 119244 h 177283"/>
                <a:gd name="connsiteX119" fmla="*/ 156026 w 178341"/>
                <a:gd name="connsiteY119" fmla="*/ 118577 h 177283"/>
                <a:gd name="connsiteX120" fmla="*/ 157264 w 178341"/>
                <a:gd name="connsiteY120" fmla="*/ 118577 h 177283"/>
                <a:gd name="connsiteX121" fmla="*/ 160503 w 178341"/>
                <a:gd name="connsiteY121" fmla="*/ 119816 h 177283"/>
                <a:gd name="connsiteX122" fmla="*/ 163741 w 178341"/>
                <a:gd name="connsiteY122" fmla="*/ 119054 h 177283"/>
                <a:gd name="connsiteX123" fmla="*/ 164312 w 178341"/>
                <a:gd name="connsiteY123" fmla="*/ 117244 h 177283"/>
                <a:gd name="connsiteX124" fmla="*/ 163836 w 178341"/>
                <a:gd name="connsiteY124" fmla="*/ 116577 h 177283"/>
                <a:gd name="connsiteX125" fmla="*/ 159645 w 178341"/>
                <a:gd name="connsiteY125" fmla="*/ 115053 h 177283"/>
                <a:gd name="connsiteX126" fmla="*/ 157359 w 178341"/>
                <a:gd name="connsiteY126" fmla="*/ 114482 h 177283"/>
                <a:gd name="connsiteX127" fmla="*/ 156788 w 178341"/>
                <a:gd name="connsiteY127" fmla="*/ 113338 h 177283"/>
                <a:gd name="connsiteX128" fmla="*/ 157931 w 178341"/>
                <a:gd name="connsiteY128" fmla="*/ 112577 h 177283"/>
                <a:gd name="connsiteX129" fmla="*/ 159169 w 178341"/>
                <a:gd name="connsiteY129" fmla="*/ 112577 h 177283"/>
                <a:gd name="connsiteX130" fmla="*/ 159169 w 178341"/>
                <a:gd name="connsiteY130" fmla="*/ 111052 h 177283"/>
                <a:gd name="connsiteX131" fmla="*/ 158312 w 178341"/>
                <a:gd name="connsiteY131" fmla="*/ 109814 h 177283"/>
                <a:gd name="connsiteX132" fmla="*/ 157740 w 178341"/>
                <a:gd name="connsiteY132" fmla="*/ 108862 h 177283"/>
                <a:gd name="connsiteX133" fmla="*/ 157740 w 178341"/>
                <a:gd name="connsiteY133" fmla="*/ 106957 h 177283"/>
                <a:gd name="connsiteX134" fmla="*/ 159169 w 178341"/>
                <a:gd name="connsiteY134" fmla="*/ 106957 h 177283"/>
                <a:gd name="connsiteX135" fmla="*/ 160217 w 178341"/>
                <a:gd name="connsiteY135" fmla="*/ 108100 h 177283"/>
                <a:gd name="connsiteX136" fmla="*/ 161074 w 178341"/>
                <a:gd name="connsiteY136" fmla="*/ 109433 h 177283"/>
                <a:gd name="connsiteX137" fmla="*/ 161074 w 178341"/>
                <a:gd name="connsiteY137" fmla="*/ 109433 h 177283"/>
                <a:gd name="connsiteX138" fmla="*/ 162312 w 178341"/>
                <a:gd name="connsiteY138" fmla="*/ 109433 h 177283"/>
                <a:gd name="connsiteX139" fmla="*/ 162884 w 178341"/>
                <a:gd name="connsiteY139" fmla="*/ 106671 h 177283"/>
                <a:gd name="connsiteX140" fmla="*/ 160693 w 178341"/>
                <a:gd name="connsiteY140" fmla="*/ 103909 h 177283"/>
                <a:gd name="connsiteX141" fmla="*/ 159360 w 178341"/>
                <a:gd name="connsiteY141" fmla="*/ 102861 h 177283"/>
                <a:gd name="connsiteX142" fmla="*/ 158693 w 178341"/>
                <a:gd name="connsiteY142" fmla="*/ 100575 h 177283"/>
                <a:gd name="connsiteX143" fmla="*/ 158693 w 178341"/>
                <a:gd name="connsiteY143" fmla="*/ 100575 h 177283"/>
                <a:gd name="connsiteX144" fmla="*/ 161360 w 178341"/>
                <a:gd name="connsiteY144" fmla="*/ 101242 h 177283"/>
                <a:gd name="connsiteX145" fmla="*/ 162979 w 178341"/>
                <a:gd name="connsiteY145" fmla="*/ 103528 h 177283"/>
                <a:gd name="connsiteX146" fmla="*/ 165265 w 178341"/>
                <a:gd name="connsiteY146" fmla="*/ 104766 h 177283"/>
                <a:gd name="connsiteX147" fmla="*/ 165265 w 178341"/>
                <a:gd name="connsiteY147" fmla="*/ 102670 h 177283"/>
                <a:gd name="connsiteX148" fmla="*/ 163931 w 178341"/>
                <a:gd name="connsiteY148" fmla="*/ 100766 h 177283"/>
                <a:gd name="connsiteX149" fmla="*/ 163817 w 178341"/>
                <a:gd name="connsiteY149" fmla="*/ 98880 h 177283"/>
                <a:gd name="connsiteX150" fmla="*/ 163931 w 178341"/>
                <a:gd name="connsiteY150" fmla="*/ 98765 h 177283"/>
                <a:gd name="connsiteX151" fmla="*/ 166027 w 178341"/>
                <a:gd name="connsiteY151" fmla="*/ 100384 h 177283"/>
                <a:gd name="connsiteX152" fmla="*/ 167265 w 178341"/>
                <a:gd name="connsiteY152" fmla="*/ 103623 h 177283"/>
                <a:gd name="connsiteX153" fmla="*/ 168122 w 178341"/>
                <a:gd name="connsiteY153" fmla="*/ 105242 h 177283"/>
                <a:gd name="connsiteX154" fmla="*/ 169837 w 178341"/>
                <a:gd name="connsiteY154" fmla="*/ 105242 h 177283"/>
                <a:gd name="connsiteX155" fmla="*/ 169837 w 178341"/>
                <a:gd name="connsiteY155" fmla="*/ 103242 h 177283"/>
                <a:gd name="connsiteX156" fmla="*/ 168694 w 178341"/>
                <a:gd name="connsiteY156" fmla="*/ 100480 h 177283"/>
                <a:gd name="connsiteX157" fmla="*/ 167932 w 178341"/>
                <a:gd name="connsiteY157" fmla="*/ 97241 h 177283"/>
                <a:gd name="connsiteX158" fmla="*/ 170123 w 178341"/>
                <a:gd name="connsiteY158" fmla="*/ 97241 h 177283"/>
                <a:gd name="connsiteX159" fmla="*/ 170980 w 178341"/>
                <a:gd name="connsiteY159" fmla="*/ 99432 h 177283"/>
                <a:gd name="connsiteX160" fmla="*/ 172313 w 178341"/>
                <a:gd name="connsiteY160" fmla="*/ 102670 h 177283"/>
                <a:gd name="connsiteX161" fmla="*/ 174600 w 178341"/>
                <a:gd name="connsiteY161" fmla="*/ 101527 h 177283"/>
                <a:gd name="connsiteX162" fmla="*/ 174600 w 178341"/>
                <a:gd name="connsiteY162" fmla="*/ 98765 h 177283"/>
                <a:gd name="connsiteX163" fmla="*/ 173552 w 178341"/>
                <a:gd name="connsiteY163" fmla="*/ 96098 h 177283"/>
                <a:gd name="connsiteX164" fmla="*/ 173552 w 178341"/>
                <a:gd name="connsiteY164" fmla="*/ 94670 h 177283"/>
                <a:gd name="connsiteX165" fmla="*/ 176314 w 178341"/>
                <a:gd name="connsiteY165" fmla="*/ 98670 h 177283"/>
                <a:gd name="connsiteX166" fmla="*/ 176314 w 178341"/>
                <a:gd name="connsiteY166" fmla="*/ 100480 h 177283"/>
                <a:gd name="connsiteX167" fmla="*/ 177838 w 178341"/>
                <a:gd name="connsiteY167" fmla="*/ 101051 h 177283"/>
                <a:gd name="connsiteX168" fmla="*/ 177838 w 178341"/>
                <a:gd name="connsiteY168" fmla="*/ 100480 h 177283"/>
                <a:gd name="connsiteX169" fmla="*/ 177838 w 178341"/>
                <a:gd name="connsiteY169" fmla="*/ 96669 h 177283"/>
                <a:gd name="connsiteX170" fmla="*/ 177838 w 178341"/>
                <a:gd name="connsiteY170" fmla="*/ 96669 h 177283"/>
                <a:gd name="connsiteX171" fmla="*/ 64300 w 178341"/>
                <a:gd name="connsiteY171" fmla="*/ -390 h 177283"/>
                <a:gd name="connsiteX172" fmla="*/ 61823 w 178341"/>
                <a:gd name="connsiteY172" fmla="*/ 467 h 177283"/>
                <a:gd name="connsiteX173" fmla="*/ 61823 w 178341"/>
                <a:gd name="connsiteY173" fmla="*/ 2086 h 177283"/>
                <a:gd name="connsiteX174" fmla="*/ 61823 w 178341"/>
                <a:gd name="connsiteY174" fmla="*/ 2753 h 177283"/>
                <a:gd name="connsiteX175" fmla="*/ 66014 w 178341"/>
                <a:gd name="connsiteY175" fmla="*/ 4372 h 177283"/>
                <a:gd name="connsiteX176" fmla="*/ 68205 w 178341"/>
                <a:gd name="connsiteY176" fmla="*/ 4944 h 177283"/>
                <a:gd name="connsiteX177" fmla="*/ 68872 w 178341"/>
                <a:gd name="connsiteY177" fmla="*/ 6087 h 177283"/>
                <a:gd name="connsiteX178" fmla="*/ 67729 w 178341"/>
                <a:gd name="connsiteY178" fmla="*/ 6849 h 177283"/>
                <a:gd name="connsiteX179" fmla="*/ 66491 w 178341"/>
                <a:gd name="connsiteY179" fmla="*/ 6849 h 177283"/>
                <a:gd name="connsiteX180" fmla="*/ 66491 w 178341"/>
                <a:gd name="connsiteY180" fmla="*/ 8278 h 177283"/>
                <a:gd name="connsiteX181" fmla="*/ 67348 w 178341"/>
                <a:gd name="connsiteY181" fmla="*/ 9516 h 177283"/>
                <a:gd name="connsiteX182" fmla="*/ 68015 w 178341"/>
                <a:gd name="connsiteY182" fmla="*/ 10468 h 177283"/>
                <a:gd name="connsiteX183" fmla="*/ 68015 w 178341"/>
                <a:gd name="connsiteY183" fmla="*/ 12278 h 177283"/>
                <a:gd name="connsiteX184" fmla="*/ 66586 w 178341"/>
                <a:gd name="connsiteY184" fmla="*/ 12278 h 177283"/>
                <a:gd name="connsiteX185" fmla="*/ 65538 w 178341"/>
                <a:gd name="connsiteY185" fmla="*/ 11230 h 177283"/>
                <a:gd name="connsiteX186" fmla="*/ 64681 w 178341"/>
                <a:gd name="connsiteY186" fmla="*/ 9897 h 177283"/>
                <a:gd name="connsiteX187" fmla="*/ 64205 w 178341"/>
                <a:gd name="connsiteY187" fmla="*/ 9897 h 177283"/>
                <a:gd name="connsiteX188" fmla="*/ 62967 w 178341"/>
                <a:gd name="connsiteY188" fmla="*/ 9897 h 177283"/>
                <a:gd name="connsiteX189" fmla="*/ 62967 w 178341"/>
                <a:gd name="connsiteY189" fmla="*/ 12564 h 177283"/>
                <a:gd name="connsiteX190" fmla="*/ 65157 w 178341"/>
                <a:gd name="connsiteY190" fmla="*/ 15326 h 177283"/>
                <a:gd name="connsiteX191" fmla="*/ 66491 w 178341"/>
                <a:gd name="connsiteY191" fmla="*/ 16374 h 177283"/>
                <a:gd name="connsiteX192" fmla="*/ 67157 w 178341"/>
                <a:gd name="connsiteY192" fmla="*/ 18660 h 177283"/>
                <a:gd name="connsiteX193" fmla="*/ 67157 w 178341"/>
                <a:gd name="connsiteY193" fmla="*/ 18660 h 177283"/>
                <a:gd name="connsiteX194" fmla="*/ 64490 w 178341"/>
                <a:gd name="connsiteY194" fmla="*/ 17898 h 177283"/>
                <a:gd name="connsiteX195" fmla="*/ 62871 w 178341"/>
                <a:gd name="connsiteY195" fmla="*/ 15707 h 177283"/>
                <a:gd name="connsiteX196" fmla="*/ 60680 w 178341"/>
                <a:gd name="connsiteY196" fmla="*/ 14374 h 177283"/>
                <a:gd name="connsiteX197" fmla="*/ 60680 w 178341"/>
                <a:gd name="connsiteY197" fmla="*/ 16469 h 177283"/>
                <a:gd name="connsiteX198" fmla="*/ 62109 w 178341"/>
                <a:gd name="connsiteY198" fmla="*/ 18374 h 177283"/>
                <a:gd name="connsiteX199" fmla="*/ 61633 w 178341"/>
                <a:gd name="connsiteY199" fmla="*/ 20279 h 177283"/>
                <a:gd name="connsiteX200" fmla="*/ 59537 w 178341"/>
                <a:gd name="connsiteY200" fmla="*/ 18565 h 177283"/>
                <a:gd name="connsiteX201" fmla="*/ 58299 w 178341"/>
                <a:gd name="connsiteY201" fmla="*/ 15422 h 177283"/>
                <a:gd name="connsiteX202" fmla="*/ 57347 w 178341"/>
                <a:gd name="connsiteY202" fmla="*/ 13897 h 177283"/>
                <a:gd name="connsiteX203" fmla="*/ 55728 w 178341"/>
                <a:gd name="connsiteY203" fmla="*/ 13897 h 177283"/>
                <a:gd name="connsiteX204" fmla="*/ 55728 w 178341"/>
                <a:gd name="connsiteY204" fmla="*/ 15802 h 177283"/>
                <a:gd name="connsiteX205" fmla="*/ 56966 w 178341"/>
                <a:gd name="connsiteY205" fmla="*/ 18565 h 177283"/>
                <a:gd name="connsiteX206" fmla="*/ 57728 w 178341"/>
                <a:gd name="connsiteY206" fmla="*/ 21708 h 177283"/>
                <a:gd name="connsiteX207" fmla="*/ 55708 w 178341"/>
                <a:gd name="connsiteY207" fmla="*/ 21784 h 177283"/>
                <a:gd name="connsiteX208" fmla="*/ 55632 w 178341"/>
                <a:gd name="connsiteY208" fmla="*/ 21708 h 177283"/>
                <a:gd name="connsiteX209" fmla="*/ 54680 w 178341"/>
                <a:gd name="connsiteY209" fmla="*/ 19517 h 177283"/>
                <a:gd name="connsiteX210" fmla="*/ 53346 w 178341"/>
                <a:gd name="connsiteY210" fmla="*/ 16374 h 177283"/>
                <a:gd name="connsiteX211" fmla="*/ 51155 w 178341"/>
                <a:gd name="connsiteY211" fmla="*/ 17412 h 177283"/>
                <a:gd name="connsiteX212" fmla="*/ 51155 w 178341"/>
                <a:gd name="connsiteY212" fmla="*/ 17422 h 177283"/>
                <a:gd name="connsiteX213" fmla="*/ 51155 w 178341"/>
                <a:gd name="connsiteY213" fmla="*/ 20089 h 177283"/>
                <a:gd name="connsiteX214" fmla="*/ 52298 w 178341"/>
                <a:gd name="connsiteY214" fmla="*/ 22756 h 177283"/>
                <a:gd name="connsiteX215" fmla="*/ 52298 w 178341"/>
                <a:gd name="connsiteY215" fmla="*/ 24089 h 177283"/>
                <a:gd name="connsiteX216" fmla="*/ 49441 w 178341"/>
                <a:gd name="connsiteY216" fmla="*/ 20184 h 177283"/>
                <a:gd name="connsiteX217" fmla="*/ 49441 w 178341"/>
                <a:gd name="connsiteY217" fmla="*/ 18374 h 177283"/>
                <a:gd name="connsiteX218" fmla="*/ 47917 w 178341"/>
                <a:gd name="connsiteY218" fmla="*/ 17803 h 177283"/>
                <a:gd name="connsiteX219" fmla="*/ 47917 w 178341"/>
                <a:gd name="connsiteY219" fmla="*/ 21613 h 177283"/>
                <a:gd name="connsiteX220" fmla="*/ 49155 w 178341"/>
                <a:gd name="connsiteY220" fmla="*/ 24470 h 177283"/>
                <a:gd name="connsiteX221" fmla="*/ 45440 w 178341"/>
                <a:gd name="connsiteY221" fmla="*/ 18279 h 177283"/>
                <a:gd name="connsiteX222" fmla="*/ 45440 w 178341"/>
                <a:gd name="connsiteY222" fmla="*/ 15993 h 177283"/>
                <a:gd name="connsiteX223" fmla="*/ 43917 w 178341"/>
                <a:gd name="connsiteY223" fmla="*/ 14469 h 177283"/>
                <a:gd name="connsiteX224" fmla="*/ 42393 w 178341"/>
                <a:gd name="connsiteY224" fmla="*/ 15326 h 177283"/>
                <a:gd name="connsiteX225" fmla="*/ 41726 w 178341"/>
                <a:gd name="connsiteY225" fmla="*/ 20184 h 177283"/>
                <a:gd name="connsiteX226" fmla="*/ 44678 w 178341"/>
                <a:gd name="connsiteY226" fmla="*/ 24470 h 177283"/>
                <a:gd name="connsiteX227" fmla="*/ 44678 w 178341"/>
                <a:gd name="connsiteY227" fmla="*/ 26280 h 177283"/>
                <a:gd name="connsiteX228" fmla="*/ 42659 w 178341"/>
                <a:gd name="connsiteY228" fmla="*/ 26356 h 177283"/>
                <a:gd name="connsiteX229" fmla="*/ 42583 w 178341"/>
                <a:gd name="connsiteY229" fmla="*/ 26280 h 177283"/>
                <a:gd name="connsiteX230" fmla="*/ 41154 w 178341"/>
                <a:gd name="connsiteY230" fmla="*/ 24184 h 177283"/>
                <a:gd name="connsiteX231" fmla="*/ 39249 w 178341"/>
                <a:gd name="connsiteY231" fmla="*/ 22756 h 177283"/>
                <a:gd name="connsiteX232" fmla="*/ 37630 w 178341"/>
                <a:gd name="connsiteY232" fmla="*/ 24851 h 177283"/>
                <a:gd name="connsiteX233" fmla="*/ 38963 w 178341"/>
                <a:gd name="connsiteY233" fmla="*/ 27613 h 177283"/>
                <a:gd name="connsiteX234" fmla="*/ 39916 w 178341"/>
                <a:gd name="connsiteY234" fmla="*/ 28947 h 177283"/>
                <a:gd name="connsiteX235" fmla="*/ 35153 w 178341"/>
                <a:gd name="connsiteY235" fmla="*/ 25042 h 177283"/>
                <a:gd name="connsiteX236" fmla="*/ 34201 w 178341"/>
                <a:gd name="connsiteY236" fmla="*/ 23613 h 177283"/>
                <a:gd name="connsiteX237" fmla="*/ 32772 w 178341"/>
                <a:gd name="connsiteY237" fmla="*/ 23613 h 177283"/>
                <a:gd name="connsiteX238" fmla="*/ 32105 w 178341"/>
                <a:gd name="connsiteY238" fmla="*/ 23613 h 177283"/>
                <a:gd name="connsiteX239" fmla="*/ 32772 w 178341"/>
                <a:gd name="connsiteY239" fmla="*/ 27423 h 177283"/>
                <a:gd name="connsiteX240" fmla="*/ 35915 w 178341"/>
                <a:gd name="connsiteY240" fmla="*/ 30185 h 177283"/>
                <a:gd name="connsiteX241" fmla="*/ 35915 w 178341"/>
                <a:gd name="connsiteY241" fmla="*/ 31614 h 177283"/>
                <a:gd name="connsiteX242" fmla="*/ 35249 w 178341"/>
                <a:gd name="connsiteY242" fmla="*/ 31614 h 177283"/>
                <a:gd name="connsiteX243" fmla="*/ 30201 w 178341"/>
                <a:gd name="connsiteY243" fmla="*/ 27995 h 177283"/>
                <a:gd name="connsiteX244" fmla="*/ 26486 w 178341"/>
                <a:gd name="connsiteY244" fmla="*/ 27995 h 177283"/>
                <a:gd name="connsiteX245" fmla="*/ 24962 w 178341"/>
                <a:gd name="connsiteY245" fmla="*/ 29614 h 177283"/>
                <a:gd name="connsiteX246" fmla="*/ 25819 w 178341"/>
                <a:gd name="connsiteY246" fmla="*/ 30185 h 177283"/>
                <a:gd name="connsiteX247" fmla="*/ 30391 w 178341"/>
                <a:gd name="connsiteY247" fmla="*/ 31423 h 177283"/>
                <a:gd name="connsiteX248" fmla="*/ 34011 w 178341"/>
                <a:gd name="connsiteY248" fmla="*/ 34281 h 177283"/>
                <a:gd name="connsiteX249" fmla="*/ 32201 w 178341"/>
                <a:gd name="connsiteY249" fmla="*/ 34281 h 177283"/>
                <a:gd name="connsiteX250" fmla="*/ 30296 w 178341"/>
                <a:gd name="connsiteY250" fmla="*/ 33138 h 177283"/>
                <a:gd name="connsiteX251" fmla="*/ 29724 w 178341"/>
                <a:gd name="connsiteY251" fmla="*/ 33138 h 177283"/>
                <a:gd name="connsiteX252" fmla="*/ 29724 w 178341"/>
                <a:gd name="connsiteY252" fmla="*/ 34948 h 177283"/>
                <a:gd name="connsiteX253" fmla="*/ 30486 w 178341"/>
                <a:gd name="connsiteY253" fmla="*/ 36757 h 177283"/>
                <a:gd name="connsiteX254" fmla="*/ 26200 w 178341"/>
                <a:gd name="connsiteY254" fmla="*/ 33709 h 177283"/>
                <a:gd name="connsiteX255" fmla="*/ 18866 w 178341"/>
                <a:gd name="connsiteY255" fmla="*/ 32186 h 177283"/>
                <a:gd name="connsiteX256" fmla="*/ 17818 w 178341"/>
                <a:gd name="connsiteY256" fmla="*/ 32757 h 177283"/>
                <a:gd name="connsiteX257" fmla="*/ 17818 w 178341"/>
                <a:gd name="connsiteY257" fmla="*/ 35138 h 177283"/>
                <a:gd name="connsiteX258" fmla="*/ 20199 w 178341"/>
                <a:gd name="connsiteY258" fmla="*/ 36377 h 177283"/>
                <a:gd name="connsiteX259" fmla="*/ 23343 w 178341"/>
                <a:gd name="connsiteY259" fmla="*/ 38472 h 177283"/>
                <a:gd name="connsiteX260" fmla="*/ 24486 w 178341"/>
                <a:gd name="connsiteY260" fmla="*/ 41520 h 177283"/>
                <a:gd name="connsiteX261" fmla="*/ 21533 w 178341"/>
                <a:gd name="connsiteY261" fmla="*/ 41520 h 177283"/>
                <a:gd name="connsiteX262" fmla="*/ 18675 w 178341"/>
                <a:gd name="connsiteY262" fmla="*/ 39901 h 177283"/>
                <a:gd name="connsiteX263" fmla="*/ 16485 w 178341"/>
                <a:gd name="connsiteY263" fmla="*/ 41520 h 177283"/>
                <a:gd name="connsiteX264" fmla="*/ 17342 w 178341"/>
                <a:gd name="connsiteY264" fmla="*/ 42472 h 177283"/>
                <a:gd name="connsiteX265" fmla="*/ 20009 w 178341"/>
                <a:gd name="connsiteY265" fmla="*/ 43520 h 177283"/>
                <a:gd name="connsiteX266" fmla="*/ 22009 w 178341"/>
                <a:gd name="connsiteY266" fmla="*/ 45426 h 177283"/>
                <a:gd name="connsiteX267" fmla="*/ 21152 w 178341"/>
                <a:gd name="connsiteY267" fmla="*/ 47045 h 177283"/>
                <a:gd name="connsiteX268" fmla="*/ 18961 w 178341"/>
                <a:gd name="connsiteY268" fmla="*/ 46378 h 177283"/>
                <a:gd name="connsiteX269" fmla="*/ 14198 w 178341"/>
                <a:gd name="connsiteY269" fmla="*/ 42949 h 177283"/>
                <a:gd name="connsiteX270" fmla="*/ 13722 w 178341"/>
                <a:gd name="connsiteY270" fmla="*/ 42758 h 177283"/>
                <a:gd name="connsiteX271" fmla="*/ 10960 w 178341"/>
                <a:gd name="connsiteY271" fmla="*/ 42758 h 177283"/>
                <a:gd name="connsiteX272" fmla="*/ 9817 w 178341"/>
                <a:gd name="connsiteY272" fmla="*/ 43901 h 177283"/>
                <a:gd name="connsiteX273" fmla="*/ 9817 w 178341"/>
                <a:gd name="connsiteY273" fmla="*/ 45426 h 177283"/>
                <a:gd name="connsiteX274" fmla="*/ 11246 w 178341"/>
                <a:gd name="connsiteY274" fmla="*/ 45426 h 177283"/>
                <a:gd name="connsiteX275" fmla="*/ 15246 w 178341"/>
                <a:gd name="connsiteY275" fmla="*/ 47330 h 177283"/>
                <a:gd name="connsiteX276" fmla="*/ 16008 w 178341"/>
                <a:gd name="connsiteY276" fmla="*/ 48854 h 177283"/>
                <a:gd name="connsiteX277" fmla="*/ 15056 w 178341"/>
                <a:gd name="connsiteY277" fmla="*/ 49426 h 177283"/>
                <a:gd name="connsiteX278" fmla="*/ 12484 w 178341"/>
                <a:gd name="connsiteY278" fmla="*/ 48664 h 177283"/>
                <a:gd name="connsiteX279" fmla="*/ 10007 w 178341"/>
                <a:gd name="connsiteY279" fmla="*/ 47521 h 177283"/>
                <a:gd name="connsiteX280" fmla="*/ 7912 w 178341"/>
                <a:gd name="connsiteY280" fmla="*/ 48759 h 177283"/>
                <a:gd name="connsiteX281" fmla="*/ 8960 w 178341"/>
                <a:gd name="connsiteY281" fmla="*/ 50473 h 177283"/>
                <a:gd name="connsiteX282" fmla="*/ 11055 w 178341"/>
                <a:gd name="connsiteY282" fmla="*/ 51140 h 177283"/>
                <a:gd name="connsiteX283" fmla="*/ 17437 w 178341"/>
                <a:gd name="connsiteY283" fmla="*/ 53522 h 177283"/>
                <a:gd name="connsiteX284" fmla="*/ 18485 w 178341"/>
                <a:gd name="connsiteY284" fmla="*/ 55236 h 177283"/>
                <a:gd name="connsiteX285" fmla="*/ 17342 w 178341"/>
                <a:gd name="connsiteY285" fmla="*/ 55807 h 177283"/>
                <a:gd name="connsiteX286" fmla="*/ 16008 w 178341"/>
                <a:gd name="connsiteY286" fmla="*/ 55331 h 177283"/>
                <a:gd name="connsiteX287" fmla="*/ 13722 w 178341"/>
                <a:gd name="connsiteY287" fmla="*/ 54284 h 177283"/>
                <a:gd name="connsiteX288" fmla="*/ 11055 w 178341"/>
                <a:gd name="connsiteY288" fmla="*/ 54284 h 177283"/>
                <a:gd name="connsiteX289" fmla="*/ 9912 w 178341"/>
                <a:gd name="connsiteY289" fmla="*/ 56379 h 177283"/>
                <a:gd name="connsiteX290" fmla="*/ 12103 w 178341"/>
                <a:gd name="connsiteY290" fmla="*/ 57522 h 177283"/>
                <a:gd name="connsiteX291" fmla="*/ 14008 w 178341"/>
                <a:gd name="connsiteY291" fmla="*/ 58284 h 177283"/>
                <a:gd name="connsiteX292" fmla="*/ 14865 w 178341"/>
                <a:gd name="connsiteY292" fmla="*/ 59141 h 177283"/>
                <a:gd name="connsiteX293" fmla="*/ 14865 w 178341"/>
                <a:gd name="connsiteY293" fmla="*/ 59713 h 177283"/>
                <a:gd name="connsiteX294" fmla="*/ 12389 w 178341"/>
                <a:gd name="connsiteY294" fmla="*/ 61046 h 177283"/>
                <a:gd name="connsiteX295" fmla="*/ 9817 w 178341"/>
                <a:gd name="connsiteY295" fmla="*/ 59332 h 177283"/>
                <a:gd name="connsiteX296" fmla="*/ 7245 w 178341"/>
                <a:gd name="connsiteY296" fmla="*/ 57522 h 177283"/>
                <a:gd name="connsiteX297" fmla="*/ 6388 w 178341"/>
                <a:gd name="connsiteY297" fmla="*/ 57522 h 177283"/>
                <a:gd name="connsiteX298" fmla="*/ 5436 w 178341"/>
                <a:gd name="connsiteY298" fmla="*/ 58665 h 177283"/>
                <a:gd name="connsiteX299" fmla="*/ 5436 w 178341"/>
                <a:gd name="connsiteY299" fmla="*/ 59808 h 177283"/>
                <a:gd name="connsiteX300" fmla="*/ 8198 w 178341"/>
                <a:gd name="connsiteY300" fmla="*/ 62380 h 177283"/>
                <a:gd name="connsiteX301" fmla="*/ 12008 w 178341"/>
                <a:gd name="connsiteY301" fmla="*/ 63427 h 177283"/>
                <a:gd name="connsiteX302" fmla="*/ 13246 w 178341"/>
                <a:gd name="connsiteY302" fmla="*/ 65047 h 177283"/>
                <a:gd name="connsiteX303" fmla="*/ 11817 w 178341"/>
                <a:gd name="connsiteY303" fmla="*/ 66190 h 177283"/>
                <a:gd name="connsiteX304" fmla="*/ 9912 w 178341"/>
                <a:gd name="connsiteY304" fmla="*/ 65523 h 177283"/>
                <a:gd name="connsiteX305" fmla="*/ 8674 w 178341"/>
                <a:gd name="connsiteY305" fmla="*/ 64856 h 177283"/>
                <a:gd name="connsiteX306" fmla="*/ 7340 w 178341"/>
                <a:gd name="connsiteY306" fmla="*/ 64856 h 177283"/>
                <a:gd name="connsiteX307" fmla="*/ 7340 w 178341"/>
                <a:gd name="connsiteY307" fmla="*/ 67142 h 177283"/>
                <a:gd name="connsiteX308" fmla="*/ 9531 w 178341"/>
                <a:gd name="connsiteY308" fmla="*/ 68666 h 177283"/>
                <a:gd name="connsiteX309" fmla="*/ 9531 w 178341"/>
                <a:gd name="connsiteY309" fmla="*/ 69904 h 177283"/>
                <a:gd name="connsiteX310" fmla="*/ 8198 w 178341"/>
                <a:gd name="connsiteY310" fmla="*/ 70476 h 177283"/>
                <a:gd name="connsiteX311" fmla="*/ 6960 w 178341"/>
                <a:gd name="connsiteY311" fmla="*/ 70000 h 177283"/>
                <a:gd name="connsiteX312" fmla="*/ 3816 w 178341"/>
                <a:gd name="connsiteY312" fmla="*/ 68666 h 177283"/>
                <a:gd name="connsiteX313" fmla="*/ 578 w 178341"/>
                <a:gd name="connsiteY313" fmla="*/ 69238 h 177283"/>
                <a:gd name="connsiteX314" fmla="*/ 6 w 178341"/>
                <a:gd name="connsiteY314" fmla="*/ 70952 h 177283"/>
                <a:gd name="connsiteX315" fmla="*/ 482 w 178341"/>
                <a:gd name="connsiteY315" fmla="*/ 71619 h 177283"/>
                <a:gd name="connsiteX316" fmla="*/ 4673 w 178341"/>
                <a:gd name="connsiteY316" fmla="*/ 73334 h 177283"/>
                <a:gd name="connsiteX317" fmla="*/ 6864 w 178341"/>
                <a:gd name="connsiteY317" fmla="*/ 74001 h 177283"/>
                <a:gd name="connsiteX318" fmla="*/ 7436 w 178341"/>
                <a:gd name="connsiteY318" fmla="*/ 75143 h 177283"/>
                <a:gd name="connsiteX319" fmla="*/ 6293 w 178341"/>
                <a:gd name="connsiteY319" fmla="*/ 75810 h 177283"/>
                <a:gd name="connsiteX320" fmla="*/ 5054 w 178341"/>
                <a:gd name="connsiteY320" fmla="*/ 76286 h 177283"/>
                <a:gd name="connsiteX321" fmla="*/ 5054 w 178341"/>
                <a:gd name="connsiteY321" fmla="*/ 77715 h 177283"/>
                <a:gd name="connsiteX322" fmla="*/ 5912 w 178341"/>
                <a:gd name="connsiteY322" fmla="*/ 78953 h 177283"/>
                <a:gd name="connsiteX323" fmla="*/ 6483 w 178341"/>
                <a:gd name="connsiteY323" fmla="*/ 79906 h 177283"/>
                <a:gd name="connsiteX324" fmla="*/ 6483 w 178341"/>
                <a:gd name="connsiteY324" fmla="*/ 81525 h 177283"/>
                <a:gd name="connsiteX325" fmla="*/ 71539 w 178341"/>
                <a:gd name="connsiteY325" fmla="*/ 155629 h 177283"/>
                <a:gd name="connsiteX326" fmla="*/ 93256 w 178341"/>
                <a:gd name="connsiteY326" fmla="*/ 173536 h 177283"/>
                <a:gd name="connsiteX327" fmla="*/ 92780 w 178341"/>
                <a:gd name="connsiteY327" fmla="*/ 171727 h 17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178341" h="177283">
                  <a:moveTo>
                    <a:pt x="92780" y="171727"/>
                  </a:moveTo>
                  <a:lnTo>
                    <a:pt x="92780" y="171727"/>
                  </a:lnTo>
                  <a:cubicBezTo>
                    <a:pt x="94399" y="173251"/>
                    <a:pt x="94589" y="171727"/>
                    <a:pt x="95447" y="172393"/>
                  </a:cubicBezTo>
                  <a:cubicBezTo>
                    <a:pt x="96304" y="173060"/>
                    <a:pt x="96685" y="173822"/>
                    <a:pt x="97066" y="174775"/>
                  </a:cubicBezTo>
                  <a:cubicBezTo>
                    <a:pt x="97447" y="175727"/>
                    <a:pt x="98400" y="176489"/>
                    <a:pt x="99257" y="176013"/>
                  </a:cubicBezTo>
                  <a:cubicBezTo>
                    <a:pt x="100114" y="175537"/>
                    <a:pt x="99923" y="174679"/>
                    <a:pt x="99257" y="173918"/>
                  </a:cubicBezTo>
                  <a:cubicBezTo>
                    <a:pt x="98809" y="173308"/>
                    <a:pt x="98400" y="172669"/>
                    <a:pt x="98019" y="172013"/>
                  </a:cubicBezTo>
                  <a:cubicBezTo>
                    <a:pt x="97590" y="171346"/>
                    <a:pt x="97790" y="170460"/>
                    <a:pt x="98447" y="170041"/>
                  </a:cubicBezTo>
                  <a:cubicBezTo>
                    <a:pt x="98466" y="170031"/>
                    <a:pt x="98476" y="170022"/>
                    <a:pt x="98495" y="170012"/>
                  </a:cubicBezTo>
                  <a:cubicBezTo>
                    <a:pt x="99447" y="170012"/>
                    <a:pt x="100209" y="170870"/>
                    <a:pt x="100590" y="171727"/>
                  </a:cubicBezTo>
                  <a:lnTo>
                    <a:pt x="101733" y="175061"/>
                  </a:lnTo>
                  <a:cubicBezTo>
                    <a:pt x="101867" y="175641"/>
                    <a:pt x="102162" y="176175"/>
                    <a:pt x="102590" y="176584"/>
                  </a:cubicBezTo>
                  <a:cubicBezTo>
                    <a:pt x="103057" y="176984"/>
                    <a:pt x="103743" y="176984"/>
                    <a:pt x="104210" y="176584"/>
                  </a:cubicBezTo>
                  <a:cubicBezTo>
                    <a:pt x="104781" y="176127"/>
                    <a:pt x="104972" y="175346"/>
                    <a:pt x="104686" y="174679"/>
                  </a:cubicBezTo>
                  <a:cubicBezTo>
                    <a:pt x="104524" y="173679"/>
                    <a:pt x="104134" y="172736"/>
                    <a:pt x="103543" y="171917"/>
                  </a:cubicBezTo>
                  <a:cubicBezTo>
                    <a:pt x="102971" y="170870"/>
                    <a:pt x="102114" y="169441"/>
                    <a:pt x="102876" y="168584"/>
                  </a:cubicBezTo>
                  <a:cubicBezTo>
                    <a:pt x="103457" y="167974"/>
                    <a:pt x="104429" y="167965"/>
                    <a:pt x="105029" y="168545"/>
                  </a:cubicBezTo>
                  <a:cubicBezTo>
                    <a:pt x="105048" y="168555"/>
                    <a:pt x="105057" y="168574"/>
                    <a:pt x="105067" y="168584"/>
                  </a:cubicBezTo>
                  <a:cubicBezTo>
                    <a:pt x="105667" y="169145"/>
                    <a:pt x="105981" y="169955"/>
                    <a:pt x="105924" y="170774"/>
                  </a:cubicBezTo>
                  <a:cubicBezTo>
                    <a:pt x="105924" y="172013"/>
                    <a:pt x="105924" y="173536"/>
                    <a:pt x="107162" y="174013"/>
                  </a:cubicBezTo>
                  <a:cubicBezTo>
                    <a:pt x="108105" y="174298"/>
                    <a:pt x="109115" y="173851"/>
                    <a:pt x="109544" y="172965"/>
                  </a:cubicBezTo>
                  <a:cubicBezTo>
                    <a:pt x="109877" y="172079"/>
                    <a:pt x="109877" y="171098"/>
                    <a:pt x="109544" y="170203"/>
                  </a:cubicBezTo>
                  <a:cubicBezTo>
                    <a:pt x="109544" y="169251"/>
                    <a:pt x="108782" y="168488"/>
                    <a:pt x="108496" y="167535"/>
                  </a:cubicBezTo>
                  <a:cubicBezTo>
                    <a:pt x="108210" y="166583"/>
                    <a:pt x="108496" y="166393"/>
                    <a:pt x="108496" y="166107"/>
                  </a:cubicBezTo>
                  <a:cubicBezTo>
                    <a:pt x="110020" y="166955"/>
                    <a:pt x="111049" y="168469"/>
                    <a:pt x="111258" y="170203"/>
                  </a:cubicBezTo>
                  <a:cubicBezTo>
                    <a:pt x="111163" y="170803"/>
                    <a:pt x="111163" y="171413"/>
                    <a:pt x="111258" y="172013"/>
                  </a:cubicBezTo>
                  <a:cubicBezTo>
                    <a:pt x="111258" y="172584"/>
                    <a:pt x="112306" y="172965"/>
                    <a:pt x="112782" y="172584"/>
                  </a:cubicBezTo>
                  <a:cubicBezTo>
                    <a:pt x="113411" y="171355"/>
                    <a:pt x="113411" y="169907"/>
                    <a:pt x="112782" y="168678"/>
                  </a:cubicBezTo>
                  <a:cubicBezTo>
                    <a:pt x="112306" y="167726"/>
                    <a:pt x="111353" y="166774"/>
                    <a:pt x="111639" y="165726"/>
                  </a:cubicBezTo>
                  <a:cubicBezTo>
                    <a:pt x="113925" y="166964"/>
                    <a:pt x="115297" y="169412"/>
                    <a:pt x="115163" y="172013"/>
                  </a:cubicBezTo>
                  <a:cubicBezTo>
                    <a:pt x="115068" y="172803"/>
                    <a:pt x="115068" y="173603"/>
                    <a:pt x="115163" y="174394"/>
                  </a:cubicBezTo>
                  <a:cubicBezTo>
                    <a:pt x="115211" y="175213"/>
                    <a:pt x="115868" y="175870"/>
                    <a:pt x="116687" y="175918"/>
                  </a:cubicBezTo>
                  <a:cubicBezTo>
                    <a:pt x="117259" y="175918"/>
                    <a:pt x="117830" y="175918"/>
                    <a:pt x="118307" y="175061"/>
                  </a:cubicBezTo>
                  <a:cubicBezTo>
                    <a:pt x="119469" y="173689"/>
                    <a:pt x="119831" y="171813"/>
                    <a:pt x="119259" y="170107"/>
                  </a:cubicBezTo>
                  <a:cubicBezTo>
                    <a:pt x="118431" y="168574"/>
                    <a:pt x="117478" y="167107"/>
                    <a:pt x="116402" y="165726"/>
                  </a:cubicBezTo>
                  <a:cubicBezTo>
                    <a:pt x="116097" y="165164"/>
                    <a:pt x="116097" y="164478"/>
                    <a:pt x="116402" y="163916"/>
                  </a:cubicBezTo>
                  <a:cubicBezTo>
                    <a:pt x="116983" y="163307"/>
                    <a:pt x="117954" y="163297"/>
                    <a:pt x="118555" y="163878"/>
                  </a:cubicBezTo>
                  <a:cubicBezTo>
                    <a:pt x="118573" y="163887"/>
                    <a:pt x="118583" y="163907"/>
                    <a:pt x="118593" y="163916"/>
                  </a:cubicBezTo>
                  <a:cubicBezTo>
                    <a:pt x="119174" y="164516"/>
                    <a:pt x="119631" y="165230"/>
                    <a:pt x="119926" y="166012"/>
                  </a:cubicBezTo>
                  <a:cubicBezTo>
                    <a:pt x="120402" y="166774"/>
                    <a:pt x="120974" y="167441"/>
                    <a:pt x="121831" y="167441"/>
                  </a:cubicBezTo>
                  <a:cubicBezTo>
                    <a:pt x="122879" y="167345"/>
                    <a:pt x="123650" y="166412"/>
                    <a:pt x="123545" y="165364"/>
                  </a:cubicBezTo>
                  <a:cubicBezTo>
                    <a:pt x="123545" y="165354"/>
                    <a:pt x="123545" y="165354"/>
                    <a:pt x="123545" y="165345"/>
                  </a:cubicBezTo>
                  <a:cubicBezTo>
                    <a:pt x="123450" y="164326"/>
                    <a:pt x="123050" y="163364"/>
                    <a:pt x="122403" y="162583"/>
                  </a:cubicBezTo>
                  <a:lnTo>
                    <a:pt x="121450" y="161154"/>
                  </a:lnTo>
                  <a:cubicBezTo>
                    <a:pt x="123507" y="161792"/>
                    <a:pt x="125231" y="163231"/>
                    <a:pt x="126212" y="165154"/>
                  </a:cubicBezTo>
                  <a:cubicBezTo>
                    <a:pt x="126441" y="165659"/>
                    <a:pt x="126727" y="166145"/>
                    <a:pt x="127070" y="166583"/>
                  </a:cubicBezTo>
                  <a:cubicBezTo>
                    <a:pt x="127527" y="166907"/>
                    <a:pt x="128136" y="166907"/>
                    <a:pt x="128594" y="166583"/>
                  </a:cubicBezTo>
                  <a:cubicBezTo>
                    <a:pt x="128813" y="166631"/>
                    <a:pt x="129041" y="166631"/>
                    <a:pt x="129261" y="166583"/>
                  </a:cubicBezTo>
                  <a:cubicBezTo>
                    <a:pt x="129946" y="165297"/>
                    <a:pt x="129708" y="163716"/>
                    <a:pt x="128689" y="162678"/>
                  </a:cubicBezTo>
                  <a:cubicBezTo>
                    <a:pt x="127708" y="161688"/>
                    <a:pt x="126660" y="160763"/>
                    <a:pt x="125546" y="159916"/>
                  </a:cubicBezTo>
                  <a:cubicBezTo>
                    <a:pt x="125546" y="159916"/>
                    <a:pt x="124784" y="158773"/>
                    <a:pt x="125546" y="158487"/>
                  </a:cubicBezTo>
                  <a:lnTo>
                    <a:pt x="126212" y="158487"/>
                  </a:lnTo>
                  <a:cubicBezTo>
                    <a:pt x="128213" y="158963"/>
                    <a:pt x="129261" y="161345"/>
                    <a:pt x="131165" y="162107"/>
                  </a:cubicBezTo>
                  <a:cubicBezTo>
                    <a:pt x="132442" y="162488"/>
                    <a:pt x="133794" y="162488"/>
                    <a:pt x="135071" y="162107"/>
                  </a:cubicBezTo>
                  <a:cubicBezTo>
                    <a:pt x="135928" y="162107"/>
                    <a:pt x="136976" y="161249"/>
                    <a:pt x="136690" y="160487"/>
                  </a:cubicBezTo>
                  <a:cubicBezTo>
                    <a:pt x="136452" y="160211"/>
                    <a:pt x="136157" y="159992"/>
                    <a:pt x="135833" y="159820"/>
                  </a:cubicBezTo>
                  <a:cubicBezTo>
                    <a:pt x="134309" y="159249"/>
                    <a:pt x="132689" y="159059"/>
                    <a:pt x="131165" y="158582"/>
                  </a:cubicBezTo>
                  <a:cubicBezTo>
                    <a:pt x="129622" y="158210"/>
                    <a:pt x="128308" y="157211"/>
                    <a:pt x="127546" y="155820"/>
                  </a:cubicBezTo>
                  <a:cubicBezTo>
                    <a:pt x="127546" y="155058"/>
                    <a:pt x="128689" y="154963"/>
                    <a:pt x="129451" y="155248"/>
                  </a:cubicBezTo>
                  <a:cubicBezTo>
                    <a:pt x="130042" y="155696"/>
                    <a:pt x="130680" y="156077"/>
                    <a:pt x="131356" y="156391"/>
                  </a:cubicBezTo>
                  <a:lnTo>
                    <a:pt x="131928" y="156391"/>
                  </a:lnTo>
                  <a:cubicBezTo>
                    <a:pt x="132594" y="156391"/>
                    <a:pt x="131928" y="155153"/>
                    <a:pt x="131928" y="154582"/>
                  </a:cubicBezTo>
                  <a:cubicBezTo>
                    <a:pt x="131928" y="154010"/>
                    <a:pt x="130785" y="153343"/>
                    <a:pt x="131261" y="152772"/>
                  </a:cubicBezTo>
                  <a:cubicBezTo>
                    <a:pt x="131737" y="152200"/>
                    <a:pt x="134118" y="154677"/>
                    <a:pt x="135547" y="155725"/>
                  </a:cubicBezTo>
                  <a:cubicBezTo>
                    <a:pt x="137652" y="157430"/>
                    <a:pt x="140462" y="158001"/>
                    <a:pt x="143072" y="157249"/>
                  </a:cubicBezTo>
                  <a:cubicBezTo>
                    <a:pt x="143462" y="157154"/>
                    <a:pt x="143824" y="156954"/>
                    <a:pt x="144120" y="156677"/>
                  </a:cubicBezTo>
                  <a:cubicBezTo>
                    <a:pt x="144691" y="155953"/>
                    <a:pt x="144691" y="154925"/>
                    <a:pt x="144120" y="154201"/>
                  </a:cubicBezTo>
                  <a:cubicBezTo>
                    <a:pt x="143386" y="153677"/>
                    <a:pt x="142586" y="153258"/>
                    <a:pt x="141738" y="152963"/>
                  </a:cubicBezTo>
                  <a:cubicBezTo>
                    <a:pt x="140557" y="152477"/>
                    <a:pt x="139462" y="151800"/>
                    <a:pt x="138500" y="150962"/>
                  </a:cubicBezTo>
                  <a:cubicBezTo>
                    <a:pt x="137643" y="150201"/>
                    <a:pt x="136785" y="148867"/>
                    <a:pt x="137452" y="147819"/>
                  </a:cubicBezTo>
                  <a:cubicBezTo>
                    <a:pt x="138119" y="146771"/>
                    <a:pt x="139452" y="146962"/>
                    <a:pt x="140500" y="147819"/>
                  </a:cubicBezTo>
                  <a:cubicBezTo>
                    <a:pt x="141376" y="148457"/>
                    <a:pt x="142338" y="148972"/>
                    <a:pt x="143357" y="149343"/>
                  </a:cubicBezTo>
                  <a:cubicBezTo>
                    <a:pt x="144501" y="149343"/>
                    <a:pt x="145834" y="148676"/>
                    <a:pt x="145548" y="147629"/>
                  </a:cubicBezTo>
                  <a:cubicBezTo>
                    <a:pt x="145434" y="147219"/>
                    <a:pt x="145158" y="146876"/>
                    <a:pt x="144786" y="146676"/>
                  </a:cubicBezTo>
                  <a:cubicBezTo>
                    <a:pt x="143929" y="146676"/>
                    <a:pt x="142977" y="146009"/>
                    <a:pt x="142119" y="145628"/>
                  </a:cubicBezTo>
                  <a:cubicBezTo>
                    <a:pt x="141157" y="145428"/>
                    <a:pt x="140367" y="144742"/>
                    <a:pt x="140024" y="143818"/>
                  </a:cubicBezTo>
                  <a:cubicBezTo>
                    <a:pt x="139871" y="143114"/>
                    <a:pt x="140224" y="142399"/>
                    <a:pt x="140881" y="142104"/>
                  </a:cubicBezTo>
                  <a:cubicBezTo>
                    <a:pt x="141691" y="141856"/>
                    <a:pt x="142567" y="142075"/>
                    <a:pt x="143167" y="142675"/>
                  </a:cubicBezTo>
                  <a:lnTo>
                    <a:pt x="147929" y="146009"/>
                  </a:lnTo>
                  <a:cubicBezTo>
                    <a:pt x="148682" y="146609"/>
                    <a:pt x="149511" y="147086"/>
                    <a:pt x="150406" y="147438"/>
                  </a:cubicBezTo>
                  <a:cubicBezTo>
                    <a:pt x="151292" y="147819"/>
                    <a:pt x="152282" y="147819"/>
                    <a:pt x="153168" y="147438"/>
                  </a:cubicBezTo>
                  <a:cubicBezTo>
                    <a:pt x="153730" y="147209"/>
                    <a:pt x="154178" y="146762"/>
                    <a:pt x="154406" y="146200"/>
                  </a:cubicBezTo>
                  <a:cubicBezTo>
                    <a:pt x="154740" y="145714"/>
                    <a:pt x="154740" y="145067"/>
                    <a:pt x="154406" y="144581"/>
                  </a:cubicBezTo>
                  <a:cubicBezTo>
                    <a:pt x="153940" y="144437"/>
                    <a:pt x="153445" y="144437"/>
                    <a:pt x="152978" y="144581"/>
                  </a:cubicBezTo>
                  <a:cubicBezTo>
                    <a:pt x="151482" y="144342"/>
                    <a:pt x="150073" y="143714"/>
                    <a:pt x="148882" y="142771"/>
                  </a:cubicBezTo>
                  <a:cubicBezTo>
                    <a:pt x="148882" y="142771"/>
                    <a:pt x="147929" y="141818"/>
                    <a:pt x="148215" y="141247"/>
                  </a:cubicBezTo>
                  <a:cubicBezTo>
                    <a:pt x="148339" y="140885"/>
                    <a:pt x="148692" y="140656"/>
                    <a:pt x="149072" y="140676"/>
                  </a:cubicBezTo>
                  <a:cubicBezTo>
                    <a:pt x="150015" y="140570"/>
                    <a:pt x="150958" y="140809"/>
                    <a:pt x="151739" y="141342"/>
                  </a:cubicBezTo>
                  <a:cubicBezTo>
                    <a:pt x="152482" y="141866"/>
                    <a:pt x="153321" y="142228"/>
                    <a:pt x="154216" y="142390"/>
                  </a:cubicBezTo>
                  <a:cubicBezTo>
                    <a:pt x="155187" y="142561"/>
                    <a:pt x="156121" y="141932"/>
                    <a:pt x="156312" y="140961"/>
                  </a:cubicBezTo>
                  <a:cubicBezTo>
                    <a:pt x="156397" y="140218"/>
                    <a:pt x="155968" y="139503"/>
                    <a:pt x="155264" y="139247"/>
                  </a:cubicBezTo>
                  <a:cubicBezTo>
                    <a:pt x="154616" y="138913"/>
                    <a:pt x="153902" y="138713"/>
                    <a:pt x="153168" y="138675"/>
                  </a:cubicBezTo>
                  <a:cubicBezTo>
                    <a:pt x="150920" y="138380"/>
                    <a:pt x="148749" y="137637"/>
                    <a:pt x="146787" y="136484"/>
                  </a:cubicBezTo>
                  <a:cubicBezTo>
                    <a:pt x="146120" y="136484"/>
                    <a:pt x="145358" y="135436"/>
                    <a:pt x="145644" y="134675"/>
                  </a:cubicBezTo>
                  <a:cubicBezTo>
                    <a:pt x="145920" y="134265"/>
                    <a:pt x="146387" y="134017"/>
                    <a:pt x="146882" y="134008"/>
                  </a:cubicBezTo>
                  <a:lnTo>
                    <a:pt x="148215" y="134484"/>
                  </a:lnTo>
                  <a:lnTo>
                    <a:pt x="150406" y="135436"/>
                  </a:lnTo>
                  <a:cubicBezTo>
                    <a:pt x="151330" y="135760"/>
                    <a:pt x="152340" y="135760"/>
                    <a:pt x="153263" y="135436"/>
                  </a:cubicBezTo>
                  <a:cubicBezTo>
                    <a:pt x="154206" y="135122"/>
                    <a:pt x="154721" y="134093"/>
                    <a:pt x="154406" y="133150"/>
                  </a:cubicBezTo>
                  <a:cubicBezTo>
                    <a:pt x="154406" y="132388"/>
                    <a:pt x="152978" y="132293"/>
                    <a:pt x="152216" y="132103"/>
                  </a:cubicBezTo>
                  <a:cubicBezTo>
                    <a:pt x="151501" y="132007"/>
                    <a:pt x="150816" y="131750"/>
                    <a:pt x="150215" y="131341"/>
                  </a:cubicBezTo>
                  <a:cubicBezTo>
                    <a:pt x="149853" y="131188"/>
                    <a:pt x="149549" y="130921"/>
                    <a:pt x="149358" y="130578"/>
                  </a:cubicBezTo>
                  <a:lnTo>
                    <a:pt x="149358" y="130007"/>
                  </a:lnTo>
                  <a:cubicBezTo>
                    <a:pt x="149682" y="128950"/>
                    <a:pt x="150758" y="128331"/>
                    <a:pt x="151835" y="128579"/>
                  </a:cubicBezTo>
                  <a:cubicBezTo>
                    <a:pt x="152863" y="128836"/>
                    <a:pt x="153797" y="129398"/>
                    <a:pt x="154502" y="130198"/>
                  </a:cubicBezTo>
                  <a:cubicBezTo>
                    <a:pt x="155216" y="130960"/>
                    <a:pt x="156092" y="131550"/>
                    <a:pt x="157073" y="131912"/>
                  </a:cubicBezTo>
                  <a:cubicBezTo>
                    <a:pt x="157350" y="132007"/>
                    <a:pt x="157654" y="132007"/>
                    <a:pt x="157931" y="131912"/>
                  </a:cubicBezTo>
                  <a:cubicBezTo>
                    <a:pt x="158436" y="131693"/>
                    <a:pt x="158797" y="131227"/>
                    <a:pt x="158883" y="130674"/>
                  </a:cubicBezTo>
                  <a:cubicBezTo>
                    <a:pt x="158969" y="130265"/>
                    <a:pt x="158969" y="129845"/>
                    <a:pt x="158883" y="129435"/>
                  </a:cubicBezTo>
                  <a:cubicBezTo>
                    <a:pt x="158540" y="128112"/>
                    <a:pt x="157464" y="127112"/>
                    <a:pt x="156121" y="126864"/>
                  </a:cubicBezTo>
                  <a:cubicBezTo>
                    <a:pt x="154826" y="126673"/>
                    <a:pt x="153559" y="126388"/>
                    <a:pt x="152311" y="126007"/>
                  </a:cubicBezTo>
                  <a:cubicBezTo>
                    <a:pt x="151644" y="126007"/>
                    <a:pt x="150978" y="125150"/>
                    <a:pt x="150978" y="124483"/>
                  </a:cubicBezTo>
                  <a:cubicBezTo>
                    <a:pt x="151101" y="123768"/>
                    <a:pt x="151682" y="123225"/>
                    <a:pt x="152406" y="123149"/>
                  </a:cubicBezTo>
                  <a:cubicBezTo>
                    <a:pt x="153121" y="123197"/>
                    <a:pt x="153806" y="123425"/>
                    <a:pt x="154406" y="123816"/>
                  </a:cubicBezTo>
                  <a:cubicBezTo>
                    <a:pt x="154787" y="124064"/>
                    <a:pt x="155207" y="124254"/>
                    <a:pt x="155645" y="124388"/>
                  </a:cubicBezTo>
                  <a:cubicBezTo>
                    <a:pt x="156054" y="124625"/>
                    <a:pt x="156569" y="124625"/>
                    <a:pt x="156978" y="124388"/>
                  </a:cubicBezTo>
                  <a:cubicBezTo>
                    <a:pt x="157740" y="123816"/>
                    <a:pt x="157454" y="122578"/>
                    <a:pt x="156978" y="122006"/>
                  </a:cubicBezTo>
                  <a:cubicBezTo>
                    <a:pt x="156254" y="121444"/>
                    <a:pt x="155492" y="120939"/>
                    <a:pt x="154692" y="120482"/>
                  </a:cubicBezTo>
                  <a:cubicBezTo>
                    <a:pt x="154426" y="120110"/>
                    <a:pt x="154426" y="119615"/>
                    <a:pt x="154692" y="119244"/>
                  </a:cubicBezTo>
                  <a:cubicBezTo>
                    <a:pt x="154978" y="118787"/>
                    <a:pt x="155492" y="118530"/>
                    <a:pt x="156026" y="118577"/>
                  </a:cubicBezTo>
                  <a:cubicBezTo>
                    <a:pt x="156435" y="118482"/>
                    <a:pt x="156854" y="118482"/>
                    <a:pt x="157264" y="118577"/>
                  </a:cubicBezTo>
                  <a:cubicBezTo>
                    <a:pt x="158264" y="119168"/>
                    <a:pt x="159360" y="119587"/>
                    <a:pt x="160503" y="119816"/>
                  </a:cubicBezTo>
                  <a:cubicBezTo>
                    <a:pt x="161645" y="120054"/>
                    <a:pt x="162827" y="119777"/>
                    <a:pt x="163741" y="119054"/>
                  </a:cubicBezTo>
                  <a:cubicBezTo>
                    <a:pt x="164236" y="118596"/>
                    <a:pt x="164455" y="117911"/>
                    <a:pt x="164312" y="117244"/>
                  </a:cubicBezTo>
                  <a:cubicBezTo>
                    <a:pt x="164208" y="116987"/>
                    <a:pt x="164046" y="116758"/>
                    <a:pt x="163836" y="116577"/>
                  </a:cubicBezTo>
                  <a:cubicBezTo>
                    <a:pt x="162627" y="115653"/>
                    <a:pt x="161160" y="115129"/>
                    <a:pt x="159645" y="115053"/>
                  </a:cubicBezTo>
                  <a:cubicBezTo>
                    <a:pt x="158855" y="115024"/>
                    <a:pt x="158074" y="114824"/>
                    <a:pt x="157359" y="114482"/>
                  </a:cubicBezTo>
                  <a:cubicBezTo>
                    <a:pt x="156969" y="114234"/>
                    <a:pt x="156750" y="113796"/>
                    <a:pt x="156788" y="113338"/>
                  </a:cubicBezTo>
                  <a:cubicBezTo>
                    <a:pt x="156788" y="112862"/>
                    <a:pt x="157454" y="112672"/>
                    <a:pt x="157931" y="112577"/>
                  </a:cubicBezTo>
                  <a:cubicBezTo>
                    <a:pt x="158340" y="112672"/>
                    <a:pt x="158759" y="112672"/>
                    <a:pt x="159169" y="112577"/>
                  </a:cubicBezTo>
                  <a:cubicBezTo>
                    <a:pt x="159464" y="112110"/>
                    <a:pt x="159464" y="111519"/>
                    <a:pt x="159169" y="111052"/>
                  </a:cubicBezTo>
                  <a:cubicBezTo>
                    <a:pt x="158940" y="110605"/>
                    <a:pt x="158655" y="110186"/>
                    <a:pt x="158312" y="109814"/>
                  </a:cubicBezTo>
                  <a:cubicBezTo>
                    <a:pt x="158036" y="109557"/>
                    <a:pt x="157836" y="109224"/>
                    <a:pt x="157740" y="108862"/>
                  </a:cubicBezTo>
                  <a:cubicBezTo>
                    <a:pt x="157331" y="108290"/>
                    <a:pt x="157331" y="107528"/>
                    <a:pt x="157740" y="106957"/>
                  </a:cubicBezTo>
                  <a:cubicBezTo>
                    <a:pt x="158159" y="106624"/>
                    <a:pt x="158750" y="106624"/>
                    <a:pt x="159169" y="106957"/>
                  </a:cubicBezTo>
                  <a:cubicBezTo>
                    <a:pt x="159655" y="107195"/>
                    <a:pt x="160026" y="107595"/>
                    <a:pt x="160217" y="108100"/>
                  </a:cubicBezTo>
                  <a:cubicBezTo>
                    <a:pt x="160464" y="108566"/>
                    <a:pt x="160760" y="109014"/>
                    <a:pt x="161074" y="109433"/>
                  </a:cubicBezTo>
                  <a:lnTo>
                    <a:pt x="161074" y="109433"/>
                  </a:lnTo>
                  <a:cubicBezTo>
                    <a:pt x="161074" y="109433"/>
                    <a:pt x="162027" y="109433"/>
                    <a:pt x="162312" y="109433"/>
                  </a:cubicBezTo>
                  <a:cubicBezTo>
                    <a:pt x="162598" y="109433"/>
                    <a:pt x="163074" y="107814"/>
                    <a:pt x="162884" y="106671"/>
                  </a:cubicBezTo>
                  <a:cubicBezTo>
                    <a:pt x="162531" y="105499"/>
                    <a:pt x="161750" y="104518"/>
                    <a:pt x="160693" y="103909"/>
                  </a:cubicBezTo>
                  <a:cubicBezTo>
                    <a:pt x="160141" y="103728"/>
                    <a:pt x="159664" y="103356"/>
                    <a:pt x="159360" y="102861"/>
                  </a:cubicBezTo>
                  <a:cubicBezTo>
                    <a:pt x="158693" y="101242"/>
                    <a:pt x="159360" y="101147"/>
                    <a:pt x="158693" y="100575"/>
                  </a:cubicBezTo>
                  <a:lnTo>
                    <a:pt x="158693" y="100575"/>
                  </a:lnTo>
                  <a:cubicBezTo>
                    <a:pt x="160312" y="102099"/>
                    <a:pt x="160503" y="100575"/>
                    <a:pt x="161360" y="101242"/>
                  </a:cubicBezTo>
                  <a:cubicBezTo>
                    <a:pt x="162217" y="101909"/>
                    <a:pt x="162598" y="102670"/>
                    <a:pt x="162979" y="103528"/>
                  </a:cubicBezTo>
                  <a:cubicBezTo>
                    <a:pt x="163360" y="104385"/>
                    <a:pt x="164408" y="105242"/>
                    <a:pt x="165265" y="104766"/>
                  </a:cubicBezTo>
                  <a:cubicBezTo>
                    <a:pt x="165779" y="104166"/>
                    <a:pt x="165779" y="103271"/>
                    <a:pt x="165265" y="102670"/>
                  </a:cubicBezTo>
                  <a:cubicBezTo>
                    <a:pt x="164789" y="102061"/>
                    <a:pt x="164341" y="101423"/>
                    <a:pt x="163931" y="100766"/>
                  </a:cubicBezTo>
                  <a:cubicBezTo>
                    <a:pt x="163379" y="100280"/>
                    <a:pt x="163322" y="99432"/>
                    <a:pt x="163817" y="98880"/>
                  </a:cubicBezTo>
                  <a:cubicBezTo>
                    <a:pt x="163846" y="98841"/>
                    <a:pt x="163893" y="98803"/>
                    <a:pt x="163931" y="98765"/>
                  </a:cubicBezTo>
                  <a:cubicBezTo>
                    <a:pt x="164884" y="98765"/>
                    <a:pt x="165646" y="99527"/>
                    <a:pt x="166027" y="100384"/>
                  </a:cubicBezTo>
                  <a:lnTo>
                    <a:pt x="167265" y="103623"/>
                  </a:lnTo>
                  <a:cubicBezTo>
                    <a:pt x="167456" y="104204"/>
                    <a:pt x="167742" y="104756"/>
                    <a:pt x="168122" y="105242"/>
                  </a:cubicBezTo>
                  <a:cubicBezTo>
                    <a:pt x="168627" y="105623"/>
                    <a:pt x="169332" y="105623"/>
                    <a:pt x="169837" y="105242"/>
                  </a:cubicBezTo>
                  <a:cubicBezTo>
                    <a:pt x="170409" y="105242"/>
                    <a:pt x="170409" y="104004"/>
                    <a:pt x="169837" y="103242"/>
                  </a:cubicBezTo>
                  <a:cubicBezTo>
                    <a:pt x="169608" y="102270"/>
                    <a:pt x="169218" y="101337"/>
                    <a:pt x="168694" y="100480"/>
                  </a:cubicBezTo>
                  <a:cubicBezTo>
                    <a:pt x="168027" y="99527"/>
                    <a:pt x="167075" y="98194"/>
                    <a:pt x="167932" y="97241"/>
                  </a:cubicBezTo>
                  <a:cubicBezTo>
                    <a:pt x="168551" y="96669"/>
                    <a:pt x="169504" y="96669"/>
                    <a:pt x="170123" y="97241"/>
                  </a:cubicBezTo>
                  <a:cubicBezTo>
                    <a:pt x="170685" y="97832"/>
                    <a:pt x="170989" y="98622"/>
                    <a:pt x="170980" y="99432"/>
                  </a:cubicBezTo>
                  <a:cubicBezTo>
                    <a:pt x="170980" y="100670"/>
                    <a:pt x="170980" y="102194"/>
                    <a:pt x="172313" y="102670"/>
                  </a:cubicBezTo>
                  <a:cubicBezTo>
                    <a:pt x="173256" y="102937"/>
                    <a:pt x="174247" y="102442"/>
                    <a:pt x="174600" y="101527"/>
                  </a:cubicBezTo>
                  <a:cubicBezTo>
                    <a:pt x="175028" y="100651"/>
                    <a:pt x="175028" y="99632"/>
                    <a:pt x="174600" y="98765"/>
                  </a:cubicBezTo>
                  <a:cubicBezTo>
                    <a:pt x="174600" y="97813"/>
                    <a:pt x="173837" y="97051"/>
                    <a:pt x="173552" y="96098"/>
                  </a:cubicBezTo>
                  <a:cubicBezTo>
                    <a:pt x="173218" y="95679"/>
                    <a:pt x="173218" y="95089"/>
                    <a:pt x="173552" y="94670"/>
                  </a:cubicBezTo>
                  <a:cubicBezTo>
                    <a:pt x="175066" y="95479"/>
                    <a:pt x="176085" y="96965"/>
                    <a:pt x="176314" y="98670"/>
                  </a:cubicBezTo>
                  <a:cubicBezTo>
                    <a:pt x="176219" y="99270"/>
                    <a:pt x="176219" y="99880"/>
                    <a:pt x="176314" y="100480"/>
                  </a:cubicBezTo>
                  <a:cubicBezTo>
                    <a:pt x="176314" y="101051"/>
                    <a:pt x="177362" y="101432"/>
                    <a:pt x="177838" y="101051"/>
                  </a:cubicBezTo>
                  <a:lnTo>
                    <a:pt x="177838" y="100480"/>
                  </a:lnTo>
                  <a:cubicBezTo>
                    <a:pt x="178467" y="99289"/>
                    <a:pt x="178467" y="97860"/>
                    <a:pt x="177838" y="96669"/>
                  </a:cubicBezTo>
                  <a:lnTo>
                    <a:pt x="177838" y="96669"/>
                  </a:lnTo>
                  <a:cubicBezTo>
                    <a:pt x="145358" y="59332"/>
                    <a:pt x="103638" y="29994"/>
                    <a:pt x="64300" y="-390"/>
                  </a:cubicBezTo>
                  <a:cubicBezTo>
                    <a:pt x="63395" y="-457"/>
                    <a:pt x="62500" y="-143"/>
                    <a:pt x="61823" y="467"/>
                  </a:cubicBezTo>
                  <a:cubicBezTo>
                    <a:pt x="61509" y="963"/>
                    <a:pt x="61509" y="1591"/>
                    <a:pt x="61823" y="2086"/>
                  </a:cubicBezTo>
                  <a:cubicBezTo>
                    <a:pt x="61776" y="2305"/>
                    <a:pt x="61776" y="2534"/>
                    <a:pt x="61823" y="2753"/>
                  </a:cubicBezTo>
                  <a:cubicBezTo>
                    <a:pt x="63024" y="3706"/>
                    <a:pt x="64490" y="4268"/>
                    <a:pt x="66014" y="4372"/>
                  </a:cubicBezTo>
                  <a:cubicBezTo>
                    <a:pt x="66777" y="4411"/>
                    <a:pt x="67520" y="4611"/>
                    <a:pt x="68205" y="4944"/>
                  </a:cubicBezTo>
                  <a:cubicBezTo>
                    <a:pt x="68205" y="4944"/>
                    <a:pt x="68967" y="5706"/>
                    <a:pt x="68872" y="6087"/>
                  </a:cubicBezTo>
                  <a:cubicBezTo>
                    <a:pt x="68643" y="6516"/>
                    <a:pt x="68215" y="6811"/>
                    <a:pt x="67729" y="6849"/>
                  </a:cubicBezTo>
                  <a:cubicBezTo>
                    <a:pt x="67329" y="6716"/>
                    <a:pt x="66891" y="6716"/>
                    <a:pt x="66491" y="6849"/>
                  </a:cubicBezTo>
                  <a:cubicBezTo>
                    <a:pt x="66253" y="7296"/>
                    <a:pt x="66253" y="7830"/>
                    <a:pt x="66491" y="8278"/>
                  </a:cubicBezTo>
                  <a:cubicBezTo>
                    <a:pt x="66719" y="8725"/>
                    <a:pt x="67005" y="9145"/>
                    <a:pt x="67348" y="9516"/>
                  </a:cubicBezTo>
                  <a:cubicBezTo>
                    <a:pt x="67624" y="9792"/>
                    <a:pt x="67853" y="10116"/>
                    <a:pt x="68015" y="10468"/>
                  </a:cubicBezTo>
                  <a:cubicBezTo>
                    <a:pt x="68339" y="11031"/>
                    <a:pt x="68339" y="11717"/>
                    <a:pt x="68015" y="12278"/>
                  </a:cubicBezTo>
                  <a:cubicBezTo>
                    <a:pt x="67596" y="12612"/>
                    <a:pt x="67005" y="12612"/>
                    <a:pt x="66586" y="12278"/>
                  </a:cubicBezTo>
                  <a:cubicBezTo>
                    <a:pt x="66129" y="12059"/>
                    <a:pt x="65757" y="11687"/>
                    <a:pt x="65538" y="11230"/>
                  </a:cubicBezTo>
                  <a:lnTo>
                    <a:pt x="64681" y="9897"/>
                  </a:lnTo>
                  <a:lnTo>
                    <a:pt x="64205" y="9897"/>
                  </a:lnTo>
                  <a:cubicBezTo>
                    <a:pt x="64205" y="9897"/>
                    <a:pt x="63347" y="9421"/>
                    <a:pt x="62967" y="9897"/>
                  </a:cubicBezTo>
                  <a:cubicBezTo>
                    <a:pt x="62586" y="10373"/>
                    <a:pt x="62300" y="11421"/>
                    <a:pt x="62967" y="12564"/>
                  </a:cubicBezTo>
                  <a:cubicBezTo>
                    <a:pt x="63319" y="13736"/>
                    <a:pt x="64100" y="14717"/>
                    <a:pt x="65157" y="15326"/>
                  </a:cubicBezTo>
                  <a:cubicBezTo>
                    <a:pt x="65710" y="15507"/>
                    <a:pt x="66186" y="15878"/>
                    <a:pt x="66491" y="16374"/>
                  </a:cubicBezTo>
                  <a:cubicBezTo>
                    <a:pt x="67253" y="17993"/>
                    <a:pt x="66491" y="17993"/>
                    <a:pt x="67157" y="18660"/>
                  </a:cubicBezTo>
                  <a:lnTo>
                    <a:pt x="67157" y="18660"/>
                  </a:lnTo>
                  <a:cubicBezTo>
                    <a:pt x="65538" y="17136"/>
                    <a:pt x="65443" y="18660"/>
                    <a:pt x="64490" y="17898"/>
                  </a:cubicBezTo>
                  <a:cubicBezTo>
                    <a:pt x="63538" y="17136"/>
                    <a:pt x="63252" y="16564"/>
                    <a:pt x="62871" y="15707"/>
                  </a:cubicBezTo>
                  <a:cubicBezTo>
                    <a:pt x="62490" y="14850"/>
                    <a:pt x="61443" y="13897"/>
                    <a:pt x="60680" y="14374"/>
                  </a:cubicBezTo>
                  <a:cubicBezTo>
                    <a:pt x="60166" y="14974"/>
                    <a:pt x="60166" y="15869"/>
                    <a:pt x="60680" y="16469"/>
                  </a:cubicBezTo>
                  <a:cubicBezTo>
                    <a:pt x="60680" y="17136"/>
                    <a:pt x="61728" y="17612"/>
                    <a:pt x="62109" y="18374"/>
                  </a:cubicBezTo>
                  <a:cubicBezTo>
                    <a:pt x="62490" y="19136"/>
                    <a:pt x="62109" y="20089"/>
                    <a:pt x="61633" y="20279"/>
                  </a:cubicBezTo>
                  <a:cubicBezTo>
                    <a:pt x="61157" y="20469"/>
                    <a:pt x="59919" y="19517"/>
                    <a:pt x="59537" y="18565"/>
                  </a:cubicBezTo>
                  <a:lnTo>
                    <a:pt x="58299" y="15422"/>
                  </a:lnTo>
                  <a:cubicBezTo>
                    <a:pt x="58099" y="14850"/>
                    <a:pt x="57775" y="14336"/>
                    <a:pt x="57347" y="13897"/>
                  </a:cubicBezTo>
                  <a:cubicBezTo>
                    <a:pt x="56880" y="13497"/>
                    <a:pt x="56194" y="13497"/>
                    <a:pt x="55728" y="13897"/>
                  </a:cubicBezTo>
                  <a:cubicBezTo>
                    <a:pt x="55346" y="14479"/>
                    <a:pt x="55346" y="15222"/>
                    <a:pt x="55728" y="15802"/>
                  </a:cubicBezTo>
                  <a:cubicBezTo>
                    <a:pt x="56004" y="16784"/>
                    <a:pt x="56423" y="17707"/>
                    <a:pt x="56966" y="18565"/>
                  </a:cubicBezTo>
                  <a:cubicBezTo>
                    <a:pt x="57632" y="19517"/>
                    <a:pt x="58585" y="20851"/>
                    <a:pt x="57728" y="21708"/>
                  </a:cubicBezTo>
                  <a:cubicBezTo>
                    <a:pt x="57194" y="22289"/>
                    <a:pt x="56289" y="22318"/>
                    <a:pt x="55708" y="21784"/>
                  </a:cubicBezTo>
                  <a:cubicBezTo>
                    <a:pt x="55680" y="21755"/>
                    <a:pt x="55661" y="21737"/>
                    <a:pt x="55632" y="21708"/>
                  </a:cubicBezTo>
                  <a:cubicBezTo>
                    <a:pt x="55051" y="21127"/>
                    <a:pt x="54708" y="20346"/>
                    <a:pt x="54680" y="19517"/>
                  </a:cubicBezTo>
                  <a:cubicBezTo>
                    <a:pt x="54680" y="18279"/>
                    <a:pt x="54680" y="16851"/>
                    <a:pt x="53346" y="16374"/>
                  </a:cubicBezTo>
                  <a:cubicBezTo>
                    <a:pt x="52451" y="16060"/>
                    <a:pt x="51470" y="16526"/>
                    <a:pt x="51155" y="17412"/>
                  </a:cubicBezTo>
                  <a:cubicBezTo>
                    <a:pt x="51155" y="17422"/>
                    <a:pt x="51155" y="17422"/>
                    <a:pt x="51155" y="17422"/>
                  </a:cubicBezTo>
                  <a:cubicBezTo>
                    <a:pt x="50822" y="18279"/>
                    <a:pt x="50822" y="19232"/>
                    <a:pt x="51155" y="20089"/>
                  </a:cubicBezTo>
                  <a:cubicBezTo>
                    <a:pt x="51155" y="21041"/>
                    <a:pt x="52013" y="21803"/>
                    <a:pt x="52298" y="22756"/>
                  </a:cubicBezTo>
                  <a:cubicBezTo>
                    <a:pt x="52584" y="23708"/>
                    <a:pt x="52298" y="23804"/>
                    <a:pt x="52298" y="24089"/>
                  </a:cubicBezTo>
                  <a:cubicBezTo>
                    <a:pt x="50784" y="23308"/>
                    <a:pt x="49727" y="21861"/>
                    <a:pt x="49441" y="20184"/>
                  </a:cubicBezTo>
                  <a:cubicBezTo>
                    <a:pt x="49536" y="19584"/>
                    <a:pt x="49536" y="18974"/>
                    <a:pt x="49441" y="18374"/>
                  </a:cubicBezTo>
                  <a:cubicBezTo>
                    <a:pt x="49441" y="17803"/>
                    <a:pt x="48393" y="17422"/>
                    <a:pt x="47917" y="17803"/>
                  </a:cubicBezTo>
                  <a:cubicBezTo>
                    <a:pt x="47345" y="19013"/>
                    <a:pt x="47345" y="20403"/>
                    <a:pt x="47917" y="21613"/>
                  </a:cubicBezTo>
                  <a:cubicBezTo>
                    <a:pt x="48488" y="22565"/>
                    <a:pt x="49441" y="23422"/>
                    <a:pt x="49155" y="24470"/>
                  </a:cubicBezTo>
                  <a:cubicBezTo>
                    <a:pt x="46860" y="23261"/>
                    <a:pt x="45421" y="20879"/>
                    <a:pt x="45440" y="18279"/>
                  </a:cubicBezTo>
                  <a:cubicBezTo>
                    <a:pt x="45536" y="17517"/>
                    <a:pt x="45536" y="16755"/>
                    <a:pt x="45440" y="15993"/>
                  </a:cubicBezTo>
                  <a:cubicBezTo>
                    <a:pt x="45440" y="15231"/>
                    <a:pt x="44678" y="14469"/>
                    <a:pt x="43917" y="14469"/>
                  </a:cubicBezTo>
                  <a:cubicBezTo>
                    <a:pt x="43297" y="14479"/>
                    <a:pt x="42716" y="14802"/>
                    <a:pt x="42393" y="15326"/>
                  </a:cubicBezTo>
                  <a:cubicBezTo>
                    <a:pt x="41326" y="16717"/>
                    <a:pt x="41078" y="18565"/>
                    <a:pt x="41726" y="20184"/>
                  </a:cubicBezTo>
                  <a:cubicBezTo>
                    <a:pt x="42535" y="21727"/>
                    <a:pt x="43526" y="23165"/>
                    <a:pt x="44678" y="24470"/>
                  </a:cubicBezTo>
                  <a:cubicBezTo>
                    <a:pt x="44983" y="25032"/>
                    <a:pt x="44983" y="25718"/>
                    <a:pt x="44678" y="26280"/>
                  </a:cubicBezTo>
                  <a:cubicBezTo>
                    <a:pt x="44145" y="26861"/>
                    <a:pt x="43240" y="26889"/>
                    <a:pt x="42659" y="26356"/>
                  </a:cubicBezTo>
                  <a:cubicBezTo>
                    <a:pt x="42631" y="26337"/>
                    <a:pt x="42611" y="26309"/>
                    <a:pt x="42583" y="26280"/>
                  </a:cubicBezTo>
                  <a:cubicBezTo>
                    <a:pt x="42002" y="25661"/>
                    <a:pt x="41516" y="24956"/>
                    <a:pt x="41154" y="24184"/>
                  </a:cubicBezTo>
                  <a:cubicBezTo>
                    <a:pt x="40802" y="23413"/>
                    <a:pt x="40087" y="22880"/>
                    <a:pt x="39249" y="22756"/>
                  </a:cubicBezTo>
                  <a:cubicBezTo>
                    <a:pt x="38297" y="22756"/>
                    <a:pt x="37630" y="23899"/>
                    <a:pt x="37630" y="24851"/>
                  </a:cubicBezTo>
                  <a:cubicBezTo>
                    <a:pt x="37840" y="25870"/>
                    <a:pt x="38297" y="26823"/>
                    <a:pt x="38963" y="27613"/>
                  </a:cubicBezTo>
                  <a:lnTo>
                    <a:pt x="39916" y="28947"/>
                  </a:lnTo>
                  <a:cubicBezTo>
                    <a:pt x="37878" y="28318"/>
                    <a:pt x="36163" y="26918"/>
                    <a:pt x="35153" y="25042"/>
                  </a:cubicBezTo>
                  <a:cubicBezTo>
                    <a:pt x="34896" y="24527"/>
                    <a:pt x="34572" y="24051"/>
                    <a:pt x="34201" y="23613"/>
                  </a:cubicBezTo>
                  <a:cubicBezTo>
                    <a:pt x="33763" y="23356"/>
                    <a:pt x="33210" y="23356"/>
                    <a:pt x="32772" y="23613"/>
                  </a:cubicBezTo>
                  <a:cubicBezTo>
                    <a:pt x="32553" y="23565"/>
                    <a:pt x="32325" y="23565"/>
                    <a:pt x="32105" y="23613"/>
                  </a:cubicBezTo>
                  <a:cubicBezTo>
                    <a:pt x="31553" y="24899"/>
                    <a:pt x="31810" y="26404"/>
                    <a:pt x="32772" y="27423"/>
                  </a:cubicBezTo>
                  <a:cubicBezTo>
                    <a:pt x="33753" y="28414"/>
                    <a:pt x="34801" y="29338"/>
                    <a:pt x="35915" y="30185"/>
                  </a:cubicBezTo>
                  <a:cubicBezTo>
                    <a:pt x="36392" y="30185"/>
                    <a:pt x="36773" y="31328"/>
                    <a:pt x="35915" y="31614"/>
                  </a:cubicBezTo>
                  <a:lnTo>
                    <a:pt x="35249" y="31614"/>
                  </a:lnTo>
                  <a:cubicBezTo>
                    <a:pt x="33248" y="31614"/>
                    <a:pt x="32105" y="28757"/>
                    <a:pt x="30201" y="27995"/>
                  </a:cubicBezTo>
                  <a:cubicBezTo>
                    <a:pt x="28991" y="27613"/>
                    <a:pt x="27696" y="27613"/>
                    <a:pt x="26486" y="27995"/>
                  </a:cubicBezTo>
                  <a:cubicBezTo>
                    <a:pt x="25628" y="27995"/>
                    <a:pt x="24581" y="28757"/>
                    <a:pt x="24962" y="29614"/>
                  </a:cubicBezTo>
                  <a:cubicBezTo>
                    <a:pt x="25181" y="29890"/>
                    <a:pt x="25485" y="30090"/>
                    <a:pt x="25819" y="30185"/>
                  </a:cubicBezTo>
                  <a:cubicBezTo>
                    <a:pt x="27343" y="30757"/>
                    <a:pt x="28867" y="30947"/>
                    <a:pt x="30391" y="31423"/>
                  </a:cubicBezTo>
                  <a:cubicBezTo>
                    <a:pt x="31915" y="31890"/>
                    <a:pt x="33201" y="32909"/>
                    <a:pt x="34011" y="34281"/>
                  </a:cubicBezTo>
                  <a:cubicBezTo>
                    <a:pt x="34011" y="34948"/>
                    <a:pt x="32868" y="35043"/>
                    <a:pt x="32201" y="34281"/>
                  </a:cubicBezTo>
                  <a:cubicBezTo>
                    <a:pt x="31610" y="33833"/>
                    <a:pt x="30972" y="33452"/>
                    <a:pt x="30296" y="33138"/>
                  </a:cubicBezTo>
                  <a:lnTo>
                    <a:pt x="29724" y="33138"/>
                  </a:lnTo>
                  <a:cubicBezTo>
                    <a:pt x="29057" y="33138"/>
                    <a:pt x="29724" y="34376"/>
                    <a:pt x="29724" y="34948"/>
                  </a:cubicBezTo>
                  <a:cubicBezTo>
                    <a:pt x="29724" y="35519"/>
                    <a:pt x="30867" y="36186"/>
                    <a:pt x="30486" y="36757"/>
                  </a:cubicBezTo>
                  <a:cubicBezTo>
                    <a:pt x="30105" y="37329"/>
                    <a:pt x="27534" y="34852"/>
                    <a:pt x="26200" y="33709"/>
                  </a:cubicBezTo>
                  <a:cubicBezTo>
                    <a:pt x="24114" y="32100"/>
                    <a:pt x="21419" y="31538"/>
                    <a:pt x="18866" y="32186"/>
                  </a:cubicBezTo>
                  <a:cubicBezTo>
                    <a:pt x="18475" y="32281"/>
                    <a:pt x="18113" y="32481"/>
                    <a:pt x="17818" y="32757"/>
                  </a:cubicBezTo>
                  <a:cubicBezTo>
                    <a:pt x="17246" y="33329"/>
                    <a:pt x="17818" y="34472"/>
                    <a:pt x="17818" y="35138"/>
                  </a:cubicBezTo>
                  <a:cubicBezTo>
                    <a:pt x="18523" y="35700"/>
                    <a:pt x="19332" y="36119"/>
                    <a:pt x="20199" y="36377"/>
                  </a:cubicBezTo>
                  <a:cubicBezTo>
                    <a:pt x="21333" y="36929"/>
                    <a:pt x="22400" y="37634"/>
                    <a:pt x="23343" y="38472"/>
                  </a:cubicBezTo>
                  <a:cubicBezTo>
                    <a:pt x="24200" y="39234"/>
                    <a:pt x="25057" y="40472"/>
                    <a:pt x="24486" y="41520"/>
                  </a:cubicBezTo>
                  <a:cubicBezTo>
                    <a:pt x="23914" y="42568"/>
                    <a:pt x="22485" y="42282"/>
                    <a:pt x="21533" y="41520"/>
                  </a:cubicBezTo>
                  <a:cubicBezTo>
                    <a:pt x="20638" y="40891"/>
                    <a:pt x="19675" y="40348"/>
                    <a:pt x="18675" y="39901"/>
                  </a:cubicBezTo>
                  <a:cubicBezTo>
                    <a:pt x="17628" y="39901"/>
                    <a:pt x="16199" y="40472"/>
                    <a:pt x="16485" y="41520"/>
                  </a:cubicBezTo>
                  <a:cubicBezTo>
                    <a:pt x="16637" y="41939"/>
                    <a:pt x="16942" y="42282"/>
                    <a:pt x="17342" y="42472"/>
                  </a:cubicBezTo>
                  <a:cubicBezTo>
                    <a:pt x="18161" y="42977"/>
                    <a:pt x="19066" y="43330"/>
                    <a:pt x="20009" y="43520"/>
                  </a:cubicBezTo>
                  <a:cubicBezTo>
                    <a:pt x="20923" y="43834"/>
                    <a:pt x="21647" y="44530"/>
                    <a:pt x="22009" y="45426"/>
                  </a:cubicBezTo>
                  <a:cubicBezTo>
                    <a:pt x="22200" y="46111"/>
                    <a:pt x="21819" y="46816"/>
                    <a:pt x="21152" y="47045"/>
                  </a:cubicBezTo>
                  <a:cubicBezTo>
                    <a:pt x="20485" y="47045"/>
                    <a:pt x="19628" y="47045"/>
                    <a:pt x="18961" y="46378"/>
                  </a:cubicBezTo>
                  <a:lnTo>
                    <a:pt x="14198" y="42949"/>
                  </a:lnTo>
                  <a:cubicBezTo>
                    <a:pt x="14036" y="42882"/>
                    <a:pt x="13884" y="42815"/>
                    <a:pt x="13722" y="42758"/>
                  </a:cubicBezTo>
                  <a:cubicBezTo>
                    <a:pt x="12827" y="42434"/>
                    <a:pt x="11855" y="42434"/>
                    <a:pt x="10960" y="42758"/>
                  </a:cubicBezTo>
                  <a:cubicBezTo>
                    <a:pt x="10427" y="42949"/>
                    <a:pt x="10007" y="43368"/>
                    <a:pt x="9817" y="43901"/>
                  </a:cubicBezTo>
                  <a:cubicBezTo>
                    <a:pt x="9503" y="44359"/>
                    <a:pt x="9503" y="44968"/>
                    <a:pt x="9817" y="45426"/>
                  </a:cubicBezTo>
                  <a:cubicBezTo>
                    <a:pt x="10284" y="45559"/>
                    <a:pt x="10779" y="45559"/>
                    <a:pt x="11246" y="45426"/>
                  </a:cubicBezTo>
                  <a:cubicBezTo>
                    <a:pt x="12713" y="45739"/>
                    <a:pt x="14084" y="46387"/>
                    <a:pt x="15246" y="47330"/>
                  </a:cubicBezTo>
                  <a:cubicBezTo>
                    <a:pt x="15722" y="47330"/>
                    <a:pt x="16199" y="48283"/>
                    <a:pt x="16008" y="48854"/>
                  </a:cubicBezTo>
                  <a:cubicBezTo>
                    <a:pt x="15770" y="49150"/>
                    <a:pt x="15427" y="49350"/>
                    <a:pt x="15056" y="49426"/>
                  </a:cubicBezTo>
                  <a:cubicBezTo>
                    <a:pt x="14141" y="49445"/>
                    <a:pt x="13246" y="49178"/>
                    <a:pt x="12484" y="48664"/>
                  </a:cubicBezTo>
                  <a:cubicBezTo>
                    <a:pt x="11751" y="48111"/>
                    <a:pt x="10903" y="47721"/>
                    <a:pt x="10007" y="47521"/>
                  </a:cubicBezTo>
                  <a:cubicBezTo>
                    <a:pt x="9103" y="47378"/>
                    <a:pt x="8217" y="47892"/>
                    <a:pt x="7912" y="48759"/>
                  </a:cubicBezTo>
                  <a:cubicBezTo>
                    <a:pt x="7931" y="49474"/>
                    <a:pt x="8331" y="50130"/>
                    <a:pt x="8960" y="50473"/>
                  </a:cubicBezTo>
                  <a:cubicBezTo>
                    <a:pt x="9627" y="50778"/>
                    <a:pt x="10331" y="51007"/>
                    <a:pt x="11055" y="51140"/>
                  </a:cubicBezTo>
                  <a:cubicBezTo>
                    <a:pt x="13303" y="51559"/>
                    <a:pt x="15465" y="52369"/>
                    <a:pt x="17437" y="53522"/>
                  </a:cubicBezTo>
                  <a:cubicBezTo>
                    <a:pt x="18104" y="53522"/>
                    <a:pt x="18770" y="54569"/>
                    <a:pt x="18485" y="55236"/>
                  </a:cubicBezTo>
                  <a:cubicBezTo>
                    <a:pt x="18304" y="55693"/>
                    <a:pt x="17808" y="55941"/>
                    <a:pt x="17342" y="55807"/>
                  </a:cubicBezTo>
                  <a:cubicBezTo>
                    <a:pt x="16865" y="55750"/>
                    <a:pt x="16408" y="55588"/>
                    <a:pt x="16008" y="55331"/>
                  </a:cubicBezTo>
                  <a:lnTo>
                    <a:pt x="13722" y="54284"/>
                  </a:lnTo>
                  <a:cubicBezTo>
                    <a:pt x="12846" y="54055"/>
                    <a:pt x="11932" y="54055"/>
                    <a:pt x="11055" y="54284"/>
                  </a:cubicBezTo>
                  <a:cubicBezTo>
                    <a:pt x="10103" y="54284"/>
                    <a:pt x="9436" y="55617"/>
                    <a:pt x="9912" y="56379"/>
                  </a:cubicBezTo>
                  <a:cubicBezTo>
                    <a:pt x="10388" y="57141"/>
                    <a:pt x="11246" y="57332"/>
                    <a:pt x="12103" y="57522"/>
                  </a:cubicBezTo>
                  <a:lnTo>
                    <a:pt x="14008" y="58284"/>
                  </a:lnTo>
                  <a:cubicBezTo>
                    <a:pt x="14379" y="58465"/>
                    <a:pt x="14684" y="58770"/>
                    <a:pt x="14865" y="59141"/>
                  </a:cubicBezTo>
                  <a:lnTo>
                    <a:pt x="14865" y="59713"/>
                  </a:lnTo>
                  <a:cubicBezTo>
                    <a:pt x="14503" y="60732"/>
                    <a:pt x="13436" y="61304"/>
                    <a:pt x="12389" y="61046"/>
                  </a:cubicBezTo>
                  <a:cubicBezTo>
                    <a:pt x="11408" y="60694"/>
                    <a:pt x="10522" y="60103"/>
                    <a:pt x="9817" y="59332"/>
                  </a:cubicBezTo>
                  <a:cubicBezTo>
                    <a:pt x="9112" y="58532"/>
                    <a:pt x="8236" y="57913"/>
                    <a:pt x="7245" y="57522"/>
                  </a:cubicBezTo>
                  <a:cubicBezTo>
                    <a:pt x="6969" y="57427"/>
                    <a:pt x="6664" y="57427"/>
                    <a:pt x="6388" y="57522"/>
                  </a:cubicBezTo>
                  <a:cubicBezTo>
                    <a:pt x="5883" y="57693"/>
                    <a:pt x="5512" y="58141"/>
                    <a:pt x="5436" y="58665"/>
                  </a:cubicBezTo>
                  <a:cubicBezTo>
                    <a:pt x="5388" y="59046"/>
                    <a:pt x="5388" y="59427"/>
                    <a:pt x="5436" y="59808"/>
                  </a:cubicBezTo>
                  <a:cubicBezTo>
                    <a:pt x="5778" y="61132"/>
                    <a:pt x="6855" y="62132"/>
                    <a:pt x="8198" y="62380"/>
                  </a:cubicBezTo>
                  <a:cubicBezTo>
                    <a:pt x="9436" y="62380"/>
                    <a:pt x="10770" y="62380"/>
                    <a:pt x="12008" y="63427"/>
                  </a:cubicBezTo>
                  <a:cubicBezTo>
                    <a:pt x="12684" y="63703"/>
                    <a:pt x="13160" y="64323"/>
                    <a:pt x="13246" y="65047"/>
                  </a:cubicBezTo>
                  <a:cubicBezTo>
                    <a:pt x="13246" y="65713"/>
                    <a:pt x="12484" y="66190"/>
                    <a:pt x="11817" y="66190"/>
                  </a:cubicBezTo>
                  <a:cubicBezTo>
                    <a:pt x="11131" y="66161"/>
                    <a:pt x="10465" y="65923"/>
                    <a:pt x="9912" y="65523"/>
                  </a:cubicBezTo>
                  <a:cubicBezTo>
                    <a:pt x="9550" y="65209"/>
                    <a:pt x="9131" y="64980"/>
                    <a:pt x="8674" y="64856"/>
                  </a:cubicBezTo>
                  <a:cubicBezTo>
                    <a:pt x="8264" y="64618"/>
                    <a:pt x="7750" y="64618"/>
                    <a:pt x="7340" y="64856"/>
                  </a:cubicBezTo>
                  <a:cubicBezTo>
                    <a:pt x="6674" y="65332"/>
                    <a:pt x="6864" y="66475"/>
                    <a:pt x="7340" y="67142"/>
                  </a:cubicBezTo>
                  <a:cubicBezTo>
                    <a:pt x="8026" y="67714"/>
                    <a:pt x="8760" y="68218"/>
                    <a:pt x="9531" y="68666"/>
                  </a:cubicBezTo>
                  <a:cubicBezTo>
                    <a:pt x="9779" y="69047"/>
                    <a:pt x="9779" y="69523"/>
                    <a:pt x="9531" y="69904"/>
                  </a:cubicBezTo>
                  <a:cubicBezTo>
                    <a:pt x="9227" y="70323"/>
                    <a:pt x="8712" y="70543"/>
                    <a:pt x="8198" y="70476"/>
                  </a:cubicBezTo>
                  <a:cubicBezTo>
                    <a:pt x="7750" y="70419"/>
                    <a:pt x="7331" y="70257"/>
                    <a:pt x="6960" y="70000"/>
                  </a:cubicBezTo>
                  <a:cubicBezTo>
                    <a:pt x="5988" y="69400"/>
                    <a:pt x="4931" y="68943"/>
                    <a:pt x="3816" y="68666"/>
                  </a:cubicBezTo>
                  <a:cubicBezTo>
                    <a:pt x="2702" y="68361"/>
                    <a:pt x="1511" y="68571"/>
                    <a:pt x="578" y="69238"/>
                  </a:cubicBezTo>
                  <a:cubicBezTo>
                    <a:pt x="92" y="69666"/>
                    <a:pt x="-127" y="70323"/>
                    <a:pt x="6" y="70952"/>
                  </a:cubicBezTo>
                  <a:cubicBezTo>
                    <a:pt x="111" y="71209"/>
                    <a:pt x="273" y="71438"/>
                    <a:pt x="482" y="71619"/>
                  </a:cubicBezTo>
                  <a:cubicBezTo>
                    <a:pt x="1692" y="72572"/>
                    <a:pt x="3140" y="73171"/>
                    <a:pt x="4673" y="73334"/>
                  </a:cubicBezTo>
                  <a:cubicBezTo>
                    <a:pt x="5445" y="73362"/>
                    <a:pt x="6207" y="73591"/>
                    <a:pt x="6864" y="74001"/>
                  </a:cubicBezTo>
                  <a:cubicBezTo>
                    <a:pt x="7255" y="74248"/>
                    <a:pt x="7474" y="74686"/>
                    <a:pt x="7436" y="75143"/>
                  </a:cubicBezTo>
                  <a:cubicBezTo>
                    <a:pt x="7236" y="75581"/>
                    <a:pt x="6778" y="75848"/>
                    <a:pt x="6293" y="75810"/>
                  </a:cubicBezTo>
                  <a:cubicBezTo>
                    <a:pt x="6293" y="75810"/>
                    <a:pt x="5340" y="75810"/>
                    <a:pt x="5054" y="76286"/>
                  </a:cubicBezTo>
                  <a:cubicBezTo>
                    <a:pt x="4778" y="76724"/>
                    <a:pt x="4778" y="77277"/>
                    <a:pt x="5054" y="77715"/>
                  </a:cubicBezTo>
                  <a:cubicBezTo>
                    <a:pt x="5283" y="78162"/>
                    <a:pt x="5569" y="78582"/>
                    <a:pt x="5912" y="78953"/>
                  </a:cubicBezTo>
                  <a:lnTo>
                    <a:pt x="6483" y="79906"/>
                  </a:lnTo>
                  <a:cubicBezTo>
                    <a:pt x="6712" y="80420"/>
                    <a:pt x="6712" y="81011"/>
                    <a:pt x="6483" y="81525"/>
                  </a:cubicBezTo>
                  <a:cubicBezTo>
                    <a:pt x="28772" y="105433"/>
                    <a:pt x="47631" y="133055"/>
                    <a:pt x="71539" y="155629"/>
                  </a:cubicBezTo>
                  <a:cubicBezTo>
                    <a:pt x="78359" y="162088"/>
                    <a:pt x="85617" y="168069"/>
                    <a:pt x="93256" y="173536"/>
                  </a:cubicBezTo>
                  <a:cubicBezTo>
                    <a:pt x="93065" y="172298"/>
                    <a:pt x="93351" y="172203"/>
                    <a:pt x="92780" y="17172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85" name="Freeform: Shape 684">
              <a:extLst>
                <a:ext uri="{FF2B5EF4-FFF2-40B4-BE49-F238E27FC236}">
                  <a16:creationId xmlns:a16="http://schemas.microsoft.com/office/drawing/2014/main" xmlns="" id="{EC16CFCF-5831-7D69-B311-76D57A85993C}"/>
                </a:ext>
              </a:extLst>
            </p:cNvPr>
            <p:cNvSpPr/>
            <p:nvPr/>
          </p:nvSpPr>
          <p:spPr>
            <a:xfrm>
              <a:off x="6218681" y="4883562"/>
              <a:ext cx="163860" cy="167681"/>
            </a:xfrm>
            <a:custGeom>
              <a:avLst/>
              <a:gdLst>
                <a:gd name="connsiteX0" fmla="*/ 162940 w 163860"/>
                <a:gd name="connsiteY0" fmla="*/ 108948 h 167681"/>
                <a:gd name="connsiteX1" fmla="*/ 158749 w 163860"/>
                <a:gd name="connsiteY1" fmla="*/ 107329 h 167681"/>
                <a:gd name="connsiteX2" fmla="*/ 156558 w 163860"/>
                <a:gd name="connsiteY2" fmla="*/ 106662 h 167681"/>
                <a:gd name="connsiteX3" fmla="*/ 155987 w 163860"/>
                <a:gd name="connsiteY3" fmla="*/ 105519 h 167681"/>
                <a:gd name="connsiteX4" fmla="*/ 157130 w 163860"/>
                <a:gd name="connsiteY4" fmla="*/ 104757 h 167681"/>
                <a:gd name="connsiteX5" fmla="*/ 158464 w 163860"/>
                <a:gd name="connsiteY5" fmla="*/ 104757 h 167681"/>
                <a:gd name="connsiteX6" fmla="*/ 158464 w 163860"/>
                <a:gd name="connsiteY6" fmla="*/ 103328 h 167681"/>
                <a:gd name="connsiteX7" fmla="*/ 157702 w 163860"/>
                <a:gd name="connsiteY7" fmla="*/ 102090 h 167681"/>
                <a:gd name="connsiteX8" fmla="*/ 157130 w 163860"/>
                <a:gd name="connsiteY8" fmla="*/ 101138 h 167681"/>
                <a:gd name="connsiteX9" fmla="*/ 157130 w 163860"/>
                <a:gd name="connsiteY9" fmla="*/ 99233 h 167681"/>
                <a:gd name="connsiteX10" fmla="*/ 158559 w 163860"/>
                <a:gd name="connsiteY10" fmla="*/ 99233 h 167681"/>
                <a:gd name="connsiteX11" fmla="*/ 159607 w 163860"/>
                <a:gd name="connsiteY11" fmla="*/ 100376 h 167681"/>
                <a:gd name="connsiteX12" fmla="*/ 160369 w 163860"/>
                <a:gd name="connsiteY12" fmla="*/ 101709 h 167681"/>
                <a:gd name="connsiteX13" fmla="*/ 160369 w 163860"/>
                <a:gd name="connsiteY13" fmla="*/ 101709 h 167681"/>
                <a:gd name="connsiteX14" fmla="*/ 161607 w 163860"/>
                <a:gd name="connsiteY14" fmla="*/ 101709 h 167681"/>
                <a:gd name="connsiteX15" fmla="*/ 162178 w 163860"/>
                <a:gd name="connsiteY15" fmla="*/ 98851 h 167681"/>
                <a:gd name="connsiteX16" fmla="*/ 160083 w 163860"/>
                <a:gd name="connsiteY16" fmla="*/ 96089 h 167681"/>
                <a:gd name="connsiteX17" fmla="*/ 158845 w 163860"/>
                <a:gd name="connsiteY17" fmla="*/ 94946 h 167681"/>
                <a:gd name="connsiteX18" fmla="*/ 158845 w 163860"/>
                <a:gd name="connsiteY18" fmla="*/ 94089 h 167681"/>
                <a:gd name="connsiteX19" fmla="*/ 137128 w 163860"/>
                <a:gd name="connsiteY19" fmla="*/ 76182 h 167681"/>
                <a:gd name="connsiteX20" fmla="*/ 72072 w 163860"/>
                <a:gd name="connsiteY20" fmla="*/ 2078 h 167681"/>
                <a:gd name="connsiteX21" fmla="*/ 72072 w 163860"/>
                <a:gd name="connsiteY21" fmla="*/ 2078 h 167681"/>
                <a:gd name="connsiteX22" fmla="*/ 70643 w 163860"/>
                <a:gd name="connsiteY22" fmla="*/ 2078 h 167681"/>
                <a:gd name="connsiteX23" fmla="*/ 69691 w 163860"/>
                <a:gd name="connsiteY23" fmla="*/ 935 h 167681"/>
                <a:gd name="connsiteX24" fmla="*/ 68833 w 163860"/>
                <a:gd name="connsiteY24" fmla="*/ -399 h 167681"/>
                <a:gd name="connsiteX25" fmla="*/ 68833 w 163860"/>
                <a:gd name="connsiteY25" fmla="*/ -399 h 167681"/>
                <a:gd name="connsiteX26" fmla="*/ 67595 w 163860"/>
                <a:gd name="connsiteY26" fmla="*/ -399 h 167681"/>
                <a:gd name="connsiteX27" fmla="*/ 67119 w 163860"/>
                <a:gd name="connsiteY27" fmla="*/ 2268 h 167681"/>
                <a:gd name="connsiteX28" fmla="*/ 69214 w 163860"/>
                <a:gd name="connsiteY28" fmla="*/ 5030 h 167681"/>
                <a:gd name="connsiteX29" fmla="*/ 70453 w 163860"/>
                <a:gd name="connsiteY29" fmla="*/ 6173 h 167681"/>
                <a:gd name="connsiteX30" fmla="*/ 71119 w 163860"/>
                <a:gd name="connsiteY30" fmla="*/ 8459 h 167681"/>
                <a:gd name="connsiteX31" fmla="*/ 71119 w 163860"/>
                <a:gd name="connsiteY31" fmla="*/ 8459 h 167681"/>
                <a:gd name="connsiteX32" fmla="*/ 68452 w 163860"/>
                <a:gd name="connsiteY32" fmla="*/ 7698 h 167681"/>
                <a:gd name="connsiteX33" fmla="*/ 66928 w 163860"/>
                <a:gd name="connsiteY33" fmla="*/ 5316 h 167681"/>
                <a:gd name="connsiteX34" fmla="*/ 64738 w 163860"/>
                <a:gd name="connsiteY34" fmla="*/ 4078 h 167681"/>
                <a:gd name="connsiteX35" fmla="*/ 64738 w 163860"/>
                <a:gd name="connsiteY35" fmla="*/ 6078 h 167681"/>
                <a:gd name="connsiteX36" fmla="*/ 65976 w 163860"/>
                <a:gd name="connsiteY36" fmla="*/ 7983 h 167681"/>
                <a:gd name="connsiteX37" fmla="*/ 65719 w 163860"/>
                <a:gd name="connsiteY37" fmla="*/ 9850 h 167681"/>
                <a:gd name="connsiteX38" fmla="*/ 65499 w 163860"/>
                <a:gd name="connsiteY38" fmla="*/ 9983 h 167681"/>
                <a:gd name="connsiteX39" fmla="*/ 63499 w 163860"/>
                <a:gd name="connsiteY39" fmla="*/ 8174 h 167681"/>
                <a:gd name="connsiteX40" fmla="*/ 62261 w 163860"/>
                <a:gd name="connsiteY40" fmla="*/ 5030 h 167681"/>
                <a:gd name="connsiteX41" fmla="*/ 61404 w 163860"/>
                <a:gd name="connsiteY41" fmla="*/ 3411 h 167681"/>
                <a:gd name="connsiteX42" fmla="*/ 59785 w 163860"/>
                <a:gd name="connsiteY42" fmla="*/ 3411 h 167681"/>
                <a:gd name="connsiteX43" fmla="*/ 59785 w 163860"/>
                <a:gd name="connsiteY43" fmla="*/ 5316 h 167681"/>
                <a:gd name="connsiteX44" fmla="*/ 60928 w 163860"/>
                <a:gd name="connsiteY44" fmla="*/ 8078 h 167681"/>
                <a:gd name="connsiteX45" fmla="*/ 61594 w 163860"/>
                <a:gd name="connsiteY45" fmla="*/ 11317 h 167681"/>
                <a:gd name="connsiteX46" fmla="*/ 59404 w 163860"/>
                <a:gd name="connsiteY46" fmla="*/ 11317 h 167681"/>
                <a:gd name="connsiteX47" fmla="*/ 58546 w 163860"/>
                <a:gd name="connsiteY47" fmla="*/ 9126 h 167681"/>
                <a:gd name="connsiteX48" fmla="*/ 57308 w 163860"/>
                <a:gd name="connsiteY48" fmla="*/ 5888 h 167681"/>
                <a:gd name="connsiteX49" fmla="*/ 55022 w 163860"/>
                <a:gd name="connsiteY49" fmla="*/ 6935 h 167681"/>
                <a:gd name="connsiteX50" fmla="*/ 55022 w 163860"/>
                <a:gd name="connsiteY50" fmla="*/ 9602 h 167681"/>
                <a:gd name="connsiteX51" fmla="*/ 56070 w 163860"/>
                <a:gd name="connsiteY51" fmla="*/ 12269 h 167681"/>
                <a:gd name="connsiteX52" fmla="*/ 56070 w 163860"/>
                <a:gd name="connsiteY52" fmla="*/ 13603 h 167681"/>
                <a:gd name="connsiteX53" fmla="*/ 53403 w 163860"/>
                <a:gd name="connsiteY53" fmla="*/ 9602 h 167681"/>
                <a:gd name="connsiteX54" fmla="*/ 53403 w 163860"/>
                <a:gd name="connsiteY54" fmla="*/ 7792 h 167681"/>
                <a:gd name="connsiteX55" fmla="*/ 51879 w 163860"/>
                <a:gd name="connsiteY55" fmla="*/ 7221 h 167681"/>
                <a:gd name="connsiteX56" fmla="*/ 51879 w 163860"/>
                <a:gd name="connsiteY56" fmla="*/ 11031 h 167681"/>
                <a:gd name="connsiteX57" fmla="*/ 53022 w 163860"/>
                <a:gd name="connsiteY57" fmla="*/ 13984 h 167681"/>
                <a:gd name="connsiteX58" fmla="*/ 49498 w 163860"/>
                <a:gd name="connsiteY58" fmla="*/ 7698 h 167681"/>
                <a:gd name="connsiteX59" fmla="*/ 49498 w 163860"/>
                <a:gd name="connsiteY59" fmla="*/ 5411 h 167681"/>
                <a:gd name="connsiteX60" fmla="*/ 47974 w 163860"/>
                <a:gd name="connsiteY60" fmla="*/ 3792 h 167681"/>
                <a:gd name="connsiteX61" fmla="*/ 46449 w 163860"/>
                <a:gd name="connsiteY61" fmla="*/ 4649 h 167681"/>
                <a:gd name="connsiteX62" fmla="*/ 45592 w 163860"/>
                <a:gd name="connsiteY62" fmla="*/ 9507 h 167681"/>
                <a:gd name="connsiteX63" fmla="*/ 48450 w 163860"/>
                <a:gd name="connsiteY63" fmla="*/ 13888 h 167681"/>
                <a:gd name="connsiteX64" fmla="*/ 48450 w 163860"/>
                <a:gd name="connsiteY64" fmla="*/ 15603 h 167681"/>
                <a:gd name="connsiteX65" fmla="*/ 46354 w 163860"/>
                <a:gd name="connsiteY65" fmla="*/ 15603 h 167681"/>
                <a:gd name="connsiteX66" fmla="*/ 45021 w 163860"/>
                <a:gd name="connsiteY66" fmla="*/ 13508 h 167681"/>
                <a:gd name="connsiteX67" fmla="*/ 43116 w 163860"/>
                <a:gd name="connsiteY67" fmla="*/ 12079 h 167681"/>
                <a:gd name="connsiteX68" fmla="*/ 41497 w 163860"/>
                <a:gd name="connsiteY68" fmla="*/ 14079 h 167681"/>
                <a:gd name="connsiteX69" fmla="*/ 42640 w 163860"/>
                <a:gd name="connsiteY69" fmla="*/ 16841 h 167681"/>
                <a:gd name="connsiteX70" fmla="*/ 43592 w 163860"/>
                <a:gd name="connsiteY70" fmla="*/ 18270 h 167681"/>
                <a:gd name="connsiteX71" fmla="*/ 38925 w 163860"/>
                <a:gd name="connsiteY71" fmla="*/ 14174 h 167681"/>
                <a:gd name="connsiteX72" fmla="*/ 38068 w 163860"/>
                <a:gd name="connsiteY72" fmla="*/ 12746 h 167681"/>
                <a:gd name="connsiteX73" fmla="*/ 36544 w 163860"/>
                <a:gd name="connsiteY73" fmla="*/ 12269 h 167681"/>
                <a:gd name="connsiteX74" fmla="*/ 35972 w 163860"/>
                <a:gd name="connsiteY74" fmla="*/ 12746 h 167681"/>
                <a:gd name="connsiteX75" fmla="*/ 36448 w 163860"/>
                <a:gd name="connsiteY75" fmla="*/ 16556 h 167681"/>
                <a:gd name="connsiteX76" fmla="*/ 39591 w 163860"/>
                <a:gd name="connsiteY76" fmla="*/ 19413 h 167681"/>
                <a:gd name="connsiteX77" fmla="*/ 39591 w 163860"/>
                <a:gd name="connsiteY77" fmla="*/ 20842 h 167681"/>
                <a:gd name="connsiteX78" fmla="*/ 38925 w 163860"/>
                <a:gd name="connsiteY78" fmla="*/ 20842 h 167681"/>
                <a:gd name="connsiteX79" fmla="*/ 33972 w 163860"/>
                <a:gd name="connsiteY79" fmla="*/ 17032 h 167681"/>
                <a:gd name="connsiteX80" fmla="*/ 30257 w 163860"/>
                <a:gd name="connsiteY80" fmla="*/ 17032 h 167681"/>
                <a:gd name="connsiteX81" fmla="*/ 28638 w 163860"/>
                <a:gd name="connsiteY81" fmla="*/ 18556 h 167681"/>
                <a:gd name="connsiteX82" fmla="*/ 29495 w 163860"/>
                <a:gd name="connsiteY82" fmla="*/ 19222 h 167681"/>
                <a:gd name="connsiteX83" fmla="*/ 33972 w 163860"/>
                <a:gd name="connsiteY83" fmla="*/ 20556 h 167681"/>
                <a:gd name="connsiteX84" fmla="*/ 37591 w 163860"/>
                <a:gd name="connsiteY84" fmla="*/ 23413 h 167681"/>
                <a:gd name="connsiteX85" fmla="*/ 35782 w 163860"/>
                <a:gd name="connsiteY85" fmla="*/ 23413 h 167681"/>
                <a:gd name="connsiteX86" fmla="*/ 33877 w 163860"/>
                <a:gd name="connsiteY86" fmla="*/ 22271 h 167681"/>
                <a:gd name="connsiteX87" fmla="*/ 31972 w 163860"/>
                <a:gd name="connsiteY87" fmla="*/ 22271 h 167681"/>
                <a:gd name="connsiteX88" fmla="*/ 31972 w 163860"/>
                <a:gd name="connsiteY88" fmla="*/ 23985 h 167681"/>
                <a:gd name="connsiteX89" fmla="*/ 32638 w 163860"/>
                <a:gd name="connsiteY89" fmla="*/ 25890 h 167681"/>
                <a:gd name="connsiteX90" fmla="*/ 28352 w 163860"/>
                <a:gd name="connsiteY90" fmla="*/ 22747 h 167681"/>
                <a:gd name="connsiteX91" fmla="*/ 21018 w 163860"/>
                <a:gd name="connsiteY91" fmla="*/ 21128 h 167681"/>
                <a:gd name="connsiteX92" fmla="*/ 20065 w 163860"/>
                <a:gd name="connsiteY92" fmla="*/ 21604 h 167681"/>
                <a:gd name="connsiteX93" fmla="*/ 20065 w 163860"/>
                <a:gd name="connsiteY93" fmla="*/ 23985 h 167681"/>
                <a:gd name="connsiteX94" fmla="*/ 22351 w 163860"/>
                <a:gd name="connsiteY94" fmla="*/ 25319 h 167681"/>
                <a:gd name="connsiteX95" fmla="*/ 25495 w 163860"/>
                <a:gd name="connsiteY95" fmla="*/ 27414 h 167681"/>
                <a:gd name="connsiteX96" fmla="*/ 26542 w 163860"/>
                <a:gd name="connsiteY96" fmla="*/ 30557 h 167681"/>
                <a:gd name="connsiteX97" fmla="*/ 23590 w 163860"/>
                <a:gd name="connsiteY97" fmla="*/ 30557 h 167681"/>
                <a:gd name="connsiteX98" fmla="*/ 20732 w 163860"/>
                <a:gd name="connsiteY98" fmla="*/ 28843 h 167681"/>
                <a:gd name="connsiteX99" fmla="*/ 18541 w 163860"/>
                <a:gd name="connsiteY99" fmla="*/ 30462 h 167681"/>
                <a:gd name="connsiteX100" fmla="*/ 19399 w 163860"/>
                <a:gd name="connsiteY100" fmla="*/ 31415 h 167681"/>
                <a:gd name="connsiteX101" fmla="*/ 21970 w 163860"/>
                <a:gd name="connsiteY101" fmla="*/ 32462 h 167681"/>
                <a:gd name="connsiteX102" fmla="*/ 23971 w 163860"/>
                <a:gd name="connsiteY102" fmla="*/ 34367 h 167681"/>
                <a:gd name="connsiteX103" fmla="*/ 23113 w 163860"/>
                <a:gd name="connsiteY103" fmla="*/ 35987 h 167681"/>
                <a:gd name="connsiteX104" fmla="*/ 20923 w 163860"/>
                <a:gd name="connsiteY104" fmla="*/ 35320 h 167681"/>
                <a:gd name="connsiteX105" fmla="*/ 16255 w 163860"/>
                <a:gd name="connsiteY105" fmla="*/ 31891 h 167681"/>
                <a:gd name="connsiteX106" fmla="*/ 13874 w 163860"/>
                <a:gd name="connsiteY106" fmla="*/ 30367 h 167681"/>
                <a:gd name="connsiteX107" fmla="*/ 11112 w 163860"/>
                <a:gd name="connsiteY107" fmla="*/ 30367 h 167681"/>
                <a:gd name="connsiteX108" fmla="*/ 9874 w 163860"/>
                <a:gd name="connsiteY108" fmla="*/ 31415 h 167681"/>
                <a:gd name="connsiteX109" fmla="*/ 9874 w 163860"/>
                <a:gd name="connsiteY109" fmla="*/ 33034 h 167681"/>
                <a:gd name="connsiteX110" fmla="*/ 11302 w 163860"/>
                <a:gd name="connsiteY110" fmla="*/ 33510 h 167681"/>
                <a:gd name="connsiteX111" fmla="*/ 15303 w 163860"/>
                <a:gd name="connsiteY111" fmla="*/ 35415 h 167681"/>
                <a:gd name="connsiteX112" fmla="*/ 15970 w 163860"/>
                <a:gd name="connsiteY112" fmla="*/ 36939 h 167681"/>
                <a:gd name="connsiteX113" fmla="*/ 15017 w 163860"/>
                <a:gd name="connsiteY113" fmla="*/ 37510 h 167681"/>
                <a:gd name="connsiteX114" fmla="*/ 12445 w 163860"/>
                <a:gd name="connsiteY114" fmla="*/ 36749 h 167681"/>
                <a:gd name="connsiteX115" fmla="*/ 9969 w 163860"/>
                <a:gd name="connsiteY115" fmla="*/ 35510 h 167681"/>
                <a:gd name="connsiteX116" fmla="*/ 7873 w 163860"/>
                <a:gd name="connsiteY116" fmla="*/ 36749 h 167681"/>
                <a:gd name="connsiteX117" fmla="*/ 8921 w 163860"/>
                <a:gd name="connsiteY117" fmla="*/ 38558 h 167681"/>
                <a:gd name="connsiteX118" fmla="*/ 10921 w 163860"/>
                <a:gd name="connsiteY118" fmla="*/ 39130 h 167681"/>
                <a:gd name="connsiteX119" fmla="*/ 17303 w 163860"/>
                <a:gd name="connsiteY119" fmla="*/ 41701 h 167681"/>
                <a:gd name="connsiteX120" fmla="*/ 18351 w 163860"/>
                <a:gd name="connsiteY120" fmla="*/ 43511 h 167681"/>
                <a:gd name="connsiteX121" fmla="*/ 17113 w 163860"/>
                <a:gd name="connsiteY121" fmla="*/ 44083 h 167681"/>
                <a:gd name="connsiteX122" fmla="*/ 15779 w 163860"/>
                <a:gd name="connsiteY122" fmla="*/ 43511 h 167681"/>
                <a:gd name="connsiteX123" fmla="*/ 13588 w 163860"/>
                <a:gd name="connsiteY123" fmla="*/ 42463 h 167681"/>
                <a:gd name="connsiteX124" fmla="*/ 10826 w 163860"/>
                <a:gd name="connsiteY124" fmla="*/ 42463 h 167681"/>
                <a:gd name="connsiteX125" fmla="*/ 9588 w 163860"/>
                <a:gd name="connsiteY125" fmla="*/ 44226 h 167681"/>
                <a:gd name="connsiteX126" fmla="*/ 9683 w 163860"/>
                <a:gd name="connsiteY126" fmla="*/ 44559 h 167681"/>
                <a:gd name="connsiteX127" fmla="*/ 11874 w 163860"/>
                <a:gd name="connsiteY127" fmla="*/ 45702 h 167681"/>
                <a:gd name="connsiteX128" fmla="*/ 13779 w 163860"/>
                <a:gd name="connsiteY128" fmla="*/ 46559 h 167681"/>
                <a:gd name="connsiteX129" fmla="*/ 14541 w 163860"/>
                <a:gd name="connsiteY129" fmla="*/ 47321 h 167681"/>
                <a:gd name="connsiteX130" fmla="*/ 14541 w 163860"/>
                <a:gd name="connsiteY130" fmla="*/ 47893 h 167681"/>
                <a:gd name="connsiteX131" fmla="*/ 12064 w 163860"/>
                <a:gd name="connsiteY131" fmla="*/ 49226 h 167681"/>
                <a:gd name="connsiteX132" fmla="*/ 9397 w 163860"/>
                <a:gd name="connsiteY132" fmla="*/ 47512 h 167681"/>
                <a:gd name="connsiteX133" fmla="*/ 6921 w 163860"/>
                <a:gd name="connsiteY133" fmla="*/ 45607 h 167681"/>
                <a:gd name="connsiteX134" fmla="*/ 6064 w 163860"/>
                <a:gd name="connsiteY134" fmla="*/ 45607 h 167681"/>
                <a:gd name="connsiteX135" fmla="*/ 5111 w 163860"/>
                <a:gd name="connsiteY135" fmla="*/ 46750 h 167681"/>
                <a:gd name="connsiteX136" fmla="*/ 5111 w 163860"/>
                <a:gd name="connsiteY136" fmla="*/ 47893 h 167681"/>
                <a:gd name="connsiteX137" fmla="*/ 7683 w 163860"/>
                <a:gd name="connsiteY137" fmla="*/ 50560 h 167681"/>
                <a:gd name="connsiteX138" fmla="*/ 11493 w 163860"/>
                <a:gd name="connsiteY138" fmla="*/ 51703 h 167681"/>
                <a:gd name="connsiteX139" fmla="*/ 12731 w 163860"/>
                <a:gd name="connsiteY139" fmla="*/ 53227 h 167681"/>
                <a:gd name="connsiteX140" fmla="*/ 11302 w 163860"/>
                <a:gd name="connsiteY140" fmla="*/ 54370 h 167681"/>
                <a:gd name="connsiteX141" fmla="*/ 9397 w 163860"/>
                <a:gd name="connsiteY141" fmla="*/ 53703 h 167681"/>
                <a:gd name="connsiteX142" fmla="*/ 8159 w 163860"/>
                <a:gd name="connsiteY142" fmla="*/ 53036 h 167681"/>
                <a:gd name="connsiteX143" fmla="*/ 6825 w 163860"/>
                <a:gd name="connsiteY143" fmla="*/ 53036 h 167681"/>
                <a:gd name="connsiteX144" fmla="*/ 6825 w 163860"/>
                <a:gd name="connsiteY144" fmla="*/ 55417 h 167681"/>
                <a:gd name="connsiteX145" fmla="*/ 8921 w 163860"/>
                <a:gd name="connsiteY145" fmla="*/ 56942 h 167681"/>
                <a:gd name="connsiteX146" fmla="*/ 8921 w 163860"/>
                <a:gd name="connsiteY146" fmla="*/ 58180 h 167681"/>
                <a:gd name="connsiteX147" fmla="*/ 7588 w 163860"/>
                <a:gd name="connsiteY147" fmla="*/ 58751 h 167681"/>
                <a:gd name="connsiteX148" fmla="*/ 6349 w 163860"/>
                <a:gd name="connsiteY148" fmla="*/ 58751 h 167681"/>
                <a:gd name="connsiteX149" fmla="*/ 3206 w 163860"/>
                <a:gd name="connsiteY149" fmla="*/ 57322 h 167681"/>
                <a:gd name="connsiteX150" fmla="*/ -32 w 163860"/>
                <a:gd name="connsiteY150" fmla="*/ 57894 h 167681"/>
                <a:gd name="connsiteX151" fmla="*/ 3587 w 163860"/>
                <a:gd name="connsiteY151" fmla="*/ 61895 h 167681"/>
                <a:gd name="connsiteX152" fmla="*/ 3587 w 163860"/>
                <a:gd name="connsiteY152" fmla="*/ 61895 h 167681"/>
                <a:gd name="connsiteX153" fmla="*/ 5778 w 163860"/>
                <a:gd name="connsiteY153" fmla="*/ 62656 h 167681"/>
                <a:gd name="connsiteX154" fmla="*/ 6254 w 163860"/>
                <a:gd name="connsiteY154" fmla="*/ 63799 h 167681"/>
                <a:gd name="connsiteX155" fmla="*/ 5492 w 163860"/>
                <a:gd name="connsiteY155" fmla="*/ 64371 h 167681"/>
                <a:gd name="connsiteX156" fmla="*/ 6730 w 163860"/>
                <a:gd name="connsiteY156" fmla="*/ 65704 h 167681"/>
                <a:gd name="connsiteX157" fmla="*/ 85788 w 163860"/>
                <a:gd name="connsiteY157" fmla="*/ 152001 h 167681"/>
                <a:gd name="connsiteX158" fmla="*/ 95313 w 163860"/>
                <a:gd name="connsiteY158" fmla="*/ 161526 h 167681"/>
                <a:gd name="connsiteX159" fmla="*/ 95884 w 163860"/>
                <a:gd name="connsiteY159" fmla="*/ 161526 h 167681"/>
                <a:gd name="connsiteX160" fmla="*/ 97885 w 163860"/>
                <a:gd name="connsiteY160" fmla="*/ 163336 h 167681"/>
                <a:gd name="connsiteX161" fmla="*/ 97885 w 163860"/>
                <a:gd name="connsiteY161" fmla="*/ 164193 h 167681"/>
                <a:gd name="connsiteX162" fmla="*/ 101599 w 163860"/>
                <a:gd name="connsiteY162" fmla="*/ 166384 h 167681"/>
                <a:gd name="connsiteX163" fmla="*/ 100552 w 163860"/>
                <a:gd name="connsiteY163" fmla="*/ 163717 h 167681"/>
                <a:gd name="connsiteX164" fmla="*/ 99980 w 163860"/>
                <a:gd name="connsiteY164" fmla="*/ 160478 h 167681"/>
                <a:gd name="connsiteX165" fmla="*/ 102171 w 163860"/>
                <a:gd name="connsiteY165" fmla="*/ 160478 h 167681"/>
                <a:gd name="connsiteX166" fmla="*/ 102933 w 163860"/>
                <a:gd name="connsiteY166" fmla="*/ 162764 h 167681"/>
                <a:gd name="connsiteX167" fmla="*/ 104076 w 163860"/>
                <a:gd name="connsiteY167" fmla="*/ 166003 h 167681"/>
                <a:gd name="connsiteX168" fmla="*/ 107124 w 163860"/>
                <a:gd name="connsiteY168" fmla="*/ 167051 h 167681"/>
                <a:gd name="connsiteX169" fmla="*/ 108172 w 163860"/>
                <a:gd name="connsiteY169" fmla="*/ 164003 h 167681"/>
                <a:gd name="connsiteX170" fmla="*/ 108172 w 163860"/>
                <a:gd name="connsiteY170" fmla="*/ 161241 h 167681"/>
                <a:gd name="connsiteX171" fmla="*/ 107219 w 163860"/>
                <a:gd name="connsiteY171" fmla="*/ 158573 h 167681"/>
                <a:gd name="connsiteX172" fmla="*/ 107219 w 163860"/>
                <a:gd name="connsiteY172" fmla="*/ 157145 h 167681"/>
                <a:gd name="connsiteX173" fmla="*/ 109886 w 163860"/>
                <a:gd name="connsiteY173" fmla="*/ 161241 h 167681"/>
                <a:gd name="connsiteX174" fmla="*/ 109886 w 163860"/>
                <a:gd name="connsiteY174" fmla="*/ 163050 h 167681"/>
                <a:gd name="connsiteX175" fmla="*/ 111410 w 163860"/>
                <a:gd name="connsiteY175" fmla="*/ 163717 h 167681"/>
                <a:gd name="connsiteX176" fmla="*/ 111410 w 163860"/>
                <a:gd name="connsiteY176" fmla="*/ 163240 h 167681"/>
                <a:gd name="connsiteX177" fmla="*/ 111410 w 163860"/>
                <a:gd name="connsiteY177" fmla="*/ 159335 h 167681"/>
                <a:gd name="connsiteX178" fmla="*/ 110267 w 163860"/>
                <a:gd name="connsiteY178" fmla="*/ 156383 h 167681"/>
                <a:gd name="connsiteX179" fmla="*/ 113696 w 163860"/>
                <a:gd name="connsiteY179" fmla="*/ 162764 h 167681"/>
                <a:gd name="connsiteX180" fmla="*/ 113696 w 163860"/>
                <a:gd name="connsiteY180" fmla="*/ 165146 h 167681"/>
                <a:gd name="connsiteX181" fmla="*/ 115125 w 163860"/>
                <a:gd name="connsiteY181" fmla="*/ 166670 h 167681"/>
                <a:gd name="connsiteX182" fmla="*/ 116839 w 163860"/>
                <a:gd name="connsiteY182" fmla="*/ 165908 h 167681"/>
                <a:gd name="connsiteX183" fmla="*/ 117792 w 163860"/>
                <a:gd name="connsiteY183" fmla="*/ 160955 h 167681"/>
                <a:gd name="connsiteX184" fmla="*/ 115030 w 163860"/>
                <a:gd name="connsiteY184" fmla="*/ 156478 h 167681"/>
                <a:gd name="connsiteX185" fmla="*/ 115030 w 163860"/>
                <a:gd name="connsiteY185" fmla="*/ 154764 h 167681"/>
                <a:gd name="connsiteX186" fmla="*/ 117039 w 163860"/>
                <a:gd name="connsiteY186" fmla="*/ 154582 h 167681"/>
                <a:gd name="connsiteX187" fmla="*/ 117220 w 163860"/>
                <a:gd name="connsiteY187" fmla="*/ 154764 h 167681"/>
                <a:gd name="connsiteX188" fmla="*/ 118554 w 163860"/>
                <a:gd name="connsiteY188" fmla="*/ 156859 h 167681"/>
                <a:gd name="connsiteX189" fmla="*/ 120459 w 163860"/>
                <a:gd name="connsiteY189" fmla="*/ 158383 h 167681"/>
                <a:gd name="connsiteX190" fmla="*/ 122173 w 163860"/>
                <a:gd name="connsiteY190" fmla="*/ 156287 h 167681"/>
                <a:gd name="connsiteX191" fmla="*/ 121030 w 163860"/>
                <a:gd name="connsiteY191" fmla="*/ 153430 h 167681"/>
                <a:gd name="connsiteX192" fmla="*/ 120173 w 163860"/>
                <a:gd name="connsiteY192" fmla="*/ 152096 h 167681"/>
                <a:gd name="connsiteX193" fmla="*/ 124840 w 163860"/>
                <a:gd name="connsiteY193" fmla="*/ 156192 h 167681"/>
                <a:gd name="connsiteX194" fmla="*/ 125602 w 163860"/>
                <a:gd name="connsiteY194" fmla="*/ 157621 h 167681"/>
                <a:gd name="connsiteX195" fmla="*/ 127126 w 163860"/>
                <a:gd name="connsiteY195" fmla="*/ 158097 h 167681"/>
                <a:gd name="connsiteX196" fmla="*/ 127793 w 163860"/>
                <a:gd name="connsiteY196" fmla="*/ 157621 h 167681"/>
                <a:gd name="connsiteX197" fmla="*/ 127317 w 163860"/>
                <a:gd name="connsiteY197" fmla="*/ 153811 h 167681"/>
                <a:gd name="connsiteX198" fmla="*/ 124269 w 163860"/>
                <a:gd name="connsiteY198" fmla="*/ 150953 h 167681"/>
                <a:gd name="connsiteX199" fmla="*/ 124269 w 163860"/>
                <a:gd name="connsiteY199" fmla="*/ 149429 h 167681"/>
                <a:gd name="connsiteX200" fmla="*/ 124936 w 163860"/>
                <a:gd name="connsiteY200" fmla="*/ 149429 h 167681"/>
                <a:gd name="connsiteX201" fmla="*/ 129889 w 163860"/>
                <a:gd name="connsiteY201" fmla="*/ 153239 h 167681"/>
                <a:gd name="connsiteX202" fmla="*/ 133794 w 163860"/>
                <a:gd name="connsiteY202" fmla="*/ 153239 h 167681"/>
                <a:gd name="connsiteX203" fmla="*/ 135413 w 163860"/>
                <a:gd name="connsiteY203" fmla="*/ 151620 h 167681"/>
                <a:gd name="connsiteX204" fmla="*/ 134556 w 163860"/>
                <a:gd name="connsiteY204" fmla="*/ 151049 h 167681"/>
                <a:gd name="connsiteX205" fmla="*/ 129984 w 163860"/>
                <a:gd name="connsiteY205" fmla="*/ 149620 h 167681"/>
                <a:gd name="connsiteX206" fmla="*/ 126364 w 163860"/>
                <a:gd name="connsiteY206" fmla="*/ 146762 h 167681"/>
                <a:gd name="connsiteX207" fmla="*/ 128269 w 163860"/>
                <a:gd name="connsiteY207" fmla="*/ 146286 h 167681"/>
                <a:gd name="connsiteX208" fmla="*/ 130174 w 163860"/>
                <a:gd name="connsiteY208" fmla="*/ 147429 h 167681"/>
                <a:gd name="connsiteX209" fmla="*/ 130746 w 163860"/>
                <a:gd name="connsiteY209" fmla="*/ 147429 h 167681"/>
                <a:gd name="connsiteX210" fmla="*/ 130746 w 163860"/>
                <a:gd name="connsiteY210" fmla="*/ 145619 h 167681"/>
                <a:gd name="connsiteX211" fmla="*/ 130079 w 163860"/>
                <a:gd name="connsiteY211" fmla="*/ 143810 h 167681"/>
                <a:gd name="connsiteX212" fmla="*/ 134365 w 163860"/>
                <a:gd name="connsiteY212" fmla="*/ 146858 h 167681"/>
                <a:gd name="connsiteX213" fmla="*/ 141795 w 163860"/>
                <a:gd name="connsiteY213" fmla="*/ 148477 h 167681"/>
                <a:gd name="connsiteX214" fmla="*/ 142747 w 163860"/>
                <a:gd name="connsiteY214" fmla="*/ 147905 h 167681"/>
                <a:gd name="connsiteX215" fmla="*/ 142747 w 163860"/>
                <a:gd name="connsiteY215" fmla="*/ 145429 h 167681"/>
                <a:gd name="connsiteX216" fmla="*/ 140366 w 163860"/>
                <a:gd name="connsiteY216" fmla="*/ 144190 h 167681"/>
                <a:gd name="connsiteX217" fmla="*/ 137318 w 163860"/>
                <a:gd name="connsiteY217" fmla="*/ 142095 h 167681"/>
                <a:gd name="connsiteX218" fmla="*/ 136270 w 163860"/>
                <a:gd name="connsiteY218" fmla="*/ 138952 h 167681"/>
                <a:gd name="connsiteX219" fmla="*/ 139223 w 163860"/>
                <a:gd name="connsiteY219" fmla="*/ 138952 h 167681"/>
                <a:gd name="connsiteX220" fmla="*/ 142176 w 163860"/>
                <a:gd name="connsiteY220" fmla="*/ 140666 h 167681"/>
                <a:gd name="connsiteX221" fmla="*/ 144366 w 163860"/>
                <a:gd name="connsiteY221" fmla="*/ 138952 h 167681"/>
                <a:gd name="connsiteX222" fmla="*/ 143605 w 163860"/>
                <a:gd name="connsiteY222" fmla="*/ 138000 h 167681"/>
                <a:gd name="connsiteX223" fmla="*/ 140938 w 163860"/>
                <a:gd name="connsiteY223" fmla="*/ 136951 h 167681"/>
                <a:gd name="connsiteX224" fmla="*/ 138937 w 163860"/>
                <a:gd name="connsiteY224" fmla="*/ 135047 h 167681"/>
                <a:gd name="connsiteX225" fmla="*/ 139795 w 163860"/>
                <a:gd name="connsiteY225" fmla="*/ 133332 h 167681"/>
                <a:gd name="connsiteX226" fmla="*/ 142081 w 163860"/>
                <a:gd name="connsiteY226" fmla="*/ 133999 h 167681"/>
                <a:gd name="connsiteX227" fmla="*/ 146748 w 163860"/>
                <a:gd name="connsiteY227" fmla="*/ 137428 h 167681"/>
                <a:gd name="connsiteX228" fmla="*/ 149224 w 163860"/>
                <a:gd name="connsiteY228" fmla="*/ 138952 h 167681"/>
                <a:gd name="connsiteX229" fmla="*/ 151987 w 163860"/>
                <a:gd name="connsiteY229" fmla="*/ 138952 h 167681"/>
                <a:gd name="connsiteX230" fmla="*/ 153225 w 163860"/>
                <a:gd name="connsiteY230" fmla="*/ 137809 h 167681"/>
                <a:gd name="connsiteX231" fmla="*/ 153225 w 163860"/>
                <a:gd name="connsiteY231" fmla="*/ 136190 h 167681"/>
                <a:gd name="connsiteX232" fmla="*/ 151796 w 163860"/>
                <a:gd name="connsiteY232" fmla="*/ 136190 h 167681"/>
                <a:gd name="connsiteX233" fmla="*/ 147796 w 163860"/>
                <a:gd name="connsiteY233" fmla="*/ 134380 h 167681"/>
                <a:gd name="connsiteX234" fmla="*/ 147129 w 163860"/>
                <a:gd name="connsiteY234" fmla="*/ 132856 h 167681"/>
                <a:gd name="connsiteX235" fmla="*/ 147986 w 163860"/>
                <a:gd name="connsiteY235" fmla="*/ 132189 h 167681"/>
                <a:gd name="connsiteX236" fmla="*/ 150653 w 163860"/>
                <a:gd name="connsiteY236" fmla="*/ 132951 h 167681"/>
                <a:gd name="connsiteX237" fmla="*/ 153130 w 163860"/>
                <a:gd name="connsiteY237" fmla="*/ 134094 h 167681"/>
                <a:gd name="connsiteX238" fmla="*/ 155225 w 163860"/>
                <a:gd name="connsiteY238" fmla="*/ 132760 h 167681"/>
                <a:gd name="connsiteX239" fmla="*/ 154177 w 163860"/>
                <a:gd name="connsiteY239" fmla="*/ 131046 h 167681"/>
                <a:gd name="connsiteX240" fmla="*/ 152177 w 163860"/>
                <a:gd name="connsiteY240" fmla="*/ 130379 h 167681"/>
                <a:gd name="connsiteX241" fmla="*/ 145795 w 163860"/>
                <a:gd name="connsiteY241" fmla="*/ 127998 h 167681"/>
                <a:gd name="connsiteX242" fmla="*/ 144748 w 163860"/>
                <a:gd name="connsiteY242" fmla="*/ 126189 h 167681"/>
                <a:gd name="connsiteX243" fmla="*/ 145891 w 163860"/>
                <a:gd name="connsiteY243" fmla="*/ 125617 h 167681"/>
                <a:gd name="connsiteX244" fmla="*/ 147224 w 163860"/>
                <a:gd name="connsiteY244" fmla="*/ 126093 h 167681"/>
                <a:gd name="connsiteX245" fmla="*/ 149510 w 163860"/>
                <a:gd name="connsiteY245" fmla="*/ 127141 h 167681"/>
                <a:gd name="connsiteX246" fmla="*/ 152272 w 163860"/>
                <a:gd name="connsiteY246" fmla="*/ 127141 h 167681"/>
                <a:gd name="connsiteX247" fmla="*/ 153415 w 163860"/>
                <a:gd name="connsiteY247" fmla="*/ 124950 h 167681"/>
                <a:gd name="connsiteX248" fmla="*/ 151320 w 163860"/>
                <a:gd name="connsiteY248" fmla="*/ 123902 h 167681"/>
                <a:gd name="connsiteX249" fmla="*/ 149320 w 163860"/>
                <a:gd name="connsiteY249" fmla="*/ 123045 h 167681"/>
                <a:gd name="connsiteX250" fmla="*/ 148558 w 163860"/>
                <a:gd name="connsiteY250" fmla="*/ 122283 h 167681"/>
                <a:gd name="connsiteX251" fmla="*/ 148558 w 163860"/>
                <a:gd name="connsiteY251" fmla="*/ 121712 h 167681"/>
                <a:gd name="connsiteX252" fmla="*/ 151129 w 163860"/>
                <a:gd name="connsiteY252" fmla="*/ 120283 h 167681"/>
                <a:gd name="connsiteX253" fmla="*/ 153701 w 163860"/>
                <a:gd name="connsiteY253" fmla="*/ 121998 h 167681"/>
                <a:gd name="connsiteX254" fmla="*/ 156273 w 163860"/>
                <a:gd name="connsiteY254" fmla="*/ 123807 h 167681"/>
                <a:gd name="connsiteX255" fmla="*/ 157130 w 163860"/>
                <a:gd name="connsiteY255" fmla="*/ 123807 h 167681"/>
                <a:gd name="connsiteX256" fmla="*/ 158083 w 163860"/>
                <a:gd name="connsiteY256" fmla="*/ 122569 h 167681"/>
                <a:gd name="connsiteX257" fmla="*/ 158083 w 163860"/>
                <a:gd name="connsiteY257" fmla="*/ 121426 h 167681"/>
                <a:gd name="connsiteX258" fmla="*/ 155416 w 163860"/>
                <a:gd name="connsiteY258" fmla="*/ 118759 h 167681"/>
                <a:gd name="connsiteX259" fmla="*/ 151606 w 163860"/>
                <a:gd name="connsiteY259" fmla="*/ 117807 h 167681"/>
                <a:gd name="connsiteX260" fmla="*/ 150367 w 163860"/>
                <a:gd name="connsiteY260" fmla="*/ 116187 h 167681"/>
                <a:gd name="connsiteX261" fmla="*/ 151796 w 163860"/>
                <a:gd name="connsiteY261" fmla="*/ 114949 h 167681"/>
                <a:gd name="connsiteX262" fmla="*/ 153701 w 163860"/>
                <a:gd name="connsiteY262" fmla="*/ 115615 h 167681"/>
                <a:gd name="connsiteX263" fmla="*/ 154939 w 163860"/>
                <a:gd name="connsiteY263" fmla="*/ 116282 h 167681"/>
                <a:gd name="connsiteX264" fmla="*/ 156368 w 163860"/>
                <a:gd name="connsiteY264" fmla="*/ 116282 h 167681"/>
                <a:gd name="connsiteX265" fmla="*/ 156368 w 163860"/>
                <a:gd name="connsiteY265" fmla="*/ 113901 h 167681"/>
                <a:gd name="connsiteX266" fmla="*/ 154177 w 163860"/>
                <a:gd name="connsiteY266" fmla="*/ 112377 h 167681"/>
                <a:gd name="connsiteX267" fmla="*/ 154177 w 163860"/>
                <a:gd name="connsiteY267" fmla="*/ 111139 h 167681"/>
                <a:gd name="connsiteX268" fmla="*/ 155511 w 163860"/>
                <a:gd name="connsiteY268" fmla="*/ 110567 h 167681"/>
                <a:gd name="connsiteX269" fmla="*/ 156749 w 163860"/>
                <a:gd name="connsiteY269" fmla="*/ 110567 h 167681"/>
                <a:gd name="connsiteX270" fmla="*/ 159892 w 163860"/>
                <a:gd name="connsiteY270" fmla="*/ 111901 h 167681"/>
                <a:gd name="connsiteX271" fmla="*/ 163131 w 163860"/>
                <a:gd name="connsiteY271" fmla="*/ 111234 h 167681"/>
                <a:gd name="connsiteX272" fmla="*/ 163798 w 163860"/>
                <a:gd name="connsiteY272" fmla="*/ 109425 h 167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63860" h="167681">
                  <a:moveTo>
                    <a:pt x="162940" y="108948"/>
                  </a:moveTo>
                  <a:cubicBezTo>
                    <a:pt x="161750" y="107986"/>
                    <a:pt x="160283" y="107415"/>
                    <a:pt x="158749" y="107329"/>
                  </a:cubicBezTo>
                  <a:cubicBezTo>
                    <a:pt x="157987" y="107205"/>
                    <a:pt x="157254" y="106986"/>
                    <a:pt x="156558" y="106662"/>
                  </a:cubicBezTo>
                  <a:cubicBezTo>
                    <a:pt x="156168" y="106414"/>
                    <a:pt x="155949" y="105976"/>
                    <a:pt x="155987" y="105519"/>
                  </a:cubicBezTo>
                  <a:cubicBezTo>
                    <a:pt x="156216" y="105090"/>
                    <a:pt x="156644" y="104795"/>
                    <a:pt x="157130" y="104757"/>
                  </a:cubicBezTo>
                  <a:cubicBezTo>
                    <a:pt x="157568" y="104890"/>
                    <a:pt x="158026" y="104890"/>
                    <a:pt x="158464" y="104757"/>
                  </a:cubicBezTo>
                  <a:cubicBezTo>
                    <a:pt x="158702" y="104309"/>
                    <a:pt x="158702" y="103776"/>
                    <a:pt x="158464" y="103328"/>
                  </a:cubicBezTo>
                  <a:cubicBezTo>
                    <a:pt x="158264" y="102881"/>
                    <a:pt x="158006" y="102462"/>
                    <a:pt x="157702" y="102090"/>
                  </a:cubicBezTo>
                  <a:cubicBezTo>
                    <a:pt x="157463" y="101804"/>
                    <a:pt x="157273" y="101480"/>
                    <a:pt x="157130" y="101138"/>
                  </a:cubicBezTo>
                  <a:cubicBezTo>
                    <a:pt x="157130" y="100566"/>
                    <a:pt x="157130" y="99709"/>
                    <a:pt x="157130" y="99233"/>
                  </a:cubicBezTo>
                  <a:cubicBezTo>
                    <a:pt x="157549" y="98899"/>
                    <a:pt x="158140" y="98899"/>
                    <a:pt x="158559" y="99233"/>
                  </a:cubicBezTo>
                  <a:cubicBezTo>
                    <a:pt x="158997" y="99518"/>
                    <a:pt x="159359" y="99909"/>
                    <a:pt x="159607" y="100376"/>
                  </a:cubicBezTo>
                  <a:cubicBezTo>
                    <a:pt x="159807" y="100852"/>
                    <a:pt x="160064" y="101299"/>
                    <a:pt x="160369" y="101709"/>
                  </a:cubicBezTo>
                  <a:lnTo>
                    <a:pt x="160369" y="101709"/>
                  </a:lnTo>
                  <a:cubicBezTo>
                    <a:pt x="160369" y="101709"/>
                    <a:pt x="161321" y="101709"/>
                    <a:pt x="161607" y="101709"/>
                  </a:cubicBezTo>
                  <a:cubicBezTo>
                    <a:pt x="161893" y="101709"/>
                    <a:pt x="162464" y="100090"/>
                    <a:pt x="162178" y="98851"/>
                  </a:cubicBezTo>
                  <a:cubicBezTo>
                    <a:pt x="161902" y="97680"/>
                    <a:pt x="161140" y="96671"/>
                    <a:pt x="160083" y="96089"/>
                  </a:cubicBezTo>
                  <a:cubicBezTo>
                    <a:pt x="159607" y="96089"/>
                    <a:pt x="159035" y="96089"/>
                    <a:pt x="158845" y="94946"/>
                  </a:cubicBezTo>
                  <a:cubicBezTo>
                    <a:pt x="158759" y="94670"/>
                    <a:pt x="158759" y="94366"/>
                    <a:pt x="158845" y="94089"/>
                  </a:cubicBezTo>
                  <a:cubicBezTo>
                    <a:pt x="151206" y="88622"/>
                    <a:pt x="143948" y="82640"/>
                    <a:pt x="137128" y="76182"/>
                  </a:cubicBezTo>
                  <a:cubicBezTo>
                    <a:pt x="113220" y="53608"/>
                    <a:pt x="94360" y="25985"/>
                    <a:pt x="72072" y="2078"/>
                  </a:cubicBezTo>
                  <a:lnTo>
                    <a:pt x="72072" y="2078"/>
                  </a:lnTo>
                  <a:cubicBezTo>
                    <a:pt x="71653" y="2411"/>
                    <a:pt x="71062" y="2411"/>
                    <a:pt x="70643" y="2078"/>
                  </a:cubicBezTo>
                  <a:cubicBezTo>
                    <a:pt x="70205" y="1811"/>
                    <a:pt x="69872" y="1411"/>
                    <a:pt x="69691" y="935"/>
                  </a:cubicBezTo>
                  <a:cubicBezTo>
                    <a:pt x="69462" y="458"/>
                    <a:pt x="69176" y="11"/>
                    <a:pt x="68833" y="-399"/>
                  </a:cubicBezTo>
                  <a:lnTo>
                    <a:pt x="68833" y="-399"/>
                  </a:lnTo>
                  <a:cubicBezTo>
                    <a:pt x="68833" y="-399"/>
                    <a:pt x="67881" y="-399"/>
                    <a:pt x="67595" y="-399"/>
                  </a:cubicBezTo>
                  <a:cubicBezTo>
                    <a:pt x="67309" y="-399"/>
                    <a:pt x="66833" y="1125"/>
                    <a:pt x="67119" y="2268"/>
                  </a:cubicBezTo>
                  <a:cubicBezTo>
                    <a:pt x="67395" y="3440"/>
                    <a:pt x="68157" y="4450"/>
                    <a:pt x="69214" y="5030"/>
                  </a:cubicBezTo>
                  <a:cubicBezTo>
                    <a:pt x="69691" y="5030"/>
                    <a:pt x="70262" y="5602"/>
                    <a:pt x="70453" y="6173"/>
                  </a:cubicBezTo>
                  <a:cubicBezTo>
                    <a:pt x="70643" y="6745"/>
                    <a:pt x="70453" y="7792"/>
                    <a:pt x="71119" y="8459"/>
                  </a:cubicBezTo>
                  <a:lnTo>
                    <a:pt x="71119" y="8459"/>
                  </a:lnTo>
                  <a:cubicBezTo>
                    <a:pt x="69500" y="6935"/>
                    <a:pt x="69310" y="8459"/>
                    <a:pt x="68452" y="7698"/>
                  </a:cubicBezTo>
                  <a:cubicBezTo>
                    <a:pt x="67595" y="6935"/>
                    <a:pt x="67309" y="6269"/>
                    <a:pt x="66928" y="5316"/>
                  </a:cubicBezTo>
                  <a:cubicBezTo>
                    <a:pt x="66547" y="4363"/>
                    <a:pt x="65499" y="3601"/>
                    <a:pt x="64738" y="4078"/>
                  </a:cubicBezTo>
                  <a:cubicBezTo>
                    <a:pt x="63975" y="4554"/>
                    <a:pt x="64071" y="5411"/>
                    <a:pt x="64738" y="6078"/>
                  </a:cubicBezTo>
                  <a:cubicBezTo>
                    <a:pt x="65185" y="6688"/>
                    <a:pt x="65595" y="7326"/>
                    <a:pt x="65976" y="7983"/>
                  </a:cubicBezTo>
                  <a:cubicBezTo>
                    <a:pt x="66424" y="8574"/>
                    <a:pt x="66300" y="9402"/>
                    <a:pt x="65719" y="9850"/>
                  </a:cubicBezTo>
                  <a:cubicBezTo>
                    <a:pt x="65652" y="9897"/>
                    <a:pt x="65576" y="9945"/>
                    <a:pt x="65499" y="9983"/>
                  </a:cubicBezTo>
                  <a:cubicBezTo>
                    <a:pt x="64547" y="9983"/>
                    <a:pt x="63785" y="9126"/>
                    <a:pt x="63499" y="8174"/>
                  </a:cubicBezTo>
                  <a:lnTo>
                    <a:pt x="62261" y="5030"/>
                  </a:lnTo>
                  <a:cubicBezTo>
                    <a:pt x="62109" y="4430"/>
                    <a:pt x="61813" y="3868"/>
                    <a:pt x="61404" y="3411"/>
                  </a:cubicBezTo>
                  <a:cubicBezTo>
                    <a:pt x="60928" y="3049"/>
                    <a:pt x="60261" y="3049"/>
                    <a:pt x="59785" y="3411"/>
                  </a:cubicBezTo>
                  <a:cubicBezTo>
                    <a:pt x="59404" y="3992"/>
                    <a:pt x="59404" y="4735"/>
                    <a:pt x="59785" y="5316"/>
                  </a:cubicBezTo>
                  <a:cubicBezTo>
                    <a:pt x="59985" y="6306"/>
                    <a:pt x="60366" y="7240"/>
                    <a:pt x="60928" y="8078"/>
                  </a:cubicBezTo>
                  <a:cubicBezTo>
                    <a:pt x="61499" y="9126"/>
                    <a:pt x="62356" y="10460"/>
                    <a:pt x="61594" y="11317"/>
                  </a:cubicBezTo>
                  <a:cubicBezTo>
                    <a:pt x="60975" y="11889"/>
                    <a:pt x="60023" y="11889"/>
                    <a:pt x="59404" y="11317"/>
                  </a:cubicBezTo>
                  <a:cubicBezTo>
                    <a:pt x="58889" y="10698"/>
                    <a:pt x="58585" y="9926"/>
                    <a:pt x="58546" y="9126"/>
                  </a:cubicBezTo>
                  <a:cubicBezTo>
                    <a:pt x="58546" y="7888"/>
                    <a:pt x="58546" y="6459"/>
                    <a:pt x="57308" y="5888"/>
                  </a:cubicBezTo>
                  <a:cubicBezTo>
                    <a:pt x="56384" y="5564"/>
                    <a:pt x="55375" y="6030"/>
                    <a:pt x="55022" y="6935"/>
                  </a:cubicBezTo>
                  <a:cubicBezTo>
                    <a:pt x="54689" y="7792"/>
                    <a:pt x="54689" y="8745"/>
                    <a:pt x="55022" y="9602"/>
                  </a:cubicBezTo>
                  <a:cubicBezTo>
                    <a:pt x="55022" y="10555"/>
                    <a:pt x="55784" y="11317"/>
                    <a:pt x="56070" y="12269"/>
                  </a:cubicBezTo>
                  <a:cubicBezTo>
                    <a:pt x="56356" y="12669"/>
                    <a:pt x="56356" y="13203"/>
                    <a:pt x="56070" y="13603"/>
                  </a:cubicBezTo>
                  <a:cubicBezTo>
                    <a:pt x="54603" y="12755"/>
                    <a:pt x="53622" y="11279"/>
                    <a:pt x="53403" y="9602"/>
                  </a:cubicBezTo>
                  <a:cubicBezTo>
                    <a:pt x="53498" y="9002"/>
                    <a:pt x="53498" y="8393"/>
                    <a:pt x="53403" y="7792"/>
                  </a:cubicBezTo>
                  <a:cubicBezTo>
                    <a:pt x="53403" y="7221"/>
                    <a:pt x="52355" y="6840"/>
                    <a:pt x="51879" y="7221"/>
                  </a:cubicBezTo>
                  <a:cubicBezTo>
                    <a:pt x="51307" y="8431"/>
                    <a:pt x="51307" y="9821"/>
                    <a:pt x="51879" y="11031"/>
                  </a:cubicBezTo>
                  <a:cubicBezTo>
                    <a:pt x="52450" y="11983"/>
                    <a:pt x="53308" y="12936"/>
                    <a:pt x="53022" y="13984"/>
                  </a:cubicBezTo>
                  <a:cubicBezTo>
                    <a:pt x="50755" y="12726"/>
                    <a:pt x="49383" y="10288"/>
                    <a:pt x="49498" y="7698"/>
                  </a:cubicBezTo>
                  <a:cubicBezTo>
                    <a:pt x="49593" y="6935"/>
                    <a:pt x="49593" y="6173"/>
                    <a:pt x="49498" y="5411"/>
                  </a:cubicBezTo>
                  <a:cubicBezTo>
                    <a:pt x="49345" y="4621"/>
                    <a:pt x="48745" y="3992"/>
                    <a:pt x="47974" y="3792"/>
                  </a:cubicBezTo>
                  <a:cubicBezTo>
                    <a:pt x="47354" y="3802"/>
                    <a:pt x="46773" y="4126"/>
                    <a:pt x="46449" y="4649"/>
                  </a:cubicBezTo>
                  <a:cubicBezTo>
                    <a:pt x="45316" y="6002"/>
                    <a:pt x="44992" y="7850"/>
                    <a:pt x="45592" y="9507"/>
                  </a:cubicBezTo>
                  <a:cubicBezTo>
                    <a:pt x="46383" y="11069"/>
                    <a:pt x="47345" y="12536"/>
                    <a:pt x="48450" y="13888"/>
                  </a:cubicBezTo>
                  <a:cubicBezTo>
                    <a:pt x="48726" y="14431"/>
                    <a:pt x="48726" y="15070"/>
                    <a:pt x="48450" y="15603"/>
                  </a:cubicBezTo>
                  <a:cubicBezTo>
                    <a:pt x="48450" y="16365"/>
                    <a:pt x="46926" y="16270"/>
                    <a:pt x="46354" y="15603"/>
                  </a:cubicBezTo>
                  <a:cubicBezTo>
                    <a:pt x="45773" y="15003"/>
                    <a:pt x="45316" y="14288"/>
                    <a:pt x="45021" y="13508"/>
                  </a:cubicBezTo>
                  <a:cubicBezTo>
                    <a:pt x="44707" y="12717"/>
                    <a:pt x="43964" y="12165"/>
                    <a:pt x="43116" y="12079"/>
                  </a:cubicBezTo>
                  <a:cubicBezTo>
                    <a:pt x="42163" y="12079"/>
                    <a:pt x="41401" y="13126"/>
                    <a:pt x="41497" y="14079"/>
                  </a:cubicBezTo>
                  <a:cubicBezTo>
                    <a:pt x="41592" y="15098"/>
                    <a:pt x="41992" y="16060"/>
                    <a:pt x="42640" y="16841"/>
                  </a:cubicBezTo>
                  <a:lnTo>
                    <a:pt x="43592" y="18270"/>
                  </a:lnTo>
                  <a:cubicBezTo>
                    <a:pt x="41563" y="17575"/>
                    <a:pt x="39887" y="16098"/>
                    <a:pt x="38925" y="14174"/>
                  </a:cubicBezTo>
                  <a:cubicBezTo>
                    <a:pt x="38677" y="13679"/>
                    <a:pt x="38392" y="13203"/>
                    <a:pt x="38068" y="12746"/>
                  </a:cubicBezTo>
                  <a:cubicBezTo>
                    <a:pt x="37687" y="12307"/>
                    <a:pt x="37106" y="12126"/>
                    <a:pt x="36544" y="12269"/>
                  </a:cubicBezTo>
                  <a:cubicBezTo>
                    <a:pt x="36296" y="12346"/>
                    <a:pt x="36086" y="12517"/>
                    <a:pt x="35972" y="12746"/>
                  </a:cubicBezTo>
                  <a:cubicBezTo>
                    <a:pt x="35277" y="13984"/>
                    <a:pt x="35477" y="15527"/>
                    <a:pt x="36448" y="16556"/>
                  </a:cubicBezTo>
                  <a:cubicBezTo>
                    <a:pt x="37401" y="17603"/>
                    <a:pt x="38458" y="18566"/>
                    <a:pt x="39591" y="19413"/>
                  </a:cubicBezTo>
                  <a:cubicBezTo>
                    <a:pt x="39591" y="19413"/>
                    <a:pt x="40354" y="20556"/>
                    <a:pt x="39591" y="20842"/>
                  </a:cubicBezTo>
                  <a:lnTo>
                    <a:pt x="38925" y="20842"/>
                  </a:lnTo>
                  <a:cubicBezTo>
                    <a:pt x="36924" y="20270"/>
                    <a:pt x="35877" y="17889"/>
                    <a:pt x="33972" y="17032"/>
                  </a:cubicBezTo>
                  <a:cubicBezTo>
                    <a:pt x="32753" y="16698"/>
                    <a:pt x="31476" y="16698"/>
                    <a:pt x="30257" y="17032"/>
                  </a:cubicBezTo>
                  <a:cubicBezTo>
                    <a:pt x="29400" y="17032"/>
                    <a:pt x="28352" y="17794"/>
                    <a:pt x="28638" y="18556"/>
                  </a:cubicBezTo>
                  <a:cubicBezTo>
                    <a:pt x="28876" y="18832"/>
                    <a:pt x="29171" y="19051"/>
                    <a:pt x="29495" y="19222"/>
                  </a:cubicBezTo>
                  <a:cubicBezTo>
                    <a:pt x="30924" y="19794"/>
                    <a:pt x="32543" y="20080"/>
                    <a:pt x="33972" y="20556"/>
                  </a:cubicBezTo>
                  <a:cubicBezTo>
                    <a:pt x="35524" y="20965"/>
                    <a:pt x="36829" y="22004"/>
                    <a:pt x="37591" y="23413"/>
                  </a:cubicBezTo>
                  <a:cubicBezTo>
                    <a:pt x="37591" y="24176"/>
                    <a:pt x="36448" y="24271"/>
                    <a:pt x="35782" y="23413"/>
                  </a:cubicBezTo>
                  <a:cubicBezTo>
                    <a:pt x="35191" y="22966"/>
                    <a:pt x="34553" y="22585"/>
                    <a:pt x="33877" y="22271"/>
                  </a:cubicBezTo>
                  <a:lnTo>
                    <a:pt x="31972" y="22271"/>
                  </a:lnTo>
                  <a:cubicBezTo>
                    <a:pt x="31305" y="22271"/>
                    <a:pt x="31972" y="23509"/>
                    <a:pt x="31972" y="23985"/>
                  </a:cubicBezTo>
                  <a:cubicBezTo>
                    <a:pt x="31972" y="24461"/>
                    <a:pt x="33019" y="25319"/>
                    <a:pt x="32638" y="25890"/>
                  </a:cubicBezTo>
                  <a:cubicBezTo>
                    <a:pt x="32257" y="26462"/>
                    <a:pt x="29781" y="23890"/>
                    <a:pt x="28352" y="22747"/>
                  </a:cubicBezTo>
                  <a:cubicBezTo>
                    <a:pt x="26295" y="21099"/>
                    <a:pt x="23580" y="20499"/>
                    <a:pt x="21018" y="21128"/>
                  </a:cubicBezTo>
                  <a:cubicBezTo>
                    <a:pt x="20656" y="21166"/>
                    <a:pt x="20313" y="21337"/>
                    <a:pt x="20065" y="21604"/>
                  </a:cubicBezTo>
                  <a:cubicBezTo>
                    <a:pt x="19399" y="22175"/>
                    <a:pt x="20065" y="23318"/>
                    <a:pt x="20065" y="23985"/>
                  </a:cubicBezTo>
                  <a:cubicBezTo>
                    <a:pt x="20732" y="24576"/>
                    <a:pt x="21513" y="25023"/>
                    <a:pt x="22351" y="25319"/>
                  </a:cubicBezTo>
                  <a:cubicBezTo>
                    <a:pt x="23485" y="25871"/>
                    <a:pt x="24552" y="26576"/>
                    <a:pt x="25495" y="27414"/>
                  </a:cubicBezTo>
                  <a:cubicBezTo>
                    <a:pt x="26352" y="28176"/>
                    <a:pt x="27209" y="29510"/>
                    <a:pt x="26542" y="30557"/>
                  </a:cubicBezTo>
                  <a:cubicBezTo>
                    <a:pt x="25875" y="31605"/>
                    <a:pt x="24542" y="31224"/>
                    <a:pt x="23590" y="30557"/>
                  </a:cubicBezTo>
                  <a:cubicBezTo>
                    <a:pt x="22713" y="29862"/>
                    <a:pt x="21751" y="29290"/>
                    <a:pt x="20732" y="28843"/>
                  </a:cubicBezTo>
                  <a:cubicBezTo>
                    <a:pt x="19684" y="28843"/>
                    <a:pt x="18256" y="29414"/>
                    <a:pt x="18541" y="30462"/>
                  </a:cubicBezTo>
                  <a:cubicBezTo>
                    <a:pt x="18741" y="30843"/>
                    <a:pt x="19037" y="31167"/>
                    <a:pt x="19399" y="31415"/>
                  </a:cubicBezTo>
                  <a:cubicBezTo>
                    <a:pt x="20218" y="31862"/>
                    <a:pt x="21075" y="32215"/>
                    <a:pt x="21970" y="32462"/>
                  </a:cubicBezTo>
                  <a:cubicBezTo>
                    <a:pt x="22866" y="32805"/>
                    <a:pt x="23580" y="33491"/>
                    <a:pt x="23971" y="34367"/>
                  </a:cubicBezTo>
                  <a:cubicBezTo>
                    <a:pt x="24161" y="35053"/>
                    <a:pt x="23780" y="35758"/>
                    <a:pt x="23113" y="35987"/>
                  </a:cubicBezTo>
                  <a:cubicBezTo>
                    <a:pt x="22351" y="35987"/>
                    <a:pt x="21589" y="35987"/>
                    <a:pt x="20923" y="35320"/>
                  </a:cubicBezTo>
                  <a:lnTo>
                    <a:pt x="16255" y="31891"/>
                  </a:lnTo>
                  <a:cubicBezTo>
                    <a:pt x="15522" y="31291"/>
                    <a:pt x="14722" y="30786"/>
                    <a:pt x="13874" y="30367"/>
                  </a:cubicBezTo>
                  <a:cubicBezTo>
                    <a:pt x="12979" y="30043"/>
                    <a:pt x="12007" y="30043"/>
                    <a:pt x="11112" y="30367"/>
                  </a:cubicBezTo>
                  <a:cubicBezTo>
                    <a:pt x="10569" y="30529"/>
                    <a:pt x="10121" y="30910"/>
                    <a:pt x="9874" y="31415"/>
                  </a:cubicBezTo>
                  <a:cubicBezTo>
                    <a:pt x="9588" y="31919"/>
                    <a:pt x="9588" y="32529"/>
                    <a:pt x="9874" y="33034"/>
                  </a:cubicBezTo>
                  <a:cubicBezTo>
                    <a:pt x="10312" y="33291"/>
                    <a:pt x="10798" y="33453"/>
                    <a:pt x="11302" y="33510"/>
                  </a:cubicBezTo>
                  <a:cubicBezTo>
                    <a:pt x="12769" y="33824"/>
                    <a:pt x="14141" y="34472"/>
                    <a:pt x="15303" y="35415"/>
                  </a:cubicBezTo>
                  <a:cubicBezTo>
                    <a:pt x="15779" y="35415"/>
                    <a:pt x="16160" y="36463"/>
                    <a:pt x="15970" y="36939"/>
                  </a:cubicBezTo>
                  <a:cubicBezTo>
                    <a:pt x="15789" y="37292"/>
                    <a:pt x="15417" y="37520"/>
                    <a:pt x="15017" y="37510"/>
                  </a:cubicBezTo>
                  <a:cubicBezTo>
                    <a:pt x="14103" y="37520"/>
                    <a:pt x="13207" y="37263"/>
                    <a:pt x="12445" y="36749"/>
                  </a:cubicBezTo>
                  <a:cubicBezTo>
                    <a:pt x="11702" y="36187"/>
                    <a:pt x="10864" y="35767"/>
                    <a:pt x="9969" y="35510"/>
                  </a:cubicBezTo>
                  <a:cubicBezTo>
                    <a:pt x="9064" y="35367"/>
                    <a:pt x="8178" y="35882"/>
                    <a:pt x="7873" y="36749"/>
                  </a:cubicBezTo>
                  <a:cubicBezTo>
                    <a:pt x="7854" y="37501"/>
                    <a:pt x="8254" y="38196"/>
                    <a:pt x="8921" y="38558"/>
                  </a:cubicBezTo>
                  <a:cubicBezTo>
                    <a:pt x="9540" y="38882"/>
                    <a:pt x="10226" y="39072"/>
                    <a:pt x="10921" y="39130"/>
                  </a:cubicBezTo>
                  <a:cubicBezTo>
                    <a:pt x="13188" y="39597"/>
                    <a:pt x="15351" y="40464"/>
                    <a:pt x="17303" y="41701"/>
                  </a:cubicBezTo>
                  <a:cubicBezTo>
                    <a:pt x="17970" y="41701"/>
                    <a:pt x="18637" y="42845"/>
                    <a:pt x="18351" y="43511"/>
                  </a:cubicBezTo>
                  <a:cubicBezTo>
                    <a:pt x="18065" y="43902"/>
                    <a:pt x="17598" y="44112"/>
                    <a:pt x="17113" y="44083"/>
                  </a:cubicBezTo>
                  <a:cubicBezTo>
                    <a:pt x="16655" y="43930"/>
                    <a:pt x="16208" y="43740"/>
                    <a:pt x="15779" y="43511"/>
                  </a:cubicBezTo>
                  <a:lnTo>
                    <a:pt x="13588" y="42463"/>
                  </a:lnTo>
                  <a:cubicBezTo>
                    <a:pt x="12693" y="42187"/>
                    <a:pt x="11721" y="42187"/>
                    <a:pt x="10826" y="42463"/>
                  </a:cubicBezTo>
                  <a:cubicBezTo>
                    <a:pt x="9997" y="42606"/>
                    <a:pt x="9445" y="43397"/>
                    <a:pt x="9588" y="44226"/>
                  </a:cubicBezTo>
                  <a:cubicBezTo>
                    <a:pt x="9607" y="44340"/>
                    <a:pt x="9635" y="44454"/>
                    <a:pt x="9683" y="44559"/>
                  </a:cubicBezTo>
                  <a:cubicBezTo>
                    <a:pt x="9683" y="45321"/>
                    <a:pt x="11016" y="45512"/>
                    <a:pt x="11874" y="45702"/>
                  </a:cubicBezTo>
                  <a:cubicBezTo>
                    <a:pt x="12550" y="45892"/>
                    <a:pt x="13188" y="46178"/>
                    <a:pt x="13779" y="46559"/>
                  </a:cubicBezTo>
                  <a:cubicBezTo>
                    <a:pt x="14122" y="46702"/>
                    <a:pt x="14398" y="46978"/>
                    <a:pt x="14541" y="47321"/>
                  </a:cubicBezTo>
                  <a:cubicBezTo>
                    <a:pt x="14588" y="47512"/>
                    <a:pt x="14588" y="47702"/>
                    <a:pt x="14541" y="47893"/>
                  </a:cubicBezTo>
                  <a:cubicBezTo>
                    <a:pt x="14179" y="48912"/>
                    <a:pt x="13112" y="49483"/>
                    <a:pt x="12064" y="49226"/>
                  </a:cubicBezTo>
                  <a:cubicBezTo>
                    <a:pt x="11036" y="48903"/>
                    <a:pt x="10121" y="48312"/>
                    <a:pt x="9397" y="47512"/>
                  </a:cubicBezTo>
                  <a:cubicBezTo>
                    <a:pt x="8712" y="46721"/>
                    <a:pt x="7864" y="46074"/>
                    <a:pt x="6921" y="45607"/>
                  </a:cubicBezTo>
                  <a:cubicBezTo>
                    <a:pt x="6645" y="45512"/>
                    <a:pt x="6340" y="45512"/>
                    <a:pt x="6064" y="45607"/>
                  </a:cubicBezTo>
                  <a:cubicBezTo>
                    <a:pt x="5540" y="45759"/>
                    <a:pt x="5168" y="46207"/>
                    <a:pt x="5111" y="46750"/>
                  </a:cubicBezTo>
                  <a:cubicBezTo>
                    <a:pt x="4968" y="47121"/>
                    <a:pt x="4968" y="47521"/>
                    <a:pt x="5111" y="47893"/>
                  </a:cubicBezTo>
                  <a:cubicBezTo>
                    <a:pt x="5349" y="49217"/>
                    <a:pt x="6369" y="50274"/>
                    <a:pt x="7683" y="50560"/>
                  </a:cubicBezTo>
                  <a:cubicBezTo>
                    <a:pt x="8997" y="50779"/>
                    <a:pt x="10274" y="51169"/>
                    <a:pt x="11493" y="51703"/>
                  </a:cubicBezTo>
                  <a:cubicBezTo>
                    <a:pt x="12160" y="51703"/>
                    <a:pt x="12826" y="52560"/>
                    <a:pt x="12731" y="53227"/>
                  </a:cubicBezTo>
                  <a:cubicBezTo>
                    <a:pt x="12636" y="53894"/>
                    <a:pt x="11969" y="54370"/>
                    <a:pt x="11302" y="54370"/>
                  </a:cubicBezTo>
                  <a:cubicBezTo>
                    <a:pt x="10617" y="54341"/>
                    <a:pt x="9950" y="54103"/>
                    <a:pt x="9397" y="53703"/>
                  </a:cubicBezTo>
                  <a:cubicBezTo>
                    <a:pt x="9036" y="53389"/>
                    <a:pt x="8616" y="53160"/>
                    <a:pt x="8159" y="53036"/>
                  </a:cubicBezTo>
                  <a:cubicBezTo>
                    <a:pt x="7730" y="52846"/>
                    <a:pt x="7245" y="52846"/>
                    <a:pt x="6825" y="53036"/>
                  </a:cubicBezTo>
                  <a:cubicBezTo>
                    <a:pt x="6187" y="53703"/>
                    <a:pt x="6187" y="54751"/>
                    <a:pt x="6825" y="55417"/>
                  </a:cubicBezTo>
                  <a:cubicBezTo>
                    <a:pt x="7464" y="56008"/>
                    <a:pt x="8159" y="56522"/>
                    <a:pt x="8921" y="56942"/>
                  </a:cubicBezTo>
                  <a:cubicBezTo>
                    <a:pt x="9159" y="57313"/>
                    <a:pt x="9159" y="57799"/>
                    <a:pt x="8921" y="58180"/>
                  </a:cubicBezTo>
                  <a:cubicBezTo>
                    <a:pt x="8616" y="58599"/>
                    <a:pt x="8102" y="58818"/>
                    <a:pt x="7588" y="58751"/>
                  </a:cubicBezTo>
                  <a:cubicBezTo>
                    <a:pt x="7178" y="58847"/>
                    <a:pt x="6759" y="58847"/>
                    <a:pt x="6349" y="58751"/>
                  </a:cubicBezTo>
                  <a:cubicBezTo>
                    <a:pt x="5406" y="58065"/>
                    <a:pt x="4340" y="57580"/>
                    <a:pt x="3206" y="57322"/>
                  </a:cubicBezTo>
                  <a:cubicBezTo>
                    <a:pt x="2101" y="56970"/>
                    <a:pt x="882" y="57179"/>
                    <a:pt x="-32" y="57894"/>
                  </a:cubicBezTo>
                  <a:lnTo>
                    <a:pt x="3587" y="61895"/>
                  </a:lnTo>
                  <a:lnTo>
                    <a:pt x="3587" y="61895"/>
                  </a:lnTo>
                  <a:cubicBezTo>
                    <a:pt x="4359" y="62009"/>
                    <a:pt x="5101" y="62266"/>
                    <a:pt x="5778" y="62656"/>
                  </a:cubicBezTo>
                  <a:cubicBezTo>
                    <a:pt x="5778" y="62656"/>
                    <a:pt x="6445" y="63323"/>
                    <a:pt x="6254" y="63799"/>
                  </a:cubicBezTo>
                  <a:cubicBezTo>
                    <a:pt x="6121" y="64114"/>
                    <a:pt x="5826" y="64333"/>
                    <a:pt x="5492" y="64371"/>
                  </a:cubicBezTo>
                  <a:lnTo>
                    <a:pt x="6730" y="65704"/>
                  </a:lnTo>
                  <a:lnTo>
                    <a:pt x="85788" y="152001"/>
                  </a:lnTo>
                  <a:cubicBezTo>
                    <a:pt x="88769" y="155364"/>
                    <a:pt x="91951" y="158545"/>
                    <a:pt x="95313" y="161526"/>
                  </a:cubicBezTo>
                  <a:cubicBezTo>
                    <a:pt x="95503" y="161469"/>
                    <a:pt x="95694" y="161469"/>
                    <a:pt x="95884" y="161526"/>
                  </a:cubicBezTo>
                  <a:cubicBezTo>
                    <a:pt x="96837" y="161526"/>
                    <a:pt x="97504" y="162383"/>
                    <a:pt x="97885" y="163336"/>
                  </a:cubicBezTo>
                  <a:lnTo>
                    <a:pt x="97885" y="164193"/>
                  </a:lnTo>
                  <a:cubicBezTo>
                    <a:pt x="99075" y="165003"/>
                    <a:pt x="100313" y="165736"/>
                    <a:pt x="101599" y="166384"/>
                  </a:cubicBezTo>
                  <a:cubicBezTo>
                    <a:pt x="101390" y="165450"/>
                    <a:pt x="101037" y="164546"/>
                    <a:pt x="100552" y="163717"/>
                  </a:cubicBezTo>
                  <a:cubicBezTo>
                    <a:pt x="99980" y="162764"/>
                    <a:pt x="99123" y="161335"/>
                    <a:pt x="99980" y="160478"/>
                  </a:cubicBezTo>
                  <a:cubicBezTo>
                    <a:pt x="100599" y="159907"/>
                    <a:pt x="101552" y="159907"/>
                    <a:pt x="102171" y="160478"/>
                  </a:cubicBezTo>
                  <a:cubicBezTo>
                    <a:pt x="102723" y="161107"/>
                    <a:pt x="102990" y="161936"/>
                    <a:pt x="102933" y="162764"/>
                  </a:cubicBezTo>
                  <a:cubicBezTo>
                    <a:pt x="102933" y="163907"/>
                    <a:pt x="102933" y="165432"/>
                    <a:pt x="104076" y="166003"/>
                  </a:cubicBezTo>
                  <a:cubicBezTo>
                    <a:pt x="104628" y="167136"/>
                    <a:pt x="105990" y="167603"/>
                    <a:pt x="107124" y="167051"/>
                  </a:cubicBezTo>
                  <a:cubicBezTo>
                    <a:pt x="108257" y="166498"/>
                    <a:pt x="108724" y="165136"/>
                    <a:pt x="108172" y="164003"/>
                  </a:cubicBezTo>
                  <a:cubicBezTo>
                    <a:pt x="108505" y="163117"/>
                    <a:pt x="108505" y="162126"/>
                    <a:pt x="108172" y="161241"/>
                  </a:cubicBezTo>
                  <a:cubicBezTo>
                    <a:pt x="107800" y="160374"/>
                    <a:pt x="107476" y="159478"/>
                    <a:pt x="107219" y="158573"/>
                  </a:cubicBezTo>
                  <a:cubicBezTo>
                    <a:pt x="106914" y="158145"/>
                    <a:pt x="106914" y="157573"/>
                    <a:pt x="107219" y="157145"/>
                  </a:cubicBezTo>
                  <a:cubicBezTo>
                    <a:pt x="108695" y="158021"/>
                    <a:pt x="109686" y="159535"/>
                    <a:pt x="109886" y="161241"/>
                  </a:cubicBezTo>
                  <a:cubicBezTo>
                    <a:pt x="109734" y="161831"/>
                    <a:pt x="109734" y="162460"/>
                    <a:pt x="109886" y="163050"/>
                  </a:cubicBezTo>
                  <a:cubicBezTo>
                    <a:pt x="109886" y="163622"/>
                    <a:pt x="110839" y="164098"/>
                    <a:pt x="111410" y="163717"/>
                  </a:cubicBezTo>
                  <a:cubicBezTo>
                    <a:pt x="111448" y="163564"/>
                    <a:pt x="111448" y="163393"/>
                    <a:pt x="111410" y="163240"/>
                  </a:cubicBezTo>
                  <a:cubicBezTo>
                    <a:pt x="111982" y="162002"/>
                    <a:pt x="111982" y="160574"/>
                    <a:pt x="111410" y="159335"/>
                  </a:cubicBezTo>
                  <a:cubicBezTo>
                    <a:pt x="110839" y="158383"/>
                    <a:pt x="109981" y="157430"/>
                    <a:pt x="110267" y="156383"/>
                  </a:cubicBezTo>
                  <a:cubicBezTo>
                    <a:pt x="112534" y="157687"/>
                    <a:pt x="113858" y="160155"/>
                    <a:pt x="113696" y="162764"/>
                  </a:cubicBezTo>
                  <a:cubicBezTo>
                    <a:pt x="113601" y="163555"/>
                    <a:pt x="113601" y="164355"/>
                    <a:pt x="113696" y="165146"/>
                  </a:cubicBezTo>
                  <a:cubicBezTo>
                    <a:pt x="113734" y="165936"/>
                    <a:pt x="114344" y="166575"/>
                    <a:pt x="115125" y="166670"/>
                  </a:cubicBezTo>
                  <a:cubicBezTo>
                    <a:pt x="115782" y="166698"/>
                    <a:pt x="116420" y="166412"/>
                    <a:pt x="116839" y="165908"/>
                  </a:cubicBezTo>
                  <a:cubicBezTo>
                    <a:pt x="117982" y="164526"/>
                    <a:pt x="118344" y="162660"/>
                    <a:pt x="117792" y="160955"/>
                  </a:cubicBezTo>
                  <a:cubicBezTo>
                    <a:pt x="117087" y="159335"/>
                    <a:pt x="116163" y="157830"/>
                    <a:pt x="115030" y="156478"/>
                  </a:cubicBezTo>
                  <a:cubicBezTo>
                    <a:pt x="114753" y="155935"/>
                    <a:pt x="114753" y="155306"/>
                    <a:pt x="115030" y="154764"/>
                  </a:cubicBezTo>
                  <a:cubicBezTo>
                    <a:pt x="115535" y="154154"/>
                    <a:pt x="116439" y="154078"/>
                    <a:pt x="117039" y="154582"/>
                  </a:cubicBezTo>
                  <a:cubicBezTo>
                    <a:pt x="117106" y="154640"/>
                    <a:pt x="117163" y="154697"/>
                    <a:pt x="117220" y="154764"/>
                  </a:cubicBezTo>
                  <a:cubicBezTo>
                    <a:pt x="117830" y="155344"/>
                    <a:pt x="118287" y="156059"/>
                    <a:pt x="118554" y="156859"/>
                  </a:cubicBezTo>
                  <a:cubicBezTo>
                    <a:pt x="118897" y="157649"/>
                    <a:pt x="119611" y="158230"/>
                    <a:pt x="120459" y="158383"/>
                  </a:cubicBezTo>
                  <a:cubicBezTo>
                    <a:pt x="121411" y="158383"/>
                    <a:pt x="122173" y="157240"/>
                    <a:pt x="122173" y="156287"/>
                  </a:cubicBezTo>
                  <a:cubicBezTo>
                    <a:pt x="122078" y="155240"/>
                    <a:pt x="121688" y="154249"/>
                    <a:pt x="121030" y="153430"/>
                  </a:cubicBezTo>
                  <a:lnTo>
                    <a:pt x="120173" y="152096"/>
                  </a:lnTo>
                  <a:cubicBezTo>
                    <a:pt x="122202" y="152792"/>
                    <a:pt x="123878" y="154268"/>
                    <a:pt x="124840" y="156192"/>
                  </a:cubicBezTo>
                  <a:cubicBezTo>
                    <a:pt x="125021" y="156707"/>
                    <a:pt x="125278" y="157183"/>
                    <a:pt x="125602" y="157621"/>
                  </a:cubicBezTo>
                  <a:cubicBezTo>
                    <a:pt x="125983" y="158059"/>
                    <a:pt x="126564" y="158240"/>
                    <a:pt x="127126" y="158097"/>
                  </a:cubicBezTo>
                  <a:cubicBezTo>
                    <a:pt x="127126" y="158097"/>
                    <a:pt x="127603" y="158097"/>
                    <a:pt x="127793" y="157621"/>
                  </a:cubicBezTo>
                  <a:cubicBezTo>
                    <a:pt x="128517" y="156392"/>
                    <a:pt x="128326" y="154821"/>
                    <a:pt x="127317" y="153811"/>
                  </a:cubicBezTo>
                  <a:cubicBezTo>
                    <a:pt x="126393" y="152763"/>
                    <a:pt x="125374" y="151801"/>
                    <a:pt x="124269" y="150953"/>
                  </a:cubicBezTo>
                  <a:cubicBezTo>
                    <a:pt x="124269" y="150477"/>
                    <a:pt x="123507" y="149715"/>
                    <a:pt x="124269" y="149429"/>
                  </a:cubicBezTo>
                  <a:cubicBezTo>
                    <a:pt x="124488" y="149382"/>
                    <a:pt x="124717" y="149382"/>
                    <a:pt x="124936" y="149429"/>
                  </a:cubicBezTo>
                  <a:cubicBezTo>
                    <a:pt x="127031" y="150001"/>
                    <a:pt x="127983" y="152382"/>
                    <a:pt x="129889" y="153239"/>
                  </a:cubicBezTo>
                  <a:cubicBezTo>
                    <a:pt x="131165" y="153620"/>
                    <a:pt x="132518" y="153620"/>
                    <a:pt x="133794" y="153239"/>
                  </a:cubicBezTo>
                  <a:cubicBezTo>
                    <a:pt x="134651" y="153239"/>
                    <a:pt x="135699" y="152477"/>
                    <a:pt x="135413" y="151620"/>
                  </a:cubicBezTo>
                  <a:cubicBezTo>
                    <a:pt x="135194" y="151344"/>
                    <a:pt x="134889" y="151144"/>
                    <a:pt x="134556" y="151049"/>
                  </a:cubicBezTo>
                  <a:cubicBezTo>
                    <a:pt x="133127" y="150382"/>
                    <a:pt x="131508" y="150191"/>
                    <a:pt x="129984" y="149620"/>
                  </a:cubicBezTo>
                  <a:cubicBezTo>
                    <a:pt x="128431" y="149210"/>
                    <a:pt x="127126" y="148172"/>
                    <a:pt x="126364" y="146762"/>
                  </a:cubicBezTo>
                  <a:cubicBezTo>
                    <a:pt x="126364" y="146000"/>
                    <a:pt x="127603" y="145905"/>
                    <a:pt x="128269" y="146286"/>
                  </a:cubicBezTo>
                  <a:cubicBezTo>
                    <a:pt x="128860" y="146734"/>
                    <a:pt x="129498" y="147115"/>
                    <a:pt x="130174" y="147429"/>
                  </a:cubicBezTo>
                  <a:lnTo>
                    <a:pt x="130746" y="147429"/>
                  </a:lnTo>
                  <a:cubicBezTo>
                    <a:pt x="131413" y="147429"/>
                    <a:pt x="130746" y="146191"/>
                    <a:pt x="130746" y="145619"/>
                  </a:cubicBezTo>
                  <a:cubicBezTo>
                    <a:pt x="130746" y="145048"/>
                    <a:pt x="129698" y="144381"/>
                    <a:pt x="130079" y="143810"/>
                  </a:cubicBezTo>
                  <a:cubicBezTo>
                    <a:pt x="130460" y="143238"/>
                    <a:pt x="132937" y="145715"/>
                    <a:pt x="134365" y="146858"/>
                  </a:cubicBezTo>
                  <a:cubicBezTo>
                    <a:pt x="136432" y="148572"/>
                    <a:pt x="139204" y="149172"/>
                    <a:pt x="141795" y="148477"/>
                  </a:cubicBezTo>
                  <a:cubicBezTo>
                    <a:pt x="141795" y="148477"/>
                    <a:pt x="142557" y="148477"/>
                    <a:pt x="142747" y="147905"/>
                  </a:cubicBezTo>
                  <a:cubicBezTo>
                    <a:pt x="143357" y="147191"/>
                    <a:pt x="143357" y="146143"/>
                    <a:pt x="142747" y="145429"/>
                  </a:cubicBezTo>
                  <a:cubicBezTo>
                    <a:pt x="142043" y="144867"/>
                    <a:pt x="141233" y="144448"/>
                    <a:pt x="140366" y="144190"/>
                  </a:cubicBezTo>
                  <a:cubicBezTo>
                    <a:pt x="139242" y="143657"/>
                    <a:pt x="138213" y="142952"/>
                    <a:pt x="137318" y="142095"/>
                  </a:cubicBezTo>
                  <a:cubicBezTo>
                    <a:pt x="136366" y="141238"/>
                    <a:pt x="135604" y="139904"/>
                    <a:pt x="136270" y="138952"/>
                  </a:cubicBezTo>
                  <a:cubicBezTo>
                    <a:pt x="136937" y="138000"/>
                    <a:pt x="138271" y="138095"/>
                    <a:pt x="139223" y="138952"/>
                  </a:cubicBezTo>
                  <a:cubicBezTo>
                    <a:pt x="140128" y="139647"/>
                    <a:pt x="141119" y="140228"/>
                    <a:pt x="142176" y="140666"/>
                  </a:cubicBezTo>
                  <a:cubicBezTo>
                    <a:pt x="143224" y="140666"/>
                    <a:pt x="144652" y="139999"/>
                    <a:pt x="144366" y="138952"/>
                  </a:cubicBezTo>
                  <a:cubicBezTo>
                    <a:pt x="144224" y="138561"/>
                    <a:pt x="143957" y="138228"/>
                    <a:pt x="143605" y="138000"/>
                  </a:cubicBezTo>
                  <a:cubicBezTo>
                    <a:pt x="142766" y="137523"/>
                    <a:pt x="141871" y="137170"/>
                    <a:pt x="140938" y="136951"/>
                  </a:cubicBezTo>
                  <a:cubicBezTo>
                    <a:pt x="140080" y="136951"/>
                    <a:pt x="139128" y="135999"/>
                    <a:pt x="138937" y="135047"/>
                  </a:cubicBezTo>
                  <a:cubicBezTo>
                    <a:pt x="138737" y="134342"/>
                    <a:pt x="139109" y="133599"/>
                    <a:pt x="139795" y="133332"/>
                  </a:cubicBezTo>
                  <a:cubicBezTo>
                    <a:pt x="140623" y="133179"/>
                    <a:pt x="141461" y="133427"/>
                    <a:pt x="142081" y="133999"/>
                  </a:cubicBezTo>
                  <a:lnTo>
                    <a:pt x="146748" y="137428"/>
                  </a:lnTo>
                  <a:cubicBezTo>
                    <a:pt x="147500" y="138047"/>
                    <a:pt x="148329" y="138561"/>
                    <a:pt x="149224" y="138952"/>
                  </a:cubicBezTo>
                  <a:cubicBezTo>
                    <a:pt x="150110" y="139285"/>
                    <a:pt x="151101" y="139285"/>
                    <a:pt x="151987" y="138952"/>
                  </a:cubicBezTo>
                  <a:cubicBezTo>
                    <a:pt x="152558" y="138780"/>
                    <a:pt x="153015" y="138361"/>
                    <a:pt x="153225" y="137809"/>
                  </a:cubicBezTo>
                  <a:cubicBezTo>
                    <a:pt x="153511" y="137304"/>
                    <a:pt x="153511" y="136694"/>
                    <a:pt x="153225" y="136190"/>
                  </a:cubicBezTo>
                  <a:cubicBezTo>
                    <a:pt x="152758" y="136094"/>
                    <a:pt x="152272" y="136094"/>
                    <a:pt x="151796" y="136190"/>
                  </a:cubicBezTo>
                  <a:cubicBezTo>
                    <a:pt x="150320" y="135971"/>
                    <a:pt x="148939" y="135342"/>
                    <a:pt x="147796" y="134380"/>
                  </a:cubicBezTo>
                  <a:cubicBezTo>
                    <a:pt x="147796" y="134380"/>
                    <a:pt x="146843" y="133332"/>
                    <a:pt x="147129" y="132856"/>
                  </a:cubicBezTo>
                  <a:cubicBezTo>
                    <a:pt x="147272" y="132494"/>
                    <a:pt x="147596" y="132236"/>
                    <a:pt x="147986" y="132189"/>
                  </a:cubicBezTo>
                  <a:cubicBezTo>
                    <a:pt x="148929" y="132160"/>
                    <a:pt x="149863" y="132427"/>
                    <a:pt x="150653" y="132951"/>
                  </a:cubicBezTo>
                  <a:cubicBezTo>
                    <a:pt x="151377" y="133522"/>
                    <a:pt x="152225" y="133913"/>
                    <a:pt x="153130" y="134094"/>
                  </a:cubicBezTo>
                  <a:cubicBezTo>
                    <a:pt x="153987" y="134094"/>
                    <a:pt x="155130" y="134094"/>
                    <a:pt x="155225" y="132760"/>
                  </a:cubicBezTo>
                  <a:cubicBezTo>
                    <a:pt x="155282" y="132027"/>
                    <a:pt x="154863" y="131332"/>
                    <a:pt x="154177" y="131046"/>
                  </a:cubicBezTo>
                  <a:cubicBezTo>
                    <a:pt x="153549" y="130722"/>
                    <a:pt x="152872" y="130503"/>
                    <a:pt x="152177" y="130379"/>
                  </a:cubicBezTo>
                  <a:cubicBezTo>
                    <a:pt x="149910" y="130037"/>
                    <a:pt x="147738" y="129227"/>
                    <a:pt x="145795" y="127998"/>
                  </a:cubicBezTo>
                  <a:cubicBezTo>
                    <a:pt x="145129" y="127998"/>
                    <a:pt x="144462" y="126950"/>
                    <a:pt x="144748" y="126189"/>
                  </a:cubicBezTo>
                  <a:cubicBezTo>
                    <a:pt x="144957" y="125760"/>
                    <a:pt x="145424" y="125531"/>
                    <a:pt x="145891" y="125617"/>
                  </a:cubicBezTo>
                  <a:cubicBezTo>
                    <a:pt x="146367" y="125674"/>
                    <a:pt x="146824" y="125836"/>
                    <a:pt x="147224" y="126093"/>
                  </a:cubicBezTo>
                  <a:lnTo>
                    <a:pt x="149510" y="127141"/>
                  </a:lnTo>
                  <a:cubicBezTo>
                    <a:pt x="150405" y="127465"/>
                    <a:pt x="151377" y="127465"/>
                    <a:pt x="152272" y="127141"/>
                  </a:cubicBezTo>
                  <a:cubicBezTo>
                    <a:pt x="153130" y="127141"/>
                    <a:pt x="153891" y="125807"/>
                    <a:pt x="153415" y="124950"/>
                  </a:cubicBezTo>
                  <a:cubicBezTo>
                    <a:pt x="152939" y="124093"/>
                    <a:pt x="152082" y="124093"/>
                    <a:pt x="151320" y="123902"/>
                  </a:cubicBezTo>
                  <a:cubicBezTo>
                    <a:pt x="150605" y="123731"/>
                    <a:pt x="149929" y="123445"/>
                    <a:pt x="149320" y="123045"/>
                  </a:cubicBezTo>
                  <a:cubicBezTo>
                    <a:pt x="149320" y="123045"/>
                    <a:pt x="148653" y="123045"/>
                    <a:pt x="148558" y="122283"/>
                  </a:cubicBezTo>
                  <a:cubicBezTo>
                    <a:pt x="148510" y="122092"/>
                    <a:pt x="148510" y="121902"/>
                    <a:pt x="148558" y="121712"/>
                  </a:cubicBezTo>
                  <a:cubicBezTo>
                    <a:pt x="148958" y="120673"/>
                    <a:pt x="150043" y="120073"/>
                    <a:pt x="151129" y="120283"/>
                  </a:cubicBezTo>
                  <a:cubicBezTo>
                    <a:pt x="152129" y="120606"/>
                    <a:pt x="153025" y="121197"/>
                    <a:pt x="153701" y="121998"/>
                  </a:cubicBezTo>
                  <a:cubicBezTo>
                    <a:pt x="154416" y="122788"/>
                    <a:pt x="155292" y="123407"/>
                    <a:pt x="156273" y="123807"/>
                  </a:cubicBezTo>
                  <a:cubicBezTo>
                    <a:pt x="156549" y="123902"/>
                    <a:pt x="156854" y="123902"/>
                    <a:pt x="157130" y="123807"/>
                  </a:cubicBezTo>
                  <a:cubicBezTo>
                    <a:pt x="157654" y="123597"/>
                    <a:pt x="158016" y="123121"/>
                    <a:pt x="158083" y="122569"/>
                  </a:cubicBezTo>
                  <a:cubicBezTo>
                    <a:pt x="158178" y="122198"/>
                    <a:pt x="158178" y="121797"/>
                    <a:pt x="158083" y="121426"/>
                  </a:cubicBezTo>
                  <a:cubicBezTo>
                    <a:pt x="157826" y="120073"/>
                    <a:pt x="156768" y="119006"/>
                    <a:pt x="155416" y="118759"/>
                  </a:cubicBezTo>
                  <a:cubicBezTo>
                    <a:pt x="154120" y="118530"/>
                    <a:pt x="152853" y="118216"/>
                    <a:pt x="151606" y="117807"/>
                  </a:cubicBezTo>
                  <a:cubicBezTo>
                    <a:pt x="150939" y="117807"/>
                    <a:pt x="150272" y="116949"/>
                    <a:pt x="150367" y="116187"/>
                  </a:cubicBezTo>
                  <a:cubicBezTo>
                    <a:pt x="150463" y="115425"/>
                    <a:pt x="151129" y="115044"/>
                    <a:pt x="151796" y="114949"/>
                  </a:cubicBezTo>
                  <a:cubicBezTo>
                    <a:pt x="152472" y="115025"/>
                    <a:pt x="153120" y="115254"/>
                    <a:pt x="153701" y="115615"/>
                  </a:cubicBezTo>
                  <a:cubicBezTo>
                    <a:pt x="154082" y="115892"/>
                    <a:pt x="154501" y="116111"/>
                    <a:pt x="154939" y="116282"/>
                  </a:cubicBezTo>
                  <a:cubicBezTo>
                    <a:pt x="155387" y="116521"/>
                    <a:pt x="155920" y="116521"/>
                    <a:pt x="156368" y="116282"/>
                  </a:cubicBezTo>
                  <a:cubicBezTo>
                    <a:pt x="157035" y="115806"/>
                    <a:pt x="156844" y="114568"/>
                    <a:pt x="156368" y="113901"/>
                  </a:cubicBezTo>
                  <a:cubicBezTo>
                    <a:pt x="155892" y="113234"/>
                    <a:pt x="154844" y="112949"/>
                    <a:pt x="154177" y="112377"/>
                  </a:cubicBezTo>
                  <a:cubicBezTo>
                    <a:pt x="153911" y="112006"/>
                    <a:pt x="153911" y="111510"/>
                    <a:pt x="154177" y="111139"/>
                  </a:cubicBezTo>
                  <a:cubicBezTo>
                    <a:pt x="154473" y="110701"/>
                    <a:pt x="154996" y="110481"/>
                    <a:pt x="155511" y="110567"/>
                  </a:cubicBezTo>
                  <a:cubicBezTo>
                    <a:pt x="155911" y="110434"/>
                    <a:pt x="156349" y="110434"/>
                    <a:pt x="156749" y="110567"/>
                  </a:cubicBezTo>
                  <a:cubicBezTo>
                    <a:pt x="157711" y="111187"/>
                    <a:pt x="158778" y="111634"/>
                    <a:pt x="159892" y="111901"/>
                  </a:cubicBezTo>
                  <a:cubicBezTo>
                    <a:pt x="161016" y="112167"/>
                    <a:pt x="162207" y="111930"/>
                    <a:pt x="163131" y="111234"/>
                  </a:cubicBezTo>
                  <a:cubicBezTo>
                    <a:pt x="163664" y="110796"/>
                    <a:pt x="163921" y="110101"/>
                    <a:pt x="163798" y="1094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86" name="Freeform: Shape 685">
              <a:extLst>
                <a:ext uri="{FF2B5EF4-FFF2-40B4-BE49-F238E27FC236}">
                  <a16:creationId xmlns:a16="http://schemas.microsoft.com/office/drawing/2014/main" xmlns="" id="{73015045-4663-3249-8681-D39B28536C2D}"/>
                </a:ext>
              </a:extLst>
            </p:cNvPr>
            <p:cNvSpPr/>
            <p:nvPr/>
          </p:nvSpPr>
          <p:spPr>
            <a:xfrm>
              <a:off x="6318122" y="5046725"/>
              <a:ext cx="3846" cy="4367"/>
            </a:xfrm>
            <a:custGeom>
              <a:avLst/>
              <a:gdLst>
                <a:gd name="connsiteX0" fmla="*/ 730 w 3846"/>
                <a:gd name="connsiteY0" fmla="*/ 2078 h 4367"/>
                <a:gd name="connsiteX1" fmla="*/ 1587 w 3846"/>
                <a:gd name="connsiteY1" fmla="*/ 3697 h 4367"/>
                <a:gd name="connsiteX2" fmla="*/ 3206 w 3846"/>
                <a:gd name="connsiteY2" fmla="*/ 3697 h 4367"/>
                <a:gd name="connsiteX3" fmla="*/ 3683 w 3846"/>
                <a:gd name="connsiteY3" fmla="*/ 1792 h 4367"/>
                <a:gd name="connsiteX4" fmla="*/ 3683 w 3846"/>
                <a:gd name="connsiteY4" fmla="*/ 1792 h 4367"/>
                <a:gd name="connsiteX5" fmla="*/ -32 w 3846"/>
                <a:gd name="connsiteY5" fmla="*/ -399 h 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6" h="4367">
                  <a:moveTo>
                    <a:pt x="730" y="2078"/>
                  </a:moveTo>
                  <a:cubicBezTo>
                    <a:pt x="882" y="2678"/>
                    <a:pt x="1178" y="3240"/>
                    <a:pt x="1587" y="3697"/>
                  </a:cubicBezTo>
                  <a:cubicBezTo>
                    <a:pt x="2063" y="4059"/>
                    <a:pt x="2730" y="4059"/>
                    <a:pt x="3206" y="3697"/>
                  </a:cubicBezTo>
                  <a:cubicBezTo>
                    <a:pt x="3778" y="3240"/>
                    <a:pt x="3968" y="2458"/>
                    <a:pt x="3683" y="1792"/>
                  </a:cubicBezTo>
                  <a:lnTo>
                    <a:pt x="3683" y="1792"/>
                  </a:lnTo>
                  <a:cubicBezTo>
                    <a:pt x="2397" y="1135"/>
                    <a:pt x="1158" y="411"/>
                    <a:pt x="-32"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87" name="Freeform: Shape 686">
              <a:extLst>
                <a:ext uri="{FF2B5EF4-FFF2-40B4-BE49-F238E27FC236}">
                  <a16:creationId xmlns:a16="http://schemas.microsoft.com/office/drawing/2014/main" xmlns="" id="{EE8A54ED-35F6-6A6D-F63D-A65430FE167B}"/>
                </a:ext>
              </a:extLst>
            </p:cNvPr>
            <p:cNvSpPr/>
            <p:nvPr/>
          </p:nvSpPr>
          <p:spPr>
            <a:xfrm>
              <a:off x="6284817" y="4945218"/>
              <a:ext cx="44094" cy="47342"/>
            </a:xfrm>
            <a:custGeom>
              <a:avLst/>
              <a:gdLst>
                <a:gd name="connsiteX0" fmla="*/ 8603 w 44094"/>
                <a:gd name="connsiteY0" fmla="*/ 33958 h 47342"/>
                <a:gd name="connsiteX1" fmla="*/ 22033 w 44094"/>
                <a:gd name="connsiteY1" fmla="*/ 45197 h 47342"/>
                <a:gd name="connsiteX2" fmla="*/ 38035 w 44094"/>
                <a:gd name="connsiteY2" fmla="*/ 44626 h 47342"/>
                <a:gd name="connsiteX3" fmla="*/ 43941 w 44094"/>
                <a:gd name="connsiteY3" fmla="*/ 31005 h 47342"/>
                <a:gd name="connsiteX4" fmla="*/ 35940 w 44094"/>
                <a:gd name="connsiteY4" fmla="*/ 14622 h 47342"/>
                <a:gd name="connsiteX5" fmla="*/ 29558 w 44094"/>
                <a:gd name="connsiteY5" fmla="*/ 9288 h 47342"/>
                <a:gd name="connsiteX6" fmla="*/ 22033 w 44094"/>
                <a:gd name="connsiteY6" fmla="*/ 3478 h 47342"/>
                <a:gd name="connsiteX7" fmla="*/ 18223 w 44094"/>
                <a:gd name="connsiteY7" fmla="*/ 906 h 47342"/>
                <a:gd name="connsiteX8" fmla="*/ 9937 w 44094"/>
                <a:gd name="connsiteY8" fmla="*/ -237 h 47342"/>
                <a:gd name="connsiteX9" fmla="*/ 4317 w 44094"/>
                <a:gd name="connsiteY9" fmla="*/ 1763 h 47342"/>
                <a:gd name="connsiteX10" fmla="*/ 2126 w 44094"/>
                <a:gd name="connsiteY10" fmla="*/ 5192 h 47342"/>
                <a:gd name="connsiteX11" fmla="*/ 507 w 44094"/>
                <a:gd name="connsiteY11" fmla="*/ 21385 h 47342"/>
                <a:gd name="connsiteX12" fmla="*/ 8603 w 44094"/>
                <a:gd name="connsiteY12" fmla="*/ 33958 h 4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094" h="47342">
                  <a:moveTo>
                    <a:pt x="8603" y="33958"/>
                  </a:moveTo>
                  <a:cubicBezTo>
                    <a:pt x="12242" y="38596"/>
                    <a:pt x="16823" y="42425"/>
                    <a:pt x="22033" y="45197"/>
                  </a:cubicBezTo>
                  <a:cubicBezTo>
                    <a:pt x="27120" y="47712"/>
                    <a:pt x="33140" y="47502"/>
                    <a:pt x="38035" y="44626"/>
                  </a:cubicBezTo>
                  <a:cubicBezTo>
                    <a:pt x="42360" y="41521"/>
                    <a:pt x="44627" y="36282"/>
                    <a:pt x="43941" y="31005"/>
                  </a:cubicBezTo>
                  <a:cubicBezTo>
                    <a:pt x="43131" y="24814"/>
                    <a:pt x="40321" y="19060"/>
                    <a:pt x="35940" y="14622"/>
                  </a:cubicBezTo>
                  <a:cubicBezTo>
                    <a:pt x="33949" y="12688"/>
                    <a:pt x="31815" y="10907"/>
                    <a:pt x="29558" y="9288"/>
                  </a:cubicBezTo>
                  <a:lnTo>
                    <a:pt x="22033" y="3478"/>
                  </a:lnTo>
                  <a:cubicBezTo>
                    <a:pt x="20843" y="2506"/>
                    <a:pt x="19576" y="1639"/>
                    <a:pt x="18223" y="906"/>
                  </a:cubicBezTo>
                  <a:cubicBezTo>
                    <a:pt x="15623" y="-256"/>
                    <a:pt x="12756" y="-656"/>
                    <a:pt x="9937" y="-237"/>
                  </a:cubicBezTo>
                  <a:cubicBezTo>
                    <a:pt x="7908" y="-113"/>
                    <a:pt x="5965" y="582"/>
                    <a:pt x="4317" y="1763"/>
                  </a:cubicBezTo>
                  <a:cubicBezTo>
                    <a:pt x="3326" y="2715"/>
                    <a:pt x="2574" y="3897"/>
                    <a:pt x="2126" y="5192"/>
                  </a:cubicBezTo>
                  <a:cubicBezTo>
                    <a:pt x="-17" y="10307"/>
                    <a:pt x="-579" y="15946"/>
                    <a:pt x="507" y="21385"/>
                  </a:cubicBezTo>
                  <a:cubicBezTo>
                    <a:pt x="2288" y="26099"/>
                    <a:pt x="5050" y="30386"/>
                    <a:pt x="8603" y="3395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88" name="Freeform: Shape 687">
              <a:extLst>
                <a:ext uri="{FF2B5EF4-FFF2-40B4-BE49-F238E27FC236}">
                  <a16:creationId xmlns:a16="http://schemas.microsoft.com/office/drawing/2014/main" xmlns="" id="{C1D949C2-E1EE-EB5D-0E99-50C0C111E157}"/>
                </a:ext>
              </a:extLst>
            </p:cNvPr>
            <p:cNvSpPr/>
            <p:nvPr/>
          </p:nvSpPr>
          <p:spPr>
            <a:xfrm>
              <a:off x="6356861" y="4867591"/>
              <a:ext cx="40181" cy="46451"/>
            </a:xfrm>
            <a:custGeom>
              <a:avLst/>
              <a:gdLst>
                <a:gd name="connsiteX0" fmla="*/ 12378 w 40181"/>
                <a:gd name="connsiteY0" fmla="*/ 40147 h 46451"/>
                <a:gd name="connsiteX1" fmla="*/ 15330 w 40181"/>
                <a:gd name="connsiteY1" fmla="*/ 42719 h 46451"/>
                <a:gd name="connsiteX2" fmla="*/ 19521 w 40181"/>
                <a:gd name="connsiteY2" fmla="*/ 44623 h 46451"/>
                <a:gd name="connsiteX3" fmla="*/ 26189 w 40181"/>
                <a:gd name="connsiteY3" fmla="*/ 46052 h 46451"/>
                <a:gd name="connsiteX4" fmla="*/ 32189 w 40181"/>
                <a:gd name="connsiteY4" fmla="*/ 43099 h 46451"/>
                <a:gd name="connsiteX5" fmla="*/ 38666 w 40181"/>
                <a:gd name="connsiteY5" fmla="*/ 34908 h 46451"/>
                <a:gd name="connsiteX6" fmla="*/ 39905 w 40181"/>
                <a:gd name="connsiteY6" fmla="*/ 29097 h 46451"/>
                <a:gd name="connsiteX7" fmla="*/ 39143 w 40181"/>
                <a:gd name="connsiteY7" fmla="*/ 18716 h 46451"/>
                <a:gd name="connsiteX8" fmla="*/ 30094 w 40181"/>
                <a:gd name="connsiteY8" fmla="*/ 5762 h 46451"/>
                <a:gd name="connsiteX9" fmla="*/ 25427 w 40181"/>
                <a:gd name="connsiteY9" fmla="*/ 2332 h 46451"/>
                <a:gd name="connsiteX10" fmla="*/ 15902 w 40181"/>
                <a:gd name="connsiteY10" fmla="*/ -334 h 46451"/>
                <a:gd name="connsiteX11" fmla="*/ 11806 w 40181"/>
                <a:gd name="connsiteY11" fmla="*/ -334 h 46451"/>
                <a:gd name="connsiteX12" fmla="*/ 3043 w 40181"/>
                <a:gd name="connsiteY12" fmla="*/ 4999 h 46451"/>
                <a:gd name="connsiteX13" fmla="*/ 186 w 40181"/>
                <a:gd name="connsiteY13" fmla="*/ 18239 h 46451"/>
                <a:gd name="connsiteX14" fmla="*/ 6186 w 40181"/>
                <a:gd name="connsiteY14" fmla="*/ 33098 h 46451"/>
                <a:gd name="connsiteX15" fmla="*/ 12378 w 40181"/>
                <a:gd name="connsiteY15" fmla="*/ 40147 h 4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181" h="46451">
                  <a:moveTo>
                    <a:pt x="12378" y="40147"/>
                  </a:moveTo>
                  <a:cubicBezTo>
                    <a:pt x="13244" y="41128"/>
                    <a:pt x="14235" y="41994"/>
                    <a:pt x="15330" y="42719"/>
                  </a:cubicBezTo>
                  <a:cubicBezTo>
                    <a:pt x="16645" y="43528"/>
                    <a:pt x="18054" y="44166"/>
                    <a:pt x="19521" y="44623"/>
                  </a:cubicBezTo>
                  <a:cubicBezTo>
                    <a:pt x="21636" y="45500"/>
                    <a:pt x="23903" y="45985"/>
                    <a:pt x="26189" y="46052"/>
                  </a:cubicBezTo>
                  <a:cubicBezTo>
                    <a:pt x="28446" y="45728"/>
                    <a:pt x="30551" y="44690"/>
                    <a:pt x="32189" y="43099"/>
                  </a:cubicBezTo>
                  <a:cubicBezTo>
                    <a:pt x="35028" y="40975"/>
                    <a:pt x="37257" y="38156"/>
                    <a:pt x="38666" y="34908"/>
                  </a:cubicBezTo>
                  <a:cubicBezTo>
                    <a:pt x="39324" y="33031"/>
                    <a:pt x="39743" y="31079"/>
                    <a:pt x="39905" y="29097"/>
                  </a:cubicBezTo>
                  <a:cubicBezTo>
                    <a:pt x="40400" y="25621"/>
                    <a:pt x="40143" y="22078"/>
                    <a:pt x="39143" y="18716"/>
                  </a:cubicBezTo>
                  <a:cubicBezTo>
                    <a:pt x="37333" y="13667"/>
                    <a:pt x="34209" y="9200"/>
                    <a:pt x="30094" y="5762"/>
                  </a:cubicBezTo>
                  <a:cubicBezTo>
                    <a:pt x="28694" y="4428"/>
                    <a:pt x="27122" y="3275"/>
                    <a:pt x="25427" y="2332"/>
                  </a:cubicBezTo>
                  <a:cubicBezTo>
                    <a:pt x="22426" y="913"/>
                    <a:pt x="19207" y="9"/>
                    <a:pt x="15902" y="-334"/>
                  </a:cubicBezTo>
                  <a:cubicBezTo>
                    <a:pt x="14540" y="-421"/>
                    <a:pt x="13168" y="-421"/>
                    <a:pt x="11806" y="-334"/>
                  </a:cubicBezTo>
                  <a:cubicBezTo>
                    <a:pt x="8139" y="-258"/>
                    <a:pt x="4796" y="1771"/>
                    <a:pt x="3043" y="4999"/>
                  </a:cubicBezTo>
                  <a:cubicBezTo>
                    <a:pt x="500" y="8914"/>
                    <a:pt x="-519" y="13629"/>
                    <a:pt x="186" y="18239"/>
                  </a:cubicBezTo>
                  <a:cubicBezTo>
                    <a:pt x="1205" y="23535"/>
                    <a:pt x="3243" y="28584"/>
                    <a:pt x="6186" y="33098"/>
                  </a:cubicBezTo>
                  <a:cubicBezTo>
                    <a:pt x="7987" y="35660"/>
                    <a:pt x="10063" y="38032"/>
                    <a:pt x="12378" y="4014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89" name="Freeform: Shape 688">
              <a:extLst>
                <a:ext uri="{FF2B5EF4-FFF2-40B4-BE49-F238E27FC236}">
                  <a16:creationId xmlns:a16="http://schemas.microsoft.com/office/drawing/2014/main" xmlns="" id="{CF8737B1-ABAA-CE44-EC84-18696DD93216}"/>
                </a:ext>
              </a:extLst>
            </p:cNvPr>
            <p:cNvSpPr/>
            <p:nvPr/>
          </p:nvSpPr>
          <p:spPr>
            <a:xfrm>
              <a:off x="6417746" y="4795072"/>
              <a:ext cx="46523" cy="47083"/>
            </a:xfrm>
            <a:custGeom>
              <a:avLst/>
              <a:gdLst>
                <a:gd name="connsiteX0" fmla="*/ 5309 w 46523"/>
                <a:gd name="connsiteY0" fmla="*/ 30560 h 47083"/>
                <a:gd name="connsiteX1" fmla="*/ 14834 w 46523"/>
                <a:gd name="connsiteY1" fmla="*/ 39323 h 47083"/>
                <a:gd name="connsiteX2" fmla="*/ 25216 w 46523"/>
                <a:gd name="connsiteY2" fmla="*/ 45705 h 47083"/>
                <a:gd name="connsiteX3" fmla="*/ 34741 w 46523"/>
                <a:gd name="connsiteY3" fmla="*/ 46562 h 47083"/>
                <a:gd name="connsiteX4" fmla="*/ 37218 w 46523"/>
                <a:gd name="connsiteY4" fmla="*/ 46562 h 47083"/>
                <a:gd name="connsiteX5" fmla="*/ 39790 w 46523"/>
                <a:gd name="connsiteY5" fmla="*/ 45133 h 47083"/>
                <a:gd name="connsiteX6" fmla="*/ 43981 w 46523"/>
                <a:gd name="connsiteY6" fmla="*/ 40752 h 47083"/>
                <a:gd name="connsiteX7" fmla="*/ 45600 w 46523"/>
                <a:gd name="connsiteY7" fmla="*/ 37800 h 47083"/>
                <a:gd name="connsiteX8" fmla="*/ 44838 w 46523"/>
                <a:gd name="connsiteY8" fmla="*/ 24274 h 47083"/>
                <a:gd name="connsiteX9" fmla="*/ 35313 w 46523"/>
                <a:gd name="connsiteY9" fmla="*/ 11891 h 47083"/>
                <a:gd name="connsiteX10" fmla="*/ 28931 w 46523"/>
                <a:gd name="connsiteY10" fmla="*/ 7129 h 47083"/>
                <a:gd name="connsiteX11" fmla="*/ 20930 w 46523"/>
                <a:gd name="connsiteY11" fmla="*/ 1604 h 47083"/>
                <a:gd name="connsiteX12" fmla="*/ 18263 w 46523"/>
                <a:gd name="connsiteY12" fmla="*/ 80 h 47083"/>
                <a:gd name="connsiteX13" fmla="*/ 15310 w 46523"/>
                <a:gd name="connsiteY13" fmla="*/ -396 h 47083"/>
                <a:gd name="connsiteX14" fmla="*/ 7024 w 46523"/>
                <a:gd name="connsiteY14" fmla="*/ 1223 h 47083"/>
                <a:gd name="connsiteX15" fmla="*/ 3118 w 46523"/>
                <a:gd name="connsiteY15" fmla="*/ 3891 h 47083"/>
                <a:gd name="connsiteX16" fmla="*/ 166 w 46523"/>
                <a:gd name="connsiteY16" fmla="*/ 11415 h 47083"/>
                <a:gd name="connsiteX17" fmla="*/ 5309 w 46523"/>
                <a:gd name="connsiteY17" fmla="*/ 30560 h 47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523" h="47083">
                  <a:moveTo>
                    <a:pt x="5309" y="30560"/>
                  </a:moveTo>
                  <a:cubicBezTo>
                    <a:pt x="8157" y="33818"/>
                    <a:pt x="11357" y="36751"/>
                    <a:pt x="14834" y="39323"/>
                  </a:cubicBezTo>
                  <a:cubicBezTo>
                    <a:pt x="17901" y="42038"/>
                    <a:pt x="21406" y="44200"/>
                    <a:pt x="25216" y="45705"/>
                  </a:cubicBezTo>
                  <a:cubicBezTo>
                    <a:pt x="28312" y="46582"/>
                    <a:pt x="31541" y="46877"/>
                    <a:pt x="34741" y="46562"/>
                  </a:cubicBezTo>
                  <a:cubicBezTo>
                    <a:pt x="35570" y="46610"/>
                    <a:pt x="36389" y="46610"/>
                    <a:pt x="37218" y="46562"/>
                  </a:cubicBezTo>
                  <a:cubicBezTo>
                    <a:pt x="38151" y="46239"/>
                    <a:pt x="39018" y="45753"/>
                    <a:pt x="39790" y="45133"/>
                  </a:cubicBezTo>
                  <a:cubicBezTo>
                    <a:pt x="41399" y="43895"/>
                    <a:pt x="42809" y="42409"/>
                    <a:pt x="43981" y="40752"/>
                  </a:cubicBezTo>
                  <a:cubicBezTo>
                    <a:pt x="44609" y="39819"/>
                    <a:pt x="45152" y="38828"/>
                    <a:pt x="45600" y="37800"/>
                  </a:cubicBezTo>
                  <a:cubicBezTo>
                    <a:pt x="47009" y="33351"/>
                    <a:pt x="46743" y="28531"/>
                    <a:pt x="44838" y="24274"/>
                  </a:cubicBezTo>
                  <a:cubicBezTo>
                    <a:pt x="42628" y="19483"/>
                    <a:pt x="39370" y="15254"/>
                    <a:pt x="35313" y="11891"/>
                  </a:cubicBezTo>
                  <a:cubicBezTo>
                    <a:pt x="33265" y="10196"/>
                    <a:pt x="31141" y="8605"/>
                    <a:pt x="28931" y="7129"/>
                  </a:cubicBezTo>
                  <a:lnTo>
                    <a:pt x="20930" y="1604"/>
                  </a:lnTo>
                  <a:cubicBezTo>
                    <a:pt x="20120" y="966"/>
                    <a:pt x="19225" y="452"/>
                    <a:pt x="18263" y="80"/>
                  </a:cubicBezTo>
                  <a:cubicBezTo>
                    <a:pt x="17320" y="-263"/>
                    <a:pt x="16320" y="-424"/>
                    <a:pt x="15310" y="-396"/>
                  </a:cubicBezTo>
                  <a:cubicBezTo>
                    <a:pt x="12472" y="-367"/>
                    <a:pt x="9662" y="185"/>
                    <a:pt x="7024" y="1223"/>
                  </a:cubicBezTo>
                  <a:cubicBezTo>
                    <a:pt x="5566" y="1852"/>
                    <a:pt x="4233" y="2757"/>
                    <a:pt x="3118" y="3891"/>
                  </a:cubicBezTo>
                  <a:cubicBezTo>
                    <a:pt x="1337" y="6005"/>
                    <a:pt x="299" y="8653"/>
                    <a:pt x="166" y="11415"/>
                  </a:cubicBezTo>
                  <a:cubicBezTo>
                    <a:pt x="-673" y="18226"/>
                    <a:pt x="1175" y="25093"/>
                    <a:pt x="5309" y="3056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90" name="Freeform: Shape 689">
              <a:extLst>
                <a:ext uri="{FF2B5EF4-FFF2-40B4-BE49-F238E27FC236}">
                  <a16:creationId xmlns:a16="http://schemas.microsoft.com/office/drawing/2014/main" xmlns="" id="{C58C3AF1-4758-561D-CEC7-58F31D4154C7}"/>
                </a:ext>
              </a:extLst>
            </p:cNvPr>
            <p:cNvSpPr/>
            <p:nvPr/>
          </p:nvSpPr>
          <p:spPr>
            <a:xfrm>
              <a:off x="6478987" y="4738682"/>
              <a:ext cx="49582" cy="40523"/>
            </a:xfrm>
            <a:custGeom>
              <a:avLst/>
              <a:gdLst>
                <a:gd name="connsiteX0" fmla="*/ 8933 w 49582"/>
                <a:gd name="connsiteY0" fmla="*/ 31515 h 40523"/>
                <a:gd name="connsiteX1" fmla="*/ 11410 w 49582"/>
                <a:gd name="connsiteY1" fmla="*/ 33229 h 40523"/>
                <a:gd name="connsiteX2" fmla="*/ 15601 w 49582"/>
                <a:gd name="connsiteY2" fmla="*/ 35706 h 40523"/>
                <a:gd name="connsiteX3" fmla="*/ 35698 w 49582"/>
                <a:gd name="connsiteY3" fmla="*/ 39992 h 40523"/>
                <a:gd name="connsiteX4" fmla="*/ 45223 w 49582"/>
                <a:gd name="connsiteY4" fmla="*/ 36182 h 40523"/>
                <a:gd name="connsiteX5" fmla="*/ 48557 w 49582"/>
                <a:gd name="connsiteY5" fmla="*/ 31134 h 40523"/>
                <a:gd name="connsiteX6" fmla="*/ 49510 w 49582"/>
                <a:gd name="connsiteY6" fmla="*/ 25514 h 40523"/>
                <a:gd name="connsiteX7" fmla="*/ 48462 w 49582"/>
                <a:gd name="connsiteY7" fmla="*/ 21609 h 40523"/>
                <a:gd name="connsiteX8" fmla="*/ 39889 w 49582"/>
                <a:gd name="connsiteY8" fmla="*/ 10750 h 40523"/>
                <a:gd name="connsiteX9" fmla="*/ 27793 w 49582"/>
                <a:gd name="connsiteY9" fmla="*/ 3225 h 40523"/>
                <a:gd name="connsiteX10" fmla="*/ 13791 w 49582"/>
                <a:gd name="connsiteY10" fmla="*/ -394 h 40523"/>
                <a:gd name="connsiteX11" fmla="*/ 6552 w 49582"/>
                <a:gd name="connsiteY11" fmla="*/ 3035 h 40523"/>
                <a:gd name="connsiteX12" fmla="*/ 1789 w 49582"/>
                <a:gd name="connsiteY12" fmla="*/ 9131 h 40523"/>
                <a:gd name="connsiteX13" fmla="*/ 75 w 49582"/>
                <a:gd name="connsiteY13" fmla="*/ 12941 h 40523"/>
                <a:gd name="connsiteX14" fmla="*/ 75 w 49582"/>
                <a:gd name="connsiteY14" fmla="*/ 16084 h 40523"/>
                <a:gd name="connsiteX15" fmla="*/ 8933 w 49582"/>
                <a:gd name="connsiteY15" fmla="*/ 31515 h 40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582" h="40523">
                  <a:moveTo>
                    <a:pt x="8933" y="31515"/>
                  </a:moveTo>
                  <a:cubicBezTo>
                    <a:pt x="9724" y="32143"/>
                    <a:pt x="10543" y="32714"/>
                    <a:pt x="11410" y="33229"/>
                  </a:cubicBezTo>
                  <a:lnTo>
                    <a:pt x="15601" y="35706"/>
                  </a:lnTo>
                  <a:cubicBezTo>
                    <a:pt x="21725" y="39106"/>
                    <a:pt x="28717" y="40601"/>
                    <a:pt x="35698" y="39992"/>
                  </a:cubicBezTo>
                  <a:cubicBezTo>
                    <a:pt x="39185" y="39725"/>
                    <a:pt x="42509" y="38391"/>
                    <a:pt x="45223" y="36182"/>
                  </a:cubicBezTo>
                  <a:cubicBezTo>
                    <a:pt x="46671" y="34753"/>
                    <a:pt x="47814" y="33029"/>
                    <a:pt x="48557" y="31134"/>
                  </a:cubicBezTo>
                  <a:cubicBezTo>
                    <a:pt x="49348" y="29372"/>
                    <a:pt x="49672" y="27438"/>
                    <a:pt x="49510" y="25514"/>
                  </a:cubicBezTo>
                  <a:cubicBezTo>
                    <a:pt x="49338" y="24171"/>
                    <a:pt x="48986" y="22856"/>
                    <a:pt x="48462" y="21609"/>
                  </a:cubicBezTo>
                  <a:cubicBezTo>
                    <a:pt x="46404" y="17427"/>
                    <a:pt x="43480" y="13722"/>
                    <a:pt x="39889" y="10750"/>
                  </a:cubicBezTo>
                  <a:cubicBezTo>
                    <a:pt x="36203" y="7721"/>
                    <a:pt x="32136" y="5197"/>
                    <a:pt x="27793" y="3225"/>
                  </a:cubicBezTo>
                  <a:cubicBezTo>
                    <a:pt x="23544" y="768"/>
                    <a:pt x="18696" y="-489"/>
                    <a:pt x="13791" y="-394"/>
                  </a:cubicBezTo>
                  <a:cubicBezTo>
                    <a:pt x="11086" y="-23"/>
                    <a:pt x="8552" y="1168"/>
                    <a:pt x="6552" y="3035"/>
                  </a:cubicBezTo>
                  <a:cubicBezTo>
                    <a:pt x="4704" y="4854"/>
                    <a:pt x="3104" y="6902"/>
                    <a:pt x="1789" y="9131"/>
                  </a:cubicBezTo>
                  <a:cubicBezTo>
                    <a:pt x="1008" y="10293"/>
                    <a:pt x="427" y="11588"/>
                    <a:pt x="75" y="12941"/>
                  </a:cubicBezTo>
                  <a:cubicBezTo>
                    <a:pt x="-68" y="13979"/>
                    <a:pt x="-68" y="15046"/>
                    <a:pt x="75" y="16084"/>
                  </a:cubicBezTo>
                  <a:cubicBezTo>
                    <a:pt x="894" y="22190"/>
                    <a:pt x="4075" y="27733"/>
                    <a:pt x="8933" y="3151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691" name="Freeform: Shape 690">
              <a:extLst>
                <a:ext uri="{FF2B5EF4-FFF2-40B4-BE49-F238E27FC236}">
                  <a16:creationId xmlns:a16="http://schemas.microsoft.com/office/drawing/2014/main" xmlns="" id="{DD157265-F5FC-061C-5FA7-57CBF1D873DB}"/>
                </a:ext>
              </a:extLst>
            </p:cNvPr>
            <p:cNvSpPr/>
            <p:nvPr/>
          </p:nvSpPr>
          <p:spPr>
            <a:xfrm>
              <a:off x="6325006" y="4924791"/>
              <a:ext cx="12456" cy="12444"/>
            </a:xfrm>
            <a:custGeom>
              <a:avLst/>
              <a:gdLst>
                <a:gd name="connsiteX0" fmla="*/ 3562 w 12456"/>
                <a:gd name="connsiteY0" fmla="*/ 8949 h 12444"/>
                <a:gd name="connsiteX1" fmla="*/ 4800 w 12456"/>
                <a:gd name="connsiteY1" fmla="*/ 9997 h 12444"/>
                <a:gd name="connsiteX2" fmla="*/ 5657 w 12456"/>
                <a:gd name="connsiteY2" fmla="*/ 11426 h 12444"/>
                <a:gd name="connsiteX3" fmla="*/ 6133 w 12456"/>
                <a:gd name="connsiteY3" fmla="*/ 11902 h 12444"/>
                <a:gd name="connsiteX4" fmla="*/ 7181 w 12456"/>
                <a:gd name="connsiteY4" fmla="*/ 11902 h 12444"/>
                <a:gd name="connsiteX5" fmla="*/ 10324 w 12456"/>
                <a:gd name="connsiteY5" fmla="*/ 10092 h 12444"/>
                <a:gd name="connsiteX6" fmla="*/ 11467 w 12456"/>
                <a:gd name="connsiteY6" fmla="*/ 10092 h 12444"/>
                <a:gd name="connsiteX7" fmla="*/ 12325 w 12456"/>
                <a:gd name="connsiteY7" fmla="*/ 8759 h 12444"/>
                <a:gd name="connsiteX8" fmla="*/ 12325 w 12456"/>
                <a:gd name="connsiteY8" fmla="*/ 7902 h 12444"/>
                <a:gd name="connsiteX9" fmla="*/ 12325 w 12456"/>
                <a:gd name="connsiteY9" fmla="*/ 7902 h 12444"/>
                <a:gd name="connsiteX10" fmla="*/ 12325 w 12456"/>
                <a:gd name="connsiteY10" fmla="*/ 5711 h 12444"/>
                <a:gd name="connsiteX11" fmla="*/ 11753 w 12456"/>
                <a:gd name="connsiteY11" fmla="*/ 5140 h 12444"/>
                <a:gd name="connsiteX12" fmla="*/ 10324 w 12456"/>
                <a:gd name="connsiteY12" fmla="*/ 3139 h 12444"/>
                <a:gd name="connsiteX13" fmla="*/ 7562 w 12456"/>
                <a:gd name="connsiteY13" fmla="*/ 567 h 12444"/>
                <a:gd name="connsiteX14" fmla="*/ 4895 w 12456"/>
                <a:gd name="connsiteY14" fmla="*/ -385 h 12444"/>
                <a:gd name="connsiteX15" fmla="*/ 3085 w 12456"/>
                <a:gd name="connsiteY15" fmla="*/ 949 h 12444"/>
                <a:gd name="connsiteX16" fmla="*/ 3085 w 12456"/>
                <a:gd name="connsiteY16" fmla="*/ 1616 h 12444"/>
                <a:gd name="connsiteX17" fmla="*/ 3085 w 12456"/>
                <a:gd name="connsiteY17" fmla="*/ 1616 h 12444"/>
                <a:gd name="connsiteX18" fmla="*/ 799 w 12456"/>
                <a:gd name="connsiteY18" fmla="*/ 1616 h 12444"/>
                <a:gd name="connsiteX19" fmla="*/ 37 w 12456"/>
                <a:gd name="connsiteY19" fmla="*/ 2568 h 12444"/>
                <a:gd name="connsiteX20" fmla="*/ 799 w 12456"/>
                <a:gd name="connsiteY20" fmla="*/ 7426 h 12444"/>
                <a:gd name="connsiteX21" fmla="*/ 2895 w 12456"/>
                <a:gd name="connsiteY21" fmla="*/ 9426 h 12444"/>
                <a:gd name="connsiteX22" fmla="*/ 3943 w 12456"/>
                <a:gd name="connsiteY22" fmla="*/ 9426 h 1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456" h="12444">
                  <a:moveTo>
                    <a:pt x="3562" y="8949"/>
                  </a:moveTo>
                  <a:cubicBezTo>
                    <a:pt x="4095" y="9130"/>
                    <a:pt x="4533" y="9502"/>
                    <a:pt x="4800" y="9997"/>
                  </a:cubicBezTo>
                  <a:lnTo>
                    <a:pt x="5657" y="11426"/>
                  </a:lnTo>
                  <a:lnTo>
                    <a:pt x="6133" y="11902"/>
                  </a:lnTo>
                  <a:cubicBezTo>
                    <a:pt x="6457" y="12093"/>
                    <a:pt x="6857" y="12093"/>
                    <a:pt x="7181" y="11902"/>
                  </a:cubicBezTo>
                  <a:cubicBezTo>
                    <a:pt x="8324" y="11902"/>
                    <a:pt x="9086" y="10378"/>
                    <a:pt x="10324" y="10092"/>
                  </a:cubicBezTo>
                  <a:cubicBezTo>
                    <a:pt x="10705" y="10150"/>
                    <a:pt x="11086" y="10150"/>
                    <a:pt x="11467" y="10092"/>
                  </a:cubicBezTo>
                  <a:cubicBezTo>
                    <a:pt x="11896" y="9749"/>
                    <a:pt x="12191" y="9283"/>
                    <a:pt x="12325" y="8759"/>
                  </a:cubicBezTo>
                  <a:cubicBezTo>
                    <a:pt x="12458" y="8493"/>
                    <a:pt x="12458" y="8169"/>
                    <a:pt x="12325" y="7902"/>
                  </a:cubicBezTo>
                  <a:lnTo>
                    <a:pt x="12325" y="7902"/>
                  </a:lnTo>
                  <a:cubicBezTo>
                    <a:pt x="11848" y="7140"/>
                    <a:pt x="12325" y="6378"/>
                    <a:pt x="12325" y="5711"/>
                  </a:cubicBezTo>
                  <a:cubicBezTo>
                    <a:pt x="12325" y="5044"/>
                    <a:pt x="12325" y="5711"/>
                    <a:pt x="11753" y="5140"/>
                  </a:cubicBezTo>
                  <a:cubicBezTo>
                    <a:pt x="11220" y="4511"/>
                    <a:pt x="10743" y="3844"/>
                    <a:pt x="10324" y="3139"/>
                  </a:cubicBezTo>
                  <a:cubicBezTo>
                    <a:pt x="9600" y="2092"/>
                    <a:pt x="8657" y="1215"/>
                    <a:pt x="7562" y="567"/>
                  </a:cubicBezTo>
                  <a:cubicBezTo>
                    <a:pt x="6781" y="6"/>
                    <a:pt x="5857" y="-328"/>
                    <a:pt x="4895" y="-385"/>
                  </a:cubicBezTo>
                  <a:cubicBezTo>
                    <a:pt x="4028" y="-499"/>
                    <a:pt x="3228" y="91"/>
                    <a:pt x="3085" y="949"/>
                  </a:cubicBezTo>
                  <a:cubicBezTo>
                    <a:pt x="3085" y="949"/>
                    <a:pt x="3085" y="1520"/>
                    <a:pt x="3085" y="1616"/>
                  </a:cubicBezTo>
                  <a:lnTo>
                    <a:pt x="3085" y="1616"/>
                  </a:lnTo>
                  <a:cubicBezTo>
                    <a:pt x="2342" y="1377"/>
                    <a:pt x="1542" y="1377"/>
                    <a:pt x="799" y="1616"/>
                  </a:cubicBezTo>
                  <a:cubicBezTo>
                    <a:pt x="409" y="1796"/>
                    <a:pt x="123" y="2149"/>
                    <a:pt x="37" y="2568"/>
                  </a:cubicBezTo>
                  <a:cubicBezTo>
                    <a:pt x="-172" y="4225"/>
                    <a:pt x="95" y="5911"/>
                    <a:pt x="799" y="7426"/>
                  </a:cubicBezTo>
                  <a:cubicBezTo>
                    <a:pt x="799" y="8283"/>
                    <a:pt x="1847" y="9331"/>
                    <a:pt x="2895" y="9426"/>
                  </a:cubicBezTo>
                  <a:cubicBezTo>
                    <a:pt x="3943" y="9521"/>
                    <a:pt x="3562" y="9426"/>
                    <a:pt x="3943" y="942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92" name="Freeform: Shape 691">
              <a:extLst>
                <a:ext uri="{FF2B5EF4-FFF2-40B4-BE49-F238E27FC236}">
                  <a16:creationId xmlns:a16="http://schemas.microsoft.com/office/drawing/2014/main" xmlns="" id="{2AAE7350-4907-5886-57E5-E50985245B0A}"/>
                </a:ext>
              </a:extLst>
            </p:cNvPr>
            <p:cNvSpPr/>
            <p:nvPr/>
          </p:nvSpPr>
          <p:spPr>
            <a:xfrm>
              <a:off x="6409610" y="4851078"/>
              <a:ext cx="13703" cy="12338"/>
            </a:xfrm>
            <a:custGeom>
              <a:avLst/>
              <a:gdLst>
                <a:gd name="connsiteX0" fmla="*/ 4778 w 13703"/>
                <a:gd name="connsiteY0" fmla="*/ 8939 h 12338"/>
                <a:gd name="connsiteX1" fmla="*/ 6111 w 13703"/>
                <a:gd name="connsiteY1" fmla="*/ 9891 h 12338"/>
                <a:gd name="connsiteX2" fmla="*/ 6969 w 13703"/>
                <a:gd name="connsiteY2" fmla="*/ 11320 h 12338"/>
                <a:gd name="connsiteX3" fmla="*/ 7445 w 13703"/>
                <a:gd name="connsiteY3" fmla="*/ 11796 h 12338"/>
                <a:gd name="connsiteX4" fmla="*/ 8492 w 13703"/>
                <a:gd name="connsiteY4" fmla="*/ 11796 h 12338"/>
                <a:gd name="connsiteX5" fmla="*/ 11636 w 13703"/>
                <a:gd name="connsiteY5" fmla="*/ 9797 h 12338"/>
                <a:gd name="connsiteX6" fmla="*/ 12779 w 13703"/>
                <a:gd name="connsiteY6" fmla="*/ 9797 h 12338"/>
                <a:gd name="connsiteX7" fmla="*/ 13636 w 13703"/>
                <a:gd name="connsiteY7" fmla="*/ 8463 h 12338"/>
                <a:gd name="connsiteX8" fmla="*/ 13636 w 13703"/>
                <a:gd name="connsiteY8" fmla="*/ 7605 h 12338"/>
                <a:gd name="connsiteX9" fmla="*/ 13636 w 13703"/>
                <a:gd name="connsiteY9" fmla="*/ 7605 h 12338"/>
                <a:gd name="connsiteX10" fmla="*/ 13160 w 13703"/>
                <a:gd name="connsiteY10" fmla="*/ 5415 h 12338"/>
                <a:gd name="connsiteX11" fmla="*/ 13160 w 13703"/>
                <a:gd name="connsiteY11" fmla="*/ 4843 h 12338"/>
                <a:gd name="connsiteX12" fmla="*/ 11636 w 13703"/>
                <a:gd name="connsiteY12" fmla="*/ 2938 h 12338"/>
                <a:gd name="connsiteX13" fmla="*/ 8683 w 13703"/>
                <a:gd name="connsiteY13" fmla="*/ 462 h 12338"/>
                <a:gd name="connsiteX14" fmla="*/ 6016 w 13703"/>
                <a:gd name="connsiteY14" fmla="*/ -395 h 12338"/>
                <a:gd name="connsiteX15" fmla="*/ 4206 w 13703"/>
                <a:gd name="connsiteY15" fmla="*/ 1033 h 12338"/>
                <a:gd name="connsiteX16" fmla="*/ 4206 w 13703"/>
                <a:gd name="connsiteY16" fmla="*/ 1700 h 12338"/>
                <a:gd name="connsiteX17" fmla="*/ 2968 w 13703"/>
                <a:gd name="connsiteY17" fmla="*/ 1700 h 12338"/>
                <a:gd name="connsiteX18" fmla="*/ 777 w 13703"/>
                <a:gd name="connsiteY18" fmla="*/ 1700 h 12338"/>
                <a:gd name="connsiteX19" fmla="*/ 15 w 13703"/>
                <a:gd name="connsiteY19" fmla="*/ 2748 h 12338"/>
                <a:gd name="connsiteX20" fmla="*/ 872 w 13703"/>
                <a:gd name="connsiteY20" fmla="*/ 7510 h 12338"/>
                <a:gd name="connsiteX21" fmla="*/ 3063 w 13703"/>
                <a:gd name="connsiteY21" fmla="*/ 9511 h 12338"/>
                <a:gd name="connsiteX22" fmla="*/ 4111 w 13703"/>
                <a:gd name="connsiteY22" fmla="*/ 9511 h 1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03" h="12338">
                  <a:moveTo>
                    <a:pt x="4778" y="8939"/>
                  </a:moveTo>
                  <a:cubicBezTo>
                    <a:pt x="5311" y="9111"/>
                    <a:pt x="5778" y="9444"/>
                    <a:pt x="6111" y="9891"/>
                  </a:cubicBezTo>
                  <a:lnTo>
                    <a:pt x="6969" y="11320"/>
                  </a:lnTo>
                  <a:cubicBezTo>
                    <a:pt x="7073" y="11520"/>
                    <a:pt x="7245" y="11692"/>
                    <a:pt x="7445" y="11796"/>
                  </a:cubicBezTo>
                  <a:cubicBezTo>
                    <a:pt x="7768" y="11987"/>
                    <a:pt x="8168" y="11987"/>
                    <a:pt x="8492" y="11796"/>
                  </a:cubicBezTo>
                  <a:cubicBezTo>
                    <a:pt x="9636" y="11796"/>
                    <a:pt x="10397" y="10177"/>
                    <a:pt x="11636" y="9797"/>
                  </a:cubicBezTo>
                  <a:lnTo>
                    <a:pt x="12779" y="9797"/>
                  </a:lnTo>
                  <a:cubicBezTo>
                    <a:pt x="13207" y="9463"/>
                    <a:pt x="13502" y="8987"/>
                    <a:pt x="13636" y="8463"/>
                  </a:cubicBezTo>
                  <a:cubicBezTo>
                    <a:pt x="13684" y="8177"/>
                    <a:pt x="13684" y="7891"/>
                    <a:pt x="13636" y="7605"/>
                  </a:cubicBezTo>
                  <a:lnTo>
                    <a:pt x="13636" y="7605"/>
                  </a:lnTo>
                  <a:cubicBezTo>
                    <a:pt x="13160" y="6939"/>
                    <a:pt x="13636" y="6082"/>
                    <a:pt x="13160" y="5415"/>
                  </a:cubicBezTo>
                  <a:lnTo>
                    <a:pt x="13160" y="4843"/>
                  </a:lnTo>
                  <a:cubicBezTo>
                    <a:pt x="12569" y="4272"/>
                    <a:pt x="12064" y="3634"/>
                    <a:pt x="11636" y="2938"/>
                  </a:cubicBezTo>
                  <a:cubicBezTo>
                    <a:pt x="10826" y="1919"/>
                    <a:pt x="9826" y="1081"/>
                    <a:pt x="8683" y="462"/>
                  </a:cubicBezTo>
                  <a:cubicBezTo>
                    <a:pt x="7921" y="-119"/>
                    <a:pt x="6978" y="-424"/>
                    <a:pt x="6016" y="-395"/>
                  </a:cubicBezTo>
                  <a:cubicBezTo>
                    <a:pt x="5130" y="-453"/>
                    <a:pt x="4349" y="157"/>
                    <a:pt x="4206" y="1033"/>
                  </a:cubicBezTo>
                  <a:cubicBezTo>
                    <a:pt x="4282" y="1252"/>
                    <a:pt x="4282" y="1481"/>
                    <a:pt x="4206" y="1700"/>
                  </a:cubicBezTo>
                  <a:lnTo>
                    <a:pt x="2968" y="1700"/>
                  </a:lnTo>
                  <a:cubicBezTo>
                    <a:pt x="2253" y="1500"/>
                    <a:pt x="1492" y="1500"/>
                    <a:pt x="777" y="1700"/>
                  </a:cubicBezTo>
                  <a:cubicBezTo>
                    <a:pt x="396" y="1938"/>
                    <a:pt x="120" y="2310"/>
                    <a:pt x="15" y="2748"/>
                  </a:cubicBezTo>
                  <a:cubicBezTo>
                    <a:pt x="-156" y="4386"/>
                    <a:pt x="139" y="6034"/>
                    <a:pt x="872" y="7510"/>
                  </a:cubicBezTo>
                  <a:cubicBezTo>
                    <a:pt x="1349" y="8368"/>
                    <a:pt x="2015" y="9415"/>
                    <a:pt x="3063" y="9511"/>
                  </a:cubicBezTo>
                  <a:cubicBezTo>
                    <a:pt x="3416" y="9558"/>
                    <a:pt x="3759" y="9558"/>
                    <a:pt x="4111" y="951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93" name="Freeform: Shape 692">
              <a:extLst>
                <a:ext uri="{FF2B5EF4-FFF2-40B4-BE49-F238E27FC236}">
                  <a16:creationId xmlns:a16="http://schemas.microsoft.com/office/drawing/2014/main" xmlns="" id="{F88ABC2C-51AB-B627-C2AB-F12DE014CAF3}"/>
                </a:ext>
              </a:extLst>
            </p:cNvPr>
            <p:cNvSpPr/>
            <p:nvPr/>
          </p:nvSpPr>
          <p:spPr>
            <a:xfrm>
              <a:off x="6462414" y="4797264"/>
              <a:ext cx="13704" cy="12527"/>
            </a:xfrm>
            <a:custGeom>
              <a:avLst/>
              <a:gdLst>
                <a:gd name="connsiteX0" fmla="*/ 4838 w 13704"/>
                <a:gd name="connsiteY0" fmla="*/ 9128 h 12527"/>
                <a:gd name="connsiteX1" fmla="*/ 6171 w 13704"/>
                <a:gd name="connsiteY1" fmla="*/ 10081 h 12527"/>
                <a:gd name="connsiteX2" fmla="*/ 7029 w 13704"/>
                <a:gd name="connsiteY2" fmla="*/ 11509 h 12527"/>
                <a:gd name="connsiteX3" fmla="*/ 7600 w 13704"/>
                <a:gd name="connsiteY3" fmla="*/ 11985 h 12527"/>
                <a:gd name="connsiteX4" fmla="*/ 8648 w 13704"/>
                <a:gd name="connsiteY4" fmla="*/ 11985 h 12527"/>
                <a:gd name="connsiteX5" fmla="*/ 11696 w 13704"/>
                <a:gd name="connsiteY5" fmla="*/ 9986 h 12527"/>
                <a:gd name="connsiteX6" fmla="*/ 12839 w 13704"/>
                <a:gd name="connsiteY6" fmla="*/ 9986 h 12527"/>
                <a:gd name="connsiteX7" fmla="*/ 13601 w 13704"/>
                <a:gd name="connsiteY7" fmla="*/ 8557 h 12527"/>
                <a:gd name="connsiteX8" fmla="*/ 13601 w 13704"/>
                <a:gd name="connsiteY8" fmla="*/ 7700 h 12527"/>
                <a:gd name="connsiteX9" fmla="*/ 13601 w 13704"/>
                <a:gd name="connsiteY9" fmla="*/ 7223 h 12527"/>
                <a:gd name="connsiteX10" fmla="*/ 13124 w 13704"/>
                <a:gd name="connsiteY10" fmla="*/ 5128 h 12527"/>
                <a:gd name="connsiteX11" fmla="*/ 12458 w 13704"/>
                <a:gd name="connsiteY11" fmla="*/ 4556 h 12527"/>
                <a:gd name="connsiteX12" fmla="*/ 10934 w 13704"/>
                <a:gd name="connsiteY12" fmla="*/ 2746 h 12527"/>
                <a:gd name="connsiteX13" fmla="*/ 7886 w 13704"/>
                <a:gd name="connsiteY13" fmla="*/ 365 h 12527"/>
                <a:gd name="connsiteX14" fmla="*/ 5123 w 13704"/>
                <a:gd name="connsiteY14" fmla="*/ -397 h 12527"/>
                <a:gd name="connsiteX15" fmla="*/ 3504 w 13704"/>
                <a:gd name="connsiteY15" fmla="*/ 1032 h 12527"/>
                <a:gd name="connsiteX16" fmla="*/ 3504 w 13704"/>
                <a:gd name="connsiteY16" fmla="*/ 1794 h 12527"/>
                <a:gd name="connsiteX17" fmla="*/ 2933 w 13704"/>
                <a:gd name="connsiteY17" fmla="*/ 1794 h 12527"/>
                <a:gd name="connsiteX18" fmla="*/ 742 w 13704"/>
                <a:gd name="connsiteY18" fmla="*/ 2365 h 12527"/>
                <a:gd name="connsiteX19" fmla="*/ -20 w 13704"/>
                <a:gd name="connsiteY19" fmla="*/ 3413 h 12527"/>
                <a:gd name="connsiteX20" fmla="*/ 1028 w 13704"/>
                <a:gd name="connsiteY20" fmla="*/ 8271 h 12527"/>
                <a:gd name="connsiteX21" fmla="*/ 3219 w 13704"/>
                <a:gd name="connsiteY21" fmla="*/ 10081 h 12527"/>
                <a:gd name="connsiteX22" fmla="*/ 4266 w 13704"/>
                <a:gd name="connsiteY22" fmla="*/ 10081 h 12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04" h="12527">
                  <a:moveTo>
                    <a:pt x="4838" y="9128"/>
                  </a:moveTo>
                  <a:cubicBezTo>
                    <a:pt x="5362" y="9319"/>
                    <a:pt x="5819" y="9652"/>
                    <a:pt x="6171" y="10081"/>
                  </a:cubicBezTo>
                  <a:lnTo>
                    <a:pt x="7029" y="11509"/>
                  </a:lnTo>
                  <a:lnTo>
                    <a:pt x="7600" y="11985"/>
                  </a:lnTo>
                  <a:cubicBezTo>
                    <a:pt x="7924" y="12176"/>
                    <a:pt x="8324" y="12176"/>
                    <a:pt x="8648" y="11985"/>
                  </a:cubicBezTo>
                  <a:cubicBezTo>
                    <a:pt x="9791" y="11509"/>
                    <a:pt x="10457" y="10366"/>
                    <a:pt x="11696" y="9986"/>
                  </a:cubicBezTo>
                  <a:lnTo>
                    <a:pt x="12839" y="9986"/>
                  </a:lnTo>
                  <a:cubicBezTo>
                    <a:pt x="13296" y="9643"/>
                    <a:pt x="13572" y="9119"/>
                    <a:pt x="13601" y="8557"/>
                  </a:cubicBezTo>
                  <a:cubicBezTo>
                    <a:pt x="13696" y="8280"/>
                    <a:pt x="13696" y="7976"/>
                    <a:pt x="13601" y="7700"/>
                  </a:cubicBezTo>
                  <a:lnTo>
                    <a:pt x="13601" y="7223"/>
                  </a:lnTo>
                  <a:cubicBezTo>
                    <a:pt x="13029" y="6556"/>
                    <a:pt x="13601" y="5795"/>
                    <a:pt x="13124" y="5128"/>
                  </a:cubicBezTo>
                  <a:lnTo>
                    <a:pt x="12458" y="4556"/>
                  </a:lnTo>
                  <a:cubicBezTo>
                    <a:pt x="11896" y="3994"/>
                    <a:pt x="11391" y="3394"/>
                    <a:pt x="10934" y="2746"/>
                  </a:cubicBezTo>
                  <a:cubicBezTo>
                    <a:pt x="10077" y="1775"/>
                    <a:pt x="9038" y="965"/>
                    <a:pt x="7886" y="365"/>
                  </a:cubicBezTo>
                  <a:cubicBezTo>
                    <a:pt x="7067" y="-159"/>
                    <a:pt x="6095" y="-425"/>
                    <a:pt x="5123" y="-397"/>
                  </a:cubicBezTo>
                  <a:cubicBezTo>
                    <a:pt x="4295" y="-406"/>
                    <a:pt x="3599" y="213"/>
                    <a:pt x="3504" y="1032"/>
                  </a:cubicBezTo>
                  <a:cubicBezTo>
                    <a:pt x="3504" y="1032"/>
                    <a:pt x="3504" y="1603"/>
                    <a:pt x="3504" y="1794"/>
                  </a:cubicBezTo>
                  <a:lnTo>
                    <a:pt x="2933" y="1794"/>
                  </a:lnTo>
                  <a:cubicBezTo>
                    <a:pt x="2161" y="1765"/>
                    <a:pt x="1399" y="1965"/>
                    <a:pt x="742" y="2365"/>
                  </a:cubicBezTo>
                  <a:cubicBezTo>
                    <a:pt x="380" y="2623"/>
                    <a:pt x="113" y="2984"/>
                    <a:pt x="-20" y="3413"/>
                  </a:cubicBezTo>
                  <a:cubicBezTo>
                    <a:pt x="-106" y="5099"/>
                    <a:pt x="256" y="6775"/>
                    <a:pt x="1028" y="8271"/>
                  </a:cubicBezTo>
                  <a:cubicBezTo>
                    <a:pt x="1599" y="9033"/>
                    <a:pt x="2266" y="10081"/>
                    <a:pt x="3219" y="10081"/>
                  </a:cubicBezTo>
                  <a:cubicBezTo>
                    <a:pt x="3561" y="10147"/>
                    <a:pt x="3923" y="10147"/>
                    <a:pt x="4266" y="1008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694" name="Freeform: Shape 693">
              <a:extLst>
                <a:ext uri="{FF2B5EF4-FFF2-40B4-BE49-F238E27FC236}">
                  <a16:creationId xmlns:a16="http://schemas.microsoft.com/office/drawing/2014/main" xmlns="" id="{B560844B-F1FB-CB17-0F71-C1CAE03D49ED}"/>
                </a:ext>
              </a:extLst>
            </p:cNvPr>
            <p:cNvSpPr/>
            <p:nvPr/>
          </p:nvSpPr>
          <p:spPr>
            <a:xfrm>
              <a:off x="5898130" y="3801236"/>
              <a:ext cx="4892" cy="55244"/>
            </a:xfrm>
            <a:custGeom>
              <a:avLst/>
              <a:gdLst>
                <a:gd name="connsiteX0" fmla="*/ 98 w 4892"/>
                <a:gd name="connsiteY0" fmla="*/ 25795 h 55244"/>
                <a:gd name="connsiteX1" fmla="*/ 4861 w 4892"/>
                <a:gd name="connsiteY1" fmla="*/ 51417 h 55244"/>
                <a:gd name="connsiteX2" fmla="*/ 4861 w 4892"/>
                <a:gd name="connsiteY2" fmla="*/ 54846 h 55244"/>
                <a:gd name="connsiteX3" fmla="*/ 3241 w 4892"/>
                <a:gd name="connsiteY3" fmla="*/ -399 h 55244"/>
                <a:gd name="connsiteX4" fmla="*/ 98 w 4892"/>
                <a:gd name="connsiteY4" fmla="*/ 25795 h 5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92" h="55244">
                  <a:moveTo>
                    <a:pt x="98" y="25795"/>
                  </a:moveTo>
                  <a:cubicBezTo>
                    <a:pt x="765" y="34463"/>
                    <a:pt x="3527" y="42845"/>
                    <a:pt x="4861" y="51417"/>
                  </a:cubicBezTo>
                  <a:lnTo>
                    <a:pt x="4861" y="54846"/>
                  </a:lnTo>
                  <a:lnTo>
                    <a:pt x="3241" y="-399"/>
                  </a:lnTo>
                  <a:cubicBezTo>
                    <a:pt x="631" y="8078"/>
                    <a:pt x="-426" y="16946"/>
                    <a:pt x="98" y="25795"/>
                  </a:cubicBezTo>
                  <a:close/>
                </a:path>
              </a:pathLst>
            </a:custGeom>
            <a:solidFill>
              <a:srgbClr val="B4B4DA"/>
            </a:solidFill>
            <a:ln w="9525" cap="flat">
              <a:noFill/>
              <a:prstDash val="solid"/>
              <a:miter/>
            </a:ln>
          </p:spPr>
          <p:txBody>
            <a:bodyPr rtlCol="0" anchor="ctr"/>
            <a:lstStyle/>
            <a:p>
              <a:endParaRPr lang="en-IN"/>
            </a:p>
          </p:txBody>
        </p:sp>
        <p:sp>
          <p:nvSpPr>
            <p:cNvPr id="695" name="Freeform: Shape 694">
              <a:extLst>
                <a:ext uri="{FF2B5EF4-FFF2-40B4-BE49-F238E27FC236}">
                  <a16:creationId xmlns:a16="http://schemas.microsoft.com/office/drawing/2014/main" xmlns="" id="{A24D3DE3-E4A9-9C99-2D76-286F4F118189}"/>
                </a:ext>
              </a:extLst>
            </p:cNvPr>
            <p:cNvSpPr/>
            <p:nvPr/>
          </p:nvSpPr>
          <p:spPr>
            <a:xfrm>
              <a:off x="4869389" y="4098226"/>
              <a:ext cx="3314" cy="4822"/>
            </a:xfrm>
            <a:custGeom>
              <a:avLst/>
              <a:gdLst>
                <a:gd name="connsiteX0" fmla="*/ 2996 w 3314"/>
                <a:gd name="connsiteY0" fmla="*/ -399 h 4822"/>
                <a:gd name="connsiteX1" fmla="*/ 2425 w 3314"/>
                <a:gd name="connsiteY1" fmla="*/ 268 h 4822"/>
                <a:gd name="connsiteX2" fmla="*/ 425 w 3314"/>
                <a:gd name="connsiteY2" fmla="*/ 2078 h 4822"/>
                <a:gd name="connsiteX3" fmla="*/ 349 w 3314"/>
                <a:gd name="connsiteY3" fmla="*/ 4097 h 4822"/>
                <a:gd name="connsiteX4" fmla="*/ 425 w 3314"/>
                <a:gd name="connsiteY4" fmla="*/ 4173 h 4822"/>
                <a:gd name="connsiteX5" fmla="*/ 2711 w 3314"/>
                <a:gd name="connsiteY5" fmla="*/ 4173 h 4822"/>
                <a:gd name="connsiteX6" fmla="*/ 3282 w 3314"/>
                <a:gd name="connsiteY6" fmla="*/ 4173 h 4822"/>
                <a:gd name="connsiteX7" fmla="*/ 3282 w 3314"/>
                <a:gd name="connsiteY7" fmla="*/ 2840 h 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14" h="4822">
                  <a:moveTo>
                    <a:pt x="2996" y="-399"/>
                  </a:moveTo>
                  <a:lnTo>
                    <a:pt x="2425" y="268"/>
                  </a:lnTo>
                  <a:cubicBezTo>
                    <a:pt x="1672" y="773"/>
                    <a:pt x="1006" y="1382"/>
                    <a:pt x="425" y="2078"/>
                  </a:cubicBezTo>
                  <a:cubicBezTo>
                    <a:pt x="-156" y="2611"/>
                    <a:pt x="-185" y="3516"/>
                    <a:pt x="349" y="4097"/>
                  </a:cubicBezTo>
                  <a:cubicBezTo>
                    <a:pt x="377" y="4126"/>
                    <a:pt x="396" y="4145"/>
                    <a:pt x="425" y="4173"/>
                  </a:cubicBezTo>
                  <a:cubicBezTo>
                    <a:pt x="1149" y="4506"/>
                    <a:pt x="1987" y="4506"/>
                    <a:pt x="2711" y="4173"/>
                  </a:cubicBezTo>
                  <a:lnTo>
                    <a:pt x="3282" y="4173"/>
                  </a:lnTo>
                  <a:lnTo>
                    <a:pt x="3282" y="284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96" name="Freeform: Shape 695">
              <a:extLst>
                <a:ext uri="{FF2B5EF4-FFF2-40B4-BE49-F238E27FC236}">
                  <a16:creationId xmlns:a16="http://schemas.microsoft.com/office/drawing/2014/main" xmlns="" id="{CA164AE3-BFDF-D6A9-5FBA-799E9DF81490}"/>
                </a:ext>
              </a:extLst>
            </p:cNvPr>
            <p:cNvSpPr/>
            <p:nvPr/>
          </p:nvSpPr>
          <p:spPr>
            <a:xfrm>
              <a:off x="5778895" y="3758267"/>
              <a:ext cx="125842" cy="173657"/>
            </a:xfrm>
            <a:custGeom>
              <a:avLst/>
              <a:gdLst>
                <a:gd name="connsiteX0" fmla="*/ 22178 w 125842"/>
                <a:gd name="connsiteY0" fmla="*/ 160205 h 173657"/>
                <a:gd name="connsiteX1" fmla="*/ 24083 w 125842"/>
                <a:gd name="connsiteY1" fmla="*/ 157157 h 173657"/>
                <a:gd name="connsiteX2" fmla="*/ 25988 w 125842"/>
                <a:gd name="connsiteY2" fmla="*/ 158681 h 173657"/>
                <a:gd name="connsiteX3" fmla="*/ 25036 w 125842"/>
                <a:gd name="connsiteY3" fmla="*/ 160966 h 173657"/>
                <a:gd name="connsiteX4" fmla="*/ 23607 w 125842"/>
                <a:gd name="connsiteY4" fmla="*/ 164205 h 173657"/>
                <a:gd name="connsiteX5" fmla="*/ 26464 w 125842"/>
                <a:gd name="connsiteY5" fmla="*/ 164872 h 173657"/>
                <a:gd name="connsiteX6" fmla="*/ 28560 w 125842"/>
                <a:gd name="connsiteY6" fmla="*/ 162586 h 173657"/>
                <a:gd name="connsiteX7" fmla="*/ 29607 w 125842"/>
                <a:gd name="connsiteY7" fmla="*/ 159919 h 173657"/>
                <a:gd name="connsiteX8" fmla="*/ 30846 w 125842"/>
                <a:gd name="connsiteY8" fmla="*/ 158871 h 173657"/>
                <a:gd name="connsiteX9" fmla="*/ 30179 w 125842"/>
                <a:gd name="connsiteY9" fmla="*/ 163729 h 173657"/>
                <a:gd name="connsiteX10" fmla="*/ 29036 w 125842"/>
                <a:gd name="connsiteY10" fmla="*/ 165348 h 173657"/>
                <a:gd name="connsiteX11" fmla="*/ 29893 w 125842"/>
                <a:gd name="connsiteY11" fmla="*/ 166777 h 173657"/>
                <a:gd name="connsiteX12" fmla="*/ 30655 w 125842"/>
                <a:gd name="connsiteY12" fmla="*/ 166777 h 173657"/>
                <a:gd name="connsiteX13" fmla="*/ 33418 w 125842"/>
                <a:gd name="connsiteY13" fmla="*/ 163634 h 173657"/>
                <a:gd name="connsiteX14" fmla="*/ 34656 w 125842"/>
                <a:gd name="connsiteY14" fmla="*/ 160586 h 173657"/>
                <a:gd name="connsiteX15" fmla="*/ 33036 w 125842"/>
                <a:gd name="connsiteY15" fmla="*/ 167825 h 173657"/>
                <a:gd name="connsiteX16" fmla="*/ 31227 w 125842"/>
                <a:gd name="connsiteY16" fmla="*/ 169634 h 173657"/>
                <a:gd name="connsiteX17" fmla="*/ 31227 w 125842"/>
                <a:gd name="connsiteY17" fmla="*/ 171825 h 173657"/>
                <a:gd name="connsiteX18" fmla="*/ 33322 w 125842"/>
                <a:gd name="connsiteY18" fmla="*/ 171825 h 173657"/>
                <a:gd name="connsiteX19" fmla="*/ 37894 w 125842"/>
                <a:gd name="connsiteY19" fmla="*/ 168492 h 173657"/>
                <a:gd name="connsiteX20" fmla="*/ 38752 w 125842"/>
                <a:gd name="connsiteY20" fmla="*/ 163348 h 173657"/>
                <a:gd name="connsiteX21" fmla="*/ 39799 w 125842"/>
                <a:gd name="connsiteY21" fmla="*/ 161729 h 173657"/>
                <a:gd name="connsiteX22" fmla="*/ 41771 w 125842"/>
                <a:gd name="connsiteY22" fmla="*/ 162900 h 173657"/>
                <a:gd name="connsiteX23" fmla="*/ 41799 w 125842"/>
                <a:gd name="connsiteY23" fmla="*/ 163062 h 173657"/>
                <a:gd name="connsiteX24" fmla="*/ 41799 w 125842"/>
                <a:gd name="connsiteY24" fmla="*/ 165539 h 173657"/>
                <a:gd name="connsiteX25" fmla="*/ 42276 w 125842"/>
                <a:gd name="connsiteY25" fmla="*/ 167825 h 173657"/>
                <a:gd name="connsiteX26" fmla="*/ 45419 w 125842"/>
                <a:gd name="connsiteY26" fmla="*/ 167253 h 173657"/>
                <a:gd name="connsiteX27" fmla="*/ 46467 w 125842"/>
                <a:gd name="connsiteY27" fmla="*/ 164396 h 173657"/>
                <a:gd name="connsiteX28" fmla="*/ 46467 w 125842"/>
                <a:gd name="connsiteY28" fmla="*/ 162776 h 173657"/>
                <a:gd name="connsiteX29" fmla="*/ 47514 w 125842"/>
                <a:gd name="connsiteY29" fmla="*/ 168872 h 173657"/>
                <a:gd name="connsiteX30" fmla="*/ 47514 w 125842"/>
                <a:gd name="connsiteY30" fmla="*/ 170491 h 173657"/>
                <a:gd name="connsiteX31" fmla="*/ 48467 w 125842"/>
                <a:gd name="connsiteY31" fmla="*/ 171825 h 173657"/>
                <a:gd name="connsiteX32" fmla="*/ 49419 w 125842"/>
                <a:gd name="connsiteY32" fmla="*/ 171825 h 173657"/>
                <a:gd name="connsiteX33" fmla="*/ 51991 w 125842"/>
                <a:gd name="connsiteY33" fmla="*/ 168587 h 173657"/>
                <a:gd name="connsiteX34" fmla="*/ 51420 w 125842"/>
                <a:gd name="connsiteY34" fmla="*/ 164396 h 173657"/>
                <a:gd name="connsiteX35" fmla="*/ 52277 w 125842"/>
                <a:gd name="connsiteY35" fmla="*/ 163158 h 173657"/>
                <a:gd name="connsiteX36" fmla="*/ 52848 w 125842"/>
                <a:gd name="connsiteY36" fmla="*/ 163158 h 173657"/>
                <a:gd name="connsiteX37" fmla="*/ 54277 w 125842"/>
                <a:gd name="connsiteY37" fmla="*/ 169253 h 173657"/>
                <a:gd name="connsiteX38" fmla="*/ 57516 w 125842"/>
                <a:gd name="connsiteY38" fmla="*/ 171825 h 173657"/>
                <a:gd name="connsiteX39" fmla="*/ 60087 w 125842"/>
                <a:gd name="connsiteY39" fmla="*/ 171825 h 173657"/>
                <a:gd name="connsiteX40" fmla="*/ 60087 w 125842"/>
                <a:gd name="connsiteY40" fmla="*/ 170873 h 173657"/>
                <a:gd name="connsiteX41" fmla="*/ 57039 w 125842"/>
                <a:gd name="connsiteY41" fmla="*/ 166872 h 173657"/>
                <a:gd name="connsiteX42" fmla="*/ 56087 w 125842"/>
                <a:gd name="connsiteY42" fmla="*/ 162395 h 173657"/>
                <a:gd name="connsiteX43" fmla="*/ 58011 w 125842"/>
                <a:gd name="connsiteY43" fmla="*/ 162995 h 173657"/>
                <a:gd name="connsiteX44" fmla="*/ 58087 w 125842"/>
                <a:gd name="connsiteY44" fmla="*/ 163158 h 173657"/>
                <a:gd name="connsiteX45" fmla="*/ 58944 w 125842"/>
                <a:gd name="connsiteY45" fmla="*/ 165348 h 173657"/>
                <a:gd name="connsiteX46" fmla="*/ 60183 w 125842"/>
                <a:gd name="connsiteY46" fmla="*/ 163919 h 173657"/>
                <a:gd name="connsiteX47" fmla="*/ 61040 w 125842"/>
                <a:gd name="connsiteY47" fmla="*/ 162015 h 173657"/>
                <a:gd name="connsiteX48" fmla="*/ 62469 w 125842"/>
                <a:gd name="connsiteY48" fmla="*/ 167158 h 173657"/>
                <a:gd name="connsiteX49" fmla="*/ 67612 w 125842"/>
                <a:gd name="connsiteY49" fmla="*/ 173159 h 173657"/>
                <a:gd name="connsiteX50" fmla="*/ 68946 w 125842"/>
                <a:gd name="connsiteY50" fmla="*/ 173159 h 173657"/>
                <a:gd name="connsiteX51" fmla="*/ 70565 w 125842"/>
                <a:gd name="connsiteY51" fmla="*/ 171177 h 173657"/>
                <a:gd name="connsiteX52" fmla="*/ 70565 w 125842"/>
                <a:gd name="connsiteY52" fmla="*/ 171158 h 173657"/>
                <a:gd name="connsiteX53" fmla="*/ 69612 w 125842"/>
                <a:gd name="connsiteY53" fmla="*/ 168682 h 173657"/>
                <a:gd name="connsiteX54" fmla="*/ 68469 w 125842"/>
                <a:gd name="connsiteY54" fmla="*/ 165062 h 173657"/>
                <a:gd name="connsiteX55" fmla="*/ 69994 w 125842"/>
                <a:gd name="connsiteY55" fmla="*/ 162015 h 173657"/>
                <a:gd name="connsiteX56" fmla="*/ 72756 w 125842"/>
                <a:gd name="connsiteY56" fmla="*/ 163824 h 173657"/>
                <a:gd name="connsiteX57" fmla="*/ 73994 w 125842"/>
                <a:gd name="connsiteY57" fmla="*/ 166967 h 173657"/>
                <a:gd name="connsiteX58" fmla="*/ 77137 w 125842"/>
                <a:gd name="connsiteY58" fmla="*/ 166967 h 173657"/>
                <a:gd name="connsiteX59" fmla="*/ 77137 w 125842"/>
                <a:gd name="connsiteY59" fmla="*/ 165729 h 173657"/>
                <a:gd name="connsiteX60" fmla="*/ 75709 w 125842"/>
                <a:gd name="connsiteY60" fmla="*/ 163158 h 173657"/>
                <a:gd name="connsiteX61" fmla="*/ 75709 w 125842"/>
                <a:gd name="connsiteY61" fmla="*/ 160395 h 173657"/>
                <a:gd name="connsiteX62" fmla="*/ 77804 w 125842"/>
                <a:gd name="connsiteY62" fmla="*/ 159728 h 173657"/>
                <a:gd name="connsiteX63" fmla="*/ 79233 w 125842"/>
                <a:gd name="connsiteY63" fmla="*/ 161729 h 173657"/>
                <a:gd name="connsiteX64" fmla="*/ 80566 w 125842"/>
                <a:gd name="connsiteY64" fmla="*/ 167443 h 173657"/>
                <a:gd name="connsiteX65" fmla="*/ 81519 w 125842"/>
                <a:gd name="connsiteY65" fmla="*/ 170111 h 173657"/>
                <a:gd name="connsiteX66" fmla="*/ 83710 w 125842"/>
                <a:gd name="connsiteY66" fmla="*/ 172016 h 173657"/>
                <a:gd name="connsiteX67" fmla="*/ 85710 w 125842"/>
                <a:gd name="connsiteY67" fmla="*/ 172016 h 173657"/>
                <a:gd name="connsiteX68" fmla="*/ 86662 w 125842"/>
                <a:gd name="connsiteY68" fmla="*/ 170587 h 173657"/>
                <a:gd name="connsiteX69" fmla="*/ 85805 w 125842"/>
                <a:gd name="connsiteY69" fmla="*/ 169348 h 173657"/>
                <a:gd name="connsiteX70" fmla="*/ 83900 w 125842"/>
                <a:gd name="connsiteY70" fmla="*/ 165253 h 173657"/>
                <a:gd name="connsiteX71" fmla="*/ 84471 w 125842"/>
                <a:gd name="connsiteY71" fmla="*/ 163634 h 173657"/>
                <a:gd name="connsiteX72" fmla="*/ 85710 w 125842"/>
                <a:gd name="connsiteY72" fmla="*/ 163634 h 173657"/>
                <a:gd name="connsiteX73" fmla="*/ 87329 w 125842"/>
                <a:gd name="connsiteY73" fmla="*/ 165920 h 173657"/>
                <a:gd name="connsiteX74" fmla="*/ 88567 w 125842"/>
                <a:gd name="connsiteY74" fmla="*/ 168396 h 173657"/>
                <a:gd name="connsiteX75" fmla="*/ 91425 w 125842"/>
                <a:gd name="connsiteY75" fmla="*/ 168396 h 173657"/>
                <a:gd name="connsiteX76" fmla="*/ 91425 w 125842"/>
                <a:gd name="connsiteY76" fmla="*/ 166491 h 173657"/>
                <a:gd name="connsiteX77" fmla="*/ 90186 w 125842"/>
                <a:gd name="connsiteY77" fmla="*/ 164681 h 173657"/>
                <a:gd name="connsiteX78" fmla="*/ 86662 w 125842"/>
                <a:gd name="connsiteY78" fmla="*/ 158585 h 173657"/>
                <a:gd name="connsiteX79" fmla="*/ 87138 w 125842"/>
                <a:gd name="connsiteY79" fmla="*/ 156585 h 173657"/>
                <a:gd name="connsiteX80" fmla="*/ 88662 w 125842"/>
                <a:gd name="connsiteY80" fmla="*/ 156585 h 173657"/>
                <a:gd name="connsiteX81" fmla="*/ 89424 w 125842"/>
                <a:gd name="connsiteY81" fmla="*/ 157918 h 173657"/>
                <a:gd name="connsiteX82" fmla="*/ 90472 w 125842"/>
                <a:gd name="connsiteY82" fmla="*/ 160109 h 173657"/>
                <a:gd name="connsiteX83" fmla="*/ 92568 w 125842"/>
                <a:gd name="connsiteY83" fmla="*/ 162300 h 173657"/>
                <a:gd name="connsiteX84" fmla="*/ 95330 w 125842"/>
                <a:gd name="connsiteY84" fmla="*/ 161538 h 173657"/>
                <a:gd name="connsiteX85" fmla="*/ 94282 w 125842"/>
                <a:gd name="connsiteY85" fmla="*/ 159252 h 173657"/>
                <a:gd name="connsiteX86" fmla="*/ 93235 w 125842"/>
                <a:gd name="connsiteY86" fmla="*/ 157252 h 173657"/>
                <a:gd name="connsiteX87" fmla="*/ 93235 w 125842"/>
                <a:gd name="connsiteY87" fmla="*/ 156204 h 173657"/>
                <a:gd name="connsiteX88" fmla="*/ 93711 w 125842"/>
                <a:gd name="connsiteY88" fmla="*/ 155728 h 173657"/>
                <a:gd name="connsiteX89" fmla="*/ 96854 w 125842"/>
                <a:gd name="connsiteY89" fmla="*/ 156395 h 173657"/>
                <a:gd name="connsiteX90" fmla="*/ 97806 w 125842"/>
                <a:gd name="connsiteY90" fmla="*/ 159443 h 173657"/>
                <a:gd name="connsiteX91" fmla="*/ 98473 w 125842"/>
                <a:gd name="connsiteY91" fmla="*/ 162491 h 173657"/>
                <a:gd name="connsiteX92" fmla="*/ 99140 w 125842"/>
                <a:gd name="connsiteY92" fmla="*/ 163158 h 173657"/>
                <a:gd name="connsiteX93" fmla="*/ 100950 w 125842"/>
                <a:gd name="connsiteY93" fmla="*/ 163158 h 173657"/>
                <a:gd name="connsiteX94" fmla="*/ 101997 w 125842"/>
                <a:gd name="connsiteY94" fmla="*/ 162395 h 173657"/>
                <a:gd name="connsiteX95" fmla="*/ 101997 w 125842"/>
                <a:gd name="connsiteY95" fmla="*/ 158681 h 173657"/>
                <a:gd name="connsiteX96" fmla="*/ 99521 w 125842"/>
                <a:gd name="connsiteY96" fmla="*/ 155347 h 173657"/>
                <a:gd name="connsiteX97" fmla="*/ 99521 w 125842"/>
                <a:gd name="connsiteY97" fmla="*/ 153347 h 173657"/>
                <a:gd name="connsiteX98" fmla="*/ 101712 w 125842"/>
                <a:gd name="connsiteY98" fmla="*/ 153347 h 173657"/>
                <a:gd name="connsiteX99" fmla="*/ 102855 w 125842"/>
                <a:gd name="connsiteY99" fmla="*/ 155156 h 173657"/>
                <a:gd name="connsiteX100" fmla="*/ 103331 w 125842"/>
                <a:gd name="connsiteY100" fmla="*/ 156490 h 173657"/>
                <a:gd name="connsiteX101" fmla="*/ 104569 w 125842"/>
                <a:gd name="connsiteY101" fmla="*/ 157252 h 173657"/>
                <a:gd name="connsiteX102" fmla="*/ 106474 w 125842"/>
                <a:gd name="connsiteY102" fmla="*/ 155537 h 173657"/>
                <a:gd name="connsiteX103" fmla="*/ 105807 w 125842"/>
                <a:gd name="connsiteY103" fmla="*/ 152870 h 173657"/>
                <a:gd name="connsiteX104" fmla="*/ 107046 w 125842"/>
                <a:gd name="connsiteY104" fmla="*/ 152108 h 173657"/>
                <a:gd name="connsiteX105" fmla="*/ 108665 w 125842"/>
                <a:gd name="connsiteY105" fmla="*/ 152584 h 173657"/>
                <a:gd name="connsiteX106" fmla="*/ 109332 w 125842"/>
                <a:gd name="connsiteY106" fmla="*/ 153823 h 173657"/>
                <a:gd name="connsiteX107" fmla="*/ 110951 w 125842"/>
                <a:gd name="connsiteY107" fmla="*/ 156966 h 173657"/>
                <a:gd name="connsiteX108" fmla="*/ 114189 w 125842"/>
                <a:gd name="connsiteY108" fmla="*/ 158681 h 173657"/>
                <a:gd name="connsiteX109" fmla="*/ 116094 w 125842"/>
                <a:gd name="connsiteY109" fmla="*/ 157918 h 173657"/>
                <a:gd name="connsiteX110" fmla="*/ 116094 w 125842"/>
                <a:gd name="connsiteY110" fmla="*/ 157061 h 173657"/>
                <a:gd name="connsiteX111" fmla="*/ 113904 w 125842"/>
                <a:gd name="connsiteY111" fmla="*/ 152966 h 173657"/>
                <a:gd name="connsiteX112" fmla="*/ 112570 w 125842"/>
                <a:gd name="connsiteY112" fmla="*/ 150965 h 173657"/>
                <a:gd name="connsiteX113" fmla="*/ 113142 w 125842"/>
                <a:gd name="connsiteY113" fmla="*/ 149727 h 173657"/>
                <a:gd name="connsiteX114" fmla="*/ 114666 w 125842"/>
                <a:gd name="connsiteY114" fmla="*/ 149727 h 173657"/>
                <a:gd name="connsiteX115" fmla="*/ 116094 w 125842"/>
                <a:gd name="connsiteY115" fmla="*/ 150298 h 173657"/>
                <a:gd name="connsiteX116" fmla="*/ 117428 w 125842"/>
                <a:gd name="connsiteY116" fmla="*/ 149346 h 173657"/>
                <a:gd name="connsiteX117" fmla="*/ 117428 w 125842"/>
                <a:gd name="connsiteY117" fmla="*/ 147822 h 173657"/>
                <a:gd name="connsiteX118" fmla="*/ 117428 w 125842"/>
                <a:gd name="connsiteY118" fmla="*/ 146774 h 173657"/>
                <a:gd name="connsiteX119" fmla="*/ 119047 w 125842"/>
                <a:gd name="connsiteY119" fmla="*/ 145441 h 173657"/>
                <a:gd name="connsiteX120" fmla="*/ 120381 w 125842"/>
                <a:gd name="connsiteY120" fmla="*/ 146393 h 173657"/>
                <a:gd name="connsiteX121" fmla="*/ 120381 w 125842"/>
                <a:gd name="connsiteY121" fmla="*/ 147917 h 173657"/>
                <a:gd name="connsiteX122" fmla="*/ 120381 w 125842"/>
                <a:gd name="connsiteY122" fmla="*/ 149442 h 173657"/>
                <a:gd name="connsiteX123" fmla="*/ 120381 w 125842"/>
                <a:gd name="connsiteY123" fmla="*/ 149918 h 173657"/>
                <a:gd name="connsiteX124" fmla="*/ 121047 w 125842"/>
                <a:gd name="connsiteY124" fmla="*/ 151061 h 173657"/>
                <a:gd name="connsiteX125" fmla="*/ 123810 w 125842"/>
                <a:gd name="connsiteY125" fmla="*/ 149442 h 173657"/>
                <a:gd name="connsiteX126" fmla="*/ 124381 w 125842"/>
                <a:gd name="connsiteY126" fmla="*/ 146012 h 173657"/>
                <a:gd name="connsiteX127" fmla="*/ 124381 w 125842"/>
                <a:gd name="connsiteY127" fmla="*/ 144298 h 173657"/>
                <a:gd name="connsiteX128" fmla="*/ 125810 w 125842"/>
                <a:gd name="connsiteY128" fmla="*/ 142202 h 173657"/>
                <a:gd name="connsiteX129" fmla="*/ 124667 w 125842"/>
                <a:gd name="connsiteY129" fmla="*/ 104102 h 173657"/>
                <a:gd name="connsiteX130" fmla="*/ 124667 w 125842"/>
                <a:gd name="connsiteY130" fmla="*/ 104102 h 173657"/>
                <a:gd name="connsiteX131" fmla="*/ 124667 w 125842"/>
                <a:gd name="connsiteY131" fmla="*/ 96101 h 173657"/>
                <a:gd name="connsiteX132" fmla="*/ 124667 w 125842"/>
                <a:gd name="connsiteY132" fmla="*/ 92672 h 173657"/>
                <a:gd name="connsiteX133" fmla="*/ 119904 w 125842"/>
                <a:gd name="connsiteY133" fmla="*/ 67050 h 173657"/>
                <a:gd name="connsiteX134" fmla="*/ 123429 w 125842"/>
                <a:gd name="connsiteY134" fmla="*/ 40856 h 173657"/>
                <a:gd name="connsiteX135" fmla="*/ 122857 w 125842"/>
                <a:gd name="connsiteY135" fmla="*/ 20378 h 173657"/>
                <a:gd name="connsiteX136" fmla="*/ 121047 w 125842"/>
                <a:gd name="connsiteY136" fmla="*/ 17997 h 173657"/>
                <a:gd name="connsiteX137" fmla="*/ 121714 w 125842"/>
                <a:gd name="connsiteY137" fmla="*/ 15234 h 173657"/>
                <a:gd name="connsiteX138" fmla="*/ 121314 w 125842"/>
                <a:gd name="connsiteY138" fmla="*/ 12977 h 173657"/>
                <a:gd name="connsiteX139" fmla="*/ 120857 w 125842"/>
                <a:gd name="connsiteY139" fmla="*/ 12757 h 173657"/>
                <a:gd name="connsiteX140" fmla="*/ 118666 w 125842"/>
                <a:gd name="connsiteY140" fmla="*/ 14091 h 173657"/>
                <a:gd name="connsiteX141" fmla="*/ 118095 w 125842"/>
                <a:gd name="connsiteY141" fmla="*/ 16377 h 173657"/>
                <a:gd name="connsiteX142" fmla="*/ 115809 w 125842"/>
                <a:gd name="connsiteY142" fmla="*/ 17425 h 173657"/>
                <a:gd name="connsiteX143" fmla="*/ 115809 w 125842"/>
                <a:gd name="connsiteY143" fmla="*/ 14758 h 173657"/>
                <a:gd name="connsiteX144" fmla="*/ 117714 w 125842"/>
                <a:gd name="connsiteY144" fmla="*/ 11614 h 173657"/>
                <a:gd name="connsiteX145" fmla="*/ 118380 w 125842"/>
                <a:gd name="connsiteY145" fmla="*/ 9900 h 173657"/>
                <a:gd name="connsiteX146" fmla="*/ 117047 w 125842"/>
                <a:gd name="connsiteY146" fmla="*/ 8472 h 173657"/>
                <a:gd name="connsiteX147" fmla="*/ 114856 w 125842"/>
                <a:gd name="connsiteY147" fmla="*/ 9615 h 173657"/>
                <a:gd name="connsiteX148" fmla="*/ 113332 w 125842"/>
                <a:gd name="connsiteY148" fmla="*/ 12377 h 173657"/>
                <a:gd name="connsiteX149" fmla="*/ 110951 w 125842"/>
                <a:gd name="connsiteY149" fmla="*/ 15234 h 173657"/>
                <a:gd name="connsiteX150" fmla="*/ 109055 w 125842"/>
                <a:gd name="connsiteY150" fmla="*/ 13720 h 173657"/>
                <a:gd name="connsiteX151" fmla="*/ 109046 w 125842"/>
                <a:gd name="connsiteY151" fmla="*/ 13615 h 173657"/>
                <a:gd name="connsiteX152" fmla="*/ 109808 w 125842"/>
                <a:gd name="connsiteY152" fmla="*/ 12948 h 173657"/>
                <a:gd name="connsiteX153" fmla="*/ 111618 w 125842"/>
                <a:gd name="connsiteY153" fmla="*/ 9805 h 173657"/>
                <a:gd name="connsiteX154" fmla="*/ 108474 w 125842"/>
                <a:gd name="connsiteY154" fmla="*/ 8948 h 173657"/>
                <a:gd name="connsiteX155" fmla="*/ 105998 w 125842"/>
                <a:gd name="connsiteY155" fmla="*/ 10948 h 173657"/>
                <a:gd name="connsiteX156" fmla="*/ 104569 w 125842"/>
                <a:gd name="connsiteY156" fmla="*/ 13615 h 173657"/>
                <a:gd name="connsiteX157" fmla="*/ 103045 w 125842"/>
                <a:gd name="connsiteY157" fmla="*/ 14567 h 173657"/>
                <a:gd name="connsiteX158" fmla="*/ 104284 w 125842"/>
                <a:gd name="connsiteY158" fmla="*/ 9709 h 173657"/>
                <a:gd name="connsiteX159" fmla="*/ 105617 w 125842"/>
                <a:gd name="connsiteY159" fmla="*/ 8186 h 173657"/>
                <a:gd name="connsiteX160" fmla="*/ 105265 w 125842"/>
                <a:gd name="connsiteY160" fmla="*/ 6880 h 173657"/>
                <a:gd name="connsiteX161" fmla="*/ 104760 w 125842"/>
                <a:gd name="connsiteY161" fmla="*/ 6757 h 173657"/>
                <a:gd name="connsiteX162" fmla="*/ 103998 w 125842"/>
                <a:gd name="connsiteY162" fmla="*/ 6757 h 173657"/>
                <a:gd name="connsiteX163" fmla="*/ 100569 w 125842"/>
                <a:gd name="connsiteY163" fmla="*/ 9709 h 173657"/>
                <a:gd name="connsiteX164" fmla="*/ 98854 w 125842"/>
                <a:gd name="connsiteY164" fmla="*/ 12662 h 173657"/>
                <a:gd name="connsiteX165" fmla="*/ 101331 w 125842"/>
                <a:gd name="connsiteY165" fmla="*/ 5614 h 173657"/>
                <a:gd name="connsiteX166" fmla="*/ 103521 w 125842"/>
                <a:gd name="connsiteY166" fmla="*/ 3899 h 173657"/>
                <a:gd name="connsiteX167" fmla="*/ 103560 w 125842"/>
                <a:gd name="connsiteY167" fmla="*/ 1746 h 173657"/>
                <a:gd name="connsiteX168" fmla="*/ 103521 w 125842"/>
                <a:gd name="connsiteY168" fmla="*/ 1709 h 173657"/>
                <a:gd name="connsiteX169" fmla="*/ 101140 w 125842"/>
                <a:gd name="connsiteY169" fmla="*/ 1709 h 173657"/>
                <a:gd name="connsiteX170" fmla="*/ 95711 w 125842"/>
                <a:gd name="connsiteY170" fmla="*/ 4757 h 173657"/>
                <a:gd name="connsiteX171" fmla="*/ 94378 w 125842"/>
                <a:gd name="connsiteY171" fmla="*/ 9900 h 173657"/>
                <a:gd name="connsiteX172" fmla="*/ 93044 w 125842"/>
                <a:gd name="connsiteY172" fmla="*/ 11424 h 173657"/>
                <a:gd name="connsiteX173" fmla="*/ 90853 w 125842"/>
                <a:gd name="connsiteY173" fmla="*/ 10100 h 173657"/>
                <a:gd name="connsiteX174" fmla="*/ 90853 w 125842"/>
                <a:gd name="connsiteY174" fmla="*/ 10091 h 173657"/>
                <a:gd name="connsiteX175" fmla="*/ 91520 w 125842"/>
                <a:gd name="connsiteY175" fmla="*/ 7614 h 173657"/>
                <a:gd name="connsiteX176" fmla="*/ 91044 w 125842"/>
                <a:gd name="connsiteY176" fmla="*/ 5233 h 173657"/>
                <a:gd name="connsiteX177" fmla="*/ 87519 w 125842"/>
                <a:gd name="connsiteY177" fmla="*/ 5709 h 173657"/>
                <a:gd name="connsiteX178" fmla="*/ 86091 w 125842"/>
                <a:gd name="connsiteY178" fmla="*/ 8566 h 173657"/>
                <a:gd name="connsiteX179" fmla="*/ 86091 w 125842"/>
                <a:gd name="connsiteY179" fmla="*/ 10186 h 173657"/>
                <a:gd name="connsiteX180" fmla="*/ 85234 w 125842"/>
                <a:gd name="connsiteY180" fmla="*/ 4090 h 173657"/>
                <a:gd name="connsiteX181" fmla="*/ 85710 w 125842"/>
                <a:gd name="connsiteY181" fmla="*/ 2376 h 173657"/>
                <a:gd name="connsiteX182" fmla="*/ 84757 w 125842"/>
                <a:gd name="connsiteY182" fmla="*/ 1042 h 173657"/>
                <a:gd name="connsiteX183" fmla="*/ 83710 w 125842"/>
                <a:gd name="connsiteY183" fmla="*/ 1042 h 173657"/>
                <a:gd name="connsiteX184" fmla="*/ 80661 w 125842"/>
                <a:gd name="connsiteY184" fmla="*/ 4281 h 173657"/>
                <a:gd name="connsiteX185" fmla="*/ 80661 w 125842"/>
                <a:gd name="connsiteY185" fmla="*/ 8472 h 173657"/>
                <a:gd name="connsiteX186" fmla="*/ 79823 w 125842"/>
                <a:gd name="connsiteY186" fmla="*/ 9691 h 173657"/>
                <a:gd name="connsiteX187" fmla="*/ 79614 w 125842"/>
                <a:gd name="connsiteY187" fmla="*/ 9709 h 173657"/>
                <a:gd name="connsiteX188" fmla="*/ 78947 w 125842"/>
                <a:gd name="connsiteY188" fmla="*/ 9709 h 173657"/>
                <a:gd name="connsiteX189" fmla="*/ 77613 w 125842"/>
                <a:gd name="connsiteY189" fmla="*/ 3614 h 173657"/>
                <a:gd name="connsiteX190" fmla="*/ 73994 w 125842"/>
                <a:gd name="connsiteY190" fmla="*/ 947 h 173657"/>
                <a:gd name="connsiteX191" fmla="*/ 71041 w 125842"/>
                <a:gd name="connsiteY191" fmla="*/ 947 h 173657"/>
                <a:gd name="connsiteX192" fmla="*/ 71041 w 125842"/>
                <a:gd name="connsiteY192" fmla="*/ 1994 h 173657"/>
                <a:gd name="connsiteX193" fmla="*/ 74280 w 125842"/>
                <a:gd name="connsiteY193" fmla="*/ 5900 h 173657"/>
                <a:gd name="connsiteX194" fmla="*/ 75232 w 125842"/>
                <a:gd name="connsiteY194" fmla="*/ 10472 h 173657"/>
                <a:gd name="connsiteX195" fmla="*/ 72956 w 125842"/>
                <a:gd name="connsiteY195" fmla="*/ 9633 h 173657"/>
                <a:gd name="connsiteX196" fmla="*/ 72946 w 125842"/>
                <a:gd name="connsiteY196" fmla="*/ 9615 h 173657"/>
                <a:gd name="connsiteX197" fmla="*/ 72089 w 125842"/>
                <a:gd name="connsiteY197" fmla="*/ 7519 h 173657"/>
                <a:gd name="connsiteX198" fmla="*/ 71518 w 125842"/>
                <a:gd name="connsiteY198" fmla="*/ 7519 h 173657"/>
                <a:gd name="connsiteX199" fmla="*/ 70089 w 125842"/>
                <a:gd name="connsiteY199" fmla="*/ 8948 h 173657"/>
                <a:gd name="connsiteX200" fmla="*/ 69041 w 125842"/>
                <a:gd name="connsiteY200" fmla="*/ 10853 h 173657"/>
                <a:gd name="connsiteX201" fmla="*/ 67612 w 125842"/>
                <a:gd name="connsiteY201" fmla="*/ 5709 h 173657"/>
                <a:gd name="connsiteX202" fmla="*/ 61802 w 125842"/>
                <a:gd name="connsiteY202" fmla="*/ -292 h 173657"/>
                <a:gd name="connsiteX203" fmla="*/ 60278 w 125842"/>
                <a:gd name="connsiteY203" fmla="*/ -292 h 173657"/>
                <a:gd name="connsiteX204" fmla="*/ 58373 w 125842"/>
                <a:gd name="connsiteY204" fmla="*/ 1709 h 173657"/>
                <a:gd name="connsiteX205" fmla="*/ 59516 w 125842"/>
                <a:gd name="connsiteY205" fmla="*/ 4281 h 173657"/>
                <a:gd name="connsiteX206" fmla="*/ 60754 w 125842"/>
                <a:gd name="connsiteY206" fmla="*/ 7805 h 173657"/>
                <a:gd name="connsiteX207" fmla="*/ 58944 w 125842"/>
                <a:gd name="connsiteY207" fmla="*/ 10948 h 173657"/>
                <a:gd name="connsiteX208" fmla="*/ 55801 w 125842"/>
                <a:gd name="connsiteY208" fmla="*/ 9138 h 173657"/>
                <a:gd name="connsiteX209" fmla="*/ 54468 w 125842"/>
                <a:gd name="connsiteY209" fmla="*/ 5995 h 173657"/>
                <a:gd name="connsiteX210" fmla="*/ 50753 w 125842"/>
                <a:gd name="connsiteY210" fmla="*/ 5995 h 173657"/>
                <a:gd name="connsiteX211" fmla="*/ 50753 w 125842"/>
                <a:gd name="connsiteY211" fmla="*/ 7328 h 173657"/>
                <a:gd name="connsiteX212" fmla="*/ 52372 w 125842"/>
                <a:gd name="connsiteY212" fmla="*/ 9805 h 173657"/>
                <a:gd name="connsiteX213" fmla="*/ 52372 w 125842"/>
                <a:gd name="connsiteY213" fmla="*/ 12567 h 173657"/>
                <a:gd name="connsiteX214" fmla="*/ 49991 w 125842"/>
                <a:gd name="connsiteY214" fmla="*/ 13234 h 173657"/>
                <a:gd name="connsiteX215" fmla="*/ 48467 w 125842"/>
                <a:gd name="connsiteY215" fmla="*/ 11329 h 173657"/>
                <a:gd name="connsiteX216" fmla="*/ 46848 w 125842"/>
                <a:gd name="connsiteY216" fmla="*/ 5709 h 173657"/>
                <a:gd name="connsiteX217" fmla="*/ 45705 w 125842"/>
                <a:gd name="connsiteY217" fmla="*/ 2947 h 173657"/>
                <a:gd name="connsiteX218" fmla="*/ 43133 w 125842"/>
                <a:gd name="connsiteY218" fmla="*/ 1137 h 173657"/>
                <a:gd name="connsiteX219" fmla="*/ 40942 w 125842"/>
                <a:gd name="connsiteY219" fmla="*/ 1137 h 173657"/>
                <a:gd name="connsiteX220" fmla="*/ 39799 w 125842"/>
                <a:gd name="connsiteY220" fmla="*/ 2566 h 173657"/>
                <a:gd name="connsiteX221" fmla="*/ 40752 w 125842"/>
                <a:gd name="connsiteY221" fmla="*/ 3899 h 173657"/>
                <a:gd name="connsiteX222" fmla="*/ 43038 w 125842"/>
                <a:gd name="connsiteY222" fmla="*/ 7805 h 173657"/>
                <a:gd name="connsiteX223" fmla="*/ 42371 w 125842"/>
                <a:gd name="connsiteY223" fmla="*/ 9424 h 173657"/>
                <a:gd name="connsiteX224" fmla="*/ 40942 w 125842"/>
                <a:gd name="connsiteY224" fmla="*/ 9424 h 173657"/>
                <a:gd name="connsiteX225" fmla="*/ 39037 w 125842"/>
                <a:gd name="connsiteY225" fmla="*/ 7233 h 173657"/>
                <a:gd name="connsiteX226" fmla="*/ 37609 w 125842"/>
                <a:gd name="connsiteY226" fmla="*/ 4757 h 173657"/>
                <a:gd name="connsiteX227" fmla="*/ 34370 w 125842"/>
                <a:gd name="connsiteY227" fmla="*/ 4757 h 173657"/>
                <a:gd name="connsiteX228" fmla="*/ 33798 w 125842"/>
                <a:gd name="connsiteY228" fmla="*/ 6757 h 173657"/>
                <a:gd name="connsiteX229" fmla="*/ 35322 w 125842"/>
                <a:gd name="connsiteY229" fmla="*/ 8566 h 173657"/>
                <a:gd name="connsiteX230" fmla="*/ 39513 w 125842"/>
                <a:gd name="connsiteY230" fmla="*/ 14472 h 173657"/>
                <a:gd name="connsiteX231" fmla="*/ 38942 w 125842"/>
                <a:gd name="connsiteY231" fmla="*/ 16472 h 173657"/>
                <a:gd name="connsiteX232" fmla="*/ 37228 w 125842"/>
                <a:gd name="connsiteY232" fmla="*/ 16472 h 173657"/>
                <a:gd name="connsiteX233" fmla="*/ 36370 w 125842"/>
                <a:gd name="connsiteY233" fmla="*/ 15234 h 173657"/>
                <a:gd name="connsiteX234" fmla="*/ 35132 w 125842"/>
                <a:gd name="connsiteY234" fmla="*/ 13043 h 173657"/>
                <a:gd name="connsiteX235" fmla="*/ 32751 w 125842"/>
                <a:gd name="connsiteY235" fmla="*/ 11043 h 173657"/>
                <a:gd name="connsiteX236" fmla="*/ 29607 w 125842"/>
                <a:gd name="connsiteY236" fmla="*/ 11996 h 173657"/>
                <a:gd name="connsiteX237" fmla="*/ 30846 w 125842"/>
                <a:gd name="connsiteY237" fmla="*/ 14186 h 173657"/>
                <a:gd name="connsiteX238" fmla="*/ 32084 w 125842"/>
                <a:gd name="connsiteY238" fmla="*/ 16092 h 173657"/>
                <a:gd name="connsiteX239" fmla="*/ 32084 w 125842"/>
                <a:gd name="connsiteY239" fmla="*/ 17234 h 173657"/>
                <a:gd name="connsiteX240" fmla="*/ 32084 w 125842"/>
                <a:gd name="connsiteY240" fmla="*/ 17234 h 173657"/>
                <a:gd name="connsiteX241" fmla="*/ 28464 w 125842"/>
                <a:gd name="connsiteY241" fmla="*/ 17234 h 173657"/>
                <a:gd name="connsiteX242" fmla="*/ 27321 w 125842"/>
                <a:gd name="connsiteY242" fmla="*/ 14186 h 173657"/>
                <a:gd name="connsiteX243" fmla="*/ 26464 w 125842"/>
                <a:gd name="connsiteY243" fmla="*/ 11138 h 173657"/>
                <a:gd name="connsiteX244" fmla="*/ 25702 w 125842"/>
                <a:gd name="connsiteY244" fmla="*/ 10567 h 173657"/>
                <a:gd name="connsiteX245" fmla="*/ 23607 w 125842"/>
                <a:gd name="connsiteY245" fmla="*/ 10567 h 173657"/>
                <a:gd name="connsiteX246" fmla="*/ 22464 w 125842"/>
                <a:gd name="connsiteY246" fmla="*/ 11329 h 173657"/>
                <a:gd name="connsiteX247" fmla="*/ 22464 w 125842"/>
                <a:gd name="connsiteY247" fmla="*/ 15043 h 173657"/>
                <a:gd name="connsiteX248" fmla="*/ 25417 w 125842"/>
                <a:gd name="connsiteY248" fmla="*/ 18282 h 173657"/>
                <a:gd name="connsiteX249" fmla="*/ 25417 w 125842"/>
                <a:gd name="connsiteY249" fmla="*/ 20283 h 173657"/>
                <a:gd name="connsiteX250" fmla="*/ 22940 w 125842"/>
                <a:gd name="connsiteY250" fmla="*/ 20283 h 173657"/>
                <a:gd name="connsiteX251" fmla="*/ 21606 w 125842"/>
                <a:gd name="connsiteY251" fmla="*/ 18568 h 173657"/>
                <a:gd name="connsiteX252" fmla="*/ 21035 w 125842"/>
                <a:gd name="connsiteY252" fmla="*/ 17330 h 173657"/>
                <a:gd name="connsiteX253" fmla="*/ 18368 w 125842"/>
                <a:gd name="connsiteY253" fmla="*/ 16948 h 173657"/>
                <a:gd name="connsiteX254" fmla="*/ 17606 w 125842"/>
                <a:gd name="connsiteY254" fmla="*/ 18473 h 173657"/>
                <a:gd name="connsiteX255" fmla="*/ 18368 w 125842"/>
                <a:gd name="connsiteY255" fmla="*/ 21044 h 173657"/>
                <a:gd name="connsiteX256" fmla="*/ 17130 w 125842"/>
                <a:gd name="connsiteY256" fmla="*/ 21902 h 173657"/>
                <a:gd name="connsiteX257" fmla="*/ 14368 w 125842"/>
                <a:gd name="connsiteY257" fmla="*/ 20378 h 173657"/>
                <a:gd name="connsiteX258" fmla="*/ 12462 w 125842"/>
                <a:gd name="connsiteY258" fmla="*/ 17425 h 173657"/>
                <a:gd name="connsiteX259" fmla="*/ 8652 w 125842"/>
                <a:gd name="connsiteY259" fmla="*/ 15996 h 173657"/>
                <a:gd name="connsiteX260" fmla="*/ 6557 w 125842"/>
                <a:gd name="connsiteY260" fmla="*/ 17044 h 173657"/>
                <a:gd name="connsiteX261" fmla="*/ 6557 w 125842"/>
                <a:gd name="connsiteY261" fmla="*/ 17901 h 173657"/>
                <a:gd name="connsiteX262" fmla="*/ 9319 w 125842"/>
                <a:gd name="connsiteY262" fmla="*/ 21711 h 173657"/>
                <a:gd name="connsiteX263" fmla="*/ 10938 w 125842"/>
                <a:gd name="connsiteY263" fmla="*/ 23616 h 173657"/>
                <a:gd name="connsiteX264" fmla="*/ 10462 w 125842"/>
                <a:gd name="connsiteY264" fmla="*/ 24854 h 173657"/>
                <a:gd name="connsiteX265" fmla="*/ 8748 w 125842"/>
                <a:gd name="connsiteY265" fmla="*/ 24854 h 173657"/>
                <a:gd name="connsiteX266" fmla="*/ 7033 w 125842"/>
                <a:gd name="connsiteY266" fmla="*/ 24854 h 173657"/>
                <a:gd name="connsiteX267" fmla="*/ 5700 w 125842"/>
                <a:gd name="connsiteY267" fmla="*/ 25902 h 173657"/>
                <a:gd name="connsiteX268" fmla="*/ 5700 w 125842"/>
                <a:gd name="connsiteY268" fmla="*/ 27426 h 173657"/>
                <a:gd name="connsiteX269" fmla="*/ 5700 w 125842"/>
                <a:gd name="connsiteY269" fmla="*/ 28474 h 173657"/>
                <a:gd name="connsiteX270" fmla="*/ 4176 w 125842"/>
                <a:gd name="connsiteY270" fmla="*/ 29998 h 173657"/>
                <a:gd name="connsiteX271" fmla="*/ 2556 w 125842"/>
                <a:gd name="connsiteY271" fmla="*/ 29236 h 173657"/>
                <a:gd name="connsiteX272" fmla="*/ 2556 w 125842"/>
                <a:gd name="connsiteY272" fmla="*/ 28665 h 173657"/>
                <a:gd name="connsiteX273" fmla="*/ 12748 w 125842"/>
                <a:gd name="connsiteY273" fmla="*/ 148203 h 173657"/>
                <a:gd name="connsiteX274" fmla="*/ 17892 w 125842"/>
                <a:gd name="connsiteY274" fmla="*/ 159347 h 173657"/>
                <a:gd name="connsiteX275" fmla="*/ 17892 w 125842"/>
                <a:gd name="connsiteY275" fmla="*/ 158490 h 173657"/>
                <a:gd name="connsiteX276" fmla="*/ 19892 w 125842"/>
                <a:gd name="connsiteY276" fmla="*/ 157252 h 173657"/>
                <a:gd name="connsiteX277" fmla="*/ 20368 w 125842"/>
                <a:gd name="connsiteY277" fmla="*/ 159919 h 173657"/>
                <a:gd name="connsiteX278" fmla="*/ 19320 w 125842"/>
                <a:gd name="connsiteY278" fmla="*/ 162491 h 173657"/>
                <a:gd name="connsiteX279" fmla="*/ 20940 w 125842"/>
                <a:gd name="connsiteY279" fmla="*/ 165920 h 173657"/>
                <a:gd name="connsiteX280" fmla="*/ 21702 w 125842"/>
                <a:gd name="connsiteY280" fmla="*/ 164967 h 173657"/>
                <a:gd name="connsiteX281" fmla="*/ 22178 w 125842"/>
                <a:gd name="connsiteY281" fmla="*/ 160205 h 17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25842" h="173657">
                  <a:moveTo>
                    <a:pt x="22178" y="160205"/>
                  </a:moveTo>
                  <a:cubicBezTo>
                    <a:pt x="22178" y="158967"/>
                    <a:pt x="22654" y="157347"/>
                    <a:pt x="24083" y="157157"/>
                  </a:cubicBezTo>
                  <a:cubicBezTo>
                    <a:pt x="25016" y="157099"/>
                    <a:pt x="25845" y="157757"/>
                    <a:pt x="25988" y="158681"/>
                  </a:cubicBezTo>
                  <a:cubicBezTo>
                    <a:pt x="25893" y="159519"/>
                    <a:pt x="25569" y="160309"/>
                    <a:pt x="25036" y="160966"/>
                  </a:cubicBezTo>
                  <a:cubicBezTo>
                    <a:pt x="24178" y="161919"/>
                    <a:pt x="23035" y="163158"/>
                    <a:pt x="23607" y="164205"/>
                  </a:cubicBezTo>
                  <a:cubicBezTo>
                    <a:pt x="24293" y="165053"/>
                    <a:pt x="25474" y="165329"/>
                    <a:pt x="26464" y="164872"/>
                  </a:cubicBezTo>
                  <a:cubicBezTo>
                    <a:pt x="27436" y="164414"/>
                    <a:pt x="28188" y="163595"/>
                    <a:pt x="28560" y="162586"/>
                  </a:cubicBezTo>
                  <a:cubicBezTo>
                    <a:pt x="28560" y="161729"/>
                    <a:pt x="29131" y="160776"/>
                    <a:pt x="29607" y="159919"/>
                  </a:cubicBezTo>
                  <a:cubicBezTo>
                    <a:pt x="30084" y="159062"/>
                    <a:pt x="30274" y="158871"/>
                    <a:pt x="30846" y="158871"/>
                  </a:cubicBezTo>
                  <a:cubicBezTo>
                    <a:pt x="31589" y="160481"/>
                    <a:pt x="31322" y="162376"/>
                    <a:pt x="30179" y="163729"/>
                  </a:cubicBezTo>
                  <a:cubicBezTo>
                    <a:pt x="29731" y="164224"/>
                    <a:pt x="29350" y="164767"/>
                    <a:pt x="29036" y="165348"/>
                  </a:cubicBezTo>
                  <a:cubicBezTo>
                    <a:pt x="29036" y="165920"/>
                    <a:pt x="29036" y="166777"/>
                    <a:pt x="29893" y="166777"/>
                  </a:cubicBezTo>
                  <a:lnTo>
                    <a:pt x="30655" y="166777"/>
                  </a:lnTo>
                  <a:cubicBezTo>
                    <a:pt x="32027" y="166234"/>
                    <a:pt x="33055" y="165062"/>
                    <a:pt x="33418" y="163634"/>
                  </a:cubicBezTo>
                  <a:cubicBezTo>
                    <a:pt x="33418" y="162586"/>
                    <a:pt x="33418" y="161252"/>
                    <a:pt x="34656" y="160586"/>
                  </a:cubicBezTo>
                  <a:cubicBezTo>
                    <a:pt x="35751" y="163091"/>
                    <a:pt x="35094" y="166024"/>
                    <a:pt x="33036" y="167825"/>
                  </a:cubicBezTo>
                  <a:cubicBezTo>
                    <a:pt x="32360" y="168358"/>
                    <a:pt x="31760" y="168958"/>
                    <a:pt x="31227" y="169634"/>
                  </a:cubicBezTo>
                  <a:cubicBezTo>
                    <a:pt x="30703" y="170273"/>
                    <a:pt x="30703" y="171187"/>
                    <a:pt x="31227" y="171825"/>
                  </a:cubicBezTo>
                  <a:cubicBezTo>
                    <a:pt x="31903" y="172063"/>
                    <a:pt x="32646" y="172063"/>
                    <a:pt x="33322" y="171825"/>
                  </a:cubicBezTo>
                  <a:cubicBezTo>
                    <a:pt x="35275" y="171473"/>
                    <a:pt x="36961" y="170244"/>
                    <a:pt x="37894" y="168492"/>
                  </a:cubicBezTo>
                  <a:cubicBezTo>
                    <a:pt x="38370" y="166815"/>
                    <a:pt x="38656" y="165091"/>
                    <a:pt x="38752" y="163348"/>
                  </a:cubicBezTo>
                  <a:cubicBezTo>
                    <a:pt x="38780" y="162662"/>
                    <a:pt x="39180" y="162043"/>
                    <a:pt x="39799" y="161729"/>
                  </a:cubicBezTo>
                  <a:cubicBezTo>
                    <a:pt x="40666" y="161509"/>
                    <a:pt x="41542" y="162033"/>
                    <a:pt x="41771" y="162900"/>
                  </a:cubicBezTo>
                  <a:cubicBezTo>
                    <a:pt x="41780" y="162958"/>
                    <a:pt x="41790" y="163005"/>
                    <a:pt x="41799" y="163062"/>
                  </a:cubicBezTo>
                  <a:cubicBezTo>
                    <a:pt x="41980" y="163881"/>
                    <a:pt x="41980" y="164720"/>
                    <a:pt x="41799" y="165539"/>
                  </a:cubicBezTo>
                  <a:cubicBezTo>
                    <a:pt x="41447" y="166329"/>
                    <a:pt x="41647" y="167243"/>
                    <a:pt x="42276" y="167825"/>
                  </a:cubicBezTo>
                  <a:cubicBezTo>
                    <a:pt x="43323" y="168425"/>
                    <a:pt x="44647" y="168186"/>
                    <a:pt x="45419" y="167253"/>
                  </a:cubicBezTo>
                  <a:cubicBezTo>
                    <a:pt x="46095" y="166453"/>
                    <a:pt x="46467" y="165443"/>
                    <a:pt x="46467" y="164396"/>
                  </a:cubicBezTo>
                  <a:lnTo>
                    <a:pt x="46467" y="162776"/>
                  </a:lnTo>
                  <a:cubicBezTo>
                    <a:pt x="47714" y="164548"/>
                    <a:pt x="48095" y="166786"/>
                    <a:pt x="47514" y="168872"/>
                  </a:cubicBezTo>
                  <a:cubicBezTo>
                    <a:pt x="47457" y="169415"/>
                    <a:pt x="47457" y="169948"/>
                    <a:pt x="47514" y="170491"/>
                  </a:cubicBezTo>
                  <a:cubicBezTo>
                    <a:pt x="47524" y="171092"/>
                    <a:pt x="47905" y="171625"/>
                    <a:pt x="48467" y="171825"/>
                  </a:cubicBezTo>
                  <a:lnTo>
                    <a:pt x="49419" y="171825"/>
                  </a:lnTo>
                  <a:cubicBezTo>
                    <a:pt x="50905" y="171444"/>
                    <a:pt x="51953" y="170120"/>
                    <a:pt x="51991" y="168587"/>
                  </a:cubicBezTo>
                  <a:cubicBezTo>
                    <a:pt x="51991" y="167158"/>
                    <a:pt x="51515" y="165824"/>
                    <a:pt x="51420" y="164396"/>
                  </a:cubicBezTo>
                  <a:cubicBezTo>
                    <a:pt x="51324" y="162967"/>
                    <a:pt x="51420" y="163062"/>
                    <a:pt x="52277" y="163158"/>
                  </a:cubicBezTo>
                  <a:cubicBezTo>
                    <a:pt x="52458" y="163072"/>
                    <a:pt x="52668" y="163072"/>
                    <a:pt x="52848" y="163158"/>
                  </a:cubicBezTo>
                  <a:cubicBezTo>
                    <a:pt x="54182" y="164872"/>
                    <a:pt x="52848" y="167349"/>
                    <a:pt x="54277" y="169253"/>
                  </a:cubicBezTo>
                  <a:cubicBezTo>
                    <a:pt x="55087" y="170406"/>
                    <a:pt x="56211" y="171292"/>
                    <a:pt x="57516" y="171825"/>
                  </a:cubicBezTo>
                  <a:cubicBezTo>
                    <a:pt x="58373" y="171825"/>
                    <a:pt x="59802" y="172397"/>
                    <a:pt x="60087" y="171825"/>
                  </a:cubicBezTo>
                  <a:cubicBezTo>
                    <a:pt x="60373" y="171254"/>
                    <a:pt x="60087" y="171158"/>
                    <a:pt x="60087" y="170873"/>
                  </a:cubicBezTo>
                  <a:cubicBezTo>
                    <a:pt x="60087" y="170587"/>
                    <a:pt x="57992" y="168301"/>
                    <a:pt x="57039" y="166872"/>
                  </a:cubicBezTo>
                  <a:cubicBezTo>
                    <a:pt x="56039" y="165615"/>
                    <a:pt x="55687" y="163958"/>
                    <a:pt x="56087" y="162395"/>
                  </a:cubicBezTo>
                  <a:cubicBezTo>
                    <a:pt x="56782" y="162033"/>
                    <a:pt x="57649" y="162300"/>
                    <a:pt x="58011" y="162995"/>
                  </a:cubicBezTo>
                  <a:cubicBezTo>
                    <a:pt x="58040" y="163052"/>
                    <a:pt x="58068" y="163100"/>
                    <a:pt x="58087" y="163158"/>
                  </a:cubicBezTo>
                  <a:cubicBezTo>
                    <a:pt x="58316" y="163910"/>
                    <a:pt x="58601" y="164644"/>
                    <a:pt x="58944" y="165348"/>
                  </a:cubicBezTo>
                  <a:cubicBezTo>
                    <a:pt x="59706" y="165348"/>
                    <a:pt x="60183" y="164586"/>
                    <a:pt x="60183" y="163919"/>
                  </a:cubicBezTo>
                  <a:cubicBezTo>
                    <a:pt x="60183" y="163253"/>
                    <a:pt x="60183" y="162205"/>
                    <a:pt x="61040" y="162015"/>
                  </a:cubicBezTo>
                  <a:cubicBezTo>
                    <a:pt x="62373" y="163348"/>
                    <a:pt x="62088" y="165443"/>
                    <a:pt x="62469" y="167158"/>
                  </a:cubicBezTo>
                  <a:cubicBezTo>
                    <a:pt x="63069" y="169891"/>
                    <a:pt x="65002" y="172140"/>
                    <a:pt x="67612" y="173159"/>
                  </a:cubicBezTo>
                  <a:cubicBezTo>
                    <a:pt x="68050" y="173292"/>
                    <a:pt x="68508" y="173292"/>
                    <a:pt x="68946" y="173159"/>
                  </a:cubicBezTo>
                  <a:cubicBezTo>
                    <a:pt x="69936" y="173063"/>
                    <a:pt x="70670" y="172168"/>
                    <a:pt x="70565" y="171177"/>
                  </a:cubicBezTo>
                  <a:cubicBezTo>
                    <a:pt x="70565" y="171168"/>
                    <a:pt x="70565" y="171168"/>
                    <a:pt x="70565" y="171158"/>
                  </a:cubicBezTo>
                  <a:cubicBezTo>
                    <a:pt x="70413" y="170282"/>
                    <a:pt x="70089" y="169435"/>
                    <a:pt x="69612" y="168682"/>
                  </a:cubicBezTo>
                  <a:cubicBezTo>
                    <a:pt x="68965" y="167577"/>
                    <a:pt x="68574" y="166339"/>
                    <a:pt x="68469" y="165062"/>
                  </a:cubicBezTo>
                  <a:cubicBezTo>
                    <a:pt x="68469" y="163824"/>
                    <a:pt x="68469" y="162300"/>
                    <a:pt x="69994" y="162015"/>
                  </a:cubicBezTo>
                  <a:cubicBezTo>
                    <a:pt x="71232" y="161872"/>
                    <a:pt x="72394" y="162634"/>
                    <a:pt x="72756" y="163824"/>
                  </a:cubicBezTo>
                  <a:cubicBezTo>
                    <a:pt x="72975" y="164938"/>
                    <a:pt x="73394" y="166005"/>
                    <a:pt x="73994" y="166967"/>
                  </a:cubicBezTo>
                  <a:cubicBezTo>
                    <a:pt x="74661" y="167825"/>
                    <a:pt x="76566" y="168110"/>
                    <a:pt x="77137" y="166967"/>
                  </a:cubicBezTo>
                  <a:cubicBezTo>
                    <a:pt x="77328" y="166577"/>
                    <a:pt x="77328" y="166120"/>
                    <a:pt x="77137" y="165729"/>
                  </a:cubicBezTo>
                  <a:cubicBezTo>
                    <a:pt x="76756" y="164824"/>
                    <a:pt x="76280" y="163958"/>
                    <a:pt x="75709" y="163158"/>
                  </a:cubicBezTo>
                  <a:cubicBezTo>
                    <a:pt x="75232" y="162300"/>
                    <a:pt x="75232" y="161252"/>
                    <a:pt x="75709" y="160395"/>
                  </a:cubicBezTo>
                  <a:cubicBezTo>
                    <a:pt x="76213" y="159776"/>
                    <a:pt x="77032" y="159510"/>
                    <a:pt x="77804" y="159728"/>
                  </a:cubicBezTo>
                  <a:cubicBezTo>
                    <a:pt x="78604" y="160090"/>
                    <a:pt x="79147" y="160852"/>
                    <a:pt x="79233" y="161729"/>
                  </a:cubicBezTo>
                  <a:lnTo>
                    <a:pt x="80566" y="167443"/>
                  </a:lnTo>
                  <a:cubicBezTo>
                    <a:pt x="80747" y="168377"/>
                    <a:pt x="81071" y="169272"/>
                    <a:pt x="81519" y="170111"/>
                  </a:cubicBezTo>
                  <a:cubicBezTo>
                    <a:pt x="81976" y="171006"/>
                    <a:pt x="82757" y="171682"/>
                    <a:pt x="83710" y="172016"/>
                  </a:cubicBezTo>
                  <a:cubicBezTo>
                    <a:pt x="84348" y="172301"/>
                    <a:pt x="85072" y="172301"/>
                    <a:pt x="85710" y="172016"/>
                  </a:cubicBezTo>
                  <a:cubicBezTo>
                    <a:pt x="86291" y="171777"/>
                    <a:pt x="86672" y="171216"/>
                    <a:pt x="86662" y="170587"/>
                  </a:cubicBezTo>
                  <a:cubicBezTo>
                    <a:pt x="86662" y="170587"/>
                    <a:pt x="86186" y="169730"/>
                    <a:pt x="85805" y="169348"/>
                  </a:cubicBezTo>
                  <a:cubicBezTo>
                    <a:pt x="84814" y="168177"/>
                    <a:pt x="84157" y="166767"/>
                    <a:pt x="83900" y="165253"/>
                  </a:cubicBezTo>
                  <a:cubicBezTo>
                    <a:pt x="83738" y="164644"/>
                    <a:pt x="83967" y="164005"/>
                    <a:pt x="84471" y="163634"/>
                  </a:cubicBezTo>
                  <a:cubicBezTo>
                    <a:pt x="84871" y="163481"/>
                    <a:pt x="85310" y="163481"/>
                    <a:pt x="85710" y="163634"/>
                  </a:cubicBezTo>
                  <a:cubicBezTo>
                    <a:pt x="86538" y="164138"/>
                    <a:pt x="87129" y="164967"/>
                    <a:pt x="87329" y="165920"/>
                  </a:cubicBezTo>
                  <a:cubicBezTo>
                    <a:pt x="87586" y="166815"/>
                    <a:pt x="88005" y="167653"/>
                    <a:pt x="88567" y="168396"/>
                  </a:cubicBezTo>
                  <a:cubicBezTo>
                    <a:pt x="89415" y="169035"/>
                    <a:pt x="90577" y="169035"/>
                    <a:pt x="91425" y="168396"/>
                  </a:cubicBezTo>
                  <a:cubicBezTo>
                    <a:pt x="91872" y="167844"/>
                    <a:pt x="91872" y="167043"/>
                    <a:pt x="91425" y="166491"/>
                  </a:cubicBezTo>
                  <a:cubicBezTo>
                    <a:pt x="91139" y="165815"/>
                    <a:pt x="90710" y="165196"/>
                    <a:pt x="90186" y="164681"/>
                  </a:cubicBezTo>
                  <a:cubicBezTo>
                    <a:pt x="88644" y="162891"/>
                    <a:pt x="87443" y="160814"/>
                    <a:pt x="86662" y="158585"/>
                  </a:cubicBezTo>
                  <a:cubicBezTo>
                    <a:pt x="86662" y="157824"/>
                    <a:pt x="86662" y="156871"/>
                    <a:pt x="87138" y="156585"/>
                  </a:cubicBezTo>
                  <a:cubicBezTo>
                    <a:pt x="87596" y="156271"/>
                    <a:pt x="88205" y="156271"/>
                    <a:pt x="88662" y="156585"/>
                  </a:cubicBezTo>
                  <a:cubicBezTo>
                    <a:pt x="89005" y="156975"/>
                    <a:pt x="89262" y="157424"/>
                    <a:pt x="89424" y="157918"/>
                  </a:cubicBezTo>
                  <a:cubicBezTo>
                    <a:pt x="89720" y="158671"/>
                    <a:pt x="90063" y="159404"/>
                    <a:pt x="90472" y="160109"/>
                  </a:cubicBezTo>
                  <a:cubicBezTo>
                    <a:pt x="90882" y="161072"/>
                    <a:pt x="91625" y="161852"/>
                    <a:pt x="92568" y="162300"/>
                  </a:cubicBezTo>
                  <a:cubicBezTo>
                    <a:pt x="93549" y="162729"/>
                    <a:pt x="94701" y="162405"/>
                    <a:pt x="95330" y="161538"/>
                  </a:cubicBezTo>
                  <a:cubicBezTo>
                    <a:pt x="95330" y="160681"/>
                    <a:pt x="94854" y="159919"/>
                    <a:pt x="94282" y="159252"/>
                  </a:cubicBezTo>
                  <a:cubicBezTo>
                    <a:pt x="93863" y="158624"/>
                    <a:pt x="93511" y="157957"/>
                    <a:pt x="93235" y="157252"/>
                  </a:cubicBezTo>
                  <a:cubicBezTo>
                    <a:pt x="93092" y="156918"/>
                    <a:pt x="93092" y="156538"/>
                    <a:pt x="93235" y="156204"/>
                  </a:cubicBezTo>
                  <a:lnTo>
                    <a:pt x="93711" y="155728"/>
                  </a:lnTo>
                  <a:cubicBezTo>
                    <a:pt x="94777" y="155147"/>
                    <a:pt x="96111" y="155432"/>
                    <a:pt x="96854" y="156395"/>
                  </a:cubicBezTo>
                  <a:cubicBezTo>
                    <a:pt x="97492" y="157281"/>
                    <a:pt x="97826" y="158347"/>
                    <a:pt x="97806" y="159443"/>
                  </a:cubicBezTo>
                  <a:cubicBezTo>
                    <a:pt x="97787" y="160500"/>
                    <a:pt x="98016" y="161538"/>
                    <a:pt x="98473" y="162491"/>
                  </a:cubicBezTo>
                  <a:cubicBezTo>
                    <a:pt x="98616" y="162776"/>
                    <a:pt x="98854" y="163015"/>
                    <a:pt x="99140" y="163158"/>
                  </a:cubicBezTo>
                  <a:cubicBezTo>
                    <a:pt x="99711" y="163434"/>
                    <a:pt x="100378" y="163434"/>
                    <a:pt x="100950" y="163158"/>
                  </a:cubicBezTo>
                  <a:cubicBezTo>
                    <a:pt x="101359" y="162995"/>
                    <a:pt x="101712" y="162729"/>
                    <a:pt x="101997" y="162395"/>
                  </a:cubicBezTo>
                  <a:cubicBezTo>
                    <a:pt x="102836" y="161300"/>
                    <a:pt x="102836" y="159776"/>
                    <a:pt x="101997" y="158681"/>
                  </a:cubicBezTo>
                  <a:cubicBezTo>
                    <a:pt x="101092" y="157633"/>
                    <a:pt x="100264" y="156518"/>
                    <a:pt x="99521" y="155347"/>
                  </a:cubicBezTo>
                  <a:cubicBezTo>
                    <a:pt x="99092" y="154747"/>
                    <a:pt x="99092" y="153946"/>
                    <a:pt x="99521" y="153347"/>
                  </a:cubicBezTo>
                  <a:cubicBezTo>
                    <a:pt x="100178" y="152890"/>
                    <a:pt x="101054" y="152890"/>
                    <a:pt x="101712" y="153347"/>
                  </a:cubicBezTo>
                  <a:cubicBezTo>
                    <a:pt x="102293" y="153794"/>
                    <a:pt x="102693" y="154442"/>
                    <a:pt x="102855" y="155156"/>
                  </a:cubicBezTo>
                  <a:cubicBezTo>
                    <a:pt x="102912" y="155632"/>
                    <a:pt x="103074" y="156090"/>
                    <a:pt x="103331" y="156490"/>
                  </a:cubicBezTo>
                  <a:cubicBezTo>
                    <a:pt x="103598" y="156928"/>
                    <a:pt x="104055" y="157204"/>
                    <a:pt x="104569" y="157252"/>
                  </a:cubicBezTo>
                  <a:cubicBezTo>
                    <a:pt x="105617" y="157252"/>
                    <a:pt x="106379" y="156395"/>
                    <a:pt x="106474" y="155537"/>
                  </a:cubicBezTo>
                  <a:cubicBezTo>
                    <a:pt x="106350" y="154623"/>
                    <a:pt x="106131" y="153728"/>
                    <a:pt x="105807" y="152870"/>
                  </a:cubicBezTo>
                  <a:cubicBezTo>
                    <a:pt x="106074" y="152432"/>
                    <a:pt x="106531" y="152156"/>
                    <a:pt x="107046" y="152108"/>
                  </a:cubicBezTo>
                  <a:cubicBezTo>
                    <a:pt x="107627" y="152023"/>
                    <a:pt x="108217" y="152194"/>
                    <a:pt x="108665" y="152584"/>
                  </a:cubicBezTo>
                  <a:cubicBezTo>
                    <a:pt x="108998" y="152927"/>
                    <a:pt x="109227" y="153356"/>
                    <a:pt x="109332" y="153823"/>
                  </a:cubicBezTo>
                  <a:cubicBezTo>
                    <a:pt x="109636" y="154976"/>
                    <a:pt x="110189" y="156042"/>
                    <a:pt x="110951" y="156966"/>
                  </a:cubicBezTo>
                  <a:cubicBezTo>
                    <a:pt x="111722" y="157995"/>
                    <a:pt x="112904" y="158624"/>
                    <a:pt x="114189" y="158681"/>
                  </a:cubicBezTo>
                  <a:cubicBezTo>
                    <a:pt x="114952" y="158681"/>
                    <a:pt x="115809" y="158681"/>
                    <a:pt x="116094" y="157918"/>
                  </a:cubicBezTo>
                  <a:cubicBezTo>
                    <a:pt x="116180" y="157642"/>
                    <a:pt x="116180" y="157338"/>
                    <a:pt x="116094" y="157061"/>
                  </a:cubicBezTo>
                  <a:cubicBezTo>
                    <a:pt x="115875" y="155480"/>
                    <a:pt x="115094" y="154033"/>
                    <a:pt x="113904" y="152966"/>
                  </a:cubicBezTo>
                  <a:cubicBezTo>
                    <a:pt x="113342" y="152384"/>
                    <a:pt x="112894" y="151708"/>
                    <a:pt x="112570" y="150965"/>
                  </a:cubicBezTo>
                  <a:cubicBezTo>
                    <a:pt x="112427" y="150470"/>
                    <a:pt x="112675" y="149946"/>
                    <a:pt x="113142" y="149727"/>
                  </a:cubicBezTo>
                  <a:cubicBezTo>
                    <a:pt x="113627" y="149499"/>
                    <a:pt x="114180" y="149499"/>
                    <a:pt x="114666" y="149727"/>
                  </a:cubicBezTo>
                  <a:cubicBezTo>
                    <a:pt x="115085" y="150032"/>
                    <a:pt x="115580" y="150222"/>
                    <a:pt x="116094" y="150298"/>
                  </a:cubicBezTo>
                  <a:cubicBezTo>
                    <a:pt x="116676" y="150222"/>
                    <a:pt x="117171" y="149870"/>
                    <a:pt x="117428" y="149346"/>
                  </a:cubicBezTo>
                  <a:cubicBezTo>
                    <a:pt x="117523" y="148842"/>
                    <a:pt x="117523" y="148327"/>
                    <a:pt x="117428" y="147822"/>
                  </a:cubicBezTo>
                  <a:lnTo>
                    <a:pt x="117428" y="146774"/>
                  </a:lnTo>
                  <a:cubicBezTo>
                    <a:pt x="117628" y="146031"/>
                    <a:pt x="118276" y="145498"/>
                    <a:pt x="119047" y="145441"/>
                  </a:cubicBezTo>
                  <a:cubicBezTo>
                    <a:pt x="119647" y="145451"/>
                    <a:pt x="120181" y="145831"/>
                    <a:pt x="120381" y="146393"/>
                  </a:cubicBezTo>
                  <a:cubicBezTo>
                    <a:pt x="120476" y="146898"/>
                    <a:pt x="120476" y="147413"/>
                    <a:pt x="120381" y="147917"/>
                  </a:cubicBezTo>
                  <a:cubicBezTo>
                    <a:pt x="120286" y="148422"/>
                    <a:pt x="120286" y="148936"/>
                    <a:pt x="120381" y="149442"/>
                  </a:cubicBezTo>
                  <a:cubicBezTo>
                    <a:pt x="120324" y="149594"/>
                    <a:pt x="120324" y="149765"/>
                    <a:pt x="120381" y="149918"/>
                  </a:cubicBezTo>
                  <a:cubicBezTo>
                    <a:pt x="120381" y="149918"/>
                    <a:pt x="120381" y="150965"/>
                    <a:pt x="121047" y="151061"/>
                  </a:cubicBezTo>
                  <a:cubicBezTo>
                    <a:pt x="121714" y="151156"/>
                    <a:pt x="123048" y="150489"/>
                    <a:pt x="123810" y="149442"/>
                  </a:cubicBezTo>
                  <a:cubicBezTo>
                    <a:pt x="124515" y="148441"/>
                    <a:pt x="124724" y="147184"/>
                    <a:pt x="124381" y="146012"/>
                  </a:cubicBezTo>
                  <a:cubicBezTo>
                    <a:pt x="124381" y="145346"/>
                    <a:pt x="124381" y="144869"/>
                    <a:pt x="124381" y="144298"/>
                  </a:cubicBezTo>
                  <a:cubicBezTo>
                    <a:pt x="124381" y="143726"/>
                    <a:pt x="125810" y="143155"/>
                    <a:pt x="125810" y="142202"/>
                  </a:cubicBezTo>
                  <a:lnTo>
                    <a:pt x="124667" y="104102"/>
                  </a:lnTo>
                  <a:lnTo>
                    <a:pt x="124667" y="104102"/>
                  </a:lnTo>
                  <a:lnTo>
                    <a:pt x="124667" y="96101"/>
                  </a:lnTo>
                  <a:lnTo>
                    <a:pt x="124667" y="92672"/>
                  </a:lnTo>
                  <a:cubicBezTo>
                    <a:pt x="123334" y="84100"/>
                    <a:pt x="120571" y="75718"/>
                    <a:pt x="119904" y="67050"/>
                  </a:cubicBezTo>
                  <a:cubicBezTo>
                    <a:pt x="119504" y="58183"/>
                    <a:pt x="120695" y="49305"/>
                    <a:pt x="123429" y="40856"/>
                  </a:cubicBezTo>
                  <a:lnTo>
                    <a:pt x="122857" y="20378"/>
                  </a:lnTo>
                  <a:cubicBezTo>
                    <a:pt x="122857" y="18187"/>
                    <a:pt x="121524" y="18854"/>
                    <a:pt x="121047" y="17997"/>
                  </a:cubicBezTo>
                  <a:cubicBezTo>
                    <a:pt x="120571" y="17139"/>
                    <a:pt x="121047" y="16187"/>
                    <a:pt x="121714" y="15234"/>
                  </a:cubicBezTo>
                  <a:cubicBezTo>
                    <a:pt x="122228" y="14501"/>
                    <a:pt x="122048" y="13491"/>
                    <a:pt x="121314" y="12977"/>
                  </a:cubicBezTo>
                  <a:cubicBezTo>
                    <a:pt x="121171" y="12881"/>
                    <a:pt x="121019" y="12805"/>
                    <a:pt x="120857" y="12757"/>
                  </a:cubicBezTo>
                  <a:cubicBezTo>
                    <a:pt x="119904" y="12653"/>
                    <a:pt x="119009" y="13196"/>
                    <a:pt x="118666" y="14091"/>
                  </a:cubicBezTo>
                  <a:cubicBezTo>
                    <a:pt x="118523" y="14863"/>
                    <a:pt x="118333" y="15625"/>
                    <a:pt x="118095" y="16377"/>
                  </a:cubicBezTo>
                  <a:cubicBezTo>
                    <a:pt x="117704" y="17254"/>
                    <a:pt x="116723" y="17701"/>
                    <a:pt x="115809" y="17425"/>
                  </a:cubicBezTo>
                  <a:cubicBezTo>
                    <a:pt x="114570" y="17425"/>
                    <a:pt x="114952" y="15710"/>
                    <a:pt x="115809" y="14758"/>
                  </a:cubicBezTo>
                  <a:lnTo>
                    <a:pt x="117714" y="11614"/>
                  </a:lnTo>
                  <a:cubicBezTo>
                    <a:pt x="118057" y="11101"/>
                    <a:pt x="118285" y="10510"/>
                    <a:pt x="118380" y="9900"/>
                  </a:cubicBezTo>
                  <a:cubicBezTo>
                    <a:pt x="118304" y="9176"/>
                    <a:pt x="117761" y="8595"/>
                    <a:pt x="117047" y="8472"/>
                  </a:cubicBezTo>
                  <a:cubicBezTo>
                    <a:pt x="116171" y="8472"/>
                    <a:pt x="115352" y="8900"/>
                    <a:pt x="114856" y="9615"/>
                  </a:cubicBezTo>
                  <a:cubicBezTo>
                    <a:pt x="114151" y="10415"/>
                    <a:pt x="113627" y="11358"/>
                    <a:pt x="113332" y="12377"/>
                  </a:cubicBezTo>
                  <a:cubicBezTo>
                    <a:pt x="113332" y="13615"/>
                    <a:pt x="112570" y="15139"/>
                    <a:pt x="110951" y="15234"/>
                  </a:cubicBezTo>
                  <a:cubicBezTo>
                    <a:pt x="110008" y="15339"/>
                    <a:pt x="109160" y="14663"/>
                    <a:pt x="109055" y="13720"/>
                  </a:cubicBezTo>
                  <a:cubicBezTo>
                    <a:pt x="109055" y="13691"/>
                    <a:pt x="109046" y="13653"/>
                    <a:pt x="109046" y="13615"/>
                  </a:cubicBezTo>
                  <a:cubicBezTo>
                    <a:pt x="109265" y="13358"/>
                    <a:pt x="109522" y="13129"/>
                    <a:pt x="109808" y="12948"/>
                  </a:cubicBezTo>
                  <a:cubicBezTo>
                    <a:pt x="110856" y="11996"/>
                    <a:pt x="112189" y="10948"/>
                    <a:pt x="111618" y="9805"/>
                  </a:cubicBezTo>
                  <a:cubicBezTo>
                    <a:pt x="110865" y="8862"/>
                    <a:pt x="109598" y="8519"/>
                    <a:pt x="108474" y="8948"/>
                  </a:cubicBezTo>
                  <a:cubicBezTo>
                    <a:pt x="107446" y="9309"/>
                    <a:pt x="106569" y="10015"/>
                    <a:pt x="105998" y="10948"/>
                  </a:cubicBezTo>
                  <a:cubicBezTo>
                    <a:pt x="105427" y="11901"/>
                    <a:pt x="105141" y="12757"/>
                    <a:pt x="104569" y="13615"/>
                  </a:cubicBezTo>
                  <a:cubicBezTo>
                    <a:pt x="104255" y="14167"/>
                    <a:pt x="103683" y="14529"/>
                    <a:pt x="103045" y="14567"/>
                  </a:cubicBezTo>
                  <a:cubicBezTo>
                    <a:pt x="102397" y="12853"/>
                    <a:pt x="102893" y="10910"/>
                    <a:pt x="104284" y="9709"/>
                  </a:cubicBezTo>
                  <a:cubicBezTo>
                    <a:pt x="104284" y="9709"/>
                    <a:pt x="105427" y="8757"/>
                    <a:pt x="105617" y="8186"/>
                  </a:cubicBezTo>
                  <a:cubicBezTo>
                    <a:pt x="105884" y="7729"/>
                    <a:pt x="105722" y="7147"/>
                    <a:pt x="105265" y="6880"/>
                  </a:cubicBezTo>
                  <a:cubicBezTo>
                    <a:pt x="105112" y="6795"/>
                    <a:pt x="104941" y="6747"/>
                    <a:pt x="104760" y="6757"/>
                  </a:cubicBezTo>
                  <a:lnTo>
                    <a:pt x="103998" y="6757"/>
                  </a:lnTo>
                  <a:cubicBezTo>
                    <a:pt x="102464" y="7157"/>
                    <a:pt x="101197" y="8252"/>
                    <a:pt x="100569" y="9709"/>
                  </a:cubicBezTo>
                  <a:cubicBezTo>
                    <a:pt x="100569" y="10758"/>
                    <a:pt x="100569" y="12091"/>
                    <a:pt x="98854" y="12662"/>
                  </a:cubicBezTo>
                  <a:cubicBezTo>
                    <a:pt x="97902" y="10024"/>
                    <a:pt x="98930" y="7071"/>
                    <a:pt x="101331" y="5614"/>
                  </a:cubicBezTo>
                  <a:cubicBezTo>
                    <a:pt x="102121" y="5118"/>
                    <a:pt x="102855" y="4547"/>
                    <a:pt x="103521" y="3899"/>
                  </a:cubicBezTo>
                  <a:cubicBezTo>
                    <a:pt x="104131" y="3318"/>
                    <a:pt x="104141" y="2347"/>
                    <a:pt x="103560" y="1746"/>
                  </a:cubicBezTo>
                  <a:cubicBezTo>
                    <a:pt x="103550" y="1728"/>
                    <a:pt x="103531" y="1718"/>
                    <a:pt x="103521" y="1709"/>
                  </a:cubicBezTo>
                  <a:cubicBezTo>
                    <a:pt x="102760" y="1404"/>
                    <a:pt x="101902" y="1404"/>
                    <a:pt x="101140" y="1709"/>
                  </a:cubicBezTo>
                  <a:cubicBezTo>
                    <a:pt x="98959" y="1842"/>
                    <a:pt x="96959" y="2966"/>
                    <a:pt x="95711" y="4757"/>
                  </a:cubicBezTo>
                  <a:cubicBezTo>
                    <a:pt x="95025" y="6395"/>
                    <a:pt x="94577" y="8129"/>
                    <a:pt x="94378" y="9900"/>
                  </a:cubicBezTo>
                  <a:cubicBezTo>
                    <a:pt x="94282" y="10634"/>
                    <a:pt x="93758" y="11234"/>
                    <a:pt x="93044" y="11424"/>
                  </a:cubicBezTo>
                  <a:cubicBezTo>
                    <a:pt x="92072" y="11662"/>
                    <a:pt x="91091" y="11071"/>
                    <a:pt x="90853" y="10100"/>
                  </a:cubicBezTo>
                  <a:cubicBezTo>
                    <a:pt x="90853" y="10091"/>
                    <a:pt x="90853" y="10091"/>
                    <a:pt x="90853" y="10091"/>
                  </a:cubicBezTo>
                  <a:cubicBezTo>
                    <a:pt x="90891" y="9224"/>
                    <a:pt x="91120" y="8386"/>
                    <a:pt x="91520" y="7614"/>
                  </a:cubicBezTo>
                  <a:cubicBezTo>
                    <a:pt x="91520" y="6757"/>
                    <a:pt x="91520" y="5804"/>
                    <a:pt x="91044" y="5233"/>
                  </a:cubicBezTo>
                  <a:cubicBezTo>
                    <a:pt x="89882" y="4671"/>
                    <a:pt x="88491" y="4861"/>
                    <a:pt x="87519" y="5709"/>
                  </a:cubicBezTo>
                  <a:cubicBezTo>
                    <a:pt x="86767" y="6500"/>
                    <a:pt x="86272" y="7490"/>
                    <a:pt x="86091" y="8566"/>
                  </a:cubicBezTo>
                  <a:lnTo>
                    <a:pt x="86091" y="10186"/>
                  </a:lnTo>
                  <a:cubicBezTo>
                    <a:pt x="84776" y="8433"/>
                    <a:pt x="84453" y="6137"/>
                    <a:pt x="85234" y="4090"/>
                  </a:cubicBezTo>
                  <a:cubicBezTo>
                    <a:pt x="85481" y="3547"/>
                    <a:pt x="85643" y="2966"/>
                    <a:pt x="85710" y="2376"/>
                  </a:cubicBezTo>
                  <a:cubicBezTo>
                    <a:pt x="85776" y="1756"/>
                    <a:pt x="85367" y="1185"/>
                    <a:pt x="84757" y="1042"/>
                  </a:cubicBezTo>
                  <a:lnTo>
                    <a:pt x="83710" y="1042"/>
                  </a:lnTo>
                  <a:cubicBezTo>
                    <a:pt x="82071" y="1299"/>
                    <a:pt x="80814" y="2632"/>
                    <a:pt x="80661" y="4281"/>
                  </a:cubicBezTo>
                  <a:cubicBezTo>
                    <a:pt x="80518" y="5671"/>
                    <a:pt x="80518" y="7080"/>
                    <a:pt x="80661" y="8472"/>
                  </a:cubicBezTo>
                  <a:cubicBezTo>
                    <a:pt x="80766" y="9043"/>
                    <a:pt x="80395" y="9586"/>
                    <a:pt x="79823" y="9691"/>
                  </a:cubicBezTo>
                  <a:cubicBezTo>
                    <a:pt x="79757" y="9709"/>
                    <a:pt x="79680" y="9709"/>
                    <a:pt x="79614" y="9709"/>
                  </a:cubicBezTo>
                  <a:cubicBezTo>
                    <a:pt x="79395" y="9786"/>
                    <a:pt x="79166" y="9786"/>
                    <a:pt x="78947" y="9709"/>
                  </a:cubicBezTo>
                  <a:cubicBezTo>
                    <a:pt x="77518" y="7900"/>
                    <a:pt x="78947" y="5424"/>
                    <a:pt x="77613" y="3614"/>
                  </a:cubicBezTo>
                  <a:cubicBezTo>
                    <a:pt x="76728" y="2356"/>
                    <a:pt x="75451" y="1423"/>
                    <a:pt x="73994" y="947"/>
                  </a:cubicBezTo>
                  <a:cubicBezTo>
                    <a:pt x="73042" y="947"/>
                    <a:pt x="71422" y="280"/>
                    <a:pt x="71041" y="947"/>
                  </a:cubicBezTo>
                  <a:cubicBezTo>
                    <a:pt x="70870" y="1270"/>
                    <a:pt x="70870" y="1661"/>
                    <a:pt x="71041" y="1994"/>
                  </a:cubicBezTo>
                  <a:cubicBezTo>
                    <a:pt x="71898" y="3328"/>
                    <a:pt x="73232" y="4566"/>
                    <a:pt x="74280" y="5900"/>
                  </a:cubicBezTo>
                  <a:cubicBezTo>
                    <a:pt x="75356" y="7157"/>
                    <a:pt x="75718" y="8881"/>
                    <a:pt x="75232" y="10472"/>
                  </a:cubicBezTo>
                  <a:cubicBezTo>
                    <a:pt x="74375" y="10872"/>
                    <a:pt x="73356" y="10491"/>
                    <a:pt x="72956" y="9633"/>
                  </a:cubicBezTo>
                  <a:cubicBezTo>
                    <a:pt x="72956" y="9633"/>
                    <a:pt x="72946" y="9624"/>
                    <a:pt x="72946" y="9615"/>
                  </a:cubicBezTo>
                  <a:cubicBezTo>
                    <a:pt x="72946" y="8948"/>
                    <a:pt x="72946" y="8090"/>
                    <a:pt x="72089" y="7519"/>
                  </a:cubicBezTo>
                  <a:lnTo>
                    <a:pt x="71518" y="7519"/>
                  </a:lnTo>
                  <a:cubicBezTo>
                    <a:pt x="70660" y="7519"/>
                    <a:pt x="70089" y="8281"/>
                    <a:pt x="70089" y="8948"/>
                  </a:cubicBezTo>
                  <a:cubicBezTo>
                    <a:pt x="70089" y="9615"/>
                    <a:pt x="70089" y="10662"/>
                    <a:pt x="69041" y="10853"/>
                  </a:cubicBezTo>
                  <a:cubicBezTo>
                    <a:pt x="67612" y="9424"/>
                    <a:pt x="67898" y="7423"/>
                    <a:pt x="67612" y="5709"/>
                  </a:cubicBezTo>
                  <a:cubicBezTo>
                    <a:pt x="66879" y="2813"/>
                    <a:pt x="64669" y="537"/>
                    <a:pt x="61802" y="-292"/>
                  </a:cubicBezTo>
                  <a:cubicBezTo>
                    <a:pt x="61307" y="-435"/>
                    <a:pt x="60773" y="-435"/>
                    <a:pt x="60278" y="-292"/>
                  </a:cubicBezTo>
                  <a:cubicBezTo>
                    <a:pt x="59230" y="-196"/>
                    <a:pt x="58421" y="661"/>
                    <a:pt x="58373" y="1709"/>
                  </a:cubicBezTo>
                  <a:cubicBezTo>
                    <a:pt x="58573" y="2632"/>
                    <a:pt x="58963" y="3509"/>
                    <a:pt x="59516" y="4281"/>
                  </a:cubicBezTo>
                  <a:cubicBezTo>
                    <a:pt x="60154" y="5366"/>
                    <a:pt x="60583" y="6557"/>
                    <a:pt x="60754" y="7805"/>
                  </a:cubicBezTo>
                  <a:cubicBezTo>
                    <a:pt x="61021" y="9157"/>
                    <a:pt x="60249" y="10500"/>
                    <a:pt x="58944" y="10948"/>
                  </a:cubicBezTo>
                  <a:cubicBezTo>
                    <a:pt x="57602" y="11138"/>
                    <a:pt x="56316" y="10386"/>
                    <a:pt x="55801" y="9138"/>
                  </a:cubicBezTo>
                  <a:cubicBezTo>
                    <a:pt x="55325" y="8090"/>
                    <a:pt x="55325" y="6947"/>
                    <a:pt x="54468" y="5995"/>
                  </a:cubicBezTo>
                  <a:cubicBezTo>
                    <a:pt x="53611" y="5042"/>
                    <a:pt x="51515" y="4852"/>
                    <a:pt x="50753" y="5995"/>
                  </a:cubicBezTo>
                  <a:cubicBezTo>
                    <a:pt x="50562" y="6424"/>
                    <a:pt x="50562" y="6910"/>
                    <a:pt x="50753" y="7328"/>
                  </a:cubicBezTo>
                  <a:cubicBezTo>
                    <a:pt x="51191" y="8214"/>
                    <a:pt x="51734" y="9052"/>
                    <a:pt x="52372" y="9805"/>
                  </a:cubicBezTo>
                  <a:cubicBezTo>
                    <a:pt x="52934" y="10643"/>
                    <a:pt x="52934" y="11729"/>
                    <a:pt x="52372" y="12567"/>
                  </a:cubicBezTo>
                  <a:cubicBezTo>
                    <a:pt x="51782" y="13234"/>
                    <a:pt x="50848" y="13500"/>
                    <a:pt x="49991" y="13234"/>
                  </a:cubicBezTo>
                  <a:cubicBezTo>
                    <a:pt x="49038" y="13234"/>
                    <a:pt x="48657" y="12091"/>
                    <a:pt x="48467" y="11329"/>
                  </a:cubicBezTo>
                  <a:lnTo>
                    <a:pt x="46848" y="5709"/>
                  </a:lnTo>
                  <a:cubicBezTo>
                    <a:pt x="46619" y="4738"/>
                    <a:pt x="46229" y="3804"/>
                    <a:pt x="45705" y="2947"/>
                  </a:cubicBezTo>
                  <a:cubicBezTo>
                    <a:pt x="45105" y="2042"/>
                    <a:pt x="44181" y="1404"/>
                    <a:pt x="43133" y="1137"/>
                  </a:cubicBezTo>
                  <a:cubicBezTo>
                    <a:pt x="42418" y="899"/>
                    <a:pt x="41657" y="899"/>
                    <a:pt x="40942" y="1137"/>
                  </a:cubicBezTo>
                  <a:cubicBezTo>
                    <a:pt x="40180" y="1137"/>
                    <a:pt x="39704" y="1994"/>
                    <a:pt x="39799" y="2566"/>
                  </a:cubicBezTo>
                  <a:cubicBezTo>
                    <a:pt x="39971" y="3099"/>
                    <a:pt x="40304" y="3566"/>
                    <a:pt x="40752" y="3899"/>
                  </a:cubicBezTo>
                  <a:cubicBezTo>
                    <a:pt x="41923" y="4909"/>
                    <a:pt x="42733" y="6281"/>
                    <a:pt x="43038" y="7805"/>
                  </a:cubicBezTo>
                  <a:cubicBezTo>
                    <a:pt x="43304" y="8433"/>
                    <a:pt x="43000" y="9157"/>
                    <a:pt x="42371" y="9424"/>
                  </a:cubicBezTo>
                  <a:cubicBezTo>
                    <a:pt x="41914" y="9605"/>
                    <a:pt x="41399" y="9605"/>
                    <a:pt x="40942" y="9424"/>
                  </a:cubicBezTo>
                  <a:cubicBezTo>
                    <a:pt x="40075" y="8938"/>
                    <a:pt x="39399" y="8166"/>
                    <a:pt x="39037" y="7233"/>
                  </a:cubicBezTo>
                  <a:cubicBezTo>
                    <a:pt x="38790" y="6290"/>
                    <a:pt x="38294" y="5442"/>
                    <a:pt x="37609" y="4757"/>
                  </a:cubicBezTo>
                  <a:cubicBezTo>
                    <a:pt x="36618" y="4138"/>
                    <a:pt x="35360" y="4138"/>
                    <a:pt x="34370" y="4757"/>
                  </a:cubicBezTo>
                  <a:cubicBezTo>
                    <a:pt x="33722" y="5195"/>
                    <a:pt x="33475" y="6043"/>
                    <a:pt x="33798" y="6757"/>
                  </a:cubicBezTo>
                  <a:cubicBezTo>
                    <a:pt x="34199" y="7443"/>
                    <a:pt x="34713" y="8062"/>
                    <a:pt x="35322" y="8566"/>
                  </a:cubicBezTo>
                  <a:cubicBezTo>
                    <a:pt x="37132" y="10205"/>
                    <a:pt x="38561" y="12224"/>
                    <a:pt x="39513" y="14472"/>
                  </a:cubicBezTo>
                  <a:cubicBezTo>
                    <a:pt x="39513" y="15139"/>
                    <a:pt x="39513" y="16092"/>
                    <a:pt x="38942" y="16472"/>
                  </a:cubicBezTo>
                  <a:cubicBezTo>
                    <a:pt x="38418" y="16796"/>
                    <a:pt x="37751" y="16796"/>
                    <a:pt x="37228" y="16472"/>
                  </a:cubicBezTo>
                  <a:cubicBezTo>
                    <a:pt x="36837" y="16149"/>
                    <a:pt x="36542" y="15720"/>
                    <a:pt x="36370" y="15234"/>
                  </a:cubicBezTo>
                  <a:lnTo>
                    <a:pt x="35132" y="13043"/>
                  </a:lnTo>
                  <a:cubicBezTo>
                    <a:pt x="34551" y="12167"/>
                    <a:pt x="33722" y="11471"/>
                    <a:pt x="32751" y="11043"/>
                  </a:cubicBezTo>
                  <a:cubicBezTo>
                    <a:pt x="31608" y="11043"/>
                    <a:pt x="29893" y="11043"/>
                    <a:pt x="29607" y="11996"/>
                  </a:cubicBezTo>
                  <a:cubicBezTo>
                    <a:pt x="29322" y="12948"/>
                    <a:pt x="30179" y="13520"/>
                    <a:pt x="30846" y="14186"/>
                  </a:cubicBezTo>
                  <a:cubicBezTo>
                    <a:pt x="31341" y="14758"/>
                    <a:pt x="31760" y="15406"/>
                    <a:pt x="32084" y="16092"/>
                  </a:cubicBezTo>
                  <a:cubicBezTo>
                    <a:pt x="32227" y="16463"/>
                    <a:pt x="32227" y="16863"/>
                    <a:pt x="32084" y="17234"/>
                  </a:cubicBezTo>
                  <a:lnTo>
                    <a:pt x="32084" y="17234"/>
                  </a:lnTo>
                  <a:cubicBezTo>
                    <a:pt x="30979" y="17949"/>
                    <a:pt x="29569" y="17949"/>
                    <a:pt x="28464" y="17234"/>
                  </a:cubicBezTo>
                  <a:cubicBezTo>
                    <a:pt x="27731" y="16387"/>
                    <a:pt x="27321" y="15310"/>
                    <a:pt x="27321" y="14186"/>
                  </a:cubicBezTo>
                  <a:cubicBezTo>
                    <a:pt x="27321" y="13110"/>
                    <a:pt x="27026" y="12053"/>
                    <a:pt x="26464" y="11138"/>
                  </a:cubicBezTo>
                  <a:cubicBezTo>
                    <a:pt x="26255" y="10900"/>
                    <a:pt x="25997" y="10700"/>
                    <a:pt x="25702" y="10567"/>
                  </a:cubicBezTo>
                  <a:cubicBezTo>
                    <a:pt x="25036" y="10291"/>
                    <a:pt x="24283" y="10291"/>
                    <a:pt x="23607" y="10567"/>
                  </a:cubicBezTo>
                  <a:cubicBezTo>
                    <a:pt x="23178" y="10738"/>
                    <a:pt x="22788" y="11005"/>
                    <a:pt x="22464" y="11329"/>
                  </a:cubicBezTo>
                  <a:cubicBezTo>
                    <a:pt x="21511" y="12386"/>
                    <a:pt x="21511" y="13986"/>
                    <a:pt x="22464" y="15043"/>
                  </a:cubicBezTo>
                  <a:cubicBezTo>
                    <a:pt x="23521" y="16053"/>
                    <a:pt x="24512" y="17139"/>
                    <a:pt x="25417" y="18282"/>
                  </a:cubicBezTo>
                  <a:cubicBezTo>
                    <a:pt x="25912" y="18854"/>
                    <a:pt x="25912" y="19711"/>
                    <a:pt x="25417" y="20283"/>
                  </a:cubicBezTo>
                  <a:cubicBezTo>
                    <a:pt x="24664" y="20768"/>
                    <a:pt x="23693" y="20768"/>
                    <a:pt x="22940" y="20283"/>
                  </a:cubicBezTo>
                  <a:cubicBezTo>
                    <a:pt x="22321" y="19873"/>
                    <a:pt x="21854" y="19273"/>
                    <a:pt x="21606" y="18568"/>
                  </a:cubicBezTo>
                  <a:cubicBezTo>
                    <a:pt x="21492" y="18120"/>
                    <a:pt x="21302" y="17701"/>
                    <a:pt x="21035" y="17330"/>
                  </a:cubicBezTo>
                  <a:cubicBezTo>
                    <a:pt x="20406" y="16492"/>
                    <a:pt x="19206" y="16320"/>
                    <a:pt x="18368" y="16948"/>
                  </a:cubicBezTo>
                  <a:cubicBezTo>
                    <a:pt x="17892" y="17311"/>
                    <a:pt x="17606" y="17873"/>
                    <a:pt x="17606" y="18473"/>
                  </a:cubicBezTo>
                  <a:cubicBezTo>
                    <a:pt x="17758" y="19358"/>
                    <a:pt x="18016" y="20225"/>
                    <a:pt x="18368" y="21044"/>
                  </a:cubicBezTo>
                  <a:cubicBezTo>
                    <a:pt x="18139" y="21530"/>
                    <a:pt x="17663" y="21854"/>
                    <a:pt x="17130" y="21902"/>
                  </a:cubicBezTo>
                  <a:cubicBezTo>
                    <a:pt x="15958" y="22168"/>
                    <a:pt x="14768" y="21511"/>
                    <a:pt x="14368" y="20378"/>
                  </a:cubicBezTo>
                  <a:cubicBezTo>
                    <a:pt x="13948" y="19273"/>
                    <a:pt x="13301" y="18263"/>
                    <a:pt x="12462" y="17425"/>
                  </a:cubicBezTo>
                  <a:cubicBezTo>
                    <a:pt x="11424" y="16472"/>
                    <a:pt x="10062" y="15958"/>
                    <a:pt x="8652" y="15996"/>
                  </a:cubicBezTo>
                  <a:cubicBezTo>
                    <a:pt x="7795" y="15996"/>
                    <a:pt x="6843" y="15996"/>
                    <a:pt x="6557" y="17044"/>
                  </a:cubicBezTo>
                  <a:cubicBezTo>
                    <a:pt x="6471" y="17320"/>
                    <a:pt x="6471" y="17625"/>
                    <a:pt x="6557" y="17901"/>
                  </a:cubicBezTo>
                  <a:cubicBezTo>
                    <a:pt x="6995" y="19463"/>
                    <a:pt x="7976" y="20816"/>
                    <a:pt x="9319" y="21711"/>
                  </a:cubicBezTo>
                  <a:cubicBezTo>
                    <a:pt x="10005" y="22206"/>
                    <a:pt x="10567" y="22854"/>
                    <a:pt x="10938" y="23616"/>
                  </a:cubicBezTo>
                  <a:cubicBezTo>
                    <a:pt x="11062" y="24092"/>
                    <a:pt x="10872" y="24588"/>
                    <a:pt x="10462" y="24854"/>
                  </a:cubicBezTo>
                  <a:cubicBezTo>
                    <a:pt x="9919" y="25093"/>
                    <a:pt x="9300" y="25093"/>
                    <a:pt x="8748" y="24854"/>
                  </a:cubicBezTo>
                  <a:cubicBezTo>
                    <a:pt x="8186" y="24711"/>
                    <a:pt x="7595" y="24711"/>
                    <a:pt x="7033" y="24854"/>
                  </a:cubicBezTo>
                  <a:cubicBezTo>
                    <a:pt x="6405" y="24874"/>
                    <a:pt x="5871" y="25302"/>
                    <a:pt x="5700" y="25902"/>
                  </a:cubicBezTo>
                  <a:cubicBezTo>
                    <a:pt x="5566" y="26397"/>
                    <a:pt x="5566" y="26931"/>
                    <a:pt x="5700" y="27426"/>
                  </a:cubicBezTo>
                  <a:cubicBezTo>
                    <a:pt x="5747" y="27779"/>
                    <a:pt x="5747" y="28131"/>
                    <a:pt x="5700" y="28474"/>
                  </a:cubicBezTo>
                  <a:cubicBezTo>
                    <a:pt x="5557" y="29245"/>
                    <a:pt x="4947" y="29855"/>
                    <a:pt x="4176" y="29998"/>
                  </a:cubicBezTo>
                  <a:cubicBezTo>
                    <a:pt x="3528" y="30093"/>
                    <a:pt x="2890" y="29788"/>
                    <a:pt x="2556" y="29236"/>
                  </a:cubicBezTo>
                  <a:cubicBezTo>
                    <a:pt x="2509" y="29045"/>
                    <a:pt x="2509" y="28855"/>
                    <a:pt x="2556" y="28665"/>
                  </a:cubicBezTo>
                  <a:cubicBezTo>
                    <a:pt x="-1063" y="69336"/>
                    <a:pt x="-3254" y="111151"/>
                    <a:pt x="12748" y="148203"/>
                  </a:cubicBezTo>
                  <a:cubicBezTo>
                    <a:pt x="14339" y="151947"/>
                    <a:pt x="16054" y="155661"/>
                    <a:pt x="17892" y="159347"/>
                  </a:cubicBezTo>
                  <a:cubicBezTo>
                    <a:pt x="17844" y="159062"/>
                    <a:pt x="17844" y="158776"/>
                    <a:pt x="17892" y="158490"/>
                  </a:cubicBezTo>
                  <a:cubicBezTo>
                    <a:pt x="18196" y="157661"/>
                    <a:pt x="19016" y="157157"/>
                    <a:pt x="19892" y="157252"/>
                  </a:cubicBezTo>
                  <a:cubicBezTo>
                    <a:pt x="21035" y="157252"/>
                    <a:pt x="20844" y="158967"/>
                    <a:pt x="20368" y="159919"/>
                  </a:cubicBezTo>
                  <a:lnTo>
                    <a:pt x="19320" y="162491"/>
                  </a:lnTo>
                  <a:lnTo>
                    <a:pt x="20940" y="165920"/>
                  </a:lnTo>
                  <a:cubicBezTo>
                    <a:pt x="21244" y="165643"/>
                    <a:pt x="21502" y="165320"/>
                    <a:pt x="21702" y="164967"/>
                  </a:cubicBezTo>
                  <a:cubicBezTo>
                    <a:pt x="22416" y="163491"/>
                    <a:pt x="22587" y="161795"/>
                    <a:pt x="22178" y="16020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97" name="Freeform: Shape 696">
              <a:extLst>
                <a:ext uri="{FF2B5EF4-FFF2-40B4-BE49-F238E27FC236}">
                  <a16:creationId xmlns:a16="http://schemas.microsoft.com/office/drawing/2014/main" xmlns="" id="{798E2E74-1030-7C07-DB96-1E2623FB0846}"/>
                </a:ext>
              </a:extLst>
            </p:cNvPr>
            <p:cNvSpPr/>
            <p:nvPr/>
          </p:nvSpPr>
          <p:spPr>
            <a:xfrm>
              <a:off x="4856511" y="3931538"/>
              <a:ext cx="119098" cy="173545"/>
            </a:xfrm>
            <a:custGeom>
              <a:avLst/>
              <a:gdLst>
                <a:gd name="connsiteX0" fmla="*/ 20637 w 119098"/>
                <a:gd name="connsiteY0" fmla="*/ 168098 h 173545"/>
                <a:gd name="connsiteX1" fmla="*/ 21685 w 119098"/>
                <a:gd name="connsiteY1" fmla="*/ 162860 h 173545"/>
                <a:gd name="connsiteX2" fmla="*/ 22923 w 119098"/>
                <a:gd name="connsiteY2" fmla="*/ 161241 h 173545"/>
                <a:gd name="connsiteX3" fmla="*/ 24999 w 119098"/>
                <a:gd name="connsiteY3" fmla="*/ 162488 h 173545"/>
                <a:gd name="connsiteX4" fmla="*/ 25018 w 119098"/>
                <a:gd name="connsiteY4" fmla="*/ 162574 h 173545"/>
                <a:gd name="connsiteX5" fmla="*/ 25018 w 119098"/>
                <a:gd name="connsiteY5" fmla="*/ 165050 h 173545"/>
                <a:gd name="connsiteX6" fmla="*/ 25018 w 119098"/>
                <a:gd name="connsiteY6" fmla="*/ 167431 h 173545"/>
                <a:gd name="connsiteX7" fmla="*/ 28447 w 119098"/>
                <a:gd name="connsiteY7" fmla="*/ 166860 h 173545"/>
                <a:gd name="connsiteX8" fmla="*/ 29686 w 119098"/>
                <a:gd name="connsiteY8" fmla="*/ 164003 h 173545"/>
                <a:gd name="connsiteX9" fmla="*/ 29686 w 119098"/>
                <a:gd name="connsiteY9" fmla="*/ 162288 h 173545"/>
                <a:gd name="connsiteX10" fmla="*/ 30733 w 119098"/>
                <a:gd name="connsiteY10" fmla="*/ 168384 h 173545"/>
                <a:gd name="connsiteX11" fmla="*/ 30733 w 119098"/>
                <a:gd name="connsiteY11" fmla="*/ 170099 h 173545"/>
                <a:gd name="connsiteX12" fmla="*/ 31686 w 119098"/>
                <a:gd name="connsiteY12" fmla="*/ 171432 h 173545"/>
                <a:gd name="connsiteX13" fmla="*/ 32734 w 119098"/>
                <a:gd name="connsiteY13" fmla="*/ 171432 h 173545"/>
                <a:gd name="connsiteX14" fmla="*/ 35591 w 119098"/>
                <a:gd name="connsiteY14" fmla="*/ 168098 h 173545"/>
                <a:gd name="connsiteX15" fmla="*/ 35020 w 119098"/>
                <a:gd name="connsiteY15" fmla="*/ 164003 h 173545"/>
                <a:gd name="connsiteX16" fmla="*/ 35972 w 119098"/>
                <a:gd name="connsiteY16" fmla="*/ 162669 h 173545"/>
                <a:gd name="connsiteX17" fmla="*/ 36639 w 119098"/>
                <a:gd name="connsiteY17" fmla="*/ 162669 h 173545"/>
                <a:gd name="connsiteX18" fmla="*/ 38068 w 119098"/>
                <a:gd name="connsiteY18" fmla="*/ 168765 h 173545"/>
                <a:gd name="connsiteX19" fmla="*/ 41592 w 119098"/>
                <a:gd name="connsiteY19" fmla="*/ 171337 h 173545"/>
                <a:gd name="connsiteX20" fmla="*/ 44354 w 119098"/>
                <a:gd name="connsiteY20" fmla="*/ 171337 h 173545"/>
                <a:gd name="connsiteX21" fmla="*/ 44354 w 119098"/>
                <a:gd name="connsiteY21" fmla="*/ 170289 h 173545"/>
                <a:gd name="connsiteX22" fmla="*/ 41116 w 119098"/>
                <a:gd name="connsiteY22" fmla="*/ 166384 h 173545"/>
                <a:gd name="connsiteX23" fmla="*/ 40068 w 119098"/>
                <a:gd name="connsiteY23" fmla="*/ 161812 h 173545"/>
                <a:gd name="connsiteX24" fmla="*/ 42259 w 119098"/>
                <a:gd name="connsiteY24" fmla="*/ 162669 h 173545"/>
                <a:gd name="connsiteX25" fmla="*/ 43211 w 119098"/>
                <a:gd name="connsiteY25" fmla="*/ 164765 h 173545"/>
                <a:gd name="connsiteX26" fmla="*/ 43687 w 119098"/>
                <a:gd name="connsiteY26" fmla="*/ 164765 h 173545"/>
                <a:gd name="connsiteX27" fmla="*/ 45021 w 119098"/>
                <a:gd name="connsiteY27" fmla="*/ 163240 h 173545"/>
                <a:gd name="connsiteX28" fmla="*/ 45974 w 119098"/>
                <a:gd name="connsiteY28" fmla="*/ 161431 h 173545"/>
                <a:gd name="connsiteX29" fmla="*/ 47402 w 119098"/>
                <a:gd name="connsiteY29" fmla="*/ 166479 h 173545"/>
                <a:gd name="connsiteX30" fmla="*/ 53117 w 119098"/>
                <a:gd name="connsiteY30" fmla="*/ 172480 h 173545"/>
                <a:gd name="connsiteX31" fmla="*/ 54546 w 119098"/>
                <a:gd name="connsiteY31" fmla="*/ 172480 h 173545"/>
                <a:gd name="connsiteX32" fmla="*/ 56260 w 119098"/>
                <a:gd name="connsiteY32" fmla="*/ 170480 h 173545"/>
                <a:gd name="connsiteX33" fmla="*/ 55213 w 119098"/>
                <a:gd name="connsiteY33" fmla="*/ 168003 h 173545"/>
                <a:gd name="connsiteX34" fmla="*/ 53974 w 119098"/>
                <a:gd name="connsiteY34" fmla="*/ 164384 h 173545"/>
                <a:gd name="connsiteX35" fmla="*/ 55594 w 119098"/>
                <a:gd name="connsiteY35" fmla="*/ 161336 h 173545"/>
                <a:gd name="connsiteX36" fmla="*/ 58642 w 119098"/>
                <a:gd name="connsiteY36" fmla="*/ 163050 h 173545"/>
                <a:gd name="connsiteX37" fmla="*/ 59975 w 119098"/>
                <a:gd name="connsiteY37" fmla="*/ 166098 h 173545"/>
                <a:gd name="connsiteX38" fmla="*/ 63404 w 119098"/>
                <a:gd name="connsiteY38" fmla="*/ 166098 h 173545"/>
                <a:gd name="connsiteX39" fmla="*/ 63404 w 119098"/>
                <a:gd name="connsiteY39" fmla="*/ 164765 h 173545"/>
                <a:gd name="connsiteX40" fmla="*/ 61785 w 119098"/>
                <a:gd name="connsiteY40" fmla="*/ 162288 h 173545"/>
                <a:gd name="connsiteX41" fmla="*/ 61785 w 119098"/>
                <a:gd name="connsiteY41" fmla="*/ 159621 h 173545"/>
                <a:gd name="connsiteX42" fmla="*/ 63976 w 119098"/>
                <a:gd name="connsiteY42" fmla="*/ 158859 h 173545"/>
                <a:gd name="connsiteX43" fmla="*/ 65500 w 119098"/>
                <a:gd name="connsiteY43" fmla="*/ 160764 h 173545"/>
                <a:gd name="connsiteX44" fmla="*/ 67119 w 119098"/>
                <a:gd name="connsiteY44" fmla="*/ 166384 h 173545"/>
                <a:gd name="connsiteX45" fmla="*/ 68167 w 119098"/>
                <a:gd name="connsiteY45" fmla="*/ 169146 h 173545"/>
                <a:gd name="connsiteX46" fmla="*/ 70643 w 119098"/>
                <a:gd name="connsiteY46" fmla="*/ 170956 h 173545"/>
                <a:gd name="connsiteX47" fmla="*/ 72739 w 119098"/>
                <a:gd name="connsiteY47" fmla="*/ 170956 h 173545"/>
                <a:gd name="connsiteX48" fmla="*/ 73786 w 119098"/>
                <a:gd name="connsiteY48" fmla="*/ 169527 h 173545"/>
                <a:gd name="connsiteX49" fmla="*/ 72929 w 119098"/>
                <a:gd name="connsiteY49" fmla="*/ 168289 h 173545"/>
                <a:gd name="connsiteX50" fmla="*/ 70643 w 119098"/>
                <a:gd name="connsiteY50" fmla="*/ 164289 h 173545"/>
                <a:gd name="connsiteX51" fmla="*/ 71310 w 119098"/>
                <a:gd name="connsiteY51" fmla="*/ 162669 h 173545"/>
                <a:gd name="connsiteX52" fmla="*/ 72643 w 119098"/>
                <a:gd name="connsiteY52" fmla="*/ 162669 h 173545"/>
                <a:gd name="connsiteX53" fmla="*/ 74453 w 119098"/>
                <a:gd name="connsiteY53" fmla="*/ 164860 h 173545"/>
                <a:gd name="connsiteX54" fmla="*/ 75882 w 119098"/>
                <a:gd name="connsiteY54" fmla="*/ 167337 h 173545"/>
                <a:gd name="connsiteX55" fmla="*/ 78930 w 119098"/>
                <a:gd name="connsiteY55" fmla="*/ 167337 h 173545"/>
                <a:gd name="connsiteX56" fmla="*/ 78930 w 119098"/>
                <a:gd name="connsiteY56" fmla="*/ 165336 h 173545"/>
                <a:gd name="connsiteX57" fmla="*/ 77501 w 119098"/>
                <a:gd name="connsiteY57" fmla="*/ 163622 h 173545"/>
                <a:gd name="connsiteX58" fmla="*/ 73501 w 119098"/>
                <a:gd name="connsiteY58" fmla="*/ 157716 h 173545"/>
                <a:gd name="connsiteX59" fmla="*/ 73501 w 119098"/>
                <a:gd name="connsiteY59" fmla="*/ 155621 h 173545"/>
                <a:gd name="connsiteX60" fmla="*/ 75215 w 119098"/>
                <a:gd name="connsiteY60" fmla="*/ 155621 h 173545"/>
                <a:gd name="connsiteX61" fmla="*/ 76072 w 119098"/>
                <a:gd name="connsiteY61" fmla="*/ 156859 h 173545"/>
                <a:gd name="connsiteX62" fmla="*/ 77311 w 119098"/>
                <a:gd name="connsiteY62" fmla="*/ 159050 h 173545"/>
                <a:gd name="connsiteX63" fmla="*/ 79501 w 119098"/>
                <a:gd name="connsiteY63" fmla="*/ 161145 h 173545"/>
                <a:gd name="connsiteX64" fmla="*/ 82454 w 119098"/>
                <a:gd name="connsiteY64" fmla="*/ 160193 h 173545"/>
                <a:gd name="connsiteX65" fmla="*/ 81311 w 119098"/>
                <a:gd name="connsiteY65" fmla="*/ 158002 h 173545"/>
                <a:gd name="connsiteX66" fmla="*/ 80168 w 119098"/>
                <a:gd name="connsiteY66" fmla="*/ 156097 h 173545"/>
                <a:gd name="connsiteX67" fmla="*/ 80168 w 119098"/>
                <a:gd name="connsiteY67" fmla="*/ 154954 h 173545"/>
                <a:gd name="connsiteX68" fmla="*/ 80168 w 119098"/>
                <a:gd name="connsiteY68" fmla="*/ 154954 h 173545"/>
                <a:gd name="connsiteX69" fmla="*/ 83597 w 119098"/>
                <a:gd name="connsiteY69" fmla="*/ 155525 h 173545"/>
                <a:gd name="connsiteX70" fmla="*/ 84740 w 119098"/>
                <a:gd name="connsiteY70" fmla="*/ 158478 h 173545"/>
                <a:gd name="connsiteX71" fmla="*/ 85502 w 119098"/>
                <a:gd name="connsiteY71" fmla="*/ 161526 h 173545"/>
                <a:gd name="connsiteX72" fmla="*/ 86264 w 119098"/>
                <a:gd name="connsiteY72" fmla="*/ 162097 h 173545"/>
                <a:gd name="connsiteX73" fmla="*/ 88264 w 119098"/>
                <a:gd name="connsiteY73" fmla="*/ 162097 h 173545"/>
                <a:gd name="connsiteX74" fmla="*/ 89407 w 119098"/>
                <a:gd name="connsiteY74" fmla="*/ 161241 h 173545"/>
                <a:gd name="connsiteX75" fmla="*/ 89407 w 119098"/>
                <a:gd name="connsiteY75" fmla="*/ 157526 h 173545"/>
                <a:gd name="connsiteX76" fmla="*/ 86645 w 119098"/>
                <a:gd name="connsiteY76" fmla="*/ 154382 h 173545"/>
                <a:gd name="connsiteX77" fmla="*/ 86645 w 119098"/>
                <a:gd name="connsiteY77" fmla="*/ 152382 h 173545"/>
                <a:gd name="connsiteX78" fmla="*/ 88931 w 119098"/>
                <a:gd name="connsiteY78" fmla="*/ 152382 h 173545"/>
                <a:gd name="connsiteX79" fmla="*/ 90265 w 119098"/>
                <a:gd name="connsiteY79" fmla="*/ 154097 h 173545"/>
                <a:gd name="connsiteX80" fmla="*/ 90836 w 119098"/>
                <a:gd name="connsiteY80" fmla="*/ 155430 h 173545"/>
                <a:gd name="connsiteX81" fmla="*/ 92170 w 119098"/>
                <a:gd name="connsiteY81" fmla="*/ 156192 h 173545"/>
                <a:gd name="connsiteX82" fmla="*/ 94075 w 119098"/>
                <a:gd name="connsiteY82" fmla="*/ 154487 h 173545"/>
                <a:gd name="connsiteX83" fmla="*/ 94075 w 119098"/>
                <a:gd name="connsiteY83" fmla="*/ 154287 h 173545"/>
                <a:gd name="connsiteX84" fmla="*/ 93313 w 119098"/>
                <a:gd name="connsiteY84" fmla="*/ 151716 h 173545"/>
                <a:gd name="connsiteX85" fmla="*/ 94551 w 119098"/>
                <a:gd name="connsiteY85" fmla="*/ 150858 h 173545"/>
                <a:gd name="connsiteX86" fmla="*/ 96361 w 119098"/>
                <a:gd name="connsiteY86" fmla="*/ 150858 h 173545"/>
                <a:gd name="connsiteX87" fmla="*/ 97123 w 119098"/>
                <a:gd name="connsiteY87" fmla="*/ 152001 h 173545"/>
                <a:gd name="connsiteX88" fmla="*/ 98932 w 119098"/>
                <a:gd name="connsiteY88" fmla="*/ 155049 h 173545"/>
                <a:gd name="connsiteX89" fmla="*/ 102647 w 119098"/>
                <a:gd name="connsiteY89" fmla="*/ 156573 h 173545"/>
                <a:gd name="connsiteX90" fmla="*/ 104552 w 119098"/>
                <a:gd name="connsiteY90" fmla="*/ 155621 h 173545"/>
                <a:gd name="connsiteX91" fmla="*/ 104552 w 119098"/>
                <a:gd name="connsiteY91" fmla="*/ 154764 h 173545"/>
                <a:gd name="connsiteX92" fmla="*/ 101980 w 119098"/>
                <a:gd name="connsiteY92" fmla="*/ 150858 h 173545"/>
                <a:gd name="connsiteX93" fmla="*/ 100456 w 119098"/>
                <a:gd name="connsiteY93" fmla="*/ 148953 h 173545"/>
                <a:gd name="connsiteX94" fmla="*/ 100933 w 119098"/>
                <a:gd name="connsiteY94" fmla="*/ 147620 h 173545"/>
                <a:gd name="connsiteX95" fmla="*/ 102552 w 119098"/>
                <a:gd name="connsiteY95" fmla="*/ 147620 h 173545"/>
                <a:gd name="connsiteX96" fmla="*/ 104171 w 119098"/>
                <a:gd name="connsiteY96" fmla="*/ 147620 h 173545"/>
                <a:gd name="connsiteX97" fmla="*/ 105505 w 119098"/>
                <a:gd name="connsiteY97" fmla="*/ 146572 h 173545"/>
                <a:gd name="connsiteX98" fmla="*/ 105505 w 119098"/>
                <a:gd name="connsiteY98" fmla="*/ 145048 h 173545"/>
                <a:gd name="connsiteX99" fmla="*/ 105505 w 119098"/>
                <a:gd name="connsiteY99" fmla="*/ 144000 h 173545"/>
                <a:gd name="connsiteX100" fmla="*/ 108172 w 119098"/>
                <a:gd name="connsiteY100" fmla="*/ 144343 h 173545"/>
                <a:gd name="connsiteX101" fmla="*/ 108267 w 119098"/>
                <a:gd name="connsiteY101" fmla="*/ 144476 h 173545"/>
                <a:gd name="connsiteX102" fmla="*/ 109696 w 119098"/>
                <a:gd name="connsiteY102" fmla="*/ 145334 h 173545"/>
                <a:gd name="connsiteX103" fmla="*/ 109696 w 119098"/>
                <a:gd name="connsiteY103" fmla="*/ 146858 h 173545"/>
                <a:gd name="connsiteX104" fmla="*/ 109696 w 119098"/>
                <a:gd name="connsiteY104" fmla="*/ 148477 h 173545"/>
                <a:gd name="connsiteX105" fmla="*/ 109696 w 119098"/>
                <a:gd name="connsiteY105" fmla="*/ 148953 h 173545"/>
                <a:gd name="connsiteX106" fmla="*/ 110553 w 119098"/>
                <a:gd name="connsiteY106" fmla="*/ 150001 h 173545"/>
                <a:gd name="connsiteX107" fmla="*/ 113410 w 119098"/>
                <a:gd name="connsiteY107" fmla="*/ 148191 h 173545"/>
                <a:gd name="connsiteX108" fmla="*/ 113410 w 119098"/>
                <a:gd name="connsiteY108" fmla="*/ 144762 h 173545"/>
                <a:gd name="connsiteX109" fmla="*/ 113410 w 119098"/>
                <a:gd name="connsiteY109" fmla="*/ 143047 h 173545"/>
                <a:gd name="connsiteX110" fmla="*/ 114649 w 119098"/>
                <a:gd name="connsiteY110" fmla="*/ 140857 h 173545"/>
                <a:gd name="connsiteX111" fmla="*/ 114649 w 119098"/>
                <a:gd name="connsiteY111" fmla="*/ 140857 h 173545"/>
                <a:gd name="connsiteX112" fmla="*/ 116458 w 119098"/>
                <a:gd name="connsiteY112" fmla="*/ 143047 h 173545"/>
                <a:gd name="connsiteX113" fmla="*/ 115982 w 119098"/>
                <a:gd name="connsiteY113" fmla="*/ 145905 h 173545"/>
                <a:gd name="connsiteX114" fmla="*/ 117030 w 119098"/>
                <a:gd name="connsiteY114" fmla="*/ 148287 h 173545"/>
                <a:gd name="connsiteX115" fmla="*/ 119030 w 119098"/>
                <a:gd name="connsiteY115" fmla="*/ 146858 h 173545"/>
                <a:gd name="connsiteX116" fmla="*/ 119030 w 119098"/>
                <a:gd name="connsiteY116" fmla="*/ 146191 h 173545"/>
                <a:gd name="connsiteX117" fmla="*/ 113601 w 119098"/>
                <a:gd name="connsiteY117" fmla="*/ 135904 h 173545"/>
                <a:gd name="connsiteX118" fmla="*/ 112553 w 119098"/>
                <a:gd name="connsiteY118" fmla="*/ 119712 h 173545"/>
                <a:gd name="connsiteX119" fmla="*/ 110267 w 119098"/>
                <a:gd name="connsiteY119" fmla="*/ 85421 h 173545"/>
                <a:gd name="connsiteX120" fmla="*/ 106267 w 119098"/>
                <a:gd name="connsiteY120" fmla="*/ 41130 h 173545"/>
                <a:gd name="connsiteX121" fmla="*/ 109410 w 119098"/>
                <a:gd name="connsiteY121" fmla="*/ 27795 h 173545"/>
                <a:gd name="connsiteX122" fmla="*/ 110839 w 119098"/>
                <a:gd name="connsiteY122" fmla="*/ 11126 h 173545"/>
                <a:gd name="connsiteX123" fmla="*/ 110839 w 119098"/>
                <a:gd name="connsiteY123" fmla="*/ 11698 h 173545"/>
                <a:gd name="connsiteX124" fmla="*/ 110839 w 119098"/>
                <a:gd name="connsiteY124" fmla="*/ 13222 h 173545"/>
                <a:gd name="connsiteX125" fmla="*/ 110839 w 119098"/>
                <a:gd name="connsiteY125" fmla="*/ 14270 h 173545"/>
                <a:gd name="connsiteX126" fmla="*/ 109315 w 119098"/>
                <a:gd name="connsiteY126" fmla="*/ 15698 h 173545"/>
                <a:gd name="connsiteX127" fmla="*/ 107886 w 119098"/>
                <a:gd name="connsiteY127" fmla="*/ 14937 h 173545"/>
                <a:gd name="connsiteX128" fmla="*/ 107886 w 119098"/>
                <a:gd name="connsiteY128" fmla="*/ 13412 h 173545"/>
                <a:gd name="connsiteX129" fmla="*/ 107886 w 119098"/>
                <a:gd name="connsiteY129" fmla="*/ 11793 h 173545"/>
                <a:gd name="connsiteX130" fmla="*/ 107029 w 119098"/>
                <a:gd name="connsiteY130" fmla="*/ 10746 h 173545"/>
                <a:gd name="connsiteX131" fmla="*/ 104266 w 119098"/>
                <a:gd name="connsiteY131" fmla="*/ 12555 h 173545"/>
                <a:gd name="connsiteX132" fmla="*/ 104266 w 119098"/>
                <a:gd name="connsiteY132" fmla="*/ 15984 h 173545"/>
                <a:gd name="connsiteX133" fmla="*/ 104266 w 119098"/>
                <a:gd name="connsiteY133" fmla="*/ 17699 h 173545"/>
                <a:gd name="connsiteX134" fmla="*/ 102933 w 119098"/>
                <a:gd name="connsiteY134" fmla="*/ 19889 h 173545"/>
                <a:gd name="connsiteX135" fmla="*/ 102933 w 119098"/>
                <a:gd name="connsiteY135" fmla="*/ 19889 h 173545"/>
                <a:gd name="connsiteX136" fmla="*/ 101123 w 119098"/>
                <a:gd name="connsiteY136" fmla="*/ 17603 h 173545"/>
                <a:gd name="connsiteX137" fmla="*/ 101123 w 119098"/>
                <a:gd name="connsiteY137" fmla="*/ 14841 h 173545"/>
                <a:gd name="connsiteX138" fmla="*/ 100171 w 119098"/>
                <a:gd name="connsiteY138" fmla="*/ 12460 h 173545"/>
                <a:gd name="connsiteX139" fmla="*/ 98170 w 119098"/>
                <a:gd name="connsiteY139" fmla="*/ 13888 h 173545"/>
                <a:gd name="connsiteX140" fmla="*/ 98170 w 119098"/>
                <a:gd name="connsiteY140" fmla="*/ 16175 h 173545"/>
                <a:gd name="connsiteX141" fmla="*/ 96075 w 119098"/>
                <a:gd name="connsiteY141" fmla="*/ 17413 h 173545"/>
                <a:gd name="connsiteX142" fmla="*/ 96075 w 119098"/>
                <a:gd name="connsiteY142" fmla="*/ 14746 h 173545"/>
                <a:gd name="connsiteX143" fmla="*/ 97694 w 119098"/>
                <a:gd name="connsiteY143" fmla="*/ 11507 h 173545"/>
                <a:gd name="connsiteX144" fmla="*/ 98170 w 119098"/>
                <a:gd name="connsiteY144" fmla="*/ 9697 h 173545"/>
                <a:gd name="connsiteX145" fmla="*/ 96837 w 119098"/>
                <a:gd name="connsiteY145" fmla="*/ 8459 h 173545"/>
                <a:gd name="connsiteX146" fmla="*/ 94837 w 119098"/>
                <a:gd name="connsiteY146" fmla="*/ 9697 h 173545"/>
                <a:gd name="connsiteX147" fmla="*/ 93694 w 119098"/>
                <a:gd name="connsiteY147" fmla="*/ 12555 h 173545"/>
                <a:gd name="connsiteX148" fmla="*/ 91598 w 119098"/>
                <a:gd name="connsiteY148" fmla="*/ 15508 h 173545"/>
                <a:gd name="connsiteX149" fmla="*/ 89693 w 119098"/>
                <a:gd name="connsiteY149" fmla="*/ 14003 h 173545"/>
                <a:gd name="connsiteX150" fmla="*/ 89693 w 119098"/>
                <a:gd name="connsiteY150" fmla="*/ 13984 h 173545"/>
                <a:gd name="connsiteX151" fmla="*/ 90741 w 119098"/>
                <a:gd name="connsiteY151" fmla="*/ 11698 h 173545"/>
                <a:gd name="connsiteX152" fmla="*/ 92265 w 119098"/>
                <a:gd name="connsiteY152" fmla="*/ 8459 h 173545"/>
                <a:gd name="connsiteX153" fmla="*/ 89217 w 119098"/>
                <a:gd name="connsiteY153" fmla="*/ 7793 h 173545"/>
                <a:gd name="connsiteX154" fmla="*/ 87026 w 119098"/>
                <a:gd name="connsiteY154" fmla="*/ 9983 h 173545"/>
                <a:gd name="connsiteX155" fmla="*/ 85883 w 119098"/>
                <a:gd name="connsiteY155" fmla="*/ 12746 h 173545"/>
                <a:gd name="connsiteX156" fmla="*/ 84550 w 119098"/>
                <a:gd name="connsiteY156" fmla="*/ 13698 h 173545"/>
                <a:gd name="connsiteX157" fmla="*/ 85312 w 119098"/>
                <a:gd name="connsiteY157" fmla="*/ 8841 h 173545"/>
                <a:gd name="connsiteX158" fmla="*/ 86550 w 119098"/>
                <a:gd name="connsiteY158" fmla="*/ 7221 h 173545"/>
                <a:gd name="connsiteX159" fmla="*/ 85959 w 119098"/>
                <a:gd name="connsiteY159" fmla="*/ 5859 h 173545"/>
                <a:gd name="connsiteX160" fmla="*/ 85693 w 119098"/>
                <a:gd name="connsiteY160" fmla="*/ 5792 h 173545"/>
                <a:gd name="connsiteX161" fmla="*/ 84931 w 119098"/>
                <a:gd name="connsiteY161" fmla="*/ 5792 h 173545"/>
                <a:gd name="connsiteX162" fmla="*/ 81883 w 119098"/>
                <a:gd name="connsiteY162" fmla="*/ 8841 h 173545"/>
                <a:gd name="connsiteX163" fmla="*/ 80549 w 119098"/>
                <a:gd name="connsiteY163" fmla="*/ 11889 h 173545"/>
                <a:gd name="connsiteX164" fmla="*/ 82454 w 119098"/>
                <a:gd name="connsiteY164" fmla="*/ 4745 h 173545"/>
                <a:gd name="connsiteX165" fmla="*/ 84359 w 119098"/>
                <a:gd name="connsiteY165" fmla="*/ 2935 h 173545"/>
                <a:gd name="connsiteX166" fmla="*/ 84359 w 119098"/>
                <a:gd name="connsiteY166" fmla="*/ 744 h 173545"/>
                <a:gd name="connsiteX167" fmla="*/ 82168 w 119098"/>
                <a:gd name="connsiteY167" fmla="*/ 744 h 173545"/>
                <a:gd name="connsiteX168" fmla="*/ 77311 w 119098"/>
                <a:gd name="connsiteY168" fmla="*/ 4078 h 173545"/>
                <a:gd name="connsiteX169" fmla="*/ 76358 w 119098"/>
                <a:gd name="connsiteY169" fmla="*/ 9221 h 173545"/>
                <a:gd name="connsiteX170" fmla="*/ 75120 w 119098"/>
                <a:gd name="connsiteY170" fmla="*/ 10840 h 173545"/>
                <a:gd name="connsiteX171" fmla="*/ 73024 w 119098"/>
                <a:gd name="connsiteY171" fmla="*/ 9612 h 173545"/>
                <a:gd name="connsiteX172" fmla="*/ 73024 w 119098"/>
                <a:gd name="connsiteY172" fmla="*/ 9603 h 173545"/>
                <a:gd name="connsiteX173" fmla="*/ 73024 w 119098"/>
                <a:gd name="connsiteY173" fmla="*/ 7126 h 173545"/>
                <a:gd name="connsiteX174" fmla="*/ 73024 w 119098"/>
                <a:gd name="connsiteY174" fmla="*/ 4745 h 173545"/>
                <a:gd name="connsiteX175" fmla="*/ 69691 w 119098"/>
                <a:gd name="connsiteY175" fmla="*/ 5316 h 173545"/>
                <a:gd name="connsiteX176" fmla="*/ 68548 w 119098"/>
                <a:gd name="connsiteY176" fmla="*/ 8174 h 173545"/>
                <a:gd name="connsiteX177" fmla="*/ 68548 w 119098"/>
                <a:gd name="connsiteY177" fmla="*/ 9888 h 173545"/>
                <a:gd name="connsiteX178" fmla="*/ 67500 w 119098"/>
                <a:gd name="connsiteY178" fmla="*/ 3792 h 173545"/>
                <a:gd name="connsiteX179" fmla="*/ 67500 w 119098"/>
                <a:gd name="connsiteY179" fmla="*/ 2078 h 173545"/>
                <a:gd name="connsiteX180" fmla="*/ 66547 w 119098"/>
                <a:gd name="connsiteY180" fmla="*/ 744 h 173545"/>
                <a:gd name="connsiteX181" fmla="*/ 65500 w 119098"/>
                <a:gd name="connsiteY181" fmla="*/ 744 h 173545"/>
                <a:gd name="connsiteX182" fmla="*/ 62833 w 119098"/>
                <a:gd name="connsiteY182" fmla="*/ 4078 h 173545"/>
                <a:gd name="connsiteX183" fmla="*/ 63404 w 119098"/>
                <a:gd name="connsiteY183" fmla="*/ 8269 h 173545"/>
                <a:gd name="connsiteX184" fmla="*/ 62452 w 119098"/>
                <a:gd name="connsiteY184" fmla="*/ 9507 h 173545"/>
                <a:gd name="connsiteX185" fmla="*/ 61785 w 119098"/>
                <a:gd name="connsiteY185" fmla="*/ 9507 h 173545"/>
                <a:gd name="connsiteX186" fmla="*/ 60261 w 119098"/>
                <a:gd name="connsiteY186" fmla="*/ 3411 h 173545"/>
                <a:gd name="connsiteX187" fmla="*/ 56927 w 119098"/>
                <a:gd name="connsiteY187" fmla="*/ 839 h 173545"/>
                <a:gd name="connsiteX188" fmla="*/ 54165 w 119098"/>
                <a:gd name="connsiteY188" fmla="*/ 839 h 173545"/>
                <a:gd name="connsiteX189" fmla="*/ 54165 w 119098"/>
                <a:gd name="connsiteY189" fmla="*/ 1792 h 173545"/>
                <a:gd name="connsiteX190" fmla="*/ 57308 w 119098"/>
                <a:gd name="connsiteY190" fmla="*/ 5792 h 173545"/>
                <a:gd name="connsiteX191" fmla="*/ 58356 w 119098"/>
                <a:gd name="connsiteY191" fmla="*/ 10269 h 173545"/>
                <a:gd name="connsiteX192" fmla="*/ 56165 w 119098"/>
                <a:gd name="connsiteY192" fmla="*/ 9507 h 173545"/>
                <a:gd name="connsiteX193" fmla="*/ 55308 w 119098"/>
                <a:gd name="connsiteY193" fmla="*/ 7316 h 173545"/>
                <a:gd name="connsiteX194" fmla="*/ 54832 w 119098"/>
                <a:gd name="connsiteY194" fmla="*/ 7316 h 173545"/>
                <a:gd name="connsiteX195" fmla="*/ 53498 w 119098"/>
                <a:gd name="connsiteY195" fmla="*/ 8745 h 173545"/>
                <a:gd name="connsiteX196" fmla="*/ 52546 w 119098"/>
                <a:gd name="connsiteY196" fmla="*/ 10650 h 173545"/>
                <a:gd name="connsiteX197" fmla="*/ 51117 w 119098"/>
                <a:gd name="connsiteY197" fmla="*/ 5506 h 173545"/>
                <a:gd name="connsiteX198" fmla="*/ 45592 w 119098"/>
                <a:gd name="connsiteY198" fmla="*/ -399 h 173545"/>
                <a:gd name="connsiteX199" fmla="*/ 44164 w 119098"/>
                <a:gd name="connsiteY199" fmla="*/ -399 h 173545"/>
                <a:gd name="connsiteX200" fmla="*/ 42449 w 119098"/>
                <a:gd name="connsiteY200" fmla="*/ 1697 h 173545"/>
                <a:gd name="connsiteX201" fmla="*/ 43592 w 119098"/>
                <a:gd name="connsiteY201" fmla="*/ 4173 h 173545"/>
                <a:gd name="connsiteX202" fmla="*/ 44735 w 119098"/>
                <a:gd name="connsiteY202" fmla="*/ 7793 h 173545"/>
                <a:gd name="connsiteX203" fmla="*/ 43211 w 119098"/>
                <a:gd name="connsiteY203" fmla="*/ 10840 h 173545"/>
                <a:gd name="connsiteX204" fmla="*/ 40258 w 119098"/>
                <a:gd name="connsiteY204" fmla="*/ 9126 h 173545"/>
                <a:gd name="connsiteX205" fmla="*/ 38925 w 119098"/>
                <a:gd name="connsiteY205" fmla="*/ 5983 h 173545"/>
                <a:gd name="connsiteX206" fmla="*/ 35496 w 119098"/>
                <a:gd name="connsiteY206" fmla="*/ 5983 h 173545"/>
                <a:gd name="connsiteX207" fmla="*/ 35496 w 119098"/>
                <a:gd name="connsiteY207" fmla="*/ 7221 h 173545"/>
                <a:gd name="connsiteX208" fmla="*/ 37020 w 119098"/>
                <a:gd name="connsiteY208" fmla="*/ 9697 h 173545"/>
                <a:gd name="connsiteX209" fmla="*/ 37020 w 119098"/>
                <a:gd name="connsiteY209" fmla="*/ 12460 h 173545"/>
                <a:gd name="connsiteX210" fmla="*/ 34924 w 119098"/>
                <a:gd name="connsiteY210" fmla="*/ 13127 h 173545"/>
                <a:gd name="connsiteX211" fmla="*/ 33400 w 119098"/>
                <a:gd name="connsiteY211" fmla="*/ 11222 h 173545"/>
                <a:gd name="connsiteX212" fmla="*/ 31876 w 119098"/>
                <a:gd name="connsiteY212" fmla="*/ 5602 h 173545"/>
                <a:gd name="connsiteX213" fmla="*/ 30829 w 119098"/>
                <a:gd name="connsiteY213" fmla="*/ 2840 h 173545"/>
                <a:gd name="connsiteX214" fmla="*/ 28352 w 119098"/>
                <a:gd name="connsiteY214" fmla="*/ 1030 h 173545"/>
                <a:gd name="connsiteX215" fmla="*/ 26352 w 119098"/>
                <a:gd name="connsiteY215" fmla="*/ 1030 h 173545"/>
                <a:gd name="connsiteX216" fmla="*/ 25304 w 119098"/>
                <a:gd name="connsiteY216" fmla="*/ 2459 h 173545"/>
                <a:gd name="connsiteX217" fmla="*/ 26257 w 119098"/>
                <a:gd name="connsiteY217" fmla="*/ 3792 h 173545"/>
                <a:gd name="connsiteX218" fmla="*/ 28352 w 119098"/>
                <a:gd name="connsiteY218" fmla="*/ 7793 h 173545"/>
                <a:gd name="connsiteX219" fmla="*/ 27781 w 119098"/>
                <a:gd name="connsiteY219" fmla="*/ 9412 h 173545"/>
                <a:gd name="connsiteX220" fmla="*/ 26447 w 119098"/>
                <a:gd name="connsiteY220" fmla="*/ 9412 h 173545"/>
                <a:gd name="connsiteX221" fmla="*/ 24637 w 119098"/>
                <a:gd name="connsiteY221" fmla="*/ 7126 h 173545"/>
                <a:gd name="connsiteX222" fmla="*/ 23304 w 119098"/>
                <a:gd name="connsiteY222" fmla="*/ 4649 h 173545"/>
                <a:gd name="connsiteX223" fmla="*/ 20256 w 119098"/>
                <a:gd name="connsiteY223" fmla="*/ 4649 h 173545"/>
                <a:gd name="connsiteX224" fmla="*/ 19780 w 119098"/>
                <a:gd name="connsiteY224" fmla="*/ 6650 h 173545"/>
                <a:gd name="connsiteX225" fmla="*/ 21208 w 119098"/>
                <a:gd name="connsiteY225" fmla="*/ 8364 h 173545"/>
                <a:gd name="connsiteX226" fmla="*/ 25114 w 119098"/>
                <a:gd name="connsiteY226" fmla="*/ 14365 h 173545"/>
                <a:gd name="connsiteX227" fmla="*/ 24637 w 119098"/>
                <a:gd name="connsiteY227" fmla="*/ 16365 h 173545"/>
                <a:gd name="connsiteX228" fmla="*/ 23018 w 119098"/>
                <a:gd name="connsiteY228" fmla="*/ 16365 h 173545"/>
                <a:gd name="connsiteX229" fmla="*/ 22161 w 119098"/>
                <a:gd name="connsiteY229" fmla="*/ 15127 h 173545"/>
                <a:gd name="connsiteX230" fmla="*/ 21018 w 119098"/>
                <a:gd name="connsiteY230" fmla="*/ 12936 h 173545"/>
                <a:gd name="connsiteX231" fmla="*/ 18827 w 119098"/>
                <a:gd name="connsiteY231" fmla="*/ 10840 h 173545"/>
                <a:gd name="connsiteX232" fmla="*/ 15874 w 119098"/>
                <a:gd name="connsiteY232" fmla="*/ 11793 h 173545"/>
                <a:gd name="connsiteX233" fmla="*/ 17017 w 119098"/>
                <a:gd name="connsiteY233" fmla="*/ 13984 h 173545"/>
                <a:gd name="connsiteX234" fmla="*/ 18160 w 119098"/>
                <a:gd name="connsiteY234" fmla="*/ 15889 h 173545"/>
                <a:gd name="connsiteX235" fmla="*/ 18160 w 119098"/>
                <a:gd name="connsiteY235" fmla="*/ 17032 h 173545"/>
                <a:gd name="connsiteX236" fmla="*/ 17684 w 119098"/>
                <a:gd name="connsiteY236" fmla="*/ 17032 h 173545"/>
                <a:gd name="connsiteX237" fmla="*/ 14255 w 119098"/>
                <a:gd name="connsiteY237" fmla="*/ 16460 h 173545"/>
                <a:gd name="connsiteX238" fmla="*/ 13207 w 119098"/>
                <a:gd name="connsiteY238" fmla="*/ 13508 h 173545"/>
                <a:gd name="connsiteX239" fmla="*/ 12445 w 119098"/>
                <a:gd name="connsiteY239" fmla="*/ 10460 h 173545"/>
                <a:gd name="connsiteX240" fmla="*/ 11779 w 119098"/>
                <a:gd name="connsiteY240" fmla="*/ 9793 h 173545"/>
                <a:gd name="connsiteX241" fmla="*/ 9874 w 119098"/>
                <a:gd name="connsiteY241" fmla="*/ 9793 h 173545"/>
                <a:gd name="connsiteX242" fmla="*/ 8731 w 119098"/>
                <a:gd name="connsiteY242" fmla="*/ 10650 h 173545"/>
                <a:gd name="connsiteX243" fmla="*/ 8731 w 119098"/>
                <a:gd name="connsiteY243" fmla="*/ 14365 h 173545"/>
                <a:gd name="connsiteX244" fmla="*/ 11398 w 119098"/>
                <a:gd name="connsiteY244" fmla="*/ 17603 h 173545"/>
                <a:gd name="connsiteX245" fmla="*/ 11398 w 119098"/>
                <a:gd name="connsiteY245" fmla="*/ 19604 h 173545"/>
                <a:gd name="connsiteX246" fmla="*/ 9112 w 119098"/>
                <a:gd name="connsiteY246" fmla="*/ 19604 h 173545"/>
                <a:gd name="connsiteX247" fmla="*/ 7874 w 119098"/>
                <a:gd name="connsiteY247" fmla="*/ 17794 h 173545"/>
                <a:gd name="connsiteX248" fmla="*/ 7302 w 119098"/>
                <a:gd name="connsiteY248" fmla="*/ 16556 h 173545"/>
                <a:gd name="connsiteX249" fmla="*/ 5968 w 119098"/>
                <a:gd name="connsiteY249" fmla="*/ 15794 h 173545"/>
                <a:gd name="connsiteX250" fmla="*/ 4063 w 119098"/>
                <a:gd name="connsiteY250" fmla="*/ 17603 h 173545"/>
                <a:gd name="connsiteX251" fmla="*/ 4825 w 119098"/>
                <a:gd name="connsiteY251" fmla="*/ 20175 h 173545"/>
                <a:gd name="connsiteX252" fmla="*/ 3587 w 119098"/>
                <a:gd name="connsiteY252" fmla="*/ 21032 h 173545"/>
                <a:gd name="connsiteX253" fmla="*/ 1873 w 119098"/>
                <a:gd name="connsiteY253" fmla="*/ 21032 h 173545"/>
                <a:gd name="connsiteX254" fmla="*/ 1111 w 119098"/>
                <a:gd name="connsiteY254" fmla="*/ 19889 h 173545"/>
                <a:gd name="connsiteX255" fmla="*/ -32 w 119098"/>
                <a:gd name="connsiteY255" fmla="*/ 17603 h 173545"/>
                <a:gd name="connsiteX256" fmla="*/ 4730 w 119098"/>
                <a:gd name="connsiteY256" fmla="*/ 40082 h 173545"/>
                <a:gd name="connsiteX257" fmla="*/ 6254 w 119098"/>
                <a:gd name="connsiteY257" fmla="*/ 56561 h 173545"/>
                <a:gd name="connsiteX258" fmla="*/ 10636 w 119098"/>
                <a:gd name="connsiteY258" fmla="*/ 75611 h 173545"/>
                <a:gd name="connsiteX259" fmla="*/ 12731 w 119098"/>
                <a:gd name="connsiteY259" fmla="*/ 99137 h 173545"/>
                <a:gd name="connsiteX260" fmla="*/ 15684 w 119098"/>
                <a:gd name="connsiteY260" fmla="*/ 108662 h 173545"/>
                <a:gd name="connsiteX261" fmla="*/ 15684 w 119098"/>
                <a:gd name="connsiteY261" fmla="*/ 164860 h 173545"/>
                <a:gd name="connsiteX262" fmla="*/ 15684 w 119098"/>
                <a:gd name="connsiteY262" fmla="*/ 164860 h 173545"/>
                <a:gd name="connsiteX263" fmla="*/ 17113 w 119098"/>
                <a:gd name="connsiteY263" fmla="*/ 161812 h 173545"/>
                <a:gd name="connsiteX264" fmla="*/ 15684 w 119098"/>
                <a:gd name="connsiteY264" fmla="*/ 168289 h 173545"/>
                <a:gd name="connsiteX265" fmla="*/ 15684 w 119098"/>
                <a:gd name="connsiteY265" fmla="*/ 171813 h 173545"/>
                <a:gd name="connsiteX266" fmla="*/ 15684 w 119098"/>
                <a:gd name="connsiteY266" fmla="*/ 173147 h 173545"/>
                <a:gd name="connsiteX267" fmla="*/ 20637 w 119098"/>
                <a:gd name="connsiteY267" fmla="*/ 168098 h 17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19098" h="173545">
                  <a:moveTo>
                    <a:pt x="20637" y="168098"/>
                  </a:moveTo>
                  <a:cubicBezTo>
                    <a:pt x="21218" y="166403"/>
                    <a:pt x="21570" y="164641"/>
                    <a:pt x="21685" y="162860"/>
                  </a:cubicBezTo>
                  <a:cubicBezTo>
                    <a:pt x="21770" y="162136"/>
                    <a:pt x="22247" y="161517"/>
                    <a:pt x="22923" y="161241"/>
                  </a:cubicBezTo>
                  <a:cubicBezTo>
                    <a:pt x="23837" y="161012"/>
                    <a:pt x="24771" y="161574"/>
                    <a:pt x="24999" y="162488"/>
                  </a:cubicBezTo>
                  <a:cubicBezTo>
                    <a:pt x="25009" y="162517"/>
                    <a:pt x="25009" y="162545"/>
                    <a:pt x="25018" y="162574"/>
                  </a:cubicBezTo>
                  <a:cubicBezTo>
                    <a:pt x="25199" y="163393"/>
                    <a:pt x="25199" y="164231"/>
                    <a:pt x="25018" y="165050"/>
                  </a:cubicBezTo>
                  <a:cubicBezTo>
                    <a:pt x="24495" y="165755"/>
                    <a:pt x="24495" y="166727"/>
                    <a:pt x="25018" y="167431"/>
                  </a:cubicBezTo>
                  <a:cubicBezTo>
                    <a:pt x="26161" y="168003"/>
                    <a:pt x="27552" y="167774"/>
                    <a:pt x="28447" y="166860"/>
                  </a:cubicBezTo>
                  <a:cubicBezTo>
                    <a:pt x="29124" y="166051"/>
                    <a:pt x="29552" y="165050"/>
                    <a:pt x="29686" y="164003"/>
                  </a:cubicBezTo>
                  <a:lnTo>
                    <a:pt x="29686" y="162288"/>
                  </a:lnTo>
                  <a:cubicBezTo>
                    <a:pt x="31000" y="164031"/>
                    <a:pt x="31391" y="166298"/>
                    <a:pt x="30733" y="168384"/>
                  </a:cubicBezTo>
                  <a:cubicBezTo>
                    <a:pt x="30648" y="168956"/>
                    <a:pt x="30648" y="169527"/>
                    <a:pt x="30733" y="170099"/>
                  </a:cubicBezTo>
                  <a:cubicBezTo>
                    <a:pt x="30743" y="170699"/>
                    <a:pt x="31124" y="171232"/>
                    <a:pt x="31686" y="171432"/>
                  </a:cubicBezTo>
                  <a:lnTo>
                    <a:pt x="32734" y="171432"/>
                  </a:lnTo>
                  <a:cubicBezTo>
                    <a:pt x="34296" y="171042"/>
                    <a:pt x="35439" y="169699"/>
                    <a:pt x="35591" y="168098"/>
                  </a:cubicBezTo>
                  <a:cubicBezTo>
                    <a:pt x="35496" y="166727"/>
                    <a:pt x="35305" y="165355"/>
                    <a:pt x="35020" y="164003"/>
                  </a:cubicBezTo>
                  <a:cubicBezTo>
                    <a:pt x="35020" y="163431"/>
                    <a:pt x="35020" y="162574"/>
                    <a:pt x="35972" y="162669"/>
                  </a:cubicBezTo>
                  <a:cubicBezTo>
                    <a:pt x="36191" y="162593"/>
                    <a:pt x="36420" y="162593"/>
                    <a:pt x="36639" y="162669"/>
                  </a:cubicBezTo>
                  <a:cubicBezTo>
                    <a:pt x="38068" y="164384"/>
                    <a:pt x="36639" y="166860"/>
                    <a:pt x="38068" y="168765"/>
                  </a:cubicBezTo>
                  <a:cubicBezTo>
                    <a:pt x="38992" y="169918"/>
                    <a:pt x="40211" y="170813"/>
                    <a:pt x="41592" y="171337"/>
                  </a:cubicBezTo>
                  <a:cubicBezTo>
                    <a:pt x="42449" y="171337"/>
                    <a:pt x="44068" y="172004"/>
                    <a:pt x="44354" y="171337"/>
                  </a:cubicBezTo>
                  <a:cubicBezTo>
                    <a:pt x="44545" y="171013"/>
                    <a:pt x="44545" y="170613"/>
                    <a:pt x="44354" y="170289"/>
                  </a:cubicBezTo>
                  <a:cubicBezTo>
                    <a:pt x="43402" y="168860"/>
                    <a:pt x="42163" y="167717"/>
                    <a:pt x="41116" y="166384"/>
                  </a:cubicBezTo>
                  <a:cubicBezTo>
                    <a:pt x="40039" y="165127"/>
                    <a:pt x="39649" y="163412"/>
                    <a:pt x="40068" y="161812"/>
                  </a:cubicBezTo>
                  <a:cubicBezTo>
                    <a:pt x="40906" y="161469"/>
                    <a:pt x="41868" y="161850"/>
                    <a:pt x="42259" y="162669"/>
                  </a:cubicBezTo>
                  <a:cubicBezTo>
                    <a:pt x="42259" y="163336"/>
                    <a:pt x="42259" y="164193"/>
                    <a:pt x="43211" y="164765"/>
                  </a:cubicBezTo>
                  <a:cubicBezTo>
                    <a:pt x="43364" y="164803"/>
                    <a:pt x="43535" y="164803"/>
                    <a:pt x="43687" y="164765"/>
                  </a:cubicBezTo>
                  <a:cubicBezTo>
                    <a:pt x="44545" y="164765"/>
                    <a:pt x="45116" y="164003"/>
                    <a:pt x="45021" y="163240"/>
                  </a:cubicBezTo>
                  <a:cubicBezTo>
                    <a:pt x="44926" y="162479"/>
                    <a:pt x="45021" y="161621"/>
                    <a:pt x="45974" y="161431"/>
                  </a:cubicBezTo>
                  <a:cubicBezTo>
                    <a:pt x="47402" y="162764"/>
                    <a:pt x="47116" y="164765"/>
                    <a:pt x="47402" y="166479"/>
                  </a:cubicBezTo>
                  <a:cubicBezTo>
                    <a:pt x="48145" y="169327"/>
                    <a:pt x="50307" y="171594"/>
                    <a:pt x="53117" y="172480"/>
                  </a:cubicBezTo>
                  <a:cubicBezTo>
                    <a:pt x="53584" y="172623"/>
                    <a:pt x="54079" y="172623"/>
                    <a:pt x="54546" y="172480"/>
                  </a:cubicBezTo>
                  <a:cubicBezTo>
                    <a:pt x="55565" y="172375"/>
                    <a:pt x="56318" y="171499"/>
                    <a:pt x="56260" y="170480"/>
                  </a:cubicBezTo>
                  <a:cubicBezTo>
                    <a:pt x="56137" y="169575"/>
                    <a:pt x="55775" y="168717"/>
                    <a:pt x="55213" y="168003"/>
                  </a:cubicBezTo>
                  <a:cubicBezTo>
                    <a:pt x="54575" y="166889"/>
                    <a:pt x="54155" y="165660"/>
                    <a:pt x="53974" y="164384"/>
                  </a:cubicBezTo>
                  <a:cubicBezTo>
                    <a:pt x="53974" y="163240"/>
                    <a:pt x="53974" y="161621"/>
                    <a:pt x="55594" y="161336"/>
                  </a:cubicBezTo>
                  <a:cubicBezTo>
                    <a:pt x="56889" y="161107"/>
                    <a:pt x="58165" y="161831"/>
                    <a:pt x="58642" y="163050"/>
                  </a:cubicBezTo>
                  <a:cubicBezTo>
                    <a:pt x="59118" y="164098"/>
                    <a:pt x="59118" y="165241"/>
                    <a:pt x="59975" y="166098"/>
                  </a:cubicBezTo>
                  <a:cubicBezTo>
                    <a:pt x="60832" y="166955"/>
                    <a:pt x="62833" y="167241"/>
                    <a:pt x="63404" y="166098"/>
                  </a:cubicBezTo>
                  <a:cubicBezTo>
                    <a:pt x="63595" y="165679"/>
                    <a:pt x="63595" y="165184"/>
                    <a:pt x="63404" y="164765"/>
                  </a:cubicBezTo>
                  <a:cubicBezTo>
                    <a:pt x="62928" y="163898"/>
                    <a:pt x="62395" y="163069"/>
                    <a:pt x="61785" y="162288"/>
                  </a:cubicBezTo>
                  <a:cubicBezTo>
                    <a:pt x="61213" y="161488"/>
                    <a:pt x="61213" y="160421"/>
                    <a:pt x="61785" y="159621"/>
                  </a:cubicBezTo>
                  <a:cubicBezTo>
                    <a:pt x="62280" y="158926"/>
                    <a:pt x="63157" y="158621"/>
                    <a:pt x="63976" y="158859"/>
                  </a:cubicBezTo>
                  <a:cubicBezTo>
                    <a:pt x="64928" y="158859"/>
                    <a:pt x="65309" y="160002"/>
                    <a:pt x="65500" y="160764"/>
                  </a:cubicBezTo>
                  <a:lnTo>
                    <a:pt x="67119" y="166384"/>
                  </a:lnTo>
                  <a:cubicBezTo>
                    <a:pt x="67319" y="167355"/>
                    <a:pt x="67671" y="168289"/>
                    <a:pt x="68167" y="169146"/>
                  </a:cubicBezTo>
                  <a:cubicBezTo>
                    <a:pt x="68776" y="170003"/>
                    <a:pt x="69643" y="170632"/>
                    <a:pt x="70643" y="170956"/>
                  </a:cubicBezTo>
                  <a:cubicBezTo>
                    <a:pt x="71319" y="171194"/>
                    <a:pt x="72062" y="171194"/>
                    <a:pt x="72739" y="170956"/>
                  </a:cubicBezTo>
                  <a:cubicBezTo>
                    <a:pt x="73377" y="170775"/>
                    <a:pt x="73806" y="170184"/>
                    <a:pt x="73786" y="169527"/>
                  </a:cubicBezTo>
                  <a:cubicBezTo>
                    <a:pt x="73786" y="169051"/>
                    <a:pt x="73786" y="168670"/>
                    <a:pt x="72929" y="168289"/>
                  </a:cubicBezTo>
                  <a:cubicBezTo>
                    <a:pt x="71767" y="167231"/>
                    <a:pt x="70957" y="165832"/>
                    <a:pt x="70643" y="164289"/>
                  </a:cubicBezTo>
                  <a:cubicBezTo>
                    <a:pt x="70472" y="163660"/>
                    <a:pt x="70748" y="162993"/>
                    <a:pt x="71310" y="162669"/>
                  </a:cubicBezTo>
                  <a:cubicBezTo>
                    <a:pt x="71729" y="162479"/>
                    <a:pt x="72215" y="162479"/>
                    <a:pt x="72643" y="162669"/>
                  </a:cubicBezTo>
                  <a:cubicBezTo>
                    <a:pt x="73491" y="163164"/>
                    <a:pt x="74129" y="163936"/>
                    <a:pt x="74453" y="164860"/>
                  </a:cubicBezTo>
                  <a:cubicBezTo>
                    <a:pt x="74720" y="165793"/>
                    <a:pt x="75206" y="166641"/>
                    <a:pt x="75882" y="167337"/>
                  </a:cubicBezTo>
                  <a:cubicBezTo>
                    <a:pt x="76787" y="168003"/>
                    <a:pt x="78025" y="168003"/>
                    <a:pt x="78930" y="167337"/>
                  </a:cubicBezTo>
                  <a:cubicBezTo>
                    <a:pt x="79425" y="166765"/>
                    <a:pt x="79425" y="165908"/>
                    <a:pt x="78930" y="165336"/>
                  </a:cubicBezTo>
                  <a:cubicBezTo>
                    <a:pt x="78568" y="164679"/>
                    <a:pt x="78082" y="164098"/>
                    <a:pt x="77501" y="163622"/>
                  </a:cubicBezTo>
                  <a:cubicBezTo>
                    <a:pt x="75777" y="161945"/>
                    <a:pt x="74415" y="159935"/>
                    <a:pt x="73501" y="157716"/>
                  </a:cubicBezTo>
                  <a:cubicBezTo>
                    <a:pt x="73501" y="156954"/>
                    <a:pt x="73501" y="156002"/>
                    <a:pt x="73501" y="155621"/>
                  </a:cubicBezTo>
                  <a:cubicBezTo>
                    <a:pt x="74053" y="155392"/>
                    <a:pt x="74672" y="155392"/>
                    <a:pt x="75215" y="155621"/>
                  </a:cubicBezTo>
                  <a:cubicBezTo>
                    <a:pt x="75530" y="156011"/>
                    <a:pt x="75815" y="156421"/>
                    <a:pt x="76072" y="156859"/>
                  </a:cubicBezTo>
                  <a:cubicBezTo>
                    <a:pt x="76387" y="157640"/>
                    <a:pt x="76806" y="158373"/>
                    <a:pt x="77311" y="159050"/>
                  </a:cubicBezTo>
                  <a:cubicBezTo>
                    <a:pt x="77758" y="159993"/>
                    <a:pt x="78539" y="160735"/>
                    <a:pt x="79501" y="161145"/>
                  </a:cubicBezTo>
                  <a:cubicBezTo>
                    <a:pt x="80645" y="161145"/>
                    <a:pt x="82168" y="161145"/>
                    <a:pt x="82454" y="160193"/>
                  </a:cubicBezTo>
                  <a:cubicBezTo>
                    <a:pt x="82740" y="159240"/>
                    <a:pt x="81883" y="158669"/>
                    <a:pt x="81311" y="158002"/>
                  </a:cubicBezTo>
                  <a:cubicBezTo>
                    <a:pt x="80844" y="157421"/>
                    <a:pt x="80454" y="156783"/>
                    <a:pt x="80168" y="156097"/>
                  </a:cubicBezTo>
                  <a:cubicBezTo>
                    <a:pt x="79978" y="155735"/>
                    <a:pt x="79978" y="155316"/>
                    <a:pt x="80168" y="154954"/>
                  </a:cubicBezTo>
                  <a:lnTo>
                    <a:pt x="80168" y="154954"/>
                  </a:lnTo>
                  <a:cubicBezTo>
                    <a:pt x="81311" y="154344"/>
                    <a:pt x="82711" y="154582"/>
                    <a:pt x="83597" y="155525"/>
                  </a:cubicBezTo>
                  <a:cubicBezTo>
                    <a:pt x="84340" y="156326"/>
                    <a:pt x="84750" y="157383"/>
                    <a:pt x="84740" y="158478"/>
                  </a:cubicBezTo>
                  <a:cubicBezTo>
                    <a:pt x="84759" y="159535"/>
                    <a:pt x="85016" y="160583"/>
                    <a:pt x="85502" y="161526"/>
                  </a:cubicBezTo>
                  <a:cubicBezTo>
                    <a:pt x="85693" y="161793"/>
                    <a:pt x="85959" y="161993"/>
                    <a:pt x="86264" y="162097"/>
                  </a:cubicBezTo>
                  <a:cubicBezTo>
                    <a:pt x="86902" y="162383"/>
                    <a:pt x="87626" y="162383"/>
                    <a:pt x="88264" y="162097"/>
                  </a:cubicBezTo>
                  <a:lnTo>
                    <a:pt x="89407" y="161241"/>
                  </a:lnTo>
                  <a:cubicBezTo>
                    <a:pt x="90284" y="160155"/>
                    <a:pt x="90284" y="158612"/>
                    <a:pt x="89407" y="157526"/>
                  </a:cubicBezTo>
                  <a:cubicBezTo>
                    <a:pt x="88407" y="156545"/>
                    <a:pt x="87483" y="155497"/>
                    <a:pt x="86645" y="154382"/>
                  </a:cubicBezTo>
                  <a:cubicBezTo>
                    <a:pt x="86102" y="153830"/>
                    <a:pt x="86102" y="152935"/>
                    <a:pt x="86645" y="152382"/>
                  </a:cubicBezTo>
                  <a:cubicBezTo>
                    <a:pt x="87331" y="151906"/>
                    <a:pt x="88245" y="151906"/>
                    <a:pt x="88931" y="152382"/>
                  </a:cubicBezTo>
                  <a:cubicBezTo>
                    <a:pt x="89512" y="152839"/>
                    <a:pt x="89969" y="153421"/>
                    <a:pt x="90265" y="154097"/>
                  </a:cubicBezTo>
                  <a:cubicBezTo>
                    <a:pt x="90350" y="154573"/>
                    <a:pt x="90550" y="155030"/>
                    <a:pt x="90836" y="155430"/>
                  </a:cubicBezTo>
                  <a:cubicBezTo>
                    <a:pt x="91132" y="155878"/>
                    <a:pt x="91627" y="156164"/>
                    <a:pt x="92170" y="156192"/>
                  </a:cubicBezTo>
                  <a:cubicBezTo>
                    <a:pt x="93170" y="156250"/>
                    <a:pt x="94018" y="155478"/>
                    <a:pt x="94075" y="154487"/>
                  </a:cubicBezTo>
                  <a:cubicBezTo>
                    <a:pt x="94075" y="154421"/>
                    <a:pt x="94075" y="154354"/>
                    <a:pt x="94075" y="154287"/>
                  </a:cubicBezTo>
                  <a:cubicBezTo>
                    <a:pt x="93951" y="153392"/>
                    <a:pt x="93694" y="152525"/>
                    <a:pt x="93313" y="151716"/>
                  </a:cubicBezTo>
                  <a:cubicBezTo>
                    <a:pt x="93599" y="151277"/>
                    <a:pt x="94046" y="150973"/>
                    <a:pt x="94551" y="150858"/>
                  </a:cubicBezTo>
                  <a:cubicBezTo>
                    <a:pt x="95132" y="150620"/>
                    <a:pt x="95780" y="150620"/>
                    <a:pt x="96361" y="150858"/>
                  </a:cubicBezTo>
                  <a:cubicBezTo>
                    <a:pt x="96723" y="151153"/>
                    <a:pt x="96989" y="151553"/>
                    <a:pt x="97123" y="152001"/>
                  </a:cubicBezTo>
                  <a:cubicBezTo>
                    <a:pt x="97532" y="153125"/>
                    <a:pt x="98142" y="154154"/>
                    <a:pt x="98932" y="155049"/>
                  </a:cubicBezTo>
                  <a:cubicBezTo>
                    <a:pt x="99933" y="156002"/>
                    <a:pt x="101266" y="156545"/>
                    <a:pt x="102647" y="156573"/>
                  </a:cubicBezTo>
                  <a:cubicBezTo>
                    <a:pt x="103390" y="156554"/>
                    <a:pt x="104095" y="156211"/>
                    <a:pt x="104552" y="155621"/>
                  </a:cubicBezTo>
                  <a:cubicBezTo>
                    <a:pt x="104638" y="155344"/>
                    <a:pt x="104638" y="155040"/>
                    <a:pt x="104552" y="154764"/>
                  </a:cubicBezTo>
                  <a:cubicBezTo>
                    <a:pt x="104200" y="153192"/>
                    <a:pt x="103285" y="151801"/>
                    <a:pt x="101980" y="150858"/>
                  </a:cubicBezTo>
                  <a:cubicBezTo>
                    <a:pt x="101361" y="150315"/>
                    <a:pt x="100847" y="149667"/>
                    <a:pt x="100456" y="148953"/>
                  </a:cubicBezTo>
                  <a:cubicBezTo>
                    <a:pt x="100323" y="148448"/>
                    <a:pt x="100514" y="147924"/>
                    <a:pt x="100933" y="147620"/>
                  </a:cubicBezTo>
                  <a:cubicBezTo>
                    <a:pt x="101457" y="147429"/>
                    <a:pt x="102028" y="147429"/>
                    <a:pt x="102552" y="147620"/>
                  </a:cubicBezTo>
                  <a:cubicBezTo>
                    <a:pt x="103085" y="147715"/>
                    <a:pt x="103638" y="147715"/>
                    <a:pt x="104171" y="147620"/>
                  </a:cubicBezTo>
                  <a:cubicBezTo>
                    <a:pt x="104771" y="147525"/>
                    <a:pt x="105276" y="147134"/>
                    <a:pt x="105505" y="146572"/>
                  </a:cubicBezTo>
                  <a:cubicBezTo>
                    <a:pt x="105552" y="146067"/>
                    <a:pt x="105552" y="145553"/>
                    <a:pt x="105505" y="145048"/>
                  </a:cubicBezTo>
                  <a:cubicBezTo>
                    <a:pt x="105467" y="144696"/>
                    <a:pt x="105467" y="144343"/>
                    <a:pt x="105505" y="144000"/>
                  </a:cubicBezTo>
                  <a:cubicBezTo>
                    <a:pt x="106343" y="143362"/>
                    <a:pt x="107534" y="143514"/>
                    <a:pt x="108172" y="144343"/>
                  </a:cubicBezTo>
                  <a:cubicBezTo>
                    <a:pt x="108210" y="144391"/>
                    <a:pt x="108238" y="144429"/>
                    <a:pt x="108267" y="144476"/>
                  </a:cubicBezTo>
                  <a:cubicBezTo>
                    <a:pt x="108867" y="144457"/>
                    <a:pt x="109429" y="144791"/>
                    <a:pt x="109696" y="145334"/>
                  </a:cubicBezTo>
                  <a:cubicBezTo>
                    <a:pt x="109934" y="145810"/>
                    <a:pt x="109934" y="146382"/>
                    <a:pt x="109696" y="146858"/>
                  </a:cubicBezTo>
                  <a:cubicBezTo>
                    <a:pt x="109696" y="147429"/>
                    <a:pt x="109696" y="147905"/>
                    <a:pt x="109696" y="148477"/>
                  </a:cubicBezTo>
                  <a:cubicBezTo>
                    <a:pt x="109648" y="148629"/>
                    <a:pt x="109648" y="148801"/>
                    <a:pt x="109696" y="148953"/>
                  </a:cubicBezTo>
                  <a:cubicBezTo>
                    <a:pt x="109696" y="148953"/>
                    <a:pt x="110172" y="149906"/>
                    <a:pt x="110553" y="150001"/>
                  </a:cubicBezTo>
                  <a:cubicBezTo>
                    <a:pt x="110934" y="150096"/>
                    <a:pt x="112649" y="149239"/>
                    <a:pt x="113410" y="148191"/>
                  </a:cubicBezTo>
                  <a:cubicBezTo>
                    <a:pt x="113972" y="147115"/>
                    <a:pt x="113972" y="145839"/>
                    <a:pt x="113410" y="144762"/>
                  </a:cubicBezTo>
                  <a:cubicBezTo>
                    <a:pt x="113410" y="144096"/>
                    <a:pt x="112839" y="143619"/>
                    <a:pt x="113410" y="143047"/>
                  </a:cubicBezTo>
                  <a:cubicBezTo>
                    <a:pt x="113982" y="142476"/>
                    <a:pt x="114839" y="141809"/>
                    <a:pt x="114649" y="140857"/>
                  </a:cubicBezTo>
                  <a:lnTo>
                    <a:pt x="114649" y="140857"/>
                  </a:lnTo>
                  <a:cubicBezTo>
                    <a:pt x="114649" y="143047"/>
                    <a:pt x="115982" y="142286"/>
                    <a:pt x="116458" y="143047"/>
                  </a:cubicBezTo>
                  <a:cubicBezTo>
                    <a:pt x="116935" y="143810"/>
                    <a:pt x="116458" y="144953"/>
                    <a:pt x="115982" y="145905"/>
                  </a:cubicBezTo>
                  <a:cubicBezTo>
                    <a:pt x="115506" y="146858"/>
                    <a:pt x="115982" y="148191"/>
                    <a:pt x="117030" y="148287"/>
                  </a:cubicBezTo>
                  <a:cubicBezTo>
                    <a:pt x="118078" y="148381"/>
                    <a:pt x="118745" y="147620"/>
                    <a:pt x="119030" y="146858"/>
                  </a:cubicBezTo>
                  <a:cubicBezTo>
                    <a:pt x="119078" y="146639"/>
                    <a:pt x="119078" y="146410"/>
                    <a:pt x="119030" y="146191"/>
                  </a:cubicBezTo>
                  <a:cubicBezTo>
                    <a:pt x="116582" y="143143"/>
                    <a:pt x="114734" y="139647"/>
                    <a:pt x="113601" y="135904"/>
                  </a:cubicBezTo>
                  <a:cubicBezTo>
                    <a:pt x="112439" y="130589"/>
                    <a:pt x="112086" y="125131"/>
                    <a:pt x="112553" y="119712"/>
                  </a:cubicBezTo>
                  <a:cubicBezTo>
                    <a:pt x="112887" y="108234"/>
                    <a:pt x="112125" y="96756"/>
                    <a:pt x="110267" y="85421"/>
                  </a:cubicBezTo>
                  <a:cubicBezTo>
                    <a:pt x="106400" y="71001"/>
                    <a:pt x="105038" y="56018"/>
                    <a:pt x="106267" y="41130"/>
                  </a:cubicBezTo>
                  <a:cubicBezTo>
                    <a:pt x="107029" y="36653"/>
                    <a:pt x="108457" y="32272"/>
                    <a:pt x="109410" y="27795"/>
                  </a:cubicBezTo>
                  <a:cubicBezTo>
                    <a:pt x="110362" y="22290"/>
                    <a:pt x="110848" y="16717"/>
                    <a:pt x="110839" y="11126"/>
                  </a:cubicBezTo>
                  <a:cubicBezTo>
                    <a:pt x="110772" y="11307"/>
                    <a:pt x="110772" y="11517"/>
                    <a:pt x="110839" y="11698"/>
                  </a:cubicBezTo>
                  <a:cubicBezTo>
                    <a:pt x="110734" y="12203"/>
                    <a:pt x="110734" y="12717"/>
                    <a:pt x="110839" y="13222"/>
                  </a:cubicBezTo>
                  <a:cubicBezTo>
                    <a:pt x="110877" y="13565"/>
                    <a:pt x="110877" y="13918"/>
                    <a:pt x="110839" y="14270"/>
                  </a:cubicBezTo>
                  <a:cubicBezTo>
                    <a:pt x="110715" y="15031"/>
                    <a:pt x="110086" y="15622"/>
                    <a:pt x="109315" y="15698"/>
                  </a:cubicBezTo>
                  <a:cubicBezTo>
                    <a:pt x="108734" y="15737"/>
                    <a:pt x="108181" y="15441"/>
                    <a:pt x="107886" y="14937"/>
                  </a:cubicBezTo>
                  <a:cubicBezTo>
                    <a:pt x="107743" y="14441"/>
                    <a:pt x="107743" y="13908"/>
                    <a:pt x="107886" y="13412"/>
                  </a:cubicBezTo>
                  <a:cubicBezTo>
                    <a:pt x="107972" y="12879"/>
                    <a:pt x="107972" y="12326"/>
                    <a:pt x="107886" y="11793"/>
                  </a:cubicBezTo>
                  <a:cubicBezTo>
                    <a:pt x="107886" y="11793"/>
                    <a:pt x="107886" y="10840"/>
                    <a:pt x="107029" y="10746"/>
                  </a:cubicBezTo>
                  <a:cubicBezTo>
                    <a:pt x="106171" y="10650"/>
                    <a:pt x="105028" y="11507"/>
                    <a:pt x="104266" y="12555"/>
                  </a:cubicBezTo>
                  <a:cubicBezTo>
                    <a:pt x="103743" y="13641"/>
                    <a:pt x="103743" y="14898"/>
                    <a:pt x="104266" y="15984"/>
                  </a:cubicBezTo>
                  <a:cubicBezTo>
                    <a:pt x="104266" y="16651"/>
                    <a:pt x="104266" y="17127"/>
                    <a:pt x="104266" y="17699"/>
                  </a:cubicBezTo>
                  <a:cubicBezTo>
                    <a:pt x="104266" y="18270"/>
                    <a:pt x="102838" y="18937"/>
                    <a:pt x="102933" y="19889"/>
                  </a:cubicBezTo>
                  <a:lnTo>
                    <a:pt x="102933" y="19889"/>
                  </a:lnTo>
                  <a:cubicBezTo>
                    <a:pt x="102933" y="17699"/>
                    <a:pt x="101599" y="18461"/>
                    <a:pt x="101123" y="17603"/>
                  </a:cubicBezTo>
                  <a:cubicBezTo>
                    <a:pt x="100647" y="16746"/>
                    <a:pt x="101123" y="15794"/>
                    <a:pt x="101123" y="14841"/>
                  </a:cubicBezTo>
                  <a:cubicBezTo>
                    <a:pt x="101123" y="13888"/>
                    <a:pt x="101123" y="12555"/>
                    <a:pt x="100171" y="12460"/>
                  </a:cubicBezTo>
                  <a:cubicBezTo>
                    <a:pt x="99218" y="12365"/>
                    <a:pt x="98456" y="13127"/>
                    <a:pt x="98170" y="13888"/>
                  </a:cubicBezTo>
                  <a:cubicBezTo>
                    <a:pt x="98218" y="14651"/>
                    <a:pt x="98218" y="15413"/>
                    <a:pt x="98170" y="16175"/>
                  </a:cubicBezTo>
                  <a:cubicBezTo>
                    <a:pt x="97866" y="17041"/>
                    <a:pt x="96980" y="17556"/>
                    <a:pt x="96075" y="17413"/>
                  </a:cubicBezTo>
                  <a:cubicBezTo>
                    <a:pt x="94932" y="17413"/>
                    <a:pt x="95122" y="15698"/>
                    <a:pt x="96075" y="14746"/>
                  </a:cubicBezTo>
                  <a:lnTo>
                    <a:pt x="97694" y="11507"/>
                  </a:lnTo>
                  <a:cubicBezTo>
                    <a:pt x="98028" y="10964"/>
                    <a:pt x="98190" y="10336"/>
                    <a:pt x="98170" y="9697"/>
                  </a:cubicBezTo>
                  <a:cubicBezTo>
                    <a:pt x="98085" y="9021"/>
                    <a:pt x="97523" y="8498"/>
                    <a:pt x="96837" y="8459"/>
                  </a:cubicBezTo>
                  <a:cubicBezTo>
                    <a:pt x="95989" y="8469"/>
                    <a:pt x="95227" y="8945"/>
                    <a:pt x="94837" y="9697"/>
                  </a:cubicBezTo>
                  <a:cubicBezTo>
                    <a:pt x="94265" y="10564"/>
                    <a:pt x="93875" y="11536"/>
                    <a:pt x="93694" y="12555"/>
                  </a:cubicBezTo>
                  <a:cubicBezTo>
                    <a:pt x="93694" y="13698"/>
                    <a:pt x="93027" y="15317"/>
                    <a:pt x="91598" y="15508"/>
                  </a:cubicBezTo>
                  <a:cubicBezTo>
                    <a:pt x="90655" y="15622"/>
                    <a:pt x="89807" y="14946"/>
                    <a:pt x="89693" y="14003"/>
                  </a:cubicBezTo>
                  <a:cubicBezTo>
                    <a:pt x="89693" y="14003"/>
                    <a:pt x="89693" y="13994"/>
                    <a:pt x="89693" y="13984"/>
                  </a:cubicBezTo>
                  <a:cubicBezTo>
                    <a:pt x="89731" y="13117"/>
                    <a:pt x="90103" y="12298"/>
                    <a:pt x="90741" y="11698"/>
                  </a:cubicBezTo>
                  <a:cubicBezTo>
                    <a:pt x="91693" y="10746"/>
                    <a:pt x="92836" y="9507"/>
                    <a:pt x="92265" y="8459"/>
                  </a:cubicBezTo>
                  <a:cubicBezTo>
                    <a:pt x="91503" y="7602"/>
                    <a:pt x="90274" y="7335"/>
                    <a:pt x="89217" y="7793"/>
                  </a:cubicBezTo>
                  <a:cubicBezTo>
                    <a:pt x="88245" y="8241"/>
                    <a:pt x="87474" y="9012"/>
                    <a:pt x="87026" y="9983"/>
                  </a:cubicBezTo>
                  <a:cubicBezTo>
                    <a:pt x="87026" y="10840"/>
                    <a:pt x="86359" y="11793"/>
                    <a:pt x="85883" y="12746"/>
                  </a:cubicBezTo>
                  <a:cubicBezTo>
                    <a:pt x="85407" y="13698"/>
                    <a:pt x="85121" y="13698"/>
                    <a:pt x="84550" y="13698"/>
                  </a:cubicBezTo>
                  <a:cubicBezTo>
                    <a:pt x="83788" y="12079"/>
                    <a:pt x="84083" y="10155"/>
                    <a:pt x="85312" y="8841"/>
                  </a:cubicBezTo>
                  <a:cubicBezTo>
                    <a:pt x="85817" y="8374"/>
                    <a:pt x="86236" y="7831"/>
                    <a:pt x="86550" y="7221"/>
                  </a:cubicBezTo>
                  <a:cubicBezTo>
                    <a:pt x="86760" y="6688"/>
                    <a:pt x="86502" y="6078"/>
                    <a:pt x="85959" y="5859"/>
                  </a:cubicBezTo>
                  <a:cubicBezTo>
                    <a:pt x="85874" y="5821"/>
                    <a:pt x="85788" y="5802"/>
                    <a:pt x="85693" y="5792"/>
                  </a:cubicBezTo>
                  <a:lnTo>
                    <a:pt x="84931" y="5792"/>
                  </a:lnTo>
                  <a:cubicBezTo>
                    <a:pt x="83492" y="6278"/>
                    <a:pt x="82369" y="7402"/>
                    <a:pt x="81883" y="8841"/>
                  </a:cubicBezTo>
                  <a:cubicBezTo>
                    <a:pt x="81883" y="9888"/>
                    <a:pt x="81883" y="11222"/>
                    <a:pt x="80549" y="11889"/>
                  </a:cubicBezTo>
                  <a:cubicBezTo>
                    <a:pt x="79463" y="9355"/>
                    <a:pt x="80254" y="6402"/>
                    <a:pt x="82454" y="4745"/>
                  </a:cubicBezTo>
                  <a:cubicBezTo>
                    <a:pt x="83159" y="4221"/>
                    <a:pt x="83797" y="3611"/>
                    <a:pt x="84359" y="2935"/>
                  </a:cubicBezTo>
                  <a:cubicBezTo>
                    <a:pt x="84931" y="2316"/>
                    <a:pt x="84931" y="1363"/>
                    <a:pt x="84359" y="744"/>
                  </a:cubicBezTo>
                  <a:cubicBezTo>
                    <a:pt x="83654" y="449"/>
                    <a:pt x="82873" y="449"/>
                    <a:pt x="82168" y="744"/>
                  </a:cubicBezTo>
                  <a:cubicBezTo>
                    <a:pt x="80121" y="1058"/>
                    <a:pt x="78339" y="2287"/>
                    <a:pt x="77311" y="4078"/>
                  </a:cubicBezTo>
                  <a:cubicBezTo>
                    <a:pt x="76711" y="5726"/>
                    <a:pt x="76387" y="7469"/>
                    <a:pt x="76358" y="9221"/>
                  </a:cubicBezTo>
                  <a:cubicBezTo>
                    <a:pt x="76358" y="9888"/>
                    <a:pt x="75882" y="10650"/>
                    <a:pt x="75120" y="10840"/>
                  </a:cubicBezTo>
                  <a:cubicBezTo>
                    <a:pt x="74206" y="11079"/>
                    <a:pt x="73263" y="10536"/>
                    <a:pt x="73024" y="9612"/>
                  </a:cubicBezTo>
                  <a:cubicBezTo>
                    <a:pt x="73024" y="9612"/>
                    <a:pt x="73024" y="9603"/>
                    <a:pt x="73024" y="9603"/>
                  </a:cubicBezTo>
                  <a:cubicBezTo>
                    <a:pt x="72882" y="8784"/>
                    <a:pt x="72882" y="7945"/>
                    <a:pt x="73024" y="7126"/>
                  </a:cubicBezTo>
                  <a:cubicBezTo>
                    <a:pt x="73548" y="6421"/>
                    <a:pt x="73548" y="5449"/>
                    <a:pt x="73024" y="4745"/>
                  </a:cubicBezTo>
                  <a:cubicBezTo>
                    <a:pt x="71901" y="4221"/>
                    <a:pt x="70577" y="4450"/>
                    <a:pt x="69691" y="5316"/>
                  </a:cubicBezTo>
                  <a:cubicBezTo>
                    <a:pt x="69052" y="6145"/>
                    <a:pt x="68662" y="7135"/>
                    <a:pt x="68548" y="8174"/>
                  </a:cubicBezTo>
                  <a:lnTo>
                    <a:pt x="68548" y="9888"/>
                  </a:lnTo>
                  <a:cubicBezTo>
                    <a:pt x="67224" y="8155"/>
                    <a:pt x="66833" y="5869"/>
                    <a:pt x="67500" y="3792"/>
                  </a:cubicBezTo>
                  <a:cubicBezTo>
                    <a:pt x="67548" y="3221"/>
                    <a:pt x="67548" y="2649"/>
                    <a:pt x="67500" y="2078"/>
                  </a:cubicBezTo>
                  <a:cubicBezTo>
                    <a:pt x="67490" y="1478"/>
                    <a:pt x="67109" y="944"/>
                    <a:pt x="66547" y="744"/>
                  </a:cubicBezTo>
                  <a:cubicBezTo>
                    <a:pt x="66205" y="649"/>
                    <a:pt x="65843" y="649"/>
                    <a:pt x="65500" y="744"/>
                  </a:cubicBezTo>
                  <a:cubicBezTo>
                    <a:pt x="63976" y="1154"/>
                    <a:pt x="62899" y="2506"/>
                    <a:pt x="62833" y="4078"/>
                  </a:cubicBezTo>
                  <a:cubicBezTo>
                    <a:pt x="62880" y="5488"/>
                    <a:pt x="63071" y="6898"/>
                    <a:pt x="63404" y="8269"/>
                  </a:cubicBezTo>
                  <a:cubicBezTo>
                    <a:pt x="63404" y="8841"/>
                    <a:pt x="63404" y="9603"/>
                    <a:pt x="62452" y="9507"/>
                  </a:cubicBezTo>
                  <a:cubicBezTo>
                    <a:pt x="62233" y="9584"/>
                    <a:pt x="62004" y="9584"/>
                    <a:pt x="61785" y="9507"/>
                  </a:cubicBezTo>
                  <a:cubicBezTo>
                    <a:pt x="60451" y="7793"/>
                    <a:pt x="61785" y="5316"/>
                    <a:pt x="60261" y="3411"/>
                  </a:cubicBezTo>
                  <a:cubicBezTo>
                    <a:pt x="59413" y="2258"/>
                    <a:pt x="58251" y="1373"/>
                    <a:pt x="56927" y="839"/>
                  </a:cubicBezTo>
                  <a:cubicBezTo>
                    <a:pt x="55975" y="839"/>
                    <a:pt x="54451" y="268"/>
                    <a:pt x="54165" y="839"/>
                  </a:cubicBezTo>
                  <a:cubicBezTo>
                    <a:pt x="54041" y="1144"/>
                    <a:pt x="54041" y="1487"/>
                    <a:pt x="54165" y="1792"/>
                  </a:cubicBezTo>
                  <a:cubicBezTo>
                    <a:pt x="55022" y="3221"/>
                    <a:pt x="56356" y="4363"/>
                    <a:pt x="57308" y="5792"/>
                  </a:cubicBezTo>
                  <a:cubicBezTo>
                    <a:pt x="58385" y="7012"/>
                    <a:pt x="58775" y="8698"/>
                    <a:pt x="58356" y="10269"/>
                  </a:cubicBezTo>
                  <a:cubicBezTo>
                    <a:pt x="57537" y="10622"/>
                    <a:pt x="56584" y="10288"/>
                    <a:pt x="56165" y="9507"/>
                  </a:cubicBezTo>
                  <a:cubicBezTo>
                    <a:pt x="55937" y="8754"/>
                    <a:pt x="55651" y="8021"/>
                    <a:pt x="55308" y="7316"/>
                  </a:cubicBezTo>
                  <a:cubicBezTo>
                    <a:pt x="55156" y="7269"/>
                    <a:pt x="54984" y="7269"/>
                    <a:pt x="54832" y="7316"/>
                  </a:cubicBezTo>
                  <a:cubicBezTo>
                    <a:pt x="53974" y="7316"/>
                    <a:pt x="53403" y="8078"/>
                    <a:pt x="53498" y="8745"/>
                  </a:cubicBezTo>
                  <a:cubicBezTo>
                    <a:pt x="53593" y="9412"/>
                    <a:pt x="53498" y="10460"/>
                    <a:pt x="52546" y="10650"/>
                  </a:cubicBezTo>
                  <a:cubicBezTo>
                    <a:pt x="51212" y="9317"/>
                    <a:pt x="51498" y="7316"/>
                    <a:pt x="51117" y="5506"/>
                  </a:cubicBezTo>
                  <a:cubicBezTo>
                    <a:pt x="50412" y="2725"/>
                    <a:pt x="48326" y="496"/>
                    <a:pt x="45592" y="-399"/>
                  </a:cubicBezTo>
                  <a:lnTo>
                    <a:pt x="44164" y="-399"/>
                  </a:lnTo>
                  <a:cubicBezTo>
                    <a:pt x="43154" y="-208"/>
                    <a:pt x="42430" y="678"/>
                    <a:pt x="42449" y="1697"/>
                  </a:cubicBezTo>
                  <a:cubicBezTo>
                    <a:pt x="42668" y="2583"/>
                    <a:pt x="43059" y="3430"/>
                    <a:pt x="43592" y="4173"/>
                  </a:cubicBezTo>
                  <a:cubicBezTo>
                    <a:pt x="44202" y="5297"/>
                    <a:pt x="44592" y="6526"/>
                    <a:pt x="44735" y="7793"/>
                  </a:cubicBezTo>
                  <a:cubicBezTo>
                    <a:pt x="45116" y="9050"/>
                    <a:pt x="44449" y="10393"/>
                    <a:pt x="43211" y="10840"/>
                  </a:cubicBezTo>
                  <a:cubicBezTo>
                    <a:pt x="41944" y="11060"/>
                    <a:pt x="40697" y="10336"/>
                    <a:pt x="40258" y="9126"/>
                  </a:cubicBezTo>
                  <a:cubicBezTo>
                    <a:pt x="39973" y="8021"/>
                    <a:pt x="39525" y="6955"/>
                    <a:pt x="38925" y="5983"/>
                  </a:cubicBezTo>
                  <a:cubicBezTo>
                    <a:pt x="38163" y="5126"/>
                    <a:pt x="36163" y="4840"/>
                    <a:pt x="35496" y="5983"/>
                  </a:cubicBezTo>
                  <a:cubicBezTo>
                    <a:pt x="35305" y="6373"/>
                    <a:pt x="35305" y="6831"/>
                    <a:pt x="35496" y="7221"/>
                  </a:cubicBezTo>
                  <a:cubicBezTo>
                    <a:pt x="35934" y="8088"/>
                    <a:pt x="36449" y="8917"/>
                    <a:pt x="37020" y="9697"/>
                  </a:cubicBezTo>
                  <a:cubicBezTo>
                    <a:pt x="37582" y="10536"/>
                    <a:pt x="37582" y="11622"/>
                    <a:pt x="37020" y="12460"/>
                  </a:cubicBezTo>
                  <a:cubicBezTo>
                    <a:pt x="36553" y="13127"/>
                    <a:pt x="35696" y="13403"/>
                    <a:pt x="34924" y="13127"/>
                  </a:cubicBezTo>
                  <a:cubicBezTo>
                    <a:pt x="33972" y="13127"/>
                    <a:pt x="33591" y="12079"/>
                    <a:pt x="33400" y="11222"/>
                  </a:cubicBezTo>
                  <a:lnTo>
                    <a:pt x="31876" y="5602"/>
                  </a:lnTo>
                  <a:cubicBezTo>
                    <a:pt x="31629" y="4649"/>
                    <a:pt x="31276" y="3716"/>
                    <a:pt x="30829" y="2840"/>
                  </a:cubicBezTo>
                  <a:cubicBezTo>
                    <a:pt x="30238" y="1964"/>
                    <a:pt x="29362" y="1325"/>
                    <a:pt x="28352" y="1030"/>
                  </a:cubicBezTo>
                  <a:cubicBezTo>
                    <a:pt x="27695" y="839"/>
                    <a:pt x="27009" y="839"/>
                    <a:pt x="26352" y="1030"/>
                  </a:cubicBezTo>
                  <a:cubicBezTo>
                    <a:pt x="25714" y="1201"/>
                    <a:pt x="25276" y="1801"/>
                    <a:pt x="25304" y="2459"/>
                  </a:cubicBezTo>
                  <a:cubicBezTo>
                    <a:pt x="25476" y="2992"/>
                    <a:pt x="25809" y="3459"/>
                    <a:pt x="26257" y="3792"/>
                  </a:cubicBezTo>
                  <a:cubicBezTo>
                    <a:pt x="27323" y="4897"/>
                    <a:pt x="28047" y="6288"/>
                    <a:pt x="28352" y="7793"/>
                  </a:cubicBezTo>
                  <a:cubicBezTo>
                    <a:pt x="28352" y="8364"/>
                    <a:pt x="28352" y="9126"/>
                    <a:pt x="27781" y="9412"/>
                  </a:cubicBezTo>
                  <a:cubicBezTo>
                    <a:pt x="27362" y="9603"/>
                    <a:pt x="26866" y="9603"/>
                    <a:pt x="26447" y="9412"/>
                  </a:cubicBezTo>
                  <a:cubicBezTo>
                    <a:pt x="25599" y="8888"/>
                    <a:pt x="24952" y="8078"/>
                    <a:pt x="24637" y="7126"/>
                  </a:cubicBezTo>
                  <a:cubicBezTo>
                    <a:pt x="24428" y="6192"/>
                    <a:pt x="23961" y="5336"/>
                    <a:pt x="23304" y="4649"/>
                  </a:cubicBezTo>
                  <a:cubicBezTo>
                    <a:pt x="22399" y="3983"/>
                    <a:pt x="21161" y="3983"/>
                    <a:pt x="20256" y="4649"/>
                  </a:cubicBezTo>
                  <a:cubicBezTo>
                    <a:pt x="19637" y="5116"/>
                    <a:pt x="19437" y="5954"/>
                    <a:pt x="19780" y="6650"/>
                  </a:cubicBezTo>
                  <a:cubicBezTo>
                    <a:pt x="20123" y="7326"/>
                    <a:pt x="20608" y="7907"/>
                    <a:pt x="21208" y="8364"/>
                  </a:cubicBezTo>
                  <a:cubicBezTo>
                    <a:pt x="22875" y="10098"/>
                    <a:pt x="24199" y="12136"/>
                    <a:pt x="25114" y="14365"/>
                  </a:cubicBezTo>
                  <a:cubicBezTo>
                    <a:pt x="25114" y="15031"/>
                    <a:pt x="25114" y="15984"/>
                    <a:pt x="24637" y="16365"/>
                  </a:cubicBezTo>
                  <a:cubicBezTo>
                    <a:pt x="24152" y="16699"/>
                    <a:pt x="23504" y="16699"/>
                    <a:pt x="23018" y="16365"/>
                  </a:cubicBezTo>
                  <a:cubicBezTo>
                    <a:pt x="22656" y="16013"/>
                    <a:pt x="22370" y="15594"/>
                    <a:pt x="22161" y="15127"/>
                  </a:cubicBezTo>
                  <a:cubicBezTo>
                    <a:pt x="21837" y="14365"/>
                    <a:pt x="21456" y="13632"/>
                    <a:pt x="21018" y="12936"/>
                  </a:cubicBezTo>
                  <a:cubicBezTo>
                    <a:pt x="20542" y="12012"/>
                    <a:pt x="19770" y="11279"/>
                    <a:pt x="18827" y="10840"/>
                  </a:cubicBezTo>
                  <a:cubicBezTo>
                    <a:pt x="17741" y="10431"/>
                    <a:pt x="16513" y="10822"/>
                    <a:pt x="15874" y="11793"/>
                  </a:cubicBezTo>
                  <a:cubicBezTo>
                    <a:pt x="15874" y="12555"/>
                    <a:pt x="16446" y="13317"/>
                    <a:pt x="17017" y="13984"/>
                  </a:cubicBezTo>
                  <a:cubicBezTo>
                    <a:pt x="17484" y="14565"/>
                    <a:pt x="17875" y="15203"/>
                    <a:pt x="18160" y="15889"/>
                  </a:cubicBezTo>
                  <a:cubicBezTo>
                    <a:pt x="18351" y="16251"/>
                    <a:pt x="18351" y="16670"/>
                    <a:pt x="18160" y="17032"/>
                  </a:cubicBezTo>
                  <a:lnTo>
                    <a:pt x="17684" y="17032"/>
                  </a:lnTo>
                  <a:cubicBezTo>
                    <a:pt x="16541" y="17642"/>
                    <a:pt x="15141" y="17403"/>
                    <a:pt x="14255" y="16460"/>
                  </a:cubicBezTo>
                  <a:cubicBezTo>
                    <a:pt x="13588" y="15622"/>
                    <a:pt x="13217" y="14584"/>
                    <a:pt x="13207" y="13508"/>
                  </a:cubicBezTo>
                  <a:cubicBezTo>
                    <a:pt x="13246" y="12441"/>
                    <a:pt x="12988" y="11383"/>
                    <a:pt x="12445" y="10460"/>
                  </a:cubicBezTo>
                  <a:cubicBezTo>
                    <a:pt x="12303" y="10174"/>
                    <a:pt x="12064" y="9936"/>
                    <a:pt x="11779" y="9793"/>
                  </a:cubicBezTo>
                  <a:cubicBezTo>
                    <a:pt x="11169" y="9555"/>
                    <a:pt x="10483" y="9555"/>
                    <a:pt x="9874" y="9793"/>
                  </a:cubicBezTo>
                  <a:cubicBezTo>
                    <a:pt x="9416" y="9964"/>
                    <a:pt x="9026" y="10260"/>
                    <a:pt x="8731" y="10650"/>
                  </a:cubicBezTo>
                  <a:cubicBezTo>
                    <a:pt x="7854" y="11736"/>
                    <a:pt x="7854" y="13279"/>
                    <a:pt x="8731" y="14365"/>
                  </a:cubicBezTo>
                  <a:cubicBezTo>
                    <a:pt x="9721" y="15355"/>
                    <a:pt x="10617" y="16441"/>
                    <a:pt x="11398" y="17603"/>
                  </a:cubicBezTo>
                  <a:cubicBezTo>
                    <a:pt x="11893" y="18175"/>
                    <a:pt x="11893" y="19032"/>
                    <a:pt x="11398" y="19604"/>
                  </a:cubicBezTo>
                  <a:cubicBezTo>
                    <a:pt x="10693" y="20032"/>
                    <a:pt x="9817" y="20032"/>
                    <a:pt x="9112" y="19604"/>
                  </a:cubicBezTo>
                  <a:cubicBezTo>
                    <a:pt x="8531" y="19128"/>
                    <a:pt x="8102" y="18509"/>
                    <a:pt x="7874" y="17794"/>
                  </a:cubicBezTo>
                  <a:cubicBezTo>
                    <a:pt x="7759" y="17346"/>
                    <a:pt x="7569" y="16927"/>
                    <a:pt x="7302" y="16556"/>
                  </a:cubicBezTo>
                  <a:cubicBezTo>
                    <a:pt x="7026" y="16080"/>
                    <a:pt x="6521" y="15794"/>
                    <a:pt x="5968" y="15794"/>
                  </a:cubicBezTo>
                  <a:cubicBezTo>
                    <a:pt x="4949" y="15794"/>
                    <a:pt x="4111" y="16594"/>
                    <a:pt x="4063" y="17603"/>
                  </a:cubicBezTo>
                  <a:cubicBezTo>
                    <a:pt x="4273" y="18470"/>
                    <a:pt x="4530" y="19328"/>
                    <a:pt x="4825" y="20175"/>
                  </a:cubicBezTo>
                  <a:cubicBezTo>
                    <a:pt x="4825" y="20651"/>
                    <a:pt x="4254" y="20842"/>
                    <a:pt x="3587" y="21032"/>
                  </a:cubicBezTo>
                  <a:cubicBezTo>
                    <a:pt x="3035" y="21261"/>
                    <a:pt x="2416" y="21261"/>
                    <a:pt x="1873" y="21032"/>
                  </a:cubicBezTo>
                  <a:cubicBezTo>
                    <a:pt x="1539" y="20718"/>
                    <a:pt x="1273" y="20328"/>
                    <a:pt x="1111" y="19889"/>
                  </a:cubicBezTo>
                  <a:cubicBezTo>
                    <a:pt x="806" y="19089"/>
                    <a:pt x="425" y="18327"/>
                    <a:pt x="-32" y="17603"/>
                  </a:cubicBezTo>
                  <a:cubicBezTo>
                    <a:pt x="2377" y="24899"/>
                    <a:pt x="3968" y="32434"/>
                    <a:pt x="4730" y="40082"/>
                  </a:cubicBezTo>
                  <a:cubicBezTo>
                    <a:pt x="5206" y="45607"/>
                    <a:pt x="5302" y="51132"/>
                    <a:pt x="6254" y="56561"/>
                  </a:cubicBezTo>
                  <a:cubicBezTo>
                    <a:pt x="7207" y="61990"/>
                    <a:pt x="9683" y="69134"/>
                    <a:pt x="10636" y="75611"/>
                  </a:cubicBezTo>
                  <a:cubicBezTo>
                    <a:pt x="11779" y="83421"/>
                    <a:pt x="10636" y="91517"/>
                    <a:pt x="12731" y="99137"/>
                  </a:cubicBezTo>
                  <a:cubicBezTo>
                    <a:pt x="13493" y="102471"/>
                    <a:pt x="14731" y="105710"/>
                    <a:pt x="15684" y="108662"/>
                  </a:cubicBezTo>
                  <a:cubicBezTo>
                    <a:pt x="20923" y="126760"/>
                    <a:pt x="15684" y="146000"/>
                    <a:pt x="15684" y="164860"/>
                  </a:cubicBezTo>
                  <a:lnTo>
                    <a:pt x="15684" y="164860"/>
                  </a:lnTo>
                  <a:cubicBezTo>
                    <a:pt x="15684" y="163812"/>
                    <a:pt x="15684" y="162383"/>
                    <a:pt x="17113" y="161812"/>
                  </a:cubicBezTo>
                  <a:cubicBezTo>
                    <a:pt x="18132" y="164050"/>
                    <a:pt x="17551" y="166688"/>
                    <a:pt x="15684" y="168289"/>
                  </a:cubicBezTo>
                  <a:lnTo>
                    <a:pt x="15684" y="171813"/>
                  </a:lnTo>
                  <a:lnTo>
                    <a:pt x="15684" y="173147"/>
                  </a:lnTo>
                  <a:cubicBezTo>
                    <a:pt x="18141" y="172508"/>
                    <a:pt x="20046" y="170566"/>
                    <a:pt x="20637" y="16809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698" name="Freeform: Shape 697">
              <a:extLst>
                <a:ext uri="{FF2B5EF4-FFF2-40B4-BE49-F238E27FC236}">
                  <a16:creationId xmlns:a16="http://schemas.microsoft.com/office/drawing/2014/main" xmlns="" id="{C97C8EE5-0673-A22C-D18C-FD2D1CF5C38E}"/>
                </a:ext>
              </a:extLst>
            </p:cNvPr>
            <p:cNvSpPr/>
            <p:nvPr/>
          </p:nvSpPr>
          <p:spPr>
            <a:xfrm>
              <a:off x="5700774" y="3944111"/>
              <a:ext cx="2128" cy="4281"/>
            </a:xfrm>
            <a:custGeom>
              <a:avLst/>
              <a:gdLst>
                <a:gd name="connsiteX0" fmla="*/ 1906 w 2128"/>
                <a:gd name="connsiteY0" fmla="*/ -399 h 4281"/>
                <a:gd name="connsiteX1" fmla="*/ 1906 w 2128"/>
                <a:gd name="connsiteY1" fmla="*/ -399 h 4281"/>
                <a:gd name="connsiteX2" fmla="*/ 382 w 2128"/>
                <a:gd name="connsiteY2" fmla="*/ 1601 h 4281"/>
                <a:gd name="connsiteX3" fmla="*/ 382 w 2128"/>
                <a:gd name="connsiteY3" fmla="*/ 3697 h 4281"/>
                <a:gd name="connsiteX4" fmla="*/ 2096 w 2128"/>
                <a:gd name="connsiteY4" fmla="*/ 3697 h 4281"/>
                <a:gd name="connsiteX5" fmla="*/ 2096 w 2128"/>
                <a:gd name="connsiteY5" fmla="*/ 2554 h 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8" h="4281">
                  <a:moveTo>
                    <a:pt x="1906" y="-399"/>
                  </a:moveTo>
                  <a:lnTo>
                    <a:pt x="1906" y="-399"/>
                  </a:lnTo>
                  <a:cubicBezTo>
                    <a:pt x="1287" y="172"/>
                    <a:pt x="773" y="849"/>
                    <a:pt x="382" y="1601"/>
                  </a:cubicBezTo>
                  <a:cubicBezTo>
                    <a:pt x="-170" y="2192"/>
                    <a:pt x="-170" y="3107"/>
                    <a:pt x="382" y="3697"/>
                  </a:cubicBezTo>
                  <a:cubicBezTo>
                    <a:pt x="925" y="3944"/>
                    <a:pt x="1554" y="3944"/>
                    <a:pt x="2096" y="3697"/>
                  </a:cubicBezTo>
                  <a:lnTo>
                    <a:pt x="2096" y="255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699" name="Freeform: Shape 698">
              <a:extLst>
                <a:ext uri="{FF2B5EF4-FFF2-40B4-BE49-F238E27FC236}">
                  <a16:creationId xmlns:a16="http://schemas.microsoft.com/office/drawing/2014/main" xmlns="" id="{322ADC3A-EA1D-B395-1886-73A2954D45E4}"/>
                </a:ext>
              </a:extLst>
            </p:cNvPr>
            <p:cNvSpPr/>
            <p:nvPr/>
          </p:nvSpPr>
          <p:spPr>
            <a:xfrm>
              <a:off x="5663945" y="3772154"/>
              <a:ext cx="131802" cy="176243"/>
            </a:xfrm>
            <a:custGeom>
              <a:avLst/>
              <a:gdLst>
                <a:gd name="connsiteX0" fmla="*/ 116840 w 131802"/>
                <a:gd name="connsiteY0" fmla="*/ 12872 h 176243"/>
                <a:gd name="connsiteX1" fmla="*/ 116840 w 131802"/>
                <a:gd name="connsiteY1" fmla="*/ 11919 h 176243"/>
                <a:gd name="connsiteX2" fmla="*/ 116840 w 131802"/>
                <a:gd name="connsiteY2" fmla="*/ 9728 h 176243"/>
                <a:gd name="connsiteX3" fmla="*/ 115982 w 131802"/>
                <a:gd name="connsiteY3" fmla="*/ 8776 h 176243"/>
                <a:gd name="connsiteX4" fmla="*/ 113029 w 131802"/>
                <a:gd name="connsiteY4" fmla="*/ 10681 h 176243"/>
                <a:gd name="connsiteX5" fmla="*/ 113029 w 131802"/>
                <a:gd name="connsiteY5" fmla="*/ 14110 h 176243"/>
                <a:gd name="connsiteX6" fmla="*/ 113029 w 131802"/>
                <a:gd name="connsiteY6" fmla="*/ 15824 h 176243"/>
                <a:gd name="connsiteX7" fmla="*/ 111696 w 131802"/>
                <a:gd name="connsiteY7" fmla="*/ 18015 h 176243"/>
                <a:gd name="connsiteX8" fmla="*/ 111696 w 131802"/>
                <a:gd name="connsiteY8" fmla="*/ 18015 h 176243"/>
                <a:gd name="connsiteX9" fmla="*/ 109696 w 131802"/>
                <a:gd name="connsiteY9" fmla="*/ 15824 h 176243"/>
                <a:gd name="connsiteX10" fmla="*/ 109696 w 131802"/>
                <a:gd name="connsiteY10" fmla="*/ 13062 h 176243"/>
                <a:gd name="connsiteX11" fmla="*/ 108648 w 131802"/>
                <a:gd name="connsiteY11" fmla="*/ 10681 h 176243"/>
                <a:gd name="connsiteX12" fmla="*/ 106553 w 131802"/>
                <a:gd name="connsiteY12" fmla="*/ 12110 h 176243"/>
                <a:gd name="connsiteX13" fmla="*/ 106553 w 131802"/>
                <a:gd name="connsiteY13" fmla="*/ 14491 h 176243"/>
                <a:gd name="connsiteX14" fmla="*/ 104362 w 131802"/>
                <a:gd name="connsiteY14" fmla="*/ 15729 h 176243"/>
                <a:gd name="connsiteX15" fmla="*/ 103790 w 131802"/>
                <a:gd name="connsiteY15" fmla="*/ 13157 h 176243"/>
                <a:gd name="connsiteX16" fmla="*/ 105410 w 131802"/>
                <a:gd name="connsiteY16" fmla="*/ 9824 h 176243"/>
                <a:gd name="connsiteX17" fmla="*/ 105886 w 131802"/>
                <a:gd name="connsiteY17" fmla="*/ 8014 h 176243"/>
                <a:gd name="connsiteX18" fmla="*/ 104457 w 131802"/>
                <a:gd name="connsiteY18" fmla="*/ 6776 h 176243"/>
                <a:gd name="connsiteX19" fmla="*/ 102266 w 131802"/>
                <a:gd name="connsiteY19" fmla="*/ 8109 h 176243"/>
                <a:gd name="connsiteX20" fmla="*/ 101123 w 131802"/>
                <a:gd name="connsiteY20" fmla="*/ 11062 h 176243"/>
                <a:gd name="connsiteX21" fmla="*/ 99028 w 131802"/>
                <a:gd name="connsiteY21" fmla="*/ 14110 h 176243"/>
                <a:gd name="connsiteX22" fmla="*/ 96951 w 131802"/>
                <a:gd name="connsiteY22" fmla="*/ 12862 h 176243"/>
                <a:gd name="connsiteX23" fmla="*/ 96932 w 131802"/>
                <a:gd name="connsiteY23" fmla="*/ 12776 h 176243"/>
                <a:gd name="connsiteX24" fmla="*/ 97980 w 131802"/>
                <a:gd name="connsiteY24" fmla="*/ 10395 h 176243"/>
                <a:gd name="connsiteX25" fmla="*/ 99504 w 131802"/>
                <a:gd name="connsiteY25" fmla="*/ 7062 h 176243"/>
                <a:gd name="connsiteX26" fmla="*/ 96266 w 131802"/>
                <a:gd name="connsiteY26" fmla="*/ 6585 h 176243"/>
                <a:gd name="connsiteX27" fmla="*/ 93884 w 131802"/>
                <a:gd name="connsiteY27" fmla="*/ 8871 h 176243"/>
                <a:gd name="connsiteX28" fmla="*/ 92741 w 131802"/>
                <a:gd name="connsiteY28" fmla="*/ 11729 h 176243"/>
                <a:gd name="connsiteX29" fmla="*/ 91312 w 131802"/>
                <a:gd name="connsiteY29" fmla="*/ 12681 h 176243"/>
                <a:gd name="connsiteX30" fmla="*/ 92075 w 131802"/>
                <a:gd name="connsiteY30" fmla="*/ 7823 h 176243"/>
                <a:gd name="connsiteX31" fmla="*/ 93313 w 131802"/>
                <a:gd name="connsiteY31" fmla="*/ 6204 h 176243"/>
                <a:gd name="connsiteX32" fmla="*/ 92722 w 131802"/>
                <a:gd name="connsiteY32" fmla="*/ 4851 h 176243"/>
                <a:gd name="connsiteX33" fmla="*/ 92360 w 131802"/>
                <a:gd name="connsiteY33" fmla="*/ 4775 h 176243"/>
                <a:gd name="connsiteX34" fmla="*/ 91503 w 131802"/>
                <a:gd name="connsiteY34" fmla="*/ 4775 h 176243"/>
                <a:gd name="connsiteX35" fmla="*/ 88360 w 131802"/>
                <a:gd name="connsiteY35" fmla="*/ 8014 h 176243"/>
                <a:gd name="connsiteX36" fmla="*/ 87026 w 131802"/>
                <a:gd name="connsiteY36" fmla="*/ 11253 h 176243"/>
                <a:gd name="connsiteX37" fmla="*/ 88741 w 131802"/>
                <a:gd name="connsiteY37" fmla="*/ 3918 h 176243"/>
                <a:gd name="connsiteX38" fmla="*/ 90741 w 131802"/>
                <a:gd name="connsiteY38" fmla="*/ 2013 h 176243"/>
                <a:gd name="connsiteX39" fmla="*/ 90779 w 131802"/>
                <a:gd name="connsiteY39" fmla="*/ -140 h 176243"/>
                <a:gd name="connsiteX40" fmla="*/ 90741 w 131802"/>
                <a:gd name="connsiteY40" fmla="*/ -178 h 176243"/>
                <a:gd name="connsiteX41" fmla="*/ 88265 w 131802"/>
                <a:gd name="connsiteY41" fmla="*/ -178 h 176243"/>
                <a:gd name="connsiteX42" fmla="*/ 83121 w 131802"/>
                <a:gd name="connsiteY42" fmla="*/ 3347 h 176243"/>
                <a:gd name="connsiteX43" fmla="*/ 82359 w 131802"/>
                <a:gd name="connsiteY43" fmla="*/ 8681 h 176243"/>
                <a:gd name="connsiteX44" fmla="*/ 81216 w 131802"/>
                <a:gd name="connsiteY44" fmla="*/ 10300 h 176243"/>
                <a:gd name="connsiteX45" fmla="*/ 78873 w 131802"/>
                <a:gd name="connsiteY45" fmla="*/ 9271 h 176243"/>
                <a:gd name="connsiteX46" fmla="*/ 78835 w 131802"/>
                <a:gd name="connsiteY46" fmla="*/ 9157 h 176243"/>
                <a:gd name="connsiteX47" fmla="*/ 78835 w 131802"/>
                <a:gd name="connsiteY47" fmla="*/ 6680 h 176243"/>
                <a:gd name="connsiteX48" fmla="*/ 78168 w 131802"/>
                <a:gd name="connsiteY48" fmla="*/ 4394 h 176243"/>
                <a:gd name="connsiteX49" fmla="*/ 74644 w 131802"/>
                <a:gd name="connsiteY49" fmla="*/ 5156 h 176243"/>
                <a:gd name="connsiteX50" fmla="*/ 73501 w 131802"/>
                <a:gd name="connsiteY50" fmla="*/ 8109 h 176243"/>
                <a:gd name="connsiteX51" fmla="*/ 73501 w 131802"/>
                <a:gd name="connsiteY51" fmla="*/ 9824 h 176243"/>
                <a:gd name="connsiteX52" fmla="*/ 71977 w 131802"/>
                <a:gd name="connsiteY52" fmla="*/ 3823 h 176243"/>
                <a:gd name="connsiteX53" fmla="*/ 71977 w 131802"/>
                <a:gd name="connsiteY53" fmla="*/ 2108 h 176243"/>
                <a:gd name="connsiteX54" fmla="*/ 70834 w 131802"/>
                <a:gd name="connsiteY54" fmla="*/ 775 h 176243"/>
                <a:gd name="connsiteX55" fmla="*/ 69786 w 131802"/>
                <a:gd name="connsiteY55" fmla="*/ 775 h 176243"/>
                <a:gd name="connsiteX56" fmla="*/ 67024 w 131802"/>
                <a:gd name="connsiteY56" fmla="*/ 4299 h 176243"/>
                <a:gd name="connsiteX57" fmla="*/ 67881 w 131802"/>
                <a:gd name="connsiteY57" fmla="*/ 8395 h 176243"/>
                <a:gd name="connsiteX58" fmla="*/ 67157 w 131802"/>
                <a:gd name="connsiteY58" fmla="*/ 9690 h 176243"/>
                <a:gd name="connsiteX59" fmla="*/ 66928 w 131802"/>
                <a:gd name="connsiteY59" fmla="*/ 9728 h 176243"/>
                <a:gd name="connsiteX60" fmla="*/ 66262 w 131802"/>
                <a:gd name="connsiteY60" fmla="*/ 9728 h 176243"/>
                <a:gd name="connsiteX61" fmla="*/ 64261 w 131802"/>
                <a:gd name="connsiteY61" fmla="*/ 3823 h 176243"/>
                <a:gd name="connsiteX62" fmla="*/ 60356 w 131802"/>
                <a:gd name="connsiteY62" fmla="*/ 1537 h 176243"/>
                <a:gd name="connsiteX63" fmla="*/ 57403 w 131802"/>
                <a:gd name="connsiteY63" fmla="*/ 2108 h 176243"/>
                <a:gd name="connsiteX64" fmla="*/ 57403 w 131802"/>
                <a:gd name="connsiteY64" fmla="*/ 3061 h 176243"/>
                <a:gd name="connsiteX65" fmla="*/ 61023 w 131802"/>
                <a:gd name="connsiteY65" fmla="*/ 6680 h 176243"/>
                <a:gd name="connsiteX66" fmla="*/ 62452 w 131802"/>
                <a:gd name="connsiteY66" fmla="*/ 11062 h 176243"/>
                <a:gd name="connsiteX67" fmla="*/ 60070 w 131802"/>
                <a:gd name="connsiteY67" fmla="*/ 10490 h 176243"/>
                <a:gd name="connsiteX68" fmla="*/ 59023 w 131802"/>
                <a:gd name="connsiteY68" fmla="*/ 8395 h 176243"/>
                <a:gd name="connsiteX69" fmla="*/ 58451 w 131802"/>
                <a:gd name="connsiteY69" fmla="*/ 8395 h 176243"/>
                <a:gd name="connsiteX70" fmla="*/ 57118 w 131802"/>
                <a:gd name="connsiteY70" fmla="*/ 10014 h 176243"/>
                <a:gd name="connsiteX71" fmla="*/ 56261 w 131802"/>
                <a:gd name="connsiteY71" fmla="*/ 12014 h 176243"/>
                <a:gd name="connsiteX72" fmla="*/ 54355 w 131802"/>
                <a:gd name="connsiteY72" fmla="*/ 7062 h 176243"/>
                <a:gd name="connsiteX73" fmla="*/ 47783 w 131802"/>
                <a:gd name="connsiteY73" fmla="*/ 1728 h 176243"/>
                <a:gd name="connsiteX74" fmla="*/ 46354 w 131802"/>
                <a:gd name="connsiteY74" fmla="*/ 1728 h 176243"/>
                <a:gd name="connsiteX75" fmla="*/ 44630 w 131802"/>
                <a:gd name="connsiteY75" fmla="*/ 3975 h 176243"/>
                <a:gd name="connsiteX76" fmla="*/ 44640 w 131802"/>
                <a:gd name="connsiteY76" fmla="*/ 4013 h 176243"/>
                <a:gd name="connsiteX77" fmla="*/ 45974 w 131802"/>
                <a:gd name="connsiteY77" fmla="*/ 6395 h 176243"/>
                <a:gd name="connsiteX78" fmla="*/ 47593 w 131802"/>
                <a:gd name="connsiteY78" fmla="*/ 9824 h 176243"/>
                <a:gd name="connsiteX79" fmla="*/ 46164 w 131802"/>
                <a:gd name="connsiteY79" fmla="*/ 13062 h 176243"/>
                <a:gd name="connsiteX80" fmla="*/ 42735 w 131802"/>
                <a:gd name="connsiteY80" fmla="*/ 11633 h 176243"/>
                <a:gd name="connsiteX81" fmla="*/ 41116 w 131802"/>
                <a:gd name="connsiteY81" fmla="*/ 8681 h 176243"/>
                <a:gd name="connsiteX82" fmla="*/ 37401 w 131802"/>
                <a:gd name="connsiteY82" fmla="*/ 8681 h 176243"/>
                <a:gd name="connsiteX83" fmla="*/ 37401 w 131802"/>
                <a:gd name="connsiteY83" fmla="*/ 10014 h 176243"/>
                <a:gd name="connsiteX84" fmla="*/ 39306 w 131802"/>
                <a:gd name="connsiteY84" fmla="*/ 12300 h 176243"/>
                <a:gd name="connsiteX85" fmla="*/ 39878 w 131802"/>
                <a:gd name="connsiteY85" fmla="*/ 14967 h 176243"/>
                <a:gd name="connsiteX86" fmla="*/ 37592 w 131802"/>
                <a:gd name="connsiteY86" fmla="*/ 15920 h 176243"/>
                <a:gd name="connsiteX87" fmla="*/ 35782 w 131802"/>
                <a:gd name="connsiteY87" fmla="*/ 14205 h 176243"/>
                <a:gd name="connsiteX88" fmla="*/ 33591 w 131802"/>
                <a:gd name="connsiteY88" fmla="*/ 8681 h 176243"/>
                <a:gd name="connsiteX89" fmla="*/ 32162 w 131802"/>
                <a:gd name="connsiteY89" fmla="*/ 6109 h 176243"/>
                <a:gd name="connsiteX90" fmla="*/ 29305 w 131802"/>
                <a:gd name="connsiteY90" fmla="*/ 4585 h 176243"/>
                <a:gd name="connsiteX91" fmla="*/ 27114 w 131802"/>
                <a:gd name="connsiteY91" fmla="*/ 4585 h 176243"/>
                <a:gd name="connsiteX92" fmla="*/ 26161 w 131802"/>
                <a:gd name="connsiteY92" fmla="*/ 6204 h 176243"/>
                <a:gd name="connsiteX93" fmla="*/ 27209 w 131802"/>
                <a:gd name="connsiteY93" fmla="*/ 7347 h 176243"/>
                <a:gd name="connsiteX94" fmla="*/ 29972 w 131802"/>
                <a:gd name="connsiteY94" fmla="*/ 11062 h 176243"/>
                <a:gd name="connsiteX95" fmla="*/ 29495 w 131802"/>
                <a:gd name="connsiteY95" fmla="*/ 12681 h 176243"/>
                <a:gd name="connsiteX96" fmla="*/ 28067 w 131802"/>
                <a:gd name="connsiteY96" fmla="*/ 12681 h 176243"/>
                <a:gd name="connsiteX97" fmla="*/ 25876 w 131802"/>
                <a:gd name="connsiteY97" fmla="*/ 10681 h 176243"/>
                <a:gd name="connsiteX98" fmla="*/ 24161 w 131802"/>
                <a:gd name="connsiteY98" fmla="*/ 8490 h 176243"/>
                <a:gd name="connsiteX99" fmla="*/ 20828 w 131802"/>
                <a:gd name="connsiteY99" fmla="*/ 8490 h 176243"/>
                <a:gd name="connsiteX100" fmla="*/ 20828 w 131802"/>
                <a:gd name="connsiteY100" fmla="*/ 10490 h 176243"/>
                <a:gd name="connsiteX101" fmla="*/ 22542 w 131802"/>
                <a:gd name="connsiteY101" fmla="*/ 12110 h 176243"/>
                <a:gd name="connsiteX102" fmla="*/ 27305 w 131802"/>
                <a:gd name="connsiteY102" fmla="*/ 17443 h 176243"/>
                <a:gd name="connsiteX103" fmla="*/ 27305 w 131802"/>
                <a:gd name="connsiteY103" fmla="*/ 19539 h 176243"/>
                <a:gd name="connsiteX104" fmla="*/ 25590 w 131802"/>
                <a:gd name="connsiteY104" fmla="*/ 19539 h 176243"/>
                <a:gd name="connsiteX105" fmla="*/ 24542 w 131802"/>
                <a:gd name="connsiteY105" fmla="*/ 18396 h 176243"/>
                <a:gd name="connsiteX106" fmla="*/ 23018 w 131802"/>
                <a:gd name="connsiteY106" fmla="*/ 16301 h 176243"/>
                <a:gd name="connsiteX107" fmla="*/ 20447 w 131802"/>
                <a:gd name="connsiteY107" fmla="*/ 14586 h 176243"/>
                <a:gd name="connsiteX108" fmla="*/ 17399 w 131802"/>
                <a:gd name="connsiteY108" fmla="*/ 15920 h 176243"/>
                <a:gd name="connsiteX109" fmla="*/ 18827 w 131802"/>
                <a:gd name="connsiteY109" fmla="*/ 18015 h 176243"/>
                <a:gd name="connsiteX110" fmla="*/ 20351 w 131802"/>
                <a:gd name="connsiteY110" fmla="*/ 19729 h 176243"/>
                <a:gd name="connsiteX111" fmla="*/ 20351 w 131802"/>
                <a:gd name="connsiteY111" fmla="*/ 20778 h 176243"/>
                <a:gd name="connsiteX112" fmla="*/ 20351 w 131802"/>
                <a:gd name="connsiteY112" fmla="*/ 21349 h 176243"/>
                <a:gd name="connsiteX113" fmla="*/ 16636 w 131802"/>
                <a:gd name="connsiteY113" fmla="*/ 21349 h 176243"/>
                <a:gd name="connsiteX114" fmla="*/ 15208 w 131802"/>
                <a:gd name="connsiteY114" fmla="*/ 18110 h 176243"/>
                <a:gd name="connsiteX115" fmla="*/ 14065 w 131802"/>
                <a:gd name="connsiteY115" fmla="*/ 15158 h 176243"/>
                <a:gd name="connsiteX116" fmla="*/ 13207 w 131802"/>
                <a:gd name="connsiteY116" fmla="*/ 14681 h 176243"/>
                <a:gd name="connsiteX117" fmla="*/ 11112 w 131802"/>
                <a:gd name="connsiteY117" fmla="*/ 15253 h 176243"/>
                <a:gd name="connsiteX118" fmla="*/ 10064 w 131802"/>
                <a:gd name="connsiteY118" fmla="*/ 16205 h 176243"/>
                <a:gd name="connsiteX119" fmla="*/ 10826 w 131802"/>
                <a:gd name="connsiteY119" fmla="*/ 19825 h 176243"/>
                <a:gd name="connsiteX120" fmla="*/ 14065 w 131802"/>
                <a:gd name="connsiteY120" fmla="*/ 22682 h 176243"/>
                <a:gd name="connsiteX121" fmla="*/ 14065 w 131802"/>
                <a:gd name="connsiteY121" fmla="*/ 24683 h 176243"/>
                <a:gd name="connsiteX122" fmla="*/ 11588 w 131802"/>
                <a:gd name="connsiteY122" fmla="*/ 24683 h 176243"/>
                <a:gd name="connsiteX123" fmla="*/ 10064 w 131802"/>
                <a:gd name="connsiteY123" fmla="*/ 23159 h 176243"/>
                <a:gd name="connsiteX124" fmla="*/ 9302 w 131802"/>
                <a:gd name="connsiteY124" fmla="*/ 21921 h 176243"/>
                <a:gd name="connsiteX125" fmla="*/ 7778 w 131802"/>
                <a:gd name="connsiteY125" fmla="*/ 21349 h 176243"/>
                <a:gd name="connsiteX126" fmla="*/ 5949 w 131802"/>
                <a:gd name="connsiteY126" fmla="*/ 23330 h 176243"/>
                <a:gd name="connsiteX127" fmla="*/ 5969 w 131802"/>
                <a:gd name="connsiteY127" fmla="*/ 23540 h 176243"/>
                <a:gd name="connsiteX128" fmla="*/ 7111 w 131802"/>
                <a:gd name="connsiteY128" fmla="*/ 25921 h 176243"/>
                <a:gd name="connsiteX129" fmla="*/ 5873 w 131802"/>
                <a:gd name="connsiteY129" fmla="*/ 26968 h 176243"/>
                <a:gd name="connsiteX130" fmla="*/ 3968 w 131802"/>
                <a:gd name="connsiteY130" fmla="*/ 26968 h 176243"/>
                <a:gd name="connsiteX131" fmla="*/ 3016 w 131802"/>
                <a:gd name="connsiteY131" fmla="*/ 25921 h 176243"/>
                <a:gd name="connsiteX132" fmla="*/ 635 w 131802"/>
                <a:gd name="connsiteY132" fmla="*/ 23159 h 176243"/>
                <a:gd name="connsiteX133" fmla="*/ -32 w 131802"/>
                <a:gd name="connsiteY133" fmla="*/ 22682 h 176243"/>
                <a:gd name="connsiteX134" fmla="*/ 38068 w 131802"/>
                <a:gd name="connsiteY134" fmla="*/ 167177 h 176243"/>
                <a:gd name="connsiteX135" fmla="*/ 38925 w 131802"/>
                <a:gd name="connsiteY135" fmla="*/ 164224 h 176243"/>
                <a:gd name="connsiteX136" fmla="*/ 38353 w 131802"/>
                <a:gd name="connsiteY136" fmla="*/ 171082 h 176243"/>
                <a:gd name="connsiteX137" fmla="*/ 38353 w 131802"/>
                <a:gd name="connsiteY137" fmla="*/ 174701 h 176243"/>
                <a:gd name="connsiteX138" fmla="*/ 38353 w 131802"/>
                <a:gd name="connsiteY138" fmla="*/ 175844 h 176243"/>
                <a:gd name="connsiteX139" fmla="*/ 38353 w 131802"/>
                <a:gd name="connsiteY139" fmla="*/ 175844 h 176243"/>
                <a:gd name="connsiteX140" fmla="*/ 42449 w 131802"/>
                <a:gd name="connsiteY140" fmla="*/ 172225 h 176243"/>
                <a:gd name="connsiteX141" fmla="*/ 42449 w 131802"/>
                <a:gd name="connsiteY141" fmla="*/ 166891 h 176243"/>
                <a:gd name="connsiteX142" fmla="*/ 43307 w 131802"/>
                <a:gd name="connsiteY142" fmla="*/ 165176 h 176243"/>
                <a:gd name="connsiteX143" fmla="*/ 45373 w 131802"/>
                <a:gd name="connsiteY143" fmla="*/ 166148 h 176243"/>
                <a:gd name="connsiteX144" fmla="*/ 45402 w 131802"/>
                <a:gd name="connsiteY144" fmla="*/ 166224 h 176243"/>
                <a:gd name="connsiteX145" fmla="*/ 45402 w 131802"/>
                <a:gd name="connsiteY145" fmla="*/ 168796 h 176243"/>
                <a:gd name="connsiteX146" fmla="*/ 46164 w 131802"/>
                <a:gd name="connsiteY146" fmla="*/ 171082 h 176243"/>
                <a:gd name="connsiteX147" fmla="*/ 49117 w 131802"/>
                <a:gd name="connsiteY147" fmla="*/ 170130 h 176243"/>
                <a:gd name="connsiteX148" fmla="*/ 49879 w 131802"/>
                <a:gd name="connsiteY148" fmla="*/ 167177 h 176243"/>
                <a:gd name="connsiteX149" fmla="*/ 49879 w 131802"/>
                <a:gd name="connsiteY149" fmla="*/ 165462 h 176243"/>
                <a:gd name="connsiteX150" fmla="*/ 51593 w 131802"/>
                <a:gd name="connsiteY150" fmla="*/ 171368 h 176243"/>
                <a:gd name="connsiteX151" fmla="*/ 51593 w 131802"/>
                <a:gd name="connsiteY151" fmla="*/ 173082 h 176243"/>
                <a:gd name="connsiteX152" fmla="*/ 52641 w 131802"/>
                <a:gd name="connsiteY152" fmla="*/ 174321 h 176243"/>
                <a:gd name="connsiteX153" fmla="*/ 53594 w 131802"/>
                <a:gd name="connsiteY153" fmla="*/ 174321 h 176243"/>
                <a:gd name="connsiteX154" fmla="*/ 55689 w 131802"/>
                <a:gd name="connsiteY154" fmla="*/ 170796 h 176243"/>
                <a:gd name="connsiteX155" fmla="*/ 54641 w 131802"/>
                <a:gd name="connsiteY155" fmla="*/ 166700 h 176243"/>
                <a:gd name="connsiteX156" fmla="*/ 55403 w 131802"/>
                <a:gd name="connsiteY156" fmla="*/ 165272 h 176243"/>
                <a:gd name="connsiteX157" fmla="*/ 55975 w 131802"/>
                <a:gd name="connsiteY157" fmla="*/ 165272 h 176243"/>
                <a:gd name="connsiteX158" fmla="*/ 58070 w 131802"/>
                <a:gd name="connsiteY158" fmla="*/ 171177 h 176243"/>
                <a:gd name="connsiteX159" fmla="*/ 61499 w 131802"/>
                <a:gd name="connsiteY159" fmla="*/ 173368 h 176243"/>
                <a:gd name="connsiteX160" fmla="*/ 63976 w 131802"/>
                <a:gd name="connsiteY160" fmla="*/ 172796 h 176243"/>
                <a:gd name="connsiteX161" fmla="*/ 63976 w 131802"/>
                <a:gd name="connsiteY161" fmla="*/ 171844 h 176243"/>
                <a:gd name="connsiteX162" fmla="*/ 60642 w 131802"/>
                <a:gd name="connsiteY162" fmla="*/ 168320 h 176243"/>
                <a:gd name="connsiteX163" fmla="*/ 59118 w 131802"/>
                <a:gd name="connsiteY163" fmla="*/ 163843 h 176243"/>
                <a:gd name="connsiteX164" fmla="*/ 61213 w 131802"/>
                <a:gd name="connsiteY164" fmla="*/ 164414 h 176243"/>
                <a:gd name="connsiteX165" fmla="*/ 62261 w 131802"/>
                <a:gd name="connsiteY165" fmla="*/ 166510 h 176243"/>
                <a:gd name="connsiteX166" fmla="*/ 62737 w 131802"/>
                <a:gd name="connsiteY166" fmla="*/ 166510 h 176243"/>
                <a:gd name="connsiteX167" fmla="*/ 63880 w 131802"/>
                <a:gd name="connsiteY167" fmla="*/ 164890 h 176243"/>
                <a:gd name="connsiteX168" fmla="*/ 64547 w 131802"/>
                <a:gd name="connsiteY168" fmla="*/ 162986 h 176243"/>
                <a:gd name="connsiteX169" fmla="*/ 66357 w 131802"/>
                <a:gd name="connsiteY169" fmla="*/ 167938 h 176243"/>
                <a:gd name="connsiteX170" fmla="*/ 72167 w 131802"/>
                <a:gd name="connsiteY170" fmla="*/ 173463 h 176243"/>
                <a:gd name="connsiteX171" fmla="*/ 73501 w 131802"/>
                <a:gd name="connsiteY171" fmla="*/ 173463 h 176243"/>
                <a:gd name="connsiteX172" fmla="*/ 74834 w 131802"/>
                <a:gd name="connsiteY172" fmla="*/ 171272 h 176243"/>
                <a:gd name="connsiteX173" fmla="*/ 73596 w 131802"/>
                <a:gd name="connsiteY173" fmla="*/ 168891 h 176243"/>
                <a:gd name="connsiteX174" fmla="*/ 72167 w 131802"/>
                <a:gd name="connsiteY174" fmla="*/ 165367 h 176243"/>
                <a:gd name="connsiteX175" fmla="*/ 73310 w 131802"/>
                <a:gd name="connsiteY175" fmla="*/ 162224 h 176243"/>
                <a:gd name="connsiteX176" fmla="*/ 76263 w 131802"/>
                <a:gd name="connsiteY176" fmla="*/ 163653 h 176243"/>
                <a:gd name="connsiteX177" fmla="*/ 77787 w 131802"/>
                <a:gd name="connsiteY177" fmla="*/ 166700 h 176243"/>
                <a:gd name="connsiteX178" fmla="*/ 80930 w 131802"/>
                <a:gd name="connsiteY178" fmla="*/ 166700 h 176243"/>
                <a:gd name="connsiteX179" fmla="*/ 80930 w 131802"/>
                <a:gd name="connsiteY179" fmla="*/ 165462 h 176243"/>
                <a:gd name="connsiteX180" fmla="*/ 79216 w 131802"/>
                <a:gd name="connsiteY180" fmla="*/ 163081 h 176243"/>
                <a:gd name="connsiteX181" fmla="*/ 78740 w 131802"/>
                <a:gd name="connsiteY181" fmla="*/ 160414 h 176243"/>
                <a:gd name="connsiteX182" fmla="*/ 80645 w 131802"/>
                <a:gd name="connsiteY182" fmla="*/ 159556 h 176243"/>
                <a:gd name="connsiteX183" fmla="*/ 82264 w 131802"/>
                <a:gd name="connsiteY183" fmla="*/ 161366 h 176243"/>
                <a:gd name="connsiteX184" fmla="*/ 84169 w 131802"/>
                <a:gd name="connsiteY184" fmla="*/ 166891 h 176243"/>
                <a:gd name="connsiteX185" fmla="*/ 85407 w 131802"/>
                <a:gd name="connsiteY185" fmla="*/ 169463 h 176243"/>
                <a:gd name="connsiteX186" fmla="*/ 87788 w 131802"/>
                <a:gd name="connsiteY186" fmla="*/ 171177 h 176243"/>
                <a:gd name="connsiteX187" fmla="*/ 89693 w 131802"/>
                <a:gd name="connsiteY187" fmla="*/ 171177 h 176243"/>
                <a:gd name="connsiteX188" fmla="*/ 91408 w 131802"/>
                <a:gd name="connsiteY188" fmla="*/ 170510 h 176243"/>
                <a:gd name="connsiteX189" fmla="*/ 90455 w 131802"/>
                <a:gd name="connsiteY189" fmla="*/ 169367 h 176243"/>
                <a:gd name="connsiteX190" fmla="*/ 88074 w 131802"/>
                <a:gd name="connsiteY190" fmla="*/ 165557 h 176243"/>
                <a:gd name="connsiteX191" fmla="*/ 88550 w 131802"/>
                <a:gd name="connsiteY191" fmla="*/ 163843 h 176243"/>
                <a:gd name="connsiteX192" fmla="*/ 89788 w 131802"/>
                <a:gd name="connsiteY192" fmla="*/ 163843 h 176243"/>
                <a:gd name="connsiteX193" fmla="*/ 91598 w 131802"/>
                <a:gd name="connsiteY193" fmla="*/ 165938 h 176243"/>
                <a:gd name="connsiteX194" fmla="*/ 93122 w 131802"/>
                <a:gd name="connsiteY194" fmla="*/ 168320 h 176243"/>
                <a:gd name="connsiteX195" fmla="*/ 95885 w 131802"/>
                <a:gd name="connsiteY195" fmla="*/ 168320 h 176243"/>
                <a:gd name="connsiteX196" fmla="*/ 95885 w 131802"/>
                <a:gd name="connsiteY196" fmla="*/ 166319 h 176243"/>
                <a:gd name="connsiteX197" fmla="*/ 94456 w 131802"/>
                <a:gd name="connsiteY197" fmla="*/ 164700 h 176243"/>
                <a:gd name="connsiteX198" fmla="*/ 90360 w 131802"/>
                <a:gd name="connsiteY198" fmla="*/ 158985 h 176243"/>
                <a:gd name="connsiteX199" fmla="*/ 90360 w 131802"/>
                <a:gd name="connsiteY199" fmla="*/ 156985 h 176243"/>
                <a:gd name="connsiteX200" fmla="*/ 91884 w 131802"/>
                <a:gd name="connsiteY200" fmla="*/ 156985 h 176243"/>
                <a:gd name="connsiteX201" fmla="*/ 92741 w 131802"/>
                <a:gd name="connsiteY201" fmla="*/ 158223 h 176243"/>
                <a:gd name="connsiteX202" fmla="*/ 94075 w 131802"/>
                <a:gd name="connsiteY202" fmla="*/ 160318 h 176243"/>
                <a:gd name="connsiteX203" fmla="*/ 96266 w 131802"/>
                <a:gd name="connsiteY203" fmla="*/ 162319 h 176243"/>
                <a:gd name="connsiteX204" fmla="*/ 98933 w 131802"/>
                <a:gd name="connsiteY204" fmla="*/ 161271 h 176243"/>
                <a:gd name="connsiteX205" fmla="*/ 97694 w 131802"/>
                <a:gd name="connsiteY205" fmla="*/ 159080 h 176243"/>
                <a:gd name="connsiteX206" fmla="*/ 96456 w 131802"/>
                <a:gd name="connsiteY206" fmla="*/ 157270 h 176243"/>
                <a:gd name="connsiteX207" fmla="*/ 96456 w 131802"/>
                <a:gd name="connsiteY207" fmla="*/ 156127 h 176243"/>
                <a:gd name="connsiteX208" fmla="*/ 99695 w 131802"/>
                <a:gd name="connsiteY208" fmla="*/ 156127 h 176243"/>
                <a:gd name="connsiteX209" fmla="*/ 100933 w 131802"/>
                <a:gd name="connsiteY209" fmla="*/ 158985 h 176243"/>
                <a:gd name="connsiteX210" fmla="*/ 101885 w 131802"/>
                <a:gd name="connsiteY210" fmla="*/ 162033 h 176243"/>
                <a:gd name="connsiteX211" fmla="*/ 102552 w 131802"/>
                <a:gd name="connsiteY211" fmla="*/ 162604 h 176243"/>
                <a:gd name="connsiteX212" fmla="*/ 104362 w 131802"/>
                <a:gd name="connsiteY212" fmla="*/ 162604 h 176243"/>
                <a:gd name="connsiteX213" fmla="*/ 105314 w 131802"/>
                <a:gd name="connsiteY213" fmla="*/ 161747 h 176243"/>
                <a:gd name="connsiteX214" fmla="*/ 105314 w 131802"/>
                <a:gd name="connsiteY214" fmla="*/ 158033 h 176243"/>
                <a:gd name="connsiteX215" fmla="*/ 102552 w 131802"/>
                <a:gd name="connsiteY215" fmla="*/ 154889 h 176243"/>
                <a:gd name="connsiteX216" fmla="*/ 102552 w 131802"/>
                <a:gd name="connsiteY216" fmla="*/ 152889 h 176243"/>
                <a:gd name="connsiteX217" fmla="*/ 104743 w 131802"/>
                <a:gd name="connsiteY217" fmla="*/ 152889 h 176243"/>
                <a:gd name="connsiteX218" fmla="*/ 105981 w 131802"/>
                <a:gd name="connsiteY218" fmla="*/ 154604 h 176243"/>
                <a:gd name="connsiteX219" fmla="*/ 106648 w 131802"/>
                <a:gd name="connsiteY219" fmla="*/ 155842 h 176243"/>
                <a:gd name="connsiteX220" fmla="*/ 107886 w 131802"/>
                <a:gd name="connsiteY220" fmla="*/ 156509 h 176243"/>
                <a:gd name="connsiteX221" fmla="*/ 109601 w 131802"/>
                <a:gd name="connsiteY221" fmla="*/ 154604 h 176243"/>
                <a:gd name="connsiteX222" fmla="*/ 108743 w 131802"/>
                <a:gd name="connsiteY222" fmla="*/ 152032 h 176243"/>
                <a:gd name="connsiteX223" fmla="*/ 109791 w 131802"/>
                <a:gd name="connsiteY223" fmla="*/ 151174 h 176243"/>
                <a:gd name="connsiteX224" fmla="*/ 111505 w 131802"/>
                <a:gd name="connsiteY224" fmla="*/ 151174 h 176243"/>
                <a:gd name="connsiteX225" fmla="*/ 112268 w 131802"/>
                <a:gd name="connsiteY225" fmla="*/ 152318 h 176243"/>
                <a:gd name="connsiteX226" fmla="*/ 114077 w 131802"/>
                <a:gd name="connsiteY226" fmla="*/ 155271 h 176243"/>
                <a:gd name="connsiteX227" fmla="*/ 117506 w 131802"/>
                <a:gd name="connsiteY227" fmla="*/ 156699 h 176243"/>
                <a:gd name="connsiteX228" fmla="*/ 119316 w 131802"/>
                <a:gd name="connsiteY228" fmla="*/ 155651 h 176243"/>
                <a:gd name="connsiteX229" fmla="*/ 119316 w 131802"/>
                <a:gd name="connsiteY229" fmla="*/ 154794 h 176243"/>
                <a:gd name="connsiteX230" fmla="*/ 116840 w 131802"/>
                <a:gd name="connsiteY230" fmla="*/ 150984 h 176243"/>
                <a:gd name="connsiteX231" fmla="*/ 115316 w 131802"/>
                <a:gd name="connsiteY231" fmla="*/ 149079 h 176243"/>
                <a:gd name="connsiteX232" fmla="*/ 115316 w 131802"/>
                <a:gd name="connsiteY232" fmla="*/ 147841 h 176243"/>
                <a:gd name="connsiteX233" fmla="*/ 116840 w 131802"/>
                <a:gd name="connsiteY233" fmla="*/ 147841 h 176243"/>
                <a:gd name="connsiteX234" fmla="*/ 118363 w 131802"/>
                <a:gd name="connsiteY234" fmla="*/ 147841 h 176243"/>
                <a:gd name="connsiteX235" fmla="*/ 119602 w 131802"/>
                <a:gd name="connsiteY235" fmla="*/ 146793 h 176243"/>
                <a:gd name="connsiteX236" fmla="*/ 119602 w 131802"/>
                <a:gd name="connsiteY236" fmla="*/ 145269 h 176243"/>
                <a:gd name="connsiteX237" fmla="*/ 119602 w 131802"/>
                <a:gd name="connsiteY237" fmla="*/ 144126 h 176243"/>
                <a:gd name="connsiteX238" fmla="*/ 120935 w 131802"/>
                <a:gd name="connsiteY238" fmla="*/ 142697 h 176243"/>
                <a:gd name="connsiteX239" fmla="*/ 122364 w 131802"/>
                <a:gd name="connsiteY239" fmla="*/ 143459 h 176243"/>
                <a:gd name="connsiteX240" fmla="*/ 122364 w 131802"/>
                <a:gd name="connsiteY240" fmla="*/ 144983 h 176243"/>
                <a:gd name="connsiteX241" fmla="*/ 122364 w 131802"/>
                <a:gd name="connsiteY241" fmla="*/ 146602 h 176243"/>
                <a:gd name="connsiteX242" fmla="*/ 123221 w 131802"/>
                <a:gd name="connsiteY242" fmla="*/ 147650 h 176243"/>
                <a:gd name="connsiteX243" fmla="*/ 125793 w 131802"/>
                <a:gd name="connsiteY243" fmla="*/ 145746 h 176243"/>
                <a:gd name="connsiteX244" fmla="*/ 125793 w 131802"/>
                <a:gd name="connsiteY244" fmla="*/ 142316 h 176243"/>
                <a:gd name="connsiteX245" fmla="*/ 125793 w 131802"/>
                <a:gd name="connsiteY245" fmla="*/ 140602 h 176243"/>
                <a:gd name="connsiteX246" fmla="*/ 127031 w 131802"/>
                <a:gd name="connsiteY246" fmla="*/ 138506 h 176243"/>
                <a:gd name="connsiteX247" fmla="*/ 128841 w 131802"/>
                <a:gd name="connsiteY247" fmla="*/ 140697 h 176243"/>
                <a:gd name="connsiteX248" fmla="*/ 128841 w 131802"/>
                <a:gd name="connsiteY248" fmla="*/ 143459 h 176243"/>
                <a:gd name="connsiteX249" fmla="*/ 129889 w 131802"/>
                <a:gd name="connsiteY249" fmla="*/ 145840 h 176243"/>
                <a:gd name="connsiteX250" fmla="*/ 131699 w 131802"/>
                <a:gd name="connsiteY250" fmla="*/ 144412 h 176243"/>
                <a:gd name="connsiteX251" fmla="*/ 131699 w 131802"/>
                <a:gd name="connsiteY251" fmla="*/ 142888 h 176243"/>
                <a:gd name="connsiteX252" fmla="*/ 126555 w 131802"/>
                <a:gd name="connsiteY252" fmla="*/ 131743 h 176243"/>
                <a:gd name="connsiteX253" fmla="*/ 116840 w 131802"/>
                <a:gd name="connsiteY253" fmla="*/ 12872 h 17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31802" h="176243">
                  <a:moveTo>
                    <a:pt x="116840" y="12872"/>
                  </a:moveTo>
                  <a:cubicBezTo>
                    <a:pt x="116801" y="12557"/>
                    <a:pt x="116801" y="12233"/>
                    <a:pt x="116840" y="11919"/>
                  </a:cubicBezTo>
                  <a:lnTo>
                    <a:pt x="116840" y="9728"/>
                  </a:lnTo>
                  <a:cubicBezTo>
                    <a:pt x="116840" y="9728"/>
                    <a:pt x="116363" y="8871"/>
                    <a:pt x="115982" y="8776"/>
                  </a:cubicBezTo>
                  <a:cubicBezTo>
                    <a:pt x="115601" y="8681"/>
                    <a:pt x="113792" y="9538"/>
                    <a:pt x="113029" y="10681"/>
                  </a:cubicBezTo>
                  <a:cubicBezTo>
                    <a:pt x="112515" y="11767"/>
                    <a:pt x="112515" y="13024"/>
                    <a:pt x="113029" y="14110"/>
                  </a:cubicBezTo>
                  <a:cubicBezTo>
                    <a:pt x="113029" y="14777"/>
                    <a:pt x="113696" y="15253"/>
                    <a:pt x="113029" y="15824"/>
                  </a:cubicBezTo>
                  <a:cubicBezTo>
                    <a:pt x="112363" y="16396"/>
                    <a:pt x="111505" y="17158"/>
                    <a:pt x="111696" y="18015"/>
                  </a:cubicBezTo>
                  <a:lnTo>
                    <a:pt x="111696" y="18015"/>
                  </a:lnTo>
                  <a:cubicBezTo>
                    <a:pt x="111696" y="15824"/>
                    <a:pt x="110267" y="16681"/>
                    <a:pt x="109696" y="15824"/>
                  </a:cubicBezTo>
                  <a:cubicBezTo>
                    <a:pt x="109124" y="14967"/>
                    <a:pt x="109696" y="14015"/>
                    <a:pt x="109696" y="13062"/>
                  </a:cubicBezTo>
                  <a:cubicBezTo>
                    <a:pt x="109696" y="12110"/>
                    <a:pt x="109696" y="10776"/>
                    <a:pt x="108648" y="10681"/>
                  </a:cubicBezTo>
                  <a:cubicBezTo>
                    <a:pt x="107695" y="10595"/>
                    <a:pt x="106819" y="11195"/>
                    <a:pt x="106553" y="12110"/>
                  </a:cubicBezTo>
                  <a:cubicBezTo>
                    <a:pt x="106553" y="12872"/>
                    <a:pt x="106553" y="13729"/>
                    <a:pt x="106553" y="14491"/>
                  </a:cubicBezTo>
                  <a:cubicBezTo>
                    <a:pt x="106238" y="15396"/>
                    <a:pt x="105295" y="15929"/>
                    <a:pt x="104362" y="15729"/>
                  </a:cubicBezTo>
                  <a:cubicBezTo>
                    <a:pt x="103124" y="15729"/>
                    <a:pt x="103314" y="14110"/>
                    <a:pt x="103790" y="13157"/>
                  </a:cubicBezTo>
                  <a:lnTo>
                    <a:pt x="105410" y="9824"/>
                  </a:lnTo>
                  <a:cubicBezTo>
                    <a:pt x="105743" y="9281"/>
                    <a:pt x="105905" y="8652"/>
                    <a:pt x="105886" y="8014"/>
                  </a:cubicBezTo>
                  <a:cubicBezTo>
                    <a:pt x="105753" y="7319"/>
                    <a:pt x="105162" y="6804"/>
                    <a:pt x="104457" y="6776"/>
                  </a:cubicBezTo>
                  <a:cubicBezTo>
                    <a:pt x="103562" y="6852"/>
                    <a:pt x="102743" y="7347"/>
                    <a:pt x="102266" y="8109"/>
                  </a:cubicBezTo>
                  <a:cubicBezTo>
                    <a:pt x="101704" y="9014"/>
                    <a:pt x="101323" y="10014"/>
                    <a:pt x="101123" y="11062"/>
                  </a:cubicBezTo>
                  <a:cubicBezTo>
                    <a:pt x="101123" y="12300"/>
                    <a:pt x="100552" y="13919"/>
                    <a:pt x="99028" y="14110"/>
                  </a:cubicBezTo>
                  <a:cubicBezTo>
                    <a:pt x="98104" y="14338"/>
                    <a:pt x="97180" y="13776"/>
                    <a:pt x="96951" y="12862"/>
                  </a:cubicBezTo>
                  <a:cubicBezTo>
                    <a:pt x="96942" y="12833"/>
                    <a:pt x="96942" y="12805"/>
                    <a:pt x="96932" y="12776"/>
                  </a:cubicBezTo>
                  <a:cubicBezTo>
                    <a:pt x="96932" y="11871"/>
                    <a:pt x="97313" y="11005"/>
                    <a:pt x="97980" y="10395"/>
                  </a:cubicBezTo>
                  <a:cubicBezTo>
                    <a:pt x="98933" y="9347"/>
                    <a:pt x="100171" y="8109"/>
                    <a:pt x="99504" y="7062"/>
                  </a:cubicBezTo>
                  <a:cubicBezTo>
                    <a:pt x="98647" y="6213"/>
                    <a:pt x="97332" y="6023"/>
                    <a:pt x="96266" y="6585"/>
                  </a:cubicBezTo>
                  <a:cubicBezTo>
                    <a:pt x="95218" y="7032"/>
                    <a:pt x="94370" y="7842"/>
                    <a:pt x="93884" y="8871"/>
                  </a:cubicBezTo>
                  <a:cubicBezTo>
                    <a:pt x="93884" y="9824"/>
                    <a:pt x="93218" y="10776"/>
                    <a:pt x="92741" y="11729"/>
                  </a:cubicBezTo>
                  <a:cubicBezTo>
                    <a:pt x="92475" y="12281"/>
                    <a:pt x="91922" y="12643"/>
                    <a:pt x="91312" y="12681"/>
                  </a:cubicBezTo>
                  <a:cubicBezTo>
                    <a:pt x="90579" y="11052"/>
                    <a:pt x="90874" y="9147"/>
                    <a:pt x="92075" y="7823"/>
                  </a:cubicBezTo>
                  <a:cubicBezTo>
                    <a:pt x="92579" y="7356"/>
                    <a:pt x="92998" y="6814"/>
                    <a:pt x="93313" y="6204"/>
                  </a:cubicBezTo>
                  <a:cubicBezTo>
                    <a:pt x="93522" y="5661"/>
                    <a:pt x="93256" y="5061"/>
                    <a:pt x="92722" y="4851"/>
                  </a:cubicBezTo>
                  <a:cubicBezTo>
                    <a:pt x="92608" y="4804"/>
                    <a:pt x="92484" y="4775"/>
                    <a:pt x="92360" y="4775"/>
                  </a:cubicBezTo>
                  <a:lnTo>
                    <a:pt x="91503" y="4775"/>
                  </a:lnTo>
                  <a:cubicBezTo>
                    <a:pt x="90008" y="5299"/>
                    <a:pt x="88836" y="6499"/>
                    <a:pt x="88360" y="8014"/>
                  </a:cubicBezTo>
                  <a:cubicBezTo>
                    <a:pt x="88360" y="9157"/>
                    <a:pt x="88360" y="10490"/>
                    <a:pt x="87026" y="11253"/>
                  </a:cubicBezTo>
                  <a:cubicBezTo>
                    <a:pt x="85722" y="8718"/>
                    <a:pt x="86445" y="5613"/>
                    <a:pt x="88741" y="3918"/>
                  </a:cubicBezTo>
                  <a:cubicBezTo>
                    <a:pt x="89474" y="3356"/>
                    <a:pt x="90141" y="2718"/>
                    <a:pt x="90741" y="2013"/>
                  </a:cubicBezTo>
                  <a:cubicBezTo>
                    <a:pt x="91341" y="1432"/>
                    <a:pt x="91360" y="460"/>
                    <a:pt x="90779" y="-140"/>
                  </a:cubicBezTo>
                  <a:cubicBezTo>
                    <a:pt x="90770" y="-159"/>
                    <a:pt x="90751" y="-168"/>
                    <a:pt x="90741" y="-178"/>
                  </a:cubicBezTo>
                  <a:cubicBezTo>
                    <a:pt x="89941" y="-473"/>
                    <a:pt x="89065" y="-473"/>
                    <a:pt x="88265" y="-178"/>
                  </a:cubicBezTo>
                  <a:cubicBezTo>
                    <a:pt x="86112" y="184"/>
                    <a:pt x="84236" y="1470"/>
                    <a:pt x="83121" y="3347"/>
                  </a:cubicBezTo>
                  <a:cubicBezTo>
                    <a:pt x="82626" y="5080"/>
                    <a:pt x="82369" y="6880"/>
                    <a:pt x="82359" y="8681"/>
                  </a:cubicBezTo>
                  <a:cubicBezTo>
                    <a:pt x="82292" y="9385"/>
                    <a:pt x="81854" y="9995"/>
                    <a:pt x="81216" y="10300"/>
                  </a:cubicBezTo>
                  <a:cubicBezTo>
                    <a:pt x="80283" y="10662"/>
                    <a:pt x="79235" y="10195"/>
                    <a:pt x="78873" y="9271"/>
                  </a:cubicBezTo>
                  <a:cubicBezTo>
                    <a:pt x="78864" y="9233"/>
                    <a:pt x="78844" y="9195"/>
                    <a:pt x="78835" y="9157"/>
                  </a:cubicBezTo>
                  <a:cubicBezTo>
                    <a:pt x="78654" y="8338"/>
                    <a:pt x="78654" y="7499"/>
                    <a:pt x="78835" y="6680"/>
                  </a:cubicBezTo>
                  <a:cubicBezTo>
                    <a:pt x="79216" y="5861"/>
                    <a:pt x="78930" y="4880"/>
                    <a:pt x="78168" y="4394"/>
                  </a:cubicBezTo>
                  <a:cubicBezTo>
                    <a:pt x="76949" y="3851"/>
                    <a:pt x="75530" y="4156"/>
                    <a:pt x="74644" y="5156"/>
                  </a:cubicBezTo>
                  <a:cubicBezTo>
                    <a:pt x="73948" y="5985"/>
                    <a:pt x="73548" y="7023"/>
                    <a:pt x="73501" y="8109"/>
                  </a:cubicBezTo>
                  <a:lnTo>
                    <a:pt x="73501" y="9824"/>
                  </a:lnTo>
                  <a:cubicBezTo>
                    <a:pt x="71996" y="8223"/>
                    <a:pt x="71415" y="5956"/>
                    <a:pt x="71977" y="3823"/>
                  </a:cubicBezTo>
                  <a:cubicBezTo>
                    <a:pt x="72062" y="3251"/>
                    <a:pt x="72062" y="2680"/>
                    <a:pt x="71977" y="2108"/>
                  </a:cubicBezTo>
                  <a:cubicBezTo>
                    <a:pt x="71920" y="1470"/>
                    <a:pt x="71463" y="937"/>
                    <a:pt x="70834" y="775"/>
                  </a:cubicBezTo>
                  <a:lnTo>
                    <a:pt x="69786" y="775"/>
                  </a:lnTo>
                  <a:cubicBezTo>
                    <a:pt x="68186" y="1203"/>
                    <a:pt x="67052" y="2641"/>
                    <a:pt x="67024" y="4299"/>
                  </a:cubicBezTo>
                  <a:cubicBezTo>
                    <a:pt x="67176" y="5690"/>
                    <a:pt x="67462" y="7062"/>
                    <a:pt x="67881" y="8395"/>
                  </a:cubicBezTo>
                  <a:cubicBezTo>
                    <a:pt x="68043" y="8947"/>
                    <a:pt x="67719" y="9528"/>
                    <a:pt x="67157" y="9690"/>
                  </a:cubicBezTo>
                  <a:cubicBezTo>
                    <a:pt x="67081" y="9709"/>
                    <a:pt x="67005" y="9728"/>
                    <a:pt x="66928" y="9728"/>
                  </a:cubicBezTo>
                  <a:cubicBezTo>
                    <a:pt x="66719" y="9814"/>
                    <a:pt x="66471" y="9814"/>
                    <a:pt x="66262" y="9728"/>
                  </a:cubicBezTo>
                  <a:cubicBezTo>
                    <a:pt x="64643" y="8109"/>
                    <a:pt x="65500" y="5537"/>
                    <a:pt x="64261" y="3823"/>
                  </a:cubicBezTo>
                  <a:cubicBezTo>
                    <a:pt x="63223" y="2680"/>
                    <a:pt x="61861" y="1889"/>
                    <a:pt x="60356" y="1537"/>
                  </a:cubicBezTo>
                  <a:cubicBezTo>
                    <a:pt x="59404" y="1537"/>
                    <a:pt x="57689" y="1537"/>
                    <a:pt x="57403" y="2108"/>
                  </a:cubicBezTo>
                  <a:cubicBezTo>
                    <a:pt x="57251" y="2404"/>
                    <a:pt x="57251" y="2765"/>
                    <a:pt x="57403" y="3061"/>
                  </a:cubicBezTo>
                  <a:cubicBezTo>
                    <a:pt x="58451" y="4394"/>
                    <a:pt x="59880" y="5442"/>
                    <a:pt x="61023" y="6680"/>
                  </a:cubicBezTo>
                  <a:cubicBezTo>
                    <a:pt x="62290" y="7757"/>
                    <a:pt x="62842" y="9452"/>
                    <a:pt x="62452" y="11062"/>
                  </a:cubicBezTo>
                  <a:cubicBezTo>
                    <a:pt x="61633" y="11519"/>
                    <a:pt x="60595" y="11271"/>
                    <a:pt x="60070" y="10490"/>
                  </a:cubicBezTo>
                  <a:cubicBezTo>
                    <a:pt x="60070" y="9824"/>
                    <a:pt x="60070" y="8966"/>
                    <a:pt x="59023" y="8395"/>
                  </a:cubicBezTo>
                  <a:lnTo>
                    <a:pt x="58451" y="8395"/>
                  </a:lnTo>
                  <a:cubicBezTo>
                    <a:pt x="57594" y="8395"/>
                    <a:pt x="57023" y="9347"/>
                    <a:pt x="57118" y="10014"/>
                  </a:cubicBezTo>
                  <a:cubicBezTo>
                    <a:pt x="57213" y="10681"/>
                    <a:pt x="57118" y="11729"/>
                    <a:pt x="56261" y="12014"/>
                  </a:cubicBezTo>
                  <a:cubicBezTo>
                    <a:pt x="54641" y="10776"/>
                    <a:pt x="54832" y="8776"/>
                    <a:pt x="54355" y="7062"/>
                  </a:cubicBezTo>
                  <a:cubicBezTo>
                    <a:pt x="53308" y="4213"/>
                    <a:pt x="50784" y="2165"/>
                    <a:pt x="47783" y="1728"/>
                  </a:cubicBezTo>
                  <a:cubicBezTo>
                    <a:pt x="47317" y="1585"/>
                    <a:pt x="46821" y="1585"/>
                    <a:pt x="46354" y="1728"/>
                  </a:cubicBezTo>
                  <a:cubicBezTo>
                    <a:pt x="45259" y="1870"/>
                    <a:pt x="44488" y="2880"/>
                    <a:pt x="44630" y="3975"/>
                  </a:cubicBezTo>
                  <a:cubicBezTo>
                    <a:pt x="44640" y="3985"/>
                    <a:pt x="44640" y="4004"/>
                    <a:pt x="44640" y="4013"/>
                  </a:cubicBezTo>
                  <a:cubicBezTo>
                    <a:pt x="44878" y="4909"/>
                    <a:pt x="45335" y="5728"/>
                    <a:pt x="45974" y="6395"/>
                  </a:cubicBezTo>
                  <a:cubicBezTo>
                    <a:pt x="46736" y="7423"/>
                    <a:pt x="47288" y="8585"/>
                    <a:pt x="47593" y="9824"/>
                  </a:cubicBezTo>
                  <a:cubicBezTo>
                    <a:pt x="48050" y="11110"/>
                    <a:pt x="47421" y="12538"/>
                    <a:pt x="46164" y="13062"/>
                  </a:cubicBezTo>
                  <a:cubicBezTo>
                    <a:pt x="44830" y="13415"/>
                    <a:pt x="43421" y="12833"/>
                    <a:pt x="42735" y="11633"/>
                  </a:cubicBezTo>
                  <a:cubicBezTo>
                    <a:pt x="42163" y="10681"/>
                    <a:pt x="41973" y="9443"/>
                    <a:pt x="41116" y="8681"/>
                  </a:cubicBezTo>
                  <a:cubicBezTo>
                    <a:pt x="40259" y="7918"/>
                    <a:pt x="37973" y="7823"/>
                    <a:pt x="37401" y="8681"/>
                  </a:cubicBezTo>
                  <a:cubicBezTo>
                    <a:pt x="37211" y="9109"/>
                    <a:pt x="37211" y="9595"/>
                    <a:pt x="37401" y="10014"/>
                  </a:cubicBezTo>
                  <a:cubicBezTo>
                    <a:pt x="37925" y="10862"/>
                    <a:pt x="38563" y="11633"/>
                    <a:pt x="39306" y="12300"/>
                  </a:cubicBezTo>
                  <a:cubicBezTo>
                    <a:pt x="39992" y="13005"/>
                    <a:pt x="40211" y="14043"/>
                    <a:pt x="39878" y="14967"/>
                  </a:cubicBezTo>
                  <a:cubicBezTo>
                    <a:pt x="39382" y="15729"/>
                    <a:pt x="38477" y="16101"/>
                    <a:pt x="37592" y="15920"/>
                  </a:cubicBezTo>
                  <a:cubicBezTo>
                    <a:pt x="36706" y="15758"/>
                    <a:pt x="35991" y="15081"/>
                    <a:pt x="35782" y="14205"/>
                  </a:cubicBezTo>
                  <a:lnTo>
                    <a:pt x="33591" y="8681"/>
                  </a:lnTo>
                  <a:cubicBezTo>
                    <a:pt x="33229" y="7766"/>
                    <a:pt x="32743" y="6899"/>
                    <a:pt x="32162" y="6109"/>
                  </a:cubicBezTo>
                  <a:cubicBezTo>
                    <a:pt x="31448" y="5242"/>
                    <a:pt x="30419" y="4690"/>
                    <a:pt x="29305" y="4585"/>
                  </a:cubicBezTo>
                  <a:cubicBezTo>
                    <a:pt x="28590" y="4404"/>
                    <a:pt x="27828" y="4404"/>
                    <a:pt x="27114" y="4585"/>
                  </a:cubicBezTo>
                  <a:cubicBezTo>
                    <a:pt x="26447" y="4585"/>
                    <a:pt x="25971" y="5633"/>
                    <a:pt x="26161" y="6204"/>
                  </a:cubicBezTo>
                  <a:cubicBezTo>
                    <a:pt x="26352" y="6776"/>
                    <a:pt x="26828" y="7062"/>
                    <a:pt x="27209" y="7347"/>
                  </a:cubicBezTo>
                  <a:cubicBezTo>
                    <a:pt x="28552" y="8214"/>
                    <a:pt x="29533" y="9528"/>
                    <a:pt x="29972" y="11062"/>
                  </a:cubicBezTo>
                  <a:cubicBezTo>
                    <a:pt x="30267" y="11643"/>
                    <a:pt x="30057" y="12348"/>
                    <a:pt x="29495" y="12681"/>
                  </a:cubicBezTo>
                  <a:cubicBezTo>
                    <a:pt x="29048" y="12919"/>
                    <a:pt x="28514" y="12919"/>
                    <a:pt x="28067" y="12681"/>
                  </a:cubicBezTo>
                  <a:cubicBezTo>
                    <a:pt x="27095" y="12338"/>
                    <a:pt x="26304" y="11614"/>
                    <a:pt x="25876" y="10681"/>
                  </a:cubicBezTo>
                  <a:cubicBezTo>
                    <a:pt x="25533" y="9795"/>
                    <a:pt x="24942" y="9033"/>
                    <a:pt x="24161" y="8490"/>
                  </a:cubicBezTo>
                  <a:cubicBezTo>
                    <a:pt x="23152" y="7833"/>
                    <a:pt x="21837" y="7833"/>
                    <a:pt x="20828" y="8490"/>
                  </a:cubicBezTo>
                  <a:cubicBezTo>
                    <a:pt x="20332" y="9061"/>
                    <a:pt x="20332" y="9919"/>
                    <a:pt x="20828" y="10490"/>
                  </a:cubicBezTo>
                  <a:cubicBezTo>
                    <a:pt x="21275" y="11147"/>
                    <a:pt x="21866" y="11700"/>
                    <a:pt x="22542" y="12110"/>
                  </a:cubicBezTo>
                  <a:cubicBezTo>
                    <a:pt x="24495" y="13529"/>
                    <a:pt x="26123" y="15348"/>
                    <a:pt x="27305" y="17443"/>
                  </a:cubicBezTo>
                  <a:cubicBezTo>
                    <a:pt x="27305" y="18110"/>
                    <a:pt x="27876" y="19063"/>
                    <a:pt x="27305" y="19539"/>
                  </a:cubicBezTo>
                  <a:cubicBezTo>
                    <a:pt x="26752" y="19768"/>
                    <a:pt x="26142" y="19768"/>
                    <a:pt x="25590" y="19539"/>
                  </a:cubicBezTo>
                  <a:cubicBezTo>
                    <a:pt x="25171" y="19234"/>
                    <a:pt x="24809" y="18844"/>
                    <a:pt x="24542" y="18396"/>
                  </a:cubicBezTo>
                  <a:cubicBezTo>
                    <a:pt x="24085" y="17663"/>
                    <a:pt x="23580" y="16958"/>
                    <a:pt x="23018" y="16301"/>
                  </a:cubicBezTo>
                  <a:cubicBezTo>
                    <a:pt x="22390" y="15443"/>
                    <a:pt x="21485" y="14834"/>
                    <a:pt x="20447" y="14586"/>
                  </a:cubicBezTo>
                  <a:cubicBezTo>
                    <a:pt x="19208" y="14586"/>
                    <a:pt x="17589" y="14586"/>
                    <a:pt x="17399" y="15920"/>
                  </a:cubicBezTo>
                  <a:cubicBezTo>
                    <a:pt x="17208" y="17253"/>
                    <a:pt x="18161" y="17348"/>
                    <a:pt x="18827" y="18015"/>
                  </a:cubicBezTo>
                  <a:cubicBezTo>
                    <a:pt x="19456" y="18463"/>
                    <a:pt x="19980" y="19053"/>
                    <a:pt x="20351" y="19729"/>
                  </a:cubicBezTo>
                  <a:cubicBezTo>
                    <a:pt x="20494" y="20063"/>
                    <a:pt x="20494" y="20444"/>
                    <a:pt x="20351" y="20778"/>
                  </a:cubicBezTo>
                  <a:lnTo>
                    <a:pt x="20351" y="21349"/>
                  </a:lnTo>
                  <a:cubicBezTo>
                    <a:pt x="19227" y="22101"/>
                    <a:pt x="17761" y="22101"/>
                    <a:pt x="16636" y="21349"/>
                  </a:cubicBezTo>
                  <a:cubicBezTo>
                    <a:pt x="15760" y="20492"/>
                    <a:pt x="15246" y="19329"/>
                    <a:pt x="15208" y="18110"/>
                  </a:cubicBezTo>
                  <a:cubicBezTo>
                    <a:pt x="15132" y="17034"/>
                    <a:pt x="14732" y="16005"/>
                    <a:pt x="14065" y="15158"/>
                  </a:cubicBezTo>
                  <a:cubicBezTo>
                    <a:pt x="13855" y="14891"/>
                    <a:pt x="13550" y="14719"/>
                    <a:pt x="13207" y="14681"/>
                  </a:cubicBezTo>
                  <a:cubicBezTo>
                    <a:pt x="12465" y="14595"/>
                    <a:pt x="11712" y="14805"/>
                    <a:pt x="11112" y="15253"/>
                  </a:cubicBezTo>
                  <a:cubicBezTo>
                    <a:pt x="10722" y="15520"/>
                    <a:pt x="10369" y="15844"/>
                    <a:pt x="10064" y="16205"/>
                  </a:cubicBezTo>
                  <a:cubicBezTo>
                    <a:pt x="9302" y="17424"/>
                    <a:pt x="9645" y="19015"/>
                    <a:pt x="10826" y="19825"/>
                  </a:cubicBezTo>
                  <a:cubicBezTo>
                    <a:pt x="11988" y="20672"/>
                    <a:pt x="13074" y="21635"/>
                    <a:pt x="14065" y="22682"/>
                  </a:cubicBezTo>
                  <a:cubicBezTo>
                    <a:pt x="14608" y="23235"/>
                    <a:pt x="14608" y="24130"/>
                    <a:pt x="14065" y="24683"/>
                  </a:cubicBezTo>
                  <a:cubicBezTo>
                    <a:pt x="13312" y="25169"/>
                    <a:pt x="12341" y="25169"/>
                    <a:pt x="11588" y="24683"/>
                  </a:cubicBezTo>
                  <a:cubicBezTo>
                    <a:pt x="10903" y="24387"/>
                    <a:pt x="10360" y="23844"/>
                    <a:pt x="10064" y="23159"/>
                  </a:cubicBezTo>
                  <a:cubicBezTo>
                    <a:pt x="9883" y="22711"/>
                    <a:pt x="9626" y="22292"/>
                    <a:pt x="9302" y="21921"/>
                  </a:cubicBezTo>
                  <a:cubicBezTo>
                    <a:pt x="8864" y="21578"/>
                    <a:pt x="8331" y="21378"/>
                    <a:pt x="7778" y="21349"/>
                  </a:cubicBezTo>
                  <a:cubicBezTo>
                    <a:pt x="6731" y="21387"/>
                    <a:pt x="5911" y="22273"/>
                    <a:pt x="5949" y="23330"/>
                  </a:cubicBezTo>
                  <a:cubicBezTo>
                    <a:pt x="5949" y="23397"/>
                    <a:pt x="5959" y="23473"/>
                    <a:pt x="5969" y="23540"/>
                  </a:cubicBezTo>
                  <a:cubicBezTo>
                    <a:pt x="6216" y="24397"/>
                    <a:pt x="6597" y="25197"/>
                    <a:pt x="7111" y="25921"/>
                  </a:cubicBezTo>
                  <a:cubicBezTo>
                    <a:pt x="6912" y="26464"/>
                    <a:pt x="6445" y="26864"/>
                    <a:pt x="5873" y="26968"/>
                  </a:cubicBezTo>
                  <a:cubicBezTo>
                    <a:pt x="5264" y="27216"/>
                    <a:pt x="4578" y="27216"/>
                    <a:pt x="3968" y="26968"/>
                  </a:cubicBezTo>
                  <a:cubicBezTo>
                    <a:pt x="3559" y="26721"/>
                    <a:pt x="3225" y="26359"/>
                    <a:pt x="3016" y="25921"/>
                  </a:cubicBezTo>
                  <a:cubicBezTo>
                    <a:pt x="2406" y="24854"/>
                    <a:pt x="1597" y="23920"/>
                    <a:pt x="635" y="23159"/>
                  </a:cubicBezTo>
                  <a:lnTo>
                    <a:pt x="-32" y="22682"/>
                  </a:lnTo>
                  <a:cubicBezTo>
                    <a:pt x="16351" y="70307"/>
                    <a:pt x="34067" y="117932"/>
                    <a:pt x="38068" y="167177"/>
                  </a:cubicBezTo>
                  <a:cubicBezTo>
                    <a:pt x="38068" y="166129"/>
                    <a:pt x="38068" y="164986"/>
                    <a:pt x="38925" y="164224"/>
                  </a:cubicBezTo>
                  <a:cubicBezTo>
                    <a:pt x="40116" y="166424"/>
                    <a:pt x="39887" y="169110"/>
                    <a:pt x="38353" y="171082"/>
                  </a:cubicBezTo>
                  <a:lnTo>
                    <a:pt x="38353" y="174701"/>
                  </a:lnTo>
                  <a:lnTo>
                    <a:pt x="38353" y="175844"/>
                  </a:lnTo>
                  <a:lnTo>
                    <a:pt x="38353" y="175844"/>
                  </a:lnTo>
                  <a:cubicBezTo>
                    <a:pt x="40249" y="175425"/>
                    <a:pt x="41802" y="174063"/>
                    <a:pt x="42449" y="172225"/>
                  </a:cubicBezTo>
                  <a:cubicBezTo>
                    <a:pt x="42640" y="170453"/>
                    <a:pt x="42640" y="168663"/>
                    <a:pt x="42449" y="166891"/>
                  </a:cubicBezTo>
                  <a:cubicBezTo>
                    <a:pt x="42383" y="166205"/>
                    <a:pt x="42716" y="165539"/>
                    <a:pt x="43307" y="165176"/>
                  </a:cubicBezTo>
                  <a:cubicBezTo>
                    <a:pt x="44145" y="164872"/>
                    <a:pt x="45078" y="165309"/>
                    <a:pt x="45373" y="166148"/>
                  </a:cubicBezTo>
                  <a:cubicBezTo>
                    <a:pt x="45383" y="166176"/>
                    <a:pt x="45393" y="166195"/>
                    <a:pt x="45402" y="166224"/>
                  </a:cubicBezTo>
                  <a:cubicBezTo>
                    <a:pt x="45593" y="167072"/>
                    <a:pt x="45593" y="167948"/>
                    <a:pt x="45402" y="168796"/>
                  </a:cubicBezTo>
                  <a:cubicBezTo>
                    <a:pt x="45202" y="169644"/>
                    <a:pt x="45497" y="170529"/>
                    <a:pt x="46164" y="171082"/>
                  </a:cubicBezTo>
                  <a:cubicBezTo>
                    <a:pt x="47250" y="171501"/>
                    <a:pt x="48479" y="171101"/>
                    <a:pt x="49117" y="170130"/>
                  </a:cubicBezTo>
                  <a:cubicBezTo>
                    <a:pt x="49688" y="169253"/>
                    <a:pt x="49955" y="168215"/>
                    <a:pt x="49879" y="167177"/>
                  </a:cubicBezTo>
                  <a:lnTo>
                    <a:pt x="49879" y="165462"/>
                  </a:lnTo>
                  <a:cubicBezTo>
                    <a:pt x="51279" y="167091"/>
                    <a:pt x="51898" y="169244"/>
                    <a:pt x="51593" y="171368"/>
                  </a:cubicBezTo>
                  <a:cubicBezTo>
                    <a:pt x="51498" y="171939"/>
                    <a:pt x="51498" y="172511"/>
                    <a:pt x="51593" y="173082"/>
                  </a:cubicBezTo>
                  <a:cubicBezTo>
                    <a:pt x="51650" y="173672"/>
                    <a:pt x="52070" y="174168"/>
                    <a:pt x="52641" y="174321"/>
                  </a:cubicBezTo>
                  <a:cubicBezTo>
                    <a:pt x="52955" y="174415"/>
                    <a:pt x="53279" y="174415"/>
                    <a:pt x="53594" y="174321"/>
                  </a:cubicBezTo>
                  <a:cubicBezTo>
                    <a:pt x="54994" y="173739"/>
                    <a:pt x="55851" y="172301"/>
                    <a:pt x="55689" y="170796"/>
                  </a:cubicBezTo>
                  <a:cubicBezTo>
                    <a:pt x="55441" y="169405"/>
                    <a:pt x="55089" y="168034"/>
                    <a:pt x="54641" y="166700"/>
                  </a:cubicBezTo>
                  <a:cubicBezTo>
                    <a:pt x="54641" y="166129"/>
                    <a:pt x="54641" y="165272"/>
                    <a:pt x="55403" y="165272"/>
                  </a:cubicBezTo>
                  <a:cubicBezTo>
                    <a:pt x="56165" y="165272"/>
                    <a:pt x="55879" y="165272"/>
                    <a:pt x="55975" y="165272"/>
                  </a:cubicBezTo>
                  <a:cubicBezTo>
                    <a:pt x="57499" y="166795"/>
                    <a:pt x="56927" y="169367"/>
                    <a:pt x="58070" y="171177"/>
                  </a:cubicBezTo>
                  <a:cubicBezTo>
                    <a:pt x="58975" y="172225"/>
                    <a:pt x="60166" y="172987"/>
                    <a:pt x="61499" y="173368"/>
                  </a:cubicBezTo>
                  <a:cubicBezTo>
                    <a:pt x="62357" y="173368"/>
                    <a:pt x="63785" y="173368"/>
                    <a:pt x="63976" y="172796"/>
                  </a:cubicBezTo>
                  <a:cubicBezTo>
                    <a:pt x="64100" y="172492"/>
                    <a:pt x="64100" y="172149"/>
                    <a:pt x="63976" y="171844"/>
                  </a:cubicBezTo>
                  <a:cubicBezTo>
                    <a:pt x="62928" y="170510"/>
                    <a:pt x="61690" y="169558"/>
                    <a:pt x="60642" y="168320"/>
                  </a:cubicBezTo>
                  <a:cubicBezTo>
                    <a:pt x="59509" y="167119"/>
                    <a:pt x="58956" y="165481"/>
                    <a:pt x="59118" y="163843"/>
                  </a:cubicBezTo>
                  <a:cubicBezTo>
                    <a:pt x="59861" y="163471"/>
                    <a:pt x="60766" y="163719"/>
                    <a:pt x="61213" y="164414"/>
                  </a:cubicBezTo>
                  <a:cubicBezTo>
                    <a:pt x="61213" y="165081"/>
                    <a:pt x="61213" y="165938"/>
                    <a:pt x="62261" y="166510"/>
                  </a:cubicBezTo>
                  <a:lnTo>
                    <a:pt x="62737" y="166510"/>
                  </a:lnTo>
                  <a:cubicBezTo>
                    <a:pt x="63500" y="166510"/>
                    <a:pt x="63976" y="165652"/>
                    <a:pt x="63880" y="164890"/>
                  </a:cubicBezTo>
                  <a:cubicBezTo>
                    <a:pt x="63785" y="164129"/>
                    <a:pt x="63880" y="163271"/>
                    <a:pt x="64547" y="162986"/>
                  </a:cubicBezTo>
                  <a:cubicBezTo>
                    <a:pt x="65976" y="164224"/>
                    <a:pt x="65881" y="166224"/>
                    <a:pt x="66357" y="167938"/>
                  </a:cubicBezTo>
                  <a:cubicBezTo>
                    <a:pt x="67271" y="170615"/>
                    <a:pt x="69443" y="172682"/>
                    <a:pt x="72167" y="173463"/>
                  </a:cubicBezTo>
                  <a:lnTo>
                    <a:pt x="73501" y="173463"/>
                  </a:lnTo>
                  <a:cubicBezTo>
                    <a:pt x="74444" y="173187"/>
                    <a:pt x="75025" y="172235"/>
                    <a:pt x="74834" y="171272"/>
                  </a:cubicBezTo>
                  <a:cubicBezTo>
                    <a:pt x="74596" y="170396"/>
                    <a:pt x="74177" y="169587"/>
                    <a:pt x="73596" y="168891"/>
                  </a:cubicBezTo>
                  <a:cubicBezTo>
                    <a:pt x="72939" y="167796"/>
                    <a:pt x="72462" y="166605"/>
                    <a:pt x="72167" y="165367"/>
                  </a:cubicBezTo>
                  <a:cubicBezTo>
                    <a:pt x="72167" y="164224"/>
                    <a:pt x="72167" y="162604"/>
                    <a:pt x="73310" y="162224"/>
                  </a:cubicBezTo>
                  <a:cubicBezTo>
                    <a:pt x="74453" y="161843"/>
                    <a:pt x="75692" y="162224"/>
                    <a:pt x="76263" y="163653"/>
                  </a:cubicBezTo>
                  <a:cubicBezTo>
                    <a:pt x="76587" y="164748"/>
                    <a:pt x="77101" y="165786"/>
                    <a:pt x="77787" y="166700"/>
                  </a:cubicBezTo>
                  <a:cubicBezTo>
                    <a:pt x="78549" y="167462"/>
                    <a:pt x="80454" y="167653"/>
                    <a:pt x="80930" y="166700"/>
                  </a:cubicBezTo>
                  <a:cubicBezTo>
                    <a:pt x="81121" y="166310"/>
                    <a:pt x="81121" y="165852"/>
                    <a:pt x="80930" y="165462"/>
                  </a:cubicBezTo>
                  <a:cubicBezTo>
                    <a:pt x="80416" y="164624"/>
                    <a:pt x="79845" y="163833"/>
                    <a:pt x="79216" y="163081"/>
                  </a:cubicBezTo>
                  <a:cubicBezTo>
                    <a:pt x="78539" y="162367"/>
                    <a:pt x="78359" y="161318"/>
                    <a:pt x="78740" y="160414"/>
                  </a:cubicBezTo>
                  <a:cubicBezTo>
                    <a:pt x="79130" y="159756"/>
                    <a:pt x="79892" y="159414"/>
                    <a:pt x="80645" y="159556"/>
                  </a:cubicBezTo>
                  <a:cubicBezTo>
                    <a:pt x="81597" y="159556"/>
                    <a:pt x="81978" y="160605"/>
                    <a:pt x="82264" y="161366"/>
                  </a:cubicBezTo>
                  <a:lnTo>
                    <a:pt x="84169" y="166891"/>
                  </a:lnTo>
                  <a:cubicBezTo>
                    <a:pt x="84483" y="167796"/>
                    <a:pt x="84902" y="168653"/>
                    <a:pt x="85407" y="169463"/>
                  </a:cubicBezTo>
                  <a:cubicBezTo>
                    <a:pt x="85988" y="170282"/>
                    <a:pt x="86826" y="170891"/>
                    <a:pt x="87788" y="171177"/>
                  </a:cubicBezTo>
                  <a:cubicBezTo>
                    <a:pt x="88398" y="171415"/>
                    <a:pt x="89084" y="171415"/>
                    <a:pt x="89693" y="171177"/>
                  </a:cubicBezTo>
                  <a:cubicBezTo>
                    <a:pt x="90351" y="171368"/>
                    <a:pt x="91046" y="171091"/>
                    <a:pt x="91408" y="170510"/>
                  </a:cubicBezTo>
                  <a:cubicBezTo>
                    <a:pt x="91236" y="170034"/>
                    <a:pt x="90894" y="169624"/>
                    <a:pt x="90455" y="169367"/>
                  </a:cubicBezTo>
                  <a:cubicBezTo>
                    <a:pt x="89322" y="168348"/>
                    <a:pt x="88493" y="167024"/>
                    <a:pt x="88074" y="165557"/>
                  </a:cubicBezTo>
                  <a:cubicBezTo>
                    <a:pt x="87874" y="164938"/>
                    <a:pt x="88064" y="164271"/>
                    <a:pt x="88550" y="163843"/>
                  </a:cubicBezTo>
                  <a:cubicBezTo>
                    <a:pt x="88950" y="163700"/>
                    <a:pt x="89388" y="163700"/>
                    <a:pt x="89788" y="163843"/>
                  </a:cubicBezTo>
                  <a:cubicBezTo>
                    <a:pt x="90608" y="164319"/>
                    <a:pt x="91246" y="165053"/>
                    <a:pt x="91598" y="165938"/>
                  </a:cubicBezTo>
                  <a:cubicBezTo>
                    <a:pt x="91903" y="166843"/>
                    <a:pt x="92427" y="167662"/>
                    <a:pt x="93122" y="168320"/>
                  </a:cubicBezTo>
                  <a:cubicBezTo>
                    <a:pt x="93941" y="168939"/>
                    <a:pt x="95065" y="168939"/>
                    <a:pt x="95885" y="168320"/>
                  </a:cubicBezTo>
                  <a:cubicBezTo>
                    <a:pt x="96342" y="167729"/>
                    <a:pt x="96342" y="166910"/>
                    <a:pt x="95885" y="166319"/>
                  </a:cubicBezTo>
                  <a:cubicBezTo>
                    <a:pt x="95542" y="165672"/>
                    <a:pt x="95056" y="165119"/>
                    <a:pt x="94456" y="164700"/>
                  </a:cubicBezTo>
                  <a:cubicBezTo>
                    <a:pt x="92760" y="163052"/>
                    <a:pt x="91370" y="161118"/>
                    <a:pt x="90360" y="158985"/>
                  </a:cubicBezTo>
                  <a:cubicBezTo>
                    <a:pt x="90360" y="158318"/>
                    <a:pt x="90360" y="157366"/>
                    <a:pt x="90360" y="156985"/>
                  </a:cubicBezTo>
                  <a:cubicBezTo>
                    <a:pt x="90827" y="156690"/>
                    <a:pt x="91417" y="156690"/>
                    <a:pt x="91884" y="156985"/>
                  </a:cubicBezTo>
                  <a:cubicBezTo>
                    <a:pt x="92275" y="157318"/>
                    <a:pt x="92570" y="157737"/>
                    <a:pt x="92741" y="158223"/>
                  </a:cubicBezTo>
                  <a:lnTo>
                    <a:pt x="94075" y="160318"/>
                  </a:lnTo>
                  <a:cubicBezTo>
                    <a:pt x="94580" y="161195"/>
                    <a:pt x="95351" y="161890"/>
                    <a:pt x="96266" y="162319"/>
                  </a:cubicBezTo>
                  <a:cubicBezTo>
                    <a:pt x="97313" y="162319"/>
                    <a:pt x="98742" y="162319"/>
                    <a:pt x="98933" y="161271"/>
                  </a:cubicBezTo>
                  <a:cubicBezTo>
                    <a:pt x="99123" y="160223"/>
                    <a:pt x="98266" y="159747"/>
                    <a:pt x="97694" y="159080"/>
                  </a:cubicBezTo>
                  <a:cubicBezTo>
                    <a:pt x="97218" y="158528"/>
                    <a:pt x="96799" y="157918"/>
                    <a:pt x="96456" y="157270"/>
                  </a:cubicBezTo>
                  <a:cubicBezTo>
                    <a:pt x="96456" y="157270"/>
                    <a:pt x="96456" y="156509"/>
                    <a:pt x="96456" y="156127"/>
                  </a:cubicBezTo>
                  <a:cubicBezTo>
                    <a:pt x="97389" y="155328"/>
                    <a:pt x="98761" y="155328"/>
                    <a:pt x="99695" y="156127"/>
                  </a:cubicBezTo>
                  <a:cubicBezTo>
                    <a:pt x="100390" y="156927"/>
                    <a:pt x="100828" y="157928"/>
                    <a:pt x="100933" y="158985"/>
                  </a:cubicBezTo>
                  <a:cubicBezTo>
                    <a:pt x="100952" y="160071"/>
                    <a:pt x="101285" y="161128"/>
                    <a:pt x="101885" y="162033"/>
                  </a:cubicBezTo>
                  <a:cubicBezTo>
                    <a:pt x="102038" y="162290"/>
                    <a:pt x="102276" y="162490"/>
                    <a:pt x="102552" y="162604"/>
                  </a:cubicBezTo>
                  <a:cubicBezTo>
                    <a:pt x="103133" y="162824"/>
                    <a:pt x="103781" y="162824"/>
                    <a:pt x="104362" y="162604"/>
                  </a:cubicBezTo>
                  <a:lnTo>
                    <a:pt x="105314" y="161747"/>
                  </a:lnTo>
                  <a:cubicBezTo>
                    <a:pt x="106153" y="160652"/>
                    <a:pt x="106153" y="159128"/>
                    <a:pt x="105314" y="158033"/>
                  </a:cubicBezTo>
                  <a:cubicBezTo>
                    <a:pt x="104295" y="157080"/>
                    <a:pt x="103371" y="156023"/>
                    <a:pt x="102552" y="154889"/>
                  </a:cubicBezTo>
                  <a:cubicBezTo>
                    <a:pt x="102095" y="154299"/>
                    <a:pt x="102095" y="153479"/>
                    <a:pt x="102552" y="152889"/>
                  </a:cubicBezTo>
                  <a:cubicBezTo>
                    <a:pt x="103219" y="152451"/>
                    <a:pt x="104076" y="152451"/>
                    <a:pt x="104743" y="152889"/>
                  </a:cubicBezTo>
                  <a:cubicBezTo>
                    <a:pt x="105305" y="153327"/>
                    <a:pt x="105743" y="153927"/>
                    <a:pt x="105981" y="154604"/>
                  </a:cubicBezTo>
                  <a:cubicBezTo>
                    <a:pt x="106124" y="155051"/>
                    <a:pt x="106353" y="155471"/>
                    <a:pt x="106648" y="155842"/>
                  </a:cubicBezTo>
                  <a:cubicBezTo>
                    <a:pt x="106934" y="156242"/>
                    <a:pt x="107391" y="156490"/>
                    <a:pt x="107886" y="156509"/>
                  </a:cubicBezTo>
                  <a:cubicBezTo>
                    <a:pt x="108867" y="156413"/>
                    <a:pt x="109610" y="155584"/>
                    <a:pt x="109601" y="154604"/>
                  </a:cubicBezTo>
                  <a:cubicBezTo>
                    <a:pt x="109372" y="153727"/>
                    <a:pt x="109086" y="152870"/>
                    <a:pt x="108743" y="152032"/>
                  </a:cubicBezTo>
                  <a:cubicBezTo>
                    <a:pt x="108896" y="151565"/>
                    <a:pt x="109305" y="151222"/>
                    <a:pt x="109791" y="151174"/>
                  </a:cubicBezTo>
                  <a:cubicBezTo>
                    <a:pt x="110334" y="150937"/>
                    <a:pt x="110953" y="150937"/>
                    <a:pt x="111505" y="151174"/>
                  </a:cubicBezTo>
                  <a:cubicBezTo>
                    <a:pt x="111839" y="151489"/>
                    <a:pt x="112106" y="151879"/>
                    <a:pt x="112268" y="152318"/>
                  </a:cubicBezTo>
                  <a:cubicBezTo>
                    <a:pt x="112696" y="153394"/>
                    <a:pt x="113315" y="154394"/>
                    <a:pt x="114077" y="155271"/>
                  </a:cubicBezTo>
                  <a:cubicBezTo>
                    <a:pt x="114963" y="156214"/>
                    <a:pt x="116211" y="156727"/>
                    <a:pt x="117506" y="156699"/>
                  </a:cubicBezTo>
                  <a:cubicBezTo>
                    <a:pt x="118240" y="156642"/>
                    <a:pt x="118906" y="156261"/>
                    <a:pt x="119316" y="155651"/>
                  </a:cubicBezTo>
                  <a:cubicBezTo>
                    <a:pt x="119364" y="155365"/>
                    <a:pt x="119364" y="155080"/>
                    <a:pt x="119316" y="154794"/>
                  </a:cubicBezTo>
                  <a:cubicBezTo>
                    <a:pt x="118916" y="153289"/>
                    <a:pt x="118049" y="151956"/>
                    <a:pt x="116840" y="150984"/>
                  </a:cubicBezTo>
                  <a:cubicBezTo>
                    <a:pt x="116154" y="150517"/>
                    <a:pt x="115620" y="149851"/>
                    <a:pt x="115316" y="149079"/>
                  </a:cubicBezTo>
                  <a:cubicBezTo>
                    <a:pt x="115049" y="148708"/>
                    <a:pt x="115049" y="148212"/>
                    <a:pt x="115316" y="147841"/>
                  </a:cubicBezTo>
                  <a:cubicBezTo>
                    <a:pt x="115792" y="147602"/>
                    <a:pt x="116363" y="147602"/>
                    <a:pt x="116840" y="147841"/>
                  </a:cubicBezTo>
                  <a:cubicBezTo>
                    <a:pt x="117335" y="147965"/>
                    <a:pt x="117859" y="147965"/>
                    <a:pt x="118363" y="147841"/>
                  </a:cubicBezTo>
                  <a:cubicBezTo>
                    <a:pt x="118926" y="147717"/>
                    <a:pt x="119392" y="147326"/>
                    <a:pt x="119602" y="146793"/>
                  </a:cubicBezTo>
                  <a:cubicBezTo>
                    <a:pt x="119697" y="146288"/>
                    <a:pt x="119697" y="145774"/>
                    <a:pt x="119602" y="145269"/>
                  </a:cubicBezTo>
                  <a:cubicBezTo>
                    <a:pt x="119554" y="144888"/>
                    <a:pt x="119554" y="144507"/>
                    <a:pt x="119602" y="144126"/>
                  </a:cubicBezTo>
                  <a:cubicBezTo>
                    <a:pt x="119602" y="143459"/>
                    <a:pt x="120173" y="142697"/>
                    <a:pt x="120935" y="142697"/>
                  </a:cubicBezTo>
                  <a:cubicBezTo>
                    <a:pt x="121526" y="142602"/>
                    <a:pt x="122116" y="142917"/>
                    <a:pt x="122364" y="143459"/>
                  </a:cubicBezTo>
                  <a:cubicBezTo>
                    <a:pt x="122554" y="143945"/>
                    <a:pt x="122554" y="144497"/>
                    <a:pt x="122364" y="144983"/>
                  </a:cubicBezTo>
                  <a:cubicBezTo>
                    <a:pt x="122316" y="145526"/>
                    <a:pt x="122316" y="146059"/>
                    <a:pt x="122364" y="146602"/>
                  </a:cubicBezTo>
                  <a:cubicBezTo>
                    <a:pt x="122364" y="146602"/>
                    <a:pt x="122364" y="147555"/>
                    <a:pt x="123221" y="147650"/>
                  </a:cubicBezTo>
                  <a:cubicBezTo>
                    <a:pt x="124078" y="147745"/>
                    <a:pt x="125126" y="146888"/>
                    <a:pt x="125793" y="145746"/>
                  </a:cubicBezTo>
                  <a:cubicBezTo>
                    <a:pt x="126269" y="144650"/>
                    <a:pt x="126269" y="143412"/>
                    <a:pt x="125793" y="142316"/>
                  </a:cubicBezTo>
                  <a:cubicBezTo>
                    <a:pt x="125793" y="141649"/>
                    <a:pt x="125221" y="141268"/>
                    <a:pt x="125793" y="140602"/>
                  </a:cubicBezTo>
                  <a:cubicBezTo>
                    <a:pt x="126365" y="139935"/>
                    <a:pt x="127127" y="139363"/>
                    <a:pt x="127031" y="138506"/>
                  </a:cubicBezTo>
                  <a:cubicBezTo>
                    <a:pt x="127031" y="140602"/>
                    <a:pt x="128270" y="139840"/>
                    <a:pt x="128841" y="140697"/>
                  </a:cubicBezTo>
                  <a:cubicBezTo>
                    <a:pt x="129412" y="141555"/>
                    <a:pt x="128841" y="142507"/>
                    <a:pt x="128841" y="143459"/>
                  </a:cubicBezTo>
                  <a:cubicBezTo>
                    <a:pt x="128841" y="144412"/>
                    <a:pt x="128841" y="145746"/>
                    <a:pt x="129889" y="145840"/>
                  </a:cubicBezTo>
                  <a:cubicBezTo>
                    <a:pt x="130756" y="145859"/>
                    <a:pt x="131518" y="145260"/>
                    <a:pt x="131699" y="144412"/>
                  </a:cubicBezTo>
                  <a:cubicBezTo>
                    <a:pt x="131794" y="143907"/>
                    <a:pt x="131794" y="143393"/>
                    <a:pt x="131699" y="142888"/>
                  </a:cubicBezTo>
                  <a:cubicBezTo>
                    <a:pt x="129917" y="139202"/>
                    <a:pt x="128203" y="135487"/>
                    <a:pt x="126555" y="131743"/>
                  </a:cubicBezTo>
                  <a:cubicBezTo>
                    <a:pt x="111029" y="95358"/>
                    <a:pt x="113220" y="53543"/>
                    <a:pt x="116840" y="1287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0" name="Freeform: Shape 699">
              <a:extLst>
                <a:ext uri="{FF2B5EF4-FFF2-40B4-BE49-F238E27FC236}">
                  <a16:creationId xmlns:a16="http://schemas.microsoft.com/office/drawing/2014/main" xmlns="" id="{5DA5818C-C70F-C748-C60F-1BA3BD757C4E}"/>
                </a:ext>
              </a:extLst>
            </p:cNvPr>
            <p:cNvSpPr/>
            <p:nvPr/>
          </p:nvSpPr>
          <p:spPr>
            <a:xfrm>
              <a:off x="4725362" y="3941254"/>
              <a:ext cx="149023" cy="175807"/>
            </a:xfrm>
            <a:custGeom>
              <a:avLst/>
              <a:gdLst>
                <a:gd name="connsiteX0" fmla="*/ 146547 w 149023"/>
                <a:gd name="connsiteY0" fmla="*/ 97137 h 175807"/>
                <a:gd name="connsiteX1" fmla="*/ 143594 w 149023"/>
                <a:gd name="connsiteY1" fmla="*/ 87612 h 175807"/>
                <a:gd name="connsiteX2" fmla="*/ 141499 w 149023"/>
                <a:gd name="connsiteY2" fmla="*/ 64085 h 175807"/>
                <a:gd name="connsiteX3" fmla="*/ 137117 w 149023"/>
                <a:gd name="connsiteY3" fmla="*/ 45035 h 175807"/>
                <a:gd name="connsiteX4" fmla="*/ 135593 w 149023"/>
                <a:gd name="connsiteY4" fmla="*/ 28557 h 175807"/>
                <a:gd name="connsiteX5" fmla="*/ 130831 w 149023"/>
                <a:gd name="connsiteY5" fmla="*/ 6078 h 175807"/>
                <a:gd name="connsiteX6" fmla="*/ 130259 w 149023"/>
                <a:gd name="connsiteY6" fmla="*/ 5316 h 175807"/>
                <a:gd name="connsiteX7" fmla="*/ 126735 w 149023"/>
                <a:gd name="connsiteY7" fmla="*/ 3697 h 175807"/>
                <a:gd name="connsiteX8" fmla="*/ 124735 w 149023"/>
                <a:gd name="connsiteY8" fmla="*/ 4649 h 175807"/>
                <a:gd name="connsiteX9" fmla="*/ 124735 w 149023"/>
                <a:gd name="connsiteY9" fmla="*/ 5506 h 175807"/>
                <a:gd name="connsiteX10" fmla="*/ 127116 w 149023"/>
                <a:gd name="connsiteY10" fmla="*/ 9412 h 175807"/>
                <a:gd name="connsiteX11" fmla="*/ 128545 w 149023"/>
                <a:gd name="connsiteY11" fmla="*/ 11317 h 175807"/>
                <a:gd name="connsiteX12" fmla="*/ 128545 w 149023"/>
                <a:gd name="connsiteY12" fmla="*/ 12650 h 175807"/>
                <a:gd name="connsiteX13" fmla="*/ 126925 w 149023"/>
                <a:gd name="connsiteY13" fmla="*/ 12650 h 175807"/>
                <a:gd name="connsiteX14" fmla="*/ 125401 w 149023"/>
                <a:gd name="connsiteY14" fmla="*/ 12650 h 175807"/>
                <a:gd name="connsiteX15" fmla="*/ 123973 w 149023"/>
                <a:gd name="connsiteY15" fmla="*/ 13603 h 175807"/>
                <a:gd name="connsiteX16" fmla="*/ 123973 w 149023"/>
                <a:gd name="connsiteY16" fmla="*/ 15127 h 175807"/>
                <a:gd name="connsiteX17" fmla="*/ 123973 w 149023"/>
                <a:gd name="connsiteY17" fmla="*/ 16174 h 175807"/>
                <a:gd name="connsiteX18" fmla="*/ 122353 w 149023"/>
                <a:gd name="connsiteY18" fmla="*/ 17699 h 175807"/>
                <a:gd name="connsiteX19" fmla="*/ 121020 w 149023"/>
                <a:gd name="connsiteY19" fmla="*/ 16841 h 175807"/>
                <a:gd name="connsiteX20" fmla="*/ 121020 w 149023"/>
                <a:gd name="connsiteY20" fmla="*/ 15222 h 175807"/>
                <a:gd name="connsiteX21" fmla="*/ 121020 w 149023"/>
                <a:gd name="connsiteY21" fmla="*/ 13698 h 175807"/>
                <a:gd name="connsiteX22" fmla="*/ 121020 w 149023"/>
                <a:gd name="connsiteY22" fmla="*/ 13222 h 175807"/>
                <a:gd name="connsiteX23" fmla="*/ 120163 w 149023"/>
                <a:gd name="connsiteY23" fmla="*/ 12079 h 175807"/>
                <a:gd name="connsiteX24" fmla="*/ 117400 w 149023"/>
                <a:gd name="connsiteY24" fmla="*/ 13888 h 175807"/>
                <a:gd name="connsiteX25" fmla="*/ 117400 w 149023"/>
                <a:gd name="connsiteY25" fmla="*/ 17413 h 175807"/>
                <a:gd name="connsiteX26" fmla="*/ 117400 w 149023"/>
                <a:gd name="connsiteY26" fmla="*/ 19032 h 175807"/>
                <a:gd name="connsiteX27" fmla="*/ 116162 w 149023"/>
                <a:gd name="connsiteY27" fmla="*/ 21223 h 175807"/>
                <a:gd name="connsiteX28" fmla="*/ 116162 w 149023"/>
                <a:gd name="connsiteY28" fmla="*/ 21223 h 175807"/>
                <a:gd name="connsiteX29" fmla="*/ 114448 w 149023"/>
                <a:gd name="connsiteY29" fmla="*/ 18937 h 175807"/>
                <a:gd name="connsiteX30" fmla="*/ 114924 w 149023"/>
                <a:gd name="connsiteY30" fmla="*/ 16079 h 175807"/>
                <a:gd name="connsiteX31" fmla="*/ 113971 w 149023"/>
                <a:gd name="connsiteY31" fmla="*/ 13698 h 175807"/>
                <a:gd name="connsiteX32" fmla="*/ 111971 w 149023"/>
                <a:gd name="connsiteY32" fmla="*/ 15127 h 175807"/>
                <a:gd name="connsiteX33" fmla="*/ 111495 w 149023"/>
                <a:gd name="connsiteY33" fmla="*/ 17413 h 175807"/>
                <a:gd name="connsiteX34" fmla="*/ 109399 w 149023"/>
                <a:gd name="connsiteY34" fmla="*/ 18556 h 175807"/>
                <a:gd name="connsiteX35" fmla="*/ 109399 w 149023"/>
                <a:gd name="connsiteY35" fmla="*/ 15889 h 175807"/>
                <a:gd name="connsiteX36" fmla="*/ 111019 w 149023"/>
                <a:gd name="connsiteY36" fmla="*/ 12650 h 175807"/>
                <a:gd name="connsiteX37" fmla="*/ 111590 w 149023"/>
                <a:gd name="connsiteY37" fmla="*/ 10936 h 175807"/>
                <a:gd name="connsiteX38" fmla="*/ 110257 w 149023"/>
                <a:gd name="connsiteY38" fmla="*/ 9602 h 175807"/>
                <a:gd name="connsiteX39" fmla="*/ 108256 w 149023"/>
                <a:gd name="connsiteY39" fmla="*/ 10840 h 175807"/>
                <a:gd name="connsiteX40" fmla="*/ 107018 w 149023"/>
                <a:gd name="connsiteY40" fmla="*/ 13698 h 175807"/>
                <a:gd name="connsiteX41" fmla="*/ 104827 w 149023"/>
                <a:gd name="connsiteY41" fmla="*/ 16651 h 175807"/>
                <a:gd name="connsiteX42" fmla="*/ 103018 w 149023"/>
                <a:gd name="connsiteY42" fmla="*/ 15041 h 175807"/>
                <a:gd name="connsiteX43" fmla="*/ 103018 w 149023"/>
                <a:gd name="connsiteY43" fmla="*/ 15031 h 175807"/>
                <a:gd name="connsiteX44" fmla="*/ 104065 w 149023"/>
                <a:gd name="connsiteY44" fmla="*/ 12841 h 175807"/>
                <a:gd name="connsiteX45" fmla="*/ 105685 w 149023"/>
                <a:gd name="connsiteY45" fmla="*/ 9602 h 175807"/>
                <a:gd name="connsiteX46" fmla="*/ 102637 w 149023"/>
                <a:gd name="connsiteY46" fmla="*/ 8841 h 175807"/>
                <a:gd name="connsiteX47" fmla="*/ 100446 w 149023"/>
                <a:gd name="connsiteY47" fmla="*/ 11031 h 175807"/>
                <a:gd name="connsiteX48" fmla="*/ 99208 w 149023"/>
                <a:gd name="connsiteY48" fmla="*/ 13698 h 175807"/>
                <a:gd name="connsiteX49" fmla="*/ 97779 w 149023"/>
                <a:gd name="connsiteY49" fmla="*/ 14651 h 175807"/>
                <a:gd name="connsiteX50" fmla="*/ 98731 w 149023"/>
                <a:gd name="connsiteY50" fmla="*/ 9793 h 175807"/>
                <a:gd name="connsiteX51" fmla="*/ 99970 w 149023"/>
                <a:gd name="connsiteY51" fmla="*/ 8268 h 175807"/>
                <a:gd name="connsiteX52" fmla="*/ 99627 w 149023"/>
                <a:gd name="connsiteY52" fmla="*/ 6964 h 175807"/>
                <a:gd name="connsiteX53" fmla="*/ 99112 w 149023"/>
                <a:gd name="connsiteY53" fmla="*/ 6840 h 175807"/>
                <a:gd name="connsiteX54" fmla="*/ 98350 w 149023"/>
                <a:gd name="connsiteY54" fmla="*/ 6840 h 175807"/>
                <a:gd name="connsiteX55" fmla="*/ 95302 w 149023"/>
                <a:gd name="connsiteY55" fmla="*/ 9888 h 175807"/>
                <a:gd name="connsiteX56" fmla="*/ 93874 w 149023"/>
                <a:gd name="connsiteY56" fmla="*/ 12841 h 175807"/>
                <a:gd name="connsiteX57" fmla="*/ 95874 w 149023"/>
                <a:gd name="connsiteY57" fmla="*/ 5792 h 175807"/>
                <a:gd name="connsiteX58" fmla="*/ 97874 w 149023"/>
                <a:gd name="connsiteY58" fmla="*/ 3983 h 175807"/>
                <a:gd name="connsiteX59" fmla="*/ 97874 w 149023"/>
                <a:gd name="connsiteY59" fmla="*/ 1792 h 175807"/>
                <a:gd name="connsiteX60" fmla="*/ 95683 w 149023"/>
                <a:gd name="connsiteY60" fmla="*/ 1792 h 175807"/>
                <a:gd name="connsiteX61" fmla="*/ 90826 w 149023"/>
                <a:gd name="connsiteY61" fmla="*/ 4935 h 175807"/>
                <a:gd name="connsiteX62" fmla="*/ 89778 w 149023"/>
                <a:gd name="connsiteY62" fmla="*/ 10174 h 175807"/>
                <a:gd name="connsiteX63" fmla="*/ 88540 w 149023"/>
                <a:gd name="connsiteY63" fmla="*/ 11793 h 175807"/>
                <a:gd name="connsiteX64" fmla="*/ 86444 w 149023"/>
                <a:gd name="connsiteY64" fmla="*/ 10460 h 175807"/>
                <a:gd name="connsiteX65" fmla="*/ 87016 w 149023"/>
                <a:gd name="connsiteY65" fmla="*/ 7983 h 175807"/>
                <a:gd name="connsiteX66" fmla="*/ 87016 w 149023"/>
                <a:gd name="connsiteY66" fmla="*/ 5602 h 175807"/>
                <a:gd name="connsiteX67" fmla="*/ 83682 w 149023"/>
                <a:gd name="connsiteY67" fmla="*/ 5602 h 175807"/>
                <a:gd name="connsiteX68" fmla="*/ 82444 w 149023"/>
                <a:gd name="connsiteY68" fmla="*/ 8554 h 175807"/>
                <a:gd name="connsiteX69" fmla="*/ 82444 w 149023"/>
                <a:gd name="connsiteY69" fmla="*/ 10174 h 175807"/>
                <a:gd name="connsiteX70" fmla="*/ 81586 w 149023"/>
                <a:gd name="connsiteY70" fmla="*/ 4078 h 175807"/>
                <a:gd name="connsiteX71" fmla="*/ 81586 w 149023"/>
                <a:gd name="connsiteY71" fmla="*/ 2363 h 175807"/>
                <a:gd name="connsiteX72" fmla="*/ 80634 w 149023"/>
                <a:gd name="connsiteY72" fmla="*/ 1030 h 175807"/>
                <a:gd name="connsiteX73" fmla="*/ 77491 w 149023"/>
                <a:gd name="connsiteY73" fmla="*/ 1030 h 175807"/>
                <a:gd name="connsiteX74" fmla="*/ 74728 w 149023"/>
                <a:gd name="connsiteY74" fmla="*/ 4268 h 175807"/>
                <a:gd name="connsiteX75" fmla="*/ 74728 w 149023"/>
                <a:gd name="connsiteY75" fmla="*/ 8459 h 175807"/>
                <a:gd name="connsiteX76" fmla="*/ 73776 w 149023"/>
                <a:gd name="connsiteY76" fmla="*/ 9697 h 175807"/>
                <a:gd name="connsiteX77" fmla="*/ 73109 w 149023"/>
                <a:gd name="connsiteY77" fmla="*/ 9697 h 175807"/>
                <a:gd name="connsiteX78" fmla="*/ 71776 w 149023"/>
                <a:gd name="connsiteY78" fmla="*/ 3601 h 175807"/>
                <a:gd name="connsiteX79" fmla="*/ 68442 w 149023"/>
                <a:gd name="connsiteY79" fmla="*/ 935 h 175807"/>
                <a:gd name="connsiteX80" fmla="*/ 65680 w 149023"/>
                <a:gd name="connsiteY80" fmla="*/ 935 h 175807"/>
                <a:gd name="connsiteX81" fmla="*/ 65680 w 149023"/>
                <a:gd name="connsiteY81" fmla="*/ 1982 h 175807"/>
                <a:gd name="connsiteX82" fmla="*/ 68728 w 149023"/>
                <a:gd name="connsiteY82" fmla="*/ 5983 h 175807"/>
                <a:gd name="connsiteX83" fmla="*/ 69680 w 149023"/>
                <a:gd name="connsiteY83" fmla="*/ 10460 h 175807"/>
                <a:gd name="connsiteX84" fmla="*/ 67642 w 149023"/>
                <a:gd name="connsiteY84" fmla="*/ 9745 h 175807"/>
                <a:gd name="connsiteX85" fmla="*/ 67585 w 149023"/>
                <a:gd name="connsiteY85" fmla="*/ 9602 h 175807"/>
                <a:gd name="connsiteX86" fmla="*/ 66727 w 149023"/>
                <a:gd name="connsiteY86" fmla="*/ 7507 h 175807"/>
                <a:gd name="connsiteX87" fmla="*/ 66251 w 149023"/>
                <a:gd name="connsiteY87" fmla="*/ 7507 h 175807"/>
                <a:gd name="connsiteX88" fmla="*/ 64918 w 149023"/>
                <a:gd name="connsiteY88" fmla="*/ 8935 h 175807"/>
                <a:gd name="connsiteX89" fmla="*/ 63965 w 149023"/>
                <a:gd name="connsiteY89" fmla="*/ 10840 h 175807"/>
                <a:gd name="connsiteX90" fmla="*/ 62632 w 149023"/>
                <a:gd name="connsiteY90" fmla="*/ 5697 h 175807"/>
                <a:gd name="connsiteX91" fmla="*/ 57202 w 149023"/>
                <a:gd name="connsiteY91" fmla="*/ -399 h 175807"/>
                <a:gd name="connsiteX92" fmla="*/ 55774 w 149023"/>
                <a:gd name="connsiteY92" fmla="*/ -399 h 175807"/>
                <a:gd name="connsiteX93" fmla="*/ 54059 w 149023"/>
                <a:gd name="connsiteY93" fmla="*/ 1697 h 175807"/>
                <a:gd name="connsiteX94" fmla="*/ 55107 w 149023"/>
                <a:gd name="connsiteY94" fmla="*/ 4173 h 175807"/>
                <a:gd name="connsiteX95" fmla="*/ 56250 w 149023"/>
                <a:gd name="connsiteY95" fmla="*/ 7792 h 175807"/>
                <a:gd name="connsiteX96" fmla="*/ 54631 w 149023"/>
                <a:gd name="connsiteY96" fmla="*/ 10840 h 175807"/>
                <a:gd name="connsiteX97" fmla="*/ 51678 w 149023"/>
                <a:gd name="connsiteY97" fmla="*/ 9031 h 175807"/>
                <a:gd name="connsiteX98" fmla="*/ 50440 w 149023"/>
                <a:gd name="connsiteY98" fmla="*/ 5983 h 175807"/>
                <a:gd name="connsiteX99" fmla="*/ 47011 w 149023"/>
                <a:gd name="connsiteY99" fmla="*/ 5983 h 175807"/>
                <a:gd name="connsiteX100" fmla="*/ 47011 w 149023"/>
                <a:gd name="connsiteY100" fmla="*/ 7221 h 175807"/>
                <a:gd name="connsiteX101" fmla="*/ 48535 w 149023"/>
                <a:gd name="connsiteY101" fmla="*/ 9697 h 175807"/>
                <a:gd name="connsiteX102" fmla="*/ 48535 w 149023"/>
                <a:gd name="connsiteY102" fmla="*/ 12459 h 175807"/>
                <a:gd name="connsiteX103" fmla="*/ 46344 w 149023"/>
                <a:gd name="connsiteY103" fmla="*/ 13126 h 175807"/>
                <a:gd name="connsiteX104" fmla="*/ 44915 w 149023"/>
                <a:gd name="connsiteY104" fmla="*/ 11222 h 175807"/>
                <a:gd name="connsiteX105" fmla="*/ 43391 w 149023"/>
                <a:gd name="connsiteY105" fmla="*/ 5506 h 175807"/>
                <a:gd name="connsiteX106" fmla="*/ 42439 w 149023"/>
                <a:gd name="connsiteY106" fmla="*/ 2744 h 175807"/>
                <a:gd name="connsiteX107" fmla="*/ 40057 w 149023"/>
                <a:gd name="connsiteY107" fmla="*/ 839 h 175807"/>
                <a:gd name="connsiteX108" fmla="*/ 37962 w 149023"/>
                <a:gd name="connsiteY108" fmla="*/ 839 h 175807"/>
                <a:gd name="connsiteX109" fmla="*/ 36914 w 149023"/>
                <a:gd name="connsiteY109" fmla="*/ 2268 h 175807"/>
                <a:gd name="connsiteX110" fmla="*/ 37867 w 149023"/>
                <a:gd name="connsiteY110" fmla="*/ 3601 h 175807"/>
                <a:gd name="connsiteX111" fmla="*/ 39867 w 149023"/>
                <a:gd name="connsiteY111" fmla="*/ 7602 h 175807"/>
                <a:gd name="connsiteX112" fmla="*/ 39295 w 149023"/>
                <a:gd name="connsiteY112" fmla="*/ 9221 h 175807"/>
                <a:gd name="connsiteX113" fmla="*/ 37962 w 149023"/>
                <a:gd name="connsiteY113" fmla="*/ 9221 h 175807"/>
                <a:gd name="connsiteX114" fmla="*/ 36247 w 149023"/>
                <a:gd name="connsiteY114" fmla="*/ 6935 h 175807"/>
                <a:gd name="connsiteX115" fmla="*/ 34914 w 149023"/>
                <a:gd name="connsiteY115" fmla="*/ 4459 h 175807"/>
                <a:gd name="connsiteX116" fmla="*/ 31866 w 149023"/>
                <a:gd name="connsiteY116" fmla="*/ 4459 h 175807"/>
                <a:gd name="connsiteX117" fmla="*/ 31390 w 149023"/>
                <a:gd name="connsiteY117" fmla="*/ 6364 h 175807"/>
                <a:gd name="connsiteX118" fmla="*/ 32723 w 149023"/>
                <a:gd name="connsiteY118" fmla="*/ 8174 h 175807"/>
                <a:gd name="connsiteX119" fmla="*/ 36533 w 149023"/>
                <a:gd name="connsiteY119" fmla="*/ 14269 h 175807"/>
                <a:gd name="connsiteX120" fmla="*/ 35962 w 149023"/>
                <a:gd name="connsiteY120" fmla="*/ 16270 h 175807"/>
                <a:gd name="connsiteX121" fmla="*/ 34438 w 149023"/>
                <a:gd name="connsiteY121" fmla="*/ 16270 h 175807"/>
                <a:gd name="connsiteX122" fmla="*/ 33580 w 149023"/>
                <a:gd name="connsiteY122" fmla="*/ 15031 h 175807"/>
                <a:gd name="connsiteX123" fmla="*/ 32437 w 149023"/>
                <a:gd name="connsiteY123" fmla="*/ 12841 h 175807"/>
                <a:gd name="connsiteX124" fmla="*/ 30247 w 149023"/>
                <a:gd name="connsiteY124" fmla="*/ 10745 h 175807"/>
                <a:gd name="connsiteX125" fmla="*/ 27389 w 149023"/>
                <a:gd name="connsiteY125" fmla="*/ 11603 h 175807"/>
                <a:gd name="connsiteX126" fmla="*/ 28437 w 149023"/>
                <a:gd name="connsiteY126" fmla="*/ 13793 h 175807"/>
                <a:gd name="connsiteX127" fmla="*/ 29580 w 149023"/>
                <a:gd name="connsiteY127" fmla="*/ 15698 h 175807"/>
                <a:gd name="connsiteX128" fmla="*/ 29580 w 149023"/>
                <a:gd name="connsiteY128" fmla="*/ 16841 h 175807"/>
                <a:gd name="connsiteX129" fmla="*/ 29104 w 149023"/>
                <a:gd name="connsiteY129" fmla="*/ 16841 h 175807"/>
                <a:gd name="connsiteX130" fmla="*/ 25770 w 149023"/>
                <a:gd name="connsiteY130" fmla="*/ 16174 h 175807"/>
                <a:gd name="connsiteX131" fmla="*/ 24722 w 149023"/>
                <a:gd name="connsiteY131" fmla="*/ 13222 h 175807"/>
                <a:gd name="connsiteX132" fmla="*/ 24055 w 149023"/>
                <a:gd name="connsiteY132" fmla="*/ 10174 h 175807"/>
                <a:gd name="connsiteX133" fmla="*/ 23293 w 149023"/>
                <a:gd name="connsiteY133" fmla="*/ 9507 h 175807"/>
                <a:gd name="connsiteX134" fmla="*/ 21388 w 149023"/>
                <a:gd name="connsiteY134" fmla="*/ 9507 h 175807"/>
                <a:gd name="connsiteX135" fmla="*/ 20245 w 149023"/>
                <a:gd name="connsiteY135" fmla="*/ 10269 h 175807"/>
                <a:gd name="connsiteX136" fmla="*/ 20245 w 149023"/>
                <a:gd name="connsiteY136" fmla="*/ 13984 h 175807"/>
                <a:gd name="connsiteX137" fmla="*/ 22817 w 149023"/>
                <a:gd name="connsiteY137" fmla="*/ 17317 h 175807"/>
                <a:gd name="connsiteX138" fmla="*/ 22817 w 149023"/>
                <a:gd name="connsiteY138" fmla="*/ 19318 h 175807"/>
                <a:gd name="connsiteX139" fmla="*/ 20531 w 149023"/>
                <a:gd name="connsiteY139" fmla="*/ 19318 h 175807"/>
                <a:gd name="connsiteX140" fmla="*/ 19293 w 149023"/>
                <a:gd name="connsiteY140" fmla="*/ 17603 h 175807"/>
                <a:gd name="connsiteX141" fmla="*/ 18817 w 149023"/>
                <a:gd name="connsiteY141" fmla="*/ 16270 h 175807"/>
                <a:gd name="connsiteX142" fmla="*/ 17483 w 149023"/>
                <a:gd name="connsiteY142" fmla="*/ 15508 h 175807"/>
                <a:gd name="connsiteX143" fmla="*/ 15578 w 149023"/>
                <a:gd name="connsiteY143" fmla="*/ 17222 h 175807"/>
                <a:gd name="connsiteX144" fmla="*/ 15578 w 149023"/>
                <a:gd name="connsiteY144" fmla="*/ 17317 h 175807"/>
                <a:gd name="connsiteX145" fmla="*/ 16245 w 149023"/>
                <a:gd name="connsiteY145" fmla="*/ 19889 h 175807"/>
                <a:gd name="connsiteX146" fmla="*/ 15007 w 149023"/>
                <a:gd name="connsiteY146" fmla="*/ 20651 h 175807"/>
                <a:gd name="connsiteX147" fmla="*/ 13292 w 149023"/>
                <a:gd name="connsiteY147" fmla="*/ 20651 h 175807"/>
                <a:gd name="connsiteX148" fmla="*/ 12530 w 149023"/>
                <a:gd name="connsiteY148" fmla="*/ 19413 h 175807"/>
                <a:gd name="connsiteX149" fmla="*/ 10816 w 149023"/>
                <a:gd name="connsiteY149" fmla="*/ 16365 h 175807"/>
                <a:gd name="connsiteX150" fmla="*/ 7387 w 149023"/>
                <a:gd name="connsiteY150" fmla="*/ 14651 h 175807"/>
                <a:gd name="connsiteX151" fmla="*/ 6529 w 149023"/>
                <a:gd name="connsiteY151" fmla="*/ 14651 h 175807"/>
                <a:gd name="connsiteX152" fmla="*/ 6053 w 149023"/>
                <a:gd name="connsiteY152" fmla="*/ 18270 h 175807"/>
                <a:gd name="connsiteX153" fmla="*/ 7577 w 149023"/>
                <a:gd name="connsiteY153" fmla="*/ 20175 h 175807"/>
                <a:gd name="connsiteX154" fmla="*/ 9006 w 149023"/>
                <a:gd name="connsiteY154" fmla="*/ 22175 h 175807"/>
                <a:gd name="connsiteX155" fmla="*/ 8530 w 149023"/>
                <a:gd name="connsiteY155" fmla="*/ 23413 h 175807"/>
                <a:gd name="connsiteX156" fmla="*/ 7006 w 149023"/>
                <a:gd name="connsiteY156" fmla="*/ 23413 h 175807"/>
                <a:gd name="connsiteX157" fmla="*/ 5482 w 149023"/>
                <a:gd name="connsiteY157" fmla="*/ 22842 h 175807"/>
                <a:gd name="connsiteX158" fmla="*/ 5482 w 149023"/>
                <a:gd name="connsiteY158" fmla="*/ 22842 h 175807"/>
                <a:gd name="connsiteX159" fmla="*/ 1862 w 149023"/>
                <a:gd name="connsiteY159" fmla="*/ 46654 h 175807"/>
                <a:gd name="connsiteX160" fmla="*/ 910 w 149023"/>
                <a:gd name="connsiteY160" fmla="*/ 63895 h 175807"/>
                <a:gd name="connsiteX161" fmla="*/ 433 w 149023"/>
                <a:gd name="connsiteY161" fmla="*/ 81230 h 175807"/>
                <a:gd name="connsiteX162" fmla="*/ 433 w 149023"/>
                <a:gd name="connsiteY162" fmla="*/ 131617 h 175807"/>
                <a:gd name="connsiteX163" fmla="*/ 3481 w 149023"/>
                <a:gd name="connsiteY163" fmla="*/ 147715 h 175807"/>
                <a:gd name="connsiteX164" fmla="*/ 9292 w 149023"/>
                <a:gd name="connsiteY164" fmla="*/ 155906 h 175807"/>
                <a:gd name="connsiteX165" fmla="*/ 10530 w 149023"/>
                <a:gd name="connsiteY165" fmla="*/ 155906 h 175807"/>
                <a:gd name="connsiteX166" fmla="*/ 10530 w 149023"/>
                <a:gd name="connsiteY166" fmla="*/ 158573 h 175807"/>
                <a:gd name="connsiteX167" fmla="*/ 11768 w 149023"/>
                <a:gd name="connsiteY167" fmla="*/ 160574 h 175807"/>
                <a:gd name="connsiteX168" fmla="*/ 12435 w 149023"/>
                <a:gd name="connsiteY168" fmla="*/ 162288 h 175807"/>
                <a:gd name="connsiteX169" fmla="*/ 13006 w 149023"/>
                <a:gd name="connsiteY169" fmla="*/ 160955 h 175807"/>
                <a:gd name="connsiteX170" fmla="*/ 15292 w 149023"/>
                <a:gd name="connsiteY170" fmla="*/ 158002 h 175807"/>
                <a:gd name="connsiteX171" fmla="*/ 17197 w 149023"/>
                <a:gd name="connsiteY171" fmla="*/ 159621 h 175807"/>
                <a:gd name="connsiteX172" fmla="*/ 15959 w 149023"/>
                <a:gd name="connsiteY172" fmla="*/ 161812 h 175807"/>
                <a:gd name="connsiteX173" fmla="*/ 14245 w 149023"/>
                <a:gd name="connsiteY173" fmla="*/ 165050 h 175807"/>
                <a:gd name="connsiteX174" fmla="*/ 17388 w 149023"/>
                <a:gd name="connsiteY174" fmla="*/ 165812 h 175807"/>
                <a:gd name="connsiteX175" fmla="*/ 19864 w 149023"/>
                <a:gd name="connsiteY175" fmla="*/ 163717 h 175807"/>
                <a:gd name="connsiteX176" fmla="*/ 21103 w 149023"/>
                <a:gd name="connsiteY176" fmla="*/ 161050 h 175807"/>
                <a:gd name="connsiteX177" fmla="*/ 22531 w 149023"/>
                <a:gd name="connsiteY177" fmla="*/ 160097 h 175807"/>
                <a:gd name="connsiteX178" fmla="*/ 21484 w 149023"/>
                <a:gd name="connsiteY178" fmla="*/ 164955 h 175807"/>
                <a:gd name="connsiteX179" fmla="*/ 20245 w 149023"/>
                <a:gd name="connsiteY179" fmla="*/ 166479 h 175807"/>
                <a:gd name="connsiteX180" fmla="*/ 20598 w 149023"/>
                <a:gd name="connsiteY180" fmla="*/ 167784 h 175807"/>
                <a:gd name="connsiteX181" fmla="*/ 21103 w 149023"/>
                <a:gd name="connsiteY181" fmla="*/ 167908 h 175807"/>
                <a:gd name="connsiteX182" fmla="*/ 21865 w 149023"/>
                <a:gd name="connsiteY182" fmla="*/ 167908 h 175807"/>
                <a:gd name="connsiteX183" fmla="*/ 25103 w 149023"/>
                <a:gd name="connsiteY183" fmla="*/ 164955 h 175807"/>
                <a:gd name="connsiteX184" fmla="*/ 26532 w 149023"/>
                <a:gd name="connsiteY184" fmla="*/ 161907 h 175807"/>
                <a:gd name="connsiteX185" fmla="*/ 24341 w 149023"/>
                <a:gd name="connsiteY185" fmla="*/ 169051 h 175807"/>
                <a:gd name="connsiteX186" fmla="*/ 22341 w 149023"/>
                <a:gd name="connsiteY186" fmla="*/ 170766 h 175807"/>
                <a:gd name="connsiteX187" fmla="*/ 22341 w 149023"/>
                <a:gd name="connsiteY187" fmla="*/ 172956 h 175807"/>
                <a:gd name="connsiteX188" fmla="*/ 24627 w 149023"/>
                <a:gd name="connsiteY188" fmla="*/ 172956 h 175807"/>
                <a:gd name="connsiteX189" fmla="*/ 29675 w 149023"/>
                <a:gd name="connsiteY189" fmla="*/ 169813 h 175807"/>
                <a:gd name="connsiteX190" fmla="*/ 30818 w 149023"/>
                <a:gd name="connsiteY190" fmla="*/ 164669 h 175807"/>
                <a:gd name="connsiteX191" fmla="*/ 32056 w 149023"/>
                <a:gd name="connsiteY191" fmla="*/ 163050 h 175807"/>
                <a:gd name="connsiteX192" fmla="*/ 34123 w 149023"/>
                <a:gd name="connsiteY192" fmla="*/ 164317 h 175807"/>
                <a:gd name="connsiteX193" fmla="*/ 34152 w 149023"/>
                <a:gd name="connsiteY193" fmla="*/ 164479 h 175807"/>
                <a:gd name="connsiteX194" fmla="*/ 33580 w 149023"/>
                <a:gd name="connsiteY194" fmla="*/ 166860 h 175807"/>
                <a:gd name="connsiteX195" fmla="*/ 34057 w 149023"/>
                <a:gd name="connsiteY195" fmla="*/ 169241 h 175807"/>
                <a:gd name="connsiteX196" fmla="*/ 37486 w 149023"/>
                <a:gd name="connsiteY196" fmla="*/ 169241 h 175807"/>
                <a:gd name="connsiteX197" fmla="*/ 38724 w 149023"/>
                <a:gd name="connsiteY197" fmla="*/ 166384 h 175807"/>
                <a:gd name="connsiteX198" fmla="*/ 38724 w 149023"/>
                <a:gd name="connsiteY198" fmla="*/ 164669 h 175807"/>
                <a:gd name="connsiteX199" fmla="*/ 39676 w 149023"/>
                <a:gd name="connsiteY199" fmla="*/ 170860 h 175807"/>
                <a:gd name="connsiteX200" fmla="*/ 39200 w 149023"/>
                <a:gd name="connsiteY200" fmla="*/ 172480 h 175807"/>
                <a:gd name="connsiteX201" fmla="*/ 40153 w 149023"/>
                <a:gd name="connsiteY201" fmla="*/ 173908 h 175807"/>
                <a:gd name="connsiteX202" fmla="*/ 41105 w 149023"/>
                <a:gd name="connsiteY202" fmla="*/ 173908 h 175807"/>
                <a:gd name="connsiteX203" fmla="*/ 44058 w 149023"/>
                <a:gd name="connsiteY203" fmla="*/ 170670 h 175807"/>
                <a:gd name="connsiteX204" fmla="*/ 43582 w 149023"/>
                <a:gd name="connsiteY204" fmla="*/ 166479 h 175807"/>
                <a:gd name="connsiteX205" fmla="*/ 44534 w 149023"/>
                <a:gd name="connsiteY205" fmla="*/ 165241 h 175807"/>
                <a:gd name="connsiteX206" fmla="*/ 45201 w 149023"/>
                <a:gd name="connsiteY206" fmla="*/ 165241 h 175807"/>
                <a:gd name="connsiteX207" fmla="*/ 46534 w 149023"/>
                <a:gd name="connsiteY207" fmla="*/ 171337 h 175807"/>
                <a:gd name="connsiteX208" fmla="*/ 49963 w 149023"/>
                <a:gd name="connsiteY208" fmla="*/ 174004 h 175807"/>
                <a:gd name="connsiteX209" fmla="*/ 52726 w 149023"/>
                <a:gd name="connsiteY209" fmla="*/ 174004 h 175807"/>
                <a:gd name="connsiteX210" fmla="*/ 52726 w 149023"/>
                <a:gd name="connsiteY210" fmla="*/ 172956 h 175807"/>
                <a:gd name="connsiteX211" fmla="*/ 49582 w 149023"/>
                <a:gd name="connsiteY211" fmla="*/ 168956 h 175807"/>
                <a:gd name="connsiteX212" fmla="*/ 48630 w 149023"/>
                <a:gd name="connsiteY212" fmla="*/ 164479 h 175807"/>
                <a:gd name="connsiteX213" fmla="*/ 50783 w 149023"/>
                <a:gd name="connsiteY213" fmla="*/ 165250 h 175807"/>
                <a:gd name="connsiteX214" fmla="*/ 50821 w 149023"/>
                <a:gd name="connsiteY214" fmla="*/ 165336 h 175807"/>
                <a:gd name="connsiteX215" fmla="*/ 51678 w 149023"/>
                <a:gd name="connsiteY215" fmla="*/ 167431 h 175807"/>
                <a:gd name="connsiteX216" fmla="*/ 53107 w 149023"/>
                <a:gd name="connsiteY216" fmla="*/ 166003 h 175807"/>
                <a:gd name="connsiteX217" fmla="*/ 54059 w 149023"/>
                <a:gd name="connsiteY217" fmla="*/ 164193 h 175807"/>
                <a:gd name="connsiteX218" fmla="*/ 55488 w 149023"/>
                <a:gd name="connsiteY218" fmla="*/ 169241 h 175807"/>
                <a:gd name="connsiteX219" fmla="*/ 61012 w 149023"/>
                <a:gd name="connsiteY219" fmla="*/ 175337 h 175807"/>
                <a:gd name="connsiteX220" fmla="*/ 62346 w 149023"/>
                <a:gd name="connsiteY220" fmla="*/ 175337 h 175807"/>
                <a:gd name="connsiteX221" fmla="*/ 64251 w 149023"/>
                <a:gd name="connsiteY221" fmla="*/ 173337 h 175807"/>
                <a:gd name="connsiteX222" fmla="*/ 63203 w 149023"/>
                <a:gd name="connsiteY222" fmla="*/ 170766 h 175807"/>
                <a:gd name="connsiteX223" fmla="*/ 61965 w 149023"/>
                <a:gd name="connsiteY223" fmla="*/ 167146 h 175807"/>
                <a:gd name="connsiteX224" fmla="*/ 63679 w 149023"/>
                <a:gd name="connsiteY224" fmla="*/ 164098 h 175807"/>
                <a:gd name="connsiteX225" fmla="*/ 66632 w 149023"/>
                <a:gd name="connsiteY225" fmla="*/ 165908 h 175807"/>
                <a:gd name="connsiteX226" fmla="*/ 67966 w 149023"/>
                <a:gd name="connsiteY226" fmla="*/ 169051 h 175807"/>
                <a:gd name="connsiteX227" fmla="*/ 71395 w 149023"/>
                <a:gd name="connsiteY227" fmla="*/ 169051 h 175807"/>
                <a:gd name="connsiteX228" fmla="*/ 71395 w 149023"/>
                <a:gd name="connsiteY228" fmla="*/ 167812 h 175807"/>
                <a:gd name="connsiteX229" fmla="*/ 69871 w 149023"/>
                <a:gd name="connsiteY229" fmla="*/ 165336 h 175807"/>
                <a:gd name="connsiteX230" fmla="*/ 69871 w 149023"/>
                <a:gd name="connsiteY230" fmla="*/ 162574 h 175807"/>
                <a:gd name="connsiteX231" fmla="*/ 72061 w 149023"/>
                <a:gd name="connsiteY231" fmla="*/ 161907 h 175807"/>
                <a:gd name="connsiteX232" fmla="*/ 73585 w 149023"/>
                <a:gd name="connsiteY232" fmla="*/ 163812 h 175807"/>
                <a:gd name="connsiteX233" fmla="*/ 75109 w 149023"/>
                <a:gd name="connsiteY233" fmla="*/ 169527 h 175807"/>
                <a:gd name="connsiteX234" fmla="*/ 76062 w 149023"/>
                <a:gd name="connsiteY234" fmla="*/ 172194 h 175807"/>
                <a:gd name="connsiteX235" fmla="*/ 78538 w 149023"/>
                <a:gd name="connsiteY235" fmla="*/ 174099 h 175807"/>
                <a:gd name="connsiteX236" fmla="*/ 80634 w 149023"/>
                <a:gd name="connsiteY236" fmla="*/ 174099 h 175807"/>
                <a:gd name="connsiteX237" fmla="*/ 81777 w 149023"/>
                <a:gd name="connsiteY237" fmla="*/ 172670 h 175807"/>
                <a:gd name="connsiteX238" fmla="*/ 80824 w 149023"/>
                <a:gd name="connsiteY238" fmla="*/ 171337 h 175807"/>
                <a:gd name="connsiteX239" fmla="*/ 78634 w 149023"/>
                <a:gd name="connsiteY239" fmla="*/ 167336 h 175807"/>
                <a:gd name="connsiteX240" fmla="*/ 79300 w 149023"/>
                <a:gd name="connsiteY240" fmla="*/ 165717 h 175807"/>
                <a:gd name="connsiteX241" fmla="*/ 80729 w 149023"/>
                <a:gd name="connsiteY241" fmla="*/ 165717 h 175807"/>
                <a:gd name="connsiteX242" fmla="*/ 82444 w 149023"/>
                <a:gd name="connsiteY242" fmla="*/ 168003 h 175807"/>
                <a:gd name="connsiteX243" fmla="*/ 83872 w 149023"/>
                <a:gd name="connsiteY243" fmla="*/ 170480 h 175807"/>
                <a:gd name="connsiteX244" fmla="*/ 86920 w 149023"/>
                <a:gd name="connsiteY244" fmla="*/ 170480 h 175807"/>
                <a:gd name="connsiteX245" fmla="*/ 87397 w 149023"/>
                <a:gd name="connsiteY245" fmla="*/ 168479 h 175807"/>
                <a:gd name="connsiteX246" fmla="*/ 86063 w 149023"/>
                <a:gd name="connsiteY246" fmla="*/ 166765 h 175807"/>
                <a:gd name="connsiteX247" fmla="*/ 82158 w 149023"/>
                <a:gd name="connsiteY247" fmla="*/ 160764 h 175807"/>
                <a:gd name="connsiteX248" fmla="*/ 82634 w 149023"/>
                <a:gd name="connsiteY248" fmla="*/ 158669 h 175807"/>
                <a:gd name="connsiteX249" fmla="*/ 84253 w 149023"/>
                <a:gd name="connsiteY249" fmla="*/ 158669 h 175807"/>
                <a:gd name="connsiteX250" fmla="*/ 85111 w 149023"/>
                <a:gd name="connsiteY250" fmla="*/ 159907 h 175807"/>
                <a:gd name="connsiteX251" fmla="*/ 86349 w 149023"/>
                <a:gd name="connsiteY251" fmla="*/ 162097 h 175807"/>
                <a:gd name="connsiteX252" fmla="*/ 88540 w 149023"/>
                <a:gd name="connsiteY252" fmla="*/ 164193 h 175807"/>
                <a:gd name="connsiteX253" fmla="*/ 91492 w 149023"/>
                <a:gd name="connsiteY253" fmla="*/ 163336 h 175807"/>
                <a:gd name="connsiteX254" fmla="*/ 90349 w 149023"/>
                <a:gd name="connsiteY254" fmla="*/ 161050 h 175807"/>
                <a:gd name="connsiteX255" fmla="*/ 89206 w 149023"/>
                <a:gd name="connsiteY255" fmla="*/ 159145 h 175807"/>
                <a:gd name="connsiteX256" fmla="*/ 89206 w 149023"/>
                <a:gd name="connsiteY256" fmla="*/ 158097 h 175807"/>
                <a:gd name="connsiteX257" fmla="*/ 89206 w 149023"/>
                <a:gd name="connsiteY257" fmla="*/ 157621 h 175807"/>
                <a:gd name="connsiteX258" fmla="*/ 92635 w 149023"/>
                <a:gd name="connsiteY258" fmla="*/ 158192 h 175807"/>
                <a:gd name="connsiteX259" fmla="*/ 93683 w 149023"/>
                <a:gd name="connsiteY259" fmla="*/ 161145 h 175807"/>
                <a:gd name="connsiteX260" fmla="*/ 94445 w 149023"/>
                <a:gd name="connsiteY260" fmla="*/ 164288 h 175807"/>
                <a:gd name="connsiteX261" fmla="*/ 95207 w 149023"/>
                <a:gd name="connsiteY261" fmla="*/ 164859 h 175807"/>
                <a:gd name="connsiteX262" fmla="*/ 97112 w 149023"/>
                <a:gd name="connsiteY262" fmla="*/ 164859 h 175807"/>
                <a:gd name="connsiteX263" fmla="*/ 98255 w 149023"/>
                <a:gd name="connsiteY263" fmla="*/ 164098 h 175807"/>
                <a:gd name="connsiteX264" fmla="*/ 98255 w 149023"/>
                <a:gd name="connsiteY264" fmla="*/ 160288 h 175807"/>
                <a:gd name="connsiteX265" fmla="*/ 95493 w 149023"/>
                <a:gd name="connsiteY265" fmla="*/ 157050 h 175807"/>
                <a:gd name="connsiteX266" fmla="*/ 95493 w 149023"/>
                <a:gd name="connsiteY266" fmla="*/ 155049 h 175807"/>
                <a:gd name="connsiteX267" fmla="*/ 97874 w 149023"/>
                <a:gd name="connsiteY267" fmla="*/ 155049 h 175807"/>
                <a:gd name="connsiteX268" fmla="*/ 99112 w 149023"/>
                <a:gd name="connsiteY268" fmla="*/ 156859 h 175807"/>
                <a:gd name="connsiteX269" fmla="*/ 99684 w 149023"/>
                <a:gd name="connsiteY269" fmla="*/ 158192 h 175807"/>
                <a:gd name="connsiteX270" fmla="*/ 101017 w 149023"/>
                <a:gd name="connsiteY270" fmla="*/ 158954 h 175807"/>
                <a:gd name="connsiteX271" fmla="*/ 103018 w 149023"/>
                <a:gd name="connsiteY271" fmla="*/ 157144 h 175807"/>
                <a:gd name="connsiteX272" fmla="*/ 103018 w 149023"/>
                <a:gd name="connsiteY272" fmla="*/ 157050 h 175807"/>
                <a:gd name="connsiteX273" fmla="*/ 102256 w 149023"/>
                <a:gd name="connsiteY273" fmla="*/ 154478 h 175807"/>
                <a:gd name="connsiteX274" fmla="*/ 103494 w 149023"/>
                <a:gd name="connsiteY274" fmla="*/ 153715 h 175807"/>
                <a:gd name="connsiteX275" fmla="*/ 105304 w 149023"/>
                <a:gd name="connsiteY275" fmla="*/ 153715 h 175807"/>
                <a:gd name="connsiteX276" fmla="*/ 106066 w 149023"/>
                <a:gd name="connsiteY276" fmla="*/ 154954 h 175807"/>
                <a:gd name="connsiteX277" fmla="*/ 107780 w 149023"/>
                <a:gd name="connsiteY277" fmla="*/ 158002 h 175807"/>
                <a:gd name="connsiteX278" fmla="*/ 111400 w 149023"/>
                <a:gd name="connsiteY278" fmla="*/ 159526 h 175807"/>
                <a:gd name="connsiteX279" fmla="*/ 113400 w 149023"/>
                <a:gd name="connsiteY279" fmla="*/ 158669 h 175807"/>
                <a:gd name="connsiteX280" fmla="*/ 113400 w 149023"/>
                <a:gd name="connsiteY280" fmla="*/ 157811 h 175807"/>
                <a:gd name="connsiteX281" fmla="*/ 110923 w 149023"/>
                <a:gd name="connsiteY281" fmla="*/ 153811 h 175807"/>
                <a:gd name="connsiteX282" fmla="*/ 109495 w 149023"/>
                <a:gd name="connsiteY282" fmla="*/ 151906 h 175807"/>
                <a:gd name="connsiteX283" fmla="*/ 109818 w 149023"/>
                <a:gd name="connsiteY283" fmla="*/ 150734 h 175807"/>
                <a:gd name="connsiteX284" fmla="*/ 109971 w 149023"/>
                <a:gd name="connsiteY284" fmla="*/ 150667 h 175807"/>
                <a:gd name="connsiteX285" fmla="*/ 111590 w 149023"/>
                <a:gd name="connsiteY285" fmla="*/ 150667 h 175807"/>
                <a:gd name="connsiteX286" fmla="*/ 113114 w 149023"/>
                <a:gd name="connsiteY286" fmla="*/ 150667 h 175807"/>
                <a:gd name="connsiteX287" fmla="*/ 114543 w 149023"/>
                <a:gd name="connsiteY287" fmla="*/ 149715 h 175807"/>
                <a:gd name="connsiteX288" fmla="*/ 114543 w 149023"/>
                <a:gd name="connsiteY288" fmla="*/ 148096 h 175807"/>
                <a:gd name="connsiteX289" fmla="*/ 114543 w 149023"/>
                <a:gd name="connsiteY289" fmla="*/ 147048 h 175807"/>
                <a:gd name="connsiteX290" fmla="*/ 116067 w 149023"/>
                <a:gd name="connsiteY290" fmla="*/ 145619 h 175807"/>
                <a:gd name="connsiteX291" fmla="*/ 117591 w 149023"/>
                <a:gd name="connsiteY291" fmla="*/ 146476 h 175807"/>
                <a:gd name="connsiteX292" fmla="*/ 117591 w 149023"/>
                <a:gd name="connsiteY292" fmla="*/ 148001 h 175807"/>
                <a:gd name="connsiteX293" fmla="*/ 117591 w 149023"/>
                <a:gd name="connsiteY293" fmla="*/ 149620 h 175807"/>
                <a:gd name="connsiteX294" fmla="*/ 117591 w 149023"/>
                <a:gd name="connsiteY294" fmla="*/ 150096 h 175807"/>
                <a:gd name="connsiteX295" fmla="*/ 118448 w 149023"/>
                <a:gd name="connsiteY295" fmla="*/ 151143 h 175807"/>
                <a:gd name="connsiteX296" fmla="*/ 121306 w 149023"/>
                <a:gd name="connsiteY296" fmla="*/ 149429 h 175807"/>
                <a:gd name="connsiteX297" fmla="*/ 121306 w 149023"/>
                <a:gd name="connsiteY297" fmla="*/ 145905 h 175807"/>
                <a:gd name="connsiteX298" fmla="*/ 121306 w 149023"/>
                <a:gd name="connsiteY298" fmla="*/ 144190 h 175807"/>
                <a:gd name="connsiteX299" fmla="*/ 122734 w 149023"/>
                <a:gd name="connsiteY299" fmla="*/ 142095 h 175807"/>
                <a:gd name="connsiteX300" fmla="*/ 122734 w 149023"/>
                <a:gd name="connsiteY300" fmla="*/ 142095 h 175807"/>
                <a:gd name="connsiteX301" fmla="*/ 124544 w 149023"/>
                <a:gd name="connsiteY301" fmla="*/ 144381 h 175807"/>
                <a:gd name="connsiteX302" fmla="*/ 124068 w 149023"/>
                <a:gd name="connsiteY302" fmla="*/ 147143 h 175807"/>
                <a:gd name="connsiteX303" fmla="*/ 125020 w 149023"/>
                <a:gd name="connsiteY303" fmla="*/ 149620 h 175807"/>
                <a:gd name="connsiteX304" fmla="*/ 127021 w 149023"/>
                <a:gd name="connsiteY304" fmla="*/ 148191 h 175807"/>
                <a:gd name="connsiteX305" fmla="*/ 127497 w 149023"/>
                <a:gd name="connsiteY305" fmla="*/ 145905 h 175807"/>
                <a:gd name="connsiteX306" fmla="*/ 129688 w 149023"/>
                <a:gd name="connsiteY306" fmla="*/ 144667 h 175807"/>
                <a:gd name="connsiteX307" fmla="*/ 129688 w 149023"/>
                <a:gd name="connsiteY307" fmla="*/ 147334 h 175807"/>
                <a:gd name="connsiteX308" fmla="*/ 127973 w 149023"/>
                <a:gd name="connsiteY308" fmla="*/ 150572 h 175807"/>
                <a:gd name="connsiteX309" fmla="*/ 127497 w 149023"/>
                <a:gd name="connsiteY309" fmla="*/ 152382 h 175807"/>
                <a:gd name="connsiteX310" fmla="*/ 128735 w 149023"/>
                <a:gd name="connsiteY310" fmla="*/ 153620 h 175807"/>
                <a:gd name="connsiteX311" fmla="*/ 130831 w 149023"/>
                <a:gd name="connsiteY311" fmla="*/ 152477 h 175807"/>
                <a:gd name="connsiteX312" fmla="*/ 132164 w 149023"/>
                <a:gd name="connsiteY312" fmla="*/ 149620 h 175807"/>
                <a:gd name="connsiteX313" fmla="*/ 134260 w 149023"/>
                <a:gd name="connsiteY313" fmla="*/ 146667 h 175807"/>
                <a:gd name="connsiteX314" fmla="*/ 136165 w 149023"/>
                <a:gd name="connsiteY314" fmla="*/ 148172 h 175807"/>
                <a:gd name="connsiteX315" fmla="*/ 136165 w 149023"/>
                <a:gd name="connsiteY315" fmla="*/ 148191 h 175807"/>
                <a:gd name="connsiteX316" fmla="*/ 135117 w 149023"/>
                <a:gd name="connsiteY316" fmla="*/ 150477 h 175807"/>
                <a:gd name="connsiteX317" fmla="*/ 133498 w 149023"/>
                <a:gd name="connsiteY317" fmla="*/ 153715 h 175807"/>
                <a:gd name="connsiteX318" fmla="*/ 136546 w 149023"/>
                <a:gd name="connsiteY318" fmla="*/ 154382 h 175807"/>
                <a:gd name="connsiteX319" fmla="*/ 138832 w 149023"/>
                <a:gd name="connsiteY319" fmla="*/ 152192 h 175807"/>
                <a:gd name="connsiteX320" fmla="*/ 140070 w 149023"/>
                <a:gd name="connsiteY320" fmla="*/ 149524 h 175807"/>
                <a:gd name="connsiteX321" fmla="*/ 141499 w 149023"/>
                <a:gd name="connsiteY321" fmla="*/ 148572 h 175807"/>
                <a:gd name="connsiteX322" fmla="*/ 140546 w 149023"/>
                <a:gd name="connsiteY322" fmla="*/ 153430 h 175807"/>
                <a:gd name="connsiteX323" fmla="*/ 139308 w 149023"/>
                <a:gd name="connsiteY323" fmla="*/ 154954 h 175807"/>
                <a:gd name="connsiteX324" fmla="*/ 139660 w 149023"/>
                <a:gd name="connsiteY324" fmla="*/ 156259 h 175807"/>
                <a:gd name="connsiteX325" fmla="*/ 140165 w 149023"/>
                <a:gd name="connsiteY325" fmla="*/ 156383 h 175807"/>
                <a:gd name="connsiteX326" fmla="*/ 144166 w 149023"/>
                <a:gd name="connsiteY326" fmla="*/ 156383 h 175807"/>
                <a:gd name="connsiteX327" fmla="*/ 147214 w 149023"/>
                <a:gd name="connsiteY327" fmla="*/ 153525 h 175807"/>
                <a:gd name="connsiteX328" fmla="*/ 146547 w 149023"/>
                <a:gd name="connsiteY328" fmla="*/ 97137 h 175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149023" h="175807">
                  <a:moveTo>
                    <a:pt x="146547" y="97137"/>
                  </a:moveTo>
                  <a:cubicBezTo>
                    <a:pt x="145594" y="93899"/>
                    <a:pt x="144356" y="90660"/>
                    <a:pt x="143594" y="87612"/>
                  </a:cubicBezTo>
                  <a:cubicBezTo>
                    <a:pt x="141784" y="79992"/>
                    <a:pt x="142642" y="71896"/>
                    <a:pt x="141499" y="64085"/>
                  </a:cubicBezTo>
                  <a:cubicBezTo>
                    <a:pt x="140546" y="57703"/>
                    <a:pt x="138260" y="51512"/>
                    <a:pt x="137117" y="45035"/>
                  </a:cubicBezTo>
                  <a:cubicBezTo>
                    <a:pt x="135974" y="38558"/>
                    <a:pt x="136069" y="34081"/>
                    <a:pt x="135593" y="28557"/>
                  </a:cubicBezTo>
                  <a:cubicBezTo>
                    <a:pt x="134831" y="20908"/>
                    <a:pt x="133240" y="13374"/>
                    <a:pt x="130831" y="6078"/>
                  </a:cubicBezTo>
                  <a:lnTo>
                    <a:pt x="130259" y="5316"/>
                  </a:lnTo>
                  <a:cubicBezTo>
                    <a:pt x="129354" y="4316"/>
                    <a:pt x="128078" y="3735"/>
                    <a:pt x="126735" y="3697"/>
                  </a:cubicBezTo>
                  <a:cubicBezTo>
                    <a:pt x="125944" y="3649"/>
                    <a:pt x="125192" y="4011"/>
                    <a:pt x="124735" y="4649"/>
                  </a:cubicBezTo>
                  <a:cubicBezTo>
                    <a:pt x="124639" y="4926"/>
                    <a:pt x="124639" y="5230"/>
                    <a:pt x="124735" y="5506"/>
                  </a:cubicBezTo>
                  <a:cubicBezTo>
                    <a:pt x="125039" y="7049"/>
                    <a:pt x="125878" y="8440"/>
                    <a:pt x="127116" y="9412"/>
                  </a:cubicBezTo>
                  <a:cubicBezTo>
                    <a:pt x="127735" y="9926"/>
                    <a:pt x="128221" y="10583"/>
                    <a:pt x="128545" y="11317"/>
                  </a:cubicBezTo>
                  <a:cubicBezTo>
                    <a:pt x="128868" y="11707"/>
                    <a:pt x="128868" y="12260"/>
                    <a:pt x="128545" y="12650"/>
                  </a:cubicBezTo>
                  <a:cubicBezTo>
                    <a:pt x="128021" y="12841"/>
                    <a:pt x="127449" y="12841"/>
                    <a:pt x="126925" y="12650"/>
                  </a:cubicBezTo>
                  <a:cubicBezTo>
                    <a:pt x="126430" y="12479"/>
                    <a:pt x="125897" y="12479"/>
                    <a:pt x="125401" y="12650"/>
                  </a:cubicBezTo>
                  <a:cubicBezTo>
                    <a:pt x="124792" y="12689"/>
                    <a:pt x="124239" y="13050"/>
                    <a:pt x="123973" y="13603"/>
                  </a:cubicBezTo>
                  <a:cubicBezTo>
                    <a:pt x="123925" y="14108"/>
                    <a:pt x="123925" y="14622"/>
                    <a:pt x="123973" y="15127"/>
                  </a:cubicBezTo>
                  <a:cubicBezTo>
                    <a:pt x="124030" y="15470"/>
                    <a:pt x="124030" y="15822"/>
                    <a:pt x="123973" y="16174"/>
                  </a:cubicBezTo>
                  <a:cubicBezTo>
                    <a:pt x="123754" y="16937"/>
                    <a:pt x="123134" y="17517"/>
                    <a:pt x="122353" y="17699"/>
                  </a:cubicBezTo>
                  <a:cubicBezTo>
                    <a:pt x="121782" y="17680"/>
                    <a:pt x="121267" y="17356"/>
                    <a:pt x="121020" y="16841"/>
                  </a:cubicBezTo>
                  <a:cubicBezTo>
                    <a:pt x="120782" y="16327"/>
                    <a:pt x="120782" y="15737"/>
                    <a:pt x="121020" y="15222"/>
                  </a:cubicBezTo>
                  <a:cubicBezTo>
                    <a:pt x="121077" y="14717"/>
                    <a:pt x="121077" y="14203"/>
                    <a:pt x="121020" y="13698"/>
                  </a:cubicBezTo>
                  <a:cubicBezTo>
                    <a:pt x="121077" y="13545"/>
                    <a:pt x="121077" y="13374"/>
                    <a:pt x="121020" y="13222"/>
                  </a:cubicBezTo>
                  <a:cubicBezTo>
                    <a:pt x="121020" y="13222"/>
                    <a:pt x="121020" y="12174"/>
                    <a:pt x="120163" y="12079"/>
                  </a:cubicBezTo>
                  <a:cubicBezTo>
                    <a:pt x="119305" y="11983"/>
                    <a:pt x="118162" y="12841"/>
                    <a:pt x="117400" y="13888"/>
                  </a:cubicBezTo>
                  <a:cubicBezTo>
                    <a:pt x="116838" y="14994"/>
                    <a:pt x="116838" y="16308"/>
                    <a:pt x="117400" y="17413"/>
                  </a:cubicBezTo>
                  <a:cubicBezTo>
                    <a:pt x="117400" y="17984"/>
                    <a:pt x="117400" y="18460"/>
                    <a:pt x="117400" y="19032"/>
                  </a:cubicBezTo>
                  <a:cubicBezTo>
                    <a:pt x="117400" y="19603"/>
                    <a:pt x="115972" y="20270"/>
                    <a:pt x="116162" y="21223"/>
                  </a:cubicBezTo>
                  <a:lnTo>
                    <a:pt x="116162" y="21223"/>
                  </a:lnTo>
                  <a:cubicBezTo>
                    <a:pt x="116162" y="19032"/>
                    <a:pt x="114924" y="19794"/>
                    <a:pt x="114448" y="18937"/>
                  </a:cubicBezTo>
                  <a:cubicBezTo>
                    <a:pt x="113971" y="18079"/>
                    <a:pt x="114448" y="17032"/>
                    <a:pt x="114924" y="16079"/>
                  </a:cubicBezTo>
                  <a:cubicBezTo>
                    <a:pt x="115400" y="15127"/>
                    <a:pt x="114924" y="13888"/>
                    <a:pt x="113971" y="13698"/>
                  </a:cubicBezTo>
                  <a:cubicBezTo>
                    <a:pt x="113019" y="13508"/>
                    <a:pt x="112257" y="14365"/>
                    <a:pt x="111971" y="15127"/>
                  </a:cubicBezTo>
                  <a:cubicBezTo>
                    <a:pt x="111685" y="15889"/>
                    <a:pt x="111971" y="16651"/>
                    <a:pt x="111495" y="17413"/>
                  </a:cubicBezTo>
                  <a:cubicBezTo>
                    <a:pt x="111181" y="18270"/>
                    <a:pt x="110285" y="18756"/>
                    <a:pt x="109399" y="18556"/>
                  </a:cubicBezTo>
                  <a:cubicBezTo>
                    <a:pt x="108256" y="18556"/>
                    <a:pt x="108542" y="16841"/>
                    <a:pt x="109399" y="15889"/>
                  </a:cubicBezTo>
                  <a:lnTo>
                    <a:pt x="111019" y="12650"/>
                  </a:lnTo>
                  <a:cubicBezTo>
                    <a:pt x="111333" y="12126"/>
                    <a:pt x="111533" y="11546"/>
                    <a:pt x="111590" y="10936"/>
                  </a:cubicBezTo>
                  <a:cubicBezTo>
                    <a:pt x="111504" y="10240"/>
                    <a:pt x="110952" y="9688"/>
                    <a:pt x="110257" y="9602"/>
                  </a:cubicBezTo>
                  <a:cubicBezTo>
                    <a:pt x="109409" y="9593"/>
                    <a:pt x="108628" y="10078"/>
                    <a:pt x="108256" y="10840"/>
                  </a:cubicBezTo>
                  <a:cubicBezTo>
                    <a:pt x="107618" y="11679"/>
                    <a:pt x="107190" y="12660"/>
                    <a:pt x="107018" y="13698"/>
                  </a:cubicBezTo>
                  <a:cubicBezTo>
                    <a:pt x="107018" y="14841"/>
                    <a:pt x="106351" y="16460"/>
                    <a:pt x="104827" y="16651"/>
                  </a:cubicBezTo>
                  <a:cubicBezTo>
                    <a:pt x="103884" y="16708"/>
                    <a:pt x="103075" y="15984"/>
                    <a:pt x="103018" y="15041"/>
                  </a:cubicBezTo>
                  <a:cubicBezTo>
                    <a:pt x="103018" y="15031"/>
                    <a:pt x="103018" y="15031"/>
                    <a:pt x="103018" y="15031"/>
                  </a:cubicBezTo>
                  <a:cubicBezTo>
                    <a:pt x="103056" y="14193"/>
                    <a:pt x="103437" y="13402"/>
                    <a:pt x="104065" y="12841"/>
                  </a:cubicBezTo>
                  <a:cubicBezTo>
                    <a:pt x="105018" y="11793"/>
                    <a:pt x="106256" y="10650"/>
                    <a:pt x="105685" y="9602"/>
                  </a:cubicBezTo>
                  <a:cubicBezTo>
                    <a:pt x="104942" y="8717"/>
                    <a:pt x="103713" y="8402"/>
                    <a:pt x="102637" y="8841"/>
                  </a:cubicBezTo>
                  <a:cubicBezTo>
                    <a:pt x="101646" y="9259"/>
                    <a:pt x="100865" y="10040"/>
                    <a:pt x="100446" y="11031"/>
                  </a:cubicBezTo>
                  <a:cubicBezTo>
                    <a:pt x="99970" y="11888"/>
                    <a:pt x="99684" y="12841"/>
                    <a:pt x="99208" y="13698"/>
                  </a:cubicBezTo>
                  <a:cubicBezTo>
                    <a:pt x="98931" y="14251"/>
                    <a:pt x="98388" y="14612"/>
                    <a:pt x="97779" y="14651"/>
                  </a:cubicBezTo>
                  <a:cubicBezTo>
                    <a:pt x="97141" y="12984"/>
                    <a:pt x="97512" y="11098"/>
                    <a:pt x="98731" y="9793"/>
                  </a:cubicBezTo>
                  <a:cubicBezTo>
                    <a:pt x="99246" y="9383"/>
                    <a:pt x="99674" y="8859"/>
                    <a:pt x="99970" y="8268"/>
                  </a:cubicBezTo>
                  <a:cubicBezTo>
                    <a:pt x="100236" y="7812"/>
                    <a:pt x="100074" y="7231"/>
                    <a:pt x="99627" y="6964"/>
                  </a:cubicBezTo>
                  <a:cubicBezTo>
                    <a:pt x="99465" y="6878"/>
                    <a:pt x="99293" y="6830"/>
                    <a:pt x="99112" y="6840"/>
                  </a:cubicBezTo>
                  <a:cubicBezTo>
                    <a:pt x="98865" y="6754"/>
                    <a:pt x="98598" y="6754"/>
                    <a:pt x="98350" y="6840"/>
                  </a:cubicBezTo>
                  <a:cubicBezTo>
                    <a:pt x="96912" y="7325"/>
                    <a:pt x="95788" y="8450"/>
                    <a:pt x="95302" y="9888"/>
                  </a:cubicBezTo>
                  <a:cubicBezTo>
                    <a:pt x="95302" y="10936"/>
                    <a:pt x="95302" y="12269"/>
                    <a:pt x="93874" y="12841"/>
                  </a:cubicBezTo>
                  <a:cubicBezTo>
                    <a:pt x="92864" y="10307"/>
                    <a:pt x="93683" y="7412"/>
                    <a:pt x="95874" y="5792"/>
                  </a:cubicBezTo>
                  <a:cubicBezTo>
                    <a:pt x="96607" y="5269"/>
                    <a:pt x="97274" y="4659"/>
                    <a:pt x="97874" y="3983"/>
                  </a:cubicBezTo>
                  <a:cubicBezTo>
                    <a:pt x="98446" y="3364"/>
                    <a:pt x="98446" y="2411"/>
                    <a:pt x="97874" y="1792"/>
                  </a:cubicBezTo>
                  <a:cubicBezTo>
                    <a:pt x="97179" y="1487"/>
                    <a:pt x="96379" y="1487"/>
                    <a:pt x="95683" y="1792"/>
                  </a:cubicBezTo>
                  <a:cubicBezTo>
                    <a:pt x="93664" y="2030"/>
                    <a:pt x="91873" y="3192"/>
                    <a:pt x="90826" y="4935"/>
                  </a:cubicBezTo>
                  <a:cubicBezTo>
                    <a:pt x="90245" y="6630"/>
                    <a:pt x="89902" y="8392"/>
                    <a:pt x="89778" y="10174"/>
                  </a:cubicBezTo>
                  <a:cubicBezTo>
                    <a:pt x="89654" y="10888"/>
                    <a:pt x="89197" y="11488"/>
                    <a:pt x="88540" y="11793"/>
                  </a:cubicBezTo>
                  <a:cubicBezTo>
                    <a:pt x="87597" y="11974"/>
                    <a:pt x="86682" y="11393"/>
                    <a:pt x="86444" y="10460"/>
                  </a:cubicBezTo>
                  <a:cubicBezTo>
                    <a:pt x="86444" y="9602"/>
                    <a:pt x="86635" y="8754"/>
                    <a:pt x="87016" y="7983"/>
                  </a:cubicBezTo>
                  <a:cubicBezTo>
                    <a:pt x="87444" y="7249"/>
                    <a:pt x="87444" y="6335"/>
                    <a:pt x="87016" y="5602"/>
                  </a:cubicBezTo>
                  <a:cubicBezTo>
                    <a:pt x="86016" y="4887"/>
                    <a:pt x="84682" y="4887"/>
                    <a:pt x="83682" y="5602"/>
                  </a:cubicBezTo>
                  <a:cubicBezTo>
                    <a:pt x="82958" y="6421"/>
                    <a:pt x="82529" y="7459"/>
                    <a:pt x="82444" y="8554"/>
                  </a:cubicBezTo>
                  <a:lnTo>
                    <a:pt x="82444" y="10174"/>
                  </a:lnTo>
                  <a:cubicBezTo>
                    <a:pt x="81177" y="8402"/>
                    <a:pt x="80863" y="6126"/>
                    <a:pt x="81586" y="4078"/>
                  </a:cubicBezTo>
                  <a:cubicBezTo>
                    <a:pt x="81672" y="3506"/>
                    <a:pt x="81672" y="2934"/>
                    <a:pt x="81586" y="2363"/>
                  </a:cubicBezTo>
                  <a:cubicBezTo>
                    <a:pt x="81615" y="1754"/>
                    <a:pt x="81215" y="1201"/>
                    <a:pt x="80634" y="1030"/>
                  </a:cubicBezTo>
                  <a:lnTo>
                    <a:pt x="77491" y="1030"/>
                  </a:lnTo>
                  <a:cubicBezTo>
                    <a:pt x="75929" y="1335"/>
                    <a:pt x="74786" y="2678"/>
                    <a:pt x="74728" y="4268"/>
                  </a:cubicBezTo>
                  <a:cubicBezTo>
                    <a:pt x="74586" y="5659"/>
                    <a:pt x="74586" y="7069"/>
                    <a:pt x="74728" y="8459"/>
                  </a:cubicBezTo>
                  <a:cubicBezTo>
                    <a:pt x="74728" y="9031"/>
                    <a:pt x="74728" y="9793"/>
                    <a:pt x="73776" y="9697"/>
                  </a:cubicBezTo>
                  <a:cubicBezTo>
                    <a:pt x="73557" y="9774"/>
                    <a:pt x="73328" y="9774"/>
                    <a:pt x="73109" y="9697"/>
                  </a:cubicBezTo>
                  <a:cubicBezTo>
                    <a:pt x="71776" y="7983"/>
                    <a:pt x="73109" y="5506"/>
                    <a:pt x="71776" y="3601"/>
                  </a:cubicBezTo>
                  <a:cubicBezTo>
                    <a:pt x="70956" y="2401"/>
                    <a:pt x="69794" y="1468"/>
                    <a:pt x="68442" y="935"/>
                  </a:cubicBezTo>
                  <a:cubicBezTo>
                    <a:pt x="67489" y="935"/>
                    <a:pt x="65965" y="268"/>
                    <a:pt x="65680" y="935"/>
                  </a:cubicBezTo>
                  <a:cubicBezTo>
                    <a:pt x="65394" y="1601"/>
                    <a:pt x="65680" y="1601"/>
                    <a:pt x="65680" y="1982"/>
                  </a:cubicBezTo>
                  <a:cubicBezTo>
                    <a:pt x="65680" y="2363"/>
                    <a:pt x="67775" y="4554"/>
                    <a:pt x="68728" y="5983"/>
                  </a:cubicBezTo>
                  <a:cubicBezTo>
                    <a:pt x="69823" y="7192"/>
                    <a:pt x="70185" y="8907"/>
                    <a:pt x="69680" y="10460"/>
                  </a:cubicBezTo>
                  <a:cubicBezTo>
                    <a:pt x="68918" y="10821"/>
                    <a:pt x="68013" y="10507"/>
                    <a:pt x="67642" y="9745"/>
                  </a:cubicBezTo>
                  <a:cubicBezTo>
                    <a:pt x="67623" y="9697"/>
                    <a:pt x="67604" y="9650"/>
                    <a:pt x="67585" y="9602"/>
                  </a:cubicBezTo>
                  <a:cubicBezTo>
                    <a:pt x="67585" y="8935"/>
                    <a:pt x="67585" y="8078"/>
                    <a:pt x="66727" y="7507"/>
                  </a:cubicBezTo>
                  <a:cubicBezTo>
                    <a:pt x="66575" y="7469"/>
                    <a:pt x="66404" y="7469"/>
                    <a:pt x="66251" y="7507"/>
                  </a:cubicBezTo>
                  <a:cubicBezTo>
                    <a:pt x="65489" y="7507"/>
                    <a:pt x="64918" y="8268"/>
                    <a:pt x="64918" y="8935"/>
                  </a:cubicBezTo>
                  <a:cubicBezTo>
                    <a:pt x="64918" y="9602"/>
                    <a:pt x="64918" y="10650"/>
                    <a:pt x="63965" y="10840"/>
                  </a:cubicBezTo>
                  <a:cubicBezTo>
                    <a:pt x="62632" y="9412"/>
                    <a:pt x="62917" y="7412"/>
                    <a:pt x="62632" y="5697"/>
                  </a:cubicBezTo>
                  <a:cubicBezTo>
                    <a:pt x="61955" y="2887"/>
                    <a:pt x="59917" y="601"/>
                    <a:pt x="57202" y="-399"/>
                  </a:cubicBezTo>
                  <a:lnTo>
                    <a:pt x="55774" y="-399"/>
                  </a:lnTo>
                  <a:cubicBezTo>
                    <a:pt x="54745" y="-256"/>
                    <a:pt x="54002" y="658"/>
                    <a:pt x="54059" y="1697"/>
                  </a:cubicBezTo>
                  <a:cubicBezTo>
                    <a:pt x="54183" y="2601"/>
                    <a:pt x="54545" y="3459"/>
                    <a:pt x="55107" y="4173"/>
                  </a:cubicBezTo>
                  <a:cubicBezTo>
                    <a:pt x="55669" y="5316"/>
                    <a:pt x="56059" y="6535"/>
                    <a:pt x="56250" y="7792"/>
                  </a:cubicBezTo>
                  <a:cubicBezTo>
                    <a:pt x="56250" y="9031"/>
                    <a:pt x="56250" y="10555"/>
                    <a:pt x="54631" y="10840"/>
                  </a:cubicBezTo>
                  <a:cubicBezTo>
                    <a:pt x="53345" y="11003"/>
                    <a:pt x="52116" y="10250"/>
                    <a:pt x="51678" y="9031"/>
                  </a:cubicBezTo>
                  <a:cubicBezTo>
                    <a:pt x="51678" y="7983"/>
                    <a:pt x="51678" y="6840"/>
                    <a:pt x="50440" y="5983"/>
                  </a:cubicBezTo>
                  <a:cubicBezTo>
                    <a:pt x="49201" y="5126"/>
                    <a:pt x="47677" y="4744"/>
                    <a:pt x="47011" y="5983"/>
                  </a:cubicBezTo>
                  <a:cubicBezTo>
                    <a:pt x="46868" y="6383"/>
                    <a:pt x="46868" y="6821"/>
                    <a:pt x="47011" y="7221"/>
                  </a:cubicBezTo>
                  <a:cubicBezTo>
                    <a:pt x="47449" y="8088"/>
                    <a:pt x="47963" y="8917"/>
                    <a:pt x="48535" y="9697"/>
                  </a:cubicBezTo>
                  <a:cubicBezTo>
                    <a:pt x="49097" y="10536"/>
                    <a:pt x="49097" y="11622"/>
                    <a:pt x="48535" y="12459"/>
                  </a:cubicBezTo>
                  <a:cubicBezTo>
                    <a:pt x="48001" y="13098"/>
                    <a:pt x="47144" y="13355"/>
                    <a:pt x="46344" y="13126"/>
                  </a:cubicBezTo>
                  <a:cubicBezTo>
                    <a:pt x="45391" y="13126"/>
                    <a:pt x="45106" y="11983"/>
                    <a:pt x="44915" y="11222"/>
                  </a:cubicBezTo>
                  <a:lnTo>
                    <a:pt x="43391" y="5506"/>
                  </a:lnTo>
                  <a:cubicBezTo>
                    <a:pt x="43220" y="4544"/>
                    <a:pt x="42896" y="3611"/>
                    <a:pt x="42439" y="2744"/>
                  </a:cubicBezTo>
                  <a:cubicBezTo>
                    <a:pt x="41867" y="1868"/>
                    <a:pt x="41038" y="1201"/>
                    <a:pt x="40057" y="839"/>
                  </a:cubicBezTo>
                  <a:cubicBezTo>
                    <a:pt x="39372" y="649"/>
                    <a:pt x="38648" y="649"/>
                    <a:pt x="37962" y="839"/>
                  </a:cubicBezTo>
                  <a:cubicBezTo>
                    <a:pt x="37390" y="1096"/>
                    <a:pt x="36990" y="1639"/>
                    <a:pt x="36914" y="2268"/>
                  </a:cubicBezTo>
                  <a:cubicBezTo>
                    <a:pt x="37086" y="2801"/>
                    <a:pt x="37419" y="3268"/>
                    <a:pt x="37867" y="3601"/>
                  </a:cubicBezTo>
                  <a:cubicBezTo>
                    <a:pt x="38914" y="4706"/>
                    <a:pt x="39619" y="6097"/>
                    <a:pt x="39867" y="7602"/>
                  </a:cubicBezTo>
                  <a:cubicBezTo>
                    <a:pt x="40143" y="8211"/>
                    <a:pt x="39886" y="8926"/>
                    <a:pt x="39295" y="9221"/>
                  </a:cubicBezTo>
                  <a:cubicBezTo>
                    <a:pt x="38876" y="9412"/>
                    <a:pt x="38391" y="9412"/>
                    <a:pt x="37962" y="9221"/>
                  </a:cubicBezTo>
                  <a:cubicBezTo>
                    <a:pt x="37133" y="8698"/>
                    <a:pt x="36514" y="7878"/>
                    <a:pt x="36247" y="6935"/>
                  </a:cubicBezTo>
                  <a:cubicBezTo>
                    <a:pt x="36000" y="6021"/>
                    <a:pt x="35542" y="5173"/>
                    <a:pt x="34914" y="4459"/>
                  </a:cubicBezTo>
                  <a:cubicBezTo>
                    <a:pt x="34019" y="3764"/>
                    <a:pt x="32761" y="3764"/>
                    <a:pt x="31866" y="4459"/>
                  </a:cubicBezTo>
                  <a:cubicBezTo>
                    <a:pt x="31266" y="4897"/>
                    <a:pt x="31066" y="5697"/>
                    <a:pt x="31390" y="6364"/>
                  </a:cubicBezTo>
                  <a:cubicBezTo>
                    <a:pt x="31723" y="7040"/>
                    <a:pt x="32171" y="7650"/>
                    <a:pt x="32723" y="8174"/>
                  </a:cubicBezTo>
                  <a:cubicBezTo>
                    <a:pt x="34409" y="9917"/>
                    <a:pt x="35705" y="11993"/>
                    <a:pt x="36533" y="14269"/>
                  </a:cubicBezTo>
                  <a:cubicBezTo>
                    <a:pt x="36533" y="14936"/>
                    <a:pt x="36533" y="15889"/>
                    <a:pt x="35962" y="16270"/>
                  </a:cubicBezTo>
                  <a:cubicBezTo>
                    <a:pt x="35485" y="16546"/>
                    <a:pt x="34914" y="16546"/>
                    <a:pt x="34438" y="16270"/>
                  </a:cubicBezTo>
                  <a:cubicBezTo>
                    <a:pt x="34019" y="15965"/>
                    <a:pt x="33714" y="15527"/>
                    <a:pt x="33580" y="15031"/>
                  </a:cubicBezTo>
                  <a:cubicBezTo>
                    <a:pt x="33295" y="14251"/>
                    <a:pt x="32914" y="13517"/>
                    <a:pt x="32437" y="12841"/>
                  </a:cubicBezTo>
                  <a:cubicBezTo>
                    <a:pt x="31990" y="11898"/>
                    <a:pt x="31209" y="11155"/>
                    <a:pt x="30247" y="10745"/>
                  </a:cubicBezTo>
                  <a:cubicBezTo>
                    <a:pt x="29199" y="10269"/>
                    <a:pt x="27675" y="10745"/>
                    <a:pt x="27389" y="11603"/>
                  </a:cubicBezTo>
                  <a:cubicBezTo>
                    <a:pt x="27103" y="12459"/>
                    <a:pt x="27389" y="13126"/>
                    <a:pt x="28437" y="13793"/>
                  </a:cubicBezTo>
                  <a:cubicBezTo>
                    <a:pt x="28904" y="14374"/>
                    <a:pt x="29294" y="15012"/>
                    <a:pt x="29580" y="15698"/>
                  </a:cubicBezTo>
                  <a:cubicBezTo>
                    <a:pt x="29723" y="16070"/>
                    <a:pt x="29723" y="16470"/>
                    <a:pt x="29580" y="16841"/>
                  </a:cubicBezTo>
                  <a:lnTo>
                    <a:pt x="29104" y="16841"/>
                  </a:lnTo>
                  <a:cubicBezTo>
                    <a:pt x="27970" y="17413"/>
                    <a:pt x="26599" y="17137"/>
                    <a:pt x="25770" y="16174"/>
                  </a:cubicBezTo>
                  <a:cubicBezTo>
                    <a:pt x="25094" y="15336"/>
                    <a:pt x="24722" y="14298"/>
                    <a:pt x="24722" y="13222"/>
                  </a:cubicBezTo>
                  <a:cubicBezTo>
                    <a:pt x="24798" y="12165"/>
                    <a:pt x="24570" y="11107"/>
                    <a:pt x="24055" y="10174"/>
                  </a:cubicBezTo>
                  <a:cubicBezTo>
                    <a:pt x="23874" y="9888"/>
                    <a:pt x="23608" y="9650"/>
                    <a:pt x="23293" y="9507"/>
                  </a:cubicBezTo>
                  <a:cubicBezTo>
                    <a:pt x="22684" y="9269"/>
                    <a:pt x="21998" y="9269"/>
                    <a:pt x="21388" y="9507"/>
                  </a:cubicBezTo>
                  <a:lnTo>
                    <a:pt x="20245" y="10269"/>
                  </a:lnTo>
                  <a:cubicBezTo>
                    <a:pt x="19369" y="11355"/>
                    <a:pt x="19369" y="12898"/>
                    <a:pt x="20245" y="13984"/>
                  </a:cubicBezTo>
                  <a:cubicBezTo>
                    <a:pt x="21179" y="15031"/>
                    <a:pt x="22046" y="16146"/>
                    <a:pt x="22817" y="17317"/>
                  </a:cubicBezTo>
                  <a:cubicBezTo>
                    <a:pt x="23312" y="17889"/>
                    <a:pt x="23312" y="18746"/>
                    <a:pt x="22817" y="19318"/>
                  </a:cubicBezTo>
                  <a:cubicBezTo>
                    <a:pt x="22131" y="19794"/>
                    <a:pt x="21217" y="19794"/>
                    <a:pt x="20531" y="19318"/>
                  </a:cubicBezTo>
                  <a:cubicBezTo>
                    <a:pt x="19941" y="18899"/>
                    <a:pt x="19502" y="18299"/>
                    <a:pt x="19293" y="17603"/>
                  </a:cubicBezTo>
                  <a:cubicBezTo>
                    <a:pt x="19236" y="17127"/>
                    <a:pt x="19074" y="16670"/>
                    <a:pt x="18817" y="16270"/>
                  </a:cubicBezTo>
                  <a:cubicBezTo>
                    <a:pt x="18521" y="15822"/>
                    <a:pt x="18026" y="15536"/>
                    <a:pt x="17483" y="15508"/>
                  </a:cubicBezTo>
                  <a:cubicBezTo>
                    <a:pt x="16483" y="15451"/>
                    <a:pt x="15635" y="16222"/>
                    <a:pt x="15578" y="17222"/>
                  </a:cubicBezTo>
                  <a:cubicBezTo>
                    <a:pt x="15578" y="17251"/>
                    <a:pt x="15578" y="17289"/>
                    <a:pt x="15578" y="17317"/>
                  </a:cubicBezTo>
                  <a:cubicBezTo>
                    <a:pt x="15712" y="18194"/>
                    <a:pt x="15931" y="19061"/>
                    <a:pt x="16245" y="19889"/>
                  </a:cubicBezTo>
                  <a:cubicBezTo>
                    <a:pt x="15978" y="20328"/>
                    <a:pt x="15521" y="20604"/>
                    <a:pt x="15007" y="20651"/>
                  </a:cubicBezTo>
                  <a:cubicBezTo>
                    <a:pt x="14464" y="20908"/>
                    <a:pt x="13835" y="20908"/>
                    <a:pt x="13292" y="20651"/>
                  </a:cubicBezTo>
                  <a:cubicBezTo>
                    <a:pt x="12949" y="20299"/>
                    <a:pt x="12692" y="19880"/>
                    <a:pt x="12530" y="19413"/>
                  </a:cubicBezTo>
                  <a:cubicBezTo>
                    <a:pt x="12149" y="18299"/>
                    <a:pt x="11568" y="17270"/>
                    <a:pt x="10816" y="16365"/>
                  </a:cubicBezTo>
                  <a:cubicBezTo>
                    <a:pt x="9939" y="15374"/>
                    <a:pt x="8711" y="14755"/>
                    <a:pt x="7387" y="14651"/>
                  </a:cubicBezTo>
                  <a:lnTo>
                    <a:pt x="6529" y="14651"/>
                  </a:lnTo>
                  <a:lnTo>
                    <a:pt x="6053" y="18270"/>
                  </a:lnTo>
                  <a:cubicBezTo>
                    <a:pt x="6510" y="18946"/>
                    <a:pt x="7015" y="19585"/>
                    <a:pt x="7577" y="20175"/>
                  </a:cubicBezTo>
                  <a:cubicBezTo>
                    <a:pt x="8196" y="20728"/>
                    <a:pt x="8682" y="21413"/>
                    <a:pt x="9006" y="22175"/>
                  </a:cubicBezTo>
                  <a:cubicBezTo>
                    <a:pt x="9158" y="22651"/>
                    <a:pt x="8958" y="23166"/>
                    <a:pt x="8530" y="23413"/>
                  </a:cubicBezTo>
                  <a:cubicBezTo>
                    <a:pt x="8034" y="23594"/>
                    <a:pt x="7501" y="23594"/>
                    <a:pt x="7006" y="23413"/>
                  </a:cubicBezTo>
                  <a:cubicBezTo>
                    <a:pt x="6558" y="23080"/>
                    <a:pt x="6034" y="22890"/>
                    <a:pt x="5482" y="22842"/>
                  </a:cubicBezTo>
                  <a:lnTo>
                    <a:pt x="5482" y="22842"/>
                  </a:lnTo>
                  <a:cubicBezTo>
                    <a:pt x="4243" y="30748"/>
                    <a:pt x="2624" y="38749"/>
                    <a:pt x="1862" y="46654"/>
                  </a:cubicBezTo>
                  <a:cubicBezTo>
                    <a:pt x="1291" y="52369"/>
                    <a:pt x="1100" y="58180"/>
                    <a:pt x="910" y="63895"/>
                  </a:cubicBezTo>
                  <a:lnTo>
                    <a:pt x="433" y="81230"/>
                  </a:lnTo>
                  <a:cubicBezTo>
                    <a:pt x="433" y="98090"/>
                    <a:pt x="-614" y="114853"/>
                    <a:pt x="433" y="131617"/>
                  </a:cubicBezTo>
                  <a:cubicBezTo>
                    <a:pt x="329" y="137133"/>
                    <a:pt x="1367" y="142619"/>
                    <a:pt x="3481" y="147715"/>
                  </a:cubicBezTo>
                  <a:cubicBezTo>
                    <a:pt x="5186" y="150601"/>
                    <a:pt x="7130" y="153344"/>
                    <a:pt x="9292" y="155906"/>
                  </a:cubicBezTo>
                  <a:cubicBezTo>
                    <a:pt x="9692" y="155764"/>
                    <a:pt x="10130" y="155764"/>
                    <a:pt x="10530" y="155906"/>
                  </a:cubicBezTo>
                  <a:cubicBezTo>
                    <a:pt x="11673" y="155906"/>
                    <a:pt x="11387" y="157621"/>
                    <a:pt x="10530" y="158573"/>
                  </a:cubicBezTo>
                  <a:cubicBezTo>
                    <a:pt x="9673" y="159526"/>
                    <a:pt x="11387" y="159812"/>
                    <a:pt x="11768" y="160574"/>
                  </a:cubicBezTo>
                  <a:cubicBezTo>
                    <a:pt x="12035" y="161126"/>
                    <a:pt x="12254" y="161697"/>
                    <a:pt x="12435" y="162288"/>
                  </a:cubicBezTo>
                  <a:cubicBezTo>
                    <a:pt x="12663" y="161859"/>
                    <a:pt x="12854" y="161411"/>
                    <a:pt x="13006" y="160955"/>
                  </a:cubicBezTo>
                  <a:cubicBezTo>
                    <a:pt x="13006" y="159716"/>
                    <a:pt x="13673" y="158192"/>
                    <a:pt x="15292" y="158002"/>
                  </a:cubicBezTo>
                  <a:cubicBezTo>
                    <a:pt x="16254" y="157945"/>
                    <a:pt x="17093" y="158659"/>
                    <a:pt x="17197" y="159621"/>
                  </a:cubicBezTo>
                  <a:cubicBezTo>
                    <a:pt x="17121" y="160498"/>
                    <a:pt x="16664" y="161298"/>
                    <a:pt x="15959" y="161812"/>
                  </a:cubicBezTo>
                  <a:cubicBezTo>
                    <a:pt x="15007" y="162764"/>
                    <a:pt x="13673" y="163907"/>
                    <a:pt x="14245" y="165050"/>
                  </a:cubicBezTo>
                  <a:cubicBezTo>
                    <a:pt x="15016" y="165955"/>
                    <a:pt x="16283" y="166260"/>
                    <a:pt x="17388" y="165812"/>
                  </a:cubicBezTo>
                  <a:cubicBezTo>
                    <a:pt x="18445" y="165450"/>
                    <a:pt x="19331" y="164698"/>
                    <a:pt x="19864" y="163717"/>
                  </a:cubicBezTo>
                  <a:cubicBezTo>
                    <a:pt x="20341" y="162860"/>
                    <a:pt x="20626" y="161907"/>
                    <a:pt x="21103" y="161050"/>
                  </a:cubicBezTo>
                  <a:cubicBezTo>
                    <a:pt x="21379" y="160498"/>
                    <a:pt x="21922" y="160135"/>
                    <a:pt x="22531" y="160097"/>
                  </a:cubicBezTo>
                  <a:cubicBezTo>
                    <a:pt x="23198" y="161783"/>
                    <a:pt x="22779" y="163698"/>
                    <a:pt x="21484" y="164955"/>
                  </a:cubicBezTo>
                  <a:cubicBezTo>
                    <a:pt x="20969" y="165365"/>
                    <a:pt x="20541" y="165889"/>
                    <a:pt x="20245" y="166479"/>
                  </a:cubicBezTo>
                  <a:cubicBezTo>
                    <a:pt x="19979" y="166936"/>
                    <a:pt x="20141" y="167517"/>
                    <a:pt x="20598" y="167784"/>
                  </a:cubicBezTo>
                  <a:cubicBezTo>
                    <a:pt x="20750" y="167870"/>
                    <a:pt x="20922" y="167917"/>
                    <a:pt x="21103" y="167908"/>
                  </a:cubicBezTo>
                  <a:cubicBezTo>
                    <a:pt x="21350" y="167994"/>
                    <a:pt x="21617" y="167994"/>
                    <a:pt x="21865" y="167908"/>
                  </a:cubicBezTo>
                  <a:cubicBezTo>
                    <a:pt x="23322" y="167441"/>
                    <a:pt x="24503" y="166365"/>
                    <a:pt x="25103" y="164955"/>
                  </a:cubicBezTo>
                  <a:cubicBezTo>
                    <a:pt x="25103" y="163907"/>
                    <a:pt x="25103" y="162478"/>
                    <a:pt x="26532" y="161907"/>
                  </a:cubicBezTo>
                  <a:cubicBezTo>
                    <a:pt x="27513" y="164507"/>
                    <a:pt x="26618" y="167451"/>
                    <a:pt x="24341" y="169051"/>
                  </a:cubicBezTo>
                  <a:cubicBezTo>
                    <a:pt x="23617" y="169546"/>
                    <a:pt x="22941" y="170117"/>
                    <a:pt x="22341" y="170766"/>
                  </a:cubicBezTo>
                  <a:cubicBezTo>
                    <a:pt x="21769" y="171384"/>
                    <a:pt x="21769" y="172337"/>
                    <a:pt x="22341" y="172956"/>
                  </a:cubicBezTo>
                  <a:cubicBezTo>
                    <a:pt x="23074" y="173251"/>
                    <a:pt x="23893" y="173251"/>
                    <a:pt x="24627" y="172956"/>
                  </a:cubicBezTo>
                  <a:cubicBezTo>
                    <a:pt x="26703" y="172746"/>
                    <a:pt x="28570" y="171585"/>
                    <a:pt x="29675" y="169813"/>
                  </a:cubicBezTo>
                  <a:cubicBezTo>
                    <a:pt x="30294" y="168155"/>
                    <a:pt x="30675" y="166431"/>
                    <a:pt x="30818" y="164669"/>
                  </a:cubicBezTo>
                  <a:cubicBezTo>
                    <a:pt x="30942" y="163955"/>
                    <a:pt x="31399" y="163355"/>
                    <a:pt x="32056" y="163050"/>
                  </a:cubicBezTo>
                  <a:cubicBezTo>
                    <a:pt x="32980" y="162831"/>
                    <a:pt x="33904" y="163403"/>
                    <a:pt x="34123" y="164317"/>
                  </a:cubicBezTo>
                  <a:cubicBezTo>
                    <a:pt x="34133" y="164374"/>
                    <a:pt x="34142" y="164422"/>
                    <a:pt x="34152" y="164479"/>
                  </a:cubicBezTo>
                  <a:cubicBezTo>
                    <a:pt x="34190" y="165307"/>
                    <a:pt x="33990" y="166136"/>
                    <a:pt x="33580" y="166860"/>
                  </a:cubicBezTo>
                  <a:cubicBezTo>
                    <a:pt x="33580" y="167717"/>
                    <a:pt x="33580" y="168670"/>
                    <a:pt x="34057" y="169241"/>
                  </a:cubicBezTo>
                  <a:cubicBezTo>
                    <a:pt x="35095" y="169946"/>
                    <a:pt x="36447" y="169946"/>
                    <a:pt x="37486" y="169241"/>
                  </a:cubicBezTo>
                  <a:cubicBezTo>
                    <a:pt x="38219" y="168460"/>
                    <a:pt x="38657" y="167451"/>
                    <a:pt x="38724" y="166384"/>
                  </a:cubicBezTo>
                  <a:lnTo>
                    <a:pt x="38724" y="164669"/>
                  </a:lnTo>
                  <a:cubicBezTo>
                    <a:pt x="40019" y="166460"/>
                    <a:pt x="40372" y="168765"/>
                    <a:pt x="39676" y="170860"/>
                  </a:cubicBezTo>
                  <a:cubicBezTo>
                    <a:pt x="39429" y="171375"/>
                    <a:pt x="39267" y="171918"/>
                    <a:pt x="39200" y="172480"/>
                  </a:cubicBezTo>
                  <a:cubicBezTo>
                    <a:pt x="39162" y="173118"/>
                    <a:pt x="39553" y="173699"/>
                    <a:pt x="40153" y="173908"/>
                  </a:cubicBezTo>
                  <a:lnTo>
                    <a:pt x="41105" y="173908"/>
                  </a:lnTo>
                  <a:cubicBezTo>
                    <a:pt x="42705" y="173613"/>
                    <a:pt x="43915" y="172289"/>
                    <a:pt x="44058" y="170670"/>
                  </a:cubicBezTo>
                  <a:cubicBezTo>
                    <a:pt x="43991" y="169260"/>
                    <a:pt x="43839" y="167860"/>
                    <a:pt x="43582" y="166479"/>
                  </a:cubicBezTo>
                  <a:cubicBezTo>
                    <a:pt x="43582" y="165908"/>
                    <a:pt x="43582" y="165146"/>
                    <a:pt x="44534" y="165241"/>
                  </a:cubicBezTo>
                  <a:cubicBezTo>
                    <a:pt x="44753" y="165165"/>
                    <a:pt x="44982" y="165165"/>
                    <a:pt x="45201" y="165241"/>
                  </a:cubicBezTo>
                  <a:cubicBezTo>
                    <a:pt x="46534" y="166955"/>
                    <a:pt x="45201" y="169432"/>
                    <a:pt x="46534" y="171337"/>
                  </a:cubicBezTo>
                  <a:cubicBezTo>
                    <a:pt x="47392" y="172537"/>
                    <a:pt x="48582" y="173471"/>
                    <a:pt x="49963" y="174004"/>
                  </a:cubicBezTo>
                  <a:cubicBezTo>
                    <a:pt x="50916" y="174004"/>
                    <a:pt x="52440" y="174671"/>
                    <a:pt x="52726" y="174004"/>
                  </a:cubicBezTo>
                  <a:cubicBezTo>
                    <a:pt x="53011" y="173337"/>
                    <a:pt x="52726" y="173337"/>
                    <a:pt x="52726" y="172956"/>
                  </a:cubicBezTo>
                  <a:cubicBezTo>
                    <a:pt x="52726" y="172575"/>
                    <a:pt x="50535" y="170384"/>
                    <a:pt x="49582" y="168956"/>
                  </a:cubicBezTo>
                  <a:cubicBezTo>
                    <a:pt x="48535" y="167717"/>
                    <a:pt x="48182" y="166041"/>
                    <a:pt x="48630" y="164479"/>
                  </a:cubicBezTo>
                  <a:cubicBezTo>
                    <a:pt x="49439" y="164098"/>
                    <a:pt x="50402" y="164450"/>
                    <a:pt x="50783" y="165250"/>
                  </a:cubicBezTo>
                  <a:cubicBezTo>
                    <a:pt x="50802" y="165279"/>
                    <a:pt x="50811" y="165307"/>
                    <a:pt x="50821" y="165336"/>
                  </a:cubicBezTo>
                  <a:cubicBezTo>
                    <a:pt x="50821" y="166003"/>
                    <a:pt x="50821" y="166860"/>
                    <a:pt x="51678" y="167431"/>
                  </a:cubicBezTo>
                  <a:cubicBezTo>
                    <a:pt x="52535" y="167431"/>
                    <a:pt x="53107" y="166669"/>
                    <a:pt x="53107" y="166003"/>
                  </a:cubicBezTo>
                  <a:cubicBezTo>
                    <a:pt x="53107" y="165336"/>
                    <a:pt x="53107" y="164288"/>
                    <a:pt x="54059" y="164193"/>
                  </a:cubicBezTo>
                  <a:cubicBezTo>
                    <a:pt x="55012" y="164098"/>
                    <a:pt x="55107" y="167527"/>
                    <a:pt x="55488" y="169241"/>
                  </a:cubicBezTo>
                  <a:cubicBezTo>
                    <a:pt x="56097" y="172118"/>
                    <a:pt x="58212" y="174442"/>
                    <a:pt x="61012" y="175337"/>
                  </a:cubicBezTo>
                  <a:cubicBezTo>
                    <a:pt x="61450" y="175433"/>
                    <a:pt x="61908" y="175433"/>
                    <a:pt x="62346" y="175337"/>
                  </a:cubicBezTo>
                  <a:cubicBezTo>
                    <a:pt x="63394" y="175242"/>
                    <a:pt x="64203" y="174384"/>
                    <a:pt x="64251" y="173337"/>
                  </a:cubicBezTo>
                  <a:cubicBezTo>
                    <a:pt x="64041" y="172432"/>
                    <a:pt x="63689" y="171556"/>
                    <a:pt x="63203" y="170766"/>
                  </a:cubicBezTo>
                  <a:cubicBezTo>
                    <a:pt x="62565" y="169651"/>
                    <a:pt x="62146" y="168422"/>
                    <a:pt x="61965" y="167146"/>
                  </a:cubicBezTo>
                  <a:cubicBezTo>
                    <a:pt x="61965" y="166003"/>
                    <a:pt x="61965" y="164383"/>
                    <a:pt x="63679" y="164098"/>
                  </a:cubicBezTo>
                  <a:cubicBezTo>
                    <a:pt x="64965" y="163936"/>
                    <a:pt x="66194" y="164689"/>
                    <a:pt x="66632" y="165908"/>
                  </a:cubicBezTo>
                  <a:cubicBezTo>
                    <a:pt x="66632" y="166955"/>
                    <a:pt x="66632" y="168098"/>
                    <a:pt x="67966" y="169051"/>
                  </a:cubicBezTo>
                  <a:cubicBezTo>
                    <a:pt x="69299" y="170003"/>
                    <a:pt x="70728" y="170193"/>
                    <a:pt x="71395" y="169051"/>
                  </a:cubicBezTo>
                  <a:cubicBezTo>
                    <a:pt x="72061" y="167908"/>
                    <a:pt x="71395" y="168289"/>
                    <a:pt x="71395" y="167812"/>
                  </a:cubicBezTo>
                  <a:cubicBezTo>
                    <a:pt x="70956" y="166946"/>
                    <a:pt x="70442" y="166117"/>
                    <a:pt x="69871" y="165336"/>
                  </a:cubicBezTo>
                  <a:cubicBezTo>
                    <a:pt x="69309" y="164498"/>
                    <a:pt x="69309" y="163412"/>
                    <a:pt x="69871" y="162574"/>
                  </a:cubicBezTo>
                  <a:cubicBezTo>
                    <a:pt x="70385" y="161917"/>
                    <a:pt x="71261" y="161650"/>
                    <a:pt x="72061" y="161907"/>
                  </a:cubicBezTo>
                  <a:cubicBezTo>
                    <a:pt x="73014" y="161907"/>
                    <a:pt x="73395" y="163050"/>
                    <a:pt x="73585" y="163812"/>
                  </a:cubicBezTo>
                  <a:lnTo>
                    <a:pt x="75109" y="169527"/>
                  </a:lnTo>
                  <a:cubicBezTo>
                    <a:pt x="75281" y="170460"/>
                    <a:pt x="75605" y="171365"/>
                    <a:pt x="76062" y="172194"/>
                  </a:cubicBezTo>
                  <a:cubicBezTo>
                    <a:pt x="76633" y="173108"/>
                    <a:pt x="77510" y="173785"/>
                    <a:pt x="78538" y="174099"/>
                  </a:cubicBezTo>
                  <a:cubicBezTo>
                    <a:pt x="79215" y="174337"/>
                    <a:pt x="79958" y="174337"/>
                    <a:pt x="80634" y="174099"/>
                  </a:cubicBezTo>
                  <a:cubicBezTo>
                    <a:pt x="81262" y="173880"/>
                    <a:pt x="81701" y="173328"/>
                    <a:pt x="81777" y="172670"/>
                  </a:cubicBezTo>
                  <a:cubicBezTo>
                    <a:pt x="81777" y="172670"/>
                    <a:pt x="81205" y="171813"/>
                    <a:pt x="80824" y="171337"/>
                  </a:cubicBezTo>
                  <a:cubicBezTo>
                    <a:pt x="79700" y="170260"/>
                    <a:pt x="78938" y="168860"/>
                    <a:pt x="78634" y="167336"/>
                  </a:cubicBezTo>
                  <a:cubicBezTo>
                    <a:pt x="78462" y="166708"/>
                    <a:pt x="78738" y="166041"/>
                    <a:pt x="79300" y="165717"/>
                  </a:cubicBezTo>
                  <a:cubicBezTo>
                    <a:pt x="79767" y="165574"/>
                    <a:pt x="80262" y="165574"/>
                    <a:pt x="80729" y="165717"/>
                  </a:cubicBezTo>
                  <a:cubicBezTo>
                    <a:pt x="81605" y="166193"/>
                    <a:pt x="82234" y="167031"/>
                    <a:pt x="82444" y="168003"/>
                  </a:cubicBezTo>
                  <a:cubicBezTo>
                    <a:pt x="82748" y="168917"/>
                    <a:pt x="83234" y="169756"/>
                    <a:pt x="83872" y="170480"/>
                  </a:cubicBezTo>
                  <a:cubicBezTo>
                    <a:pt x="84777" y="171146"/>
                    <a:pt x="86016" y="171146"/>
                    <a:pt x="86920" y="170480"/>
                  </a:cubicBezTo>
                  <a:cubicBezTo>
                    <a:pt x="87539" y="170013"/>
                    <a:pt x="87740" y="169174"/>
                    <a:pt x="87397" y="168479"/>
                  </a:cubicBezTo>
                  <a:cubicBezTo>
                    <a:pt x="87035" y="167851"/>
                    <a:pt x="86587" y="167270"/>
                    <a:pt x="86063" y="166765"/>
                  </a:cubicBezTo>
                  <a:cubicBezTo>
                    <a:pt x="84320" y="165089"/>
                    <a:pt x="82987" y="163031"/>
                    <a:pt x="82158" y="160764"/>
                  </a:cubicBezTo>
                  <a:cubicBezTo>
                    <a:pt x="82158" y="160002"/>
                    <a:pt x="82158" y="159049"/>
                    <a:pt x="82634" y="158669"/>
                  </a:cubicBezTo>
                  <a:cubicBezTo>
                    <a:pt x="83139" y="158383"/>
                    <a:pt x="83749" y="158383"/>
                    <a:pt x="84253" y="158669"/>
                  </a:cubicBezTo>
                  <a:cubicBezTo>
                    <a:pt x="84672" y="158973"/>
                    <a:pt x="84977" y="159412"/>
                    <a:pt x="85111" y="159907"/>
                  </a:cubicBezTo>
                  <a:cubicBezTo>
                    <a:pt x="85463" y="160668"/>
                    <a:pt x="85882" y="161402"/>
                    <a:pt x="86349" y="162097"/>
                  </a:cubicBezTo>
                  <a:cubicBezTo>
                    <a:pt x="86797" y="163040"/>
                    <a:pt x="87578" y="163783"/>
                    <a:pt x="88540" y="164193"/>
                  </a:cubicBezTo>
                  <a:cubicBezTo>
                    <a:pt x="89587" y="164193"/>
                    <a:pt x="91207" y="164193"/>
                    <a:pt x="91492" y="163336"/>
                  </a:cubicBezTo>
                  <a:cubicBezTo>
                    <a:pt x="91778" y="162478"/>
                    <a:pt x="91492" y="161812"/>
                    <a:pt x="90349" y="161050"/>
                  </a:cubicBezTo>
                  <a:cubicBezTo>
                    <a:pt x="89864" y="160488"/>
                    <a:pt x="89473" y="159840"/>
                    <a:pt x="89206" y="159145"/>
                  </a:cubicBezTo>
                  <a:cubicBezTo>
                    <a:pt x="89063" y="158812"/>
                    <a:pt x="89063" y="158430"/>
                    <a:pt x="89206" y="158097"/>
                  </a:cubicBezTo>
                  <a:lnTo>
                    <a:pt x="89206" y="157621"/>
                  </a:lnTo>
                  <a:cubicBezTo>
                    <a:pt x="90349" y="157011"/>
                    <a:pt x="91749" y="157249"/>
                    <a:pt x="92635" y="158192"/>
                  </a:cubicBezTo>
                  <a:cubicBezTo>
                    <a:pt x="93302" y="159030"/>
                    <a:pt x="93674" y="160069"/>
                    <a:pt x="93683" y="161145"/>
                  </a:cubicBezTo>
                  <a:cubicBezTo>
                    <a:pt x="93645" y="162240"/>
                    <a:pt x="93912" y="163326"/>
                    <a:pt x="94445" y="164288"/>
                  </a:cubicBezTo>
                  <a:cubicBezTo>
                    <a:pt x="94636" y="164555"/>
                    <a:pt x="94902" y="164746"/>
                    <a:pt x="95207" y="164859"/>
                  </a:cubicBezTo>
                  <a:cubicBezTo>
                    <a:pt x="95807" y="165136"/>
                    <a:pt x="96512" y="165136"/>
                    <a:pt x="97112" y="164859"/>
                  </a:cubicBezTo>
                  <a:cubicBezTo>
                    <a:pt x="97541" y="164689"/>
                    <a:pt x="97931" y="164431"/>
                    <a:pt x="98255" y="164098"/>
                  </a:cubicBezTo>
                  <a:cubicBezTo>
                    <a:pt x="99189" y="163003"/>
                    <a:pt x="99189" y="161393"/>
                    <a:pt x="98255" y="160288"/>
                  </a:cubicBezTo>
                  <a:cubicBezTo>
                    <a:pt x="97236" y="159297"/>
                    <a:pt x="96312" y="158211"/>
                    <a:pt x="95493" y="157050"/>
                  </a:cubicBezTo>
                  <a:cubicBezTo>
                    <a:pt x="95036" y="156459"/>
                    <a:pt x="95036" y="155640"/>
                    <a:pt x="95493" y="155049"/>
                  </a:cubicBezTo>
                  <a:cubicBezTo>
                    <a:pt x="96226" y="154621"/>
                    <a:pt x="97141" y="154621"/>
                    <a:pt x="97874" y="155049"/>
                  </a:cubicBezTo>
                  <a:cubicBezTo>
                    <a:pt x="98455" y="155525"/>
                    <a:pt x="98884" y="156144"/>
                    <a:pt x="99112" y="156859"/>
                  </a:cubicBezTo>
                  <a:cubicBezTo>
                    <a:pt x="99284" y="157316"/>
                    <a:pt x="99474" y="157754"/>
                    <a:pt x="99684" y="158192"/>
                  </a:cubicBezTo>
                  <a:cubicBezTo>
                    <a:pt x="100017" y="158602"/>
                    <a:pt x="100493" y="158878"/>
                    <a:pt x="101017" y="158954"/>
                  </a:cubicBezTo>
                  <a:cubicBezTo>
                    <a:pt x="102065" y="159002"/>
                    <a:pt x="102960" y="158202"/>
                    <a:pt x="103018" y="157144"/>
                  </a:cubicBezTo>
                  <a:cubicBezTo>
                    <a:pt x="103018" y="157116"/>
                    <a:pt x="103018" y="157078"/>
                    <a:pt x="103018" y="157050"/>
                  </a:cubicBezTo>
                  <a:cubicBezTo>
                    <a:pt x="102856" y="156164"/>
                    <a:pt x="102599" y="155306"/>
                    <a:pt x="102256" y="154478"/>
                  </a:cubicBezTo>
                  <a:cubicBezTo>
                    <a:pt x="102522" y="154039"/>
                    <a:pt x="102979" y="153763"/>
                    <a:pt x="103494" y="153715"/>
                  </a:cubicBezTo>
                  <a:cubicBezTo>
                    <a:pt x="104075" y="153478"/>
                    <a:pt x="104723" y="153478"/>
                    <a:pt x="105304" y="153715"/>
                  </a:cubicBezTo>
                  <a:cubicBezTo>
                    <a:pt x="105666" y="154049"/>
                    <a:pt x="105923" y="154478"/>
                    <a:pt x="106066" y="154954"/>
                  </a:cubicBezTo>
                  <a:cubicBezTo>
                    <a:pt x="106408" y="156077"/>
                    <a:pt x="106990" y="157126"/>
                    <a:pt x="107780" y="158002"/>
                  </a:cubicBezTo>
                  <a:cubicBezTo>
                    <a:pt x="108714" y="158992"/>
                    <a:pt x="110028" y="159545"/>
                    <a:pt x="111400" y="159526"/>
                  </a:cubicBezTo>
                  <a:cubicBezTo>
                    <a:pt x="112171" y="159612"/>
                    <a:pt x="112933" y="159288"/>
                    <a:pt x="113400" y="158669"/>
                  </a:cubicBezTo>
                  <a:cubicBezTo>
                    <a:pt x="113486" y="158392"/>
                    <a:pt x="113486" y="158087"/>
                    <a:pt x="113400" y="157811"/>
                  </a:cubicBezTo>
                  <a:cubicBezTo>
                    <a:pt x="113067" y="156230"/>
                    <a:pt x="112190" y="154811"/>
                    <a:pt x="110923" y="153811"/>
                  </a:cubicBezTo>
                  <a:cubicBezTo>
                    <a:pt x="110285" y="153315"/>
                    <a:pt x="109790" y="152658"/>
                    <a:pt x="109495" y="151906"/>
                  </a:cubicBezTo>
                  <a:cubicBezTo>
                    <a:pt x="109257" y="151496"/>
                    <a:pt x="109399" y="150973"/>
                    <a:pt x="109818" y="150734"/>
                  </a:cubicBezTo>
                  <a:cubicBezTo>
                    <a:pt x="109866" y="150706"/>
                    <a:pt x="109914" y="150687"/>
                    <a:pt x="109971" y="150667"/>
                  </a:cubicBezTo>
                  <a:cubicBezTo>
                    <a:pt x="110476" y="150372"/>
                    <a:pt x="111085" y="150372"/>
                    <a:pt x="111590" y="150667"/>
                  </a:cubicBezTo>
                  <a:cubicBezTo>
                    <a:pt x="112095" y="150763"/>
                    <a:pt x="112609" y="150763"/>
                    <a:pt x="113114" y="150667"/>
                  </a:cubicBezTo>
                  <a:cubicBezTo>
                    <a:pt x="113724" y="150630"/>
                    <a:pt x="114276" y="150267"/>
                    <a:pt x="114543" y="149715"/>
                  </a:cubicBezTo>
                  <a:cubicBezTo>
                    <a:pt x="114591" y="149172"/>
                    <a:pt x="114591" y="148629"/>
                    <a:pt x="114543" y="148096"/>
                  </a:cubicBezTo>
                  <a:lnTo>
                    <a:pt x="114543" y="147048"/>
                  </a:lnTo>
                  <a:cubicBezTo>
                    <a:pt x="114762" y="146334"/>
                    <a:pt x="115343" y="145791"/>
                    <a:pt x="116067" y="145619"/>
                  </a:cubicBezTo>
                  <a:cubicBezTo>
                    <a:pt x="116686" y="145629"/>
                    <a:pt x="117267" y="145943"/>
                    <a:pt x="117591" y="146476"/>
                  </a:cubicBezTo>
                  <a:cubicBezTo>
                    <a:pt x="117781" y="146962"/>
                    <a:pt x="117781" y="147515"/>
                    <a:pt x="117591" y="148001"/>
                  </a:cubicBezTo>
                  <a:cubicBezTo>
                    <a:pt x="117543" y="148544"/>
                    <a:pt x="117543" y="149077"/>
                    <a:pt x="117591" y="149620"/>
                  </a:cubicBezTo>
                  <a:cubicBezTo>
                    <a:pt x="117553" y="149772"/>
                    <a:pt x="117553" y="149944"/>
                    <a:pt x="117591" y="150096"/>
                  </a:cubicBezTo>
                  <a:cubicBezTo>
                    <a:pt x="117591" y="150096"/>
                    <a:pt x="117591" y="151049"/>
                    <a:pt x="118448" y="151143"/>
                  </a:cubicBezTo>
                  <a:cubicBezTo>
                    <a:pt x="119305" y="151239"/>
                    <a:pt x="120544" y="150477"/>
                    <a:pt x="121306" y="149429"/>
                  </a:cubicBezTo>
                  <a:cubicBezTo>
                    <a:pt x="121868" y="148324"/>
                    <a:pt x="121868" y="147010"/>
                    <a:pt x="121306" y="145905"/>
                  </a:cubicBezTo>
                  <a:cubicBezTo>
                    <a:pt x="121115" y="145353"/>
                    <a:pt x="121115" y="144743"/>
                    <a:pt x="121306" y="144190"/>
                  </a:cubicBezTo>
                  <a:cubicBezTo>
                    <a:pt x="122068" y="142571"/>
                    <a:pt x="122830" y="143047"/>
                    <a:pt x="122734" y="142095"/>
                  </a:cubicBezTo>
                  <a:lnTo>
                    <a:pt x="122734" y="142095"/>
                  </a:lnTo>
                  <a:cubicBezTo>
                    <a:pt x="122734" y="144286"/>
                    <a:pt x="124068" y="143524"/>
                    <a:pt x="124544" y="144381"/>
                  </a:cubicBezTo>
                  <a:cubicBezTo>
                    <a:pt x="125020" y="145238"/>
                    <a:pt x="124544" y="146286"/>
                    <a:pt x="124068" y="147143"/>
                  </a:cubicBezTo>
                  <a:cubicBezTo>
                    <a:pt x="123592" y="148001"/>
                    <a:pt x="124068" y="149429"/>
                    <a:pt x="125020" y="149620"/>
                  </a:cubicBezTo>
                  <a:cubicBezTo>
                    <a:pt x="125925" y="149629"/>
                    <a:pt x="126735" y="149048"/>
                    <a:pt x="127021" y="148191"/>
                  </a:cubicBezTo>
                  <a:cubicBezTo>
                    <a:pt x="127021" y="147429"/>
                    <a:pt x="127021" y="146667"/>
                    <a:pt x="127497" y="145905"/>
                  </a:cubicBezTo>
                  <a:cubicBezTo>
                    <a:pt x="127811" y="145000"/>
                    <a:pt x="128754" y="144467"/>
                    <a:pt x="129688" y="144667"/>
                  </a:cubicBezTo>
                  <a:cubicBezTo>
                    <a:pt x="130831" y="144667"/>
                    <a:pt x="130545" y="146381"/>
                    <a:pt x="129688" y="147334"/>
                  </a:cubicBezTo>
                  <a:lnTo>
                    <a:pt x="127973" y="150572"/>
                  </a:lnTo>
                  <a:cubicBezTo>
                    <a:pt x="127630" y="151106"/>
                    <a:pt x="127459" y="151744"/>
                    <a:pt x="127497" y="152382"/>
                  </a:cubicBezTo>
                  <a:cubicBezTo>
                    <a:pt x="127497" y="153068"/>
                    <a:pt x="128049" y="153620"/>
                    <a:pt x="128735" y="153620"/>
                  </a:cubicBezTo>
                  <a:cubicBezTo>
                    <a:pt x="129583" y="153620"/>
                    <a:pt x="130373" y="153192"/>
                    <a:pt x="130831" y="152477"/>
                  </a:cubicBezTo>
                  <a:cubicBezTo>
                    <a:pt x="131431" y="151601"/>
                    <a:pt x="131878" y="150639"/>
                    <a:pt x="132164" y="149620"/>
                  </a:cubicBezTo>
                  <a:cubicBezTo>
                    <a:pt x="132164" y="148381"/>
                    <a:pt x="132736" y="146762"/>
                    <a:pt x="134260" y="146667"/>
                  </a:cubicBezTo>
                  <a:cubicBezTo>
                    <a:pt x="135203" y="146552"/>
                    <a:pt x="136050" y="147229"/>
                    <a:pt x="136165" y="148172"/>
                  </a:cubicBezTo>
                  <a:cubicBezTo>
                    <a:pt x="136165" y="148181"/>
                    <a:pt x="136165" y="148181"/>
                    <a:pt x="136165" y="148191"/>
                  </a:cubicBezTo>
                  <a:cubicBezTo>
                    <a:pt x="136127" y="149058"/>
                    <a:pt x="135755" y="149877"/>
                    <a:pt x="135117" y="150477"/>
                  </a:cubicBezTo>
                  <a:cubicBezTo>
                    <a:pt x="134164" y="151430"/>
                    <a:pt x="132926" y="152572"/>
                    <a:pt x="133498" y="153715"/>
                  </a:cubicBezTo>
                  <a:cubicBezTo>
                    <a:pt x="134260" y="154573"/>
                    <a:pt x="135488" y="154839"/>
                    <a:pt x="136546" y="154382"/>
                  </a:cubicBezTo>
                  <a:cubicBezTo>
                    <a:pt x="137555" y="153973"/>
                    <a:pt x="138374" y="153192"/>
                    <a:pt x="138832" y="152192"/>
                  </a:cubicBezTo>
                  <a:cubicBezTo>
                    <a:pt x="139308" y="151334"/>
                    <a:pt x="139594" y="150382"/>
                    <a:pt x="140070" y="149524"/>
                  </a:cubicBezTo>
                  <a:cubicBezTo>
                    <a:pt x="140346" y="148972"/>
                    <a:pt x="140889" y="148610"/>
                    <a:pt x="141499" y="148572"/>
                  </a:cubicBezTo>
                  <a:cubicBezTo>
                    <a:pt x="142137" y="150239"/>
                    <a:pt x="141765" y="152125"/>
                    <a:pt x="140546" y="153430"/>
                  </a:cubicBezTo>
                  <a:cubicBezTo>
                    <a:pt x="140032" y="153839"/>
                    <a:pt x="139603" y="154363"/>
                    <a:pt x="139308" y="154954"/>
                  </a:cubicBezTo>
                  <a:cubicBezTo>
                    <a:pt x="139041" y="155411"/>
                    <a:pt x="139203" y="155992"/>
                    <a:pt x="139660" y="156259"/>
                  </a:cubicBezTo>
                  <a:cubicBezTo>
                    <a:pt x="139813" y="156344"/>
                    <a:pt x="139984" y="156392"/>
                    <a:pt x="140165" y="156383"/>
                  </a:cubicBezTo>
                  <a:lnTo>
                    <a:pt x="144166" y="156383"/>
                  </a:lnTo>
                  <a:cubicBezTo>
                    <a:pt x="145566" y="155954"/>
                    <a:pt x="146690" y="154897"/>
                    <a:pt x="147214" y="153525"/>
                  </a:cubicBezTo>
                  <a:cubicBezTo>
                    <a:pt x="146928" y="134761"/>
                    <a:pt x="151786" y="115711"/>
                    <a:pt x="146547" y="9713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1" name="Freeform: Shape 700">
              <a:extLst>
                <a:ext uri="{FF2B5EF4-FFF2-40B4-BE49-F238E27FC236}">
                  <a16:creationId xmlns:a16="http://schemas.microsoft.com/office/drawing/2014/main" xmlns="" id="{8FED9786-3CFC-02BF-11D0-DD79C9A6ABBA}"/>
                </a:ext>
              </a:extLst>
            </p:cNvPr>
            <p:cNvSpPr/>
            <p:nvPr/>
          </p:nvSpPr>
          <p:spPr>
            <a:xfrm>
              <a:off x="5427594" y="3874008"/>
              <a:ext cx="2797" cy="5238"/>
            </a:xfrm>
            <a:custGeom>
              <a:avLst/>
              <a:gdLst>
                <a:gd name="connsiteX0" fmla="*/ 1623 w 2797"/>
                <a:gd name="connsiteY0" fmla="*/ -399 h 5238"/>
                <a:gd name="connsiteX1" fmla="*/ 3 w 2797"/>
                <a:gd name="connsiteY1" fmla="*/ 839 h 5238"/>
                <a:gd name="connsiteX2" fmla="*/ 3 w 2797"/>
                <a:gd name="connsiteY2" fmla="*/ 1696 h 5238"/>
                <a:gd name="connsiteX3" fmla="*/ 2766 w 2797"/>
                <a:gd name="connsiteY3" fmla="*/ 4840 h 5238"/>
                <a:gd name="connsiteX4" fmla="*/ 1527 w 2797"/>
                <a:gd name="connsiteY4" fmla="*/ -399 h 5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7" h="5238">
                  <a:moveTo>
                    <a:pt x="1623" y="-399"/>
                  </a:moveTo>
                  <a:cubicBezTo>
                    <a:pt x="899" y="-314"/>
                    <a:pt x="280" y="163"/>
                    <a:pt x="3" y="839"/>
                  </a:cubicBezTo>
                  <a:cubicBezTo>
                    <a:pt x="-44" y="1125"/>
                    <a:pt x="-44" y="1411"/>
                    <a:pt x="3" y="1696"/>
                  </a:cubicBezTo>
                  <a:cubicBezTo>
                    <a:pt x="565" y="3011"/>
                    <a:pt x="1537" y="4107"/>
                    <a:pt x="2766" y="4840"/>
                  </a:cubicBezTo>
                  <a:lnTo>
                    <a:pt x="1527" y="-399"/>
                  </a:lnTo>
                  <a:close/>
                </a:path>
              </a:pathLst>
            </a:custGeom>
            <a:solidFill>
              <a:srgbClr val="B4B4DA"/>
            </a:solidFill>
            <a:ln w="9525" cap="flat">
              <a:noFill/>
              <a:prstDash val="solid"/>
              <a:miter/>
            </a:ln>
          </p:spPr>
          <p:txBody>
            <a:bodyPr rtlCol="0" anchor="ctr"/>
            <a:lstStyle/>
            <a:p>
              <a:endParaRPr lang="en-IN"/>
            </a:p>
          </p:txBody>
        </p:sp>
        <p:sp>
          <p:nvSpPr>
            <p:cNvPr id="702" name="Freeform: Shape 701">
              <a:extLst>
                <a:ext uri="{FF2B5EF4-FFF2-40B4-BE49-F238E27FC236}">
                  <a16:creationId xmlns:a16="http://schemas.microsoft.com/office/drawing/2014/main" xmlns="" id="{BCDF50E9-0303-23F4-AFA5-77A6C2DB8506}"/>
                </a:ext>
              </a:extLst>
            </p:cNvPr>
            <p:cNvSpPr/>
            <p:nvPr/>
          </p:nvSpPr>
          <p:spPr>
            <a:xfrm>
              <a:off x="5095745" y="4065746"/>
              <a:ext cx="3176" cy="6000"/>
            </a:xfrm>
            <a:custGeom>
              <a:avLst/>
              <a:gdLst>
                <a:gd name="connsiteX0" fmla="*/ 96 w 3176"/>
                <a:gd name="connsiteY0" fmla="*/ 2458 h 6000"/>
                <a:gd name="connsiteX1" fmla="*/ 96 w 3176"/>
                <a:gd name="connsiteY1" fmla="*/ 4268 h 6000"/>
                <a:gd name="connsiteX2" fmla="*/ 1335 w 3176"/>
                <a:gd name="connsiteY2" fmla="*/ 5602 h 6000"/>
                <a:gd name="connsiteX3" fmla="*/ 3144 w 3176"/>
                <a:gd name="connsiteY3" fmla="*/ 4554 h 6000"/>
                <a:gd name="connsiteX4" fmla="*/ 2001 w 3176"/>
                <a:gd name="connsiteY4" fmla="*/ -399 h 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6" h="6000">
                  <a:moveTo>
                    <a:pt x="96" y="2458"/>
                  </a:moveTo>
                  <a:cubicBezTo>
                    <a:pt x="-75" y="3049"/>
                    <a:pt x="-75" y="3677"/>
                    <a:pt x="96" y="4268"/>
                  </a:cubicBezTo>
                  <a:cubicBezTo>
                    <a:pt x="173" y="4935"/>
                    <a:pt x="668" y="5478"/>
                    <a:pt x="1335" y="5602"/>
                  </a:cubicBezTo>
                  <a:cubicBezTo>
                    <a:pt x="2068" y="5563"/>
                    <a:pt x="2744" y="5173"/>
                    <a:pt x="3144" y="4554"/>
                  </a:cubicBezTo>
                  <a:cubicBezTo>
                    <a:pt x="2668" y="2839"/>
                    <a:pt x="2287" y="1220"/>
                    <a:pt x="2001"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3" name="Freeform: Shape 702">
              <a:extLst>
                <a:ext uri="{FF2B5EF4-FFF2-40B4-BE49-F238E27FC236}">
                  <a16:creationId xmlns:a16="http://schemas.microsoft.com/office/drawing/2014/main" xmlns="" id="{509450FF-C1CA-BD5C-4767-A66D3798351F}"/>
                </a:ext>
              </a:extLst>
            </p:cNvPr>
            <p:cNvSpPr/>
            <p:nvPr/>
          </p:nvSpPr>
          <p:spPr>
            <a:xfrm>
              <a:off x="5796914" y="3919537"/>
              <a:ext cx="2381" cy="3428"/>
            </a:xfrm>
            <a:custGeom>
              <a:avLst/>
              <a:gdLst>
                <a:gd name="connsiteX0" fmla="*/ 444 w 2381"/>
                <a:gd name="connsiteY0" fmla="*/ 77 h 3428"/>
                <a:gd name="connsiteX1" fmla="*/ -32 w 2381"/>
                <a:gd name="connsiteY1" fmla="*/ 1792 h 3428"/>
                <a:gd name="connsiteX2" fmla="*/ 1301 w 2381"/>
                <a:gd name="connsiteY2" fmla="*/ 3030 h 3428"/>
                <a:gd name="connsiteX3" fmla="*/ 2349 w 2381"/>
                <a:gd name="connsiteY3" fmla="*/ 3030 h 3428"/>
                <a:gd name="connsiteX4" fmla="*/ 730 w 2381"/>
                <a:gd name="connsiteY4" fmla="*/ -399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 h="3428">
                  <a:moveTo>
                    <a:pt x="444" y="77"/>
                  </a:moveTo>
                  <a:cubicBezTo>
                    <a:pt x="158" y="601"/>
                    <a:pt x="-3" y="1192"/>
                    <a:pt x="-32" y="1792"/>
                  </a:cubicBezTo>
                  <a:cubicBezTo>
                    <a:pt x="15" y="2487"/>
                    <a:pt x="596" y="3030"/>
                    <a:pt x="1301" y="3030"/>
                  </a:cubicBezTo>
                  <a:cubicBezTo>
                    <a:pt x="1301" y="3030"/>
                    <a:pt x="1968" y="3030"/>
                    <a:pt x="2349" y="3030"/>
                  </a:cubicBezTo>
                  <a:lnTo>
                    <a:pt x="730"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04" name="Freeform: Shape 703">
              <a:extLst>
                <a:ext uri="{FF2B5EF4-FFF2-40B4-BE49-F238E27FC236}">
                  <a16:creationId xmlns:a16="http://schemas.microsoft.com/office/drawing/2014/main" xmlns="" id="{5305A02C-E4EC-3F81-9975-5CBA728ED6B1}"/>
                </a:ext>
              </a:extLst>
            </p:cNvPr>
            <p:cNvSpPr/>
            <p:nvPr/>
          </p:nvSpPr>
          <p:spPr>
            <a:xfrm>
              <a:off x="4610956" y="4100322"/>
              <a:ext cx="4190" cy="7543"/>
            </a:xfrm>
            <a:custGeom>
              <a:avLst/>
              <a:gdLst>
                <a:gd name="connsiteX0" fmla="*/ 2539 w 4190"/>
                <a:gd name="connsiteY0" fmla="*/ 935 h 7543"/>
                <a:gd name="connsiteX1" fmla="*/ 634 w 4190"/>
                <a:gd name="connsiteY1" fmla="*/ 4077 h 7543"/>
                <a:gd name="connsiteX2" fmla="*/ -32 w 4190"/>
                <a:gd name="connsiteY2" fmla="*/ 5792 h 7543"/>
                <a:gd name="connsiteX3" fmla="*/ 1111 w 4190"/>
                <a:gd name="connsiteY3" fmla="*/ 7126 h 7543"/>
                <a:gd name="connsiteX4" fmla="*/ 3397 w 4190"/>
                <a:gd name="connsiteY4" fmla="*/ 6078 h 7543"/>
                <a:gd name="connsiteX5" fmla="*/ 4159 w 4190"/>
                <a:gd name="connsiteY5" fmla="*/ 4935 h 7543"/>
                <a:gd name="connsiteX6" fmla="*/ 3016 w 4190"/>
                <a:gd name="connsiteY6" fmla="*/ -399 h 7543"/>
                <a:gd name="connsiteX7" fmla="*/ 2539 w 4190"/>
                <a:gd name="connsiteY7" fmla="*/ 935 h 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0" h="7543">
                  <a:moveTo>
                    <a:pt x="2539" y="935"/>
                  </a:moveTo>
                  <a:lnTo>
                    <a:pt x="634" y="4077"/>
                  </a:lnTo>
                  <a:cubicBezTo>
                    <a:pt x="225" y="4554"/>
                    <a:pt x="-13" y="5163"/>
                    <a:pt x="-32" y="5792"/>
                  </a:cubicBezTo>
                  <a:cubicBezTo>
                    <a:pt x="-4" y="6449"/>
                    <a:pt x="473" y="6992"/>
                    <a:pt x="1111" y="7126"/>
                  </a:cubicBezTo>
                  <a:cubicBezTo>
                    <a:pt x="2006" y="7240"/>
                    <a:pt x="2892" y="6830"/>
                    <a:pt x="3397" y="6078"/>
                  </a:cubicBezTo>
                  <a:cubicBezTo>
                    <a:pt x="3673" y="5716"/>
                    <a:pt x="3930" y="5335"/>
                    <a:pt x="4159" y="4935"/>
                  </a:cubicBezTo>
                  <a:lnTo>
                    <a:pt x="3016" y="-399"/>
                  </a:lnTo>
                  <a:cubicBezTo>
                    <a:pt x="3006" y="86"/>
                    <a:pt x="2835" y="553"/>
                    <a:pt x="2539" y="9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5" name="Freeform: Shape 704">
              <a:extLst>
                <a:ext uri="{FF2B5EF4-FFF2-40B4-BE49-F238E27FC236}">
                  <a16:creationId xmlns:a16="http://schemas.microsoft.com/office/drawing/2014/main" xmlns="" id="{D3851927-E7D8-3469-9E0C-11F4A9860022}"/>
                </a:ext>
              </a:extLst>
            </p:cNvPr>
            <p:cNvSpPr/>
            <p:nvPr/>
          </p:nvSpPr>
          <p:spPr>
            <a:xfrm>
              <a:off x="5780912" y="3782853"/>
              <a:ext cx="64" cy="2190"/>
            </a:xfrm>
            <a:custGeom>
              <a:avLst/>
              <a:gdLst>
                <a:gd name="connsiteX0" fmla="*/ -32 w 64"/>
                <a:gd name="connsiteY0" fmla="*/ 1220 h 2190"/>
                <a:gd name="connsiteX1" fmla="*/ -32 w 64"/>
                <a:gd name="connsiteY1" fmla="*/ -399 h 2190"/>
                <a:gd name="connsiteX2" fmla="*/ -32 w 64"/>
                <a:gd name="connsiteY2" fmla="*/ -399 h 2190"/>
                <a:gd name="connsiteX3" fmla="*/ -32 w 64"/>
                <a:gd name="connsiteY3" fmla="*/ 1792 h 2190"/>
              </a:gdLst>
              <a:ahLst/>
              <a:cxnLst>
                <a:cxn ang="0">
                  <a:pos x="connsiteX0" y="connsiteY0"/>
                </a:cxn>
                <a:cxn ang="0">
                  <a:pos x="connsiteX1" y="connsiteY1"/>
                </a:cxn>
                <a:cxn ang="0">
                  <a:pos x="connsiteX2" y="connsiteY2"/>
                </a:cxn>
                <a:cxn ang="0">
                  <a:pos x="connsiteX3" y="connsiteY3"/>
                </a:cxn>
              </a:cxnLst>
              <a:rect l="l" t="t" r="r" b="b"/>
              <a:pathLst>
                <a:path w="64" h="2190">
                  <a:moveTo>
                    <a:pt x="-32" y="1220"/>
                  </a:moveTo>
                  <a:cubicBezTo>
                    <a:pt x="53" y="687"/>
                    <a:pt x="53" y="135"/>
                    <a:pt x="-32" y="-399"/>
                  </a:cubicBezTo>
                  <a:lnTo>
                    <a:pt x="-32" y="-399"/>
                  </a:lnTo>
                  <a:lnTo>
                    <a:pt x="-32" y="1792"/>
                  </a:lnTo>
                  <a:close/>
                </a:path>
              </a:pathLst>
            </a:custGeom>
            <a:solidFill>
              <a:srgbClr val="B4B4DA"/>
            </a:solidFill>
            <a:ln w="9525" cap="flat">
              <a:noFill/>
              <a:prstDash val="solid"/>
              <a:miter/>
            </a:ln>
          </p:spPr>
          <p:txBody>
            <a:bodyPr rtlCol="0" anchor="ctr"/>
            <a:lstStyle/>
            <a:p>
              <a:endParaRPr lang="en-IN"/>
            </a:p>
          </p:txBody>
        </p:sp>
        <p:sp>
          <p:nvSpPr>
            <p:cNvPr id="706" name="Freeform: Shape 705">
              <a:extLst>
                <a:ext uri="{FF2B5EF4-FFF2-40B4-BE49-F238E27FC236}">
                  <a16:creationId xmlns:a16="http://schemas.microsoft.com/office/drawing/2014/main" xmlns="" id="{00412C67-659B-4DA9-9E01-6FA22905C768}"/>
                </a:ext>
              </a:extLst>
            </p:cNvPr>
            <p:cNvSpPr/>
            <p:nvPr/>
          </p:nvSpPr>
          <p:spPr>
            <a:xfrm>
              <a:off x="4732014" y="3954208"/>
              <a:ext cx="1243" cy="3619"/>
            </a:xfrm>
            <a:custGeom>
              <a:avLst/>
              <a:gdLst>
                <a:gd name="connsiteX0" fmla="*/ 68 w 1243"/>
                <a:gd name="connsiteY0" fmla="*/ 268 h 3619"/>
                <a:gd name="connsiteX1" fmla="*/ 68 w 1243"/>
                <a:gd name="connsiteY1" fmla="*/ 1125 h 3619"/>
                <a:gd name="connsiteX2" fmla="*/ 734 w 1243"/>
                <a:gd name="connsiteY2" fmla="*/ 3221 h 3619"/>
                <a:gd name="connsiteX3" fmla="*/ 1211 w 1243"/>
                <a:gd name="connsiteY3" fmla="*/ -399 h 3619"/>
                <a:gd name="connsiteX4" fmla="*/ 68 w 1243"/>
                <a:gd name="connsiteY4" fmla="*/ 268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 h="3619">
                  <a:moveTo>
                    <a:pt x="68" y="268"/>
                  </a:moveTo>
                  <a:cubicBezTo>
                    <a:pt x="-66" y="535"/>
                    <a:pt x="-66" y="858"/>
                    <a:pt x="68" y="1125"/>
                  </a:cubicBezTo>
                  <a:cubicBezTo>
                    <a:pt x="96" y="1868"/>
                    <a:pt x="335" y="2592"/>
                    <a:pt x="734" y="3221"/>
                  </a:cubicBezTo>
                  <a:lnTo>
                    <a:pt x="1211" y="-399"/>
                  </a:lnTo>
                  <a:cubicBezTo>
                    <a:pt x="754" y="-341"/>
                    <a:pt x="344" y="-94"/>
                    <a:pt x="68" y="268"/>
                  </a:cubicBezTo>
                  <a:close/>
                </a:path>
              </a:pathLst>
            </a:custGeom>
            <a:solidFill>
              <a:srgbClr val="B4B4DA"/>
            </a:solidFill>
            <a:ln w="9525" cap="flat">
              <a:noFill/>
              <a:prstDash val="solid"/>
              <a:miter/>
            </a:ln>
          </p:spPr>
          <p:txBody>
            <a:bodyPr rtlCol="0" anchor="ctr"/>
            <a:lstStyle/>
            <a:p>
              <a:endParaRPr lang="en-IN"/>
            </a:p>
          </p:txBody>
        </p:sp>
        <p:sp>
          <p:nvSpPr>
            <p:cNvPr id="707" name="Freeform: Shape 706">
              <a:extLst>
                <a:ext uri="{FF2B5EF4-FFF2-40B4-BE49-F238E27FC236}">
                  <a16:creationId xmlns:a16="http://schemas.microsoft.com/office/drawing/2014/main" xmlns="" id="{257EF62F-62BB-C0E9-B3EA-28A93C3F2F25}"/>
                </a:ext>
              </a:extLst>
            </p:cNvPr>
            <p:cNvSpPr/>
            <p:nvPr/>
          </p:nvSpPr>
          <p:spPr>
            <a:xfrm>
              <a:off x="4734591" y="4097750"/>
              <a:ext cx="4381" cy="6287"/>
            </a:xfrm>
            <a:custGeom>
              <a:avLst/>
              <a:gdLst>
                <a:gd name="connsiteX0" fmla="*/ 2444 w 4381"/>
                <a:gd name="connsiteY0" fmla="*/ -399 h 6287"/>
                <a:gd name="connsiteX1" fmla="*/ 2444 w 4381"/>
                <a:gd name="connsiteY1" fmla="*/ -399 h 6287"/>
                <a:gd name="connsiteX2" fmla="*/ 634 w 4381"/>
                <a:gd name="connsiteY2" fmla="*/ 2744 h 6287"/>
                <a:gd name="connsiteX3" fmla="*/ -32 w 4381"/>
                <a:gd name="connsiteY3" fmla="*/ 4554 h 6287"/>
                <a:gd name="connsiteX4" fmla="*/ 1301 w 4381"/>
                <a:gd name="connsiteY4" fmla="*/ 5888 h 6287"/>
                <a:gd name="connsiteX5" fmla="*/ 3492 w 4381"/>
                <a:gd name="connsiteY5" fmla="*/ 4649 h 6287"/>
                <a:gd name="connsiteX6" fmla="*/ 4349 w 4381"/>
                <a:gd name="connsiteY6" fmla="*/ 3221 h 6287"/>
                <a:gd name="connsiteX7" fmla="*/ 3682 w 4381"/>
                <a:gd name="connsiteY7" fmla="*/ 1506 h 6287"/>
                <a:gd name="connsiteX8" fmla="*/ 2444 w 4381"/>
                <a:gd name="connsiteY8" fmla="*/ -399 h 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 h="6287">
                  <a:moveTo>
                    <a:pt x="2444" y="-399"/>
                  </a:moveTo>
                  <a:lnTo>
                    <a:pt x="2444" y="-399"/>
                  </a:lnTo>
                  <a:lnTo>
                    <a:pt x="634" y="2744"/>
                  </a:lnTo>
                  <a:cubicBezTo>
                    <a:pt x="273" y="3287"/>
                    <a:pt x="44" y="3907"/>
                    <a:pt x="-32" y="4554"/>
                  </a:cubicBezTo>
                  <a:cubicBezTo>
                    <a:pt x="82" y="5240"/>
                    <a:pt x="615" y="5773"/>
                    <a:pt x="1301" y="5888"/>
                  </a:cubicBezTo>
                  <a:cubicBezTo>
                    <a:pt x="2206" y="5906"/>
                    <a:pt x="3044" y="5430"/>
                    <a:pt x="3492" y="4649"/>
                  </a:cubicBezTo>
                  <a:cubicBezTo>
                    <a:pt x="3844" y="4220"/>
                    <a:pt x="4130" y="3735"/>
                    <a:pt x="4349" y="3221"/>
                  </a:cubicBezTo>
                  <a:cubicBezTo>
                    <a:pt x="4168" y="2630"/>
                    <a:pt x="3949" y="2058"/>
                    <a:pt x="3682" y="1506"/>
                  </a:cubicBezTo>
                  <a:cubicBezTo>
                    <a:pt x="3301" y="839"/>
                    <a:pt x="2825" y="268"/>
                    <a:pt x="2444"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8" name="Freeform: Shape 707">
              <a:extLst>
                <a:ext uri="{FF2B5EF4-FFF2-40B4-BE49-F238E27FC236}">
                  <a16:creationId xmlns:a16="http://schemas.microsoft.com/office/drawing/2014/main" xmlns="" id="{94E00D5B-F9F7-EE04-A3C2-7241FBF6BC3A}"/>
                </a:ext>
              </a:extLst>
            </p:cNvPr>
            <p:cNvSpPr/>
            <p:nvPr/>
          </p:nvSpPr>
          <p:spPr>
            <a:xfrm>
              <a:off x="4359020" y="3944416"/>
              <a:ext cx="149006" cy="175419"/>
            </a:xfrm>
            <a:custGeom>
              <a:avLst/>
              <a:gdLst>
                <a:gd name="connsiteX0" fmla="*/ 140080 w 149006"/>
                <a:gd name="connsiteY0" fmla="*/ 156840 h 175419"/>
                <a:gd name="connsiteX1" fmla="*/ 136937 w 149006"/>
                <a:gd name="connsiteY1" fmla="*/ 153887 h 175419"/>
                <a:gd name="connsiteX2" fmla="*/ 133984 w 149006"/>
                <a:gd name="connsiteY2" fmla="*/ 142743 h 175419"/>
                <a:gd name="connsiteX3" fmla="*/ 135509 w 149006"/>
                <a:gd name="connsiteY3" fmla="*/ 73020 h 175419"/>
                <a:gd name="connsiteX4" fmla="*/ 135509 w 149006"/>
                <a:gd name="connsiteY4" fmla="*/ 58732 h 175419"/>
                <a:gd name="connsiteX5" fmla="*/ 143890 w 149006"/>
                <a:gd name="connsiteY5" fmla="*/ 32348 h 175419"/>
                <a:gd name="connsiteX6" fmla="*/ 148939 w 149006"/>
                <a:gd name="connsiteY6" fmla="*/ 20632 h 175419"/>
                <a:gd name="connsiteX7" fmla="*/ 148939 w 149006"/>
                <a:gd name="connsiteY7" fmla="*/ 18918 h 175419"/>
                <a:gd name="connsiteX8" fmla="*/ 147986 w 149006"/>
                <a:gd name="connsiteY8" fmla="*/ 18918 h 175419"/>
                <a:gd name="connsiteX9" fmla="*/ 147415 w 149006"/>
                <a:gd name="connsiteY9" fmla="*/ 17585 h 175419"/>
                <a:gd name="connsiteX10" fmla="*/ 145986 w 149006"/>
                <a:gd name="connsiteY10" fmla="*/ 14346 h 175419"/>
                <a:gd name="connsiteX11" fmla="*/ 142652 w 149006"/>
                <a:gd name="connsiteY11" fmla="*/ 12441 h 175419"/>
                <a:gd name="connsiteX12" fmla="*/ 140652 w 149006"/>
                <a:gd name="connsiteY12" fmla="*/ 13203 h 175419"/>
                <a:gd name="connsiteX13" fmla="*/ 140652 w 149006"/>
                <a:gd name="connsiteY13" fmla="*/ 13965 h 175419"/>
                <a:gd name="connsiteX14" fmla="*/ 142557 w 149006"/>
                <a:gd name="connsiteY14" fmla="*/ 18156 h 175419"/>
                <a:gd name="connsiteX15" fmla="*/ 143795 w 149006"/>
                <a:gd name="connsiteY15" fmla="*/ 20251 h 175419"/>
                <a:gd name="connsiteX16" fmla="*/ 143224 w 149006"/>
                <a:gd name="connsiteY16" fmla="*/ 21394 h 175419"/>
                <a:gd name="connsiteX17" fmla="*/ 141605 w 149006"/>
                <a:gd name="connsiteY17" fmla="*/ 21394 h 175419"/>
                <a:gd name="connsiteX18" fmla="*/ 140176 w 149006"/>
                <a:gd name="connsiteY18" fmla="*/ 20727 h 175419"/>
                <a:gd name="connsiteX19" fmla="*/ 138747 w 149006"/>
                <a:gd name="connsiteY19" fmla="*/ 21585 h 175419"/>
                <a:gd name="connsiteX20" fmla="*/ 138747 w 149006"/>
                <a:gd name="connsiteY20" fmla="*/ 23109 h 175419"/>
                <a:gd name="connsiteX21" fmla="*/ 138747 w 149006"/>
                <a:gd name="connsiteY21" fmla="*/ 24062 h 175419"/>
                <a:gd name="connsiteX22" fmla="*/ 137032 w 149006"/>
                <a:gd name="connsiteY22" fmla="*/ 25395 h 175419"/>
                <a:gd name="connsiteX23" fmla="*/ 135794 w 149006"/>
                <a:gd name="connsiteY23" fmla="*/ 24347 h 175419"/>
                <a:gd name="connsiteX24" fmla="*/ 135794 w 149006"/>
                <a:gd name="connsiteY24" fmla="*/ 22823 h 175419"/>
                <a:gd name="connsiteX25" fmla="*/ 136271 w 149006"/>
                <a:gd name="connsiteY25" fmla="*/ 21299 h 175419"/>
                <a:gd name="connsiteX26" fmla="*/ 136271 w 149006"/>
                <a:gd name="connsiteY26" fmla="*/ 20823 h 175419"/>
                <a:gd name="connsiteX27" fmla="*/ 135604 w 149006"/>
                <a:gd name="connsiteY27" fmla="*/ 19680 h 175419"/>
                <a:gd name="connsiteX28" fmla="*/ 132651 w 149006"/>
                <a:gd name="connsiteY28" fmla="*/ 21109 h 175419"/>
                <a:gd name="connsiteX29" fmla="*/ 131889 w 149006"/>
                <a:gd name="connsiteY29" fmla="*/ 24538 h 175419"/>
                <a:gd name="connsiteX30" fmla="*/ 131889 w 149006"/>
                <a:gd name="connsiteY30" fmla="*/ 26252 h 175419"/>
                <a:gd name="connsiteX31" fmla="*/ 130365 w 149006"/>
                <a:gd name="connsiteY31" fmla="*/ 28157 h 175419"/>
                <a:gd name="connsiteX32" fmla="*/ 130365 w 149006"/>
                <a:gd name="connsiteY32" fmla="*/ 28157 h 175419"/>
                <a:gd name="connsiteX33" fmla="*/ 128841 w 149006"/>
                <a:gd name="connsiteY33" fmla="*/ 25681 h 175419"/>
                <a:gd name="connsiteX34" fmla="*/ 129603 w 149006"/>
                <a:gd name="connsiteY34" fmla="*/ 23013 h 175419"/>
                <a:gd name="connsiteX35" fmla="*/ 129231 w 149006"/>
                <a:gd name="connsiteY35" fmla="*/ 20613 h 175419"/>
                <a:gd name="connsiteX36" fmla="*/ 128936 w 149006"/>
                <a:gd name="connsiteY36" fmla="*/ 20442 h 175419"/>
                <a:gd name="connsiteX37" fmla="*/ 126841 w 149006"/>
                <a:gd name="connsiteY37" fmla="*/ 21680 h 175419"/>
                <a:gd name="connsiteX38" fmla="*/ 126174 w 149006"/>
                <a:gd name="connsiteY38" fmla="*/ 23871 h 175419"/>
                <a:gd name="connsiteX39" fmla="*/ 123888 w 149006"/>
                <a:gd name="connsiteY39" fmla="*/ 24823 h 175419"/>
                <a:gd name="connsiteX40" fmla="*/ 123888 w 149006"/>
                <a:gd name="connsiteY40" fmla="*/ 22156 h 175419"/>
                <a:gd name="connsiteX41" fmla="*/ 125888 w 149006"/>
                <a:gd name="connsiteY41" fmla="*/ 19108 h 175419"/>
                <a:gd name="connsiteX42" fmla="*/ 126650 w 149006"/>
                <a:gd name="connsiteY42" fmla="*/ 17394 h 175419"/>
                <a:gd name="connsiteX43" fmla="*/ 125507 w 149006"/>
                <a:gd name="connsiteY43" fmla="*/ 15965 h 175419"/>
                <a:gd name="connsiteX44" fmla="*/ 123317 w 149006"/>
                <a:gd name="connsiteY44" fmla="*/ 16918 h 175419"/>
                <a:gd name="connsiteX45" fmla="*/ 121793 w 149006"/>
                <a:gd name="connsiteY45" fmla="*/ 19680 h 175419"/>
                <a:gd name="connsiteX46" fmla="*/ 119411 w 149006"/>
                <a:gd name="connsiteY46" fmla="*/ 22347 h 175419"/>
                <a:gd name="connsiteX47" fmla="*/ 117697 w 149006"/>
                <a:gd name="connsiteY47" fmla="*/ 20632 h 175419"/>
                <a:gd name="connsiteX48" fmla="*/ 119030 w 149006"/>
                <a:gd name="connsiteY48" fmla="*/ 18442 h 175419"/>
                <a:gd name="connsiteX49" fmla="*/ 120935 w 149006"/>
                <a:gd name="connsiteY49" fmla="*/ 15393 h 175419"/>
                <a:gd name="connsiteX50" fmla="*/ 118078 w 149006"/>
                <a:gd name="connsiteY50" fmla="*/ 14346 h 175419"/>
                <a:gd name="connsiteX51" fmla="*/ 115601 w 149006"/>
                <a:gd name="connsiteY51" fmla="*/ 16251 h 175419"/>
                <a:gd name="connsiteX52" fmla="*/ 114077 w 149006"/>
                <a:gd name="connsiteY52" fmla="*/ 18822 h 175419"/>
                <a:gd name="connsiteX53" fmla="*/ 112649 w 149006"/>
                <a:gd name="connsiteY53" fmla="*/ 19584 h 175419"/>
                <a:gd name="connsiteX54" fmla="*/ 114077 w 149006"/>
                <a:gd name="connsiteY54" fmla="*/ 14917 h 175419"/>
                <a:gd name="connsiteX55" fmla="*/ 115506 w 149006"/>
                <a:gd name="connsiteY55" fmla="*/ 13488 h 175419"/>
                <a:gd name="connsiteX56" fmla="*/ 115096 w 149006"/>
                <a:gd name="connsiteY56" fmla="*/ 12069 h 175419"/>
                <a:gd name="connsiteX57" fmla="*/ 114839 w 149006"/>
                <a:gd name="connsiteY57" fmla="*/ 11965 h 175419"/>
                <a:gd name="connsiteX58" fmla="*/ 113982 w 149006"/>
                <a:gd name="connsiteY58" fmla="*/ 11965 h 175419"/>
                <a:gd name="connsiteX59" fmla="*/ 110648 w 149006"/>
                <a:gd name="connsiteY59" fmla="*/ 14631 h 175419"/>
                <a:gd name="connsiteX60" fmla="*/ 108838 w 149006"/>
                <a:gd name="connsiteY60" fmla="*/ 17489 h 175419"/>
                <a:gd name="connsiteX61" fmla="*/ 111696 w 149006"/>
                <a:gd name="connsiteY61" fmla="*/ 10631 h 175419"/>
                <a:gd name="connsiteX62" fmla="*/ 113791 w 149006"/>
                <a:gd name="connsiteY62" fmla="*/ 9107 h 175419"/>
                <a:gd name="connsiteX63" fmla="*/ 113791 w 149006"/>
                <a:gd name="connsiteY63" fmla="*/ 6916 h 175419"/>
                <a:gd name="connsiteX64" fmla="*/ 111696 w 149006"/>
                <a:gd name="connsiteY64" fmla="*/ 6345 h 175419"/>
                <a:gd name="connsiteX65" fmla="*/ 106457 w 149006"/>
                <a:gd name="connsiteY65" fmla="*/ 8917 h 175419"/>
                <a:gd name="connsiteX66" fmla="*/ 104838 w 149006"/>
                <a:gd name="connsiteY66" fmla="*/ 13965 h 175419"/>
                <a:gd name="connsiteX67" fmla="*/ 103504 w 149006"/>
                <a:gd name="connsiteY67" fmla="*/ 15393 h 175419"/>
                <a:gd name="connsiteX68" fmla="*/ 101599 w 149006"/>
                <a:gd name="connsiteY68" fmla="*/ 13889 h 175419"/>
                <a:gd name="connsiteX69" fmla="*/ 101599 w 149006"/>
                <a:gd name="connsiteY69" fmla="*/ 13870 h 175419"/>
                <a:gd name="connsiteX70" fmla="*/ 102361 w 149006"/>
                <a:gd name="connsiteY70" fmla="*/ 11488 h 175419"/>
                <a:gd name="connsiteX71" fmla="*/ 102361 w 149006"/>
                <a:gd name="connsiteY71" fmla="*/ 9107 h 175419"/>
                <a:gd name="connsiteX72" fmla="*/ 99028 w 149006"/>
                <a:gd name="connsiteY72" fmla="*/ 9107 h 175419"/>
                <a:gd name="connsiteX73" fmla="*/ 97504 w 149006"/>
                <a:gd name="connsiteY73" fmla="*/ 11869 h 175419"/>
                <a:gd name="connsiteX74" fmla="*/ 96932 w 149006"/>
                <a:gd name="connsiteY74" fmla="*/ 13488 h 175419"/>
                <a:gd name="connsiteX75" fmla="*/ 96932 w 149006"/>
                <a:gd name="connsiteY75" fmla="*/ 7297 h 175419"/>
                <a:gd name="connsiteX76" fmla="*/ 97504 w 149006"/>
                <a:gd name="connsiteY76" fmla="*/ 5678 h 175419"/>
                <a:gd name="connsiteX77" fmla="*/ 96742 w 149006"/>
                <a:gd name="connsiteY77" fmla="*/ 4154 h 175419"/>
                <a:gd name="connsiteX78" fmla="*/ 95789 w 149006"/>
                <a:gd name="connsiteY78" fmla="*/ 4154 h 175419"/>
                <a:gd name="connsiteX79" fmla="*/ 92646 w 149006"/>
                <a:gd name="connsiteY79" fmla="*/ 7107 h 175419"/>
                <a:gd name="connsiteX80" fmla="*/ 92646 w 149006"/>
                <a:gd name="connsiteY80" fmla="*/ 11298 h 175419"/>
                <a:gd name="connsiteX81" fmla="*/ 91503 w 149006"/>
                <a:gd name="connsiteY81" fmla="*/ 12441 h 175419"/>
                <a:gd name="connsiteX82" fmla="*/ 90931 w 149006"/>
                <a:gd name="connsiteY82" fmla="*/ 12441 h 175419"/>
                <a:gd name="connsiteX83" fmla="*/ 90265 w 149006"/>
                <a:gd name="connsiteY83" fmla="*/ 6250 h 175419"/>
                <a:gd name="connsiteX84" fmla="*/ 87217 w 149006"/>
                <a:gd name="connsiteY84" fmla="*/ 3202 h 175419"/>
                <a:gd name="connsiteX85" fmla="*/ 84454 w 149006"/>
                <a:gd name="connsiteY85" fmla="*/ 3202 h 175419"/>
                <a:gd name="connsiteX86" fmla="*/ 84454 w 149006"/>
                <a:gd name="connsiteY86" fmla="*/ 4249 h 175419"/>
                <a:gd name="connsiteX87" fmla="*/ 87026 w 149006"/>
                <a:gd name="connsiteY87" fmla="*/ 8536 h 175419"/>
                <a:gd name="connsiteX88" fmla="*/ 87026 w 149006"/>
                <a:gd name="connsiteY88" fmla="*/ 13108 h 175419"/>
                <a:gd name="connsiteX89" fmla="*/ 85026 w 149006"/>
                <a:gd name="connsiteY89" fmla="*/ 12060 h 175419"/>
                <a:gd name="connsiteX90" fmla="*/ 84454 w 149006"/>
                <a:gd name="connsiteY90" fmla="*/ 9869 h 175419"/>
                <a:gd name="connsiteX91" fmla="*/ 84454 w 149006"/>
                <a:gd name="connsiteY91" fmla="*/ 9393 h 175419"/>
                <a:gd name="connsiteX92" fmla="*/ 82930 w 149006"/>
                <a:gd name="connsiteY92" fmla="*/ 10726 h 175419"/>
                <a:gd name="connsiteX93" fmla="*/ 81787 w 149006"/>
                <a:gd name="connsiteY93" fmla="*/ 12441 h 175419"/>
                <a:gd name="connsiteX94" fmla="*/ 81026 w 149006"/>
                <a:gd name="connsiteY94" fmla="*/ 7202 h 175419"/>
                <a:gd name="connsiteX95" fmla="*/ 76263 w 149006"/>
                <a:gd name="connsiteY95" fmla="*/ 534 h 175419"/>
                <a:gd name="connsiteX96" fmla="*/ 74929 w 149006"/>
                <a:gd name="connsiteY96" fmla="*/ 534 h 175419"/>
                <a:gd name="connsiteX97" fmla="*/ 73024 w 149006"/>
                <a:gd name="connsiteY97" fmla="*/ 2249 h 175419"/>
                <a:gd name="connsiteX98" fmla="*/ 73024 w 149006"/>
                <a:gd name="connsiteY98" fmla="*/ 2344 h 175419"/>
                <a:gd name="connsiteX99" fmla="*/ 73691 w 149006"/>
                <a:gd name="connsiteY99" fmla="*/ 4916 h 175419"/>
                <a:gd name="connsiteX100" fmla="*/ 74453 w 149006"/>
                <a:gd name="connsiteY100" fmla="*/ 8631 h 175419"/>
                <a:gd name="connsiteX101" fmla="*/ 72548 w 149006"/>
                <a:gd name="connsiteY101" fmla="*/ 11488 h 175419"/>
                <a:gd name="connsiteX102" fmla="*/ 69786 w 149006"/>
                <a:gd name="connsiteY102" fmla="*/ 9393 h 175419"/>
                <a:gd name="connsiteX103" fmla="*/ 68929 w 149006"/>
                <a:gd name="connsiteY103" fmla="*/ 6154 h 175419"/>
                <a:gd name="connsiteX104" fmla="*/ 65595 w 149006"/>
                <a:gd name="connsiteY104" fmla="*/ 5583 h 175419"/>
                <a:gd name="connsiteX105" fmla="*/ 65595 w 149006"/>
                <a:gd name="connsiteY105" fmla="*/ 6821 h 175419"/>
                <a:gd name="connsiteX106" fmla="*/ 66738 w 149006"/>
                <a:gd name="connsiteY106" fmla="*/ 9488 h 175419"/>
                <a:gd name="connsiteX107" fmla="*/ 66738 w 149006"/>
                <a:gd name="connsiteY107" fmla="*/ 12250 h 175419"/>
                <a:gd name="connsiteX108" fmla="*/ 64452 w 149006"/>
                <a:gd name="connsiteY108" fmla="*/ 12727 h 175419"/>
                <a:gd name="connsiteX109" fmla="*/ 63214 w 149006"/>
                <a:gd name="connsiteY109" fmla="*/ 10631 h 175419"/>
                <a:gd name="connsiteX110" fmla="*/ 62452 w 149006"/>
                <a:gd name="connsiteY110" fmla="*/ 4726 h 175419"/>
                <a:gd name="connsiteX111" fmla="*/ 61785 w 149006"/>
                <a:gd name="connsiteY111" fmla="*/ 1963 h 175419"/>
                <a:gd name="connsiteX112" fmla="*/ 59689 w 149006"/>
                <a:gd name="connsiteY112" fmla="*/ -228 h 175419"/>
                <a:gd name="connsiteX113" fmla="*/ 57594 w 149006"/>
                <a:gd name="connsiteY113" fmla="*/ -228 h 175419"/>
                <a:gd name="connsiteX114" fmla="*/ 56451 w 149006"/>
                <a:gd name="connsiteY114" fmla="*/ 1011 h 175419"/>
                <a:gd name="connsiteX115" fmla="*/ 57118 w 149006"/>
                <a:gd name="connsiteY115" fmla="*/ 2440 h 175419"/>
                <a:gd name="connsiteX116" fmla="*/ 58737 w 149006"/>
                <a:gd name="connsiteY116" fmla="*/ 6631 h 175419"/>
                <a:gd name="connsiteX117" fmla="*/ 57880 w 149006"/>
                <a:gd name="connsiteY117" fmla="*/ 8250 h 175419"/>
                <a:gd name="connsiteX118" fmla="*/ 56641 w 149006"/>
                <a:gd name="connsiteY118" fmla="*/ 8250 h 175419"/>
                <a:gd name="connsiteX119" fmla="*/ 55213 w 149006"/>
                <a:gd name="connsiteY119" fmla="*/ 5868 h 175419"/>
                <a:gd name="connsiteX120" fmla="*/ 54165 w 149006"/>
                <a:gd name="connsiteY120" fmla="*/ 3202 h 175419"/>
                <a:gd name="connsiteX121" fmla="*/ 51212 w 149006"/>
                <a:gd name="connsiteY121" fmla="*/ 2440 h 175419"/>
                <a:gd name="connsiteX122" fmla="*/ 50450 w 149006"/>
                <a:gd name="connsiteY122" fmla="*/ 4345 h 175419"/>
                <a:gd name="connsiteX123" fmla="*/ 51688 w 149006"/>
                <a:gd name="connsiteY123" fmla="*/ 6345 h 175419"/>
                <a:gd name="connsiteX124" fmla="*/ 54641 w 149006"/>
                <a:gd name="connsiteY124" fmla="*/ 12727 h 175419"/>
                <a:gd name="connsiteX125" fmla="*/ 53974 w 149006"/>
                <a:gd name="connsiteY125" fmla="*/ 14727 h 175419"/>
                <a:gd name="connsiteX126" fmla="*/ 52355 w 149006"/>
                <a:gd name="connsiteY126" fmla="*/ 14155 h 175419"/>
                <a:gd name="connsiteX127" fmla="*/ 51784 w 149006"/>
                <a:gd name="connsiteY127" fmla="*/ 12822 h 175419"/>
                <a:gd name="connsiteX128" fmla="*/ 50831 w 149006"/>
                <a:gd name="connsiteY128" fmla="*/ 10536 h 175419"/>
                <a:gd name="connsiteX129" fmla="*/ 48926 w 149006"/>
                <a:gd name="connsiteY129" fmla="*/ 8154 h 175419"/>
                <a:gd name="connsiteX130" fmla="*/ 45974 w 149006"/>
                <a:gd name="connsiteY130" fmla="*/ 8631 h 175419"/>
                <a:gd name="connsiteX131" fmla="*/ 46831 w 149006"/>
                <a:gd name="connsiteY131" fmla="*/ 11012 h 175419"/>
                <a:gd name="connsiteX132" fmla="*/ 47688 w 149006"/>
                <a:gd name="connsiteY132" fmla="*/ 13108 h 175419"/>
                <a:gd name="connsiteX133" fmla="*/ 47688 w 149006"/>
                <a:gd name="connsiteY133" fmla="*/ 14155 h 175419"/>
                <a:gd name="connsiteX134" fmla="*/ 44354 w 149006"/>
                <a:gd name="connsiteY134" fmla="*/ 13203 h 175419"/>
                <a:gd name="connsiteX135" fmla="*/ 43687 w 149006"/>
                <a:gd name="connsiteY135" fmla="*/ 10155 h 175419"/>
                <a:gd name="connsiteX136" fmla="*/ 43687 w 149006"/>
                <a:gd name="connsiteY136" fmla="*/ 7011 h 175419"/>
                <a:gd name="connsiteX137" fmla="*/ 43021 w 149006"/>
                <a:gd name="connsiteY137" fmla="*/ 6250 h 175419"/>
                <a:gd name="connsiteX138" fmla="*/ 41116 w 149006"/>
                <a:gd name="connsiteY138" fmla="*/ 6250 h 175419"/>
                <a:gd name="connsiteX139" fmla="*/ 39877 w 149006"/>
                <a:gd name="connsiteY139" fmla="*/ 6821 h 175419"/>
                <a:gd name="connsiteX140" fmla="*/ 39877 w 149006"/>
                <a:gd name="connsiteY140" fmla="*/ 10631 h 175419"/>
                <a:gd name="connsiteX141" fmla="*/ 42068 w 149006"/>
                <a:gd name="connsiteY141" fmla="*/ 14155 h 175419"/>
                <a:gd name="connsiteX142" fmla="*/ 42068 w 149006"/>
                <a:gd name="connsiteY142" fmla="*/ 16156 h 175419"/>
                <a:gd name="connsiteX143" fmla="*/ 39782 w 149006"/>
                <a:gd name="connsiteY143" fmla="*/ 16156 h 175419"/>
                <a:gd name="connsiteX144" fmla="*/ 38830 w 149006"/>
                <a:gd name="connsiteY144" fmla="*/ 14251 h 175419"/>
                <a:gd name="connsiteX145" fmla="*/ 38353 w 149006"/>
                <a:gd name="connsiteY145" fmla="*/ 12822 h 175419"/>
                <a:gd name="connsiteX146" fmla="*/ 37210 w 149006"/>
                <a:gd name="connsiteY146" fmla="*/ 11869 h 175419"/>
                <a:gd name="connsiteX147" fmla="*/ 35020 w 149006"/>
                <a:gd name="connsiteY147" fmla="*/ 13488 h 175419"/>
                <a:gd name="connsiteX148" fmla="*/ 35020 w 149006"/>
                <a:gd name="connsiteY148" fmla="*/ 16156 h 175419"/>
                <a:gd name="connsiteX149" fmla="*/ 33686 w 149006"/>
                <a:gd name="connsiteY149" fmla="*/ 16822 h 175419"/>
                <a:gd name="connsiteX150" fmla="*/ 32067 w 149006"/>
                <a:gd name="connsiteY150" fmla="*/ 16156 h 175419"/>
                <a:gd name="connsiteX151" fmla="*/ 31495 w 149006"/>
                <a:gd name="connsiteY151" fmla="*/ 14917 h 175419"/>
                <a:gd name="connsiteX152" fmla="*/ 30162 w 149006"/>
                <a:gd name="connsiteY152" fmla="*/ 11584 h 175419"/>
                <a:gd name="connsiteX153" fmla="*/ 24733 w 149006"/>
                <a:gd name="connsiteY153" fmla="*/ 7774 h 175419"/>
                <a:gd name="connsiteX154" fmla="*/ 22637 w 149006"/>
                <a:gd name="connsiteY154" fmla="*/ 8440 h 175419"/>
                <a:gd name="connsiteX155" fmla="*/ 22637 w 149006"/>
                <a:gd name="connsiteY155" fmla="*/ 9297 h 175419"/>
                <a:gd name="connsiteX156" fmla="*/ 24542 w 149006"/>
                <a:gd name="connsiteY156" fmla="*/ 13488 h 175419"/>
                <a:gd name="connsiteX157" fmla="*/ 25685 w 149006"/>
                <a:gd name="connsiteY157" fmla="*/ 15584 h 175419"/>
                <a:gd name="connsiteX158" fmla="*/ 25114 w 149006"/>
                <a:gd name="connsiteY158" fmla="*/ 16822 h 175419"/>
                <a:gd name="connsiteX159" fmla="*/ 23590 w 149006"/>
                <a:gd name="connsiteY159" fmla="*/ 16822 h 175419"/>
                <a:gd name="connsiteX160" fmla="*/ 22066 w 149006"/>
                <a:gd name="connsiteY160" fmla="*/ 16156 h 175419"/>
                <a:gd name="connsiteX161" fmla="*/ 20637 w 149006"/>
                <a:gd name="connsiteY161" fmla="*/ 17013 h 175419"/>
                <a:gd name="connsiteX162" fmla="*/ 20161 w 149006"/>
                <a:gd name="connsiteY162" fmla="*/ 18442 h 175419"/>
                <a:gd name="connsiteX163" fmla="*/ 20161 w 149006"/>
                <a:gd name="connsiteY163" fmla="*/ 19489 h 175419"/>
                <a:gd name="connsiteX164" fmla="*/ 18446 w 149006"/>
                <a:gd name="connsiteY164" fmla="*/ 20727 h 175419"/>
                <a:gd name="connsiteX165" fmla="*/ 17208 w 149006"/>
                <a:gd name="connsiteY165" fmla="*/ 19680 h 175419"/>
                <a:gd name="connsiteX166" fmla="*/ 17208 w 149006"/>
                <a:gd name="connsiteY166" fmla="*/ 18156 h 175419"/>
                <a:gd name="connsiteX167" fmla="*/ 17779 w 149006"/>
                <a:gd name="connsiteY167" fmla="*/ 16632 h 175419"/>
                <a:gd name="connsiteX168" fmla="*/ 17779 w 149006"/>
                <a:gd name="connsiteY168" fmla="*/ 16156 h 175419"/>
                <a:gd name="connsiteX169" fmla="*/ 17113 w 149006"/>
                <a:gd name="connsiteY169" fmla="*/ 14917 h 175419"/>
                <a:gd name="connsiteX170" fmla="*/ 14160 w 149006"/>
                <a:gd name="connsiteY170" fmla="*/ 16346 h 175419"/>
                <a:gd name="connsiteX171" fmla="*/ 13303 w 149006"/>
                <a:gd name="connsiteY171" fmla="*/ 19680 h 175419"/>
                <a:gd name="connsiteX172" fmla="*/ 13303 w 149006"/>
                <a:gd name="connsiteY172" fmla="*/ 21394 h 175419"/>
                <a:gd name="connsiteX173" fmla="*/ 11683 w 149006"/>
                <a:gd name="connsiteY173" fmla="*/ 23395 h 175419"/>
                <a:gd name="connsiteX174" fmla="*/ 11683 w 149006"/>
                <a:gd name="connsiteY174" fmla="*/ 23395 h 175419"/>
                <a:gd name="connsiteX175" fmla="*/ 10255 w 149006"/>
                <a:gd name="connsiteY175" fmla="*/ 20823 h 175419"/>
                <a:gd name="connsiteX176" fmla="*/ 9588 w 149006"/>
                <a:gd name="connsiteY176" fmla="*/ 34158 h 175419"/>
                <a:gd name="connsiteX177" fmla="*/ 9588 w 149006"/>
                <a:gd name="connsiteY177" fmla="*/ 43683 h 175419"/>
                <a:gd name="connsiteX178" fmla="*/ 11017 w 149006"/>
                <a:gd name="connsiteY178" fmla="*/ 50445 h 175419"/>
                <a:gd name="connsiteX179" fmla="*/ 10255 w 149006"/>
                <a:gd name="connsiteY179" fmla="*/ 72448 h 175419"/>
                <a:gd name="connsiteX180" fmla="*/ 11112 w 149006"/>
                <a:gd name="connsiteY180" fmla="*/ 116263 h 175419"/>
                <a:gd name="connsiteX181" fmla="*/ 7969 w 149006"/>
                <a:gd name="connsiteY181" fmla="*/ 130075 h 175419"/>
                <a:gd name="connsiteX182" fmla="*/ 6826 w 149006"/>
                <a:gd name="connsiteY182" fmla="*/ 138647 h 175419"/>
                <a:gd name="connsiteX183" fmla="*/ 2539 w 149006"/>
                <a:gd name="connsiteY183" fmla="*/ 146362 h 175419"/>
                <a:gd name="connsiteX184" fmla="*/ -32 w 149006"/>
                <a:gd name="connsiteY184" fmla="*/ 154363 h 175419"/>
                <a:gd name="connsiteX185" fmla="*/ 2730 w 149006"/>
                <a:gd name="connsiteY185" fmla="*/ 152934 h 175419"/>
                <a:gd name="connsiteX186" fmla="*/ 3587 w 149006"/>
                <a:gd name="connsiteY186" fmla="*/ 149601 h 175419"/>
                <a:gd name="connsiteX187" fmla="*/ 3587 w 149006"/>
                <a:gd name="connsiteY187" fmla="*/ 147887 h 175419"/>
                <a:gd name="connsiteX188" fmla="*/ 5206 w 149006"/>
                <a:gd name="connsiteY188" fmla="*/ 145981 h 175419"/>
                <a:gd name="connsiteX189" fmla="*/ 6730 w 149006"/>
                <a:gd name="connsiteY189" fmla="*/ 148458 h 175419"/>
                <a:gd name="connsiteX190" fmla="*/ 5873 w 149006"/>
                <a:gd name="connsiteY190" fmla="*/ 151125 h 175419"/>
                <a:gd name="connsiteX191" fmla="*/ 5997 w 149006"/>
                <a:gd name="connsiteY191" fmla="*/ 153411 h 175419"/>
                <a:gd name="connsiteX192" fmla="*/ 6445 w 149006"/>
                <a:gd name="connsiteY192" fmla="*/ 153697 h 175419"/>
                <a:gd name="connsiteX193" fmla="*/ 8635 w 149006"/>
                <a:gd name="connsiteY193" fmla="*/ 152554 h 175419"/>
                <a:gd name="connsiteX194" fmla="*/ 9397 w 149006"/>
                <a:gd name="connsiteY194" fmla="*/ 150363 h 175419"/>
                <a:gd name="connsiteX195" fmla="*/ 11779 w 149006"/>
                <a:gd name="connsiteY195" fmla="*/ 149410 h 175419"/>
                <a:gd name="connsiteX196" fmla="*/ 11779 w 149006"/>
                <a:gd name="connsiteY196" fmla="*/ 152172 h 175419"/>
                <a:gd name="connsiteX197" fmla="*/ 9683 w 149006"/>
                <a:gd name="connsiteY197" fmla="*/ 155125 h 175419"/>
                <a:gd name="connsiteX198" fmla="*/ 8921 w 149006"/>
                <a:gd name="connsiteY198" fmla="*/ 156840 h 175419"/>
                <a:gd name="connsiteX199" fmla="*/ 10064 w 149006"/>
                <a:gd name="connsiteY199" fmla="*/ 158268 h 175419"/>
                <a:gd name="connsiteX200" fmla="*/ 12255 w 149006"/>
                <a:gd name="connsiteY200" fmla="*/ 157316 h 175419"/>
                <a:gd name="connsiteX201" fmla="*/ 13970 w 149006"/>
                <a:gd name="connsiteY201" fmla="*/ 154649 h 175419"/>
                <a:gd name="connsiteX202" fmla="*/ 16446 w 149006"/>
                <a:gd name="connsiteY202" fmla="*/ 152078 h 175419"/>
                <a:gd name="connsiteX203" fmla="*/ 18160 w 149006"/>
                <a:gd name="connsiteY203" fmla="*/ 153792 h 175419"/>
                <a:gd name="connsiteX204" fmla="*/ 16732 w 149006"/>
                <a:gd name="connsiteY204" fmla="*/ 155887 h 175419"/>
                <a:gd name="connsiteX205" fmla="*/ 14731 w 149006"/>
                <a:gd name="connsiteY205" fmla="*/ 158935 h 175419"/>
                <a:gd name="connsiteX206" fmla="*/ 17684 w 149006"/>
                <a:gd name="connsiteY206" fmla="*/ 160078 h 175419"/>
                <a:gd name="connsiteX207" fmla="*/ 20256 w 149006"/>
                <a:gd name="connsiteY207" fmla="*/ 158173 h 175419"/>
                <a:gd name="connsiteX208" fmla="*/ 21875 w 149006"/>
                <a:gd name="connsiteY208" fmla="*/ 155697 h 175419"/>
                <a:gd name="connsiteX209" fmla="*/ 23399 w 149006"/>
                <a:gd name="connsiteY209" fmla="*/ 154935 h 175419"/>
                <a:gd name="connsiteX210" fmla="*/ 21780 w 149006"/>
                <a:gd name="connsiteY210" fmla="*/ 159602 h 175419"/>
                <a:gd name="connsiteX211" fmla="*/ 20351 w 149006"/>
                <a:gd name="connsiteY211" fmla="*/ 161031 h 175419"/>
                <a:gd name="connsiteX212" fmla="*/ 20761 w 149006"/>
                <a:gd name="connsiteY212" fmla="*/ 162459 h 175419"/>
                <a:gd name="connsiteX213" fmla="*/ 21018 w 149006"/>
                <a:gd name="connsiteY213" fmla="*/ 162555 h 175419"/>
                <a:gd name="connsiteX214" fmla="*/ 21780 w 149006"/>
                <a:gd name="connsiteY214" fmla="*/ 162555 h 175419"/>
                <a:gd name="connsiteX215" fmla="*/ 25304 w 149006"/>
                <a:gd name="connsiteY215" fmla="*/ 159983 h 175419"/>
                <a:gd name="connsiteX216" fmla="*/ 27209 w 149006"/>
                <a:gd name="connsiteY216" fmla="*/ 157126 h 175419"/>
                <a:gd name="connsiteX217" fmla="*/ 24161 w 149006"/>
                <a:gd name="connsiteY217" fmla="*/ 163984 h 175419"/>
                <a:gd name="connsiteX218" fmla="*/ 21970 w 149006"/>
                <a:gd name="connsiteY218" fmla="*/ 165508 h 175419"/>
                <a:gd name="connsiteX219" fmla="*/ 21894 w 149006"/>
                <a:gd name="connsiteY219" fmla="*/ 167527 h 175419"/>
                <a:gd name="connsiteX220" fmla="*/ 21970 w 149006"/>
                <a:gd name="connsiteY220" fmla="*/ 167603 h 175419"/>
                <a:gd name="connsiteX221" fmla="*/ 24161 w 149006"/>
                <a:gd name="connsiteY221" fmla="*/ 168270 h 175419"/>
                <a:gd name="connsiteX222" fmla="*/ 29590 w 149006"/>
                <a:gd name="connsiteY222" fmla="*/ 165794 h 175419"/>
                <a:gd name="connsiteX223" fmla="*/ 31400 w 149006"/>
                <a:gd name="connsiteY223" fmla="*/ 160745 h 175419"/>
                <a:gd name="connsiteX224" fmla="*/ 32734 w 149006"/>
                <a:gd name="connsiteY224" fmla="*/ 159316 h 175419"/>
                <a:gd name="connsiteX225" fmla="*/ 34734 w 149006"/>
                <a:gd name="connsiteY225" fmla="*/ 160917 h 175419"/>
                <a:gd name="connsiteX226" fmla="*/ 34734 w 149006"/>
                <a:gd name="connsiteY226" fmla="*/ 160936 h 175419"/>
                <a:gd name="connsiteX227" fmla="*/ 33877 w 149006"/>
                <a:gd name="connsiteY227" fmla="*/ 163317 h 175419"/>
                <a:gd name="connsiteX228" fmla="*/ 33877 w 149006"/>
                <a:gd name="connsiteY228" fmla="*/ 165698 h 175419"/>
                <a:gd name="connsiteX229" fmla="*/ 37306 w 149006"/>
                <a:gd name="connsiteY229" fmla="*/ 165698 h 175419"/>
                <a:gd name="connsiteX230" fmla="*/ 38925 w 149006"/>
                <a:gd name="connsiteY230" fmla="*/ 163031 h 175419"/>
                <a:gd name="connsiteX231" fmla="*/ 39497 w 149006"/>
                <a:gd name="connsiteY231" fmla="*/ 161412 h 175419"/>
                <a:gd name="connsiteX232" fmla="*/ 39497 w 149006"/>
                <a:gd name="connsiteY232" fmla="*/ 167603 h 175419"/>
                <a:gd name="connsiteX233" fmla="*/ 38830 w 149006"/>
                <a:gd name="connsiteY233" fmla="*/ 169222 h 175419"/>
                <a:gd name="connsiteX234" fmla="*/ 39592 w 149006"/>
                <a:gd name="connsiteY234" fmla="*/ 170651 h 175419"/>
                <a:gd name="connsiteX235" fmla="*/ 40639 w 149006"/>
                <a:gd name="connsiteY235" fmla="*/ 170651 h 175419"/>
                <a:gd name="connsiteX236" fmla="*/ 43878 w 149006"/>
                <a:gd name="connsiteY236" fmla="*/ 167698 h 175419"/>
                <a:gd name="connsiteX237" fmla="*/ 43878 w 149006"/>
                <a:gd name="connsiteY237" fmla="*/ 163507 h 175419"/>
                <a:gd name="connsiteX238" fmla="*/ 45021 w 149006"/>
                <a:gd name="connsiteY238" fmla="*/ 162364 h 175419"/>
                <a:gd name="connsiteX239" fmla="*/ 45593 w 149006"/>
                <a:gd name="connsiteY239" fmla="*/ 162364 h 175419"/>
                <a:gd name="connsiteX240" fmla="*/ 46259 w 149006"/>
                <a:gd name="connsiteY240" fmla="*/ 168556 h 175419"/>
                <a:gd name="connsiteX241" fmla="*/ 49402 w 149006"/>
                <a:gd name="connsiteY241" fmla="*/ 171604 h 175419"/>
                <a:gd name="connsiteX242" fmla="*/ 52165 w 149006"/>
                <a:gd name="connsiteY242" fmla="*/ 171604 h 175419"/>
                <a:gd name="connsiteX243" fmla="*/ 52165 w 149006"/>
                <a:gd name="connsiteY243" fmla="*/ 170556 h 175419"/>
                <a:gd name="connsiteX244" fmla="*/ 49498 w 149006"/>
                <a:gd name="connsiteY244" fmla="*/ 166270 h 175419"/>
                <a:gd name="connsiteX245" fmla="*/ 49498 w 149006"/>
                <a:gd name="connsiteY245" fmla="*/ 161603 h 175419"/>
                <a:gd name="connsiteX246" fmla="*/ 51593 w 149006"/>
                <a:gd name="connsiteY246" fmla="*/ 162746 h 175419"/>
                <a:gd name="connsiteX247" fmla="*/ 52165 w 149006"/>
                <a:gd name="connsiteY247" fmla="*/ 164936 h 175419"/>
                <a:gd name="connsiteX248" fmla="*/ 53689 w 149006"/>
                <a:gd name="connsiteY248" fmla="*/ 163698 h 175419"/>
                <a:gd name="connsiteX249" fmla="*/ 54832 w 149006"/>
                <a:gd name="connsiteY249" fmla="*/ 161983 h 175419"/>
                <a:gd name="connsiteX250" fmla="*/ 55689 w 149006"/>
                <a:gd name="connsiteY250" fmla="*/ 167222 h 175419"/>
                <a:gd name="connsiteX251" fmla="*/ 60451 w 149006"/>
                <a:gd name="connsiteY251" fmla="*/ 173890 h 175419"/>
                <a:gd name="connsiteX252" fmla="*/ 61880 w 149006"/>
                <a:gd name="connsiteY252" fmla="*/ 173890 h 175419"/>
                <a:gd name="connsiteX253" fmla="*/ 63880 w 149006"/>
                <a:gd name="connsiteY253" fmla="*/ 172080 h 175419"/>
                <a:gd name="connsiteX254" fmla="*/ 62833 w 149006"/>
                <a:gd name="connsiteY254" fmla="*/ 169699 h 175419"/>
                <a:gd name="connsiteX255" fmla="*/ 62071 w 149006"/>
                <a:gd name="connsiteY255" fmla="*/ 165984 h 175419"/>
                <a:gd name="connsiteX256" fmla="*/ 64071 w 149006"/>
                <a:gd name="connsiteY256" fmla="*/ 163126 h 175419"/>
                <a:gd name="connsiteX257" fmla="*/ 66928 w 149006"/>
                <a:gd name="connsiteY257" fmla="*/ 165222 h 175419"/>
                <a:gd name="connsiteX258" fmla="*/ 67786 w 149006"/>
                <a:gd name="connsiteY258" fmla="*/ 168460 h 175419"/>
                <a:gd name="connsiteX259" fmla="*/ 71310 w 149006"/>
                <a:gd name="connsiteY259" fmla="*/ 169032 h 175419"/>
                <a:gd name="connsiteX260" fmla="*/ 71310 w 149006"/>
                <a:gd name="connsiteY260" fmla="*/ 167793 h 175419"/>
                <a:gd name="connsiteX261" fmla="*/ 70072 w 149006"/>
                <a:gd name="connsiteY261" fmla="*/ 165127 h 175419"/>
                <a:gd name="connsiteX262" fmla="*/ 70072 w 149006"/>
                <a:gd name="connsiteY262" fmla="*/ 162364 h 175419"/>
                <a:gd name="connsiteX263" fmla="*/ 72358 w 149006"/>
                <a:gd name="connsiteY263" fmla="*/ 161888 h 175419"/>
                <a:gd name="connsiteX264" fmla="*/ 73691 w 149006"/>
                <a:gd name="connsiteY264" fmla="*/ 163984 h 175419"/>
                <a:gd name="connsiteX265" fmla="*/ 74549 w 149006"/>
                <a:gd name="connsiteY265" fmla="*/ 169889 h 175419"/>
                <a:gd name="connsiteX266" fmla="*/ 75215 w 149006"/>
                <a:gd name="connsiteY266" fmla="*/ 172651 h 175419"/>
                <a:gd name="connsiteX267" fmla="*/ 77406 w 149006"/>
                <a:gd name="connsiteY267" fmla="*/ 174842 h 175419"/>
                <a:gd name="connsiteX268" fmla="*/ 79597 w 149006"/>
                <a:gd name="connsiteY268" fmla="*/ 174842 h 175419"/>
                <a:gd name="connsiteX269" fmla="*/ 80740 w 149006"/>
                <a:gd name="connsiteY269" fmla="*/ 173509 h 175419"/>
                <a:gd name="connsiteX270" fmla="*/ 79978 w 149006"/>
                <a:gd name="connsiteY270" fmla="*/ 172175 h 175419"/>
                <a:gd name="connsiteX271" fmla="*/ 78358 w 149006"/>
                <a:gd name="connsiteY271" fmla="*/ 167889 h 175419"/>
                <a:gd name="connsiteX272" fmla="*/ 79216 w 149006"/>
                <a:gd name="connsiteY272" fmla="*/ 166365 h 175419"/>
                <a:gd name="connsiteX273" fmla="*/ 80549 w 149006"/>
                <a:gd name="connsiteY273" fmla="*/ 166365 h 175419"/>
                <a:gd name="connsiteX274" fmla="*/ 81978 w 149006"/>
                <a:gd name="connsiteY274" fmla="*/ 168841 h 175419"/>
                <a:gd name="connsiteX275" fmla="*/ 83121 w 149006"/>
                <a:gd name="connsiteY275" fmla="*/ 171508 h 175419"/>
                <a:gd name="connsiteX276" fmla="*/ 86169 w 149006"/>
                <a:gd name="connsiteY276" fmla="*/ 172175 h 175419"/>
                <a:gd name="connsiteX277" fmla="*/ 86931 w 149006"/>
                <a:gd name="connsiteY277" fmla="*/ 170270 h 175419"/>
                <a:gd name="connsiteX278" fmla="*/ 85693 w 149006"/>
                <a:gd name="connsiteY278" fmla="*/ 168365 h 175419"/>
                <a:gd name="connsiteX279" fmla="*/ 82454 w 149006"/>
                <a:gd name="connsiteY279" fmla="*/ 161888 h 175419"/>
                <a:gd name="connsiteX280" fmla="*/ 83216 w 149006"/>
                <a:gd name="connsiteY280" fmla="*/ 159983 h 175419"/>
                <a:gd name="connsiteX281" fmla="*/ 84835 w 149006"/>
                <a:gd name="connsiteY281" fmla="*/ 159983 h 175419"/>
                <a:gd name="connsiteX282" fmla="*/ 85502 w 149006"/>
                <a:gd name="connsiteY282" fmla="*/ 161317 h 175419"/>
                <a:gd name="connsiteX283" fmla="*/ 86455 w 149006"/>
                <a:gd name="connsiteY283" fmla="*/ 163698 h 175419"/>
                <a:gd name="connsiteX284" fmla="*/ 88455 w 149006"/>
                <a:gd name="connsiteY284" fmla="*/ 165984 h 175419"/>
                <a:gd name="connsiteX285" fmla="*/ 91503 w 149006"/>
                <a:gd name="connsiteY285" fmla="*/ 165508 h 175419"/>
                <a:gd name="connsiteX286" fmla="*/ 90646 w 149006"/>
                <a:gd name="connsiteY286" fmla="*/ 163126 h 175419"/>
                <a:gd name="connsiteX287" fmla="*/ 89693 w 149006"/>
                <a:gd name="connsiteY287" fmla="*/ 161126 h 175419"/>
                <a:gd name="connsiteX288" fmla="*/ 89693 w 149006"/>
                <a:gd name="connsiteY288" fmla="*/ 159983 h 175419"/>
                <a:gd name="connsiteX289" fmla="*/ 93122 w 149006"/>
                <a:gd name="connsiteY289" fmla="*/ 160936 h 175419"/>
                <a:gd name="connsiteX290" fmla="*/ 93789 w 149006"/>
                <a:gd name="connsiteY290" fmla="*/ 163984 h 175419"/>
                <a:gd name="connsiteX291" fmla="*/ 93789 w 149006"/>
                <a:gd name="connsiteY291" fmla="*/ 167127 h 175419"/>
                <a:gd name="connsiteX292" fmla="*/ 94360 w 149006"/>
                <a:gd name="connsiteY292" fmla="*/ 167793 h 175419"/>
                <a:gd name="connsiteX293" fmla="*/ 96456 w 149006"/>
                <a:gd name="connsiteY293" fmla="*/ 167793 h 175419"/>
                <a:gd name="connsiteX294" fmla="*/ 97599 w 149006"/>
                <a:gd name="connsiteY294" fmla="*/ 167127 h 175419"/>
                <a:gd name="connsiteX295" fmla="*/ 97599 w 149006"/>
                <a:gd name="connsiteY295" fmla="*/ 163317 h 175419"/>
                <a:gd name="connsiteX296" fmla="*/ 95313 w 149006"/>
                <a:gd name="connsiteY296" fmla="*/ 159793 h 175419"/>
                <a:gd name="connsiteX297" fmla="*/ 95313 w 149006"/>
                <a:gd name="connsiteY297" fmla="*/ 157888 h 175419"/>
                <a:gd name="connsiteX298" fmla="*/ 97694 w 149006"/>
                <a:gd name="connsiteY298" fmla="*/ 157888 h 175419"/>
                <a:gd name="connsiteX299" fmla="*/ 98647 w 149006"/>
                <a:gd name="connsiteY299" fmla="*/ 159793 h 175419"/>
                <a:gd name="connsiteX300" fmla="*/ 98647 w 149006"/>
                <a:gd name="connsiteY300" fmla="*/ 161221 h 175419"/>
                <a:gd name="connsiteX301" fmla="*/ 101076 w 149006"/>
                <a:gd name="connsiteY301" fmla="*/ 162031 h 175419"/>
                <a:gd name="connsiteX302" fmla="*/ 102076 w 149006"/>
                <a:gd name="connsiteY302" fmla="*/ 160460 h 175419"/>
                <a:gd name="connsiteX303" fmla="*/ 102076 w 149006"/>
                <a:gd name="connsiteY303" fmla="*/ 157792 h 175419"/>
                <a:gd name="connsiteX304" fmla="*/ 103504 w 149006"/>
                <a:gd name="connsiteY304" fmla="*/ 157126 h 175419"/>
                <a:gd name="connsiteX305" fmla="*/ 105219 w 149006"/>
                <a:gd name="connsiteY305" fmla="*/ 157792 h 175419"/>
                <a:gd name="connsiteX306" fmla="*/ 105790 w 149006"/>
                <a:gd name="connsiteY306" fmla="*/ 159031 h 175419"/>
                <a:gd name="connsiteX307" fmla="*/ 107219 w 149006"/>
                <a:gd name="connsiteY307" fmla="*/ 162269 h 175419"/>
                <a:gd name="connsiteX308" fmla="*/ 110648 w 149006"/>
                <a:gd name="connsiteY308" fmla="*/ 164269 h 175419"/>
                <a:gd name="connsiteX309" fmla="*/ 112744 w 149006"/>
                <a:gd name="connsiteY309" fmla="*/ 163602 h 175419"/>
                <a:gd name="connsiteX310" fmla="*/ 112744 w 149006"/>
                <a:gd name="connsiteY310" fmla="*/ 162746 h 175419"/>
                <a:gd name="connsiteX311" fmla="*/ 110743 w 149006"/>
                <a:gd name="connsiteY311" fmla="*/ 158555 h 175419"/>
                <a:gd name="connsiteX312" fmla="*/ 109410 w 149006"/>
                <a:gd name="connsiteY312" fmla="*/ 156459 h 175419"/>
                <a:gd name="connsiteX313" fmla="*/ 110077 w 149006"/>
                <a:gd name="connsiteY313" fmla="*/ 155316 h 175419"/>
                <a:gd name="connsiteX314" fmla="*/ 111696 w 149006"/>
                <a:gd name="connsiteY314" fmla="*/ 155316 h 175419"/>
                <a:gd name="connsiteX315" fmla="*/ 113220 w 149006"/>
                <a:gd name="connsiteY315" fmla="*/ 155983 h 175419"/>
                <a:gd name="connsiteX316" fmla="*/ 114649 w 149006"/>
                <a:gd name="connsiteY316" fmla="*/ 155220 h 175419"/>
                <a:gd name="connsiteX317" fmla="*/ 114649 w 149006"/>
                <a:gd name="connsiteY317" fmla="*/ 153697 h 175419"/>
                <a:gd name="connsiteX318" fmla="*/ 114649 w 149006"/>
                <a:gd name="connsiteY318" fmla="*/ 152649 h 175419"/>
                <a:gd name="connsiteX319" fmla="*/ 116458 w 149006"/>
                <a:gd name="connsiteY319" fmla="*/ 151411 h 175419"/>
                <a:gd name="connsiteX320" fmla="*/ 117792 w 149006"/>
                <a:gd name="connsiteY320" fmla="*/ 152363 h 175419"/>
                <a:gd name="connsiteX321" fmla="*/ 117792 w 149006"/>
                <a:gd name="connsiteY321" fmla="*/ 153982 h 175419"/>
                <a:gd name="connsiteX322" fmla="*/ 117220 w 149006"/>
                <a:gd name="connsiteY322" fmla="*/ 155411 h 175419"/>
                <a:gd name="connsiteX323" fmla="*/ 117220 w 149006"/>
                <a:gd name="connsiteY323" fmla="*/ 155983 h 175419"/>
                <a:gd name="connsiteX324" fmla="*/ 117887 w 149006"/>
                <a:gd name="connsiteY324" fmla="*/ 157126 h 175419"/>
                <a:gd name="connsiteX325" fmla="*/ 120935 w 149006"/>
                <a:gd name="connsiteY325" fmla="*/ 155697 h 175419"/>
                <a:gd name="connsiteX326" fmla="*/ 121793 w 149006"/>
                <a:gd name="connsiteY326" fmla="*/ 152268 h 175419"/>
                <a:gd name="connsiteX327" fmla="*/ 121793 w 149006"/>
                <a:gd name="connsiteY327" fmla="*/ 150553 h 175419"/>
                <a:gd name="connsiteX328" fmla="*/ 123412 w 149006"/>
                <a:gd name="connsiteY328" fmla="*/ 148648 h 175419"/>
                <a:gd name="connsiteX329" fmla="*/ 124936 w 149006"/>
                <a:gd name="connsiteY329" fmla="*/ 151029 h 175419"/>
                <a:gd name="connsiteX330" fmla="*/ 124174 w 149006"/>
                <a:gd name="connsiteY330" fmla="*/ 153792 h 175419"/>
                <a:gd name="connsiteX331" fmla="*/ 124840 w 149006"/>
                <a:gd name="connsiteY331" fmla="*/ 156269 h 175419"/>
                <a:gd name="connsiteX332" fmla="*/ 127031 w 149006"/>
                <a:gd name="connsiteY332" fmla="*/ 155125 h 175419"/>
                <a:gd name="connsiteX333" fmla="*/ 127698 w 149006"/>
                <a:gd name="connsiteY333" fmla="*/ 152839 h 175419"/>
                <a:gd name="connsiteX334" fmla="*/ 130079 w 149006"/>
                <a:gd name="connsiteY334" fmla="*/ 151982 h 175419"/>
                <a:gd name="connsiteX335" fmla="*/ 130079 w 149006"/>
                <a:gd name="connsiteY335" fmla="*/ 154649 h 175419"/>
                <a:gd name="connsiteX336" fmla="*/ 128079 w 149006"/>
                <a:gd name="connsiteY336" fmla="*/ 157697 h 175419"/>
                <a:gd name="connsiteX337" fmla="*/ 127317 w 149006"/>
                <a:gd name="connsiteY337" fmla="*/ 159411 h 175419"/>
                <a:gd name="connsiteX338" fmla="*/ 128460 w 149006"/>
                <a:gd name="connsiteY338" fmla="*/ 160840 h 175419"/>
                <a:gd name="connsiteX339" fmla="*/ 130651 w 149006"/>
                <a:gd name="connsiteY339" fmla="*/ 159793 h 175419"/>
                <a:gd name="connsiteX340" fmla="*/ 132270 w 149006"/>
                <a:gd name="connsiteY340" fmla="*/ 157126 h 175419"/>
                <a:gd name="connsiteX341" fmla="*/ 134747 w 149006"/>
                <a:gd name="connsiteY341" fmla="*/ 154459 h 175419"/>
                <a:gd name="connsiteX342" fmla="*/ 136461 w 149006"/>
                <a:gd name="connsiteY342" fmla="*/ 155973 h 175419"/>
                <a:gd name="connsiteX343" fmla="*/ 136461 w 149006"/>
                <a:gd name="connsiteY343" fmla="*/ 156173 h 175419"/>
                <a:gd name="connsiteX344" fmla="*/ 135127 w 149006"/>
                <a:gd name="connsiteY344" fmla="*/ 158268 h 175419"/>
                <a:gd name="connsiteX345" fmla="*/ 133127 w 149006"/>
                <a:gd name="connsiteY345" fmla="*/ 161317 h 175419"/>
                <a:gd name="connsiteX346" fmla="*/ 136175 w 149006"/>
                <a:gd name="connsiteY346" fmla="*/ 162364 h 175419"/>
                <a:gd name="connsiteX347" fmla="*/ 138652 w 149006"/>
                <a:gd name="connsiteY347" fmla="*/ 160460 h 175419"/>
                <a:gd name="connsiteX348" fmla="*/ 138652 w 149006"/>
                <a:gd name="connsiteY348" fmla="*/ 160460 h 175419"/>
                <a:gd name="connsiteX349" fmla="*/ 140080 w 149006"/>
                <a:gd name="connsiteY349" fmla="*/ 156840 h 17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149006" h="175419">
                  <a:moveTo>
                    <a:pt x="140080" y="156840"/>
                  </a:moveTo>
                  <a:cubicBezTo>
                    <a:pt x="139128" y="155763"/>
                    <a:pt x="138071" y="154773"/>
                    <a:pt x="136937" y="153887"/>
                  </a:cubicBezTo>
                  <a:cubicBezTo>
                    <a:pt x="134537" y="150696"/>
                    <a:pt x="133480" y="146705"/>
                    <a:pt x="133984" y="142743"/>
                  </a:cubicBezTo>
                  <a:cubicBezTo>
                    <a:pt x="133984" y="119502"/>
                    <a:pt x="136747" y="96261"/>
                    <a:pt x="135509" y="73020"/>
                  </a:cubicBezTo>
                  <a:cubicBezTo>
                    <a:pt x="135223" y="68257"/>
                    <a:pt x="135223" y="63495"/>
                    <a:pt x="135509" y="58732"/>
                  </a:cubicBezTo>
                  <a:cubicBezTo>
                    <a:pt x="136156" y="49398"/>
                    <a:pt x="139033" y="40349"/>
                    <a:pt x="143890" y="32348"/>
                  </a:cubicBezTo>
                  <a:cubicBezTo>
                    <a:pt x="146376" y="28843"/>
                    <a:pt x="148100" y="24852"/>
                    <a:pt x="148939" y="20632"/>
                  </a:cubicBezTo>
                  <a:cubicBezTo>
                    <a:pt x="148986" y="20061"/>
                    <a:pt x="148986" y="19489"/>
                    <a:pt x="148939" y="18918"/>
                  </a:cubicBezTo>
                  <a:lnTo>
                    <a:pt x="147986" y="18918"/>
                  </a:lnTo>
                  <a:cubicBezTo>
                    <a:pt x="147662" y="18546"/>
                    <a:pt x="147462" y="18079"/>
                    <a:pt x="147415" y="17585"/>
                  </a:cubicBezTo>
                  <a:cubicBezTo>
                    <a:pt x="147119" y="16432"/>
                    <a:pt x="146634" y="15336"/>
                    <a:pt x="145986" y="14346"/>
                  </a:cubicBezTo>
                  <a:cubicBezTo>
                    <a:pt x="145195" y="13270"/>
                    <a:pt x="143986" y="12584"/>
                    <a:pt x="142652" y="12441"/>
                  </a:cubicBezTo>
                  <a:cubicBezTo>
                    <a:pt x="141900" y="12327"/>
                    <a:pt x="141138" y="12622"/>
                    <a:pt x="140652" y="13203"/>
                  </a:cubicBezTo>
                  <a:cubicBezTo>
                    <a:pt x="140557" y="13451"/>
                    <a:pt x="140557" y="13717"/>
                    <a:pt x="140652" y="13965"/>
                  </a:cubicBezTo>
                  <a:cubicBezTo>
                    <a:pt x="140738" y="15556"/>
                    <a:pt x="141414" y="17051"/>
                    <a:pt x="142557" y="18156"/>
                  </a:cubicBezTo>
                  <a:cubicBezTo>
                    <a:pt x="143128" y="18746"/>
                    <a:pt x="143548" y="19471"/>
                    <a:pt x="143795" y="20251"/>
                  </a:cubicBezTo>
                  <a:cubicBezTo>
                    <a:pt x="143929" y="20718"/>
                    <a:pt x="143681" y="21213"/>
                    <a:pt x="143224" y="21394"/>
                  </a:cubicBezTo>
                  <a:cubicBezTo>
                    <a:pt x="142719" y="21680"/>
                    <a:pt x="142109" y="21680"/>
                    <a:pt x="141605" y="21394"/>
                  </a:cubicBezTo>
                  <a:cubicBezTo>
                    <a:pt x="141214" y="21023"/>
                    <a:pt x="140709" y="20785"/>
                    <a:pt x="140176" y="20727"/>
                  </a:cubicBezTo>
                  <a:cubicBezTo>
                    <a:pt x="139576" y="20727"/>
                    <a:pt x="139033" y="21061"/>
                    <a:pt x="138747" y="21585"/>
                  </a:cubicBezTo>
                  <a:cubicBezTo>
                    <a:pt x="138652" y="22090"/>
                    <a:pt x="138652" y="22604"/>
                    <a:pt x="138747" y="23109"/>
                  </a:cubicBezTo>
                  <a:cubicBezTo>
                    <a:pt x="138785" y="23423"/>
                    <a:pt x="138785" y="23747"/>
                    <a:pt x="138747" y="24062"/>
                  </a:cubicBezTo>
                  <a:cubicBezTo>
                    <a:pt x="138490" y="24805"/>
                    <a:pt x="137813" y="25328"/>
                    <a:pt x="137032" y="25395"/>
                  </a:cubicBezTo>
                  <a:cubicBezTo>
                    <a:pt x="136432" y="25366"/>
                    <a:pt x="135928" y="24938"/>
                    <a:pt x="135794" y="24347"/>
                  </a:cubicBezTo>
                  <a:cubicBezTo>
                    <a:pt x="135613" y="23852"/>
                    <a:pt x="135613" y="23319"/>
                    <a:pt x="135794" y="22823"/>
                  </a:cubicBezTo>
                  <a:cubicBezTo>
                    <a:pt x="136051" y="22347"/>
                    <a:pt x="136213" y="21833"/>
                    <a:pt x="136271" y="21299"/>
                  </a:cubicBezTo>
                  <a:lnTo>
                    <a:pt x="136271" y="20823"/>
                  </a:lnTo>
                  <a:cubicBezTo>
                    <a:pt x="136271" y="20823"/>
                    <a:pt x="136271" y="19775"/>
                    <a:pt x="135604" y="19680"/>
                  </a:cubicBezTo>
                  <a:cubicBezTo>
                    <a:pt x="134937" y="19584"/>
                    <a:pt x="133508" y="20156"/>
                    <a:pt x="132651" y="21109"/>
                  </a:cubicBezTo>
                  <a:cubicBezTo>
                    <a:pt x="131841" y="22052"/>
                    <a:pt x="131556" y="23337"/>
                    <a:pt x="131889" y="24538"/>
                  </a:cubicBezTo>
                  <a:cubicBezTo>
                    <a:pt x="131889" y="25109"/>
                    <a:pt x="131889" y="25681"/>
                    <a:pt x="131889" y="26252"/>
                  </a:cubicBezTo>
                  <a:cubicBezTo>
                    <a:pt x="131889" y="26824"/>
                    <a:pt x="130365" y="27300"/>
                    <a:pt x="130365" y="28157"/>
                  </a:cubicBezTo>
                  <a:lnTo>
                    <a:pt x="130365" y="28157"/>
                  </a:lnTo>
                  <a:cubicBezTo>
                    <a:pt x="130365" y="25966"/>
                    <a:pt x="129222" y="26633"/>
                    <a:pt x="128841" y="25681"/>
                  </a:cubicBezTo>
                  <a:cubicBezTo>
                    <a:pt x="128460" y="24728"/>
                    <a:pt x="128841" y="23871"/>
                    <a:pt x="129603" y="23013"/>
                  </a:cubicBezTo>
                  <a:cubicBezTo>
                    <a:pt x="130165" y="22252"/>
                    <a:pt x="129993" y="21175"/>
                    <a:pt x="129231" y="20613"/>
                  </a:cubicBezTo>
                  <a:cubicBezTo>
                    <a:pt x="129146" y="20547"/>
                    <a:pt x="129041" y="20490"/>
                    <a:pt x="128936" y="20442"/>
                  </a:cubicBezTo>
                  <a:cubicBezTo>
                    <a:pt x="128041" y="20337"/>
                    <a:pt x="127174" y="20842"/>
                    <a:pt x="126841" y="21680"/>
                  </a:cubicBezTo>
                  <a:cubicBezTo>
                    <a:pt x="126660" y="22423"/>
                    <a:pt x="126441" y="23156"/>
                    <a:pt x="126174" y="23871"/>
                  </a:cubicBezTo>
                  <a:cubicBezTo>
                    <a:pt x="125755" y="24709"/>
                    <a:pt x="124783" y="25109"/>
                    <a:pt x="123888" y="24823"/>
                  </a:cubicBezTo>
                  <a:cubicBezTo>
                    <a:pt x="122840" y="24347"/>
                    <a:pt x="123221" y="23013"/>
                    <a:pt x="123888" y="22156"/>
                  </a:cubicBezTo>
                  <a:lnTo>
                    <a:pt x="125888" y="19108"/>
                  </a:lnTo>
                  <a:cubicBezTo>
                    <a:pt x="126279" y="18604"/>
                    <a:pt x="126536" y="18022"/>
                    <a:pt x="126650" y="17394"/>
                  </a:cubicBezTo>
                  <a:cubicBezTo>
                    <a:pt x="126603" y="16727"/>
                    <a:pt x="126145" y="16156"/>
                    <a:pt x="125507" y="15965"/>
                  </a:cubicBezTo>
                  <a:cubicBezTo>
                    <a:pt x="124659" y="15889"/>
                    <a:pt x="123831" y="16241"/>
                    <a:pt x="123317" y="16918"/>
                  </a:cubicBezTo>
                  <a:cubicBezTo>
                    <a:pt x="122631" y="17727"/>
                    <a:pt x="122107" y="18670"/>
                    <a:pt x="121793" y="19680"/>
                  </a:cubicBezTo>
                  <a:cubicBezTo>
                    <a:pt x="121793" y="20823"/>
                    <a:pt x="120840" y="22347"/>
                    <a:pt x="119411" y="22347"/>
                  </a:cubicBezTo>
                  <a:cubicBezTo>
                    <a:pt x="118468" y="22347"/>
                    <a:pt x="117697" y="21575"/>
                    <a:pt x="117697" y="20632"/>
                  </a:cubicBezTo>
                  <a:cubicBezTo>
                    <a:pt x="117811" y="19747"/>
                    <a:pt x="118297" y="18946"/>
                    <a:pt x="119030" y="18442"/>
                  </a:cubicBezTo>
                  <a:cubicBezTo>
                    <a:pt x="120078" y="17585"/>
                    <a:pt x="121411" y="16536"/>
                    <a:pt x="120935" y="15393"/>
                  </a:cubicBezTo>
                  <a:cubicBezTo>
                    <a:pt x="120316" y="14460"/>
                    <a:pt x="119154" y="14031"/>
                    <a:pt x="118078" y="14346"/>
                  </a:cubicBezTo>
                  <a:cubicBezTo>
                    <a:pt x="117040" y="14641"/>
                    <a:pt x="116154" y="15317"/>
                    <a:pt x="115601" y="16251"/>
                  </a:cubicBezTo>
                  <a:cubicBezTo>
                    <a:pt x="115030" y="17108"/>
                    <a:pt x="114649" y="17965"/>
                    <a:pt x="114077" y="18822"/>
                  </a:cubicBezTo>
                  <a:cubicBezTo>
                    <a:pt x="113763" y="19299"/>
                    <a:pt x="113220" y="19584"/>
                    <a:pt x="112649" y="19584"/>
                  </a:cubicBezTo>
                  <a:cubicBezTo>
                    <a:pt x="112106" y="17879"/>
                    <a:pt x="112677" y="16022"/>
                    <a:pt x="114077" y="14917"/>
                  </a:cubicBezTo>
                  <a:cubicBezTo>
                    <a:pt x="114553" y="14917"/>
                    <a:pt x="115220" y="14060"/>
                    <a:pt x="115506" y="13488"/>
                  </a:cubicBezTo>
                  <a:cubicBezTo>
                    <a:pt x="115782" y="12984"/>
                    <a:pt x="115601" y="12345"/>
                    <a:pt x="115096" y="12069"/>
                  </a:cubicBezTo>
                  <a:cubicBezTo>
                    <a:pt x="115011" y="12022"/>
                    <a:pt x="114925" y="11984"/>
                    <a:pt x="114839" y="11965"/>
                  </a:cubicBezTo>
                  <a:lnTo>
                    <a:pt x="113982" y="11965"/>
                  </a:lnTo>
                  <a:cubicBezTo>
                    <a:pt x="112515" y="12288"/>
                    <a:pt x="111286" y="13279"/>
                    <a:pt x="110648" y="14631"/>
                  </a:cubicBezTo>
                  <a:cubicBezTo>
                    <a:pt x="110648" y="15679"/>
                    <a:pt x="110077" y="17013"/>
                    <a:pt x="108838" y="17489"/>
                  </a:cubicBezTo>
                  <a:cubicBezTo>
                    <a:pt x="108162" y="14822"/>
                    <a:pt x="109324" y="12031"/>
                    <a:pt x="111696" y="10631"/>
                  </a:cubicBezTo>
                  <a:cubicBezTo>
                    <a:pt x="112467" y="10231"/>
                    <a:pt x="113172" y="9716"/>
                    <a:pt x="113791" y="9107"/>
                  </a:cubicBezTo>
                  <a:cubicBezTo>
                    <a:pt x="114363" y="8440"/>
                    <a:pt x="114649" y="7583"/>
                    <a:pt x="113791" y="6916"/>
                  </a:cubicBezTo>
                  <a:cubicBezTo>
                    <a:pt x="113201" y="6440"/>
                    <a:pt x="112448" y="6231"/>
                    <a:pt x="111696" y="6345"/>
                  </a:cubicBezTo>
                  <a:cubicBezTo>
                    <a:pt x="109648" y="6335"/>
                    <a:pt x="107705" y="7288"/>
                    <a:pt x="106457" y="8917"/>
                  </a:cubicBezTo>
                  <a:cubicBezTo>
                    <a:pt x="105676" y="10517"/>
                    <a:pt x="105133" y="12212"/>
                    <a:pt x="104838" y="13965"/>
                  </a:cubicBezTo>
                  <a:cubicBezTo>
                    <a:pt x="104838" y="14537"/>
                    <a:pt x="104266" y="15298"/>
                    <a:pt x="103504" y="15393"/>
                  </a:cubicBezTo>
                  <a:cubicBezTo>
                    <a:pt x="102561" y="15508"/>
                    <a:pt x="101714" y="14832"/>
                    <a:pt x="101599" y="13889"/>
                  </a:cubicBezTo>
                  <a:cubicBezTo>
                    <a:pt x="101599" y="13879"/>
                    <a:pt x="101599" y="13879"/>
                    <a:pt x="101599" y="13870"/>
                  </a:cubicBezTo>
                  <a:cubicBezTo>
                    <a:pt x="101704" y="13041"/>
                    <a:pt x="101961" y="12231"/>
                    <a:pt x="102361" y="11488"/>
                  </a:cubicBezTo>
                  <a:cubicBezTo>
                    <a:pt x="102885" y="10783"/>
                    <a:pt x="102885" y="9812"/>
                    <a:pt x="102361" y="9107"/>
                  </a:cubicBezTo>
                  <a:cubicBezTo>
                    <a:pt x="101361" y="8393"/>
                    <a:pt x="100028" y="8393"/>
                    <a:pt x="99028" y="9107"/>
                  </a:cubicBezTo>
                  <a:cubicBezTo>
                    <a:pt x="98228" y="9840"/>
                    <a:pt x="97694" y="10802"/>
                    <a:pt x="97504" y="11869"/>
                  </a:cubicBezTo>
                  <a:lnTo>
                    <a:pt x="96932" y="13488"/>
                  </a:lnTo>
                  <a:cubicBezTo>
                    <a:pt x="95932" y="11545"/>
                    <a:pt x="95932" y="9240"/>
                    <a:pt x="96932" y="7297"/>
                  </a:cubicBezTo>
                  <a:cubicBezTo>
                    <a:pt x="97208" y="6792"/>
                    <a:pt x="97399" y="6240"/>
                    <a:pt x="97504" y="5678"/>
                  </a:cubicBezTo>
                  <a:cubicBezTo>
                    <a:pt x="97647" y="5049"/>
                    <a:pt x="97332" y="4411"/>
                    <a:pt x="96742" y="4154"/>
                  </a:cubicBezTo>
                  <a:lnTo>
                    <a:pt x="95789" y="4154"/>
                  </a:lnTo>
                  <a:cubicBezTo>
                    <a:pt x="94189" y="4306"/>
                    <a:pt x="92903" y="5525"/>
                    <a:pt x="92646" y="7107"/>
                  </a:cubicBezTo>
                  <a:cubicBezTo>
                    <a:pt x="92503" y="8497"/>
                    <a:pt x="92503" y="9907"/>
                    <a:pt x="92646" y="11298"/>
                  </a:cubicBezTo>
                  <a:cubicBezTo>
                    <a:pt x="92646" y="11869"/>
                    <a:pt x="92646" y="12631"/>
                    <a:pt x="91503" y="12441"/>
                  </a:cubicBezTo>
                  <a:cubicBezTo>
                    <a:pt x="91312" y="12498"/>
                    <a:pt x="91122" y="12498"/>
                    <a:pt x="90931" y="12441"/>
                  </a:cubicBezTo>
                  <a:cubicBezTo>
                    <a:pt x="89788" y="10536"/>
                    <a:pt x="90931" y="8250"/>
                    <a:pt x="90265" y="6250"/>
                  </a:cubicBezTo>
                  <a:cubicBezTo>
                    <a:pt x="89531" y="4992"/>
                    <a:pt x="88474" y="3935"/>
                    <a:pt x="87217" y="3202"/>
                  </a:cubicBezTo>
                  <a:cubicBezTo>
                    <a:pt x="86359" y="3202"/>
                    <a:pt x="84931" y="2249"/>
                    <a:pt x="84454" y="3202"/>
                  </a:cubicBezTo>
                  <a:cubicBezTo>
                    <a:pt x="84321" y="3535"/>
                    <a:pt x="84321" y="3916"/>
                    <a:pt x="84454" y="4249"/>
                  </a:cubicBezTo>
                  <a:cubicBezTo>
                    <a:pt x="85121" y="5678"/>
                    <a:pt x="86264" y="7011"/>
                    <a:pt x="87026" y="8536"/>
                  </a:cubicBezTo>
                  <a:cubicBezTo>
                    <a:pt x="87788" y="9964"/>
                    <a:pt x="87788" y="11679"/>
                    <a:pt x="87026" y="13108"/>
                  </a:cubicBezTo>
                  <a:cubicBezTo>
                    <a:pt x="86264" y="13108"/>
                    <a:pt x="85312" y="13108"/>
                    <a:pt x="85026" y="12060"/>
                  </a:cubicBezTo>
                  <a:cubicBezTo>
                    <a:pt x="84988" y="11298"/>
                    <a:pt x="84788" y="10555"/>
                    <a:pt x="84454" y="9869"/>
                  </a:cubicBezTo>
                  <a:cubicBezTo>
                    <a:pt x="84493" y="9716"/>
                    <a:pt x="84493" y="9545"/>
                    <a:pt x="84454" y="9393"/>
                  </a:cubicBezTo>
                  <a:cubicBezTo>
                    <a:pt x="83597" y="9393"/>
                    <a:pt x="82930" y="9964"/>
                    <a:pt x="82930" y="10726"/>
                  </a:cubicBezTo>
                  <a:cubicBezTo>
                    <a:pt x="82930" y="11488"/>
                    <a:pt x="82930" y="12345"/>
                    <a:pt x="81787" y="12441"/>
                  </a:cubicBezTo>
                  <a:cubicBezTo>
                    <a:pt x="80549" y="10917"/>
                    <a:pt x="81121" y="9012"/>
                    <a:pt x="81026" y="7202"/>
                  </a:cubicBezTo>
                  <a:cubicBezTo>
                    <a:pt x="80692" y="4306"/>
                    <a:pt x="78892" y="1792"/>
                    <a:pt x="76263" y="534"/>
                  </a:cubicBezTo>
                  <a:cubicBezTo>
                    <a:pt x="75825" y="439"/>
                    <a:pt x="75368" y="439"/>
                    <a:pt x="74929" y="534"/>
                  </a:cubicBezTo>
                  <a:cubicBezTo>
                    <a:pt x="73929" y="478"/>
                    <a:pt x="73082" y="1249"/>
                    <a:pt x="73024" y="2249"/>
                  </a:cubicBezTo>
                  <a:cubicBezTo>
                    <a:pt x="73024" y="2277"/>
                    <a:pt x="73024" y="2316"/>
                    <a:pt x="73024" y="2344"/>
                  </a:cubicBezTo>
                  <a:cubicBezTo>
                    <a:pt x="73063" y="3240"/>
                    <a:pt x="73291" y="4116"/>
                    <a:pt x="73691" y="4916"/>
                  </a:cubicBezTo>
                  <a:cubicBezTo>
                    <a:pt x="74168" y="6097"/>
                    <a:pt x="74434" y="7354"/>
                    <a:pt x="74453" y="8631"/>
                  </a:cubicBezTo>
                  <a:cubicBezTo>
                    <a:pt x="74453" y="9869"/>
                    <a:pt x="74453" y="11393"/>
                    <a:pt x="72548" y="11488"/>
                  </a:cubicBezTo>
                  <a:cubicBezTo>
                    <a:pt x="71224" y="11612"/>
                    <a:pt x="70024" y="10698"/>
                    <a:pt x="69786" y="9393"/>
                  </a:cubicBezTo>
                  <a:cubicBezTo>
                    <a:pt x="69691" y="8269"/>
                    <a:pt x="69405" y="7174"/>
                    <a:pt x="68929" y="6154"/>
                  </a:cubicBezTo>
                  <a:cubicBezTo>
                    <a:pt x="68262" y="5202"/>
                    <a:pt x="66357" y="4630"/>
                    <a:pt x="65595" y="5583"/>
                  </a:cubicBezTo>
                  <a:cubicBezTo>
                    <a:pt x="65404" y="5973"/>
                    <a:pt x="65404" y="6431"/>
                    <a:pt x="65595" y="6821"/>
                  </a:cubicBezTo>
                  <a:cubicBezTo>
                    <a:pt x="65881" y="7745"/>
                    <a:pt x="66262" y="8640"/>
                    <a:pt x="66738" y="9488"/>
                  </a:cubicBezTo>
                  <a:cubicBezTo>
                    <a:pt x="67300" y="10326"/>
                    <a:pt x="67300" y="11412"/>
                    <a:pt x="66738" y="12250"/>
                  </a:cubicBezTo>
                  <a:cubicBezTo>
                    <a:pt x="66128" y="12831"/>
                    <a:pt x="65243" y="13022"/>
                    <a:pt x="64452" y="12727"/>
                  </a:cubicBezTo>
                  <a:cubicBezTo>
                    <a:pt x="63700" y="12288"/>
                    <a:pt x="63233" y="11498"/>
                    <a:pt x="63214" y="10631"/>
                  </a:cubicBezTo>
                  <a:lnTo>
                    <a:pt x="62452" y="4726"/>
                  </a:lnTo>
                  <a:cubicBezTo>
                    <a:pt x="62356" y="3783"/>
                    <a:pt x="62128" y="2849"/>
                    <a:pt x="61785" y="1963"/>
                  </a:cubicBezTo>
                  <a:cubicBezTo>
                    <a:pt x="61375" y="1001"/>
                    <a:pt x="60632" y="220"/>
                    <a:pt x="59689" y="-228"/>
                  </a:cubicBezTo>
                  <a:cubicBezTo>
                    <a:pt x="59013" y="-456"/>
                    <a:pt x="58270" y="-456"/>
                    <a:pt x="57594" y="-228"/>
                  </a:cubicBezTo>
                  <a:cubicBezTo>
                    <a:pt x="56984" y="-104"/>
                    <a:pt x="56518" y="391"/>
                    <a:pt x="56451" y="1011"/>
                  </a:cubicBezTo>
                  <a:cubicBezTo>
                    <a:pt x="56537" y="1544"/>
                    <a:pt x="56765" y="2040"/>
                    <a:pt x="57118" y="2440"/>
                  </a:cubicBezTo>
                  <a:cubicBezTo>
                    <a:pt x="58051" y="3649"/>
                    <a:pt x="58613" y="5106"/>
                    <a:pt x="58737" y="6631"/>
                  </a:cubicBezTo>
                  <a:cubicBezTo>
                    <a:pt x="58737" y="7297"/>
                    <a:pt x="58737" y="8060"/>
                    <a:pt x="57880" y="8250"/>
                  </a:cubicBezTo>
                  <a:cubicBezTo>
                    <a:pt x="57480" y="8412"/>
                    <a:pt x="57042" y="8412"/>
                    <a:pt x="56641" y="8250"/>
                  </a:cubicBezTo>
                  <a:cubicBezTo>
                    <a:pt x="55879" y="7669"/>
                    <a:pt x="55365" y="6821"/>
                    <a:pt x="55213" y="5868"/>
                  </a:cubicBezTo>
                  <a:cubicBezTo>
                    <a:pt x="55108" y="4897"/>
                    <a:pt x="54746" y="3983"/>
                    <a:pt x="54165" y="3202"/>
                  </a:cubicBezTo>
                  <a:cubicBezTo>
                    <a:pt x="53441" y="2354"/>
                    <a:pt x="52260" y="2049"/>
                    <a:pt x="51212" y="2440"/>
                  </a:cubicBezTo>
                  <a:cubicBezTo>
                    <a:pt x="50612" y="2868"/>
                    <a:pt x="50307" y="3611"/>
                    <a:pt x="50450" y="4345"/>
                  </a:cubicBezTo>
                  <a:cubicBezTo>
                    <a:pt x="50736" y="5078"/>
                    <a:pt x="51155" y="5764"/>
                    <a:pt x="51688" y="6345"/>
                  </a:cubicBezTo>
                  <a:cubicBezTo>
                    <a:pt x="53108" y="8240"/>
                    <a:pt x="54117" y="10412"/>
                    <a:pt x="54641" y="12727"/>
                  </a:cubicBezTo>
                  <a:cubicBezTo>
                    <a:pt x="54641" y="13488"/>
                    <a:pt x="54641" y="14441"/>
                    <a:pt x="53974" y="14727"/>
                  </a:cubicBezTo>
                  <a:cubicBezTo>
                    <a:pt x="53374" y="14841"/>
                    <a:pt x="52755" y="14622"/>
                    <a:pt x="52355" y="14155"/>
                  </a:cubicBezTo>
                  <a:cubicBezTo>
                    <a:pt x="52070" y="13755"/>
                    <a:pt x="51869" y="13308"/>
                    <a:pt x="51784" y="12822"/>
                  </a:cubicBezTo>
                  <a:cubicBezTo>
                    <a:pt x="51507" y="12041"/>
                    <a:pt x="51193" y="11279"/>
                    <a:pt x="50831" y="10536"/>
                  </a:cubicBezTo>
                  <a:cubicBezTo>
                    <a:pt x="50545" y="9516"/>
                    <a:pt x="49860" y="8660"/>
                    <a:pt x="48926" y="8154"/>
                  </a:cubicBezTo>
                  <a:cubicBezTo>
                    <a:pt x="47974" y="8154"/>
                    <a:pt x="46450" y="8154"/>
                    <a:pt x="45974" y="8631"/>
                  </a:cubicBezTo>
                  <a:cubicBezTo>
                    <a:pt x="45497" y="9107"/>
                    <a:pt x="45974" y="10250"/>
                    <a:pt x="46831" y="11012"/>
                  </a:cubicBezTo>
                  <a:cubicBezTo>
                    <a:pt x="47212" y="11669"/>
                    <a:pt x="47497" y="12374"/>
                    <a:pt x="47688" y="13108"/>
                  </a:cubicBezTo>
                  <a:cubicBezTo>
                    <a:pt x="47831" y="13441"/>
                    <a:pt x="47831" y="13822"/>
                    <a:pt x="47688" y="14155"/>
                  </a:cubicBezTo>
                  <a:cubicBezTo>
                    <a:pt x="46488" y="14660"/>
                    <a:pt x="45107" y="14270"/>
                    <a:pt x="44354" y="13203"/>
                  </a:cubicBezTo>
                  <a:cubicBezTo>
                    <a:pt x="43811" y="12288"/>
                    <a:pt x="43573" y="11212"/>
                    <a:pt x="43687" y="10155"/>
                  </a:cubicBezTo>
                  <a:cubicBezTo>
                    <a:pt x="43973" y="9126"/>
                    <a:pt x="43973" y="8040"/>
                    <a:pt x="43687" y="7011"/>
                  </a:cubicBezTo>
                  <a:cubicBezTo>
                    <a:pt x="43516" y="6716"/>
                    <a:pt x="43287" y="6459"/>
                    <a:pt x="43021" y="6250"/>
                  </a:cubicBezTo>
                  <a:cubicBezTo>
                    <a:pt x="42421" y="5955"/>
                    <a:pt x="41716" y="5955"/>
                    <a:pt x="41116" y="6250"/>
                  </a:cubicBezTo>
                  <a:cubicBezTo>
                    <a:pt x="40668" y="6345"/>
                    <a:pt x="40239" y="6535"/>
                    <a:pt x="39877" y="6821"/>
                  </a:cubicBezTo>
                  <a:cubicBezTo>
                    <a:pt x="39020" y="7945"/>
                    <a:pt x="39020" y="9507"/>
                    <a:pt x="39877" y="10631"/>
                  </a:cubicBezTo>
                  <a:cubicBezTo>
                    <a:pt x="40697" y="11745"/>
                    <a:pt x="41430" y="12927"/>
                    <a:pt x="42068" y="14155"/>
                  </a:cubicBezTo>
                  <a:cubicBezTo>
                    <a:pt x="42525" y="14746"/>
                    <a:pt x="42525" y="15565"/>
                    <a:pt x="42068" y="16156"/>
                  </a:cubicBezTo>
                  <a:cubicBezTo>
                    <a:pt x="41363" y="16584"/>
                    <a:pt x="40487" y="16584"/>
                    <a:pt x="39782" y="16156"/>
                  </a:cubicBezTo>
                  <a:cubicBezTo>
                    <a:pt x="39268" y="15641"/>
                    <a:pt x="38934" y="14974"/>
                    <a:pt x="38830" y="14251"/>
                  </a:cubicBezTo>
                  <a:cubicBezTo>
                    <a:pt x="38763" y="13746"/>
                    <a:pt x="38601" y="13270"/>
                    <a:pt x="38353" y="12822"/>
                  </a:cubicBezTo>
                  <a:cubicBezTo>
                    <a:pt x="38115" y="12365"/>
                    <a:pt x="37706" y="12022"/>
                    <a:pt x="37210" y="11869"/>
                  </a:cubicBezTo>
                  <a:cubicBezTo>
                    <a:pt x="36172" y="11755"/>
                    <a:pt x="35210" y="12460"/>
                    <a:pt x="35020" y="13488"/>
                  </a:cubicBezTo>
                  <a:cubicBezTo>
                    <a:pt x="34972" y="14374"/>
                    <a:pt x="34972" y="15270"/>
                    <a:pt x="35020" y="16156"/>
                  </a:cubicBezTo>
                  <a:cubicBezTo>
                    <a:pt x="35020" y="16632"/>
                    <a:pt x="34353" y="16727"/>
                    <a:pt x="33686" y="16822"/>
                  </a:cubicBezTo>
                  <a:cubicBezTo>
                    <a:pt x="33086" y="16803"/>
                    <a:pt x="32505" y="16565"/>
                    <a:pt x="32067" y="16156"/>
                  </a:cubicBezTo>
                  <a:cubicBezTo>
                    <a:pt x="31800" y="15784"/>
                    <a:pt x="31610" y="15365"/>
                    <a:pt x="31495" y="14917"/>
                  </a:cubicBezTo>
                  <a:cubicBezTo>
                    <a:pt x="31267" y="13727"/>
                    <a:pt x="30810" y="12603"/>
                    <a:pt x="30162" y="11584"/>
                  </a:cubicBezTo>
                  <a:cubicBezTo>
                    <a:pt x="29562" y="9136"/>
                    <a:pt x="27238" y="7507"/>
                    <a:pt x="24733" y="7774"/>
                  </a:cubicBezTo>
                  <a:cubicBezTo>
                    <a:pt x="23961" y="7602"/>
                    <a:pt x="23161" y="7859"/>
                    <a:pt x="22637" y="8440"/>
                  </a:cubicBezTo>
                  <a:cubicBezTo>
                    <a:pt x="22637" y="8440"/>
                    <a:pt x="22637" y="9012"/>
                    <a:pt x="22637" y="9297"/>
                  </a:cubicBezTo>
                  <a:cubicBezTo>
                    <a:pt x="22790" y="10869"/>
                    <a:pt x="23456" y="12345"/>
                    <a:pt x="24542" y="13488"/>
                  </a:cubicBezTo>
                  <a:cubicBezTo>
                    <a:pt x="25085" y="14089"/>
                    <a:pt x="25476" y="14803"/>
                    <a:pt x="25685" y="15584"/>
                  </a:cubicBezTo>
                  <a:cubicBezTo>
                    <a:pt x="25828" y="16079"/>
                    <a:pt x="25580" y="16603"/>
                    <a:pt x="25114" y="16822"/>
                  </a:cubicBezTo>
                  <a:cubicBezTo>
                    <a:pt x="24637" y="17060"/>
                    <a:pt x="24066" y="17060"/>
                    <a:pt x="23590" y="16822"/>
                  </a:cubicBezTo>
                  <a:cubicBezTo>
                    <a:pt x="23133" y="16508"/>
                    <a:pt x="22609" y="16279"/>
                    <a:pt x="22066" y="16156"/>
                  </a:cubicBezTo>
                  <a:cubicBezTo>
                    <a:pt x="21475" y="16193"/>
                    <a:pt x="20942" y="16508"/>
                    <a:pt x="20637" y="17013"/>
                  </a:cubicBezTo>
                  <a:cubicBezTo>
                    <a:pt x="20380" y="17451"/>
                    <a:pt x="20218" y="17937"/>
                    <a:pt x="20161" y="18442"/>
                  </a:cubicBezTo>
                  <a:cubicBezTo>
                    <a:pt x="20199" y="18794"/>
                    <a:pt x="20199" y="19137"/>
                    <a:pt x="20161" y="19489"/>
                  </a:cubicBezTo>
                  <a:cubicBezTo>
                    <a:pt x="19875" y="20194"/>
                    <a:pt x="19208" y="20670"/>
                    <a:pt x="18446" y="20727"/>
                  </a:cubicBezTo>
                  <a:cubicBezTo>
                    <a:pt x="17875" y="20623"/>
                    <a:pt x="17408" y="20223"/>
                    <a:pt x="17208" y="19680"/>
                  </a:cubicBezTo>
                  <a:cubicBezTo>
                    <a:pt x="17017" y="19194"/>
                    <a:pt x="17017" y="18642"/>
                    <a:pt x="17208" y="18156"/>
                  </a:cubicBezTo>
                  <a:cubicBezTo>
                    <a:pt x="17484" y="17679"/>
                    <a:pt x="17675" y="17165"/>
                    <a:pt x="17779" y="16632"/>
                  </a:cubicBezTo>
                  <a:lnTo>
                    <a:pt x="17779" y="16156"/>
                  </a:lnTo>
                  <a:cubicBezTo>
                    <a:pt x="17779" y="16156"/>
                    <a:pt x="17779" y="15108"/>
                    <a:pt x="17113" y="14917"/>
                  </a:cubicBezTo>
                  <a:cubicBezTo>
                    <a:pt x="16446" y="14727"/>
                    <a:pt x="15017" y="15393"/>
                    <a:pt x="14160" y="16346"/>
                  </a:cubicBezTo>
                  <a:cubicBezTo>
                    <a:pt x="13369" y="17260"/>
                    <a:pt x="13055" y="18499"/>
                    <a:pt x="13303" y="19680"/>
                  </a:cubicBezTo>
                  <a:cubicBezTo>
                    <a:pt x="13303" y="20347"/>
                    <a:pt x="13303" y="20823"/>
                    <a:pt x="13303" y="21394"/>
                  </a:cubicBezTo>
                  <a:cubicBezTo>
                    <a:pt x="13303" y="21966"/>
                    <a:pt x="11683" y="22442"/>
                    <a:pt x="11683" y="23395"/>
                  </a:cubicBezTo>
                  <a:lnTo>
                    <a:pt x="11683" y="23395"/>
                  </a:lnTo>
                  <a:cubicBezTo>
                    <a:pt x="11683" y="21109"/>
                    <a:pt x="10636" y="21775"/>
                    <a:pt x="10255" y="20823"/>
                  </a:cubicBezTo>
                  <a:lnTo>
                    <a:pt x="9588" y="34158"/>
                  </a:lnTo>
                  <a:cubicBezTo>
                    <a:pt x="9283" y="37330"/>
                    <a:pt x="9283" y="40511"/>
                    <a:pt x="9588" y="43683"/>
                  </a:cubicBezTo>
                  <a:cubicBezTo>
                    <a:pt x="9588" y="45969"/>
                    <a:pt x="10636" y="48159"/>
                    <a:pt x="11017" y="50445"/>
                  </a:cubicBezTo>
                  <a:cubicBezTo>
                    <a:pt x="11569" y="57789"/>
                    <a:pt x="11312" y="65162"/>
                    <a:pt x="10255" y="72448"/>
                  </a:cubicBezTo>
                  <a:cubicBezTo>
                    <a:pt x="9588" y="87117"/>
                    <a:pt x="13970" y="101881"/>
                    <a:pt x="11112" y="116263"/>
                  </a:cubicBezTo>
                  <a:cubicBezTo>
                    <a:pt x="10159" y="120931"/>
                    <a:pt x="8540" y="125788"/>
                    <a:pt x="7969" y="130075"/>
                  </a:cubicBezTo>
                  <a:cubicBezTo>
                    <a:pt x="7921" y="132970"/>
                    <a:pt x="7540" y="135847"/>
                    <a:pt x="6826" y="138647"/>
                  </a:cubicBezTo>
                  <a:cubicBezTo>
                    <a:pt x="5645" y="141352"/>
                    <a:pt x="4206" y="143933"/>
                    <a:pt x="2539" y="146362"/>
                  </a:cubicBezTo>
                  <a:cubicBezTo>
                    <a:pt x="1215" y="148858"/>
                    <a:pt x="349" y="151563"/>
                    <a:pt x="-32" y="154363"/>
                  </a:cubicBezTo>
                  <a:cubicBezTo>
                    <a:pt x="1111" y="154363"/>
                    <a:pt x="1873" y="153792"/>
                    <a:pt x="2730" y="152934"/>
                  </a:cubicBezTo>
                  <a:cubicBezTo>
                    <a:pt x="3530" y="152020"/>
                    <a:pt x="3844" y="150782"/>
                    <a:pt x="3587" y="149601"/>
                  </a:cubicBezTo>
                  <a:cubicBezTo>
                    <a:pt x="3587" y="148934"/>
                    <a:pt x="3587" y="148458"/>
                    <a:pt x="3587" y="147887"/>
                  </a:cubicBezTo>
                  <a:cubicBezTo>
                    <a:pt x="3587" y="147315"/>
                    <a:pt x="5206" y="146838"/>
                    <a:pt x="5206" y="145981"/>
                  </a:cubicBezTo>
                  <a:cubicBezTo>
                    <a:pt x="5206" y="148172"/>
                    <a:pt x="6349" y="147505"/>
                    <a:pt x="6730" y="148458"/>
                  </a:cubicBezTo>
                  <a:cubicBezTo>
                    <a:pt x="7111" y="149410"/>
                    <a:pt x="6730" y="150268"/>
                    <a:pt x="5873" y="151125"/>
                  </a:cubicBezTo>
                  <a:cubicBezTo>
                    <a:pt x="5273" y="151792"/>
                    <a:pt x="5330" y="152811"/>
                    <a:pt x="5997" y="153411"/>
                  </a:cubicBezTo>
                  <a:cubicBezTo>
                    <a:pt x="6130" y="153534"/>
                    <a:pt x="6283" y="153630"/>
                    <a:pt x="6445" y="153697"/>
                  </a:cubicBezTo>
                  <a:cubicBezTo>
                    <a:pt x="7359" y="153906"/>
                    <a:pt x="8283" y="153421"/>
                    <a:pt x="8635" y="152554"/>
                  </a:cubicBezTo>
                  <a:cubicBezTo>
                    <a:pt x="8635" y="151887"/>
                    <a:pt x="8635" y="151029"/>
                    <a:pt x="9397" y="150363"/>
                  </a:cubicBezTo>
                  <a:cubicBezTo>
                    <a:pt x="9855" y="149515"/>
                    <a:pt x="10855" y="149106"/>
                    <a:pt x="11779" y="149410"/>
                  </a:cubicBezTo>
                  <a:cubicBezTo>
                    <a:pt x="12826" y="149410"/>
                    <a:pt x="12350" y="151220"/>
                    <a:pt x="11779" y="152172"/>
                  </a:cubicBezTo>
                  <a:lnTo>
                    <a:pt x="9683" y="155125"/>
                  </a:lnTo>
                  <a:cubicBezTo>
                    <a:pt x="9245" y="155592"/>
                    <a:pt x="8978" y="156202"/>
                    <a:pt x="8921" y="156840"/>
                  </a:cubicBezTo>
                  <a:cubicBezTo>
                    <a:pt x="8940" y="157516"/>
                    <a:pt x="9407" y="158097"/>
                    <a:pt x="10064" y="158268"/>
                  </a:cubicBezTo>
                  <a:cubicBezTo>
                    <a:pt x="10912" y="158364"/>
                    <a:pt x="11750" y="158002"/>
                    <a:pt x="12255" y="157316"/>
                  </a:cubicBezTo>
                  <a:cubicBezTo>
                    <a:pt x="12998" y="156554"/>
                    <a:pt x="13579" y="155640"/>
                    <a:pt x="13970" y="154649"/>
                  </a:cubicBezTo>
                  <a:cubicBezTo>
                    <a:pt x="13970" y="153506"/>
                    <a:pt x="14922" y="151982"/>
                    <a:pt x="16446" y="152078"/>
                  </a:cubicBezTo>
                  <a:cubicBezTo>
                    <a:pt x="17389" y="152078"/>
                    <a:pt x="18160" y="152849"/>
                    <a:pt x="18160" y="153792"/>
                  </a:cubicBezTo>
                  <a:cubicBezTo>
                    <a:pt x="17999" y="154659"/>
                    <a:pt x="17484" y="155420"/>
                    <a:pt x="16732" y="155887"/>
                  </a:cubicBezTo>
                  <a:cubicBezTo>
                    <a:pt x="15684" y="156745"/>
                    <a:pt x="14255" y="157792"/>
                    <a:pt x="14731" y="158935"/>
                  </a:cubicBezTo>
                  <a:cubicBezTo>
                    <a:pt x="15398" y="159878"/>
                    <a:pt x="16560" y="160326"/>
                    <a:pt x="17684" y="160078"/>
                  </a:cubicBezTo>
                  <a:cubicBezTo>
                    <a:pt x="18751" y="159793"/>
                    <a:pt x="19665" y="159107"/>
                    <a:pt x="20256" y="158173"/>
                  </a:cubicBezTo>
                  <a:cubicBezTo>
                    <a:pt x="20827" y="157412"/>
                    <a:pt x="21208" y="156459"/>
                    <a:pt x="21875" y="155697"/>
                  </a:cubicBezTo>
                  <a:cubicBezTo>
                    <a:pt x="22180" y="155154"/>
                    <a:pt x="22780" y="154859"/>
                    <a:pt x="23399" y="154935"/>
                  </a:cubicBezTo>
                  <a:cubicBezTo>
                    <a:pt x="23818" y="156678"/>
                    <a:pt x="23190" y="158497"/>
                    <a:pt x="21780" y="159602"/>
                  </a:cubicBezTo>
                  <a:cubicBezTo>
                    <a:pt x="21780" y="160078"/>
                    <a:pt x="20637" y="160460"/>
                    <a:pt x="20351" y="161031"/>
                  </a:cubicBezTo>
                  <a:cubicBezTo>
                    <a:pt x="20075" y="161536"/>
                    <a:pt x="20256" y="162174"/>
                    <a:pt x="20761" y="162459"/>
                  </a:cubicBezTo>
                  <a:cubicBezTo>
                    <a:pt x="20847" y="162498"/>
                    <a:pt x="20932" y="162536"/>
                    <a:pt x="21018" y="162555"/>
                  </a:cubicBezTo>
                  <a:lnTo>
                    <a:pt x="21780" y="162555"/>
                  </a:lnTo>
                  <a:cubicBezTo>
                    <a:pt x="23294" y="162307"/>
                    <a:pt x="24599" y="161345"/>
                    <a:pt x="25304" y="159983"/>
                  </a:cubicBezTo>
                  <a:cubicBezTo>
                    <a:pt x="25304" y="158935"/>
                    <a:pt x="25971" y="157602"/>
                    <a:pt x="27209" y="157126"/>
                  </a:cubicBezTo>
                  <a:cubicBezTo>
                    <a:pt x="27857" y="159840"/>
                    <a:pt x="26609" y="162640"/>
                    <a:pt x="24161" y="163984"/>
                  </a:cubicBezTo>
                  <a:cubicBezTo>
                    <a:pt x="23361" y="164384"/>
                    <a:pt x="22618" y="164888"/>
                    <a:pt x="21970" y="165508"/>
                  </a:cubicBezTo>
                  <a:cubicBezTo>
                    <a:pt x="21389" y="166041"/>
                    <a:pt x="21361" y="166946"/>
                    <a:pt x="21894" y="167527"/>
                  </a:cubicBezTo>
                  <a:cubicBezTo>
                    <a:pt x="21923" y="167556"/>
                    <a:pt x="21942" y="167574"/>
                    <a:pt x="21970" y="167603"/>
                  </a:cubicBezTo>
                  <a:cubicBezTo>
                    <a:pt x="22580" y="168117"/>
                    <a:pt x="23371" y="168365"/>
                    <a:pt x="24161" y="168270"/>
                  </a:cubicBezTo>
                  <a:cubicBezTo>
                    <a:pt x="26257" y="168346"/>
                    <a:pt x="28276" y="167432"/>
                    <a:pt x="29590" y="165794"/>
                  </a:cubicBezTo>
                  <a:cubicBezTo>
                    <a:pt x="30429" y="164202"/>
                    <a:pt x="31038" y="162507"/>
                    <a:pt x="31400" y="160745"/>
                  </a:cubicBezTo>
                  <a:cubicBezTo>
                    <a:pt x="31562" y="160069"/>
                    <a:pt x="32067" y="159526"/>
                    <a:pt x="32734" y="159316"/>
                  </a:cubicBezTo>
                  <a:cubicBezTo>
                    <a:pt x="33724" y="159202"/>
                    <a:pt x="34620" y="159917"/>
                    <a:pt x="34734" y="160917"/>
                  </a:cubicBezTo>
                  <a:cubicBezTo>
                    <a:pt x="34734" y="160917"/>
                    <a:pt x="34734" y="160926"/>
                    <a:pt x="34734" y="160936"/>
                  </a:cubicBezTo>
                  <a:cubicBezTo>
                    <a:pt x="34639" y="161783"/>
                    <a:pt x="34343" y="162603"/>
                    <a:pt x="33877" y="163317"/>
                  </a:cubicBezTo>
                  <a:cubicBezTo>
                    <a:pt x="33353" y="164022"/>
                    <a:pt x="33353" y="164993"/>
                    <a:pt x="33877" y="165698"/>
                  </a:cubicBezTo>
                  <a:cubicBezTo>
                    <a:pt x="34915" y="166403"/>
                    <a:pt x="36267" y="166403"/>
                    <a:pt x="37306" y="165698"/>
                  </a:cubicBezTo>
                  <a:cubicBezTo>
                    <a:pt x="38134" y="165022"/>
                    <a:pt x="38706" y="164079"/>
                    <a:pt x="38925" y="163031"/>
                  </a:cubicBezTo>
                  <a:lnTo>
                    <a:pt x="39497" y="161412"/>
                  </a:lnTo>
                  <a:cubicBezTo>
                    <a:pt x="40497" y="163355"/>
                    <a:pt x="40497" y="165660"/>
                    <a:pt x="39497" y="167603"/>
                  </a:cubicBezTo>
                  <a:cubicBezTo>
                    <a:pt x="39182" y="168098"/>
                    <a:pt x="38954" y="168651"/>
                    <a:pt x="38830" y="169222"/>
                  </a:cubicBezTo>
                  <a:cubicBezTo>
                    <a:pt x="38734" y="169813"/>
                    <a:pt x="39049" y="170403"/>
                    <a:pt x="39592" y="170651"/>
                  </a:cubicBezTo>
                  <a:cubicBezTo>
                    <a:pt x="39935" y="170737"/>
                    <a:pt x="40297" y="170737"/>
                    <a:pt x="40639" y="170651"/>
                  </a:cubicBezTo>
                  <a:cubicBezTo>
                    <a:pt x="42249" y="170479"/>
                    <a:pt x="43554" y="169279"/>
                    <a:pt x="43878" y="167698"/>
                  </a:cubicBezTo>
                  <a:cubicBezTo>
                    <a:pt x="44021" y="166308"/>
                    <a:pt x="44021" y="164898"/>
                    <a:pt x="43878" y="163507"/>
                  </a:cubicBezTo>
                  <a:cubicBezTo>
                    <a:pt x="43878" y="162936"/>
                    <a:pt x="43878" y="162174"/>
                    <a:pt x="45021" y="162364"/>
                  </a:cubicBezTo>
                  <a:cubicBezTo>
                    <a:pt x="45211" y="162307"/>
                    <a:pt x="45402" y="162307"/>
                    <a:pt x="45593" y="162364"/>
                  </a:cubicBezTo>
                  <a:cubicBezTo>
                    <a:pt x="46831" y="164269"/>
                    <a:pt x="45593" y="166555"/>
                    <a:pt x="46259" y="168556"/>
                  </a:cubicBezTo>
                  <a:cubicBezTo>
                    <a:pt x="46955" y="169879"/>
                    <a:pt x="48050" y="170956"/>
                    <a:pt x="49402" y="171604"/>
                  </a:cubicBezTo>
                  <a:cubicBezTo>
                    <a:pt x="50260" y="172175"/>
                    <a:pt x="51784" y="172556"/>
                    <a:pt x="52165" y="171604"/>
                  </a:cubicBezTo>
                  <a:cubicBezTo>
                    <a:pt x="52355" y="171280"/>
                    <a:pt x="52355" y="170880"/>
                    <a:pt x="52165" y="170556"/>
                  </a:cubicBezTo>
                  <a:cubicBezTo>
                    <a:pt x="51365" y="169070"/>
                    <a:pt x="50479" y="167641"/>
                    <a:pt x="49498" y="166270"/>
                  </a:cubicBezTo>
                  <a:cubicBezTo>
                    <a:pt x="48755" y="164803"/>
                    <a:pt x="48755" y="163069"/>
                    <a:pt x="49498" y="161603"/>
                  </a:cubicBezTo>
                  <a:cubicBezTo>
                    <a:pt x="50355" y="161603"/>
                    <a:pt x="51307" y="161603"/>
                    <a:pt x="51593" y="162746"/>
                  </a:cubicBezTo>
                  <a:cubicBezTo>
                    <a:pt x="51650" y="163507"/>
                    <a:pt x="51841" y="164250"/>
                    <a:pt x="52165" y="164936"/>
                  </a:cubicBezTo>
                  <a:cubicBezTo>
                    <a:pt x="52927" y="164936"/>
                    <a:pt x="53593" y="164365"/>
                    <a:pt x="53689" y="163698"/>
                  </a:cubicBezTo>
                  <a:cubicBezTo>
                    <a:pt x="53784" y="163031"/>
                    <a:pt x="53689" y="161983"/>
                    <a:pt x="54832" y="161983"/>
                  </a:cubicBezTo>
                  <a:cubicBezTo>
                    <a:pt x="56070" y="163507"/>
                    <a:pt x="55499" y="165412"/>
                    <a:pt x="55689" y="167222"/>
                  </a:cubicBezTo>
                  <a:cubicBezTo>
                    <a:pt x="56003" y="170118"/>
                    <a:pt x="57813" y="172651"/>
                    <a:pt x="60451" y="173890"/>
                  </a:cubicBezTo>
                  <a:cubicBezTo>
                    <a:pt x="60928" y="173975"/>
                    <a:pt x="61404" y="173975"/>
                    <a:pt x="61880" y="173890"/>
                  </a:cubicBezTo>
                  <a:cubicBezTo>
                    <a:pt x="62918" y="173890"/>
                    <a:pt x="63785" y="173108"/>
                    <a:pt x="63880" y="172080"/>
                  </a:cubicBezTo>
                  <a:cubicBezTo>
                    <a:pt x="63738" y="171213"/>
                    <a:pt x="63376" y="170394"/>
                    <a:pt x="62833" y="169699"/>
                  </a:cubicBezTo>
                  <a:cubicBezTo>
                    <a:pt x="62356" y="168517"/>
                    <a:pt x="62099" y="167260"/>
                    <a:pt x="62071" y="165984"/>
                  </a:cubicBezTo>
                  <a:cubicBezTo>
                    <a:pt x="62071" y="164745"/>
                    <a:pt x="62642" y="163222"/>
                    <a:pt x="64071" y="163126"/>
                  </a:cubicBezTo>
                  <a:cubicBezTo>
                    <a:pt x="65404" y="163041"/>
                    <a:pt x="66605" y="163926"/>
                    <a:pt x="66928" y="165222"/>
                  </a:cubicBezTo>
                  <a:cubicBezTo>
                    <a:pt x="67024" y="166346"/>
                    <a:pt x="67309" y="167441"/>
                    <a:pt x="67786" y="168460"/>
                  </a:cubicBezTo>
                  <a:cubicBezTo>
                    <a:pt x="68548" y="169413"/>
                    <a:pt x="70548" y="169985"/>
                    <a:pt x="71310" y="169032"/>
                  </a:cubicBezTo>
                  <a:cubicBezTo>
                    <a:pt x="71501" y="168641"/>
                    <a:pt x="71501" y="168184"/>
                    <a:pt x="71310" y="167793"/>
                  </a:cubicBezTo>
                  <a:cubicBezTo>
                    <a:pt x="70996" y="166860"/>
                    <a:pt x="70577" y="165965"/>
                    <a:pt x="70072" y="165127"/>
                  </a:cubicBezTo>
                  <a:cubicBezTo>
                    <a:pt x="69510" y="164288"/>
                    <a:pt x="69510" y="163202"/>
                    <a:pt x="70072" y="162364"/>
                  </a:cubicBezTo>
                  <a:cubicBezTo>
                    <a:pt x="70681" y="161783"/>
                    <a:pt x="71567" y="161593"/>
                    <a:pt x="72358" y="161888"/>
                  </a:cubicBezTo>
                  <a:cubicBezTo>
                    <a:pt x="73158" y="162279"/>
                    <a:pt x="73672" y="163089"/>
                    <a:pt x="73691" y="163984"/>
                  </a:cubicBezTo>
                  <a:lnTo>
                    <a:pt x="74549" y="169889"/>
                  </a:lnTo>
                  <a:cubicBezTo>
                    <a:pt x="74587" y="170842"/>
                    <a:pt x="74815" y="171785"/>
                    <a:pt x="75215" y="172651"/>
                  </a:cubicBezTo>
                  <a:cubicBezTo>
                    <a:pt x="75663" y="173623"/>
                    <a:pt x="76434" y="174394"/>
                    <a:pt x="77406" y="174842"/>
                  </a:cubicBezTo>
                  <a:cubicBezTo>
                    <a:pt x="78120" y="175080"/>
                    <a:pt x="78882" y="175080"/>
                    <a:pt x="79597" y="174842"/>
                  </a:cubicBezTo>
                  <a:cubicBezTo>
                    <a:pt x="80263" y="174842"/>
                    <a:pt x="80835" y="174080"/>
                    <a:pt x="80740" y="173509"/>
                  </a:cubicBezTo>
                  <a:cubicBezTo>
                    <a:pt x="80654" y="172984"/>
                    <a:pt x="80387" y="172518"/>
                    <a:pt x="79978" y="172175"/>
                  </a:cubicBezTo>
                  <a:cubicBezTo>
                    <a:pt x="79044" y="170928"/>
                    <a:pt x="78482" y="169442"/>
                    <a:pt x="78358" y="167889"/>
                  </a:cubicBezTo>
                  <a:cubicBezTo>
                    <a:pt x="78178" y="167232"/>
                    <a:pt x="78559" y="166546"/>
                    <a:pt x="79216" y="166365"/>
                  </a:cubicBezTo>
                  <a:cubicBezTo>
                    <a:pt x="79654" y="166231"/>
                    <a:pt x="80111" y="166231"/>
                    <a:pt x="80549" y="166365"/>
                  </a:cubicBezTo>
                  <a:cubicBezTo>
                    <a:pt x="81302" y="166994"/>
                    <a:pt x="81806" y="167870"/>
                    <a:pt x="81978" y="168841"/>
                  </a:cubicBezTo>
                  <a:cubicBezTo>
                    <a:pt x="82159" y="169803"/>
                    <a:pt x="82549" y="170718"/>
                    <a:pt x="83121" y="171508"/>
                  </a:cubicBezTo>
                  <a:cubicBezTo>
                    <a:pt x="83931" y="172289"/>
                    <a:pt x="85112" y="172556"/>
                    <a:pt x="86169" y="172175"/>
                  </a:cubicBezTo>
                  <a:cubicBezTo>
                    <a:pt x="86817" y="171785"/>
                    <a:pt x="87131" y="171004"/>
                    <a:pt x="86931" y="170270"/>
                  </a:cubicBezTo>
                  <a:cubicBezTo>
                    <a:pt x="86607" y="169584"/>
                    <a:pt x="86188" y="168936"/>
                    <a:pt x="85693" y="168365"/>
                  </a:cubicBezTo>
                  <a:cubicBezTo>
                    <a:pt x="84188" y="166451"/>
                    <a:pt x="83083" y="164241"/>
                    <a:pt x="82454" y="161888"/>
                  </a:cubicBezTo>
                  <a:cubicBezTo>
                    <a:pt x="82454" y="161221"/>
                    <a:pt x="82454" y="160174"/>
                    <a:pt x="83216" y="159983"/>
                  </a:cubicBezTo>
                  <a:cubicBezTo>
                    <a:pt x="83721" y="159717"/>
                    <a:pt x="84331" y="159717"/>
                    <a:pt x="84835" y="159983"/>
                  </a:cubicBezTo>
                  <a:cubicBezTo>
                    <a:pt x="85150" y="160374"/>
                    <a:pt x="85378" y="160831"/>
                    <a:pt x="85502" y="161317"/>
                  </a:cubicBezTo>
                  <a:cubicBezTo>
                    <a:pt x="85778" y="162126"/>
                    <a:pt x="86093" y="162917"/>
                    <a:pt x="86455" y="163698"/>
                  </a:cubicBezTo>
                  <a:cubicBezTo>
                    <a:pt x="86817" y="164679"/>
                    <a:pt x="87522" y="165498"/>
                    <a:pt x="88455" y="165984"/>
                  </a:cubicBezTo>
                  <a:cubicBezTo>
                    <a:pt x="89446" y="166594"/>
                    <a:pt x="90741" y="166394"/>
                    <a:pt x="91503" y="165508"/>
                  </a:cubicBezTo>
                  <a:cubicBezTo>
                    <a:pt x="91503" y="164650"/>
                    <a:pt x="91503" y="163888"/>
                    <a:pt x="90646" y="163126"/>
                  </a:cubicBezTo>
                  <a:cubicBezTo>
                    <a:pt x="90217" y="162516"/>
                    <a:pt x="89893" y="161840"/>
                    <a:pt x="89693" y="161126"/>
                  </a:cubicBezTo>
                  <a:cubicBezTo>
                    <a:pt x="89550" y="160754"/>
                    <a:pt x="89550" y="160354"/>
                    <a:pt x="89693" y="159983"/>
                  </a:cubicBezTo>
                  <a:cubicBezTo>
                    <a:pt x="90922" y="159497"/>
                    <a:pt x="92322" y="159888"/>
                    <a:pt x="93122" y="160936"/>
                  </a:cubicBezTo>
                  <a:cubicBezTo>
                    <a:pt x="93722" y="161831"/>
                    <a:pt x="93960" y="162917"/>
                    <a:pt x="93789" y="163984"/>
                  </a:cubicBezTo>
                  <a:cubicBezTo>
                    <a:pt x="93503" y="165012"/>
                    <a:pt x="93503" y="166098"/>
                    <a:pt x="93789" y="167127"/>
                  </a:cubicBezTo>
                  <a:cubicBezTo>
                    <a:pt x="93875" y="167422"/>
                    <a:pt x="94084" y="167670"/>
                    <a:pt x="94360" y="167793"/>
                  </a:cubicBezTo>
                  <a:cubicBezTo>
                    <a:pt x="95027" y="168080"/>
                    <a:pt x="95789" y="168080"/>
                    <a:pt x="96456" y="167793"/>
                  </a:cubicBezTo>
                  <a:cubicBezTo>
                    <a:pt x="96866" y="167632"/>
                    <a:pt x="97256" y="167403"/>
                    <a:pt x="97599" y="167127"/>
                  </a:cubicBezTo>
                  <a:cubicBezTo>
                    <a:pt x="98571" y="166041"/>
                    <a:pt x="98571" y="164402"/>
                    <a:pt x="97599" y="163317"/>
                  </a:cubicBezTo>
                  <a:cubicBezTo>
                    <a:pt x="96732" y="162212"/>
                    <a:pt x="95961" y="161040"/>
                    <a:pt x="95313" y="159793"/>
                  </a:cubicBezTo>
                  <a:cubicBezTo>
                    <a:pt x="94827" y="159250"/>
                    <a:pt x="94827" y="158431"/>
                    <a:pt x="95313" y="157888"/>
                  </a:cubicBezTo>
                  <a:cubicBezTo>
                    <a:pt x="96037" y="157421"/>
                    <a:pt x="96970" y="157421"/>
                    <a:pt x="97694" y="157888"/>
                  </a:cubicBezTo>
                  <a:cubicBezTo>
                    <a:pt x="98209" y="158402"/>
                    <a:pt x="98542" y="159068"/>
                    <a:pt x="98647" y="159793"/>
                  </a:cubicBezTo>
                  <a:cubicBezTo>
                    <a:pt x="98609" y="160269"/>
                    <a:pt x="98609" y="160745"/>
                    <a:pt x="98647" y="161221"/>
                  </a:cubicBezTo>
                  <a:cubicBezTo>
                    <a:pt x="99094" y="162116"/>
                    <a:pt x="100180" y="162479"/>
                    <a:pt x="101076" y="162031"/>
                  </a:cubicBezTo>
                  <a:cubicBezTo>
                    <a:pt x="101676" y="161736"/>
                    <a:pt x="102057" y="161126"/>
                    <a:pt x="102076" y="160460"/>
                  </a:cubicBezTo>
                  <a:cubicBezTo>
                    <a:pt x="102161" y="159574"/>
                    <a:pt x="102161" y="158678"/>
                    <a:pt x="102076" y="157792"/>
                  </a:cubicBezTo>
                  <a:cubicBezTo>
                    <a:pt x="102076" y="157792"/>
                    <a:pt x="102838" y="157221"/>
                    <a:pt x="103504" y="157126"/>
                  </a:cubicBezTo>
                  <a:cubicBezTo>
                    <a:pt x="104133" y="157164"/>
                    <a:pt x="104733" y="157392"/>
                    <a:pt x="105219" y="157792"/>
                  </a:cubicBezTo>
                  <a:cubicBezTo>
                    <a:pt x="105486" y="158164"/>
                    <a:pt x="105676" y="158583"/>
                    <a:pt x="105790" y="159031"/>
                  </a:cubicBezTo>
                  <a:cubicBezTo>
                    <a:pt x="106029" y="160202"/>
                    <a:pt x="106514" y="161307"/>
                    <a:pt x="107219" y="162269"/>
                  </a:cubicBezTo>
                  <a:cubicBezTo>
                    <a:pt x="108038" y="163374"/>
                    <a:pt x="109277" y="164098"/>
                    <a:pt x="110648" y="164269"/>
                  </a:cubicBezTo>
                  <a:cubicBezTo>
                    <a:pt x="111420" y="164441"/>
                    <a:pt x="112220" y="164184"/>
                    <a:pt x="112744" y="163602"/>
                  </a:cubicBezTo>
                  <a:cubicBezTo>
                    <a:pt x="112829" y="163326"/>
                    <a:pt x="112829" y="163022"/>
                    <a:pt x="112744" y="162746"/>
                  </a:cubicBezTo>
                  <a:cubicBezTo>
                    <a:pt x="112572" y="161164"/>
                    <a:pt x="111867" y="159678"/>
                    <a:pt x="110743" y="158555"/>
                  </a:cubicBezTo>
                  <a:cubicBezTo>
                    <a:pt x="110153" y="157964"/>
                    <a:pt x="109696" y="157249"/>
                    <a:pt x="109410" y="156459"/>
                  </a:cubicBezTo>
                  <a:cubicBezTo>
                    <a:pt x="109334" y="155973"/>
                    <a:pt x="109610" y="155487"/>
                    <a:pt x="110077" y="155316"/>
                  </a:cubicBezTo>
                  <a:cubicBezTo>
                    <a:pt x="110591" y="155087"/>
                    <a:pt x="111182" y="155087"/>
                    <a:pt x="111696" y="155316"/>
                  </a:cubicBezTo>
                  <a:cubicBezTo>
                    <a:pt x="112125" y="155687"/>
                    <a:pt x="112658" y="155926"/>
                    <a:pt x="113220" y="155983"/>
                  </a:cubicBezTo>
                  <a:cubicBezTo>
                    <a:pt x="113791" y="155983"/>
                    <a:pt x="114334" y="155697"/>
                    <a:pt x="114649" y="155220"/>
                  </a:cubicBezTo>
                  <a:cubicBezTo>
                    <a:pt x="114734" y="154716"/>
                    <a:pt x="114734" y="154201"/>
                    <a:pt x="114649" y="153697"/>
                  </a:cubicBezTo>
                  <a:cubicBezTo>
                    <a:pt x="114649" y="153697"/>
                    <a:pt x="114649" y="153030"/>
                    <a:pt x="114649" y="152649"/>
                  </a:cubicBezTo>
                  <a:cubicBezTo>
                    <a:pt x="114992" y="151944"/>
                    <a:pt x="115677" y="151468"/>
                    <a:pt x="116458" y="151411"/>
                  </a:cubicBezTo>
                  <a:cubicBezTo>
                    <a:pt x="117040" y="151468"/>
                    <a:pt x="117554" y="151830"/>
                    <a:pt x="117792" y="152363"/>
                  </a:cubicBezTo>
                  <a:cubicBezTo>
                    <a:pt x="117935" y="152897"/>
                    <a:pt x="117935" y="153449"/>
                    <a:pt x="117792" y="153982"/>
                  </a:cubicBezTo>
                  <a:cubicBezTo>
                    <a:pt x="117516" y="154420"/>
                    <a:pt x="117325" y="154906"/>
                    <a:pt x="117220" y="155411"/>
                  </a:cubicBezTo>
                  <a:cubicBezTo>
                    <a:pt x="117116" y="155592"/>
                    <a:pt x="117116" y="155802"/>
                    <a:pt x="117220" y="155983"/>
                  </a:cubicBezTo>
                  <a:cubicBezTo>
                    <a:pt x="117220" y="155983"/>
                    <a:pt x="117220" y="156935"/>
                    <a:pt x="117887" y="157126"/>
                  </a:cubicBezTo>
                  <a:cubicBezTo>
                    <a:pt x="118554" y="157316"/>
                    <a:pt x="120078" y="157126"/>
                    <a:pt x="120935" y="155697"/>
                  </a:cubicBezTo>
                  <a:cubicBezTo>
                    <a:pt x="121726" y="154744"/>
                    <a:pt x="122040" y="153477"/>
                    <a:pt x="121793" y="152268"/>
                  </a:cubicBezTo>
                  <a:cubicBezTo>
                    <a:pt x="121793" y="151601"/>
                    <a:pt x="121793" y="151125"/>
                    <a:pt x="121793" y="150553"/>
                  </a:cubicBezTo>
                  <a:cubicBezTo>
                    <a:pt x="121793" y="149982"/>
                    <a:pt x="123412" y="149506"/>
                    <a:pt x="123412" y="148648"/>
                  </a:cubicBezTo>
                  <a:cubicBezTo>
                    <a:pt x="123412" y="150839"/>
                    <a:pt x="124555" y="150172"/>
                    <a:pt x="124936" y="151029"/>
                  </a:cubicBezTo>
                  <a:cubicBezTo>
                    <a:pt x="125317" y="151887"/>
                    <a:pt x="124936" y="152934"/>
                    <a:pt x="124174" y="153792"/>
                  </a:cubicBezTo>
                  <a:cubicBezTo>
                    <a:pt x="123412" y="154649"/>
                    <a:pt x="123697" y="155983"/>
                    <a:pt x="124840" y="156269"/>
                  </a:cubicBezTo>
                  <a:cubicBezTo>
                    <a:pt x="125755" y="156478"/>
                    <a:pt x="126679" y="155992"/>
                    <a:pt x="127031" y="155125"/>
                  </a:cubicBezTo>
                  <a:cubicBezTo>
                    <a:pt x="127031" y="154459"/>
                    <a:pt x="127031" y="153601"/>
                    <a:pt x="127698" y="152839"/>
                  </a:cubicBezTo>
                  <a:cubicBezTo>
                    <a:pt x="128184" y="152020"/>
                    <a:pt x="129184" y="151668"/>
                    <a:pt x="130079" y="151982"/>
                  </a:cubicBezTo>
                  <a:cubicBezTo>
                    <a:pt x="131127" y="151982"/>
                    <a:pt x="130746" y="153792"/>
                    <a:pt x="130079" y="154649"/>
                  </a:cubicBezTo>
                  <a:lnTo>
                    <a:pt x="128079" y="157697"/>
                  </a:lnTo>
                  <a:cubicBezTo>
                    <a:pt x="127641" y="158164"/>
                    <a:pt x="127374" y="158774"/>
                    <a:pt x="127317" y="159411"/>
                  </a:cubicBezTo>
                  <a:cubicBezTo>
                    <a:pt x="127307" y="160097"/>
                    <a:pt x="127784" y="160707"/>
                    <a:pt x="128460" y="160840"/>
                  </a:cubicBezTo>
                  <a:cubicBezTo>
                    <a:pt x="129327" y="160936"/>
                    <a:pt x="130184" y="160536"/>
                    <a:pt x="130651" y="159793"/>
                  </a:cubicBezTo>
                  <a:cubicBezTo>
                    <a:pt x="131365" y="159021"/>
                    <a:pt x="131918" y="158116"/>
                    <a:pt x="132270" y="157126"/>
                  </a:cubicBezTo>
                  <a:cubicBezTo>
                    <a:pt x="132270" y="155983"/>
                    <a:pt x="133222" y="154459"/>
                    <a:pt x="134747" y="154459"/>
                  </a:cubicBezTo>
                  <a:cubicBezTo>
                    <a:pt x="135642" y="154401"/>
                    <a:pt x="136404" y="155087"/>
                    <a:pt x="136461" y="155973"/>
                  </a:cubicBezTo>
                  <a:cubicBezTo>
                    <a:pt x="136461" y="156040"/>
                    <a:pt x="136461" y="156106"/>
                    <a:pt x="136461" y="156173"/>
                  </a:cubicBezTo>
                  <a:cubicBezTo>
                    <a:pt x="136309" y="157021"/>
                    <a:pt x="135832" y="157773"/>
                    <a:pt x="135127" y="158268"/>
                  </a:cubicBezTo>
                  <a:cubicBezTo>
                    <a:pt x="134080" y="159126"/>
                    <a:pt x="132651" y="160174"/>
                    <a:pt x="133127" y="161317"/>
                  </a:cubicBezTo>
                  <a:cubicBezTo>
                    <a:pt x="133794" y="162307"/>
                    <a:pt x="135042" y="162736"/>
                    <a:pt x="136175" y="162364"/>
                  </a:cubicBezTo>
                  <a:cubicBezTo>
                    <a:pt x="137214" y="162069"/>
                    <a:pt x="138099" y="161393"/>
                    <a:pt x="138652" y="160460"/>
                  </a:cubicBezTo>
                  <a:lnTo>
                    <a:pt x="138652" y="160460"/>
                  </a:lnTo>
                  <a:cubicBezTo>
                    <a:pt x="139490" y="159431"/>
                    <a:pt x="139995" y="158164"/>
                    <a:pt x="140080" y="15684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09" name="Freeform: Shape 708">
              <a:extLst>
                <a:ext uri="{FF2B5EF4-FFF2-40B4-BE49-F238E27FC236}">
                  <a16:creationId xmlns:a16="http://schemas.microsoft.com/office/drawing/2014/main" xmlns="" id="{AED5D58D-0262-969E-4AAD-4BD7905D7DEC}"/>
                </a:ext>
              </a:extLst>
            </p:cNvPr>
            <p:cNvSpPr/>
            <p:nvPr/>
          </p:nvSpPr>
          <p:spPr>
            <a:xfrm>
              <a:off x="4244529" y="3937361"/>
              <a:ext cx="125469" cy="175331"/>
            </a:xfrm>
            <a:custGeom>
              <a:avLst/>
              <a:gdLst>
                <a:gd name="connsiteX0" fmla="*/ 120173 w 125469"/>
                <a:gd name="connsiteY0" fmla="*/ 144274 h 175331"/>
                <a:gd name="connsiteX1" fmla="*/ 121316 w 125469"/>
                <a:gd name="connsiteY1" fmla="*/ 135701 h 175331"/>
                <a:gd name="connsiteX2" fmla="*/ 124459 w 125469"/>
                <a:gd name="connsiteY2" fmla="*/ 121890 h 175331"/>
                <a:gd name="connsiteX3" fmla="*/ 123602 w 125469"/>
                <a:gd name="connsiteY3" fmla="*/ 78075 h 175331"/>
                <a:gd name="connsiteX4" fmla="*/ 124364 w 125469"/>
                <a:gd name="connsiteY4" fmla="*/ 56072 h 175331"/>
                <a:gd name="connsiteX5" fmla="*/ 122936 w 125469"/>
                <a:gd name="connsiteY5" fmla="*/ 49309 h 175331"/>
                <a:gd name="connsiteX6" fmla="*/ 122936 w 125469"/>
                <a:gd name="connsiteY6" fmla="*/ 39784 h 175331"/>
                <a:gd name="connsiteX7" fmla="*/ 123602 w 125469"/>
                <a:gd name="connsiteY7" fmla="*/ 26449 h 175331"/>
                <a:gd name="connsiteX8" fmla="*/ 123602 w 125469"/>
                <a:gd name="connsiteY8" fmla="*/ 24354 h 175331"/>
                <a:gd name="connsiteX9" fmla="*/ 123602 w 125469"/>
                <a:gd name="connsiteY9" fmla="*/ 21592 h 175331"/>
                <a:gd name="connsiteX10" fmla="*/ 121793 w 125469"/>
                <a:gd name="connsiteY10" fmla="*/ 22735 h 175331"/>
                <a:gd name="connsiteX11" fmla="*/ 121030 w 125469"/>
                <a:gd name="connsiteY11" fmla="*/ 25021 h 175331"/>
                <a:gd name="connsiteX12" fmla="*/ 118745 w 125469"/>
                <a:gd name="connsiteY12" fmla="*/ 25878 h 175331"/>
                <a:gd name="connsiteX13" fmla="*/ 118745 w 125469"/>
                <a:gd name="connsiteY13" fmla="*/ 23211 h 175331"/>
                <a:gd name="connsiteX14" fmla="*/ 120745 w 125469"/>
                <a:gd name="connsiteY14" fmla="*/ 20163 h 175331"/>
                <a:gd name="connsiteX15" fmla="*/ 121507 w 125469"/>
                <a:gd name="connsiteY15" fmla="*/ 18544 h 175331"/>
                <a:gd name="connsiteX16" fmla="*/ 120459 w 125469"/>
                <a:gd name="connsiteY16" fmla="*/ 17020 h 175331"/>
                <a:gd name="connsiteX17" fmla="*/ 118268 w 125469"/>
                <a:gd name="connsiteY17" fmla="*/ 17972 h 175331"/>
                <a:gd name="connsiteX18" fmla="*/ 116649 w 125469"/>
                <a:gd name="connsiteY18" fmla="*/ 20639 h 175331"/>
                <a:gd name="connsiteX19" fmla="*/ 114173 w 125469"/>
                <a:gd name="connsiteY19" fmla="*/ 23306 h 175331"/>
                <a:gd name="connsiteX20" fmla="*/ 112553 w 125469"/>
                <a:gd name="connsiteY20" fmla="*/ 21506 h 175331"/>
                <a:gd name="connsiteX21" fmla="*/ 112553 w 125469"/>
                <a:gd name="connsiteY21" fmla="*/ 21497 h 175331"/>
                <a:gd name="connsiteX22" fmla="*/ 113887 w 125469"/>
                <a:gd name="connsiteY22" fmla="*/ 19401 h 175331"/>
                <a:gd name="connsiteX23" fmla="*/ 115887 w 125469"/>
                <a:gd name="connsiteY23" fmla="*/ 16448 h 175331"/>
                <a:gd name="connsiteX24" fmla="*/ 113030 w 125469"/>
                <a:gd name="connsiteY24" fmla="*/ 15305 h 175331"/>
                <a:gd name="connsiteX25" fmla="*/ 110553 w 125469"/>
                <a:gd name="connsiteY25" fmla="*/ 17115 h 175331"/>
                <a:gd name="connsiteX26" fmla="*/ 108934 w 125469"/>
                <a:gd name="connsiteY26" fmla="*/ 19591 h 175331"/>
                <a:gd name="connsiteX27" fmla="*/ 107505 w 125469"/>
                <a:gd name="connsiteY27" fmla="*/ 20354 h 175331"/>
                <a:gd name="connsiteX28" fmla="*/ 109029 w 125469"/>
                <a:gd name="connsiteY28" fmla="*/ 15686 h 175331"/>
                <a:gd name="connsiteX29" fmla="*/ 110648 w 125469"/>
                <a:gd name="connsiteY29" fmla="*/ 14829 h 175331"/>
                <a:gd name="connsiteX30" fmla="*/ 110239 w 125469"/>
                <a:gd name="connsiteY30" fmla="*/ 13410 h 175331"/>
                <a:gd name="connsiteX31" fmla="*/ 109982 w 125469"/>
                <a:gd name="connsiteY31" fmla="*/ 13305 h 175331"/>
                <a:gd name="connsiteX32" fmla="*/ 109220 w 125469"/>
                <a:gd name="connsiteY32" fmla="*/ 13305 h 175331"/>
                <a:gd name="connsiteX33" fmla="*/ 105790 w 125469"/>
                <a:gd name="connsiteY33" fmla="*/ 15877 h 175331"/>
                <a:gd name="connsiteX34" fmla="*/ 103981 w 125469"/>
                <a:gd name="connsiteY34" fmla="*/ 18639 h 175331"/>
                <a:gd name="connsiteX35" fmla="*/ 106934 w 125469"/>
                <a:gd name="connsiteY35" fmla="*/ 11876 h 175331"/>
                <a:gd name="connsiteX36" fmla="*/ 109124 w 125469"/>
                <a:gd name="connsiteY36" fmla="*/ 10447 h 175331"/>
                <a:gd name="connsiteX37" fmla="*/ 109124 w 125469"/>
                <a:gd name="connsiteY37" fmla="*/ 8257 h 175331"/>
                <a:gd name="connsiteX38" fmla="*/ 106934 w 125469"/>
                <a:gd name="connsiteY38" fmla="*/ 7590 h 175331"/>
                <a:gd name="connsiteX39" fmla="*/ 101695 w 125469"/>
                <a:gd name="connsiteY39" fmla="*/ 10066 h 175331"/>
                <a:gd name="connsiteX40" fmla="*/ 99885 w 125469"/>
                <a:gd name="connsiteY40" fmla="*/ 15020 h 175331"/>
                <a:gd name="connsiteX41" fmla="*/ 98552 w 125469"/>
                <a:gd name="connsiteY41" fmla="*/ 16448 h 175331"/>
                <a:gd name="connsiteX42" fmla="*/ 96656 w 125469"/>
                <a:gd name="connsiteY42" fmla="*/ 14934 h 175331"/>
                <a:gd name="connsiteX43" fmla="*/ 96647 w 125469"/>
                <a:gd name="connsiteY43" fmla="*/ 14829 h 175331"/>
                <a:gd name="connsiteX44" fmla="*/ 97504 w 125469"/>
                <a:gd name="connsiteY44" fmla="*/ 12448 h 175331"/>
                <a:gd name="connsiteX45" fmla="*/ 97504 w 125469"/>
                <a:gd name="connsiteY45" fmla="*/ 10066 h 175331"/>
                <a:gd name="connsiteX46" fmla="*/ 94170 w 125469"/>
                <a:gd name="connsiteY46" fmla="*/ 10066 h 175331"/>
                <a:gd name="connsiteX47" fmla="*/ 92551 w 125469"/>
                <a:gd name="connsiteY47" fmla="*/ 12829 h 175331"/>
                <a:gd name="connsiteX48" fmla="*/ 91979 w 125469"/>
                <a:gd name="connsiteY48" fmla="*/ 14448 h 175331"/>
                <a:gd name="connsiteX49" fmla="*/ 91979 w 125469"/>
                <a:gd name="connsiteY49" fmla="*/ 8161 h 175331"/>
                <a:gd name="connsiteX50" fmla="*/ 92551 w 125469"/>
                <a:gd name="connsiteY50" fmla="*/ 6638 h 175331"/>
                <a:gd name="connsiteX51" fmla="*/ 91598 w 125469"/>
                <a:gd name="connsiteY51" fmla="*/ 5304 h 175331"/>
                <a:gd name="connsiteX52" fmla="*/ 90551 w 125469"/>
                <a:gd name="connsiteY52" fmla="*/ 5304 h 175331"/>
                <a:gd name="connsiteX53" fmla="*/ 87407 w 125469"/>
                <a:gd name="connsiteY53" fmla="*/ 8161 h 175331"/>
                <a:gd name="connsiteX54" fmla="*/ 87407 w 125469"/>
                <a:gd name="connsiteY54" fmla="*/ 12352 h 175331"/>
                <a:gd name="connsiteX55" fmla="*/ 86264 w 125469"/>
                <a:gd name="connsiteY55" fmla="*/ 13495 h 175331"/>
                <a:gd name="connsiteX56" fmla="*/ 86264 w 125469"/>
                <a:gd name="connsiteY56" fmla="*/ 13495 h 175331"/>
                <a:gd name="connsiteX57" fmla="*/ 85693 w 125469"/>
                <a:gd name="connsiteY57" fmla="*/ 7209 h 175331"/>
                <a:gd name="connsiteX58" fmla="*/ 82740 w 125469"/>
                <a:gd name="connsiteY58" fmla="*/ 4161 h 175331"/>
                <a:gd name="connsiteX59" fmla="*/ 79978 w 125469"/>
                <a:gd name="connsiteY59" fmla="*/ 4161 h 175331"/>
                <a:gd name="connsiteX60" fmla="*/ 79978 w 125469"/>
                <a:gd name="connsiteY60" fmla="*/ 5209 h 175331"/>
                <a:gd name="connsiteX61" fmla="*/ 82454 w 125469"/>
                <a:gd name="connsiteY61" fmla="*/ 9590 h 175331"/>
                <a:gd name="connsiteX62" fmla="*/ 82454 w 125469"/>
                <a:gd name="connsiteY62" fmla="*/ 14162 h 175331"/>
                <a:gd name="connsiteX63" fmla="*/ 80454 w 125469"/>
                <a:gd name="connsiteY63" fmla="*/ 13115 h 175331"/>
                <a:gd name="connsiteX64" fmla="*/ 79882 w 125469"/>
                <a:gd name="connsiteY64" fmla="*/ 10829 h 175331"/>
                <a:gd name="connsiteX65" fmla="*/ 78263 w 125469"/>
                <a:gd name="connsiteY65" fmla="*/ 12067 h 175331"/>
                <a:gd name="connsiteX66" fmla="*/ 77120 w 125469"/>
                <a:gd name="connsiteY66" fmla="*/ 13781 h 175331"/>
                <a:gd name="connsiteX67" fmla="*/ 76454 w 125469"/>
                <a:gd name="connsiteY67" fmla="*/ 8447 h 175331"/>
                <a:gd name="connsiteX68" fmla="*/ 71882 w 125469"/>
                <a:gd name="connsiteY68" fmla="*/ 1780 h 175331"/>
                <a:gd name="connsiteX69" fmla="*/ 70643 w 125469"/>
                <a:gd name="connsiteY69" fmla="*/ 1304 h 175331"/>
                <a:gd name="connsiteX70" fmla="*/ 68643 w 125469"/>
                <a:gd name="connsiteY70" fmla="*/ 3018 h 175331"/>
                <a:gd name="connsiteX71" fmla="*/ 69310 w 125469"/>
                <a:gd name="connsiteY71" fmla="*/ 5685 h 175331"/>
                <a:gd name="connsiteX72" fmla="*/ 69977 w 125469"/>
                <a:gd name="connsiteY72" fmla="*/ 9400 h 175331"/>
                <a:gd name="connsiteX73" fmla="*/ 67881 w 125469"/>
                <a:gd name="connsiteY73" fmla="*/ 12257 h 175331"/>
                <a:gd name="connsiteX74" fmla="*/ 65214 w 125469"/>
                <a:gd name="connsiteY74" fmla="*/ 10066 h 175331"/>
                <a:gd name="connsiteX75" fmla="*/ 64452 w 125469"/>
                <a:gd name="connsiteY75" fmla="*/ 6733 h 175331"/>
                <a:gd name="connsiteX76" fmla="*/ 61118 w 125469"/>
                <a:gd name="connsiteY76" fmla="*/ 6161 h 175331"/>
                <a:gd name="connsiteX77" fmla="*/ 61118 w 125469"/>
                <a:gd name="connsiteY77" fmla="*/ 7399 h 175331"/>
                <a:gd name="connsiteX78" fmla="*/ 62261 w 125469"/>
                <a:gd name="connsiteY78" fmla="*/ 10066 h 175331"/>
                <a:gd name="connsiteX79" fmla="*/ 62261 w 125469"/>
                <a:gd name="connsiteY79" fmla="*/ 12829 h 175331"/>
                <a:gd name="connsiteX80" fmla="*/ 60071 w 125469"/>
                <a:gd name="connsiteY80" fmla="*/ 12829 h 175331"/>
                <a:gd name="connsiteX81" fmla="*/ 58832 w 125469"/>
                <a:gd name="connsiteY81" fmla="*/ 10733 h 175331"/>
                <a:gd name="connsiteX82" fmla="*/ 58165 w 125469"/>
                <a:gd name="connsiteY82" fmla="*/ 4828 h 175331"/>
                <a:gd name="connsiteX83" fmla="*/ 57594 w 125469"/>
                <a:gd name="connsiteY83" fmla="*/ 2065 h 175331"/>
                <a:gd name="connsiteX84" fmla="*/ 55499 w 125469"/>
                <a:gd name="connsiteY84" fmla="*/ -221 h 175331"/>
                <a:gd name="connsiteX85" fmla="*/ 53498 w 125469"/>
                <a:gd name="connsiteY85" fmla="*/ -221 h 175331"/>
                <a:gd name="connsiteX86" fmla="*/ 52260 w 125469"/>
                <a:gd name="connsiteY86" fmla="*/ 1018 h 175331"/>
                <a:gd name="connsiteX87" fmla="*/ 52927 w 125469"/>
                <a:gd name="connsiteY87" fmla="*/ 2447 h 175331"/>
                <a:gd name="connsiteX88" fmla="*/ 54451 w 125469"/>
                <a:gd name="connsiteY88" fmla="*/ 6638 h 175331"/>
                <a:gd name="connsiteX89" fmla="*/ 53594 w 125469"/>
                <a:gd name="connsiteY89" fmla="*/ 8161 h 175331"/>
                <a:gd name="connsiteX90" fmla="*/ 52355 w 125469"/>
                <a:gd name="connsiteY90" fmla="*/ 8161 h 175331"/>
                <a:gd name="connsiteX91" fmla="*/ 50927 w 125469"/>
                <a:gd name="connsiteY91" fmla="*/ 5685 h 175331"/>
                <a:gd name="connsiteX92" fmla="*/ 49974 w 125469"/>
                <a:gd name="connsiteY92" fmla="*/ 3018 h 175331"/>
                <a:gd name="connsiteX93" fmla="*/ 47117 w 125469"/>
                <a:gd name="connsiteY93" fmla="*/ 2256 h 175331"/>
                <a:gd name="connsiteX94" fmla="*/ 46259 w 125469"/>
                <a:gd name="connsiteY94" fmla="*/ 4161 h 175331"/>
                <a:gd name="connsiteX95" fmla="*/ 47402 w 125469"/>
                <a:gd name="connsiteY95" fmla="*/ 6066 h 175331"/>
                <a:gd name="connsiteX96" fmla="*/ 50260 w 125469"/>
                <a:gd name="connsiteY96" fmla="*/ 12543 h 175331"/>
                <a:gd name="connsiteX97" fmla="*/ 49498 w 125469"/>
                <a:gd name="connsiteY97" fmla="*/ 14543 h 175331"/>
                <a:gd name="connsiteX98" fmla="*/ 47974 w 125469"/>
                <a:gd name="connsiteY98" fmla="*/ 13971 h 175331"/>
                <a:gd name="connsiteX99" fmla="*/ 47307 w 125469"/>
                <a:gd name="connsiteY99" fmla="*/ 12638 h 175331"/>
                <a:gd name="connsiteX100" fmla="*/ 46545 w 125469"/>
                <a:gd name="connsiteY100" fmla="*/ 10257 h 175331"/>
                <a:gd name="connsiteX101" fmla="*/ 44640 w 125469"/>
                <a:gd name="connsiteY101" fmla="*/ 7876 h 175331"/>
                <a:gd name="connsiteX102" fmla="*/ 41687 w 125469"/>
                <a:gd name="connsiteY102" fmla="*/ 7876 h 175331"/>
                <a:gd name="connsiteX103" fmla="*/ 42449 w 125469"/>
                <a:gd name="connsiteY103" fmla="*/ 10257 h 175331"/>
                <a:gd name="connsiteX104" fmla="*/ 43307 w 125469"/>
                <a:gd name="connsiteY104" fmla="*/ 12352 h 175331"/>
                <a:gd name="connsiteX105" fmla="*/ 43307 w 125469"/>
                <a:gd name="connsiteY105" fmla="*/ 13400 h 175331"/>
                <a:gd name="connsiteX106" fmla="*/ 43307 w 125469"/>
                <a:gd name="connsiteY106" fmla="*/ 13400 h 175331"/>
                <a:gd name="connsiteX107" fmla="*/ 40068 w 125469"/>
                <a:gd name="connsiteY107" fmla="*/ 12257 h 175331"/>
                <a:gd name="connsiteX108" fmla="*/ 39497 w 125469"/>
                <a:gd name="connsiteY108" fmla="*/ 9209 h 175331"/>
                <a:gd name="connsiteX109" fmla="*/ 39497 w 125469"/>
                <a:gd name="connsiteY109" fmla="*/ 6066 h 175331"/>
                <a:gd name="connsiteX110" fmla="*/ 38925 w 125469"/>
                <a:gd name="connsiteY110" fmla="*/ 5304 h 175331"/>
                <a:gd name="connsiteX111" fmla="*/ 36925 w 125469"/>
                <a:gd name="connsiteY111" fmla="*/ 5304 h 175331"/>
                <a:gd name="connsiteX112" fmla="*/ 35782 w 125469"/>
                <a:gd name="connsiteY112" fmla="*/ 5971 h 175331"/>
                <a:gd name="connsiteX113" fmla="*/ 35782 w 125469"/>
                <a:gd name="connsiteY113" fmla="*/ 9686 h 175331"/>
                <a:gd name="connsiteX114" fmla="*/ 37973 w 125469"/>
                <a:gd name="connsiteY114" fmla="*/ 13305 h 175331"/>
                <a:gd name="connsiteX115" fmla="*/ 37496 w 125469"/>
                <a:gd name="connsiteY115" fmla="*/ 15210 h 175331"/>
                <a:gd name="connsiteX116" fmla="*/ 35210 w 125469"/>
                <a:gd name="connsiteY116" fmla="*/ 15210 h 175331"/>
                <a:gd name="connsiteX117" fmla="*/ 34258 w 125469"/>
                <a:gd name="connsiteY117" fmla="*/ 13305 h 175331"/>
                <a:gd name="connsiteX118" fmla="*/ 34258 w 125469"/>
                <a:gd name="connsiteY118" fmla="*/ 11876 h 175331"/>
                <a:gd name="connsiteX119" fmla="*/ 33115 w 125469"/>
                <a:gd name="connsiteY119" fmla="*/ 10924 h 175331"/>
                <a:gd name="connsiteX120" fmla="*/ 31029 w 125469"/>
                <a:gd name="connsiteY120" fmla="*/ 12400 h 175331"/>
                <a:gd name="connsiteX121" fmla="*/ 31019 w 125469"/>
                <a:gd name="connsiteY121" fmla="*/ 12448 h 175331"/>
                <a:gd name="connsiteX122" fmla="*/ 31019 w 125469"/>
                <a:gd name="connsiteY122" fmla="*/ 15115 h 175331"/>
                <a:gd name="connsiteX123" fmla="*/ 29686 w 125469"/>
                <a:gd name="connsiteY123" fmla="*/ 15686 h 175331"/>
                <a:gd name="connsiteX124" fmla="*/ 28067 w 125469"/>
                <a:gd name="connsiteY124" fmla="*/ 15020 h 175331"/>
                <a:gd name="connsiteX125" fmla="*/ 27495 w 125469"/>
                <a:gd name="connsiteY125" fmla="*/ 13781 h 175331"/>
                <a:gd name="connsiteX126" fmla="*/ 26257 w 125469"/>
                <a:gd name="connsiteY126" fmla="*/ 10447 h 175331"/>
                <a:gd name="connsiteX127" fmla="*/ 23018 w 125469"/>
                <a:gd name="connsiteY127" fmla="*/ 8352 h 175331"/>
                <a:gd name="connsiteX128" fmla="*/ 21018 w 125469"/>
                <a:gd name="connsiteY128" fmla="*/ 8924 h 175331"/>
                <a:gd name="connsiteX129" fmla="*/ 21018 w 125469"/>
                <a:gd name="connsiteY129" fmla="*/ 9780 h 175331"/>
                <a:gd name="connsiteX130" fmla="*/ 22732 w 125469"/>
                <a:gd name="connsiteY130" fmla="*/ 14067 h 175331"/>
                <a:gd name="connsiteX131" fmla="*/ 23876 w 125469"/>
                <a:gd name="connsiteY131" fmla="*/ 16163 h 175331"/>
                <a:gd name="connsiteX132" fmla="*/ 23371 w 125469"/>
                <a:gd name="connsiteY132" fmla="*/ 17267 h 175331"/>
                <a:gd name="connsiteX133" fmla="*/ 23209 w 125469"/>
                <a:gd name="connsiteY133" fmla="*/ 17306 h 175331"/>
                <a:gd name="connsiteX134" fmla="*/ 21685 w 125469"/>
                <a:gd name="connsiteY134" fmla="*/ 17306 h 175331"/>
                <a:gd name="connsiteX135" fmla="*/ 20256 w 125469"/>
                <a:gd name="connsiteY135" fmla="*/ 16543 h 175331"/>
                <a:gd name="connsiteX136" fmla="*/ 18827 w 125469"/>
                <a:gd name="connsiteY136" fmla="*/ 17306 h 175331"/>
                <a:gd name="connsiteX137" fmla="*/ 18256 w 125469"/>
                <a:gd name="connsiteY137" fmla="*/ 18829 h 175331"/>
                <a:gd name="connsiteX138" fmla="*/ 18256 w 125469"/>
                <a:gd name="connsiteY138" fmla="*/ 19782 h 175331"/>
                <a:gd name="connsiteX139" fmla="*/ 16541 w 125469"/>
                <a:gd name="connsiteY139" fmla="*/ 21020 h 175331"/>
                <a:gd name="connsiteX140" fmla="*/ 15303 w 125469"/>
                <a:gd name="connsiteY140" fmla="*/ 19972 h 175331"/>
                <a:gd name="connsiteX141" fmla="*/ 15303 w 125469"/>
                <a:gd name="connsiteY141" fmla="*/ 18449 h 175331"/>
                <a:gd name="connsiteX142" fmla="*/ 15970 w 125469"/>
                <a:gd name="connsiteY142" fmla="*/ 16924 h 175331"/>
                <a:gd name="connsiteX143" fmla="*/ 15970 w 125469"/>
                <a:gd name="connsiteY143" fmla="*/ 14829 h 175331"/>
                <a:gd name="connsiteX144" fmla="*/ 15303 w 125469"/>
                <a:gd name="connsiteY144" fmla="*/ 13591 h 175331"/>
                <a:gd name="connsiteX145" fmla="*/ 12350 w 125469"/>
                <a:gd name="connsiteY145" fmla="*/ 14924 h 175331"/>
                <a:gd name="connsiteX146" fmla="*/ 11398 w 125469"/>
                <a:gd name="connsiteY146" fmla="*/ 18258 h 175331"/>
                <a:gd name="connsiteX147" fmla="*/ 11398 w 125469"/>
                <a:gd name="connsiteY147" fmla="*/ 19972 h 175331"/>
                <a:gd name="connsiteX148" fmla="*/ 9779 w 125469"/>
                <a:gd name="connsiteY148" fmla="*/ 21877 h 175331"/>
                <a:gd name="connsiteX149" fmla="*/ 6730 w 125469"/>
                <a:gd name="connsiteY149" fmla="*/ 59977 h 175331"/>
                <a:gd name="connsiteX150" fmla="*/ -32 w 125469"/>
                <a:gd name="connsiteY150" fmla="*/ 143512 h 175331"/>
                <a:gd name="connsiteX151" fmla="*/ 1492 w 125469"/>
                <a:gd name="connsiteY151" fmla="*/ 145988 h 175331"/>
                <a:gd name="connsiteX152" fmla="*/ 539 w 125469"/>
                <a:gd name="connsiteY152" fmla="*/ 148750 h 175331"/>
                <a:gd name="connsiteX153" fmla="*/ 1111 w 125469"/>
                <a:gd name="connsiteY153" fmla="*/ 151227 h 175331"/>
                <a:gd name="connsiteX154" fmla="*/ 3397 w 125469"/>
                <a:gd name="connsiteY154" fmla="*/ 150179 h 175331"/>
                <a:gd name="connsiteX155" fmla="*/ 4254 w 125469"/>
                <a:gd name="connsiteY155" fmla="*/ 147988 h 175331"/>
                <a:gd name="connsiteX156" fmla="*/ 6635 w 125469"/>
                <a:gd name="connsiteY156" fmla="*/ 147131 h 175331"/>
                <a:gd name="connsiteX157" fmla="*/ 6635 w 125469"/>
                <a:gd name="connsiteY157" fmla="*/ 149893 h 175331"/>
                <a:gd name="connsiteX158" fmla="*/ 4445 w 125469"/>
                <a:gd name="connsiteY158" fmla="*/ 152751 h 175331"/>
                <a:gd name="connsiteX159" fmla="*/ 3682 w 125469"/>
                <a:gd name="connsiteY159" fmla="*/ 154465 h 175331"/>
                <a:gd name="connsiteX160" fmla="*/ 4702 w 125469"/>
                <a:gd name="connsiteY160" fmla="*/ 155894 h 175331"/>
                <a:gd name="connsiteX161" fmla="*/ 4730 w 125469"/>
                <a:gd name="connsiteY161" fmla="*/ 155894 h 175331"/>
                <a:gd name="connsiteX162" fmla="*/ 7016 w 125469"/>
                <a:gd name="connsiteY162" fmla="*/ 155037 h 175331"/>
                <a:gd name="connsiteX163" fmla="*/ 8731 w 125469"/>
                <a:gd name="connsiteY163" fmla="*/ 152465 h 175331"/>
                <a:gd name="connsiteX164" fmla="*/ 11398 w 125469"/>
                <a:gd name="connsiteY164" fmla="*/ 149893 h 175331"/>
                <a:gd name="connsiteX165" fmla="*/ 13112 w 125469"/>
                <a:gd name="connsiteY165" fmla="*/ 151703 h 175331"/>
                <a:gd name="connsiteX166" fmla="*/ 11588 w 125469"/>
                <a:gd name="connsiteY166" fmla="*/ 153799 h 175331"/>
                <a:gd name="connsiteX167" fmla="*/ 9493 w 125469"/>
                <a:gd name="connsiteY167" fmla="*/ 156752 h 175331"/>
                <a:gd name="connsiteX168" fmla="*/ 12446 w 125469"/>
                <a:gd name="connsiteY168" fmla="*/ 157895 h 175331"/>
                <a:gd name="connsiteX169" fmla="*/ 15017 w 125469"/>
                <a:gd name="connsiteY169" fmla="*/ 156085 h 175331"/>
                <a:gd name="connsiteX170" fmla="*/ 16732 w 125469"/>
                <a:gd name="connsiteY170" fmla="*/ 153608 h 175331"/>
                <a:gd name="connsiteX171" fmla="*/ 18256 w 125469"/>
                <a:gd name="connsiteY171" fmla="*/ 152941 h 175331"/>
                <a:gd name="connsiteX172" fmla="*/ 16541 w 125469"/>
                <a:gd name="connsiteY172" fmla="*/ 157609 h 175331"/>
                <a:gd name="connsiteX173" fmla="*/ 15017 w 125469"/>
                <a:gd name="connsiteY173" fmla="*/ 158942 h 175331"/>
                <a:gd name="connsiteX174" fmla="*/ 15427 w 125469"/>
                <a:gd name="connsiteY174" fmla="*/ 160361 h 175331"/>
                <a:gd name="connsiteX175" fmla="*/ 15684 w 125469"/>
                <a:gd name="connsiteY175" fmla="*/ 160466 h 175331"/>
                <a:gd name="connsiteX176" fmla="*/ 16541 w 125469"/>
                <a:gd name="connsiteY176" fmla="*/ 160466 h 175331"/>
                <a:gd name="connsiteX177" fmla="*/ 20161 w 125469"/>
                <a:gd name="connsiteY177" fmla="*/ 157990 h 175331"/>
                <a:gd name="connsiteX178" fmla="*/ 22066 w 125469"/>
                <a:gd name="connsiteY178" fmla="*/ 155227 h 175331"/>
                <a:gd name="connsiteX179" fmla="*/ 18827 w 125469"/>
                <a:gd name="connsiteY179" fmla="*/ 161895 h 175331"/>
                <a:gd name="connsiteX180" fmla="*/ 16636 w 125469"/>
                <a:gd name="connsiteY180" fmla="*/ 163324 h 175331"/>
                <a:gd name="connsiteX181" fmla="*/ 16636 w 125469"/>
                <a:gd name="connsiteY181" fmla="*/ 165515 h 175331"/>
                <a:gd name="connsiteX182" fmla="*/ 18827 w 125469"/>
                <a:gd name="connsiteY182" fmla="*/ 166277 h 175331"/>
                <a:gd name="connsiteX183" fmla="*/ 24352 w 125469"/>
                <a:gd name="connsiteY183" fmla="*/ 163895 h 175331"/>
                <a:gd name="connsiteX184" fmla="*/ 26257 w 125469"/>
                <a:gd name="connsiteY184" fmla="*/ 158847 h 175331"/>
                <a:gd name="connsiteX185" fmla="*/ 24923 w 125469"/>
                <a:gd name="connsiteY185" fmla="*/ 157704 h 175331"/>
                <a:gd name="connsiteX186" fmla="*/ 26819 w 125469"/>
                <a:gd name="connsiteY186" fmla="*/ 159218 h 175331"/>
                <a:gd name="connsiteX187" fmla="*/ 26828 w 125469"/>
                <a:gd name="connsiteY187" fmla="*/ 159323 h 175331"/>
                <a:gd name="connsiteX188" fmla="*/ 25971 w 125469"/>
                <a:gd name="connsiteY188" fmla="*/ 161704 h 175331"/>
                <a:gd name="connsiteX189" fmla="*/ 25971 w 125469"/>
                <a:gd name="connsiteY189" fmla="*/ 164086 h 175331"/>
                <a:gd name="connsiteX190" fmla="*/ 29495 w 125469"/>
                <a:gd name="connsiteY190" fmla="*/ 164086 h 175331"/>
                <a:gd name="connsiteX191" fmla="*/ 31115 w 125469"/>
                <a:gd name="connsiteY191" fmla="*/ 161419 h 175331"/>
                <a:gd name="connsiteX192" fmla="*/ 31686 w 125469"/>
                <a:gd name="connsiteY192" fmla="*/ 159799 h 175331"/>
                <a:gd name="connsiteX193" fmla="*/ 31686 w 125469"/>
                <a:gd name="connsiteY193" fmla="*/ 165991 h 175331"/>
                <a:gd name="connsiteX194" fmla="*/ 31019 w 125469"/>
                <a:gd name="connsiteY194" fmla="*/ 167610 h 175331"/>
                <a:gd name="connsiteX195" fmla="*/ 31781 w 125469"/>
                <a:gd name="connsiteY195" fmla="*/ 169039 h 175331"/>
                <a:gd name="connsiteX196" fmla="*/ 32734 w 125469"/>
                <a:gd name="connsiteY196" fmla="*/ 169039 h 175331"/>
                <a:gd name="connsiteX197" fmla="*/ 36068 w 125469"/>
                <a:gd name="connsiteY197" fmla="*/ 166181 h 175331"/>
                <a:gd name="connsiteX198" fmla="*/ 36068 w 125469"/>
                <a:gd name="connsiteY198" fmla="*/ 161990 h 175331"/>
                <a:gd name="connsiteX199" fmla="*/ 37211 w 125469"/>
                <a:gd name="connsiteY199" fmla="*/ 160847 h 175331"/>
                <a:gd name="connsiteX200" fmla="*/ 37782 w 125469"/>
                <a:gd name="connsiteY200" fmla="*/ 161419 h 175331"/>
                <a:gd name="connsiteX201" fmla="*/ 38354 w 125469"/>
                <a:gd name="connsiteY201" fmla="*/ 167610 h 175331"/>
                <a:gd name="connsiteX202" fmla="*/ 41402 w 125469"/>
                <a:gd name="connsiteY202" fmla="*/ 170753 h 175331"/>
                <a:gd name="connsiteX203" fmla="*/ 44164 w 125469"/>
                <a:gd name="connsiteY203" fmla="*/ 170753 h 175331"/>
                <a:gd name="connsiteX204" fmla="*/ 44164 w 125469"/>
                <a:gd name="connsiteY204" fmla="*/ 169706 h 175331"/>
                <a:gd name="connsiteX205" fmla="*/ 41592 w 125469"/>
                <a:gd name="connsiteY205" fmla="*/ 165324 h 175331"/>
                <a:gd name="connsiteX206" fmla="*/ 41592 w 125469"/>
                <a:gd name="connsiteY206" fmla="*/ 160657 h 175331"/>
                <a:gd name="connsiteX207" fmla="*/ 43688 w 125469"/>
                <a:gd name="connsiteY207" fmla="*/ 161800 h 175331"/>
                <a:gd name="connsiteX208" fmla="*/ 43688 w 125469"/>
                <a:gd name="connsiteY208" fmla="*/ 164086 h 175331"/>
                <a:gd name="connsiteX209" fmla="*/ 43688 w 125469"/>
                <a:gd name="connsiteY209" fmla="*/ 164086 h 175331"/>
                <a:gd name="connsiteX210" fmla="*/ 45307 w 125469"/>
                <a:gd name="connsiteY210" fmla="*/ 162847 h 175331"/>
                <a:gd name="connsiteX211" fmla="*/ 46545 w 125469"/>
                <a:gd name="connsiteY211" fmla="*/ 161228 h 175331"/>
                <a:gd name="connsiteX212" fmla="*/ 47212 w 125469"/>
                <a:gd name="connsiteY212" fmla="*/ 166467 h 175331"/>
                <a:gd name="connsiteX213" fmla="*/ 51879 w 125469"/>
                <a:gd name="connsiteY213" fmla="*/ 173230 h 175331"/>
                <a:gd name="connsiteX214" fmla="*/ 53213 w 125469"/>
                <a:gd name="connsiteY214" fmla="*/ 173230 h 175331"/>
                <a:gd name="connsiteX215" fmla="*/ 55308 w 125469"/>
                <a:gd name="connsiteY215" fmla="*/ 171535 h 175331"/>
                <a:gd name="connsiteX216" fmla="*/ 55308 w 125469"/>
                <a:gd name="connsiteY216" fmla="*/ 171515 h 175331"/>
                <a:gd name="connsiteX217" fmla="*/ 54641 w 125469"/>
                <a:gd name="connsiteY217" fmla="*/ 168848 h 175331"/>
                <a:gd name="connsiteX218" fmla="*/ 53879 w 125469"/>
                <a:gd name="connsiteY218" fmla="*/ 165134 h 175331"/>
                <a:gd name="connsiteX219" fmla="*/ 55975 w 125469"/>
                <a:gd name="connsiteY219" fmla="*/ 162371 h 175331"/>
                <a:gd name="connsiteX220" fmla="*/ 58737 w 125469"/>
                <a:gd name="connsiteY220" fmla="*/ 164467 h 175331"/>
                <a:gd name="connsiteX221" fmla="*/ 59594 w 125469"/>
                <a:gd name="connsiteY221" fmla="*/ 167800 h 175331"/>
                <a:gd name="connsiteX222" fmla="*/ 63023 w 125469"/>
                <a:gd name="connsiteY222" fmla="*/ 168467 h 175331"/>
                <a:gd name="connsiteX223" fmla="*/ 63023 w 125469"/>
                <a:gd name="connsiteY223" fmla="*/ 167229 h 175331"/>
                <a:gd name="connsiteX224" fmla="*/ 61785 w 125469"/>
                <a:gd name="connsiteY224" fmla="*/ 164467 h 175331"/>
                <a:gd name="connsiteX225" fmla="*/ 61785 w 125469"/>
                <a:gd name="connsiteY225" fmla="*/ 161800 h 175331"/>
                <a:gd name="connsiteX226" fmla="*/ 64166 w 125469"/>
                <a:gd name="connsiteY226" fmla="*/ 161800 h 175331"/>
                <a:gd name="connsiteX227" fmla="*/ 65405 w 125469"/>
                <a:gd name="connsiteY227" fmla="*/ 163895 h 175331"/>
                <a:gd name="connsiteX228" fmla="*/ 66071 w 125469"/>
                <a:gd name="connsiteY228" fmla="*/ 169706 h 175331"/>
                <a:gd name="connsiteX229" fmla="*/ 66643 w 125469"/>
                <a:gd name="connsiteY229" fmla="*/ 172563 h 175331"/>
                <a:gd name="connsiteX230" fmla="*/ 68834 w 125469"/>
                <a:gd name="connsiteY230" fmla="*/ 174754 h 175331"/>
                <a:gd name="connsiteX231" fmla="*/ 71024 w 125469"/>
                <a:gd name="connsiteY231" fmla="*/ 174754 h 175331"/>
                <a:gd name="connsiteX232" fmla="*/ 72263 w 125469"/>
                <a:gd name="connsiteY232" fmla="*/ 173515 h 175331"/>
                <a:gd name="connsiteX233" fmla="*/ 71501 w 125469"/>
                <a:gd name="connsiteY233" fmla="*/ 172087 h 175331"/>
                <a:gd name="connsiteX234" fmla="*/ 69881 w 125469"/>
                <a:gd name="connsiteY234" fmla="*/ 167800 h 175331"/>
                <a:gd name="connsiteX235" fmla="*/ 70834 w 125469"/>
                <a:gd name="connsiteY235" fmla="*/ 166277 h 175331"/>
                <a:gd name="connsiteX236" fmla="*/ 72072 w 125469"/>
                <a:gd name="connsiteY236" fmla="*/ 166277 h 175331"/>
                <a:gd name="connsiteX237" fmla="*/ 73596 w 125469"/>
                <a:gd name="connsiteY237" fmla="*/ 168753 h 175331"/>
                <a:gd name="connsiteX238" fmla="*/ 74549 w 125469"/>
                <a:gd name="connsiteY238" fmla="*/ 171325 h 175331"/>
                <a:gd name="connsiteX239" fmla="*/ 77597 w 125469"/>
                <a:gd name="connsiteY239" fmla="*/ 172087 h 175331"/>
                <a:gd name="connsiteX240" fmla="*/ 78359 w 125469"/>
                <a:gd name="connsiteY240" fmla="*/ 170182 h 175331"/>
                <a:gd name="connsiteX241" fmla="*/ 77215 w 125469"/>
                <a:gd name="connsiteY241" fmla="*/ 168277 h 175331"/>
                <a:gd name="connsiteX242" fmla="*/ 74168 w 125469"/>
                <a:gd name="connsiteY242" fmla="*/ 161800 h 175331"/>
                <a:gd name="connsiteX243" fmla="*/ 75025 w 125469"/>
                <a:gd name="connsiteY243" fmla="*/ 159895 h 175331"/>
                <a:gd name="connsiteX244" fmla="*/ 76549 w 125469"/>
                <a:gd name="connsiteY244" fmla="*/ 160371 h 175331"/>
                <a:gd name="connsiteX245" fmla="*/ 77215 w 125469"/>
                <a:gd name="connsiteY245" fmla="*/ 161704 h 175331"/>
                <a:gd name="connsiteX246" fmla="*/ 78073 w 125469"/>
                <a:gd name="connsiteY246" fmla="*/ 164086 h 175331"/>
                <a:gd name="connsiteX247" fmla="*/ 80073 w 125469"/>
                <a:gd name="connsiteY247" fmla="*/ 166467 h 175331"/>
                <a:gd name="connsiteX248" fmla="*/ 83121 w 125469"/>
                <a:gd name="connsiteY248" fmla="*/ 165991 h 175331"/>
                <a:gd name="connsiteX249" fmla="*/ 82264 w 125469"/>
                <a:gd name="connsiteY249" fmla="*/ 163609 h 175331"/>
                <a:gd name="connsiteX250" fmla="*/ 81407 w 125469"/>
                <a:gd name="connsiteY250" fmla="*/ 161609 h 175331"/>
                <a:gd name="connsiteX251" fmla="*/ 81407 w 125469"/>
                <a:gd name="connsiteY251" fmla="*/ 160466 h 175331"/>
                <a:gd name="connsiteX252" fmla="*/ 81978 w 125469"/>
                <a:gd name="connsiteY252" fmla="*/ 160466 h 175331"/>
                <a:gd name="connsiteX253" fmla="*/ 85312 w 125469"/>
                <a:gd name="connsiteY253" fmla="*/ 161514 h 175331"/>
                <a:gd name="connsiteX254" fmla="*/ 85979 w 125469"/>
                <a:gd name="connsiteY254" fmla="*/ 164562 h 175331"/>
                <a:gd name="connsiteX255" fmla="*/ 85979 w 125469"/>
                <a:gd name="connsiteY255" fmla="*/ 167705 h 175331"/>
                <a:gd name="connsiteX256" fmla="*/ 86645 w 125469"/>
                <a:gd name="connsiteY256" fmla="*/ 168467 h 175331"/>
                <a:gd name="connsiteX257" fmla="*/ 88646 w 125469"/>
                <a:gd name="connsiteY257" fmla="*/ 168467 h 175331"/>
                <a:gd name="connsiteX258" fmla="*/ 89884 w 125469"/>
                <a:gd name="connsiteY258" fmla="*/ 167800 h 175331"/>
                <a:gd name="connsiteX259" fmla="*/ 89884 w 125469"/>
                <a:gd name="connsiteY259" fmla="*/ 164086 h 175331"/>
                <a:gd name="connsiteX260" fmla="*/ 87598 w 125469"/>
                <a:gd name="connsiteY260" fmla="*/ 160466 h 175331"/>
                <a:gd name="connsiteX261" fmla="*/ 87598 w 125469"/>
                <a:gd name="connsiteY261" fmla="*/ 158561 h 175331"/>
                <a:gd name="connsiteX262" fmla="*/ 89884 w 125469"/>
                <a:gd name="connsiteY262" fmla="*/ 158561 h 175331"/>
                <a:gd name="connsiteX263" fmla="*/ 90932 w 125469"/>
                <a:gd name="connsiteY263" fmla="*/ 160466 h 175331"/>
                <a:gd name="connsiteX264" fmla="*/ 90932 w 125469"/>
                <a:gd name="connsiteY264" fmla="*/ 161895 h 175331"/>
                <a:gd name="connsiteX265" fmla="*/ 92170 w 125469"/>
                <a:gd name="connsiteY265" fmla="*/ 162847 h 175331"/>
                <a:gd name="connsiteX266" fmla="*/ 94361 w 125469"/>
                <a:gd name="connsiteY266" fmla="*/ 161228 h 175331"/>
                <a:gd name="connsiteX267" fmla="*/ 94361 w 125469"/>
                <a:gd name="connsiteY267" fmla="*/ 158561 h 175331"/>
                <a:gd name="connsiteX268" fmla="*/ 95694 w 125469"/>
                <a:gd name="connsiteY268" fmla="*/ 157990 h 175331"/>
                <a:gd name="connsiteX269" fmla="*/ 97409 w 125469"/>
                <a:gd name="connsiteY269" fmla="*/ 158656 h 175331"/>
                <a:gd name="connsiteX270" fmla="*/ 97980 w 125469"/>
                <a:gd name="connsiteY270" fmla="*/ 159895 h 175331"/>
                <a:gd name="connsiteX271" fmla="*/ 99313 w 125469"/>
                <a:gd name="connsiteY271" fmla="*/ 163229 h 175331"/>
                <a:gd name="connsiteX272" fmla="*/ 102743 w 125469"/>
                <a:gd name="connsiteY272" fmla="*/ 165229 h 175331"/>
                <a:gd name="connsiteX273" fmla="*/ 104838 w 125469"/>
                <a:gd name="connsiteY273" fmla="*/ 164562 h 175331"/>
                <a:gd name="connsiteX274" fmla="*/ 104838 w 125469"/>
                <a:gd name="connsiteY274" fmla="*/ 163705 h 175331"/>
                <a:gd name="connsiteX275" fmla="*/ 102933 w 125469"/>
                <a:gd name="connsiteY275" fmla="*/ 159514 h 175331"/>
                <a:gd name="connsiteX276" fmla="*/ 101695 w 125469"/>
                <a:gd name="connsiteY276" fmla="*/ 157418 h 175331"/>
                <a:gd name="connsiteX277" fmla="*/ 102361 w 125469"/>
                <a:gd name="connsiteY277" fmla="*/ 156180 h 175331"/>
                <a:gd name="connsiteX278" fmla="*/ 103886 w 125469"/>
                <a:gd name="connsiteY278" fmla="*/ 156180 h 175331"/>
                <a:gd name="connsiteX279" fmla="*/ 105409 w 125469"/>
                <a:gd name="connsiteY279" fmla="*/ 156846 h 175331"/>
                <a:gd name="connsiteX280" fmla="*/ 106934 w 125469"/>
                <a:gd name="connsiteY280" fmla="*/ 155990 h 175331"/>
                <a:gd name="connsiteX281" fmla="*/ 107410 w 125469"/>
                <a:gd name="connsiteY281" fmla="*/ 154561 h 175331"/>
                <a:gd name="connsiteX282" fmla="*/ 107410 w 125469"/>
                <a:gd name="connsiteY282" fmla="*/ 153513 h 175331"/>
                <a:gd name="connsiteX283" fmla="*/ 109124 w 125469"/>
                <a:gd name="connsiteY283" fmla="*/ 152275 h 175331"/>
                <a:gd name="connsiteX284" fmla="*/ 110458 w 125469"/>
                <a:gd name="connsiteY284" fmla="*/ 153322 h 175331"/>
                <a:gd name="connsiteX285" fmla="*/ 110458 w 125469"/>
                <a:gd name="connsiteY285" fmla="*/ 154847 h 175331"/>
                <a:gd name="connsiteX286" fmla="*/ 109886 w 125469"/>
                <a:gd name="connsiteY286" fmla="*/ 156370 h 175331"/>
                <a:gd name="connsiteX287" fmla="*/ 109886 w 125469"/>
                <a:gd name="connsiteY287" fmla="*/ 156846 h 175331"/>
                <a:gd name="connsiteX288" fmla="*/ 110553 w 125469"/>
                <a:gd name="connsiteY288" fmla="*/ 158085 h 175331"/>
                <a:gd name="connsiteX289" fmla="*/ 110553 w 125469"/>
                <a:gd name="connsiteY289" fmla="*/ 158085 h 175331"/>
                <a:gd name="connsiteX290" fmla="*/ 113125 w 125469"/>
                <a:gd name="connsiteY290" fmla="*/ 150084 h 175331"/>
                <a:gd name="connsiteX291" fmla="*/ 120173 w 125469"/>
                <a:gd name="connsiteY291" fmla="*/ 144274 h 175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125469" h="175331">
                  <a:moveTo>
                    <a:pt x="120173" y="144274"/>
                  </a:moveTo>
                  <a:cubicBezTo>
                    <a:pt x="120888" y="141474"/>
                    <a:pt x="121269" y="138597"/>
                    <a:pt x="121316" y="135701"/>
                  </a:cubicBezTo>
                  <a:cubicBezTo>
                    <a:pt x="121888" y="131034"/>
                    <a:pt x="123507" y="126176"/>
                    <a:pt x="124459" y="121890"/>
                  </a:cubicBezTo>
                  <a:cubicBezTo>
                    <a:pt x="127317" y="107507"/>
                    <a:pt x="122936" y="92743"/>
                    <a:pt x="123602" y="78075"/>
                  </a:cubicBezTo>
                  <a:cubicBezTo>
                    <a:pt x="124660" y="70788"/>
                    <a:pt x="124917" y="63416"/>
                    <a:pt x="124364" y="56072"/>
                  </a:cubicBezTo>
                  <a:cubicBezTo>
                    <a:pt x="124364" y="53786"/>
                    <a:pt x="123317" y="51595"/>
                    <a:pt x="122936" y="49309"/>
                  </a:cubicBezTo>
                  <a:cubicBezTo>
                    <a:pt x="122631" y="46138"/>
                    <a:pt x="122631" y="42956"/>
                    <a:pt x="122936" y="39784"/>
                  </a:cubicBezTo>
                  <a:lnTo>
                    <a:pt x="123602" y="26449"/>
                  </a:lnTo>
                  <a:lnTo>
                    <a:pt x="123602" y="24354"/>
                  </a:lnTo>
                  <a:cubicBezTo>
                    <a:pt x="123602" y="23496"/>
                    <a:pt x="123602" y="22544"/>
                    <a:pt x="123602" y="21592"/>
                  </a:cubicBezTo>
                  <a:cubicBezTo>
                    <a:pt x="122840" y="21630"/>
                    <a:pt x="122154" y="22068"/>
                    <a:pt x="121793" y="22735"/>
                  </a:cubicBezTo>
                  <a:cubicBezTo>
                    <a:pt x="121793" y="23496"/>
                    <a:pt x="121793" y="24259"/>
                    <a:pt x="121030" y="25021"/>
                  </a:cubicBezTo>
                  <a:cubicBezTo>
                    <a:pt x="120573" y="25821"/>
                    <a:pt x="119611" y="26183"/>
                    <a:pt x="118745" y="25878"/>
                  </a:cubicBezTo>
                  <a:cubicBezTo>
                    <a:pt x="117697" y="25402"/>
                    <a:pt x="118173" y="24068"/>
                    <a:pt x="118745" y="23211"/>
                  </a:cubicBezTo>
                  <a:lnTo>
                    <a:pt x="120745" y="20163"/>
                  </a:lnTo>
                  <a:cubicBezTo>
                    <a:pt x="121164" y="19715"/>
                    <a:pt x="121431" y="19153"/>
                    <a:pt x="121507" y="18544"/>
                  </a:cubicBezTo>
                  <a:cubicBezTo>
                    <a:pt x="121573" y="17849"/>
                    <a:pt x="121135" y="17201"/>
                    <a:pt x="120459" y="17020"/>
                  </a:cubicBezTo>
                  <a:cubicBezTo>
                    <a:pt x="119611" y="16943"/>
                    <a:pt x="118783" y="17296"/>
                    <a:pt x="118268" y="17972"/>
                  </a:cubicBezTo>
                  <a:cubicBezTo>
                    <a:pt x="117554" y="18744"/>
                    <a:pt x="117001" y="19648"/>
                    <a:pt x="116649" y="20639"/>
                  </a:cubicBezTo>
                  <a:cubicBezTo>
                    <a:pt x="116649" y="21782"/>
                    <a:pt x="115697" y="23306"/>
                    <a:pt x="114173" y="23306"/>
                  </a:cubicBezTo>
                  <a:cubicBezTo>
                    <a:pt x="113230" y="23259"/>
                    <a:pt x="112506" y="22449"/>
                    <a:pt x="112553" y="21506"/>
                  </a:cubicBezTo>
                  <a:cubicBezTo>
                    <a:pt x="112553" y="21497"/>
                    <a:pt x="112553" y="21497"/>
                    <a:pt x="112553" y="21497"/>
                  </a:cubicBezTo>
                  <a:cubicBezTo>
                    <a:pt x="112677" y="20639"/>
                    <a:pt x="113163" y="19877"/>
                    <a:pt x="113887" y="19401"/>
                  </a:cubicBezTo>
                  <a:cubicBezTo>
                    <a:pt x="114934" y="18544"/>
                    <a:pt x="116268" y="17591"/>
                    <a:pt x="115887" y="16448"/>
                  </a:cubicBezTo>
                  <a:cubicBezTo>
                    <a:pt x="115344" y="15420"/>
                    <a:pt x="114134" y="14934"/>
                    <a:pt x="113030" y="15305"/>
                  </a:cubicBezTo>
                  <a:cubicBezTo>
                    <a:pt x="111982" y="15524"/>
                    <a:pt x="111077" y="16182"/>
                    <a:pt x="110553" y="17115"/>
                  </a:cubicBezTo>
                  <a:cubicBezTo>
                    <a:pt x="110067" y="17972"/>
                    <a:pt x="109524" y="18801"/>
                    <a:pt x="108934" y="19591"/>
                  </a:cubicBezTo>
                  <a:cubicBezTo>
                    <a:pt x="108639" y="20096"/>
                    <a:pt x="108086" y="20391"/>
                    <a:pt x="107505" y="20354"/>
                  </a:cubicBezTo>
                  <a:cubicBezTo>
                    <a:pt x="107038" y="18629"/>
                    <a:pt x="107638" y="16800"/>
                    <a:pt x="109029" y="15686"/>
                  </a:cubicBezTo>
                  <a:cubicBezTo>
                    <a:pt x="109620" y="15505"/>
                    <a:pt x="110172" y="15220"/>
                    <a:pt x="110648" y="14829"/>
                  </a:cubicBezTo>
                  <a:cubicBezTo>
                    <a:pt x="110924" y="14324"/>
                    <a:pt x="110744" y="13686"/>
                    <a:pt x="110239" y="13410"/>
                  </a:cubicBezTo>
                  <a:cubicBezTo>
                    <a:pt x="110153" y="13362"/>
                    <a:pt x="110067" y="13324"/>
                    <a:pt x="109982" y="13305"/>
                  </a:cubicBezTo>
                  <a:cubicBezTo>
                    <a:pt x="109734" y="13210"/>
                    <a:pt x="109467" y="13210"/>
                    <a:pt x="109220" y="13305"/>
                  </a:cubicBezTo>
                  <a:cubicBezTo>
                    <a:pt x="107753" y="13619"/>
                    <a:pt x="106505" y="14562"/>
                    <a:pt x="105790" y="15877"/>
                  </a:cubicBezTo>
                  <a:cubicBezTo>
                    <a:pt x="105790" y="16924"/>
                    <a:pt x="105219" y="18258"/>
                    <a:pt x="103981" y="18639"/>
                  </a:cubicBezTo>
                  <a:cubicBezTo>
                    <a:pt x="103295" y="15972"/>
                    <a:pt x="104514" y="13191"/>
                    <a:pt x="106934" y="11876"/>
                  </a:cubicBezTo>
                  <a:cubicBezTo>
                    <a:pt x="107715" y="11476"/>
                    <a:pt x="108448" y="11000"/>
                    <a:pt x="109124" y="10447"/>
                  </a:cubicBezTo>
                  <a:cubicBezTo>
                    <a:pt x="109696" y="9780"/>
                    <a:pt x="109982" y="8828"/>
                    <a:pt x="109124" y="8257"/>
                  </a:cubicBezTo>
                  <a:cubicBezTo>
                    <a:pt x="108515" y="7742"/>
                    <a:pt x="107724" y="7495"/>
                    <a:pt x="106934" y="7590"/>
                  </a:cubicBezTo>
                  <a:cubicBezTo>
                    <a:pt x="104895" y="7542"/>
                    <a:pt x="102952" y="8466"/>
                    <a:pt x="101695" y="10066"/>
                  </a:cubicBezTo>
                  <a:cubicBezTo>
                    <a:pt x="100895" y="11638"/>
                    <a:pt x="100285" y="13305"/>
                    <a:pt x="99885" y="15020"/>
                  </a:cubicBezTo>
                  <a:cubicBezTo>
                    <a:pt x="99723" y="15696"/>
                    <a:pt x="99218" y="16239"/>
                    <a:pt x="98552" y="16448"/>
                  </a:cubicBezTo>
                  <a:cubicBezTo>
                    <a:pt x="97609" y="16553"/>
                    <a:pt x="96761" y="15877"/>
                    <a:pt x="96656" y="14934"/>
                  </a:cubicBezTo>
                  <a:cubicBezTo>
                    <a:pt x="96647" y="14905"/>
                    <a:pt x="96647" y="14867"/>
                    <a:pt x="96647" y="14829"/>
                  </a:cubicBezTo>
                  <a:cubicBezTo>
                    <a:pt x="96742" y="13981"/>
                    <a:pt x="97037" y="13162"/>
                    <a:pt x="97504" y="12448"/>
                  </a:cubicBezTo>
                  <a:cubicBezTo>
                    <a:pt x="98028" y="11743"/>
                    <a:pt x="98028" y="10771"/>
                    <a:pt x="97504" y="10066"/>
                  </a:cubicBezTo>
                  <a:cubicBezTo>
                    <a:pt x="96504" y="9352"/>
                    <a:pt x="95170" y="9352"/>
                    <a:pt x="94170" y="10066"/>
                  </a:cubicBezTo>
                  <a:cubicBezTo>
                    <a:pt x="93399" y="10829"/>
                    <a:pt x="92846" y="11781"/>
                    <a:pt x="92551" y="12829"/>
                  </a:cubicBezTo>
                  <a:lnTo>
                    <a:pt x="91979" y="14448"/>
                  </a:lnTo>
                  <a:cubicBezTo>
                    <a:pt x="91017" y="12467"/>
                    <a:pt x="91017" y="10152"/>
                    <a:pt x="91979" y="8161"/>
                  </a:cubicBezTo>
                  <a:cubicBezTo>
                    <a:pt x="92265" y="7695"/>
                    <a:pt x="92465" y="7181"/>
                    <a:pt x="92551" y="6638"/>
                  </a:cubicBezTo>
                  <a:cubicBezTo>
                    <a:pt x="92541" y="6038"/>
                    <a:pt x="92160" y="5504"/>
                    <a:pt x="91598" y="5304"/>
                  </a:cubicBezTo>
                  <a:cubicBezTo>
                    <a:pt x="91255" y="5209"/>
                    <a:pt x="90893" y="5209"/>
                    <a:pt x="90551" y="5304"/>
                  </a:cubicBezTo>
                  <a:cubicBezTo>
                    <a:pt x="88969" y="5418"/>
                    <a:pt x="87664" y="6599"/>
                    <a:pt x="87407" y="8161"/>
                  </a:cubicBezTo>
                  <a:cubicBezTo>
                    <a:pt x="87312" y="9562"/>
                    <a:pt x="87312" y="10962"/>
                    <a:pt x="87407" y="12352"/>
                  </a:cubicBezTo>
                  <a:cubicBezTo>
                    <a:pt x="87407" y="12924"/>
                    <a:pt x="87407" y="13686"/>
                    <a:pt x="86264" y="13495"/>
                  </a:cubicBezTo>
                  <a:lnTo>
                    <a:pt x="86264" y="13495"/>
                  </a:lnTo>
                  <a:cubicBezTo>
                    <a:pt x="85121" y="11590"/>
                    <a:pt x="86264" y="9209"/>
                    <a:pt x="85693" y="7209"/>
                  </a:cubicBezTo>
                  <a:cubicBezTo>
                    <a:pt x="85026" y="5932"/>
                    <a:pt x="83997" y="4876"/>
                    <a:pt x="82740" y="4161"/>
                  </a:cubicBezTo>
                  <a:cubicBezTo>
                    <a:pt x="81883" y="3590"/>
                    <a:pt x="80454" y="3209"/>
                    <a:pt x="79978" y="4161"/>
                  </a:cubicBezTo>
                  <a:cubicBezTo>
                    <a:pt x="79835" y="4494"/>
                    <a:pt x="79835" y="4876"/>
                    <a:pt x="79978" y="5209"/>
                  </a:cubicBezTo>
                  <a:cubicBezTo>
                    <a:pt x="80645" y="6733"/>
                    <a:pt x="81692" y="8066"/>
                    <a:pt x="82454" y="9590"/>
                  </a:cubicBezTo>
                  <a:cubicBezTo>
                    <a:pt x="83216" y="11019"/>
                    <a:pt x="83216" y="12734"/>
                    <a:pt x="82454" y="14162"/>
                  </a:cubicBezTo>
                  <a:cubicBezTo>
                    <a:pt x="81616" y="14410"/>
                    <a:pt x="80730" y="13943"/>
                    <a:pt x="80454" y="13115"/>
                  </a:cubicBezTo>
                  <a:cubicBezTo>
                    <a:pt x="80454" y="12352"/>
                    <a:pt x="80454" y="11495"/>
                    <a:pt x="79882" y="10829"/>
                  </a:cubicBezTo>
                  <a:cubicBezTo>
                    <a:pt x="79121" y="10829"/>
                    <a:pt x="78359" y="11305"/>
                    <a:pt x="78263" y="12067"/>
                  </a:cubicBezTo>
                  <a:cubicBezTo>
                    <a:pt x="78168" y="12829"/>
                    <a:pt x="78263" y="13686"/>
                    <a:pt x="77120" y="13781"/>
                  </a:cubicBezTo>
                  <a:cubicBezTo>
                    <a:pt x="75977" y="12257"/>
                    <a:pt x="76549" y="10257"/>
                    <a:pt x="76454" y="8447"/>
                  </a:cubicBezTo>
                  <a:cubicBezTo>
                    <a:pt x="76206" y="5580"/>
                    <a:pt x="74472" y="3047"/>
                    <a:pt x="71882" y="1780"/>
                  </a:cubicBezTo>
                  <a:cubicBezTo>
                    <a:pt x="71539" y="1484"/>
                    <a:pt x="71100" y="1313"/>
                    <a:pt x="70643" y="1304"/>
                  </a:cubicBezTo>
                  <a:cubicBezTo>
                    <a:pt x="69624" y="1246"/>
                    <a:pt x="68748" y="2008"/>
                    <a:pt x="68643" y="3018"/>
                  </a:cubicBezTo>
                  <a:cubicBezTo>
                    <a:pt x="68624" y="3951"/>
                    <a:pt x="68853" y="4876"/>
                    <a:pt x="69310" y="5685"/>
                  </a:cubicBezTo>
                  <a:cubicBezTo>
                    <a:pt x="69719" y="6885"/>
                    <a:pt x="69938" y="8133"/>
                    <a:pt x="69977" y="9400"/>
                  </a:cubicBezTo>
                  <a:cubicBezTo>
                    <a:pt x="69977" y="10638"/>
                    <a:pt x="69405" y="12067"/>
                    <a:pt x="67881" y="12257"/>
                  </a:cubicBezTo>
                  <a:cubicBezTo>
                    <a:pt x="66605" y="12209"/>
                    <a:pt x="65509" y="11314"/>
                    <a:pt x="65214" y="10066"/>
                  </a:cubicBezTo>
                  <a:cubicBezTo>
                    <a:pt x="65157" y="8924"/>
                    <a:pt x="64900" y="7790"/>
                    <a:pt x="64452" y="6733"/>
                  </a:cubicBezTo>
                  <a:cubicBezTo>
                    <a:pt x="63785" y="5780"/>
                    <a:pt x="61880" y="5209"/>
                    <a:pt x="61118" y="6161"/>
                  </a:cubicBezTo>
                  <a:cubicBezTo>
                    <a:pt x="60918" y="6552"/>
                    <a:pt x="60918" y="7009"/>
                    <a:pt x="61118" y="7399"/>
                  </a:cubicBezTo>
                  <a:cubicBezTo>
                    <a:pt x="61356" y="8342"/>
                    <a:pt x="61747" y="9238"/>
                    <a:pt x="62261" y="10066"/>
                  </a:cubicBezTo>
                  <a:cubicBezTo>
                    <a:pt x="62795" y="10914"/>
                    <a:pt x="62795" y="11991"/>
                    <a:pt x="62261" y="12829"/>
                  </a:cubicBezTo>
                  <a:cubicBezTo>
                    <a:pt x="61595" y="13267"/>
                    <a:pt x="60737" y="13267"/>
                    <a:pt x="60071" y="12829"/>
                  </a:cubicBezTo>
                  <a:cubicBezTo>
                    <a:pt x="59289" y="12429"/>
                    <a:pt x="58804" y="11609"/>
                    <a:pt x="58832" y="10733"/>
                  </a:cubicBezTo>
                  <a:lnTo>
                    <a:pt x="58165" y="4828"/>
                  </a:lnTo>
                  <a:cubicBezTo>
                    <a:pt x="58118" y="3885"/>
                    <a:pt x="57927" y="2951"/>
                    <a:pt x="57594" y="2065"/>
                  </a:cubicBezTo>
                  <a:cubicBezTo>
                    <a:pt x="57223" y="1056"/>
                    <a:pt x="56470" y="237"/>
                    <a:pt x="55499" y="-221"/>
                  </a:cubicBezTo>
                  <a:cubicBezTo>
                    <a:pt x="54851" y="-458"/>
                    <a:pt x="54146" y="-458"/>
                    <a:pt x="53498" y="-221"/>
                  </a:cubicBezTo>
                  <a:cubicBezTo>
                    <a:pt x="52851" y="-135"/>
                    <a:pt x="52346" y="370"/>
                    <a:pt x="52260" y="1018"/>
                  </a:cubicBezTo>
                  <a:cubicBezTo>
                    <a:pt x="52365" y="1541"/>
                    <a:pt x="52593" y="2037"/>
                    <a:pt x="52927" y="2447"/>
                  </a:cubicBezTo>
                  <a:cubicBezTo>
                    <a:pt x="53879" y="3647"/>
                    <a:pt x="54413" y="5113"/>
                    <a:pt x="54451" y="6638"/>
                  </a:cubicBezTo>
                  <a:cubicBezTo>
                    <a:pt x="54451" y="7304"/>
                    <a:pt x="54451" y="8066"/>
                    <a:pt x="53594" y="8161"/>
                  </a:cubicBezTo>
                  <a:cubicBezTo>
                    <a:pt x="53193" y="8314"/>
                    <a:pt x="52755" y="8314"/>
                    <a:pt x="52355" y="8161"/>
                  </a:cubicBezTo>
                  <a:cubicBezTo>
                    <a:pt x="51603" y="7533"/>
                    <a:pt x="51098" y="6657"/>
                    <a:pt x="50927" y="5685"/>
                  </a:cubicBezTo>
                  <a:cubicBezTo>
                    <a:pt x="50860" y="4723"/>
                    <a:pt x="50527" y="3809"/>
                    <a:pt x="49974" y="3018"/>
                  </a:cubicBezTo>
                  <a:cubicBezTo>
                    <a:pt x="49279" y="2189"/>
                    <a:pt x="48136" y="1884"/>
                    <a:pt x="47117" y="2256"/>
                  </a:cubicBezTo>
                  <a:cubicBezTo>
                    <a:pt x="46431" y="2627"/>
                    <a:pt x="46078" y="3409"/>
                    <a:pt x="46259" y="4161"/>
                  </a:cubicBezTo>
                  <a:cubicBezTo>
                    <a:pt x="46507" y="4866"/>
                    <a:pt x="46897" y="5513"/>
                    <a:pt x="47402" y="6066"/>
                  </a:cubicBezTo>
                  <a:cubicBezTo>
                    <a:pt x="48793" y="8000"/>
                    <a:pt x="49764" y="10209"/>
                    <a:pt x="50260" y="12543"/>
                  </a:cubicBezTo>
                  <a:cubicBezTo>
                    <a:pt x="50260" y="13305"/>
                    <a:pt x="50260" y="14257"/>
                    <a:pt x="49498" y="14543"/>
                  </a:cubicBezTo>
                  <a:cubicBezTo>
                    <a:pt x="48926" y="14620"/>
                    <a:pt x="48355" y="14410"/>
                    <a:pt x="47974" y="13971"/>
                  </a:cubicBezTo>
                  <a:cubicBezTo>
                    <a:pt x="47659" y="13581"/>
                    <a:pt x="47431" y="13124"/>
                    <a:pt x="47307" y="12638"/>
                  </a:cubicBezTo>
                  <a:cubicBezTo>
                    <a:pt x="47107" y="11829"/>
                    <a:pt x="46859" y="11029"/>
                    <a:pt x="46545" y="10257"/>
                  </a:cubicBezTo>
                  <a:cubicBezTo>
                    <a:pt x="46221" y="9257"/>
                    <a:pt x="45545" y="8409"/>
                    <a:pt x="44640" y="7876"/>
                  </a:cubicBezTo>
                  <a:cubicBezTo>
                    <a:pt x="43792" y="7152"/>
                    <a:pt x="42535" y="7152"/>
                    <a:pt x="41687" y="7876"/>
                  </a:cubicBezTo>
                  <a:cubicBezTo>
                    <a:pt x="41687" y="8733"/>
                    <a:pt x="41687" y="9495"/>
                    <a:pt x="42449" y="10257"/>
                  </a:cubicBezTo>
                  <a:cubicBezTo>
                    <a:pt x="42830" y="10914"/>
                    <a:pt x="43116" y="11619"/>
                    <a:pt x="43307" y="12352"/>
                  </a:cubicBezTo>
                  <a:cubicBezTo>
                    <a:pt x="43307" y="12352"/>
                    <a:pt x="43307" y="13115"/>
                    <a:pt x="43307" y="13400"/>
                  </a:cubicBezTo>
                  <a:lnTo>
                    <a:pt x="43307" y="13400"/>
                  </a:lnTo>
                  <a:cubicBezTo>
                    <a:pt x="42097" y="13781"/>
                    <a:pt x="40773" y="13315"/>
                    <a:pt x="40068" y="12257"/>
                  </a:cubicBezTo>
                  <a:cubicBezTo>
                    <a:pt x="39497" y="11352"/>
                    <a:pt x="39287" y="10257"/>
                    <a:pt x="39497" y="9209"/>
                  </a:cubicBezTo>
                  <a:cubicBezTo>
                    <a:pt x="39782" y="8181"/>
                    <a:pt x="39782" y="7095"/>
                    <a:pt x="39497" y="6066"/>
                  </a:cubicBezTo>
                  <a:cubicBezTo>
                    <a:pt x="39392" y="5761"/>
                    <a:pt x="39192" y="5495"/>
                    <a:pt x="38925" y="5304"/>
                  </a:cubicBezTo>
                  <a:cubicBezTo>
                    <a:pt x="38277" y="5066"/>
                    <a:pt x="37572" y="5066"/>
                    <a:pt x="36925" y="5304"/>
                  </a:cubicBezTo>
                  <a:cubicBezTo>
                    <a:pt x="36515" y="5466"/>
                    <a:pt x="36125" y="5695"/>
                    <a:pt x="35782" y="5971"/>
                  </a:cubicBezTo>
                  <a:cubicBezTo>
                    <a:pt x="34905" y="7057"/>
                    <a:pt x="34905" y="8600"/>
                    <a:pt x="35782" y="9686"/>
                  </a:cubicBezTo>
                  <a:cubicBezTo>
                    <a:pt x="36601" y="10838"/>
                    <a:pt x="37334" y="12048"/>
                    <a:pt x="37973" y="13305"/>
                  </a:cubicBezTo>
                  <a:cubicBezTo>
                    <a:pt x="38258" y="13971"/>
                    <a:pt x="38068" y="14753"/>
                    <a:pt x="37496" y="15210"/>
                  </a:cubicBezTo>
                  <a:cubicBezTo>
                    <a:pt x="36810" y="15686"/>
                    <a:pt x="35896" y="15686"/>
                    <a:pt x="35210" y="15210"/>
                  </a:cubicBezTo>
                  <a:cubicBezTo>
                    <a:pt x="34724" y="14677"/>
                    <a:pt x="34401" y="14010"/>
                    <a:pt x="34258" y="13305"/>
                  </a:cubicBezTo>
                  <a:cubicBezTo>
                    <a:pt x="34343" y="12829"/>
                    <a:pt x="34343" y="12352"/>
                    <a:pt x="34258" y="11876"/>
                  </a:cubicBezTo>
                  <a:cubicBezTo>
                    <a:pt x="34086" y="11372"/>
                    <a:pt x="33648" y="11000"/>
                    <a:pt x="33115" y="10924"/>
                  </a:cubicBezTo>
                  <a:cubicBezTo>
                    <a:pt x="32134" y="10752"/>
                    <a:pt x="31191" y="11419"/>
                    <a:pt x="31029" y="12400"/>
                  </a:cubicBezTo>
                  <a:cubicBezTo>
                    <a:pt x="31019" y="12419"/>
                    <a:pt x="31019" y="12429"/>
                    <a:pt x="31019" y="12448"/>
                  </a:cubicBezTo>
                  <a:cubicBezTo>
                    <a:pt x="30876" y="13334"/>
                    <a:pt x="30876" y="14229"/>
                    <a:pt x="31019" y="15115"/>
                  </a:cubicBezTo>
                  <a:cubicBezTo>
                    <a:pt x="30724" y="15553"/>
                    <a:pt x="30200" y="15772"/>
                    <a:pt x="29686" y="15686"/>
                  </a:cubicBezTo>
                  <a:cubicBezTo>
                    <a:pt x="29076" y="15724"/>
                    <a:pt x="28476" y="15477"/>
                    <a:pt x="28067" y="15020"/>
                  </a:cubicBezTo>
                  <a:cubicBezTo>
                    <a:pt x="27762" y="14667"/>
                    <a:pt x="27562" y="14238"/>
                    <a:pt x="27495" y="13781"/>
                  </a:cubicBezTo>
                  <a:cubicBezTo>
                    <a:pt x="27266" y="12610"/>
                    <a:pt x="26847" y="11486"/>
                    <a:pt x="26257" y="10447"/>
                  </a:cubicBezTo>
                  <a:cubicBezTo>
                    <a:pt x="25542" y="9304"/>
                    <a:pt x="24352" y="8543"/>
                    <a:pt x="23018" y="8352"/>
                  </a:cubicBezTo>
                  <a:cubicBezTo>
                    <a:pt x="22294" y="8209"/>
                    <a:pt x="21551" y="8428"/>
                    <a:pt x="21018" y="8924"/>
                  </a:cubicBezTo>
                  <a:cubicBezTo>
                    <a:pt x="20932" y="9200"/>
                    <a:pt x="20932" y="9504"/>
                    <a:pt x="21018" y="9780"/>
                  </a:cubicBezTo>
                  <a:cubicBezTo>
                    <a:pt x="21085" y="11362"/>
                    <a:pt x="21694" y="12876"/>
                    <a:pt x="22732" y="14067"/>
                  </a:cubicBezTo>
                  <a:cubicBezTo>
                    <a:pt x="23275" y="14667"/>
                    <a:pt x="23666" y="15381"/>
                    <a:pt x="23876" y="16163"/>
                  </a:cubicBezTo>
                  <a:cubicBezTo>
                    <a:pt x="24037" y="16610"/>
                    <a:pt x="23809" y="17096"/>
                    <a:pt x="23371" y="17267"/>
                  </a:cubicBezTo>
                  <a:cubicBezTo>
                    <a:pt x="23314" y="17286"/>
                    <a:pt x="23266" y="17296"/>
                    <a:pt x="23209" y="17306"/>
                  </a:cubicBezTo>
                  <a:cubicBezTo>
                    <a:pt x="22723" y="17515"/>
                    <a:pt x="22171" y="17515"/>
                    <a:pt x="21685" y="17306"/>
                  </a:cubicBezTo>
                  <a:cubicBezTo>
                    <a:pt x="21275" y="16943"/>
                    <a:pt x="20789" y="16677"/>
                    <a:pt x="20256" y="16543"/>
                  </a:cubicBezTo>
                  <a:cubicBezTo>
                    <a:pt x="19694" y="16572"/>
                    <a:pt x="19170" y="16848"/>
                    <a:pt x="18827" y="17306"/>
                  </a:cubicBezTo>
                  <a:cubicBezTo>
                    <a:pt x="18589" y="17801"/>
                    <a:pt x="18399" y="18305"/>
                    <a:pt x="18256" y="18829"/>
                  </a:cubicBezTo>
                  <a:cubicBezTo>
                    <a:pt x="18294" y="19144"/>
                    <a:pt x="18294" y="19468"/>
                    <a:pt x="18256" y="19782"/>
                  </a:cubicBezTo>
                  <a:cubicBezTo>
                    <a:pt x="18256" y="20449"/>
                    <a:pt x="17303" y="21115"/>
                    <a:pt x="16541" y="21020"/>
                  </a:cubicBezTo>
                  <a:cubicBezTo>
                    <a:pt x="15951" y="20963"/>
                    <a:pt x="15455" y="20544"/>
                    <a:pt x="15303" y="19972"/>
                  </a:cubicBezTo>
                  <a:cubicBezTo>
                    <a:pt x="15113" y="19487"/>
                    <a:pt x="15113" y="18935"/>
                    <a:pt x="15303" y="18449"/>
                  </a:cubicBezTo>
                  <a:cubicBezTo>
                    <a:pt x="15617" y="17991"/>
                    <a:pt x="15846" y="17467"/>
                    <a:pt x="15970" y="16924"/>
                  </a:cubicBezTo>
                  <a:lnTo>
                    <a:pt x="15970" y="14829"/>
                  </a:lnTo>
                  <a:cubicBezTo>
                    <a:pt x="15970" y="14829"/>
                    <a:pt x="15970" y="13781"/>
                    <a:pt x="15303" y="13591"/>
                  </a:cubicBezTo>
                  <a:cubicBezTo>
                    <a:pt x="14636" y="13400"/>
                    <a:pt x="13207" y="13591"/>
                    <a:pt x="12350" y="14924"/>
                  </a:cubicBezTo>
                  <a:cubicBezTo>
                    <a:pt x="11579" y="15848"/>
                    <a:pt x="11236" y="17058"/>
                    <a:pt x="11398" y="18258"/>
                  </a:cubicBezTo>
                  <a:cubicBezTo>
                    <a:pt x="11398" y="18925"/>
                    <a:pt x="11398" y="19401"/>
                    <a:pt x="11398" y="19972"/>
                  </a:cubicBezTo>
                  <a:cubicBezTo>
                    <a:pt x="11398" y="20544"/>
                    <a:pt x="9874" y="21020"/>
                    <a:pt x="9779" y="21877"/>
                  </a:cubicBezTo>
                  <a:lnTo>
                    <a:pt x="6730" y="59977"/>
                  </a:lnTo>
                  <a:lnTo>
                    <a:pt x="-32" y="143512"/>
                  </a:lnTo>
                  <a:cubicBezTo>
                    <a:pt x="-32" y="145702"/>
                    <a:pt x="1111" y="145131"/>
                    <a:pt x="1492" y="145988"/>
                  </a:cubicBezTo>
                  <a:cubicBezTo>
                    <a:pt x="1873" y="146845"/>
                    <a:pt x="1492" y="147893"/>
                    <a:pt x="539" y="148750"/>
                  </a:cubicBezTo>
                  <a:cubicBezTo>
                    <a:pt x="-413" y="149608"/>
                    <a:pt x="-127" y="150846"/>
                    <a:pt x="1111" y="151227"/>
                  </a:cubicBezTo>
                  <a:cubicBezTo>
                    <a:pt x="2025" y="151503"/>
                    <a:pt x="3006" y="151056"/>
                    <a:pt x="3397" y="150179"/>
                  </a:cubicBezTo>
                  <a:cubicBezTo>
                    <a:pt x="3397" y="149513"/>
                    <a:pt x="3397" y="148655"/>
                    <a:pt x="4254" y="147988"/>
                  </a:cubicBezTo>
                  <a:cubicBezTo>
                    <a:pt x="4768" y="147198"/>
                    <a:pt x="5740" y="146855"/>
                    <a:pt x="6635" y="147131"/>
                  </a:cubicBezTo>
                  <a:cubicBezTo>
                    <a:pt x="7683" y="147703"/>
                    <a:pt x="7207" y="149036"/>
                    <a:pt x="6635" y="149893"/>
                  </a:cubicBezTo>
                  <a:lnTo>
                    <a:pt x="4445" y="152751"/>
                  </a:lnTo>
                  <a:cubicBezTo>
                    <a:pt x="4035" y="153237"/>
                    <a:pt x="3768" y="153837"/>
                    <a:pt x="3682" y="154465"/>
                  </a:cubicBezTo>
                  <a:cubicBezTo>
                    <a:pt x="3568" y="155142"/>
                    <a:pt x="4025" y="155780"/>
                    <a:pt x="4702" y="155894"/>
                  </a:cubicBezTo>
                  <a:cubicBezTo>
                    <a:pt x="4711" y="155894"/>
                    <a:pt x="4721" y="155894"/>
                    <a:pt x="4730" y="155894"/>
                  </a:cubicBezTo>
                  <a:cubicBezTo>
                    <a:pt x="5588" y="156047"/>
                    <a:pt x="6473" y="155723"/>
                    <a:pt x="7016" y="155037"/>
                  </a:cubicBezTo>
                  <a:cubicBezTo>
                    <a:pt x="7759" y="154304"/>
                    <a:pt x="8340" y="153427"/>
                    <a:pt x="8731" y="152465"/>
                  </a:cubicBezTo>
                  <a:cubicBezTo>
                    <a:pt x="8731" y="151322"/>
                    <a:pt x="9874" y="149798"/>
                    <a:pt x="11398" y="149893"/>
                  </a:cubicBezTo>
                  <a:cubicBezTo>
                    <a:pt x="12360" y="149941"/>
                    <a:pt x="13112" y="150741"/>
                    <a:pt x="13112" y="151703"/>
                  </a:cubicBezTo>
                  <a:cubicBezTo>
                    <a:pt x="12912" y="152579"/>
                    <a:pt x="12360" y="153332"/>
                    <a:pt x="11588" y="153799"/>
                  </a:cubicBezTo>
                  <a:cubicBezTo>
                    <a:pt x="10540" y="154561"/>
                    <a:pt x="9017" y="155513"/>
                    <a:pt x="9493" y="156752"/>
                  </a:cubicBezTo>
                  <a:cubicBezTo>
                    <a:pt x="9969" y="157990"/>
                    <a:pt x="11303" y="158085"/>
                    <a:pt x="12446" y="157895"/>
                  </a:cubicBezTo>
                  <a:cubicBezTo>
                    <a:pt x="13522" y="157675"/>
                    <a:pt x="14455" y="157018"/>
                    <a:pt x="15017" y="156085"/>
                  </a:cubicBezTo>
                  <a:cubicBezTo>
                    <a:pt x="15684" y="155323"/>
                    <a:pt x="16065" y="154465"/>
                    <a:pt x="16732" y="153608"/>
                  </a:cubicBezTo>
                  <a:cubicBezTo>
                    <a:pt x="17113" y="153161"/>
                    <a:pt x="17675" y="152922"/>
                    <a:pt x="18256" y="152941"/>
                  </a:cubicBezTo>
                  <a:cubicBezTo>
                    <a:pt x="18684" y="154704"/>
                    <a:pt x="18008" y="156542"/>
                    <a:pt x="16541" y="157609"/>
                  </a:cubicBezTo>
                  <a:cubicBezTo>
                    <a:pt x="15970" y="157971"/>
                    <a:pt x="15455" y="158418"/>
                    <a:pt x="15017" y="158942"/>
                  </a:cubicBezTo>
                  <a:cubicBezTo>
                    <a:pt x="14741" y="159447"/>
                    <a:pt x="14922" y="160085"/>
                    <a:pt x="15427" y="160361"/>
                  </a:cubicBezTo>
                  <a:cubicBezTo>
                    <a:pt x="15513" y="160409"/>
                    <a:pt x="15598" y="160447"/>
                    <a:pt x="15684" y="160466"/>
                  </a:cubicBezTo>
                  <a:lnTo>
                    <a:pt x="16541" y="160466"/>
                  </a:lnTo>
                  <a:cubicBezTo>
                    <a:pt x="18065" y="160238"/>
                    <a:pt x="19399" y="159323"/>
                    <a:pt x="20161" y="157990"/>
                  </a:cubicBezTo>
                  <a:cubicBezTo>
                    <a:pt x="20637" y="156942"/>
                    <a:pt x="20828" y="155609"/>
                    <a:pt x="22066" y="155227"/>
                  </a:cubicBezTo>
                  <a:cubicBezTo>
                    <a:pt x="22656" y="157932"/>
                    <a:pt x="21313" y="160685"/>
                    <a:pt x="18827" y="161895"/>
                  </a:cubicBezTo>
                  <a:cubicBezTo>
                    <a:pt x="18046" y="162295"/>
                    <a:pt x="17313" y="162771"/>
                    <a:pt x="16636" y="163324"/>
                  </a:cubicBezTo>
                  <a:cubicBezTo>
                    <a:pt x="15970" y="163990"/>
                    <a:pt x="15684" y="164848"/>
                    <a:pt x="16636" y="165515"/>
                  </a:cubicBezTo>
                  <a:cubicBezTo>
                    <a:pt x="17265" y="166000"/>
                    <a:pt x="18037" y="166267"/>
                    <a:pt x="18827" y="166277"/>
                  </a:cubicBezTo>
                  <a:cubicBezTo>
                    <a:pt x="20932" y="166353"/>
                    <a:pt x="22961" y="165476"/>
                    <a:pt x="24352" y="163895"/>
                  </a:cubicBezTo>
                  <a:cubicBezTo>
                    <a:pt x="25219" y="162314"/>
                    <a:pt x="25866" y="160609"/>
                    <a:pt x="26257" y="158847"/>
                  </a:cubicBezTo>
                  <a:cubicBezTo>
                    <a:pt x="25657" y="158704"/>
                    <a:pt x="25152" y="158275"/>
                    <a:pt x="24923" y="157704"/>
                  </a:cubicBezTo>
                  <a:cubicBezTo>
                    <a:pt x="25866" y="157599"/>
                    <a:pt x="26714" y="158275"/>
                    <a:pt x="26819" y="159218"/>
                  </a:cubicBezTo>
                  <a:cubicBezTo>
                    <a:pt x="26828" y="159247"/>
                    <a:pt x="26828" y="159285"/>
                    <a:pt x="26828" y="159323"/>
                  </a:cubicBezTo>
                  <a:cubicBezTo>
                    <a:pt x="26733" y="160171"/>
                    <a:pt x="26438" y="160990"/>
                    <a:pt x="25971" y="161704"/>
                  </a:cubicBezTo>
                  <a:cubicBezTo>
                    <a:pt x="25447" y="162409"/>
                    <a:pt x="25447" y="163381"/>
                    <a:pt x="25971" y="164086"/>
                  </a:cubicBezTo>
                  <a:cubicBezTo>
                    <a:pt x="27038" y="164809"/>
                    <a:pt x="28428" y="164809"/>
                    <a:pt x="29495" y="164086"/>
                  </a:cubicBezTo>
                  <a:cubicBezTo>
                    <a:pt x="30295" y="163381"/>
                    <a:pt x="30857" y="162447"/>
                    <a:pt x="31115" y="161419"/>
                  </a:cubicBezTo>
                  <a:lnTo>
                    <a:pt x="31686" y="159799"/>
                  </a:lnTo>
                  <a:cubicBezTo>
                    <a:pt x="32686" y="161743"/>
                    <a:pt x="32686" y="164048"/>
                    <a:pt x="31686" y="165991"/>
                  </a:cubicBezTo>
                  <a:cubicBezTo>
                    <a:pt x="31372" y="166486"/>
                    <a:pt x="31143" y="167038"/>
                    <a:pt x="31019" y="167610"/>
                  </a:cubicBezTo>
                  <a:cubicBezTo>
                    <a:pt x="30886" y="168210"/>
                    <a:pt x="31210" y="168820"/>
                    <a:pt x="31781" y="169039"/>
                  </a:cubicBezTo>
                  <a:cubicBezTo>
                    <a:pt x="32096" y="169124"/>
                    <a:pt x="32419" y="169124"/>
                    <a:pt x="32734" y="169039"/>
                  </a:cubicBezTo>
                  <a:cubicBezTo>
                    <a:pt x="34363" y="168943"/>
                    <a:pt x="35725" y="167772"/>
                    <a:pt x="36068" y="166181"/>
                  </a:cubicBezTo>
                  <a:cubicBezTo>
                    <a:pt x="36163" y="164791"/>
                    <a:pt x="36163" y="163381"/>
                    <a:pt x="36068" y="161990"/>
                  </a:cubicBezTo>
                  <a:cubicBezTo>
                    <a:pt x="36068" y="161419"/>
                    <a:pt x="36068" y="160657"/>
                    <a:pt x="37211" y="160847"/>
                  </a:cubicBezTo>
                  <a:cubicBezTo>
                    <a:pt x="37468" y="160961"/>
                    <a:pt x="37668" y="161161"/>
                    <a:pt x="37782" y="161419"/>
                  </a:cubicBezTo>
                  <a:cubicBezTo>
                    <a:pt x="38925" y="163324"/>
                    <a:pt x="37782" y="165610"/>
                    <a:pt x="38354" y="167610"/>
                  </a:cubicBezTo>
                  <a:cubicBezTo>
                    <a:pt x="39030" y="168943"/>
                    <a:pt x="40097" y="170039"/>
                    <a:pt x="41402" y="170753"/>
                  </a:cubicBezTo>
                  <a:cubicBezTo>
                    <a:pt x="42259" y="171229"/>
                    <a:pt x="43783" y="171705"/>
                    <a:pt x="44164" y="170753"/>
                  </a:cubicBezTo>
                  <a:cubicBezTo>
                    <a:pt x="44307" y="170420"/>
                    <a:pt x="44307" y="170039"/>
                    <a:pt x="44164" y="169706"/>
                  </a:cubicBezTo>
                  <a:cubicBezTo>
                    <a:pt x="43497" y="168181"/>
                    <a:pt x="42354" y="166848"/>
                    <a:pt x="41592" y="165324"/>
                  </a:cubicBezTo>
                  <a:cubicBezTo>
                    <a:pt x="40849" y="163857"/>
                    <a:pt x="40849" y="162123"/>
                    <a:pt x="41592" y="160657"/>
                  </a:cubicBezTo>
                  <a:cubicBezTo>
                    <a:pt x="42468" y="160495"/>
                    <a:pt x="43345" y="160971"/>
                    <a:pt x="43688" y="161800"/>
                  </a:cubicBezTo>
                  <a:cubicBezTo>
                    <a:pt x="43592" y="162562"/>
                    <a:pt x="43592" y="163324"/>
                    <a:pt x="43688" y="164086"/>
                  </a:cubicBezTo>
                  <a:lnTo>
                    <a:pt x="43688" y="164086"/>
                  </a:lnTo>
                  <a:cubicBezTo>
                    <a:pt x="44450" y="164086"/>
                    <a:pt x="45211" y="164086"/>
                    <a:pt x="45307" y="162847"/>
                  </a:cubicBezTo>
                  <a:cubicBezTo>
                    <a:pt x="45402" y="161609"/>
                    <a:pt x="45307" y="161228"/>
                    <a:pt x="46545" y="161228"/>
                  </a:cubicBezTo>
                  <a:cubicBezTo>
                    <a:pt x="47688" y="162753"/>
                    <a:pt x="47117" y="164657"/>
                    <a:pt x="47212" y="166467"/>
                  </a:cubicBezTo>
                  <a:cubicBezTo>
                    <a:pt x="47517" y="169372"/>
                    <a:pt x="49269" y="171915"/>
                    <a:pt x="51879" y="173230"/>
                  </a:cubicBezTo>
                  <a:cubicBezTo>
                    <a:pt x="52317" y="173325"/>
                    <a:pt x="52774" y="173325"/>
                    <a:pt x="53213" y="173230"/>
                  </a:cubicBezTo>
                  <a:cubicBezTo>
                    <a:pt x="54260" y="173344"/>
                    <a:pt x="55194" y="172582"/>
                    <a:pt x="55308" y="171535"/>
                  </a:cubicBezTo>
                  <a:cubicBezTo>
                    <a:pt x="55308" y="171525"/>
                    <a:pt x="55308" y="171525"/>
                    <a:pt x="55308" y="171515"/>
                  </a:cubicBezTo>
                  <a:cubicBezTo>
                    <a:pt x="55260" y="170592"/>
                    <a:pt x="55032" y="169686"/>
                    <a:pt x="54641" y="168848"/>
                  </a:cubicBezTo>
                  <a:cubicBezTo>
                    <a:pt x="54136" y="167677"/>
                    <a:pt x="53879" y="166410"/>
                    <a:pt x="53879" y="165134"/>
                  </a:cubicBezTo>
                  <a:cubicBezTo>
                    <a:pt x="53879" y="163895"/>
                    <a:pt x="54546" y="162466"/>
                    <a:pt x="55975" y="162371"/>
                  </a:cubicBezTo>
                  <a:cubicBezTo>
                    <a:pt x="57289" y="162295"/>
                    <a:pt x="58461" y="163181"/>
                    <a:pt x="58737" y="164467"/>
                  </a:cubicBezTo>
                  <a:cubicBezTo>
                    <a:pt x="58832" y="165619"/>
                    <a:pt x="59118" y="166743"/>
                    <a:pt x="59594" y="167800"/>
                  </a:cubicBezTo>
                  <a:cubicBezTo>
                    <a:pt x="60261" y="168753"/>
                    <a:pt x="62261" y="169324"/>
                    <a:pt x="63023" y="168467"/>
                  </a:cubicBezTo>
                  <a:cubicBezTo>
                    <a:pt x="63157" y="168067"/>
                    <a:pt x="63157" y="167629"/>
                    <a:pt x="63023" y="167229"/>
                  </a:cubicBezTo>
                  <a:cubicBezTo>
                    <a:pt x="62690" y="166277"/>
                    <a:pt x="62280" y="165352"/>
                    <a:pt x="61785" y="164467"/>
                  </a:cubicBezTo>
                  <a:cubicBezTo>
                    <a:pt x="61261" y="163657"/>
                    <a:pt x="61261" y="162609"/>
                    <a:pt x="61785" y="161800"/>
                  </a:cubicBezTo>
                  <a:cubicBezTo>
                    <a:pt x="62490" y="161276"/>
                    <a:pt x="63461" y="161276"/>
                    <a:pt x="64166" y="161800"/>
                  </a:cubicBezTo>
                  <a:cubicBezTo>
                    <a:pt x="64947" y="162200"/>
                    <a:pt x="65433" y="163019"/>
                    <a:pt x="65405" y="163895"/>
                  </a:cubicBezTo>
                  <a:lnTo>
                    <a:pt x="66071" y="169706"/>
                  </a:lnTo>
                  <a:cubicBezTo>
                    <a:pt x="66128" y="170677"/>
                    <a:pt x="66319" y="171639"/>
                    <a:pt x="66643" y="172563"/>
                  </a:cubicBezTo>
                  <a:cubicBezTo>
                    <a:pt x="67090" y="173534"/>
                    <a:pt x="67862" y="174306"/>
                    <a:pt x="68834" y="174754"/>
                  </a:cubicBezTo>
                  <a:cubicBezTo>
                    <a:pt x="69548" y="174992"/>
                    <a:pt x="70310" y="174992"/>
                    <a:pt x="71024" y="174754"/>
                  </a:cubicBezTo>
                  <a:cubicBezTo>
                    <a:pt x="71691" y="174754"/>
                    <a:pt x="72263" y="174087"/>
                    <a:pt x="72263" y="173515"/>
                  </a:cubicBezTo>
                  <a:cubicBezTo>
                    <a:pt x="72215" y="172954"/>
                    <a:pt x="71939" y="172439"/>
                    <a:pt x="71501" y="172087"/>
                  </a:cubicBezTo>
                  <a:cubicBezTo>
                    <a:pt x="70567" y="170839"/>
                    <a:pt x="70005" y="169353"/>
                    <a:pt x="69881" y="167800"/>
                  </a:cubicBezTo>
                  <a:cubicBezTo>
                    <a:pt x="69796" y="167134"/>
                    <a:pt x="70196" y="166495"/>
                    <a:pt x="70834" y="166277"/>
                  </a:cubicBezTo>
                  <a:cubicBezTo>
                    <a:pt x="71224" y="166105"/>
                    <a:pt x="71681" y="166105"/>
                    <a:pt x="72072" y="166277"/>
                  </a:cubicBezTo>
                  <a:cubicBezTo>
                    <a:pt x="72891" y="166867"/>
                    <a:pt x="73434" y="167763"/>
                    <a:pt x="73596" y="168753"/>
                  </a:cubicBezTo>
                  <a:cubicBezTo>
                    <a:pt x="73729" y="169667"/>
                    <a:pt x="74053" y="170544"/>
                    <a:pt x="74549" y="171325"/>
                  </a:cubicBezTo>
                  <a:cubicBezTo>
                    <a:pt x="75320" y="172163"/>
                    <a:pt x="76520" y="172468"/>
                    <a:pt x="77597" y="172087"/>
                  </a:cubicBezTo>
                  <a:cubicBezTo>
                    <a:pt x="78301" y="171744"/>
                    <a:pt x="78635" y="170915"/>
                    <a:pt x="78359" y="170182"/>
                  </a:cubicBezTo>
                  <a:cubicBezTo>
                    <a:pt x="78111" y="169477"/>
                    <a:pt x="77720" y="168829"/>
                    <a:pt x="77215" y="168277"/>
                  </a:cubicBezTo>
                  <a:cubicBezTo>
                    <a:pt x="75796" y="166334"/>
                    <a:pt x="74768" y="164133"/>
                    <a:pt x="74168" y="161800"/>
                  </a:cubicBezTo>
                  <a:cubicBezTo>
                    <a:pt x="74168" y="161037"/>
                    <a:pt x="74168" y="160085"/>
                    <a:pt x="75025" y="159895"/>
                  </a:cubicBezTo>
                  <a:cubicBezTo>
                    <a:pt x="75577" y="159752"/>
                    <a:pt x="76168" y="159933"/>
                    <a:pt x="76549" y="160371"/>
                  </a:cubicBezTo>
                  <a:cubicBezTo>
                    <a:pt x="76863" y="160761"/>
                    <a:pt x="77092" y="161219"/>
                    <a:pt x="77215" y="161704"/>
                  </a:cubicBezTo>
                  <a:lnTo>
                    <a:pt x="78073" y="164086"/>
                  </a:lnTo>
                  <a:cubicBezTo>
                    <a:pt x="78435" y="165095"/>
                    <a:pt x="79140" y="165934"/>
                    <a:pt x="80073" y="166467"/>
                  </a:cubicBezTo>
                  <a:cubicBezTo>
                    <a:pt x="81073" y="167077"/>
                    <a:pt x="82359" y="166877"/>
                    <a:pt x="83121" y="165991"/>
                  </a:cubicBezTo>
                  <a:cubicBezTo>
                    <a:pt x="83121" y="165229"/>
                    <a:pt x="83121" y="164372"/>
                    <a:pt x="82264" y="163609"/>
                  </a:cubicBezTo>
                  <a:cubicBezTo>
                    <a:pt x="81902" y="162981"/>
                    <a:pt x="81616" y="162304"/>
                    <a:pt x="81407" y="161609"/>
                  </a:cubicBezTo>
                  <a:cubicBezTo>
                    <a:pt x="81264" y="161237"/>
                    <a:pt x="81264" y="160838"/>
                    <a:pt x="81407" y="160466"/>
                  </a:cubicBezTo>
                  <a:cubicBezTo>
                    <a:pt x="81587" y="160400"/>
                    <a:pt x="81797" y="160400"/>
                    <a:pt x="81978" y="160466"/>
                  </a:cubicBezTo>
                  <a:cubicBezTo>
                    <a:pt x="83197" y="160047"/>
                    <a:pt x="84550" y="160476"/>
                    <a:pt x="85312" y="161514"/>
                  </a:cubicBezTo>
                  <a:cubicBezTo>
                    <a:pt x="85855" y="162428"/>
                    <a:pt x="86093" y="163505"/>
                    <a:pt x="85979" y="164562"/>
                  </a:cubicBezTo>
                  <a:cubicBezTo>
                    <a:pt x="85693" y="165591"/>
                    <a:pt x="85693" y="166677"/>
                    <a:pt x="85979" y="167705"/>
                  </a:cubicBezTo>
                  <a:cubicBezTo>
                    <a:pt x="86150" y="168000"/>
                    <a:pt x="86379" y="168257"/>
                    <a:pt x="86645" y="168467"/>
                  </a:cubicBezTo>
                  <a:cubicBezTo>
                    <a:pt x="87293" y="168706"/>
                    <a:pt x="87998" y="168706"/>
                    <a:pt x="88646" y="168467"/>
                  </a:cubicBezTo>
                  <a:lnTo>
                    <a:pt x="89884" y="167800"/>
                  </a:lnTo>
                  <a:cubicBezTo>
                    <a:pt x="90798" y="166734"/>
                    <a:pt x="90798" y="165152"/>
                    <a:pt x="89884" y="164086"/>
                  </a:cubicBezTo>
                  <a:cubicBezTo>
                    <a:pt x="88998" y="162962"/>
                    <a:pt x="88236" y="161743"/>
                    <a:pt x="87598" y="160466"/>
                  </a:cubicBezTo>
                  <a:cubicBezTo>
                    <a:pt x="87112" y="159923"/>
                    <a:pt x="87112" y="159104"/>
                    <a:pt x="87598" y="158561"/>
                  </a:cubicBezTo>
                  <a:cubicBezTo>
                    <a:pt x="88284" y="158085"/>
                    <a:pt x="89198" y="158085"/>
                    <a:pt x="89884" y="158561"/>
                  </a:cubicBezTo>
                  <a:cubicBezTo>
                    <a:pt x="90446" y="159047"/>
                    <a:pt x="90817" y="159723"/>
                    <a:pt x="90932" y="160466"/>
                  </a:cubicBezTo>
                  <a:cubicBezTo>
                    <a:pt x="90846" y="160943"/>
                    <a:pt x="90846" y="161419"/>
                    <a:pt x="90932" y="161895"/>
                  </a:cubicBezTo>
                  <a:cubicBezTo>
                    <a:pt x="91217" y="162352"/>
                    <a:pt x="91655" y="162695"/>
                    <a:pt x="92170" y="162847"/>
                  </a:cubicBezTo>
                  <a:cubicBezTo>
                    <a:pt x="93198" y="162923"/>
                    <a:pt x="94132" y="162238"/>
                    <a:pt x="94361" y="161228"/>
                  </a:cubicBezTo>
                  <a:cubicBezTo>
                    <a:pt x="94456" y="160342"/>
                    <a:pt x="94456" y="159447"/>
                    <a:pt x="94361" y="158561"/>
                  </a:cubicBezTo>
                  <a:cubicBezTo>
                    <a:pt x="94361" y="158561"/>
                    <a:pt x="95027" y="157990"/>
                    <a:pt x="95694" y="157990"/>
                  </a:cubicBezTo>
                  <a:cubicBezTo>
                    <a:pt x="96342" y="157904"/>
                    <a:pt x="96989" y="158152"/>
                    <a:pt x="97409" y="158656"/>
                  </a:cubicBezTo>
                  <a:cubicBezTo>
                    <a:pt x="97732" y="158990"/>
                    <a:pt x="97932" y="159428"/>
                    <a:pt x="97980" y="159895"/>
                  </a:cubicBezTo>
                  <a:cubicBezTo>
                    <a:pt x="98237" y="161076"/>
                    <a:pt x="98694" y="162200"/>
                    <a:pt x="99313" y="163229"/>
                  </a:cubicBezTo>
                  <a:cubicBezTo>
                    <a:pt x="100161" y="164305"/>
                    <a:pt x="101390" y="165019"/>
                    <a:pt x="102743" y="165229"/>
                  </a:cubicBezTo>
                  <a:cubicBezTo>
                    <a:pt x="103505" y="165381"/>
                    <a:pt x="104295" y="165124"/>
                    <a:pt x="104838" y="164562"/>
                  </a:cubicBezTo>
                  <a:cubicBezTo>
                    <a:pt x="104838" y="164562"/>
                    <a:pt x="104838" y="163990"/>
                    <a:pt x="104838" y="163705"/>
                  </a:cubicBezTo>
                  <a:cubicBezTo>
                    <a:pt x="104686" y="162133"/>
                    <a:pt x="104019" y="160657"/>
                    <a:pt x="102933" y="159514"/>
                  </a:cubicBezTo>
                  <a:cubicBezTo>
                    <a:pt x="102333" y="158942"/>
                    <a:pt x="101904" y="158218"/>
                    <a:pt x="101695" y="157418"/>
                  </a:cubicBezTo>
                  <a:cubicBezTo>
                    <a:pt x="101561" y="156894"/>
                    <a:pt x="101857" y="156361"/>
                    <a:pt x="102361" y="156180"/>
                  </a:cubicBezTo>
                  <a:cubicBezTo>
                    <a:pt x="102847" y="155951"/>
                    <a:pt x="103400" y="155951"/>
                    <a:pt x="103886" y="156180"/>
                  </a:cubicBezTo>
                  <a:cubicBezTo>
                    <a:pt x="104343" y="156494"/>
                    <a:pt x="104867" y="156723"/>
                    <a:pt x="105409" y="156846"/>
                  </a:cubicBezTo>
                  <a:cubicBezTo>
                    <a:pt x="106029" y="156837"/>
                    <a:pt x="106610" y="156513"/>
                    <a:pt x="106934" y="155990"/>
                  </a:cubicBezTo>
                  <a:cubicBezTo>
                    <a:pt x="107191" y="155551"/>
                    <a:pt x="107353" y="155066"/>
                    <a:pt x="107410" y="154561"/>
                  </a:cubicBezTo>
                  <a:cubicBezTo>
                    <a:pt x="107372" y="154208"/>
                    <a:pt x="107372" y="153865"/>
                    <a:pt x="107410" y="153513"/>
                  </a:cubicBezTo>
                  <a:cubicBezTo>
                    <a:pt x="107696" y="152808"/>
                    <a:pt x="108362" y="152322"/>
                    <a:pt x="109124" y="152275"/>
                  </a:cubicBezTo>
                  <a:cubicBezTo>
                    <a:pt x="109734" y="152342"/>
                    <a:pt x="110248" y="152751"/>
                    <a:pt x="110458" y="153322"/>
                  </a:cubicBezTo>
                  <a:cubicBezTo>
                    <a:pt x="110696" y="153799"/>
                    <a:pt x="110696" y="154370"/>
                    <a:pt x="110458" y="154847"/>
                  </a:cubicBezTo>
                  <a:cubicBezTo>
                    <a:pt x="110239" y="155342"/>
                    <a:pt x="110048" y="155856"/>
                    <a:pt x="109886" y="156370"/>
                  </a:cubicBezTo>
                  <a:lnTo>
                    <a:pt x="109886" y="156846"/>
                  </a:lnTo>
                  <a:cubicBezTo>
                    <a:pt x="109886" y="156846"/>
                    <a:pt x="109886" y="157895"/>
                    <a:pt x="110553" y="158085"/>
                  </a:cubicBezTo>
                  <a:lnTo>
                    <a:pt x="110553" y="158085"/>
                  </a:lnTo>
                  <a:cubicBezTo>
                    <a:pt x="110934" y="155284"/>
                    <a:pt x="111801" y="152579"/>
                    <a:pt x="113125" y="150084"/>
                  </a:cubicBezTo>
                  <a:cubicBezTo>
                    <a:pt x="115658" y="148379"/>
                    <a:pt x="118021" y="146436"/>
                    <a:pt x="120173" y="14427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0" name="Freeform: Shape 709">
              <a:extLst>
                <a:ext uri="{FF2B5EF4-FFF2-40B4-BE49-F238E27FC236}">
                  <a16:creationId xmlns:a16="http://schemas.microsoft.com/office/drawing/2014/main" xmlns="" id="{4E2C8761-8F32-5C11-9D7A-D8BA18BB3050}"/>
                </a:ext>
              </a:extLst>
            </p:cNvPr>
            <p:cNvSpPr/>
            <p:nvPr/>
          </p:nvSpPr>
          <p:spPr>
            <a:xfrm>
              <a:off x="4368354" y="3959637"/>
              <a:ext cx="952" cy="4381"/>
            </a:xfrm>
            <a:custGeom>
              <a:avLst/>
              <a:gdLst>
                <a:gd name="connsiteX0" fmla="*/ -32 w 952"/>
                <a:gd name="connsiteY0" fmla="*/ 3983 h 4381"/>
                <a:gd name="connsiteX1" fmla="*/ 920 w 952"/>
                <a:gd name="connsiteY1" fmla="*/ 2173 h 4381"/>
                <a:gd name="connsiteX2" fmla="*/ 349 w 952"/>
                <a:gd name="connsiteY2" fmla="*/ -399 h 4381"/>
                <a:gd name="connsiteX3" fmla="*/ 349 w 952"/>
                <a:gd name="connsiteY3" fmla="*/ -399 h 4381"/>
                <a:gd name="connsiteX4" fmla="*/ 349 w 952"/>
                <a:gd name="connsiteY4" fmla="*/ 2364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4381">
                  <a:moveTo>
                    <a:pt x="-32" y="3983"/>
                  </a:moveTo>
                  <a:cubicBezTo>
                    <a:pt x="206" y="3344"/>
                    <a:pt x="530" y="2734"/>
                    <a:pt x="920" y="2173"/>
                  </a:cubicBezTo>
                  <a:cubicBezTo>
                    <a:pt x="920" y="1315"/>
                    <a:pt x="920" y="-18"/>
                    <a:pt x="349" y="-399"/>
                  </a:cubicBezTo>
                  <a:lnTo>
                    <a:pt x="349" y="-399"/>
                  </a:lnTo>
                  <a:cubicBezTo>
                    <a:pt x="349" y="554"/>
                    <a:pt x="349" y="1506"/>
                    <a:pt x="349" y="2364"/>
                  </a:cubicBezTo>
                  <a:close/>
                </a:path>
              </a:pathLst>
            </a:custGeom>
            <a:solidFill>
              <a:srgbClr val="B4B4DA"/>
            </a:solidFill>
            <a:ln w="9525" cap="flat">
              <a:noFill/>
              <a:prstDash val="solid"/>
              <a:miter/>
            </a:ln>
          </p:spPr>
          <p:txBody>
            <a:bodyPr rtlCol="0" anchor="ctr"/>
            <a:lstStyle/>
            <a:p>
              <a:endParaRPr lang="en-IN"/>
            </a:p>
          </p:txBody>
        </p:sp>
        <p:sp>
          <p:nvSpPr>
            <p:cNvPr id="711" name="Freeform: Shape 710">
              <a:extLst>
                <a:ext uri="{FF2B5EF4-FFF2-40B4-BE49-F238E27FC236}">
                  <a16:creationId xmlns:a16="http://schemas.microsoft.com/office/drawing/2014/main" xmlns="" id="{CC16E857-1A33-FBF3-50B4-849C5A5FA177}"/>
                </a:ext>
              </a:extLst>
            </p:cNvPr>
            <p:cNvSpPr/>
            <p:nvPr/>
          </p:nvSpPr>
          <p:spPr>
            <a:xfrm>
              <a:off x="4612004" y="3947564"/>
              <a:ext cx="123348" cy="172845"/>
            </a:xfrm>
            <a:custGeom>
              <a:avLst/>
              <a:gdLst>
                <a:gd name="connsiteX0" fmla="*/ 6254 w 123348"/>
                <a:gd name="connsiteY0" fmla="*/ 153406 h 172845"/>
                <a:gd name="connsiteX1" fmla="*/ 8064 w 123348"/>
                <a:gd name="connsiteY1" fmla="*/ 155025 h 172845"/>
                <a:gd name="connsiteX2" fmla="*/ 6730 w 123348"/>
                <a:gd name="connsiteY2" fmla="*/ 157216 h 172845"/>
                <a:gd name="connsiteX3" fmla="*/ 4825 w 123348"/>
                <a:gd name="connsiteY3" fmla="*/ 160359 h 172845"/>
                <a:gd name="connsiteX4" fmla="*/ 7873 w 123348"/>
                <a:gd name="connsiteY4" fmla="*/ 161312 h 172845"/>
                <a:gd name="connsiteX5" fmla="*/ 10350 w 123348"/>
                <a:gd name="connsiteY5" fmla="*/ 159312 h 172845"/>
                <a:gd name="connsiteX6" fmla="*/ 11874 w 123348"/>
                <a:gd name="connsiteY6" fmla="*/ 156645 h 172845"/>
                <a:gd name="connsiteX7" fmla="*/ 13398 w 123348"/>
                <a:gd name="connsiteY7" fmla="*/ 155787 h 172845"/>
                <a:gd name="connsiteX8" fmla="*/ 12064 w 123348"/>
                <a:gd name="connsiteY8" fmla="*/ 160550 h 172845"/>
                <a:gd name="connsiteX9" fmla="*/ 10636 w 123348"/>
                <a:gd name="connsiteY9" fmla="*/ 162074 h 172845"/>
                <a:gd name="connsiteX10" fmla="*/ 10979 w 123348"/>
                <a:gd name="connsiteY10" fmla="*/ 163379 h 172845"/>
                <a:gd name="connsiteX11" fmla="*/ 11398 w 123348"/>
                <a:gd name="connsiteY11" fmla="*/ 163503 h 172845"/>
                <a:gd name="connsiteX12" fmla="*/ 12255 w 123348"/>
                <a:gd name="connsiteY12" fmla="*/ 163503 h 172845"/>
                <a:gd name="connsiteX13" fmla="*/ 15684 w 123348"/>
                <a:gd name="connsiteY13" fmla="*/ 160741 h 172845"/>
                <a:gd name="connsiteX14" fmla="*/ 17303 w 123348"/>
                <a:gd name="connsiteY14" fmla="*/ 157788 h 172845"/>
                <a:gd name="connsiteX15" fmla="*/ 14731 w 123348"/>
                <a:gd name="connsiteY15" fmla="*/ 164836 h 172845"/>
                <a:gd name="connsiteX16" fmla="*/ 12541 w 123348"/>
                <a:gd name="connsiteY16" fmla="*/ 166455 h 172845"/>
                <a:gd name="connsiteX17" fmla="*/ 12503 w 123348"/>
                <a:gd name="connsiteY17" fmla="*/ 168608 h 172845"/>
                <a:gd name="connsiteX18" fmla="*/ 12541 w 123348"/>
                <a:gd name="connsiteY18" fmla="*/ 168646 h 172845"/>
                <a:gd name="connsiteX19" fmla="*/ 14827 w 123348"/>
                <a:gd name="connsiteY19" fmla="*/ 168646 h 172845"/>
                <a:gd name="connsiteX20" fmla="*/ 20161 w 123348"/>
                <a:gd name="connsiteY20" fmla="*/ 165789 h 172845"/>
                <a:gd name="connsiteX21" fmla="*/ 21589 w 123348"/>
                <a:gd name="connsiteY21" fmla="*/ 160645 h 172845"/>
                <a:gd name="connsiteX22" fmla="*/ 22923 w 123348"/>
                <a:gd name="connsiteY22" fmla="*/ 159216 h 172845"/>
                <a:gd name="connsiteX23" fmla="*/ 24990 w 123348"/>
                <a:gd name="connsiteY23" fmla="*/ 160483 h 172845"/>
                <a:gd name="connsiteX24" fmla="*/ 25018 w 123348"/>
                <a:gd name="connsiteY24" fmla="*/ 160645 h 172845"/>
                <a:gd name="connsiteX25" fmla="*/ 24256 w 123348"/>
                <a:gd name="connsiteY25" fmla="*/ 163026 h 172845"/>
                <a:gd name="connsiteX26" fmla="*/ 24256 w 123348"/>
                <a:gd name="connsiteY26" fmla="*/ 165408 h 172845"/>
                <a:gd name="connsiteX27" fmla="*/ 27781 w 123348"/>
                <a:gd name="connsiteY27" fmla="*/ 165408 h 172845"/>
                <a:gd name="connsiteX28" fmla="*/ 29209 w 123348"/>
                <a:gd name="connsiteY28" fmla="*/ 162646 h 172845"/>
                <a:gd name="connsiteX29" fmla="*/ 29686 w 123348"/>
                <a:gd name="connsiteY29" fmla="*/ 161026 h 172845"/>
                <a:gd name="connsiteX30" fmla="*/ 30257 w 123348"/>
                <a:gd name="connsiteY30" fmla="*/ 167122 h 172845"/>
                <a:gd name="connsiteX31" fmla="*/ 29686 w 123348"/>
                <a:gd name="connsiteY31" fmla="*/ 168741 h 172845"/>
                <a:gd name="connsiteX32" fmla="*/ 30543 w 123348"/>
                <a:gd name="connsiteY32" fmla="*/ 170170 h 172845"/>
                <a:gd name="connsiteX33" fmla="*/ 31591 w 123348"/>
                <a:gd name="connsiteY33" fmla="*/ 170170 h 172845"/>
                <a:gd name="connsiteX34" fmla="*/ 34734 w 123348"/>
                <a:gd name="connsiteY34" fmla="*/ 167122 h 172845"/>
                <a:gd name="connsiteX35" fmla="*/ 34734 w 123348"/>
                <a:gd name="connsiteY35" fmla="*/ 162931 h 172845"/>
                <a:gd name="connsiteX36" fmla="*/ 35782 w 123348"/>
                <a:gd name="connsiteY36" fmla="*/ 161693 h 172845"/>
                <a:gd name="connsiteX37" fmla="*/ 36448 w 123348"/>
                <a:gd name="connsiteY37" fmla="*/ 161693 h 172845"/>
                <a:gd name="connsiteX38" fmla="*/ 37496 w 123348"/>
                <a:gd name="connsiteY38" fmla="*/ 167789 h 172845"/>
                <a:gd name="connsiteX39" fmla="*/ 40830 w 123348"/>
                <a:gd name="connsiteY39" fmla="*/ 170646 h 172845"/>
                <a:gd name="connsiteX40" fmla="*/ 43687 w 123348"/>
                <a:gd name="connsiteY40" fmla="*/ 170646 h 172845"/>
                <a:gd name="connsiteX41" fmla="*/ 43687 w 123348"/>
                <a:gd name="connsiteY41" fmla="*/ 169599 h 172845"/>
                <a:gd name="connsiteX42" fmla="*/ 40639 w 123348"/>
                <a:gd name="connsiteY42" fmla="*/ 165408 h 172845"/>
                <a:gd name="connsiteX43" fmla="*/ 39973 w 123348"/>
                <a:gd name="connsiteY43" fmla="*/ 160836 h 172845"/>
                <a:gd name="connsiteX44" fmla="*/ 42163 w 123348"/>
                <a:gd name="connsiteY44" fmla="*/ 161788 h 172845"/>
                <a:gd name="connsiteX45" fmla="*/ 42830 w 123348"/>
                <a:gd name="connsiteY45" fmla="*/ 163979 h 172845"/>
                <a:gd name="connsiteX46" fmla="*/ 43306 w 123348"/>
                <a:gd name="connsiteY46" fmla="*/ 163979 h 172845"/>
                <a:gd name="connsiteX47" fmla="*/ 44830 w 123348"/>
                <a:gd name="connsiteY47" fmla="*/ 162646 h 172845"/>
                <a:gd name="connsiteX48" fmla="*/ 45878 w 123348"/>
                <a:gd name="connsiteY48" fmla="*/ 160836 h 172845"/>
                <a:gd name="connsiteX49" fmla="*/ 47021 w 123348"/>
                <a:gd name="connsiteY49" fmla="*/ 166075 h 172845"/>
                <a:gd name="connsiteX50" fmla="*/ 52450 w 123348"/>
                <a:gd name="connsiteY50" fmla="*/ 172361 h 172845"/>
                <a:gd name="connsiteX51" fmla="*/ 53879 w 123348"/>
                <a:gd name="connsiteY51" fmla="*/ 172361 h 172845"/>
                <a:gd name="connsiteX52" fmla="*/ 55784 w 123348"/>
                <a:gd name="connsiteY52" fmla="*/ 170361 h 172845"/>
                <a:gd name="connsiteX53" fmla="*/ 54832 w 123348"/>
                <a:gd name="connsiteY53" fmla="*/ 167789 h 172845"/>
                <a:gd name="connsiteX54" fmla="*/ 53784 w 123348"/>
                <a:gd name="connsiteY54" fmla="*/ 164169 h 172845"/>
                <a:gd name="connsiteX55" fmla="*/ 55670 w 123348"/>
                <a:gd name="connsiteY55" fmla="*/ 161217 h 172845"/>
                <a:gd name="connsiteX56" fmla="*/ 55689 w 123348"/>
                <a:gd name="connsiteY56" fmla="*/ 161217 h 172845"/>
                <a:gd name="connsiteX57" fmla="*/ 58642 w 123348"/>
                <a:gd name="connsiteY57" fmla="*/ 163026 h 172845"/>
                <a:gd name="connsiteX58" fmla="*/ 59880 w 123348"/>
                <a:gd name="connsiteY58" fmla="*/ 166265 h 172845"/>
                <a:gd name="connsiteX59" fmla="*/ 63404 w 123348"/>
                <a:gd name="connsiteY59" fmla="*/ 166265 h 172845"/>
                <a:gd name="connsiteX60" fmla="*/ 63404 w 123348"/>
                <a:gd name="connsiteY60" fmla="*/ 165027 h 172845"/>
                <a:gd name="connsiteX61" fmla="*/ 61975 w 123348"/>
                <a:gd name="connsiteY61" fmla="*/ 162455 h 172845"/>
                <a:gd name="connsiteX62" fmla="*/ 61975 w 123348"/>
                <a:gd name="connsiteY62" fmla="*/ 159693 h 172845"/>
                <a:gd name="connsiteX63" fmla="*/ 64357 w 123348"/>
                <a:gd name="connsiteY63" fmla="*/ 159121 h 172845"/>
                <a:gd name="connsiteX64" fmla="*/ 65785 w 123348"/>
                <a:gd name="connsiteY64" fmla="*/ 161121 h 172845"/>
                <a:gd name="connsiteX65" fmla="*/ 67024 w 123348"/>
                <a:gd name="connsiteY65" fmla="*/ 166837 h 172845"/>
                <a:gd name="connsiteX66" fmla="*/ 67976 w 123348"/>
                <a:gd name="connsiteY66" fmla="*/ 169599 h 172845"/>
                <a:gd name="connsiteX67" fmla="*/ 70357 w 123348"/>
                <a:gd name="connsiteY67" fmla="*/ 171599 h 172845"/>
                <a:gd name="connsiteX68" fmla="*/ 72548 w 123348"/>
                <a:gd name="connsiteY68" fmla="*/ 171599 h 172845"/>
                <a:gd name="connsiteX69" fmla="*/ 73691 w 123348"/>
                <a:gd name="connsiteY69" fmla="*/ 170170 h 172845"/>
                <a:gd name="connsiteX70" fmla="*/ 72834 w 123348"/>
                <a:gd name="connsiteY70" fmla="*/ 168837 h 172845"/>
                <a:gd name="connsiteX71" fmla="*/ 70834 w 123348"/>
                <a:gd name="connsiteY71" fmla="*/ 164741 h 172845"/>
                <a:gd name="connsiteX72" fmla="*/ 71596 w 123348"/>
                <a:gd name="connsiteY72" fmla="*/ 163122 h 172845"/>
                <a:gd name="connsiteX73" fmla="*/ 72929 w 123348"/>
                <a:gd name="connsiteY73" fmla="*/ 163122 h 172845"/>
                <a:gd name="connsiteX74" fmla="*/ 74644 w 123348"/>
                <a:gd name="connsiteY74" fmla="*/ 165503 h 172845"/>
                <a:gd name="connsiteX75" fmla="*/ 75977 w 123348"/>
                <a:gd name="connsiteY75" fmla="*/ 168074 h 172845"/>
                <a:gd name="connsiteX76" fmla="*/ 79120 w 123348"/>
                <a:gd name="connsiteY76" fmla="*/ 168074 h 172845"/>
                <a:gd name="connsiteX77" fmla="*/ 79692 w 123348"/>
                <a:gd name="connsiteY77" fmla="*/ 166075 h 172845"/>
                <a:gd name="connsiteX78" fmla="*/ 78358 w 123348"/>
                <a:gd name="connsiteY78" fmla="*/ 164265 h 172845"/>
                <a:gd name="connsiteX79" fmla="*/ 74644 w 123348"/>
                <a:gd name="connsiteY79" fmla="*/ 158073 h 172845"/>
                <a:gd name="connsiteX80" fmla="*/ 75215 w 123348"/>
                <a:gd name="connsiteY80" fmla="*/ 156073 h 172845"/>
                <a:gd name="connsiteX81" fmla="*/ 76930 w 123348"/>
                <a:gd name="connsiteY81" fmla="*/ 156073 h 172845"/>
                <a:gd name="connsiteX82" fmla="*/ 77692 w 123348"/>
                <a:gd name="connsiteY82" fmla="*/ 157406 h 172845"/>
                <a:gd name="connsiteX83" fmla="*/ 78835 w 123348"/>
                <a:gd name="connsiteY83" fmla="*/ 159598 h 172845"/>
                <a:gd name="connsiteX84" fmla="*/ 81025 w 123348"/>
                <a:gd name="connsiteY84" fmla="*/ 161788 h 172845"/>
                <a:gd name="connsiteX85" fmla="*/ 84073 w 123348"/>
                <a:gd name="connsiteY85" fmla="*/ 161026 h 172845"/>
                <a:gd name="connsiteX86" fmla="*/ 83026 w 123348"/>
                <a:gd name="connsiteY86" fmla="*/ 158740 h 172845"/>
                <a:gd name="connsiteX87" fmla="*/ 81883 w 123348"/>
                <a:gd name="connsiteY87" fmla="*/ 156835 h 172845"/>
                <a:gd name="connsiteX88" fmla="*/ 81883 w 123348"/>
                <a:gd name="connsiteY88" fmla="*/ 155692 h 172845"/>
                <a:gd name="connsiteX89" fmla="*/ 82454 w 123348"/>
                <a:gd name="connsiteY89" fmla="*/ 155692 h 172845"/>
                <a:gd name="connsiteX90" fmla="*/ 85978 w 123348"/>
                <a:gd name="connsiteY90" fmla="*/ 156454 h 172845"/>
                <a:gd name="connsiteX91" fmla="*/ 86836 w 123348"/>
                <a:gd name="connsiteY91" fmla="*/ 159502 h 172845"/>
                <a:gd name="connsiteX92" fmla="*/ 87502 w 123348"/>
                <a:gd name="connsiteY92" fmla="*/ 162550 h 172845"/>
                <a:gd name="connsiteX93" fmla="*/ 88264 w 123348"/>
                <a:gd name="connsiteY93" fmla="*/ 163217 h 172845"/>
                <a:gd name="connsiteX94" fmla="*/ 90265 w 123348"/>
                <a:gd name="connsiteY94" fmla="*/ 163217 h 172845"/>
                <a:gd name="connsiteX95" fmla="*/ 91503 w 123348"/>
                <a:gd name="connsiteY95" fmla="*/ 162455 h 172845"/>
                <a:gd name="connsiteX96" fmla="*/ 91503 w 123348"/>
                <a:gd name="connsiteY96" fmla="*/ 158740 h 172845"/>
                <a:gd name="connsiteX97" fmla="*/ 88836 w 123348"/>
                <a:gd name="connsiteY97" fmla="*/ 155407 h 172845"/>
                <a:gd name="connsiteX98" fmla="*/ 88836 w 123348"/>
                <a:gd name="connsiteY98" fmla="*/ 153406 h 172845"/>
                <a:gd name="connsiteX99" fmla="*/ 91217 w 123348"/>
                <a:gd name="connsiteY99" fmla="*/ 153406 h 172845"/>
                <a:gd name="connsiteX100" fmla="*/ 92360 w 123348"/>
                <a:gd name="connsiteY100" fmla="*/ 155216 h 172845"/>
                <a:gd name="connsiteX101" fmla="*/ 92932 w 123348"/>
                <a:gd name="connsiteY101" fmla="*/ 156550 h 172845"/>
                <a:gd name="connsiteX102" fmla="*/ 94265 w 123348"/>
                <a:gd name="connsiteY102" fmla="*/ 157312 h 172845"/>
                <a:gd name="connsiteX103" fmla="*/ 96351 w 123348"/>
                <a:gd name="connsiteY103" fmla="*/ 155607 h 172845"/>
                <a:gd name="connsiteX104" fmla="*/ 96361 w 123348"/>
                <a:gd name="connsiteY104" fmla="*/ 155502 h 172845"/>
                <a:gd name="connsiteX105" fmla="*/ 95694 w 123348"/>
                <a:gd name="connsiteY105" fmla="*/ 152930 h 172845"/>
                <a:gd name="connsiteX106" fmla="*/ 97027 w 123348"/>
                <a:gd name="connsiteY106" fmla="*/ 152168 h 172845"/>
                <a:gd name="connsiteX107" fmla="*/ 98837 w 123348"/>
                <a:gd name="connsiteY107" fmla="*/ 152168 h 172845"/>
                <a:gd name="connsiteX108" fmla="*/ 99599 w 123348"/>
                <a:gd name="connsiteY108" fmla="*/ 153406 h 172845"/>
                <a:gd name="connsiteX109" fmla="*/ 101314 w 123348"/>
                <a:gd name="connsiteY109" fmla="*/ 156454 h 172845"/>
                <a:gd name="connsiteX110" fmla="*/ 105028 w 123348"/>
                <a:gd name="connsiteY110" fmla="*/ 158169 h 172845"/>
                <a:gd name="connsiteX111" fmla="*/ 107124 w 123348"/>
                <a:gd name="connsiteY111" fmla="*/ 157312 h 172845"/>
                <a:gd name="connsiteX112" fmla="*/ 107124 w 123348"/>
                <a:gd name="connsiteY112" fmla="*/ 156454 h 172845"/>
                <a:gd name="connsiteX113" fmla="*/ 104743 w 123348"/>
                <a:gd name="connsiteY113" fmla="*/ 152454 h 172845"/>
                <a:gd name="connsiteX114" fmla="*/ 103314 w 123348"/>
                <a:gd name="connsiteY114" fmla="*/ 150453 h 172845"/>
                <a:gd name="connsiteX115" fmla="*/ 103866 w 123348"/>
                <a:gd name="connsiteY115" fmla="*/ 149225 h 172845"/>
                <a:gd name="connsiteX116" fmla="*/ 103885 w 123348"/>
                <a:gd name="connsiteY116" fmla="*/ 149215 h 172845"/>
                <a:gd name="connsiteX117" fmla="*/ 105505 w 123348"/>
                <a:gd name="connsiteY117" fmla="*/ 149215 h 172845"/>
                <a:gd name="connsiteX118" fmla="*/ 107124 w 123348"/>
                <a:gd name="connsiteY118" fmla="*/ 149787 h 172845"/>
                <a:gd name="connsiteX119" fmla="*/ 108553 w 123348"/>
                <a:gd name="connsiteY119" fmla="*/ 148834 h 172845"/>
                <a:gd name="connsiteX120" fmla="*/ 108553 w 123348"/>
                <a:gd name="connsiteY120" fmla="*/ 147310 h 172845"/>
                <a:gd name="connsiteX121" fmla="*/ 108553 w 123348"/>
                <a:gd name="connsiteY121" fmla="*/ 146262 h 172845"/>
                <a:gd name="connsiteX122" fmla="*/ 110267 w 123348"/>
                <a:gd name="connsiteY122" fmla="*/ 144833 h 172845"/>
                <a:gd name="connsiteX123" fmla="*/ 111696 w 123348"/>
                <a:gd name="connsiteY123" fmla="*/ 145691 h 172845"/>
                <a:gd name="connsiteX124" fmla="*/ 111696 w 123348"/>
                <a:gd name="connsiteY124" fmla="*/ 147215 h 172845"/>
                <a:gd name="connsiteX125" fmla="*/ 111696 w 123348"/>
                <a:gd name="connsiteY125" fmla="*/ 148834 h 172845"/>
                <a:gd name="connsiteX126" fmla="*/ 112553 w 123348"/>
                <a:gd name="connsiteY126" fmla="*/ 149977 h 172845"/>
                <a:gd name="connsiteX127" fmla="*/ 115506 w 123348"/>
                <a:gd name="connsiteY127" fmla="*/ 148263 h 172845"/>
                <a:gd name="connsiteX128" fmla="*/ 116077 w 123348"/>
                <a:gd name="connsiteY128" fmla="*/ 144739 h 172845"/>
                <a:gd name="connsiteX129" fmla="*/ 116077 w 123348"/>
                <a:gd name="connsiteY129" fmla="*/ 143024 h 172845"/>
                <a:gd name="connsiteX130" fmla="*/ 117506 w 123348"/>
                <a:gd name="connsiteY130" fmla="*/ 141024 h 172845"/>
                <a:gd name="connsiteX131" fmla="*/ 117506 w 123348"/>
                <a:gd name="connsiteY131" fmla="*/ 141024 h 172845"/>
                <a:gd name="connsiteX132" fmla="*/ 119316 w 123348"/>
                <a:gd name="connsiteY132" fmla="*/ 143310 h 172845"/>
                <a:gd name="connsiteX133" fmla="*/ 118744 w 123348"/>
                <a:gd name="connsiteY133" fmla="*/ 146072 h 172845"/>
                <a:gd name="connsiteX134" fmla="*/ 119144 w 123348"/>
                <a:gd name="connsiteY134" fmla="*/ 148329 h 172845"/>
                <a:gd name="connsiteX135" fmla="*/ 119602 w 123348"/>
                <a:gd name="connsiteY135" fmla="*/ 148548 h 172845"/>
                <a:gd name="connsiteX136" fmla="*/ 121792 w 123348"/>
                <a:gd name="connsiteY136" fmla="*/ 147215 h 172845"/>
                <a:gd name="connsiteX137" fmla="*/ 122269 w 123348"/>
                <a:gd name="connsiteY137" fmla="*/ 144833 h 172845"/>
                <a:gd name="connsiteX138" fmla="*/ 123316 w 123348"/>
                <a:gd name="connsiteY138" fmla="*/ 143881 h 172845"/>
                <a:gd name="connsiteX139" fmla="*/ 117506 w 123348"/>
                <a:gd name="connsiteY139" fmla="*/ 135690 h 172845"/>
                <a:gd name="connsiteX140" fmla="*/ 114458 w 123348"/>
                <a:gd name="connsiteY140" fmla="*/ 119592 h 172845"/>
                <a:gd name="connsiteX141" fmla="*/ 114458 w 123348"/>
                <a:gd name="connsiteY141" fmla="*/ 69205 h 172845"/>
                <a:gd name="connsiteX142" fmla="*/ 114934 w 123348"/>
                <a:gd name="connsiteY142" fmla="*/ 51870 h 172845"/>
                <a:gd name="connsiteX143" fmla="*/ 115887 w 123348"/>
                <a:gd name="connsiteY143" fmla="*/ 34630 h 172845"/>
                <a:gd name="connsiteX144" fmla="*/ 119506 w 123348"/>
                <a:gd name="connsiteY144" fmla="*/ 10817 h 172845"/>
                <a:gd name="connsiteX145" fmla="*/ 118173 w 123348"/>
                <a:gd name="connsiteY145" fmla="*/ 11769 h 172845"/>
                <a:gd name="connsiteX146" fmla="*/ 118173 w 123348"/>
                <a:gd name="connsiteY146" fmla="*/ 13293 h 172845"/>
                <a:gd name="connsiteX147" fmla="*/ 118173 w 123348"/>
                <a:gd name="connsiteY147" fmla="*/ 14341 h 172845"/>
                <a:gd name="connsiteX148" fmla="*/ 116649 w 123348"/>
                <a:gd name="connsiteY148" fmla="*/ 15770 h 172845"/>
                <a:gd name="connsiteX149" fmla="*/ 115315 w 123348"/>
                <a:gd name="connsiteY149" fmla="*/ 14817 h 172845"/>
                <a:gd name="connsiteX150" fmla="*/ 115315 w 123348"/>
                <a:gd name="connsiteY150" fmla="*/ 13293 h 172845"/>
                <a:gd name="connsiteX151" fmla="*/ 115792 w 123348"/>
                <a:gd name="connsiteY151" fmla="*/ 11769 h 172845"/>
                <a:gd name="connsiteX152" fmla="*/ 115792 w 123348"/>
                <a:gd name="connsiteY152" fmla="*/ 11293 h 172845"/>
                <a:gd name="connsiteX153" fmla="*/ 115030 w 123348"/>
                <a:gd name="connsiteY153" fmla="*/ 10150 h 172845"/>
                <a:gd name="connsiteX154" fmla="*/ 112267 w 123348"/>
                <a:gd name="connsiteY154" fmla="*/ 11865 h 172845"/>
                <a:gd name="connsiteX155" fmla="*/ 111791 w 123348"/>
                <a:gd name="connsiteY155" fmla="*/ 15294 h 172845"/>
                <a:gd name="connsiteX156" fmla="*/ 111791 w 123348"/>
                <a:gd name="connsiteY156" fmla="*/ 17008 h 172845"/>
                <a:gd name="connsiteX157" fmla="*/ 110458 w 123348"/>
                <a:gd name="connsiteY157" fmla="*/ 19104 h 172845"/>
                <a:gd name="connsiteX158" fmla="*/ 108743 w 123348"/>
                <a:gd name="connsiteY158" fmla="*/ 16723 h 172845"/>
                <a:gd name="connsiteX159" fmla="*/ 109315 w 123348"/>
                <a:gd name="connsiteY159" fmla="*/ 13960 h 172845"/>
                <a:gd name="connsiteX160" fmla="*/ 108457 w 123348"/>
                <a:gd name="connsiteY160" fmla="*/ 11579 h 172845"/>
                <a:gd name="connsiteX161" fmla="*/ 106457 w 123348"/>
                <a:gd name="connsiteY161" fmla="*/ 12912 h 172845"/>
                <a:gd name="connsiteX162" fmla="*/ 105981 w 123348"/>
                <a:gd name="connsiteY162" fmla="*/ 15198 h 172845"/>
                <a:gd name="connsiteX163" fmla="*/ 103885 w 123348"/>
                <a:gd name="connsiteY163" fmla="*/ 16341 h 172845"/>
                <a:gd name="connsiteX164" fmla="*/ 103885 w 123348"/>
                <a:gd name="connsiteY164" fmla="*/ 13579 h 172845"/>
                <a:gd name="connsiteX165" fmla="*/ 105124 w 123348"/>
                <a:gd name="connsiteY165" fmla="*/ 14151 h 172845"/>
                <a:gd name="connsiteX166" fmla="*/ 105695 w 123348"/>
                <a:gd name="connsiteY166" fmla="*/ 12436 h 172845"/>
                <a:gd name="connsiteX167" fmla="*/ 104562 w 123348"/>
                <a:gd name="connsiteY167" fmla="*/ 11103 h 172845"/>
                <a:gd name="connsiteX168" fmla="*/ 104552 w 123348"/>
                <a:gd name="connsiteY168" fmla="*/ 11103 h 172845"/>
                <a:gd name="connsiteX169" fmla="*/ 102552 w 123348"/>
                <a:gd name="connsiteY169" fmla="*/ 12246 h 172845"/>
                <a:gd name="connsiteX170" fmla="*/ 101218 w 123348"/>
                <a:gd name="connsiteY170" fmla="*/ 15008 h 172845"/>
                <a:gd name="connsiteX171" fmla="*/ 99123 w 123348"/>
                <a:gd name="connsiteY171" fmla="*/ 17866 h 172845"/>
                <a:gd name="connsiteX172" fmla="*/ 97323 w 123348"/>
                <a:gd name="connsiteY172" fmla="*/ 16446 h 172845"/>
                <a:gd name="connsiteX173" fmla="*/ 97313 w 123348"/>
                <a:gd name="connsiteY173" fmla="*/ 16341 h 172845"/>
                <a:gd name="connsiteX174" fmla="*/ 98456 w 123348"/>
                <a:gd name="connsiteY174" fmla="*/ 14055 h 172845"/>
                <a:gd name="connsiteX175" fmla="*/ 100075 w 123348"/>
                <a:gd name="connsiteY175" fmla="*/ 10912 h 172845"/>
                <a:gd name="connsiteX176" fmla="*/ 97218 w 123348"/>
                <a:gd name="connsiteY176" fmla="*/ 10055 h 172845"/>
                <a:gd name="connsiteX177" fmla="*/ 94932 w 123348"/>
                <a:gd name="connsiteY177" fmla="*/ 12150 h 172845"/>
                <a:gd name="connsiteX178" fmla="*/ 93694 w 123348"/>
                <a:gd name="connsiteY178" fmla="*/ 14817 h 172845"/>
                <a:gd name="connsiteX179" fmla="*/ 92360 w 123348"/>
                <a:gd name="connsiteY179" fmla="*/ 15770 h 172845"/>
                <a:gd name="connsiteX180" fmla="*/ 93313 w 123348"/>
                <a:gd name="connsiteY180" fmla="*/ 10912 h 172845"/>
                <a:gd name="connsiteX181" fmla="*/ 94646 w 123348"/>
                <a:gd name="connsiteY181" fmla="*/ 9388 h 172845"/>
                <a:gd name="connsiteX182" fmla="*/ 94056 w 123348"/>
                <a:gd name="connsiteY182" fmla="*/ 8026 h 172845"/>
                <a:gd name="connsiteX183" fmla="*/ 93789 w 123348"/>
                <a:gd name="connsiteY183" fmla="*/ 7959 h 172845"/>
                <a:gd name="connsiteX184" fmla="*/ 93027 w 123348"/>
                <a:gd name="connsiteY184" fmla="*/ 7959 h 172845"/>
                <a:gd name="connsiteX185" fmla="*/ 89979 w 123348"/>
                <a:gd name="connsiteY185" fmla="*/ 10912 h 172845"/>
                <a:gd name="connsiteX186" fmla="*/ 88550 w 123348"/>
                <a:gd name="connsiteY186" fmla="*/ 13865 h 172845"/>
                <a:gd name="connsiteX187" fmla="*/ 90741 w 123348"/>
                <a:gd name="connsiteY187" fmla="*/ 6816 h 172845"/>
                <a:gd name="connsiteX188" fmla="*/ 92646 w 123348"/>
                <a:gd name="connsiteY188" fmla="*/ 5102 h 172845"/>
                <a:gd name="connsiteX189" fmla="*/ 92646 w 123348"/>
                <a:gd name="connsiteY189" fmla="*/ 2911 h 172845"/>
                <a:gd name="connsiteX190" fmla="*/ 90550 w 123348"/>
                <a:gd name="connsiteY190" fmla="*/ 2911 h 172845"/>
                <a:gd name="connsiteX191" fmla="*/ 85788 w 123348"/>
                <a:gd name="connsiteY191" fmla="*/ 5959 h 172845"/>
                <a:gd name="connsiteX192" fmla="*/ 84550 w 123348"/>
                <a:gd name="connsiteY192" fmla="*/ 11103 h 172845"/>
                <a:gd name="connsiteX193" fmla="*/ 83311 w 123348"/>
                <a:gd name="connsiteY193" fmla="*/ 12627 h 172845"/>
                <a:gd name="connsiteX194" fmla="*/ 81321 w 123348"/>
                <a:gd name="connsiteY194" fmla="*/ 11246 h 172845"/>
                <a:gd name="connsiteX195" fmla="*/ 81311 w 123348"/>
                <a:gd name="connsiteY195" fmla="*/ 11198 h 172845"/>
                <a:gd name="connsiteX196" fmla="*/ 81978 w 123348"/>
                <a:gd name="connsiteY196" fmla="*/ 8817 h 172845"/>
                <a:gd name="connsiteX197" fmla="*/ 81502 w 123348"/>
                <a:gd name="connsiteY197" fmla="*/ 6435 h 172845"/>
                <a:gd name="connsiteX198" fmla="*/ 78263 w 123348"/>
                <a:gd name="connsiteY198" fmla="*/ 6435 h 172845"/>
                <a:gd name="connsiteX199" fmla="*/ 77025 w 123348"/>
                <a:gd name="connsiteY199" fmla="*/ 9293 h 172845"/>
                <a:gd name="connsiteX200" fmla="*/ 77025 w 123348"/>
                <a:gd name="connsiteY200" fmla="*/ 10912 h 172845"/>
                <a:gd name="connsiteX201" fmla="*/ 76549 w 123348"/>
                <a:gd name="connsiteY201" fmla="*/ 4626 h 172845"/>
                <a:gd name="connsiteX202" fmla="*/ 77025 w 123348"/>
                <a:gd name="connsiteY202" fmla="*/ 2911 h 172845"/>
                <a:gd name="connsiteX203" fmla="*/ 76168 w 123348"/>
                <a:gd name="connsiteY203" fmla="*/ 1578 h 172845"/>
                <a:gd name="connsiteX204" fmla="*/ 75215 w 123348"/>
                <a:gd name="connsiteY204" fmla="*/ 1578 h 172845"/>
                <a:gd name="connsiteX205" fmla="*/ 72358 w 123348"/>
                <a:gd name="connsiteY205" fmla="*/ 4721 h 172845"/>
                <a:gd name="connsiteX206" fmla="*/ 72358 w 123348"/>
                <a:gd name="connsiteY206" fmla="*/ 8912 h 172845"/>
                <a:gd name="connsiteX207" fmla="*/ 71405 w 123348"/>
                <a:gd name="connsiteY207" fmla="*/ 10150 h 172845"/>
                <a:gd name="connsiteX208" fmla="*/ 70738 w 123348"/>
                <a:gd name="connsiteY208" fmla="*/ 10150 h 172845"/>
                <a:gd name="connsiteX209" fmla="*/ 69691 w 123348"/>
                <a:gd name="connsiteY209" fmla="*/ 4054 h 172845"/>
                <a:gd name="connsiteX210" fmla="*/ 66547 w 123348"/>
                <a:gd name="connsiteY210" fmla="*/ 1292 h 172845"/>
                <a:gd name="connsiteX211" fmla="*/ 63880 w 123348"/>
                <a:gd name="connsiteY211" fmla="*/ 1292 h 172845"/>
                <a:gd name="connsiteX212" fmla="*/ 63880 w 123348"/>
                <a:gd name="connsiteY212" fmla="*/ 2340 h 172845"/>
                <a:gd name="connsiteX213" fmla="*/ 66738 w 123348"/>
                <a:gd name="connsiteY213" fmla="*/ 6435 h 172845"/>
                <a:gd name="connsiteX214" fmla="*/ 67500 w 123348"/>
                <a:gd name="connsiteY214" fmla="*/ 11007 h 172845"/>
                <a:gd name="connsiteX215" fmla="*/ 65404 w 123348"/>
                <a:gd name="connsiteY215" fmla="*/ 10055 h 172845"/>
                <a:gd name="connsiteX216" fmla="*/ 64738 w 123348"/>
                <a:gd name="connsiteY216" fmla="*/ 7959 h 172845"/>
                <a:gd name="connsiteX217" fmla="*/ 63309 w 123348"/>
                <a:gd name="connsiteY217" fmla="*/ 9293 h 172845"/>
                <a:gd name="connsiteX218" fmla="*/ 62356 w 123348"/>
                <a:gd name="connsiteY218" fmla="*/ 11103 h 172845"/>
                <a:gd name="connsiteX219" fmla="*/ 61213 w 123348"/>
                <a:gd name="connsiteY219" fmla="*/ 5959 h 172845"/>
                <a:gd name="connsiteX220" fmla="*/ 56165 w 123348"/>
                <a:gd name="connsiteY220" fmla="*/ -328 h 172845"/>
                <a:gd name="connsiteX221" fmla="*/ 54927 w 123348"/>
                <a:gd name="connsiteY221" fmla="*/ -328 h 172845"/>
                <a:gd name="connsiteX222" fmla="*/ 53117 w 123348"/>
                <a:gd name="connsiteY222" fmla="*/ 1673 h 172845"/>
                <a:gd name="connsiteX223" fmla="*/ 53974 w 123348"/>
                <a:gd name="connsiteY223" fmla="*/ 4245 h 172845"/>
                <a:gd name="connsiteX224" fmla="*/ 54927 w 123348"/>
                <a:gd name="connsiteY224" fmla="*/ 7864 h 172845"/>
                <a:gd name="connsiteX225" fmla="*/ 53212 w 123348"/>
                <a:gd name="connsiteY225" fmla="*/ 10912 h 172845"/>
                <a:gd name="connsiteX226" fmla="*/ 50450 w 123348"/>
                <a:gd name="connsiteY226" fmla="*/ 9007 h 172845"/>
                <a:gd name="connsiteX227" fmla="*/ 49402 w 123348"/>
                <a:gd name="connsiteY227" fmla="*/ 5769 h 172845"/>
                <a:gd name="connsiteX228" fmla="*/ 46069 w 123348"/>
                <a:gd name="connsiteY228" fmla="*/ 5769 h 172845"/>
                <a:gd name="connsiteX229" fmla="*/ 46069 w 123348"/>
                <a:gd name="connsiteY229" fmla="*/ 7102 h 172845"/>
                <a:gd name="connsiteX230" fmla="*/ 47402 w 123348"/>
                <a:gd name="connsiteY230" fmla="*/ 9674 h 172845"/>
                <a:gd name="connsiteX231" fmla="*/ 47402 w 123348"/>
                <a:gd name="connsiteY231" fmla="*/ 12436 h 172845"/>
                <a:gd name="connsiteX232" fmla="*/ 45211 w 123348"/>
                <a:gd name="connsiteY232" fmla="*/ 13008 h 172845"/>
                <a:gd name="connsiteX233" fmla="*/ 43783 w 123348"/>
                <a:gd name="connsiteY233" fmla="*/ 11007 h 172845"/>
                <a:gd name="connsiteX234" fmla="*/ 42640 w 123348"/>
                <a:gd name="connsiteY234" fmla="*/ 5197 h 172845"/>
                <a:gd name="connsiteX235" fmla="*/ 41878 w 123348"/>
                <a:gd name="connsiteY235" fmla="*/ 2435 h 172845"/>
                <a:gd name="connsiteX236" fmla="*/ 39592 w 123348"/>
                <a:gd name="connsiteY236" fmla="*/ 339 h 172845"/>
                <a:gd name="connsiteX237" fmla="*/ 37591 w 123348"/>
                <a:gd name="connsiteY237" fmla="*/ 339 h 172845"/>
                <a:gd name="connsiteX238" fmla="*/ 36448 w 123348"/>
                <a:gd name="connsiteY238" fmla="*/ 1768 h 172845"/>
                <a:gd name="connsiteX239" fmla="*/ 37306 w 123348"/>
                <a:gd name="connsiteY239" fmla="*/ 3102 h 172845"/>
                <a:gd name="connsiteX240" fmla="*/ 39115 w 123348"/>
                <a:gd name="connsiteY240" fmla="*/ 7198 h 172845"/>
                <a:gd name="connsiteX241" fmla="*/ 38449 w 123348"/>
                <a:gd name="connsiteY241" fmla="*/ 8817 h 172845"/>
                <a:gd name="connsiteX242" fmla="*/ 37115 w 123348"/>
                <a:gd name="connsiteY242" fmla="*/ 8817 h 172845"/>
                <a:gd name="connsiteX243" fmla="*/ 35591 w 123348"/>
                <a:gd name="connsiteY243" fmla="*/ 6531 h 172845"/>
                <a:gd name="connsiteX244" fmla="*/ 34353 w 123348"/>
                <a:gd name="connsiteY244" fmla="*/ 3959 h 172845"/>
                <a:gd name="connsiteX245" fmla="*/ 31495 w 123348"/>
                <a:gd name="connsiteY245" fmla="*/ 3387 h 172845"/>
                <a:gd name="connsiteX246" fmla="*/ 30829 w 123348"/>
                <a:gd name="connsiteY246" fmla="*/ 5388 h 172845"/>
                <a:gd name="connsiteX247" fmla="*/ 32067 w 123348"/>
                <a:gd name="connsiteY247" fmla="*/ 7198 h 172845"/>
                <a:gd name="connsiteX248" fmla="*/ 35496 w 123348"/>
                <a:gd name="connsiteY248" fmla="*/ 13389 h 172845"/>
                <a:gd name="connsiteX249" fmla="*/ 34924 w 123348"/>
                <a:gd name="connsiteY249" fmla="*/ 15389 h 172845"/>
                <a:gd name="connsiteX250" fmla="*/ 33305 w 123348"/>
                <a:gd name="connsiteY250" fmla="*/ 15389 h 172845"/>
                <a:gd name="connsiteX251" fmla="*/ 32638 w 123348"/>
                <a:gd name="connsiteY251" fmla="*/ 14055 h 172845"/>
                <a:gd name="connsiteX252" fmla="*/ 31591 w 123348"/>
                <a:gd name="connsiteY252" fmla="*/ 11769 h 172845"/>
                <a:gd name="connsiteX253" fmla="*/ 29590 w 123348"/>
                <a:gd name="connsiteY253" fmla="*/ 9579 h 172845"/>
                <a:gd name="connsiteX254" fmla="*/ 26733 w 123348"/>
                <a:gd name="connsiteY254" fmla="*/ 10246 h 172845"/>
                <a:gd name="connsiteX255" fmla="*/ 27590 w 123348"/>
                <a:gd name="connsiteY255" fmla="*/ 12627 h 172845"/>
                <a:gd name="connsiteX256" fmla="*/ 28638 w 123348"/>
                <a:gd name="connsiteY256" fmla="*/ 14531 h 172845"/>
                <a:gd name="connsiteX257" fmla="*/ 28638 w 123348"/>
                <a:gd name="connsiteY257" fmla="*/ 15674 h 172845"/>
                <a:gd name="connsiteX258" fmla="*/ 28162 w 123348"/>
                <a:gd name="connsiteY258" fmla="*/ 15674 h 172845"/>
                <a:gd name="connsiteX259" fmla="*/ 24828 w 123348"/>
                <a:gd name="connsiteY259" fmla="*/ 14913 h 172845"/>
                <a:gd name="connsiteX260" fmla="*/ 24066 w 123348"/>
                <a:gd name="connsiteY260" fmla="*/ 11865 h 172845"/>
                <a:gd name="connsiteX261" fmla="*/ 23494 w 123348"/>
                <a:gd name="connsiteY261" fmla="*/ 8817 h 172845"/>
                <a:gd name="connsiteX262" fmla="*/ 22828 w 123348"/>
                <a:gd name="connsiteY262" fmla="*/ 8150 h 172845"/>
                <a:gd name="connsiteX263" fmla="*/ 20923 w 123348"/>
                <a:gd name="connsiteY263" fmla="*/ 8150 h 172845"/>
                <a:gd name="connsiteX264" fmla="*/ 19780 w 123348"/>
                <a:gd name="connsiteY264" fmla="*/ 8912 h 172845"/>
                <a:gd name="connsiteX265" fmla="*/ 19780 w 123348"/>
                <a:gd name="connsiteY265" fmla="*/ 12627 h 172845"/>
                <a:gd name="connsiteX266" fmla="*/ 22161 w 123348"/>
                <a:gd name="connsiteY266" fmla="*/ 16056 h 172845"/>
                <a:gd name="connsiteX267" fmla="*/ 22161 w 123348"/>
                <a:gd name="connsiteY267" fmla="*/ 18056 h 172845"/>
                <a:gd name="connsiteX268" fmla="*/ 19875 w 123348"/>
                <a:gd name="connsiteY268" fmla="*/ 18056 h 172845"/>
                <a:gd name="connsiteX269" fmla="*/ 18827 w 123348"/>
                <a:gd name="connsiteY269" fmla="*/ 16246 h 172845"/>
                <a:gd name="connsiteX270" fmla="*/ 18351 w 123348"/>
                <a:gd name="connsiteY270" fmla="*/ 14913 h 172845"/>
                <a:gd name="connsiteX271" fmla="*/ 17113 w 123348"/>
                <a:gd name="connsiteY271" fmla="*/ 14055 h 172845"/>
                <a:gd name="connsiteX272" fmla="*/ 15112 w 123348"/>
                <a:gd name="connsiteY272" fmla="*/ 15770 h 172845"/>
                <a:gd name="connsiteX273" fmla="*/ 15684 w 123348"/>
                <a:gd name="connsiteY273" fmla="*/ 18437 h 172845"/>
                <a:gd name="connsiteX274" fmla="*/ 14350 w 123348"/>
                <a:gd name="connsiteY274" fmla="*/ 19104 h 172845"/>
                <a:gd name="connsiteX275" fmla="*/ 12731 w 123348"/>
                <a:gd name="connsiteY275" fmla="*/ 19104 h 172845"/>
                <a:gd name="connsiteX276" fmla="*/ 12064 w 123348"/>
                <a:gd name="connsiteY276" fmla="*/ 17770 h 172845"/>
                <a:gd name="connsiteX277" fmla="*/ 10540 w 123348"/>
                <a:gd name="connsiteY277" fmla="*/ 14627 h 172845"/>
                <a:gd name="connsiteX278" fmla="*/ 7207 w 123348"/>
                <a:gd name="connsiteY278" fmla="*/ 12817 h 172845"/>
                <a:gd name="connsiteX279" fmla="*/ 5206 w 123348"/>
                <a:gd name="connsiteY279" fmla="*/ 13579 h 172845"/>
                <a:gd name="connsiteX280" fmla="*/ 5206 w 123348"/>
                <a:gd name="connsiteY280" fmla="*/ 14437 h 172845"/>
                <a:gd name="connsiteX281" fmla="*/ 7302 w 123348"/>
                <a:gd name="connsiteY281" fmla="*/ 18532 h 172845"/>
                <a:gd name="connsiteX282" fmla="*/ 8635 w 123348"/>
                <a:gd name="connsiteY282" fmla="*/ 20628 h 172845"/>
                <a:gd name="connsiteX283" fmla="*/ 8064 w 123348"/>
                <a:gd name="connsiteY283" fmla="*/ 21771 h 172845"/>
                <a:gd name="connsiteX284" fmla="*/ 6540 w 123348"/>
                <a:gd name="connsiteY284" fmla="*/ 21771 h 172845"/>
                <a:gd name="connsiteX285" fmla="*/ 5016 w 123348"/>
                <a:gd name="connsiteY285" fmla="*/ 21199 h 172845"/>
                <a:gd name="connsiteX286" fmla="*/ 3587 w 123348"/>
                <a:gd name="connsiteY286" fmla="*/ 22057 h 172845"/>
                <a:gd name="connsiteX287" fmla="*/ 3587 w 123348"/>
                <a:gd name="connsiteY287" fmla="*/ 23580 h 172845"/>
                <a:gd name="connsiteX288" fmla="*/ 3587 w 123348"/>
                <a:gd name="connsiteY288" fmla="*/ 24628 h 172845"/>
                <a:gd name="connsiteX289" fmla="*/ 3587 w 123348"/>
                <a:gd name="connsiteY289" fmla="*/ 24628 h 172845"/>
                <a:gd name="connsiteX290" fmla="*/ 3587 w 123348"/>
                <a:gd name="connsiteY290" fmla="*/ 29676 h 172845"/>
                <a:gd name="connsiteX291" fmla="*/ 2349 w 123348"/>
                <a:gd name="connsiteY291" fmla="*/ 44155 h 172845"/>
                <a:gd name="connsiteX292" fmla="*/ -32 w 123348"/>
                <a:gd name="connsiteY292" fmla="*/ 59204 h 172845"/>
                <a:gd name="connsiteX293" fmla="*/ 2158 w 123348"/>
                <a:gd name="connsiteY293" fmla="*/ 73491 h 172845"/>
                <a:gd name="connsiteX294" fmla="*/ 5016 w 123348"/>
                <a:gd name="connsiteY294" fmla="*/ 125974 h 172845"/>
                <a:gd name="connsiteX295" fmla="*/ 2539 w 123348"/>
                <a:gd name="connsiteY295" fmla="*/ 146358 h 172845"/>
                <a:gd name="connsiteX296" fmla="*/ 3682 w 123348"/>
                <a:gd name="connsiteY296" fmla="*/ 154358 h 172845"/>
                <a:gd name="connsiteX297" fmla="*/ 3682 w 123348"/>
                <a:gd name="connsiteY297" fmla="*/ 155311 h 172845"/>
                <a:gd name="connsiteX298" fmla="*/ 4825 w 123348"/>
                <a:gd name="connsiteY298" fmla="*/ 160645 h 172845"/>
                <a:gd name="connsiteX299" fmla="*/ 5492 w 123348"/>
                <a:gd name="connsiteY299" fmla="*/ 159121 h 172845"/>
                <a:gd name="connsiteX300" fmla="*/ 6254 w 123348"/>
                <a:gd name="connsiteY300" fmla="*/ 153406 h 17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123348" h="172845">
                  <a:moveTo>
                    <a:pt x="6254" y="153406"/>
                  </a:moveTo>
                  <a:cubicBezTo>
                    <a:pt x="7188" y="153397"/>
                    <a:pt x="7969" y="154101"/>
                    <a:pt x="8064" y="155025"/>
                  </a:cubicBezTo>
                  <a:cubicBezTo>
                    <a:pt x="7950" y="155911"/>
                    <a:pt x="7464" y="156711"/>
                    <a:pt x="6730" y="157216"/>
                  </a:cubicBezTo>
                  <a:cubicBezTo>
                    <a:pt x="5683" y="158169"/>
                    <a:pt x="4349" y="159216"/>
                    <a:pt x="4825" y="160359"/>
                  </a:cubicBezTo>
                  <a:cubicBezTo>
                    <a:pt x="5549" y="161264"/>
                    <a:pt x="6759" y="161645"/>
                    <a:pt x="7873" y="161312"/>
                  </a:cubicBezTo>
                  <a:cubicBezTo>
                    <a:pt x="8921" y="160978"/>
                    <a:pt x="9807" y="160264"/>
                    <a:pt x="10350" y="159312"/>
                  </a:cubicBezTo>
                  <a:cubicBezTo>
                    <a:pt x="10921" y="158455"/>
                    <a:pt x="11302" y="157502"/>
                    <a:pt x="11874" y="156645"/>
                  </a:cubicBezTo>
                  <a:cubicBezTo>
                    <a:pt x="12169" y="156083"/>
                    <a:pt x="12769" y="155750"/>
                    <a:pt x="13398" y="155787"/>
                  </a:cubicBezTo>
                  <a:cubicBezTo>
                    <a:pt x="13979" y="157502"/>
                    <a:pt x="13446" y="159388"/>
                    <a:pt x="12064" y="160550"/>
                  </a:cubicBezTo>
                  <a:cubicBezTo>
                    <a:pt x="11512" y="160988"/>
                    <a:pt x="11036" y="161502"/>
                    <a:pt x="10636" y="162074"/>
                  </a:cubicBezTo>
                  <a:cubicBezTo>
                    <a:pt x="10369" y="162531"/>
                    <a:pt x="10531" y="163112"/>
                    <a:pt x="10979" y="163379"/>
                  </a:cubicBezTo>
                  <a:cubicBezTo>
                    <a:pt x="11112" y="163446"/>
                    <a:pt x="11255" y="163493"/>
                    <a:pt x="11398" y="163503"/>
                  </a:cubicBezTo>
                  <a:cubicBezTo>
                    <a:pt x="11674" y="163598"/>
                    <a:pt x="11979" y="163598"/>
                    <a:pt x="12255" y="163503"/>
                  </a:cubicBezTo>
                  <a:cubicBezTo>
                    <a:pt x="13750" y="163141"/>
                    <a:pt x="15017" y="162131"/>
                    <a:pt x="15684" y="160741"/>
                  </a:cubicBezTo>
                  <a:cubicBezTo>
                    <a:pt x="15684" y="159693"/>
                    <a:pt x="15684" y="158359"/>
                    <a:pt x="17303" y="157788"/>
                  </a:cubicBezTo>
                  <a:cubicBezTo>
                    <a:pt x="18160" y="160445"/>
                    <a:pt x="17103" y="163350"/>
                    <a:pt x="14731" y="164836"/>
                  </a:cubicBezTo>
                  <a:cubicBezTo>
                    <a:pt x="13931" y="165265"/>
                    <a:pt x="13188" y="165817"/>
                    <a:pt x="12541" y="166455"/>
                  </a:cubicBezTo>
                  <a:cubicBezTo>
                    <a:pt x="11931" y="167037"/>
                    <a:pt x="11922" y="168008"/>
                    <a:pt x="12503" y="168608"/>
                  </a:cubicBezTo>
                  <a:cubicBezTo>
                    <a:pt x="12512" y="168627"/>
                    <a:pt x="12531" y="168637"/>
                    <a:pt x="12541" y="168646"/>
                  </a:cubicBezTo>
                  <a:cubicBezTo>
                    <a:pt x="13274" y="168951"/>
                    <a:pt x="14093" y="168951"/>
                    <a:pt x="14827" y="168646"/>
                  </a:cubicBezTo>
                  <a:cubicBezTo>
                    <a:pt x="16941" y="168532"/>
                    <a:pt x="18894" y="167484"/>
                    <a:pt x="20161" y="165789"/>
                  </a:cubicBezTo>
                  <a:cubicBezTo>
                    <a:pt x="20875" y="164150"/>
                    <a:pt x="21361" y="162417"/>
                    <a:pt x="21589" y="160645"/>
                  </a:cubicBezTo>
                  <a:cubicBezTo>
                    <a:pt x="21751" y="159969"/>
                    <a:pt x="22256" y="159426"/>
                    <a:pt x="22923" y="159216"/>
                  </a:cubicBezTo>
                  <a:cubicBezTo>
                    <a:pt x="23847" y="158997"/>
                    <a:pt x="24771" y="159569"/>
                    <a:pt x="24990" y="160483"/>
                  </a:cubicBezTo>
                  <a:cubicBezTo>
                    <a:pt x="24999" y="160541"/>
                    <a:pt x="25009" y="160588"/>
                    <a:pt x="25018" y="160645"/>
                  </a:cubicBezTo>
                  <a:cubicBezTo>
                    <a:pt x="24999" y="161493"/>
                    <a:pt x="24733" y="162322"/>
                    <a:pt x="24256" y="163026"/>
                  </a:cubicBezTo>
                  <a:cubicBezTo>
                    <a:pt x="23733" y="163731"/>
                    <a:pt x="23733" y="164703"/>
                    <a:pt x="24256" y="165408"/>
                  </a:cubicBezTo>
                  <a:cubicBezTo>
                    <a:pt x="25314" y="166160"/>
                    <a:pt x="26723" y="166160"/>
                    <a:pt x="27781" y="165408"/>
                  </a:cubicBezTo>
                  <a:cubicBezTo>
                    <a:pt x="28514" y="164646"/>
                    <a:pt x="29009" y="163683"/>
                    <a:pt x="29209" y="162646"/>
                  </a:cubicBezTo>
                  <a:lnTo>
                    <a:pt x="29686" y="161026"/>
                  </a:lnTo>
                  <a:cubicBezTo>
                    <a:pt x="30924" y="162826"/>
                    <a:pt x="31133" y="165132"/>
                    <a:pt x="30257" y="167122"/>
                  </a:cubicBezTo>
                  <a:cubicBezTo>
                    <a:pt x="30000" y="167637"/>
                    <a:pt x="29810" y="168180"/>
                    <a:pt x="29686" y="168741"/>
                  </a:cubicBezTo>
                  <a:cubicBezTo>
                    <a:pt x="29667" y="169342"/>
                    <a:pt x="30000" y="169903"/>
                    <a:pt x="30543" y="170170"/>
                  </a:cubicBezTo>
                  <a:cubicBezTo>
                    <a:pt x="30876" y="170313"/>
                    <a:pt x="31257" y="170313"/>
                    <a:pt x="31591" y="170170"/>
                  </a:cubicBezTo>
                  <a:cubicBezTo>
                    <a:pt x="33200" y="169970"/>
                    <a:pt x="34486" y="168732"/>
                    <a:pt x="34734" y="167122"/>
                  </a:cubicBezTo>
                  <a:cubicBezTo>
                    <a:pt x="34877" y="165732"/>
                    <a:pt x="34877" y="164322"/>
                    <a:pt x="34734" y="162931"/>
                  </a:cubicBezTo>
                  <a:cubicBezTo>
                    <a:pt x="34734" y="162360"/>
                    <a:pt x="34734" y="161502"/>
                    <a:pt x="35782" y="161693"/>
                  </a:cubicBezTo>
                  <a:cubicBezTo>
                    <a:pt x="36001" y="161645"/>
                    <a:pt x="36229" y="161645"/>
                    <a:pt x="36448" y="161693"/>
                  </a:cubicBezTo>
                  <a:cubicBezTo>
                    <a:pt x="37782" y="163503"/>
                    <a:pt x="36448" y="165884"/>
                    <a:pt x="37496" y="167789"/>
                  </a:cubicBezTo>
                  <a:cubicBezTo>
                    <a:pt x="38325" y="169027"/>
                    <a:pt x="39477" y="170018"/>
                    <a:pt x="40830" y="170646"/>
                  </a:cubicBezTo>
                  <a:cubicBezTo>
                    <a:pt x="41782" y="170646"/>
                    <a:pt x="43306" y="171409"/>
                    <a:pt x="43687" y="170646"/>
                  </a:cubicBezTo>
                  <a:cubicBezTo>
                    <a:pt x="43830" y="170313"/>
                    <a:pt x="43830" y="169932"/>
                    <a:pt x="43687" y="169599"/>
                  </a:cubicBezTo>
                  <a:cubicBezTo>
                    <a:pt x="42830" y="168170"/>
                    <a:pt x="41592" y="166837"/>
                    <a:pt x="40639" y="165408"/>
                  </a:cubicBezTo>
                  <a:cubicBezTo>
                    <a:pt x="39630" y="164112"/>
                    <a:pt x="39373" y="162369"/>
                    <a:pt x="39973" y="160836"/>
                  </a:cubicBezTo>
                  <a:cubicBezTo>
                    <a:pt x="40735" y="160836"/>
                    <a:pt x="41782" y="160836"/>
                    <a:pt x="42163" y="161788"/>
                  </a:cubicBezTo>
                  <a:cubicBezTo>
                    <a:pt x="42544" y="162740"/>
                    <a:pt x="42163" y="163407"/>
                    <a:pt x="42830" y="163979"/>
                  </a:cubicBezTo>
                  <a:cubicBezTo>
                    <a:pt x="42983" y="164036"/>
                    <a:pt x="43154" y="164036"/>
                    <a:pt x="43306" y="163979"/>
                  </a:cubicBezTo>
                  <a:cubicBezTo>
                    <a:pt x="44164" y="163979"/>
                    <a:pt x="44830" y="163407"/>
                    <a:pt x="44830" y="162646"/>
                  </a:cubicBezTo>
                  <a:cubicBezTo>
                    <a:pt x="44830" y="161884"/>
                    <a:pt x="44830" y="160931"/>
                    <a:pt x="45878" y="160836"/>
                  </a:cubicBezTo>
                  <a:cubicBezTo>
                    <a:pt x="47307" y="162264"/>
                    <a:pt x="46831" y="164265"/>
                    <a:pt x="47021" y="166075"/>
                  </a:cubicBezTo>
                  <a:cubicBezTo>
                    <a:pt x="47612" y="168970"/>
                    <a:pt x="49669" y="171361"/>
                    <a:pt x="52450" y="172361"/>
                  </a:cubicBezTo>
                  <a:cubicBezTo>
                    <a:pt x="52917" y="172475"/>
                    <a:pt x="53412" y="172475"/>
                    <a:pt x="53879" y="172361"/>
                  </a:cubicBezTo>
                  <a:cubicBezTo>
                    <a:pt x="54927" y="172265"/>
                    <a:pt x="55737" y="171409"/>
                    <a:pt x="55784" y="170361"/>
                  </a:cubicBezTo>
                  <a:cubicBezTo>
                    <a:pt x="55641" y="169446"/>
                    <a:pt x="55317" y="168580"/>
                    <a:pt x="54832" y="167789"/>
                  </a:cubicBezTo>
                  <a:cubicBezTo>
                    <a:pt x="54241" y="166665"/>
                    <a:pt x="53889" y="165436"/>
                    <a:pt x="53784" y="164169"/>
                  </a:cubicBezTo>
                  <a:cubicBezTo>
                    <a:pt x="53489" y="162836"/>
                    <a:pt x="54336" y="161512"/>
                    <a:pt x="55670" y="161217"/>
                  </a:cubicBezTo>
                  <a:cubicBezTo>
                    <a:pt x="55679" y="161217"/>
                    <a:pt x="55679" y="161217"/>
                    <a:pt x="55689" y="161217"/>
                  </a:cubicBezTo>
                  <a:cubicBezTo>
                    <a:pt x="56984" y="161007"/>
                    <a:pt x="58232" y="161779"/>
                    <a:pt x="58642" y="163026"/>
                  </a:cubicBezTo>
                  <a:cubicBezTo>
                    <a:pt x="58813" y="164189"/>
                    <a:pt x="59232" y="165293"/>
                    <a:pt x="59880" y="166265"/>
                  </a:cubicBezTo>
                  <a:cubicBezTo>
                    <a:pt x="60642" y="167217"/>
                    <a:pt x="62642" y="167598"/>
                    <a:pt x="63404" y="166265"/>
                  </a:cubicBezTo>
                  <a:cubicBezTo>
                    <a:pt x="63595" y="165875"/>
                    <a:pt x="63595" y="165417"/>
                    <a:pt x="63404" y="165027"/>
                  </a:cubicBezTo>
                  <a:cubicBezTo>
                    <a:pt x="63023" y="164122"/>
                    <a:pt x="62547" y="163255"/>
                    <a:pt x="61975" y="162455"/>
                  </a:cubicBezTo>
                  <a:cubicBezTo>
                    <a:pt x="61413" y="161617"/>
                    <a:pt x="61413" y="160531"/>
                    <a:pt x="61975" y="159693"/>
                  </a:cubicBezTo>
                  <a:cubicBezTo>
                    <a:pt x="62566" y="159007"/>
                    <a:pt x="63519" y="158778"/>
                    <a:pt x="64357" y="159121"/>
                  </a:cubicBezTo>
                  <a:cubicBezTo>
                    <a:pt x="65309" y="159121"/>
                    <a:pt x="65595" y="160264"/>
                    <a:pt x="65785" y="161121"/>
                  </a:cubicBezTo>
                  <a:lnTo>
                    <a:pt x="67024" y="166837"/>
                  </a:lnTo>
                  <a:cubicBezTo>
                    <a:pt x="67157" y="167808"/>
                    <a:pt x="67481" y="168751"/>
                    <a:pt x="67976" y="169599"/>
                  </a:cubicBezTo>
                  <a:cubicBezTo>
                    <a:pt x="68481" y="170542"/>
                    <a:pt x="69338" y="171265"/>
                    <a:pt x="70357" y="171599"/>
                  </a:cubicBezTo>
                  <a:cubicBezTo>
                    <a:pt x="71072" y="171789"/>
                    <a:pt x="71834" y="171789"/>
                    <a:pt x="72548" y="171599"/>
                  </a:cubicBezTo>
                  <a:cubicBezTo>
                    <a:pt x="73215" y="171599"/>
                    <a:pt x="73786" y="170742"/>
                    <a:pt x="73691" y="170170"/>
                  </a:cubicBezTo>
                  <a:cubicBezTo>
                    <a:pt x="73596" y="169599"/>
                    <a:pt x="73215" y="169218"/>
                    <a:pt x="72834" y="168837"/>
                  </a:cubicBezTo>
                  <a:cubicBezTo>
                    <a:pt x="71729" y="167732"/>
                    <a:pt x="71024" y="166294"/>
                    <a:pt x="70834" y="164741"/>
                  </a:cubicBezTo>
                  <a:cubicBezTo>
                    <a:pt x="70634" y="164084"/>
                    <a:pt x="70967" y="163389"/>
                    <a:pt x="71596" y="163122"/>
                  </a:cubicBezTo>
                  <a:cubicBezTo>
                    <a:pt x="72034" y="162979"/>
                    <a:pt x="72491" y="162979"/>
                    <a:pt x="72929" y="163122"/>
                  </a:cubicBezTo>
                  <a:cubicBezTo>
                    <a:pt x="73767" y="163683"/>
                    <a:pt x="74377" y="164532"/>
                    <a:pt x="74644" y="165503"/>
                  </a:cubicBezTo>
                  <a:cubicBezTo>
                    <a:pt x="74872" y="166455"/>
                    <a:pt x="75329" y="167341"/>
                    <a:pt x="75977" y="168074"/>
                  </a:cubicBezTo>
                  <a:cubicBezTo>
                    <a:pt x="76930" y="168703"/>
                    <a:pt x="78168" y="168703"/>
                    <a:pt x="79120" y="168074"/>
                  </a:cubicBezTo>
                  <a:cubicBezTo>
                    <a:pt x="79740" y="167617"/>
                    <a:pt x="79978" y="166798"/>
                    <a:pt x="79692" y="166075"/>
                  </a:cubicBezTo>
                  <a:cubicBezTo>
                    <a:pt x="79330" y="165408"/>
                    <a:pt x="78882" y="164808"/>
                    <a:pt x="78358" y="164265"/>
                  </a:cubicBezTo>
                  <a:cubicBezTo>
                    <a:pt x="76682" y="162493"/>
                    <a:pt x="75415" y="160378"/>
                    <a:pt x="74644" y="158073"/>
                  </a:cubicBezTo>
                  <a:cubicBezTo>
                    <a:pt x="74644" y="157312"/>
                    <a:pt x="74644" y="156359"/>
                    <a:pt x="75215" y="156073"/>
                  </a:cubicBezTo>
                  <a:cubicBezTo>
                    <a:pt x="75758" y="155807"/>
                    <a:pt x="76387" y="155807"/>
                    <a:pt x="76930" y="156073"/>
                  </a:cubicBezTo>
                  <a:cubicBezTo>
                    <a:pt x="77273" y="156463"/>
                    <a:pt x="77530" y="156911"/>
                    <a:pt x="77692" y="157406"/>
                  </a:cubicBezTo>
                  <a:cubicBezTo>
                    <a:pt x="77977" y="158188"/>
                    <a:pt x="78358" y="158921"/>
                    <a:pt x="78835" y="159598"/>
                  </a:cubicBezTo>
                  <a:cubicBezTo>
                    <a:pt x="79254" y="160588"/>
                    <a:pt x="80035" y="161369"/>
                    <a:pt x="81025" y="161788"/>
                  </a:cubicBezTo>
                  <a:cubicBezTo>
                    <a:pt x="82073" y="162264"/>
                    <a:pt x="83692" y="161788"/>
                    <a:pt x="84073" y="161026"/>
                  </a:cubicBezTo>
                  <a:cubicBezTo>
                    <a:pt x="84454" y="160264"/>
                    <a:pt x="83597" y="159502"/>
                    <a:pt x="83026" y="158740"/>
                  </a:cubicBezTo>
                  <a:cubicBezTo>
                    <a:pt x="82559" y="158159"/>
                    <a:pt x="82168" y="157521"/>
                    <a:pt x="81883" y="156835"/>
                  </a:cubicBezTo>
                  <a:cubicBezTo>
                    <a:pt x="81740" y="156463"/>
                    <a:pt x="81740" y="156064"/>
                    <a:pt x="81883" y="155692"/>
                  </a:cubicBezTo>
                  <a:cubicBezTo>
                    <a:pt x="81883" y="155692"/>
                    <a:pt x="81883" y="155692"/>
                    <a:pt x="82454" y="155692"/>
                  </a:cubicBezTo>
                  <a:cubicBezTo>
                    <a:pt x="83673" y="155207"/>
                    <a:pt x="85064" y="155511"/>
                    <a:pt x="85978" y="156454"/>
                  </a:cubicBezTo>
                  <a:cubicBezTo>
                    <a:pt x="86636" y="157330"/>
                    <a:pt x="86940" y="158416"/>
                    <a:pt x="86836" y="159502"/>
                  </a:cubicBezTo>
                  <a:cubicBezTo>
                    <a:pt x="86817" y="160559"/>
                    <a:pt x="87045" y="161597"/>
                    <a:pt x="87502" y="162550"/>
                  </a:cubicBezTo>
                  <a:cubicBezTo>
                    <a:pt x="87655" y="162864"/>
                    <a:pt x="87931" y="163103"/>
                    <a:pt x="88264" y="163217"/>
                  </a:cubicBezTo>
                  <a:cubicBezTo>
                    <a:pt x="88903" y="163503"/>
                    <a:pt x="89627" y="163503"/>
                    <a:pt x="90265" y="163217"/>
                  </a:cubicBezTo>
                  <a:cubicBezTo>
                    <a:pt x="90731" y="163055"/>
                    <a:pt x="91151" y="162798"/>
                    <a:pt x="91503" y="162455"/>
                  </a:cubicBezTo>
                  <a:cubicBezTo>
                    <a:pt x="92417" y="161388"/>
                    <a:pt x="92417" y="159807"/>
                    <a:pt x="91503" y="158740"/>
                  </a:cubicBezTo>
                  <a:cubicBezTo>
                    <a:pt x="90503" y="157721"/>
                    <a:pt x="89617" y="156607"/>
                    <a:pt x="88836" y="155407"/>
                  </a:cubicBezTo>
                  <a:cubicBezTo>
                    <a:pt x="88341" y="154835"/>
                    <a:pt x="88341" y="153978"/>
                    <a:pt x="88836" y="153406"/>
                  </a:cubicBezTo>
                  <a:cubicBezTo>
                    <a:pt x="89560" y="152939"/>
                    <a:pt x="90493" y="152939"/>
                    <a:pt x="91217" y="153406"/>
                  </a:cubicBezTo>
                  <a:cubicBezTo>
                    <a:pt x="91798" y="153854"/>
                    <a:pt x="92198" y="154501"/>
                    <a:pt x="92360" y="155216"/>
                  </a:cubicBezTo>
                  <a:cubicBezTo>
                    <a:pt x="92493" y="155683"/>
                    <a:pt x="92684" y="156130"/>
                    <a:pt x="92932" y="156550"/>
                  </a:cubicBezTo>
                  <a:cubicBezTo>
                    <a:pt x="93227" y="156997"/>
                    <a:pt x="93722" y="157283"/>
                    <a:pt x="94265" y="157312"/>
                  </a:cubicBezTo>
                  <a:cubicBezTo>
                    <a:pt x="95313" y="157416"/>
                    <a:pt x="96246" y="156654"/>
                    <a:pt x="96351" y="155607"/>
                  </a:cubicBezTo>
                  <a:cubicBezTo>
                    <a:pt x="96361" y="155578"/>
                    <a:pt x="96361" y="155540"/>
                    <a:pt x="96361" y="155502"/>
                  </a:cubicBezTo>
                  <a:cubicBezTo>
                    <a:pt x="96275" y="154616"/>
                    <a:pt x="96046" y="153749"/>
                    <a:pt x="95694" y="152930"/>
                  </a:cubicBezTo>
                  <a:cubicBezTo>
                    <a:pt x="95980" y="152463"/>
                    <a:pt x="96485" y="152178"/>
                    <a:pt x="97027" y="152168"/>
                  </a:cubicBezTo>
                  <a:cubicBezTo>
                    <a:pt x="97608" y="151920"/>
                    <a:pt x="98256" y="151920"/>
                    <a:pt x="98837" y="152168"/>
                  </a:cubicBezTo>
                  <a:cubicBezTo>
                    <a:pt x="99199" y="152502"/>
                    <a:pt x="99456" y="152930"/>
                    <a:pt x="99599" y="153406"/>
                  </a:cubicBezTo>
                  <a:cubicBezTo>
                    <a:pt x="99942" y="154540"/>
                    <a:pt x="100523" y="155578"/>
                    <a:pt x="101314" y="156454"/>
                  </a:cubicBezTo>
                  <a:cubicBezTo>
                    <a:pt x="102257" y="157521"/>
                    <a:pt x="103600" y="158149"/>
                    <a:pt x="105028" y="158169"/>
                  </a:cubicBezTo>
                  <a:cubicBezTo>
                    <a:pt x="105819" y="158207"/>
                    <a:pt x="106591" y="157892"/>
                    <a:pt x="107124" y="157312"/>
                  </a:cubicBezTo>
                  <a:cubicBezTo>
                    <a:pt x="107219" y="157035"/>
                    <a:pt x="107219" y="156730"/>
                    <a:pt x="107124" y="156454"/>
                  </a:cubicBezTo>
                  <a:cubicBezTo>
                    <a:pt x="106867" y="154864"/>
                    <a:pt x="106010" y="153435"/>
                    <a:pt x="104743" y="152454"/>
                  </a:cubicBezTo>
                  <a:cubicBezTo>
                    <a:pt x="104124" y="151901"/>
                    <a:pt x="103638" y="151216"/>
                    <a:pt x="103314" y="150453"/>
                  </a:cubicBezTo>
                  <a:cubicBezTo>
                    <a:pt x="103123" y="149958"/>
                    <a:pt x="103371" y="149415"/>
                    <a:pt x="103866" y="149225"/>
                  </a:cubicBezTo>
                  <a:cubicBezTo>
                    <a:pt x="103866" y="149215"/>
                    <a:pt x="103876" y="149215"/>
                    <a:pt x="103885" y="149215"/>
                  </a:cubicBezTo>
                  <a:cubicBezTo>
                    <a:pt x="104362" y="149215"/>
                    <a:pt x="105028" y="149215"/>
                    <a:pt x="105505" y="149215"/>
                  </a:cubicBezTo>
                  <a:cubicBezTo>
                    <a:pt x="105981" y="149539"/>
                    <a:pt x="106543" y="149739"/>
                    <a:pt x="107124" y="149787"/>
                  </a:cubicBezTo>
                  <a:cubicBezTo>
                    <a:pt x="107743" y="149767"/>
                    <a:pt x="108295" y="149396"/>
                    <a:pt x="108553" y="148834"/>
                  </a:cubicBezTo>
                  <a:cubicBezTo>
                    <a:pt x="108638" y="148329"/>
                    <a:pt x="108638" y="147815"/>
                    <a:pt x="108553" y="147310"/>
                  </a:cubicBezTo>
                  <a:lnTo>
                    <a:pt x="108553" y="146262"/>
                  </a:lnTo>
                  <a:cubicBezTo>
                    <a:pt x="108800" y="145500"/>
                    <a:pt x="109467" y="144939"/>
                    <a:pt x="110267" y="144833"/>
                  </a:cubicBezTo>
                  <a:cubicBezTo>
                    <a:pt x="110877" y="144786"/>
                    <a:pt x="111448" y="145129"/>
                    <a:pt x="111696" y="145691"/>
                  </a:cubicBezTo>
                  <a:cubicBezTo>
                    <a:pt x="111886" y="146177"/>
                    <a:pt x="111886" y="146729"/>
                    <a:pt x="111696" y="147215"/>
                  </a:cubicBezTo>
                  <a:cubicBezTo>
                    <a:pt x="111658" y="147758"/>
                    <a:pt x="111658" y="148291"/>
                    <a:pt x="111696" y="148834"/>
                  </a:cubicBezTo>
                  <a:cubicBezTo>
                    <a:pt x="111696" y="148834"/>
                    <a:pt x="111696" y="149787"/>
                    <a:pt x="112553" y="149977"/>
                  </a:cubicBezTo>
                  <a:cubicBezTo>
                    <a:pt x="113410" y="150168"/>
                    <a:pt x="114744" y="149310"/>
                    <a:pt x="115506" y="148263"/>
                  </a:cubicBezTo>
                  <a:cubicBezTo>
                    <a:pt x="116258" y="147253"/>
                    <a:pt x="116468" y="145939"/>
                    <a:pt x="116077" y="144739"/>
                  </a:cubicBezTo>
                  <a:cubicBezTo>
                    <a:pt x="116077" y="144167"/>
                    <a:pt x="115506" y="143690"/>
                    <a:pt x="116077" y="143024"/>
                  </a:cubicBezTo>
                  <a:cubicBezTo>
                    <a:pt x="116649" y="142357"/>
                    <a:pt x="117601" y="141881"/>
                    <a:pt x="117506" y="141024"/>
                  </a:cubicBezTo>
                  <a:lnTo>
                    <a:pt x="117506" y="141024"/>
                  </a:lnTo>
                  <a:cubicBezTo>
                    <a:pt x="117506" y="143214"/>
                    <a:pt x="118840" y="142452"/>
                    <a:pt x="119316" y="143310"/>
                  </a:cubicBezTo>
                  <a:cubicBezTo>
                    <a:pt x="119792" y="144167"/>
                    <a:pt x="119316" y="145119"/>
                    <a:pt x="118744" y="146072"/>
                  </a:cubicBezTo>
                  <a:cubicBezTo>
                    <a:pt x="118230" y="146805"/>
                    <a:pt x="118411" y="147815"/>
                    <a:pt x="119144" y="148329"/>
                  </a:cubicBezTo>
                  <a:cubicBezTo>
                    <a:pt x="119287" y="148424"/>
                    <a:pt x="119440" y="148501"/>
                    <a:pt x="119602" y="148548"/>
                  </a:cubicBezTo>
                  <a:cubicBezTo>
                    <a:pt x="120545" y="148624"/>
                    <a:pt x="121431" y="148081"/>
                    <a:pt x="121792" y="147215"/>
                  </a:cubicBezTo>
                  <a:cubicBezTo>
                    <a:pt x="121792" y="146453"/>
                    <a:pt x="121792" y="145596"/>
                    <a:pt x="122269" y="144833"/>
                  </a:cubicBezTo>
                  <a:cubicBezTo>
                    <a:pt x="122497" y="144405"/>
                    <a:pt x="122869" y="144072"/>
                    <a:pt x="123316" y="143881"/>
                  </a:cubicBezTo>
                  <a:cubicBezTo>
                    <a:pt x="121154" y="141319"/>
                    <a:pt x="119211" y="138576"/>
                    <a:pt x="117506" y="135690"/>
                  </a:cubicBezTo>
                  <a:cubicBezTo>
                    <a:pt x="115392" y="130594"/>
                    <a:pt x="114353" y="125107"/>
                    <a:pt x="114458" y="119592"/>
                  </a:cubicBezTo>
                  <a:cubicBezTo>
                    <a:pt x="113887" y="102828"/>
                    <a:pt x="114458" y="86064"/>
                    <a:pt x="114458" y="69205"/>
                  </a:cubicBezTo>
                  <a:lnTo>
                    <a:pt x="114934" y="51870"/>
                  </a:lnTo>
                  <a:cubicBezTo>
                    <a:pt x="114934" y="46155"/>
                    <a:pt x="114934" y="40344"/>
                    <a:pt x="115887" y="34630"/>
                  </a:cubicBezTo>
                  <a:cubicBezTo>
                    <a:pt x="116649" y="26724"/>
                    <a:pt x="118268" y="18722"/>
                    <a:pt x="119506" y="10817"/>
                  </a:cubicBezTo>
                  <a:cubicBezTo>
                    <a:pt x="118925" y="10874"/>
                    <a:pt x="118411" y="11236"/>
                    <a:pt x="118173" y="11769"/>
                  </a:cubicBezTo>
                  <a:cubicBezTo>
                    <a:pt x="118125" y="12274"/>
                    <a:pt x="118125" y="12789"/>
                    <a:pt x="118173" y="13293"/>
                  </a:cubicBezTo>
                  <a:lnTo>
                    <a:pt x="118173" y="14341"/>
                  </a:lnTo>
                  <a:cubicBezTo>
                    <a:pt x="117992" y="15074"/>
                    <a:pt x="117392" y="15637"/>
                    <a:pt x="116649" y="15770"/>
                  </a:cubicBezTo>
                  <a:cubicBezTo>
                    <a:pt x="116049" y="15760"/>
                    <a:pt x="115515" y="15389"/>
                    <a:pt x="115315" y="14817"/>
                  </a:cubicBezTo>
                  <a:cubicBezTo>
                    <a:pt x="115172" y="14322"/>
                    <a:pt x="115172" y="13788"/>
                    <a:pt x="115315" y="13293"/>
                  </a:cubicBezTo>
                  <a:cubicBezTo>
                    <a:pt x="115515" y="12798"/>
                    <a:pt x="115677" y="12293"/>
                    <a:pt x="115792" y="11769"/>
                  </a:cubicBezTo>
                  <a:cubicBezTo>
                    <a:pt x="115849" y="11617"/>
                    <a:pt x="115849" y="11446"/>
                    <a:pt x="115792" y="11293"/>
                  </a:cubicBezTo>
                  <a:cubicBezTo>
                    <a:pt x="115792" y="11293"/>
                    <a:pt x="115792" y="10246"/>
                    <a:pt x="115030" y="10150"/>
                  </a:cubicBezTo>
                  <a:cubicBezTo>
                    <a:pt x="114268" y="10055"/>
                    <a:pt x="113029" y="10817"/>
                    <a:pt x="112267" y="11865"/>
                  </a:cubicBezTo>
                  <a:cubicBezTo>
                    <a:pt x="111601" y="12875"/>
                    <a:pt x="111420" y="14141"/>
                    <a:pt x="111791" y="15294"/>
                  </a:cubicBezTo>
                  <a:cubicBezTo>
                    <a:pt x="111791" y="15960"/>
                    <a:pt x="112267" y="16437"/>
                    <a:pt x="111791" y="17008"/>
                  </a:cubicBezTo>
                  <a:cubicBezTo>
                    <a:pt x="111315" y="17580"/>
                    <a:pt x="110362" y="18151"/>
                    <a:pt x="110458" y="19104"/>
                  </a:cubicBezTo>
                  <a:cubicBezTo>
                    <a:pt x="110458" y="16913"/>
                    <a:pt x="109219" y="17580"/>
                    <a:pt x="108743" y="16723"/>
                  </a:cubicBezTo>
                  <a:cubicBezTo>
                    <a:pt x="108267" y="15865"/>
                    <a:pt x="108743" y="14913"/>
                    <a:pt x="109315" y="13960"/>
                  </a:cubicBezTo>
                  <a:cubicBezTo>
                    <a:pt x="109886" y="13008"/>
                    <a:pt x="109315" y="11769"/>
                    <a:pt x="108457" y="11579"/>
                  </a:cubicBezTo>
                  <a:cubicBezTo>
                    <a:pt x="107562" y="11493"/>
                    <a:pt x="106724" y="12046"/>
                    <a:pt x="106457" y="12912"/>
                  </a:cubicBezTo>
                  <a:cubicBezTo>
                    <a:pt x="106457" y="13579"/>
                    <a:pt x="106457" y="14437"/>
                    <a:pt x="105981" y="15198"/>
                  </a:cubicBezTo>
                  <a:cubicBezTo>
                    <a:pt x="105667" y="16056"/>
                    <a:pt x="104771" y="16541"/>
                    <a:pt x="103885" y="16341"/>
                  </a:cubicBezTo>
                  <a:cubicBezTo>
                    <a:pt x="102838" y="16341"/>
                    <a:pt x="103123" y="14531"/>
                    <a:pt x="103885" y="13579"/>
                  </a:cubicBezTo>
                  <a:lnTo>
                    <a:pt x="105124" y="14151"/>
                  </a:lnTo>
                  <a:cubicBezTo>
                    <a:pt x="105438" y="13627"/>
                    <a:pt x="105638" y="13045"/>
                    <a:pt x="105695" y="12436"/>
                  </a:cubicBezTo>
                  <a:cubicBezTo>
                    <a:pt x="105752" y="11750"/>
                    <a:pt x="105238" y="11160"/>
                    <a:pt x="104562" y="11103"/>
                  </a:cubicBezTo>
                  <a:cubicBezTo>
                    <a:pt x="104562" y="11103"/>
                    <a:pt x="104552" y="11103"/>
                    <a:pt x="104552" y="11103"/>
                  </a:cubicBezTo>
                  <a:cubicBezTo>
                    <a:pt x="103714" y="11026"/>
                    <a:pt x="102914" y="11483"/>
                    <a:pt x="102552" y="12246"/>
                  </a:cubicBezTo>
                  <a:cubicBezTo>
                    <a:pt x="101904" y="13055"/>
                    <a:pt x="101447" y="13998"/>
                    <a:pt x="101218" y="15008"/>
                  </a:cubicBezTo>
                  <a:cubicBezTo>
                    <a:pt x="101218" y="16246"/>
                    <a:pt x="100552" y="17770"/>
                    <a:pt x="99123" y="17866"/>
                  </a:cubicBezTo>
                  <a:cubicBezTo>
                    <a:pt x="98237" y="17970"/>
                    <a:pt x="97427" y="17342"/>
                    <a:pt x="97323" y="16446"/>
                  </a:cubicBezTo>
                  <a:cubicBezTo>
                    <a:pt x="97323" y="16417"/>
                    <a:pt x="97313" y="16380"/>
                    <a:pt x="97313" y="16341"/>
                  </a:cubicBezTo>
                  <a:cubicBezTo>
                    <a:pt x="97380" y="15456"/>
                    <a:pt x="97789" y="14637"/>
                    <a:pt x="98456" y="14055"/>
                  </a:cubicBezTo>
                  <a:cubicBezTo>
                    <a:pt x="99313" y="13103"/>
                    <a:pt x="100552" y="11960"/>
                    <a:pt x="100075" y="10912"/>
                  </a:cubicBezTo>
                  <a:cubicBezTo>
                    <a:pt x="99418" y="10017"/>
                    <a:pt x="98256" y="9674"/>
                    <a:pt x="97218" y="10055"/>
                  </a:cubicBezTo>
                  <a:cubicBezTo>
                    <a:pt x="96227" y="10455"/>
                    <a:pt x="95418" y="11198"/>
                    <a:pt x="94932" y="12150"/>
                  </a:cubicBezTo>
                  <a:cubicBezTo>
                    <a:pt x="94932" y="13008"/>
                    <a:pt x="94170" y="13960"/>
                    <a:pt x="93694" y="14817"/>
                  </a:cubicBezTo>
                  <a:cubicBezTo>
                    <a:pt x="93436" y="15341"/>
                    <a:pt x="92941" y="15703"/>
                    <a:pt x="92360" y="15770"/>
                  </a:cubicBezTo>
                  <a:cubicBezTo>
                    <a:pt x="91693" y="14103"/>
                    <a:pt x="92074" y="12208"/>
                    <a:pt x="93313" y="10912"/>
                  </a:cubicBezTo>
                  <a:cubicBezTo>
                    <a:pt x="93837" y="10474"/>
                    <a:pt x="94284" y="9960"/>
                    <a:pt x="94646" y="9388"/>
                  </a:cubicBezTo>
                  <a:cubicBezTo>
                    <a:pt x="94856" y="8854"/>
                    <a:pt x="94599" y="8245"/>
                    <a:pt x="94056" y="8026"/>
                  </a:cubicBezTo>
                  <a:cubicBezTo>
                    <a:pt x="93970" y="7988"/>
                    <a:pt x="93884" y="7969"/>
                    <a:pt x="93789" y="7959"/>
                  </a:cubicBezTo>
                  <a:cubicBezTo>
                    <a:pt x="93541" y="7874"/>
                    <a:pt x="93275" y="7874"/>
                    <a:pt x="93027" y="7959"/>
                  </a:cubicBezTo>
                  <a:cubicBezTo>
                    <a:pt x="91617" y="8436"/>
                    <a:pt x="90503" y="9521"/>
                    <a:pt x="89979" y="10912"/>
                  </a:cubicBezTo>
                  <a:cubicBezTo>
                    <a:pt x="89979" y="11960"/>
                    <a:pt x="89979" y="13293"/>
                    <a:pt x="88550" y="13865"/>
                  </a:cubicBezTo>
                  <a:cubicBezTo>
                    <a:pt x="87645" y="11293"/>
                    <a:pt x="88541" y="8426"/>
                    <a:pt x="90741" y="6816"/>
                  </a:cubicBezTo>
                  <a:cubicBezTo>
                    <a:pt x="91436" y="6321"/>
                    <a:pt x="92084" y="5749"/>
                    <a:pt x="92646" y="5102"/>
                  </a:cubicBezTo>
                  <a:cubicBezTo>
                    <a:pt x="93217" y="4483"/>
                    <a:pt x="93217" y="3530"/>
                    <a:pt x="92646" y="2911"/>
                  </a:cubicBezTo>
                  <a:cubicBezTo>
                    <a:pt x="91979" y="2616"/>
                    <a:pt x="91217" y="2616"/>
                    <a:pt x="90550" y="2911"/>
                  </a:cubicBezTo>
                  <a:cubicBezTo>
                    <a:pt x="88579" y="3140"/>
                    <a:pt x="86826" y="4263"/>
                    <a:pt x="85788" y="5959"/>
                  </a:cubicBezTo>
                  <a:cubicBezTo>
                    <a:pt x="85102" y="7598"/>
                    <a:pt x="84683" y="9331"/>
                    <a:pt x="84550" y="11103"/>
                  </a:cubicBezTo>
                  <a:cubicBezTo>
                    <a:pt x="84550" y="11769"/>
                    <a:pt x="84073" y="12436"/>
                    <a:pt x="83311" y="12627"/>
                  </a:cubicBezTo>
                  <a:cubicBezTo>
                    <a:pt x="82378" y="12798"/>
                    <a:pt x="81492" y="12179"/>
                    <a:pt x="81321" y="11246"/>
                  </a:cubicBezTo>
                  <a:cubicBezTo>
                    <a:pt x="81321" y="11226"/>
                    <a:pt x="81311" y="11217"/>
                    <a:pt x="81311" y="11198"/>
                  </a:cubicBezTo>
                  <a:cubicBezTo>
                    <a:pt x="81340" y="10360"/>
                    <a:pt x="81568" y="9550"/>
                    <a:pt x="81978" y="8817"/>
                  </a:cubicBezTo>
                  <a:cubicBezTo>
                    <a:pt x="81978" y="7959"/>
                    <a:pt x="81978" y="7007"/>
                    <a:pt x="81502" y="6435"/>
                  </a:cubicBezTo>
                  <a:cubicBezTo>
                    <a:pt x="80559" y="5673"/>
                    <a:pt x="79206" y="5673"/>
                    <a:pt x="78263" y="6435"/>
                  </a:cubicBezTo>
                  <a:cubicBezTo>
                    <a:pt x="77587" y="7245"/>
                    <a:pt x="77158" y="8245"/>
                    <a:pt x="77025" y="9293"/>
                  </a:cubicBezTo>
                  <a:lnTo>
                    <a:pt x="77025" y="10912"/>
                  </a:lnTo>
                  <a:cubicBezTo>
                    <a:pt x="75910" y="8997"/>
                    <a:pt x="75739" y="6683"/>
                    <a:pt x="76549" y="4626"/>
                  </a:cubicBezTo>
                  <a:cubicBezTo>
                    <a:pt x="76796" y="4083"/>
                    <a:pt x="76958" y="3502"/>
                    <a:pt x="77025" y="2911"/>
                  </a:cubicBezTo>
                  <a:cubicBezTo>
                    <a:pt x="77101" y="2321"/>
                    <a:pt x="76739" y="1758"/>
                    <a:pt x="76168" y="1578"/>
                  </a:cubicBezTo>
                  <a:cubicBezTo>
                    <a:pt x="75853" y="1482"/>
                    <a:pt x="75530" y="1482"/>
                    <a:pt x="75215" y="1578"/>
                  </a:cubicBezTo>
                  <a:cubicBezTo>
                    <a:pt x="73682" y="1901"/>
                    <a:pt x="72529" y="3168"/>
                    <a:pt x="72358" y="4721"/>
                  </a:cubicBezTo>
                  <a:cubicBezTo>
                    <a:pt x="72262" y="6112"/>
                    <a:pt x="72262" y="7521"/>
                    <a:pt x="72358" y="8912"/>
                  </a:cubicBezTo>
                  <a:cubicBezTo>
                    <a:pt x="72358" y="9484"/>
                    <a:pt x="72358" y="10246"/>
                    <a:pt x="71405" y="10150"/>
                  </a:cubicBezTo>
                  <a:cubicBezTo>
                    <a:pt x="71186" y="10198"/>
                    <a:pt x="70957" y="10198"/>
                    <a:pt x="70738" y="10150"/>
                  </a:cubicBezTo>
                  <a:cubicBezTo>
                    <a:pt x="69500" y="8341"/>
                    <a:pt x="70738" y="5959"/>
                    <a:pt x="69691" y="4054"/>
                  </a:cubicBezTo>
                  <a:cubicBezTo>
                    <a:pt x="68929" y="2854"/>
                    <a:pt x="67843" y="1892"/>
                    <a:pt x="66547" y="1292"/>
                  </a:cubicBezTo>
                  <a:cubicBezTo>
                    <a:pt x="65690" y="815"/>
                    <a:pt x="64166" y="530"/>
                    <a:pt x="63880" y="1292"/>
                  </a:cubicBezTo>
                  <a:cubicBezTo>
                    <a:pt x="63738" y="1625"/>
                    <a:pt x="63738" y="2006"/>
                    <a:pt x="63880" y="2340"/>
                  </a:cubicBezTo>
                  <a:cubicBezTo>
                    <a:pt x="64642" y="3768"/>
                    <a:pt x="65881" y="5006"/>
                    <a:pt x="66738" y="6435"/>
                  </a:cubicBezTo>
                  <a:cubicBezTo>
                    <a:pt x="67738" y="7741"/>
                    <a:pt x="68014" y="9455"/>
                    <a:pt x="67500" y="11007"/>
                  </a:cubicBezTo>
                  <a:cubicBezTo>
                    <a:pt x="66738" y="11007"/>
                    <a:pt x="65690" y="11007"/>
                    <a:pt x="65404" y="10055"/>
                  </a:cubicBezTo>
                  <a:cubicBezTo>
                    <a:pt x="65119" y="9102"/>
                    <a:pt x="65404" y="8531"/>
                    <a:pt x="64738" y="7959"/>
                  </a:cubicBezTo>
                  <a:cubicBezTo>
                    <a:pt x="63976" y="7959"/>
                    <a:pt x="63404" y="8626"/>
                    <a:pt x="63309" y="9293"/>
                  </a:cubicBezTo>
                  <a:cubicBezTo>
                    <a:pt x="63214" y="9960"/>
                    <a:pt x="63309" y="11007"/>
                    <a:pt x="62356" y="11103"/>
                  </a:cubicBezTo>
                  <a:cubicBezTo>
                    <a:pt x="61118" y="9674"/>
                    <a:pt x="61499" y="7674"/>
                    <a:pt x="61213" y="5959"/>
                  </a:cubicBezTo>
                  <a:cubicBezTo>
                    <a:pt x="60747" y="3121"/>
                    <a:pt x="58832" y="739"/>
                    <a:pt x="56165" y="-328"/>
                  </a:cubicBezTo>
                  <a:cubicBezTo>
                    <a:pt x="55756" y="-423"/>
                    <a:pt x="55336" y="-423"/>
                    <a:pt x="54927" y="-328"/>
                  </a:cubicBezTo>
                  <a:cubicBezTo>
                    <a:pt x="53898" y="-232"/>
                    <a:pt x="53117" y="635"/>
                    <a:pt x="53117" y="1673"/>
                  </a:cubicBezTo>
                  <a:cubicBezTo>
                    <a:pt x="53231" y="2578"/>
                    <a:pt x="53517" y="3454"/>
                    <a:pt x="53974" y="4245"/>
                  </a:cubicBezTo>
                  <a:cubicBezTo>
                    <a:pt x="54527" y="5378"/>
                    <a:pt x="54851" y="6607"/>
                    <a:pt x="54927" y="7864"/>
                  </a:cubicBezTo>
                  <a:cubicBezTo>
                    <a:pt x="54927" y="9102"/>
                    <a:pt x="54927" y="10626"/>
                    <a:pt x="53212" y="10912"/>
                  </a:cubicBezTo>
                  <a:cubicBezTo>
                    <a:pt x="51965" y="10969"/>
                    <a:pt x="50831" y="10188"/>
                    <a:pt x="50450" y="9007"/>
                  </a:cubicBezTo>
                  <a:cubicBezTo>
                    <a:pt x="50260" y="7883"/>
                    <a:pt x="49907" y="6788"/>
                    <a:pt x="49402" y="5769"/>
                  </a:cubicBezTo>
                  <a:cubicBezTo>
                    <a:pt x="48640" y="4816"/>
                    <a:pt x="46735" y="4435"/>
                    <a:pt x="46069" y="5769"/>
                  </a:cubicBezTo>
                  <a:cubicBezTo>
                    <a:pt x="45926" y="6197"/>
                    <a:pt x="45926" y="6674"/>
                    <a:pt x="46069" y="7102"/>
                  </a:cubicBezTo>
                  <a:cubicBezTo>
                    <a:pt x="46402" y="8017"/>
                    <a:pt x="46850" y="8884"/>
                    <a:pt x="47402" y="9674"/>
                  </a:cubicBezTo>
                  <a:cubicBezTo>
                    <a:pt x="47917" y="10522"/>
                    <a:pt x="47917" y="11589"/>
                    <a:pt x="47402" y="12436"/>
                  </a:cubicBezTo>
                  <a:cubicBezTo>
                    <a:pt x="46821" y="12998"/>
                    <a:pt x="45993" y="13217"/>
                    <a:pt x="45211" y="13008"/>
                  </a:cubicBezTo>
                  <a:cubicBezTo>
                    <a:pt x="44402" y="12655"/>
                    <a:pt x="43849" y="11884"/>
                    <a:pt x="43783" y="11007"/>
                  </a:cubicBezTo>
                  <a:lnTo>
                    <a:pt x="42640" y="5197"/>
                  </a:lnTo>
                  <a:cubicBezTo>
                    <a:pt x="42487" y="4254"/>
                    <a:pt x="42230" y="3321"/>
                    <a:pt x="41878" y="2435"/>
                  </a:cubicBezTo>
                  <a:cubicBezTo>
                    <a:pt x="41392" y="1482"/>
                    <a:pt x="40582" y="739"/>
                    <a:pt x="39592" y="339"/>
                  </a:cubicBezTo>
                  <a:cubicBezTo>
                    <a:pt x="38934" y="149"/>
                    <a:pt x="38249" y="149"/>
                    <a:pt x="37591" y="339"/>
                  </a:cubicBezTo>
                  <a:cubicBezTo>
                    <a:pt x="36963" y="558"/>
                    <a:pt x="36525" y="1111"/>
                    <a:pt x="36448" y="1768"/>
                  </a:cubicBezTo>
                  <a:cubicBezTo>
                    <a:pt x="36629" y="2273"/>
                    <a:pt x="36925" y="2730"/>
                    <a:pt x="37306" y="3102"/>
                  </a:cubicBezTo>
                  <a:cubicBezTo>
                    <a:pt x="38306" y="4254"/>
                    <a:pt x="38934" y="5683"/>
                    <a:pt x="39115" y="7198"/>
                  </a:cubicBezTo>
                  <a:cubicBezTo>
                    <a:pt x="39287" y="7826"/>
                    <a:pt x="39011" y="8493"/>
                    <a:pt x="38449" y="8817"/>
                  </a:cubicBezTo>
                  <a:cubicBezTo>
                    <a:pt x="38020" y="9007"/>
                    <a:pt x="37534" y="9007"/>
                    <a:pt x="37115" y="8817"/>
                  </a:cubicBezTo>
                  <a:cubicBezTo>
                    <a:pt x="36344" y="8274"/>
                    <a:pt x="35801" y="7455"/>
                    <a:pt x="35591" y="6531"/>
                  </a:cubicBezTo>
                  <a:cubicBezTo>
                    <a:pt x="35439" y="5569"/>
                    <a:pt x="35001" y="4683"/>
                    <a:pt x="34353" y="3959"/>
                  </a:cubicBezTo>
                  <a:cubicBezTo>
                    <a:pt x="33639" y="3140"/>
                    <a:pt x="32467" y="2901"/>
                    <a:pt x="31495" y="3387"/>
                  </a:cubicBezTo>
                  <a:cubicBezTo>
                    <a:pt x="30867" y="3845"/>
                    <a:pt x="30600" y="4645"/>
                    <a:pt x="30829" y="5388"/>
                  </a:cubicBezTo>
                  <a:cubicBezTo>
                    <a:pt x="31152" y="6045"/>
                    <a:pt x="31572" y="6655"/>
                    <a:pt x="32067" y="7198"/>
                  </a:cubicBezTo>
                  <a:cubicBezTo>
                    <a:pt x="33619" y="9007"/>
                    <a:pt x="34791" y="11112"/>
                    <a:pt x="35496" y="13389"/>
                  </a:cubicBezTo>
                  <a:cubicBezTo>
                    <a:pt x="35496" y="14151"/>
                    <a:pt x="35496" y="15103"/>
                    <a:pt x="34924" y="15389"/>
                  </a:cubicBezTo>
                  <a:cubicBezTo>
                    <a:pt x="34420" y="15674"/>
                    <a:pt x="33810" y="15674"/>
                    <a:pt x="33305" y="15389"/>
                  </a:cubicBezTo>
                  <a:cubicBezTo>
                    <a:pt x="33029" y="14979"/>
                    <a:pt x="32800" y="14522"/>
                    <a:pt x="32638" y="14055"/>
                  </a:cubicBezTo>
                  <a:cubicBezTo>
                    <a:pt x="32324" y="13275"/>
                    <a:pt x="31981" y="12512"/>
                    <a:pt x="31591" y="11769"/>
                  </a:cubicBezTo>
                  <a:cubicBezTo>
                    <a:pt x="31162" y="10855"/>
                    <a:pt x="30467" y="10083"/>
                    <a:pt x="29590" y="9579"/>
                  </a:cubicBezTo>
                  <a:cubicBezTo>
                    <a:pt x="28543" y="9579"/>
                    <a:pt x="27019" y="9579"/>
                    <a:pt x="26733" y="10246"/>
                  </a:cubicBezTo>
                  <a:cubicBezTo>
                    <a:pt x="26447" y="10912"/>
                    <a:pt x="26733" y="11865"/>
                    <a:pt x="27590" y="12627"/>
                  </a:cubicBezTo>
                  <a:cubicBezTo>
                    <a:pt x="28066" y="13179"/>
                    <a:pt x="28419" y="13827"/>
                    <a:pt x="28638" y="14531"/>
                  </a:cubicBezTo>
                  <a:cubicBezTo>
                    <a:pt x="28781" y="14903"/>
                    <a:pt x="28781" y="15303"/>
                    <a:pt x="28638" y="15674"/>
                  </a:cubicBezTo>
                  <a:cubicBezTo>
                    <a:pt x="28485" y="15713"/>
                    <a:pt x="28314" y="15713"/>
                    <a:pt x="28162" y="15674"/>
                  </a:cubicBezTo>
                  <a:cubicBezTo>
                    <a:pt x="27009" y="16217"/>
                    <a:pt x="25628" y="15903"/>
                    <a:pt x="24828" y="14913"/>
                  </a:cubicBezTo>
                  <a:cubicBezTo>
                    <a:pt x="24247" y="14008"/>
                    <a:pt x="23971" y="12941"/>
                    <a:pt x="24066" y="11865"/>
                  </a:cubicBezTo>
                  <a:cubicBezTo>
                    <a:pt x="24114" y="10817"/>
                    <a:pt x="23923" y="9769"/>
                    <a:pt x="23494" y="8817"/>
                  </a:cubicBezTo>
                  <a:cubicBezTo>
                    <a:pt x="23351" y="8531"/>
                    <a:pt x="23113" y="8293"/>
                    <a:pt x="22828" y="8150"/>
                  </a:cubicBezTo>
                  <a:cubicBezTo>
                    <a:pt x="22218" y="7912"/>
                    <a:pt x="21532" y="7912"/>
                    <a:pt x="20923" y="8150"/>
                  </a:cubicBezTo>
                  <a:lnTo>
                    <a:pt x="19780" y="8912"/>
                  </a:lnTo>
                  <a:cubicBezTo>
                    <a:pt x="18865" y="9979"/>
                    <a:pt x="18865" y="11560"/>
                    <a:pt x="19780" y="12627"/>
                  </a:cubicBezTo>
                  <a:cubicBezTo>
                    <a:pt x="20694" y="13684"/>
                    <a:pt x="21485" y="14837"/>
                    <a:pt x="22161" y="16056"/>
                  </a:cubicBezTo>
                  <a:cubicBezTo>
                    <a:pt x="22618" y="16646"/>
                    <a:pt x="22618" y="17466"/>
                    <a:pt x="22161" y="18056"/>
                  </a:cubicBezTo>
                  <a:cubicBezTo>
                    <a:pt x="21475" y="18532"/>
                    <a:pt x="20561" y="18532"/>
                    <a:pt x="19875" y="18056"/>
                  </a:cubicBezTo>
                  <a:cubicBezTo>
                    <a:pt x="19351" y="17570"/>
                    <a:pt x="18989" y="16942"/>
                    <a:pt x="18827" y="16246"/>
                  </a:cubicBezTo>
                  <a:cubicBezTo>
                    <a:pt x="18770" y="15770"/>
                    <a:pt x="18608" y="15313"/>
                    <a:pt x="18351" y="14913"/>
                  </a:cubicBezTo>
                  <a:cubicBezTo>
                    <a:pt x="18094" y="14455"/>
                    <a:pt x="17637" y="14131"/>
                    <a:pt x="17113" y="14055"/>
                  </a:cubicBezTo>
                  <a:cubicBezTo>
                    <a:pt x="16094" y="13998"/>
                    <a:pt x="15217" y="14751"/>
                    <a:pt x="15112" y="15770"/>
                  </a:cubicBezTo>
                  <a:cubicBezTo>
                    <a:pt x="15217" y="16675"/>
                    <a:pt x="15408" y="17570"/>
                    <a:pt x="15684" y="18437"/>
                  </a:cubicBezTo>
                  <a:cubicBezTo>
                    <a:pt x="15684" y="18437"/>
                    <a:pt x="15017" y="19009"/>
                    <a:pt x="14350" y="19104"/>
                  </a:cubicBezTo>
                  <a:cubicBezTo>
                    <a:pt x="13836" y="19332"/>
                    <a:pt x="13246" y="19332"/>
                    <a:pt x="12731" y="19104"/>
                  </a:cubicBezTo>
                  <a:cubicBezTo>
                    <a:pt x="12417" y="18713"/>
                    <a:pt x="12188" y="18256"/>
                    <a:pt x="12064" y="17770"/>
                  </a:cubicBezTo>
                  <a:cubicBezTo>
                    <a:pt x="11731" y="16646"/>
                    <a:pt x="11217" y="15580"/>
                    <a:pt x="10540" y="14627"/>
                  </a:cubicBezTo>
                  <a:cubicBezTo>
                    <a:pt x="9731" y="13579"/>
                    <a:pt x="8521" y="12922"/>
                    <a:pt x="7207" y="12817"/>
                  </a:cubicBezTo>
                  <a:cubicBezTo>
                    <a:pt x="6454" y="12741"/>
                    <a:pt x="5711" y="13027"/>
                    <a:pt x="5206" y="13579"/>
                  </a:cubicBezTo>
                  <a:cubicBezTo>
                    <a:pt x="5159" y="13865"/>
                    <a:pt x="5159" y="14151"/>
                    <a:pt x="5206" y="14437"/>
                  </a:cubicBezTo>
                  <a:cubicBezTo>
                    <a:pt x="5435" y="15998"/>
                    <a:pt x="6168" y="17437"/>
                    <a:pt x="7302" y="18532"/>
                  </a:cubicBezTo>
                  <a:cubicBezTo>
                    <a:pt x="7893" y="19122"/>
                    <a:pt x="8350" y="19837"/>
                    <a:pt x="8635" y="20628"/>
                  </a:cubicBezTo>
                  <a:cubicBezTo>
                    <a:pt x="8731" y="21094"/>
                    <a:pt x="8493" y="21561"/>
                    <a:pt x="8064" y="21771"/>
                  </a:cubicBezTo>
                  <a:cubicBezTo>
                    <a:pt x="7588" y="22047"/>
                    <a:pt x="7007" y="22047"/>
                    <a:pt x="6540" y="21771"/>
                  </a:cubicBezTo>
                  <a:cubicBezTo>
                    <a:pt x="6092" y="21437"/>
                    <a:pt x="5568" y="21247"/>
                    <a:pt x="5016" y="21199"/>
                  </a:cubicBezTo>
                  <a:cubicBezTo>
                    <a:pt x="4425" y="21237"/>
                    <a:pt x="3892" y="21551"/>
                    <a:pt x="3587" y="22057"/>
                  </a:cubicBezTo>
                  <a:cubicBezTo>
                    <a:pt x="3540" y="22561"/>
                    <a:pt x="3540" y="23076"/>
                    <a:pt x="3587" y="23580"/>
                  </a:cubicBezTo>
                  <a:lnTo>
                    <a:pt x="3587" y="24628"/>
                  </a:lnTo>
                  <a:lnTo>
                    <a:pt x="3587" y="24628"/>
                  </a:lnTo>
                  <a:lnTo>
                    <a:pt x="3587" y="29676"/>
                  </a:lnTo>
                  <a:cubicBezTo>
                    <a:pt x="3511" y="34524"/>
                    <a:pt x="3092" y="39363"/>
                    <a:pt x="2349" y="44155"/>
                  </a:cubicBezTo>
                  <a:cubicBezTo>
                    <a:pt x="1235" y="49117"/>
                    <a:pt x="434" y="54137"/>
                    <a:pt x="-32" y="59204"/>
                  </a:cubicBezTo>
                  <a:cubicBezTo>
                    <a:pt x="130" y="64033"/>
                    <a:pt x="863" y="68834"/>
                    <a:pt x="2158" y="73491"/>
                  </a:cubicBezTo>
                  <a:cubicBezTo>
                    <a:pt x="6292" y="90665"/>
                    <a:pt x="7254" y="108448"/>
                    <a:pt x="5016" y="125974"/>
                  </a:cubicBezTo>
                  <a:cubicBezTo>
                    <a:pt x="3530" y="132670"/>
                    <a:pt x="2701" y="139499"/>
                    <a:pt x="2539" y="146358"/>
                  </a:cubicBezTo>
                  <a:cubicBezTo>
                    <a:pt x="2682" y="149053"/>
                    <a:pt x="3063" y="151729"/>
                    <a:pt x="3682" y="154358"/>
                  </a:cubicBezTo>
                  <a:cubicBezTo>
                    <a:pt x="3825" y="154664"/>
                    <a:pt x="3825" y="155007"/>
                    <a:pt x="3682" y="155311"/>
                  </a:cubicBezTo>
                  <a:lnTo>
                    <a:pt x="4825" y="160645"/>
                  </a:lnTo>
                  <a:cubicBezTo>
                    <a:pt x="5130" y="160178"/>
                    <a:pt x="5349" y="159664"/>
                    <a:pt x="5492" y="159121"/>
                  </a:cubicBezTo>
                  <a:cubicBezTo>
                    <a:pt x="4159" y="154930"/>
                    <a:pt x="4635" y="153406"/>
                    <a:pt x="6254" y="15340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2" name="Freeform: Shape 711">
              <a:extLst>
                <a:ext uri="{FF2B5EF4-FFF2-40B4-BE49-F238E27FC236}">
                  <a16:creationId xmlns:a16="http://schemas.microsoft.com/office/drawing/2014/main" xmlns="" id="{8841EF56-B3E9-F6C7-FC22-B41F3F6CFF94}"/>
                </a:ext>
              </a:extLst>
            </p:cNvPr>
            <p:cNvSpPr/>
            <p:nvPr/>
          </p:nvSpPr>
          <p:spPr>
            <a:xfrm>
              <a:off x="5079097" y="3907135"/>
              <a:ext cx="131433" cy="176295"/>
            </a:xfrm>
            <a:custGeom>
              <a:avLst/>
              <a:gdLst>
                <a:gd name="connsiteX0" fmla="*/ 125996 w 131433"/>
                <a:gd name="connsiteY0" fmla="*/ 142114 h 176295"/>
                <a:gd name="connsiteX1" fmla="*/ 129711 w 131433"/>
                <a:gd name="connsiteY1" fmla="*/ 134018 h 176295"/>
                <a:gd name="connsiteX2" fmla="*/ 130854 w 131433"/>
                <a:gd name="connsiteY2" fmla="*/ 116968 h 176295"/>
                <a:gd name="connsiteX3" fmla="*/ 124377 w 131433"/>
                <a:gd name="connsiteY3" fmla="*/ 45530 h 176295"/>
                <a:gd name="connsiteX4" fmla="*/ 121996 w 131433"/>
                <a:gd name="connsiteY4" fmla="*/ 28766 h 176295"/>
                <a:gd name="connsiteX5" fmla="*/ 119614 w 131433"/>
                <a:gd name="connsiteY5" fmla="*/ 21051 h 176295"/>
                <a:gd name="connsiteX6" fmla="*/ 118852 w 131433"/>
                <a:gd name="connsiteY6" fmla="*/ 20575 h 176295"/>
                <a:gd name="connsiteX7" fmla="*/ 118852 w 131433"/>
                <a:gd name="connsiteY7" fmla="*/ 19147 h 176295"/>
                <a:gd name="connsiteX8" fmla="*/ 117519 w 131433"/>
                <a:gd name="connsiteY8" fmla="*/ 15527 h 176295"/>
                <a:gd name="connsiteX9" fmla="*/ 116567 w 131433"/>
                <a:gd name="connsiteY9" fmla="*/ 16670 h 176295"/>
                <a:gd name="connsiteX10" fmla="*/ 116090 w 131433"/>
                <a:gd name="connsiteY10" fmla="*/ 19051 h 176295"/>
                <a:gd name="connsiteX11" fmla="*/ 113995 w 131433"/>
                <a:gd name="connsiteY11" fmla="*/ 20194 h 176295"/>
                <a:gd name="connsiteX12" fmla="*/ 113995 w 131433"/>
                <a:gd name="connsiteY12" fmla="*/ 17527 h 176295"/>
                <a:gd name="connsiteX13" fmla="*/ 115614 w 131433"/>
                <a:gd name="connsiteY13" fmla="*/ 14289 h 176295"/>
                <a:gd name="connsiteX14" fmla="*/ 116185 w 131433"/>
                <a:gd name="connsiteY14" fmla="*/ 12574 h 176295"/>
                <a:gd name="connsiteX15" fmla="*/ 114947 w 131433"/>
                <a:gd name="connsiteY15" fmla="*/ 11241 h 176295"/>
                <a:gd name="connsiteX16" fmla="*/ 112947 w 131433"/>
                <a:gd name="connsiteY16" fmla="*/ 12384 h 176295"/>
                <a:gd name="connsiteX17" fmla="*/ 111613 w 131433"/>
                <a:gd name="connsiteY17" fmla="*/ 15146 h 176295"/>
                <a:gd name="connsiteX18" fmla="*/ 109518 w 131433"/>
                <a:gd name="connsiteY18" fmla="*/ 18098 h 176295"/>
                <a:gd name="connsiteX19" fmla="*/ 107708 w 131433"/>
                <a:gd name="connsiteY19" fmla="*/ 16479 h 176295"/>
                <a:gd name="connsiteX20" fmla="*/ 108851 w 131433"/>
                <a:gd name="connsiteY20" fmla="*/ 14289 h 176295"/>
                <a:gd name="connsiteX21" fmla="*/ 110375 w 131433"/>
                <a:gd name="connsiteY21" fmla="*/ 11050 h 176295"/>
                <a:gd name="connsiteX22" fmla="*/ 107518 w 131433"/>
                <a:gd name="connsiteY22" fmla="*/ 10288 h 176295"/>
                <a:gd name="connsiteX23" fmla="*/ 105232 w 131433"/>
                <a:gd name="connsiteY23" fmla="*/ 12384 h 176295"/>
                <a:gd name="connsiteX24" fmla="*/ 103993 w 131433"/>
                <a:gd name="connsiteY24" fmla="*/ 15050 h 176295"/>
                <a:gd name="connsiteX25" fmla="*/ 102660 w 131433"/>
                <a:gd name="connsiteY25" fmla="*/ 15908 h 176295"/>
                <a:gd name="connsiteX26" fmla="*/ 103613 w 131433"/>
                <a:gd name="connsiteY26" fmla="*/ 11145 h 176295"/>
                <a:gd name="connsiteX27" fmla="*/ 104946 w 131433"/>
                <a:gd name="connsiteY27" fmla="*/ 9622 h 176295"/>
                <a:gd name="connsiteX28" fmla="*/ 104279 w 131433"/>
                <a:gd name="connsiteY28" fmla="*/ 8154 h 176295"/>
                <a:gd name="connsiteX29" fmla="*/ 104089 w 131433"/>
                <a:gd name="connsiteY29" fmla="*/ 8097 h 176295"/>
                <a:gd name="connsiteX30" fmla="*/ 103327 w 131433"/>
                <a:gd name="connsiteY30" fmla="*/ 8097 h 176295"/>
                <a:gd name="connsiteX31" fmla="*/ 100279 w 131433"/>
                <a:gd name="connsiteY31" fmla="*/ 11050 h 176295"/>
                <a:gd name="connsiteX32" fmla="*/ 98850 w 131433"/>
                <a:gd name="connsiteY32" fmla="*/ 14003 h 176295"/>
                <a:gd name="connsiteX33" fmla="*/ 100946 w 131433"/>
                <a:gd name="connsiteY33" fmla="*/ 6954 h 176295"/>
                <a:gd name="connsiteX34" fmla="*/ 102946 w 131433"/>
                <a:gd name="connsiteY34" fmla="*/ 5240 h 176295"/>
                <a:gd name="connsiteX35" fmla="*/ 102946 w 131433"/>
                <a:gd name="connsiteY35" fmla="*/ 3049 h 176295"/>
                <a:gd name="connsiteX36" fmla="*/ 100755 w 131433"/>
                <a:gd name="connsiteY36" fmla="*/ 2573 h 176295"/>
                <a:gd name="connsiteX37" fmla="*/ 95897 w 131433"/>
                <a:gd name="connsiteY37" fmla="*/ 5621 h 176295"/>
                <a:gd name="connsiteX38" fmla="*/ 94754 w 131433"/>
                <a:gd name="connsiteY38" fmla="*/ 10859 h 176295"/>
                <a:gd name="connsiteX39" fmla="*/ 93516 w 131433"/>
                <a:gd name="connsiteY39" fmla="*/ 12384 h 176295"/>
                <a:gd name="connsiteX40" fmla="*/ 91421 w 131433"/>
                <a:gd name="connsiteY40" fmla="*/ 10955 h 176295"/>
                <a:gd name="connsiteX41" fmla="*/ 92087 w 131433"/>
                <a:gd name="connsiteY41" fmla="*/ 8573 h 176295"/>
                <a:gd name="connsiteX42" fmla="*/ 92087 w 131433"/>
                <a:gd name="connsiteY42" fmla="*/ 6192 h 176295"/>
                <a:gd name="connsiteX43" fmla="*/ 88754 w 131433"/>
                <a:gd name="connsiteY43" fmla="*/ 6192 h 176295"/>
                <a:gd name="connsiteX44" fmla="*/ 87515 w 131433"/>
                <a:gd name="connsiteY44" fmla="*/ 9050 h 176295"/>
                <a:gd name="connsiteX45" fmla="*/ 87515 w 131433"/>
                <a:gd name="connsiteY45" fmla="*/ 10765 h 176295"/>
                <a:gd name="connsiteX46" fmla="*/ 86753 w 131433"/>
                <a:gd name="connsiteY46" fmla="*/ 4573 h 176295"/>
                <a:gd name="connsiteX47" fmla="*/ 86753 w 131433"/>
                <a:gd name="connsiteY47" fmla="*/ 2954 h 176295"/>
                <a:gd name="connsiteX48" fmla="*/ 85801 w 131433"/>
                <a:gd name="connsiteY48" fmla="*/ 1525 h 176295"/>
                <a:gd name="connsiteX49" fmla="*/ 84848 w 131433"/>
                <a:gd name="connsiteY49" fmla="*/ 1525 h 176295"/>
                <a:gd name="connsiteX50" fmla="*/ 81991 w 131433"/>
                <a:gd name="connsiteY50" fmla="*/ 4668 h 176295"/>
                <a:gd name="connsiteX51" fmla="*/ 81991 w 131433"/>
                <a:gd name="connsiteY51" fmla="*/ 8859 h 176295"/>
                <a:gd name="connsiteX52" fmla="*/ 81038 w 131433"/>
                <a:gd name="connsiteY52" fmla="*/ 10098 h 176295"/>
                <a:gd name="connsiteX53" fmla="*/ 80372 w 131433"/>
                <a:gd name="connsiteY53" fmla="*/ 10098 h 176295"/>
                <a:gd name="connsiteX54" fmla="*/ 79133 w 131433"/>
                <a:gd name="connsiteY54" fmla="*/ 3906 h 176295"/>
                <a:gd name="connsiteX55" fmla="*/ 75895 w 131433"/>
                <a:gd name="connsiteY55" fmla="*/ 1240 h 176295"/>
                <a:gd name="connsiteX56" fmla="*/ 73037 w 131433"/>
                <a:gd name="connsiteY56" fmla="*/ 1240 h 176295"/>
                <a:gd name="connsiteX57" fmla="*/ 73037 w 131433"/>
                <a:gd name="connsiteY57" fmla="*/ 2287 h 176295"/>
                <a:gd name="connsiteX58" fmla="*/ 76085 w 131433"/>
                <a:gd name="connsiteY58" fmla="*/ 6287 h 176295"/>
                <a:gd name="connsiteX59" fmla="*/ 76942 w 131433"/>
                <a:gd name="connsiteY59" fmla="*/ 10859 h 176295"/>
                <a:gd name="connsiteX60" fmla="*/ 74752 w 131433"/>
                <a:gd name="connsiteY60" fmla="*/ 10002 h 176295"/>
                <a:gd name="connsiteX61" fmla="*/ 73990 w 131433"/>
                <a:gd name="connsiteY61" fmla="*/ 7812 h 176295"/>
                <a:gd name="connsiteX62" fmla="*/ 72561 w 131433"/>
                <a:gd name="connsiteY62" fmla="*/ 9145 h 176295"/>
                <a:gd name="connsiteX63" fmla="*/ 71513 w 131433"/>
                <a:gd name="connsiteY63" fmla="*/ 10955 h 176295"/>
                <a:gd name="connsiteX64" fmla="*/ 70275 w 131433"/>
                <a:gd name="connsiteY64" fmla="*/ 5811 h 176295"/>
                <a:gd name="connsiteX65" fmla="*/ 64751 w 131433"/>
                <a:gd name="connsiteY65" fmla="*/ -285 h 176295"/>
                <a:gd name="connsiteX66" fmla="*/ 63322 w 131433"/>
                <a:gd name="connsiteY66" fmla="*/ -285 h 176295"/>
                <a:gd name="connsiteX67" fmla="*/ 61512 w 131433"/>
                <a:gd name="connsiteY67" fmla="*/ 1620 h 176295"/>
                <a:gd name="connsiteX68" fmla="*/ 62464 w 131433"/>
                <a:gd name="connsiteY68" fmla="*/ 4192 h 176295"/>
                <a:gd name="connsiteX69" fmla="*/ 63607 w 131433"/>
                <a:gd name="connsiteY69" fmla="*/ 7812 h 176295"/>
                <a:gd name="connsiteX70" fmla="*/ 61893 w 131433"/>
                <a:gd name="connsiteY70" fmla="*/ 10859 h 176295"/>
                <a:gd name="connsiteX71" fmla="*/ 58750 w 131433"/>
                <a:gd name="connsiteY71" fmla="*/ 9050 h 176295"/>
                <a:gd name="connsiteX72" fmla="*/ 57511 w 131433"/>
                <a:gd name="connsiteY72" fmla="*/ 5907 h 176295"/>
                <a:gd name="connsiteX73" fmla="*/ 53797 w 131433"/>
                <a:gd name="connsiteY73" fmla="*/ 5907 h 176295"/>
                <a:gd name="connsiteX74" fmla="*/ 53797 w 131433"/>
                <a:gd name="connsiteY74" fmla="*/ 7145 h 176295"/>
                <a:gd name="connsiteX75" fmla="*/ 55416 w 131433"/>
                <a:gd name="connsiteY75" fmla="*/ 9622 h 176295"/>
                <a:gd name="connsiteX76" fmla="*/ 55416 w 131433"/>
                <a:gd name="connsiteY76" fmla="*/ 12384 h 176295"/>
                <a:gd name="connsiteX77" fmla="*/ 53035 w 131433"/>
                <a:gd name="connsiteY77" fmla="*/ 13050 h 176295"/>
                <a:gd name="connsiteX78" fmla="*/ 51415 w 131433"/>
                <a:gd name="connsiteY78" fmla="*/ 11145 h 176295"/>
                <a:gd name="connsiteX79" fmla="*/ 49987 w 131433"/>
                <a:gd name="connsiteY79" fmla="*/ 5431 h 176295"/>
                <a:gd name="connsiteX80" fmla="*/ 48939 w 131433"/>
                <a:gd name="connsiteY80" fmla="*/ 2668 h 176295"/>
                <a:gd name="connsiteX81" fmla="*/ 46367 w 131433"/>
                <a:gd name="connsiteY81" fmla="*/ 763 h 176295"/>
                <a:gd name="connsiteX82" fmla="*/ 44081 w 131433"/>
                <a:gd name="connsiteY82" fmla="*/ 763 h 176295"/>
                <a:gd name="connsiteX83" fmla="*/ 42938 w 131433"/>
                <a:gd name="connsiteY83" fmla="*/ 2192 h 176295"/>
                <a:gd name="connsiteX84" fmla="*/ 43891 w 131433"/>
                <a:gd name="connsiteY84" fmla="*/ 3525 h 176295"/>
                <a:gd name="connsiteX85" fmla="*/ 46081 w 131433"/>
                <a:gd name="connsiteY85" fmla="*/ 7526 h 176295"/>
                <a:gd name="connsiteX86" fmla="*/ 45415 w 131433"/>
                <a:gd name="connsiteY86" fmla="*/ 9145 h 176295"/>
                <a:gd name="connsiteX87" fmla="*/ 43986 w 131433"/>
                <a:gd name="connsiteY87" fmla="*/ 9145 h 176295"/>
                <a:gd name="connsiteX88" fmla="*/ 42081 w 131433"/>
                <a:gd name="connsiteY88" fmla="*/ 6859 h 176295"/>
                <a:gd name="connsiteX89" fmla="*/ 40652 w 131433"/>
                <a:gd name="connsiteY89" fmla="*/ 4382 h 176295"/>
                <a:gd name="connsiteX90" fmla="*/ 37414 w 131433"/>
                <a:gd name="connsiteY90" fmla="*/ 4382 h 176295"/>
                <a:gd name="connsiteX91" fmla="*/ 36842 w 131433"/>
                <a:gd name="connsiteY91" fmla="*/ 6383 h 176295"/>
                <a:gd name="connsiteX92" fmla="*/ 38271 w 131433"/>
                <a:gd name="connsiteY92" fmla="*/ 8193 h 176295"/>
                <a:gd name="connsiteX93" fmla="*/ 42367 w 131433"/>
                <a:gd name="connsiteY93" fmla="*/ 14193 h 176295"/>
                <a:gd name="connsiteX94" fmla="*/ 41795 w 131433"/>
                <a:gd name="connsiteY94" fmla="*/ 16193 h 176295"/>
                <a:gd name="connsiteX95" fmla="*/ 40081 w 131433"/>
                <a:gd name="connsiteY95" fmla="*/ 16193 h 176295"/>
                <a:gd name="connsiteX96" fmla="*/ 39223 w 131433"/>
                <a:gd name="connsiteY96" fmla="*/ 14956 h 176295"/>
                <a:gd name="connsiteX97" fmla="*/ 37985 w 131433"/>
                <a:gd name="connsiteY97" fmla="*/ 12669 h 176295"/>
                <a:gd name="connsiteX98" fmla="*/ 35604 w 131433"/>
                <a:gd name="connsiteY98" fmla="*/ 10574 h 176295"/>
                <a:gd name="connsiteX99" fmla="*/ 32461 w 131433"/>
                <a:gd name="connsiteY99" fmla="*/ 11526 h 176295"/>
                <a:gd name="connsiteX100" fmla="*/ 33604 w 131433"/>
                <a:gd name="connsiteY100" fmla="*/ 13717 h 176295"/>
                <a:gd name="connsiteX101" fmla="*/ 34842 w 131433"/>
                <a:gd name="connsiteY101" fmla="*/ 15622 h 176295"/>
                <a:gd name="connsiteX102" fmla="*/ 34842 w 131433"/>
                <a:gd name="connsiteY102" fmla="*/ 16765 h 176295"/>
                <a:gd name="connsiteX103" fmla="*/ 34271 w 131433"/>
                <a:gd name="connsiteY103" fmla="*/ 17241 h 176295"/>
                <a:gd name="connsiteX104" fmla="*/ 30651 w 131433"/>
                <a:gd name="connsiteY104" fmla="*/ 16670 h 176295"/>
                <a:gd name="connsiteX105" fmla="*/ 29603 w 131433"/>
                <a:gd name="connsiteY105" fmla="*/ 13717 h 176295"/>
                <a:gd name="connsiteX106" fmla="*/ 28746 w 131433"/>
                <a:gd name="connsiteY106" fmla="*/ 10669 h 176295"/>
                <a:gd name="connsiteX107" fmla="*/ 27984 w 131433"/>
                <a:gd name="connsiteY107" fmla="*/ 10002 h 176295"/>
                <a:gd name="connsiteX108" fmla="*/ 25984 w 131433"/>
                <a:gd name="connsiteY108" fmla="*/ 10002 h 176295"/>
                <a:gd name="connsiteX109" fmla="*/ 24746 w 131433"/>
                <a:gd name="connsiteY109" fmla="*/ 10765 h 176295"/>
                <a:gd name="connsiteX110" fmla="*/ 24746 w 131433"/>
                <a:gd name="connsiteY110" fmla="*/ 14479 h 176295"/>
                <a:gd name="connsiteX111" fmla="*/ 27603 w 131433"/>
                <a:gd name="connsiteY111" fmla="*/ 17718 h 176295"/>
                <a:gd name="connsiteX112" fmla="*/ 27603 w 131433"/>
                <a:gd name="connsiteY112" fmla="*/ 19718 h 176295"/>
                <a:gd name="connsiteX113" fmla="*/ 25126 w 131433"/>
                <a:gd name="connsiteY113" fmla="*/ 19718 h 176295"/>
                <a:gd name="connsiteX114" fmla="*/ 23888 w 131433"/>
                <a:gd name="connsiteY114" fmla="*/ 18003 h 176295"/>
                <a:gd name="connsiteX115" fmla="*/ 23317 w 131433"/>
                <a:gd name="connsiteY115" fmla="*/ 16670 h 176295"/>
                <a:gd name="connsiteX116" fmla="*/ 21888 w 131433"/>
                <a:gd name="connsiteY116" fmla="*/ 15908 h 176295"/>
                <a:gd name="connsiteX117" fmla="*/ 19888 w 131433"/>
                <a:gd name="connsiteY117" fmla="*/ 17813 h 176295"/>
                <a:gd name="connsiteX118" fmla="*/ 20650 w 131433"/>
                <a:gd name="connsiteY118" fmla="*/ 20384 h 176295"/>
                <a:gd name="connsiteX119" fmla="*/ 19316 w 131433"/>
                <a:gd name="connsiteY119" fmla="*/ 21242 h 176295"/>
                <a:gd name="connsiteX120" fmla="*/ 17506 w 131433"/>
                <a:gd name="connsiteY120" fmla="*/ 21242 h 176295"/>
                <a:gd name="connsiteX121" fmla="*/ 16744 w 131433"/>
                <a:gd name="connsiteY121" fmla="*/ 20099 h 176295"/>
                <a:gd name="connsiteX122" fmla="*/ 14839 w 131433"/>
                <a:gd name="connsiteY122" fmla="*/ 17051 h 176295"/>
                <a:gd name="connsiteX123" fmla="*/ 11125 w 131433"/>
                <a:gd name="connsiteY123" fmla="*/ 15527 h 176295"/>
                <a:gd name="connsiteX124" fmla="*/ 9125 w 131433"/>
                <a:gd name="connsiteY124" fmla="*/ 16479 h 176295"/>
                <a:gd name="connsiteX125" fmla="*/ 9125 w 131433"/>
                <a:gd name="connsiteY125" fmla="*/ 17337 h 176295"/>
                <a:gd name="connsiteX126" fmla="*/ 11696 w 131433"/>
                <a:gd name="connsiteY126" fmla="*/ 21242 h 176295"/>
                <a:gd name="connsiteX127" fmla="*/ 13220 w 131433"/>
                <a:gd name="connsiteY127" fmla="*/ 23147 h 176295"/>
                <a:gd name="connsiteX128" fmla="*/ 12744 w 131433"/>
                <a:gd name="connsiteY128" fmla="*/ 24385 h 176295"/>
                <a:gd name="connsiteX129" fmla="*/ 11125 w 131433"/>
                <a:gd name="connsiteY129" fmla="*/ 24385 h 176295"/>
                <a:gd name="connsiteX130" fmla="*/ 9505 w 131433"/>
                <a:gd name="connsiteY130" fmla="*/ 24385 h 176295"/>
                <a:gd name="connsiteX131" fmla="*/ 8077 w 131433"/>
                <a:gd name="connsiteY131" fmla="*/ 25337 h 176295"/>
                <a:gd name="connsiteX132" fmla="*/ 8077 w 131433"/>
                <a:gd name="connsiteY132" fmla="*/ 26957 h 176295"/>
                <a:gd name="connsiteX133" fmla="*/ 8077 w 131433"/>
                <a:gd name="connsiteY133" fmla="*/ 28005 h 176295"/>
                <a:gd name="connsiteX134" fmla="*/ 6743 w 131433"/>
                <a:gd name="connsiteY134" fmla="*/ 29338 h 176295"/>
                <a:gd name="connsiteX135" fmla="*/ 6743 w 131433"/>
                <a:gd name="connsiteY135" fmla="*/ 32577 h 176295"/>
                <a:gd name="connsiteX136" fmla="*/ 2838 w 131433"/>
                <a:gd name="connsiteY136" fmla="*/ 45626 h 176295"/>
                <a:gd name="connsiteX137" fmla="*/ 4076 w 131433"/>
                <a:gd name="connsiteY137" fmla="*/ 96870 h 176295"/>
                <a:gd name="connsiteX138" fmla="*/ 17126 w 131433"/>
                <a:gd name="connsiteY138" fmla="*/ 147162 h 176295"/>
                <a:gd name="connsiteX139" fmla="*/ 18745 w 131433"/>
                <a:gd name="connsiteY139" fmla="*/ 156687 h 176295"/>
                <a:gd name="connsiteX140" fmla="*/ 18745 w 131433"/>
                <a:gd name="connsiteY140" fmla="*/ 156687 h 176295"/>
                <a:gd name="connsiteX141" fmla="*/ 18745 w 131433"/>
                <a:gd name="connsiteY141" fmla="*/ 159354 h 176295"/>
                <a:gd name="connsiteX142" fmla="*/ 18745 w 131433"/>
                <a:gd name="connsiteY142" fmla="*/ 159354 h 176295"/>
                <a:gd name="connsiteX143" fmla="*/ 19888 w 131433"/>
                <a:gd name="connsiteY143" fmla="*/ 164307 h 176295"/>
                <a:gd name="connsiteX144" fmla="*/ 19888 w 131433"/>
                <a:gd name="connsiteY144" fmla="*/ 164307 h 176295"/>
                <a:gd name="connsiteX145" fmla="*/ 21031 w 131433"/>
                <a:gd name="connsiteY145" fmla="*/ 161450 h 176295"/>
                <a:gd name="connsiteX146" fmla="*/ 23126 w 131433"/>
                <a:gd name="connsiteY146" fmla="*/ 158497 h 176295"/>
                <a:gd name="connsiteX147" fmla="*/ 24936 w 131433"/>
                <a:gd name="connsiteY147" fmla="*/ 160021 h 176295"/>
                <a:gd name="connsiteX148" fmla="*/ 23888 w 131433"/>
                <a:gd name="connsiteY148" fmla="*/ 162307 h 176295"/>
                <a:gd name="connsiteX149" fmla="*/ 22459 w 131433"/>
                <a:gd name="connsiteY149" fmla="*/ 165546 h 176295"/>
                <a:gd name="connsiteX150" fmla="*/ 25317 w 131433"/>
                <a:gd name="connsiteY150" fmla="*/ 166307 h 176295"/>
                <a:gd name="connsiteX151" fmla="*/ 27508 w 131433"/>
                <a:gd name="connsiteY151" fmla="*/ 164117 h 176295"/>
                <a:gd name="connsiteX152" fmla="*/ 28746 w 131433"/>
                <a:gd name="connsiteY152" fmla="*/ 161355 h 176295"/>
                <a:gd name="connsiteX153" fmla="*/ 29984 w 131433"/>
                <a:gd name="connsiteY153" fmla="*/ 160402 h 176295"/>
                <a:gd name="connsiteX154" fmla="*/ 29222 w 131433"/>
                <a:gd name="connsiteY154" fmla="*/ 165260 h 176295"/>
                <a:gd name="connsiteX155" fmla="*/ 27984 w 131433"/>
                <a:gd name="connsiteY155" fmla="*/ 166784 h 176295"/>
                <a:gd name="connsiteX156" fmla="*/ 28651 w 131433"/>
                <a:gd name="connsiteY156" fmla="*/ 168260 h 176295"/>
                <a:gd name="connsiteX157" fmla="*/ 28841 w 131433"/>
                <a:gd name="connsiteY157" fmla="*/ 168308 h 176295"/>
                <a:gd name="connsiteX158" fmla="*/ 29603 w 131433"/>
                <a:gd name="connsiteY158" fmla="*/ 168308 h 176295"/>
                <a:gd name="connsiteX159" fmla="*/ 32556 w 131433"/>
                <a:gd name="connsiteY159" fmla="*/ 165260 h 176295"/>
                <a:gd name="connsiteX160" fmla="*/ 33889 w 131433"/>
                <a:gd name="connsiteY160" fmla="*/ 162212 h 176295"/>
                <a:gd name="connsiteX161" fmla="*/ 31984 w 131433"/>
                <a:gd name="connsiteY161" fmla="*/ 169355 h 176295"/>
                <a:gd name="connsiteX162" fmla="*/ 30080 w 131433"/>
                <a:gd name="connsiteY162" fmla="*/ 171165 h 176295"/>
                <a:gd name="connsiteX163" fmla="*/ 30080 w 131433"/>
                <a:gd name="connsiteY163" fmla="*/ 173356 h 176295"/>
                <a:gd name="connsiteX164" fmla="*/ 32175 w 131433"/>
                <a:gd name="connsiteY164" fmla="*/ 173356 h 176295"/>
                <a:gd name="connsiteX165" fmla="*/ 36842 w 131433"/>
                <a:gd name="connsiteY165" fmla="*/ 170118 h 176295"/>
                <a:gd name="connsiteX166" fmla="*/ 37890 w 131433"/>
                <a:gd name="connsiteY166" fmla="*/ 164974 h 176295"/>
                <a:gd name="connsiteX167" fmla="*/ 39033 w 131433"/>
                <a:gd name="connsiteY167" fmla="*/ 163355 h 176295"/>
                <a:gd name="connsiteX168" fmla="*/ 41033 w 131433"/>
                <a:gd name="connsiteY168" fmla="*/ 164688 h 176295"/>
                <a:gd name="connsiteX169" fmla="*/ 40557 w 131433"/>
                <a:gd name="connsiteY169" fmla="*/ 167165 h 176295"/>
                <a:gd name="connsiteX170" fmla="*/ 41033 w 131433"/>
                <a:gd name="connsiteY170" fmla="*/ 169451 h 176295"/>
                <a:gd name="connsiteX171" fmla="*/ 44176 w 131433"/>
                <a:gd name="connsiteY171" fmla="*/ 169451 h 176295"/>
                <a:gd name="connsiteX172" fmla="*/ 45319 w 131433"/>
                <a:gd name="connsiteY172" fmla="*/ 166593 h 176295"/>
                <a:gd name="connsiteX173" fmla="*/ 45319 w 131433"/>
                <a:gd name="connsiteY173" fmla="*/ 164974 h 176295"/>
                <a:gd name="connsiteX174" fmla="*/ 46177 w 131433"/>
                <a:gd name="connsiteY174" fmla="*/ 171070 h 176295"/>
                <a:gd name="connsiteX175" fmla="*/ 46177 w 131433"/>
                <a:gd name="connsiteY175" fmla="*/ 172690 h 176295"/>
                <a:gd name="connsiteX176" fmla="*/ 47129 w 131433"/>
                <a:gd name="connsiteY176" fmla="*/ 174118 h 176295"/>
                <a:gd name="connsiteX177" fmla="*/ 47605 w 131433"/>
                <a:gd name="connsiteY177" fmla="*/ 174118 h 176295"/>
                <a:gd name="connsiteX178" fmla="*/ 50177 w 131433"/>
                <a:gd name="connsiteY178" fmla="*/ 170880 h 176295"/>
                <a:gd name="connsiteX179" fmla="*/ 49701 w 131433"/>
                <a:gd name="connsiteY179" fmla="*/ 166689 h 176295"/>
                <a:gd name="connsiteX180" fmla="*/ 50654 w 131433"/>
                <a:gd name="connsiteY180" fmla="*/ 165450 h 176295"/>
                <a:gd name="connsiteX181" fmla="*/ 51225 w 131433"/>
                <a:gd name="connsiteY181" fmla="*/ 165450 h 176295"/>
                <a:gd name="connsiteX182" fmla="*/ 52559 w 131433"/>
                <a:gd name="connsiteY182" fmla="*/ 171547 h 176295"/>
                <a:gd name="connsiteX183" fmla="*/ 55702 w 131433"/>
                <a:gd name="connsiteY183" fmla="*/ 174213 h 176295"/>
                <a:gd name="connsiteX184" fmla="*/ 58178 w 131433"/>
                <a:gd name="connsiteY184" fmla="*/ 174213 h 176295"/>
                <a:gd name="connsiteX185" fmla="*/ 58178 w 131433"/>
                <a:gd name="connsiteY185" fmla="*/ 173261 h 176295"/>
                <a:gd name="connsiteX186" fmla="*/ 55321 w 131433"/>
                <a:gd name="connsiteY186" fmla="*/ 169165 h 176295"/>
                <a:gd name="connsiteX187" fmla="*/ 54463 w 131433"/>
                <a:gd name="connsiteY187" fmla="*/ 164688 h 176295"/>
                <a:gd name="connsiteX188" fmla="*/ 56464 w 131433"/>
                <a:gd name="connsiteY188" fmla="*/ 165546 h 176295"/>
                <a:gd name="connsiteX189" fmla="*/ 57226 w 131433"/>
                <a:gd name="connsiteY189" fmla="*/ 167736 h 176295"/>
                <a:gd name="connsiteX190" fmla="*/ 58464 w 131433"/>
                <a:gd name="connsiteY190" fmla="*/ 166307 h 176295"/>
                <a:gd name="connsiteX191" fmla="*/ 59417 w 131433"/>
                <a:gd name="connsiteY191" fmla="*/ 164498 h 176295"/>
                <a:gd name="connsiteX192" fmla="*/ 60655 w 131433"/>
                <a:gd name="connsiteY192" fmla="*/ 169641 h 176295"/>
                <a:gd name="connsiteX193" fmla="*/ 65608 w 131433"/>
                <a:gd name="connsiteY193" fmla="*/ 175832 h 176295"/>
                <a:gd name="connsiteX194" fmla="*/ 66846 w 131433"/>
                <a:gd name="connsiteY194" fmla="*/ 175832 h 176295"/>
                <a:gd name="connsiteX195" fmla="*/ 68560 w 131433"/>
                <a:gd name="connsiteY195" fmla="*/ 173832 h 176295"/>
                <a:gd name="connsiteX196" fmla="*/ 67608 w 131433"/>
                <a:gd name="connsiteY196" fmla="*/ 171261 h 176295"/>
                <a:gd name="connsiteX197" fmla="*/ 66560 w 131433"/>
                <a:gd name="connsiteY197" fmla="*/ 167641 h 176295"/>
                <a:gd name="connsiteX198" fmla="*/ 68180 w 131433"/>
                <a:gd name="connsiteY198" fmla="*/ 164593 h 176295"/>
                <a:gd name="connsiteX199" fmla="*/ 71037 w 131433"/>
                <a:gd name="connsiteY199" fmla="*/ 166498 h 176295"/>
                <a:gd name="connsiteX200" fmla="*/ 72180 w 131433"/>
                <a:gd name="connsiteY200" fmla="*/ 169641 h 176295"/>
                <a:gd name="connsiteX201" fmla="*/ 75609 w 131433"/>
                <a:gd name="connsiteY201" fmla="*/ 169641 h 176295"/>
                <a:gd name="connsiteX202" fmla="*/ 75609 w 131433"/>
                <a:gd name="connsiteY202" fmla="*/ 168403 h 176295"/>
                <a:gd name="connsiteX203" fmla="*/ 74085 w 131433"/>
                <a:gd name="connsiteY203" fmla="*/ 165831 h 176295"/>
                <a:gd name="connsiteX204" fmla="*/ 74085 w 131433"/>
                <a:gd name="connsiteY204" fmla="*/ 163069 h 176295"/>
                <a:gd name="connsiteX205" fmla="*/ 76276 w 131433"/>
                <a:gd name="connsiteY205" fmla="*/ 162402 h 176295"/>
                <a:gd name="connsiteX206" fmla="*/ 77705 w 131433"/>
                <a:gd name="connsiteY206" fmla="*/ 164403 h 176295"/>
                <a:gd name="connsiteX207" fmla="*/ 79038 w 131433"/>
                <a:gd name="connsiteY207" fmla="*/ 170118 h 176295"/>
                <a:gd name="connsiteX208" fmla="*/ 79990 w 131433"/>
                <a:gd name="connsiteY208" fmla="*/ 172880 h 176295"/>
                <a:gd name="connsiteX209" fmla="*/ 82276 w 131433"/>
                <a:gd name="connsiteY209" fmla="*/ 174880 h 176295"/>
                <a:gd name="connsiteX210" fmla="*/ 84372 w 131433"/>
                <a:gd name="connsiteY210" fmla="*/ 174880 h 176295"/>
                <a:gd name="connsiteX211" fmla="*/ 85420 w 131433"/>
                <a:gd name="connsiteY211" fmla="*/ 173451 h 176295"/>
                <a:gd name="connsiteX212" fmla="*/ 84563 w 131433"/>
                <a:gd name="connsiteY212" fmla="*/ 172118 h 176295"/>
                <a:gd name="connsiteX213" fmla="*/ 82562 w 131433"/>
                <a:gd name="connsiteY213" fmla="*/ 168022 h 176295"/>
                <a:gd name="connsiteX214" fmla="*/ 83229 w 131433"/>
                <a:gd name="connsiteY214" fmla="*/ 166498 h 176295"/>
                <a:gd name="connsiteX215" fmla="*/ 84563 w 131433"/>
                <a:gd name="connsiteY215" fmla="*/ 166498 h 176295"/>
                <a:gd name="connsiteX216" fmla="*/ 86277 w 131433"/>
                <a:gd name="connsiteY216" fmla="*/ 168879 h 176295"/>
                <a:gd name="connsiteX217" fmla="*/ 87515 w 131433"/>
                <a:gd name="connsiteY217" fmla="*/ 171356 h 176295"/>
                <a:gd name="connsiteX218" fmla="*/ 90659 w 131433"/>
                <a:gd name="connsiteY218" fmla="*/ 171356 h 176295"/>
                <a:gd name="connsiteX219" fmla="*/ 91230 w 131433"/>
                <a:gd name="connsiteY219" fmla="*/ 169451 h 176295"/>
                <a:gd name="connsiteX220" fmla="*/ 89801 w 131433"/>
                <a:gd name="connsiteY220" fmla="*/ 167641 h 176295"/>
                <a:gd name="connsiteX221" fmla="*/ 86086 w 131433"/>
                <a:gd name="connsiteY221" fmla="*/ 161545 h 176295"/>
                <a:gd name="connsiteX222" fmla="*/ 86658 w 131433"/>
                <a:gd name="connsiteY222" fmla="*/ 159545 h 176295"/>
                <a:gd name="connsiteX223" fmla="*/ 88277 w 131433"/>
                <a:gd name="connsiteY223" fmla="*/ 159545 h 176295"/>
                <a:gd name="connsiteX224" fmla="*/ 89134 w 131433"/>
                <a:gd name="connsiteY224" fmla="*/ 160878 h 176295"/>
                <a:gd name="connsiteX225" fmla="*/ 90277 w 131433"/>
                <a:gd name="connsiteY225" fmla="*/ 163069 h 176295"/>
                <a:gd name="connsiteX226" fmla="*/ 92468 w 131433"/>
                <a:gd name="connsiteY226" fmla="*/ 165260 h 176295"/>
                <a:gd name="connsiteX227" fmla="*/ 95421 w 131433"/>
                <a:gd name="connsiteY227" fmla="*/ 164403 h 176295"/>
                <a:gd name="connsiteX228" fmla="*/ 94373 w 131433"/>
                <a:gd name="connsiteY228" fmla="*/ 162116 h 176295"/>
                <a:gd name="connsiteX229" fmla="*/ 93230 w 131433"/>
                <a:gd name="connsiteY229" fmla="*/ 160212 h 176295"/>
                <a:gd name="connsiteX230" fmla="*/ 93230 w 131433"/>
                <a:gd name="connsiteY230" fmla="*/ 159164 h 176295"/>
                <a:gd name="connsiteX231" fmla="*/ 93706 w 131433"/>
                <a:gd name="connsiteY231" fmla="*/ 159164 h 176295"/>
                <a:gd name="connsiteX232" fmla="*/ 97231 w 131433"/>
                <a:gd name="connsiteY232" fmla="*/ 159830 h 176295"/>
                <a:gd name="connsiteX233" fmla="*/ 98183 w 131433"/>
                <a:gd name="connsiteY233" fmla="*/ 162783 h 176295"/>
                <a:gd name="connsiteX234" fmla="*/ 98850 w 131433"/>
                <a:gd name="connsiteY234" fmla="*/ 165927 h 176295"/>
                <a:gd name="connsiteX235" fmla="*/ 99517 w 131433"/>
                <a:gd name="connsiteY235" fmla="*/ 166498 h 176295"/>
                <a:gd name="connsiteX236" fmla="*/ 101517 w 131433"/>
                <a:gd name="connsiteY236" fmla="*/ 166498 h 176295"/>
                <a:gd name="connsiteX237" fmla="*/ 102660 w 131433"/>
                <a:gd name="connsiteY237" fmla="*/ 165736 h 176295"/>
                <a:gd name="connsiteX238" fmla="*/ 102660 w 131433"/>
                <a:gd name="connsiteY238" fmla="*/ 162022 h 176295"/>
                <a:gd name="connsiteX239" fmla="*/ 99993 w 131433"/>
                <a:gd name="connsiteY239" fmla="*/ 158687 h 176295"/>
                <a:gd name="connsiteX240" fmla="*/ 99993 w 131433"/>
                <a:gd name="connsiteY240" fmla="*/ 156687 h 176295"/>
                <a:gd name="connsiteX241" fmla="*/ 102374 w 131433"/>
                <a:gd name="connsiteY241" fmla="*/ 156687 h 176295"/>
                <a:gd name="connsiteX242" fmla="*/ 103613 w 131433"/>
                <a:gd name="connsiteY242" fmla="*/ 158497 h 176295"/>
                <a:gd name="connsiteX243" fmla="*/ 104184 w 131433"/>
                <a:gd name="connsiteY243" fmla="*/ 159830 h 176295"/>
                <a:gd name="connsiteX244" fmla="*/ 105517 w 131433"/>
                <a:gd name="connsiteY244" fmla="*/ 160688 h 176295"/>
                <a:gd name="connsiteX245" fmla="*/ 107518 w 131433"/>
                <a:gd name="connsiteY245" fmla="*/ 158878 h 176295"/>
                <a:gd name="connsiteX246" fmla="*/ 107518 w 131433"/>
                <a:gd name="connsiteY246" fmla="*/ 158783 h 176295"/>
                <a:gd name="connsiteX247" fmla="*/ 106851 w 131433"/>
                <a:gd name="connsiteY247" fmla="*/ 156211 h 176295"/>
                <a:gd name="connsiteX248" fmla="*/ 108184 w 131433"/>
                <a:gd name="connsiteY248" fmla="*/ 155449 h 176295"/>
                <a:gd name="connsiteX249" fmla="*/ 109994 w 131433"/>
                <a:gd name="connsiteY249" fmla="*/ 155925 h 176295"/>
                <a:gd name="connsiteX250" fmla="*/ 110756 w 131433"/>
                <a:gd name="connsiteY250" fmla="*/ 157164 h 176295"/>
                <a:gd name="connsiteX251" fmla="*/ 112471 w 131433"/>
                <a:gd name="connsiteY251" fmla="*/ 160212 h 176295"/>
                <a:gd name="connsiteX252" fmla="*/ 116090 w 131433"/>
                <a:gd name="connsiteY252" fmla="*/ 161831 h 176295"/>
                <a:gd name="connsiteX253" fmla="*/ 118186 w 131433"/>
                <a:gd name="connsiteY253" fmla="*/ 160973 h 176295"/>
                <a:gd name="connsiteX254" fmla="*/ 118186 w 131433"/>
                <a:gd name="connsiteY254" fmla="*/ 160116 h 176295"/>
                <a:gd name="connsiteX255" fmla="*/ 115709 w 131433"/>
                <a:gd name="connsiteY255" fmla="*/ 156116 h 176295"/>
                <a:gd name="connsiteX256" fmla="*/ 114280 w 131433"/>
                <a:gd name="connsiteY256" fmla="*/ 154211 h 176295"/>
                <a:gd name="connsiteX257" fmla="*/ 114280 w 131433"/>
                <a:gd name="connsiteY257" fmla="*/ 152973 h 176295"/>
                <a:gd name="connsiteX258" fmla="*/ 115995 w 131433"/>
                <a:gd name="connsiteY258" fmla="*/ 152973 h 176295"/>
                <a:gd name="connsiteX259" fmla="*/ 117614 w 131433"/>
                <a:gd name="connsiteY259" fmla="*/ 153449 h 176295"/>
                <a:gd name="connsiteX260" fmla="*/ 119043 w 131433"/>
                <a:gd name="connsiteY260" fmla="*/ 152497 h 176295"/>
                <a:gd name="connsiteX261" fmla="*/ 119043 w 131433"/>
                <a:gd name="connsiteY261" fmla="*/ 150972 h 176295"/>
                <a:gd name="connsiteX262" fmla="*/ 119043 w 131433"/>
                <a:gd name="connsiteY262" fmla="*/ 149925 h 176295"/>
                <a:gd name="connsiteX263" fmla="*/ 120662 w 131433"/>
                <a:gd name="connsiteY263" fmla="*/ 148496 h 176295"/>
                <a:gd name="connsiteX264" fmla="*/ 122186 w 131433"/>
                <a:gd name="connsiteY264" fmla="*/ 149353 h 176295"/>
                <a:gd name="connsiteX265" fmla="*/ 122186 w 131433"/>
                <a:gd name="connsiteY265" fmla="*/ 150972 h 176295"/>
                <a:gd name="connsiteX266" fmla="*/ 122186 w 131433"/>
                <a:gd name="connsiteY266" fmla="*/ 152497 h 176295"/>
                <a:gd name="connsiteX267" fmla="*/ 122186 w 131433"/>
                <a:gd name="connsiteY267" fmla="*/ 152497 h 176295"/>
                <a:gd name="connsiteX268" fmla="*/ 123043 w 131433"/>
                <a:gd name="connsiteY268" fmla="*/ 153640 h 176295"/>
                <a:gd name="connsiteX269" fmla="*/ 125996 w 131433"/>
                <a:gd name="connsiteY269" fmla="*/ 151925 h 176295"/>
                <a:gd name="connsiteX270" fmla="*/ 125996 w 131433"/>
                <a:gd name="connsiteY270" fmla="*/ 151925 h 176295"/>
                <a:gd name="connsiteX271" fmla="*/ 125996 w 131433"/>
                <a:gd name="connsiteY271" fmla="*/ 142114 h 17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131433" h="176295">
                  <a:moveTo>
                    <a:pt x="125996" y="142114"/>
                  </a:moveTo>
                  <a:cubicBezTo>
                    <a:pt x="127054" y="139333"/>
                    <a:pt x="128301" y="136637"/>
                    <a:pt x="129711" y="134018"/>
                  </a:cubicBezTo>
                  <a:cubicBezTo>
                    <a:pt x="131473" y="128513"/>
                    <a:pt x="131864" y="122664"/>
                    <a:pt x="130854" y="116968"/>
                  </a:cubicBezTo>
                  <a:lnTo>
                    <a:pt x="124377" y="45530"/>
                  </a:lnTo>
                  <a:cubicBezTo>
                    <a:pt x="124015" y="39892"/>
                    <a:pt x="123224" y="34282"/>
                    <a:pt x="121996" y="28766"/>
                  </a:cubicBezTo>
                  <a:cubicBezTo>
                    <a:pt x="121329" y="26100"/>
                    <a:pt x="120472" y="23623"/>
                    <a:pt x="119614" y="21051"/>
                  </a:cubicBezTo>
                  <a:cubicBezTo>
                    <a:pt x="119310" y="20985"/>
                    <a:pt x="119043" y="20813"/>
                    <a:pt x="118852" y="20575"/>
                  </a:cubicBezTo>
                  <a:cubicBezTo>
                    <a:pt x="118652" y="20118"/>
                    <a:pt x="118652" y="19604"/>
                    <a:pt x="118852" y="19147"/>
                  </a:cubicBezTo>
                  <a:lnTo>
                    <a:pt x="117519" y="15527"/>
                  </a:lnTo>
                  <a:cubicBezTo>
                    <a:pt x="117100" y="15812"/>
                    <a:pt x="116767" y="16203"/>
                    <a:pt x="116567" y="16670"/>
                  </a:cubicBezTo>
                  <a:cubicBezTo>
                    <a:pt x="116567" y="17432"/>
                    <a:pt x="116567" y="18289"/>
                    <a:pt x="116090" y="19051"/>
                  </a:cubicBezTo>
                  <a:cubicBezTo>
                    <a:pt x="115776" y="19908"/>
                    <a:pt x="114881" y="20394"/>
                    <a:pt x="113995" y="20194"/>
                  </a:cubicBezTo>
                  <a:cubicBezTo>
                    <a:pt x="112852" y="20194"/>
                    <a:pt x="113233" y="18384"/>
                    <a:pt x="113995" y="17527"/>
                  </a:cubicBezTo>
                  <a:lnTo>
                    <a:pt x="115614" y="14289"/>
                  </a:lnTo>
                  <a:cubicBezTo>
                    <a:pt x="115928" y="13765"/>
                    <a:pt x="116128" y="13184"/>
                    <a:pt x="116185" y="12574"/>
                  </a:cubicBezTo>
                  <a:cubicBezTo>
                    <a:pt x="116109" y="11907"/>
                    <a:pt x="115605" y="11364"/>
                    <a:pt x="114947" y="11241"/>
                  </a:cubicBezTo>
                  <a:cubicBezTo>
                    <a:pt x="114109" y="11165"/>
                    <a:pt x="113309" y="11621"/>
                    <a:pt x="112947" y="12384"/>
                  </a:cubicBezTo>
                  <a:cubicBezTo>
                    <a:pt x="112328" y="13212"/>
                    <a:pt x="111880" y="14146"/>
                    <a:pt x="111613" y="15146"/>
                  </a:cubicBezTo>
                  <a:cubicBezTo>
                    <a:pt x="111613" y="16384"/>
                    <a:pt x="110947" y="18003"/>
                    <a:pt x="109518" y="18098"/>
                  </a:cubicBezTo>
                  <a:cubicBezTo>
                    <a:pt x="108584" y="18108"/>
                    <a:pt x="107804" y="17403"/>
                    <a:pt x="107708" y="16479"/>
                  </a:cubicBezTo>
                  <a:cubicBezTo>
                    <a:pt x="107775" y="15622"/>
                    <a:pt x="108184" y="14832"/>
                    <a:pt x="108851" y="14289"/>
                  </a:cubicBezTo>
                  <a:cubicBezTo>
                    <a:pt x="109709" y="13336"/>
                    <a:pt x="110947" y="12193"/>
                    <a:pt x="110375" y="11050"/>
                  </a:cubicBezTo>
                  <a:cubicBezTo>
                    <a:pt x="109718" y="10164"/>
                    <a:pt x="108527" y="9850"/>
                    <a:pt x="107518" y="10288"/>
                  </a:cubicBezTo>
                  <a:cubicBezTo>
                    <a:pt x="106527" y="10688"/>
                    <a:pt x="105717" y="11431"/>
                    <a:pt x="105232" y="12384"/>
                  </a:cubicBezTo>
                  <a:cubicBezTo>
                    <a:pt x="104755" y="13241"/>
                    <a:pt x="104565" y="14193"/>
                    <a:pt x="103993" y="15050"/>
                  </a:cubicBezTo>
                  <a:cubicBezTo>
                    <a:pt x="103765" y="15584"/>
                    <a:pt x="103241" y="15917"/>
                    <a:pt x="102660" y="15908"/>
                  </a:cubicBezTo>
                  <a:cubicBezTo>
                    <a:pt x="102012" y="14270"/>
                    <a:pt x="102384" y="12412"/>
                    <a:pt x="103613" y="11145"/>
                  </a:cubicBezTo>
                  <a:cubicBezTo>
                    <a:pt x="104136" y="10707"/>
                    <a:pt x="104584" y="10193"/>
                    <a:pt x="104946" y="9622"/>
                  </a:cubicBezTo>
                  <a:cubicBezTo>
                    <a:pt x="105165" y="9031"/>
                    <a:pt x="104870" y="8373"/>
                    <a:pt x="104279" y="8154"/>
                  </a:cubicBezTo>
                  <a:cubicBezTo>
                    <a:pt x="104212" y="8126"/>
                    <a:pt x="104155" y="8107"/>
                    <a:pt x="104089" y="8097"/>
                  </a:cubicBezTo>
                  <a:lnTo>
                    <a:pt x="103327" y="8097"/>
                  </a:lnTo>
                  <a:cubicBezTo>
                    <a:pt x="101879" y="8507"/>
                    <a:pt x="100736" y="9612"/>
                    <a:pt x="100279" y="11050"/>
                  </a:cubicBezTo>
                  <a:cubicBezTo>
                    <a:pt x="100279" y="12098"/>
                    <a:pt x="100279" y="13431"/>
                    <a:pt x="98850" y="14003"/>
                  </a:cubicBezTo>
                  <a:cubicBezTo>
                    <a:pt x="97859" y="11450"/>
                    <a:pt x="98717" y="8555"/>
                    <a:pt x="100946" y="6954"/>
                  </a:cubicBezTo>
                  <a:cubicBezTo>
                    <a:pt x="101650" y="6430"/>
                    <a:pt x="102327" y="5859"/>
                    <a:pt x="102946" y="5240"/>
                  </a:cubicBezTo>
                  <a:cubicBezTo>
                    <a:pt x="103470" y="4602"/>
                    <a:pt x="103470" y="3687"/>
                    <a:pt x="102946" y="3049"/>
                  </a:cubicBezTo>
                  <a:cubicBezTo>
                    <a:pt x="102308" y="2611"/>
                    <a:pt x="101517" y="2439"/>
                    <a:pt x="100755" y="2573"/>
                  </a:cubicBezTo>
                  <a:cubicBezTo>
                    <a:pt x="98745" y="2782"/>
                    <a:pt x="96955" y="3906"/>
                    <a:pt x="95897" y="5621"/>
                  </a:cubicBezTo>
                  <a:cubicBezTo>
                    <a:pt x="95278" y="7307"/>
                    <a:pt x="94897" y="9069"/>
                    <a:pt x="94754" y="10859"/>
                  </a:cubicBezTo>
                  <a:cubicBezTo>
                    <a:pt x="94754" y="11431"/>
                    <a:pt x="94754" y="12193"/>
                    <a:pt x="93516" y="12384"/>
                  </a:cubicBezTo>
                  <a:cubicBezTo>
                    <a:pt x="92544" y="12555"/>
                    <a:pt x="91611" y="11926"/>
                    <a:pt x="91421" y="10955"/>
                  </a:cubicBezTo>
                  <a:cubicBezTo>
                    <a:pt x="91459" y="10116"/>
                    <a:pt x="91687" y="9307"/>
                    <a:pt x="92087" y="8573"/>
                  </a:cubicBezTo>
                  <a:cubicBezTo>
                    <a:pt x="92087" y="7716"/>
                    <a:pt x="92087" y="6764"/>
                    <a:pt x="92087" y="6192"/>
                  </a:cubicBezTo>
                  <a:cubicBezTo>
                    <a:pt x="91078" y="5507"/>
                    <a:pt x="89763" y="5507"/>
                    <a:pt x="88754" y="6192"/>
                  </a:cubicBezTo>
                  <a:cubicBezTo>
                    <a:pt x="88077" y="7002"/>
                    <a:pt x="87649" y="8002"/>
                    <a:pt x="87515" y="9050"/>
                  </a:cubicBezTo>
                  <a:lnTo>
                    <a:pt x="87515" y="10765"/>
                  </a:lnTo>
                  <a:cubicBezTo>
                    <a:pt x="86287" y="8945"/>
                    <a:pt x="86001" y="6640"/>
                    <a:pt x="86753" y="4573"/>
                  </a:cubicBezTo>
                  <a:cubicBezTo>
                    <a:pt x="86791" y="4030"/>
                    <a:pt x="86791" y="3497"/>
                    <a:pt x="86753" y="2954"/>
                  </a:cubicBezTo>
                  <a:cubicBezTo>
                    <a:pt x="86791" y="2316"/>
                    <a:pt x="86401" y="1735"/>
                    <a:pt x="85801" y="1525"/>
                  </a:cubicBezTo>
                  <a:lnTo>
                    <a:pt x="84848" y="1525"/>
                  </a:lnTo>
                  <a:cubicBezTo>
                    <a:pt x="83286" y="1782"/>
                    <a:pt x="82105" y="3087"/>
                    <a:pt x="81991" y="4668"/>
                  </a:cubicBezTo>
                  <a:cubicBezTo>
                    <a:pt x="81848" y="6059"/>
                    <a:pt x="81848" y="7469"/>
                    <a:pt x="81991" y="8859"/>
                  </a:cubicBezTo>
                  <a:cubicBezTo>
                    <a:pt x="81991" y="9431"/>
                    <a:pt x="81991" y="10193"/>
                    <a:pt x="81038" y="10098"/>
                  </a:cubicBezTo>
                  <a:cubicBezTo>
                    <a:pt x="80819" y="10174"/>
                    <a:pt x="80591" y="10174"/>
                    <a:pt x="80372" y="10098"/>
                  </a:cubicBezTo>
                  <a:cubicBezTo>
                    <a:pt x="79038" y="8288"/>
                    <a:pt x="80372" y="5907"/>
                    <a:pt x="79133" y="3906"/>
                  </a:cubicBezTo>
                  <a:cubicBezTo>
                    <a:pt x="78352" y="2706"/>
                    <a:pt x="77219" y="1782"/>
                    <a:pt x="75895" y="1240"/>
                  </a:cubicBezTo>
                  <a:cubicBezTo>
                    <a:pt x="74942" y="1240"/>
                    <a:pt x="73418" y="573"/>
                    <a:pt x="73037" y="1240"/>
                  </a:cubicBezTo>
                  <a:cubicBezTo>
                    <a:pt x="72847" y="1563"/>
                    <a:pt x="72847" y="1963"/>
                    <a:pt x="73037" y="2287"/>
                  </a:cubicBezTo>
                  <a:cubicBezTo>
                    <a:pt x="73894" y="3716"/>
                    <a:pt x="75133" y="4954"/>
                    <a:pt x="76085" y="6287"/>
                  </a:cubicBezTo>
                  <a:cubicBezTo>
                    <a:pt x="77133" y="7564"/>
                    <a:pt x="77457" y="9288"/>
                    <a:pt x="76942" y="10859"/>
                  </a:cubicBezTo>
                  <a:cubicBezTo>
                    <a:pt x="76180" y="10859"/>
                    <a:pt x="75133" y="10859"/>
                    <a:pt x="74752" y="10002"/>
                  </a:cubicBezTo>
                  <a:cubicBezTo>
                    <a:pt x="74590" y="9240"/>
                    <a:pt x="74333" y="8507"/>
                    <a:pt x="73990" y="7812"/>
                  </a:cubicBezTo>
                  <a:cubicBezTo>
                    <a:pt x="73132" y="7812"/>
                    <a:pt x="72561" y="8478"/>
                    <a:pt x="72561" y="9145"/>
                  </a:cubicBezTo>
                  <a:cubicBezTo>
                    <a:pt x="72561" y="9812"/>
                    <a:pt x="72561" y="10859"/>
                    <a:pt x="71513" y="10955"/>
                  </a:cubicBezTo>
                  <a:cubicBezTo>
                    <a:pt x="70465" y="11050"/>
                    <a:pt x="70561" y="7621"/>
                    <a:pt x="70275" y="5811"/>
                  </a:cubicBezTo>
                  <a:cubicBezTo>
                    <a:pt x="69589" y="2973"/>
                    <a:pt x="67513" y="677"/>
                    <a:pt x="64751" y="-285"/>
                  </a:cubicBezTo>
                  <a:cubicBezTo>
                    <a:pt x="64284" y="-437"/>
                    <a:pt x="63789" y="-437"/>
                    <a:pt x="63322" y="-285"/>
                  </a:cubicBezTo>
                  <a:cubicBezTo>
                    <a:pt x="62331" y="-189"/>
                    <a:pt x="61560" y="620"/>
                    <a:pt x="61512" y="1620"/>
                  </a:cubicBezTo>
                  <a:cubicBezTo>
                    <a:pt x="61645" y="2535"/>
                    <a:pt x="61969" y="3411"/>
                    <a:pt x="62464" y="4192"/>
                  </a:cubicBezTo>
                  <a:cubicBezTo>
                    <a:pt x="63112" y="5297"/>
                    <a:pt x="63503" y="6535"/>
                    <a:pt x="63607" y="7812"/>
                  </a:cubicBezTo>
                  <a:cubicBezTo>
                    <a:pt x="63969" y="9126"/>
                    <a:pt x="63207" y="10488"/>
                    <a:pt x="61893" y="10859"/>
                  </a:cubicBezTo>
                  <a:cubicBezTo>
                    <a:pt x="60559" y="11012"/>
                    <a:pt x="59283" y="10279"/>
                    <a:pt x="58750" y="9050"/>
                  </a:cubicBezTo>
                  <a:cubicBezTo>
                    <a:pt x="58531" y="7936"/>
                    <a:pt x="58112" y="6869"/>
                    <a:pt x="57511" y="5907"/>
                  </a:cubicBezTo>
                  <a:cubicBezTo>
                    <a:pt x="56654" y="4954"/>
                    <a:pt x="54463" y="4668"/>
                    <a:pt x="53797" y="5907"/>
                  </a:cubicBezTo>
                  <a:cubicBezTo>
                    <a:pt x="53549" y="6287"/>
                    <a:pt x="53549" y="6764"/>
                    <a:pt x="53797" y="7145"/>
                  </a:cubicBezTo>
                  <a:cubicBezTo>
                    <a:pt x="54216" y="8050"/>
                    <a:pt x="54759" y="8879"/>
                    <a:pt x="55416" y="9622"/>
                  </a:cubicBezTo>
                  <a:cubicBezTo>
                    <a:pt x="55930" y="10469"/>
                    <a:pt x="55930" y="11536"/>
                    <a:pt x="55416" y="12384"/>
                  </a:cubicBezTo>
                  <a:cubicBezTo>
                    <a:pt x="54825" y="13050"/>
                    <a:pt x="53892" y="13317"/>
                    <a:pt x="53035" y="13050"/>
                  </a:cubicBezTo>
                  <a:cubicBezTo>
                    <a:pt x="51987" y="13050"/>
                    <a:pt x="51701" y="11907"/>
                    <a:pt x="51415" y="11145"/>
                  </a:cubicBezTo>
                  <a:lnTo>
                    <a:pt x="49987" y="5431"/>
                  </a:lnTo>
                  <a:cubicBezTo>
                    <a:pt x="49787" y="4459"/>
                    <a:pt x="49434" y="3525"/>
                    <a:pt x="48939" y="2668"/>
                  </a:cubicBezTo>
                  <a:cubicBezTo>
                    <a:pt x="48348" y="1735"/>
                    <a:pt x="47434" y="1049"/>
                    <a:pt x="46367" y="763"/>
                  </a:cubicBezTo>
                  <a:cubicBezTo>
                    <a:pt x="45624" y="525"/>
                    <a:pt x="44824" y="525"/>
                    <a:pt x="44081" y="763"/>
                  </a:cubicBezTo>
                  <a:cubicBezTo>
                    <a:pt x="43319" y="763"/>
                    <a:pt x="42843" y="1620"/>
                    <a:pt x="42938" y="2192"/>
                  </a:cubicBezTo>
                  <a:cubicBezTo>
                    <a:pt x="43034" y="2763"/>
                    <a:pt x="42938" y="3144"/>
                    <a:pt x="43891" y="3525"/>
                  </a:cubicBezTo>
                  <a:cubicBezTo>
                    <a:pt x="45024" y="4592"/>
                    <a:pt x="45796" y="5992"/>
                    <a:pt x="46081" y="7526"/>
                  </a:cubicBezTo>
                  <a:cubicBezTo>
                    <a:pt x="46253" y="8154"/>
                    <a:pt x="45977" y="8821"/>
                    <a:pt x="45415" y="9145"/>
                  </a:cubicBezTo>
                  <a:cubicBezTo>
                    <a:pt x="44958" y="9345"/>
                    <a:pt x="44443" y="9345"/>
                    <a:pt x="43986" y="9145"/>
                  </a:cubicBezTo>
                  <a:cubicBezTo>
                    <a:pt x="43100" y="8631"/>
                    <a:pt x="42433" y="7821"/>
                    <a:pt x="42081" y="6859"/>
                  </a:cubicBezTo>
                  <a:cubicBezTo>
                    <a:pt x="41871" y="5907"/>
                    <a:pt x="41367" y="5040"/>
                    <a:pt x="40652" y="4382"/>
                  </a:cubicBezTo>
                  <a:cubicBezTo>
                    <a:pt x="39662" y="3763"/>
                    <a:pt x="38404" y="3763"/>
                    <a:pt x="37414" y="4382"/>
                  </a:cubicBezTo>
                  <a:cubicBezTo>
                    <a:pt x="36728" y="4792"/>
                    <a:pt x="36480" y="5668"/>
                    <a:pt x="36842" y="6383"/>
                  </a:cubicBezTo>
                  <a:cubicBezTo>
                    <a:pt x="37204" y="7069"/>
                    <a:pt x="37690" y="7678"/>
                    <a:pt x="38271" y="8193"/>
                  </a:cubicBezTo>
                  <a:cubicBezTo>
                    <a:pt x="40090" y="9850"/>
                    <a:pt x="41490" y="11898"/>
                    <a:pt x="42367" y="14193"/>
                  </a:cubicBezTo>
                  <a:cubicBezTo>
                    <a:pt x="42367" y="14860"/>
                    <a:pt x="42367" y="15812"/>
                    <a:pt x="41795" y="16193"/>
                  </a:cubicBezTo>
                  <a:cubicBezTo>
                    <a:pt x="41243" y="16422"/>
                    <a:pt x="40633" y="16422"/>
                    <a:pt x="40081" y="16193"/>
                  </a:cubicBezTo>
                  <a:cubicBezTo>
                    <a:pt x="39728" y="15832"/>
                    <a:pt x="39443" y="15413"/>
                    <a:pt x="39223" y="14956"/>
                  </a:cubicBezTo>
                  <a:cubicBezTo>
                    <a:pt x="39223" y="14193"/>
                    <a:pt x="38461" y="13431"/>
                    <a:pt x="37985" y="12669"/>
                  </a:cubicBezTo>
                  <a:cubicBezTo>
                    <a:pt x="37404" y="11764"/>
                    <a:pt x="36575" y="11031"/>
                    <a:pt x="35604" y="10574"/>
                  </a:cubicBezTo>
                  <a:cubicBezTo>
                    <a:pt x="34461" y="10574"/>
                    <a:pt x="32842" y="10574"/>
                    <a:pt x="32461" y="11526"/>
                  </a:cubicBezTo>
                  <a:cubicBezTo>
                    <a:pt x="32080" y="12479"/>
                    <a:pt x="33032" y="13050"/>
                    <a:pt x="33604" y="13717"/>
                  </a:cubicBezTo>
                  <a:cubicBezTo>
                    <a:pt x="34118" y="14279"/>
                    <a:pt x="34528" y="14926"/>
                    <a:pt x="34842" y="15622"/>
                  </a:cubicBezTo>
                  <a:cubicBezTo>
                    <a:pt x="35032" y="15984"/>
                    <a:pt x="35032" y="16403"/>
                    <a:pt x="34842" y="16765"/>
                  </a:cubicBezTo>
                  <a:cubicBezTo>
                    <a:pt x="34728" y="16994"/>
                    <a:pt x="34518" y="17165"/>
                    <a:pt x="34271" y="17241"/>
                  </a:cubicBezTo>
                  <a:cubicBezTo>
                    <a:pt x="33061" y="17822"/>
                    <a:pt x="31623" y="17594"/>
                    <a:pt x="30651" y="16670"/>
                  </a:cubicBezTo>
                  <a:cubicBezTo>
                    <a:pt x="29946" y="15851"/>
                    <a:pt x="29565" y="14803"/>
                    <a:pt x="29603" y="13717"/>
                  </a:cubicBezTo>
                  <a:cubicBezTo>
                    <a:pt x="29613" y="12641"/>
                    <a:pt x="29317" y="11584"/>
                    <a:pt x="28746" y="10669"/>
                  </a:cubicBezTo>
                  <a:cubicBezTo>
                    <a:pt x="28565" y="10383"/>
                    <a:pt x="28298" y="10145"/>
                    <a:pt x="27984" y="10002"/>
                  </a:cubicBezTo>
                  <a:cubicBezTo>
                    <a:pt x="27346" y="9736"/>
                    <a:pt x="26622" y="9736"/>
                    <a:pt x="25984" y="10002"/>
                  </a:cubicBezTo>
                  <a:cubicBezTo>
                    <a:pt x="25536" y="10202"/>
                    <a:pt x="25126" y="10459"/>
                    <a:pt x="24746" y="10765"/>
                  </a:cubicBezTo>
                  <a:cubicBezTo>
                    <a:pt x="23793" y="11821"/>
                    <a:pt x="23793" y="13422"/>
                    <a:pt x="24746" y="14479"/>
                  </a:cubicBezTo>
                  <a:cubicBezTo>
                    <a:pt x="25803" y="15460"/>
                    <a:pt x="26755" y="16546"/>
                    <a:pt x="27603" y="17718"/>
                  </a:cubicBezTo>
                  <a:cubicBezTo>
                    <a:pt x="28146" y="18270"/>
                    <a:pt x="28146" y="19165"/>
                    <a:pt x="27603" y="19718"/>
                  </a:cubicBezTo>
                  <a:cubicBezTo>
                    <a:pt x="26850" y="20203"/>
                    <a:pt x="25879" y="20203"/>
                    <a:pt x="25126" y="19718"/>
                  </a:cubicBezTo>
                  <a:cubicBezTo>
                    <a:pt x="24536" y="19299"/>
                    <a:pt x="24098" y="18698"/>
                    <a:pt x="23888" y="18003"/>
                  </a:cubicBezTo>
                  <a:cubicBezTo>
                    <a:pt x="23755" y="17537"/>
                    <a:pt x="23564" y="17089"/>
                    <a:pt x="23317" y="16670"/>
                  </a:cubicBezTo>
                  <a:cubicBezTo>
                    <a:pt x="22936" y="16279"/>
                    <a:pt x="22431" y="16012"/>
                    <a:pt x="21888" y="15908"/>
                  </a:cubicBezTo>
                  <a:cubicBezTo>
                    <a:pt x="20840" y="15955"/>
                    <a:pt x="19983" y="16765"/>
                    <a:pt x="19888" y="17813"/>
                  </a:cubicBezTo>
                  <a:cubicBezTo>
                    <a:pt x="20050" y="18698"/>
                    <a:pt x="20307" y="19556"/>
                    <a:pt x="20650" y="20384"/>
                  </a:cubicBezTo>
                  <a:cubicBezTo>
                    <a:pt x="20355" y="20851"/>
                    <a:pt x="19869" y="21166"/>
                    <a:pt x="19316" y="21242"/>
                  </a:cubicBezTo>
                  <a:cubicBezTo>
                    <a:pt x="18735" y="21480"/>
                    <a:pt x="18088" y="21480"/>
                    <a:pt x="17506" y="21242"/>
                  </a:cubicBezTo>
                  <a:cubicBezTo>
                    <a:pt x="17173" y="20927"/>
                    <a:pt x="16906" y="20537"/>
                    <a:pt x="16744" y="20099"/>
                  </a:cubicBezTo>
                  <a:cubicBezTo>
                    <a:pt x="16297" y="18975"/>
                    <a:pt x="15649" y="17946"/>
                    <a:pt x="14839" y="17051"/>
                  </a:cubicBezTo>
                  <a:cubicBezTo>
                    <a:pt x="13906" y="16003"/>
                    <a:pt x="12534" y="15432"/>
                    <a:pt x="11125" y="15527"/>
                  </a:cubicBezTo>
                  <a:cubicBezTo>
                    <a:pt x="10334" y="15479"/>
                    <a:pt x="9582" y="15841"/>
                    <a:pt x="9125" y="16479"/>
                  </a:cubicBezTo>
                  <a:cubicBezTo>
                    <a:pt x="9039" y="16755"/>
                    <a:pt x="9039" y="17060"/>
                    <a:pt x="9125" y="17337"/>
                  </a:cubicBezTo>
                  <a:cubicBezTo>
                    <a:pt x="9505" y="18899"/>
                    <a:pt x="10410" y="20280"/>
                    <a:pt x="11696" y="21242"/>
                  </a:cubicBezTo>
                  <a:cubicBezTo>
                    <a:pt x="12382" y="21709"/>
                    <a:pt x="12915" y="22375"/>
                    <a:pt x="13220" y="23147"/>
                  </a:cubicBezTo>
                  <a:cubicBezTo>
                    <a:pt x="13373" y="23623"/>
                    <a:pt x="13173" y="24138"/>
                    <a:pt x="12744" y="24385"/>
                  </a:cubicBezTo>
                  <a:cubicBezTo>
                    <a:pt x="12230" y="24623"/>
                    <a:pt x="11639" y="24623"/>
                    <a:pt x="11125" y="24385"/>
                  </a:cubicBezTo>
                  <a:cubicBezTo>
                    <a:pt x="10601" y="24214"/>
                    <a:pt x="10029" y="24214"/>
                    <a:pt x="9505" y="24385"/>
                  </a:cubicBezTo>
                  <a:cubicBezTo>
                    <a:pt x="8886" y="24404"/>
                    <a:pt x="8334" y="24775"/>
                    <a:pt x="8077" y="25337"/>
                  </a:cubicBezTo>
                  <a:cubicBezTo>
                    <a:pt x="8029" y="25880"/>
                    <a:pt x="8029" y="26423"/>
                    <a:pt x="8077" y="26957"/>
                  </a:cubicBezTo>
                  <a:cubicBezTo>
                    <a:pt x="8153" y="27300"/>
                    <a:pt x="8153" y="27662"/>
                    <a:pt x="8077" y="28005"/>
                  </a:cubicBezTo>
                  <a:cubicBezTo>
                    <a:pt x="7896" y="28652"/>
                    <a:pt x="7391" y="29157"/>
                    <a:pt x="6743" y="29338"/>
                  </a:cubicBezTo>
                  <a:cubicBezTo>
                    <a:pt x="6838" y="30414"/>
                    <a:pt x="6838" y="31500"/>
                    <a:pt x="6743" y="32577"/>
                  </a:cubicBezTo>
                  <a:cubicBezTo>
                    <a:pt x="5715" y="37006"/>
                    <a:pt x="4410" y="41368"/>
                    <a:pt x="2838" y="45626"/>
                  </a:cubicBezTo>
                  <a:cubicBezTo>
                    <a:pt x="-1372" y="62504"/>
                    <a:pt x="-943" y="80211"/>
                    <a:pt x="4076" y="96870"/>
                  </a:cubicBezTo>
                  <a:cubicBezTo>
                    <a:pt x="8172" y="113730"/>
                    <a:pt x="14173" y="130112"/>
                    <a:pt x="17126" y="147162"/>
                  </a:cubicBezTo>
                  <a:lnTo>
                    <a:pt x="18745" y="156687"/>
                  </a:lnTo>
                  <a:lnTo>
                    <a:pt x="18745" y="156687"/>
                  </a:lnTo>
                  <a:cubicBezTo>
                    <a:pt x="19888" y="156687"/>
                    <a:pt x="19602" y="158402"/>
                    <a:pt x="18745" y="159354"/>
                  </a:cubicBezTo>
                  <a:lnTo>
                    <a:pt x="18745" y="159354"/>
                  </a:lnTo>
                  <a:cubicBezTo>
                    <a:pt x="18745" y="160973"/>
                    <a:pt x="19411" y="162593"/>
                    <a:pt x="19888" y="164307"/>
                  </a:cubicBezTo>
                  <a:lnTo>
                    <a:pt x="19888" y="164307"/>
                  </a:lnTo>
                  <a:cubicBezTo>
                    <a:pt x="20459" y="163441"/>
                    <a:pt x="20850" y="162469"/>
                    <a:pt x="21031" y="161450"/>
                  </a:cubicBezTo>
                  <a:cubicBezTo>
                    <a:pt x="21031" y="160307"/>
                    <a:pt x="21602" y="158687"/>
                    <a:pt x="23126" y="158497"/>
                  </a:cubicBezTo>
                  <a:cubicBezTo>
                    <a:pt x="24041" y="158440"/>
                    <a:pt x="24831" y="159107"/>
                    <a:pt x="24936" y="160021"/>
                  </a:cubicBezTo>
                  <a:cubicBezTo>
                    <a:pt x="24907" y="160888"/>
                    <a:pt x="24526" y="161716"/>
                    <a:pt x="23888" y="162307"/>
                  </a:cubicBezTo>
                  <a:cubicBezTo>
                    <a:pt x="23031" y="163259"/>
                    <a:pt x="21888" y="164498"/>
                    <a:pt x="22459" y="165546"/>
                  </a:cubicBezTo>
                  <a:cubicBezTo>
                    <a:pt x="23117" y="166431"/>
                    <a:pt x="24307" y="166746"/>
                    <a:pt x="25317" y="166307"/>
                  </a:cubicBezTo>
                  <a:cubicBezTo>
                    <a:pt x="26288" y="165860"/>
                    <a:pt x="27060" y="165088"/>
                    <a:pt x="27508" y="164117"/>
                  </a:cubicBezTo>
                  <a:cubicBezTo>
                    <a:pt x="27984" y="163165"/>
                    <a:pt x="28270" y="162212"/>
                    <a:pt x="28746" y="161355"/>
                  </a:cubicBezTo>
                  <a:cubicBezTo>
                    <a:pt x="28936" y="160821"/>
                    <a:pt x="29422" y="160450"/>
                    <a:pt x="29984" y="160402"/>
                  </a:cubicBezTo>
                  <a:cubicBezTo>
                    <a:pt x="30651" y="162040"/>
                    <a:pt x="30356" y="163908"/>
                    <a:pt x="29222" y="165260"/>
                  </a:cubicBezTo>
                  <a:cubicBezTo>
                    <a:pt x="28708" y="165670"/>
                    <a:pt x="28279" y="166193"/>
                    <a:pt x="27984" y="166784"/>
                  </a:cubicBezTo>
                  <a:cubicBezTo>
                    <a:pt x="27765" y="167374"/>
                    <a:pt x="28060" y="168032"/>
                    <a:pt x="28651" y="168260"/>
                  </a:cubicBezTo>
                  <a:cubicBezTo>
                    <a:pt x="28717" y="168279"/>
                    <a:pt x="28775" y="168299"/>
                    <a:pt x="28841" y="168308"/>
                  </a:cubicBezTo>
                  <a:lnTo>
                    <a:pt x="29603" y="168308"/>
                  </a:lnTo>
                  <a:cubicBezTo>
                    <a:pt x="30994" y="167784"/>
                    <a:pt x="32080" y="166670"/>
                    <a:pt x="32556" y="165260"/>
                  </a:cubicBezTo>
                  <a:cubicBezTo>
                    <a:pt x="32556" y="164212"/>
                    <a:pt x="32556" y="162879"/>
                    <a:pt x="33889" y="162212"/>
                  </a:cubicBezTo>
                  <a:cubicBezTo>
                    <a:pt x="34899" y="164755"/>
                    <a:pt x="34128" y="167660"/>
                    <a:pt x="31984" y="169355"/>
                  </a:cubicBezTo>
                  <a:cubicBezTo>
                    <a:pt x="31280" y="169879"/>
                    <a:pt x="30641" y="170489"/>
                    <a:pt x="30080" y="171165"/>
                  </a:cubicBezTo>
                  <a:cubicBezTo>
                    <a:pt x="29508" y="171784"/>
                    <a:pt x="29508" y="172737"/>
                    <a:pt x="30080" y="173356"/>
                  </a:cubicBezTo>
                  <a:cubicBezTo>
                    <a:pt x="30756" y="173585"/>
                    <a:pt x="31499" y="173585"/>
                    <a:pt x="32175" y="173356"/>
                  </a:cubicBezTo>
                  <a:cubicBezTo>
                    <a:pt x="34166" y="173108"/>
                    <a:pt x="35918" y="171899"/>
                    <a:pt x="36842" y="170118"/>
                  </a:cubicBezTo>
                  <a:cubicBezTo>
                    <a:pt x="37423" y="168460"/>
                    <a:pt x="37776" y="166727"/>
                    <a:pt x="37890" y="164974"/>
                  </a:cubicBezTo>
                  <a:cubicBezTo>
                    <a:pt x="37890" y="164250"/>
                    <a:pt x="38347" y="163593"/>
                    <a:pt x="39033" y="163355"/>
                  </a:cubicBezTo>
                  <a:cubicBezTo>
                    <a:pt x="39947" y="163183"/>
                    <a:pt x="40843" y="163774"/>
                    <a:pt x="41033" y="164688"/>
                  </a:cubicBezTo>
                  <a:cubicBezTo>
                    <a:pt x="41014" y="165536"/>
                    <a:pt x="40852" y="166374"/>
                    <a:pt x="40557" y="167165"/>
                  </a:cubicBezTo>
                  <a:cubicBezTo>
                    <a:pt x="40176" y="167946"/>
                    <a:pt x="40376" y="168889"/>
                    <a:pt x="41033" y="169451"/>
                  </a:cubicBezTo>
                  <a:cubicBezTo>
                    <a:pt x="41967" y="170137"/>
                    <a:pt x="43243" y="170137"/>
                    <a:pt x="44176" y="169451"/>
                  </a:cubicBezTo>
                  <a:cubicBezTo>
                    <a:pt x="44843" y="168641"/>
                    <a:pt x="45243" y="167641"/>
                    <a:pt x="45319" y="166593"/>
                  </a:cubicBezTo>
                  <a:lnTo>
                    <a:pt x="45319" y="164974"/>
                  </a:lnTo>
                  <a:cubicBezTo>
                    <a:pt x="46539" y="166765"/>
                    <a:pt x="46853" y="169012"/>
                    <a:pt x="46177" y="171070"/>
                  </a:cubicBezTo>
                  <a:cubicBezTo>
                    <a:pt x="46129" y="171613"/>
                    <a:pt x="46129" y="172156"/>
                    <a:pt x="46177" y="172690"/>
                  </a:cubicBezTo>
                  <a:cubicBezTo>
                    <a:pt x="46139" y="173327"/>
                    <a:pt x="46529" y="173909"/>
                    <a:pt x="47129" y="174118"/>
                  </a:cubicBezTo>
                  <a:lnTo>
                    <a:pt x="47605" y="174118"/>
                  </a:lnTo>
                  <a:cubicBezTo>
                    <a:pt x="49110" y="173766"/>
                    <a:pt x="50177" y="172423"/>
                    <a:pt x="50177" y="170880"/>
                  </a:cubicBezTo>
                  <a:cubicBezTo>
                    <a:pt x="50206" y="169470"/>
                    <a:pt x="50044" y="168060"/>
                    <a:pt x="49701" y="166689"/>
                  </a:cubicBezTo>
                  <a:cubicBezTo>
                    <a:pt x="49701" y="166117"/>
                    <a:pt x="49701" y="165355"/>
                    <a:pt x="50654" y="165450"/>
                  </a:cubicBezTo>
                  <a:cubicBezTo>
                    <a:pt x="50834" y="165364"/>
                    <a:pt x="51044" y="165364"/>
                    <a:pt x="51225" y="165450"/>
                  </a:cubicBezTo>
                  <a:cubicBezTo>
                    <a:pt x="52559" y="167165"/>
                    <a:pt x="51225" y="169641"/>
                    <a:pt x="52559" y="171547"/>
                  </a:cubicBezTo>
                  <a:cubicBezTo>
                    <a:pt x="53301" y="172737"/>
                    <a:pt x="54406" y="173670"/>
                    <a:pt x="55702" y="174213"/>
                  </a:cubicBezTo>
                  <a:cubicBezTo>
                    <a:pt x="56464" y="174213"/>
                    <a:pt x="57892" y="174880"/>
                    <a:pt x="58178" y="174213"/>
                  </a:cubicBezTo>
                  <a:cubicBezTo>
                    <a:pt x="58464" y="173546"/>
                    <a:pt x="58178" y="173546"/>
                    <a:pt x="58178" y="173261"/>
                  </a:cubicBezTo>
                  <a:cubicBezTo>
                    <a:pt x="58178" y="172975"/>
                    <a:pt x="56273" y="170594"/>
                    <a:pt x="55321" y="169165"/>
                  </a:cubicBezTo>
                  <a:cubicBezTo>
                    <a:pt x="54340" y="167898"/>
                    <a:pt x="54025" y="166231"/>
                    <a:pt x="54463" y="164688"/>
                  </a:cubicBezTo>
                  <a:cubicBezTo>
                    <a:pt x="55130" y="164688"/>
                    <a:pt x="56178" y="164688"/>
                    <a:pt x="56464" y="165546"/>
                  </a:cubicBezTo>
                  <a:cubicBezTo>
                    <a:pt x="56626" y="166307"/>
                    <a:pt x="56883" y="167041"/>
                    <a:pt x="57226" y="167736"/>
                  </a:cubicBezTo>
                  <a:cubicBezTo>
                    <a:pt x="57988" y="167736"/>
                    <a:pt x="58464" y="167070"/>
                    <a:pt x="58464" y="166307"/>
                  </a:cubicBezTo>
                  <a:cubicBezTo>
                    <a:pt x="58464" y="165546"/>
                    <a:pt x="58464" y="164688"/>
                    <a:pt x="59417" y="164498"/>
                  </a:cubicBezTo>
                  <a:cubicBezTo>
                    <a:pt x="60655" y="165927"/>
                    <a:pt x="60369" y="167927"/>
                    <a:pt x="60655" y="169641"/>
                  </a:cubicBezTo>
                  <a:cubicBezTo>
                    <a:pt x="61131" y="172423"/>
                    <a:pt x="62998" y="174756"/>
                    <a:pt x="65608" y="175832"/>
                  </a:cubicBezTo>
                  <a:cubicBezTo>
                    <a:pt x="66017" y="175918"/>
                    <a:pt x="66436" y="175918"/>
                    <a:pt x="66846" y="175832"/>
                  </a:cubicBezTo>
                  <a:cubicBezTo>
                    <a:pt x="67837" y="175690"/>
                    <a:pt x="68570" y="174832"/>
                    <a:pt x="68560" y="173832"/>
                  </a:cubicBezTo>
                  <a:cubicBezTo>
                    <a:pt x="68418" y="172918"/>
                    <a:pt x="68094" y="172051"/>
                    <a:pt x="67608" y="171261"/>
                  </a:cubicBezTo>
                  <a:cubicBezTo>
                    <a:pt x="67075" y="170118"/>
                    <a:pt x="66722" y="168898"/>
                    <a:pt x="66560" y="167641"/>
                  </a:cubicBezTo>
                  <a:cubicBezTo>
                    <a:pt x="66322" y="166374"/>
                    <a:pt x="66989" y="165107"/>
                    <a:pt x="68180" y="164593"/>
                  </a:cubicBezTo>
                  <a:cubicBezTo>
                    <a:pt x="69446" y="164517"/>
                    <a:pt x="70618" y="165298"/>
                    <a:pt x="71037" y="166498"/>
                  </a:cubicBezTo>
                  <a:cubicBezTo>
                    <a:pt x="71227" y="167603"/>
                    <a:pt x="71618" y="168670"/>
                    <a:pt x="72180" y="169641"/>
                  </a:cubicBezTo>
                  <a:cubicBezTo>
                    <a:pt x="72942" y="170594"/>
                    <a:pt x="74942" y="170880"/>
                    <a:pt x="75609" y="169641"/>
                  </a:cubicBezTo>
                  <a:cubicBezTo>
                    <a:pt x="75742" y="169241"/>
                    <a:pt x="75742" y="168803"/>
                    <a:pt x="75609" y="168403"/>
                  </a:cubicBezTo>
                  <a:cubicBezTo>
                    <a:pt x="75190" y="167498"/>
                    <a:pt x="74685" y="166631"/>
                    <a:pt x="74085" y="165831"/>
                  </a:cubicBezTo>
                  <a:cubicBezTo>
                    <a:pt x="73571" y="164984"/>
                    <a:pt x="73571" y="163917"/>
                    <a:pt x="74085" y="163069"/>
                  </a:cubicBezTo>
                  <a:cubicBezTo>
                    <a:pt x="74618" y="162431"/>
                    <a:pt x="75476" y="162174"/>
                    <a:pt x="76276" y="162402"/>
                  </a:cubicBezTo>
                  <a:cubicBezTo>
                    <a:pt x="77085" y="162755"/>
                    <a:pt x="77638" y="163526"/>
                    <a:pt x="77705" y="164403"/>
                  </a:cubicBezTo>
                  <a:lnTo>
                    <a:pt x="79038" y="170118"/>
                  </a:lnTo>
                  <a:cubicBezTo>
                    <a:pt x="79209" y="171080"/>
                    <a:pt x="79533" y="172013"/>
                    <a:pt x="79990" y="172880"/>
                  </a:cubicBezTo>
                  <a:cubicBezTo>
                    <a:pt x="80486" y="173804"/>
                    <a:pt x="81295" y="174518"/>
                    <a:pt x="82276" y="174880"/>
                  </a:cubicBezTo>
                  <a:cubicBezTo>
                    <a:pt x="82962" y="175071"/>
                    <a:pt x="83686" y="175071"/>
                    <a:pt x="84372" y="174880"/>
                  </a:cubicBezTo>
                  <a:cubicBezTo>
                    <a:pt x="85010" y="174709"/>
                    <a:pt x="85448" y="174109"/>
                    <a:pt x="85420" y="173451"/>
                  </a:cubicBezTo>
                  <a:cubicBezTo>
                    <a:pt x="85258" y="172937"/>
                    <a:pt x="84963" y="172480"/>
                    <a:pt x="84563" y="172118"/>
                  </a:cubicBezTo>
                  <a:cubicBezTo>
                    <a:pt x="83486" y="170994"/>
                    <a:pt x="82791" y="169565"/>
                    <a:pt x="82562" y="168022"/>
                  </a:cubicBezTo>
                  <a:cubicBezTo>
                    <a:pt x="82562" y="167450"/>
                    <a:pt x="82562" y="166689"/>
                    <a:pt x="83229" y="166498"/>
                  </a:cubicBezTo>
                  <a:cubicBezTo>
                    <a:pt x="83658" y="166307"/>
                    <a:pt x="84143" y="166307"/>
                    <a:pt x="84563" y="166498"/>
                  </a:cubicBezTo>
                  <a:cubicBezTo>
                    <a:pt x="85363" y="167098"/>
                    <a:pt x="85963" y="167927"/>
                    <a:pt x="86277" y="168879"/>
                  </a:cubicBezTo>
                  <a:cubicBezTo>
                    <a:pt x="86496" y="169794"/>
                    <a:pt x="86915" y="170632"/>
                    <a:pt x="87515" y="171356"/>
                  </a:cubicBezTo>
                  <a:cubicBezTo>
                    <a:pt x="88458" y="172013"/>
                    <a:pt x="89716" y="172013"/>
                    <a:pt x="90659" y="171356"/>
                  </a:cubicBezTo>
                  <a:cubicBezTo>
                    <a:pt x="91297" y="170946"/>
                    <a:pt x="91535" y="170137"/>
                    <a:pt x="91230" y="169451"/>
                  </a:cubicBezTo>
                  <a:cubicBezTo>
                    <a:pt x="90868" y="168765"/>
                    <a:pt x="90382" y="168156"/>
                    <a:pt x="89801" y="167641"/>
                  </a:cubicBezTo>
                  <a:cubicBezTo>
                    <a:pt x="88182" y="165870"/>
                    <a:pt x="86915" y="163802"/>
                    <a:pt x="86086" y="161545"/>
                  </a:cubicBezTo>
                  <a:cubicBezTo>
                    <a:pt x="86086" y="160783"/>
                    <a:pt x="86086" y="159830"/>
                    <a:pt x="86658" y="159545"/>
                  </a:cubicBezTo>
                  <a:cubicBezTo>
                    <a:pt x="87163" y="159259"/>
                    <a:pt x="87772" y="159259"/>
                    <a:pt x="88277" y="159545"/>
                  </a:cubicBezTo>
                  <a:cubicBezTo>
                    <a:pt x="88620" y="159954"/>
                    <a:pt x="88906" y="160402"/>
                    <a:pt x="89134" y="160878"/>
                  </a:cubicBezTo>
                  <a:cubicBezTo>
                    <a:pt x="89420" y="161659"/>
                    <a:pt x="89801" y="162392"/>
                    <a:pt x="90277" y="163069"/>
                  </a:cubicBezTo>
                  <a:cubicBezTo>
                    <a:pt x="90725" y="164041"/>
                    <a:pt x="91497" y="164812"/>
                    <a:pt x="92468" y="165260"/>
                  </a:cubicBezTo>
                  <a:cubicBezTo>
                    <a:pt x="93516" y="165260"/>
                    <a:pt x="95040" y="165260"/>
                    <a:pt x="95421" y="164403"/>
                  </a:cubicBezTo>
                  <a:cubicBezTo>
                    <a:pt x="95802" y="163545"/>
                    <a:pt x="95421" y="162879"/>
                    <a:pt x="94373" y="162116"/>
                  </a:cubicBezTo>
                  <a:cubicBezTo>
                    <a:pt x="93906" y="161536"/>
                    <a:pt x="93516" y="160897"/>
                    <a:pt x="93230" y="160212"/>
                  </a:cubicBezTo>
                  <a:cubicBezTo>
                    <a:pt x="93087" y="159878"/>
                    <a:pt x="93087" y="159497"/>
                    <a:pt x="93230" y="159164"/>
                  </a:cubicBezTo>
                  <a:lnTo>
                    <a:pt x="93706" y="159164"/>
                  </a:lnTo>
                  <a:cubicBezTo>
                    <a:pt x="94897" y="158602"/>
                    <a:pt x="96326" y="158868"/>
                    <a:pt x="97231" y="159830"/>
                  </a:cubicBezTo>
                  <a:cubicBezTo>
                    <a:pt x="97878" y="160669"/>
                    <a:pt x="98221" y="161716"/>
                    <a:pt x="98183" y="162783"/>
                  </a:cubicBezTo>
                  <a:cubicBezTo>
                    <a:pt x="98069" y="163878"/>
                    <a:pt x="98307" y="164974"/>
                    <a:pt x="98850" y="165927"/>
                  </a:cubicBezTo>
                  <a:cubicBezTo>
                    <a:pt x="98850" y="165927"/>
                    <a:pt x="98850" y="166403"/>
                    <a:pt x="99517" y="166498"/>
                  </a:cubicBezTo>
                  <a:cubicBezTo>
                    <a:pt x="100155" y="166784"/>
                    <a:pt x="100879" y="166784"/>
                    <a:pt x="101517" y="166498"/>
                  </a:cubicBezTo>
                  <a:cubicBezTo>
                    <a:pt x="101946" y="166327"/>
                    <a:pt x="102336" y="166060"/>
                    <a:pt x="102660" y="165736"/>
                  </a:cubicBezTo>
                  <a:cubicBezTo>
                    <a:pt x="103574" y="164669"/>
                    <a:pt x="103574" y="163088"/>
                    <a:pt x="102660" y="162022"/>
                  </a:cubicBezTo>
                  <a:cubicBezTo>
                    <a:pt x="101688" y="160973"/>
                    <a:pt x="100803" y="159859"/>
                    <a:pt x="99993" y="158687"/>
                  </a:cubicBezTo>
                  <a:cubicBezTo>
                    <a:pt x="99564" y="158088"/>
                    <a:pt x="99564" y="157288"/>
                    <a:pt x="99993" y="156687"/>
                  </a:cubicBezTo>
                  <a:cubicBezTo>
                    <a:pt x="100726" y="156259"/>
                    <a:pt x="101641" y="156259"/>
                    <a:pt x="102374" y="156687"/>
                  </a:cubicBezTo>
                  <a:cubicBezTo>
                    <a:pt x="102955" y="157164"/>
                    <a:pt x="103384" y="157792"/>
                    <a:pt x="103613" y="158497"/>
                  </a:cubicBezTo>
                  <a:cubicBezTo>
                    <a:pt x="103698" y="158974"/>
                    <a:pt x="103898" y="159430"/>
                    <a:pt x="104184" y="159830"/>
                  </a:cubicBezTo>
                  <a:cubicBezTo>
                    <a:pt x="104508" y="160269"/>
                    <a:pt x="104984" y="160583"/>
                    <a:pt x="105517" y="160688"/>
                  </a:cubicBezTo>
                  <a:cubicBezTo>
                    <a:pt x="106565" y="160745"/>
                    <a:pt x="107461" y="159935"/>
                    <a:pt x="107518" y="158878"/>
                  </a:cubicBezTo>
                  <a:cubicBezTo>
                    <a:pt x="107518" y="158850"/>
                    <a:pt x="107518" y="158811"/>
                    <a:pt x="107518" y="158783"/>
                  </a:cubicBezTo>
                  <a:cubicBezTo>
                    <a:pt x="107432" y="157897"/>
                    <a:pt x="107203" y="157030"/>
                    <a:pt x="106851" y="156211"/>
                  </a:cubicBezTo>
                  <a:cubicBezTo>
                    <a:pt x="107137" y="155744"/>
                    <a:pt x="107641" y="155459"/>
                    <a:pt x="108184" y="155449"/>
                  </a:cubicBezTo>
                  <a:cubicBezTo>
                    <a:pt x="108823" y="155354"/>
                    <a:pt x="109480" y="155525"/>
                    <a:pt x="109994" y="155925"/>
                  </a:cubicBezTo>
                  <a:cubicBezTo>
                    <a:pt x="110356" y="156259"/>
                    <a:pt x="110613" y="156687"/>
                    <a:pt x="110756" y="157164"/>
                  </a:cubicBezTo>
                  <a:cubicBezTo>
                    <a:pt x="111099" y="158288"/>
                    <a:pt x="111680" y="159335"/>
                    <a:pt x="112471" y="160212"/>
                  </a:cubicBezTo>
                  <a:cubicBezTo>
                    <a:pt x="113395" y="161231"/>
                    <a:pt x="114709" y="161821"/>
                    <a:pt x="116090" y="161831"/>
                  </a:cubicBezTo>
                  <a:cubicBezTo>
                    <a:pt x="116890" y="161916"/>
                    <a:pt x="117681" y="161593"/>
                    <a:pt x="118186" y="160973"/>
                  </a:cubicBezTo>
                  <a:cubicBezTo>
                    <a:pt x="118272" y="160697"/>
                    <a:pt x="118272" y="160393"/>
                    <a:pt x="118186" y="160116"/>
                  </a:cubicBezTo>
                  <a:cubicBezTo>
                    <a:pt x="117890" y="158516"/>
                    <a:pt x="117005" y="157088"/>
                    <a:pt x="115709" y="156116"/>
                  </a:cubicBezTo>
                  <a:cubicBezTo>
                    <a:pt x="115071" y="155620"/>
                    <a:pt x="114576" y="154963"/>
                    <a:pt x="114280" y="154211"/>
                  </a:cubicBezTo>
                  <a:cubicBezTo>
                    <a:pt x="114014" y="153840"/>
                    <a:pt x="114014" y="153344"/>
                    <a:pt x="114280" y="152973"/>
                  </a:cubicBezTo>
                  <a:cubicBezTo>
                    <a:pt x="114814" y="152687"/>
                    <a:pt x="115462" y="152687"/>
                    <a:pt x="115995" y="152973"/>
                  </a:cubicBezTo>
                  <a:cubicBezTo>
                    <a:pt x="116481" y="153287"/>
                    <a:pt x="117043" y="153449"/>
                    <a:pt x="117614" y="153449"/>
                  </a:cubicBezTo>
                  <a:cubicBezTo>
                    <a:pt x="118214" y="153373"/>
                    <a:pt x="118748" y="153020"/>
                    <a:pt x="119043" y="152497"/>
                  </a:cubicBezTo>
                  <a:cubicBezTo>
                    <a:pt x="119091" y="151991"/>
                    <a:pt x="119091" y="151477"/>
                    <a:pt x="119043" y="150972"/>
                  </a:cubicBezTo>
                  <a:lnTo>
                    <a:pt x="119043" y="149925"/>
                  </a:lnTo>
                  <a:cubicBezTo>
                    <a:pt x="119281" y="149182"/>
                    <a:pt x="119900" y="148639"/>
                    <a:pt x="120662" y="148496"/>
                  </a:cubicBezTo>
                  <a:cubicBezTo>
                    <a:pt x="121291" y="148486"/>
                    <a:pt x="121872" y="148810"/>
                    <a:pt x="122186" y="149353"/>
                  </a:cubicBezTo>
                  <a:cubicBezTo>
                    <a:pt x="122377" y="149877"/>
                    <a:pt x="122377" y="150448"/>
                    <a:pt x="122186" y="150972"/>
                  </a:cubicBezTo>
                  <a:cubicBezTo>
                    <a:pt x="122091" y="151477"/>
                    <a:pt x="122091" y="151991"/>
                    <a:pt x="122186" y="152497"/>
                  </a:cubicBezTo>
                  <a:cubicBezTo>
                    <a:pt x="122186" y="152497"/>
                    <a:pt x="122186" y="152497"/>
                    <a:pt x="122186" y="152497"/>
                  </a:cubicBezTo>
                  <a:cubicBezTo>
                    <a:pt x="122186" y="152497"/>
                    <a:pt x="122186" y="153544"/>
                    <a:pt x="123043" y="153640"/>
                  </a:cubicBezTo>
                  <a:cubicBezTo>
                    <a:pt x="123901" y="153734"/>
                    <a:pt x="125234" y="152877"/>
                    <a:pt x="125996" y="151925"/>
                  </a:cubicBezTo>
                  <a:lnTo>
                    <a:pt x="125996" y="151925"/>
                  </a:lnTo>
                  <a:cubicBezTo>
                    <a:pt x="125006" y="148734"/>
                    <a:pt x="125006" y="145305"/>
                    <a:pt x="125996" y="14211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3" name="Freeform: Shape 712">
              <a:extLst>
                <a:ext uri="{FF2B5EF4-FFF2-40B4-BE49-F238E27FC236}">
                  <a16:creationId xmlns:a16="http://schemas.microsoft.com/office/drawing/2014/main" xmlns="" id="{1E3C058B-3B19-8CA2-1683-DDC68A951112}"/>
                </a:ext>
              </a:extLst>
            </p:cNvPr>
            <p:cNvSpPr/>
            <p:nvPr/>
          </p:nvSpPr>
          <p:spPr>
            <a:xfrm>
              <a:off x="4962947" y="3919335"/>
              <a:ext cx="133498" cy="175438"/>
            </a:xfrm>
            <a:custGeom>
              <a:avLst/>
              <a:gdLst>
                <a:gd name="connsiteX0" fmla="*/ 118988 w 133498"/>
                <a:gd name="connsiteY0" fmla="*/ 82766 h 175438"/>
                <a:gd name="connsiteX1" fmla="*/ 117750 w 133498"/>
                <a:gd name="connsiteY1" fmla="*/ 31521 h 175438"/>
                <a:gd name="connsiteX2" fmla="*/ 121655 w 133498"/>
                <a:gd name="connsiteY2" fmla="*/ 18472 h 175438"/>
                <a:gd name="connsiteX3" fmla="*/ 121655 w 133498"/>
                <a:gd name="connsiteY3" fmla="*/ 15234 h 175438"/>
                <a:gd name="connsiteX4" fmla="*/ 121655 w 133498"/>
                <a:gd name="connsiteY4" fmla="*/ 15234 h 175438"/>
                <a:gd name="connsiteX5" fmla="*/ 120131 w 133498"/>
                <a:gd name="connsiteY5" fmla="*/ 14472 h 175438"/>
                <a:gd name="connsiteX6" fmla="*/ 120131 w 133498"/>
                <a:gd name="connsiteY6" fmla="*/ 12853 h 175438"/>
                <a:gd name="connsiteX7" fmla="*/ 120131 w 133498"/>
                <a:gd name="connsiteY7" fmla="*/ 11328 h 175438"/>
                <a:gd name="connsiteX8" fmla="*/ 119274 w 133498"/>
                <a:gd name="connsiteY8" fmla="*/ 10185 h 175438"/>
                <a:gd name="connsiteX9" fmla="*/ 116416 w 133498"/>
                <a:gd name="connsiteY9" fmla="*/ 11995 h 175438"/>
                <a:gd name="connsiteX10" fmla="*/ 116416 w 133498"/>
                <a:gd name="connsiteY10" fmla="*/ 15519 h 175438"/>
                <a:gd name="connsiteX11" fmla="*/ 116416 w 133498"/>
                <a:gd name="connsiteY11" fmla="*/ 17234 h 175438"/>
                <a:gd name="connsiteX12" fmla="*/ 115083 w 133498"/>
                <a:gd name="connsiteY12" fmla="*/ 19330 h 175438"/>
                <a:gd name="connsiteX13" fmla="*/ 115083 w 133498"/>
                <a:gd name="connsiteY13" fmla="*/ 19330 h 175438"/>
                <a:gd name="connsiteX14" fmla="*/ 113178 w 133498"/>
                <a:gd name="connsiteY14" fmla="*/ 17139 h 175438"/>
                <a:gd name="connsiteX15" fmla="*/ 113178 w 133498"/>
                <a:gd name="connsiteY15" fmla="*/ 14281 h 175438"/>
                <a:gd name="connsiteX16" fmla="*/ 112225 w 133498"/>
                <a:gd name="connsiteY16" fmla="*/ 11900 h 175438"/>
                <a:gd name="connsiteX17" fmla="*/ 110130 w 133498"/>
                <a:gd name="connsiteY17" fmla="*/ 13329 h 175438"/>
                <a:gd name="connsiteX18" fmla="*/ 110130 w 133498"/>
                <a:gd name="connsiteY18" fmla="*/ 15710 h 175438"/>
                <a:gd name="connsiteX19" fmla="*/ 107939 w 133498"/>
                <a:gd name="connsiteY19" fmla="*/ 16948 h 175438"/>
                <a:gd name="connsiteX20" fmla="*/ 107939 w 133498"/>
                <a:gd name="connsiteY20" fmla="*/ 14281 h 175438"/>
                <a:gd name="connsiteX21" fmla="*/ 109558 w 133498"/>
                <a:gd name="connsiteY21" fmla="*/ 10948 h 175438"/>
                <a:gd name="connsiteX22" fmla="*/ 110130 w 133498"/>
                <a:gd name="connsiteY22" fmla="*/ 9233 h 175438"/>
                <a:gd name="connsiteX23" fmla="*/ 108796 w 133498"/>
                <a:gd name="connsiteY23" fmla="*/ 7900 h 175438"/>
                <a:gd name="connsiteX24" fmla="*/ 106701 w 133498"/>
                <a:gd name="connsiteY24" fmla="*/ 9233 h 175438"/>
                <a:gd name="connsiteX25" fmla="*/ 105463 w 133498"/>
                <a:gd name="connsiteY25" fmla="*/ 12091 h 175438"/>
                <a:gd name="connsiteX26" fmla="*/ 103367 w 133498"/>
                <a:gd name="connsiteY26" fmla="*/ 15043 h 175438"/>
                <a:gd name="connsiteX27" fmla="*/ 101367 w 133498"/>
                <a:gd name="connsiteY27" fmla="*/ 13519 h 175438"/>
                <a:gd name="connsiteX28" fmla="*/ 102510 w 133498"/>
                <a:gd name="connsiteY28" fmla="*/ 11233 h 175438"/>
                <a:gd name="connsiteX29" fmla="*/ 104034 w 133498"/>
                <a:gd name="connsiteY29" fmla="*/ 7995 h 175438"/>
                <a:gd name="connsiteX30" fmla="*/ 100986 w 133498"/>
                <a:gd name="connsiteY30" fmla="*/ 7328 h 175438"/>
                <a:gd name="connsiteX31" fmla="*/ 98700 w 133498"/>
                <a:gd name="connsiteY31" fmla="*/ 9519 h 175438"/>
                <a:gd name="connsiteX32" fmla="*/ 97462 w 133498"/>
                <a:gd name="connsiteY32" fmla="*/ 12281 h 175438"/>
                <a:gd name="connsiteX33" fmla="*/ 96033 w 133498"/>
                <a:gd name="connsiteY33" fmla="*/ 13234 h 175438"/>
                <a:gd name="connsiteX34" fmla="*/ 96890 w 133498"/>
                <a:gd name="connsiteY34" fmla="*/ 8376 h 175438"/>
                <a:gd name="connsiteX35" fmla="*/ 98128 w 133498"/>
                <a:gd name="connsiteY35" fmla="*/ 6757 h 175438"/>
                <a:gd name="connsiteX36" fmla="*/ 97633 w 133498"/>
                <a:gd name="connsiteY36" fmla="*/ 5499 h 175438"/>
                <a:gd name="connsiteX37" fmla="*/ 97271 w 133498"/>
                <a:gd name="connsiteY37" fmla="*/ 5423 h 175438"/>
                <a:gd name="connsiteX38" fmla="*/ 96414 w 133498"/>
                <a:gd name="connsiteY38" fmla="*/ 5423 h 175438"/>
                <a:gd name="connsiteX39" fmla="*/ 93366 w 133498"/>
                <a:gd name="connsiteY39" fmla="*/ 8566 h 175438"/>
                <a:gd name="connsiteX40" fmla="*/ 92032 w 133498"/>
                <a:gd name="connsiteY40" fmla="*/ 11614 h 175438"/>
                <a:gd name="connsiteX41" fmla="*/ 93937 w 133498"/>
                <a:gd name="connsiteY41" fmla="*/ 4375 h 175438"/>
                <a:gd name="connsiteX42" fmla="*/ 95842 w 133498"/>
                <a:gd name="connsiteY42" fmla="*/ 2566 h 175438"/>
                <a:gd name="connsiteX43" fmla="*/ 96062 w 133498"/>
                <a:gd name="connsiteY43" fmla="*/ 689 h 175438"/>
                <a:gd name="connsiteX44" fmla="*/ 95842 w 133498"/>
                <a:gd name="connsiteY44" fmla="*/ 470 h 175438"/>
                <a:gd name="connsiteX45" fmla="*/ 93652 w 133498"/>
                <a:gd name="connsiteY45" fmla="*/ 470 h 175438"/>
                <a:gd name="connsiteX46" fmla="*/ 88699 w 133498"/>
                <a:gd name="connsiteY46" fmla="*/ 3804 h 175438"/>
                <a:gd name="connsiteX47" fmla="*/ 87746 w 133498"/>
                <a:gd name="connsiteY47" fmla="*/ 9043 h 175438"/>
                <a:gd name="connsiteX48" fmla="*/ 86508 w 133498"/>
                <a:gd name="connsiteY48" fmla="*/ 10662 h 175438"/>
                <a:gd name="connsiteX49" fmla="*/ 84431 w 133498"/>
                <a:gd name="connsiteY49" fmla="*/ 9414 h 175438"/>
                <a:gd name="connsiteX50" fmla="*/ 84412 w 133498"/>
                <a:gd name="connsiteY50" fmla="*/ 9329 h 175438"/>
                <a:gd name="connsiteX51" fmla="*/ 84889 w 133498"/>
                <a:gd name="connsiteY51" fmla="*/ 6852 h 175438"/>
                <a:gd name="connsiteX52" fmla="*/ 84317 w 133498"/>
                <a:gd name="connsiteY52" fmla="*/ 4566 h 175438"/>
                <a:gd name="connsiteX53" fmla="*/ 80888 w 133498"/>
                <a:gd name="connsiteY53" fmla="*/ 5138 h 175438"/>
                <a:gd name="connsiteX54" fmla="*/ 79745 w 133498"/>
                <a:gd name="connsiteY54" fmla="*/ 8090 h 175438"/>
                <a:gd name="connsiteX55" fmla="*/ 79745 w 133498"/>
                <a:gd name="connsiteY55" fmla="*/ 9709 h 175438"/>
                <a:gd name="connsiteX56" fmla="*/ 78602 w 133498"/>
                <a:gd name="connsiteY56" fmla="*/ 3613 h 175438"/>
                <a:gd name="connsiteX57" fmla="*/ 78602 w 133498"/>
                <a:gd name="connsiteY57" fmla="*/ 1994 h 175438"/>
                <a:gd name="connsiteX58" fmla="*/ 77650 w 133498"/>
                <a:gd name="connsiteY58" fmla="*/ 660 h 175438"/>
                <a:gd name="connsiteX59" fmla="*/ 76602 w 133498"/>
                <a:gd name="connsiteY59" fmla="*/ 660 h 175438"/>
                <a:gd name="connsiteX60" fmla="*/ 73935 w 133498"/>
                <a:gd name="connsiteY60" fmla="*/ 3994 h 175438"/>
                <a:gd name="connsiteX61" fmla="*/ 74507 w 133498"/>
                <a:gd name="connsiteY61" fmla="*/ 8090 h 175438"/>
                <a:gd name="connsiteX62" fmla="*/ 73554 w 133498"/>
                <a:gd name="connsiteY62" fmla="*/ 9423 h 175438"/>
                <a:gd name="connsiteX63" fmla="*/ 72982 w 133498"/>
                <a:gd name="connsiteY63" fmla="*/ 9423 h 175438"/>
                <a:gd name="connsiteX64" fmla="*/ 71363 w 133498"/>
                <a:gd name="connsiteY64" fmla="*/ 3328 h 175438"/>
                <a:gd name="connsiteX65" fmla="*/ 67934 w 133498"/>
                <a:gd name="connsiteY65" fmla="*/ 851 h 175438"/>
                <a:gd name="connsiteX66" fmla="*/ 65077 w 133498"/>
                <a:gd name="connsiteY66" fmla="*/ 851 h 175438"/>
                <a:gd name="connsiteX67" fmla="*/ 65077 w 133498"/>
                <a:gd name="connsiteY67" fmla="*/ 1803 h 175438"/>
                <a:gd name="connsiteX68" fmla="*/ 68315 w 133498"/>
                <a:gd name="connsiteY68" fmla="*/ 5709 h 175438"/>
                <a:gd name="connsiteX69" fmla="*/ 69458 w 133498"/>
                <a:gd name="connsiteY69" fmla="*/ 10281 h 175438"/>
                <a:gd name="connsiteX70" fmla="*/ 67306 w 133498"/>
                <a:gd name="connsiteY70" fmla="*/ 9509 h 175438"/>
                <a:gd name="connsiteX71" fmla="*/ 67267 w 133498"/>
                <a:gd name="connsiteY71" fmla="*/ 9423 h 175438"/>
                <a:gd name="connsiteX72" fmla="*/ 66315 w 133498"/>
                <a:gd name="connsiteY72" fmla="*/ 7328 h 175438"/>
                <a:gd name="connsiteX73" fmla="*/ 65839 w 133498"/>
                <a:gd name="connsiteY73" fmla="*/ 7328 h 175438"/>
                <a:gd name="connsiteX74" fmla="*/ 64505 w 133498"/>
                <a:gd name="connsiteY74" fmla="*/ 8757 h 175438"/>
                <a:gd name="connsiteX75" fmla="*/ 63553 w 133498"/>
                <a:gd name="connsiteY75" fmla="*/ 10662 h 175438"/>
                <a:gd name="connsiteX76" fmla="*/ 62029 w 133498"/>
                <a:gd name="connsiteY76" fmla="*/ 5614 h 175438"/>
                <a:gd name="connsiteX77" fmla="*/ 56314 w 133498"/>
                <a:gd name="connsiteY77" fmla="*/ -292 h 175438"/>
                <a:gd name="connsiteX78" fmla="*/ 54980 w 133498"/>
                <a:gd name="connsiteY78" fmla="*/ -292 h 175438"/>
                <a:gd name="connsiteX79" fmla="*/ 53266 w 133498"/>
                <a:gd name="connsiteY79" fmla="*/ 1708 h 175438"/>
                <a:gd name="connsiteX80" fmla="*/ 54409 w 133498"/>
                <a:gd name="connsiteY80" fmla="*/ 4185 h 175438"/>
                <a:gd name="connsiteX81" fmla="*/ 55647 w 133498"/>
                <a:gd name="connsiteY81" fmla="*/ 7804 h 175438"/>
                <a:gd name="connsiteX82" fmla="*/ 54123 w 133498"/>
                <a:gd name="connsiteY82" fmla="*/ 10948 h 175438"/>
                <a:gd name="connsiteX83" fmla="*/ 51075 w 133498"/>
                <a:gd name="connsiteY83" fmla="*/ 9233 h 175438"/>
                <a:gd name="connsiteX84" fmla="*/ 49741 w 133498"/>
                <a:gd name="connsiteY84" fmla="*/ 6090 h 175438"/>
                <a:gd name="connsiteX85" fmla="*/ 46312 w 133498"/>
                <a:gd name="connsiteY85" fmla="*/ 6090 h 175438"/>
                <a:gd name="connsiteX86" fmla="*/ 46312 w 133498"/>
                <a:gd name="connsiteY86" fmla="*/ 7328 h 175438"/>
                <a:gd name="connsiteX87" fmla="*/ 47836 w 133498"/>
                <a:gd name="connsiteY87" fmla="*/ 9805 h 175438"/>
                <a:gd name="connsiteX88" fmla="*/ 47836 w 133498"/>
                <a:gd name="connsiteY88" fmla="*/ 12471 h 175438"/>
                <a:gd name="connsiteX89" fmla="*/ 45646 w 133498"/>
                <a:gd name="connsiteY89" fmla="*/ 13234 h 175438"/>
                <a:gd name="connsiteX90" fmla="*/ 44122 w 133498"/>
                <a:gd name="connsiteY90" fmla="*/ 11424 h 175438"/>
                <a:gd name="connsiteX91" fmla="*/ 42503 w 133498"/>
                <a:gd name="connsiteY91" fmla="*/ 5709 h 175438"/>
                <a:gd name="connsiteX92" fmla="*/ 41359 w 133498"/>
                <a:gd name="connsiteY92" fmla="*/ 3042 h 175438"/>
                <a:gd name="connsiteX93" fmla="*/ 38883 w 133498"/>
                <a:gd name="connsiteY93" fmla="*/ 1232 h 175438"/>
                <a:gd name="connsiteX94" fmla="*/ 36883 w 133498"/>
                <a:gd name="connsiteY94" fmla="*/ 1232 h 175438"/>
                <a:gd name="connsiteX95" fmla="*/ 35835 w 133498"/>
                <a:gd name="connsiteY95" fmla="*/ 2661 h 175438"/>
                <a:gd name="connsiteX96" fmla="*/ 36787 w 133498"/>
                <a:gd name="connsiteY96" fmla="*/ 3899 h 175438"/>
                <a:gd name="connsiteX97" fmla="*/ 38978 w 133498"/>
                <a:gd name="connsiteY97" fmla="*/ 7900 h 175438"/>
                <a:gd name="connsiteX98" fmla="*/ 38407 w 133498"/>
                <a:gd name="connsiteY98" fmla="*/ 9519 h 175438"/>
                <a:gd name="connsiteX99" fmla="*/ 37073 w 133498"/>
                <a:gd name="connsiteY99" fmla="*/ 9519 h 175438"/>
                <a:gd name="connsiteX100" fmla="*/ 35263 w 133498"/>
                <a:gd name="connsiteY100" fmla="*/ 7328 h 175438"/>
                <a:gd name="connsiteX101" fmla="*/ 33835 w 133498"/>
                <a:gd name="connsiteY101" fmla="*/ 4852 h 175438"/>
                <a:gd name="connsiteX102" fmla="*/ 30787 w 133498"/>
                <a:gd name="connsiteY102" fmla="*/ 4852 h 175438"/>
                <a:gd name="connsiteX103" fmla="*/ 30787 w 133498"/>
                <a:gd name="connsiteY103" fmla="*/ 6852 h 175438"/>
                <a:gd name="connsiteX104" fmla="*/ 32215 w 133498"/>
                <a:gd name="connsiteY104" fmla="*/ 8662 h 175438"/>
                <a:gd name="connsiteX105" fmla="*/ 36121 w 133498"/>
                <a:gd name="connsiteY105" fmla="*/ 14472 h 175438"/>
                <a:gd name="connsiteX106" fmla="*/ 36121 w 133498"/>
                <a:gd name="connsiteY106" fmla="*/ 16567 h 175438"/>
                <a:gd name="connsiteX107" fmla="*/ 34501 w 133498"/>
                <a:gd name="connsiteY107" fmla="*/ 16567 h 175438"/>
                <a:gd name="connsiteX108" fmla="*/ 33644 w 133498"/>
                <a:gd name="connsiteY108" fmla="*/ 15329 h 175438"/>
                <a:gd name="connsiteX109" fmla="*/ 32406 w 133498"/>
                <a:gd name="connsiteY109" fmla="*/ 13138 h 175438"/>
                <a:gd name="connsiteX110" fmla="*/ 30120 w 133498"/>
                <a:gd name="connsiteY110" fmla="*/ 11138 h 175438"/>
                <a:gd name="connsiteX111" fmla="*/ 27262 w 133498"/>
                <a:gd name="connsiteY111" fmla="*/ 12091 h 175438"/>
                <a:gd name="connsiteX112" fmla="*/ 28405 w 133498"/>
                <a:gd name="connsiteY112" fmla="*/ 14281 h 175438"/>
                <a:gd name="connsiteX113" fmla="*/ 29644 w 133498"/>
                <a:gd name="connsiteY113" fmla="*/ 16186 h 175438"/>
                <a:gd name="connsiteX114" fmla="*/ 29644 w 133498"/>
                <a:gd name="connsiteY114" fmla="*/ 17234 h 175438"/>
                <a:gd name="connsiteX115" fmla="*/ 29167 w 133498"/>
                <a:gd name="connsiteY115" fmla="*/ 17710 h 175438"/>
                <a:gd name="connsiteX116" fmla="*/ 25738 w 133498"/>
                <a:gd name="connsiteY116" fmla="*/ 17234 h 175438"/>
                <a:gd name="connsiteX117" fmla="*/ 24595 w 133498"/>
                <a:gd name="connsiteY117" fmla="*/ 14281 h 175438"/>
                <a:gd name="connsiteX118" fmla="*/ 23833 w 133498"/>
                <a:gd name="connsiteY118" fmla="*/ 11233 h 175438"/>
                <a:gd name="connsiteX119" fmla="*/ 23071 w 133498"/>
                <a:gd name="connsiteY119" fmla="*/ 10662 h 175438"/>
                <a:gd name="connsiteX120" fmla="*/ 21166 w 133498"/>
                <a:gd name="connsiteY120" fmla="*/ 10662 h 175438"/>
                <a:gd name="connsiteX121" fmla="*/ 20024 w 133498"/>
                <a:gd name="connsiteY121" fmla="*/ 11519 h 175438"/>
                <a:gd name="connsiteX122" fmla="*/ 20024 w 133498"/>
                <a:gd name="connsiteY122" fmla="*/ 15234 h 175438"/>
                <a:gd name="connsiteX123" fmla="*/ 22786 w 133498"/>
                <a:gd name="connsiteY123" fmla="*/ 18472 h 175438"/>
                <a:gd name="connsiteX124" fmla="*/ 22786 w 133498"/>
                <a:gd name="connsiteY124" fmla="*/ 20473 h 175438"/>
                <a:gd name="connsiteX125" fmla="*/ 20500 w 133498"/>
                <a:gd name="connsiteY125" fmla="*/ 20473 h 175438"/>
                <a:gd name="connsiteX126" fmla="*/ 19261 w 133498"/>
                <a:gd name="connsiteY126" fmla="*/ 18758 h 175438"/>
                <a:gd name="connsiteX127" fmla="*/ 18690 w 133498"/>
                <a:gd name="connsiteY127" fmla="*/ 17425 h 175438"/>
                <a:gd name="connsiteX128" fmla="*/ 17261 w 133498"/>
                <a:gd name="connsiteY128" fmla="*/ 16758 h 175438"/>
                <a:gd name="connsiteX129" fmla="*/ 15451 w 133498"/>
                <a:gd name="connsiteY129" fmla="*/ 18568 h 175438"/>
                <a:gd name="connsiteX130" fmla="*/ 15451 w 133498"/>
                <a:gd name="connsiteY130" fmla="*/ 18663 h 175438"/>
                <a:gd name="connsiteX131" fmla="*/ 16213 w 133498"/>
                <a:gd name="connsiteY131" fmla="*/ 21235 h 175438"/>
                <a:gd name="connsiteX132" fmla="*/ 14975 w 133498"/>
                <a:gd name="connsiteY132" fmla="*/ 21996 h 175438"/>
                <a:gd name="connsiteX133" fmla="*/ 13261 w 133498"/>
                <a:gd name="connsiteY133" fmla="*/ 21996 h 175438"/>
                <a:gd name="connsiteX134" fmla="*/ 12499 w 133498"/>
                <a:gd name="connsiteY134" fmla="*/ 20853 h 175438"/>
                <a:gd name="connsiteX135" fmla="*/ 10689 w 133498"/>
                <a:gd name="connsiteY135" fmla="*/ 17805 h 175438"/>
                <a:gd name="connsiteX136" fmla="*/ 7070 w 133498"/>
                <a:gd name="connsiteY136" fmla="*/ 16282 h 175438"/>
                <a:gd name="connsiteX137" fmla="*/ 5165 w 133498"/>
                <a:gd name="connsiteY137" fmla="*/ 17234 h 175438"/>
                <a:gd name="connsiteX138" fmla="*/ 5165 w 133498"/>
                <a:gd name="connsiteY138" fmla="*/ 18091 h 175438"/>
                <a:gd name="connsiteX139" fmla="*/ 7641 w 133498"/>
                <a:gd name="connsiteY139" fmla="*/ 21996 h 175438"/>
                <a:gd name="connsiteX140" fmla="*/ 9070 w 133498"/>
                <a:gd name="connsiteY140" fmla="*/ 23902 h 175438"/>
                <a:gd name="connsiteX141" fmla="*/ 9070 w 133498"/>
                <a:gd name="connsiteY141" fmla="*/ 25140 h 175438"/>
                <a:gd name="connsiteX142" fmla="*/ 7450 w 133498"/>
                <a:gd name="connsiteY142" fmla="*/ 25140 h 175438"/>
                <a:gd name="connsiteX143" fmla="*/ 5926 w 133498"/>
                <a:gd name="connsiteY143" fmla="*/ 24664 h 175438"/>
                <a:gd name="connsiteX144" fmla="*/ 4974 w 133498"/>
                <a:gd name="connsiteY144" fmla="*/ 25140 h 175438"/>
                <a:gd name="connsiteX145" fmla="*/ 3545 w 133498"/>
                <a:gd name="connsiteY145" fmla="*/ 41809 h 175438"/>
                <a:gd name="connsiteX146" fmla="*/ 402 w 133498"/>
                <a:gd name="connsiteY146" fmla="*/ 55144 h 175438"/>
                <a:gd name="connsiteX147" fmla="*/ 4403 w 133498"/>
                <a:gd name="connsiteY147" fmla="*/ 99435 h 175438"/>
                <a:gd name="connsiteX148" fmla="*/ 6688 w 133498"/>
                <a:gd name="connsiteY148" fmla="*/ 133725 h 175438"/>
                <a:gd name="connsiteX149" fmla="*/ 7736 w 133498"/>
                <a:gd name="connsiteY149" fmla="*/ 149917 h 175438"/>
                <a:gd name="connsiteX150" fmla="*/ 13165 w 133498"/>
                <a:gd name="connsiteY150" fmla="*/ 160204 h 175438"/>
                <a:gd name="connsiteX151" fmla="*/ 13165 w 133498"/>
                <a:gd name="connsiteY151" fmla="*/ 158585 h 175438"/>
                <a:gd name="connsiteX152" fmla="*/ 15356 w 133498"/>
                <a:gd name="connsiteY152" fmla="*/ 157347 h 175438"/>
                <a:gd name="connsiteX153" fmla="*/ 15356 w 133498"/>
                <a:gd name="connsiteY153" fmla="*/ 160014 h 175438"/>
                <a:gd name="connsiteX154" fmla="*/ 14213 w 133498"/>
                <a:gd name="connsiteY154" fmla="*/ 162395 h 175438"/>
                <a:gd name="connsiteX155" fmla="*/ 16499 w 133498"/>
                <a:gd name="connsiteY155" fmla="*/ 165253 h 175438"/>
                <a:gd name="connsiteX156" fmla="*/ 16499 w 133498"/>
                <a:gd name="connsiteY156" fmla="*/ 165253 h 175438"/>
                <a:gd name="connsiteX157" fmla="*/ 17737 w 133498"/>
                <a:gd name="connsiteY157" fmla="*/ 162395 h 175438"/>
                <a:gd name="connsiteX158" fmla="*/ 19833 w 133498"/>
                <a:gd name="connsiteY158" fmla="*/ 159347 h 175438"/>
                <a:gd name="connsiteX159" fmla="*/ 21738 w 133498"/>
                <a:gd name="connsiteY159" fmla="*/ 160871 h 175438"/>
                <a:gd name="connsiteX160" fmla="*/ 20690 w 133498"/>
                <a:gd name="connsiteY160" fmla="*/ 163157 h 175438"/>
                <a:gd name="connsiteX161" fmla="*/ 19071 w 133498"/>
                <a:gd name="connsiteY161" fmla="*/ 166396 h 175438"/>
                <a:gd name="connsiteX162" fmla="*/ 22214 w 133498"/>
                <a:gd name="connsiteY162" fmla="*/ 167063 h 175438"/>
                <a:gd name="connsiteX163" fmla="*/ 24405 w 133498"/>
                <a:gd name="connsiteY163" fmla="*/ 164871 h 175438"/>
                <a:gd name="connsiteX164" fmla="*/ 25643 w 133498"/>
                <a:gd name="connsiteY164" fmla="*/ 162205 h 175438"/>
                <a:gd name="connsiteX165" fmla="*/ 26977 w 133498"/>
                <a:gd name="connsiteY165" fmla="*/ 161157 h 175438"/>
                <a:gd name="connsiteX166" fmla="*/ 26215 w 133498"/>
                <a:gd name="connsiteY166" fmla="*/ 166014 h 175438"/>
                <a:gd name="connsiteX167" fmla="*/ 24881 w 133498"/>
                <a:gd name="connsiteY167" fmla="*/ 167634 h 175438"/>
                <a:gd name="connsiteX168" fmla="*/ 25691 w 133498"/>
                <a:gd name="connsiteY168" fmla="*/ 169034 h 175438"/>
                <a:gd name="connsiteX169" fmla="*/ 25834 w 133498"/>
                <a:gd name="connsiteY169" fmla="*/ 169062 h 175438"/>
                <a:gd name="connsiteX170" fmla="*/ 26596 w 133498"/>
                <a:gd name="connsiteY170" fmla="*/ 169062 h 175438"/>
                <a:gd name="connsiteX171" fmla="*/ 29739 w 133498"/>
                <a:gd name="connsiteY171" fmla="*/ 166014 h 175438"/>
                <a:gd name="connsiteX172" fmla="*/ 31073 w 133498"/>
                <a:gd name="connsiteY172" fmla="*/ 162966 h 175438"/>
                <a:gd name="connsiteX173" fmla="*/ 29167 w 133498"/>
                <a:gd name="connsiteY173" fmla="*/ 170110 h 175438"/>
                <a:gd name="connsiteX174" fmla="*/ 27167 w 133498"/>
                <a:gd name="connsiteY174" fmla="*/ 171920 h 175438"/>
                <a:gd name="connsiteX175" fmla="*/ 27167 w 133498"/>
                <a:gd name="connsiteY175" fmla="*/ 174111 h 175438"/>
                <a:gd name="connsiteX176" fmla="*/ 29453 w 133498"/>
                <a:gd name="connsiteY176" fmla="*/ 174111 h 175438"/>
                <a:gd name="connsiteX177" fmla="*/ 34406 w 133498"/>
                <a:gd name="connsiteY177" fmla="*/ 170872 h 175438"/>
                <a:gd name="connsiteX178" fmla="*/ 35359 w 133498"/>
                <a:gd name="connsiteY178" fmla="*/ 165634 h 175438"/>
                <a:gd name="connsiteX179" fmla="*/ 36502 w 133498"/>
                <a:gd name="connsiteY179" fmla="*/ 164014 h 175438"/>
                <a:gd name="connsiteX180" fmla="*/ 38692 w 133498"/>
                <a:gd name="connsiteY180" fmla="*/ 165253 h 175438"/>
                <a:gd name="connsiteX181" fmla="*/ 38692 w 133498"/>
                <a:gd name="connsiteY181" fmla="*/ 167729 h 175438"/>
                <a:gd name="connsiteX182" fmla="*/ 39264 w 133498"/>
                <a:gd name="connsiteY182" fmla="*/ 170110 h 175438"/>
                <a:gd name="connsiteX183" fmla="*/ 42598 w 133498"/>
                <a:gd name="connsiteY183" fmla="*/ 169539 h 175438"/>
                <a:gd name="connsiteX184" fmla="*/ 43741 w 133498"/>
                <a:gd name="connsiteY184" fmla="*/ 166586 h 175438"/>
                <a:gd name="connsiteX185" fmla="*/ 43741 w 133498"/>
                <a:gd name="connsiteY185" fmla="*/ 164967 h 175438"/>
                <a:gd name="connsiteX186" fmla="*/ 44788 w 133498"/>
                <a:gd name="connsiteY186" fmla="*/ 171063 h 175438"/>
                <a:gd name="connsiteX187" fmla="*/ 44788 w 133498"/>
                <a:gd name="connsiteY187" fmla="*/ 172682 h 175438"/>
                <a:gd name="connsiteX188" fmla="*/ 45741 w 133498"/>
                <a:gd name="connsiteY188" fmla="*/ 174016 h 175438"/>
                <a:gd name="connsiteX189" fmla="*/ 46789 w 133498"/>
                <a:gd name="connsiteY189" fmla="*/ 174016 h 175438"/>
                <a:gd name="connsiteX190" fmla="*/ 49551 w 133498"/>
                <a:gd name="connsiteY190" fmla="*/ 170682 h 175438"/>
                <a:gd name="connsiteX191" fmla="*/ 48884 w 133498"/>
                <a:gd name="connsiteY191" fmla="*/ 166491 h 175438"/>
                <a:gd name="connsiteX192" fmla="*/ 49837 w 133498"/>
                <a:gd name="connsiteY192" fmla="*/ 165253 h 175438"/>
                <a:gd name="connsiteX193" fmla="*/ 50503 w 133498"/>
                <a:gd name="connsiteY193" fmla="*/ 165253 h 175438"/>
                <a:gd name="connsiteX194" fmla="*/ 52123 w 133498"/>
                <a:gd name="connsiteY194" fmla="*/ 171254 h 175438"/>
                <a:gd name="connsiteX195" fmla="*/ 55552 w 133498"/>
                <a:gd name="connsiteY195" fmla="*/ 173825 h 175438"/>
                <a:gd name="connsiteX196" fmla="*/ 58314 w 133498"/>
                <a:gd name="connsiteY196" fmla="*/ 173825 h 175438"/>
                <a:gd name="connsiteX197" fmla="*/ 58314 w 133498"/>
                <a:gd name="connsiteY197" fmla="*/ 172777 h 175438"/>
                <a:gd name="connsiteX198" fmla="*/ 55075 w 133498"/>
                <a:gd name="connsiteY198" fmla="*/ 168967 h 175438"/>
                <a:gd name="connsiteX199" fmla="*/ 53932 w 133498"/>
                <a:gd name="connsiteY199" fmla="*/ 164395 h 175438"/>
                <a:gd name="connsiteX200" fmla="*/ 56123 w 133498"/>
                <a:gd name="connsiteY200" fmla="*/ 165157 h 175438"/>
                <a:gd name="connsiteX201" fmla="*/ 57076 w 133498"/>
                <a:gd name="connsiteY201" fmla="*/ 167348 h 175438"/>
                <a:gd name="connsiteX202" fmla="*/ 57552 w 133498"/>
                <a:gd name="connsiteY202" fmla="*/ 167348 h 175438"/>
                <a:gd name="connsiteX203" fmla="*/ 58886 w 133498"/>
                <a:gd name="connsiteY203" fmla="*/ 165919 h 175438"/>
                <a:gd name="connsiteX204" fmla="*/ 59743 w 133498"/>
                <a:gd name="connsiteY204" fmla="*/ 164014 h 175438"/>
                <a:gd name="connsiteX205" fmla="*/ 61267 w 133498"/>
                <a:gd name="connsiteY205" fmla="*/ 169062 h 175438"/>
                <a:gd name="connsiteX206" fmla="*/ 66982 w 133498"/>
                <a:gd name="connsiteY206" fmla="*/ 174968 h 175438"/>
                <a:gd name="connsiteX207" fmla="*/ 68411 w 133498"/>
                <a:gd name="connsiteY207" fmla="*/ 174968 h 175438"/>
                <a:gd name="connsiteX208" fmla="*/ 70125 w 133498"/>
                <a:gd name="connsiteY208" fmla="*/ 172892 h 175438"/>
                <a:gd name="connsiteX209" fmla="*/ 70125 w 133498"/>
                <a:gd name="connsiteY209" fmla="*/ 172873 h 175438"/>
                <a:gd name="connsiteX210" fmla="*/ 68982 w 133498"/>
                <a:gd name="connsiteY210" fmla="*/ 170396 h 175438"/>
                <a:gd name="connsiteX211" fmla="*/ 67744 w 133498"/>
                <a:gd name="connsiteY211" fmla="*/ 166872 h 175438"/>
                <a:gd name="connsiteX212" fmla="*/ 69268 w 133498"/>
                <a:gd name="connsiteY212" fmla="*/ 163728 h 175438"/>
                <a:gd name="connsiteX213" fmla="*/ 72316 w 133498"/>
                <a:gd name="connsiteY213" fmla="*/ 165443 h 175438"/>
                <a:gd name="connsiteX214" fmla="*/ 73745 w 133498"/>
                <a:gd name="connsiteY214" fmla="*/ 168491 h 175438"/>
                <a:gd name="connsiteX215" fmla="*/ 77174 w 133498"/>
                <a:gd name="connsiteY215" fmla="*/ 168491 h 175438"/>
                <a:gd name="connsiteX216" fmla="*/ 77174 w 133498"/>
                <a:gd name="connsiteY216" fmla="*/ 167253 h 175438"/>
                <a:gd name="connsiteX217" fmla="*/ 75554 w 133498"/>
                <a:gd name="connsiteY217" fmla="*/ 164776 h 175438"/>
                <a:gd name="connsiteX218" fmla="*/ 75554 w 133498"/>
                <a:gd name="connsiteY218" fmla="*/ 162014 h 175438"/>
                <a:gd name="connsiteX219" fmla="*/ 77745 w 133498"/>
                <a:gd name="connsiteY219" fmla="*/ 161252 h 175438"/>
                <a:gd name="connsiteX220" fmla="*/ 79364 w 133498"/>
                <a:gd name="connsiteY220" fmla="*/ 163157 h 175438"/>
                <a:gd name="connsiteX221" fmla="*/ 80983 w 133498"/>
                <a:gd name="connsiteY221" fmla="*/ 168872 h 175438"/>
                <a:gd name="connsiteX222" fmla="*/ 82031 w 133498"/>
                <a:gd name="connsiteY222" fmla="*/ 171539 h 175438"/>
                <a:gd name="connsiteX223" fmla="*/ 84508 w 133498"/>
                <a:gd name="connsiteY223" fmla="*/ 173349 h 175438"/>
                <a:gd name="connsiteX224" fmla="*/ 86603 w 133498"/>
                <a:gd name="connsiteY224" fmla="*/ 173349 h 175438"/>
                <a:gd name="connsiteX225" fmla="*/ 87651 w 133498"/>
                <a:gd name="connsiteY225" fmla="*/ 171920 h 175438"/>
                <a:gd name="connsiteX226" fmla="*/ 86699 w 133498"/>
                <a:gd name="connsiteY226" fmla="*/ 170587 h 175438"/>
                <a:gd name="connsiteX227" fmla="*/ 84412 w 133498"/>
                <a:gd name="connsiteY227" fmla="*/ 166681 h 175438"/>
                <a:gd name="connsiteX228" fmla="*/ 85079 w 133498"/>
                <a:gd name="connsiteY228" fmla="*/ 165062 h 175438"/>
                <a:gd name="connsiteX229" fmla="*/ 86413 w 133498"/>
                <a:gd name="connsiteY229" fmla="*/ 165062 h 175438"/>
                <a:gd name="connsiteX230" fmla="*/ 88223 w 133498"/>
                <a:gd name="connsiteY230" fmla="*/ 167253 h 175438"/>
                <a:gd name="connsiteX231" fmla="*/ 89651 w 133498"/>
                <a:gd name="connsiteY231" fmla="*/ 169634 h 175438"/>
                <a:gd name="connsiteX232" fmla="*/ 92604 w 133498"/>
                <a:gd name="connsiteY232" fmla="*/ 169634 h 175438"/>
                <a:gd name="connsiteX233" fmla="*/ 93080 w 133498"/>
                <a:gd name="connsiteY233" fmla="*/ 167634 h 175438"/>
                <a:gd name="connsiteX234" fmla="*/ 91651 w 133498"/>
                <a:gd name="connsiteY234" fmla="*/ 165919 h 175438"/>
                <a:gd name="connsiteX235" fmla="*/ 87651 w 133498"/>
                <a:gd name="connsiteY235" fmla="*/ 160014 h 175438"/>
                <a:gd name="connsiteX236" fmla="*/ 88127 w 133498"/>
                <a:gd name="connsiteY236" fmla="*/ 158014 h 175438"/>
                <a:gd name="connsiteX237" fmla="*/ 89746 w 133498"/>
                <a:gd name="connsiteY237" fmla="*/ 158014 h 175438"/>
                <a:gd name="connsiteX238" fmla="*/ 90604 w 133498"/>
                <a:gd name="connsiteY238" fmla="*/ 159252 h 175438"/>
                <a:gd name="connsiteX239" fmla="*/ 91842 w 133498"/>
                <a:gd name="connsiteY239" fmla="*/ 161443 h 175438"/>
                <a:gd name="connsiteX240" fmla="*/ 94033 w 133498"/>
                <a:gd name="connsiteY240" fmla="*/ 163538 h 175438"/>
                <a:gd name="connsiteX241" fmla="*/ 96986 w 133498"/>
                <a:gd name="connsiteY241" fmla="*/ 162586 h 175438"/>
                <a:gd name="connsiteX242" fmla="*/ 95842 w 133498"/>
                <a:gd name="connsiteY242" fmla="*/ 160300 h 175438"/>
                <a:gd name="connsiteX243" fmla="*/ 94604 w 133498"/>
                <a:gd name="connsiteY243" fmla="*/ 158490 h 175438"/>
                <a:gd name="connsiteX244" fmla="*/ 94604 w 133498"/>
                <a:gd name="connsiteY244" fmla="*/ 157347 h 175438"/>
                <a:gd name="connsiteX245" fmla="*/ 95080 w 133498"/>
                <a:gd name="connsiteY245" fmla="*/ 156871 h 175438"/>
                <a:gd name="connsiteX246" fmla="*/ 98509 w 133498"/>
                <a:gd name="connsiteY246" fmla="*/ 157347 h 175438"/>
                <a:gd name="connsiteX247" fmla="*/ 99557 w 133498"/>
                <a:gd name="connsiteY247" fmla="*/ 160300 h 175438"/>
                <a:gd name="connsiteX248" fmla="*/ 100415 w 133498"/>
                <a:gd name="connsiteY248" fmla="*/ 163348 h 175438"/>
                <a:gd name="connsiteX249" fmla="*/ 101176 w 133498"/>
                <a:gd name="connsiteY249" fmla="*/ 164014 h 175438"/>
                <a:gd name="connsiteX250" fmla="*/ 103082 w 133498"/>
                <a:gd name="connsiteY250" fmla="*/ 164014 h 175438"/>
                <a:gd name="connsiteX251" fmla="*/ 104129 w 133498"/>
                <a:gd name="connsiteY251" fmla="*/ 163157 h 175438"/>
                <a:gd name="connsiteX252" fmla="*/ 104129 w 133498"/>
                <a:gd name="connsiteY252" fmla="*/ 159442 h 175438"/>
                <a:gd name="connsiteX253" fmla="*/ 101367 w 133498"/>
                <a:gd name="connsiteY253" fmla="*/ 156299 h 175438"/>
                <a:gd name="connsiteX254" fmla="*/ 101367 w 133498"/>
                <a:gd name="connsiteY254" fmla="*/ 154299 h 175438"/>
                <a:gd name="connsiteX255" fmla="*/ 103748 w 133498"/>
                <a:gd name="connsiteY255" fmla="*/ 154299 h 175438"/>
                <a:gd name="connsiteX256" fmla="*/ 104986 w 133498"/>
                <a:gd name="connsiteY256" fmla="*/ 156013 h 175438"/>
                <a:gd name="connsiteX257" fmla="*/ 105558 w 133498"/>
                <a:gd name="connsiteY257" fmla="*/ 157347 h 175438"/>
                <a:gd name="connsiteX258" fmla="*/ 106891 w 133498"/>
                <a:gd name="connsiteY258" fmla="*/ 158109 h 175438"/>
                <a:gd name="connsiteX259" fmla="*/ 108796 w 133498"/>
                <a:gd name="connsiteY259" fmla="*/ 156204 h 175438"/>
                <a:gd name="connsiteX260" fmla="*/ 107939 w 133498"/>
                <a:gd name="connsiteY260" fmla="*/ 153632 h 175438"/>
                <a:gd name="connsiteX261" fmla="*/ 109178 w 133498"/>
                <a:gd name="connsiteY261" fmla="*/ 152775 h 175438"/>
                <a:gd name="connsiteX262" fmla="*/ 110987 w 133498"/>
                <a:gd name="connsiteY262" fmla="*/ 152775 h 175438"/>
                <a:gd name="connsiteX263" fmla="*/ 111749 w 133498"/>
                <a:gd name="connsiteY263" fmla="*/ 154013 h 175438"/>
                <a:gd name="connsiteX264" fmla="*/ 113559 w 133498"/>
                <a:gd name="connsiteY264" fmla="*/ 157061 h 175438"/>
                <a:gd name="connsiteX265" fmla="*/ 117083 w 133498"/>
                <a:gd name="connsiteY265" fmla="*/ 158490 h 175438"/>
                <a:gd name="connsiteX266" fmla="*/ 118988 w 133498"/>
                <a:gd name="connsiteY266" fmla="*/ 157538 h 175438"/>
                <a:gd name="connsiteX267" fmla="*/ 118988 w 133498"/>
                <a:gd name="connsiteY267" fmla="*/ 156680 h 175438"/>
                <a:gd name="connsiteX268" fmla="*/ 116512 w 133498"/>
                <a:gd name="connsiteY268" fmla="*/ 152775 h 175438"/>
                <a:gd name="connsiteX269" fmla="*/ 115083 w 133498"/>
                <a:gd name="connsiteY269" fmla="*/ 150870 h 175438"/>
                <a:gd name="connsiteX270" fmla="*/ 115083 w 133498"/>
                <a:gd name="connsiteY270" fmla="*/ 149632 h 175438"/>
                <a:gd name="connsiteX271" fmla="*/ 116702 w 133498"/>
                <a:gd name="connsiteY271" fmla="*/ 149632 h 175438"/>
                <a:gd name="connsiteX272" fmla="*/ 118226 w 133498"/>
                <a:gd name="connsiteY272" fmla="*/ 150108 h 175438"/>
                <a:gd name="connsiteX273" fmla="*/ 119560 w 133498"/>
                <a:gd name="connsiteY273" fmla="*/ 149060 h 175438"/>
                <a:gd name="connsiteX274" fmla="*/ 119560 w 133498"/>
                <a:gd name="connsiteY274" fmla="*/ 147536 h 175438"/>
                <a:gd name="connsiteX275" fmla="*/ 119560 w 133498"/>
                <a:gd name="connsiteY275" fmla="*/ 146488 h 175438"/>
                <a:gd name="connsiteX276" fmla="*/ 121084 w 133498"/>
                <a:gd name="connsiteY276" fmla="*/ 144964 h 175438"/>
                <a:gd name="connsiteX277" fmla="*/ 122512 w 133498"/>
                <a:gd name="connsiteY277" fmla="*/ 145821 h 175438"/>
                <a:gd name="connsiteX278" fmla="*/ 122512 w 133498"/>
                <a:gd name="connsiteY278" fmla="*/ 147346 h 175438"/>
                <a:gd name="connsiteX279" fmla="*/ 122512 w 133498"/>
                <a:gd name="connsiteY279" fmla="*/ 148869 h 175438"/>
                <a:gd name="connsiteX280" fmla="*/ 122512 w 133498"/>
                <a:gd name="connsiteY280" fmla="*/ 149441 h 175438"/>
                <a:gd name="connsiteX281" fmla="*/ 123370 w 133498"/>
                <a:gd name="connsiteY281" fmla="*/ 150489 h 175438"/>
                <a:gd name="connsiteX282" fmla="*/ 126132 w 133498"/>
                <a:gd name="connsiteY282" fmla="*/ 148679 h 175438"/>
                <a:gd name="connsiteX283" fmla="*/ 126132 w 133498"/>
                <a:gd name="connsiteY283" fmla="*/ 145155 h 175438"/>
                <a:gd name="connsiteX284" fmla="*/ 126132 w 133498"/>
                <a:gd name="connsiteY284" fmla="*/ 143440 h 175438"/>
                <a:gd name="connsiteX285" fmla="*/ 127465 w 133498"/>
                <a:gd name="connsiteY285" fmla="*/ 141345 h 175438"/>
                <a:gd name="connsiteX286" fmla="*/ 129275 w 133498"/>
                <a:gd name="connsiteY286" fmla="*/ 143536 h 175438"/>
                <a:gd name="connsiteX287" fmla="*/ 128799 w 133498"/>
                <a:gd name="connsiteY287" fmla="*/ 146393 h 175438"/>
                <a:gd name="connsiteX288" fmla="*/ 129751 w 133498"/>
                <a:gd name="connsiteY288" fmla="*/ 148774 h 175438"/>
                <a:gd name="connsiteX289" fmla="*/ 131752 w 133498"/>
                <a:gd name="connsiteY289" fmla="*/ 147346 h 175438"/>
                <a:gd name="connsiteX290" fmla="*/ 131752 w 133498"/>
                <a:gd name="connsiteY290" fmla="*/ 145060 h 175438"/>
                <a:gd name="connsiteX291" fmla="*/ 133466 w 133498"/>
                <a:gd name="connsiteY291" fmla="*/ 143822 h 175438"/>
                <a:gd name="connsiteX292" fmla="*/ 131847 w 133498"/>
                <a:gd name="connsiteY292" fmla="*/ 134297 h 175438"/>
                <a:gd name="connsiteX293" fmla="*/ 118988 w 133498"/>
                <a:gd name="connsiteY293" fmla="*/ 82766 h 17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33498" h="175438">
                  <a:moveTo>
                    <a:pt x="118988" y="82766"/>
                  </a:moveTo>
                  <a:cubicBezTo>
                    <a:pt x="113969" y="66107"/>
                    <a:pt x="113540" y="48400"/>
                    <a:pt x="117750" y="31521"/>
                  </a:cubicBezTo>
                  <a:cubicBezTo>
                    <a:pt x="119322" y="27254"/>
                    <a:pt x="120627" y="22902"/>
                    <a:pt x="121655" y="18472"/>
                  </a:cubicBezTo>
                  <a:cubicBezTo>
                    <a:pt x="121750" y="17396"/>
                    <a:pt x="121750" y="16310"/>
                    <a:pt x="121655" y="15234"/>
                  </a:cubicBezTo>
                  <a:lnTo>
                    <a:pt x="121655" y="15234"/>
                  </a:lnTo>
                  <a:cubicBezTo>
                    <a:pt x="121036" y="15348"/>
                    <a:pt x="120417" y="15034"/>
                    <a:pt x="120131" y="14472"/>
                  </a:cubicBezTo>
                  <a:cubicBezTo>
                    <a:pt x="119988" y="13938"/>
                    <a:pt x="119988" y="13386"/>
                    <a:pt x="120131" y="12853"/>
                  </a:cubicBezTo>
                  <a:cubicBezTo>
                    <a:pt x="120217" y="12348"/>
                    <a:pt x="120217" y="11834"/>
                    <a:pt x="120131" y="11328"/>
                  </a:cubicBezTo>
                  <a:cubicBezTo>
                    <a:pt x="120131" y="11328"/>
                    <a:pt x="120131" y="10281"/>
                    <a:pt x="119274" y="10185"/>
                  </a:cubicBezTo>
                  <a:cubicBezTo>
                    <a:pt x="118417" y="10090"/>
                    <a:pt x="117178" y="10948"/>
                    <a:pt x="116416" y="11995"/>
                  </a:cubicBezTo>
                  <a:cubicBezTo>
                    <a:pt x="115854" y="13100"/>
                    <a:pt x="115854" y="14415"/>
                    <a:pt x="116416" y="15519"/>
                  </a:cubicBezTo>
                  <a:cubicBezTo>
                    <a:pt x="116416" y="16091"/>
                    <a:pt x="116988" y="16567"/>
                    <a:pt x="116416" y="17234"/>
                  </a:cubicBezTo>
                  <a:cubicBezTo>
                    <a:pt x="115845" y="17901"/>
                    <a:pt x="114892" y="18472"/>
                    <a:pt x="115083" y="19330"/>
                  </a:cubicBezTo>
                  <a:lnTo>
                    <a:pt x="115083" y="19330"/>
                  </a:lnTo>
                  <a:cubicBezTo>
                    <a:pt x="115083" y="17139"/>
                    <a:pt x="113749" y="17996"/>
                    <a:pt x="113178" y="17139"/>
                  </a:cubicBezTo>
                  <a:cubicBezTo>
                    <a:pt x="112607" y="16282"/>
                    <a:pt x="113178" y="15234"/>
                    <a:pt x="113178" y="14281"/>
                  </a:cubicBezTo>
                  <a:cubicBezTo>
                    <a:pt x="113178" y="13329"/>
                    <a:pt x="113178" y="12091"/>
                    <a:pt x="112225" y="11900"/>
                  </a:cubicBezTo>
                  <a:cubicBezTo>
                    <a:pt x="111282" y="11852"/>
                    <a:pt x="110425" y="12434"/>
                    <a:pt x="110130" y="13329"/>
                  </a:cubicBezTo>
                  <a:cubicBezTo>
                    <a:pt x="110178" y="14120"/>
                    <a:pt x="110178" y="14920"/>
                    <a:pt x="110130" y="15710"/>
                  </a:cubicBezTo>
                  <a:cubicBezTo>
                    <a:pt x="109787" y="16586"/>
                    <a:pt x="108873" y="17101"/>
                    <a:pt x="107939" y="16948"/>
                  </a:cubicBezTo>
                  <a:cubicBezTo>
                    <a:pt x="106796" y="16948"/>
                    <a:pt x="106987" y="15234"/>
                    <a:pt x="107939" y="14281"/>
                  </a:cubicBezTo>
                  <a:lnTo>
                    <a:pt x="109558" y="10948"/>
                  </a:lnTo>
                  <a:cubicBezTo>
                    <a:pt x="109873" y="10424"/>
                    <a:pt x="110073" y="9842"/>
                    <a:pt x="110130" y="9233"/>
                  </a:cubicBezTo>
                  <a:cubicBezTo>
                    <a:pt x="110044" y="8538"/>
                    <a:pt x="109492" y="7985"/>
                    <a:pt x="108796" y="7900"/>
                  </a:cubicBezTo>
                  <a:cubicBezTo>
                    <a:pt x="107920" y="7976"/>
                    <a:pt x="107139" y="8471"/>
                    <a:pt x="106701" y="9233"/>
                  </a:cubicBezTo>
                  <a:cubicBezTo>
                    <a:pt x="106101" y="10090"/>
                    <a:pt x="105672" y="11062"/>
                    <a:pt x="105463" y="12091"/>
                  </a:cubicBezTo>
                  <a:cubicBezTo>
                    <a:pt x="105463" y="13234"/>
                    <a:pt x="104891" y="14853"/>
                    <a:pt x="103367" y="15043"/>
                  </a:cubicBezTo>
                  <a:cubicBezTo>
                    <a:pt x="102396" y="15158"/>
                    <a:pt x="101510" y="14481"/>
                    <a:pt x="101367" y="13519"/>
                  </a:cubicBezTo>
                  <a:cubicBezTo>
                    <a:pt x="101453" y="12643"/>
                    <a:pt x="101853" y="11824"/>
                    <a:pt x="102510" y="11233"/>
                  </a:cubicBezTo>
                  <a:cubicBezTo>
                    <a:pt x="103367" y="10281"/>
                    <a:pt x="104605" y="9043"/>
                    <a:pt x="104034" y="7995"/>
                  </a:cubicBezTo>
                  <a:cubicBezTo>
                    <a:pt x="103272" y="7137"/>
                    <a:pt x="102043" y="6871"/>
                    <a:pt x="100986" y="7328"/>
                  </a:cubicBezTo>
                  <a:cubicBezTo>
                    <a:pt x="99976" y="7737"/>
                    <a:pt x="99157" y="8519"/>
                    <a:pt x="98700" y="9519"/>
                  </a:cubicBezTo>
                  <a:cubicBezTo>
                    <a:pt x="98224" y="10472"/>
                    <a:pt x="97938" y="11424"/>
                    <a:pt x="97462" y="12281"/>
                  </a:cubicBezTo>
                  <a:cubicBezTo>
                    <a:pt x="97186" y="12834"/>
                    <a:pt x="96643" y="13195"/>
                    <a:pt x="96033" y="13234"/>
                  </a:cubicBezTo>
                  <a:cubicBezTo>
                    <a:pt x="95366" y="11586"/>
                    <a:pt x="95700" y="9699"/>
                    <a:pt x="96890" y="8376"/>
                  </a:cubicBezTo>
                  <a:cubicBezTo>
                    <a:pt x="97433" y="7947"/>
                    <a:pt x="97862" y="7395"/>
                    <a:pt x="98128" y="6757"/>
                  </a:cubicBezTo>
                  <a:cubicBezTo>
                    <a:pt x="98338" y="6271"/>
                    <a:pt x="98119" y="5709"/>
                    <a:pt x="97633" y="5499"/>
                  </a:cubicBezTo>
                  <a:cubicBezTo>
                    <a:pt x="97519" y="5451"/>
                    <a:pt x="97395" y="5423"/>
                    <a:pt x="97271" y="5423"/>
                  </a:cubicBezTo>
                  <a:cubicBezTo>
                    <a:pt x="96995" y="5328"/>
                    <a:pt x="96690" y="5328"/>
                    <a:pt x="96414" y="5423"/>
                  </a:cubicBezTo>
                  <a:cubicBezTo>
                    <a:pt x="94966" y="5938"/>
                    <a:pt x="93842" y="7100"/>
                    <a:pt x="93366" y="8566"/>
                  </a:cubicBezTo>
                  <a:cubicBezTo>
                    <a:pt x="93366" y="9614"/>
                    <a:pt x="93366" y="10948"/>
                    <a:pt x="92032" y="11614"/>
                  </a:cubicBezTo>
                  <a:cubicBezTo>
                    <a:pt x="90937" y="9052"/>
                    <a:pt x="91718" y="6071"/>
                    <a:pt x="93937" y="4375"/>
                  </a:cubicBezTo>
                  <a:cubicBezTo>
                    <a:pt x="94661" y="3870"/>
                    <a:pt x="95300" y="3261"/>
                    <a:pt x="95842" y="2566"/>
                  </a:cubicBezTo>
                  <a:cubicBezTo>
                    <a:pt x="96423" y="2108"/>
                    <a:pt x="96519" y="1270"/>
                    <a:pt x="96062" y="689"/>
                  </a:cubicBezTo>
                  <a:cubicBezTo>
                    <a:pt x="96004" y="613"/>
                    <a:pt x="95928" y="537"/>
                    <a:pt x="95842" y="470"/>
                  </a:cubicBezTo>
                  <a:cubicBezTo>
                    <a:pt x="95147" y="165"/>
                    <a:pt x="94347" y="165"/>
                    <a:pt x="93652" y="470"/>
                  </a:cubicBezTo>
                  <a:cubicBezTo>
                    <a:pt x="91575" y="756"/>
                    <a:pt x="89746" y="1984"/>
                    <a:pt x="88699" y="3804"/>
                  </a:cubicBezTo>
                  <a:cubicBezTo>
                    <a:pt x="88089" y="5480"/>
                    <a:pt x="87765" y="7252"/>
                    <a:pt x="87746" y="9043"/>
                  </a:cubicBezTo>
                  <a:cubicBezTo>
                    <a:pt x="87613" y="9747"/>
                    <a:pt x="87156" y="10348"/>
                    <a:pt x="86508" y="10662"/>
                  </a:cubicBezTo>
                  <a:cubicBezTo>
                    <a:pt x="85594" y="10890"/>
                    <a:pt x="84660" y="10329"/>
                    <a:pt x="84431" y="9414"/>
                  </a:cubicBezTo>
                  <a:cubicBezTo>
                    <a:pt x="84422" y="9386"/>
                    <a:pt x="84422" y="9357"/>
                    <a:pt x="84412" y="9329"/>
                  </a:cubicBezTo>
                  <a:cubicBezTo>
                    <a:pt x="84346" y="8471"/>
                    <a:pt x="84508" y="7623"/>
                    <a:pt x="84889" y="6852"/>
                  </a:cubicBezTo>
                  <a:cubicBezTo>
                    <a:pt x="85213" y="6042"/>
                    <a:pt x="84984" y="5118"/>
                    <a:pt x="84317" y="4566"/>
                  </a:cubicBezTo>
                  <a:cubicBezTo>
                    <a:pt x="83174" y="3994"/>
                    <a:pt x="81784" y="4223"/>
                    <a:pt x="80888" y="5138"/>
                  </a:cubicBezTo>
                  <a:cubicBezTo>
                    <a:pt x="80231" y="5994"/>
                    <a:pt x="79831" y="7014"/>
                    <a:pt x="79745" y="8090"/>
                  </a:cubicBezTo>
                  <a:lnTo>
                    <a:pt x="79745" y="9709"/>
                  </a:lnTo>
                  <a:cubicBezTo>
                    <a:pt x="78383" y="7985"/>
                    <a:pt x="77955" y="5709"/>
                    <a:pt x="78602" y="3613"/>
                  </a:cubicBezTo>
                  <a:cubicBezTo>
                    <a:pt x="78736" y="3080"/>
                    <a:pt x="78736" y="2527"/>
                    <a:pt x="78602" y="1994"/>
                  </a:cubicBezTo>
                  <a:cubicBezTo>
                    <a:pt x="78669" y="1375"/>
                    <a:pt x="78259" y="804"/>
                    <a:pt x="77650" y="660"/>
                  </a:cubicBezTo>
                  <a:lnTo>
                    <a:pt x="76602" y="660"/>
                  </a:lnTo>
                  <a:cubicBezTo>
                    <a:pt x="75078" y="1070"/>
                    <a:pt x="74002" y="2423"/>
                    <a:pt x="73935" y="3994"/>
                  </a:cubicBezTo>
                  <a:cubicBezTo>
                    <a:pt x="73973" y="5375"/>
                    <a:pt x="74164" y="6747"/>
                    <a:pt x="74507" y="8090"/>
                  </a:cubicBezTo>
                  <a:cubicBezTo>
                    <a:pt x="74507" y="8662"/>
                    <a:pt x="74507" y="9519"/>
                    <a:pt x="73554" y="9423"/>
                  </a:cubicBezTo>
                  <a:cubicBezTo>
                    <a:pt x="73373" y="9509"/>
                    <a:pt x="73163" y="9509"/>
                    <a:pt x="72982" y="9423"/>
                  </a:cubicBezTo>
                  <a:cubicBezTo>
                    <a:pt x="71554" y="7709"/>
                    <a:pt x="72982" y="5232"/>
                    <a:pt x="71363" y="3328"/>
                  </a:cubicBezTo>
                  <a:cubicBezTo>
                    <a:pt x="70496" y="2175"/>
                    <a:pt x="69296" y="1308"/>
                    <a:pt x="67934" y="851"/>
                  </a:cubicBezTo>
                  <a:cubicBezTo>
                    <a:pt x="66982" y="851"/>
                    <a:pt x="65458" y="280"/>
                    <a:pt x="65077" y="851"/>
                  </a:cubicBezTo>
                  <a:cubicBezTo>
                    <a:pt x="64953" y="1156"/>
                    <a:pt x="64953" y="1499"/>
                    <a:pt x="65077" y="1803"/>
                  </a:cubicBezTo>
                  <a:cubicBezTo>
                    <a:pt x="66029" y="3232"/>
                    <a:pt x="67363" y="4375"/>
                    <a:pt x="68315" y="5709"/>
                  </a:cubicBezTo>
                  <a:cubicBezTo>
                    <a:pt x="69430" y="6947"/>
                    <a:pt x="69858" y="8662"/>
                    <a:pt x="69458" y="10281"/>
                  </a:cubicBezTo>
                  <a:cubicBezTo>
                    <a:pt x="68649" y="10662"/>
                    <a:pt x="67687" y="10319"/>
                    <a:pt x="67306" y="9509"/>
                  </a:cubicBezTo>
                  <a:cubicBezTo>
                    <a:pt x="67286" y="9481"/>
                    <a:pt x="67277" y="9452"/>
                    <a:pt x="67267" y="9423"/>
                  </a:cubicBezTo>
                  <a:cubicBezTo>
                    <a:pt x="67267" y="8757"/>
                    <a:pt x="67267" y="7900"/>
                    <a:pt x="66315" y="7328"/>
                  </a:cubicBezTo>
                  <a:cubicBezTo>
                    <a:pt x="66163" y="7280"/>
                    <a:pt x="65991" y="7280"/>
                    <a:pt x="65839" y="7328"/>
                  </a:cubicBezTo>
                  <a:cubicBezTo>
                    <a:pt x="64982" y="7328"/>
                    <a:pt x="64410" y="8090"/>
                    <a:pt x="64505" y="8757"/>
                  </a:cubicBezTo>
                  <a:cubicBezTo>
                    <a:pt x="64600" y="9423"/>
                    <a:pt x="64505" y="10472"/>
                    <a:pt x="63553" y="10662"/>
                  </a:cubicBezTo>
                  <a:cubicBezTo>
                    <a:pt x="62124" y="9329"/>
                    <a:pt x="62410" y="7328"/>
                    <a:pt x="62029" y="5614"/>
                  </a:cubicBezTo>
                  <a:cubicBezTo>
                    <a:pt x="61305" y="2775"/>
                    <a:pt x="59133" y="527"/>
                    <a:pt x="56314" y="-292"/>
                  </a:cubicBezTo>
                  <a:cubicBezTo>
                    <a:pt x="55885" y="-435"/>
                    <a:pt x="55409" y="-435"/>
                    <a:pt x="54980" y="-292"/>
                  </a:cubicBezTo>
                  <a:cubicBezTo>
                    <a:pt x="53961" y="-187"/>
                    <a:pt x="53209" y="689"/>
                    <a:pt x="53266" y="1708"/>
                  </a:cubicBezTo>
                  <a:cubicBezTo>
                    <a:pt x="53447" y="2613"/>
                    <a:pt x="53837" y="3461"/>
                    <a:pt x="54409" y="4185"/>
                  </a:cubicBezTo>
                  <a:cubicBezTo>
                    <a:pt x="54999" y="5318"/>
                    <a:pt x="55418" y="6537"/>
                    <a:pt x="55647" y="7804"/>
                  </a:cubicBezTo>
                  <a:cubicBezTo>
                    <a:pt x="56037" y="9090"/>
                    <a:pt x="55371" y="10462"/>
                    <a:pt x="54123" y="10948"/>
                  </a:cubicBezTo>
                  <a:cubicBezTo>
                    <a:pt x="52837" y="11138"/>
                    <a:pt x="51580" y="10433"/>
                    <a:pt x="51075" y="9233"/>
                  </a:cubicBezTo>
                  <a:cubicBezTo>
                    <a:pt x="50770" y="8128"/>
                    <a:pt x="50323" y="7071"/>
                    <a:pt x="49741" y="6090"/>
                  </a:cubicBezTo>
                  <a:cubicBezTo>
                    <a:pt x="48884" y="5232"/>
                    <a:pt x="46884" y="5042"/>
                    <a:pt x="46312" y="6090"/>
                  </a:cubicBezTo>
                  <a:cubicBezTo>
                    <a:pt x="46122" y="6480"/>
                    <a:pt x="46122" y="6937"/>
                    <a:pt x="46312" y="7328"/>
                  </a:cubicBezTo>
                  <a:cubicBezTo>
                    <a:pt x="46751" y="8195"/>
                    <a:pt x="47265" y="9023"/>
                    <a:pt x="47836" y="9805"/>
                  </a:cubicBezTo>
                  <a:cubicBezTo>
                    <a:pt x="48408" y="10605"/>
                    <a:pt x="48408" y="11671"/>
                    <a:pt x="47836" y="12471"/>
                  </a:cubicBezTo>
                  <a:cubicBezTo>
                    <a:pt x="47341" y="13167"/>
                    <a:pt x="46465" y="13472"/>
                    <a:pt x="45646" y="13234"/>
                  </a:cubicBezTo>
                  <a:cubicBezTo>
                    <a:pt x="44817" y="13005"/>
                    <a:pt x="44207" y="12281"/>
                    <a:pt x="44122" y="11424"/>
                  </a:cubicBezTo>
                  <a:lnTo>
                    <a:pt x="42503" y="5709"/>
                  </a:lnTo>
                  <a:cubicBezTo>
                    <a:pt x="42245" y="4775"/>
                    <a:pt x="41855" y="3880"/>
                    <a:pt x="41359" y="3042"/>
                  </a:cubicBezTo>
                  <a:cubicBezTo>
                    <a:pt x="40826" y="2118"/>
                    <a:pt x="39921" y="1460"/>
                    <a:pt x="38883" y="1232"/>
                  </a:cubicBezTo>
                  <a:cubicBezTo>
                    <a:pt x="38235" y="994"/>
                    <a:pt x="37530" y="994"/>
                    <a:pt x="36883" y="1232"/>
                  </a:cubicBezTo>
                  <a:cubicBezTo>
                    <a:pt x="36245" y="1403"/>
                    <a:pt x="35816" y="2003"/>
                    <a:pt x="35835" y="2661"/>
                  </a:cubicBezTo>
                  <a:cubicBezTo>
                    <a:pt x="35835" y="2661"/>
                    <a:pt x="36407" y="3518"/>
                    <a:pt x="36787" y="3899"/>
                  </a:cubicBezTo>
                  <a:cubicBezTo>
                    <a:pt x="37892" y="4995"/>
                    <a:pt x="38654" y="6385"/>
                    <a:pt x="38978" y="7900"/>
                  </a:cubicBezTo>
                  <a:cubicBezTo>
                    <a:pt x="39254" y="8509"/>
                    <a:pt x="38997" y="9223"/>
                    <a:pt x="38407" y="9519"/>
                  </a:cubicBezTo>
                  <a:cubicBezTo>
                    <a:pt x="37988" y="9709"/>
                    <a:pt x="37492" y="9709"/>
                    <a:pt x="37073" y="9519"/>
                  </a:cubicBezTo>
                  <a:cubicBezTo>
                    <a:pt x="36225" y="9023"/>
                    <a:pt x="35587" y="8252"/>
                    <a:pt x="35263" y="7328"/>
                  </a:cubicBezTo>
                  <a:cubicBezTo>
                    <a:pt x="34978" y="6404"/>
                    <a:pt x="34492" y="5556"/>
                    <a:pt x="33835" y="4852"/>
                  </a:cubicBezTo>
                  <a:cubicBezTo>
                    <a:pt x="32911" y="4242"/>
                    <a:pt x="31711" y="4242"/>
                    <a:pt x="30787" y="4852"/>
                  </a:cubicBezTo>
                  <a:cubicBezTo>
                    <a:pt x="30330" y="5442"/>
                    <a:pt x="30330" y="6261"/>
                    <a:pt x="30787" y="6852"/>
                  </a:cubicBezTo>
                  <a:cubicBezTo>
                    <a:pt x="31149" y="7537"/>
                    <a:pt x="31634" y="8147"/>
                    <a:pt x="32215" y="8662"/>
                  </a:cubicBezTo>
                  <a:cubicBezTo>
                    <a:pt x="33920" y="10300"/>
                    <a:pt x="35254" y="12281"/>
                    <a:pt x="36121" y="14472"/>
                  </a:cubicBezTo>
                  <a:cubicBezTo>
                    <a:pt x="36121" y="15234"/>
                    <a:pt x="36121" y="16186"/>
                    <a:pt x="36121" y="16567"/>
                  </a:cubicBezTo>
                  <a:cubicBezTo>
                    <a:pt x="35616" y="16853"/>
                    <a:pt x="35006" y="16853"/>
                    <a:pt x="34501" y="16567"/>
                  </a:cubicBezTo>
                  <a:cubicBezTo>
                    <a:pt x="34111" y="16234"/>
                    <a:pt x="33816" y="15815"/>
                    <a:pt x="33644" y="15329"/>
                  </a:cubicBezTo>
                  <a:lnTo>
                    <a:pt x="32406" y="13138"/>
                  </a:lnTo>
                  <a:cubicBezTo>
                    <a:pt x="31911" y="12214"/>
                    <a:pt x="31101" y="11500"/>
                    <a:pt x="30120" y="11138"/>
                  </a:cubicBezTo>
                  <a:cubicBezTo>
                    <a:pt x="29072" y="11138"/>
                    <a:pt x="27548" y="11138"/>
                    <a:pt x="27262" y="12091"/>
                  </a:cubicBezTo>
                  <a:cubicBezTo>
                    <a:pt x="26977" y="13043"/>
                    <a:pt x="27834" y="13614"/>
                    <a:pt x="28405" y="14281"/>
                  </a:cubicBezTo>
                  <a:cubicBezTo>
                    <a:pt x="28939" y="14833"/>
                    <a:pt x="29358" y="15482"/>
                    <a:pt x="29644" y="16186"/>
                  </a:cubicBezTo>
                  <a:cubicBezTo>
                    <a:pt x="29729" y="16529"/>
                    <a:pt x="29729" y="16891"/>
                    <a:pt x="29644" y="17234"/>
                  </a:cubicBezTo>
                  <a:cubicBezTo>
                    <a:pt x="29539" y="17434"/>
                    <a:pt x="29368" y="17605"/>
                    <a:pt x="29167" y="17710"/>
                  </a:cubicBezTo>
                  <a:cubicBezTo>
                    <a:pt x="28053" y="18377"/>
                    <a:pt x="26624" y="18177"/>
                    <a:pt x="25738" y="17234"/>
                  </a:cubicBezTo>
                  <a:cubicBezTo>
                    <a:pt x="25072" y="16386"/>
                    <a:pt x="24672" y="15358"/>
                    <a:pt x="24595" y="14281"/>
                  </a:cubicBezTo>
                  <a:cubicBezTo>
                    <a:pt x="24576" y="13224"/>
                    <a:pt x="24319" y="12176"/>
                    <a:pt x="23833" y="11233"/>
                  </a:cubicBezTo>
                  <a:cubicBezTo>
                    <a:pt x="23624" y="10995"/>
                    <a:pt x="23367" y="10795"/>
                    <a:pt x="23071" y="10662"/>
                  </a:cubicBezTo>
                  <a:cubicBezTo>
                    <a:pt x="22462" y="10424"/>
                    <a:pt x="21776" y="10424"/>
                    <a:pt x="21166" y="10662"/>
                  </a:cubicBezTo>
                  <a:lnTo>
                    <a:pt x="20024" y="11519"/>
                  </a:lnTo>
                  <a:cubicBezTo>
                    <a:pt x="19147" y="12605"/>
                    <a:pt x="19147" y="14148"/>
                    <a:pt x="20024" y="15234"/>
                  </a:cubicBezTo>
                  <a:cubicBezTo>
                    <a:pt x="21024" y="16243"/>
                    <a:pt x="21948" y="17329"/>
                    <a:pt x="22786" y="18472"/>
                  </a:cubicBezTo>
                  <a:cubicBezTo>
                    <a:pt x="23243" y="19063"/>
                    <a:pt x="23243" y="19882"/>
                    <a:pt x="22786" y="20473"/>
                  </a:cubicBezTo>
                  <a:cubicBezTo>
                    <a:pt x="22100" y="20949"/>
                    <a:pt x="21186" y="20949"/>
                    <a:pt x="20500" y="20473"/>
                  </a:cubicBezTo>
                  <a:cubicBezTo>
                    <a:pt x="19909" y="20054"/>
                    <a:pt x="19471" y="19454"/>
                    <a:pt x="19261" y="18758"/>
                  </a:cubicBezTo>
                  <a:cubicBezTo>
                    <a:pt x="19109" y="18301"/>
                    <a:pt x="18919" y="17853"/>
                    <a:pt x="18690" y="17425"/>
                  </a:cubicBezTo>
                  <a:cubicBezTo>
                    <a:pt x="18328" y="17005"/>
                    <a:pt x="17814" y="16767"/>
                    <a:pt x="17261" y="16758"/>
                  </a:cubicBezTo>
                  <a:cubicBezTo>
                    <a:pt x="16261" y="16758"/>
                    <a:pt x="15451" y="17568"/>
                    <a:pt x="15451" y="18568"/>
                  </a:cubicBezTo>
                  <a:cubicBezTo>
                    <a:pt x="15451" y="18596"/>
                    <a:pt x="15451" y="18634"/>
                    <a:pt x="15451" y="18663"/>
                  </a:cubicBezTo>
                  <a:cubicBezTo>
                    <a:pt x="15613" y="19549"/>
                    <a:pt x="15871" y="20406"/>
                    <a:pt x="16213" y="21235"/>
                  </a:cubicBezTo>
                  <a:cubicBezTo>
                    <a:pt x="16213" y="21235"/>
                    <a:pt x="15642" y="21901"/>
                    <a:pt x="14975" y="21996"/>
                  </a:cubicBezTo>
                  <a:cubicBezTo>
                    <a:pt x="14442" y="22282"/>
                    <a:pt x="13794" y="22282"/>
                    <a:pt x="13261" y="21996"/>
                  </a:cubicBezTo>
                  <a:cubicBezTo>
                    <a:pt x="12927" y="21682"/>
                    <a:pt x="12661" y="21292"/>
                    <a:pt x="12499" y="20853"/>
                  </a:cubicBezTo>
                  <a:cubicBezTo>
                    <a:pt x="12108" y="19730"/>
                    <a:pt x="11489" y="18691"/>
                    <a:pt x="10689" y="17805"/>
                  </a:cubicBezTo>
                  <a:cubicBezTo>
                    <a:pt x="9727" y="16843"/>
                    <a:pt x="8431" y="16301"/>
                    <a:pt x="7070" y="16282"/>
                  </a:cubicBezTo>
                  <a:cubicBezTo>
                    <a:pt x="6317" y="16253"/>
                    <a:pt x="5593" y="16605"/>
                    <a:pt x="5165" y="17234"/>
                  </a:cubicBezTo>
                  <a:cubicBezTo>
                    <a:pt x="5031" y="17501"/>
                    <a:pt x="5031" y="17825"/>
                    <a:pt x="5165" y="18091"/>
                  </a:cubicBezTo>
                  <a:cubicBezTo>
                    <a:pt x="5460" y="19663"/>
                    <a:pt x="6346" y="21053"/>
                    <a:pt x="7641" y="21996"/>
                  </a:cubicBezTo>
                  <a:cubicBezTo>
                    <a:pt x="8279" y="22492"/>
                    <a:pt x="8774" y="23149"/>
                    <a:pt x="9070" y="23902"/>
                  </a:cubicBezTo>
                  <a:cubicBezTo>
                    <a:pt x="9375" y="24254"/>
                    <a:pt x="9375" y="24788"/>
                    <a:pt x="9070" y="25140"/>
                  </a:cubicBezTo>
                  <a:cubicBezTo>
                    <a:pt x="8555" y="25378"/>
                    <a:pt x="7965" y="25378"/>
                    <a:pt x="7450" y="25140"/>
                  </a:cubicBezTo>
                  <a:cubicBezTo>
                    <a:pt x="7012" y="24807"/>
                    <a:pt x="6479" y="24635"/>
                    <a:pt x="5926" y="24664"/>
                  </a:cubicBezTo>
                  <a:cubicBezTo>
                    <a:pt x="5555" y="24683"/>
                    <a:pt x="5212" y="24854"/>
                    <a:pt x="4974" y="25140"/>
                  </a:cubicBezTo>
                  <a:cubicBezTo>
                    <a:pt x="4983" y="30731"/>
                    <a:pt x="4498" y="36303"/>
                    <a:pt x="3545" y="41809"/>
                  </a:cubicBezTo>
                  <a:cubicBezTo>
                    <a:pt x="2593" y="46285"/>
                    <a:pt x="1164" y="50667"/>
                    <a:pt x="402" y="55144"/>
                  </a:cubicBezTo>
                  <a:cubicBezTo>
                    <a:pt x="-817" y="70031"/>
                    <a:pt x="535" y="85014"/>
                    <a:pt x="4403" y="99435"/>
                  </a:cubicBezTo>
                  <a:cubicBezTo>
                    <a:pt x="6260" y="110769"/>
                    <a:pt x="7022" y="122247"/>
                    <a:pt x="6688" y="133725"/>
                  </a:cubicBezTo>
                  <a:cubicBezTo>
                    <a:pt x="6222" y="139144"/>
                    <a:pt x="6574" y="144602"/>
                    <a:pt x="7736" y="149917"/>
                  </a:cubicBezTo>
                  <a:cubicBezTo>
                    <a:pt x="8870" y="153660"/>
                    <a:pt x="10718" y="157156"/>
                    <a:pt x="13165" y="160204"/>
                  </a:cubicBezTo>
                  <a:cubicBezTo>
                    <a:pt x="13108" y="159671"/>
                    <a:pt x="13108" y="159128"/>
                    <a:pt x="13165" y="158585"/>
                  </a:cubicBezTo>
                  <a:cubicBezTo>
                    <a:pt x="13480" y="157680"/>
                    <a:pt x="14423" y="157147"/>
                    <a:pt x="15356" y="157347"/>
                  </a:cubicBezTo>
                  <a:cubicBezTo>
                    <a:pt x="16499" y="157347"/>
                    <a:pt x="16213" y="159061"/>
                    <a:pt x="15356" y="160014"/>
                  </a:cubicBezTo>
                  <a:lnTo>
                    <a:pt x="14213" y="162395"/>
                  </a:lnTo>
                  <a:lnTo>
                    <a:pt x="16499" y="165253"/>
                  </a:lnTo>
                  <a:lnTo>
                    <a:pt x="16499" y="165253"/>
                  </a:lnTo>
                  <a:cubicBezTo>
                    <a:pt x="17033" y="164357"/>
                    <a:pt x="17442" y="163395"/>
                    <a:pt x="17737" y="162395"/>
                  </a:cubicBezTo>
                  <a:cubicBezTo>
                    <a:pt x="17737" y="161157"/>
                    <a:pt x="18309" y="159537"/>
                    <a:pt x="19833" y="159347"/>
                  </a:cubicBezTo>
                  <a:cubicBezTo>
                    <a:pt x="20766" y="159290"/>
                    <a:pt x="21595" y="159947"/>
                    <a:pt x="21738" y="160871"/>
                  </a:cubicBezTo>
                  <a:cubicBezTo>
                    <a:pt x="21709" y="161747"/>
                    <a:pt x="21338" y="162566"/>
                    <a:pt x="20690" y="163157"/>
                  </a:cubicBezTo>
                  <a:cubicBezTo>
                    <a:pt x="19738" y="164205"/>
                    <a:pt x="18499" y="165348"/>
                    <a:pt x="19071" y="166396"/>
                  </a:cubicBezTo>
                  <a:cubicBezTo>
                    <a:pt x="19852" y="167291"/>
                    <a:pt x="21138" y="167567"/>
                    <a:pt x="22214" y="167063"/>
                  </a:cubicBezTo>
                  <a:cubicBezTo>
                    <a:pt x="23224" y="166672"/>
                    <a:pt x="24014" y="165881"/>
                    <a:pt x="24405" y="164871"/>
                  </a:cubicBezTo>
                  <a:cubicBezTo>
                    <a:pt x="24881" y="164014"/>
                    <a:pt x="25167" y="163062"/>
                    <a:pt x="25643" y="162205"/>
                  </a:cubicBezTo>
                  <a:cubicBezTo>
                    <a:pt x="26120" y="161347"/>
                    <a:pt x="26405" y="161157"/>
                    <a:pt x="26977" y="161157"/>
                  </a:cubicBezTo>
                  <a:cubicBezTo>
                    <a:pt x="27739" y="162776"/>
                    <a:pt x="27443" y="164700"/>
                    <a:pt x="26215" y="166014"/>
                  </a:cubicBezTo>
                  <a:cubicBezTo>
                    <a:pt x="25710" y="166500"/>
                    <a:pt x="25262" y="167043"/>
                    <a:pt x="24881" y="167634"/>
                  </a:cubicBezTo>
                  <a:cubicBezTo>
                    <a:pt x="24719" y="168243"/>
                    <a:pt x="25081" y="168872"/>
                    <a:pt x="25691" y="169034"/>
                  </a:cubicBezTo>
                  <a:cubicBezTo>
                    <a:pt x="25738" y="169043"/>
                    <a:pt x="25786" y="169053"/>
                    <a:pt x="25834" y="169062"/>
                  </a:cubicBezTo>
                  <a:lnTo>
                    <a:pt x="26596" y="169062"/>
                  </a:lnTo>
                  <a:cubicBezTo>
                    <a:pt x="28063" y="168586"/>
                    <a:pt x="29225" y="167463"/>
                    <a:pt x="29739" y="166014"/>
                  </a:cubicBezTo>
                  <a:cubicBezTo>
                    <a:pt x="29739" y="164871"/>
                    <a:pt x="29739" y="163538"/>
                    <a:pt x="31073" y="162966"/>
                  </a:cubicBezTo>
                  <a:cubicBezTo>
                    <a:pt x="32158" y="165500"/>
                    <a:pt x="31368" y="168453"/>
                    <a:pt x="29167" y="170110"/>
                  </a:cubicBezTo>
                  <a:cubicBezTo>
                    <a:pt x="28434" y="170634"/>
                    <a:pt x="27767" y="171244"/>
                    <a:pt x="27167" y="171920"/>
                  </a:cubicBezTo>
                  <a:cubicBezTo>
                    <a:pt x="26596" y="172539"/>
                    <a:pt x="26596" y="173492"/>
                    <a:pt x="27167" y="174111"/>
                  </a:cubicBezTo>
                  <a:cubicBezTo>
                    <a:pt x="27891" y="174454"/>
                    <a:pt x="28729" y="174454"/>
                    <a:pt x="29453" y="174111"/>
                  </a:cubicBezTo>
                  <a:cubicBezTo>
                    <a:pt x="31520" y="173863"/>
                    <a:pt x="33349" y="172663"/>
                    <a:pt x="34406" y="170872"/>
                  </a:cubicBezTo>
                  <a:cubicBezTo>
                    <a:pt x="34949" y="169177"/>
                    <a:pt x="35273" y="167415"/>
                    <a:pt x="35359" y="165634"/>
                  </a:cubicBezTo>
                  <a:cubicBezTo>
                    <a:pt x="35387" y="164910"/>
                    <a:pt x="35835" y="164281"/>
                    <a:pt x="36502" y="164014"/>
                  </a:cubicBezTo>
                  <a:cubicBezTo>
                    <a:pt x="37445" y="163767"/>
                    <a:pt x="38416" y="164319"/>
                    <a:pt x="38692" y="165253"/>
                  </a:cubicBezTo>
                  <a:cubicBezTo>
                    <a:pt x="38835" y="166072"/>
                    <a:pt x="38835" y="166910"/>
                    <a:pt x="38692" y="167729"/>
                  </a:cubicBezTo>
                  <a:cubicBezTo>
                    <a:pt x="38321" y="168558"/>
                    <a:pt x="38550" y="169539"/>
                    <a:pt x="39264" y="170110"/>
                  </a:cubicBezTo>
                  <a:cubicBezTo>
                    <a:pt x="40388" y="170634"/>
                    <a:pt x="41712" y="170405"/>
                    <a:pt x="42598" y="169539"/>
                  </a:cubicBezTo>
                  <a:cubicBezTo>
                    <a:pt x="43293" y="168710"/>
                    <a:pt x="43693" y="167672"/>
                    <a:pt x="43741" y="166586"/>
                  </a:cubicBezTo>
                  <a:lnTo>
                    <a:pt x="43741" y="164967"/>
                  </a:lnTo>
                  <a:cubicBezTo>
                    <a:pt x="45065" y="166700"/>
                    <a:pt x="45455" y="168986"/>
                    <a:pt x="44788" y="171063"/>
                  </a:cubicBezTo>
                  <a:cubicBezTo>
                    <a:pt x="44693" y="171596"/>
                    <a:pt x="44693" y="172149"/>
                    <a:pt x="44788" y="172682"/>
                  </a:cubicBezTo>
                  <a:cubicBezTo>
                    <a:pt x="44760" y="173292"/>
                    <a:pt x="45160" y="173844"/>
                    <a:pt x="45741" y="174016"/>
                  </a:cubicBezTo>
                  <a:lnTo>
                    <a:pt x="46789" y="174016"/>
                  </a:lnTo>
                  <a:cubicBezTo>
                    <a:pt x="48341" y="173635"/>
                    <a:pt x="49465" y="172282"/>
                    <a:pt x="49551" y="170682"/>
                  </a:cubicBezTo>
                  <a:cubicBezTo>
                    <a:pt x="49465" y="169262"/>
                    <a:pt x="49246" y="167863"/>
                    <a:pt x="48884" y="166491"/>
                  </a:cubicBezTo>
                  <a:cubicBezTo>
                    <a:pt x="48884" y="165919"/>
                    <a:pt x="48884" y="165157"/>
                    <a:pt x="49837" y="165253"/>
                  </a:cubicBezTo>
                  <a:cubicBezTo>
                    <a:pt x="50056" y="165177"/>
                    <a:pt x="50284" y="165177"/>
                    <a:pt x="50503" y="165253"/>
                  </a:cubicBezTo>
                  <a:cubicBezTo>
                    <a:pt x="51932" y="166967"/>
                    <a:pt x="50503" y="169444"/>
                    <a:pt x="52123" y="171254"/>
                  </a:cubicBezTo>
                  <a:cubicBezTo>
                    <a:pt x="52990" y="172425"/>
                    <a:pt x="54180" y="173320"/>
                    <a:pt x="55552" y="173825"/>
                  </a:cubicBezTo>
                  <a:cubicBezTo>
                    <a:pt x="56504" y="173825"/>
                    <a:pt x="58028" y="174396"/>
                    <a:pt x="58314" y="173825"/>
                  </a:cubicBezTo>
                  <a:cubicBezTo>
                    <a:pt x="58600" y="173253"/>
                    <a:pt x="58314" y="173158"/>
                    <a:pt x="58314" y="172777"/>
                  </a:cubicBezTo>
                  <a:cubicBezTo>
                    <a:pt x="58314" y="172397"/>
                    <a:pt x="56028" y="170301"/>
                    <a:pt x="55075" y="168967"/>
                  </a:cubicBezTo>
                  <a:cubicBezTo>
                    <a:pt x="53932" y="167739"/>
                    <a:pt x="53504" y="166014"/>
                    <a:pt x="53932" y="164395"/>
                  </a:cubicBezTo>
                  <a:cubicBezTo>
                    <a:pt x="54752" y="164043"/>
                    <a:pt x="55704" y="164376"/>
                    <a:pt x="56123" y="165157"/>
                  </a:cubicBezTo>
                  <a:cubicBezTo>
                    <a:pt x="56123" y="165919"/>
                    <a:pt x="56123" y="166681"/>
                    <a:pt x="57076" y="167348"/>
                  </a:cubicBezTo>
                  <a:cubicBezTo>
                    <a:pt x="57228" y="167396"/>
                    <a:pt x="57400" y="167396"/>
                    <a:pt x="57552" y="167348"/>
                  </a:cubicBezTo>
                  <a:cubicBezTo>
                    <a:pt x="58409" y="167348"/>
                    <a:pt x="58886" y="166586"/>
                    <a:pt x="58886" y="165919"/>
                  </a:cubicBezTo>
                  <a:cubicBezTo>
                    <a:pt x="58886" y="165253"/>
                    <a:pt x="58886" y="164205"/>
                    <a:pt x="59743" y="164014"/>
                  </a:cubicBezTo>
                  <a:cubicBezTo>
                    <a:pt x="61171" y="165348"/>
                    <a:pt x="60981" y="167348"/>
                    <a:pt x="61267" y="169062"/>
                  </a:cubicBezTo>
                  <a:cubicBezTo>
                    <a:pt x="62057" y="171863"/>
                    <a:pt x="64210" y="174082"/>
                    <a:pt x="66982" y="174968"/>
                  </a:cubicBezTo>
                  <a:cubicBezTo>
                    <a:pt x="67458" y="175063"/>
                    <a:pt x="67934" y="175063"/>
                    <a:pt x="68411" y="174968"/>
                  </a:cubicBezTo>
                  <a:cubicBezTo>
                    <a:pt x="69458" y="174873"/>
                    <a:pt x="70230" y="173939"/>
                    <a:pt x="70125" y="172892"/>
                  </a:cubicBezTo>
                  <a:cubicBezTo>
                    <a:pt x="70125" y="172882"/>
                    <a:pt x="70125" y="172882"/>
                    <a:pt x="70125" y="172873"/>
                  </a:cubicBezTo>
                  <a:cubicBezTo>
                    <a:pt x="69906" y="171977"/>
                    <a:pt x="69515" y="171139"/>
                    <a:pt x="68982" y="170396"/>
                  </a:cubicBezTo>
                  <a:cubicBezTo>
                    <a:pt x="68372" y="169301"/>
                    <a:pt x="67953" y="168110"/>
                    <a:pt x="67744" y="166872"/>
                  </a:cubicBezTo>
                  <a:cubicBezTo>
                    <a:pt x="67353" y="165586"/>
                    <a:pt x="68020" y="164214"/>
                    <a:pt x="69268" y="163728"/>
                  </a:cubicBezTo>
                  <a:cubicBezTo>
                    <a:pt x="70554" y="163538"/>
                    <a:pt x="71811" y="164243"/>
                    <a:pt x="72316" y="165443"/>
                  </a:cubicBezTo>
                  <a:cubicBezTo>
                    <a:pt x="72592" y="166538"/>
                    <a:pt x="73078" y="167576"/>
                    <a:pt x="73745" y="168491"/>
                  </a:cubicBezTo>
                  <a:cubicBezTo>
                    <a:pt x="74507" y="169348"/>
                    <a:pt x="76507" y="169634"/>
                    <a:pt x="77174" y="168491"/>
                  </a:cubicBezTo>
                  <a:cubicBezTo>
                    <a:pt x="77316" y="168091"/>
                    <a:pt x="77316" y="167653"/>
                    <a:pt x="77174" y="167253"/>
                  </a:cubicBezTo>
                  <a:cubicBezTo>
                    <a:pt x="76726" y="166367"/>
                    <a:pt x="76183" y="165538"/>
                    <a:pt x="75554" y="164776"/>
                  </a:cubicBezTo>
                  <a:cubicBezTo>
                    <a:pt x="75040" y="163928"/>
                    <a:pt x="75040" y="162862"/>
                    <a:pt x="75554" y="162014"/>
                  </a:cubicBezTo>
                  <a:cubicBezTo>
                    <a:pt x="76088" y="161386"/>
                    <a:pt x="76926" y="161090"/>
                    <a:pt x="77745" y="161252"/>
                  </a:cubicBezTo>
                  <a:cubicBezTo>
                    <a:pt x="78698" y="161252"/>
                    <a:pt x="79078" y="162395"/>
                    <a:pt x="79364" y="163157"/>
                  </a:cubicBezTo>
                  <a:lnTo>
                    <a:pt x="80983" y="168872"/>
                  </a:lnTo>
                  <a:cubicBezTo>
                    <a:pt x="81202" y="169805"/>
                    <a:pt x="81555" y="170701"/>
                    <a:pt x="82031" y="171539"/>
                  </a:cubicBezTo>
                  <a:cubicBezTo>
                    <a:pt x="82641" y="172397"/>
                    <a:pt x="83508" y="173025"/>
                    <a:pt x="84508" y="173349"/>
                  </a:cubicBezTo>
                  <a:cubicBezTo>
                    <a:pt x="85184" y="173587"/>
                    <a:pt x="85927" y="173587"/>
                    <a:pt x="86603" y="173349"/>
                  </a:cubicBezTo>
                  <a:cubicBezTo>
                    <a:pt x="87241" y="173177"/>
                    <a:pt x="87670" y="172577"/>
                    <a:pt x="87651" y="171920"/>
                  </a:cubicBezTo>
                  <a:cubicBezTo>
                    <a:pt x="87480" y="171387"/>
                    <a:pt x="87146" y="170920"/>
                    <a:pt x="86699" y="170587"/>
                  </a:cubicBezTo>
                  <a:cubicBezTo>
                    <a:pt x="85555" y="169548"/>
                    <a:pt x="84755" y="168186"/>
                    <a:pt x="84412" y="166681"/>
                  </a:cubicBezTo>
                  <a:cubicBezTo>
                    <a:pt x="84241" y="166053"/>
                    <a:pt x="84517" y="165386"/>
                    <a:pt x="85079" y="165062"/>
                  </a:cubicBezTo>
                  <a:cubicBezTo>
                    <a:pt x="85498" y="164871"/>
                    <a:pt x="85984" y="164871"/>
                    <a:pt x="86413" y="165062"/>
                  </a:cubicBezTo>
                  <a:cubicBezTo>
                    <a:pt x="87279" y="165529"/>
                    <a:pt x="87937" y="166310"/>
                    <a:pt x="88223" y="167253"/>
                  </a:cubicBezTo>
                  <a:cubicBezTo>
                    <a:pt x="88413" y="168186"/>
                    <a:pt x="88918" y="169025"/>
                    <a:pt x="89651" y="169634"/>
                  </a:cubicBezTo>
                  <a:cubicBezTo>
                    <a:pt x="90527" y="170282"/>
                    <a:pt x="91728" y="170282"/>
                    <a:pt x="92604" y="169634"/>
                  </a:cubicBezTo>
                  <a:cubicBezTo>
                    <a:pt x="93223" y="169167"/>
                    <a:pt x="93423" y="168329"/>
                    <a:pt x="93080" y="167634"/>
                  </a:cubicBezTo>
                  <a:cubicBezTo>
                    <a:pt x="92718" y="166977"/>
                    <a:pt x="92232" y="166396"/>
                    <a:pt x="91651" y="165919"/>
                  </a:cubicBezTo>
                  <a:cubicBezTo>
                    <a:pt x="89927" y="164243"/>
                    <a:pt x="88565" y="162233"/>
                    <a:pt x="87651" y="160014"/>
                  </a:cubicBezTo>
                  <a:cubicBezTo>
                    <a:pt x="87651" y="159347"/>
                    <a:pt x="87651" y="158394"/>
                    <a:pt x="88127" y="158014"/>
                  </a:cubicBezTo>
                  <a:cubicBezTo>
                    <a:pt x="88632" y="157728"/>
                    <a:pt x="89242" y="157728"/>
                    <a:pt x="89746" y="158014"/>
                  </a:cubicBezTo>
                  <a:cubicBezTo>
                    <a:pt x="90061" y="158404"/>
                    <a:pt x="90347" y="158814"/>
                    <a:pt x="90604" y="159252"/>
                  </a:cubicBezTo>
                  <a:cubicBezTo>
                    <a:pt x="90956" y="160014"/>
                    <a:pt x="91375" y="160747"/>
                    <a:pt x="91842" y="161443"/>
                  </a:cubicBezTo>
                  <a:cubicBezTo>
                    <a:pt x="92290" y="162386"/>
                    <a:pt x="93071" y="163128"/>
                    <a:pt x="94033" y="163538"/>
                  </a:cubicBezTo>
                  <a:cubicBezTo>
                    <a:pt x="95176" y="163538"/>
                    <a:pt x="96700" y="163538"/>
                    <a:pt x="96986" y="162586"/>
                  </a:cubicBezTo>
                  <a:cubicBezTo>
                    <a:pt x="97271" y="161633"/>
                    <a:pt x="96414" y="160966"/>
                    <a:pt x="95842" y="160300"/>
                  </a:cubicBezTo>
                  <a:cubicBezTo>
                    <a:pt x="95319" y="159785"/>
                    <a:pt x="94890" y="159166"/>
                    <a:pt x="94604" y="158490"/>
                  </a:cubicBezTo>
                  <a:cubicBezTo>
                    <a:pt x="94509" y="158118"/>
                    <a:pt x="94509" y="157718"/>
                    <a:pt x="94604" y="157347"/>
                  </a:cubicBezTo>
                  <a:lnTo>
                    <a:pt x="95080" y="156871"/>
                  </a:lnTo>
                  <a:cubicBezTo>
                    <a:pt x="96214" y="156299"/>
                    <a:pt x="97576" y="156489"/>
                    <a:pt x="98509" y="157347"/>
                  </a:cubicBezTo>
                  <a:cubicBezTo>
                    <a:pt x="99176" y="158185"/>
                    <a:pt x="99548" y="159224"/>
                    <a:pt x="99557" y="160300"/>
                  </a:cubicBezTo>
                  <a:cubicBezTo>
                    <a:pt x="99595" y="161366"/>
                    <a:pt x="99891" y="162414"/>
                    <a:pt x="100415" y="163348"/>
                  </a:cubicBezTo>
                  <a:cubicBezTo>
                    <a:pt x="100595" y="163633"/>
                    <a:pt x="100862" y="163871"/>
                    <a:pt x="101176" y="164014"/>
                  </a:cubicBezTo>
                  <a:cubicBezTo>
                    <a:pt x="101796" y="164243"/>
                    <a:pt x="102462" y="164243"/>
                    <a:pt x="103082" y="164014"/>
                  </a:cubicBezTo>
                  <a:cubicBezTo>
                    <a:pt x="103491" y="163815"/>
                    <a:pt x="103853" y="163519"/>
                    <a:pt x="104129" y="163157"/>
                  </a:cubicBezTo>
                  <a:cubicBezTo>
                    <a:pt x="105006" y="162071"/>
                    <a:pt x="105006" y="160528"/>
                    <a:pt x="104129" y="159442"/>
                  </a:cubicBezTo>
                  <a:cubicBezTo>
                    <a:pt x="103129" y="158461"/>
                    <a:pt x="102205" y="157414"/>
                    <a:pt x="101367" y="156299"/>
                  </a:cubicBezTo>
                  <a:cubicBezTo>
                    <a:pt x="100872" y="155728"/>
                    <a:pt x="100872" y="154870"/>
                    <a:pt x="101367" y="154299"/>
                  </a:cubicBezTo>
                  <a:cubicBezTo>
                    <a:pt x="102091" y="153832"/>
                    <a:pt x="103024" y="153832"/>
                    <a:pt x="103748" y="154299"/>
                  </a:cubicBezTo>
                  <a:cubicBezTo>
                    <a:pt x="104272" y="154775"/>
                    <a:pt x="104691" y="155366"/>
                    <a:pt x="104986" y="156013"/>
                  </a:cubicBezTo>
                  <a:cubicBezTo>
                    <a:pt x="105072" y="156489"/>
                    <a:pt x="105272" y="156947"/>
                    <a:pt x="105558" y="157347"/>
                  </a:cubicBezTo>
                  <a:cubicBezTo>
                    <a:pt x="105853" y="157795"/>
                    <a:pt x="106349" y="158080"/>
                    <a:pt x="106891" y="158109"/>
                  </a:cubicBezTo>
                  <a:cubicBezTo>
                    <a:pt x="107920" y="158061"/>
                    <a:pt x="108749" y="157232"/>
                    <a:pt x="108796" y="156204"/>
                  </a:cubicBezTo>
                  <a:cubicBezTo>
                    <a:pt x="108596" y="155318"/>
                    <a:pt x="108311" y="154461"/>
                    <a:pt x="107939" y="153632"/>
                  </a:cubicBezTo>
                  <a:cubicBezTo>
                    <a:pt x="108225" y="153194"/>
                    <a:pt x="108673" y="152889"/>
                    <a:pt x="109178" y="152775"/>
                  </a:cubicBezTo>
                  <a:cubicBezTo>
                    <a:pt x="109768" y="152574"/>
                    <a:pt x="110397" y="152574"/>
                    <a:pt x="110987" y="152775"/>
                  </a:cubicBezTo>
                  <a:cubicBezTo>
                    <a:pt x="111330" y="153127"/>
                    <a:pt x="111587" y="153547"/>
                    <a:pt x="111749" y="154013"/>
                  </a:cubicBezTo>
                  <a:cubicBezTo>
                    <a:pt x="112187" y="155118"/>
                    <a:pt x="112797" y="156146"/>
                    <a:pt x="113559" y="157061"/>
                  </a:cubicBezTo>
                  <a:cubicBezTo>
                    <a:pt x="114473" y="158023"/>
                    <a:pt x="115759" y="158547"/>
                    <a:pt x="117083" y="158490"/>
                  </a:cubicBezTo>
                  <a:cubicBezTo>
                    <a:pt x="117845" y="158566"/>
                    <a:pt x="118588" y="158194"/>
                    <a:pt x="118988" y="157538"/>
                  </a:cubicBezTo>
                  <a:cubicBezTo>
                    <a:pt x="119083" y="157261"/>
                    <a:pt x="119083" y="156956"/>
                    <a:pt x="118988" y="156680"/>
                  </a:cubicBezTo>
                  <a:cubicBezTo>
                    <a:pt x="118626" y="155137"/>
                    <a:pt x="117750" y="153756"/>
                    <a:pt x="116512" y="152775"/>
                  </a:cubicBezTo>
                  <a:cubicBezTo>
                    <a:pt x="115874" y="152280"/>
                    <a:pt x="115378" y="151622"/>
                    <a:pt x="115083" y="150870"/>
                  </a:cubicBezTo>
                  <a:cubicBezTo>
                    <a:pt x="114778" y="150518"/>
                    <a:pt x="114778" y="149984"/>
                    <a:pt x="115083" y="149632"/>
                  </a:cubicBezTo>
                  <a:cubicBezTo>
                    <a:pt x="115588" y="149346"/>
                    <a:pt x="116197" y="149346"/>
                    <a:pt x="116702" y="149632"/>
                  </a:cubicBezTo>
                  <a:cubicBezTo>
                    <a:pt x="117178" y="149889"/>
                    <a:pt x="117693" y="150051"/>
                    <a:pt x="118226" y="150108"/>
                  </a:cubicBezTo>
                  <a:cubicBezTo>
                    <a:pt x="118826" y="150022"/>
                    <a:pt x="119331" y="149622"/>
                    <a:pt x="119560" y="149060"/>
                  </a:cubicBezTo>
                  <a:cubicBezTo>
                    <a:pt x="119607" y="148555"/>
                    <a:pt x="119607" y="148041"/>
                    <a:pt x="119560" y="147536"/>
                  </a:cubicBezTo>
                  <a:cubicBezTo>
                    <a:pt x="119503" y="147193"/>
                    <a:pt x="119503" y="146831"/>
                    <a:pt x="119560" y="146488"/>
                  </a:cubicBezTo>
                  <a:cubicBezTo>
                    <a:pt x="119750" y="145736"/>
                    <a:pt x="120331" y="145155"/>
                    <a:pt x="121084" y="144964"/>
                  </a:cubicBezTo>
                  <a:cubicBezTo>
                    <a:pt x="121693" y="144917"/>
                    <a:pt x="122274" y="145260"/>
                    <a:pt x="122512" y="145821"/>
                  </a:cubicBezTo>
                  <a:cubicBezTo>
                    <a:pt x="122703" y="146307"/>
                    <a:pt x="122703" y="146860"/>
                    <a:pt x="122512" y="147346"/>
                  </a:cubicBezTo>
                  <a:lnTo>
                    <a:pt x="122512" y="148869"/>
                  </a:lnTo>
                  <a:cubicBezTo>
                    <a:pt x="122512" y="148869"/>
                    <a:pt x="122512" y="148869"/>
                    <a:pt x="122512" y="149441"/>
                  </a:cubicBezTo>
                  <a:cubicBezTo>
                    <a:pt x="122512" y="150012"/>
                    <a:pt x="122512" y="150394"/>
                    <a:pt x="123370" y="150489"/>
                  </a:cubicBezTo>
                  <a:cubicBezTo>
                    <a:pt x="124227" y="150584"/>
                    <a:pt x="125370" y="149727"/>
                    <a:pt x="126132" y="148679"/>
                  </a:cubicBezTo>
                  <a:cubicBezTo>
                    <a:pt x="126646" y="147565"/>
                    <a:pt x="126646" y="146269"/>
                    <a:pt x="126132" y="145155"/>
                  </a:cubicBezTo>
                  <a:cubicBezTo>
                    <a:pt x="125941" y="144602"/>
                    <a:pt x="125941" y="143993"/>
                    <a:pt x="126132" y="143440"/>
                  </a:cubicBezTo>
                  <a:cubicBezTo>
                    <a:pt x="126894" y="141821"/>
                    <a:pt x="127561" y="142202"/>
                    <a:pt x="127465" y="141345"/>
                  </a:cubicBezTo>
                  <a:cubicBezTo>
                    <a:pt x="127465" y="143536"/>
                    <a:pt x="128799" y="142773"/>
                    <a:pt x="129275" y="143536"/>
                  </a:cubicBezTo>
                  <a:cubicBezTo>
                    <a:pt x="129751" y="144298"/>
                    <a:pt x="129275" y="145441"/>
                    <a:pt x="128799" y="146393"/>
                  </a:cubicBezTo>
                  <a:cubicBezTo>
                    <a:pt x="128323" y="147346"/>
                    <a:pt x="128799" y="148584"/>
                    <a:pt x="129751" y="148774"/>
                  </a:cubicBezTo>
                  <a:cubicBezTo>
                    <a:pt x="130675" y="148850"/>
                    <a:pt x="131523" y="148250"/>
                    <a:pt x="131752" y="147346"/>
                  </a:cubicBezTo>
                  <a:cubicBezTo>
                    <a:pt x="131704" y="146584"/>
                    <a:pt x="131704" y="145821"/>
                    <a:pt x="131752" y="145060"/>
                  </a:cubicBezTo>
                  <a:cubicBezTo>
                    <a:pt x="132018" y="144335"/>
                    <a:pt x="132695" y="143850"/>
                    <a:pt x="133466" y="143822"/>
                  </a:cubicBezTo>
                  <a:lnTo>
                    <a:pt x="131847" y="134297"/>
                  </a:lnTo>
                  <a:cubicBezTo>
                    <a:pt x="129085" y="116008"/>
                    <a:pt x="123084" y="99530"/>
                    <a:pt x="118988" y="8276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4" name="Freeform: Shape 713">
              <a:extLst>
                <a:ext uri="{FF2B5EF4-FFF2-40B4-BE49-F238E27FC236}">
                  <a16:creationId xmlns:a16="http://schemas.microsoft.com/office/drawing/2014/main" xmlns="" id="{5DFAA971-FEC1-0A3C-D438-591DABC32FD3}"/>
                </a:ext>
              </a:extLst>
            </p:cNvPr>
            <p:cNvSpPr/>
            <p:nvPr/>
          </p:nvSpPr>
          <p:spPr>
            <a:xfrm>
              <a:off x="5533165" y="3795943"/>
              <a:ext cx="168498" cy="184768"/>
            </a:xfrm>
            <a:custGeom>
              <a:avLst/>
              <a:gdLst>
                <a:gd name="connsiteX0" fmla="*/ 42356 w 168498"/>
                <a:gd name="connsiteY0" fmla="*/ 170248 h 184768"/>
                <a:gd name="connsiteX1" fmla="*/ 42356 w 168498"/>
                <a:gd name="connsiteY1" fmla="*/ 170248 h 184768"/>
                <a:gd name="connsiteX2" fmla="*/ 44642 w 168498"/>
                <a:gd name="connsiteY2" fmla="*/ 171963 h 184768"/>
                <a:gd name="connsiteX3" fmla="*/ 44642 w 168498"/>
                <a:gd name="connsiteY3" fmla="*/ 174725 h 184768"/>
                <a:gd name="connsiteX4" fmla="*/ 46166 w 168498"/>
                <a:gd name="connsiteY4" fmla="*/ 176820 h 184768"/>
                <a:gd name="connsiteX5" fmla="*/ 47499 w 168498"/>
                <a:gd name="connsiteY5" fmla="*/ 174916 h 184768"/>
                <a:gd name="connsiteX6" fmla="*/ 47499 w 168498"/>
                <a:gd name="connsiteY6" fmla="*/ 172629 h 184768"/>
                <a:gd name="connsiteX7" fmla="*/ 49023 w 168498"/>
                <a:gd name="connsiteY7" fmla="*/ 170915 h 184768"/>
                <a:gd name="connsiteX8" fmla="*/ 50261 w 168498"/>
                <a:gd name="connsiteY8" fmla="*/ 173391 h 184768"/>
                <a:gd name="connsiteX9" fmla="*/ 49785 w 168498"/>
                <a:gd name="connsiteY9" fmla="*/ 176916 h 184768"/>
                <a:gd name="connsiteX10" fmla="*/ 49785 w 168498"/>
                <a:gd name="connsiteY10" fmla="*/ 178725 h 184768"/>
                <a:gd name="connsiteX11" fmla="*/ 51214 w 168498"/>
                <a:gd name="connsiteY11" fmla="*/ 179583 h 184768"/>
                <a:gd name="connsiteX12" fmla="*/ 52643 w 168498"/>
                <a:gd name="connsiteY12" fmla="*/ 177868 h 184768"/>
                <a:gd name="connsiteX13" fmla="*/ 52643 w 168498"/>
                <a:gd name="connsiteY13" fmla="*/ 174916 h 184768"/>
                <a:gd name="connsiteX14" fmla="*/ 53595 w 168498"/>
                <a:gd name="connsiteY14" fmla="*/ 171486 h 184768"/>
                <a:gd name="connsiteX15" fmla="*/ 55691 w 168498"/>
                <a:gd name="connsiteY15" fmla="*/ 172439 h 184768"/>
                <a:gd name="connsiteX16" fmla="*/ 55691 w 168498"/>
                <a:gd name="connsiteY16" fmla="*/ 174916 h 184768"/>
                <a:gd name="connsiteX17" fmla="*/ 55691 w 168498"/>
                <a:gd name="connsiteY17" fmla="*/ 178440 h 184768"/>
                <a:gd name="connsiteX18" fmla="*/ 58453 w 168498"/>
                <a:gd name="connsiteY18" fmla="*/ 178440 h 184768"/>
                <a:gd name="connsiteX19" fmla="*/ 59786 w 168498"/>
                <a:gd name="connsiteY19" fmla="*/ 175773 h 184768"/>
                <a:gd name="connsiteX20" fmla="*/ 59786 w 168498"/>
                <a:gd name="connsiteY20" fmla="*/ 172915 h 184768"/>
                <a:gd name="connsiteX21" fmla="*/ 60739 w 168498"/>
                <a:gd name="connsiteY21" fmla="*/ 171582 h 184768"/>
                <a:gd name="connsiteX22" fmla="*/ 61311 w 168498"/>
                <a:gd name="connsiteY22" fmla="*/ 176535 h 184768"/>
                <a:gd name="connsiteX23" fmla="*/ 60739 w 168498"/>
                <a:gd name="connsiteY23" fmla="*/ 178345 h 184768"/>
                <a:gd name="connsiteX24" fmla="*/ 61682 w 168498"/>
                <a:gd name="connsiteY24" fmla="*/ 179488 h 184768"/>
                <a:gd name="connsiteX25" fmla="*/ 61882 w 168498"/>
                <a:gd name="connsiteY25" fmla="*/ 179488 h 184768"/>
                <a:gd name="connsiteX26" fmla="*/ 62549 w 168498"/>
                <a:gd name="connsiteY26" fmla="*/ 179488 h 184768"/>
                <a:gd name="connsiteX27" fmla="*/ 64358 w 168498"/>
                <a:gd name="connsiteY27" fmla="*/ 175773 h 184768"/>
                <a:gd name="connsiteX28" fmla="*/ 64358 w 168498"/>
                <a:gd name="connsiteY28" fmla="*/ 172534 h 184768"/>
                <a:gd name="connsiteX29" fmla="*/ 64358 w 168498"/>
                <a:gd name="connsiteY29" fmla="*/ 179868 h 184768"/>
                <a:gd name="connsiteX30" fmla="*/ 63215 w 168498"/>
                <a:gd name="connsiteY30" fmla="*/ 182059 h 184768"/>
                <a:gd name="connsiteX31" fmla="*/ 63882 w 168498"/>
                <a:gd name="connsiteY31" fmla="*/ 184155 h 184768"/>
                <a:gd name="connsiteX32" fmla="*/ 65882 w 168498"/>
                <a:gd name="connsiteY32" fmla="*/ 184155 h 184768"/>
                <a:gd name="connsiteX33" fmla="*/ 69216 w 168498"/>
                <a:gd name="connsiteY33" fmla="*/ 179868 h 184768"/>
                <a:gd name="connsiteX34" fmla="*/ 68645 w 168498"/>
                <a:gd name="connsiteY34" fmla="*/ 174630 h 184768"/>
                <a:gd name="connsiteX35" fmla="*/ 69311 w 168498"/>
                <a:gd name="connsiteY35" fmla="*/ 172820 h 184768"/>
                <a:gd name="connsiteX36" fmla="*/ 71483 w 168498"/>
                <a:gd name="connsiteY36" fmla="*/ 173544 h 184768"/>
                <a:gd name="connsiteX37" fmla="*/ 71502 w 168498"/>
                <a:gd name="connsiteY37" fmla="*/ 173582 h 184768"/>
                <a:gd name="connsiteX38" fmla="*/ 71502 w 168498"/>
                <a:gd name="connsiteY38" fmla="*/ 176154 h 184768"/>
                <a:gd name="connsiteX39" fmla="*/ 72645 w 168498"/>
                <a:gd name="connsiteY39" fmla="*/ 178249 h 184768"/>
                <a:gd name="connsiteX40" fmla="*/ 75407 w 168498"/>
                <a:gd name="connsiteY40" fmla="*/ 177011 h 184768"/>
                <a:gd name="connsiteX41" fmla="*/ 75407 w 168498"/>
                <a:gd name="connsiteY41" fmla="*/ 173963 h 184768"/>
                <a:gd name="connsiteX42" fmla="*/ 75407 w 168498"/>
                <a:gd name="connsiteY42" fmla="*/ 172344 h 184768"/>
                <a:gd name="connsiteX43" fmla="*/ 77884 w 168498"/>
                <a:gd name="connsiteY43" fmla="*/ 177964 h 184768"/>
                <a:gd name="connsiteX44" fmla="*/ 77884 w 168498"/>
                <a:gd name="connsiteY44" fmla="*/ 179678 h 184768"/>
                <a:gd name="connsiteX45" fmla="*/ 79122 w 168498"/>
                <a:gd name="connsiteY45" fmla="*/ 180821 h 184768"/>
                <a:gd name="connsiteX46" fmla="*/ 79980 w 168498"/>
                <a:gd name="connsiteY46" fmla="*/ 180821 h 184768"/>
                <a:gd name="connsiteX47" fmla="*/ 81599 w 168498"/>
                <a:gd name="connsiteY47" fmla="*/ 177106 h 184768"/>
                <a:gd name="connsiteX48" fmla="*/ 79980 w 168498"/>
                <a:gd name="connsiteY48" fmla="*/ 173201 h 184768"/>
                <a:gd name="connsiteX49" fmla="*/ 80551 w 168498"/>
                <a:gd name="connsiteY49" fmla="*/ 171772 h 184768"/>
                <a:gd name="connsiteX50" fmla="*/ 81218 w 168498"/>
                <a:gd name="connsiteY50" fmla="*/ 171772 h 184768"/>
                <a:gd name="connsiteX51" fmla="*/ 84075 w 168498"/>
                <a:gd name="connsiteY51" fmla="*/ 177297 h 184768"/>
                <a:gd name="connsiteX52" fmla="*/ 87695 w 168498"/>
                <a:gd name="connsiteY52" fmla="*/ 179107 h 184768"/>
                <a:gd name="connsiteX53" fmla="*/ 89981 w 168498"/>
                <a:gd name="connsiteY53" fmla="*/ 178249 h 184768"/>
                <a:gd name="connsiteX54" fmla="*/ 89981 w 168498"/>
                <a:gd name="connsiteY54" fmla="*/ 177392 h 184768"/>
                <a:gd name="connsiteX55" fmla="*/ 86266 w 168498"/>
                <a:gd name="connsiteY55" fmla="*/ 174249 h 184768"/>
                <a:gd name="connsiteX56" fmla="*/ 84266 w 168498"/>
                <a:gd name="connsiteY56" fmla="*/ 170058 h 184768"/>
                <a:gd name="connsiteX57" fmla="*/ 86361 w 168498"/>
                <a:gd name="connsiteY57" fmla="*/ 170058 h 184768"/>
                <a:gd name="connsiteX58" fmla="*/ 87695 w 168498"/>
                <a:gd name="connsiteY58" fmla="*/ 171963 h 184768"/>
                <a:gd name="connsiteX59" fmla="*/ 88171 w 168498"/>
                <a:gd name="connsiteY59" fmla="*/ 171963 h 184768"/>
                <a:gd name="connsiteX60" fmla="*/ 89028 w 168498"/>
                <a:gd name="connsiteY60" fmla="*/ 170248 h 184768"/>
                <a:gd name="connsiteX61" fmla="*/ 89028 w 168498"/>
                <a:gd name="connsiteY61" fmla="*/ 168248 h 184768"/>
                <a:gd name="connsiteX62" fmla="*/ 91505 w 168498"/>
                <a:gd name="connsiteY62" fmla="*/ 172820 h 184768"/>
                <a:gd name="connsiteX63" fmla="*/ 97791 w 168498"/>
                <a:gd name="connsiteY63" fmla="*/ 177487 h 184768"/>
                <a:gd name="connsiteX64" fmla="*/ 99030 w 168498"/>
                <a:gd name="connsiteY64" fmla="*/ 177487 h 184768"/>
                <a:gd name="connsiteX65" fmla="*/ 100077 w 168498"/>
                <a:gd name="connsiteY65" fmla="*/ 175106 h 184768"/>
                <a:gd name="connsiteX66" fmla="*/ 98553 w 168498"/>
                <a:gd name="connsiteY66" fmla="*/ 172915 h 184768"/>
                <a:gd name="connsiteX67" fmla="*/ 96648 w 168498"/>
                <a:gd name="connsiteY67" fmla="*/ 169676 h 184768"/>
                <a:gd name="connsiteX68" fmla="*/ 97315 w 168498"/>
                <a:gd name="connsiteY68" fmla="*/ 166343 h 184768"/>
                <a:gd name="connsiteX69" fmla="*/ 100363 w 168498"/>
                <a:gd name="connsiteY69" fmla="*/ 167391 h 184768"/>
                <a:gd name="connsiteX70" fmla="*/ 102268 w 168498"/>
                <a:gd name="connsiteY70" fmla="*/ 170153 h 184768"/>
                <a:gd name="connsiteX71" fmla="*/ 105316 w 168498"/>
                <a:gd name="connsiteY71" fmla="*/ 169676 h 184768"/>
                <a:gd name="connsiteX72" fmla="*/ 105316 w 168498"/>
                <a:gd name="connsiteY72" fmla="*/ 168439 h 184768"/>
                <a:gd name="connsiteX73" fmla="*/ 103316 w 168498"/>
                <a:gd name="connsiteY73" fmla="*/ 166343 h 184768"/>
                <a:gd name="connsiteX74" fmla="*/ 102458 w 168498"/>
                <a:gd name="connsiteY74" fmla="*/ 163676 h 184768"/>
                <a:gd name="connsiteX75" fmla="*/ 104268 w 168498"/>
                <a:gd name="connsiteY75" fmla="*/ 162628 h 184768"/>
                <a:gd name="connsiteX76" fmla="*/ 106078 w 168498"/>
                <a:gd name="connsiteY76" fmla="*/ 164248 h 184768"/>
                <a:gd name="connsiteX77" fmla="*/ 108650 w 168498"/>
                <a:gd name="connsiteY77" fmla="*/ 169486 h 184768"/>
                <a:gd name="connsiteX78" fmla="*/ 110174 w 168498"/>
                <a:gd name="connsiteY78" fmla="*/ 171963 h 184768"/>
                <a:gd name="connsiteX79" fmla="*/ 112745 w 168498"/>
                <a:gd name="connsiteY79" fmla="*/ 173391 h 184768"/>
                <a:gd name="connsiteX80" fmla="*/ 114555 w 168498"/>
                <a:gd name="connsiteY80" fmla="*/ 173391 h 184768"/>
                <a:gd name="connsiteX81" fmla="*/ 115222 w 168498"/>
                <a:gd name="connsiteY81" fmla="*/ 171868 h 184768"/>
                <a:gd name="connsiteX82" fmla="*/ 114079 w 168498"/>
                <a:gd name="connsiteY82" fmla="*/ 170725 h 184768"/>
                <a:gd name="connsiteX83" fmla="*/ 111317 w 168498"/>
                <a:gd name="connsiteY83" fmla="*/ 167200 h 184768"/>
                <a:gd name="connsiteX84" fmla="*/ 111317 w 168498"/>
                <a:gd name="connsiteY84" fmla="*/ 165485 h 184768"/>
                <a:gd name="connsiteX85" fmla="*/ 112555 w 168498"/>
                <a:gd name="connsiteY85" fmla="*/ 165485 h 184768"/>
                <a:gd name="connsiteX86" fmla="*/ 114651 w 168498"/>
                <a:gd name="connsiteY86" fmla="*/ 167391 h 184768"/>
                <a:gd name="connsiteX87" fmla="*/ 116365 w 168498"/>
                <a:gd name="connsiteY87" fmla="*/ 169582 h 184768"/>
                <a:gd name="connsiteX88" fmla="*/ 119127 w 168498"/>
                <a:gd name="connsiteY88" fmla="*/ 169582 h 184768"/>
                <a:gd name="connsiteX89" fmla="*/ 119127 w 168498"/>
                <a:gd name="connsiteY89" fmla="*/ 167486 h 184768"/>
                <a:gd name="connsiteX90" fmla="*/ 117508 w 168498"/>
                <a:gd name="connsiteY90" fmla="*/ 166058 h 184768"/>
                <a:gd name="connsiteX91" fmla="*/ 112841 w 168498"/>
                <a:gd name="connsiteY91" fmla="*/ 160914 h 184768"/>
                <a:gd name="connsiteX92" fmla="*/ 112841 w 168498"/>
                <a:gd name="connsiteY92" fmla="*/ 158818 h 184768"/>
                <a:gd name="connsiteX93" fmla="*/ 114365 w 168498"/>
                <a:gd name="connsiteY93" fmla="*/ 158818 h 184768"/>
                <a:gd name="connsiteX94" fmla="*/ 115317 w 168498"/>
                <a:gd name="connsiteY94" fmla="*/ 159866 h 184768"/>
                <a:gd name="connsiteX95" fmla="*/ 116841 w 168498"/>
                <a:gd name="connsiteY95" fmla="*/ 161867 h 184768"/>
                <a:gd name="connsiteX96" fmla="*/ 119318 w 168498"/>
                <a:gd name="connsiteY96" fmla="*/ 163486 h 184768"/>
                <a:gd name="connsiteX97" fmla="*/ 121699 w 168498"/>
                <a:gd name="connsiteY97" fmla="*/ 162057 h 184768"/>
                <a:gd name="connsiteX98" fmla="*/ 120270 w 168498"/>
                <a:gd name="connsiteY98" fmla="*/ 160057 h 184768"/>
                <a:gd name="connsiteX99" fmla="*/ 118841 w 168498"/>
                <a:gd name="connsiteY99" fmla="*/ 158437 h 184768"/>
                <a:gd name="connsiteX100" fmla="*/ 118841 w 168498"/>
                <a:gd name="connsiteY100" fmla="*/ 157389 h 184768"/>
                <a:gd name="connsiteX101" fmla="*/ 118841 w 168498"/>
                <a:gd name="connsiteY101" fmla="*/ 156818 h 184768"/>
                <a:gd name="connsiteX102" fmla="*/ 122080 w 168498"/>
                <a:gd name="connsiteY102" fmla="*/ 156818 h 184768"/>
                <a:gd name="connsiteX103" fmla="*/ 123604 w 168498"/>
                <a:gd name="connsiteY103" fmla="*/ 159580 h 184768"/>
                <a:gd name="connsiteX104" fmla="*/ 124842 w 168498"/>
                <a:gd name="connsiteY104" fmla="*/ 162438 h 184768"/>
                <a:gd name="connsiteX105" fmla="*/ 125604 w 168498"/>
                <a:gd name="connsiteY105" fmla="*/ 162914 h 184768"/>
                <a:gd name="connsiteX106" fmla="*/ 127319 w 168498"/>
                <a:gd name="connsiteY106" fmla="*/ 162247 h 184768"/>
                <a:gd name="connsiteX107" fmla="*/ 128176 w 168498"/>
                <a:gd name="connsiteY107" fmla="*/ 161295 h 184768"/>
                <a:gd name="connsiteX108" fmla="*/ 127223 w 168498"/>
                <a:gd name="connsiteY108" fmla="*/ 157675 h 184768"/>
                <a:gd name="connsiteX109" fmla="*/ 124176 w 168498"/>
                <a:gd name="connsiteY109" fmla="*/ 155008 h 184768"/>
                <a:gd name="connsiteX110" fmla="*/ 124176 w 168498"/>
                <a:gd name="connsiteY110" fmla="*/ 153008 h 184768"/>
                <a:gd name="connsiteX111" fmla="*/ 126271 w 168498"/>
                <a:gd name="connsiteY111" fmla="*/ 153008 h 184768"/>
                <a:gd name="connsiteX112" fmla="*/ 127700 w 168498"/>
                <a:gd name="connsiteY112" fmla="*/ 154532 h 184768"/>
                <a:gd name="connsiteX113" fmla="*/ 128462 w 168498"/>
                <a:gd name="connsiteY113" fmla="*/ 155675 h 184768"/>
                <a:gd name="connsiteX114" fmla="*/ 129795 w 168498"/>
                <a:gd name="connsiteY114" fmla="*/ 156246 h 184768"/>
                <a:gd name="connsiteX115" fmla="*/ 131243 w 168498"/>
                <a:gd name="connsiteY115" fmla="*/ 154132 h 184768"/>
                <a:gd name="connsiteX116" fmla="*/ 131224 w 168498"/>
                <a:gd name="connsiteY116" fmla="*/ 154056 h 184768"/>
                <a:gd name="connsiteX117" fmla="*/ 129986 w 168498"/>
                <a:gd name="connsiteY117" fmla="*/ 151675 h 184768"/>
                <a:gd name="connsiteX118" fmla="*/ 131033 w 168498"/>
                <a:gd name="connsiteY118" fmla="*/ 150722 h 184768"/>
                <a:gd name="connsiteX119" fmla="*/ 132748 w 168498"/>
                <a:gd name="connsiteY119" fmla="*/ 150722 h 184768"/>
                <a:gd name="connsiteX120" fmla="*/ 133605 w 168498"/>
                <a:gd name="connsiteY120" fmla="*/ 151865 h 184768"/>
                <a:gd name="connsiteX121" fmla="*/ 135796 w 168498"/>
                <a:gd name="connsiteY121" fmla="*/ 154532 h 184768"/>
                <a:gd name="connsiteX122" fmla="*/ 139320 w 168498"/>
                <a:gd name="connsiteY122" fmla="*/ 155580 h 184768"/>
                <a:gd name="connsiteX123" fmla="*/ 140940 w 168498"/>
                <a:gd name="connsiteY123" fmla="*/ 154437 h 184768"/>
                <a:gd name="connsiteX124" fmla="*/ 140940 w 168498"/>
                <a:gd name="connsiteY124" fmla="*/ 153579 h 184768"/>
                <a:gd name="connsiteX125" fmla="*/ 137987 w 168498"/>
                <a:gd name="connsiteY125" fmla="*/ 150055 h 184768"/>
                <a:gd name="connsiteX126" fmla="*/ 136272 w 168498"/>
                <a:gd name="connsiteY126" fmla="*/ 148341 h 184768"/>
                <a:gd name="connsiteX127" fmla="*/ 136272 w 168498"/>
                <a:gd name="connsiteY127" fmla="*/ 147008 h 184768"/>
                <a:gd name="connsiteX128" fmla="*/ 137796 w 168498"/>
                <a:gd name="connsiteY128" fmla="*/ 147008 h 184768"/>
                <a:gd name="connsiteX129" fmla="*/ 139320 w 168498"/>
                <a:gd name="connsiteY129" fmla="*/ 147008 h 184768"/>
                <a:gd name="connsiteX130" fmla="*/ 140463 w 168498"/>
                <a:gd name="connsiteY130" fmla="*/ 145864 h 184768"/>
                <a:gd name="connsiteX131" fmla="*/ 140463 w 168498"/>
                <a:gd name="connsiteY131" fmla="*/ 144340 h 184768"/>
                <a:gd name="connsiteX132" fmla="*/ 140463 w 168498"/>
                <a:gd name="connsiteY132" fmla="*/ 143197 h 184768"/>
                <a:gd name="connsiteX133" fmla="*/ 141606 w 168498"/>
                <a:gd name="connsiteY133" fmla="*/ 141578 h 184768"/>
                <a:gd name="connsiteX134" fmla="*/ 143130 w 168498"/>
                <a:gd name="connsiteY134" fmla="*/ 142150 h 184768"/>
                <a:gd name="connsiteX135" fmla="*/ 143130 w 168498"/>
                <a:gd name="connsiteY135" fmla="*/ 143769 h 184768"/>
                <a:gd name="connsiteX136" fmla="*/ 143130 w 168498"/>
                <a:gd name="connsiteY136" fmla="*/ 145293 h 184768"/>
                <a:gd name="connsiteX137" fmla="*/ 143130 w 168498"/>
                <a:gd name="connsiteY137" fmla="*/ 145293 h 184768"/>
                <a:gd name="connsiteX138" fmla="*/ 144083 w 168498"/>
                <a:gd name="connsiteY138" fmla="*/ 146245 h 184768"/>
                <a:gd name="connsiteX139" fmla="*/ 146369 w 168498"/>
                <a:gd name="connsiteY139" fmla="*/ 144150 h 184768"/>
                <a:gd name="connsiteX140" fmla="*/ 146369 w 168498"/>
                <a:gd name="connsiteY140" fmla="*/ 140625 h 184768"/>
                <a:gd name="connsiteX141" fmla="*/ 145797 w 168498"/>
                <a:gd name="connsiteY141" fmla="*/ 139006 h 184768"/>
                <a:gd name="connsiteX142" fmla="*/ 146750 w 168498"/>
                <a:gd name="connsiteY142" fmla="*/ 136720 h 184768"/>
                <a:gd name="connsiteX143" fmla="*/ 146750 w 168498"/>
                <a:gd name="connsiteY143" fmla="*/ 136720 h 184768"/>
                <a:gd name="connsiteX144" fmla="*/ 148750 w 168498"/>
                <a:gd name="connsiteY144" fmla="*/ 138625 h 184768"/>
                <a:gd name="connsiteX145" fmla="*/ 148750 w 168498"/>
                <a:gd name="connsiteY145" fmla="*/ 141483 h 184768"/>
                <a:gd name="connsiteX146" fmla="*/ 149988 w 168498"/>
                <a:gd name="connsiteY146" fmla="*/ 143769 h 184768"/>
                <a:gd name="connsiteX147" fmla="*/ 151607 w 168498"/>
                <a:gd name="connsiteY147" fmla="*/ 142054 h 184768"/>
                <a:gd name="connsiteX148" fmla="*/ 151607 w 168498"/>
                <a:gd name="connsiteY148" fmla="*/ 139673 h 184768"/>
                <a:gd name="connsiteX149" fmla="*/ 153322 w 168498"/>
                <a:gd name="connsiteY149" fmla="*/ 138149 h 184768"/>
                <a:gd name="connsiteX150" fmla="*/ 154179 w 168498"/>
                <a:gd name="connsiteY150" fmla="*/ 140816 h 184768"/>
                <a:gd name="connsiteX151" fmla="*/ 153132 w 168498"/>
                <a:gd name="connsiteY151" fmla="*/ 144245 h 184768"/>
                <a:gd name="connsiteX152" fmla="*/ 153132 w 168498"/>
                <a:gd name="connsiteY152" fmla="*/ 146055 h 184768"/>
                <a:gd name="connsiteX153" fmla="*/ 154560 w 168498"/>
                <a:gd name="connsiteY153" fmla="*/ 147102 h 184768"/>
                <a:gd name="connsiteX154" fmla="*/ 156180 w 168498"/>
                <a:gd name="connsiteY154" fmla="*/ 145579 h 184768"/>
                <a:gd name="connsiteX155" fmla="*/ 156941 w 168498"/>
                <a:gd name="connsiteY155" fmla="*/ 142626 h 184768"/>
                <a:gd name="connsiteX156" fmla="*/ 158370 w 168498"/>
                <a:gd name="connsiteY156" fmla="*/ 139387 h 184768"/>
                <a:gd name="connsiteX157" fmla="*/ 160370 w 168498"/>
                <a:gd name="connsiteY157" fmla="*/ 140625 h 184768"/>
                <a:gd name="connsiteX158" fmla="*/ 159704 w 168498"/>
                <a:gd name="connsiteY158" fmla="*/ 143007 h 184768"/>
                <a:gd name="connsiteX159" fmla="*/ 158751 w 168498"/>
                <a:gd name="connsiteY159" fmla="*/ 146435 h 184768"/>
                <a:gd name="connsiteX160" fmla="*/ 161609 w 168498"/>
                <a:gd name="connsiteY160" fmla="*/ 146435 h 184768"/>
                <a:gd name="connsiteX161" fmla="*/ 163419 w 168498"/>
                <a:gd name="connsiteY161" fmla="*/ 144054 h 184768"/>
                <a:gd name="connsiteX162" fmla="*/ 164181 w 168498"/>
                <a:gd name="connsiteY162" fmla="*/ 141292 h 184768"/>
                <a:gd name="connsiteX163" fmla="*/ 165228 w 168498"/>
                <a:gd name="connsiteY163" fmla="*/ 140149 h 184768"/>
                <a:gd name="connsiteX164" fmla="*/ 165228 w 168498"/>
                <a:gd name="connsiteY164" fmla="*/ 145102 h 184768"/>
                <a:gd name="connsiteX165" fmla="*/ 164276 w 168498"/>
                <a:gd name="connsiteY165" fmla="*/ 146721 h 184768"/>
                <a:gd name="connsiteX166" fmla="*/ 165209 w 168498"/>
                <a:gd name="connsiteY166" fmla="*/ 148045 h 184768"/>
                <a:gd name="connsiteX167" fmla="*/ 165323 w 168498"/>
                <a:gd name="connsiteY167" fmla="*/ 148055 h 184768"/>
                <a:gd name="connsiteX168" fmla="*/ 165990 w 168498"/>
                <a:gd name="connsiteY168" fmla="*/ 148055 h 184768"/>
                <a:gd name="connsiteX169" fmla="*/ 168467 w 168498"/>
                <a:gd name="connsiteY169" fmla="*/ 144721 h 184768"/>
                <a:gd name="connsiteX170" fmla="*/ 168467 w 168498"/>
                <a:gd name="connsiteY170" fmla="*/ 144721 h 184768"/>
                <a:gd name="connsiteX171" fmla="*/ 130367 w 168498"/>
                <a:gd name="connsiteY171" fmla="*/ 227 h 184768"/>
                <a:gd name="connsiteX172" fmla="*/ 127033 w 168498"/>
                <a:gd name="connsiteY172" fmla="*/ -345 h 184768"/>
                <a:gd name="connsiteX173" fmla="*/ 125033 w 168498"/>
                <a:gd name="connsiteY173" fmla="*/ 894 h 184768"/>
                <a:gd name="connsiteX174" fmla="*/ 125033 w 168498"/>
                <a:gd name="connsiteY174" fmla="*/ 1751 h 184768"/>
                <a:gd name="connsiteX175" fmla="*/ 128176 w 168498"/>
                <a:gd name="connsiteY175" fmla="*/ 5275 h 184768"/>
                <a:gd name="connsiteX176" fmla="*/ 129986 w 168498"/>
                <a:gd name="connsiteY176" fmla="*/ 6990 h 184768"/>
                <a:gd name="connsiteX177" fmla="*/ 129986 w 168498"/>
                <a:gd name="connsiteY177" fmla="*/ 8228 h 184768"/>
                <a:gd name="connsiteX178" fmla="*/ 128271 w 168498"/>
                <a:gd name="connsiteY178" fmla="*/ 8228 h 184768"/>
                <a:gd name="connsiteX179" fmla="*/ 126557 w 168498"/>
                <a:gd name="connsiteY179" fmla="*/ 8228 h 184768"/>
                <a:gd name="connsiteX180" fmla="*/ 125223 w 168498"/>
                <a:gd name="connsiteY180" fmla="*/ 9466 h 184768"/>
                <a:gd name="connsiteX181" fmla="*/ 125223 w 168498"/>
                <a:gd name="connsiteY181" fmla="*/ 11086 h 184768"/>
                <a:gd name="connsiteX182" fmla="*/ 125223 w 168498"/>
                <a:gd name="connsiteY182" fmla="*/ 12133 h 184768"/>
                <a:gd name="connsiteX183" fmla="*/ 123794 w 168498"/>
                <a:gd name="connsiteY183" fmla="*/ 13848 h 184768"/>
                <a:gd name="connsiteX184" fmla="*/ 122175 w 168498"/>
                <a:gd name="connsiteY184" fmla="*/ 13276 h 184768"/>
                <a:gd name="connsiteX185" fmla="*/ 122175 w 168498"/>
                <a:gd name="connsiteY185" fmla="*/ 11752 h 184768"/>
                <a:gd name="connsiteX186" fmla="*/ 122175 w 168498"/>
                <a:gd name="connsiteY186" fmla="*/ 10133 h 184768"/>
                <a:gd name="connsiteX187" fmla="*/ 121128 w 168498"/>
                <a:gd name="connsiteY187" fmla="*/ 9180 h 184768"/>
                <a:gd name="connsiteX188" fmla="*/ 118365 w 168498"/>
                <a:gd name="connsiteY188" fmla="*/ 11466 h 184768"/>
                <a:gd name="connsiteX189" fmla="*/ 118365 w 168498"/>
                <a:gd name="connsiteY189" fmla="*/ 14991 h 184768"/>
                <a:gd name="connsiteX190" fmla="*/ 118937 w 168498"/>
                <a:gd name="connsiteY190" fmla="*/ 16610 h 184768"/>
                <a:gd name="connsiteX191" fmla="*/ 117794 w 168498"/>
                <a:gd name="connsiteY191" fmla="*/ 18991 h 184768"/>
                <a:gd name="connsiteX192" fmla="*/ 117794 w 168498"/>
                <a:gd name="connsiteY192" fmla="*/ 18991 h 184768"/>
                <a:gd name="connsiteX193" fmla="*/ 115603 w 168498"/>
                <a:gd name="connsiteY193" fmla="*/ 17086 h 184768"/>
                <a:gd name="connsiteX194" fmla="*/ 115603 w 168498"/>
                <a:gd name="connsiteY194" fmla="*/ 14229 h 184768"/>
                <a:gd name="connsiteX195" fmla="*/ 114174 w 168498"/>
                <a:gd name="connsiteY195" fmla="*/ 11943 h 184768"/>
                <a:gd name="connsiteX196" fmla="*/ 112269 w 168498"/>
                <a:gd name="connsiteY196" fmla="*/ 13752 h 184768"/>
                <a:gd name="connsiteX197" fmla="*/ 112269 w 168498"/>
                <a:gd name="connsiteY197" fmla="*/ 16134 h 184768"/>
                <a:gd name="connsiteX198" fmla="*/ 110174 w 168498"/>
                <a:gd name="connsiteY198" fmla="*/ 17658 h 184768"/>
                <a:gd name="connsiteX199" fmla="*/ 109316 w 168498"/>
                <a:gd name="connsiteY199" fmla="*/ 15086 h 184768"/>
                <a:gd name="connsiteX200" fmla="*/ 110555 w 168498"/>
                <a:gd name="connsiteY200" fmla="*/ 11657 h 184768"/>
                <a:gd name="connsiteX201" fmla="*/ 110555 w 168498"/>
                <a:gd name="connsiteY201" fmla="*/ 9752 h 184768"/>
                <a:gd name="connsiteX202" fmla="*/ 109031 w 168498"/>
                <a:gd name="connsiteY202" fmla="*/ 8704 h 184768"/>
                <a:gd name="connsiteX203" fmla="*/ 107031 w 168498"/>
                <a:gd name="connsiteY203" fmla="*/ 10323 h 184768"/>
                <a:gd name="connsiteX204" fmla="*/ 106078 w 168498"/>
                <a:gd name="connsiteY204" fmla="*/ 13371 h 184768"/>
                <a:gd name="connsiteX205" fmla="*/ 104364 w 168498"/>
                <a:gd name="connsiteY205" fmla="*/ 16610 h 184768"/>
                <a:gd name="connsiteX206" fmla="*/ 102078 w 168498"/>
                <a:gd name="connsiteY206" fmla="*/ 15467 h 184768"/>
                <a:gd name="connsiteX207" fmla="*/ 102840 w 168498"/>
                <a:gd name="connsiteY207" fmla="*/ 13085 h 184768"/>
                <a:gd name="connsiteX208" fmla="*/ 103982 w 168498"/>
                <a:gd name="connsiteY208" fmla="*/ 9561 h 184768"/>
                <a:gd name="connsiteX209" fmla="*/ 100649 w 168498"/>
                <a:gd name="connsiteY209" fmla="*/ 9561 h 184768"/>
                <a:gd name="connsiteX210" fmla="*/ 98648 w 168498"/>
                <a:gd name="connsiteY210" fmla="*/ 12038 h 184768"/>
                <a:gd name="connsiteX211" fmla="*/ 97791 w 168498"/>
                <a:gd name="connsiteY211" fmla="*/ 14991 h 184768"/>
                <a:gd name="connsiteX212" fmla="*/ 96458 w 168498"/>
                <a:gd name="connsiteY212" fmla="*/ 16134 h 184768"/>
                <a:gd name="connsiteX213" fmla="*/ 96458 w 168498"/>
                <a:gd name="connsiteY213" fmla="*/ 11181 h 184768"/>
                <a:gd name="connsiteX214" fmla="*/ 97506 w 168498"/>
                <a:gd name="connsiteY214" fmla="*/ 9466 h 184768"/>
                <a:gd name="connsiteX215" fmla="*/ 96677 w 168498"/>
                <a:gd name="connsiteY215" fmla="*/ 8238 h 184768"/>
                <a:gd name="connsiteX216" fmla="*/ 96362 w 168498"/>
                <a:gd name="connsiteY216" fmla="*/ 8228 h 184768"/>
                <a:gd name="connsiteX217" fmla="*/ 95505 w 168498"/>
                <a:gd name="connsiteY217" fmla="*/ 8228 h 184768"/>
                <a:gd name="connsiteX218" fmla="*/ 92743 w 168498"/>
                <a:gd name="connsiteY218" fmla="*/ 11752 h 184768"/>
                <a:gd name="connsiteX219" fmla="*/ 91695 w 168498"/>
                <a:gd name="connsiteY219" fmla="*/ 14991 h 184768"/>
                <a:gd name="connsiteX220" fmla="*/ 92648 w 168498"/>
                <a:gd name="connsiteY220" fmla="*/ 7561 h 184768"/>
                <a:gd name="connsiteX221" fmla="*/ 94457 w 168498"/>
                <a:gd name="connsiteY221" fmla="*/ 5466 h 184768"/>
                <a:gd name="connsiteX222" fmla="*/ 94534 w 168498"/>
                <a:gd name="connsiteY222" fmla="*/ 3447 h 184768"/>
                <a:gd name="connsiteX223" fmla="*/ 94457 w 168498"/>
                <a:gd name="connsiteY223" fmla="*/ 3370 h 184768"/>
                <a:gd name="connsiteX224" fmla="*/ 91981 w 168498"/>
                <a:gd name="connsiteY224" fmla="*/ 3370 h 184768"/>
                <a:gd name="connsiteX225" fmla="*/ 87219 w 168498"/>
                <a:gd name="connsiteY225" fmla="*/ 7561 h 184768"/>
                <a:gd name="connsiteX226" fmla="*/ 87219 w 168498"/>
                <a:gd name="connsiteY226" fmla="*/ 12895 h 184768"/>
                <a:gd name="connsiteX227" fmla="*/ 86266 w 168498"/>
                <a:gd name="connsiteY227" fmla="*/ 14800 h 184768"/>
                <a:gd name="connsiteX228" fmla="*/ 83790 w 168498"/>
                <a:gd name="connsiteY228" fmla="*/ 13943 h 184768"/>
                <a:gd name="connsiteX229" fmla="*/ 83790 w 168498"/>
                <a:gd name="connsiteY229" fmla="*/ 11371 h 184768"/>
                <a:gd name="connsiteX230" fmla="*/ 82742 w 168498"/>
                <a:gd name="connsiteY230" fmla="*/ 9180 h 184768"/>
                <a:gd name="connsiteX231" fmla="*/ 79313 w 168498"/>
                <a:gd name="connsiteY231" fmla="*/ 10514 h 184768"/>
                <a:gd name="connsiteX232" fmla="*/ 78551 w 168498"/>
                <a:gd name="connsiteY232" fmla="*/ 13658 h 184768"/>
                <a:gd name="connsiteX233" fmla="*/ 78551 w 168498"/>
                <a:gd name="connsiteY233" fmla="*/ 15372 h 184768"/>
                <a:gd name="connsiteX234" fmla="*/ 76265 w 168498"/>
                <a:gd name="connsiteY234" fmla="*/ 9561 h 184768"/>
                <a:gd name="connsiteX235" fmla="*/ 76265 w 168498"/>
                <a:gd name="connsiteY235" fmla="*/ 7847 h 184768"/>
                <a:gd name="connsiteX236" fmla="*/ 74931 w 168498"/>
                <a:gd name="connsiteY236" fmla="*/ 6704 h 184768"/>
                <a:gd name="connsiteX237" fmla="*/ 73883 w 168498"/>
                <a:gd name="connsiteY237" fmla="*/ 6704 h 184768"/>
                <a:gd name="connsiteX238" fmla="*/ 71502 w 168498"/>
                <a:gd name="connsiteY238" fmla="*/ 10609 h 184768"/>
                <a:gd name="connsiteX239" fmla="*/ 72931 w 168498"/>
                <a:gd name="connsiteY239" fmla="*/ 14610 h 184768"/>
                <a:gd name="connsiteX240" fmla="*/ 72369 w 168498"/>
                <a:gd name="connsiteY240" fmla="*/ 15981 h 184768"/>
                <a:gd name="connsiteX241" fmla="*/ 72169 w 168498"/>
                <a:gd name="connsiteY241" fmla="*/ 16039 h 184768"/>
                <a:gd name="connsiteX242" fmla="*/ 71407 w 168498"/>
                <a:gd name="connsiteY242" fmla="*/ 16039 h 184768"/>
                <a:gd name="connsiteX243" fmla="*/ 68645 w 168498"/>
                <a:gd name="connsiteY243" fmla="*/ 10323 h 184768"/>
                <a:gd name="connsiteX244" fmla="*/ 64454 w 168498"/>
                <a:gd name="connsiteY244" fmla="*/ 8609 h 184768"/>
                <a:gd name="connsiteX245" fmla="*/ 61501 w 168498"/>
                <a:gd name="connsiteY245" fmla="*/ 9466 h 184768"/>
                <a:gd name="connsiteX246" fmla="*/ 61501 w 168498"/>
                <a:gd name="connsiteY246" fmla="*/ 10419 h 184768"/>
                <a:gd name="connsiteX247" fmla="*/ 65692 w 168498"/>
                <a:gd name="connsiteY247" fmla="*/ 13562 h 184768"/>
                <a:gd name="connsiteX248" fmla="*/ 67692 w 168498"/>
                <a:gd name="connsiteY248" fmla="*/ 17753 h 184768"/>
                <a:gd name="connsiteX249" fmla="*/ 65216 w 168498"/>
                <a:gd name="connsiteY249" fmla="*/ 17753 h 184768"/>
                <a:gd name="connsiteX250" fmla="*/ 63882 w 168498"/>
                <a:gd name="connsiteY250" fmla="*/ 15848 h 184768"/>
                <a:gd name="connsiteX251" fmla="*/ 63215 w 168498"/>
                <a:gd name="connsiteY251" fmla="*/ 15848 h 184768"/>
                <a:gd name="connsiteX252" fmla="*/ 62073 w 168498"/>
                <a:gd name="connsiteY252" fmla="*/ 17658 h 184768"/>
                <a:gd name="connsiteX253" fmla="*/ 61501 w 168498"/>
                <a:gd name="connsiteY253" fmla="*/ 19658 h 184768"/>
                <a:gd name="connsiteX254" fmla="*/ 58929 w 168498"/>
                <a:gd name="connsiteY254" fmla="*/ 14991 h 184768"/>
                <a:gd name="connsiteX255" fmla="*/ 51595 w 168498"/>
                <a:gd name="connsiteY255" fmla="*/ 10419 h 184768"/>
                <a:gd name="connsiteX256" fmla="*/ 50071 w 168498"/>
                <a:gd name="connsiteY256" fmla="*/ 10419 h 184768"/>
                <a:gd name="connsiteX257" fmla="*/ 48642 w 168498"/>
                <a:gd name="connsiteY257" fmla="*/ 12895 h 184768"/>
                <a:gd name="connsiteX258" fmla="*/ 50357 w 168498"/>
                <a:gd name="connsiteY258" fmla="*/ 14991 h 184768"/>
                <a:gd name="connsiteX259" fmla="*/ 52357 w 168498"/>
                <a:gd name="connsiteY259" fmla="*/ 18229 h 184768"/>
                <a:gd name="connsiteX260" fmla="*/ 51414 w 168498"/>
                <a:gd name="connsiteY260" fmla="*/ 21601 h 184768"/>
                <a:gd name="connsiteX261" fmla="*/ 51309 w 168498"/>
                <a:gd name="connsiteY261" fmla="*/ 21658 h 184768"/>
                <a:gd name="connsiteX262" fmla="*/ 47785 w 168498"/>
                <a:gd name="connsiteY262" fmla="*/ 20801 h 184768"/>
                <a:gd name="connsiteX263" fmla="*/ 45690 w 168498"/>
                <a:gd name="connsiteY263" fmla="*/ 18134 h 184768"/>
                <a:gd name="connsiteX264" fmla="*/ 41975 w 168498"/>
                <a:gd name="connsiteY264" fmla="*/ 18896 h 184768"/>
                <a:gd name="connsiteX265" fmla="*/ 41975 w 168498"/>
                <a:gd name="connsiteY265" fmla="*/ 20134 h 184768"/>
                <a:gd name="connsiteX266" fmla="*/ 44165 w 168498"/>
                <a:gd name="connsiteY266" fmla="*/ 22134 h 184768"/>
                <a:gd name="connsiteX267" fmla="*/ 45118 w 168498"/>
                <a:gd name="connsiteY267" fmla="*/ 24802 h 184768"/>
                <a:gd name="connsiteX268" fmla="*/ 42927 w 168498"/>
                <a:gd name="connsiteY268" fmla="*/ 26040 h 184768"/>
                <a:gd name="connsiteX269" fmla="*/ 40927 w 168498"/>
                <a:gd name="connsiteY269" fmla="*/ 24611 h 184768"/>
                <a:gd name="connsiteX270" fmla="*/ 37974 w 168498"/>
                <a:gd name="connsiteY270" fmla="*/ 19468 h 184768"/>
                <a:gd name="connsiteX271" fmla="*/ 36260 w 168498"/>
                <a:gd name="connsiteY271" fmla="*/ 17182 h 184768"/>
                <a:gd name="connsiteX272" fmla="*/ 33212 w 168498"/>
                <a:gd name="connsiteY272" fmla="*/ 16039 h 184768"/>
                <a:gd name="connsiteX273" fmla="*/ 30926 w 168498"/>
                <a:gd name="connsiteY273" fmla="*/ 16610 h 184768"/>
                <a:gd name="connsiteX274" fmla="*/ 30164 w 168498"/>
                <a:gd name="connsiteY274" fmla="*/ 18325 h 184768"/>
                <a:gd name="connsiteX275" fmla="*/ 31497 w 168498"/>
                <a:gd name="connsiteY275" fmla="*/ 19277 h 184768"/>
                <a:gd name="connsiteX276" fmla="*/ 34736 w 168498"/>
                <a:gd name="connsiteY276" fmla="*/ 22610 h 184768"/>
                <a:gd name="connsiteX277" fmla="*/ 34736 w 168498"/>
                <a:gd name="connsiteY277" fmla="*/ 24325 h 184768"/>
                <a:gd name="connsiteX278" fmla="*/ 33212 w 168498"/>
                <a:gd name="connsiteY278" fmla="*/ 24325 h 184768"/>
                <a:gd name="connsiteX279" fmla="*/ 30831 w 168498"/>
                <a:gd name="connsiteY279" fmla="*/ 22610 h 184768"/>
                <a:gd name="connsiteX280" fmla="*/ 28735 w 168498"/>
                <a:gd name="connsiteY280" fmla="*/ 20611 h 184768"/>
                <a:gd name="connsiteX281" fmla="*/ 25401 w 168498"/>
                <a:gd name="connsiteY281" fmla="*/ 21182 h 184768"/>
                <a:gd name="connsiteX282" fmla="*/ 25401 w 168498"/>
                <a:gd name="connsiteY282" fmla="*/ 23277 h 184768"/>
                <a:gd name="connsiteX283" fmla="*/ 27306 w 168498"/>
                <a:gd name="connsiteY283" fmla="*/ 24516 h 184768"/>
                <a:gd name="connsiteX284" fmla="*/ 32926 w 168498"/>
                <a:gd name="connsiteY284" fmla="*/ 29278 h 184768"/>
                <a:gd name="connsiteX285" fmla="*/ 32926 w 168498"/>
                <a:gd name="connsiteY285" fmla="*/ 31374 h 184768"/>
                <a:gd name="connsiteX286" fmla="*/ 31211 w 168498"/>
                <a:gd name="connsiteY286" fmla="*/ 31374 h 184768"/>
                <a:gd name="connsiteX287" fmla="*/ 29973 w 168498"/>
                <a:gd name="connsiteY287" fmla="*/ 30326 h 184768"/>
                <a:gd name="connsiteX288" fmla="*/ 28164 w 168498"/>
                <a:gd name="connsiteY288" fmla="*/ 28516 h 184768"/>
                <a:gd name="connsiteX289" fmla="*/ 25306 w 168498"/>
                <a:gd name="connsiteY289" fmla="*/ 27183 h 184768"/>
                <a:gd name="connsiteX290" fmla="*/ 22448 w 168498"/>
                <a:gd name="connsiteY290" fmla="*/ 28802 h 184768"/>
                <a:gd name="connsiteX291" fmla="*/ 24163 w 168498"/>
                <a:gd name="connsiteY291" fmla="*/ 30707 h 184768"/>
                <a:gd name="connsiteX292" fmla="*/ 25877 w 168498"/>
                <a:gd name="connsiteY292" fmla="*/ 32231 h 184768"/>
                <a:gd name="connsiteX293" fmla="*/ 25877 w 168498"/>
                <a:gd name="connsiteY293" fmla="*/ 33279 h 184768"/>
                <a:gd name="connsiteX294" fmla="*/ 25877 w 168498"/>
                <a:gd name="connsiteY294" fmla="*/ 33850 h 184768"/>
                <a:gd name="connsiteX295" fmla="*/ 22163 w 168498"/>
                <a:gd name="connsiteY295" fmla="*/ 33850 h 184768"/>
                <a:gd name="connsiteX296" fmla="*/ 20258 w 168498"/>
                <a:gd name="connsiteY296" fmla="*/ 31279 h 184768"/>
                <a:gd name="connsiteX297" fmla="*/ 18639 w 168498"/>
                <a:gd name="connsiteY297" fmla="*/ 28611 h 184768"/>
                <a:gd name="connsiteX298" fmla="*/ 17781 w 168498"/>
                <a:gd name="connsiteY298" fmla="*/ 28611 h 184768"/>
                <a:gd name="connsiteX299" fmla="*/ 15781 w 168498"/>
                <a:gd name="connsiteY299" fmla="*/ 29469 h 184768"/>
                <a:gd name="connsiteX300" fmla="*/ 14733 w 168498"/>
                <a:gd name="connsiteY300" fmla="*/ 30612 h 184768"/>
                <a:gd name="connsiteX301" fmla="*/ 16067 w 168498"/>
                <a:gd name="connsiteY301" fmla="*/ 34136 h 184768"/>
                <a:gd name="connsiteX302" fmla="*/ 19686 w 168498"/>
                <a:gd name="connsiteY302" fmla="*/ 36422 h 184768"/>
                <a:gd name="connsiteX303" fmla="*/ 19686 w 168498"/>
                <a:gd name="connsiteY303" fmla="*/ 38422 h 184768"/>
                <a:gd name="connsiteX304" fmla="*/ 17210 w 168498"/>
                <a:gd name="connsiteY304" fmla="*/ 39089 h 184768"/>
                <a:gd name="connsiteX305" fmla="*/ 15495 w 168498"/>
                <a:gd name="connsiteY305" fmla="*/ 37755 h 184768"/>
                <a:gd name="connsiteX306" fmla="*/ 14543 w 168498"/>
                <a:gd name="connsiteY306" fmla="*/ 36708 h 184768"/>
                <a:gd name="connsiteX307" fmla="*/ 12923 w 168498"/>
                <a:gd name="connsiteY307" fmla="*/ 36708 h 184768"/>
                <a:gd name="connsiteX308" fmla="*/ 11399 w 168498"/>
                <a:gd name="connsiteY308" fmla="*/ 39089 h 184768"/>
                <a:gd name="connsiteX309" fmla="*/ 12828 w 168498"/>
                <a:gd name="connsiteY309" fmla="*/ 41375 h 184768"/>
                <a:gd name="connsiteX310" fmla="*/ 11781 w 168498"/>
                <a:gd name="connsiteY310" fmla="*/ 42613 h 184768"/>
                <a:gd name="connsiteX311" fmla="*/ 9780 w 168498"/>
                <a:gd name="connsiteY311" fmla="*/ 42613 h 184768"/>
                <a:gd name="connsiteX312" fmla="*/ 8732 w 168498"/>
                <a:gd name="connsiteY312" fmla="*/ 41756 h 184768"/>
                <a:gd name="connsiteX313" fmla="*/ 6065 w 168498"/>
                <a:gd name="connsiteY313" fmla="*/ 39375 h 184768"/>
                <a:gd name="connsiteX314" fmla="*/ 1874 w 168498"/>
                <a:gd name="connsiteY314" fmla="*/ 39375 h 184768"/>
                <a:gd name="connsiteX315" fmla="*/ -31 w 168498"/>
                <a:gd name="connsiteY315" fmla="*/ 41089 h 184768"/>
                <a:gd name="connsiteX316" fmla="*/ 65 w 168498"/>
                <a:gd name="connsiteY316" fmla="*/ 41756 h 184768"/>
                <a:gd name="connsiteX317" fmla="*/ 3780 w 168498"/>
                <a:gd name="connsiteY317" fmla="*/ 44709 h 184768"/>
                <a:gd name="connsiteX318" fmla="*/ 5875 w 168498"/>
                <a:gd name="connsiteY318" fmla="*/ 46138 h 184768"/>
                <a:gd name="connsiteX319" fmla="*/ 5875 w 168498"/>
                <a:gd name="connsiteY319" fmla="*/ 47471 h 184768"/>
                <a:gd name="connsiteX320" fmla="*/ 4161 w 168498"/>
                <a:gd name="connsiteY320" fmla="*/ 47471 h 184768"/>
                <a:gd name="connsiteX321" fmla="*/ 2351 w 168498"/>
                <a:gd name="connsiteY321" fmla="*/ 47471 h 184768"/>
                <a:gd name="connsiteX322" fmla="*/ 1208 w 168498"/>
                <a:gd name="connsiteY322" fmla="*/ 48900 h 184768"/>
                <a:gd name="connsiteX323" fmla="*/ 1208 w 168498"/>
                <a:gd name="connsiteY323" fmla="*/ 50424 h 184768"/>
                <a:gd name="connsiteX324" fmla="*/ 1208 w 168498"/>
                <a:gd name="connsiteY324" fmla="*/ 51567 h 184768"/>
                <a:gd name="connsiteX325" fmla="*/ 351 w 168498"/>
                <a:gd name="connsiteY325" fmla="*/ 53281 h 184768"/>
                <a:gd name="connsiteX326" fmla="*/ 27782 w 168498"/>
                <a:gd name="connsiteY326" fmla="*/ 148531 h 184768"/>
                <a:gd name="connsiteX327" fmla="*/ 40832 w 168498"/>
                <a:gd name="connsiteY327" fmla="*/ 173582 h 184768"/>
                <a:gd name="connsiteX328" fmla="*/ 42356 w 168498"/>
                <a:gd name="connsiteY328" fmla="*/ 170248 h 18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168498" h="184768">
                  <a:moveTo>
                    <a:pt x="42356" y="170248"/>
                  </a:moveTo>
                  <a:lnTo>
                    <a:pt x="42356" y="170248"/>
                  </a:lnTo>
                  <a:cubicBezTo>
                    <a:pt x="43213" y="172344"/>
                    <a:pt x="43975" y="171296"/>
                    <a:pt x="44642" y="171963"/>
                  </a:cubicBezTo>
                  <a:cubicBezTo>
                    <a:pt x="45308" y="172629"/>
                    <a:pt x="44642" y="173773"/>
                    <a:pt x="44642" y="174725"/>
                  </a:cubicBezTo>
                  <a:cubicBezTo>
                    <a:pt x="44642" y="175677"/>
                    <a:pt x="45118" y="176916"/>
                    <a:pt x="46166" y="176820"/>
                  </a:cubicBezTo>
                  <a:cubicBezTo>
                    <a:pt x="47013" y="176592"/>
                    <a:pt x="47575" y="175792"/>
                    <a:pt x="47499" y="174916"/>
                  </a:cubicBezTo>
                  <a:cubicBezTo>
                    <a:pt x="47499" y="174154"/>
                    <a:pt x="47499" y="173391"/>
                    <a:pt x="47499" y="172629"/>
                  </a:cubicBezTo>
                  <a:cubicBezTo>
                    <a:pt x="47499" y="171868"/>
                    <a:pt x="48166" y="170915"/>
                    <a:pt x="49023" y="170915"/>
                  </a:cubicBezTo>
                  <a:cubicBezTo>
                    <a:pt x="49881" y="170915"/>
                    <a:pt x="50357" y="172344"/>
                    <a:pt x="50261" y="173391"/>
                  </a:cubicBezTo>
                  <a:lnTo>
                    <a:pt x="49785" y="176916"/>
                  </a:lnTo>
                  <a:cubicBezTo>
                    <a:pt x="49595" y="177506"/>
                    <a:pt x="49595" y="178135"/>
                    <a:pt x="49785" y="178725"/>
                  </a:cubicBezTo>
                  <a:cubicBezTo>
                    <a:pt x="49966" y="179335"/>
                    <a:pt x="50585" y="179707"/>
                    <a:pt x="51214" y="179583"/>
                  </a:cubicBezTo>
                  <a:cubicBezTo>
                    <a:pt x="52071" y="179583"/>
                    <a:pt x="52452" y="178630"/>
                    <a:pt x="52643" y="177868"/>
                  </a:cubicBezTo>
                  <a:cubicBezTo>
                    <a:pt x="52833" y="176897"/>
                    <a:pt x="52833" y="175887"/>
                    <a:pt x="52643" y="174916"/>
                  </a:cubicBezTo>
                  <a:cubicBezTo>
                    <a:pt x="52643" y="173677"/>
                    <a:pt x="52643" y="172058"/>
                    <a:pt x="53595" y="171486"/>
                  </a:cubicBezTo>
                  <a:cubicBezTo>
                    <a:pt x="54433" y="171220"/>
                    <a:pt x="55338" y="171629"/>
                    <a:pt x="55691" y="172439"/>
                  </a:cubicBezTo>
                  <a:cubicBezTo>
                    <a:pt x="56015" y="173230"/>
                    <a:pt x="56015" y="174125"/>
                    <a:pt x="55691" y="174916"/>
                  </a:cubicBezTo>
                  <a:cubicBezTo>
                    <a:pt x="55691" y="176154"/>
                    <a:pt x="54452" y="177487"/>
                    <a:pt x="55691" y="178440"/>
                  </a:cubicBezTo>
                  <a:cubicBezTo>
                    <a:pt x="56491" y="179097"/>
                    <a:pt x="57653" y="179097"/>
                    <a:pt x="58453" y="178440"/>
                  </a:cubicBezTo>
                  <a:cubicBezTo>
                    <a:pt x="59244" y="177773"/>
                    <a:pt x="59720" y="176811"/>
                    <a:pt x="59786" y="175773"/>
                  </a:cubicBezTo>
                  <a:cubicBezTo>
                    <a:pt x="59786" y="174820"/>
                    <a:pt x="59786" y="173868"/>
                    <a:pt x="59786" y="172915"/>
                  </a:cubicBezTo>
                  <a:cubicBezTo>
                    <a:pt x="59844" y="172334"/>
                    <a:pt x="60206" y="171820"/>
                    <a:pt x="60739" y="171582"/>
                  </a:cubicBezTo>
                  <a:cubicBezTo>
                    <a:pt x="61825" y="173001"/>
                    <a:pt x="62044" y="174906"/>
                    <a:pt x="61311" y="176535"/>
                  </a:cubicBezTo>
                  <a:cubicBezTo>
                    <a:pt x="61025" y="177106"/>
                    <a:pt x="60825" y="177716"/>
                    <a:pt x="60739" y="178345"/>
                  </a:cubicBezTo>
                  <a:cubicBezTo>
                    <a:pt x="60682" y="178916"/>
                    <a:pt x="61111" y="179431"/>
                    <a:pt x="61682" y="179488"/>
                  </a:cubicBezTo>
                  <a:cubicBezTo>
                    <a:pt x="61749" y="179497"/>
                    <a:pt x="61815" y="179497"/>
                    <a:pt x="61882" y="179488"/>
                  </a:cubicBezTo>
                  <a:lnTo>
                    <a:pt x="62549" y="179488"/>
                  </a:lnTo>
                  <a:cubicBezTo>
                    <a:pt x="63701" y="178602"/>
                    <a:pt x="64368" y="177230"/>
                    <a:pt x="64358" y="175773"/>
                  </a:cubicBezTo>
                  <a:cubicBezTo>
                    <a:pt x="64358" y="174725"/>
                    <a:pt x="63882" y="173391"/>
                    <a:pt x="64358" y="172534"/>
                  </a:cubicBezTo>
                  <a:cubicBezTo>
                    <a:pt x="65902" y="174734"/>
                    <a:pt x="65902" y="177668"/>
                    <a:pt x="64358" y="179868"/>
                  </a:cubicBezTo>
                  <a:cubicBezTo>
                    <a:pt x="63901" y="180554"/>
                    <a:pt x="63520" y="181288"/>
                    <a:pt x="63215" y="182059"/>
                  </a:cubicBezTo>
                  <a:cubicBezTo>
                    <a:pt x="62854" y="182821"/>
                    <a:pt x="63149" y="183736"/>
                    <a:pt x="63882" y="184155"/>
                  </a:cubicBezTo>
                  <a:cubicBezTo>
                    <a:pt x="64520" y="184441"/>
                    <a:pt x="65244" y="184441"/>
                    <a:pt x="65882" y="184155"/>
                  </a:cubicBezTo>
                  <a:cubicBezTo>
                    <a:pt x="67606" y="183326"/>
                    <a:pt x="68835" y="181745"/>
                    <a:pt x="69216" y="179868"/>
                  </a:cubicBezTo>
                  <a:cubicBezTo>
                    <a:pt x="69273" y="178106"/>
                    <a:pt x="69073" y="176344"/>
                    <a:pt x="68645" y="174630"/>
                  </a:cubicBezTo>
                  <a:cubicBezTo>
                    <a:pt x="68645" y="173963"/>
                    <a:pt x="68645" y="173201"/>
                    <a:pt x="69311" y="172820"/>
                  </a:cubicBezTo>
                  <a:cubicBezTo>
                    <a:pt x="70112" y="172420"/>
                    <a:pt x="71083" y="172744"/>
                    <a:pt x="71483" y="173544"/>
                  </a:cubicBezTo>
                  <a:cubicBezTo>
                    <a:pt x="71493" y="173554"/>
                    <a:pt x="71493" y="173572"/>
                    <a:pt x="71502" y="173582"/>
                  </a:cubicBezTo>
                  <a:cubicBezTo>
                    <a:pt x="71693" y="174430"/>
                    <a:pt x="71693" y="175306"/>
                    <a:pt x="71502" y="176154"/>
                  </a:cubicBezTo>
                  <a:cubicBezTo>
                    <a:pt x="71436" y="177021"/>
                    <a:pt x="71883" y="177840"/>
                    <a:pt x="72645" y="178249"/>
                  </a:cubicBezTo>
                  <a:cubicBezTo>
                    <a:pt x="73750" y="178592"/>
                    <a:pt x="74931" y="178059"/>
                    <a:pt x="75407" y="177011"/>
                  </a:cubicBezTo>
                  <a:cubicBezTo>
                    <a:pt x="75693" y="176011"/>
                    <a:pt x="75693" y="174963"/>
                    <a:pt x="75407" y="173963"/>
                  </a:cubicBezTo>
                  <a:lnTo>
                    <a:pt x="75407" y="172344"/>
                  </a:lnTo>
                  <a:cubicBezTo>
                    <a:pt x="76998" y="173782"/>
                    <a:pt x="77894" y="175820"/>
                    <a:pt x="77884" y="177964"/>
                  </a:cubicBezTo>
                  <a:cubicBezTo>
                    <a:pt x="77836" y="178535"/>
                    <a:pt x="77836" y="179107"/>
                    <a:pt x="77884" y="179678"/>
                  </a:cubicBezTo>
                  <a:cubicBezTo>
                    <a:pt x="78065" y="180250"/>
                    <a:pt x="78541" y="180687"/>
                    <a:pt x="79122" y="180821"/>
                  </a:cubicBezTo>
                  <a:lnTo>
                    <a:pt x="79980" y="180821"/>
                  </a:lnTo>
                  <a:cubicBezTo>
                    <a:pt x="81275" y="180068"/>
                    <a:pt x="81923" y="178564"/>
                    <a:pt x="81599" y="177106"/>
                  </a:cubicBezTo>
                  <a:cubicBezTo>
                    <a:pt x="81142" y="175773"/>
                    <a:pt x="80599" y="174468"/>
                    <a:pt x="79980" y="173201"/>
                  </a:cubicBezTo>
                  <a:cubicBezTo>
                    <a:pt x="79980" y="172629"/>
                    <a:pt x="79980" y="171772"/>
                    <a:pt x="80551" y="171772"/>
                  </a:cubicBezTo>
                  <a:cubicBezTo>
                    <a:pt x="80770" y="171696"/>
                    <a:pt x="80999" y="171696"/>
                    <a:pt x="81218" y="171772"/>
                  </a:cubicBezTo>
                  <a:cubicBezTo>
                    <a:pt x="82837" y="173106"/>
                    <a:pt x="82647" y="175677"/>
                    <a:pt x="84075" y="177297"/>
                  </a:cubicBezTo>
                  <a:cubicBezTo>
                    <a:pt x="85085" y="178230"/>
                    <a:pt x="86342" y="178859"/>
                    <a:pt x="87695" y="179107"/>
                  </a:cubicBezTo>
                  <a:cubicBezTo>
                    <a:pt x="88552" y="179107"/>
                    <a:pt x="89981" y="179107"/>
                    <a:pt x="89981" y="178249"/>
                  </a:cubicBezTo>
                  <a:cubicBezTo>
                    <a:pt x="89981" y="177392"/>
                    <a:pt x="89981" y="177582"/>
                    <a:pt x="89981" y="177392"/>
                  </a:cubicBezTo>
                  <a:cubicBezTo>
                    <a:pt x="88828" y="176239"/>
                    <a:pt x="87590" y="175192"/>
                    <a:pt x="86266" y="174249"/>
                  </a:cubicBezTo>
                  <a:cubicBezTo>
                    <a:pt x="85037" y="173201"/>
                    <a:pt x="84313" y="171677"/>
                    <a:pt x="84266" y="170058"/>
                  </a:cubicBezTo>
                  <a:cubicBezTo>
                    <a:pt x="84837" y="169391"/>
                    <a:pt x="85885" y="170058"/>
                    <a:pt x="86361" y="170058"/>
                  </a:cubicBezTo>
                  <a:cubicBezTo>
                    <a:pt x="86837" y="170058"/>
                    <a:pt x="87028" y="171486"/>
                    <a:pt x="87695" y="171963"/>
                  </a:cubicBezTo>
                  <a:lnTo>
                    <a:pt x="88171" y="171963"/>
                  </a:lnTo>
                  <a:cubicBezTo>
                    <a:pt x="88933" y="171963"/>
                    <a:pt x="89219" y="170915"/>
                    <a:pt x="89028" y="170248"/>
                  </a:cubicBezTo>
                  <a:cubicBezTo>
                    <a:pt x="88838" y="169582"/>
                    <a:pt x="89028" y="168534"/>
                    <a:pt x="89028" y="168248"/>
                  </a:cubicBezTo>
                  <a:cubicBezTo>
                    <a:pt x="89028" y="167962"/>
                    <a:pt x="90743" y="171201"/>
                    <a:pt x="91505" y="172820"/>
                  </a:cubicBezTo>
                  <a:cubicBezTo>
                    <a:pt x="92686" y="175335"/>
                    <a:pt x="95048" y="177078"/>
                    <a:pt x="97791" y="177487"/>
                  </a:cubicBezTo>
                  <a:lnTo>
                    <a:pt x="99030" y="177487"/>
                  </a:lnTo>
                  <a:cubicBezTo>
                    <a:pt x="99954" y="177097"/>
                    <a:pt x="100411" y="176049"/>
                    <a:pt x="100077" y="175106"/>
                  </a:cubicBezTo>
                  <a:cubicBezTo>
                    <a:pt x="99715" y="174287"/>
                    <a:pt x="99201" y="173544"/>
                    <a:pt x="98553" y="172915"/>
                  </a:cubicBezTo>
                  <a:cubicBezTo>
                    <a:pt x="97791" y="171915"/>
                    <a:pt x="97153" y="170829"/>
                    <a:pt x="96648" y="169676"/>
                  </a:cubicBezTo>
                  <a:cubicBezTo>
                    <a:pt x="96648" y="168534"/>
                    <a:pt x="96648" y="166914"/>
                    <a:pt x="97315" y="166343"/>
                  </a:cubicBezTo>
                  <a:cubicBezTo>
                    <a:pt x="98449" y="165848"/>
                    <a:pt x="99772" y="166305"/>
                    <a:pt x="100363" y="167391"/>
                  </a:cubicBezTo>
                  <a:cubicBezTo>
                    <a:pt x="101030" y="168248"/>
                    <a:pt x="101315" y="169391"/>
                    <a:pt x="102268" y="170153"/>
                  </a:cubicBezTo>
                  <a:cubicBezTo>
                    <a:pt x="103220" y="170915"/>
                    <a:pt x="105030" y="170820"/>
                    <a:pt x="105316" y="169676"/>
                  </a:cubicBezTo>
                  <a:cubicBezTo>
                    <a:pt x="105507" y="169286"/>
                    <a:pt x="105507" y="168829"/>
                    <a:pt x="105316" y="168439"/>
                  </a:cubicBezTo>
                  <a:cubicBezTo>
                    <a:pt x="104725" y="167667"/>
                    <a:pt x="104059" y="166971"/>
                    <a:pt x="103316" y="166343"/>
                  </a:cubicBezTo>
                  <a:cubicBezTo>
                    <a:pt x="102582" y="165667"/>
                    <a:pt x="102258" y="164657"/>
                    <a:pt x="102458" y="163676"/>
                  </a:cubicBezTo>
                  <a:cubicBezTo>
                    <a:pt x="102754" y="162952"/>
                    <a:pt x="103497" y="162523"/>
                    <a:pt x="104268" y="162628"/>
                  </a:cubicBezTo>
                  <a:cubicBezTo>
                    <a:pt x="105126" y="162628"/>
                    <a:pt x="105697" y="163486"/>
                    <a:pt x="106078" y="164248"/>
                  </a:cubicBezTo>
                  <a:lnTo>
                    <a:pt x="108650" y="169486"/>
                  </a:lnTo>
                  <a:cubicBezTo>
                    <a:pt x="109069" y="170362"/>
                    <a:pt x="109574" y="171191"/>
                    <a:pt x="110174" y="171963"/>
                  </a:cubicBezTo>
                  <a:cubicBezTo>
                    <a:pt x="110869" y="172687"/>
                    <a:pt x="111764" y="173191"/>
                    <a:pt x="112745" y="173391"/>
                  </a:cubicBezTo>
                  <a:cubicBezTo>
                    <a:pt x="113336" y="173591"/>
                    <a:pt x="113965" y="173591"/>
                    <a:pt x="114555" y="173391"/>
                  </a:cubicBezTo>
                  <a:cubicBezTo>
                    <a:pt x="115108" y="173106"/>
                    <a:pt x="115384" y="172468"/>
                    <a:pt x="115222" y="171868"/>
                  </a:cubicBezTo>
                  <a:cubicBezTo>
                    <a:pt x="114965" y="171382"/>
                    <a:pt x="114565" y="170982"/>
                    <a:pt x="114079" y="170725"/>
                  </a:cubicBezTo>
                  <a:cubicBezTo>
                    <a:pt x="112831" y="169848"/>
                    <a:pt x="111879" y="168620"/>
                    <a:pt x="111317" y="167200"/>
                  </a:cubicBezTo>
                  <a:cubicBezTo>
                    <a:pt x="111317" y="166629"/>
                    <a:pt x="111317" y="165867"/>
                    <a:pt x="111317" y="165485"/>
                  </a:cubicBezTo>
                  <a:cubicBezTo>
                    <a:pt x="111717" y="165352"/>
                    <a:pt x="112155" y="165352"/>
                    <a:pt x="112555" y="165485"/>
                  </a:cubicBezTo>
                  <a:cubicBezTo>
                    <a:pt x="113460" y="165848"/>
                    <a:pt x="114203" y="166524"/>
                    <a:pt x="114651" y="167391"/>
                  </a:cubicBezTo>
                  <a:cubicBezTo>
                    <a:pt x="115079" y="168220"/>
                    <a:pt x="115660" y="168963"/>
                    <a:pt x="116365" y="169582"/>
                  </a:cubicBezTo>
                  <a:cubicBezTo>
                    <a:pt x="117184" y="170201"/>
                    <a:pt x="118308" y="170201"/>
                    <a:pt x="119127" y="169582"/>
                  </a:cubicBezTo>
                  <a:cubicBezTo>
                    <a:pt x="119546" y="168943"/>
                    <a:pt x="119546" y="168124"/>
                    <a:pt x="119127" y="167486"/>
                  </a:cubicBezTo>
                  <a:cubicBezTo>
                    <a:pt x="118708" y="166895"/>
                    <a:pt x="118146" y="166400"/>
                    <a:pt x="117508" y="166058"/>
                  </a:cubicBezTo>
                  <a:cubicBezTo>
                    <a:pt x="115641" y="164657"/>
                    <a:pt x="114060" y="162904"/>
                    <a:pt x="112841" y="160914"/>
                  </a:cubicBezTo>
                  <a:cubicBezTo>
                    <a:pt x="112841" y="160247"/>
                    <a:pt x="112174" y="159295"/>
                    <a:pt x="112841" y="158818"/>
                  </a:cubicBezTo>
                  <a:cubicBezTo>
                    <a:pt x="113307" y="158523"/>
                    <a:pt x="113898" y="158523"/>
                    <a:pt x="114365" y="158818"/>
                  </a:cubicBezTo>
                  <a:cubicBezTo>
                    <a:pt x="114727" y="159123"/>
                    <a:pt x="115051" y="159475"/>
                    <a:pt x="115317" y="159866"/>
                  </a:cubicBezTo>
                  <a:lnTo>
                    <a:pt x="116841" y="161867"/>
                  </a:lnTo>
                  <a:cubicBezTo>
                    <a:pt x="117479" y="162647"/>
                    <a:pt x="118346" y="163209"/>
                    <a:pt x="119318" y="163486"/>
                  </a:cubicBezTo>
                  <a:cubicBezTo>
                    <a:pt x="120270" y="163486"/>
                    <a:pt x="121604" y="163486"/>
                    <a:pt x="121699" y="162057"/>
                  </a:cubicBezTo>
                  <a:cubicBezTo>
                    <a:pt x="121794" y="160628"/>
                    <a:pt x="120937" y="160628"/>
                    <a:pt x="120270" y="160057"/>
                  </a:cubicBezTo>
                  <a:cubicBezTo>
                    <a:pt x="119718" y="159590"/>
                    <a:pt x="119242" y="159047"/>
                    <a:pt x="118841" y="158437"/>
                  </a:cubicBezTo>
                  <a:cubicBezTo>
                    <a:pt x="118841" y="158437"/>
                    <a:pt x="118841" y="157770"/>
                    <a:pt x="118841" y="157389"/>
                  </a:cubicBezTo>
                  <a:cubicBezTo>
                    <a:pt x="118841" y="157009"/>
                    <a:pt x="118841" y="157389"/>
                    <a:pt x="118841" y="156818"/>
                  </a:cubicBezTo>
                  <a:cubicBezTo>
                    <a:pt x="119784" y="156056"/>
                    <a:pt x="121137" y="156056"/>
                    <a:pt x="122080" y="156818"/>
                  </a:cubicBezTo>
                  <a:cubicBezTo>
                    <a:pt x="122880" y="157552"/>
                    <a:pt x="123414" y="158513"/>
                    <a:pt x="123604" y="159580"/>
                  </a:cubicBezTo>
                  <a:cubicBezTo>
                    <a:pt x="123814" y="160609"/>
                    <a:pt x="124242" y="161580"/>
                    <a:pt x="124842" y="162438"/>
                  </a:cubicBezTo>
                  <a:lnTo>
                    <a:pt x="125604" y="162914"/>
                  </a:lnTo>
                  <a:cubicBezTo>
                    <a:pt x="126242" y="162943"/>
                    <a:pt x="126862" y="162704"/>
                    <a:pt x="127319" y="162247"/>
                  </a:cubicBezTo>
                  <a:cubicBezTo>
                    <a:pt x="127652" y="161980"/>
                    <a:pt x="127938" y="161657"/>
                    <a:pt x="128176" y="161295"/>
                  </a:cubicBezTo>
                  <a:cubicBezTo>
                    <a:pt x="128690" y="160009"/>
                    <a:pt x="128300" y="158542"/>
                    <a:pt x="127223" y="157675"/>
                  </a:cubicBezTo>
                  <a:cubicBezTo>
                    <a:pt x="126128" y="156885"/>
                    <a:pt x="125099" y="155990"/>
                    <a:pt x="124176" y="155008"/>
                  </a:cubicBezTo>
                  <a:cubicBezTo>
                    <a:pt x="123718" y="154418"/>
                    <a:pt x="123718" y="153598"/>
                    <a:pt x="124176" y="153008"/>
                  </a:cubicBezTo>
                  <a:cubicBezTo>
                    <a:pt x="124804" y="152560"/>
                    <a:pt x="125642" y="152560"/>
                    <a:pt x="126271" y="153008"/>
                  </a:cubicBezTo>
                  <a:cubicBezTo>
                    <a:pt x="126881" y="153370"/>
                    <a:pt x="127376" y="153894"/>
                    <a:pt x="127700" y="154532"/>
                  </a:cubicBezTo>
                  <a:cubicBezTo>
                    <a:pt x="127900" y="154951"/>
                    <a:pt x="128157" y="155332"/>
                    <a:pt x="128462" y="155675"/>
                  </a:cubicBezTo>
                  <a:cubicBezTo>
                    <a:pt x="128786" y="156075"/>
                    <a:pt x="129281" y="156294"/>
                    <a:pt x="129795" y="156246"/>
                  </a:cubicBezTo>
                  <a:cubicBezTo>
                    <a:pt x="130776" y="156066"/>
                    <a:pt x="131424" y="155113"/>
                    <a:pt x="131243" y="154132"/>
                  </a:cubicBezTo>
                  <a:cubicBezTo>
                    <a:pt x="131234" y="154104"/>
                    <a:pt x="131234" y="154084"/>
                    <a:pt x="131224" y="154056"/>
                  </a:cubicBezTo>
                  <a:cubicBezTo>
                    <a:pt x="130891" y="153227"/>
                    <a:pt x="130472" y="152427"/>
                    <a:pt x="129986" y="151675"/>
                  </a:cubicBezTo>
                  <a:cubicBezTo>
                    <a:pt x="130119" y="151179"/>
                    <a:pt x="130529" y="150808"/>
                    <a:pt x="131033" y="150722"/>
                  </a:cubicBezTo>
                  <a:cubicBezTo>
                    <a:pt x="131576" y="150474"/>
                    <a:pt x="132205" y="150474"/>
                    <a:pt x="132748" y="150722"/>
                  </a:cubicBezTo>
                  <a:cubicBezTo>
                    <a:pt x="133139" y="151017"/>
                    <a:pt x="133434" y="151408"/>
                    <a:pt x="133605" y="151865"/>
                  </a:cubicBezTo>
                  <a:cubicBezTo>
                    <a:pt x="134167" y="152884"/>
                    <a:pt x="134910" y="153780"/>
                    <a:pt x="135796" y="154532"/>
                  </a:cubicBezTo>
                  <a:cubicBezTo>
                    <a:pt x="136758" y="155380"/>
                    <a:pt x="138044" y="155760"/>
                    <a:pt x="139320" y="155580"/>
                  </a:cubicBezTo>
                  <a:cubicBezTo>
                    <a:pt x="140035" y="155532"/>
                    <a:pt x="140654" y="155094"/>
                    <a:pt x="140940" y="154437"/>
                  </a:cubicBezTo>
                  <a:cubicBezTo>
                    <a:pt x="141035" y="154161"/>
                    <a:pt x="141035" y="153856"/>
                    <a:pt x="140940" y="153579"/>
                  </a:cubicBezTo>
                  <a:cubicBezTo>
                    <a:pt x="140435" y="152075"/>
                    <a:pt x="139377" y="150817"/>
                    <a:pt x="137987" y="150055"/>
                  </a:cubicBezTo>
                  <a:cubicBezTo>
                    <a:pt x="137320" y="149579"/>
                    <a:pt x="136748" y="149007"/>
                    <a:pt x="136272" y="148341"/>
                  </a:cubicBezTo>
                  <a:cubicBezTo>
                    <a:pt x="135986" y="147941"/>
                    <a:pt x="135986" y="147408"/>
                    <a:pt x="136272" y="147008"/>
                  </a:cubicBezTo>
                  <a:cubicBezTo>
                    <a:pt x="136748" y="146769"/>
                    <a:pt x="137320" y="146769"/>
                    <a:pt x="137796" y="147008"/>
                  </a:cubicBezTo>
                  <a:cubicBezTo>
                    <a:pt x="138273" y="147008"/>
                    <a:pt x="138844" y="147008"/>
                    <a:pt x="139320" y="147008"/>
                  </a:cubicBezTo>
                  <a:cubicBezTo>
                    <a:pt x="139873" y="146845"/>
                    <a:pt x="140301" y="146417"/>
                    <a:pt x="140463" y="145864"/>
                  </a:cubicBezTo>
                  <a:cubicBezTo>
                    <a:pt x="140511" y="145359"/>
                    <a:pt x="140511" y="144845"/>
                    <a:pt x="140463" y="144340"/>
                  </a:cubicBezTo>
                  <a:cubicBezTo>
                    <a:pt x="140416" y="143959"/>
                    <a:pt x="140416" y="143578"/>
                    <a:pt x="140463" y="143197"/>
                  </a:cubicBezTo>
                  <a:cubicBezTo>
                    <a:pt x="140511" y="142483"/>
                    <a:pt x="140949" y="141864"/>
                    <a:pt x="141606" y="141578"/>
                  </a:cubicBezTo>
                  <a:cubicBezTo>
                    <a:pt x="142187" y="141435"/>
                    <a:pt x="142787" y="141664"/>
                    <a:pt x="143130" y="142150"/>
                  </a:cubicBezTo>
                  <a:cubicBezTo>
                    <a:pt x="143321" y="142673"/>
                    <a:pt x="143321" y="143245"/>
                    <a:pt x="143130" y="143769"/>
                  </a:cubicBezTo>
                  <a:cubicBezTo>
                    <a:pt x="143130" y="143769"/>
                    <a:pt x="143130" y="144816"/>
                    <a:pt x="143130" y="145293"/>
                  </a:cubicBezTo>
                  <a:cubicBezTo>
                    <a:pt x="143130" y="145769"/>
                    <a:pt x="143130" y="145293"/>
                    <a:pt x="143130" y="145293"/>
                  </a:cubicBezTo>
                  <a:cubicBezTo>
                    <a:pt x="143130" y="145293"/>
                    <a:pt x="143702" y="146245"/>
                    <a:pt x="144083" y="146245"/>
                  </a:cubicBezTo>
                  <a:cubicBezTo>
                    <a:pt x="144464" y="146245"/>
                    <a:pt x="145893" y="145293"/>
                    <a:pt x="146369" y="144150"/>
                  </a:cubicBezTo>
                  <a:cubicBezTo>
                    <a:pt x="146855" y="143026"/>
                    <a:pt x="146855" y="141750"/>
                    <a:pt x="146369" y="140625"/>
                  </a:cubicBezTo>
                  <a:cubicBezTo>
                    <a:pt x="146369" y="140054"/>
                    <a:pt x="145702" y="139578"/>
                    <a:pt x="145797" y="139006"/>
                  </a:cubicBezTo>
                  <a:cubicBezTo>
                    <a:pt x="145893" y="138435"/>
                    <a:pt x="146940" y="137577"/>
                    <a:pt x="146750" y="136720"/>
                  </a:cubicBezTo>
                  <a:lnTo>
                    <a:pt x="146750" y="136720"/>
                  </a:lnTo>
                  <a:cubicBezTo>
                    <a:pt x="146750" y="138816"/>
                    <a:pt x="148178" y="137863"/>
                    <a:pt x="148750" y="138625"/>
                  </a:cubicBezTo>
                  <a:cubicBezTo>
                    <a:pt x="149322" y="139387"/>
                    <a:pt x="148750" y="140530"/>
                    <a:pt x="148750" y="141483"/>
                  </a:cubicBezTo>
                  <a:cubicBezTo>
                    <a:pt x="148750" y="142435"/>
                    <a:pt x="148750" y="143769"/>
                    <a:pt x="149988" y="143769"/>
                  </a:cubicBezTo>
                  <a:cubicBezTo>
                    <a:pt x="150874" y="143673"/>
                    <a:pt x="151569" y="142950"/>
                    <a:pt x="151607" y="142054"/>
                  </a:cubicBezTo>
                  <a:cubicBezTo>
                    <a:pt x="151560" y="141264"/>
                    <a:pt x="151560" y="140464"/>
                    <a:pt x="151607" y="139673"/>
                  </a:cubicBezTo>
                  <a:cubicBezTo>
                    <a:pt x="151703" y="138797"/>
                    <a:pt x="152446" y="138139"/>
                    <a:pt x="153322" y="138149"/>
                  </a:cubicBezTo>
                  <a:cubicBezTo>
                    <a:pt x="154465" y="138149"/>
                    <a:pt x="154465" y="139768"/>
                    <a:pt x="154179" y="140816"/>
                  </a:cubicBezTo>
                  <a:lnTo>
                    <a:pt x="153132" y="144245"/>
                  </a:lnTo>
                  <a:cubicBezTo>
                    <a:pt x="153036" y="144845"/>
                    <a:pt x="153036" y="145455"/>
                    <a:pt x="153132" y="146055"/>
                  </a:cubicBezTo>
                  <a:cubicBezTo>
                    <a:pt x="153274" y="146712"/>
                    <a:pt x="153884" y="147169"/>
                    <a:pt x="154560" y="147102"/>
                  </a:cubicBezTo>
                  <a:cubicBezTo>
                    <a:pt x="155322" y="147102"/>
                    <a:pt x="155894" y="146341"/>
                    <a:pt x="156180" y="145579"/>
                  </a:cubicBezTo>
                  <a:cubicBezTo>
                    <a:pt x="156618" y="144655"/>
                    <a:pt x="156875" y="143645"/>
                    <a:pt x="156941" y="142626"/>
                  </a:cubicBezTo>
                  <a:cubicBezTo>
                    <a:pt x="156941" y="141388"/>
                    <a:pt x="156941" y="139768"/>
                    <a:pt x="158370" y="139387"/>
                  </a:cubicBezTo>
                  <a:cubicBezTo>
                    <a:pt x="159256" y="139206"/>
                    <a:pt x="160132" y="139749"/>
                    <a:pt x="160370" y="140625"/>
                  </a:cubicBezTo>
                  <a:cubicBezTo>
                    <a:pt x="160485" y="141473"/>
                    <a:pt x="160247" y="142340"/>
                    <a:pt x="159704" y="143007"/>
                  </a:cubicBezTo>
                  <a:cubicBezTo>
                    <a:pt x="159037" y="144150"/>
                    <a:pt x="158085" y="145483"/>
                    <a:pt x="158751" y="146435"/>
                  </a:cubicBezTo>
                  <a:cubicBezTo>
                    <a:pt x="159570" y="147141"/>
                    <a:pt x="160790" y="147141"/>
                    <a:pt x="161609" y="146435"/>
                  </a:cubicBezTo>
                  <a:cubicBezTo>
                    <a:pt x="162514" y="145922"/>
                    <a:pt x="163161" y="145064"/>
                    <a:pt x="163419" y="144054"/>
                  </a:cubicBezTo>
                  <a:cubicBezTo>
                    <a:pt x="163619" y="143121"/>
                    <a:pt x="163866" y="142197"/>
                    <a:pt x="164181" y="141292"/>
                  </a:cubicBezTo>
                  <a:cubicBezTo>
                    <a:pt x="164276" y="140740"/>
                    <a:pt x="164685" y="140292"/>
                    <a:pt x="165228" y="140149"/>
                  </a:cubicBezTo>
                  <a:cubicBezTo>
                    <a:pt x="166181" y="141664"/>
                    <a:pt x="166181" y="143588"/>
                    <a:pt x="165228" y="145102"/>
                  </a:cubicBezTo>
                  <a:cubicBezTo>
                    <a:pt x="164819" y="145588"/>
                    <a:pt x="164504" y="146131"/>
                    <a:pt x="164276" y="146721"/>
                  </a:cubicBezTo>
                  <a:cubicBezTo>
                    <a:pt x="164171" y="147341"/>
                    <a:pt x="164590" y="147931"/>
                    <a:pt x="165209" y="148045"/>
                  </a:cubicBezTo>
                  <a:cubicBezTo>
                    <a:pt x="165247" y="148045"/>
                    <a:pt x="165285" y="148055"/>
                    <a:pt x="165323" y="148055"/>
                  </a:cubicBezTo>
                  <a:lnTo>
                    <a:pt x="165990" y="148055"/>
                  </a:lnTo>
                  <a:cubicBezTo>
                    <a:pt x="167286" y="147378"/>
                    <a:pt x="168190" y="146150"/>
                    <a:pt x="168467" y="144721"/>
                  </a:cubicBezTo>
                  <a:lnTo>
                    <a:pt x="168467" y="144721"/>
                  </a:lnTo>
                  <a:cubicBezTo>
                    <a:pt x="164561" y="95286"/>
                    <a:pt x="146845" y="47471"/>
                    <a:pt x="130367" y="227"/>
                  </a:cubicBezTo>
                  <a:cubicBezTo>
                    <a:pt x="129338" y="-306"/>
                    <a:pt x="128176" y="-506"/>
                    <a:pt x="127033" y="-345"/>
                  </a:cubicBezTo>
                  <a:cubicBezTo>
                    <a:pt x="126204" y="-297"/>
                    <a:pt x="125452" y="170"/>
                    <a:pt x="125033" y="894"/>
                  </a:cubicBezTo>
                  <a:cubicBezTo>
                    <a:pt x="124937" y="1170"/>
                    <a:pt x="124937" y="1475"/>
                    <a:pt x="125033" y="1751"/>
                  </a:cubicBezTo>
                  <a:cubicBezTo>
                    <a:pt x="125604" y="3275"/>
                    <a:pt x="126728" y="4532"/>
                    <a:pt x="128176" y="5275"/>
                  </a:cubicBezTo>
                  <a:cubicBezTo>
                    <a:pt x="128948" y="5637"/>
                    <a:pt x="129576" y="6237"/>
                    <a:pt x="129986" y="6990"/>
                  </a:cubicBezTo>
                  <a:cubicBezTo>
                    <a:pt x="130291" y="7342"/>
                    <a:pt x="130291" y="7875"/>
                    <a:pt x="129986" y="8228"/>
                  </a:cubicBezTo>
                  <a:cubicBezTo>
                    <a:pt x="129443" y="8476"/>
                    <a:pt x="128814" y="8476"/>
                    <a:pt x="128271" y="8228"/>
                  </a:cubicBezTo>
                  <a:cubicBezTo>
                    <a:pt x="127700" y="8133"/>
                    <a:pt x="127128" y="8133"/>
                    <a:pt x="126557" y="8228"/>
                  </a:cubicBezTo>
                  <a:cubicBezTo>
                    <a:pt x="125957" y="8428"/>
                    <a:pt x="125471" y="8876"/>
                    <a:pt x="125223" y="9466"/>
                  </a:cubicBezTo>
                  <a:cubicBezTo>
                    <a:pt x="125128" y="10000"/>
                    <a:pt x="125128" y="10552"/>
                    <a:pt x="125223" y="11086"/>
                  </a:cubicBezTo>
                  <a:cubicBezTo>
                    <a:pt x="125271" y="11438"/>
                    <a:pt x="125271" y="11781"/>
                    <a:pt x="125223" y="12133"/>
                  </a:cubicBezTo>
                  <a:cubicBezTo>
                    <a:pt x="125099" y="12924"/>
                    <a:pt x="124547" y="13581"/>
                    <a:pt x="123794" y="13848"/>
                  </a:cubicBezTo>
                  <a:cubicBezTo>
                    <a:pt x="123185" y="14038"/>
                    <a:pt x="122528" y="13810"/>
                    <a:pt x="122175" y="13276"/>
                  </a:cubicBezTo>
                  <a:cubicBezTo>
                    <a:pt x="121985" y="12791"/>
                    <a:pt x="121985" y="12238"/>
                    <a:pt x="122175" y="11752"/>
                  </a:cubicBezTo>
                  <a:cubicBezTo>
                    <a:pt x="122223" y="11209"/>
                    <a:pt x="122223" y="10676"/>
                    <a:pt x="122175" y="10133"/>
                  </a:cubicBezTo>
                  <a:cubicBezTo>
                    <a:pt x="122175" y="10133"/>
                    <a:pt x="121604" y="9180"/>
                    <a:pt x="121128" y="9180"/>
                  </a:cubicBezTo>
                  <a:cubicBezTo>
                    <a:pt x="120651" y="9180"/>
                    <a:pt x="119032" y="10323"/>
                    <a:pt x="118365" y="11466"/>
                  </a:cubicBezTo>
                  <a:cubicBezTo>
                    <a:pt x="117794" y="12572"/>
                    <a:pt x="117794" y="13886"/>
                    <a:pt x="118365" y="14991"/>
                  </a:cubicBezTo>
                  <a:cubicBezTo>
                    <a:pt x="118365" y="15562"/>
                    <a:pt x="119127" y="15943"/>
                    <a:pt x="118937" y="16610"/>
                  </a:cubicBezTo>
                  <a:cubicBezTo>
                    <a:pt x="118746" y="17276"/>
                    <a:pt x="117603" y="18134"/>
                    <a:pt x="117794" y="18991"/>
                  </a:cubicBezTo>
                  <a:lnTo>
                    <a:pt x="117794" y="18991"/>
                  </a:lnTo>
                  <a:cubicBezTo>
                    <a:pt x="117794" y="16800"/>
                    <a:pt x="116270" y="17753"/>
                    <a:pt x="115603" y="17086"/>
                  </a:cubicBezTo>
                  <a:cubicBezTo>
                    <a:pt x="114936" y="16420"/>
                    <a:pt x="115603" y="15181"/>
                    <a:pt x="115603" y="14229"/>
                  </a:cubicBezTo>
                  <a:cubicBezTo>
                    <a:pt x="115603" y="13276"/>
                    <a:pt x="115603" y="11943"/>
                    <a:pt x="114174" y="11943"/>
                  </a:cubicBezTo>
                  <a:cubicBezTo>
                    <a:pt x="113193" y="12019"/>
                    <a:pt x="112403" y="12781"/>
                    <a:pt x="112269" y="13752"/>
                  </a:cubicBezTo>
                  <a:cubicBezTo>
                    <a:pt x="112317" y="14543"/>
                    <a:pt x="112317" y="15343"/>
                    <a:pt x="112269" y="16134"/>
                  </a:cubicBezTo>
                  <a:cubicBezTo>
                    <a:pt x="112003" y="17067"/>
                    <a:pt x="111136" y="17696"/>
                    <a:pt x="110174" y="17658"/>
                  </a:cubicBezTo>
                  <a:cubicBezTo>
                    <a:pt x="108936" y="17658"/>
                    <a:pt x="109031" y="16134"/>
                    <a:pt x="109316" y="15086"/>
                  </a:cubicBezTo>
                  <a:lnTo>
                    <a:pt x="110555" y="11657"/>
                  </a:lnTo>
                  <a:cubicBezTo>
                    <a:pt x="110736" y="11038"/>
                    <a:pt x="110736" y="10371"/>
                    <a:pt x="110555" y="9752"/>
                  </a:cubicBezTo>
                  <a:cubicBezTo>
                    <a:pt x="110317" y="9114"/>
                    <a:pt x="109707" y="8704"/>
                    <a:pt x="109031" y="8704"/>
                  </a:cubicBezTo>
                  <a:cubicBezTo>
                    <a:pt x="108126" y="8847"/>
                    <a:pt x="107364" y="9466"/>
                    <a:pt x="107031" y="10323"/>
                  </a:cubicBezTo>
                  <a:cubicBezTo>
                    <a:pt x="106488" y="11257"/>
                    <a:pt x="106164" y="12295"/>
                    <a:pt x="106078" y="13371"/>
                  </a:cubicBezTo>
                  <a:cubicBezTo>
                    <a:pt x="106078" y="14610"/>
                    <a:pt x="106078" y="16229"/>
                    <a:pt x="104364" y="16610"/>
                  </a:cubicBezTo>
                  <a:cubicBezTo>
                    <a:pt x="103421" y="16924"/>
                    <a:pt x="102392" y="16410"/>
                    <a:pt x="102078" y="15467"/>
                  </a:cubicBezTo>
                  <a:cubicBezTo>
                    <a:pt x="102020" y="14610"/>
                    <a:pt x="102297" y="13752"/>
                    <a:pt x="102840" y="13085"/>
                  </a:cubicBezTo>
                  <a:cubicBezTo>
                    <a:pt x="103697" y="11943"/>
                    <a:pt x="104840" y="10514"/>
                    <a:pt x="103982" y="9561"/>
                  </a:cubicBezTo>
                  <a:cubicBezTo>
                    <a:pt x="103125" y="8609"/>
                    <a:pt x="101792" y="8800"/>
                    <a:pt x="100649" y="9561"/>
                  </a:cubicBezTo>
                  <a:cubicBezTo>
                    <a:pt x="99687" y="10095"/>
                    <a:pt x="98963" y="10981"/>
                    <a:pt x="98648" y="12038"/>
                  </a:cubicBezTo>
                  <a:cubicBezTo>
                    <a:pt x="98648" y="12991"/>
                    <a:pt x="98172" y="14038"/>
                    <a:pt x="97791" y="14991"/>
                  </a:cubicBezTo>
                  <a:cubicBezTo>
                    <a:pt x="97572" y="15572"/>
                    <a:pt x="97067" y="16010"/>
                    <a:pt x="96458" y="16134"/>
                  </a:cubicBezTo>
                  <a:cubicBezTo>
                    <a:pt x="95410" y="14648"/>
                    <a:pt x="95410" y="12667"/>
                    <a:pt x="96458" y="11181"/>
                  </a:cubicBezTo>
                  <a:cubicBezTo>
                    <a:pt x="96877" y="10657"/>
                    <a:pt x="97229" y="10076"/>
                    <a:pt x="97506" y="9466"/>
                  </a:cubicBezTo>
                  <a:cubicBezTo>
                    <a:pt x="97610" y="8895"/>
                    <a:pt x="97239" y="8352"/>
                    <a:pt x="96677" y="8238"/>
                  </a:cubicBezTo>
                  <a:cubicBezTo>
                    <a:pt x="96572" y="8218"/>
                    <a:pt x="96467" y="8218"/>
                    <a:pt x="96362" y="8228"/>
                  </a:cubicBezTo>
                  <a:cubicBezTo>
                    <a:pt x="96086" y="8142"/>
                    <a:pt x="95782" y="8142"/>
                    <a:pt x="95505" y="8228"/>
                  </a:cubicBezTo>
                  <a:cubicBezTo>
                    <a:pt x="94086" y="8904"/>
                    <a:pt x="93067" y="10209"/>
                    <a:pt x="92743" y="11752"/>
                  </a:cubicBezTo>
                  <a:cubicBezTo>
                    <a:pt x="92743" y="12895"/>
                    <a:pt x="92743" y="14134"/>
                    <a:pt x="91695" y="14991"/>
                  </a:cubicBezTo>
                  <a:cubicBezTo>
                    <a:pt x="90200" y="12600"/>
                    <a:pt x="90600" y="9495"/>
                    <a:pt x="92648" y="7561"/>
                  </a:cubicBezTo>
                  <a:cubicBezTo>
                    <a:pt x="93353" y="6952"/>
                    <a:pt x="93962" y="6247"/>
                    <a:pt x="94457" y="5466"/>
                  </a:cubicBezTo>
                  <a:cubicBezTo>
                    <a:pt x="95039" y="4932"/>
                    <a:pt x="95067" y="4027"/>
                    <a:pt x="94534" y="3447"/>
                  </a:cubicBezTo>
                  <a:cubicBezTo>
                    <a:pt x="94505" y="3418"/>
                    <a:pt x="94486" y="3399"/>
                    <a:pt x="94457" y="3370"/>
                  </a:cubicBezTo>
                  <a:cubicBezTo>
                    <a:pt x="93657" y="3084"/>
                    <a:pt x="92781" y="3084"/>
                    <a:pt x="91981" y="3370"/>
                  </a:cubicBezTo>
                  <a:cubicBezTo>
                    <a:pt x="89838" y="3970"/>
                    <a:pt x="88085" y="5513"/>
                    <a:pt x="87219" y="7561"/>
                  </a:cubicBezTo>
                  <a:cubicBezTo>
                    <a:pt x="86933" y="9333"/>
                    <a:pt x="86933" y="11133"/>
                    <a:pt x="87219" y="12895"/>
                  </a:cubicBezTo>
                  <a:cubicBezTo>
                    <a:pt x="87295" y="13658"/>
                    <a:pt x="86923" y="14400"/>
                    <a:pt x="86266" y="14800"/>
                  </a:cubicBezTo>
                  <a:cubicBezTo>
                    <a:pt x="85342" y="15219"/>
                    <a:pt x="84256" y="14838"/>
                    <a:pt x="83790" y="13943"/>
                  </a:cubicBezTo>
                  <a:cubicBezTo>
                    <a:pt x="83599" y="13095"/>
                    <a:pt x="83599" y="12219"/>
                    <a:pt x="83790" y="11371"/>
                  </a:cubicBezTo>
                  <a:cubicBezTo>
                    <a:pt x="84009" y="10486"/>
                    <a:pt x="83570" y="9561"/>
                    <a:pt x="82742" y="9180"/>
                  </a:cubicBezTo>
                  <a:cubicBezTo>
                    <a:pt x="81437" y="8971"/>
                    <a:pt x="80132" y="9476"/>
                    <a:pt x="79313" y="10514"/>
                  </a:cubicBezTo>
                  <a:cubicBezTo>
                    <a:pt x="78741" y="11457"/>
                    <a:pt x="78475" y="12552"/>
                    <a:pt x="78551" y="13658"/>
                  </a:cubicBezTo>
                  <a:lnTo>
                    <a:pt x="78551" y="15372"/>
                  </a:lnTo>
                  <a:cubicBezTo>
                    <a:pt x="76855" y="13943"/>
                    <a:pt x="75998" y="11762"/>
                    <a:pt x="76265" y="9561"/>
                  </a:cubicBezTo>
                  <a:cubicBezTo>
                    <a:pt x="76350" y="8990"/>
                    <a:pt x="76350" y="8418"/>
                    <a:pt x="76265" y="7847"/>
                  </a:cubicBezTo>
                  <a:cubicBezTo>
                    <a:pt x="76169" y="7190"/>
                    <a:pt x="75598" y="6695"/>
                    <a:pt x="74931" y="6704"/>
                  </a:cubicBezTo>
                  <a:lnTo>
                    <a:pt x="73883" y="6704"/>
                  </a:lnTo>
                  <a:cubicBezTo>
                    <a:pt x="72350" y="7380"/>
                    <a:pt x="71398" y="8933"/>
                    <a:pt x="71502" y="10609"/>
                  </a:cubicBezTo>
                  <a:cubicBezTo>
                    <a:pt x="71836" y="11990"/>
                    <a:pt x="72312" y="13333"/>
                    <a:pt x="72931" y="14610"/>
                  </a:cubicBezTo>
                  <a:cubicBezTo>
                    <a:pt x="73150" y="15143"/>
                    <a:pt x="72902" y="15753"/>
                    <a:pt x="72369" y="15981"/>
                  </a:cubicBezTo>
                  <a:cubicBezTo>
                    <a:pt x="72302" y="16000"/>
                    <a:pt x="72236" y="16029"/>
                    <a:pt x="72169" y="16039"/>
                  </a:cubicBezTo>
                  <a:lnTo>
                    <a:pt x="71407" y="16039"/>
                  </a:lnTo>
                  <a:cubicBezTo>
                    <a:pt x="69597" y="14610"/>
                    <a:pt x="70169" y="11943"/>
                    <a:pt x="68645" y="10323"/>
                  </a:cubicBezTo>
                  <a:cubicBezTo>
                    <a:pt x="67445" y="9361"/>
                    <a:pt x="65987" y="8761"/>
                    <a:pt x="64454" y="8609"/>
                  </a:cubicBezTo>
                  <a:cubicBezTo>
                    <a:pt x="63406" y="8609"/>
                    <a:pt x="61691" y="8609"/>
                    <a:pt x="61501" y="9466"/>
                  </a:cubicBezTo>
                  <a:cubicBezTo>
                    <a:pt x="61387" y="9771"/>
                    <a:pt x="61387" y="10114"/>
                    <a:pt x="61501" y="10419"/>
                  </a:cubicBezTo>
                  <a:cubicBezTo>
                    <a:pt x="62739" y="11562"/>
                    <a:pt x="64358" y="12419"/>
                    <a:pt x="65692" y="13562"/>
                  </a:cubicBezTo>
                  <a:cubicBezTo>
                    <a:pt x="67045" y="14514"/>
                    <a:pt x="67797" y="16105"/>
                    <a:pt x="67692" y="17753"/>
                  </a:cubicBezTo>
                  <a:cubicBezTo>
                    <a:pt x="66978" y="18362"/>
                    <a:pt x="65930" y="18362"/>
                    <a:pt x="65216" y="17753"/>
                  </a:cubicBezTo>
                  <a:cubicBezTo>
                    <a:pt x="64644" y="17086"/>
                    <a:pt x="64549" y="16324"/>
                    <a:pt x="63882" y="15848"/>
                  </a:cubicBezTo>
                  <a:cubicBezTo>
                    <a:pt x="63673" y="15762"/>
                    <a:pt x="63425" y="15762"/>
                    <a:pt x="63215" y="15848"/>
                  </a:cubicBezTo>
                  <a:cubicBezTo>
                    <a:pt x="62358" y="15848"/>
                    <a:pt x="61882" y="16896"/>
                    <a:pt x="62073" y="17658"/>
                  </a:cubicBezTo>
                  <a:cubicBezTo>
                    <a:pt x="62263" y="18420"/>
                    <a:pt x="62073" y="19277"/>
                    <a:pt x="61501" y="19658"/>
                  </a:cubicBezTo>
                  <a:cubicBezTo>
                    <a:pt x="59691" y="18610"/>
                    <a:pt x="59596" y="16610"/>
                    <a:pt x="58929" y="14991"/>
                  </a:cubicBezTo>
                  <a:cubicBezTo>
                    <a:pt x="57358" y="12381"/>
                    <a:pt x="54633" y="10686"/>
                    <a:pt x="51595" y="10419"/>
                  </a:cubicBezTo>
                  <a:cubicBezTo>
                    <a:pt x="51090" y="10323"/>
                    <a:pt x="50576" y="10323"/>
                    <a:pt x="50071" y="10419"/>
                  </a:cubicBezTo>
                  <a:cubicBezTo>
                    <a:pt x="49014" y="10743"/>
                    <a:pt x="48395" y="11819"/>
                    <a:pt x="48642" y="12895"/>
                  </a:cubicBezTo>
                  <a:cubicBezTo>
                    <a:pt x="49042" y="13714"/>
                    <a:pt x="49633" y="14429"/>
                    <a:pt x="50357" y="14991"/>
                  </a:cubicBezTo>
                  <a:cubicBezTo>
                    <a:pt x="51233" y="15924"/>
                    <a:pt x="51919" y="17029"/>
                    <a:pt x="52357" y="18229"/>
                  </a:cubicBezTo>
                  <a:cubicBezTo>
                    <a:pt x="53024" y="19420"/>
                    <a:pt x="52605" y="20934"/>
                    <a:pt x="51414" y="21601"/>
                  </a:cubicBezTo>
                  <a:cubicBezTo>
                    <a:pt x="51376" y="21620"/>
                    <a:pt x="51347" y="21639"/>
                    <a:pt x="51309" y="21658"/>
                  </a:cubicBezTo>
                  <a:cubicBezTo>
                    <a:pt x="50081" y="22210"/>
                    <a:pt x="48623" y="21858"/>
                    <a:pt x="47785" y="20801"/>
                  </a:cubicBezTo>
                  <a:cubicBezTo>
                    <a:pt x="47118" y="19944"/>
                    <a:pt x="46737" y="18801"/>
                    <a:pt x="45690" y="18134"/>
                  </a:cubicBezTo>
                  <a:cubicBezTo>
                    <a:pt x="44642" y="17467"/>
                    <a:pt x="42451" y="18134"/>
                    <a:pt x="41975" y="18896"/>
                  </a:cubicBezTo>
                  <a:cubicBezTo>
                    <a:pt x="41784" y="19286"/>
                    <a:pt x="41784" y="19744"/>
                    <a:pt x="41975" y="20134"/>
                  </a:cubicBezTo>
                  <a:cubicBezTo>
                    <a:pt x="41975" y="20991"/>
                    <a:pt x="43403" y="21468"/>
                    <a:pt x="44165" y="22134"/>
                  </a:cubicBezTo>
                  <a:cubicBezTo>
                    <a:pt x="45013" y="22734"/>
                    <a:pt x="45394" y="23801"/>
                    <a:pt x="45118" y="24802"/>
                  </a:cubicBezTo>
                  <a:cubicBezTo>
                    <a:pt x="44699" y="25611"/>
                    <a:pt x="43842" y="26106"/>
                    <a:pt x="42927" y="26040"/>
                  </a:cubicBezTo>
                  <a:cubicBezTo>
                    <a:pt x="41880" y="26040"/>
                    <a:pt x="41308" y="25278"/>
                    <a:pt x="40927" y="24611"/>
                  </a:cubicBezTo>
                  <a:lnTo>
                    <a:pt x="37974" y="19468"/>
                  </a:lnTo>
                  <a:cubicBezTo>
                    <a:pt x="37517" y="18620"/>
                    <a:pt x="36946" y="17858"/>
                    <a:pt x="36260" y="17182"/>
                  </a:cubicBezTo>
                  <a:cubicBezTo>
                    <a:pt x="35441" y="16410"/>
                    <a:pt x="34336" y="15991"/>
                    <a:pt x="33212" y="16039"/>
                  </a:cubicBezTo>
                  <a:cubicBezTo>
                    <a:pt x="32412" y="16039"/>
                    <a:pt x="31631" y="16229"/>
                    <a:pt x="30926" y="16610"/>
                  </a:cubicBezTo>
                  <a:cubicBezTo>
                    <a:pt x="30354" y="16982"/>
                    <a:pt x="30059" y="17648"/>
                    <a:pt x="30164" y="18325"/>
                  </a:cubicBezTo>
                  <a:cubicBezTo>
                    <a:pt x="30459" y="18810"/>
                    <a:pt x="30945" y="19153"/>
                    <a:pt x="31497" y="19277"/>
                  </a:cubicBezTo>
                  <a:cubicBezTo>
                    <a:pt x="32869" y="20058"/>
                    <a:pt x="33993" y="21220"/>
                    <a:pt x="34736" y="22610"/>
                  </a:cubicBezTo>
                  <a:cubicBezTo>
                    <a:pt x="34736" y="23183"/>
                    <a:pt x="34736" y="23944"/>
                    <a:pt x="34736" y="24325"/>
                  </a:cubicBezTo>
                  <a:cubicBezTo>
                    <a:pt x="34241" y="24506"/>
                    <a:pt x="33707" y="24506"/>
                    <a:pt x="33212" y="24325"/>
                  </a:cubicBezTo>
                  <a:cubicBezTo>
                    <a:pt x="32212" y="24106"/>
                    <a:pt x="31354" y="23487"/>
                    <a:pt x="30831" y="22610"/>
                  </a:cubicBezTo>
                  <a:cubicBezTo>
                    <a:pt x="30307" y="21782"/>
                    <a:pt x="29583" y="21096"/>
                    <a:pt x="28735" y="20611"/>
                  </a:cubicBezTo>
                  <a:cubicBezTo>
                    <a:pt x="27602" y="20163"/>
                    <a:pt x="26316" y="20382"/>
                    <a:pt x="25401" y="21182"/>
                  </a:cubicBezTo>
                  <a:cubicBezTo>
                    <a:pt x="24887" y="21782"/>
                    <a:pt x="24887" y="22677"/>
                    <a:pt x="25401" y="23277"/>
                  </a:cubicBezTo>
                  <a:cubicBezTo>
                    <a:pt x="25963" y="23801"/>
                    <a:pt x="26601" y="24220"/>
                    <a:pt x="27306" y="24516"/>
                  </a:cubicBezTo>
                  <a:cubicBezTo>
                    <a:pt x="29497" y="25678"/>
                    <a:pt x="31421" y="27307"/>
                    <a:pt x="32926" y="29278"/>
                  </a:cubicBezTo>
                  <a:cubicBezTo>
                    <a:pt x="32926" y="29850"/>
                    <a:pt x="33688" y="30802"/>
                    <a:pt x="32926" y="31374"/>
                  </a:cubicBezTo>
                  <a:cubicBezTo>
                    <a:pt x="32393" y="31659"/>
                    <a:pt x="31745" y="31659"/>
                    <a:pt x="31211" y="31374"/>
                  </a:cubicBezTo>
                  <a:cubicBezTo>
                    <a:pt x="30735" y="31107"/>
                    <a:pt x="30316" y="30745"/>
                    <a:pt x="29973" y="30326"/>
                  </a:cubicBezTo>
                  <a:lnTo>
                    <a:pt x="28164" y="28516"/>
                  </a:lnTo>
                  <a:cubicBezTo>
                    <a:pt x="27411" y="27726"/>
                    <a:pt x="26392" y="27249"/>
                    <a:pt x="25306" y="27183"/>
                  </a:cubicBezTo>
                  <a:cubicBezTo>
                    <a:pt x="24068" y="27183"/>
                    <a:pt x="22544" y="27850"/>
                    <a:pt x="22448" y="28802"/>
                  </a:cubicBezTo>
                  <a:cubicBezTo>
                    <a:pt x="22353" y="29754"/>
                    <a:pt x="23401" y="30231"/>
                    <a:pt x="24163" y="30707"/>
                  </a:cubicBezTo>
                  <a:cubicBezTo>
                    <a:pt x="24820" y="31107"/>
                    <a:pt x="25401" y="31631"/>
                    <a:pt x="25877" y="32231"/>
                  </a:cubicBezTo>
                  <a:cubicBezTo>
                    <a:pt x="26020" y="32565"/>
                    <a:pt x="26020" y="32945"/>
                    <a:pt x="25877" y="33279"/>
                  </a:cubicBezTo>
                  <a:cubicBezTo>
                    <a:pt x="25877" y="33279"/>
                    <a:pt x="25877" y="33279"/>
                    <a:pt x="25877" y="33850"/>
                  </a:cubicBezTo>
                  <a:cubicBezTo>
                    <a:pt x="24773" y="34660"/>
                    <a:pt x="23268" y="34660"/>
                    <a:pt x="22163" y="33850"/>
                  </a:cubicBezTo>
                  <a:cubicBezTo>
                    <a:pt x="21220" y="33269"/>
                    <a:pt x="20534" y="32345"/>
                    <a:pt x="20258" y="31279"/>
                  </a:cubicBezTo>
                  <a:cubicBezTo>
                    <a:pt x="20039" y="30231"/>
                    <a:pt x="19467" y="29288"/>
                    <a:pt x="18639" y="28611"/>
                  </a:cubicBezTo>
                  <a:cubicBezTo>
                    <a:pt x="18362" y="28507"/>
                    <a:pt x="18057" y="28507"/>
                    <a:pt x="17781" y="28611"/>
                  </a:cubicBezTo>
                  <a:cubicBezTo>
                    <a:pt x="17038" y="28650"/>
                    <a:pt x="16324" y="28954"/>
                    <a:pt x="15781" y="29469"/>
                  </a:cubicBezTo>
                  <a:cubicBezTo>
                    <a:pt x="15381" y="29802"/>
                    <a:pt x="15029" y="30183"/>
                    <a:pt x="14733" y="30612"/>
                  </a:cubicBezTo>
                  <a:cubicBezTo>
                    <a:pt x="13971" y="31945"/>
                    <a:pt x="14733" y="33279"/>
                    <a:pt x="16067" y="34136"/>
                  </a:cubicBezTo>
                  <a:cubicBezTo>
                    <a:pt x="17343" y="34784"/>
                    <a:pt x="18553" y="35546"/>
                    <a:pt x="19686" y="36422"/>
                  </a:cubicBezTo>
                  <a:cubicBezTo>
                    <a:pt x="20258" y="36993"/>
                    <a:pt x="20639" y="37755"/>
                    <a:pt x="19686" y="38422"/>
                  </a:cubicBezTo>
                  <a:cubicBezTo>
                    <a:pt x="19039" y="39070"/>
                    <a:pt x="18096" y="39327"/>
                    <a:pt x="17210" y="39089"/>
                  </a:cubicBezTo>
                  <a:cubicBezTo>
                    <a:pt x="16495" y="38870"/>
                    <a:pt x="15886" y="38394"/>
                    <a:pt x="15495" y="37755"/>
                  </a:cubicBezTo>
                  <a:cubicBezTo>
                    <a:pt x="15229" y="37365"/>
                    <a:pt x="14905" y="37012"/>
                    <a:pt x="14543" y="36708"/>
                  </a:cubicBezTo>
                  <a:cubicBezTo>
                    <a:pt x="14028" y="36470"/>
                    <a:pt x="13438" y="36470"/>
                    <a:pt x="12923" y="36708"/>
                  </a:cubicBezTo>
                  <a:cubicBezTo>
                    <a:pt x="11847" y="36946"/>
                    <a:pt x="11161" y="38012"/>
                    <a:pt x="11399" y="39089"/>
                  </a:cubicBezTo>
                  <a:cubicBezTo>
                    <a:pt x="11819" y="39889"/>
                    <a:pt x="12295" y="40651"/>
                    <a:pt x="12828" y="41375"/>
                  </a:cubicBezTo>
                  <a:cubicBezTo>
                    <a:pt x="12828" y="41946"/>
                    <a:pt x="12828" y="42233"/>
                    <a:pt x="11781" y="42613"/>
                  </a:cubicBezTo>
                  <a:cubicBezTo>
                    <a:pt x="11142" y="42899"/>
                    <a:pt x="10418" y="42899"/>
                    <a:pt x="9780" y="42613"/>
                  </a:cubicBezTo>
                  <a:cubicBezTo>
                    <a:pt x="9352" y="42442"/>
                    <a:pt x="8990" y="42137"/>
                    <a:pt x="8732" y="41756"/>
                  </a:cubicBezTo>
                  <a:cubicBezTo>
                    <a:pt x="7999" y="40804"/>
                    <a:pt x="7094" y="39994"/>
                    <a:pt x="6065" y="39375"/>
                  </a:cubicBezTo>
                  <a:cubicBezTo>
                    <a:pt x="4732" y="38794"/>
                    <a:pt x="3208" y="38794"/>
                    <a:pt x="1874" y="39375"/>
                  </a:cubicBezTo>
                  <a:cubicBezTo>
                    <a:pt x="874" y="39327"/>
                    <a:pt x="27" y="40089"/>
                    <a:pt x="-31" y="41089"/>
                  </a:cubicBezTo>
                  <a:cubicBezTo>
                    <a:pt x="-40" y="41318"/>
                    <a:pt x="-11" y="41537"/>
                    <a:pt x="65" y="41756"/>
                  </a:cubicBezTo>
                  <a:cubicBezTo>
                    <a:pt x="922" y="43146"/>
                    <a:pt x="2236" y="44195"/>
                    <a:pt x="3780" y="44709"/>
                  </a:cubicBezTo>
                  <a:cubicBezTo>
                    <a:pt x="4580" y="45014"/>
                    <a:pt x="5303" y="45499"/>
                    <a:pt x="5875" y="46138"/>
                  </a:cubicBezTo>
                  <a:cubicBezTo>
                    <a:pt x="6199" y="46528"/>
                    <a:pt x="6199" y="47080"/>
                    <a:pt x="5875" y="47471"/>
                  </a:cubicBezTo>
                  <a:cubicBezTo>
                    <a:pt x="5323" y="47671"/>
                    <a:pt x="4713" y="47671"/>
                    <a:pt x="4161" y="47471"/>
                  </a:cubicBezTo>
                  <a:cubicBezTo>
                    <a:pt x="3570" y="47328"/>
                    <a:pt x="2941" y="47328"/>
                    <a:pt x="2351" y="47471"/>
                  </a:cubicBezTo>
                  <a:cubicBezTo>
                    <a:pt x="1770" y="47747"/>
                    <a:pt x="1351" y="48271"/>
                    <a:pt x="1208" y="48900"/>
                  </a:cubicBezTo>
                  <a:cubicBezTo>
                    <a:pt x="1160" y="49405"/>
                    <a:pt x="1160" y="49919"/>
                    <a:pt x="1208" y="50424"/>
                  </a:cubicBezTo>
                  <a:lnTo>
                    <a:pt x="1208" y="51567"/>
                  </a:lnTo>
                  <a:cubicBezTo>
                    <a:pt x="1189" y="52234"/>
                    <a:pt x="874" y="52862"/>
                    <a:pt x="351" y="53281"/>
                  </a:cubicBezTo>
                  <a:cubicBezTo>
                    <a:pt x="9876" y="84523"/>
                    <a:pt x="14543" y="118051"/>
                    <a:pt x="27782" y="148531"/>
                  </a:cubicBezTo>
                  <a:cubicBezTo>
                    <a:pt x="31564" y="157170"/>
                    <a:pt x="35917" y="165533"/>
                    <a:pt x="40832" y="173582"/>
                  </a:cubicBezTo>
                  <a:cubicBezTo>
                    <a:pt x="42261" y="170915"/>
                    <a:pt x="42641" y="170915"/>
                    <a:pt x="42356" y="17024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5" name="Freeform: Shape 714">
              <a:extLst>
                <a:ext uri="{FF2B5EF4-FFF2-40B4-BE49-F238E27FC236}">
                  <a16:creationId xmlns:a16="http://schemas.microsoft.com/office/drawing/2014/main" xmlns="" id="{14875151-067D-7898-D59F-D96A8CE4D269}"/>
                </a:ext>
              </a:extLst>
            </p:cNvPr>
            <p:cNvSpPr/>
            <p:nvPr/>
          </p:nvSpPr>
          <p:spPr>
            <a:xfrm>
              <a:off x="4492532" y="3947279"/>
              <a:ext cx="123885" cy="175855"/>
            </a:xfrm>
            <a:custGeom>
              <a:avLst/>
              <a:gdLst>
                <a:gd name="connsiteX0" fmla="*/ 122678 w 123885"/>
                <a:gd name="connsiteY0" fmla="*/ 123307 h 175855"/>
                <a:gd name="connsiteX1" fmla="*/ 119820 w 123885"/>
                <a:gd name="connsiteY1" fmla="*/ 70824 h 175855"/>
                <a:gd name="connsiteX2" fmla="*/ 117630 w 123885"/>
                <a:gd name="connsiteY2" fmla="*/ 56536 h 175855"/>
                <a:gd name="connsiteX3" fmla="*/ 120011 w 123885"/>
                <a:gd name="connsiteY3" fmla="*/ 41487 h 175855"/>
                <a:gd name="connsiteX4" fmla="*/ 121249 w 123885"/>
                <a:gd name="connsiteY4" fmla="*/ 27009 h 175855"/>
                <a:gd name="connsiteX5" fmla="*/ 121249 w 123885"/>
                <a:gd name="connsiteY5" fmla="*/ 21961 h 175855"/>
                <a:gd name="connsiteX6" fmla="*/ 119630 w 123885"/>
                <a:gd name="connsiteY6" fmla="*/ 23104 h 175855"/>
                <a:gd name="connsiteX7" fmla="*/ 118296 w 123885"/>
                <a:gd name="connsiteY7" fmla="*/ 22056 h 175855"/>
                <a:gd name="connsiteX8" fmla="*/ 118296 w 123885"/>
                <a:gd name="connsiteY8" fmla="*/ 20532 h 175855"/>
                <a:gd name="connsiteX9" fmla="*/ 118773 w 123885"/>
                <a:gd name="connsiteY9" fmla="*/ 19008 h 175855"/>
                <a:gd name="connsiteX10" fmla="*/ 118773 w 123885"/>
                <a:gd name="connsiteY10" fmla="*/ 18532 h 175855"/>
                <a:gd name="connsiteX11" fmla="*/ 118011 w 123885"/>
                <a:gd name="connsiteY11" fmla="*/ 17389 h 175855"/>
                <a:gd name="connsiteX12" fmla="*/ 115153 w 123885"/>
                <a:gd name="connsiteY12" fmla="*/ 18913 h 175855"/>
                <a:gd name="connsiteX13" fmla="*/ 114486 w 123885"/>
                <a:gd name="connsiteY13" fmla="*/ 22342 h 175855"/>
                <a:gd name="connsiteX14" fmla="*/ 114486 w 123885"/>
                <a:gd name="connsiteY14" fmla="*/ 24056 h 175855"/>
                <a:gd name="connsiteX15" fmla="*/ 113058 w 123885"/>
                <a:gd name="connsiteY15" fmla="*/ 26056 h 175855"/>
                <a:gd name="connsiteX16" fmla="*/ 113058 w 123885"/>
                <a:gd name="connsiteY16" fmla="*/ 26056 h 175855"/>
                <a:gd name="connsiteX17" fmla="*/ 111534 w 123885"/>
                <a:gd name="connsiteY17" fmla="*/ 23675 h 175855"/>
                <a:gd name="connsiteX18" fmla="*/ 112200 w 123885"/>
                <a:gd name="connsiteY18" fmla="*/ 20913 h 175855"/>
                <a:gd name="connsiteX19" fmla="*/ 111848 w 123885"/>
                <a:gd name="connsiteY19" fmla="*/ 18656 h 175855"/>
                <a:gd name="connsiteX20" fmla="*/ 111438 w 123885"/>
                <a:gd name="connsiteY20" fmla="*/ 18436 h 175855"/>
                <a:gd name="connsiteX21" fmla="*/ 109438 w 123885"/>
                <a:gd name="connsiteY21" fmla="*/ 19675 h 175855"/>
                <a:gd name="connsiteX22" fmla="*/ 108771 w 123885"/>
                <a:gd name="connsiteY22" fmla="*/ 21961 h 175855"/>
                <a:gd name="connsiteX23" fmla="*/ 106581 w 123885"/>
                <a:gd name="connsiteY23" fmla="*/ 22914 h 175855"/>
                <a:gd name="connsiteX24" fmla="*/ 106581 w 123885"/>
                <a:gd name="connsiteY24" fmla="*/ 20246 h 175855"/>
                <a:gd name="connsiteX25" fmla="*/ 108486 w 123885"/>
                <a:gd name="connsiteY25" fmla="*/ 17198 h 175855"/>
                <a:gd name="connsiteX26" fmla="*/ 109152 w 123885"/>
                <a:gd name="connsiteY26" fmla="*/ 15484 h 175855"/>
                <a:gd name="connsiteX27" fmla="*/ 108009 w 123885"/>
                <a:gd name="connsiteY27" fmla="*/ 14055 h 175855"/>
                <a:gd name="connsiteX28" fmla="*/ 105914 w 123885"/>
                <a:gd name="connsiteY28" fmla="*/ 15103 h 175855"/>
                <a:gd name="connsiteX29" fmla="*/ 104390 w 123885"/>
                <a:gd name="connsiteY29" fmla="*/ 17865 h 175855"/>
                <a:gd name="connsiteX30" fmla="*/ 102104 w 123885"/>
                <a:gd name="connsiteY30" fmla="*/ 20628 h 175855"/>
                <a:gd name="connsiteX31" fmla="*/ 100389 w 123885"/>
                <a:gd name="connsiteY31" fmla="*/ 18913 h 175855"/>
                <a:gd name="connsiteX32" fmla="*/ 101628 w 123885"/>
                <a:gd name="connsiteY32" fmla="*/ 16722 h 175855"/>
                <a:gd name="connsiteX33" fmla="*/ 103437 w 123885"/>
                <a:gd name="connsiteY33" fmla="*/ 13674 h 175855"/>
                <a:gd name="connsiteX34" fmla="*/ 100580 w 123885"/>
                <a:gd name="connsiteY34" fmla="*/ 12722 h 175855"/>
                <a:gd name="connsiteX35" fmla="*/ 98199 w 123885"/>
                <a:gd name="connsiteY35" fmla="*/ 14627 h 175855"/>
                <a:gd name="connsiteX36" fmla="*/ 96675 w 123885"/>
                <a:gd name="connsiteY36" fmla="*/ 17198 h 175855"/>
                <a:gd name="connsiteX37" fmla="*/ 95341 w 123885"/>
                <a:gd name="connsiteY37" fmla="*/ 18056 h 175855"/>
                <a:gd name="connsiteX38" fmla="*/ 96579 w 123885"/>
                <a:gd name="connsiteY38" fmla="*/ 13293 h 175855"/>
                <a:gd name="connsiteX39" fmla="*/ 97913 w 123885"/>
                <a:gd name="connsiteY39" fmla="*/ 11864 h 175855"/>
                <a:gd name="connsiteX40" fmla="*/ 97503 w 123885"/>
                <a:gd name="connsiteY40" fmla="*/ 10445 h 175855"/>
                <a:gd name="connsiteX41" fmla="*/ 97246 w 123885"/>
                <a:gd name="connsiteY41" fmla="*/ 10340 h 175855"/>
                <a:gd name="connsiteX42" fmla="*/ 96484 w 123885"/>
                <a:gd name="connsiteY42" fmla="*/ 10340 h 175855"/>
                <a:gd name="connsiteX43" fmla="*/ 93150 w 123885"/>
                <a:gd name="connsiteY43" fmla="*/ 13102 h 175855"/>
                <a:gd name="connsiteX44" fmla="*/ 91531 w 123885"/>
                <a:gd name="connsiteY44" fmla="*/ 16055 h 175855"/>
                <a:gd name="connsiteX45" fmla="*/ 94103 w 123885"/>
                <a:gd name="connsiteY45" fmla="*/ 9102 h 175855"/>
                <a:gd name="connsiteX46" fmla="*/ 96198 w 123885"/>
                <a:gd name="connsiteY46" fmla="*/ 7483 h 175855"/>
                <a:gd name="connsiteX47" fmla="*/ 96236 w 123885"/>
                <a:gd name="connsiteY47" fmla="*/ 5330 h 175855"/>
                <a:gd name="connsiteX48" fmla="*/ 96198 w 123885"/>
                <a:gd name="connsiteY48" fmla="*/ 5292 h 175855"/>
                <a:gd name="connsiteX49" fmla="*/ 94103 w 123885"/>
                <a:gd name="connsiteY49" fmla="*/ 4720 h 175855"/>
                <a:gd name="connsiteX50" fmla="*/ 88959 w 123885"/>
                <a:gd name="connsiteY50" fmla="*/ 7483 h 175855"/>
                <a:gd name="connsiteX51" fmla="*/ 87531 w 123885"/>
                <a:gd name="connsiteY51" fmla="*/ 12626 h 175855"/>
                <a:gd name="connsiteX52" fmla="*/ 86197 w 123885"/>
                <a:gd name="connsiteY52" fmla="*/ 14055 h 175855"/>
                <a:gd name="connsiteX53" fmla="*/ 84311 w 123885"/>
                <a:gd name="connsiteY53" fmla="*/ 12759 h 175855"/>
                <a:gd name="connsiteX54" fmla="*/ 84292 w 123885"/>
                <a:gd name="connsiteY54" fmla="*/ 12626 h 175855"/>
                <a:gd name="connsiteX55" fmla="*/ 85054 w 123885"/>
                <a:gd name="connsiteY55" fmla="*/ 10150 h 175855"/>
                <a:gd name="connsiteX56" fmla="*/ 85054 w 123885"/>
                <a:gd name="connsiteY56" fmla="*/ 7768 h 175855"/>
                <a:gd name="connsiteX57" fmla="*/ 81816 w 123885"/>
                <a:gd name="connsiteY57" fmla="*/ 7768 h 175855"/>
                <a:gd name="connsiteX58" fmla="*/ 80387 w 123885"/>
                <a:gd name="connsiteY58" fmla="*/ 10436 h 175855"/>
                <a:gd name="connsiteX59" fmla="*/ 80387 w 123885"/>
                <a:gd name="connsiteY59" fmla="*/ 12150 h 175855"/>
                <a:gd name="connsiteX60" fmla="*/ 79911 w 123885"/>
                <a:gd name="connsiteY60" fmla="*/ 5959 h 175855"/>
                <a:gd name="connsiteX61" fmla="*/ 80482 w 123885"/>
                <a:gd name="connsiteY61" fmla="*/ 4340 h 175855"/>
                <a:gd name="connsiteX62" fmla="*/ 79720 w 123885"/>
                <a:gd name="connsiteY62" fmla="*/ 2911 h 175855"/>
                <a:gd name="connsiteX63" fmla="*/ 78672 w 123885"/>
                <a:gd name="connsiteY63" fmla="*/ 2911 h 175855"/>
                <a:gd name="connsiteX64" fmla="*/ 75720 w 123885"/>
                <a:gd name="connsiteY64" fmla="*/ 5959 h 175855"/>
                <a:gd name="connsiteX65" fmla="*/ 75720 w 123885"/>
                <a:gd name="connsiteY65" fmla="*/ 10150 h 175855"/>
                <a:gd name="connsiteX66" fmla="*/ 74672 w 123885"/>
                <a:gd name="connsiteY66" fmla="*/ 11388 h 175855"/>
                <a:gd name="connsiteX67" fmla="*/ 74100 w 123885"/>
                <a:gd name="connsiteY67" fmla="*/ 10912 h 175855"/>
                <a:gd name="connsiteX68" fmla="*/ 73243 w 123885"/>
                <a:gd name="connsiteY68" fmla="*/ 4720 h 175855"/>
                <a:gd name="connsiteX69" fmla="*/ 70195 w 123885"/>
                <a:gd name="connsiteY69" fmla="*/ 1768 h 175855"/>
                <a:gd name="connsiteX70" fmla="*/ 67433 w 123885"/>
                <a:gd name="connsiteY70" fmla="*/ 1768 h 175855"/>
                <a:gd name="connsiteX71" fmla="*/ 67433 w 123885"/>
                <a:gd name="connsiteY71" fmla="*/ 2721 h 175855"/>
                <a:gd name="connsiteX72" fmla="*/ 70100 w 123885"/>
                <a:gd name="connsiteY72" fmla="*/ 7006 h 175855"/>
                <a:gd name="connsiteX73" fmla="*/ 70671 w 123885"/>
                <a:gd name="connsiteY73" fmla="*/ 11579 h 175855"/>
                <a:gd name="connsiteX74" fmla="*/ 68576 w 123885"/>
                <a:gd name="connsiteY74" fmla="*/ 10531 h 175855"/>
                <a:gd name="connsiteX75" fmla="*/ 68004 w 123885"/>
                <a:gd name="connsiteY75" fmla="*/ 8340 h 175855"/>
                <a:gd name="connsiteX76" fmla="*/ 67528 w 123885"/>
                <a:gd name="connsiteY76" fmla="*/ 8340 h 175855"/>
                <a:gd name="connsiteX77" fmla="*/ 66099 w 123885"/>
                <a:gd name="connsiteY77" fmla="*/ 9674 h 175855"/>
                <a:gd name="connsiteX78" fmla="*/ 64956 w 123885"/>
                <a:gd name="connsiteY78" fmla="*/ 11388 h 175855"/>
                <a:gd name="connsiteX79" fmla="*/ 64099 w 123885"/>
                <a:gd name="connsiteY79" fmla="*/ 6245 h 175855"/>
                <a:gd name="connsiteX80" fmla="*/ 59241 w 123885"/>
                <a:gd name="connsiteY80" fmla="*/ -328 h 175855"/>
                <a:gd name="connsiteX81" fmla="*/ 57908 w 123885"/>
                <a:gd name="connsiteY81" fmla="*/ -328 h 175855"/>
                <a:gd name="connsiteX82" fmla="*/ 56003 w 123885"/>
                <a:gd name="connsiteY82" fmla="*/ 1578 h 175855"/>
                <a:gd name="connsiteX83" fmla="*/ 56765 w 123885"/>
                <a:gd name="connsiteY83" fmla="*/ 4149 h 175855"/>
                <a:gd name="connsiteX84" fmla="*/ 57622 w 123885"/>
                <a:gd name="connsiteY84" fmla="*/ 7864 h 175855"/>
                <a:gd name="connsiteX85" fmla="*/ 55717 w 123885"/>
                <a:gd name="connsiteY85" fmla="*/ 10817 h 175855"/>
                <a:gd name="connsiteX86" fmla="*/ 53050 w 123885"/>
                <a:gd name="connsiteY86" fmla="*/ 8721 h 175855"/>
                <a:gd name="connsiteX87" fmla="*/ 52002 w 123885"/>
                <a:gd name="connsiteY87" fmla="*/ 5483 h 175855"/>
                <a:gd name="connsiteX88" fmla="*/ 48764 w 123885"/>
                <a:gd name="connsiteY88" fmla="*/ 5483 h 175855"/>
                <a:gd name="connsiteX89" fmla="*/ 48764 w 123885"/>
                <a:gd name="connsiteY89" fmla="*/ 6721 h 175855"/>
                <a:gd name="connsiteX90" fmla="*/ 50002 w 123885"/>
                <a:gd name="connsiteY90" fmla="*/ 9388 h 175855"/>
                <a:gd name="connsiteX91" fmla="*/ 50002 w 123885"/>
                <a:gd name="connsiteY91" fmla="*/ 12150 h 175855"/>
                <a:gd name="connsiteX92" fmla="*/ 47811 w 123885"/>
                <a:gd name="connsiteY92" fmla="*/ 12626 h 175855"/>
                <a:gd name="connsiteX93" fmla="*/ 46573 w 123885"/>
                <a:gd name="connsiteY93" fmla="*/ 10626 h 175855"/>
                <a:gd name="connsiteX94" fmla="*/ 45621 w 123885"/>
                <a:gd name="connsiteY94" fmla="*/ 4816 h 175855"/>
                <a:gd name="connsiteX95" fmla="*/ 44859 w 123885"/>
                <a:gd name="connsiteY95" fmla="*/ 2054 h 175855"/>
                <a:gd name="connsiteX96" fmla="*/ 42668 w 123885"/>
                <a:gd name="connsiteY96" fmla="*/ -137 h 175855"/>
                <a:gd name="connsiteX97" fmla="*/ 40668 w 123885"/>
                <a:gd name="connsiteY97" fmla="*/ -137 h 175855"/>
                <a:gd name="connsiteX98" fmla="*/ 39525 w 123885"/>
                <a:gd name="connsiteY98" fmla="*/ 1101 h 175855"/>
                <a:gd name="connsiteX99" fmla="*/ 40287 w 123885"/>
                <a:gd name="connsiteY99" fmla="*/ 2530 h 175855"/>
                <a:gd name="connsiteX100" fmla="*/ 41906 w 123885"/>
                <a:gd name="connsiteY100" fmla="*/ 6721 h 175855"/>
                <a:gd name="connsiteX101" fmla="*/ 41144 w 123885"/>
                <a:gd name="connsiteY101" fmla="*/ 8245 h 175855"/>
                <a:gd name="connsiteX102" fmla="*/ 39906 w 123885"/>
                <a:gd name="connsiteY102" fmla="*/ 8245 h 175855"/>
                <a:gd name="connsiteX103" fmla="*/ 38382 w 123885"/>
                <a:gd name="connsiteY103" fmla="*/ 5863 h 175855"/>
                <a:gd name="connsiteX104" fmla="*/ 37239 w 123885"/>
                <a:gd name="connsiteY104" fmla="*/ 3292 h 175855"/>
                <a:gd name="connsiteX105" fmla="*/ 34381 w 123885"/>
                <a:gd name="connsiteY105" fmla="*/ 2625 h 175855"/>
                <a:gd name="connsiteX106" fmla="*/ 33714 w 123885"/>
                <a:gd name="connsiteY106" fmla="*/ 4530 h 175855"/>
                <a:gd name="connsiteX107" fmla="*/ 34857 w 123885"/>
                <a:gd name="connsiteY107" fmla="*/ 6435 h 175855"/>
                <a:gd name="connsiteX108" fmla="*/ 38001 w 123885"/>
                <a:gd name="connsiteY108" fmla="*/ 12817 h 175855"/>
                <a:gd name="connsiteX109" fmla="*/ 37334 w 123885"/>
                <a:gd name="connsiteY109" fmla="*/ 14722 h 175855"/>
                <a:gd name="connsiteX110" fmla="*/ 35810 w 123885"/>
                <a:gd name="connsiteY110" fmla="*/ 14722 h 175855"/>
                <a:gd name="connsiteX111" fmla="*/ 35143 w 123885"/>
                <a:gd name="connsiteY111" fmla="*/ 13389 h 175855"/>
                <a:gd name="connsiteX112" fmla="*/ 34191 w 123885"/>
                <a:gd name="connsiteY112" fmla="*/ 11103 h 175855"/>
                <a:gd name="connsiteX113" fmla="*/ 32190 w 123885"/>
                <a:gd name="connsiteY113" fmla="*/ 8816 h 175855"/>
                <a:gd name="connsiteX114" fmla="*/ 29333 w 123885"/>
                <a:gd name="connsiteY114" fmla="*/ 9388 h 175855"/>
                <a:gd name="connsiteX115" fmla="*/ 30190 w 123885"/>
                <a:gd name="connsiteY115" fmla="*/ 11769 h 175855"/>
                <a:gd name="connsiteX116" fmla="*/ 31047 w 123885"/>
                <a:gd name="connsiteY116" fmla="*/ 13769 h 175855"/>
                <a:gd name="connsiteX117" fmla="*/ 31047 w 123885"/>
                <a:gd name="connsiteY117" fmla="*/ 14817 h 175855"/>
                <a:gd name="connsiteX118" fmla="*/ 30476 w 123885"/>
                <a:gd name="connsiteY118" fmla="*/ 14817 h 175855"/>
                <a:gd name="connsiteX119" fmla="*/ 27237 w 123885"/>
                <a:gd name="connsiteY119" fmla="*/ 13865 h 175855"/>
                <a:gd name="connsiteX120" fmla="*/ 26475 w 123885"/>
                <a:gd name="connsiteY120" fmla="*/ 10817 h 175855"/>
                <a:gd name="connsiteX121" fmla="*/ 26475 w 123885"/>
                <a:gd name="connsiteY121" fmla="*/ 7673 h 175855"/>
                <a:gd name="connsiteX122" fmla="*/ 25809 w 123885"/>
                <a:gd name="connsiteY122" fmla="*/ 7006 h 175855"/>
                <a:gd name="connsiteX123" fmla="*/ 23904 w 123885"/>
                <a:gd name="connsiteY123" fmla="*/ 7006 h 175855"/>
                <a:gd name="connsiteX124" fmla="*/ 22665 w 123885"/>
                <a:gd name="connsiteY124" fmla="*/ 7673 h 175855"/>
                <a:gd name="connsiteX125" fmla="*/ 22665 w 123885"/>
                <a:gd name="connsiteY125" fmla="*/ 11388 h 175855"/>
                <a:gd name="connsiteX126" fmla="*/ 24951 w 123885"/>
                <a:gd name="connsiteY126" fmla="*/ 14912 h 175855"/>
                <a:gd name="connsiteX127" fmla="*/ 24951 w 123885"/>
                <a:gd name="connsiteY127" fmla="*/ 16913 h 175855"/>
                <a:gd name="connsiteX128" fmla="*/ 22665 w 123885"/>
                <a:gd name="connsiteY128" fmla="*/ 16913 h 175855"/>
                <a:gd name="connsiteX129" fmla="*/ 21713 w 123885"/>
                <a:gd name="connsiteY129" fmla="*/ 15103 h 175855"/>
                <a:gd name="connsiteX130" fmla="*/ 21237 w 123885"/>
                <a:gd name="connsiteY130" fmla="*/ 13674 h 175855"/>
                <a:gd name="connsiteX131" fmla="*/ 19998 w 123885"/>
                <a:gd name="connsiteY131" fmla="*/ 12817 h 175855"/>
                <a:gd name="connsiteX132" fmla="*/ 17998 w 123885"/>
                <a:gd name="connsiteY132" fmla="*/ 14417 h 175855"/>
                <a:gd name="connsiteX133" fmla="*/ 17998 w 123885"/>
                <a:gd name="connsiteY133" fmla="*/ 14436 h 175855"/>
                <a:gd name="connsiteX134" fmla="*/ 17998 w 123885"/>
                <a:gd name="connsiteY134" fmla="*/ 17103 h 175855"/>
                <a:gd name="connsiteX135" fmla="*/ 16760 w 123885"/>
                <a:gd name="connsiteY135" fmla="*/ 17770 h 175855"/>
                <a:gd name="connsiteX136" fmla="*/ 15045 w 123885"/>
                <a:gd name="connsiteY136" fmla="*/ 17770 h 175855"/>
                <a:gd name="connsiteX137" fmla="*/ 15045 w 123885"/>
                <a:gd name="connsiteY137" fmla="*/ 19485 h 175855"/>
                <a:gd name="connsiteX138" fmla="*/ 9997 w 123885"/>
                <a:gd name="connsiteY138" fmla="*/ 31200 h 175855"/>
                <a:gd name="connsiteX139" fmla="*/ 1615 w 123885"/>
                <a:gd name="connsiteY139" fmla="*/ 57585 h 175855"/>
                <a:gd name="connsiteX140" fmla="*/ 1615 w 123885"/>
                <a:gd name="connsiteY140" fmla="*/ 71872 h 175855"/>
                <a:gd name="connsiteX141" fmla="*/ 91 w 123885"/>
                <a:gd name="connsiteY141" fmla="*/ 141595 h 175855"/>
                <a:gd name="connsiteX142" fmla="*/ 3044 w 123885"/>
                <a:gd name="connsiteY142" fmla="*/ 152739 h 175855"/>
                <a:gd name="connsiteX143" fmla="*/ 6187 w 123885"/>
                <a:gd name="connsiteY143" fmla="*/ 155692 h 175855"/>
                <a:gd name="connsiteX144" fmla="*/ 7330 w 123885"/>
                <a:gd name="connsiteY144" fmla="*/ 159883 h 175855"/>
                <a:gd name="connsiteX145" fmla="*/ 8759 w 123885"/>
                <a:gd name="connsiteY145" fmla="*/ 157597 h 175855"/>
                <a:gd name="connsiteX146" fmla="*/ 10188 w 123885"/>
                <a:gd name="connsiteY146" fmla="*/ 156835 h 175855"/>
                <a:gd name="connsiteX147" fmla="*/ 8759 w 123885"/>
                <a:gd name="connsiteY147" fmla="*/ 161502 h 175855"/>
                <a:gd name="connsiteX148" fmla="*/ 7330 w 123885"/>
                <a:gd name="connsiteY148" fmla="*/ 162931 h 175855"/>
                <a:gd name="connsiteX149" fmla="*/ 7740 w 123885"/>
                <a:gd name="connsiteY149" fmla="*/ 164360 h 175855"/>
                <a:gd name="connsiteX150" fmla="*/ 7997 w 123885"/>
                <a:gd name="connsiteY150" fmla="*/ 164455 h 175855"/>
                <a:gd name="connsiteX151" fmla="*/ 8854 w 123885"/>
                <a:gd name="connsiteY151" fmla="*/ 164455 h 175855"/>
                <a:gd name="connsiteX152" fmla="*/ 12283 w 123885"/>
                <a:gd name="connsiteY152" fmla="*/ 161788 h 175855"/>
                <a:gd name="connsiteX153" fmla="*/ 14093 w 123885"/>
                <a:gd name="connsiteY153" fmla="*/ 158835 h 175855"/>
                <a:gd name="connsiteX154" fmla="*/ 11235 w 123885"/>
                <a:gd name="connsiteY154" fmla="*/ 165789 h 175855"/>
                <a:gd name="connsiteX155" fmla="*/ 9045 w 123885"/>
                <a:gd name="connsiteY155" fmla="*/ 167312 h 175855"/>
                <a:gd name="connsiteX156" fmla="*/ 9045 w 123885"/>
                <a:gd name="connsiteY156" fmla="*/ 169503 h 175855"/>
                <a:gd name="connsiteX157" fmla="*/ 11235 w 123885"/>
                <a:gd name="connsiteY157" fmla="*/ 170075 h 175855"/>
                <a:gd name="connsiteX158" fmla="*/ 16665 w 123885"/>
                <a:gd name="connsiteY158" fmla="*/ 167408 h 175855"/>
                <a:gd name="connsiteX159" fmla="*/ 18284 w 123885"/>
                <a:gd name="connsiteY159" fmla="*/ 162360 h 175855"/>
                <a:gd name="connsiteX160" fmla="*/ 19713 w 123885"/>
                <a:gd name="connsiteY160" fmla="*/ 160931 h 175855"/>
                <a:gd name="connsiteX161" fmla="*/ 21713 w 123885"/>
                <a:gd name="connsiteY161" fmla="*/ 162454 h 175855"/>
                <a:gd name="connsiteX162" fmla="*/ 20856 w 123885"/>
                <a:gd name="connsiteY162" fmla="*/ 164836 h 175855"/>
                <a:gd name="connsiteX163" fmla="*/ 20856 w 123885"/>
                <a:gd name="connsiteY163" fmla="*/ 167217 h 175855"/>
                <a:gd name="connsiteX164" fmla="*/ 24285 w 123885"/>
                <a:gd name="connsiteY164" fmla="*/ 167217 h 175855"/>
                <a:gd name="connsiteX165" fmla="*/ 25809 w 123885"/>
                <a:gd name="connsiteY165" fmla="*/ 164550 h 175855"/>
                <a:gd name="connsiteX166" fmla="*/ 26380 w 123885"/>
                <a:gd name="connsiteY166" fmla="*/ 162931 h 175855"/>
                <a:gd name="connsiteX167" fmla="*/ 26380 w 123885"/>
                <a:gd name="connsiteY167" fmla="*/ 169122 h 175855"/>
                <a:gd name="connsiteX168" fmla="*/ 25809 w 123885"/>
                <a:gd name="connsiteY168" fmla="*/ 170741 h 175855"/>
                <a:gd name="connsiteX169" fmla="*/ 26666 w 123885"/>
                <a:gd name="connsiteY169" fmla="*/ 172170 h 175855"/>
                <a:gd name="connsiteX170" fmla="*/ 27714 w 123885"/>
                <a:gd name="connsiteY170" fmla="*/ 172170 h 175855"/>
                <a:gd name="connsiteX171" fmla="*/ 30857 w 123885"/>
                <a:gd name="connsiteY171" fmla="*/ 169217 h 175855"/>
                <a:gd name="connsiteX172" fmla="*/ 30857 w 123885"/>
                <a:gd name="connsiteY172" fmla="*/ 165026 h 175855"/>
                <a:gd name="connsiteX173" fmla="*/ 31905 w 123885"/>
                <a:gd name="connsiteY173" fmla="*/ 163788 h 175855"/>
                <a:gd name="connsiteX174" fmla="*/ 32571 w 123885"/>
                <a:gd name="connsiteY174" fmla="*/ 163788 h 175855"/>
                <a:gd name="connsiteX175" fmla="*/ 33429 w 123885"/>
                <a:gd name="connsiteY175" fmla="*/ 169980 h 175855"/>
                <a:gd name="connsiteX176" fmla="*/ 36572 w 123885"/>
                <a:gd name="connsiteY176" fmla="*/ 172932 h 175855"/>
                <a:gd name="connsiteX177" fmla="*/ 39429 w 123885"/>
                <a:gd name="connsiteY177" fmla="*/ 172932 h 175855"/>
                <a:gd name="connsiteX178" fmla="*/ 39429 w 123885"/>
                <a:gd name="connsiteY178" fmla="*/ 171885 h 175855"/>
                <a:gd name="connsiteX179" fmla="*/ 36667 w 123885"/>
                <a:gd name="connsiteY179" fmla="*/ 167694 h 175855"/>
                <a:gd name="connsiteX180" fmla="*/ 36096 w 123885"/>
                <a:gd name="connsiteY180" fmla="*/ 163026 h 175855"/>
                <a:gd name="connsiteX181" fmla="*/ 38286 w 123885"/>
                <a:gd name="connsiteY181" fmla="*/ 164074 h 175855"/>
                <a:gd name="connsiteX182" fmla="*/ 38858 w 123885"/>
                <a:gd name="connsiteY182" fmla="*/ 166360 h 175855"/>
                <a:gd name="connsiteX183" fmla="*/ 38858 w 123885"/>
                <a:gd name="connsiteY183" fmla="*/ 166360 h 175855"/>
                <a:gd name="connsiteX184" fmla="*/ 40382 w 123885"/>
                <a:gd name="connsiteY184" fmla="*/ 165026 h 175855"/>
                <a:gd name="connsiteX185" fmla="*/ 41525 w 123885"/>
                <a:gd name="connsiteY185" fmla="*/ 163312 h 175855"/>
                <a:gd name="connsiteX186" fmla="*/ 42477 w 123885"/>
                <a:gd name="connsiteY186" fmla="*/ 168455 h 175855"/>
                <a:gd name="connsiteX187" fmla="*/ 47526 w 123885"/>
                <a:gd name="connsiteY187" fmla="*/ 175027 h 175855"/>
                <a:gd name="connsiteX188" fmla="*/ 48954 w 123885"/>
                <a:gd name="connsiteY188" fmla="*/ 175027 h 175855"/>
                <a:gd name="connsiteX189" fmla="*/ 50955 w 123885"/>
                <a:gd name="connsiteY189" fmla="*/ 173122 h 175855"/>
                <a:gd name="connsiteX190" fmla="*/ 50097 w 123885"/>
                <a:gd name="connsiteY190" fmla="*/ 170551 h 175855"/>
                <a:gd name="connsiteX191" fmla="*/ 49240 w 123885"/>
                <a:gd name="connsiteY191" fmla="*/ 166836 h 175855"/>
                <a:gd name="connsiteX192" fmla="*/ 51145 w 123885"/>
                <a:gd name="connsiteY192" fmla="*/ 163883 h 175855"/>
                <a:gd name="connsiteX193" fmla="*/ 54003 w 123885"/>
                <a:gd name="connsiteY193" fmla="*/ 165979 h 175855"/>
                <a:gd name="connsiteX194" fmla="*/ 55050 w 123885"/>
                <a:gd name="connsiteY194" fmla="*/ 169217 h 175855"/>
                <a:gd name="connsiteX195" fmla="*/ 58575 w 123885"/>
                <a:gd name="connsiteY195" fmla="*/ 169217 h 175855"/>
                <a:gd name="connsiteX196" fmla="*/ 58575 w 123885"/>
                <a:gd name="connsiteY196" fmla="*/ 167979 h 175855"/>
                <a:gd name="connsiteX197" fmla="*/ 57241 w 123885"/>
                <a:gd name="connsiteY197" fmla="*/ 165312 h 175855"/>
                <a:gd name="connsiteX198" fmla="*/ 57241 w 123885"/>
                <a:gd name="connsiteY198" fmla="*/ 162550 h 175855"/>
                <a:gd name="connsiteX199" fmla="*/ 59527 w 123885"/>
                <a:gd name="connsiteY199" fmla="*/ 162550 h 175855"/>
                <a:gd name="connsiteX200" fmla="*/ 60956 w 123885"/>
                <a:gd name="connsiteY200" fmla="*/ 164550 h 175855"/>
                <a:gd name="connsiteX201" fmla="*/ 61908 w 123885"/>
                <a:gd name="connsiteY201" fmla="*/ 170360 h 175855"/>
                <a:gd name="connsiteX202" fmla="*/ 62670 w 123885"/>
                <a:gd name="connsiteY202" fmla="*/ 173122 h 175855"/>
                <a:gd name="connsiteX203" fmla="*/ 64956 w 123885"/>
                <a:gd name="connsiteY203" fmla="*/ 175314 h 175855"/>
                <a:gd name="connsiteX204" fmla="*/ 67147 w 123885"/>
                <a:gd name="connsiteY204" fmla="*/ 175314 h 175855"/>
                <a:gd name="connsiteX205" fmla="*/ 68290 w 123885"/>
                <a:gd name="connsiteY205" fmla="*/ 173980 h 175855"/>
                <a:gd name="connsiteX206" fmla="*/ 67528 w 123885"/>
                <a:gd name="connsiteY206" fmla="*/ 172646 h 175855"/>
                <a:gd name="connsiteX207" fmla="*/ 65718 w 123885"/>
                <a:gd name="connsiteY207" fmla="*/ 168455 h 175855"/>
                <a:gd name="connsiteX208" fmla="*/ 66480 w 123885"/>
                <a:gd name="connsiteY208" fmla="*/ 166931 h 175855"/>
                <a:gd name="connsiteX209" fmla="*/ 67814 w 123885"/>
                <a:gd name="connsiteY209" fmla="*/ 166931 h 175855"/>
                <a:gd name="connsiteX210" fmla="*/ 69433 w 123885"/>
                <a:gd name="connsiteY210" fmla="*/ 169408 h 175855"/>
                <a:gd name="connsiteX211" fmla="*/ 70576 w 123885"/>
                <a:gd name="connsiteY211" fmla="*/ 171979 h 175855"/>
                <a:gd name="connsiteX212" fmla="*/ 73719 w 123885"/>
                <a:gd name="connsiteY212" fmla="*/ 172551 h 175855"/>
                <a:gd name="connsiteX213" fmla="*/ 74386 w 123885"/>
                <a:gd name="connsiteY213" fmla="*/ 170646 h 175855"/>
                <a:gd name="connsiteX214" fmla="*/ 73148 w 123885"/>
                <a:gd name="connsiteY214" fmla="*/ 168741 h 175855"/>
                <a:gd name="connsiteX215" fmla="*/ 69719 w 123885"/>
                <a:gd name="connsiteY215" fmla="*/ 162454 h 175855"/>
                <a:gd name="connsiteX216" fmla="*/ 70386 w 123885"/>
                <a:gd name="connsiteY216" fmla="*/ 160455 h 175855"/>
                <a:gd name="connsiteX217" fmla="*/ 72005 w 123885"/>
                <a:gd name="connsiteY217" fmla="*/ 160931 h 175855"/>
                <a:gd name="connsiteX218" fmla="*/ 72767 w 123885"/>
                <a:gd name="connsiteY218" fmla="*/ 162264 h 175855"/>
                <a:gd name="connsiteX219" fmla="*/ 73719 w 123885"/>
                <a:gd name="connsiteY219" fmla="*/ 164550 h 175855"/>
                <a:gd name="connsiteX220" fmla="*/ 75815 w 123885"/>
                <a:gd name="connsiteY220" fmla="*/ 166836 h 175855"/>
                <a:gd name="connsiteX221" fmla="*/ 78863 w 123885"/>
                <a:gd name="connsiteY221" fmla="*/ 166169 h 175855"/>
                <a:gd name="connsiteX222" fmla="*/ 77910 w 123885"/>
                <a:gd name="connsiteY222" fmla="*/ 163883 h 175855"/>
                <a:gd name="connsiteX223" fmla="*/ 76958 w 123885"/>
                <a:gd name="connsiteY223" fmla="*/ 161883 h 175855"/>
                <a:gd name="connsiteX224" fmla="*/ 76958 w 123885"/>
                <a:gd name="connsiteY224" fmla="*/ 160740 h 175855"/>
                <a:gd name="connsiteX225" fmla="*/ 77529 w 123885"/>
                <a:gd name="connsiteY225" fmla="*/ 160740 h 175855"/>
                <a:gd name="connsiteX226" fmla="*/ 80958 w 123885"/>
                <a:gd name="connsiteY226" fmla="*/ 161597 h 175855"/>
                <a:gd name="connsiteX227" fmla="*/ 81720 w 123885"/>
                <a:gd name="connsiteY227" fmla="*/ 164646 h 175855"/>
                <a:gd name="connsiteX228" fmla="*/ 82292 w 123885"/>
                <a:gd name="connsiteY228" fmla="*/ 167788 h 175855"/>
                <a:gd name="connsiteX229" fmla="*/ 82959 w 123885"/>
                <a:gd name="connsiteY229" fmla="*/ 168455 h 175855"/>
                <a:gd name="connsiteX230" fmla="*/ 84959 w 123885"/>
                <a:gd name="connsiteY230" fmla="*/ 168455 h 175855"/>
                <a:gd name="connsiteX231" fmla="*/ 86197 w 123885"/>
                <a:gd name="connsiteY231" fmla="*/ 167694 h 175855"/>
                <a:gd name="connsiteX232" fmla="*/ 86197 w 123885"/>
                <a:gd name="connsiteY232" fmla="*/ 163979 h 175855"/>
                <a:gd name="connsiteX233" fmla="*/ 83721 w 123885"/>
                <a:gd name="connsiteY233" fmla="*/ 160550 h 175855"/>
                <a:gd name="connsiteX234" fmla="*/ 83721 w 123885"/>
                <a:gd name="connsiteY234" fmla="*/ 158549 h 175855"/>
                <a:gd name="connsiteX235" fmla="*/ 86102 w 123885"/>
                <a:gd name="connsiteY235" fmla="*/ 158549 h 175855"/>
                <a:gd name="connsiteX236" fmla="*/ 87150 w 123885"/>
                <a:gd name="connsiteY236" fmla="*/ 160359 h 175855"/>
                <a:gd name="connsiteX237" fmla="*/ 87721 w 123885"/>
                <a:gd name="connsiteY237" fmla="*/ 161788 h 175855"/>
                <a:gd name="connsiteX238" fmla="*/ 88959 w 123885"/>
                <a:gd name="connsiteY238" fmla="*/ 162645 h 175855"/>
                <a:gd name="connsiteX239" fmla="*/ 91055 w 123885"/>
                <a:gd name="connsiteY239" fmla="*/ 160950 h 175855"/>
                <a:gd name="connsiteX240" fmla="*/ 91055 w 123885"/>
                <a:gd name="connsiteY240" fmla="*/ 160931 h 175855"/>
                <a:gd name="connsiteX241" fmla="*/ 91055 w 123885"/>
                <a:gd name="connsiteY241" fmla="*/ 158263 h 175855"/>
                <a:gd name="connsiteX242" fmla="*/ 92388 w 123885"/>
                <a:gd name="connsiteY242" fmla="*/ 157597 h 175855"/>
                <a:gd name="connsiteX243" fmla="*/ 94103 w 123885"/>
                <a:gd name="connsiteY243" fmla="*/ 158169 h 175855"/>
                <a:gd name="connsiteX244" fmla="*/ 94770 w 123885"/>
                <a:gd name="connsiteY244" fmla="*/ 159406 h 175855"/>
                <a:gd name="connsiteX245" fmla="*/ 96389 w 123885"/>
                <a:gd name="connsiteY245" fmla="*/ 162645 h 175855"/>
                <a:gd name="connsiteX246" fmla="*/ 99818 w 123885"/>
                <a:gd name="connsiteY246" fmla="*/ 164455 h 175855"/>
                <a:gd name="connsiteX247" fmla="*/ 102009 w 123885"/>
                <a:gd name="connsiteY247" fmla="*/ 163693 h 175855"/>
                <a:gd name="connsiteX248" fmla="*/ 102009 w 123885"/>
                <a:gd name="connsiteY248" fmla="*/ 162836 h 175855"/>
                <a:gd name="connsiteX249" fmla="*/ 99818 w 123885"/>
                <a:gd name="connsiteY249" fmla="*/ 158740 h 175855"/>
                <a:gd name="connsiteX250" fmla="*/ 98484 w 123885"/>
                <a:gd name="connsiteY250" fmla="*/ 156644 h 175855"/>
                <a:gd name="connsiteX251" fmla="*/ 99056 w 123885"/>
                <a:gd name="connsiteY251" fmla="*/ 155501 h 175855"/>
                <a:gd name="connsiteX252" fmla="*/ 100675 w 123885"/>
                <a:gd name="connsiteY252" fmla="*/ 155501 h 175855"/>
                <a:gd name="connsiteX253" fmla="*/ 102294 w 123885"/>
                <a:gd name="connsiteY253" fmla="*/ 156073 h 175855"/>
                <a:gd name="connsiteX254" fmla="*/ 103723 w 123885"/>
                <a:gd name="connsiteY254" fmla="*/ 155216 h 175855"/>
                <a:gd name="connsiteX255" fmla="*/ 103723 w 123885"/>
                <a:gd name="connsiteY255" fmla="*/ 153692 h 175855"/>
                <a:gd name="connsiteX256" fmla="*/ 103723 w 123885"/>
                <a:gd name="connsiteY256" fmla="*/ 152739 h 175855"/>
                <a:gd name="connsiteX257" fmla="*/ 105438 w 123885"/>
                <a:gd name="connsiteY257" fmla="*/ 151406 h 175855"/>
                <a:gd name="connsiteX258" fmla="*/ 106866 w 123885"/>
                <a:gd name="connsiteY258" fmla="*/ 152358 h 175855"/>
                <a:gd name="connsiteX259" fmla="*/ 106866 w 123885"/>
                <a:gd name="connsiteY259" fmla="*/ 153882 h 175855"/>
                <a:gd name="connsiteX260" fmla="*/ 106866 w 123885"/>
                <a:gd name="connsiteY260" fmla="*/ 155406 h 175855"/>
                <a:gd name="connsiteX261" fmla="*/ 106866 w 123885"/>
                <a:gd name="connsiteY261" fmla="*/ 155882 h 175855"/>
                <a:gd name="connsiteX262" fmla="*/ 107628 w 123885"/>
                <a:gd name="connsiteY262" fmla="*/ 157025 h 175855"/>
                <a:gd name="connsiteX263" fmla="*/ 110676 w 123885"/>
                <a:gd name="connsiteY263" fmla="*/ 155501 h 175855"/>
                <a:gd name="connsiteX264" fmla="*/ 111343 w 123885"/>
                <a:gd name="connsiteY264" fmla="*/ 152072 h 175855"/>
                <a:gd name="connsiteX265" fmla="*/ 111343 w 123885"/>
                <a:gd name="connsiteY265" fmla="*/ 150358 h 175855"/>
                <a:gd name="connsiteX266" fmla="*/ 112867 w 123885"/>
                <a:gd name="connsiteY266" fmla="*/ 148358 h 175855"/>
                <a:gd name="connsiteX267" fmla="*/ 112867 w 123885"/>
                <a:gd name="connsiteY267" fmla="*/ 148358 h 175855"/>
                <a:gd name="connsiteX268" fmla="*/ 114486 w 123885"/>
                <a:gd name="connsiteY268" fmla="*/ 150739 h 175855"/>
                <a:gd name="connsiteX269" fmla="*/ 113820 w 123885"/>
                <a:gd name="connsiteY269" fmla="*/ 153501 h 175855"/>
                <a:gd name="connsiteX270" fmla="*/ 114582 w 123885"/>
                <a:gd name="connsiteY270" fmla="*/ 155977 h 175855"/>
                <a:gd name="connsiteX271" fmla="*/ 116772 w 123885"/>
                <a:gd name="connsiteY271" fmla="*/ 154739 h 175855"/>
                <a:gd name="connsiteX272" fmla="*/ 117344 w 123885"/>
                <a:gd name="connsiteY272" fmla="*/ 152549 h 175855"/>
                <a:gd name="connsiteX273" fmla="*/ 119630 w 123885"/>
                <a:gd name="connsiteY273" fmla="*/ 151501 h 175855"/>
                <a:gd name="connsiteX274" fmla="*/ 120201 w 123885"/>
                <a:gd name="connsiteY274" fmla="*/ 151501 h 175855"/>
                <a:gd name="connsiteX275" fmla="*/ 119058 w 123885"/>
                <a:gd name="connsiteY275" fmla="*/ 143500 h 175855"/>
                <a:gd name="connsiteX276" fmla="*/ 122678 w 123885"/>
                <a:gd name="connsiteY276" fmla="*/ 123307 h 17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23885" h="175855">
                  <a:moveTo>
                    <a:pt x="122678" y="123307"/>
                  </a:moveTo>
                  <a:cubicBezTo>
                    <a:pt x="124916" y="105781"/>
                    <a:pt x="123954" y="87998"/>
                    <a:pt x="119820" y="70824"/>
                  </a:cubicBezTo>
                  <a:cubicBezTo>
                    <a:pt x="118525" y="66167"/>
                    <a:pt x="117792" y="61366"/>
                    <a:pt x="117630" y="56536"/>
                  </a:cubicBezTo>
                  <a:cubicBezTo>
                    <a:pt x="118096" y="51469"/>
                    <a:pt x="118896" y="46450"/>
                    <a:pt x="120011" y="41487"/>
                  </a:cubicBezTo>
                  <a:cubicBezTo>
                    <a:pt x="120754" y="36696"/>
                    <a:pt x="121173" y="31857"/>
                    <a:pt x="121249" y="27009"/>
                  </a:cubicBezTo>
                  <a:lnTo>
                    <a:pt x="121249" y="21961"/>
                  </a:lnTo>
                  <a:cubicBezTo>
                    <a:pt x="120963" y="22618"/>
                    <a:pt x="120344" y="23057"/>
                    <a:pt x="119630" y="23104"/>
                  </a:cubicBezTo>
                  <a:cubicBezTo>
                    <a:pt x="119011" y="23057"/>
                    <a:pt x="118487" y="22647"/>
                    <a:pt x="118296" y="22056"/>
                  </a:cubicBezTo>
                  <a:cubicBezTo>
                    <a:pt x="118163" y="21561"/>
                    <a:pt x="118163" y="21028"/>
                    <a:pt x="118296" y="20532"/>
                  </a:cubicBezTo>
                  <a:cubicBezTo>
                    <a:pt x="118515" y="20046"/>
                    <a:pt x="118668" y="19532"/>
                    <a:pt x="118773" y="19008"/>
                  </a:cubicBezTo>
                  <a:lnTo>
                    <a:pt x="118773" y="18532"/>
                  </a:lnTo>
                  <a:cubicBezTo>
                    <a:pt x="118773" y="18532"/>
                    <a:pt x="118773" y="17484"/>
                    <a:pt x="118011" y="17389"/>
                  </a:cubicBezTo>
                  <a:cubicBezTo>
                    <a:pt x="117249" y="17293"/>
                    <a:pt x="115915" y="17960"/>
                    <a:pt x="115153" y="18913"/>
                  </a:cubicBezTo>
                  <a:cubicBezTo>
                    <a:pt x="114372" y="19875"/>
                    <a:pt x="114124" y="21161"/>
                    <a:pt x="114486" y="22342"/>
                  </a:cubicBezTo>
                  <a:cubicBezTo>
                    <a:pt x="114486" y="23009"/>
                    <a:pt x="114486" y="23485"/>
                    <a:pt x="114486" y="24056"/>
                  </a:cubicBezTo>
                  <a:cubicBezTo>
                    <a:pt x="114486" y="24628"/>
                    <a:pt x="112962" y="25199"/>
                    <a:pt x="113058" y="26056"/>
                  </a:cubicBezTo>
                  <a:lnTo>
                    <a:pt x="113058" y="26056"/>
                  </a:lnTo>
                  <a:cubicBezTo>
                    <a:pt x="113058" y="23866"/>
                    <a:pt x="111915" y="24533"/>
                    <a:pt x="111534" y="23675"/>
                  </a:cubicBezTo>
                  <a:cubicBezTo>
                    <a:pt x="111153" y="22818"/>
                    <a:pt x="111534" y="21771"/>
                    <a:pt x="112200" y="20913"/>
                  </a:cubicBezTo>
                  <a:cubicBezTo>
                    <a:pt x="112724" y="20189"/>
                    <a:pt x="112562" y="19179"/>
                    <a:pt x="111848" y="18656"/>
                  </a:cubicBezTo>
                  <a:cubicBezTo>
                    <a:pt x="111715" y="18560"/>
                    <a:pt x="111581" y="18484"/>
                    <a:pt x="111438" y="18436"/>
                  </a:cubicBezTo>
                  <a:cubicBezTo>
                    <a:pt x="110562" y="18341"/>
                    <a:pt x="109743" y="18846"/>
                    <a:pt x="109438" y="19675"/>
                  </a:cubicBezTo>
                  <a:cubicBezTo>
                    <a:pt x="109438" y="20437"/>
                    <a:pt x="109438" y="21199"/>
                    <a:pt x="108771" y="21961"/>
                  </a:cubicBezTo>
                  <a:cubicBezTo>
                    <a:pt x="108381" y="22780"/>
                    <a:pt x="107447" y="23190"/>
                    <a:pt x="106581" y="22914"/>
                  </a:cubicBezTo>
                  <a:cubicBezTo>
                    <a:pt x="105533" y="22914"/>
                    <a:pt x="105914" y="21199"/>
                    <a:pt x="106581" y="20246"/>
                  </a:cubicBezTo>
                  <a:lnTo>
                    <a:pt x="108486" y="17198"/>
                  </a:lnTo>
                  <a:cubicBezTo>
                    <a:pt x="108828" y="16684"/>
                    <a:pt x="109057" y="16094"/>
                    <a:pt x="109152" y="15484"/>
                  </a:cubicBezTo>
                  <a:cubicBezTo>
                    <a:pt x="109162" y="14798"/>
                    <a:pt x="108686" y="14188"/>
                    <a:pt x="108009" y="14055"/>
                  </a:cubicBezTo>
                  <a:cubicBezTo>
                    <a:pt x="107171" y="13988"/>
                    <a:pt x="106371" y="14398"/>
                    <a:pt x="105914" y="15103"/>
                  </a:cubicBezTo>
                  <a:cubicBezTo>
                    <a:pt x="105190" y="15884"/>
                    <a:pt x="104666" y="16837"/>
                    <a:pt x="104390" y="17865"/>
                  </a:cubicBezTo>
                  <a:cubicBezTo>
                    <a:pt x="104390" y="19008"/>
                    <a:pt x="103533" y="20532"/>
                    <a:pt x="102104" y="20628"/>
                  </a:cubicBezTo>
                  <a:cubicBezTo>
                    <a:pt x="101161" y="20628"/>
                    <a:pt x="100389" y="19856"/>
                    <a:pt x="100389" y="18913"/>
                  </a:cubicBezTo>
                  <a:cubicBezTo>
                    <a:pt x="100494" y="18046"/>
                    <a:pt x="100932" y="17256"/>
                    <a:pt x="101628" y="16722"/>
                  </a:cubicBezTo>
                  <a:cubicBezTo>
                    <a:pt x="102580" y="15865"/>
                    <a:pt x="103914" y="14817"/>
                    <a:pt x="103437" y="13674"/>
                  </a:cubicBezTo>
                  <a:cubicBezTo>
                    <a:pt x="102856" y="12683"/>
                    <a:pt x="101637" y="12274"/>
                    <a:pt x="100580" y="12722"/>
                  </a:cubicBezTo>
                  <a:cubicBezTo>
                    <a:pt x="99551" y="12989"/>
                    <a:pt x="98684" y="13684"/>
                    <a:pt x="98199" y="14627"/>
                  </a:cubicBezTo>
                  <a:cubicBezTo>
                    <a:pt x="97627" y="15484"/>
                    <a:pt x="97246" y="16437"/>
                    <a:pt x="96675" y="17198"/>
                  </a:cubicBezTo>
                  <a:cubicBezTo>
                    <a:pt x="96446" y="17732"/>
                    <a:pt x="95922" y="18065"/>
                    <a:pt x="95341" y="18056"/>
                  </a:cubicBezTo>
                  <a:cubicBezTo>
                    <a:pt x="94789" y="16360"/>
                    <a:pt x="95274" y="14503"/>
                    <a:pt x="96579" y="13293"/>
                  </a:cubicBezTo>
                  <a:cubicBezTo>
                    <a:pt x="96579" y="13293"/>
                    <a:pt x="97722" y="12436"/>
                    <a:pt x="97913" y="11864"/>
                  </a:cubicBezTo>
                  <a:cubicBezTo>
                    <a:pt x="98189" y="11360"/>
                    <a:pt x="98008" y="10721"/>
                    <a:pt x="97503" y="10445"/>
                  </a:cubicBezTo>
                  <a:cubicBezTo>
                    <a:pt x="97417" y="10397"/>
                    <a:pt x="97332" y="10360"/>
                    <a:pt x="97246" y="10340"/>
                  </a:cubicBezTo>
                  <a:lnTo>
                    <a:pt x="96484" y="10340"/>
                  </a:lnTo>
                  <a:cubicBezTo>
                    <a:pt x="95027" y="10740"/>
                    <a:pt x="93808" y="11740"/>
                    <a:pt x="93150" y="13102"/>
                  </a:cubicBezTo>
                  <a:cubicBezTo>
                    <a:pt x="93150" y="14150"/>
                    <a:pt x="92674" y="15484"/>
                    <a:pt x="91531" y="16055"/>
                  </a:cubicBezTo>
                  <a:cubicBezTo>
                    <a:pt x="90722" y="13426"/>
                    <a:pt x="91769" y="10569"/>
                    <a:pt x="94103" y="9102"/>
                  </a:cubicBezTo>
                  <a:cubicBezTo>
                    <a:pt x="94836" y="8607"/>
                    <a:pt x="95532" y="8064"/>
                    <a:pt x="96198" y="7483"/>
                  </a:cubicBezTo>
                  <a:cubicBezTo>
                    <a:pt x="96808" y="6902"/>
                    <a:pt x="96818" y="5930"/>
                    <a:pt x="96236" y="5330"/>
                  </a:cubicBezTo>
                  <a:cubicBezTo>
                    <a:pt x="96227" y="5311"/>
                    <a:pt x="96208" y="5302"/>
                    <a:pt x="96198" y="5292"/>
                  </a:cubicBezTo>
                  <a:cubicBezTo>
                    <a:pt x="95598" y="4854"/>
                    <a:pt x="94846" y="4644"/>
                    <a:pt x="94103" y="4720"/>
                  </a:cubicBezTo>
                  <a:cubicBezTo>
                    <a:pt x="92055" y="4816"/>
                    <a:pt x="90169" y="5835"/>
                    <a:pt x="88959" y="7483"/>
                  </a:cubicBezTo>
                  <a:cubicBezTo>
                    <a:pt x="88293" y="9140"/>
                    <a:pt x="87816" y="10864"/>
                    <a:pt x="87531" y="12626"/>
                  </a:cubicBezTo>
                  <a:cubicBezTo>
                    <a:pt x="87369" y="13302"/>
                    <a:pt x="86864" y="13845"/>
                    <a:pt x="86197" y="14055"/>
                  </a:cubicBezTo>
                  <a:cubicBezTo>
                    <a:pt x="85321" y="14217"/>
                    <a:pt x="84473" y="13636"/>
                    <a:pt x="84311" y="12759"/>
                  </a:cubicBezTo>
                  <a:cubicBezTo>
                    <a:pt x="84302" y="12712"/>
                    <a:pt x="84292" y="12674"/>
                    <a:pt x="84292" y="12626"/>
                  </a:cubicBezTo>
                  <a:cubicBezTo>
                    <a:pt x="84321" y="11750"/>
                    <a:pt x="84587" y="10893"/>
                    <a:pt x="85054" y="10150"/>
                  </a:cubicBezTo>
                  <a:cubicBezTo>
                    <a:pt x="85578" y="9445"/>
                    <a:pt x="85578" y="8474"/>
                    <a:pt x="85054" y="7768"/>
                  </a:cubicBezTo>
                  <a:cubicBezTo>
                    <a:pt x="84092" y="7073"/>
                    <a:pt x="82778" y="7073"/>
                    <a:pt x="81816" y="7768"/>
                  </a:cubicBezTo>
                  <a:cubicBezTo>
                    <a:pt x="81063" y="8483"/>
                    <a:pt x="80568" y="9417"/>
                    <a:pt x="80387" y="10436"/>
                  </a:cubicBezTo>
                  <a:lnTo>
                    <a:pt x="80387" y="12150"/>
                  </a:lnTo>
                  <a:cubicBezTo>
                    <a:pt x="79253" y="10283"/>
                    <a:pt x="79072" y="7978"/>
                    <a:pt x="79911" y="5959"/>
                  </a:cubicBezTo>
                  <a:cubicBezTo>
                    <a:pt x="80225" y="5473"/>
                    <a:pt x="80425" y="4920"/>
                    <a:pt x="80482" y="4340"/>
                  </a:cubicBezTo>
                  <a:cubicBezTo>
                    <a:pt x="80615" y="3740"/>
                    <a:pt x="80292" y="3130"/>
                    <a:pt x="79720" y="2911"/>
                  </a:cubicBezTo>
                  <a:cubicBezTo>
                    <a:pt x="79377" y="2816"/>
                    <a:pt x="79015" y="2816"/>
                    <a:pt x="78672" y="2911"/>
                  </a:cubicBezTo>
                  <a:cubicBezTo>
                    <a:pt x="77120" y="3149"/>
                    <a:pt x="75910" y="4397"/>
                    <a:pt x="75720" y="5959"/>
                  </a:cubicBezTo>
                  <a:cubicBezTo>
                    <a:pt x="75577" y="7349"/>
                    <a:pt x="75577" y="8759"/>
                    <a:pt x="75720" y="10150"/>
                  </a:cubicBezTo>
                  <a:cubicBezTo>
                    <a:pt x="75720" y="10721"/>
                    <a:pt x="75720" y="11483"/>
                    <a:pt x="74672" y="11388"/>
                  </a:cubicBezTo>
                  <a:lnTo>
                    <a:pt x="74100" y="10912"/>
                  </a:lnTo>
                  <a:cubicBezTo>
                    <a:pt x="72862" y="9007"/>
                    <a:pt x="74100" y="6626"/>
                    <a:pt x="73243" y="4720"/>
                  </a:cubicBezTo>
                  <a:cubicBezTo>
                    <a:pt x="72529" y="3464"/>
                    <a:pt x="71471" y="2444"/>
                    <a:pt x="70195" y="1768"/>
                  </a:cubicBezTo>
                  <a:cubicBezTo>
                    <a:pt x="69338" y="1292"/>
                    <a:pt x="67814" y="911"/>
                    <a:pt x="67433" y="1768"/>
                  </a:cubicBezTo>
                  <a:cubicBezTo>
                    <a:pt x="67290" y="2073"/>
                    <a:pt x="67290" y="2415"/>
                    <a:pt x="67433" y="2721"/>
                  </a:cubicBezTo>
                  <a:cubicBezTo>
                    <a:pt x="68233" y="4207"/>
                    <a:pt x="69119" y="5635"/>
                    <a:pt x="70100" y="7006"/>
                  </a:cubicBezTo>
                  <a:cubicBezTo>
                    <a:pt x="70986" y="8359"/>
                    <a:pt x="71195" y="10045"/>
                    <a:pt x="70671" y="11579"/>
                  </a:cubicBezTo>
                  <a:cubicBezTo>
                    <a:pt x="69804" y="11836"/>
                    <a:pt x="68890" y="11379"/>
                    <a:pt x="68576" y="10531"/>
                  </a:cubicBezTo>
                  <a:cubicBezTo>
                    <a:pt x="68519" y="9769"/>
                    <a:pt x="68328" y="9026"/>
                    <a:pt x="68004" y="8340"/>
                  </a:cubicBezTo>
                  <a:lnTo>
                    <a:pt x="67528" y="8340"/>
                  </a:lnTo>
                  <a:cubicBezTo>
                    <a:pt x="66766" y="8340"/>
                    <a:pt x="66099" y="9007"/>
                    <a:pt x="66099" y="9674"/>
                  </a:cubicBezTo>
                  <a:cubicBezTo>
                    <a:pt x="66099" y="10340"/>
                    <a:pt x="66099" y="11388"/>
                    <a:pt x="64956" y="11388"/>
                  </a:cubicBezTo>
                  <a:cubicBezTo>
                    <a:pt x="63813" y="11388"/>
                    <a:pt x="64194" y="7959"/>
                    <a:pt x="64099" y="6245"/>
                  </a:cubicBezTo>
                  <a:cubicBezTo>
                    <a:pt x="63680" y="3377"/>
                    <a:pt x="61861" y="911"/>
                    <a:pt x="59241" y="-328"/>
                  </a:cubicBezTo>
                  <a:cubicBezTo>
                    <a:pt x="58803" y="-423"/>
                    <a:pt x="58346" y="-423"/>
                    <a:pt x="57908" y="-328"/>
                  </a:cubicBezTo>
                  <a:cubicBezTo>
                    <a:pt x="56879" y="-280"/>
                    <a:pt x="56050" y="549"/>
                    <a:pt x="56003" y="1578"/>
                  </a:cubicBezTo>
                  <a:cubicBezTo>
                    <a:pt x="56127" y="2473"/>
                    <a:pt x="56384" y="3340"/>
                    <a:pt x="56765" y="4149"/>
                  </a:cubicBezTo>
                  <a:cubicBezTo>
                    <a:pt x="57317" y="5311"/>
                    <a:pt x="57612" y="6578"/>
                    <a:pt x="57622" y="7864"/>
                  </a:cubicBezTo>
                  <a:cubicBezTo>
                    <a:pt x="57860" y="9197"/>
                    <a:pt x="57032" y="10493"/>
                    <a:pt x="55717" y="10817"/>
                  </a:cubicBezTo>
                  <a:cubicBezTo>
                    <a:pt x="54431" y="10883"/>
                    <a:pt x="53288" y="9988"/>
                    <a:pt x="53050" y="8721"/>
                  </a:cubicBezTo>
                  <a:cubicBezTo>
                    <a:pt x="53050" y="7673"/>
                    <a:pt x="53050" y="6435"/>
                    <a:pt x="52002" y="5483"/>
                  </a:cubicBezTo>
                  <a:cubicBezTo>
                    <a:pt x="50955" y="4530"/>
                    <a:pt x="49431" y="4054"/>
                    <a:pt x="48764" y="5483"/>
                  </a:cubicBezTo>
                  <a:cubicBezTo>
                    <a:pt x="48573" y="5873"/>
                    <a:pt x="48573" y="6330"/>
                    <a:pt x="48764" y="6721"/>
                  </a:cubicBezTo>
                  <a:cubicBezTo>
                    <a:pt x="49078" y="7655"/>
                    <a:pt x="49497" y="8550"/>
                    <a:pt x="50002" y="9388"/>
                  </a:cubicBezTo>
                  <a:cubicBezTo>
                    <a:pt x="50564" y="10226"/>
                    <a:pt x="50564" y="11312"/>
                    <a:pt x="50002" y="12150"/>
                  </a:cubicBezTo>
                  <a:cubicBezTo>
                    <a:pt x="49469" y="12798"/>
                    <a:pt x="48564" y="12998"/>
                    <a:pt x="47811" y="12626"/>
                  </a:cubicBezTo>
                  <a:cubicBezTo>
                    <a:pt x="46859" y="12626"/>
                    <a:pt x="46668" y="11388"/>
                    <a:pt x="46573" y="10626"/>
                  </a:cubicBezTo>
                  <a:lnTo>
                    <a:pt x="45621" y="4816"/>
                  </a:lnTo>
                  <a:cubicBezTo>
                    <a:pt x="45506" y="3864"/>
                    <a:pt x="45249" y="2930"/>
                    <a:pt x="44859" y="2054"/>
                  </a:cubicBezTo>
                  <a:cubicBezTo>
                    <a:pt x="44439" y="1063"/>
                    <a:pt x="43658" y="282"/>
                    <a:pt x="42668" y="-137"/>
                  </a:cubicBezTo>
                  <a:cubicBezTo>
                    <a:pt x="42030" y="-423"/>
                    <a:pt x="41306" y="-423"/>
                    <a:pt x="40668" y="-137"/>
                  </a:cubicBezTo>
                  <a:cubicBezTo>
                    <a:pt x="40001" y="-137"/>
                    <a:pt x="39429" y="529"/>
                    <a:pt x="39525" y="1101"/>
                  </a:cubicBezTo>
                  <a:cubicBezTo>
                    <a:pt x="39620" y="1672"/>
                    <a:pt x="39525" y="2054"/>
                    <a:pt x="40287" y="2530"/>
                  </a:cubicBezTo>
                  <a:cubicBezTo>
                    <a:pt x="41239" y="3730"/>
                    <a:pt x="41801" y="5197"/>
                    <a:pt x="41906" y="6721"/>
                  </a:cubicBezTo>
                  <a:cubicBezTo>
                    <a:pt x="42049" y="7349"/>
                    <a:pt x="41734" y="7988"/>
                    <a:pt x="41144" y="8245"/>
                  </a:cubicBezTo>
                  <a:cubicBezTo>
                    <a:pt x="40753" y="8416"/>
                    <a:pt x="40296" y="8416"/>
                    <a:pt x="39906" y="8245"/>
                  </a:cubicBezTo>
                  <a:cubicBezTo>
                    <a:pt x="39115" y="7673"/>
                    <a:pt x="38562" y="6826"/>
                    <a:pt x="38382" y="5863"/>
                  </a:cubicBezTo>
                  <a:cubicBezTo>
                    <a:pt x="38267" y="4911"/>
                    <a:pt x="37867" y="4016"/>
                    <a:pt x="37239" y="3292"/>
                  </a:cubicBezTo>
                  <a:cubicBezTo>
                    <a:pt x="36553" y="2435"/>
                    <a:pt x="35372" y="2168"/>
                    <a:pt x="34381" y="2625"/>
                  </a:cubicBezTo>
                  <a:cubicBezTo>
                    <a:pt x="33676" y="2968"/>
                    <a:pt x="33371" y="3816"/>
                    <a:pt x="33714" y="4530"/>
                  </a:cubicBezTo>
                  <a:cubicBezTo>
                    <a:pt x="33962" y="5235"/>
                    <a:pt x="34352" y="5883"/>
                    <a:pt x="34857" y="6435"/>
                  </a:cubicBezTo>
                  <a:cubicBezTo>
                    <a:pt x="36353" y="8311"/>
                    <a:pt x="37420" y="10493"/>
                    <a:pt x="38001" y="12817"/>
                  </a:cubicBezTo>
                  <a:cubicBezTo>
                    <a:pt x="38001" y="13484"/>
                    <a:pt x="38001" y="14531"/>
                    <a:pt x="37334" y="14722"/>
                  </a:cubicBezTo>
                  <a:cubicBezTo>
                    <a:pt x="36858" y="14979"/>
                    <a:pt x="36286" y="14979"/>
                    <a:pt x="35810" y="14722"/>
                  </a:cubicBezTo>
                  <a:cubicBezTo>
                    <a:pt x="35496" y="14331"/>
                    <a:pt x="35267" y="13874"/>
                    <a:pt x="35143" y="13389"/>
                  </a:cubicBezTo>
                  <a:cubicBezTo>
                    <a:pt x="34867" y="12607"/>
                    <a:pt x="34553" y="11846"/>
                    <a:pt x="34191" y="11103"/>
                  </a:cubicBezTo>
                  <a:cubicBezTo>
                    <a:pt x="33829" y="10121"/>
                    <a:pt x="33124" y="9302"/>
                    <a:pt x="32190" y="8816"/>
                  </a:cubicBezTo>
                  <a:cubicBezTo>
                    <a:pt x="31238" y="8340"/>
                    <a:pt x="29714" y="8816"/>
                    <a:pt x="29333" y="9388"/>
                  </a:cubicBezTo>
                  <a:cubicBezTo>
                    <a:pt x="28952" y="9960"/>
                    <a:pt x="29333" y="11007"/>
                    <a:pt x="30190" y="11769"/>
                  </a:cubicBezTo>
                  <a:cubicBezTo>
                    <a:pt x="30590" y="12379"/>
                    <a:pt x="30876" y="13055"/>
                    <a:pt x="31047" y="13769"/>
                  </a:cubicBezTo>
                  <a:cubicBezTo>
                    <a:pt x="31190" y="14103"/>
                    <a:pt x="31190" y="14484"/>
                    <a:pt x="31047" y="14817"/>
                  </a:cubicBezTo>
                  <a:cubicBezTo>
                    <a:pt x="30857" y="14874"/>
                    <a:pt x="30666" y="14874"/>
                    <a:pt x="30476" y="14817"/>
                  </a:cubicBezTo>
                  <a:cubicBezTo>
                    <a:pt x="29304" y="15312"/>
                    <a:pt x="27952" y="14912"/>
                    <a:pt x="27237" y="13865"/>
                  </a:cubicBezTo>
                  <a:cubicBezTo>
                    <a:pt x="26656" y="12959"/>
                    <a:pt x="26380" y="11893"/>
                    <a:pt x="26475" y="10817"/>
                  </a:cubicBezTo>
                  <a:cubicBezTo>
                    <a:pt x="26761" y="9788"/>
                    <a:pt x="26761" y="8702"/>
                    <a:pt x="26475" y="7673"/>
                  </a:cubicBezTo>
                  <a:lnTo>
                    <a:pt x="25809" y="7006"/>
                  </a:lnTo>
                  <a:cubicBezTo>
                    <a:pt x="25209" y="6712"/>
                    <a:pt x="24504" y="6712"/>
                    <a:pt x="23904" y="7006"/>
                  </a:cubicBezTo>
                  <a:lnTo>
                    <a:pt x="22665" y="7673"/>
                  </a:lnTo>
                  <a:cubicBezTo>
                    <a:pt x="21789" y="8759"/>
                    <a:pt x="21789" y="10302"/>
                    <a:pt x="22665" y="11388"/>
                  </a:cubicBezTo>
                  <a:cubicBezTo>
                    <a:pt x="23523" y="12493"/>
                    <a:pt x="24294" y="13674"/>
                    <a:pt x="24951" y="14912"/>
                  </a:cubicBezTo>
                  <a:cubicBezTo>
                    <a:pt x="25409" y="15503"/>
                    <a:pt x="25409" y="16322"/>
                    <a:pt x="24951" y="16913"/>
                  </a:cubicBezTo>
                  <a:cubicBezTo>
                    <a:pt x="24247" y="17322"/>
                    <a:pt x="23370" y="17322"/>
                    <a:pt x="22665" y="16913"/>
                  </a:cubicBezTo>
                  <a:cubicBezTo>
                    <a:pt x="22170" y="16427"/>
                    <a:pt x="21837" y="15789"/>
                    <a:pt x="21713" y="15103"/>
                  </a:cubicBezTo>
                  <a:cubicBezTo>
                    <a:pt x="21646" y="14598"/>
                    <a:pt x="21484" y="14122"/>
                    <a:pt x="21237" y="13674"/>
                  </a:cubicBezTo>
                  <a:cubicBezTo>
                    <a:pt x="20979" y="13217"/>
                    <a:pt x="20522" y="12893"/>
                    <a:pt x="19998" y="12817"/>
                  </a:cubicBezTo>
                  <a:cubicBezTo>
                    <a:pt x="19008" y="12702"/>
                    <a:pt x="18112" y="13426"/>
                    <a:pt x="17998" y="14417"/>
                  </a:cubicBezTo>
                  <a:cubicBezTo>
                    <a:pt x="17998" y="14427"/>
                    <a:pt x="17998" y="14427"/>
                    <a:pt x="17998" y="14436"/>
                  </a:cubicBezTo>
                  <a:cubicBezTo>
                    <a:pt x="17903" y="15322"/>
                    <a:pt x="17903" y="16217"/>
                    <a:pt x="17998" y="17103"/>
                  </a:cubicBezTo>
                  <a:cubicBezTo>
                    <a:pt x="17722" y="17513"/>
                    <a:pt x="17255" y="17760"/>
                    <a:pt x="16760" y="17770"/>
                  </a:cubicBezTo>
                  <a:lnTo>
                    <a:pt x="15045" y="17770"/>
                  </a:lnTo>
                  <a:cubicBezTo>
                    <a:pt x="15093" y="18341"/>
                    <a:pt x="15093" y="18913"/>
                    <a:pt x="15045" y="19485"/>
                  </a:cubicBezTo>
                  <a:cubicBezTo>
                    <a:pt x="14207" y="23704"/>
                    <a:pt x="12483" y="27695"/>
                    <a:pt x="9997" y="31200"/>
                  </a:cubicBezTo>
                  <a:cubicBezTo>
                    <a:pt x="5139" y="39201"/>
                    <a:pt x="2263" y="48250"/>
                    <a:pt x="1615" y="57585"/>
                  </a:cubicBezTo>
                  <a:cubicBezTo>
                    <a:pt x="1329" y="62347"/>
                    <a:pt x="1329" y="67110"/>
                    <a:pt x="1615" y="71872"/>
                  </a:cubicBezTo>
                  <a:cubicBezTo>
                    <a:pt x="2853" y="95113"/>
                    <a:pt x="282" y="118354"/>
                    <a:pt x="91" y="141595"/>
                  </a:cubicBezTo>
                  <a:cubicBezTo>
                    <a:pt x="-414" y="145548"/>
                    <a:pt x="644" y="149548"/>
                    <a:pt x="3044" y="152739"/>
                  </a:cubicBezTo>
                  <a:cubicBezTo>
                    <a:pt x="4177" y="153625"/>
                    <a:pt x="5235" y="154615"/>
                    <a:pt x="6187" y="155692"/>
                  </a:cubicBezTo>
                  <a:cubicBezTo>
                    <a:pt x="7044" y="156911"/>
                    <a:pt x="7454" y="158397"/>
                    <a:pt x="7330" y="159883"/>
                  </a:cubicBezTo>
                  <a:cubicBezTo>
                    <a:pt x="7806" y="159121"/>
                    <a:pt x="8187" y="158359"/>
                    <a:pt x="8759" y="157597"/>
                  </a:cubicBezTo>
                  <a:cubicBezTo>
                    <a:pt x="9073" y="157120"/>
                    <a:pt x="9616" y="156835"/>
                    <a:pt x="10188" y="156835"/>
                  </a:cubicBezTo>
                  <a:cubicBezTo>
                    <a:pt x="10730" y="158540"/>
                    <a:pt x="10159" y="160397"/>
                    <a:pt x="8759" y="161502"/>
                  </a:cubicBezTo>
                  <a:cubicBezTo>
                    <a:pt x="8759" y="161502"/>
                    <a:pt x="7616" y="162360"/>
                    <a:pt x="7330" y="162931"/>
                  </a:cubicBezTo>
                  <a:cubicBezTo>
                    <a:pt x="7054" y="163436"/>
                    <a:pt x="7235" y="164074"/>
                    <a:pt x="7740" y="164360"/>
                  </a:cubicBezTo>
                  <a:cubicBezTo>
                    <a:pt x="7825" y="164398"/>
                    <a:pt x="7911" y="164436"/>
                    <a:pt x="7997" y="164455"/>
                  </a:cubicBezTo>
                  <a:lnTo>
                    <a:pt x="8854" y="164455"/>
                  </a:lnTo>
                  <a:cubicBezTo>
                    <a:pt x="10359" y="164169"/>
                    <a:pt x="11635" y="163179"/>
                    <a:pt x="12283" y="161788"/>
                  </a:cubicBezTo>
                  <a:cubicBezTo>
                    <a:pt x="12759" y="160740"/>
                    <a:pt x="12855" y="159406"/>
                    <a:pt x="14093" y="158835"/>
                  </a:cubicBezTo>
                  <a:cubicBezTo>
                    <a:pt x="14855" y="161531"/>
                    <a:pt x="13674" y="164407"/>
                    <a:pt x="11235" y="165789"/>
                  </a:cubicBezTo>
                  <a:cubicBezTo>
                    <a:pt x="10435" y="166188"/>
                    <a:pt x="9692" y="166693"/>
                    <a:pt x="9045" y="167312"/>
                  </a:cubicBezTo>
                  <a:cubicBezTo>
                    <a:pt x="8473" y="167931"/>
                    <a:pt x="8473" y="168884"/>
                    <a:pt x="9045" y="169503"/>
                  </a:cubicBezTo>
                  <a:cubicBezTo>
                    <a:pt x="9683" y="169941"/>
                    <a:pt x="10464" y="170141"/>
                    <a:pt x="11235" y="170075"/>
                  </a:cubicBezTo>
                  <a:cubicBezTo>
                    <a:pt x="13359" y="170056"/>
                    <a:pt x="15360" y="169074"/>
                    <a:pt x="16665" y="167408"/>
                  </a:cubicBezTo>
                  <a:cubicBezTo>
                    <a:pt x="17446" y="165808"/>
                    <a:pt x="17989" y="164112"/>
                    <a:pt x="18284" y="162360"/>
                  </a:cubicBezTo>
                  <a:cubicBezTo>
                    <a:pt x="18465" y="161654"/>
                    <a:pt x="19017" y="161111"/>
                    <a:pt x="19713" y="160931"/>
                  </a:cubicBezTo>
                  <a:cubicBezTo>
                    <a:pt x="20684" y="160816"/>
                    <a:pt x="21570" y="161493"/>
                    <a:pt x="21713" y="162454"/>
                  </a:cubicBezTo>
                  <a:cubicBezTo>
                    <a:pt x="21618" y="163303"/>
                    <a:pt x="21322" y="164122"/>
                    <a:pt x="20856" y="164836"/>
                  </a:cubicBezTo>
                  <a:cubicBezTo>
                    <a:pt x="20856" y="165693"/>
                    <a:pt x="20856" y="166645"/>
                    <a:pt x="20856" y="167217"/>
                  </a:cubicBezTo>
                  <a:cubicBezTo>
                    <a:pt x="21875" y="167979"/>
                    <a:pt x="23265" y="167979"/>
                    <a:pt x="24285" y="167217"/>
                  </a:cubicBezTo>
                  <a:cubicBezTo>
                    <a:pt x="25094" y="166531"/>
                    <a:pt x="25628" y="165589"/>
                    <a:pt x="25809" y="164550"/>
                  </a:cubicBezTo>
                  <a:lnTo>
                    <a:pt x="26380" y="162931"/>
                  </a:lnTo>
                  <a:cubicBezTo>
                    <a:pt x="27428" y="164865"/>
                    <a:pt x="27428" y="167188"/>
                    <a:pt x="26380" y="169122"/>
                  </a:cubicBezTo>
                  <a:cubicBezTo>
                    <a:pt x="26132" y="169637"/>
                    <a:pt x="25942" y="170180"/>
                    <a:pt x="25809" y="170741"/>
                  </a:cubicBezTo>
                  <a:cubicBezTo>
                    <a:pt x="25723" y="171360"/>
                    <a:pt x="26085" y="171951"/>
                    <a:pt x="26666" y="172170"/>
                  </a:cubicBezTo>
                  <a:lnTo>
                    <a:pt x="27714" y="172170"/>
                  </a:lnTo>
                  <a:cubicBezTo>
                    <a:pt x="29285" y="171961"/>
                    <a:pt x="30542" y="170770"/>
                    <a:pt x="30857" y="169217"/>
                  </a:cubicBezTo>
                  <a:cubicBezTo>
                    <a:pt x="31000" y="167827"/>
                    <a:pt x="31000" y="166417"/>
                    <a:pt x="30857" y="165026"/>
                  </a:cubicBezTo>
                  <a:cubicBezTo>
                    <a:pt x="30857" y="164455"/>
                    <a:pt x="30857" y="163693"/>
                    <a:pt x="31905" y="163788"/>
                  </a:cubicBezTo>
                  <a:cubicBezTo>
                    <a:pt x="32124" y="163740"/>
                    <a:pt x="32352" y="163740"/>
                    <a:pt x="32571" y="163788"/>
                  </a:cubicBezTo>
                  <a:cubicBezTo>
                    <a:pt x="33810" y="165693"/>
                    <a:pt x="32571" y="168074"/>
                    <a:pt x="33429" y="169980"/>
                  </a:cubicBezTo>
                  <a:cubicBezTo>
                    <a:pt x="34124" y="171284"/>
                    <a:pt x="35229" y="172313"/>
                    <a:pt x="36572" y="172932"/>
                  </a:cubicBezTo>
                  <a:cubicBezTo>
                    <a:pt x="37429" y="173504"/>
                    <a:pt x="38953" y="173885"/>
                    <a:pt x="39429" y="172932"/>
                  </a:cubicBezTo>
                  <a:cubicBezTo>
                    <a:pt x="39906" y="171979"/>
                    <a:pt x="39429" y="172265"/>
                    <a:pt x="39429" y="171885"/>
                  </a:cubicBezTo>
                  <a:cubicBezTo>
                    <a:pt x="39429" y="171503"/>
                    <a:pt x="37524" y="169122"/>
                    <a:pt x="36667" y="167694"/>
                  </a:cubicBezTo>
                  <a:cubicBezTo>
                    <a:pt x="35686" y="166341"/>
                    <a:pt x="35467" y="164579"/>
                    <a:pt x="36096" y="163026"/>
                  </a:cubicBezTo>
                  <a:cubicBezTo>
                    <a:pt x="36981" y="162807"/>
                    <a:pt x="37905" y="163245"/>
                    <a:pt x="38286" y="164074"/>
                  </a:cubicBezTo>
                  <a:cubicBezTo>
                    <a:pt x="38324" y="164865"/>
                    <a:pt x="38524" y="165645"/>
                    <a:pt x="38858" y="166360"/>
                  </a:cubicBezTo>
                  <a:lnTo>
                    <a:pt x="38858" y="166360"/>
                  </a:lnTo>
                  <a:cubicBezTo>
                    <a:pt x="39715" y="166360"/>
                    <a:pt x="40382" y="165693"/>
                    <a:pt x="40382" y="165026"/>
                  </a:cubicBezTo>
                  <a:cubicBezTo>
                    <a:pt x="40382" y="164360"/>
                    <a:pt x="40382" y="163312"/>
                    <a:pt x="41525" y="163312"/>
                  </a:cubicBezTo>
                  <a:cubicBezTo>
                    <a:pt x="42858" y="164741"/>
                    <a:pt x="42287" y="166741"/>
                    <a:pt x="42477" y="168455"/>
                  </a:cubicBezTo>
                  <a:cubicBezTo>
                    <a:pt x="42906" y="171379"/>
                    <a:pt x="44811" y="173865"/>
                    <a:pt x="47526" y="175027"/>
                  </a:cubicBezTo>
                  <a:cubicBezTo>
                    <a:pt x="47992" y="175123"/>
                    <a:pt x="48488" y="175123"/>
                    <a:pt x="48954" y="175027"/>
                  </a:cubicBezTo>
                  <a:cubicBezTo>
                    <a:pt x="50002" y="174980"/>
                    <a:pt x="50859" y="174171"/>
                    <a:pt x="50955" y="173122"/>
                  </a:cubicBezTo>
                  <a:cubicBezTo>
                    <a:pt x="50840" y="172218"/>
                    <a:pt x="50555" y="171342"/>
                    <a:pt x="50097" y="170551"/>
                  </a:cubicBezTo>
                  <a:cubicBezTo>
                    <a:pt x="49545" y="169389"/>
                    <a:pt x="49250" y="168122"/>
                    <a:pt x="49240" y="166836"/>
                  </a:cubicBezTo>
                  <a:cubicBezTo>
                    <a:pt x="49050" y="165512"/>
                    <a:pt x="49859" y="164255"/>
                    <a:pt x="51145" y="163883"/>
                  </a:cubicBezTo>
                  <a:cubicBezTo>
                    <a:pt x="52479" y="163798"/>
                    <a:pt x="53679" y="164683"/>
                    <a:pt x="54003" y="165979"/>
                  </a:cubicBezTo>
                  <a:cubicBezTo>
                    <a:pt x="54222" y="167093"/>
                    <a:pt x="54574" y="168179"/>
                    <a:pt x="55050" y="169217"/>
                  </a:cubicBezTo>
                  <a:cubicBezTo>
                    <a:pt x="55812" y="170170"/>
                    <a:pt x="57813" y="170646"/>
                    <a:pt x="58575" y="169217"/>
                  </a:cubicBezTo>
                  <a:cubicBezTo>
                    <a:pt x="58822" y="168837"/>
                    <a:pt x="58822" y="168360"/>
                    <a:pt x="58575" y="167979"/>
                  </a:cubicBezTo>
                  <a:cubicBezTo>
                    <a:pt x="58270" y="167027"/>
                    <a:pt x="57822" y="166122"/>
                    <a:pt x="57241" y="165312"/>
                  </a:cubicBezTo>
                  <a:cubicBezTo>
                    <a:pt x="56708" y="164474"/>
                    <a:pt x="56708" y="163388"/>
                    <a:pt x="57241" y="162550"/>
                  </a:cubicBezTo>
                  <a:cubicBezTo>
                    <a:pt x="57927" y="162074"/>
                    <a:pt x="58841" y="162074"/>
                    <a:pt x="59527" y="162550"/>
                  </a:cubicBezTo>
                  <a:cubicBezTo>
                    <a:pt x="60337" y="162902"/>
                    <a:pt x="60889" y="163674"/>
                    <a:pt x="60956" y="164550"/>
                  </a:cubicBezTo>
                  <a:lnTo>
                    <a:pt x="61908" y="170360"/>
                  </a:lnTo>
                  <a:cubicBezTo>
                    <a:pt x="62023" y="171313"/>
                    <a:pt x="62280" y="172246"/>
                    <a:pt x="62670" y="173122"/>
                  </a:cubicBezTo>
                  <a:cubicBezTo>
                    <a:pt x="63156" y="174094"/>
                    <a:pt x="63966" y="174875"/>
                    <a:pt x="64956" y="175314"/>
                  </a:cubicBezTo>
                  <a:cubicBezTo>
                    <a:pt x="65671" y="175504"/>
                    <a:pt x="66433" y="175504"/>
                    <a:pt x="67147" y="175314"/>
                  </a:cubicBezTo>
                  <a:cubicBezTo>
                    <a:pt x="67814" y="175314"/>
                    <a:pt x="68385" y="174551"/>
                    <a:pt x="68290" y="173980"/>
                  </a:cubicBezTo>
                  <a:cubicBezTo>
                    <a:pt x="68204" y="173456"/>
                    <a:pt x="67938" y="172989"/>
                    <a:pt x="67528" y="172646"/>
                  </a:cubicBezTo>
                  <a:cubicBezTo>
                    <a:pt x="66509" y="171475"/>
                    <a:pt x="65871" y="170008"/>
                    <a:pt x="65718" y="168455"/>
                  </a:cubicBezTo>
                  <a:cubicBezTo>
                    <a:pt x="65575" y="167827"/>
                    <a:pt x="65890" y="167188"/>
                    <a:pt x="66480" y="166931"/>
                  </a:cubicBezTo>
                  <a:cubicBezTo>
                    <a:pt x="66899" y="166741"/>
                    <a:pt x="67385" y="166741"/>
                    <a:pt x="67814" y="166931"/>
                  </a:cubicBezTo>
                  <a:cubicBezTo>
                    <a:pt x="68662" y="167512"/>
                    <a:pt x="69243" y="168398"/>
                    <a:pt x="69433" y="169408"/>
                  </a:cubicBezTo>
                  <a:cubicBezTo>
                    <a:pt x="69633" y="170332"/>
                    <a:pt x="70024" y="171208"/>
                    <a:pt x="70576" y="171979"/>
                  </a:cubicBezTo>
                  <a:cubicBezTo>
                    <a:pt x="71424" y="172770"/>
                    <a:pt x="72653" y="172989"/>
                    <a:pt x="73719" y="172551"/>
                  </a:cubicBezTo>
                  <a:cubicBezTo>
                    <a:pt x="74329" y="172132"/>
                    <a:pt x="74605" y="171360"/>
                    <a:pt x="74386" y="170646"/>
                  </a:cubicBezTo>
                  <a:cubicBezTo>
                    <a:pt x="74100" y="169941"/>
                    <a:pt x="73681" y="169294"/>
                    <a:pt x="73148" y="168741"/>
                  </a:cubicBezTo>
                  <a:cubicBezTo>
                    <a:pt x="71586" y="166903"/>
                    <a:pt x="70424" y="164760"/>
                    <a:pt x="69719" y="162454"/>
                  </a:cubicBezTo>
                  <a:cubicBezTo>
                    <a:pt x="69719" y="161693"/>
                    <a:pt x="69719" y="160740"/>
                    <a:pt x="70386" y="160455"/>
                  </a:cubicBezTo>
                  <a:cubicBezTo>
                    <a:pt x="70976" y="160321"/>
                    <a:pt x="71586" y="160502"/>
                    <a:pt x="72005" y="160931"/>
                  </a:cubicBezTo>
                  <a:cubicBezTo>
                    <a:pt x="72348" y="161321"/>
                    <a:pt x="72605" y="161769"/>
                    <a:pt x="72767" y="162264"/>
                  </a:cubicBezTo>
                  <a:cubicBezTo>
                    <a:pt x="73043" y="163045"/>
                    <a:pt x="73357" y="163807"/>
                    <a:pt x="73719" y="164550"/>
                  </a:cubicBezTo>
                  <a:cubicBezTo>
                    <a:pt x="74148" y="165522"/>
                    <a:pt x="74881" y="166322"/>
                    <a:pt x="75815" y="166836"/>
                  </a:cubicBezTo>
                  <a:cubicBezTo>
                    <a:pt x="76863" y="166836"/>
                    <a:pt x="78482" y="166836"/>
                    <a:pt x="78863" y="166169"/>
                  </a:cubicBezTo>
                  <a:cubicBezTo>
                    <a:pt x="79244" y="165502"/>
                    <a:pt x="78863" y="164646"/>
                    <a:pt x="77910" y="163883"/>
                  </a:cubicBezTo>
                  <a:cubicBezTo>
                    <a:pt x="77520" y="163255"/>
                    <a:pt x="77196" y="162588"/>
                    <a:pt x="76958" y="161883"/>
                  </a:cubicBezTo>
                  <a:cubicBezTo>
                    <a:pt x="76815" y="161511"/>
                    <a:pt x="76815" y="161111"/>
                    <a:pt x="76958" y="160740"/>
                  </a:cubicBezTo>
                  <a:lnTo>
                    <a:pt x="77529" y="160740"/>
                  </a:lnTo>
                  <a:cubicBezTo>
                    <a:pt x="78739" y="160264"/>
                    <a:pt x="80111" y="160607"/>
                    <a:pt x="80958" y="161597"/>
                  </a:cubicBezTo>
                  <a:cubicBezTo>
                    <a:pt x="81539" y="162502"/>
                    <a:pt x="81816" y="163569"/>
                    <a:pt x="81720" y="164646"/>
                  </a:cubicBezTo>
                  <a:cubicBezTo>
                    <a:pt x="81625" y="165722"/>
                    <a:pt x="81825" y="166808"/>
                    <a:pt x="82292" y="167788"/>
                  </a:cubicBezTo>
                  <a:cubicBezTo>
                    <a:pt x="82406" y="168094"/>
                    <a:pt x="82654" y="168341"/>
                    <a:pt x="82959" y="168455"/>
                  </a:cubicBezTo>
                  <a:cubicBezTo>
                    <a:pt x="83606" y="168684"/>
                    <a:pt x="84311" y="168684"/>
                    <a:pt x="84959" y="168455"/>
                  </a:cubicBezTo>
                  <a:cubicBezTo>
                    <a:pt x="85406" y="168255"/>
                    <a:pt x="85816" y="167998"/>
                    <a:pt x="86197" y="167694"/>
                  </a:cubicBezTo>
                  <a:cubicBezTo>
                    <a:pt x="87111" y="166627"/>
                    <a:pt x="87111" y="165046"/>
                    <a:pt x="86197" y="163979"/>
                  </a:cubicBezTo>
                  <a:cubicBezTo>
                    <a:pt x="85292" y="162902"/>
                    <a:pt x="84463" y="161750"/>
                    <a:pt x="83721" y="160550"/>
                  </a:cubicBezTo>
                  <a:cubicBezTo>
                    <a:pt x="83263" y="159959"/>
                    <a:pt x="83263" y="159140"/>
                    <a:pt x="83721" y="158549"/>
                  </a:cubicBezTo>
                  <a:cubicBezTo>
                    <a:pt x="84444" y="158083"/>
                    <a:pt x="85378" y="158083"/>
                    <a:pt x="86102" y="158549"/>
                  </a:cubicBezTo>
                  <a:cubicBezTo>
                    <a:pt x="86692" y="158978"/>
                    <a:pt x="87073" y="159635"/>
                    <a:pt x="87150" y="160359"/>
                  </a:cubicBezTo>
                  <a:cubicBezTo>
                    <a:pt x="87302" y="160855"/>
                    <a:pt x="87493" y="161331"/>
                    <a:pt x="87721" y="161788"/>
                  </a:cubicBezTo>
                  <a:cubicBezTo>
                    <a:pt x="87978" y="162245"/>
                    <a:pt x="88435" y="162569"/>
                    <a:pt x="88959" y="162645"/>
                  </a:cubicBezTo>
                  <a:cubicBezTo>
                    <a:pt x="90007" y="162760"/>
                    <a:pt x="90941" y="161997"/>
                    <a:pt x="91055" y="160950"/>
                  </a:cubicBezTo>
                  <a:cubicBezTo>
                    <a:pt x="91055" y="160940"/>
                    <a:pt x="91055" y="160940"/>
                    <a:pt x="91055" y="160931"/>
                  </a:cubicBezTo>
                  <a:cubicBezTo>
                    <a:pt x="91150" y="160045"/>
                    <a:pt x="91150" y="159149"/>
                    <a:pt x="91055" y="158263"/>
                  </a:cubicBezTo>
                  <a:cubicBezTo>
                    <a:pt x="91055" y="158263"/>
                    <a:pt x="91722" y="157692"/>
                    <a:pt x="92388" y="157597"/>
                  </a:cubicBezTo>
                  <a:cubicBezTo>
                    <a:pt x="93017" y="157520"/>
                    <a:pt x="93646" y="157730"/>
                    <a:pt x="94103" y="158169"/>
                  </a:cubicBezTo>
                  <a:cubicBezTo>
                    <a:pt x="94446" y="158502"/>
                    <a:pt x="94684" y="158930"/>
                    <a:pt x="94770" y="159406"/>
                  </a:cubicBezTo>
                  <a:cubicBezTo>
                    <a:pt x="95074" y="160588"/>
                    <a:pt x="95627" y="161693"/>
                    <a:pt x="96389" y="162645"/>
                  </a:cubicBezTo>
                  <a:cubicBezTo>
                    <a:pt x="97227" y="163703"/>
                    <a:pt x="98475" y="164350"/>
                    <a:pt x="99818" y="164455"/>
                  </a:cubicBezTo>
                  <a:cubicBezTo>
                    <a:pt x="100627" y="164598"/>
                    <a:pt x="101456" y="164312"/>
                    <a:pt x="102009" y="163693"/>
                  </a:cubicBezTo>
                  <a:cubicBezTo>
                    <a:pt x="102056" y="163407"/>
                    <a:pt x="102056" y="163121"/>
                    <a:pt x="102009" y="162836"/>
                  </a:cubicBezTo>
                  <a:cubicBezTo>
                    <a:pt x="101770" y="161264"/>
                    <a:pt x="100999" y="159816"/>
                    <a:pt x="99818" y="158740"/>
                  </a:cubicBezTo>
                  <a:cubicBezTo>
                    <a:pt x="99227" y="158149"/>
                    <a:pt x="98770" y="157435"/>
                    <a:pt x="98484" y="156644"/>
                  </a:cubicBezTo>
                  <a:cubicBezTo>
                    <a:pt x="98389" y="156177"/>
                    <a:pt x="98627" y="155711"/>
                    <a:pt x="99056" y="155501"/>
                  </a:cubicBezTo>
                  <a:cubicBezTo>
                    <a:pt x="99570" y="155263"/>
                    <a:pt x="100161" y="155263"/>
                    <a:pt x="100675" y="155501"/>
                  </a:cubicBezTo>
                  <a:cubicBezTo>
                    <a:pt x="101151" y="155844"/>
                    <a:pt x="101713" y="156044"/>
                    <a:pt x="102294" y="156073"/>
                  </a:cubicBezTo>
                  <a:cubicBezTo>
                    <a:pt x="102894" y="156092"/>
                    <a:pt x="103456" y="155758"/>
                    <a:pt x="103723" y="155216"/>
                  </a:cubicBezTo>
                  <a:cubicBezTo>
                    <a:pt x="103780" y="154711"/>
                    <a:pt x="103780" y="154196"/>
                    <a:pt x="103723" y="153692"/>
                  </a:cubicBezTo>
                  <a:cubicBezTo>
                    <a:pt x="103685" y="153377"/>
                    <a:pt x="103685" y="153053"/>
                    <a:pt x="103723" y="152739"/>
                  </a:cubicBezTo>
                  <a:cubicBezTo>
                    <a:pt x="103980" y="151996"/>
                    <a:pt x="104657" y="151473"/>
                    <a:pt x="105438" y="151406"/>
                  </a:cubicBezTo>
                  <a:cubicBezTo>
                    <a:pt x="106076" y="151367"/>
                    <a:pt x="106657" y="151758"/>
                    <a:pt x="106866" y="152358"/>
                  </a:cubicBezTo>
                  <a:cubicBezTo>
                    <a:pt x="107047" y="152853"/>
                    <a:pt x="107047" y="153387"/>
                    <a:pt x="106866" y="153882"/>
                  </a:cubicBezTo>
                  <a:cubicBezTo>
                    <a:pt x="106771" y="154387"/>
                    <a:pt x="106771" y="154901"/>
                    <a:pt x="106866" y="155406"/>
                  </a:cubicBezTo>
                  <a:lnTo>
                    <a:pt x="106866" y="155882"/>
                  </a:lnTo>
                  <a:cubicBezTo>
                    <a:pt x="106866" y="155882"/>
                    <a:pt x="106866" y="156930"/>
                    <a:pt x="107628" y="157025"/>
                  </a:cubicBezTo>
                  <a:cubicBezTo>
                    <a:pt x="108390" y="157120"/>
                    <a:pt x="109819" y="156454"/>
                    <a:pt x="110676" y="155501"/>
                  </a:cubicBezTo>
                  <a:cubicBezTo>
                    <a:pt x="111457" y="154539"/>
                    <a:pt x="111705" y="153253"/>
                    <a:pt x="111343" y="152072"/>
                  </a:cubicBezTo>
                  <a:cubicBezTo>
                    <a:pt x="111343" y="151406"/>
                    <a:pt x="110867" y="150930"/>
                    <a:pt x="111343" y="150358"/>
                  </a:cubicBezTo>
                  <a:cubicBezTo>
                    <a:pt x="111819" y="149787"/>
                    <a:pt x="112867" y="149310"/>
                    <a:pt x="112867" y="148358"/>
                  </a:cubicBezTo>
                  <a:lnTo>
                    <a:pt x="112867" y="148358"/>
                  </a:lnTo>
                  <a:cubicBezTo>
                    <a:pt x="112867" y="150548"/>
                    <a:pt x="114105" y="149881"/>
                    <a:pt x="114486" y="150739"/>
                  </a:cubicBezTo>
                  <a:cubicBezTo>
                    <a:pt x="114867" y="151596"/>
                    <a:pt x="114486" y="152644"/>
                    <a:pt x="113820" y="153501"/>
                  </a:cubicBezTo>
                  <a:cubicBezTo>
                    <a:pt x="113153" y="154358"/>
                    <a:pt x="113343" y="155692"/>
                    <a:pt x="114582" y="155977"/>
                  </a:cubicBezTo>
                  <a:cubicBezTo>
                    <a:pt x="115515" y="156130"/>
                    <a:pt x="116429" y="155616"/>
                    <a:pt x="116772" y="154739"/>
                  </a:cubicBezTo>
                  <a:cubicBezTo>
                    <a:pt x="116772" y="154072"/>
                    <a:pt x="116772" y="153215"/>
                    <a:pt x="117344" y="152549"/>
                  </a:cubicBezTo>
                  <a:cubicBezTo>
                    <a:pt x="117734" y="151673"/>
                    <a:pt x="118715" y="151225"/>
                    <a:pt x="119630" y="151501"/>
                  </a:cubicBezTo>
                  <a:lnTo>
                    <a:pt x="120201" y="151501"/>
                  </a:lnTo>
                  <a:cubicBezTo>
                    <a:pt x="119582" y="148872"/>
                    <a:pt x="119201" y="146196"/>
                    <a:pt x="119058" y="143500"/>
                  </a:cubicBezTo>
                  <a:cubicBezTo>
                    <a:pt x="119611" y="136671"/>
                    <a:pt x="120820" y="129908"/>
                    <a:pt x="122678" y="12330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6" name="Freeform: Shape 715">
              <a:extLst>
                <a:ext uri="{FF2B5EF4-FFF2-40B4-BE49-F238E27FC236}">
                  <a16:creationId xmlns:a16="http://schemas.microsoft.com/office/drawing/2014/main" xmlns="" id="{34308669-4F3C-7B45-477D-9C46ADDA1A2D}"/>
                </a:ext>
              </a:extLst>
            </p:cNvPr>
            <p:cNvSpPr/>
            <p:nvPr/>
          </p:nvSpPr>
          <p:spPr>
            <a:xfrm>
              <a:off x="5431440" y="3840713"/>
              <a:ext cx="147807" cy="183711"/>
            </a:xfrm>
            <a:custGeom>
              <a:avLst/>
              <a:gdLst>
                <a:gd name="connsiteX0" fmla="*/ 103219 w 147807"/>
                <a:gd name="connsiteY0" fmla="*/ 6702 h 183711"/>
                <a:gd name="connsiteX1" fmla="*/ 103219 w 147807"/>
                <a:gd name="connsiteY1" fmla="*/ 6702 h 183711"/>
                <a:gd name="connsiteX2" fmla="*/ 101409 w 147807"/>
                <a:gd name="connsiteY2" fmla="*/ 6702 h 183711"/>
                <a:gd name="connsiteX3" fmla="*/ 101409 w 147807"/>
                <a:gd name="connsiteY3" fmla="*/ 5178 h 183711"/>
                <a:gd name="connsiteX4" fmla="*/ 101409 w 147807"/>
                <a:gd name="connsiteY4" fmla="*/ 3559 h 183711"/>
                <a:gd name="connsiteX5" fmla="*/ 100266 w 147807"/>
                <a:gd name="connsiteY5" fmla="*/ 2797 h 183711"/>
                <a:gd name="connsiteX6" fmla="*/ 97789 w 147807"/>
                <a:gd name="connsiteY6" fmla="*/ 5368 h 183711"/>
                <a:gd name="connsiteX7" fmla="*/ 98456 w 147807"/>
                <a:gd name="connsiteY7" fmla="*/ 8797 h 183711"/>
                <a:gd name="connsiteX8" fmla="*/ 99123 w 147807"/>
                <a:gd name="connsiteY8" fmla="*/ 10417 h 183711"/>
                <a:gd name="connsiteX9" fmla="*/ 98361 w 147807"/>
                <a:gd name="connsiteY9" fmla="*/ 12893 h 183711"/>
                <a:gd name="connsiteX10" fmla="*/ 98361 w 147807"/>
                <a:gd name="connsiteY10" fmla="*/ 12893 h 183711"/>
                <a:gd name="connsiteX11" fmla="*/ 95884 w 147807"/>
                <a:gd name="connsiteY11" fmla="*/ 11274 h 183711"/>
                <a:gd name="connsiteX12" fmla="*/ 95884 w 147807"/>
                <a:gd name="connsiteY12" fmla="*/ 8416 h 183711"/>
                <a:gd name="connsiteX13" fmla="*/ 94170 w 147807"/>
                <a:gd name="connsiteY13" fmla="*/ 6416 h 183711"/>
                <a:gd name="connsiteX14" fmla="*/ 92551 w 147807"/>
                <a:gd name="connsiteY14" fmla="*/ 8416 h 183711"/>
                <a:gd name="connsiteX15" fmla="*/ 92551 w 147807"/>
                <a:gd name="connsiteY15" fmla="*/ 10798 h 183711"/>
                <a:gd name="connsiteX16" fmla="*/ 90646 w 147807"/>
                <a:gd name="connsiteY16" fmla="*/ 12607 h 183711"/>
                <a:gd name="connsiteX17" fmla="*/ 89503 w 147807"/>
                <a:gd name="connsiteY17" fmla="*/ 10226 h 183711"/>
                <a:gd name="connsiteX18" fmla="*/ 90170 w 147807"/>
                <a:gd name="connsiteY18" fmla="*/ 6607 h 183711"/>
                <a:gd name="connsiteX19" fmla="*/ 90170 w 147807"/>
                <a:gd name="connsiteY19" fmla="*/ 4797 h 183711"/>
                <a:gd name="connsiteX20" fmla="*/ 88360 w 147807"/>
                <a:gd name="connsiteY20" fmla="*/ 3940 h 183711"/>
                <a:gd name="connsiteX21" fmla="*/ 86550 w 147807"/>
                <a:gd name="connsiteY21" fmla="*/ 5750 h 183711"/>
                <a:gd name="connsiteX22" fmla="*/ 86550 w 147807"/>
                <a:gd name="connsiteY22" fmla="*/ 8893 h 183711"/>
                <a:gd name="connsiteX23" fmla="*/ 85312 w 147807"/>
                <a:gd name="connsiteY23" fmla="*/ 12417 h 183711"/>
                <a:gd name="connsiteX24" fmla="*/ 83121 w 147807"/>
                <a:gd name="connsiteY24" fmla="*/ 11464 h 183711"/>
                <a:gd name="connsiteX25" fmla="*/ 83121 w 147807"/>
                <a:gd name="connsiteY25" fmla="*/ 8988 h 183711"/>
                <a:gd name="connsiteX26" fmla="*/ 83597 w 147807"/>
                <a:gd name="connsiteY26" fmla="*/ 5464 h 183711"/>
                <a:gd name="connsiteX27" fmla="*/ 80549 w 147807"/>
                <a:gd name="connsiteY27" fmla="*/ 5464 h 183711"/>
                <a:gd name="connsiteX28" fmla="*/ 79216 w 147807"/>
                <a:gd name="connsiteY28" fmla="*/ 8131 h 183711"/>
                <a:gd name="connsiteX29" fmla="*/ 79216 w 147807"/>
                <a:gd name="connsiteY29" fmla="*/ 10988 h 183711"/>
                <a:gd name="connsiteX30" fmla="*/ 78263 w 147807"/>
                <a:gd name="connsiteY30" fmla="*/ 12227 h 183711"/>
                <a:gd name="connsiteX31" fmla="*/ 77596 w 147807"/>
                <a:gd name="connsiteY31" fmla="*/ 7464 h 183711"/>
                <a:gd name="connsiteX32" fmla="*/ 78168 w 147807"/>
                <a:gd name="connsiteY32" fmla="*/ 5654 h 183711"/>
                <a:gd name="connsiteX33" fmla="*/ 76930 w 147807"/>
                <a:gd name="connsiteY33" fmla="*/ 4511 h 183711"/>
                <a:gd name="connsiteX34" fmla="*/ 76263 w 147807"/>
                <a:gd name="connsiteY34" fmla="*/ 4511 h 183711"/>
                <a:gd name="connsiteX35" fmla="*/ 74549 w 147807"/>
                <a:gd name="connsiteY35" fmla="*/ 8131 h 183711"/>
                <a:gd name="connsiteX36" fmla="*/ 74549 w 147807"/>
                <a:gd name="connsiteY36" fmla="*/ 11464 h 183711"/>
                <a:gd name="connsiteX37" fmla="*/ 74072 w 147807"/>
                <a:gd name="connsiteY37" fmla="*/ 4130 h 183711"/>
                <a:gd name="connsiteX38" fmla="*/ 75215 w 147807"/>
                <a:gd name="connsiteY38" fmla="*/ 1939 h 183711"/>
                <a:gd name="connsiteX39" fmla="*/ 74549 w 147807"/>
                <a:gd name="connsiteY39" fmla="*/ -156 h 183711"/>
                <a:gd name="connsiteX40" fmla="*/ 72453 w 147807"/>
                <a:gd name="connsiteY40" fmla="*/ -156 h 183711"/>
                <a:gd name="connsiteX41" fmla="*/ 69119 w 147807"/>
                <a:gd name="connsiteY41" fmla="*/ 4130 h 183711"/>
                <a:gd name="connsiteX42" fmla="*/ 69786 w 147807"/>
                <a:gd name="connsiteY42" fmla="*/ 9369 h 183711"/>
                <a:gd name="connsiteX43" fmla="*/ 69214 w 147807"/>
                <a:gd name="connsiteY43" fmla="*/ 11178 h 183711"/>
                <a:gd name="connsiteX44" fmla="*/ 66995 w 147807"/>
                <a:gd name="connsiteY44" fmla="*/ 10626 h 183711"/>
                <a:gd name="connsiteX45" fmla="*/ 66928 w 147807"/>
                <a:gd name="connsiteY45" fmla="*/ 10512 h 183711"/>
                <a:gd name="connsiteX46" fmla="*/ 66928 w 147807"/>
                <a:gd name="connsiteY46" fmla="*/ 8036 h 183711"/>
                <a:gd name="connsiteX47" fmla="*/ 65785 w 147807"/>
                <a:gd name="connsiteY47" fmla="*/ 5940 h 183711"/>
                <a:gd name="connsiteX48" fmla="*/ 63023 w 147807"/>
                <a:gd name="connsiteY48" fmla="*/ 7273 h 183711"/>
                <a:gd name="connsiteX49" fmla="*/ 63023 w 147807"/>
                <a:gd name="connsiteY49" fmla="*/ 10417 h 183711"/>
                <a:gd name="connsiteX50" fmla="*/ 63023 w 147807"/>
                <a:gd name="connsiteY50" fmla="*/ 12036 h 183711"/>
                <a:gd name="connsiteX51" fmla="*/ 60356 w 147807"/>
                <a:gd name="connsiteY51" fmla="*/ 6511 h 183711"/>
                <a:gd name="connsiteX52" fmla="*/ 60356 w 147807"/>
                <a:gd name="connsiteY52" fmla="*/ 4797 h 183711"/>
                <a:gd name="connsiteX53" fmla="*/ 59118 w 147807"/>
                <a:gd name="connsiteY53" fmla="*/ 3749 h 183711"/>
                <a:gd name="connsiteX54" fmla="*/ 58165 w 147807"/>
                <a:gd name="connsiteY54" fmla="*/ 3749 h 183711"/>
                <a:gd name="connsiteX55" fmla="*/ 56737 w 147807"/>
                <a:gd name="connsiteY55" fmla="*/ 7559 h 183711"/>
                <a:gd name="connsiteX56" fmla="*/ 58451 w 147807"/>
                <a:gd name="connsiteY56" fmla="*/ 11464 h 183711"/>
                <a:gd name="connsiteX57" fmla="*/ 58451 w 147807"/>
                <a:gd name="connsiteY57" fmla="*/ 12893 h 183711"/>
                <a:gd name="connsiteX58" fmla="*/ 57784 w 147807"/>
                <a:gd name="connsiteY58" fmla="*/ 12893 h 183711"/>
                <a:gd name="connsiteX59" fmla="*/ 54736 w 147807"/>
                <a:gd name="connsiteY59" fmla="*/ 7464 h 183711"/>
                <a:gd name="connsiteX60" fmla="*/ 51022 w 147807"/>
                <a:gd name="connsiteY60" fmla="*/ 5844 h 183711"/>
                <a:gd name="connsiteX61" fmla="*/ 48640 w 147807"/>
                <a:gd name="connsiteY61" fmla="*/ 6797 h 183711"/>
                <a:gd name="connsiteX62" fmla="*/ 49212 w 147807"/>
                <a:gd name="connsiteY62" fmla="*/ 7654 h 183711"/>
                <a:gd name="connsiteX63" fmla="*/ 53022 w 147807"/>
                <a:gd name="connsiteY63" fmla="*/ 10702 h 183711"/>
                <a:gd name="connsiteX64" fmla="*/ 55213 w 147807"/>
                <a:gd name="connsiteY64" fmla="*/ 14703 h 183711"/>
                <a:gd name="connsiteX65" fmla="*/ 53117 w 147807"/>
                <a:gd name="connsiteY65" fmla="*/ 14703 h 183711"/>
                <a:gd name="connsiteX66" fmla="*/ 51784 w 147807"/>
                <a:gd name="connsiteY66" fmla="*/ 12893 h 183711"/>
                <a:gd name="connsiteX67" fmla="*/ 51212 w 147807"/>
                <a:gd name="connsiteY67" fmla="*/ 12893 h 183711"/>
                <a:gd name="connsiteX68" fmla="*/ 50355 w 147807"/>
                <a:gd name="connsiteY68" fmla="*/ 14608 h 183711"/>
                <a:gd name="connsiteX69" fmla="*/ 50355 w 147807"/>
                <a:gd name="connsiteY69" fmla="*/ 16608 h 183711"/>
                <a:gd name="connsiteX70" fmla="*/ 47688 w 147807"/>
                <a:gd name="connsiteY70" fmla="*/ 12036 h 183711"/>
                <a:gd name="connsiteX71" fmla="*/ 41116 w 147807"/>
                <a:gd name="connsiteY71" fmla="*/ 7559 h 183711"/>
                <a:gd name="connsiteX72" fmla="*/ 39877 w 147807"/>
                <a:gd name="connsiteY72" fmla="*/ 7559 h 183711"/>
                <a:gd name="connsiteX73" fmla="*/ 38830 w 147807"/>
                <a:gd name="connsiteY73" fmla="*/ 9941 h 183711"/>
                <a:gd name="connsiteX74" fmla="*/ 40449 w 147807"/>
                <a:gd name="connsiteY74" fmla="*/ 12131 h 183711"/>
                <a:gd name="connsiteX75" fmla="*/ 42545 w 147807"/>
                <a:gd name="connsiteY75" fmla="*/ 15275 h 183711"/>
                <a:gd name="connsiteX76" fmla="*/ 41878 w 147807"/>
                <a:gd name="connsiteY76" fmla="*/ 18608 h 183711"/>
                <a:gd name="connsiteX77" fmla="*/ 38830 w 147807"/>
                <a:gd name="connsiteY77" fmla="*/ 17656 h 183711"/>
                <a:gd name="connsiteX78" fmla="*/ 36829 w 147807"/>
                <a:gd name="connsiteY78" fmla="*/ 14893 h 183711"/>
                <a:gd name="connsiteX79" fmla="*/ 33781 w 147807"/>
                <a:gd name="connsiteY79" fmla="*/ 15560 h 183711"/>
                <a:gd name="connsiteX80" fmla="*/ 33781 w 147807"/>
                <a:gd name="connsiteY80" fmla="*/ 16798 h 183711"/>
                <a:gd name="connsiteX81" fmla="*/ 35782 w 147807"/>
                <a:gd name="connsiteY81" fmla="*/ 18894 h 183711"/>
                <a:gd name="connsiteX82" fmla="*/ 36734 w 147807"/>
                <a:gd name="connsiteY82" fmla="*/ 21466 h 183711"/>
                <a:gd name="connsiteX83" fmla="*/ 35020 w 147807"/>
                <a:gd name="connsiteY83" fmla="*/ 22609 h 183711"/>
                <a:gd name="connsiteX84" fmla="*/ 33115 w 147807"/>
                <a:gd name="connsiteY84" fmla="*/ 21085 h 183711"/>
                <a:gd name="connsiteX85" fmla="*/ 30352 w 147807"/>
                <a:gd name="connsiteY85" fmla="*/ 15941 h 183711"/>
                <a:gd name="connsiteX86" fmla="*/ 28733 w 147807"/>
                <a:gd name="connsiteY86" fmla="*/ 13655 h 183711"/>
                <a:gd name="connsiteX87" fmla="*/ 26066 w 147807"/>
                <a:gd name="connsiteY87" fmla="*/ 12322 h 183711"/>
                <a:gd name="connsiteX88" fmla="*/ 24256 w 147807"/>
                <a:gd name="connsiteY88" fmla="*/ 12893 h 183711"/>
                <a:gd name="connsiteX89" fmla="*/ 23780 w 147807"/>
                <a:gd name="connsiteY89" fmla="*/ 14513 h 183711"/>
                <a:gd name="connsiteX90" fmla="*/ 24828 w 147807"/>
                <a:gd name="connsiteY90" fmla="*/ 15560 h 183711"/>
                <a:gd name="connsiteX91" fmla="*/ 27781 w 147807"/>
                <a:gd name="connsiteY91" fmla="*/ 18894 h 183711"/>
                <a:gd name="connsiteX92" fmla="*/ 27781 w 147807"/>
                <a:gd name="connsiteY92" fmla="*/ 20609 h 183711"/>
                <a:gd name="connsiteX93" fmla="*/ 26638 w 147807"/>
                <a:gd name="connsiteY93" fmla="*/ 20609 h 183711"/>
                <a:gd name="connsiteX94" fmla="*/ 24542 w 147807"/>
                <a:gd name="connsiteY94" fmla="*/ 18799 h 183711"/>
                <a:gd name="connsiteX95" fmla="*/ 22637 w 147807"/>
                <a:gd name="connsiteY95" fmla="*/ 16798 h 183711"/>
                <a:gd name="connsiteX96" fmla="*/ 19875 w 147807"/>
                <a:gd name="connsiteY96" fmla="*/ 16798 h 183711"/>
                <a:gd name="connsiteX97" fmla="*/ 19875 w 147807"/>
                <a:gd name="connsiteY97" fmla="*/ 18799 h 183711"/>
                <a:gd name="connsiteX98" fmla="*/ 21589 w 147807"/>
                <a:gd name="connsiteY98" fmla="*/ 20227 h 183711"/>
                <a:gd name="connsiteX99" fmla="*/ 26447 w 147807"/>
                <a:gd name="connsiteY99" fmla="*/ 25085 h 183711"/>
                <a:gd name="connsiteX100" fmla="*/ 26447 w 147807"/>
                <a:gd name="connsiteY100" fmla="*/ 27181 h 183711"/>
                <a:gd name="connsiteX101" fmla="*/ 24923 w 147807"/>
                <a:gd name="connsiteY101" fmla="*/ 27181 h 183711"/>
                <a:gd name="connsiteX102" fmla="*/ 23875 w 147807"/>
                <a:gd name="connsiteY102" fmla="*/ 26133 h 183711"/>
                <a:gd name="connsiteX103" fmla="*/ 22256 w 147807"/>
                <a:gd name="connsiteY103" fmla="*/ 24323 h 183711"/>
                <a:gd name="connsiteX104" fmla="*/ 19780 w 147807"/>
                <a:gd name="connsiteY104" fmla="*/ 22704 h 183711"/>
                <a:gd name="connsiteX105" fmla="*/ 17399 w 147807"/>
                <a:gd name="connsiteY105" fmla="*/ 24133 h 183711"/>
                <a:gd name="connsiteX106" fmla="*/ 18922 w 147807"/>
                <a:gd name="connsiteY106" fmla="*/ 26133 h 183711"/>
                <a:gd name="connsiteX107" fmla="*/ 20446 w 147807"/>
                <a:gd name="connsiteY107" fmla="*/ 27752 h 183711"/>
                <a:gd name="connsiteX108" fmla="*/ 20446 w 147807"/>
                <a:gd name="connsiteY108" fmla="*/ 28800 h 183711"/>
                <a:gd name="connsiteX109" fmla="*/ 20446 w 147807"/>
                <a:gd name="connsiteY109" fmla="*/ 29372 h 183711"/>
                <a:gd name="connsiteX110" fmla="*/ 17208 w 147807"/>
                <a:gd name="connsiteY110" fmla="*/ 29372 h 183711"/>
                <a:gd name="connsiteX111" fmla="*/ 15589 w 147807"/>
                <a:gd name="connsiteY111" fmla="*/ 26704 h 183711"/>
                <a:gd name="connsiteX112" fmla="*/ 14160 w 147807"/>
                <a:gd name="connsiteY112" fmla="*/ 23847 h 183711"/>
                <a:gd name="connsiteX113" fmla="*/ 13398 w 147807"/>
                <a:gd name="connsiteY113" fmla="*/ 23847 h 183711"/>
                <a:gd name="connsiteX114" fmla="*/ 11683 w 147807"/>
                <a:gd name="connsiteY114" fmla="*/ 24514 h 183711"/>
                <a:gd name="connsiteX115" fmla="*/ 10921 w 147807"/>
                <a:gd name="connsiteY115" fmla="*/ 25466 h 183711"/>
                <a:gd name="connsiteX116" fmla="*/ 11969 w 147807"/>
                <a:gd name="connsiteY116" fmla="*/ 29086 h 183711"/>
                <a:gd name="connsiteX117" fmla="*/ 15208 w 147807"/>
                <a:gd name="connsiteY117" fmla="*/ 31657 h 183711"/>
                <a:gd name="connsiteX118" fmla="*/ 15208 w 147807"/>
                <a:gd name="connsiteY118" fmla="*/ 33658 h 183711"/>
                <a:gd name="connsiteX119" fmla="*/ 13112 w 147807"/>
                <a:gd name="connsiteY119" fmla="*/ 34134 h 183711"/>
                <a:gd name="connsiteX120" fmla="*/ 11588 w 147807"/>
                <a:gd name="connsiteY120" fmla="*/ 32610 h 183711"/>
                <a:gd name="connsiteX121" fmla="*/ 10826 w 147807"/>
                <a:gd name="connsiteY121" fmla="*/ 31467 h 183711"/>
                <a:gd name="connsiteX122" fmla="*/ 9397 w 147807"/>
                <a:gd name="connsiteY122" fmla="*/ 31467 h 183711"/>
                <a:gd name="connsiteX123" fmla="*/ 8159 w 147807"/>
                <a:gd name="connsiteY123" fmla="*/ 33658 h 183711"/>
                <a:gd name="connsiteX124" fmla="*/ 9397 w 147807"/>
                <a:gd name="connsiteY124" fmla="*/ 36039 h 183711"/>
                <a:gd name="connsiteX125" fmla="*/ 8445 w 147807"/>
                <a:gd name="connsiteY125" fmla="*/ 37087 h 183711"/>
                <a:gd name="connsiteX126" fmla="*/ 6730 w 147807"/>
                <a:gd name="connsiteY126" fmla="*/ 37087 h 183711"/>
                <a:gd name="connsiteX127" fmla="*/ 5778 w 147807"/>
                <a:gd name="connsiteY127" fmla="*/ 36134 h 183711"/>
                <a:gd name="connsiteX128" fmla="*/ 3492 w 147807"/>
                <a:gd name="connsiteY128" fmla="*/ 33467 h 183711"/>
                <a:gd name="connsiteX129" fmla="*/ -32 w 147807"/>
                <a:gd name="connsiteY129" fmla="*/ 32705 h 183711"/>
                <a:gd name="connsiteX130" fmla="*/ 1206 w 147807"/>
                <a:gd name="connsiteY130" fmla="*/ 37944 h 183711"/>
                <a:gd name="connsiteX131" fmla="*/ 1206 w 147807"/>
                <a:gd name="connsiteY131" fmla="*/ 37944 h 183711"/>
                <a:gd name="connsiteX132" fmla="*/ 3016 w 147807"/>
                <a:gd name="connsiteY132" fmla="*/ 39563 h 183711"/>
                <a:gd name="connsiteX133" fmla="*/ 3016 w 147807"/>
                <a:gd name="connsiteY133" fmla="*/ 40897 h 183711"/>
                <a:gd name="connsiteX134" fmla="*/ 1968 w 147807"/>
                <a:gd name="connsiteY134" fmla="*/ 40897 h 183711"/>
                <a:gd name="connsiteX135" fmla="*/ 1968 w 147807"/>
                <a:gd name="connsiteY135" fmla="*/ 42707 h 183711"/>
                <a:gd name="connsiteX136" fmla="*/ 29971 w 147807"/>
                <a:gd name="connsiteY136" fmla="*/ 156435 h 183711"/>
                <a:gd name="connsiteX137" fmla="*/ 33972 w 147807"/>
                <a:gd name="connsiteY137" fmla="*/ 169294 h 183711"/>
                <a:gd name="connsiteX138" fmla="*/ 34829 w 147807"/>
                <a:gd name="connsiteY138" fmla="*/ 169294 h 183711"/>
                <a:gd name="connsiteX139" fmla="*/ 35782 w 147807"/>
                <a:gd name="connsiteY139" fmla="*/ 171770 h 183711"/>
                <a:gd name="connsiteX140" fmla="*/ 35782 w 147807"/>
                <a:gd name="connsiteY140" fmla="*/ 172723 h 183711"/>
                <a:gd name="connsiteX141" fmla="*/ 38449 w 147807"/>
                <a:gd name="connsiteY141" fmla="*/ 176342 h 183711"/>
                <a:gd name="connsiteX142" fmla="*/ 39115 w 147807"/>
                <a:gd name="connsiteY142" fmla="*/ 173389 h 183711"/>
                <a:gd name="connsiteX143" fmla="*/ 40735 w 147807"/>
                <a:gd name="connsiteY143" fmla="*/ 170056 h 183711"/>
                <a:gd name="connsiteX144" fmla="*/ 42992 w 147807"/>
                <a:gd name="connsiteY144" fmla="*/ 170941 h 183711"/>
                <a:gd name="connsiteX145" fmla="*/ 43021 w 147807"/>
                <a:gd name="connsiteY145" fmla="*/ 171008 h 183711"/>
                <a:gd name="connsiteX146" fmla="*/ 42354 w 147807"/>
                <a:gd name="connsiteY146" fmla="*/ 173580 h 183711"/>
                <a:gd name="connsiteX147" fmla="*/ 41306 w 147807"/>
                <a:gd name="connsiteY147" fmla="*/ 177104 h 183711"/>
                <a:gd name="connsiteX148" fmla="*/ 44640 w 147807"/>
                <a:gd name="connsiteY148" fmla="*/ 177104 h 183711"/>
                <a:gd name="connsiteX149" fmla="*/ 46640 w 147807"/>
                <a:gd name="connsiteY149" fmla="*/ 174437 h 183711"/>
                <a:gd name="connsiteX150" fmla="*/ 47307 w 147807"/>
                <a:gd name="connsiteY150" fmla="*/ 171484 h 183711"/>
                <a:gd name="connsiteX151" fmla="*/ 48545 w 147807"/>
                <a:gd name="connsiteY151" fmla="*/ 170246 h 183711"/>
                <a:gd name="connsiteX152" fmla="*/ 48545 w 147807"/>
                <a:gd name="connsiteY152" fmla="*/ 175199 h 183711"/>
                <a:gd name="connsiteX153" fmla="*/ 47593 w 147807"/>
                <a:gd name="connsiteY153" fmla="*/ 177104 h 183711"/>
                <a:gd name="connsiteX154" fmla="*/ 48307 w 147807"/>
                <a:gd name="connsiteY154" fmla="*/ 178247 h 183711"/>
                <a:gd name="connsiteX155" fmla="*/ 48736 w 147807"/>
                <a:gd name="connsiteY155" fmla="*/ 178247 h 183711"/>
                <a:gd name="connsiteX156" fmla="*/ 49593 w 147807"/>
                <a:gd name="connsiteY156" fmla="*/ 178247 h 183711"/>
                <a:gd name="connsiteX157" fmla="*/ 52165 w 147807"/>
                <a:gd name="connsiteY157" fmla="*/ 174532 h 183711"/>
                <a:gd name="connsiteX158" fmla="*/ 53022 w 147807"/>
                <a:gd name="connsiteY158" fmla="*/ 171199 h 183711"/>
                <a:gd name="connsiteX159" fmla="*/ 52450 w 147807"/>
                <a:gd name="connsiteY159" fmla="*/ 178723 h 183711"/>
                <a:gd name="connsiteX160" fmla="*/ 50736 w 147807"/>
                <a:gd name="connsiteY160" fmla="*/ 180914 h 183711"/>
                <a:gd name="connsiteX161" fmla="*/ 50736 w 147807"/>
                <a:gd name="connsiteY161" fmla="*/ 183105 h 183711"/>
                <a:gd name="connsiteX162" fmla="*/ 53212 w 147807"/>
                <a:gd name="connsiteY162" fmla="*/ 183105 h 183711"/>
                <a:gd name="connsiteX163" fmla="*/ 57784 w 147807"/>
                <a:gd name="connsiteY163" fmla="*/ 178723 h 183711"/>
                <a:gd name="connsiteX164" fmla="*/ 57784 w 147807"/>
                <a:gd name="connsiteY164" fmla="*/ 173389 h 183711"/>
                <a:gd name="connsiteX165" fmla="*/ 58737 w 147807"/>
                <a:gd name="connsiteY165" fmla="*/ 171484 h 183711"/>
                <a:gd name="connsiteX166" fmla="*/ 61213 w 147807"/>
                <a:gd name="connsiteY166" fmla="*/ 172247 h 183711"/>
                <a:gd name="connsiteX167" fmla="*/ 61213 w 147807"/>
                <a:gd name="connsiteY167" fmla="*/ 174818 h 183711"/>
                <a:gd name="connsiteX168" fmla="*/ 62356 w 147807"/>
                <a:gd name="connsiteY168" fmla="*/ 177009 h 183711"/>
                <a:gd name="connsiteX169" fmla="*/ 65690 w 147807"/>
                <a:gd name="connsiteY169" fmla="*/ 175580 h 183711"/>
                <a:gd name="connsiteX170" fmla="*/ 66357 w 147807"/>
                <a:gd name="connsiteY170" fmla="*/ 172532 h 183711"/>
                <a:gd name="connsiteX171" fmla="*/ 66357 w 147807"/>
                <a:gd name="connsiteY171" fmla="*/ 170818 h 183711"/>
                <a:gd name="connsiteX172" fmla="*/ 68738 w 147807"/>
                <a:gd name="connsiteY172" fmla="*/ 176533 h 183711"/>
                <a:gd name="connsiteX173" fmla="*/ 68738 w 147807"/>
                <a:gd name="connsiteY173" fmla="*/ 178247 h 183711"/>
                <a:gd name="connsiteX174" fmla="*/ 70072 w 147807"/>
                <a:gd name="connsiteY174" fmla="*/ 179295 h 183711"/>
                <a:gd name="connsiteX175" fmla="*/ 71120 w 147807"/>
                <a:gd name="connsiteY175" fmla="*/ 179295 h 183711"/>
                <a:gd name="connsiteX176" fmla="*/ 73310 w 147807"/>
                <a:gd name="connsiteY176" fmla="*/ 175295 h 183711"/>
                <a:gd name="connsiteX177" fmla="*/ 71786 w 147807"/>
                <a:gd name="connsiteY177" fmla="*/ 171389 h 183711"/>
                <a:gd name="connsiteX178" fmla="*/ 72196 w 147807"/>
                <a:gd name="connsiteY178" fmla="*/ 169970 h 183711"/>
                <a:gd name="connsiteX179" fmla="*/ 72453 w 147807"/>
                <a:gd name="connsiteY179" fmla="*/ 169865 h 183711"/>
                <a:gd name="connsiteX180" fmla="*/ 73215 w 147807"/>
                <a:gd name="connsiteY180" fmla="*/ 169865 h 183711"/>
                <a:gd name="connsiteX181" fmla="*/ 76168 w 147807"/>
                <a:gd name="connsiteY181" fmla="*/ 175390 h 183711"/>
                <a:gd name="connsiteX182" fmla="*/ 80359 w 147807"/>
                <a:gd name="connsiteY182" fmla="*/ 176914 h 183711"/>
                <a:gd name="connsiteX183" fmla="*/ 83216 w 147807"/>
                <a:gd name="connsiteY183" fmla="*/ 175961 h 183711"/>
                <a:gd name="connsiteX184" fmla="*/ 83216 w 147807"/>
                <a:gd name="connsiteY184" fmla="*/ 175009 h 183711"/>
                <a:gd name="connsiteX185" fmla="*/ 78930 w 147807"/>
                <a:gd name="connsiteY185" fmla="*/ 172056 h 183711"/>
                <a:gd name="connsiteX186" fmla="*/ 76834 w 147807"/>
                <a:gd name="connsiteY186" fmla="*/ 167960 h 183711"/>
                <a:gd name="connsiteX187" fmla="*/ 79311 w 147807"/>
                <a:gd name="connsiteY187" fmla="*/ 167960 h 183711"/>
                <a:gd name="connsiteX188" fmla="*/ 80645 w 147807"/>
                <a:gd name="connsiteY188" fmla="*/ 169770 h 183711"/>
                <a:gd name="connsiteX189" fmla="*/ 81311 w 147807"/>
                <a:gd name="connsiteY189" fmla="*/ 169770 h 183711"/>
                <a:gd name="connsiteX190" fmla="*/ 82359 w 147807"/>
                <a:gd name="connsiteY190" fmla="*/ 167960 h 183711"/>
                <a:gd name="connsiteX191" fmla="*/ 82930 w 147807"/>
                <a:gd name="connsiteY191" fmla="*/ 165960 h 183711"/>
                <a:gd name="connsiteX192" fmla="*/ 85597 w 147807"/>
                <a:gd name="connsiteY192" fmla="*/ 170437 h 183711"/>
                <a:gd name="connsiteX193" fmla="*/ 93027 w 147807"/>
                <a:gd name="connsiteY193" fmla="*/ 174628 h 183711"/>
                <a:gd name="connsiteX194" fmla="*/ 94551 w 147807"/>
                <a:gd name="connsiteY194" fmla="*/ 174628 h 183711"/>
                <a:gd name="connsiteX195" fmla="*/ 95884 w 147807"/>
                <a:gd name="connsiteY195" fmla="*/ 172151 h 183711"/>
                <a:gd name="connsiteX196" fmla="*/ 94075 w 147807"/>
                <a:gd name="connsiteY196" fmla="*/ 169961 h 183711"/>
                <a:gd name="connsiteX197" fmla="*/ 91884 w 147807"/>
                <a:gd name="connsiteY197" fmla="*/ 166817 h 183711"/>
                <a:gd name="connsiteX198" fmla="*/ 92836 w 147807"/>
                <a:gd name="connsiteY198" fmla="*/ 163388 h 183711"/>
                <a:gd name="connsiteX199" fmla="*/ 96361 w 147807"/>
                <a:gd name="connsiteY199" fmla="*/ 164245 h 183711"/>
                <a:gd name="connsiteX200" fmla="*/ 98551 w 147807"/>
                <a:gd name="connsiteY200" fmla="*/ 166913 h 183711"/>
                <a:gd name="connsiteX201" fmla="*/ 102266 w 147807"/>
                <a:gd name="connsiteY201" fmla="*/ 166055 h 183711"/>
                <a:gd name="connsiteX202" fmla="*/ 102266 w 147807"/>
                <a:gd name="connsiteY202" fmla="*/ 164817 h 183711"/>
                <a:gd name="connsiteX203" fmla="*/ 99980 w 147807"/>
                <a:gd name="connsiteY203" fmla="*/ 162817 h 183711"/>
                <a:gd name="connsiteX204" fmla="*/ 98932 w 147807"/>
                <a:gd name="connsiteY204" fmla="*/ 160245 h 183711"/>
                <a:gd name="connsiteX205" fmla="*/ 101028 w 147807"/>
                <a:gd name="connsiteY205" fmla="*/ 158911 h 183711"/>
                <a:gd name="connsiteX206" fmla="*/ 103124 w 147807"/>
                <a:gd name="connsiteY206" fmla="*/ 160340 h 183711"/>
                <a:gd name="connsiteX207" fmla="*/ 106267 w 147807"/>
                <a:gd name="connsiteY207" fmla="*/ 165388 h 183711"/>
                <a:gd name="connsiteX208" fmla="*/ 108076 w 147807"/>
                <a:gd name="connsiteY208" fmla="*/ 167675 h 183711"/>
                <a:gd name="connsiteX209" fmla="*/ 111124 w 147807"/>
                <a:gd name="connsiteY209" fmla="*/ 168818 h 183711"/>
                <a:gd name="connsiteX210" fmla="*/ 113315 w 147807"/>
                <a:gd name="connsiteY210" fmla="*/ 168056 h 183711"/>
                <a:gd name="connsiteX211" fmla="*/ 113982 w 147807"/>
                <a:gd name="connsiteY211" fmla="*/ 166341 h 183711"/>
                <a:gd name="connsiteX212" fmla="*/ 112649 w 147807"/>
                <a:gd name="connsiteY212" fmla="*/ 165388 h 183711"/>
                <a:gd name="connsiteX213" fmla="*/ 109315 w 147807"/>
                <a:gd name="connsiteY213" fmla="*/ 162245 h 183711"/>
                <a:gd name="connsiteX214" fmla="*/ 109315 w 147807"/>
                <a:gd name="connsiteY214" fmla="*/ 160436 h 183711"/>
                <a:gd name="connsiteX215" fmla="*/ 110648 w 147807"/>
                <a:gd name="connsiteY215" fmla="*/ 160436 h 183711"/>
                <a:gd name="connsiteX216" fmla="*/ 113125 w 147807"/>
                <a:gd name="connsiteY216" fmla="*/ 162055 h 183711"/>
                <a:gd name="connsiteX217" fmla="*/ 115220 w 147807"/>
                <a:gd name="connsiteY217" fmla="*/ 163960 h 183711"/>
                <a:gd name="connsiteX218" fmla="*/ 118554 w 147807"/>
                <a:gd name="connsiteY218" fmla="*/ 163198 h 183711"/>
                <a:gd name="connsiteX219" fmla="*/ 118554 w 147807"/>
                <a:gd name="connsiteY219" fmla="*/ 161197 h 183711"/>
                <a:gd name="connsiteX220" fmla="*/ 116649 w 147807"/>
                <a:gd name="connsiteY220" fmla="*/ 159960 h 183711"/>
                <a:gd name="connsiteX221" fmla="*/ 110934 w 147807"/>
                <a:gd name="connsiteY221" fmla="*/ 155482 h 183711"/>
                <a:gd name="connsiteX222" fmla="*/ 110934 w 147807"/>
                <a:gd name="connsiteY222" fmla="*/ 153292 h 183711"/>
                <a:gd name="connsiteX223" fmla="*/ 112744 w 147807"/>
                <a:gd name="connsiteY223" fmla="*/ 153292 h 183711"/>
                <a:gd name="connsiteX224" fmla="*/ 113887 w 147807"/>
                <a:gd name="connsiteY224" fmla="*/ 154244 h 183711"/>
                <a:gd name="connsiteX225" fmla="*/ 115792 w 147807"/>
                <a:gd name="connsiteY225" fmla="*/ 155959 h 183711"/>
                <a:gd name="connsiteX226" fmla="*/ 118649 w 147807"/>
                <a:gd name="connsiteY226" fmla="*/ 157197 h 183711"/>
                <a:gd name="connsiteX227" fmla="*/ 121411 w 147807"/>
                <a:gd name="connsiteY227" fmla="*/ 155387 h 183711"/>
                <a:gd name="connsiteX228" fmla="*/ 119602 w 147807"/>
                <a:gd name="connsiteY228" fmla="*/ 153577 h 183711"/>
                <a:gd name="connsiteX229" fmla="*/ 117887 w 147807"/>
                <a:gd name="connsiteY229" fmla="*/ 152149 h 183711"/>
                <a:gd name="connsiteX230" fmla="*/ 117887 w 147807"/>
                <a:gd name="connsiteY230" fmla="*/ 151101 h 183711"/>
                <a:gd name="connsiteX231" fmla="*/ 117887 w 147807"/>
                <a:gd name="connsiteY231" fmla="*/ 150529 h 183711"/>
                <a:gd name="connsiteX232" fmla="*/ 121602 w 147807"/>
                <a:gd name="connsiteY232" fmla="*/ 149958 h 183711"/>
                <a:gd name="connsiteX233" fmla="*/ 123507 w 147807"/>
                <a:gd name="connsiteY233" fmla="*/ 152434 h 183711"/>
                <a:gd name="connsiteX234" fmla="*/ 125221 w 147807"/>
                <a:gd name="connsiteY234" fmla="*/ 155102 h 183711"/>
                <a:gd name="connsiteX235" fmla="*/ 126079 w 147807"/>
                <a:gd name="connsiteY235" fmla="*/ 155102 h 183711"/>
                <a:gd name="connsiteX236" fmla="*/ 128079 w 147807"/>
                <a:gd name="connsiteY236" fmla="*/ 154149 h 183711"/>
                <a:gd name="connsiteX237" fmla="*/ 129031 w 147807"/>
                <a:gd name="connsiteY237" fmla="*/ 153006 h 183711"/>
                <a:gd name="connsiteX238" fmla="*/ 127603 w 147807"/>
                <a:gd name="connsiteY238" fmla="*/ 149577 h 183711"/>
                <a:gd name="connsiteX239" fmla="*/ 123888 w 147807"/>
                <a:gd name="connsiteY239" fmla="*/ 147291 h 183711"/>
                <a:gd name="connsiteX240" fmla="*/ 123869 w 147807"/>
                <a:gd name="connsiteY240" fmla="*/ 145405 h 183711"/>
                <a:gd name="connsiteX241" fmla="*/ 123888 w 147807"/>
                <a:gd name="connsiteY241" fmla="*/ 145386 h 183711"/>
                <a:gd name="connsiteX242" fmla="*/ 126269 w 147807"/>
                <a:gd name="connsiteY242" fmla="*/ 144624 h 183711"/>
                <a:gd name="connsiteX243" fmla="*/ 127984 w 147807"/>
                <a:gd name="connsiteY243" fmla="*/ 145862 h 183711"/>
                <a:gd name="connsiteX244" fmla="*/ 129031 w 147807"/>
                <a:gd name="connsiteY244" fmla="*/ 146910 h 183711"/>
                <a:gd name="connsiteX245" fmla="*/ 130651 w 147807"/>
                <a:gd name="connsiteY245" fmla="*/ 146910 h 183711"/>
                <a:gd name="connsiteX246" fmla="*/ 132079 w 147807"/>
                <a:gd name="connsiteY246" fmla="*/ 144528 h 183711"/>
                <a:gd name="connsiteX247" fmla="*/ 130460 w 147807"/>
                <a:gd name="connsiteY247" fmla="*/ 142243 h 183711"/>
                <a:gd name="connsiteX248" fmla="*/ 131603 w 147807"/>
                <a:gd name="connsiteY248" fmla="*/ 141100 h 183711"/>
                <a:gd name="connsiteX249" fmla="*/ 133508 w 147807"/>
                <a:gd name="connsiteY249" fmla="*/ 141100 h 183711"/>
                <a:gd name="connsiteX250" fmla="*/ 134651 w 147807"/>
                <a:gd name="connsiteY250" fmla="*/ 142052 h 183711"/>
                <a:gd name="connsiteX251" fmla="*/ 137413 w 147807"/>
                <a:gd name="connsiteY251" fmla="*/ 144338 h 183711"/>
                <a:gd name="connsiteX252" fmla="*/ 141509 w 147807"/>
                <a:gd name="connsiteY252" fmla="*/ 144338 h 183711"/>
                <a:gd name="connsiteX253" fmla="*/ 143319 w 147807"/>
                <a:gd name="connsiteY253" fmla="*/ 142814 h 183711"/>
                <a:gd name="connsiteX254" fmla="*/ 143319 w 147807"/>
                <a:gd name="connsiteY254" fmla="*/ 141957 h 183711"/>
                <a:gd name="connsiteX255" fmla="*/ 139604 w 147807"/>
                <a:gd name="connsiteY255" fmla="*/ 139004 h 183711"/>
                <a:gd name="connsiteX256" fmla="*/ 137509 w 147807"/>
                <a:gd name="connsiteY256" fmla="*/ 137671 h 183711"/>
                <a:gd name="connsiteX257" fmla="*/ 137509 w 147807"/>
                <a:gd name="connsiteY257" fmla="*/ 136337 h 183711"/>
                <a:gd name="connsiteX258" fmla="*/ 139223 w 147807"/>
                <a:gd name="connsiteY258" fmla="*/ 136337 h 183711"/>
                <a:gd name="connsiteX259" fmla="*/ 140938 w 147807"/>
                <a:gd name="connsiteY259" fmla="*/ 136337 h 183711"/>
                <a:gd name="connsiteX260" fmla="*/ 141795 w 147807"/>
                <a:gd name="connsiteY260" fmla="*/ 135003 h 183711"/>
                <a:gd name="connsiteX261" fmla="*/ 141795 w 147807"/>
                <a:gd name="connsiteY261" fmla="*/ 133480 h 183711"/>
                <a:gd name="connsiteX262" fmla="*/ 141795 w 147807"/>
                <a:gd name="connsiteY262" fmla="*/ 132432 h 183711"/>
                <a:gd name="connsiteX263" fmla="*/ 142747 w 147807"/>
                <a:gd name="connsiteY263" fmla="*/ 130718 h 183711"/>
                <a:gd name="connsiteX264" fmla="*/ 144271 w 147807"/>
                <a:gd name="connsiteY264" fmla="*/ 130718 h 183711"/>
                <a:gd name="connsiteX265" fmla="*/ 144748 w 147807"/>
                <a:gd name="connsiteY265" fmla="*/ 132241 h 183711"/>
                <a:gd name="connsiteX266" fmla="*/ 144748 w 147807"/>
                <a:gd name="connsiteY266" fmla="*/ 133766 h 183711"/>
                <a:gd name="connsiteX267" fmla="*/ 144748 w 147807"/>
                <a:gd name="connsiteY267" fmla="*/ 133766 h 183711"/>
                <a:gd name="connsiteX268" fmla="*/ 145795 w 147807"/>
                <a:gd name="connsiteY268" fmla="*/ 134527 h 183711"/>
                <a:gd name="connsiteX269" fmla="*/ 147700 w 147807"/>
                <a:gd name="connsiteY269" fmla="*/ 132146 h 183711"/>
                <a:gd name="connsiteX270" fmla="*/ 146938 w 147807"/>
                <a:gd name="connsiteY270" fmla="*/ 128717 h 183711"/>
                <a:gd name="connsiteX271" fmla="*/ 146176 w 147807"/>
                <a:gd name="connsiteY271" fmla="*/ 127193 h 183711"/>
                <a:gd name="connsiteX272" fmla="*/ 146176 w 147807"/>
                <a:gd name="connsiteY272" fmla="*/ 126336 h 183711"/>
                <a:gd name="connsiteX273" fmla="*/ 133127 w 147807"/>
                <a:gd name="connsiteY273" fmla="*/ 101285 h 183711"/>
                <a:gd name="connsiteX274" fmla="*/ 103219 w 147807"/>
                <a:gd name="connsiteY274" fmla="*/ 6702 h 1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47807" h="183711">
                  <a:moveTo>
                    <a:pt x="103219" y="6702"/>
                  </a:moveTo>
                  <a:lnTo>
                    <a:pt x="103219" y="6702"/>
                  </a:lnTo>
                  <a:cubicBezTo>
                    <a:pt x="102647" y="6988"/>
                    <a:pt x="101980" y="6988"/>
                    <a:pt x="101409" y="6702"/>
                  </a:cubicBezTo>
                  <a:cubicBezTo>
                    <a:pt x="101256" y="6207"/>
                    <a:pt x="101256" y="5674"/>
                    <a:pt x="101409" y="5178"/>
                  </a:cubicBezTo>
                  <a:cubicBezTo>
                    <a:pt x="101504" y="4645"/>
                    <a:pt x="101504" y="4092"/>
                    <a:pt x="101409" y="3559"/>
                  </a:cubicBezTo>
                  <a:cubicBezTo>
                    <a:pt x="101409" y="3559"/>
                    <a:pt x="100742" y="2702"/>
                    <a:pt x="100266" y="2797"/>
                  </a:cubicBezTo>
                  <a:cubicBezTo>
                    <a:pt x="99790" y="2892"/>
                    <a:pt x="98266" y="4130"/>
                    <a:pt x="97789" y="5368"/>
                  </a:cubicBezTo>
                  <a:cubicBezTo>
                    <a:pt x="97370" y="6550"/>
                    <a:pt x="97627" y="7864"/>
                    <a:pt x="98456" y="8797"/>
                  </a:cubicBezTo>
                  <a:cubicBezTo>
                    <a:pt x="98456" y="9369"/>
                    <a:pt x="99218" y="9750"/>
                    <a:pt x="99123" y="10417"/>
                  </a:cubicBezTo>
                  <a:cubicBezTo>
                    <a:pt x="99028" y="11084"/>
                    <a:pt x="97980" y="12036"/>
                    <a:pt x="98361" y="12893"/>
                  </a:cubicBezTo>
                  <a:lnTo>
                    <a:pt x="98361" y="12893"/>
                  </a:lnTo>
                  <a:cubicBezTo>
                    <a:pt x="97599" y="10798"/>
                    <a:pt x="96646" y="11941"/>
                    <a:pt x="95884" y="11274"/>
                  </a:cubicBezTo>
                  <a:cubicBezTo>
                    <a:pt x="95122" y="10607"/>
                    <a:pt x="95408" y="9464"/>
                    <a:pt x="95884" y="8416"/>
                  </a:cubicBezTo>
                  <a:cubicBezTo>
                    <a:pt x="96361" y="7369"/>
                    <a:pt x="95884" y="6226"/>
                    <a:pt x="94170" y="6416"/>
                  </a:cubicBezTo>
                  <a:cubicBezTo>
                    <a:pt x="93256" y="6664"/>
                    <a:pt x="92598" y="7473"/>
                    <a:pt x="92551" y="8416"/>
                  </a:cubicBezTo>
                  <a:cubicBezTo>
                    <a:pt x="92551" y="9274"/>
                    <a:pt x="92551" y="10036"/>
                    <a:pt x="92551" y="10798"/>
                  </a:cubicBezTo>
                  <a:cubicBezTo>
                    <a:pt x="92455" y="11788"/>
                    <a:pt x="91646" y="12560"/>
                    <a:pt x="90646" y="12607"/>
                  </a:cubicBezTo>
                  <a:cubicBezTo>
                    <a:pt x="89407" y="12607"/>
                    <a:pt x="89217" y="11274"/>
                    <a:pt x="89503" y="10226"/>
                  </a:cubicBezTo>
                  <a:lnTo>
                    <a:pt x="90170" y="6607"/>
                  </a:lnTo>
                  <a:cubicBezTo>
                    <a:pt x="90350" y="6016"/>
                    <a:pt x="90350" y="5388"/>
                    <a:pt x="90170" y="4797"/>
                  </a:cubicBezTo>
                  <a:cubicBezTo>
                    <a:pt x="89836" y="4130"/>
                    <a:pt x="89093" y="3778"/>
                    <a:pt x="88360" y="3940"/>
                  </a:cubicBezTo>
                  <a:cubicBezTo>
                    <a:pt x="87502" y="4225"/>
                    <a:pt x="86836" y="4892"/>
                    <a:pt x="86550" y="5750"/>
                  </a:cubicBezTo>
                  <a:cubicBezTo>
                    <a:pt x="86378" y="6787"/>
                    <a:pt x="86378" y="7854"/>
                    <a:pt x="86550" y="8893"/>
                  </a:cubicBezTo>
                  <a:cubicBezTo>
                    <a:pt x="86550" y="10131"/>
                    <a:pt x="86550" y="11845"/>
                    <a:pt x="85312" y="12417"/>
                  </a:cubicBezTo>
                  <a:cubicBezTo>
                    <a:pt x="84445" y="12693"/>
                    <a:pt x="83511" y="12284"/>
                    <a:pt x="83121" y="11464"/>
                  </a:cubicBezTo>
                  <a:cubicBezTo>
                    <a:pt x="82807" y="10674"/>
                    <a:pt x="82807" y="9779"/>
                    <a:pt x="83121" y="8988"/>
                  </a:cubicBezTo>
                  <a:cubicBezTo>
                    <a:pt x="83121" y="7845"/>
                    <a:pt x="84550" y="6321"/>
                    <a:pt x="83597" y="5464"/>
                  </a:cubicBezTo>
                  <a:cubicBezTo>
                    <a:pt x="82692" y="4797"/>
                    <a:pt x="81454" y="4797"/>
                    <a:pt x="80549" y="5464"/>
                  </a:cubicBezTo>
                  <a:cubicBezTo>
                    <a:pt x="79797" y="6159"/>
                    <a:pt x="79320" y="7112"/>
                    <a:pt x="79216" y="8131"/>
                  </a:cubicBezTo>
                  <a:cubicBezTo>
                    <a:pt x="79216" y="9083"/>
                    <a:pt x="79216" y="10036"/>
                    <a:pt x="79216" y="10988"/>
                  </a:cubicBezTo>
                  <a:cubicBezTo>
                    <a:pt x="79197" y="11560"/>
                    <a:pt x="78816" y="12064"/>
                    <a:pt x="78263" y="12227"/>
                  </a:cubicBezTo>
                  <a:cubicBezTo>
                    <a:pt x="77139" y="10902"/>
                    <a:pt x="76872" y="9045"/>
                    <a:pt x="77596" y="7464"/>
                  </a:cubicBezTo>
                  <a:cubicBezTo>
                    <a:pt x="77863" y="6883"/>
                    <a:pt x="78054" y="6283"/>
                    <a:pt x="78168" y="5654"/>
                  </a:cubicBezTo>
                  <a:cubicBezTo>
                    <a:pt x="78168" y="4988"/>
                    <a:pt x="77596" y="4321"/>
                    <a:pt x="76930" y="4511"/>
                  </a:cubicBezTo>
                  <a:cubicBezTo>
                    <a:pt x="76711" y="4454"/>
                    <a:pt x="76482" y="4454"/>
                    <a:pt x="76263" y="4511"/>
                  </a:cubicBezTo>
                  <a:cubicBezTo>
                    <a:pt x="75129" y="5359"/>
                    <a:pt x="74482" y="6711"/>
                    <a:pt x="74549" y="8131"/>
                  </a:cubicBezTo>
                  <a:cubicBezTo>
                    <a:pt x="74549" y="9274"/>
                    <a:pt x="74549" y="10512"/>
                    <a:pt x="74549" y="11464"/>
                  </a:cubicBezTo>
                  <a:cubicBezTo>
                    <a:pt x="72824" y="9379"/>
                    <a:pt x="72634" y="6426"/>
                    <a:pt x="74072" y="4130"/>
                  </a:cubicBezTo>
                  <a:cubicBezTo>
                    <a:pt x="74529" y="3445"/>
                    <a:pt x="74910" y="2711"/>
                    <a:pt x="75215" y="1939"/>
                  </a:cubicBezTo>
                  <a:cubicBezTo>
                    <a:pt x="75530" y="1168"/>
                    <a:pt x="75244" y="292"/>
                    <a:pt x="74549" y="-156"/>
                  </a:cubicBezTo>
                  <a:cubicBezTo>
                    <a:pt x="73891" y="-480"/>
                    <a:pt x="73110" y="-480"/>
                    <a:pt x="72453" y="-156"/>
                  </a:cubicBezTo>
                  <a:cubicBezTo>
                    <a:pt x="70653" y="577"/>
                    <a:pt x="69386" y="2206"/>
                    <a:pt x="69119" y="4130"/>
                  </a:cubicBezTo>
                  <a:cubicBezTo>
                    <a:pt x="69100" y="5902"/>
                    <a:pt x="69319" y="7664"/>
                    <a:pt x="69786" y="9369"/>
                  </a:cubicBezTo>
                  <a:cubicBezTo>
                    <a:pt x="69948" y="10036"/>
                    <a:pt x="69729" y="10731"/>
                    <a:pt x="69214" y="11178"/>
                  </a:cubicBezTo>
                  <a:cubicBezTo>
                    <a:pt x="68452" y="11636"/>
                    <a:pt x="67452" y="11398"/>
                    <a:pt x="66995" y="10626"/>
                  </a:cubicBezTo>
                  <a:cubicBezTo>
                    <a:pt x="66967" y="10588"/>
                    <a:pt x="66948" y="10550"/>
                    <a:pt x="66928" y="10512"/>
                  </a:cubicBezTo>
                  <a:cubicBezTo>
                    <a:pt x="66833" y="9693"/>
                    <a:pt x="66833" y="8855"/>
                    <a:pt x="66928" y="8036"/>
                  </a:cubicBezTo>
                  <a:cubicBezTo>
                    <a:pt x="67052" y="7159"/>
                    <a:pt x="66585" y="6311"/>
                    <a:pt x="65785" y="5940"/>
                  </a:cubicBezTo>
                  <a:cubicBezTo>
                    <a:pt x="64671" y="5692"/>
                    <a:pt x="63528" y="6245"/>
                    <a:pt x="63023" y="7273"/>
                  </a:cubicBezTo>
                  <a:cubicBezTo>
                    <a:pt x="62737" y="8302"/>
                    <a:pt x="62737" y="9388"/>
                    <a:pt x="63023" y="10417"/>
                  </a:cubicBezTo>
                  <a:lnTo>
                    <a:pt x="63023" y="12036"/>
                  </a:lnTo>
                  <a:cubicBezTo>
                    <a:pt x="61337" y="10702"/>
                    <a:pt x="60356" y="8664"/>
                    <a:pt x="60356" y="6511"/>
                  </a:cubicBezTo>
                  <a:cubicBezTo>
                    <a:pt x="60404" y="5940"/>
                    <a:pt x="60404" y="5368"/>
                    <a:pt x="60356" y="4797"/>
                  </a:cubicBezTo>
                  <a:cubicBezTo>
                    <a:pt x="60204" y="4225"/>
                    <a:pt x="59708" y="3806"/>
                    <a:pt x="59118" y="3749"/>
                  </a:cubicBezTo>
                  <a:cubicBezTo>
                    <a:pt x="58804" y="3654"/>
                    <a:pt x="58480" y="3654"/>
                    <a:pt x="58165" y="3749"/>
                  </a:cubicBezTo>
                  <a:cubicBezTo>
                    <a:pt x="56927" y="4588"/>
                    <a:pt x="56356" y="6111"/>
                    <a:pt x="56737" y="7559"/>
                  </a:cubicBezTo>
                  <a:cubicBezTo>
                    <a:pt x="57165" y="8921"/>
                    <a:pt x="57746" y="10226"/>
                    <a:pt x="58451" y="11464"/>
                  </a:cubicBezTo>
                  <a:cubicBezTo>
                    <a:pt x="58451" y="11464"/>
                    <a:pt x="58451" y="12798"/>
                    <a:pt x="58451" y="12893"/>
                  </a:cubicBezTo>
                  <a:cubicBezTo>
                    <a:pt x="58451" y="12988"/>
                    <a:pt x="57975" y="12893"/>
                    <a:pt x="57784" y="12893"/>
                  </a:cubicBezTo>
                  <a:cubicBezTo>
                    <a:pt x="56070" y="11655"/>
                    <a:pt x="56260" y="8988"/>
                    <a:pt x="54736" y="7464"/>
                  </a:cubicBezTo>
                  <a:cubicBezTo>
                    <a:pt x="53689" y="6569"/>
                    <a:pt x="52393" y="6007"/>
                    <a:pt x="51022" y="5844"/>
                  </a:cubicBezTo>
                  <a:cubicBezTo>
                    <a:pt x="50164" y="5844"/>
                    <a:pt x="48736" y="5844"/>
                    <a:pt x="48640" y="6797"/>
                  </a:cubicBezTo>
                  <a:cubicBezTo>
                    <a:pt x="48698" y="7150"/>
                    <a:pt x="48907" y="7464"/>
                    <a:pt x="49212" y="7654"/>
                  </a:cubicBezTo>
                  <a:cubicBezTo>
                    <a:pt x="50355" y="8797"/>
                    <a:pt x="51784" y="9559"/>
                    <a:pt x="53022" y="10702"/>
                  </a:cubicBezTo>
                  <a:cubicBezTo>
                    <a:pt x="54346" y="11608"/>
                    <a:pt x="55165" y="13093"/>
                    <a:pt x="55213" y="14703"/>
                  </a:cubicBezTo>
                  <a:cubicBezTo>
                    <a:pt x="54736" y="15369"/>
                    <a:pt x="53593" y="14703"/>
                    <a:pt x="53117" y="14703"/>
                  </a:cubicBezTo>
                  <a:cubicBezTo>
                    <a:pt x="52727" y="14065"/>
                    <a:pt x="52279" y="13455"/>
                    <a:pt x="51784" y="12893"/>
                  </a:cubicBezTo>
                  <a:lnTo>
                    <a:pt x="51212" y="12893"/>
                  </a:lnTo>
                  <a:cubicBezTo>
                    <a:pt x="50450" y="12893"/>
                    <a:pt x="50164" y="13941"/>
                    <a:pt x="50355" y="14608"/>
                  </a:cubicBezTo>
                  <a:cubicBezTo>
                    <a:pt x="50545" y="15275"/>
                    <a:pt x="50355" y="16227"/>
                    <a:pt x="50355" y="16608"/>
                  </a:cubicBezTo>
                  <a:cubicBezTo>
                    <a:pt x="48736" y="15560"/>
                    <a:pt x="48450" y="13655"/>
                    <a:pt x="47688" y="12036"/>
                  </a:cubicBezTo>
                  <a:cubicBezTo>
                    <a:pt x="46364" y="9559"/>
                    <a:pt x="43906" y="7883"/>
                    <a:pt x="41116" y="7559"/>
                  </a:cubicBezTo>
                  <a:lnTo>
                    <a:pt x="39877" y="7559"/>
                  </a:lnTo>
                  <a:cubicBezTo>
                    <a:pt x="38953" y="7950"/>
                    <a:pt x="38496" y="8998"/>
                    <a:pt x="38830" y="9941"/>
                  </a:cubicBezTo>
                  <a:cubicBezTo>
                    <a:pt x="39230" y="10769"/>
                    <a:pt x="39773" y="11512"/>
                    <a:pt x="40449" y="12131"/>
                  </a:cubicBezTo>
                  <a:cubicBezTo>
                    <a:pt x="41316" y="13055"/>
                    <a:pt x="42030" y="14122"/>
                    <a:pt x="42545" y="15275"/>
                  </a:cubicBezTo>
                  <a:cubicBezTo>
                    <a:pt x="43240" y="16389"/>
                    <a:pt x="42944" y="17846"/>
                    <a:pt x="41878" y="18608"/>
                  </a:cubicBezTo>
                  <a:cubicBezTo>
                    <a:pt x="40830" y="19275"/>
                    <a:pt x="39496" y="18608"/>
                    <a:pt x="38830" y="17656"/>
                  </a:cubicBezTo>
                  <a:cubicBezTo>
                    <a:pt x="38306" y="16637"/>
                    <a:pt x="37630" y="15712"/>
                    <a:pt x="36829" y="14893"/>
                  </a:cubicBezTo>
                  <a:cubicBezTo>
                    <a:pt x="35877" y="14227"/>
                    <a:pt x="34067" y="14893"/>
                    <a:pt x="33781" y="15560"/>
                  </a:cubicBezTo>
                  <a:cubicBezTo>
                    <a:pt x="33562" y="15941"/>
                    <a:pt x="33562" y="16418"/>
                    <a:pt x="33781" y="16798"/>
                  </a:cubicBezTo>
                  <a:cubicBezTo>
                    <a:pt x="34401" y="17541"/>
                    <a:pt x="35067" y="18246"/>
                    <a:pt x="35782" y="18894"/>
                  </a:cubicBezTo>
                  <a:cubicBezTo>
                    <a:pt x="36553" y="19513"/>
                    <a:pt x="36915" y="20494"/>
                    <a:pt x="36734" y="21466"/>
                  </a:cubicBezTo>
                  <a:cubicBezTo>
                    <a:pt x="36458" y="22171"/>
                    <a:pt x="35772" y="22618"/>
                    <a:pt x="35020" y="22609"/>
                  </a:cubicBezTo>
                  <a:cubicBezTo>
                    <a:pt x="34067" y="22609"/>
                    <a:pt x="33591" y="21847"/>
                    <a:pt x="33115" y="21085"/>
                  </a:cubicBezTo>
                  <a:lnTo>
                    <a:pt x="30352" y="15941"/>
                  </a:lnTo>
                  <a:cubicBezTo>
                    <a:pt x="29905" y="15122"/>
                    <a:pt x="29352" y="14350"/>
                    <a:pt x="28733" y="13655"/>
                  </a:cubicBezTo>
                  <a:cubicBezTo>
                    <a:pt x="28047" y="12884"/>
                    <a:pt x="27095" y="12407"/>
                    <a:pt x="26066" y="12322"/>
                  </a:cubicBezTo>
                  <a:cubicBezTo>
                    <a:pt x="25419" y="12322"/>
                    <a:pt x="24790" y="12522"/>
                    <a:pt x="24256" y="12893"/>
                  </a:cubicBezTo>
                  <a:cubicBezTo>
                    <a:pt x="23733" y="13255"/>
                    <a:pt x="23533" y="13931"/>
                    <a:pt x="23780" y="14513"/>
                  </a:cubicBezTo>
                  <a:cubicBezTo>
                    <a:pt x="24028" y="14951"/>
                    <a:pt x="24390" y="15313"/>
                    <a:pt x="24828" y="15560"/>
                  </a:cubicBezTo>
                  <a:cubicBezTo>
                    <a:pt x="26123" y="16351"/>
                    <a:pt x="27152" y="17513"/>
                    <a:pt x="27781" y="18894"/>
                  </a:cubicBezTo>
                  <a:cubicBezTo>
                    <a:pt x="28200" y="19389"/>
                    <a:pt x="28200" y="20113"/>
                    <a:pt x="27781" y="20609"/>
                  </a:cubicBezTo>
                  <a:cubicBezTo>
                    <a:pt x="27419" y="20790"/>
                    <a:pt x="27000" y="20790"/>
                    <a:pt x="26638" y="20609"/>
                  </a:cubicBezTo>
                  <a:cubicBezTo>
                    <a:pt x="25723" y="20303"/>
                    <a:pt x="24971" y="19656"/>
                    <a:pt x="24542" y="18799"/>
                  </a:cubicBezTo>
                  <a:cubicBezTo>
                    <a:pt x="24056" y="17998"/>
                    <a:pt x="23409" y="17313"/>
                    <a:pt x="22637" y="16798"/>
                  </a:cubicBezTo>
                  <a:cubicBezTo>
                    <a:pt x="21837" y="16142"/>
                    <a:pt x="20675" y="16142"/>
                    <a:pt x="19875" y="16798"/>
                  </a:cubicBezTo>
                  <a:cubicBezTo>
                    <a:pt x="19446" y="17398"/>
                    <a:pt x="19446" y="18198"/>
                    <a:pt x="19875" y="18799"/>
                  </a:cubicBezTo>
                  <a:cubicBezTo>
                    <a:pt x="20361" y="19370"/>
                    <a:pt x="20942" y="19856"/>
                    <a:pt x="21589" y="20227"/>
                  </a:cubicBezTo>
                  <a:cubicBezTo>
                    <a:pt x="23504" y="21523"/>
                    <a:pt x="25152" y="23171"/>
                    <a:pt x="26447" y="25085"/>
                  </a:cubicBezTo>
                  <a:cubicBezTo>
                    <a:pt x="26924" y="25752"/>
                    <a:pt x="27209" y="26609"/>
                    <a:pt x="26447" y="27181"/>
                  </a:cubicBezTo>
                  <a:cubicBezTo>
                    <a:pt x="25980" y="27476"/>
                    <a:pt x="25390" y="27476"/>
                    <a:pt x="24923" y="27181"/>
                  </a:cubicBezTo>
                  <a:cubicBezTo>
                    <a:pt x="24523" y="26886"/>
                    <a:pt x="24171" y="26533"/>
                    <a:pt x="23875" y="26133"/>
                  </a:cubicBezTo>
                  <a:cubicBezTo>
                    <a:pt x="23390" y="25485"/>
                    <a:pt x="22847" y="24885"/>
                    <a:pt x="22256" y="24323"/>
                  </a:cubicBezTo>
                  <a:cubicBezTo>
                    <a:pt x="21647" y="23514"/>
                    <a:pt x="20770" y="22942"/>
                    <a:pt x="19780" y="22704"/>
                  </a:cubicBezTo>
                  <a:cubicBezTo>
                    <a:pt x="18732" y="22466"/>
                    <a:pt x="17675" y="23095"/>
                    <a:pt x="17399" y="24133"/>
                  </a:cubicBezTo>
                  <a:cubicBezTo>
                    <a:pt x="17399" y="24990"/>
                    <a:pt x="18256" y="25561"/>
                    <a:pt x="18922" y="26133"/>
                  </a:cubicBezTo>
                  <a:cubicBezTo>
                    <a:pt x="19523" y="26580"/>
                    <a:pt x="20037" y="27123"/>
                    <a:pt x="20446" y="27752"/>
                  </a:cubicBezTo>
                  <a:cubicBezTo>
                    <a:pt x="20589" y="28086"/>
                    <a:pt x="20589" y="28466"/>
                    <a:pt x="20446" y="28800"/>
                  </a:cubicBezTo>
                  <a:cubicBezTo>
                    <a:pt x="20513" y="28981"/>
                    <a:pt x="20513" y="29191"/>
                    <a:pt x="20446" y="29372"/>
                  </a:cubicBezTo>
                  <a:cubicBezTo>
                    <a:pt x="19503" y="30134"/>
                    <a:pt x="18151" y="30134"/>
                    <a:pt x="17208" y="29372"/>
                  </a:cubicBezTo>
                  <a:cubicBezTo>
                    <a:pt x="16436" y="28648"/>
                    <a:pt x="15884" y="27723"/>
                    <a:pt x="15589" y="26704"/>
                  </a:cubicBezTo>
                  <a:cubicBezTo>
                    <a:pt x="15331" y="25657"/>
                    <a:pt x="14836" y="24685"/>
                    <a:pt x="14160" y="23847"/>
                  </a:cubicBezTo>
                  <a:cubicBezTo>
                    <a:pt x="13912" y="23761"/>
                    <a:pt x="13646" y="23761"/>
                    <a:pt x="13398" y="23847"/>
                  </a:cubicBezTo>
                  <a:cubicBezTo>
                    <a:pt x="12750" y="23742"/>
                    <a:pt x="12093" y="23999"/>
                    <a:pt x="11683" y="24514"/>
                  </a:cubicBezTo>
                  <a:cubicBezTo>
                    <a:pt x="11379" y="24790"/>
                    <a:pt x="11121" y="25104"/>
                    <a:pt x="10921" y="25466"/>
                  </a:cubicBezTo>
                  <a:cubicBezTo>
                    <a:pt x="10464" y="26771"/>
                    <a:pt x="10883" y="28229"/>
                    <a:pt x="11969" y="29086"/>
                  </a:cubicBezTo>
                  <a:cubicBezTo>
                    <a:pt x="13131" y="29838"/>
                    <a:pt x="14217" y="30695"/>
                    <a:pt x="15208" y="31657"/>
                  </a:cubicBezTo>
                  <a:cubicBezTo>
                    <a:pt x="15665" y="32248"/>
                    <a:pt x="15665" y="33067"/>
                    <a:pt x="15208" y="33658"/>
                  </a:cubicBezTo>
                  <a:cubicBezTo>
                    <a:pt x="14693" y="34258"/>
                    <a:pt x="13836" y="34449"/>
                    <a:pt x="13112" y="34134"/>
                  </a:cubicBezTo>
                  <a:cubicBezTo>
                    <a:pt x="12445" y="33810"/>
                    <a:pt x="11912" y="33277"/>
                    <a:pt x="11588" y="32610"/>
                  </a:cubicBezTo>
                  <a:lnTo>
                    <a:pt x="10826" y="31467"/>
                  </a:lnTo>
                  <a:cubicBezTo>
                    <a:pt x="10369" y="31286"/>
                    <a:pt x="9855" y="31286"/>
                    <a:pt x="9397" y="31467"/>
                  </a:cubicBezTo>
                  <a:cubicBezTo>
                    <a:pt x="8464" y="31743"/>
                    <a:pt x="7912" y="32715"/>
                    <a:pt x="8159" y="33658"/>
                  </a:cubicBezTo>
                  <a:cubicBezTo>
                    <a:pt x="8473" y="34496"/>
                    <a:pt x="8893" y="35296"/>
                    <a:pt x="9397" y="36039"/>
                  </a:cubicBezTo>
                  <a:cubicBezTo>
                    <a:pt x="9397" y="36611"/>
                    <a:pt x="8921" y="36801"/>
                    <a:pt x="8445" y="37087"/>
                  </a:cubicBezTo>
                  <a:cubicBezTo>
                    <a:pt x="7902" y="37334"/>
                    <a:pt x="7273" y="37334"/>
                    <a:pt x="6730" y="37087"/>
                  </a:cubicBezTo>
                  <a:cubicBezTo>
                    <a:pt x="6349" y="36848"/>
                    <a:pt x="6016" y="36515"/>
                    <a:pt x="5778" y="36134"/>
                  </a:cubicBezTo>
                  <a:cubicBezTo>
                    <a:pt x="5178" y="35125"/>
                    <a:pt x="4397" y="34219"/>
                    <a:pt x="3492" y="33467"/>
                  </a:cubicBezTo>
                  <a:cubicBezTo>
                    <a:pt x="2492" y="32696"/>
                    <a:pt x="1196" y="32420"/>
                    <a:pt x="-32" y="32705"/>
                  </a:cubicBezTo>
                  <a:lnTo>
                    <a:pt x="1206" y="37944"/>
                  </a:lnTo>
                  <a:lnTo>
                    <a:pt x="1206" y="37944"/>
                  </a:lnTo>
                  <a:cubicBezTo>
                    <a:pt x="1911" y="38354"/>
                    <a:pt x="2530" y="38906"/>
                    <a:pt x="3016" y="39563"/>
                  </a:cubicBezTo>
                  <a:cubicBezTo>
                    <a:pt x="3301" y="39963"/>
                    <a:pt x="3301" y="40496"/>
                    <a:pt x="3016" y="40897"/>
                  </a:cubicBezTo>
                  <a:cubicBezTo>
                    <a:pt x="2692" y="41087"/>
                    <a:pt x="2292" y="41087"/>
                    <a:pt x="1968" y="40897"/>
                  </a:cubicBezTo>
                  <a:lnTo>
                    <a:pt x="1968" y="42707"/>
                  </a:lnTo>
                  <a:cubicBezTo>
                    <a:pt x="11560" y="80807"/>
                    <a:pt x="20894" y="118716"/>
                    <a:pt x="29971" y="156435"/>
                  </a:cubicBezTo>
                  <a:cubicBezTo>
                    <a:pt x="30914" y="160836"/>
                    <a:pt x="32257" y="165141"/>
                    <a:pt x="33972" y="169294"/>
                  </a:cubicBezTo>
                  <a:lnTo>
                    <a:pt x="34829" y="169294"/>
                  </a:lnTo>
                  <a:cubicBezTo>
                    <a:pt x="36163" y="169294"/>
                    <a:pt x="36163" y="170818"/>
                    <a:pt x="35782" y="171770"/>
                  </a:cubicBezTo>
                  <a:lnTo>
                    <a:pt x="35782" y="172723"/>
                  </a:lnTo>
                  <a:cubicBezTo>
                    <a:pt x="36534" y="174028"/>
                    <a:pt x="37420" y="175237"/>
                    <a:pt x="38449" y="176342"/>
                  </a:cubicBezTo>
                  <a:cubicBezTo>
                    <a:pt x="38858" y="175409"/>
                    <a:pt x="39087" y="174409"/>
                    <a:pt x="39115" y="173389"/>
                  </a:cubicBezTo>
                  <a:cubicBezTo>
                    <a:pt x="39115" y="172151"/>
                    <a:pt x="39115" y="170532"/>
                    <a:pt x="40735" y="170056"/>
                  </a:cubicBezTo>
                  <a:cubicBezTo>
                    <a:pt x="41601" y="169675"/>
                    <a:pt x="42611" y="170075"/>
                    <a:pt x="42992" y="170941"/>
                  </a:cubicBezTo>
                  <a:cubicBezTo>
                    <a:pt x="43002" y="170961"/>
                    <a:pt x="43011" y="170989"/>
                    <a:pt x="43021" y="171008"/>
                  </a:cubicBezTo>
                  <a:cubicBezTo>
                    <a:pt x="43125" y="171923"/>
                    <a:pt x="42887" y="172837"/>
                    <a:pt x="42354" y="173580"/>
                  </a:cubicBezTo>
                  <a:cubicBezTo>
                    <a:pt x="41592" y="174723"/>
                    <a:pt x="40544" y="176152"/>
                    <a:pt x="41306" y="177104"/>
                  </a:cubicBezTo>
                  <a:cubicBezTo>
                    <a:pt x="42068" y="178057"/>
                    <a:pt x="43592" y="177676"/>
                    <a:pt x="44640" y="177104"/>
                  </a:cubicBezTo>
                  <a:cubicBezTo>
                    <a:pt x="45611" y="176495"/>
                    <a:pt x="46326" y="175542"/>
                    <a:pt x="46640" y="174437"/>
                  </a:cubicBezTo>
                  <a:cubicBezTo>
                    <a:pt x="46640" y="173485"/>
                    <a:pt x="46640" y="172532"/>
                    <a:pt x="47307" y="171484"/>
                  </a:cubicBezTo>
                  <a:cubicBezTo>
                    <a:pt x="47974" y="170437"/>
                    <a:pt x="47878" y="170341"/>
                    <a:pt x="48545" y="170246"/>
                  </a:cubicBezTo>
                  <a:cubicBezTo>
                    <a:pt x="49593" y="171732"/>
                    <a:pt x="49593" y="173713"/>
                    <a:pt x="48545" y="175199"/>
                  </a:cubicBezTo>
                  <a:cubicBezTo>
                    <a:pt x="48117" y="175771"/>
                    <a:pt x="47793" y="176418"/>
                    <a:pt x="47593" y="177104"/>
                  </a:cubicBezTo>
                  <a:cubicBezTo>
                    <a:pt x="47478" y="177618"/>
                    <a:pt x="47793" y="178133"/>
                    <a:pt x="48307" y="178247"/>
                  </a:cubicBezTo>
                  <a:cubicBezTo>
                    <a:pt x="48450" y="178276"/>
                    <a:pt x="48593" y="178276"/>
                    <a:pt x="48736" y="178247"/>
                  </a:cubicBezTo>
                  <a:cubicBezTo>
                    <a:pt x="49012" y="178323"/>
                    <a:pt x="49307" y="178323"/>
                    <a:pt x="49593" y="178247"/>
                  </a:cubicBezTo>
                  <a:cubicBezTo>
                    <a:pt x="50984" y="177485"/>
                    <a:pt x="51936" y="176104"/>
                    <a:pt x="52165" y="174532"/>
                  </a:cubicBezTo>
                  <a:cubicBezTo>
                    <a:pt x="52165" y="173389"/>
                    <a:pt x="52165" y="172151"/>
                    <a:pt x="53022" y="171199"/>
                  </a:cubicBezTo>
                  <a:cubicBezTo>
                    <a:pt x="54708" y="173504"/>
                    <a:pt x="54470" y="176695"/>
                    <a:pt x="52450" y="178723"/>
                  </a:cubicBezTo>
                  <a:cubicBezTo>
                    <a:pt x="51822" y="179409"/>
                    <a:pt x="51250" y="180143"/>
                    <a:pt x="50736" y="180914"/>
                  </a:cubicBezTo>
                  <a:cubicBezTo>
                    <a:pt x="50164" y="181533"/>
                    <a:pt x="50164" y="182486"/>
                    <a:pt x="50736" y="183105"/>
                  </a:cubicBezTo>
                  <a:cubicBezTo>
                    <a:pt x="51536" y="183381"/>
                    <a:pt x="52412" y="183381"/>
                    <a:pt x="53212" y="183105"/>
                  </a:cubicBezTo>
                  <a:cubicBezTo>
                    <a:pt x="55289" y="182362"/>
                    <a:pt x="56956" y="180772"/>
                    <a:pt x="57784" y="178723"/>
                  </a:cubicBezTo>
                  <a:cubicBezTo>
                    <a:pt x="58070" y="176952"/>
                    <a:pt x="58070" y="175152"/>
                    <a:pt x="57784" y="173389"/>
                  </a:cubicBezTo>
                  <a:cubicBezTo>
                    <a:pt x="57727" y="172627"/>
                    <a:pt x="58099" y="171894"/>
                    <a:pt x="58737" y="171484"/>
                  </a:cubicBezTo>
                  <a:cubicBezTo>
                    <a:pt x="59632" y="171047"/>
                    <a:pt x="60718" y="171380"/>
                    <a:pt x="61213" y="172247"/>
                  </a:cubicBezTo>
                  <a:cubicBezTo>
                    <a:pt x="61452" y="173085"/>
                    <a:pt x="61452" y="173980"/>
                    <a:pt x="61213" y="174818"/>
                  </a:cubicBezTo>
                  <a:cubicBezTo>
                    <a:pt x="61080" y="175723"/>
                    <a:pt x="61537" y="176609"/>
                    <a:pt x="62356" y="177009"/>
                  </a:cubicBezTo>
                  <a:cubicBezTo>
                    <a:pt x="63652" y="177257"/>
                    <a:pt x="64976" y="176695"/>
                    <a:pt x="65690" y="175580"/>
                  </a:cubicBezTo>
                  <a:cubicBezTo>
                    <a:pt x="66233" y="174666"/>
                    <a:pt x="66471" y="173589"/>
                    <a:pt x="66357" y="172532"/>
                  </a:cubicBezTo>
                  <a:lnTo>
                    <a:pt x="66357" y="170818"/>
                  </a:lnTo>
                  <a:cubicBezTo>
                    <a:pt x="68081" y="172180"/>
                    <a:pt x="68986" y="174342"/>
                    <a:pt x="68738" y="176533"/>
                  </a:cubicBezTo>
                  <a:cubicBezTo>
                    <a:pt x="68643" y="177104"/>
                    <a:pt x="68643" y="177676"/>
                    <a:pt x="68738" y="178247"/>
                  </a:cubicBezTo>
                  <a:cubicBezTo>
                    <a:pt x="68833" y="178895"/>
                    <a:pt x="69424" y="179352"/>
                    <a:pt x="70072" y="179295"/>
                  </a:cubicBezTo>
                  <a:lnTo>
                    <a:pt x="71120" y="179295"/>
                  </a:lnTo>
                  <a:cubicBezTo>
                    <a:pt x="72653" y="178590"/>
                    <a:pt x="73548" y="176961"/>
                    <a:pt x="73310" y="175295"/>
                  </a:cubicBezTo>
                  <a:cubicBezTo>
                    <a:pt x="73310" y="173866"/>
                    <a:pt x="72167" y="172723"/>
                    <a:pt x="71786" y="171389"/>
                  </a:cubicBezTo>
                  <a:cubicBezTo>
                    <a:pt x="71510" y="170884"/>
                    <a:pt x="71691" y="170246"/>
                    <a:pt x="72196" y="169970"/>
                  </a:cubicBezTo>
                  <a:cubicBezTo>
                    <a:pt x="72281" y="169922"/>
                    <a:pt x="72367" y="169884"/>
                    <a:pt x="72453" y="169865"/>
                  </a:cubicBezTo>
                  <a:lnTo>
                    <a:pt x="73215" y="169865"/>
                  </a:lnTo>
                  <a:cubicBezTo>
                    <a:pt x="75025" y="171199"/>
                    <a:pt x="74644" y="173866"/>
                    <a:pt x="76168" y="175390"/>
                  </a:cubicBezTo>
                  <a:cubicBezTo>
                    <a:pt x="77368" y="176333"/>
                    <a:pt x="78835" y="176866"/>
                    <a:pt x="80359" y="176914"/>
                  </a:cubicBezTo>
                  <a:cubicBezTo>
                    <a:pt x="81406" y="176914"/>
                    <a:pt x="83121" y="176914"/>
                    <a:pt x="83216" y="175961"/>
                  </a:cubicBezTo>
                  <a:cubicBezTo>
                    <a:pt x="83311" y="175009"/>
                    <a:pt x="83216" y="175295"/>
                    <a:pt x="83216" y="175009"/>
                  </a:cubicBezTo>
                  <a:cubicBezTo>
                    <a:pt x="83216" y="174723"/>
                    <a:pt x="80263" y="173103"/>
                    <a:pt x="78930" y="172056"/>
                  </a:cubicBezTo>
                  <a:cubicBezTo>
                    <a:pt x="77511" y="171199"/>
                    <a:pt x="76701" y="169608"/>
                    <a:pt x="76834" y="167960"/>
                  </a:cubicBezTo>
                  <a:cubicBezTo>
                    <a:pt x="77549" y="167351"/>
                    <a:pt x="78597" y="167351"/>
                    <a:pt x="79311" y="167960"/>
                  </a:cubicBezTo>
                  <a:cubicBezTo>
                    <a:pt x="79311" y="168532"/>
                    <a:pt x="79978" y="169294"/>
                    <a:pt x="80645" y="169770"/>
                  </a:cubicBezTo>
                  <a:lnTo>
                    <a:pt x="81311" y="169770"/>
                  </a:lnTo>
                  <a:cubicBezTo>
                    <a:pt x="82168" y="169770"/>
                    <a:pt x="82549" y="168627"/>
                    <a:pt x="82359" y="167960"/>
                  </a:cubicBezTo>
                  <a:cubicBezTo>
                    <a:pt x="82168" y="167293"/>
                    <a:pt x="82359" y="166341"/>
                    <a:pt x="82930" y="165960"/>
                  </a:cubicBezTo>
                  <a:cubicBezTo>
                    <a:pt x="83502" y="165579"/>
                    <a:pt x="84835" y="168818"/>
                    <a:pt x="85597" y="170437"/>
                  </a:cubicBezTo>
                  <a:cubicBezTo>
                    <a:pt x="87169" y="173037"/>
                    <a:pt x="89988" y="174628"/>
                    <a:pt x="93027" y="174628"/>
                  </a:cubicBezTo>
                  <a:lnTo>
                    <a:pt x="94551" y="174628"/>
                  </a:lnTo>
                  <a:cubicBezTo>
                    <a:pt x="95570" y="174266"/>
                    <a:pt x="96142" y="173199"/>
                    <a:pt x="95884" y="172151"/>
                  </a:cubicBezTo>
                  <a:cubicBezTo>
                    <a:pt x="95446" y="171294"/>
                    <a:pt x="94827" y="170551"/>
                    <a:pt x="94075" y="169961"/>
                  </a:cubicBezTo>
                  <a:cubicBezTo>
                    <a:pt x="93141" y="169075"/>
                    <a:pt x="92398" y="167999"/>
                    <a:pt x="91884" y="166817"/>
                  </a:cubicBezTo>
                  <a:cubicBezTo>
                    <a:pt x="91236" y="165607"/>
                    <a:pt x="91655" y="164093"/>
                    <a:pt x="92836" y="163388"/>
                  </a:cubicBezTo>
                  <a:cubicBezTo>
                    <a:pt x="94065" y="162836"/>
                    <a:pt x="95523" y="163188"/>
                    <a:pt x="96361" y="164245"/>
                  </a:cubicBezTo>
                  <a:cubicBezTo>
                    <a:pt x="97123" y="165103"/>
                    <a:pt x="97504" y="166246"/>
                    <a:pt x="98551" y="166913"/>
                  </a:cubicBezTo>
                  <a:cubicBezTo>
                    <a:pt x="99599" y="167579"/>
                    <a:pt x="101790" y="166913"/>
                    <a:pt x="102266" y="166055"/>
                  </a:cubicBezTo>
                  <a:cubicBezTo>
                    <a:pt x="102419" y="165655"/>
                    <a:pt x="102419" y="165217"/>
                    <a:pt x="102266" y="164817"/>
                  </a:cubicBezTo>
                  <a:cubicBezTo>
                    <a:pt x="101599" y="164055"/>
                    <a:pt x="100828" y="163378"/>
                    <a:pt x="99980" y="162817"/>
                  </a:cubicBezTo>
                  <a:cubicBezTo>
                    <a:pt x="99066" y="162322"/>
                    <a:pt x="98628" y="161245"/>
                    <a:pt x="98932" y="160245"/>
                  </a:cubicBezTo>
                  <a:cubicBezTo>
                    <a:pt x="99323" y="159445"/>
                    <a:pt x="100133" y="158930"/>
                    <a:pt x="101028" y="158911"/>
                  </a:cubicBezTo>
                  <a:cubicBezTo>
                    <a:pt x="101933" y="158987"/>
                    <a:pt x="102723" y="159530"/>
                    <a:pt x="103124" y="160340"/>
                  </a:cubicBezTo>
                  <a:lnTo>
                    <a:pt x="106267" y="165388"/>
                  </a:lnTo>
                  <a:cubicBezTo>
                    <a:pt x="106695" y="166274"/>
                    <a:pt x="107314" y="167056"/>
                    <a:pt x="108076" y="167675"/>
                  </a:cubicBezTo>
                  <a:cubicBezTo>
                    <a:pt x="108915" y="168418"/>
                    <a:pt x="110001" y="168827"/>
                    <a:pt x="111124" y="168818"/>
                  </a:cubicBezTo>
                  <a:cubicBezTo>
                    <a:pt x="111906" y="168751"/>
                    <a:pt x="112658" y="168494"/>
                    <a:pt x="113315" y="168056"/>
                  </a:cubicBezTo>
                  <a:cubicBezTo>
                    <a:pt x="113887" y="168056"/>
                    <a:pt x="114268" y="166817"/>
                    <a:pt x="113982" y="166341"/>
                  </a:cubicBezTo>
                  <a:cubicBezTo>
                    <a:pt x="113687" y="165855"/>
                    <a:pt x="113201" y="165512"/>
                    <a:pt x="112649" y="165388"/>
                  </a:cubicBezTo>
                  <a:cubicBezTo>
                    <a:pt x="111239" y="164712"/>
                    <a:pt x="110077" y="163608"/>
                    <a:pt x="109315" y="162245"/>
                  </a:cubicBezTo>
                  <a:cubicBezTo>
                    <a:pt x="108838" y="161731"/>
                    <a:pt x="108838" y="160950"/>
                    <a:pt x="109315" y="160436"/>
                  </a:cubicBezTo>
                  <a:cubicBezTo>
                    <a:pt x="109743" y="160254"/>
                    <a:pt x="110220" y="160254"/>
                    <a:pt x="110648" y="160436"/>
                  </a:cubicBezTo>
                  <a:cubicBezTo>
                    <a:pt x="111667" y="160588"/>
                    <a:pt x="112572" y="161179"/>
                    <a:pt x="113125" y="162055"/>
                  </a:cubicBezTo>
                  <a:cubicBezTo>
                    <a:pt x="113677" y="162826"/>
                    <a:pt x="114392" y="163484"/>
                    <a:pt x="115220" y="163960"/>
                  </a:cubicBezTo>
                  <a:cubicBezTo>
                    <a:pt x="116382" y="164388"/>
                    <a:pt x="117687" y="164084"/>
                    <a:pt x="118554" y="163198"/>
                  </a:cubicBezTo>
                  <a:cubicBezTo>
                    <a:pt x="119097" y="162645"/>
                    <a:pt x="119097" y="161750"/>
                    <a:pt x="118554" y="161197"/>
                  </a:cubicBezTo>
                  <a:cubicBezTo>
                    <a:pt x="118021" y="160645"/>
                    <a:pt x="117373" y="160226"/>
                    <a:pt x="116649" y="159960"/>
                  </a:cubicBezTo>
                  <a:cubicBezTo>
                    <a:pt x="114439" y="158902"/>
                    <a:pt x="112486" y="157368"/>
                    <a:pt x="110934" y="155482"/>
                  </a:cubicBezTo>
                  <a:cubicBezTo>
                    <a:pt x="110934" y="154816"/>
                    <a:pt x="110077" y="153959"/>
                    <a:pt x="110934" y="153292"/>
                  </a:cubicBezTo>
                  <a:cubicBezTo>
                    <a:pt x="111505" y="153006"/>
                    <a:pt x="112172" y="153006"/>
                    <a:pt x="112744" y="153292"/>
                  </a:cubicBezTo>
                  <a:cubicBezTo>
                    <a:pt x="113201" y="153501"/>
                    <a:pt x="113601" y="153825"/>
                    <a:pt x="113887" y="154244"/>
                  </a:cubicBezTo>
                  <a:lnTo>
                    <a:pt x="115792" y="155959"/>
                  </a:lnTo>
                  <a:cubicBezTo>
                    <a:pt x="116563" y="156711"/>
                    <a:pt x="117573" y="157149"/>
                    <a:pt x="118649" y="157197"/>
                  </a:cubicBezTo>
                  <a:cubicBezTo>
                    <a:pt x="119887" y="157197"/>
                    <a:pt x="121411" y="156340"/>
                    <a:pt x="121411" y="155387"/>
                  </a:cubicBezTo>
                  <a:cubicBezTo>
                    <a:pt x="121411" y="154435"/>
                    <a:pt x="120459" y="154053"/>
                    <a:pt x="119602" y="153577"/>
                  </a:cubicBezTo>
                  <a:cubicBezTo>
                    <a:pt x="118944" y="153206"/>
                    <a:pt x="118363" y="152720"/>
                    <a:pt x="117887" y="152149"/>
                  </a:cubicBezTo>
                  <a:cubicBezTo>
                    <a:pt x="117887" y="152149"/>
                    <a:pt x="117887" y="151482"/>
                    <a:pt x="117887" y="151101"/>
                  </a:cubicBezTo>
                  <a:lnTo>
                    <a:pt x="117887" y="150529"/>
                  </a:lnTo>
                  <a:cubicBezTo>
                    <a:pt x="118887" y="149596"/>
                    <a:pt x="120364" y="149368"/>
                    <a:pt x="121602" y="149958"/>
                  </a:cubicBezTo>
                  <a:cubicBezTo>
                    <a:pt x="122535" y="150501"/>
                    <a:pt x="123221" y="151387"/>
                    <a:pt x="123507" y="152434"/>
                  </a:cubicBezTo>
                  <a:cubicBezTo>
                    <a:pt x="123802" y="153473"/>
                    <a:pt x="124393" y="154406"/>
                    <a:pt x="125221" y="155102"/>
                  </a:cubicBezTo>
                  <a:cubicBezTo>
                    <a:pt x="125498" y="155187"/>
                    <a:pt x="125803" y="155187"/>
                    <a:pt x="126079" y="155102"/>
                  </a:cubicBezTo>
                  <a:cubicBezTo>
                    <a:pt x="126831" y="155026"/>
                    <a:pt x="127536" y="154683"/>
                    <a:pt x="128079" y="154149"/>
                  </a:cubicBezTo>
                  <a:lnTo>
                    <a:pt x="129031" y="153006"/>
                  </a:lnTo>
                  <a:cubicBezTo>
                    <a:pt x="129565" y="151663"/>
                    <a:pt x="128927" y="150148"/>
                    <a:pt x="127603" y="149577"/>
                  </a:cubicBezTo>
                  <a:cubicBezTo>
                    <a:pt x="126460" y="148719"/>
                    <a:pt x="124936" y="148243"/>
                    <a:pt x="123888" y="147291"/>
                  </a:cubicBezTo>
                  <a:cubicBezTo>
                    <a:pt x="123364" y="146777"/>
                    <a:pt x="123355" y="145929"/>
                    <a:pt x="123869" y="145405"/>
                  </a:cubicBezTo>
                  <a:cubicBezTo>
                    <a:pt x="123878" y="145395"/>
                    <a:pt x="123878" y="145395"/>
                    <a:pt x="123888" y="145386"/>
                  </a:cubicBezTo>
                  <a:cubicBezTo>
                    <a:pt x="124478" y="144700"/>
                    <a:pt x="125393" y="144405"/>
                    <a:pt x="126269" y="144624"/>
                  </a:cubicBezTo>
                  <a:cubicBezTo>
                    <a:pt x="126974" y="144805"/>
                    <a:pt x="127593" y="145243"/>
                    <a:pt x="127984" y="145862"/>
                  </a:cubicBezTo>
                  <a:cubicBezTo>
                    <a:pt x="128260" y="146281"/>
                    <a:pt x="128612" y="146634"/>
                    <a:pt x="129031" y="146910"/>
                  </a:cubicBezTo>
                  <a:cubicBezTo>
                    <a:pt x="129546" y="147167"/>
                    <a:pt x="130136" y="147167"/>
                    <a:pt x="130651" y="146910"/>
                  </a:cubicBezTo>
                  <a:cubicBezTo>
                    <a:pt x="131660" y="146586"/>
                    <a:pt x="132270" y="145567"/>
                    <a:pt x="132079" y="144528"/>
                  </a:cubicBezTo>
                  <a:cubicBezTo>
                    <a:pt x="132079" y="143672"/>
                    <a:pt x="130936" y="143005"/>
                    <a:pt x="130460" y="142243"/>
                  </a:cubicBezTo>
                  <a:cubicBezTo>
                    <a:pt x="130651" y="141709"/>
                    <a:pt x="131070" y="141290"/>
                    <a:pt x="131603" y="141100"/>
                  </a:cubicBezTo>
                  <a:cubicBezTo>
                    <a:pt x="132213" y="140862"/>
                    <a:pt x="132899" y="140862"/>
                    <a:pt x="133508" y="141100"/>
                  </a:cubicBezTo>
                  <a:cubicBezTo>
                    <a:pt x="133946" y="141338"/>
                    <a:pt x="134337" y="141662"/>
                    <a:pt x="134651" y="142052"/>
                  </a:cubicBezTo>
                  <a:cubicBezTo>
                    <a:pt x="135394" y="143005"/>
                    <a:pt x="136337" y="143786"/>
                    <a:pt x="137413" y="144338"/>
                  </a:cubicBezTo>
                  <a:cubicBezTo>
                    <a:pt x="138718" y="144919"/>
                    <a:pt x="140204" y="144919"/>
                    <a:pt x="141509" y="144338"/>
                  </a:cubicBezTo>
                  <a:cubicBezTo>
                    <a:pt x="142319" y="144138"/>
                    <a:pt x="142986" y="143576"/>
                    <a:pt x="143319" y="142814"/>
                  </a:cubicBezTo>
                  <a:cubicBezTo>
                    <a:pt x="143319" y="142814"/>
                    <a:pt x="143319" y="142243"/>
                    <a:pt x="143319" y="141957"/>
                  </a:cubicBezTo>
                  <a:cubicBezTo>
                    <a:pt x="142462" y="140567"/>
                    <a:pt x="141147" y="139518"/>
                    <a:pt x="139604" y="139004"/>
                  </a:cubicBezTo>
                  <a:cubicBezTo>
                    <a:pt x="138795" y="138776"/>
                    <a:pt x="138061" y="138309"/>
                    <a:pt x="137509" y="137671"/>
                  </a:cubicBezTo>
                  <a:cubicBezTo>
                    <a:pt x="137185" y="137280"/>
                    <a:pt x="137185" y="136728"/>
                    <a:pt x="137509" y="136337"/>
                  </a:cubicBezTo>
                  <a:cubicBezTo>
                    <a:pt x="138061" y="136147"/>
                    <a:pt x="138671" y="136147"/>
                    <a:pt x="139223" y="136337"/>
                  </a:cubicBezTo>
                  <a:cubicBezTo>
                    <a:pt x="139785" y="136480"/>
                    <a:pt x="140376" y="136480"/>
                    <a:pt x="140938" y="136337"/>
                  </a:cubicBezTo>
                  <a:cubicBezTo>
                    <a:pt x="141481" y="136128"/>
                    <a:pt x="141833" y="135585"/>
                    <a:pt x="141795" y="135003"/>
                  </a:cubicBezTo>
                  <a:cubicBezTo>
                    <a:pt x="141833" y="134499"/>
                    <a:pt x="141833" y="133984"/>
                    <a:pt x="141795" y="133480"/>
                  </a:cubicBezTo>
                  <a:cubicBezTo>
                    <a:pt x="141738" y="133137"/>
                    <a:pt x="141738" y="132775"/>
                    <a:pt x="141795" y="132432"/>
                  </a:cubicBezTo>
                  <a:cubicBezTo>
                    <a:pt x="141690" y="131708"/>
                    <a:pt x="142081" y="131013"/>
                    <a:pt x="142747" y="130718"/>
                  </a:cubicBezTo>
                  <a:cubicBezTo>
                    <a:pt x="143205" y="130403"/>
                    <a:pt x="143814" y="130403"/>
                    <a:pt x="144271" y="130718"/>
                  </a:cubicBezTo>
                  <a:cubicBezTo>
                    <a:pt x="144538" y="131184"/>
                    <a:pt x="144700" y="131708"/>
                    <a:pt x="144748" y="132241"/>
                  </a:cubicBezTo>
                  <a:cubicBezTo>
                    <a:pt x="144700" y="132746"/>
                    <a:pt x="144700" y="133261"/>
                    <a:pt x="144748" y="133766"/>
                  </a:cubicBezTo>
                  <a:lnTo>
                    <a:pt x="144748" y="133766"/>
                  </a:lnTo>
                  <a:cubicBezTo>
                    <a:pt x="144748" y="133766"/>
                    <a:pt x="145414" y="134623"/>
                    <a:pt x="145795" y="134527"/>
                  </a:cubicBezTo>
                  <a:cubicBezTo>
                    <a:pt x="146176" y="134432"/>
                    <a:pt x="147415" y="133384"/>
                    <a:pt x="147700" y="132146"/>
                  </a:cubicBezTo>
                  <a:cubicBezTo>
                    <a:pt x="147919" y="130946"/>
                    <a:pt x="147653" y="129708"/>
                    <a:pt x="146938" y="128717"/>
                  </a:cubicBezTo>
                  <a:cubicBezTo>
                    <a:pt x="146510" y="128317"/>
                    <a:pt x="146234" y="127774"/>
                    <a:pt x="146176" y="127193"/>
                  </a:cubicBezTo>
                  <a:cubicBezTo>
                    <a:pt x="146157" y="126907"/>
                    <a:pt x="146157" y="126622"/>
                    <a:pt x="146176" y="126336"/>
                  </a:cubicBezTo>
                  <a:cubicBezTo>
                    <a:pt x="141262" y="118288"/>
                    <a:pt x="136909" y="109924"/>
                    <a:pt x="133127" y="101285"/>
                  </a:cubicBezTo>
                  <a:cubicBezTo>
                    <a:pt x="117411" y="71853"/>
                    <a:pt x="112934" y="38325"/>
                    <a:pt x="103219" y="670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7" name="Freeform: Shape 716">
              <a:extLst>
                <a:ext uri="{FF2B5EF4-FFF2-40B4-BE49-F238E27FC236}">
                  <a16:creationId xmlns:a16="http://schemas.microsoft.com/office/drawing/2014/main" xmlns="" id="{1B66F9A7-EA37-0372-F7A7-49D19758D904}"/>
                </a:ext>
              </a:extLst>
            </p:cNvPr>
            <p:cNvSpPr/>
            <p:nvPr/>
          </p:nvSpPr>
          <p:spPr>
            <a:xfrm>
              <a:off x="5197792" y="3899988"/>
              <a:ext cx="151828" cy="174996"/>
            </a:xfrm>
            <a:custGeom>
              <a:avLst/>
              <a:gdLst>
                <a:gd name="connsiteX0" fmla="*/ 125031 w 151828"/>
                <a:gd name="connsiteY0" fmla="*/ 47535 h 174996"/>
                <a:gd name="connsiteX1" fmla="*/ 125031 w 151828"/>
                <a:gd name="connsiteY1" fmla="*/ 29532 h 174996"/>
                <a:gd name="connsiteX2" fmla="*/ 129317 w 151828"/>
                <a:gd name="connsiteY2" fmla="*/ 17341 h 174996"/>
                <a:gd name="connsiteX3" fmla="*/ 127888 w 151828"/>
                <a:gd name="connsiteY3" fmla="*/ 1529 h 174996"/>
                <a:gd name="connsiteX4" fmla="*/ 127317 w 151828"/>
                <a:gd name="connsiteY4" fmla="*/ 862 h 174996"/>
                <a:gd name="connsiteX5" fmla="*/ 123888 w 151828"/>
                <a:gd name="connsiteY5" fmla="*/ -376 h 174996"/>
                <a:gd name="connsiteX6" fmla="*/ 122078 w 151828"/>
                <a:gd name="connsiteY6" fmla="*/ 672 h 174996"/>
                <a:gd name="connsiteX7" fmla="*/ 122078 w 151828"/>
                <a:gd name="connsiteY7" fmla="*/ 1529 h 174996"/>
                <a:gd name="connsiteX8" fmla="*/ 124745 w 151828"/>
                <a:gd name="connsiteY8" fmla="*/ 5244 h 174996"/>
                <a:gd name="connsiteX9" fmla="*/ 126269 w 151828"/>
                <a:gd name="connsiteY9" fmla="*/ 7053 h 174996"/>
                <a:gd name="connsiteX10" fmla="*/ 126269 w 151828"/>
                <a:gd name="connsiteY10" fmla="*/ 8292 h 174996"/>
                <a:gd name="connsiteX11" fmla="*/ 124745 w 151828"/>
                <a:gd name="connsiteY11" fmla="*/ 8292 h 174996"/>
                <a:gd name="connsiteX12" fmla="*/ 123221 w 151828"/>
                <a:gd name="connsiteY12" fmla="*/ 8292 h 174996"/>
                <a:gd name="connsiteX13" fmla="*/ 122078 w 151828"/>
                <a:gd name="connsiteY13" fmla="*/ 9435 h 174996"/>
                <a:gd name="connsiteX14" fmla="*/ 122078 w 151828"/>
                <a:gd name="connsiteY14" fmla="*/ 10958 h 174996"/>
                <a:gd name="connsiteX15" fmla="*/ 122078 w 151828"/>
                <a:gd name="connsiteY15" fmla="*/ 12007 h 174996"/>
                <a:gd name="connsiteX16" fmla="*/ 120745 w 151828"/>
                <a:gd name="connsiteY16" fmla="*/ 13626 h 174996"/>
                <a:gd name="connsiteX17" fmla="*/ 119316 w 151828"/>
                <a:gd name="connsiteY17" fmla="*/ 12864 h 174996"/>
                <a:gd name="connsiteX18" fmla="*/ 119316 w 151828"/>
                <a:gd name="connsiteY18" fmla="*/ 11340 h 174996"/>
                <a:gd name="connsiteX19" fmla="*/ 119316 w 151828"/>
                <a:gd name="connsiteY19" fmla="*/ 9720 h 174996"/>
                <a:gd name="connsiteX20" fmla="*/ 118459 w 151828"/>
                <a:gd name="connsiteY20" fmla="*/ 8768 h 174996"/>
                <a:gd name="connsiteX21" fmla="*/ 115982 w 151828"/>
                <a:gd name="connsiteY21" fmla="*/ 10768 h 174996"/>
                <a:gd name="connsiteX22" fmla="*/ 115982 w 151828"/>
                <a:gd name="connsiteY22" fmla="*/ 14197 h 174996"/>
                <a:gd name="connsiteX23" fmla="*/ 115982 w 151828"/>
                <a:gd name="connsiteY23" fmla="*/ 15912 h 174996"/>
                <a:gd name="connsiteX24" fmla="*/ 114934 w 151828"/>
                <a:gd name="connsiteY24" fmla="*/ 18102 h 174996"/>
                <a:gd name="connsiteX25" fmla="*/ 114934 w 151828"/>
                <a:gd name="connsiteY25" fmla="*/ 18102 h 174996"/>
                <a:gd name="connsiteX26" fmla="*/ 113029 w 151828"/>
                <a:gd name="connsiteY26" fmla="*/ 16007 h 174996"/>
                <a:gd name="connsiteX27" fmla="*/ 113029 w 151828"/>
                <a:gd name="connsiteY27" fmla="*/ 13150 h 174996"/>
                <a:gd name="connsiteX28" fmla="*/ 111886 w 151828"/>
                <a:gd name="connsiteY28" fmla="*/ 10863 h 174996"/>
                <a:gd name="connsiteX29" fmla="*/ 110077 w 151828"/>
                <a:gd name="connsiteY29" fmla="*/ 12292 h 174996"/>
                <a:gd name="connsiteX30" fmla="*/ 110077 w 151828"/>
                <a:gd name="connsiteY30" fmla="*/ 14673 h 174996"/>
                <a:gd name="connsiteX31" fmla="*/ 108172 w 151828"/>
                <a:gd name="connsiteY31" fmla="*/ 16007 h 174996"/>
                <a:gd name="connsiteX32" fmla="*/ 107600 w 151828"/>
                <a:gd name="connsiteY32" fmla="*/ 13340 h 174996"/>
                <a:gd name="connsiteX33" fmla="*/ 108838 w 151828"/>
                <a:gd name="connsiteY33" fmla="*/ 10006 h 174996"/>
                <a:gd name="connsiteX34" fmla="*/ 108838 w 151828"/>
                <a:gd name="connsiteY34" fmla="*/ 8196 h 174996"/>
                <a:gd name="connsiteX35" fmla="*/ 107505 w 151828"/>
                <a:gd name="connsiteY35" fmla="*/ 7053 h 174996"/>
                <a:gd name="connsiteX36" fmla="*/ 105695 w 151828"/>
                <a:gd name="connsiteY36" fmla="*/ 8387 h 174996"/>
                <a:gd name="connsiteX37" fmla="*/ 104743 w 151828"/>
                <a:gd name="connsiteY37" fmla="*/ 11244 h 174996"/>
                <a:gd name="connsiteX38" fmla="*/ 103028 w 151828"/>
                <a:gd name="connsiteY38" fmla="*/ 14293 h 174996"/>
                <a:gd name="connsiteX39" fmla="*/ 101133 w 151828"/>
                <a:gd name="connsiteY39" fmla="*/ 13007 h 174996"/>
                <a:gd name="connsiteX40" fmla="*/ 101123 w 151828"/>
                <a:gd name="connsiteY40" fmla="*/ 12959 h 174996"/>
                <a:gd name="connsiteX41" fmla="*/ 101980 w 151828"/>
                <a:gd name="connsiteY41" fmla="*/ 10578 h 174996"/>
                <a:gd name="connsiteX42" fmla="*/ 103219 w 151828"/>
                <a:gd name="connsiteY42" fmla="*/ 7244 h 174996"/>
                <a:gd name="connsiteX43" fmla="*/ 100361 w 151828"/>
                <a:gd name="connsiteY43" fmla="*/ 6767 h 174996"/>
                <a:gd name="connsiteX44" fmla="*/ 98361 w 151828"/>
                <a:gd name="connsiteY44" fmla="*/ 9053 h 174996"/>
                <a:gd name="connsiteX45" fmla="*/ 97408 w 151828"/>
                <a:gd name="connsiteY45" fmla="*/ 11816 h 174996"/>
                <a:gd name="connsiteX46" fmla="*/ 96170 w 151828"/>
                <a:gd name="connsiteY46" fmla="*/ 12768 h 174996"/>
                <a:gd name="connsiteX47" fmla="*/ 96170 w 151828"/>
                <a:gd name="connsiteY47" fmla="*/ 7910 h 174996"/>
                <a:gd name="connsiteX48" fmla="*/ 97313 w 151828"/>
                <a:gd name="connsiteY48" fmla="*/ 6291 h 174996"/>
                <a:gd name="connsiteX49" fmla="*/ 96389 w 151828"/>
                <a:gd name="connsiteY49" fmla="*/ 4968 h 174996"/>
                <a:gd name="connsiteX50" fmla="*/ 96361 w 151828"/>
                <a:gd name="connsiteY50" fmla="*/ 4958 h 174996"/>
                <a:gd name="connsiteX51" fmla="*/ 95599 w 151828"/>
                <a:gd name="connsiteY51" fmla="*/ 4958 h 174996"/>
                <a:gd name="connsiteX52" fmla="*/ 92932 w 151828"/>
                <a:gd name="connsiteY52" fmla="*/ 8101 h 174996"/>
                <a:gd name="connsiteX53" fmla="*/ 91884 w 151828"/>
                <a:gd name="connsiteY53" fmla="*/ 11244 h 174996"/>
                <a:gd name="connsiteX54" fmla="*/ 93217 w 151828"/>
                <a:gd name="connsiteY54" fmla="*/ 4005 h 174996"/>
                <a:gd name="connsiteX55" fmla="*/ 94932 w 151828"/>
                <a:gd name="connsiteY55" fmla="*/ 2100 h 174996"/>
                <a:gd name="connsiteX56" fmla="*/ 94932 w 151828"/>
                <a:gd name="connsiteY56" fmla="*/ -90 h 174996"/>
                <a:gd name="connsiteX57" fmla="*/ 92836 w 151828"/>
                <a:gd name="connsiteY57" fmla="*/ -90 h 174996"/>
                <a:gd name="connsiteX58" fmla="*/ 88455 w 151828"/>
                <a:gd name="connsiteY58" fmla="*/ 3339 h 174996"/>
                <a:gd name="connsiteX59" fmla="*/ 87883 w 151828"/>
                <a:gd name="connsiteY59" fmla="*/ 8577 h 174996"/>
                <a:gd name="connsiteX60" fmla="*/ 86836 w 151828"/>
                <a:gd name="connsiteY60" fmla="*/ 10292 h 174996"/>
                <a:gd name="connsiteX61" fmla="*/ 84740 w 151828"/>
                <a:gd name="connsiteY61" fmla="*/ 9053 h 174996"/>
                <a:gd name="connsiteX62" fmla="*/ 84740 w 151828"/>
                <a:gd name="connsiteY62" fmla="*/ 6577 h 174996"/>
                <a:gd name="connsiteX63" fmla="*/ 84169 w 151828"/>
                <a:gd name="connsiteY63" fmla="*/ 4196 h 174996"/>
                <a:gd name="connsiteX64" fmla="*/ 81025 w 151828"/>
                <a:gd name="connsiteY64" fmla="*/ 4863 h 174996"/>
                <a:gd name="connsiteX65" fmla="*/ 80073 w 151828"/>
                <a:gd name="connsiteY65" fmla="*/ 7816 h 174996"/>
                <a:gd name="connsiteX66" fmla="*/ 80073 w 151828"/>
                <a:gd name="connsiteY66" fmla="*/ 9435 h 174996"/>
                <a:gd name="connsiteX67" fmla="*/ 78835 w 151828"/>
                <a:gd name="connsiteY67" fmla="*/ 3339 h 174996"/>
                <a:gd name="connsiteX68" fmla="*/ 78835 w 151828"/>
                <a:gd name="connsiteY68" fmla="*/ 1719 h 174996"/>
                <a:gd name="connsiteX69" fmla="*/ 77882 w 151828"/>
                <a:gd name="connsiteY69" fmla="*/ 386 h 174996"/>
                <a:gd name="connsiteX70" fmla="*/ 76930 w 151828"/>
                <a:gd name="connsiteY70" fmla="*/ 386 h 174996"/>
                <a:gd name="connsiteX71" fmla="*/ 74453 w 151828"/>
                <a:gd name="connsiteY71" fmla="*/ 3815 h 174996"/>
                <a:gd name="connsiteX72" fmla="*/ 75215 w 151828"/>
                <a:gd name="connsiteY72" fmla="*/ 7910 h 174996"/>
                <a:gd name="connsiteX73" fmla="*/ 74358 w 151828"/>
                <a:gd name="connsiteY73" fmla="*/ 9244 h 174996"/>
                <a:gd name="connsiteX74" fmla="*/ 73786 w 151828"/>
                <a:gd name="connsiteY74" fmla="*/ 9244 h 174996"/>
                <a:gd name="connsiteX75" fmla="*/ 72072 w 151828"/>
                <a:gd name="connsiteY75" fmla="*/ 3243 h 174996"/>
                <a:gd name="connsiteX76" fmla="*/ 68833 w 151828"/>
                <a:gd name="connsiteY76" fmla="*/ 767 h 174996"/>
                <a:gd name="connsiteX77" fmla="*/ 66262 w 151828"/>
                <a:gd name="connsiteY77" fmla="*/ 767 h 174996"/>
                <a:gd name="connsiteX78" fmla="*/ 66262 w 151828"/>
                <a:gd name="connsiteY78" fmla="*/ 1719 h 174996"/>
                <a:gd name="connsiteX79" fmla="*/ 69310 w 151828"/>
                <a:gd name="connsiteY79" fmla="*/ 5624 h 174996"/>
                <a:gd name="connsiteX80" fmla="*/ 70453 w 151828"/>
                <a:gd name="connsiteY80" fmla="*/ 10102 h 174996"/>
                <a:gd name="connsiteX81" fmla="*/ 68452 w 151828"/>
                <a:gd name="connsiteY81" fmla="*/ 9339 h 174996"/>
                <a:gd name="connsiteX82" fmla="*/ 67500 w 151828"/>
                <a:gd name="connsiteY82" fmla="*/ 7244 h 174996"/>
                <a:gd name="connsiteX83" fmla="*/ 67024 w 151828"/>
                <a:gd name="connsiteY83" fmla="*/ 7244 h 174996"/>
                <a:gd name="connsiteX84" fmla="*/ 65881 w 151828"/>
                <a:gd name="connsiteY84" fmla="*/ 8768 h 174996"/>
                <a:gd name="connsiteX85" fmla="*/ 65023 w 151828"/>
                <a:gd name="connsiteY85" fmla="*/ 10673 h 174996"/>
                <a:gd name="connsiteX86" fmla="*/ 63499 w 151828"/>
                <a:gd name="connsiteY86" fmla="*/ 5624 h 174996"/>
                <a:gd name="connsiteX87" fmla="*/ 58165 w 151828"/>
                <a:gd name="connsiteY87" fmla="*/ -186 h 174996"/>
                <a:gd name="connsiteX88" fmla="*/ 56832 w 151828"/>
                <a:gd name="connsiteY88" fmla="*/ -186 h 174996"/>
                <a:gd name="connsiteX89" fmla="*/ 55298 w 151828"/>
                <a:gd name="connsiteY89" fmla="*/ 1863 h 174996"/>
                <a:gd name="connsiteX90" fmla="*/ 55308 w 151828"/>
                <a:gd name="connsiteY90" fmla="*/ 1910 h 174996"/>
                <a:gd name="connsiteX91" fmla="*/ 56356 w 151828"/>
                <a:gd name="connsiteY91" fmla="*/ 4386 h 174996"/>
                <a:gd name="connsiteX92" fmla="*/ 57594 w 151828"/>
                <a:gd name="connsiteY92" fmla="*/ 7910 h 174996"/>
                <a:gd name="connsiteX93" fmla="*/ 56165 w 151828"/>
                <a:gd name="connsiteY93" fmla="*/ 11054 h 174996"/>
                <a:gd name="connsiteX94" fmla="*/ 53308 w 151828"/>
                <a:gd name="connsiteY94" fmla="*/ 9339 h 174996"/>
                <a:gd name="connsiteX95" fmla="*/ 51974 w 151828"/>
                <a:gd name="connsiteY95" fmla="*/ 6291 h 174996"/>
                <a:gd name="connsiteX96" fmla="*/ 48831 w 151828"/>
                <a:gd name="connsiteY96" fmla="*/ 6291 h 174996"/>
                <a:gd name="connsiteX97" fmla="*/ 48831 w 151828"/>
                <a:gd name="connsiteY97" fmla="*/ 7625 h 174996"/>
                <a:gd name="connsiteX98" fmla="*/ 50355 w 151828"/>
                <a:gd name="connsiteY98" fmla="*/ 10102 h 174996"/>
                <a:gd name="connsiteX99" fmla="*/ 50355 w 151828"/>
                <a:gd name="connsiteY99" fmla="*/ 12768 h 174996"/>
                <a:gd name="connsiteX100" fmla="*/ 48355 w 151828"/>
                <a:gd name="connsiteY100" fmla="*/ 13530 h 174996"/>
                <a:gd name="connsiteX101" fmla="*/ 46831 w 151828"/>
                <a:gd name="connsiteY101" fmla="*/ 11625 h 174996"/>
                <a:gd name="connsiteX102" fmla="*/ 45307 w 151828"/>
                <a:gd name="connsiteY102" fmla="*/ 6006 h 174996"/>
                <a:gd name="connsiteX103" fmla="*/ 44259 w 151828"/>
                <a:gd name="connsiteY103" fmla="*/ 3339 h 174996"/>
                <a:gd name="connsiteX104" fmla="*/ 41973 w 151828"/>
                <a:gd name="connsiteY104" fmla="*/ 1433 h 174996"/>
                <a:gd name="connsiteX105" fmla="*/ 40068 w 151828"/>
                <a:gd name="connsiteY105" fmla="*/ 1433 h 174996"/>
                <a:gd name="connsiteX106" fmla="*/ 39115 w 151828"/>
                <a:gd name="connsiteY106" fmla="*/ 2862 h 174996"/>
                <a:gd name="connsiteX107" fmla="*/ 39973 w 151828"/>
                <a:gd name="connsiteY107" fmla="*/ 4196 h 174996"/>
                <a:gd name="connsiteX108" fmla="*/ 42068 w 151828"/>
                <a:gd name="connsiteY108" fmla="*/ 8101 h 174996"/>
                <a:gd name="connsiteX109" fmla="*/ 41497 w 151828"/>
                <a:gd name="connsiteY109" fmla="*/ 9720 h 174996"/>
                <a:gd name="connsiteX110" fmla="*/ 40258 w 151828"/>
                <a:gd name="connsiteY110" fmla="*/ 9720 h 174996"/>
                <a:gd name="connsiteX111" fmla="*/ 38544 w 151828"/>
                <a:gd name="connsiteY111" fmla="*/ 7530 h 174996"/>
                <a:gd name="connsiteX112" fmla="*/ 37210 w 151828"/>
                <a:gd name="connsiteY112" fmla="*/ 5053 h 174996"/>
                <a:gd name="connsiteX113" fmla="*/ 34353 w 151828"/>
                <a:gd name="connsiteY113" fmla="*/ 5053 h 174996"/>
                <a:gd name="connsiteX114" fmla="*/ 34353 w 151828"/>
                <a:gd name="connsiteY114" fmla="*/ 7053 h 174996"/>
                <a:gd name="connsiteX115" fmla="*/ 35686 w 151828"/>
                <a:gd name="connsiteY115" fmla="*/ 8768 h 174996"/>
                <a:gd name="connsiteX116" fmla="*/ 39401 w 151828"/>
                <a:gd name="connsiteY116" fmla="*/ 14769 h 174996"/>
                <a:gd name="connsiteX117" fmla="*/ 39401 w 151828"/>
                <a:gd name="connsiteY117" fmla="*/ 16769 h 174996"/>
                <a:gd name="connsiteX118" fmla="*/ 37877 w 151828"/>
                <a:gd name="connsiteY118" fmla="*/ 16769 h 174996"/>
                <a:gd name="connsiteX119" fmla="*/ 37020 w 151828"/>
                <a:gd name="connsiteY119" fmla="*/ 15531 h 174996"/>
                <a:gd name="connsiteX120" fmla="*/ 35877 w 151828"/>
                <a:gd name="connsiteY120" fmla="*/ 13340 h 174996"/>
                <a:gd name="connsiteX121" fmla="*/ 33781 w 151828"/>
                <a:gd name="connsiteY121" fmla="*/ 11244 h 174996"/>
                <a:gd name="connsiteX122" fmla="*/ 31019 w 151828"/>
                <a:gd name="connsiteY122" fmla="*/ 12101 h 174996"/>
                <a:gd name="connsiteX123" fmla="*/ 32067 w 151828"/>
                <a:gd name="connsiteY123" fmla="*/ 14388 h 174996"/>
                <a:gd name="connsiteX124" fmla="*/ 33210 w 151828"/>
                <a:gd name="connsiteY124" fmla="*/ 16292 h 174996"/>
                <a:gd name="connsiteX125" fmla="*/ 33210 w 151828"/>
                <a:gd name="connsiteY125" fmla="*/ 17341 h 174996"/>
                <a:gd name="connsiteX126" fmla="*/ 32734 w 151828"/>
                <a:gd name="connsiteY126" fmla="*/ 17341 h 174996"/>
                <a:gd name="connsiteX127" fmla="*/ 29495 w 151828"/>
                <a:gd name="connsiteY127" fmla="*/ 16769 h 174996"/>
                <a:gd name="connsiteX128" fmla="*/ 28447 w 151828"/>
                <a:gd name="connsiteY128" fmla="*/ 13816 h 174996"/>
                <a:gd name="connsiteX129" fmla="*/ 27685 w 151828"/>
                <a:gd name="connsiteY129" fmla="*/ 10768 h 174996"/>
                <a:gd name="connsiteX130" fmla="*/ 27019 w 151828"/>
                <a:gd name="connsiteY130" fmla="*/ 10102 h 174996"/>
                <a:gd name="connsiteX131" fmla="*/ 25209 w 151828"/>
                <a:gd name="connsiteY131" fmla="*/ 10102 h 174996"/>
                <a:gd name="connsiteX132" fmla="*/ 24161 w 151828"/>
                <a:gd name="connsiteY132" fmla="*/ 10958 h 174996"/>
                <a:gd name="connsiteX133" fmla="*/ 24161 w 151828"/>
                <a:gd name="connsiteY133" fmla="*/ 14673 h 174996"/>
                <a:gd name="connsiteX134" fmla="*/ 26733 w 151828"/>
                <a:gd name="connsiteY134" fmla="*/ 17912 h 174996"/>
                <a:gd name="connsiteX135" fmla="*/ 26733 w 151828"/>
                <a:gd name="connsiteY135" fmla="*/ 19912 h 174996"/>
                <a:gd name="connsiteX136" fmla="*/ 24542 w 151828"/>
                <a:gd name="connsiteY136" fmla="*/ 19912 h 174996"/>
                <a:gd name="connsiteX137" fmla="*/ 23399 w 151828"/>
                <a:gd name="connsiteY137" fmla="*/ 18198 h 174996"/>
                <a:gd name="connsiteX138" fmla="*/ 22828 w 151828"/>
                <a:gd name="connsiteY138" fmla="*/ 16864 h 174996"/>
                <a:gd name="connsiteX139" fmla="*/ 21494 w 151828"/>
                <a:gd name="connsiteY139" fmla="*/ 16102 h 174996"/>
                <a:gd name="connsiteX140" fmla="*/ 19780 w 151828"/>
                <a:gd name="connsiteY140" fmla="*/ 17817 h 174996"/>
                <a:gd name="connsiteX141" fmla="*/ 19780 w 151828"/>
                <a:gd name="connsiteY141" fmla="*/ 17912 h 174996"/>
                <a:gd name="connsiteX142" fmla="*/ 20446 w 151828"/>
                <a:gd name="connsiteY142" fmla="*/ 20483 h 174996"/>
                <a:gd name="connsiteX143" fmla="*/ 19208 w 151828"/>
                <a:gd name="connsiteY143" fmla="*/ 21341 h 174996"/>
                <a:gd name="connsiteX144" fmla="*/ 17589 w 151828"/>
                <a:gd name="connsiteY144" fmla="*/ 20865 h 174996"/>
                <a:gd name="connsiteX145" fmla="*/ 16922 w 151828"/>
                <a:gd name="connsiteY145" fmla="*/ 19722 h 174996"/>
                <a:gd name="connsiteX146" fmla="*/ 15208 w 151828"/>
                <a:gd name="connsiteY146" fmla="*/ 16578 h 174996"/>
                <a:gd name="connsiteX147" fmla="*/ 11779 w 151828"/>
                <a:gd name="connsiteY147" fmla="*/ 14959 h 174996"/>
                <a:gd name="connsiteX148" fmla="*/ 9874 w 151828"/>
                <a:gd name="connsiteY148" fmla="*/ 15912 h 174996"/>
                <a:gd name="connsiteX149" fmla="*/ 9874 w 151828"/>
                <a:gd name="connsiteY149" fmla="*/ 16769 h 174996"/>
                <a:gd name="connsiteX150" fmla="*/ 12160 w 151828"/>
                <a:gd name="connsiteY150" fmla="*/ 20769 h 174996"/>
                <a:gd name="connsiteX151" fmla="*/ 13588 w 151828"/>
                <a:gd name="connsiteY151" fmla="*/ 22675 h 174996"/>
                <a:gd name="connsiteX152" fmla="*/ 13112 w 151828"/>
                <a:gd name="connsiteY152" fmla="*/ 23913 h 174996"/>
                <a:gd name="connsiteX153" fmla="*/ 11588 w 151828"/>
                <a:gd name="connsiteY153" fmla="*/ 23913 h 174996"/>
                <a:gd name="connsiteX154" fmla="*/ 10064 w 151828"/>
                <a:gd name="connsiteY154" fmla="*/ 23436 h 174996"/>
                <a:gd name="connsiteX155" fmla="*/ 8731 w 151828"/>
                <a:gd name="connsiteY155" fmla="*/ 24389 h 174996"/>
                <a:gd name="connsiteX156" fmla="*/ 8731 w 151828"/>
                <a:gd name="connsiteY156" fmla="*/ 25913 h 174996"/>
                <a:gd name="connsiteX157" fmla="*/ 8731 w 151828"/>
                <a:gd name="connsiteY157" fmla="*/ 26960 h 174996"/>
                <a:gd name="connsiteX158" fmla="*/ 7207 w 151828"/>
                <a:gd name="connsiteY158" fmla="*/ 28389 h 174996"/>
                <a:gd name="connsiteX159" fmla="*/ 5778 w 151828"/>
                <a:gd name="connsiteY159" fmla="*/ 27532 h 174996"/>
                <a:gd name="connsiteX160" fmla="*/ 5778 w 151828"/>
                <a:gd name="connsiteY160" fmla="*/ 25913 h 174996"/>
                <a:gd name="connsiteX161" fmla="*/ 5778 w 151828"/>
                <a:gd name="connsiteY161" fmla="*/ 24389 h 174996"/>
                <a:gd name="connsiteX162" fmla="*/ 5016 w 151828"/>
                <a:gd name="connsiteY162" fmla="*/ 23246 h 174996"/>
                <a:gd name="connsiteX163" fmla="*/ 2254 w 151828"/>
                <a:gd name="connsiteY163" fmla="*/ 25056 h 174996"/>
                <a:gd name="connsiteX164" fmla="*/ 2254 w 151828"/>
                <a:gd name="connsiteY164" fmla="*/ 28485 h 174996"/>
                <a:gd name="connsiteX165" fmla="*/ 2254 w 151828"/>
                <a:gd name="connsiteY165" fmla="*/ 30199 h 174996"/>
                <a:gd name="connsiteX166" fmla="*/ 920 w 151828"/>
                <a:gd name="connsiteY166" fmla="*/ 32294 h 174996"/>
                <a:gd name="connsiteX167" fmla="*/ 920 w 151828"/>
                <a:gd name="connsiteY167" fmla="*/ 32294 h 174996"/>
                <a:gd name="connsiteX168" fmla="*/ -32 w 151828"/>
                <a:gd name="connsiteY168" fmla="*/ 30485 h 174996"/>
                <a:gd name="connsiteX169" fmla="*/ 2349 w 151828"/>
                <a:gd name="connsiteY169" fmla="*/ 38200 h 174996"/>
                <a:gd name="connsiteX170" fmla="*/ 4730 w 151828"/>
                <a:gd name="connsiteY170" fmla="*/ 54964 h 174996"/>
                <a:gd name="connsiteX171" fmla="*/ 11207 w 151828"/>
                <a:gd name="connsiteY171" fmla="*/ 126401 h 174996"/>
                <a:gd name="connsiteX172" fmla="*/ 10064 w 151828"/>
                <a:gd name="connsiteY172" fmla="*/ 143452 h 174996"/>
                <a:gd name="connsiteX173" fmla="*/ 6349 w 151828"/>
                <a:gd name="connsiteY173" fmla="*/ 151548 h 174996"/>
                <a:gd name="connsiteX174" fmla="*/ 7588 w 151828"/>
                <a:gd name="connsiteY174" fmla="*/ 161073 h 174996"/>
                <a:gd name="connsiteX175" fmla="*/ 7588 w 151828"/>
                <a:gd name="connsiteY175" fmla="*/ 157929 h 174996"/>
                <a:gd name="connsiteX176" fmla="*/ 7588 w 151828"/>
                <a:gd name="connsiteY176" fmla="*/ 156215 h 174996"/>
                <a:gd name="connsiteX177" fmla="*/ 9016 w 151828"/>
                <a:gd name="connsiteY177" fmla="*/ 154120 h 174996"/>
                <a:gd name="connsiteX178" fmla="*/ 9016 w 151828"/>
                <a:gd name="connsiteY178" fmla="*/ 154120 h 174996"/>
                <a:gd name="connsiteX179" fmla="*/ 10921 w 151828"/>
                <a:gd name="connsiteY179" fmla="*/ 156405 h 174996"/>
                <a:gd name="connsiteX180" fmla="*/ 10350 w 151828"/>
                <a:gd name="connsiteY180" fmla="*/ 159167 h 174996"/>
                <a:gd name="connsiteX181" fmla="*/ 11207 w 151828"/>
                <a:gd name="connsiteY181" fmla="*/ 161644 h 174996"/>
                <a:gd name="connsiteX182" fmla="*/ 13398 w 151828"/>
                <a:gd name="connsiteY182" fmla="*/ 160216 h 174996"/>
                <a:gd name="connsiteX183" fmla="*/ 13874 w 151828"/>
                <a:gd name="connsiteY183" fmla="*/ 157929 h 174996"/>
                <a:gd name="connsiteX184" fmla="*/ 16160 w 151828"/>
                <a:gd name="connsiteY184" fmla="*/ 156786 h 174996"/>
                <a:gd name="connsiteX185" fmla="*/ 16160 w 151828"/>
                <a:gd name="connsiteY185" fmla="*/ 159453 h 174996"/>
                <a:gd name="connsiteX186" fmla="*/ 14350 w 151828"/>
                <a:gd name="connsiteY186" fmla="*/ 162692 h 174996"/>
                <a:gd name="connsiteX187" fmla="*/ 13779 w 151828"/>
                <a:gd name="connsiteY187" fmla="*/ 164407 h 174996"/>
                <a:gd name="connsiteX188" fmla="*/ 15112 w 151828"/>
                <a:gd name="connsiteY188" fmla="*/ 165740 h 174996"/>
                <a:gd name="connsiteX189" fmla="*/ 17303 w 151828"/>
                <a:gd name="connsiteY189" fmla="*/ 164501 h 174996"/>
                <a:gd name="connsiteX190" fmla="*/ 18637 w 151828"/>
                <a:gd name="connsiteY190" fmla="*/ 161739 h 174996"/>
                <a:gd name="connsiteX191" fmla="*/ 20923 w 151828"/>
                <a:gd name="connsiteY191" fmla="*/ 158787 h 174996"/>
                <a:gd name="connsiteX192" fmla="*/ 22828 w 151828"/>
                <a:gd name="connsiteY192" fmla="*/ 160292 h 174996"/>
                <a:gd name="connsiteX193" fmla="*/ 22828 w 151828"/>
                <a:gd name="connsiteY193" fmla="*/ 160310 h 174996"/>
                <a:gd name="connsiteX194" fmla="*/ 21685 w 151828"/>
                <a:gd name="connsiteY194" fmla="*/ 162597 h 174996"/>
                <a:gd name="connsiteX195" fmla="*/ 19970 w 151828"/>
                <a:gd name="connsiteY195" fmla="*/ 165835 h 174996"/>
                <a:gd name="connsiteX196" fmla="*/ 23113 w 151828"/>
                <a:gd name="connsiteY196" fmla="*/ 166502 h 174996"/>
                <a:gd name="connsiteX197" fmla="*/ 25495 w 151828"/>
                <a:gd name="connsiteY197" fmla="*/ 164407 h 174996"/>
                <a:gd name="connsiteX198" fmla="*/ 26828 w 151828"/>
                <a:gd name="connsiteY198" fmla="*/ 161739 h 174996"/>
                <a:gd name="connsiteX199" fmla="*/ 28352 w 151828"/>
                <a:gd name="connsiteY199" fmla="*/ 160787 h 174996"/>
                <a:gd name="connsiteX200" fmla="*/ 27304 w 151828"/>
                <a:gd name="connsiteY200" fmla="*/ 165644 h 174996"/>
                <a:gd name="connsiteX201" fmla="*/ 25971 w 151828"/>
                <a:gd name="connsiteY201" fmla="*/ 167169 h 174996"/>
                <a:gd name="connsiteX202" fmla="*/ 26561 w 151828"/>
                <a:gd name="connsiteY202" fmla="*/ 168531 h 174996"/>
                <a:gd name="connsiteX203" fmla="*/ 26828 w 151828"/>
                <a:gd name="connsiteY203" fmla="*/ 168597 h 174996"/>
                <a:gd name="connsiteX204" fmla="*/ 27685 w 151828"/>
                <a:gd name="connsiteY204" fmla="*/ 168597 h 174996"/>
                <a:gd name="connsiteX205" fmla="*/ 31019 w 151828"/>
                <a:gd name="connsiteY205" fmla="*/ 165550 h 174996"/>
                <a:gd name="connsiteX206" fmla="*/ 32543 w 151828"/>
                <a:gd name="connsiteY206" fmla="*/ 162502 h 174996"/>
                <a:gd name="connsiteX207" fmla="*/ 30257 w 151828"/>
                <a:gd name="connsiteY207" fmla="*/ 169645 h 174996"/>
                <a:gd name="connsiteX208" fmla="*/ 28162 w 151828"/>
                <a:gd name="connsiteY208" fmla="*/ 171455 h 174996"/>
                <a:gd name="connsiteX209" fmla="*/ 28162 w 151828"/>
                <a:gd name="connsiteY209" fmla="*/ 173550 h 174996"/>
                <a:gd name="connsiteX210" fmla="*/ 30448 w 151828"/>
                <a:gd name="connsiteY210" fmla="*/ 173550 h 174996"/>
                <a:gd name="connsiteX211" fmla="*/ 35782 w 151828"/>
                <a:gd name="connsiteY211" fmla="*/ 170312 h 174996"/>
                <a:gd name="connsiteX212" fmla="*/ 36925 w 151828"/>
                <a:gd name="connsiteY212" fmla="*/ 165168 h 174996"/>
                <a:gd name="connsiteX213" fmla="*/ 38163 w 151828"/>
                <a:gd name="connsiteY213" fmla="*/ 163549 h 174996"/>
                <a:gd name="connsiteX214" fmla="*/ 40316 w 151828"/>
                <a:gd name="connsiteY214" fmla="*/ 164664 h 174996"/>
                <a:gd name="connsiteX215" fmla="*/ 40354 w 151828"/>
                <a:gd name="connsiteY215" fmla="*/ 164787 h 174996"/>
                <a:gd name="connsiteX216" fmla="*/ 39877 w 151828"/>
                <a:gd name="connsiteY216" fmla="*/ 167264 h 174996"/>
                <a:gd name="connsiteX217" fmla="*/ 40354 w 151828"/>
                <a:gd name="connsiteY217" fmla="*/ 169645 h 174996"/>
                <a:gd name="connsiteX218" fmla="*/ 43878 w 151828"/>
                <a:gd name="connsiteY218" fmla="*/ 169074 h 174996"/>
                <a:gd name="connsiteX219" fmla="*/ 45211 w 151828"/>
                <a:gd name="connsiteY219" fmla="*/ 166216 h 174996"/>
                <a:gd name="connsiteX220" fmla="*/ 45211 w 151828"/>
                <a:gd name="connsiteY220" fmla="*/ 164501 h 174996"/>
                <a:gd name="connsiteX221" fmla="*/ 46259 w 151828"/>
                <a:gd name="connsiteY221" fmla="*/ 170598 h 174996"/>
                <a:gd name="connsiteX222" fmla="*/ 45783 w 151828"/>
                <a:gd name="connsiteY222" fmla="*/ 172312 h 174996"/>
                <a:gd name="connsiteX223" fmla="*/ 46831 w 151828"/>
                <a:gd name="connsiteY223" fmla="*/ 173646 h 174996"/>
                <a:gd name="connsiteX224" fmla="*/ 47878 w 151828"/>
                <a:gd name="connsiteY224" fmla="*/ 173646 h 174996"/>
                <a:gd name="connsiteX225" fmla="*/ 50831 w 151828"/>
                <a:gd name="connsiteY225" fmla="*/ 170312 h 174996"/>
                <a:gd name="connsiteX226" fmla="*/ 50260 w 151828"/>
                <a:gd name="connsiteY226" fmla="*/ 166216 h 174996"/>
                <a:gd name="connsiteX227" fmla="*/ 51212 w 151828"/>
                <a:gd name="connsiteY227" fmla="*/ 164883 h 174996"/>
                <a:gd name="connsiteX228" fmla="*/ 51879 w 151828"/>
                <a:gd name="connsiteY228" fmla="*/ 164883 h 174996"/>
                <a:gd name="connsiteX229" fmla="*/ 53498 w 151828"/>
                <a:gd name="connsiteY229" fmla="*/ 170978 h 174996"/>
                <a:gd name="connsiteX230" fmla="*/ 57118 w 151828"/>
                <a:gd name="connsiteY230" fmla="*/ 173455 h 174996"/>
                <a:gd name="connsiteX231" fmla="*/ 60070 w 151828"/>
                <a:gd name="connsiteY231" fmla="*/ 173455 h 174996"/>
                <a:gd name="connsiteX232" fmla="*/ 60070 w 151828"/>
                <a:gd name="connsiteY232" fmla="*/ 172503 h 174996"/>
                <a:gd name="connsiteX233" fmla="*/ 56641 w 151828"/>
                <a:gd name="connsiteY233" fmla="*/ 168597 h 174996"/>
                <a:gd name="connsiteX234" fmla="*/ 55594 w 151828"/>
                <a:gd name="connsiteY234" fmla="*/ 164121 h 174996"/>
                <a:gd name="connsiteX235" fmla="*/ 57880 w 151828"/>
                <a:gd name="connsiteY235" fmla="*/ 164883 h 174996"/>
                <a:gd name="connsiteX236" fmla="*/ 58737 w 151828"/>
                <a:gd name="connsiteY236" fmla="*/ 166978 h 174996"/>
                <a:gd name="connsiteX237" fmla="*/ 59308 w 151828"/>
                <a:gd name="connsiteY237" fmla="*/ 166978 h 174996"/>
                <a:gd name="connsiteX238" fmla="*/ 60737 w 151828"/>
                <a:gd name="connsiteY238" fmla="*/ 165550 h 174996"/>
                <a:gd name="connsiteX239" fmla="*/ 61690 w 151828"/>
                <a:gd name="connsiteY239" fmla="*/ 163645 h 174996"/>
                <a:gd name="connsiteX240" fmla="*/ 63309 w 151828"/>
                <a:gd name="connsiteY240" fmla="*/ 168692 h 174996"/>
                <a:gd name="connsiteX241" fmla="*/ 69310 w 151828"/>
                <a:gd name="connsiteY241" fmla="*/ 174598 h 174996"/>
                <a:gd name="connsiteX242" fmla="*/ 70834 w 151828"/>
                <a:gd name="connsiteY242" fmla="*/ 174598 h 174996"/>
                <a:gd name="connsiteX243" fmla="*/ 72643 w 151828"/>
                <a:gd name="connsiteY243" fmla="*/ 172503 h 174996"/>
                <a:gd name="connsiteX244" fmla="*/ 71500 w 151828"/>
                <a:gd name="connsiteY244" fmla="*/ 170026 h 174996"/>
                <a:gd name="connsiteX245" fmla="*/ 70167 w 151828"/>
                <a:gd name="connsiteY245" fmla="*/ 166407 h 174996"/>
                <a:gd name="connsiteX246" fmla="*/ 71672 w 151828"/>
                <a:gd name="connsiteY246" fmla="*/ 163397 h 174996"/>
                <a:gd name="connsiteX247" fmla="*/ 71786 w 151828"/>
                <a:gd name="connsiteY247" fmla="*/ 163358 h 174996"/>
                <a:gd name="connsiteX248" fmla="*/ 75025 w 151828"/>
                <a:gd name="connsiteY248" fmla="*/ 164978 h 174996"/>
                <a:gd name="connsiteX249" fmla="*/ 76453 w 151828"/>
                <a:gd name="connsiteY249" fmla="*/ 168026 h 174996"/>
                <a:gd name="connsiteX250" fmla="*/ 80168 w 151828"/>
                <a:gd name="connsiteY250" fmla="*/ 168026 h 174996"/>
                <a:gd name="connsiteX251" fmla="*/ 80168 w 151828"/>
                <a:gd name="connsiteY251" fmla="*/ 166788 h 174996"/>
                <a:gd name="connsiteX252" fmla="*/ 78454 w 151828"/>
                <a:gd name="connsiteY252" fmla="*/ 164311 h 174996"/>
                <a:gd name="connsiteX253" fmla="*/ 78454 w 151828"/>
                <a:gd name="connsiteY253" fmla="*/ 161549 h 174996"/>
                <a:gd name="connsiteX254" fmla="*/ 80740 w 151828"/>
                <a:gd name="connsiteY254" fmla="*/ 160787 h 174996"/>
                <a:gd name="connsiteX255" fmla="*/ 82454 w 151828"/>
                <a:gd name="connsiteY255" fmla="*/ 162597 h 174996"/>
                <a:gd name="connsiteX256" fmla="*/ 84169 w 151828"/>
                <a:gd name="connsiteY256" fmla="*/ 168216 h 174996"/>
                <a:gd name="connsiteX257" fmla="*/ 85407 w 151828"/>
                <a:gd name="connsiteY257" fmla="*/ 170884 h 174996"/>
                <a:gd name="connsiteX258" fmla="*/ 88074 w 151828"/>
                <a:gd name="connsiteY258" fmla="*/ 172598 h 174996"/>
                <a:gd name="connsiteX259" fmla="*/ 90360 w 151828"/>
                <a:gd name="connsiteY259" fmla="*/ 172598 h 174996"/>
                <a:gd name="connsiteX260" fmla="*/ 91408 w 151828"/>
                <a:gd name="connsiteY260" fmla="*/ 171074 h 174996"/>
                <a:gd name="connsiteX261" fmla="*/ 90360 w 151828"/>
                <a:gd name="connsiteY261" fmla="*/ 169835 h 174996"/>
                <a:gd name="connsiteX262" fmla="*/ 87883 w 151828"/>
                <a:gd name="connsiteY262" fmla="*/ 165930 h 174996"/>
                <a:gd name="connsiteX263" fmla="*/ 88550 w 151828"/>
                <a:gd name="connsiteY263" fmla="*/ 164311 h 174996"/>
                <a:gd name="connsiteX264" fmla="*/ 89979 w 151828"/>
                <a:gd name="connsiteY264" fmla="*/ 164311 h 174996"/>
                <a:gd name="connsiteX265" fmla="*/ 91979 w 151828"/>
                <a:gd name="connsiteY265" fmla="*/ 166502 h 174996"/>
                <a:gd name="connsiteX266" fmla="*/ 93503 w 151828"/>
                <a:gd name="connsiteY266" fmla="*/ 168883 h 174996"/>
                <a:gd name="connsiteX267" fmla="*/ 96742 w 151828"/>
                <a:gd name="connsiteY267" fmla="*/ 168883 h 174996"/>
                <a:gd name="connsiteX268" fmla="*/ 97247 w 151828"/>
                <a:gd name="connsiteY268" fmla="*/ 166930 h 174996"/>
                <a:gd name="connsiteX269" fmla="*/ 97218 w 151828"/>
                <a:gd name="connsiteY269" fmla="*/ 166883 h 174996"/>
                <a:gd name="connsiteX270" fmla="*/ 95694 w 151828"/>
                <a:gd name="connsiteY270" fmla="*/ 165168 h 174996"/>
                <a:gd name="connsiteX271" fmla="*/ 91312 w 151828"/>
                <a:gd name="connsiteY271" fmla="*/ 159453 h 174996"/>
                <a:gd name="connsiteX272" fmla="*/ 91789 w 151828"/>
                <a:gd name="connsiteY272" fmla="*/ 157358 h 174996"/>
                <a:gd name="connsiteX273" fmla="*/ 93503 w 151828"/>
                <a:gd name="connsiteY273" fmla="*/ 157358 h 174996"/>
                <a:gd name="connsiteX274" fmla="*/ 94360 w 151828"/>
                <a:gd name="connsiteY274" fmla="*/ 158596 h 174996"/>
                <a:gd name="connsiteX275" fmla="*/ 95789 w 151828"/>
                <a:gd name="connsiteY275" fmla="*/ 160692 h 174996"/>
                <a:gd name="connsiteX276" fmla="*/ 98266 w 151828"/>
                <a:gd name="connsiteY276" fmla="*/ 162692 h 174996"/>
                <a:gd name="connsiteX277" fmla="*/ 101314 w 151828"/>
                <a:gd name="connsiteY277" fmla="*/ 161644 h 174996"/>
                <a:gd name="connsiteX278" fmla="*/ 99980 w 151828"/>
                <a:gd name="connsiteY278" fmla="*/ 159453 h 174996"/>
                <a:gd name="connsiteX279" fmla="*/ 100361 w 151828"/>
                <a:gd name="connsiteY279" fmla="*/ 156977 h 174996"/>
                <a:gd name="connsiteX280" fmla="*/ 100361 w 151828"/>
                <a:gd name="connsiteY280" fmla="*/ 155834 h 174996"/>
                <a:gd name="connsiteX281" fmla="*/ 100837 w 151828"/>
                <a:gd name="connsiteY281" fmla="*/ 155358 h 174996"/>
                <a:gd name="connsiteX282" fmla="*/ 104552 w 151828"/>
                <a:gd name="connsiteY282" fmla="*/ 155358 h 174996"/>
                <a:gd name="connsiteX283" fmla="*/ 105790 w 151828"/>
                <a:gd name="connsiteY283" fmla="*/ 158311 h 174996"/>
                <a:gd name="connsiteX284" fmla="*/ 106743 w 151828"/>
                <a:gd name="connsiteY284" fmla="*/ 161263 h 174996"/>
                <a:gd name="connsiteX285" fmla="*/ 107600 w 151828"/>
                <a:gd name="connsiteY285" fmla="*/ 161835 h 174996"/>
                <a:gd name="connsiteX286" fmla="*/ 109600 w 151828"/>
                <a:gd name="connsiteY286" fmla="*/ 161835 h 174996"/>
                <a:gd name="connsiteX287" fmla="*/ 110839 w 151828"/>
                <a:gd name="connsiteY287" fmla="*/ 160977 h 174996"/>
                <a:gd name="connsiteX288" fmla="*/ 109972 w 151828"/>
                <a:gd name="connsiteY288" fmla="*/ 157034 h 174996"/>
                <a:gd name="connsiteX289" fmla="*/ 109886 w 151828"/>
                <a:gd name="connsiteY289" fmla="*/ 156977 h 174996"/>
                <a:gd name="connsiteX290" fmla="*/ 106838 w 151828"/>
                <a:gd name="connsiteY290" fmla="*/ 153929 h 174996"/>
                <a:gd name="connsiteX291" fmla="*/ 106838 w 151828"/>
                <a:gd name="connsiteY291" fmla="*/ 151928 h 174996"/>
                <a:gd name="connsiteX292" fmla="*/ 109315 w 151828"/>
                <a:gd name="connsiteY292" fmla="*/ 151928 h 174996"/>
                <a:gd name="connsiteX293" fmla="*/ 110648 w 151828"/>
                <a:gd name="connsiteY293" fmla="*/ 153548 h 174996"/>
                <a:gd name="connsiteX294" fmla="*/ 111315 w 151828"/>
                <a:gd name="connsiteY294" fmla="*/ 154882 h 174996"/>
                <a:gd name="connsiteX295" fmla="*/ 112839 w 151828"/>
                <a:gd name="connsiteY295" fmla="*/ 155548 h 174996"/>
                <a:gd name="connsiteX296" fmla="*/ 114744 w 151828"/>
                <a:gd name="connsiteY296" fmla="*/ 153548 h 174996"/>
                <a:gd name="connsiteX297" fmla="*/ 113791 w 151828"/>
                <a:gd name="connsiteY297" fmla="*/ 150976 h 174996"/>
                <a:gd name="connsiteX298" fmla="*/ 115125 w 151828"/>
                <a:gd name="connsiteY298" fmla="*/ 150119 h 174996"/>
                <a:gd name="connsiteX299" fmla="*/ 117030 w 151828"/>
                <a:gd name="connsiteY299" fmla="*/ 150119 h 174996"/>
                <a:gd name="connsiteX300" fmla="*/ 117887 w 151828"/>
                <a:gd name="connsiteY300" fmla="*/ 151262 h 174996"/>
                <a:gd name="connsiteX301" fmla="*/ 119983 w 151828"/>
                <a:gd name="connsiteY301" fmla="*/ 154215 h 174996"/>
                <a:gd name="connsiteX302" fmla="*/ 123888 w 151828"/>
                <a:gd name="connsiteY302" fmla="*/ 155548 h 174996"/>
                <a:gd name="connsiteX303" fmla="*/ 125888 w 151828"/>
                <a:gd name="connsiteY303" fmla="*/ 154405 h 174996"/>
                <a:gd name="connsiteX304" fmla="*/ 125888 w 151828"/>
                <a:gd name="connsiteY304" fmla="*/ 153548 h 174996"/>
                <a:gd name="connsiteX305" fmla="*/ 123031 w 151828"/>
                <a:gd name="connsiteY305" fmla="*/ 149833 h 174996"/>
                <a:gd name="connsiteX306" fmla="*/ 121411 w 151828"/>
                <a:gd name="connsiteY306" fmla="*/ 148023 h 174996"/>
                <a:gd name="connsiteX307" fmla="*/ 121411 w 151828"/>
                <a:gd name="connsiteY307" fmla="*/ 146690 h 174996"/>
                <a:gd name="connsiteX308" fmla="*/ 123126 w 151828"/>
                <a:gd name="connsiteY308" fmla="*/ 146690 h 174996"/>
                <a:gd name="connsiteX309" fmla="*/ 124840 w 151828"/>
                <a:gd name="connsiteY309" fmla="*/ 146690 h 174996"/>
                <a:gd name="connsiteX310" fmla="*/ 126174 w 151828"/>
                <a:gd name="connsiteY310" fmla="*/ 145547 h 174996"/>
                <a:gd name="connsiteX311" fmla="*/ 126174 w 151828"/>
                <a:gd name="connsiteY311" fmla="*/ 144023 h 174996"/>
                <a:gd name="connsiteX312" fmla="*/ 126174 w 151828"/>
                <a:gd name="connsiteY312" fmla="*/ 142975 h 174996"/>
                <a:gd name="connsiteX313" fmla="*/ 127698 w 151828"/>
                <a:gd name="connsiteY313" fmla="*/ 141356 h 174996"/>
                <a:gd name="connsiteX314" fmla="*/ 129222 w 151828"/>
                <a:gd name="connsiteY314" fmla="*/ 142118 h 174996"/>
                <a:gd name="connsiteX315" fmla="*/ 129222 w 151828"/>
                <a:gd name="connsiteY315" fmla="*/ 143642 h 174996"/>
                <a:gd name="connsiteX316" fmla="*/ 129222 w 151828"/>
                <a:gd name="connsiteY316" fmla="*/ 145261 h 174996"/>
                <a:gd name="connsiteX317" fmla="*/ 129222 w 151828"/>
                <a:gd name="connsiteY317" fmla="*/ 145737 h 174996"/>
                <a:gd name="connsiteX318" fmla="*/ 130174 w 151828"/>
                <a:gd name="connsiteY318" fmla="*/ 146690 h 174996"/>
                <a:gd name="connsiteX319" fmla="*/ 133127 w 151828"/>
                <a:gd name="connsiteY319" fmla="*/ 144785 h 174996"/>
                <a:gd name="connsiteX320" fmla="*/ 133127 w 151828"/>
                <a:gd name="connsiteY320" fmla="*/ 141260 h 174996"/>
                <a:gd name="connsiteX321" fmla="*/ 133127 w 151828"/>
                <a:gd name="connsiteY321" fmla="*/ 139546 h 174996"/>
                <a:gd name="connsiteX322" fmla="*/ 134366 w 151828"/>
                <a:gd name="connsiteY322" fmla="*/ 137355 h 174996"/>
                <a:gd name="connsiteX323" fmla="*/ 134366 w 151828"/>
                <a:gd name="connsiteY323" fmla="*/ 137355 h 174996"/>
                <a:gd name="connsiteX324" fmla="*/ 136461 w 151828"/>
                <a:gd name="connsiteY324" fmla="*/ 139451 h 174996"/>
                <a:gd name="connsiteX325" fmla="*/ 136461 w 151828"/>
                <a:gd name="connsiteY325" fmla="*/ 142309 h 174996"/>
                <a:gd name="connsiteX326" fmla="*/ 137699 w 151828"/>
                <a:gd name="connsiteY326" fmla="*/ 144595 h 174996"/>
                <a:gd name="connsiteX327" fmla="*/ 139699 w 151828"/>
                <a:gd name="connsiteY327" fmla="*/ 142975 h 174996"/>
                <a:gd name="connsiteX328" fmla="*/ 139699 w 151828"/>
                <a:gd name="connsiteY328" fmla="*/ 140594 h 174996"/>
                <a:gd name="connsiteX329" fmla="*/ 141890 w 151828"/>
                <a:gd name="connsiteY329" fmla="*/ 139165 h 174996"/>
                <a:gd name="connsiteX330" fmla="*/ 142462 w 151828"/>
                <a:gd name="connsiteY330" fmla="*/ 141832 h 174996"/>
                <a:gd name="connsiteX331" fmla="*/ 141033 w 151828"/>
                <a:gd name="connsiteY331" fmla="*/ 145261 h 174996"/>
                <a:gd name="connsiteX332" fmla="*/ 140557 w 151828"/>
                <a:gd name="connsiteY332" fmla="*/ 147071 h 174996"/>
                <a:gd name="connsiteX333" fmla="*/ 142081 w 151828"/>
                <a:gd name="connsiteY333" fmla="*/ 148214 h 174996"/>
                <a:gd name="connsiteX334" fmla="*/ 144176 w 151828"/>
                <a:gd name="connsiteY334" fmla="*/ 146785 h 174996"/>
                <a:gd name="connsiteX335" fmla="*/ 145319 w 151828"/>
                <a:gd name="connsiteY335" fmla="*/ 143832 h 174996"/>
                <a:gd name="connsiteX336" fmla="*/ 147224 w 151828"/>
                <a:gd name="connsiteY336" fmla="*/ 140594 h 174996"/>
                <a:gd name="connsiteX337" fmla="*/ 149415 w 151828"/>
                <a:gd name="connsiteY337" fmla="*/ 141918 h 174996"/>
                <a:gd name="connsiteX338" fmla="*/ 149415 w 151828"/>
                <a:gd name="connsiteY338" fmla="*/ 141927 h 174996"/>
                <a:gd name="connsiteX339" fmla="*/ 148462 w 151828"/>
                <a:gd name="connsiteY339" fmla="*/ 144308 h 174996"/>
                <a:gd name="connsiteX340" fmla="*/ 147034 w 151828"/>
                <a:gd name="connsiteY340" fmla="*/ 147738 h 174996"/>
                <a:gd name="connsiteX341" fmla="*/ 150272 w 151828"/>
                <a:gd name="connsiteY341" fmla="*/ 147738 h 174996"/>
                <a:gd name="connsiteX342" fmla="*/ 151796 w 151828"/>
                <a:gd name="connsiteY342" fmla="*/ 146500 h 174996"/>
                <a:gd name="connsiteX343" fmla="*/ 140938 w 151828"/>
                <a:gd name="connsiteY343" fmla="*/ 124878 h 174996"/>
                <a:gd name="connsiteX344" fmla="*/ 125031 w 151828"/>
                <a:gd name="connsiteY344" fmla="*/ 47535 h 17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51828" h="174996">
                  <a:moveTo>
                    <a:pt x="125031" y="47535"/>
                  </a:moveTo>
                  <a:cubicBezTo>
                    <a:pt x="123983" y="41582"/>
                    <a:pt x="123983" y="35485"/>
                    <a:pt x="125031" y="29532"/>
                  </a:cubicBezTo>
                  <a:cubicBezTo>
                    <a:pt x="126174" y="25341"/>
                    <a:pt x="128365" y="21532"/>
                    <a:pt x="129317" y="17341"/>
                  </a:cubicBezTo>
                  <a:cubicBezTo>
                    <a:pt x="130222" y="12035"/>
                    <a:pt x="129727" y="6587"/>
                    <a:pt x="127888" y="1529"/>
                  </a:cubicBezTo>
                  <a:lnTo>
                    <a:pt x="127317" y="862"/>
                  </a:lnTo>
                  <a:cubicBezTo>
                    <a:pt x="126422" y="-52"/>
                    <a:pt x="125164" y="-509"/>
                    <a:pt x="123888" y="-376"/>
                  </a:cubicBezTo>
                  <a:cubicBezTo>
                    <a:pt x="123126" y="-414"/>
                    <a:pt x="122421" y="-5"/>
                    <a:pt x="122078" y="672"/>
                  </a:cubicBezTo>
                  <a:cubicBezTo>
                    <a:pt x="122030" y="957"/>
                    <a:pt x="122030" y="1243"/>
                    <a:pt x="122078" y="1529"/>
                  </a:cubicBezTo>
                  <a:cubicBezTo>
                    <a:pt x="122516" y="3034"/>
                    <a:pt x="123459" y="4348"/>
                    <a:pt x="124745" y="5244"/>
                  </a:cubicBezTo>
                  <a:cubicBezTo>
                    <a:pt x="125374" y="5729"/>
                    <a:pt x="125898" y="6348"/>
                    <a:pt x="126269" y="7053"/>
                  </a:cubicBezTo>
                  <a:cubicBezTo>
                    <a:pt x="126536" y="7425"/>
                    <a:pt x="126536" y="7920"/>
                    <a:pt x="126269" y="8292"/>
                  </a:cubicBezTo>
                  <a:cubicBezTo>
                    <a:pt x="125793" y="8530"/>
                    <a:pt x="125221" y="8530"/>
                    <a:pt x="124745" y="8292"/>
                  </a:cubicBezTo>
                  <a:cubicBezTo>
                    <a:pt x="124250" y="8149"/>
                    <a:pt x="123716" y="8149"/>
                    <a:pt x="123221" y="8292"/>
                  </a:cubicBezTo>
                  <a:cubicBezTo>
                    <a:pt x="122650" y="8425"/>
                    <a:pt x="122212" y="8863"/>
                    <a:pt x="122078" y="9435"/>
                  </a:cubicBezTo>
                  <a:cubicBezTo>
                    <a:pt x="122030" y="9939"/>
                    <a:pt x="122030" y="10454"/>
                    <a:pt x="122078" y="10958"/>
                  </a:cubicBezTo>
                  <a:cubicBezTo>
                    <a:pt x="122126" y="11301"/>
                    <a:pt x="122126" y="11664"/>
                    <a:pt x="122078" y="12007"/>
                  </a:cubicBezTo>
                  <a:cubicBezTo>
                    <a:pt x="122002" y="12768"/>
                    <a:pt x="121469" y="13397"/>
                    <a:pt x="120745" y="13626"/>
                  </a:cubicBezTo>
                  <a:cubicBezTo>
                    <a:pt x="120164" y="13664"/>
                    <a:pt x="119611" y="13368"/>
                    <a:pt x="119316" y="12864"/>
                  </a:cubicBezTo>
                  <a:cubicBezTo>
                    <a:pt x="119173" y="12368"/>
                    <a:pt x="119173" y="11835"/>
                    <a:pt x="119316" y="11340"/>
                  </a:cubicBezTo>
                  <a:cubicBezTo>
                    <a:pt x="119411" y="10806"/>
                    <a:pt x="119411" y="10254"/>
                    <a:pt x="119316" y="9720"/>
                  </a:cubicBezTo>
                  <a:cubicBezTo>
                    <a:pt x="119316" y="9720"/>
                    <a:pt x="118840" y="8768"/>
                    <a:pt x="118459" y="8768"/>
                  </a:cubicBezTo>
                  <a:cubicBezTo>
                    <a:pt x="118078" y="8768"/>
                    <a:pt x="116554" y="9625"/>
                    <a:pt x="115982" y="10768"/>
                  </a:cubicBezTo>
                  <a:cubicBezTo>
                    <a:pt x="115506" y="11864"/>
                    <a:pt x="115506" y="13102"/>
                    <a:pt x="115982" y="14197"/>
                  </a:cubicBezTo>
                  <a:cubicBezTo>
                    <a:pt x="115982" y="14864"/>
                    <a:pt x="116649" y="15245"/>
                    <a:pt x="115982" y="15912"/>
                  </a:cubicBezTo>
                  <a:cubicBezTo>
                    <a:pt x="115315" y="16578"/>
                    <a:pt x="114744" y="17245"/>
                    <a:pt x="114934" y="18102"/>
                  </a:cubicBezTo>
                  <a:lnTo>
                    <a:pt x="114934" y="18102"/>
                  </a:lnTo>
                  <a:cubicBezTo>
                    <a:pt x="114934" y="16007"/>
                    <a:pt x="113601" y="16769"/>
                    <a:pt x="113029" y="16007"/>
                  </a:cubicBezTo>
                  <a:cubicBezTo>
                    <a:pt x="112458" y="15245"/>
                    <a:pt x="113029" y="14102"/>
                    <a:pt x="113029" y="13150"/>
                  </a:cubicBezTo>
                  <a:cubicBezTo>
                    <a:pt x="113029" y="12197"/>
                    <a:pt x="113029" y="10958"/>
                    <a:pt x="111886" y="10863"/>
                  </a:cubicBezTo>
                  <a:cubicBezTo>
                    <a:pt x="111020" y="10845"/>
                    <a:pt x="110258" y="11444"/>
                    <a:pt x="110077" y="12292"/>
                  </a:cubicBezTo>
                  <a:cubicBezTo>
                    <a:pt x="110172" y="13083"/>
                    <a:pt x="110172" y="13883"/>
                    <a:pt x="110077" y="14673"/>
                  </a:cubicBezTo>
                  <a:cubicBezTo>
                    <a:pt x="109848" y="15521"/>
                    <a:pt x="109048" y="16083"/>
                    <a:pt x="108172" y="16007"/>
                  </a:cubicBezTo>
                  <a:cubicBezTo>
                    <a:pt x="107029" y="16007"/>
                    <a:pt x="107219" y="14293"/>
                    <a:pt x="107600" y="13340"/>
                  </a:cubicBezTo>
                  <a:lnTo>
                    <a:pt x="108838" y="10006"/>
                  </a:lnTo>
                  <a:cubicBezTo>
                    <a:pt x="108981" y="9416"/>
                    <a:pt x="108981" y="8787"/>
                    <a:pt x="108838" y="8196"/>
                  </a:cubicBezTo>
                  <a:cubicBezTo>
                    <a:pt x="108743" y="7539"/>
                    <a:pt x="108172" y="7044"/>
                    <a:pt x="107505" y="7053"/>
                  </a:cubicBezTo>
                  <a:cubicBezTo>
                    <a:pt x="106743" y="7053"/>
                    <a:pt x="106076" y="7720"/>
                    <a:pt x="105695" y="8387"/>
                  </a:cubicBezTo>
                  <a:cubicBezTo>
                    <a:pt x="105200" y="9273"/>
                    <a:pt x="104876" y="10235"/>
                    <a:pt x="104743" y="11244"/>
                  </a:cubicBezTo>
                  <a:cubicBezTo>
                    <a:pt x="104743" y="12483"/>
                    <a:pt x="104743" y="14102"/>
                    <a:pt x="103028" y="14293"/>
                  </a:cubicBezTo>
                  <a:cubicBezTo>
                    <a:pt x="102152" y="14464"/>
                    <a:pt x="101304" y="13883"/>
                    <a:pt x="101133" y="13007"/>
                  </a:cubicBezTo>
                  <a:cubicBezTo>
                    <a:pt x="101133" y="12997"/>
                    <a:pt x="101123" y="12978"/>
                    <a:pt x="101123" y="12959"/>
                  </a:cubicBezTo>
                  <a:cubicBezTo>
                    <a:pt x="101018" y="12073"/>
                    <a:pt x="101342" y="11197"/>
                    <a:pt x="101980" y="10578"/>
                  </a:cubicBezTo>
                  <a:cubicBezTo>
                    <a:pt x="102742" y="9530"/>
                    <a:pt x="103790" y="8292"/>
                    <a:pt x="103219" y="7244"/>
                  </a:cubicBezTo>
                  <a:cubicBezTo>
                    <a:pt x="102485" y="6454"/>
                    <a:pt x="101314" y="6263"/>
                    <a:pt x="100361" y="6767"/>
                  </a:cubicBezTo>
                  <a:cubicBezTo>
                    <a:pt x="99399" y="7206"/>
                    <a:pt x="98675" y="8044"/>
                    <a:pt x="98361" y="9053"/>
                  </a:cubicBezTo>
                  <a:cubicBezTo>
                    <a:pt x="98361" y="9911"/>
                    <a:pt x="97789" y="10863"/>
                    <a:pt x="97408" y="11816"/>
                  </a:cubicBezTo>
                  <a:cubicBezTo>
                    <a:pt x="97189" y="12321"/>
                    <a:pt x="96723" y="12683"/>
                    <a:pt x="96170" y="12768"/>
                  </a:cubicBezTo>
                  <a:cubicBezTo>
                    <a:pt x="95284" y="11273"/>
                    <a:pt x="95284" y="9406"/>
                    <a:pt x="96170" y="7910"/>
                  </a:cubicBezTo>
                  <a:cubicBezTo>
                    <a:pt x="96637" y="7434"/>
                    <a:pt x="97018" y="6891"/>
                    <a:pt x="97313" y="6291"/>
                  </a:cubicBezTo>
                  <a:cubicBezTo>
                    <a:pt x="97427" y="5672"/>
                    <a:pt x="97008" y="5072"/>
                    <a:pt x="96389" y="4968"/>
                  </a:cubicBezTo>
                  <a:cubicBezTo>
                    <a:pt x="96380" y="4958"/>
                    <a:pt x="96370" y="4958"/>
                    <a:pt x="96361" y="4958"/>
                  </a:cubicBezTo>
                  <a:cubicBezTo>
                    <a:pt x="96122" y="4825"/>
                    <a:pt x="95837" y="4825"/>
                    <a:pt x="95599" y="4958"/>
                  </a:cubicBezTo>
                  <a:cubicBezTo>
                    <a:pt x="94275" y="5539"/>
                    <a:pt x="93284" y="6691"/>
                    <a:pt x="92932" y="8101"/>
                  </a:cubicBezTo>
                  <a:cubicBezTo>
                    <a:pt x="92932" y="9244"/>
                    <a:pt x="92932" y="10578"/>
                    <a:pt x="91884" y="11244"/>
                  </a:cubicBezTo>
                  <a:cubicBezTo>
                    <a:pt x="90693" y="8796"/>
                    <a:pt x="91227" y="5863"/>
                    <a:pt x="93217" y="4005"/>
                  </a:cubicBezTo>
                  <a:cubicBezTo>
                    <a:pt x="93865" y="3443"/>
                    <a:pt x="94446" y="2805"/>
                    <a:pt x="94932" y="2100"/>
                  </a:cubicBezTo>
                  <a:cubicBezTo>
                    <a:pt x="95503" y="1481"/>
                    <a:pt x="95503" y="529"/>
                    <a:pt x="94932" y="-90"/>
                  </a:cubicBezTo>
                  <a:cubicBezTo>
                    <a:pt x="94265" y="-386"/>
                    <a:pt x="93503" y="-386"/>
                    <a:pt x="92836" y="-90"/>
                  </a:cubicBezTo>
                  <a:cubicBezTo>
                    <a:pt x="90912" y="291"/>
                    <a:pt x="89293" y="1567"/>
                    <a:pt x="88455" y="3339"/>
                  </a:cubicBezTo>
                  <a:cubicBezTo>
                    <a:pt x="88026" y="5053"/>
                    <a:pt x="87836" y="6815"/>
                    <a:pt x="87883" y="8577"/>
                  </a:cubicBezTo>
                  <a:cubicBezTo>
                    <a:pt x="87845" y="9292"/>
                    <a:pt x="87455" y="9939"/>
                    <a:pt x="86836" y="10292"/>
                  </a:cubicBezTo>
                  <a:cubicBezTo>
                    <a:pt x="85921" y="10482"/>
                    <a:pt x="85016" y="9949"/>
                    <a:pt x="84740" y="9053"/>
                  </a:cubicBezTo>
                  <a:cubicBezTo>
                    <a:pt x="84597" y="8234"/>
                    <a:pt x="84597" y="7396"/>
                    <a:pt x="84740" y="6577"/>
                  </a:cubicBezTo>
                  <a:cubicBezTo>
                    <a:pt x="85007" y="5739"/>
                    <a:pt x="84788" y="4825"/>
                    <a:pt x="84169" y="4196"/>
                  </a:cubicBezTo>
                  <a:cubicBezTo>
                    <a:pt x="83092" y="3691"/>
                    <a:pt x="81806" y="3967"/>
                    <a:pt x="81025" y="4863"/>
                  </a:cubicBezTo>
                  <a:cubicBezTo>
                    <a:pt x="80425" y="5729"/>
                    <a:pt x="80092" y="6758"/>
                    <a:pt x="80073" y="7816"/>
                  </a:cubicBezTo>
                  <a:lnTo>
                    <a:pt x="80073" y="9435"/>
                  </a:lnTo>
                  <a:cubicBezTo>
                    <a:pt x="78739" y="7701"/>
                    <a:pt x="78282" y="5453"/>
                    <a:pt x="78835" y="3339"/>
                  </a:cubicBezTo>
                  <a:cubicBezTo>
                    <a:pt x="78892" y="2796"/>
                    <a:pt x="78892" y="2262"/>
                    <a:pt x="78835" y="1719"/>
                  </a:cubicBezTo>
                  <a:cubicBezTo>
                    <a:pt x="78825" y="1120"/>
                    <a:pt x="78444" y="586"/>
                    <a:pt x="77882" y="386"/>
                  </a:cubicBezTo>
                  <a:lnTo>
                    <a:pt x="76930" y="386"/>
                  </a:lnTo>
                  <a:cubicBezTo>
                    <a:pt x="75472" y="900"/>
                    <a:pt x="74482" y="2272"/>
                    <a:pt x="74453" y="3815"/>
                  </a:cubicBezTo>
                  <a:cubicBezTo>
                    <a:pt x="74615" y="5196"/>
                    <a:pt x="74872" y="6567"/>
                    <a:pt x="75215" y="7910"/>
                  </a:cubicBezTo>
                  <a:cubicBezTo>
                    <a:pt x="75215" y="8482"/>
                    <a:pt x="75215" y="9339"/>
                    <a:pt x="74358" y="9244"/>
                  </a:cubicBezTo>
                  <a:cubicBezTo>
                    <a:pt x="74177" y="9330"/>
                    <a:pt x="73967" y="9330"/>
                    <a:pt x="73786" y="9244"/>
                  </a:cubicBezTo>
                  <a:cubicBezTo>
                    <a:pt x="72358" y="7530"/>
                    <a:pt x="73215" y="5053"/>
                    <a:pt x="72072" y="3243"/>
                  </a:cubicBezTo>
                  <a:cubicBezTo>
                    <a:pt x="71281" y="2091"/>
                    <a:pt x="70148" y="1224"/>
                    <a:pt x="68833" y="767"/>
                  </a:cubicBezTo>
                  <a:cubicBezTo>
                    <a:pt x="67976" y="767"/>
                    <a:pt x="66547" y="195"/>
                    <a:pt x="66262" y="767"/>
                  </a:cubicBezTo>
                  <a:cubicBezTo>
                    <a:pt x="66119" y="1072"/>
                    <a:pt x="66119" y="1415"/>
                    <a:pt x="66262" y="1719"/>
                  </a:cubicBezTo>
                  <a:cubicBezTo>
                    <a:pt x="67119" y="3148"/>
                    <a:pt x="68357" y="4291"/>
                    <a:pt x="69310" y="5624"/>
                  </a:cubicBezTo>
                  <a:cubicBezTo>
                    <a:pt x="70367" y="6863"/>
                    <a:pt x="70786" y="8511"/>
                    <a:pt x="70453" y="10102"/>
                  </a:cubicBezTo>
                  <a:cubicBezTo>
                    <a:pt x="69786" y="10102"/>
                    <a:pt x="68738" y="10102"/>
                    <a:pt x="68452" y="9339"/>
                  </a:cubicBezTo>
                  <a:cubicBezTo>
                    <a:pt x="68167" y="8577"/>
                    <a:pt x="68452" y="7816"/>
                    <a:pt x="67500" y="7244"/>
                  </a:cubicBezTo>
                  <a:cubicBezTo>
                    <a:pt x="67347" y="7206"/>
                    <a:pt x="67176" y="7206"/>
                    <a:pt x="67024" y="7244"/>
                  </a:cubicBezTo>
                  <a:cubicBezTo>
                    <a:pt x="66262" y="7244"/>
                    <a:pt x="65785" y="8101"/>
                    <a:pt x="65881" y="8768"/>
                  </a:cubicBezTo>
                  <a:cubicBezTo>
                    <a:pt x="65976" y="9435"/>
                    <a:pt x="65881" y="10482"/>
                    <a:pt x="65023" y="10673"/>
                  </a:cubicBezTo>
                  <a:cubicBezTo>
                    <a:pt x="63690" y="9339"/>
                    <a:pt x="63880" y="7339"/>
                    <a:pt x="63499" y="5624"/>
                  </a:cubicBezTo>
                  <a:cubicBezTo>
                    <a:pt x="62814" y="2910"/>
                    <a:pt x="60813" y="729"/>
                    <a:pt x="58165" y="-186"/>
                  </a:cubicBezTo>
                  <a:cubicBezTo>
                    <a:pt x="57727" y="-271"/>
                    <a:pt x="57270" y="-271"/>
                    <a:pt x="56832" y="-186"/>
                  </a:cubicBezTo>
                  <a:cubicBezTo>
                    <a:pt x="55841" y="-43"/>
                    <a:pt x="55156" y="872"/>
                    <a:pt x="55298" y="1863"/>
                  </a:cubicBezTo>
                  <a:cubicBezTo>
                    <a:pt x="55308" y="1881"/>
                    <a:pt x="55308" y="1891"/>
                    <a:pt x="55308" y="1910"/>
                  </a:cubicBezTo>
                  <a:cubicBezTo>
                    <a:pt x="55451" y="2805"/>
                    <a:pt x="55803" y="3662"/>
                    <a:pt x="56356" y="4386"/>
                  </a:cubicBezTo>
                  <a:cubicBezTo>
                    <a:pt x="56946" y="5491"/>
                    <a:pt x="57365" y="6682"/>
                    <a:pt x="57594" y="7910"/>
                  </a:cubicBezTo>
                  <a:cubicBezTo>
                    <a:pt x="57594" y="9149"/>
                    <a:pt x="57594" y="10673"/>
                    <a:pt x="56165" y="11054"/>
                  </a:cubicBezTo>
                  <a:cubicBezTo>
                    <a:pt x="54917" y="11264"/>
                    <a:pt x="53708" y="10530"/>
                    <a:pt x="53308" y="9339"/>
                  </a:cubicBezTo>
                  <a:cubicBezTo>
                    <a:pt x="53022" y="8263"/>
                    <a:pt x="52574" y="7234"/>
                    <a:pt x="51974" y="6291"/>
                  </a:cubicBezTo>
                  <a:cubicBezTo>
                    <a:pt x="51212" y="5339"/>
                    <a:pt x="49402" y="5148"/>
                    <a:pt x="48831" y="6291"/>
                  </a:cubicBezTo>
                  <a:cubicBezTo>
                    <a:pt x="48593" y="6701"/>
                    <a:pt x="48593" y="7215"/>
                    <a:pt x="48831" y="7625"/>
                  </a:cubicBezTo>
                  <a:cubicBezTo>
                    <a:pt x="49231" y="8511"/>
                    <a:pt x="49745" y="9339"/>
                    <a:pt x="50355" y="10102"/>
                  </a:cubicBezTo>
                  <a:cubicBezTo>
                    <a:pt x="50831" y="10930"/>
                    <a:pt x="50831" y="11940"/>
                    <a:pt x="50355" y="12768"/>
                  </a:cubicBezTo>
                  <a:cubicBezTo>
                    <a:pt x="49926" y="13435"/>
                    <a:pt x="49117" y="13740"/>
                    <a:pt x="48355" y="13530"/>
                  </a:cubicBezTo>
                  <a:cubicBezTo>
                    <a:pt x="47402" y="13530"/>
                    <a:pt x="47116" y="12387"/>
                    <a:pt x="46831" y="11625"/>
                  </a:cubicBezTo>
                  <a:lnTo>
                    <a:pt x="45307" y="6006"/>
                  </a:lnTo>
                  <a:cubicBezTo>
                    <a:pt x="45078" y="5072"/>
                    <a:pt x="44726" y="4177"/>
                    <a:pt x="44259" y="3339"/>
                  </a:cubicBezTo>
                  <a:cubicBezTo>
                    <a:pt x="43783" y="2424"/>
                    <a:pt x="42964" y="1729"/>
                    <a:pt x="41973" y="1433"/>
                  </a:cubicBezTo>
                  <a:cubicBezTo>
                    <a:pt x="41363" y="1186"/>
                    <a:pt x="40677" y="1186"/>
                    <a:pt x="40068" y="1433"/>
                  </a:cubicBezTo>
                  <a:cubicBezTo>
                    <a:pt x="39468" y="1643"/>
                    <a:pt x="39077" y="2224"/>
                    <a:pt x="39115" y="2862"/>
                  </a:cubicBezTo>
                  <a:cubicBezTo>
                    <a:pt x="39249" y="3386"/>
                    <a:pt x="39544" y="3853"/>
                    <a:pt x="39973" y="4196"/>
                  </a:cubicBezTo>
                  <a:cubicBezTo>
                    <a:pt x="41030" y="5272"/>
                    <a:pt x="41763" y="6625"/>
                    <a:pt x="42068" y="8101"/>
                  </a:cubicBezTo>
                  <a:cubicBezTo>
                    <a:pt x="42068" y="8768"/>
                    <a:pt x="42068" y="9435"/>
                    <a:pt x="41497" y="9720"/>
                  </a:cubicBezTo>
                  <a:cubicBezTo>
                    <a:pt x="41106" y="9911"/>
                    <a:pt x="40649" y="9911"/>
                    <a:pt x="40258" y="9720"/>
                  </a:cubicBezTo>
                  <a:cubicBezTo>
                    <a:pt x="39439" y="9225"/>
                    <a:pt x="38830" y="8444"/>
                    <a:pt x="38544" y="7530"/>
                  </a:cubicBezTo>
                  <a:cubicBezTo>
                    <a:pt x="38334" y="6596"/>
                    <a:pt x="37868" y="5739"/>
                    <a:pt x="37210" y="5053"/>
                  </a:cubicBezTo>
                  <a:cubicBezTo>
                    <a:pt x="36372" y="4386"/>
                    <a:pt x="35191" y="4386"/>
                    <a:pt x="34353" y="5053"/>
                  </a:cubicBezTo>
                  <a:cubicBezTo>
                    <a:pt x="33924" y="5653"/>
                    <a:pt x="33924" y="6454"/>
                    <a:pt x="34353" y="7053"/>
                  </a:cubicBezTo>
                  <a:cubicBezTo>
                    <a:pt x="34648" y="7730"/>
                    <a:pt x="35105" y="8311"/>
                    <a:pt x="35686" y="8768"/>
                  </a:cubicBezTo>
                  <a:cubicBezTo>
                    <a:pt x="37306" y="10502"/>
                    <a:pt x="38573" y="12540"/>
                    <a:pt x="39401" y="14769"/>
                  </a:cubicBezTo>
                  <a:cubicBezTo>
                    <a:pt x="39401" y="15436"/>
                    <a:pt x="39401" y="16388"/>
                    <a:pt x="39401" y="16769"/>
                  </a:cubicBezTo>
                  <a:cubicBezTo>
                    <a:pt x="38944" y="17093"/>
                    <a:pt x="38334" y="17093"/>
                    <a:pt x="37877" y="16769"/>
                  </a:cubicBezTo>
                  <a:cubicBezTo>
                    <a:pt x="37458" y="16464"/>
                    <a:pt x="37153" y="16026"/>
                    <a:pt x="37020" y="15531"/>
                  </a:cubicBezTo>
                  <a:lnTo>
                    <a:pt x="35877" y="13340"/>
                  </a:lnTo>
                  <a:cubicBezTo>
                    <a:pt x="35439" y="12425"/>
                    <a:pt x="34696" y="11682"/>
                    <a:pt x="33781" y="11244"/>
                  </a:cubicBezTo>
                  <a:cubicBezTo>
                    <a:pt x="32734" y="11244"/>
                    <a:pt x="31305" y="11244"/>
                    <a:pt x="31019" y="12101"/>
                  </a:cubicBezTo>
                  <a:cubicBezTo>
                    <a:pt x="30733" y="12959"/>
                    <a:pt x="31019" y="13721"/>
                    <a:pt x="32067" y="14388"/>
                  </a:cubicBezTo>
                  <a:cubicBezTo>
                    <a:pt x="32534" y="14969"/>
                    <a:pt x="32924" y="15607"/>
                    <a:pt x="33210" y="16292"/>
                  </a:cubicBezTo>
                  <a:cubicBezTo>
                    <a:pt x="33305" y="16635"/>
                    <a:pt x="33305" y="16998"/>
                    <a:pt x="33210" y="17341"/>
                  </a:cubicBezTo>
                  <a:lnTo>
                    <a:pt x="32734" y="17341"/>
                  </a:lnTo>
                  <a:cubicBezTo>
                    <a:pt x="31648" y="17921"/>
                    <a:pt x="30314" y="17683"/>
                    <a:pt x="29495" y="16769"/>
                  </a:cubicBezTo>
                  <a:cubicBezTo>
                    <a:pt x="28819" y="15931"/>
                    <a:pt x="28447" y="14893"/>
                    <a:pt x="28447" y="13816"/>
                  </a:cubicBezTo>
                  <a:cubicBezTo>
                    <a:pt x="28447" y="12749"/>
                    <a:pt x="28181" y="11711"/>
                    <a:pt x="27685" y="10768"/>
                  </a:cubicBezTo>
                  <a:cubicBezTo>
                    <a:pt x="27514" y="10502"/>
                    <a:pt x="27285" y="10273"/>
                    <a:pt x="27019" y="10102"/>
                  </a:cubicBezTo>
                  <a:cubicBezTo>
                    <a:pt x="26438" y="9873"/>
                    <a:pt x="25790" y="9873"/>
                    <a:pt x="25209" y="10102"/>
                  </a:cubicBezTo>
                  <a:cubicBezTo>
                    <a:pt x="24818" y="10330"/>
                    <a:pt x="24466" y="10625"/>
                    <a:pt x="24161" y="10958"/>
                  </a:cubicBezTo>
                  <a:cubicBezTo>
                    <a:pt x="23285" y="12044"/>
                    <a:pt x="23285" y="13587"/>
                    <a:pt x="24161" y="14673"/>
                  </a:cubicBezTo>
                  <a:cubicBezTo>
                    <a:pt x="24923" y="15816"/>
                    <a:pt x="26066" y="16674"/>
                    <a:pt x="26733" y="17912"/>
                  </a:cubicBezTo>
                  <a:cubicBezTo>
                    <a:pt x="27162" y="18512"/>
                    <a:pt x="27162" y="19312"/>
                    <a:pt x="26733" y="19912"/>
                  </a:cubicBezTo>
                  <a:cubicBezTo>
                    <a:pt x="26066" y="20350"/>
                    <a:pt x="25209" y="20350"/>
                    <a:pt x="24542" y="19912"/>
                  </a:cubicBezTo>
                  <a:cubicBezTo>
                    <a:pt x="23952" y="19521"/>
                    <a:pt x="23533" y="18903"/>
                    <a:pt x="23399" y="18198"/>
                  </a:cubicBezTo>
                  <a:cubicBezTo>
                    <a:pt x="23266" y="17731"/>
                    <a:pt x="23075" y="17283"/>
                    <a:pt x="22828" y="16864"/>
                  </a:cubicBezTo>
                  <a:cubicBezTo>
                    <a:pt x="22532" y="16416"/>
                    <a:pt x="22037" y="16131"/>
                    <a:pt x="21494" y="16102"/>
                  </a:cubicBezTo>
                  <a:cubicBezTo>
                    <a:pt x="20551" y="16102"/>
                    <a:pt x="19780" y="16864"/>
                    <a:pt x="19780" y="17817"/>
                  </a:cubicBezTo>
                  <a:cubicBezTo>
                    <a:pt x="19780" y="17845"/>
                    <a:pt x="19780" y="17883"/>
                    <a:pt x="19780" y="17912"/>
                  </a:cubicBezTo>
                  <a:cubicBezTo>
                    <a:pt x="19903" y="18788"/>
                    <a:pt x="20123" y="19655"/>
                    <a:pt x="20446" y="20483"/>
                  </a:cubicBezTo>
                  <a:cubicBezTo>
                    <a:pt x="20446" y="21055"/>
                    <a:pt x="19875" y="21246"/>
                    <a:pt x="19208" y="21341"/>
                  </a:cubicBezTo>
                  <a:cubicBezTo>
                    <a:pt x="18627" y="21426"/>
                    <a:pt x="18037" y="21255"/>
                    <a:pt x="17589" y="20865"/>
                  </a:cubicBezTo>
                  <a:cubicBezTo>
                    <a:pt x="17246" y="20570"/>
                    <a:pt x="17008" y="20170"/>
                    <a:pt x="16922" y="19722"/>
                  </a:cubicBezTo>
                  <a:cubicBezTo>
                    <a:pt x="16503" y="18598"/>
                    <a:pt x="15922" y="17541"/>
                    <a:pt x="15208" y="16578"/>
                  </a:cubicBezTo>
                  <a:cubicBezTo>
                    <a:pt x="14322" y="15616"/>
                    <a:pt x="13093" y="15036"/>
                    <a:pt x="11779" y="14959"/>
                  </a:cubicBezTo>
                  <a:cubicBezTo>
                    <a:pt x="11036" y="14978"/>
                    <a:pt x="10331" y="15321"/>
                    <a:pt x="9874" y="15912"/>
                  </a:cubicBezTo>
                  <a:cubicBezTo>
                    <a:pt x="9826" y="16197"/>
                    <a:pt x="9826" y="16483"/>
                    <a:pt x="9874" y="16769"/>
                  </a:cubicBezTo>
                  <a:cubicBezTo>
                    <a:pt x="10159" y="18321"/>
                    <a:pt x="10969" y="19731"/>
                    <a:pt x="12160" y="20769"/>
                  </a:cubicBezTo>
                  <a:cubicBezTo>
                    <a:pt x="12798" y="21265"/>
                    <a:pt x="13293" y="21922"/>
                    <a:pt x="13588" y="22675"/>
                  </a:cubicBezTo>
                  <a:cubicBezTo>
                    <a:pt x="13741" y="23151"/>
                    <a:pt x="13541" y="23665"/>
                    <a:pt x="13112" y="23913"/>
                  </a:cubicBezTo>
                  <a:cubicBezTo>
                    <a:pt x="12636" y="24189"/>
                    <a:pt x="12064" y="24189"/>
                    <a:pt x="11588" y="23913"/>
                  </a:cubicBezTo>
                  <a:cubicBezTo>
                    <a:pt x="11150" y="23579"/>
                    <a:pt x="10617" y="23408"/>
                    <a:pt x="10064" y="23436"/>
                  </a:cubicBezTo>
                  <a:cubicBezTo>
                    <a:pt x="9483" y="23503"/>
                    <a:pt x="8988" y="23865"/>
                    <a:pt x="8731" y="24389"/>
                  </a:cubicBezTo>
                  <a:cubicBezTo>
                    <a:pt x="8683" y="24894"/>
                    <a:pt x="8683" y="25408"/>
                    <a:pt x="8731" y="25913"/>
                  </a:cubicBezTo>
                  <a:cubicBezTo>
                    <a:pt x="8778" y="26256"/>
                    <a:pt x="8778" y="26608"/>
                    <a:pt x="8731" y="26960"/>
                  </a:cubicBezTo>
                  <a:cubicBezTo>
                    <a:pt x="8512" y="27675"/>
                    <a:pt x="7931" y="28218"/>
                    <a:pt x="7207" y="28389"/>
                  </a:cubicBezTo>
                  <a:cubicBezTo>
                    <a:pt x="6607" y="28409"/>
                    <a:pt x="6045" y="28075"/>
                    <a:pt x="5778" y="27532"/>
                  </a:cubicBezTo>
                  <a:cubicBezTo>
                    <a:pt x="5587" y="27008"/>
                    <a:pt x="5587" y="26437"/>
                    <a:pt x="5778" y="25913"/>
                  </a:cubicBezTo>
                  <a:cubicBezTo>
                    <a:pt x="5835" y="25408"/>
                    <a:pt x="5835" y="24894"/>
                    <a:pt x="5778" y="24389"/>
                  </a:cubicBezTo>
                  <a:cubicBezTo>
                    <a:pt x="5673" y="23922"/>
                    <a:pt x="5407" y="23522"/>
                    <a:pt x="5016" y="23246"/>
                  </a:cubicBezTo>
                  <a:cubicBezTo>
                    <a:pt x="3682" y="23246"/>
                    <a:pt x="3016" y="24008"/>
                    <a:pt x="2254" y="25056"/>
                  </a:cubicBezTo>
                  <a:cubicBezTo>
                    <a:pt x="1730" y="26141"/>
                    <a:pt x="1730" y="27399"/>
                    <a:pt x="2254" y="28485"/>
                  </a:cubicBezTo>
                  <a:cubicBezTo>
                    <a:pt x="2254" y="29152"/>
                    <a:pt x="2730" y="29628"/>
                    <a:pt x="2254" y="30199"/>
                  </a:cubicBezTo>
                  <a:cubicBezTo>
                    <a:pt x="1777" y="30771"/>
                    <a:pt x="825" y="31342"/>
                    <a:pt x="920" y="32294"/>
                  </a:cubicBezTo>
                  <a:lnTo>
                    <a:pt x="920" y="32294"/>
                  </a:lnTo>
                  <a:cubicBezTo>
                    <a:pt x="920" y="30866"/>
                    <a:pt x="349" y="30675"/>
                    <a:pt x="-32" y="30485"/>
                  </a:cubicBezTo>
                  <a:cubicBezTo>
                    <a:pt x="825" y="33057"/>
                    <a:pt x="1682" y="35533"/>
                    <a:pt x="2349" y="38200"/>
                  </a:cubicBezTo>
                  <a:cubicBezTo>
                    <a:pt x="3578" y="43715"/>
                    <a:pt x="4368" y="49325"/>
                    <a:pt x="4730" y="54964"/>
                  </a:cubicBezTo>
                  <a:lnTo>
                    <a:pt x="11207" y="126401"/>
                  </a:lnTo>
                  <a:cubicBezTo>
                    <a:pt x="12217" y="132098"/>
                    <a:pt x="11826" y="137946"/>
                    <a:pt x="10064" y="143452"/>
                  </a:cubicBezTo>
                  <a:cubicBezTo>
                    <a:pt x="8654" y="146071"/>
                    <a:pt x="7407" y="148766"/>
                    <a:pt x="6349" y="151548"/>
                  </a:cubicBezTo>
                  <a:cubicBezTo>
                    <a:pt x="5816" y="154776"/>
                    <a:pt x="6245" y="158091"/>
                    <a:pt x="7588" y="161073"/>
                  </a:cubicBezTo>
                  <a:cubicBezTo>
                    <a:pt x="8064" y="160082"/>
                    <a:pt x="8064" y="158920"/>
                    <a:pt x="7588" y="157929"/>
                  </a:cubicBezTo>
                  <a:cubicBezTo>
                    <a:pt x="7340" y="157387"/>
                    <a:pt x="7340" y="156758"/>
                    <a:pt x="7588" y="156215"/>
                  </a:cubicBezTo>
                  <a:cubicBezTo>
                    <a:pt x="8350" y="154596"/>
                    <a:pt x="9112" y="155072"/>
                    <a:pt x="9016" y="154120"/>
                  </a:cubicBezTo>
                  <a:lnTo>
                    <a:pt x="9016" y="154120"/>
                  </a:lnTo>
                  <a:cubicBezTo>
                    <a:pt x="9016" y="156310"/>
                    <a:pt x="10350" y="155548"/>
                    <a:pt x="10921" y="156405"/>
                  </a:cubicBezTo>
                  <a:cubicBezTo>
                    <a:pt x="11493" y="157263"/>
                    <a:pt x="10921" y="158311"/>
                    <a:pt x="10350" y="159167"/>
                  </a:cubicBezTo>
                  <a:cubicBezTo>
                    <a:pt x="9778" y="160025"/>
                    <a:pt x="10350" y="161453"/>
                    <a:pt x="11207" y="161644"/>
                  </a:cubicBezTo>
                  <a:cubicBezTo>
                    <a:pt x="12169" y="161701"/>
                    <a:pt x="13065" y="161120"/>
                    <a:pt x="13398" y="160216"/>
                  </a:cubicBezTo>
                  <a:cubicBezTo>
                    <a:pt x="13398" y="159453"/>
                    <a:pt x="13398" y="158691"/>
                    <a:pt x="13874" y="157929"/>
                  </a:cubicBezTo>
                  <a:cubicBezTo>
                    <a:pt x="14265" y="157044"/>
                    <a:pt x="15227" y="156567"/>
                    <a:pt x="16160" y="156786"/>
                  </a:cubicBezTo>
                  <a:cubicBezTo>
                    <a:pt x="17303" y="156786"/>
                    <a:pt x="17017" y="158501"/>
                    <a:pt x="16160" y="159453"/>
                  </a:cubicBezTo>
                  <a:lnTo>
                    <a:pt x="14350" y="162692"/>
                  </a:lnTo>
                  <a:cubicBezTo>
                    <a:pt x="14036" y="163216"/>
                    <a:pt x="13836" y="163797"/>
                    <a:pt x="13779" y="164407"/>
                  </a:cubicBezTo>
                  <a:cubicBezTo>
                    <a:pt x="13826" y="165121"/>
                    <a:pt x="14398" y="165692"/>
                    <a:pt x="15112" y="165740"/>
                  </a:cubicBezTo>
                  <a:cubicBezTo>
                    <a:pt x="16008" y="165721"/>
                    <a:pt x="16827" y="165254"/>
                    <a:pt x="17303" y="164501"/>
                  </a:cubicBezTo>
                  <a:cubicBezTo>
                    <a:pt x="17922" y="163673"/>
                    <a:pt x="18370" y="162739"/>
                    <a:pt x="18637" y="161739"/>
                  </a:cubicBezTo>
                  <a:cubicBezTo>
                    <a:pt x="18637" y="160501"/>
                    <a:pt x="19303" y="158882"/>
                    <a:pt x="20923" y="158787"/>
                  </a:cubicBezTo>
                  <a:cubicBezTo>
                    <a:pt x="21866" y="158672"/>
                    <a:pt x="22713" y="159349"/>
                    <a:pt x="22828" y="160292"/>
                  </a:cubicBezTo>
                  <a:cubicBezTo>
                    <a:pt x="22828" y="160301"/>
                    <a:pt x="22828" y="160301"/>
                    <a:pt x="22828" y="160310"/>
                  </a:cubicBezTo>
                  <a:cubicBezTo>
                    <a:pt x="22809" y="161206"/>
                    <a:pt x="22389" y="162044"/>
                    <a:pt x="21685" y="162597"/>
                  </a:cubicBezTo>
                  <a:cubicBezTo>
                    <a:pt x="20732" y="163549"/>
                    <a:pt x="19399" y="164692"/>
                    <a:pt x="19970" y="165835"/>
                  </a:cubicBezTo>
                  <a:cubicBezTo>
                    <a:pt x="20751" y="166730"/>
                    <a:pt x="22037" y="167007"/>
                    <a:pt x="23113" y="166502"/>
                  </a:cubicBezTo>
                  <a:cubicBezTo>
                    <a:pt x="24142" y="166121"/>
                    <a:pt x="24990" y="165378"/>
                    <a:pt x="25495" y="164407"/>
                  </a:cubicBezTo>
                  <a:cubicBezTo>
                    <a:pt x="26066" y="163549"/>
                    <a:pt x="26352" y="162597"/>
                    <a:pt x="26828" y="161739"/>
                  </a:cubicBezTo>
                  <a:cubicBezTo>
                    <a:pt x="27114" y="161159"/>
                    <a:pt x="27704" y="160787"/>
                    <a:pt x="28352" y="160787"/>
                  </a:cubicBezTo>
                  <a:cubicBezTo>
                    <a:pt x="28990" y="162473"/>
                    <a:pt x="28581" y="164378"/>
                    <a:pt x="27304" y="165644"/>
                  </a:cubicBezTo>
                  <a:cubicBezTo>
                    <a:pt x="27304" y="166121"/>
                    <a:pt x="26161" y="166597"/>
                    <a:pt x="25971" y="167169"/>
                  </a:cubicBezTo>
                  <a:cubicBezTo>
                    <a:pt x="25761" y="167702"/>
                    <a:pt x="26019" y="168312"/>
                    <a:pt x="26561" y="168531"/>
                  </a:cubicBezTo>
                  <a:cubicBezTo>
                    <a:pt x="26647" y="168569"/>
                    <a:pt x="26733" y="168588"/>
                    <a:pt x="26828" y="168597"/>
                  </a:cubicBezTo>
                  <a:lnTo>
                    <a:pt x="27685" y="168597"/>
                  </a:lnTo>
                  <a:cubicBezTo>
                    <a:pt x="29171" y="168092"/>
                    <a:pt x="30381" y="166988"/>
                    <a:pt x="31019" y="165550"/>
                  </a:cubicBezTo>
                  <a:cubicBezTo>
                    <a:pt x="31019" y="164407"/>
                    <a:pt x="31019" y="163073"/>
                    <a:pt x="32543" y="162502"/>
                  </a:cubicBezTo>
                  <a:cubicBezTo>
                    <a:pt x="33581" y="165121"/>
                    <a:pt x="32629" y="168112"/>
                    <a:pt x="30257" y="169645"/>
                  </a:cubicBezTo>
                  <a:cubicBezTo>
                    <a:pt x="29495" y="170169"/>
                    <a:pt x="28790" y="170778"/>
                    <a:pt x="28162" y="171455"/>
                  </a:cubicBezTo>
                  <a:cubicBezTo>
                    <a:pt x="28162" y="172122"/>
                    <a:pt x="27495" y="173074"/>
                    <a:pt x="28162" y="173550"/>
                  </a:cubicBezTo>
                  <a:cubicBezTo>
                    <a:pt x="28895" y="173836"/>
                    <a:pt x="29714" y="173836"/>
                    <a:pt x="30448" y="173550"/>
                  </a:cubicBezTo>
                  <a:cubicBezTo>
                    <a:pt x="32629" y="173350"/>
                    <a:pt x="34591" y="172150"/>
                    <a:pt x="35782" y="170312"/>
                  </a:cubicBezTo>
                  <a:cubicBezTo>
                    <a:pt x="36401" y="168655"/>
                    <a:pt x="36782" y="166930"/>
                    <a:pt x="36925" y="165168"/>
                  </a:cubicBezTo>
                  <a:cubicBezTo>
                    <a:pt x="36963" y="164425"/>
                    <a:pt x="37458" y="163788"/>
                    <a:pt x="38163" y="163549"/>
                  </a:cubicBezTo>
                  <a:cubicBezTo>
                    <a:pt x="39068" y="163263"/>
                    <a:pt x="40030" y="163758"/>
                    <a:pt x="40316" y="164664"/>
                  </a:cubicBezTo>
                  <a:cubicBezTo>
                    <a:pt x="40335" y="164701"/>
                    <a:pt x="40344" y="164749"/>
                    <a:pt x="40354" y="164787"/>
                  </a:cubicBezTo>
                  <a:cubicBezTo>
                    <a:pt x="40392" y="165635"/>
                    <a:pt x="40220" y="166483"/>
                    <a:pt x="39877" y="167264"/>
                  </a:cubicBezTo>
                  <a:cubicBezTo>
                    <a:pt x="39477" y="168073"/>
                    <a:pt x="39677" y="169055"/>
                    <a:pt x="40354" y="169645"/>
                  </a:cubicBezTo>
                  <a:cubicBezTo>
                    <a:pt x="41525" y="170236"/>
                    <a:pt x="42954" y="170007"/>
                    <a:pt x="43878" y="169074"/>
                  </a:cubicBezTo>
                  <a:cubicBezTo>
                    <a:pt x="44621" y="168292"/>
                    <a:pt x="45088" y="167293"/>
                    <a:pt x="45211" y="166216"/>
                  </a:cubicBezTo>
                  <a:lnTo>
                    <a:pt x="45211" y="164501"/>
                  </a:lnTo>
                  <a:cubicBezTo>
                    <a:pt x="46526" y="166245"/>
                    <a:pt x="46916" y="168512"/>
                    <a:pt x="46259" y="170598"/>
                  </a:cubicBezTo>
                  <a:cubicBezTo>
                    <a:pt x="46012" y="171141"/>
                    <a:pt x="45850" y="171721"/>
                    <a:pt x="45783" y="172312"/>
                  </a:cubicBezTo>
                  <a:cubicBezTo>
                    <a:pt x="45764" y="172950"/>
                    <a:pt x="46212" y="173513"/>
                    <a:pt x="46831" y="173646"/>
                  </a:cubicBezTo>
                  <a:lnTo>
                    <a:pt x="47878" y="173646"/>
                  </a:lnTo>
                  <a:cubicBezTo>
                    <a:pt x="49498" y="173313"/>
                    <a:pt x="50698" y="171960"/>
                    <a:pt x="50831" y="170312"/>
                  </a:cubicBezTo>
                  <a:cubicBezTo>
                    <a:pt x="50736" y="168931"/>
                    <a:pt x="50545" y="167569"/>
                    <a:pt x="50260" y="166216"/>
                  </a:cubicBezTo>
                  <a:cubicBezTo>
                    <a:pt x="50260" y="165644"/>
                    <a:pt x="50260" y="164787"/>
                    <a:pt x="51212" y="164883"/>
                  </a:cubicBezTo>
                  <a:cubicBezTo>
                    <a:pt x="52165" y="164978"/>
                    <a:pt x="51784" y="164883"/>
                    <a:pt x="51879" y="164883"/>
                  </a:cubicBezTo>
                  <a:cubicBezTo>
                    <a:pt x="53403" y="166597"/>
                    <a:pt x="51879" y="169074"/>
                    <a:pt x="53498" y="170978"/>
                  </a:cubicBezTo>
                  <a:cubicBezTo>
                    <a:pt x="54422" y="172160"/>
                    <a:pt x="55679" y="173026"/>
                    <a:pt x="57118" y="173455"/>
                  </a:cubicBezTo>
                  <a:cubicBezTo>
                    <a:pt x="58165" y="173455"/>
                    <a:pt x="59785" y="174026"/>
                    <a:pt x="60070" y="173455"/>
                  </a:cubicBezTo>
                  <a:cubicBezTo>
                    <a:pt x="60356" y="172883"/>
                    <a:pt x="60070" y="172788"/>
                    <a:pt x="60070" y="172503"/>
                  </a:cubicBezTo>
                  <a:cubicBezTo>
                    <a:pt x="60070" y="172217"/>
                    <a:pt x="57689" y="169931"/>
                    <a:pt x="56641" y="168597"/>
                  </a:cubicBezTo>
                  <a:cubicBezTo>
                    <a:pt x="55498" y="167416"/>
                    <a:pt x="55089" y="165692"/>
                    <a:pt x="55594" y="164121"/>
                  </a:cubicBezTo>
                  <a:cubicBezTo>
                    <a:pt x="56441" y="163758"/>
                    <a:pt x="57423" y="164082"/>
                    <a:pt x="57880" y="164883"/>
                  </a:cubicBezTo>
                  <a:cubicBezTo>
                    <a:pt x="57880" y="165550"/>
                    <a:pt x="57880" y="166407"/>
                    <a:pt x="58737" y="166978"/>
                  </a:cubicBezTo>
                  <a:lnTo>
                    <a:pt x="59308" y="166978"/>
                  </a:lnTo>
                  <a:cubicBezTo>
                    <a:pt x="60166" y="166978"/>
                    <a:pt x="60737" y="166216"/>
                    <a:pt x="60737" y="165550"/>
                  </a:cubicBezTo>
                  <a:cubicBezTo>
                    <a:pt x="60737" y="164883"/>
                    <a:pt x="60737" y="163835"/>
                    <a:pt x="61690" y="163645"/>
                  </a:cubicBezTo>
                  <a:cubicBezTo>
                    <a:pt x="63214" y="164978"/>
                    <a:pt x="62928" y="166978"/>
                    <a:pt x="63309" y="168692"/>
                  </a:cubicBezTo>
                  <a:cubicBezTo>
                    <a:pt x="64157" y="171569"/>
                    <a:pt x="66424" y="173798"/>
                    <a:pt x="69310" y="174598"/>
                  </a:cubicBezTo>
                  <a:lnTo>
                    <a:pt x="70834" y="174598"/>
                  </a:lnTo>
                  <a:cubicBezTo>
                    <a:pt x="71881" y="174455"/>
                    <a:pt x="72653" y="173560"/>
                    <a:pt x="72643" y="172503"/>
                  </a:cubicBezTo>
                  <a:cubicBezTo>
                    <a:pt x="72481" y="171588"/>
                    <a:pt x="72091" y="170741"/>
                    <a:pt x="71500" y="170026"/>
                  </a:cubicBezTo>
                  <a:cubicBezTo>
                    <a:pt x="70834" y="168912"/>
                    <a:pt x="70386" y="167683"/>
                    <a:pt x="70167" y="166407"/>
                  </a:cubicBezTo>
                  <a:cubicBezTo>
                    <a:pt x="69748" y="165159"/>
                    <a:pt x="70424" y="163806"/>
                    <a:pt x="71672" y="163397"/>
                  </a:cubicBezTo>
                  <a:cubicBezTo>
                    <a:pt x="71710" y="163378"/>
                    <a:pt x="71748" y="163368"/>
                    <a:pt x="71786" y="163358"/>
                  </a:cubicBezTo>
                  <a:cubicBezTo>
                    <a:pt x="73110" y="163054"/>
                    <a:pt x="74472" y="163740"/>
                    <a:pt x="75025" y="164978"/>
                  </a:cubicBezTo>
                  <a:cubicBezTo>
                    <a:pt x="75301" y="166073"/>
                    <a:pt x="75787" y="167112"/>
                    <a:pt x="76453" y="168026"/>
                  </a:cubicBezTo>
                  <a:cubicBezTo>
                    <a:pt x="77311" y="168978"/>
                    <a:pt x="79501" y="169169"/>
                    <a:pt x="80168" y="168026"/>
                  </a:cubicBezTo>
                  <a:cubicBezTo>
                    <a:pt x="80359" y="167636"/>
                    <a:pt x="80359" y="167178"/>
                    <a:pt x="80168" y="166788"/>
                  </a:cubicBezTo>
                  <a:cubicBezTo>
                    <a:pt x="79682" y="165902"/>
                    <a:pt x="79111" y="165073"/>
                    <a:pt x="78454" y="164311"/>
                  </a:cubicBezTo>
                  <a:cubicBezTo>
                    <a:pt x="77892" y="163473"/>
                    <a:pt x="77892" y="162387"/>
                    <a:pt x="78454" y="161549"/>
                  </a:cubicBezTo>
                  <a:cubicBezTo>
                    <a:pt x="78978" y="160835"/>
                    <a:pt x="79892" y="160530"/>
                    <a:pt x="80740" y="160787"/>
                  </a:cubicBezTo>
                  <a:cubicBezTo>
                    <a:pt x="81787" y="160787"/>
                    <a:pt x="82168" y="161835"/>
                    <a:pt x="82454" y="162597"/>
                  </a:cubicBezTo>
                  <a:lnTo>
                    <a:pt x="84169" y="168216"/>
                  </a:lnTo>
                  <a:cubicBezTo>
                    <a:pt x="84483" y="169150"/>
                    <a:pt x="84902" y="170045"/>
                    <a:pt x="85407" y="170884"/>
                  </a:cubicBezTo>
                  <a:cubicBezTo>
                    <a:pt x="86055" y="171769"/>
                    <a:pt x="86998" y="172379"/>
                    <a:pt x="88074" y="172598"/>
                  </a:cubicBezTo>
                  <a:cubicBezTo>
                    <a:pt x="88817" y="172836"/>
                    <a:pt x="89617" y="172836"/>
                    <a:pt x="90360" y="172598"/>
                  </a:cubicBezTo>
                  <a:cubicBezTo>
                    <a:pt x="91027" y="172598"/>
                    <a:pt x="91503" y="171645"/>
                    <a:pt x="91408" y="171074"/>
                  </a:cubicBezTo>
                  <a:cubicBezTo>
                    <a:pt x="91312" y="170502"/>
                    <a:pt x="90836" y="170217"/>
                    <a:pt x="90360" y="169835"/>
                  </a:cubicBezTo>
                  <a:cubicBezTo>
                    <a:pt x="89160" y="168816"/>
                    <a:pt x="88293" y="167454"/>
                    <a:pt x="87883" y="165930"/>
                  </a:cubicBezTo>
                  <a:cubicBezTo>
                    <a:pt x="87883" y="165359"/>
                    <a:pt x="87883" y="164597"/>
                    <a:pt x="88550" y="164311"/>
                  </a:cubicBezTo>
                  <a:cubicBezTo>
                    <a:pt x="89017" y="164168"/>
                    <a:pt x="89512" y="164168"/>
                    <a:pt x="89979" y="164311"/>
                  </a:cubicBezTo>
                  <a:cubicBezTo>
                    <a:pt x="90874" y="164797"/>
                    <a:pt x="91579" y="165568"/>
                    <a:pt x="91979" y="166502"/>
                  </a:cubicBezTo>
                  <a:cubicBezTo>
                    <a:pt x="92236" y="167426"/>
                    <a:pt x="92770" y="168255"/>
                    <a:pt x="93503" y="168883"/>
                  </a:cubicBezTo>
                  <a:cubicBezTo>
                    <a:pt x="94475" y="169550"/>
                    <a:pt x="95770" y="169550"/>
                    <a:pt x="96742" y="168883"/>
                  </a:cubicBezTo>
                  <a:cubicBezTo>
                    <a:pt x="97418" y="168483"/>
                    <a:pt x="97647" y="167607"/>
                    <a:pt x="97247" y="166930"/>
                  </a:cubicBezTo>
                  <a:cubicBezTo>
                    <a:pt x="97237" y="166912"/>
                    <a:pt x="97228" y="166902"/>
                    <a:pt x="97218" y="166883"/>
                  </a:cubicBezTo>
                  <a:cubicBezTo>
                    <a:pt x="96818" y="166226"/>
                    <a:pt x="96304" y="165644"/>
                    <a:pt x="95694" y="165168"/>
                  </a:cubicBezTo>
                  <a:cubicBezTo>
                    <a:pt x="93856" y="163587"/>
                    <a:pt x="92370" y="161635"/>
                    <a:pt x="91312" y="159453"/>
                  </a:cubicBezTo>
                  <a:cubicBezTo>
                    <a:pt x="91312" y="158691"/>
                    <a:pt x="90836" y="157739"/>
                    <a:pt x="91789" y="157358"/>
                  </a:cubicBezTo>
                  <a:cubicBezTo>
                    <a:pt x="92322" y="157072"/>
                    <a:pt x="92970" y="157072"/>
                    <a:pt x="93503" y="157358"/>
                  </a:cubicBezTo>
                  <a:cubicBezTo>
                    <a:pt x="93875" y="157711"/>
                    <a:pt x="94160" y="158129"/>
                    <a:pt x="94360" y="158596"/>
                  </a:cubicBezTo>
                  <a:lnTo>
                    <a:pt x="95789" y="160692"/>
                  </a:lnTo>
                  <a:cubicBezTo>
                    <a:pt x="96332" y="161644"/>
                    <a:pt x="97218" y="162359"/>
                    <a:pt x="98266" y="162692"/>
                  </a:cubicBezTo>
                  <a:cubicBezTo>
                    <a:pt x="99409" y="162692"/>
                    <a:pt x="101028" y="162692"/>
                    <a:pt x="101314" y="161644"/>
                  </a:cubicBezTo>
                  <a:cubicBezTo>
                    <a:pt x="101599" y="160596"/>
                    <a:pt x="100647" y="160120"/>
                    <a:pt x="99980" y="159453"/>
                  </a:cubicBezTo>
                  <a:cubicBezTo>
                    <a:pt x="99971" y="158615"/>
                    <a:pt x="100094" y="157777"/>
                    <a:pt x="100361" y="156977"/>
                  </a:cubicBezTo>
                  <a:cubicBezTo>
                    <a:pt x="100218" y="156605"/>
                    <a:pt x="100218" y="156205"/>
                    <a:pt x="100361" y="155834"/>
                  </a:cubicBezTo>
                  <a:lnTo>
                    <a:pt x="100837" y="155358"/>
                  </a:lnTo>
                  <a:cubicBezTo>
                    <a:pt x="101971" y="154624"/>
                    <a:pt x="103419" y="154624"/>
                    <a:pt x="104552" y="155358"/>
                  </a:cubicBezTo>
                  <a:cubicBezTo>
                    <a:pt x="105324" y="156148"/>
                    <a:pt x="105762" y="157205"/>
                    <a:pt x="105790" y="158311"/>
                  </a:cubicBezTo>
                  <a:cubicBezTo>
                    <a:pt x="105857" y="159358"/>
                    <a:pt x="106190" y="160377"/>
                    <a:pt x="106743" y="161263"/>
                  </a:cubicBezTo>
                  <a:cubicBezTo>
                    <a:pt x="106952" y="161559"/>
                    <a:pt x="107257" y="161759"/>
                    <a:pt x="107600" y="161835"/>
                  </a:cubicBezTo>
                  <a:cubicBezTo>
                    <a:pt x="108229" y="162159"/>
                    <a:pt x="108972" y="162159"/>
                    <a:pt x="109600" y="161835"/>
                  </a:cubicBezTo>
                  <a:cubicBezTo>
                    <a:pt x="110067" y="161625"/>
                    <a:pt x="110486" y="161339"/>
                    <a:pt x="110839" y="160977"/>
                  </a:cubicBezTo>
                  <a:cubicBezTo>
                    <a:pt x="111686" y="159644"/>
                    <a:pt x="111305" y="157881"/>
                    <a:pt x="109972" y="157034"/>
                  </a:cubicBezTo>
                  <a:cubicBezTo>
                    <a:pt x="109943" y="157015"/>
                    <a:pt x="109915" y="156996"/>
                    <a:pt x="109886" y="156977"/>
                  </a:cubicBezTo>
                  <a:cubicBezTo>
                    <a:pt x="108800" y="156034"/>
                    <a:pt x="107781" y="155015"/>
                    <a:pt x="106838" y="153929"/>
                  </a:cubicBezTo>
                  <a:cubicBezTo>
                    <a:pt x="106838" y="153262"/>
                    <a:pt x="106267" y="152500"/>
                    <a:pt x="106838" y="151928"/>
                  </a:cubicBezTo>
                  <a:cubicBezTo>
                    <a:pt x="107591" y="151443"/>
                    <a:pt x="108562" y="151443"/>
                    <a:pt x="109315" y="151928"/>
                  </a:cubicBezTo>
                  <a:cubicBezTo>
                    <a:pt x="109905" y="152329"/>
                    <a:pt x="110372" y="152891"/>
                    <a:pt x="110648" y="153548"/>
                  </a:cubicBezTo>
                  <a:cubicBezTo>
                    <a:pt x="110810" y="154015"/>
                    <a:pt x="111039" y="154472"/>
                    <a:pt x="111315" y="154882"/>
                  </a:cubicBezTo>
                  <a:cubicBezTo>
                    <a:pt x="111705" y="155300"/>
                    <a:pt x="112258" y="155548"/>
                    <a:pt x="112839" y="155548"/>
                  </a:cubicBezTo>
                  <a:cubicBezTo>
                    <a:pt x="113906" y="155500"/>
                    <a:pt x="114744" y="154615"/>
                    <a:pt x="114744" y="153548"/>
                  </a:cubicBezTo>
                  <a:cubicBezTo>
                    <a:pt x="114744" y="152595"/>
                    <a:pt x="114077" y="151834"/>
                    <a:pt x="113791" y="150976"/>
                  </a:cubicBezTo>
                  <a:cubicBezTo>
                    <a:pt x="114068" y="150490"/>
                    <a:pt x="114563" y="150166"/>
                    <a:pt x="115125" y="150119"/>
                  </a:cubicBezTo>
                  <a:cubicBezTo>
                    <a:pt x="115735" y="149872"/>
                    <a:pt x="116420" y="149872"/>
                    <a:pt x="117030" y="150119"/>
                  </a:cubicBezTo>
                  <a:cubicBezTo>
                    <a:pt x="117373" y="150452"/>
                    <a:pt x="117668" y="150833"/>
                    <a:pt x="117887" y="151262"/>
                  </a:cubicBezTo>
                  <a:cubicBezTo>
                    <a:pt x="118411" y="152357"/>
                    <a:pt x="119116" y="153357"/>
                    <a:pt x="119983" y="154215"/>
                  </a:cubicBezTo>
                  <a:cubicBezTo>
                    <a:pt x="121059" y="155158"/>
                    <a:pt x="122459" y="155634"/>
                    <a:pt x="123888" y="155548"/>
                  </a:cubicBezTo>
                  <a:cubicBezTo>
                    <a:pt x="124707" y="155539"/>
                    <a:pt x="125460" y="155100"/>
                    <a:pt x="125888" y="154405"/>
                  </a:cubicBezTo>
                  <a:cubicBezTo>
                    <a:pt x="126022" y="154139"/>
                    <a:pt x="126022" y="153815"/>
                    <a:pt x="125888" y="153548"/>
                  </a:cubicBezTo>
                  <a:cubicBezTo>
                    <a:pt x="125412" y="152005"/>
                    <a:pt x="124393" y="150691"/>
                    <a:pt x="123031" y="149833"/>
                  </a:cubicBezTo>
                  <a:cubicBezTo>
                    <a:pt x="122364" y="149262"/>
                    <a:pt x="121602" y="148690"/>
                    <a:pt x="121411" y="148023"/>
                  </a:cubicBezTo>
                  <a:cubicBezTo>
                    <a:pt x="121088" y="147633"/>
                    <a:pt x="121088" y="147080"/>
                    <a:pt x="121411" y="146690"/>
                  </a:cubicBezTo>
                  <a:cubicBezTo>
                    <a:pt x="121964" y="146461"/>
                    <a:pt x="122583" y="146461"/>
                    <a:pt x="123126" y="146690"/>
                  </a:cubicBezTo>
                  <a:cubicBezTo>
                    <a:pt x="123688" y="146833"/>
                    <a:pt x="124278" y="146833"/>
                    <a:pt x="124840" y="146690"/>
                  </a:cubicBezTo>
                  <a:cubicBezTo>
                    <a:pt x="125450" y="146566"/>
                    <a:pt x="125955" y="146128"/>
                    <a:pt x="126174" y="145547"/>
                  </a:cubicBezTo>
                  <a:cubicBezTo>
                    <a:pt x="126222" y="145042"/>
                    <a:pt x="126222" y="144528"/>
                    <a:pt x="126174" y="144023"/>
                  </a:cubicBezTo>
                  <a:cubicBezTo>
                    <a:pt x="126117" y="143680"/>
                    <a:pt x="126117" y="143318"/>
                    <a:pt x="126174" y="142975"/>
                  </a:cubicBezTo>
                  <a:cubicBezTo>
                    <a:pt x="126174" y="142309"/>
                    <a:pt x="126841" y="141451"/>
                    <a:pt x="127698" y="141356"/>
                  </a:cubicBezTo>
                  <a:cubicBezTo>
                    <a:pt x="128317" y="141242"/>
                    <a:pt x="128936" y="141556"/>
                    <a:pt x="129222" y="142118"/>
                  </a:cubicBezTo>
                  <a:cubicBezTo>
                    <a:pt x="129460" y="142594"/>
                    <a:pt x="129460" y="143166"/>
                    <a:pt x="129222" y="143642"/>
                  </a:cubicBezTo>
                  <a:cubicBezTo>
                    <a:pt x="129174" y="144185"/>
                    <a:pt x="129174" y="144718"/>
                    <a:pt x="129222" y="145261"/>
                  </a:cubicBezTo>
                  <a:cubicBezTo>
                    <a:pt x="129184" y="145414"/>
                    <a:pt x="129184" y="145585"/>
                    <a:pt x="129222" y="145737"/>
                  </a:cubicBezTo>
                  <a:cubicBezTo>
                    <a:pt x="129222" y="145737"/>
                    <a:pt x="129793" y="146690"/>
                    <a:pt x="130174" y="146690"/>
                  </a:cubicBezTo>
                  <a:cubicBezTo>
                    <a:pt x="130555" y="146690"/>
                    <a:pt x="132365" y="145833"/>
                    <a:pt x="133127" y="144785"/>
                  </a:cubicBezTo>
                  <a:cubicBezTo>
                    <a:pt x="133699" y="143680"/>
                    <a:pt x="133699" y="142366"/>
                    <a:pt x="133127" y="141260"/>
                  </a:cubicBezTo>
                  <a:cubicBezTo>
                    <a:pt x="133127" y="140689"/>
                    <a:pt x="132556" y="140213"/>
                    <a:pt x="133127" y="139546"/>
                  </a:cubicBezTo>
                  <a:cubicBezTo>
                    <a:pt x="133699" y="138879"/>
                    <a:pt x="134556" y="138213"/>
                    <a:pt x="134366" y="137355"/>
                  </a:cubicBezTo>
                  <a:lnTo>
                    <a:pt x="134366" y="137355"/>
                  </a:lnTo>
                  <a:cubicBezTo>
                    <a:pt x="134366" y="139546"/>
                    <a:pt x="135889" y="138689"/>
                    <a:pt x="136461" y="139451"/>
                  </a:cubicBezTo>
                  <a:cubicBezTo>
                    <a:pt x="137032" y="140213"/>
                    <a:pt x="136461" y="141260"/>
                    <a:pt x="136461" y="142309"/>
                  </a:cubicBezTo>
                  <a:cubicBezTo>
                    <a:pt x="136461" y="143356"/>
                    <a:pt x="136461" y="144499"/>
                    <a:pt x="137699" y="144595"/>
                  </a:cubicBezTo>
                  <a:cubicBezTo>
                    <a:pt x="138633" y="144518"/>
                    <a:pt x="139433" y="143871"/>
                    <a:pt x="139699" y="142975"/>
                  </a:cubicBezTo>
                  <a:cubicBezTo>
                    <a:pt x="139652" y="142185"/>
                    <a:pt x="139652" y="141384"/>
                    <a:pt x="139699" y="140594"/>
                  </a:cubicBezTo>
                  <a:cubicBezTo>
                    <a:pt x="140004" y="139661"/>
                    <a:pt x="140919" y="139070"/>
                    <a:pt x="141890" y="139165"/>
                  </a:cubicBezTo>
                  <a:cubicBezTo>
                    <a:pt x="143128" y="139165"/>
                    <a:pt x="142938" y="140784"/>
                    <a:pt x="142462" y="141832"/>
                  </a:cubicBezTo>
                  <a:lnTo>
                    <a:pt x="141033" y="145261"/>
                  </a:lnTo>
                  <a:cubicBezTo>
                    <a:pt x="140690" y="145804"/>
                    <a:pt x="140519" y="146433"/>
                    <a:pt x="140557" y="147071"/>
                  </a:cubicBezTo>
                  <a:cubicBezTo>
                    <a:pt x="140738" y="147766"/>
                    <a:pt x="141366" y="148233"/>
                    <a:pt x="142081" y="148214"/>
                  </a:cubicBezTo>
                  <a:cubicBezTo>
                    <a:pt x="142967" y="148109"/>
                    <a:pt x="143747" y="147576"/>
                    <a:pt x="144176" y="146785"/>
                  </a:cubicBezTo>
                  <a:cubicBezTo>
                    <a:pt x="144719" y="145871"/>
                    <a:pt x="145110" y="144871"/>
                    <a:pt x="145319" y="143832"/>
                  </a:cubicBezTo>
                  <a:cubicBezTo>
                    <a:pt x="145319" y="142594"/>
                    <a:pt x="145319" y="140975"/>
                    <a:pt x="147224" y="140594"/>
                  </a:cubicBezTo>
                  <a:cubicBezTo>
                    <a:pt x="148196" y="140356"/>
                    <a:pt x="149177" y="140946"/>
                    <a:pt x="149415" y="141918"/>
                  </a:cubicBezTo>
                  <a:cubicBezTo>
                    <a:pt x="149415" y="141918"/>
                    <a:pt x="149415" y="141927"/>
                    <a:pt x="149415" y="141927"/>
                  </a:cubicBezTo>
                  <a:cubicBezTo>
                    <a:pt x="149424" y="142813"/>
                    <a:pt x="149082" y="143671"/>
                    <a:pt x="148462" y="144308"/>
                  </a:cubicBezTo>
                  <a:cubicBezTo>
                    <a:pt x="147510" y="145357"/>
                    <a:pt x="146367" y="146690"/>
                    <a:pt x="147034" y="147738"/>
                  </a:cubicBezTo>
                  <a:cubicBezTo>
                    <a:pt x="148015" y="148386"/>
                    <a:pt x="149291" y="148386"/>
                    <a:pt x="150272" y="147738"/>
                  </a:cubicBezTo>
                  <a:cubicBezTo>
                    <a:pt x="150872" y="147461"/>
                    <a:pt x="151396" y="147033"/>
                    <a:pt x="151796" y="146500"/>
                  </a:cubicBezTo>
                  <a:cubicBezTo>
                    <a:pt x="148748" y="139165"/>
                    <a:pt x="144367" y="132117"/>
                    <a:pt x="140938" y="124878"/>
                  </a:cubicBezTo>
                  <a:cubicBezTo>
                    <a:pt x="130079" y="101446"/>
                    <a:pt x="127698" y="74109"/>
                    <a:pt x="125031" y="475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8" name="Freeform: Shape 717">
              <a:extLst>
                <a:ext uri="{FF2B5EF4-FFF2-40B4-BE49-F238E27FC236}">
                  <a16:creationId xmlns:a16="http://schemas.microsoft.com/office/drawing/2014/main" xmlns="" id="{79873F34-DD31-ADC9-0B40-C706F1C7EBD4}"/>
                </a:ext>
              </a:extLst>
            </p:cNvPr>
            <p:cNvSpPr/>
            <p:nvPr/>
          </p:nvSpPr>
          <p:spPr>
            <a:xfrm>
              <a:off x="5464356" y="4014311"/>
              <a:ext cx="3660" cy="5347"/>
            </a:xfrm>
            <a:custGeom>
              <a:avLst/>
              <a:gdLst>
                <a:gd name="connsiteX0" fmla="*/ 104 w 3660"/>
                <a:gd name="connsiteY0" fmla="*/ 2078 h 5347"/>
                <a:gd name="connsiteX1" fmla="*/ 104 w 3660"/>
                <a:gd name="connsiteY1" fmla="*/ 3983 h 5347"/>
                <a:gd name="connsiteX2" fmla="*/ 1723 w 3660"/>
                <a:gd name="connsiteY2" fmla="*/ 4935 h 5347"/>
                <a:gd name="connsiteX3" fmla="*/ 3628 w 3660"/>
                <a:gd name="connsiteY3" fmla="*/ 3221 h 5347"/>
                <a:gd name="connsiteX4" fmla="*/ 3628 w 3660"/>
                <a:gd name="connsiteY4" fmla="*/ 3221 h 5347"/>
                <a:gd name="connsiteX5" fmla="*/ 961 w 3660"/>
                <a:gd name="connsiteY5" fmla="*/ -399 h 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0" h="5347">
                  <a:moveTo>
                    <a:pt x="104" y="2078"/>
                  </a:moveTo>
                  <a:cubicBezTo>
                    <a:pt x="-78" y="2697"/>
                    <a:pt x="-78" y="3364"/>
                    <a:pt x="104" y="3983"/>
                  </a:cubicBezTo>
                  <a:cubicBezTo>
                    <a:pt x="361" y="4630"/>
                    <a:pt x="1027" y="5030"/>
                    <a:pt x="1723" y="4935"/>
                  </a:cubicBezTo>
                  <a:cubicBezTo>
                    <a:pt x="2609" y="4726"/>
                    <a:pt x="3323" y="4078"/>
                    <a:pt x="3628" y="3221"/>
                  </a:cubicBezTo>
                  <a:lnTo>
                    <a:pt x="3628" y="3221"/>
                  </a:lnTo>
                  <a:cubicBezTo>
                    <a:pt x="2599" y="2116"/>
                    <a:pt x="1713" y="906"/>
                    <a:pt x="961"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19" name="Freeform: Shape 718">
              <a:extLst>
                <a:ext uri="{FF2B5EF4-FFF2-40B4-BE49-F238E27FC236}">
                  <a16:creationId xmlns:a16="http://schemas.microsoft.com/office/drawing/2014/main" xmlns="" id="{275BE6EC-F2A0-274F-B7A7-AD02238CCC22}"/>
                </a:ext>
              </a:extLst>
            </p:cNvPr>
            <p:cNvSpPr/>
            <p:nvPr/>
          </p:nvSpPr>
          <p:spPr>
            <a:xfrm>
              <a:off x="5196648" y="3922799"/>
              <a:ext cx="1904" cy="3691"/>
            </a:xfrm>
            <a:custGeom>
              <a:avLst/>
              <a:gdLst>
                <a:gd name="connsiteX0" fmla="*/ 1873 w 1904"/>
                <a:gd name="connsiteY0" fmla="*/ 2149 h 3691"/>
                <a:gd name="connsiteX1" fmla="*/ 1015 w 1904"/>
                <a:gd name="connsiteY1" fmla="*/ -328 h 3691"/>
                <a:gd name="connsiteX2" fmla="*/ -32 w 1904"/>
                <a:gd name="connsiteY2" fmla="*/ -328 h 3691"/>
                <a:gd name="connsiteX3" fmla="*/ 1301 w 1904"/>
                <a:gd name="connsiteY3" fmla="*/ 3292 h 3691"/>
              </a:gdLst>
              <a:ahLst/>
              <a:cxnLst>
                <a:cxn ang="0">
                  <a:pos x="connsiteX0" y="connsiteY0"/>
                </a:cxn>
                <a:cxn ang="0">
                  <a:pos x="connsiteX1" y="connsiteY1"/>
                </a:cxn>
                <a:cxn ang="0">
                  <a:pos x="connsiteX2" y="connsiteY2"/>
                </a:cxn>
                <a:cxn ang="0">
                  <a:pos x="connsiteX3" y="connsiteY3"/>
                </a:cxn>
              </a:cxnLst>
              <a:rect l="l" t="t" r="r" b="b"/>
              <a:pathLst>
                <a:path w="1904" h="3691">
                  <a:moveTo>
                    <a:pt x="1873" y="2149"/>
                  </a:moveTo>
                  <a:cubicBezTo>
                    <a:pt x="1873" y="1196"/>
                    <a:pt x="1873" y="-137"/>
                    <a:pt x="1015" y="-328"/>
                  </a:cubicBezTo>
                  <a:cubicBezTo>
                    <a:pt x="673" y="-423"/>
                    <a:pt x="311" y="-423"/>
                    <a:pt x="-32" y="-328"/>
                  </a:cubicBezTo>
                  <a:lnTo>
                    <a:pt x="1301" y="3292"/>
                  </a:lnTo>
                  <a:close/>
                </a:path>
              </a:pathLst>
            </a:custGeom>
            <a:solidFill>
              <a:srgbClr val="B4B4DA"/>
            </a:solidFill>
            <a:ln w="9525" cap="flat">
              <a:noFill/>
              <a:prstDash val="solid"/>
              <a:miter/>
            </a:ln>
          </p:spPr>
          <p:txBody>
            <a:bodyPr rtlCol="0" anchor="ctr"/>
            <a:lstStyle/>
            <a:p>
              <a:endParaRPr lang="en-IN"/>
            </a:p>
          </p:txBody>
        </p:sp>
        <p:sp>
          <p:nvSpPr>
            <p:cNvPr id="720" name="Freeform: Shape 719">
              <a:extLst>
                <a:ext uri="{FF2B5EF4-FFF2-40B4-BE49-F238E27FC236}">
                  <a16:creationId xmlns:a16="http://schemas.microsoft.com/office/drawing/2014/main" xmlns="" id="{B7675FCA-7A9F-CBC0-B409-0B7DE8B971DF}"/>
                </a:ext>
              </a:extLst>
            </p:cNvPr>
            <p:cNvSpPr/>
            <p:nvPr/>
          </p:nvSpPr>
          <p:spPr>
            <a:xfrm>
              <a:off x="4976431" y="4080129"/>
              <a:ext cx="3238" cy="3906"/>
            </a:xfrm>
            <a:custGeom>
              <a:avLst/>
              <a:gdLst>
                <a:gd name="connsiteX0" fmla="*/ 539 w 3238"/>
                <a:gd name="connsiteY0" fmla="*/ 458 h 3906"/>
                <a:gd name="connsiteX1" fmla="*/ -32 w 3238"/>
                <a:gd name="connsiteY1" fmla="*/ 2268 h 3906"/>
                <a:gd name="connsiteX2" fmla="*/ 1301 w 3238"/>
                <a:gd name="connsiteY2" fmla="*/ 3506 h 3906"/>
                <a:gd name="connsiteX3" fmla="*/ 3206 w 3238"/>
                <a:gd name="connsiteY3" fmla="*/ 2458 h 3906"/>
                <a:gd name="connsiteX4" fmla="*/ 920 w 3238"/>
                <a:gd name="connsiteY4" fmla="*/ -399 h 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 h="3906">
                  <a:moveTo>
                    <a:pt x="539" y="458"/>
                  </a:moveTo>
                  <a:cubicBezTo>
                    <a:pt x="206" y="1011"/>
                    <a:pt x="6" y="1630"/>
                    <a:pt x="-32" y="2268"/>
                  </a:cubicBezTo>
                  <a:cubicBezTo>
                    <a:pt x="53" y="2944"/>
                    <a:pt x="615" y="3468"/>
                    <a:pt x="1301" y="3506"/>
                  </a:cubicBezTo>
                  <a:cubicBezTo>
                    <a:pt x="2082" y="3534"/>
                    <a:pt x="2816" y="3134"/>
                    <a:pt x="3206" y="2458"/>
                  </a:cubicBezTo>
                  <a:lnTo>
                    <a:pt x="920"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21" name="Freeform: Shape 720">
              <a:extLst>
                <a:ext uri="{FF2B5EF4-FFF2-40B4-BE49-F238E27FC236}">
                  <a16:creationId xmlns:a16="http://schemas.microsoft.com/office/drawing/2014/main" xmlns="" id="{F8968458-EFB3-A0A9-D7BC-AB91171C7CB2}"/>
                </a:ext>
              </a:extLst>
            </p:cNvPr>
            <p:cNvSpPr/>
            <p:nvPr/>
          </p:nvSpPr>
          <p:spPr>
            <a:xfrm>
              <a:off x="5323879" y="3876305"/>
              <a:ext cx="139850" cy="179374"/>
            </a:xfrm>
            <a:custGeom>
              <a:avLst/>
              <a:gdLst>
                <a:gd name="connsiteX0" fmla="*/ 28186 w 139850"/>
                <a:gd name="connsiteY0" fmla="*/ 166943 h 179374"/>
                <a:gd name="connsiteX1" fmla="*/ 29614 w 139850"/>
                <a:gd name="connsiteY1" fmla="*/ 165896 h 179374"/>
                <a:gd name="connsiteX2" fmla="*/ 29043 w 139850"/>
                <a:gd name="connsiteY2" fmla="*/ 170754 h 179374"/>
                <a:gd name="connsiteX3" fmla="*/ 27805 w 139850"/>
                <a:gd name="connsiteY3" fmla="*/ 172468 h 179374"/>
                <a:gd name="connsiteX4" fmla="*/ 28519 w 139850"/>
                <a:gd name="connsiteY4" fmla="*/ 173773 h 179374"/>
                <a:gd name="connsiteX5" fmla="*/ 28948 w 139850"/>
                <a:gd name="connsiteY5" fmla="*/ 173802 h 179374"/>
                <a:gd name="connsiteX6" fmla="*/ 29710 w 139850"/>
                <a:gd name="connsiteY6" fmla="*/ 173802 h 179374"/>
                <a:gd name="connsiteX7" fmla="*/ 32758 w 139850"/>
                <a:gd name="connsiteY7" fmla="*/ 170468 h 179374"/>
                <a:gd name="connsiteX8" fmla="*/ 33996 w 139850"/>
                <a:gd name="connsiteY8" fmla="*/ 167229 h 179374"/>
                <a:gd name="connsiteX9" fmla="*/ 32472 w 139850"/>
                <a:gd name="connsiteY9" fmla="*/ 174563 h 179374"/>
                <a:gd name="connsiteX10" fmla="*/ 30567 w 139850"/>
                <a:gd name="connsiteY10" fmla="*/ 176564 h 179374"/>
                <a:gd name="connsiteX11" fmla="*/ 30567 w 139850"/>
                <a:gd name="connsiteY11" fmla="*/ 178754 h 179374"/>
                <a:gd name="connsiteX12" fmla="*/ 32948 w 139850"/>
                <a:gd name="connsiteY12" fmla="*/ 178754 h 179374"/>
                <a:gd name="connsiteX13" fmla="*/ 37996 w 139850"/>
                <a:gd name="connsiteY13" fmla="*/ 175039 h 179374"/>
                <a:gd name="connsiteX14" fmla="*/ 38568 w 139850"/>
                <a:gd name="connsiteY14" fmla="*/ 169705 h 179374"/>
                <a:gd name="connsiteX15" fmla="*/ 39711 w 139850"/>
                <a:gd name="connsiteY15" fmla="*/ 167991 h 179374"/>
                <a:gd name="connsiteX16" fmla="*/ 42054 w 139850"/>
                <a:gd name="connsiteY16" fmla="*/ 169020 h 179374"/>
                <a:gd name="connsiteX17" fmla="*/ 42092 w 139850"/>
                <a:gd name="connsiteY17" fmla="*/ 169134 h 179374"/>
                <a:gd name="connsiteX18" fmla="*/ 42092 w 139850"/>
                <a:gd name="connsiteY18" fmla="*/ 171611 h 179374"/>
                <a:gd name="connsiteX19" fmla="*/ 42854 w 139850"/>
                <a:gd name="connsiteY19" fmla="*/ 173896 h 179374"/>
                <a:gd name="connsiteX20" fmla="*/ 46378 w 139850"/>
                <a:gd name="connsiteY20" fmla="*/ 172944 h 179374"/>
                <a:gd name="connsiteX21" fmla="*/ 47426 w 139850"/>
                <a:gd name="connsiteY21" fmla="*/ 169896 h 179374"/>
                <a:gd name="connsiteX22" fmla="*/ 47426 w 139850"/>
                <a:gd name="connsiteY22" fmla="*/ 168182 h 179374"/>
                <a:gd name="connsiteX23" fmla="*/ 49141 w 139850"/>
                <a:gd name="connsiteY23" fmla="*/ 174087 h 179374"/>
                <a:gd name="connsiteX24" fmla="*/ 49141 w 139850"/>
                <a:gd name="connsiteY24" fmla="*/ 175802 h 179374"/>
                <a:gd name="connsiteX25" fmla="*/ 50379 w 139850"/>
                <a:gd name="connsiteY25" fmla="*/ 177040 h 179374"/>
                <a:gd name="connsiteX26" fmla="*/ 51427 w 139850"/>
                <a:gd name="connsiteY26" fmla="*/ 177040 h 179374"/>
                <a:gd name="connsiteX27" fmla="*/ 54094 w 139850"/>
                <a:gd name="connsiteY27" fmla="*/ 173325 h 179374"/>
                <a:gd name="connsiteX28" fmla="*/ 53046 w 139850"/>
                <a:gd name="connsiteY28" fmla="*/ 169325 h 179374"/>
                <a:gd name="connsiteX29" fmla="*/ 53903 w 139850"/>
                <a:gd name="connsiteY29" fmla="*/ 167896 h 179374"/>
                <a:gd name="connsiteX30" fmla="*/ 54570 w 139850"/>
                <a:gd name="connsiteY30" fmla="*/ 167896 h 179374"/>
                <a:gd name="connsiteX31" fmla="*/ 56856 w 139850"/>
                <a:gd name="connsiteY31" fmla="*/ 173706 h 179374"/>
                <a:gd name="connsiteX32" fmla="*/ 60856 w 139850"/>
                <a:gd name="connsiteY32" fmla="*/ 175802 h 179374"/>
                <a:gd name="connsiteX33" fmla="*/ 63809 w 139850"/>
                <a:gd name="connsiteY33" fmla="*/ 175230 h 179374"/>
                <a:gd name="connsiteX34" fmla="*/ 63809 w 139850"/>
                <a:gd name="connsiteY34" fmla="*/ 174278 h 179374"/>
                <a:gd name="connsiteX35" fmla="*/ 59999 w 139850"/>
                <a:gd name="connsiteY35" fmla="*/ 170754 h 179374"/>
                <a:gd name="connsiteX36" fmla="*/ 58380 w 139850"/>
                <a:gd name="connsiteY36" fmla="*/ 166467 h 179374"/>
                <a:gd name="connsiteX37" fmla="*/ 60761 w 139850"/>
                <a:gd name="connsiteY37" fmla="*/ 166943 h 179374"/>
                <a:gd name="connsiteX38" fmla="*/ 61904 w 139850"/>
                <a:gd name="connsiteY38" fmla="*/ 168944 h 179374"/>
                <a:gd name="connsiteX39" fmla="*/ 62476 w 139850"/>
                <a:gd name="connsiteY39" fmla="*/ 168944 h 179374"/>
                <a:gd name="connsiteX40" fmla="*/ 63809 w 139850"/>
                <a:gd name="connsiteY40" fmla="*/ 167324 h 179374"/>
                <a:gd name="connsiteX41" fmla="*/ 64571 w 139850"/>
                <a:gd name="connsiteY41" fmla="*/ 165324 h 179374"/>
                <a:gd name="connsiteX42" fmla="*/ 66667 w 139850"/>
                <a:gd name="connsiteY42" fmla="*/ 170182 h 179374"/>
                <a:gd name="connsiteX43" fmla="*/ 73429 w 139850"/>
                <a:gd name="connsiteY43" fmla="*/ 175325 h 179374"/>
                <a:gd name="connsiteX44" fmla="*/ 74953 w 139850"/>
                <a:gd name="connsiteY44" fmla="*/ 175325 h 179374"/>
                <a:gd name="connsiteX45" fmla="*/ 76573 w 139850"/>
                <a:gd name="connsiteY45" fmla="*/ 173040 h 179374"/>
                <a:gd name="connsiteX46" fmla="*/ 75144 w 139850"/>
                <a:gd name="connsiteY46" fmla="*/ 170754 h 179374"/>
                <a:gd name="connsiteX47" fmla="*/ 73334 w 139850"/>
                <a:gd name="connsiteY47" fmla="*/ 167324 h 179374"/>
                <a:gd name="connsiteX48" fmla="*/ 74668 w 139850"/>
                <a:gd name="connsiteY48" fmla="*/ 163991 h 179374"/>
                <a:gd name="connsiteX49" fmla="*/ 78097 w 139850"/>
                <a:gd name="connsiteY49" fmla="*/ 165229 h 179374"/>
                <a:gd name="connsiteX50" fmla="*/ 79906 w 139850"/>
                <a:gd name="connsiteY50" fmla="*/ 168086 h 179374"/>
                <a:gd name="connsiteX51" fmla="*/ 83621 w 139850"/>
                <a:gd name="connsiteY51" fmla="*/ 168086 h 179374"/>
                <a:gd name="connsiteX52" fmla="*/ 83621 w 139850"/>
                <a:gd name="connsiteY52" fmla="*/ 166848 h 179374"/>
                <a:gd name="connsiteX53" fmla="*/ 81621 w 139850"/>
                <a:gd name="connsiteY53" fmla="*/ 164562 h 179374"/>
                <a:gd name="connsiteX54" fmla="*/ 80859 w 139850"/>
                <a:gd name="connsiteY54" fmla="*/ 161895 h 179374"/>
                <a:gd name="connsiteX55" fmla="*/ 83145 w 139850"/>
                <a:gd name="connsiteY55" fmla="*/ 160847 h 179374"/>
                <a:gd name="connsiteX56" fmla="*/ 85050 w 139850"/>
                <a:gd name="connsiteY56" fmla="*/ 162467 h 179374"/>
                <a:gd name="connsiteX57" fmla="*/ 87431 w 139850"/>
                <a:gd name="connsiteY57" fmla="*/ 167896 h 179374"/>
                <a:gd name="connsiteX58" fmla="*/ 88955 w 139850"/>
                <a:gd name="connsiteY58" fmla="*/ 170372 h 179374"/>
                <a:gd name="connsiteX59" fmla="*/ 91813 w 139850"/>
                <a:gd name="connsiteY59" fmla="*/ 171801 h 179374"/>
                <a:gd name="connsiteX60" fmla="*/ 94099 w 139850"/>
                <a:gd name="connsiteY60" fmla="*/ 171325 h 179374"/>
                <a:gd name="connsiteX61" fmla="*/ 94956 w 139850"/>
                <a:gd name="connsiteY61" fmla="*/ 169801 h 179374"/>
                <a:gd name="connsiteX62" fmla="*/ 93813 w 139850"/>
                <a:gd name="connsiteY62" fmla="*/ 168658 h 179374"/>
                <a:gd name="connsiteX63" fmla="*/ 90955 w 139850"/>
                <a:gd name="connsiteY63" fmla="*/ 165038 h 179374"/>
                <a:gd name="connsiteX64" fmla="*/ 90955 w 139850"/>
                <a:gd name="connsiteY64" fmla="*/ 163324 h 179374"/>
                <a:gd name="connsiteX65" fmla="*/ 92384 w 139850"/>
                <a:gd name="connsiteY65" fmla="*/ 163324 h 179374"/>
                <a:gd name="connsiteX66" fmla="*/ 94670 w 139850"/>
                <a:gd name="connsiteY66" fmla="*/ 165229 h 179374"/>
                <a:gd name="connsiteX67" fmla="*/ 96480 w 139850"/>
                <a:gd name="connsiteY67" fmla="*/ 167420 h 179374"/>
                <a:gd name="connsiteX68" fmla="*/ 99814 w 139850"/>
                <a:gd name="connsiteY68" fmla="*/ 167420 h 179374"/>
                <a:gd name="connsiteX69" fmla="*/ 99814 w 139850"/>
                <a:gd name="connsiteY69" fmla="*/ 165420 h 179374"/>
                <a:gd name="connsiteX70" fmla="*/ 98099 w 139850"/>
                <a:gd name="connsiteY70" fmla="*/ 163895 h 179374"/>
                <a:gd name="connsiteX71" fmla="*/ 93051 w 139850"/>
                <a:gd name="connsiteY71" fmla="*/ 158657 h 179374"/>
                <a:gd name="connsiteX72" fmla="*/ 93051 w 139850"/>
                <a:gd name="connsiteY72" fmla="*/ 156561 h 179374"/>
                <a:gd name="connsiteX73" fmla="*/ 94765 w 139850"/>
                <a:gd name="connsiteY73" fmla="*/ 156561 h 179374"/>
                <a:gd name="connsiteX74" fmla="*/ 95908 w 139850"/>
                <a:gd name="connsiteY74" fmla="*/ 157704 h 179374"/>
                <a:gd name="connsiteX75" fmla="*/ 97528 w 139850"/>
                <a:gd name="connsiteY75" fmla="*/ 159609 h 179374"/>
                <a:gd name="connsiteX76" fmla="*/ 100195 w 139850"/>
                <a:gd name="connsiteY76" fmla="*/ 161323 h 179374"/>
                <a:gd name="connsiteX77" fmla="*/ 103147 w 139850"/>
                <a:gd name="connsiteY77" fmla="*/ 159895 h 179374"/>
                <a:gd name="connsiteX78" fmla="*/ 101623 w 139850"/>
                <a:gd name="connsiteY78" fmla="*/ 157895 h 179374"/>
                <a:gd name="connsiteX79" fmla="*/ 100099 w 139850"/>
                <a:gd name="connsiteY79" fmla="*/ 156180 h 179374"/>
                <a:gd name="connsiteX80" fmla="*/ 100099 w 139850"/>
                <a:gd name="connsiteY80" fmla="*/ 155132 h 179374"/>
                <a:gd name="connsiteX81" fmla="*/ 100576 w 139850"/>
                <a:gd name="connsiteY81" fmla="*/ 154561 h 179374"/>
                <a:gd name="connsiteX82" fmla="*/ 104290 w 139850"/>
                <a:gd name="connsiteY82" fmla="*/ 154561 h 179374"/>
                <a:gd name="connsiteX83" fmla="*/ 105910 w 139850"/>
                <a:gd name="connsiteY83" fmla="*/ 157323 h 179374"/>
                <a:gd name="connsiteX84" fmla="*/ 107243 w 139850"/>
                <a:gd name="connsiteY84" fmla="*/ 160180 h 179374"/>
                <a:gd name="connsiteX85" fmla="*/ 108100 w 139850"/>
                <a:gd name="connsiteY85" fmla="*/ 160180 h 179374"/>
                <a:gd name="connsiteX86" fmla="*/ 110101 w 139850"/>
                <a:gd name="connsiteY86" fmla="*/ 159514 h 179374"/>
                <a:gd name="connsiteX87" fmla="*/ 111148 w 139850"/>
                <a:gd name="connsiteY87" fmla="*/ 158466 h 179374"/>
                <a:gd name="connsiteX88" fmla="*/ 110291 w 139850"/>
                <a:gd name="connsiteY88" fmla="*/ 154846 h 179374"/>
                <a:gd name="connsiteX89" fmla="*/ 106862 w 139850"/>
                <a:gd name="connsiteY89" fmla="*/ 152180 h 179374"/>
                <a:gd name="connsiteX90" fmla="*/ 106862 w 139850"/>
                <a:gd name="connsiteY90" fmla="*/ 150179 h 179374"/>
                <a:gd name="connsiteX91" fmla="*/ 109339 w 139850"/>
                <a:gd name="connsiteY91" fmla="*/ 149703 h 179374"/>
                <a:gd name="connsiteX92" fmla="*/ 110958 w 139850"/>
                <a:gd name="connsiteY92" fmla="*/ 151227 h 179374"/>
                <a:gd name="connsiteX93" fmla="*/ 111815 w 139850"/>
                <a:gd name="connsiteY93" fmla="*/ 152370 h 179374"/>
                <a:gd name="connsiteX94" fmla="*/ 113339 w 139850"/>
                <a:gd name="connsiteY94" fmla="*/ 152847 h 179374"/>
                <a:gd name="connsiteX95" fmla="*/ 115054 w 139850"/>
                <a:gd name="connsiteY95" fmla="*/ 150561 h 179374"/>
                <a:gd name="connsiteX96" fmla="*/ 113815 w 139850"/>
                <a:gd name="connsiteY96" fmla="*/ 148179 h 179374"/>
                <a:gd name="connsiteX97" fmla="*/ 114958 w 139850"/>
                <a:gd name="connsiteY97" fmla="*/ 147131 h 179374"/>
                <a:gd name="connsiteX98" fmla="*/ 116863 w 139850"/>
                <a:gd name="connsiteY98" fmla="*/ 147131 h 179374"/>
                <a:gd name="connsiteX99" fmla="*/ 117911 w 139850"/>
                <a:gd name="connsiteY99" fmla="*/ 148084 h 179374"/>
                <a:gd name="connsiteX100" fmla="*/ 120292 w 139850"/>
                <a:gd name="connsiteY100" fmla="*/ 150751 h 179374"/>
                <a:gd name="connsiteX101" fmla="*/ 124388 w 139850"/>
                <a:gd name="connsiteY101" fmla="*/ 151513 h 179374"/>
                <a:gd name="connsiteX102" fmla="*/ 126293 w 139850"/>
                <a:gd name="connsiteY102" fmla="*/ 150275 h 179374"/>
                <a:gd name="connsiteX103" fmla="*/ 126293 w 139850"/>
                <a:gd name="connsiteY103" fmla="*/ 149322 h 179374"/>
                <a:gd name="connsiteX104" fmla="*/ 123055 w 139850"/>
                <a:gd name="connsiteY104" fmla="*/ 145988 h 179374"/>
                <a:gd name="connsiteX105" fmla="*/ 121150 w 139850"/>
                <a:gd name="connsiteY105" fmla="*/ 144369 h 179374"/>
                <a:gd name="connsiteX106" fmla="*/ 121150 w 139850"/>
                <a:gd name="connsiteY106" fmla="*/ 143036 h 179374"/>
                <a:gd name="connsiteX107" fmla="*/ 122864 w 139850"/>
                <a:gd name="connsiteY107" fmla="*/ 143036 h 179374"/>
                <a:gd name="connsiteX108" fmla="*/ 124674 w 139850"/>
                <a:gd name="connsiteY108" fmla="*/ 143036 h 179374"/>
                <a:gd name="connsiteX109" fmla="*/ 125912 w 139850"/>
                <a:gd name="connsiteY109" fmla="*/ 141797 h 179374"/>
                <a:gd name="connsiteX110" fmla="*/ 125912 w 139850"/>
                <a:gd name="connsiteY110" fmla="*/ 140178 h 179374"/>
                <a:gd name="connsiteX111" fmla="*/ 125912 w 139850"/>
                <a:gd name="connsiteY111" fmla="*/ 139131 h 179374"/>
                <a:gd name="connsiteX112" fmla="*/ 127246 w 139850"/>
                <a:gd name="connsiteY112" fmla="*/ 137416 h 179374"/>
                <a:gd name="connsiteX113" fmla="*/ 128960 w 139850"/>
                <a:gd name="connsiteY113" fmla="*/ 137416 h 179374"/>
                <a:gd name="connsiteX114" fmla="*/ 128960 w 139850"/>
                <a:gd name="connsiteY114" fmla="*/ 138940 h 179374"/>
                <a:gd name="connsiteX115" fmla="*/ 128960 w 139850"/>
                <a:gd name="connsiteY115" fmla="*/ 140559 h 179374"/>
                <a:gd name="connsiteX116" fmla="*/ 130008 w 139850"/>
                <a:gd name="connsiteY116" fmla="*/ 141512 h 179374"/>
                <a:gd name="connsiteX117" fmla="*/ 132675 w 139850"/>
                <a:gd name="connsiteY117" fmla="*/ 139131 h 179374"/>
                <a:gd name="connsiteX118" fmla="*/ 132675 w 139850"/>
                <a:gd name="connsiteY118" fmla="*/ 135606 h 179374"/>
                <a:gd name="connsiteX119" fmla="*/ 132103 w 139850"/>
                <a:gd name="connsiteY119" fmla="*/ 133987 h 179374"/>
                <a:gd name="connsiteX120" fmla="*/ 133151 w 139850"/>
                <a:gd name="connsiteY120" fmla="*/ 131701 h 179374"/>
                <a:gd name="connsiteX121" fmla="*/ 133151 w 139850"/>
                <a:gd name="connsiteY121" fmla="*/ 131701 h 179374"/>
                <a:gd name="connsiteX122" fmla="*/ 135437 w 139850"/>
                <a:gd name="connsiteY122" fmla="*/ 133511 h 179374"/>
                <a:gd name="connsiteX123" fmla="*/ 135437 w 139850"/>
                <a:gd name="connsiteY123" fmla="*/ 136368 h 179374"/>
                <a:gd name="connsiteX124" fmla="*/ 136380 w 139850"/>
                <a:gd name="connsiteY124" fmla="*/ 138454 h 179374"/>
                <a:gd name="connsiteX125" fmla="*/ 136866 w 139850"/>
                <a:gd name="connsiteY125" fmla="*/ 138559 h 179374"/>
                <a:gd name="connsiteX126" fmla="*/ 138676 w 139850"/>
                <a:gd name="connsiteY126" fmla="*/ 136749 h 179374"/>
                <a:gd name="connsiteX127" fmla="*/ 138676 w 139850"/>
                <a:gd name="connsiteY127" fmla="*/ 134368 h 179374"/>
                <a:gd name="connsiteX128" fmla="*/ 139819 w 139850"/>
                <a:gd name="connsiteY128" fmla="*/ 132939 h 179374"/>
                <a:gd name="connsiteX129" fmla="*/ 135818 w 139850"/>
                <a:gd name="connsiteY129" fmla="*/ 120081 h 179374"/>
                <a:gd name="connsiteX130" fmla="*/ 107815 w 139850"/>
                <a:gd name="connsiteY130" fmla="*/ 6352 h 179374"/>
                <a:gd name="connsiteX131" fmla="*/ 107815 w 139850"/>
                <a:gd name="connsiteY131" fmla="*/ 4542 h 179374"/>
                <a:gd name="connsiteX132" fmla="*/ 107815 w 139850"/>
                <a:gd name="connsiteY132" fmla="*/ 4542 h 179374"/>
                <a:gd name="connsiteX133" fmla="*/ 106291 w 139850"/>
                <a:gd name="connsiteY133" fmla="*/ 4542 h 179374"/>
                <a:gd name="connsiteX134" fmla="*/ 105243 w 139850"/>
                <a:gd name="connsiteY134" fmla="*/ 5781 h 179374"/>
                <a:gd name="connsiteX135" fmla="*/ 105243 w 139850"/>
                <a:gd name="connsiteY135" fmla="*/ 7304 h 179374"/>
                <a:gd name="connsiteX136" fmla="*/ 105243 w 139850"/>
                <a:gd name="connsiteY136" fmla="*/ 9209 h 179374"/>
                <a:gd name="connsiteX137" fmla="*/ 104100 w 139850"/>
                <a:gd name="connsiteY137" fmla="*/ 10924 h 179374"/>
                <a:gd name="connsiteX138" fmla="*/ 102671 w 139850"/>
                <a:gd name="connsiteY138" fmla="*/ 10352 h 179374"/>
                <a:gd name="connsiteX139" fmla="*/ 102671 w 139850"/>
                <a:gd name="connsiteY139" fmla="*/ 8829 h 179374"/>
                <a:gd name="connsiteX140" fmla="*/ 102671 w 139850"/>
                <a:gd name="connsiteY140" fmla="*/ 7209 h 179374"/>
                <a:gd name="connsiteX141" fmla="*/ 102671 w 139850"/>
                <a:gd name="connsiteY141" fmla="*/ 6733 h 179374"/>
                <a:gd name="connsiteX142" fmla="*/ 101623 w 139850"/>
                <a:gd name="connsiteY142" fmla="*/ 5876 h 179374"/>
                <a:gd name="connsiteX143" fmla="*/ 99433 w 139850"/>
                <a:gd name="connsiteY143" fmla="*/ 8162 h 179374"/>
                <a:gd name="connsiteX144" fmla="*/ 99433 w 139850"/>
                <a:gd name="connsiteY144" fmla="*/ 11591 h 179374"/>
                <a:gd name="connsiteX145" fmla="*/ 100004 w 139850"/>
                <a:gd name="connsiteY145" fmla="*/ 13210 h 179374"/>
                <a:gd name="connsiteX146" fmla="*/ 99242 w 139850"/>
                <a:gd name="connsiteY146" fmla="*/ 15496 h 179374"/>
                <a:gd name="connsiteX147" fmla="*/ 99242 w 139850"/>
                <a:gd name="connsiteY147" fmla="*/ 15496 h 179374"/>
                <a:gd name="connsiteX148" fmla="*/ 97051 w 139850"/>
                <a:gd name="connsiteY148" fmla="*/ 13591 h 179374"/>
                <a:gd name="connsiteX149" fmla="*/ 97051 w 139850"/>
                <a:gd name="connsiteY149" fmla="*/ 10828 h 179374"/>
                <a:gd name="connsiteX150" fmla="*/ 95718 w 139850"/>
                <a:gd name="connsiteY150" fmla="*/ 8543 h 179374"/>
                <a:gd name="connsiteX151" fmla="*/ 94099 w 139850"/>
                <a:gd name="connsiteY151" fmla="*/ 10257 h 179374"/>
                <a:gd name="connsiteX152" fmla="*/ 94099 w 139850"/>
                <a:gd name="connsiteY152" fmla="*/ 12638 h 179374"/>
                <a:gd name="connsiteX153" fmla="*/ 92384 w 139850"/>
                <a:gd name="connsiteY153" fmla="*/ 14163 h 179374"/>
                <a:gd name="connsiteX154" fmla="*/ 91527 w 139850"/>
                <a:gd name="connsiteY154" fmla="*/ 11591 h 179374"/>
                <a:gd name="connsiteX155" fmla="*/ 92289 w 139850"/>
                <a:gd name="connsiteY155" fmla="*/ 8162 h 179374"/>
                <a:gd name="connsiteX156" fmla="*/ 92289 w 139850"/>
                <a:gd name="connsiteY156" fmla="*/ 6352 h 179374"/>
                <a:gd name="connsiteX157" fmla="*/ 90860 w 139850"/>
                <a:gd name="connsiteY157" fmla="*/ 5304 h 179374"/>
                <a:gd name="connsiteX158" fmla="*/ 89241 w 139850"/>
                <a:gd name="connsiteY158" fmla="*/ 6828 h 179374"/>
                <a:gd name="connsiteX159" fmla="*/ 88574 w 139850"/>
                <a:gd name="connsiteY159" fmla="*/ 9876 h 179374"/>
                <a:gd name="connsiteX160" fmla="*/ 87241 w 139850"/>
                <a:gd name="connsiteY160" fmla="*/ 13114 h 179374"/>
                <a:gd name="connsiteX161" fmla="*/ 85259 w 139850"/>
                <a:gd name="connsiteY161" fmla="*/ 11962 h 179374"/>
                <a:gd name="connsiteX162" fmla="*/ 85240 w 139850"/>
                <a:gd name="connsiteY162" fmla="*/ 11877 h 179374"/>
                <a:gd name="connsiteX163" fmla="*/ 85812 w 139850"/>
                <a:gd name="connsiteY163" fmla="*/ 9495 h 179374"/>
                <a:gd name="connsiteX164" fmla="*/ 86574 w 139850"/>
                <a:gd name="connsiteY164" fmla="*/ 6066 h 179374"/>
                <a:gd name="connsiteX165" fmla="*/ 83716 w 139850"/>
                <a:gd name="connsiteY165" fmla="*/ 6066 h 179374"/>
                <a:gd name="connsiteX166" fmla="*/ 82097 w 139850"/>
                <a:gd name="connsiteY166" fmla="*/ 8543 h 179374"/>
                <a:gd name="connsiteX167" fmla="*/ 81430 w 139850"/>
                <a:gd name="connsiteY167" fmla="*/ 11400 h 179374"/>
                <a:gd name="connsiteX168" fmla="*/ 80383 w 139850"/>
                <a:gd name="connsiteY168" fmla="*/ 12543 h 179374"/>
                <a:gd name="connsiteX169" fmla="*/ 80383 w 139850"/>
                <a:gd name="connsiteY169" fmla="*/ 7686 h 179374"/>
                <a:gd name="connsiteX170" fmla="*/ 81240 w 139850"/>
                <a:gd name="connsiteY170" fmla="*/ 5971 h 179374"/>
                <a:gd name="connsiteX171" fmla="*/ 80306 w 139850"/>
                <a:gd name="connsiteY171" fmla="*/ 4647 h 179374"/>
                <a:gd name="connsiteX172" fmla="*/ 80192 w 139850"/>
                <a:gd name="connsiteY172" fmla="*/ 4638 h 179374"/>
                <a:gd name="connsiteX173" fmla="*/ 79525 w 139850"/>
                <a:gd name="connsiteY173" fmla="*/ 4638 h 179374"/>
                <a:gd name="connsiteX174" fmla="*/ 77239 w 139850"/>
                <a:gd name="connsiteY174" fmla="*/ 8162 h 179374"/>
                <a:gd name="connsiteX175" fmla="*/ 76477 w 139850"/>
                <a:gd name="connsiteY175" fmla="*/ 11400 h 179374"/>
                <a:gd name="connsiteX176" fmla="*/ 77049 w 139850"/>
                <a:gd name="connsiteY176" fmla="*/ 4066 h 179374"/>
                <a:gd name="connsiteX177" fmla="*/ 78478 w 139850"/>
                <a:gd name="connsiteY177" fmla="*/ 1970 h 179374"/>
                <a:gd name="connsiteX178" fmla="*/ 78001 w 139850"/>
                <a:gd name="connsiteY178" fmla="*/ -220 h 179374"/>
                <a:gd name="connsiteX179" fmla="*/ 75906 w 139850"/>
                <a:gd name="connsiteY179" fmla="*/ -220 h 179374"/>
                <a:gd name="connsiteX180" fmla="*/ 72096 w 139850"/>
                <a:gd name="connsiteY180" fmla="*/ 3780 h 179374"/>
                <a:gd name="connsiteX181" fmla="*/ 72096 w 139850"/>
                <a:gd name="connsiteY181" fmla="*/ 9114 h 179374"/>
                <a:gd name="connsiteX182" fmla="*/ 71239 w 139850"/>
                <a:gd name="connsiteY182" fmla="*/ 10828 h 179374"/>
                <a:gd name="connsiteX183" fmla="*/ 69219 w 139850"/>
                <a:gd name="connsiteY183" fmla="*/ 10076 h 179374"/>
                <a:gd name="connsiteX184" fmla="*/ 69143 w 139850"/>
                <a:gd name="connsiteY184" fmla="*/ 9876 h 179374"/>
                <a:gd name="connsiteX185" fmla="*/ 69143 w 139850"/>
                <a:gd name="connsiteY185" fmla="*/ 7400 h 179374"/>
                <a:gd name="connsiteX186" fmla="*/ 68286 w 139850"/>
                <a:gd name="connsiteY186" fmla="*/ 5114 h 179374"/>
                <a:gd name="connsiteX187" fmla="*/ 65333 w 139850"/>
                <a:gd name="connsiteY187" fmla="*/ 6161 h 179374"/>
                <a:gd name="connsiteX188" fmla="*/ 64666 w 139850"/>
                <a:gd name="connsiteY188" fmla="*/ 9114 h 179374"/>
                <a:gd name="connsiteX189" fmla="*/ 64666 w 139850"/>
                <a:gd name="connsiteY189" fmla="*/ 10828 h 179374"/>
                <a:gd name="connsiteX190" fmla="*/ 62761 w 139850"/>
                <a:gd name="connsiteY190" fmla="*/ 4923 h 179374"/>
                <a:gd name="connsiteX191" fmla="*/ 62761 w 139850"/>
                <a:gd name="connsiteY191" fmla="*/ 3209 h 179374"/>
                <a:gd name="connsiteX192" fmla="*/ 61618 w 139850"/>
                <a:gd name="connsiteY192" fmla="*/ 2066 h 179374"/>
                <a:gd name="connsiteX193" fmla="*/ 60761 w 139850"/>
                <a:gd name="connsiteY193" fmla="*/ 2066 h 179374"/>
                <a:gd name="connsiteX194" fmla="*/ 58761 w 139850"/>
                <a:gd name="connsiteY194" fmla="*/ 5685 h 179374"/>
                <a:gd name="connsiteX195" fmla="*/ 59904 w 139850"/>
                <a:gd name="connsiteY195" fmla="*/ 9686 h 179374"/>
                <a:gd name="connsiteX196" fmla="*/ 59332 w 139850"/>
                <a:gd name="connsiteY196" fmla="*/ 11115 h 179374"/>
                <a:gd name="connsiteX197" fmla="*/ 58666 w 139850"/>
                <a:gd name="connsiteY197" fmla="*/ 11115 h 179374"/>
                <a:gd name="connsiteX198" fmla="*/ 56284 w 139850"/>
                <a:gd name="connsiteY198" fmla="*/ 5399 h 179374"/>
                <a:gd name="connsiteX199" fmla="*/ 52855 w 139850"/>
                <a:gd name="connsiteY199" fmla="*/ 3304 h 179374"/>
                <a:gd name="connsiteX200" fmla="*/ 50379 w 139850"/>
                <a:gd name="connsiteY200" fmla="*/ 3875 h 179374"/>
                <a:gd name="connsiteX201" fmla="*/ 50379 w 139850"/>
                <a:gd name="connsiteY201" fmla="*/ 4828 h 179374"/>
                <a:gd name="connsiteX202" fmla="*/ 53808 w 139850"/>
                <a:gd name="connsiteY202" fmla="*/ 8257 h 179374"/>
                <a:gd name="connsiteX203" fmla="*/ 55427 w 139850"/>
                <a:gd name="connsiteY203" fmla="*/ 12638 h 179374"/>
                <a:gd name="connsiteX204" fmla="*/ 53332 w 139850"/>
                <a:gd name="connsiteY204" fmla="*/ 12067 h 179374"/>
                <a:gd name="connsiteX205" fmla="*/ 52189 w 139850"/>
                <a:gd name="connsiteY205" fmla="*/ 10067 h 179374"/>
                <a:gd name="connsiteX206" fmla="*/ 52189 w 139850"/>
                <a:gd name="connsiteY206" fmla="*/ 10067 h 179374"/>
                <a:gd name="connsiteX207" fmla="*/ 51141 w 139850"/>
                <a:gd name="connsiteY207" fmla="*/ 11686 h 179374"/>
                <a:gd name="connsiteX208" fmla="*/ 50665 w 139850"/>
                <a:gd name="connsiteY208" fmla="*/ 13591 h 179374"/>
                <a:gd name="connsiteX209" fmla="*/ 48569 w 139850"/>
                <a:gd name="connsiteY209" fmla="*/ 8733 h 179374"/>
                <a:gd name="connsiteX210" fmla="*/ 42568 w 139850"/>
                <a:gd name="connsiteY210" fmla="*/ 3589 h 179374"/>
                <a:gd name="connsiteX211" fmla="*/ 41330 w 139850"/>
                <a:gd name="connsiteY211" fmla="*/ 3589 h 179374"/>
                <a:gd name="connsiteX212" fmla="*/ 39997 w 139850"/>
                <a:gd name="connsiteY212" fmla="*/ 5876 h 179374"/>
                <a:gd name="connsiteX213" fmla="*/ 41330 w 139850"/>
                <a:gd name="connsiteY213" fmla="*/ 8162 h 179374"/>
                <a:gd name="connsiteX214" fmla="*/ 42949 w 139850"/>
                <a:gd name="connsiteY214" fmla="*/ 11591 h 179374"/>
                <a:gd name="connsiteX215" fmla="*/ 41997 w 139850"/>
                <a:gd name="connsiteY215" fmla="*/ 14829 h 179374"/>
                <a:gd name="connsiteX216" fmla="*/ 38949 w 139850"/>
                <a:gd name="connsiteY216" fmla="*/ 13496 h 179374"/>
                <a:gd name="connsiteX217" fmla="*/ 37330 w 139850"/>
                <a:gd name="connsiteY217" fmla="*/ 10543 h 179374"/>
                <a:gd name="connsiteX218" fmla="*/ 34186 w 139850"/>
                <a:gd name="connsiteY218" fmla="*/ 10543 h 179374"/>
                <a:gd name="connsiteX219" fmla="*/ 34186 w 139850"/>
                <a:gd name="connsiteY219" fmla="*/ 11781 h 179374"/>
                <a:gd name="connsiteX220" fmla="*/ 35996 w 139850"/>
                <a:gd name="connsiteY220" fmla="*/ 14163 h 179374"/>
                <a:gd name="connsiteX221" fmla="*/ 36663 w 139850"/>
                <a:gd name="connsiteY221" fmla="*/ 16829 h 179374"/>
                <a:gd name="connsiteX222" fmla="*/ 34758 w 139850"/>
                <a:gd name="connsiteY222" fmla="*/ 17782 h 179374"/>
                <a:gd name="connsiteX223" fmla="*/ 33043 w 139850"/>
                <a:gd name="connsiteY223" fmla="*/ 15972 h 179374"/>
                <a:gd name="connsiteX224" fmla="*/ 30948 w 139850"/>
                <a:gd name="connsiteY224" fmla="*/ 10543 h 179374"/>
                <a:gd name="connsiteX225" fmla="*/ 29614 w 139850"/>
                <a:gd name="connsiteY225" fmla="*/ 7971 h 179374"/>
                <a:gd name="connsiteX226" fmla="*/ 27138 w 139850"/>
                <a:gd name="connsiteY226" fmla="*/ 6352 h 179374"/>
                <a:gd name="connsiteX227" fmla="*/ 25233 w 139850"/>
                <a:gd name="connsiteY227" fmla="*/ 6352 h 179374"/>
                <a:gd name="connsiteX228" fmla="*/ 24471 w 139850"/>
                <a:gd name="connsiteY228" fmla="*/ 7876 h 179374"/>
                <a:gd name="connsiteX229" fmla="*/ 25519 w 139850"/>
                <a:gd name="connsiteY229" fmla="*/ 9114 h 179374"/>
                <a:gd name="connsiteX230" fmla="*/ 27995 w 139850"/>
                <a:gd name="connsiteY230" fmla="*/ 12829 h 179374"/>
                <a:gd name="connsiteX231" fmla="*/ 27995 w 139850"/>
                <a:gd name="connsiteY231" fmla="*/ 14448 h 179374"/>
                <a:gd name="connsiteX232" fmla="*/ 26757 w 139850"/>
                <a:gd name="connsiteY232" fmla="*/ 14448 h 179374"/>
                <a:gd name="connsiteX233" fmla="*/ 24852 w 139850"/>
                <a:gd name="connsiteY233" fmla="*/ 12448 h 179374"/>
                <a:gd name="connsiteX234" fmla="*/ 23328 w 139850"/>
                <a:gd name="connsiteY234" fmla="*/ 10162 h 179374"/>
                <a:gd name="connsiteX235" fmla="*/ 20470 w 139850"/>
                <a:gd name="connsiteY235" fmla="*/ 10162 h 179374"/>
                <a:gd name="connsiteX236" fmla="*/ 20470 w 139850"/>
                <a:gd name="connsiteY236" fmla="*/ 12162 h 179374"/>
                <a:gd name="connsiteX237" fmla="*/ 21994 w 139850"/>
                <a:gd name="connsiteY237" fmla="*/ 13781 h 179374"/>
                <a:gd name="connsiteX238" fmla="*/ 26281 w 139850"/>
                <a:gd name="connsiteY238" fmla="*/ 19306 h 179374"/>
                <a:gd name="connsiteX239" fmla="*/ 26281 w 139850"/>
                <a:gd name="connsiteY239" fmla="*/ 21306 h 179374"/>
                <a:gd name="connsiteX240" fmla="*/ 24757 w 139850"/>
                <a:gd name="connsiteY240" fmla="*/ 21306 h 179374"/>
                <a:gd name="connsiteX241" fmla="*/ 23804 w 139850"/>
                <a:gd name="connsiteY241" fmla="*/ 20163 h 179374"/>
                <a:gd name="connsiteX242" fmla="*/ 22471 w 139850"/>
                <a:gd name="connsiteY242" fmla="*/ 18068 h 179374"/>
                <a:gd name="connsiteX243" fmla="*/ 20185 w 139850"/>
                <a:gd name="connsiteY243" fmla="*/ 16258 h 179374"/>
                <a:gd name="connsiteX244" fmla="*/ 17613 w 139850"/>
                <a:gd name="connsiteY244" fmla="*/ 17496 h 179374"/>
                <a:gd name="connsiteX245" fmla="*/ 18851 w 139850"/>
                <a:gd name="connsiteY245" fmla="*/ 19592 h 179374"/>
                <a:gd name="connsiteX246" fmla="*/ 20185 w 139850"/>
                <a:gd name="connsiteY246" fmla="*/ 21402 h 179374"/>
                <a:gd name="connsiteX247" fmla="*/ 20185 w 139850"/>
                <a:gd name="connsiteY247" fmla="*/ 22449 h 179374"/>
                <a:gd name="connsiteX248" fmla="*/ 20185 w 139850"/>
                <a:gd name="connsiteY248" fmla="*/ 22925 h 179374"/>
                <a:gd name="connsiteX249" fmla="*/ 16946 w 139850"/>
                <a:gd name="connsiteY249" fmla="*/ 22925 h 179374"/>
                <a:gd name="connsiteX250" fmla="*/ 15708 w 139850"/>
                <a:gd name="connsiteY250" fmla="*/ 20068 h 179374"/>
                <a:gd name="connsiteX251" fmla="*/ 14565 w 139850"/>
                <a:gd name="connsiteY251" fmla="*/ 17115 h 179374"/>
                <a:gd name="connsiteX252" fmla="*/ 13898 w 139850"/>
                <a:gd name="connsiteY252" fmla="*/ 16544 h 179374"/>
                <a:gd name="connsiteX253" fmla="*/ 12088 w 139850"/>
                <a:gd name="connsiteY253" fmla="*/ 17020 h 179374"/>
                <a:gd name="connsiteX254" fmla="*/ 11136 w 139850"/>
                <a:gd name="connsiteY254" fmla="*/ 17877 h 179374"/>
                <a:gd name="connsiteX255" fmla="*/ 11803 w 139850"/>
                <a:gd name="connsiteY255" fmla="*/ 21592 h 179374"/>
                <a:gd name="connsiteX256" fmla="*/ 14660 w 139850"/>
                <a:gd name="connsiteY256" fmla="*/ 24545 h 179374"/>
                <a:gd name="connsiteX257" fmla="*/ 14660 w 139850"/>
                <a:gd name="connsiteY257" fmla="*/ 26545 h 179374"/>
                <a:gd name="connsiteX258" fmla="*/ 12565 w 139850"/>
                <a:gd name="connsiteY258" fmla="*/ 26545 h 179374"/>
                <a:gd name="connsiteX259" fmla="*/ 11231 w 139850"/>
                <a:gd name="connsiteY259" fmla="*/ 24926 h 179374"/>
                <a:gd name="connsiteX260" fmla="*/ 10469 w 139850"/>
                <a:gd name="connsiteY260" fmla="*/ 23688 h 179374"/>
                <a:gd name="connsiteX261" fmla="*/ 9136 w 139850"/>
                <a:gd name="connsiteY261" fmla="*/ 23021 h 179374"/>
                <a:gd name="connsiteX262" fmla="*/ 7612 w 139850"/>
                <a:gd name="connsiteY262" fmla="*/ 25021 h 179374"/>
                <a:gd name="connsiteX263" fmla="*/ 8564 w 139850"/>
                <a:gd name="connsiteY263" fmla="*/ 27497 h 179374"/>
                <a:gd name="connsiteX264" fmla="*/ 7516 w 139850"/>
                <a:gd name="connsiteY264" fmla="*/ 28450 h 179374"/>
                <a:gd name="connsiteX265" fmla="*/ 5802 w 139850"/>
                <a:gd name="connsiteY265" fmla="*/ 28450 h 179374"/>
                <a:gd name="connsiteX266" fmla="*/ 4945 w 139850"/>
                <a:gd name="connsiteY266" fmla="*/ 27307 h 179374"/>
                <a:gd name="connsiteX267" fmla="*/ 3611 w 139850"/>
                <a:gd name="connsiteY267" fmla="*/ 25116 h 179374"/>
                <a:gd name="connsiteX268" fmla="*/ 5040 w 139850"/>
                <a:gd name="connsiteY268" fmla="*/ 40928 h 179374"/>
                <a:gd name="connsiteX269" fmla="*/ 754 w 139850"/>
                <a:gd name="connsiteY269" fmla="*/ 53120 h 179374"/>
                <a:gd name="connsiteX270" fmla="*/ 754 w 139850"/>
                <a:gd name="connsiteY270" fmla="*/ 71122 h 179374"/>
                <a:gd name="connsiteX271" fmla="*/ 17327 w 139850"/>
                <a:gd name="connsiteY271" fmla="*/ 149227 h 179374"/>
                <a:gd name="connsiteX272" fmla="*/ 28186 w 139850"/>
                <a:gd name="connsiteY272" fmla="*/ 170848 h 179374"/>
                <a:gd name="connsiteX273" fmla="*/ 28948 w 139850"/>
                <a:gd name="connsiteY273" fmla="*/ 169705 h 179374"/>
                <a:gd name="connsiteX274" fmla="*/ 28186 w 139850"/>
                <a:gd name="connsiteY274" fmla="*/ 166943 h 179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39850" h="179374">
                  <a:moveTo>
                    <a:pt x="28186" y="166943"/>
                  </a:moveTo>
                  <a:cubicBezTo>
                    <a:pt x="28443" y="166372"/>
                    <a:pt x="28986" y="165972"/>
                    <a:pt x="29614" y="165896"/>
                  </a:cubicBezTo>
                  <a:cubicBezTo>
                    <a:pt x="30491" y="167467"/>
                    <a:pt x="30252" y="169420"/>
                    <a:pt x="29043" y="170754"/>
                  </a:cubicBezTo>
                  <a:cubicBezTo>
                    <a:pt x="28567" y="171277"/>
                    <a:pt x="28157" y="171849"/>
                    <a:pt x="27805" y="172468"/>
                  </a:cubicBezTo>
                  <a:cubicBezTo>
                    <a:pt x="27643" y="173020"/>
                    <a:pt x="27957" y="173601"/>
                    <a:pt x="28519" y="173773"/>
                  </a:cubicBezTo>
                  <a:cubicBezTo>
                    <a:pt x="28652" y="173811"/>
                    <a:pt x="28805" y="173820"/>
                    <a:pt x="28948" y="173802"/>
                  </a:cubicBezTo>
                  <a:lnTo>
                    <a:pt x="29710" y="173802"/>
                  </a:lnTo>
                  <a:cubicBezTo>
                    <a:pt x="31176" y="173211"/>
                    <a:pt x="32300" y="171982"/>
                    <a:pt x="32758" y="170468"/>
                  </a:cubicBezTo>
                  <a:cubicBezTo>
                    <a:pt x="32758" y="169325"/>
                    <a:pt x="32758" y="167991"/>
                    <a:pt x="33996" y="167229"/>
                  </a:cubicBezTo>
                  <a:cubicBezTo>
                    <a:pt x="35339" y="169715"/>
                    <a:pt x="34701" y="172820"/>
                    <a:pt x="32472" y="174563"/>
                  </a:cubicBezTo>
                  <a:cubicBezTo>
                    <a:pt x="31767" y="175154"/>
                    <a:pt x="31129" y="175830"/>
                    <a:pt x="30567" y="176564"/>
                  </a:cubicBezTo>
                  <a:cubicBezTo>
                    <a:pt x="30567" y="177326"/>
                    <a:pt x="29995" y="178278"/>
                    <a:pt x="30567" y="178754"/>
                  </a:cubicBezTo>
                  <a:cubicBezTo>
                    <a:pt x="31329" y="179050"/>
                    <a:pt x="32186" y="179050"/>
                    <a:pt x="32948" y="178754"/>
                  </a:cubicBezTo>
                  <a:cubicBezTo>
                    <a:pt x="35091" y="178307"/>
                    <a:pt x="36930" y="176954"/>
                    <a:pt x="37996" y="175039"/>
                  </a:cubicBezTo>
                  <a:cubicBezTo>
                    <a:pt x="38473" y="173306"/>
                    <a:pt x="38663" y="171506"/>
                    <a:pt x="38568" y="169705"/>
                  </a:cubicBezTo>
                  <a:cubicBezTo>
                    <a:pt x="38654" y="168982"/>
                    <a:pt x="39082" y="168353"/>
                    <a:pt x="39711" y="167991"/>
                  </a:cubicBezTo>
                  <a:cubicBezTo>
                    <a:pt x="40644" y="167629"/>
                    <a:pt x="41692" y="168086"/>
                    <a:pt x="42054" y="169020"/>
                  </a:cubicBezTo>
                  <a:cubicBezTo>
                    <a:pt x="42064" y="169058"/>
                    <a:pt x="42083" y="169096"/>
                    <a:pt x="42092" y="169134"/>
                  </a:cubicBezTo>
                  <a:cubicBezTo>
                    <a:pt x="42273" y="169953"/>
                    <a:pt x="42273" y="170791"/>
                    <a:pt x="42092" y="171611"/>
                  </a:cubicBezTo>
                  <a:cubicBezTo>
                    <a:pt x="41768" y="172458"/>
                    <a:pt x="42092" y="173411"/>
                    <a:pt x="42854" y="173896"/>
                  </a:cubicBezTo>
                  <a:cubicBezTo>
                    <a:pt x="44111" y="174306"/>
                    <a:pt x="45493" y="173935"/>
                    <a:pt x="46378" y="172944"/>
                  </a:cubicBezTo>
                  <a:cubicBezTo>
                    <a:pt x="46988" y="172039"/>
                    <a:pt x="47350" y="170982"/>
                    <a:pt x="47426" y="169896"/>
                  </a:cubicBezTo>
                  <a:lnTo>
                    <a:pt x="47426" y="168182"/>
                  </a:lnTo>
                  <a:cubicBezTo>
                    <a:pt x="49017" y="169696"/>
                    <a:pt x="49674" y="171954"/>
                    <a:pt x="49141" y="174087"/>
                  </a:cubicBezTo>
                  <a:cubicBezTo>
                    <a:pt x="49093" y="174659"/>
                    <a:pt x="49093" y="175230"/>
                    <a:pt x="49141" y="175802"/>
                  </a:cubicBezTo>
                  <a:cubicBezTo>
                    <a:pt x="49226" y="176449"/>
                    <a:pt x="49731" y="176954"/>
                    <a:pt x="50379" y="177040"/>
                  </a:cubicBezTo>
                  <a:cubicBezTo>
                    <a:pt x="50722" y="177126"/>
                    <a:pt x="51084" y="177126"/>
                    <a:pt x="51427" y="177040"/>
                  </a:cubicBezTo>
                  <a:cubicBezTo>
                    <a:pt x="53027" y="176507"/>
                    <a:pt x="54094" y="175011"/>
                    <a:pt x="54094" y="173325"/>
                  </a:cubicBezTo>
                  <a:cubicBezTo>
                    <a:pt x="53846" y="171963"/>
                    <a:pt x="53494" y="170630"/>
                    <a:pt x="53046" y="169325"/>
                  </a:cubicBezTo>
                  <a:cubicBezTo>
                    <a:pt x="53046" y="168753"/>
                    <a:pt x="53046" y="167896"/>
                    <a:pt x="53903" y="167896"/>
                  </a:cubicBezTo>
                  <a:cubicBezTo>
                    <a:pt x="54113" y="167791"/>
                    <a:pt x="54360" y="167791"/>
                    <a:pt x="54570" y="167896"/>
                  </a:cubicBezTo>
                  <a:cubicBezTo>
                    <a:pt x="56284" y="169420"/>
                    <a:pt x="55522" y="171992"/>
                    <a:pt x="56856" y="173706"/>
                  </a:cubicBezTo>
                  <a:cubicBezTo>
                    <a:pt x="57913" y="174839"/>
                    <a:pt x="59323" y="175582"/>
                    <a:pt x="60856" y="175802"/>
                  </a:cubicBezTo>
                  <a:cubicBezTo>
                    <a:pt x="61904" y="175802"/>
                    <a:pt x="63523" y="175802"/>
                    <a:pt x="63809" y="175230"/>
                  </a:cubicBezTo>
                  <a:cubicBezTo>
                    <a:pt x="64095" y="174659"/>
                    <a:pt x="63809" y="174563"/>
                    <a:pt x="63809" y="174278"/>
                  </a:cubicBezTo>
                  <a:cubicBezTo>
                    <a:pt x="63809" y="173992"/>
                    <a:pt x="61142" y="171992"/>
                    <a:pt x="59999" y="170754"/>
                  </a:cubicBezTo>
                  <a:cubicBezTo>
                    <a:pt x="58694" y="169744"/>
                    <a:pt x="58065" y="168086"/>
                    <a:pt x="58380" y="166467"/>
                  </a:cubicBezTo>
                  <a:cubicBezTo>
                    <a:pt x="59180" y="165991"/>
                    <a:pt x="60209" y="166200"/>
                    <a:pt x="60761" y="166943"/>
                  </a:cubicBezTo>
                  <a:cubicBezTo>
                    <a:pt x="60761" y="167610"/>
                    <a:pt x="61333" y="168372"/>
                    <a:pt x="61904" y="168944"/>
                  </a:cubicBezTo>
                  <a:lnTo>
                    <a:pt x="62476" y="168944"/>
                  </a:lnTo>
                  <a:cubicBezTo>
                    <a:pt x="63428" y="168944"/>
                    <a:pt x="63904" y="167991"/>
                    <a:pt x="63809" y="167324"/>
                  </a:cubicBezTo>
                  <a:cubicBezTo>
                    <a:pt x="63714" y="166658"/>
                    <a:pt x="63809" y="165610"/>
                    <a:pt x="64571" y="165324"/>
                  </a:cubicBezTo>
                  <a:cubicBezTo>
                    <a:pt x="66190" y="166467"/>
                    <a:pt x="66095" y="168467"/>
                    <a:pt x="66667" y="170182"/>
                  </a:cubicBezTo>
                  <a:cubicBezTo>
                    <a:pt x="67895" y="172935"/>
                    <a:pt x="70448" y="174878"/>
                    <a:pt x="73429" y="175325"/>
                  </a:cubicBezTo>
                  <a:cubicBezTo>
                    <a:pt x="73934" y="175421"/>
                    <a:pt x="74448" y="175421"/>
                    <a:pt x="74953" y="175325"/>
                  </a:cubicBezTo>
                  <a:cubicBezTo>
                    <a:pt x="76030" y="175135"/>
                    <a:pt x="76744" y="174116"/>
                    <a:pt x="76573" y="173040"/>
                  </a:cubicBezTo>
                  <a:cubicBezTo>
                    <a:pt x="76325" y="172154"/>
                    <a:pt x="75830" y="171363"/>
                    <a:pt x="75144" y="170754"/>
                  </a:cubicBezTo>
                  <a:cubicBezTo>
                    <a:pt x="74315" y="169744"/>
                    <a:pt x="73696" y="168582"/>
                    <a:pt x="73334" y="167324"/>
                  </a:cubicBezTo>
                  <a:cubicBezTo>
                    <a:pt x="72896" y="166039"/>
                    <a:pt x="73467" y="164619"/>
                    <a:pt x="74668" y="163991"/>
                  </a:cubicBezTo>
                  <a:cubicBezTo>
                    <a:pt x="75963" y="163600"/>
                    <a:pt x="77354" y="164105"/>
                    <a:pt x="78097" y="165229"/>
                  </a:cubicBezTo>
                  <a:cubicBezTo>
                    <a:pt x="78763" y="166181"/>
                    <a:pt x="78954" y="167420"/>
                    <a:pt x="79906" y="168086"/>
                  </a:cubicBezTo>
                  <a:cubicBezTo>
                    <a:pt x="80859" y="168753"/>
                    <a:pt x="83050" y="168753"/>
                    <a:pt x="83621" y="168086"/>
                  </a:cubicBezTo>
                  <a:cubicBezTo>
                    <a:pt x="83812" y="167696"/>
                    <a:pt x="83812" y="167239"/>
                    <a:pt x="83621" y="166848"/>
                  </a:cubicBezTo>
                  <a:cubicBezTo>
                    <a:pt x="83031" y="166020"/>
                    <a:pt x="82364" y="165257"/>
                    <a:pt x="81621" y="164562"/>
                  </a:cubicBezTo>
                  <a:cubicBezTo>
                    <a:pt x="80868" y="163895"/>
                    <a:pt x="80573" y="162857"/>
                    <a:pt x="80859" y="161895"/>
                  </a:cubicBezTo>
                  <a:cubicBezTo>
                    <a:pt x="81402" y="161190"/>
                    <a:pt x="82259" y="160790"/>
                    <a:pt x="83145" y="160847"/>
                  </a:cubicBezTo>
                  <a:cubicBezTo>
                    <a:pt x="84031" y="160981"/>
                    <a:pt x="84774" y="161609"/>
                    <a:pt x="85050" y="162467"/>
                  </a:cubicBezTo>
                  <a:lnTo>
                    <a:pt x="87431" y="167896"/>
                  </a:lnTo>
                  <a:cubicBezTo>
                    <a:pt x="87850" y="168772"/>
                    <a:pt x="88355" y="169601"/>
                    <a:pt x="88955" y="170372"/>
                  </a:cubicBezTo>
                  <a:cubicBezTo>
                    <a:pt x="89717" y="171154"/>
                    <a:pt x="90727" y="171658"/>
                    <a:pt x="91813" y="171801"/>
                  </a:cubicBezTo>
                  <a:cubicBezTo>
                    <a:pt x="92603" y="171887"/>
                    <a:pt x="93403" y="171715"/>
                    <a:pt x="94099" y="171325"/>
                  </a:cubicBezTo>
                  <a:cubicBezTo>
                    <a:pt x="94765" y="171325"/>
                    <a:pt x="95146" y="170277"/>
                    <a:pt x="94956" y="169801"/>
                  </a:cubicBezTo>
                  <a:cubicBezTo>
                    <a:pt x="94765" y="169325"/>
                    <a:pt x="94289" y="168944"/>
                    <a:pt x="93813" y="168658"/>
                  </a:cubicBezTo>
                  <a:cubicBezTo>
                    <a:pt x="92508" y="167782"/>
                    <a:pt x="91508" y="166515"/>
                    <a:pt x="90955" y="165038"/>
                  </a:cubicBezTo>
                  <a:cubicBezTo>
                    <a:pt x="90955" y="164467"/>
                    <a:pt x="90955" y="163705"/>
                    <a:pt x="90955" y="163324"/>
                  </a:cubicBezTo>
                  <a:cubicBezTo>
                    <a:pt x="91422" y="163181"/>
                    <a:pt x="91917" y="163181"/>
                    <a:pt x="92384" y="163324"/>
                  </a:cubicBezTo>
                  <a:cubicBezTo>
                    <a:pt x="93365" y="163628"/>
                    <a:pt x="94194" y="164314"/>
                    <a:pt x="94670" y="165229"/>
                  </a:cubicBezTo>
                  <a:cubicBezTo>
                    <a:pt x="95051" y="166115"/>
                    <a:pt x="95680" y="166877"/>
                    <a:pt x="96480" y="167420"/>
                  </a:cubicBezTo>
                  <a:cubicBezTo>
                    <a:pt x="97490" y="168077"/>
                    <a:pt x="98804" y="168077"/>
                    <a:pt x="99814" y="167420"/>
                  </a:cubicBezTo>
                  <a:cubicBezTo>
                    <a:pt x="100356" y="166867"/>
                    <a:pt x="100356" y="165972"/>
                    <a:pt x="99814" y="165420"/>
                  </a:cubicBezTo>
                  <a:cubicBezTo>
                    <a:pt x="99356" y="164791"/>
                    <a:pt x="98775" y="164277"/>
                    <a:pt x="98099" y="163895"/>
                  </a:cubicBezTo>
                  <a:cubicBezTo>
                    <a:pt x="96051" y="162543"/>
                    <a:pt x="94327" y="160762"/>
                    <a:pt x="93051" y="158657"/>
                  </a:cubicBezTo>
                  <a:cubicBezTo>
                    <a:pt x="93051" y="157990"/>
                    <a:pt x="92384" y="157038"/>
                    <a:pt x="93051" y="156561"/>
                  </a:cubicBezTo>
                  <a:cubicBezTo>
                    <a:pt x="93584" y="156275"/>
                    <a:pt x="94232" y="156275"/>
                    <a:pt x="94765" y="156561"/>
                  </a:cubicBezTo>
                  <a:cubicBezTo>
                    <a:pt x="95251" y="156818"/>
                    <a:pt x="95651" y="157218"/>
                    <a:pt x="95908" y="157704"/>
                  </a:cubicBezTo>
                  <a:cubicBezTo>
                    <a:pt x="96394" y="158381"/>
                    <a:pt x="96937" y="159019"/>
                    <a:pt x="97528" y="159609"/>
                  </a:cubicBezTo>
                  <a:cubicBezTo>
                    <a:pt x="98175" y="160495"/>
                    <a:pt x="99118" y="161105"/>
                    <a:pt x="100195" y="161323"/>
                  </a:cubicBezTo>
                  <a:cubicBezTo>
                    <a:pt x="101338" y="161323"/>
                    <a:pt x="102957" y="160847"/>
                    <a:pt x="103147" y="159895"/>
                  </a:cubicBezTo>
                  <a:cubicBezTo>
                    <a:pt x="103338" y="158942"/>
                    <a:pt x="102385" y="158466"/>
                    <a:pt x="101623" y="157895"/>
                  </a:cubicBezTo>
                  <a:cubicBezTo>
                    <a:pt x="100995" y="157447"/>
                    <a:pt x="100471" y="156856"/>
                    <a:pt x="100099" y="156180"/>
                  </a:cubicBezTo>
                  <a:cubicBezTo>
                    <a:pt x="99957" y="155847"/>
                    <a:pt x="99957" y="155466"/>
                    <a:pt x="100099" y="155132"/>
                  </a:cubicBezTo>
                  <a:lnTo>
                    <a:pt x="100576" y="154561"/>
                  </a:lnTo>
                  <a:cubicBezTo>
                    <a:pt x="101709" y="153856"/>
                    <a:pt x="103157" y="153856"/>
                    <a:pt x="104290" y="154561"/>
                  </a:cubicBezTo>
                  <a:cubicBezTo>
                    <a:pt x="105148" y="155256"/>
                    <a:pt x="105719" y="156237"/>
                    <a:pt x="105910" y="157323"/>
                  </a:cubicBezTo>
                  <a:cubicBezTo>
                    <a:pt x="106072" y="158381"/>
                    <a:pt x="106538" y="159371"/>
                    <a:pt x="107243" y="160180"/>
                  </a:cubicBezTo>
                  <a:cubicBezTo>
                    <a:pt x="107529" y="160247"/>
                    <a:pt x="107815" y="160247"/>
                    <a:pt x="108100" y="160180"/>
                  </a:cubicBezTo>
                  <a:cubicBezTo>
                    <a:pt x="108834" y="160247"/>
                    <a:pt x="109558" y="160000"/>
                    <a:pt x="110101" y="159514"/>
                  </a:cubicBezTo>
                  <a:lnTo>
                    <a:pt x="111148" y="158466"/>
                  </a:lnTo>
                  <a:cubicBezTo>
                    <a:pt x="111844" y="157218"/>
                    <a:pt x="111472" y="155647"/>
                    <a:pt x="110291" y="154846"/>
                  </a:cubicBezTo>
                  <a:cubicBezTo>
                    <a:pt x="109072" y="154056"/>
                    <a:pt x="107929" y="153170"/>
                    <a:pt x="106862" y="152180"/>
                  </a:cubicBezTo>
                  <a:cubicBezTo>
                    <a:pt x="106367" y="151608"/>
                    <a:pt x="106367" y="150751"/>
                    <a:pt x="106862" y="150179"/>
                  </a:cubicBezTo>
                  <a:cubicBezTo>
                    <a:pt x="107548" y="149599"/>
                    <a:pt x="108491" y="149417"/>
                    <a:pt x="109339" y="149703"/>
                  </a:cubicBezTo>
                  <a:cubicBezTo>
                    <a:pt x="110043" y="149998"/>
                    <a:pt x="110624" y="150541"/>
                    <a:pt x="110958" y="151227"/>
                  </a:cubicBezTo>
                  <a:cubicBezTo>
                    <a:pt x="111177" y="151646"/>
                    <a:pt x="111472" y="152037"/>
                    <a:pt x="111815" y="152370"/>
                  </a:cubicBezTo>
                  <a:cubicBezTo>
                    <a:pt x="112234" y="152732"/>
                    <a:pt x="112787" y="152904"/>
                    <a:pt x="113339" y="152847"/>
                  </a:cubicBezTo>
                  <a:cubicBezTo>
                    <a:pt x="114425" y="152656"/>
                    <a:pt x="115168" y="151656"/>
                    <a:pt x="115054" y="150561"/>
                  </a:cubicBezTo>
                  <a:cubicBezTo>
                    <a:pt x="114720" y="149732"/>
                    <a:pt x="114301" y="148932"/>
                    <a:pt x="113815" y="148179"/>
                  </a:cubicBezTo>
                  <a:cubicBezTo>
                    <a:pt x="114044" y="147693"/>
                    <a:pt x="114453" y="147322"/>
                    <a:pt x="114958" y="147131"/>
                  </a:cubicBezTo>
                  <a:cubicBezTo>
                    <a:pt x="115568" y="146884"/>
                    <a:pt x="116254" y="146884"/>
                    <a:pt x="116863" y="147131"/>
                  </a:cubicBezTo>
                  <a:cubicBezTo>
                    <a:pt x="117292" y="147341"/>
                    <a:pt x="117654" y="147674"/>
                    <a:pt x="117911" y="148084"/>
                  </a:cubicBezTo>
                  <a:cubicBezTo>
                    <a:pt x="118492" y="149141"/>
                    <a:pt x="119311" y="150055"/>
                    <a:pt x="120292" y="150751"/>
                  </a:cubicBezTo>
                  <a:cubicBezTo>
                    <a:pt x="121483" y="151580"/>
                    <a:pt x="122978" y="151856"/>
                    <a:pt x="124388" y="151513"/>
                  </a:cubicBezTo>
                  <a:cubicBezTo>
                    <a:pt x="125188" y="151446"/>
                    <a:pt x="125912" y="150979"/>
                    <a:pt x="126293" y="150275"/>
                  </a:cubicBezTo>
                  <a:cubicBezTo>
                    <a:pt x="126388" y="149960"/>
                    <a:pt x="126388" y="149627"/>
                    <a:pt x="126293" y="149322"/>
                  </a:cubicBezTo>
                  <a:cubicBezTo>
                    <a:pt x="125664" y="147846"/>
                    <a:pt x="124512" y="146665"/>
                    <a:pt x="123055" y="145988"/>
                  </a:cubicBezTo>
                  <a:cubicBezTo>
                    <a:pt x="122293" y="145988"/>
                    <a:pt x="121435" y="145131"/>
                    <a:pt x="121150" y="144369"/>
                  </a:cubicBezTo>
                  <a:cubicBezTo>
                    <a:pt x="120788" y="143998"/>
                    <a:pt x="120788" y="143407"/>
                    <a:pt x="121150" y="143036"/>
                  </a:cubicBezTo>
                  <a:cubicBezTo>
                    <a:pt x="121702" y="142807"/>
                    <a:pt x="122312" y="142807"/>
                    <a:pt x="122864" y="143036"/>
                  </a:cubicBezTo>
                  <a:cubicBezTo>
                    <a:pt x="123455" y="143179"/>
                    <a:pt x="124083" y="143179"/>
                    <a:pt x="124674" y="143036"/>
                  </a:cubicBezTo>
                  <a:cubicBezTo>
                    <a:pt x="125274" y="142864"/>
                    <a:pt x="125741" y="142397"/>
                    <a:pt x="125912" y="141797"/>
                  </a:cubicBezTo>
                  <a:cubicBezTo>
                    <a:pt x="125960" y="141254"/>
                    <a:pt x="125960" y="140721"/>
                    <a:pt x="125912" y="140178"/>
                  </a:cubicBezTo>
                  <a:cubicBezTo>
                    <a:pt x="125864" y="139835"/>
                    <a:pt x="125864" y="139483"/>
                    <a:pt x="125912" y="139131"/>
                  </a:cubicBezTo>
                  <a:cubicBezTo>
                    <a:pt x="125960" y="138340"/>
                    <a:pt x="126484" y="137654"/>
                    <a:pt x="127246" y="137416"/>
                  </a:cubicBezTo>
                  <a:cubicBezTo>
                    <a:pt x="127779" y="137130"/>
                    <a:pt x="128427" y="137130"/>
                    <a:pt x="128960" y="137416"/>
                  </a:cubicBezTo>
                  <a:cubicBezTo>
                    <a:pt x="129141" y="137911"/>
                    <a:pt x="129141" y="138445"/>
                    <a:pt x="128960" y="138940"/>
                  </a:cubicBezTo>
                  <a:cubicBezTo>
                    <a:pt x="128912" y="139483"/>
                    <a:pt x="128912" y="140016"/>
                    <a:pt x="128960" y="140559"/>
                  </a:cubicBezTo>
                  <a:cubicBezTo>
                    <a:pt x="128960" y="140559"/>
                    <a:pt x="129627" y="141512"/>
                    <a:pt x="130008" y="141512"/>
                  </a:cubicBezTo>
                  <a:cubicBezTo>
                    <a:pt x="130389" y="141512"/>
                    <a:pt x="132103" y="140369"/>
                    <a:pt x="132675" y="139131"/>
                  </a:cubicBezTo>
                  <a:cubicBezTo>
                    <a:pt x="133284" y="138035"/>
                    <a:pt x="133284" y="136702"/>
                    <a:pt x="132675" y="135606"/>
                  </a:cubicBezTo>
                  <a:cubicBezTo>
                    <a:pt x="132675" y="135606"/>
                    <a:pt x="131913" y="134653"/>
                    <a:pt x="132103" y="133987"/>
                  </a:cubicBezTo>
                  <a:cubicBezTo>
                    <a:pt x="132294" y="133320"/>
                    <a:pt x="133437" y="132558"/>
                    <a:pt x="133151" y="131701"/>
                  </a:cubicBezTo>
                  <a:lnTo>
                    <a:pt x="133151" y="131701"/>
                  </a:lnTo>
                  <a:cubicBezTo>
                    <a:pt x="133723" y="133797"/>
                    <a:pt x="134770" y="132844"/>
                    <a:pt x="135437" y="133511"/>
                  </a:cubicBezTo>
                  <a:cubicBezTo>
                    <a:pt x="136104" y="134177"/>
                    <a:pt x="135437" y="135320"/>
                    <a:pt x="135437" y="136368"/>
                  </a:cubicBezTo>
                  <a:cubicBezTo>
                    <a:pt x="135123" y="137206"/>
                    <a:pt x="135542" y="138140"/>
                    <a:pt x="136380" y="138454"/>
                  </a:cubicBezTo>
                  <a:cubicBezTo>
                    <a:pt x="136532" y="138511"/>
                    <a:pt x="136694" y="138549"/>
                    <a:pt x="136866" y="138559"/>
                  </a:cubicBezTo>
                  <a:cubicBezTo>
                    <a:pt x="137809" y="138435"/>
                    <a:pt x="138552" y="137692"/>
                    <a:pt x="138676" y="136749"/>
                  </a:cubicBezTo>
                  <a:cubicBezTo>
                    <a:pt x="138723" y="135959"/>
                    <a:pt x="138723" y="135159"/>
                    <a:pt x="138676" y="134368"/>
                  </a:cubicBezTo>
                  <a:cubicBezTo>
                    <a:pt x="138818" y="133739"/>
                    <a:pt x="139238" y="133215"/>
                    <a:pt x="139819" y="132939"/>
                  </a:cubicBezTo>
                  <a:cubicBezTo>
                    <a:pt x="138104" y="128786"/>
                    <a:pt x="136761" y="124481"/>
                    <a:pt x="135818" y="120081"/>
                  </a:cubicBezTo>
                  <a:cubicBezTo>
                    <a:pt x="126741" y="81981"/>
                    <a:pt x="117406" y="44071"/>
                    <a:pt x="107815" y="6352"/>
                  </a:cubicBezTo>
                  <a:lnTo>
                    <a:pt x="107815" y="4542"/>
                  </a:lnTo>
                  <a:lnTo>
                    <a:pt x="107815" y="4542"/>
                  </a:lnTo>
                  <a:cubicBezTo>
                    <a:pt x="107319" y="4361"/>
                    <a:pt x="106786" y="4361"/>
                    <a:pt x="106291" y="4542"/>
                  </a:cubicBezTo>
                  <a:cubicBezTo>
                    <a:pt x="105729" y="4723"/>
                    <a:pt x="105329" y="5199"/>
                    <a:pt x="105243" y="5781"/>
                  </a:cubicBezTo>
                  <a:cubicBezTo>
                    <a:pt x="105148" y="6285"/>
                    <a:pt x="105148" y="6800"/>
                    <a:pt x="105243" y="7304"/>
                  </a:cubicBezTo>
                  <a:lnTo>
                    <a:pt x="105243" y="9209"/>
                  </a:lnTo>
                  <a:cubicBezTo>
                    <a:pt x="105205" y="9952"/>
                    <a:pt x="104767" y="10609"/>
                    <a:pt x="104100" y="10924"/>
                  </a:cubicBezTo>
                  <a:cubicBezTo>
                    <a:pt x="103547" y="11086"/>
                    <a:pt x="102957" y="10848"/>
                    <a:pt x="102671" y="10352"/>
                  </a:cubicBezTo>
                  <a:cubicBezTo>
                    <a:pt x="102481" y="9866"/>
                    <a:pt x="102481" y="9314"/>
                    <a:pt x="102671" y="8829"/>
                  </a:cubicBezTo>
                  <a:cubicBezTo>
                    <a:pt x="102719" y="8295"/>
                    <a:pt x="102719" y="7752"/>
                    <a:pt x="102671" y="7209"/>
                  </a:cubicBezTo>
                  <a:cubicBezTo>
                    <a:pt x="102671" y="7209"/>
                    <a:pt x="102671" y="7209"/>
                    <a:pt x="102671" y="6733"/>
                  </a:cubicBezTo>
                  <a:cubicBezTo>
                    <a:pt x="102671" y="6257"/>
                    <a:pt x="102100" y="5876"/>
                    <a:pt x="101623" y="5876"/>
                  </a:cubicBezTo>
                  <a:cubicBezTo>
                    <a:pt x="101147" y="5876"/>
                    <a:pt x="99909" y="7019"/>
                    <a:pt x="99433" y="8162"/>
                  </a:cubicBezTo>
                  <a:cubicBezTo>
                    <a:pt x="98918" y="9248"/>
                    <a:pt x="98918" y="10505"/>
                    <a:pt x="99433" y="11591"/>
                  </a:cubicBezTo>
                  <a:cubicBezTo>
                    <a:pt x="99433" y="12162"/>
                    <a:pt x="100099" y="12543"/>
                    <a:pt x="100004" y="13210"/>
                  </a:cubicBezTo>
                  <a:cubicBezTo>
                    <a:pt x="99909" y="13877"/>
                    <a:pt x="98956" y="14639"/>
                    <a:pt x="99242" y="15496"/>
                  </a:cubicBezTo>
                  <a:lnTo>
                    <a:pt x="99242" y="15496"/>
                  </a:lnTo>
                  <a:cubicBezTo>
                    <a:pt x="98575" y="13400"/>
                    <a:pt x="97718" y="14353"/>
                    <a:pt x="97051" y="13591"/>
                  </a:cubicBezTo>
                  <a:cubicBezTo>
                    <a:pt x="96385" y="12829"/>
                    <a:pt x="97051" y="11781"/>
                    <a:pt x="97051" y="10828"/>
                  </a:cubicBezTo>
                  <a:cubicBezTo>
                    <a:pt x="97051" y="9876"/>
                    <a:pt x="97051" y="8543"/>
                    <a:pt x="95718" y="8543"/>
                  </a:cubicBezTo>
                  <a:cubicBezTo>
                    <a:pt x="94861" y="8705"/>
                    <a:pt x="94213" y="9390"/>
                    <a:pt x="94099" y="10257"/>
                  </a:cubicBezTo>
                  <a:cubicBezTo>
                    <a:pt x="94146" y="11048"/>
                    <a:pt x="94146" y="11848"/>
                    <a:pt x="94099" y="12638"/>
                  </a:cubicBezTo>
                  <a:cubicBezTo>
                    <a:pt x="94003" y="13515"/>
                    <a:pt x="93260" y="14172"/>
                    <a:pt x="92384" y="14163"/>
                  </a:cubicBezTo>
                  <a:cubicBezTo>
                    <a:pt x="91241" y="14163"/>
                    <a:pt x="91241" y="12638"/>
                    <a:pt x="91527" y="11591"/>
                  </a:cubicBezTo>
                  <a:lnTo>
                    <a:pt x="92289" y="8162"/>
                  </a:lnTo>
                  <a:cubicBezTo>
                    <a:pt x="92432" y="7571"/>
                    <a:pt x="92432" y="6943"/>
                    <a:pt x="92289" y="6352"/>
                  </a:cubicBezTo>
                  <a:cubicBezTo>
                    <a:pt x="92117" y="5714"/>
                    <a:pt x="91517" y="5285"/>
                    <a:pt x="90860" y="5304"/>
                  </a:cubicBezTo>
                  <a:cubicBezTo>
                    <a:pt x="90079" y="5485"/>
                    <a:pt x="89460" y="6066"/>
                    <a:pt x="89241" y="6828"/>
                  </a:cubicBezTo>
                  <a:cubicBezTo>
                    <a:pt x="88831" y="7790"/>
                    <a:pt x="88603" y="8829"/>
                    <a:pt x="88574" y="9876"/>
                  </a:cubicBezTo>
                  <a:cubicBezTo>
                    <a:pt x="88574" y="11115"/>
                    <a:pt x="88574" y="12734"/>
                    <a:pt x="87241" y="13114"/>
                  </a:cubicBezTo>
                  <a:cubicBezTo>
                    <a:pt x="86374" y="13343"/>
                    <a:pt x="85488" y="12829"/>
                    <a:pt x="85259" y="11962"/>
                  </a:cubicBezTo>
                  <a:cubicBezTo>
                    <a:pt x="85250" y="11934"/>
                    <a:pt x="85250" y="11905"/>
                    <a:pt x="85240" y="11877"/>
                  </a:cubicBezTo>
                  <a:cubicBezTo>
                    <a:pt x="85116" y="11038"/>
                    <a:pt x="85317" y="10181"/>
                    <a:pt x="85812" y="9495"/>
                  </a:cubicBezTo>
                  <a:cubicBezTo>
                    <a:pt x="86479" y="8352"/>
                    <a:pt x="87336" y="7019"/>
                    <a:pt x="86574" y="6066"/>
                  </a:cubicBezTo>
                  <a:cubicBezTo>
                    <a:pt x="85736" y="5399"/>
                    <a:pt x="84555" y="5399"/>
                    <a:pt x="83716" y="6066"/>
                  </a:cubicBezTo>
                  <a:cubicBezTo>
                    <a:pt x="82850" y="6619"/>
                    <a:pt x="82259" y="7523"/>
                    <a:pt x="82097" y="8543"/>
                  </a:cubicBezTo>
                  <a:cubicBezTo>
                    <a:pt x="82097" y="9495"/>
                    <a:pt x="82097" y="10448"/>
                    <a:pt x="81430" y="11400"/>
                  </a:cubicBezTo>
                  <a:cubicBezTo>
                    <a:pt x="80764" y="12353"/>
                    <a:pt x="80954" y="12543"/>
                    <a:pt x="80383" y="12543"/>
                  </a:cubicBezTo>
                  <a:cubicBezTo>
                    <a:pt x="79478" y="11048"/>
                    <a:pt x="79478" y="9181"/>
                    <a:pt x="80383" y="7686"/>
                  </a:cubicBezTo>
                  <a:cubicBezTo>
                    <a:pt x="80744" y="7152"/>
                    <a:pt x="81030" y="6580"/>
                    <a:pt x="81240" y="5971"/>
                  </a:cubicBezTo>
                  <a:cubicBezTo>
                    <a:pt x="81345" y="5351"/>
                    <a:pt x="80926" y="4761"/>
                    <a:pt x="80306" y="4647"/>
                  </a:cubicBezTo>
                  <a:cubicBezTo>
                    <a:pt x="80268" y="4647"/>
                    <a:pt x="80230" y="4638"/>
                    <a:pt x="80192" y="4638"/>
                  </a:cubicBezTo>
                  <a:lnTo>
                    <a:pt x="79525" y="4638"/>
                  </a:lnTo>
                  <a:cubicBezTo>
                    <a:pt x="78259" y="5390"/>
                    <a:pt x="77411" y="6695"/>
                    <a:pt x="77239" y="8162"/>
                  </a:cubicBezTo>
                  <a:cubicBezTo>
                    <a:pt x="77239" y="9305"/>
                    <a:pt x="77239" y="10543"/>
                    <a:pt x="76477" y="11400"/>
                  </a:cubicBezTo>
                  <a:cubicBezTo>
                    <a:pt x="75125" y="9076"/>
                    <a:pt x="75353" y="6152"/>
                    <a:pt x="77049" y="4066"/>
                  </a:cubicBezTo>
                  <a:cubicBezTo>
                    <a:pt x="77592" y="3409"/>
                    <a:pt x="78068" y="2713"/>
                    <a:pt x="78478" y="1970"/>
                  </a:cubicBezTo>
                  <a:cubicBezTo>
                    <a:pt x="78887" y="1227"/>
                    <a:pt x="78678" y="294"/>
                    <a:pt x="78001" y="-220"/>
                  </a:cubicBezTo>
                  <a:cubicBezTo>
                    <a:pt x="77325" y="-459"/>
                    <a:pt x="76582" y="-459"/>
                    <a:pt x="75906" y="-220"/>
                  </a:cubicBezTo>
                  <a:cubicBezTo>
                    <a:pt x="74096" y="465"/>
                    <a:pt x="72696" y="1942"/>
                    <a:pt x="72096" y="3780"/>
                  </a:cubicBezTo>
                  <a:cubicBezTo>
                    <a:pt x="71858" y="5552"/>
                    <a:pt x="71858" y="7343"/>
                    <a:pt x="72096" y="9114"/>
                  </a:cubicBezTo>
                  <a:cubicBezTo>
                    <a:pt x="72143" y="9800"/>
                    <a:pt x="71810" y="10457"/>
                    <a:pt x="71239" y="10828"/>
                  </a:cubicBezTo>
                  <a:cubicBezTo>
                    <a:pt x="70477" y="11181"/>
                    <a:pt x="69572" y="10838"/>
                    <a:pt x="69219" y="10076"/>
                  </a:cubicBezTo>
                  <a:cubicBezTo>
                    <a:pt x="69191" y="10009"/>
                    <a:pt x="69162" y="9943"/>
                    <a:pt x="69143" y="9876"/>
                  </a:cubicBezTo>
                  <a:cubicBezTo>
                    <a:pt x="68953" y="9057"/>
                    <a:pt x="68953" y="8219"/>
                    <a:pt x="69143" y="7400"/>
                  </a:cubicBezTo>
                  <a:cubicBezTo>
                    <a:pt x="69324" y="6533"/>
                    <a:pt x="68991" y="5647"/>
                    <a:pt x="68286" y="5114"/>
                  </a:cubicBezTo>
                  <a:cubicBezTo>
                    <a:pt x="67181" y="4714"/>
                    <a:pt x="65943" y="5152"/>
                    <a:pt x="65333" y="6161"/>
                  </a:cubicBezTo>
                  <a:cubicBezTo>
                    <a:pt x="64828" y="7057"/>
                    <a:pt x="64590" y="8086"/>
                    <a:pt x="64666" y="9114"/>
                  </a:cubicBezTo>
                  <a:lnTo>
                    <a:pt x="64666" y="10828"/>
                  </a:lnTo>
                  <a:cubicBezTo>
                    <a:pt x="63209" y="9229"/>
                    <a:pt x="62514" y="7076"/>
                    <a:pt x="62761" y="4923"/>
                  </a:cubicBezTo>
                  <a:cubicBezTo>
                    <a:pt x="62857" y="4352"/>
                    <a:pt x="62857" y="3780"/>
                    <a:pt x="62761" y="3209"/>
                  </a:cubicBezTo>
                  <a:cubicBezTo>
                    <a:pt x="62685" y="2618"/>
                    <a:pt x="62209" y="2142"/>
                    <a:pt x="61618" y="2066"/>
                  </a:cubicBezTo>
                  <a:cubicBezTo>
                    <a:pt x="61342" y="1970"/>
                    <a:pt x="61037" y="1970"/>
                    <a:pt x="60761" y="2066"/>
                  </a:cubicBezTo>
                  <a:cubicBezTo>
                    <a:pt x="59361" y="2685"/>
                    <a:pt x="58542" y="4171"/>
                    <a:pt x="58761" y="5685"/>
                  </a:cubicBezTo>
                  <a:cubicBezTo>
                    <a:pt x="59056" y="7047"/>
                    <a:pt x="59437" y="8381"/>
                    <a:pt x="59904" y="9686"/>
                  </a:cubicBezTo>
                  <a:cubicBezTo>
                    <a:pt x="59904" y="10257"/>
                    <a:pt x="59904" y="11115"/>
                    <a:pt x="59332" y="11115"/>
                  </a:cubicBezTo>
                  <a:cubicBezTo>
                    <a:pt x="59113" y="11191"/>
                    <a:pt x="58885" y="11191"/>
                    <a:pt x="58666" y="11115"/>
                  </a:cubicBezTo>
                  <a:cubicBezTo>
                    <a:pt x="57046" y="9686"/>
                    <a:pt x="57618" y="7114"/>
                    <a:pt x="56284" y="5399"/>
                  </a:cubicBezTo>
                  <a:cubicBezTo>
                    <a:pt x="55427" y="4314"/>
                    <a:pt x="54208" y="3571"/>
                    <a:pt x="52855" y="3304"/>
                  </a:cubicBezTo>
                  <a:cubicBezTo>
                    <a:pt x="51903" y="3304"/>
                    <a:pt x="50474" y="3304"/>
                    <a:pt x="50379" y="3875"/>
                  </a:cubicBezTo>
                  <a:cubicBezTo>
                    <a:pt x="50226" y="4171"/>
                    <a:pt x="50226" y="4532"/>
                    <a:pt x="50379" y="4828"/>
                  </a:cubicBezTo>
                  <a:cubicBezTo>
                    <a:pt x="51331" y="6066"/>
                    <a:pt x="52760" y="7114"/>
                    <a:pt x="53808" y="8257"/>
                  </a:cubicBezTo>
                  <a:cubicBezTo>
                    <a:pt x="55008" y="9381"/>
                    <a:pt x="55608" y="11010"/>
                    <a:pt x="55427" y="12638"/>
                  </a:cubicBezTo>
                  <a:cubicBezTo>
                    <a:pt x="54856" y="13210"/>
                    <a:pt x="53808" y="12638"/>
                    <a:pt x="53332" y="12067"/>
                  </a:cubicBezTo>
                  <a:cubicBezTo>
                    <a:pt x="53027" y="11362"/>
                    <a:pt x="52636" y="10695"/>
                    <a:pt x="52189" y="10067"/>
                  </a:cubicBezTo>
                  <a:lnTo>
                    <a:pt x="52189" y="10067"/>
                  </a:lnTo>
                  <a:cubicBezTo>
                    <a:pt x="51427" y="10067"/>
                    <a:pt x="51046" y="10924"/>
                    <a:pt x="51141" y="11686"/>
                  </a:cubicBezTo>
                  <a:cubicBezTo>
                    <a:pt x="51236" y="12448"/>
                    <a:pt x="51141" y="13305"/>
                    <a:pt x="50665" y="13591"/>
                  </a:cubicBezTo>
                  <a:cubicBezTo>
                    <a:pt x="49141" y="12448"/>
                    <a:pt x="49141" y="10448"/>
                    <a:pt x="48569" y="8733"/>
                  </a:cubicBezTo>
                  <a:cubicBezTo>
                    <a:pt x="47569" y="6114"/>
                    <a:pt x="45311" y="4180"/>
                    <a:pt x="42568" y="3589"/>
                  </a:cubicBezTo>
                  <a:cubicBezTo>
                    <a:pt x="42159" y="3495"/>
                    <a:pt x="41740" y="3495"/>
                    <a:pt x="41330" y="3589"/>
                  </a:cubicBezTo>
                  <a:cubicBezTo>
                    <a:pt x="40425" y="3971"/>
                    <a:pt x="39882" y="4904"/>
                    <a:pt x="39997" y="5876"/>
                  </a:cubicBezTo>
                  <a:cubicBezTo>
                    <a:pt x="40292" y="6714"/>
                    <a:pt x="40739" y="7495"/>
                    <a:pt x="41330" y="8162"/>
                  </a:cubicBezTo>
                  <a:cubicBezTo>
                    <a:pt x="42092" y="9181"/>
                    <a:pt x="42644" y="10352"/>
                    <a:pt x="42949" y="11591"/>
                  </a:cubicBezTo>
                  <a:cubicBezTo>
                    <a:pt x="42949" y="12734"/>
                    <a:pt x="42949" y="14353"/>
                    <a:pt x="41997" y="14829"/>
                  </a:cubicBezTo>
                  <a:cubicBezTo>
                    <a:pt x="41044" y="15306"/>
                    <a:pt x="39520" y="14829"/>
                    <a:pt x="38949" y="13496"/>
                  </a:cubicBezTo>
                  <a:cubicBezTo>
                    <a:pt x="38596" y="12419"/>
                    <a:pt x="38053" y="11419"/>
                    <a:pt x="37330" y="10543"/>
                  </a:cubicBezTo>
                  <a:cubicBezTo>
                    <a:pt x="36472" y="9781"/>
                    <a:pt x="34663" y="9686"/>
                    <a:pt x="34186" y="10543"/>
                  </a:cubicBezTo>
                  <a:cubicBezTo>
                    <a:pt x="33996" y="10934"/>
                    <a:pt x="33996" y="11391"/>
                    <a:pt x="34186" y="11781"/>
                  </a:cubicBezTo>
                  <a:cubicBezTo>
                    <a:pt x="34739" y="12610"/>
                    <a:pt x="35339" y="13410"/>
                    <a:pt x="35996" y="14163"/>
                  </a:cubicBezTo>
                  <a:cubicBezTo>
                    <a:pt x="36672" y="14867"/>
                    <a:pt x="36930" y="15886"/>
                    <a:pt x="36663" y="16829"/>
                  </a:cubicBezTo>
                  <a:cubicBezTo>
                    <a:pt x="36301" y="17525"/>
                    <a:pt x="35529" y="17915"/>
                    <a:pt x="34758" y="17782"/>
                  </a:cubicBezTo>
                  <a:cubicBezTo>
                    <a:pt x="33910" y="17515"/>
                    <a:pt x="33262" y="16829"/>
                    <a:pt x="33043" y="15972"/>
                  </a:cubicBezTo>
                  <a:lnTo>
                    <a:pt x="30948" y="10543"/>
                  </a:lnTo>
                  <a:cubicBezTo>
                    <a:pt x="30595" y="9638"/>
                    <a:pt x="30148" y="8781"/>
                    <a:pt x="29614" y="7971"/>
                  </a:cubicBezTo>
                  <a:cubicBezTo>
                    <a:pt x="29024" y="7143"/>
                    <a:pt x="28138" y="6561"/>
                    <a:pt x="27138" y="6352"/>
                  </a:cubicBezTo>
                  <a:cubicBezTo>
                    <a:pt x="26519" y="6161"/>
                    <a:pt x="25852" y="6161"/>
                    <a:pt x="25233" y="6352"/>
                  </a:cubicBezTo>
                  <a:cubicBezTo>
                    <a:pt x="24690" y="6657"/>
                    <a:pt x="24395" y="7257"/>
                    <a:pt x="24471" y="7876"/>
                  </a:cubicBezTo>
                  <a:cubicBezTo>
                    <a:pt x="24709" y="8371"/>
                    <a:pt x="25071" y="8800"/>
                    <a:pt x="25519" y="9114"/>
                  </a:cubicBezTo>
                  <a:cubicBezTo>
                    <a:pt x="26671" y="10105"/>
                    <a:pt x="27528" y="11391"/>
                    <a:pt x="27995" y="12829"/>
                  </a:cubicBezTo>
                  <a:cubicBezTo>
                    <a:pt x="27995" y="13400"/>
                    <a:pt x="27995" y="14163"/>
                    <a:pt x="27995" y="14448"/>
                  </a:cubicBezTo>
                  <a:cubicBezTo>
                    <a:pt x="27614" y="14696"/>
                    <a:pt x="27138" y="14696"/>
                    <a:pt x="26757" y="14448"/>
                  </a:cubicBezTo>
                  <a:cubicBezTo>
                    <a:pt x="25861" y="14086"/>
                    <a:pt x="25166" y="13362"/>
                    <a:pt x="24852" y="12448"/>
                  </a:cubicBezTo>
                  <a:cubicBezTo>
                    <a:pt x="24557" y="11562"/>
                    <a:pt x="24023" y="10781"/>
                    <a:pt x="23328" y="10162"/>
                  </a:cubicBezTo>
                  <a:cubicBezTo>
                    <a:pt x="22490" y="9495"/>
                    <a:pt x="21309" y="9495"/>
                    <a:pt x="20470" y="10162"/>
                  </a:cubicBezTo>
                  <a:cubicBezTo>
                    <a:pt x="20013" y="10752"/>
                    <a:pt x="20013" y="11571"/>
                    <a:pt x="20470" y="12162"/>
                  </a:cubicBezTo>
                  <a:cubicBezTo>
                    <a:pt x="20851" y="12810"/>
                    <a:pt x="21366" y="13362"/>
                    <a:pt x="21994" y="13781"/>
                  </a:cubicBezTo>
                  <a:cubicBezTo>
                    <a:pt x="23747" y="15343"/>
                    <a:pt x="25204" y="17220"/>
                    <a:pt x="26281" y="19306"/>
                  </a:cubicBezTo>
                  <a:cubicBezTo>
                    <a:pt x="26281" y="19973"/>
                    <a:pt x="26281" y="20925"/>
                    <a:pt x="26281" y="21306"/>
                  </a:cubicBezTo>
                  <a:cubicBezTo>
                    <a:pt x="25814" y="21602"/>
                    <a:pt x="25223" y="21602"/>
                    <a:pt x="24757" y="21306"/>
                  </a:cubicBezTo>
                  <a:cubicBezTo>
                    <a:pt x="24366" y="20992"/>
                    <a:pt x="24042" y="20601"/>
                    <a:pt x="23804" y="20163"/>
                  </a:cubicBezTo>
                  <a:lnTo>
                    <a:pt x="22471" y="18068"/>
                  </a:lnTo>
                  <a:cubicBezTo>
                    <a:pt x="21918" y="17239"/>
                    <a:pt x="21118" y="16610"/>
                    <a:pt x="20185" y="16258"/>
                  </a:cubicBezTo>
                  <a:cubicBezTo>
                    <a:pt x="19137" y="15934"/>
                    <a:pt x="18013" y="16477"/>
                    <a:pt x="17613" y="17496"/>
                  </a:cubicBezTo>
                  <a:cubicBezTo>
                    <a:pt x="17613" y="18354"/>
                    <a:pt x="18280" y="19020"/>
                    <a:pt x="18851" y="19592"/>
                  </a:cubicBezTo>
                  <a:cubicBezTo>
                    <a:pt x="19404" y="20106"/>
                    <a:pt x="19861" y="20716"/>
                    <a:pt x="20185" y="21402"/>
                  </a:cubicBezTo>
                  <a:cubicBezTo>
                    <a:pt x="20328" y="21735"/>
                    <a:pt x="20328" y="22116"/>
                    <a:pt x="20185" y="22449"/>
                  </a:cubicBezTo>
                  <a:cubicBezTo>
                    <a:pt x="20223" y="22602"/>
                    <a:pt x="20223" y="22773"/>
                    <a:pt x="20185" y="22925"/>
                  </a:cubicBezTo>
                  <a:cubicBezTo>
                    <a:pt x="19242" y="23688"/>
                    <a:pt x="17889" y="23688"/>
                    <a:pt x="16946" y="22925"/>
                  </a:cubicBezTo>
                  <a:cubicBezTo>
                    <a:pt x="16251" y="22125"/>
                    <a:pt x="15813" y="21125"/>
                    <a:pt x="15708" y="20068"/>
                  </a:cubicBezTo>
                  <a:cubicBezTo>
                    <a:pt x="15546" y="19011"/>
                    <a:pt x="15155" y="18001"/>
                    <a:pt x="14565" y="17115"/>
                  </a:cubicBezTo>
                  <a:cubicBezTo>
                    <a:pt x="14422" y="16848"/>
                    <a:pt x="14184" y="16648"/>
                    <a:pt x="13898" y="16544"/>
                  </a:cubicBezTo>
                  <a:cubicBezTo>
                    <a:pt x="13250" y="16420"/>
                    <a:pt x="12593" y="16601"/>
                    <a:pt x="12088" y="17020"/>
                  </a:cubicBezTo>
                  <a:cubicBezTo>
                    <a:pt x="11707" y="17220"/>
                    <a:pt x="11383" y="17515"/>
                    <a:pt x="11136" y="17877"/>
                  </a:cubicBezTo>
                  <a:cubicBezTo>
                    <a:pt x="10536" y="19134"/>
                    <a:pt x="10803" y="20620"/>
                    <a:pt x="11803" y="21592"/>
                  </a:cubicBezTo>
                  <a:cubicBezTo>
                    <a:pt x="12850" y="22478"/>
                    <a:pt x="13803" y="23468"/>
                    <a:pt x="14660" y="24545"/>
                  </a:cubicBezTo>
                  <a:cubicBezTo>
                    <a:pt x="14660" y="25211"/>
                    <a:pt x="15327" y="25973"/>
                    <a:pt x="14660" y="26545"/>
                  </a:cubicBezTo>
                  <a:cubicBezTo>
                    <a:pt x="14041" y="27021"/>
                    <a:pt x="13184" y="27021"/>
                    <a:pt x="12565" y="26545"/>
                  </a:cubicBezTo>
                  <a:cubicBezTo>
                    <a:pt x="11945" y="26173"/>
                    <a:pt x="11479" y="25602"/>
                    <a:pt x="11231" y="24926"/>
                  </a:cubicBezTo>
                  <a:cubicBezTo>
                    <a:pt x="11012" y="24497"/>
                    <a:pt x="10755" y="24078"/>
                    <a:pt x="10469" y="23688"/>
                  </a:cubicBezTo>
                  <a:cubicBezTo>
                    <a:pt x="10155" y="23259"/>
                    <a:pt x="9659" y="23011"/>
                    <a:pt x="9136" y="23021"/>
                  </a:cubicBezTo>
                  <a:cubicBezTo>
                    <a:pt x="8174" y="23164"/>
                    <a:pt x="7497" y="24049"/>
                    <a:pt x="7612" y="25021"/>
                  </a:cubicBezTo>
                  <a:cubicBezTo>
                    <a:pt x="7831" y="25878"/>
                    <a:pt x="8145" y="26716"/>
                    <a:pt x="8564" y="27497"/>
                  </a:cubicBezTo>
                  <a:cubicBezTo>
                    <a:pt x="8431" y="27993"/>
                    <a:pt x="8021" y="28364"/>
                    <a:pt x="7516" y="28450"/>
                  </a:cubicBezTo>
                  <a:cubicBezTo>
                    <a:pt x="6964" y="28679"/>
                    <a:pt x="6354" y="28679"/>
                    <a:pt x="5802" y="28450"/>
                  </a:cubicBezTo>
                  <a:cubicBezTo>
                    <a:pt x="5468" y="28107"/>
                    <a:pt x="5173" y="27726"/>
                    <a:pt x="4945" y="27307"/>
                  </a:cubicBezTo>
                  <a:cubicBezTo>
                    <a:pt x="4554" y="26545"/>
                    <a:pt x="4106" y="25811"/>
                    <a:pt x="3611" y="25116"/>
                  </a:cubicBezTo>
                  <a:cubicBezTo>
                    <a:pt x="5449" y="30174"/>
                    <a:pt x="5945" y="35622"/>
                    <a:pt x="5040" y="40928"/>
                  </a:cubicBezTo>
                  <a:cubicBezTo>
                    <a:pt x="4087" y="45119"/>
                    <a:pt x="1897" y="48928"/>
                    <a:pt x="754" y="53120"/>
                  </a:cubicBezTo>
                  <a:cubicBezTo>
                    <a:pt x="-294" y="59073"/>
                    <a:pt x="-294" y="65169"/>
                    <a:pt x="754" y="71122"/>
                  </a:cubicBezTo>
                  <a:cubicBezTo>
                    <a:pt x="3421" y="97696"/>
                    <a:pt x="5802" y="125033"/>
                    <a:pt x="17327" y="149227"/>
                  </a:cubicBezTo>
                  <a:cubicBezTo>
                    <a:pt x="20756" y="156466"/>
                    <a:pt x="25138" y="163515"/>
                    <a:pt x="28186" y="170848"/>
                  </a:cubicBezTo>
                  <a:lnTo>
                    <a:pt x="28948" y="169705"/>
                  </a:lnTo>
                  <a:cubicBezTo>
                    <a:pt x="27519" y="168848"/>
                    <a:pt x="27709" y="167896"/>
                    <a:pt x="28186" y="16694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22" name="Freeform: Shape 721">
              <a:extLst>
                <a:ext uri="{FF2B5EF4-FFF2-40B4-BE49-F238E27FC236}">
                  <a16:creationId xmlns:a16="http://schemas.microsoft.com/office/drawing/2014/main" xmlns="" id="{2F5567C9-94BE-3565-8A55-C24238CA4ACC}"/>
                </a:ext>
              </a:extLst>
            </p:cNvPr>
            <p:cNvSpPr/>
            <p:nvPr/>
          </p:nvSpPr>
          <p:spPr>
            <a:xfrm>
              <a:off x="4277916" y="3987852"/>
              <a:ext cx="53077" cy="53831"/>
            </a:xfrm>
            <a:custGeom>
              <a:avLst/>
              <a:gdLst>
                <a:gd name="connsiteX0" fmla="*/ 4205 w 53077"/>
                <a:gd name="connsiteY0" fmla="*/ 16821 h 53831"/>
                <a:gd name="connsiteX1" fmla="*/ 109 w 53077"/>
                <a:gd name="connsiteY1" fmla="*/ 35299 h 53831"/>
                <a:gd name="connsiteX2" fmla="*/ 6300 w 53077"/>
                <a:gd name="connsiteY2" fmla="*/ 46729 h 53831"/>
                <a:gd name="connsiteX3" fmla="*/ 10872 w 53077"/>
                <a:gd name="connsiteY3" fmla="*/ 51397 h 53831"/>
                <a:gd name="connsiteX4" fmla="*/ 15730 w 53077"/>
                <a:gd name="connsiteY4" fmla="*/ 52920 h 53831"/>
                <a:gd name="connsiteX5" fmla="*/ 40304 w 53077"/>
                <a:gd name="connsiteY5" fmla="*/ 47682 h 53831"/>
                <a:gd name="connsiteX6" fmla="*/ 52973 w 53077"/>
                <a:gd name="connsiteY6" fmla="*/ 25584 h 53831"/>
                <a:gd name="connsiteX7" fmla="*/ 51830 w 53077"/>
                <a:gd name="connsiteY7" fmla="*/ 16630 h 53831"/>
                <a:gd name="connsiteX8" fmla="*/ 48877 w 53077"/>
                <a:gd name="connsiteY8" fmla="*/ 11105 h 53831"/>
                <a:gd name="connsiteX9" fmla="*/ 36209 w 53077"/>
                <a:gd name="connsiteY9" fmla="*/ 438 h 53831"/>
                <a:gd name="connsiteX10" fmla="*/ 22778 w 53077"/>
                <a:gd name="connsiteY10" fmla="*/ 1009 h 53831"/>
                <a:gd name="connsiteX11" fmla="*/ 4205 w 53077"/>
                <a:gd name="connsiteY11" fmla="*/ 16821 h 5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077" h="53831">
                  <a:moveTo>
                    <a:pt x="4205" y="16821"/>
                  </a:moveTo>
                  <a:cubicBezTo>
                    <a:pt x="918" y="22393"/>
                    <a:pt x="-510" y="28860"/>
                    <a:pt x="109" y="35299"/>
                  </a:cubicBezTo>
                  <a:cubicBezTo>
                    <a:pt x="1242" y="39547"/>
                    <a:pt x="3366" y="43462"/>
                    <a:pt x="6300" y="46729"/>
                  </a:cubicBezTo>
                  <a:cubicBezTo>
                    <a:pt x="7548" y="48539"/>
                    <a:pt x="9091" y="50120"/>
                    <a:pt x="10872" y="51397"/>
                  </a:cubicBezTo>
                  <a:cubicBezTo>
                    <a:pt x="12377" y="52216"/>
                    <a:pt x="14025" y="52730"/>
                    <a:pt x="15730" y="52920"/>
                  </a:cubicBezTo>
                  <a:cubicBezTo>
                    <a:pt x="24293" y="54435"/>
                    <a:pt x="33103" y="52559"/>
                    <a:pt x="40304" y="47682"/>
                  </a:cubicBezTo>
                  <a:cubicBezTo>
                    <a:pt x="47600" y="42567"/>
                    <a:pt x="52239" y="34461"/>
                    <a:pt x="52973" y="25584"/>
                  </a:cubicBezTo>
                  <a:cubicBezTo>
                    <a:pt x="53220" y="22555"/>
                    <a:pt x="52830" y="19507"/>
                    <a:pt x="51830" y="16630"/>
                  </a:cubicBezTo>
                  <a:cubicBezTo>
                    <a:pt x="51058" y="14687"/>
                    <a:pt x="50067" y="12830"/>
                    <a:pt x="48877" y="11105"/>
                  </a:cubicBezTo>
                  <a:cubicBezTo>
                    <a:pt x="45905" y="6286"/>
                    <a:pt x="41466" y="2543"/>
                    <a:pt x="36209" y="438"/>
                  </a:cubicBezTo>
                  <a:cubicBezTo>
                    <a:pt x="31789" y="-848"/>
                    <a:pt x="27074" y="-648"/>
                    <a:pt x="22778" y="1009"/>
                  </a:cubicBezTo>
                  <a:cubicBezTo>
                    <a:pt x="14644" y="3448"/>
                    <a:pt x="7910" y="9182"/>
                    <a:pt x="4205" y="1682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3" name="Freeform: Shape 722">
              <a:extLst>
                <a:ext uri="{FF2B5EF4-FFF2-40B4-BE49-F238E27FC236}">
                  <a16:creationId xmlns:a16="http://schemas.microsoft.com/office/drawing/2014/main" xmlns="" id="{7A44A304-EB3D-B16E-55E2-CDF27F696447}"/>
                </a:ext>
              </a:extLst>
            </p:cNvPr>
            <p:cNvSpPr/>
            <p:nvPr/>
          </p:nvSpPr>
          <p:spPr>
            <a:xfrm>
              <a:off x="4419196" y="4002837"/>
              <a:ext cx="39570" cy="52157"/>
            </a:xfrm>
            <a:custGeom>
              <a:avLst/>
              <a:gdLst>
                <a:gd name="connsiteX0" fmla="*/ 1228 w 39570"/>
                <a:gd name="connsiteY0" fmla="*/ 35077 h 52157"/>
                <a:gd name="connsiteX1" fmla="*/ 10753 w 39570"/>
                <a:gd name="connsiteY1" fmla="*/ 48507 h 52157"/>
                <a:gd name="connsiteX2" fmla="*/ 18373 w 39570"/>
                <a:gd name="connsiteY2" fmla="*/ 51365 h 52157"/>
                <a:gd name="connsiteX3" fmla="*/ 25898 w 39570"/>
                <a:gd name="connsiteY3" fmla="*/ 51365 h 52157"/>
                <a:gd name="connsiteX4" fmla="*/ 32756 w 39570"/>
                <a:gd name="connsiteY4" fmla="*/ 47746 h 52157"/>
                <a:gd name="connsiteX5" fmla="*/ 39519 w 39570"/>
                <a:gd name="connsiteY5" fmla="*/ 29839 h 52157"/>
                <a:gd name="connsiteX6" fmla="*/ 35423 w 39570"/>
                <a:gd name="connsiteY6" fmla="*/ 10789 h 52157"/>
                <a:gd name="connsiteX7" fmla="*/ 31613 w 39570"/>
                <a:gd name="connsiteY7" fmla="*/ 3359 h 52157"/>
                <a:gd name="connsiteX8" fmla="*/ 22088 w 39570"/>
                <a:gd name="connsiteY8" fmla="*/ -355 h 52157"/>
                <a:gd name="connsiteX9" fmla="*/ 8182 w 39570"/>
                <a:gd name="connsiteY9" fmla="*/ 3835 h 52157"/>
                <a:gd name="connsiteX10" fmla="*/ 1228 w 39570"/>
                <a:gd name="connsiteY10" fmla="*/ 35077 h 52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70" h="52157">
                  <a:moveTo>
                    <a:pt x="1228" y="35077"/>
                  </a:moveTo>
                  <a:cubicBezTo>
                    <a:pt x="2590" y="40602"/>
                    <a:pt x="5991" y="45393"/>
                    <a:pt x="10753" y="48507"/>
                  </a:cubicBezTo>
                  <a:cubicBezTo>
                    <a:pt x="13125" y="49851"/>
                    <a:pt x="15697" y="50813"/>
                    <a:pt x="18373" y="51365"/>
                  </a:cubicBezTo>
                  <a:cubicBezTo>
                    <a:pt x="20850" y="51889"/>
                    <a:pt x="23422" y="51889"/>
                    <a:pt x="25898" y="51365"/>
                  </a:cubicBezTo>
                  <a:cubicBezTo>
                    <a:pt x="28489" y="50842"/>
                    <a:pt x="30870" y="49584"/>
                    <a:pt x="32756" y="47746"/>
                  </a:cubicBezTo>
                  <a:cubicBezTo>
                    <a:pt x="37347" y="42945"/>
                    <a:pt x="39786" y="36477"/>
                    <a:pt x="39519" y="29839"/>
                  </a:cubicBezTo>
                  <a:cubicBezTo>
                    <a:pt x="39147" y="23314"/>
                    <a:pt x="37766" y="16885"/>
                    <a:pt x="35423" y="10789"/>
                  </a:cubicBezTo>
                  <a:cubicBezTo>
                    <a:pt x="34718" y="8065"/>
                    <a:pt x="33413" y="5521"/>
                    <a:pt x="31613" y="3359"/>
                  </a:cubicBezTo>
                  <a:cubicBezTo>
                    <a:pt x="29013" y="969"/>
                    <a:pt x="25612" y="-355"/>
                    <a:pt x="22088" y="-355"/>
                  </a:cubicBezTo>
                  <a:cubicBezTo>
                    <a:pt x="17097" y="-680"/>
                    <a:pt x="12163" y="806"/>
                    <a:pt x="8182" y="3835"/>
                  </a:cubicBezTo>
                  <a:cubicBezTo>
                    <a:pt x="771" y="12427"/>
                    <a:pt x="-1839" y="24153"/>
                    <a:pt x="1228" y="350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4" name="Freeform: Shape 723">
              <a:extLst>
                <a:ext uri="{FF2B5EF4-FFF2-40B4-BE49-F238E27FC236}">
                  <a16:creationId xmlns:a16="http://schemas.microsoft.com/office/drawing/2014/main" xmlns="" id="{41692124-4211-5C69-445E-05740B477AD0}"/>
                </a:ext>
              </a:extLst>
            </p:cNvPr>
            <p:cNvSpPr/>
            <p:nvPr/>
          </p:nvSpPr>
          <p:spPr>
            <a:xfrm>
              <a:off x="4541698" y="4000105"/>
              <a:ext cx="37754" cy="50511"/>
            </a:xfrm>
            <a:custGeom>
              <a:avLst/>
              <a:gdLst>
                <a:gd name="connsiteX0" fmla="*/ 7504 w 37754"/>
                <a:gd name="connsiteY0" fmla="*/ 45049 h 50511"/>
                <a:gd name="connsiteX1" fmla="*/ 32841 w 37754"/>
                <a:gd name="connsiteY1" fmla="*/ 46192 h 50511"/>
                <a:gd name="connsiteX2" fmla="*/ 35793 w 37754"/>
                <a:gd name="connsiteY2" fmla="*/ 42953 h 50511"/>
                <a:gd name="connsiteX3" fmla="*/ 37032 w 37754"/>
                <a:gd name="connsiteY3" fmla="*/ 38953 h 50511"/>
                <a:gd name="connsiteX4" fmla="*/ 29888 w 37754"/>
                <a:gd name="connsiteY4" fmla="*/ 7044 h 50511"/>
                <a:gd name="connsiteX5" fmla="*/ 26554 w 37754"/>
                <a:gd name="connsiteY5" fmla="*/ 3329 h 50511"/>
                <a:gd name="connsiteX6" fmla="*/ 10457 w 37754"/>
                <a:gd name="connsiteY6" fmla="*/ 853 h 50511"/>
                <a:gd name="connsiteX7" fmla="*/ 360 w 37754"/>
                <a:gd name="connsiteY7" fmla="*/ 21903 h 50511"/>
                <a:gd name="connsiteX8" fmla="*/ 7504 w 37754"/>
                <a:gd name="connsiteY8" fmla="*/ 45049 h 5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54" h="50511">
                  <a:moveTo>
                    <a:pt x="7504" y="45049"/>
                  </a:moveTo>
                  <a:cubicBezTo>
                    <a:pt x="14629" y="51345"/>
                    <a:pt x="25183" y="51821"/>
                    <a:pt x="32841" y="46192"/>
                  </a:cubicBezTo>
                  <a:cubicBezTo>
                    <a:pt x="34041" y="45325"/>
                    <a:pt x="35041" y="44220"/>
                    <a:pt x="35793" y="42953"/>
                  </a:cubicBezTo>
                  <a:cubicBezTo>
                    <a:pt x="36432" y="41705"/>
                    <a:pt x="36851" y="40343"/>
                    <a:pt x="37032" y="38953"/>
                  </a:cubicBezTo>
                  <a:cubicBezTo>
                    <a:pt x="39089" y="27789"/>
                    <a:pt x="36508" y="16264"/>
                    <a:pt x="29888" y="7044"/>
                  </a:cubicBezTo>
                  <a:cubicBezTo>
                    <a:pt x="28907" y="5691"/>
                    <a:pt x="27792" y="4453"/>
                    <a:pt x="26554" y="3329"/>
                  </a:cubicBezTo>
                  <a:cubicBezTo>
                    <a:pt x="22106" y="-510"/>
                    <a:pt x="15857" y="-1472"/>
                    <a:pt x="10457" y="853"/>
                  </a:cubicBezTo>
                  <a:cubicBezTo>
                    <a:pt x="1980" y="4663"/>
                    <a:pt x="932" y="13616"/>
                    <a:pt x="360" y="21903"/>
                  </a:cubicBezTo>
                  <a:cubicBezTo>
                    <a:pt x="-1097" y="30314"/>
                    <a:pt x="1551" y="38924"/>
                    <a:pt x="7504" y="4504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5" name="Freeform: Shape 724">
              <a:extLst>
                <a:ext uri="{FF2B5EF4-FFF2-40B4-BE49-F238E27FC236}">
                  <a16:creationId xmlns:a16="http://schemas.microsoft.com/office/drawing/2014/main" xmlns="" id="{EEB0D937-F464-F7B7-8EFA-682015FD2D0F}"/>
                </a:ext>
              </a:extLst>
            </p:cNvPr>
            <p:cNvSpPr/>
            <p:nvPr/>
          </p:nvSpPr>
          <p:spPr>
            <a:xfrm>
              <a:off x="4651837" y="4010911"/>
              <a:ext cx="41891" cy="53270"/>
            </a:xfrm>
            <a:custGeom>
              <a:avLst/>
              <a:gdLst>
                <a:gd name="connsiteX0" fmla="*/ 1188 w 41891"/>
                <a:gd name="connsiteY0" fmla="*/ 35577 h 53270"/>
                <a:gd name="connsiteX1" fmla="*/ 2521 w 41891"/>
                <a:gd name="connsiteY1" fmla="*/ 40625 h 53270"/>
                <a:gd name="connsiteX2" fmla="*/ 10237 w 41891"/>
                <a:gd name="connsiteY2" fmla="*/ 47959 h 53270"/>
                <a:gd name="connsiteX3" fmla="*/ 20809 w 41891"/>
                <a:gd name="connsiteY3" fmla="*/ 52531 h 53270"/>
                <a:gd name="connsiteX4" fmla="*/ 31668 w 41891"/>
                <a:gd name="connsiteY4" fmla="*/ 49959 h 53270"/>
                <a:gd name="connsiteX5" fmla="*/ 35287 w 41891"/>
                <a:gd name="connsiteY5" fmla="*/ 44340 h 53270"/>
                <a:gd name="connsiteX6" fmla="*/ 39574 w 41891"/>
                <a:gd name="connsiteY6" fmla="*/ 34148 h 53270"/>
                <a:gd name="connsiteX7" fmla="*/ 41860 w 41891"/>
                <a:gd name="connsiteY7" fmla="*/ 23289 h 53270"/>
                <a:gd name="connsiteX8" fmla="*/ 39193 w 41891"/>
                <a:gd name="connsiteY8" fmla="*/ 11954 h 53270"/>
                <a:gd name="connsiteX9" fmla="*/ 33382 w 41891"/>
                <a:gd name="connsiteY9" fmla="*/ 2429 h 53270"/>
                <a:gd name="connsiteX10" fmla="*/ 27858 w 41891"/>
                <a:gd name="connsiteY10" fmla="*/ 143 h 53270"/>
                <a:gd name="connsiteX11" fmla="*/ 12808 w 41891"/>
                <a:gd name="connsiteY11" fmla="*/ 1572 h 53270"/>
                <a:gd name="connsiteX12" fmla="*/ 1188 w 41891"/>
                <a:gd name="connsiteY12" fmla="*/ 35577 h 5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1" h="53270">
                  <a:moveTo>
                    <a:pt x="1188" y="35577"/>
                  </a:moveTo>
                  <a:cubicBezTo>
                    <a:pt x="1388" y="37320"/>
                    <a:pt x="1836" y="39015"/>
                    <a:pt x="2521" y="40625"/>
                  </a:cubicBezTo>
                  <a:cubicBezTo>
                    <a:pt x="4322" y="43777"/>
                    <a:pt x="6998" y="46321"/>
                    <a:pt x="10237" y="47959"/>
                  </a:cubicBezTo>
                  <a:cubicBezTo>
                    <a:pt x="13447" y="50121"/>
                    <a:pt x="17038" y="51674"/>
                    <a:pt x="20809" y="52531"/>
                  </a:cubicBezTo>
                  <a:cubicBezTo>
                    <a:pt x="24629" y="53445"/>
                    <a:pt x="28658" y="52493"/>
                    <a:pt x="31668" y="49959"/>
                  </a:cubicBezTo>
                  <a:cubicBezTo>
                    <a:pt x="33211" y="48321"/>
                    <a:pt x="34430" y="46416"/>
                    <a:pt x="35287" y="44340"/>
                  </a:cubicBezTo>
                  <a:cubicBezTo>
                    <a:pt x="36897" y="41015"/>
                    <a:pt x="38326" y="37615"/>
                    <a:pt x="39574" y="34148"/>
                  </a:cubicBezTo>
                  <a:cubicBezTo>
                    <a:pt x="40945" y="30680"/>
                    <a:pt x="41717" y="27013"/>
                    <a:pt x="41860" y="23289"/>
                  </a:cubicBezTo>
                  <a:cubicBezTo>
                    <a:pt x="41536" y="19403"/>
                    <a:pt x="40640" y="15584"/>
                    <a:pt x="39193" y="11954"/>
                  </a:cubicBezTo>
                  <a:cubicBezTo>
                    <a:pt x="38250" y="8268"/>
                    <a:pt x="36230" y="4954"/>
                    <a:pt x="33382" y="2429"/>
                  </a:cubicBezTo>
                  <a:cubicBezTo>
                    <a:pt x="31735" y="1258"/>
                    <a:pt x="29849" y="477"/>
                    <a:pt x="27858" y="143"/>
                  </a:cubicBezTo>
                  <a:cubicBezTo>
                    <a:pt x="22810" y="-914"/>
                    <a:pt x="17561" y="-419"/>
                    <a:pt x="12808" y="1572"/>
                  </a:cubicBezTo>
                  <a:cubicBezTo>
                    <a:pt x="-908" y="7192"/>
                    <a:pt x="-1384" y="22432"/>
                    <a:pt x="1188" y="355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6" name="Freeform: Shape 725">
              <a:extLst>
                <a:ext uri="{FF2B5EF4-FFF2-40B4-BE49-F238E27FC236}">
                  <a16:creationId xmlns:a16="http://schemas.microsoft.com/office/drawing/2014/main" xmlns="" id="{213F4C7A-0AB7-4E82-492A-B5C7F3BE7D3D}"/>
                </a:ext>
              </a:extLst>
            </p:cNvPr>
            <p:cNvSpPr/>
            <p:nvPr/>
          </p:nvSpPr>
          <p:spPr>
            <a:xfrm>
              <a:off x="4783264" y="4003545"/>
              <a:ext cx="45104" cy="49260"/>
            </a:xfrm>
            <a:custGeom>
              <a:avLst/>
              <a:gdLst>
                <a:gd name="connsiteX0" fmla="*/ -32 w 45104"/>
                <a:gd name="connsiteY0" fmla="*/ 28655 h 49260"/>
                <a:gd name="connsiteX1" fmla="*/ 4540 w 45104"/>
                <a:gd name="connsiteY1" fmla="*/ 40275 h 49260"/>
                <a:gd name="connsiteX2" fmla="*/ 12922 w 45104"/>
                <a:gd name="connsiteY2" fmla="*/ 48086 h 49260"/>
                <a:gd name="connsiteX3" fmla="*/ 29876 w 45104"/>
                <a:gd name="connsiteY3" fmla="*/ 45705 h 49260"/>
                <a:gd name="connsiteX4" fmla="*/ 37115 w 45104"/>
                <a:gd name="connsiteY4" fmla="*/ 41800 h 49260"/>
                <a:gd name="connsiteX5" fmla="*/ 42640 w 45104"/>
                <a:gd name="connsiteY5" fmla="*/ 36370 h 49260"/>
                <a:gd name="connsiteX6" fmla="*/ 44449 w 45104"/>
                <a:gd name="connsiteY6" fmla="*/ 30846 h 49260"/>
                <a:gd name="connsiteX7" fmla="*/ 40735 w 45104"/>
                <a:gd name="connsiteY7" fmla="*/ 9224 h 49260"/>
                <a:gd name="connsiteX8" fmla="*/ 22256 w 45104"/>
                <a:gd name="connsiteY8" fmla="*/ -301 h 49260"/>
                <a:gd name="connsiteX9" fmla="*/ 11303 w 45104"/>
                <a:gd name="connsiteY9" fmla="*/ 5128 h 49260"/>
                <a:gd name="connsiteX10" fmla="*/ 3111 w 45104"/>
                <a:gd name="connsiteY10" fmla="*/ 15320 h 49260"/>
                <a:gd name="connsiteX11" fmla="*/ -32 w 45104"/>
                <a:gd name="connsiteY11" fmla="*/ 28655 h 4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104" h="49260">
                  <a:moveTo>
                    <a:pt x="-32" y="28655"/>
                  </a:moveTo>
                  <a:cubicBezTo>
                    <a:pt x="368" y="32884"/>
                    <a:pt x="1949" y="36913"/>
                    <a:pt x="4540" y="40275"/>
                  </a:cubicBezTo>
                  <a:cubicBezTo>
                    <a:pt x="6588" y="43580"/>
                    <a:pt x="9483" y="46276"/>
                    <a:pt x="12922" y="48086"/>
                  </a:cubicBezTo>
                  <a:cubicBezTo>
                    <a:pt x="18656" y="49667"/>
                    <a:pt x="24799" y="48810"/>
                    <a:pt x="29876" y="45705"/>
                  </a:cubicBezTo>
                  <a:cubicBezTo>
                    <a:pt x="32391" y="44590"/>
                    <a:pt x="34810" y="43285"/>
                    <a:pt x="37115" y="41800"/>
                  </a:cubicBezTo>
                  <a:cubicBezTo>
                    <a:pt x="39335" y="40418"/>
                    <a:pt x="41220" y="38561"/>
                    <a:pt x="42640" y="36370"/>
                  </a:cubicBezTo>
                  <a:cubicBezTo>
                    <a:pt x="43535" y="34637"/>
                    <a:pt x="44154" y="32769"/>
                    <a:pt x="44449" y="30846"/>
                  </a:cubicBezTo>
                  <a:cubicBezTo>
                    <a:pt x="45983" y="23426"/>
                    <a:pt x="44659" y="15701"/>
                    <a:pt x="40735" y="9224"/>
                  </a:cubicBezTo>
                  <a:cubicBezTo>
                    <a:pt x="37001" y="2671"/>
                    <a:pt x="29762" y="-1063"/>
                    <a:pt x="22256" y="-301"/>
                  </a:cubicBezTo>
                  <a:cubicBezTo>
                    <a:pt x="18151" y="404"/>
                    <a:pt x="14350" y="2290"/>
                    <a:pt x="11303" y="5128"/>
                  </a:cubicBezTo>
                  <a:cubicBezTo>
                    <a:pt x="7845" y="7872"/>
                    <a:pt x="5045" y="11348"/>
                    <a:pt x="3111" y="15320"/>
                  </a:cubicBezTo>
                  <a:cubicBezTo>
                    <a:pt x="1301" y="19549"/>
                    <a:pt x="234" y="24064"/>
                    <a:pt x="-32" y="2865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7" name="Freeform: Shape 726">
              <a:extLst>
                <a:ext uri="{FF2B5EF4-FFF2-40B4-BE49-F238E27FC236}">
                  <a16:creationId xmlns:a16="http://schemas.microsoft.com/office/drawing/2014/main" xmlns="" id="{47495C44-7D4A-DF1F-7E58-E7BAA134E1C5}"/>
                </a:ext>
              </a:extLst>
            </p:cNvPr>
            <p:cNvSpPr/>
            <p:nvPr/>
          </p:nvSpPr>
          <p:spPr>
            <a:xfrm>
              <a:off x="4903151" y="3989677"/>
              <a:ext cx="42406" cy="51787"/>
            </a:xfrm>
            <a:custGeom>
              <a:avLst/>
              <a:gdLst>
                <a:gd name="connsiteX0" fmla="*/ 4476 w 42406"/>
                <a:gd name="connsiteY0" fmla="*/ 42713 h 51787"/>
                <a:gd name="connsiteX1" fmla="*/ 7810 w 42406"/>
                <a:gd name="connsiteY1" fmla="*/ 47762 h 51787"/>
                <a:gd name="connsiteX2" fmla="*/ 12191 w 42406"/>
                <a:gd name="connsiteY2" fmla="*/ 50143 h 51787"/>
                <a:gd name="connsiteX3" fmla="*/ 33623 w 42406"/>
                <a:gd name="connsiteY3" fmla="*/ 47666 h 51787"/>
                <a:gd name="connsiteX4" fmla="*/ 42195 w 42406"/>
                <a:gd name="connsiteY4" fmla="*/ 36522 h 51787"/>
                <a:gd name="connsiteX5" fmla="*/ 42195 w 42406"/>
                <a:gd name="connsiteY5" fmla="*/ 30998 h 51787"/>
                <a:gd name="connsiteX6" fmla="*/ 40195 w 42406"/>
                <a:gd name="connsiteY6" fmla="*/ 16234 h 51787"/>
                <a:gd name="connsiteX7" fmla="*/ 37337 w 42406"/>
                <a:gd name="connsiteY7" fmla="*/ 5756 h 51787"/>
                <a:gd name="connsiteX8" fmla="*/ 35528 w 42406"/>
                <a:gd name="connsiteY8" fmla="*/ 2899 h 51787"/>
                <a:gd name="connsiteX9" fmla="*/ 32766 w 42406"/>
                <a:gd name="connsiteY9" fmla="*/ 1280 h 51787"/>
                <a:gd name="connsiteX10" fmla="*/ 15049 w 42406"/>
                <a:gd name="connsiteY10" fmla="*/ 1280 h 51787"/>
                <a:gd name="connsiteX11" fmla="*/ 1904 w 42406"/>
                <a:gd name="connsiteY11" fmla="*/ 12805 h 51787"/>
                <a:gd name="connsiteX12" fmla="*/ 857 w 42406"/>
                <a:gd name="connsiteY12" fmla="*/ 30807 h 51787"/>
                <a:gd name="connsiteX13" fmla="*/ 4476 w 42406"/>
                <a:gd name="connsiteY13" fmla="*/ 42713 h 51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 h="51787">
                  <a:moveTo>
                    <a:pt x="4476" y="42713"/>
                  </a:moveTo>
                  <a:cubicBezTo>
                    <a:pt x="5210" y="44618"/>
                    <a:pt x="6353" y="46343"/>
                    <a:pt x="7810" y="47762"/>
                  </a:cubicBezTo>
                  <a:cubicBezTo>
                    <a:pt x="9096" y="48848"/>
                    <a:pt x="10582" y="49657"/>
                    <a:pt x="12191" y="50143"/>
                  </a:cubicBezTo>
                  <a:cubicBezTo>
                    <a:pt x="19364" y="52438"/>
                    <a:pt x="27165" y="51534"/>
                    <a:pt x="33623" y="47666"/>
                  </a:cubicBezTo>
                  <a:cubicBezTo>
                    <a:pt x="37985" y="45400"/>
                    <a:pt x="41119" y="41323"/>
                    <a:pt x="42195" y="36522"/>
                  </a:cubicBezTo>
                  <a:cubicBezTo>
                    <a:pt x="42433" y="34693"/>
                    <a:pt x="42433" y="32836"/>
                    <a:pt x="42195" y="30998"/>
                  </a:cubicBezTo>
                  <a:cubicBezTo>
                    <a:pt x="42195" y="26044"/>
                    <a:pt x="41052" y="21473"/>
                    <a:pt x="40195" y="16234"/>
                  </a:cubicBezTo>
                  <a:cubicBezTo>
                    <a:pt x="39633" y="12643"/>
                    <a:pt x="38681" y="9128"/>
                    <a:pt x="37337" y="5756"/>
                  </a:cubicBezTo>
                  <a:cubicBezTo>
                    <a:pt x="36909" y="4709"/>
                    <a:pt x="36299" y="3737"/>
                    <a:pt x="35528" y="2899"/>
                  </a:cubicBezTo>
                  <a:cubicBezTo>
                    <a:pt x="34661" y="2270"/>
                    <a:pt x="33737" y="1727"/>
                    <a:pt x="32766" y="1280"/>
                  </a:cubicBezTo>
                  <a:cubicBezTo>
                    <a:pt x="27069" y="-959"/>
                    <a:pt x="20745" y="-959"/>
                    <a:pt x="15049" y="1280"/>
                  </a:cubicBezTo>
                  <a:cubicBezTo>
                    <a:pt x="9458" y="3480"/>
                    <a:pt x="4810" y="7557"/>
                    <a:pt x="1904" y="12805"/>
                  </a:cubicBezTo>
                  <a:cubicBezTo>
                    <a:pt x="-248" y="18568"/>
                    <a:pt x="-620" y="24835"/>
                    <a:pt x="857" y="30807"/>
                  </a:cubicBezTo>
                  <a:cubicBezTo>
                    <a:pt x="1533" y="34922"/>
                    <a:pt x="2752" y="38922"/>
                    <a:pt x="4476" y="4271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8" name="Freeform: Shape 727">
              <a:extLst>
                <a:ext uri="{FF2B5EF4-FFF2-40B4-BE49-F238E27FC236}">
                  <a16:creationId xmlns:a16="http://schemas.microsoft.com/office/drawing/2014/main" xmlns="" id="{AB30369F-4341-DF98-3BEC-055BA3AD56E5}"/>
                </a:ext>
              </a:extLst>
            </p:cNvPr>
            <p:cNvSpPr/>
            <p:nvPr/>
          </p:nvSpPr>
          <p:spPr>
            <a:xfrm>
              <a:off x="5009155" y="3990260"/>
              <a:ext cx="46999" cy="52628"/>
            </a:xfrm>
            <a:custGeom>
              <a:avLst/>
              <a:gdLst>
                <a:gd name="connsiteX0" fmla="*/ 3248 w 46999"/>
                <a:gd name="connsiteY0" fmla="*/ 35082 h 52628"/>
                <a:gd name="connsiteX1" fmla="*/ 7724 w 46999"/>
                <a:gd name="connsiteY1" fmla="*/ 41463 h 52628"/>
                <a:gd name="connsiteX2" fmla="*/ 14963 w 46999"/>
                <a:gd name="connsiteY2" fmla="*/ 48512 h 52628"/>
                <a:gd name="connsiteX3" fmla="*/ 24488 w 46999"/>
                <a:gd name="connsiteY3" fmla="*/ 52226 h 52628"/>
                <a:gd name="connsiteX4" fmla="*/ 29918 w 46999"/>
                <a:gd name="connsiteY4" fmla="*/ 51750 h 52628"/>
                <a:gd name="connsiteX5" fmla="*/ 33727 w 46999"/>
                <a:gd name="connsiteY5" fmla="*/ 50893 h 52628"/>
                <a:gd name="connsiteX6" fmla="*/ 46967 w 46999"/>
                <a:gd name="connsiteY6" fmla="*/ 33081 h 52628"/>
                <a:gd name="connsiteX7" fmla="*/ 46205 w 46999"/>
                <a:gd name="connsiteY7" fmla="*/ 25366 h 52628"/>
                <a:gd name="connsiteX8" fmla="*/ 39919 w 46999"/>
                <a:gd name="connsiteY8" fmla="*/ 6983 h 52628"/>
                <a:gd name="connsiteX9" fmla="*/ 34680 w 46999"/>
                <a:gd name="connsiteY9" fmla="*/ 1935 h 52628"/>
                <a:gd name="connsiteX10" fmla="*/ 31823 w 46999"/>
                <a:gd name="connsiteY10" fmla="*/ 30 h 52628"/>
                <a:gd name="connsiteX11" fmla="*/ 25155 w 46999"/>
                <a:gd name="connsiteY11" fmla="*/ 30 h 52628"/>
                <a:gd name="connsiteX12" fmla="*/ 8391 w 46999"/>
                <a:gd name="connsiteY12" fmla="*/ 6983 h 52628"/>
                <a:gd name="connsiteX13" fmla="*/ 4772 w 46999"/>
                <a:gd name="connsiteY13" fmla="*/ 11364 h 52628"/>
                <a:gd name="connsiteX14" fmla="*/ 199 w 46999"/>
                <a:gd name="connsiteY14" fmla="*/ 23461 h 52628"/>
                <a:gd name="connsiteX15" fmla="*/ 1819 w 46999"/>
                <a:gd name="connsiteY15" fmla="*/ 28033 h 52628"/>
                <a:gd name="connsiteX16" fmla="*/ 3248 w 46999"/>
                <a:gd name="connsiteY16" fmla="*/ 35082 h 5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999" h="52628">
                  <a:moveTo>
                    <a:pt x="3248" y="35082"/>
                  </a:moveTo>
                  <a:cubicBezTo>
                    <a:pt x="4333" y="37463"/>
                    <a:pt x="5857" y="39625"/>
                    <a:pt x="7724" y="41463"/>
                  </a:cubicBezTo>
                  <a:cubicBezTo>
                    <a:pt x="9925" y="44026"/>
                    <a:pt x="12344" y="46388"/>
                    <a:pt x="14963" y="48512"/>
                  </a:cubicBezTo>
                  <a:cubicBezTo>
                    <a:pt x="17716" y="50646"/>
                    <a:pt x="21021" y="51931"/>
                    <a:pt x="24488" y="52226"/>
                  </a:cubicBezTo>
                  <a:cubicBezTo>
                    <a:pt x="26308" y="52255"/>
                    <a:pt x="28127" y="52093"/>
                    <a:pt x="29918" y="51750"/>
                  </a:cubicBezTo>
                  <a:cubicBezTo>
                    <a:pt x="31156" y="51750"/>
                    <a:pt x="32489" y="51750"/>
                    <a:pt x="33727" y="50893"/>
                  </a:cubicBezTo>
                  <a:cubicBezTo>
                    <a:pt x="41376" y="48235"/>
                    <a:pt x="46634" y="41178"/>
                    <a:pt x="46967" y="33081"/>
                  </a:cubicBezTo>
                  <a:cubicBezTo>
                    <a:pt x="46901" y="30491"/>
                    <a:pt x="46643" y="27919"/>
                    <a:pt x="46205" y="25366"/>
                  </a:cubicBezTo>
                  <a:cubicBezTo>
                    <a:pt x="45624" y="18823"/>
                    <a:pt x="43472" y="12517"/>
                    <a:pt x="39919" y="6983"/>
                  </a:cubicBezTo>
                  <a:cubicBezTo>
                    <a:pt x="38414" y="5068"/>
                    <a:pt x="36652" y="3363"/>
                    <a:pt x="34680" y="1935"/>
                  </a:cubicBezTo>
                  <a:cubicBezTo>
                    <a:pt x="33851" y="1135"/>
                    <a:pt x="32880" y="487"/>
                    <a:pt x="31823" y="30"/>
                  </a:cubicBezTo>
                  <a:cubicBezTo>
                    <a:pt x="29641" y="-542"/>
                    <a:pt x="27336" y="-542"/>
                    <a:pt x="25155" y="30"/>
                  </a:cubicBezTo>
                  <a:cubicBezTo>
                    <a:pt x="18992" y="601"/>
                    <a:pt x="13153" y="3030"/>
                    <a:pt x="8391" y="6983"/>
                  </a:cubicBezTo>
                  <a:cubicBezTo>
                    <a:pt x="7038" y="8316"/>
                    <a:pt x="5829" y="9783"/>
                    <a:pt x="4772" y="11364"/>
                  </a:cubicBezTo>
                  <a:cubicBezTo>
                    <a:pt x="2390" y="14508"/>
                    <a:pt x="-944" y="19175"/>
                    <a:pt x="199" y="23461"/>
                  </a:cubicBezTo>
                  <a:cubicBezTo>
                    <a:pt x="676" y="25080"/>
                    <a:pt x="1438" y="26414"/>
                    <a:pt x="1819" y="28033"/>
                  </a:cubicBezTo>
                  <a:cubicBezTo>
                    <a:pt x="2066" y="30424"/>
                    <a:pt x="2543" y="32786"/>
                    <a:pt x="3248" y="3508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29" name="Freeform: Shape 728">
              <a:extLst>
                <a:ext uri="{FF2B5EF4-FFF2-40B4-BE49-F238E27FC236}">
                  <a16:creationId xmlns:a16="http://schemas.microsoft.com/office/drawing/2014/main" xmlns="" id="{10A635E6-FFDD-3DD7-823E-AE971E5A1922}"/>
                </a:ext>
              </a:extLst>
            </p:cNvPr>
            <p:cNvSpPr/>
            <p:nvPr/>
          </p:nvSpPr>
          <p:spPr>
            <a:xfrm>
              <a:off x="5114543" y="3955541"/>
              <a:ext cx="51803" cy="54923"/>
            </a:xfrm>
            <a:custGeom>
              <a:avLst/>
              <a:gdLst>
                <a:gd name="connsiteX0" fmla="*/ 39115 w 51803"/>
                <a:gd name="connsiteY0" fmla="*/ 3792 h 54923"/>
                <a:gd name="connsiteX1" fmla="*/ 44735 w 51803"/>
                <a:gd name="connsiteY1" fmla="*/ 6935 h 54923"/>
                <a:gd name="connsiteX2" fmla="*/ 47783 w 51803"/>
                <a:gd name="connsiteY2" fmla="*/ 10936 h 54923"/>
                <a:gd name="connsiteX3" fmla="*/ 50831 w 51803"/>
                <a:gd name="connsiteY3" fmla="*/ 16937 h 54923"/>
                <a:gd name="connsiteX4" fmla="*/ 51593 w 51803"/>
                <a:gd name="connsiteY4" fmla="*/ 23604 h 54923"/>
                <a:gd name="connsiteX5" fmla="*/ 51593 w 51803"/>
                <a:gd name="connsiteY5" fmla="*/ 30843 h 54923"/>
                <a:gd name="connsiteX6" fmla="*/ 42830 w 51803"/>
                <a:gd name="connsiteY6" fmla="*/ 47417 h 54923"/>
                <a:gd name="connsiteX7" fmla="*/ 38068 w 51803"/>
                <a:gd name="connsiteY7" fmla="*/ 51322 h 54923"/>
                <a:gd name="connsiteX8" fmla="*/ 31877 w 51803"/>
                <a:gd name="connsiteY8" fmla="*/ 53703 h 54923"/>
                <a:gd name="connsiteX9" fmla="*/ 15970 w 51803"/>
                <a:gd name="connsiteY9" fmla="*/ 53703 h 54923"/>
                <a:gd name="connsiteX10" fmla="*/ 10636 w 51803"/>
                <a:gd name="connsiteY10" fmla="*/ 52179 h 54923"/>
                <a:gd name="connsiteX11" fmla="*/ 2730 w 51803"/>
                <a:gd name="connsiteY11" fmla="*/ 42654 h 54923"/>
                <a:gd name="connsiteX12" fmla="*/ 253 w 51803"/>
                <a:gd name="connsiteY12" fmla="*/ 30462 h 54923"/>
                <a:gd name="connsiteX13" fmla="*/ 253 w 51803"/>
                <a:gd name="connsiteY13" fmla="*/ 24652 h 54923"/>
                <a:gd name="connsiteX14" fmla="*/ 3206 w 51803"/>
                <a:gd name="connsiteY14" fmla="*/ 17984 h 54923"/>
                <a:gd name="connsiteX15" fmla="*/ 9493 w 51803"/>
                <a:gd name="connsiteY15" fmla="*/ 8459 h 54923"/>
                <a:gd name="connsiteX16" fmla="*/ 13207 w 51803"/>
                <a:gd name="connsiteY16" fmla="*/ 4744 h 54923"/>
                <a:gd name="connsiteX17" fmla="*/ 16541 w 51803"/>
                <a:gd name="connsiteY17" fmla="*/ 1982 h 54923"/>
                <a:gd name="connsiteX18" fmla="*/ 24161 w 51803"/>
                <a:gd name="connsiteY18" fmla="*/ -399 h 54923"/>
                <a:gd name="connsiteX19" fmla="*/ 39115 w 51803"/>
                <a:gd name="connsiteY19" fmla="*/ 3792 h 5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1803" h="54923">
                  <a:moveTo>
                    <a:pt x="39115" y="3792"/>
                  </a:moveTo>
                  <a:cubicBezTo>
                    <a:pt x="41182" y="4459"/>
                    <a:pt x="43087" y="5526"/>
                    <a:pt x="44735" y="6935"/>
                  </a:cubicBezTo>
                  <a:cubicBezTo>
                    <a:pt x="45935" y="8116"/>
                    <a:pt x="46964" y="9469"/>
                    <a:pt x="47783" y="10936"/>
                  </a:cubicBezTo>
                  <a:cubicBezTo>
                    <a:pt x="49098" y="12774"/>
                    <a:pt x="50126" y="14794"/>
                    <a:pt x="50831" y="16937"/>
                  </a:cubicBezTo>
                  <a:cubicBezTo>
                    <a:pt x="51412" y="19108"/>
                    <a:pt x="51669" y="21356"/>
                    <a:pt x="51593" y="23604"/>
                  </a:cubicBezTo>
                  <a:cubicBezTo>
                    <a:pt x="51831" y="26014"/>
                    <a:pt x="51831" y="28433"/>
                    <a:pt x="51593" y="30843"/>
                  </a:cubicBezTo>
                  <a:cubicBezTo>
                    <a:pt x="50393" y="37120"/>
                    <a:pt x="47335" y="42892"/>
                    <a:pt x="42830" y="47417"/>
                  </a:cubicBezTo>
                  <a:cubicBezTo>
                    <a:pt x="41421" y="48921"/>
                    <a:pt x="39820" y="50236"/>
                    <a:pt x="38068" y="51322"/>
                  </a:cubicBezTo>
                  <a:cubicBezTo>
                    <a:pt x="36144" y="52445"/>
                    <a:pt x="34058" y="53255"/>
                    <a:pt x="31877" y="53703"/>
                  </a:cubicBezTo>
                  <a:cubicBezTo>
                    <a:pt x="26628" y="54798"/>
                    <a:pt x="21218" y="54798"/>
                    <a:pt x="15970" y="53703"/>
                  </a:cubicBezTo>
                  <a:cubicBezTo>
                    <a:pt x="14131" y="53455"/>
                    <a:pt x="12331" y="52941"/>
                    <a:pt x="10636" y="52179"/>
                  </a:cubicBezTo>
                  <a:cubicBezTo>
                    <a:pt x="6921" y="50074"/>
                    <a:pt x="4111" y="46693"/>
                    <a:pt x="2730" y="42654"/>
                  </a:cubicBezTo>
                  <a:cubicBezTo>
                    <a:pt x="1282" y="38739"/>
                    <a:pt x="444" y="34634"/>
                    <a:pt x="253" y="30462"/>
                  </a:cubicBezTo>
                  <a:cubicBezTo>
                    <a:pt x="-127" y="28547"/>
                    <a:pt x="-127" y="26566"/>
                    <a:pt x="253" y="24652"/>
                  </a:cubicBezTo>
                  <a:cubicBezTo>
                    <a:pt x="920" y="22271"/>
                    <a:pt x="2539" y="20270"/>
                    <a:pt x="3206" y="17984"/>
                  </a:cubicBezTo>
                  <a:cubicBezTo>
                    <a:pt x="4654" y="14431"/>
                    <a:pt x="6788" y="11193"/>
                    <a:pt x="9493" y="8459"/>
                  </a:cubicBezTo>
                  <a:cubicBezTo>
                    <a:pt x="10655" y="7155"/>
                    <a:pt x="11903" y="5906"/>
                    <a:pt x="13207" y="4744"/>
                  </a:cubicBezTo>
                  <a:cubicBezTo>
                    <a:pt x="14227" y="3725"/>
                    <a:pt x="15351" y="2801"/>
                    <a:pt x="16541" y="1982"/>
                  </a:cubicBezTo>
                  <a:cubicBezTo>
                    <a:pt x="18884" y="658"/>
                    <a:pt x="21485" y="-151"/>
                    <a:pt x="24161" y="-399"/>
                  </a:cubicBezTo>
                  <a:cubicBezTo>
                    <a:pt x="29429" y="-380"/>
                    <a:pt x="34601" y="1068"/>
                    <a:pt x="39115" y="379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0" name="Freeform: Shape 729">
              <a:extLst>
                <a:ext uri="{FF2B5EF4-FFF2-40B4-BE49-F238E27FC236}">
                  <a16:creationId xmlns:a16="http://schemas.microsoft.com/office/drawing/2014/main" xmlns="" id="{C69F6EBE-F4E2-6481-AE2F-8CBB683D986F}"/>
                </a:ext>
              </a:extLst>
            </p:cNvPr>
            <p:cNvSpPr/>
            <p:nvPr/>
          </p:nvSpPr>
          <p:spPr>
            <a:xfrm>
              <a:off x="5254215" y="3955475"/>
              <a:ext cx="43901" cy="56193"/>
            </a:xfrm>
            <a:custGeom>
              <a:avLst/>
              <a:gdLst>
                <a:gd name="connsiteX0" fmla="*/ 218 w 43901"/>
                <a:gd name="connsiteY0" fmla="*/ 17766 h 56193"/>
                <a:gd name="connsiteX1" fmla="*/ 218 w 43901"/>
                <a:gd name="connsiteY1" fmla="*/ 24528 h 56193"/>
                <a:gd name="connsiteX2" fmla="*/ 2885 w 43901"/>
                <a:gd name="connsiteY2" fmla="*/ 40244 h 56193"/>
                <a:gd name="connsiteX3" fmla="*/ 6790 w 43901"/>
                <a:gd name="connsiteY3" fmla="*/ 49769 h 56193"/>
                <a:gd name="connsiteX4" fmla="*/ 14696 w 43901"/>
                <a:gd name="connsiteY4" fmla="*/ 55580 h 56193"/>
                <a:gd name="connsiteX5" fmla="*/ 19744 w 43901"/>
                <a:gd name="connsiteY5" fmla="*/ 55580 h 56193"/>
                <a:gd name="connsiteX6" fmla="*/ 28126 w 43901"/>
                <a:gd name="connsiteY6" fmla="*/ 54151 h 56193"/>
                <a:gd name="connsiteX7" fmla="*/ 42413 w 43901"/>
                <a:gd name="connsiteY7" fmla="*/ 41007 h 56193"/>
                <a:gd name="connsiteX8" fmla="*/ 43842 w 43901"/>
                <a:gd name="connsiteY8" fmla="*/ 35577 h 56193"/>
                <a:gd name="connsiteX9" fmla="*/ 42604 w 43901"/>
                <a:gd name="connsiteY9" fmla="*/ 26052 h 56193"/>
                <a:gd name="connsiteX10" fmla="*/ 40032 w 43901"/>
                <a:gd name="connsiteY10" fmla="*/ 17480 h 56193"/>
                <a:gd name="connsiteX11" fmla="*/ 37651 w 43901"/>
                <a:gd name="connsiteY11" fmla="*/ 11860 h 56193"/>
                <a:gd name="connsiteX12" fmla="*/ 31841 w 43901"/>
                <a:gd name="connsiteY12" fmla="*/ 5383 h 56193"/>
                <a:gd name="connsiteX13" fmla="*/ 22316 w 43901"/>
                <a:gd name="connsiteY13" fmla="*/ -237 h 56193"/>
                <a:gd name="connsiteX14" fmla="*/ 11553 w 43901"/>
                <a:gd name="connsiteY14" fmla="*/ 2621 h 56193"/>
                <a:gd name="connsiteX15" fmla="*/ 4218 w 43901"/>
                <a:gd name="connsiteY15" fmla="*/ 10336 h 56193"/>
                <a:gd name="connsiteX16" fmla="*/ 218 w 43901"/>
                <a:gd name="connsiteY16" fmla="*/ 17766 h 5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901" h="56193">
                  <a:moveTo>
                    <a:pt x="218" y="17766"/>
                  </a:moveTo>
                  <a:cubicBezTo>
                    <a:pt x="-116" y="20004"/>
                    <a:pt x="-116" y="22290"/>
                    <a:pt x="218" y="24528"/>
                  </a:cubicBezTo>
                  <a:cubicBezTo>
                    <a:pt x="570" y="29843"/>
                    <a:pt x="1466" y="35110"/>
                    <a:pt x="2885" y="40244"/>
                  </a:cubicBezTo>
                  <a:cubicBezTo>
                    <a:pt x="3599" y="43626"/>
                    <a:pt x="4923" y="46854"/>
                    <a:pt x="6790" y="49769"/>
                  </a:cubicBezTo>
                  <a:cubicBezTo>
                    <a:pt x="8628" y="52608"/>
                    <a:pt x="11438" y="54675"/>
                    <a:pt x="14696" y="55580"/>
                  </a:cubicBezTo>
                  <a:cubicBezTo>
                    <a:pt x="16363" y="55866"/>
                    <a:pt x="18077" y="55866"/>
                    <a:pt x="19744" y="55580"/>
                  </a:cubicBezTo>
                  <a:cubicBezTo>
                    <a:pt x="22582" y="55427"/>
                    <a:pt x="25392" y="54951"/>
                    <a:pt x="28126" y="54151"/>
                  </a:cubicBezTo>
                  <a:cubicBezTo>
                    <a:pt x="34546" y="52008"/>
                    <a:pt x="39746" y="47226"/>
                    <a:pt x="42413" y="41007"/>
                  </a:cubicBezTo>
                  <a:cubicBezTo>
                    <a:pt x="43175" y="39282"/>
                    <a:pt x="43661" y="37453"/>
                    <a:pt x="43842" y="35577"/>
                  </a:cubicBezTo>
                  <a:cubicBezTo>
                    <a:pt x="43985" y="32358"/>
                    <a:pt x="43566" y="29129"/>
                    <a:pt x="42604" y="26052"/>
                  </a:cubicBezTo>
                  <a:cubicBezTo>
                    <a:pt x="41842" y="23195"/>
                    <a:pt x="40985" y="20337"/>
                    <a:pt x="40032" y="17480"/>
                  </a:cubicBezTo>
                  <a:cubicBezTo>
                    <a:pt x="39423" y="15537"/>
                    <a:pt x="38623" y="13651"/>
                    <a:pt x="37651" y="11860"/>
                  </a:cubicBezTo>
                  <a:cubicBezTo>
                    <a:pt x="36060" y="9412"/>
                    <a:pt x="34098" y="7231"/>
                    <a:pt x="31841" y="5383"/>
                  </a:cubicBezTo>
                  <a:cubicBezTo>
                    <a:pt x="29231" y="2687"/>
                    <a:pt x="25945" y="744"/>
                    <a:pt x="22316" y="-237"/>
                  </a:cubicBezTo>
                  <a:cubicBezTo>
                    <a:pt x="18487" y="-827"/>
                    <a:pt x="14581" y="211"/>
                    <a:pt x="11553" y="2621"/>
                  </a:cubicBezTo>
                  <a:cubicBezTo>
                    <a:pt x="8781" y="4859"/>
                    <a:pt x="6314" y="7450"/>
                    <a:pt x="4218" y="10336"/>
                  </a:cubicBezTo>
                  <a:cubicBezTo>
                    <a:pt x="2256" y="12412"/>
                    <a:pt x="875" y="14974"/>
                    <a:pt x="218" y="177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1" name="Freeform: Shape 730">
              <a:extLst>
                <a:ext uri="{FF2B5EF4-FFF2-40B4-BE49-F238E27FC236}">
                  <a16:creationId xmlns:a16="http://schemas.microsoft.com/office/drawing/2014/main" xmlns="" id="{63F22525-8056-1C05-A698-1D26E6188CF9}"/>
                </a:ext>
              </a:extLst>
            </p:cNvPr>
            <p:cNvSpPr/>
            <p:nvPr/>
          </p:nvSpPr>
          <p:spPr>
            <a:xfrm>
              <a:off x="5373335" y="3928437"/>
              <a:ext cx="41653" cy="49954"/>
            </a:xfrm>
            <a:custGeom>
              <a:avLst/>
              <a:gdLst>
                <a:gd name="connsiteX0" fmla="*/ 1018 w 41653"/>
                <a:gd name="connsiteY0" fmla="*/ 26039 h 49954"/>
                <a:gd name="connsiteX1" fmla="*/ 2828 w 41653"/>
                <a:gd name="connsiteY1" fmla="*/ 33659 h 49954"/>
                <a:gd name="connsiteX2" fmla="*/ 4732 w 41653"/>
                <a:gd name="connsiteY2" fmla="*/ 39850 h 49954"/>
                <a:gd name="connsiteX3" fmla="*/ 16544 w 41653"/>
                <a:gd name="connsiteY3" fmla="*/ 48899 h 49954"/>
                <a:gd name="connsiteX4" fmla="*/ 31688 w 41653"/>
                <a:gd name="connsiteY4" fmla="*/ 48137 h 49954"/>
                <a:gd name="connsiteX5" fmla="*/ 36070 w 41653"/>
                <a:gd name="connsiteY5" fmla="*/ 46232 h 49954"/>
                <a:gd name="connsiteX6" fmla="*/ 39880 w 41653"/>
                <a:gd name="connsiteY6" fmla="*/ 41184 h 49954"/>
                <a:gd name="connsiteX7" fmla="*/ 40832 w 41653"/>
                <a:gd name="connsiteY7" fmla="*/ 26896 h 49954"/>
                <a:gd name="connsiteX8" fmla="*/ 35117 w 41653"/>
                <a:gd name="connsiteY8" fmla="*/ 15466 h 49954"/>
                <a:gd name="connsiteX9" fmla="*/ 25021 w 41653"/>
                <a:gd name="connsiteY9" fmla="*/ 3274 h 49954"/>
                <a:gd name="connsiteX10" fmla="*/ 10924 w 41653"/>
                <a:gd name="connsiteY10" fmla="*/ 227 h 49954"/>
                <a:gd name="connsiteX11" fmla="*/ 3875 w 41653"/>
                <a:gd name="connsiteY11" fmla="*/ 6418 h 49954"/>
                <a:gd name="connsiteX12" fmla="*/ 1018 w 41653"/>
                <a:gd name="connsiteY12" fmla="*/ 26039 h 4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653" h="49954">
                  <a:moveTo>
                    <a:pt x="1018" y="26039"/>
                  </a:moveTo>
                  <a:lnTo>
                    <a:pt x="2828" y="33659"/>
                  </a:lnTo>
                  <a:cubicBezTo>
                    <a:pt x="3227" y="35792"/>
                    <a:pt x="3866" y="37869"/>
                    <a:pt x="4732" y="39850"/>
                  </a:cubicBezTo>
                  <a:cubicBezTo>
                    <a:pt x="7133" y="44470"/>
                    <a:pt x="11457" y="47785"/>
                    <a:pt x="16544" y="48899"/>
                  </a:cubicBezTo>
                  <a:cubicBezTo>
                    <a:pt x="21573" y="49985"/>
                    <a:pt x="26792" y="49718"/>
                    <a:pt x="31688" y="48137"/>
                  </a:cubicBezTo>
                  <a:cubicBezTo>
                    <a:pt x="33241" y="47737"/>
                    <a:pt x="34717" y="47099"/>
                    <a:pt x="36070" y="46232"/>
                  </a:cubicBezTo>
                  <a:cubicBezTo>
                    <a:pt x="37775" y="44927"/>
                    <a:pt x="39099" y="43184"/>
                    <a:pt x="39880" y="41184"/>
                  </a:cubicBezTo>
                  <a:cubicBezTo>
                    <a:pt x="41813" y="36669"/>
                    <a:pt x="42147" y="31631"/>
                    <a:pt x="40832" y="26896"/>
                  </a:cubicBezTo>
                  <a:cubicBezTo>
                    <a:pt x="39527" y="22810"/>
                    <a:pt x="37603" y="18962"/>
                    <a:pt x="35117" y="15466"/>
                  </a:cubicBezTo>
                  <a:cubicBezTo>
                    <a:pt x="32498" y="10837"/>
                    <a:pt x="29078" y="6704"/>
                    <a:pt x="25021" y="3274"/>
                  </a:cubicBezTo>
                  <a:cubicBezTo>
                    <a:pt x="21154" y="-88"/>
                    <a:pt x="15839" y="-1241"/>
                    <a:pt x="10924" y="227"/>
                  </a:cubicBezTo>
                  <a:cubicBezTo>
                    <a:pt x="7962" y="1464"/>
                    <a:pt x="5485" y="3646"/>
                    <a:pt x="3875" y="6418"/>
                  </a:cubicBezTo>
                  <a:cubicBezTo>
                    <a:pt x="-11" y="12180"/>
                    <a:pt x="-1068" y="19400"/>
                    <a:pt x="1018" y="2603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2" name="Freeform: Shape 731">
              <a:extLst>
                <a:ext uri="{FF2B5EF4-FFF2-40B4-BE49-F238E27FC236}">
                  <a16:creationId xmlns:a16="http://schemas.microsoft.com/office/drawing/2014/main" xmlns="" id="{5A8BBCE8-4195-626B-7372-BD00231CF806}"/>
                </a:ext>
              </a:extLst>
            </p:cNvPr>
            <p:cNvSpPr/>
            <p:nvPr/>
          </p:nvSpPr>
          <p:spPr>
            <a:xfrm>
              <a:off x="5481123" y="3906964"/>
              <a:ext cx="44311" cy="54299"/>
            </a:xfrm>
            <a:custGeom>
              <a:avLst/>
              <a:gdLst>
                <a:gd name="connsiteX0" fmla="*/ 1529 w 44311"/>
                <a:gd name="connsiteY0" fmla="*/ 32652 h 54299"/>
                <a:gd name="connsiteX1" fmla="*/ 9053 w 44311"/>
                <a:gd name="connsiteY1" fmla="*/ 48273 h 54299"/>
                <a:gd name="connsiteX2" fmla="*/ 38400 w 44311"/>
                <a:gd name="connsiteY2" fmla="*/ 47350 h 54299"/>
                <a:gd name="connsiteX3" fmla="*/ 41819 w 44311"/>
                <a:gd name="connsiteY3" fmla="*/ 42463 h 54299"/>
                <a:gd name="connsiteX4" fmla="*/ 42677 w 44311"/>
                <a:gd name="connsiteY4" fmla="*/ 23413 h 54299"/>
                <a:gd name="connsiteX5" fmla="*/ 38867 w 44311"/>
                <a:gd name="connsiteY5" fmla="*/ 15888 h 54299"/>
                <a:gd name="connsiteX6" fmla="*/ 34199 w 44311"/>
                <a:gd name="connsiteY6" fmla="*/ 7697 h 54299"/>
                <a:gd name="connsiteX7" fmla="*/ 31532 w 44311"/>
                <a:gd name="connsiteY7" fmla="*/ 3886 h 54299"/>
                <a:gd name="connsiteX8" fmla="*/ 16197 w 44311"/>
                <a:gd name="connsiteY8" fmla="*/ -114 h 54299"/>
                <a:gd name="connsiteX9" fmla="*/ 11911 w 44311"/>
                <a:gd name="connsiteY9" fmla="*/ 2267 h 54299"/>
                <a:gd name="connsiteX10" fmla="*/ 671 w 44311"/>
                <a:gd name="connsiteY10" fmla="*/ 17031 h 54299"/>
                <a:gd name="connsiteX11" fmla="*/ 1529 w 44311"/>
                <a:gd name="connsiteY11" fmla="*/ 32652 h 5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11" h="54299">
                  <a:moveTo>
                    <a:pt x="1529" y="32652"/>
                  </a:moveTo>
                  <a:cubicBezTo>
                    <a:pt x="2548" y="38453"/>
                    <a:pt x="5158" y="43854"/>
                    <a:pt x="9053" y="48273"/>
                  </a:cubicBezTo>
                  <a:cubicBezTo>
                    <a:pt x="17416" y="56122"/>
                    <a:pt x="30551" y="55712"/>
                    <a:pt x="38400" y="47350"/>
                  </a:cubicBezTo>
                  <a:cubicBezTo>
                    <a:pt x="39771" y="45892"/>
                    <a:pt x="40924" y="44244"/>
                    <a:pt x="41819" y="42463"/>
                  </a:cubicBezTo>
                  <a:cubicBezTo>
                    <a:pt x="44772" y="36519"/>
                    <a:pt x="45077" y="29604"/>
                    <a:pt x="42677" y="23413"/>
                  </a:cubicBezTo>
                  <a:cubicBezTo>
                    <a:pt x="41638" y="20794"/>
                    <a:pt x="40362" y="18279"/>
                    <a:pt x="38867" y="15888"/>
                  </a:cubicBezTo>
                  <a:lnTo>
                    <a:pt x="34199" y="7697"/>
                  </a:lnTo>
                  <a:cubicBezTo>
                    <a:pt x="33456" y="6335"/>
                    <a:pt x="32561" y="5059"/>
                    <a:pt x="31532" y="3886"/>
                  </a:cubicBezTo>
                  <a:cubicBezTo>
                    <a:pt x="27246" y="391"/>
                    <a:pt x="21645" y="-1066"/>
                    <a:pt x="16197" y="-114"/>
                  </a:cubicBezTo>
                  <a:cubicBezTo>
                    <a:pt x="14635" y="410"/>
                    <a:pt x="13187" y="1220"/>
                    <a:pt x="11911" y="2267"/>
                  </a:cubicBezTo>
                  <a:cubicBezTo>
                    <a:pt x="6844" y="6030"/>
                    <a:pt x="2948" y="11145"/>
                    <a:pt x="671" y="17031"/>
                  </a:cubicBezTo>
                  <a:cubicBezTo>
                    <a:pt x="-500" y="22213"/>
                    <a:pt x="-205" y="27623"/>
                    <a:pt x="1529" y="3265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3" name="Freeform: Shape 732">
              <a:extLst>
                <a:ext uri="{FF2B5EF4-FFF2-40B4-BE49-F238E27FC236}">
                  <a16:creationId xmlns:a16="http://schemas.microsoft.com/office/drawing/2014/main" xmlns="" id="{6EC8CCF8-FF97-FD6E-8E63-34D176909761}"/>
                </a:ext>
              </a:extLst>
            </p:cNvPr>
            <p:cNvSpPr/>
            <p:nvPr/>
          </p:nvSpPr>
          <p:spPr>
            <a:xfrm>
              <a:off x="5604881" y="3859105"/>
              <a:ext cx="44348" cy="50870"/>
            </a:xfrm>
            <a:custGeom>
              <a:avLst/>
              <a:gdLst>
                <a:gd name="connsiteX0" fmla="*/ 1311 w 44348"/>
                <a:gd name="connsiteY0" fmla="*/ 38602 h 50870"/>
                <a:gd name="connsiteX1" fmla="*/ 2644 w 44348"/>
                <a:gd name="connsiteY1" fmla="*/ 42220 h 50870"/>
                <a:gd name="connsiteX2" fmla="*/ 5787 w 44348"/>
                <a:gd name="connsiteY2" fmla="*/ 45745 h 50870"/>
                <a:gd name="connsiteX3" fmla="*/ 11693 w 44348"/>
                <a:gd name="connsiteY3" fmla="*/ 49936 h 50870"/>
                <a:gd name="connsiteX4" fmla="*/ 19694 w 44348"/>
                <a:gd name="connsiteY4" fmla="*/ 49936 h 50870"/>
                <a:gd name="connsiteX5" fmla="*/ 43030 w 44348"/>
                <a:gd name="connsiteY5" fmla="*/ 30886 h 50870"/>
                <a:gd name="connsiteX6" fmla="*/ 43030 w 44348"/>
                <a:gd name="connsiteY6" fmla="*/ 14979 h 50870"/>
                <a:gd name="connsiteX7" fmla="*/ 40649 w 44348"/>
                <a:gd name="connsiteY7" fmla="*/ 9645 h 50870"/>
                <a:gd name="connsiteX8" fmla="*/ 33124 w 44348"/>
                <a:gd name="connsiteY8" fmla="*/ 2883 h 50870"/>
                <a:gd name="connsiteX9" fmla="*/ 29314 w 44348"/>
                <a:gd name="connsiteY9" fmla="*/ 596 h 50870"/>
                <a:gd name="connsiteX10" fmla="*/ 16074 w 44348"/>
                <a:gd name="connsiteY10" fmla="*/ 1454 h 50870"/>
                <a:gd name="connsiteX11" fmla="*/ 3692 w 44348"/>
                <a:gd name="connsiteY11" fmla="*/ 12312 h 50870"/>
                <a:gd name="connsiteX12" fmla="*/ -23 w 44348"/>
                <a:gd name="connsiteY12" fmla="*/ 28790 h 50870"/>
                <a:gd name="connsiteX13" fmla="*/ 1311 w 44348"/>
                <a:gd name="connsiteY13" fmla="*/ 38602 h 5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348" h="50870">
                  <a:moveTo>
                    <a:pt x="1311" y="38602"/>
                  </a:moveTo>
                  <a:cubicBezTo>
                    <a:pt x="1568" y="39868"/>
                    <a:pt x="2016" y="41087"/>
                    <a:pt x="2644" y="42220"/>
                  </a:cubicBezTo>
                  <a:cubicBezTo>
                    <a:pt x="3511" y="43545"/>
                    <a:pt x="4568" y="44735"/>
                    <a:pt x="5787" y="45745"/>
                  </a:cubicBezTo>
                  <a:cubicBezTo>
                    <a:pt x="7426" y="47554"/>
                    <a:pt x="9445" y="48983"/>
                    <a:pt x="11693" y="49936"/>
                  </a:cubicBezTo>
                  <a:cubicBezTo>
                    <a:pt x="14312" y="50650"/>
                    <a:pt x="17075" y="50650"/>
                    <a:pt x="19694" y="49936"/>
                  </a:cubicBezTo>
                  <a:cubicBezTo>
                    <a:pt x="30276" y="48127"/>
                    <a:pt x="39135" y="40897"/>
                    <a:pt x="43030" y="30886"/>
                  </a:cubicBezTo>
                  <a:cubicBezTo>
                    <a:pt x="44745" y="25723"/>
                    <a:pt x="44745" y="20142"/>
                    <a:pt x="43030" y="14979"/>
                  </a:cubicBezTo>
                  <a:cubicBezTo>
                    <a:pt x="42487" y="13103"/>
                    <a:pt x="41687" y="11303"/>
                    <a:pt x="40649" y="9645"/>
                  </a:cubicBezTo>
                  <a:cubicBezTo>
                    <a:pt x="38639" y="6892"/>
                    <a:pt x="36077" y="4587"/>
                    <a:pt x="33124" y="2883"/>
                  </a:cubicBezTo>
                  <a:cubicBezTo>
                    <a:pt x="31934" y="1997"/>
                    <a:pt x="30657" y="1235"/>
                    <a:pt x="29314" y="596"/>
                  </a:cubicBezTo>
                  <a:cubicBezTo>
                    <a:pt x="24980" y="-984"/>
                    <a:pt x="20170" y="-671"/>
                    <a:pt x="16074" y="1454"/>
                  </a:cubicBezTo>
                  <a:cubicBezTo>
                    <a:pt x="10902" y="3664"/>
                    <a:pt x="6559" y="7474"/>
                    <a:pt x="3692" y="12312"/>
                  </a:cubicBezTo>
                  <a:cubicBezTo>
                    <a:pt x="1120" y="17418"/>
                    <a:pt x="-156" y="23076"/>
                    <a:pt x="-23" y="28790"/>
                  </a:cubicBezTo>
                  <a:cubicBezTo>
                    <a:pt x="-42" y="32105"/>
                    <a:pt x="415" y="35410"/>
                    <a:pt x="1311" y="3860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4" name="Freeform: Shape 733">
              <a:extLst>
                <a:ext uri="{FF2B5EF4-FFF2-40B4-BE49-F238E27FC236}">
                  <a16:creationId xmlns:a16="http://schemas.microsoft.com/office/drawing/2014/main" xmlns="" id="{E242C479-C643-5CF0-7342-78EB63F7D77B}"/>
                </a:ext>
              </a:extLst>
            </p:cNvPr>
            <p:cNvSpPr/>
            <p:nvPr/>
          </p:nvSpPr>
          <p:spPr>
            <a:xfrm>
              <a:off x="5720523" y="3829855"/>
              <a:ext cx="44313" cy="55306"/>
            </a:xfrm>
            <a:custGeom>
              <a:avLst/>
              <a:gdLst>
                <a:gd name="connsiteX0" fmla="*/ -32 w 44313"/>
                <a:gd name="connsiteY0" fmla="*/ 22609 h 55306"/>
                <a:gd name="connsiteX1" fmla="*/ 2063 w 44313"/>
                <a:gd name="connsiteY1" fmla="*/ 35467 h 55306"/>
                <a:gd name="connsiteX2" fmla="*/ 6730 w 44313"/>
                <a:gd name="connsiteY2" fmla="*/ 46897 h 55306"/>
                <a:gd name="connsiteX3" fmla="*/ 14732 w 44313"/>
                <a:gd name="connsiteY3" fmla="*/ 53184 h 55306"/>
                <a:gd name="connsiteX4" fmla="*/ 20637 w 44313"/>
                <a:gd name="connsiteY4" fmla="*/ 54898 h 55306"/>
                <a:gd name="connsiteX5" fmla="*/ 27876 w 44313"/>
                <a:gd name="connsiteY5" fmla="*/ 53946 h 55306"/>
                <a:gd name="connsiteX6" fmla="*/ 31686 w 44313"/>
                <a:gd name="connsiteY6" fmla="*/ 52612 h 55306"/>
                <a:gd name="connsiteX7" fmla="*/ 42068 w 44313"/>
                <a:gd name="connsiteY7" fmla="*/ 41753 h 55306"/>
                <a:gd name="connsiteX8" fmla="*/ 43973 w 44313"/>
                <a:gd name="connsiteY8" fmla="*/ 26133 h 55306"/>
                <a:gd name="connsiteX9" fmla="*/ 42163 w 44313"/>
                <a:gd name="connsiteY9" fmla="*/ 18322 h 55306"/>
                <a:gd name="connsiteX10" fmla="*/ 39592 w 44313"/>
                <a:gd name="connsiteY10" fmla="*/ 8797 h 55306"/>
                <a:gd name="connsiteX11" fmla="*/ 38544 w 44313"/>
                <a:gd name="connsiteY11" fmla="*/ 5940 h 55306"/>
                <a:gd name="connsiteX12" fmla="*/ 36068 w 44313"/>
                <a:gd name="connsiteY12" fmla="*/ 3749 h 55306"/>
                <a:gd name="connsiteX13" fmla="*/ 26543 w 44313"/>
                <a:gd name="connsiteY13" fmla="*/ -156 h 55306"/>
                <a:gd name="connsiteX14" fmla="*/ 20446 w 44313"/>
                <a:gd name="connsiteY14" fmla="*/ -156 h 55306"/>
                <a:gd name="connsiteX15" fmla="*/ 10921 w 44313"/>
                <a:gd name="connsiteY15" fmla="*/ 4225 h 55306"/>
                <a:gd name="connsiteX16" fmla="*/ -32 w 44313"/>
                <a:gd name="connsiteY16" fmla="*/ 22609 h 55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313" h="55306">
                  <a:moveTo>
                    <a:pt x="-32" y="22609"/>
                  </a:moveTo>
                  <a:cubicBezTo>
                    <a:pt x="92" y="26971"/>
                    <a:pt x="796" y="31295"/>
                    <a:pt x="2063" y="35467"/>
                  </a:cubicBezTo>
                  <a:cubicBezTo>
                    <a:pt x="2854" y="39544"/>
                    <a:pt x="4445" y="43430"/>
                    <a:pt x="6730" y="46897"/>
                  </a:cubicBezTo>
                  <a:cubicBezTo>
                    <a:pt x="8997" y="49459"/>
                    <a:pt x="11712" y="51584"/>
                    <a:pt x="14732" y="53184"/>
                  </a:cubicBezTo>
                  <a:cubicBezTo>
                    <a:pt x="16456" y="54393"/>
                    <a:pt x="18532" y="54993"/>
                    <a:pt x="20637" y="54898"/>
                  </a:cubicBezTo>
                  <a:cubicBezTo>
                    <a:pt x="23075" y="54870"/>
                    <a:pt x="25514" y="54546"/>
                    <a:pt x="27876" y="53946"/>
                  </a:cubicBezTo>
                  <a:cubicBezTo>
                    <a:pt x="29181" y="53603"/>
                    <a:pt x="30457" y="53155"/>
                    <a:pt x="31686" y="52612"/>
                  </a:cubicBezTo>
                  <a:cubicBezTo>
                    <a:pt x="36363" y="50393"/>
                    <a:pt x="40059" y="46526"/>
                    <a:pt x="42068" y="41753"/>
                  </a:cubicBezTo>
                  <a:cubicBezTo>
                    <a:pt x="44078" y="36810"/>
                    <a:pt x="44735" y="31419"/>
                    <a:pt x="43973" y="26133"/>
                  </a:cubicBezTo>
                  <a:cubicBezTo>
                    <a:pt x="43516" y="23494"/>
                    <a:pt x="42916" y="20894"/>
                    <a:pt x="42163" y="18322"/>
                  </a:cubicBezTo>
                  <a:lnTo>
                    <a:pt x="39592" y="8797"/>
                  </a:lnTo>
                  <a:cubicBezTo>
                    <a:pt x="39344" y="7816"/>
                    <a:pt x="38992" y="6854"/>
                    <a:pt x="38544" y="5940"/>
                  </a:cubicBezTo>
                  <a:cubicBezTo>
                    <a:pt x="37858" y="5063"/>
                    <a:pt x="37020" y="4320"/>
                    <a:pt x="36068" y="3749"/>
                  </a:cubicBezTo>
                  <a:cubicBezTo>
                    <a:pt x="33163" y="1863"/>
                    <a:pt x="29933" y="539"/>
                    <a:pt x="26543" y="-156"/>
                  </a:cubicBezTo>
                  <a:cubicBezTo>
                    <a:pt x="24523" y="-480"/>
                    <a:pt x="22466" y="-480"/>
                    <a:pt x="20446" y="-156"/>
                  </a:cubicBezTo>
                  <a:cubicBezTo>
                    <a:pt x="16913" y="358"/>
                    <a:pt x="13608" y="1873"/>
                    <a:pt x="10921" y="4225"/>
                  </a:cubicBezTo>
                  <a:cubicBezTo>
                    <a:pt x="4797" y="8502"/>
                    <a:pt x="815" y="15198"/>
                    <a:pt x="-32" y="2260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5" name="Freeform: Shape 734">
              <a:extLst>
                <a:ext uri="{FF2B5EF4-FFF2-40B4-BE49-F238E27FC236}">
                  <a16:creationId xmlns:a16="http://schemas.microsoft.com/office/drawing/2014/main" xmlns="" id="{41885D38-71C5-0014-A0E4-B4FB6F611E84}"/>
                </a:ext>
              </a:extLst>
            </p:cNvPr>
            <p:cNvSpPr/>
            <p:nvPr/>
          </p:nvSpPr>
          <p:spPr>
            <a:xfrm>
              <a:off x="5827252" y="3831129"/>
              <a:ext cx="44155" cy="51010"/>
            </a:xfrm>
            <a:custGeom>
              <a:avLst/>
              <a:gdLst>
                <a:gd name="connsiteX0" fmla="*/ 14 w 44155"/>
                <a:gd name="connsiteY0" fmla="*/ 20762 h 51010"/>
                <a:gd name="connsiteX1" fmla="*/ 681 w 44155"/>
                <a:gd name="connsiteY1" fmla="*/ 23716 h 51010"/>
                <a:gd name="connsiteX2" fmla="*/ 1919 w 44155"/>
                <a:gd name="connsiteY2" fmla="*/ 28478 h 51010"/>
                <a:gd name="connsiteX3" fmla="*/ 14302 w 44155"/>
                <a:gd name="connsiteY3" fmla="*/ 46099 h 51010"/>
                <a:gd name="connsiteX4" fmla="*/ 24970 w 44155"/>
                <a:gd name="connsiteY4" fmla="*/ 50576 h 51010"/>
                <a:gd name="connsiteX5" fmla="*/ 32018 w 44155"/>
                <a:gd name="connsiteY5" fmla="*/ 49719 h 51010"/>
                <a:gd name="connsiteX6" fmla="*/ 37828 w 44155"/>
                <a:gd name="connsiteY6" fmla="*/ 46766 h 51010"/>
                <a:gd name="connsiteX7" fmla="*/ 40400 w 44155"/>
                <a:gd name="connsiteY7" fmla="*/ 43432 h 51010"/>
                <a:gd name="connsiteX8" fmla="*/ 44115 w 44155"/>
                <a:gd name="connsiteY8" fmla="*/ 29907 h 51010"/>
                <a:gd name="connsiteX9" fmla="*/ 42115 w 44155"/>
                <a:gd name="connsiteY9" fmla="*/ 15715 h 51010"/>
                <a:gd name="connsiteX10" fmla="*/ 34495 w 44155"/>
                <a:gd name="connsiteY10" fmla="*/ 2761 h 51010"/>
                <a:gd name="connsiteX11" fmla="*/ 24970 w 44155"/>
                <a:gd name="connsiteY11" fmla="*/ -383 h 51010"/>
                <a:gd name="connsiteX12" fmla="*/ 15445 w 44155"/>
                <a:gd name="connsiteY12" fmla="*/ 189 h 51010"/>
                <a:gd name="connsiteX13" fmla="*/ 10206 w 44155"/>
                <a:gd name="connsiteY13" fmla="*/ 1427 h 51010"/>
                <a:gd name="connsiteX14" fmla="*/ 7253 w 44155"/>
                <a:gd name="connsiteY14" fmla="*/ 3618 h 51010"/>
                <a:gd name="connsiteX15" fmla="*/ 14 w 44155"/>
                <a:gd name="connsiteY15" fmla="*/ 20762 h 51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155" h="51010">
                  <a:moveTo>
                    <a:pt x="14" y="20762"/>
                  </a:moveTo>
                  <a:cubicBezTo>
                    <a:pt x="14" y="21715"/>
                    <a:pt x="14" y="22763"/>
                    <a:pt x="681" y="23716"/>
                  </a:cubicBezTo>
                  <a:cubicBezTo>
                    <a:pt x="1005" y="25325"/>
                    <a:pt x="1414" y="26916"/>
                    <a:pt x="1919" y="28478"/>
                  </a:cubicBezTo>
                  <a:cubicBezTo>
                    <a:pt x="4110" y="35498"/>
                    <a:pt x="8434" y="41661"/>
                    <a:pt x="14302" y="46099"/>
                  </a:cubicBezTo>
                  <a:cubicBezTo>
                    <a:pt x="17359" y="48576"/>
                    <a:pt x="21065" y="50128"/>
                    <a:pt x="24970" y="50576"/>
                  </a:cubicBezTo>
                  <a:cubicBezTo>
                    <a:pt x="27351" y="50719"/>
                    <a:pt x="29742" y="50433"/>
                    <a:pt x="32018" y="49719"/>
                  </a:cubicBezTo>
                  <a:cubicBezTo>
                    <a:pt x="34152" y="49185"/>
                    <a:pt x="36133" y="48176"/>
                    <a:pt x="37828" y="46766"/>
                  </a:cubicBezTo>
                  <a:cubicBezTo>
                    <a:pt x="38867" y="45804"/>
                    <a:pt x="39733" y="44680"/>
                    <a:pt x="40400" y="43432"/>
                  </a:cubicBezTo>
                  <a:cubicBezTo>
                    <a:pt x="42743" y="39299"/>
                    <a:pt x="44020" y="34650"/>
                    <a:pt x="44115" y="29907"/>
                  </a:cubicBezTo>
                  <a:cubicBezTo>
                    <a:pt x="44210" y="25097"/>
                    <a:pt x="43534" y="20306"/>
                    <a:pt x="42115" y="15715"/>
                  </a:cubicBezTo>
                  <a:cubicBezTo>
                    <a:pt x="40991" y="10704"/>
                    <a:pt x="38324" y="6180"/>
                    <a:pt x="34495" y="2761"/>
                  </a:cubicBezTo>
                  <a:cubicBezTo>
                    <a:pt x="31656" y="884"/>
                    <a:pt x="28370" y="-202"/>
                    <a:pt x="24970" y="-383"/>
                  </a:cubicBezTo>
                  <a:cubicBezTo>
                    <a:pt x="21788" y="-459"/>
                    <a:pt x="18598" y="-268"/>
                    <a:pt x="15445" y="189"/>
                  </a:cubicBezTo>
                  <a:cubicBezTo>
                    <a:pt x="13644" y="351"/>
                    <a:pt x="11882" y="770"/>
                    <a:pt x="10206" y="1427"/>
                  </a:cubicBezTo>
                  <a:cubicBezTo>
                    <a:pt x="9139" y="2037"/>
                    <a:pt x="8148" y="2779"/>
                    <a:pt x="7253" y="3618"/>
                  </a:cubicBezTo>
                  <a:cubicBezTo>
                    <a:pt x="2262" y="7866"/>
                    <a:pt x="-424" y="14219"/>
                    <a:pt x="14" y="2076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36" name="Freeform: Shape 735">
              <a:extLst>
                <a:ext uri="{FF2B5EF4-FFF2-40B4-BE49-F238E27FC236}">
                  <a16:creationId xmlns:a16="http://schemas.microsoft.com/office/drawing/2014/main" xmlns="" id="{4FD52874-EC75-1F87-EACA-37DCD80D05F6}"/>
                </a:ext>
              </a:extLst>
            </p:cNvPr>
            <p:cNvSpPr/>
            <p:nvPr/>
          </p:nvSpPr>
          <p:spPr>
            <a:xfrm>
              <a:off x="4360978" y="4018264"/>
              <a:ext cx="13436" cy="14125"/>
            </a:xfrm>
            <a:custGeom>
              <a:avLst/>
              <a:gdLst>
                <a:gd name="connsiteX0" fmla="*/ 2296 w 13436"/>
                <a:gd name="connsiteY0" fmla="*/ 6983 h 14125"/>
                <a:gd name="connsiteX1" fmla="*/ 2296 w 13436"/>
                <a:gd name="connsiteY1" fmla="*/ 8602 h 14125"/>
                <a:gd name="connsiteX2" fmla="*/ 1629 w 13436"/>
                <a:gd name="connsiteY2" fmla="*/ 10126 h 14125"/>
                <a:gd name="connsiteX3" fmla="*/ 1629 w 13436"/>
                <a:gd name="connsiteY3" fmla="*/ 10793 h 14125"/>
                <a:gd name="connsiteX4" fmla="*/ 2487 w 13436"/>
                <a:gd name="connsiteY4" fmla="*/ 11650 h 14125"/>
                <a:gd name="connsiteX5" fmla="*/ 6773 w 13436"/>
                <a:gd name="connsiteY5" fmla="*/ 12888 h 14125"/>
                <a:gd name="connsiteX6" fmla="*/ 8011 w 13436"/>
                <a:gd name="connsiteY6" fmla="*/ 13555 h 14125"/>
                <a:gd name="connsiteX7" fmla="*/ 10011 w 13436"/>
                <a:gd name="connsiteY7" fmla="*/ 13555 h 14125"/>
                <a:gd name="connsiteX8" fmla="*/ 10773 w 13436"/>
                <a:gd name="connsiteY8" fmla="*/ 13079 h 14125"/>
                <a:gd name="connsiteX9" fmla="*/ 10773 w 13436"/>
                <a:gd name="connsiteY9" fmla="*/ 12412 h 14125"/>
                <a:gd name="connsiteX10" fmla="*/ 12583 w 13436"/>
                <a:gd name="connsiteY10" fmla="*/ 10793 h 14125"/>
                <a:gd name="connsiteX11" fmla="*/ 12583 w 13436"/>
                <a:gd name="connsiteY11" fmla="*/ 10031 h 14125"/>
                <a:gd name="connsiteX12" fmla="*/ 13155 w 13436"/>
                <a:gd name="connsiteY12" fmla="*/ 7649 h 14125"/>
                <a:gd name="connsiteX13" fmla="*/ 13155 w 13436"/>
                <a:gd name="connsiteY13" fmla="*/ 3840 h 14125"/>
                <a:gd name="connsiteX14" fmla="*/ 11726 w 13436"/>
                <a:gd name="connsiteY14" fmla="*/ 1173 h 14125"/>
                <a:gd name="connsiteX15" fmla="*/ 8964 w 13436"/>
                <a:gd name="connsiteY15" fmla="*/ 1173 h 14125"/>
                <a:gd name="connsiteX16" fmla="*/ 8202 w 13436"/>
                <a:gd name="connsiteY16" fmla="*/ 1173 h 14125"/>
                <a:gd name="connsiteX17" fmla="*/ 5916 w 13436"/>
                <a:gd name="connsiteY17" fmla="*/ -256 h 14125"/>
                <a:gd name="connsiteX18" fmla="*/ 4296 w 13436"/>
                <a:gd name="connsiteY18" fmla="*/ -256 h 14125"/>
                <a:gd name="connsiteX19" fmla="*/ 391 w 13436"/>
                <a:gd name="connsiteY19" fmla="*/ 3458 h 14125"/>
                <a:gd name="connsiteX20" fmla="*/ 391 w 13436"/>
                <a:gd name="connsiteY20" fmla="*/ 6316 h 14125"/>
                <a:gd name="connsiteX21" fmla="*/ 1534 w 13436"/>
                <a:gd name="connsiteY21" fmla="*/ 6983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36" h="14125">
                  <a:moveTo>
                    <a:pt x="2296" y="6983"/>
                  </a:moveTo>
                  <a:cubicBezTo>
                    <a:pt x="2534" y="7497"/>
                    <a:pt x="2534" y="8088"/>
                    <a:pt x="2296" y="8602"/>
                  </a:cubicBezTo>
                  <a:lnTo>
                    <a:pt x="1629" y="10126"/>
                  </a:lnTo>
                  <a:cubicBezTo>
                    <a:pt x="1544" y="10335"/>
                    <a:pt x="1544" y="10583"/>
                    <a:pt x="1629" y="10793"/>
                  </a:cubicBezTo>
                  <a:cubicBezTo>
                    <a:pt x="1629" y="10793"/>
                    <a:pt x="1629" y="11460"/>
                    <a:pt x="2487" y="11650"/>
                  </a:cubicBezTo>
                  <a:cubicBezTo>
                    <a:pt x="3344" y="11840"/>
                    <a:pt x="5439" y="12127"/>
                    <a:pt x="6773" y="12888"/>
                  </a:cubicBezTo>
                  <a:cubicBezTo>
                    <a:pt x="7125" y="13203"/>
                    <a:pt x="7554" y="13431"/>
                    <a:pt x="8011" y="13555"/>
                  </a:cubicBezTo>
                  <a:cubicBezTo>
                    <a:pt x="8659" y="13783"/>
                    <a:pt x="9364" y="13783"/>
                    <a:pt x="10011" y="13555"/>
                  </a:cubicBezTo>
                  <a:cubicBezTo>
                    <a:pt x="10011" y="13555"/>
                    <a:pt x="10678" y="13555"/>
                    <a:pt x="10773" y="13079"/>
                  </a:cubicBezTo>
                  <a:cubicBezTo>
                    <a:pt x="10869" y="12603"/>
                    <a:pt x="10773" y="13079"/>
                    <a:pt x="10773" y="12412"/>
                  </a:cubicBezTo>
                  <a:cubicBezTo>
                    <a:pt x="10773" y="11745"/>
                    <a:pt x="12202" y="11555"/>
                    <a:pt x="12583" y="10793"/>
                  </a:cubicBezTo>
                  <a:cubicBezTo>
                    <a:pt x="12631" y="10545"/>
                    <a:pt x="12631" y="10278"/>
                    <a:pt x="12583" y="10031"/>
                  </a:cubicBezTo>
                  <a:cubicBezTo>
                    <a:pt x="12669" y="9212"/>
                    <a:pt x="12859" y="8412"/>
                    <a:pt x="13155" y="7649"/>
                  </a:cubicBezTo>
                  <a:cubicBezTo>
                    <a:pt x="13488" y="6402"/>
                    <a:pt x="13488" y="5087"/>
                    <a:pt x="13155" y="3840"/>
                  </a:cubicBezTo>
                  <a:cubicBezTo>
                    <a:pt x="12993" y="2811"/>
                    <a:pt x="12488" y="1877"/>
                    <a:pt x="11726" y="1173"/>
                  </a:cubicBezTo>
                  <a:cubicBezTo>
                    <a:pt x="10888" y="610"/>
                    <a:pt x="9802" y="610"/>
                    <a:pt x="8964" y="1173"/>
                  </a:cubicBezTo>
                  <a:cubicBezTo>
                    <a:pt x="8716" y="1268"/>
                    <a:pt x="8449" y="1268"/>
                    <a:pt x="8202" y="1173"/>
                  </a:cubicBezTo>
                  <a:cubicBezTo>
                    <a:pt x="7563" y="525"/>
                    <a:pt x="6782" y="30"/>
                    <a:pt x="5916" y="-256"/>
                  </a:cubicBezTo>
                  <a:cubicBezTo>
                    <a:pt x="5392" y="-447"/>
                    <a:pt x="4820" y="-447"/>
                    <a:pt x="4296" y="-256"/>
                  </a:cubicBezTo>
                  <a:cubicBezTo>
                    <a:pt x="2668" y="582"/>
                    <a:pt x="1305" y="1868"/>
                    <a:pt x="391" y="3458"/>
                  </a:cubicBezTo>
                  <a:cubicBezTo>
                    <a:pt x="391" y="4316"/>
                    <a:pt x="-561" y="5554"/>
                    <a:pt x="391" y="6316"/>
                  </a:cubicBezTo>
                  <a:cubicBezTo>
                    <a:pt x="715" y="6630"/>
                    <a:pt x="1105" y="6859"/>
                    <a:pt x="1534" y="698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37" name="Freeform: Shape 736">
              <a:extLst>
                <a:ext uri="{FF2B5EF4-FFF2-40B4-BE49-F238E27FC236}">
                  <a16:creationId xmlns:a16="http://schemas.microsoft.com/office/drawing/2014/main" xmlns="" id="{089F8BA5-3EB9-83BC-8F80-B0895153560D}"/>
                </a:ext>
              </a:extLst>
            </p:cNvPr>
            <p:cNvSpPr/>
            <p:nvPr/>
          </p:nvSpPr>
          <p:spPr>
            <a:xfrm>
              <a:off x="4486750" y="4030741"/>
              <a:ext cx="13835" cy="14220"/>
            </a:xfrm>
            <a:custGeom>
              <a:avLst/>
              <a:gdLst>
                <a:gd name="connsiteX0" fmla="*/ 2635 w 13835"/>
                <a:gd name="connsiteY0" fmla="*/ 7173 h 14220"/>
                <a:gd name="connsiteX1" fmla="*/ 2635 w 13835"/>
                <a:gd name="connsiteY1" fmla="*/ 8792 h 14220"/>
                <a:gd name="connsiteX2" fmla="*/ 2063 w 13835"/>
                <a:gd name="connsiteY2" fmla="*/ 10317 h 14220"/>
                <a:gd name="connsiteX3" fmla="*/ 2063 w 13835"/>
                <a:gd name="connsiteY3" fmla="*/ 11078 h 14220"/>
                <a:gd name="connsiteX4" fmla="*/ 2920 w 13835"/>
                <a:gd name="connsiteY4" fmla="*/ 11840 h 14220"/>
                <a:gd name="connsiteX5" fmla="*/ 7302 w 13835"/>
                <a:gd name="connsiteY5" fmla="*/ 12983 h 14220"/>
                <a:gd name="connsiteX6" fmla="*/ 8540 w 13835"/>
                <a:gd name="connsiteY6" fmla="*/ 13650 h 14220"/>
                <a:gd name="connsiteX7" fmla="*/ 10540 w 13835"/>
                <a:gd name="connsiteY7" fmla="*/ 13650 h 14220"/>
                <a:gd name="connsiteX8" fmla="*/ 11302 w 13835"/>
                <a:gd name="connsiteY8" fmla="*/ 13079 h 14220"/>
                <a:gd name="connsiteX9" fmla="*/ 11302 w 13835"/>
                <a:gd name="connsiteY9" fmla="*/ 12507 h 14220"/>
                <a:gd name="connsiteX10" fmla="*/ 13017 w 13835"/>
                <a:gd name="connsiteY10" fmla="*/ 10793 h 14220"/>
                <a:gd name="connsiteX11" fmla="*/ 13017 w 13835"/>
                <a:gd name="connsiteY11" fmla="*/ 10031 h 14220"/>
                <a:gd name="connsiteX12" fmla="*/ 13589 w 13835"/>
                <a:gd name="connsiteY12" fmla="*/ 7649 h 14220"/>
                <a:gd name="connsiteX13" fmla="*/ 13589 w 13835"/>
                <a:gd name="connsiteY13" fmla="*/ 3744 h 14220"/>
                <a:gd name="connsiteX14" fmla="*/ 12160 w 13835"/>
                <a:gd name="connsiteY14" fmla="*/ 1173 h 14220"/>
                <a:gd name="connsiteX15" fmla="*/ 9398 w 13835"/>
                <a:gd name="connsiteY15" fmla="*/ 1173 h 14220"/>
                <a:gd name="connsiteX16" fmla="*/ 8540 w 13835"/>
                <a:gd name="connsiteY16" fmla="*/ 1173 h 14220"/>
                <a:gd name="connsiteX17" fmla="*/ 8064 w 13835"/>
                <a:gd name="connsiteY17" fmla="*/ 1173 h 14220"/>
                <a:gd name="connsiteX18" fmla="*/ 5778 w 13835"/>
                <a:gd name="connsiteY18" fmla="*/ -256 h 14220"/>
                <a:gd name="connsiteX19" fmla="*/ 4159 w 13835"/>
                <a:gd name="connsiteY19" fmla="*/ -256 h 14220"/>
                <a:gd name="connsiteX20" fmla="*/ 349 w 13835"/>
                <a:gd name="connsiteY20" fmla="*/ 3554 h 14220"/>
                <a:gd name="connsiteX21" fmla="*/ 349 w 13835"/>
                <a:gd name="connsiteY21" fmla="*/ 6411 h 14220"/>
                <a:gd name="connsiteX22" fmla="*/ 1397 w 13835"/>
                <a:gd name="connsiteY22" fmla="*/ 7078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35" h="14220">
                  <a:moveTo>
                    <a:pt x="2635" y="7173"/>
                  </a:moveTo>
                  <a:cubicBezTo>
                    <a:pt x="2873" y="7688"/>
                    <a:pt x="2873" y="8278"/>
                    <a:pt x="2635" y="8792"/>
                  </a:cubicBezTo>
                  <a:lnTo>
                    <a:pt x="2063" y="10317"/>
                  </a:lnTo>
                  <a:cubicBezTo>
                    <a:pt x="1968" y="10564"/>
                    <a:pt x="1968" y="10831"/>
                    <a:pt x="2063" y="11078"/>
                  </a:cubicBezTo>
                  <a:cubicBezTo>
                    <a:pt x="2187" y="11469"/>
                    <a:pt x="2520" y="11755"/>
                    <a:pt x="2920" y="11840"/>
                  </a:cubicBezTo>
                  <a:cubicBezTo>
                    <a:pt x="4254" y="12412"/>
                    <a:pt x="5969" y="11840"/>
                    <a:pt x="7302" y="12983"/>
                  </a:cubicBezTo>
                  <a:cubicBezTo>
                    <a:pt x="7654" y="13298"/>
                    <a:pt x="8083" y="13526"/>
                    <a:pt x="8540" y="13650"/>
                  </a:cubicBezTo>
                  <a:cubicBezTo>
                    <a:pt x="9188" y="13879"/>
                    <a:pt x="9893" y="13879"/>
                    <a:pt x="10540" y="13650"/>
                  </a:cubicBezTo>
                  <a:cubicBezTo>
                    <a:pt x="10864" y="13583"/>
                    <a:pt x="11141" y="13374"/>
                    <a:pt x="11302" y="13079"/>
                  </a:cubicBezTo>
                  <a:lnTo>
                    <a:pt x="11302" y="12507"/>
                  </a:lnTo>
                  <a:cubicBezTo>
                    <a:pt x="11302" y="11745"/>
                    <a:pt x="12731" y="11555"/>
                    <a:pt x="13017" y="10793"/>
                  </a:cubicBezTo>
                  <a:cubicBezTo>
                    <a:pt x="13303" y="10031"/>
                    <a:pt x="13017" y="10317"/>
                    <a:pt x="13017" y="10031"/>
                  </a:cubicBezTo>
                  <a:cubicBezTo>
                    <a:pt x="13065" y="9212"/>
                    <a:pt x="13255" y="8402"/>
                    <a:pt x="13589" y="7649"/>
                  </a:cubicBezTo>
                  <a:cubicBezTo>
                    <a:pt x="13874" y="6363"/>
                    <a:pt x="13874" y="5030"/>
                    <a:pt x="13589" y="3744"/>
                  </a:cubicBezTo>
                  <a:cubicBezTo>
                    <a:pt x="13398" y="2754"/>
                    <a:pt x="12903" y="1849"/>
                    <a:pt x="12160" y="1173"/>
                  </a:cubicBezTo>
                  <a:cubicBezTo>
                    <a:pt x="11322" y="610"/>
                    <a:pt x="10236" y="610"/>
                    <a:pt x="9398" y="1173"/>
                  </a:cubicBezTo>
                  <a:lnTo>
                    <a:pt x="8540" y="1173"/>
                  </a:lnTo>
                  <a:lnTo>
                    <a:pt x="8064" y="1173"/>
                  </a:lnTo>
                  <a:cubicBezTo>
                    <a:pt x="7426" y="525"/>
                    <a:pt x="6645" y="30"/>
                    <a:pt x="5778" y="-256"/>
                  </a:cubicBezTo>
                  <a:cubicBezTo>
                    <a:pt x="5254" y="-447"/>
                    <a:pt x="4683" y="-447"/>
                    <a:pt x="4159" y="-256"/>
                  </a:cubicBezTo>
                  <a:cubicBezTo>
                    <a:pt x="2549" y="620"/>
                    <a:pt x="1225" y="1944"/>
                    <a:pt x="349" y="3554"/>
                  </a:cubicBezTo>
                  <a:cubicBezTo>
                    <a:pt x="349" y="4411"/>
                    <a:pt x="-509" y="5554"/>
                    <a:pt x="349" y="6411"/>
                  </a:cubicBezTo>
                  <a:cubicBezTo>
                    <a:pt x="663" y="6687"/>
                    <a:pt x="1015" y="6916"/>
                    <a:pt x="1397" y="7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38" name="Freeform: Shape 737">
              <a:extLst>
                <a:ext uri="{FF2B5EF4-FFF2-40B4-BE49-F238E27FC236}">
                  <a16:creationId xmlns:a16="http://schemas.microsoft.com/office/drawing/2014/main" xmlns="" id="{88B01B84-D7EE-1D38-2E4B-FEC5A5977AD9}"/>
                </a:ext>
              </a:extLst>
            </p:cNvPr>
            <p:cNvSpPr/>
            <p:nvPr/>
          </p:nvSpPr>
          <p:spPr>
            <a:xfrm>
              <a:off x="4605855" y="4032896"/>
              <a:ext cx="13887" cy="14030"/>
            </a:xfrm>
            <a:custGeom>
              <a:avLst/>
              <a:gdLst>
                <a:gd name="connsiteX0" fmla="*/ 3164 w 13887"/>
                <a:gd name="connsiteY0" fmla="*/ 7114 h 14030"/>
                <a:gd name="connsiteX1" fmla="*/ 3164 w 13887"/>
                <a:gd name="connsiteY1" fmla="*/ 8733 h 14030"/>
                <a:gd name="connsiteX2" fmla="*/ 2592 w 13887"/>
                <a:gd name="connsiteY2" fmla="*/ 10352 h 14030"/>
                <a:gd name="connsiteX3" fmla="*/ 2592 w 13887"/>
                <a:gd name="connsiteY3" fmla="*/ 11019 h 14030"/>
                <a:gd name="connsiteX4" fmla="*/ 3450 w 13887"/>
                <a:gd name="connsiteY4" fmla="*/ 11876 h 14030"/>
                <a:gd name="connsiteX5" fmla="*/ 7926 w 13887"/>
                <a:gd name="connsiteY5" fmla="*/ 12829 h 14030"/>
                <a:gd name="connsiteX6" fmla="*/ 9165 w 13887"/>
                <a:gd name="connsiteY6" fmla="*/ 13496 h 14030"/>
                <a:gd name="connsiteX7" fmla="*/ 11165 w 13887"/>
                <a:gd name="connsiteY7" fmla="*/ 13496 h 14030"/>
                <a:gd name="connsiteX8" fmla="*/ 11927 w 13887"/>
                <a:gd name="connsiteY8" fmla="*/ 12924 h 14030"/>
                <a:gd name="connsiteX9" fmla="*/ 11927 w 13887"/>
                <a:gd name="connsiteY9" fmla="*/ 12353 h 14030"/>
                <a:gd name="connsiteX10" fmla="*/ 13641 w 13887"/>
                <a:gd name="connsiteY10" fmla="*/ 10543 h 14030"/>
                <a:gd name="connsiteX11" fmla="*/ 13641 w 13887"/>
                <a:gd name="connsiteY11" fmla="*/ 9781 h 14030"/>
                <a:gd name="connsiteX12" fmla="*/ 13641 w 13887"/>
                <a:gd name="connsiteY12" fmla="*/ 7400 h 14030"/>
                <a:gd name="connsiteX13" fmla="*/ 13641 w 13887"/>
                <a:gd name="connsiteY13" fmla="*/ 3589 h 14030"/>
                <a:gd name="connsiteX14" fmla="*/ 12022 w 13887"/>
                <a:gd name="connsiteY14" fmla="*/ 1018 h 14030"/>
                <a:gd name="connsiteX15" fmla="*/ 9260 w 13887"/>
                <a:gd name="connsiteY15" fmla="*/ 1018 h 14030"/>
                <a:gd name="connsiteX16" fmla="*/ 8498 w 13887"/>
                <a:gd name="connsiteY16" fmla="*/ 1018 h 14030"/>
                <a:gd name="connsiteX17" fmla="*/ 7926 w 13887"/>
                <a:gd name="connsiteY17" fmla="*/ 1018 h 14030"/>
                <a:gd name="connsiteX18" fmla="*/ 5640 w 13887"/>
                <a:gd name="connsiteY18" fmla="*/ -220 h 14030"/>
                <a:gd name="connsiteX19" fmla="*/ 4021 w 13887"/>
                <a:gd name="connsiteY19" fmla="*/ -220 h 14030"/>
                <a:gd name="connsiteX20" fmla="*/ 306 w 13887"/>
                <a:gd name="connsiteY20" fmla="*/ 3685 h 14030"/>
                <a:gd name="connsiteX21" fmla="*/ 306 w 13887"/>
                <a:gd name="connsiteY21" fmla="*/ 6542 h 14030"/>
                <a:gd name="connsiteX22" fmla="*/ 1449 w 13887"/>
                <a:gd name="connsiteY22" fmla="*/ 7209 h 14030"/>
                <a:gd name="connsiteX23" fmla="*/ 3164 w 13887"/>
                <a:gd name="connsiteY23" fmla="*/ 7114 h 1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87" h="14030">
                  <a:moveTo>
                    <a:pt x="3164" y="7114"/>
                  </a:moveTo>
                  <a:cubicBezTo>
                    <a:pt x="3354" y="7638"/>
                    <a:pt x="3354" y="8209"/>
                    <a:pt x="3164" y="8733"/>
                  </a:cubicBezTo>
                  <a:lnTo>
                    <a:pt x="2592" y="10352"/>
                  </a:lnTo>
                  <a:cubicBezTo>
                    <a:pt x="2507" y="10562"/>
                    <a:pt x="2507" y="10809"/>
                    <a:pt x="2592" y="11019"/>
                  </a:cubicBezTo>
                  <a:cubicBezTo>
                    <a:pt x="2592" y="11019"/>
                    <a:pt x="3069" y="11686"/>
                    <a:pt x="3450" y="11876"/>
                  </a:cubicBezTo>
                  <a:cubicBezTo>
                    <a:pt x="4964" y="12105"/>
                    <a:pt x="6460" y="12419"/>
                    <a:pt x="7926" y="12829"/>
                  </a:cubicBezTo>
                  <a:lnTo>
                    <a:pt x="9165" y="13496"/>
                  </a:lnTo>
                  <a:cubicBezTo>
                    <a:pt x="9822" y="13677"/>
                    <a:pt x="10508" y="13677"/>
                    <a:pt x="11165" y="13496"/>
                  </a:cubicBezTo>
                  <a:cubicBezTo>
                    <a:pt x="11489" y="13429"/>
                    <a:pt x="11765" y="13220"/>
                    <a:pt x="11927" y="12924"/>
                  </a:cubicBezTo>
                  <a:cubicBezTo>
                    <a:pt x="11974" y="12734"/>
                    <a:pt x="11974" y="12543"/>
                    <a:pt x="11927" y="12353"/>
                  </a:cubicBezTo>
                  <a:cubicBezTo>
                    <a:pt x="11927" y="11495"/>
                    <a:pt x="13356" y="11400"/>
                    <a:pt x="13641" y="10543"/>
                  </a:cubicBezTo>
                  <a:cubicBezTo>
                    <a:pt x="13927" y="9686"/>
                    <a:pt x="13641" y="10543"/>
                    <a:pt x="13641" y="9781"/>
                  </a:cubicBezTo>
                  <a:cubicBezTo>
                    <a:pt x="13641" y="9019"/>
                    <a:pt x="13641" y="8162"/>
                    <a:pt x="13641" y="7400"/>
                  </a:cubicBezTo>
                  <a:cubicBezTo>
                    <a:pt x="13927" y="6142"/>
                    <a:pt x="13927" y="4847"/>
                    <a:pt x="13641" y="3589"/>
                  </a:cubicBezTo>
                  <a:cubicBezTo>
                    <a:pt x="13432" y="2561"/>
                    <a:pt x="12860" y="1646"/>
                    <a:pt x="12022" y="1018"/>
                  </a:cubicBezTo>
                  <a:cubicBezTo>
                    <a:pt x="11184" y="456"/>
                    <a:pt x="10098" y="456"/>
                    <a:pt x="9260" y="1018"/>
                  </a:cubicBezTo>
                  <a:cubicBezTo>
                    <a:pt x="9022" y="1151"/>
                    <a:pt x="8736" y="1151"/>
                    <a:pt x="8498" y="1018"/>
                  </a:cubicBezTo>
                  <a:cubicBezTo>
                    <a:pt x="8498" y="1018"/>
                    <a:pt x="8498" y="1018"/>
                    <a:pt x="7926" y="1018"/>
                  </a:cubicBezTo>
                  <a:cubicBezTo>
                    <a:pt x="7288" y="408"/>
                    <a:pt x="6498" y="-20"/>
                    <a:pt x="5640" y="-220"/>
                  </a:cubicBezTo>
                  <a:cubicBezTo>
                    <a:pt x="5126" y="-459"/>
                    <a:pt x="4536" y="-459"/>
                    <a:pt x="4021" y="-220"/>
                  </a:cubicBezTo>
                  <a:cubicBezTo>
                    <a:pt x="2430" y="694"/>
                    <a:pt x="1145" y="2056"/>
                    <a:pt x="306" y="3685"/>
                  </a:cubicBezTo>
                  <a:cubicBezTo>
                    <a:pt x="306" y="4542"/>
                    <a:pt x="-456" y="5781"/>
                    <a:pt x="306" y="6542"/>
                  </a:cubicBezTo>
                  <a:cubicBezTo>
                    <a:pt x="649" y="6819"/>
                    <a:pt x="1040" y="7047"/>
                    <a:pt x="1449" y="7209"/>
                  </a:cubicBezTo>
                  <a:cubicBezTo>
                    <a:pt x="1449" y="7209"/>
                    <a:pt x="3069" y="7114"/>
                    <a:pt x="3164" y="711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39" name="Freeform: Shape 738">
              <a:extLst>
                <a:ext uri="{FF2B5EF4-FFF2-40B4-BE49-F238E27FC236}">
                  <a16:creationId xmlns:a16="http://schemas.microsoft.com/office/drawing/2014/main" xmlns="" id="{EB9E6572-B9BC-697C-6B68-D904B52E200E}"/>
                </a:ext>
              </a:extLst>
            </p:cNvPr>
            <p:cNvSpPr/>
            <p:nvPr/>
          </p:nvSpPr>
          <p:spPr>
            <a:xfrm>
              <a:off x="4718155" y="4020359"/>
              <a:ext cx="13761" cy="14125"/>
            </a:xfrm>
            <a:custGeom>
              <a:avLst/>
              <a:gdLst>
                <a:gd name="connsiteX0" fmla="*/ 3069 w 13761"/>
                <a:gd name="connsiteY0" fmla="*/ 8031 h 14125"/>
                <a:gd name="connsiteX1" fmla="*/ 3069 w 13761"/>
                <a:gd name="connsiteY1" fmla="*/ 9650 h 14125"/>
                <a:gd name="connsiteX2" fmla="*/ 2592 w 13761"/>
                <a:gd name="connsiteY2" fmla="*/ 11269 h 14125"/>
                <a:gd name="connsiteX3" fmla="*/ 3183 w 13761"/>
                <a:gd name="connsiteY3" fmla="*/ 12631 h 14125"/>
                <a:gd name="connsiteX4" fmla="*/ 3450 w 13761"/>
                <a:gd name="connsiteY4" fmla="*/ 12698 h 14125"/>
                <a:gd name="connsiteX5" fmla="*/ 7926 w 13761"/>
                <a:gd name="connsiteY5" fmla="*/ 13555 h 14125"/>
                <a:gd name="connsiteX6" fmla="*/ 9165 w 13761"/>
                <a:gd name="connsiteY6" fmla="*/ 13555 h 14125"/>
                <a:gd name="connsiteX7" fmla="*/ 11165 w 13761"/>
                <a:gd name="connsiteY7" fmla="*/ 13555 h 14125"/>
                <a:gd name="connsiteX8" fmla="*/ 11927 w 13761"/>
                <a:gd name="connsiteY8" fmla="*/ 12889 h 14125"/>
                <a:gd name="connsiteX9" fmla="*/ 11927 w 13761"/>
                <a:gd name="connsiteY9" fmla="*/ 12317 h 14125"/>
                <a:gd name="connsiteX10" fmla="*/ 13451 w 13761"/>
                <a:gd name="connsiteY10" fmla="*/ 10507 h 14125"/>
                <a:gd name="connsiteX11" fmla="*/ 13451 w 13761"/>
                <a:gd name="connsiteY11" fmla="*/ 9650 h 14125"/>
                <a:gd name="connsiteX12" fmla="*/ 13451 w 13761"/>
                <a:gd name="connsiteY12" fmla="*/ 7269 h 14125"/>
                <a:gd name="connsiteX13" fmla="*/ 13451 w 13761"/>
                <a:gd name="connsiteY13" fmla="*/ 3459 h 14125"/>
                <a:gd name="connsiteX14" fmla="*/ 11832 w 13761"/>
                <a:gd name="connsiteY14" fmla="*/ 982 h 14125"/>
                <a:gd name="connsiteX15" fmla="*/ 9069 w 13761"/>
                <a:gd name="connsiteY15" fmla="*/ 982 h 14125"/>
                <a:gd name="connsiteX16" fmla="*/ 8212 w 13761"/>
                <a:gd name="connsiteY16" fmla="*/ 982 h 14125"/>
                <a:gd name="connsiteX17" fmla="*/ 7736 w 13761"/>
                <a:gd name="connsiteY17" fmla="*/ 982 h 14125"/>
                <a:gd name="connsiteX18" fmla="*/ 5355 w 13761"/>
                <a:gd name="connsiteY18" fmla="*/ -256 h 14125"/>
                <a:gd name="connsiteX19" fmla="*/ 3735 w 13761"/>
                <a:gd name="connsiteY19" fmla="*/ -256 h 14125"/>
                <a:gd name="connsiteX20" fmla="*/ 306 w 13761"/>
                <a:gd name="connsiteY20" fmla="*/ 3840 h 14125"/>
                <a:gd name="connsiteX21" fmla="*/ 306 w 13761"/>
                <a:gd name="connsiteY21" fmla="*/ 6792 h 14125"/>
                <a:gd name="connsiteX22" fmla="*/ 1449 w 13761"/>
                <a:gd name="connsiteY22" fmla="*/ 7269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61" h="14125">
                  <a:moveTo>
                    <a:pt x="3069" y="8031"/>
                  </a:moveTo>
                  <a:cubicBezTo>
                    <a:pt x="3307" y="8545"/>
                    <a:pt x="3307" y="9136"/>
                    <a:pt x="3069" y="9650"/>
                  </a:cubicBezTo>
                  <a:lnTo>
                    <a:pt x="2592" y="11269"/>
                  </a:lnTo>
                  <a:cubicBezTo>
                    <a:pt x="2383" y="11803"/>
                    <a:pt x="2640" y="12412"/>
                    <a:pt x="3183" y="12631"/>
                  </a:cubicBezTo>
                  <a:cubicBezTo>
                    <a:pt x="3269" y="12669"/>
                    <a:pt x="3354" y="12689"/>
                    <a:pt x="3450" y="12698"/>
                  </a:cubicBezTo>
                  <a:cubicBezTo>
                    <a:pt x="4955" y="12889"/>
                    <a:pt x="6450" y="13174"/>
                    <a:pt x="7926" y="13555"/>
                  </a:cubicBezTo>
                  <a:lnTo>
                    <a:pt x="9165" y="13555"/>
                  </a:lnTo>
                  <a:cubicBezTo>
                    <a:pt x="9812" y="13784"/>
                    <a:pt x="10517" y="13784"/>
                    <a:pt x="11165" y="13555"/>
                  </a:cubicBezTo>
                  <a:cubicBezTo>
                    <a:pt x="11517" y="13479"/>
                    <a:pt x="11803" y="13232"/>
                    <a:pt x="11927" y="12889"/>
                  </a:cubicBezTo>
                  <a:cubicBezTo>
                    <a:pt x="11927" y="12889"/>
                    <a:pt x="11927" y="12889"/>
                    <a:pt x="11927" y="12317"/>
                  </a:cubicBezTo>
                  <a:cubicBezTo>
                    <a:pt x="11927" y="11746"/>
                    <a:pt x="13260" y="11269"/>
                    <a:pt x="13451" y="10507"/>
                  </a:cubicBezTo>
                  <a:cubicBezTo>
                    <a:pt x="13498" y="10221"/>
                    <a:pt x="13498" y="9936"/>
                    <a:pt x="13451" y="9650"/>
                  </a:cubicBezTo>
                  <a:cubicBezTo>
                    <a:pt x="13365" y="8859"/>
                    <a:pt x="13365" y="8059"/>
                    <a:pt x="13451" y="7269"/>
                  </a:cubicBezTo>
                  <a:cubicBezTo>
                    <a:pt x="13822" y="6030"/>
                    <a:pt x="13822" y="4697"/>
                    <a:pt x="13451" y="3459"/>
                  </a:cubicBezTo>
                  <a:cubicBezTo>
                    <a:pt x="13175" y="2487"/>
                    <a:pt x="12613" y="1621"/>
                    <a:pt x="11832" y="982"/>
                  </a:cubicBezTo>
                  <a:cubicBezTo>
                    <a:pt x="11013" y="363"/>
                    <a:pt x="9889" y="363"/>
                    <a:pt x="9069" y="982"/>
                  </a:cubicBezTo>
                  <a:cubicBezTo>
                    <a:pt x="9069" y="982"/>
                    <a:pt x="8498" y="982"/>
                    <a:pt x="8212" y="982"/>
                  </a:cubicBezTo>
                  <a:cubicBezTo>
                    <a:pt x="7926" y="982"/>
                    <a:pt x="8212" y="982"/>
                    <a:pt x="7736" y="982"/>
                  </a:cubicBezTo>
                  <a:cubicBezTo>
                    <a:pt x="7079" y="353"/>
                    <a:pt x="6250" y="-85"/>
                    <a:pt x="5355" y="-256"/>
                  </a:cubicBezTo>
                  <a:cubicBezTo>
                    <a:pt x="4831" y="-447"/>
                    <a:pt x="4259" y="-447"/>
                    <a:pt x="3735" y="-256"/>
                  </a:cubicBezTo>
                  <a:cubicBezTo>
                    <a:pt x="2202" y="725"/>
                    <a:pt x="1002" y="2154"/>
                    <a:pt x="306" y="3840"/>
                  </a:cubicBezTo>
                  <a:cubicBezTo>
                    <a:pt x="306" y="4792"/>
                    <a:pt x="-456" y="6030"/>
                    <a:pt x="306" y="6792"/>
                  </a:cubicBezTo>
                  <a:cubicBezTo>
                    <a:pt x="640" y="7049"/>
                    <a:pt x="1030" y="7212"/>
                    <a:pt x="1449"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0" name="Freeform: Shape 739">
              <a:extLst>
                <a:ext uri="{FF2B5EF4-FFF2-40B4-BE49-F238E27FC236}">
                  <a16:creationId xmlns:a16="http://schemas.microsoft.com/office/drawing/2014/main" xmlns="" id="{99892FD0-8124-F9EC-5D57-19BF51E0484E}"/>
                </a:ext>
              </a:extLst>
            </p:cNvPr>
            <p:cNvSpPr/>
            <p:nvPr/>
          </p:nvSpPr>
          <p:spPr>
            <a:xfrm>
              <a:off x="4861263" y="4021319"/>
              <a:ext cx="13309" cy="14333"/>
            </a:xfrm>
            <a:custGeom>
              <a:avLst/>
              <a:gdLst>
                <a:gd name="connsiteX0" fmla="*/ 2645 w 13309"/>
                <a:gd name="connsiteY0" fmla="*/ 8119 h 14333"/>
                <a:gd name="connsiteX1" fmla="*/ 2645 w 13309"/>
                <a:gd name="connsiteY1" fmla="*/ 9738 h 14333"/>
                <a:gd name="connsiteX2" fmla="*/ 2169 w 13309"/>
                <a:gd name="connsiteY2" fmla="*/ 11357 h 14333"/>
                <a:gd name="connsiteX3" fmla="*/ 2169 w 13309"/>
                <a:gd name="connsiteY3" fmla="*/ 12120 h 14333"/>
                <a:gd name="connsiteX4" fmla="*/ 3026 w 13309"/>
                <a:gd name="connsiteY4" fmla="*/ 12786 h 14333"/>
                <a:gd name="connsiteX5" fmla="*/ 7503 w 13309"/>
                <a:gd name="connsiteY5" fmla="*/ 13453 h 14333"/>
                <a:gd name="connsiteX6" fmla="*/ 8837 w 13309"/>
                <a:gd name="connsiteY6" fmla="*/ 13929 h 14333"/>
                <a:gd name="connsiteX7" fmla="*/ 10742 w 13309"/>
                <a:gd name="connsiteY7" fmla="*/ 13453 h 14333"/>
                <a:gd name="connsiteX8" fmla="*/ 11504 w 13309"/>
                <a:gd name="connsiteY8" fmla="*/ 12786 h 14333"/>
                <a:gd name="connsiteX9" fmla="*/ 11504 w 13309"/>
                <a:gd name="connsiteY9" fmla="*/ 12214 h 14333"/>
                <a:gd name="connsiteX10" fmla="*/ 13028 w 13309"/>
                <a:gd name="connsiteY10" fmla="*/ 10310 h 14333"/>
                <a:gd name="connsiteX11" fmla="*/ 13028 w 13309"/>
                <a:gd name="connsiteY11" fmla="*/ 9548 h 14333"/>
                <a:gd name="connsiteX12" fmla="*/ 13028 w 13309"/>
                <a:gd name="connsiteY12" fmla="*/ 7166 h 14333"/>
                <a:gd name="connsiteX13" fmla="*/ 13028 w 13309"/>
                <a:gd name="connsiteY13" fmla="*/ 3261 h 14333"/>
                <a:gd name="connsiteX14" fmla="*/ 11313 w 13309"/>
                <a:gd name="connsiteY14" fmla="*/ 880 h 14333"/>
                <a:gd name="connsiteX15" fmla="*/ 8551 w 13309"/>
                <a:gd name="connsiteY15" fmla="*/ 880 h 14333"/>
                <a:gd name="connsiteX16" fmla="*/ 7694 w 13309"/>
                <a:gd name="connsiteY16" fmla="*/ 880 h 14333"/>
                <a:gd name="connsiteX17" fmla="*/ 5217 w 13309"/>
                <a:gd name="connsiteY17" fmla="*/ -263 h 14333"/>
                <a:gd name="connsiteX18" fmla="*/ 3598 w 13309"/>
                <a:gd name="connsiteY18" fmla="*/ -263 h 14333"/>
                <a:gd name="connsiteX19" fmla="*/ 264 w 13309"/>
                <a:gd name="connsiteY19" fmla="*/ 3928 h 14333"/>
                <a:gd name="connsiteX20" fmla="*/ 264 w 13309"/>
                <a:gd name="connsiteY20" fmla="*/ 6785 h 14333"/>
                <a:gd name="connsiteX21" fmla="*/ 1502 w 13309"/>
                <a:gd name="connsiteY21" fmla="*/ 7357 h 14333"/>
                <a:gd name="connsiteX22" fmla="*/ 2645 w 13309"/>
                <a:gd name="connsiteY22" fmla="*/ 8119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09" h="14333">
                  <a:moveTo>
                    <a:pt x="2645" y="8119"/>
                  </a:moveTo>
                  <a:cubicBezTo>
                    <a:pt x="2883" y="8633"/>
                    <a:pt x="2883" y="9224"/>
                    <a:pt x="2645" y="9738"/>
                  </a:cubicBezTo>
                  <a:lnTo>
                    <a:pt x="2169" y="11357"/>
                  </a:lnTo>
                  <a:cubicBezTo>
                    <a:pt x="2121" y="11605"/>
                    <a:pt x="2121" y="11872"/>
                    <a:pt x="2169" y="12120"/>
                  </a:cubicBezTo>
                  <a:cubicBezTo>
                    <a:pt x="2312" y="12481"/>
                    <a:pt x="2636" y="12738"/>
                    <a:pt x="3026" y="12786"/>
                  </a:cubicBezTo>
                  <a:cubicBezTo>
                    <a:pt x="4550" y="12786"/>
                    <a:pt x="6170" y="12786"/>
                    <a:pt x="7503" y="13453"/>
                  </a:cubicBezTo>
                  <a:lnTo>
                    <a:pt x="8837" y="13929"/>
                  </a:lnTo>
                  <a:cubicBezTo>
                    <a:pt x="9503" y="13967"/>
                    <a:pt x="10170" y="13796"/>
                    <a:pt x="10742" y="13453"/>
                  </a:cubicBezTo>
                  <a:cubicBezTo>
                    <a:pt x="11104" y="13396"/>
                    <a:pt x="11399" y="13139"/>
                    <a:pt x="11504" y="12786"/>
                  </a:cubicBezTo>
                  <a:cubicBezTo>
                    <a:pt x="11551" y="12596"/>
                    <a:pt x="11551" y="12405"/>
                    <a:pt x="11504" y="12214"/>
                  </a:cubicBezTo>
                  <a:cubicBezTo>
                    <a:pt x="11504" y="11357"/>
                    <a:pt x="12837" y="11167"/>
                    <a:pt x="13028" y="10310"/>
                  </a:cubicBezTo>
                  <a:cubicBezTo>
                    <a:pt x="13218" y="9452"/>
                    <a:pt x="13028" y="9833"/>
                    <a:pt x="13028" y="9548"/>
                  </a:cubicBezTo>
                  <a:cubicBezTo>
                    <a:pt x="12980" y="8757"/>
                    <a:pt x="12980" y="7957"/>
                    <a:pt x="13028" y="7166"/>
                  </a:cubicBezTo>
                  <a:cubicBezTo>
                    <a:pt x="13361" y="5890"/>
                    <a:pt x="13361" y="4537"/>
                    <a:pt x="13028" y="3261"/>
                  </a:cubicBezTo>
                  <a:cubicBezTo>
                    <a:pt x="12780" y="2280"/>
                    <a:pt x="12170" y="1432"/>
                    <a:pt x="11313" y="880"/>
                  </a:cubicBezTo>
                  <a:cubicBezTo>
                    <a:pt x="10475" y="318"/>
                    <a:pt x="9389" y="318"/>
                    <a:pt x="8551" y="880"/>
                  </a:cubicBezTo>
                  <a:cubicBezTo>
                    <a:pt x="8551" y="880"/>
                    <a:pt x="7979" y="880"/>
                    <a:pt x="7694" y="880"/>
                  </a:cubicBezTo>
                  <a:cubicBezTo>
                    <a:pt x="6970" y="308"/>
                    <a:pt x="6122" y="-82"/>
                    <a:pt x="5217" y="-263"/>
                  </a:cubicBezTo>
                  <a:cubicBezTo>
                    <a:pt x="4693" y="-444"/>
                    <a:pt x="4122" y="-444"/>
                    <a:pt x="3598" y="-263"/>
                  </a:cubicBezTo>
                  <a:cubicBezTo>
                    <a:pt x="2112" y="785"/>
                    <a:pt x="950" y="2242"/>
                    <a:pt x="264" y="3928"/>
                  </a:cubicBezTo>
                  <a:cubicBezTo>
                    <a:pt x="264" y="4880"/>
                    <a:pt x="-403" y="6119"/>
                    <a:pt x="264" y="6785"/>
                  </a:cubicBezTo>
                  <a:cubicBezTo>
                    <a:pt x="645" y="7033"/>
                    <a:pt x="1064" y="7223"/>
                    <a:pt x="1502" y="7357"/>
                  </a:cubicBezTo>
                  <a:cubicBezTo>
                    <a:pt x="1502" y="7357"/>
                    <a:pt x="2550" y="8119"/>
                    <a:pt x="2645" y="811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1" name="Freeform: Shape 740">
              <a:extLst>
                <a:ext uri="{FF2B5EF4-FFF2-40B4-BE49-F238E27FC236}">
                  <a16:creationId xmlns:a16="http://schemas.microsoft.com/office/drawing/2014/main" xmlns="" id="{B22479D7-BA3E-A3DC-C0B4-2C13383AB658}"/>
                </a:ext>
              </a:extLst>
            </p:cNvPr>
            <p:cNvSpPr/>
            <p:nvPr/>
          </p:nvSpPr>
          <p:spPr>
            <a:xfrm>
              <a:off x="4958365" y="4016204"/>
              <a:ext cx="13700" cy="14401"/>
            </a:xfrm>
            <a:custGeom>
              <a:avLst/>
              <a:gdLst>
                <a:gd name="connsiteX0" fmla="*/ 2508 w 13700"/>
                <a:gd name="connsiteY0" fmla="*/ 8757 h 14401"/>
                <a:gd name="connsiteX1" fmla="*/ 2508 w 13700"/>
                <a:gd name="connsiteY1" fmla="*/ 10376 h 14401"/>
                <a:gd name="connsiteX2" fmla="*/ 2508 w 13700"/>
                <a:gd name="connsiteY2" fmla="*/ 11995 h 14401"/>
                <a:gd name="connsiteX3" fmla="*/ 2508 w 13700"/>
                <a:gd name="connsiteY3" fmla="*/ 12662 h 14401"/>
                <a:gd name="connsiteX4" fmla="*/ 3460 w 13700"/>
                <a:gd name="connsiteY4" fmla="*/ 13424 h 14401"/>
                <a:gd name="connsiteX5" fmla="*/ 7937 w 13700"/>
                <a:gd name="connsiteY5" fmla="*/ 13996 h 14401"/>
                <a:gd name="connsiteX6" fmla="*/ 9271 w 13700"/>
                <a:gd name="connsiteY6" fmla="*/ 13996 h 14401"/>
                <a:gd name="connsiteX7" fmla="*/ 11175 w 13700"/>
                <a:gd name="connsiteY7" fmla="*/ 13424 h 14401"/>
                <a:gd name="connsiteX8" fmla="*/ 11938 w 13700"/>
                <a:gd name="connsiteY8" fmla="*/ 12757 h 14401"/>
                <a:gd name="connsiteX9" fmla="*/ 11938 w 13700"/>
                <a:gd name="connsiteY9" fmla="*/ 12186 h 14401"/>
                <a:gd name="connsiteX10" fmla="*/ 13462 w 13700"/>
                <a:gd name="connsiteY10" fmla="*/ 10281 h 14401"/>
                <a:gd name="connsiteX11" fmla="*/ 13462 w 13700"/>
                <a:gd name="connsiteY11" fmla="*/ 9519 h 14401"/>
                <a:gd name="connsiteX12" fmla="*/ 13462 w 13700"/>
                <a:gd name="connsiteY12" fmla="*/ 7043 h 14401"/>
                <a:gd name="connsiteX13" fmla="*/ 13462 w 13700"/>
                <a:gd name="connsiteY13" fmla="*/ 3232 h 14401"/>
                <a:gd name="connsiteX14" fmla="*/ 11652 w 13700"/>
                <a:gd name="connsiteY14" fmla="*/ 851 h 14401"/>
                <a:gd name="connsiteX15" fmla="*/ 8889 w 13700"/>
                <a:gd name="connsiteY15" fmla="*/ 851 h 14401"/>
                <a:gd name="connsiteX16" fmla="*/ 8127 w 13700"/>
                <a:gd name="connsiteY16" fmla="*/ 851 h 14401"/>
                <a:gd name="connsiteX17" fmla="*/ 7556 w 13700"/>
                <a:gd name="connsiteY17" fmla="*/ 851 h 14401"/>
                <a:gd name="connsiteX18" fmla="*/ 5175 w 13700"/>
                <a:gd name="connsiteY18" fmla="*/ -292 h 14401"/>
                <a:gd name="connsiteX19" fmla="*/ 3555 w 13700"/>
                <a:gd name="connsiteY19" fmla="*/ -292 h 14401"/>
                <a:gd name="connsiteX20" fmla="*/ 222 w 13700"/>
                <a:gd name="connsiteY20" fmla="*/ 3995 h 14401"/>
                <a:gd name="connsiteX21" fmla="*/ 222 w 13700"/>
                <a:gd name="connsiteY21" fmla="*/ 6852 h 14401"/>
                <a:gd name="connsiteX22" fmla="*/ 1365 w 13700"/>
                <a:gd name="connsiteY22" fmla="*/ 7328 h 1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00" h="14401">
                  <a:moveTo>
                    <a:pt x="2508" y="8757"/>
                  </a:moveTo>
                  <a:cubicBezTo>
                    <a:pt x="2746" y="9271"/>
                    <a:pt x="2746" y="9862"/>
                    <a:pt x="2508" y="10376"/>
                  </a:cubicBezTo>
                  <a:lnTo>
                    <a:pt x="2508" y="11995"/>
                  </a:lnTo>
                  <a:cubicBezTo>
                    <a:pt x="2422" y="12205"/>
                    <a:pt x="2422" y="12453"/>
                    <a:pt x="2508" y="12662"/>
                  </a:cubicBezTo>
                  <a:cubicBezTo>
                    <a:pt x="2508" y="12662"/>
                    <a:pt x="3079" y="13234"/>
                    <a:pt x="3460" y="13424"/>
                  </a:cubicBezTo>
                  <a:cubicBezTo>
                    <a:pt x="4965" y="13520"/>
                    <a:pt x="6461" y="13710"/>
                    <a:pt x="7937" y="13996"/>
                  </a:cubicBezTo>
                  <a:lnTo>
                    <a:pt x="9271" y="13996"/>
                  </a:lnTo>
                  <a:cubicBezTo>
                    <a:pt x="9956" y="14043"/>
                    <a:pt x="10632" y="13834"/>
                    <a:pt x="11175" y="13424"/>
                  </a:cubicBezTo>
                  <a:cubicBezTo>
                    <a:pt x="11509" y="13320"/>
                    <a:pt x="11795" y="13081"/>
                    <a:pt x="11938" y="12757"/>
                  </a:cubicBezTo>
                  <a:lnTo>
                    <a:pt x="11938" y="12186"/>
                  </a:lnTo>
                  <a:cubicBezTo>
                    <a:pt x="11938" y="11328"/>
                    <a:pt x="13271" y="11138"/>
                    <a:pt x="13462" y="10281"/>
                  </a:cubicBezTo>
                  <a:cubicBezTo>
                    <a:pt x="13509" y="10033"/>
                    <a:pt x="13509" y="9766"/>
                    <a:pt x="13462" y="9519"/>
                  </a:cubicBezTo>
                  <a:cubicBezTo>
                    <a:pt x="13366" y="8700"/>
                    <a:pt x="13366" y="7862"/>
                    <a:pt x="13462" y="7043"/>
                  </a:cubicBezTo>
                  <a:cubicBezTo>
                    <a:pt x="13738" y="5785"/>
                    <a:pt x="13738" y="4490"/>
                    <a:pt x="13462" y="3232"/>
                  </a:cubicBezTo>
                  <a:cubicBezTo>
                    <a:pt x="13138" y="2261"/>
                    <a:pt x="12509" y="1423"/>
                    <a:pt x="11652" y="851"/>
                  </a:cubicBezTo>
                  <a:cubicBezTo>
                    <a:pt x="10814" y="289"/>
                    <a:pt x="9728" y="289"/>
                    <a:pt x="8889" y="851"/>
                  </a:cubicBezTo>
                  <a:cubicBezTo>
                    <a:pt x="8642" y="937"/>
                    <a:pt x="8375" y="937"/>
                    <a:pt x="8127" y="851"/>
                  </a:cubicBezTo>
                  <a:lnTo>
                    <a:pt x="7556" y="851"/>
                  </a:lnTo>
                  <a:cubicBezTo>
                    <a:pt x="6870" y="280"/>
                    <a:pt x="6051" y="-111"/>
                    <a:pt x="5175" y="-292"/>
                  </a:cubicBezTo>
                  <a:cubicBezTo>
                    <a:pt x="4641" y="-435"/>
                    <a:pt x="4089" y="-435"/>
                    <a:pt x="3555" y="-292"/>
                  </a:cubicBezTo>
                  <a:cubicBezTo>
                    <a:pt x="2051" y="784"/>
                    <a:pt x="898" y="2270"/>
                    <a:pt x="222" y="3995"/>
                  </a:cubicBezTo>
                  <a:cubicBezTo>
                    <a:pt x="222" y="4947"/>
                    <a:pt x="-350" y="6185"/>
                    <a:pt x="222" y="6852"/>
                  </a:cubicBezTo>
                  <a:cubicBezTo>
                    <a:pt x="555" y="7109"/>
                    <a:pt x="946" y="7271"/>
                    <a:pt x="1365" y="732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2" name="Freeform: Shape 741">
              <a:extLst>
                <a:ext uri="{FF2B5EF4-FFF2-40B4-BE49-F238E27FC236}">
                  <a16:creationId xmlns:a16="http://schemas.microsoft.com/office/drawing/2014/main" xmlns="" id="{72167A85-C3C4-4C6C-F5A5-140BE4E84C6C}"/>
                </a:ext>
              </a:extLst>
            </p:cNvPr>
            <p:cNvSpPr/>
            <p:nvPr/>
          </p:nvSpPr>
          <p:spPr>
            <a:xfrm>
              <a:off x="5075427" y="3992582"/>
              <a:ext cx="14005" cy="14394"/>
            </a:xfrm>
            <a:custGeom>
              <a:avLst/>
              <a:gdLst>
                <a:gd name="connsiteX0" fmla="*/ 3079 w 14005"/>
                <a:gd name="connsiteY0" fmla="*/ 8280 h 14394"/>
                <a:gd name="connsiteX1" fmla="*/ 3079 w 14005"/>
                <a:gd name="connsiteY1" fmla="*/ 9805 h 14394"/>
                <a:gd name="connsiteX2" fmla="*/ 3079 w 14005"/>
                <a:gd name="connsiteY2" fmla="*/ 11519 h 14394"/>
                <a:gd name="connsiteX3" fmla="*/ 3079 w 14005"/>
                <a:gd name="connsiteY3" fmla="*/ 12186 h 14394"/>
                <a:gd name="connsiteX4" fmla="*/ 4032 w 14005"/>
                <a:gd name="connsiteY4" fmla="*/ 12853 h 14394"/>
                <a:gd name="connsiteX5" fmla="*/ 8508 w 14005"/>
                <a:gd name="connsiteY5" fmla="*/ 13424 h 14394"/>
                <a:gd name="connsiteX6" fmla="*/ 9842 w 14005"/>
                <a:gd name="connsiteY6" fmla="*/ 13996 h 14394"/>
                <a:gd name="connsiteX7" fmla="*/ 11747 w 14005"/>
                <a:gd name="connsiteY7" fmla="*/ 13424 h 14394"/>
                <a:gd name="connsiteX8" fmla="*/ 12414 w 14005"/>
                <a:gd name="connsiteY8" fmla="*/ 12757 h 14394"/>
                <a:gd name="connsiteX9" fmla="*/ 12414 w 14005"/>
                <a:gd name="connsiteY9" fmla="*/ 12186 h 14394"/>
                <a:gd name="connsiteX10" fmla="*/ 13938 w 14005"/>
                <a:gd name="connsiteY10" fmla="*/ 10281 h 14394"/>
                <a:gd name="connsiteX11" fmla="*/ 13938 w 14005"/>
                <a:gd name="connsiteY11" fmla="*/ 9519 h 14394"/>
                <a:gd name="connsiteX12" fmla="*/ 13938 w 14005"/>
                <a:gd name="connsiteY12" fmla="*/ 7137 h 14394"/>
                <a:gd name="connsiteX13" fmla="*/ 13461 w 14005"/>
                <a:gd name="connsiteY13" fmla="*/ 3232 h 14394"/>
                <a:gd name="connsiteX14" fmla="*/ 11747 w 14005"/>
                <a:gd name="connsiteY14" fmla="*/ 851 h 14394"/>
                <a:gd name="connsiteX15" fmla="*/ 8890 w 14005"/>
                <a:gd name="connsiteY15" fmla="*/ 851 h 14394"/>
                <a:gd name="connsiteX16" fmla="*/ 8127 w 14005"/>
                <a:gd name="connsiteY16" fmla="*/ 851 h 14394"/>
                <a:gd name="connsiteX17" fmla="*/ 7556 w 14005"/>
                <a:gd name="connsiteY17" fmla="*/ 851 h 14394"/>
                <a:gd name="connsiteX18" fmla="*/ 5175 w 14005"/>
                <a:gd name="connsiteY18" fmla="*/ -292 h 14394"/>
                <a:gd name="connsiteX19" fmla="*/ 3556 w 14005"/>
                <a:gd name="connsiteY19" fmla="*/ -292 h 14394"/>
                <a:gd name="connsiteX20" fmla="*/ 222 w 14005"/>
                <a:gd name="connsiteY20" fmla="*/ 3994 h 14394"/>
                <a:gd name="connsiteX21" fmla="*/ 222 w 14005"/>
                <a:gd name="connsiteY21" fmla="*/ 6852 h 14394"/>
                <a:gd name="connsiteX22" fmla="*/ 1365 w 14005"/>
                <a:gd name="connsiteY22" fmla="*/ 6852 h 1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05" h="14394">
                  <a:moveTo>
                    <a:pt x="3079" y="8280"/>
                  </a:moveTo>
                  <a:cubicBezTo>
                    <a:pt x="3317" y="8757"/>
                    <a:pt x="3317" y="9328"/>
                    <a:pt x="3079" y="9805"/>
                  </a:cubicBezTo>
                  <a:lnTo>
                    <a:pt x="3079" y="11519"/>
                  </a:lnTo>
                  <a:cubicBezTo>
                    <a:pt x="2994" y="11728"/>
                    <a:pt x="2994" y="11976"/>
                    <a:pt x="3079" y="12186"/>
                  </a:cubicBezTo>
                  <a:cubicBezTo>
                    <a:pt x="3279" y="12538"/>
                    <a:pt x="3632" y="12786"/>
                    <a:pt x="4032" y="12853"/>
                  </a:cubicBezTo>
                  <a:cubicBezTo>
                    <a:pt x="5461" y="12853"/>
                    <a:pt x="7080" y="12853"/>
                    <a:pt x="8508" y="13424"/>
                  </a:cubicBezTo>
                  <a:cubicBezTo>
                    <a:pt x="8937" y="13653"/>
                    <a:pt x="9385" y="13843"/>
                    <a:pt x="9842" y="13996"/>
                  </a:cubicBezTo>
                  <a:cubicBezTo>
                    <a:pt x="10518" y="13986"/>
                    <a:pt x="11175" y="13786"/>
                    <a:pt x="11747" y="13424"/>
                  </a:cubicBezTo>
                  <a:cubicBezTo>
                    <a:pt x="12071" y="13338"/>
                    <a:pt x="12328" y="13081"/>
                    <a:pt x="12414" y="12757"/>
                  </a:cubicBezTo>
                  <a:cubicBezTo>
                    <a:pt x="12461" y="12567"/>
                    <a:pt x="12461" y="12376"/>
                    <a:pt x="12414" y="12186"/>
                  </a:cubicBezTo>
                  <a:cubicBezTo>
                    <a:pt x="12414" y="11328"/>
                    <a:pt x="13747" y="11138"/>
                    <a:pt x="13938" y="10281"/>
                  </a:cubicBezTo>
                  <a:cubicBezTo>
                    <a:pt x="13985" y="10033"/>
                    <a:pt x="13985" y="9766"/>
                    <a:pt x="13938" y="9519"/>
                  </a:cubicBezTo>
                  <a:cubicBezTo>
                    <a:pt x="13843" y="8728"/>
                    <a:pt x="13843" y="7928"/>
                    <a:pt x="13938" y="7137"/>
                  </a:cubicBezTo>
                  <a:cubicBezTo>
                    <a:pt x="14052" y="5814"/>
                    <a:pt x="13890" y="4489"/>
                    <a:pt x="13461" y="3232"/>
                  </a:cubicBezTo>
                  <a:cubicBezTo>
                    <a:pt x="13214" y="2251"/>
                    <a:pt x="12595" y="1403"/>
                    <a:pt x="11747" y="851"/>
                  </a:cubicBezTo>
                  <a:cubicBezTo>
                    <a:pt x="10880" y="270"/>
                    <a:pt x="9756" y="270"/>
                    <a:pt x="8890" y="851"/>
                  </a:cubicBezTo>
                  <a:cubicBezTo>
                    <a:pt x="8642" y="937"/>
                    <a:pt x="8375" y="937"/>
                    <a:pt x="8127" y="851"/>
                  </a:cubicBezTo>
                  <a:lnTo>
                    <a:pt x="7556" y="851"/>
                  </a:lnTo>
                  <a:cubicBezTo>
                    <a:pt x="6918" y="213"/>
                    <a:pt x="6080" y="-187"/>
                    <a:pt x="5175" y="-292"/>
                  </a:cubicBezTo>
                  <a:cubicBezTo>
                    <a:pt x="4641" y="-435"/>
                    <a:pt x="4089" y="-435"/>
                    <a:pt x="3556" y="-292"/>
                  </a:cubicBezTo>
                  <a:cubicBezTo>
                    <a:pt x="2051" y="784"/>
                    <a:pt x="898" y="2270"/>
                    <a:pt x="222" y="3994"/>
                  </a:cubicBezTo>
                  <a:cubicBezTo>
                    <a:pt x="222" y="4947"/>
                    <a:pt x="-350" y="6185"/>
                    <a:pt x="222" y="6852"/>
                  </a:cubicBezTo>
                  <a:cubicBezTo>
                    <a:pt x="603" y="6928"/>
                    <a:pt x="984" y="6928"/>
                    <a:pt x="1365" y="685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3" name="Freeform: Shape 742">
              <a:extLst>
                <a:ext uri="{FF2B5EF4-FFF2-40B4-BE49-F238E27FC236}">
                  <a16:creationId xmlns:a16="http://schemas.microsoft.com/office/drawing/2014/main" xmlns="" id="{4DA2A80A-1304-41D2-AF85-050B50010EE8}"/>
                </a:ext>
              </a:extLst>
            </p:cNvPr>
            <p:cNvSpPr/>
            <p:nvPr/>
          </p:nvSpPr>
          <p:spPr>
            <a:xfrm>
              <a:off x="5196881" y="3979409"/>
              <a:ext cx="13697" cy="14329"/>
            </a:xfrm>
            <a:custGeom>
              <a:avLst/>
              <a:gdLst>
                <a:gd name="connsiteX0" fmla="*/ 2878 w 13697"/>
                <a:gd name="connsiteY0" fmla="*/ 8024 h 14329"/>
                <a:gd name="connsiteX1" fmla="*/ 2878 w 13697"/>
                <a:gd name="connsiteY1" fmla="*/ 9643 h 14329"/>
                <a:gd name="connsiteX2" fmla="*/ 2402 w 13697"/>
                <a:gd name="connsiteY2" fmla="*/ 11262 h 14329"/>
                <a:gd name="connsiteX3" fmla="*/ 2402 w 13697"/>
                <a:gd name="connsiteY3" fmla="*/ 12024 h 14329"/>
                <a:gd name="connsiteX4" fmla="*/ 3354 w 13697"/>
                <a:gd name="connsiteY4" fmla="*/ 12691 h 14329"/>
                <a:gd name="connsiteX5" fmla="*/ 7831 w 13697"/>
                <a:gd name="connsiteY5" fmla="*/ 13453 h 14329"/>
                <a:gd name="connsiteX6" fmla="*/ 9069 w 13697"/>
                <a:gd name="connsiteY6" fmla="*/ 13929 h 14329"/>
                <a:gd name="connsiteX7" fmla="*/ 11070 w 13697"/>
                <a:gd name="connsiteY7" fmla="*/ 13453 h 14329"/>
                <a:gd name="connsiteX8" fmla="*/ 11832 w 13697"/>
                <a:gd name="connsiteY8" fmla="*/ 12882 h 14329"/>
                <a:gd name="connsiteX9" fmla="*/ 11832 w 13697"/>
                <a:gd name="connsiteY9" fmla="*/ 12215 h 14329"/>
                <a:gd name="connsiteX10" fmla="*/ 13451 w 13697"/>
                <a:gd name="connsiteY10" fmla="*/ 10405 h 14329"/>
                <a:gd name="connsiteX11" fmla="*/ 13451 w 13697"/>
                <a:gd name="connsiteY11" fmla="*/ 9547 h 14329"/>
                <a:gd name="connsiteX12" fmla="*/ 13451 w 13697"/>
                <a:gd name="connsiteY12" fmla="*/ 7166 h 14329"/>
                <a:gd name="connsiteX13" fmla="*/ 13451 w 13697"/>
                <a:gd name="connsiteY13" fmla="*/ 3357 h 14329"/>
                <a:gd name="connsiteX14" fmla="*/ 11736 w 13697"/>
                <a:gd name="connsiteY14" fmla="*/ 880 h 14329"/>
                <a:gd name="connsiteX15" fmla="*/ 8974 w 13697"/>
                <a:gd name="connsiteY15" fmla="*/ 880 h 14329"/>
                <a:gd name="connsiteX16" fmla="*/ 8212 w 13697"/>
                <a:gd name="connsiteY16" fmla="*/ 880 h 14329"/>
                <a:gd name="connsiteX17" fmla="*/ 7641 w 13697"/>
                <a:gd name="connsiteY17" fmla="*/ 880 h 14329"/>
                <a:gd name="connsiteX18" fmla="*/ 5259 w 13697"/>
                <a:gd name="connsiteY18" fmla="*/ -263 h 14329"/>
                <a:gd name="connsiteX19" fmla="*/ 3640 w 13697"/>
                <a:gd name="connsiteY19" fmla="*/ -263 h 14329"/>
                <a:gd name="connsiteX20" fmla="*/ 306 w 13697"/>
                <a:gd name="connsiteY20" fmla="*/ 3833 h 14329"/>
                <a:gd name="connsiteX21" fmla="*/ 306 w 13697"/>
                <a:gd name="connsiteY21" fmla="*/ 6785 h 14329"/>
                <a:gd name="connsiteX22" fmla="*/ 1449 w 13697"/>
                <a:gd name="connsiteY22" fmla="*/ 6785 h 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97" h="14329">
                  <a:moveTo>
                    <a:pt x="2878" y="8024"/>
                  </a:moveTo>
                  <a:cubicBezTo>
                    <a:pt x="3069" y="8548"/>
                    <a:pt x="3069" y="9119"/>
                    <a:pt x="2878" y="9643"/>
                  </a:cubicBezTo>
                  <a:lnTo>
                    <a:pt x="2402" y="11262"/>
                  </a:lnTo>
                  <a:cubicBezTo>
                    <a:pt x="2354" y="11510"/>
                    <a:pt x="2354" y="11776"/>
                    <a:pt x="2402" y="12024"/>
                  </a:cubicBezTo>
                  <a:cubicBezTo>
                    <a:pt x="2602" y="12376"/>
                    <a:pt x="2954" y="12624"/>
                    <a:pt x="3354" y="12691"/>
                  </a:cubicBezTo>
                  <a:cubicBezTo>
                    <a:pt x="4783" y="12691"/>
                    <a:pt x="6402" y="12691"/>
                    <a:pt x="7831" y="13453"/>
                  </a:cubicBezTo>
                  <a:lnTo>
                    <a:pt x="9069" y="13929"/>
                  </a:lnTo>
                  <a:cubicBezTo>
                    <a:pt x="9765" y="13948"/>
                    <a:pt x="10460" y="13786"/>
                    <a:pt x="11070" y="13453"/>
                  </a:cubicBezTo>
                  <a:cubicBezTo>
                    <a:pt x="11374" y="13348"/>
                    <a:pt x="11641" y="13148"/>
                    <a:pt x="11832" y="12882"/>
                  </a:cubicBezTo>
                  <a:lnTo>
                    <a:pt x="11832" y="12215"/>
                  </a:lnTo>
                  <a:cubicBezTo>
                    <a:pt x="11832" y="11453"/>
                    <a:pt x="13165" y="11167"/>
                    <a:pt x="13451" y="10405"/>
                  </a:cubicBezTo>
                  <a:lnTo>
                    <a:pt x="13451" y="9547"/>
                  </a:lnTo>
                  <a:cubicBezTo>
                    <a:pt x="13413" y="8757"/>
                    <a:pt x="13413" y="7957"/>
                    <a:pt x="13451" y="7166"/>
                  </a:cubicBezTo>
                  <a:cubicBezTo>
                    <a:pt x="13737" y="5909"/>
                    <a:pt x="13737" y="4613"/>
                    <a:pt x="13451" y="3357"/>
                  </a:cubicBezTo>
                  <a:cubicBezTo>
                    <a:pt x="13146" y="2375"/>
                    <a:pt x="12546" y="1508"/>
                    <a:pt x="11736" y="880"/>
                  </a:cubicBezTo>
                  <a:cubicBezTo>
                    <a:pt x="10898" y="318"/>
                    <a:pt x="9812" y="318"/>
                    <a:pt x="8974" y="880"/>
                  </a:cubicBezTo>
                  <a:cubicBezTo>
                    <a:pt x="8974" y="880"/>
                    <a:pt x="8498" y="1356"/>
                    <a:pt x="8212" y="880"/>
                  </a:cubicBezTo>
                  <a:lnTo>
                    <a:pt x="7641" y="880"/>
                  </a:lnTo>
                  <a:cubicBezTo>
                    <a:pt x="7012" y="222"/>
                    <a:pt x="6164" y="-187"/>
                    <a:pt x="5259" y="-263"/>
                  </a:cubicBezTo>
                  <a:cubicBezTo>
                    <a:pt x="4736" y="-444"/>
                    <a:pt x="4164" y="-444"/>
                    <a:pt x="3640" y="-263"/>
                  </a:cubicBezTo>
                  <a:cubicBezTo>
                    <a:pt x="2164" y="765"/>
                    <a:pt x="1011" y="2185"/>
                    <a:pt x="306" y="3833"/>
                  </a:cubicBezTo>
                  <a:cubicBezTo>
                    <a:pt x="306" y="4785"/>
                    <a:pt x="-456" y="6023"/>
                    <a:pt x="306" y="6785"/>
                  </a:cubicBezTo>
                  <a:cubicBezTo>
                    <a:pt x="678" y="6871"/>
                    <a:pt x="1078" y="6871"/>
                    <a:pt x="1449" y="678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4" name="Freeform: Shape 743">
              <a:extLst>
                <a:ext uri="{FF2B5EF4-FFF2-40B4-BE49-F238E27FC236}">
                  <a16:creationId xmlns:a16="http://schemas.microsoft.com/office/drawing/2014/main" xmlns="" id="{87230062-0D6F-3C37-2CCB-097FCB1D9DCA}"/>
                </a:ext>
              </a:extLst>
            </p:cNvPr>
            <p:cNvSpPr/>
            <p:nvPr/>
          </p:nvSpPr>
          <p:spPr>
            <a:xfrm>
              <a:off x="5322950" y="3972896"/>
              <a:ext cx="13854" cy="13916"/>
            </a:xfrm>
            <a:custGeom>
              <a:avLst/>
              <a:gdLst>
                <a:gd name="connsiteX0" fmla="*/ 3016 w 13854"/>
                <a:gd name="connsiteY0" fmla="*/ 8916 h 13916"/>
                <a:gd name="connsiteX1" fmla="*/ 3016 w 13854"/>
                <a:gd name="connsiteY1" fmla="*/ 10441 h 13916"/>
                <a:gd name="connsiteX2" fmla="*/ 3016 w 13854"/>
                <a:gd name="connsiteY2" fmla="*/ 12155 h 13916"/>
                <a:gd name="connsiteX3" fmla="*/ 3016 w 13854"/>
                <a:gd name="connsiteY3" fmla="*/ 12822 h 13916"/>
                <a:gd name="connsiteX4" fmla="*/ 3968 w 13854"/>
                <a:gd name="connsiteY4" fmla="*/ 13489 h 13916"/>
                <a:gd name="connsiteX5" fmla="*/ 8540 w 13854"/>
                <a:gd name="connsiteY5" fmla="*/ 13489 h 13916"/>
                <a:gd name="connsiteX6" fmla="*/ 9874 w 13854"/>
                <a:gd name="connsiteY6" fmla="*/ 13489 h 13916"/>
                <a:gd name="connsiteX7" fmla="*/ 11779 w 13854"/>
                <a:gd name="connsiteY7" fmla="*/ 12822 h 13916"/>
                <a:gd name="connsiteX8" fmla="*/ 12445 w 13854"/>
                <a:gd name="connsiteY8" fmla="*/ 12155 h 13916"/>
                <a:gd name="connsiteX9" fmla="*/ 12445 w 13854"/>
                <a:gd name="connsiteY9" fmla="*/ 11488 h 13916"/>
                <a:gd name="connsiteX10" fmla="*/ 13779 w 13854"/>
                <a:gd name="connsiteY10" fmla="*/ 9488 h 13916"/>
                <a:gd name="connsiteX11" fmla="*/ 13779 w 13854"/>
                <a:gd name="connsiteY11" fmla="*/ 8726 h 13916"/>
                <a:gd name="connsiteX12" fmla="*/ 13779 w 13854"/>
                <a:gd name="connsiteY12" fmla="*/ 6250 h 13916"/>
                <a:gd name="connsiteX13" fmla="*/ 13017 w 13854"/>
                <a:gd name="connsiteY13" fmla="*/ 2439 h 13916"/>
                <a:gd name="connsiteX14" fmla="*/ 11112 w 13854"/>
                <a:gd name="connsiteY14" fmla="*/ 154 h 13916"/>
                <a:gd name="connsiteX15" fmla="*/ 8350 w 13854"/>
                <a:gd name="connsiteY15" fmla="*/ 154 h 13916"/>
                <a:gd name="connsiteX16" fmla="*/ 7588 w 13854"/>
                <a:gd name="connsiteY16" fmla="*/ 630 h 13916"/>
                <a:gd name="connsiteX17" fmla="*/ 7016 w 13854"/>
                <a:gd name="connsiteY17" fmla="*/ 630 h 13916"/>
                <a:gd name="connsiteX18" fmla="*/ 4540 w 13854"/>
                <a:gd name="connsiteY18" fmla="*/ -227 h 13916"/>
                <a:gd name="connsiteX19" fmla="*/ 2920 w 13854"/>
                <a:gd name="connsiteY19" fmla="*/ -227 h 13916"/>
                <a:gd name="connsiteX20" fmla="*/ -32 w 13854"/>
                <a:gd name="connsiteY20" fmla="*/ 4249 h 13916"/>
                <a:gd name="connsiteX21" fmla="*/ -32 w 13854"/>
                <a:gd name="connsiteY21" fmla="*/ 7107 h 13916"/>
                <a:gd name="connsiteX22" fmla="*/ 1206 w 13854"/>
                <a:gd name="connsiteY22" fmla="*/ 7107 h 1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4" h="13916">
                  <a:moveTo>
                    <a:pt x="3016" y="8916"/>
                  </a:moveTo>
                  <a:cubicBezTo>
                    <a:pt x="3254" y="9393"/>
                    <a:pt x="3254" y="9964"/>
                    <a:pt x="3016" y="10441"/>
                  </a:cubicBezTo>
                  <a:lnTo>
                    <a:pt x="3016" y="12155"/>
                  </a:lnTo>
                  <a:cubicBezTo>
                    <a:pt x="2968" y="12374"/>
                    <a:pt x="2968" y="12603"/>
                    <a:pt x="3016" y="12822"/>
                  </a:cubicBezTo>
                  <a:cubicBezTo>
                    <a:pt x="3216" y="13174"/>
                    <a:pt x="3568" y="13422"/>
                    <a:pt x="3968" y="13489"/>
                  </a:cubicBezTo>
                  <a:cubicBezTo>
                    <a:pt x="5492" y="13489"/>
                    <a:pt x="7111" y="13489"/>
                    <a:pt x="8540" y="13489"/>
                  </a:cubicBezTo>
                  <a:cubicBezTo>
                    <a:pt x="8988" y="13527"/>
                    <a:pt x="9426" y="13527"/>
                    <a:pt x="9874" y="13489"/>
                  </a:cubicBezTo>
                  <a:cubicBezTo>
                    <a:pt x="10569" y="13498"/>
                    <a:pt x="11245" y="13260"/>
                    <a:pt x="11779" y="12822"/>
                  </a:cubicBezTo>
                  <a:cubicBezTo>
                    <a:pt x="11779" y="12822"/>
                    <a:pt x="12445" y="12822"/>
                    <a:pt x="12445" y="12155"/>
                  </a:cubicBezTo>
                  <a:cubicBezTo>
                    <a:pt x="12445" y="11488"/>
                    <a:pt x="12445" y="12155"/>
                    <a:pt x="12445" y="11488"/>
                  </a:cubicBezTo>
                  <a:cubicBezTo>
                    <a:pt x="12445" y="10822"/>
                    <a:pt x="13684" y="10345"/>
                    <a:pt x="13779" y="9488"/>
                  </a:cubicBezTo>
                  <a:cubicBezTo>
                    <a:pt x="13836" y="9240"/>
                    <a:pt x="13836" y="8974"/>
                    <a:pt x="13779" y="8726"/>
                  </a:cubicBezTo>
                  <a:cubicBezTo>
                    <a:pt x="13731" y="7897"/>
                    <a:pt x="13731" y="7078"/>
                    <a:pt x="13779" y="6250"/>
                  </a:cubicBezTo>
                  <a:cubicBezTo>
                    <a:pt x="13846" y="4935"/>
                    <a:pt x="13588" y="3621"/>
                    <a:pt x="13017" y="2439"/>
                  </a:cubicBezTo>
                  <a:cubicBezTo>
                    <a:pt x="12636" y="1496"/>
                    <a:pt x="11969" y="706"/>
                    <a:pt x="11112" y="154"/>
                  </a:cubicBezTo>
                  <a:cubicBezTo>
                    <a:pt x="10274" y="-409"/>
                    <a:pt x="9188" y="-409"/>
                    <a:pt x="8350" y="154"/>
                  </a:cubicBezTo>
                  <a:cubicBezTo>
                    <a:pt x="8350" y="154"/>
                    <a:pt x="8350" y="630"/>
                    <a:pt x="7588" y="630"/>
                  </a:cubicBezTo>
                  <a:lnTo>
                    <a:pt x="7016" y="630"/>
                  </a:lnTo>
                  <a:cubicBezTo>
                    <a:pt x="6311" y="77"/>
                    <a:pt x="5435" y="-218"/>
                    <a:pt x="4540" y="-227"/>
                  </a:cubicBezTo>
                  <a:cubicBezTo>
                    <a:pt x="4025" y="-456"/>
                    <a:pt x="3435" y="-456"/>
                    <a:pt x="2920" y="-227"/>
                  </a:cubicBezTo>
                  <a:cubicBezTo>
                    <a:pt x="1530" y="954"/>
                    <a:pt x="501" y="2506"/>
                    <a:pt x="-32" y="4249"/>
                  </a:cubicBezTo>
                  <a:cubicBezTo>
                    <a:pt x="-32" y="5202"/>
                    <a:pt x="-32" y="6440"/>
                    <a:pt x="-32" y="7107"/>
                  </a:cubicBezTo>
                  <a:cubicBezTo>
                    <a:pt x="377" y="7193"/>
                    <a:pt x="796" y="7193"/>
                    <a:pt x="1206" y="710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5" name="Freeform: Shape 744">
              <a:extLst>
                <a:ext uri="{FF2B5EF4-FFF2-40B4-BE49-F238E27FC236}">
                  <a16:creationId xmlns:a16="http://schemas.microsoft.com/office/drawing/2014/main" xmlns="" id="{0DC9A6BF-0CF6-C9FE-3229-12FCD175298C}"/>
                </a:ext>
              </a:extLst>
            </p:cNvPr>
            <p:cNvSpPr/>
            <p:nvPr/>
          </p:nvSpPr>
          <p:spPr>
            <a:xfrm>
              <a:off x="5440298" y="3947006"/>
              <a:ext cx="14037" cy="13583"/>
            </a:xfrm>
            <a:custGeom>
              <a:avLst/>
              <a:gdLst>
                <a:gd name="connsiteX0" fmla="*/ 2920 w 14037"/>
                <a:gd name="connsiteY0" fmla="*/ 8803 h 13583"/>
                <a:gd name="connsiteX1" fmla="*/ 3492 w 14037"/>
                <a:gd name="connsiteY1" fmla="*/ 10327 h 13583"/>
                <a:gd name="connsiteX2" fmla="*/ 3492 w 14037"/>
                <a:gd name="connsiteY2" fmla="*/ 11946 h 13583"/>
                <a:gd name="connsiteX3" fmla="*/ 3492 w 14037"/>
                <a:gd name="connsiteY3" fmla="*/ 12708 h 13583"/>
                <a:gd name="connsiteX4" fmla="*/ 4635 w 14037"/>
                <a:gd name="connsiteY4" fmla="*/ 13185 h 13583"/>
                <a:gd name="connsiteX5" fmla="*/ 9112 w 14037"/>
                <a:gd name="connsiteY5" fmla="*/ 13185 h 13583"/>
                <a:gd name="connsiteX6" fmla="*/ 10540 w 14037"/>
                <a:gd name="connsiteY6" fmla="*/ 13185 h 13583"/>
                <a:gd name="connsiteX7" fmla="*/ 12350 w 14037"/>
                <a:gd name="connsiteY7" fmla="*/ 12232 h 13583"/>
                <a:gd name="connsiteX8" fmla="*/ 12922 w 14037"/>
                <a:gd name="connsiteY8" fmla="*/ 11470 h 13583"/>
                <a:gd name="connsiteX9" fmla="*/ 12922 w 14037"/>
                <a:gd name="connsiteY9" fmla="*/ 10898 h 13583"/>
                <a:gd name="connsiteX10" fmla="*/ 13970 w 14037"/>
                <a:gd name="connsiteY10" fmla="*/ 8708 h 13583"/>
                <a:gd name="connsiteX11" fmla="*/ 13970 w 14037"/>
                <a:gd name="connsiteY11" fmla="*/ 7851 h 13583"/>
                <a:gd name="connsiteX12" fmla="*/ 13970 w 14037"/>
                <a:gd name="connsiteY12" fmla="*/ 5469 h 13583"/>
                <a:gd name="connsiteX13" fmla="*/ 12827 w 14037"/>
                <a:gd name="connsiteY13" fmla="*/ 1755 h 13583"/>
                <a:gd name="connsiteX14" fmla="*/ 10540 w 14037"/>
                <a:gd name="connsiteY14" fmla="*/ -246 h 13583"/>
                <a:gd name="connsiteX15" fmla="*/ 7874 w 14037"/>
                <a:gd name="connsiteY15" fmla="*/ 326 h 13583"/>
                <a:gd name="connsiteX16" fmla="*/ 7111 w 14037"/>
                <a:gd name="connsiteY16" fmla="*/ 326 h 13583"/>
                <a:gd name="connsiteX17" fmla="*/ 6540 w 14037"/>
                <a:gd name="connsiteY17" fmla="*/ 326 h 13583"/>
                <a:gd name="connsiteX18" fmla="*/ 3968 w 14037"/>
                <a:gd name="connsiteY18" fmla="*/ 326 h 13583"/>
                <a:gd name="connsiteX19" fmla="*/ 2444 w 14037"/>
                <a:gd name="connsiteY19" fmla="*/ 897 h 13583"/>
                <a:gd name="connsiteX20" fmla="*/ -32 w 14037"/>
                <a:gd name="connsiteY20" fmla="*/ 5660 h 13583"/>
                <a:gd name="connsiteX21" fmla="*/ 825 w 14037"/>
                <a:gd name="connsiteY21" fmla="*/ 8422 h 13583"/>
                <a:gd name="connsiteX22" fmla="*/ 2063 w 14037"/>
                <a:gd name="connsiteY22" fmla="*/ 8422 h 1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37" h="13583">
                  <a:moveTo>
                    <a:pt x="2920" y="8803"/>
                  </a:moveTo>
                  <a:cubicBezTo>
                    <a:pt x="3302" y="9222"/>
                    <a:pt x="3502" y="9765"/>
                    <a:pt x="3492" y="10327"/>
                  </a:cubicBezTo>
                  <a:lnTo>
                    <a:pt x="3492" y="11946"/>
                  </a:lnTo>
                  <a:cubicBezTo>
                    <a:pt x="3435" y="12194"/>
                    <a:pt x="3435" y="12460"/>
                    <a:pt x="3492" y="12708"/>
                  </a:cubicBezTo>
                  <a:cubicBezTo>
                    <a:pt x="3797" y="13013"/>
                    <a:pt x="4206" y="13185"/>
                    <a:pt x="4635" y="13185"/>
                  </a:cubicBezTo>
                  <a:cubicBezTo>
                    <a:pt x="6159" y="13185"/>
                    <a:pt x="7683" y="12613"/>
                    <a:pt x="9112" y="13185"/>
                  </a:cubicBezTo>
                  <a:lnTo>
                    <a:pt x="10540" y="13185"/>
                  </a:lnTo>
                  <a:cubicBezTo>
                    <a:pt x="11236" y="13089"/>
                    <a:pt x="11874" y="12746"/>
                    <a:pt x="12350" y="12232"/>
                  </a:cubicBezTo>
                  <a:cubicBezTo>
                    <a:pt x="12350" y="12232"/>
                    <a:pt x="12922" y="12232"/>
                    <a:pt x="12922" y="11470"/>
                  </a:cubicBezTo>
                  <a:lnTo>
                    <a:pt x="12922" y="10898"/>
                  </a:lnTo>
                  <a:cubicBezTo>
                    <a:pt x="12922" y="10041"/>
                    <a:pt x="13970" y="9470"/>
                    <a:pt x="13970" y="8708"/>
                  </a:cubicBezTo>
                  <a:cubicBezTo>
                    <a:pt x="14017" y="8422"/>
                    <a:pt x="14017" y="8136"/>
                    <a:pt x="13970" y="7851"/>
                  </a:cubicBezTo>
                  <a:cubicBezTo>
                    <a:pt x="13922" y="7060"/>
                    <a:pt x="13922" y="6260"/>
                    <a:pt x="13970" y="5469"/>
                  </a:cubicBezTo>
                  <a:cubicBezTo>
                    <a:pt x="13884" y="4155"/>
                    <a:pt x="13493" y="2888"/>
                    <a:pt x="12827" y="1755"/>
                  </a:cubicBezTo>
                  <a:cubicBezTo>
                    <a:pt x="12284" y="869"/>
                    <a:pt x="11483" y="173"/>
                    <a:pt x="10540" y="-246"/>
                  </a:cubicBezTo>
                  <a:cubicBezTo>
                    <a:pt x="9617" y="-579"/>
                    <a:pt x="8578" y="-360"/>
                    <a:pt x="7874" y="326"/>
                  </a:cubicBezTo>
                  <a:cubicBezTo>
                    <a:pt x="7874" y="326"/>
                    <a:pt x="7874" y="326"/>
                    <a:pt x="7111" y="326"/>
                  </a:cubicBezTo>
                  <a:cubicBezTo>
                    <a:pt x="6349" y="326"/>
                    <a:pt x="7111" y="326"/>
                    <a:pt x="6540" y="326"/>
                  </a:cubicBezTo>
                  <a:cubicBezTo>
                    <a:pt x="5702" y="88"/>
                    <a:pt x="4806" y="88"/>
                    <a:pt x="3968" y="326"/>
                  </a:cubicBezTo>
                  <a:cubicBezTo>
                    <a:pt x="3406" y="335"/>
                    <a:pt x="2873" y="535"/>
                    <a:pt x="2444" y="897"/>
                  </a:cubicBezTo>
                  <a:cubicBezTo>
                    <a:pt x="1177" y="2212"/>
                    <a:pt x="320" y="3869"/>
                    <a:pt x="-32" y="5660"/>
                  </a:cubicBezTo>
                  <a:cubicBezTo>
                    <a:pt x="-32" y="6612"/>
                    <a:pt x="-32" y="7851"/>
                    <a:pt x="825" y="8422"/>
                  </a:cubicBezTo>
                  <a:cubicBezTo>
                    <a:pt x="1235" y="8469"/>
                    <a:pt x="1654" y="8469"/>
                    <a:pt x="2063" y="842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6" name="Freeform: Shape 745">
              <a:extLst>
                <a:ext uri="{FF2B5EF4-FFF2-40B4-BE49-F238E27FC236}">
                  <a16:creationId xmlns:a16="http://schemas.microsoft.com/office/drawing/2014/main" xmlns="" id="{CD7D066D-5541-6338-BF19-306DB4C18AFF}"/>
                </a:ext>
              </a:extLst>
            </p:cNvPr>
            <p:cNvSpPr/>
            <p:nvPr/>
          </p:nvSpPr>
          <p:spPr>
            <a:xfrm>
              <a:off x="5544121" y="3897873"/>
              <a:ext cx="14023" cy="14253"/>
            </a:xfrm>
            <a:custGeom>
              <a:avLst/>
              <a:gdLst>
                <a:gd name="connsiteX0" fmla="*/ 3111 w 14023"/>
                <a:gd name="connsiteY0" fmla="*/ 9931 h 14253"/>
                <a:gd name="connsiteX1" fmla="*/ 3873 w 14023"/>
                <a:gd name="connsiteY1" fmla="*/ 11359 h 14253"/>
                <a:gd name="connsiteX2" fmla="*/ 3873 w 14023"/>
                <a:gd name="connsiteY2" fmla="*/ 13073 h 14253"/>
                <a:gd name="connsiteX3" fmla="*/ 3873 w 14023"/>
                <a:gd name="connsiteY3" fmla="*/ 13740 h 14253"/>
                <a:gd name="connsiteX4" fmla="*/ 5016 w 14023"/>
                <a:gd name="connsiteY4" fmla="*/ 13740 h 14253"/>
                <a:gd name="connsiteX5" fmla="*/ 9397 w 14023"/>
                <a:gd name="connsiteY5" fmla="*/ 12978 h 14253"/>
                <a:gd name="connsiteX6" fmla="*/ 10826 w 14023"/>
                <a:gd name="connsiteY6" fmla="*/ 12978 h 14253"/>
                <a:gd name="connsiteX7" fmla="*/ 12541 w 14023"/>
                <a:gd name="connsiteY7" fmla="*/ 11930 h 14253"/>
                <a:gd name="connsiteX8" fmla="*/ 13017 w 14023"/>
                <a:gd name="connsiteY8" fmla="*/ 11073 h 14253"/>
                <a:gd name="connsiteX9" fmla="*/ 13017 w 14023"/>
                <a:gd name="connsiteY9" fmla="*/ 10502 h 14253"/>
                <a:gd name="connsiteX10" fmla="*/ 13969 w 14023"/>
                <a:gd name="connsiteY10" fmla="*/ 8216 h 14253"/>
                <a:gd name="connsiteX11" fmla="*/ 13969 w 14023"/>
                <a:gd name="connsiteY11" fmla="*/ 7454 h 14253"/>
                <a:gd name="connsiteX12" fmla="*/ 13969 w 14023"/>
                <a:gd name="connsiteY12" fmla="*/ 5073 h 14253"/>
                <a:gd name="connsiteX13" fmla="*/ 12445 w 14023"/>
                <a:gd name="connsiteY13" fmla="*/ 1548 h 14253"/>
                <a:gd name="connsiteX14" fmla="*/ 10064 w 14023"/>
                <a:gd name="connsiteY14" fmla="*/ -261 h 14253"/>
                <a:gd name="connsiteX15" fmla="*/ 7302 w 14023"/>
                <a:gd name="connsiteY15" fmla="*/ 406 h 14253"/>
                <a:gd name="connsiteX16" fmla="*/ 6730 w 14023"/>
                <a:gd name="connsiteY16" fmla="*/ 977 h 14253"/>
                <a:gd name="connsiteX17" fmla="*/ 6064 w 14023"/>
                <a:gd name="connsiteY17" fmla="*/ 977 h 14253"/>
                <a:gd name="connsiteX18" fmla="*/ 3397 w 14023"/>
                <a:gd name="connsiteY18" fmla="*/ 977 h 14253"/>
                <a:gd name="connsiteX19" fmla="*/ 1873 w 14023"/>
                <a:gd name="connsiteY19" fmla="*/ 1739 h 14253"/>
                <a:gd name="connsiteX20" fmla="*/ -32 w 14023"/>
                <a:gd name="connsiteY20" fmla="*/ 6692 h 14253"/>
                <a:gd name="connsiteX21" fmla="*/ 1015 w 14023"/>
                <a:gd name="connsiteY21" fmla="*/ 9359 h 14253"/>
                <a:gd name="connsiteX22" fmla="*/ 2349 w 14023"/>
                <a:gd name="connsiteY22" fmla="*/ 9359 h 1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23" h="14253">
                  <a:moveTo>
                    <a:pt x="3111" y="9931"/>
                  </a:moveTo>
                  <a:cubicBezTo>
                    <a:pt x="3568" y="10273"/>
                    <a:pt x="3844" y="10797"/>
                    <a:pt x="3873" y="11359"/>
                  </a:cubicBezTo>
                  <a:lnTo>
                    <a:pt x="3873" y="13073"/>
                  </a:lnTo>
                  <a:cubicBezTo>
                    <a:pt x="3873" y="13073"/>
                    <a:pt x="3873" y="13550"/>
                    <a:pt x="3873" y="13740"/>
                  </a:cubicBezTo>
                  <a:cubicBezTo>
                    <a:pt x="4235" y="13893"/>
                    <a:pt x="4654" y="13893"/>
                    <a:pt x="5016" y="13740"/>
                  </a:cubicBezTo>
                  <a:cubicBezTo>
                    <a:pt x="6540" y="13740"/>
                    <a:pt x="7969" y="12883"/>
                    <a:pt x="9397" y="12978"/>
                  </a:cubicBezTo>
                  <a:lnTo>
                    <a:pt x="10826" y="12978"/>
                  </a:lnTo>
                  <a:cubicBezTo>
                    <a:pt x="11493" y="12816"/>
                    <a:pt x="12093" y="12454"/>
                    <a:pt x="12541" y="11930"/>
                  </a:cubicBezTo>
                  <a:cubicBezTo>
                    <a:pt x="12807" y="11721"/>
                    <a:pt x="12979" y="11416"/>
                    <a:pt x="13017" y="11073"/>
                  </a:cubicBezTo>
                  <a:cubicBezTo>
                    <a:pt x="13017" y="11073"/>
                    <a:pt x="13017" y="11073"/>
                    <a:pt x="13017" y="10502"/>
                  </a:cubicBezTo>
                  <a:cubicBezTo>
                    <a:pt x="13017" y="9931"/>
                    <a:pt x="13969" y="9073"/>
                    <a:pt x="13969" y="8216"/>
                  </a:cubicBezTo>
                  <a:cubicBezTo>
                    <a:pt x="13998" y="7959"/>
                    <a:pt x="13998" y="7711"/>
                    <a:pt x="13969" y="7454"/>
                  </a:cubicBezTo>
                  <a:cubicBezTo>
                    <a:pt x="13874" y="6663"/>
                    <a:pt x="13874" y="5863"/>
                    <a:pt x="13969" y="5073"/>
                  </a:cubicBezTo>
                  <a:cubicBezTo>
                    <a:pt x="13741" y="3796"/>
                    <a:pt x="13227" y="2586"/>
                    <a:pt x="12445" y="1548"/>
                  </a:cubicBezTo>
                  <a:cubicBezTo>
                    <a:pt x="11883" y="691"/>
                    <a:pt x="11045" y="53"/>
                    <a:pt x="10064" y="-261"/>
                  </a:cubicBezTo>
                  <a:cubicBezTo>
                    <a:pt x="9093" y="-585"/>
                    <a:pt x="8016" y="-328"/>
                    <a:pt x="7302" y="406"/>
                  </a:cubicBezTo>
                  <a:cubicBezTo>
                    <a:pt x="7302" y="406"/>
                    <a:pt x="7302" y="977"/>
                    <a:pt x="6730" y="977"/>
                  </a:cubicBezTo>
                  <a:cubicBezTo>
                    <a:pt x="6521" y="1082"/>
                    <a:pt x="6273" y="1082"/>
                    <a:pt x="6064" y="977"/>
                  </a:cubicBezTo>
                  <a:cubicBezTo>
                    <a:pt x="5187" y="748"/>
                    <a:pt x="4273" y="748"/>
                    <a:pt x="3397" y="977"/>
                  </a:cubicBezTo>
                  <a:cubicBezTo>
                    <a:pt x="2816" y="1034"/>
                    <a:pt x="2273" y="1310"/>
                    <a:pt x="1873" y="1739"/>
                  </a:cubicBezTo>
                  <a:cubicBezTo>
                    <a:pt x="739" y="3148"/>
                    <a:pt x="72" y="4882"/>
                    <a:pt x="-32" y="6692"/>
                  </a:cubicBezTo>
                  <a:cubicBezTo>
                    <a:pt x="-32" y="7739"/>
                    <a:pt x="-32" y="8978"/>
                    <a:pt x="1015" y="9359"/>
                  </a:cubicBezTo>
                  <a:cubicBezTo>
                    <a:pt x="1454" y="9454"/>
                    <a:pt x="1911" y="9454"/>
                    <a:pt x="2349" y="93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7" name="Freeform: Shape 746">
              <a:extLst>
                <a:ext uri="{FF2B5EF4-FFF2-40B4-BE49-F238E27FC236}">
                  <a16:creationId xmlns:a16="http://schemas.microsoft.com/office/drawing/2014/main" xmlns="" id="{5B04A93E-2C91-30C6-9177-0EDECCCF5E71}"/>
                </a:ext>
              </a:extLst>
            </p:cNvPr>
            <p:cNvSpPr/>
            <p:nvPr/>
          </p:nvSpPr>
          <p:spPr>
            <a:xfrm>
              <a:off x="5682423" y="3867497"/>
              <a:ext cx="13853" cy="14225"/>
            </a:xfrm>
            <a:custGeom>
              <a:avLst/>
              <a:gdLst>
                <a:gd name="connsiteX0" fmla="*/ 2730 w 13853"/>
                <a:gd name="connsiteY0" fmla="*/ 9350 h 14225"/>
                <a:gd name="connsiteX1" fmla="*/ 3206 w 13853"/>
                <a:gd name="connsiteY1" fmla="*/ 10874 h 14225"/>
                <a:gd name="connsiteX2" fmla="*/ 3206 w 13853"/>
                <a:gd name="connsiteY2" fmla="*/ 12588 h 14225"/>
                <a:gd name="connsiteX3" fmla="*/ 3206 w 13853"/>
                <a:gd name="connsiteY3" fmla="*/ 13255 h 14225"/>
                <a:gd name="connsiteX4" fmla="*/ 4254 w 13853"/>
                <a:gd name="connsiteY4" fmla="*/ 13826 h 14225"/>
                <a:gd name="connsiteX5" fmla="*/ 8731 w 13853"/>
                <a:gd name="connsiteY5" fmla="*/ 13826 h 14225"/>
                <a:gd name="connsiteX6" fmla="*/ 10064 w 13853"/>
                <a:gd name="connsiteY6" fmla="*/ 13826 h 14225"/>
                <a:gd name="connsiteX7" fmla="*/ 11874 w 13853"/>
                <a:gd name="connsiteY7" fmla="*/ 13064 h 14225"/>
                <a:gd name="connsiteX8" fmla="*/ 12541 w 13853"/>
                <a:gd name="connsiteY8" fmla="*/ 12303 h 14225"/>
                <a:gd name="connsiteX9" fmla="*/ 12541 w 13853"/>
                <a:gd name="connsiteY9" fmla="*/ 11731 h 14225"/>
                <a:gd name="connsiteX10" fmla="*/ 13779 w 13853"/>
                <a:gd name="connsiteY10" fmla="*/ 9635 h 14225"/>
                <a:gd name="connsiteX11" fmla="*/ 13779 w 13853"/>
                <a:gd name="connsiteY11" fmla="*/ 8873 h 14225"/>
                <a:gd name="connsiteX12" fmla="*/ 13779 w 13853"/>
                <a:gd name="connsiteY12" fmla="*/ 6492 h 14225"/>
                <a:gd name="connsiteX13" fmla="*/ 12922 w 13853"/>
                <a:gd name="connsiteY13" fmla="*/ 2682 h 14225"/>
                <a:gd name="connsiteX14" fmla="*/ 10922 w 13853"/>
                <a:gd name="connsiteY14" fmla="*/ 491 h 14225"/>
                <a:gd name="connsiteX15" fmla="*/ 8159 w 13853"/>
                <a:gd name="connsiteY15" fmla="*/ 491 h 14225"/>
                <a:gd name="connsiteX16" fmla="*/ 7397 w 13853"/>
                <a:gd name="connsiteY16" fmla="*/ 491 h 14225"/>
                <a:gd name="connsiteX17" fmla="*/ 6826 w 13853"/>
                <a:gd name="connsiteY17" fmla="*/ 491 h 14225"/>
                <a:gd name="connsiteX18" fmla="*/ 4254 w 13853"/>
                <a:gd name="connsiteY18" fmla="*/ -270 h 14225"/>
                <a:gd name="connsiteX19" fmla="*/ 2730 w 13853"/>
                <a:gd name="connsiteY19" fmla="*/ -270 h 14225"/>
                <a:gd name="connsiteX20" fmla="*/ -32 w 13853"/>
                <a:gd name="connsiteY20" fmla="*/ 4301 h 14225"/>
                <a:gd name="connsiteX21" fmla="*/ 635 w 13853"/>
                <a:gd name="connsiteY21" fmla="*/ 7159 h 14225"/>
                <a:gd name="connsiteX22" fmla="*/ 1873 w 13853"/>
                <a:gd name="connsiteY22" fmla="*/ 7159 h 14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3" h="14225">
                  <a:moveTo>
                    <a:pt x="2730" y="9350"/>
                  </a:moveTo>
                  <a:cubicBezTo>
                    <a:pt x="3083" y="9778"/>
                    <a:pt x="3254" y="10321"/>
                    <a:pt x="3206" y="10874"/>
                  </a:cubicBezTo>
                  <a:lnTo>
                    <a:pt x="3206" y="12588"/>
                  </a:lnTo>
                  <a:cubicBezTo>
                    <a:pt x="3159" y="12807"/>
                    <a:pt x="3159" y="13036"/>
                    <a:pt x="3206" y="13255"/>
                  </a:cubicBezTo>
                  <a:cubicBezTo>
                    <a:pt x="3435" y="13617"/>
                    <a:pt x="3825" y="13826"/>
                    <a:pt x="4254" y="13826"/>
                  </a:cubicBezTo>
                  <a:cubicBezTo>
                    <a:pt x="5683" y="13826"/>
                    <a:pt x="7207" y="13826"/>
                    <a:pt x="8731" y="13826"/>
                  </a:cubicBezTo>
                  <a:lnTo>
                    <a:pt x="10064" y="13826"/>
                  </a:lnTo>
                  <a:cubicBezTo>
                    <a:pt x="10731" y="13750"/>
                    <a:pt x="11360" y="13493"/>
                    <a:pt x="11874" y="13064"/>
                  </a:cubicBezTo>
                  <a:cubicBezTo>
                    <a:pt x="12188" y="12912"/>
                    <a:pt x="12426" y="12636"/>
                    <a:pt x="12541" y="12303"/>
                  </a:cubicBezTo>
                  <a:cubicBezTo>
                    <a:pt x="12541" y="12303"/>
                    <a:pt x="12541" y="12303"/>
                    <a:pt x="12541" y="11731"/>
                  </a:cubicBezTo>
                  <a:cubicBezTo>
                    <a:pt x="12541" y="11160"/>
                    <a:pt x="13684" y="10493"/>
                    <a:pt x="13779" y="9635"/>
                  </a:cubicBezTo>
                  <a:cubicBezTo>
                    <a:pt x="13874" y="8778"/>
                    <a:pt x="13779" y="9635"/>
                    <a:pt x="13779" y="8873"/>
                  </a:cubicBezTo>
                  <a:cubicBezTo>
                    <a:pt x="13684" y="8083"/>
                    <a:pt x="13684" y="7283"/>
                    <a:pt x="13779" y="6492"/>
                  </a:cubicBezTo>
                  <a:cubicBezTo>
                    <a:pt x="13836" y="5168"/>
                    <a:pt x="13541" y="3854"/>
                    <a:pt x="12922" y="2682"/>
                  </a:cubicBezTo>
                  <a:cubicBezTo>
                    <a:pt x="12493" y="1768"/>
                    <a:pt x="11798" y="996"/>
                    <a:pt x="10922" y="491"/>
                  </a:cubicBezTo>
                  <a:cubicBezTo>
                    <a:pt x="10083" y="-70"/>
                    <a:pt x="8997" y="-70"/>
                    <a:pt x="8159" y="491"/>
                  </a:cubicBezTo>
                  <a:cubicBezTo>
                    <a:pt x="8159" y="491"/>
                    <a:pt x="8159" y="491"/>
                    <a:pt x="7397" y="491"/>
                  </a:cubicBezTo>
                  <a:lnTo>
                    <a:pt x="6826" y="491"/>
                  </a:lnTo>
                  <a:cubicBezTo>
                    <a:pt x="6064" y="-4"/>
                    <a:pt x="5168" y="-270"/>
                    <a:pt x="4254" y="-270"/>
                  </a:cubicBezTo>
                  <a:cubicBezTo>
                    <a:pt x="3759" y="-442"/>
                    <a:pt x="3225" y="-442"/>
                    <a:pt x="2730" y="-270"/>
                  </a:cubicBezTo>
                  <a:cubicBezTo>
                    <a:pt x="1397" y="958"/>
                    <a:pt x="435" y="2549"/>
                    <a:pt x="-32" y="4301"/>
                  </a:cubicBezTo>
                  <a:cubicBezTo>
                    <a:pt x="-32" y="5349"/>
                    <a:pt x="-32" y="6587"/>
                    <a:pt x="635" y="7159"/>
                  </a:cubicBezTo>
                  <a:cubicBezTo>
                    <a:pt x="1044" y="7254"/>
                    <a:pt x="1463" y="7254"/>
                    <a:pt x="1873" y="71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8" name="Freeform: Shape 747">
              <a:extLst>
                <a:ext uri="{FF2B5EF4-FFF2-40B4-BE49-F238E27FC236}">
                  <a16:creationId xmlns:a16="http://schemas.microsoft.com/office/drawing/2014/main" xmlns="" id="{7C6A1DF1-F85F-CBAA-6906-1B8D830692FB}"/>
                </a:ext>
              </a:extLst>
            </p:cNvPr>
            <p:cNvSpPr/>
            <p:nvPr/>
          </p:nvSpPr>
          <p:spPr>
            <a:xfrm>
              <a:off x="5774223" y="3856434"/>
              <a:ext cx="13902" cy="13858"/>
            </a:xfrm>
            <a:custGeom>
              <a:avLst/>
              <a:gdLst>
                <a:gd name="connsiteX0" fmla="*/ 3227 w 13902"/>
                <a:gd name="connsiteY0" fmla="*/ 8316 h 13858"/>
                <a:gd name="connsiteX1" fmla="*/ 3227 w 13902"/>
                <a:gd name="connsiteY1" fmla="*/ 9935 h 13858"/>
                <a:gd name="connsiteX2" fmla="*/ 3227 w 13902"/>
                <a:gd name="connsiteY2" fmla="*/ 11650 h 13858"/>
                <a:gd name="connsiteX3" fmla="*/ 3227 w 13902"/>
                <a:gd name="connsiteY3" fmla="*/ 12317 h 13858"/>
                <a:gd name="connsiteX4" fmla="*/ 4180 w 13902"/>
                <a:gd name="connsiteY4" fmla="*/ 12983 h 13858"/>
                <a:gd name="connsiteX5" fmla="*/ 8561 w 13902"/>
                <a:gd name="connsiteY5" fmla="*/ 13460 h 13858"/>
                <a:gd name="connsiteX6" fmla="*/ 9895 w 13902"/>
                <a:gd name="connsiteY6" fmla="*/ 13460 h 13858"/>
                <a:gd name="connsiteX7" fmla="*/ 11800 w 13902"/>
                <a:gd name="connsiteY7" fmla="*/ 12888 h 13858"/>
                <a:gd name="connsiteX8" fmla="*/ 12467 w 13902"/>
                <a:gd name="connsiteY8" fmla="*/ 12221 h 13858"/>
                <a:gd name="connsiteX9" fmla="*/ 12467 w 13902"/>
                <a:gd name="connsiteY9" fmla="*/ 11650 h 13858"/>
                <a:gd name="connsiteX10" fmla="*/ 13800 w 13902"/>
                <a:gd name="connsiteY10" fmla="*/ 9650 h 13858"/>
                <a:gd name="connsiteX11" fmla="*/ 13800 w 13902"/>
                <a:gd name="connsiteY11" fmla="*/ 8888 h 13858"/>
                <a:gd name="connsiteX12" fmla="*/ 13800 w 13902"/>
                <a:gd name="connsiteY12" fmla="*/ 6507 h 13858"/>
                <a:gd name="connsiteX13" fmla="*/ 13324 w 13902"/>
                <a:gd name="connsiteY13" fmla="*/ 2601 h 13858"/>
                <a:gd name="connsiteX14" fmla="*/ 11514 w 13902"/>
                <a:gd name="connsiteY14" fmla="*/ 220 h 13858"/>
                <a:gd name="connsiteX15" fmla="*/ 8657 w 13902"/>
                <a:gd name="connsiteY15" fmla="*/ 220 h 13858"/>
                <a:gd name="connsiteX16" fmla="*/ 7895 w 13902"/>
                <a:gd name="connsiteY16" fmla="*/ 696 h 13858"/>
                <a:gd name="connsiteX17" fmla="*/ 7418 w 13902"/>
                <a:gd name="connsiteY17" fmla="*/ 696 h 13858"/>
                <a:gd name="connsiteX18" fmla="*/ 4942 w 13902"/>
                <a:gd name="connsiteY18" fmla="*/ -256 h 13858"/>
                <a:gd name="connsiteX19" fmla="*/ 3322 w 13902"/>
                <a:gd name="connsiteY19" fmla="*/ -256 h 13858"/>
                <a:gd name="connsiteX20" fmla="*/ 179 w 13902"/>
                <a:gd name="connsiteY20" fmla="*/ 4125 h 13858"/>
                <a:gd name="connsiteX21" fmla="*/ 179 w 13902"/>
                <a:gd name="connsiteY21" fmla="*/ 6983 h 13858"/>
                <a:gd name="connsiteX22" fmla="*/ 1322 w 13902"/>
                <a:gd name="connsiteY22" fmla="*/ 6983 h 13858"/>
                <a:gd name="connsiteX23" fmla="*/ 3227 w 13902"/>
                <a:gd name="connsiteY23" fmla="*/ 8316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902" h="13858">
                  <a:moveTo>
                    <a:pt x="3227" y="8316"/>
                  </a:moveTo>
                  <a:cubicBezTo>
                    <a:pt x="3456" y="8831"/>
                    <a:pt x="3456" y="9421"/>
                    <a:pt x="3227" y="9935"/>
                  </a:cubicBezTo>
                  <a:lnTo>
                    <a:pt x="3227" y="11650"/>
                  </a:lnTo>
                  <a:cubicBezTo>
                    <a:pt x="3180" y="11869"/>
                    <a:pt x="3180" y="12097"/>
                    <a:pt x="3227" y="12317"/>
                  </a:cubicBezTo>
                  <a:cubicBezTo>
                    <a:pt x="3227" y="12317"/>
                    <a:pt x="3799" y="12888"/>
                    <a:pt x="4180" y="12983"/>
                  </a:cubicBezTo>
                  <a:cubicBezTo>
                    <a:pt x="4561" y="13079"/>
                    <a:pt x="7228" y="12983"/>
                    <a:pt x="8561" y="13460"/>
                  </a:cubicBezTo>
                  <a:lnTo>
                    <a:pt x="9895" y="13460"/>
                  </a:lnTo>
                  <a:cubicBezTo>
                    <a:pt x="10571" y="13460"/>
                    <a:pt x="11238" y="13260"/>
                    <a:pt x="11800" y="12888"/>
                  </a:cubicBezTo>
                  <a:cubicBezTo>
                    <a:pt x="12086" y="12745"/>
                    <a:pt x="12324" y="12507"/>
                    <a:pt x="12467" y="12221"/>
                  </a:cubicBezTo>
                  <a:cubicBezTo>
                    <a:pt x="12467" y="12221"/>
                    <a:pt x="12467" y="12221"/>
                    <a:pt x="12467" y="11650"/>
                  </a:cubicBezTo>
                  <a:cubicBezTo>
                    <a:pt x="12467" y="11078"/>
                    <a:pt x="13705" y="10507"/>
                    <a:pt x="13800" y="9650"/>
                  </a:cubicBezTo>
                  <a:cubicBezTo>
                    <a:pt x="13895" y="8792"/>
                    <a:pt x="13800" y="9650"/>
                    <a:pt x="13800" y="8888"/>
                  </a:cubicBezTo>
                  <a:cubicBezTo>
                    <a:pt x="13705" y="8097"/>
                    <a:pt x="13705" y="7297"/>
                    <a:pt x="13800" y="6507"/>
                  </a:cubicBezTo>
                  <a:cubicBezTo>
                    <a:pt x="13981" y="5183"/>
                    <a:pt x="13810" y="3839"/>
                    <a:pt x="13324" y="2601"/>
                  </a:cubicBezTo>
                  <a:cubicBezTo>
                    <a:pt x="12943" y="1658"/>
                    <a:pt x="12314" y="839"/>
                    <a:pt x="11514" y="220"/>
                  </a:cubicBezTo>
                  <a:cubicBezTo>
                    <a:pt x="10638" y="-313"/>
                    <a:pt x="9533" y="-313"/>
                    <a:pt x="8657" y="220"/>
                  </a:cubicBezTo>
                  <a:cubicBezTo>
                    <a:pt x="8657" y="220"/>
                    <a:pt x="8180" y="696"/>
                    <a:pt x="7895" y="696"/>
                  </a:cubicBezTo>
                  <a:cubicBezTo>
                    <a:pt x="7742" y="734"/>
                    <a:pt x="7571" y="734"/>
                    <a:pt x="7418" y="696"/>
                  </a:cubicBezTo>
                  <a:cubicBezTo>
                    <a:pt x="6694" y="163"/>
                    <a:pt x="5837" y="-170"/>
                    <a:pt x="4942" y="-256"/>
                  </a:cubicBezTo>
                  <a:cubicBezTo>
                    <a:pt x="4418" y="-447"/>
                    <a:pt x="3847" y="-447"/>
                    <a:pt x="3322" y="-256"/>
                  </a:cubicBezTo>
                  <a:cubicBezTo>
                    <a:pt x="1875" y="868"/>
                    <a:pt x="779" y="2392"/>
                    <a:pt x="179" y="4125"/>
                  </a:cubicBezTo>
                  <a:cubicBezTo>
                    <a:pt x="179" y="5078"/>
                    <a:pt x="-297" y="6316"/>
                    <a:pt x="179" y="6983"/>
                  </a:cubicBezTo>
                  <a:cubicBezTo>
                    <a:pt x="560" y="7021"/>
                    <a:pt x="941" y="7021"/>
                    <a:pt x="1322" y="6983"/>
                  </a:cubicBezTo>
                  <a:cubicBezTo>
                    <a:pt x="1322" y="6983"/>
                    <a:pt x="3132" y="8412"/>
                    <a:pt x="3227" y="83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49" name="Freeform: Shape 748">
              <a:extLst>
                <a:ext uri="{FF2B5EF4-FFF2-40B4-BE49-F238E27FC236}">
                  <a16:creationId xmlns:a16="http://schemas.microsoft.com/office/drawing/2014/main" xmlns="" id="{0ACAB9AB-BF77-0B78-7886-45F63D9E9D8B}"/>
                </a:ext>
              </a:extLst>
            </p:cNvPr>
            <p:cNvSpPr/>
            <p:nvPr/>
          </p:nvSpPr>
          <p:spPr>
            <a:xfrm>
              <a:off x="5891730" y="3830562"/>
              <a:ext cx="13923" cy="14054"/>
            </a:xfrm>
            <a:custGeom>
              <a:avLst/>
              <a:gdLst>
                <a:gd name="connsiteX0" fmla="*/ 2783 w 13923"/>
                <a:gd name="connsiteY0" fmla="*/ 7328 h 14054"/>
                <a:gd name="connsiteX1" fmla="*/ 2783 w 13923"/>
                <a:gd name="connsiteY1" fmla="*/ 8947 h 14054"/>
                <a:gd name="connsiteX2" fmla="*/ 2211 w 13923"/>
                <a:gd name="connsiteY2" fmla="*/ 10567 h 14054"/>
                <a:gd name="connsiteX3" fmla="*/ 2211 w 13923"/>
                <a:gd name="connsiteY3" fmla="*/ 11328 h 14054"/>
                <a:gd name="connsiteX4" fmla="*/ 3069 w 13923"/>
                <a:gd name="connsiteY4" fmla="*/ 12091 h 14054"/>
                <a:gd name="connsiteX5" fmla="*/ 7545 w 13923"/>
                <a:gd name="connsiteY5" fmla="*/ 12948 h 14054"/>
                <a:gd name="connsiteX6" fmla="*/ 8784 w 13923"/>
                <a:gd name="connsiteY6" fmla="*/ 13520 h 14054"/>
                <a:gd name="connsiteX7" fmla="*/ 10784 w 13923"/>
                <a:gd name="connsiteY7" fmla="*/ 13520 h 14054"/>
                <a:gd name="connsiteX8" fmla="*/ 11546 w 13923"/>
                <a:gd name="connsiteY8" fmla="*/ 12853 h 14054"/>
                <a:gd name="connsiteX9" fmla="*/ 11546 w 13923"/>
                <a:gd name="connsiteY9" fmla="*/ 12281 h 14054"/>
                <a:gd name="connsiteX10" fmla="*/ 13165 w 13923"/>
                <a:gd name="connsiteY10" fmla="*/ 10472 h 14054"/>
                <a:gd name="connsiteX11" fmla="*/ 13165 w 13923"/>
                <a:gd name="connsiteY11" fmla="*/ 9709 h 14054"/>
                <a:gd name="connsiteX12" fmla="*/ 13641 w 13923"/>
                <a:gd name="connsiteY12" fmla="*/ 7328 h 14054"/>
                <a:gd name="connsiteX13" fmla="*/ 13641 w 13923"/>
                <a:gd name="connsiteY13" fmla="*/ 3423 h 14054"/>
                <a:gd name="connsiteX14" fmla="*/ 12117 w 13923"/>
                <a:gd name="connsiteY14" fmla="*/ 947 h 14054"/>
                <a:gd name="connsiteX15" fmla="*/ 9260 w 13923"/>
                <a:gd name="connsiteY15" fmla="*/ 947 h 14054"/>
                <a:gd name="connsiteX16" fmla="*/ 8498 w 13923"/>
                <a:gd name="connsiteY16" fmla="*/ 947 h 14054"/>
                <a:gd name="connsiteX17" fmla="*/ 7926 w 13923"/>
                <a:gd name="connsiteY17" fmla="*/ 947 h 14054"/>
                <a:gd name="connsiteX18" fmla="*/ 5545 w 13923"/>
                <a:gd name="connsiteY18" fmla="*/ -292 h 14054"/>
                <a:gd name="connsiteX19" fmla="*/ 3926 w 13923"/>
                <a:gd name="connsiteY19" fmla="*/ -292 h 14054"/>
                <a:gd name="connsiteX20" fmla="*/ 306 w 13923"/>
                <a:gd name="connsiteY20" fmla="*/ 3804 h 14054"/>
                <a:gd name="connsiteX21" fmla="*/ 306 w 13923"/>
                <a:gd name="connsiteY21" fmla="*/ 6661 h 14054"/>
                <a:gd name="connsiteX22" fmla="*/ 1449 w 13923"/>
                <a:gd name="connsiteY22" fmla="*/ 7233 h 1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23" h="14054">
                  <a:moveTo>
                    <a:pt x="2783" y="7328"/>
                  </a:moveTo>
                  <a:cubicBezTo>
                    <a:pt x="3012" y="7843"/>
                    <a:pt x="3012" y="8433"/>
                    <a:pt x="2783" y="8947"/>
                  </a:cubicBezTo>
                  <a:lnTo>
                    <a:pt x="2211" y="10567"/>
                  </a:lnTo>
                  <a:cubicBezTo>
                    <a:pt x="2164" y="10815"/>
                    <a:pt x="2164" y="11081"/>
                    <a:pt x="2211" y="11328"/>
                  </a:cubicBezTo>
                  <a:cubicBezTo>
                    <a:pt x="2211" y="11328"/>
                    <a:pt x="2688" y="11900"/>
                    <a:pt x="3069" y="12091"/>
                  </a:cubicBezTo>
                  <a:cubicBezTo>
                    <a:pt x="4574" y="12281"/>
                    <a:pt x="6069" y="12567"/>
                    <a:pt x="7545" y="12948"/>
                  </a:cubicBezTo>
                  <a:cubicBezTo>
                    <a:pt x="7926" y="13196"/>
                    <a:pt x="8346" y="13386"/>
                    <a:pt x="8784" y="13520"/>
                  </a:cubicBezTo>
                  <a:cubicBezTo>
                    <a:pt x="9441" y="13700"/>
                    <a:pt x="10127" y="13700"/>
                    <a:pt x="10784" y="13520"/>
                  </a:cubicBezTo>
                  <a:cubicBezTo>
                    <a:pt x="10784" y="13520"/>
                    <a:pt x="11356" y="13520"/>
                    <a:pt x="11546" y="12853"/>
                  </a:cubicBezTo>
                  <a:cubicBezTo>
                    <a:pt x="11498" y="12662"/>
                    <a:pt x="11498" y="12471"/>
                    <a:pt x="11546" y="12281"/>
                  </a:cubicBezTo>
                  <a:cubicBezTo>
                    <a:pt x="11546" y="11519"/>
                    <a:pt x="12880" y="11328"/>
                    <a:pt x="13165" y="10472"/>
                  </a:cubicBezTo>
                  <a:cubicBezTo>
                    <a:pt x="13451" y="9614"/>
                    <a:pt x="13165" y="10472"/>
                    <a:pt x="13165" y="9709"/>
                  </a:cubicBezTo>
                  <a:cubicBezTo>
                    <a:pt x="13222" y="8900"/>
                    <a:pt x="13384" y="8100"/>
                    <a:pt x="13641" y="7328"/>
                  </a:cubicBezTo>
                  <a:cubicBezTo>
                    <a:pt x="13975" y="6052"/>
                    <a:pt x="13975" y="4699"/>
                    <a:pt x="13641" y="3423"/>
                  </a:cubicBezTo>
                  <a:cubicBezTo>
                    <a:pt x="13403" y="2461"/>
                    <a:pt x="12870" y="1594"/>
                    <a:pt x="12117" y="947"/>
                  </a:cubicBezTo>
                  <a:cubicBezTo>
                    <a:pt x="11260" y="337"/>
                    <a:pt x="10117" y="337"/>
                    <a:pt x="9260" y="947"/>
                  </a:cubicBezTo>
                  <a:cubicBezTo>
                    <a:pt x="9260" y="947"/>
                    <a:pt x="8784" y="947"/>
                    <a:pt x="8498" y="947"/>
                  </a:cubicBezTo>
                  <a:lnTo>
                    <a:pt x="7926" y="947"/>
                  </a:lnTo>
                  <a:cubicBezTo>
                    <a:pt x="7279" y="299"/>
                    <a:pt x="6450" y="-130"/>
                    <a:pt x="5545" y="-292"/>
                  </a:cubicBezTo>
                  <a:cubicBezTo>
                    <a:pt x="5012" y="-435"/>
                    <a:pt x="4459" y="-435"/>
                    <a:pt x="3926" y="-292"/>
                  </a:cubicBezTo>
                  <a:cubicBezTo>
                    <a:pt x="2345" y="689"/>
                    <a:pt x="1088" y="2118"/>
                    <a:pt x="306" y="3804"/>
                  </a:cubicBezTo>
                  <a:cubicBezTo>
                    <a:pt x="306" y="4661"/>
                    <a:pt x="-456" y="5899"/>
                    <a:pt x="306" y="6661"/>
                  </a:cubicBezTo>
                  <a:cubicBezTo>
                    <a:pt x="659" y="6909"/>
                    <a:pt x="1040" y="7100"/>
                    <a:pt x="1449" y="72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50" name="Freeform: Shape 749">
              <a:extLst>
                <a:ext uri="{FF2B5EF4-FFF2-40B4-BE49-F238E27FC236}">
                  <a16:creationId xmlns:a16="http://schemas.microsoft.com/office/drawing/2014/main" xmlns="" id="{C449B0FF-15A4-3164-F825-3A28D8C787F0}"/>
                </a:ext>
              </a:extLst>
            </p:cNvPr>
            <p:cNvSpPr/>
            <p:nvPr/>
          </p:nvSpPr>
          <p:spPr>
            <a:xfrm>
              <a:off x="6287642" y="3502056"/>
              <a:ext cx="13811" cy="53530"/>
            </a:xfrm>
            <a:custGeom>
              <a:avLst/>
              <a:gdLst>
                <a:gd name="connsiteX0" fmla="*/ 10636 w 13811"/>
                <a:gd name="connsiteY0" fmla="*/ 28938 h 53530"/>
                <a:gd name="connsiteX1" fmla="*/ 13303 w 13811"/>
                <a:gd name="connsiteY1" fmla="*/ 3030 h 53530"/>
                <a:gd name="connsiteX2" fmla="*/ 13779 w 13811"/>
                <a:gd name="connsiteY2" fmla="*/ -399 h 53530"/>
                <a:gd name="connsiteX3" fmla="*/ -32 w 13811"/>
                <a:gd name="connsiteY3" fmla="*/ 53131 h 53530"/>
                <a:gd name="connsiteX4" fmla="*/ 10636 w 13811"/>
                <a:gd name="connsiteY4" fmla="*/ 28938 h 53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11" h="53530">
                  <a:moveTo>
                    <a:pt x="10636" y="28938"/>
                  </a:moveTo>
                  <a:cubicBezTo>
                    <a:pt x="12445" y="20461"/>
                    <a:pt x="12160" y="11603"/>
                    <a:pt x="13303" y="3030"/>
                  </a:cubicBezTo>
                  <a:lnTo>
                    <a:pt x="13779" y="-399"/>
                  </a:lnTo>
                  <a:lnTo>
                    <a:pt x="-32" y="53131"/>
                  </a:lnTo>
                  <a:cubicBezTo>
                    <a:pt x="4921" y="45759"/>
                    <a:pt x="8531" y="37567"/>
                    <a:pt x="10636" y="28938"/>
                  </a:cubicBezTo>
                  <a:close/>
                </a:path>
              </a:pathLst>
            </a:custGeom>
            <a:solidFill>
              <a:srgbClr val="B4B4DA"/>
            </a:solidFill>
            <a:ln w="9525" cap="flat">
              <a:noFill/>
              <a:prstDash val="solid"/>
              <a:miter/>
            </a:ln>
          </p:spPr>
          <p:txBody>
            <a:bodyPr rtlCol="0" anchor="ctr"/>
            <a:lstStyle/>
            <a:p>
              <a:endParaRPr lang="en-IN"/>
            </a:p>
          </p:txBody>
        </p:sp>
        <p:sp>
          <p:nvSpPr>
            <p:cNvPr id="751" name="Freeform: Shape 750">
              <a:extLst>
                <a:ext uri="{FF2B5EF4-FFF2-40B4-BE49-F238E27FC236}">
                  <a16:creationId xmlns:a16="http://schemas.microsoft.com/office/drawing/2014/main" xmlns="" id="{8F27A320-54C7-6147-FD60-6FBC0C2F0FF9}"/>
                </a:ext>
              </a:extLst>
            </p:cNvPr>
            <p:cNvSpPr/>
            <p:nvPr/>
          </p:nvSpPr>
          <p:spPr>
            <a:xfrm>
              <a:off x="6528682" y="3886295"/>
              <a:ext cx="3466" cy="5086"/>
            </a:xfrm>
            <a:custGeom>
              <a:avLst/>
              <a:gdLst>
                <a:gd name="connsiteX0" fmla="*/ 3244 w 3466"/>
                <a:gd name="connsiteY0" fmla="*/ -113 h 5086"/>
                <a:gd name="connsiteX1" fmla="*/ 2577 w 3466"/>
                <a:gd name="connsiteY1" fmla="*/ 554 h 5086"/>
                <a:gd name="connsiteX2" fmla="*/ 482 w 3466"/>
                <a:gd name="connsiteY2" fmla="*/ 2268 h 5086"/>
                <a:gd name="connsiteX3" fmla="*/ 301 w 3466"/>
                <a:gd name="connsiteY3" fmla="*/ 4278 h 5086"/>
                <a:gd name="connsiteX4" fmla="*/ 482 w 3466"/>
                <a:gd name="connsiteY4" fmla="*/ 4459 h 5086"/>
                <a:gd name="connsiteX5" fmla="*/ 2768 w 3466"/>
                <a:gd name="connsiteY5" fmla="*/ 4459 h 5086"/>
                <a:gd name="connsiteX6" fmla="*/ 3434 w 3466"/>
                <a:gd name="connsiteY6" fmla="*/ 4459 h 5086"/>
                <a:gd name="connsiteX7" fmla="*/ 3434 w 3466"/>
                <a:gd name="connsiteY7" fmla="*/ -399 h 5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6" h="5086">
                  <a:moveTo>
                    <a:pt x="3244" y="-113"/>
                  </a:moveTo>
                  <a:lnTo>
                    <a:pt x="2577" y="554"/>
                  </a:lnTo>
                  <a:cubicBezTo>
                    <a:pt x="1815" y="1049"/>
                    <a:pt x="1120" y="1621"/>
                    <a:pt x="482" y="2268"/>
                  </a:cubicBezTo>
                  <a:cubicBezTo>
                    <a:pt x="-128" y="2773"/>
                    <a:pt x="-204" y="3678"/>
                    <a:pt x="301" y="4278"/>
                  </a:cubicBezTo>
                  <a:cubicBezTo>
                    <a:pt x="358" y="4345"/>
                    <a:pt x="415" y="4402"/>
                    <a:pt x="482" y="4459"/>
                  </a:cubicBezTo>
                  <a:cubicBezTo>
                    <a:pt x="1215" y="4763"/>
                    <a:pt x="2034" y="4763"/>
                    <a:pt x="2768" y="4459"/>
                  </a:cubicBezTo>
                  <a:lnTo>
                    <a:pt x="3434" y="4459"/>
                  </a:lnTo>
                  <a:lnTo>
                    <a:pt x="3434"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52" name="Freeform: Shape 751">
              <a:extLst>
                <a:ext uri="{FF2B5EF4-FFF2-40B4-BE49-F238E27FC236}">
                  <a16:creationId xmlns:a16="http://schemas.microsoft.com/office/drawing/2014/main" xmlns="" id="{21176451-2E1E-79B5-9790-9602D345ACD1}"/>
                </a:ext>
              </a:extLst>
            </p:cNvPr>
            <p:cNvSpPr/>
            <p:nvPr/>
          </p:nvSpPr>
          <p:spPr>
            <a:xfrm>
              <a:off x="6283030" y="3443192"/>
              <a:ext cx="144241" cy="177841"/>
            </a:xfrm>
            <a:custGeom>
              <a:avLst/>
              <a:gdLst>
                <a:gd name="connsiteX0" fmla="*/ 139073 w 144241"/>
                <a:gd name="connsiteY0" fmla="*/ 33415 h 177841"/>
                <a:gd name="connsiteX1" fmla="*/ 136120 w 144241"/>
                <a:gd name="connsiteY1" fmla="*/ 35510 h 177841"/>
                <a:gd name="connsiteX2" fmla="*/ 134787 w 144241"/>
                <a:gd name="connsiteY2" fmla="*/ 33415 h 177841"/>
                <a:gd name="connsiteX3" fmla="*/ 136597 w 144241"/>
                <a:gd name="connsiteY3" fmla="*/ 31605 h 177841"/>
                <a:gd name="connsiteX4" fmla="*/ 139168 w 144241"/>
                <a:gd name="connsiteY4" fmla="*/ 29128 h 177841"/>
                <a:gd name="connsiteX5" fmla="*/ 136597 w 144241"/>
                <a:gd name="connsiteY5" fmla="*/ 27414 h 177841"/>
                <a:gd name="connsiteX6" fmla="*/ 133739 w 144241"/>
                <a:gd name="connsiteY6" fmla="*/ 28747 h 177841"/>
                <a:gd name="connsiteX7" fmla="*/ 131644 w 144241"/>
                <a:gd name="connsiteY7" fmla="*/ 30843 h 177841"/>
                <a:gd name="connsiteX8" fmla="*/ 130024 w 144241"/>
                <a:gd name="connsiteY8" fmla="*/ 31319 h 177841"/>
                <a:gd name="connsiteX9" fmla="*/ 132501 w 144241"/>
                <a:gd name="connsiteY9" fmla="*/ 27033 h 177841"/>
                <a:gd name="connsiteX10" fmla="*/ 134215 w 144241"/>
                <a:gd name="connsiteY10" fmla="*/ 25985 h 177841"/>
                <a:gd name="connsiteX11" fmla="*/ 134320 w 144241"/>
                <a:gd name="connsiteY11" fmla="*/ 24375 h 177841"/>
                <a:gd name="connsiteX12" fmla="*/ 134215 w 144241"/>
                <a:gd name="connsiteY12" fmla="*/ 24270 h 177841"/>
                <a:gd name="connsiteX13" fmla="*/ 133453 w 144241"/>
                <a:gd name="connsiteY13" fmla="*/ 24270 h 177841"/>
                <a:gd name="connsiteX14" fmla="*/ 129548 w 144241"/>
                <a:gd name="connsiteY14" fmla="*/ 26080 h 177841"/>
                <a:gd name="connsiteX15" fmla="*/ 127167 w 144241"/>
                <a:gd name="connsiteY15" fmla="*/ 28461 h 177841"/>
                <a:gd name="connsiteX16" fmla="*/ 131453 w 144241"/>
                <a:gd name="connsiteY16" fmla="*/ 22461 h 177841"/>
                <a:gd name="connsiteX17" fmla="*/ 133930 w 144241"/>
                <a:gd name="connsiteY17" fmla="*/ 21413 h 177841"/>
                <a:gd name="connsiteX18" fmla="*/ 134596 w 144241"/>
                <a:gd name="connsiteY18" fmla="*/ 19318 h 177841"/>
                <a:gd name="connsiteX19" fmla="*/ 132596 w 144241"/>
                <a:gd name="connsiteY19" fmla="*/ 18270 h 177841"/>
                <a:gd name="connsiteX20" fmla="*/ 126881 w 144241"/>
                <a:gd name="connsiteY20" fmla="*/ 19603 h 177841"/>
                <a:gd name="connsiteX21" fmla="*/ 124119 w 144241"/>
                <a:gd name="connsiteY21" fmla="*/ 24175 h 177841"/>
                <a:gd name="connsiteX22" fmla="*/ 122500 w 144241"/>
                <a:gd name="connsiteY22" fmla="*/ 25318 h 177841"/>
                <a:gd name="connsiteX23" fmla="*/ 120099 w 144241"/>
                <a:gd name="connsiteY23" fmla="*/ 24099 h 177841"/>
                <a:gd name="connsiteX24" fmla="*/ 120023 w 144241"/>
                <a:gd name="connsiteY24" fmla="*/ 23223 h 177841"/>
                <a:gd name="connsiteX25" fmla="*/ 121357 w 144241"/>
                <a:gd name="connsiteY25" fmla="*/ 21128 h 177841"/>
                <a:gd name="connsiteX26" fmla="*/ 121357 w 144241"/>
                <a:gd name="connsiteY26" fmla="*/ 18746 h 177841"/>
                <a:gd name="connsiteX27" fmla="*/ 118023 w 144241"/>
                <a:gd name="connsiteY27" fmla="*/ 18079 h 177841"/>
                <a:gd name="connsiteX28" fmla="*/ 115927 w 144241"/>
                <a:gd name="connsiteY28" fmla="*/ 20461 h 177841"/>
                <a:gd name="connsiteX29" fmla="*/ 115070 w 144241"/>
                <a:gd name="connsiteY29" fmla="*/ 21889 h 177841"/>
                <a:gd name="connsiteX30" fmla="*/ 116213 w 144241"/>
                <a:gd name="connsiteY30" fmla="*/ 15793 h 177841"/>
                <a:gd name="connsiteX31" fmla="*/ 117166 w 144241"/>
                <a:gd name="connsiteY31" fmla="*/ 14365 h 177841"/>
                <a:gd name="connsiteX32" fmla="*/ 117166 w 144241"/>
                <a:gd name="connsiteY32" fmla="*/ 12746 h 177841"/>
                <a:gd name="connsiteX33" fmla="*/ 116213 w 144241"/>
                <a:gd name="connsiteY33" fmla="*/ 12746 h 177841"/>
                <a:gd name="connsiteX34" fmla="*/ 112498 w 144241"/>
                <a:gd name="connsiteY34" fmla="*/ 14841 h 177841"/>
                <a:gd name="connsiteX35" fmla="*/ 111641 w 144241"/>
                <a:gd name="connsiteY35" fmla="*/ 19032 h 177841"/>
                <a:gd name="connsiteX36" fmla="*/ 110308 w 144241"/>
                <a:gd name="connsiteY36" fmla="*/ 19889 h 177841"/>
                <a:gd name="connsiteX37" fmla="*/ 109831 w 144241"/>
                <a:gd name="connsiteY37" fmla="*/ 19318 h 177841"/>
                <a:gd name="connsiteX38" fmla="*/ 110403 w 144241"/>
                <a:gd name="connsiteY38" fmla="*/ 13031 h 177841"/>
                <a:gd name="connsiteX39" fmla="*/ 108117 w 144241"/>
                <a:gd name="connsiteY39" fmla="*/ 9507 h 177841"/>
                <a:gd name="connsiteX40" fmla="*/ 105450 w 144241"/>
                <a:gd name="connsiteY40" fmla="*/ 8745 h 177841"/>
                <a:gd name="connsiteX41" fmla="*/ 105450 w 144241"/>
                <a:gd name="connsiteY41" fmla="*/ 9793 h 177841"/>
                <a:gd name="connsiteX42" fmla="*/ 107164 w 144241"/>
                <a:gd name="connsiteY42" fmla="*/ 14555 h 177841"/>
                <a:gd name="connsiteX43" fmla="*/ 106593 w 144241"/>
                <a:gd name="connsiteY43" fmla="*/ 19222 h 177841"/>
                <a:gd name="connsiteX44" fmla="*/ 104783 w 144241"/>
                <a:gd name="connsiteY44" fmla="*/ 17698 h 177841"/>
                <a:gd name="connsiteX45" fmla="*/ 104783 w 144241"/>
                <a:gd name="connsiteY45" fmla="*/ 15412 h 177841"/>
                <a:gd name="connsiteX46" fmla="*/ 102973 w 144241"/>
                <a:gd name="connsiteY46" fmla="*/ 16270 h 177841"/>
                <a:gd name="connsiteX47" fmla="*/ 101449 w 144241"/>
                <a:gd name="connsiteY47" fmla="*/ 17698 h 177841"/>
                <a:gd name="connsiteX48" fmla="*/ 101449 w 144241"/>
                <a:gd name="connsiteY48" fmla="*/ 12459 h 177841"/>
                <a:gd name="connsiteX49" fmla="*/ 98211 w 144241"/>
                <a:gd name="connsiteY49" fmla="*/ 4935 h 177841"/>
                <a:gd name="connsiteX50" fmla="*/ 96973 w 144241"/>
                <a:gd name="connsiteY50" fmla="*/ 4268 h 177841"/>
                <a:gd name="connsiteX51" fmla="*/ 94591 w 144241"/>
                <a:gd name="connsiteY51" fmla="*/ 5602 h 177841"/>
                <a:gd name="connsiteX52" fmla="*/ 94591 w 144241"/>
                <a:gd name="connsiteY52" fmla="*/ 8268 h 177841"/>
                <a:gd name="connsiteX53" fmla="*/ 94591 w 144241"/>
                <a:gd name="connsiteY53" fmla="*/ 12079 h 177841"/>
                <a:gd name="connsiteX54" fmla="*/ 92115 w 144241"/>
                <a:gd name="connsiteY54" fmla="*/ 14460 h 177841"/>
                <a:gd name="connsiteX55" fmla="*/ 89829 w 144241"/>
                <a:gd name="connsiteY55" fmla="*/ 11793 h 177841"/>
                <a:gd name="connsiteX56" fmla="*/ 89829 w 144241"/>
                <a:gd name="connsiteY56" fmla="*/ 8459 h 177841"/>
                <a:gd name="connsiteX57" fmla="*/ 86686 w 144241"/>
                <a:gd name="connsiteY57" fmla="*/ 7221 h 177841"/>
                <a:gd name="connsiteX58" fmla="*/ 86210 w 144241"/>
                <a:gd name="connsiteY58" fmla="*/ 8364 h 177841"/>
                <a:gd name="connsiteX59" fmla="*/ 86781 w 144241"/>
                <a:gd name="connsiteY59" fmla="*/ 11221 h 177841"/>
                <a:gd name="connsiteX60" fmla="*/ 86210 w 144241"/>
                <a:gd name="connsiteY60" fmla="*/ 13888 h 177841"/>
                <a:gd name="connsiteX61" fmla="*/ 83923 w 144241"/>
                <a:gd name="connsiteY61" fmla="*/ 13888 h 177841"/>
                <a:gd name="connsiteX62" fmla="*/ 83066 w 144241"/>
                <a:gd name="connsiteY62" fmla="*/ 11603 h 177841"/>
                <a:gd name="connsiteX63" fmla="*/ 83543 w 144241"/>
                <a:gd name="connsiteY63" fmla="*/ 5792 h 177841"/>
                <a:gd name="connsiteX64" fmla="*/ 83543 w 144241"/>
                <a:gd name="connsiteY64" fmla="*/ 2839 h 177841"/>
                <a:gd name="connsiteX65" fmla="*/ 81923 w 144241"/>
                <a:gd name="connsiteY65" fmla="*/ 268 h 177841"/>
                <a:gd name="connsiteX66" fmla="*/ 79923 w 144241"/>
                <a:gd name="connsiteY66" fmla="*/ -399 h 177841"/>
                <a:gd name="connsiteX67" fmla="*/ 78399 w 144241"/>
                <a:gd name="connsiteY67" fmla="*/ 649 h 177841"/>
                <a:gd name="connsiteX68" fmla="*/ 78875 w 144241"/>
                <a:gd name="connsiteY68" fmla="*/ 2172 h 177841"/>
                <a:gd name="connsiteX69" fmla="*/ 79542 w 144241"/>
                <a:gd name="connsiteY69" fmla="*/ 6649 h 177841"/>
                <a:gd name="connsiteX70" fmla="*/ 78399 w 144241"/>
                <a:gd name="connsiteY70" fmla="*/ 7983 h 177841"/>
                <a:gd name="connsiteX71" fmla="*/ 77256 w 144241"/>
                <a:gd name="connsiteY71" fmla="*/ 7412 h 177841"/>
                <a:gd name="connsiteX72" fmla="*/ 76303 w 144241"/>
                <a:gd name="connsiteY72" fmla="*/ 4744 h 177841"/>
                <a:gd name="connsiteX73" fmla="*/ 75827 w 144241"/>
                <a:gd name="connsiteY73" fmla="*/ 1887 h 177841"/>
                <a:gd name="connsiteX74" fmla="*/ 73065 w 144241"/>
                <a:gd name="connsiteY74" fmla="*/ 553 h 177841"/>
                <a:gd name="connsiteX75" fmla="*/ 71922 w 144241"/>
                <a:gd name="connsiteY75" fmla="*/ 2268 h 177841"/>
                <a:gd name="connsiteX76" fmla="*/ 72684 w 144241"/>
                <a:gd name="connsiteY76" fmla="*/ 4459 h 177841"/>
                <a:gd name="connsiteX77" fmla="*/ 74398 w 144241"/>
                <a:gd name="connsiteY77" fmla="*/ 11412 h 177841"/>
                <a:gd name="connsiteX78" fmla="*/ 73255 w 144241"/>
                <a:gd name="connsiteY78" fmla="*/ 13126 h 177841"/>
                <a:gd name="connsiteX79" fmla="*/ 71827 w 144241"/>
                <a:gd name="connsiteY79" fmla="*/ 12269 h 177841"/>
                <a:gd name="connsiteX80" fmla="*/ 71827 w 144241"/>
                <a:gd name="connsiteY80" fmla="*/ 10840 h 177841"/>
                <a:gd name="connsiteX81" fmla="*/ 71827 w 144241"/>
                <a:gd name="connsiteY81" fmla="*/ 8364 h 177841"/>
                <a:gd name="connsiteX82" fmla="*/ 70398 w 144241"/>
                <a:gd name="connsiteY82" fmla="*/ 5697 h 177841"/>
                <a:gd name="connsiteX83" fmla="*/ 67350 w 144241"/>
                <a:gd name="connsiteY83" fmla="*/ 5697 h 177841"/>
                <a:gd name="connsiteX84" fmla="*/ 67350 w 144241"/>
                <a:gd name="connsiteY84" fmla="*/ 8173 h 177841"/>
                <a:gd name="connsiteX85" fmla="*/ 67826 w 144241"/>
                <a:gd name="connsiteY85" fmla="*/ 10269 h 177841"/>
                <a:gd name="connsiteX86" fmla="*/ 67826 w 144241"/>
                <a:gd name="connsiteY86" fmla="*/ 11317 h 177841"/>
                <a:gd name="connsiteX87" fmla="*/ 67160 w 144241"/>
                <a:gd name="connsiteY87" fmla="*/ 11317 h 177841"/>
                <a:gd name="connsiteX88" fmla="*/ 64111 w 144241"/>
                <a:gd name="connsiteY88" fmla="*/ 9602 h 177841"/>
                <a:gd name="connsiteX89" fmla="*/ 64111 w 144241"/>
                <a:gd name="connsiteY89" fmla="*/ 6459 h 177841"/>
                <a:gd name="connsiteX90" fmla="*/ 64111 w 144241"/>
                <a:gd name="connsiteY90" fmla="*/ 3315 h 177841"/>
                <a:gd name="connsiteX91" fmla="*/ 63635 w 144241"/>
                <a:gd name="connsiteY91" fmla="*/ 2458 h 177841"/>
                <a:gd name="connsiteX92" fmla="*/ 61730 w 144241"/>
                <a:gd name="connsiteY92" fmla="*/ 2458 h 177841"/>
                <a:gd name="connsiteX93" fmla="*/ 60397 w 144241"/>
                <a:gd name="connsiteY93" fmla="*/ 2458 h 177841"/>
                <a:gd name="connsiteX94" fmla="*/ 59444 w 144241"/>
                <a:gd name="connsiteY94" fmla="*/ 5983 h 177841"/>
                <a:gd name="connsiteX95" fmla="*/ 60873 w 144241"/>
                <a:gd name="connsiteY95" fmla="*/ 9983 h 177841"/>
                <a:gd name="connsiteX96" fmla="*/ 60111 w 144241"/>
                <a:gd name="connsiteY96" fmla="*/ 11793 h 177841"/>
                <a:gd name="connsiteX97" fmla="*/ 57920 w 144241"/>
                <a:gd name="connsiteY97" fmla="*/ 11031 h 177841"/>
                <a:gd name="connsiteX98" fmla="*/ 57253 w 144241"/>
                <a:gd name="connsiteY98" fmla="*/ 9031 h 177841"/>
                <a:gd name="connsiteX99" fmla="*/ 57253 w 144241"/>
                <a:gd name="connsiteY99" fmla="*/ 7602 h 177841"/>
                <a:gd name="connsiteX100" fmla="*/ 56301 w 144241"/>
                <a:gd name="connsiteY100" fmla="*/ 6363 h 177841"/>
                <a:gd name="connsiteX101" fmla="*/ 53824 w 144241"/>
                <a:gd name="connsiteY101" fmla="*/ 7506 h 177841"/>
                <a:gd name="connsiteX102" fmla="*/ 53824 w 144241"/>
                <a:gd name="connsiteY102" fmla="*/ 10174 h 177841"/>
                <a:gd name="connsiteX103" fmla="*/ 52396 w 144241"/>
                <a:gd name="connsiteY103" fmla="*/ 10174 h 177841"/>
                <a:gd name="connsiteX104" fmla="*/ 50872 w 144241"/>
                <a:gd name="connsiteY104" fmla="*/ 9221 h 177841"/>
                <a:gd name="connsiteX105" fmla="*/ 50872 w 144241"/>
                <a:gd name="connsiteY105" fmla="*/ 7792 h 177841"/>
                <a:gd name="connsiteX106" fmla="*/ 50205 w 144241"/>
                <a:gd name="connsiteY106" fmla="*/ 4363 h 177841"/>
                <a:gd name="connsiteX107" fmla="*/ 47347 w 144241"/>
                <a:gd name="connsiteY107" fmla="*/ 1696 h 177841"/>
                <a:gd name="connsiteX108" fmla="*/ 45157 w 144241"/>
                <a:gd name="connsiteY108" fmla="*/ 1696 h 177841"/>
                <a:gd name="connsiteX109" fmla="*/ 45157 w 144241"/>
                <a:gd name="connsiteY109" fmla="*/ 2458 h 177841"/>
                <a:gd name="connsiteX110" fmla="*/ 46109 w 144241"/>
                <a:gd name="connsiteY110" fmla="*/ 7030 h 177841"/>
                <a:gd name="connsiteX111" fmla="*/ 46871 w 144241"/>
                <a:gd name="connsiteY111" fmla="*/ 9316 h 177841"/>
                <a:gd name="connsiteX112" fmla="*/ 46014 w 144241"/>
                <a:gd name="connsiteY112" fmla="*/ 10364 h 177841"/>
                <a:gd name="connsiteX113" fmla="*/ 44585 w 144241"/>
                <a:gd name="connsiteY113" fmla="*/ 9602 h 177841"/>
                <a:gd name="connsiteX114" fmla="*/ 43252 w 144241"/>
                <a:gd name="connsiteY114" fmla="*/ 8649 h 177841"/>
                <a:gd name="connsiteX115" fmla="*/ 41632 w 144241"/>
                <a:gd name="connsiteY115" fmla="*/ 8649 h 177841"/>
                <a:gd name="connsiteX116" fmla="*/ 40870 w 144241"/>
                <a:gd name="connsiteY116" fmla="*/ 9983 h 177841"/>
                <a:gd name="connsiteX117" fmla="*/ 40299 w 144241"/>
                <a:gd name="connsiteY117" fmla="*/ 10936 h 177841"/>
                <a:gd name="connsiteX118" fmla="*/ 38299 w 144241"/>
                <a:gd name="connsiteY118" fmla="*/ 11793 h 177841"/>
                <a:gd name="connsiteX119" fmla="*/ 37251 w 144241"/>
                <a:gd name="connsiteY119" fmla="*/ 10459 h 177841"/>
                <a:gd name="connsiteX120" fmla="*/ 37822 w 144241"/>
                <a:gd name="connsiteY120" fmla="*/ 9031 h 177841"/>
                <a:gd name="connsiteX121" fmla="*/ 38680 w 144241"/>
                <a:gd name="connsiteY121" fmla="*/ 7697 h 177841"/>
                <a:gd name="connsiteX122" fmla="*/ 38203 w 144241"/>
                <a:gd name="connsiteY122" fmla="*/ 6363 h 177841"/>
                <a:gd name="connsiteX123" fmla="*/ 34965 w 144241"/>
                <a:gd name="connsiteY123" fmla="*/ 7126 h 177841"/>
                <a:gd name="connsiteX124" fmla="*/ 33441 w 144241"/>
                <a:gd name="connsiteY124" fmla="*/ 10269 h 177841"/>
                <a:gd name="connsiteX125" fmla="*/ 33441 w 144241"/>
                <a:gd name="connsiteY125" fmla="*/ 11983 h 177841"/>
                <a:gd name="connsiteX126" fmla="*/ 31441 w 144241"/>
                <a:gd name="connsiteY126" fmla="*/ 13507 h 177841"/>
                <a:gd name="connsiteX127" fmla="*/ 21916 w 144241"/>
                <a:gd name="connsiteY127" fmla="*/ 50655 h 177841"/>
                <a:gd name="connsiteX128" fmla="*/ 21916 w 144241"/>
                <a:gd name="connsiteY128" fmla="*/ 50655 h 177841"/>
                <a:gd name="connsiteX129" fmla="*/ 19915 w 144241"/>
                <a:gd name="connsiteY129" fmla="*/ 58370 h 177841"/>
                <a:gd name="connsiteX130" fmla="*/ 19439 w 144241"/>
                <a:gd name="connsiteY130" fmla="*/ 61799 h 177841"/>
                <a:gd name="connsiteX131" fmla="*/ 16772 w 144241"/>
                <a:gd name="connsiteY131" fmla="*/ 87707 h 177841"/>
                <a:gd name="connsiteX132" fmla="*/ 6104 w 144241"/>
                <a:gd name="connsiteY132" fmla="*/ 111901 h 177841"/>
                <a:gd name="connsiteX133" fmla="*/ 961 w 144241"/>
                <a:gd name="connsiteY133" fmla="*/ 131713 h 177841"/>
                <a:gd name="connsiteX134" fmla="*/ 1913 w 144241"/>
                <a:gd name="connsiteY134" fmla="*/ 134475 h 177841"/>
                <a:gd name="connsiteX135" fmla="*/ 580 w 144241"/>
                <a:gd name="connsiteY135" fmla="*/ 136951 h 177841"/>
                <a:gd name="connsiteX136" fmla="*/ 580 w 144241"/>
                <a:gd name="connsiteY136" fmla="*/ 139523 h 177841"/>
                <a:gd name="connsiteX137" fmla="*/ 2961 w 144241"/>
                <a:gd name="connsiteY137" fmla="*/ 138856 h 177841"/>
                <a:gd name="connsiteX138" fmla="*/ 4199 w 144241"/>
                <a:gd name="connsiteY138" fmla="*/ 136856 h 177841"/>
                <a:gd name="connsiteX139" fmla="*/ 6580 w 144241"/>
                <a:gd name="connsiteY139" fmla="*/ 136856 h 177841"/>
                <a:gd name="connsiteX140" fmla="*/ 6104 w 144241"/>
                <a:gd name="connsiteY140" fmla="*/ 139428 h 177841"/>
                <a:gd name="connsiteX141" fmla="*/ 3437 w 144241"/>
                <a:gd name="connsiteY141" fmla="*/ 141999 h 177841"/>
                <a:gd name="connsiteX142" fmla="*/ 2389 w 144241"/>
                <a:gd name="connsiteY142" fmla="*/ 143428 h 177841"/>
                <a:gd name="connsiteX143" fmla="*/ 3151 w 144241"/>
                <a:gd name="connsiteY143" fmla="*/ 145143 h 177841"/>
                <a:gd name="connsiteX144" fmla="*/ 5533 w 144241"/>
                <a:gd name="connsiteY144" fmla="*/ 145143 h 177841"/>
                <a:gd name="connsiteX145" fmla="*/ 7628 w 144241"/>
                <a:gd name="connsiteY145" fmla="*/ 142857 h 177841"/>
                <a:gd name="connsiteX146" fmla="*/ 10676 w 144241"/>
                <a:gd name="connsiteY146" fmla="*/ 140762 h 177841"/>
                <a:gd name="connsiteX147" fmla="*/ 11914 w 144241"/>
                <a:gd name="connsiteY147" fmla="*/ 142847 h 177841"/>
                <a:gd name="connsiteX148" fmla="*/ 11914 w 144241"/>
                <a:gd name="connsiteY148" fmla="*/ 142857 h 177841"/>
                <a:gd name="connsiteX149" fmla="*/ 10105 w 144241"/>
                <a:gd name="connsiteY149" fmla="*/ 144667 h 177841"/>
                <a:gd name="connsiteX150" fmla="*/ 7533 w 144241"/>
                <a:gd name="connsiteY150" fmla="*/ 147143 h 177841"/>
                <a:gd name="connsiteX151" fmla="*/ 10200 w 144241"/>
                <a:gd name="connsiteY151" fmla="*/ 148858 h 177841"/>
                <a:gd name="connsiteX152" fmla="*/ 13057 w 144241"/>
                <a:gd name="connsiteY152" fmla="*/ 147524 h 177841"/>
                <a:gd name="connsiteX153" fmla="*/ 15153 w 144241"/>
                <a:gd name="connsiteY153" fmla="*/ 145429 h 177841"/>
                <a:gd name="connsiteX154" fmla="*/ 16677 w 144241"/>
                <a:gd name="connsiteY154" fmla="*/ 145429 h 177841"/>
                <a:gd name="connsiteX155" fmla="*/ 14296 w 144241"/>
                <a:gd name="connsiteY155" fmla="*/ 149715 h 177841"/>
                <a:gd name="connsiteX156" fmla="*/ 12581 w 144241"/>
                <a:gd name="connsiteY156" fmla="*/ 150763 h 177841"/>
                <a:gd name="connsiteX157" fmla="*/ 12276 w 144241"/>
                <a:gd name="connsiteY157" fmla="*/ 152077 h 177841"/>
                <a:gd name="connsiteX158" fmla="*/ 12581 w 144241"/>
                <a:gd name="connsiteY158" fmla="*/ 152382 h 177841"/>
                <a:gd name="connsiteX159" fmla="*/ 13438 w 144241"/>
                <a:gd name="connsiteY159" fmla="*/ 152382 h 177841"/>
                <a:gd name="connsiteX160" fmla="*/ 17344 w 144241"/>
                <a:gd name="connsiteY160" fmla="*/ 150572 h 177841"/>
                <a:gd name="connsiteX161" fmla="*/ 19725 w 144241"/>
                <a:gd name="connsiteY161" fmla="*/ 148095 h 177841"/>
                <a:gd name="connsiteX162" fmla="*/ 15439 w 144241"/>
                <a:gd name="connsiteY162" fmla="*/ 154192 h 177841"/>
                <a:gd name="connsiteX163" fmla="*/ 12962 w 144241"/>
                <a:gd name="connsiteY163" fmla="*/ 155239 h 177841"/>
                <a:gd name="connsiteX164" fmla="*/ 12295 w 144241"/>
                <a:gd name="connsiteY164" fmla="*/ 157240 h 177841"/>
                <a:gd name="connsiteX165" fmla="*/ 14296 w 144241"/>
                <a:gd name="connsiteY165" fmla="*/ 158383 h 177841"/>
                <a:gd name="connsiteX166" fmla="*/ 20011 w 144241"/>
                <a:gd name="connsiteY166" fmla="*/ 156954 h 177841"/>
                <a:gd name="connsiteX167" fmla="*/ 22678 w 144241"/>
                <a:gd name="connsiteY167" fmla="*/ 152477 h 177841"/>
                <a:gd name="connsiteX168" fmla="*/ 24392 w 144241"/>
                <a:gd name="connsiteY168" fmla="*/ 151334 h 177841"/>
                <a:gd name="connsiteX169" fmla="*/ 25945 w 144241"/>
                <a:gd name="connsiteY169" fmla="*/ 153020 h 177841"/>
                <a:gd name="connsiteX170" fmla="*/ 25916 w 144241"/>
                <a:gd name="connsiteY170" fmla="*/ 153239 h 177841"/>
                <a:gd name="connsiteX171" fmla="*/ 24583 w 144241"/>
                <a:gd name="connsiteY171" fmla="*/ 155430 h 177841"/>
                <a:gd name="connsiteX172" fmla="*/ 24583 w 144241"/>
                <a:gd name="connsiteY172" fmla="*/ 157811 h 177841"/>
                <a:gd name="connsiteX173" fmla="*/ 27916 w 144241"/>
                <a:gd name="connsiteY173" fmla="*/ 158383 h 177841"/>
                <a:gd name="connsiteX174" fmla="*/ 30012 w 144241"/>
                <a:gd name="connsiteY174" fmla="*/ 156097 h 177841"/>
                <a:gd name="connsiteX175" fmla="*/ 30964 w 144241"/>
                <a:gd name="connsiteY175" fmla="*/ 154668 h 177841"/>
                <a:gd name="connsiteX176" fmla="*/ 29821 w 144241"/>
                <a:gd name="connsiteY176" fmla="*/ 160764 h 177841"/>
                <a:gd name="connsiteX177" fmla="*/ 28869 w 144241"/>
                <a:gd name="connsiteY177" fmla="*/ 162193 h 177841"/>
                <a:gd name="connsiteX178" fmla="*/ 28869 w 144241"/>
                <a:gd name="connsiteY178" fmla="*/ 163812 h 177841"/>
                <a:gd name="connsiteX179" fmla="*/ 29821 w 144241"/>
                <a:gd name="connsiteY179" fmla="*/ 163812 h 177841"/>
                <a:gd name="connsiteX180" fmla="*/ 33536 w 144241"/>
                <a:gd name="connsiteY180" fmla="*/ 161621 h 177841"/>
                <a:gd name="connsiteX181" fmla="*/ 34393 w 144241"/>
                <a:gd name="connsiteY181" fmla="*/ 157525 h 177841"/>
                <a:gd name="connsiteX182" fmla="*/ 35727 w 144241"/>
                <a:gd name="connsiteY182" fmla="*/ 156668 h 177841"/>
                <a:gd name="connsiteX183" fmla="*/ 36203 w 144241"/>
                <a:gd name="connsiteY183" fmla="*/ 157240 h 177841"/>
                <a:gd name="connsiteX184" fmla="*/ 35536 w 144241"/>
                <a:gd name="connsiteY184" fmla="*/ 163431 h 177841"/>
                <a:gd name="connsiteX185" fmla="*/ 37918 w 144241"/>
                <a:gd name="connsiteY185" fmla="*/ 167050 h 177841"/>
                <a:gd name="connsiteX186" fmla="*/ 40585 w 144241"/>
                <a:gd name="connsiteY186" fmla="*/ 167717 h 177841"/>
                <a:gd name="connsiteX187" fmla="*/ 40585 w 144241"/>
                <a:gd name="connsiteY187" fmla="*/ 166765 h 177841"/>
                <a:gd name="connsiteX188" fmla="*/ 38965 w 144241"/>
                <a:gd name="connsiteY188" fmla="*/ 162002 h 177841"/>
                <a:gd name="connsiteX189" fmla="*/ 39537 w 144241"/>
                <a:gd name="connsiteY189" fmla="*/ 157335 h 177841"/>
                <a:gd name="connsiteX190" fmla="*/ 41252 w 144241"/>
                <a:gd name="connsiteY190" fmla="*/ 158859 h 177841"/>
                <a:gd name="connsiteX191" fmla="*/ 41252 w 144241"/>
                <a:gd name="connsiteY191" fmla="*/ 161145 h 177841"/>
                <a:gd name="connsiteX192" fmla="*/ 41252 w 144241"/>
                <a:gd name="connsiteY192" fmla="*/ 161621 h 177841"/>
                <a:gd name="connsiteX193" fmla="*/ 43061 w 144241"/>
                <a:gd name="connsiteY193" fmla="*/ 160668 h 177841"/>
                <a:gd name="connsiteX194" fmla="*/ 44490 w 144241"/>
                <a:gd name="connsiteY194" fmla="*/ 159240 h 177841"/>
                <a:gd name="connsiteX195" fmla="*/ 44490 w 144241"/>
                <a:gd name="connsiteY195" fmla="*/ 164574 h 177841"/>
                <a:gd name="connsiteX196" fmla="*/ 47728 w 144241"/>
                <a:gd name="connsiteY196" fmla="*/ 172099 h 177841"/>
                <a:gd name="connsiteX197" fmla="*/ 48967 w 144241"/>
                <a:gd name="connsiteY197" fmla="*/ 172765 h 177841"/>
                <a:gd name="connsiteX198" fmla="*/ 51253 w 144241"/>
                <a:gd name="connsiteY198" fmla="*/ 171432 h 177841"/>
                <a:gd name="connsiteX199" fmla="*/ 51253 w 144241"/>
                <a:gd name="connsiteY199" fmla="*/ 168670 h 177841"/>
                <a:gd name="connsiteX200" fmla="*/ 51253 w 144241"/>
                <a:gd name="connsiteY200" fmla="*/ 164859 h 177841"/>
                <a:gd name="connsiteX201" fmla="*/ 53824 w 144241"/>
                <a:gd name="connsiteY201" fmla="*/ 162574 h 177841"/>
                <a:gd name="connsiteX202" fmla="*/ 56015 w 144241"/>
                <a:gd name="connsiteY202" fmla="*/ 165146 h 177841"/>
                <a:gd name="connsiteX203" fmla="*/ 56015 w 144241"/>
                <a:gd name="connsiteY203" fmla="*/ 168574 h 177841"/>
                <a:gd name="connsiteX204" fmla="*/ 59254 w 144241"/>
                <a:gd name="connsiteY204" fmla="*/ 169813 h 177841"/>
                <a:gd name="connsiteX205" fmla="*/ 59730 w 144241"/>
                <a:gd name="connsiteY205" fmla="*/ 168670 h 177841"/>
                <a:gd name="connsiteX206" fmla="*/ 59063 w 144241"/>
                <a:gd name="connsiteY206" fmla="*/ 165812 h 177841"/>
                <a:gd name="connsiteX207" fmla="*/ 59730 w 144241"/>
                <a:gd name="connsiteY207" fmla="*/ 163145 h 177841"/>
                <a:gd name="connsiteX208" fmla="*/ 62016 w 144241"/>
                <a:gd name="connsiteY208" fmla="*/ 163145 h 177841"/>
                <a:gd name="connsiteX209" fmla="*/ 62778 w 144241"/>
                <a:gd name="connsiteY209" fmla="*/ 165431 h 177841"/>
                <a:gd name="connsiteX210" fmla="*/ 62302 w 144241"/>
                <a:gd name="connsiteY210" fmla="*/ 171336 h 177841"/>
                <a:gd name="connsiteX211" fmla="*/ 62302 w 144241"/>
                <a:gd name="connsiteY211" fmla="*/ 174194 h 177841"/>
                <a:gd name="connsiteX212" fmla="*/ 64016 w 144241"/>
                <a:gd name="connsiteY212" fmla="*/ 176861 h 177841"/>
                <a:gd name="connsiteX213" fmla="*/ 66016 w 144241"/>
                <a:gd name="connsiteY213" fmla="*/ 177433 h 177841"/>
                <a:gd name="connsiteX214" fmla="*/ 67445 w 144241"/>
                <a:gd name="connsiteY214" fmla="*/ 176480 h 177841"/>
                <a:gd name="connsiteX215" fmla="*/ 67445 w 144241"/>
                <a:gd name="connsiteY215" fmla="*/ 174956 h 177841"/>
                <a:gd name="connsiteX216" fmla="*/ 66683 w 144241"/>
                <a:gd name="connsiteY216" fmla="*/ 170480 h 177841"/>
                <a:gd name="connsiteX217" fmla="*/ 67826 w 144241"/>
                <a:gd name="connsiteY217" fmla="*/ 169146 h 177841"/>
                <a:gd name="connsiteX218" fmla="*/ 69064 w 144241"/>
                <a:gd name="connsiteY218" fmla="*/ 169717 h 177841"/>
                <a:gd name="connsiteX219" fmla="*/ 69922 w 144241"/>
                <a:gd name="connsiteY219" fmla="*/ 172384 h 177841"/>
                <a:gd name="connsiteX220" fmla="*/ 70493 w 144241"/>
                <a:gd name="connsiteY220" fmla="*/ 175147 h 177841"/>
                <a:gd name="connsiteX221" fmla="*/ 73160 w 144241"/>
                <a:gd name="connsiteY221" fmla="*/ 176480 h 177841"/>
                <a:gd name="connsiteX222" fmla="*/ 74303 w 144241"/>
                <a:gd name="connsiteY222" fmla="*/ 174765 h 177841"/>
                <a:gd name="connsiteX223" fmla="*/ 73636 w 144241"/>
                <a:gd name="connsiteY223" fmla="*/ 172670 h 177841"/>
                <a:gd name="connsiteX224" fmla="*/ 71922 w 144241"/>
                <a:gd name="connsiteY224" fmla="*/ 165717 h 177841"/>
                <a:gd name="connsiteX225" fmla="*/ 73065 w 144241"/>
                <a:gd name="connsiteY225" fmla="*/ 164003 h 177841"/>
                <a:gd name="connsiteX226" fmla="*/ 74494 w 144241"/>
                <a:gd name="connsiteY226" fmla="*/ 164764 h 177841"/>
                <a:gd name="connsiteX227" fmla="*/ 74494 w 144241"/>
                <a:gd name="connsiteY227" fmla="*/ 166288 h 177841"/>
                <a:gd name="connsiteX228" fmla="*/ 74494 w 144241"/>
                <a:gd name="connsiteY228" fmla="*/ 168765 h 177841"/>
                <a:gd name="connsiteX229" fmla="*/ 75922 w 144241"/>
                <a:gd name="connsiteY229" fmla="*/ 171432 h 177841"/>
                <a:gd name="connsiteX230" fmla="*/ 78875 w 144241"/>
                <a:gd name="connsiteY230" fmla="*/ 171432 h 177841"/>
                <a:gd name="connsiteX231" fmla="*/ 78875 w 144241"/>
                <a:gd name="connsiteY231" fmla="*/ 168955 h 177841"/>
                <a:gd name="connsiteX232" fmla="*/ 78875 w 144241"/>
                <a:gd name="connsiteY232" fmla="*/ 166765 h 177841"/>
                <a:gd name="connsiteX233" fmla="*/ 78875 w 144241"/>
                <a:gd name="connsiteY233" fmla="*/ 165717 h 177841"/>
                <a:gd name="connsiteX234" fmla="*/ 79447 w 144241"/>
                <a:gd name="connsiteY234" fmla="*/ 165717 h 177841"/>
                <a:gd name="connsiteX235" fmla="*/ 82495 w 144241"/>
                <a:gd name="connsiteY235" fmla="*/ 167431 h 177841"/>
                <a:gd name="connsiteX236" fmla="*/ 82495 w 144241"/>
                <a:gd name="connsiteY236" fmla="*/ 170574 h 177841"/>
                <a:gd name="connsiteX237" fmla="*/ 82495 w 144241"/>
                <a:gd name="connsiteY237" fmla="*/ 173718 h 177841"/>
                <a:gd name="connsiteX238" fmla="*/ 82971 w 144241"/>
                <a:gd name="connsiteY238" fmla="*/ 174480 h 177841"/>
                <a:gd name="connsiteX239" fmla="*/ 84876 w 144241"/>
                <a:gd name="connsiteY239" fmla="*/ 174480 h 177841"/>
                <a:gd name="connsiteX240" fmla="*/ 86210 w 144241"/>
                <a:gd name="connsiteY240" fmla="*/ 174480 h 177841"/>
                <a:gd name="connsiteX241" fmla="*/ 87257 w 144241"/>
                <a:gd name="connsiteY241" fmla="*/ 170860 h 177841"/>
                <a:gd name="connsiteX242" fmla="*/ 85733 w 144241"/>
                <a:gd name="connsiteY242" fmla="*/ 166955 h 177841"/>
                <a:gd name="connsiteX243" fmla="*/ 86590 w 144241"/>
                <a:gd name="connsiteY243" fmla="*/ 165050 h 177841"/>
                <a:gd name="connsiteX244" fmla="*/ 88781 w 144241"/>
                <a:gd name="connsiteY244" fmla="*/ 165907 h 177841"/>
                <a:gd name="connsiteX245" fmla="*/ 89353 w 144241"/>
                <a:gd name="connsiteY245" fmla="*/ 167908 h 177841"/>
                <a:gd name="connsiteX246" fmla="*/ 89353 w 144241"/>
                <a:gd name="connsiteY246" fmla="*/ 169337 h 177841"/>
                <a:gd name="connsiteX247" fmla="*/ 90401 w 144241"/>
                <a:gd name="connsiteY247" fmla="*/ 170574 h 177841"/>
                <a:gd name="connsiteX248" fmla="*/ 92782 w 144241"/>
                <a:gd name="connsiteY248" fmla="*/ 169431 h 177841"/>
                <a:gd name="connsiteX249" fmla="*/ 92782 w 144241"/>
                <a:gd name="connsiteY249" fmla="*/ 166669 h 177841"/>
                <a:gd name="connsiteX250" fmla="*/ 94210 w 144241"/>
                <a:gd name="connsiteY250" fmla="*/ 166669 h 177841"/>
                <a:gd name="connsiteX251" fmla="*/ 95735 w 144241"/>
                <a:gd name="connsiteY251" fmla="*/ 167622 h 177841"/>
                <a:gd name="connsiteX252" fmla="*/ 95735 w 144241"/>
                <a:gd name="connsiteY252" fmla="*/ 169051 h 177841"/>
                <a:gd name="connsiteX253" fmla="*/ 96401 w 144241"/>
                <a:gd name="connsiteY253" fmla="*/ 172479 h 177841"/>
                <a:gd name="connsiteX254" fmla="*/ 99259 w 144241"/>
                <a:gd name="connsiteY254" fmla="*/ 175147 h 177841"/>
                <a:gd name="connsiteX255" fmla="*/ 101449 w 144241"/>
                <a:gd name="connsiteY255" fmla="*/ 175147 h 177841"/>
                <a:gd name="connsiteX256" fmla="*/ 101449 w 144241"/>
                <a:gd name="connsiteY256" fmla="*/ 174384 h 177841"/>
                <a:gd name="connsiteX257" fmla="*/ 100497 w 144241"/>
                <a:gd name="connsiteY257" fmla="*/ 169813 h 177841"/>
                <a:gd name="connsiteX258" fmla="*/ 99735 w 144241"/>
                <a:gd name="connsiteY258" fmla="*/ 167527 h 177841"/>
                <a:gd name="connsiteX259" fmla="*/ 100592 w 144241"/>
                <a:gd name="connsiteY259" fmla="*/ 166479 h 177841"/>
                <a:gd name="connsiteX260" fmla="*/ 102021 w 144241"/>
                <a:gd name="connsiteY260" fmla="*/ 167145 h 177841"/>
                <a:gd name="connsiteX261" fmla="*/ 103354 w 144241"/>
                <a:gd name="connsiteY261" fmla="*/ 168193 h 177841"/>
                <a:gd name="connsiteX262" fmla="*/ 104974 w 144241"/>
                <a:gd name="connsiteY262" fmla="*/ 167717 h 177841"/>
                <a:gd name="connsiteX263" fmla="*/ 105736 w 144241"/>
                <a:gd name="connsiteY263" fmla="*/ 166288 h 177841"/>
                <a:gd name="connsiteX264" fmla="*/ 106307 w 144241"/>
                <a:gd name="connsiteY264" fmla="*/ 165431 h 177841"/>
                <a:gd name="connsiteX265" fmla="*/ 108307 w 144241"/>
                <a:gd name="connsiteY265" fmla="*/ 164574 h 177841"/>
                <a:gd name="connsiteX266" fmla="*/ 109355 w 144241"/>
                <a:gd name="connsiteY266" fmla="*/ 165812 h 177841"/>
                <a:gd name="connsiteX267" fmla="*/ 109355 w 144241"/>
                <a:gd name="connsiteY267" fmla="*/ 166384 h 177841"/>
                <a:gd name="connsiteX268" fmla="*/ 144121 w 144241"/>
                <a:gd name="connsiteY268" fmla="*/ 52084 h 177841"/>
                <a:gd name="connsiteX269" fmla="*/ 143264 w 144241"/>
                <a:gd name="connsiteY269" fmla="*/ 39701 h 177841"/>
                <a:gd name="connsiteX270" fmla="*/ 143264 w 144241"/>
                <a:gd name="connsiteY270" fmla="*/ 40463 h 177841"/>
                <a:gd name="connsiteX271" fmla="*/ 140788 w 144241"/>
                <a:gd name="connsiteY271" fmla="*/ 40463 h 177841"/>
                <a:gd name="connsiteX272" fmla="*/ 141359 w 144241"/>
                <a:gd name="connsiteY272" fmla="*/ 37796 h 177841"/>
                <a:gd name="connsiteX273" fmla="*/ 143360 w 144241"/>
                <a:gd name="connsiteY273" fmla="*/ 35891 h 177841"/>
                <a:gd name="connsiteX274" fmla="*/ 143360 w 144241"/>
                <a:gd name="connsiteY274" fmla="*/ 32081 h 177841"/>
                <a:gd name="connsiteX275" fmla="*/ 142216 w 144241"/>
                <a:gd name="connsiteY275" fmla="*/ 32652 h 177841"/>
                <a:gd name="connsiteX276" fmla="*/ 139073 w 144241"/>
                <a:gd name="connsiteY276" fmla="*/ 33415 h 17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44241" h="177841">
                  <a:moveTo>
                    <a:pt x="139073" y="33415"/>
                  </a:moveTo>
                  <a:cubicBezTo>
                    <a:pt x="138406" y="34462"/>
                    <a:pt x="137549" y="35796"/>
                    <a:pt x="136120" y="35510"/>
                  </a:cubicBezTo>
                  <a:cubicBezTo>
                    <a:pt x="135216" y="35234"/>
                    <a:pt x="134654" y="34348"/>
                    <a:pt x="134787" y="33415"/>
                  </a:cubicBezTo>
                  <a:cubicBezTo>
                    <a:pt x="135187" y="32633"/>
                    <a:pt x="135816" y="32005"/>
                    <a:pt x="136597" y="31605"/>
                  </a:cubicBezTo>
                  <a:cubicBezTo>
                    <a:pt x="137835" y="31033"/>
                    <a:pt x="139359" y="30271"/>
                    <a:pt x="139168" y="29128"/>
                  </a:cubicBezTo>
                  <a:cubicBezTo>
                    <a:pt x="138978" y="27985"/>
                    <a:pt x="137740" y="27414"/>
                    <a:pt x="136597" y="27414"/>
                  </a:cubicBezTo>
                  <a:cubicBezTo>
                    <a:pt x="135501" y="27433"/>
                    <a:pt x="134463" y="27918"/>
                    <a:pt x="133739" y="28747"/>
                  </a:cubicBezTo>
                  <a:cubicBezTo>
                    <a:pt x="132977" y="29414"/>
                    <a:pt x="132406" y="30176"/>
                    <a:pt x="131644" y="30843"/>
                  </a:cubicBezTo>
                  <a:cubicBezTo>
                    <a:pt x="131225" y="31271"/>
                    <a:pt x="130615" y="31453"/>
                    <a:pt x="130024" y="31319"/>
                  </a:cubicBezTo>
                  <a:cubicBezTo>
                    <a:pt x="129958" y="29538"/>
                    <a:pt x="130920" y="27871"/>
                    <a:pt x="132501" y="27033"/>
                  </a:cubicBezTo>
                  <a:cubicBezTo>
                    <a:pt x="133072" y="27033"/>
                    <a:pt x="133835" y="26462"/>
                    <a:pt x="134215" y="25985"/>
                  </a:cubicBezTo>
                  <a:cubicBezTo>
                    <a:pt x="134692" y="25566"/>
                    <a:pt x="134730" y="24842"/>
                    <a:pt x="134320" y="24375"/>
                  </a:cubicBezTo>
                  <a:cubicBezTo>
                    <a:pt x="134282" y="24337"/>
                    <a:pt x="134253" y="24299"/>
                    <a:pt x="134215" y="24270"/>
                  </a:cubicBezTo>
                  <a:lnTo>
                    <a:pt x="133453" y="24270"/>
                  </a:lnTo>
                  <a:cubicBezTo>
                    <a:pt x="131949" y="24251"/>
                    <a:pt x="130510" y="24909"/>
                    <a:pt x="129548" y="26080"/>
                  </a:cubicBezTo>
                  <a:cubicBezTo>
                    <a:pt x="128881" y="27033"/>
                    <a:pt x="128405" y="28271"/>
                    <a:pt x="127167" y="28461"/>
                  </a:cubicBezTo>
                  <a:cubicBezTo>
                    <a:pt x="127015" y="25709"/>
                    <a:pt x="128796" y="23213"/>
                    <a:pt x="131453" y="22461"/>
                  </a:cubicBezTo>
                  <a:cubicBezTo>
                    <a:pt x="132301" y="22165"/>
                    <a:pt x="133130" y="21823"/>
                    <a:pt x="133930" y="21413"/>
                  </a:cubicBezTo>
                  <a:cubicBezTo>
                    <a:pt x="134634" y="20965"/>
                    <a:pt x="134911" y="20089"/>
                    <a:pt x="134596" y="19318"/>
                  </a:cubicBezTo>
                  <a:cubicBezTo>
                    <a:pt x="134063" y="18756"/>
                    <a:pt x="133358" y="18384"/>
                    <a:pt x="132596" y="18270"/>
                  </a:cubicBezTo>
                  <a:cubicBezTo>
                    <a:pt x="130586" y="17793"/>
                    <a:pt x="128472" y="18289"/>
                    <a:pt x="126881" y="19603"/>
                  </a:cubicBezTo>
                  <a:cubicBezTo>
                    <a:pt x="125729" y="20975"/>
                    <a:pt x="124795" y="22518"/>
                    <a:pt x="124119" y="24175"/>
                  </a:cubicBezTo>
                  <a:cubicBezTo>
                    <a:pt x="123833" y="24833"/>
                    <a:pt x="123214" y="25271"/>
                    <a:pt x="122500" y="25318"/>
                  </a:cubicBezTo>
                  <a:cubicBezTo>
                    <a:pt x="121500" y="25642"/>
                    <a:pt x="120423" y="25099"/>
                    <a:pt x="120099" y="24099"/>
                  </a:cubicBezTo>
                  <a:cubicBezTo>
                    <a:pt x="120004" y="23813"/>
                    <a:pt x="119975" y="23518"/>
                    <a:pt x="120023" y="23223"/>
                  </a:cubicBezTo>
                  <a:cubicBezTo>
                    <a:pt x="120337" y="22451"/>
                    <a:pt x="120795" y="21746"/>
                    <a:pt x="121357" y="21128"/>
                  </a:cubicBezTo>
                  <a:cubicBezTo>
                    <a:pt x="121833" y="20365"/>
                    <a:pt x="122214" y="19508"/>
                    <a:pt x="121357" y="18746"/>
                  </a:cubicBezTo>
                  <a:cubicBezTo>
                    <a:pt x="120509" y="17813"/>
                    <a:pt x="119156" y="17546"/>
                    <a:pt x="118023" y="18079"/>
                  </a:cubicBezTo>
                  <a:cubicBezTo>
                    <a:pt x="117109" y="18660"/>
                    <a:pt x="116385" y="19479"/>
                    <a:pt x="115927" y="20461"/>
                  </a:cubicBezTo>
                  <a:lnTo>
                    <a:pt x="115070" y="21889"/>
                  </a:lnTo>
                  <a:cubicBezTo>
                    <a:pt x="114422" y="19794"/>
                    <a:pt x="114851" y="17517"/>
                    <a:pt x="116213" y="15793"/>
                  </a:cubicBezTo>
                  <a:cubicBezTo>
                    <a:pt x="116585" y="15355"/>
                    <a:pt x="116909" y="14879"/>
                    <a:pt x="117166" y="14365"/>
                  </a:cubicBezTo>
                  <a:cubicBezTo>
                    <a:pt x="117528" y="13888"/>
                    <a:pt x="117528" y="13222"/>
                    <a:pt x="117166" y="12746"/>
                  </a:cubicBezTo>
                  <a:cubicBezTo>
                    <a:pt x="116851" y="12659"/>
                    <a:pt x="116527" y="12659"/>
                    <a:pt x="116213" y="12746"/>
                  </a:cubicBezTo>
                  <a:cubicBezTo>
                    <a:pt x="114642" y="12526"/>
                    <a:pt x="113127" y="13383"/>
                    <a:pt x="112498" y="14841"/>
                  </a:cubicBezTo>
                  <a:cubicBezTo>
                    <a:pt x="112070" y="16203"/>
                    <a:pt x="111784" y="17613"/>
                    <a:pt x="111641" y="19032"/>
                  </a:cubicBezTo>
                  <a:cubicBezTo>
                    <a:pt x="111641" y="19508"/>
                    <a:pt x="110879" y="20175"/>
                    <a:pt x="110308" y="19889"/>
                  </a:cubicBezTo>
                  <a:cubicBezTo>
                    <a:pt x="109736" y="19603"/>
                    <a:pt x="110308" y="19889"/>
                    <a:pt x="109831" y="19318"/>
                  </a:cubicBezTo>
                  <a:cubicBezTo>
                    <a:pt x="109069" y="17222"/>
                    <a:pt x="110784" y="15222"/>
                    <a:pt x="110403" y="13031"/>
                  </a:cubicBezTo>
                  <a:cubicBezTo>
                    <a:pt x="110003" y="11660"/>
                    <a:pt x="109212" y="10431"/>
                    <a:pt x="108117" y="9507"/>
                  </a:cubicBezTo>
                  <a:cubicBezTo>
                    <a:pt x="107355" y="8840"/>
                    <a:pt x="106021" y="8078"/>
                    <a:pt x="105450" y="8745"/>
                  </a:cubicBezTo>
                  <a:cubicBezTo>
                    <a:pt x="104878" y="9411"/>
                    <a:pt x="105450" y="9411"/>
                    <a:pt x="105450" y="9793"/>
                  </a:cubicBezTo>
                  <a:cubicBezTo>
                    <a:pt x="105450" y="10174"/>
                    <a:pt x="106688" y="12936"/>
                    <a:pt x="107164" y="14555"/>
                  </a:cubicBezTo>
                  <a:cubicBezTo>
                    <a:pt x="107755" y="16108"/>
                    <a:pt x="107536" y="17860"/>
                    <a:pt x="106593" y="19222"/>
                  </a:cubicBezTo>
                  <a:cubicBezTo>
                    <a:pt x="105736" y="19222"/>
                    <a:pt x="104878" y="18460"/>
                    <a:pt x="104783" y="17698"/>
                  </a:cubicBezTo>
                  <a:cubicBezTo>
                    <a:pt x="104878" y="16937"/>
                    <a:pt x="104878" y="16174"/>
                    <a:pt x="104783" y="15412"/>
                  </a:cubicBezTo>
                  <a:cubicBezTo>
                    <a:pt x="104021" y="14841"/>
                    <a:pt x="103164" y="15412"/>
                    <a:pt x="102973" y="16270"/>
                  </a:cubicBezTo>
                  <a:cubicBezTo>
                    <a:pt x="102783" y="17127"/>
                    <a:pt x="102307" y="17889"/>
                    <a:pt x="101449" y="17698"/>
                  </a:cubicBezTo>
                  <a:cubicBezTo>
                    <a:pt x="100592" y="15984"/>
                    <a:pt x="101449" y="14174"/>
                    <a:pt x="101449" y="12459"/>
                  </a:cubicBezTo>
                  <a:cubicBezTo>
                    <a:pt x="101735" y="9564"/>
                    <a:pt x="100506" y="6716"/>
                    <a:pt x="98211" y="4935"/>
                  </a:cubicBezTo>
                  <a:cubicBezTo>
                    <a:pt x="97859" y="4620"/>
                    <a:pt x="97430" y="4392"/>
                    <a:pt x="96973" y="4268"/>
                  </a:cubicBezTo>
                  <a:cubicBezTo>
                    <a:pt x="95953" y="4020"/>
                    <a:pt x="94915" y="4601"/>
                    <a:pt x="94591" y="5602"/>
                  </a:cubicBezTo>
                  <a:cubicBezTo>
                    <a:pt x="94401" y="6478"/>
                    <a:pt x="94401" y="7392"/>
                    <a:pt x="94591" y="8268"/>
                  </a:cubicBezTo>
                  <a:cubicBezTo>
                    <a:pt x="94830" y="9526"/>
                    <a:pt x="94830" y="10821"/>
                    <a:pt x="94591" y="12079"/>
                  </a:cubicBezTo>
                  <a:cubicBezTo>
                    <a:pt x="94591" y="13317"/>
                    <a:pt x="93544" y="14650"/>
                    <a:pt x="92115" y="14460"/>
                  </a:cubicBezTo>
                  <a:cubicBezTo>
                    <a:pt x="90810" y="14231"/>
                    <a:pt x="89858" y="13117"/>
                    <a:pt x="89829" y="11793"/>
                  </a:cubicBezTo>
                  <a:cubicBezTo>
                    <a:pt x="90029" y="10688"/>
                    <a:pt x="90029" y="9564"/>
                    <a:pt x="89829" y="8459"/>
                  </a:cubicBezTo>
                  <a:cubicBezTo>
                    <a:pt x="89353" y="7316"/>
                    <a:pt x="87543" y="6459"/>
                    <a:pt x="86686" y="7221"/>
                  </a:cubicBezTo>
                  <a:cubicBezTo>
                    <a:pt x="86333" y="7488"/>
                    <a:pt x="86152" y="7925"/>
                    <a:pt x="86210" y="8364"/>
                  </a:cubicBezTo>
                  <a:cubicBezTo>
                    <a:pt x="86305" y="9335"/>
                    <a:pt x="86495" y="10288"/>
                    <a:pt x="86781" y="11221"/>
                  </a:cubicBezTo>
                  <a:cubicBezTo>
                    <a:pt x="87143" y="12145"/>
                    <a:pt x="86914" y="13193"/>
                    <a:pt x="86210" y="13888"/>
                  </a:cubicBezTo>
                  <a:cubicBezTo>
                    <a:pt x="85524" y="14365"/>
                    <a:pt x="84609" y="14365"/>
                    <a:pt x="83923" y="13888"/>
                  </a:cubicBezTo>
                  <a:cubicBezTo>
                    <a:pt x="83066" y="13888"/>
                    <a:pt x="83066" y="12459"/>
                    <a:pt x="83066" y="11603"/>
                  </a:cubicBezTo>
                  <a:lnTo>
                    <a:pt x="83543" y="5792"/>
                  </a:lnTo>
                  <a:cubicBezTo>
                    <a:pt x="83685" y="4811"/>
                    <a:pt x="83685" y="3820"/>
                    <a:pt x="83543" y="2839"/>
                  </a:cubicBezTo>
                  <a:cubicBezTo>
                    <a:pt x="83323" y="1820"/>
                    <a:pt x="82752" y="906"/>
                    <a:pt x="81923" y="268"/>
                  </a:cubicBezTo>
                  <a:cubicBezTo>
                    <a:pt x="81332" y="-142"/>
                    <a:pt x="80637" y="-371"/>
                    <a:pt x="79923" y="-399"/>
                  </a:cubicBezTo>
                  <a:cubicBezTo>
                    <a:pt x="79161" y="-399"/>
                    <a:pt x="78494" y="77"/>
                    <a:pt x="78399" y="649"/>
                  </a:cubicBezTo>
                  <a:cubicBezTo>
                    <a:pt x="78380" y="1201"/>
                    <a:pt x="78542" y="1735"/>
                    <a:pt x="78875" y="2172"/>
                  </a:cubicBezTo>
                  <a:cubicBezTo>
                    <a:pt x="79561" y="3563"/>
                    <a:pt x="79790" y="5125"/>
                    <a:pt x="79542" y="6649"/>
                  </a:cubicBezTo>
                  <a:cubicBezTo>
                    <a:pt x="79542" y="7221"/>
                    <a:pt x="79542" y="7983"/>
                    <a:pt x="78399" y="7983"/>
                  </a:cubicBezTo>
                  <a:cubicBezTo>
                    <a:pt x="77961" y="7925"/>
                    <a:pt x="77561" y="7725"/>
                    <a:pt x="77256" y="7412"/>
                  </a:cubicBezTo>
                  <a:cubicBezTo>
                    <a:pt x="76599" y="6687"/>
                    <a:pt x="76256" y="5726"/>
                    <a:pt x="76303" y="4744"/>
                  </a:cubicBezTo>
                  <a:cubicBezTo>
                    <a:pt x="76380" y="3763"/>
                    <a:pt x="76218" y="2782"/>
                    <a:pt x="75827" y="1887"/>
                  </a:cubicBezTo>
                  <a:cubicBezTo>
                    <a:pt x="75284" y="906"/>
                    <a:pt x="74179" y="372"/>
                    <a:pt x="73065" y="553"/>
                  </a:cubicBezTo>
                  <a:cubicBezTo>
                    <a:pt x="72360" y="829"/>
                    <a:pt x="71912" y="1515"/>
                    <a:pt x="71922" y="2268"/>
                  </a:cubicBezTo>
                  <a:cubicBezTo>
                    <a:pt x="71998" y="3049"/>
                    <a:pt x="72265" y="3801"/>
                    <a:pt x="72684" y="4459"/>
                  </a:cubicBezTo>
                  <a:cubicBezTo>
                    <a:pt x="73722" y="6639"/>
                    <a:pt x="74303" y="9002"/>
                    <a:pt x="74398" y="11412"/>
                  </a:cubicBezTo>
                  <a:cubicBezTo>
                    <a:pt x="74398" y="12079"/>
                    <a:pt x="74398" y="13031"/>
                    <a:pt x="73255" y="13126"/>
                  </a:cubicBezTo>
                  <a:cubicBezTo>
                    <a:pt x="72655" y="13145"/>
                    <a:pt x="72093" y="12812"/>
                    <a:pt x="71827" y="12269"/>
                  </a:cubicBezTo>
                  <a:cubicBezTo>
                    <a:pt x="71684" y="11803"/>
                    <a:pt x="71684" y="11307"/>
                    <a:pt x="71827" y="10840"/>
                  </a:cubicBezTo>
                  <a:cubicBezTo>
                    <a:pt x="71827" y="9983"/>
                    <a:pt x="71827" y="9221"/>
                    <a:pt x="71827" y="8364"/>
                  </a:cubicBezTo>
                  <a:cubicBezTo>
                    <a:pt x="71646" y="7345"/>
                    <a:pt x="71150" y="6411"/>
                    <a:pt x="70398" y="5697"/>
                  </a:cubicBezTo>
                  <a:cubicBezTo>
                    <a:pt x="69541" y="4935"/>
                    <a:pt x="67921" y="4744"/>
                    <a:pt x="67350" y="5697"/>
                  </a:cubicBezTo>
                  <a:cubicBezTo>
                    <a:pt x="66778" y="6649"/>
                    <a:pt x="67350" y="7316"/>
                    <a:pt x="67350" y="8173"/>
                  </a:cubicBezTo>
                  <a:cubicBezTo>
                    <a:pt x="67645" y="8831"/>
                    <a:pt x="67807" y="9545"/>
                    <a:pt x="67826" y="10269"/>
                  </a:cubicBezTo>
                  <a:cubicBezTo>
                    <a:pt x="67826" y="10269"/>
                    <a:pt x="67826" y="11126"/>
                    <a:pt x="67826" y="11317"/>
                  </a:cubicBezTo>
                  <a:lnTo>
                    <a:pt x="67160" y="11317"/>
                  </a:lnTo>
                  <a:cubicBezTo>
                    <a:pt x="65883" y="11440"/>
                    <a:pt x="64664" y="10754"/>
                    <a:pt x="64111" y="9602"/>
                  </a:cubicBezTo>
                  <a:cubicBezTo>
                    <a:pt x="63778" y="8583"/>
                    <a:pt x="63778" y="7478"/>
                    <a:pt x="64111" y="6459"/>
                  </a:cubicBezTo>
                  <a:cubicBezTo>
                    <a:pt x="64397" y="5430"/>
                    <a:pt x="64397" y="4344"/>
                    <a:pt x="64111" y="3315"/>
                  </a:cubicBezTo>
                  <a:cubicBezTo>
                    <a:pt x="64026" y="2991"/>
                    <a:pt x="63864" y="2696"/>
                    <a:pt x="63635" y="2458"/>
                  </a:cubicBezTo>
                  <a:cubicBezTo>
                    <a:pt x="63025" y="2211"/>
                    <a:pt x="62340" y="2211"/>
                    <a:pt x="61730" y="2458"/>
                  </a:cubicBezTo>
                  <a:cubicBezTo>
                    <a:pt x="61292" y="2315"/>
                    <a:pt x="60835" y="2315"/>
                    <a:pt x="60397" y="2458"/>
                  </a:cubicBezTo>
                  <a:cubicBezTo>
                    <a:pt x="59197" y="3201"/>
                    <a:pt x="58777" y="4744"/>
                    <a:pt x="59444" y="5983"/>
                  </a:cubicBezTo>
                  <a:cubicBezTo>
                    <a:pt x="60006" y="7288"/>
                    <a:pt x="60482" y="8621"/>
                    <a:pt x="60873" y="9983"/>
                  </a:cubicBezTo>
                  <a:cubicBezTo>
                    <a:pt x="61092" y="10688"/>
                    <a:pt x="60768" y="11460"/>
                    <a:pt x="60111" y="11793"/>
                  </a:cubicBezTo>
                  <a:cubicBezTo>
                    <a:pt x="59292" y="12031"/>
                    <a:pt x="58416" y="11726"/>
                    <a:pt x="57920" y="11031"/>
                  </a:cubicBezTo>
                  <a:cubicBezTo>
                    <a:pt x="57473" y="10459"/>
                    <a:pt x="57234" y="9754"/>
                    <a:pt x="57253" y="9031"/>
                  </a:cubicBezTo>
                  <a:cubicBezTo>
                    <a:pt x="57349" y="8554"/>
                    <a:pt x="57349" y="8068"/>
                    <a:pt x="57253" y="7602"/>
                  </a:cubicBezTo>
                  <a:cubicBezTo>
                    <a:pt x="57120" y="7078"/>
                    <a:pt x="56777" y="6630"/>
                    <a:pt x="56301" y="6363"/>
                  </a:cubicBezTo>
                  <a:cubicBezTo>
                    <a:pt x="55301" y="6030"/>
                    <a:pt x="54225" y="6535"/>
                    <a:pt x="53824" y="7506"/>
                  </a:cubicBezTo>
                  <a:cubicBezTo>
                    <a:pt x="53729" y="8392"/>
                    <a:pt x="53729" y="9288"/>
                    <a:pt x="53824" y="10174"/>
                  </a:cubicBezTo>
                  <a:cubicBezTo>
                    <a:pt x="53386" y="10431"/>
                    <a:pt x="52834" y="10431"/>
                    <a:pt x="52396" y="10174"/>
                  </a:cubicBezTo>
                  <a:cubicBezTo>
                    <a:pt x="51786" y="10069"/>
                    <a:pt x="51234" y="9726"/>
                    <a:pt x="50872" y="9221"/>
                  </a:cubicBezTo>
                  <a:cubicBezTo>
                    <a:pt x="50777" y="8745"/>
                    <a:pt x="50777" y="8259"/>
                    <a:pt x="50872" y="7792"/>
                  </a:cubicBezTo>
                  <a:cubicBezTo>
                    <a:pt x="50843" y="6621"/>
                    <a:pt x="50615" y="5459"/>
                    <a:pt x="50205" y="4363"/>
                  </a:cubicBezTo>
                  <a:cubicBezTo>
                    <a:pt x="49691" y="3097"/>
                    <a:pt x="48643" y="2125"/>
                    <a:pt x="47347" y="1696"/>
                  </a:cubicBezTo>
                  <a:cubicBezTo>
                    <a:pt x="46671" y="1306"/>
                    <a:pt x="45833" y="1306"/>
                    <a:pt x="45157" y="1696"/>
                  </a:cubicBezTo>
                  <a:cubicBezTo>
                    <a:pt x="45109" y="1944"/>
                    <a:pt x="45109" y="2201"/>
                    <a:pt x="45157" y="2458"/>
                  </a:cubicBezTo>
                  <a:cubicBezTo>
                    <a:pt x="44957" y="4049"/>
                    <a:pt x="45300" y="5649"/>
                    <a:pt x="46109" y="7030"/>
                  </a:cubicBezTo>
                  <a:cubicBezTo>
                    <a:pt x="46585" y="7697"/>
                    <a:pt x="46852" y="8497"/>
                    <a:pt x="46871" y="9316"/>
                  </a:cubicBezTo>
                  <a:cubicBezTo>
                    <a:pt x="46881" y="9831"/>
                    <a:pt x="46519" y="10269"/>
                    <a:pt x="46014" y="10364"/>
                  </a:cubicBezTo>
                  <a:cubicBezTo>
                    <a:pt x="45461" y="10288"/>
                    <a:pt x="44957" y="10011"/>
                    <a:pt x="44585" y="9602"/>
                  </a:cubicBezTo>
                  <a:cubicBezTo>
                    <a:pt x="44223" y="9183"/>
                    <a:pt x="43766" y="8850"/>
                    <a:pt x="43252" y="8649"/>
                  </a:cubicBezTo>
                  <a:cubicBezTo>
                    <a:pt x="42747" y="8373"/>
                    <a:pt x="42137" y="8373"/>
                    <a:pt x="41632" y="8649"/>
                  </a:cubicBezTo>
                  <a:cubicBezTo>
                    <a:pt x="41290" y="9031"/>
                    <a:pt x="41032" y="9488"/>
                    <a:pt x="40870" y="9983"/>
                  </a:cubicBezTo>
                  <a:lnTo>
                    <a:pt x="40299" y="10936"/>
                  </a:lnTo>
                  <a:cubicBezTo>
                    <a:pt x="39861" y="11593"/>
                    <a:pt x="39080" y="11926"/>
                    <a:pt x="38299" y="11793"/>
                  </a:cubicBezTo>
                  <a:cubicBezTo>
                    <a:pt x="37708" y="11603"/>
                    <a:pt x="37299" y="11078"/>
                    <a:pt x="37251" y="10459"/>
                  </a:cubicBezTo>
                  <a:cubicBezTo>
                    <a:pt x="37270" y="9935"/>
                    <a:pt x="37470" y="9431"/>
                    <a:pt x="37822" y="9031"/>
                  </a:cubicBezTo>
                  <a:cubicBezTo>
                    <a:pt x="38165" y="8621"/>
                    <a:pt x="38451" y="8173"/>
                    <a:pt x="38680" y="7697"/>
                  </a:cubicBezTo>
                  <a:cubicBezTo>
                    <a:pt x="38680" y="7697"/>
                    <a:pt x="38680" y="6649"/>
                    <a:pt x="38203" y="6363"/>
                  </a:cubicBezTo>
                  <a:cubicBezTo>
                    <a:pt x="37727" y="6078"/>
                    <a:pt x="36013" y="6363"/>
                    <a:pt x="34965" y="7126"/>
                  </a:cubicBezTo>
                  <a:cubicBezTo>
                    <a:pt x="34003" y="7888"/>
                    <a:pt x="33441" y="9040"/>
                    <a:pt x="33441" y="10269"/>
                  </a:cubicBezTo>
                  <a:cubicBezTo>
                    <a:pt x="33441" y="10936"/>
                    <a:pt x="33441" y="11507"/>
                    <a:pt x="33441" y="11983"/>
                  </a:cubicBezTo>
                  <a:cubicBezTo>
                    <a:pt x="33441" y="12459"/>
                    <a:pt x="31631" y="12650"/>
                    <a:pt x="31441" y="13507"/>
                  </a:cubicBezTo>
                  <a:lnTo>
                    <a:pt x="21916" y="50655"/>
                  </a:lnTo>
                  <a:lnTo>
                    <a:pt x="21916" y="50655"/>
                  </a:lnTo>
                  <a:lnTo>
                    <a:pt x="19915" y="58370"/>
                  </a:lnTo>
                  <a:lnTo>
                    <a:pt x="19439" y="61799"/>
                  </a:lnTo>
                  <a:cubicBezTo>
                    <a:pt x="18296" y="70372"/>
                    <a:pt x="18582" y="79230"/>
                    <a:pt x="16772" y="87707"/>
                  </a:cubicBezTo>
                  <a:cubicBezTo>
                    <a:pt x="14667" y="96337"/>
                    <a:pt x="11057" y="104528"/>
                    <a:pt x="6104" y="111901"/>
                  </a:cubicBezTo>
                  <a:lnTo>
                    <a:pt x="961" y="131713"/>
                  </a:lnTo>
                  <a:cubicBezTo>
                    <a:pt x="389" y="133903"/>
                    <a:pt x="1723" y="133522"/>
                    <a:pt x="1913" y="134475"/>
                  </a:cubicBezTo>
                  <a:cubicBezTo>
                    <a:pt x="2104" y="135428"/>
                    <a:pt x="1246" y="136189"/>
                    <a:pt x="580" y="136951"/>
                  </a:cubicBezTo>
                  <a:cubicBezTo>
                    <a:pt x="-87" y="137713"/>
                    <a:pt x="-373" y="138952"/>
                    <a:pt x="580" y="139523"/>
                  </a:cubicBezTo>
                  <a:cubicBezTo>
                    <a:pt x="1427" y="139913"/>
                    <a:pt x="2437" y="139637"/>
                    <a:pt x="2961" y="138856"/>
                  </a:cubicBezTo>
                  <a:cubicBezTo>
                    <a:pt x="3437" y="138285"/>
                    <a:pt x="3628" y="137427"/>
                    <a:pt x="4199" y="136856"/>
                  </a:cubicBezTo>
                  <a:cubicBezTo>
                    <a:pt x="4885" y="136256"/>
                    <a:pt x="5895" y="136256"/>
                    <a:pt x="6580" y="136856"/>
                  </a:cubicBezTo>
                  <a:cubicBezTo>
                    <a:pt x="7533" y="137523"/>
                    <a:pt x="6580" y="138761"/>
                    <a:pt x="6104" y="139428"/>
                  </a:cubicBezTo>
                  <a:lnTo>
                    <a:pt x="3437" y="141999"/>
                  </a:lnTo>
                  <a:cubicBezTo>
                    <a:pt x="2990" y="142390"/>
                    <a:pt x="2627" y="142876"/>
                    <a:pt x="2389" y="143428"/>
                  </a:cubicBezTo>
                  <a:cubicBezTo>
                    <a:pt x="2180" y="144114"/>
                    <a:pt x="2504" y="144838"/>
                    <a:pt x="3151" y="145143"/>
                  </a:cubicBezTo>
                  <a:cubicBezTo>
                    <a:pt x="3885" y="145571"/>
                    <a:pt x="4799" y="145571"/>
                    <a:pt x="5533" y="145143"/>
                  </a:cubicBezTo>
                  <a:cubicBezTo>
                    <a:pt x="6371" y="144524"/>
                    <a:pt x="7085" y="143752"/>
                    <a:pt x="7628" y="142857"/>
                  </a:cubicBezTo>
                  <a:cubicBezTo>
                    <a:pt x="8295" y="141809"/>
                    <a:pt x="9152" y="140380"/>
                    <a:pt x="10676" y="140762"/>
                  </a:cubicBezTo>
                  <a:cubicBezTo>
                    <a:pt x="11591" y="140990"/>
                    <a:pt x="12152" y="141923"/>
                    <a:pt x="11914" y="142847"/>
                  </a:cubicBezTo>
                  <a:cubicBezTo>
                    <a:pt x="11914" y="142847"/>
                    <a:pt x="11914" y="142857"/>
                    <a:pt x="11914" y="142857"/>
                  </a:cubicBezTo>
                  <a:cubicBezTo>
                    <a:pt x="11572" y="143676"/>
                    <a:pt x="10924" y="144324"/>
                    <a:pt x="10105" y="144667"/>
                  </a:cubicBezTo>
                  <a:cubicBezTo>
                    <a:pt x="8962" y="145238"/>
                    <a:pt x="7438" y="145905"/>
                    <a:pt x="7533" y="147143"/>
                  </a:cubicBezTo>
                  <a:cubicBezTo>
                    <a:pt x="7971" y="148219"/>
                    <a:pt x="9038" y="148905"/>
                    <a:pt x="10200" y="148858"/>
                  </a:cubicBezTo>
                  <a:cubicBezTo>
                    <a:pt x="11286" y="148772"/>
                    <a:pt x="12295" y="148305"/>
                    <a:pt x="13057" y="147524"/>
                  </a:cubicBezTo>
                  <a:lnTo>
                    <a:pt x="15153" y="145429"/>
                  </a:lnTo>
                  <a:cubicBezTo>
                    <a:pt x="15620" y="145153"/>
                    <a:pt x="16201" y="145153"/>
                    <a:pt x="16677" y="145429"/>
                  </a:cubicBezTo>
                  <a:cubicBezTo>
                    <a:pt x="16829" y="147210"/>
                    <a:pt x="15886" y="148905"/>
                    <a:pt x="14296" y="149715"/>
                  </a:cubicBezTo>
                  <a:cubicBezTo>
                    <a:pt x="13648" y="149924"/>
                    <a:pt x="13067" y="150287"/>
                    <a:pt x="12581" y="150763"/>
                  </a:cubicBezTo>
                  <a:cubicBezTo>
                    <a:pt x="12134" y="151039"/>
                    <a:pt x="12000" y="151629"/>
                    <a:pt x="12276" y="152077"/>
                  </a:cubicBezTo>
                  <a:cubicBezTo>
                    <a:pt x="12353" y="152201"/>
                    <a:pt x="12457" y="152306"/>
                    <a:pt x="12581" y="152382"/>
                  </a:cubicBezTo>
                  <a:lnTo>
                    <a:pt x="13438" y="152382"/>
                  </a:lnTo>
                  <a:cubicBezTo>
                    <a:pt x="14943" y="152363"/>
                    <a:pt x="16363" y="151706"/>
                    <a:pt x="17344" y="150572"/>
                  </a:cubicBezTo>
                  <a:cubicBezTo>
                    <a:pt x="18010" y="149620"/>
                    <a:pt x="18391" y="148286"/>
                    <a:pt x="19725" y="148095"/>
                  </a:cubicBezTo>
                  <a:cubicBezTo>
                    <a:pt x="19820" y="150858"/>
                    <a:pt x="18067" y="153344"/>
                    <a:pt x="15439" y="154192"/>
                  </a:cubicBezTo>
                  <a:cubicBezTo>
                    <a:pt x="14572" y="154420"/>
                    <a:pt x="13734" y="154772"/>
                    <a:pt x="12962" y="155239"/>
                  </a:cubicBezTo>
                  <a:cubicBezTo>
                    <a:pt x="12295" y="155239"/>
                    <a:pt x="11819" y="156573"/>
                    <a:pt x="12295" y="157240"/>
                  </a:cubicBezTo>
                  <a:cubicBezTo>
                    <a:pt x="12772" y="157887"/>
                    <a:pt x="13496" y="158297"/>
                    <a:pt x="14296" y="158383"/>
                  </a:cubicBezTo>
                  <a:cubicBezTo>
                    <a:pt x="16315" y="158830"/>
                    <a:pt x="18439" y="158306"/>
                    <a:pt x="20011" y="156954"/>
                  </a:cubicBezTo>
                  <a:cubicBezTo>
                    <a:pt x="21077" y="155573"/>
                    <a:pt x="21973" y="154068"/>
                    <a:pt x="22678" y="152477"/>
                  </a:cubicBezTo>
                  <a:cubicBezTo>
                    <a:pt x="23021" y="151839"/>
                    <a:pt x="23668" y="151410"/>
                    <a:pt x="24392" y="151334"/>
                  </a:cubicBezTo>
                  <a:cubicBezTo>
                    <a:pt x="25287" y="151372"/>
                    <a:pt x="25983" y="152125"/>
                    <a:pt x="25945" y="153020"/>
                  </a:cubicBezTo>
                  <a:cubicBezTo>
                    <a:pt x="25935" y="153096"/>
                    <a:pt x="25926" y="153163"/>
                    <a:pt x="25916" y="153239"/>
                  </a:cubicBezTo>
                  <a:cubicBezTo>
                    <a:pt x="25916" y="154096"/>
                    <a:pt x="25059" y="154763"/>
                    <a:pt x="24583" y="155430"/>
                  </a:cubicBezTo>
                  <a:cubicBezTo>
                    <a:pt x="24116" y="156154"/>
                    <a:pt x="24116" y="157087"/>
                    <a:pt x="24583" y="157811"/>
                  </a:cubicBezTo>
                  <a:cubicBezTo>
                    <a:pt x="25430" y="158735"/>
                    <a:pt x="26802" y="158973"/>
                    <a:pt x="27916" y="158383"/>
                  </a:cubicBezTo>
                  <a:cubicBezTo>
                    <a:pt x="28850" y="157868"/>
                    <a:pt x="29583" y="157068"/>
                    <a:pt x="30012" y="156097"/>
                  </a:cubicBezTo>
                  <a:lnTo>
                    <a:pt x="30964" y="154668"/>
                  </a:lnTo>
                  <a:cubicBezTo>
                    <a:pt x="31565" y="156763"/>
                    <a:pt x="31136" y="159021"/>
                    <a:pt x="29821" y="160764"/>
                  </a:cubicBezTo>
                  <a:cubicBezTo>
                    <a:pt x="29421" y="161173"/>
                    <a:pt x="29098" y="161659"/>
                    <a:pt x="28869" y="162193"/>
                  </a:cubicBezTo>
                  <a:cubicBezTo>
                    <a:pt x="28535" y="162678"/>
                    <a:pt x="28535" y="163326"/>
                    <a:pt x="28869" y="163812"/>
                  </a:cubicBezTo>
                  <a:cubicBezTo>
                    <a:pt x="29183" y="163907"/>
                    <a:pt x="29507" y="163907"/>
                    <a:pt x="29821" y="163812"/>
                  </a:cubicBezTo>
                  <a:cubicBezTo>
                    <a:pt x="31412" y="164012"/>
                    <a:pt x="32946" y="163117"/>
                    <a:pt x="33536" y="161621"/>
                  </a:cubicBezTo>
                  <a:cubicBezTo>
                    <a:pt x="33917" y="160278"/>
                    <a:pt x="34212" y="158906"/>
                    <a:pt x="34393" y="157525"/>
                  </a:cubicBezTo>
                  <a:cubicBezTo>
                    <a:pt x="34393" y="156954"/>
                    <a:pt x="35060" y="156287"/>
                    <a:pt x="35727" y="156668"/>
                  </a:cubicBezTo>
                  <a:cubicBezTo>
                    <a:pt x="35936" y="156811"/>
                    <a:pt x="36098" y="157011"/>
                    <a:pt x="36203" y="157240"/>
                  </a:cubicBezTo>
                  <a:cubicBezTo>
                    <a:pt x="36965" y="159335"/>
                    <a:pt x="35155" y="161335"/>
                    <a:pt x="35536" y="163431"/>
                  </a:cubicBezTo>
                  <a:cubicBezTo>
                    <a:pt x="35946" y="164850"/>
                    <a:pt x="36775" y="166107"/>
                    <a:pt x="37918" y="167050"/>
                  </a:cubicBezTo>
                  <a:cubicBezTo>
                    <a:pt x="38585" y="167717"/>
                    <a:pt x="40013" y="168479"/>
                    <a:pt x="40585" y="167717"/>
                  </a:cubicBezTo>
                  <a:cubicBezTo>
                    <a:pt x="40727" y="167412"/>
                    <a:pt x="40727" y="167069"/>
                    <a:pt x="40585" y="166765"/>
                  </a:cubicBezTo>
                  <a:cubicBezTo>
                    <a:pt x="40585" y="165146"/>
                    <a:pt x="39442" y="163526"/>
                    <a:pt x="38965" y="162002"/>
                  </a:cubicBezTo>
                  <a:cubicBezTo>
                    <a:pt x="38318" y="160449"/>
                    <a:pt x="38537" y="158678"/>
                    <a:pt x="39537" y="157335"/>
                  </a:cubicBezTo>
                  <a:cubicBezTo>
                    <a:pt x="40394" y="157335"/>
                    <a:pt x="41156" y="158097"/>
                    <a:pt x="41252" y="158859"/>
                  </a:cubicBezTo>
                  <a:cubicBezTo>
                    <a:pt x="41156" y="159621"/>
                    <a:pt x="41156" y="160383"/>
                    <a:pt x="41252" y="161145"/>
                  </a:cubicBezTo>
                  <a:cubicBezTo>
                    <a:pt x="41213" y="161297"/>
                    <a:pt x="41213" y="161468"/>
                    <a:pt x="41252" y="161621"/>
                  </a:cubicBezTo>
                  <a:cubicBezTo>
                    <a:pt x="41918" y="161621"/>
                    <a:pt x="42776" y="161621"/>
                    <a:pt x="43061" y="160668"/>
                  </a:cubicBezTo>
                  <a:cubicBezTo>
                    <a:pt x="43347" y="159716"/>
                    <a:pt x="43633" y="159145"/>
                    <a:pt x="44490" y="159240"/>
                  </a:cubicBezTo>
                  <a:cubicBezTo>
                    <a:pt x="45347" y="161049"/>
                    <a:pt x="44490" y="162764"/>
                    <a:pt x="44490" y="164574"/>
                  </a:cubicBezTo>
                  <a:cubicBezTo>
                    <a:pt x="44185" y="167479"/>
                    <a:pt x="45414" y="170327"/>
                    <a:pt x="47728" y="172099"/>
                  </a:cubicBezTo>
                  <a:cubicBezTo>
                    <a:pt x="48081" y="172413"/>
                    <a:pt x="48509" y="172642"/>
                    <a:pt x="48967" y="172765"/>
                  </a:cubicBezTo>
                  <a:cubicBezTo>
                    <a:pt x="49967" y="173013"/>
                    <a:pt x="50976" y="172422"/>
                    <a:pt x="51253" y="171432"/>
                  </a:cubicBezTo>
                  <a:cubicBezTo>
                    <a:pt x="51491" y="170527"/>
                    <a:pt x="51491" y="169574"/>
                    <a:pt x="51253" y="168670"/>
                  </a:cubicBezTo>
                  <a:cubicBezTo>
                    <a:pt x="51015" y="167412"/>
                    <a:pt x="51015" y="166117"/>
                    <a:pt x="51253" y="164859"/>
                  </a:cubicBezTo>
                  <a:cubicBezTo>
                    <a:pt x="51357" y="163526"/>
                    <a:pt x="52491" y="162517"/>
                    <a:pt x="53824" y="162574"/>
                  </a:cubicBezTo>
                  <a:cubicBezTo>
                    <a:pt x="55072" y="162802"/>
                    <a:pt x="55987" y="163879"/>
                    <a:pt x="56015" y="165146"/>
                  </a:cubicBezTo>
                  <a:cubicBezTo>
                    <a:pt x="55872" y="166288"/>
                    <a:pt x="55872" y="167441"/>
                    <a:pt x="56015" y="168574"/>
                  </a:cubicBezTo>
                  <a:cubicBezTo>
                    <a:pt x="56491" y="169622"/>
                    <a:pt x="58301" y="170574"/>
                    <a:pt x="59254" y="169813"/>
                  </a:cubicBezTo>
                  <a:cubicBezTo>
                    <a:pt x="59549" y="169507"/>
                    <a:pt x="59720" y="169098"/>
                    <a:pt x="59730" y="168670"/>
                  </a:cubicBezTo>
                  <a:cubicBezTo>
                    <a:pt x="59597" y="167698"/>
                    <a:pt x="59377" y="166745"/>
                    <a:pt x="59063" y="165812"/>
                  </a:cubicBezTo>
                  <a:cubicBezTo>
                    <a:pt x="58730" y="164869"/>
                    <a:pt x="58987" y="163821"/>
                    <a:pt x="59730" y="163145"/>
                  </a:cubicBezTo>
                  <a:cubicBezTo>
                    <a:pt x="60397" y="162602"/>
                    <a:pt x="61349" y="162602"/>
                    <a:pt x="62016" y="163145"/>
                  </a:cubicBezTo>
                  <a:cubicBezTo>
                    <a:pt x="62702" y="163688"/>
                    <a:pt x="63007" y="164583"/>
                    <a:pt x="62778" y="165431"/>
                  </a:cubicBezTo>
                  <a:lnTo>
                    <a:pt x="62302" y="171336"/>
                  </a:lnTo>
                  <a:cubicBezTo>
                    <a:pt x="62206" y="172289"/>
                    <a:pt x="62206" y="173242"/>
                    <a:pt x="62302" y="174194"/>
                  </a:cubicBezTo>
                  <a:cubicBezTo>
                    <a:pt x="62521" y="175270"/>
                    <a:pt x="63130" y="176213"/>
                    <a:pt x="64016" y="176861"/>
                  </a:cubicBezTo>
                  <a:cubicBezTo>
                    <a:pt x="64588" y="177290"/>
                    <a:pt x="65302" y="177490"/>
                    <a:pt x="66016" y="177433"/>
                  </a:cubicBezTo>
                  <a:cubicBezTo>
                    <a:pt x="66655" y="177470"/>
                    <a:pt x="67236" y="177080"/>
                    <a:pt x="67445" y="176480"/>
                  </a:cubicBezTo>
                  <a:cubicBezTo>
                    <a:pt x="67588" y="175985"/>
                    <a:pt x="67588" y="175451"/>
                    <a:pt x="67445" y="174956"/>
                  </a:cubicBezTo>
                  <a:cubicBezTo>
                    <a:pt x="66740" y="173575"/>
                    <a:pt x="66474" y="172013"/>
                    <a:pt x="66683" y="170480"/>
                  </a:cubicBezTo>
                  <a:cubicBezTo>
                    <a:pt x="66683" y="169813"/>
                    <a:pt x="66683" y="169146"/>
                    <a:pt x="67826" y="169146"/>
                  </a:cubicBezTo>
                  <a:cubicBezTo>
                    <a:pt x="68302" y="169127"/>
                    <a:pt x="68769" y="169346"/>
                    <a:pt x="69064" y="169717"/>
                  </a:cubicBezTo>
                  <a:cubicBezTo>
                    <a:pt x="69703" y="170450"/>
                    <a:pt x="70017" y="171413"/>
                    <a:pt x="69922" y="172384"/>
                  </a:cubicBezTo>
                  <a:cubicBezTo>
                    <a:pt x="69874" y="173337"/>
                    <a:pt x="70065" y="174289"/>
                    <a:pt x="70493" y="175147"/>
                  </a:cubicBezTo>
                  <a:cubicBezTo>
                    <a:pt x="70988" y="176137"/>
                    <a:pt x="72074" y="176680"/>
                    <a:pt x="73160" y="176480"/>
                  </a:cubicBezTo>
                  <a:cubicBezTo>
                    <a:pt x="73932" y="176290"/>
                    <a:pt x="74427" y="175547"/>
                    <a:pt x="74303" y="174765"/>
                  </a:cubicBezTo>
                  <a:cubicBezTo>
                    <a:pt x="74208" y="174032"/>
                    <a:pt x="73989" y="173318"/>
                    <a:pt x="73636" y="172670"/>
                  </a:cubicBezTo>
                  <a:cubicBezTo>
                    <a:pt x="72570" y="170508"/>
                    <a:pt x="71979" y="168136"/>
                    <a:pt x="71922" y="165717"/>
                  </a:cubicBezTo>
                  <a:cubicBezTo>
                    <a:pt x="71922" y="164955"/>
                    <a:pt x="71922" y="164003"/>
                    <a:pt x="73065" y="164003"/>
                  </a:cubicBezTo>
                  <a:cubicBezTo>
                    <a:pt x="73636" y="164003"/>
                    <a:pt x="74179" y="164288"/>
                    <a:pt x="74494" y="164764"/>
                  </a:cubicBezTo>
                  <a:cubicBezTo>
                    <a:pt x="74589" y="165269"/>
                    <a:pt x="74589" y="165783"/>
                    <a:pt x="74494" y="166288"/>
                  </a:cubicBezTo>
                  <a:cubicBezTo>
                    <a:pt x="74408" y="167108"/>
                    <a:pt x="74408" y="167945"/>
                    <a:pt x="74494" y="168765"/>
                  </a:cubicBezTo>
                  <a:cubicBezTo>
                    <a:pt x="74589" y="169813"/>
                    <a:pt x="75103" y="170775"/>
                    <a:pt x="75922" y="171432"/>
                  </a:cubicBezTo>
                  <a:cubicBezTo>
                    <a:pt x="76780" y="172099"/>
                    <a:pt x="78304" y="172289"/>
                    <a:pt x="78875" y="171432"/>
                  </a:cubicBezTo>
                  <a:cubicBezTo>
                    <a:pt x="79447" y="170574"/>
                    <a:pt x="78875" y="169813"/>
                    <a:pt x="78875" y="168955"/>
                  </a:cubicBezTo>
                  <a:cubicBezTo>
                    <a:pt x="78732" y="168231"/>
                    <a:pt x="78732" y="167488"/>
                    <a:pt x="78875" y="166765"/>
                  </a:cubicBezTo>
                  <a:cubicBezTo>
                    <a:pt x="78685" y="166441"/>
                    <a:pt x="78685" y="166041"/>
                    <a:pt x="78875" y="165717"/>
                  </a:cubicBezTo>
                  <a:lnTo>
                    <a:pt x="79447" y="165717"/>
                  </a:lnTo>
                  <a:cubicBezTo>
                    <a:pt x="80733" y="165564"/>
                    <a:pt x="81961" y="166260"/>
                    <a:pt x="82495" y="167431"/>
                  </a:cubicBezTo>
                  <a:cubicBezTo>
                    <a:pt x="82876" y="168441"/>
                    <a:pt x="82876" y="169565"/>
                    <a:pt x="82495" y="170574"/>
                  </a:cubicBezTo>
                  <a:cubicBezTo>
                    <a:pt x="82209" y="171603"/>
                    <a:pt x="82209" y="172689"/>
                    <a:pt x="82495" y="173718"/>
                  </a:cubicBezTo>
                  <a:cubicBezTo>
                    <a:pt x="82561" y="174022"/>
                    <a:pt x="82733" y="174289"/>
                    <a:pt x="82971" y="174480"/>
                  </a:cubicBezTo>
                  <a:cubicBezTo>
                    <a:pt x="83571" y="174775"/>
                    <a:pt x="84276" y="174775"/>
                    <a:pt x="84876" y="174480"/>
                  </a:cubicBezTo>
                  <a:lnTo>
                    <a:pt x="86210" y="174480"/>
                  </a:lnTo>
                  <a:cubicBezTo>
                    <a:pt x="87381" y="173680"/>
                    <a:pt x="87819" y="172165"/>
                    <a:pt x="87257" y="170860"/>
                  </a:cubicBezTo>
                  <a:cubicBezTo>
                    <a:pt x="86628" y="169613"/>
                    <a:pt x="86114" y="168298"/>
                    <a:pt x="85733" y="166955"/>
                  </a:cubicBezTo>
                  <a:cubicBezTo>
                    <a:pt x="85552" y="166202"/>
                    <a:pt x="85905" y="165422"/>
                    <a:pt x="86590" y="165050"/>
                  </a:cubicBezTo>
                  <a:cubicBezTo>
                    <a:pt x="87419" y="164907"/>
                    <a:pt x="88267" y="165240"/>
                    <a:pt x="88781" y="165907"/>
                  </a:cubicBezTo>
                  <a:cubicBezTo>
                    <a:pt x="89200" y="166488"/>
                    <a:pt x="89400" y="167193"/>
                    <a:pt x="89353" y="167908"/>
                  </a:cubicBezTo>
                  <a:cubicBezTo>
                    <a:pt x="89305" y="168384"/>
                    <a:pt x="89305" y="168860"/>
                    <a:pt x="89353" y="169337"/>
                  </a:cubicBezTo>
                  <a:cubicBezTo>
                    <a:pt x="89534" y="169870"/>
                    <a:pt x="89905" y="170308"/>
                    <a:pt x="90401" y="170574"/>
                  </a:cubicBezTo>
                  <a:cubicBezTo>
                    <a:pt x="91372" y="170899"/>
                    <a:pt x="92420" y="170393"/>
                    <a:pt x="92782" y="169431"/>
                  </a:cubicBezTo>
                  <a:cubicBezTo>
                    <a:pt x="92877" y="168517"/>
                    <a:pt x="92877" y="167584"/>
                    <a:pt x="92782" y="166669"/>
                  </a:cubicBezTo>
                  <a:cubicBezTo>
                    <a:pt x="92782" y="166669"/>
                    <a:pt x="93544" y="166669"/>
                    <a:pt x="94210" y="166669"/>
                  </a:cubicBezTo>
                  <a:cubicBezTo>
                    <a:pt x="94830" y="166755"/>
                    <a:pt x="95382" y="167098"/>
                    <a:pt x="95735" y="167622"/>
                  </a:cubicBezTo>
                  <a:cubicBezTo>
                    <a:pt x="95868" y="168088"/>
                    <a:pt x="95868" y="168584"/>
                    <a:pt x="95735" y="169051"/>
                  </a:cubicBezTo>
                  <a:cubicBezTo>
                    <a:pt x="95773" y="170222"/>
                    <a:pt x="96001" y="171384"/>
                    <a:pt x="96401" y="172479"/>
                  </a:cubicBezTo>
                  <a:cubicBezTo>
                    <a:pt x="96944" y="173718"/>
                    <a:pt x="97982" y="174689"/>
                    <a:pt x="99259" y="175147"/>
                  </a:cubicBezTo>
                  <a:cubicBezTo>
                    <a:pt x="99935" y="175537"/>
                    <a:pt x="100773" y="175537"/>
                    <a:pt x="101449" y="175147"/>
                  </a:cubicBezTo>
                  <a:cubicBezTo>
                    <a:pt x="101535" y="174899"/>
                    <a:pt x="101535" y="174632"/>
                    <a:pt x="101449" y="174384"/>
                  </a:cubicBezTo>
                  <a:cubicBezTo>
                    <a:pt x="101697" y="172794"/>
                    <a:pt x="101354" y="171175"/>
                    <a:pt x="100497" y="169813"/>
                  </a:cubicBezTo>
                  <a:cubicBezTo>
                    <a:pt x="100030" y="169136"/>
                    <a:pt x="99773" y="168346"/>
                    <a:pt x="99735" y="167527"/>
                  </a:cubicBezTo>
                  <a:cubicBezTo>
                    <a:pt x="99725" y="167012"/>
                    <a:pt x="100087" y="166574"/>
                    <a:pt x="100592" y="166479"/>
                  </a:cubicBezTo>
                  <a:cubicBezTo>
                    <a:pt x="101145" y="166460"/>
                    <a:pt x="101678" y="166708"/>
                    <a:pt x="102021" y="167145"/>
                  </a:cubicBezTo>
                  <a:cubicBezTo>
                    <a:pt x="102373" y="167593"/>
                    <a:pt x="102831" y="167955"/>
                    <a:pt x="103354" y="168193"/>
                  </a:cubicBezTo>
                  <a:cubicBezTo>
                    <a:pt x="103945" y="168327"/>
                    <a:pt x="104555" y="168146"/>
                    <a:pt x="104974" y="167717"/>
                  </a:cubicBezTo>
                  <a:cubicBezTo>
                    <a:pt x="105298" y="167288"/>
                    <a:pt x="105555" y="166802"/>
                    <a:pt x="105736" y="166288"/>
                  </a:cubicBezTo>
                  <a:lnTo>
                    <a:pt x="106307" y="165431"/>
                  </a:lnTo>
                  <a:cubicBezTo>
                    <a:pt x="106764" y="164793"/>
                    <a:pt x="107536" y="164460"/>
                    <a:pt x="108307" y="164574"/>
                  </a:cubicBezTo>
                  <a:cubicBezTo>
                    <a:pt x="108879" y="164726"/>
                    <a:pt x="109298" y="165222"/>
                    <a:pt x="109355" y="165812"/>
                  </a:cubicBezTo>
                  <a:cubicBezTo>
                    <a:pt x="109403" y="166002"/>
                    <a:pt x="109403" y="166193"/>
                    <a:pt x="109355" y="166384"/>
                  </a:cubicBezTo>
                  <a:cubicBezTo>
                    <a:pt x="127167" y="129712"/>
                    <a:pt x="145645" y="91898"/>
                    <a:pt x="144121" y="52084"/>
                  </a:cubicBezTo>
                  <a:cubicBezTo>
                    <a:pt x="144121" y="47988"/>
                    <a:pt x="143645" y="43892"/>
                    <a:pt x="143264" y="39701"/>
                  </a:cubicBezTo>
                  <a:cubicBezTo>
                    <a:pt x="143312" y="39949"/>
                    <a:pt x="143312" y="40215"/>
                    <a:pt x="143264" y="40463"/>
                  </a:cubicBezTo>
                  <a:cubicBezTo>
                    <a:pt x="142540" y="41034"/>
                    <a:pt x="141512" y="41034"/>
                    <a:pt x="140788" y="40463"/>
                  </a:cubicBezTo>
                  <a:cubicBezTo>
                    <a:pt x="139835" y="39796"/>
                    <a:pt x="140788" y="38558"/>
                    <a:pt x="141359" y="37796"/>
                  </a:cubicBezTo>
                  <a:lnTo>
                    <a:pt x="143360" y="35891"/>
                  </a:lnTo>
                  <a:lnTo>
                    <a:pt x="143360" y="32081"/>
                  </a:lnTo>
                  <a:cubicBezTo>
                    <a:pt x="142931" y="32157"/>
                    <a:pt x="142531" y="32348"/>
                    <a:pt x="142216" y="32652"/>
                  </a:cubicBezTo>
                  <a:cubicBezTo>
                    <a:pt x="141131" y="32700"/>
                    <a:pt x="140064" y="32957"/>
                    <a:pt x="139073" y="3341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53" name="Freeform: Shape 752">
              <a:extLst>
                <a:ext uri="{FF2B5EF4-FFF2-40B4-BE49-F238E27FC236}">
                  <a16:creationId xmlns:a16="http://schemas.microsoft.com/office/drawing/2014/main" xmlns="" id="{DAF45873-1B2F-0070-94F6-103076E4391A}"/>
                </a:ext>
              </a:extLst>
            </p:cNvPr>
            <p:cNvSpPr/>
            <p:nvPr/>
          </p:nvSpPr>
          <p:spPr>
            <a:xfrm>
              <a:off x="6519481" y="3719798"/>
              <a:ext cx="119288" cy="173450"/>
            </a:xfrm>
            <a:custGeom>
              <a:avLst/>
              <a:gdLst>
                <a:gd name="connsiteX0" fmla="*/ 17398 w 119288"/>
                <a:gd name="connsiteY0" fmla="*/ 168289 h 173450"/>
                <a:gd name="connsiteX1" fmla="*/ 18637 w 119288"/>
                <a:gd name="connsiteY1" fmla="*/ 163050 h 173450"/>
                <a:gd name="connsiteX2" fmla="*/ 19970 w 119288"/>
                <a:gd name="connsiteY2" fmla="*/ 161526 h 173450"/>
                <a:gd name="connsiteX3" fmla="*/ 22113 w 119288"/>
                <a:gd name="connsiteY3" fmla="*/ 162660 h 173450"/>
                <a:gd name="connsiteX4" fmla="*/ 22161 w 119288"/>
                <a:gd name="connsiteY4" fmla="*/ 162860 h 173450"/>
                <a:gd name="connsiteX5" fmla="*/ 21494 w 119288"/>
                <a:gd name="connsiteY5" fmla="*/ 165336 h 173450"/>
                <a:gd name="connsiteX6" fmla="*/ 22066 w 119288"/>
                <a:gd name="connsiteY6" fmla="*/ 167717 h 173450"/>
                <a:gd name="connsiteX7" fmla="*/ 25590 w 119288"/>
                <a:gd name="connsiteY7" fmla="*/ 167241 h 173450"/>
                <a:gd name="connsiteX8" fmla="*/ 27019 w 119288"/>
                <a:gd name="connsiteY8" fmla="*/ 164383 h 173450"/>
                <a:gd name="connsiteX9" fmla="*/ 27019 w 119288"/>
                <a:gd name="connsiteY9" fmla="*/ 162669 h 173450"/>
                <a:gd name="connsiteX10" fmla="*/ 27876 w 119288"/>
                <a:gd name="connsiteY10" fmla="*/ 168765 h 173450"/>
                <a:gd name="connsiteX11" fmla="*/ 27400 w 119288"/>
                <a:gd name="connsiteY11" fmla="*/ 170480 h 173450"/>
                <a:gd name="connsiteX12" fmla="*/ 28447 w 119288"/>
                <a:gd name="connsiteY12" fmla="*/ 171813 h 173450"/>
                <a:gd name="connsiteX13" fmla="*/ 29495 w 119288"/>
                <a:gd name="connsiteY13" fmla="*/ 171813 h 173450"/>
                <a:gd name="connsiteX14" fmla="*/ 32638 w 119288"/>
                <a:gd name="connsiteY14" fmla="*/ 168479 h 173450"/>
                <a:gd name="connsiteX15" fmla="*/ 32067 w 119288"/>
                <a:gd name="connsiteY15" fmla="*/ 164288 h 173450"/>
                <a:gd name="connsiteX16" fmla="*/ 33115 w 119288"/>
                <a:gd name="connsiteY16" fmla="*/ 163050 h 173450"/>
                <a:gd name="connsiteX17" fmla="*/ 33781 w 119288"/>
                <a:gd name="connsiteY17" fmla="*/ 163050 h 173450"/>
                <a:gd name="connsiteX18" fmla="*/ 35305 w 119288"/>
                <a:gd name="connsiteY18" fmla="*/ 169146 h 173450"/>
                <a:gd name="connsiteX19" fmla="*/ 39020 w 119288"/>
                <a:gd name="connsiteY19" fmla="*/ 171718 h 173450"/>
                <a:gd name="connsiteX20" fmla="*/ 42068 w 119288"/>
                <a:gd name="connsiteY20" fmla="*/ 171718 h 173450"/>
                <a:gd name="connsiteX21" fmla="*/ 42068 w 119288"/>
                <a:gd name="connsiteY21" fmla="*/ 170670 h 173450"/>
                <a:gd name="connsiteX22" fmla="*/ 38735 w 119288"/>
                <a:gd name="connsiteY22" fmla="*/ 166765 h 173450"/>
                <a:gd name="connsiteX23" fmla="*/ 37687 w 119288"/>
                <a:gd name="connsiteY23" fmla="*/ 162193 h 173450"/>
                <a:gd name="connsiteX24" fmla="*/ 40068 w 119288"/>
                <a:gd name="connsiteY24" fmla="*/ 163050 h 173450"/>
                <a:gd name="connsiteX25" fmla="*/ 40925 w 119288"/>
                <a:gd name="connsiteY25" fmla="*/ 165146 h 173450"/>
                <a:gd name="connsiteX26" fmla="*/ 41497 w 119288"/>
                <a:gd name="connsiteY26" fmla="*/ 165146 h 173450"/>
                <a:gd name="connsiteX27" fmla="*/ 43021 w 119288"/>
                <a:gd name="connsiteY27" fmla="*/ 163622 h 173450"/>
                <a:gd name="connsiteX28" fmla="*/ 43973 w 119288"/>
                <a:gd name="connsiteY28" fmla="*/ 161812 h 173450"/>
                <a:gd name="connsiteX29" fmla="*/ 45497 w 119288"/>
                <a:gd name="connsiteY29" fmla="*/ 166860 h 173450"/>
                <a:gd name="connsiteX30" fmla="*/ 51784 w 119288"/>
                <a:gd name="connsiteY30" fmla="*/ 172765 h 173450"/>
                <a:gd name="connsiteX31" fmla="*/ 53308 w 119288"/>
                <a:gd name="connsiteY31" fmla="*/ 172765 h 173450"/>
                <a:gd name="connsiteX32" fmla="*/ 55308 w 119288"/>
                <a:gd name="connsiteY32" fmla="*/ 170670 h 173450"/>
                <a:gd name="connsiteX33" fmla="*/ 54070 w 119288"/>
                <a:gd name="connsiteY33" fmla="*/ 168194 h 173450"/>
                <a:gd name="connsiteX34" fmla="*/ 52736 w 119288"/>
                <a:gd name="connsiteY34" fmla="*/ 164574 h 173450"/>
                <a:gd name="connsiteX35" fmla="*/ 54546 w 119288"/>
                <a:gd name="connsiteY35" fmla="*/ 161431 h 173450"/>
                <a:gd name="connsiteX36" fmla="*/ 57880 w 119288"/>
                <a:gd name="connsiteY36" fmla="*/ 163145 h 173450"/>
                <a:gd name="connsiteX37" fmla="*/ 59404 w 119288"/>
                <a:gd name="connsiteY37" fmla="*/ 166193 h 173450"/>
                <a:gd name="connsiteX38" fmla="*/ 63309 w 119288"/>
                <a:gd name="connsiteY38" fmla="*/ 166193 h 173450"/>
                <a:gd name="connsiteX39" fmla="*/ 63309 w 119288"/>
                <a:gd name="connsiteY39" fmla="*/ 164859 h 173450"/>
                <a:gd name="connsiteX40" fmla="*/ 61499 w 119288"/>
                <a:gd name="connsiteY40" fmla="*/ 162478 h 173450"/>
                <a:gd name="connsiteX41" fmla="*/ 61499 w 119288"/>
                <a:gd name="connsiteY41" fmla="*/ 159716 h 173450"/>
                <a:gd name="connsiteX42" fmla="*/ 63976 w 119288"/>
                <a:gd name="connsiteY42" fmla="*/ 158954 h 173450"/>
                <a:gd name="connsiteX43" fmla="*/ 65786 w 119288"/>
                <a:gd name="connsiteY43" fmla="*/ 160764 h 173450"/>
                <a:gd name="connsiteX44" fmla="*/ 67690 w 119288"/>
                <a:gd name="connsiteY44" fmla="*/ 166288 h 173450"/>
                <a:gd name="connsiteX45" fmla="*/ 69024 w 119288"/>
                <a:gd name="connsiteY45" fmla="*/ 168956 h 173450"/>
                <a:gd name="connsiteX46" fmla="*/ 71977 w 119288"/>
                <a:gd name="connsiteY46" fmla="*/ 170670 h 173450"/>
                <a:gd name="connsiteX47" fmla="*/ 74548 w 119288"/>
                <a:gd name="connsiteY47" fmla="*/ 170670 h 173450"/>
                <a:gd name="connsiteX48" fmla="*/ 75692 w 119288"/>
                <a:gd name="connsiteY48" fmla="*/ 169146 h 173450"/>
                <a:gd name="connsiteX49" fmla="*/ 74548 w 119288"/>
                <a:gd name="connsiteY49" fmla="*/ 167908 h 173450"/>
                <a:gd name="connsiteX50" fmla="*/ 71881 w 119288"/>
                <a:gd name="connsiteY50" fmla="*/ 164098 h 173450"/>
                <a:gd name="connsiteX51" fmla="*/ 72644 w 119288"/>
                <a:gd name="connsiteY51" fmla="*/ 162383 h 173450"/>
                <a:gd name="connsiteX52" fmla="*/ 74168 w 119288"/>
                <a:gd name="connsiteY52" fmla="*/ 162383 h 173450"/>
                <a:gd name="connsiteX53" fmla="*/ 76358 w 119288"/>
                <a:gd name="connsiteY53" fmla="*/ 164479 h 173450"/>
                <a:gd name="connsiteX54" fmla="*/ 78168 w 119288"/>
                <a:gd name="connsiteY54" fmla="*/ 166860 h 173450"/>
                <a:gd name="connsiteX55" fmla="*/ 81121 w 119288"/>
                <a:gd name="connsiteY55" fmla="*/ 166860 h 173450"/>
                <a:gd name="connsiteX56" fmla="*/ 81121 w 119288"/>
                <a:gd name="connsiteY56" fmla="*/ 164859 h 173450"/>
                <a:gd name="connsiteX57" fmla="*/ 79692 w 119288"/>
                <a:gd name="connsiteY57" fmla="*/ 163145 h 173450"/>
                <a:gd name="connsiteX58" fmla="*/ 75311 w 119288"/>
                <a:gd name="connsiteY58" fmla="*/ 157430 h 173450"/>
                <a:gd name="connsiteX59" fmla="*/ 75625 w 119288"/>
                <a:gd name="connsiteY59" fmla="*/ 155430 h 173450"/>
                <a:gd name="connsiteX60" fmla="*/ 75787 w 119288"/>
                <a:gd name="connsiteY60" fmla="*/ 155334 h 173450"/>
                <a:gd name="connsiteX61" fmla="*/ 77501 w 119288"/>
                <a:gd name="connsiteY61" fmla="*/ 155334 h 173450"/>
                <a:gd name="connsiteX62" fmla="*/ 78359 w 119288"/>
                <a:gd name="connsiteY62" fmla="*/ 156573 h 173450"/>
                <a:gd name="connsiteX63" fmla="*/ 79692 w 119288"/>
                <a:gd name="connsiteY63" fmla="*/ 158669 h 173450"/>
                <a:gd name="connsiteX64" fmla="*/ 81978 w 119288"/>
                <a:gd name="connsiteY64" fmla="*/ 160668 h 173450"/>
                <a:gd name="connsiteX65" fmla="*/ 84740 w 119288"/>
                <a:gd name="connsiteY65" fmla="*/ 159621 h 173450"/>
                <a:gd name="connsiteX66" fmla="*/ 83502 w 119288"/>
                <a:gd name="connsiteY66" fmla="*/ 157430 h 173450"/>
                <a:gd name="connsiteX67" fmla="*/ 82264 w 119288"/>
                <a:gd name="connsiteY67" fmla="*/ 155621 h 173450"/>
                <a:gd name="connsiteX68" fmla="*/ 82264 w 119288"/>
                <a:gd name="connsiteY68" fmla="*/ 154478 h 173450"/>
                <a:gd name="connsiteX69" fmla="*/ 82264 w 119288"/>
                <a:gd name="connsiteY69" fmla="*/ 154001 h 173450"/>
                <a:gd name="connsiteX70" fmla="*/ 85693 w 119288"/>
                <a:gd name="connsiteY70" fmla="*/ 154001 h 173450"/>
                <a:gd name="connsiteX71" fmla="*/ 86836 w 119288"/>
                <a:gd name="connsiteY71" fmla="*/ 156954 h 173450"/>
                <a:gd name="connsiteX72" fmla="*/ 87788 w 119288"/>
                <a:gd name="connsiteY72" fmla="*/ 160002 h 173450"/>
                <a:gd name="connsiteX73" fmla="*/ 88455 w 119288"/>
                <a:gd name="connsiteY73" fmla="*/ 160574 h 173450"/>
                <a:gd name="connsiteX74" fmla="*/ 90360 w 119288"/>
                <a:gd name="connsiteY74" fmla="*/ 160574 h 173450"/>
                <a:gd name="connsiteX75" fmla="*/ 91408 w 119288"/>
                <a:gd name="connsiteY75" fmla="*/ 159716 h 173450"/>
                <a:gd name="connsiteX76" fmla="*/ 90931 w 119288"/>
                <a:gd name="connsiteY76" fmla="*/ 156001 h 173450"/>
                <a:gd name="connsiteX77" fmla="*/ 88169 w 119288"/>
                <a:gd name="connsiteY77" fmla="*/ 152858 h 173450"/>
                <a:gd name="connsiteX78" fmla="*/ 88169 w 119288"/>
                <a:gd name="connsiteY78" fmla="*/ 150858 h 173450"/>
                <a:gd name="connsiteX79" fmla="*/ 90455 w 119288"/>
                <a:gd name="connsiteY79" fmla="*/ 150858 h 173450"/>
                <a:gd name="connsiteX80" fmla="*/ 91789 w 119288"/>
                <a:gd name="connsiteY80" fmla="*/ 152477 h 173450"/>
                <a:gd name="connsiteX81" fmla="*/ 92455 w 119288"/>
                <a:gd name="connsiteY81" fmla="*/ 153811 h 173450"/>
                <a:gd name="connsiteX82" fmla="*/ 93789 w 119288"/>
                <a:gd name="connsiteY82" fmla="*/ 154478 h 173450"/>
                <a:gd name="connsiteX83" fmla="*/ 95599 w 119288"/>
                <a:gd name="connsiteY83" fmla="*/ 152668 h 173450"/>
                <a:gd name="connsiteX84" fmla="*/ 95599 w 119288"/>
                <a:gd name="connsiteY84" fmla="*/ 152572 h 173450"/>
                <a:gd name="connsiteX85" fmla="*/ 94742 w 119288"/>
                <a:gd name="connsiteY85" fmla="*/ 150001 h 173450"/>
                <a:gd name="connsiteX86" fmla="*/ 95980 w 119288"/>
                <a:gd name="connsiteY86" fmla="*/ 149144 h 173450"/>
                <a:gd name="connsiteX87" fmla="*/ 97694 w 119288"/>
                <a:gd name="connsiteY87" fmla="*/ 149144 h 173450"/>
                <a:gd name="connsiteX88" fmla="*/ 98552 w 119288"/>
                <a:gd name="connsiteY88" fmla="*/ 150287 h 173450"/>
                <a:gd name="connsiteX89" fmla="*/ 100456 w 119288"/>
                <a:gd name="connsiteY89" fmla="*/ 153335 h 173450"/>
                <a:gd name="connsiteX90" fmla="*/ 104076 w 119288"/>
                <a:gd name="connsiteY90" fmla="*/ 154668 h 173450"/>
                <a:gd name="connsiteX91" fmla="*/ 105981 w 119288"/>
                <a:gd name="connsiteY91" fmla="*/ 153620 h 173450"/>
                <a:gd name="connsiteX92" fmla="*/ 105981 w 119288"/>
                <a:gd name="connsiteY92" fmla="*/ 152763 h 173450"/>
                <a:gd name="connsiteX93" fmla="*/ 103314 w 119288"/>
                <a:gd name="connsiteY93" fmla="*/ 148953 h 173450"/>
                <a:gd name="connsiteX94" fmla="*/ 101790 w 119288"/>
                <a:gd name="connsiteY94" fmla="*/ 147143 h 173450"/>
                <a:gd name="connsiteX95" fmla="*/ 101790 w 119288"/>
                <a:gd name="connsiteY95" fmla="*/ 145809 h 173450"/>
                <a:gd name="connsiteX96" fmla="*/ 103409 w 119288"/>
                <a:gd name="connsiteY96" fmla="*/ 145809 h 173450"/>
                <a:gd name="connsiteX97" fmla="*/ 105028 w 119288"/>
                <a:gd name="connsiteY97" fmla="*/ 145809 h 173450"/>
                <a:gd name="connsiteX98" fmla="*/ 106362 w 119288"/>
                <a:gd name="connsiteY98" fmla="*/ 144667 h 173450"/>
                <a:gd name="connsiteX99" fmla="*/ 106362 w 119288"/>
                <a:gd name="connsiteY99" fmla="*/ 143143 h 173450"/>
                <a:gd name="connsiteX100" fmla="*/ 106362 w 119288"/>
                <a:gd name="connsiteY100" fmla="*/ 142095 h 173450"/>
                <a:gd name="connsiteX101" fmla="*/ 107886 w 119288"/>
                <a:gd name="connsiteY101" fmla="*/ 140571 h 173450"/>
                <a:gd name="connsiteX102" fmla="*/ 109315 w 119288"/>
                <a:gd name="connsiteY102" fmla="*/ 141333 h 173450"/>
                <a:gd name="connsiteX103" fmla="*/ 109315 w 119288"/>
                <a:gd name="connsiteY103" fmla="*/ 142857 h 173450"/>
                <a:gd name="connsiteX104" fmla="*/ 109315 w 119288"/>
                <a:gd name="connsiteY104" fmla="*/ 144476 h 173450"/>
                <a:gd name="connsiteX105" fmla="*/ 109315 w 119288"/>
                <a:gd name="connsiteY105" fmla="*/ 144476 h 173450"/>
                <a:gd name="connsiteX106" fmla="*/ 110172 w 119288"/>
                <a:gd name="connsiteY106" fmla="*/ 145524 h 173450"/>
                <a:gd name="connsiteX107" fmla="*/ 112934 w 119288"/>
                <a:gd name="connsiteY107" fmla="*/ 143619 h 173450"/>
                <a:gd name="connsiteX108" fmla="*/ 112934 w 119288"/>
                <a:gd name="connsiteY108" fmla="*/ 140095 h 173450"/>
                <a:gd name="connsiteX109" fmla="*/ 112934 w 119288"/>
                <a:gd name="connsiteY109" fmla="*/ 138380 h 173450"/>
                <a:gd name="connsiteX110" fmla="*/ 114172 w 119288"/>
                <a:gd name="connsiteY110" fmla="*/ 136190 h 173450"/>
                <a:gd name="connsiteX111" fmla="*/ 114172 w 119288"/>
                <a:gd name="connsiteY111" fmla="*/ 136190 h 173450"/>
                <a:gd name="connsiteX112" fmla="*/ 116173 w 119288"/>
                <a:gd name="connsiteY112" fmla="*/ 138380 h 173450"/>
                <a:gd name="connsiteX113" fmla="*/ 116173 w 119288"/>
                <a:gd name="connsiteY113" fmla="*/ 141238 h 173450"/>
                <a:gd name="connsiteX114" fmla="*/ 117220 w 119288"/>
                <a:gd name="connsiteY114" fmla="*/ 143619 h 173450"/>
                <a:gd name="connsiteX115" fmla="*/ 119221 w 119288"/>
                <a:gd name="connsiteY115" fmla="*/ 142095 h 173450"/>
                <a:gd name="connsiteX116" fmla="*/ 119221 w 119288"/>
                <a:gd name="connsiteY116" fmla="*/ 141333 h 173450"/>
                <a:gd name="connsiteX117" fmla="*/ 113411 w 119288"/>
                <a:gd name="connsiteY117" fmla="*/ 131332 h 173450"/>
                <a:gd name="connsiteX118" fmla="*/ 112172 w 119288"/>
                <a:gd name="connsiteY118" fmla="*/ 118092 h 173450"/>
                <a:gd name="connsiteX119" fmla="*/ 108648 w 119288"/>
                <a:gd name="connsiteY119" fmla="*/ 83802 h 173450"/>
                <a:gd name="connsiteX120" fmla="*/ 103123 w 119288"/>
                <a:gd name="connsiteY120" fmla="*/ 39701 h 173450"/>
                <a:gd name="connsiteX121" fmla="*/ 105790 w 119288"/>
                <a:gd name="connsiteY121" fmla="*/ 26271 h 173450"/>
                <a:gd name="connsiteX122" fmla="*/ 106743 w 119288"/>
                <a:gd name="connsiteY122" fmla="*/ 9507 h 173450"/>
                <a:gd name="connsiteX123" fmla="*/ 106267 w 119288"/>
                <a:gd name="connsiteY123" fmla="*/ 10078 h 173450"/>
                <a:gd name="connsiteX124" fmla="*/ 106267 w 119288"/>
                <a:gd name="connsiteY124" fmla="*/ 11698 h 173450"/>
                <a:gd name="connsiteX125" fmla="*/ 106267 w 119288"/>
                <a:gd name="connsiteY125" fmla="*/ 12746 h 173450"/>
                <a:gd name="connsiteX126" fmla="*/ 104838 w 119288"/>
                <a:gd name="connsiteY126" fmla="*/ 14269 h 173450"/>
                <a:gd name="connsiteX127" fmla="*/ 103314 w 119288"/>
                <a:gd name="connsiteY127" fmla="*/ 13508 h 173450"/>
                <a:gd name="connsiteX128" fmla="*/ 103314 w 119288"/>
                <a:gd name="connsiteY128" fmla="*/ 11983 h 173450"/>
                <a:gd name="connsiteX129" fmla="*/ 103314 w 119288"/>
                <a:gd name="connsiteY129" fmla="*/ 10364 h 173450"/>
                <a:gd name="connsiteX130" fmla="*/ 102361 w 119288"/>
                <a:gd name="connsiteY130" fmla="*/ 9317 h 173450"/>
                <a:gd name="connsiteX131" fmla="*/ 99695 w 119288"/>
                <a:gd name="connsiteY131" fmla="*/ 11222 h 173450"/>
                <a:gd name="connsiteX132" fmla="*/ 99695 w 119288"/>
                <a:gd name="connsiteY132" fmla="*/ 14746 h 173450"/>
                <a:gd name="connsiteX133" fmla="*/ 99695 w 119288"/>
                <a:gd name="connsiteY133" fmla="*/ 16365 h 173450"/>
                <a:gd name="connsiteX134" fmla="*/ 98456 w 119288"/>
                <a:gd name="connsiteY134" fmla="*/ 18556 h 173450"/>
                <a:gd name="connsiteX135" fmla="*/ 98456 w 119288"/>
                <a:gd name="connsiteY135" fmla="*/ 18556 h 173450"/>
                <a:gd name="connsiteX136" fmla="*/ 96551 w 119288"/>
                <a:gd name="connsiteY136" fmla="*/ 16460 h 173450"/>
                <a:gd name="connsiteX137" fmla="*/ 96551 w 119288"/>
                <a:gd name="connsiteY137" fmla="*/ 13603 h 173450"/>
                <a:gd name="connsiteX138" fmla="*/ 95408 w 119288"/>
                <a:gd name="connsiteY138" fmla="*/ 11222 h 173450"/>
                <a:gd name="connsiteX139" fmla="*/ 93503 w 119288"/>
                <a:gd name="connsiteY139" fmla="*/ 12746 h 173450"/>
                <a:gd name="connsiteX140" fmla="*/ 93503 w 119288"/>
                <a:gd name="connsiteY140" fmla="*/ 15031 h 173450"/>
                <a:gd name="connsiteX141" fmla="*/ 91408 w 119288"/>
                <a:gd name="connsiteY141" fmla="*/ 16365 h 173450"/>
                <a:gd name="connsiteX142" fmla="*/ 90836 w 119288"/>
                <a:gd name="connsiteY142" fmla="*/ 13698 h 173450"/>
                <a:gd name="connsiteX143" fmla="*/ 92360 w 119288"/>
                <a:gd name="connsiteY143" fmla="*/ 10364 h 173450"/>
                <a:gd name="connsiteX144" fmla="*/ 92360 w 119288"/>
                <a:gd name="connsiteY144" fmla="*/ 8650 h 173450"/>
                <a:gd name="connsiteX145" fmla="*/ 91027 w 119288"/>
                <a:gd name="connsiteY145" fmla="*/ 7412 h 173450"/>
                <a:gd name="connsiteX146" fmla="*/ 89027 w 119288"/>
                <a:gd name="connsiteY146" fmla="*/ 8745 h 173450"/>
                <a:gd name="connsiteX147" fmla="*/ 87979 w 119288"/>
                <a:gd name="connsiteY147" fmla="*/ 11603 h 173450"/>
                <a:gd name="connsiteX148" fmla="*/ 85978 w 119288"/>
                <a:gd name="connsiteY148" fmla="*/ 14651 h 173450"/>
                <a:gd name="connsiteX149" fmla="*/ 83988 w 119288"/>
                <a:gd name="connsiteY149" fmla="*/ 13269 h 173450"/>
                <a:gd name="connsiteX150" fmla="*/ 83978 w 119288"/>
                <a:gd name="connsiteY150" fmla="*/ 13222 h 173450"/>
                <a:gd name="connsiteX151" fmla="*/ 85026 w 119288"/>
                <a:gd name="connsiteY151" fmla="*/ 10936 h 173450"/>
                <a:gd name="connsiteX152" fmla="*/ 86360 w 119288"/>
                <a:gd name="connsiteY152" fmla="*/ 7602 h 173450"/>
                <a:gd name="connsiteX153" fmla="*/ 83311 w 119288"/>
                <a:gd name="connsiteY153" fmla="*/ 7031 h 173450"/>
                <a:gd name="connsiteX154" fmla="*/ 81121 w 119288"/>
                <a:gd name="connsiteY154" fmla="*/ 9317 h 173450"/>
                <a:gd name="connsiteX155" fmla="*/ 80073 w 119288"/>
                <a:gd name="connsiteY155" fmla="*/ 12079 h 173450"/>
                <a:gd name="connsiteX156" fmla="*/ 78739 w 119288"/>
                <a:gd name="connsiteY156" fmla="*/ 13126 h 173450"/>
                <a:gd name="connsiteX157" fmla="*/ 79406 w 119288"/>
                <a:gd name="connsiteY157" fmla="*/ 8268 h 173450"/>
                <a:gd name="connsiteX158" fmla="*/ 80549 w 119288"/>
                <a:gd name="connsiteY158" fmla="*/ 6554 h 173450"/>
                <a:gd name="connsiteX159" fmla="*/ 79825 w 119288"/>
                <a:gd name="connsiteY159" fmla="*/ 5259 h 173450"/>
                <a:gd name="connsiteX160" fmla="*/ 79597 w 119288"/>
                <a:gd name="connsiteY160" fmla="*/ 5221 h 173450"/>
                <a:gd name="connsiteX161" fmla="*/ 78835 w 119288"/>
                <a:gd name="connsiteY161" fmla="*/ 5221 h 173450"/>
                <a:gd name="connsiteX162" fmla="*/ 75882 w 119288"/>
                <a:gd name="connsiteY162" fmla="*/ 8364 h 173450"/>
                <a:gd name="connsiteX163" fmla="*/ 74644 w 119288"/>
                <a:gd name="connsiteY163" fmla="*/ 11507 h 173450"/>
                <a:gd name="connsiteX164" fmla="*/ 76263 w 119288"/>
                <a:gd name="connsiteY164" fmla="*/ 4268 h 173450"/>
                <a:gd name="connsiteX165" fmla="*/ 78168 w 119288"/>
                <a:gd name="connsiteY165" fmla="*/ 2363 h 173450"/>
                <a:gd name="connsiteX166" fmla="*/ 78206 w 119288"/>
                <a:gd name="connsiteY166" fmla="*/ 211 h 173450"/>
                <a:gd name="connsiteX167" fmla="*/ 78168 w 119288"/>
                <a:gd name="connsiteY167" fmla="*/ 172 h 173450"/>
                <a:gd name="connsiteX168" fmla="*/ 75977 w 119288"/>
                <a:gd name="connsiteY168" fmla="*/ 172 h 173450"/>
                <a:gd name="connsiteX169" fmla="*/ 71120 w 119288"/>
                <a:gd name="connsiteY169" fmla="*/ 3601 h 173450"/>
                <a:gd name="connsiteX170" fmla="*/ 70357 w 119288"/>
                <a:gd name="connsiteY170" fmla="*/ 8841 h 173450"/>
                <a:gd name="connsiteX171" fmla="*/ 68643 w 119288"/>
                <a:gd name="connsiteY171" fmla="*/ 10555 h 173450"/>
                <a:gd name="connsiteX172" fmla="*/ 66928 w 119288"/>
                <a:gd name="connsiteY172" fmla="*/ 8841 h 173450"/>
                <a:gd name="connsiteX173" fmla="*/ 67405 w 119288"/>
                <a:gd name="connsiteY173" fmla="*/ 6364 h 173450"/>
                <a:gd name="connsiteX174" fmla="*/ 66738 w 119288"/>
                <a:gd name="connsiteY174" fmla="*/ 3983 h 173450"/>
                <a:gd name="connsiteX175" fmla="*/ 63309 w 119288"/>
                <a:gd name="connsiteY175" fmla="*/ 4744 h 173450"/>
                <a:gd name="connsiteX176" fmla="*/ 62166 w 119288"/>
                <a:gd name="connsiteY176" fmla="*/ 7697 h 173450"/>
                <a:gd name="connsiteX177" fmla="*/ 62166 w 119288"/>
                <a:gd name="connsiteY177" fmla="*/ 9412 h 173450"/>
                <a:gd name="connsiteX178" fmla="*/ 60832 w 119288"/>
                <a:gd name="connsiteY178" fmla="*/ 3316 h 173450"/>
                <a:gd name="connsiteX179" fmla="*/ 60832 w 119288"/>
                <a:gd name="connsiteY179" fmla="*/ 1601 h 173450"/>
                <a:gd name="connsiteX180" fmla="*/ 59689 w 119288"/>
                <a:gd name="connsiteY180" fmla="*/ 363 h 173450"/>
                <a:gd name="connsiteX181" fmla="*/ 58642 w 119288"/>
                <a:gd name="connsiteY181" fmla="*/ 363 h 173450"/>
                <a:gd name="connsiteX182" fmla="*/ 55975 w 119288"/>
                <a:gd name="connsiteY182" fmla="*/ 3792 h 173450"/>
                <a:gd name="connsiteX183" fmla="*/ 56737 w 119288"/>
                <a:gd name="connsiteY183" fmla="*/ 7983 h 173450"/>
                <a:gd name="connsiteX184" fmla="*/ 55879 w 119288"/>
                <a:gd name="connsiteY184" fmla="*/ 9317 h 173450"/>
                <a:gd name="connsiteX185" fmla="*/ 55118 w 119288"/>
                <a:gd name="connsiteY185" fmla="*/ 9317 h 173450"/>
                <a:gd name="connsiteX186" fmla="*/ 53498 w 119288"/>
                <a:gd name="connsiteY186" fmla="*/ 3316 h 173450"/>
                <a:gd name="connsiteX187" fmla="*/ 50545 w 119288"/>
                <a:gd name="connsiteY187" fmla="*/ 744 h 173450"/>
                <a:gd name="connsiteX188" fmla="*/ 48355 w 119288"/>
                <a:gd name="connsiteY188" fmla="*/ 744 h 173450"/>
                <a:gd name="connsiteX189" fmla="*/ 48355 w 119288"/>
                <a:gd name="connsiteY189" fmla="*/ 1697 h 173450"/>
                <a:gd name="connsiteX190" fmla="*/ 51117 w 119288"/>
                <a:gd name="connsiteY190" fmla="*/ 5602 h 173450"/>
                <a:gd name="connsiteX191" fmla="*/ 52260 w 119288"/>
                <a:gd name="connsiteY191" fmla="*/ 10078 h 173450"/>
                <a:gd name="connsiteX192" fmla="*/ 50355 w 119288"/>
                <a:gd name="connsiteY192" fmla="*/ 9317 h 173450"/>
                <a:gd name="connsiteX193" fmla="*/ 49593 w 119288"/>
                <a:gd name="connsiteY193" fmla="*/ 7221 h 173450"/>
                <a:gd name="connsiteX194" fmla="*/ 49117 w 119288"/>
                <a:gd name="connsiteY194" fmla="*/ 7221 h 173450"/>
                <a:gd name="connsiteX195" fmla="*/ 48069 w 119288"/>
                <a:gd name="connsiteY195" fmla="*/ 8745 h 173450"/>
                <a:gd name="connsiteX196" fmla="*/ 47497 w 119288"/>
                <a:gd name="connsiteY196" fmla="*/ 10650 h 173450"/>
                <a:gd name="connsiteX197" fmla="*/ 46069 w 119288"/>
                <a:gd name="connsiteY197" fmla="*/ 5506 h 173450"/>
                <a:gd name="connsiteX198" fmla="*/ 41116 w 119288"/>
                <a:gd name="connsiteY198" fmla="*/ -399 h 173450"/>
                <a:gd name="connsiteX199" fmla="*/ 39973 w 119288"/>
                <a:gd name="connsiteY199" fmla="*/ -399 h 173450"/>
                <a:gd name="connsiteX200" fmla="*/ 38544 w 119288"/>
                <a:gd name="connsiteY200" fmla="*/ 1697 h 173450"/>
                <a:gd name="connsiteX201" fmla="*/ 39496 w 119288"/>
                <a:gd name="connsiteY201" fmla="*/ 4173 h 173450"/>
                <a:gd name="connsiteX202" fmla="*/ 40639 w 119288"/>
                <a:gd name="connsiteY202" fmla="*/ 7792 h 173450"/>
                <a:gd name="connsiteX203" fmla="*/ 39306 w 119288"/>
                <a:gd name="connsiteY203" fmla="*/ 10840 h 173450"/>
                <a:gd name="connsiteX204" fmla="*/ 36639 w 119288"/>
                <a:gd name="connsiteY204" fmla="*/ 9126 h 173450"/>
                <a:gd name="connsiteX205" fmla="*/ 35496 w 119288"/>
                <a:gd name="connsiteY205" fmla="*/ 5983 h 173450"/>
                <a:gd name="connsiteX206" fmla="*/ 32448 w 119288"/>
                <a:gd name="connsiteY206" fmla="*/ 5983 h 173450"/>
                <a:gd name="connsiteX207" fmla="*/ 32448 w 119288"/>
                <a:gd name="connsiteY207" fmla="*/ 7221 h 173450"/>
                <a:gd name="connsiteX208" fmla="*/ 33877 w 119288"/>
                <a:gd name="connsiteY208" fmla="*/ 9697 h 173450"/>
                <a:gd name="connsiteX209" fmla="*/ 33877 w 119288"/>
                <a:gd name="connsiteY209" fmla="*/ 12459 h 173450"/>
                <a:gd name="connsiteX210" fmla="*/ 31972 w 119288"/>
                <a:gd name="connsiteY210" fmla="*/ 13126 h 173450"/>
                <a:gd name="connsiteX211" fmla="*/ 30543 w 119288"/>
                <a:gd name="connsiteY211" fmla="*/ 11222 h 173450"/>
                <a:gd name="connsiteX212" fmla="*/ 29114 w 119288"/>
                <a:gd name="connsiteY212" fmla="*/ 5506 h 173450"/>
                <a:gd name="connsiteX213" fmla="*/ 28162 w 119288"/>
                <a:gd name="connsiteY213" fmla="*/ 2840 h 173450"/>
                <a:gd name="connsiteX214" fmla="*/ 25971 w 119288"/>
                <a:gd name="connsiteY214" fmla="*/ 935 h 173450"/>
                <a:gd name="connsiteX215" fmla="*/ 24066 w 119288"/>
                <a:gd name="connsiteY215" fmla="*/ 935 h 173450"/>
                <a:gd name="connsiteX216" fmla="*/ 23113 w 119288"/>
                <a:gd name="connsiteY216" fmla="*/ 2363 h 173450"/>
                <a:gd name="connsiteX217" fmla="*/ 23971 w 119288"/>
                <a:gd name="connsiteY217" fmla="*/ 3697 h 173450"/>
                <a:gd name="connsiteX218" fmla="*/ 25876 w 119288"/>
                <a:gd name="connsiteY218" fmla="*/ 7697 h 173450"/>
                <a:gd name="connsiteX219" fmla="*/ 25304 w 119288"/>
                <a:gd name="connsiteY219" fmla="*/ 9317 h 173450"/>
                <a:gd name="connsiteX220" fmla="*/ 24161 w 119288"/>
                <a:gd name="connsiteY220" fmla="*/ 9317 h 173450"/>
                <a:gd name="connsiteX221" fmla="*/ 22542 w 119288"/>
                <a:gd name="connsiteY221" fmla="*/ 7031 h 173450"/>
                <a:gd name="connsiteX222" fmla="*/ 21304 w 119288"/>
                <a:gd name="connsiteY222" fmla="*/ 4554 h 173450"/>
                <a:gd name="connsiteX223" fmla="*/ 18542 w 119288"/>
                <a:gd name="connsiteY223" fmla="*/ 4554 h 173450"/>
                <a:gd name="connsiteX224" fmla="*/ 18065 w 119288"/>
                <a:gd name="connsiteY224" fmla="*/ 6554 h 173450"/>
                <a:gd name="connsiteX225" fmla="*/ 19303 w 119288"/>
                <a:gd name="connsiteY225" fmla="*/ 8364 h 173450"/>
                <a:gd name="connsiteX226" fmla="*/ 22828 w 119288"/>
                <a:gd name="connsiteY226" fmla="*/ 14365 h 173450"/>
                <a:gd name="connsiteX227" fmla="*/ 22828 w 119288"/>
                <a:gd name="connsiteY227" fmla="*/ 16365 h 173450"/>
                <a:gd name="connsiteX228" fmla="*/ 21304 w 119288"/>
                <a:gd name="connsiteY228" fmla="*/ 16365 h 173450"/>
                <a:gd name="connsiteX229" fmla="*/ 20542 w 119288"/>
                <a:gd name="connsiteY229" fmla="*/ 15127 h 173450"/>
                <a:gd name="connsiteX230" fmla="*/ 19494 w 119288"/>
                <a:gd name="connsiteY230" fmla="*/ 12936 h 173450"/>
                <a:gd name="connsiteX231" fmla="*/ 17494 w 119288"/>
                <a:gd name="connsiteY231" fmla="*/ 10745 h 173450"/>
                <a:gd name="connsiteX232" fmla="*/ 14731 w 119288"/>
                <a:gd name="connsiteY232" fmla="*/ 11603 h 173450"/>
                <a:gd name="connsiteX233" fmla="*/ 15779 w 119288"/>
                <a:gd name="connsiteY233" fmla="*/ 13888 h 173450"/>
                <a:gd name="connsiteX234" fmla="*/ 16827 w 119288"/>
                <a:gd name="connsiteY234" fmla="*/ 15794 h 173450"/>
                <a:gd name="connsiteX235" fmla="*/ 16827 w 119288"/>
                <a:gd name="connsiteY235" fmla="*/ 16937 h 173450"/>
                <a:gd name="connsiteX236" fmla="*/ 16827 w 119288"/>
                <a:gd name="connsiteY236" fmla="*/ 16937 h 173450"/>
                <a:gd name="connsiteX237" fmla="*/ 13588 w 119288"/>
                <a:gd name="connsiteY237" fmla="*/ 16365 h 173450"/>
                <a:gd name="connsiteX238" fmla="*/ 12636 w 119288"/>
                <a:gd name="connsiteY238" fmla="*/ 13317 h 173450"/>
                <a:gd name="connsiteX239" fmla="*/ 11969 w 119288"/>
                <a:gd name="connsiteY239" fmla="*/ 10269 h 173450"/>
                <a:gd name="connsiteX240" fmla="*/ 11303 w 119288"/>
                <a:gd name="connsiteY240" fmla="*/ 9602 h 173450"/>
                <a:gd name="connsiteX241" fmla="*/ 9493 w 119288"/>
                <a:gd name="connsiteY241" fmla="*/ 9602 h 173450"/>
                <a:gd name="connsiteX242" fmla="*/ 8445 w 119288"/>
                <a:gd name="connsiteY242" fmla="*/ 10364 h 173450"/>
                <a:gd name="connsiteX243" fmla="*/ 8445 w 119288"/>
                <a:gd name="connsiteY243" fmla="*/ 14079 h 173450"/>
                <a:gd name="connsiteX244" fmla="*/ 10921 w 119288"/>
                <a:gd name="connsiteY244" fmla="*/ 17413 h 173450"/>
                <a:gd name="connsiteX245" fmla="*/ 10921 w 119288"/>
                <a:gd name="connsiteY245" fmla="*/ 19413 h 173450"/>
                <a:gd name="connsiteX246" fmla="*/ 8731 w 119288"/>
                <a:gd name="connsiteY246" fmla="*/ 19413 h 173450"/>
                <a:gd name="connsiteX247" fmla="*/ 7588 w 119288"/>
                <a:gd name="connsiteY247" fmla="*/ 17699 h 173450"/>
                <a:gd name="connsiteX248" fmla="*/ 7111 w 119288"/>
                <a:gd name="connsiteY248" fmla="*/ 16365 h 173450"/>
                <a:gd name="connsiteX249" fmla="*/ 5873 w 119288"/>
                <a:gd name="connsiteY249" fmla="*/ 15508 h 173450"/>
                <a:gd name="connsiteX250" fmla="*/ 3968 w 119288"/>
                <a:gd name="connsiteY250" fmla="*/ 17317 h 173450"/>
                <a:gd name="connsiteX251" fmla="*/ 4635 w 119288"/>
                <a:gd name="connsiteY251" fmla="*/ 19985 h 173450"/>
                <a:gd name="connsiteX252" fmla="*/ 3397 w 119288"/>
                <a:gd name="connsiteY252" fmla="*/ 20747 h 173450"/>
                <a:gd name="connsiteX253" fmla="*/ 1778 w 119288"/>
                <a:gd name="connsiteY253" fmla="*/ 20747 h 173450"/>
                <a:gd name="connsiteX254" fmla="*/ 1111 w 119288"/>
                <a:gd name="connsiteY254" fmla="*/ 19508 h 173450"/>
                <a:gd name="connsiteX255" fmla="*/ -32 w 119288"/>
                <a:gd name="connsiteY255" fmla="*/ 17222 h 173450"/>
                <a:gd name="connsiteX256" fmla="*/ 3968 w 119288"/>
                <a:gd name="connsiteY256" fmla="*/ 39797 h 173450"/>
                <a:gd name="connsiteX257" fmla="*/ 5111 w 119288"/>
                <a:gd name="connsiteY257" fmla="*/ 56370 h 173450"/>
                <a:gd name="connsiteX258" fmla="*/ 8921 w 119288"/>
                <a:gd name="connsiteY258" fmla="*/ 75420 h 173450"/>
                <a:gd name="connsiteX259" fmla="*/ 10350 w 119288"/>
                <a:gd name="connsiteY259" fmla="*/ 99042 h 173450"/>
                <a:gd name="connsiteX260" fmla="*/ 13112 w 119288"/>
                <a:gd name="connsiteY260" fmla="*/ 108567 h 173450"/>
                <a:gd name="connsiteX261" fmla="*/ 11874 w 119288"/>
                <a:gd name="connsiteY261" fmla="*/ 164765 h 173450"/>
                <a:gd name="connsiteX262" fmla="*/ 11874 w 119288"/>
                <a:gd name="connsiteY262" fmla="*/ 164765 h 173450"/>
                <a:gd name="connsiteX263" fmla="*/ 13493 w 119288"/>
                <a:gd name="connsiteY263" fmla="*/ 161812 h 173450"/>
                <a:gd name="connsiteX264" fmla="*/ 11779 w 119288"/>
                <a:gd name="connsiteY264" fmla="*/ 168194 h 173450"/>
                <a:gd name="connsiteX265" fmla="*/ 11779 w 119288"/>
                <a:gd name="connsiteY265" fmla="*/ 173051 h 173450"/>
                <a:gd name="connsiteX266" fmla="*/ 17398 w 119288"/>
                <a:gd name="connsiteY266" fmla="*/ 168289 h 17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19288" h="173450">
                  <a:moveTo>
                    <a:pt x="17398" y="168289"/>
                  </a:moveTo>
                  <a:cubicBezTo>
                    <a:pt x="18056" y="166612"/>
                    <a:pt x="18475" y="164850"/>
                    <a:pt x="18637" y="163050"/>
                  </a:cubicBezTo>
                  <a:cubicBezTo>
                    <a:pt x="18751" y="162326"/>
                    <a:pt x="19265" y="161735"/>
                    <a:pt x="19970" y="161526"/>
                  </a:cubicBezTo>
                  <a:cubicBezTo>
                    <a:pt x="20875" y="161250"/>
                    <a:pt x="21837" y="161754"/>
                    <a:pt x="22113" y="162660"/>
                  </a:cubicBezTo>
                  <a:cubicBezTo>
                    <a:pt x="22132" y="162726"/>
                    <a:pt x="22152" y="162793"/>
                    <a:pt x="22161" y="162860"/>
                  </a:cubicBezTo>
                  <a:cubicBezTo>
                    <a:pt x="22123" y="163726"/>
                    <a:pt x="21894" y="164565"/>
                    <a:pt x="21494" y="165336"/>
                  </a:cubicBezTo>
                  <a:cubicBezTo>
                    <a:pt x="21494" y="166193"/>
                    <a:pt x="21494" y="167146"/>
                    <a:pt x="22066" y="167717"/>
                  </a:cubicBezTo>
                  <a:cubicBezTo>
                    <a:pt x="23228" y="168279"/>
                    <a:pt x="24619" y="168089"/>
                    <a:pt x="25590" y="167241"/>
                  </a:cubicBezTo>
                  <a:cubicBezTo>
                    <a:pt x="26343" y="166451"/>
                    <a:pt x="26838" y="165460"/>
                    <a:pt x="27019" y="164383"/>
                  </a:cubicBezTo>
                  <a:lnTo>
                    <a:pt x="27019" y="162669"/>
                  </a:lnTo>
                  <a:cubicBezTo>
                    <a:pt x="28362" y="164403"/>
                    <a:pt x="28695" y="166727"/>
                    <a:pt x="27876" y="168765"/>
                  </a:cubicBezTo>
                  <a:cubicBezTo>
                    <a:pt x="27628" y="169308"/>
                    <a:pt x="27466" y="169889"/>
                    <a:pt x="27400" y="170480"/>
                  </a:cubicBezTo>
                  <a:cubicBezTo>
                    <a:pt x="27419" y="171108"/>
                    <a:pt x="27847" y="171642"/>
                    <a:pt x="28447" y="171813"/>
                  </a:cubicBezTo>
                  <a:lnTo>
                    <a:pt x="29495" y="171813"/>
                  </a:lnTo>
                  <a:cubicBezTo>
                    <a:pt x="31143" y="171470"/>
                    <a:pt x="32391" y="170136"/>
                    <a:pt x="32638" y="168479"/>
                  </a:cubicBezTo>
                  <a:cubicBezTo>
                    <a:pt x="32591" y="167070"/>
                    <a:pt x="32400" y="165660"/>
                    <a:pt x="32067" y="164288"/>
                  </a:cubicBezTo>
                  <a:cubicBezTo>
                    <a:pt x="32067" y="163717"/>
                    <a:pt x="32067" y="162955"/>
                    <a:pt x="33115" y="163050"/>
                  </a:cubicBezTo>
                  <a:cubicBezTo>
                    <a:pt x="33324" y="162926"/>
                    <a:pt x="33572" y="162926"/>
                    <a:pt x="33781" y="163050"/>
                  </a:cubicBezTo>
                  <a:cubicBezTo>
                    <a:pt x="35305" y="164765"/>
                    <a:pt x="33781" y="167241"/>
                    <a:pt x="35305" y="169146"/>
                  </a:cubicBezTo>
                  <a:cubicBezTo>
                    <a:pt x="36286" y="170327"/>
                    <a:pt x="37572" y="171213"/>
                    <a:pt x="39020" y="171718"/>
                  </a:cubicBezTo>
                  <a:cubicBezTo>
                    <a:pt x="39973" y="171718"/>
                    <a:pt x="41687" y="172385"/>
                    <a:pt x="42068" y="171718"/>
                  </a:cubicBezTo>
                  <a:cubicBezTo>
                    <a:pt x="42306" y="171413"/>
                    <a:pt x="42306" y="170975"/>
                    <a:pt x="42068" y="170670"/>
                  </a:cubicBezTo>
                  <a:cubicBezTo>
                    <a:pt x="41116" y="169241"/>
                    <a:pt x="39782" y="168098"/>
                    <a:pt x="38735" y="166765"/>
                  </a:cubicBezTo>
                  <a:cubicBezTo>
                    <a:pt x="37572" y="165545"/>
                    <a:pt x="37172" y="163793"/>
                    <a:pt x="37687" y="162193"/>
                  </a:cubicBezTo>
                  <a:cubicBezTo>
                    <a:pt x="38582" y="161831"/>
                    <a:pt x="39611" y="162202"/>
                    <a:pt x="40068" y="163050"/>
                  </a:cubicBezTo>
                  <a:cubicBezTo>
                    <a:pt x="40068" y="163717"/>
                    <a:pt x="40068" y="164574"/>
                    <a:pt x="40925" y="165146"/>
                  </a:cubicBezTo>
                  <a:cubicBezTo>
                    <a:pt x="41106" y="165212"/>
                    <a:pt x="41316" y="165212"/>
                    <a:pt x="41497" y="165146"/>
                  </a:cubicBezTo>
                  <a:cubicBezTo>
                    <a:pt x="42354" y="165146"/>
                    <a:pt x="43021" y="164383"/>
                    <a:pt x="43021" y="163622"/>
                  </a:cubicBezTo>
                  <a:cubicBezTo>
                    <a:pt x="43021" y="162860"/>
                    <a:pt x="43021" y="162002"/>
                    <a:pt x="43973" y="161812"/>
                  </a:cubicBezTo>
                  <a:cubicBezTo>
                    <a:pt x="45497" y="163145"/>
                    <a:pt x="45211" y="165146"/>
                    <a:pt x="45497" y="166860"/>
                  </a:cubicBezTo>
                  <a:cubicBezTo>
                    <a:pt x="46326" y="169851"/>
                    <a:pt x="48745" y="172127"/>
                    <a:pt x="51784" y="172765"/>
                  </a:cubicBezTo>
                  <a:cubicBezTo>
                    <a:pt x="52289" y="172861"/>
                    <a:pt x="52803" y="172861"/>
                    <a:pt x="53308" y="172765"/>
                  </a:cubicBezTo>
                  <a:cubicBezTo>
                    <a:pt x="54403" y="172670"/>
                    <a:pt x="55260" y="171775"/>
                    <a:pt x="55308" y="170670"/>
                  </a:cubicBezTo>
                  <a:cubicBezTo>
                    <a:pt x="55175" y="169737"/>
                    <a:pt x="54736" y="168860"/>
                    <a:pt x="54070" y="168194"/>
                  </a:cubicBezTo>
                  <a:cubicBezTo>
                    <a:pt x="53403" y="167079"/>
                    <a:pt x="52955" y="165850"/>
                    <a:pt x="52736" y="164574"/>
                  </a:cubicBezTo>
                  <a:cubicBezTo>
                    <a:pt x="52374" y="163203"/>
                    <a:pt x="53184" y="161802"/>
                    <a:pt x="54546" y="161431"/>
                  </a:cubicBezTo>
                  <a:cubicBezTo>
                    <a:pt x="55918" y="161202"/>
                    <a:pt x="57270" y="161897"/>
                    <a:pt x="57880" y="163145"/>
                  </a:cubicBezTo>
                  <a:cubicBezTo>
                    <a:pt x="58451" y="164193"/>
                    <a:pt x="58546" y="165336"/>
                    <a:pt x="59404" y="166193"/>
                  </a:cubicBezTo>
                  <a:cubicBezTo>
                    <a:pt x="60261" y="167051"/>
                    <a:pt x="62642" y="167241"/>
                    <a:pt x="63309" y="166193"/>
                  </a:cubicBezTo>
                  <a:cubicBezTo>
                    <a:pt x="63500" y="165765"/>
                    <a:pt x="63500" y="165279"/>
                    <a:pt x="63309" y="164859"/>
                  </a:cubicBezTo>
                  <a:cubicBezTo>
                    <a:pt x="62757" y="164031"/>
                    <a:pt x="62156" y="163231"/>
                    <a:pt x="61499" y="162478"/>
                  </a:cubicBezTo>
                  <a:cubicBezTo>
                    <a:pt x="60842" y="161678"/>
                    <a:pt x="60842" y="160516"/>
                    <a:pt x="61499" y="159716"/>
                  </a:cubicBezTo>
                  <a:cubicBezTo>
                    <a:pt x="62099" y="158992"/>
                    <a:pt x="63071" y="158697"/>
                    <a:pt x="63976" y="158954"/>
                  </a:cubicBezTo>
                  <a:cubicBezTo>
                    <a:pt x="65119" y="158954"/>
                    <a:pt x="65500" y="160002"/>
                    <a:pt x="65786" y="160764"/>
                  </a:cubicBezTo>
                  <a:lnTo>
                    <a:pt x="67690" y="166288"/>
                  </a:lnTo>
                  <a:cubicBezTo>
                    <a:pt x="67976" y="167251"/>
                    <a:pt x="68433" y="168146"/>
                    <a:pt x="69024" y="168956"/>
                  </a:cubicBezTo>
                  <a:cubicBezTo>
                    <a:pt x="69738" y="169899"/>
                    <a:pt x="70805" y="170518"/>
                    <a:pt x="71977" y="170670"/>
                  </a:cubicBezTo>
                  <a:cubicBezTo>
                    <a:pt x="72815" y="170908"/>
                    <a:pt x="73710" y="170908"/>
                    <a:pt x="74548" y="170670"/>
                  </a:cubicBezTo>
                  <a:cubicBezTo>
                    <a:pt x="75311" y="170670"/>
                    <a:pt x="75882" y="169717"/>
                    <a:pt x="75692" y="169146"/>
                  </a:cubicBezTo>
                  <a:cubicBezTo>
                    <a:pt x="75501" y="168574"/>
                    <a:pt x="75025" y="168289"/>
                    <a:pt x="74548" y="167908"/>
                  </a:cubicBezTo>
                  <a:cubicBezTo>
                    <a:pt x="73272" y="166955"/>
                    <a:pt x="72339" y="165622"/>
                    <a:pt x="71881" y="164098"/>
                  </a:cubicBezTo>
                  <a:cubicBezTo>
                    <a:pt x="71624" y="163412"/>
                    <a:pt x="71958" y="162650"/>
                    <a:pt x="72644" y="162383"/>
                  </a:cubicBezTo>
                  <a:cubicBezTo>
                    <a:pt x="73129" y="162193"/>
                    <a:pt x="73682" y="162193"/>
                    <a:pt x="74168" y="162383"/>
                  </a:cubicBezTo>
                  <a:cubicBezTo>
                    <a:pt x="75158" y="162736"/>
                    <a:pt x="75958" y="163498"/>
                    <a:pt x="76358" y="164479"/>
                  </a:cubicBezTo>
                  <a:cubicBezTo>
                    <a:pt x="76730" y="165422"/>
                    <a:pt x="77358" y="166251"/>
                    <a:pt x="78168" y="166860"/>
                  </a:cubicBezTo>
                  <a:cubicBezTo>
                    <a:pt x="79044" y="167508"/>
                    <a:pt x="80245" y="167508"/>
                    <a:pt x="81121" y="166860"/>
                  </a:cubicBezTo>
                  <a:cubicBezTo>
                    <a:pt x="81616" y="166288"/>
                    <a:pt x="81616" y="165431"/>
                    <a:pt x="81121" y="164859"/>
                  </a:cubicBezTo>
                  <a:cubicBezTo>
                    <a:pt x="80759" y="164203"/>
                    <a:pt x="80273" y="163622"/>
                    <a:pt x="79692" y="163145"/>
                  </a:cubicBezTo>
                  <a:cubicBezTo>
                    <a:pt x="77939" y="161478"/>
                    <a:pt x="76463" y="159555"/>
                    <a:pt x="75311" y="157430"/>
                  </a:cubicBezTo>
                  <a:cubicBezTo>
                    <a:pt x="74844" y="156792"/>
                    <a:pt x="74987" y="155897"/>
                    <a:pt x="75625" y="155430"/>
                  </a:cubicBezTo>
                  <a:cubicBezTo>
                    <a:pt x="75682" y="155401"/>
                    <a:pt x="75730" y="155364"/>
                    <a:pt x="75787" y="155334"/>
                  </a:cubicBezTo>
                  <a:cubicBezTo>
                    <a:pt x="76320" y="155030"/>
                    <a:pt x="76968" y="155030"/>
                    <a:pt x="77501" y="155334"/>
                  </a:cubicBezTo>
                  <a:cubicBezTo>
                    <a:pt x="77873" y="155687"/>
                    <a:pt x="78158" y="156107"/>
                    <a:pt x="78359" y="156573"/>
                  </a:cubicBezTo>
                  <a:cubicBezTo>
                    <a:pt x="78749" y="157306"/>
                    <a:pt x="79197" y="158002"/>
                    <a:pt x="79692" y="158669"/>
                  </a:cubicBezTo>
                  <a:cubicBezTo>
                    <a:pt x="80187" y="159592"/>
                    <a:pt x="80997" y="160307"/>
                    <a:pt x="81978" y="160668"/>
                  </a:cubicBezTo>
                  <a:cubicBezTo>
                    <a:pt x="83035" y="161088"/>
                    <a:pt x="84226" y="160631"/>
                    <a:pt x="84740" y="159621"/>
                  </a:cubicBezTo>
                  <a:cubicBezTo>
                    <a:pt x="84740" y="158764"/>
                    <a:pt x="84073" y="158097"/>
                    <a:pt x="83502" y="157430"/>
                  </a:cubicBezTo>
                  <a:cubicBezTo>
                    <a:pt x="83007" y="156887"/>
                    <a:pt x="82588" y="156277"/>
                    <a:pt x="82264" y="155621"/>
                  </a:cubicBezTo>
                  <a:cubicBezTo>
                    <a:pt x="82264" y="155621"/>
                    <a:pt x="82264" y="154858"/>
                    <a:pt x="82264" y="154478"/>
                  </a:cubicBezTo>
                  <a:lnTo>
                    <a:pt x="82264" y="154001"/>
                  </a:lnTo>
                  <a:cubicBezTo>
                    <a:pt x="83302" y="153296"/>
                    <a:pt x="84654" y="153296"/>
                    <a:pt x="85693" y="154001"/>
                  </a:cubicBezTo>
                  <a:cubicBezTo>
                    <a:pt x="86360" y="154849"/>
                    <a:pt x="86760" y="155877"/>
                    <a:pt x="86836" y="156954"/>
                  </a:cubicBezTo>
                  <a:cubicBezTo>
                    <a:pt x="86874" y="158040"/>
                    <a:pt x="87198" y="159088"/>
                    <a:pt x="87788" y="160002"/>
                  </a:cubicBezTo>
                  <a:cubicBezTo>
                    <a:pt x="87969" y="160240"/>
                    <a:pt x="88198" y="160431"/>
                    <a:pt x="88455" y="160574"/>
                  </a:cubicBezTo>
                  <a:cubicBezTo>
                    <a:pt x="89065" y="160811"/>
                    <a:pt x="89750" y="160811"/>
                    <a:pt x="90360" y="160574"/>
                  </a:cubicBezTo>
                  <a:lnTo>
                    <a:pt x="91408" y="159716"/>
                  </a:lnTo>
                  <a:cubicBezTo>
                    <a:pt x="92198" y="158535"/>
                    <a:pt x="91989" y="156944"/>
                    <a:pt x="90931" y="156001"/>
                  </a:cubicBezTo>
                  <a:cubicBezTo>
                    <a:pt x="89960" y="155001"/>
                    <a:pt x="89036" y="153954"/>
                    <a:pt x="88169" y="152858"/>
                  </a:cubicBezTo>
                  <a:cubicBezTo>
                    <a:pt x="87712" y="152268"/>
                    <a:pt x="87712" y="151449"/>
                    <a:pt x="88169" y="150858"/>
                  </a:cubicBezTo>
                  <a:cubicBezTo>
                    <a:pt x="88855" y="150382"/>
                    <a:pt x="89770" y="150382"/>
                    <a:pt x="90455" y="150858"/>
                  </a:cubicBezTo>
                  <a:cubicBezTo>
                    <a:pt x="91046" y="151258"/>
                    <a:pt x="91512" y="151820"/>
                    <a:pt x="91789" y="152477"/>
                  </a:cubicBezTo>
                  <a:cubicBezTo>
                    <a:pt x="91951" y="152944"/>
                    <a:pt x="92179" y="153392"/>
                    <a:pt x="92455" y="153811"/>
                  </a:cubicBezTo>
                  <a:cubicBezTo>
                    <a:pt x="92770" y="154239"/>
                    <a:pt x="93265" y="154487"/>
                    <a:pt x="93789" y="154478"/>
                  </a:cubicBezTo>
                  <a:cubicBezTo>
                    <a:pt x="94789" y="154478"/>
                    <a:pt x="95599" y="153668"/>
                    <a:pt x="95599" y="152668"/>
                  </a:cubicBezTo>
                  <a:cubicBezTo>
                    <a:pt x="95599" y="152639"/>
                    <a:pt x="95599" y="152601"/>
                    <a:pt x="95599" y="152572"/>
                  </a:cubicBezTo>
                  <a:cubicBezTo>
                    <a:pt x="95456" y="151677"/>
                    <a:pt x="95170" y="150801"/>
                    <a:pt x="94742" y="150001"/>
                  </a:cubicBezTo>
                  <a:cubicBezTo>
                    <a:pt x="94960" y="149505"/>
                    <a:pt x="95437" y="149172"/>
                    <a:pt x="95980" y="149144"/>
                  </a:cubicBezTo>
                  <a:cubicBezTo>
                    <a:pt x="96532" y="148905"/>
                    <a:pt x="97151" y="148905"/>
                    <a:pt x="97694" y="149144"/>
                  </a:cubicBezTo>
                  <a:cubicBezTo>
                    <a:pt x="98066" y="149458"/>
                    <a:pt x="98352" y="149848"/>
                    <a:pt x="98552" y="150287"/>
                  </a:cubicBezTo>
                  <a:cubicBezTo>
                    <a:pt x="98942" y="151430"/>
                    <a:pt x="99599" y="152477"/>
                    <a:pt x="100456" y="153335"/>
                  </a:cubicBezTo>
                  <a:cubicBezTo>
                    <a:pt x="101419" y="154268"/>
                    <a:pt x="102733" y="154754"/>
                    <a:pt x="104076" y="154668"/>
                  </a:cubicBezTo>
                  <a:cubicBezTo>
                    <a:pt x="104847" y="154658"/>
                    <a:pt x="105562" y="154268"/>
                    <a:pt x="105981" y="153620"/>
                  </a:cubicBezTo>
                  <a:cubicBezTo>
                    <a:pt x="106029" y="153335"/>
                    <a:pt x="106029" y="153049"/>
                    <a:pt x="105981" y="152763"/>
                  </a:cubicBezTo>
                  <a:cubicBezTo>
                    <a:pt x="105533" y="151230"/>
                    <a:pt x="104600" y="149896"/>
                    <a:pt x="103314" y="148953"/>
                  </a:cubicBezTo>
                  <a:cubicBezTo>
                    <a:pt x="102685" y="148467"/>
                    <a:pt x="102162" y="147848"/>
                    <a:pt x="101790" y="147143"/>
                  </a:cubicBezTo>
                  <a:cubicBezTo>
                    <a:pt x="101476" y="146752"/>
                    <a:pt x="101476" y="146200"/>
                    <a:pt x="101790" y="145809"/>
                  </a:cubicBezTo>
                  <a:cubicBezTo>
                    <a:pt x="102314" y="145619"/>
                    <a:pt x="102885" y="145619"/>
                    <a:pt x="103409" y="145809"/>
                  </a:cubicBezTo>
                  <a:cubicBezTo>
                    <a:pt x="103943" y="145943"/>
                    <a:pt x="104495" y="145943"/>
                    <a:pt x="105028" y="145809"/>
                  </a:cubicBezTo>
                  <a:cubicBezTo>
                    <a:pt x="105638" y="145686"/>
                    <a:pt x="106143" y="145248"/>
                    <a:pt x="106362" y="144667"/>
                  </a:cubicBezTo>
                  <a:cubicBezTo>
                    <a:pt x="106419" y="144162"/>
                    <a:pt x="106419" y="143647"/>
                    <a:pt x="106362" y="143143"/>
                  </a:cubicBezTo>
                  <a:cubicBezTo>
                    <a:pt x="106314" y="142790"/>
                    <a:pt x="106314" y="142438"/>
                    <a:pt x="106362" y="142095"/>
                  </a:cubicBezTo>
                  <a:cubicBezTo>
                    <a:pt x="106505" y="141324"/>
                    <a:pt x="107114" y="140714"/>
                    <a:pt x="107886" y="140571"/>
                  </a:cubicBezTo>
                  <a:cubicBezTo>
                    <a:pt x="108477" y="140505"/>
                    <a:pt x="109048" y="140809"/>
                    <a:pt x="109315" y="141333"/>
                  </a:cubicBezTo>
                  <a:cubicBezTo>
                    <a:pt x="109505" y="141819"/>
                    <a:pt x="109505" y="142371"/>
                    <a:pt x="109315" y="142857"/>
                  </a:cubicBezTo>
                  <a:cubicBezTo>
                    <a:pt x="109229" y="143390"/>
                    <a:pt x="109229" y="143943"/>
                    <a:pt x="109315" y="144476"/>
                  </a:cubicBezTo>
                  <a:cubicBezTo>
                    <a:pt x="109315" y="144476"/>
                    <a:pt x="109315" y="144476"/>
                    <a:pt x="109315" y="144476"/>
                  </a:cubicBezTo>
                  <a:cubicBezTo>
                    <a:pt x="109315" y="144476"/>
                    <a:pt x="109315" y="145429"/>
                    <a:pt x="110172" y="145524"/>
                  </a:cubicBezTo>
                  <a:cubicBezTo>
                    <a:pt x="111029" y="145619"/>
                    <a:pt x="112172" y="144667"/>
                    <a:pt x="112934" y="143619"/>
                  </a:cubicBezTo>
                  <a:cubicBezTo>
                    <a:pt x="113449" y="142504"/>
                    <a:pt x="113449" y="141209"/>
                    <a:pt x="112934" y="140095"/>
                  </a:cubicBezTo>
                  <a:cubicBezTo>
                    <a:pt x="112706" y="139552"/>
                    <a:pt x="112706" y="138933"/>
                    <a:pt x="112934" y="138380"/>
                  </a:cubicBezTo>
                  <a:cubicBezTo>
                    <a:pt x="113601" y="136761"/>
                    <a:pt x="114363" y="137142"/>
                    <a:pt x="114172" y="136190"/>
                  </a:cubicBezTo>
                  <a:lnTo>
                    <a:pt x="114172" y="136190"/>
                  </a:lnTo>
                  <a:cubicBezTo>
                    <a:pt x="114172" y="138380"/>
                    <a:pt x="115601" y="137618"/>
                    <a:pt x="116173" y="138380"/>
                  </a:cubicBezTo>
                  <a:cubicBezTo>
                    <a:pt x="116744" y="139142"/>
                    <a:pt x="116173" y="140285"/>
                    <a:pt x="116173" y="141238"/>
                  </a:cubicBezTo>
                  <a:cubicBezTo>
                    <a:pt x="116173" y="142191"/>
                    <a:pt x="116173" y="143428"/>
                    <a:pt x="117220" y="143619"/>
                  </a:cubicBezTo>
                  <a:cubicBezTo>
                    <a:pt x="118154" y="143610"/>
                    <a:pt x="118964" y="142990"/>
                    <a:pt x="119221" y="142095"/>
                  </a:cubicBezTo>
                  <a:cubicBezTo>
                    <a:pt x="119268" y="141848"/>
                    <a:pt x="119268" y="141581"/>
                    <a:pt x="119221" y="141333"/>
                  </a:cubicBezTo>
                  <a:cubicBezTo>
                    <a:pt x="116697" y="138380"/>
                    <a:pt x="114725" y="134989"/>
                    <a:pt x="113411" y="131332"/>
                  </a:cubicBezTo>
                  <a:cubicBezTo>
                    <a:pt x="112448" y="126989"/>
                    <a:pt x="112029" y="122540"/>
                    <a:pt x="112172" y="118092"/>
                  </a:cubicBezTo>
                  <a:cubicBezTo>
                    <a:pt x="112096" y="106576"/>
                    <a:pt x="110915" y="95089"/>
                    <a:pt x="108648" y="83802"/>
                  </a:cubicBezTo>
                  <a:cubicBezTo>
                    <a:pt x="104381" y="69505"/>
                    <a:pt x="102514" y="54608"/>
                    <a:pt x="103123" y="39701"/>
                  </a:cubicBezTo>
                  <a:cubicBezTo>
                    <a:pt x="103790" y="35129"/>
                    <a:pt x="105028" y="30748"/>
                    <a:pt x="105790" y="26271"/>
                  </a:cubicBezTo>
                  <a:cubicBezTo>
                    <a:pt x="106533" y="20718"/>
                    <a:pt x="106857" y="15108"/>
                    <a:pt x="106743" y="9507"/>
                  </a:cubicBezTo>
                  <a:lnTo>
                    <a:pt x="106267" y="10078"/>
                  </a:lnTo>
                  <a:cubicBezTo>
                    <a:pt x="106171" y="10612"/>
                    <a:pt x="106171" y="11164"/>
                    <a:pt x="106267" y="11698"/>
                  </a:cubicBezTo>
                  <a:cubicBezTo>
                    <a:pt x="106305" y="12050"/>
                    <a:pt x="106305" y="12393"/>
                    <a:pt x="106267" y="12746"/>
                  </a:cubicBezTo>
                  <a:cubicBezTo>
                    <a:pt x="106133" y="13488"/>
                    <a:pt x="105571" y="14088"/>
                    <a:pt x="104838" y="14269"/>
                  </a:cubicBezTo>
                  <a:cubicBezTo>
                    <a:pt x="104219" y="14345"/>
                    <a:pt x="103619" y="14051"/>
                    <a:pt x="103314" y="13508"/>
                  </a:cubicBezTo>
                  <a:cubicBezTo>
                    <a:pt x="103123" y="13012"/>
                    <a:pt x="103123" y="12469"/>
                    <a:pt x="103314" y="11983"/>
                  </a:cubicBezTo>
                  <a:cubicBezTo>
                    <a:pt x="103362" y="11440"/>
                    <a:pt x="103362" y="10897"/>
                    <a:pt x="103314" y="10364"/>
                  </a:cubicBezTo>
                  <a:cubicBezTo>
                    <a:pt x="103314" y="10364"/>
                    <a:pt x="103314" y="9412"/>
                    <a:pt x="102361" y="9317"/>
                  </a:cubicBezTo>
                  <a:cubicBezTo>
                    <a:pt x="101409" y="9221"/>
                    <a:pt x="100361" y="10174"/>
                    <a:pt x="99695" y="11222"/>
                  </a:cubicBezTo>
                  <a:cubicBezTo>
                    <a:pt x="99123" y="12326"/>
                    <a:pt x="99123" y="13641"/>
                    <a:pt x="99695" y="14746"/>
                  </a:cubicBezTo>
                  <a:cubicBezTo>
                    <a:pt x="99695" y="15317"/>
                    <a:pt x="100266" y="15794"/>
                    <a:pt x="99695" y="16365"/>
                  </a:cubicBezTo>
                  <a:cubicBezTo>
                    <a:pt x="99123" y="16937"/>
                    <a:pt x="98266" y="17699"/>
                    <a:pt x="98456" y="18556"/>
                  </a:cubicBezTo>
                  <a:lnTo>
                    <a:pt x="98456" y="18556"/>
                  </a:lnTo>
                  <a:cubicBezTo>
                    <a:pt x="98456" y="16365"/>
                    <a:pt x="97123" y="17222"/>
                    <a:pt x="96551" y="16460"/>
                  </a:cubicBezTo>
                  <a:cubicBezTo>
                    <a:pt x="95980" y="15698"/>
                    <a:pt x="96551" y="14555"/>
                    <a:pt x="96551" y="13603"/>
                  </a:cubicBezTo>
                  <a:cubicBezTo>
                    <a:pt x="96551" y="12650"/>
                    <a:pt x="96551" y="11317"/>
                    <a:pt x="95408" y="11222"/>
                  </a:cubicBezTo>
                  <a:cubicBezTo>
                    <a:pt x="94503" y="11240"/>
                    <a:pt x="93722" y="11869"/>
                    <a:pt x="93503" y="12746"/>
                  </a:cubicBezTo>
                  <a:cubicBezTo>
                    <a:pt x="93503" y="13508"/>
                    <a:pt x="93503" y="14269"/>
                    <a:pt x="93503" y="15031"/>
                  </a:cubicBezTo>
                  <a:cubicBezTo>
                    <a:pt x="93170" y="15889"/>
                    <a:pt x="92322" y="16422"/>
                    <a:pt x="91408" y="16365"/>
                  </a:cubicBezTo>
                  <a:cubicBezTo>
                    <a:pt x="90265" y="16365"/>
                    <a:pt x="90455" y="14746"/>
                    <a:pt x="90836" y="13698"/>
                  </a:cubicBezTo>
                  <a:lnTo>
                    <a:pt x="92360" y="10364"/>
                  </a:lnTo>
                  <a:cubicBezTo>
                    <a:pt x="92493" y="9802"/>
                    <a:pt x="92493" y="9211"/>
                    <a:pt x="92360" y="8650"/>
                  </a:cubicBezTo>
                  <a:cubicBezTo>
                    <a:pt x="92313" y="7955"/>
                    <a:pt x="91732" y="7412"/>
                    <a:pt x="91027" y="7412"/>
                  </a:cubicBezTo>
                  <a:cubicBezTo>
                    <a:pt x="90170" y="7412"/>
                    <a:pt x="89503" y="8078"/>
                    <a:pt x="89027" y="8745"/>
                  </a:cubicBezTo>
                  <a:cubicBezTo>
                    <a:pt x="88455" y="9602"/>
                    <a:pt x="88093" y="10583"/>
                    <a:pt x="87979" y="11603"/>
                  </a:cubicBezTo>
                  <a:cubicBezTo>
                    <a:pt x="87979" y="12841"/>
                    <a:pt x="87503" y="14460"/>
                    <a:pt x="85978" y="14651"/>
                  </a:cubicBezTo>
                  <a:cubicBezTo>
                    <a:pt x="85045" y="14822"/>
                    <a:pt x="84159" y="14203"/>
                    <a:pt x="83988" y="13269"/>
                  </a:cubicBezTo>
                  <a:cubicBezTo>
                    <a:pt x="83988" y="13250"/>
                    <a:pt x="83978" y="13241"/>
                    <a:pt x="83978" y="13222"/>
                  </a:cubicBezTo>
                  <a:cubicBezTo>
                    <a:pt x="84016" y="12355"/>
                    <a:pt x="84388" y="11536"/>
                    <a:pt x="85026" y="10936"/>
                  </a:cubicBezTo>
                  <a:cubicBezTo>
                    <a:pt x="85883" y="9888"/>
                    <a:pt x="87026" y="8650"/>
                    <a:pt x="86360" y="7602"/>
                  </a:cubicBezTo>
                  <a:cubicBezTo>
                    <a:pt x="85607" y="6716"/>
                    <a:pt x="84340" y="6478"/>
                    <a:pt x="83311" y="7031"/>
                  </a:cubicBezTo>
                  <a:cubicBezTo>
                    <a:pt x="82340" y="7516"/>
                    <a:pt x="81559" y="8326"/>
                    <a:pt x="81121" y="9317"/>
                  </a:cubicBezTo>
                  <a:cubicBezTo>
                    <a:pt x="80826" y="10260"/>
                    <a:pt x="80483" y="11183"/>
                    <a:pt x="80073" y="12079"/>
                  </a:cubicBezTo>
                  <a:cubicBezTo>
                    <a:pt x="80073" y="12555"/>
                    <a:pt x="79311" y="13126"/>
                    <a:pt x="78739" y="13126"/>
                  </a:cubicBezTo>
                  <a:cubicBezTo>
                    <a:pt x="77949" y="11526"/>
                    <a:pt x="78216" y="9602"/>
                    <a:pt x="79406" y="8268"/>
                  </a:cubicBezTo>
                  <a:cubicBezTo>
                    <a:pt x="79873" y="7755"/>
                    <a:pt x="80254" y="7183"/>
                    <a:pt x="80549" y="6554"/>
                  </a:cubicBezTo>
                  <a:cubicBezTo>
                    <a:pt x="80711" y="6002"/>
                    <a:pt x="80387" y="5421"/>
                    <a:pt x="79825" y="5259"/>
                  </a:cubicBezTo>
                  <a:cubicBezTo>
                    <a:pt x="79749" y="5240"/>
                    <a:pt x="79673" y="5221"/>
                    <a:pt x="79597" y="5221"/>
                  </a:cubicBezTo>
                  <a:lnTo>
                    <a:pt x="78835" y="5221"/>
                  </a:lnTo>
                  <a:cubicBezTo>
                    <a:pt x="77387" y="5706"/>
                    <a:pt x="76282" y="6888"/>
                    <a:pt x="75882" y="8364"/>
                  </a:cubicBezTo>
                  <a:cubicBezTo>
                    <a:pt x="75882" y="9507"/>
                    <a:pt x="75882" y="10840"/>
                    <a:pt x="74644" y="11507"/>
                  </a:cubicBezTo>
                  <a:cubicBezTo>
                    <a:pt x="73453" y="9011"/>
                    <a:pt x="74120" y="6021"/>
                    <a:pt x="76263" y="4268"/>
                  </a:cubicBezTo>
                  <a:cubicBezTo>
                    <a:pt x="76968" y="3707"/>
                    <a:pt x="77606" y="3068"/>
                    <a:pt x="78168" y="2363"/>
                  </a:cubicBezTo>
                  <a:cubicBezTo>
                    <a:pt x="78777" y="1782"/>
                    <a:pt x="78787" y="811"/>
                    <a:pt x="78206" y="211"/>
                  </a:cubicBezTo>
                  <a:cubicBezTo>
                    <a:pt x="78197" y="192"/>
                    <a:pt x="78178" y="182"/>
                    <a:pt x="78168" y="172"/>
                  </a:cubicBezTo>
                  <a:cubicBezTo>
                    <a:pt x="77463" y="-123"/>
                    <a:pt x="76682" y="-123"/>
                    <a:pt x="75977" y="172"/>
                  </a:cubicBezTo>
                  <a:cubicBezTo>
                    <a:pt x="73901" y="458"/>
                    <a:pt x="72091" y="1735"/>
                    <a:pt x="71120" y="3601"/>
                  </a:cubicBezTo>
                  <a:cubicBezTo>
                    <a:pt x="70634" y="5306"/>
                    <a:pt x="70377" y="7069"/>
                    <a:pt x="70357" y="8841"/>
                  </a:cubicBezTo>
                  <a:cubicBezTo>
                    <a:pt x="70357" y="9783"/>
                    <a:pt x="69586" y="10555"/>
                    <a:pt x="68643" y="10555"/>
                  </a:cubicBezTo>
                  <a:cubicBezTo>
                    <a:pt x="67700" y="10555"/>
                    <a:pt x="66928" y="9783"/>
                    <a:pt x="66928" y="8841"/>
                  </a:cubicBezTo>
                  <a:cubicBezTo>
                    <a:pt x="66938" y="7992"/>
                    <a:pt x="67100" y="7155"/>
                    <a:pt x="67405" y="6364"/>
                  </a:cubicBezTo>
                  <a:cubicBezTo>
                    <a:pt x="67729" y="5506"/>
                    <a:pt x="67452" y="4544"/>
                    <a:pt x="66738" y="3983"/>
                  </a:cubicBezTo>
                  <a:cubicBezTo>
                    <a:pt x="65547" y="3516"/>
                    <a:pt x="64195" y="3811"/>
                    <a:pt x="63309" y="4744"/>
                  </a:cubicBezTo>
                  <a:cubicBezTo>
                    <a:pt x="62652" y="5602"/>
                    <a:pt x="62252" y="6621"/>
                    <a:pt x="62166" y="7697"/>
                  </a:cubicBezTo>
                  <a:lnTo>
                    <a:pt x="62166" y="9412"/>
                  </a:lnTo>
                  <a:cubicBezTo>
                    <a:pt x="60756" y="7716"/>
                    <a:pt x="60261" y="5440"/>
                    <a:pt x="60832" y="3316"/>
                  </a:cubicBezTo>
                  <a:cubicBezTo>
                    <a:pt x="60880" y="2744"/>
                    <a:pt x="60880" y="2173"/>
                    <a:pt x="60832" y="1601"/>
                  </a:cubicBezTo>
                  <a:cubicBezTo>
                    <a:pt x="60766" y="982"/>
                    <a:pt x="60299" y="487"/>
                    <a:pt x="59689" y="363"/>
                  </a:cubicBezTo>
                  <a:lnTo>
                    <a:pt x="58642" y="363"/>
                  </a:lnTo>
                  <a:cubicBezTo>
                    <a:pt x="57108" y="811"/>
                    <a:pt x="56032" y="2192"/>
                    <a:pt x="55975" y="3792"/>
                  </a:cubicBezTo>
                  <a:cubicBezTo>
                    <a:pt x="56137" y="5202"/>
                    <a:pt x="56394" y="6602"/>
                    <a:pt x="56737" y="7983"/>
                  </a:cubicBezTo>
                  <a:cubicBezTo>
                    <a:pt x="56737" y="8554"/>
                    <a:pt x="56737" y="9317"/>
                    <a:pt x="55879" y="9317"/>
                  </a:cubicBezTo>
                  <a:cubicBezTo>
                    <a:pt x="55632" y="9402"/>
                    <a:pt x="55365" y="9402"/>
                    <a:pt x="55118" y="9317"/>
                  </a:cubicBezTo>
                  <a:cubicBezTo>
                    <a:pt x="53784" y="7602"/>
                    <a:pt x="54546" y="5126"/>
                    <a:pt x="53498" y="3316"/>
                  </a:cubicBezTo>
                  <a:cubicBezTo>
                    <a:pt x="52755" y="2221"/>
                    <a:pt x="51736" y="1335"/>
                    <a:pt x="50545" y="744"/>
                  </a:cubicBezTo>
                  <a:cubicBezTo>
                    <a:pt x="49784" y="744"/>
                    <a:pt x="48640" y="172"/>
                    <a:pt x="48355" y="744"/>
                  </a:cubicBezTo>
                  <a:cubicBezTo>
                    <a:pt x="48231" y="1049"/>
                    <a:pt x="48231" y="1392"/>
                    <a:pt x="48355" y="1697"/>
                  </a:cubicBezTo>
                  <a:cubicBezTo>
                    <a:pt x="49117" y="3125"/>
                    <a:pt x="50260" y="4268"/>
                    <a:pt x="51117" y="5602"/>
                  </a:cubicBezTo>
                  <a:cubicBezTo>
                    <a:pt x="52088" y="6878"/>
                    <a:pt x="52498" y="8498"/>
                    <a:pt x="52260" y="10078"/>
                  </a:cubicBezTo>
                  <a:cubicBezTo>
                    <a:pt x="51593" y="10078"/>
                    <a:pt x="50736" y="10078"/>
                    <a:pt x="50355" y="9317"/>
                  </a:cubicBezTo>
                  <a:cubicBezTo>
                    <a:pt x="49974" y="8554"/>
                    <a:pt x="50355" y="7792"/>
                    <a:pt x="49593" y="7221"/>
                  </a:cubicBezTo>
                  <a:cubicBezTo>
                    <a:pt x="49441" y="7183"/>
                    <a:pt x="49269" y="7183"/>
                    <a:pt x="49117" y="7221"/>
                  </a:cubicBezTo>
                  <a:cubicBezTo>
                    <a:pt x="48450" y="7221"/>
                    <a:pt x="48069" y="8078"/>
                    <a:pt x="48069" y="8745"/>
                  </a:cubicBezTo>
                  <a:cubicBezTo>
                    <a:pt x="48069" y="9412"/>
                    <a:pt x="48069" y="10460"/>
                    <a:pt x="47497" y="10650"/>
                  </a:cubicBezTo>
                  <a:cubicBezTo>
                    <a:pt x="46259" y="9317"/>
                    <a:pt x="46450" y="7316"/>
                    <a:pt x="46069" y="5506"/>
                  </a:cubicBezTo>
                  <a:cubicBezTo>
                    <a:pt x="45488" y="2840"/>
                    <a:pt x="43640" y="639"/>
                    <a:pt x="41116" y="-399"/>
                  </a:cubicBezTo>
                  <a:lnTo>
                    <a:pt x="39973" y="-399"/>
                  </a:lnTo>
                  <a:cubicBezTo>
                    <a:pt x="39001" y="-208"/>
                    <a:pt x="38373" y="725"/>
                    <a:pt x="38544" y="1697"/>
                  </a:cubicBezTo>
                  <a:cubicBezTo>
                    <a:pt x="38677" y="2582"/>
                    <a:pt x="39001" y="3430"/>
                    <a:pt x="39496" y="4173"/>
                  </a:cubicBezTo>
                  <a:cubicBezTo>
                    <a:pt x="40058" y="5316"/>
                    <a:pt x="40449" y="6535"/>
                    <a:pt x="40639" y="7792"/>
                  </a:cubicBezTo>
                  <a:cubicBezTo>
                    <a:pt x="40639" y="8935"/>
                    <a:pt x="40639" y="10460"/>
                    <a:pt x="39306" y="10840"/>
                  </a:cubicBezTo>
                  <a:cubicBezTo>
                    <a:pt x="38125" y="10955"/>
                    <a:pt x="37029" y="10240"/>
                    <a:pt x="36639" y="9126"/>
                  </a:cubicBezTo>
                  <a:cubicBezTo>
                    <a:pt x="36420" y="8031"/>
                    <a:pt x="36029" y="6964"/>
                    <a:pt x="35496" y="5983"/>
                  </a:cubicBezTo>
                  <a:cubicBezTo>
                    <a:pt x="34734" y="5126"/>
                    <a:pt x="33020" y="4840"/>
                    <a:pt x="32448" y="5983"/>
                  </a:cubicBezTo>
                  <a:cubicBezTo>
                    <a:pt x="32305" y="6383"/>
                    <a:pt x="32305" y="6821"/>
                    <a:pt x="32448" y="7221"/>
                  </a:cubicBezTo>
                  <a:cubicBezTo>
                    <a:pt x="32848" y="8088"/>
                    <a:pt x="33334" y="8917"/>
                    <a:pt x="33877" y="9697"/>
                  </a:cubicBezTo>
                  <a:cubicBezTo>
                    <a:pt x="34353" y="10555"/>
                    <a:pt x="34353" y="11603"/>
                    <a:pt x="33877" y="12459"/>
                  </a:cubicBezTo>
                  <a:cubicBezTo>
                    <a:pt x="33477" y="13098"/>
                    <a:pt x="32686" y="13374"/>
                    <a:pt x="31972" y="13126"/>
                  </a:cubicBezTo>
                  <a:cubicBezTo>
                    <a:pt x="31114" y="13126"/>
                    <a:pt x="30734" y="11983"/>
                    <a:pt x="30543" y="11222"/>
                  </a:cubicBezTo>
                  <a:lnTo>
                    <a:pt x="29114" y="5506"/>
                  </a:lnTo>
                  <a:cubicBezTo>
                    <a:pt x="28895" y="4583"/>
                    <a:pt x="28581" y="3687"/>
                    <a:pt x="28162" y="2840"/>
                  </a:cubicBezTo>
                  <a:cubicBezTo>
                    <a:pt x="27704" y="1944"/>
                    <a:pt x="26914" y="1268"/>
                    <a:pt x="25971" y="935"/>
                  </a:cubicBezTo>
                  <a:cubicBezTo>
                    <a:pt x="25361" y="696"/>
                    <a:pt x="24676" y="696"/>
                    <a:pt x="24066" y="935"/>
                  </a:cubicBezTo>
                  <a:cubicBezTo>
                    <a:pt x="23485" y="1172"/>
                    <a:pt x="23104" y="1735"/>
                    <a:pt x="23113" y="2363"/>
                  </a:cubicBezTo>
                  <a:cubicBezTo>
                    <a:pt x="23295" y="2868"/>
                    <a:pt x="23590" y="3325"/>
                    <a:pt x="23971" y="3697"/>
                  </a:cubicBezTo>
                  <a:cubicBezTo>
                    <a:pt x="25009" y="4792"/>
                    <a:pt x="25676" y="6192"/>
                    <a:pt x="25876" y="7697"/>
                  </a:cubicBezTo>
                  <a:cubicBezTo>
                    <a:pt x="26152" y="8307"/>
                    <a:pt x="25895" y="9021"/>
                    <a:pt x="25304" y="9317"/>
                  </a:cubicBezTo>
                  <a:cubicBezTo>
                    <a:pt x="24933" y="9459"/>
                    <a:pt x="24533" y="9459"/>
                    <a:pt x="24161" y="9317"/>
                  </a:cubicBezTo>
                  <a:cubicBezTo>
                    <a:pt x="23361" y="8783"/>
                    <a:pt x="22780" y="7964"/>
                    <a:pt x="22542" y="7031"/>
                  </a:cubicBezTo>
                  <a:cubicBezTo>
                    <a:pt x="22323" y="6116"/>
                    <a:pt x="21904" y="5278"/>
                    <a:pt x="21304" y="4554"/>
                  </a:cubicBezTo>
                  <a:cubicBezTo>
                    <a:pt x="20485" y="3935"/>
                    <a:pt x="19361" y="3935"/>
                    <a:pt x="18542" y="4554"/>
                  </a:cubicBezTo>
                  <a:cubicBezTo>
                    <a:pt x="18008" y="5068"/>
                    <a:pt x="17818" y="5849"/>
                    <a:pt x="18065" y="6554"/>
                  </a:cubicBezTo>
                  <a:cubicBezTo>
                    <a:pt x="18389" y="7212"/>
                    <a:pt x="18808" y="7821"/>
                    <a:pt x="19303" y="8364"/>
                  </a:cubicBezTo>
                  <a:cubicBezTo>
                    <a:pt x="20904" y="10078"/>
                    <a:pt x="22104" y="12126"/>
                    <a:pt x="22828" y="14365"/>
                  </a:cubicBezTo>
                  <a:cubicBezTo>
                    <a:pt x="22828" y="15127"/>
                    <a:pt x="22828" y="16079"/>
                    <a:pt x="22828" y="16365"/>
                  </a:cubicBezTo>
                  <a:cubicBezTo>
                    <a:pt x="22370" y="16689"/>
                    <a:pt x="21761" y="16689"/>
                    <a:pt x="21304" y="16365"/>
                  </a:cubicBezTo>
                  <a:cubicBezTo>
                    <a:pt x="20961" y="16013"/>
                    <a:pt x="20704" y="15594"/>
                    <a:pt x="20542" y="15127"/>
                  </a:cubicBezTo>
                  <a:cubicBezTo>
                    <a:pt x="20246" y="14374"/>
                    <a:pt x="19903" y="13641"/>
                    <a:pt x="19494" y="12936"/>
                  </a:cubicBezTo>
                  <a:cubicBezTo>
                    <a:pt x="19065" y="12022"/>
                    <a:pt x="18370" y="11250"/>
                    <a:pt x="17494" y="10745"/>
                  </a:cubicBezTo>
                  <a:cubicBezTo>
                    <a:pt x="16446" y="10745"/>
                    <a:pt x="15017" y="10745"/>
                    <a:pt x="14731" y="11603"/>
                  </a:cubicBezTo>
                  <a:cubicBezTo>
                    <a:pt x="14446" y="12459"/>
                    <a:pt x="15208" y="13222"/>
                    <a:pt x="15779" y="13888"/>
                  </a:cubicBezTo>
                  <a:cubicBezTo>
                    <a:pt x="16189" y="14488"/>
                    <a:pt x="16532" y="15127"/>
                    <a:pt x="16827" y="15794"/>
                  </a:cubicBezTo>
                  <a:cubicBezTo>
                    <a:pt x="16970" y="16165"/>
                    <a:pt x="16970" y="16565"/>
                    <a:pt x="16827" y="16937"/>
                  </a:cubicBezTo>
                  <a:lnTo>
                    <a:pt x="16827" y="16937"/>
                  </a:lnTo>
                  <a:cubicBezTo>
                    <a:pt x="15751" y="17556"/>
                    <a:pt x="14389" y="17308"/>
                    <a:pt x="13588" y="16365"/>
                  </a:cubicBezTo>
                  <a:cubicBezTo>
                    <a:pt x="12950" y="15479"/>
                    <a:pt x="12617" y="14412"/>
                    <a:pt x="12636" y="13317"/>
                  </a:cubicBezTo>
                  <a:cubicBezTo>
                    <a:pt x="12655" y="12260"/>
                    <a:pt x="12427" y="11222"/>
                    <a:pt x="11969" y="10269"/>
                  </a:cubicBezTo>
                  <a:lnTo>
                    <a:pt x="11303" y="9602"/>
                  </a:lnTo>
                  <a:cubicBezTo>
                    <a:pt x="10721" y="9374"/>
                    <a:pt x="10074" y="9374"/>
                    <a:pt x="9493" y="9602"/>
                  </a:cubicBezTo>
                  <a:lnTo>
                    <a:pt x="8445" y="10364"/>
                  </a:lnTo>
                  <a:cubicBezTo>
                    <a:pt x="7607" y="11460"/>
                    <a:pt x="7607" y="12984"/>
                    <a:pt x="8445" y="14079"/>
                  </a:cubicBezTo>
                  <a:cubicBezTo>
                    <a:pt x="9350" y="15127"/>
                    <a:pt x="10178" y="16241"/>
                    <a:pt x="10921" y="17413"/>
                  </a:cubicBezTo>
                  <a:cubicBezTo>
                    <a:pt x="11350" y="18013"/>
                    <a:pt x="11350" y="18813"/>
                    <a:pt x="10921" y="19413"/>
                  </a:cubicBezTo>
                  <a:cubicBezTo>
                    <a:pt x="10264" y="19870"/>
                    <a:pt x="9388" y="19870"/>
                    <a:pt x="8731" y="19413"/>
                  </a:cubicBezTo>
                  <a:cubicBezTo>
                    <a:pt x="8131" y="19022"/>
                    <a:pt x="7721" y="18403"/>
                    <a:pt x="7588" y="17699"/>
                  </a:cubicBezTo>
                  <a:cubicBezTo>
                    <a:pt x="7483" y="17232"/>
                    <a:pt x="7331" y="16784"/>
                    <a:pt x="7111" y="16365"/>
                  </a:cubicBezTo>
                  <a:cubicBezTo>
                    <a:pt x="6807" y="15946"/>
                    <a:pt x="6369" y="15641"/>
                    <a:pt x="5873" y="15508"/>
                  </a:cubicBezTo>
                  <a:cubicBezTo>
                    <a:pt x="4873" y="15546"/>
                    <a:pt x="4063" y="16327"/>
                    <a:pt x="3968" y="17317"/>
                  </a:cubicBezTo>
                  <a:cubicBezTo>
                    <a:pt x="4092" y="18232"/>
                    <a:pt x="4311" y="19127"/>
                    <a:pt x="4635" y="19985"/>
                  </a:cubicBezTo>
                  <a:cubicBezTo>
                    <a:pt x="4635" y="20461"/>
                    <a:pt x="4063" y="20651"/>
                    <a:pt x="3397" y="20747"/>
                  </a:cubicBezTo>
                  <a:cubicBezTo>
                    <a:pt x="2882" y="20975"/>
                    <a:pt x="2292" y="20975"/>
                    <a:pt x="1778" y="20747"/>
                  </a:cubicBezTo>
                  <a:cubicBezTo>
                    <a:pt x="1444" y="20404"/>
                    <a:pt x="1216" y="19975"/>
                    <a:pt x="1111" y="19508"/>
                  </a:cubicBezTo>
                  <a:cubicBezTo>
                    <a:pt x="806" y="18708"/>
                    <a:pt x="425" y="17946"/>
                    <a:pt x="-32" y="17222"/>
                  </a:cubicBezTo>
                  <a:cubicBezTo>
                    <a:pt x="2111" y="24585"/>
                    <a:pt x="3444" y="32148"/>
                    <a:pt x="3968" y="39797"/>
                  </a:cubicBezTo>
                  <a:cubicBezTo>
                    <a:pt x="3968" y="45321"/>
                    <a:pt x="3968" y="50846"/>
                    <a:pt x="5111" y="56370"/>
                  </a:cubicBezTo>
                  <a:cubicBezTo>
                    <a:pt x="6254" y="61894"/>
                    <a:pt x="8159" y="69038"/>
                    <a:pt x="8921" y="75420"/>
                  </a:cubicBezTo>
                  <a:cubicBezTo>
                    <a:pt x="9683" y="81802"/>
                    <a:pt x="8921" y="91327"/>
                    <a:pt x="10350" y="99042"/>
                  </a:cubicBezTo>
                  <a:cubicBezTo>
                    <a:pt x="11017" y="102376"/>
                    <a:pt x="12255" y="105614"/>
                    <a:pt x="13112" y="108567"/>
                  </a:cubicBezTo>
                  <a:cubicBezTo>
                    <a:pt x="17970" y="126759"/>
                    <a:pt x="12541" y="145905"/>
                    <a:pt x="11874" y="164765"/>
                  </a:cubicBezTo>
                  <a:lnTo>
                    <a:pt x="11874" y="164765"/>
                  </a:lnTo>
                  <a:cubicBezTo>
                    <a:pt x="11874" y="163717"/>
                    <a:pt x="11874" y="162383"/>
                    <a:pt x="13493" y="161812"/>
                  </a:cubicBezTo>
                  <a:cubicBezTo>
                    <a:pt x="14398" y="164088"/>
                    <a:pt x="13703" y="166679"/>
                    <a:pt x="11779" y="168194"/>
                  </a:cubicBezTo>
                  <a:lnTo>
                    <a:pt x="11779" y="173051"/>
                  </a:lnTo>
                  <a:cubicBezTo>
                    <a:pt x="14379" y="172604"/>
                    <a:pt x="16532" y="170784"/>
                    <a:pt x="17398" y="16828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54" name="Freeform: Shape 753">
              <a:extLst>
                <a:ext uri="{FF2B5EF4-FFF2-40B4-BE49-F238E27FC236}">
                  <a16:creationId xmlns:a16="http://schemas.microsoft.com/office/drawing/2014/main" xmlns="" id="{BBD44D04-9B2B-8F0B-9AEB-4CA934A72CA6}"/>
                </a:ext>
              </a:extLst>
            </p:cNvPr>
            <p:cNvSpPr/>
            <p:nvPr/>
          </p:nvSpPr>
          <p:spPr>
            <a:xfrm>
              <a:off x="6519290" y="3485673"/>
              <a:ext cx="3409" cy="4191"/>
            </a:xfrm>
            <a:custGeom>
              <a:avLst/>
              <a:gdLst>
                <a:gd name="connsiteX0" fmla="*/ -32 w 3409"/>
                <a:gd name="connsiteY0" fmla="*/ 3792 h 4191"/>
                <a:gd name="connsiteX1" fmla="*/ 444 w 3409"/>
                <a:gd name="connsiteY1" fmla="*/ 3792 h 4191"/>
                <a:gd name="connsiteX2" fmla="*/ 2920 w 3409"/>
                <a:gd name="connsiteY2" fmla="*/ 2459 h 4191"/>
                <a:gd name="connsiteX3" fmla="*/ 2997 w 3409"/>
                <a:gd name="connsiteY3" fmla="*/ 439 h 4191"/>
                <a:gd name="connsiteX4" fmla="*/ 2920 w 3409"/>
                <a:gd name="connsiteY4" fmla="*/ 363 h 4191"/>
                <a:gd name="connsiteX5" fmla="*/ 1015 w 3409"/>
                <a:gd name="connsiteY5" fmla="*/ -399 h 4191"/>
                <a:gd name="connsiteX6" fmla="*/ 1015 w 3409"/>
                <a:gd name="connsiteY6" fmla="*/ 649 h 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9" h="4191">
                  <a:moveTo>
                    <a:pt x="-32" y="3792"/>
                  </a:moveTo>
                  <a:lnTo>
                    <a:pt x="444" y="3792"/>
                  </a:lnTo>
                  <a:cubicBezTo>
                    <a:pt x="1330" y="3459"/>
                    <a:pt x="2158" y="3011"/>
                    <a:pt x="2920" y="2459"/>
                  </a:cubicBezTo>
                  <a:cubicBezTo>
                    <a:pt x="3502" y="1925"/>
                    <a:pt x="3530" y="1021"/>
                    <a:pt x="2997" y="439"/>
                  </a:cubicBezTo>
                  <a:cubicBezTo>
                    <a:pt x="2968" y="411"/>
                    <a:pt x="2949" y="392"/>
                    <a:pt x="2920" y="363"/>
                  </a:cubicBezTo>
                  <a:cubicBezTo>
                    <a:pt x="2387" y="-94"/>
                    <a:pt x="1720" y="-361"/>
                    <a:pt x="1015" y="-399"/>
                  </a:cubicBezTo>
                  <a:lnTo>
                    <a:pt x="1015" y="64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55" name="Freeform: Shape 754">
              <a:extLst>
                <a:ext uri="{FF2B5EF4-FFF2-40B4-BE49-F238E27FC236}">
                  <a16:creationId xmlns:a16="http://schemas.microsoft.com/office/drawing/2014/main" xmlns="" id="{BD20714B-0441-330C-1F4C-64F532D25D42}"/>
                </a:ext>
              </a:extLst>
            </p:cNvPr>
            <p:cNvSpPr/>
            <p:nvPr/>
          </p:nvSpPr>
          <p:spPr>
            <a:xfrm>
              <a:off x="6391083" y="3473855"/>
              <a:ext cx="126396" cy="178112"/>
            </a:xfrm>
            <a:custGeom>
              <a:avLst/>
              <a:gdLst>
                <a:gd name="connsiteX0" fmla="*/ 920 w 126396"/>
                <a:gd name="connsiteY0" fmla="*/ 134292 h 178112"/>
                <a:gd name="connsiteX1" fmla="*/ 920 w 126396"/>
                <a:gd name="connsiteY1" fmla="*/ 135148 h 178112"/>
                <a:gd name="connsiteX2" fmla="*/ -32 w 126396"/>
                <a:gd name="connsiteY2" fmla="*/ 137149 h 178112"/>
                <a:gd name="connsiteX3" fmla="*/ -32 w 126396"/>
                <a:gd name="connsiteY3" fmla="*/ 138292 h 178112"/>
                <a:gd name="connsiteX4" fmla="*/ 3206 w 126396"/>
                <a:gd name="connsiteY4" fmla="*/ 137625 h 178112"/>
                <a:gd name="connsiteX5" fmla="*/ 4730 w 126396"/>
                <a:gd name="connsiteY5" fmla="*/ 134482 h 178112"/>
                <a:gd name="connsiteX6" fmla="*/ 4730 w 126396"/>
                <a:gd name="connsiteY6" fmla="*/ 132767 h 178112"/>
                <a:gd name="connsiteX7" fmla="*/ 6731 w 126396"/>
                <a:gd name="connsiteY7" fmla="*/ 131243 h 178112"/>
                <a:gd name="connsiteX8" fmla="*/ 6731 w 126396"/>
                <a:gd name="connsiteY8" fmla="*/ 131243 h 178112"/>
                <a:gd name="connsiteX9" fmla="*/ 7683 w 126396"/>
                <a:gd name="connsiteY9" fmla="*/ 133911 h 178112"/>
                <a:gd name="connsiteX10" fmla="*/ 6350 w 126396"/>
                <a:gd name="connsiteY10" fmla="*/ 136387 h 178112"/>
                <a:gd name="connsiteX11" fmla="*/ 6350 w 126396"/>
                <a:gd name="connsiteY11" fmla="*/ 139054 h 178112"/>
                <a:gd name="connsiteX12" fmla="*/ 8731 w 126396"/>
                <a:gd name="connsiteY12" fmla="*/ 138387 h 178112"/>
                <a:gd name="connsiteX13" fmla="*/ 9874 w 126396"/>
                <a:gd name="connsiteY13" fmla="*/ 136292 h 178112"/>
                <a:gd name="connsiteX14" fmla="*/ 12255 w 126396"/>
                <a:gd name="connsiteY14" fmla="*/ 136292 h 178112"/>
                <a:gd name="connsiteX15" fmla="*/ 11779 w 126396"/>
                <a:gd name="connsiteY15" fmla="*/ 138959 h 178112"/>
                <a:gd name="connsiteX16" fmla="*/ 9207 w 126396"/>
                <a:gd name="connsiteY16" fmla="*/ 141435 h 178112"/>
                <a:gd name="connsiteX17" fmla="*/ 8064 w 126396"/>
                <a:gd name="connsiteY17" fmla="*/ 142959 h 178112"/>
                <a:gd name="connsiteX18" fmla="*/ 8826 w 126396"/>
                <a:gd name="connsiteY18" fmla="*/ 144579 h 178112"/>
                <a:gd name="connsiteX19" fmla="*/ 11207 w 126396"/>
                <a:gd name="connsiteY19" fmla="*/ 144579 h 178112"/>
                <a:gd name="connsiteX20" fmla="*/ 13398 w 126396"/>
                <a:gd name="connsiteY20" fmla="*/ 142292 h 178112"/>
                <a:gd name="connsiteX21" fmla="*/ 16351 w 126396"/>
                <a:gd name="connsiteY21" fmla="*/ 140292 h 178112"/>
                <a:gd name="connsiteX22" fmla="*/ 17608 w 126396"/>
                <a:gd name="connsiteY22" fmla="*/ 142207 h 178112"/>
                <a:gd name="connsiteX23" fmla="*/ 17589 w 126396"/>
                <a:gd name="connsiteY23" fmla="*/ 142292 h 178112"/>
                <a:gd name="connsiteX24" fmla="*/ 15779 w 126396"/>
                <a:gd name="connsiteY24" fmla="*/ 144102 h 178112"/>
                <a:gd name="connsiteX25" fmla="*/ 13303 w 126396"/>
                <a:gd name="connsiteY25" fmla="*/ 146579 h 178112"/>
                <a:gd name="connsiteX26" fmla="*/ 15875 w 126396"/>
                <a:gd name="connsiteY26" fmla="*/ 148293 h 178112"/>
                <a:gd name="connsiteX27" fmla="*/ 18732 w 126396"/>
                <a:gd name="connsiteY27" fmla="*/ 147055 h 178112"/>
                <a:gd name="connsiteX28" fmla="*/ 20828 w 126396"/>
                <a:gd name="connsiteY28" fmla="*/ 144864 h 178112"/>
                <a:gd name="connsiteX29" fmla="*/ 22447 w 126396"/>
                <a:gd name="connsiteY29" fmla="*/ 144864 h 178112"/>
                <a:gd name="connsiteX30" fmla="*/ 19970 w 126396"/>
                <a:gd name="connsiteY30" fmla="*/ 149055 h 178112"/>
                <a:gd name="connsiteX31" fmla="*/ 18256 w 126396"/>
                <a:gd name="connsiteY31" fmla="*/ 150103 h 178112"/>
                <a:gd name="connsiteX32" fmla="*/ 18151 w 126396"/>
                <a:gd name="connsiteY32" fmla="*/ 151713 h 178112"/>
                <a:gd name="connsiteX33" fmla="*/ 18256 w 126396"/>
                <a:gd name="connsiteY33" fmla="*/ 151817 h 178112"/>
                <a:gd name="connsiteX34" fmla="*/ 19113 w 126396"/>
                <a:gd name="connsiteY34" fmla="*/ 151817 h 178112"/>
                <a:gd name="connsiteX35" fmla="*/ 23018 w 126396"/>
                <a:gd name="connsiteY35" fmla="*/ 150008 h 178112"/>
                <a:gd name="connsiteX36" fmla="*/ 25400 w 126396"/>
                <a:gd name="connsiteY36" fmla="*/ 147627 h 178112"/>
                <a:gd name="connsiteX37" fmla="*/ 21113 w 126396"/>
                <a:gd name="connsiteY37" fmla="*/ 153627 h 178112"/>
                <a:gd name="connsiteX38" fmla="*/ 18637 w 126396"/>
                <a:gd name="connsiteY38" fmla="*/ 154675 h 178112"/>
                <a:gd name="connsiteX39" fmla="*/ 17970 w 126396"/>
                <a:gd name="connsiteY39" fmla="*/ 156770 h 178112"/>
                <a:gd name="connsiteX40" fmla="*/ 19970 w 126396"/>
                <a:gd name="connsiteY40" fmla="*/ 157818 h 178112"/>
                <a:gd name="connsiteX41" fmla="*/ 25685 w 126396"/>
                <a:gd name="connsiteY41" fmla="*/ 156485 h 178112"/>
                <a:gd name="connsiteX42" fmla="*/ 28352 w 126396"/>
                <a:gd name="connsiteY42" fmla="*/ 151913 h 178112"/>
                <a:gd name="connsiteX43" fmla="*/ 30067 w 126396"/>
                <a:gd name="connsiteY43" fmla="*/ 150770 h 178112"/>
                <a:gd name="connsiteX44" fmla="*/ 31610 w 126396"/>
                <a:gd name="connsiteY44" fmla="*/ 152637 h 178112"/>
                <a:gd name="connsiteX45" fmla="*/ 31591 w 126396"/>
                <a:gd name="connsiteY45" fmla="*/ 152770 h 178112"/>
                <a:gd name="connsiteX46" fmla="*/ 30257 w 126396"/>
                <a:gd name="connsiteY46" fmla="*/ 154865 h 178112"/>
                <a:gd name="connsiteX47" fmla="*/ 30257 w 126396"/>
                <a:gd name="connsiteY47" fmla="*/ 157247 h 178112"/>
                <a:gd name="connsiteX48" fmla="*/ 33591 w 126396"/>
                <a:gd name="connsiteY48" fmla="*/ 157913 h 178112"/>
                <a:gd name="connsiteX49" fmla="*/ 35782 w 126396"/>
                <a:gd name="connsiteY49" fmla="*/ 155532 h 178112"/>
                <a:gd name="connsiteX50" fmla="*/ 36639 w 126396"/>
                <a:gd name="connsiteY50" fmla="*/ 154104 h 178112"/>
                <a:gd name="connsiteX51" fmla="*/ 35496 w 126396"/>
                <a:gd name="connsiteY51" fmla="*/ 160199 h 178112"/>
                <a:gd name="connsiteX52" fmla="*/ 34544 w 126396"/>
                <a:gd name="connsiteY52" fmla="*/ 161628 h 178112"/>
                <a:gd name="connsiteX53" fmla="*/ 34544 w 126396"/>
                <a:gd name="connsiteY53" fmla="*/ 163247 h 178112"/>
                <a:gd name="connsiteX54" fmla="*/ 35496 w 126396"/>
                <a:gd name="connsiteY54" fmla="*/ 163247 h 178112"/>
                <a:gd name="connsiteX55" fmla="*/ 39211 w 126396"/>
                <a:gd name="connsiteY55" fmla="*/ 161152 h 178112"/>
                <a:gd name="connsiteX56" fmla="*/ 40068 w 126396"/>
                <a:gd name="connsiteY56" fmla="*/ 156961 h 178112"/>
                <a:gd name="connsiteX57" fmla="*/ 41402 w 126396"/>
                <a:gd name="connsiteY57" fmla="*/ 156104 h 178112"/>
                <a:gd name="connsiteX58" fmla="*/ 41878 w 126396"/>
                <a:gd name="connsiteY58" fmla="*/ 156675 h 178112"/>
                <a:gd name="connsiteX59" fmla="*/ 41211 w 126396"/>
                <a:gd name="connsiteY59" fmla="*/ 162962 h 178112"/>
                <a:gd name="connsiteX60" fmla="*/ 43592 w 126396"/>
                <a:gd name="connsiteY60" fmla="*/ 166486 h 178112"/>
                <a:gd name="connsiteX61" fmla="*/ 46259 w 126396"/>
                <a:gd name="connsiteY61" fmla="*/ 167248 h 178112"/>
                <a:gd name="connsiteX62" fmla="*/ 46259 w 126396"/>
                <a:gd name="connsiteY62" fmla="*/ 166200 h 178112"/>
                <a:gd name="connsiteX63" fmla="*/ 44640 w 126396"/>
                <a:gd name="connsiteY63" fmla="*/ 161438 h 178112"/>
                <a:gd name="connsiteX64" fmla="*/ 45211 w 126396"/>
                <a:gd name="connsiteY64" fmla="*/ 156770 h 178112"/>
                <a:gd name="connsiteX65" fmla="*/ 46926 w 126396"/>
                <a:gd name="connsiteY65" fmla="*/ 158295 h 178112"/>
                <a:gd name="connsiteX66" fmla="*/ 46926 w 126396"/>
                <a:gd name="connsiteY66" fmla="*/ 160581 h 178112"/>
                <a:gd name="connsiteX67" fmla="*/ 46926 w 126396"/>
                <a:gd name="connsiteY67" fmla="*/ 161057 h 178112"/>
                <a:gd name="connsiteX68" fmla="*/ 48736 w 126396"/>
                <a:gd name="connsiteY68" fmla="*/ 160199 h 178112"/>
                <a:gd name="connsiteX69" fmla="*/ 50165 w 126396"/>
                <a:gd name="connsiteY69" fmla="*/ 158771 h 178112"/>
                <a:gd name="connsiteX70" fmla="*/ 50165 w 126396"/>
                <a:gd name="connsiteY70" fmla="*/ 164009 h 178112"/>
                <a:gd name="connsiteX71" fmla="*/ 53403 w 126396"/>
                <a:gd name="connsiteY71" fmla="*/ 171534 h 178112"/>
                <a:gd name="connsiteX72" fmla="*/ 54641 w 126396"/>
                <a:gd name="connsiteY72" fmla="*/ 172201 h 178112"/>
                <a:gd name="connsiteX73" fmla="*/ 56927 w 126396"/>
                <a:gd name="connsiteY73" fmla="*/ 170867 h 178112"/>
                <a:gd name="connsiteX74" fmla="*/ 56927 w 126396"/>
                <a:gd name="connsiteY74" fmla="*/ 168201 h 178112"/>
                <a:gd name="connsiteX75" fmla="*/ 56927 w 126396"/>
                <a:gd name="connsiteY75" fmla="*/ 164390 h 178112"/>
                <a:gd name="connsiteX76" fmla="*/ 59499 w 126396"/>
                <a:gd name="connsiteY76" fmla="*/ 162009 h 178112"/>
                <a:gd name="connsiteX77" fmla="*/ 61690 w 126396"/>
                <a:gd name="connsiteY77" fmla="*/ 164676 h 178112"/>
                <a:gd name="connsiteX78" fmla="*/ 61690 w 126396"/>
                <a:gd name="connsiteY78" fmla="*/ 168010 h 178112"/>
                <a:gd name="connsiteX79" fmla="*/ 63595 w 126396"/>
                <a:gd name="connsiteY79" fmla="*/ 169439 h 178112"/>
                <a:gd name="connsiteX80" fmla="*/ 66833 w 126396"/>
                <a:gd name="connsiteY80" fmla="*/ 169439 h 178112"/>
                <a:gd name="connsiteX81" fmla="*/ 67433 w 126396"/>
                <a:gd name="connsiteY81" fmla="*/ 168391 h 178112"/>
                <a:gd name="connsiteX82" fmla="*/ 67405 w 126396"/>
                <a:gd name="connsiteY82" fmla="*/ 168296 h 178112"/>
                <a:gd name="connsiteX83" fmla="*/ 65595 w 126396"/>
                <a:gd name="connsiteY83" fmla="*/ 165057 h 178112"/>
                <a:gd name="connsiteX84" fmla="*/ 66167 w 126396"/>
                <a:gd name="connsiteY84" fmla="*/ 162390 h 178112"/>
                <a:gd name="connsiteX85" fmla="*/ 70262 w 126396"/>
                <a:gd name="connsiteY85" fmla="*/ 162962 h 178112"/>
                <a:gd name="connsiteX86" fmla="*/ 72262 w 126396"/>
                <a:gd name="connsiteY86" fmla="*/ 165533 h 178112"/>
                <a:gd name="connsiteX87" fmla="*/ 73025 w 126396"/>
                <a:gd name="connsiteY87" fmla="*/ 171725 h 178112"/>
                <a:gd name="connsiteX88" fmla="*/ 73977 w 126396"/>
                <a:gd name="connsiteY88" fmla="*/ 174868 h 178112"/>
                <a:gd name="connsiteX89" fmla="*/ 78073 w 126396"/>
                <a:gd name="connsiteY89" fmla="*/ 177535 h 178112"/>
                <a:gd name="connsiteX90" fmla="*/ 82169 w 126396"/>
                <a:gd name="connsiteY90" fmla="*/ 177535 h 178112"/>
                <a:gd name="connsiteX91" fmla="*/ 84836 w 126396"/>
                <a:gd name="connsiteY91" fmla="*/ 176487 h 178112"/>
                <a:gd name="connsiteX92" fmla="*/ 83216 w 126396"/>
                <a:gd name="connsiteY92" fmla="*/ 174963 h 178112"/>
                <a:gd name="connsiteX93" fmla="*/ 80359 w 126396"/>
                <a:gd name="connsiteY93" fmla="*/ 170486 h 178112"/>
                <a:gd name="connsiteX94" fmla="*/ 82073 w 126396"/>
                <a:gd name="connsiteY94" fmla="*/ 169058 h 178112"/>
                <a:gd name="connsiteX95" fmla="*/ 84550 w 126396"/>
                <a:gd name="connsiteY95" fmla="*/ 169534 h 178112"/>
                <a:gd name="connsiteX96" fmla="*/ 87693 w 126396"/>
                <a:gd name="connsiteY96" fmla="*/ 172296 h 178112"/>
                <a:gd name="connsiteX97" fmla="*/ 89789 w 126396"/>
                <a:gd name="connsiteY97" fmla="*/ 175058 h 178112"/>
                <a:gd name="connsiteX98" fmla="*/ 92456 w 126396"/>
                <a:gd name="connsiteY98" fmla="*/ 175916 h 178112"/>
                <a:gd name="connsiteX99" fmla="*/ 93218 w 126396"/>
                <a:gd name="connsiteY99" fmla="*/ 174011 h 178112"/>
                <a:gd name="connsiteX100" fmla="*/ 92265 w 126396"/>
                <a:gd name="connsiteY100" fmla="*/ 172105 h 178112"/>
                <a:gd name="connsiteX101" fmla="*/ 88836 w 126396"/>
                <a:gd name="connsiteY101" fmla="*/ 165438 h 178112"/>
                <a:gd name="connsiteX102" fmla="*/ 90360 w 126396"/>
                <a:gd name="connsiteY102" fmla="*/ 163533 h 178112"/>
                <a:gd name="connsiteX103" fmla="*/ 91979 w 126396"/>
                <a:gd name="connsiteY103" fmla="*/ 164200 h 178112"/>
                <a:gd name="connsiteX104" fmla="*/ 92456 w 126396"/>
                <a:gd name="connsiteY104" fmla="*/ 165533 h 178112"/>
                <a:gd name="connsiteX105" fmla="*/ 93218 w 126396"/>
                <a:gd name="connsiteY105" fmla="*/ 167914 h 178112"/>
                <a:gd name="connsiteX106" fmla="*/ 94932 w 126396"/>
                <a:gd name="connsiteY106" fmla="*/ 170391 h 178112"/>
                <a:gd name="connsiteX107" fmla="*/ 97694 w 126396"/>
                <a:gd name="connsiteY107" fmla="*/ 170391 h 178112"/>
                <a:gd name="connsiteX108" fmla="*/ 97123 w 126396"/>
                <a:gd name="connsiteY108" fmla="*/ 168010 h 178112"/>
                <a:gd name="connsiteX109" fmla="*/ 96361 w 126396"/>
                <a:gd name="connsiteY109" fmla="*/ 165915 h 178112"/>
                <a:gd name="connsiteX110" fmla="*/ 96361 w 126396"/>
                <a:gd name="connsiteY110" fmla="*/ 164772 h 178112"/>
                <a:gd name="connsiteX111" fmla="*/ 96932 w 126396"/>
                <a:gd name="connsiteY111" fmla="*/ 164772 h 178112"/>
                <a:gd name="connsiteX112" fmla="*/ 99980 w 126396"/>
                <a:gd name="connsiteY112" fmla="*/ 165915 h 178112"/>
                <a:gd name="connsiteX113" fmla="*/ 99980 w 126396"/>
                <a:gd name="connsiteY113" fmla="*/ 169058 h 178112"/>
                <a:gd name="connsiteX114" fmla="*/ 99980 w 126396"/>
                <a:gd name="connsiteY114" fmla="*/ 172201 h 178112"/>
                <a:gd name="connsiteX115" fmla="*/ 100552 w 126396"/>
                <a:gd name="connsiteY115" fmla="*/ 172963 h 178112"/>
                <a:gd name="connsiteX116" fmla="*/ 102361 w 126396"/>
                <a:gd name="connsiteY116" fmla="*/ 172963 h 178112"/>
                <a:gd name="connsiteX117" fmla="*/ 103504 w 126396"/>
                <a:gd name="connsiteY117" fmla="*/ 172392 h 178112"/>
                <a:gd name="connsiteX118" fmla="*/ 103981 w 126396"/>
                <a:gd name="connsiteY118" fmla="*/ 168677 h 178112"/>
                <a:gd name="connsiteX119" fmla="*/ 102076 w 126396"/>
                <a:gd name="connsiteY119" fmla="*/ 165057 h 178112"/>
                <a:gd name="connsiteX120" fmla="*/ 102076 w 126396"/>
                <a:gd name="connsiteY120" fmla="*/ 163057 h 178112"/>
                <a:gd name="connsiteX121" fmla="*/ 104267 w 126396"/>
                <a:gd name="connsiteY121" fmla="*/ 163057 h 178112"/>
                <a:gd name="connsiteX122" fmla="*/ 105028 w 126396"/>
                <a:gd name="connsiteY122" fmla="*/ 165057 h 178112"/>
                <a:gd name="connsiteX123" fmla="*/ 105028 w 126396"/>
                <a:gd name="connsiteY123" fmla="*/ 166391 h 178112"/>
                <a:gd name="connsiteX124" fmla="*/ 106172 w 126396"/>
                <a:gd name="connsiteY124" fmla="*/ 167438 h 178112"/>
                <a:gd name="connsiteX125" fmla="*/ 108267 w 126396"/>
                <a:gd name="connsiteY125" fmla="*/ 165915 h 178112"/>
                <a:gd name="connsiteX126" fmla="*/ 108267 w 126396"/>
                <a:gd name="connsiteY126" fmla="*/ 163247 h 178112"/>
                <a:gd name="connsiteX127" fmla="*/ 109601 w 126396"/>
                <a:gd name="connsiteY127" fmla="*/ 162676 h 178112"/>
                <a:gd name="connsiteX128" fmla="*/ 111125 w 126396"/>
                <a:gd name="connsiteY128" fmla="*/ 163343 h 178112"/>
                <a:gd name="connsiteX129" fmla="*/ 111125 w 126396"/>
                <a:gd name="connsiteY129" fmla="*/ 164676 h 178112"/>
                <a:gd name="connsiteX130" fmla="*/ 112172 w 126396"/>
                <a:gd name="connsiteY130" fmla="*/ 168010 h 178112"/>
                <a:gd name="connsiteX131" fmla="*/ 112649 w 126396"/>
                <a:gd name="connsiteY131" fmla="*/ 168677 h 178112"/>
                <a:gd name="connsiteX132" fmla="*/ 124269 w 126396"/>
                <a:gd name="connsiteY132" fmla="*/ 19801 h 178112"/>
                <a:gd name="connsiteX133" fmla="*/ 122269 w 126396"/>
                <a:gd name="connsiteY133" fmla="*/ 22277 h 178112"/>
                <a:gd name="connsiteX134" fmla="*/ 125317 w 126396"/>
                <a:gd name="connsiteY134" fmla="*/ 15991 h 178112"/>
                <a:gd name="connsiteX135" fmla="*/ 126365 w 126396"/>
                <a:gd name="connsiteY135" fmla="*/ 12467 h 178112"/>
                <a:gd name="connsiteX136" fmla="*/ 126365 w 126396"/>
                <a:gd name="connsiteY136" fmla="*/ 11419 h 178112"/>
                <a:gd name="connsiteX137" fmla="*/ 126365 w 126396"/>
                <a:gd name="connsiteY137" fmla="*/ 11419 h 178112"/>
                <a:gd name="connsiteX138" fmla="*/ 120459 w 126396"/>
                <a:gd name="connsiteY138" fmla="*/ 13610 h 178112"/>
                <a:gd name="connsiteX139" fmla="*/ 118364 w 126396"/>
                <a:gd name="connsiteY139" fmla="*/ 18563 h 178112"/>
                <a:gd name="connsiteX140" fmla="*/ 116840 w 126396"/>
                <a:gd name="connsiteY140" fmla="*/ 19896 h 178112"/>
                <a:gd name="connsiteX141" fmla="*/ 114849 w 126396"/>
                <a:gd name="connsiteY141" fmla="*/ 18286 h 178112"/>
                <a:gd name="connsiteX142" fmla="*/ 114839 w 126396"/>
                <a:gd name="connsiteY142" fmla="*/ 18182 h 178112"/>
                <a:gd name="connsiteX143" fmla="*/ 115887 w 126396"/>
                <a:gd name="connsiteY143" fmla="*/ 15896 h 178112"/>
                <a:gd name="connsiteX144" fmla="*/ 115887 w 126396"/>
                <a:gd name="connsiteY144" fmla="*/ 13515 h 178112"/>
                <a:gd name="connsiteX145" fmla="*/ 112268 w 126396"/>
                <a:gd name="connsiteY145" fmla="*/ 13515 h 178112"/>
                <a:gd name="connsiteX146" fmla="*/ 110362 w 126396"/>
                <a:gd name="connsiteY146" fmla="*/ 16181 h 178112"/>
                <a:gd name="connsiteX147" fmla="*/ 109696 w 126396"/>
                <a:gd name="connsiteY147" fmla="*/ 17706 h 178112"/>
                <a:gd name="connsiteX148" fmla="*/ 109696 w 126396"/>
                <a:gd name="connsiteY148" fmla="*/ 11514 h 178112"/>
                <a:gd name="connsiteX149" fmla="*/ 110553 w 126396"/>
                <a:gd name="connsiteY149" fmla="*/ 9990 h 178112"/>
                <a:gd name="connsiteX150" fmla="*/ 109696 w 126396"/>
                <a:gd name="connsiteY150" fmla="*/ 8466 h 178112"/>
                <a:gd name="connsiteX151" fmla="*/ 108648 w 126396"/>
                <a:gd name="connsiteY151" fmla="*/ 8466 h 178112"/>
                <a:gd name="connsiteX152" fmla="*/ 105124 w 126396"/>
                <a:gd name="connsiteY152" fmla="*/ 11133 h 178112"/>
                <a:gd name="connsiteX153" fmla="*/ 105124 w 126396"/>
                <a:gd name="connsiteY153" fmla="*/ 15324 h 178112"/>
                <a:gd name="connsiteX154" fmla="*/ 103886 w 126396"/>
                <a:gd name="connsiteY154" fmla="*/ 16467 h 178112"/>
                <a:gd name="connsiteX155" fmla="*/ 103314 w 126396"/>
                <a:gd name="connsiteY155" fmla="*/ 15896 h 178112"/>
                <a:gd name="connsiteX156" fmla="*/ 103314 w 126396"/>
                <a:gd name="connsiteY156" fmla="*/ 9704 h 178112"/>
                <a:gd name="connsiteX157" fmla="*/ 104171 w 126396"/>
                <a:gd name="connsiteY157" fmla="*/ 6942 h 178112"/>
                <a:gd name="connsiteX158" fmla="*/ 104171 w 126396"/>
                <a:gd name="connsiteY158" fmla="*/ 6942 h 178112"/>
                <a:gd name="connsiteX159" fmla="*/ 104171 w 126396"/>
                <a:gd name="connsiteY159" fmla="*/ 7990 h 178112"/>
                <a:gd name="connsiteX160" fmla="*/ 104171 w 126396"/>
                <a:gd name="connsiteY160" fmla="*/ 12181 h 178112"/>
                <a:gd name="connsiteX161" fmla="*/ 103600 w 126396"/>
                <a:gd name="connsiteY161" fmla="*/ 16658 h 178112"/>
                <a:gd name="connsiteX162" fmla="*/ 103600 w 126396"/>
                <a:gd name="connsiteY162" fmla="*/ 15705 h 178112"/>
                <a:gd name="connsiteX163" fmla="*/ 103600 w 126396"/>
                <a:gd name="connsiteY163" fmla="*/ 13515 h 178112"/>
                <a:gd name="connsiteX164" fmla="*/ 103600 w 126396"/>
                <a:gd name="connsiteY164" fmla="*/ 13515 h 178112"/>
                <a:gd name="connsiteX165" fmla="*/ 103124 w 126396"/>
                <a:gd name="connsiteY165" fmla="*/ 14753 h 178112"/>
                <a:gd name="connsiteX166" fmla="*/ 102647 w 126396"/>
                <a:gd name="connsiteY166" fmla="*/ 16467 h 178112"/>
                <a:gd name="connsiteX167" fmla="*/ 103600 w 126396"/>
                <a:gd name="connsiteY167" fmla="*/ 11323 h 178112"/>
                <a:gd name="connsiteX168" fmla="*/ 104362 w 126396"/>
                <a:gd name="connsiteY168" fmla="*/ 4942 h 178112"/>
                <a:gd name="connsiteX169" fmla="*/ 103124 w 126396"/>
                <a:gd name="connsiteY169" fmla="*/ 4180 h 178112"/>
                <a:gd name="connsiteX170" fmla="*/ 100837 w 126396"/>
                <a:gd name="connsiteY170" fmla="*/ 5513 h 178112"/>
                <a:gd name="connsiteX171" fmla="*/ 100837 w 126396"/>
                <a:gd name="connsiteY171" fmla="*/ 8276 h 178112"/>
                <a:gd name="connsiteX172" fmla="*/ 100837 w 126396"/>
                <a:gd name="connsiteY172" fmla="*/ 12086 h 178112"/>
                <a:gd name="connsiteX173" fmla="*/ 98266 w 126396"/>
                <a:gd name="connsiteY173" fmla="*/ 14467 h 178112"/>
                <a:gd name="connsiteX174" fmla="*/ 96075 w 126396"/>
                <a:gd name="connsiteY174" fmla="*/ 11800 h 178112"/>
                <a:gd name="connsiteX175" fmla="*/ 96075 w 126396"/>
                <a:gd name="connsiteY175" fmla="*/ 8371 h 178112"/>
                <a:gd name="connsiteX176" fmla="*/ 92836 w 126396"/>
                <a:gd name="connsiteY176" fmla="*/ 7133 h 178112"/>
                <a:gd name="connsiteX177" fmla="*/ 92360 w 126396"/>
                <a:gd name="connsiteY177" fmla="*/ 8276 h 178112"/>
                <a:gd name="connsiteX178" fmla="*/ 93027 w 126396"/>
                <a:gd name="connsiteY178" fmla="*/ 11133 h 178112"/>
                <a:gd name="connsiteX179" fmla="*/ 92360 w 126396"/>
                <a:gd name="connsiteY179" fmla="*/ 13895 h 178112"/>
                <a:gd name="connsiteX180" fmla="*/ 90074 w 126396"/>
                <a:gd name="connsiteY180" fmla="*/ 13895 h 178112"/>
                <a:gd name="connsiteX181" fmla="*/ 89312 w 126396"/>
                <a:gd name="connsiteY181" fmla="*/ 11609 h 178112"/>
                <a:gd name="connsiteX182" fmla="*/ 89312 w 126396"/>
                <a:gd name="connsiteY182" fmla="*/ 5704 h 178112"/>
                <a:gd name="connsiteX183" fmla="*/ 89312 w 126396"/>
                <a:gd name="connsiteY183" fmla="*/ 2847 h 178112"/>
                <a:gd name="connsiteX184" fmla="*/ 87598 w 126396"/>
                <a:gd name="connsiteY184" fmla="*/ 179 h 178112"/>
                <a:gd name="connsiteX185" fmla="*/ 85598 w 126396"/>
                <a:gd name="connsiteY185" fmla="*/ -392 h 178112"/>
                <a:gd name="connsiteX186" fmla="*/ 84169 w 126396"/>
                <a:gd name="connsiteY186" fmla="*/ 561 h 178112"/>
                <a:gd name="connsiteX187" fmla="*/ 84169 w 126396"/>
                <a:gd name="connsiteY187" fmla="*/ 2084 h 178112"/>
                <a:gd name="connsiteX188" fmla="*/ 84931 w 126396"/>
                <a:gd name="connsiteY188" fmla="*/ 6561 h 178112"/>
                <a:gd name="connsiteX189" fmla="*/ 83788 w 126396"/>
                <a:gd name="connsiteY189" fmla="*/ 7895 h 178112"/>
                <a:gd name="connsiteX190" fmla="*/ 82550 w 126396"/>
                <a:gd name="connsiteY190" fmla="*/ 7323 h 178112"/>
                <a:gd name="connsiteX191" fmla="*/ 81597 w 126396"/>
                <a:gd name="connsiteY191" fmla="*/ 4656 h 178112"/>
                <a:gd name="connsiteX192" fmla="*/ 81121 w 126396"/>
                <a:gd name="connsiteY192" fmla="*/ 1894 h 178112"/>
                <a:gd name="connsiteX193" fmla="*/ 78359 w 126396"/>
                <a:gd name="connsiteY193" fmla="*/ 561 h 178112"/>
                <a:gd name="connsiteX194" fmla="*/ 77216 w 126396"/>
                <a:gd name="connsiteY194" fmla="*/ 2275 h 178112"/>
                <a:gd name="connsiteX195" fmla="*/ 77978 w 126396"/>
                <a:gd name="connsiteY195" fmla="*/ 4370 h 178112"/>
                <a:gd name="connsiteX196" fmla="*/ 79692 w 126396"/>
                <a:gd name="connsiteY196" fmla="*/ 11323 h 178112"/>
                <a:gd name="connsiteX197" fmla="*/ 78549 w 126396"/>
                <a:gd name="connsiteY197" fmla="*/ 13038 h 178112"/>
                <a:gd name="connsiteX198" fmla="*/ 77120 w 126396"/>
                <a:gd name="connsiteY198" fmla="*/ 12276 h 178112"/>
                <a:gd name="connsiteX199" fmla="*/ 77120 w 126396"/>
                <a:gd name="connsiteY199" fmla="*/ 10847 h 178112"/>
                <a:gd name="connsiteX200" fmla="*/ 77120 w 126396"/>
                <a:gd name="connsiteY200" fmla="*/ 8276 h 178112"/>
                <a:gd name="connsiteX201" fmla="*/ 75692 w 126396"/>
                <a:gd name="connsiteY201" fmla="*/ 5609 h 178112"/>
                <a:gd name="connsiteX202" fmla="*/ 72644 w 126396"/>
                <a:gd name="connsiteY202" fmla="*/ 5609 h 178112"/>
                <a:gd name="connsiteX203" fmla="*/ 72644 w 126396"/>
                <a:gd name="connsiteY203" fmla="*/ 8085 h 178112"/>
                <a:gd name="connsiteX204" fmla="*/ 73120 w 126396"/>
                <a:gd name="connsiteY204" fmla="*/ 10276 h 178112"/>
                <a:gd name="connsiteX205" fmla="*/ 73120 w 126396"/>
                <a:gd name="connsiteY205" fmla="*/ 11323 h 178112"/>
                <a:gd name="connsiteX206" fmla="*/ 72548 w 126396"/>
                <a:gd name="connsiteY206" fmla="*/ 11323 h 178112"/>
                <a:gd name="connsiteX207" fmla="*/ 69500 w 126396"/>
                <a:gd name="connsiteY207" fmla="*/ 9704 h 178112"/>
                <a:gd name="connsiteX208" fmla="*/ 69500 w 126396"/>
                <a:gd name="connsiteY208" fmla="*/ 6466 h 178112"/>
                <a:gd name="connsiteX209" fmla="*/ 69500 w 126396"/>
                <a:gd name="connsiteY209" fmla="*/ 3323 h 178112"/>
                <a:gd name="connsiteX210" fmla="*/ 69024 w 126396"/>
                <a:gd name="connsiteY210" fmla="*/ 2561 h 178112"/>
                <a:gd name="connsiteX211" fmla="*/ 67024 w 126396"/>
                <a:gd name="connsiteY211" fmla="*/ 2561 h 178112"/>
                <a:gd name="connsiteX212" fmla="*/ 65690 w 126396"/>
                <a:gd name="connsiteY212" fmla="*/ 2561 h 178112"/>
                <a:gd name="connsiteX213" fmla="*/ 64738 w 126396"/>
                <a:gd name="connsiteY213" fmla="*/ 6180 h 178112"/>
                <a:gd name="connsiteX214" fmla="*/ 66262 w 126396"/>
                <a:gd name="connsiteY214" fmla="*/ 10086 h 178112"/>
                <a:gd name="connsiteX215" fmla="*/ 65404 w 126396"/>
                <a:gd name="connsiteY215" fmla="*/ 11990 h 178112"/>
                <a:gd name="connsiteX216" fmla="*/ 63214 w 126396"/>
                <a:gd name="connsiteY216" fmla="*/ 11229 h 178112"/>
                <a:gd name="connsiteX217" fmla="*/ 62642 w 126396"/>
                <a:gd name="connsiteY217" fmla="*/ 9133 h 178112"/>
                <a:gd name="connsiteX218" fmla="*/ 62642 w 126396"/>
                <a:gd name="connsiteY218" fmla="*/ 7704 h 178112"/>
                <a:gd name="connsiteX219" fmla="*/ 61595 w 126396"/>
                <a:gd name="connsiteY219" fmla="*/ 6561 h 178112"/>
                <a:gd name="connsiteX220" fmla="*/ 59309 w 126396"/>
                <a:gd name="connsiteY220" fmla="*/ 7371 h 178112"/>
                <a:gd name="connsiteX221" fmla="*/ 59213 w 126396"/>
                <a:gd name="connsiteY221" fmla="*/ 7609 h 178112"/>
                <a:gd name="connsiteX222" fmla="*/ 59213 w 126396"/>
                <a:gd name="connsiteY222" fmla="*/ 10371 h 178112"/>
                <a:gd name="connsiteX223" fmla="*/ 57785 w 126396"/>
                <a:gd name="connsiteY223" fmla="*/ 10371 h 178112"/>
                <a:gd name="connsiteX224" fmla="*/ 56261 w 126396"/>
                <a:gd name="connsiteY224" fmla="*/ 9419 h 178112"/>
                <a:gd name="connsiteX225" fmla="*/ 56261 w 126396"/>
                <a:gd name="connsiteY225" fmla="*/ 8085 h 178112"/>
                <a:gd name="connsiteX226" fmla="*/ 55689 w 126396"/>
                <a:gd name="connsiteY226" fmla="*/ 4561 h 178112"/>
                <a:gd name="connsiteX227" fmla="*/ 52832 w 126396"/>
                <a:gd name="connsiteY227" fmla="*/ 1894 h 178112"/>
                <a:gd name="connsiteX228" fmla="*/ 50641 w 126396"/>
                <a:gd name="connsiteY228" fmla="*/ 1894 h 178112"/>
                <a:gd name="connsiteX229" fmla="*/ 50165 w 126396"/>
                <a:gd name="connsiteY229" fmla="*/ 2656 h 178112"/>
                <a:gd name="connsiteX230" fmla="*/ 51212 w 126396"/>
                <a:gd name="connsiteY230" fmla="*/ 7228 h 178112"/>
                <a:gd name="connsiteX231" fmla="*/ 51974 w 126396"/>
                <a:gd name="connsiteY231" fmla="*/ 9514 h 178112"/>
                <a:gd name="connsiteX232" fmla="*/ 51117 w 126396"/>
                <a:gd name="connsiteY232" fmla="*/ 10562 h 178112"/>
                <a:gd name="connsiteX233" fmla="*/ 49593 w 126396"/>
                <a:gd name="connsiteY233" fmla="*/ 9895 h 178112"/>
                <a:gd name="connsiteX234" fmla="*/ 48355 w 126396"/>
                <a:gd name="connsiteY234" fmla="*/ 8847 h 178112"/>
                <a:gd name="connsiteX235" fmla="*/ 46736 w 126396"/>
                <a:gd name="connsiteY235" fmla="*/ 8847 h 178112"/>
                <a:gd name="connsiteX236" fmla="*/ 45878 w 126396"/>
                <a:gd name="connsiteY236" fmla="*/ 10276 h 178112"/>
                <a:gd name="connsiteX237" fmla="*/ 45307 w 126396"/>
                <a:gd name="connsiteY237" fmla="*/ 11133 h 178112"/>
                <a:gd name="connsiteX238" fmla="*/ 43402 w 126396"/>
                <a:gd name="connsiteY238" fmla="*/ 11990 h 178112"/>
                <a:gd name="connsiteX239" fmla="*/ 42259 w 126396"/>
                <a:gd name="connsiteY239" fmla="*/ 10752 h 178112"/>
                <a:gd name="connsiteX240" fmla="*/ 42830 w 126396"/>
                <a:gd name="connsiteY240" fmla="*/ 9324 h 178112"/>
                <a:gd name="connsiteX241" fmla="*/ 43687 w 126396"/>
                <a:gd name="connsiteY241" fmla="*/ 7990 h 178112"/>
                <a:gd name="connsiteX242" fmla="*/ 43687 w 126396"/>
                <a:gd name="connsiteY242" fmla="*/ 7418 h 178112"/>
                <a:gd name="connsiteX243" fmla="*/ 43687 w 126396"/>
                <a:gd name="connsiteY243" fmla="*/ 6180 h 178112"/>
                <a:gd name="connsiteX244" fmla="*/ 40449 w 126396"/>
                <a:gd name="connsiteY244" fmla="*/ 6847 h 178112"/>
                <a:gd name="connsiteX245" fmla="*/ 38925 w 126396"/>
                <a:gd name="connsiteY245" fmla="*/ 9990 h 178112"/>
                <a:gd name="connsiteX246" fmla="*/ 38925 w 126396"/>
                <a:gd name="connsiteY246" fmla="*/ 11705 h 178112"/>
                <a:gd name="connsiteX247" fmla="*/ 37020 w 126396"/>
                <a:gd name="connsiteY247" fmla="*/ 13324 h 178112"/>
                <a:gd name="connsiteX248" fmla="*/ 37020 w 126396"/>
                <a:gd name="connsiteY248" fmla="*/ 13324 h 178112"/>
                <a:gd name="connsiteX249" fmla="*/ 35972 w 126396"/>
                <a:gd name="connsiteY249" fmla="*/ 10562 h 178112"/>
                <a:gd name="connsiteX250" fmla="*/ 37401 w 126396"/>
                <a:gd name="connsiteY250" fmla="*/ 8085 h 178112"/>
                <a:gd name="connsiteX251" fmla="*/ 37401 w 126396"/>
                <a:gd name="connsiteY251" fmla="*/ 5513 h 178112"/>
                <a:gd name="connsiteX252" fmla="*/ 35020 w 126396"/>
                <a:gd name="connsiteY252" fmla="*/ 6085 h 178112"/>
                <a:gd name="connsiteX253" fmla="*/ 34258 w 126396"/>
                <a:gd name="connsiteY253" fmla="*/ 7418 h 178112"/>
                <a:gd name="connsiteX254" fmla="*/ 35115 w 126396"/>
                <a:gd name="connsiteY254" fmla="*/ 19801 h 178112"/>
                <a:gd name="connsiteX255" fmla="*/ 920 w 126396"/>
                <a:gd name="connsiteY255" fmla="*/ 134292 h 1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26396" h="178112">
                  <a:moveTo>
                    <a:pt x="920" y="134292"/>
                  </a:moveTo>
                  <a:cubicBezTo>
                    <a:pt x="958" y="134577"/>
                    <a:pt x="958" y="134863"/>
                    <a:pt x="920" y="135148"/>
                  </a:cubicBezTo>
                  <a:lnTo>
                    <a:pt x="-32" y="137149"/>
                  </a:lnTo>
                  <a:cubicBezTo>
                    <a:pt x="-32" y="137149"/>
                    <a:pt x="-32" y="138102"/>
                    <a:pt x="-32" y="138292"/>
                  </a:cubicBezTo>
                  <a:cubicBezTo>
                    <a:pt x="-32" y="138483"/>
                    <a:pt x="2159" y="138292"/>
                    <a:pt x="3206" y="137625"/>
                  </a:cubicBezTo>
                  <a:cubicBezTo>
                    <a:pt x="4178" y="136873"/>
                    <a:pt x="4749" y="135711"/>
                    <a:pt x="4730" y="134482"/>
                  </a:cubicBezTo>
                  <a:cubicBezTo>
                    <a:pt x="4730" y="133815"/>
                    <a:pt x="4730" y="133244"/>
                    <a:pt x="4730" y="132767"/>
                  </a:cubicBezTo>
                  <a:cubicBezTo>
                    <a:pt x="4730" y="132291"/>
                    <a:pt x="6540" y="132101"/>
                    <a:pt x="6731" y="131243"/>
                  </a:cubicBezTo>
                  <a:lnTo>
                    <a:pt x="6731" y="131243"/>
                  </a:lnTo>
                  <a:cubicBezTo>
                    <a:pt x="6159" y="133339"/>
                    <a:pt x="7493" y="132958"/>
                    <a:pt x="7683" y="133911"/>
                  </a:cubicBezTo>
                  <a:cubicBezTo>
                    <a:pt x="7874" y="134863"/>
                    <a:pt x="7016" y="135625"/>
                    <a:pt x="6350" y="136387"/>
                  </a:cubicBezTo>
                  <a:cubicBezTo>
                    <a:pt x="5683" y="137149"/>
                    <a:pt x="5397" y="138483"/>
                    <a:pt x="6350" y="139054"/>
                  </a:cubicBezTo>
                  <a:cubicBezTo>
                    <a:pt x="7207" y="139321"/>
                    <a:pt x="8140" y="139054"/>
                    <a:pt x="8731" y="138387"/>
                  </a:cubicBezTo>
                  <a:cubicBezTo>
                    <a:pt x="9074" y="137673"/>
                    <a:pt x="9455" y="136968"/>
                    <a:pt x="9874" y="136292"/>
                  </a:cubicBezTo>
                  <a:cubicBezTo>
                    <a:pt x="10569" y="135739"/>
                    <a:pt x="11560" y="135739"/>
                    <a:pt x="12255" y="136292"/>
                  </a:cubicBezTo>
                  <a:cubicBezTo>
                    <a:pt x="13303" y="136958"/>
                    <a:pt x="12255" y="138197"/>
                    <a:pt x="11779" y="138959"/>
                  </a:cubicBezTo>
                  <a:lnTo>
                    <a:pt x="9207" y="141435"/>
                  </a:lnTo>
                  <a:cubicBezTo>
                    <a:pt x="8721" y="141854"/>
                    <a:pt x="8321" y="142369"/>
                    <a:pt x="8064" y="142959"/>
                  </a:cubicBezTo>
                  <a:cubicBezTo>
                    <a:pt x="7864" y="143617"/>
                    <a:pt x="8197" y="144312"/>
                    <a:pt x="8826" y="144579"/>
                  </a:cubicBezTo>
                  <a:cubicBezTo>
                    <a:pt x="9560" y="145007"/>
                    <a:pt x="10474" y="145007"/>
                    <a:pt x="11207" y="144579"/>
                  </a:cubicBezTo>
                  <a:cubicBezTo>
                    <a:pt x="12055" y="143940"/>
                    <a:pt x="12798" y="143169"/>
                    <a:pt x="13398" y="142292"/>
                  </a:cubicBezTo>
                  <a:cubicBezTo>
                    <a:pt x="13970" y="141245"/>
                    <a:pt x="14827" y="139911"/>
                    <a:pt x="16351" y="140292"/>
                  </a:cubicBezTo>
                  <a:cubicBezTo>
                    <a:pt x="17227" y="140473"/>
                    <a:pt x="17789" y="141331"/>
                    <a:pt x="17608" y="142207"/>
                  </a:cubicBezTo>
                  <a:cubicBezTo>
                    <a:pt x="17608" y="142235"/>
                    <a:pt x="17599" y="142264"/>
                    <a:pt x="17589" y="142292"/>
                  </a:cubicBezTo>
                  <a:cubicBezTo>
                    <a:pt x="17589" y="143150"/>
                    <a:pt x="16636" y="143626"/>
                    <a:pt x="15779" y="144102"/>
                  </a:cubicBezTo>
                  <a:cubicBezTo>
                    <a:pt x="14922" y="144579"/>
                    <a:pt x="13112" y="145436"/>
                    <a:pt x="13303" y="146579"/>
                  </a:cubicBezTo>
                  <a:cubicBezTo>
                    <a:pt x="13493" y="147722"/>
                    <a:pt x="14732" y="148293"/>
                    <a:pt x="15875" y="148293"/>
                  </a:cubicBezTo>
                  <a:cubicBezTo>
                    <a:pt x="16951" y="148245"/>
                    <a:pt x="17961" y="147808"/>
                    <a:pt x="18732" y="147055"/>
                  </a:cubicBezTo>
                  <a:cubicBezTo>
                    <a:pt x="19494" y="146293"/>
                    <a:pt x="20066" y="145531"/>
                    <a:pt x="20828" y="144864"/>
                  </a:cubicBezTo>
                  <a:cubicBezTo>
                    <a:pt x="21313" y="144531"/>
                    <a:pt x="21961" y="144531"/>
                    <a:pt x="22447" y="144864"/>
                  </a:cubicBezTo>
                  <a:cubicBezTo>
                    <a:pt x="22523" y="146626"/>
                    <a:pt x="21552" y="148265"/>
                    <a:pt x="19970" y="149055"/>
                  </a:cubicBezTo>
                  <a:cubicBezTo>
                    <a:pt x="19399" y="149055"/>
                    <a:pt x="18637" y="149627"/>
                    <a:pt x="18256" y="150103"/>
                  </a:cubicBezTo>
                  <a:cubicBezTo>
                    <a:pt x="17779" y="150522"/>
                    <a:pt x="17741" y="151246"/>
                    <a:pt x="18151" y="151713"/>
                  </a:cubicBezTo>
                  <a:cubicBezTo>
                    <a:pt x="18189" y="151751"/>
                    <a:pt x="18218" y="151789"/>
                    <a:pt x="18256" y="151817"/>
                  </a:cubicBezTo>
                  <a:lnTo>
                    <a:pt x="19113" y="151817"/>
                  </a:lnTo>
                  <a:cubicBezTo>
                    <a:pt x="20618" y="151836"/>
                    <a:pt x="22056" y="151170"/>
                    <a:pt x="23018" y="150008"/>
                  </a:cubicBezTo>
                  <a:cubicBezTo>
                    <a:pt x="23685" y="149055"/>
                    <a:pt x="24066" y="147817"/>
                    <a:pt x="25400" y="147627"/>
                  </a:cubicBezTo>
                  <a:cubicBezTo>
                    <a:pt x="25476" y="150360"/>
                    <a:pt x="23723" y="152818"/>
                    <a:pt x="21113" y="153627"/>
                  </a:cubicBezTo>
                  <a:cubicBezTo>
                    <a:pt x="20256" y="153904"/>
                    <a:pt x="19427" y="154256"/>
                    <a:pt x="18637" y="154675"/>
                  </a:cubicBezTo>
                  <a:cubicBezTo>
                    <a:pt x="17903" y="155094"/>
                    <a:pt x="17608" y="156008"/>
                    <a:pt x="17970" y="156770"/>
                  </a:cubicBezTo>
                  <a:cubicBezTo>
                    <a:pt x="18475" y="157370"/>
                    <a:pt x="19189" y="157752"/>
                    <a:pt x="19970" y="157818"/>
                  </a:cubicBezTo>
                  <a:cubicBezTo>
                    <a:pt x="21980" y="158295"/>
                    <a:pt x="24095" y="157799"/>
                    <a:pt x="25685" y="156485"/>
                  </a:cubicBezTo>
                  <a:cubicBezTo>
                    <a:pt x="26809" y="155113"/>
                    <a:pt x="27705" y="153570"/>
                    <a:pt x="28352" y="151913"/>
                  </a:cubicBezTo>
                  <a:cubicBezTo>
                    <a:pt x="28695" y="151265"/>
                    <a:pt x="29343" y="150836"/>
                    <a:pt x="30067" y="150770"/>
                  </a:cubicBezTo>
                  <a:cubicBezTo>
                    <a:pt x="31010" y="150865"/>
                    <a:pt x="31696" y="151703"/>
                    <a:pt x="31610" y="152637"/>
                  </a:cubicBezTo>
                  <a:cubicBezTo>
                    <a:pt x="31600" y="152684"/>
                    <a:pt x="31600" y="152722"/>
                    <a:pt x="31591" y="152770"/>
                  </a:cubicBezTo>
                  <a:cubicBezTo>
                    <a:pt x="31343" y="153580"/>
                    <a:pt x="30886" y="154304"/>
                    <a:pt x="30257" y="154865"/>
                  </a:cubicBezTo>
                  <a:cubicBezTo>
                    <a:pt x="29791" y="155590"/>
                    <a:pt x="29791" y="156523"/>
                    <a:pt x="30257" y="157247"/>
                  </a:cubicBezTo>
                  <a:cubicBezTo>
                    <a:pt x="31115" y="158152"/>
                    <a:pt x="32448" y="158419"/>
                    <a:pt x="33591" y="157913"/>
                  </a:cubicBezTo>
                  <a:cubicBezTo>
                    <a:pt x="34553" y="157361"/>
                    <a:pt x="35315" y="156533"/>
                    <a:pt x="35782" y="155532"/>
                  </a:cubicBezTo>
                  <a:lnTo>
                    <a:pt x="36639" y="154104"/>
                  </a:lnTo>
                  <a:cubicBezTo>
                    <a:pt x="37239" y="156199"/>
                    <a:pt x="36811" y="158456"/>
                    <a:pt x="35496" y="160199"/>
                  </a:cubicBezTo>
                  <a:cubicBezTo>
                    <a:pt x="35096" y="160609"/>
                    <a:pt x="34772" y="161095"/>
                    <a:pt x="34544" y="161628"/>
                  </a:cubicBezTo>
                  <a:cubicBezTo>
                    <a:pt x="34182" y="162104"/>
                    <a:pt x="34182" y="162771"/>
                    <a:pt x="34544" y="163247"/>
                  </a:cubicBezTo>
                  <a:cubicBezTo>
                    <a:pt x="34858" y="163343"/>
                    <a:pt x="35182" y="163343"/>
                    <a:pt x="35496" y="163247"/>
                  </a:cubicBezTo>
                  <a:cubicBezTo>
                    <a:pt x="37068" y="163466"/>
                    <a:pt x="38582" y="162610"/>
                    <a:pt x="39211" y="161152"/>
                  </a:cubicBezTo>
                  <a:cubicBezTo>
                    <a:pt x="39639" y="159790"/>
                    <a:pt x="39925" y="158380"/>
                    <a:pt x="40068" y="156961"/>
                  </a:cubicBezTo>
                  <a:cubicBezTo>
                    <a:pt x="40068" y="156961"/>
                    <a:pt x="40735" y="155818"/>
                    <a:pt x="41402" y="156104"/>
                  </a:cubicBezTo>
                  <a:cubicBezTo>
                    <a:pt x="42068" y="156390"/>
                    <a:pt x="41402" y="156104"/>
                    <a:pt x="41878" y="156675"/>
                  </a:cubicBezTo>
                  <a:cubicBezTo>
                    <a:pt x="42640" y="158771"/>
                    <a:pt x="40830" y="160771"/>
                    <a:pt x="41211" y="162962"/>
                  </a:cubicBezTo>
                  <a:cubicBezTo>
                    <a:pt x="41649" y="164343"/>
                    <a:pt x="42478" y="165562"/>
                    <a:pt x="43592" y="166486"/>
                  </a:cubicBezTo>
                  <a:cubicBezTo>
                    <a:pt x="44259" y="167153"/>
                    <a:pt x="45688" y="167914"/>
                    <a:pt x="46259" y="167248"/>
                  </a:cubicBezTo>
                  <a:cubicBezTo>
                    <a:pt x="46831" y="166581"/>
                    <a:pt x="46259" y="166581"/>
                    <a:pt x="46259" y="166200"/>
                  </a:cubicBezTo>
                  <a:cubicBezTo>
                    <a:pt x="46259" y="165819"/>
                    <a:pt x="45116" y="163057"/>
                    <a:pt x="44640" y="161438"/>
                  </a:cubicBezTo>
                  <a:cubicBezTo>
                    <a:pt x="44050" y="159885"/>
                    <a:pt x="44269" y="158133"/>
                    <a:pt x="45211" y="156770"/>
                  </a:cubicBezTo>
                  <a:cubicBezTo>
                    <a:pt x="46088" y="156761"/>
                    <a:pt x="46831" y="157418"/>
                    <a:pt x="46926" y="158295"/>
                  </a:cubicBezTo>
                  <a:cubicBezTo>
                    <a:pt x="46831" y="159056"/>
                    <a:pt x="46831" y="159818"/>
                    <a:pt x="46926" y="160581"/>
                  </a:cubicBezTo>
                  <a:cubicBezTo>
                    <a:pt x="46888" y="160733"/>
                    <a:pt x="46888" y="160904"/>
                    <a:pt x="46926" y="161057"/>
                  </a:cubicBezTo>
                  <a:cubicBezTo>
                    <a:pt x="47593" y="161628"/>
                    <a:pt x="48450" y="161057"/>
                    <a:pt x="48736" y="160199"/>
                  </a:cubicBezTo>
                  <a:cubicBezTo>
                    <a:pt x="49022" y="159342"/>
                    <a:pt x="49307" y="158580"/>
                    <a:pt x="50165" y="158771"/>
                  </a:cubicBezTo>
                  <a:cubicBezTo>
                    <a:pt x="51022" y="160485"/>
                    <a:pt x="50165" y="162295"/>
                    <a:pt x="50165" y="164009"/>
                  </a:cubicBezTo>
                  <a:cubicBezTo>
                    <a:pt x="49879" y="166905"/>
                    <a:pt x="51108" y="169753"/>
                    <a:pt x="53403" y="171534"/>
                  </a:cubicBezTo>
                  <a:cubicBezTo>
                    <a:pt x="53755" y="171849"/>
                    <a:pt x="54184" y="172077"/>
                    <a:pt x="54641" y="172201"/>
                  </a:cubicBezTo>
                  <a:cubicBezTo>
                    <a:pt x="55641" y="172448"/>
                    <a:pt x="56651" y="171858"/>
                    <a:pt x="56927" y="170867"/>
                  </a:cubicBezTo>
                  <a:cubicBezTo>
                    <a:pt x="57165" y="169991"/>
                    <a:pt x="57165" y="169077"/>
                    <a:pt x="56927" y="168201"/>
                  </a:cubicBezTo>
                  <a:cubicBezTo>
                    <a:pt x="56689" y="166943"/>
                    <a:pt x="56689" y="165648"/>
                    <a:pt x="56927" y="164390"/>
                  </a:cubicBezTo>
                  <a:cubicBezTo>
                    <a:pt x="56927" y="163152"/>
                    <a:pt x="57975" y="161819"/>
                    <a:pt x="59499" y="162009"/>
                  </a:cubicBezTo>
                  <a:cubicBezTo>
                    <a:pt x="60785" y="162238"/>
                    <a:pt x="61709" y="163371"/>
                    <a:pt x="61690" y="164676"/>
                  </a:cubicBezTo>
                  <a:cubicBezTo>
                    <a:pt x="61547" y="165781"/>
                    <a:pt x="61547" y="166905"/>
                    <a:pt x="61690" y="168010"/>
                  </a:cubicBezTo>
                  <a:cubicBezTo>
                    <a:pt x="62061" y="168763"/>
                    <a:pt x="62766" y="169286"/>
                    <a:pt x="63595" y="169439"/>
                  </a:cubicBezTo>
                  <a:cubicBezTo>
                    <a:pt x="64643" y="169791"/>
                    <a:pt x="65786" y="169791"/>
                    <a:pt x="66833" y="169439"/>
                  </a:cubicBezTo>
                  <a:cubicBezTo>
                    <a:pt x="67291" y="169315"/>
                    <a:pt x="67557" y="168839"/>
                    <a:pt x="67433" y="168391"/>
                  </a:cubicBezTo>
                  <a:cubicBezTo>
                    <a:pt x="67424" y="168353"/>
                    <a:pt x="67414" y="168324"/>
                    <a:pt x="67405" y="168296"/>
                  </a:cubicBezTo>
                  <a:cubicBezTo>
                    <a:pt x="66928" y="167153"/>
                    <a:pt x="66319" y="166067"/>
                    <a:pt x="65595" y="165057"/>
                  </a:cubicBezTo>
                  <a:cubicBezTo>
                    <a:pt x="64928" y="164009"/>
                    <a:pt x="64833" y="162867"/>
                    <a:pt x="66167" y="162390"/>
                  </a:cubicBezTo>
                  <a:cubicBezTo>
                    <a:pt x="67557" y="162085"/>
                    <a:pt x="69005" y="162295"/>
                    <a:pt x="70262" y="162962"/>
                  </a:cubicBezTo>
                  <a:cubicBezTo>
                    <a:pt x="71396" y="163314"/>
                    <a:pt x="72196" y="164343"/>
                    <a:pt x="72262" y="165533"/>
                  </a:cubicBezTo>
                  <a:lnTo>
                    <a:pt x="73025" y="171725"/>
                  </a:lnTo>
                  <a:cubicBezTo>
                    <a:pt x="73139" y="172820"/>
                    <a:pt x="73453" y="173897"/>
                    <a:pt x="73977" y="174868"/>
                  </a:cubicBezTo>
                  <a:cubicBezTo>
                    <a:pt x="74987" y="176211"/>
                    <a:pt x="76435" y="177154"/>
                    <a:pt x="78073" y="177535"/>
                  </a:cubicBezTo>
                  <a:cubicBezTo>
                    <a:pt x="79425" y="177773"/>
                    <a:pt x="80816" y="177773"/>
                    <a:pt x="82169" y="177535"/>
                  </a:cubicBezTo>
                  <a:cubicBezTo>
                    <a:pt x="83502" y="177535"/>
                    <a:pt x="84931" y="177535"/>
                    <a:pt x="84836" y="176487"/>
                  </a:cubicBezTo>
                  <a:cubicBezTo>
                    <a:pt x="84740" y="175440"/>
                    <a:pt x="83978" y="175440"/>
                    <a:pt x="83216" y="174963"/>
                  </a:cubicBezTo>
                  <a:cubicBezTo>
                    <a:pt x="81635" y="173973"/>
                    <a:pt x="80588" y="172335"/>
                    <a:pt x="80359" y="170486"/>
                  </a:cubicBezTo>
                  <a:cubicBezTo>
                    <a:pt x="80359" y="169820"/>
                    <a:pt x="80359" y="169153"/>
                    <a:pt x="82073" y="169058"/>
                  </a:cubicBezTo>
                  <a:cubicBezTo>
                    <a:pt x="82921" y="169077"/>
                    <a:pt x="83759" y="169239"/>
                    <a:pt x="84550" y="169534"/>
                  </a:cubicBezTo>
                  <a:cubicBezTo>
                    <a:pt x="85902" y="170029"/>
                    <a:pt x="87026" y="171020"/>
                    <a:pt x="87693" y="172296"/>
                  </a:cubicBezTo>
                  <a:cubicBezTo>
                    <a:pt x="88141" y="173382"/>
                    <a:pt x="88865" y="174334"/>
                    <a:pt x="89789" y="175058"/>
                  </a:cubicBezTo>
                  <a:cubicBezTo>
                    <a:pt x="90379" y="175916"/>
                    <a:pt x="91474" y="176268"/>
                    <a:pt x="92456" y="175916"/>
                  </a:cubicBezTo>
                  <a:cubicBezTo>
                    <a:pt x="93103" y="175516"/>
                    <a:pt x="93418" y="174744"/>
                    <a:pt x="93218" y="174011"/>
                  </a:cubicBezTo>
                  <a:cubicBezTo>
                    <a:pt x="93036" y="173315"/>
                    <a:pt x="92713" y="172668"/>
                    <a:pt x="92265" y="172105"/>
                  </a:cubicBezTo>
                  <a:cubicBezTo>
                    <a:pt x="90932" y="170010"/>
                    <a:pt x="90455" y="167820"/>
                    <a:pt x="88836" y="165438"/>
                  </a:cubicBezTo>
                  <a:cubicBezTo>
                    <a:pt x="88836" y="164676"/>
                    <a:pt x="88836" y="163723"/>
                    <a:pt x="90360" y="163533"/>
                  </a:cubicBezTo>
                  <a:cubicBezTo>
                    <a:pt x="90989" y="163390"/>
                    <a:pt x="91637" y="163657"/>
                    <a:pt x="91979" y="164200"/>
                  </a:cubicBezTo>
                  <a:cubicBezTo>
                    <a:pt x="92237" y="164600"/>
                    <a:pt x="92398" y="165057"/>
                    <a:pt x="92456" y="165533"/>
                  </a:cubicBezTo>
                  <a:cubicBezTo>
                    <a:pt x="92656" y="166343"/>
                    <a:pt x="92903" y="167143"/>
                    <a:pt x="93218" y="167914"/>
                  </a:cubicBezTo>
                  <a:cubicBezTo>
                    <a:pt x="93456" y="168924"/>
                    <a:pt x="94065" y="169810"/>
                    <a:pt x="94932" y="170391"/>
                  </a:cubicBezTo>
                  <a:cubicBezTo>
                    <a:pt x="95703" y="171125"/>
                    <a:pt x="96923" y="171125"/>
                    <a:pt x="97694" y="170391"/>
                  </a:cubicBezTo>
                  <a:cubicBezTo>
                    <a:pt x="97694" y="169629"/>
                    <a:pt x="97694" y="168772"/>
                    <a:pt x="97123" y="168010"/>
                  </a:cubicBezTo>
                  <a:cubicBezTo>
                    <a:pt x="96742" y="167362"/>
                    <a:pt x="96485" y="166658"/>
                    <a:pt x="96361" y="165915"/>
                  </a:cubicBezTo>
                  <a:cubicBezTo>
                    <a:pt x="96218" y="165543"/>
                    <a:pt x="96218" y="165143"/>
                    <a:pt x="96361" y="164772"/>
                  </a:cubicBezTo>
                  <a:lnTo>
                    <a:pt x="96932" y="164772"/>
                  </a:lnTo>
                  <a:cubicBezTo>
                    <a:pt x="98094" y="164419"/>
                    <a:pt x="99342" y="164886"/>
                    <a:pt x="99980" y="165915"/>
                  </a:cubicBezTo>
                  <a:cubicBezTo>
                    <a:pt x="100314" y="166934"/>
                    <a:pt x="100314" y="168038"/>
                    <a:pt x="99980" y="169058"/>
                  </a:cubicBezTo>
                  <a:cubicBezTo>
                    <a:pt x="99742" y="170096"/>
                    <a:pt x="99742" y="171163"/>
                    <a:pt x="99980" y="172201"/>
                  </a:cubicBezTo>
                  <a:cubicBezTo>
                    <a:pt x="100085" y="172506"/>
                    <a:pt x="100285" y="172772"/>
                    <a:pt x="100552" y="172963"/>
                  </a:cubicBezTo>
                  <a:cubicBezTo>
                    <a:pt x="101133" y="173201"/>
                    <a:pt x="101780" y="173201"/>
                    <a:pt x="102361" y="172963"/>
                  </a:cubicBezTo>
                  <a:cubicBezTo>
                    <a:pt x="102781" y="172868"/>
                    <a:pt x="103181" y="172677"/>
                    <a:pt x="103504" y="172392"/>
                  </a:cubicBezTo>
                  <a:cubicBezTo>
                    <a:pt x="104533" y="171429"/>
                    <a:pt x="104724" y="169867"/>
                    <a:pt x="103981" y="168677"/>
                  </a:cubicBezTo>
                  <a:cubicBezTo>
                    <a:pt x="103276" y="167514"/>
                    <a:pt x="102638" y="166305"/>
                    <a:pt x="102076" y="165057"/>
                  </a:cubicBezTo>
                  <a:cubicBezTo>
                    <a:pt x="102076" y="164296"/>
                    <a:pt x="102076" y="163438"/>
                    <a:pt x="102076" y="163057"/>
                  </a:cubicBezTo>
                  <a:cubicBezTo>
                    <a:pt x="102752" y="162647"/>
                    <a:pt x="103590" y="162647"/>
                    <a:pt x="104267" y="163057"/>
                  </a:cubicBezTo>
                  <a:cubicBezTo>
                    <a:pt x="104714" y="163638"/>
                    <a:pt x="104981" y="164333"/>
                    <a:pt x="105028" y="165057"/>
                  </a:cubicBezTo>
                  <a:cubicBezTo>
                    <a:pt x="104972" y="165505"/>
                    <a:pt x="104972" y="165952"/>
                    <a:pt x="105028" y="166391"/>
                  </a:cubicBezTo>
                  <a:cubicBezTo>
                    <a:pt x="105228" y="166895"/>
                    <a:pt x="105657" y="167277"/>
                    <a:pt x="106172" y="167438"/>
                  </a:cubicBezTo>
                  <a:cubicBezTo>
                    <a:pt x="107124" y="167438"/>
                    <a:pt x="108077" y="166772"/>
                    <a:pt x="108267" y="165915"/>
                  </a:cubicBezTo>
                  <a:cubicBezTo>
                    <a:pt x="108362" y="165029"/>
                    <a:pt x="108362" y="164133"/>
                    <a:pt x="108267" y="163247"/>
                  </a:cubicBezTo>
                  <a:cubicBezTo>
                    <a:pt x="108572" y="162828"/>
                    <a:pt x="109086" y="162610"/>
                    <a:pt x="109601" y="162676"/>
                  </a:cubicBezTo>
                  <a:cubicBezTo>
                    <a:pt x="110182" y="162676"/>
                    <a:pt x="110734" y="162923"/>
                    <a:pt x="111125" y="163343"/>
                  </a:cubicBezTo>
                  <a:cubicBezTo>
                    <a:pt x="111201" y="163781"/>
                    <a:pt x="111201" y="164238"/>
                    <a:pt x="111125" y="164676"/>
                  </a:cubicBezTo>
                  <a:cubicBezTo>
                    <a:pt x="111287" y="165838"/>
                    <a:pt x="111639" y="166962"/>
                    <a:pt x="112172" y="168010"/>
                  </a:cubicBezTo>
                  <a:lnTo>
                    <a:pt x="112649" y="168677"/>
                  </a:lnTo>
                  <a:cubicBezTo>
                    <a:pt x="113982" y="118861"/>
                    <a:pt x="111125" y="67902"/>
                    <a:pt x="124269" y="19801"/>
                  </a:cubicBezTo>
                  <a:cubicBezTo>
                    <a:pt x="124269" y="20754"/>
                    <a:pt x="123507" y="21897"/>
                    <a:pt x="122269" y="22277"/>
                  </a:cubicBezTo>
                  <a:cubicBezTo>
                    <a:pt x="121697" y="19725"/>
                    <a:pt x="122964" y="17124"/>
                    <a:pt x="125317" y="15991"/>
                  </a:cubicBezTo>
                  <a:lnTo>
                    <a:pt x="126365" y="12467"/>
                  </a:lnTo>
                  <a:lnTo>
                    <a:pt x="126365" y="11419"/>
                  </a:lnTo>
                  <a:lnTo>
                    <a:pt x="126365" y="11419"/>
                  </a:lnTo>
                  <a:cubicBezTo>
                    <a:pt x="124174" y="11247"/>
                    <a:pt x="122012" y="12048"/>
                    <a:pt x="120459" y="13610"/>
                  </a:cubicBezTo>
                  <a:cubicBezTo>
                    <a:pt x="119526" y="15153"/>
                    <a:pt x="118821" y="16820"/>
                    <a:pt x="118364" y="18563"/>
                  </a:cubicBezTo>
                  <a:cubicBezTo>
                    <a:pt x="118106" y="19229"/>
                    <a:pt x="117535" y="19725"/>
                    <a:pt x="116840" y="19896"/>
                  </a:cubicBezTo>
                  <a:cubicBezTo>
                    <a:pt x="115849" y="20001"/>
                    <a:pt x="114954" y="19287"/>
                    <a:pt x="114849" y="18286"/>
                  </a:cubicBezTo>
                  <a:cubicBezTo>
                    <a:pt x="114839" y="18258"/>
                    <a:pt x="114839" y="18220"/>
                    <a:pt x="114839" y="18182"/>
                  </a:cubicBezTo>
                  <a:cubicBezTo>
                    <a:pt x="114973" y="17334"/>
                    <a:pt x="115335" y="16543"/>
                    <a:pt x="115887" y="15896"/>
                  </a:cubicBezTo>
                  <a:cubicBezTo>
                    <a:pt x="116411" y="15191"/>
                    <a:pt x="116411" y="14219"/>
                    <a:pt x="115887" y="13515"/>
                  </a:cubicBezTo>
                  <a:cubicBezTo>
                    <a:pt x="114782" y="12800"/>
                    <a:pt x="113372" y="12800"/>
                    <a:pt x="112268" y="13515"/>
                  </a:cubicBezTo>
                  <a:cubicBezTo>
                    <a:pt x="111363" y="14172"/>
                    <a:pt x="110687" y="15105"/>
                    <a:pt x="110362" y="16181"/>
                  </a:cubicBezTo>
                  <a:lnTo>
                    <a:pt x="109696" y="17706"/>
                  </a:lnTo>
                  <a:cubicBezTo>
                    <a:pt x="108696" y="15762"/>
                    <a:pt x="108696" y="13457"/>
                    <a:pt x="109696" y="11514"/>
                  </a:cubicBezTo>
                  <a:cubicBezTo>
                    <a:pt x="110067" y="11066"/>
                    <a:pt x="110362" y="10543"/>
                    <a:pt x="110553" y="9990"/>
                  </a:cubicBezTo>
                  <a:cubicBezTo>
                    <a:pt x="110648" y="9343"/>
                    <a:pt x="110296" y="8724"/>
                    <a:pt x="109696" y="8466"/>
                  </a:cubicBezTo>
                  <a:cubicBezTo>
                    <a:pt x="109353" y="8371"/>
                    <a:pt x="108991" y="8371"/>
                    <a:pt x="108648" y="8466"/>
                  </a:cubicBezTo>
                  <a:cubicBezTo>
                    <a:pt x="107019" y="8485"/>
                    <a:pt x="105581" y="9571"/>
                    <a:pt x="105124" y="11133"/>
                  </a:cubicBezTo>
                  <a:cubicBezTo>
                    <a:pt x="104981" y="12524"/>
                    <a:pt x="104981" y="13934"/>
                    <a:pt x="105124" y="15324"/>
                  </a:cubicBezTo>
                  <a:cubicBezTo>
                    <a:pt x="105124" y="15896"/>
                    <a:pt x="104552" y="16658"/>
                    <a:pt x="103886" y="16467"/>
                  </a:cubicBezTo>
                  <a:cubicBezTo>
                    <a:pt x="103609" y="16381"/>
                    <a:pt x="103400" y="16172"/>
                    <a:pt x="103314" y="15896"/>
                  </a:cubicBezTo>
                  <a:cubicBezTo>
                    <a:pt x="102171" y="13991"/>
                    <a:pt x="103314" y="11705"/>
                    <a:pt x="103314" y="9704"/>
                  </a:cubicBezTo>
                  <a:cubicBezTo>
                    <a:pt x="103476" y="8752"/>
                    <a:pt x="103762" y="7818"/>
                    <a:pt x="104171" y="6942"/>
                  </a:cubicBezTo>
                  <a:cubicBezTo>
                    <a:pt x="104171" y="6371"/>
                    <a:pt x="104171" y="6085"/>
                    <a:pt x="104171" y="6942"/>
                  </a:cubicBezTo>
                  <a:lnTo>
                    <a:pt x="104171" y="7990"/>
                  </a:lnTo>
                  <a:cubicBezTo>
                    <a:pt x="104076" y="9381"/>
                    <a:pt x="104076" y="10790"/>
                    <a:pt x="104171" y="12181"/>
                  </a:cubicBezTo>
                  <a:cubicBezTo>
                    <a:pt x="104171" y="13610"/>
                    <a:pt x="103695" y="15229"/>
                    <a:pt x="103600" y="16658"/>
                  </a:cubicBezTo>
                  <a:cubicBezTo>
                    <a:pt x="103504" y="18086"/>
                    <a:pt x="103600" y="16658"/>
                    <a:pt x="103600" y="15705"/>
                  </a:cubicBezTo>
                  <a:lnTo>
                    <a:pt x="103600" y="13515"/>
                  </a:lnTo>
                  <a:lnTo>
                    <a:pt x="103600" y="13515"/>
                  </a:lnTo>
                  <a:cubicBezTo>
                    <a:pt x="103600" y="13515"/>
                    <a:pt x="103600" y="14086"/>
                    <a:pt x="103124" y="14753"/>
                  </a:cubicBezTo>
                  <a:cubicBezTo>
                    <a:pt x="102647" y="15420"/>
                    <a:pt x="103124" y="16467"/>
                    <a:pt x="102647" y="16467"/>
                  </a:cubicBezTo>
                  <a:cubicBezTo>
                    <a:pt x="102857" y="14734"/>
                    <a:pt x="103181" y="13019"/>
                    <a:pt x="103600" y="11323"/>
                  </a:cubicBezTo>
                  <a:cubicBezTo>
                    <a:pt x="103600" y="8752"/>
                    <a:pt x="104933" y="6371"/>
                    <a:pt x="104362" y="4942"/>
                  </a:cubicBezTo>
                  <a:cubicBezTo>
                    <a:pt x="104038" y="4570"/>
                    <a:pt x="103600" y="4304"/>
                    <a:pt x="103124" y="4180"/>
                  </a:cubicBezTo>
                  <a:cubicBezTo>
                    <a:pt x="102123" y="3932"/>
                    <a:pt x="101114" y="4523"/>
                    <a:pt x="100837" y="5513"/>
                  </a:cubicBezTo>
                  <a:cubicBezTo>
                    <a:pt x="100647" y="6428"/>
                    <a:pt x="100647" y="7361"/>
                    <a:pt x="100837" y="8276"/>
                  </a:cubicBezTo>
                  <a:cubicBezTo>
                    <a:pt x="101123" y="9533"/>
                    <a:pt x="101123" y="10829"/>
                    <a:pt x="100837" y="12086"/>
                  </a:cubicBezTo>
                  <a:cubicBezTo>
                    <a:pt x="100837" y="13229"/>
                    <a:pt x="99790" y="14562"/>
                    <a:pt x="98266" y="14467"/>
                  </a:cubicBezTo>
                  <a:cubicBezTo>
                    <a:pt x="96999" y="14200"/>
                    <a:pt x="96094" y="13095"/>
                    <a:pt x="96075" y="11800"/>
                  </a:cubicBezTo>
                  <a:cubicBezTo>
                    <a:pt x="96218" y="10657"/>
                    <a:pt x="96218" y="9504"/>
                    <a:pt x="96075" y="8371"/>
                  </a:cubicBezTo>
                  <a:cubicBezTo>
                    <a:pt x="95599" y="7323"/>
                    <a:pt x="93789" y="6371"/>
                    <a:pt x="92836" y="7133"/>
                  </a:cubicBezTo>
                  <a:cubicBezTo>
                    <a:pt x="92513" y="7418"/>
                    <a:pt x="92341" y="7838"/>
                    <a:pt x="92360" y="8276"/>
                  </a:cubicBezTo>
                  <a:cubicBezTo>
                    <a:pt x="92494" y="9247"/>
                    <a:pt x="92713" y="10200"/>
                    <a:pt x="93027" y="11133"/>
                  </a:cubicBezTo>
                  <a:cubicBezTo>
                    <a:pt x="93351" y="12105"/>
                    <a:pt x="93094" y="13181"/>
                    <a:pt x="92360" y="13895"/>
                  </a:cubicBezTo>
                  <a:cubicBezTo>
                    <a:pt x="91675" y="14372"/>
                    <a:pt x="90760" y="14372"/>
                    <a:pt x="90074" y="13895"/>
                  </a:cubicBezTo>
                  <a:cubicBezTo>
                    <a:pt x="89388" y="13352"/>
                    <a:pt x="89084" y="12457"/>
                    <a:pt x="89312" y="11609"/>
                  </a:cubicBezTo>
                  <a:lnTo>
                    <a:pt x="89312" y="5704"/>
                  </a:lnTo>
                  <a:cubicBezTo>
                    <a:pt x="89455" y="4761"/>
                    <a:pt x="89455" y="3790"/>
                    <a:pt x="89312" y="2847"/>
                  </a:cubicBezTo>
                  <a:cubicBezTo>
                    <a:pt x="89055" y="1789"/>
                    <a:pt x="88455" y="855"/>
                    <a:pt x="87598" y="179"/>
                  </a:cubicBezTo>
                  <a:cubicBezTo>
                    <a:pt x="87017" y="-240"/>
                    <a:pt x="86312" y="-440"/>
                    <a:pt x="85598" y="-392"/>
                  </a:cubicBezTo>
                  <a:cubicBezTo>
                    <a:pt x="84959" y="-430"/>
                    <a:pt x="84378" y="-40"/>
                    <a:pt x="84169" y="561"/>
                  </a:cubicBezTo>
                  <a:cubicBezTo>
                    <a:pt x="84026" y="1056"/>
                    <a:pt x="84026" y="1589"/>
                    <a:pt x="84169" y="2084"/>
                  </a:cubicBezTo>
                  <a:cubicBezTo>
                    <a:pt x="84874" y="3466"/>
                    <a:pt x="85140" y="5028"/>
                    <a:pt x="84931" y="6561"/>
                  </a:cubicBezTo>
                  <a:cubicBezTo>
                    <a:pt x="84931" y="7228"/>
                    <a:pt x="84454" y="7895"/>
                    <a:pt x="83788" y="7895"/>
                  </a:cubicBezTo>
                  <a:cubicBezTo>
                    <a:pt x="83311" y="7914"/>
                    <a:pt x="82845" y="7695"/>
                    <a:pt x="82550" y="7323"/>
                  </a:cubicBezTo>
                  <a:cubicBezTo>
                    <a:pt x="81921" y="6580"/>
                    <a:pt x="81578" y="5628"/>
                    <a:pt x="81597" y="4656"/>
                  </a:cubicBezTo>
                  <a:cubicBezTo>
                    <a:pt x="81683" y="3713"/>
                    <a:pt x="81511" y="2761"/>
                    <a:pt x="81121" y="1894"/>
                  </a:cubicBezTo>
                  <a:cubicBezTo>
                    <a:pt x="80597" y="885"/>
                    <a:pt x="79473" y="351"/>
                    <a:pt x="78359" y="561"/>
                  </a:cubicBezTo>
                  <a:cubicBezTo>
                    <a:pt x="77616" y="779"/>
                    <a:pt x="77139" y="1504"/>
                    <a:pt x="77216" y="2275"/>
                  </a:cubicBezTo>
                  <a:cubicBezTo>
                    <a:pt x="77387" y="2999"/>
                    <a:pt x="77644" y="3704"/>
                    <a:pt x="77978" y="4370"/>
                  </a:cubicBezTo>
                  <a:cubicBezTo>
                    <a:pt x="78987" y="6561"/>
                    <a:pt x="79568" y="8914"/>
                    <a:pt x="79692" y="11323"/>
                  </a:cubicBezTo>
                  <a:cubicBezTo>
                    <a:pt x="79692" y="12086"/>
                    <a:pt x="79692" y="13038"/>
                    <a:pt x="78549" y="13038"/>
                  </a:cubicBezTo>
                  <a:cubicBezTo>
                    <a:pt x="77968" y="13076"/>
                    <a:pt x="77416" y="12781"/>
                    <a:pt x="77120" y="12276"/>
                  </a:cubicBezTo>
                  <a:cubicBezTo>
                    <a:pt x="77035" y="11800"/>
                    <a:pt x="77035" y="11323"/>
                    <a:pt x="77120" y="10847"/>
                  </a:cubicBezTo>
                  <a:cubicBezTo>
                    <a:pt x="77168" y="9990"/>
                    <a:pt x="77168" y="9133"/>
                    <a:pt x="77120" y="8276"/>
                  </a:cubicBezTo>
                  <a:cubicBezTo>
                    <a:pt x="76949" y="7257"/>
                    <a:pt x="76453" y="6313"/>
                    <a:pt x="75692" y="5609"/>
                  </a:cubicBezTo>
                  <a:cubicBezTo>
                    <a:pt x="74834" y="4942"/>
                    <a:pt x="73215" y="4752"/>
                    <a:pt x="72644" y="5609"/>
                  </a:cubicBezTo>
                  <a:cubicBezTo>
                    <a:pt x="72072" y="6466"/>
                    <a:pt x="72644" y="7228"/>
                    <a:pt x="72644" y="8085"/>
                  </a:cubicBezTo>
                  <a:cubicBezTo>
                    <a:pt x="72948" y="8781"/>
                    <a:pt x="73110" y="9524"/>
                    <a:pt x="73120" y="10276"/>
                  </a:cubicBezTo>
                  <a:cubicBezTo>
                    <a:pt x="73263" y="10610"/>
                    <a:pt x="73263" y="10990"/>
                    <a:pt x="73120" y="11323"/>
                  </a:cubicBezTo>
                  <a:lnTo>
                    <a:pt x="72548" y="11323"/>
                  </a:lnTo>
                  <a:cubicBezTo>
                    <a:pt x="71291" y="11466"/>
                    <a:pt x="70081" y="10819"/>
                    <a:pt x="69500" y="9704"/>
                  </a:cubicBezTo>
                  <a:cubicBezTo>
                    <a:pt x="69119" y="8657"/>
                    <a:pt x="69119" y="7514"/>
                    <a:pt x="69500" y="6466"/>
                  </a:cubicBezTo>
                  <a:cubicBezTo>
                    <a:pt x="69748" y="5428"/>
                    <a:pt x="69748" y="4351"/>
                    <a:pt x="69500" y="3323"/>
                  </a:cubicBezTo>
                  <a:cubicBezTo>
                    <a:pt x="69395" y="3037"/>
                    <a:pt x="69234" y="2780"/>
                    <a:pt x="69024" y="2561"/>
                  </a:cubicBezTo>
                  <a:cubicBezTo>
                    <a:pt x="68386" y="2265"/>
                    <a:pt x="67662" y="2265"/>
                    <a:pt x="67024" y="2561"/>
                  </a:cubicBezTo>
                  <a:lnTo>
                    <a:pt x="65690" y="2561"/>
                  </a:lnTo>
                  <a:cubicBezTo>
                    <a:pt x="64585" y="3408"/>
                    <a:pt x="64195" y="4894"/>
                    <a:pt x="64738" y="6180"/>
                  </a:cubicBezTo>
                  <a:cubicBezTo>
                    <a:pt x="65328" y="7447"/>
                    <a:pt x="65833" y="8752"/>
                    <a:pt x="66262" y="10086"/>
                  </a:cubicBezTo>
                  <a:cubicBezTo>
                    <a:pt x="66443" y="10838"/>
                    <a:pt x="66090" y="11619"/>
                    <a:pt x="65404" y="11990"/>
                  </a:cubicBezTo>
                  <a:cubicBezTo>
                    <a:pt x="64595" y="12133"/>
                    <a:pt x="63766" y="11848"/>
                    <a:pt x="63214" y="11229"/>
                  </a:cubicBezTo>
                  <a:cubicBezTo>
                    <a:pt x="62804" y="10610"/>
                    <a:pt x="62604" y="9876"/>
                    <a:pt x="62642" y="9133"/>
                  </a:cubicBezTo>
                  <a:cubicBezTo>
                    <a:pt x="62690" y="8657"/>
                    <a:pt x="62690" y="8181"/>
                    <a:pt x="62642" y="7704"/>
                  </a:cubicBezTo>
                  <a:cubicBezTo>
                    <a:pt x="62480" y="7180"/>
                    <a:pt x="62099" y="6762"/>
                    <a:pt x="61595" y="6561"/>
                  </a:cubicBezTo>
                  <a:cubicBezTo>
                    <a:pt x="60737" y="6152"/>
                    <a:pt x="59718" y="6514"/>
                    <a:pt x="59309" y="7371"/>
                  </a:cubicBezTo>
                  <a:cubicBezTo>
                    <a:pt x="59271" y="7447"/>
                    <a:pt x="59242" y="7523"/>
                    <a:pt x="59213" y="7609"/>
                  </a:cubicBezTo>
                  <a:cubicBezTo>
                    <a:pt x="59118" y="8524"/>
                    <a:pt x="59118" y="9457"/>
                    <a:pt x="59213" y="10371"/>
                  </a:cubicBezTo>
                  <a:cubicBezTo>
                    <a:pt x="58766" y="10610"/>
                    <a:pt x="58232" y="10610"/>
                    <a:pt x="57785" y="10371"/>
                  </a:cubicBezTo>
                  <a:cubicBezTo>
                    <a:pt x="57165" y="10286"/>
                    <a:pt x="56613" y="9943"/>
                    <a:pt x="56261" y="9419"/>
                  </a:cubicBezTo>
                  <a:cubicBezTo>
                    <a:pt x="56184" y="8981"/>
                    <a:pt x="56184" y="8524"/>
                    <a:pt x="56261" y="8085"/>
                  </a:cubicBezTo>
                  <a:cubicBezTo>
                    <a:pt x="56308" y="6885"/>
                    <a:pt x="56118" y="5685"/>
                    <a:pt x="55689" y="4561"/>
                  </a:cubicBezTo>
                  <a:cubicBezTo>
                    <a:pt x="55118" y="3332"/>
                    <a:pt x="54089" y="2380"/>
                    <a:pt x="52832" y="1894"/>
                  </a:cubicBezTo>
                  <a:cubicBezTo>
                    <a:pt x="52070" y="1894"/>
                    <a:pt x="51117" y="1894"/>
                    <a:pt x="50641" y="1894"/>
                  </a:cubicBezTo>
                  <a:cubicBezTo>
                    <a:pt x="50431" y="2113"/>
                    <a:pt x="50269" y="2370"/>
                    <a:pt x="50165" y="2656"/>
                  </a:cubicBezTo>
                  <a:cubicBezTo>
                    <a:pt x="49993" y="4256"/>
                    <a:pt x="50365" y="5866"/>
                    <a:pt x="51212" y="7228"/>
                  </a:cubicBezTo>
                  <a:cubicBezTo>
                    <a:pt x="51631" y="7923"/>
                    <a:pt x="51898" y="8704"/>
                    <a:pt x="51974" y="9514"/>
                  </a:cubicBezTo>
                  <a:cubicBezTo>
                    <a:pt x="51974" y="9514"/>
                    <a:pt x="51974" y="10467"/>
                    <a:pt x="51117" y="10562"/>
                  </a:cubicBezTo>
                  <a:cubicBezTo>
                    <a:pt x="50536" y="10581"/>
                    <a:pt x="49974" y="10343"/>
                    <a:pt x="49593" y="9895"/>
                  </a:cubicBezTo>
                  <a:cubicBezTo>
                    <a:pt x="49593" y="9895"/>
                    <a:pt x="48926" y="9038"/>
                    <a:pt x="48355" y="8847"/>
                  </a:cubicBezTo>
                  <a:cubicBezTo>
                    <a:pt x="47840" y="8609"/>
                    <a:pt x="47250" y="8609"/>
                    <a:pt x="46736" y="8847"/>
                  </a:cubicBezTo>
                  <a:cubicBezTo>
                    <a:pt x="46412" y="9304"/>
                    <a:pt x="46126" y="9781"/>
                    <a:pt x="45878" y="10276"/>
                  </a:cubicBezTo>
                  <a:cubicBezTo>
                    <a:pt x="45754" y="10600"/>
                    <a:pt x="45564" y="10895"/>
                    <a:pt x="45307" y="11133"/>
                  </a:cubicBezTo>
                  <a:cubicBezTo>
                    <a:pt x="44897" y="11772"/>
                    <a:pt x="44154" y="12114"/>
                    <a:pt x="43402" y="11990"/>
                  </a:cubicBezTo>
                  <a:cubicBezTo>
                    <a:pt x="42802" y="11848"/>
                    <a:pt x="42354" y="11362"/>
                    <a:pt x="42259" y="10752"/>
                  </a:cubicBezTo>
                  <a:cubicBezTo>
                    <a:pt x="42288" y="10228"/>
                    <a:pt x="42488" y="9724"/>
                    <a:pt x="42830" y="9324"/>
                  </a:cubicBezTo>
                  <a:cubicBezTo>
                    <a:pt x="43145" y="8904"/>
                    <a:pt x="43440" y="8457"/>
                    <a:pt x="43687" y="7990"/>
                  </a:cubicBezTo>
                  <a:cubicBezTo>
                    <a:pt x="43735" y="7799"/>
                    <a:pt x="43735" y="7609"/>
                    <a:pt x="43687" y="7418"/>
                  </a:cubicBezTo>
                  <a:cubicBezTo>
                    <a:pt x="43687" y="7418"/>
                    <a:pt x="43687" y="6371"/>
                    <a:pt x="43687" y="6180"/>
                  </a:cubicBezTo>
                  <a:cubicBezTo>
                    <a:pt x="43687" y="5989"/>
                    <a:pt x="41497" y="6180"/>
                    <a:pt x="40449" y="6847"/>
                  </a:cubicBezTo>
                  <a:cubicBezTo>
                    <a:pt x="39478" y="7599"/>
                    <a:pt x="38906" y="8761"/>
                    <a:pt x="38925" y="9990"/>
                  </a:cubicBezTo>
                  <a:cubicBezTo>
                    <a:pt x="38925" y="10657"/>
                    <a:pt x="38925" y="11229"/>
                    <a:pt x="38925" y="11705"/>
                  </a:cubicBezTo>
                  <a:cubicBezTo>
                    <a:pt x="38925" y="12181"/>
                    <a:pt x="37115" y="12372"/>
                    <a:pt x="37020" y="13324"/>
                  </a:cubicBezTo>
                  <a:lnTo>
                    <a:pt x="37020" y="13324"/>
                  </a:lnTo>
                  <a:cubicBezTo>
                    <a:pt x="37496" y="11133"/>
                    <a:pt x="36163" y="11514"/>
                    <a:pt x="35972" y="10562"/>
                  </a:cubicBezTo>
                  <a:cubicBezTo>
                    <a:pt x="35782" y="9609"/>
                    <a:pt x="36734" y="8847"/>
                    <a:pt x="37401" y="8085"/>
                  </a:cubicBezTo>
                  <a:cubicBezTo>
                    <a:pt x="38068" y="7323"/>
                    <a:pt x="38353" y="5989"/>
                    <a:pt x="37401" y="5513"/>
                  </a:cubicBezTo>
                  <a:cubicBezTo>
                    <a:pt x="36572" y="5142"/>
                    <a:pt x="35591" y="5370"/>
                    <a:pt x="35020" y="6085"/>
                  </a:cubicBezTo>
                  <a:cubicBezTo>
                    <a:pt x="35020" y="6561"/>
                    <a:pt x="34544" y="7038"/>
                    <a:pt x="34258" y="7418"/>
                  </a:cubicBezTo>
                  <a:cubicBezTo>
                    <a:pt x="34258" y="11609"/>
                    <a:pt x="35020" y="15705"/>
                    <a:pt x="35115" y="19801"/>
                  </a:cubicBezTo>
                  <a:cubicBezTo>
                    <a:pt x="37211" y="59806"/>
                    <a:pt x="18732" y="97334"/>
                    <a:pt x="920" y="13429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56" name="Freeform: Shape 755">
              <a:extLst>
                <a:ext uri="{FF2B5EF4-FFF2-40B4-BE49-F238E27FC236}">
                  <a16:creationId xmlns:a16="http://schemas.microsoft.com/office/drawing/2014/main" xmlns="" id="{436642D0-BB99-1268-2E9E-EAA6A09421E2}"/>
                </a:ext>
              </a:extLst>
            </p:cNvPr>
            <p:cNvSpPr/>
            <p:nvPr/>
          </p:nvSpPr>
          <p:spPr>
            <a:xfrm>
              <a:off x="6388092" y="3726401"/>
              <a:ext cx="147113" cy="175395"/>
            </a:xfrm>
            <a:custGeom>
              <a:avLst/>
              <a:gdLst>
                <a:gd name="connsiteX0" fmla="*/ 145072 w 147113"/>
                <a:gd name="connsiteY0" fmla="*/ 100345 h 175395"/>
                <a:gd name="connsiteX1" fmla="*/ 142310 w 147113"/>
                <a:gd name="connsiteY1" fmla="*/ 90820 h 175395"/>
                <a:gd name="connsiteX2" fmla="*/ 140881 w 147113"/>
                <a:gd name="connsiteY2" fmla="*/ 67197 h 175395"/>
                <a:gd name="connsiteX3" fmla="*/ 137071 w 147113"/>
                <a:gd name="connsiteY3" fmla="*/ 48147 h 175395"/>
                <a:gd name="connsiteX4" fmla="*/ 135929 w 147113"/>
                <a:gd name="connsiteY4" fmla="*/ 31574 h 175395"/>
                <a:gd name="connsiteX5" fmla="*/ 131928 w 147113"/>
                <a:gd name="connsiteY5" fmla="*/ 9000 h 175395"/>
                <a:gd name="connsiteX6" fmla="*/ 131928 w 147113"/>
                <a:gd name="connsiteY6" fmla="*/ 8143 h 175395"/>
                <a:gd name="connsiteX7" fmla="*/ 128594 w 147113"/>
                <a:gd name="connsiteY7" fmla="*/ 6428 h 175395"/>
                <a:gd name="connsiteX8" fmla="*/ 126689 w 147113"/>
                <a:gd name="connsiteY8" fmla="*/ 7285 h 175395"/>
                <a:gd name="connsiteX9" fmla="*/ 126689 w 147113"/>
                <a:gd name="connsiteY9" fmla="*/ 8143 h 175395"/>
                <a:gd name="connsiteX10" fmla="*/ 128880 w 147113"/>
                <a:gd name="connsiteY10" fmla="*/ 12239 h 175395"/>
                <a:gd name="connsiteX11" fmla="*/ 130309 w 147113"/>
                <a:gd name="connsiteY11" fmla="*/ 14144 h 175395"/>
                <a:gd name="connsiteX12" fmla="*/ 129832 w 147113"/>
                <a:gd name="connsiteY12" fmla="*/ 15381 h 175395"/>
                <a:gd name="connsiteX13" fmla="*/ 128213 w 147113"/>
                <a:gd name="connsiteY13" fmla="*/ 15381 h 175395"/>
                <a:gd name="connsiteX14" fmla="*/ 126784 w 147113"/>
                <a:gd name="connsiteY14" fmla="*/ 14810 h 175395"/>
                <a:gd name="connsiteX15" fmla="*/ 125451 w 147113"/>
                <a:gd name="connsiteY15" fmla="*/ 15763 h 175395"/>
                <a:gd name="connsiteX16" fmla="*/ 125451 w 147113"/>
                <a:gd name="connsiteY16" fmla="*/ 17287 h 175395"/>
                <a:gd name="connsiteX17" fmla="*/ 125451 w 147113"/>
                <a:gd name="connsiteY17" fmla="*/ 18334 h 175395"/>
                <a:gd name="connsiteX18" fmla="*/ 123927 w 147113"/>
                <a:gd name="connsiteY18" fmla="*/ 19763 h 175395"/>
                <a:gd name="connsiteX19" fmla="*/ 122498 w 147113"/>
                <a:gd name="connsiteY19" fmla="*/ 18811 h 175395"/>
                <a:gd name="connsiteX20" fmla="*/ 122498 w 147113"/>
                <a:gd name="connsiteY20" fmla="*/ 17287 h 175395"/>
                <a:gd name="connsiteX21" fmla="*/ 122974 w 147113"/>
                <a:gd name="connsiteY21" fmla="*/ 15763 h 175395"/>
                <a:gd name="connsiteX22" fmla="*/ 122212 w 147113"/>
                <a:gd name="connsiteY22" fmla="*/ 14620 h 175395"/>
                <a:gd name="connsiteX23" fmla="*/ 119450 w 147113"/>
                <a:gd name="connsiteY23" fmla="*/ 16239 h 175395"/>
                <a:gd name="connsiteX24" fmla="*/ 119450 w 147113"/>
                <a:gd name="connsiteY24" fmla="*/ 19763 h 175395"/>
                <a:gd name="connsiteX25" fmla="*/ 119450 w 147113"/>
                <a:gd name="connsiteY25" fmla="*/ 21478 h 175395"/>
                <a:gd name="connsiteX26" fmla="*/ 118021 w 147113"/>
                <a:gd name="connsiteY26" fmla="*/ 23478 h 175395"/>
                <a:gd name="connsiteX27" fmla="*/ 116402 w 147113"/>
                <a:gd name="connsiteY27" fmla="*/ 21192 h 175395"/>
                <a:gd name="connsiteX28" fmla="*/ 116974 w 147113"/>
                <a:gd name="connsiteY28" fmla="*/ 18429 h 175395"/>
                <a:gd name="connsiteX29" fmla="*/ 116116 w 147113"/>
                <a:gd name="connsiteY29" fmla="*/ 15953 h 175395"/>
                <a:gd name="connsiteX30" fmla="*/ 114116 w 147113"/>
                <a:gd name="connsiteY30" fmla="*/ 17287 h 175395"/>
                <a:gd name="connsiteX31" fmla="*/ 113640 w 147113"/>
                <a:gd name="connsiteY31" fmla="*/ 19572 h 175395"/>
                <a:gd name="connsiteX32" fmla="*/ 111545 w 147113"/>
                <a:gd name="connsiteY32" fmla="*/ 20621 h 175395"/>
                <a:gd name="connsiteX33" fmla="*/ 111545 w 147113"/>
                <a:gd name="connsiteY33" fmla="*/ 17953 h 175395"/>
                <a:gd name="connsiteX34" fmla="*/ 113164 w 147113"/>
                <a:gd name="connsiteY34" fmla="*/ 14810 h 175395"/>
                <a:gd name="connsiteX35" fmla="*/ 113830 w 147113"/>
                <a:gd name="connsiteY35" fmla="*/ 13000 h 175395"/>
                <a:gd name="connsiteX36" fmla="*/ 112592 w 147113"/>
                <a:gd name="connsiteY36" fmla="*/ 11667 h 175395"/>
                <a:gd name="connsiteX37" fmla="*/ 110592 w 147113"/>
                <a:gd name="connsiteY37" fmla="*/ 12810 h 175395"/>
                <a:gd name="connsiteX38" fmla="*/ 109258 w 147113"/>
                <a:gd name="connsiteY38" fmla="*/ 15572 h 175395"/>
                <a:gd name="connsiteX39" fmla="*/ 107068 w 147113"/>
                <a:gd name="connsiteY39" fmla="*/ 18429 h 175395"/>
                <a:gd name="connsiteX40" fmla="*/ 105353 w 147113"/>
                <a:gd name="connsiteY40" fmla="*/ 16906 h 175395"/>
                <a:gd name="connsiteX41" fmla="*/ 105353 w 147113"/>
                <a:gd name="connsiteY41" fmla="*/ 16810 h 175395"/>
                <a:gd name="connsiteX42" fmla="*/ 106496 w 147113"/>
                <a:gd name="connsiteY42" fmla="*/ 14620 h 175395"/>
                <a:gd name="connsiteX43" fmla="*/ 108115 w 147113"/>
                <a:gd name="connsiteY43" fmla="*/ 11476 h 175395"/>
                <a:gd name="connsiteX44" fmla="*/ 105258 w 147113"/>
                <a:gd name="connsiteY44" fmla="*/ 10619 h 175395"/>
                <a:gd name="connsiteX45" fmla="*/ 102972 w 147113"/>
                <a:gd name="connsiteY45" fmla="*/ 12619 h 175395"/>
                <a:gd name="connsiteX46" fmla="*/ 101638 w 147113"/>
                <a:gd name="connsiteY46" fmla="*/ 15287 h 175395"/>
                <a:gd name="connsiteX47" fmla="*/ 100305 w 147113"/>
                <a:gd name="connsiteY47" fmla="*/ 16144 h 175395"/>
                <a:gd name="connsiteX48" fmla="*/ 101448 w 147113"/>
                <a:gd name="connsiteY48" fmla="*/ 11381 h 175395"/>
                <a:gd name="connsiteX49" fmla="*/ 102686 w 147113"/>
                <a:gd name="connsiteY49" fmla="*/ 9857 h 175395"/>
                <a:gd name="connsiteX50" fmla="*/ 102343 w 147113"/>
                <a:gd name="connsiteY50" fmla="*/ 8552 h 175395"/>
                <a:gd name="connsiteX51" fmla="*/ 101924 w 147113"/>
                <a:gd name="connsiteY51" fmla="*/ 8428 h 175395"/>
                <a:gd name="connsiteX52" fmla="*/ 101162 w 147113"/>
                <a:gd name="connsiteY52" fmla="*/ 8428 h 175395"/>
                <a:gd name="connsiteX53" fmla="*/ 98019 w 147113"/>
                <a:gd name="connsiteY53" fmla="*/ 11286 h 175395"/>
                <a:gd name="connsiteX54" fmla="*/ 96495 w 147113"/>
                <a:gd name="connsiteY54" fmla="*/ 14238 h 175395"/>
                <a:gd name="connsiteX55" fmla="*/ 98781 w 147113"/>
                <a:gd name="connsiteY55" fmla="*/ 7190 h 175395"/>
                <a:gd name="connsiteX56" fmla="*/ 100781 w 147113"/>
                <a:gd name="connsiteY56" fmla="*/ 5571 h 175395"/>
                <a:gd name="connsiteX57" fmla="*/ 100781 w 147113"/>
                <a:gd name="connsiteY57" fmla="*/ 3380 h 175395"/>
                <a:gd name="connsiteX58" fmla="*/ 98590 w 147113"/>
                <a:gd name="connsiteY58" fmla="*/ 3380 h 175395"/>
                <a:gd name="connsiteX59" fmla="*/ 93733 w 147113"/>
                <a:gd name="connsiteY59" fmla="*/ 6238 h 175395"/>
                <a:gd name="connsiteX60" fmla="*/ 92399 w 147113"/>
                <a:gd name="connsiteY60" fmla="*/ 11381 h 175395"/>
                <a:gd name="connsiteX61" fmla="*/ 91161 w 147113"/>
                <a:gd name="connsiteY61" fmla="*/ 12905 h 175395"/>
                <a:gd name="connsiteX62" fmla="*/ 89275 w 147113"/>
                <a:gd name="connsiteY62" fmla="*/ 11610 h 175395"/>
                <a:gd name="connsiteX63" fmla="*/ 89256 w 147113"/>
                <a:gd name="connsiteY63" fmla="*/ 11476 h 175395"/>
                <a:gd name="connsiteX64" fmla="*/ 89827 w 147113"/>
                <a:gd name="connsiteY64" fmla="*/ 9095 h 175395"/>
                <a:gd name="connsiteX65" fmla="*/ 89827 w 147113"/>
                <a:gd name="connsiteY65" fmla="*/ 6714 h 175395"/>
                <a:gd name="connsiteX66" fmla="*/ 86589 w 147113"/>
                <a:gd name="connsiteY66" fmla="*/ 6714 h 175395"/>
                <a:gd name="connsiteX67" fmla="*/ 85255 w 147113"/>
                <a:gd name="connsiteY67" fmla="*/ 9571 h 175395"/>
                <a:gd name="connsiteX68" fmla="*/ 85255 w 147113"/>
                <a:gd name="connsiteY68" fmla="*/ 11190 h 175395"/>
                <a:gd name="connsiteX69" fmla="*/ 84684 w 147113"/>
                <a:gd name="connsiteY69" fmla="*/ 4999 h 175395"/>
                <a:gd name="connsiteX70" fmla="*/ 85160 w 147113"/>
                <a:gd name="connsiteY70" fmla="*/ 3380 h 175395"/>
                <a:gd name="connsiteX71" fmla="*/ 84303 w 147113"/>
                <a:gd name="connsiteY71" fmla="*/ 1951 h 175395"/>
                <a:gd name="connsiteX72" fmla="*/ 83350 w 147113"/>
                <a:gd name="connsiteY72" fmla="*/ 1951 h 175395"/>
                <a:gd name="connsiteX73" fmla="*/ 80493 w 147113"/>
                <a:gd name="connsiteY73" fmla="*/ 4999 h 175395"/>
                <a:gd name="connsiteX74" fmla="*/ 80493 w 147113"/>
                <a:gd name="connsiteY74" fmla="*/ 9191 h 175395"/>
                <a:gd name="connsiteX75" fmla="*/ 79540 w 147113"/>
                <a:gd name="connsiteY75" fmla="*/ 10429 h 175395"/>
                <a:gd name="connsiteX76" fmla="*/ 78969 w 147113"/>
                <a:gd name="connsiteY76" fmla="*/ 10429 h 175395"/>
                <a:gd name="connsiteX77" fmla="*/ 77921 w 147113"/>
                <a:gd name="connsiteY77" fmla="*/ 4237 h 175395"/>
                <a:gd name="connsiteX78" fmla="*/ 74778 w 147113"/>
                <a:gd name="connsiteY78" fmla="*/ 1475 h 175395"/>
                <a:gd name="connsiteX79" fmla="*/ 72111 w 147113"/>
                <a:gd name="connsiteY79" fmla="*/ 1475 h 175395"/>
                <a:gd name="connsiteX80" fmla="*/ 72111 w 147113"/>
                <a:gd name="connsiteY80" fmla="*/ 2523 h 175395"/>
                <a:gd name="connsiteX81" fmla="*/ 74968 w 147113"/>
                <a:gd name="connsiteY81" fmla="*/ 6619 h 175395"/>
                <a:gd name="connsiteX82" fmla="*/ 75635 w 147113"/>
                <a:gd name="connsiteY82" fmla="*/ 11190 h 175395"/>
                <a:gd name="connsiteX83" fmla="*/ 73635 w 147113"/>
                <a:gd name="connsiteY83" fmla="*/ 10238 h 175395"/>
                <a:gd name="connsiteX84" fmla="*/ 72873 w 147113"/>
                <a:gd name="connsiteY84" fmla="*/ 8048 h 175395"/>
                <a:gd name="connsiteX85" fmla="*/ 72397 w 147113"/>
                <a:gd name="connsiteY85" fmla="*/ 8048 h 175395"/>
                <a:gd name="connsiteX86" fmla="*/ 71063 w 147113"/>
                <a:gd name="connsiteY86" fmla="*/ 9476 h 175395"/>
                <a:gd name="connsiteX87" fmla="*/ 70015 w 147113"/>
                <a:gd name="connsiteY87" fmla="*/ 11190 h 175395"/>
                <a:gd name="connsiteX88" fmla="*/ 68968 w 147113"/>
                <a:gd name="connsiteY88" fmla="*/ 6047 h 175395"/>
                <a:gd name="connsiteX89" fmla="*/ 63920 w 147113"/>
                <a:gd name="connsiteY89" fmla="*/ -334 h 175395"/>
                <a:gd name="connsiteX90" fmla="*/ 62681 w 147113"/>
                <a:gd name="connsiteY90" fmla="*/ -334 h 175395"/>
                <a:gd name="connsiteX91" fmla="*/ 60776 w 147113"/>
                <a:gd name="connsiteY91" fmla="*/ 1571 h 175395"/>
                <a:gd name="connsiteX92" fmla="*/ 61633 w 147113"/>
                <a:gd name="connsiteY92" fmla="*/ 4142 h 175395"/>
                <a:gd name="connsiteX93" fmla="*/ 62586 w 147113"/>
                <a:gd name="connsiteY93" fmla="*/ 7762 h 175395"/>
                <a:gd name="connsiteX94" fmla="*/ 60871 w 147113"/>
                <a:gd name="connsiteY94" fmla="*/ 10714 h 175395"/>
                <a:gd name="connsiteX95" fmla="*/ 58014 w 147113"/>
                <a:gd name="connsiteY95" fmla="*/ 8809 h 175395"/>
                <a:gd name="connsiteX96" fmla="*/ 56966 w 147113"/>
                <a:gd name="connsiteY96" fmla="*/ 5571 h 175395"/>
                <a:gd name="connsiteX97" fmla="*/ 53728 w 147113"/>
                <a:gd name="connsiteY97" fmla="*/ 5571 h 175395"/>
                <a:gd name="connsiteX98" fmla="*/ 53728 w 147113"/>
                <a:gd name="connsiteY98" fmla="*/ 6809 h 175395"/>
                <a:gd name="connsiteX99" fmla="*/ 55061 w 147113"/>
                <a:gd name="connsiteY99" fmla="*/ 9476 h 175395"/>
                <a:gd name="connsiteX100" fmla="*/ 55061 w 147113"/>
                <a:gd name="connsiteY100" fmla="*/ 12143 h 175395"/>
                <a:gd name="connsiteX101" fmla="*/ 52871 w 147113"/>
                <a:gd name="connsiteY101" fmla="*/ 12715 h 175395"/>
                <a:gd name="connsiteX102" fmla="*/ 51537 w 147113"/>
                <a:gd name="connsiteY102" fmla="*/ 10714 h 175395"/>
                <a:gd name="connsiteX103" fmla="*/ 50489 w 147113"/>
                <a:gd name="connsiteY103" fmla="*/ 4904 h 175395"/>
                <a:gd name="connsiteX104" fmla="*/ 49632 w 147113"/>
                <a:gd name="connsiteY104" fmla="*/ 2237 h 175395"/>
                <a:gd name="connsiteX105" fmla="*/ 47441 w 147113"/>
                <a:gd name="connsiteY105" fmla="*/ 142 h 175395"/>
                <a:gd name="connsiteX106" fmla="*/ 45441 w 147113"/>
                <a:gd name="connsiteY106" fmla="*/ 142 h 175395"/>
                <a:gd name="connsiteX107" fmla="*/ 44298 w 147113"/>
                <a:gd name="connsiteY107" fmla="*/ 1475 h 175395"/>
                <a:gd name="connsiteX108" fmla="*/ 45060 w 147113"/>
                <a:gd name="connsiteY108" fmla="*/ 2809 h 175395"/>
                <a:gd name="connsiteX109" fmla="*/ 46870 w 147113"/>
                <a:gd name="connsiteY109" fmla="*/ 7000 h 175395"/>
                <a:gd name="connsiteX110" fmla="*/ 46203 w 147113"/>
                <a:gd name="connsiteY110" fmla="*/ 8524 h 175395"/>
                <a:gd name="connsiteX111" fmla="*/ 44870 w 147113"/>
                <a:gd name="connsiteY111" fmla="*/ 8524 h 175395"/>
                <a:gd name="connsiteX112" fmla="*/ 43346 w 147113"/>
                <a:gd name="connsiteY112" fmla="*/ 6142 h 175395"/>
                <a:gd name="connsiteX113" fmla="*/ 42202 w 147113"/>
                <a:gd name="connsiteY113" fmla="*/ 3570 h 175395"/>
                <a:gd name="connsiteX114" fmla="*/ 39250 w 147113"/>
                <a:gd name="connsiteY114" fmla="*/ 2999 h 175395"/>
                <a:gd name="connsiteX115" fmla="*/ 38583 w 147113"/>
                <a:gd name="connsiteY115" fmla="*/ 4904 h 175395"/>
                <a:gd name="connsiteX116" fmla="*/ 39821 w 147113"/>
                <a:gd name="connsiteY116" fmla="*/ 6809 h 175395"/>
                <a:gd name="connsiteX117" fmla="*/ 43155 w 147113"/>
                <a:gd name="connsiteY117" fmla="*/ 13095 h 175395"/>
                <a:gd name="connsiteX118" fmla="*/ 42583 w 147113"/>
                <a:gd name="connsiteY118" fmla="*/ 15096 h 175395"/>
                <a:gd name="connsiteX119" fmla="*/ 41059 w 147113"/>
                <a:gd name="connsiteY119" fmla="*/ 14620 h 175395"/>
                <a:gd name="connsiteX120" fmla="*/ 40297 w 147113"/>
                <a:gd name="connsiteY120" fmla="*/ 13286 h 175395"/>
                <a:gd name="connsiteX121" fmla="*/ 39345 w 147113"/>
                <a:gd name="connsiteY121" fmla="*/ 11000 h 175395"/>
                <a:gd name="connsiteX122" fmla="*/ 37345 w 147113"/>
                <a:gd name="connsiteY122" fmla="*/ 8809 h 175395"/>
                <a:gd name="connsiteX123" fmla="*/ 34392 w 147113"/>
                <a:gd name="connsiteY123" fmla="*/ 9476 h 175395"/>
                <a:gd name="connsiteX124" fmla="*/ 35345 w 147113"/>
                <a:gd name="connsiteY124" fmla="*/ 11762 h 175395"/>
                <a:gd name="connsiteX125" fmla="*/ 36297 w 147113"/>
                <a:gd name="connsiteY125" fmla="*/ 13762 h 175395"/>
                <a:gd name="connsiteX126" fmla="*/ 36297 w 147113"/>
                <a:gd name="connsiteY126" fmla="*/ 14905 h 175395"/>
                <a:gd name="connsiteX127" fmla="*/ 35821 w 147113"/>
                <a:gd name="connsiteY127" fmla="*/ 14905 h 175395"/>
                <a:gd name="connsiteX128" fmla="*/ 32487 w 147113"/>
                <a:gd name="connsiteY128" fmla="*/ 14144 h 175395"/>
                <a:gd name="connsiteX129" fmla="*/ 31725 w 147113"/>
                <a:gd name="connsiteY129" fmla="*/ 11096 h 175395"/>
                <a:gd name="connsiteX130" fmla="*/ 31154 w 147113"/>
                <a:gd name="connsiteY130" fmla="*/ 7952 h 175395"/>
                <a:gd name="connsiteX131" fmla="*/ 30582 w 147113"/>
                <a:gd name="connsiteY131" fmla="*/ 7285 h 175395"/>
                <a:gd name="connsiteX132" fmla="*/ 28677 w 147113"/>
                <a:gd name="connsiteY132" fmla="*/ 7285 h 175395"/>
                <a:gd name="connsiteX133" fmla="*/ 27439 w 147113"/>
                <a:gd name="connsiteY133" fmla="*/ 7952 h 175395"/>
                <a:gd name="connsiteX134" fmla="*/ 27439 w 147113"/>
                <a:gd name="connsiteY134" fmla="*/ 11667 h 175395"/>
                <a:gd name="connsiteX135" fmla="*/ 29820 w 147113"/>
                <a:gd name="connsiteY135" fmla="*/ 15096 h 175395"/>
                <a:gd name="connsiteX136" fmla="*/ 29820 w 147113"/>
                <a:gd name="connsiteY136" fmla="*/ 17096 h 175395"/>
                <a:gd name="connsiteX137" fmla="*/ 27534 w 147113"/>
                <a:gd name="connsiteY137" fmla="*/ 17096 h 175395"/>
                <a:gd name="connsiteX138" fmla="*/ 26486 w 147113"/>
                <a:gd name="connsiteY138" fmla="*/ 15287 h 175395"/>
                <a:gd name="connsiteX139" fmla="*/ 26010 w 147113"/>
                <a:gd name="connsiteY139" fmla="*/ 13953 h 175395"/>
                <a:gd name="connsiteX140" fmla="*/ 24772 w 147113"/>
                <a:gd name="connsiteY140" fmla="*/ 13000 h 175395"/>
                <a:gd name="connsiteX141" fmla="*/ 22771 w 147113"/>
                <a:gd name="connsiteY141" fmla="*/ 14715 h 175395"/>
                <a:gd name="connsiteX142" fmla="*/ 23248 w 147113"/>
                <a:gd name="connsiteY142" fmla="*/ 17382 h 175395"/>
                <a:gd name="connsiteX143" fmla="*/ 22009 w 147113"/>
                <a:gd name="connsiteY143" fmla="*/ 18049 h 175395"/>
                <a:gd name="connsiteX144" fmla="*/ 20295 w 147113"/>
                <a:gd name="connsiteY144" fmla="*/ 17477 h 175395"/>
                <a:gd name="connsiteX145" fmla="*/ 19628 w 147113"/>
                <a:gd name="connsiteY145" fmla="*/ 16239 h 175395"/>
                <a:gd name="connsiteX146" fmla="*/ 18199 w 147113"/>
                <a:gd name="connsiteY146" fmla="*/ 13095 h 175395"/>
                <a:gd name="connsiteX147" fmla="*/ 14866 w 147113"/>
                <a:gd name="connsiteY147" fmla="*/ 11190 h 175395"/>
                <a:gd name="connsiteX148" fmla="*/ 13913 w 147113"/>
                <a:gd name="connsiteY148" fmla="*/ 11190 h 175395"/>
                <a:gd name="connsiteX149" fmla="*/ 13246 w 147113"/>
                <a:gd name="connsiteY149" fmla="*/ 14810 h 175395"/>
                <a:gd name="connsiteX150" fmla="*/ 14675 w 147113"/>
                <a:gd name="connsiteY150" fmla="*/ 16810 h 175395"/>
                <a:gd name="connsiteX151" fmla="*/ 16009 w 147113"/>
                <a:gd name="connsiteY151" fmla="*/ 18906 h 175395"/>
                <a:gd name="connsiteX152" fmla="*/ 15437 w 147113"/>
                <a:gd name="connsiteY152" fmla="*/ 20144 h 175395"/>
                <a:gd name="connsiteX153" fmla="*/ 13818 w 147113"/>
                <a:gd name="connsiteY153" fmla="*/ 20144 h 175395"/>
                <a:gd name="connsiteX154" fmla="*/ 12389 w 147113"/>
                <a:gd name="connsiteY154" fmla="*/ 19572 h 175395"/>
                <a:gd name="connsiteX155" fmla="*/ 12389 w 147113"/>
                <a:gd name="connsiteY155" fmla="*/ 19572 h 175395"/>
                <a:gd name="connsiteX156" fmla="*/ 7246 w 147113"/>
                <a:gd name="connsiteY156" fmla="*/ 43195 h 175395"/>
                <a:gd name="connsiteX157" fmla="*/ 5246 w 147113"/>
                <a:gd name="connsiteY157" fmla="*/ 60340 h 175395"/>
                <a:gd name="connsiteX158" fmla="*/ 3626 w 147113"/>
                <a:gd name="connsiteY158" fmla="*/ 77580 h 175395"/>
                <a:gd name="connsiteX159" fmla="*/ 102 w 147113"/>
                <a:gd name="connsiteY159" fmla="*/ 127872 h 175395"/>
                <a:gd name="connsiteX160" fmla="*/ 2197 w 147113"/>
                <a:gd name="connsiteY160" fmla="*/ 144064 h 175395"/>
                <a:gd name="connsiteX161" fmla="*/ 7246 w 147113"/>
                <a:gd name="connsiteY161" fmla="*/ 152637 h 175395"/>
                <a:gd name="connsiteX162" fmla="*/ 8579 w 147113"/>
                <a:gd name="connsiteY162" fmla="*/ 152637 h 175395"/>
                <a:gd name="connsiteX163" fmla="*/ 8579 w 147113"/>
                <a:gd name="connsiteY163" fmla="*/ 155209 h 175395"/>
                <a:gd name="connsiteX164" fmla="*/ 9627 w 147113"/>
                <a:gd name="connsiteY164" fmla="*/ 157304 h 175395"/>
                <a:gd name="connsiteX165" fmla="*/ 10198 w 147113"/>
                <a:gd name="connsiteY165" fmla="*/ 159114 h 175395"/>
                <a:gd name="connsiteX166" fmla="*/ 10865 w 147113"/>
                <a:gd name="connsiteY166" fmla="*/ 157780 h 175395"/>
                <a:gd name="connsiteX167" fmla="*/ 13246 w 147113"/>
                <a:gd name="connsiteY167" fmla="*/ 155018 h 175395"/>
                <a:gd name="connsiteX168" fmla="*/ 15056 w 147113"/>
                <a:gd name="connsiteY168" fmla="*/ 156637 h 175395"/>
                <a:gd name="connsiteX169" fmla="*/ 13723 w 147113"/>
                <a:gd name="connsiteY169" fmla="*/ 158828 h 175395"/>
                <a:gd name="connsiteX170" fmla="*/ 11818 w 147113"/>
                <a:gd name="connsiteY170" fmla="*/ 161971 h 175395"/>
                <a:gd name="connsiteX171" fmla="*/ 14866 w 147113"/>
                <a:gd name="connsiteY171" fmla="*/ 162924 h 175395"/>
                <a:gd name="connsiteX172" fmla="*/ 17342 w 147113"/>
                <a:gd name="connsiteY172" fmla="*/ 160924 h 175395"/>
                <a:gd name="connsiteX173" fmla="*/ 18866 w 147113"/>
                <a:gd name="connsiteY173" fmla="*/ 158352 h 175395"/>
                <a:gd name="connsiteX174" fmla="*/ 20295 w 147113"/>
                <a:gd name="connsiteY174" fmla="*/ 157495 h 175395"/>
                <a:gd name="connsiteX175" fmla="*/ 18962 w 147113"/>
                <a:gd name="connsiteY175" fmla="*/ 162257 h 175395"/>
                <a:gd name="connsiteX176" fmla="*/ 17533 w 147113"/>
                <a:gd name="connsiteY176" fmla="*/ 163686 h 175395"/>
                <a:gd name="connsiteX177" fmla="*/ 17971 w 147113"/>
                <a:gd name="connsiteY177" fmla="*/ 165105 h 175395"/>
                <a:gd name="connsiteX178" fmla="*/ 18295 w 147113"/>
                <a:gd name="connsiteY178" fmla="*/ 165210 h 175395"/>
                <a:gd name="connsiteX179" fmla="*/ 19152 w 147113"/>
                <a:gd name="connsiteY179" fmla="*/ 165210 h 175395"/>
                <a:gd name="connsiteX180" fmla="*/ 22581 w 147113"/>
                <a:gd name="connsiteY180" fmla="*/ 162447 h 175395"/>
                <a:gd name="connsiteX181" fmla="*/ 24296 w 147113"/>
                <a:gd name="connsiteY181" fmla="*/ 159590 h 175395"/>
                <a:gd name="connsiteX182" fmla="*/ 21629 w 147113"/>
                <a:gd name="connsiteY182" fmla="*/ 166544 h 175395"/>
                <a:gd name="connsiteX183" fmla="*/ 19438 w 147113"/>
                <a:gd name="connsiteY183" fmla="*/ 168067 h 175395"/>
                <a:gd name="connsiteX184" fmla="*/ 19400 w 147113"/>
                <a:gd name="connsiteY184" fmla="*/ 170220 h 175395"/>
                <a:gd name="connsiteX185" fmla="*/ 19438 w 147113"/>
                <a:gd name="connsiteY185" fmla="*/ 170258 h 175395"/>
                <a:gd name="connsiteX186" fmla="*/ 21629 w 147113"/>
                <a:gd name="connsiteY186" fmla="*/ 170829 h 175395"/>
                <a:gd name="connsiteX187" fmla="*/ 26962 w 147113"/>
                <a:gd name="connsiteY187" fmla="*/ 168067 h 175395"/>
                <a:gd name="connsiteX188" fmla="*/ 28487 w 147113"/>
                <a:gd name="connsiteY188" fmla="*/ 162924 h 175395"/>
                <a:gd name="connsiteX189" fmla="*/ 29820 w 147113"/>
                <a:gd name="connsiteY189" fmla="*/ 161495 h 175395"/>
                <a:gd name="connsiteX190" fmla="*/ 31915 w 147113"/>
                <a:gd name="connsiteY190" fmla="*/ 162924 h 175395"/>
                <a:gd name="connsiteX191" fmla="*/ 31154 w 147113"/>
                <a:gd name="connsiteY191" fmla="*/ 165400 h 175395"/>
                <a:gd name="connsiteX192" fmla="*/ 31154 w 147113"/>
                <a:gd name="connsiteY192" fmla="*/ 167781 h 175395"/>
                <a:gd name="connsiteX193" fmla="*/ 34582 w 147113"/>
                <a:gd name="connsiteY193" fmla="*/ 167781 h 175395"/>
                <a:gd name="connsiteX194" fmla="*/ 36106 w 147113"/>
                <a:gd name="connsiteY194" fmla="*/ 165019 h 175395"/>
                <a:gd name="connsiteX195" fmla="*/ 36583 w 147113"/>
                <a:gd name="connsiteY195" fmla="*/ 163305 h 175395"/>
                <a:gd name="connsiteX196" fmla="*/ 36583 w 147113"/>
                <a:gd name="connsiteY196" fmla="*/ 169496 h 175395"/>
                <a:gd name="connsiteX197" fmla="*/ 36011 w 147113"/>
                <a:gd name="connsiteY197" fmla="*/ 171116 h 175395"/>
                <a:gd name="connsiteX198" fmla="*/ 36868 w 147113"/>
                <a:gd name="connsiteY198" fmla="*/ 172544 h 175395"/>
                <a:gd name="connsiteX199" fmla="*/ 37916 w 147113"/>
                <a:gd name="connsiteY199" fmla="*/ 172544 h 175395"/>
                <a:gd name="connsiteX200" fmla="*/ 41059 w 147113"/>
                <a:gd name="connsiteY200" fmla="*/ 169496 h 175395"/>
                <a:gd name="connsiteX201" fmla="*/ 41059 w 147113"/>
                <a:gd name="connsiteY201" fmla="*/ 165305 h 175395"/>
                <a:gd name="connsiteX202" fmla="*/ 42107 w 147113"/>
                <a:gd name="connsiteY202" fmla="*/ 164067 h 175395"/>
                <a:gd name="connsiteX203" fmla="*/ 42679 w 147113"/>
                <a:gd name="connsiteY203" fmla="*/ 164067 h 175395"/>
                <a:gd name="connsiteX204" fmla="*/ 43726 w 147113"/>
                <a:gd name="connsiteY204" fmla="*/ 170258 h 175395"/>
                <a:gd name="connsiteX205" fmla="*/ 47060 w 147113"/>
                <a:gd name="connsiteY205" fmla="*/ 173115 h 175395"/>
                <a:gd name="connsiteX206" fmla="*/ 49918 w 147113"/>
                <a:gd name="connsiteY206" fmla="*/ 173115 h 175395"/>
                <a:gd name="connsiteX207" fmla="*/ 49918 w 147113"/>
                <a:gd name="connsiteY207" fmla="*/ 172068 h 175395"/>
                <a:gd name="connsiteX208" fmla="*/ 46965 w 147113"/>
                <a:gd name="connsiteY208" fmla="*/ 167877 h 175395"/>
                <a:gd name="connsiteX209" fmla="*/ 46298 w 147113"/>
                <a:gd name="connsiteY209" fmla="*/ 163305 h 175395"/>
                <a:gd name="connsiteX210" fmla="*/ 48489 w 147113"/>
                <a:gd name="connsiteY210" fmla="*/ 164257 h 175395"/>
                <a:gd name="connsiteX211" fmla="*/ 49156 w 147113"/>
                <a:gd name="connsiteY211" fmla="*/ 166448 h 175395"/>
                <a:gd name="connsiteX212" fmla="*/ 49632 w 147113"/>
                <a:gd name="connsiteY212" fmla="*/ 166448 h 175395"/>
                <a:gd name="connsiteX213" fmla="*/ 51156 w 147113"/>
                <a:gd name="connsiteY213" fmla="*/ 165115 h 175395"/>
                <a:gd name="connsiteX214" fmla="*/ 52299 w 147113"/>
                <a:gd name="connsiteY214" fmla="*/ 163305 h 175395"/>
                <a:gd name="connsiteX215" fmla="*/ 53347 w 147113"/>
                <a:gd name="connsiteY215" fmla="*/ 168544 h 175395"/>
                <a:gd name="connsiteX216" fmla="*/ 58681 w 147113"/>
                <a:gd name="connsiteY216" fmla="*/ 174925 h 175395"/>
                <a:gd name="connsiteX217" fmla="*/ 60014 w 147113"/>
                <a:gd name="connsiteY217" fmla="*/ 174925 h 175395"/>
                <a:gd name="connsiteX218" fmla="*/ 62014 w 147113"/>
                <a:gd name="connsiteY218" fmla="*/ 173021 h 175395"/>
                <a:gd name="connsiteX219" fmla="*/ 61062 w 147113"/>
                <a:gd name="connsiteY219" fmla="*/ 170449 h 175395"/>
                <a:gd name="connsiteX220" fmla="*/ 60109 w 147113"/>
                <a:gd name="connsiteY220" fmla="*/ 166829 h 175395"/>
                <a:gd name="connsiteX221" fmla="*/ 62014 w 147113"/>
                <a:gd name="connsiteY221" fmla="*/ 163781 h 175395"/>
                <a:gd name="connsiteX222" fmla="*/ 64967 w 147113"/>
                <a:gd name="connsiteY222" fmla="*/ 165782 h 175395"/>
                <a:gd name="connsiteX223" fmla="*/ 66015 w 147113"/>
                <a:gd name="connsiteY223" fmla="*/ 169020 h 175395"/>
                <a:gd name="connsiteX224" fmla="*/ 69539 w 147113"/>
                <a:gd name="connsiteY224" fmla="*/ 169020 h 175395"/>
                <a:gd name="connsiteX225" fmla="*/ 69539 w 147113"/>
                <a:gd name="connsiteY225" fmla="*/ 167687 h 175395"/>
                <a:gd name="connsiteX226" fmla="*/ 68110 w 147113"/>
                <a:gd name="connsiteY226" fmla="*/ 165115 h 175395"/>
                <a:gd name="connsiteX227" fmla="*/ 68110 w 147113"/>
                <a:gd name="connsiteY227" fmla="*/ 162353 h 175395"/>
                <a:gd name="connsiteX228" fmla="*/ 70396 w 147113"/>
                <a:gd name="connsiteY228" fmla="*/ 161781 h 175395"/>
                <a:gd name="connsiteX229" fmla="*/ 71825 w 147113"/>
                <a:gd name="connsiteY229" fmla="*/ 163781 h 175395"/>
                <a:gd name="connsiteX230" fmla="*/ 72968 w 147113"/>
                <a:gd name="connsiteY230" fmla="*/ 169591 h 175395"/>
                <a:gd name="connsiteX231" fmla="*/ 73921 w 147113"/>
                <a:gd name="connsiteY231" fmla="*/ 172354 h 175395"/>
                <a:gd name="connsiteX232" fmla="*/ 76302 w 147113"/>
                <a:gd name="connsiteY232" fmla="*/ 174354 h 175395"/>
                <a:gd name="connsiteX233" fmla="*/ 78493 w 147113"/>
                <a:gd name="connsiteY233" fmla="*/ 174354 h 175395"/>
                <a:gd name="connsiteX234" fmla="*/ 79636 w 147113"/>
                <a:gd name="connsiteY234" fmla="*/ 173021 h 175395"/>
                <a:gd name="connsiteX235" fmla="*/ 78779 w 147113"/>
                <a:gd name="connsiteY235" fmla="*/ 171687 h 175395"/>
                <a:gd name="connsiteX236" fmla="*/ 76778 w 147113"/>
                <a:gd name="connsiteY236" fmla="*/ 167496 h 175395"/>
                <a:gd name="connsiteX237" fmla="*/ 77540 w 147113"/>
                <a:gd name="connsiteY237" fmla="*/ 165972 h 175395"/>
                <a:gd name="connsiteX238" fmla="*/ 78874 w 147113"/>
                <a:gd name="connsiteY238" fmla="*/ 165972 h 175395"/>
                <a:gd name="connsiteX239" fmla="*/ 80588 w 147113"/>
                <a:gd name="connsiteY239" fmla="*/ 168353 h 175395"/>
                <a:gd name="connsiteX240" fmla="*/ 81826 w 147113"/>
                <a:gd name="connsiteY240" fmla="*/ 170829 h 175395"/>
                <a:gd name="connsiteX241" fmla="*/ 84970 w 147113"/>
                <a:gd name="connsiteY241" fmla="*/ 171401 h 175395"/>
                <a:gd name="connsiteX242" fmla="*/ 85637 w 147113"/>
                <a:gd name="connsiteY242" fmla="*/ 169401 h 175395"/>
                <a:gd name="connsiteX243" fmla="*/ 84303 w 147113"/>
                <a:gd name="connsiteY243" fmla="*/ 167591 h 175395"/>
                <a:gd name="connsiteX244" fmla="*/ 80683 w 147113"/>
                <a:gd name="connsiteY244" fmla="*/ 161400 h 175395"/>
                <a:gd name="connsiteX245" fmla="*/ 81255 w 147113"/>
                <a:gd name="connsiteY245" fmla="*/ 159400 h 175395"/>
                <a:gd name="connsiteX246" fmla="*/ 82970 w 147113"/>
                <a:gd name="connsiteY246" fmla="*/ 159400 h 175395"/>
                <a:gd name="connsiteX247" fmla="*/ 83731 w 147113"/>
                <a:gd name="connsiteY247" fmla="*/ 160638 h 175395"/>
                <a:gd name="connsiteX248" fmla="*/ 84779 w 147113"/>
                <a:gd name="connsiteY248" fmla="*/ 162924 h 175395"/>
                <a:gd name="connsiteX249" fmla="*/ 86970 w 147113"/>
                <a:gd name="connsiteY249" fmla="*/ 165210 h 175395"/>
                <a:gd name="connsiteX250" fmla="*/ 90018 w 147113"/>
                <a:gd name="connsiteY250" fmla="*/ 164448 h 175395"/>
                <a:gd name="connsiteX251" fmla="*/ 88970 w 147113"/>
                <a:gd name="connsiteY251" fmla="*/ 162162 h 175395"/>
                <a:gd name="connsiteX252" fmla="*/ 87922 w 147113"/>
                <a:gd name="connsiteY252" fmla="*/ 160162 h 175395"/>
                <a:gd name="connsiteX253" fmla="*/ 87922 w 147113"/>
                <a:gd name="connsiteY253" fmla="*/ 159114 h 175395"/>
                <a:gd name="connsiteX254" fmla="*/ 88494 w 147113"/>
                <a:gd name="connsiteY254" fmla="*/ 159114 h 175395"/>
                <a:gd name="connsiteX255" fmla="*/ 91923 w 147113"/>
                <a:gd name="connsiteY255" fmla="*/ 159876 h 175395"/>
                <a:gd name="connsiteX256" fmla="*/ 92875 w 147113"/>
                <a:gd name="connsiteY256" fmla="*/ 162924 h 175395"/>
                <a:gd name="connsiteX257" fmla="*/ 93447 w 147113"/>
                <a:gd name="connsiteY257" fmla="*/ 165972 h 175395"/>
                <a:gd name="connsiteX258" fmla="*/ 94209 w 147113"/>
                <a:gd name="connsiteY258" fmla="*/ 166638 h 175395"/>
                <a:gd name="connsiteX259" fmla="*/ 96209 w 147113"/>
                <a:gd name="connsiteY259" fmla="*/ 166638 h 175395"/>
                <a:gd name="connsiteX260" fmla="*/ 97447 w 147113"/>
                <a:gd name="connsiteY260" fmla="*/ 165877 h 175395"/>
                <a:gd name="connsiteX261" fmla="*/ 97447 w 147113"/>
                <a:gd name="connsiteY261" fmla="*/ 162162 h 175395"/>
                <a:gd name="connsiteX262" fmla="*/ 94876 w 147113"/>
                <a:gd name="connsiteY262" fmla="*/ 158733 h 175395"/>
                <a:gd name="connsiteX263" fmla="*/ 94857 w 147113"/>
                <a:gd name="connsiteY263" fmla="*/ 156847 h 175395"/>
                <a:gd name="connsiteX264" fmla="*/ 94876 w 147113"/>
                <a:gd name="connsiteY264" fmla="*/ 156828 h 175395"/>
                <a:gd name="connsiteX265" fmla="*/ 97257 w 147113"/>
                <a:gd name="connsiteY265" fmla="*/ 156828 h 175395"/>
                <a:gd name="connsiteX266" fmla="*/ 98400 w 147113"/>
                <a:gd name="connsiteY266" fmla="*/ 158638 h 175395"/>
                <a:gd name="connsiteX267" fmla="*/ 98971 w 147113"/>
                <a:gd name="connsiteY267" fmla="*/ 159971 h 175395"/>
                <a:gd name="connsiteX268" fmla="*/ 100305 w 147113"/>
                <a:gd name="connsiteY268" fmla="*/ 160828 h 175395"/>
                <a:gd name="connsiteX269" fmla="*/ 102400 w 147113"/>
                <a:gd name="connsiteY269" fmla="*/ 159019 h 175395"/>
                <a:gd name="connsiteX270" fmla="*/ 101734 w 147113"/>
                <a:gd name="connsiteY270" fmla="*/ 156447 h 175395"/>
                <a:gd name="connsiteX271" fmla="*/ 103067 w 147113"/>
                <a:gd name="connsiteY271" fmla="*/ 155685 h 175395"/>
                <a:gd name="connsiteX272" fmla="*/ 104877 w 147113"/>
                <a:gd name="connsiteY272" fmla="*/ 155685 h 175395"/>
                <a:gd name="connsiteX273" fmla="*/ 105639 w 147113"/>
                <a:gd name="connsiteY273" fmla="*/ 156923 h 175395"/>
                <a:gd name="connsiteX274" fmla="*/ 107258 w 147113"/>
                <a:gd name="connsiteY274" fmla="*/ 160066 h 175395"/>
                <a:gd name="connsiteX275" fmla="*/ 110878 w 147113"/>
                <a:gd name="connsiteY275" fmla="*/ 161781 h 175395"/>
                <a:gd name="connsiteX276" fmla="*/ 112973 w 147113"/>
                <a:gd name="connsiteY276" fmla="*/ 161019 h 175395"/>
                <a:gd name="connsiteX277" fmla="*/ 112973 w 147113"/>
                <a:gd name="connsiteY277" fmla="*/ 160162 h 175395"/>
                <a:gd name="connsiteX278" fmla="*/ 110687 w 147113"/>
                <a:gd name="connsiteY278" fmla="*/ 156066 h 175395"/>
                <a:gd name="connsiteX279" fmla="*/ 109258 w 147113"/>
                <a:gd name="connsiteY279" fmla="*/ 154065 h 175395"/>
                <a:gd name="connsiteX280" fmla="*/ 109258 w 147113"/>
                <a:gd name="connsiteY280" fmla="*/ 152828 h 175395"/>
                <a:gd name="connsiteX281" fmla="*/ 110973 w 147113"/>
                <a:gd name="connsiteY281" fmla="*/ 152828 h 175395"/>
                <a:gd name="connsiteX282" fmla="*/ 112592 w 147113"/>
                <a:gd name="connsiteY282" fmla="*/ 153399 h 175395"/>
                <a:gd name="connsiteX283" fmla="*/ 114021 w 147113"/>
                <a:gd name="connsiteY283" fmla="*/ 152446 h 175395"/>
                <a:gd name="connsiteX284" fmla="*/ 114021 w 147113"/>
                <a:gd name="connsiteY284" fmla="*/ 150923 h 175395"/>
                <a:gd name="connsiteX285" fmla="*/ 114021 w 147113"/>
                <a:gd name="connsiteY285" fmla="*/ 149875 h 175395"/>
                <a:gd name="connsiteX286" fmla="*/ 115735 w 147113"/>
                <a:gd name="connsiteY286" fmla="*/ 148446 h 175395"/>
                <a:gd name="connsiteX287" fmla="*/ 117164 w 147113"/>
                <a:gd name="connsiteY287" fmla="*/ 149398 h 175395"/>
                <a:gd name="connsiteX288" fmla="*/ 117164 w 147113"/>
                <a:gd name="connsiteY288" fmla="*/ 150923 h 175395"/>
                <a:gd name="connsiteX289" fmla="*/ 116688 w 147113"/>
                <a:gd name="connsiteY289" fmla="*/ 152446 h 175395"/>
                <a:gd name="connsiteX290" fmla="*/ 116688 w 147113"/>
                <a:gd name="connsiteY290" fmla="*/ 153018 h 175395"/>
                <a:gd name="connsiteX291" fmla="*/ 117450 w 147113"/>
                <a:gd name="connsiteY291" fmla="*/ 154065 h 175395"/>
                <a:gd name="connsiteX292" fmla="*/ 120498 w 147113"/>
                <a:gd name="connsiteY292" fmla="*/ 152446 h 175395"/>
                <a:gd name="connsiteX293" fmla="*/ 121070 w 147113"/>
                <a:gd name="connsiteY293" fmla="*/ 149017 h 175395"/>
                <a:gd name="connsiteX294" fmla="*/ 121070 w 147113"/>
                <a:gd name="connsiteY294" fmla="*/ 147303 h 175395"/>
                <a:gd name="connsiteX295" fmla="*/ 122498 w 147113"/>
                <a:gd name="connsiteY295" fmla="*/ 145207 h 175395"/>
                <a:gd name="connsiteX296" fmla="*/ 122498 w 147113"/>
                <a:gd name="connsiteY296" fmla="*/ 145207 h 175395"/>
                <a:gd name="connsiteX297" fmla="*/ 124308 w 147113"/>
                <a:gd name="connsiteY297" fmla="*/ 147494 h 175395"/>
                <a:gd name="connsiteX298" fmla="*/ 123737 w 147113"/>
                <a:gd name="connsiteY298" fmla="*/ 150351 h 175395"/>
                <a:gd name="connsiteX299" fmla="*/ 124594 w 147113"/>
                <a:gd name="connsiteY299" fmla="*/ 152732 h 175395"/>
                <a:gd name="connsiteX300" fmla="*/ 126689 w 147113"/>
                <a:gd name="connsiteY300" fmla="*/ 151494 h 175395"/>
                <a:gd name="connsiteX301" fmla="*/ 127261 w 147113"/>
                <a:gd name="connsiteY301" fmla="*/ 149113 h 175395"/>
                <a:gd name="connsiteX302" fmla="*/ 129547 w 147113"/>
                <a:gd name="connsiteY302" fmla="*/ 148065 h 175395"/>
                <a:gd name="connsiteX303" fmla="*/ 129547 w 147113"/>
                <a:gd name="connsiteY303" fmla="*/ 150732 h 175395"/>
                <a:gd name="connsiteX304" fmla="*/ 127642 w 147113"/>
                <a:gd name="connsiteY304" fmla="*/ 153875 h 175395"/>
                <a:gd name="connsiteX305" fmla="*/ 126975 w 147113"/>
                <a:gd name="connsiteY305" fmla="*/ 155685 h 175395"/>
                <a:gd name="connsiteX306" fmla="*/ 128308 w 147113"/>
                <a:gd name="connsiteY306" fmla="*/ 157019 h 175395"/>
                <a:gd name="connsiteX307" fmla="*/ 130499 w 147113"/>
                <a:gd name="connsiteY307" fmla="*/ 155780 h 175395"/>
                <a:gd name="connsiteX308" fmla="*/ 131928 w 147113"/>
                <a:gd name="connsiteY308" fmla="*/ 153018 h 175395"/>
                <a:gd name="connsiteX309" fmla="*/ 134309 w 147113"/>
                <a:gd name="connsiteY309" fmla="*/ 150160 h 175395"/>
                <a:gd name="connsiteX310" fmla="*/ 136214 w 147113"/>
                <a:gd name="connsiteY310" fmla="*/ 151666 h 175395"/>
                <a:gd name="connsiteX311" fmla="*/ 136214 w 147113"/>
                <a:gd name="connsiteY311" fmla="*/ 151684 h 175395"/>
                <a:gd name="connsiteX312" fmla="*/ 134976 w 147113"/>
                <a:gd name="connsiteY312" fmla="*/ 153971 h 175395"/>
                <a:gd name="connsiteX313" fmla="*/ 133166 w 147113"/>
                <a:gd name="connsiteY313" fmla="*/ 157113 h 175395"/>
                <a:gd name="connsiteX314" fmla="*/ 136309 w 147113"/>
                <a:gd name="connsiteY314" fmla="*/ 157971 h 175395"/>
                <a:gd name="connsiteX315" fmla="*/ 138786 w 147113"/>
                <a:gd name="connsiteY315" fmla="*/ 155875 h 175395"/>
                <a:gd name="connsiteX316" fmla="*/ 140215 w 147113"/>
                <a:gd name="connsiteY316" fmla="*/ 153208 h 175395"/>
                <a:gd name="connsiteX317" fmla="*/ 141643 w 147113"/>
                <a:gd name="connsiteY317" fmla="*/ 152256 h 175395"/>
                <a:gd name="connsiteX318" fmla="*/ 140596 w 147113"/>
                <a:gd name="connsiteY318" fmla="*/ 157113 h 175395"/>
                <a:gd name="connsiteX319" fmla="*/ 139167 w 147113"/>
                <a:gd name="connsiteY319" fmla="*/ 158638 h 175395"/>
                <a:gd name="connsiteX320" fmla="*/ 139757 w 147113"/>
                <a:gd name="connsiteY320" fmla="*/ 160000 h 175395"/>
                <a:gd name="connsiteX321" fmla="*/ 140024 w 147113"/>
                <a:gd name="connsiteY321" fmla="*/ 160066 h 175395"/>
                <a:gd name="connsiteX322" fmla="*/ 140881 w 147113"/>
                <a:gd name="connsiteY322" fmla="*/ 160066 h 175395"/>
                <a:gd name="connsiteX323" fmla="*/ 144120 w 147113"/>
                <a:gd name="connsiteY323" fmla="*/ 157304 h 175395"/>
                <a:gd name="connsiteX324" fmla="*/ 145072 w 147113"/>
                <a:gd name="connsiteY324" fmla="*/ 100345 h 17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47113" h="175395">
                  <a:moveTo>
                    <a:pt x="145072" y="100345"/>
                  </a:moveTo>
                  <a:cubicBezTo>
                    <a:pt x="144215" y="97106"/>
                    <a:pt x="142977" y="93868"/>
                    <a:pt x="142310" y="90820"/>
                  </a:cubicBezTo>
                  <a:cubicBezTo>
                    <a:pt x="140786" y="83105"/>
                    <a:pt x="141834" y="75008"/>
                    <a:pt x="140881" y="67197"/>
                  </a:cubicBezTo>
                  <a:cubicBezTo>
                    <a:pt x="139929" y="59387"/>
                    <a:pt x="138024" y="54625"/>
                    <a:pt x="137071" y="48147"/>
                  </a:cubicBezTo>
                  <a:cubicBezTo>
                    <a:pt x="136119" y="41670"/>
                    <a:pt x="136309" y="37099"/>
                    <a:pt x="135929" y="31574"/>
                  </a:cubicBezTo>
                  <a:cubicBezTo>
                    <a:pt x="135404" y="23926"/>
                    <a:pt x="134071" y="16363"/>
                    <a:pt x="131928" y="9000"/>
                  </a:cubicBezTo>
                  <a:cubicBezTo>
                    <a:pt x="131956" y="8714"/>
                    <a:pt x="131956" y="8428"/>
                    <a:pt x="131928" y="8143"/>
                  </a:cubicBezTo>
                  <a:cubicBezTo>
                    <a:pt x="131099" y="7142"/>
                    <a:pt x="129890" y="6523"/>
                    <a:pt x="128594" y="6428"/>
                  </a:cubicBezTo>
                  <a:cubicBezTo>
                    <a:pt x="127851" y="6371"/>
                    <a:pt x="127137" y="6695"/>
                    <a:pt x="126689" y="7285"/>
                  </a:cubicBezTo>
                  <a:cubicBezTo>
                    <a:pt x="126604" y="7562"/>
                    <a:pt x="126604" y="7866"/>
                    <a:pt x="126689" y="8143"/>
                  </a:cubicBezTo>
                  <a:cubicBezTo>
                    <a:pt x="126965" y="9705"/>
                    <a:pt x="127737" y="11143"/>
                    <a:pt x="128880" y="12239"/>
                  </a:cubicBezTo>
                  <a:cubicBezTo>
                    <a:pt x="129518" y="12734"/>
                    <a:pt x="130013" y="13391"/>
                    <a:pt x="130309" y="14144"/>
                  </a:cubicBezTo>
                  <a:cubicBezTo>
                    <a:pt x="130461" y="14620"/>
                    <a:pt x="130261" y="15134"/>
                    <a:pt x="129832" y="15381"/>
                  </a:cubicBezTo>
                  <a:cubicBezTo>
                    <a:pt x="129327" y="15667"/>
                    <a:pt x="128718" y="15667"/>
                    <a:pt x="128213" y="15381"/>
                  </a:cubicBezTo>
                  <a:cubicBezTo>
                    <a:pt x="127813" y="15039"/>
                    <a:pt x="127308" y="14839"/>
                    <a:pt x="126784" y="14810"/>
                  </a:cubicBezTo>
                  <a:cubicBezTo>
                    <a:pt x="126203" y="14867"/>
                    <a:pt x="125689" y="15229"/>
                    <a:pt x="125451" y="15763"/>
                  </a:cubicBezTo>
                  <a:cubicBezTo>
                    <a:pt x="125403" y="16267"/>
                    <a:pt x="125403" y="16782"/>
                    <a:pt x="125451" y="17287"/>
                  </a:cubicBezTo>
                  <a:cubicBezTo>
                    <a:pt x="125508" y="17630"/>
                    <a:pt x="125508" y="17992"/>
                    <a:pt x="125451" y="18334"/>
                  </a:cubicBezTo>
                  <a:cubicBezTo>
                    <a:pt x="125232" y="19049"/>
                    <a:pt x="124651" y="19592"/>
                    <a:pt x="123927" y="19763"/>
                  </a:cubicBezTo>
                  <a:cubicBezTo>
                    <a:pt x="123289" y="19801"/>
                    <a:pt x="122708" y="19411"/>
                    <a:pt x="122498" y="18811"/>
                  </a:cubicBezTo>
                  <a:cubicBezTo>
                    <a:pt x="122355" y="18316"/>
                    <a:pt x="122355" y="17782"/>
                    <a:pt x="122498" y="17287"/>
                  </a:cubicBezTo>
                  <a:cubicBezTo>
                    <a:pt x="122717" y="16801"/>
                    <a:pt x="122870" y="16287"/>
                    <a:pt x="122974" y="15763"/>
                  </a:cubicBezTo>
                  <a:cubicBezTo>
                    <a:pt x="122974" y="15763"/>
                    <a:pt x="122974" y="14715"/>
                    <a:pt x="122212" y="14620"/>
                  </a:cubicBezTo>
                  <a:cubicBezTo>
                    <a:pt x="121450" y="14524"/>
                    <a:pt x="120212" y="15287"/>
                    <a:pt x="119450" y="16239"/>
                  </a:cubicBezTo>
                  <a:cubicBezTo>
                    <a:pt x="118888" y="17344"/>
                    <a:pt x="118888" y="18659"/>
                    <a:pt x="119450" y="19763"/>
                  </a:cubicBezTo>
                  <a:cubicBezTo>
                    <a:pt x="119698" y="20306"/>
                    <a:pt x="119698" y="20935"/>
                    <a:pt x="119450" y="21478"/>
                  </a:cubicBezTo>
                  <a:cubicBezTo>
                    <a:pt x="118688" y="23097"/>
                    <a:pt x="117926" y="22620"/>
                    <a:pt x="118021" y="23478"/>
                  </a:cubicBezTo>
                  <a:cubicBezTo>
                    <a:pt x="118021" y="21287"/>
                    <a:pt x="116783" y="22049"/>
                    <a:pt x="116402" y="21192"/>
                  </a:cubicBezTo>
                  <a:cubicBezTo>
                    <a:pt x="116021" y="20335"/>
                    <a:pt x="116402" y="19287"/>
                    <a:pt x="116974" y="18429"/>
                  </a:cubicBezTo>
                  <a:cubicBezTo>
                    <a:pt x="117545" y="17573"/>
                    <a:pt x="116974" y="16144"/>
                    <a:pt x="116116" y="15953"/>
                  </a:cubicBezTo>
                  <a:cubicBezTo>
                    <a:pt x="115221" y="15867"/>
                    <a:pt x="114383" y="16420"/>
                    <a:pt x="114116" y="17287"/>
                  </a:cubicBezTo>
                  <a:cubicBezTo>
                    <a:pt x="114116" y="17953"/>
                    <a:pt x="114116" y="18811"/>
                    <a:pt x="113640" y="19572"/>
                  </a:cubicBezTo>
                  <a:cubicBezTo>
                    <a:pt x="113269" y="20363"/>
                    <a:pt x="112402" y="20792"/>
                    <a:pt x="111545" y="20621"/>
                  </a:cubicBezTo>
                  <a:cubicBezTo>
                    <a:pt x="110401" y="20621"/>
                    <a:pt x="110687" y="18906"/>
                    <a:pt x="111545" y="17953"/>
                  </a:cubicBezTo>
                  <a:lnTo>
                    <a:pt x="113164" y="14810"/>
                  </a:lnTo>
                  <a:cubicBezTo>
                    <a:pt x="113564" y="14286"/>
                    <a:pt x="113792" y="13658"/>
                    <a:pt x="113830" y="13000"/>
                  </a:cubicBezTo>
                  <a:cubicBezTo>
                    <a:pt x="113754" y="12334"/>
                    <a:pt x="113249" y="11791"/>
                    <a:pt x="112592" y="11667"/>
                  </a:cubicBezTo>
                  <a:cubicBezTo>
                    <a:pt x="111783" y="11696"/>
                    <a:pt x="111030" y="12124"/>
                    <a:pt x="110592" y="12810"/>
                  </a:cubicBezTo>
                  <a:cubicBezTo>
                    <a:pt x="109973" y="13638"/>
                    <a:pt x="109525" y="14572"/>
                    <a:pt x="109258" y="15572"/>
                  </a:cubicBezTo>
                  <a:cubicBezTo>
                    <a:pt x="109258" y="16810"/>
                    <a:pt x="108496" y="18334"/>
                    <a:pt x="107068" y="18429"/>
                  </a:cubicBezTo>
                  <a:cubicBezTo>
                    <a:pt x="106172" y="18477"/>
                    <a:pt x="105410" y="17801"/>
                    <a:pt x="105353" y="16906"/>
                  </a:cubicBezTo>
                  <a:cubicBezTo>
                    <a:pt x="105353" y="16877"/>
                    <a:pt x="105353" y="16839"/>
                    <a:pt x="105353" y="16810"/>
                  </a:cubicBezTo>
                  <a:cubicBezTo>
                    <a:pt x="105439" y="15963"/>
                    <a:pt x="105848" y="15172"/>
                    <a:pt x="106496" y="14620"/>
                  </a:cubicBezTo>
                  <a:cubicBezTo>
                    <a:pt x="107449" y="13667"/>
                    <a:pt x="108687" y="12619"/>
                    <a:pt x="108115" y="11476"/>
                  </a:cubicBezTo>
                  <a:cubicBezTo>
                    <a:pt x="107487" y="10553"/>
                    <a:pt x="106296" y="10200"/>
                    <a:pt x="105258" y="10619"/>
                  </a:cubicBezTo>
                  <a:cubicBezTo>
                    <a:pt x="104277" y="10981"/>
                    <a:pt x="103467" y="11696"/>
                    <a:pt x="102972" y="12619"/>
                  </a:cubicBezTo>
                  <a:cubicBezTo>
                    <a:pt x="102496" y="13477"/>
                    <a:pt x="102210" y="14429"/>
                    <a:pt x="101638" y="15287"/>
                  </a:cubicBezTo>
                  <a:cubicBezTo>
                    <a:pt x="101410" y="15820"/>
                    <a:pt x="100886" y="16153"/>
                    <a:pt x="100305" y="16144"/>
                  </a:cubicBezTo>
                  <a:cubicBezTo>
                    <a:pt x="99705" y="14468"/>
                    <a:pt x="100153" y="12600"/>
                    <a:pt x="101448" y="11381"/>
                  </a:cubicBezTo>
                  <a:cubicBezTo>
                    <a:pt x="101448" y="11381"/>
                    <a:pt x="102496" y="10429"/>
                    <a:pt x="102686" y="9857"/>
                  </a:cubicBezTo>
                  <a:cubicBezTo>
                    <a:pt x="102953" y="9400"/>
                    <a:pt x="102791" y="8819"/>
                    <a:pt x="102343" y="8552"/>
                  </a:cubicBezTo>
                  <a:cubicBezTo>
                    <a:pt x="102210" y="8485"/>
                    <a:pt x="102067" y="8438"/>
                    <a:pt x="101924" y="8428"/>
                  </a:cubicBezTo>
                  <a:cubicBezTo>
                    <a:pt x="101677" y="8333"/>
                    <a:pt x="101410" y="8333"/>
                    <a:pt x="101162" y="8428"/>
                  </a:cubicBezTo>
                  <a:cubicBezTo>
                    <a:pt x="99724" y="8838"/>
                    <a:pt x="98562" y="9895"/>
                    <a:pt x="98019" y="11286"/>
                  </a:cubicBezTo>
                  <a:cubicBezTo>
                    <a:pt x="98019" y="12334"/>
                    <a:pt x="98019" y="13667"/>
                    <a:pt x="96495" y="14238"/>
                  </a:cubicBezTo>
                  <a:cubicBezTo>
                    <a:pt x="95609" y="11639"/>
                    <a:pt x="96543" y="8771"/>
                    <a:pt x="98781" y="7190"/>
                  </a:cubicBezTo>
                  <a:cubicBezTo>
                    <a:pt x="99543" y="6781"/>
                    <a:pt x="100229" y="6238"/>
                    <a:pt x="100781" y="5571"/>
                  </a:cubicBezTo>
                  <a:cubicBezTo>
                    <a:pt x="101353" y="4952"/>
                    <a:pt x="101353" y="4000"/>
                    <a:pt x="100781" y="3380"/>
                  </a:cubicBezTo>
                  <a:cubicBezTo>
                    <a:pt x="100076" y="3104"/>
                    <a:pt x="99295" y="3104"/>
                    <a:pt x="98590" y="3380"/>
                  </a:cubicBezTo>
                  <a:cubicBezTo>
                    <a:pt x="96619" y="3542"/>
                    <a:pt x="94828" y="4590"/>
                    <a:pt x="93733" y="6238"/>
                  </a:cubicBezTo>
                  <a:cubicBezTo>
                    <a:pt x="93047" y="7885"/>
                    <a:pt x="92599" y="9610"/>
                    <a:pt x="92399" y="11381"/>
                  </a:cubicBezTo>
                  <a:cubicBezTo>
                    <a:pt x="92342" y="12096"/>
                    <a:pt x="91856" y="12705"/>
                    <a:pt x="91161" y="12905"/>
                  </a:cubicBezTo>
                  <a:cubicBezTo>
                    <a:pt x="90284" y="13067"/>
                    <a:pt x="89437" y="12486"/>
                    <a:pt x="89275" y="11610"/>
                  </a:cubicBezTo>
                  <a:cubicBezTo>
                    <a:pt x="89265" y="11562"/>
                    <a:pt x="89256" y="11524"/>
                    <a:pt x="89256" y="11476"/>
                  </a:cubicBezTo>
                  <a:cubicBezTo>
                    <a:pt x="89313" y="10657"/>
                    <a:pt x="89503" y="9847"/>
                    <a:pt x="89827" y="9095"/>
                  </a:cubicBezTo>
                  <a:cubicBezTo>
                    <a:pt x="90351" y="8391"/>
                    <a:pt x="90351" y="7419"/>
                    <a:pt x="89827" y="6714"/>
                  </a:cubicBezTo>
                  <a:cubicBezTo>
                    <a:pt x="88884" y="5952"/>
                    <a:pt x="87532" y="5952"/>
                    <a:pt x="86589" y="6714"/>
                  </a:cubicBezTo>
                  <a:cubicBezTo>
                    <a:pt x="85903" y="7533"/>
                    <a:pt x="85446" y="8514"/>
                    <a:pt x="85255" y="9571"/>
                  </a:cubicBezTo>
                  <a:lnTo>
                    <a:pt x="85255" y="11190"/>
                  </a:lnTo>
                  <a:cubicBezTo>
                    <a:pt x="84074" y="9343"/>
                    <a:pt x="83855" y="7038"/>
                    <a:pt x="84684" y="4999"/>
                  </a:cubicBezTo>
                  <a:cubicBezTo>
                    <a:pt x="84941" y="4495"/>
                    <a:pt x="85103" y="3942"/>
                    <a:pt x="85160" y="3380"/>
                  </a:cubicBezTo>
                  <a:cubicBezTo>
                    <a:pt x="85179" y="2780"/>
                    <a:pt x="84846" y="2218"/>
                    <a:pt x="84303" y="1951"/>
                  </a:cubicBezTo>
                  <a:lnTo>
                    <a:pt x="83350" y="1951"/>
                  </a:lnTo>
                  <a:cubicBezTo>
                    <a:pt x="81817" y="2199"/>
                    <a:pt x="80645" y="3457"/>
                    <a:pt x="80493" y="4999"/>
                  </a:cubicBezTo>
                  <a:cubicBezTo>
                    <a:pt x="80398" y="6390"/>
                    <a:pt x="80398" y="7800"/>
                    <a:pt x="80493" y="9191"/>
                  </a:cubicBezTo>
                  <a:cubicBezTo>
                    <a:pt x="80493" y="9762"/>
                    <a:pt x="80493" y="10619"/>
                    <a:pt x="79540" y="10429"/>
                  </a:cubicBezTo>
                  <a:cubicBezTo>
                    <a:pt x="79359" y="10514"/>
                    <a:pt x="79150" y="10514"/>
                    <a:pt x="78969" y="10429"/>
                  </a:cubicBezTo>
                  <a:cubicBezTo>
                    <a:pt x="77731" y="8619"/>
                    <a:pt x="78969" y="6142"/>
                    <a:pt x="77921" y="4237"/>
                  </a:cubicBezTo>
                  <a:cubicBezTo>
                    <a:pt x="77188" y="3009"/>
                    <a:pt x="76092" y="2047"/>
                    <a:pt x="74778" y="1475"/>
                  </a:cubicBezTo>
                  <a:cubicBezTo>
                    <a:pt x="73921" y="904"/>
                    <a:pt x="72397" y="618"/>
                    <a:pt x="72111" y="1475"/>
                  </a:cubicBezTo>
                  <a:cubicBezTo>
                    <a:pt x="71825" y="2332"/>
                    <a:pt x="72111" y="2142"/>
                    <a:pt x="72111" y="2523"/>
                  </a:cubicBezTo>
                  <a:cubicBezTo>
                    <a:pt x="72111" y="2904"/>
                    <a:pt x="74111" y="5190"/>
                    <a:pt x="74968" y="6619"/>
                  </a:cubicBezTo>
                  <a:cubicBezTo>
                    <a:pt x="75930" y="7943"/>
                    <a:pt x="76178" y="9647"/>
                    <a:pt x="75635" y="11190"/>
                  </a:cubicBezTo>
                  <a:cubicBezTo>
                    <a:pt x="74873" y="11190"/>
                    <a:pt x="73921" y="11190"/>
                    <a:pt x="73635" y="10238"/>
                  </a:cubicBezTo>
                  <a:cubicBezTo>
                    <a:pt x="73473" y="9476"/>
                    <a:pt x="73216" y="8743"/>
                    <a:pt x="72873" y="8048"/>
                  </a:cubicBezTo>
                  <a:cubicBezTo>
                    <a:pt x="72720" y="8009"/>
                    <a:pt x="72549" y="8009"/>
                    <a:pt x="72397" y="8048"/>
                  </a:cubicBezTo>
                  <a:cubicBezTo>
                    <a:pt x="71635" y="8048"/>
                    <a:pt x="71063" y="8714"/>
                    <a:pt x="71063" y="9476"/>
                  </a:cubicBezTo>
                  <a:cubicBezTo>
                    <a:pt x="71063" y="10238"/>
                    <a:pt x="71063" y="11096"/>
                    <a:pt x="70015" y="11190"/>
                  </a:cubicBezTo>
                  <a:cubicBezTo>
                    <a:pt x="68777" y="9762"/>
                    <a:pt x="69158" y="7857"/>
                    <a:pt x="68968" y="6047"/>
                  </a:cubicBezTo>
                  <a:cubicBezTo>
                    <a:pt x="68482" y="3199"/>
                    <a:pt x="66577" y="789"/>
                    <a:pt x="63920" y="-334"/>
                  </a:cubicBezTo>
                  <a:cubicBezTo>
                    <a:pt x="63510" y="-421"/>
                    <a:pt x="63091" y="-421"/>
                    <a:pt x="62681" y="-334"/>
                  </a:cubicBezTo>
                  <a:cubicBezTo>
                    <a:pt x="61633" y="-334"/>
                    <a:pt x="60776" y="522"/>
                    <a:pt x="60776" y="1571"/>
                  </a:cubicBezTo>
                  <a:cubicBezTo>
                    <a:pt x="60890" y="2475"/>
                    <a:pt x="61176" y="3351"/>
                    <a:pt x="61633" y="4142"/>
                  </a:cubicBezTo>
                  <a:cubicBezTo>
                    <a:pt x="62186" y="5276"/>
                    <a:pt x="62510" y="6505"/>
                    <a:pt x="62586" y="7762"/>
                  </a:cubicBezTo>
                  <a:cubicBezTo>
                    <a:pt x="62586" y="9000"/>
                    <a:pt x="62586" y="10524"/>
                    <a:pt x="60871" y="10714"/>
                  </a:cubicBezTo>
                  <a:cubicBezTo>
                    <a:pt x="59585" y="10857"/>
                    <a:pt x="58376" y="10057"/>
                    <a:pt x="58014" y="8809"/>
                  </a:cubicBezTo>
                  <a:cubicBezTo>
                    <a:pt x="57900" y="7666"/>
                    <a:pt x="57538" y="6562"/>
                    <a:pt x="56966" y="5571"/>
                  </a:cubicBezTo>
                  <a:cubicBezTo>
                    <a:pt x="56299" y="4619"/>
                    <a:pt x="54395" y="4237"/>
                    <a:pt x="53728" y="5571"/>
                  </a:cubicBezTo>
                  <a:cubicBezTo>
                    <a:pt x="53537" y="5962"/>
                    <a:pt x="53537" y="6419"/>
                    <a:pt x="53728" y="6809"/>
                  </a:cubicBezTo>
                  <a:cubicBezTo>
                    <a:pt x="54080" y="7742"/>
                    <a:pt x="54528" y="8638"/>
                    <a:pt x="55061" y="9476"/>
                  </a:cubicBezTo>
                  <a:cubicBezTo>
                    <a:pt x="55585" y="10286"/>
                    <a:pt x="55585" y="11333"/>
                    <a:pt x="55061" y="12143"/>
                  </a:cubicBezTo>
                  <a:cubicBezTo>
                    <a:pt x="54537" y="12791"/>
                    <a:pt x="53652" y="13029"/>
                    <a:pt x="52871" y="12715"/>
                  </a:cubicBezTo>
                  <a:cubicBezTo>
                    <a:pt x="52013" y="12715"/>
                    <a:pt x="51727" y="11572"/>
                    <a:pt x="51537" y="10714"/>
                  </a:cubicBezTo>
                  <a:lnTo>
                    <a:pt x="50489" y="4904"/>
                  </a:lnTo>
                  <a:cubicBezTo>
                    <a:pt x="50337" y="3980"/>
                    <a:pt x="50051" y="3075"/>
                    <a:pt x="49632" y="2237"/>
                  </a:cubicBezTo>
                  <a:cubicBezTo>
                    <a:pt x="49232" y="1256"/>
                    <a:pt x="48432" y="494"/>
                    <a:pt x="47441" y="142"/>
                  </a:cubicBezTo>
                  <a:cubicBezTo>
                    <a:pt x="46794" y="-87"/>
                    <a:pt x="46089" y="-87"/>
                    <a:pt x="45441" y="142"/>
                  </a:cubicBezTo>
                  <a:cubicBezTo>
                    <a:pt x="44812" y="304"/>
                    <a:pt x="44355" y="837"/>
                    <a:pt x="44298" y="1475"/>
                  </a:cubicBezTo>
                  <a:cubicBezTo>
                    <a:pt x="44298" y="1951"/>
                    <a:pt x="44774" y="2428"/>
                    <a:pt x="45060" y="2809"/>
                  </a:cubicBezTo>
                  <a:cubicBezTo>
                    <a:pt x="46098" y="3970"/>
                    <a:pt x="46736" y="5447"/>
                    <a:pt x="46870" y="7000"/>
                  </a:cubicBezTo>
                  <a:cubicBezTo>
                    <a:pt x="46870" y="7571"/>
                    <a:pt x="46870" y="8333"/>
                    <a:pt x="46203" y="8524"/>
                  </a:cubicBezTo>
                  <a:cubicBezTo>
                    <a:pt x="45784" y="8714"/>
                    <a:pt x="45298" y="8714"/>
                    <a:pt x="44870" y="8524"/>
                  </a:cubicBezTo>
                  <a:cubicBezTo>
                    <a:pt x="44107" y="7924"/>
                    <a:pt x="43574" y="7085"/>
                    <a:pt x="43346" y="6142"/>
                  </a:cubicBezTo>
                  <a:cubicBezTo>
                    <a:pt x="43164" y="5209"/>
                    <a:pt x="42774" y="4333"/>
                    <a:pt x="42202" y="3570"/>
                  </a:cubicBezTo>
                  <a:cubicBezTo>
                    <a:pt x="41460" y="2732"/>
                    <a:pt x="40250" y="2504"/>
                    <a:pt x="39250" y="2999"/>
                  </a:cubicBezTo>
                  <a:cubicBezTo>
                    <a:pt x="38640" y="3418"/>
                    <a:pt x="38364" y="4190"/>
                    <a:pt x="38583" y="4904"/>
                  </a:cubicBezTo>
                  <a:cubicBezTo>
                    <a:pt x="38878" y="5609"/>
                    <a:pt x="39297" y="6247"/>
                    <a:pt x="39821" y="6809"/>
                  </a:cubicBezTo>
                  <a:cubicBezTo>
                    <a:pt x="41402" y="8619"/>
                    <a:pt x="42545" y="10772"/>
                    <a:pt x="43155" y="13095"/>
                  </a:cubicBezTo>
                  <a:cubicBezTo>
                    <a:pt x="43155" y="13762"/>
                    <a:pt x="43155" y="14810"/>
                    <a:pt x="42583" y="15096"/>
                  </a:cubicBezTo>
                  <a:cubicBezTo>
                    <a:pt x="42021" y="15239"/>
                    <a:pt x="41440" y="15048"/>
                    <a:pt x="41059" y="14620"/>
                  </a:cubicBezTo>
                  <a:cubicBezTo>
                    <a:pt x="40717" y="14229"/>
                    <a:pt x="40459" y="13782"/>
                    <a:pt x="40297" y="13286"/>
                  </a:cubicBezTo>
                  <a:cubicBezTo>
                    <a:pt x="40021" y="12505"/>
                    <a:pt x="39707" y="11743"/>
                    <a:pt x="39345" y="11000"/>
                  </a:cubicBezTo>
                  <a:cubicBezTo>
                    <a:pt x="38916" y="10086"/>
                    <a:pt x="38221" y="9314"/>
                    <a:pt x="37345" y="8809"/>
                  </a:cubicBezTo>
                  <a:cubicBezTo>
                    <a:pt x="36297" y="8809"/>
                    <a:pt x="34773" y="8809"/>
                    <a:pt x="34392" y="9476"/>
                  </a:cubicBezTo>
                  <a:cubicBezTo>
                    <a:pt x="34011" y="10143"/>
                    <a:pt x="34392" y="11096"/>
                    <a:pt x="35345" y="11762"/>
                  </a:cubicBezTo>
                  <a:cubicBezTo>
                    <a:pt x="35735" y="12391"/>
                    <a:pt x="36059" y="13058"/>
                    <a:pt x="36297" y="13762"/>
                  </a:cubicBezTo>
                  <a:cubicBezTo>
                    <a:pt x="36440" y="14134"/>
                    <a:pt x="36440" y="14534"/>
                    <a:pt x="36297" y="14905"/>
                  </a:cubicBezTo>
                  <a:lnTo>
                    <a:pt x="35821" y="14905"/>
                  </a:lnTo>
                  <a:cubicBezTo>
                    <a:pt x="34659" y="15420"/>
                    <a:pt x="33306" y="15105"/>
                    <a:pt x="32487" y="14144"/>
                  </a:cubicBezTo>
                  <a:cubicBezTo>
                    <a:pt x="31915" y="13239"/>
                    <a:pt x="31649" y="12162"/>
                    <a:pt x="31725" y="11096"/>
                  </a:cubicBezTo>
                  <a:cubicBezTo>
                    <a:pt x="31820" y="10019"/>
                    <a:pt x="31620" y="8933"/>
                    <a:pt x="31154" y="7952"/>
                  </a:cubicBezTo>
                  <a:cubicBezTo>
                    <a:pt x="31049" y="7666"/>
                    <a:pt x="30849" y="7428"/>
                    <a:pt x="30582" y="7285"/>
                  </a:cubicBezTo>
                  <a:cubicBezTo>
                    <a:pt x="29982" y="7009"/>
                    <a:pt x="29286" y="7009"/>
                    <a:pt x="28677" y="7285"/>
                  </a:cubicBezTo>
                  <a:cubicBezTo>
                    <a:pt x="28220" y="7409"/>
                    <a:pt x="27801" y="7638"/>
                    <a:pt x="27439" y="7952"/>
                  </a:cubicBezTo>
                  <a:cubicBezTo>
                    <a:pt x="26524" y="9019"/>
                    <a:pt x="26524" y="10600"/>
                    <a:pt x="27439" y="11667"/>
                  </a:cubicBezTo>
                  <a:cubicBezTo>
                    <a:pt x="28315" y="12743"/>
                    <a:pt x="29115" y="13896"/>
                    <a:pt x="29820" y="15096"/>
                  </a:cubicBezTo>
                  <a:cubicBezTo>
                    <a:pt x="30277" y="15687"/>
                    <a:pt x="30277" y="16506"/>
                    <a:pt x="29820" y="17096"/>
                  </a:cubicBezTo>
                  <a:cubicBezTo>
                    <a:pt x="29134" y="17573"/>
                    <a:pt x="28220" y="17573"/>
                    <a:pt x="27534" y="17096"/>
                  </a:cubicBezTo>
                  <a:cubicBezTo>
                    <a:pt x="27010" y="16610"/>
                    <a:pt x="26648" y="15982"/>
                    <a:pt x="26486" y="15287"/>
                  </a:cubicBezTo>
                  <a:cubicBezTo>
                    <a:pt x="26429" y="14810"/>
                    <a:pt x="26267" y="14353"/>
                    <a:pt x="26010" y="13953"/>
                  </a:cubicBezTo>
                  <a:cubicBezTo>
                    <a:pt x="25762" y="13467"/>
                    <a:pt x="25305" y="13115"/>
                    <a:pt x="24772" y="13000"/>
                  </a:cubicBezTo>
                  <a:cubicBezTo>
                    <a:pt x="23753" y="12943"/>
                    <a:pt x="22876" y="13695"/>
                    <a:pt x="22771" y="14715"/>
                  </a:cubicBezTo>
                  <a:cubicBezTo>
                    <a:pt x="22828" y="15620"/>
                    <a:pt x="22990" y="16515"/>
                    <a:pt x="23248" y="17382"/>
                  </a:cubicBezTo>
                  <a:cubicBezTo>
                    <a:pt x="23000" y="17820"/>
                    <a:pt x="22514" y="18077"/>
                    <a:pt x="22009" y="18049"/>
                  </a:cubicBezTo>
                  <a:cubicBezTo>
                    <a:pt x="21381" y="18182"/>
                    <a:pt x="20724" y="17963"/>
                    <a:pt x="20295" y="17477"/>
                  </a:cubicBezTo>
                  <a:cubicBezTo>
                    <a:pt x="19961" y="17134"/>
                    <a:pt x="19733" y="16706"/>
                    <a:pt x="19628" y="16239"/>
                  </a:cubicBezTo>
                  <a:cubicBezTo>
                    <a:pt x="19371" y="15105"/>
                    <a:pt x="18885" y="14038"/>
                    <a:pt x="18199" y="13095"/>
                  </a:cubicBezTo>
                  <a:cubicBezTo>
                    <a:pt x="17409" y="12010"/>
                    <a:pt x="16199" y="11314"/>
                    <a:pt x="14866" y="11190"/>
                  </a:cubicBezTo>
                  <a:lnTo>
                    <a:pt x="13913" y="11190"/>
                  </a:lnTo>
                  <a:lnTo>
                    <a:pt x="13246" y="14810"/>
                  </a:lnTo>
                  <a:cubicBezTo>
                    <a:pt x="13608" y="15553"/>
                    <a:pt x="14094" y="16230"/>
                    <a:pt x="14675" y="16810"/>
                  </a:cubicBezTo>
                  <a:cubicBezTo>
                    <a:pt x="15275" y="17401"/>
                    <a:pt x="15723" y="18116"/>
                    <a:pt x="16009" y="18906"/>
                  </a:cubicBezTo>
                  <a:cubicBezTo>
                    <a:pt x="16113" y="19401"/>
                    <a:pt x="15875" y="19906"/>
                    <a:pt x="15437" y="20144"/>
                  </a:cubicBezTo>
                  <a:cubicBezTo>
                    <a:pt x="14923" y="20363"/>
                    <a:pt x="14332" y="20363"/>
                    <a:pt x="13818" y="20144"/>
                  </a:cubicBezTo>
                  <a:cubicBezTo>
                    <a:pt x="13418" y="19801"/>
                    <a:pt x="12913" y="19601"/>
                    <a:pt x="12389" y="19572"/>
                  </a:cubicBezTo>
                  <a:lnTo>
                    <a:pt x="12389" y="19572"/>
                  </a:lnTo>
                  <a:cubicBezTo>
                    <a:pt x="10675" y="27478"/>
                    <a:pt x="8579" y="35289"/>
                    <a:pt x="7246" y="43195"/>
                  </a:cubicBezTo>
                  <a:cubicBezTo>
                    <a:pt x="6293" y="48814"/>
                    <a:pt x="5817" y="54530"/>
                    <a:pt x="5246" y="60340"/>
                  </a:cubicBezTo>
                  <a:lnTo>
                    <a:pt x="3626" y="77580"/>
                  </a:lnTo>
                  <a:cubicBezTo>
                    <a:pt x="2102" y="94344"/>
                    <a:pt x="578" y="111013"/>
                    <a:pt x="102" y="127872"/>
                  </a:cubicBezTo>
                  <a:cubicBezTo>
                    <a:pt x="-355" y="133359"/>
                    <a:pt x="359" y="138873"/>
                    <a:pt x="2197" y="144064"/>
                  </a:cubicBezTo>
                  <a:cubicBezTo>
                    <a:pt x="3655" y="147045"/>
                    <a:pt x="5350" y="149913"/>
                    <a:pt x="7246" y="152637"/>
                  </a:cubicBezTo>
                  <a:cubicBezTo>
                    <a:pt x="7665" y="152446"/>
                    <a:pt x="8151" y="152446"/>
                    <a:pt x="8579" y="152637"/>
                  </a:cubicBezTo>
                  <a:cubicBezTo>
                    <a:pt x="9627" y="152637"/>
                    <a:pt x="9341" y="154351"/>
                    <a:pt x="8579" y="155209"/>
                  </a:cubicBezTo>
                  <a:cubicBezTo>
                    <a:pt x="8989" y="155875"/>
                    <a:pt x="9332" y="156580"/>
                    <a:pt x="9627" y="157304"/>
                  </a:cubicBezTo>
                  <a:cubicBezTo>
                    <a:pt x="9875" y="157885"/>
                    <a:pt x="10065" y="158495"/>
                    <a:pt x="10198" y="159114"/>
                  </a:cubicBezTo>
                  <a:lnTo>
                    <a:pt x="10865" y="157780"/>
                  </a:lnTo>
                  <a:cubicBezTo>
                    <a:pt x="10865" y="156542"/>
                    <a:pt x="11722" y="155018"/>
                    <a:pt x="13246" y="155018"/>
                  </a:cubicBezTo>
                  <a:cubicBezTo>
                    <a:pt x="14180" y="155008"/>
                    <a:pt x="14961" y="155714"/>
                    <a:pt x="15056" y="156637"/>
                  </a:cubicBezTo>
                  <a:cubicBezTo>
                    <a:pt x="14942" y="157523"/>
                    <a:pt x="14456" y="158323"/>
                    <a:pt x="13723" y="158828"/>
                  </a:cubicBezTo>
                  <a:cubicBezTo>
                    <a:pt x="12675" y="159781"/>
                    <a:pt x="11341" y="160828"/>
                    <a:pt x="11818" y="161971"/>
                  </a:cubicBezTo>
                  <a:cubicBezTo>
                    <a:pt x="12532" y="162905"/>
                    <a:pt x="13751" y="163286"/>
                    <a:pt x="14866" y="162924"/>
                  </a:cubicBezTo>
                  <a:cubicBezTo>
                    <a:pt x="15894" y="162562"/>
                    <a:pt x="16771" y="161857"/>
                    <a:pt x="17342" y="160924"/>
                  </a:cubicBezTo>
                  <a:cubicBezTo>
                    <a:pt x="17914" y="160066"/>
                    <a:pt x="18295" y="159209"/>
                    <a:pt x="18866" y="158352"/>
                  </a:cubicBezTo>
                  <a:cubicBezTo>
                    <a:pt x="19133" y="157809"/>
                    <a:pt x="19695" y="157476"/>
                    <a:pt x="20295" y="157495"/>
                  </a:cubicBezTo>
                  <a:cubicBezTo>
                    <a:pt x="20876" y="159209"/>
                    <a:pt x="20343" y="161095"/>
                    <a:pt x="18962" y="162257"/>
                  </a:cubicBezTo>
                  <a:cubicBezTo>
                    <a:pt x="18485" y="162733"/>
                    <a:pt x="17818" y="163114"/>
                    <a:pt x="17533" y="163686"/>
                  </a:cubicBezTo>
                  <a:cubicBezTo>
                    <a:pt x="17266" y="164200"/>
                    <a:pt x="17456" y="164829"/>
                    <a:pt x="17971" y="165105"/>
                  </a:cubicBezTo>
                  <a:cubicBezTo>
                    <a:pt x="18076" y="165153"/>
                    <a:pt x="18180" y="165191"/>
                    <a:pt x="18295" y="165210"/>
                  </a:cubicBezTo>
                  <a:lnTo>
                    <a:pt x="19152" y="165210"/>
                  </a:lnTo>
                  <a:cubicBezTo>
                    <a:pt x="20686" y="164924"/>
                    <a:pt x="21971" y="163886"/>
                    <a:pt x="22581" y="162447"/>
                  </a:cubicBezTo>
                  <a:cubicBezTo>
                    <a:pt x="22581" y="161400"/>
                    <a:pt x="22581" y="160066"/>
                    <a:pt x="24296" y="159590"/>
                  </a:cubicBezTo>
                  <a:cubicBezTo>
                    <a:pt x="25124" y="162247"/>
                    <a:pt x="24019" y="165124"/>
                    <a:pt x="21629" y="166544"/>
                  </a:cubicBezTo>
                  <a:cubicBezTo>
                    <a:pt x="20847" y="166972"/>
                    <a:pt x="20114" y="167487"/>
                    <a:pt x="19438" y="168067"/>
                  </a:cubicBezTo>
                  <a:cubicBezTo>
                    <a:pt x="18828" y="168648"/>
                    <a:pt x="18819" y="169620"/>
                    <a:pt x="19400" y="170220"/>
                  </a:cubicBezTo>
                  <a:cubicBezTo>
                    <a:pt x="19409" y="170230"/>
                    <a:pt x="19428" y="170249"/>
                    <a:pt x="19438" y="170258"/>
                  </a:cubicBezTo>
                  <a:cubicBezTo>
                    <a:pt x="20057" y="170744"/>
                    <a:pt x="20847" y="170944"/>
                    <a:pt x="21629" y="170829"/>
                  </a:cubicBezTo>
                  <a:cubicBezTo>
                    <a:pt x="23743" y="170792"/>
                    <a:pt x="25715" y="169773"/>
                    <a:pt x="26962" y="168067"/>
                  </a:cubicBezTo>
                  <a:cubicBezTo>
                    <a:pt x="27753" y="166448"/>
                    <a:pt x="28267" y="164715"/>
                    <a:pt x="28487" y="162924"/>
                  </a:cubicBezTo>
                  <a:cubicBezTo>
                    <a:pt x="28648" y="162247"/>
                    <a:pt x="29153" y="161704"/>
                    <a:pt x="29820" y="161495"/>
                  </a:cubicBezTo>
                  <a:cubicBezTo>
                    <a:pt x="30791" y="161324"/>
                    <a:pt x="31725" y="161952"/>
                    <a:pt x="31915" y="162924"/>
                  </a:cubicBezTo>
                  <a:cubicBezTo>
                    <a:pt x="31915" y="163781"/>
                    <a:pt x="31439" y="164543"/>
                    <a:pt x="31154" y="165400"/>
                  </a:cubicBezTo>
                  <a:cubicBezTo>
                    <a:pt x="30629" y="166105"/>
                    <a:pt x="30629" y="167077"/>
                    <a:pt x="31154" y="167781"/>
                  </a:cubicBezTo>
                  <a:cubicBezTo>
                    <a:pt x="32192" y="168487"/>
                    <a:pt x="33544" y="168487"/>
                    <a:pt x="34582" y="167781"/>
                  </a:cubicBezTo>
                  <a:cubicBezTo>
                    <a:pt x="35335" y="167020"/>
                    <a:pt x="35868" y="166067"/>
                    <a:pt x="36106" y="165019"/>
                  </a:cubicBezTo>
                  <a:lnTo>
                    <a:pt x="36583" y="163305"/>
                  </a:lnTo>
                  <a:cubicBezTo>
                    <a:pt x="37583" y="165248"/>
                    <a:pt x="37583" y="167553"/>
                    <a:pt x="36583" y="169496"/>
                  </a:cubicBezTo>
                  <a:cubicBezTo>
                    <a:pt x="36354" y="170020"/>
                    <a:pt x="36164" y="170563"/>
                    <a:pt x="36011" y="171116"/>
                  </a:cubicBezTo>
                  <a:cubicBezTo>
                    <a:pt x="35992" y="171715"/>
                    <a:pt x="36326" y="172278"/>
                    <a:pt x="36868" y="172544"/>
                  </a:cubicBezTo>
                  <a:cubicBezTo>
                    <a:pt x="37202" y="172687"/>
                    <a:pt x="37583" y="172687"/>
                    <a:pt x="37916" y="172544"/>
                  </a:cubicBezTo>
                  <a:cubicBezTo>
                    <a:pt x="39545" y="172382"/>
                    <a:pt x="40850" y="171116"/>
                    <a:pt x="41059" y="169496"/>
                  </a:cubicBezTo>
                  <a:cubicBezTo>
                    <a:pt x="41155" y="168105"/>
                    <a:pt x="41155" y="166705"/>
                    <a:pt x="41059" y="165305"/>
                  </a:cubicBezTo>
                  <a:cubicBezTo>
                    <a:pt x="41059" y="164734"/>
                    <a:pt x="41059" y="163972"/>
                    <a:pt x="42107" y="164067"/>
                  </a:cubicBezTo>
                  <a:cubicBezTo>
                    <a:pt x="42298" y="164010"/>
                    <a:pt x="42488" y="164010"/>
                    <a:pt x="42679" y="164067"/>
                  </a:cubicBezTo>
                  <a:cubicBezTo>
                    <a:pt x="44012" y="165877"/>
                    <a:pt x="42679" y="168258"/>
                    <a:pt x="43726" y="170258"/>
                  </a:cubicBezTo>
                  <a:cubicBezTo>
                    <a:pt x="44507" y="171535"/>
                    <a:pt x="45679" y="172535"/>
                    <a:pt x="47060" y="173115"/>
                  </a:cubicBezTo>
                  <a:cubicBezTo>
                    <a:pt x="47917" y="173115"/>
                    <a:pt x="49537" y="173878"/>
                    <a:pt x="49918" y="173115"/>
                  </a:cubicBezTo>
                  <a:cubicBezTo>
                    <a:pt x="50060" y="172782"/>
                    <a:pt x="50060" y="172401"/>
                    <a:pt x="49918" y="172068"/>
                  </a:cubicBezTo>
                  <a:cubicBezTo>
                    <a:pt x="49156" y="170639"/>
                    <a:pt x="47917" y="169306"/>
                    <a:pt x="46965" y="167877"/>
                  </a:cubicBezTo>
                  <a:cubicBezTo>
                    <a:pt x="46003" y="166553"/>
                    <a:pt x="45755" y="164848"/>
                    <a:pt x="46298" y="163305"/>
                  </a:cubicBezTo>
                  <a:cubicBezTo>
                    <a:pt x="47165" y="163029"/>
                    <a:pt x="48098" y="163438"/>
                    <a:pt x="48489" y="164257"/>
                  </a:cubicBezTo>
                  <a:cubicBezTo>
                    <a:pt x="48489" y="165019"/>
                    <a:pt x="48489" y="165782"/>
                    <a:pt x="49156" y="166448"/>
                  </a:cubicBezTo>
                  <a:lnTo>
                    <a:pt x="49632" y="166448"/>
                  </a:lnTo>
                  <a:cubicBezTo>
                    <a:pt x="50489" y="166448"/>
                    <a:pt x="51156" y="165782"/>
                    <a:pt x="51156" y="165115"/>
                  </a:cubicBezTo>
                  <a:cubicBezTo>
                    <a:pt x="51156" y="164448"/>
                    <a:pt x="51156" y="163400"/>
                    <a:pt x="52299" y="163305"/>
                  </a:cubicBezTo>
                  <a:cubicBezTo>
                    <a:pt x="53632" y="164734"/>
                    <a:pt x="53156" y="166734"/>
                    <a:pt x="53347" y="168544"/>
                  </a:cubicBezTo>
                  <a:cubicBezTo>
                    <a:pt x="53909" y="171449"/>
                    <a:pt x="55918" y="173858"/>
                    <a:pt x="58681" y="174925"/>
                  </a:cubicBezTo>
                  <a:cubicBezTo>
                    <a:pt x="59119" y="175021"/>
                    <a:pt x="59576" y="175021"/>
                    <a:pt x="60014" y="174925"/>
                  </a:cubicBezTo>
                  <a:cubicBezTo>
                    <a:pt x="61081" y="174925"/>
                    <a:pt x="61967" y="174087"/>
                    <a:pt x="62014" y="173021"/>
                  </a:cubicBezTo>
                  <a:cubicBezTo>
                    <a:pt x="61909" y="172096"/>
                    <a:pt x="61586" y="171220"/>
                    <a:pt x="61062" y="170449"/>
                  </a:cubicBezTo>
                  <a:cubicBezTo>
                    <a:pt x="60510" y="169315"/>
                    <a:pt x="60185" y="168087"/>
                    <a:pt x="60109" y="166829"/>
                  </a:cubicBezTo>
                  <a:cubicBezTo>
                    <a:pt x="59862" y="165477"/>
                    <a:pt x="60690" y="164153"/>
                    <a:pt x="62014" y="163781"/>
                  </a:cubicBezTo>
                  <a:cubicBezTo>
                    <a:pt x="63329" y="163743"/>
                    <a:pt x="64519" y="164543"/>
                    <a:pt x="64967" y="165782"/>
                  </a:cubicBezTo>
                  <a:cubicBezTo>
                    <a:pt x="65167" y="166905"/>
                    <a:pt x="65520" y="167991"/>
                    <a:pt x="66015" y="169020"/>
                  </a:cubicBezTo>
                  <a:cubicBezTo>
                    <a:pt x="66777" y="169877"/>
                    <a:pt x="68872" y="170353"/>
                    <a:pt x="69539" y="169020"/>
                  </a:cubicBezTo>
                  <a:cubicBezTo>
                    <a:pt x="69730" y="168591"/>
                    <a:pt x="69730" y="168105"/>
                    <a:pt x="69539" y="167687"/>
                  </a:cubicBezTo>
                  <a:cubicBezTo>
                    <a:pt x="69139" y="166791"/>
                    <a:pt x="68663" y="165934"/>
                    <a:pt x="68110" y="165115"/>
                  </a:cubicBezTo>
                  <a:cubicBezTo>
                    <a:pt x="67548" y="164276"/>
                    <a:pt x="67548" y="163190"/>
                    <a:pt x="68110" y="162353"/>
                  </a:cubicBezTo>
                  <a:cubicBezTo>
                    <a:pt x="68720" y="161771"/>
                    <a:pt x="69587" y="161552"/>
                    <a:pt x="70396" y="161781"/>
                  </a:cubicBezTo>
                  <a:cubicBezTo>
                    <a:pt x="71206" y="162133"/>
                    <a:pt x="71759" y="162905"/>
                    <a:pt x="71825" y="163781"/>
                  </a:cubicBezTo>
                  <a:lnTo>
                    <a:pt x="72968" y="169591"/>
                  </a:lnTo>
                  <a:cubicBezTo>
                    <a:pt x="73140" y="170553"/>
                    <a:pt x="73463" y="171487"/>
                    <a:pt x="73921" y="172354"/>
                  </a:cubicBezTo>
                  <a:cubicBezTo>
                    <a:pt x="74426" y="173297"/>
                    <a:pt x="75283" y="174021"/>
                    <a:pt x="76302" y="174354"/>
                  </a:cubicBezTo>
                  <a:cubicBezTo>
                    <a:pt x="77016" y="174592"/>
                    <a:pt x="77778" y="174592"/>
                    <a:pt x="78493" y="174354"/>
                  </a:cubicBezTo>
                  <a:cubicBezTo>
                    <a:pt x="79121" y="174192"/>
                    <a:pt x="79578" y="173658"/>
                    <a:pt x="79636" y="173021"/>
                  </a:cubicBezTo>
                  <a:cubicBezTo>
                    <a:pt x="79502" y="172497"/>
                    <a:pt x="79207" y="172030"/>
                    <a:pt x="78779" y="171687"/>
                  </a:cubicBezTo>
                  <a:cubicBezTo>
                    <a:pt x="77683" y="170534"/>
                    <a:pt x="76988" y="169067"/>
                    <a:pt x="76778" y="167496"/>
                  </a:cubicBezTo>
                  <a:cubicBezTo>
                    <a:pt x="76635" y="166868"/>
                    <a:pt x="76950" y="166229"/>
                    <a:pt x="77540" y="165972"/>
                  </a:cubicBezTo>
                  <a:cubicBezTo>
                    <a:pt x="77969" y="165782"/>
                    <a:pt x="78445" y="165782"/>
                    <a:pt x="78874" y="165972"/>
                  </a:cubicBezTo>
                  <a:cubicBezTo>
                    <a:pt x="79760" y="166486"/>
                    <a:pt x="80379" y="167353"/>
                    <a:pt x="80588" y="168353"/>
                  </a:cubicBezTo>
                  <a:cubicBezTo>
                    <a:pt x="80807" y="169258"/>
                    <a:pt x="81226" y="170106"/>
                    <a:pt x="81826" y="170829"/>
                  </a:cubicBezTo>
                  <a:cubicBezTo>
                    <a:pt x="82645" y="171668"/>
                    <a:pt x="83903" y="171896"/>
                    <a:pt x="84970" y="171401"/>
                  </a:cubicBezTo>
                  <a:cubicBezTo>
                    <a:pt x="85627" y="170963"/>
                    <a:pt x="85903" y="170144"/>
                    <a:pt x="85637" y="169401"/>
                  </a:cubicBezTo>
                  <a:cubicBezTo>
                    <a:pt x="85274" y="168734"/>
                    <a:pt x="84827" y="168124"/>
                    <a:pt x="84303" y="167591"/>
                  </a:cubicBezTo>
                  <a:cubicBezTo>
                    <a:pt x="82655" y="165819"/>
                    <a:pt x="81426" y="163705"/>
                    <a:pt x="80683" y="161400"/>
                  </a:cubicBezTo>
                  <a:cubicBezTo>
                    <a:pt x="80683" y="160638"/>
                    <a:pt x="80683" y="159685"/>
                    <a:pt x="81255" y="159400"/>
                  </a:cubicBezTo>
                  <a:cubicBezTo>
                    <a:pt x="81798" y="159133"/>
                    <a:pt x="82427" y="159133"/>
                    <a:pt x="82970" y="159400"/>
                  </a:cubicBezTo>
                  <a:cubicBezTo>
                    <a:pt x="83293" y="159771"/>
                    <a:pt x="83550" y="160190"/>
                    <a:pt x="83731" y="160638"/>
                  </a:cubicBezTo>
                  <a:cubicBezTo>
                    <a:pt x="84008" y="161428"/>
                    <a:pt x="84351" y="162200"/>
                    <a:pt x="84779" y="162924"/>
                  </a:cubicBezTo>
                  <a:cubicBezTo>
                    <a:pt x="85217" y="163915"/>
                    <a:pt x="85998" y="164724"/>
                    <a:pt x="86970" y="165210"/>
                  </a:cubicBezTo>
                  <a:cubicBezTo>
                    <a:pt x="88018" y="165210"/>
                    <a:pt x="89637" y="165210"/>
                    <a:pt x="90018" y="164448"/>
                  </a:cubicBezTo>
                  <a:cubicBezTo>
                    <a:pt x="90399" y="163686"/>
                    <a:pt x="89542" y="162829"/>
                    <a:pt x="88970" y="162162"/>
                  </a:cubicBezTo>
                  <a:cubicBezTo>
                    <a:pt x="88551" y="161534"/>
                    <a:pt x="88199" y="160867"/>
                    <a:pt x="87922" y="160162"/>
                  </a:cubicBezTo>
                  <a:cubicBezTo>
                    <a:pt x="87779" y="159828"/>
                    <a:pt x="87779" y="159447"/>
                    <a:pt x="87922" y="159114"/>
                  </a:cubicBezTo>
                  <a:cubicBezTo>
                    <a:pt x="88113" y="159057"/>
                    <a:pt x="88304" y="159057"/>
                    <a:pt x="88494" y="159114"/>
                  </a:cubicBezTo>
                  <a:cubicBezTo>
                    <a:pt x="89685" y="158647"/>
                    <a:pt x="91037" y="158952"/>
                    <a:pt x="91923" y="159876"/>
                  </a:cubicBezTo>
                  <a:cubicBezTo>
                    <a:pt x="92571" y="160752"/>
                    <a:pt x="92913" y="161828"/>
                    <a:pt x="92875" y="162924"/>
                  </a:cubicBezTo>
                  <a:cubicBezTo>
                    <a:pt x="92780" y="163972"/>
                    <a:pt x="92971" y="165029"/>
                    <a:pt x="93447" y="165972"/>
                  </a:cubicBezTo>
                  <a:cubicBezTo>
                    <a:pt x="93628" y="166258"/>
                    <a:pt x="93894" y="166496"/>
                    <a:pt x="94209" y="166638"/>
                  </a:cubicBezTo>
                  <a:cubicBezTo>
                    <a:pt x="94847" y="166924"/>
                    <a:pt x="95571" y="166924"/>
                    <a:pt x="96209" y="166638"/>
                  </a:cubicBezTo>
                  <a:cubicBezTo>
                    <a:pt x="96657" y="166438"/>
                    <a:pt x="97066" y="166182"/>
                    <a:pt x="97447" y="165877"/>
                  </a:cubicBezTo>
                  <a:cubicBezTo>
                    <a:pt x="98400" y="164819"/>
                    <a:pt x="98400" y="163219"/>
                    <a:pt x="97447" y="162162"/>
                  </a:cubicBezTo>
                  <a:cubicBezTo>
                    <a:pt x="96504" y="161085"/>
                    <a:pt x="95647" y="159933"/>
                    <a:pt x="94876" y="158733"/>
                  </a:cubicBezTo>
                  <a:cubicBezTo>
                    <a:pt x="94352" y="158219"/>
                    <a:pt x="94342" y="157371"/>
                    <a:pt x="94857" y="156847"/>
                  </a:cubicBezTo>
                  <a:cubicBezTo>
                    <a:pt x="94866" y="156837"/>
                    <a:pt x="94866" y="156837"/>
                    <a:pt x="94876" y="156828"/>
                  </a:cubicBezTo>
                  <a:cubicBezTo>
                    <a:pt x="95600" y="156361"/>
                    <a:pt x="96533" y="156361"/>
                    <a:pt x="97257" y="156828"/>
                  </a:cubicBezTo>
                  <a:cubicBezTo>
                    <a:pt x="97838" y="157276"/>
                    <a:pt x="98238" y="157923"/>
                    <a:pt x="98400" y="158638"/>
                  </a:cubicBezTo>
                  <a:cubicBezTo>
                    <a:pt x="98552" y="159095"/>
                    <a:pt x="98743" y="159542"/>
                    <a:pt x="98971" y="159971"/>
                  </a:cubicBezTo>
                  <a:cubicBezTo>
                    <a:pt x="99295" y="160409"/>
                    <a:pt x="99771" y="160724"/>
                    <a:pt x="100305" y="160828"/>
                  </a:cubicBezTo>
                  <a:cubicBezTo>
                    <a:pt x="101372" y="160885"/>
                    <a:pt x="102296" y="160085"/>
                    <a:pt x="102400" y="159019"/>
                  </a:cubicBezTo>
                  <a:cubicBezTo>
                    <a:pt x="102267" y="158142"/>
                    <a:pt x="102048" y="157276"/>
                    <a:pt x="101734" y="156447"/>
                  </a:cubicBezTo>
                  <a:cubicBezTo>
                    <a:pt x="102029" y="155999"/>
                    <a:pt x="102524" y="155714"/>
                    <a:pt x="103067" y="155685"/>
                  </a:cubicBezTo>
                  <a:cubicBezTo>
                    <a:pt x="103648" y="155437"/>
                    <a:pt x="104296" y="155437"/>
                    <a:pt x="104877" y="155685"/>
                  </a:cubicBezTo>
                  <a:cubicBezTo>
                    <a:pt x="105201" y="156057"/>
                    <a:pt x="105458" y="156476"/>
                    <a:pt x="105639" y="156923"/>
                  </a:cubicBezTo>
                  <a:cubicBezTo>
                    <a:pt x="105944" y="158076"/>
                    <a:pt x="106496" y="159152"/>
                    <a:pt x="107258" y="160066"/>
                  </a:cubicBezTo>
                  <a:cubicBezTo>
                    <a:pt x="108173" y="161114"/>
                    <a:pt x="109487" y="161734"/>
                    <a:pt x="110878" y="161781"/>
                  </a:cubicBezTo>
                  <a:cubicBezTo>
                    <a:pt x="111659" y="161924"/>
                    <a:pt x="112468" y="161638"/>
                    <a:pt x="112973" y="161019"/>
                  </a:cubicBezTo>
                  <a:cubicBezTo>
                    <a:pt x="113059" y="160743"/>
                    <a:pt x="113059" y="160438"/>
                    <a:pt x="112973" y="160162"/>
                  </a:cubicBezTo>
                  <a:cubicBezTo>
                    <a:pt x="112697" y="158580"/>
                    <a:pt x="111887" y="157133"/>
                    <a:pt x="110687" y="156066"/>
                  </a:cubicBezTo>
                  <a:cubicBezTo>
                    <a:pt x="110021" y="155561"/>
                    <a:pt x="109516" y="154866"/>
                    <a:pt x="109258" y="154065"/>
                  </a:cubicBezTo>
                  <a:cubicBezTo>
                    <a:pt x="109020" y="153685"/>
                    <a:pt x="109020" y="153208"/>
                    <a:pt x="109258" y="152828"/>
                  </a:cubicBezTo>
                  <a:cubicBezTo>
                    <a:pt x="109811" y="152589"/>
                    <a:pt x="110430" y="152589"/>
                    <a:pt x="110973" y="152828"/>
                  </a:cubicBezTo>
                  <a:cubicBezTo>
                    <a:pt x="111449" y="153170"/>
                    <a:pt x="112011" y="153370"/>
                    <a:pt x="112592" y="153399"/>
                  </a:cubicBezTo>
                  <a:cubicBezTo>
                    <a:pt x="113202" y="153361"/>
                    <a:pt x="113754" y="152999"/>
                    <a:pt x="114021" y="152446"/>
                  </a:cubicBezTo>
                  <a:cubicBezTo>
                    <a:pt x="114107" y="151942"/>
                    <a:pt x="114107" y="151427"/>
                    <a:pt x="114021" y="150923"/>
                  </a:cubicBezTo>
                  <a:lnTo>
                    <a:pt x="114021" y="149875"/>
                  </a:lnTo>
                  <a:cubicBezTo>
                    <a:pt x="114288" y="149122"/>
                    <a:pt x="114945" y="148570"/>
                    <a:pt x="115735" y="148446"/>
                  </a:cubicBezTo>
                  <a:cubicBezTo>
                    <a:pt x="116354" y="148465"/>
                    <a:pt x="116907" y="148837"/>
                    <a:pt x="117164" y="149398"/>
                  </a:cubicBezTo>
                  <a:cubicBezTo>
                    <a:pt x="117355" y="149884"/>
                    <a:pt x="117355" y="150437"/>
                    <a:pt x="117164" y="150923"/>
                  </a:cubicBezTo>
                  <a:cubicBezTo>
                    <a:pt x="116964" y="151418"/>
                    <a:pt x="116802" y="151922"/>
                    <a:pt x="116688" y="152446"/>
                  </a:cubicBezTo>
                  <a:cubicBezTo>
                    <a:pt x="116640" y="152637"/>
                    <a:pt x="116640" y="152828"/>
                    <a:pt x="116688" y="153018"/>
                  </a:cubicBezTo>
                  <a:cubicBezTo>
                    <a:pt x="116688" y="153018"/>
                    <a:pt x="116688" y="153971"/>
                    <a:pt x="117450" y="154065"/>
                  </a:cubicBezTo>
                  <a:cubicBezTo>
                    <a:pt x="118212" y="154161"/>
                    <a:pt x="119641" y="153494"/>
                    <a:pt x="120498" y="152446"/>
                  </a:cubicBezTo>
                  <a:cubicBezTo>
                    <a:pt x="121203" y="151446"/>
                    <a:pt x="121412" y="150189"/>
                    <a:pt x="121070" y="149017"/>
                  </a:cubicBezTo>
                  <a:cubicBezTo>
                    <a:pt x="121070" y="148351"/>
                    <a:pt x="121070" y="147874"/>
                    <a:pt x="121070" y="147303"/>
                  </a:cubicBezTo>
                  <a:cubicBezTo>
                    <a:pt x="121070" y="146732"/>
                    <a:pt x="122593" y="146160"/>
                    <a:pt x="122498" y="145207"/>
                  </a:cubicBezTo>
                  <a:lnTo>
                    <a:pt x="122498" y="145207"/>
                  </a:lnTo>
                  <a:cubicBezTo>
                    <a:pt x="122498" y="147398"/>
                    <a:pt x="123832" y="146732"/>
                    <a:pt x="124308" y="147494"/>
                  </a:cubicBezTo>
                  <a:cubicBezTo>
                    <a:pt x="124784" y="148255"/>
                    <a:pt x="124308" y="149398"/>
                    <a:pt x="123737" y="150351"/>
                  </a:cubicBezTo>
                  <a:cubicBezTo>
                    <a:pt x="123165" y="151303"/>
                    <a:pt x="123737" y="152542"/>
                    <a:pt x="124594" y="152732"/>
                  </a:cubicBezTo>
                  <a:cubicBezTo>
                    <a:pt x="125499" y="152875"/>
                    <a:pt x="126384" y="152361"/>
                    <a:pt x="126689" y="151494"/>
                  </a:cubicBezTo>
                  <a:cubicBezTo>
                    <a:pt x="126689" y="150732"/>
                    <a:pt x="126689" y="149875"/>
                    <a:pt x="127261" y="149113"/>
                  </a:cubicBezTo>
                  <a:cubicBezTo>
                    <a:pt x="127832" y="148351"/>
                    <a:pt x="128689" y="147684"/>
                    <a:pt x="129547" y="148065"/>
                  </a:cubicBezTo>
                  <a:cubicBezTo>
                    <a:pt x="130404" y="148446"/>
                    <a:pt x="130404" y="149780"/>
                    <a:pt x="129547" y="150732"/>
                  </a:cubicBezTo>
                  <a:lnTo>
                    <a:pt x="127642" y="153875"/>
                  </a:lnTo>
                  <a:cubicBezTo>
                    <a:pt x="127280" y="154418"/>
                    <a:pt x="127051" y="155037"/>
                    <a:pt x="126975" y="155685"/>
                  </a:cubicBezTo>
                  <a:cubicBezTo>
                    <a:pt x="127089" y="156370"/>
                    <a:pt x="127623" y="156904"/>
                    <a:pt x="128308" y="157019"/>
                  </a:cubicBezTo>
                  <a:cubicBezTo>
                    <a:pt x="129213" y="157037"/>
                    <a:pt x="130052" y="156561"/>
                    <a:pt x="130499" y="155780"/>
                  </a:cubicBezTo>
                  <a:cubicBezTo>
                    <a:pt x="131175" y="154980"/>
                    <a:pt x="131671" y="154037"/>
                    <a:pt x="131928" y="153018"/>
                  </a:cubicBezTo>
                  <a:cubicBezTo>
                    <a:pt x="131928" y="151779"/>
                    <a:pt x="132690" y="150256"/>
                    <a:pt x="134309" y="150160"/>
                  </a:cubicBezTo>
                  <a:cubicBezTo>
                    <a:pt x="135252" y="150046"/>
                    <a:pt x="136100" y="150723"/>
                    <a:pt x="136214" y="151666"/>
                  </a:cubicBezTo>
                  <a:cubicBezTo>
                    <a:pt x="136214" y="151675"/>
                    <a:pt x="136214" y="151675"/>
                    <a:pt x="136214" y="151684"/>
                  </a:cubicBezTo>
                  <a:cubicBezTo>
                    <a:pt x="136119" y="152580"/>
                    <a:pt x="135671" y="153399"/>
                    <a:pt x="134976" y="153971"/>
                  </a:cubicBezTo>
                  <a:cubicBezTo>
                    <a:pt x="134023" y="154923"/>
                    <a:pt x="132690" y="156066"/>
                    <a:pt x="133166" y="157113"/>
                  </a:cubicBezTo>
                  <a:cubicBezTo>
                    <a:pt x="133900" y="158076"/>
                    <a:pt x="135186" y="158428"/>
                    <a:pt x="136309" y="157971"/>
                  </a:cubicBezTo>
                  <a:cubicBezTo>
                    <a:pt x="137376" y="157628"/>
                    <a:pt x="138262" y="156876"/>
                    <a:pt x="138786" y="155875"/>
                  </a:cubicBezTo>
                  <a:cubicBezTo>
                    <a:pt x="139357" y="155018"/>
                    <a:pt x="139643" y="154065"/>
                    <a:pt x="140215" y="153208"/>
                  </a:cubicBezTo>
                  <a:cubicBezTo>
                    <a:pt x="140510" y="152685"/>
                    <a:pt x="141043" y="152332"/>
                    <a:pt x="141643" y="152256"/>
                  </a:cubicBezTo>
                  <a:cubicBezTo>
                    <a:pt x="142367" y="153932"/>
                    <a:pt x="141948" y="155885"/>
                    <a:pt x="140596" y="157113"/>
                  </a:cubicBezTo>
                  <a:cubicBezTo>
                    <a:pt x="140024" y="157523"/>
                    <a:pt x="139538" y="158038"/>
                    <a:pt x="139167" y="158638"/>
                  </a:cubicBezTo>
                  <a:cubicBezTo>
                    <a:pt x="138957" y="159171"/>
                    <a:pt x="139215" y="159781"/>
                    <a:pt x="139757" y="160000"/>
                  </a:cubicBezTo>
                  <a:cubicBezTo>
                    <a:pt x="139843" y="160038"/>
                    <a:pt x="139929" y="160057"/>
                    <a:pt x="140024" y="160066"/>
                  </a:cubicBezTo>
                  <a:lnTo>
                    <a:pt x="140881" y="160066"/>
                  </a:lnTo>
                  <a:cubicBezTo>
                    <a:pt x="142320" y="159666"/>
                    <a:pt x="143501" y="158657"/>
                    <a:pt x="144120" y="157304"/>
                  </a:cubicBezTo>
                  <a:cubicBezTo>
                    <a:pt x="144501" y="137683"/>
                    <a:pt x="149930" y="118537"/>
                    <a:pt x="145072" y="10034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57" name="Freeform: Shape 756">
              <a:extLst>
                <a:ext uri="{FF2B5EF4-FFF2-40B4-BE49-F238E27FC236}">
                  <a16:creationId xmlns:a16="http://schemas.microsoft.com/office/drawing/2014/main" xmlns="" id="{DF4C38AD-58A5-101E-5B71-95C75F15F5CC}"/>
                </a:ext>
              </a:extLst>
            </p:cNvPr>
            <p:cNvSpPr/>
            <p:nvPr/>
          </p:nvSpPr>
          <p:spPr>
            <a:xfrm>
              <a:off x="6712838" y="3680364"/>
              <a:ext cx="2857" cy="4762"/>
            </a:xfrm>
            <a:custGeom>
              <a:avLst/>
              <a:gdLst>
                <a:gd name="connsiteX0" fmla="*/ -32 w 2857"/>
                <a:gd name="connsiteY0" fmla="*/ 4363 h 4762"/>
                <a:gd name="connsiteX1" fmla="*/ 635 w 2857"/>
                <a:gd name="connsiteY1" fmla="*/ 3792 h 4762"/>
                <a:gd name="connsiteX2" fmla="*/ 1111 w 2857"/>
                <a:gd name="connsiteY2" fmla="*/ 3030 h 4762"/>
                <a:gd name="connsiteX3" fmla="*/ 2825 w 2857"/>
                <a:gd name="connsiteY3" fmla="*/ -399 h 4762"/>
                <a:gd name="connsiteX4" fmla="*/ -32 w 2857"/>
                <a:gd name="connsiteY4" fmla="*/ 4363 h 4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 h="4762">
                  <a:moveTo>
                    <a:pt x="-32" y="4363"/>
                  </a:moveTo>
                  <a:cubicBezTo>
                    <a:pt x="-32" y="4363"/>
                    <a:pt x="-32" y="4363"/>
                    <a:pt x="635" y="3792"/>
                  </a:cubicBezTo>
                  <a:lnTo>
                    <a:pt x="1111" y="3030"/>
                  </a:lnTo>
                  <a:cubicBezTo>
                    <a:pt x="1816" y="1954"/>
                    <a:pt x="2387" y="811"/>
                    <a:pt x="2825" y="-399"/>
                  </a:cubicBezTo>
                  <a:lnTo>
                    <a:pt x="-32" y="4363"/>
                  </a:lnTo>
                  <a:close/>
                </a:path>
              </a:pathLst>
            </a:custGeom>
            <a:solidFill>
              <a:srgbClr val="B4B4DA"/>
            </a:solidFill>
            <a:ln w="9525" cap="flat">
              <a:noFill/>
              <a:prstDash val="solid"/>
              <a:miter/>
            </a:ln>
          </p:spPr>
          <p:txBody>
            <a:bodyPr rtlCol="0" anchor="ctr"/>
            <a:lstStyle/>
            <a:p>
              <a:endParaRPr lang="en-IN"/>
            </a:p>
          </p:txBody>
        </p:sp>
        <p:sp>
          <p:nvSpPr>
            <p:cNvPr id="758" name="Freeform: Shape 757">
              <a:extLst>
                <a:ext uri="{FF2B5EF4-FFF2-40B4-BE49-F238E27FC236}">
                  <a16:creationId xmlns:a16="http://schemas.microsoft.com/office/drawing/2014/main" xmlns="" id="{871C0698-C1B4-642F-3A05-D921F6BB4BC5}"/>
                </a:ext>
              </a:extLst>
            </p:cNvPr>
            <p:cNvSpPr/>
            <p:nvPr/>
          </p:nvSpPr>
          <p:spPr>
            <a:xfrm>
              <a:off x="6783789" y="3841718"/>
              <a:ext cx="6106" cy="5964"/>
            </a:xfrm>
            <a:custGeom>
              <a:avLst/>
              <a:gdLst>
                <a:gd name="connsiteX0" fmla="*/ 264 w 6106"/>
                <a:gd name="connsiteY0" fmla="*/ 2744 h 5964"/>
                <a:gd name="connsiteX1" fmla="*/ 264 w 6106"/>
                <a:gd name="connsiteY1" fmla="*/ 4554 h 5964"/>
                <a:gd name="connsiteX2" fmla="*/ 3026 w 6106"/>
                <a:gd name="connsiteY2" fmla="*/ 5506 h 5964"/>
                <a:gd name="connsiteX3" fmla="*/ 6074 w 6106"/>
                <a:gd name="connsiteY3" fmla="*/ 4078 h 5964"/>
                <a:gd name="connsiteX4" fmla="*/ 2169 w 6106"/>
                <a:gd name="connsiteY4" fmla="*/ -399 h 5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 h="5964">
                  <a:moveTo>
                    <a:pt x="264" y="2744"/>
                  </a:moveTo>
                  <a:cubicBezTo>
                    <a:pt x="264" y="3411"/>
                    <a:pt x="-403" y="3983"/>
                    <a:pt x="264" y="4554"/>
                  </a:cubicBezTo>
                  <a:cubicBezTo>
                    <a:pt x="941" y="5354"/>
                    <a:pt x="1998" y="5716"/>
                    <a:pt x="3026" y="5506"/>
                  </a:cubicBezTo>
                  <a:cubicBezTo>
                    <a:pt x="4179" y="5392"/>
                    <a:pt x="5255" y="4887"/>
                    <a:pt x="6074" y="4078"/>
                  </a:cubicBezTo>
                  <a:cubicBezTo>
                    <a:pt x="4674" y="2678"/>
                    <a:pt x="3369" y="1182"/>
                    <a:pt x="2169"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59" name="Freeform: Shape 758">
              <a:extLst>
                <a:ext uri="{FF2B5EF4-FFF2-40B4-BE49-F238E27FC236}">
                  <a16:creationId xmlns:a16="http://schemas.microsoft.com/office/drawing/2014/main" xmlns="" id="{423B0E0E-C412-739B-01E2-F4DEECE2C792}"/>
                </a:ext>
              </a:extLst>
            </p:cNvPr>
            <p:cNvSpPr/>
            <p:nvPr/>
          </p:nvSpPr>
          <p:spPr>
            <a:xfrm>
              <a:off x="6425373" y="3474136"/>
              <a:ext cx="2018" cy="3916"/>
            </a:xfrm>
            <a:custGeom>
              <a:avLst/>
              <a:gdLst>
                <a:gd name="connsiteX0" fmla="*/ 825 w 2018"/>
                <a:gd name="connsiteY0" fmla="*/ 2851 h 3916"/>
                <a:gd name="connsiteX1" fmla="*/ 1968 w 2018"/>
                <a:gd name="connsiteY1" fmla="*/ 1327 h 3916"/>
                <a:gd name="connsiteX2" fmla="*/ 1111 w 2018"/>
                <a:gd name="connsiteY2" fmla="*/ -292 h 3916"/>
                <a:gd name="connsiteX3" fmla="*/ -32 w 2018"/>
                <a:gd name="connsiteY3" fmla="*/ -292 h 3916"/>
                <a:gd name="connsiteX4" fmla="*/ -32 w 2018"/>
                <a:gd name="connsiteY4" fmla="*/ 3518 h 3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8" h="3916">
                  <a:moveTo>
                    <a:pt x="825" y="2851"/>
                  </a:moveTo>
                  <a:cubicBezTo>
                    <a:pt x="1311" y="2432"/>
                    <a:pt x="1701" y="1918"/>
                    <a:pt x="1968" y="1327"/>
                  </a:cubicBezTo>
                  <a:cubicBezTo>
                    <a:pt x="2073" y="660"/>
                    <a:pt x="1730" y="-6"/>
                    <a:pt x="1111" y="-292"/>
                  </a:cubicBezTo>
                  <a:cubicBezTo>
                    <a:pt x="739" y="-435"/>
                    <a:pt x="339" y="-435"/>
                    <a:pt x="-32" y="-292"/>
                  </a:cubicBezTo>
                  <a:lnTo>
                    <a:pt x="-32" y="351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60" name="Freeform: Shape 759">
              <a:extLst>
                <a:ext uri="{FF2B5EF4-FFF2-40B4-BE49-F238E27FC236}">
                  <a16:creationId xmlns:a16="http://schemas.microsoft.com/office/drawing/2014/main" xmlns="" id="{59044836-0EBB-CBA2-22F7-91267BD879F4}"/>
                </a:ext>
              </a:extLst>
            </p:cNvPr>
            <p:cNvSpPr/>
            <p:nvPr/>
          </p:nvSpPr>
          <p:spPr>
            <a:xfrm>
              <a:off x="6274021" y="3876484"/>
              <a:ext cx="3619" cy="7524"/>
            </a:xfrm>
            <a:custGeom>
              <a:avLst/>
              <a:gdLst>
                <a:gd name="connsiteX0" fmla="*/ 2158 w 3619"/>
                <a:gd name="connsiteY0" fmla="*/ 839 h 7524"/>
                <a:gd name="connsiteX1" fmla="*/ 539 w 3619"/>
                <a:gd name="connsiteY1" fmla="*/ 3982 h 7524"/>
                <a:gd name="connsiteX2" fmla="*/ -32 w 3619"/>
                <a:gd name="connsiteY2" fmla="*/ 5792 h 7524"/>
                <a:gd name="connsiteX3" fmla="*/ 1015 w 3619"/>
                <a:gd name="connsiteY3" fmla="*/ 7126 h 7524"/>
                <a:gd name="connsiteX4" fmla="*/ 2920 w 3619"/>
                <a:gd name="connsiteY4" fmla="*/ 5983 h 7524"/>
                <a:gd name="connsiteX5" fmla="*/ 3587 w 3619"/>
                <a:gd name="connsiteY5" fmla="*/ 4840 h 7524"/>
                <a:gd name="connsiteX6" fmla="*/ 2539 w 3619"/>
                <a:gd name="connsiteY6" fmla="*/ -399 h 7524"/>
                <a:gd name="connsiteX7" fmla="*/ 2158 w 3619"/>
                <a:gd name="connsiteY7" fmla="*/ 839 h 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9" h="7524">
                  <a:moveTo>
                    <a:pt x="2158" y="839"/>
                  </a:moveTo>
                  <a:lnTo>
                    <a:pt x="539" y="3982"/>
                  </a:lnTo>
                  <a:cubicBezTo>
                    <a:pt x="206" y="4535"/>
                    <a:pt x="6" y="5154"/>
                    <a:pt x="-32" y="5792"/>
                  </a:cubicBezTo>
                  <a:cubicBezTo>
                    <a:pt x="-13" y="6421"/>
                    <a:pt x="415" y="6954"/>
                    <a:pt x="1015" y="7126"/>
                  </a:cubicBezTo>
                  <a:cubicBezTo>
                    <a:pt x="1806" y="7116"/>
                    <a:pt x="2539" y="6678"/>
                    <a:pt x="2920" y="5983"/>
                  </a:cubicBezTo>
                  <a:cubicBezTo>
                    <a:pt x="3197" y="5640"/>
                    <a:pt x="3425" y="5249"/>
                    <a:pt x="3587" y="4840"/>
                  </a:cubicBezTo>
                  <a:lnTo>
                    <a:pt x="2539" y="-399"/>
                  </a:lnTo>
                  <a:cubicBezTo>
                    <a:pt x="2454" y="29"/>
                    <a:pt x="2330" y="439"/>
                    <a:pt x="2158" y="83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1" name="Freeform: Shape 760">
              <a:extLst>
                <a:ext uri="{FF2B5EF4-FFF2-40B4-BE49-F238E27FC236}">
                  <a16:creationId xmlns:a16="http://schemas.microsoft.com/office/drawing/2014/main" xmlns="" id="{67A9534C-A54A-C1F4-6051-A1BACDF0D1E3}"/>
                </a:ext>
              </a:extLst>
            </p:cNvPr>
            <p:cNvSpPr/>
            <p:nvPr/>
          </p:nvSpPr>
          <p:spPr>
            <a:xfrm>
              <a:off x="6390703" y="3609022"/>
              <a:ext cx="952" cy="2000"/>
            </a:xfrm>
            <a:custGeom>
              <a:avLst/>
              <a:gdLst>
                <a:gd name="connsiteX0" fmla="*/ 920 w 952"/>
                <a:gd name="connsiteY0" fmla="*/ 268 h 2000"/>
                <a:gd name="connsiteX1" fmla="*/ -32 w 952"/>
                <a:gd name="connsiteY1" fmla="*/ 1601 h 2000"/>
                <a:gd name="connsiteX2" fmla="*/ -32 w 952"/>
                <a:gd name="connsiteY2" fmla="*/ 1601 h 2000"/>
                <a:gd name="connsiteX3" fmla="*/ 920 w 952"/>
                <a:gd name="connsiteY3" fmla="*/ -399 h 2000"/>
              </a:gdLst>
              <a:ahLst/>
              <a:cxnLst>
                <a:cxn ang="0">
                  <a:pos x="connsiteX0" y="connsiteY0"/>
                </a:cxn>
                <a:cxn ang="0">
                  <a:pos x="connsiteX1" y="connsiteY1"/>
                </a:cxn>
                <a:cxn ang="0">
                  <a:pos x="connsiteX2" y="connsiteY2"/>
                </a:cxn>
                <a:cxn ang="0">
                  <a:pos x="connsiteX3" y="connsiteY3"/>
                </a:cxn>
              </a:cxnLst>
              <a:rect l="l" t="t" r="r" b="b"/>
              <a:pathLst>
                <a:path w="952" h="2000">
                  <a:moveTo>
                    <a:pt x="920" y="268"/>
                  </a:moveTo>
                  <a:cubicBezTo>
                    <a:pt x="501" y="630"/>
                    <a:pt x="177" y="1087"/>
                    <a:pt x="-32" y="1601"/>
                  </a:cubicBezTo>
                  <a:lnTo>
                    <a:pt x="-32" y="1601"/>
                  </a:lnTo>
                  <a:lnTo>
                    <a:pt x="920" y="-399"/>
                  </a:lnTo>
                  <a:close/>
                </a:path>
              </a:pathLst>
            </a:custGeom>
            <a:solidFill>
              <a:srgbClr val="B4B4DA"/>
            </a:solidFill>
            <a:ln w="9525" cap="flat">
              <a:noFill/>
              <a:prstDash val="solid"/>
              <a:miter/>
            </a:ln>
          </p:spPr>
          <p:txBody>
            <a:bodyPr rtlCol="0" anchor="ctr"/>
            <a:lstStyle/>
            <a:p>
              <a:endParaRPr lang="en-IN"/>
            </a:p>
          </p:txBody>
        </p:sp>
        <p:sp>
          <p:nvSpPr>
            <p:cNvPr id="762" name="Freeform: Shape 761">
              <a:extLst>
                <a:ext uri="{FF2B5EF4-FFF2-40B4-BE49-F238E27FC236}">
                  <a16:creationId xmlns:a16="http://schemas.microsoft.com/office/drawing/2014/main" xmlns="" id="{2AA0B65B-5E8E-9E0A-FB61-46F9094717D7}"/>
                </a:ext>
              </a:extLst>
            </p:cNvPr>
            <p:cNvSpPr/>
            <p:nvPr/>
          </p:nvSpPr>
          <p:spPr>
            <a:xfrm>
              <a:off x="6398354" y="3735704"/>
              <a:ext cx="1302" cy="3619"/>
            </a:xfrm>
            <a:custGeom>
              <a:avLst/>
              <a:gdLst>
                <a:gd name="connsiteX0" fmla="*/ 32 w 1302"/>
                <a:gd name="connsiteY0" fmla="*/ 268 h 3619"/>
                <a:gd name="connsiteX1" fmla="*/ 32 w 1302"/>
                <a:gd name="connsiteY1" fmla="*/ 1125 h 3619"/>
                <a:gd name="connsiteX2" fmla="*/ 604 w 1302"/>
                <a:gd name="connsiteY2" fmla="*/ 3221 h 3619"/>
                <a:gd name="connsiteX3" fmla="*/ 1270 w 1302"/>
                <a:gd name="connsiteY3" fmla="*/ -399 h 3619"/>
                <a:gd name="connsiteX4" fmla="*/ 32 w 1302"/>
                <a:gd name="connsiteY4" fmla="*/ 268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2" h="3619">
                  <a:moveTo>
                    <a:pt x="32" y="268"/>
                  </a:moveTo>
                  <a:cubicBezTo>
                    <a:pt x="-54" y="544"/>
                    <a:pt x="-54" y="849"/>
                    <a:pt x="32" y="1125"/>
                  </a:cubicBezTo>
                  <a:cubicBezTo>
                    <a:pt x="32" y="1858"/>
                    <a:pt x="232" y="2583"/>
                    <a:pt x="604" y="3221"/>
                  </a:cubicBezTo>
                  <a:lnTo>
                    <a:pt x="1270" y="-399"/>
                  </a:lnTo>
                  <a:cubicBezTo>
                    <a:pt x="794" y="-323"/>
                    <a:pt x="356" y="-85"/>
                    <a:pt x="32" y="268"/>
                  </a:cubicBezTo>
                  <a:close/>
                </a:path>
              </a:pathLst>
            </a:custGeom>
            <a:solidFill>
              <a:srgbClr val="B4B4DA"/>
            </a:solidFill>
            <a:ln w="9525" cap="flat">
              <a:noFill/>
              <a:prstDash val="solid"/>
              <a:miter/>
            </a:ln>
          </p:spPr>
          <p:txBody>
            <a:bodyPr rtlCol="0" anchor="ctr"/>
            <a:lstStyle/>
            <a:p>
              <a:endParaRPr lang="en-IN"/>
            </a:p>
          </p:txBody>
        </p:sp>
        <p:sp>
          <p:nvSpPr>
            <p:cNvPr id="763" name="Freeform: Shape 762">
              <a:extLst>
                <a:ext uri="{FF2B5EF4-FFF2-40B4-BE49-F238E27FC236}">
                  <a16:creationId xmlns:a16="http://schemas.microsoft.com/office/drawing/2014/main" xmlns="" id="{A23ED71A-AE53-A46E-CC19-EE185C5F8134}"/>
                </a:ext>
              </a:extLst>
            </p:cNvPr>
            <p:cNvSpPr/>
            <p:nvPr/>
          </p:nvSpPr>
          <p:spPr>
            <a:xfrm>
              <a:off x="6391560" y="3879246"/>
              <a:ext cx="4286" cy="6213"/>
            </a:xfrm>
            <a:custGeom>
              <a:avLst/>
              <a:gdLst>
                <a:gd name="connsiteX0" fmla="*/ 2635 w 4286"/>
                <a:gd name="connsiteY0" fmla="*/ -399 h 6213"/>
                <a:gd name="connsiteX1" fmla="*/ 2635 w 4286"/>
                <a:gd name="connsiteY1" fmla="*/ -399 h 6213"/>
                <a:gd name="connsiteX2" fmla="*/ 634 w 4286"/>
                <a:gd name="connsiteY2" fmla="*/ 2649 h 6213"/>
                <a:gd name="connsiteX3" fmla="*/ -32 w 4286"/>
                <a:gd name="connsiteY3" fmla="*/ 4459 h 6213"/>
                <a:gd name="connsiteX4" fmla="*/ 1111 w 4286"/>
                <a:gd name="connsiteY4" fmla="*/ 5792 h 6213"/>
                <a:gd name="connsiteX5" fmla="*/ 3302 w 4286"/>
                <a:gd name="connsiteY5" fmla="*/ 4745 h 6213"/>
                <a:gd name="connsiteX6" fmla="*/ 4254 w 4286"/>
                <a:gd name="connsiteY6" fmla="*/ 3411 h 6213"/>
                <a:gd name="connsiteX7" fmla="*/ 3682 w 4286"/>
                <a:gd name="connsiteY7" fmla="*/ 1601 h 6213"/>
                <a:gd name="connsiteX8" fmla="*/ 2635 w 4286"/>
                <a:gd name="connsiteY8" fmla="*/ -399 h 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 h="6213">
                  <a:moveTo>
                    <a:pt x="2635" y="-399"/>
                  </a:moveTo>
                  <a:lnTo>
                    <a:pt x="2635" y="-399"/>
                  </a:lnTo>
                  <a:lnTo>
                    <a:pt x="634" y="2649"/>
                  </a:lnTo>
                  <a:cubicBezTo>
                    <a:pt x="234" y="3173"/>
                    <a:pt x="-4" y="3802"/>
                    <a:pt x="-32" y="4459"/>
                  </a:cubicBezTo>
                  <a:cubicBezTo>
                    <a:pt x="-42" y="5126"/>
                    <a:pt x="454" y="5697"/>
                    <a:pt x="1111" y="5792"/>
                  </a:cubicBezTo>
                  <a:cubicBezTo>
                    <a:pt x="1987" y="5916"/>
                    <a:pt x="2844" y="5506"/>
                    <a:pt x="3302" y="4745"/>
                  </a:cubicBezTo>
                  <a:cubicBezTo>
                    <a:pt x="3702" y="4363"/>
                    <a:pt x="4025" y="3916"/>
                    <a:pt x="4254" y="3411"/>
                  </a:cubicBezTo>
                  <a:cubicBezTo>
                    <a:pt x="4121" y="2792"/>
                    <a:pt x="3930" y="2182"/>
                    <a:pt x="3682" y="1601"/>
                  </a:cubicBezTo>
                  <a:cubicBezTo>
                    <a:pt x="3387" y="906"/>
                    <a:pt x="3035" y="239"/>
                    <a:pt x="2635"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4" name="Freeform: Shape 763">
              <a:extLst>
                <a:ext uri="{FF2B5EF4-FFF2-40B4-BE49-F238E27FC236}">
                  <a16:creationId xmlns:a16="http://schemas.microsoft.com/office/drawing/2014/main" xmlns="" id="{16F799D3-E761-B05D-1A72-5D2BA1F4BF50}"/>
                </a:ext>
              </a:extLst>
            </p:cNvPr>
            <p:cNvSpPr/>
            <p:nvPr/>
          </p:nvSpPr>
          <p:spPr>
            <a:xfrm>
              <a:off x="6021132" y="3743805"/>
              <a:ext cx="150971" cy="176370"/>
            </a:xfrm>
            <a:custGeom>
              <a:avLst/>
              <a:gdLst>
                <a:gd name="connsiteX0" fmla="*/ 149605 w 150971"/>
                <a:gd name="connsiteY0" fmla="*/ 143805 h 176370"/>
                <a:gd name="connsiteX1" fmla="*/ 146177 w 150971"/>
                <a:gd name="connsiteY1" fmla="*/ 141329 h 176370"/>
                <a:gd name="connsiteX2" fmla="*/ 141700 w 150971"/>
                <a:gd name="connsiteY2" fmla="*/ 130755 h 176370"/>
                <a:gd name="connsiteX3" fmla="*/ 132842 w 150971"/>
                <a:gd name="connsiteY3" fmla="*/ 61509 h 176370"/>
                <a:gd name="connsiteX4" fmla="*/ 130270 w 150971"/>
                <a:gd name="connsiteY4" fmla="*/ 47507 h 176370"/>
                <a:gd name="connsiteX5" fmla="*/ 134937 w 150971"/>
                <a:gd name="connsiteY5" fmla="*/ 20170 h 176370"/>
                <a:gd name="connsiteX6" fmla="*/ 138461 w 150971"/>
                <a:gd name="connsiteY6" fmla="*/ 7883 h 176370"/>
                <a:gd name="connsiteX7" fmla="*/ 138461 w 150971"/>
                <a:gd name="connsiteY7" fmla="*/ 6074 h 176370"/>
                <a:gd name="connsiteX8" fmla="*/ 137413 w 150971"/>
                <a:gd name="connsiteY8" fmla="*/ 6074 h 176370"/>
                <a:gd name="connsiteX9" fmla="*/ 136556 w 150971"/>
                <a:gd name="connsiteY9" fmla="*/ 4835 h 176370"/>
                <a:gd name="connsiteX10" fmla="*/ 134651 w 150971"/>
                <a:gd name="connsiteY10" fmla="*/ 1883 h 176370"/>
                <a:gd name="connsiteX11" fmla="*/ 130936 w 150971"/>
                <a:gd name="connsiteY11" fmla="*/ 454 h 176370"/>
                <a:gd name="connsiteX12" fmla="*/ 128936 w 150971"/>
                <a:gd name="connsiteY12" fmla="*/ 1502 h 176370"/>
                <a:gd name="connsiteX13" fmla="*/ 128936 w 150971"/>
                <a:gd name="connsiteY13" fmla="*/ 2359 h 176370"/>
                <a:gd name="connsiteX14" fmla="*/ 131603 w 150971"/>
                <a:gd name="connsiteY14" fmla="*/ 6169 h 176370"/>
                <a:gd name="connsiteX15" fmla="*/ 133127 w 150971"/>
                <a:gd name="connsiteY15" fmla="*/ 8073 h 176370"/>
                <a:gd name="connsiteX16" fmla="*/ 133127 w 150971"/>
                <a:gd name="connsiteY16" fmla="*/ 9312 h 176370"/>
                <a:gd name="connsiteX17" fmla="*/ 131508 w 150971"/>
                <a:gd name="connsiteY17" fmla="*/ 9312 h 176370"/>
                <a:gd name="connsiteX18" fmla="*/ 129889 w 150971"/>
                <a:gd name="connsiteY18" fmla="*/ 9312 h 176370"/>
                <a:gd name="connsiteX19" fmla="*/ 128460 w 150971"/>
                <a:gd name="connsiteY19" fmla="*/ 10360 h 176370"/>
                <a:gd name="connsiteX20" fmla="*/ 128460 w 150971"/>
                <a:gd name="connsiteY20" fmla="*/ 11979 h 176370"/>
                <a:gd name="connsiteX21" fmla="*/ 128460 w 150971"/>
                <a:gd name="connsiteY21" fmla="*/ 13027 h 176370"/>
                <a:gd name="connsiteX22" fmla="*/ 126936 w 150971"/>
                <a:gd name="connsiteY22" fmla="*/ 14551 h 176370"/>
                <a:gd name="connsiteX23" fmla="*/ 125507 w 150971"/>
                <a:gd name="connsiteY23" fmla="*/ 13693 h 176370"/>
                <a:gd name="connsiteX24" fmla="*/ 125507 w 150971"/>
                <a:gd name="connsiteY24" fmla="*/ 12170 h 176370"/>
                <a:gd name="connsiteX25" fmla="*/ 125507 w 150971"/>
                <a:gd name="connsiteY25" fmla="*/ 10645 h 176370"/>
                <a:gd name="connsiteX26" fmla="*/ 125507 w 150971"/>
                <a:gd name="connsiteY26" fmla="*/ 10074 h 176370"/>
                <a:gd name="connsiteX27" fmla="*/ 124555 w 150971"/>
                <a:gd name="connsiteY27" fmla="*/ 9026 h 176370"/>
                <a:gd name="connsiteX28" fmla="*/ 121793 w 150971"/>
                <a:gd name="connsiteY28" fmla="*/ 10931 h 176370"/>
                <a:gd name="connsiteX29" fmla="*/ 121793 w 150971"/>
                <a:gd name="connsiteY29" fmla="*/ 14456 h 176370"/>
                <a:gd name="connsiteX30" fmla="*/ 121793 w 150971"/>
                <a:gd name="connsiteY30" fmla="*/ 16170 h 176370"/>
                <a:gd name="connsiteX31" fmla="*/ 120554 w 150971"/>
                <a:gd name="connsiteY31" fmla="*/ 18265 h 176370"/>
                <a:gd name="connsiteX32" fmla="*/ 120554 w 150971"/>
                <a:gd name="connsiteY32" fmla="*/ 18265 h 176370"/>
                <a:gd name="connsiteX33" fmla="*/ 118554 w 150971"/>
                <a:gd name="connsiteY33" fmla="*/ 16170 h 176370"/>
                <a:gd name="connsiteX34" fmla="*/ 118554 w 150971"/>
                <a:gd name="connsiteY34" fmla="*/ 13313 h 176370"/>
                <a:gd name="connsiteX35" fmla="*/ 117506 w 150971"/>
                <a:gd name="connsiteY35" fmla="*/ 10931 h 176370"/>
                <a:gd name="connsiteX36" fmla="*/ 115601 w 150971"/>
                <a:gd name="connsiteY36" fmla="*/ 12455 h 176370"/>
                <a:gd name="connsiteX37" fmla="*/ 115601 w 150971"/>
                <a:gd name="connsiteY37" fmla="*/ 14741 h 176370"/>
                <a:gd name="connsiteX38" fmla="*/ 113506 w 150971"/>
                <a:gd name="connsiteY38" fmla="*/ 16075 h 176370"/>
                <a:gd name="connsiteX39" fmla="*/ 112934 w 150971"/>
                <a:gd name="connsiteY39" fmla="*/ 13408 h 176370"/>
                <a:gd name="connsiteX40" fmla="*/ 114458 w 150971"/>
                <a:gd name="connsiteY40" fmla="*/ 10074 h 176370"/>
                <a:gd name="connsiteX41" fmla="*/ 114935 w 150971"/>
                <a:gd name="connsiteY41" fmla="*/ 8264 h 176370"/>
                <a:gd name="connsiteX42" fmla="*/ 113601 w 150971"/>
                <a:gd name="connsiteY42" fmla="*/ 7026 h 176370"/>
                <a:gd name="connsiteX43" fmla="*/ 111505 w 150971"/>
                <a:gd name="connsiteY43" fmla="*/ 8359 h 176370"/>
                <a:gd name="connsiteX44" fmla="*/ 110362 w 150971"/>
                <a:gd name="connsiteY44" fmla="*/ 11312 h 176370"/>
                <a:gd name="connsiteX45" fmla="*/ 108362 w 150971"/>
                <a:gd name="connsiteY45" fmla="*/ 14265 h 176370"/>
                <a:gd name="connsiteX46" fmla="*/ 106372 w 150971"/>
                <a:gd name="connsiteY46" fmla="*/ 12884 h 176370"/>
                <a:gd name="connsiteX47" fmla="*/ 106362 w 150971"/>
                <a:gd name="connsiteY47" fmla="*/ 12836 h 176370"/>
                <a:gd name="connsiteX48" fmla="*/ 107410 w 150971"/>
                <a:gd name="connsiteY48" fmla="*/ 10550 h 176370"/>
                <a:gd name="connsiteX49" fmla="*/ 108838 w 150971"/>
                <a:gd name="connsiteY49" fmla="*/ 7216 h 176370"/>
                <a:gd name="connsiteX50" fmla="*/ 105791 w 150971"/>
                <a:gd name="connsiteY50" fmla="*/ 6645 h 176370"/>
                <a:gd name="connsiteX51" fmla="*/ 103504 w 150971"/>
                <a:gd name="connsiteY51" fmla="*/ 8931 h 176370"/>
                <a:gd name="connsiteX52" fmla="*/ 102361 w 150971"/>
                <a:gd name="connsiteY52" fmla="*/ 11693 h 176370"/>
                <a:gd name="connsiteX53" fmla="*/ 101028 w 150971"/>
                <a:gd name="connsiteY53" fmla="*/ 12646 h 176370"/>
                <a:gd name="connsiteX54" fmla="*/ 101790 w 150971"/>
                <a:gd name="connsiteY54" fmla="*/ 7788 h 176370"/>
                <a:gd name="connsiteX55" fmla="*/ 103028 w 150971"/>
                <a:gd name="connsiteY55" fmla="*/ 6169 h 176370"/>
                <a:gd name="connsiteX56" fmla="*/ 102305 w 150971"/>
                <a:gd name="connsiteY56" fmla="*/ 4873 h 176370"/>
                <a:gd name="connsiteX57" fmla="*/ 102076 w 150971"/>
                <a:gd name="connsiteY57" fmla="*/ 4835 h 176370"/>
                <a:gd name="connsiteX58" fmla="*/ 101219 w 150971"/>
                <a:gd name="connsiteY58" fmla="*/ 4835 h 176370"/>
                <a:gd name="connsiteX59" fmla="*/ 98170 w 150971"/>
                <a:gd name="connsiteY59" fmla="*/ 7979 h 176370"/>
                <a:gd name="connsiteX60" fmla="*/ 96932 w 150971"/>
                <a:gd name="connsiteY60" fmla="*/ 11027 h 176370"/>
                <a:gd name="connsiteX61" fmla="*/ 98647 w 150971"/>
                <a:gd name="connsiteY61" fmla="*/ 3788 h 176370"/>
                <a:gd name="connsiteX62" fmla="*/ 100647 w 150971"/>
                <a:gd name="connsiteY62" fmla="*/ 1978 h 176370"/>
                <a:gd name="connsiteX63" fmla="*/ 100647 w 150971"/>
                <a:gd name="connsiteY63" fmla="*/ -213 h 176370"/>
                <a:gd name="connsiteX64" fmla="*/ 98361 w 150971"/>
                <a:gd name="connsiteY64" fmla="*/ -213 h 176370"/>
                <a:gd name="connsiteX65" fmla="*/ 93503 w 150971"/>
                <a:gd name="connsiteY65" fmla="*/ 3216 h 176370"/>
                <a:gd name="connsiteX66" fmla="*/ 92646 w 150971"/>
                <a:gd name="connsiteY66" fmla="*/ 8455 h 176370"/>
                <a:gd name="connsiteX67" fmla="*/ 90855 w 150971"/>
                <a:gd name="connsiteY67" fmla="*/ 10084 h 176370"/>
                <a:gd name="connsiteX68" fmla="*/ 89312 w 150971"/>
                <a:gd name="connsiteY68" fmla="*/ 8931 h 176370"/>
                <a:gd name="connsiteX69" fmla="*/ 89312 w 150971"/>
                <a:gd name="connsiteY69" fmla="*/ 6454 h 176370"/>
                <a:gd name="connsiteX70" fmla="*/ 88741 w 150971"/>
                <a:gd name="connsiteY70" fmla="*/ 4073 h 176370"/>
                <a:gd name="connsiteX71" fmla="*/ 85407 w 150971"/>
                <a:gd name="connsiteY71" fmla="*/ 4740 h 176370"/>
                <a:gd name="connsiteX72" fmla="*/ 84264 w 150971"/>
                <a:gd name="connsiteY72" fmla="*/ 7693 h 176370"/>
                <a:gd name="connsiteX73" fmla="*/ 84264 w 150971"/>
                <a:gd name="connsiteY73" fmla="*/ 9407 h 176370"/>
                <a:gd name="connsiteX74" fmla="*/ 82930 w 150971"/>
                <a:gd name="connsiteY74" fmla="*/ 3311 h 176370"/>
                <a:gd name="connsiteX75" fmla="*/ 82930 w 150971"/>
                <a:gd name="connsiteY75" fmla="*/ 1692 h 176370"/>
                <a:gd name="connsiteX76" fmla="*/ 81883 w 150971"/>
                <a:gd name="connsiteY76" fmla="*/ 358 h 176370"/>
                <a:gd name="connsiteX77" fmla="*/ 80835 w 150971"/>
                <a:gd name="connsiteY77" fmla="*/ 358 h 176370"/>
                <a:gd name="connsiteX78" fmla="*/ 78263 w 150971"/>
                <a:gd name="connsiteY78" fmla="*/ 3788 h 176370"/>
                <a:gd name="connsiteX79" fmla="*/ 78930 w 150971"/>
                <a:gd name="connsiteY79" fmla="*/ 7979 h 176370"/>
                <a:gd name="connsiteX80" fmla="*/ 78073 w 150971"/>
                <a:gd name="connsiteY80" fmla="*/ 9312 h 176370"/>
                <a:gd name="connsiteX81" fmla="*/ 77406 w 150971"/>
                <a:gd name="connsiteY81" fmla="*/ 9312 h 176370"/>
                <a:gd name="connsiteX82" fmla="*/ 75596 w 150971"/>
                <a:gd name="connsiteY82" fmla="*/ 3311 h 176370"/>
                <a:gd name="connsiteX83" fmla="*/ 72072 w 150971"/>
                <a:gd name="connsiteY83" fmla="*/ 835 h 176370"/>
                <a:gd name="connsiteX84" fmla="*/ 69310 w 150971"/>
                <a:gd name="connsiteY84" fmla="*/ 835 h 176370"/>
                <a:gd name="connsiteX85" fmla="*/ 69310 w 150971"/>
                <a:gd name="connsiteY85" fmla="*/ 1787 h 176370"/>
                <a:gd name="connsiteX86" fmla="*/ 72644 w 150971"/>
                <a:gd name="connsiteY86" fmla="*/ 5597 h 176370"/>
                <a:gd name="connsiteX87" fmla="*/ 73882 w 150971"/>
                <a:gd name="connsiteY87" fmla="*/ 10074 h 176370"/>
                <a:gd name="connsiteX88" fmla="*/ 71710 w 150971"/>
                <a:gd name="connsiteY88" fmla="*/ 9350 h 176370"/>
                <a:gd name="connsiteX89" fmla="*/ 71691 w 150971"/>
                <a:gd name="connsiteY89" fmla="*/ 9312 h 176370"/>
                <a:gd name="connsiteX90" fmla="*/ 70738 w 150971"/>
                <a:gd name="connsiteY90" fmla="*/ 7216 h 176370"/>
                <a:gd name="connsiteX91" fmla="*/ 70167 w 150971"/>
                <a:gd name="connsiteY91" fmla="*/ 7216 h 176370"/>
                <a:gd name="connsiteX92" fmla="*/ 68834 w 150971"/>
                <a:gd name="connsiteY92" fmla="*/ 8740 h 176370"/>
                <a:gd name="connsiteX93" fmla="*/ 68071 w 150971"/>
                <a:gd name="connsiteY93" fmla="*/ 10645 h 176370"/>
                <a:gd name="connsiteX94" fmla="*/ 66357 w 150971"/>
                <a:gd name="connsiteY94" fmla="*/ 5597 h 176370"/>
                <a:gd name="connsiteX95" fmla="*/ 60547 w 150971"/>
                <a:gd name="connsiteY95" fmla="*/ -118 h 176370"/>
                <a:gd name="connsiteX96" fmla="*/ 59118 w 150971"/>
                <a:gd name="connsiteY96" fmla="*/ -118 h 176370"/>
                <a:gd name="connsiteX97" fmla="*/ 57499 w 150971"/>
                <a:gd name="connsiteY97" fmla="*/ 1978 h 176370"/>
                <a:gd name="connsiteX98" fmla="*/ 58642 w 150971"/>
                <a:gd name="connsiteY98" fmla="*/ 4454 h 176370"/>
                <a:gd name="connsiteX99" fmla="*/ 60070 w 150971"/>
                <a:gd name="connsiteY99" fmla="*/ 7979 h 176370"/>
                <a:gd name="connsiteX100" fmla="*/ 58546 w 150971"/>
                <a:gd name="connsiteY100" fmla="*/ 11121 h 176370"/>
                <a:gd name="connsiteX101" fmla="*/ 55499 w 150971"/>
                <a:gd name="connsiteY101" fmla="*/ 9502 h 176370"/>
                <a:gd name="connsiteX102" fmla="*/ 54070 w 150971"/>
                <a:gd name="connsiteY102" fmla="*/ 6454 h 176370"/>
                <a:gd name="connsiteX103" fmla="*/ 50641 w 150971"/>
                <a:gd name="connsiteY103" fmla="*/ 6454 h 176370"/>
                <a:gd name="connsiteX104" fmla="*/ 50641 w 150971"/>
                <a:gd name="connsiteY104" fmla="*/ 7788 h 176370"/>
                <a:gd name="connsiteX105" fmla="*/ 52355 w 150971"/>
                <a:gd name="connsiteY105" fmla="*/ 10169 h 176370"/>
                <a:gd name="connsiteX106" fmla="*/ 52355 w 150971"/>
                <a:gd name="connsiteY106" fmla="*/ 12931 h 176370"/>
                <a:gd name="connsiteX107" fmla="*/ 50165 w 150971"/>
                <a:gd name="connsiteY107" fmla="*/ 13693 h 176370"/>
                <a:gd name="connsiteX108" fmla="*/ 48641 w 150971"/>
                <a:gd name="connsiteY108" fmla="*/ 11884 h 176370"/>
                <a:gd name="connsiteX109" fmla="*/ 46831 w 150971"/>
                <a:gd name="connsiteY109" fmla="*/ 6264 h 176370"/>
                <a:gd name="connsiteX110" fmla="*/ 45688 w 150971"/>
                <a:gd name="connsiteY110" fmla="*/ 3597 h 176370"/>
                <a:gd name="connsiteX111" fmla="*/ 43116 w 150971"/>
                <a:gd name="connsiteY111" fmla="*/ 1883 h 176370"/>
                <a:gd name="connsiteX112" fmla="*/ 41116 w 150971"/>
                <a:gd name="connsiteY112" fmla="*/ 1883 h 176370"/>
                <a:gd name="connsiteX113" fmla="*/ 40163 w 150971"/>
                <a:gd name="connsiteY113" fmla="*/ 3406 h 176370"/>
                <a:gd name="connsiteX114" fmla="*/ 41116 w 150971"/>
                <a:gd name="connsiteY114" fmla="*/ 4645 h 176370"/>
                <a:gd name="connsiteX115" fmla="*/ 43402 w 150971"/>
                <a:gd name="connsiteY115" fmla="*/ 8550 h 176370"/>
                <a:gd name="connsiteX116" fmla="*/ 42830 w 150971"/>
                <a:gd name="connsiteY116" fmla="*/ 10169 h 176370"/>
                <a:gd name="connsiteX117" fmla="*/ 41592 w 150971"/>
                <a:gd name="connsiteY117" fmla="*/ 10169 h 176370"/>
                <a:gd name="connsiteX118" fmla="*/ 39687 w 150971"/>
                <a:gd name="connsiteY118" fmla="*/ 7979 h 176370"/>
                <a:gd name="connsiteX119" fmla="*/ 38258 w 150971"/>
                <a:gd name="connsiteY119" fmla="*/ 5597 h 176370"/>
                <a:gd name="connsiteX120" fmla="*/ 35210 w 150971"/>
                <a:gd name="connsiteY120" fmla="*/ 5597 h 176370"/>
                <a:gd name="connsiteX121" fmla="*/ 35210 w 150971"/>
                <a:gd name="connsiteY121" fmla="*/ 7597 h 176370"/>
                <a:gd name="connsiteX122" fmla="*/ 36639 w 150971"/>
                <a:gd name="connsiteY122" fmla="*/ 9312 h 176370"/>
                <a:gd name="connsiteX123" fmla="*/ 40735 w 150971"/>
                <a:gd name="connsiteY123" fmla="*/ 15122 h 176370"/>
                <a:gd name="connsiteX124" fmla="*/ 40811 w 150971"/>
                <a:gd name="connsiteY124" fmla="*/ 17141 h 176370"/>
                <a:gd name="connsiteX125" fmla="*/ 40735 w 150971"/>
                <a:gd name="connsiteY125" fmla="*/ 17218 h 176370"/>
                <a:gd name="connsiteX126" fmla="*/ 39211 w 150971"/>
                <a:gd name="connsiteY126" fmla="*/ 17218 h 176370"/>
                <a:gd name="connsiteX127" fmla="*/ 38258 w 150971"/>
                <a:gd name="connsiteY127" fmla="*/ 15979 h 176370"/>
                <a:gd name="connsiteX128" fmla="*/ 37020 w 150971"/>
                <a:gd name="connsiteY128" fmla="*/ 13884 h 176370"/>
                <a:gd name="connsiteX129" fmla="*/ 34734 w 150971"/>
                <a:gd name="connsiteY129" fmla="*/ 11884 h 176370"/>
                <a:gd name="connsiteX130" fmla="*/ 31877 w 150971"/>
                <a:gd name="connsiteY130" fmla="*/ 12931 h 176370"/>
                <a:gd name="connsiteX131" fmla="*/ 33115 w 150971"/>
                <a:gd name="connsiteY131" fmla="*/ 15122 h 176370"/>
                <a:gd name="connsiteX132" fmla="*/ 34353 w 150971"/>
                <a:gd name="connsiteY132" fmla="*/ 16932 h 176370"/>
                <a:gd name="connsiteX133" fmla="*/ 34353 w 150971"/>
                <a:gd name="connsiteY133" fmla="*/ 18075 h 176370"/>
                <a:gd name="connsiteX134" fmla="*/ 33877 w 150971"/>
                <a:gd name="connsiteY134" fmla="*/ 18075 h 176370"/>
                <a:gd name="connsiteX135" fmla="*/ 30448 w 150971"/>
                <a:gd name="connsiteY135" fmla="*/ 18075 h 176370"/>
                <a:gd name="connsiteX136" fmla="*/ 29305 w 150971"/>
                <a:gd name="connsiteY136" fmla="*/ 15122 h 176370"/>
                <a:gd name="connsiteX137" fmla="*/ 28448 w 150971"/>
                <a:gd name="connsiteY137" fmla="*/ 12074 h 176370"/>
                <a:gd name="connsiteX138" fmla="*/ 27686 w 150971"/>
                <a:gd name="connsiteY138" fmla="*/ 11503 h 176370"/>
                <a:gd name="connsiteX139" fmla="*/ 25780 w 150971"/>
                <a:gd name="connsiteY139" fmla="*/ 11503 h 176370"/>
                <a:gd name="connsiteX140" fmla="*/ 24733 w 150971"/>
                <a:gd name="connsiteY140" fmla="*/ 12360 h 176370"/>
                <a:gd name="connsiteX141" fmla="*/ 24733 w 150971"/>
                <a:gd name="connsiteY141" fmla="*/ 16075 h 176370"/>
                <a:gd name="connsiteX142" fmla="*/ 27590 w 150971"/>
                <a:gd name="connsiteY142" fmla="*/ 19218 h 176370"/>
                <a:gd name="connsiteX143" fmla="*/ 27590 w 150971"/>
                <a:gd name="connsiteY143" fmla="*/ 21218 h 176370"/>
                <a:gd name="connsiteX144" fmla="*/ 25304 w 150971"/>
                <a:gd name="connsiteY144" fmla="*/ 21218 h 176370"/>
                <a:gd name="connsiteX145" fmla="*/ 24066 w 150971"/>
                <a:gd name="connsiteY145" fmla="*/ 19504 h 176370"/>
                <a:gd name="connsiteX146" fmla="*/ 23399 w 150971"/>
                <a:gd name="connsiteY146" fmla="*/ 18170 h 176370"/>
                <a:gd name="connsiteX147" fmla="*/ 22066 w 150971"/>
                <a:gd name="connsiteY147" fmla="*/ 17504 h 176370"/>
                <a:gd name="connsiteX148" fmla="*/ 20256 w 150971"/>
                <a:gd name="connsiteY148" fmla="*/ 19408 h 176370"/>
                <a:gd name="connsiteX149" fmla="*/ 21113 w 150971"/>
                <a:gd name="connsiteY149" fmla="*/ 21980 h 176370"/>
                <a:gd name="connsiteX150" fmla="*/ 19970 w 150971"/>
                <a:gd name="connsiteY150" fmla="*/ 22838 h 176370"/>
                <a:gd name="connsiteX151" fmla="*/ 18256 w 150971"/>
                <a:gd name="connsiteY151" fmla="*/ 22838 h 176370"/>
                <a:gd name="connsiteX152" fmla="*/ 17399 w 150971"/>
                <a:gd name="connsiteY152" fmla="*/ 21695 h 176370"/>
                <a:gd name="connsiteX153" fmla="*/ 15589 w 150971"/>
                <a:gd name="connsiteY153" fmla="*/ 18647 h 176370"/>
                <a:gd name="connsiteX154" fmla="*/ 12065 w 150971"/>
                <a:gd name="connsiteY154" fmla="*/ 17218 h 176370"/>
                <a:gd name="connsiteX155" fmla="*/ 10160 w 150971"/>
                <a:gd name="connsiteY155" fmla="*/ 18265 h 176370"/>
                <a:gd name="connsiteX156" fmla="*/ 10160 w 150971"/>
                <a:gd name="connsiteY156" fmla="*/ 19123 h 176370"/>
                <a:gd name="connsiteX157" fmla="*/ 12731 w 150971"/>
                <a:gd name="connsiteY157" fmla="*/ 22933 h 176370"/>
                <a:gd name="connsiteX158" fmla="*/ 14255 w 150971"/>
                <a:gd name="connsiteY158" fmla="*/ 24838 h 176370"/>
                <a:gd name="connsiteX159" fmla="*/ 13779 w 150971"/>
                <a:gd name="connsiteY159" fmla="*/ 26076 h 176370"/>
                <a:gd name="connsiteX160" fmla="*/ 12255 w 150971"/>
                <a:gd name="connsiteY160" fmla="*/ 26076 h 176370"/>
                <a:gd name="connsiteX161" fmla="*/ 10731 w 150971"/>
                <a:gd name="connsiteY161" fmla="*/ 26076 h 176370"/>
                <a:gd name="connsiteX162" fmla="*/ 9398 w 150971"/>
                <a:gd name="connsiteY162" fmla="*/ 27123 h 176370"/>
                <a:gd name="connsiteX163" fmla="*/ 9398 w 150971"/>
                <a:gd name="connsiteY163" fmla="*/ 28743 h 176370"/>
                <a:gd name="connsiteX164" fmla="*/ 9398 w 150971"/>
                <a:gd name="connsiteY164" fmla="*/ 29791 h 176370"/>
                <a:gd name="connsiteX165" fmla="*/ 7874 w 150971"/>
                <a:gd name="connsiteY165" fmla="*/ 31314 h 176370"/>
                <a:gd name="connsiteX166" fmla="*/ 6445 w 150971"/>
                <a:gd name="connsiteY166" fmla="*/ 30458 h 176370"/>
                <a:gd name="connsiteX167" fmla="*/ 6445 w 150971"/>
                <a:gd name="connsiteY167" fmla="*/ 28933 h 176370"/>
                <a:gd name="connsiteX168" fmla="*/ 6445 w 150971"/>
                <a:gd name="connsiteY168" fmla="*/ 27409 h 176370"/>
                <a:gd name="connsiteX169" fmla="*/ 6445 w 150971"/>
                <a:gd name="connsiteY169" fmla="*/ 26838 h 176370"/>
                <a:gd name="connsiteX170" fmla="*/ 5587 w 150971"/>
                <a:gd name="connsiteY170" fmla="*/ 25790 h 176370"/>
                <a:gd name="connsiteX171" fmla="*/ 3016 w 150971"/>
                <a:gd name="connsiteY171" fmla="*/ 27600 h 176370"/>
                <a:gd name="connsiteX172" fmla="*/ 3016 w 150971"/>
                <a:gd name="connsiteY172" fmla="*/ 31124 h 176370"/>
                <a:gd name="connsiteX173" fmla="*/ 3016 w 150971"/>
                <a:gd name="connsiteY173" fmla="*/ 32839 h 176370"/>
                <a:gd name="connsiteX174" fmla="*/ 1778 w 150971"/>
                <a:gd name="connsiteY174" fmla="*/ 34934 h 176370"/>
                <a:gd name="connsiteX175" fmla="*/ 1778 w 150971"/>
                <a:gd name="connsiteY175" fmla="*/ 34934 h 176370"/>
                <a:gd name="connsiteX176" fmla="*/ -32 w 150971"/>
                <a:gd name="connsiteY176" fmla="*/ 32743 h 176370"/>
                <a:gd name="connsiteX177" fmla="*/ -32 w 150971"/>
                <a:gd name="connsiteY177" fmla="*/ 32743 h 176370"/>
                <a:gd name="connsiteX178" fmla="*/ 1587 w 150971"/>
                <a:gd name="connsiteY178" fmla="*/ 45983 h 176370"/>
                <a:gd name="connsiteX179" fmla="*/ 3302 w 150971"/>
                <a:gd name="connsiteY179" fmla="*/ 55508 h 176370"/>
                <a:gd name="connsiteX180" fmla="*/ 5778 w 150971"/>
                <a:gd name="connsiteY180" fmla="*/ 61985 h 176370"/>
                <a:gd name="connsiteX181" fmla="*/ 8731 w 150971"/>
                <a:gd name="connsiteY181" fmla="*/ 83797 h 176370"/>
                <a:gd name="connsiteX182" fmla="*/ 16922 w 150971"/>
                <a:gd name="connsiteY182" fmla="*/ 126946 h 176370"/>
                <a:gd name="connsiteX183" fmla="*/ 16065 w 150971"/>
                <a:gd name="connsiteY183" fmla="*/ 141043 h 176370"/>
                <a:gd name="connsiteX184" fmla="*/ 16065 w 150971"/>
                <a:gd name="connsiteY184" fmla="*/ 149711 h 176370"/>
                <a:gd name="connsiteX185" fmla="*/ 13017 w 150971"/>
                <a:gd name="connsiteY185" fmla="*/ 157997 h 176370"/>
                <a:gd name="connsiteX186" fmla="*/ 11684 w 150971"/>
                <a:gd name="connsiteY186" fmla="*/ 166379 h 176370"/>
                <a:gd name="connsiteX187" fmla="*/ 14255 w 150971"/>
                <a:gd name="connsiteY187" fmla="*/ 164474 h 176370"/>
                <a:gd name="connsiteX188" fmla="*/ 14255 w 150971"/>
                <a:gd name="connsiteY188" fmla="*/ 160950 h 176370"/>
                <a:gd name="connsiteX189" fmla="*/ 14255 w 150971"/>
                <a:gd name="connsiteY189" fmla="*/ 159330 h 176370"/>
                <a:gd name="connsiteX190" fmla="*/ 15684 w 150971"/>
                <a:gd name="connsiteY190" fmla="*/ 157140 h 176370"/>
                <a:gd name="connsiteX191" fmla="*/ 15684 w 150971"/>
                <a:gd name="connsiteY191" fmla="*/ 157140 h 176370"/>
                <a:gd name="connsiteX192" fmla="*/ 17589 w 150971"/>
                <a:gd name="connsiteY192" fmla="*/ 159330 h 176370"/>
                <a:gd name="connsiteX193" fmla="*/ 17589 w 150971"/>
                <a:gd name="connsiteY193" fmla="*/ 162188 h 176370"/>
                <a:gd name="connsiteX194" fmla="*/ 18189 w 150971"/>
                <a:gd name="connsiteY194" fmla="*/ 164398 h 176370"/>
                <a:gd name="connsiteX195" fmla="*/ 18637 w 150971"/>
                <a:gd name="connsiteY195" fmla="*/ 164570 h 176370"/>
                <a:gd name="connsiteX196" fmla="*/ 20732 w 150971"/>
                <a:gd name="connsiteY196" fmla="*/ 163045 h 176370"/>
                <a:gd name="connsiteX197" fmla="*/ 20732 w 150971"/>
                <a:gd name="connsiteY197" fmla="*/ 160759 h 176370"/>
                <a:gd name="connsiteX198" fmla="*/ 22923 w 150971"/>
                <a:gd name="connsiteY198" fmla="*/ 159426 h 176370"/>
                <a:gd name="connsiteX199" fmla="*/ 23399 w 150971"/>
                <a:gd name="connsiteY199" fmla="*/ 162093 h 176370"/>
                <a:gd name="connsiteX200" fmla="*/ 21780 w 150971"/>
                <a:gd name="connsiteY200" fmla="*/ 165427 h 176370"/>
                <a:gd name="connsiteX201" fmla="*/ 21780 w 150971"/>
                <a:gd name="connsiteY201" fmla="*/ 167236 h 176370"/>
                <a:gd name="connsiteX202" fmla="*/ 23209 w 150971"/>
                <a:gd name="connsiteY202" fmla="*/ 168475 h 176370"/>
                <a:gd name="connsiteX203" fmla="*/ 25304 w 150971"/>
                <a:gd name="connsiteY203" fmla="*/ 167141 h 176370"/>
                <a:gd name="connsiteX204" fmla="*/ 26447 w 150971"/>
                <a:gd name="connsiteY204" fmla="*/ 164284 h 176370"/>
                <a:gd name="connsiteX205" fmla="*/ 28543 w 150971"/>
                <a:gd name="connsiteY205" fmla="*/ 161236 h 176370"/>
                <a:gd name="connsiteX206" fmla="*/ 30534 w 150971"/>
                <a:gd name="connsiteY206" fmla="*/ 162617 h 176370"/>
                <a:gd name="connsiteX207" fmla="*/ 30543 w 150971"/>
                <a:gd name="connsiteY207" fmla="*/ 162665 h 176370"/>
                <a:gd name="connsiteX208" fmla="*/ 29495 w 150971"/>
                <a:gd name="connsiteY208" fmla="*/ 164950 h 176370"/>
                <a:gd name="connsiteX209" fmla="*/ 27971 w 150971"/>
                <a:gd name="connsiteY209" fmla="*/ 168284 h 176370"/>
                <a:gd name="connsiteX210" fmla="*/ 31115 w 150971"/>
                <a:gd name="connsiteY210" fmla="*/ 168855 h 176370"/>
                <a:gd name="connsiteX211" fmla="*/ 33401 w 150971"/>
                <a:gd name="connsiteY211" fmla="*/ 166570 h 176370"/>
                <a:gd name="connsiteX212" fmla="*/ 34544 w 150971"/>
                <a:gd name="connsiteY212" fmla="*/ 163808 h 176370"/>
                <a:gd name="connsiteX213" fmla="*/ 35972 w 150971"/>
                <a:gd name="connsiteY213" fmla="*/ 162855 h 176370"/>
                <a:gd name="connsiteX214" fmla="*/ 35210 w 150971"/>
                <a:gd name="connsiteY214" fmla="*/ 167713 h 176370"/>
                <a:gd name="connsiteX215" fmla="*/ 33972 w 150971"/>
                <a:gd name="connsiteY215" fmla="*/ 169332 h 176370"/>
                <a:gd name="connsiteX216" fmla="*/ 34563 w 150971"/>
                <a:gd name="connsiteY216" fmla="*/ 170694 h 176370"/>
                <a:gd name="connsiteX217" fmla="*/ 34829 w 150971"/>
                <a:gd name="connsiteY217" fmla="*/ 170761 h 176370"/>
                <a:gd name="connsiteX218" fmla="*/ 35686 w 150971"/>
                <a:gd name="connsiteY218" fmla="*/ 170761 h 176370"/>
                <a:gd name="connsiteX219" fmla="*/ 38735 w 150971"/>
                <a:gd name="connsiteY219" fmla="*/ 167617 h 176370"/>
                <a:gd name="connsiteX220" fmla="*/ 40163 w 150971"/>
                <a:gd name="connsiteY220" fmla="*/ 164474 h 176370"/>
                <a:gd name="connsiteX221" fmla="*/ 38258 w 150971"/>
                <a:gd name="connsiteY221" fmla="*/ 171713 h 176370"/>
                <a:gd name="connsiteX222" fmla="*/ 36353 w 150971"/>
                <a:gd name="connsiteY222" fmla="*/ 173523 h 176370"/>
                <a:gd name="connsiteX223" fmla="*/ 36315 w 150971"/>
                <a:gd name="connsiteY223" fmla="*/ 175675 h 176370"/>
                <a:gd name="connsiteX224" fmla="*/ 36353 w 150971"/>
                <a:gd name="connsiteY224" fmla="*/ 175714 h 176370"/>
                <a:gd name="connsiteX225" fmla="*/ 38639 w 150971"/>
                <a:gd name="connsiteY225" fmla="*/ 175714 h 176370"/>
                <a:gd name="connsiteX226" fmla="*/ 43687 w 150971"/>
                <a:gd name="connsiteY226" fmla="*/ 172285 h 176370"/>
                <a:gd name="connsiteX227" fmla="*/ 44545 w 150971"/>
                <a:gd name="connsiteY227" fmla="*/ 167046 h 176370"/>
                <a:gd name="connsiteX228" fmla="*/ 45688 w 150971"/>
                <a:gd name="connsiteY228" fmla="*/ 165427 h 176370"/>
                <a:gd name="connsiteX229" fmla="*/ 47840 w 150971"/>
                <a:gd name="connsiteY229" fmla="*/ 166541 h 176370"/>
                <a:gd name="connsiteX230" fmla="*/ 47878 w 150971"/>
                <a:gd name="connsiteY230" fmla="*/ 166665 h 176370"/>
                <a:gd name="connsiteX231" fmla="*/ 47878 w 150971"/>
                <a:gd name="connsiteY231" fmla="*/ 169142 h 176370"/>
                <a:gd name="connsiteX232" fmla="*/ 48450 w 150971"/>
                <a:gd name="connsiteY232" fmla="*/ 171427 h 176370"/>
                <a:gd name="connsiteX233" fmla="*/ 51784 w 150971"/>
                <a:gd name="connsiteY233" fmla="*/ 170761 h 176370"/>
                <a:gd name="connsiteX234" fmla="*/ 52927 w 150971"/>
                <a:gd name="connsiteY234" fmla="*/ 167808 h 176370"/>
                <a:gd name="connsiteX235" fmla="*/ 52927 w 150971"/>
                <a:gd name="connsiteY235" fmla="*/ 166189 h 176370"/>
                <a:gd name="connsiteX236" fmla="*/ 54165 w 150971"/>
                <a:gd name="connsiteY236" fmla="*/ 172190 h 176370"/>
                <a:gd name="connsiteX237" fmla="*/ 54165 w 150971"/>
                <a:gd name="connsiteY237" fmla="*/ 173904 h 176370"/>
                <a:gd name="connsiteX238" fmla="*/ 55213 w 150971"/>
                <a:gd name="connsiteY238" fmla="*/ 175238 h 176370"/>
                <a:gd name="connsiteX239" fmla="*/ 56261 w 150971"/>
                <a:gd name="connsiteY239" fmla="*/ 175238 h 176370"/>
                <a:gd name="connsiteX240" fmla="*/ 58928 w 150971"/>
                <a:gd name="connsiteY240" fmla="*/ 171808 h 176370"/>
                <a:gd name="connsiteX241" fmla="*/ 58261 w 150971"/>
                <a:gd name="connsiteY241" fmla="*/ 167713 h 176370"/>
                <a:gd name="connsiteX242" fmla="*/ 59118 w 150971"/>
                <a:gd name="connsiteY242" fmla="*/ 166379 h 176370"/>
                <a:gd name="connsiteX243" fmla="*/ 59785 w 150971"/>
                <a:gd name="connsiteY243" fmla="*/ 166379 h 176370"/>
                <a:gd name="connsiteX244" fmla="*/ 61499 w 150971"/>
                <a:gd name="connsiteY244" fmla="*/ 172380 h 176370"/>
                <a:gd name="connsiteX245" fmla="*/ 65119 w 150971"/>
                <a:gd name="connsiteY245" fmla="*/ 174761 h 176370"/>
                <a:gd name="connsiteX246" fmla="*/ 67881 w 150971"/>
                <a:gd name="connsiteY246" fmla="*/ 174761 h 176370"/>
                <a:gd name="connsiteX247" fmla="*/ 67881 w 150971"/>
                <a:gd name="connsiteY247" fmla="*/ 173713 h 176370"/>
                <a:gd name="connsiteX248" fmla="*/ 64547 w 150971"/>
                <a:gd name="connsiteY248" fmla="*/ 169998 h 176370"/>
                <a:gd name="connsiteX249" fmla="*/ 63309 w 150971"/>
                <a:gd name="connsiteY249" fmla="*/ 165522 h 176370"/>
                <a:gd name="connsiteX250" fmla="*/ 65595 w 150971"/>
                <a:gd name="connsiteY250" fmla="*/ 166189 h 176370"/>
                <a:gd name="connsiteX251" fmla="*/ 66548 w 150971"/>
                <a:gd name="connsiteY251" fmla="*/ 168284 h 176370"/>
                <a:gd name="connsiteX252" fmla="*/ 67881 w 150971"/>
                <a:gd name="connsiteY252" fmla="*/ 166665 h 176370"/>
                <a:gd name="connsiteX253" fmla="*/ 68738 w 150971"/>
                <a:gd name="connsiteY253" fmla="*/ 164855 h 176370"/>
                <a:gd name="connsiteX254" fmla="*/ 70358 w 150971"/>
                <a:gd name="connsiteY254" fmla="*/ 169808 h 176370"/>
                <a:gd name="connsiteX255" fmla="*/ 76263 w 150971"/>
                <a:gd name="connsiteY255" fmla="*/ 175618 h 176370"/>
                <a:gd name="connsiteX256" fmla="*/ 77596 w 150971"/>
                <a:gd name="connsiteY256" fmla="*/ 175618 h 176370"/>
                <a:gd name="connsiteX257" fmla="*/ 79311 w 150971"/>
                <a:gd name="connsiteY257" fmla="*/ 173542 h 176370"/>
                <a:gd name="connsiteX258" fmla="*/ 79311 w 150971"/>
                <a:gd name="connsiteY258" fmla="*/ 173523 h 176370"/>
                <a:gd name="connsiteX259" fmla="*/ 78073 w 150971"/>
                <a:gd name="connsiteY259" fmla="*/ 171142 h 176370"/>
                <a:gd name="connsiteX260" fmla="*/ 76739 w 150971"/>
                <a:gd name="connsiteY260" fmla="*/ 167522 h 176370"/>
                <a:gd name="connsiteX261" fmla="*/ 78168 w 150971"/>
                <a:gd name="connsiteY261" fmla="*/ 164379 h 176370"/>
                <a:gd name="connsiteX262" fmla="*/ 81311 w 150971"/>
                <a:gd name="connsiteY262" fmla="*/ 165998 h 176370"/>
                <a:gd name="connsiteX263" fmla="*/ 82740 w 150971"/>
                <a:gd name="connsiteY263" fmla="*/ 169046 h 176370"/>
                <a:gd name="connsiteX264" fmla="*/ 86169 w 150971"/>
                <a:gd name="connsiteY264" fmla="*/ 169046 h 176370"/>
                <a:gd name="connsiteX265" fmla="*/ 86169 w 150971"/>
                <a:gd name="connsiteY265" fmla="*/ 167808 h 176370"/>
                <a:gd name="connsiteX266" fmla="*/ 84550 w 150971"/>
                <a:gd name="connsiteY266" fmla="*/ 165331 h 176370"/>
                <a:gd name="connsiteX267" fmla="*/ 84074 w 150971"/>
                <a:gd name="connsiteY267" fmla="*/ 162665 h 176370"/>
                <a:gd name="connsiteX268" fmla="*/ 86264 w 150971"/>
                <a:gd name="connsiteY268" fmla="*/ 161807 h 176370"/>
                <a:gd name="connsiteX269" fmla="*/ 87884 w 150971"/>
                <a:gd name="connsiteY269" fmla="*/ 163712 h 176370"/>
                <a:gd name="connsiteX270" fmla="*/ 89693 w 150971"/>
                <a:gd name="connsiteY270" fmla="*/ 169237 h 176370"/>
                <a:gd name="connsiteX271" fmla="*/ 90836 w 150971"/>
                <a:gd name="connsiteY271" fmla="*/ 171904 h 176370"/>
                <a:gd name="connsiteX272" fmla="*/ 93313 w 150971"/>
                <a:gd name="connsiteY272" fmla="*/ 173713 h 176370"/>
                <a:gd name="connsiteX273" fmla="*/ 95408 w 150971"/>
                <a:gd name="connsiteY273" fmla="*/ 173713 h 176370"/>
                <a:gd name="connsiteX274" fmla="*/ 96361 w 150971"/>
                <a:gd name="connsiteY274" fmla="*/ 172285 h 176370"/>
                <a:gd name="connsiteX275" fmla="*/ 95408 w 150971"/>
                <a:gd name="connsiteY275" fmla="*/ 171047 h 176370"/>
                <a:gd name="connsiteX276" fmla="*/ 93027 w 150971"/>
                <a:gd name="connsiteY276" fmla="*/ 167141 h 176370"/>
                <a:gd name="connsiteX277" fmla="*/ 93599 w 150971"/>
                <a:gd name="connsiteY277" fmla="*/ 165427 h 176370"/>
                <a:gd name="connsiteX278" fmla="*/ 94932 w 150971"/>
                <a:gd name="connsiteY278" fmla="*/ 165427 h 176370"/>
                <a:gd name="connsiteX279" fmla="*/ 96837 w 150971"/>
                <a:gd name="connsiteY279" fmla="*/ 167617 h 176370"/>
                <a:gd name="connsiteX280" fmla="*/ 98266 w 150971"/>
                <a:gd name="connsiteY280" fmla="*/ 169998 h 176370"/>
                <a:gd name="connsiteX281" fmla="*/ 101314 w 150971"/>
                <a:gd name="connsiteY281" fmla="*/ 169998 h 176370"/>
                <a:gd name="connsiteX282" fmla="*/ 101314 w 150971"/>
                <a:gd name="connsiteY282" fmla="*/ 167999 h 176370"/>
                <a:gd name="connsiteX283" fmla="*/ 99885 w 150971"/>
                <a:gd name="connsiteY283" fmla="*/ 166284 h 176370"/>
                <a:gd name="connsiteX284" fmla="*/ 95694 w 150971"/>
                <a:gd name="connsiteY284" fmla="*/ 160473 h 176370"/>
                <a:gd name="connsiteX285" fmla="*/ 95694 w 150971"/>
                <a:gd name="connsiteY285" fmla="*/ 158474 h 176370"/>
                <a:gd name="connsiteX286" fmla="*/ 97313 w 150971"/>
                <a:gd name="connsiteY286" fmla="*/ 158474 h 176370"/>
                <a:gd name="connsiteX287" fmla="*/ 98266 w 150971"/>
                <a:gd name="connsiteY287" fmla="*/ 159712 h 176370"/>
                <a:gd name="connsiteX288" fmla="*/ 99504 w 150971"/>
                <a:gd name="connsiteY288" fmla="*/ 161902 h 176370"/>
                <a:gd name="connsiteX289" fmla="*/ 101790 w 150971"/>
                <a:gd name="connsiteY289" fmla="*/ 163808 h 176370"/>
                <a:gd name="connsiteX290" fmla="*/ 104648 w 150971"/>
                <a:gd name="connsiteY290" fmla="*/ 162760 h 176370"/>
                <a:gd name="connsiteX291" fmla="*/ 103504 w 150971"/>
                <a:gd name="connsiteY291" fmla="*/ 160569 h 176370"/>
                <a:gd name="connsiteX292" fmla="*/ 102266 w 150971"/>
                <a:gd name="connsiteY292" fmla="*/ 158759 h 176370"/>
                <a:gd name="connsiteX293" fmla="*/ 102266 w 150971"/>
                <a:gd name="connsiteY293" fmla="*/ 157711 h 176370"/>
                <a:gd name="connsiteX294" fmla="*/ 102743 w 150971"/>
                <a:gd name="connsiteY294" fmla="*/ 157140 h 176370"/>
                <a:gd name="connsiteX295" fmla="*/ 106171 w 150971"/>
                <a:gd name="connsiteY295" fmla="*/ 157140 h 176370"/>
                <a:gd name="connsiteX296" fmla="*/ 107315 w 150971"/>
                <a:gd name="connsiteY296" fmla="*/ 160093 h 176370"/>
                <a:gd name="connsiteX297" fmla="*/ 108267 w 150971"/>
                <a:gd name="connsiteY297" fmla="*/ 163141 h 176370"/>
                <a:gd name="connsiteX298" fmla="*/ 109029 w 150971"/>
                <a:gd name="connsiteY298" fmla="*/ 163712 h 176370"/>
                <a:gd name="connsiteX299" fmla="*/ 110934 w 150971"/>
                <a:gd name="connsiteY299" fmla="*/ 163712 h 176370"/>
                <a:gd name="connsiteX300" fmla="*/ 111982 w 150971"/>
                <a:gd name="connsiteY300" fmla="*/ 162855 h 176370"/>
                <a:gd name="connsiteX301" fmla="*/ 111982 w 150971"/>
                <a:gd name="connsiteY301" fmla="*/ 159140 h 176370"/>
                <a:gd name="connsiteX302" fmla="*/ 109124 w 150971"/>
                <a:gd name="connsiteY302" fmla="*/ 155997 h 176370"/>
                <a:gd name="connsiteX303" fmla="*/ 109124 w 150971"/>
                <a:gd name="connsiteY303" fmla="*/ 153996 h 176370"/>
                <a:gd name="connsiteX304" fmla="*/ 111410 w 150971"/>
                <a:gd name="connsiteY304" fmla="*/ 153996 h 176370"/>
                <a:gd name="connsiteX305" fmla="*/ 112649 w 150971"/>
                <a:gd name="connsiteY305" fmla="*/ 155711 h 176370"/>
                <a:gd name="connsiteX306" fmla="*/ 113315 w 150971"/>
                <a:gd name="connsiteY306" fmla="*/ 156949 h 176370"/>
                <a:gd name="connsiteX307" fmla="*/ 114649 w 150971"/>
                <a:gd name="connsiteY307" fmla="*/ 157711 h 176370"/>
                <a:gd name="connsiteX308" fmla="*/ 116459 w 150971"/>
                <a:gd name="connsiteY308" fmla="*/ 155902 h 176370"/>
                <a:gd name="connsiteX309" fmla="*/ 116459 w 150971"/>
                <a:gd name="connsiteY309" fmla="*/ 155806 h 176370"/>
                <a:gd name="connsiteX310" fmla="*/ 115220 w 150971"/>
                <a:gd name="connsiteY310" fmla="*/ 151234 h 176370"/>
                <a:gd name="connsiteX311" fmla="*/ 116459 w 150971"/>
                <a:gd name="connsiteY311" fmla="*/ 150377 h 176370"/>
                <a:gd name="connsiteX312" fmla="*/ 118173 w 150971"/>
                <a:gd name="connsiteY312" fmla="*/ 150377 h 176370"/>
                <a:gd name="connsiteX313" fmla="*/ 119030 w 150971"/>
                <a:gd name="connsiteY313" fmla="*/ 151615 h 176370"/>
                <a:gd name="connsiteX314" fmla="*/ 120840 w 150971"/>
                <a:gd name="connsiteY314" fmla="*/ 154568 h 176370"/>
                <a:gd name="connsiteX315" fmla="*/ 124460 w 150971"/>
                <a:gd name="connsiteY315" fmla="*/ 155997 h 176370"/>
                <a:gd name="connsiteX316" fmla="*/ 126365 w 150971"/>
                <a:gd name="connsiteY316" fmla="*/ 154949 h 176370"/>
                <a:gd name="connsiteX317" fmla="*/ 126365 w 150971"/>
                <a:gd name="connsiteY317" fmla="*/ 154092 h 176370"/>
                <a:gd name="connsiteX318" fmla="*/ 123793 w 150971"/>
                <a:gd name="connsiteY318" fmla="*/ 150282 h 176370"/>
                <a:gd name="connsiteX319" fmla="*/ 122269 w 150971"/>
                <a:gd name="connsiteY319" fmla="*/ 148377 h 176370"/>
                <a:gd name="connsiteX320" fmla="*/ 122269 w 150971"/>
                <a:gd name="connsiteY320" fmla="*/ 147139 h 176370"/>
                <a:gd name="connsiteX321" fmla="*/ 123888 w 150971"/>
                <a:gd name="connsiteY321" fmla="*/ 147139 h 176370"/>
                <a:gd name="connsiteX322" fmla="*/ 125412 w 150971"/>
                <a:gd name="connsiteY322" fmla="*/ 147139 h 176370"/>
                <a:gd name="connsiteX323" fmla="*/ 126745 w 150971"/>
                <a:gd name="connsiteY323" fmla="*/ 145996 h 176370"/>
                <a:gd name="connsiteX324" fmla="*/ 126745 w 150971"/>
                <a:gd name="connsiteY324" fmla="*/ 144471 h 176370"/>
                <a:gd name="connsiteX325" fmla="*/ 126745 w 150971"/>
                <a:gd name="connsiteY325" fmla="*/ 143424 h 176370"/>
                <a:gd name="connsiteX326" fmla="*/ 128174 w 150971"/>
                <a:gd name="connsiteY326" fmla="*/ 141900 h 176370"/>
                <a:gd name="connsiteX327" fmla="*/ 129603 w 150971"/>
                <a:gd name="connsiteY327" fmla="*/ 142662 h 176370"/>
                <a:gd name="connsiteX328" fmla="*/ 129603 w 150971"/>
                <a:gd name="connsiteY328" fmla="*/ 144281 h 176370"/>
                <a:gd name="connsiteX329" fmla="*/ 129603 w 150971"/>
                <a:gd name="connsiteY329" fmla="*/ 145805 h 176370"/>
                <a:gd name="connsiteX330" fmla="*/ 130555 w 150971"/>
                <a:gd name="connsiteY330" fmla="*/ 146853 h 176370"/>
                <a:gd name="connsiteX331" fmla="*/ 133223 w 150971"/>
                <a:gd name="connsiteY331" fmla="*/ 145043 h 176370"/>
                <a:gd name="connsiteX332" fmla="*/ 133223 w 150971"/>
                <a:gd name="connsiteY332" fmla="*/ 141519 h 176370"/>
                <a:gd name="connsiteX333" fmla="*/ 133223 w 150971"/>
                <a:gd name="connsiteY333" fmla="*/ 139804 h 176370"/>
                <a:gd name="connsiteX334" fmla="*/ 134461 w 150971"/>
                <a:gd name="connsiteY334" fmla="*/ 137614 h 176370"/>
                <a:gd name="connsiteX335" fmla="*/ 136366 w 150971"/>
                <a:gd name="connsiteY335" fmla="*/ 139804 h 176370"/>
                <a:gd name="connsiteX336" fmla="*/ 136366 w 150971"/>
                <a:gd name="connsiteY336" fmla="*/ 142662 h 176370"/>
                <a:gd name="connsiteX337" fmla="*/ 137413 w 150971"/>
                <a:gd name="connsiteY337" fmla="*/ 145043 h 176370"/>
                <a:gd name="connsiteX338" fmla="*/ 139319 w 150971"/>
                <a:gd name="connsiteY338" fmla="*/ 143615 h 176370"/>
                <a:gd name="connsiteX339" fmla="*/ 139319 w 150971"/>
                <a:gd name="connsiteY339" fmla="*/ 141233 h 176370"/>
                <a:gd name="connsiteX340" fmla="*/ 141414 w 150971"/>
                <a:gd name="connsiteY340" fmla="*/ 139995 h 176370"/>
                <a:gd name="connsiteX341" fmla="*/ 141890 w 150971"/>
                <a:gd name="connsiteY341" fmla="*/ 142662 h 176370"/>
                <a:gd name="connsiteX342" fmla="*/ 140461 w 150971"/>
                <a:gd name="connsiteY342" fmla="*/ 145900 h 176370"/>
                <a:gd name="connsiteX343" fmla="*/ 139985 w 150971"/>
                <a:gd name="connsiteY343" fmla="*/ 147710 h 176370"/>
                <a:gd name="connsiteX344" fmla="*/ 141319 w 150971"/>
                <a:gd name="connsiteY344" fmla="*/ 148949 h 176370"/>
                <a:gd name="connsiteX345" fmla="*/ 143224 w 150971"/>
                <a:gd name="connsiteY345" fmla="*/ 147615 h 176370"/>
                <a:gd name="connsiteX346" fmla="*/ 144367 w 150971"/>
                <a:gd name="connsiteY346" fmla="*/ 144758 h 176370"/>
                <a:gd name="connsiteX347" fmla="*/ 146367 w 150971"/>
                <a:gd name="connsiteY347" fmla="*/ 141805 h 176370"/>
                <a:gd name="connsiteX348" fmla="*/ 148253 w 150971"/>
                <a:gd name="connsiteY348" fmla="*/ 143100 h 176370"/>
                <a:gd name="connsiteX349" fmla="*/ 148272 w 150971"/>
                <a:gd name="connsiteY349" fmla="*/ 143233 h 176370"/>
                <a:gd name="connsiteX350" fmla="*/ 147224 w 150971"/>
                <a:gd name="connsiteY350" fmla="*/ 145520 h 176370"/>
                <a:gd name="connsiteX351" fmla="*/ 145891 w 150971"/>
                <a:gd name="connsiteY351" fmla="*/ 148853 h 176370"/>
                <a:gd name="connsiteX352" fmla="*/ 148844 w 150971"/>
                <a:gd name="connsiteY352" fmla="*/ 149425 h 176370"/>
                <a:gd name="connsiteX353" fmla="*/ 150939 w 150971"/>
                <a:gd name="connsiteY353" fmla="*/ 147234 h 176370"/>
                <a:gd name="connsiteX354" fmla="*/ 150939 w 150971"/>
                <a:gd name="connsiteY354" fmla="*/ 147234 h 176370"/>
                <a:gd name="connsiteX355" fmla="*/ 149605 w 150971"/>
                <a:gd name="connsiteY355" fmla="*/ 143805 h 17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150971" h="176370">
                  <a:moveTo>
                    <a:pt x="149605" y="143805"/>
                  </a:moveTo>
                  <a:cubicBezTo>
                    <a:pt x="148539" y="142872"/>
                    <a:pt x="147396" y="142043"/>
                    <a:pt x="146177" y="141329"/>
                  </a:cubicBezTo>
                  <a:cubicBezTo>
                    <a:pt x="143414" y="138490"/>
                    <a:pt x="141814" y="134718"/>
                    <a:pt x="141700" y="130755"/>
                  </a:cubicBezTo>
                  <a:cubicBezTo>
                    <a:pt x="138461" y="107705"/>
                    <a:pt x="137604" y="84369"/>
                    <a:pt x="132842" y="61509"/>
                  </a:cubicBezTo>
                  <a:cubicBezTo>
                    <a:pt x="131889" y="56842"/>
                    <a:pt x="130746" y="51984"/>
                    <a:pt x="130270" y="47507"/>
                  </a:cubicBezTo>
                  <a:cubicBezTo>
                    <a:pt x="129555" y="38154"/>
                    <a:pt x="131156" y="28762"/>
                    <a:pt x="134937" y="20170"/>
                  </a:cubicBezTo>
                  <a:cubicBezTo>
                    <a:pt x="136975" y="16370"/>
                    <a:pt x="138176" y="12179"/>
                    <a:pt x="138461" y="7883"/>
                  </a:cubicBezTo>
                  <a:cubicBezTo>
                    <a:pt x="138461" y="7216"/>
                    <a:pt x="138461" y="6645"/>
                    <a:pt x="138461" y="6074"/>
                  </a:cubicBezTo>
                  <a:cubicBezTo>
                    <a:pt x="138118" y="6169"/>
                    <a:pt x="137756" y="6169"/>
                    <a:pt x="137413" y="6074"/>
                  </a:cubicBezTo>
                  <a:cubicBezTo>
                    <a:pt x="137042" y="5721"/>
                    <a:pt x="136756" y="5302"/>
                    <a:pt x="136556" y="4835"/>
                  </a:cubicBezTo>
                  <a:cubicBezTo>
                    <a:pt x="136137" y="3730"/>
                    <a:pt x="135489" y="2721"/>
                    <a:pt x="134651" y="1883"/>
                  </a:cubicBezTo>
                  <a:cubicBezTo>
                    <a:pt x="133670" y="901"/>
                    <a:pt x="132318" y="377"/>
                    <a:pt x="130936" y="454"/>
                  </a:cubicBezTo>
                  <a:cubicBezTo>
                    <a:pt x="130175" y="454"/>
                    <a:pt x="129222" y="454"/>
                    <a:pt x="128936" y="1502"/>
                  </a:cubicBezTo>
                  <a:cubicBezTo>
                    <a:pt x="128889" y="1787"/>
                    <a:pt x="128889" y="2073"/>
                    <a:pt x="128936" y="2359"/>
                  </a:cubicBezTo>
                  <a:cubicBezTo>
                    <a:pt x="129355" y="3902"/>
                    <a:pt x="130298" y="5245"/>
                    <a:pt x="131603" y="6169"/>
                  </a:cubicBezTo>
                  <a:cubicBezTo>
                    <a:pt x="132289" y="6635"/>
                    <a:pt x="132822" y="7302"/>
                    <a:pt x="133127" y="8073"/>
                  </a:cubicBezTo>
                  <a:cubicBezTo>
                    <a:pt x="133432" y="8436"/>
                    <a:pt x="133432" y="8959"/>
                    <a:pt x="133127" y="9312"/>
                  </a:cubicBezTo>
                  <a:cubicBezTo>
                    <a:pt x="132613" y="9550"/>
                    <a:pt x="132022" y="9550"/>
                    <a:pt x="131508" y="9312"/>
                  </a:cubicBezTo>
                  <a:cubicBezTo>
                    <a:pt x="130975" y="9226"/>
                    <a:pt x="130422" y="9226"/>
                    <a:pt x="129889" y="9312"/>
                  </a:cubicBezTo>
                  <a:cubicBezTo>
                    <a:pt x="129270" y="9407"/>
                    <a:pt x="128736" y="9798"/>
                    <a:pt x="128460" y="10360"/>
                  </a:cubicBezTo>
                  <a:cubicBezTo>
                    <a:pt x="128365" y="10893"/>
                    <a:pt x="128365" y="11445"/>
                    <a:pt x="128460" y="11979"/>
                  </a:cubicBezTo>
                  <a:lnTo>
                    <a:pt x="128460" y="13027"/>
                  </a:lnTo>
                  <a:cubicBezTo>
                    <a:pt x="128317" y="13798"/>
                    <a:pt x="127708" y="14408"/>
                    <a:pt x="126936" y="14551"/>
                  </a:cubicBezTo>
                  <a:cubicBezTo>
                    <a:pt x="126326" y="14599"/>
                    <a:pt x="125755" y="14256"/>
                    <a:pt x="125507" y="13693"/>
                  </a:cubicBezTo>
                  <a:cubicBezTo>
                    <a:pt x="125317" y="13198"/>
                    <a:pt x="125317" y="12655"/>
                    <a:pt x="125507" y="12170"/>
                  </a:cubicBezTo>
                  <a:cubicBezTo>
                    <a:pt x="125593" y="11664"/>
                    <a:pt x="125593" y="11151"/>
                    <a:pt x="125507" y="10645"/>
                  </a:cubicBezTo>
                  <a:cubicBezTo>
                    <a:pt x="125555" y="10455"/>
                    <a:pt x="125555" y="10265"/>
                    <a:pt x="125507" y="10074"/>
                  </a:cubicBezTo>
                  <a:cubicBezTo>
                    <a:pt x="125507" y="10074"/>
                    <a:pt x="125031" y="9122"/>
                    <a:pt x="124555" y="9026"/>
                  </a:cubicBezTo>
                  <a:cubicBezTo>
                    <a:pt x="124078" y="8931"/>
                    <a:pt x="122459" y="9883"/>
                    <a:pt x="121793" y="10931"/>
                  </a:cubicBezTo>
                  <a:cubicBezTo>
                    <a:pt x="121221" y="12036"/>
                    <a:pt x="121221" y="13350"/>
                    <a:pt x="121793" y="14456"/>
                  </a:cubicBezTo>
                  <a:cubicBezTo>
                    <a:pt x="121793" y="15027"/>
                    <a:pt x="122364" y="15503"/>
                    <a:pt x="121793" y="16170"/>
                  </a:cubicBezTo>
                  <a:cubicBezTo>
                    <a:pt x="121221" y="16837"/>
                    <a:pt x="120364" y="17408"/>
                    <a:pt x="120554" y="18265"/>
                  </a:cubicBezTo>
                  <a:lnTo>
                    <a:pt x="120554" y="18265"/>
                  </a:lnTo>
                  <a:cubicBezTo>
                    <a:pt x="120554" y="16075"/>
                    <a:pt x="119126" y="16932"/>
                    <a:pt x="118554" y="16170"/>
                  </a:cubicBezTo>
                  <a:cubicBezTo>
                    <a:pt x="117983" y="15408"/>
                    <a:pt x="118554" y="14265"/>
                    <a:pt x="118554" y="13313"/>
                  </a:cubicBezTo>
                  <a:cubicBezTo>
                    <a:pt x="118554" y="12360"/>
                    <a:pt x="118554" y="11027"/>
                    <a:pt x="117506" y="10931"/>
                  </a:cubicBezTo>
                  <a:cubicBezTo>
                    <a:pt x="116573" y="10874"/>
                    <a:pt x="115744" y="11531"/>
                    <a:pt x="115601" y="12455"/>
                  </a:cubicBezTo>
                  <a:cubicBezTo>
                    <a:pt x="115601" y="13217"/>
                    <a:pt x="115601" y="13979"/>
                    <a:pt x="115601" y="14741"/>
                  </a:cubicBezTo>
                  <a:cubicBezTo>
                    <a:pt x="115268" y="15599"/>
                    <a:pt x="114420" y="16132"/>
                    <a:pt x="113506" y="16075"/>
                  </a:cubicBezTo>
                  <a:cubicBezTo>
                    <a:pt x="112268" y="16075"/>
                    <a:pt x="112458" y="14360"/>
                    <a:pt x="112934" y="13408"/>
                  </a:cubicBezTo>
                  <a:lnTo>
                    <a:pt x="114458" y="10074"/>
                  </a:lnTo>
                  <a:cubicBezTo>
                    <a:pt x="114801" y="9531"/>
                    <a:pt x="114973" y="8902"/>
                    <a:pt x="114935" y="8264"/>
                  </a:cubicBezTo>
                  <a:cubicBezTo>
                    <a:pt x="114811" y="7597"/>
                    <a:pt x="114268" y="7102"/>
                    <a:pt x="113601" y="7026"/>
                  </a:cubicBezTo>
                  <a:cubicBezTo>
                    <a:pt x="112725" y="7102"/>
                    <a:pt x="111944" y="7597"/>
                    <a:pt x="111505" y="8359"/>
                  </a:cubicBezTo>
                  <a:cubicBezTo>
                    <a:pt x="110944" y="9264"/>
                    <a:pt x="110562" y="10265"/>
                    <a:pt x="110362" y="11312"/>
                  </a:cubicBezTo>
                  <a:cubicBezTo>
                    <a:pt x="110362" y="12455"/>
                    <a:pt x="109886" y="14074"/>
                    <a:pt x="108362" y="14265"/>
                  </a:cubicBezTo>
                  <a:cubicBezTo>
                    <a:pt x="107429" y="14436"/>
                    <a:pt x="106543" y="13817"/>
                    <a:pt x="106372" y="12884"/>
                  </a:cubicBezTo>
                  <a:cubicBezTo>
                    <a:pt x="106372" y="12865"/>
                    <a:pt x="106362" y="12855"/>
                    <a:pt x="106362" y="12836"/>
                  </a:cubicBezTo>
                  <a:cubicBezTo>
                    <a:pt x="106362" y="11960"/>
                    <a:pt x="106753" y="11121"/>
                    <a:pt x="107410" y="10550"/>
                  </a:cubicBezTo>
                  <a:cubicBezTo>
                    <a:pt x="108267" y="9502"/>
                    <a:pt x="109505" y="8359"/>
                    <a:pt x="108838" y="7216"/>
                  </a:cubicBezTo>
                  <a:cubicBezTo>
                    <a:pt x="108086" y="6331"/>
                    <a:pt x="106819" y="6093"/>
                    <a:pt x="105791" y="6645"/>
                  </a:cubicBezTo>
                  <a:cubicBezTo>
                    <a:pt x="104772" y="7093"/>
                    <a:pt x="103952" y="7912"/>
                    <a:pt x="103504" y="8931"/>
                  </a:cubicBezTo>
                  <a:cubicBezTo>
                    <a:pt x="103181" y="9874"/>
                    <a:pt x="102800" y="10798"/>
                    <a:pt x="102361" y="11693"/>
                  </a:cubicBezTo>
                  <a:cubicBezTo>
                    <a:pt x="102190" y="12274"/>
                    <a:pt x="101638" y="12674"/>
                    <a:pt x="101028" y="12646"/>
                  </a:cubicBezTo>
                  <a:cubicBezTo>
                    <a:pt x="100266" y="11027"/>
                    <a:pt x="100561" y="9102"/>
                    <a:pt x="101790" y="7788"/>
                  </a:cubicBezTo>
                  <a:cubicBezTo>
                    <a:pt x="102276" y="7312"/>
                    <a:pt x="102695" y="6759"/>
                    <a:pt x="103028" y="6169"/>
                  </a:cubicBezTo>
                  <a:cubicBezTo>
                    <a:pt x="103190" y="5616"/>
                    <a:pt x="102866" y="5035"/>
                    <a:pt x="102305" y="4873"/>
                  </a:cubicBezTo>
                  <a:cubicBezTo>
                    <a:pt x="102228" y="4854"/>
                    <a:pt x="102152" y="4835"/>
                    <a:pt x="102076" y="4835"/>
                  </a:cubicBezTo>
                  <a:lnTo>
                    <a:pt x="101219" y="4835"/>
                  </a:lnTo>
                  <a:cubicBezTo>
                    <a:pt x="99771" y="5350"/>
                    <a:pt x="98647" y="6512"/>
                    <a:pt x="98170" y="7979"/>
                  </a:cubicBezTo>
                  <a:cubicBezTo>
                    <a:pt x="98170" y="9026"/>
                    <a:pt x="98170" y="10360"/>
                    <a:pt x="96932" y="11027"/>
                  </a:cubicBezTo>
                  <a:cubicBezTo>
                    <a:pt x="95723" y="8512"/>
                    <a:pt x="96437" y="5492"/>
                    <a:pt x="98647" y="3788"/>
                  </a:cubicBezTo>
                  <a:cubicBezTo>
                    <a:pt x="99380" y="3264"/>
                    <a:pt x="100047" y="2654"/>
                    <a:pt x="100647" y="1978"/>
                  </a:cubicBezTo>
                  <a:cubicBezTo>
                    <a:pt x="101219" y="1359"/>
                    <a:pt x="101219" y="406"/>
                    <a:pt x="100647" y="-213"/>
                  </a:cubicBezTo>
                  <a:cubicBezTo>
                    <a:pt x="99904" y="-461"/>
                    <a:pt x="99104" y="-461"/>
                    <a:pt x="98361" y="-213"/>
                  </a:cubicBezTo>
                  <a:cubicBezTo>
                    <a:pt x="96304" y="120"/>
                    <a:pt x="94504" y="1387"/>
                    <a:pt x="93503" y="3216"/>
                  </a:cubicBezTo>
                  <a:cubicBezTo>
                    <a:pt x="92941" y="4902"/>
                    <a:pt x="92656" y="6674"/>
                    <a:pt x="92646" y="8455"/>
                  </a:cubicBezTo>
                  <a:cubicBezTo>
                    <a:pt x="92598" y="9398"/>
                    <a:pt x="91798" y="10131"/>
                    <a:pt x="90855" y="10084"/>
                  </a:cubicBezTo>
                  <a:cubicBezTo>
                    <a:pt x="90151" y="10055"/>
                    <a:pt x="89541" y="9598"/>
                    <a:pt x="89312" y="8931"/>
                  </a:cubicBezTo>
                  <a:cubicBezTo>
                    <a:pt x="89122" y="8112"/>
                    <a:pt x="89122" y="7264"/>
                    <a:pt x="89312" y="6454"/>
                  </a:cubicBezTo>
                  <a:cubicBezTo>
                    <a:pt x="89684" y="5626"/>
                    <a:pt x="89455" y="4645"/>
                    <a:pt x="88741" y="4073"/>
                  </a:cubicBezTo>
                  <a:cubicBezTo>
                    <a:pt x="87598" y="3625"/>
                    <a:pt x="86293" y="3883"/>
                    <a:pt x="85407" y="4740"/>
                  </a:cubicBezTo>
                  <a:cubicBezTo>
                    <a:pt x="84769" y="5607"/>
                    <a:pt x="84378" y="6626"/>
                    <a:pt x="84264" y="7693"/>
                  </a:cubicBezTo>
                  <a:lnTo>
                    <a:pt x="84264" y="9407"/>
                  </a:lnTo>
                  <a:cubicBezTo>
                    <a:pt x="82854" y="7712"/>
                    <a:pt x="82359" y="5435"/>
                    <a:pt x="82930" y="3311"/>
                  </a:cubicBezTo>
                  <a:cubicBezTo>
                    <a:pt x="83016" y="2778"/>
                    <a:pt x="83016" y="2226"/>
                    <a:pt x="82930" y="1692"/>
                  </a:cubicBezTo>
                  <a:cubicBezTo>
                    <a:pt x="82912" y="1063"/>
                    <a:pt x="82483" y="520"/>
                    <a:pt x="81883" y="358"/>
                  </a:cubicBezTo>
                  <a:lnTo>
                    <a:pt x="80835" y="358"/>
                  </a:lnTo>
                  <a:cubicBezTo>
                    <a:pt x="79320" y="816"/>
                    <a:pt x="78282" y="2206"/>
                    <a:pt x="78263" y="3788"/>
                  </a:cubicBezTo>
                  <a:cubicBezTo>
                    <a:pt x="78349" y="5207"/>
                    <a:pt x="78568" y="6607"/>
                    <a:pt x="78930" y="7979"/>
                  </a:cubicBezTo>
                  <a:cubicBezTo>
                    <a:pt x="78930" y="8550"/>
                    <a:pt x="78930" y="9312"/>
                    <a:pt x="78073" y="9312"/>
                  </a:cubicBezTo>
                  <a:lnTo>
                    <a:pt x="77406" y="9312"/>
                  </a:lnTo>
                  <a:cubicBezTo>
                    <a:pt x="75882" y="7597"/>
                    <a:pt x="76835" y="5121"/>
                    <a:pt x="75596" y="3311"/>
                  </a:cubicBezTo>
                  <a:cubicBezTo>
                    <a:pt x="74711" y="2130"/>
                    <a:pt x="73482" y="1263"/>
                    <a:pt x="72072" y="835"/>
                  </a:cubicBezTo>
                  <a:cubicBezTo>
                    <a:pt x="71120" y="835"/>
                    <a:pt x="69595" y="358"/>
                    <a:pt x="69310" y="835"/>
                  </a:cubicBezTo>
                  <a:cubicBezTo>
                    <a:pt x="69186" y="1140"/>
                    <a:pt x="69186" y="1483"/>
                    <a:pt x="69310" y="1787"/>
                  </a:cubicBezTo>
                  <a:cubicBezTo>
                    <a:pt x="70262" y="3121"/>
                    <a:pt x="71596" y="4264"/>
                    <a:pt x="72644" y="5597"/>
                  </a:cubicBezTo>
                  <a:cubicBezTo>
                    <a:pt x="73806" y="6769"/>
                    <a:pt x="74272" y="8464"/>
                    <a:pt x="73882" y="10074"/>
                  </a:cubicBezTo>
                  <a:cubicBezTo>
                    <a:pt x="73082" y="10474"/>
                    <a:pt x="72110" y="10150"/>
                    <a:pt x="71710" y="9350"/>
                  </a:cubicBezTo>
                  <a:cubicBezTo>
                    <a:pt x="71701" y="9341"/>
                    <a:pt x="71701" y="9322"/>
                    <a:pt x="71691" y="9312"/>
                  </a:cubicBezTo>
                  <a:cubicBezTo>
                    <a:pt x="71415" y="8598"/>
                    <a:pt x="71091" y="7893"/>
                    <a:pt x="70738" y="7216"/>
                  </a:cubicBezTo>
                  <a:lnTo>
                    <a:pt x="70167" y="7216"/>
                  </a:lnTo>
                  <a:cubicBezTo>
                    <a:pt x="69310" y="7216"/>
                    <a:pt x="68834" y="8073"/>
                    <a:pt x="68834" y="8740"/>
                  </a:cubicBezTo>
                  <a:cubicBezTo>
                    <a:pt x="68834" y="9407"/>
                    <a:pt x="68834" y="10455"/>
                    <a:pt x="68071" y="10645"/>
                  </a:cubicBezTo>
                  <a:cubicBezTo>
                    <a:pt x="67310" y="10836"/>
                    <a:pt x="66833" y="7312"/>
                    <a:pt x="66357" y="5597"/>
                  </a:cubicBezTo>
                  <a:cubicBezTo>
                    <a:pt x="65538" y="2816"/>
                    <a:pt x="63338" y="654"/>
                    <a:pt x="60547" y="-118"/>
                  </a:cubicBezTo>
                  <a:cubicBezTo>
                    <a:pt x="60070" y="-213"/>
                    <a:pt x="59594" y="-213"/>
                    <a:pt x="59118" y="-118"/>
                  </a:cubicBezTo>
                  <a:cubicBezTo>
                    <a:pt x="58128" y="73"/>
                    <a:pt x="57432" y="968"/>
                    <a:pt x="57499" y="1978"/>
                  </a:cubicBezTo>
                  <a:cubicBezTo>
                    <a:pt x="57680" y="2882"/>
                    <a:pt x="58070" y="3730"/>
                    <a:pt x="58642" y="4454"/>
                  </a:cubicBezTo>
                  <a:cubicBezTo>
                    <a:pt x="59299" y="5550"/>
                    <a:pt x="59775" y="6740"/>
                    <a:pt x="60070" y="7979"/>
                  </a:cubicBezTo>
                  <a:cubicBezTo>
                    <a:pt x="60461" y="9264"/>
                    <a:pt x="59794" y="10636"/>
                    <a:pt x="58546" y="11121"/>
                  </a:cubicBezTo>
                  <a:cubicBezTo>
                    <a:pt x="57280" y="11360"/>
                    <a:pt x="56013" y="10693"/>
                    <a:pt x="55499" y="9502"/>
                  </a:cubicBezTo>
                  <a:cubicBezTo>
                    <a:pt x="55022" y="8550"/>
                    <a:pt x="54927" y="7312"/>
                    <a:pt x="54070" y="6454"/>
                  </a:cubicBezTo>
                  <a:cubicBezTo>
                    <a:pt x="53212" y="5597"/>
                    <a:pt x="51212" y="5502"/>
                    <a:pt x="50641" y="6454"/>
                  </a:cubicBezTo>
                  <a:cubicBezTo>
                    <a:pt x="50450" y="6873"/>
                    <a:pt x="50450" y="7369"/>
                    <a:pt x="50641" y="7788"/>
                  </a:cubicBezTo>
                  <a:cubicBezTo>
                    <a:pt x="51127" y="8645"/>
                    <a:pt x="51698" y="9436"/>
                    <a:pt x="52355" y="10169"/>
                  </a:cubicBezTo>
                  <a:cubicBezTo>
                    <a:pt x="52870" y="11017"/>
                    <a:pt x="52870" y="12084"/>
                    <a:pt x="52355" y="12931"/>
                  </a:cubicBezTo>
                  <a:cubicBezTo>
                    <a:pt x="51860" y="13627"/>
                    <a:pt x="50984" y="13932"/>
                    <a:pt x="50165" y="13693"/>
                  </a:cubicBezTo>
                  <a:cubicBezTo>
                    <a:pt x="49336" y="13465"/>
                    <a:pt x="48726" y="12741"/>
                    <a:pt x="48641" y="11884"/>
                  </a:cubicBezTo>
                  <a:lnTo>
                    <a:pt x="46831" y="6264"/>
                  </a:lnTo>
                  <a:cubicBezTo>
                    <a:pt x="46593" y="5321"/>
                    <a:pt x="46202" y="4425"/>
                    <a:pt x="45688" y="3597"/>
                  </a:cubicBezTo>
                  <a:cubicBezTo>
                    <a:pt x="45078" y="2721"/>
                    <a:pt x="44164" y="2102"/>
                    <a:pt x="43116" y="1883"/>
                  </a:cubicBezTo>
                  <a:cubicBezTo>
                    <a:pt x="42468" y="1644"/>
                    <a:pt x="41763" y="1644"/>
                    <a:pt x="41116" y="1883"/>
                  </a:cubicBezTo>
                  <a:cubicBezTo>
                    <a:pt x="40497" y="2130"/>
                    <a:pt x="40116" y="2749"/>
                    <a:pt x="40163" y="3406"/>
                  </a:cubicBezTo>
                  <a:cubicBezTo>
                    <a:pt x="40163" y="3406"/>
                    <a:pt x="40735" y="4264"/>
                    <a:pt x="41116" y="4645"/>
                  </a:cubicBezTo>
                  <a:cubicBezTo>
                    <a:pt x="42278" y="5664"/>
                    <a:pt x="43087" y="7036"/>
                    <a:pt x="43402" y="8550"/>
                  </a:cubicBezTo>
                  <a:cubicBezTo>
                    <a:pt x="43678" y="9159"/>
                    <a:pt x="43421" y="9874"/>
                    <a:pt x="42830" y="10169"/>
                  </a:cubicBezTo>
                  <a:cubicBezTo>
                    <a:pt x="42440" y="10360"/>
                    <a:pt x="41983" y="10360"/>
                    <a:pt x="41592" y="10169"/>
                  </a:cubicBezTo>
                  <a:cubicBezTo>
                    <a:pt x="40678" y="9741"/>
                    <a:pt x="39992" y="8940"/>
                    <a:pt x="39687" y="7979"/>
                  </a:cubicBezTo>
                  <a:cubicBezTo>
                    <a:pt x="39401" y="7083"/>
                    <a:pt x="38916" y="6274"/>
                    <a:pt x="38258" y="5597"/>
                  </a:cubicBezTo>
                  <a:cubicBezTo>
                    <a:pt x="37334" y="4988"/>
                    <a:pt x="36134" y="4988"/>
                    <a:pt x="35210" y="5597"/>
                  </a:cubicBezTo>
                  <a:cubicBezTo>
                    <a:pt x="34753" y="6187"/>
                    <a:pt x="34753" y="7007"/>
                    <a:pt x="35210" y="7597"/>
                  </a:cubicBezTo>
                  <a:cubicBezTo>
                    <a:pt x="35582" y="8255"/>
                    <a:pt x="36058" y="8836"/>
                    <a:pt x="36639" y="9312"/>
                  </a:cubicBezTo>
                  <a:cubicBezTo>
                    <a:pt x="38401" y="10941"/>
                    <a:pt x="39792" y="12922"/>
                    <a:pt x="40735" y="15122"/>
                  </a:cubicBezTo>
                  <a:cubicBezTo>
                    <a:pt x="41316" y="15656"/>
                    <a:pt x="41344" y="16561"/>
                    <a:pt x="40811" y="17141"/>
                  </a:cubicBezTo>
                  <a:cubicBezTo>
                    <a:pt x="40782" y="17170"/>
                    <a:pt x="40764" y="17189"/>
                    <a:pt x="40735" y="17218"/>
                  </a:cubicBezTo>
                  <a:cubicBezTo>
                    <a:pt x="40259" y="17484"/>
                    <a:pt x="39678" y="17484"/>
                    <a:pt x="39211" y="17218"/>
                  </a:cubicBezTo>
                  <a:cubicBezTo>
                    <a:pt x="38792" y="16894"/>
                    <a:pt x="38458" y="16465"/>
                    <a:pt x="38258" y="15979"/>
                  </a:cubicBezTo>
                  <a:cubicBezTo>
                    <a:pt x="37877" y="15256"/>
                    <a:pt x="37468" y="14560"/>
                    <a:pt x="37020" y="13884"/>
                  </a:cubicBezTo>
                  <a:cubicBezTo>
                    <a:pt x="36525" y="12960"/>
                    <a:pt x="35715" y="12246"/>
                    <a:pt x="34734" y="11884"/>
                  </a:cubicBezTo>
                  <a:cubicBezTo>
                    <a:pt x="33658" y="11455"/>
                    <a:pt x="32420" y="11903"/>
                    <a:pt x="31877" y="12931"/>
                  </a:cubicBezTo>
                  <a:cubicBezTo>
                    <a:pt x="31877" y="13789"/>
                    <a:pt x="32448" y="14456"/>
                    <a:pt x="33115" y="15122"/>
                  </a:cubicBezTo>
                  <a:cubicBezTo>
                    <a:pt x="33610" y="15665"/>
                    <a:pt x="34029" y="16275"/>
                    <a:pt x="34353" y="16932"/>
                  </a:cubicBezTo>
                  <a:cubicBezTo>
                    <a:pt x="34448" y="17304"/>
                    <a:pt x="34448" y="17704"/>
                    <a:pt x="34353" y="18075"/>
                  </a:cubicBezTo>
                  <a:lnTo>
                    <a:pt x="33877" y="18075"/>
                  </a:lnTo>
                  <a:cubicBezTo>
                    <a:pt x="32839" y="18780"/>
                    <a:pt x="31486" y="18780"/>
                    <a:pt x="30448" y="18075"/>
                  </a:cubicBezTo>
                  <a:cubicBezTo>
                    <a:pt x="29791" y="17218"/>
                    <a:pt x="29391" y="16199"/>
                    <a:pt x="29305" y="15122"/>
                  </a:cubicBezTo>
                  <a:cubicBezTo>
                    <a:pt x="29314" y="14046"/>
                    <a:pt x="29019" y="12989"/>
                    <a:pt x="28448" y="12074"/>
                  </a:cubicBezTo>
                  <a:cubicBezTo>
                    <a:pt x="28238" y="11836"/>
                    <a:pt x="27981" y="11636"/>
                    <a:pt x="27686" y="11503"/>
                  </a:cubicBezTo>
                  <a:cubicBezTo>
                    <a:pt x="27066" y="11274"/>
                    <a:pt x="26400" y="11274"/>
                    <a:pt x="25780" y="11503"/>
                  </a:cubicBezTo>
                  <a:cubicBezTo>
                    <a:pt x="25371" y="11703"/>
                    <a:pt x="25009" y="11998"/>
                    <a:pt x="24733" y="12360"/>
                  </a:cubicBezTo>
                  <a:cubicBezTo>
                    <a:pt x="23856" y="13446"/>
                    <a:pt x="23856" y="14989"/>
                    <a:pt x="24733" y="16075"/>
                  </a:cubicBezTo>
                  <a:cubicBezTo>
                    <a:pt x="25809" y="17008"/>
                    <a:pt x="26771" y="18056"/>
                    <a:pt x="27590" y="19218"/>
                  </a:cubicBezTo>
                  <a:cubicBezTo>
                    <a:pt x="28047" y="19809"/>
                    <a:pt x="28047" y="20628"/>
                    <a:pt x="27590" y="21218"/>
                  </a:cubicBezTo>
                  <a:cubicBezTo>
                    <a:pt x="26886" y="21647"/>
                    <a:pt x="26009" y="21647"/>
                    <a:pt x="25304" y="21218"/>
                  </a:cubicBezTo>
                  <a:cubicBezTo>
                    <a:pt x="24685" y="20837"/>
                    <a:pt x="24237" y="20218"/>
                    <a:pt x="24066" y="19504"/>
                  </a:cubicBezTo>
                  <a:cubicBezTo>
                    <a:pt x="23904" y="19037"/>
                    <a:pt x="23676" y="18589"/>
                    <a:pt x="23399" y="18170"/>
                  </a:cubicBezTo>
                  <a:cubicBezTo>
                    <a:pt x="23095" y="17741"/>
                    <a:pt x="22590" y="17494"/>
                    <a:pt x="22066" y="17504"/>
                  </a:cubicBezTo>
                  <a:cubicBezTo>
                    <a:pt x="21018" y="17504"/>
                    <a:pt x="20256" y="18551"/>
                    <a:pt x="20256" y="19408"/>
                  </a:cubicBezTo>
                  <a:cubicBezTo>
                    <a:pt x="20256" y="20266"/>
                    <a:pt x="20923" y="21123"/>
                    <a:pt x="21113" y="21980"/>
                  </a:cubicBezTo>
                  <a:cubicBezTo>
                    <a:pt x="21304" y="22838"/>
                    <a:pt x="20542" y="22647"/>
                    <a:pt x="19970" y="22838"/>
                  </a:cubicBezTo>
                  <a:cubicBezTo>
                    <a:pt x="19427" y="23095"/>
                    <a:pt x="18799" y="23095"/>
                    <a:pt x="18256" y="22838"/>
                  </a:cubicBezTo>
                  <a:cubicBezTo>
                    <a:pt x="17865" y="22552"/>
                    <a:pt x="17570" y="22152"/>
                    <a:pt x="17399" y="21695"/>
                  </a:cubicBezTo>
                  <a:cubicBezTo>
                    <a:pt x="16989" y="20570"/>
                    <a:pt x="16379" y="19542"/>
                    <a:pt x="15589" y="18647"/>
                  </a:cubicBezTo>
                  <a:cubicBezTo>
                    <a:pt x="14636" y="17741"/>
                    <a:pt x="13379" y="17228"/>
                    <a:pt x="12065" y="17218"/>
                  </a:cubicBezTo>
                  <a:cubicBezTo>
                    <a:pt x="11293" y="17228"/>
                    <a:pt x="10579" y="17618"/>
                    <a:pt x="10160" y="18265"/>
                  </a:cubicBezTo>
                  <a:cubicBezTo>
                    <a:pt x="10112" y="18551"/>
                    <a:pt x="10112" y="18837"/>
                    <a:pt x="10160" y="19123"/>
                  </a:cubicBezTo>
                  <a:cubicBezTo>
                    <a:pt x="10512" y="20666"/>
                    <a:pt x="11426" y="22028"/>
                    <a:pt x="12731" y="22933"/>
                  </a:cubicBezTo>
                  <a:cubicBezTo>
                    <a:pt x="13370" y="23457"/>
                    <a:pt x="13884" y="24104"/>
                    <a:pt x="14255" y="24838"/>
                  </a:cubicBezTo>
                  <a:cubicBezTo>
                    <a:pt x="14408" y="25314"/>
                    <a:pt x="14208" y="25828"/>
                    <a:pt x="13779" y="26076"/>
                  </a:cubicBezTo>
                  <a:cubicBezTo>
                    <a:pt x="13303" y="26314"/>
                    <a:pt x="12731" y="26314"/>
                    <a:pt x="12255" y="26076"/>
                  </a:cubicBezTo>
                  <a:cubicBezTo>
                    <a:pt x="11750" y="25980"/>
                    <a:pt x="11236" y="25980"/>
                    <a:pt x="10731" y="26076"/>
                  </a:cubicBezTo>
                  <a:cubicBezTo>
                    <a:pt x="10131" y="26162"/>
                    <a:pt x="9626" y="26562"/>
                    <a:pt x="9398" y="27123"/>
                  </a:cubicBezTo>
                  <a:cubicBezTo>
                    <a:pt x="9302" y="27657"/>
                    <a:pt x="9302" y="28209"/>
                    <a:pt x="9398" y="28743"/>
                  </a:cubicBezTo>
                  <a:cubicBezTo>
                    <a:pt x="9398" y="28743"/>
                    <a:pt x="9398" y="29410"/>
                    <a:pt x="9398" y="29791"/>
                  </a:cubicBezTo>
                  <a:cubicBezTo>
                    <a:pt x="9255" y="30562"/>
                    <a:pt x="8645" y="31172"/>
                    <a:pt x="7874" y="31314"/>
                  </a:cubicBezTo>
                  <a:cubicBezTo>
                    <a:pt x="7273" y="31334"/>
                    <a:pt x="6712" y="31001"/>
                    <a:pt x="6445" y="30458"/>
                  </a:cubicBezTo>
                  <a:cubicBezTo>
                    <a:pt x="6302" y="29962"/>
                    <a:pt x="6302" y="29429"/>
                    <a:pt x="6445" y="28933"/>
                  </a:cubicBezTo>
                  <a:cubicBezTo>
                    <a:pt x="6492" y="28429"/>
                    <a:pt x="6492" y="27914"/>
                    <a:pt x="6445" y="27409"/>
                  </a:cubicBezTo>
                  <a:cubicBezTo>
                    <a:pt x="6492" y="27219"/>
                    <a:pt x="6492" y="27029"/>
                    <a:pt x="6445" y="26838"/>
                  </a:cubicBezTo>
                  <a:cubicBezTo>
                    <a:pt x="6445" y="26838"/>
                    <a:pt x="6445" y="25886"/>
                    <a:pt x="5587" y="25790"/>
                  </a:cubicBezTo>
                  <a:cubicBezTo>
                    <a:pt x="4730" y="25695"/>
                    <a:pt x="3683" y="26552"/>
                    <a:pt x="3016" y="27600"/>
                  </a:cubicBezTo>
                  <a:cubicBezTo>
                    <a:pt x="2501" y="28715"/>
                    <a:pt x="2501" y="30010"/>
                    <a:pt x="3016" y="31124"/>
                  </a:cubicBezTo>
                  <a:cubicBezTo>
                    <a:pt x="3244" y="31677"/>
                    <a:pt x="3244" y="32296"/>
                    <a:pt x="3016" y="32839"/>
                  </a:cubicBezTo>
                  <a:cubicBezTo>
                    <a:pt x="2349" y="34458"/>
                    <a:pt x="1587" y="34077"/>
                    <a:pt x="1778" y="34934"/>
                  </a:cubicBezTo>
                  <a:lnTo>
                    <a:pt x="1778" y="34934"/>
                  </a:lnTo>
                  <a:cubicBezTo>
                    <a:pt x="1778" y="32743"/>
                    <a:pt x="444" y="33601"/>
                    <a:pt x="-32" y="32743"/>
                  </a:cubicBezTo>
                  <a:lnTo>
                    <a:pt x="-32" y="32743"/>
                  </a:lnTo>
                  <a:lnTo>
                    <a:pt x="1587" y="45983"/>
                  </a:lnTo>
                  <a:cubicBezTo>
                    <a:pt x="1844" y="49203"/>
                    <a:pt x="2416" y="52393"/>
                    <a:pt x="3302" y="55508"/>
                  </a:cubicBezTo>
                  <a:cubicBezTo>
                    <a:pt x="3968" y="57699"/>
                    <a:pt x="5016" y="59795"/>
                    <a:pt x="5778" y="61985"/>
                  </a:cubicBezTo>
                  <a:cubicBezTo>
                    <a:pt x="7578" y="69120"/>
                    <a:pt x="8569" y="76434"/>
                    <a:pt x="8731" y="83797"/>
                  </a:cubicBezTo>
                  <a:cubicBezTo>
                    <a:pt x="10445" y="98371"/>
                    <a:pt x="17303" y="112372"/>
                    <a:pt x="16922" y="126946"/>
                  </a:cubicBezTo>
                  <a:cubicBezTo>
                    <a:pt x="16922" y="131613"/>
                    <a:pt x="15875" y="136471"/>
                    <a:pt x="16065" y="141043"/>
                  </a:cubicBezTo>
                  <a:cubicBezTo>
                    <a:pt x="16398" y="143919"/>
                    <a:pt x="16398" y="146834"/>
                    <a:pt x="16065" y="149711"/>
                  </a:cubicBezTo>
                  <a:cubicBezTo>
                    <a:pt x="15322" y="152568"/>
                    <a:pt x="14293" y="155340"/>
                    <a:pt x="13017" y="157997"/>
                  </a:cubicBezTo>
                  <a:cubicBezTo>
                    <a:pt x="12093" y="160693"/>
                    <a:pt x="11646" y="163531"/>
                    <a:pt x="11684" y="166379"/>
                  </a:cubicBezTo>
                  <a:cubicBezTo>
                    <a:pt x="12922" y="166379"/>
                    <a:pt x="13588" y="165427"/>
                    <a:pt x="14255" y="164474"/>
                  </a:cubicBezTo>
                  <a:cubicBezTo>
                    <a:pt x="14817" y="163369"/>
                    <a:pt x="14817" y="162055"/>
                    <a:pt x="14255" y="160950"/>
                  </a:cubicBezTo>
                  <a:cubicBezTo>
                    <a:pt x="14255" y="160379"/>
                    <a:pt x="13684" y="159902"/>
                    <a:pt x="14255" y="159330"/>
                  </a:cubicBezTo>
                  <a:cubicBezTo>
                    <a:pt x="14827" y="158759"/>
                    <a:pt x="15779" y="157997"/>
                    <a:pt x="15684" y="157140"/>
                  </a:cubicBezTo>
                  <a:lnTo>
                    <a:pt x="15684" y="157140"/>
                  </a:lnTo>
                  <a:cubicBezTo>
                    <a:pt x="15684" y="159330"/>
                    <a:pt x="17113" y="158474"/>
                    <a:pt x="17589" y="159330"/>
                  </a:cubicBezTo>
                  <a:cubicBezTo>
                    <a:pt x="18065" y="160188"/>
                    <a:pt x="17589" y="161236"/>
                    <a:pt x="17589" y="162188"/>
                  </a:cubicBezTo>
                  <a:cubicBezTo>
                    <a:pt x="17141" y="162969"/>
                    <a:pt x="17418" y="163951"/>
                    <a:pt x="18189" y="164398"/>
                  </a:cubicBezTo>
                  <a:cubicBezTo>
                    <a:pt x="18332" y="164474"/>
                    <a:pt x="18484" y="164531"/>
                    <a:pt x="18637" y="164570"/>
                  </a:cubicBezTo>
                  <a:cubicBezTo>
                    <a:pt x="19580" y="164541"/>
                    <a:pt x="20418" y="163941"/>
                    <a:pt x="20732" y="163045"/>
                  </a:cubicBezTo>
                  <a:cubicBezTo>
                    <a:pt x="20685" y="162283"/>
                    <a:pt x="20685" y="161522"/>
                    <a:pt x="20732" y="160759"/>
                  </a:cubicBezTo>
                  <a:cubicBezTo>
                    <a:pt x="21075" y="159864"/>
                    <a:pt x="21970" y="159321"/>
                    <a:pt x="22923" y="159426"/>
                  </a:cubicBezTo>
                  <a:cubicBezTo>
                    <a:pt x="24066" y="159426"/>
                    <a:pt x="23876" y="161140"/>
                    <a:pt x="23399" y="162093"/>
                  </a:cubicBezTo>
                  <a:lnTo>
                    <a:pt x="21780" y="165427"/>
                  </a:lnTo>
                  <a:cubicBezTo>
                    <a:pt x="21599" y="166017"/>
                    <a:pt x="21599" y="166646"/>
                    <a:pt x="21780" y="167236"/>
                  </a:cubicBezTo>
                  <a:cubicBezTo>
                    <a:pt x="21913" y="167932"/>
                    <a:pt x="22504" y="168446"/>
                    <a:pt x="23209" y="168475"/>
                  </a:cubicBezTo>
                  <a:cubicBezTo>
                    <a:pt x="24076" y="168370"/>
                    <a:pt x="24847" y="167884"/>
                    <a:pt x="25304" y="167141"/>
                  </a:cubicBezTo>
                  <a:cubicBezTo>
                    <a:pt x="25847" y="166265"/>
                    <a:pt x="26238" y="165293"/>
                    <a:pt x="26447" y="164284"/>
                  </a:cubicBezTo>
                  <a:cubicBezTo>
                    <a:pt x="26447" y="163045"/>
                    <a:pt x="27019" y="161426"/>
                    <a:pt x="28543" y="161236"/>
                  </a:cubicBezTo>
                  <a:cubicBezTo>
                    <a:pt x="29476" y="161064"/>
                    <a:pt x="30362" y="161683"/>
                    <a:pt x="30534" y="162617"/>
                  </a:cubicBezTo>
                  <a:cubicBezTo>
                    <a:pt x="30534" y="162636"/>
                    <a:pt x="30543" y="162645"/>
                    <a:pt x="30543" y="162665"/>
                  </a:cubicBezTo>
                  <a:cubicBezTo>
                    <a:pt x="30505" y="163531"/>
                    <a:pt x="30133" y="164351"/>
                    <a:pt x="29495" y="164950"/>
                  </a:cubicBezTo>
                  <a:cubicBezTo>
                    <a:pt x="28543" y="165998"/>
                    <a:pt x="27304" y="167236"/>
                    <a:pt x="27971" y="168284"/>
                  </a:cubicBezTo>
                  <a:cubicBezTo>
                    <a:pt x="28781" y="169151"/>
                    <a:pt x="30057" y="169380"/>
                    <a:pt x="31115" y="168855"/>
                  </a:cubicBezTo>
                  <a:cubicBezTo>
                    <a:pt x="32134" y="168408"/>
                    <a:pt x="32953" y="167589"/>
                    <a:pt x="33401" y="166570"/>
                  </a:cubicBezTo>
                  <a:cubicBezTo>
                    <a:pt x="33401" y="165713"/>
                    <a:pt x="34067" y="164760"/>
                    <a:pt x="34544" y="163808"/>
                  </a:cubicBezTo>
                  <a:cubicBezTo>
                    <a:pt x="34820" y="163255"/>
                    <a:pt x="35363" y="162893"/>
                    <a:pt x="35972" y="162855"/>
                  </a:cubicBezTo>
                  <a:cubicBezTo>
                    <a:pt x="36734" y="164474"/>
                    <a:pt x="36439" y="166398"/>
                    <a:pt x="35210" y="167713"/>
                  </a:cubicBezTo>
                  <a:cubicBezTo>
                    <a:pt x="34687" y="168160"/>
                    <a:pt x="34267" y="168713"/>
                    <a:pt x="33972" y="169332"/>
                  </a:cubicBezTo>
                  <a:cubicBezTo>
                    <a:pt x="33762" y="169865"/>
                    <a:pt x="34020" y="170475"/>
                    <a:pt x="34563" y="170694"/>
                  </a:cubicBezTo>
                  <a:cubicBezTo>
                    <a:pt x="34648" y="170732"/>
                    <a:pt x="34734" y="170751"/>
                    <a:pt x="34829" y="170761"/>
                  </a:cubicBezTo>
                  <a:lnTo>
                    <a:pt x="35686" y="170761"/>
                  </a:lnTo>
                  <a:cubicBezTo>
                    <a:pt x="37134" y="170246"/>
                    <a:pt x="38258" y="169085"/>
                    <a:pt x="38735" y="167617"/>
                  </a:cubicBezTo>
                  <a:cubicBezTo>
                    <a:pt x="38735" y="166474"/>
                    <a:pt x="38735" y="165141"/>
                    <a:pt x="40163" y="164474"/>
                  </a:cubicBezTo>
                  <a:cubicBezTo>
                    <a:pt x="41297" y="167036"/>
                    <a:pt x="40506" y="170037"/>
                    <a:pt x="38258" y="171713"/>
                  </a:cubicBezTo>
                  <a:cubicBezTo>
                    <a:pt x="37554" y="172247"/>
                    <a:pt x="36915" y="172847"/>
                    <a:pt x="36353" y="173523"/>
                  </a:cubicBezTo>
                  <a:cubicBezTo>
                    <a:pt x="35744" y="174104"/>
                    <a:pt x="35734" y="175075"/>
                    <a:pt x="36315" y="175675"/>
                  </a:cubicBezTo>
                  <a:cubicBezTo>
                    <a:pt x="36325" y="175695"/>
                    <a:pt x="36344" y="175704"/>
                    <a:pt x="36353" y="175714"/>
                  </a:cubicBezTo>
                  <a:cubicBezTo>
                    <a:pt x="37077" y="176057"/>
                    <a:pt x="37915" y="176057"/>
                    <a:pt x="38639" y="175714"/>
                  </a:cubicBezTo>
                  <a:cubicBezTo>
                    <a:pt x="40764" y="175428"/>
                    <a:pt x="42630" y="174152"/>
                    <a:pt x="43687" y="172285"/>
                  </a:cubicBezTo>
                  <a:cubicBezTo>
                    <a:pt x="44269" y="170599"/>
                    <a:pt x="44554" y="168827"/>
                    <a:pt x="44545" y="167046"/>
                  </a:cubicBezTo>
                  <a:cubicBezTo>
                    <a:pt x="44612" y="166341"/>
                    <a:pt x="45050" y="165731"/>
                    <a:pt x="45688" y="165427"/>
                  </a:cubicBezTo>
                  <a:cubicBezTo>
                    <a:pt x="46593" y="165141"/>
                    <a:pt x="47555" y="165636"/>
                    <a:pt x="47840" y="166541"/>
                  </a:cubicBezTo>
                  <a:cubicBezTo>
                    <a:pt x="47860" y="166579"/>
                    <a:pt x="47869" y="166627"/>
                    <a:pt x="47878" y="166665"/>
                  </a:cubicBezTo>
                  <a:cubicBezTo>
                    <a:pt x="48060" y="167484"/>
                    <a:pt x="48060" y="168322"/>
                    <a:pt x="47878" y="169142"/>
                  </a:cubicBezTo>
                  <a:cubicBezTo>
                    <a:pt x="47517" y="169941"/>
                    <a:pt x="47755" y="170894"/>
                    <a:pt x="48450" y="171427"/>
                  </a:cubicBezTo>
                  <a:cubicBezTo>
                    <a:pt x="49584" y="171999"/>
                    <a:pt x="50955" y="171723"/>
                    <a:pt x="51784" y="170761"/>
                  </a:cubicBezTo>
                  <a:cubicBezTo>
                    <a:pt x="52508" y="169951"/>
                    <a:pt x="52917" y="168903"/>
                    <a:pt x="52927" y="167808"/>
                  </a:cubicBezTo>
                  <a:lnTo>
                    <a:pt x="52927" y="166189"/>
                  </a:lnTo>
                  <a:cubicBezTo>
                    <a:pt x="54308" y="167865"/>
                    <a:pt x="54765" y="170104"/>
                    <a:pt x="54165" y="172190"/>
                  </a:cubicBezTo>
                  <a:cubicBezTo>
                    <a:pt x="54079" y="172761"/>
                    <a:pt x="54079" y="173333"/>
                    <a:pt x="54165" y="173904"/>
                  </a:cubicBezTo>
                  <a:cubicBezTo>
                    <a:pt x="54213" y="174523"/>
                    <a:pt x="54622" y="175047"/>
                    <a:pt x="55213" y="175238"/>
                  </a:cubicBezTo>
                  <a:cubicBezTo>
                    <a:pt x="55556" y="175333"/>
                    <a:pt x="55918" y="175333"/>
                    <a:pt x="56261" y="175238"/>
                  </a:cubicBezTo>
                  <a:cubicBezTo>
                    <a:pt x="57832" y="174847"/>
                    <a:pt x="58928" y="173428"/>
                    <a:pt x="58928" y="171808"/>
                  </a:cubicBezTo>
                  <a:cubicBezTo>
                    <a:pt x="58842" y="170427"/>
                    <a:pt x="58613" y="169055"/>
                    <a:pt x="58261" y="167713"/>
                  </a:cubicBezTo>
                  <a:cubicBezTo>
                    <a:pt x="58261" y="167141"/>
                    <a:pt x="58261" y="166284"/>
                    <a:pt x="59118" y="166379"/>
                  </a:cubicBezTo>
                  <a:cubicBezTo>
                    <a:pt x="59337" y="166303"/>
                    <a:pt x="59566" y="166303"/>
                    <a:pt x="59785" y="166379"/>
                  </a:cubicBezTo>
                  <a:cubicBezTo>
                    <a:pt x="61309" y="167999"/>
                    <a:pt x="60356" y="170570"/>
                    <a:pt x="61499" y="172380"/>
                  </a:cubicBezTo>
                  <a:cubicBezTo>
                    <a:pt x="62442" y="173513"/>
                    <a:pt x="63709" y="174342"/>
                    <a:pt x="65119" y="174761"/>
                  </a:cubicBezTo>
                  <a:cubicBezTo>
                    <a:pt x="66071" y="175238"/>
                    <a:pt x="67595" y="175333"/>
                    <a:pt x="67881" y="174761"/>
                  </a:cubicBezTo>
                  <a:cubicBezTo>
                    <a:pt x="68167" y="174189"/>
                    <a:pt x="67881" y="174095"/>
                    <a:pt x="67881" y="173713"/>
                  </a:cubicBezTo>
                  <a:cubicBezTo>
                    <a:pt x="67881" y="173333"/>
                    <a:pt x="65595" y="171237"/>
                    <a:pt x="64547" y="169998"/>
                  </a:cubicBezTo>
                  <a:cubicBezTo>
                    <a:pt x="63433" y="168798"/>
                    <a:pt x="62966" y="167122"/>
                    <a:pt x="63309" y="165522"/>
                  </a:cubicBezTo>
                  <a:cubicBezTo>
                    <a:pt x="64128" y="165093"/>
                    <a:pt x="65138" y="165389"/>
                    <a:pt x="65595" y="166189"/>
                  </a:cubicBezTo>
                  <a:cubicBezTo>
                    <a:pt x="65595" y="166856"/>
                    <a:pt x="65595" y="167713"/>
                    <a:pt x="66548" y="168284"/>
                  </a:cubicBezTo>
                  <a:cubicBezTo>
                    <a:pt x="67405" y="168284"/>
                    <a:pt x="67881" y="167427"/>
                    <a:pt x="67881" y="166665"/>
                  </a:cubicBezTo>
                  <a:cubicBezTo>
                    <a:pt x="67881" y="165903"/>
                    <a:pt x="67881" y="165046"/>
                    <a:pt x="68738" y="164855"/>
                  </a:cubicBezTo>
                  <a:cubicBezTo>
                    <a:pt x="69595" y="164664"/>
                    <a:pt x="69977" y="168094"/>
                    <a:pt x="70358" y="169808"/>
                  </a:cubicBezTo>
                  <a:cubicBezTo>
                    <a:pt x="71196" y="172627"/>
                    <a:pt x="73425" y="174828"/>
                    <a:pt x="76263" y="175618"/>
                  </a:cubicBezTo>
                  <a:cubicBezTo>
                    <a:pt x="76701" y="175714"/>
                    <a:pt x="77158" y="175714"/>
                    <a:pt x="77596" y="175618"/>
                  </a:cubicBezTo>
                  <a:cubicBezTo>
                    <a:pt x="78644" y="175523"/>
                    <a:pt x="79416" y="174590"/>
                    <a:pt x="79311" y="173542"/>
                  </a:cubicBezTo>
                  <a:cubicBezTo>
                    <a:pt x="79311" y="173533"/>
                    <a:pt x="79311" y="173533"/>
                    <a:pt x="79311" y="173523"/>
                  </a:cubicBezTo>
                  <a:cubicBezTo>
                    <a:pt x="79111" y="172637"/>
                    <a:pt x="78682" y="171818"/>
                    <a:pt x="78073" y="171142"/>
                  </a:cubicBezTo>
                  <a:cubicBezTo>
                    <a:pt x="77406" y="170027"/>
                    <a:pt x="76958" y="168798"/>
                    <a:pt x="76739" y="167522"/>
                  </a:cubicBezTo>
                  <a:cubicBezTo>
                    <a:pt x="76377" y="166265"/>
                    <a:pt x="76987" y="164931"/>
                    <a:pt x="78168" y="164379"/>
                  </a:cubicBezTo>
                  <a:cubicBezTo>
                    <a:pt x="79463" y="164131"/>
                    <a:pt x="80759" y="164798"/>
                    <a:pt x="81311" y="165998"/>
                  </a:cubicBezTo>
                  <a:cubicBezTo>
                    <a:pt x="81587" y="167093"/>
                    <a:pt x="82073" y="168132"/>
                    <a:pt x="82740" y="169046"/>
                  </a:cubicBezTo>
                  <a:cubicBezTo>
                    <a:pt x="83597" y="169904"/>
                    <a:pt x="85598" y="170094"/>
                    <a:pt x="86169" y="169046"/>
                  </a:cubicBezTo>
                  <a:cubicBezTo>
                    <a:pt x="86417" y="168665"/>
                    <a:pt x="86417" y="168189"/>
                    <a:pt x="86169" y="167808"/>
                  </a:cubicBezTo>
                  <a:cubicBezTo>
                    <a:pt x="86169" y="166856"/>
                    <a:pt x="85026" y="166189"/>
                    <a:pt x="84550" y="165331"/>
                  </a:cubicBezTo>
                  <a:cubicBezTo>
                    <a:pt x="83902" y="164607"/>
                    <a:pt x="83711" y="163569"/>
                    <a:pt x="84074" y="162665"/>
                  </a:cubicBezTo>
                  <a:cubicBezTo>
                    <a:pt x="84588" y="161998"/>
                    <a:pt x="85435" y="161664"/>
                    <a:pt x="86264" y="161807"/>
                  </a:cubicBezTo>
                  <a:cubicBezTo>
                    <a:pt x="87217" y="161807"/>
                    <a:pt x="87598" y="162855"/>
                    <a:pt x="87884" y="163712"/>
                  </a:cubicBezTo>
                  <a:lnTo>
                    <a:pt x="89693" y="169237"/>
                  </a:lnTo>
                  <a:cubicBezTo>
                    <a:pt x="89912" y="170189"/>
                    <a:pt x="90303" y="171084"/>
                    <a:pt x="90836" y="171904"/>
                  </a:cubicBezTo>
                  <a:cubicBezTo>
                    <a:pt x="91417" y="172790"/>
                    <a:pt x="92294" y="173428"/>
                    <a:pt x="93313" y="173713"/>
                  </a:cubicBezTo>
                  <a:cubicBezTo>
                    <a:pt x="93989" y="173942"/>
                    <a:pt x="94732" y="173942"/>
                    <a:pt x="95408" y="173713"/>
                  </a:cubicBezTo>
                  <a:cubicBezTo>
                    <a:pt x="95989" y="173476"/>
                    <a:pt x="96370" y="172913"/>
                    <a:pt x="96361" y="172285"/>
                  </a:cubicBezTo>
                  <a:cubicBezTo>
                    <a:pt x="96361" y="171713"/>
                    <a:pt x="95789" y="171427"/>
                    <a:pt x="95408" y="171047"/>
                  </a:cubicBezTo>
                  <a:cubicBezTo>
                    <a:pt x="94256" y="169998"/>
                    <a:pt x="93427" y="168646"/>
                    <a:pt x="93027" y="167141"/>
                  </a:cubicBezTo>
                  <a:cubicBezTo>
                    <a:pt x="92818" y="166503"/>
                    <a:pt x="93056" y="165808"/>
                    <a:pt x="93599" y="165427"/>
                  </a:cubicBezTo>
                  <a:cubicBezTo>
                    <a:pt x="94027" y="165236"/>
                    <a:pt x="94513" y="165236"/>
                    <a:pt x="94932" y="165427"/>
                  </a:cubicBezTo>
                  <a:cubicBezTo>
                    <a:pt x="95799" y="165913"/>
                    <a:pt x="96475" y="166684"/>
                    <a:pt x="96837" y="167617"/>
                  </a:cubicBezTo>
                  <a:cubicBezTo>
                    <a:pt x="97123" y="168513"/>
                    <a:pt x="97609" y="169322"/>
                    <a:pt x="98266" y="169998"/>
                  </a:cubicBezTo>
                  <a:cubicBezTo>
                    <a:pt x="99171" y="170665"/>
                    <a:pt x="100409" y="170665"/>
                    <a:pt x="101314" y="169998"/>
                  </a:cubicBezTo>
                  <a:cubicBezTo>
                    <a:pt x="101809" y="169427"/>
                    <a:pt x="101809" y="168570"/>
                    <a:pt x="101314" y="167999"/>
                  </a:cubicBezTo>
                  <a:cubicBezTo>
                    <a:pt x="100952" y="167341"/>
                    <a:pt x="100466" y="166760"/>
                    <a:pt x="99885" y="166284"/>
                  </a:cubicBezTo>
                  <a:cubicBezTo>
                    <a:pt x="98104" y="164655"/>
                    <a:pt x="96685" y="162674"/>
                    <a:pt x="95694" y="160473"/>
                  </a:cubicBezTo>
                  <a:cubicBezTo>
                    <a:pt x="95694" y="159807"/>
                    <a:pt x="95694" y="158854"/>
                    <a:pt x="95694" y="158474"/>
                  </a:cubicBezTo>
                  <a:cubicBezTo>
                    <a:pt x="96199" y="158188"/>
                    <a:pt x="96808" y="158188"/>
                    <a:pt x="97313" y="158474"/>
                  </a:cubicBezTo>
                  <a:cubicBezTo>
                    <a:pt x="97713" y="158817"/>
                    <a:pt x="98037" y="159236"/>
                    <a:pt x="98266" y="159712"/>
                  </a:cubicBezTo>
                  <a:lnTo>
                    <a:pt x="99504" y="161902"/>
                  </a:lnTo>
                  <a:cubicBezTo>
                    <a:pt x="100028" y="162779"/>
                    <a:pt x="100837" y="163445"/>
                    <a:pt x="101790" y="163808"/>
                  </a:cubicBezTo>
                  <a:cubicBezTo>
                    <a:pt x="102933" y="163808"/>
                    <a:pt x="104457" y="163808"/>
                    <a:pt x="104648" y="162760"/>
                  </a:cubicBezTo>
                  <a:cubicBezTo>
                    <a:pt x="104838" y="161712"/>
                    <a:pt x="104076" y="161236"/>
                    <a:pt x="103504" y="160569"/>
                  </a:cubicBezTo>
                  <a:cubicBezTo>
                    <a:pt x="102952" y="160073"/>
                    <a:pt x="102533" y="159454"/>
                    <a:pt x="102266" y="158759"/>
                  </a:cubicBezTo>
                  <a:cubicBezTo>
                    <a:pt x="102133" y="158426"/>
                    <a:pt x="102133" y="158045"/>
                    <a:pt x="102266" y="157711"/>
                  </a:cubicBezTo>
                  <a:lnTo>
                    <a:pt x="102743" y="157140"/>
                  </a:lnTo>
                  <a:cubicBezTo>
                    <a:pt x="103781" y="156435"/>
                    <a:pt x="105133" y="156435"/>
                    <a:pt x="106171" y="157140"/>
                  </a:cubicBezTo>
                  <a:cubicBezTo>
                    <a:pt x="106896" y="157950"/>
                    <a:pt x="107305" y="158997"/>
                    <a:pt x="107315" y="160093"/>
                  </a:cubicBezTo>
                  <a:cubicBezTo>
                    <a:pt x="107381" y="161169"/>
                    <a:pt x="107715" y="162217"/>
                    <a:pt x="108267" y="163141"/>
                  </a:cubicBezTo>
                  <a:cubicBezTo>
                    <a:pt x="108458" y="163408"/>
                    <a:pt x="108724" y="163598"/>
                    <a:pt x="109029" y="163712"/>
                  </a:cubicBezTo>
                  <a:cubicBezTo>
                    <a:pt x="109648" y="163941"/>
                    <a:pt x="110315" y="163941"/>
                    <a:pt x="110934" y="163712"/>
                  </a:cubicBezTo>
                  <a:cubicBezTo>
                    <a:pt x="111344" y="163512"/>
                    <a:pt x="111706" y="163217"/>
                    <a:pt x="111982" y="162855"/>
                  </a:cubicBezTo>
                  <a:cubicBezTo>
                    <a:pt x="112858" y="161769"/>
                    <a:pt x="112858" y="160226"/>
                    <a:pt x="111982" y="159140"/>
                  </a:cubicBezTo>
                  <a:cubicBezTo>
                    <a:pt x="110905" y="158207"/>
                    <a:pt x="109944" y="157159"/>
                    <a:pt x="109124" y="155997"/>
                  </a:cubicBezTo>
                  <a:cubicBezTo>
                    <a:pt x="108581" y="155445"/>
                    <a:pt x="108581" y="154549"/>
                    <a:pt x="109124" y="153996"/>
                  </a:cubicBezTo>
                  <a:cubicBezTo>
                    <a:pt x="109829" y="153568"/>
                    <a:pt x="110705" y="153568"/>
                    <a:pt x="111410" y="153996"/>
                  </a:cubicBezTo>
                  <a:cubicBezTo>
                    <a:pt x="112030" y="154378"/>
                    <a:pt x="112477" y="154997"/>
                    <a:pt x="112649" y="155711"/>
                  </a:cubicBezTo>
                  <a:cubicBezTo>
                    <a:pt x="112811" y="156149"/>
                    <a:pt x="113039" y="156568"/>
                    <a:pt x="113315" y="156949"/>
                  </a:cubicBezTo>
                  <a:cubicBezTo>
                    <a:pt x="113592" y="157426"/>
                    <a:pt x="114096" y="157711"/>
                    <a:pt x="114649" y="157711"/>
                  </a:cubicBezTo>
                  <a:cubicBezTo>
                    <a:pt x="115649" y="157711"/>
                    <a:pt x="116459" y="156902"/>
                    <a:pt x="116459" y="155902"/>
                  </a:cubicBezTo>
                  <a:cubicBezTo>
                    <a:pt x="116459" y="155873"/>
                    <a:pt x="116459" y="155835"/>
                    <a:pt x="116459" y="155806"/>
                  </a:cubicBezTo>
                  <a:cubicBezTo>
                    <a:pt x="116506" y="154196"/>
                    <a:pt x="116078" y="152606"/>
                    <a:pt x="115220" y="151234"/>
                  </a:cubicBezTo>
                  <a:cubicBezTo>
                    <a:pt x="115478" y="150768"/>
                    <a:pt x="115935" y="150454"/>
                    <a:pt x="116459" y="150377"/>
                  </a:cubicBezTo>
                  <a:cubicBezTo>
                    <a:pt x="117002" y="150120"/>
                    <a:pt x="117630" y="150120"/>
                    <a:pt x="118173" y="150377"/>
                  </a:cubicBezTo>
                  <a:cubicBezTo>
                    <a:pt x="118573" y="150701"/>
                    <a:pt x="118868" y="151130"/>
                    <a:pt x="119030" y="151615"/>
                  </a:cubicBezTo>
                  <a:cubicBezTo>
                    <a:pt x="119449" y="152701"/>
                    <a:pt x="120059" y="153701"/>
                    <a:pt x="120840" y="154568"/>
                  </a:cubicBezTo>
                  <a:cubicBezTo>
                    <a:pt x="121802" y="155521"/>
                    <a:pt x="123107" y="156035"/>
                    <a:pt x="124460" y="155997"/>
                  </a:cubicBezTo>
                  <a:cubicBezTo>
                    <a:pt x="125231" y="155988"/>
                    <a:pt x="125946" y="155597"/>
                    <a:pt x="126365" y="154949"/>
                  </a:cubicBezTo>
                  <a:cubicBezTo>
                    <a:pt x="126365" y="154949"/>
                    <a:pt x="126365" y="154378"/>
                    <a:pt x="126365" y="154092"/>
                  </a:cubicBezTo>
                  <a:cubicBezTo>
                    <a:pt x="126012" y="152549"/>
                    <a:pt x="125098" y="151187"/>
                    <a:pt x="123793" y="150282"/>
                  </a:cubicBezTo>
                  <a:cubicBezTo>
                    <a:pt x="123155" y="149758"/>
                    <a:pt x="122640" y="149110"/>
                    <a:pt x="122269" y="148377"/>
                  </a:cubicBezTo>
                  <a:cubicBezTo>
                    <a:pt x="121964" y="148025"/>
                    <a:pt x="121964" y="147491"/>
                    <a:pt x="122269" y="147139"/>
                  </a:cubicBezTo>
                  <a:cubicBezTo>
                    <a:pt x="122783" y="146900"/>
                    <a:pt x="123374" y="146900"/>
                    <a:pt x="123888" y="147139"/>
                  </a:cubicBezTo>
                  <a:cubicBezTo>
                    <a:pt x="124393" y="147234"/>
                    <a:pt x="124907" y="147234"/>
                    <a:pt x="125412" y="147139"/>
                  </a:cubicBezTo>
                  <a:cubicBezTo>
                    <a:pt x="126041" y="147053"/>
                    <a:pt x="126565" y="146605"/>
                    <a:pt x="126745" y="145996"/>
                  </a:cubicBezTo>
                  <a:cubicBezTo>
                    <a:pt x="126850" y="145491"/>
                    <a:pt x="126850" y="144977"/>
                    <a:pt x="126745" y="144471"/>
                  </a:cubicBezTo>
                  <a:cubicBezTo>
                    <a:pt x="126707" y="144119"/>
                    <a:pt x="126707" y="143767"/>
                    <a:pt x="126745" y="143424"/>
                  </a:cubicBezTo>
                  <a:cubicBezTo>
                    <a:pt x="126850" y="142662"/>
                    <a:pt x="127422" y="142052"/>
                    <a:pt x="128174" y="141900"/>
                  </a:cubicBezTo>
                  <a:cubicBezTo>
                    <a:pt x="128765" y="141805"/>
                    <a:pt x="129355" y="142119"/>
                    <a:pt x="129603" y="142662"/>
                  </a:cubicBezTo>
                  <a:cubicBezTo>
                    <a:pt x="129794" y="143186"/>
                    <a:pt x="129794" y="143758"/>
                    <a:pt x="129603" y="144281"/>
                  </a:cubicBezTo>
                  <a:cubicBezTo>
                    <a:pt x="129517" y="144786"/>
                    <a:pt x="129517" y="145301"/>
                    <a:pt x="129603" y="145805"/>
                  </a:cubicBezTo>
                  <a:cubicBezTo>
                    <a:pt x="129603" y="145805"/>
                    <a:pt x="130079" y="146853"/>
                    <a:pt x="130555" y="146853"/>
                  </a:cubicBezTo>
                  <a:cubicBezTo>
                    <a:pt x="131032" y="146853"/>
                    <a:pt x="132556" y="146091"/>
                    <a:pt x="133223" y="145043"/>
                  </a:cubicBezTo>
                  <a:cubicBezTo>
                    <a:pt x="133794" y="143938"/>
                    <a:pt x="133794" y="142624"/>
                    <a:pt x="133223" y="141519"/>
                  </a:cubicBezTo>
                  <a:cubicBezTo>
                    <a:pt x="133223" y="140852"/>
                    <a:pt x="132746" y="140471"/>
                    <a:pt x="133223" y="139804"/>
                  </a:cubicBezTo>
                  <a:cubicBezTo>
                    <a:pt x="133699" y="139138"/>
                    <a:pt x="134651" y="138566"/>
                    <a:pt x="134461" y="137614"/>
                  </a:cubicBezTo>
                  <a:cubicBezTo>
                    <a:pt x="134461" y="139804"/>
                    <a:pt x="135794" y="139042"/>
                    <a:pt x="136366" y="139804"/>
                  </a:cubicBezTo>
                  <a:cubicBezTo>
                    <a:pt x="136937" y="140567"/>
                    <a:pt x="136366" y="141709"/>
                    <a:pt x="136366" y="142662"/>
                  </a:cubicBezTo>
                  <a:cubicBezTo>
                    <a:pt x="136366" y="143615"/>
                    <a:pt x="136366" y="144948"/>
                    <a:pt x="137413" y="145043"/>
                  </a:cubicBezTo>
                  <a:cubicBezTo>
                    <a:pt x="138309" y="145072"/>
                    <a:pt x="139099" y="144481"/>
                    <a:pt x="139319" y="143615"/>
                  </a:cubicBezTo>
                  <a:cubicBezTo>
                    <a:pt x="139271" y="142824"/>
                    <a:pt x="139271" y="142024"/>
                    <a:pt x="139319" y="141233"/>
                  </a:cubicBezTo>
                  <a:cubicBezTo>
                    <a:pt x="139623" y="140367"/>
                    <a:pt x="140509" y="139852"/>
                    <a:pt x="141414" y="139995"/>
                  </a:cubicBezTo>
                  <a:cubicBezTo>
                    <a:pt x="142557" y="139995"/>
                    <a:pt x="142367" y="141709"/>
                    <a:pt x="141890" y="142662"/>
                  </a:cubicBezTo>
                  <a:lnTo>
                    <a:pt x="140461" y="145900"/>
                  </a:lnTo>
                  <a:cubicBezTo>
                    <a:pt x="140128" y="146443"/>
                    <a:pt x="139966" y="147072"/>
                    <a:pt x="139985" y="147710"/>
                  </a:cubicBezTo>
                  <a:cubicBezTo>
                    <a:pt x="140071" y="148386"/>
                    <a:pt x="140633" y="148910"/>
                    <a:pt x="141319" y="148949"/>
                  </a:cubicBezTo>
                  <a:cubicBezTo>
                    <a:pt x="142176" y="148949"/>
                    <a:pt x="142843" y="148282"/>
                    <a:pt x="143224" y="147615"/>
                  </a:cubicBezTo>
                  <a:cubicBezTo>
                    <a:pt x="143795" y="146748"/>
                    <a:pt x="144186" y="145777"/>
                    <a:pt x="144367" y="144758"/>
                  </a:cubicBezTo>
                  <a:cubicBezTo>
                    <a:pt x="144367" y="143615"/>
                    <a:pt x="144843" y="141995"/>
                    <a:pt x="146367" y="141805"/>
                  </a:cubicBezTo>
                  <a:cubicBezTo>
                    <a:pt x="147243" y="141643"/>
                    <a:pt x="148091" y="142224"/>
                    <a:pt x="148253" y="143100"/>
                  </a:cubicBezTo>
                  <a:cubicBezTo>
                    <a:pt x="148262" y="143148"/>
                    <a:pt x="148272" y="143186"/>
                    <a:pt x="148272" y="143233"/>
                  </a:cubicBezTo>
                  <a:cubicBezTo>
                    <a:pt x="148234" y="144100"/>
                    <a:pt x="147862" y="144919"/>
                    <a:pt x="147224" y="145520"/>
                  </a:cubicBezTo>
                  <a:cubicBezTo>
                    <a:pt x="146367" y="146567"/>
                    <a:pt x="145224" y="147710"/>
                    <a:pt x="145891" y="148853"/>
                  </a:cubicBezTo>
                  <a:cubicBezTo>
                    <a:pt x="146615" y="149720"/>
                    <a:pt x="147853" y="149958"/>
                    <a:pt x="148844" y="149425"/>
                  </a:cubicBezTo>
                  <a:cubicBezTo>
                    <a:pt x="149787" y="148977"/>
                    <a:pt x="150529" y="148196"/>
                    <a:pt x="150939" y="147234"/>
                  </a:cubicBezTo>
                  <a:lnTo>
                    <a:pt x="150939" y="147234"/>
                  </a:lnTo>
                  <a:cubicBezTo>
                    <a:pt x="150834" y="145986"/>
                    <a:pt x="150368" y="144795"/>
                    <a:pt x="149605" y="14380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5" name="Freeform: Shape 764">
              <a:extLst>
                <a:ext uri="{FF2B5EF4-FFF2-40B4-BE49-F238E27FC236}">
                  <a16:creationId xmlns:a16="http://schemas.microsoft.com/office/drawing/2014/main" xmlns="" id="{1236883A-A341-9A40-4599-BA2D34827F65}"/>
                </a:ext>
              </a:extLst>
            </p:cNvPr>
            <p:cNvSpPr/>
            <p:nvPr/>
          </p:nvSpPr>
          <p:spPr>
            <a:xfrm>
              <a:off x="5910166" y="3754612"/>
              <a:ext cx="127539" cy="175867"/>
            </a:xfrm>
            <a:custGeom>
              <a:avLst/>
              <a:gdLst>
                <a:gd name="connsiteX0" fmla="*/ 126650 w 127539"/>
                <a:gd name="connsiteY0" fmla="*/ 135761 h 175867"/>
                <a:gd name="connsiteX1" fmla="*/ 126650 w 127539"/>
                <a:gd name="connsiteY1" fmla="*/ 127093 h 175867"/>
                <a:gd name="connsiteX2" fmla="*/ 127508 w 127539"/>
                <a:gd name="connsiteY2" fmla="*/ 112996 h 175867"/>
                <a:gd name="connsiteX3" fmla="*/ 119316 w 127539"/>
                <a:gd name="connsiteY3" fmla="*/ 69848 h 175867"/>
                <a:gd name="connsiteX4" fmla="*/ 116363 w 127539"/>
                <a:gd name="connsiteY4" fmla="*/ 48035 h 175867"/>
                <a:gd name="connsiteX5" fmla="*/ 113887 w 127539"/>
                <a:gd name="connsiteY5" fmla="*/ 41558 h 175867"/>
                <a:gd name="connsiteX6" fmla="*/ 112172 w 127539"/>
                <a:gd name="connsiteY6" fmla="*/ 32033 h 175867"/>
                <a:gd name="connsiteX7" fmla="*/ 110553 w 127539"/>
                <a:gd name="connsiteY7" fmla="*/ 18794 h 175867"/>
                <a:gd name="connsiteX8" fmla="*/ 110553 w 127539"/>
                <a:gd name="connsiteY8" fmla="*/ 18794 h 175867"/>
                <a:gd name="connsiteX9" fmla="*/ 110553 w 127539"/>
                <a:gd name="connsiteY9" fmla="*/ 17174 h 175867"/>
                <a:gd name="connsiteX10" fmla="*/ 109981 w 127539"/>
                <a:gd name="connsiteY10" fmla="*/ 14508 h 175867"/>
                <a:gd name="connsiteX11" fmla="*/ 108458 w 127539"/>
                <a:gd name="connsiteY11" fmla="*/ 15936 h 175867"/>
                <a:gd name="connsiteX12" fmla="*/ 108458 w 127539"/>
                <a:gd name="connsiteY12" fmla="*/ 18222 h 175867"/>
                <a:gd name="connsiteX13" fmla="*/ 106457 w 127539"/>
                <a:gd name="connsiteY13" fmla="*/ 19460 h 175867"/>
                <a:gd name="connsiteX14" fmla="*/ 106457 w 127539"/>
                <a:gd name="connsiteY14" fmla="*/ 16794 h 175867"/>
                <a:gd name="connsiteX15" fmla="*/ 107981 w 127539"/>
                <a:gd name="connsiteY15" fmla="*/ 13555 h 175867"/>
                <a:gd name="connsiteX16" fmla="*/ 107981 w 127539"/>
                <a:gd name="connsiteY16" fmla="*/ 11745 h 175867"/>
                <a:gd name="connsiteX17" fmla="*/ 106743 w 127539"/>
                <a:gd name="connsiteY17" fmla="*/ 10507 h 175867"/>
                <a:gd name="connsiteX18" fmla="*/ 104838 w 127539"/>
                <a:gd name="connsiteY18" fmla="*/ 11745 h 175867"/>
                <a:gd name="connsiteX19" fmla="*/ 103695 w 127539"/>
                <a:gd name="connsiteY19" fmla="*/ 14603 h 175867"/>
                <a:gd name="connsiteX20" fmla="*/ 101790 w 127539"/>
                <a:gd name="connsiteY20" fmla="*/ 17651 h 175867"/>
                <a:gd name="connsiteX21" fmla="*/ 99980 w 127539"/>
                <a:gd name="connsiteY21" fmla="*/ 16127 h 175867"/>
                <a:gd name="connsiteX22" fmla="*/ 100933 w 127539"/>
                <a:gd name="connsiteY22" fmla="*/ 13841 h 175867"/>
                <a:gd name="connsiteX23" fmla="*/ 102361 w 127539"/>
                <a:gd name="connsiteY23" fmla="*/ 10602 h 175867"/>
                <a:gd name="connsiteX24" fmla="*/ 99504 w 127539"/>
                <a:gd name="connsiteY24" fmla="*/ 9935 h 175867"/>
                <a:gd name="connsiteX25" fmla="*/ 97504 w 127539"/>
                <a:gd name="connsiteY25" fmla="*/ 12127 h 175867"/>
                <a:gd name="connsiteX26" fmla="*/ 96456 w 127539"/>
                <a:gd name="connsiteY26" fmla="*/ 14793 h 175867"/>
                <a:gd name="connsiteX27" fmla="*/ 95218 w 127539"/>
                <a:gd name="connsiteY27" fmla="*/ 15745 h 175867"/>
                <a:gd name="connsiteX28" fmla="*/ 95980 w 127539"/>
                <a:gd name="connsiteY28" fmla="*/ 10888 h 175867"/>
                <a:gd name="connsiteX29" fmla="*/ 97028 w 127539"/>
                <a:gd name="connsiteY29" fmla="*/ 9364 h 175867"/>
                <a:gd name="connsiteX30" fmla="*/ 96265 w 127539"/>
                <a:gd name="connsiteY30" fmla="*/ 7935 h 175867"/>
                <a:gd name="connsiteX31" fmla="*/ 95503 w 127539"/>
                <a:gd name="connsiteY31" fmla="*/ 7935 h 175867"/>
                <a:gd name="connsiteX32" fmla="*/ 92836 w 127539"/>
                <a:gd name="connsiteY32" fmla="*/ 10983 h 175867"/>
                <a:gd name="connsiteX33" fmla="*/ 91598 w 127539"/>
                <a:gd name="connsiteY33" fmla="*/ 14031 h 175867"/>
                <a:gd name="connsiteX34" fmla="*/ 92836 w 127539"/>
                <a:gd name="connsiteY34" fmla="*/ 7078 h 175867"/>
                <a:gd name="connsiteX35" fmla="*/ 94551 w 127539"/>
                <a:gd name="connsiteY35" fmla="*/ 5268 h 175867"/>
                <a:gd name="connsiteX36" fmla="*/ 94551 w 127539"/>
                <a:gd name="connsiteY36" fmla="*/ 3173 h 175867"/>
                <a:gd name="connsiteX37" fmla="*/ 92551 w 127539"/>
                <a:gd name="connsiteY37" fmla="*/ 3173 h 175867"/>
                <a:gd name="connsiteX38" fmla="*/ 88169 w 127539"/>
                <a:gd name="connsiteY38" fmla="*/ 6316 h 175867"/>
                <a:gd name="connsiteX39" fmla="*/ 87312 w 127539"/>
                <a:gd name="connsiteY39" fmla="*/ 11554 h 175867"/>
                <a:gd name="connsiteX40" fmla="*/ 86264 w 127539"/>
                <a:gd name="connsiteY40" fmla="*/ 13174 h 175867"/>
                <a:gd name="connsiteX41" fmla="*/ 84369 w 127539"/>
                <a:gd name="connsiteY41" fmla="*/ 11888 h 175867"/>
                <a:gd name="connsiteX42" fmla="*/ 84359 w 127539"/>
                <a:gd name="connsiteY42" fmla="*/ 11840 h 175867"/>
                <a:gd name="connsiteX43" fmla="*/ 84359 w 127539"/>
                <a:gd name="connsiteY43" fmla="*/ 9364 h 175867"/>
                <a:gd name="connsiteX44" fmla="*/ 84359 w 127539"/>
                <a:gd name="connsiteY44" fmla="*/ 6983 h 175867"/>
                <a:gd name="connsiteX45" fmla="*/ 81797 w 127539"/>
                <a:gd name="connsiteY45" fmla="*/ 6973 h 175867"/>
                <a:gd name="connsiteX46" fmla="*/ 81787 w 127539"/>
                <a:gd name="connsiteY46" fmla="*/ 6983 h 175867"/>
                <a:gd name="connsiteX47" fmla="*/ 80835 w 127539"/>
                <a:gd name="connsiteY47" fmla="*/ 9840 h 175867"/>
                <a:gd name="connsiteX48" fmla="*/ 80835 w 127539"/>
                <a:gd name="connsiteY48" fmla="*/ 11554 h 175867"/>
                <a:gd name="connsiteX49" fmla="*/ 80073 w 127539"/>
                <a:gd name="connsiteY49" fmla="*/ 5364 h 175867"/>
                <a:gd name="connsiteX50" fmla="*/ 80073 w 127539"/>
                <a:gd name="connsiteY50" fmla="*/ 3744 h 175867"/>
                <a:gd name="connsiteX51" fmla="*/ 79311 w 127539"/>
                <a:gd name="connsiteY51" fmla="*/ 2315 h 175867"/>
                <a:gd name="connsiteX52" fmla="*/ 78549 w 127539"/>
                <a:gd name="connsiteY52" fmla="*/ 2315 h 175867"/>
                <a:gd name="connsiteX53" fmla="*/ 76358 w 127539"/>
                <a:gd name="connsiteY53" fmla="*/ 5459 h 175867"/>
                <a:gd name="connsiteX54" fmla="*/ 76358 w 127539"/>
                <a:gd name="connsiteY54" fmla="*/ 9650 h 175867"/>
                <a:gd name="connsiteX55" fmla="*/ 75596 w 127539"/>
                <a:gd name="connsiteY55" fmla="*/ 10983 h 175867"/>
                <a:gd name="connsiteX56" fmla="*/ 75120 w 127539"/>
                <a:gd name="connsiteY56" fmla="*/ 10983 h 175867"/>
                <a:gd name="connsiteX57" fmla="*/ 74072 w 127539"/>
                <a:gd name="connsiteY57" fmla="*/ 4887 h 175867"/>
                <a:gd name="connsiteX58" fmla="*/ 71977 w 127539"/>
                <a:gd name="connsiteY58" fmla="*/ 2029 h 175867"/>
                <a:gd name="connsiteX59" fmla="*/ 70643 w 127539"/>
                <a:gd name="connsiteY59" fmla="*/ 2029 h 175867"/>
                <a:gd name="connsiteX60" fmla="*/ 70643 w 127539"/>
                <a:gd name="connsiteY60" fmla="*/ 3078 h 175867"/>
                <a:gd name="connsiteX61" fmla="*/ 72167 w 127539"/>
                <a:gd name="connsiteY61" fmla="*/ 7269 h 175867"/>
                <a:gd name="connsiteX62" fmla="*/ 72644 w 127539"/>
                <a:gd name="connsiteY62" fmla="*/ 11840 h 175867"/>
                <a:gd name="connsiteX63" fmla="*/ 71501 w 127539"/>
                <a:gd name="connsiteY63" fmla="*/ 10888 h 175867"/>
                <a:gd name="connsiteX64" fmla="*/ 71024 w 127539"/>
                <a:gd name="connsiteY64" fmla="*/ 8697 h 175867"/>
                <a:gd name="connsiteX65" fmla="*/ 71024 w 127539"/>
                <a:gd name="connsiteY65" fmla="*/ 8697 h 175867"/>
                <a:gd name="connsiteX66" fmla="*/ 70262 w 127539"/>
                <a:gd name="connsiteY66" fmla="*/ 10031 h 175867"/>
                <a:gd name="connsiteX67" fmla="*/ 69691 w 127539"/>
                <a:gd name="connsiteY67" fmla="*/ 11745 h 175867"/>
                <a:gd name="connsiteX68" fmla="*/ 69119 w 127539"/>
                <a:gd name="connsiteY68" fmla="*/ 6602 h 175867"/>
                <a:gd name="connsiteX69" fmla="*/ 68357 w 127539"/>
                <a:gd name="connsiteY69" fmla="*/ 2887 h 175867"/>
                <a:gd name="connsiteX70" fmla="*/ 65976 w 127539"/>
                <a:gd name="connsiteY70" fmla="*/ 220 h 175867"/>
                <a:gd name="connsiteX71" fmla="*/ 64547 w 127539"/>
                <a:gd name="connsiteY71" fmla="*/ 220 h 175867"/>
                <a:gd name="connsiteX72" fmla="*/ 62461 w 127539"/>
                <a:gd name="connsiteY72" fmla="*/ 1925 h 175867"/>
                <a:gd name="connsiteX73" fmla="*/ 62452 w 127539"/>
                <a:gd name="connsiteY73" fmla="*/ 2029 h 175867"/>
                <a:gd name="connsiteX74" fmla="*/ 63309 w 127539"/>
                <a:gd name="connsiteY74" fmla="*/ 4601 h 175867"/>
                <a:gd name="connsiteX75" fmla="*/ 64166 w 127539"/>
                <a:gd name="connsiteY75" fmla="*/ 8316 h 175867"/>
                <a:gd name="connsiteX76" fmla="*/ 62166 w 127539"/>
                <a:gd name="connsiteY76" fmla="*/ 11269 h 175867"/>
                <a:gd name="connsiteX77" fmla="*/ 59213 w 127539"/>
                <a:gd name="connsiteY77" fmla="*/ 9173 h 175867"/>
                <a:gd name="connsiteX78" fmla="*/ 58165 w 127539"/>
                <a:gd name="connsiteY78" fmla="*/ 5935 h 175867"/>
                <a:gd name="connsiteX79" fmla="*/ 54641 w 127539"/>
                <a:gd name="connsiteY79" fmla="*/ 5935 h 175867"/>
                <a:gd name="connsiteX80" fmla="*/ 54641 w 127539"/>
                <a:gd name="connsiteY80" fmla="*/ 7173 h 175867"/>
                <a:gd name="connsiteX81" fmla="*/ 55975 w 127539"/>
                <a:gd name="connsiteY81" fmla="*/ 9840 h 175867"/>
                <a:gd name="connsiteX82" fmla="*/ 55975 w 127539"/>
                <a:gd name="connsiteY82" fmla="*/ 12507 h 175867"/>
                <a:gd name="connsiteX83" fmla="*/ 53594 w 127539"/>
                <a:gd name="connsiteY83" fmla="*/ 12507 h 175867"/>
                <a:gd name="connsiteX84" fmla="*/ 52165 w 127539"/>
                <a:gd name="connsiteY84" fmla="*/ 10507 h 175867"/>
                <a:gd name="connsiteX85" fmla="*/ 51117 w 127539"/>
                <a:gd name="connsiteY85" fmla="*/ 4697 h 175867"/>
                <a:gd name="connsiteX86" fmla="*/ 50355 w 127539"/>
                <a:gd name="connsiteY86" fmla="*/ 1935 h 175867"/>
                <a:gd name="connsiteX87" fmla="*/ 47974 w 127539"/>
                <a:gd name="connsiteY87" fmla="*/ -256 h 175867"/>
                <a:gd name="connsiteX88" fmla="*/ 45688 w 127539"/>
                <a:gd name="connsiteY88" fmla="*/ -256 h 175867"/>
                <a:gd name="connsiteX89" fmla="*/ 44450 w 127539"/>
                <a:gd name="connsiteY89" fmla="*/ 1077 h 175867"/>
                <a:gd name="connsiteX90" fmla="*/ 45307 w 127539"/>
                <a:gd name="connsiteY90" fmla="*/ 2411 h 175867"/>
                <a:gd name="connsiteX91" fmla="*/ 47212 w 127539"/>
                <a:gd name="connsiteY91" fmla="*/ 6602 h 175867"/>
                <a:gd name="connsiteX92" fmla="*/ 46354 w 127539"/>
                <a:gd name="connsiteY92" fmla="*/ 8221 h 175867"/>
                <a:gd name="connsiteX93" fmla="*/ 44926 w 127539"/>
                <a:gd name="connsiteY93" fmla="*/ 8221 h 175867"/>
                <a:gd name="connsiteX94" fmla="*/ 43306 w 127539"/>
                <a:gd name="connsiteY94" fmla="*/ 5744 h 175867"/>
                <a:gd name="connsiteX95" fmla="*/ 42068 w 127539"/>
                <a:gd name="connsiteY95" fmla="*/ 3173 h 175867"/>
                <a:gd name="connsiteX96" fmla="*/ 38925 w 127539"/>
                <a:gd name="connsiteY96" fmla="*/ 2602 h 175867"/>
                <a:gd name="connsiteX97" fmla="*/ 38163 w 127539"/>
                <a:gd name="connsiteY97" fmla="*/ 4506 h 175867"/>
                <a:gd name="connsiteX98" fmla="*/ 39496 w 127539"/>
                <a:gd name="connsiteY98" fmla="*/ 6411 h 175867"/>
                <a:gd name="connsiteX99" fmla="*/ 43021 w 127539"/>
                <a:gd name="connsiteY99" fmla="*/ 12698 h 175867"/>
                <a:gd name="connsiteX100" fmla="*/ 42354 w 127539"/>
                <a:gd name="connsiteY100" fmla="*/ 14698 h 175867"/>
                <a:gd name="connsiteX101" fmla="*/ 40639 w 127539"/>
                <a:gd name="connsiteY101" fmla="*/ 14698 h 175867"/>
                <a:gd name="connsiteX102" fmla="*/ 39878 w 127539"/>
                <a:gd name="connsiteY102" fmla="*/ 13364 h 175867"/>
                <a:gd name="connsiteX103" fmla="*/ 38830 w 127539"/>
                <a:gd name="connsiteY103" fmla="*/ 11078 h 175867"/>
                <a:gd name="connsiteX104" fmla="*/ 36734 w 127539"/>
                <a:gd name="connsiteY104" fmla="*/ 8792 h 175867"/>
                <a:gd name="connsiteX105" fmla="*/ 33496 w 127539"/>
                <a:gd name="connsiteY105" fmla="*/ 9459 h 175867"/>
                <a:gd name="connsiteX106" fmla="*/ 34448 w 127539"/>
                <a:gd name="connsiteY106" fmla="*/ 11840 h 175867"/>
                <a:gd name="connsiteX107" fmla="*/ 35496 w 127539"/>
                <a:gd name="connsiteY107" fmla="*/ 13841 h 175867"/>
                <a:gd name="connsiteX108" fmla="*/ 35496 w 127539"/>
                <a:gd name="connsiteY108" fmla="*/ 14889 h 175867"/>
                <a:gd name="connsiteX109" fmla="*/ 34925 w 127539"/>
                <a:gd name="connsiteY109" fmla="*/ 14889 h 175867"/>
                <a:gd name="connsiteX110" fmla="*/ 31400 w 127539"/>
                <a:gd name="connsiteY110" fmla="*/ 14031 h 175867"/>
                <a:gd name="connsiteX111" fmla="*/ 30543 w 127539"/>
                <a:gd name="connsiteY111" fmla="*/ 10983 h 175867"/>
                <a:gd name="connsiteX112" fmla="*/ 29971 w 127539"/>
                <a:gd name="connsiteY112" fmla="*/ 7840 h 175867"/>
                <a:gd name="connsiteX113" fmla="*/ 29305 w 127539"/>
                <a:gd name="connsiteY113" fmla="*/ 7173 h 175867"/>
                <a:gd name="connsiteX114" fmla="*/ 27209 w 127539"/>
                <a:gd name="connsiteY114" fmla="*/ 7173 h 175867"/>
                <a:gd name="connsiteX115" fmla="*/ 25971 w 127539"/>
                <a:gd name="connsiteY115" fmla="*/ 7935 h 175867"/>
                <a:gd name="connsiteX116" fmla="*/ 25971 w 127539"/>
                <a:gd name="connsiteY116" fmla="*/ 11650 h 175867"/>
                <a:gd name="connsiteX117" fmla="*/ 28447 w 127539"/>
                <a:gd name="connsiteY117" fmla="*/ 15079 h 175867"/>
                <a:gd name="connsiteX118" fmla="*/ 28447 w 127539"/>
                <a:gd name="connsiteY118" fmla="*/ 17079 h 175867"/>
                <a:gd name="connsiteX119" fmla="*/ 25971 w 127539"/>
                <a:gd name="connsiteY119" fmla="*/ 17079 h 175867"/>
                <a:gd name="connsiteX120" fmla="*/ 24828 w 127539"/>
                <a:gd name="connsiteY120" fmla="*/ 15269 h 175867"/>
                <a:gd name="connsiteX121" fmla="*/ 24828 w 127539"/>
                <a:gd name="connsiteY121" fmla="*/ 13936 h 175867"/>
                <a:gd name="connsiteX122" fmla="*/ 22209 w 127539"/>
                <a:gd name="connsiteY122" fmla="*/ 13288 h 175867"/>
                <a:gd name="connsiteX123" fmla="*/ 21304 w 127539"/>
                <a:gd name="connsiteY123" fmla="*/ 14698 h 175867"/>
                <a:gd name="connsiteX124" fmla="*/ 21875 w 127539"/>
                <a:gd name="connsiteY124" fmla="*/ 17365 h 175867"/>
                <a:gd name="connsiteX125" fmla="*/ 20446 w 127539"/>
                <a:gd name="connsiteY125" fmla="*/ 18032 h 175867"/>
                <a:gd name="connsiteX126" fmla="*/ 18637 w 127539"/>
                <a:gd name="connsiteY126" fmla="*/ 17555 h 175867"/>
                <a:gd name="connsiteX127" fmla="*/ 17970 w 127539"/>
                <a:gd name="connsiteY127" fmla="*/ 16317 h 175867"/>
                <a:gd name="connsiteX128" fmla="*/ 16351 w 127539"/>
                <a:gd name="connsiteY128" fmla="*/ 13079 h 175867"/>
                <a:gd name="connsiteX129" fmla="*/ 12636 w 127539"/>
                <a:gd name="connsiteY129" fmla="*/ 11269 h 175867"/>
                <a:gd name="connsiteX130" fmla="*/ 10540 w 127539"/>
                <a:gd name="connsiteY130" fmla="*/ 12127 h 175867"/>
                <a:gd name="connsiteX131" fmla="*/ 10540 w 127539"/>
                <a:gd name="connsiteY131" fmla="*/ 12983 h 175867"/>
                <a:gd name="connsiteX132" fmla="*/ 12731 w 127539"/>
                <a:gd name="connsiteY132" fmla="*/ 17079 h 175867"/>
                <a:gd name="connsiteX133" fmla="*/ 14160 w 127539"/>
                <a:gd name="connsiteY133" fmla="*/ 19080 h 175867"/>
                <a:gd name="connsiteX134" fmla="*/ 13588 w 127539"/>
                <a:gd name="connsiteY134" fmla="*/ 20318 h 175867"/>
                <a:gd name="connsiteX135" fmla="*/ 11874 w 127539"/>
                <a:gd name="connsiteY135" fmla="*/ 20318 h 175867"/>
                <a:gd name="connsiteX136" fmla="*/ 10350 w 127539"/>
                <a:gd name="connsiteY136" fmla="*/ 19651 h 175867"/>
                <a:gd name="connsiteX137" fmla="*/ 8826 w 127539"/>
                <a:gd name="connsiteY137" fmla="*/ 20603 h 175867"/>
                <a:gd name="connsiteX138" fmla="*/ 8826 w 127539"/>
                <a:gd name="connsiteY138" fmla="*/ 22128 h 175867"/>
                <a:gd name="connsiteX139" fmla="*/ 8826 w 127539"/>
                <a:gd name="connsiteY139" fmla="*/ 23175 h 175867"/>
                <a:gd name="connsiteX140" fmla="*/ 7016 w 127539"/>
                <a:gd name="connsiteY140" fmla="*/ 24509 h 175867"/>
                <a:gd name="connsiteX141" fmla="*/ 5587 w 127539"/>
                <a:gd name="connsiteY141" fmla="*/ 23556 h 175867"/>
                <a:gd name="connsiteX142" fmla="*/ 5587 w 127539"/>
                <a:gd name="connsiteY142" fmla="*/ 22032 h 175867"/>
                <a:gd name="connsiteX143" fmla="*/ 6064 w 127539"/>
                <a:gd name="connsiteY143" fmla="*/ 20508 h 175867"/>
                <a:gd name="connsiteX144" fmla="*/ 6064 w 127539"/>
                <a:gd name="connsiteY144" fmla="*/ 19937 h 175867"/>
                <a:gd name="connsiteX145" fmla="*/ 5206 w 127539"/>
                <a:gd name="connsiteY145" fmla="*/ 18794 h 175867"/>
                <a:gd name="connsiteX146" fmla="*/ 2159 w 127539"/>
                <a:gd name="connsiteY146" fmla="*/ 20413 h 175867"/>
                <a:gd name="connsiteX147" fmla="*/ 1492 w 127539"/>
                <a:gd name="connsiteY147" fmla="*/ 23842 h 175867"/>
                <a:gd name="connsiteX148" fmla="*/ 1492 w 127539"/>
                <a:gd name="connsiteY148" fmla="*/ 25557 h 175867"/>
                <a:gd name="connsiteX149" fmla="*/ -32 w 127539"/>
                <a:gd name="connsiteY149" fmla="*/ 27652 h 175867"/>
                <a:gd name="connsiteX150" fmla="*/ 920 w 127539"/>
                <a:gd name="connsiteY150" fmla="*/ 65752 h 175867"/>
                <a:gd name="connsiteX151" fmla="*/ 2920 w 127539"/>
                <a:gd name="connsiteY151" fmla="*/ 149477 h 175867"/>
                <a:gd name="connsiteX152" fmla="*/ 4540 w 127539"/>
                <a:gd name="connsiteY152" fmla="*/ 151858 h 175867"/>
                <a:gd name="connsiteX153" fmla="*/ 3968 w 127539"/>
                <a:gd name="connsiteY153" fmla="*/ 154620 h 175867"/>
                <a:gd name="connsiteX154" fmla="*/ 4730 w 127539"/>
                <a:gd name="connsiteY154" fmla="*/ 157097 h 175867"/>
                <a:gd name="connsiteX155" fmla="*/ 6730 w 127539"/>
                <a:gd name="connsiteY155" fmla="*/ 155858 h 175867"/>
                <a:gd name="connsiteX156" fmla="*/ 7207 w 127539"/>
                <a:gd name="connsiteY156" fmla="*/ 153573 h 175867"/>
                <a:gd name="connsiteX157" fmla="*/ 9302 w 127539"/>
                <a:gd name="connsiteY157" fmla="*/ 152525 h 175867"/>
                <a:gd name="connsiteX158" fmla="*/ 9302 w 127539"/>
                <a:gd name="connsiteY158" fmla="*/ 155192 h 175867"/>
                <a:gd name="connsiteX159" fmla="*/ 7588 w 127539"/>
                <a:gd name="connsiteY159" fmla="*/ 158335 h 175867"/>
                <a:gd name="connsiteX160" fmla="*/ 6921 w 127539"/>
                <a:gd name="connsiteY160" fmla="*/ 160049 h 175867"/>
                <a:gd name="connsiteX161" fmla="*/ 8064 w 127539"/>
                <a:gd name="connsiteY161" fmla="*/ 161383 h 175867"/>
                <a:gd name="connsiteX162" fmla="*/ 10064 w 127539"/>
                <a:gd name="connsiteY162" fmla="*/ 160335 h 175867"/>
                <a:gd name="connsiteX163" fmla="*/ 11398 w 127539"/>
                <a:gd name="connsiteY163" fmla="*/ 157573 h 175867"/>
                <a:gd name="connsiteX164" fmla="*/ 13588 w 127539"/>
                <a:gd name="connsiteY164" fmla="*/ 154811 h 175867"/>
                <a:gd name="connsiteX165" fmla="*/ 15303 w 127539"/>
                <a:gd name="connsiteY165" fmla="*/ 156430 h 175867"/>
                <a:gd name="connsiteX166" fmla="*/ 14160 w 127539"/>
                <a:gd name="connsiteY166" fmla="*/ 158620 h 175867"/>
                <a:gd name="connsiteX167" fmla="*/ 12445 w 127539"/>
                <a:gd name="connsiteY167" fmla="*/ 161764 h 175867"/>
                <a:gd name="connsiteX168" fmla="*/ 15208 w 127539"/>
                <a:gd name="connsiteY168" fmla="*/ 162717 h 175867"/>
                <a:gd name="connsiteX169" fmla="*/ 17494 w 127539"/>
                <a:gd name="connsiteY169" fmla="*/ 160716 h 175867"/>
                <a:gd name="connsiteX170" fmla="*/ 18827 w 127539"/>
                <a:gd name="connsiteY170" fmla="*/ 158049 h 175867"/>
                <a:gd name="connsiteX171" fmla="*/ 20256 w 127539"/>
                <a:gd name="connsiteY171" fmla="*/ 157287 h 175867"/>
                <a:gd name="connsiteX172" fmla="*/ 19018 w 127539"/>
                <a:gd name="connsiteY172" fmla="*/ 161955 h 175867"/>
                <a:gd name="connsiteX173" fmla="*/ 17779 w 127539"/>
                <a:gd name="connsiteY173" fmla="*/ 163478 h 175867"/>
                <a:gd name="connsiteX174" fmla="*/ 18189 w 127539"/>
                <a:gd name="connsiteY174" fmla="*/ 164897 h 175867"/>
                <a:gd name="connsiteX175" fmla="*/ 18446 w 127539"/>
                <a:gd name="connsiteY175" fmla="*/ 165003 h 175867"/>
                <a:gd name="connsiteX176" fmla="*/ 19208 w 127539"/>
                <a:gd name="connsiteY176" fmla="*/ 165003 h 175867"/>
                <a:gd name="connsiteX177" fmla="*/ 22352 w 127539"/>
                <a:gd name="connsiteY177" fmla="*/ 162145 h 175867"/>
                <a:gd name="connsiteX178" fmla="*/ 23876 w 127539"/>
                <a:gd name="connsiteY178" fmla="*/ 159287 h 175867"/>
                <a:gd name="connsiteX179" fmla="*/ 21494 w 127539"/>
                <a:gd name="connsiteY179" fmla="*/ 166241 h 175867"/>
                <a:gd name="connsiteX180" fmla="*/ 19494 w 127539"/>
                <a:gd name="connsiteY180" fmla="*/ 167860 h 175867"/>
                <a:gd name="connsiteX181" fmla="*/ 19494 w 127539"/>
                <a:gd name="connsiteY181" fmla="*/ 170051 h 175867"/>
                <a:gd name="connsiteX182" fmla="*/ 21589 w 127539"/>
                <a:gd name="connsiteY182" fmla="*/ 170527 h 175867"/>
                <a:gd name="connsiteX183" fmla="*/ 26447 w 127539"/>
                <a:gd name="connsiteY183" fmla="*/ 167765 h 175867"/>
                <a:gd name="connsiteX184" fmla="*/ 27781 w 127539"/>
                <a:gd name="connsiteY184" fmla="*/ 162621 h 175867"/>
                <a:gd name="connsiteX185" fmla="*/ 29019 w 127539"/>
                <a:gd name="connsiteY185" fmla="*/ 161192 h 175867"/>
                <a:gd name="connsiteX186" fmla="*/ 30924 w 127539"/>
                <a:gd name="connsiteY186" fmla="*/ 162621 h 175867"/>
                <a:gd name="connsiteX187" fmla="*/ 30257 w 127539"/>
                <a:gd name="connsiteY187" fmla="*/ 165098 h 175867"/>
                <a:gd name="connsiteX188" fmla="*/ 30257 w 127539"/>
                <a:gd name="connsiteY188" fmla="*/ 167479 h 175867"/>
                <a:gd name="connsiteX189" fmla="*/ 33401 w 127539"/>
                <a:gd name="connsiteY189" fmla="*/ 167479 h 175867"/>
                <a:gd name="connsiteX190" fmla="*/ 34829 w 127539"/>
                <a:gd name="connsiteY190" fmla="*/ 164717 h 175867"/>
                <a:gd name="connsiteX191" fmla="*/ 34829 w 127539"/>
                <a:gd name="connsiteY191" fmla="*/ 163098 h 175867"/>
                <a:gd name="connsiteX192" fmla="*/ 35305 w 127539"/>
                <a:gd name="connsiteY192" fmla="*/ 169289 h 175867"/>
                <a:gd name="connsiteX193" fmla="*/ 34734 w 127539"/>
                <a:gd name="connsiteY193" fmla="*/ 170908 h 175867"/>
                <a:gd name="connsiteX194" fmla="*/ 35496 w 127539"/>
                <a:gd name="connsiteY194" fmla="*/ 172337 h 175867"/>
                <a:gd name="connsiteX195" fmla="*/ 36448 w 127539"/>
                <a:gd name="connsiteY195" fmla="*/ 172337 h 175867"/>
                <a:gd name="connsiteX196" fmla="*/ 39306 w 127539"/>
                <a:gd name="connsiteY196" fmla="*/ 169289 h 175867"/>
                <a:gd name="connsiteX197" fmla="*/ 39306 w 127539"/>
                <a:gd name="connsiteY197" fmla="*/ 165098 h 175867"/>
                <a:gd name="connsiteX198" fmla="*/ 40259 w 127539"/>
                <a:gd name="connsiteY198" fmla="*/ 163860 h 175867"/>
                <a:gd name="connsiteX199" fmla="*/ 40830 w 127539"/>
                <a:gd name="connsiteY199" fmla="*/ 163860 h 175867"/>
                <a:gd name="connsiteX200" fmla="*/ 41687 w 127539"/>
                <a:gd name="connsiteY200" fmla="*/ 170051 h 175867"/>
                <a:gd name="connsiteX201" fmla="*/ 44640 w 127539"/>
                <a:gd name="connsiteY201" fmla="*/ 173003 h 175867"/>
                <a:gd name="connsiteX202" fmla="*/ 47212 w 127539"/>
                <a:gd name="connsiteY202" fmla="*/ 173003 h 175867"/>
                <a:gd name="connsiteX203" fmla="*/ 47212 w 127539"/>
                <a:gd name="connsiteY203" fmla="*/ 172051 h 175867"/>
                <a:gd name="connsiteX204" fmla="*/ 44640 w 127539"/>
                <a:gd name="connsiteY204" fmla="*/ 167765 h 175867"/>
                <a:gd name="connsiteX205" fmla="*/ 44069 w 127539"/>
                <a:gd name="connsiteY205" fmla="*/ 163193 h 175867"/>
                <a:gd name="connsiteX206" fmla="*/ 46069 w 127539"/>
                <a:gd name="connsiteY206" fmla="*/ 164240 h 175867"/>
                <a:gd name="connsiteX207" fmla="*/ 46640 w 127539"/>
                <a:gd name="connsiteY207" fmla="*/ 166431 h 175867"/>
                <a:gd name="connsiteX208" fmla="*/ 47117 w 127539"/>
                <a:gd name="connsiteY208" fmla="*/ 166431 h 175867"/>
                <a:gd name="connsiteX209" fmla="*/ 48545 w 127539"/>
                <a:gd name="connsiteY209" fmla="*/ 165098 h 175867"/>
                <a:gd name="connsiteX210" fmla="*/ 49593 w 127539"/>
                <a:gd name="connsiteY210" fmla="*/ 163383 h 175867"/>
                <a:gd name="connsiteX211" fmla="*/ 50450 w 127539"/>
                <a:gd name="connsiteY211" fmla="*/ 168527 h 175867"/>
                <a:gd name="connsiteX212" fmla="*/ 55118 w 127539"/>
                <a:gd name="connsiteY212" fmla="*/ 175099 h 175867"/>
                <a:gd name="connsiteX213" fmla="*/ 56356 w 127539"/>
                <a:gd name="connsiteY213" fmla="*/ 175099 h 175867"/>
                <a:gd name="connsiteX214" fmla="*/ 58261 w 127539"/>
                <a:gd name="connsiteY214" fmla="*/ 173289 h 175867"/>
                <a:gd name="connsiteX215" fmla="*/ 57499 w 127539"/>
                <a:gd name="connsiteY215" fmla="*/ 170622 h 175867"/>
                <a:gd name="connsiteX216" fmla="*/ 56642 w 127539"/>
                <a:gd name="connsiteY216" fmla="*/ 166908 h 175867"/>
                <a:gd name="connsiteX217" fmla="*/ 58546 w 127539"/>
                <a:gd name="connsiteY217" fmla="*/ 164050 h 175867"/>
                <a:gd name="connsiteX218" fmla="*/ 61213 w 127539"/>
                <a:gd name="connsiteY218" fmla="*/ 166146 h 175867"/>
                <a:gd name="connsiteX219" fmla="*/ 62166 w 127539"/>
                <a:gd name="connsiteY219" fmla="*/ 169384 h 175867"/>
                <a:gd name="connsiteX220" fmla="*/ 65976 w 127539"/>
                <a:gd name="connsiteY220" fmla="*/ 169384 h 175867"/>
                <a:gd name="connsiteX221" fmla="*/ 65976 w 127539"/>
                <a:gd name="connsiteY221" fmla="*/ 168145 h 175867"/>
                <a:gd name="connsiteX222" fmla="*/ 64071 w 127539"/>
                <a:gd name="connsiteY222" fmla="*/ 165479 h 175867"/>
                <a:gd name="connsiteX223" fmla="*/ 64071 w 127539"/>
                <a:gd name="connsiteY223" fmla="*/ 162717 h 175867"/>
                <a:gd name="connsiteX224" fmla="*/ 67310 w 127539"/>
                <a:gd name="connsiteY224" fmla="*/ 162717 h 175867"/>
                <a:gd name="connsiteX225" fmla="*/ 69214 w 127539"/>
                <a:gd name="connsiteY225" fmla="*/ 164717 h 175867"/>
                <a:gd name="connsiteX226" fmla="*/ 70834 w 127539"/>
                <a:gd name="connsiteY226" fmla="*/ 170432 h 175867"/>
                <a:gd name="connsiteX227" fmla="*/ 75501 w 127539"/>
                <a:gd name="connsiteY227" fmla="*/ 175289 h 175867"/>
                <a:gd name="connsiteX228" fmla="*/ 78739 w 127539"/>
                <a:gd name="connsiteY228" fmla="*/ 175289 h 175867"/>
                <a:gd name="connsiteX229" fmla="*/ 80454 w 127539"/>
                <a:gd name="connsiteY229" fmla="*/ 173956 h 175867"/>
                <a:gd name="connsiteX230" fmla="*/ 79120 w 127539"/>
                <a:gd name="connsiteY230" fmla="*/ 172623 h 175867"/>
                <a:gd name="connsiteX231" fmla="*/ 76263 w 127539"/>
                <a:gd name="connsiteY231" fmla="*/ 168527 h 175867"/>
                <a:gd name="connsiteX232" fmla="*/ 77273 w 127539"/>
                <a:gd name="connsiteY232" fmla="*/ 166936 h 175867"/>
                <a:gd name="connsiteX233" fmla="*/ 77406 w 127539"/>
                <a:gd name="connsiteY233" fmla="*/ 166908 h 175867"/>
                <a:gd name="connsiteX234" fmla="*/ 79406 w 127539"/>
                <a:gd name="connsiteY234" fmla="*/ 166908 h 175867"/>
                <a:gd name="connsiteX235" fmla="*/ 81597 w 127539"/>
                <a:gd name="connsiteY235" fmla="*/ 169194 h 175867"/>
                <a:gd name="connsiteX236" fmla="*/ 83216 w 127539"/>
                <a:gd name="connsiteY236" fmla="*/ 171670 h 175867"/>
                <a:gd name="connsiteX237" fmla="*/ 86931 w 127539"/>
                <a:gd name="connsiteY237" fmla="*/ 171670 h 175867"/>
                <a:gd name="connsiteX238" fmla="*/ 87655 w 127539"/>
                <a:gd name="connsiteY238" fmla="*/ 169784 h 175867"/>
                <a:gd name="connsiteX239" fmla="*/ 87598 w 127539"/>
                <a:gd name="connsiteY239" fmla="*/ 169670 h 175867"/>
                <a:gd name="connsiteX240" fmla="*/ 85978 w 127539"/>
                <a:gd name="connsiteY240" fmla="*/ 167955 h 175867"/>
                <a:gd name="connsiteX241" fmla="*/ 81597 w 127539"/>
                <a:gd name="connsiteY241" fmla="*/ 161859 h 175867"/>
                <a:gd name="connsiteX242" fmla="*/ 82149 w 127539"/>
                <a:gd name="connsiteY242" fmla="*/ 159916 h 175867"/>
                <a:gd name="connsiteX243" fmla="*/ 82264 w 127539"/>
                <a:gd name="connsiteY243" fmla="*/ 159859 h 175867"/>
                <a:gd name="connsiteX244" fmla="*/ 84169 w 127539"/>
                <a:gd name="connsiteY244" fmla="*/ 159859 h 175867"/>
                <a:gd name="connsiteX245" fmla="*/ 85121 w 127539"/>
                <a:gd name="connsiteY245" fmla="*/ 161192 h 175867"/>
                <a:gd name="connsiteX246" fmla="*/ 86455 w 127539"/>
                <a:gd name="connsiteY246" fmla="*/ 163383 h 175867"/>
                <a:gd name="connsiteX247" fmla="*/ 89027 w 127539"/>
                <a:gd name="connsiteY247" fmla="*/ 165479 h 175867"/>
                <a:gd name="connsiteX248" fmla="*/ 92646 w 127539"/>
                <a:gd name="connsiteY248" fmla="*/ 164621 h 175867"/>
                <a:gd name="connsiteX249" fmla="*/ 91408 w 127539"/>
                <a:gd name="connsiteY249" fmla="*/ 162335 h 175867"/>
                <a:gd name="connsiteX250" fmla="*/ 90074 w 127539"/>
                <a:gd name="connsiteY250" fmla="*/ 160430 h 175867"/>
                <a:gd name="connsiteX251" fmla="*/ 90074 w 127539"/>
                <a:gd name="connsiteY251" fmla="*/ 159383 h 175867"/>
                <a:gd name="connsiteX252" fmla="*/ 90646 w 127539"/>
                <a:gd name="connsiteY252" fmla="*/ 158811 h 175867"/>
                <a:gd name="connsiteX253" fmla="*/ 95618 w 127539"/>
                <a:gd name="connsiteY253" fmla="*/ 160516 h 175867"/>
                <a:gd name="connsiteX254" fmla="*/ 95980 w 127539"/>
                <a:gd name="connsiteY254" fmla="*/ 162431 h 175867"/>
                <a:gd name="connsiteX255" fmla="*/ 96837 w 127539"/>
                <a:gd name="connsiteY255" fmla="*/ 165479 h 175867"/>
                <a:gd name="connsiteX256" fmla="*/ 97694 w 127539"/>
                <a:gd name="connsiteY256" fmla="*/ 166050 h 175867"/>
                <a:gd name="connsiteX257" fmla="*/ 101123 w 127539"/>
                <a:gd name="connsiteY257" fmla="*/ 164907 h 175867"/>
                <a:gd name="connsiteX258" fmla="*/ 101123 w 127539"/>
                <a:gd name="connsiteY258" fmla="*/ 161192 h 175867"/>
                <a:gd name="connsiteX259" fmla="*/ 98170 w 127539"/>
                <a:gd name="connsiteY259" fmla="*/ 158049 h 175867"/>
                <a:gd name="connsiteX260" fmla="*/ 98170 w 127539"/>
                <a:gd name="connsiteY260" fmla="*/ 156049 h 175867"/>
                <a:gd name="connsiteX261" fmla="*/ 100742 w 127539"/>
                <a:gd name="connsiteY261" fmla="*/ 156049 h 175867"/>
                <a:gd name="connsiteX262" fmla="*/ 102076 w 127539"/>
                <a:gd name="connsiteY262" fmla="*/ 157764 h 175867"/>
                <a:gd name="connsiteX263" fmla="*/ 102743 w 127539"/>
                <a:gd name="connsiteY263" fmla="*/ 159097 h 175867"/>
                <a:gd name="connsiteX264" fmla="*/ 104267 w 127539"/>
                <a:gd name="connsiteY264" fmla="*/ 159859 h 175867"/>
                <a:gd name="connsiteX265" fmla="*/ 106362 w 127539"/>
                <a:gd name="connsiteY265" fmla="*/ 157954 h 175867"/>
                <a:gd name="connsiteX266" fmla="*/ 105505 w 127539"/>
                <a:gd name="connsiteY266" fmla="*/ 155382 h 175867"/>
                <a:gd name="connsiteX267" fmla="*/ 106934 w 127539"/>
                <a:gd name="connsiteY267" fmla="*/ 154525 h 175867"/>
                <a:gd name="connsiteX268" fmla="*/ 108838 w 127539"/>
                <a:gd name="connsiteY268" fmla="*/ 154525 h 175867"/>
                <a:gd name="connsiteX269" fmla="*/ 109601 w 127539"/>
                <a:gd name="connsiteY269" fmla="*/ 155668 h 175867"/>
                <a:gd name="connsiteX270" fmla="*/ 111601 w 127539"/>
                <a:gd name="connsiteY270" fmla="*/ 158716 h 175867"/>
                <a:gd name="connsiteX271" fmla="*/ 115601 w 127539"/>
                <a:gd name="connsiteY271" fmla="*/ 160240 h 175867"/>
                <a:gd name="connsiteX272" fmla="*/ 117735 w 127539"/>
                <a:gd name="connsiteY272" fmla="*/ 159097 h 175867"/>
                <a:gd name="connsiteX273" fmla="*/ 117792 w 127539"/>
                <a:gd name="connsiteY273" fmla="*/ 158335 h 175867"/>
                <a:gd name="connsiteX274" fmla="*/ 115125 w 127539"/>
                <a:gd name="connsiteY274" fmla="*/ 154525 h 175867"/>
                <a:gd name="connsiteX275" fmla="*/ 113506 w 127539"/>
                <a:gd name="connsiteY275" fmla="*/ 152620 h 175867"/>
                <a:gd name="connsiteX276" fmla="*/ 113982 w 127539"/>
                <a:gd name="connsiteY276" fmla="*/ 151382 h 175867"/>
                <a:gd name="connsiteX277" fmla="*/ 115696 w 127539"/>
                <a:gd name="connsiteY277" fmla="*/ 151382 h 175867"/>
                <a:gd name="connsiteX278" fmla="*/ 117411 w 127539"/>
                <a:gd name="connsiteY278" fmla="*/ 151858 h 175867"/>
                <a:gd name="connsiteX279" fmla="*/ 118840 w 127539"/>
                <a:gd name="connsiteY279" fmla="*/ 150810 h 175867"/>
                <a:gd name="connsiteX280" fmla="*/ 118840 w 127539"/>
                <a:gd name="connsiteY280" fmla="*/ 149191 h 175867"/>
                <a:gd name="connsiteX281" fmla="*/ 118840 w 127539"/>
                <a:gd name="connsiteY281" fmla="*/ 148143 h 175867"/>
                <a:gd name="connsiteX282" fmla="*/ 120459 w 127539"/>
                <a:gd name="connsiteY282" fmla="*/ 146619 h 175867"/>
                <a:gd name="connsiteX283" fmla="*/ 121983 w 127539"/>
                <a:gd name="connsiteY283" fmla="*/ 147476 h 175867"/>
                <a:gd name="connsiteX284" fmla="*/ 121983 w 127539"/>
                <a:gd name="connsiteY284" fmla="*/ 149001 h 175867"/>
                <a:gd name="connsiteX285" fmla="*/ 121983 w 127539"/>
                <a:gd name="connsiteY285" fmla="*/ 150524 h 175867"/>
                <a:gd name="connsiteX286" fmla="*/ 121983 w 127539"/>
                <a:gd name="connsiteY286" fmla="*/ 151096 h 175867"/>
                <a:gd name="connsiteX287" fmla="*/ 122936 w 127539"/>
                <a:gd name="connsiteY287" fmla="*/ 152144 h 175867"/>
                <a:gd name="connsiteX288" fmla="*/ 122936 w 127539"/>
                <a:gd name="connsiteY288" fmla="*/ 152144 h 175867"/>
                <a:gd name="connsiteX289" fmla="*/ 124269 w 127539"/>
                <a:gd name="connsiteY289" fmla="*/ 143762 h 175867"/>
                <a:gd name="connsiteX290" fmla="*/ 126650 w 127539"/>
                <a:gd name="connsiteY290" fmla="*/ 135761 h 17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127539" h="175867">
                  <a:moveTo>
                    <a:pt x="126650" y="135761"/>
                  </a:moveTo>
                  <a:cubicBezTo>
                    <a:pt x="126984" y="132884"/>
                    <a:pt x="126984" y="129969"/>
                    <a:pt x="126650" y="127093"/>
                  </a:cubicBezTo>
                  <a:cubicBezTo>
                    <a:pt x="126650" y="122330"/>
                    <a:pt x="127317" y="117568"/>
                    <a:pt x="127508" y="112996"/>
                  </a:cubicBezTo>
                  <a:cubicBezTo>
                    <a:pt x="127508" y="98328"/>
                    <a:pt x="121030" y="84421"/>
                    <a:pt x="119316" y="69848"/>
                  </a:cubicBezTo>
                  <a:cubicBezTo>
                    <a:pt x="119154" y="62485"/>
                    <a:pt x="118163" y="55170"/>
                    <a:pt x="116363" y="48035"/>
                  </a:cubicBezTo>
                  <a:cubicBezTo>
                    <a:pt x="115601" y="45845"/>
                    <a:pt x="114553" y="43749"/>
                    <a:pt x="113887" y="41558"/>
                  </a:cubicBezTo>
                  <a:cubicBezTo>
                    <a:pt x="113001" y="38444"/>
                    <a:pt x="112429" y="35253"/>
                    <a:pt x="112172" y="32033"/>
                  </a:cubicBezTo>
                  <a:lnTo>
                    <a:pt x="110553" y="18794"/>
                  </a:lnTo>
                  <a:lnTo>
                    <a:pt x="110553" y="18794"/>
                  </a:lnTo>
                  <a:lnTo>
                    <a:pt x="110553" y="17174"/>
                  </a:lnTo>
                  <a:cubicBezTo>
                    <a:pt x="110458" y="16270"/>
                    <a:pt x="110258" y="15374"/>
                    <a:pt x="109981" y="14508"/>
                  </a:cubicBezTo>
                  <a:cubicBezTo>
                    <a:pt x="109238" y="14641"/>
                    <a:pt x="108638" y="15203"/>
                    <a:pt x="108458" y="15936"/>
                  </a:cubicBezTo>
                  <a:cubicBezTo>
                    <a:pt x="108505" y="16698"/>
                    <a:pt x="108505" y="17460"/>
                    <a:pt x="108458" y="18222"/>
                  </a:cubicBezTo>
                  <a:cubicBezTo>
                    <a:pt x="108219" y="19099"/>
                    <a:pt x="107343" y="19641"/>
                    <a:pt x="106457" y="19460"/>
                  </a:cubicBezTo>
                  <a:cubicBezTo>
                    <a:pt x="105410" y="19460"/>
                    <a:pt x="105600" y="17746"/>
                    <a:pt x="106457" y="16794"/>
                  </a:cubicBezTo>
                  <a:lnTo>
                    <a:pt x="107981" y="13555"/>
                  </a:lnTo>
                  <a:cubicBezTo>
                    <a:pt x="108124" y="12964"/>
                    <a:pt x="108124" y="12336"/>
                    <a:pt x="107981" y="11745"/>
                  </a:cubicBezTo>
                  <a:cubicBezTo>
                    <a:pt x="107981" y="11060"/>
                    <a:pt x="107429" y="10507"/>
                    <a:pt x="106743" y="10507"/>
                  </a:cubicBezTo>
                  <a:cubicBezTo>
                    <a:pt x="105924" y="10507"/>
                    <a:pt x="105171" y="10993"/>
                    <a:pt x="104838" y="11745"/>
                  </a:cubicBezTo>
                  <a:cubicBezTo>
                    <a:pt x="104295" y="12621"/>
                    <a:pt x="103904" y="13593"/>
                    <a:pt x="103695" y="14603"/>
                  </a:cubicBezTo>
                  <a:cubicBezTo>
                    <a:pt x="103695" y="15841"/>
                    <a:pt x="103219" y="17460"/>
                    <a:pt x="101790" y="17651"/>
                  </a:cubicBezTo>
                  <a:cubicBezTo>
                    <a:pt x="100876" y="17708"/>
                    <a:pt x="100076" y="17031"/>
                    <a:pt x="99980" y="16127"/>
                  </a:cubicBezTo>
                  <a:cubicBezTo>
                    <a:pt x="99980" y="15269"/>
                    <a:pt x="100323" y="14450"/>
                    <a:pt x="100933" y="13841"/>
                  </a:cubicBezTo>
                  <a:cubicBezTo>
                    <a:pt x="101790" y="12888"/>
                    <a:pt x="102933" y="11650"/>
                    <a:pt x="102361" y="10602"/>
                  </a:cubicBezTo>
                  <a:cubicBezTo>
                    <a:pt x="101676" y="9755"/>
                    <a:pt x="100494" y="9478"/>
                    <a:pt x="99504" y="9935"/>
                  </a:cubicBezTo>
                  <a:cubicBezTo>
                    <a:pt x="98570" y="10364"/>
                    <a:pt x="97847" y="11154"/>
                    <a:pt x="97504" y="12127"/>
                  </a:cubicBezTo>
                  <a:cubicBezTo>
                    <a:pt x="97504" y="12983"/>
                    <a:pt x="96932" y="13936"/>
                    <a:pt x="96456" y="14793"/>
                  </a:cubicBezTo>
                  <a:cubicBezTo>
                    <a:pt x="96237" y="15298"/>
                    <a:pt x="95770" y="15660"/>
                    <a:pt x="95218" y="15745"/>
                  </a:cubicBezTo>
                  <a:cubicBezTo>
                    <a:pt x="94551" y="14107"/>
                    <a:pt x="94846" y="12240"/>
                    <a:pt x="95980" y="10888"/>
                  </a:cubicBezTo>
                  <a:cubicBezTo>
                    <a:pt x="96418" y="10441"/>
                    <a:pt x="96770" y="9926"/>
                    <a:pt x="97028" y="9364"/>
                  </a:cubicBezTo>
                  <a:cubicBezTo>
                    <a:pt x="97028" y="8792"/>
                    <a:pt x="97028" y="7935"/>
                    <a:pt x="96265" y="7935"/>
                  </a:cubicBezTo>
                  <a:lnTo>
                    <a:pt x="95503" y="7935"/>
                  </a:lnTo>
                  <a:cubicBezTo>
                    <a:pt x="94179" y="8469"/>
                    <a:pt x="93189" y="9602"/>
                    <a:pt x="92836" y="10983"/>
                  </a:cubicBezTo>
                  <a:cubicBezTo>
                    <a:pt x="92836" y="12031"/>
                    <a:pt x="92836" y="13364"/>
                    <a:pt x="91598" y="14031"/>
                  </a:cubicBezTo>
                  <a:cubicBezTo>
                    <a:pt x="90551" y="11678"/>
                    <a:pt x="91036" y="8926"/>
                    <a:pt x="92836" y="7078"/>
                  </a:cubicBezTo>
                  <a:cubicBezTo>
                    <a:pt x="93475" y="6544"/>
                    <a:pt x="94056" y="5935"/>
                    <a:pt x="94551" y="5268"/>
                  </a:cubicBezTo>
                  <a:cubicBezTo>
                    <a:pt x="95027" y="4649"/>
                    <a:pt x="95027" y="3792"/>
                    <a:pt x="94551" y="3173"/>
                  </a:cubicBezTo>
                  <a:cubicBezTo>
                    <a:pt x="93922" y="2849"/>
                    <a:pt x="93179" y="2849"/>
                    <a:pt x="92551" y="3173"/>
                  </a:cubicBezTo>
                  <a:cubicBezTo>
                    <a:pt x="90665" y="3458"/>
                    <a:pt x="89036" y="4621"/>
                    <a:pt x="88169" y="6316"/>
                  </a:cubicBezTo>
                  <a:cubicBezTo>
                    <a:pt x="87636" y="8012"/>
                    <a:pt x="87350" y="9774"/>
                    <a:pt x="87312" y="11554"/>
                  </a:cubicBezTo>
                  <a:cubicBezTo>
                    <a:pt x="87245" y="12231"/>
                    <a:pt x="86855" y="12840"/>
                    <a:pt x="86264" y="13174"/>
                  </a:cubicBezTo>
                  <a:cubicBezTo>
                    <a:pt x="85388" y="13346"/>
                    <a:pt x="84540" y="12764"/>
                    <a:pt x="84369" y="11888"/>
                  </a:cubicBezTo>
                  <a:cubicBezTo>
                    <a:pt x="84369" y="11879"/>
                    <a:pt x="84359" y="11860"/>
                    <a:pt x="84359" y="11840"/>
                  </a:cubicBezTo>
                  <a:cubicBezTo>
                    <a:pt x="84216" y="11021"/>
                    <a:pt x="84216" y="10183"/>
                    <a:pt x="84359" y="9364"/>
                  </a:cubicBezTo>
                  <a:cubicBezTo>
                    <a:pt x="84883" y="8659"/>
                    <a:pt x="84883" y="7688"/>
                    <a:pt x="84359" y="6983"/>
                  </a:cubicBezTo>
                  <a:cubicBezTo>
                    <a:pt x="83654" y="6268"/>
                    <a:pt x="82511" y="6268"/>
                    <a:pt x="81797" y="6973"/>
                  </a:cubicBezTo>
                  <a:cubicBezTo>
                    <a:pt x="81797" y="6973"/>
                    <a:pt x="81787" y="6983"/>
                    <a:pt x="81787" y="6983"/>
                  </a:cubicBezTo>
                  <a:cubicBezTo>
                    <a:pt x="81206" y="7830"/>
                    <a:pt x="80873" y="8821"/>
                    <a:pt x="80835" y="9840"/>
                  </a:cubicBezTo>
                  <a:lnTo>
                    <a:pt x="80835" y="11554"/>
                  </a:lnTo>
                  <a:cubicBezTo>
                    <a:pt x="79787" y="9669"/>
                    <a:pt x="79511" y="7449"/>
                    <a:pt x="80073" y="5364"/>
                  </a:cubicBezTo>
                  <a:cubicBezTo>
                    <a:pt x="80121" y="4821"/>
                    <a:pt x="80121" y="4278"/>
                    <a:pt x="80073" y="3744"/>
                  </a:cubicBezTo>
                  <a:cubicBezTo>
                    <a:pt x="80111" y="3163"/>
                    <a:pt x="79816" y="2611"/>
                    <a:pt x="79311" y="2315"/>
                  </a:cubicBezTo>
                  <a:lnTo>
                    <a:pt x="78549" y="2315"/>
                  </a:lnTo>
                  <a:cubicBezTo>
                    <a:pt x="77244" y="2820"/>
                    <a:pt x="76377" y="4058"/>
                    <a:pt x="76358" y="5459"/>
                  </a:cubicBezTo>
                  <a:cubicBezTo>
                    <a:pt x="76263" y="6859"/>
                    <a:pt x="76263" y="8259"/>
                    <a:pt x="76358" y="9650"/>
                  </a:cubicBezTo>
                  <a:cubicBezTo>
                    <a:pt x="76358" y="10221"/>
                    <a:pt x="76358" y="11078"/>
                    <a:pt x="75596" y="10983"/>
                  </a:cubicBezTo>
                  <a:lnTo>
                    <a:pt x="75120" y="10983"/>
                  </a:lnTo>
                  <a:cubicBezTo>
                    <a:pt x="74072" y="9269"/>
                    <a:pt x="75120" y="6792"/>
                    <a:pt x="74072" y="4887"/>
                  </a:cubicBezTo>
                  <a:cubicBezTo>
                    <a:pt x="73463" y="3868"/>
                    <a:pt x="72758" y="2915"/>
                    <a:pt x="71977" y="2029"/>
                  </a:cubicBezTo>
                  <a:cubicBezTo>
                    <a:pt x="71977" y="2029"/>
                    <a:pt x="70834" y="1268"/>
                    <a:pt x="70643" y="2029"/>
                  </a:cubicBezTo>
                  <a:cubicBezTo>
                    <a:pt x="70548" y="2372"/>
                    <a:pt x="70548" y="2735"/>
                    <a:pt x="70643" y="3078"/>
                  </a:cubicBezTo>
                  <a:cubicBezTo>
                    <a:pt x="70643" y="4506"/>
                    <a:pt x="71691" y="5840"/>
                    <a:pt x="72167" y="7269"/>
                  </a:cubicBezTo>
                  <a:cubicBezTo>
                    <a:pt x="72701" y="8735"/>
                    <a:pt x="72863" y="10298"/>
                    <a:pt x="72644" y="11840"/>
                  </a:cubicBezTo>
                  <a:cubicBezTo>
                    <a:pt x="72167" y="11840"/>
                    <a:pt x="71596" y="11840"/>
                    <a:pt x="71501" y="10888"/>
                  </a:cubicBezTo>
                  <a:cubicBezTo>
                    <a:pt x="71396" y="10145"/>
                    <a:pt x="71234" y="9412"/>
                    <a:pt x="71024" y="8697"/>
                  </a:cubicBezTo>
                  <a:cubicBezTo>
                    <a:pt x="71024" y="8697"/>
                    <a:pt x="71024" y="8697"/>
                    <a:pt x="71024" y="8697"/>
                  </a:cubicBezTo>
                  <a:cubicBezTo>
                    <a:pt x="71024" y="8697"/>
                    <a:pt x="70262" y="9269"/>
                    <a:pt x="70262" y="10031"/>
                  </a:cubicBezTo>
                  <a:cubicBezTo>
                    <a:pt x="70262" y="10793"/>
                    <a:pt x="70262" y="11650"/>
                    <a:pt x="69691" y="11745"/>
                  </a:cubicBezTo>
                  <a:cubicBezTo>
                    <a:pt x="69195" y="10078"/>
                    <a:pt x="69005" y="8335"/>
                    <a:pt x="69119" y="6602"/>
                  </a:cubicBezTo>
                  <a:cubicBezTo>
                    <a:pt x="69119" y="5325"/>
                    <a:pt x="68862" y="4058"/>
                    <a:pt x="68357" y="2887"/>
                  </a:cubicBezTo>
                  <a:cubicBezTo>
                    <a:pt x="68091" y="1639"/>
                    <a:pt x="67186" y="630"/>
                    <a:pt x="65976" y="220"/>
                  </a:cubicBezTo>
                  <a:cubicBezTo>
                    <a:pt x="65500" y="134"/>
                    <a:pt x="65023" y="134"/>
                    <a:pt x="64547" y="220"/>
                  </a:cubicBezTo>
                  <a:cubicBezTo>
                    <a:pt x="63500" y="115"/>
                    <a:pt x="62566" y="877"/>
                    <a:pt x="62461" y="1925"/>
                  </a:cubicBezTo>
                  <a:cubicBezTo>
                    <a:pt x="62452" y="1953"/>
                    <a:pt x="62452" y="1992"/>
                    <a:pt x="62452" y="2029"/>
                  </a:cubicBezTo>
                  <a:cubicBezTo>
                    <a:pt x="62566" y="2935"/>
                    <a:pt x="62852" y="3811"/>
                    <a:pt x="63309" y="4601"/>
                  </a:cubicBezTo>
                  <a:cubicBezTo>
                    <a:pt x="63776" y="5792"/>
                    <a:pt x="64062" y="7040"/>
                    <a:pt x="64166" y="8316"/>
                  </a:cubicBezTo>
                  <a:cubicBezTo>
                    <a:pt x="64166" y="9555"/>
                    <a:pt x="63690" y="11078"/>
                    <a:pt x="62166" y="11269"/>
                  </a:cubicBezTo>
                  <a:cubicBezTo>
                    <a:pt x="60842" y="11269"/>
                    <a:pt x="59651" y="10421"/>
                    <a:pt x="59213" y="9173"/>
                  </a:cubicBezTo>
                  <a:cubicBezTo>
                    <a:pt x="59213" y="8126"/>
                    <a:pt x="59213" y="6887"/>
                    <a:pt x="58165" y="5935"/>
                  </a:cubicBezTo>
                  <a:cubicBezTo>
                    <a:pt x="57118" y="4983"/>
                    <a:pt x="55403" y="4506"/>
                    <a:pt x="54641" y="5935"/>
                  </a:cubicBezTo>
                  <a:cubicBezTo>
                    <a:pt x="54441" y="6326"/>
                    <a:pt x="54441" y="6783"/>
                    <a:pt x="54641" y="7173"/>
                  </a:cubicBezTo>
                  <a:cubicBezTo>
                    <a:pt x="55032" y="8088"/>
                    <a:pt x="55470" y="8983"/>
                    <a:pt x="55975" y="9840"/>
                  </a:cubicBezTo>
                  <a:cubicBezTo>
                    <a:pt x="56546" y="10641"/>
                    <a:pt x="56546" y="11707"/>
                    <a:pt x="55975" y="12507"/>
                  </a:cubicBezTo>
                  <a:cubicBezTo>
                    <a:pt x="55251" y="12974"/>
                    <a:pt x="54317" y="12974"/>
                    <a:pt x="53594" y="12507"/>
                  </a:cubicBezTo>
                  <a:cubicBezTo>
                    <a:pt x="52736" y="12221"/>
                    <a:pt x="52155" y="11412"/>
                    <a:pt x="52165" y="10507"/>
                  </a:cubicBezTo>
                  <a:lnTo>
                    <a:pt x="51117" y="4697"/>
                  </a:lnTo>
                  <a:cubicBezTo>
                    <a:pt x="51050" y="3735"/>
                    <a:pt x="50793" y="2792"/>
                    <a:pt x="50355" y="1935"/>
                  </a:cubicBezTo>
                  <a:cubicBezTo>
                    <a:pt x="49860" y="934"/>
                    <a:pt x="49012" y="153"/>
                    <a:pt x="47974" y="-256"/>
                  </a:cubicBezTo>
                  <a:cubicBezTo>
                    <a:pt x="47221" y="-447"/>
                    <a:pt x="46440" y="-447"/>
                    <a:pt x="45688" y="-256"/>
                  </a:cubicBezTo>
                  <a:cubicBezTo>
                    <a:pt x="45040" y="-104"/>
                    <a:pt x="44554" y="420"/>
                    <a:pt x="44450" y="1077"/>
                  </a:cubicBezTo>
                  <a:cubicBezTo>
                    <a:pt x="44612" y="1592"/>
                    <a:pt x="44907" y="2049"/>
                    <a:pt x="45307" y="2411"/>
                  </a:cubicBezTo>
                  <a:cubicBezTo>
                    <a:pt x="46354" y="3582"/>
                    <a:pt x="47021" y="5040"/>
                    <a:pt x="47212" y="6602"/>
                  </a:cubicBezTo>
                  <a:cubicBezTo>
                    <a:pt x="47212" y="7269"/>
                    <a:pt x="47212" y="7935"/>
                    <a:pt x="46354" y="8221"/>
                  </a:cubicBezTo>
                  <a:cubicBezTo>
                    <a:pt x="45888" y="8354"/>
                    <a:pt x="45393" y="8354"/>
                    <a:pt x="44926" y="8221"/>
                  </a:cubicBezTo>
                  <a:cubicBezTo>
                    <a:pt x="44078" y="7640"/>
                    <a:pt x="43497" y="6754"/>
                    <a:pt x="43306" y="5744"/>
                  </a:cubicBezTo>
                  <a:cubicBezTo>
                    <a:pt x="43116" y="4801"/>
                    <a:pt x="42687" y="3916"/>
                    <a:pt x="42068" y="3173"/>
                  </a:cubicBezTo>
                  <a:cubicBezTo>
                    <a:pt x="41220" y="2382"/>
                    <a:pt x="39992" y="2163"/>
                    <a:pt x="38925" y="2602"/>
                  </a:cubicBezTo>
                  <a:cubicBezTo>
                    <a:pt x="38249" y="2972"/>
                    <a:pt x="37934" y="3773"/>
                    <a:pt x="38163" y="4506"/>
                  </a:cubicBezTo>
                  <a:cubicBezTo>
                    <a:pt x="38496" y="5211"/>
                    <a:pt x="38944" y="5859"/>
                    <a:pt x="39496" y="6411"/>
                  </a:cubicBezTo>
                  <a:cubicBezTo>
                    <a:pt x="41116" y="8221"/>
                    <a:pt x="42325" y="10374"/>
                    <a:pt x="43021" y="12698"/>
                  </a:cubicBezTo>
                  <a:cubicBezTo>
                    <a:pt x="43021" y="13460"/>
                    <a:pt x="43021" y="14412"/>
                    <a:pt x="42354" y="14698"/>
                  </a:cubicBezTo>
                  <a:cubicBezTo>
                    <a:pt x="41821" y="14984"/>
                    <a:pt x="41173" y="14984"/>
                    <a:pt x="40639" y="14698"/>
                  </a:cubicBezTo>
                  <a:cubicBezTo>
                    <a:pt x="40297" y="14307"/>
                    <a:pt x="40039" y="13860"/>
                    <a:pt x="39878" y="13364"/>
                  </a:cubicBezTo>
                  <a:cubicBezTo>
                    <a:pt x="39573" y="12583"/>
                    <a:pt x="39220" y="11821"/>
                    <a:pt x="38830" y="11078"/>
                  </a:cubicBezTo>
                  <a:cubicBezTo>
                    <a:pt x="38401" y="10107"/>
                    <a:pt x="37668" y="9307"/>
                    <a:pt x="36734" y="8792"/>
                  </a:cubicBezTo>
                  <a:cubicBezTo>
                    <a:pt x="35591" y="8792"/>
                    <a:pt x="33972" y="8792"/>
                    <a:pt x="33496" y="9459"/>
                  </a:cubicBezTo>
                  <a:cubicBezTo>
                    <a:pt x="33020" y="10126"/>
                    <a:pt x="33496" y="11078"/>
                    <a:pt x="34448" y="11840"/>
                  </a:cubicBezTo>
                  <a:cubicBezTo>
                    <a:pt x="34944" y="12421"/>
                    <a:pt x="35305" y="13107"/>
                    <a:pt x="35496" y="13841"/>
                  </a:cubicBezTo>
                  <a:cubicBezTo>
                    <a:pt x="35686" y="14165"/>
                    <a:pt x="35686" y="14565"/>
                    <a:pt x="35496" y="14889"/>
                  </a:cubicBezTo>
                  <a:cubicBezTo>
                    <a:pt x="35305" y="14946"/>
                    <a:pt x="35115" y="14946"/>
                    <a:pt x="34925" y="14889"/>
                  </a:cubicBezTo>
                  <a:cubicBezTo>
                    <a:pt x="33686" y="15346"/>
                    <a:pt x="32286" y="15012"/>
                    <a:pt x="31400" y="14031"/>
                  </a:cubicBezTo>
                  <a:cubicBezTo>
                    <a:pt x="30743" y="13155"/>
                    <a:pt x="30438" y="12069"/>
                    <a:pt x="30543" y="10983"/>
                  </a:cubicBezTo>
                  <a:cubicBezTo>
                    <a:pt x="30696" y="9898"/>
                    <a:pt x="30486" y="8802"/>
                    <a:pt x="29971" y="7840"/>
                  </a:cubicBezTo>
                  <a:cubicBezTo>
                    <a:pt x="29829" y="7554"/>
                    <a:pt x="29590" y="7316"/>
                    <a:pt x="29305" y="7173"/>
                  </a:cubicBezTo>
                  <a:cubicBezTo>
                    <a:pt x="28628" y="6945"/>
                    <a:pt x="27886" y="6945"/>
                    <a:pt x="27209" y="7173"/>
                  </a:cubicBezTo>
                  <a:cubicBezTo>
                    <a:pt x="26761" y="7373"/>
                    <a:pt x="26352" y="7630"/>
                    <a:pt x="25971" y="7935"/>
                  </a:cubicBezTo>
                  <a:cubicBezTo>
                    <a:pt x="24971" y="8973"/>
                    <a:pt x="24971" y="10611"/>
                    <a:pt x="25971" y="11650"/>
                  </a:cubicBezTo>
                  <a:cubicBezTo>
                    <a:pt x="26876" y="12726"/>
                    <a:pt x="27704" y="13879"/>
                    <a:pt x="28447" y="15079"/>
                  </a:cubicBezTo>
                  <a:cubicBezTo>
                    <a:pt x="28943" y="15651"/>
                    <a:pt x="28943" y="16508"/>
                    <a:pt x="28447" y="17079"/>
                  </a:cubicBezTo>
                  <a:cubicBezTo>
                    <a:pt x="27686" y="17546"/>
                    <a:pt x="26733" y="17546"/>
                    <a:pt x="25971" y="17079"/>
                  </a:cubicBezTo>
                  <a:cubicBezTo>
                    <a:pt x="25390" y="16631"/>
                    <a:pt x="24990" y="15984"/>
                    <a:pt x="24828" y="15269"/>
                  </a:cubicBezTo>
                  <a:cubicBezTo>
                    <a:pt x="24923" y="14832"/>
                    <a:pt x="24923" y="14374"/>
                    <a:pt x="24828" y="13936"/>
                  </a:cubicBezTo>
                  <a:cubicBezTo>
                    <a:pt x="24285" y="13031"/>
                    <a:pt x="23113" y="12745"/>
                    <a:pt x="22209" y="13288"/>
                  </a:cubicBezTo>
                  <a:cubicBezTo>
                    <a:pt x="21704" y="13593"/>
                    <a:pt x="21371" y="14107"/>
                    <a:pt x="21304" y="14698"/>
                  </a:cubicBezTo>
                  <a:cubicBezTo>
                    <a:pt x="21351" y="15612"/>
                    <a:pt x="21542" y="16518"/>
                    <a:pt x="21875" y="17365"/>
                  </a:cubicBezTo>
                  <a:cubicBezTo>
                    <a:pt x="21561" y="17832"/>
                    <a:pt x="21009" y="18089"/>
                    <a:pt x="20446" y="18032"/>
                  </a:cubicBezTo>
                  <a:cubicBezTo>
                    <a:pt x="19799" y="18127"/>
                    <a:pt x="19151" y="17956"/>
                    <a:pt x="18637" y="17555"/>
                  </a:cubicBezTo>
                  <a:cubicBezTo>
                    <a:pt x="18303" y="17213"/>
                    <a:pt x="18075" y="16784"/>
                    <a:pt x="17970" y="16317"/>
                  </a:cubicBezTo>
                  <a:cubicBezTo>
                    <a:pt x="17627" y="15155"/>
                    <a:pt x="17075" y="14060"/>
                    <a:pt x="16351" y="13079"/>
                  </a:cubicBezTo>
                  <a:cubicBezTo>
                    <a:pt x="15389" y="12021"/>
                    <a:pt x="14065" y="11374"/>
                    <a:pt x="12636" y="11269"/>
                  </a:cubicBezTo>
                  <a:cubicBezTo>
                    <a:pt x="11836" y="11184"/>
                    <a:pt x="11045" y="11507"/>
                    <a:pt x="10540" y="12127"/>
                  </a:cubicBezTo>
                  <a:cubicBezTo>
                    <a:pt x="10407" y="12393"/>
                    <a:pt x="10407" y="12717"/>
                    <a:pt x="10540" y="12983"/>
                  </a:cubicBezTo>
                  <a:cubicBezTo>
                    <a:pt x="10760" y="14565"/>
                    <a:pt x="11541" y="16012"/>
                    <a:pt x="12731" y="17079"/>
                  </a:cubicBezTo>
                  <a:cubicBezTo>
                    <a:pt x="13398" y="17584"/>
                    <a:pt x="13903" y="18280"/>
                    <a:pt x="14160" y="19080"/>
                  </a:cubicBezTo>
                  <a:cubicBezTo>
                    <a:pt x="14303" y="19575"/>
                    <a:pt x="14055" y="20099"/>
                    <a:pt x="13588" y="20318"/>
                  </a:cubicBezTo>
                  <a:cubicBezTo>
                    <a:pt x="13036" y="20556"/>
                    <a:pt x="12417" y="20556"/>
                    <a:pt x="11874" y="20318"/>
                  </a:cubicBezTo>
                  <a:cubicBezTo>
                    <a:pt x="11436" y="19966"/>
                    <a:pt x="10912" y="19737"/>
                    <a:pt x="10350" y="19651"/>
                  </a:cubicBezTo>
                  <a:cubicBezTo>
                    <a:pt x="9693" y="19632"/>
                    <a:pt x="9093" y="20003"/>
                    <a:pt x="8826" y="20603"/>
                  </a:cubicBezTo>
                  <a:cubicBezTo>
                    <a:pt x="8731" y="21109"/>
                    <a:pt x="8731" y="21622"/>
                    <a:pt x="8826" y="22128"/>
                  </a:cubicBezTo>
                  <a:lnTo>
                    <a:pt x="8826" y="23175"/>
                  </a:lnTo>
                  <a:cubicBezTo>
                    <a:pt x="8531" y="23937"/>
                    <a:pt x="7826" y="24451"/>
                    <a:pt x="7016" y="24509"/>
                  </a:cubicBezTo>
                  <a:cubicBezTo>
                    <a:pt x="6397" y="24490"/>
                    <a:pt x="5845" y="24118"/>
                    <a:pt x="5587" y="23556"/>
                  </a:cubicBezTo>
                  <a:cubicBezTo>
                    <a:pt x="5407" y="23061"/>
                    <a:pt x="5407" y="22528"/>
                    <a:pt x="5587" y="22032"/>
                  </a:cubicBezTo>
                  <a:cubicBezTo>
                    <a:pt x="5778" y="21537"/>
                    <a:pt x="5930" y="21022"/>
                    <a:pt x="6064" y="20508"/>
                  </a:cubicBezTo>
                  <a:lnTo>
                    <a:pt x="6064" y="19937"/>
                  </a:lnTo>
                  <a:cubicBezTo>
                    <a:pt x="6064" y="19937"/>
                    <a:pt x="6064" y="18984"/>
                    <a:pt x="5206" y="18794"/>
                  </a:cubicBezTo>
                  <a:cubicBezTo>
                    <a:pt x="4349" y="18603"/>
                    <a:pt x="3016" y="19460"/>
                    <a:pt x="2159" y="20413"/>
                  </a:cubicBezTo>
                  <a:cubicBezTo>
                    <a:pt x="1378" y="21375"/>
                    <a:pt x="1130" y="22661"/>
                    <a:pt x="1492" y="23842"/>
                  </a:cubicBezTo>
                  <a:cubicBezTo>
                    <a:pt x="1492" y="24509"/>
                    <a:pt x="1968" y="24985"/>
                    <a:pt x="1492" y="25557"/>
                  </a:cubicBezTo>
                  <a:cubicBezTo>
                    <a:pt x="1015" y="26128"/>
                    <a:pt x="-32" y="26699"/>
                    <a:pt x="-32" y="27652"/>
                  </a:cubicBezTo>
                  <a:lnTo>
                    <a:pt x="920" y="65752"/>
                  </a:lnTo>
                  <a:lnTo>
                    <a:pt x="2920" y="149477"/>
                  </a:lnTo>
                  <a:cubicBezTo>
                    <a:pt x="2920" y="151667"/>
                    <a:pt x="4159" y="151001"/>
                    <a:pt x="4540" y="151858"/>
                  </a:cubicBezTo>
                  <a:cubicBezTo>
                    <a:pt x="4921" y="152715"/>
                    <a:pt x="4540" y="153668"/>
                    <a:pt x="3968" y="154620"/>
                  </a:cubicBezTo>
                  <a:cubicBezTo>
                    <a:pt x="3397" y="155573"/>
                    <a:pt x="3968" y="156811"/>
                    <a:pt x="4730" y="157097"/>
                  </a:cubicBezTo>
                  <a:cubicBezTo>
                    <a:pt x="5607" y="157192"/>
                    <a:pt x="6426" y="156687"/>
                    <a:pt x="6730" y="155858"/>
                  </a:cubicBezTo>
                  <a:cubicBezTo>
                    <a:pt x="6835" y="155087"/>
                    <a:pt x="6997" y="154325"/>
                    <a:pt x="7207" y="153573"/>
                  </a:cubicBezTo>
                  <a:cubicBezTo>
                    <a:pt x="7207" y="152810"/>
                    <a:pt x="8540" y="152144"/>
                    <a:pt x="9302" y="152525"/>
                  </a:cubicBezTo>
                  <a:cubicBezTo>
                    <a:pt x="10064" y="152906"/>
                    <a:pt x="10064" y="154239"/>
                    <a:pt x="9302" y="155192"/>
                  </a:cubicBezTo>
                  <a:lnTo>
                    <a:pt x="7588" y="158335"/>
                  </a:lnTo>
                  <a:cubicBezTo>
                    <a:pt x="7207" y="158830"/>
                    <a:pt x="6968" y="159430"/>
                    <a:pt x="6921" y="160049"/>
                  </a:cubicBezTo>
                  <a:cubicBezTo>
                    <a:pt x="6950" y="160707"/>
                    <a:pt x="7426" y="161249"/>
                    <a:pt x="8064" y="161383"/>
                  </a:cubicBezTo>
                  <a:cubicBezTo>
                    <a:pt x="8883" y="161478"/>
                    <a:pt x="9674" y="161059"/>
                    <a:pt x="10064" y="160335"/>
                  </a:cubicBezTo>
                  <a:cubicBezTo>
                    <a:pt x="10731" y="159545"/>
                    <a:pt x="11188" y="158592"/>
                    <a:pt x="11398" y="157573"/>
                  </a:cubicBezTo>
                  <a:cubicBezTo>
                    <a:pt x="11398" y="156430"/>
                    <a:pt x="12255" y="154811"/>
                    <a:pt x="13588" y="154811"/>
                  </a:cubicBezTo>
                  <a:cubicBezTo>
                    <a:pt x="14503" y="154811"/>
                    <a:pt x="15255" y="155525"/>
                    <a:pt x="15303" y="156430"/>
                  </a:cubicBezTo>
                  <a:cubicBezTo>
                    <a:pt x="15217" y="157278"/>
                    <a:pt x="14808" y="158068"/>
                    <a:pt x="14160" y="158620"/>
                  </a:cubicBezTo>
                  <a:cubicBezTo>
                    <a:pt x="13208" y="159573"/>
                    <a:pt x="11969" y="160621"/>
                    <a:pt x="12445" y="161764"/>
                  </a:cubicBezTo>
                  <a:cubicBezTo>
                    <a:pt x="13036" y="162678"/>
                    <a:pt x="14179" y="163069"/>
                    <a:pt x="15208" y="162717"/>
                  </a:cubicBezTo>
                  <a:cubicBezTo>
                    <a:pt x="16189" y="162355"/>
                    <a:pt x="16998" y="161640"/>
                    <a:pt x="17494" y="160716"/>
                  </a:cubicBezTo>
                  <a:cubicBezTo>
                    <a:pt x="18065" y="159859"/>
                    <a:pt x="18351" y="158907"/>
                    <a:pt x="18827" y="158049"/>
                  </a:cubicBezTo>
                  <a:cubicBezTo>
                    <a:pt x="19303" y="157192"/>
                    <a:pt x="19685" y="157192"/>
                    <a:pt x="20256" y="157287"/>
                  </a:cubicBezTo>
                  <a:cubicBezTo>
                    <a:pt x="20818" y="158954"/>
                    <a:pt x="20332" y="160783"/>
                    <a:pt x="19018" y="161955"/>
                  </a:cubicBezTo>
                  <a:cubicBezTo>
                    <a:pt x="18504" y="162364"/>
                    <a:pt x="18075" y="162888"/>
                    <a:pt x="17779" y="163478"/>
                  </a:cubicBezTo>
                  <a:cubicBezTo>
                    <a:pt x="17503" y="163984"/>
                    <a:pt x="17684" y="164621"/>
                    <a:pt x="18189" y="164897"/>
                  </a:cubicBezTo>
                  <a:cubicBezTo>
                    <a:pt x="18275" y="164945"/>
                    <a:pt x="18361" y="164983"/>
                    <a:pt x="18446" y="165003"/>
                  </a:cubicBezTo>
                  <a:lnTo>
                    <a:pt x="19208" y="165003"/>
                  </a:lnTo>
                  <a:cubicBezTo>
                    <a:pt x="20646" y="164593"/>
                    <a:pt x="21809" y="163536"/>
                    <a:pt x="22352" y="162145"/>
                  </a:cubicBezTo>
                  <a:cubicBezTo>
                    <a:pt x="22352" y="161097"/>
                    <a:pt x="22352" y="159764"/>
                    <a:pt x="23876" y="159287"/>
                  </a:cubicBezTo>
                  <a:cubicBezTo>
                    <a:pt x="24657" y="161878"/>
                    <a:pt x="23704" y="164679"/>
                    <a:pt x="21494" y="166241"/>
                  </a:cubicBezTo>
                  <a:cubicBezTo>
                    <a:pt x="20761" y="166698"/>
                    <a:pt x="20094" y="167241"/>
                    <a:pt x="19494" y="167860"/>
                  </a:cubicBezTo>
                  <a:cubicBezTo>
                    <a:pt x="18970" y="168498"/>
                    <a:pt x="18970" y="169413"/>
                    <a:pt x="19494" y="170051"/>
                  </a:cubicBezTo>
                  <a:cubicBezTo>
                    <a:pt x="20094" y="170508"/>
                    <a:pt x="20856" y="170680"/>
                    <a:pt x="21589" y="170527"/>
                  </a:cubicBezTo>
                  <a:cubicBezTo>
                    <a:pt x="23542" y="170384"/>
                    <a:pt x="25333" y="169374"/>
                    <a:pt x="26447" y="167765"/>
                  </a:cubicBezTo>
                  <a:cubicBezTo>
                    <a:pt x="27095" y="166107"/>
                    <a:pt x="27543" y="164384"/>
                    <a:pt x="27781" y="162621"/>
                  </a:cubicBezTo>
                  <a:cubicBezTo>
                    <a:pt x="27943" y="161974"/>
                    <a:pt x="28400" y="161440"/>
                    <a:pt x="29019" y="161192"/>
                  </a:cubicBezTo>
                  <a:cubicBezTo>
                    <a:pt x="29933" y="161078"/>
                    <a:pt x="30781" y="161707"/>
                    <a:pt x="30924" y="162621"/>
                  </a:cubicBezTo>
                  <a:cubicBezTo>
                    <a:pt x="30896" y="163488"/>
                    <a:pt x="30667" y="164336"/>
                    <a:pt x="30257" y="165098"/>
                  </a:cubicBezTo>
                  <a:cubicBezTo>
                    <a:pt x="29791" y="165822"/>
                    <a:pt x="29791" y="166755"/>
                    <a:pt x="30257" y="167479"/>
                  </a:cubicBezTo>
                  <a:cubicBezTo>
                    <a:pt x="31172" y="168232"/>
                    <a:pt x="32486" y="168232"/>
                    <a:pt x="33401" y="167479"/>
                  </a:cubicBezTo>
                  <a:cubicBezTo>
                    <a:pt x="34162" y="166736"/>
                    <a:pt x="34667" y="165764"/>
                    <a:pt x="34829" y="164717"/>
                  </a:cubicBezTo>
                  <a:lnTo>
                    <a:pt x="34829" y="163098"/>
                  </a:lnTo>
                  <a:cubicBezTo>
                    <a:pt x="35925" y="164983"/>
                    <a:pt x="36096" y="167260"/>
                    <a:pt x="35305" y="169289"/>
                  </a:cubicBezTo>
                  <a:cubicBezTo>
                    <a:pt x="35020" y="169794"/>
                    <a:pt x="34820" y="170337"/>
                    <a:pt x="34734" y="170908"/>
                  </a:cubicBezTo>
                  <a:cubicBezTo>
                    <a:pt x="34696" y="171489"/>
                    <a:pt x="34991" y="172041"/>
                    <a:pt x="35496" y="172337"/>
                  </a:cubicBezTo>
                  <a:lnTo>
                    <a:pt x="36448" y="172337"/>
                  </a:lnTo>
                  <a:cubicBezTo>
                    <a:pt x="37982" y="172089"/>
                    <a:pt x="39154" y="170832"/>
                    <a:pt x="39306" y="169289"/>
                  </a:cubicBezTo>
                  <a:cubicBezTo>
                    <a:pt x="39449" y="167898"/>
                    <a:pt x="39449" y="166489"/>
                    <a:pt x="39306" y="165098"/>
                  </a:cubicBezTo>
                  <a:cubicBezTo>
                    <a:pt x="39306" y="164527"/>
                    <a:pt x="39306" y="163764"/>
                    <a:pt x="40259" y="163860"/>
                  </a:cubicBezTo>
                  <a:cubicBezTo>
                    <a:pt x="40449" y="163802"/>
                    <a:pt x="40639" y="163802"/>
                    <a:pt x="40830" y="163860"/>
                  </a:cubicBezTo>
                  <a:cubicBezTo>
                    <a:pt x="42068" y="165764"/>
                    <a:pt x="40830" y="168145"/>
                    <a:pt x="41687" y="170051"/>
                  </a:cubicBezTo>
                  <a:cubicBezTo>
                    <a:pt x="42335" y="171317"/>
                    <a:pt x="43373" y="172356"/>
                    <a:pt x="44640" y="173003"/>
                  </a:cubicBezTo>
                  <a:cubicBezTo>
                    <a:pt x="45497" y="173003"/>
                    <a:pt x="46831" y="173861"/>
                    <a:pt x="47212" y="173003"/>
                  </a:cubicBezTo>
                  <a:cubicBezTo>
                    <a:pt x="47402" y="172718"/>
                    <a:pt x="47402" y="172337"/>
                    <a:pt x="47212" y="172051"/>
                  </a:cubicBezTo>
                  <a:cubicBezTo>
                    <a:pt x="46545" y="170527"/>
                    <a:pt x="45402" y="169194"/>
                    <a:pt x="44640" y="167765"/>
                  </a:cubicBezTo>
                  <a:cubicBezTo>
                    <a:pt x="43754" y="166412"/>
                    <a:pt x="43545" y="164727"/>
                    <a:pt x="44069" y="163193"/>
                  </a:cubicBezTo>
                  <a:cubicBezTo>
                    <a:pt x="44830" y="163193"/>
                    <a:pt x="45783" y="163193"/>
                    <a:pt x="46069" y="164240"/>
                  </a:cubicBezTo>
                  <a:cubicBezTo>
                    <a:pt x="46354" y="165288"/>
                    <a:pt x="46069" y="165764"/>
                    <a:pt x="46640" y="166431"/>
                  </a:cubicBezTo>
                  <a:cubicBezTo>
                    <a:pt x="46793" y="166469"/>
                    <a:pt x="46964" y="166469"/>
                    <a:pt x="47117" y="166431"/>
                  </a:cubicBezTo>
                  <a:cubicBezTo>
                    <a:pt x="47878" y="166431"/>
                    <a:pt x="48450" y="165860"/>
                    <a:pt x="48545" y="165098"/>
                  </a:cubicBezTo>
                  <a:cubicBezTo>
                    <a:pt x="48640" y="164336"/>
                    <a:pt x="48545" y="163478"/>
                    <a:pt x="49593" y="163383"/>
                  </a:cubicBezTo>
                  <a:cubicBezTo>
                    <a:pt x="50736" y="164812"/>
                    <a:pt x="50260" y="166812"/>
                    <a:pt x="50450" y="168527"/>
                  </a:cubicBezTo>
                  <a:cubicBezTo>
                    <a:pt x="50745" y="171384"/>
                    <a:pt x="52517" y="173880"/>
                    <a:pt x="55118" y="175099"/>
                  </a:cubicBezTo>
                  <a:cubicBezTo>
                    <a:pt x="55527" y="175194"/>
                    <a:pt x="55946" y="175194"/>
                    <a:pt x="56356" y="175099"/>
                  </a:cubicBezTo>
                  <a:cubicBezTo>
                    <a:pt x="57356" y="175051"/>
                    <a:pt x="58165" y="174280"/>
                    <a:pt x="58261" y="173289"/>
                  </a:cubicBezTo>
                  <a:cubicBezTo>
                    <a:pt x="58156" y="172366"/>
                    <a:pt x="57899" y="171460"/>
                    <a:pt x="57499" y="170622"/>
                  </a:cubicBezTo>
                  <a:cubicBezTo>
                    <a:pt x="57013" y="169441"/>
                    <a:pt x="56727" y="168184"/>
                    <a:pt x="56642" y="166908"/>
                  </a:cubicBezTo>
                  <a:cubicBezTo>
                    <a:pt x="56642" y="165764"/>
                    <a:pt x="57118" y="164240"/>
                    <a:pt x="58546" y="164050"/>
                  </a:cubicBezTo>
                  <a:cubicBezTo>
                    <a:pt x="59832" y="163984"/>
                    <a:pt x="60975" y="164879"/>
                    <a:pt x="61213" y="166146"/>
                  </a:cubicBezTo>
                  <a:cubicBezTo>
                    <a:pt x="61356" y="167269"/>
                    <a:pt x="61680" y="168365"/>
                    <a:pt x="62166" y="169384"/>
                  </a:cubicBezTo>
                  <a:cubicBezTo>
                    <a:pt x="63233" y="170403"/>
                    <a:pt x="64909" y="170403"/>
                    <a:pt x="65976" y="169384"/>
                  </a:cubicBezTo>
                  <a:cubicBezTo>
                    <a:pt x="66195" y="169003"/>
                    <a:pt x="66195" y="168527"/>
                    <a:pt x="65976" y="168145"/>
                  </a:cubicBezTo>
                  <a:cubicBezTo>
                    <a:pt x="65424" y="167193"/>
                    <a:pt x="64795" y="166307"/>
                    <a:pt x="64071" y="165479"/>
                  </a:cubicBezTo>
                  <a:cubicBezTo>
                    <a:pt x="63509" y="164640"/>
                    <a:pt x="63509" y="163554"/>
                    <a:pt x="64071" y="162717"/>
                  </a:cubicBezTo>
                  <a:cubicBezTo>
                    <a:pt x="65100" y="162250"/>
                    <a:pt x="66281" y="162250"/>
                    <a:pt x="67310" y="162717"/>
                  </a:cubicBezTo>
                  <a:cubicBezTo>
                    <a:pt x="68319" y="162878"/>
                    <a:pt x="69100" y="163698"/>
                    <a:pt x="69214" y="164717"/>
                  </a:cubicBezTo>
                  <a:lnTo>
                    <a:pt x="70834" y="170432"/>
                  </a:lnTo>
                  <a:cubicBezTo>
                    <a:pt x="71138" y="172908"/>
                    <a:pt x="73044" y="174889"/>
                    <a:pt x="75501" y="175289"/>
                  </a:cubicBezTo>
                  <a:cubicBezTo>
                    <a:pt x="76568" y="175528"/>
                    <a:pt x="77673" y="175528"/>
                    <a:pt x="78739" y="175289"/>
                  </a:cubicBezTo>
                  <a:cubicBezTo>
                    <a:pt x="79692" y="175289"/>
                    <a:pt x="80549" y="174528"/>
                    <a:pt x="80454" y="173956"/>
                  </a:cubicBezTo>
                  <a:cubicBezTo>
                    <a:pt x="80359" y="173385"/>
                    <a:pt x="79692" y="173003"/>
                    <a:pt x="79120" y="172623"/>
                  </a:cubicBezTo>
                  <a:cubicBezTo>
                    <a:pt x="77701" y="171651"/>
                    <a:pt x="76682" y="170194"/>
                    <a:pt x="76263" y="168527"/>
                  </a:cubicBezTo>
                  <a:cubicBezTo>
                    <a:pt x="76101" y="167812"/>
                    <a:pt x="76549" y="167098"/>
                    <a:pt x="77273" y="166936"/>
                  </a:cubicBezTo>
                  <a:cubicBezTo>
                    <a:pt x="77311" y="166917"/>
                    <a:pt x="77358" y="166917"/>
                    <a:pt x="77406" y="166908"/>
                  </a:cubicBezTo>
                  <a:cubicBezTo>
                    <a:pt x="78063" y="166765"/>
                    <a:pt x="78749" y="166765"/>
                    <a:pt x="79406" y="166908"/>
                  </a:cubicBezTo>
                  <a:cubicBezTo>
                    <a:pt x="80445" y="167289"/>
                    <a:pt x="81254" y="168136"/>
                    <a:pt x="81597" y="169194"/>
                  </a:cubicBezTo>
                  <a:cubicBezTo>
                    <a:pt x="81864" y="170174"/>
                    <a:pt x="82426" y="171041"/>
                    <a:pt x="83216" y="171670"/>
                  </a:cubicBezTo>
                  <a:cubicBezTo>
                    <a:pt x="84350" y="172403"/>
                    <a:pt x="85797" y="172403"/>
                    <a:pt x="86931" y="171670"/>
                  </a:cubicBezTo>
                  <a:cubicBezTo>
                    <a:pt x="87655" y="171346"/>
                    <a:pt x="87979" y="170508"/>
                    <a:pt x="87655" y="169784"/>
                  </a:cubicBezTo>
                  <a:cubicBezTo>
                    <a:pt x="87636" y="169746"/>
                    <a:pt x="87617" y="169708"/>
                    <a:pt x="87598" y="169670"/>
                  </a:cubicBezTo>
                  <a:cubicBezTo>
                    <a:pt x="87217" y="168965"/>
                    <a:pt x="86655" y="168375"/>
                    <a:pt x="85978" y="167955"/>
                  </a:cubicBezTo>
                  <a:cubicBezTo>
                    <a:pt x="84064" y="166289"/>
                    <a:pt x="82569" y="164202"/>
                    <a:pt x="81597" y="161859"/>
                  </a:cubicBezTo>
                  <a:cubicBezTo>
                    <a:pt x="81216" y="161173"/>
                    <a:pt x="81464" y="160297"/>
                    <a:pt x="82149" y="159916"/>
                  </a:cubicBezTo>
                  <a:cubicBezTo>
                    <a:pt x="82187" y="159897"/>
                    <a:pt x="82226" y="159878"/>
                    <a:pt x="82264" y="159859"/>
                  </a:cubicBezTo>
                  <a:cubicBezTo>
                    <a:pt x="82873" y="159611"/>
                    <a:pt x="83559" y="159611"/>
                    <a:pt x="84169" y="159859"/>
                  </a:cubicBezTo>
                  <a:cubicBezTo>
                    <a:pt x="84597" y="160212"/>
                    <a:pt x="84931" y="160669"/>
                    <a:pt x="85121" y="161192"/>
                  </a:cubicBezTo>
                  <a:cubicBezTo>
                    <a:pt x="85121" y="161955"/>
                    <a:pt x="85978" y="162621"/>
                    <a:pt x="86455" y="163383"/>
                  </a:cubicBezTo>
                  <a:cubicBezTo>
                    <a:pt x="87036" y="164364"/>
                    <a:pt x="87950" y="165107"/>
                    <a:pt x="89027" y="165479"/>
                  </a:cubicBezTo>
                  <a:cubicBezTo>
                    <a:pt x="90360" y="165479"/>
                    <a:pt x="92265" y="165479"/>
                    <a:pt x="92646" y="164621"/>
                  </a:cubicBezTo>
                  <a:cubicBezTo>
                    <a:pt x="93027" y="163764"/>
                    <a:pt x="92075" y="163002"/>
                    <a:pt x="91408" y="162335"/>
                  </a:cubicBezTo>
                  <a:cubicBezTo>
                    <a:pt x="90846" y="161792"/>
                    <a:pt x="90398" y="161145"/>
                    <a:pt x="90074" y="160430"/>
                  </a:cubicBezTo>
                  <a:cubicBezTo>
                    <a:pt x="89884" y="160106"/>
                    <a:pt x="89884" y="159706"/>
                    <a:pt x="90074" y="159383"/>
                  </a:cubicBezTo>
                  <a:lnTo>
                    <a:pt x="90646" y="158811"/>
                  </a:lnTo>
                  <a:cubicBezTo>
                    <a:pt x="92493" y="157916"/>
                    <a:pt x="94713" y="158678"/>
                    <a:pt x="95618" y="160516"/>
                  </a:cubicBezTo>
                  <a:cubicBezTo>
                    <a:pt x="95903" y="161116"/>
                    <a:pt x="96027" y="161774"/>
                    <a:pt x="95980" y="162431"/>
                  </a:cubicBezTo>
                  <a:cubicBezTo>
                    <a:pt x="95942" y="163507"/>
                    <a:pt x="96237" y="164574"/>
                    <a:pt x="96837" y="165479"/>
                  </a:cubicBezTo>
                  <a:cubicBezTo>
                    <a:pt x="97037" y="165774"/>
                    <a:pt x="97351" y="165974"/>
                    <a:pt x="97694" y="166050"/>
                  </a:cubicBezTo>
                  <a:cubicBezTo>
                    <a:pt x="98952" y="166250"/>
                    <a:pt x="100237" y="165822"/>
                    <a:pt x="101123" y="164907"/>
                  </a:cubicBezTo>
                  <a:cubicBezTo>
                    <a:pt x="102266" y="163860"/>
                    <a:pt x="101790" y="162335"/>
                    <a:pt x="101123" y="161192"/>
                  </a:cubicBezTo>
                  <a:cubicBezTo>
                    <a:pt x="100456" y="160049"/>
                    <a:pt x="98933" y="159192"/>
                    <a:pt x="98170" y="158049"/>
                  </a:cubicBezTo>
                  <a:cubicBezTo>
                    <a:pt x="97627" y="157497"/>
                    <a:pt x="97627" y="156601"/>
                    <a:pt x="98170" y="156049"/>
                  </a:cubicBezTo>
                  <a:cubicBezTo>
                    <a:pt x="98961" y="155573"/>
                    <a:pt x="99952" y="155573"/>
                    <a:pt x="100742" y="156049"/>
                  </a:cubicBezTo>
                  <a:cubicBezTo>
                    <a:pt x="101409" y="156401"/>
                    <a:pt x="101895" y="157030"/>
                    <a:pt x="102076" y="157764"/>
                  </a:cubicBezTo>
                  <a:cubicBezTo>
                    <a:pt x="102238" y="158230"/>
                    <a:pt x="102466" y="158687"/>
                    <a:pt x="102743" y="159097"/>
                  </a:cubicBezTo>
                  <a:cubicBezTo>
                    <a:pt x="103133" y="159535"/>
                    <a:pt x="103676" y="159811"/>
                    <a:pt x="104267" y="159859"/>
                  </a:cubicBezTo>
                  <a:cubicBezTo>
                    <a:pt x="105333" y="159821"/>
                    <a:pt x="106219" y="159011"/>
                    <a:pt x="106362" y="157954"/>
                  </a:cubicBezTo>
                  <a:cubicBezTo>
                    <a:pt x="106219" y="157058"/>
                    <a:pt x="105933" y="156182"/>
                    <a:pt x="105505" y="155382"/>
                  </a:cubicBezTo>
                  <a:cubicBezTo>
                    <a:pt x="105771" y="154839"/>
                    <a:pt x="106333" y="154506"/>
                    <a:pt x="106934" y="154525"/>
                  </a:cubicBezTo>
                  <a:cubicBezTo>
                    <a:pt x="107543" y="154277"/>
                    <a:pt x="108229" y="154277"/>
                    <a:pt x="108838" y="154525"/>
                  </a:cubicBezTo>
                  <a:cubicBezTo>
                    <a:pt x="109172" y="154839"/>
                    <a:pt x="109439" y="155230"/>
                    <a:pt x="109601" y="155668"/>
                  </a:cubicBezTo>
                  <a:cubicBezTo>
                    <a:pt x="110067" y="156801"/>
                    <a:pt x="110744" y="157840"/>
                    <a:pt x="111601" y="158716"/>
                  </a:cubicBezTo>
                  <a:cubicBezTo>
                    <a:pt x="112706" y="159687"/>
                    <a:pt x="114125" y="160230"/>
                    <a:pt x="115601" y="160240"/>
                  </a:cubicBezTo>
                  <a:cubicBezTo>
                    <a:pt x="116506" y="160516"/>
                    <a:pt x="117468" y="160002"/>
                    <a:pt x="117735" y="159097"/>
                  </a:cubicBezTo>
                  <a:cubicBezTo>
                    <a:pt x="117811" y="158850"/>
                    <a:pt x="117830" y="158592"/>
                    <a:pt x="117792" y="158335"/>
                  </a:cubicBezTo>
                  <a:cubicBezTo>
                    <a:pt x="117430" y="156764"/>
                    <a:pt x="116477" y="155401"/>
                    <a:pt x="115125" y="154525"/>
                  </a:cubicBezTo>
                  <a:cubicBezTo>
                    <a:pt x="114439" y="154029"/>
                    <a:pt x="113877" y="153373"/>
                    <a:pt x="113506" y="152620"/>
                  </a:cubicBezTo>
                  <a:cubicBezTo>
                    <a:pt x="113353" y="152144"/>
                    <a:pt x="113553" y="151630"/>
                    <a:pt x="113982" y="151382"/>
                  </a:cubicBezTo>
                  <a:cubicBezTo>
                    <a:pt x="114525" y="151134"/>
                    <a:pt x="115153" y="151134"/>
                    <a:pt x="115696" y="151382"/>
                  </a:cubicBezTo>
                  <a:cubicBezTo>
                    <a:pt x="116239" y="151639"/>
                    <a:pt x="116820" y="151801"/>
                    <a:pt x="117411" y="151858"/>
                  </a:cubicBezTo>
                  <a:cubicBezTo>
                    <a:pt x="118021" y="151734"/>
                    <a:pt x="118545" y="151353"/>
                    <a:pt x="118840" y="150810"/>
                  </a:cubicBezTo>
                  <a:cubicBezTo>
                    <a:pt x="118887" y="150268"/>
                    <a:pt x="118887" y="149725"/>
                    <a:pt x="118840" y="149191"/>
                  </a:cubicBezTo>
                  <a:cubicBezTo>
                    <a:pt x="118792" y="148839"/>
                    <a:pt x="118792" y="148486"/>
                    <a:pt x="118840" y="148143"/>
                  </a:cubicBezTo>
                  <a:cubicBezTo>
                    <a:pt x="119040" y="147362"/>
                    <a:pt x="119668" y="146772"/>
                    <a:pt x="120459" y="146619"/>
                  </a:cubicBezTo>
                  <a:cubicBezTo>
                    <a:pt x="121097" y="146553"/>
                    <a:pt x="121707" y="146896"/>
                    <a:pt x="121983" y="147476"/>
                  </a:cubicBezTo>
                  <a:cubicBezTo>
                    <a:pt x="122173" y="147962"/>
                    <a:pt x="122173" y="148515"/>
                    <a:pt x="121983" y="149001"/>
                  </a:cubicBezTo>
                  <a:cubicBezTo>
                    <a:pt x="121897" y="149505"/>
                    <a:pt x="121897" y="150020"/>
                    <a:pt x="121983" y="150524"/>
                  </a:cubicBezTo>
                  <a:cubicBezTo>
                    <a:pt x="121935" y="150715"/>
                    <a:pt x="121935" y="150905"/>
                    <a:pt x="121983" y="151096"/>
                  </a:cubicBezTo>
                  <a:cubicBezTo>
                    <a:pt x="121983" y="151096"/>
                    <a:pt x="122459" y="152048"/>
                    <a:pt x="122936" y="152144"/>
                  </a:cubicBezTo>
                  <a:lnTo>
                    <a:pt x="122936" y="152144"/>
                  </a:lnTo>
                  <a:cubicBezTo>
                    <a:pt x="122897" y="149296"/>
                    <a:pt x="123345" y="146457"/>
                    <a:pt x="124269" y="143762"/>
                  </a:cubicBezTo>
                  <a:cubicBezTo>
                    <a:pt x="125307" y="141171"/>
                    <a:pt x="126098" y="138494"/>
                    <a:pt x="126650" y="13576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6" name="Freeform: Shape 765">
              <a:extLst>
                <a:ext uri="{FF2B5EF4-FFF2-40B4-BE49-F238E27FC236}">
                  <a16:creationId xmlns:a16="http://schemas.microsoft.com/office/drawing/2014/main" xmlns="" id="{13C726B3-7741-1F0E-BFFD-3CA824FC7E5A}"/>
                </a:ext>
              </a:extLst>
            </p:cNvPr>
            <p:cNvSpPr/>
            <p:nvPr/>
          </p:nvSpPr>
          <p:spPr>
            <a:xfrm>
              <a:off x="6020085" y="3769519"/>
              <a:ext cx="952" cy="4285"/>
            </a:xfrm>
            <a:custGeom>
              <a:avLst/>
              <a:gdLst>
                <a:gd name="connsiteX0" fmla="*/ 349 w 952"/>
                <a:gd name="connsiteY0" fmla="*/ 3887 h 4285"/>
                <a:gd name="connsiteX1" fmla="*/ 920 w 952"/>
                <a:gd name="connsiteY1" fmla="*/ 1982 h 4285"/>
                <a:gd name="connsiteX2" fmla="*/ -32 w 952"/>
                <a:gd name="connsiteY2" fmla="*/ -399 h 4285"/>
                <a:gd name="connsiteX3" fmla="*/ -32 w 952"/>
                <a:gd name="connsiteY3" fmla="*/ -399 h 4285"/>
                <a:gd name="connsiteX4" fmla="*/ 539 w 952"/>
                <a:gd name="connsiteY4" fmla="*/ 2268 h 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4285">
                  <a:moveTo>
                    <a:pt x="349" y="3887"/>
                  </a:moveTo>
                  <a:cubicBezTo>
                    <a:pt x="396" y="3220"/>
                    <a:pt x="587" y="2563"/>
                    <a:pt x="920" y="1982"/>
                  </a:cubicBezTo>
                  <a:cubicBezTo>
                    <a:pt x="920" y="1029"/>
                    <a:pt x="920" y="-304"/>
                    <a:pt x="-32" y="-399"/>
                  </a:cubicBezTo>
                  <a:lnTo>
                    <a:pt x="-32" y="-399"/>
                  </a:lnTo>
                  <a:cubicBezTo>
                    <a:pt x="253" y="467"/>
                    <a:pt x="444" y="1363"/>
                    <a:pt x="539" y="2268"/>
                  </a:cubicBezTo>
                  <a:close/>
                </a:path>
              </a:pathLst>
            </a:custGeom>
            <a:solidFill>
              <a:srgbClr val="B4B4DA"/>
            </a:solidFill>
            <a:ln w="9525" cap="flat">
              <a:noFill/>
              <a:prstDash val="solid"/>
              <a:miter/>
            </a:ln>
          </p:spPr>
          <p:txBody>
            <a:bodyPr rtlCol="0" anchor="ctr"/>
            <a:lstStyle/>
            <a:p>
              <a:endParaRPr lang="en-IN"/>
            </a:p>
          </p:txBody>
        </p:sp>
        <p:sp>
          <p:nvSpPr>
            <p:cNvPr id="767" name="Freeform: Shape 766">
              <a:extLst>
                <a:ext uri="{FF2B5EF4-FFF2-40B4-BE49-F238E27FC236}">
                  <a16:creationId xmlns:a16="http://schemas.microsoft.com/office/drawing/2014/main" xmlns="" id="{E1BE756A-5518-E008-ED08-77B6F1AA4339}"/>
                </a:ext>
              </a:extLst>
            </p:cNvPr>
            <p:cNvSpPr/>
            <p:nvPr/>
          </p:nvSpPr>
          <p:spPr>
            <a:xfrm>
              <a:off x="6271831" y="3723734"/>
              <a:ext cx="124301" cy="175686"/>
            </a:xfrm>
            <a:custGeom>
              <a:avLst/>
              <a:gdLst>
                <a:gd name="connsiteX0" fmla="*/ 8350 w 124301"/>
                <a:gd name="connsiteY0" fmla="*/ 153208 h 175686"/>
                <a:gd name="connsiteX1" fmla="*/ 9969 w 124301"/>
                <a:gd name="connsiteY1" fmla="*/ 154628 h 175686"/>
                <a:gd name="connsiteX2" fmla="*/ 9969 w 124301"/>
                <a:gd name="connsiteY2" fmla="*/ 154828 h 175686"/>
                <a:gd name="connsiteX3" fmla="*/ 8826 w 124301"/>
                <a:gd name="connsiteY3" fmla="*/ 157018 h 175686"/>
                <a:gd name="connsiteX4" fmla="*/ 7302 w 124301"/>
                <a:gd name="connsiteY4" fmla="*/ 160162 h 175686"/>
                <a:gd name="connsiteX5" fmla="*/ 9874 w 124301"/>
                <a:gd name="connsiteY5" fmla="*/ 161019 h 175686"/>
                <a:gd name="connsiteX6" fmla="*/ 11969 w 124301"/>
                <a:gd name="connsiteY6" fmla="*/ 159019 h 175686"/>
                <a:gd name="connsiteX7" fmla="*/ 13112 w 124301"/>
                <a:gd name="connsiteY7" fmla="*/ 156447 h 175686"/>
                <a:gd name="connsiteX8" fmla="*/ 14351 w 124301"/>
                <a:gd name="connsiteY8" fmla="*/ 155685 h 175686"/>
                <a:gd name="connsiteX9" fmla="*/ 13303 w 124301"/>
                <a:gd name="connsiteY9" fmla="*/ 160352 h 175686"/>
                <a:gd name="connsiteX10" fmla="*/ 12160 w 124301"/>
                <a:gd name="connsiteY10" fmla="*/ 161781 h 175686"/>
                <a:gd name="connsiteX11" fmla="*/ 12731 w 124301"/>
                <a:gd name="connsiteY11" fmla="*/ 163305 h 175686"/>
                <a:gd name="connsiteX12" fmla="*/ 13398 w 124301"/>
                <a:gd name="connsiteY12" fmla="*/ 163305 h 175686"/>
                <a:gd name="connsiteX13" fmla="*/ 16065 w 124301"/>
                <a:gd name="connsiteY13" fmla="*/ 160542 h 175686"/>
                <a:gd name="connsiteX14" fmla="*/ 17494 w 124301"/>
                <a:gd name="connsiteY14" fmla="*/ 157685 h 175686"/>
                <a:gd name="connsiteX15" fmla="*/ 15303 w 124301"/>
                <a:gd name="connsiteY15" fmla="*/ 164543 h 175686"/>
                <a:gd name="connsiteX16" fmla="*/ 13684 w 124301"/>
                <a:gd name="connsiteY16" fmla="*/ 166162 h 175686"/>
                <a:gd name="connsiteX17" fmla="*/ 13684 w 124301"/>
                <a:gd name="connsiteY17" fmla="*/ 168353 h 175686"/>
                <a:gd name="connsiteX18" fmla="*/ 15398 w 124301"/>
                <a:gd name="connsiteY18" fmla="*/ 168925 h 175686"/>
                <a:gd name="connsiteX19" fmla="*/ 19494 w 124301"/>
                <a:gd name="connsiteY19" fmla="*/ 166162 h 175686"/>
                <a:gd name="connsiteX20" fmla="*/ 20828 w 124301"/>
                <a:gd name="connsiteY20" fmla="*/ 161114 h 175686"/>
                <a:gd name="connsiteX21" fmla="*/ 21875 w 124301"/>
                <a:gd name="connsiteY21" fmla="*/ 159590 h 175686"/>
                <a:gd name="connsiteX22" fmla="*/ 23495 w 124301"/>
                <a:gd name="connsiteY22" fmla="*/ 161114 h 175686"/>
                <a:gd name="connsiteX23" fmla="*/ 22828 w 124301"/>
                <a:gd name="connsiteY23" fmla="*/ 163495 h 175686"/>
                <a:gd name="connsiteX24" fmla="*/ 22828 w 124301"/>
                <a:gd name="connsiteY24" fmla="*/ 165876 h 175686"/>
                <a:gd name="connsiteX25" fmla="*/ 25380 w 124301"/>
                <a:gd name="connsiteY25" fmla="*/ 165991 h 175686"/>
                <a:gd name="connsiteX26" fmla="*/ 25495 w 124301"/>
                <a:gd name="connsiteY26" fmla="*/ 165876 h 175686"/>
                <a:gd name="connsiteX27" fmla="*/ 27019 w 124301"/>
                <a:gd name="connsiteY27" fmla="*/ 163114 h 175686"/>
                <a:gd name="connsiteX28" fmla="*/ 27590 w 124301"/>
                <a:gd name="connsiteY28" fmla="*/ 161495 h 175686"/>
                <a:gd name="connsiteX29" fmla="*/ 27590 w 124301"/>
                <a:gd name="connsiteY29" fmla="*/ 167686 h 175686"/>
                <a:gd name="connsiteX30" fmla="*/ 27019 w 124301"/>
                <a:gd name="connsiteY30" fmla="*/ 169305 h 175686"/>
                <a:gd name="connsiteX31" fmla="*/ 27781 w 124301"/>
                <a:gd name="connsiteY31" fmla="*/ 170734 h 175686"/>
                <a:gd name="connsiteX32" fmla="*/ 28828 w 124301"/>
                <a:gd name="connsiteY32" fmla="*/ 170734 h 175686"/>
                <a:gd name="connsiteX33" fmla="*/ 32067 w 124301"/>
                <a:gd name="connsiteY33" fmla="*/ 167782 h 175686"/>
                <a:gd name="connsiteX34" fmla="*/ 32067 w 124301"/>
                <a:gd name="connsiteY34" fmla="*/ 163591 h 175686"/>
                <a:gd name="connsiteX35" fmla="*/ 33210 w 124301"/>
                <a:gd name="connsiteY35" fmla="*/ 162448 h 175686"/>
                <a:gd name="connsiteX36" fmla="*/ 33781 w 124301"/>
                <a:gd name="connsiteY36" fmla="*/ 162448 h 175686"/>
                <a:gd name="connsiteX37" fmla="*/ 34544 w 124301"/>
                <a:gd name="connsiteY37" fmla="*/ 168638 h 175686"/>
                <a:gd name="connsiteX38" fmla="*/ 37782 w 124301"/>
                <a:gd name="connsiteY38" fmla="*/ 171592 h 175686"/>
                <a:gd name="connsiteX39" fmla="*/ 40639 w 124301"/>
                <a:gd name="connsiteY39" fmla="*/ 171592 h 175686"/>
                <a:gd name="connsiteX40" fmla="*/ 40639 w 124301"/>
                <a:gd name="connsiteY40" fmla="*/ 170544 h 175686"/>
                <a:gd name="connsiteX41" fmla="*/ 37877 w 124301"/>
                <a:gd name="connsiteY41" fmla="*/ 166257 h 175686"/>
                <a:gd name="connsiteX42" fmla="*/ 37401 w 124301"/>
                <a:gd name="connsiteY42" fmla="*/ 161685 h 175686"/>
                <a:gd name="connsiteX43" fmla="*/ 39496 w 124301"/>
                <a:gd name="connsiteY43" fmla="*/ 162733 h 175686"/>
                <a:gd name="connsiteX44" fmla="*/ 40068 w 124301"/>
                <a:gd name="connsiteY44" fmla="*/ 164924 h 175686"/>
                <a:gd name="connsiteX45" fmla="*/ 40544 w 124301"/>
                <a:gd name="connsiteY45" fmla="*/ 165400 h 175686"/>
                <a:gd name="connsiteX46" fmla="*/ 42163 w 124301"/>
                <a:gd name="connsiteY46" fmla="*/ 164067 h 175686"/>
                <a:gd name="connsiteX47" fmla="*/ 43306 w 124301"/>
                <a:gd name="connsiteY47" fmla="*/ 162352 h 175686"/>
                <a:gd name="connsiteX48" fmla="*/ 44164 w 124301"/>
                <a:gd name="connsiteY48" fmla="*/ 167591 h 175686"/>
                <a:gd name="connsiteX49" fmla="*/ 49212 w 124301"/>
                <a:gd name="connsiteY49" fmla="*/ 174163 h 175686"/>
                <a:gd name="connsiteX50" fmla="*/ 50641 w 124301"/>
                <a:gd name="connsiteY50" fmla="*/ 174163 h 175686"/>
                <a:gd name="connsiteX51" fmla="*/ 52641 w 124301"/>
                <a:gd name="connsiteY51" fmla="*/ 172353 h 175686"/>
                <a:gd name="connsiteX52" fmla="*/ 51879 w 124301"/>
                <a:gd name="connsiteY52" fmla="*/ 169687 h 175686"/>
                <a:gd name="connsiteX53" fmla="*/ 51022 w 124301"/>
                <a:gd name="connsiteY53" fmla="*/ 165972 h 175686"/>
                <a:gd name="connsiteX54" fmla="*/ 53022 w 124301"/>
                <a:gd name="connsiteY54" fmla="*/ 163114 h 175686"/>
                <a:gd name="connsiteX55" fmla="*/ 55879 w 124301"/>
                <a:gd name="connsiteY55" fmla="*/ 165210 h 175686"/>
                <a:gd name="connsiteX56" fmla="*/ 56832 w 124301"/>
                <a:gd name="connsiteY56" fmla="*/ 168448 h 175686"/>
                <a:gd name="connsiteX57" fmla="*/ 60356 w 124301"/>
                <a:gd name="connsiteY57" fmla="*/ 168925 h 175686"/>
                <a:gd name="connsiteX58" fmla="*/ 60356 w 124301"/>
                <a:gd name="connsiteY58" fmla="*/ 167686 h 175686"/>
                <a:gd name="connsiteX59" fmla="*/ 59023 w 124301"/>
                <a:gd name="connsiteY59" fmla="*/ 165020 h 175686"/>
                <a:gd name="connsiteX60" fmla="*/ 59023 w 124301"/>
                <a:gd name="connsiteY60" fmla="*/ 162352 h 175686"/>
                <a:gd name="connsiteX61" fmla="*/ 61404 w 124301"/>
                <a:gd name="connsiteY61" fmla="*/ 162352 h 175686"/>
                <a:gd name="connsiteX62" fmla="*/ 62737 w 124301"/>
                <a:gd name="connsiteY62" fmla="*/ 164353 h 175686"/>
                <a:gd name="connsiteX63" fmla="*/ 63690 w 124301"/>
                <a:gd name="connsiteY63" fmla="*/ 170163 h 175686"/>
                <a:gd name="connsiteX64" fmla="*/ 64452 w 124301"/>
                <a:gd name="connsiteY64" fmla="*/ 173020 h 175686"/>
                <a:gd name="connsiteX65" fmla="*/ 66738 w 124301"/>
                <a:gd name="connsiteY65" fmla="*/ 175116 h 175686"/>
                <a:gd name="connsiteX66" fmla="*/ 68834 w 124301"/>
                <a:gd name="connsiteY66" fmla="*/ 175116 h 175686"/>
                <a:gd name="connsiteX67" fmla="*/ 70072 w 124301"/>
                <a:gd name="connsiteY67" fmla="*/ 173782 h 175686"/>
                <a:gd name="connsiteX68" fmla="*/ 69310 w 124301"/>
                <a:gd name="connsiteY68" fmla="*/ 172353 h 175686"/>
                <a:gd name="connsiteX69" fmla="*/ 67500 w 124301"/>
                <a:gd name="connsiteY69" fmla="*/ 168162 h 175686"/>
                <a:gd name="connsiteX70" fmla="*/ 68357 w 124301"/>
                <a:gd name="connsiteY70" fmla="*/ 166639 h 175686"/>
                <a:gd name="connsiteX71" fmla="*/ 69691 w 124301"/>
                <a:gd name="connsiteY71" fmla="*/ 166639 h 175686"/>
                <a:gd name="connsiteX72" fmla="*/ 71215 w 124301"/>
                <a:gd name="connsiteY72" fmla="*/ 169020 h 175686"/>
                <a:gd name="connsiteX73" fmla="*/ 72358 w 124301"/>
                <a:gd name="connsiteY73" fmla="*/ 171592 h 175686"/>
                <a:gd name="connsiteX74" fmla="*/ 75501 w 124301"/>
                <a:gd name="connsiteY74" fmla="*/ 172258 h 175686"/>
                <a:gd name="connsiteX75" fmla="*/ 76168 w 124301"/>
                <a:gd name="connsiteY75" fmla="*/ 170353 h 175686"/>
                <a:gd name="connsiteX76" fmla="*/ 74929 w 124301"/>
                <a:gd name="connsiteY76" fmla="*/ 168448 h 175686"/>
                <a:gd name="connsiteX77" fmla="*/ 71596 w 124301"/>
                <a:gd name="connsiteY77" fmla="*/ 162067 h 175686"/>
                <a:gd name="connsiteX78" fmla="*/ 72262 w 124301"/>
                <a:gd name="connsiteY78" fmla="*/ 160162 h 175686"/>
                <a:gd name="connsiteX79" fmla="*/ 73882 w 124301"/>
                <a:gd name="connsiteY79" fmla="*/ 160638 h 175686"/>
                <a:gd name="connsiteX80" fmla="*/ 74644 w 124301"/>
                <a:gd name="connsiteY80" fmla="*/ 161971 h 175686"/>
                <a:gd name="connsiteX81" fmla="*/ 75596 w 124301"/>
                <a:gd name="connsiteY81" fmla="*/ 164257 h 175686"/>
                <a:gd name="connsiteX82" fmla="*/ 77692 w 124301"/>
                <a:gd name="connsiteY82" fmla="*/ 166543 h 175686"/>
                <a:gd name="connsiteX83" fmla="*/ 80740 w 124301"/>
                <a:gd name="connsiteY83" fmla="*/ 165972 h 175686"/>
                <a:gd name="connsiteX84" fmla="*/ 79882 w 124301"/>
                <a:gd name="connsiteY84" fmla="*/ 163591 h 175686"/>
                <a:gd name="connsiteX85" fmla="*/ 78835 w 124301"/>
                <a:gd name="connsiteY85" fmla="*/ 161590 h 175686"/>
                <a:gd name="connsiteX86" fmla="*/ 78835 w 124301"/>
                <a:gd name="connsiteY86" fmla="*/ 160542 h 175686"/>
                <a:gd name="connsiteX87" fmla="*/ 79311 w 124301"/>
                <a:gd name="connsiteY87" fmla="*/ 160066 h 175686"/>
                <a:gd name="connsiteX88" fmla="*/ 82740 w 124301"/>
                <a:gd name="connsiteY88" fmla="*/ 160923 h 175686"/>
                <a:gd name="connsiteX89" fmla="*/ 83502 w 124301"/>
                <a:gd name="connsiteY89" fmla="*/ 164067 h 175686"/>
                <a:gd name="connsiteX90" fmla="*/ 84073 w 124301"/>
                <a:gd name="connsiteY90" fmla="*/ 167115 h 175686"/>
                <a:gd name="connsiteX91" fmla="*/ 84740 w 124301"/>
                <a:gd name="connsiteY91" fmla="*/ 167877 h 175686"/>
                <a:gd name="connsiteX92" fmla="*/ 86740 w 124301"/>
                <a:gd name="connsiteY92" fmla="*/ 167877 h 175686"/>
                <a:gd name="connsiteX93" fmla="*/ 87979 w 124301"/>
                <a:gd name="connsiteY93" fmla="*/ 167210 h 175686"/>
                <a:gd name="connsiteX94" fmla="*/ 87979 w 124301"/>
                <a:gd name="connsiteY94" fmla="*/ 163495 h 175686"/>
                <a:gd name="connsiteX95" fmla="*/ 85502 w 124301"/>
                <a:gd name="connsiteY95" fmla="*/ 159971 h 175686"/>
                <a:gd name="connsiteX96" fmla="*/ 85502 w 124301"/>
                <a:gd name="connsiteY96" fmla="*/ 158066 h 175686"/>
                <a:gd name="connsiteX97" fmla="*/ 87884 w 124301"/>
                <a:gd name="connsiteY97" fmla="*/ 158066 h 175686"/>
                <a:gd name="connsiteX98" fmla="*/ 88931 w 124301"/>
                <a:gd name="connsiteY98" fmla="*/ 159876 h 175686"/>
                <a:gd name="connsiteX99" fmla="*/ 88931 w 124301"/>
                <a:gd name="connsiteY99" fmla="*/ 161305 h 175686"/>
                <a:gd name="connsiteX100" fmla="*/ 90265 w 124301"/>
                <a:gd name="connsiteY100" fmla="*/ 162162 h 175686"/>
                <a:gd name="connsiteX101" fmla="*/ 92360 w 124301"/>
                <a:gd name="connsiteY101" fmla="*/ 160542 h 175686"/>
                <a:gd name="connsiteX102" fmla="*/ 91884 w 124301"/>
                <a:gd name="connsiteY102" fmla="*/ 157876 h 175686"/>
                <a:gd name="connsiteX103" fmla="*/ 93218 w 124301"/>
                <a:gd name="connsiteY103" fmla="*/ 157209 h 175686"/>
                <a:gd name="connsiteX104" fmla="*/ 94932 w 124301"/>
                <a:gd name="connsiteY104" fmla="*/ 157780 h 175686"/>
                <a:gd name="connsiteX105" fmla="*/ 95599 w 124301"/>
                <a:gd name="connsiteY105" fmla="*/ 159019 h 175686"/>
                <a:gd name="connsiteX106" fmla="*/ 97123 w 124301"/>
                <a:gd name="connsiteY106" fmla="*/ 162257 h 175686"/>
                <a:gd name="connsiteX107" fmla="*/ 100647 w 124301"/>
                <a:gd name="connsiteY107" fmla="*/ 164162 h 175686"/>
                <a:gd name="connsiteX108" fmla="*/ 102743 w 124301"/>
                <a:gd name="connsiteY108" fmla="*/ 163400 h 175686"/>
                <a:gd name="connsiteX109" fmla="*/ 102743 w 124301"/>
                <a:gd name="connsiteY109" fmla="*/ 162543 h 175686"/>
                <a:gd name="connsiteX110" fmla="*/ 100647 w 124301"/>
                <a:gd name="connsiteY110" fmla="*/ 158352 h 175686"/>
                <a:gd name="connsiteX111" fmla="*/ 99313 w 124301"/>
                <a:gd name="connsiteY111" fmla="*/ 156351 h 175686"/>
                <a:gd name="connsiteX112" fmla="*/ 99885 w 124301"/>
                <a:gd name="connsiteY112" fmla="*/ 155113 h 175686"/>
                <a:gd name="connsiteX113" fmla="*/ 101504 w 124301"/>
                <a:gd name="connsiteY113" fmla="*/ 155113 h 175686"/>
                <a:gd name="connsiteX114" fmla="*/ 103123 w 124301"/>
                <a:gd name="connsiteY114" fmla="*/ 155685 h 175686"/>
                <a:gd name="connsiteX115" fmla="*/ 104552 w 124301"/>
                <a:gd name="connsiteY115" fmla="*/ 154828 h 175686"/>
                <a:gd name="connsiteX116" fmla="*/ 105028 w 124301"/>
                <a:gd name="connsiteY116" fmla="*/ 153303 h 175686"/>
                <a:gd name="connsiteX117" fmla="*/ 105028 w 124301"/>
                <a:gd name="connsiteY117" fmla="*/ 152351 h 175686"/>
                <a:gd name="connsiteX118" fmla="*/ 106743 w 124301"/>
                <a:gd name="connsiteY118" fmla="*/ 151017 h 175686"/>
                <a:gd name="connsiteX119" fmla="*/ 108077 w 124301"/>
                <a:gd name="connsiteY119" fmla="*/ 151970 h 175686"/>
                <a:gd name="connsiteX120" fmla="*/ 108077 w 124301"/>
                <a:gd name="connsiteY120" fmla="*/ 153494 h 175686"/>
                <a:gd name="connsiteX121" fmla="*/ 107600 w 124301"/>
                <a:gd name="connsiteY121" fmla="*/ 155018 h 175686"/>
                <a:gd name="connsiteX122" fmla="*/ 107600 w 124301"/>
                <a:gd name="connsiteY122" fmla="*/ 155495 h 175686"/>
                <a:gd name="connsiteX123" fmla="*/ 108362 w 124301"/>
                <a:gd name="connsiteY123" fmla="*/ 156732 h 175686"/>
                <a:gd name="connsiteX124" fmla="*/ 111410 w 124301"/>
                <a:gd name="connsiteY124" fmla="*/ 155208 h 175686"/>
                <a:gd name="connsiteX125" fmla="*/ 112077 w 124301"/>
                <a:gd name="connsiteY125" fmla="*/ 151780 h 175686"/>
                <a:gd name="connsiteX126" fmla="*/ 112077 w 124301"/>
                <a:gd name="connsiteY126" fmla="*/ 150065 h 175686"/>
                <a:gd name="connsiteX127" fmla="*/ 113696 w 124301"/>
                <a:gd name="connsiteY127" fmla="*/ 148065 h 175686"/>
                <a:gd name="connsiteX128" fmla="*/ 113696 w 124301"/>
                <a:gd name="connsiteY128" fmla="*/ 148065 h 175686"/>
                <a:gd name="connsiteX129" fmla="*/ 115315 w 124301"/>
                <a:gd name="connsiteY129" fmla="*/ 150446 h 175686"/>
                <a:gd name="connsiteX130" fmla="*/ 114553 w 124301"/>
                <a:gd name="connsiteY130" fmla="*/ 153208 h 175686"/>
                <a:gd name="connsiteX131" fmla="*/ 114906 w 124301"/>
                <a:gd name="connsiteY131" fmla="*/ 155465 h 175686"/>
                <a:gd name="connsiteX132" fmla="*/ 115315 w 124301"/>
                <a:gd name="connsiteY132" fmla="*/ 155685 h 175686"/>
                <a:gd name="connsiteX133" fmla="*/ 117506 w 124301"/>
                <a:gd name="connsiteY133" fmla="*/ 154446 h 175686"/>
                <a:gd name="connsiteX134" fmla="*/ 118173 w 124301"/>
                <a:gd name="connsiteY134" fmla="*/ 152160 h 175686"/>
                <a:gd name="connsiteX135" fmla="*/ 119126 w 124301"/>
                <a:gd name="connsiteY135" fmla="*/ 151303 h 175686"/>
                <a:gd name="connsiteX136" fmla="*/ 114077 w 124301"/>
                <a:gd name="connsiteY136" fmla="*/ 142731 h 175686"/>
                <a:gd name="connsiteX137" fmla="*/ 111982 w 124301"/>
                <a:gd name="connsiteY137" fmla="*/ 126538 h 175686"/>
                <a:gd name="connsiteX138" fmla="*/ 115506 w 124301"/>
                <a:gd name="connsiteY138" fmla="*/ 76246 h 175686"/>
                <a:gd name="connsiteX139" fmla="*/ 117125 w 124301"/>
                <a:gd name="connsiteY139" fmla="*/ 59006 h 175686"/>
                <a:gd name="connsiteX140" fmla="*/ 119126 w 124301"/>
                <a:gd name="connsiteY140" fmla="*/ 41861 h 175686"/>
                <a:gd name="connsiteX141" fmla="*/ 124269 w 124301"/>
                <a:gd name="connsiteY141" fmla="*/ 18239 h 175686"/>
                <a:gd name="connsiteX142" fmla="*/ 122936 w 124301"/>
                <a:gd name="connsiteY142" fmla="*/ 19096 h 175686"/>
                <a:gd name="connsiteX143" fmla="*/ 122936 w 124301"/>
                <a:gd name="connsiteY143" fmla="*/ 20620 h 175686"/>
                <a:gd name="connsiteX144" fmla="*/ 122936 w 124301"/>
                <a:gd name="connsiteY144" fmla="*/ 21668 h 175686"/>
                <a:gd name="connsiteX145" fmla="*/ 121316 w 124301"/>
                <a:gd name="connsiteY145" fmla="*/ 23001 h 175686"/>
                <a:gd name="connsiteX146" fmla="*/ 119983 w 124301"/>
                <a:gd name="connsiteY146" fmla="*/ 21954 h 175686"/>
                <a:gd name="connsiteX147" fmla="*/ 119983 w 124301"/>
                <a:gd name="connsiteY147" fmla="*/ 20429 h 175686"/>
                <a:gd name="connsiteX148" fmla="*/ 120459 w 124301"/>
                <a:gd name="connsiteY148" fmla="*/ 18906 h 175686"/>
                <a:gd name="connsiteX149" fmla="*/ 120459 w 124301"/>
                <a:gd name="connsiteY149" fmla="*/ 18906 h 175686"/>
                <a:gd name="connsiteX150" fmla="*/ 119697 w 124301"/>
                <a:gd name="connsiteY150" fmla="*/ 17763 h 175686"/>
                <a:gd name="connsiteX151" fmla="*/ 116839 w 124301"/>
                <a:gd name="connsiteY151" fmla="*/ 19287 h 175686"/>
                <a:gd name="connsiteX152" fmla="*/ 116078 w 124301"/>
                <a:gd name="connsiteY152" fmla="*/ 22716 h 175686"/>
                <a:gd name="connsiteX153" fmla="*/ 116078 w 124301"/>
                <a:gd name="connsiteY153" fmla="*/ 24430 h 175686"/>
                <a:gd name="connsiteX154" fmla="*/ 114649 w 124301"/>
                <a:gd name="connsiteY154" fmla="*/ 26430 h 175686"/>
                <a:gd name="connsiteX155" fmla="*/ 113029 w 124301"/>
                <a:gd name="connsiteY155" fmla="*/ 23954 h 175686"/>
                <a:gd name="connsiteX156" fmla="*/ 113792 w 124301"/>
                <a:gd name="connsiteY156" fmla="*/ 21287 h 175686"/>
                <a:gd name="connsiteX157" fmla="*/ 113029 w 124301"/>
                <a:gd name="connsiteY157" fmla="*/ 18715 h 175686"/>
                <a:gd name="connsiteX158" fmla="*/ 110934 w 124301"/>
                <a:gd name="connsiteY158" fmla="*/ 19953 h 175686"/>
                <a:gd name="connsiteX159" fmla="*/ 110362 w 124301"/>
                <a:gd name="connsiteY159" fmla="*/ 22239 h 175686"/>
                <a:gd name="connsiteX160" fmla="*/ 108172 w 124301"/>
                <a:gd name="connsiteY160" fmla="*/ 23287 h 175686"/>
                <a:gd name="connsiteX161" fmla="*/ 108172 w 124301"/>
                <a:gd name="connsiteY161" fmla="*/ 20525 h 175686"/>
                <a:gd name="connsiteX162" fmla="*/ 110077 w 124301"/>
                <a:gd name="connsiteY162" fmla="*/ 17477 h 175686"/>
                <a:gd name="connsiteX163" fmla="*/ 110744 w 124301"/>
                <a:gd name="connsiteY163" fmla="*/ 15762 h 175686"/>
                <a:gd name="connsiteX164" fmla="*/ 109601 w 124301"/>
                <a:gd name="connsiteY164" fmla="*/ 14334 h 175686"/>
                <a:gd name="connsiteX165" fmla="*/ 107505 w 124301"/>
                <a:gd name="connsiteY165" fmla="*/ 15382 h 175686"/>
                <a:gd name="connsiteX166" fmla="*/ 105981 w 124301"/>
                <a:gd name="connsiteY166" fmla="*/ 18144 h 175686"/>
                <a:gd name="connsiteX167" fmla="*/ 103695 w 124301"/>
                <a:gd name="connsiteY167" fmla="*/ 20811 h 175686"/>
                <a:gd name="connsiteX168" fmla="*/ 101980 w 124301"/>
                <a:gd name="connsiteY168" fmla="*/ 19287 h 175686"/>
                <a:gd name="connsiteX169" fmla="*/ 101980 w 124301"/>
                <a:gd name="connsiteY169" fmla="*/ 19192 h 175686"/>
                <a:gd name="connsiteX170" fmla="*/ 103219 w 124301"/>
                <a:gd name="connsiteY170" fmla="*/ 17001 h 175686"/>
                <a:gd name="connsiteX171" fmla="*/ 105028 w 124301"/>
                <a:gd name="connsiteY171" fmla="*/ 13953 h 175686"/>
                <a:gd name="connsiteX172" fmla="*/ 102171 w 124301"/>
                <a:gd name="connsiteY172" fmla="*/ 12905 h 175686"/>
                <a:gd name="connsiteX173" fmla="*/ 99790 w 124301"/>
                <a:gd name="connsiteY173" fmla="*/ 14905 h 175686"/>
                <a:gd name="connsiteX174" fmla="*/ 98266 w 124301"/>
                <a:gd name="connsiteY174" fmla="*/ 17477 h 175686"/>
                <a:gd name="connsiteX175" fmla="*/ 96932 w 124301"/>
                <a:gd name="connsiteY175" fmla="*/ 18239 h 175686"/>
                <a:gd name="connsiteX176" fmla="*/ 98170 w 124301"/>
                <a:gd name="connsiteY176" fmla="*/ 13476 h 175686"/>
                <a:gd name="connsiteX177" fmla="*/ 99599 w 124301"/>
                <a:gd name="connsiteY177" fmla="*/ 12048 h 175686"/>
                <a:gd name="connsiteX178" fmla="*/ 99161 w 124301"/>
                <a:gd name="connsiteY178" fmla="*/ 10628 h 175686"/>
                <a:gd name="connsiteX179" fmla="*/ 98837 w 124301"/>
                <a:gd name="connsiteY179" fmla="*/ 10524 h 175686"/>
                <a:gd name="connsiteX180" fmla="*/ 98075 w 124301"/>
                <a:gd name="connsiteY180" fmla="*/ 10524 h 175686"/>
                <a:gd name="connsiteX181" fmla="*/ 94837 w 124301"/>
                <a:gd name="connsiteY181" fmla="*/ 13286 h 175686"/>
                <a:gd name="connsiteX182" fmla="*/ 93122 w 124301"/>
                <a:gd name="connsiteY182" fmla="*/ 16144 h 175686"/>
                <a:gd name="connsiteX183" fmla="*/ 95789 w 124301"/>
                <a:gd name="connsiteY183" fmla="*/ 9190 h 175686"/>
                <a:gd name="connsiteX184" fmla="*/ 97885 w 124301"/>
                <a:gd name="connsiteY184" fmla="*/ 7666 h 175686"/>
                <a:gd name="connsiteX185" fmla="*/ 97885 w 124301"/>
                <a:gd name="connsiteY185" fmla="*/ 5476 h 175686"/>
                <a:gd name="connsiteX186" fmla="*/ 95789 w 124301"/>
                <a:gd name="connsiteY186" fmla="*/ 4904 h 175686"/>
                <a:gd name="connsiteX187" fmla="*/ 90646 w 124301"/>
                <a:gd name="connsiteY187" fmla="*/ 7571 h 175686"/>
                <a:gd name="connsiteX188" fmla="*/ 89122 w 124301"/>
                <a:gd name="connsiteY188" fmla="*/ 12714 h 175686"/>
                <a:gd name="connsiteX189" fmla="*/ 87884 w 124301"/>
                <a:gd name="connsiteY189" fmla="*/ 14143 h 175686"/>
                <a:gd name="connsiteX190" fmla="*/ 85902 w 124301"/>
                <a:gd name="connsiteY190" fmla="*/ 12753 h 175686"/>
                <a:gd name="connsiteX191" fmla="*/ 85883 w 124301"/>
                <a:gd name="connsiteY191" fmla="*/ 12620 h 175686"/>
                <a:gd name="connsiteX192" fmla="*/ 86645 w 124301"/>
                <a:gd name="connsiteY192" fmla="*/ 10238 h 175686"/>
                <a:gd name="connsiteX193" fmla="*/ 86645 w 124301"/>
                <a:gd name="connsiteY193" fmla="*/ 7857 h 175686"/>
                <a:gd name="connsiteX194" fmla="*/ 83407 w 124301"/>
                <a:gd name="connsiteY194" fmla="*/ 7857 h 175686"/>
                <a:gd name="connsiteX195" fmla="*/ 81883 w 124301"/>
                <a:gd name="connsiteY195" fmla="*/ 10619 h 175686"/>
                <a:gd name="connsiteX196" fmla="*/ 81406 w 124301"/>
                <a:gd name="connsiteY196" fmla="*/ 12238 h 175686"/>
                <a:gd name="connsiteX197" fmla="*/ 81406 w 124301"/>
                <a:gd name="connsiteY197" fmla="*/ 6047 h 175686"/>
                <a:gd name="connsiteX198" fmla="*/ 81978 w 124301"/>
                <a:gd name="connsiteY198" fmla="*/ 4428 h 175686"/>
                <a:gd name="connsiteX199" fmla="*/ 81121 w 124301"/>
                <a:gd name="connsiteY199" fmla="*/ 2999 h 175686"/>
                <a:gd name="connsiteX200" fmla="*/ 80168 w 124301"/>
                <a:gd name="connsiteY200" fmla="*/ 2999 h 175686"/>
                <a:gd name="connsiteX201" fmla="*/ 77120 w 124301"/>
                <a:gd name="connsiteY201" fmla="*/ 5952 h 175686"/>
                <a:gd name="connsiteX202" fmla="*/ 77120 w 124301"/>
                <a:gd name="connsiteY202" fmla="*/ 10143 h 175686"/>
                <a:gd name="connsiteX203" fmla="*/ 76072 w 124301"/>
                <a:gd name="connsiteY203" fmla="*/ 11381 h 175686"/>
                <a:gd name="connsiteX204" fmla="*/ 75501 w 124301"/>
                <a:gd name="connsiteY204" fmla="*/ 10904 h 175686"/>
                <a:gd name="connsiteX205" fmla="*/ 74739 w 124301"/>
                <a:gd name="connsiteY205" fmla="*/ 4714 h 175686"/>
                <a:gd name="connsiteX206" fmla="*/ 71691 w 124301"/>
                <a:gd name="connsiteY206" fmla="*/ 1761 h 175686"/>
                <a:gd name="connsiteX207" fmla="*/ 69024 w 124301"/>
                <a:gd name="connsiteY207" fmla="*/ 1761 h 175686"/>
                <a:gd name="connsiteX208" fmla="*/ 69024 w 124301"/>
                <a:gd name="connsiteY208" fmla="*/ 2808 h 175686"/>
                <a:gd name="connsiteX209" fmla="*/ 71691 w 124301"/>
                <a:gd name="connsiteY209" fmla="*/ 7095 h 175686"/>
                <a:gd name="connsiteX210" fmla="*/ 72167 w 124301"/>
                <a:gd name="connsiteY210" fmla="*/ 11667 h 175686"/>
                <a:gd name="connsiteX211" fmla="*/ 70167 w 124301"/>
                <a:gd name="connsiteY211" fmla="*/ 10619 h 175686"/>
                <a:gd name="connsiteX212" fmla="*/ 69595 w 124301"/>
                <a:gd name="connsiteY212" fmla="*/ 8428 h 175686"/>
                <a:gd name="connsiteX213" fmla="*/ 69119 w 124301"/>
                <a:gd name="connsiteY213" fmla="*/ 8428 h 175686"/>
                <a:gd name="connsiteX214" fmla="*/ 67595 w 124301"/>
                <a:gd name="connsiteY214" fmla="*/ 9762 h 175686"/>
                <a:gd name="connsiteX215" fmla="*/ 66547 w 124301"/>
                <a:gd name="connsiteY215" fmla="*/ 11476 h 175686"/>
                <a:gd name="connsiteX216" fmla="*/ 65690 w 124301"/>
                <a:gd name="connsiteY216" fmla="*/ 6237 h 175686"/>
                <a:gd name="connsiteX217" fmla="*/ 60928 w 124301"/>
                <a:gd name="connsiteY217" fmla="*/ -335 h 175686"/>
                <a:gd name="connsiteX218" fmla="*/ 59689 w 124301"/>
                <a:gd name="connsiteY218" fmla="*/ -335 h 175686"/>
                <a:gd name="connsiteX219" fmla="*/ 57689 w 124301"/>
                <a:gd name="connsiteY219" fmla="*/ 1475 h 175686"/>
                <a:gd name="connsiteX220" fmla="*/ 58451 w 124301"/>
                <a:gd name="connsiteY220" fmla="*/ 4142 h 175686"/>
                <a:gd name="connsiteX221" fmla="*/ 59309 w 124301"/>
                <a:gd name="connsiteY221" fmla="*/ 7857 h 175686"/>
                <a:gd name="connsiteX222" fmla="*/ 57403 w 124301"/>
                <a:gd name="connsiteY222" fmla="*/ 10714 h 175686"/>
                <a:gd name="connsiteX223" fmla="*/ 54736 w 124301"/>
                <a:gd name="connsiteY223" fmla="*/ 8619 h 175686"/>
                <a:gd name="connsiteX224" fmla="*/ 53784 w 124301"/>
                <a:gd name="connsiteY224" fmla="*/ 5380 h 175686"/>
                <a:gd name="connsiteX225" fmla="*/ 50450 w 124301"/>
                <a:gd name="connsiteY225" fmla="*/ 4904 h 175686"/>
                <a:gd name="connsiteX226" fmla="*/ 50450 w 124301"/>
                <a:gd name="connsiteY226" fmla="*/ 6142 h 175686"/>
                <a:gd name="connsiteX227" fmla="*/ 51688 w 124301"/>
                <a:gd name="connsiteY227" fmla="*/ 8809 h 175686"/>
                <a:gd name="connsiteX228" fmla="*/ 51688 w 124301"/>
                <a:gd name="connsiteY228" fmla="*/ 11571 h 175686"/>
                <a:gd name="connsiteX229" fmla="*/ 49498 w 124301"/>
                <a:gd name="connsiteY229" fmla="*/ 11571 h 175686"/>
                <a:gd name="connsiteX230" fmla="*/ 48260 w 124301"/>
                <a:gd name="connsiteY230" fmla="*/ 9571 h 175686"/>
                <a:gd name="connsiteX231" fmla="*/ 47402 w 124301"/>
                <a:gd name="connsiteY231" fmla="*/ 3761 h 175686"/>
                <a:gd name="connsiteX232" fmla="*/ 46736 w 124301"/>
                <a:gd name="connsiteY232" fmla="*/ 903 h 175686"/>
                <a:gd name="connsiteX233" fmla="*/ 45497 w 124301"/>
                <a:gd name="connsiteY233" fmla="*/ -144 h 175686"/>
                <a:gd name="connsiteX234" fmla="*/ 43497 w 124301"/>
                <a:gd name="connsiteY234" fmla="*/ -144 h 175686"/>
                <a:gd name="connsiteX235" fmla="*/ 42354 w 124301"/>
                <a:gd name="connsiteY235" fmla="*/ 1094 h 175686"/>
                <a:gd name="connsiteX236" fmla="*/ 43116 w 124301"/>
                <a:gd name="connsiteY236" fmla="*/ 2523 h 175686"/>
                <a:gd name="connsiteX237" fmla="*/ 44735 w 124301"/>
                <a:gd name="connsiteY237" fmla="*/ 6713 h 175686"/>
                <a:gd name="connsiteX238" fmla="*/ 43973 w 124301"/>
                <a:gd name="connsiteY238" fmla="*/ 8238 h 175686"/>
                <a:gd name="connsiteX239" fmla="*/ 42640 w 124301"/>
                <a:gd name="connsiteY239" fmla="*/ 8238 h 175686"/>
                <a:gd name="connsiteX240" fmla="*/ 41211 w 124301"/>
                <a:gd name="connsiteY240" fmla="*/ 5857 h 175686"/>
                <a:gd name="connsiteX241" fmla="*/ 40163 w 124301"/>
                <a:gd name="connsiteY241" fmla="*/ 3285 h 175686"/>
                <a:gd name="connsiteX242" fmla="*/ 37306 w 124301"/>
                <a:gd name="connsiteY242" fmla="*/ 2523 h 175686"/>
                <a:gd name="connsiteX243" fmla="*/ 36639 w 124301"/>
                <a:gd name="connsiteY243" fmla="*/ 4523 h 175686"/>
                <a:gd name="connsiteX244" fmla="*/ 37782 w 124301"/>
                <a:gd name="connsiteY244" fmla="*/ 6428 h 175686"/>
                <a:gd name="connsiteX245" fmla="*/ 40830 w 124301"/>
                <a:gd name="connsiteY245" fmla="*/ 12810 h 175686"/>
                <a:gd name="connsiteX246" fmla="*/ 40068 w 124301"/>
                <a:gd name="connsiteY246" fmla="*/ 14715 h 175686"/>
                <a:gd name="connsiteX247" fmla="*/ 38544 w 124301"/>
                <a:gd name="connsiteY247" fmla="*/ 14239 h 175686"/>
                <a:gd name="connsiteX248" fmla="*/ 37972 w 124301"/>
                <a:gd name="connsiteY248" fmla="*/ 12905 h 175686"/>
                <a:gd name="connsiteX249" fmla="*/ 37020 w 124301"/>
                <a:gd name="connsiteY249" fmla="*/ 10619 h 175686"/>
                <a:gd name="connsiteX250" fmla="*/ 35115 w 124301"/>
                <a:gd name="connsiteY250" fmla="*/ 8238 h 175686"/>
                <a:gd name="connsiteX251" fmla="*/ 32257 w 124301"/>
                <a:gd name="connsiteY251" fmla="*/ 8809 h 175686"/>
                <a:gd name="connsiteX252" fmla="*/ 33020 w 124301"/>
                <a:gd name="connsiteY252" fmla="*/ 11191 h 175686"/>
                <a:gd name="connsiteX253" fmla="*/ 33972 w 124301"/>
                <a:gd name="connsiteY253" fmla="*/ 13191 h 175686"/>
                <a:gd name="connsiteX254" fmla="*/ 33972 w 124301"/>
                <a:gd name="connsiteY254" fmla="*/ 14334 h 175686"/>
                <a:gd name="connsiteX255" fmla="*/ 33496 w 124301"/>
                <a:gd name="connsiteY255" fmla="*/ 14334 h 175686"/>
                <a:gd name="connsiteX256" fmla="*/ 29876 w 124301"/>
                <a:gd name="connsiteY256" fmla="*/ 13381 h 175686"/>
                <a:gd name="connsiteX257" fmla="*/ 29019 w 124301"/>
                <a:gd name="connsiteY257" fmla="*/ 10333 h 175686"/>
                <a:gd name="connsiteX258" fmla="*/ 28447 w 124301"/>
                <a:gd name="connsiteY258" fmla="*/ 7190 h 175686"/>
                <a:gd name="connsiteX259" fmla="*/ 27686 w 124301"/>
                <a:gd name="connsiteY259" fmla="*/ 6523 h 175686"/>
                <a:gd name="connsiteX260" fmla="*/ 25304 w 124301"/>
                <a:gd name="connsiteY260" fmla="*/ 6523 h 175686"/>
                <a:gd name="connsiteX261" fmla="*/ 23876 w 124301"/>
                <a:gd name="connsiteY261" fmla="*/ 7286 h 175686"/>
                <a:gd name="connsiteX262" fmla="*/ 23876 w 124301"/>
                <a:gd name="connsiteY262" fmla="*/ 11000 h 175686"/>
                <a:gd name="connsiteX263" fmla="*/ 26733 w 124301"/>
                <a:gd name="connsiteY263" fmla="*/ 14429 h 175686"/>
                <a:gd name="connsiteX264" fmla="*/ 26733 w 124301"/>
                <a:gd name="connsiteY264" fmla="*/ 16429 h 175686"/>
                <a:gd name="connsiteX265" fmla="*/ 24066 w 124301"/>
                <a:gd name="connsiteY265" fmla="*/ 16429 h 175686"/>
                <a:gd name="connsiteX266" fmla="*/ 22828 w 124301"/>
                <a:gd name="connsiteY266" fmla="*/ 14524 h 175686"/>
                <a:gd name="connsiteX267" fmla="*/ 22256 w 124301"/>
                <a:gd name="connsiteY267" fmla="*/ 13191 h 175686"/>
                <a:gd name="connsiteX268" fmla="*/ 20732 w 124301"/>
                <a:gd name="connsiteY268" fmla="*/ 12333 h 175686"/>
                <a:gd name="connsiteX269" fmla="*/ 18256 w 124301"/>
                <a:gd name="connsiteY269" fmla="*/ 13953 h 175686"/>
                <a:gd name="connsiteX270" fmla="*/ 18827 w 124301"/>
                <a:gd name="connsiteY270" fmla="*/ 16620 h 175686"/>
                <a:gd name="connsiteX271" fmla="*/ 17303 w 124301"/>
                <a:gd name="connsiteY271" fmla="*/ 17287 h 175686"/>
                <a:gd name="connsiteX272" fmla="*/ 15303 w 124301"/>
                <a:gd name="connsiteY272" fmla="*/ 16715 h 175686"/>
                <a:gd name="connsiteX273" fmla="*/ 14541 w 124301"/>
                <a:gd name="connsiteY273" fmla="*/ 15477 h 175686"/>
                <a:gd name="connsiteX274" fmla="*/ 12731 w 124301"/>
                <a:gd name="connsiteY274" fmla="*/ 12238 h 175686"/>
                <a:gd name="connsiteX275" fmla="*/ 7397 w 124301"/>
                <a:gd name="connsiteY275" fmla="*/ 9381 h 175686"/>
                <a:gd name="connsiteX276" fmla="*/ 5111 w 124301"/>
                <a:gd name="connsiteY276" fmla="*/ 10238 h 175686"/>
                <a:gd name="connsiteX277" fmla="*/ 5111 w 124301"/>
                <a:gd name="connsiteY277" fmla="*/ 11095 h 175686"/>
                <a:gd name="connsiteX278" fmla="*/ 7493 w 124301"/>
                <a:gd name="connsiteY278" fmla="*/ 15096 h 175686"/>
                <a:gd name="connsiteX279" fmla="*/ 9017 w 124301"/>
                <a:gd name="connsiteY279" fmla="*/ 17096 h 175686"/>
                <a:gd name="connsiteX280" fmla="*/ 8464 w 124301"/>
                <a:gd name="connsiteY280" fmla="*/ 18325 h 175686"/>
                <a:gd name="connsiteX281" fmla="*/ 8445 w 124301"/>
                <a:gd name="connsiteY281" fmla="*/ 18334 h 175686"/>
                <a:gd name="connsiteX282" fmla="*/ 6635 w 124301"/>
                <a:gd name="connsiteY282" fmla="*/ 18334 h 175686"/>
                <a:gd name="connsiteX283" fmla="*/ 4921 w 124301"/>
                <a:gd name="connsiteY283" fmla="*/ 17763 h 175686"/>
                <a:gd name="connsiteX284" fmla="*/ 3302 w 124301"/>
                <a:gd name="connsiteY284" fmla="*/ 18715 h 175686"/>
                <a:gd name="connsiteX285" fmla="*/ 3302 w 124301"/>
                <a:gd name="connsiteY285" fmla="*/ 20239 h 175686"/>
                <a:gd name="connsiteX286" fmla="*/ 3302 w 124301"/>
                <a:gd name="connsiteY286" fmla="*/ 21287 h 175686"/>
                <a:gd name="connsiteX287" fmla="*/ 3302 w 124301"/>
                <a:gd name="connsiteY287" fmla="*/ 26621 h 175686"/>
                <a:gd name="connsiteX288" fmla="*/ 2159 w 124301"/>
                <a:gd name="connsiteY288" fmla="*/ 41099 h 175686"/>
                <a:gd name="connsiteX289" fmla="*/ -32 w 124301"/>
                <a:gd name="connsiteY289" fmla="*/ 56244 h 175686"/>
                <a:gd name="connsiteX290" fmla="*/ 2539 w 124301"/>
                <a:gd name="connsiteY290" fmla="*/ 70341 h 175686"/>
                <a:gd name="connsiteX291" fmla="*/ 6254 w 124301"/>
                <a:gd name="connsiteY291" fmla="*/ 122823 h 175686"/>
                <a:gd name="connsiteX292" fmla="*/ 4445 w 124301"/>
                <a:gd name="connsiteY292" fmla="*/ 143302 h 175686"/>
                <a:gd name="connsiteX293" fmla="*/ 5587 w 124301"/>
                <a:gd name="connsiteY293" fmla="*/ 151208 h 175686"/>
                <a:gd name="connsiteX294" fmla="*/ 5587 w 124301"/>
                <a:gd name="connsiteY294" fmla="*/ 152256 h 175686"/>
                <a:gd name="connsiteX295" fmla="*/ 6635 w 124301"/>
                <a:gd name="connsiteY295" fmla="*/ 157494 h 175686"/>
                <a:gd name="connsiteX296" fmla="*/ 7207 w 124301"/>
                <a:gd name="connsiteY296" fmla="*/ 155875 h 175686"/>
                <a:gd name="connsiteX297" fmla="*/ 8350 w 124301"/>
                <a:gd name="connsiteY297" fmla="*/ 153208 h 17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24301" h="175686">
                  <a:moveTo>
                    <a:pt x="8350" y="153208"/>
                  </a:moveTo>
                  <a:cubicBezTo>
                    <a:pt x="9188" y="153151"/>
                    <a:pt x="9912" y="153789"/>
                    <a:pt x="9969" y="154628"/>
                  </a:cubicBezTo>
                  <a:cubicBezTo>
                    <a:pt x="9969" y="154694"/>
                    <a:pt x="9969" y="154761"/>
                    <a:pt x="9969" y="154828"/>
                  </a:cubicBezTo>
                  <a:cubicBezTo>
                    <a:pt x="9883" y="155675"/>
                    <a:pt x="9474" y="156466"/>
                    <a:pt x="8826" y="157018"/>
                  </a:cubicBezTo>
                  <a:cubicBezTo>
                    <a:pt x="7969" y="157971"/>
                    <a:pt x="6826" y="159019"/>
                    <a:pt x="7302" y="160162"/>
                  </a:cubicBezTo>
                  <a:cubicBezTo>
                    <a:pt x="7835" y="161038"/>
                    <a:pt x="8921" y="161400"/>
                    <a:pt x="9874" y="161019"/>
                  </a:cubicBezTo>
                  <a:cubicBezTo>
                    <a:pt x="10836" y="160705"/>
                    <a:pt x="11607" y="159971"/>
                    <a:pt x="11969" y="159019"/>
                  </a:cubicBezTo>
                  <a:cubicBezTo>
                    <a:pt x="11969" y="158161"/>
                    <a:pt x="12636" y="157304"/>
                    <a:pt x="13112" y="156447"/>
                  </a:cubicBezTo>
                  <a:cubicBezTo>
                    <a:pt x="13588" y="155589"/>
                    <a:pt x="13779" y="155589"/>
                    <a:pt x="14351" y="155685"/>
                  </a:cubicBezTo>
                  <a:cubicBezTo>
                    <a:pt x="14789" y="157314"/>
                    <a:pt x="14398" y="159066"/>
                    <a:pt x="13303" y="160352"/>
                  </a:cubicBezTo>
                  <a:cubicBezTo>
                    <a:pt x="12817" y="160733"/>
                    <a:pt x="12427" y="161219"/>
                    <a:pt x="12160" y="161781"/>
                  </a:cubicBezTo>
                  <a:cubicBezTo>
                    <a:pt x="12160" y="162352"/>
                    <a:pt x="12160" y="163210"/>
                    <a:pt x="12731" y="163305"/>
                  </a:cubicBezTo>
                  <a:lnTo>
                    <a:pt x="13398" y="163305"/>
                  </a:lnTo>
                  <a:cubicBezTo>
                    <a:pt x="14655" y="162828"/>
                    <a:pt x="15636" y="161819"/>
                    <a:pt x="16065" y="160542"/>
                  </a:cubicBezTo>
                  <a:cubicBezTo>
                    <a:pt x="16065" y="159495"/>
                    <a:pt x="16065" y="158161"/>
                    <a:pt x="17494" y="157685"/>
                  </a:cubicBezTo>
                  <a:cubicBezTo>
                    <a:pt x="18141" y="160199"/>
                    <a:pt x="17294" y="162867"/>
                    <a:pt x="15303" y="164543"/>
                  </a:cubicBezTo>
                  <a:cubicBezTo>
                    <a:pt x="14693" y="165010"/>
                    <a:pt x="14151" y="165553"/>
                    <a:pt x="13684" y="166162"/>
                  </a:cubicBezTo>
                  <a:cubicBezTo>
                    <a:pt x="13160" y="166800"/>
                    <a:pt x="13160" y="167715"/>
                    <a:pt x="13684" y="168353"/>
                  </a:cubicBezTo>
                  <a:cubicBezTo>
                    <a:pt x="14141" y="168791"/>
                    <a:pt x="14769" y="169001"/>
                    <a:pt x="15398" y="168925"/>
                  </a:cubicBezTo>
                  <a:cubicBezTo>
                    <a:pt x="17160" y="168820"/>
                    <a:pt x="18732" y="167762"/>
                    <a:pt x="19494" y="166162"/>
                  </a:cubicBezTo>
                  <a:cubicBezTo>
                    <a:pt x="20142" y="164533"/>
                    <a:pt x="20589" y="162848"/>
                    <a:pt x="20828" y="161114"/>
                  </a:cubicBezTo>
                  <a:cubicBezTo>
                    <a:pt x="20875" y="160447"/>
                    <a:pt x="21275" y="159866"/>
                    <a:pt x="21875" y="159590"/>
                  </a:cubicBezTo>
                  <a:cubicBezTo>
                    <a:pt x="22732" y="159590"/>
                    <a:pt x="23399" y="160257"/>
                    <a:pt x="23495" y="161114"/>
                  </a:cubicBezTo>
                  <a:cubicBezTo>
                    <a:pt x="23418" y="161943"/>
                    <a:pt x="23190" y="162752"/>
                    <a:pt x="22828" y="163495"/>
                  </a:cubicBezTo>
                  <a:cubicBezTo>
                    <a:pt x="22380" y="164229"/>
                    <a:pt x="22380" y="165143"/>
                    <a:pt x="22828" y="165876"/>
                  </a:cubicBezTo>
                  <a:cubicBezTo>
                    <a:pt x="23504" y="166610"/>
                    <a:pt x="24647" y="166667"/>
                    <a:pt x="25380" y="165991"/>
                  </a:cubicBezTo>
                  <a:cubicBezTo>
                    <a:pt x="25419" y="165953"/>
                    <a:pt x="25457" y="165915"/>
                    <a:pt x="25495" y="165876"/>
                  </a:cubicBezTo>
                  <a:cubicBezTo>
                    <a:pt x="26238" y="165105"/>
                    <a:pt x="26761" y="164153"/>
                    <a:pt x="27019" y="163114"/>
                  </a:cubicBezTo>
                  <a:lnTo>
                    <a:pt x="27590" y="161495"/>
                  </a:lnTo>
                  <a:cubicBezTo>
                    <a:pt x="28590" y="163438"/>
                    <a:pt x="28590" y="165743"/>
                    <a:pt x="27590" y="167686"/>
                  </a:cubicBezTo>
                  <a:cubicBezTo>
                    <a:pt x="27314" y="168191"/>
                    <a:pt x="27124" y="168744"/>
                    <a:pt x="27019" y="169305"/>
                  </a:cubicBezTo>
                  <a:cubicBezTo>
                    <a:pt x="26885" y="169906"/>
                    <a:pt x="27209" y="170515"/>
                    <a:pt x="27781" y="170734"/>
                  </a:cubicBezTo>
                  <a:cubicBezTo>
                    <a:pt x="28124" y="170820"/>
                    <a:pt x="28485" y="170820"/>
                    <a:pt x="28828" y="170734"/>
                  </a:cubicBezTo>
                  <a:cubicBezTo>
                    <a:pt x="30438" y="170563"/>
                    <a:pt x="31743" y="169363"/>
                    <a:pt x="32067" y="167782"/>
                  </a:cubicBezTo>
                  <a:cubicBezTo>
                    <a:pt x="32210" y="166391"/>
                    <a:pt x="32210" y="164981"/>
                    <a:pt x="32067" y="163591"/>
                  </a:cubicBezTo>
                  <a:cubicBezTo>
                    <a:pt x="32067" y="163019"/>
                    <a:pt x="32067" y="162257"/>
                    <a:pt x="33210" y="162448"/>
                  </a:cubicBezTo>
                  <a:cubicBezTo>
                    <a:pt x="33391" y="162343"/>
                    <a:pt x="33601" y="162343"/>
                    <a:pt x="33781" y="162448"/>
                  </a:cubicBezTo>
                  <a:cubicBezTo>
                    <a:pt x="35020" y="164257"/>
                    <a:pt x="33781" y="166639"/>
                    <a:pt x="34544" y="168638"/>
                  </a:cubicBezTo>
                  <a:cubicBezTo>
                    <a:pt x="35305" y="169924"/>
                    <a:pt x="36429" y="170953"/>
                    <a:pt x="37782" y="171592"/>
                  </a:cubicBezTo>
                  <a:cubicBezTo>
                    <a:pt x="38639" y="171592"/>
                    <a:pt x="40259" y="172544"/>
                    <a:pt x="40639" y="171592"/>
                  </a:cubicBezTo>
                  <a:cubicBezTo>
                    <a:pt x="41020" y="170639"/>
                    <a:pt x="40639" y="170925"/>
                    <a:pt x="40639" y="170544"/>
                  </a:cubicBezTo>
                  <a:cubicBezTo>
                    <a:pt x="40639" y="170163"/>
                    <a:pt x="38639" y="167782"/>
                    <a:pt x="37877" y="166257"/>
                  </a:cubicBezTo>
                  <a:cubicBezTo>
                    <a:pt x="36887" y="164933"/>
                    <a:pt x="36706" y="163181"/>
                    <a:pt x="37401" y="161685"/>
                  </a:cubicBezTo>
                  <a:cubicBezTo>
                    <a:pt x="38268" y="161428"/>
                    <a:pt x="39182" y="161885"/>
                    <a:pt x="39496" y="162733"/>
                  </a:cubicBezTo>
                  <a:cubicBezTo>
                    <a:pt x="39630" y="163476"/>
                    <a:pt x="39820" y="164210"/>
                    <a:pt x="40068" y="164924"/>
                  </a:cubicBezTo>
                  <a:lnTo>
                    <a:pt x="40544" y="165400"/>
                  </a:lnTo>
                  <a:cubicBezTo>
                    <a:pt x="41402" y="165400"/>
                    <a:pt x="42068" y="164829"/>
                    <a:pt x="42163" y="164067"/>
                  </a:cubicBezTo>
                  <a:cubicBezTo>
                    <a:pt x="42259" y="163305"/>
                    <a:pt x="42163" y="162448"/>
                    <a:pt x="43306" y="162352"/>
                  </a:cubicBezTo>
                  <a:cubicBezTo>
                    <a:pt x="44640" y="163876"/>
                    <a:pt x="44069" y="165781"/>
                    <a:pt x="44164" y="167591"/>
                  </a:cubicBezTo>
                  <a:cubicBezTo>
                    <a:pt x="44592" y="170515"/>
                    <a:pt x="46497" y="173001"/>
                    <a:pt x="49212" y="174163"/>
                  </a:cubicBezTo>
                  <a:cubicBezTo>
                    <a:pt x="49679" y="174258"/>
                    <a:pt x="50174" y="174258"/>
                    <a:pt x="50641" y="174163"/>
                  </a:cubicBezTo>
                  <a:cubicBezTo>
                    <a:pt x="51679" y="174163"/>
                    <a:pt x="52546" y="173382"/>
                    <a:pt x="52641" y="172353"/>
                  </a:cubicBezTo>
                  <a:cubicBezTo>
                    <a:pt x="52584" y="171420"/>
                    <a:pt x="52317" y="170515"/>
                    <a:pt x="51879" y="169687"/>
                  </a:cubicBezTo>
                  <a:cubicBezTo>
                    <a:pt x="51307" y="168534"/>
                    <a:pt x="51012" y="167258"/>
                    <a:pt x="51022" y="165972"/>
                  </a:cubicBezTo>
                  <a:cubicBezTo>
                    <a:pt x="50793" y="164629"/>
                    <a:pt x="51688" y="163352"/>
                    <a:pt x="53022" y="163114"/>
                  </a:cubicBezTo>
                  <a:cubicBezTo>
                    <a:pt x="54346" y="163067"/>
                    <a:pt x="55527" y="163934"/>
                    <a:pt x="55879" y="165210"/>
                  </a:cubicBezTo>
                  <a:cubicBezTo>
                    <a:pt x="56003" y="166334"/>
                    <a:pt x="56327" y="167429"/>
                    <a:pt x="56832" y="168448"/>
                  </a:cubicBezTo>
                  <a:cubicBezTo>
                    <a:pt x="57594" y="169401"/>
                    <a:pt x="59594" y="169877"/>
                    <a:pt x="60356" y="168925"/>
                  </a:cubicBezTo>
                  <a:cubicBezTo>
                    <a:pt x="60556" y="168534"/>
                    <a:pt x="60556" y="168077"/>
                    <a:pt x="60356" y="167686"/>
                  </a:cubicBezTo>
                  <a:cubicBezTo>
                    <a:pt x="60004" y="166753"/>
                    <a:pt x="59566" y="165857"/>
                    <a:pt x="59023" y="165020"/>
                  </a:cubicBezTo>
                  <a:cubicBezTo>
                    <a:pt x="58451" y="164219"/>
                    <a:pt x="58451" y="163152"/>
                    <a:pt x="59023" y="162352"/>
                  </a:cubicBezTo>
                  <a:cubicBezTo>
                    <a:pt x="59737" y="161857"/>
                    <a:pt x="60690" y="161857"/>
                    <a:pt x="61404" y="162352"/>
                  </a:cubicBezTo>
                  <a:cubicBezTo>
                    <a:pt x="62356" y="162352"/>
                    <a:pt x="62547" y="163591"/>
                    <a:pt x="62737" y="164353"/>
                  </a:cubicBezTo>
                  <a:lnTo>
                    <a:pt x="63690" y="170163"/>
                  </a:lnTo>
                  <a:cubicBezTo>
                    <a:pt x="63766" y="171153"/>
                    <a:pt x="64023" y="172125"/>
                    <a:pt x="64452" y="173020"/>
                  </a:cubicBezTo>
                  <a:cubicBezTo>
                    <a:pt x="64881" y="174011"/>
                    <a:pt x="65709" y="174773"/>
                    <a:pt x="66738" y="175116"/>
                  </a:cubicBezTo>
                  <a:cubicBezTo>
                    <a:pt x="67414" y="175344"/>
                    <a:pt x="68157" y="175344"/>
                    <a:pt x="68834" y="175116"/>
                  </a:cubicBezTo>
                  <a:cubicBezTo>
                    <a:pt x="69491" y="174992"/>
                    <a:pt x="69995" y="174449"/>
                    <a:pt x="70072" y="173782"/>
                  </a:cubicBezTo>
                  <a:cubicBezTo>
                    <a:pt x="70072" y="173306"/>
                    <a:pt x="69595" y="172830"/>
                    <a:pt x="69310" y="172353"/>
                  </a:cubicBezTo>
                  <a:cubicBezTo>
                    <a:pt x="68271" y="171191"/>
                    <a:pt x="67633" y="169715"/>
                    <a:pt x="67500" y="168162"/>
                  </a:cubicBezTo>
                  <a:cubicBezTo>
                    <a:pt x="67319" y="167505"/>
                    <a:pt x="67700" y="166819"/>
                    <a:pt x="68357" y="166639"/>
                  </a:cubicBezTo>
                  <a:cubicBezTo>
                    <a:pt x="68786" y="166458"/>
                    <a:pt x="69262" y="166458"/>
                    <a:pt x="69691" y="166639"/>
                  </a:cubicBezTo>
                  <a:cubicBezTo>
                    <a:pt x="70481" y="167210"/>
                    <a:pt x="71034" y="168058"/>
                    <a:pt x="71215" y="169020"/>
                  </a:cubicBezTo>
                  <a:cubicBezTo>
                    <a:pt x="71377" y="169953"/>
                    <a:pt x="71767" y="170839"/>
                    <a:pt x="72358" y="171592"/>
                  </a:cubicBezTo>
                  <a:cubicBezTo>
                    <a:pt x="73167" y="172439"/>
                    <a:pt x="74415" y="172706"/>
                    <a:pt x="75501" y="172258"/>
                  </a:cubicBezTo>
                  <a:cubicBezTo>
                    <a:pt x="76110" y="171839"/>
                    <a:pt x="76387" y="171067"/>
                    <a:pt x="76168" y="170353"/>
                  </a:cubicBezTo>
                  <a:cubicBezTo>
                    <a:pt x="75882" y="169648"/>
                    <a:pt x="75463" y="169001"/>
                    <a:pt x="74929" y="168448"/>
                  </a:cubicBezTo>
                  <a:cubicBezTo>
                    <a:pt x="73339" y="166610"/>
                    <a:pt x="72205" y="164419"/>
                    <a:pt x="71596" y="162067"/>
                  </a:cubicBezTo>
                  <a:cubicBezTo>
                    <a:pt x="71596" y="161400"/>
                    <a:pt x="71596" y="160447"/>
                    <a:pt x="72262" y="160162"/>
                  </a:cubicBezTo>
                  <a:cubicBezTo>
                    <a:pt x="72853" y="160028"/>
                    <a:pt x="73463" y="160209"/>
                    <a:pt x="73882" y="160638"/>
                  </a:cubicBezTo>
                  <a:cubicBezTo>
                    <a:pt x="74225" y="161028"/>
                    <a:pt x="74482" y="161476"/>
                    <a:pt x="74644" y="161971"/>
                  </a:cubicBezTo>
                  <a:cubicBezTo>
                    <a:pt x="74920" y="162752"/>
                    <a:pt x="75234" y="163514"/>
                    <a:pt x="75596" y="164257"/>
                  </a:cubicBezTo>
                  <a:cubicBezTo>
                    <a:pt x="76025" y="165229"/>
                    <a:pt x="76758" y="166029"/>
                    <a:pt x="77692" y="166543"/>
                  </a:cubicBezTo>
                  <a:cubicBezTo>
                    <a:pt x="78739" y="166543"/>
                    <a:pt x="80359" y="166543"/>
                    <a:pt x="80740" y="165972"/>
                  </a:cubicBezTo>
                  <a:cubicBezTo>
                    <a:pt x="81121" y="165400"/>
                    <a:pt x="80740" y="164353"/>
                    <a:pt x="79882" y="163591"/>
                  </a:cubicBezTo>
                  <a:cubicBezTo>
                    <a:pt x="79406" y="163000"/>
                    <a:pt x="79054" y="162324"/>
                    <a:pt x="78835" y="161590"/>
                  </a:cubicBezTo>
                  <a:cubicBezTo>
                    <a:pt x="78835" y="161590"/>
                    <a:pt x="78835" y="160828"/>
                    <a:pt x="78835" y="160542"/>
                  </a:cubicBezTo>
                  <a:cubicBezTo>
                    <a:pt x="78939" y="160342"/>
                    <a:pt x="79111" y="160171"/>
                    <a:pt x="79311" y="160066"/>
                  </a:cubicBezTo>
                  <a:cubicBezTo>
                    <a:pt x="80521" y="159590"/>
                    <a:pt x="81892" y="159933"/>
                    <a:pt x="82740" y="160923"/>
                  </a:cubicBezTo>
                  <a:cubicBezTo>
                    <a:pt x="83407" y="161828"/>
                    <a:pt x="83683" y="162962"/>
                    <a:pt x="83502" y="164067"/>
                  </a:cubicBezTo>
                  <a:cubicBezTo>
                    <a:pt x="83407" y="165114"/>
                    <a:pt x="83597" y="166172"/>
                    <a:pt x="84073" y="167115"/>
                  </a:cubicBezTo>
                  <a:cubicBezTo>
                    <a:pt x="84178" y="167448"/>
                    <a:pt x="84416" y="167734"/>
                    <a:pt x="84740" y="167877"/>
                  </a:cubicBezTo>
                  <a:cubicBezTo>
                    <a:pt x="85379" y="168162"/>
                    <a:pt x="86102" y="168162"/>
                    <a:pt x="86740" y="167877"/>
                  </a:cubicBezTo>
                  <a:cubicBezTo>
                    <a:pt x="87198" y="167753"/>
                    <a:pt x="87617" y="167525"/>
                    <a:pt x="87979" y="167210"/>
                  </a:cubicBezTo>
                  <a:cubicBezTo>
                    <a:pt x="88893" y="166143"/>
                    <a:pt x="88893" y="164562"/>
                    <a:pt x="87979" y="163495"/>
                  </a:cubicBezTo>
                  <a:cubicBezTo>
                    <a:pt x="87045" y="162400"/>
                    <a:pt x="86217" y="161219"/>
                    <a:pt x="85502" y="159971"/>
                  </a:cubicBezTo>
                  <a:cubicBezTo>
                    <a:pt x="85016" y="159428"/>
                    <a:pt x="85016" y="158609"/>
                    <a:pt x="85502" y="158066"/>
                  </a:cubicBezTo>
                  <a:cubicBezTo>
                    <a:pt x="86226" y="157599"/>
                    <a:pt x="87160" y="157599"/>
                    <a:pt x="87884" y="158066"/>
                  </a:cubicBezTo>
                  <a:cubicBezTo>
                    <a:pt x="88407" y="158552"/>
                    <a:pt x="88769" y="159180"/>
                    <a:pt x="88931" y="159876"/>
                  </a:cubicBezTo>
                  <a:cubicBezTo>
                    <a:pt x="88845" y="160352"/>
                    <a:pt x="88845" y="160828"/>
                    <a:pt x="88931" y="161305"/>
                  </a:cubicBezTo>
                  <a:cubicBezTo>
                    <a:pt x="89255" y="161752"/>
                    <a:pt x="89731" y="162057"/>
                    <a:pt x="90265" y="162162"/>
                  </a:cubicBezTo>
                  <a:cubicBezTo>
                    <a:pt x="91284" y="162276"/>
                    <a:pt x="92208" y="161562"/>
                    <a:pt x="92360" y="160542"/>
                  </a:cubicBezTo>
                  <a:cubicBezTo>
                    <a:pt x="92303" y="159638"/>
                    <a:pt x="92141" y="158743"/>
                    <a:pt x="91884" y="157876"/>
                  </a:cubicBezTo>
                  <a:cubicBezTo>
                    <a:pt x="92151" y="157399"/>
                    <a:pt x="92675" y="157142"/>
                    <a:pt x="93218" y="157209"/>
                  </a:cubicBezTo>
                  <a:cubicBezTo>
                    <a:pt x="93846" y="157133"/>
                    <a:pt x="94475" y="157342"/>
                    <a:pt x="94932" y="157780"/>
                  </a:cubicBezTo>
                  <a:cubicBezTo>
                    <a:pt x="95275" y="158114"/>
                    <a:pt x="95513" y="158542"/>
                    <a:pt x="95599" y="159019"/>
                  </a:cubicBezTo>
                  <a:cubicBezTo>
                    <a:pt x="95913" y="160180"/>
                    <a:pt x="96427" y="161276"/>
                    <a:pt x="97123" y="162257"/>
                  </a:cubicBezTo>
                  <a:cubicBezTo>
                    <a:pt x="98028" y="163305"/>
                    <a:pt x="99275" y="163981"/>
                    <a:pt x="100647" y="164162"/>
                  </a:cubicBezTo>
                  <a:cubicBezTo>
                    <a:pt x="101428" y="164238"/>
                    <a:pt x="102200" y="163962"/>
                    <a:pt x="102743" y="163400"/>
                  </a:cubicBezTo>
                  <a:cubicBezTo>
                    <a:pt x="102828" y="163124"/>
                    <a:pt x="102828" y="162819"/>
                    <a:pt x="102743" y="162543"/>
                  </a:cubicBezTo>
                  <a:cubicBezTo>
                    <a:pt x="102561" y="160942"/>
                    <a:pt x="101819" y="159456"/>
                    <a:pt x="100647" y="158352"/>
                  </a:cubicBezTo>
                  <a:cubicBezTo>
                    <a:pt x="100038" y="157809"/>
                    <a:pt x="99580" y="157123"/>
                    <a:pt x="99313" y="156351"/>
                  </a:cubicBezTo>
                  <a:cubicBezTo>
                    <a:pt x="99171" y="155856"/>
                    <a:pt x="99418" y="155332"/>
                    <a:pt x="99885" y="155113"/>
                  </a:cubicBezTo>
                  <a:cubicBezTo>
                    <a:pt x="100399" y="154885"/>
                    <a:pt x="100990" y="154885"/>
                    <a:pt x="101504" y="155113"/>
                  </a:cubicBezTo>
                  <a:cubicBezTo>
                    <a:pt x="101980" y="155456"/>
                    <a:pt x="102543" y="155656"/>
                    <a:pt x="103123" y="155685"/>
                  </a:cubicBezTo>
                  <a:cubicBezTo>
                    <a:pt x="103714" y="155647"/>
                    <a:pt x="104247" y="155332"/>
                    <a:pt x="104552" y="154828"/>
                  </a:cubicBezTo>
                  <a:cubicBezTo>
                    <a:pt x="104809" y="154351"/>
                    <a:pt x="104971" y="153837"/>
                    <a:pt x="105028" y="153303"/>
                  </a:cubicBezTo>
                  <a:cubicBezTo>
                    <a:pt x="104990" y="152989"/>
                    <a:pt x="104990" y="152666"/>
                    <a:pt x="105028" y="152351"/>
                  </a:cubicBezTo>
                  <a:cubicBezTo>
                    <a:pt x="105286" y="151608"/>
                    <a:pt x="105962" y="151084"/>
                    <a:pt x="106743" y="151017"/>
                  </a:cubicBezTo>
                  <a:cubicBezTo>
                    <a:pt x="107343" y="151027"/>
                    <a:pt x="107877" y="151408"/>
                    <a:pt x="108077" y="151970"/>
                  </a:cubicBezTo>
                  <a:cubicBezTo>
                    <a:pt x="108257" y="152465"/>
                    <a:pt x="108257" y="152999"/>
                    <a:pt x="108077" y="153494"/>
                  </a:cubicBezTo>
                  <a:cubicBezTo>
                    <a:pt x="107877" y="153989"/>
                    <a:pt x="107715" y="154494"/>
                    <a:pt x="107600" y="155018"/>
                  </a:cubicBezTo>
                  <a:cubicBezTo>
                    <a:pt x="107600" y="155018"/>
                    <a:pt x="107600" y="155018"/>
                    <a:pt x="107600" y="155495"/>
                  </a:cubicBezTo>
                  <a:cubicBezTo>
                    <a:pt x="107695" y="155990"/>
                    <a:pt x="107972" y="156428"/>
                    <a:pt x="108362" y="156732"/>
                  </a:cubicBezTo>
                  <a:cubicBezTo>
                    <a:pt x="109791" y="156732"/>
                    <a:pt x="110553" y="156161"/>
                    <a:pt x="111410" y="155208"/>
                  </a:cubicBezTo>
                  <a:cubicBezTo>
                    <a:pt x="112172" y="154237"/>
                    <a:pt x="112420" y="152960"/>
                    <a:pt x="112077" y="151780"/>
                  </a:cubicBezTo>
                  <a:cubicBezTo>
                    <a:pt x="112077" y="151113"/>
                    <a:pt x="112077" y="150637"/>
                    <a:pt x="112077" y="150065"/>
                  </a:cubicBezTo>
                  <a:cubicBezTo>
                    <a:pt x="112077" y="149494"/>
                    <a:pt x="113696" y="148922"/>
                    <a:pt x="113696" y="148065"/>
                  </a:cubicBezTo>
                  <a:lnTo>
                    <a:pt x="113696" y="148065"/>
                  </a:lnTo>
                  <a:cubicBezTo>
                    <a:pt x="113696" y="150255"/>
                    <a:pt x="114839" y="149588"/>
                    <a:pt x="115315" y="150446"/>
                  </a:cubicBezTo>
                  <a:cubicBezTo>
                    <a:pt x="115792" y="151303"/>
                    <a:pt x="115315" y="152256"/>
                    <a:pt x="114553" y="153208"/>
                  </a:cubicBezTo>
                  <a:cubicBezTo>
                    <a:pt x="114030" y="153932"/>
                    <a:pt x="114192" y="154942"/>
                    <a:pt x="114906" y="155465"/>
                  </a:cubicBezTo>
                  <a:cubicBezTo>
                    <a:pt x="115039" y="155561"/>
                    <a:pt x="115173" y="155637"/>
                    <a:pt x="115315" y="155685"/>
                  </a:cubicBezTo>
                  <a:cubicBezTo>
                    <a:pt x="116239" y="155808"/>
                    <a:pt x="117135" y="155304"/>
                    <a:pt x="117506" y="154446"/>
                  </a:cubicBezTo>
                  <a:cubicBezTo>
                    <a:pt x="117687" y="153675"/>
                    <a:pt x="117906" y="152913"/>
                    <a:pt x="118173" y="152160"/>
                  </a:cubicBezTo>
                  <a:cubicBezTo>
                    <a:pt x="118392" y="151780"/>
                    <a:pt x="118725" y="151484"/>
                    <a:pt x="119126" y="151303"/>
                  </a:cubicBezTo>
                  <a:cubicBezTo>
                    <a:pt x="117230" y="148579"/>
                    <a:pt x="115544" y="145712"/>
                    <a:pt x="114077" y="142731"/>
                  </a:cubicBezTo>
                  <a:cubicBezTo>
                    <a:pt x="112239" y="137540"/>
                    <a:pt x="111525" y="132024"/>
                    <a:pt x="111982" y="126538"/>
                  </a:cubicBezTo>
                  <a:cubicBezTo>
                    <a:pt x="111982" y="109679"/>
                    <a:pt x="113982" y="93011"/>
                    <a:pt x="115506" y="76246"/>
                  </a:cubicBezTo>
                  <a:lnTo>
                    <a:pt x="117125" y="59006"/>
                  </a:lnTo>
                  <a:cubicBezTo>
                    <a:pt x="117697" y="53196"/>
                    <a:pt x="118173" y="47481"/>
                    <a:pt x="119126" y="41861"/>
                  </a:cubicBezTo>
                  <a:cubicBezTo>
                    <a:pt x="120459" y="33955"/>
                    <a:pt x="122554" y="26145"/>
                    <a:pt x="124269" y="18239"/>
                  </a:cubicBezTo>
                  <a:cubicBezTo>
                    <a:pt x="123707" y="18277"/>
                    <a:pt x="123202" y="18601"/>
                    <a:pt x="122936" y="19096"/>
                  </a:cubicBezTo>
                  <a:cubicBezTo>
                    <a:pt x="122850" y="19601"/>
                    <a:pt x="122850" y="20116"/>
                    <a:pt x="122936" y="20620"/>
                  </a:cubicBezTo>
                  <a:cubicBezTo>
                    <a:pt x="122974" y="20972"/>
                    <a:pt x="122974" y="21315"/>
                    <a:pt x="122936" y="21668"/>
                  </a:cubicBezTo>
                  <a:cubicBezTo>
                    <a:pt x="122936" y="22239"/>
                    <a:pt x="122078" y="23001"/>
                    <a:pt x="121316" y="23001"/>
                  </a:cubicBezTo>
                  <a:cubicBezTo>
                    <a:pt x="120688" y="22982"/>
                    <a:pt x="120145" y="22554"/>
                    <a:pt x="119983" y="21954"/>
                  </a:cubicBezTo>
                  <a:cubicBezTo>
                    <a:pt x="119802" y="21459"/>
                    <a:pt x="119802" y="20925"/>
                    <a:pt x="119983" y="20429"/>
                  </a:cubicBezTo>
                  <a:cubicBezTo>
                    <a:pt x="120202" y="19944"/>
                    <a:pt x="120354" y="19430"/>
                    <a:pt x="120459" y="18906"/>
                  </a:cubicBezTo>
                  <a:lnTo>
                    <a:pt x="120459" y="18906"/>
                  </a:lnTo>
                  <a:cubicBezTo>
                    <a:pt x="120459" y="18906"/>
                    <a:pt x="120459" y="17858"/>
                    <a:pt x="119697" y="17763"/>
                  </a:cubicBezTo>
                  <a:cubicBezTo>
                    <a:pt x="118935" y="17667"/>
                    <a:pt x="117602" y="17763"/>
                    <a:pt x="116839" y="19287"/>
                  </a:cubicBezTo>
                  <a:cubicBezTo>
                    <a:pt x="116068" y="20249"/>
                    <a:pt x="115792" y="21515"/>
                    <a:pt x="116078" y="22716"/>
                  </a:cubicBezTo>
                  <a:cubicBezTo>
                    <a:pt x="116078" y="23287"/>
                    <a:pt x="116554" y="23859"/>
                    <a:pt x="116078" y="24430"/>
                  </a:cubicBezTo>
                  <a:cubicBezTo>
                    <a:pt x="115601" y="25002"/>
                    <a:pt x="114553" y="25478"/>
                    <a:pt x="114649" y="26430"/>
                  </a:cubicBezTo>
                  <a:cubicBezTo>
                    <a:pt x="114649" y="24240"/>
                    <a:pt x="113506" y="24907"/>
                    <a:pt x="113029" y="23954"/>
                  </a:cubicBezTo>
                  <a:cubicBezTo>
                    <a:pt x="112553" y="23001"/>
                    <a:pt x="113029" y="22145"/>
                    <a:pt x="113792" y="21287"/>
                  </a:cubicBezTo>
                  <a:cubicBezTo>
                    <a:pt x="114553" y="20429"/>
                    <a:pt x="113792" y="19001"/>
                    <a:pt x="113029" y="18715"/>
                  </a:cubicBezTo>
                  <a:cubicBezTo>
                    <a:pt x="112134" y="18610"/>
                    <a:pt x="111267" y="19115"/>
                    <a:pt x="110934" y="19953"/>
                  </a:cubicBezTo>
                  <a:cubicBezTo>
                    <a:pt x="110934" y="20716"/>
                    <a:pt x="110934" y="21478"/>
                    <a:pt x="110362" y="22239"/>
                  </a:cubicBezTo>
                  <a:cubicBezTo>
                    <a:pt x="109953" y="23040"/>
                    <a:pt x="109058" y="23468"/>
                    <a:pt x="108172" y="23287"/>
                  </a:cubicBezTo>
                  <a:cubicBezTo>
                    <a:pt x="107029" y="23287"/>
                    <a:pt x="107410" y="21478"/>
                    <a:pt x="108172" y="20525"/>
                  </a:cubicBezTo>
                  <a:lnTo>
                    <a:pt x="110077" y="17477"/>
                  </a:lnTo>
                  <a:cubicBezTo>
                    <a:pt x="110420" y="16963"/>
                    <a:pt x="110648" y="16372"/>
                    <a:pt x="110744" y="15762"/>
                  </a:cubicBezTo>
                  <a:cubicBezTo>
                    <a:pt x="110753" y="15077"/>
                    <a:pt x="110277" y="14467"/>
                    <a:pt x="109601" y="14334"/>
                  </a:cubicBezTo>
                  <a:cubicBezTo>
                    <a:pt x="108762" y="14267"/>
                    <a:pt x="107962" y="14677"/>
                    <a:pt x="107505" y="15382"/>
                  </a:cubicBezTo>
                  <a:cubicBezTo>
                    <a:pt x="106781" y="16162"/>
                    <a:pt x="106257" y="17115"/>
                    <a:pt x="105981" y="18144"/>
                  </a:cubicBezTo>
                  <a:cubicBezTo>
                    <a:pt x="105981" y="19287"/>
                    <a:pt x="105124" y="20811"/>
                    <a:pt x="103695" y="20811"/>
                  </a:cubicBezTo>
                  <a:cubicBezTo>
                    <a:pt x="102800" y="20868"/>
                    <a:pt x="102038" y="20182"/>
                    <a:pt x="101980" y="19287"/>
                  </a:cubicBezTo>
                  <a:cubicBezTo>
                    <a:pt x="101980" y="19258"/>
                    <a:pt x="101980" y="19220"/>
                    <a:pt x="101980" y="19192"/>
                  </a:cubicBezTo>
                  <a:cubicBezTo>
                    <a:pt x="102057" y="18315"/>
                    <a:pt x="102514" y="17515"/>
                    <a:pt x="103219" y="17001"/>
                  </a:cubicBezTo>
                  <a:cubicBezTo>
                    <a:pt x="104171" y="16144"/>
                    <a:pt x="105505" y="15096"/>
                    <a:pt x="105028" y="13953"/>
                  </a:cubicBezTo>
                  <a:cubicBezTo>
                    <a:pt x="104429" y="12991"/>
                    <a:pt x="103247" y="12562"/>
                    <a:pt x="102171" y="12905"/>
                  </a:cubicBezTo>
                  <a:cubicBezTo>
                    <a:pt x="101152" y="13239"/>
                    <a:pt x="100294" y="13962"/>
                    <a:pt x="99790" y="14905"/>
                  </a:cubicBezTo>
                  <a:cubicBezTo>
                    <a:pt x="99218" y="15667"/>
                    <a:pt x="98932" y="16620"/>
                    <a:pt x="98266" y="17477"/>
                  </a:cubicBezTo>
                  <a:cubicBezTo>
                    <a:pt x="97989" y="17953"/>
                    <a:pt x="97485" y="18239"/>
                    <a:pt x="96932" y="18239"/>
                  </a:cubicBezTo>
                  <a:cubicBezTo>
                    <a:pt x="96380" y="16544"/>
                    <a:pt x="96866" y="14686"/>
                    <a:pt x="98170" y="13476"/>
                  </a:cubicBezTo>
                  <a:cubicBezTo>
                    <a:pt x="98761" y="13124"/>
                    <a:pt x="99247" y="12638"/>
                    <a:pt x="99599" y="12048"/>
                  </a:cubicBezTo>
                  <a:cubicBezTo>
                    <a:pt x="99866" y="11534"/>
                    <a:pt x="99675" y="10904"/>
                    <a:pt x="99161" y="10628"/>
                  </a:cubicBezTo>
                  <a:cubicBezTo>
                    <a:pt x="99056" y="10581"/>
                    <a:pt x="98952" y="10543"/>
                    <a:pt x="98837" y="10524"/>
                  </a:cubicBezTo>
                  <a:lnTo>
                    <a:pt x="98075" y="10524"/>
                  </a:lnTo>
                  <a:cubicBezTo>
                    <a:pt x="96608" y="10857"/>
                    <a:pt x="95399" y="11886"/>
                    <a:pt x="94837" y="13286"/>
                  </a:cubicBezTo>
                  <a:cubicBezTo>
                    <a:pt x="94361" y="14334"/>
                    <a:pt x="94361" y="15667"/>
                    <a:pt x="93122" y="16144"/>
                  </a:cubicBezTo>
                  <a:cubicBezTo>
                    <a:pt x="92332" y="13486"/>
                    <a:pt x="93427" y="10628"/>
                    <a:pt x="95789" y="9190"/>
                  </a:cubicBezTo>
                  <a:cubicBezTo>
                    <a:pt x="96551" y="8771"/>
                    <a:pt x="97247" y="8257"/>
                    <a:pt x="97885" y="7666"/>
                  </a:cubicBezTo>
                  <a:cubicBezTo>
                    <a:pt x="98361" y="7000"/>
                    <a:pt x="98647" y="6047"/>
                    <a:pt x="97885" y="5476"/>
                  </a:cubicBezTo>
                  <a:cubicBezTo>
                    <a:pt x="97285" y="5037"/>
                    <a:pt x="96532" y="4828"/>
                    <a:pt x="95789" y="4904"/>
                  </a:cubicBezTo>
                  <a:cubicBezTo>
                    <a:pt x="93760" y="4961"/>
                    <a:pt x="91865" y="5942"/>
                    <a:pt x="90646" y="7571"/>
                  </a:cubicBezTo>
                  <a:cubicBezTo>
                    <a:pt x="89950" y="9228"/>
                    <a:pt x="89436" y="10952"/>
                    <a:pt x="89122" y="12714"/>
                  </a:cubicBezTo>
                  <a:cubicBezTo>
                    <a:pt x="88988" y="13381"/>
                    <a:pt x="88522" y="13924"/>
                    <a:pt x="87884" y="14143"/>
                  </a:cubicBezTo>
                  <a:cubicBezTo>
                    <a:pt x="86950" y="14305"/>
                    <a:pt x="86064" y="13676"/>
                    <a:pt x="85902" y="12753"/>
                  </a:cubicBezTo>
                  <a:cubicBezTo>
                    <a:pt x="85893" y="12705"/>
                    <a:pt x="85883" y="12667"/>
                    <a:pt x="85883" y="12620"/>
                  </a:cubicBezTo>
                  <a:cubicBezTo>
                    <a:pt x="86007" y="11790"/>
                    <a:pt x="86264" y="10991"/>
                    <a:pt x="86645" y="10238"/>
                  </a:cubicBezTo>
                  <a:cubicBezTo>
                    <a:pt x="87198" y="9543"/>
                    <a:pt x="87198" y="8552"/>
                    <a:pt x="86645" y="7857"/>
                  </a:cubicBezTo>
                  <a:cubicBezTo>
                    <a:pt x="85683" y="7162"/>
                    <a:pt x="84369" y="7162"/>
                    <a:pt x="83407" y="7857"/>
                  </a:cubicBezTo>
                  <a:cubicBezTo>
                    <a:pt x="82645" y="8619"/>
                    <a:pt x="82121" y="9571"/>
                    <a:pt x="81883" y="10619"/>
                  </a:cubicBezTo>
                  <a:lnTo>
                    <a:pt x="81406" y="12238"/>
                  </a:lnTo>
                  <a:cubicBezTo>
                    <a:pt x="80454" y="10285"/>
                    <a:pt x="80454" y="7999"/>
                    <a:pt x="81406" y="6047"/>
                  </a:cubicBezTo>
                  <a:cubicBezTo>
                    <a:pt x="81654" y="5533"/>
                    <a:pt x="81845" y="4990"/>
                    <a:pt x="81978" y="4428"/>
                  </a:cubicBezTo>
                  <a:cubicBezTo>
                    <a:pt x="82026" y="3818"/>
                    <a:pt x="81683" y="3247"/>
                    <a:pt x="81121" y="2999"/>
                  </a:cubicBezTo>
                  <a:cubicBezTo>
                    <a:pt x="80806" y="2904"/>
                    <a:pt x="80483" y="2904"/>
                    <a:pt x="80168" y="2999"/>
                  </a:cubicBezTo>
                  <a:cubicBezTo>
                    <a:pt x="78625" y="3218"/>
                    <a:pt x="77396" y="4409"/>
                    <a:pt x="77120" y="5952"/>
                  </a:cubicBezTo>
                  <a:cubicBezTo>
                    <a:pt x="77120" y="7380"/>
                    <a:pt x="77120" y="8714"/>
                    <a:pt x="77120" y="10143"/>
                  </a:cubicBezTo>
                  <a:cubicBezTo>
                    <a:pt x="77120" y="11571"/>
                    <a:pt x="77120" y="11476"/>
                    <a:pt x="76072" y="11381"/>
                  </a:cubicBezTo>
                  <a:lnTo>
                    <a:pt x="75501" y="10904"/>
                  </a:lnTo>
                  <a:cubicBezTo>
                    <a:pt x="74358" y="9000"/>
                    <a:pt x="75501" y="6713"/>
                    <a:pt x="74739" y="4714"/>
                  </a:cubicBezTo>
                  <a:cubicBezTo>
                    <a:pt x="74025" y="3456"/>
                    <a:pt x="72967" y="2437"/>
                    <a:pt x="71691" y="1761"/>
                  </a:cubicBezTo>
                  <a:cubicBezTo>
                    <a:pt x="70834" y="1761"/>
                    <a:pt x="69405" y="903"/>
                    <a:pt x="69024" y="1761"/>
                  </a:cubicBezTo>
                  <a:cubicBezTo>
                    <a:pt x="68834" y="2085"/>
                    <a:pt x="68834" y="2485"/>
                    <a:pt x="69024" y="2808"/>
                  </a:cubicBezTo>
                  <a:cubicBezTo>
                    <a:pt x="69691" y="4332"/>
                    <a:pt x="70834" y="5571"/>
                    <a:pt x="71691" y="7095"/>
                  </a:cubicBezTo>
                  <a:cubicBezTo>
                    <a:pt x="72586" y="8447"/>
                    <a:pt x="72767" y="10152"/>
                    <a:pt x="72167" y="11667"/>
                  </a:cubicBezTo>
                  <a:cubicBezTo>
                    <a:pt x="71405" y="11667"/>
                    <a:pt x="70453" y="11667"/>
                    <a:pt x="70167" y="10619"/>
                  </a:cubicBezTo>
                  <a:cubicBezTo>
                    <a:pt x="70034" y="9876"/>
                    <a:pt x="69843" y="9142"/>
                    <a:pt x="69595" y="8428"/>
                  </a:cubicBezTo>
                  <a:lnTo>
                    <a:pt x="69119" y="8428"/>
                  </a:lnTo>
                  <a:cubicBezTo>
                    <a:pt x="68357" y="8428"/>
                    <a:pt x="67690" y="9000"/>
                    <a:pt x="67595" y="9762"/>
                  </a:cubicBezTo>
                  <a:cubicBezTo>
                    <a:pt x="67500" y="10524"/>
                    <a:pt x="67595" y="11381"/>
                    <a:pt x="66547" y="11476"/>
                  </a:cubicBezTo>
                  <a:cubicBezTo>
                    <a:pt x="65309" y="9952"/>
                    <a:pt x="65786" y="8047"/>
                    <a:pt x="65690" y="6237"/>
                  </a:cubicBezTo>
                  <a:cubicBezTo>
                    <a:pt x="65357" y="3371"/>
                    <a:pt x="63557" y="875"/>
                    <a:pt x="60928" y="-335"/>
                  </a:cubicBezTo>
                  <a:cubicBezTo>
                    <a:pt x="60518" y="-420"/>
                    <a:pt x="60099" y="-420"/>
                    <a:pt x="59689" y="-335"/>
                  </a:cubicBezTo>
                  <a:cubicBezTo>
                    <a:pt x="58670" y="-297"/>
                    <a:pt x="57823" y="466"/>
                    <a:pt x="57689" y="1475"/>
                  </a:cubicBezTo>
                  <a:cubicBezTo>
                    <a:pt x="57794" y="2399"/>
                    <a:pt x="58051" y="3304"/>
                    <a:pt x="58451" y="4142"/>
                  </a:cubicBezTo>
                  <a:cubicBezTo>
                    <a:pt x="58984" y="5314"/>
                    <a:pt x="59280" y="6571"/>
                    <a:pt x="59309" y="7857"/>
                  </a:cubicBezTo>
                  <a:cubicBezTo>
                    <a:pt x="59309" y="9000"/>
                    <a:pt x="59309" y="10524"/>
                    <a:pt x="57403" y="10714"/>
                  </a:cubicBezTo>
                  <a:cubicBezTo>
                    <a:pt x="56118" y="10781"/>
                    <a:pt x="54975" y="9885"/>
                    <a:pt x="54736" y="8619"/>
                  </a:cubicBezTo>
                  <a:cubicBezTo>
                    <a:pt x="54565" y="7504"/>
                    <a:pt x="54241" y="6409"/>
                    <a:pt x="53784" y="5380"/>
                  </a:cubicBezTo>
                  <a:cubicBezTo>
                    <a:pt x="53117" y="4428"/>
                    <a:pt x="51212" y="3951"/>
                    <a:pt x="50450" y="4904"/>
                  </a:cubicBezTo>
                  <a:cubicBezTo>
                    <a:pt x="50260" y="5294"/>
                    <a:pt x="50260" y="5752"/>
                    <a:pt x="50450" y="6142"/>
                  </a:cubicBezTo>
                  <a:cubicBezTo>
                    <a:pt x="50784" y="7066"/>
                    <a:pt x="51193" y="7962"/>
                    <a:pt x="51688" y="8809"/>
                  </a:cubicBezTo>
                  <a:cubicBezTo>
                    <a:pt x="52251" y="9648"/>
                    <a:pt x="52251" y="10734"/>
                    <a:pt x="51688" y="11571"/>
                  </a:cubicBezTo>
                  <a:cubicBezTo>
                    <a:pt x="51022" y="12010"/>
                    <a:pt x="50164" y="12010"/>
                    <a:pt x="49498" y="11571"/>
                  </a:cubicBezTo>
                  <a:cubicBezTo>
                    <a:pt x="48736" y="11200"/>
                    <a:pt x="48250" y="10419"/>
                    <a:pt x="48260" y="9571"/>
                  </a:cubicBezTo>
                  <a:lnTo>
                    <a:pt x="47402" y="3761"/>
                  </a:lnTo>
                  <a:cubicBezTo>
                    <a:pt x="47317" y="2780"/>
                    <a:pt x="47088" y="1818"/>
                    <a:pt x="46736" y="903"/>
                  </a:cubicBezTo>
                  <a:cubicBezTo>
                    <a:pt x="46393" y="475"/>
                    <a:pt x="45973" y="123"/>
                    <a:pt x="45497" y="-144"/>
                  </a:cubicBezTo>
                  <a:cubicBezTo>
                    <a:pt x="44850" y="-383"/>
                    <a:pt x="44145" y="-383"/>
                    <a:pt x="43497" y="-144"/>
                  </a:cubicBezTo>
                  <a:cubicBezTo>
                    <a:pt x="42888" y="-20"/>
                    <a:pt x="42421" y="475"/>
                    <a:pt x="42354" y="1094"/>
                  </a:cubicBezTo>
                  <a:cubicBezTo>
                    <a:pt x="42354" y="1666"/>
                    <a:pt x="42354" y="2046"/>
                    <a:pt x="43116" y="2523"/>
                  </a:cubicBezTo>
                  <a:cubicBezTo>
                    <a:pt x="44049" y="3732"/>
                    <a:pt x="44612" y="5190"/>
                    <a:pt x="44735" y="6713"/>
                  </a:cubicBezTo>
                  <a:cubicBezTo>
                    <a:pt x="44735" y="7380"/>
                    <a:pt x="44735" y="8047"/>
                    <a:pt x="43973" y="8238"/>
                  </a:cubicBezTo>
                  <a:cubicBezTo>
                    <a:pt x="43564" y="8476"/>
                    <a:pt x="43049" y="8476"/>
                    <a:pt x="42640" y="8238"/>
                  </a:cubicBezTo>
                  <a:cubicBezTo>
                    <a:pt x="41906" y="7628"/>
                    <a:pt x="41402" y="6790"/>
                    <a:pt x="41211" y="5857"/>
                  </a:cubicBezTo>
                  <a:cubicBezTo>
                    <a:pt x="41125" y="4914"/>
                    <a:pt x="40763" y="4018"/>
                    <a:pt x="40163" y="3285"/>
                  </a:cubicBezTo>
                  <a:cubicBezTo>
                    <a:pt x="39468" y="2456"/>
                    <a:pt x="38325" y="2152"/>
                    <a:pt x="37306" y="2523"/>
                  </a:cubicBezTo>
                  <a:cubicBezTo>
                    <a:pt x="36677" y="2980"/>
                    <a:pt x="36410" y="3780"/>
                    <a:pt x="36639" y="4523"/>
                  </a:cubicBezTo>
                  <a:cubicBezTo>
                    <a:pt x="36915" y="5218"/>
                    <a:pt x="37296" y="5857"/>
                    <a:pt x="37782" y="6428"/>
                  </a:cubicBezTo>
                  <a:cubicBezTo>
                    <a:pt x="39211" y="8333"/>
                    <a:pt x="40249" y="10505"/>
                    <a:pt x="40830" y="12810"/>
                  </a:cubicBezTo>
                  <a:cubicBezTo>
                    <a:pt x="40830" y="13476"/>
                    <a:pt x="40830" y="14524"/>
                    <a:pt x="40068" y="14715"/>
                  </a:cubicBezTo>
                  <a:cubicBezTo>
                    <a:pt x="39516" y="14839"/>
                    <a:pt x="38935" y="14658"/>
                    <a:pt x="38544" y="14239"/>
                  </a:cubicBezTo>
                  <a:cubicBezTo>
                    <a:pt x="38258" y="13839"/>
                    <a:pt x="38058" y="13391"/>
                    <a:pt x="37972" y="12905"/>
                  </a:cubicBezTo>
                  <a:cubicBezTo>
                    <a:pt x="37696" y="12124"/>
                    <a:pt x="37382" y="11362"/>
                    <a:pt x="37020" y="10619"/>
                  </a:cubicBezTo>
                  <a:cubicBezTo>
                    <a:pt x="36668" y="9638"/>
                    <a:pt x="36001" y="8800"/>
                    <a:pt x="35115" y="8238"/>
                  </a:cubicBezTo>
                  <a:cubicBezTo>
                    <a:pt x="34162" y="8238"/>
                    <a:pt x="32638" y="8238"/>
                    <a:pt x="32257" y="8809"/>
                  </a:cubicBezTo>
                  <a:cubicBezTo>
                    <a:pt x="31877" y="9381"/>
                    <a:pt x="32257" y="10428"/>
                    <a:pt x="33020" y="11191"/>
                  </a:cubicBezTo>
                  <a:cubicBezTo>
                    <a:pt x="33448" y="11800"/>
                    <a:pt x="33772" y="12476"/>
                    <a:pt x="33972" y="13191"/>
                  </a:cubicBezTo>
                  <a:cubicBezTo>
                    <a:pt x="34067" y="13562"/>
                    <a:pt x="34067" y="13962"/>
                    <a:pt x="33972" y="14334"/>
                  </a:cubicBezTo>
                  <a:lnTo>
                    <a:pt x="33496" y="14334"/>
                  </a:lnTo>
                  <a:cubicBezTo>
                    <a:pt x="32210" y="14791"/>
                    <a:pt x="30772" y="14410"/>
                    <a:pt x="29876" y="13381"/>
                  </a:cubicBezTo>
                  <a:cubicBezTo>
                    <a:pt x="29133" y="12553"/>
                    <a:pt x="28819" y="11429"/>
                    <a:pt x="29019" y="10333"/>
                  </a:cubicBezTo>
                  <a:cubicBezTo>
                    <a:pt x="29152" y="9257"/>
                    <a:pt x="28952" y="8152"/>
                    <a:pt x="28447" y="7190"/>
                  </a:cubicBezTo>
                  <a:cubicBezTo>
                    <a:pt x="28238" y="6923"/>
                    <a:pt x="27981" y="6695"/>
                    <a:pt x="27686" y="6523"/>
                  </a:cubicBezTo>
                  <a:cubicBezTo>
                    <a:pt x="26914" y="6285"/>
                    <a:pt x="26076" y="6285"/>
                    <a:pt x="25304" y="6523"/>
                  </a:cubicBezTo>
                  <a:cubicBezTo>
                    <a:pt x="24771" y="6656"/>
                    <a:pt x="24285" y="6923"/>
                    <a:pt x="23876" y="7286"/>
                  </a:cubicBezTo>
                  <a:cubicBezTo>
                    <a:pt x="22542" y="8238"/>
                    <a:pt x="22828" y="9762"/>
                    <a:pt x="23876" y="11000"/>
                  </a:cubicBezTo>
                  <a:cubicBezTo>
                    <a:pt x="24961" y="12029"/>
                    <a:pt x="25914" y="13181"/>
                    <a:pt x="26733" y="14429"/>
                  </a:cubicBezTo>
                  <a:cubicBezTo>
                    <a:pt x="27276" y="14982"/>
                    <a:pt x="27276" y="15877"/>
                    <a:pt x="26733" y="16429"/>
                  </a:cubicBezTo>
                  <a:cubicBezTo>
                    <a:pt x="25904" y="16905"/>
                    <a:pt x="24895" y="16905"/>
                    <a:pt x="24066" y="16429"/>
                  </a:cubicBezTo>
                  <a:cubicBezTo>
                    <a:pt x="23418" y="15982"/>
                    <a:pt x="22980" y="15296"/>
                    <a:pt x="22828" y="14524"/>
                  </a:cubicBezTo>
                  <a:cubicBezTo>
                    <a:pt x="22694" y="14058"/>
                    <a:pt x="22504" y="13610"/>
                    <a:pt x="22256" y="13191"/>
                  </a:cubicBezTo>
                  <a:cubicBezTo>
                    <a:pt x="21875" y="12724"/>
                    <a:pt x="21332" y="12419"/>
                    <a:pt x="20732" y="12333"/>
                  </a:cubicBezTo>
                  <a:cubicBezTo>
                    <a:pt x="19608" y="12153"/>
                    <a:pt x="18542" y="12848"/>
                    <a:pt x="18256" y="13953"/>
                  </a:cubicBezTo>
                  <a:cubicBezTo>
                    <a:pt x="18256" y="14905"/>
                    <a:pt x="18732" y="15762"/>
                    <a:pt x="18827" y="16620"/>
                  </a:cubicBezTo>
                  <a:cubicBezTo>
                    <a:pt x="18484" y="17105"/>
                    <a:pt x="17894" y="17363"/>
                    <a:pt x="17303" y="17287"/>
                  </a:cubicBezTo>
                  <a:cubicBezTo>
                    <a:pt x="16589" y="17363"/>
                    <a:pt x="15875" y="17163"/>
                    <a:pt x="15303" y="16715"/>
                  </a:cubicBezTo>
                  <a:cubicBezTo>
                    <a:pt x="14912" y="16401"/>
                    <a:pt x="14646" y="15962"/>
                    <a:pt x="14541" y="15477"/>
                  </a:cubicBezTo>
                  <a:cubicBezTo>
                    <a:pt x="14131" y="14305"/>
                    <a:pt x="13512" y="13210"/>
                    <a:pt x="12731" y="12238"/>
                  </a:cubicBezTo>
                  <a:cubicBezTo>
                    <a:pt x="11588" y="10409"/>
                    <a:pt x="9559" y="9324"/>
                    <a:pt x="7397" y="9381"/>
                  </a:cubicBezTo>
                  <a:cubicBezTo>
                    <a:pt x="6540" y="9381"/>
                    <a:pt x="5492" y="9381"/>
                    <a:pt x="5111" y="10238"/>
                  </a:cubicBezTo>
                  <a:cubicBezTo>
                    <a:pt x="4730" y="11095"/>
                    <a:pt x="5111" y="10238"/>
                    <a:pt x="5111" y="11095"/>
                  </a:cubicBezTo>
                  <a:cubicBezTo>
                    <a:pt x="5426" y="12657"/>
                    <a:pt x="6273" y="14067"/>
                    <a:pt x="7493" y="15096"/>
                  </a:cubicBezTo>
                  <a:cubicBezTo>
                    <a:pt x="8169" y="15620"/>
                    <a:pt x="8692" y="16305"/>
                    <a:pt x="9017" y="17096"/>
                  </a:cubicBezTo>
                  <a:cubicBezTo>
                    <a:pt x="9207" y="17591"/>
                    <a:pt x="8959" y="18134"/>
                    <a:pt x="8464" y="18325"/>
                  </a:cubicBezTo>
                  <a:cubicBezTo>
                    <a:pt x="8464" y="18325"/>
                    <a:pt x="8454" y="18334"/>
                    <a:pt x="8445" y="18334"/>
                  </a:cubicBezTo>
                  <a:cubicBezTo>
                    <a:pt x="7864" y="18573"/>
                    <a:pt x="7216" y="18573"/>
                    <a:pt x="6635" y="18334"/>
                  </a:cubicBezTo>
                  <a:cubicBezTo>
                    <a:pt x="6102" y="18048"/>
                    <a:pt x="5521" y="17848"/>
                    <a:pt x="4921" y="17763"/>
                  </a:cubicBezTo>
                  <a:cubicBezTo>
                    <a:pt x="4263" y="17810"/>
                    <a:pt x="3663" y="18163"/>
                    <a:pt x="3302" y="18715"/>
                  </a:cubicBezTo>
                  <a:cubicBezTo>
                    <a:pt x="3216" y="19220"/>
                    <a:pt x="3216" y="19734"/>
                    <a:pt x="3302" y="20239"/>
                  </a:cubicBezTo>
                  <a:cubicBezTo>
                    <a:pt x="3340" y="20592"/>
                    <a:pt x="3340" y="20935"/>
                    <a:pt x="3302" y="21287"/>
                  </a:cubicBezTo>
                  <a:lnTo>
                    <a:pt x="3302" y="26621"/>
                  </a:lnTo>
                  <a:cubicBezTo>
                    <a:pt x="3254" y="31469"/>
                    <a:pt x="2873" y="36308"/>
                    <a:pt x="2159" y="41099"/>
                  </a:cubicBezTo>
                  <a:cubicBezTo>
                    <a:pt x="1006" y="46081"/>
                    <a:pt x="273" y="51138"/>
                    <a:pt x="-32" y="56244"/>
                  </a:cubicBezTo>
                  <a:cubicBezTo>
                    <a:pt x="263" y="61025"/>
                    <a:pt x="1120" y="65759"/>
                    <a:pt x="2539" y="70341"/>
                  </a:cubicBezTo>
                  <a:cubicBezTo>
                    <a:pt x="7045" y="87448"/>
                    <a:pt x="8302" y="105250"/>
                    <a:pt x="6254" y="122823"/>
                  </a:cubicBezTo>
                  <a:cubicBezTo>
                    <a:pt x="5035" y="129586"/>
                    <a:pt x="4435" y="136435"/>
                    <a:pt x="4445" y="143302"/>
                  </a:cubicBezTo>
                  <a:cubicBezTo>
                    <a:pt x="4683" y="145960"/>
                    <a:pt x="5064" y="148598"/>
                    <a:pt x="5587" y="151208"/>
                  </a:cubicBezTo>
                  <a:cubicBezTo>
                    <a:pt x="5683" y="151551"/>
                    <a:pt x="5683" y="151913"/>
                    <a:pt x="5587" y="152256"/>
                  </a:cubicBezTo>
                  <a:lnTo>
                    <a:pt x="6635" y="157494"/>
                  </a:lnTo>
                  <a:cubicBezTo>
                    <a:pt x="6883" y="156980"/>
                    <a:pt x="7073" y="156437"/>
                    <a:pt x="7207" y="155875"/>
                  </a:cubicBezTo>
                  <a:cubicBezTo>
                    <a:pt x="6635" y="154828"/>
                    <a:pt x="7397" y="153208"/>
                    <a:pt x="8350" y="15320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8" name="Freeform: Shape 767">
              <a:extLst>
                <a:ext uri="{FF2B5EF4-FFF2-40B4-BE49-F238E27FC236}">
                  <a16:creationId xmlns:a16="http://schemas.microsoft.com/office/drawing/2014/main" xmlns="" id="{75068CF3-CE4B-48B4-99BD-26BD15257D75}"/>
                </a:ext>
              </a:extLst>
            </p:cNvPr>
            <p:cNvSpPr/>
            <p:nvPr/>
          </p:nvSpPr>
          <p:spPr>
            <a:xfrm>
              <a:off x="6708075" y="3699414"/>
              <a:ext cx="228911" cy="155457"/>
            </a:xfrm>
            <a:custGeom>
              <a:avLst/>
              <a:gdLst>
                <a:gd name="connsiteX0" fmla="*/ 216852 w 228911"/>
                <a:gd name="connsiteY0" fmla="*/ 80563 h 155457"/>
                <a:gd name="connsiteX1" fmla="*/ 211232 w 228911"/>
                <a:gd name="connsiteY1" fmla="*/ 74563 h 155457"/>
                <a:gd name="connsiteX2" fmla="*/ 194373 w 228911"/>
                <a:gd name="connsiteY2" fmla="*/ 66467 h 155457"/>
                <a:gd name="connsiteX3" fmla="*/ 152177 w 228911"/>
                <a:gd name="connsiteY3" fmla="*/ 51988 h 155457"/>
                <a:gd name="connsiteX4" fmla="*/ 88265 w 228911"/>
                <a:gd name="connsiteY4" fmla="*/ 29414 h 155457"/>
                <a:gd name="connsiteX5" fmla="*/ 57975 w 228911"/>
                <a:gd name="connsiteY5" fmla="*/ 18842 h 155457"/>
                <a:gd name="connsiteX6" fmla="*/ 43783 w 228911"/>
                <a:gd name="connsiteY6" fmla="*/ 13984 h 155457"/>
                <a:gd name="connsiteX7" fmla="*/ 42640 w 228911"/>
                <a:gd name="connsiteY7" fmla="*/ 13984 h 155457"/>
                <a:gd name="connsiteX8" fmla="*/ 40163 w 228911"/>
                <a:gd name="connsiteY8" fmla="*/ 13032 h 155457"/>
                <a:gd name="connsiteX9" fmla="*/ 33591 w 228911"/>
                <a:gd name="connsiteY9" fmla="*/ 10746 h 155457"/>
                <a:gd name="connsiteX10" fmla="*/ 35210 w 228911"/>
                <a:gd name="connsiteY10" fmla="*/ 11507 h 155457"/>
                <a:gd name="connsiteX11" fmla="*/ 38925 w 228911"/>
                <a:gd name="connsiteY11" fmla="*/ 13127 h 155457"/>
                <a:gd name="connsiteX12" fmla="*/ 40068 w 228911"/>
                <a:gd name="connsiteY12" fmla="*/ 13984 h 155457"/>
                <a:gd name="connsiteX13" fmla="*/ 35496 w 228911"/>
                <a:gd name="connsiteY13" fmla="*/ 12174 h 155457"/>
                <a:gd name="connsiteX14" fmla="*/ 30734 w 228911"/>
                <a:gd name="connsiteY14" fmla="*/ 9983 h 155457"/>
                <a:gd name="connsiteX15" fmla="*/ 27971 w 228911"/>
                <a:gd name="connsiteY15" fmla="*/ 8745 h 155457"/>
                <a:gd name="connsiteX16" fmla="*/ 25400 w 228911"/>
                <a:gd name="connsiteY16" fmla="*/ 7888 h 155457"/>
                <a:gd name="connsiteX17" fmla="*/ 26733 w 228911"/>
                <a:gd name="connsiteY17" fmla="*/ 8745 h 155457"/>
                <a:gd name="connsiteX18" fmla="*/ 30924 w 228911"/>
                <a:gd name="connsiteY18" fmla="*/ 10650 h 155457"/>
                <a:gd name="connsiteX19" fmla="*/ 34925 w 228911"/>
                <a:gd name="connsiteY19" fmla="*/ 12746 h 155457"/>
                <a:gd name="connsiteX20" fmla="*/ 31781 w 228911"/>
                <a:gd name="connsiteY20" fmla="*/ 11698 h 155457"/>
                <a:gd name="connsiteX21" fmla="*/ 28543 w 228911"/>
                <a:gd name="connsiteY21" fmla="*/ 10079 h 155457"/>
                <a:gd name="connsiteX22" fmla="*/ 23876 w 228911"/>
                <a:gd name="connsiteY22" fmla="*/ 7888 h 155457"/>
                <a:gd name="connsiteX23" fmla="*/ 21875 w 228911"/>
                <a:gd name="connsiteY23" fmla="*/ 7888 h 155457"/>
                <a:gd name="connsiteX24" fmla="*/ 24542 w 228911"/>
                <a:gd name="connsiteY24" fmla="*/ 9317 h 155457"/>
                <a:gd name="connsiteX25" fmla="*/ 28352 w 228911"/>
                <a:gd name="connsiteY25" fmla="*/ 11222 h 155457"/>
                <a:gd name="connsiteX26" fmla="*/ 29305 w 228911"/>
                <a:gd name="connsiteY26" fmla="*/ 11889 h 155457"/>
                <a:gd name="connsiteX27" fmla="*/ 22161 w 228911"/>
                <a:gd name="connsiteY27" fmla="*/ 8459 h 155457"/>
                <a:gd name="connsiteX28" fmla="*/ 20161 w 228911"/>
                <a:gd name="connsiteY28" fmla="*/ 7412 h 155457"/>
                <a:gd name="connsiteX29" fmla="*/ 17684 w 228911"/>
                <a:gd name="connsiteY29" fmla="*/ 6364 h 155457"/>
                <a:gd name="connsiteX30" fmla="*/ 17684 w 228911"/>
                <a:gd name="connsiteY30" fmla="*/ 6364 h 155457"/>
                <a:gd name="connsiteX31" fmla="*/ 21399 w 228911"/>
                <a:gd name="connsiteY31" fmla="*/ 8459 h 155457"/>
                <a:gd name="connsiteX32" fmla="*/ 25495 w 228911"/>
                <a:gd name="connsiteY32" fmla="*/ 10650 h 155457"/>
                <a:gd name="connsiteX33" fmla="*/ 15398 w 228911"/>
                <a:gd name="connsiteY33" fmla="*/ 5602 h 155457"/>
                <a:gd name="connsiteX34" fmla="*/ 13208 w 228911"/>
                <a:gd name="connsiteY34" fmla="*/ 4363 h 155457"/>
                <a:gd name="connsiteX35" fmla="*/ 9778 w 228911"/>
                <a:gd name="connsiteY35" fmla="*/ 2840 h 155457"/>
                <a:gd name="connsiteX36" fmla="*/ 8731 w 228911"/>
                <a:gd name="connsiteY36" fmla="*/ 2840 h 155457"/>
                <a:gd name="connsiteX37" fmla="*/ 12445 w 228911"/>
                <a:gd name="connsiteY37" fmla="*/ 4935 h 155457"/>
                <a:gd name="connsiteX38" fmla="*/ 19685 w 228911"/>
                <a:gd name="connsiteY38" fmla="*/ 8745 h 155457"/>
                <a:gd name="connsiteX39" fmla="*/ 21685 w 228911"/>
                <a:gd name="connsiteY39" fmla="*/ 9888 h 155457"/>
                <a:gd name="connsiteX40" fmla="*/ 19208 w 228911"/>
                <a:gd name="connsiteY40" fmla="*/ 8841 h 155457"/>
                <a:gd name="connsiteX41" fmla="*/ 15779 w 228911"/>
                <a:gd name="connsiteY41" fmla="*/ 7031 h 155457"/>
                <a:gd name="connsiteX42" fmla="*/ 12350 w 228911"/>
                <a:gd name="connsiteY42" fmla="*/ 5316 h 155457"/>
                <a:gd name="connsiteX43" fmla="*/ 12350 w 228911"/>
                <a:gd name="connsiteY43" fmla="*/ 5316 h 155457"/>
                <a:gd name="connsiteX44" fmla="*/ 15970 w 228911"/>
                <a:gd name="connsiteY44" fmla="*/ 7412 h 155457"/>
                <a:gd name="connsiteX45" fmla="*/ 18161 w 228911"/>
                <a:gd name="connsiteY45" fmla="*/ 8650 h 155457"/>
                <a:gd name="connsiteX46" fmla="*/ 9683 w 228911"/>
                <a:gd name="connsiteY46" fmla="*/ 4078 h 155457"/>
                <a:gd name="connsiteX47" fmla="*/ 7493 w 228911"/>
                <a:gd name="connsiteY47" fmla="*/ 2840 h 155457"/>
                <a:gd name="connsiteX48" fmla="*/ 5492 w 228911"/>
                <a:gd name="connsiteY48" fmla="*/ 1697 h 155457"/>
                <a:gd name="connsiteX49" fmla="*/ 5492 w 228911"/>
                <a:gd name="connsiteY49" fmla="*/ 1697 h 155457"/>
                <a:gd name="connsiteX50" fmla="*/ 9302 w 228911"/>
                <a:gd name="connsiteY50" fmla="*/ 4078 h 155457"/>
                <a:gd name="connsiteX51" fmla="*/ 14827 w 228911"/>
                <a:gd name="connsiteY51" fmla="*/ 7221 h 155457"/>
                <a:gd name="connsiteX52" fmla="*/ 16256 w 228911"/>
                <a:gd name="connsiteY52" fmla="*/ 8269 h 155457"/>
                <a:gd name="connsiteX53" fmla="*/ 15589 w 228911"/>
                <a:gd name="connsiteY53" fmla="*/ 8269 h 155457"/>
                <a:gd name="connsiteX54" fmla="*/ 7493 w 228911"/>
                <a:gd name="connsiteY54" fmla="*/ 3507 h 155457"/>
                <a:gd name="connsiteX55" fmla="*/ 3587 w 228911"/>
                <a:gd name="connsiteY55" fmla="*/ 1315 h 155457"/>
                <a:gd name="connsiteX56" fmla="*/ 3587 w 228911"/>
                <a:gd name="connsiteY56" fmla="*/ 1315 h 155457"/>
                <a:gd name="connsiteX57" fmla="*/ 4826 w 228911"/>
                <a:gd name="connsiteY57" fmla="*/ 2173 h 155457"/>
                <a:gd name="connsiteX58" fmla="*/ 10255 w 228911"/>
                <a:gd name="connsiteY58" fmla="*/ 5412 h 155457"/>
                <a:gd name="connsiteX59" fmla="*/ 16160 w 228911"/>
                <a:gd name="connsiteY59" fmla="*/ 8936 h 155457"/>
                <a:gd name="connsiteX60" fmla="*/ 14541 w 228911"/>
                <a:gd name="connsiteY60" fmla="*/ 8269 h 155457"/>
                <a:gd name="connsiteX61" fmla="*/ 11779 w 228911"/>
                <a:gd name="connsiteY61" fmla="*/ 6555 h 155457"/>
                <a:gd name="connsiteX62" fmla="*/ 11207 w 228911"/>
                <a:gd name="connsiteY62" fmla="*/ 6555 h 155457"/>
                <a:gd name="connsiteX63" fmla="*/ 12636 w 228911"/>
                <a:gd name="connsiteY63" fmla="*/ 7602 h 155457"/>
                <a:gd name="connsiteX64" fmla="*/ 14636 w 228911"/>
                <a:gd name="connsiteY64" fmla="*/ 9031 h 155457"/>
                <a:gd name="connsiteX65" fmla="*/ 8350 w 228911"/>
                <a:gd name="connsiteY65" fmla="*/ 4935 h 155457"/>
                <a:gd name="connsiteX66" fmla="*/ 539 w 228911"/>
                <a:gd name="connsiteY66" fmla="*/ -113 h 155457"/>
                <a:gd name="connsiteX67" fmla="*/ 539 w 228911"/>
                <a:gd name="connsiteY67" fmla="*/ -113 h 155457"/>
                <a:gd name="connsiteX68" fmla="*/ 2540 w 228911"/>
                <a:gd name="connsiteY68" fmla="*/ 1411 h 155457"/>
                <a:gd name="connsiteX69" fmla="*/ 5492 w 228911"/>
                <a:gd name="connsiteY69" fmla="*/ 3507 h 155457"/>
                <a:gd name="connsiteX70" fmla="*/ 9683 w 228911"/>
                <a:gd name="connsiteY70" fmla="*/ 6459 h 155457"/>
                <a:gd name="connsiteX71" fmla="*/ 12731 w 228911"/>
                <a:gd name="connsiteY71" fmla="*/ 8936 h 155457"/>
                <a:gd name="connsiteX72" fmla="*/ 10160 w 228911"/>
                <a:gd name="connsiteY72" fmla="*/ 7316 h 155457"/>
                <a:gd name="connsiteX73" fmla="*/ 6635 w 228911"/>
                <a:gd name="connsiteY73" fmla="*/ 4745 h 155457"/>
                <a:gd name="connsiteX74" fmla="*/ 5873 w 228911"/>
                <a:gd name="connsiteY74" fmla="*/ 4745 h 155457"/>
                <a:gd name="connsiteX75" fmla="*/ 7207 w 228911"/>
                <a:gd name="connsiteY75" fmla="*/ 5792 h 155457"/>
                <a:gd name="connsiteX76" fmla="*/ 9969 w 228911"/>
                <a:gd name="connsiteY76" fmla="*/ 7888 h 155457"/>
                <a:gd name="connsiteX77" fmla="*/ 12827 w 228911"/>
                <a:gd name="connsiteY77" fmla="*/ 10174 h 155457"/>
                <a:gd name="connsiteX78" fmla="*/ 12827 w 228911"/>
                <a:gd name="connsiteY78" fmla="*/ 10174 h 155457"/>
                <a:gd name="connsiteX79" fmla="*/ 10636 w 228911"/>
                <a:gd name="connsiteY79" fmla="*/ 8554 h 155457"/>
                <a:gd name="connsiteX80" fmla="*/ 4730 w 228911"/>
                <a:gd name="connsiteY80" fmla="*/ 3697 h 155457"/>
                <a:gd name="connsiteX81" fmla="*/ 2063 w 228911"/>
                <a:gd name="connsiteY81" fmla="*/ 1411 h 155457"/>
                <a:gd name="connsiteX82" fmla="*/ -32 w 228911"/>
                <a:gd name="connsiteY82" fmla="*/ -399 h 155457"/>
                <a:gd name="connsiteX83" fmla="*/ -32 w 228911"/>
                <a:gd name="connsiteY83" fmla="*/ -399 h 155457"/>
                <a:gd name="connsiteX84" fmla="*/ 1206 w 228911"/>
                <a:gd name="connsiteY84" fmla="*/ 744 h 155457"/>
                <a:gd name="connsiteX85" fmla="*/ 2444 w 228911"/>
                <a:gd name="connsiteY85" fmla="*/ 1887 h 155457"/>
                <a:gd name="connsiteX86" fmla="*/ 6445 w 228911"/>
                <a:gd name="connsiteY86" fmla="*/ 5412 h 155457"/>
                <a:gd name="connsiteX87" fmla="*/ 7874 w 228911"/>
                <a:gd name="connsiteY87" fmla="*/ 6840 h 155457"/>
                <a:gd name="connsiteX88" fmla="*/ 7874 w 228911"/>
                <a:gd name="connsiteY88" fmla="*/ 6840 h 155457"/>
                <a:gd name="connsiteX89" fmla="*/ 5587 w 228911"/>
                <a:gd name="connsiteY89" fmla="*/ 4840 h 155457"/>
                <a:gd name="connsiteX90" fmla="*/ 3206 w 228911"/>
                <a:gd name="connsiteY90" fmla="*/ 2649 h 155457"/>
                <a:gd name="connsiteX91" fmla="*/ 2540 w 228911"/>
                <a:gd name="connsiteY91" fmla="*/ 2078 h 155457"/>
                <a:gd name="connsiteX92" fmla="*/ 4159 w 228911"/>
                <a:gd name="connsiteY92" fmla="*/ 3792 h 155457"/>
                <a:gd name="connsiteX93" fmla="*/ 5873 w 228911"/>
                <a:gd name="connsiteY93" fmla="*/ 5412 h 155457"/>
                <a:gd name="connsiteX94" fmla="*/ 11779 w 228911"/>
                <a:gd name="connsiteY94" fmla="*/ 10746 h 155457"/>
                <a:gd name="connsiteX95" fmla="*/ 13398 w 228911"/>
                <a:gd name="connsiteY95" fmla="*/ 12460 h 155457"/>
                <a:gd name="connsiteX96" fmla="*/ 12731 w 228911"/>
                <a:gd name="connsiteY96" fmla="*/ 12460 h 155457"/>
                <a:gd name="connsiteX97" fmla="*/ 11493 w 228911"/>
                <a:gd name="connsiteY97" fmla="*/ 11317 h 155457"/>
                <a:gd name="connsiteX98" fmla="*/ 9398 w 228911"/>
                <a:gd name="connsiteY98" fmla="*/ 9412 h 155457"/>
                <a:gd name="connsiteX99" fmla="*/ 7207 w 228911"/>
                <a:gd name="connsiteY99" fmla="*/ 7412 h 155457"/>
                <a:gd name="connsiteX100" fmla="*/ 7207 w 228911"/>
                <a:gd name="connsiteY100" fmla="*/ 8078 h 155457"/>
                <a:gd name="connsiteX101" fmla="*/ 9207 w 228911"/>
                <a:gd name="connsiteY101" fmla="*/ 10079 h 155457"/>
                <a:gd name="connsiteX102" fmla="*/ 11017 w 228911"/>
                <a:gd name="connsiteY102" fmla="*/ 11793 h 155457"/>
                <a:gd name="connsiteX103" fmla="*/ 11874 w 228911"/>
                <a:gd name="connsiteY103" fmla="*/ 12746 h 155457"/>
                <a:gd name="connsiteX104" fmla="*/ 11874 w 228911"/>
                <a:gd name="connsiteY104" fmla="*/ 12746 h 155457"/>
                <a:gd name="connsiteX105" fmla="*/ 10636 w 228911"/>
                <a:gd name="connsiteY105" fmla="*/ 12174 h 155457"/>
                <a:gd name="connsiteX106" fmla="*/ 8159 w 228911"/>
                <a:gd name="connsiteY106" fmla="*/ 9507 h 155457"/>
                <a:gd name="connsiteX107" fmla="*/ 5683 w 228911"/>
                <a:gd name="connsiteY107" fmla="*/ 6745 h 155457"/>
                <a:gd name="connsiteX108" fmla="*/ 5111 w 228911"/>
                <a:gd name="connsiteY108" fmla="*/ 6173 h 155457"/>
                <a:gd name="connsiteX109" fmla="*/ 5111 w 228911"/>
                <a:gd name="connsiteY109" fmla="*/ 6173 h 155457"/>
                <a:gd name="connsiteX110" fmla="*/ 5111 w 228911"/>
                <a:gd name="connsiteY110" fmla="*/ 6745 h 155457"/>
                <a:gd name="connsiteX111" fmla="*/ 7778 w 228911"/>
                <a:gd name="connsiteY111" fmla="*/ 10079 h 155457"/>
                <a:gd name="connsiteX112" fmla="*/ 10731 w 228911"/>
                <a:gd name="connsiteY112" fmla="*/ 13127 h 155457"/>
                <a:gd name="connsiteX113" fmla="*/ 12160 w 228911"/>
                <a:gd name="connsiteY113" fmla="*/ 14841 h 155457"/>
                <a:gd name="connsiteX114" fmla="*/ 11493 w 228911"/>
                <a:gd name="connsiteY114" fmla="*/ 14841 h 155457"/>
                <a:gd name="connsiteX115" fmla="*/ 9969 w 228911"/>
                <a:gd name="connsiteY115" fmla="*/ 13222 h 155457"/>
                <a:gd name="connsiteX116" fmla="*/ 9017 w 228911"/>
                <a:gd name="connsiteY116" fmla="*/ 11983 h 155457"/>
                <a:gd name="connsiteX117" fmla="*/ 8159 w 228911"/>
                <a:gd name="connsiteY117" fmla="*/ 11222 h 155457"/>
                <a:gd name="connsiteX118" fmla="*/ 8921 w 228911"/>
                <a:gd name="connsiteY118" fmla="*/ 12841 h 155457"/>
                <a:gd name="connsiteX119" fmla="*/ 10826 w 228911"/>
                <a:gd name="connsiteY119" fmla="*/ 15222 h 155457"/>
                <a:gd name="connsiteX120" fmla="*/ 10826 w 228911"/>
                <a:gd name="connsiteY120" fmla="*/ 15889 h 155457"/>
                <a:gd name="connsiteX121" fmla="*/ 10064 w 228911"/>
                <a:gd name="connsiteY121" fmla="*/ 15413 h 155457"/>
                <a:gd name="connsiteX122" fmla="*/ 9112 w 228911"/>
                <a:gd name="connsiteY122" fmla="*/ 14270 h 155457"/>
                <a:gd name="connsiteX123" fmla="*/ 6921 w 228911"/>
                <a:gd name="connsiteY123" fmla="*/ 11412 h 155457"/>
                <a:gd name="connsiteX124" fmla="*/ 5302 w 228911"/>
                <a:gd name="connsiteY124" fmla="*/ 9793 h 155457"/>
                <a:gd name="connsiteX125" fmla="*/ 5302 w 228911"/>
                <a:gd name="connsiteY125" fmla="*/ 10555 h 155457"/>
                <a:gd name="connsiteX126" fmla="*/ 5778 w 228911"/>
                <a:gd name="connsiteY126" fmla="*/ 11412 h 155457"/>
                <a:gd name="connsiteX127" fmla="*/ 8445 w 228911"/>
                <a:gd name="connsiteY127" fmla="*/ 15127 h 155457"/>
                <a:gd name="connsiteX128" fmla="*/ 9874 w 228911"/>
                <a:gd name="connsiteY128" fmla="*/ 16937 h 155457"/>
                <a:gd name="connsiteX129" fmla="*/ 10541 w 228911"/>
                <a:gd name="connsiteY129" fmla="*/ 18079 h 155457"/>
                <a:gd name="connsiteX130" fmla="*/ 9969 w 228911"/>
                <a:gd name="connsiteY130" fmla="*/ 18079 h 155457"/>
                <a:gd name="connsiteX131" fmla="*/ 9207 w 228911"/>
                <a:gd name="connsiteY131" fmla="*/ 18079 h 155457"/>
                <a:gd name="connsiteX132" fmla="*/ 9207 w 228911"/>
                <a:gd name="connsiteY132" fmla="*/ 18937 h 155457"/>
                <a:gd name="connsiteX133" fmla="*/ 9874 w 228911"/>
                <a:gd name="connsiteY133" fmla="*/ 20365 h 155457"/>
                <a:gd name="connsiteX134" fmla="*/ 10350 w 228911"/>
                <a:gd name="connsiteY134" fmla="*/ 21318 h 155457"/>
                <a:gd name="connsiteX135" fmla="*/ 10350 w 228911"/>
                <a:gd name="connsiteY135" fmla="*/ 22557 h 155457"/>
                <a:gd name="connsiteX136" fmla="*/ 11779 w 228911"/>
                <a:gd name="connsiteY136" fmla="*/ 25509 h 155457"/>
                <a:gd name="connsiteX137" fmla="*/ 15779 w 228911"/>
                <a:gd name="connsiteY137" fmla="*/ 37701 h 155457"/>
                <a:gd name="connsiteX138" fmla="*/ 34829 w 228911"/>
                <a:gd name="connsiteY138" fmla="*/ 86469 h 155457"/>
                <a:gd name="connsiteX139" fmla="*/ 68453 w 228911"/>
                <a:gd name="connsiteY139" fmla="*/ 132475 h 155457"/>
                <a:gd name="connsiteX140" fmla="*/ 74549 w 228911"/>
                <a:gd name="connsiteY140" fmla="*/ 142000 h 155457"/>
                <a:gd name="connsiteX141" fmla="*/ 75977 w 228911"/>
                <a:gd name="connsiteY141" fmla="*/ 142000 h 155457"/>
                <a:gd name="connsiteX142" fmla="*/ 77597 w 228911"/>
                <a:gd name="connsiteY142" fmla="*/ 144476 h 155457"/>
                <a:gd name="connsiteX143" fmla="*/ 77597 w 228911"/>
                <a:gd name="connsiteY143" fmla="*/ 144476 h 155457"/>
                <a:gd name="connsiteX144" fmla="*/ 81502 w 228911"/>
                <a:gd name="connsiteY144" fmla="*/ 148953 h 155457"/>
                <a:gd name="connsiteX145" fmla="*/ 81502 w 228911"/>
                <a:gd name="connsiteY145" fmla="*/ 148953 h 155457"/>
                <a:gd name="connsiteX146" fmla="*/ 82740 w 228911"/>
                <a:gd name="connsiteY146" fmla="*/ 146000 h 155457"/>
                <a:gd name="connsiteX147" fmla="*/ 85312 w 228911"/>
                <a:gd name="connsiteY147" fmla="*/ 142667 h 155457"/>
                <a:gd name="connsiteX148" fmla="*/ 89217 w 228911"/>
                <a:gd name="connsiteY148" fmla="*/ 143619 h 155457"/>
                <a:gd name="connsiteX149" fmla="*/ 88265 w 228911"/>
                <a:gd name="connsiteY149" fmla="*/ 146096 h 155457"/>
                <a:gd name="connsiteX150" fmla="*/ 86645 w 228911"/>
                <a:gd name="connsiteY150" fmla="*/ 149524 h 155457"/>
                <a:gd name="connsiteX151" fmla="*/ 92456 w 228911"/>
                <a:gd name="connsiteY151" fmla="*/ 149524 h 155457"/>
                <a:gd name="connsiteX152" fmla="*/ 95694 w 228911"/>
                <a:gd name="connsiteY152" fmla="*/ 146858 h 155457"/>
                <a:gd name="connsiteX153" fmla="*/ 96647 w 228911"/>
                <a:gd name="connsiteY153" fmla="*/ 144000 h 155457"/>
                <a:gd name="connsiteX154" fmla="*/ 98552 w 228911"/>
                <a:gd name="connsiteY154" fmla="*/ 142762 h 155457"/>
                <a:gd name="connsiteX155" fmla="*/ 100047 w 228911"/>
                <a:gd name="connsiteY155" fmla="*/ 146515 h 155457"/>
                <a:gd name="connsiteX156" fmla="*/ 99314 w 228911"/>
                <a:gd name="connsiteY156" fmla="*/ 147525 h 155457"/>
                <a:gd name="connsiteX157" fmla="*/ 97694 w 228911"/>
                <a:gd name="connsiteY157" fmla="*/ 149334 h 155457"/>
                <a:gd name="connsiteX158" fmla="*/ 99980 w 228911"/>
                <a:gd name="connsiteY158" fmla="*/ 150382 h 155457"/>
                <a:gd name="connsiteX159" fmla="*/ 101314 w 228911"/>
                <a:gd name="connsiteY159" fmla="*/ 150382 h 155457"/>
                <a:gd name="connsiteX160" fmla="*/ 105410 w 228911"/>
                <a:gd name="connsiteY160" fmla="*/ 146572 h 155457"/>
                <a:gd name="connsiteX161" fmla="*/ 106362 w 228911"/>
                <a:gd name="connsiteY161" fmla="*/ 143333 h 155457"/>
                <a:gd name="connsiteX162" fmla="*/ 106362 w 228911"/>
                <a:gd name="connsiteY162" fmla="*/ 150573 h 155457"/>
                <a:gd name="connsiteX163" fmla="*/ 103600 w 228911"/>
                <a:gd name="connsiteY163" fmla="*/ 152858 h 155457"/>
                <a:gd name="connsiteX164" fmla="*/ 104743 w 228911"/>
                <a:gd name="connsiteY164" fmla="*/ 154858 h 155457"/>
                <a:gd name="connsiteX165" fmla="*/ 109029 w 228911"/>
                <a:gd name="connsiteY165" fmla="*/ 154858 h 155457"/>
                <a:gd name="connsiteX166" fmla="*/ 116554 w 228911"/>
                <a:gd name="connsiteY166" fmla="*/ 150287 h 155457"/>
                <a:gd name="connsiteX167" fmla="*/ 115601 w 228911"/>
                <a:gd name="connsiteY167" fmla="*/ 145239 h 155457"/>
                <a:gd name="connsiteX168" fmla="*/ 116840 w 228911"/>
                <a:gd name="connsiteY168" fmla="*/ 143429 h 155457"/>
                <a:gd name="connsiteX169" fmla="*/ 121316 w 228911"/>
                <a:gd name="connsiteY169" fmla="*/ 143429 h 155457"/>
                <a:gd name="connsiteX170" fmla="*/ 121888 w 228911"/>
                <a:gd name="connsiteY170" fmla="*/ 145905 h 155457"/>
                <a:gd name="connsiteX171" fmla="*/ 124174 w 228911"/>
                <a:gd name="connsiteY171" fmla="*/ 147810 h 155457"/>
                <a:gd name="connsiteX172" fmla="*/ 129984 w 228911"/>
                <a:gd name="connsiteY172" fmla="*/ 146191 h 155457"/>
                <a:gd name="connsiteX173" fmla="*/ 130460 w 228911"/>
                <a:gd name="connsiteY173" fmla="*/ 143238 h 155457"/>
                <a:gd name="connsiteX174" fmla="*/ 129984 w 228911"/>
                <a:gd name="connsiteY174" fmla="*/ 141714 h 155457"/>
                <a:gd name="connsiteX175" fmla="*/ 135699 w 228911"/>
                <a:gd name="connsiteY175" fmla="*/ 146762 h 155457"/>
                <a:gd name="connsiteX176" fmla="*/ 135699 w 228911"/>
                <a:gd name="connsiteY176" fmla="*/ 148381 h 155457"/>
                <a:gd name="connsiteX177" fmla="*/ 138366 w 228911"/>
                <a:gd name="connsiteY177" fmla="*/ 149239 h 155457"/>
                <a:gd name="connsiteX178" fmla="*/ 140271 w 228911"/>
                <a:gd name="connsiteY178" fmla="*/ 149239 h 155457"/>
                <a:gd name="connsiteX179" fmla="*/ 143319 w 228911"/>
                <a:gd name="connsiteY179" fmla="*/ 145429 h 155457"/>
                <a:gd name="connsiteX180" fmla="*/ 139509 w 228911"/>
                <a:gd name="connsiteY180" fmla="*/ 142000 h 155457"/>
                <a:gd name="connsiteX181" fmla="*/ 140176 w 228911"/>
                <a:gd name="connsiteY181" fmla="*/ 140476 h 155457"/>
                <a:gd name="connsiteX182" fmla="*/ 141605 w 228911"/>
                <a:gd name="connsiteY182" fmla="*/ 140476 h 155457"/>
                <a:gd name="connsiteX183" fmla="*/ 148367 w 228911"/>
                <a:gd name="connsiteY183" fmla="*/ 145143 h 155457"/>
                <a:gd name="connsiteX184" fmla="*/ 156273 w 228911"/>
                <a:gd name="connsiteY184" fmla="*/ 145810 h 155457"/>
                <a:gd name="connsiteX185" fmla="*/ 160940 w 228911"/>
                <a:gd name="connsiteY185" fmla="*/ 144381 h 155457"/>
                <a:gd name="connsiteX186" fmla="*/ 159797 w 228911"/>
                <a:gd name="connsiteY186" fmla="*/ 143714 h 155457"/>
                <a:gd name="connsiteX187" fmla="*/ 151415 w 228911"/>
                <a:gd name="connsiteY187" fmla="*/ 141714 h 155457"/>
                <a:gd name="connsiteX188" fmla="*/ 146367 w 228911"/>
                <a:gd name="connsiteY188" fmla="*/ 138190 h 155457"/>
                <a:gd name="connsiteX189" fmla="*/ 150558 w 228911"/>
                <a:gd name="connsiteY189" fmla="*/ 138190 h 155457"/>
                <a:gd name="connsiteX190" fmla="*/ 153701 w 228911"/>
                <a:gd name="connsiteY190" fmla="*/ 139714 h 155457"/>
                <a:gd name="connsiteX191" fmla="*/ 154749 w 228911"/>
                <a:gd name="connsiteY191" fmla="*/ 139714 h 155457"/>
                <a:gd name="connsiteX192" fmla="*/ 155987 w 228911"/>
                <a:gd name="connsiteY192" fmla="*/ 137809 h 155457"/>
                <a:gd name="connsiteX193" fmla="*/ 155987 w 228911"/>
                <a:gd name="connsiteY193" fmla="*/ 135904 h 155457"/>
                <a:gd name="connsiteX194" fmla="*/ 162369 w 228911"/>
                <a:gd name="connsiteY194" fmla="*/ 139619 h 155457"/>
                <a:gd name="connsiteX195" fmla="*/ 177133 w 228911"/>
                <a:gd name="connsiteY195" fmla="*/ 142000 h 155457"/>
                <a:gd name="connsiteX196" fmla="*/ 179800 w 228911"/>
                <a:gd name="connsiteY196" fmla="*/ 142000 h 155457"/>
                <a:gd name="connsiteX197" fmla="*/ 181228 w 228911"/>
                <a:gd name="connsiteY197" fmla="*/ 139523 h 155457"/>
                <a:gd name="connsiteX198" fmla="*/ 177133 w 228911"/>
                <a:gd name="connsiteY198" fmla="*/ 138000 h 155457"/>
                <a:gd name="connsiteX199" fmla="*/ 171989 w 228911"/>
                <a:gd name="connsiteY199" fmla="*/ 135618 h 155457"/>
                <a:gd name="connsiteX200" fmla="*/ 171989 w 228911"/>
                <a:gd name="connsiteY200" fmla="*/ 132475 h 155457"/>
                <a:gd name="connsiteX201" fmla="*/ 178181 w 228911"/>
                <a:gd name="connsiteY201" fmla="*/ 132475 h 155457"/>
                <a:gd name="connsiteX202" fmla="*/ 182943 w 228911"/>
                <a:gd name="connsiteY202" fmla="*/ 134189 h 155457"/>
                <a:gd name="connsiteX203" fmla="*/ 188277 w 228911"/>
                <a:gd name="connsiteY203" fmla="*/ 132380 h 155457"/>
                <a:gd name="connsiteX204" fmla="*/ 187134 w 228911"/>
                <a:gd name="connsiteY204" fmla="*/ 131332 h 155457"/>
                <a:gd name="connsiteX205" fmla="*/ 182467 w 228911"/>
                <a:gd name="connsiteY205" fmla="*/ 130284 h 155457"/>
                <a:gd name="connsiteX206" fmla="*/ 179609 w 228911"/>
                <a:gd name="connsiteY206" fmla="*/ 128284 h 155457"/>
                <a:gd name="connsiteX207" fmla="*/ 182181 w 228911"/>
                <a:gd name="connsiteY207" fmla="*/ 126569 h 155457"/>
                <a:gd name="connsiteX208" fmla="*/ 186182 w 228911"/>
                <a:gd name="connsiteY208" fmla="*/ 127236 h 155457"/>
                <a:gd name="connsiteX209" fmla="*/ 193802 w 228911"/>
                <a:gd name="connsiteY209" fmla="*/ 130760 h 155457"/>
                <a:gd name="connsiteX210" fmla="*/ 197897 w 228911"/>
                <a:gd name="connsiteY210" fmla="*/ 132189 h 155457"/>
                <a:gd name="connsiteX211" fmla="*/ 203517 w 228911"/>
                <a:gd name="connsiteY211" fmla="*/ 132189 h 155457"/>
                <a:gd name="connsiteX212" fmla="*/ 206660 w 228911"/>
                <a:gd name="connsiteY212" fmla="*/ 130856 h 155457"/>
                <a:gd name="connsiteX213" fmla="*/ 206660 w 228911"/>
                <a:gd name="connsiteY213" fmla="*/ 129141 h 155457"/>
                <a:gd name="connsiteX214" fmla="*/ 203993 w 228911"/>
                <a:gd name="connsiteY214" fmla="*/ 129141 h 155457"/>
                <a:gd name="connsiteX215" fmla="*/ 196850 w 228911"/>
                <a:gd name="connsiteY215" fmla="*/ 127427 h 155457"/>
                <a:gd name="connsiteX216" fmla="*/ 196278 w 228911"/>
                <a:gd name="connsiteY216" fmla="*/ 125903 h 155457"/>
                <a:gd name="connsiteX217" fmla="*/ 198374 w 228911"/>
                <a:gd name="connsiteY217" fmla="*/ 125236 h 155457"/>
                <a:gd name="connsiteX218" fmla="*/ 203231 w 228911"/>
                <a:gd name="connsiteY218" fmla="*/ 125903 h 155457"/>
                <a:gd name="connsiteX219" fmla="*/ 207803 w 228911"/>
                <a:gd name="connsiteY219" fmla="*/ 126855 h 155457"/>
                <a:gd name="connsiteX220" fmla="*/ 212280 w 228911"/>
                <a:gd name="connsiteY220" fmla="*/ 125140 h 155457"/>
                <a:gd name="connsiteX221" fmla="*/ 210851 w 228911"/>
                <a:gd name="connsiteY221" fmla="*/ 123426 h 155457"/>
                <a:gd name="connsiteX222" fmla="*/ 207327 w 228911"/>
                <a:gd name="connsiteY222" fmla="*/ 123426 h 155457"/>
                <a:gd name="connsiteX223" fmla="*/ 195897 w 228911"/>
                <a:gd name="connsiteY223" fmla="*/ 121426 h 155457"/>
                <a:gd name="connsiteX224" fmla="*/ 194564 w 228911"/>
                <a:gd name="connsiteY224" fmla="*/ 119616 h 155457"/>
                <a:gd name="connsiteX225" fmla="*/ 197231 w 228911"/>
                <a:gd name="connsiteY225" fmla="*/ 119045 h 155457"/>
                <a:gd name="connsiteX226" fmla="*/ 199612 w 228911"/>
                <a:gd name="connsiteY226" fmla="*/ 119045 h 155457"/>
                <a:gd name="connsiteX227" fmla="*/ 203327 w 228911"/>
                <a:gd name="connsiteY227" fmla="*/ 119806 h 155457"/>
                <a:gd name="connsiteX228" fmla="*/ 208089 w 228911"/>
                <a:gd name="connsiteY228" fmla="*/ 119806 h 155457"/>
                <a:gd name="connsiteX229" fmla="*/ 210566 w 228911"/>
                <a:gd name="connsiteY229" fmla="*/ 117235 h 155457"/>
                <a:gd name="connsiteX230" fmla="*/ 206946 w 228911"/>
                <a:gd name="connsiteY230" fmla="*/ 116473 h 155457"/>
                <a:gd name="connsiteX231" fmla="*/ 203612 w 228911"/>
                <a:gd name="connsiteY231" fmla="*/ 115901 h 155457"/>
                <a:gd name="connsiteX232" fmla="*/ 202374 w 228911"/>
                <a:gd name="connsiteY232" fmla="*/ 115235 h 155457"/>
                <a:gd name="connsiteX233" fmla="*/ 202374 w 228911"/>
                <a:gd name="connsiteY233" fmla="*/ 114568 h 155457"/>
                <a:gd name="connsiteX234" fmla="*/ 207041 w 228911"/>
                <a:gd name="connsiteY234" fmla="*/ 112758 h 155457"/>
                <a:gd name="connsiteX235" fmla="*/ 211328 w 228911"/>
                <a:gd name="connsiteY235" fmla="*/ 114092 h 155457"/>
                <a:gd name="connsiteX236" fmla="*/ 215423 w 228911"/>
                <a:gd name="connsiteY236" fmla="*/ 115615 h 155457"/>
                <a:gd name="connsiteX237" fmla="*/ 216947 w 228911"/>
                <a:gd name="connsiteY237" fmla="*/ 115615 h 155457"/>
                <a:gd name="connsiteX238" fmla="*/ 218948 w 228911"/>
                <a:gd name="connsiteY238" fmla="*/ 114092 h 155457"/>
                <a:gd name="connsiteX239" fmla="*/ 219424 w 228911"/>
                <a:gd name="connsiteY239" fmla="*/ 112758 h 155457"/>
                <a:gd name="connsiteX240" fmla="*/ 215233 w 228911"/>
                <a:gd name="connsiteY240" fmla="*/ 110567 h 155457"/>
                <a:gd name="connsiteX241" fmla="*/ 208661 w 228911"/>
                <a:gd name="connsiteY241" fmla="*/ 110567 h 155457"/>
                <a:gd name="connsiteX242" fmla="*/ 206756 w 228911"/>
                <a:gd name="connsiteY242" fmla="*/ 109138 h 155457"/>
                <a:gd name="connsiteX243" fmla="*/ 209518 w 228911"/>
                <a:gd name="connsiteY243" fmla="*/ 107710 h 155457"/>
                <a:gd name="connsiteX244" fmla="*/ 212756 w 228911"/>
                <a:gd name="connsiteY244" fmla="*/ 107710 h 155457"/>
                <a:gd name="connsiteX245" fmla="*/ 214852 w 228911"/>
                <a:gd name="connsiteY245" fmla="*/ 108186 h 155457"/>
                <a:gd name="connsiteX246" fmla="*/ 217233 w 228911"/>
                <a:gd name="connsiteY246" fmla="*/ 108186 h 155457"/>
                <a:gd name="connsiteX247" fmla="*/ 217233 w 228911"/>
                <a:gd name="connsiteY247" fmla="*/ 105805 h 155457"/>
                <a:gd name="connsiteX248" fmla="*/ 213709 w 228911"/>
                <a:gd name="connsiteY248" fmla="*/ 104757 h 155457"/>
                <a:gd name="connsiteX249" fmla="*/ 213709 w 228911"/>
                <a:gd name="connsiteY249" fmla="*/ 103424 h 155457"/>
                <a:gd name="connsiteX250" fmla="*/ 215804 w 228911"/>
                <a:gd name="connsiteY250" fmla="*/ 102471 h 155457"/>
                <a:gd name="connsiteX251" fmla="*/ 217805 w 228911"/>
                <a:gd name="connsiteY251" fmla="*/ 102471 h 155457"/>
                <a:gd name="connsiteX252" fmla="*/ 222758 w 228911"/>
                <a:gd name="connsiteY252" fmla="*/ 103043 h 155457"/>
                <a:gd name="connsiteX253" fmla="*/ 227806 w 228911"/>
                <a:gd name="connsiteY253" fmla="*/ 101328 h 155457"/>
                <a:gd name="connsiteX254" fmla="*/ 228758 w 228911"/>
                <a:gd name="connsiteY254" fmla="*/ 99423 h 155457"/>
                <a:gd name="connsiteX255" fmla="*/ 227996 w 228911"/>
                <a:gd name="connsiteY255" fmla="*/ 98852 h 155457"/>
                <a:gd name="connsiteX256" fmla="*/ 221424 w 228911"/>
                <a:gd name="connsiteY256" fmla="*/ 98375 h 155457"/>
                <a:gd name="connsiteX257" fmla="*/ 217995 w 228911"/>
                <a:gd name="connsiteY257" fmla="*/ 98375 h 155457"/>
                <a:gd name="connsiteX258" fmla="*/ 217138 w 228911"/>
                <a:gd name="connsiteY258" fmla="*/ 97423 h 155457"/>
                <a:gd name="connsiteX259" fmla="*/ 218852 w 228911"/>
                <a:gd name="connsiteY259" fmla="*/ 96375 h 155457"/>
                <a:gd name="connsiteX260" fmla="*/ 220853 w 228911"/>
                <a:gd name="connsiteY260" fmla="*/ 95613 h 155457"/>
                <a:gd name="connsiteX261" fmla="*/ 220938 w 228911"/>
                <a:gd name="connsiteY261" fmla="*/ 94270 h 155457"/>
                <a:gd name="connsiteX262" fmla="*/ 220853 w 228911"/>
                <a:gd name="connsiteY262" fmla="*/ 94184 h 155457"/>
                <a:gd name="connsiteX263" fmla="*/ 219519 w 228911"/>
                <a:gd name="connsiteY263" fmla="*/ 93232 h 155457"/>
                <a:gd name="connsiteX264" fmla="*/ 218662 w 228911"/>
                <a:gd name="connsiteY264" fmla="*/ 92470 h 155457"/>
                <a:gd name="connsiteX265" fmla="*/ 218662 w 228911"/>
                <a:gd name="connsiteY265" fmla="*/ 90755 h 155457"/>
                <a:gd name="connsiteX266" fmla="*/ 220948 w 228911"/>
                <a:gd name="connsiteY266" fmla="*/ 90184 h 155457"/>
                <a:gd name="connsiteX267" fmla="*/ 222567 w 228911"/>
                <a:gd name="connsiteY267" fmla="*/ 91041 h 155457"/>
                <a:gd name="connsiteX268" fmla="*/ 223805 w 228911"/>
                <a:gd name="connsiteY268" fmla="*/ 92089 h 155457"/>
                <a:gd name="connsiteX269" fmla="*/ 224472 w 228911"/>
                <a:gd name="connsiteY269" fmla="*/ 92089 h 155457"/>
                <a:gd name="connsiteX270" fmla="*/ 226377 w 228911"/>
                <a:gd name="connsiteY270" fmla="*/ 92089 h 155457"/>
                <a:gd name="connsiteX271" fmla="*/ 226853 w 228911"/>
                <a:gd name="connsiteY271" fmla="*/ 89136 h 155457"/>
                <a:gd name="connsiteX272" fmla="*/ 226853 w 228911"/>
                <a:gd name="connsiteY272" fmla="*/ 89136 h 155457"/>
                <a:gd name="connsiteX273" fmla="*/ 216852 w 228911"/>
                <a:gd name="connsiteY273" fmla="*/ 80563 h 15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28911" h="155457">
                  <a:moveTo>
                    <a:pt x="216852" y="80563"/>
                  </a:moveTo>
                  <a:cubicBezTo>
                    <a:pt x="214804" y="78735"/>
                    <a:pt x="212928" y="76725"/>
                    <a:pt x="211232" y="74563"/>
                  </a:cubicBezTo>
                  <a:cubicBezTo>
                    <a:pt x="206203" y="70772"/>
                    <a:pt x="200469" y="68029"/>
                    <a:pt x="194373" y="66467"/>
                  </a:cubicBezTo>
                  <a:lnTo>
                    <a:pt x="152177" y="51988"/>
                  </a:lnTo>
                  <a:lnTo>
                    <a:pt x="88265" y="29414"/>
                  </a:lnTo>
                  <a:lnTo>
                    <a:pt x="57975" y="18842"/>
                  </a:lnTo>
                  <a:lnTo>
                    <a:pt x="43783" y="13984"/>
                  </a:lnTo>
                  <a:lnTo>
                    <a:pt x="42640" y="13984"/>
                  </a:lnTo>
                  <a:lnTo>
                    <a:pt x="40163" y="13032"/>
                  </a:lnTo>
                  <a:lnTo>
                    <a:pt x="33591" y="10746"/>
                  </a:lnTo>
                  <a:lnTo>
                    <a:pt x="35210" y="11507"/>
                  </a:lnTo>
                  <a:lnTo>
                    <a:pt x="38925" y="13127"/>
                  </a:lnTo>
                  <a:cubicBezTo>
                    <a:pt x="40068" y="13603"/>
                    <a:pt x="40830" y="14174"/>
                    <a:pt x="40068" y="13984"/>
                  </a:cubicBezTo>
                  <a:cubicBezTo>
                    <a:pt x="38487" y="13536"/>
                    <a:pt x="36954" y="12936"/>
                    <a:pt x="35496" y="12174"/>
                  </a:cubicBezTo>
                  <a:lnTo>
                    <a:pt x="30734" y="9983"/>
                  </a:lnTo>
                  <a:lnTo>
                    <a:pt x="27971" y="8745"/>
                  </a:lnTo>
                  <a:lnTo>
                    <a:pt x="25400" y="7888"/>
                  </a:lnTo>
                  <a:cubicBezTo>
                    <a:pt x="25400" y="7888"/>
                    <a:pt x="25400" y="7888"/>
                    <a:pt x="26733" y="8745"/>
                  </a:cubicBezTo>
                  <a:lnTo>
                    <a:pt x="30924" y="10650"/>
                  </a:lnTo>
                  <a:cubicBezTo>
                    <a:pt x="32343" y="11174"/>
                    <a:pt x="33686" y="11869"/>
                    <a:pt x="34925" y="12746"/>
                  </a:cubicBezTo>
                  <a:cubicBezTo>
                    <a:pt x="33829" y="12555"/>
                    <a:pt x="32772" y="12203"/>
                    <a:pt x="31781" y="11698"/>
                  </a:cubicBezTo>
                  <a:lnTo>
                    <a:pt x="28543" y="10079"/>
                  </a:lnTo>
                  <a:cubicBezTo>
                    <a:pt x="27038" y="9240"/>
                    <a:pt x="25476" y="8507"/>
                    <a:pt x="23876" y="7888"/>
                  </a:cubicBezTo>
                  <a:cubicBezTo>
                    <a:pt x="22352" y="7316"/>
                    <a:pt x="21494" y="7126"/>
                    <a:pt x="21875" y="7888"/>
                  </a:cubicBezTo>
                  <a:lnTo>
                    <a:pt x="24542" y="9317"/>
                  </a:lnTo>
                  <a:lnTo>
                    <a:pt x="28352" y="11222"/>
                  </a:lnTo>
                  <a:cubicBezTo>
                    <a:pt x="28924" y="11222"/>
                    <a:pt x="29591" y="11983"/>
                    <a:pt x="29305" y="11889"/>
                  </a:cubicBezTo>
                  <a:cubicBezTo>
                    <a:pt x="26847" y="10917"/>
                    <a:pt x="24457" y="9774"/>
                    <a:pt x="22161" y="8459"/>
                  </a:cubicBezTo>
                  <a:lnTo>
                    <a:pt x="20161" y="7412"/>
                  </a:lnTo>
                  <a:lnTo>
                    <a:pt x="17684" y="6364"/>
                  </a:lnTo>
                  <a:cubicBezTo>
                    <a:pt x="17684" y="6364"/>
                    <a:pt x="17684" y="6364"/>
                    <a:pt x="17684" y="6364"/>
                  </a:cubicBezTo>
                  <a:cubicBezTo>
                    <a:pt x="18885" y="7135"/>
                    <a:pt x="20123" y="7831"/>
                    <a:pt x="21399" y="8459"/>
                  </a:cubicBezTo>
                  <a:lnTo>
                    <a:pt x="25495" y="10650"/>
                  </a:lnTo>
                  <a:cubicBezTo>
                    <a:pt x="21685" y="8936"/>
                    <a:pt x="17684" y="6840"/>
                    <a:pt x="15398" y="5602"/>
                  </a:cubicBezTo>
                  <a:lnTo>
                    <a:pt x="13208" y="4363"/>
                  </a:lnTo>
                  <a:lnTo>
                    <a:pt x="9778" y="2840"/>
                  </a:lnTo>
                  <a:cubicBezTo>
                    <a:pt x="9436" y="2773"/>
                    <a:pt x="9074" y="2773"/>
                    <a:pt x="8731" y="2840"/>
                  </a:cubicBezTo>
                  <a:cubicBezTo>
                    <a:pt x="9912" y="3640"/>
                    <a:pt x="11150" y="4345"/>
                    <a:pt x="12445" y="4935"/>
                  </a:cubicBezTo>
                  <a:lnTo>
                    <a:pt x="19685" y="8745"/>
                  </a:lnTo>
                  <a:lnTo>
                    <a:pt x="21685" y="9888"/>
                  </a:lnTo>
                  <a:cubicBezTo>
                    <a:pt x="21685" y="9888"/>
                    <a:pt x="20351" y="9888"/>
                    <a:pt x="19208" y="8841"/>
                  </a:cubicBezTo>
                  <a:lnTo>
                    <a:pt x="15779" y="7031"/>
                  </a:lnTo>
                  <a:lnTo>
                    <a:pt x="12350" y="5316"/>
                  </a:lnTo>
                  <a:cubicBezTo>
                    <a:pt x="11207" y="4745"/>
                    <a:pt x="11398" y="5316"/>
                    <a:pt x="12350" y="5316"/>
                  </a:cubicBezTo>
                  <a:lnTo>
                    <a:pt x="15970" y="7412"/>
                  </a:lnTo>
                  <a:lnTo>
                    <a:pt x="18161" y="8650"/>
                  </a:lnTo>
                  <a:cubicBezTo>
                    <a:pt x="15398" y="7316"/>
                    <a:pt x="12350" y="5602"/>
                    <a:pt x="9683" y="4078"/>
                  </a:cubicBezTo>
                  <a:lnTo>
                    <a:pt x="7493" y="2840"/>
                  </a:lnTo>
                  <a:lnTo>
                    <a:pt x="5492" y="1697"/>
                  </a:lnTo>
                  <a:lnTo>
                    <a:pt x="5492" y="1697"/>
                  </a:lnTo>
                  <a:lnTo>
                    <a:pt x="9302" y="4078"/>
                  </a:lnTo>
                  <a:lnTo>
                    <a:pt x="14827" y="7221"/>
                  </a:lnTo>
                  <a:cubicBezTo>
                    <a:pt x="15589" y="7698"/>
                    <a:pt x="16541" y="8364"/>
                    <a:pt x="16256" y="8269"/>
                  </a:cubicBezTo>
                  <a:lnTo>
                    <a:pt x="15589" y="8269"/>
                  </a:lnTo>
                  <a:lnTo>
                    <a:pt x="7493" y="3507"/>
                  </a:lnTo>
                  <a:lnTo>
                    <a:pt x="3587" y="1315"/>
                  </a:lnTo>
                  <a:cubicBezTo>
                    <a:pt x="2920" y="1315"/>
                    <a:pt x="2444" y="744"/>
                    <a:pt x="3587" y="1315"/>
                  </a:cubicBezTo>
                  <a:lnTo>
                    <a:pt x="4826" y="2173"/>
                  </a:lnTo>
                  <a:lnTo>
                    <a:pt x="10255" y="5412"/>
                  </a:lnTo>
                  <a:lnTo>
                    <a:pt x="16160" y="8936"/>
                  </a:lnTo>
                  <a:cubicBezTo>
                    <a:pt x="16160" y="8936"/>
                    <a:pt x="15494" y="8936"/>
                    <a:pt x="14541" y="8269"/>
                  </a:cubicBezTo>
                  <a:lnTo>
                    <a:pt x="11779" y="6555"/>
                  </a:lnTo>
                  <a:lnTo>
                    <a:pt x="11207" y="6555"/>
                  </a:lnTo>
                  <a:cubicBezTo>
                    <a:pt x="11207" y="6555"/>
                    <a:pt x="11779" y="6555"/>
                    <a:pt x="12636" y="7602"/>
                  </a:cubicBezTo>
                  <a:lnTo>
                    <a:pt x="14636" y="9031"/>
                  </a:lnTo>
                  <a:cubicBezTo>
                    <a:pt x="12731" y="7983"/>
                    <a:pt x="10445" y="6364"/>
                    <a:pt x="8350" y="4935"/>
                  </a:cubicBezTo>
                  <a:lnTo>
                    <a:pt x="539" y="-113"/>
                  </a:lnTo>
                  <a:lnTo>
                    <a:pt x="539" y="-113"/>
                  </a:lnTo>
                  <a:lnTo>
                    <a:pt x="2540" y="1411"/>
                  </a:lnTo>
                  <a:lnTo>
                    <a:pt x="5492" y="3507"/>
                  </a:lnTo>
                  <a:lnTo>
                    <a:pt x="9683" y="6459"/>
                  </a:lnTo>
                  <a:cubicBezTo>
                    <a:pt x="10788" y="7174"/>
                    <a:pt x="11807" y="8002"/>
                    <a:pt x="12731" y="8936"/>
                  </a:cubicBezTo>
                  <a:cubicBezTo>
                    <a:pt x="12731" y="8936"/>
                    <a:pt x="11303" y="8269"/>
                    <a:pt x="10160" y="7316"/>
                  </a:cubicBezTo>
                  <a:lnTo>
                    <a:pt x="6635" y="4745"/>
                  </a:lnTo>
                  <a:cubicBezTo>
                    <a:pt x="5587" y="3983"/>
                    <a:pt x="5016" y="3602"/>
                    <a:pt x="5873" y="4745"/>
                  </a:cubicBezTo>
                  <a:lnTo>
                    <a:pt x="7207" y="5792"/>
                  </a:lnTo>
                  <a:lnTo>
                    <a:pt x="9969" y="7888"/>
                  </a:lnTo>
                  <a:lnTo>
                    <a:pt x="12827" y="10174"/>
                  </a:lnTo>
                  <a:cubicBezTo>
                    <a:pt x="13398" y="10746"/>
                    <a:pt x="13398" y="10840"/>
                    <a:pt x="12827" y="10174"/>
                  </a:cubicBezTo>
                  <a:cubicBezTo>
                    <a:pt x="12036" y="9726"/>
                    <a:pt x="11303" y="9184"/>
                    <a:pt x="10636" y="8554"/>
                  </a:cubicBezTo>
                  <a:lnTo>
                    <a:pt x="4730" y="3697"/>
                  </a:lnTo>
                  <a:lnTo>
                    <a:pt x="2063" y="1411"/>
                  </a:lnTo>
                  <a:lnTo>
                    <a:pt x="-32" y="-399"/>
                  </a:lnTo>
                  <a:lnTo>
                    <a:pt x="-32" y="-399"/>
                  </a:lnTo>
                  <a:lnTo>
                    <a:pt x="1206" y="744"/>
                  </a:lnTo>
                  <a:lnTo>
                    <a:pt x="2444" y="1887"/>
                  </a:lnTo>
                  <a:lnTo>
                    <a:pt x="6445" y="5412"/>
                  </a:lnTo>
                  <a:lnTo>
                    <a:pt x="7874" y="6840"/>
                  </a:lnTo>
                  <a:lnTo>
                    <a:pt x="7874" y="6840"/>
                  </a:lnTo>
                  <a:lnTo>
                    <a:pt x="5587" y="4840"/>
                  </a:lnTo>
                  <a:lnTo>
                    <a:pt x="3206" y="2649"/>
                  </a:lnTo>
                  <a:lnTo>
                    <a:pt x="2540" y="2078"/>
                  </a:lnTo>
                  <a:lnTo>
                    <a:pt x="4159" y="3792"/>
                  </a:lnTo>
                  <a:lnTo>
                    <a:pt x="5873" y="5412"/>
                  </a:lnTo>
                  <a:lnTo>
                    <a:pt x="11779" y="10746"/>
                  </a:lnTo>
                  <a:cubicBezTo>
                    <a:pt x="12379" y="11260"/>
                    <a:pt x="12922" y="11831"/>
                    <a:pt x="13398" y="12460"/>
                  </a:cubicBezTo>
                  <a:cubicBezTo>
                    <a:pt x="13398" y="12460"/>
                    <a:pt x="13398" y="12460"/>
                    <a:pt x="12731" y="12460"/>
                  </a:cubicBezTo>
                  <a:lnTo>
                    <a:pt x="11493" y="11317"/>
                  </a:lnTo>
                  <a:lnTo>
                    <a:pt x="9398" y="9412"/>
                  </a:lnTo>
                  <a:lnTo>
                    <a:pt x="7207" y="7412"/>
                  </a:lnTo>
                  <a:cubicBezTo>
                    <a:pt x="6731" y="7412"/>
                    <a:pt x="6731" y="7412"/>
                    <a:pt x="7207" y="8078"/>
                  </a:cubicBezTo>
                  <a:lnTo>
                    <a:pt x="9207" y="10079"/>
                  </a:lnTo>
                  <a:lnTo>
                    <a:pt x="11017" y="11793"/>
                  </a:lnTo>
                  <a:lnTo>
                    <a:pt x="11874" y="12746"/>
                  </a:lnTo>
                  <a:lnTo>
                    <a:pt x="11874" y="12746"/>
                  </a:lnTo>
                  <a:cubicBezTo>
                    <a:pt x="11874" y="13317"/>
                    <a:pt x="11398" y="12746"/>
                    <a:pt x="10636" y="12174"/>
                  </a:cubicBezTo>
                  <a:cubicBezTo>
                    <a:pt x="9740" y="11355"/>
                    <a:pt x="8912" y="10460"/>
                    <a:pt x="8159" y="9507"/>
                  </a:cubicBezTo>
                  <a:lnTo>
                    <a:pt x="5683" y="6745"/>
                  </a:lnTo>
                  <a:lnTo>
                    <a:pt x="5111" y="6173"/>
                  </a:lnTo>
                  <a:cubicBezTo>
                    <a:pt x="5111" y="6173"/>
                    <a:pt x="5111" y="6173"/>
                    <a:pt x="5111" y="6173"/>
                  </a:cubicBezTo>
                  <a:lnTo>
                    <a:pt x="5111" y="6745"/>
                  </a:lnTo>
                  <a:cubicBezTo>
                    <a:pt x="5902" y="7926"/>
                    <a:pt x="6797" y="9041"/>
                    <a:pt x="7778" y="10079"/>
                  </a:cubicBezTo>
                  <a:lnTo>
                    <a:pt x="10731" y="13127"/>
                  </a:lnTo>
                  <a:cubicBezTo>
                    <a:pt x="11274" y="13641"/>
                    <a:pt x="11750" y="14212"/>
                    <a:pt x="12160" y="14841"/>
                  </a:cubicBezTo>
                  <a:cubicBezTo>
                    <a:pt x="12160" y="14841"/>
                    <a:pt x="12160" y="14841"/>
                    <a:pt x="11493" y="14841"/>
                  </a:cubicBezTo>
                  <a:lnTo>
                    <a:pt x="9969" y="13222"/>
                  </a:lnTo>
                  <a:lnTo>
                    <a:pt x="9017" y="11983"/>
                  </a:lnTo>
                  <a:lnTo>
                    <a:pt x="8159" y="11222"/>
                  </a:lnTo>
                  <a:cubicBezTo>
                    <a:pt x="8159" y="11222"/>
                    <a:pt x="8159" y="11983"/>
                    <a:pt x="8921" y="12841"/>
                  </a:cubicBezTo>
                  <a:lnTo>
                    <a:pt x="10826" y="15222"/>
                  </a:lnTo>
                  <a:cubicBezTo>
                    <a:pt x="10826" y="15222"/>
                    <a:pt x="10826" y="15794"/>
                    <a:pt x="10826" y="15889"/>
                  </a:cubicBezTo>
                  <a:cubicBezTo>
                    <a:pt x="10826" y="15984"/>
                    <a:pt x="10826" y="15889"/>
                    <a:pt x="10064" y="15413"/>
                  </a:cubicBezTo>
                  <a:lnTo>
                    <a:pt x="9112" y="14270"/>
                  </a:lnTo>
                  <a:lnTo>
                    <a:pt x="6921" y="11412"/>
                  </a:lnTo>
                  <a:cubicBezTo>
                    <a:pt x="6435" y="10822"/>
                    <a:pt x="5892" y="10279"/>
                    <a:pt x="5302" y="9793"/>
                  </a:cubicBezTo>
                  <a:cubicBezTo>
                    <a:pt x="5302" y="9793"/>
                    <a:pt x="5302" y="9793"/>
                    <a:pt x="5302" y="10555"/>
                  </a:cubicBezTo>
                  <a:lnTo>
                    <a:pt x="5778" y="11412"/>
                  </a:lnTo>
                  <a:cubicBezTo>
                    <a:pt x="6559" y="12726"/>
                    <a:pt x="7454" y="13965"/>
                    <a:pt x="8445" y="15127"/>
                  </a:cubicBezTo>
                  <a:lnTo>
                    <a:pt x="9874" y="16937"/>
                  </a:lnTo>
                  <a:cubicBezTo>
                    <a:pt x="10160" y="17280"/>
                    <a:pt x="10388" y="17660"/>
                    <a:pt x="10541" y="18079"/>
                  </a:cubicBezTo>
                  <a:cubicBezTo>
                    <a:pt x="10541" y="18079"/>
                    <a:pt x="10541" y="18079"/>
                    <a:pt x="9969" y="18079"/>
                  </a:cubicBezTo>
                  <a:cubicBezTo>
                    <a:pt x="9398" y="18079"/>
                    <a:pt x="9398" y="18079"/>
                    <a:pt x="9207" y="18079"/>
                  </a:cubicBezTo>
                  <a:cubicBezTo>
                    <a:pt x="9017" y="18079"/>
                    <a:pt x="9207" y="18079"/>
                    <a:pt x="9207" y="18937"/>
                  </a:cubicBezTo>
                  <a:lnTo>
                    <a:pt x="9874" y="20365"/>
                  </a:lnTo>
                  <a:lnTo>
                    <a:pt x="10350" y="21318"/>
                  </a:lnTo>
                  <a:cubicBezTo>
                    <a:pt x="10350" y="21890"/>
                    <a:pt x="10350" y="22461"/>
                    <a:pt x="10350" y="22557"/>
                  </a:cubicBezTo>
                  <a:lnTo>
                    <a:pt x="11779" y="25509"/>
                  </a:lnTo>
                  <a:cubicBezTo>
                    <a:pt x="13436" y="29462"/>
                    <a:pt x="14779" y="33538"/>
                    <a:pt x="15779" y="37701"/>
                  </a:cubicBezTo>
                  <a:cubicBezTo>
                    <a:pt x="19742" y="54789"/>
                    <a:pt x="26161" y="71220"/>
                    <a:pt x="34829" y="86469"/>
                  </a:cubicBezTo>
                  <a:cubicBezTo>
                    <a:pt x="44354" y="102185"/>
                    <a:pt x="57594" y="116854"/>
                    <a:pt x="68453" y="132475"/>
                  </a:cubicBezTo>
                  <a:lnTo>
                    <a:pt x="74549" y="142000"/>
                  </a:lnTo>
                  <a:lnTo>
                    <a:pt x="75977" y="142000"/>
                  </a:lnTo>
                  <a:cubicBezTo>
                    <a:pt x="78073" y="142000"/>
                    <a:pt x="78073" y="143429"/>
                    <a:pt x="77597" y="144476"/>
                  </a:cubicBezTo>
                  <a:lnTo>
                    <a:pt x="77597" y="144476"/>
                  </a:lnTo>
                  <a:cubicBezTo>
                    <a:pt x="78797" y="146058"/>
                    <a:pt x="80102" y="147553"/>
                    <a:pt x="81502" y="148953"/>
                  </a:cubicBezTo>
                  <a:lnTo>
                    <a:pt x="81502" y="148953"/>
                  </a:lnTo>
                  <a:cubicBezTo>
                    <a:pt x="82226" y="148134"/>
                    <a:pt x="82664" y="147096"/>
                    <a:pt x="82740" y="146000"/>
                  </a:cubicBezTo>
                  <a:cubicBezTo>
                    <a:pt x="82740" y="144762"/>
                    <a:pt x="82740" y="143143"/>
                    <a:pt x="85312" y="142667"/>
                  </a:cubicBezTo>
                  <a:cubicBezTo>
                    <a:pt x="87884" y="142191"/>
                    <a:pt x="88836" y="142667"/>
                    <a:pt x="89217" y="143619"/>
                  </a:cubicBezTo>
                  <a:cubicBezTo>
                    <a:pt x="89598" y="144572"/>
                    <a:pt x="89217" y="145239"/>
                    <a:pt x="88265" y="146096"/>
                  </a:cubicBezTo>
                  <a:cubicBezTo>
                    <a:pt x="87312" y="146953"/>
                    <a:pt x="85217" y="148572"/>
                    <a:pt x="86645" y="149524"/>
                  </a:cubicBezTo>
                  <a:cubicBezTo>
                    <a:pt x="88531" y="150134"/>
                    <a:pt x="90570" y="150134"/>
                    <a:pt x="92456" y="149524"/>
                  </a:cubicBezTo>
                  <a:cubicBezTo>
                    <a:pt x="93837" y="149087"/>
                    <a:pt x="94999" y="148134"/>
                    <a:pt x="95694" y="146858"/>
                  </a:cubicBezTo>
                  <a:cubicBezTo>
                    <a:pt x="95694" y="145905"/>
                    <a:pt x="96170" y="145048"/>
                    <a:pt x="96647" y="144000"/>
                  </a:cubicBezTo>
                  <a:cubicBezTo>
                    <a:pt x="97066" y="143324"/>
                    <a:pt x="97761" y="142867"/>
                    <a:pt x="98552" y="142762"/>
                  </a:cubicBezTo>
                  <a:cubicBezTo>
                    <a:pt x="99999" y="143390"/>
                    <a:pt x="100666" y="145067"/>
                    <a:pt x="100047" y="146515"/>
                  </a:cubicBezTo>
                  <a:cubicBezTo>
                    <a:pt x="99876" y="146905"/>
                    <a:pt x="99628" y="147248"/>
                    <a:pt x="99314" y="147525"/>
                  </a:cubicBezTo>
                  <a:cubicBezTo>
                    <a:pt x="98742" y="148191"/>
                    <a:pt x="97885" y="148667"/>
                    <a:pt x="97694" y="149334"/>
                  </a:cubicBezTo>
                  <a:cubicBezTo>
                    <a:pt x="97504" y="150001"/>
                    <a:pt x="98552" y="150573"/>
                    <a:pt x="99980" y="150382"/>
                  </a:cubicBezTo>
                  <a:cubicBezTo>
                    <a:pt x="100419" y="150439"/>
                    <a:pt x="100866" y="150439"/>
                    <a:pt x="101314" y="150382"/>
                  </a:cubicBezTo>
                  <a:cubicBezTo>
                    <a:pt x="103790" y="149334"/>
                    <a:pt x="105410" y="147905"/>
                    <a:pt x="105410" y="146572"/>
                  </a:cubicBezTo>
                  <a:cubicBezTo>
                    <a:pt x="105410" y="145239"/>
                    <a:pt x="104648" y="144286"/>
                    <a:pt x="106362" y="143333"/>
                  </a:cubicBezTo>
                  <a:cubicBezTo>
                    <a:pt x="109696" y="145143"/>
                    <a:pt x="109505" y="148096"/>
                    <a:pt x="106362" y="150573"/>
                  </a:cubicBezTo>
                  <a:cubicBezTo>
                    <a:pt x="105343" y="151210"/>
                    <a:pt x="104419" y="151982"/>
                    <a:pt x="103600" y="152858"/>
                  </a:cubicBezTo>
                  <a:cubicBezTo>
                    <a:pt x="103028" y="153621"/>
                    <a:pt x="103600" y="154573"/>
                    <a:pt x="104743" y="154858"/>
                  </a:cubicBezTo>
                  <a:cubicBezTo>
                    <a:pt x="106162" y="155125"/>
                    <a:pt x="107610" y="155125"/>
                    <a:pt x="109029" y="154858"/>
                  </a:cubicBezTo>
                  <a:cubicBezTo>
                    <a:pt x="112058" y="154440"/>
                    <a:pt x="114792" y="152792"/>
                    <a:pt x="116554" y="150287"/>
                  </a:cubicBezTo>
                  <a:cubicBezTo>
                    <a:pt x="117220" y="148572"/>
                    <a:pt x="115887" y="146953"/>
                    <a:pt x="115601" y="145239"/>
                  </a:cubicBezTo>
                  <a:cubicBezTo>
                    <a:pt x="115316" y="143524"/>
                    <a:pt x="115601" y="143905"/>
                    <a:pt x="116840" y="143429"/>
                  </a:cubicBezTo>
                  <a:cubicBezTo>
                    <a:pt x="118259" y="142771"/>
                    <a:pt x="119897" y="142771"/>
                    <a:pt x="121316" y="143429"/>
                  </a:cubicBezTo>
                  <a:cubicBezTo>
                    <a:pt x="122078" y="144190"/>
                    <a:pt x="121793" y="145048"/>
                    <a:pt x="121888" y="145905"/>
                  </a:cubicBezTo>
                  <a:cubicBezTo>
                    <a:pt x="121983" y="146762"/>
                    <a:pt x="122459" y="147525"/>
                    <a:pt x="124174" y="147810"/>
                  </a:cubicBezTo>
                  <a:cubicBezTo>
                    <a:pt x="126250" y="148058"/>
                    <a:pt x="128336" y="147477"/>
                    <a:pt x="129984" y="146191"/>
                  </a:cubicBezTo>
                  <a:cubicBezTo>
                    <a:pt x="130727" y="145400"/>
                    <a:pt x="130918" y="144229"/>
                    <a:pt x="130460" y="143238"/>
                  </a:cubicBezTo>
                  <a:lnTo>
                    <a:pt x="129984" y="141714"/>
                  </a:lnTo>
                  <a:cubicBezTo>
                    <a:pt x="133413" y="142857"/>
                    <a:pt x="135604" y="144667"/>
                    <a:pt x="135699" y="146762"/>
                  </a:cubicBezTo>
                  <a:cubicBezTo>
                    <a:pt x="135518" y="147286"/>
                    <a:pt x="135518" y="147858"/>
                    <a:pt x="135699" y="148381"/>
                  </a:cubicBezTo>
                  <a:cubicBezTo>
                    <a:pt x="136432" y="149020"/>
                    <a:pt x="137395" y="149334"/>
                    <a:pt x="138366" y="149239"/>
                  </a:cubicBezTo>
                  <a:cubicBezTo>
                    <a:pt x="138995" y="149334"/>
                    <a:pt x="139642" y="149334"/>
                    <a:pt x="140271" y="149239"/>
                  </a:cubicBezTo>
                  <a:cubicBezTo>
                    <a:pt x="143319" y="148381"/>
                    <a:pt x="144176" y="146762"/>
                    <a:pt x="143319" y="145429"/>
                  </a:cubicBezTo>
                  <a:cubicBezTo>
                    <a:pt x="142462" y="144096"/>
                    <a:pt x="140652" y="143143"/>
                    <a:pt x="139509" y="142000"/>
                  </a:cubicBezTo>
                  <a:cubicBezTo>
                    <a:pt x="138366" y="140857"/>
                    <a:pt x="138937" y="140666"/>
                    <a:pt x="140176" y="140476"/>
                  </a:cubicBezTo>
                  <a:cubicBezTo>
                    <a:pt x="140643" y="140381"/>
                    <a:pt x="141138" y="140381"/>
                    <a:pt x="141605" y="140476"/>
                  </a:cubicBezTo>
                  <a:cubicBezTo>
                    <a:pt x="145129" y="141333"/>
                    <a:pt x="145224" y="143905"/>
                    <a:pt x="148367" y="145143"/>
                  </a:cubicBezTo>
                  <a:cubicBezTo>
                    <a:pt x="150949" y="145782"/>
                    <a:pt x="153616" y="146010"/>
                    <a:pt x="156273" y="145810"/>
                  </a:cubicBezTo>
                  <a:cubicBezTo>
                    <a:pt x="158178" y="145810"/>
                    <a:pt x="161036" y="145239"/>
                    <a:pt x="160940" y="144381"/>
                  </a:cubicBezTo>
                  <a:cubicBezTo>
                    <a:pt x="160845" y="143524"/>
                    <a:pt x="160369" y="143810"/>
                    <a:pt x="159797" y="143714"/>
                  </a:cubicBezTo>
                  <a:cubicBezTo>
                    <a:pt x="157226" y="142857"/>
                    <a:pt x="154082" y="142476"/>
                    <a:pt x="151415" y="141714"/>
                  </a:cubicBezTo>
                  <a:cubicBezTo>
                    <a:pt x="148748" y="140952"/>
                    <a:pt x="146462" y="139809"/>
                    <a:pt x="146367" y="138190"/>
                  </a:cubicBezTo>
                  <a:cubicBezTo>
                    <a:pt x="147710" y="137657"/>
                    <a:pt x="149215" y="137657"/>
                    <a:pt x="150558" y="138190"/>
                  </a:cubicBezTo>
                  <a:cubicBezTo>
                    <a:pt x="151558" y="138790"/>
                    <a:pt x="152606" y="139304"/>
                    <a:pt x="153701" y="139714"/>
                  </a:cubicBezTo>
                  <a:lnTo>
                    <a:pt x="154749" y="139714"/>
                  </a:lnTo>
                  <a:cubicBezTo>
                    <a:pt x="156368" y="139714"/>
                    <a:pt x="156559" y="138476"/>
                    <a:pt x="155987" y="137809"/>
                  </a:cubicBezTo>
                  <a:cubicBezTo>
                    <a:pt x="155416" y="137142"/>
                    <a:pt x="154749" y="136380"/>
                    <a:pt x="155987" y="135904"/>
                  </a:cubicBezTo>
                  <a:cubicBezTo>
                    <a:pt x="158426" y="136514"/>
                    <a:pt x="160636" y="137809"/>
                    <a:pt x="162369" y="139619"/>
                  </a:cubicBezTo>
                  <a:cubicBezTo>
                    <a:pt x="166951" y="141838"/>
                    <a:pt x="172085" y="142667"/>
                    <a:pt x="177133" y="142000"/>
                  </a:cubicBezTo>
                  <a:cubicBezTo>
                    <a:pt x="178019" y="142095"/>
                    <a:pt x="178914" y="142095"/>
                    <a:pt x="179800" y="142000"/>
                  </a:cubicBezTo>
                  <a:cubicBezTo>
                    <a:pt x="181705" y="141428"/>
                    <a:pt x="182086" y="140190"/>
                    <a:pt x="181228" y="139523"/>
                  </a:cubicBezTo>
                  <a:cubicBezTo>
                    <a:pt x="179943" y="138819"/>
                    <a:pt x="178561" y="138313"/>
                    <a:pt x="177133" y="138000"/>
                  </a:cubicBezTo>
                  <a:cubicBezTo>
                    <a:pt x="175313" y="137457"/>
                    <a:pt x="173580" y="136657"/>
                    <a:pt x="171989" y="135618"/>
                  </a:cubicBezTo>
                  <a:cubicBezTo>
                    <a:pt x="170751" y="134761"/>
                    <a:pt x="169989" y="133332"/>
                    <a:pt x="171989" y="132475"/>
                  </a:cubicBezTo>
                  <a:cubicBezTo>
                    <a:pt x="173999" y="131789"/>
                    <a:pt x="176171" y="131789"/>
                    <a:pt x="178181" y="132475"/>
                  </a:cubicBezTo>
                  <a:cubicBezTo>
                    <a:pt x="179695" y="133227"/>
                    <a:pt x="181295" y="133808"/>
                    <a:pt x="182943" y="134189"/>
                  </a:cubicBezTo>
                  <a:cubicBezTo>
                    <a:pt x="184943" y="134189"/>
                    <a:pt x="188182" y="133522"/>
                    <a:pt x="188277" y="132380"/>
                  </a:cubicBezTo>
                  <a:cubicBezTo>
                    <a:pt x="188372" y="131237"/>
                    <a:pt x="187706" y="131618"/>
                    <a:pt x="187134" y="131332"/>
                  </a:cubicBezTo>
                  <a:cubicBezTo>
                    <a:pt x="185601" y="130894"/>
                    <a:pt x="184038" y="130551"/>
                    <a:pt x="182467" y="130284"/>
                  </a:cubicBezTo>
                  <a:cubicBezTo>
                    <a:pt x="180943" y="130284"/>
                    <a:pt x="179514" y="129237"/>
                    <a:pt x="179609" y="128284"/>
                  </a:cubicBezTo>
                  <a:cubicBezTo>
                    <a:pt x="179705" y="127332"/>
                    <a:pt x="180657" y="126855"/>
                    <a:pt x="182181" y="126569"/>
                  </a:cubicBezTo>
                  <a:cubicBezTo>
                    <a:pt x="183553" y="126360"/>
                    <a:pt x="184953" y="126598"/>
                    <a:pt x="186182" y="127236"/>
                  </a:cubicBezTo>
                  <a:lnTo>
                    <a:pt x="193802" y="130760"/>
                  </a:lnTo>
                  <a:cubicBezTo>
                    <a:pt x="195135" y="131323"/>
                    <a:pt x="196507" y="131799"/>
                    <a:pt x="197897" y="132189"/>
                  </a:cubicBezTo>
                  <a:cubicBezTo>
                    <a:pt x="199755" y="132523"/>
                    <a:pt x="201660" y="132523"/>
                    <a:pt x="203517" y="132189"/>
                  </a:cubicBezTo>
                  <a:cubicBezTo>
                    <a:pt x="204641" y="131942"/>
                    <a:pt x="205698" y="131484"/>
                    <a:pt x="206660" y="130856"/>
                  </a:cubicBezTo>
                  <a:cubicBezTo>
                    <a:pt x="207422" y="130284"/>
                    <a:pt x="207518" y="129522"/>
                    <a:pt x="206660" y="129141"/>
                  </a:cubicBezTo>
                  <a:cubicBezTo>
                    <a:pt x="205775" y="129017"/>
                    <a:pt x="204879" y="129017"/>
                    <a:pt x="203993" y="129141"/>
                  </a:cubicBezTo>
                  <a:cubicBezTo>
                    <a:pt x="201517" y="129055"/>
                    <a:pt x="199088" y="128475"/>
                    <a:pt x="196850" y="127427"/>
                  </a:cubicBezTo>
                  <a:cubicBezTo>
                    <a:pt x="196087" y="127427"/>
                    <a:pt x="195516" y="126474"/>
                    <a:pt x="196278" y="125903"/>
                  </a:cubicBezTo>
                  <a:cubicBezTo>
                    <a:pt x="196916" y="125512"/>
                    <a:pt x="197631" y="125283"/>
                    <a:pt x="198374" y="125236"/>
                  </a:cubicBezTo>
                  <a:cubicBezTo>
                    <a:pt x="200022" y="125083"/>
                    <a:pt x="201679" y="125312"/>
                    <a:pt x="203231" y="125903"/>
                  </a:cubicBezTo>
                  <a:cubicBezTo>
                    <a:pt x="204698" y="126446"/>
                    <a:pt x="206241" y="126769"/>
                    <a:pt x="207803" y="126855"/>
                  </a:cubicBezTo>
                  <a:cubicBezTo>
                    <a:pt x="209613" y="126855"/>
                    <a:pt x="212090" y="126283"/>
                    <a:pt x="212280" y="125140"/>
                  </a:cubicBezTo>
                  <a:cubicBezTo>
                    <a:pt x="212470" y="123997"/>
                    <a:pt x="212280" y="123712"/>
                    <a:pt x="210851" y="123426"/>
                  </a:cubicBezTo>
                  <a:cubicBezTo>
                    <a:pt x="209680" y="123274"/>
                    <a:pt x="208499" y="123274"/>
                    <a:pt x="207327" y="123426"/>
                  </a:cubicBezTo>
                  <a:cubicBezTo>
                    <a:pt x="203441" y="123293"/>
                    <a:pt x="199593" y="122617"/>
                    <a:pt x="195897" y="121426"/>
                  </a:cubicBezTo>
                  <a:cubicBezTo>
                    <a:pt x="194754" y="121426"/>
                    <a:pt x="193706" y="120378"/>
                    <a:pt x="194564" y="119616"/>
                  </a:cubicBezTo>
                  <a:cubicBezTo>
                    <a:pt x="195392" y="119206"/>
                    <a:pt x="196307" y="119006"/>
                    <a:pt x="197231" y="119045"/>
                  </a:cubicBezTo>
                  <a:cubicBezTo>
                    <a:pt x="198021" y="118940"/>
                    <a:pt x="198821" y="118940"/>
                    <a:pt x="199612" y="119045"/>
                  </a:cubicBezTo>
                  <a:lnTo>
                    <a:pt x="203327" y="119806"/>
                  </a:lnTo>
                  <a:cubicBezTo>
                    <a:pt x="204889" y="120188"/>
                    <a:pt x="206527" y="120188"/>
                    <a:pt x="208089" y="119806"/>
                  </a:cubicBezTo>
                  <a:cubicBezTo>
                    <a:pt x="209708" y="119806"/>
                    <a:pt x="211232" y="118092"/>
                    <a:pt x="210566" y="117235"/>
                  </a:cubicBezTo>
                  <a:cubicBezTo>
                    <a:pt x="209899" y="116378"/>
                    <a:pt x="208375" y="116568"/>
                    <a:pt x="206946" y="116473"/>
                  </a:cubicBezTo>
                  <a:cubicBezTo>
                    <a:pt x="205822" y="116378"/>
                    <a:pt x="204708" y="116187"/>
                    <a:pt x="203612" y="115901"/>
                  </a:cubicBezTo>
                  <a:cubicBezTo>
                    <a:pt x="203155" y="115778"/>
                    <a:pt x="202727" y="115549"/>
                    <a:pt x="202374" y="115235"/>
                  </a:cubicBezTo>
                  <a:cubicBezTo>
                    <a:pt x="202327" y="115015"/>
                    <a:pt x="202327" y="114787"/>
                    <a:pt x="202374" y="114568"/>
                  </a:cubicBezTo>
                  <a:cubicBezTo>
                    <a:pt x="202945" y="113425"/>
                    <a:pt x="205232" y="112758"/>
                    <a:pt x="207041" y="112758"/>
                  </a:cubicBezTo>
                  <a:cubicBezTo>
                    <a:pt x="208556" y="112853"/>
                    <a:pt x="210023" y="113310"/>
                    <a:pt x="211328" y="114092"/>
                  </a:cubicBezTo>
                  <a:cubicBezTo>
                    <a:pt x="212594" y="114844"/>
                    <a:pt x="213976" y="115358"/>
                    <a:pt x="215423" y="115615"/>
                  </a:cubicBezTo>
                  <a:lnTo>
                    <a:pt x="216947" y="115615"/>
                  </a:lnTo>
                  <a:cubicBezTo>
                    <a:pt x="217766" y="115358"/>
                    <a:pt x="218481" y="114815"/>
                    <a:pt x="218948" y="114092"/>
                  </a:cubicBezTo>
                  <a:cubicBezTo>
                    <a:pt x="219224" y="113701"/>
                    <a:pt x="219395" y="113234"/>
                    <a:pt x="219424" y="112758"/>
                  </a:cubicBezTo>
                  <a:cubicBezTo>
                    <a:pt x="219424" y="111424"/>
                    <a:pt x="217424" y="110758"/>
                    <a:pt x="215233" y="110567"/>
                  </a:cubicBezTo>
                  <a:cubicBezTo>
                    <a:pt x="213042" y="110710"/>
                    <a:pt x="210851" y="110710"/>
                    <a:pt x="208661" y="110567"/>
                  </a:cubicBezTo>
                  <a:cubicBezTo>
                    <a:pt x="207518" y="110567"/>
                    <a:pt x="206565" y="109901"/>
                    <a:pt x="206756" y="109138"/>
                  </a:cubicBezTo>
                  <a:cubicBezTo>
                    <a:pt x="206946" y="108377"/>
                    <a:pt x="208280" y="107805"/>
                    <a:pt x="209518" y="107710"/>
                  </a:cubicBezTo>
                  <a:cubicBezTo>
                    <a:pt x="210585" y="107510"/>
                    <a:pt x="211689" y="107510"/>
                    <a:pt x="212756" y="107710"/>
                  </a:cubicBezTo>
                  <a:lnTo>
                    <a:pt x="214852" y="108186"/>
                  </a:lnTo>
                  <a:cubicBezTo>
                    <a:pt x="215633" y="108415"/>
                    <a:pt x="216452" y="108415"/>
                    <a:pt x="217233" y="108186"/>
                  </a:cubicBezTo>
                  <a:cubicBezTo>
                    <a:pt x="218662" y="107519"/>
                    <a:pt x="218471" y="106376"/>
                    <a:pt x="217233" y="105805"/>
                  </a:cubicBezTo>
                  <a:cubicBezTo>
                    <a:pt x="216100" y="105329"/>
                    <a:pt x="214919" y="104976"/>
                    <a:pt x="213709" y="104757"/>
                  </a:cubicBezTo>
                  <a:cubicBezTo>
                    <a:pt x="213423" y="104357"/>
                    <a:pt x="213423" y="103824"/>
                    <a:pt x="213709" y="103424"/>
                  </a:cubicBezTo>
                  <a:cubicBezTo>
                    <a:pt x="214271" y="102871"/>
                    <a:pt x="215014" y="102528"/>
                    <a:pt x="215804" y="102471"/>
                  </a:cubicBezTo>
                  <a:cubicBezTo>
                    <a:pt x="216462" y="102319"/>
                    <a:pt x="217148" y="102319"/>
                    <a:pt x="217805" y="102471"/>
                  </a:cubicBezTo>
                  <a:cubicBezTo>
                    <a:pt x="219424" y="102852"/>
                    <a:pt x="221091" y="103043"/>
                    <a:pt x="222758" y="103043"/>
                  </a:cubicBezTo>
                  <a:cubicBezTo>
                    <a:pt x="224577" y="102995"/>
                    <a:pt x="226339" y="102395"/>
                    <a:pt x="227806" y="101328"/>
                  </a:cubicBezTo>
                  <a:cubicBezTo>
                    <a:pt x="228568" y="100756"/>
                    <a:pt x="229139" y="99995"/>
                    <a:pt x="228758" y="99423"/>
                  </a:cubicBezTo>
                  <a:cubicBezTo>
                    <a:pt x="228568" y="99157"/>
                    <a:pt x="228301" y="98957"/>
                    <a:pt x="227996" y="98852"/>
                  </a:cubicBezTo>
                  <a:cubicBezTo>
                    <a:pt x="225863" y="98251"/>
                    <a:pt x="223624" y="98090"/>
                    <a:pt x="221424" y="98375"/>
                  </a:cubicBezTo>
                  <a:cubicBezTo>
                    <a:pt x="220291" y="98566"/>
                    <a:pt x="219128" y="98566"/>
                    <a:pt x="217995" y="98375"/>
                  </a:cubicBezTo>
                  <a:cubicBezTo>
                    <a:pt x="217424" y="98375"/>
                    <a:pt x="216852" y="98375"/>
                    <a:pt x="217138" y="97423"/>
                  </a:cubicBezTo>
                  <a:cubicBezTo>
                    <a:pt x="217424" y="96471"/>
                    <a:pt x="218090" y="96661"/>
                    <a:pt x="218852" y="96375"/>
                  </a:cubicBezTo>
                  <a:cubicBezTo>
                    <a:pt x="219567" y="96280"/>
                    <a:pt x="220253" y="96023"/>
                    <a:pt x="220853" y="95613"/>
                  </a:cubicBezTo>
                  <a:cubicBezTo>
                    <a:pt x="221243" y="95261"/>
                    <a:pt x="221281" y="94661"/>
                    <a:pt x="220938" y="94270"/>
                  </a:cubicBezTo>
                  <a:cubicBezTo>
                    <a:pt x="220910" y="94242"/>
                    <a:pt x="220881" y="94213"/>
                    <a:pt x="220853" y="94184"/>
                  </a:cubicBezTo>
                  <a:cubicBezTo>
                    <a:pt x="220453" y="93813"/>
                    <a:pt x="220005" y="93499"/>
                    <a:pt x="219519" y="93232"/>
                  </a:cubicBezTo>
                  <a:cubicBezTo>
                    <a:pt x="219195" y="93032"/>
                    <a:pt x="218900" y="92775"/>
                    <a:pt x="218662" y="92470"/>
                  </a:cubicBezTo>
                  <a:cubicBezTo>
                    <a:pt x="218186" y="92470"/>
                    <a:pt x="217805" y="91327"/>
                    <a:pt x="218662" y="90755"/>
                  </a:cubicBezTo>
                  <a:cubicBezTo>
                    <a:pt x="219328" y="90288"/>
                    <a:pt x="220138" y="90088"/>
                    <a:pt x="220948" y="90184"/>
                  </a:cubicBezTo>
                  <a:cubicBezTo>
                    <a:pt x="221567" y="90288"/>
                    <a:pt x="222129" y="90594"/>
                    <a:pt x="222567" y="91041"/>
                  </a:cubicBezTo>
                  <a:cubicBezTo>
                    <a:pt x="222958" y="91413"/>
                    <a:pt x="223377" y="91765"/>
                    <a:pt x="223805" y="92089"/>
                  </a:cubicBezTo>
                  <a:lnTo>
                    <a:pt x="224472" y="92089"/>
                  </a:lnTo>
                  <a:cubicBezTo>
                    <a:pt x="225101" y="92184"/>
                    <a:pt x="225748" y="92184"/>
                    <a:pt x="226377" y="92089"/>
                  </a:cubicBezTo>
                  <a:cubicBezTo>
                    <a:pt x="227901" y="91231"/>
                    <a:pt x="227330" y="90184"/>
                    <a:pt x="226853" y="89136"/>
                  </a:cubicBezTo>
                  <a:lnTo>
                    <a:pt x="226853" y="89136"/>
                  </a:lnTo>
                  <a:cubicBezTo>
                    <a:pt x="222834" y="87193"/>
                    <a:pt x="219386" y="84241"/>
                    <a:pt x="216852" y="8056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69" name="Freeform: Shape 768">
              <a:extLst>
                <a:ext uri="{FF2B5EF4-FFF2-40B4-BE49-F238E27FC236}">
                  <a16:creationId xmlns:a16="http://schemas.microsoft.com/office/drawing/2014/main" xmlns="" id="{5C0A35F3-97DC-1074-DC66-84C1A2C43168}"/>
                </a:ext>
              </a:extLst>
            </p:cNvPr>
            <p:cNvSpPr/>
            <p:nvPr/>
          </p:nvSpPr>
          <p:spPr>
            <a:xfrm>
              <a:off x="6623952" y="3703986"/>
              <a:ext cx="157560" cy="173547"/>
            </a:xfrm>
            <a:custGeom>
              <a:avLst/>
              <a:gdLst>
                <a:gd name="connsiteX0" fmla="*/ 119619 w 157560"/>
                <a:gd name="connsiteY0" fmla="*/ 79611 h 173547"/>
                <a:gd name="connsiteX1" fmla="*/ 100569 w 157560"/>
                <a:gd name="connsiteY1" fmla="*/ 30843 h 173547"/>
                <a:gd name="connsiteX2" fmla="*/ 96569 w 157560"/>
                <a:gd name="connsiteY2" fmla="*/ 18651 h 173547"/>
                <a:gd name="connsiteX3" fmla="*/ 95140 w 157560"/>
                <a:gd name="connsiteY3" fmla="*/ 15698 h 173547"/>
                <a:gd name="connsiteX4" fmla="*/ 95140 w 157560"/>
                <a:gd name="connsiteY4" fmla="*/ 15698 h 173547"/>
                <a:gd name="connsiteX5" fmla="*/ 94283 w 157560"/>
                <a:gd name="connsiteY5" fmla="*/ 14841 h 173547"/>
                <a:gd name="connsiteX6" fmla="*/ 93616 w 157560"/>
                <a:gd name="connsiteY6" fmla="*/ 13412 h 173547"/>
                <a:gd name="connsiteX7" fmla="*/ 92949 w 157560"/>
                <a:gd name="connsiteY7" fmla="*/ 11983 h 173547"/>
                <a:gd name="connsiteX8" fmla="*/ 92949 w 157560"/>
                <a:gd name="connsiteY8" fmla="*/ 11507 h 173547"/>
                <a:gd name="connsiteX9" fmla="*/ 92282 w 157560"/>
                <a:gd name="connsiteY9" fmla="*/ 10459 h 173547"/>
                <a:gd name="connsiteX10" fmla="*/ 92282 w 157560"/>
                <a:gd name="connsiteY10" fmla="*/ 11983 h 173547"/>
                <a:gd name="connsiteX11" fmla="*/ 93711 w 157560"/>
                <a:gd name="connsiteY11" fmla="*/ 15222 h 173547"/>
                <a:gd name="connsiteX12" fmla="*/ 94473 w 157560"/>
                <a:gd name="connsiteY12" fmla="*/ 16841 h 173547"/>
                <a:gd name="connsiteX13" fmla="*/ 94949 w 157560"/>
                <a:gd name="connsiteY13" fmla="*/ 18841 h 173547"/>
                <a:gd name="connsiteX14" fmla="*/ 94949 w 157560"/>
                <a:gd name="connsiteY14" fmla="*/ 18841 h 173547"/>
                <a:gd name="connsiteX15" fmla="*/ 93425 w 157560"/>
                <a:gd name="connsiteY15" fmla="*/ 16651 h 173547"/>
                <a:gd name="connsiteX16" fmla="*/ 92473 w 157560"/>
                <a:gd name="connsiteY16" fmla="*/ 13983 h 173547"/>
                <a:gd name="connsiteX17" fmla="*/ 91235 w 157560"/>
                <a:gd name="connsiteY17" fmla="*/ 11697 h 173547"/>
                <a:gd name="connsiteX18" fmla="*/ 91235 w 157560"/>
                <a:gd name="connsiteY18" fmla="*/ 12936 h 173547"/>
                <a:gd name="connsiteX19" fmla="*/ 91901 w 157560"/>
                <a:gd name="connsiteY19" fmla="*/ 15127 h 173547"/>
                <a:gd name="connsiteX20" fmla="*/ 91901 w 157560"/>
                <a:gd name="connsiteY20" fmla="*/ 16174 h 173547"/>
                <a:gd name="connsiteX21" fmla="*/ 90854 w 157560"/>
                <a:gd name="connsiteY21" fmla="*/ 13602 h 173547"/>
                <a:gd name="connsiteX22" fmla="*/ 90282 w 157560"/>
                <a:gd name="connsiteY22" fmla="*/ 10650 h 173547"/>
                <a:gd name="connsiteX23" fmla="*/ 89806 w 157560"/>
                <a:gd name="connsiteY23" fmla="*/ 8935 h 173547"/>
                <a:gd name="connsiteX24" fmla="*/ 89044 w 157560"/>
                <a:gd name="connsiteY24" fmla="*/ 7697 h 173547"/>
                <a:gd name="connsiteX25" fmla="*/ 89044 w 157560"/>
                <a:gd name="connsiteY25" fmla="*/ 8745 h 173547"/>
                <a:gd name="connsiteX26" fmla="*/ 89520 w 157560"/>
                <a:gd name="connsiteY26" fmla="*/ 11412 h 173547"/>
                <a:gd name="connsiteX27" fmla="*/ 89520 w 157560"/>
                <a:gd name="connsiteY27" fmla="*/ 14269 h 173547"/>
                <a:gd name="connsiteX28" fmla="*/ 88282 w 157560"/>
                <a:gd name="connsiteY28" fmla="*/ 12746 h 173547"/>
                <a:gd name="connsiteX29" fmla="*/ 88282 w 157560"/>
                <a:gd name="connsiteY29" fmla="*/ 10554 h 173547"/>
                <a:gd name="connsiteX30" fmla="*/ 88282 w 157560"/>
                <a:gd name="connsiteY30" fmla="*/ 7506 h 173547"/>
                <a:gd name="connsiteX31" fmla="*/ 87044 w 157560"/>
                <a:gd name="connsiteY31" fmla="*/ 6745 h 173547"/>
                <a:gd name="connsiteX32" fmla="*/ 87044 w 157560"/>
                <a:gd name="connsiteY32" fmla="*/ 8745 h 173547"/>
                <a:gd name="connsiteX33" fmla="*/ 87044 w 157560"/>
                <a:gd name="connsiteY33" fmla="*/ 11317 h 173547"/>
                <a:gd name="connsiteX34" fmla="*/ 87044 w 157560"/>
                <a:gd name="connsiteY34" fmla="*/ 12173 h 173547"/>
                <a:gd name="connsiteX35" fmla="*/ 86186 w 157560"/>
                <a:gd name="connsiteY35" fmla="*/ 7506 h 173547"/>
                <a:gd name="connsiteX36" fmla="*/ 86186 w 157560"/>
                <a:gd name="connsiteY36" fmla="*/ 6078 h 173547"/>
                <a:gd name="connsiteX37" fmla="*/ 85520 w 157560"/>
                <a:gd name="connsiteY37" fmla="*/ 4649 h 173547"/>
                <a:gd name="connsiteX38" fmla="*/ 85520 w 157560"/>
                <a:gd name="connsiteY38" fmla="*/ 4649 h 173547"/>
                <a:gd name="connsiteX39" fmla="*/ 85520 w 157560"/>
                <a:gd name="connsiteY39" fmla="*/ 7506 h 173547"/>
                <a:gd name="connsiteX40" fmla="*/ 85520 w 157560"/>
                <a:gd name="connsiteY40" fmla="*/ 10364 h 173547"/>
                <a:gd name="connsiteX41" fmla="*/ 84758 w 157560"/>
                <a:gd name="connsiteY41" fmla="*/ 3506 h 173547"/>
                <a:gd name="connsiteX42" fmla="*/ 84758 w 157560"/>
                <a:gd name="connsiteY42" fmla="*/ 1887 h 173547"/>
                <a:gd name="connsiteX43" fmla="*/ 84186 w 157560"/>
                <a:gd name="connsiteY43" fmla="*/ -304 h 173547"/>
                <a:gd name="connsiteX44" fmla="*/ 83615 w 157560"/>
                <a:gd name="connsiteY44" fmla="*/ -304 h 173547"/>
                <a:gd name="connsiteX45" fmla="*/ 82948 w 157560"/>
                <a:gd name="connsiteY45" fmla="*/ 2648 h 173547"/>
                <a:gd name="connsiteX46" fmla="*/ 83519 w 157560"/>
                <a:gd name="connsiteY46" fmla="*/ 7697 h 173547"/>
                <a:gd name="connsiteX47" fmla="*/ 83519 w 157560"/>
                <a:gd name="connsiteY47" fmla="*/ 9221 h 173547"/>
                <a:gd name="connsiteX48" fmla="*/ 83043 w 157560"/>
                <a:gd name="connsiteY48" fmla="*/ 9221 h 173547"/>
                <a:gd name="connsiteX49" fmla="*/ 82281 w 157560"/>
                <a:gd name="connsiteY49" fmla="*/ 8173 h 173547"/>
                <a:gd name="connsiteX50" fmla="*/ 82281 w 157560"/>
                <a:gd name="connsiteY50" fmla="*/ 5697 h 173547"/>
                <a:gd name="connsiteX51" fmla="*/ 81710 w 157560"/>
                <a:gd name="connsiteY51" fmla="*/ 3411 h 173547"/>
                <a:gd name="connsiteX52" fmla="*/ 78471 w 157560"/>
                <a:gd name="connsiteY52" fmla="*/ 4173 h 173547"/>
                <a:gd name="connsiteX53" fmla="*/ 77423 w 157560"/>
                <a:gd name="connsiteY53" fmla="*/ 7126 h 173547"/>
                <a:gd name="connsiteX54" fmla="*/ 77423 w 157560"/>
                <a:gd name="connsiteY54" fmla="*/ 8840 h 173547"/>
                <a:gd name="connsiteX55" fmla="*/ 76090 w 157560"/>
                <a:gd name="connsiteY55" fmla="*/ 2744 h 173547"/>
                <a:gd name="connsiteX56" fmla="*/ 76090 w 157560"/>
                <a:gd name="connsiteY56" fmla="*/ 1029 h 173547"/>
                <a:gd name="connsiteX57" fmla="*/ 75042 w 157560"/>
                <a:gd name="connsiteY57" fmla="*/ -209 h 173547"/>
                <a:gd name="connsiteX58" fmla="*/ 74090 w 157560"/>
                <a:gd name="connsiteY58" fmla="*/ -209 h 173547"/>
                <a:gd name="connsiteX59" fmla="*/ 71613 w 157560"/>
                <a:gd name="connsiteY59" fmla="*/ 3315 h 173547"/>
                <a:gd name="connsiteX60" fmla="*/ 72375 w 157560"/>
                <a:gd name="connsiteY60" fmla="*/ 7411 h 173547"/>
                <a:gd name="connsiteX61" fmla="*/ 71518 w 157560"/>
                <a:gd name="connsiteY61" fmla="*/ 8745 h 173547"/>
                <a:gd name="connsiteX62" fmla="*/ 70947 w 157560"/>
                <a:gd name="connsiteY62" fmla="*/ 8745 h 173547"/>
                <a:gd name="connsiteX63" fmla="*/ 69041 w 157560"/>
                <a:gd name="connsiteY63" fmla="*/ 2839 h 173547"/>
                <a:gd name="connsiteX64" fmla="*/ 65612 w 157560"/>
                <a:gd name="connsiteY64" fmla="*/ 458 h 173547"/>
                <a:gd name="connsiteX65" fmla="*/ 62945 w 157560"/>
                <a:gd name="connsiteY65" fmla="*/ 458 h 173547"/>
                <a:gd name="connsiteX66" fmla="*/ 62945 w 157560"/>
                <a:gd name="connsiteY66" fmla="*/ 1411 h 173547"/>
                <a:gd name="connsiteX67" fmla="*/ 66184 w 157560"/>
                <a:gd name="connsiteY67" fmla="*/ 5125 h 173547"/>
                <a:gd name="connsiteX68" fmla="*/ 67517 w 157560"/>
                <a:gd name="connsiteY68" fmla="*/ 9602 h 173547"/>
                <a:gd name="connsiteX69" fmla="*/ 65327 w 157560"/>
                <a:gd name="connsiteY69" fmla="*/ 8935 h 173547"/>
                <a:gd name="connsiteX70" fmla="*/ 64374 w 157560"/>
                <a:gd name="connsiteY70" fmla="*/ 6839 h 173547"/>
                <a:gd name="connsiteX71" fmla="*/ 63898 w 157560"/>
                <a:gd name="connsiteY71" fmla="*/ 6839 h 173547"/>
                <a:gd name="connsiteX72" fmla="*/ 62660 w 157560"/>
                <a:gd name="connsiteY72" fmla="*/ 8364 h 173547"/>
                <a:gd name="connsiteX73" fmla="*/ 61898 w 157560"/>
                <a:gd name="connsiteY73" fmla="*/ 10269 h 173547"/>
                <a:gd name="connsiteX74" fmla="*/ 60088 w 157560"/>
                <a:gd name="connsiteY74" fmla="*/ 5316 h 173547"/>
                <a:gd name="connsiteX75" fmla="*/ 54278 w 157560"/>
                <a:gd name="connsiteY75" fmla="*/ -399 h 173547"/>
                <a:gd name="connsiteX76" fmla="*/ 52944 w 157560"/>
                <a:gd name="connsiteY76" fmla="*/ -399 h 173547"/>
                <a:gd name="connsiteX77" fmla="*/ 51325 w 157560"/>
                <a:gd name="connsiteY77" fmla="*/ 1792 h 173547"/>
                <a:gd name="connsiteX78" fmla="*/ 52563 w 157560"/>
                <a:gd name="connsiteY78" fmla="*/ 4173 h 173547"/>
                <a:gd name="connsiteX79" fmla="*/ 53992 w 157560"/>
                <a:gd name="connsiteY79" fmla="*/ 7697 h 173547"/>
                <a:gd name="connsiteX80" fmla="*/ 52563 w 157560"/>
                <a:gd name="connsiteY80" fmla="*/ 10936 h 173547"/>
                <a:gd name="connsiteX81" fmla="*/ 49515 w 157560"/>
                <a:gd name="connsiteY81" fmla="*/ 9316 h 173547"/>
                <a:gd name="connsiteX82" fmla="*/ 48086 w 157560"/>
                <a:gd name="connsiteY82" fmla="*/ 6268 h 173547"/>
                <a:gd name="connsiteX83" fmla="*/ 44657 w 157560"/>
                <a:gd name="connsiteY83" fmla="*/ 6268 h 173547"/>
                <a:gd name="connsiteX84" fmla="*/ 44657 w 157560"/>
                <a:gd name="connsiteY84" fmla="*/ 7506 h 173547"/>
                <a:gd name="connsiteX85" fmla="*/ 46277 w 157560"/>
                <a:gd name="connsiteY85" fmla="*/ 9888 h 173547"/>
                <a:gd name="connsiteX86" fmla="*/ 46753 w 157560"/>
                <a:gd name="connsiteY86" fmla="*/ 12650 h 173547"/>
                <a:gd name="connsiteX87" fmla="*/ 44657 w 157560"/>
                <a:gd name="connsiteY87" fmla="*/ 13412 h 173547"/>
                <a:gd name="connsiteX88" fmla="*/ 43038 w 157560"/>
                <a:gd name="connsiteY88" fmla="*/ 11602 h 173547"/>
                <a:gd name="connsiteX89" fmla="*/ 41228 w 157560"/>
                <a:gd name="connsiteY89" fmla="*/ 6078 h 173547"/>
                <a:gd name="connsiteX90" fmla="*/ 40085 w 157560"/>
                <a:gd name="connsiteY90" fmla="*/ 3411 h 173547"/>
                <a:gd name="connsiteX91" fmla="*/ 36275 w 157560"/>
                <a:gd name="connsiteY91" fmla="*/ 553 h 173547"/>
                <a:gd name="connsiteX92" fmla="*/ 34275 w 157560"/>
                <a:gd name="connsiteY92" fmla="*/ 553 h 173547"/>
                <a:gd name="connsiteX93" fmla="*/ 33323 w 157560"/>
                <a:gd name="connsiteY93" fmla="*/ 1982 h 173547"/>
                <a:gd name="connsiteX94" fmla="*/ 34275 w 157560"/>
                <a:gd name="connsiteY94" fmla="*/ 3221 h 173547"/>
                <a:gd name="connsiteX95" fmla="*/ 36656 w 157560"/>
                <a:gd name="connsiteY95" fmla="*/ 7126 h 173547"/>
                <a:gd name="connsiteX96" fmla="*/ 36085 w 157560"/>
                <a:gd name="connsiteY96" fmla="*/ 8745 h 173547"/>
                <a:gd name="connsiteX97" fmla="*/ 34847 w 157560"/>
                <a:gd name="connsiteY97" fmla="*/ 8745 h 173547"/>
                <a:gd name="connsiteX98" fmla="*/ 32942 w 157560"/>
                <a:gd name="connsiteY98" fmla="*/ 6554 h 173547"/>
                <a:gd name="connsiteX99" fmla="*/ 31418 w 157560"/>
                <a:gd name="connsiteY99" fmla="*/ 4173 h 173547"/>
                <a:gd name="connsiteX100" fmla="*/ 28465 w 157560"/>
                <a:gd name="connsiteY100" fmla="*/ 4173 h 173547"/>
                <a:gd name="connsiteX101" fmla="*/ 28465 w 157560"/>
                <a:gd name="connsiteY101" fmla="*/ 6173 h 173547"/>
                <a:gd name="connsiteX102" fmla="*/ 29894 w 157560"/>
                <a:gd name="connsiteY102" fmla="*/ 7888 h 173547"/>
                <a:gd name="connsiteX103" fmla="*/ 34085 w 157560"/>
                <a:gd name="connsiteY103" fmla="*/ 13602 h 173547"/>
                <a:gd name="connsiteX104" fmla="*/ 34085 w 157560"/>
                <a:gd name="connsiteY104" fmla="*/ 15698 h 173547"/>
                <a:gd name="connsiteX105" fmla="*/ 32465 w 157560"/>
                <a:gd name="connsiteY105" fmla="*/ 15698 h 173547"/>
                <a:gd name="connsiteX106" fmla="*/ 31608 w 157560"/>
                <a:gd name="connsiteY106" fmla="*/ 14460 h 173547"/>
                <a:gd name="connsiteX107" fmla="*/ 30275 w 157560"/>
                <a:gd name="connsiteY107" fmla="*/ 12364 h 173547"/>
                <a:gd name="connsiteX108" fmla="*/ 27989 w 157560"/>
                <a:gd name="connsiteY108" fmla="*/ 10364 h 173547"/>
                <a:gd name="connsiteX109" fmla="*/ 25226 w 157560"/>
                <a:gd name="connsiteY109" fmla="*/ 11412 h 173547"/>
                <a:gd name="connsiteX110" fmla="*/ 26369 w 157560"/>
                <a:gd name="connsiteY110" fmla="*/ 13602 h 173547"/>
                <a:gd name="connsiteX111" fmla="*/ 27703 w 157560"/>
                <a:gd name="connsiteY111" fmla="*/ 15412 h 173547"/>
                <a:gd name="connsiteX112" fmla="*/ 27703 w 157560"/>
                <a:gd name="connsiteY112" fmla="*/ 16555 h 173547"/>
                <a:gd name="connsiteX113" fmla="*/ 27227 w 157560"/>
                <a:gd name="connsiteY113" fmla="*/ 17031 h 173547"/>
                <a:gd name="connsiteX114" fmla="*/ 23798 w 157560"/>
                <a:gd name="connsiteY114" fmla="*/ 17031 h 173547"/>
                <a:gd name="connsiteX115" fmla="*/ 22655 w 157560"/>
                <a:gd name="connsiteY115" fmla="*/ 14174 h 173547"/>
                <a:gd name="connsiteX116" fmla="*/ 21702 w 157560"/>
                <a:gd name="connsiteY116" fmla="*/ 11126 h 173547"/>
                <a:gd name="connsiteX117" fmla="*/ 20940 w 157560"/>
                <a:gd name="connsiteY117" fmla="*/ 10554 h 173547"/>
                <a:gd name="connsiteX118" fmla="*/ 19035 w 157560"/>
                <a:gd name="connsiteY118" fmla="*/ 10554 h 173547"/>
                <a:gd name="connsiteX119" fmla="*/ 17987 w 157560"/>
                <a:gd name="connsiteY119" fmla="*/ 11412 h 173547"/>
                <a:gd name="connsiteX120" fmla="*/ 18464 w 157560"/>
                <a:gd name="connsiteY120" fmla="*/ 15127 h 173547"/>
                <a:gd name="connsiteX121" fmla="*/ 21321 w 157560"/>
                <a:gd name="connsiteY121" fmla="*/ 18174 h 173547"/>
                <a:gd name="connsiteX122" fmla="*/ 21321 w 157560"/>
                <a:gd name="connsiteY122" fmla="*/ 20270 h 173547"/>
                <a:gd name="connsiteX123" fmla="*/ 18940 w 157560"/>
                <a:gd name="connsiteY123" fmla="*/ 20270 h 173547"/>
                <a:gd name="connsiteX124" fmla="*/ 17702 w 157560"/>
                <a:gd name="connsiteY124" fmla="*/ 18556 h 173547"/>
                <a:gd name="connsiteX125" fmla="*/ 17035 w 157560"/>
                <a:gd name="connsiteY125" fmla="*/ 17317 h 173547"/>
                <a:gd name="connsiteX126" fmla="*/ 15701 w 157560"/>
                <a:gd name="connsiteY126" fmla="*/ 16651 h 173547"/>
                <a:gd name="connsiteX127" fmla="*/ 13892 w 157560"/>
                <a:gd name="connsiteY127" fmla="*/ 18460 h 173547"/>
                <a:gd name="connsiteX128" fmla="*/ 13892 w 157560"/>
                <a:gd name="connsiteY128" fmla="*/ 18556 h 173547"/>
                <a:gd name="connsiteX129" fmla="*/ 14749 w 157560"/>
                <a:gd name="connsiteY129" fmla="*/ 21127 h 173547"/>
                <a:gd name="connsiteX130" fmla="*/ 13510 w 157560"/>
                <a:gd name="connsiteY130" fmla="*/ 21984 h 173547"/>
                <a:gd name="connsiteX131" fmla="*/ 11796 w 157560"/>
                <a:gd name="connsiteY131" fmla="*/ 21984 h 173547"/>
                <a:gd name="connsiteX132" fmla="*/ 10939 w 157560"/>
                <a:gd name="connsiteY132" fmla="*/ 20842 h 173547"/>
                <a:gd name="connsiteX133" fmla="*/ 9034 w 157560"/>
                <a:gd name="connsiteY133" fmla="*/ 17889 h 173547"/>
                <a:gd name="connsiteX134" fmla="*/ 5414 w 157560"/>
                <a:gd name="connsiteY134" fmla="*/ 16555 h 173547"/>
                <a:gd name="connsiteX135" fmla="*/ 3509 w 157560"/>
                <a:gd name="connsiteY135" fmla="*/ 17603 h 173547"/>
                <a:gd name="connsiteX136" fmla="*/ 3509 w 157560"/>
                <a:gd name="connsiteY136" fmla="*/ 18460 h 173547"/>
                <a:gd name="connsiteX137" fmla="*/ 6176 w 157560"/>
                <a:gd name="connsiteY137" fmla="*/ 22271 h 173547"/>
                <a:gd name="connsiteX138" fmla="*/ 7700 w 157560"/>
                <a:gd name="connsiteY138" fmla="*/ 24080 h 173547"/>
                <a:gd name="connsiteX139" fmla="*/ 7700 w 157560"/>
                <a:gd name="connsiteY139" fmla="*/ 25318 h 173547"/>
                <a:gd name="connsiteX140" fmla="*/ 6081 w 157560"/>
                <a:gd name="connsiteY140" fmla="*/ 25318 h 173547"/>
                <a:gd name="connsiteX141" fmla="*/ 4557 w 157560"/>
                <a:gd name="connsiteY141" fmla="*/ 25318 h 173547"/>
                <a:gd name="connsiteX142" fmla="*/ 3700 w 157560"/>
                <a:gd name="connsiteY142" fmla="*/ 25795 h 173547"/>
                <a:gd name="connsiteX143" fmla="*/ 2747 w 157560"/>
                <a:gd name="connsiteY143" fmla="*/ 42558 h 173547"/>
                <a:gd name="connsiteX144" fmla="*/ 80 w 157560"/>
                <a:gd name="connsiteY144" fmla="*/ 55989 h 173547"/>
                <a:gd name="connsiteX145" fmla="*/ 5605 w 157560"/>
                <a:gd name="connsiteY145" fmla="*/ 100090 h 173547"/>
                <a:gd name="connsiteX146" fmla="*/ 7700 w 157560"/>
                <a:gd name="connsiteY146" fmla="*/ 133903 h 173547"/>
                <a:gd name="connsiteX147" fmla="*/ 9320 w 157560"/>
                <a:gd name="connsiteY147" fmla="*/ 150001 h 173547"/>
                <a:gd name="connsiteX148" fmla="*/ 15130 w 157560"/>
                <a:gd name="connsiteY148" fmla="*/ 160002 h 173547"/>
                <a:gd name="connsiteX149" fmla="*/ 15130 w 157560"/>
                <a:gd name="connsiteY149" fmla="*/ 158383 h 173547"/>
                <a:gd name="connsiteX150" fmla="*/ 17225 w 157560"/>
                <a:gd name="connsiteY150" fmla="*/ 157144 h 173547"/>
                <a:gd name="connsiteX151" fmla="*/ 17797 w 157560"/>
                <a:gd name="connsiteY151" fmla="*/ 159716 h 173547"/>
                <a:gd name="connsiteX152" fmla="*/ 16654 w 157560"/>
                <a:gd name="connsiteY152" fmla="*/ 162192 h 173547"/>
                <a:gd name="connsiteX153" fmla="*/ 19130 w 157560"/>
                <a:gd name="connsiteY153" fmla="*/ 164955 h 173547"/>
                <a:gd name="connsiteX154" fmla="*/ 19130 w 157560"/>
                <a:gd name="connsiteY154" fmla="*/ 164955 h 173547"/>
                <a:gd name="connsiteX155" fmla="*/ 20273 w 157560"/>
                <a:gd name="connsiteY155" fmla="*/ 162002 h 173547"/>
                <a:gd name="connsiteX156" fmla="*/ 22274 w 157560"/>
                <a:gd name="connsiteY156" fmla="*/ 158954 h 173547"/>
                <a:gd name="connsiteX157" fmla="*/ 24274 w 157560"/>
                <a:gd name="connsiteY157" fmla="*/ 160383 h 173547"/>
                <a:gd name="connsiteX158" fmla="*/ 23226 w 157560"/>
                <a:gd name="connsiteY158" fmla="*/ 162764 h 173547"/>
                <a:gd name="connsiteX159" fmla="*/ 21797 w 157560"/>
                <a:gd name="connsiteY159" fmla="*/ 166098 h 173547"/>
                <a:gd name="connsiteX160" fmla="*/ 24941 w 157560"/>
                <a:gd name="connsiteY160" fmla="*/ 166098 h 173547"/>
                <a:gd name="connsiteX161" fmla="*/ 27131 w 157560"/>
                <a:gd name="connsiteY161" fmla="*/ 163812 h 173547"/>
                <a:gd name="connsiteX162" fmla="*/ 28179 w 157560"/>
                <a:gd name="connsiteY162" fmla="*/ 161049 h 173547"/>
                <a:gd name="connsiteX163" fmla="*/ 29513 w 157560"/>
                <a:gd name="connsiteY163" fmla="*/ 160097 h 173547"/>
                <a:gd name="connsiteX164" fmla="*/ 28846 w 157560"/>
                <a:gd name="connsiteY164" fmla="*/ 164955 h 173547"/>
                <a:gd name="connsiteX165" fmla="*/ 27703 w 157560"/>
                <a:gd name="connsiteY165" fmla="*/ 166574 h 173547"/>
                <a:gd name="connsiteX166" fmla="*/ 28512 w 157560"/>
                <a:gd name="connsiteY166" fmla="*/ 167974 h 173547"/>
                <a:gd name="connsiteX167" fmla="*/ 28655 w 157560"/>
                <a:gd name="connsiteY167" fmla="*/ 168003 h 173547"/>
                <a:gd name="connsiteX168" fmla="*/ 29417 w 157560"/>
                <a:gd name="connsiteY168" fmla="*/ 168003 h 173547"/>
                <a:gd name="connsiteX169" fmla="*/ 32370 w 157560"/>
                <a:gd name="connsiteY169" fmla="*/ 164764 h 173547"/>
                <a:gd name="connsiteX170" fmla="*/ 33704 w 157560"/>
                <a:gd name="connsiteY170" fmla="*/ 161621 h 173547"/>
                <a:gd name="connsiteX171" fmla="*/ 31989 w 157560"/>
                <a:gd name="connsiteY171" fmla="*/ 168860 h 173547"/>
                <a:gd name="connsiteX172" fmla="*/ 30084 w 157560"/>
                <a:gd name="connsiteY172" fmla="*/ 170765 h 173547"/>
                <a:gd name="connsiteX173" fmla="*/ 30084 w 157560"/>
                <a:gd name="connsiteY173" fmla="*/ 172956 h 173547"/>
                <a:gd name="connsiteX174" fmla="*/ 32370 w 157560"/>
                <a:gd name="connsiteY174" fmla="*/ 172956 h 173547"/>
                <a:gd name="connsiteX175" fmla="*/ 37228 w 157560"/>
                <a:gd name="connsiteY175" fmla="*/ 169431 h 173547"/>
                <a:gd name="connsiteX176" fmla="*/ 37990 w 157560"/>
                <a:gd name="connsiteY176" fmla="*/ 164193 h 173547"/>
                <a:gd name="connsiteX177" fmla="*/ 39133 w 157560"/>
                <a:gd name="connsiteY177" fmla="*/ 162574 h 173547"/>
                <a:gd name="connsiteX178" fmla="*/ 41305 w 157560"/>
                <a:gd name="connsiteY178" fmla="*/ 163650 h 173547"/>
                <a:gd name="connsiteX179" fmla="*/ 41324 w 157560"/>
                <a:gd name="connsiteY179" fmla="*/ 163717 h 173547"/>
                <a:gd name="connsiteX180" fmla="*/ 41324 w 157560"/>
                <a:gd name="connsiteY180" fmla="*/ 166193 h 173547"/>
                <a:gd name="connsiteX181" fmla="*/ 41895 w 157560"/>
                <a:gd name="connsiteY181" fmla="*/ 168574 h 173547"/>
                <a:gd name="connsiteX182" fmla="*/ 45324 w 157560"/>
                <a:gd name="connsiteY182" fmla="*/ 167812 h 173547"/>
                <a:gd name="connsiteX183" fmla="*/ 46372 w 157560"/>
                <a:gd name="connsiteY183" fmla="*/ 164859 h 173547"/>
                <a:gd name="connsiteX184" fmla="*/ 46372 w 157560"/>
                <a:gd name="connsiteY184" fmla="*/ 163145 h 173547"/>
                <a:gd name="connsiteX185" fmla="*/ 47706 w 157560"/>
                <a:gd name="connsiteY185" fmla="*/ 169241 h 173547"/>
                <a:gd name="connsiteX186" fmla="*/ 47706 w 157560"/>
                <a:gd name="connsiteY186" fmla="*/ 170956 h 173547"/>
                <a:gd name="connsiteX187" fmla="*/ 48753 w 157560"/>
                <a:gd name="connsiteY187" fmla="*/ 172194 h 173547"/>
                <a:gd name="connsiteX188" fmla="*/ 49801 w 157560"/>
                <a:gd name="connsiteY188" fmla="*/ 172194 h 173547"/>
                <a:gd name="connsiteX189" fmla="*/ 52468 w 157560"/>
                <a:gd name="connsiteY189" fmla="*/ 168764 h 173547"/>
                <a:gd name="connsiteX190" fmla="*/ 51706 w 157560"/>
                <a:gd name="connsiteY190" fmla="*/ 164573 h 173547"/>
                <a:gd name="connsiteX191" fmla="*/ 52563 w 157560"/>
                <a:gd name="connsiteY191" fmla="*/ 163240 h 173547"/>
                <a:gd name="connsiteX192" fmla="*/ 53230 w 157560"/>
                <a:gd name="connsiteY192" fmla="*/ 163240 h 173547"/>
                <a:gd name="connsiteX193" fmla="*/ 55040 w 157560"/>
                <a:gd name="connsiteY193" fmla="*/ 169241 h 173547"/>
                <a:gd name="connsiteX194" fmla="*/ 58659 w 157560"/>
                <a:gd name="connsiteY194" fmla="*/ 171622 h 173547"/>
                <a:gd name="connsiteX195" fmla="*/ 61422 w 157560"/>
                <a:gd name="connsiteY195" fmla="*/ 171622 h 173547"/>
                <a:gd name="connsiteX196" fmla="*/ 61422 w 157560"/>
                <a:gd name="connsiteY196" fmla="*/ 170670 h 173547"/>
                <a:gd name="connsiteX197" fmla="*/ 57992 w 157560"/>
                <a:gd name="connsiteY197" fmla="*/ 166860 h 173547"/>
                <a:gd name="connsiteX198" fmla="*/ 56754 w 157560"/>
                <a:gd name="connsiteY198" fmla="*/ 162383 h 173547"/>
                <a:gd name="connsiteX199" fmla="*/ 59040 w 157560"/>
                <a:gd name="connsiteY199" fmla="*/ 163145 h 173547"/>
                <a:gd name="connsiteX200" fmla="*/ 59993 w 157560"/>
                <a:gd name="connsiteY200" fmla="*/ 165146 h 173547"/>
                <a:gd name="connsiteX201" fmla="*/ 60469 w 157560"/>
                <a:gd name="connsiteY201" fmla="*/ 165146 h 173547"/>
                <a:gd name="connsiteX202" fmla="*/ 61802 w 157560"/>
                <a:gd name="connsiteY202" fmla="*/ 163621 h 173547"/>
                <a:gd name="connsiteX203" fmla="*/ 62660 w 157560"/>
                <a:gd name="connsiteY203" fmla="*/ 161716 h 173547"/>
                <a:gd name="connsiteX204" fmla="*/ 64374 w 157560"/>
                <a:gd name="connsiteY204" fmla="*/ 166669 h 173547"/>
                <a:gd name="connsiteX205" fmla="*/ 70470 w 157560"/>
                <a:gd name="connsiteY205" fmla="*/ 172289 h 173547"/>
                <a:gd name="connsiteX206" fmla="*/ 71899 w 157560"/>
                <a:gd name="connsiteY206" fmla="*/ 172289 h 173547"/>
                <a:gd name="connsiteX207" fmla="*/ 73518 w 157560"/>
                <a:gd name="connsiteY207" fmla="*/ 170098 h 173547"/>
                <a:gd name="connsiteX208" fmla="*/ 72280 w 157560"/>
                <a:gd name="connsiteY208" fmla="*/ 167717 h 173547"/>
                <a:gd name="connsiteX209" fmla="*/ 70851 w 157560"/>
                <a:gd name="connsiteY209" fmla="*/ 164193 h 173547"/>
                <a:gd name="connsiteX210" fmla="*/ 72280 w 157560"/>
                <a:gd name="connsiteY210" fmla="*/ 161049 h 173547"/>
                <a:gd name="connsiteX211" fmla="*/ 75423 w 157560"/>
                <a:gd name="connsiteY211" fmla="*/ 162574 h 173547"/>
                <a:gd name="connsiteX212" fmla="*/ 76947 w 157560"/>
                <a:gd name="connsiteY212" fmla="*/ 165622 h 173547"/>
                <a:gd name="connsiteX213" fmla="*/ 80472 w 157560"/>
                <a:gd name="connsiteY213" fmla="*/ 165622 h 173547"/>
                <a:gd name="connsiteX214" fmla="*/ 80472 w 157560"/>
                <a:gd name="connsiteY214" fmla="*/ 164383 h 173547"/>
                <a:gd name="connsiteX215" fmla="*/ 78757 w 157560"/>
                <a:gd name="connsiteY215" fmla="*/ 162002 h 173547"/>
                <a:gd name="connsiteX216" fmla="*/ 78281 w 157560"/>
                <a:gd name="connsiteY216" fmla="*/ 159239 h 173547"/>
                <a:gd name="connsiteX217" fmla="*/ 80472 w 157560"/>
                <a:gd name="connsiteY217" fmla="*/ 158383 h 173547"/>
                <a:gd name="connsiteX218" fmla="*/ 82091 w 157560"/>
                <a:gd name="connsiteY218" fmla="*/ 160192 h 173547"/>
                <a:gd name="connsiteX219" fmla="*/ 83996 w 157560"/>
                <a:gd name="connsiteY219" fmla="*/ 165812 h 173547"/>
                <a:gd name="connsiteX220" fmla="*/ 85234 w 157560"/>
                <a:gd name="connsiteY220" fmla="*/ 168384 h 173547"/>
                <a:gd name="connsiteX221" fmla="*/ 87901 w 157560"/>
                <a:gd name="connsiteY221" fmla="*/ 170098 h 173547"/>
                <a:gd name="connsiteX222" fmla="*/ 89997 w 157560"/>
                <a:gd name="connsiteY222" fmla="*/ 170098 h 173547"/>
                <a:gd name="connsiteX223" fmla="*/ 90949 w 157560"/>
                <a:gd name="connsiteY223" fmla="*/ 168574 h 173547"/>
                <a:gd name="connsiteX224" fmla="*/ 89997 w 157560"/>
                <a:gd name="connsiteY224" fmla="*/ 167336 h 173547"/>
                <a:gd name="connsiteX225" fmla="*/ 87520 w 157560"/>
                <a:gd name="connsiteY225" fmla="*/ 163526 h 173547"/>
                <a:gd name="connsiteX226" fmla="*/ 88091 w 157560"/>
                <a:gd name="connsiteY226" fmla="*/ 161907 h 173547"/>
                <a:gd name="connsiteX227" fmla="*/ 89425 w 157560"/>
                <a:gd name="connsiteY227" fmla="*/ 161907 h 173547"/>
                <a:gd name="connsiteX228" fmla="*/ 91330 w 157560"/>
                <a:gd name="connsiteY228" fmla="*/ 164002 h 173547"/>
                <a:gd name="connsiteX229" fmla="*/ 92949 w 157560"/>
                <a:gd name="connsiteY229" fmla="*/ 166383 h 173547"/>
                <a:gd name="connsiteX230" fmla="*/ 96092 w 157560"/>
                <a:gd name="connsiteY230" fmla="*/ 166383 h 173547"/>
                <a:gd name="connsiteX231" fmla="*/ 96092 w 157560"/>
                <a:gd name="connsiteY231" fmla="*/ 164383 h 173547"/>
                <a:gd name="connsiteX232" fmla="*/ 94568 w 157560"/>
                <a:gd name="connsiteY232" fmla="*/ 162669 h 173547"/>
                <a:gd name="connsiteX233" fmla="*/ 90187 w 157560"/>
                <a:gd name="connsiteY233" fmla="*/ 157049 h 173547"/>
                <a:gd name="connsiteX234" fmla="*/ 90187 w 157560"/>
                <a:gd name="connsiteY234" fmla="*/ 154954 h 173547"/>
                <a:gd name="connsiteX235" fmla="*/ 91806 w 157560"/>
                <a:gd name="connsiteY235" fmla="*/ 154954 h 173547"/>
                <a:gd name="connsiteX236" fmla="*/ 92759 w 157560"/>
                <a:gd name="connsiteY236" fmla="*/ 156192 h 173547"/>
                <a:gd name="connsiteX237" fmla="*/ 94092 w 157560"/>
                <a:gd name="connsiteY237" fmla="*/ 158287 h 173547"/>
                <a:gd name="connsiteX238" fmla="*/ 96569 w 157560"/>
                <a:gd name="connsiteY238" fmla="*/ 160192 h 173547"/>
                <a:gd name="connsiteX239" fmla="*/ 99426 w 157560"/>
                <a:gd name="connsiteY239" fmla="*/ 159049 h 173547"/>
                <a:gd name="connsiteX240" fmla="*/ 98188 w 157560"/>
                <a:gd name="connsiteY240" fmla="*/ 156954 h 173547"/>
                <a:gd name="connsiteX241" fmla="*/ 96854 w 157560"/>
                <a:gd name="connsiteY241" fmla="*/ 155144 h 173547"/>
                <a:gd name="connsiteX242" fmla="*/ 96854 w 157560"/>
                <a:gd name="connsiteY242" fmla="*/ 154001 h 173547"/>
                <a:gd name="connsiteX243" fmla="*/ 100379 w 157560"/>
                <a:gd name="connsiteY243" fmla="*/ 154001 h 173547"/>
                <a:gd name="connsiteX244" fmla="*/ 101712 w 157560"/>
                <a:gd name="connsiteY244" fmla="*/ 156858 h 173547"/>
                <a:gd name="connsiteX245" fmla="*/ 102665 w 157560"/>
                <a:gd name="connsiteY245" fmla="*/ 159906 h 173547"/>
                <a:gd name="connsiteX246" fmla="*/ 103427 w 157560"/>
                <a:gd name="connsiteY246" fmla="*/ 160478 h 173547"/>
                <a:gd name="connsiteX247" fmla="*/ 106570 w 157560"/>
                <a:gd name="connsiteY247" fmla="*/ 159811 h 173547"/>
                <a:gd name="connsiteX248" fmla="*/ 108475 w 157560"/>
                <a:gd name="connsiteY248" fmla="*/ 158763 h 173547"/>
                <a:gd name="connsiteX249" fmla="*/ 107903 w 157560"/>
                <a:gd name="connsiteY249" fmla="*/ 155144 h 173547"/>
                <a:gd name="connsiteX250" fmla="*/ 103331 w 157560"/>
                <a:gd name="connsiteY250" fmla="*/ 152382 h 173547"/>
                <a:gd name="connsiteX251" fmla="*/ 102741 w 157560"/>
                <a:gd name="connsiteY251" fmla="*/ 150877 h 173547"/>
                <a:gd name="connsiteX252" fmla="*/ 103331 w 157560"/>
                <a:gd name="connsiteY252" fmla="*/ 150286 h 173547"/>
                <a:gd name="connsiteX253" fmla="*/ 107141 w 157560"/>
                <a:gd name="connsiteY253" fmla="*/ 150286 h 173547"/>
                <a:gd name="connsiteX254" fmla="*/ 109237 w 157560"/>
                <a:gd name="connsiteY254" fmla="*/ 151810 h 173547"/>
                <a:gd name="connsiteX255" fmla="*/ 110285 w 157560"/>
                <a:gd name="connsiteY255" fmla="*/ 152953 h 173547"/>
                <a:gd name="connsiteX256" fmla="*/ 112666 w 157560"/>
                <a:gd name="connsiteY256" fmla="*/ 153525 h 173547"/>
                <a:gd name="connsiteX257" fmla="*/ 115714 w 157560"/>
                <a:gd name="connsiteY257" fmla="*/ 151239 h 173547"/>
                <a:gd name="connsiteX258" fmla="*/ 114285 w 157560"/>
                <a:gd name="connsiteY258" fmla="*/ 148858 h 173547"/>
                <a:gd name="connsiteX259" fmla="*/ 116285 w 157560"/>
                <a:gd name="connsiteY259" fmla="*/ 147810 h 173547"/>
                <a:gd name="connsiteX260" fmla="*/ 119238 w 157560"/>
                <a:gd name="connsiteY260" fmla="*/ 147810 h 173547"/>
                <a:gd name="connsiteX261" fmla="*/ 120572 w 157560"/>
                <a:gd name="connsiteY261" fmla="*/ 148858 h 173547"/>
                <a:gd name="connsiteX262" fmla="*/ 123906 w 157560"/>
                <a:gd name="connsiteY262" fmla="*/ 151524 h 173547"/>
                <a:gd name="connsiteX263" fmla="*/ 130192 w 157560"/>
                <a:gd name="connsiteY263" fmla="*/ 152382 h 173547"/>
                <a:gd name="connsiteX264" fmla="*/ 133526 w 157560"/>
                <a:gd name="connsiteY264" fmla="*/ 151048 h 173547"/>
                <a:gd name="connsiteX265" fmla="*/ 133526 w 157560"/>
                <a:gd name="connsiteY265" fmla="*/ 150191 h 173547"/>
                <a:gd name="connsiteX266" fmla="*/ 128763 w 157560"/>
                <a:gd name="connsiteY266" fmla="*/ 146762 h 173547"/>
                <a:gd name="connsiteX267" fmla="*/ 126001 w 157560"/>
                <a:gd name="connsiteY267" fmla="*/ 145143 h 173547"/>
                <a:gd name="connsiteX268" fmla="*/ 126572 w 157560"/>
                <a:gd name="connsiteY268" fmla="*/ 143904 h 173547"/>
                <a:gd name="connsiteX269" fmla="*/ 129239 w 157560"/>
                <a:gd name="connsiteY269" fmla="*/ 143904 h 173547"/>
                <a:gd name="connsiteX270" fmla="*/ 131906 w 157560"/>
                <a:gd name="connsiteY270" fmla="*/ 143904 h 173547"/>
                <a:gd name="connsiteX271" fmla="*/ 133907 w 157560"/>
                <a:gd name="connsiteY271" fmla="*/ 142666 h 173547"/>
                <a:gd name="connsiteX272" fmla="*/ 133907 w 157560"/>
                <a:gd name="connsiteY272" fmla="*/ 141142 h 173547"/>
                <a:gd name="connsiteX273" fmla="*/ 133907 w 157560"/>
                <a:gd name="connsiteY273" fmla="*/ 140095 h 173547"/>
                <a:gd name="connsiteX274" fmla="*/ 136097 w 157560"/>
                <a:gd name="connsiteY274" fmla="*/ 138380 h 173547"/>
                <a:gd name="connsiteX275" fmla="*/ 138669 w 157560"/>
                <a:gd name="connsiteY275" fmla="*/ 138380 h 173547"/>
                <a:gd name="connsiteX276" fmla="*/ 138669 w 157560"/>
                <a:gd name="connsiteY276" fmla="*/ 139904 h 173547"/>
                <a:gd name="connsiteX277" fmla="*/ 138669 w 157560"/>
                <a:gd name="connsiteY277" fmla="*/ 141523 h 173547"/>
                <a:gd name="connsiteX278" fmla="*/ 138669 w 157560"/>
                <a:gd name="connsiteY278" fmla="*/ 141523 h 173547"/>
                <a:gd name="connsiteX279" fmla="*/ 140384 w 157560"/>
                <a:gd name="connsiteY279" fmla="*/ 142381 h 173547"/>
                <a:gd name="connsiteX280" fmla="*/ 144860 w 157560"/>
                <a:gd name="connsiteY280" fmla="*/ 139999 h 173547"/>
                <a:gd name="connsiteX281" fmla="*/ 144918 w 157560"/>
                <a:gd name="connsiteY281" fmla="*/ 136627 h 173547"/>
                <a:gd name="connsiteX282" fmla="*/ 144860 w 157560"/>
                <a:gd name="connsiteY282" fmla="*/ 136571 h 173547"/>
                <a:gd name="connsiteX283" fmla="*/ 143908 w 157560"/>
                <a:gd name="connsiteY283" fmla="*/ 134951 h 173547"/>
                <a:gd name="connsiteX284" fmla="*/ 145622 w 157560"/>
                <a:gd name="connsiteY284" fmla="*/ 132570 h 173547"/>
                <a:gd name="connsiteX285" fmla="*/ 145622 w 157560"/>
                <a:gd name="connsiteY285" fmla="*/ 132570 h 173547"/>
                <a:gd name="connsiteX286" fmla="*/ 149337 w 157560"/>
                <a:gd name="connsiteY286" fmla="*/ 134379 h 173547"/>
                <a:gd name="connsiteX287" fmla="*/ 149337 w 157560"/>
                <a:gd name="connsiteY287" fmla="*/ 137142 h 173547"/>
                <a:gd name="connsiteX288" fmla="*/ 151718 w 157560"/>
                <a:gd name="connsiteY288" fmla="*/ 139237 h 173547"/>
                <a:gd name="connsiteX289" fmla="*/ 154766 w 157560"/>
                <a:gd name="connsiteY289" fmla="*/ 137427 h 173547"/>
                <a:gd name="connsiteX290" fmla="*/ 154766 w 157560"/>
                <a:gd name="connsiteY290" fmla="*/ 135046 h 173547"/>
                <a:gd name="connsiteX291" fmla="*/ 157529 w 157560"/>
                <a:gd name="connsiteY291" fmla="*/ 133522 h 173547"/>
                <a:gd name="connsiteX292" fmla="*/ 151433 w 157560"/>
                <a:gd name="connsiteY292" fmla="*/ 123997 h 173547"/>
                <a:gd name="connsiteX293" fmla="*/ 119619 w 157560"/>
                <a:gd name="connsiteY293" fmla="*/ 79611 h 173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57560" h="173547">
                  <a:moveTo>
                    <a:pt x="119619" y="79611"/>
                  </a:moveTo>
                  <a:cubicBezTo>
                    <a:pt x="110951" y="64361"/>
                    <a:pt x="104531" y="47931"/>
                    <a:pt x="100569" y="30843"/>
                  </a:cubicBezTo>
                  <a:cubicBezTo>
                    <a:pt x="99569" y="26680"/>
                    <a:pt x="98226" y="22604"/>
                    <a:pt x="96569" y="18651"/>
                  </a:cubicBezTo>
                  <a:lnTo>
                    <a:pt x="95140" y="15698"/>
                  </a:lnTo>
                  <a:lnTo>
                    <a:pt x="95140" y="15698"/>
                  </a:lnTo>
                  <a:cubicBezTo>
                    <a:pt x="95140" y="15698"/>
                    <a:pt x="94568" y="15698"/>
                    <a:pt x="94283" y="14841"/>
                  </a:cubicBezTo>
                  <a:cubicBezTo>
                    <a:pt x="94025" y="14384"/>
                    <a:pt x="93797" y="13907"/>
                    <a:pt x="93616" y="13412"/>
                  </a:cubicBezTo>
                  <a:lnTo>
                    <a:pt x="92949" y="11983"/>
                  </a:lnTo>
                  <a:lnTo>
                    <a:pt x="92949" y="11507"/>
                  </a:lnTo>
                  <a:lnTo>
                    <a:pt x="92282" y="10459"/>
                  </a:lnTo>
                  <a:cubicBezTo>
                    <a:pt x="91711" y="10459"/>
                    <a:pt x="92282" y="11031"/>
                    <a:pt x="92282" y="11983"/>
                  </a:cubicBezTo>
                  <a:cubicBezTo>
                    <a:pt x="92616" y="13116"/>
                    <a:pt x="93092" y="14212"/>
                    <a:pt x="93711" y="15222"/>
                  </a:cubicBezTo>
                  <a:cubicBezTo>
                    <a:pt x="93711" y="15888"/>
                    <a:pt x="94283" y="16270"/>
                    <a:pt x="94473" y="16841"/>
                  </a:cubicBezTo>
                  <a:cubicBezTo>
                    <a:pt x="94664" y="17413"/>
                    <a:pt x="94473" y="17984"/>
                    <a:pt x="94949" y="18841"/>
                  </a:cubicBezTo>
                  <a:lnTo>
                    <a:pt x="94949" y="18841"/>
                  </a:lnTo>
                  <a:cubicBezTo>
                    <a:pt x="93997" y="16746"/>
                    <a:pt x="93902" y="17413"/>
                    <a:pt x="93425" y="16651"/>
                  </a:cubicBezTo>
                  <a:cubicBezTo>
                    <a:pt x="93025" y="15793"/>
                    <a:pt x="92702" y="14898"/>
                    <a:pt x="92473" y="13983"/>
                  </a:cubicBezTo>
                  <a:cubicBezTo>
                    <a:pt x="92244" y="13136"/>
                    <a:pt x="91825" y="12345"/>
                    <a:pt x="91235" y="11697"/>
                  </a:cubicBezTo>
                  <a:cubicBezTo>
                    <a:pt x="91235" y="11697"/>
                    <a:pt x="91235" y="12173"/>
                    <a:pt x="91235" y="12936"/>
                  </a:cubicBezTo>
                  <a:cubicBezTo>
                    <a:pt x="91235" y="13698"/>
                    <a:pt x="91711" y="14365"/>
                    <a:pt x="91901" y="15127"/>
                  </a:cubicBezTo>
                  <a:cubicBezTo>
                    <a:pt x="92092" y="15888"/>
                    <a:pt x="91901" y="16460"/>
                    <a:pt x="91901" y="16174"/>
                  </a:cubicBezTo>
                  <a:cubicBezTo>
                    <a:pt x="91901" y="15888"/>
                    <a:pt x="91044" y="14555"/>
                    <a:pt x="90854" y="13602"/>
                  </a:cubicBezTo>
                  <a:cubicBezTo>
                    <a:pt x="90758" y="12603"/>
                    <a:pt x="90568" y="11612"/>
                    <a:pt x="90282" y="10650"/>
                  </a:cubicBezTo>
                  <a:cubicBezTo>
                    <a:pt x="90168" y="10069"/>
                    <a:pt x="90006" y="9497"/>
                    <a:pt x="89806" y="8935"/>
                  </a:cubicBezTo>
                  <a:cubicBezTo>
                    <a:pt x="89634" y="8478"/>
                    <a:pt x="89368" y="8059"/>
                    <a:pt x="89044" y="7697"/>
                  </a:cubicBezTo>
                  <a:cubicBezTo>
                    <a:pt x="89044" y="7697"/>
                    <a:pt x="89044" y="7697"/>
                    <a:pt x="89044" y="8745"/>
                  </a:cubicBezTo>
                  <a:cubicBezTo>
                    <a:pt x="89044" y="9792"/>
                    <a:pt x="89044" y="10459"/>
                    <a:pt x="89520" y="11412"/>
                  </a:cubicBezTo>
                  <a:cubicBezTo>
                    <a:pt x="89997" y="12364"/>
                    <a:pt x="90092" y="14079"/>
                    <a:pt x="89520" y="14269"/>
                  </a:cubicBezTo>
                  <a:cubicBezTo>
                    <a:pt x="88949" y="14460"/>
                    <a:pt x="88568" y="13507"/>
                    <a:pt x="88282" y="12746"/>
                  </a:cubicBezTo>
                  <a:cubicBezTo>
                    <a:pt x="88196" y="12021"/>
                    <a:pt x="88196" y="11278"/>
                    <a:pt x="88282" y="10554"/>
                  </a:cubicBezTo>
                  <a:cubicBezTo>
                    <a:pt x="88558" y="9554"/>
                    <a:pt x="88558" y="8507"/>
                    <a:pt x="88282" y="7506"/>
                  </a:cubicBezTo>
                  <a:cubicBezTo>
                    <a:pt x="88282" y="6649"/>
                    <a:pt x="87329" y="6363"/>
                    <a:pt x="87044" y="6745"/>
                  </a:cubicBezTo>
                  <a:cubicBezTo>
                    <a:pt x="86920" y="7402"/>
                    <a:pt x="86920" y="8088"/>
                    <a:pt x="87044" y="8745"/>
                  </a:cubicBezTo>
                  <a:lnTo>
                    <a:pt x="87044" y="11317"/>
                  </a:lnTo>
                  <a:cubicBezTo>
                    <a:pt x="87044" y="11793"/>
                    <a:pt x="87044" y="12269"/>
                    <a:pt x="87044" y="12173"/>
                  </a:cubicBezTo>
                  <a:cubicBezTo>
                    <a:pt x="86405" y="10707"/>
                    <a:pt x="86110" y="9107"/>
                    <a:pt x="86186" y="7506"/>
                  </a:cubicBezTo>
                  <a:cubicBezTo>
                    <a:pt x="86234" y="7030"/>
                    <a:pt x="86234" y="6554"/>
                    <a:pt x="86186" y="6078"/>
                  </a:cubicBezTo>
                  <a:cubicBezTo>
                    <a:pt x="86186" y="5506"/>
                    <a:pt x="86186" y="4649"/>
                    <a:pt x="85520" y="4649"/>
                  </a:cubicBezTo>
                  <a:cubicBezTo>
                    <a:pt x="84853" y="4649"/>
                    <a:pt x="85520" y="4649"/>
                    <a:pt x="85520" y="4649"/>
                  </a:cubicBezTo>
                  <a:cubicBezTo>
                    <a:pt x="85186" y="5573"/>
                    <a:pt x="85186" y="6583"/>
                    <a:pt x="85520" y="7506"/>
                  </a:cubicBezTo>
                  <a:cubicBezTo>
                    <a:pt x="85701" y="8449"/>
                    <a:pt x="85701" y="9421"/>
                    <a:pt x="85520" y="10364"/>
                  </a:cubicBezTo>
                  <a:cubicBezTo>
                    <a:pt x="84739" y="8164"/>
                    <a:pt x="84472" y="5820"/>
                    <a:pt x="84758" y="3506"/>
                  </a:cubicBezTo>
                  <a:cubicBezTo>
                    <a:pt x="84758" y="2934"/>
                    <a:pt x="84758" y="2458"/>
                    <a:pt x="84758" y="1887"/>
                  </a:cubicBezTo>
                  <a:cubicBezTo>
                    <a:pt x="84758" y="1115"/>
                    <a:pt x="84567" y="363"/>
                    <a:pt x="84186" y="-304"/>
                  </a:cubicBezTo>
                  <a:cubicBezTo>
                    <a:pt x="84186" y="-304"/>
                    <a:pt x="83710" y="-304"/>
                    <a:pt x="83615" y="-304"/>
                  </a:cubicBezTo>
                  <a:cubicBezTo>
                    <a:pt x="83519" y="-304"/>
                    <a:pt x="82853" y="1029"/>
                    <a:pt x="82948" y="2648"/>
                  </a:cubicBezTo>
                  <a:cubicBezTo>
                    <a:pt x="83043" y="4268"/>
                    <a:pt x="82948" y="5983"/>
                    <a:pt x="83519" y="7697"/>
                  </a:cubicBezTo>
                  <a:cubicBezTo>
                    <a:pt x="84091" y="9411"/>
                    <a:pt x="83519" y="9031"/>
                    <a:pt x="83519" y="9221"/>
                  </a:cubicBezTo>
                  <a:cubicBezTo>
                    <a:pt x="83519" y="9411"/>
                    <a:pt x="83519" y="9221"/>
                    <a:pt x="83043" y="9221"/>
                  </a:cubicBezTo>
                  <a:cubicBezTo>
                    <a:pt x="82672" y="8973"/>
                    <a:pt x="82396" y="8602"/>
                    <a:pt x="82281" y="8173"/>
                  </a:cubicBezTo>
                  <a:cubicBezTo>
                    <a:pt x="82281" y="7411"/>
                    <a:pt x="82281" y="6554"/>
                    <a:pt x="82281" y="5697"/>
                  </a:cubicBezTo>
                  <a:cubicBezTo>
                    <a:pt x="82291" y="4897"/>
                    <a:pt x="82100" y="4106"/>
                    <a:pt x="81710" y="3411"/>
                  </a:cubicBezTo>
                  <a:cubicBezTo>
                    <a:pt x="80576" y="2944"/>
                    <a:pt x="79281" y="3249"/>
                    <a:pt x="78471" y="4173"/>
                  </a:cubicBezTo>
                  <a:cubicBezTo>
                    <a:pt x="77843" y="5040"/>
                    <a:pt x="77480" y="6059"/>
                    <a:pt x="77423" y="7126"/>
                  </a:cubicBezTo>
                  <a:lnTo>
                    <a:pt x="77423" y="8840"/>
                  </a:lnTo>
                  <a:cubicBezTo>
                    <a:pt x="76052" y="7126"/>
                    <a:pt x="75566" y="4868"/>
                    <a:pt x="76090" y="2744"/>
                  </a:cubicBezTo>
                  <a:cubicBezTo>
                    <a:pt x="76137" y="2172"/>
                    <a:pt x="76137" y="1601"/>
                    <a:pt x="76090" y="1029"/>
                  </a:cubicBezTo>
                  <a:cubicBezTo>
                    <a:pt x="76033" y="439"/>
                    <a:pt x="75614" y="-57"/>
                    <a:pt x="75042" y="-209"/>
                  </a:cubicBezTo>
                  <a:lnTo>
                    <a:pt x="74090" y="-209"/>
                  </a:lnTo>
                  <a:cubicBezTo>
                    <a:pt x="72575" y="296"/>
                    <a:pt x="71575" y="1725"/>
                    <a:pt x="71613" y="3315"/>
                  </a:cubicBezTo>
                  <a:cubicBezTo>
                    <a:pt x="71785" y="4697"/>
                    <a:pt x="72042" y="6059"/>
                    <a:pt x="72375" y="7411"/>
                  </a:cubicBezTo>
                  <a:cubicBezTo>
                    <a:pt x="72375" y="7983"/>
                    <a:pt x="72375" y="8840"/>
                    <a:pt x="71518" y="8745"/>
                  </a:cubicBezTo>
                  <a:cubicBezTo>
                    <a:pt x="71337" y="8831"/>
                    <a:pt x="71127" y="8831"/>
                    <a:pt x="70947" y="8745"/>
                  </a:cubicBezTo>
                  <a:cubicBezTo>
                    <a:pt x="69422" y="7126"/>
                    <a:pt x="70184" y="4649"/>
                    <a:pt x="69041" y="2839"/>
                  </a:cubicBezTo>
                  <a:cubicBezTo>
                    <a:pt x="68194" y="1687"/>
                    <a:pt x="66994" y="849"/>
                    <a:pt x="65612" y="458"/>
                  </a:cubicBezTo>
                  <a:cubicBezTo>
                    <a:pt x="64660" y="458"/>
                    <a:pt x="63136" y="458"/>
                    <a:pt x="62945" y="458"/>
                  </a:cubicBezTo>
                  <a:cubicBezTo>
                    <a:pt x="62755" y="458"/>
                    <a:pt x="62945" y="1125"/>
                    <a:pt x="62945" y="1411"/>
                  </a:cubicBezTo>
                  <a:cubicBezTo>
                    <a:pt x="62945" y="1696"/>
                    <a:pt x="65231" y="3887"/>
                    <a:pt x="66184" y="5125"/>
                  </a:cubicBezTo>
                  <a:cubicBezTo>
                    <a:pt x="67336" y="6306"/>
                    <a:pt x="67832" y="7983"/>
                    <a:pt x="67517" y="9602"/>
                  </a:cubicBezTo>
                  <a:cubicBezTo>
                    <a:pt x="66727" y="10021"/>
                    <a:pt x="65746" y="9726"/>
                    <a:pt x="65327" y="8935"/>
                  </a:cubicBezTo>
                  <a:cubicBezTo>
                    <a:pt x="65327" y="8268"/>
                    <a:pt x="65327" y="7411"/>
                    <a:pt x="64374" y="6839"/>
                  </a:cubicBezTo>
                  <a:cubicBezTo>
                    <a:pt x="64222" y="6792"/>
                    <a:pt x="64050" y="6792"/>
                    <a:pt x="63898" y="6839"/>
                  </a:cubicBezTo>
                  <a:cubicBezTo>
                    <a:pt x="63041" y="6839"/>
                    <a:pt x="62564" y="7697"/>
                    <a:pt x="62660" y="8364"/>
                  </a:cubicBezTo>
                  <a:cubicBezTo>
                    <a:pt x="62755" y="9031"/>
                    <a:pt x="62660" y="10078"/>
                    <a:pt x="61898" y="10269"/>
                  </a:cubicBezTo>
                  <a:cubicBezTo>
                    <a:pt x="61135" y="10459"/>
                    <a:pt x="60564" y="7030"/>
                    <a:pt x="60088" y="5316"/>
                  </a:cubicBezTo>
                  <a:cubicBezTo>
                    <a:pt x="59269" y="2535"/>
                    <a:pt x="57069" y="372"/>
                    <a:pt x="54278" y="-399"/>
                  </a:cubicBezTo>
                  <a:lnTo>
                    <a:pt x="52944" y="-399"/>
                  </a:lnTo>
                  <a:cubicBezTo>
                    <a:pt x="51935" y="-171"/>
                    <a:pt x="51249" y="763"/>
                    <a:pt x="51325" y="1792"/>
                  </a:cubicBezTo>
                  <a:cubicBezTo>
                    <a:pt x="51563" y="2668"/>
                    <a:pt x="51982" y="3477"/>
                    <a:pt x="52563" y="4173"/>
                  </a:cubicBezTo>
                  <a:cubicBezTo>
                    <a:pt x="53220" y="5268"/>
                    <a:pt x="53697" y="6459"/>
                    <a:pt x="53992" y="7697"/>
                  </a:cubicBezTo>
                  <a:cubicBezTo>
                    <a:pt x="54402" y="8983"/>
                    <a:pt x="53792" y="10374"/>
                    <a:pt x="52563" y="10936"/>
                  </a:cubicBezTo>
                  <a:cubicBezTo>
                    <a:pt x="51296" y="11174"/>
                    <a:pt x="50029" y="10507"/>
                    <a:pt x="49515" y="9316"/>
                  </a:cubicBezTo>
                  <a:cubicBezTo>
                    <a:pt x="49172" y="8240"/>
                    <a:pt x="48696" y="7221"/>
                    <a:pt x="48086" y="6268"/>
                  </a:cubicBezTo>
                  <a:cubicBezTo>
                    <a:pt x="47229" y="5411"/>
                    <a:pt x="45229" y="5316"/>
                    <a:pt x="44657" y="6268"/>
                  </a:cubicBezTo>
                  <a:cubicBezTo>
                    <a:pt x="44467" y="6659"/>
                    <a:pt x="44467" y="7116"/>
                    <a:pt x="44657" y="7506"/>
                  </a:cubicBezTo>
                  <a:cubicBezTo>
                    <a:pt x="45077" y="8373"/>
                    <a:pt x="45619" y="9183"/>
                    <a:pt x="46277" y="9888"/>
                  </a:cubicBezTo>
                  <a:cubicBezTo>
                    <a:pt x="46943" y="10640"/>
                    <a:pt x="47134" y="11717"/>
                    <a:pt x="46753" y="12650"/>
                  </a:cubicBezTo>
                  <a:cubicBezTo>
                    <a:pt x="46296" y="13326"/>
                    <a:pt x="45448" y="13631"/>
                    <a:pt x="44657" y="13412"/>
                  </a:cubicBezTo>
                  <a:cubicBezTo>
                    <a:pt x="43705" y="13412"/>
                    <a:pt x="43324" y="12364"/>
                    <a:pt x="43038" y="11602"/>
                  </a:cubicBezTo>
                  <a:lnTo>
                    <a:pt x="41228" y="6078"/>
                  </a:lnTo>
                  <a:cubicBezTo>
                    <a:pt x="40943" y="5154"/>
                    <a:pt x="40562" y="4258"/>
                    <a:pt x="40085" y="3411"/>
                  </a:cubicBezTo>
                  <a:cubicBezTo>
                    <a:pt x="39533" y="1763"/>
                    <a:pt x="38019" y="620"/>
                    <a:pt x="36275" y="553"/>
                  </a:cubicBezTo>
                  <a:cubicBezTo>
                    <a:pt x="35637" y="267"/>
                    <a:pt x="34913" y="267"/>
                    <a:pt x="34275" y="553"/>
                  </a:cubicBezTo>
                  <a:cubicBezTo>
                    <a:pt x="33675" y="763"/>
                    <a:pt x="33285" y="1344"/>
                    <a:pt x="33323" y="1982"/>
                  </a:cubicBezTo>
                  <a:cubicBezTo>
                    <a:pt x="33323" y="1982"/>
                    <a:pt x="33894" y="2839"/>
                    <a:pt x="34275" y="3221"/>
                  </a:cubicBezTo>
                  <a:cubicBezTo>
                    <a:pt x="35447" y="4249"/>
                    <a:pt x="36275" y="5611"/>
                    <a:pt x="36656" y="7126"/>
                  </a:cubicBezTo>
                  <a:cubicBezTo>
                    <a:pt x="36933" y="7735"/>
                    <a:pt x="36675" y="8449"/>
                    <a:pt x="36085" y="8745"/>
                  </a:cubicBezTo>
                  <a:cubicBezTo>
                    <a:pt x="35685" y="8888"/>
                    <a:pt x="35247" y="8888"/>
                    <a:pt x="34847" y="8745"/>
                  </a:cubicBezTo>
                  <a:cubicBezTo>
                    <a:pt x="33951" y="8288"/>
                    <a:pt x="33275" y="7497"/>
                    <a:pt x="32942" y="6554"/>
                  </a:cubicBezTo>
                  <a:cubicBezTo>
                    <a:pt x="32618" y="5659"/>
                    <a:pt x="32094" y="4840"/>
                    <a:pt x="31418" y="4173"/>
                  </a:cubicBezTo>
                  <a:cubicBezTo>
                    <a:pt x="30541" y="3525"/>
                    <a:pt x="29341" y="3525"/>
                    <a:pt x="28465" y="4173"/>
                  </a:cubicBezTo>
                  <a:cubicBezTo>
                    <a:pt x="27969" y="4744"/>
                    <a:pt x="27969" y="5602"/>
                    <a:pt x="28465" y="6173"/>
                  </a:cubicBezTo>
                  <a:cubicBezTo>
                    <a:pt x="28808" y="6849"/>
                    <a:pt x="29294" y="7430"/>
                    <a:pt x="29894" y="7888"/>
                  </a:cubicBezTo>
                  <a:cubicBezTo>
                    <a:pt x="31646" y="9507"/>
                    <a:pt x="33075" y="11440"/>
                    <a:pt x="34085" y="13602"/>
                  </a:cubicBezTo>
                  <a:cubicBezTo>
                    <a:pt x="34085" y="14365"/>
                    <a:pt x="34561" y="15317"/>
                    <a:pt x="34085" y="15698"/>
                  </a:cubicBezTo>
                  <a:cubicBezTo>
                    <a:pt x="33580" y="15984"/>
                    <a:pt x="32970" y="15984"/>
                    <a:pt x="32465" y="15698"/>
                  </a:cubicBezTo>
                  <a:cubicBezTo>
                    <a:pt x="32122" y="15327"/>
                    <a:pt x="31837" y="14908"/>
                    <a:pt x="31608" y="14460"/>
                  </a:cubicBezTo>
                  <a:cubicBezTo>
                    <a:pt x="31218" y="13726"/>
                    <a:pt x="30770" y="13031"/>
                    <a:pt x="30275" y="12364"/>
                  </a:cubicBezTo>
                  <a:cubicBezTo>
                    <a:pt x="29779" y="11440"/>
                    <a:pt x="28970" y="10726"/>
                    <a:pt x="27989" y="10364"/>
                  </a:cubicBezTo>
                  <a:cubicBezTo>
                    <a:pt x="26941" y="10364"/>
                    <a:pt x="25417" y="10364"/>
                    <a:pt x="25226" y="11412"/>
                  </a:cubicBezTo>
                  <a:cubicBezTo>
                    <a:pt x="25036" y="12459"/>
                    <a:pt x="25798" y="12936"/>
                    <a:pt x="26369" y="13602"/>
                  </a:cubicBezTo>
                  <a:cubicBezTo>
                    <a:pt x="26893" y="14145"/>
                    <a:pt x="27341" y="14745"/>
                    <a:pt x="27703" y="15412"/>
                  </a:cubicBezTo>
                  <a:cubicBezTo>
                    <a:pt x="27798" y="15784"/>
                    <a:pt x="27798" y="16184"/>
                    <a:pt x="27703" y="16555"/>
                  </a:cubicBezTo>
                  <a:lnTo>
                    <a:pt x="27227" y="17031"/>
                  </a:lnTo>
                  <a:cubicBezTo>
                    <a:pt x="26207" y="17793"/>
                    <a:pt x="24817" y="17793"/>
                    <a:pt x="23798" y="17031"/>
                  </a:cubicBezTo>
                  <a:cubicBezTo>
                    <a:pt x="23131" y="16222"/>
                    <a:pt x="22731" y="15222"/>
                    <a:pt x="22655" y="14174"/>
                  </a:cubicBezTo>
                  <a:cubicBezTo>
                    <a:pt x="22588" y="13098"/>
                    <a:pt x="22255" y="12050"/>
                    <a:pt x="21702" y="11126"/>
                  </a:cubicBezTo>
                  <a:cubicBezTo>
                    <a:pt x="21540" y="10831"/>
                    <a:pt x="21264" y="10621"/>
                    <a:pt x="20940" y="10554"/>
                  </a:cubicBezTo>
                  <a:cubicBezTo>
                    <a:pt x="20321" y="10326"/>
                    <a:pt x="19654" y="10326"/>
                    <a:pt x="19035" y="10554"/>
                  </a:cubicBezTo>
                  <a:lnTo>
                    <a:pt x="17987" y="11412"/>
                  </a:lnTo>
                  <a:cubicBezTo>
                    <a:pt x="17273" y="12612"/>
                    <a:pt x="17473" y="14145"/>
                    <a:pt x="18464" y="15127"/>
                  </a:cubicBezTo>
                  <a:cubicBezTo>
                    <a:pt x="19511" y="16051"/>
                    <a:pt x="20473" y="17070"/>
                    <a:pt x="21321" y="18174"/>
                  </a:cubicBezTo>
                  <a:cubicBezTo>
                    <a:pt x="21797" y="18793"/>
                    <a:pt x="21797" y="19651"/>
                    <a:pt x="21321" y="20270"/>
                  </a:cubicBezTo>
                  <a:cubicBezTo>
                    <a:pt x="20588" y="20699"/>
                    <a:pt x="19673" y="20699"/>
                    <a:pt x="18940" y="20270"/>
                  </a:cubicBezTo>
                  <a:cubicBezTo>
                    <a:pt x="18349" y="19851"/>
                    <a:pt x="17911" y="19251"/>
                    <a:pt x="17702" y="18556"/>
                  </a:cubicBezTo>
                  <a:cubicBezTo>
                    <a:pt x="17521" y="18127"/>
                    <a:pt x="17292" y="17708"/>
                    <a:pt x="17035" y="17317"/>
                  </a:cubicBezTo>
                  <a:cubicBezTo>
                    <a:pt x="16720" y="16889"/>
                    <a:pt x="16225" y="16641"/>
                    <a:pt x="15701" y="16651"/>
                  </a:cubicBezTo>
                  <a:cubicBezTo>
                    <a:pt x="14701" y="16651"/>
                    <a:pt x="13892" y="17460"/>
                    <a:pt x="13892" y="18460"/>
                  </a:cubicBezTo>
                  <a:cubicBezTo>
                    <a:pt x="13892" y="18489"/>
                    <a:pt x="13892" y="18527"/>
                    <a:pt x="13892" y="18556"/>
                  </a:cubicBezTo>
                  <a:cubicBezTo>
                    <a:pt x="14053" y="19451"/>
                    <a:pt x="14339" y="20318"/>
                    <a:pt x="14749" y="21127"/>
                  </a:cubicBezTo>
                  <a:cubicBezTo>
                    <a:pt x="14749" y="21604"/>
                    <a:pt x="14177" y="21794"/>
                    <a:pt x="13510" y="21984"/>
                  </a:cubicBezTo>
                  <a:cubicBezTo>
                    <a:pt x="12958" y="22213"/>
                    <a:pt x="12339" y="22213"/>
                    <a:pt x="11796" y="21984"/>
                  </a:cubicBezTo>
                  <a:cubicBezTo>
                    <a:pt x="11406" y="21689"/>
                    <a:pt x="11110" y="21298"/>
                    <a:pt x="10939" y="20842"/>
                  </a:cubicBezTo>
                  <a:cubicBezTo>
                    <a:pt x="10520" y="19736"/>
                    <a:pt x="9872" y="18727"/>
                    <a:pt x="9034" y="17889"/>
                  </a:cubicBezTo>
                  <a:cubicBezTo>
                    <a:pt x="8072" y="16955"/>
                    <a:pt x="6757" y="16470"/>
                    <a:pt x="5414" y="16555"/>
                  </a:cubicBezTo>
                  <a:cubicBezTo>
                    <a:pt x="4633" y="16527"/>
                    <a:pt x="3900" y="16927"/>
                    <a:pt x="3509" y="17603"/>
                  </a:cubicBezTo>
                  <a:cubicBezTo>
                    <a:pt x="3462" y="17889"/>
                    <a:pt x="3462" y="18174"/>
                    <a:pt x="3509" y="18460"/>
                  </a:cubicBezTo>
                  <a:cubicBezTo>
                    <a:pt x="3995" y="19975"/>
                    <a:pt x="4919" y="21298"/>
                    <a:pt x="6176" y="22271"/>
                  </a:cubicBezTo>
                  <a:cubicBezTo>
                    <a:pt x="6853" y="22708"/>
                    <a:pt x="7386" y="23337"/>
                    <a:pt x="7700" y="24080"/>
                  </a:cubicBezTo>
                  <a:cubicBezTo>
                    <a:pt x="8005" y="24433"/>
                    <a:pt x="8005" y="24966"/>
                    <a:pt x="7700" y="25318"/>
                  </a:cubicBezTo>
                  <a:cubicBezTo>
                    <a:pt x="7195" y="25604"/>
                    <a:pt x="6586" y="25604"/>
                    <a:pt x="6081" y="25318"/>
                  </a:cubicBezTo>
                  <a:cubicBezTo>
                    <a:pt x="5586" y="25176"/>
                    <a:pt x="5052" y="25176"/>
                    <a:pt x="4557" y="25318"/>
                  </a:cubicBezTo>
                  <a:cubicBezTo>
                    <a:pt x="4233" y="25394"/>
                    <a:pt x="3938" y="25556"/>
                    <a:pt x="3700" y="25795"/>
                  </a:cubicBezTo>
                  <a:cubicBezTo>
                    <a:pt x="3814" y="31395"/>
                    <a:pt x="3490" y="37006"/>
                    <a:pt x="2747" y="42558"/>
                  </a:cubicBezTo>
                  <a:cubicBezTo>
                    <a:pt x="1985" y="47035"/>
                    <a:pt x="747" y="51417"/>
                    <a:pt x="80" y="55989"/>
                  </a:cubicBezTo>
                  <a:cubicBezTo>
                    <a:pt x="-529" y="70895"/>
                    <a:pt x="1338" y="85792"/>
                    <a:pt x="5605" y="100090"/>
                  </a:cubicBezTo>
                  <a:cubicBezTo>
                    <a:pt x="7367" y="111272"/>
                    <a:pt x="8072" y="122588"/>
                    <a:pt x="7700" y="133903"/>
                  </a:cubicBezTo>
                  <a:cubicBezTo>
                    <a:pt x="7424" y="139323"/>
                    <a:pt x="7967" y="144752"/>
                    <a:pt x="9320" y="150001"/>
                  </a:cubicBezTo>
                  <a:cubicBezTo>
                    <a:pt x="10634" y="153658"/>
                    <a:pt x="12606" y="157049"/>
                    <a:pt x="15130" y="160002"/>
                  </a:cubicBezTo>
                  <a:cubicBezTo>
                    <a:pt x="15044" y="159469"/>
                    <a:pt x="15044" y="158916"/>
                    <a:pt x="15130" y="158383"/>
                  </a:cubicBezTo>
                  <a:cubicBezTo>
                    <a:pt x="15435" y="157516"/>
                    <a:pt x="16320" y="157001"/>
                    <a:pt x="17225" y="157144"/>
                  </a:cubicBezTo>
                  <a:cubicBezTo>
                    <a:pt x="18464" y="157144"/>
                    <a:pt x="18178" y="158763"/>
                    <a:pt x="17797" y="159716"/>
                  </a:cubicBezTo>
                  <a:lnTo>
                    <a:pt x="16654" y="162192"/>
                  </a:lnTo>
                  <a:lnTo>
                    <a:pt x="19130" y="164955"/>
                  </a:lnTo>
                  <a:lnTo>
                    <a:pt x="19130" y="164955"/>
                  </a:lnTo>
                  <a:cubicBezTo>
                    <a:pt x="19692" y="164050"/>
                    <a:pt x="20073" y="163050"/>
                    <a:pt x="20273" y="162002"/>
                  </a:cubicBezTo>
                  <a:cubicBezTo>
                    <a:pt x="20273" y="160859"/>
                    <a:pt x="20750" y="159239"/>
                    <a:pt x="22274" y="158954"/>
                  </a:cubicBezTo>
                  <a:cubicBezTo>
                    <a:pt x="23198" y="158878"/>
                    <a:pt x="24045" y="159478"/>
                    <a:pt x="24274" y="160383"/>
                  </a:cubicBezTo>
                  <a:cubicBezTo>
                    <a:pt x="24236" y="161278"/>
                    <a:pt x="23855" y="162126"/>
                    <a:pt x="23226" y="162764"/>
                  </a:cubicBezTo>
                  <a:cubicBezTo>
                    <a:pt x="22369" y="163717"/>
                    <a:pt x="21226" y="164955"/>
                    <a:pt x="21797" y="166098"/>
                  </a:cubicBezTo>
                  <a:cubicBezTo>
                    <a:pt x="22740" y="166755"/>
                    <a:pt x="23998" y="166755"/>
                    <a:pt x="24941" y="166098"/>
                  </a:cubicBezTo>
                  <a:cubicBezTo>
                    <a:pt x="25931" y="165640"/>
                    <a:pt x="26722" y="164821"/>
                    <a:pt x="27131" y="163812"/>
                  </a:cubicBezTo>
                  <a:cubicBezTo>
                    <a:pt x="27131" y="162954"/>
                    <a:pt x="27703" y="162002"/>
                    <a:pt x="28179" y="161049"/>
                  </a:cubicBezTo>
                  <a:cubicBezTo>
                    <a:pt x="28436" y="160525"/>
                    <a:pt x="28932" y="160164"/>
                    <a:pt x="29513" y="160097"/>
                  </a:cubicBezTo>
                  <a:cubicBezTo>
                    <a:pt x="30360" y="161688"/>
                    <a:pt x="30094" y="163650"/>
                    <a:pt x="28846" y="164955"/>
                  </a:cubicBezTo>
                  <a:cubicBezTo>
                    <a:pt x="28379" y="165431"/>
                    <a:pt x="27998" y="165974"/>
                    <a:pt x="27703" y="166574"/>
                  </a:cubicBezTo>
                  <a:cubicBezTo>
                    <a:pt x="27541" y="167184"/>
                    <a:pt x="27903" y="167812"/>
                    <a:pt x="28512" y="167974"/>
                  </a:cubicBezTo>
                  <a:cubicBezTo>
                    <a:pt x="28560" y="167984"/>
                    <a:pt x="28608" y="167993"/>
                    <a:pt x="28655" y="168003"/>
                  </a:cubicBezTo>
                  <a:lnTo>
                    <a:pt x="29417" y="168003"/>
                  </a:lnTo>
                  <a:cubicBezTo>
                    <a:pt x="30856" y="167441"/>
                    <a:pt x="31942" y="166241"/>
                    <a:pt x="32370" y="164764"/>
                  </a:cubicBezTo>
                  <a:cubicBezTo>
                    <a:pt x="32370" y="163717"/>
                    <a:pt x="32370" y="162383"/>
                    <a:pt x="33704" y="161621"/>
                  </a:cubicBezTo>
                  <a:cubicBezTo>
                    <a:pt x="34913" y="164136"/>
                    <a:pt x="34199" y="167155"/>
                    <a:pt x="31989" y="168860"/>
                  </a:cubicBezTo>
                  <a:cubicBezTo>
                    <a:pt x="31303" y="169450"/>
                    <a:pt x="30675" y="170079"/>
                    <a:pt x="30084" y="170765"/>
                  </a:cubicBezTo>
                  <a:cubicBezTo>
                    <a:pt x="29608" y="171527"/>
                    <a:pt x="29513" y="172479"/>
                    <a:pt x="30084" y="172956"/>
                  </a:cubicBezTo>
                  <a:cubicBezTo>
                    <a:pt x="30827" y="173213"/>
                    <a:pt x="31627" y="173213"/>
                    <a:pt x="32370" y="172956"/>
                  </a:cubicBezTo>
                  <a:cubicBezTo>
                    <a:pt x="34428" y="172537"/>
                    <a:pt x="36199" y="171251"/>
                    <a:pt x="37228" y="169431"/>
                  </a:cubicBezTo>
                  <a:cubicBezTo>
                    <a:pt x="37723" y="167727"/>
                    <a:pt x="37980" y="165965"/>
                    <a:pt x="37990" y="164193"/>
                  </a:cubicBezTo>
                  <a:cubicBezTo>
                    <a:pt x="38019" y="163469"/>
                    <a:pt x="38466" y="162840"/>
                    <a:pt x="39133" y="162574"/>
                  </a:cubicBezTo>
                  <a:cubicBezTo>
                    <a:pt x="40028" y="162269"/>
                    <a:pt x="41000" y="162754"/>
                    <a:pt x="41305" y="163650"/>
                  </a:cubicBezTo>
                  <a:cubicBezTo>
                    <a:pt x="41314" y="163678"/>
                    <a:pt x="41314" y="163697"/>
                    <a:pt x="41324" y="163717"/>
                  </a:cubicBezTo>
                  <a:cubicBezTo>
                    <a:pt x="41514" y="164536"/>
                    <a:pt x="41514" y="165383"/>
                    <a:pt x="41324" y="166193"/>
                  </a:cubicBezTo>
                  <a:cubicBezTo>
                    <a:pt x="41009" y="167031"/>
                    <a:pt x="41238" y="167974"/>
                    <a:pt x="41895" y="168574"/>
                  </a:cubicBezTo>
                  <a:cubicBezTo>
                    <a:pt x="43086" y="169041"/>
                    <a:pt x="44438" y="168746"/>
                    <a:pt x="45324" y="167812"/>
                  </a:cubicBezTo>
                  <a:cubicBezTo>
                    <a:pt x="45991" y="166974"/>
                    <a:pt x="46362" y="165936"/>
                    <a:pt x="46372" y="164859"/>
                  </a:cubicBezTo>
                  <a:lnTo>
                    <a:pt x="46372" y="163145"/>
                  </a:lnTo>
                  <a:cubicBezTo>
                    <a:pt x="47782" y="164840"/>
                    <a:pt x="48277" y="167117"/>
                    <a:pt x="47706" y="169241"/>
                  </a:cubicBezTo>
                  <a:cubicBezTo>
                    <a:pt x="47620" y="169813"/>
                    <a:pt x="47620" y="170384"/>
                    <a:pt x="47706" y="170956"/>
                  </a:cubicBezTo>
                  <a:cubicBezTo>
                    <a:pt x="47696" y="171575"/>
                    <a:pt x="48144" y="172099"/>
                    <a:pt x="48753" y="172194"/>
                  </a:cubicBezTo>
                  <a:lnTo>
                    <a:pt x="49801" y="172194"/>
                  </a:lnTo>
                  <a:cubicBezTo>
                    <a:pt x="51315" y="171717"/>
                    <a:pt x="52382" y="170356"/>
                    <a:pt x="52468" y="168764"/>
                  </a:cubicBezTo>
                  <a:cubicBezTo>
                    <a:pt x="52306" y="167355"/>
                    <a:pt x="52049" y="165955"/>
                    <a:pt x="51706" y="164573"/>
                  </a:cubicBezTo>
                  <a:cubicBezTo>
                    <a:pt x="51706" y="164002"/>
                    <a:pt x="51706" y="163240"/>
                    <a:pt x="52563" y="163240"/>
                  </a:cubicBezTo>
                  <a:cubicBezTo>
                    <a:pt x="52782" y="163164"/>
                    <a:pt x="53011" y="163164"/>
                    <a:pt x="53230" y="163240"/>
                  </a:cubicBezTo>
                  <a:cubicBezTo>
                    <a:pt x="54754" y="164859"/>
                    <a:pt x="53897" y="167431"/>
                    <a:pt x="55040" y="169241"/>
                  </a:cubicBezTo>
                  <a:cubicBezTo>
                    <a:pt x="55983" y="170374"/>
                    <a:pt x="57249" y="171203"/>
                    <a:pt x="58659" y="171622"/>
                  </a:cubicBezTo>
                  <a:cubicBezTo>
                    <a:pt x="59612" y="171622"/>
                    <a:pt x="61135" y="171622"/>
                    <a:pt x="61422" y="171622"/>
                  </a:cubicBezTo>
                  <a:cubicBezTo>
                    <a:pt x="61707" y="171622"/>
                    <a:pt x="61422" y="170956"/>
                    <a:pt x="61422" y="170670"/>
                  </a:cubicBezTo>
                  <a:cubicBezTo>
                    <a:pt x="61422" y="170384"/>
                    <a:pt x="59040" y="168193"/>
                    <a:pt x="57992" y="166860"/>
                  </a:cubicBezTo>
                  <a:cubicBezTo>
                    <a:pt x="56849" y="165679"/>
                    <a:pt x="56383" y="163993"/>
                    <a:pt x="56754" y="162383"/>
                  </a:cubicBezTo>
                  <a:cubicBezTo>
                    <a:pt x="57602" y="162021"/>
                    <a:pt x="58583" y="162345"/>
                    <a:pt x="59040" y="163145"/>
                  </a:cubicBezTo>
                  <a:cubicBezTo>
                    <a:pt x="59040" y="163812"/>
                    <a:pt x="59040" y="164573"/>
                    <a:pt x="59993" y="165146"/>
                  </a:cubicBezTo>
                  <a:cubicBezTo>
                    <a:pt x="60145" y="165183"/>
                    <a:pt x="60316" y="165183"/>
                    <a:pt x="60469" y="165146"/>
                  </a:cubicBezTo>
                  <a:cubicBezTo>
                    <a:pt x="61326" y="165146"/>
                    <a:pt x="61898" y="164288"/>
                    <a:pt x="61802" y="163621"/>
                  </a:cubicBezTo>
                  <a:cubicBezTo>
                    <a:pt x="61707" y="162954"/>
                    <a:pt x="61802" y="161907"/>
                    <a:pt x="62660" y="161716"/>
                  </a:cubicBezTo>
                  <a:cubicBezTo>
                    <a:pt x="63517" y="161526"/>
                    <a:pt x="63993" y="164955"/>
                    <a:pt x="64374" y="166669"/>
                  </a:cubicBezTo>
                  <a:cubicBezTo>
                    <a:pt x="65288" y="169479"/>
                    <a:pt x="67594" y="171603"/>
                    <a:pt x="70470" y="172289"/>
                  </a:cubicBezTo>
                  <a:cubicBezTo>
                    <a:pt x="70937" y="172442"/>
                    <a:pt x="71432" y="172442"/>
                    <a:pt x="71899" y="172289"/>
                  </a:cubicBezTo>
                  <a:cubicBezTo>
                    <a:pt x="72909" y="172060"/>
                    <a:pt x="73594" y="171127"/>
                    <a:pt x="73518" y="170098"/>
                  </a:cubicBezTo>
                  <a:cubicBezTo>
                    <a:pt x="73280" y="169222"/>
                    <a:pt x="72861" y="168412"/>
                    <a:pt x="72280" y="167717"/>
                  </a:cubicBezTo>
                  <a:cubicBezTo>
                    <a:pt x="71623" y="166622"/>
                    <a:pt x="71147" y="165431"/>
                    <a:pt x="70851" y="164193"/>
                  </a:cubicBezTo>
                  <a:cubicBezTo>
                    <a:pt x="70394" y="162935"/>
                    <a:pt x="71032" y="161535"/>
                    <a:pt x="72280" y="161049"/>
                  </a:cubicBezTo>
                  <a:cubicBezTo>
                    <a:pt x="73566" y="160707"/>
                    <a:pt x="74899" y="161354"/>
                    <a:pt x="75423" y="162574"/>
                  </a:cubicBezTo>
                  <a:cubicBezTo>
                    <a:pt x="75995" y="163526"/>
                    <a:pt x="76090" y="164764"/>
                    <a:pt x="76947" y="165622"/>
                  </a:cubicBezTo>
                  <a:cubicBezTo>
                    <a:pt x="77804" y="166479"/>
                    <a:pt x="79900" y="166574"/>
                    <a:pt x="80472" y="165622"/>
                  </a:cubicBezTo>
                  <a:cubicBezTo>
                    <a:pt x="80662" y="165231"/>
                    <a:pt x="80662" y="164774"/>
                    <a:pt x="80472" y="164383"/>
                  </a:cubicBezTo>
                  <a:cubicBezTo>
                    <a:pt x="80014" y="163517"/>
                    <a:pt x="79433" y="162717"/>
                    <a:pt x="78757" y="162002"/>
                  </a:cubicBezTo>
                  <a:cubicBezTo>
                    <a:pt x="78185" y="161145"/>
                    <a:pt x="77709" y="160097"/>
                    <a:pt x="78281" y="159239"/>
                  </a:cubicBezTo>
                  <a:cubicBezTo>
                    <a:pt x="78786" y="158554"/>
                    <a:pt x="79633" y="158220"/>
                    <a:pt x="80472" y="158383"/>
                  </a:cubicBezTo>
                  <a:cubicBezTo>
                    <a:pt x="81310" y="158620"/>
                    <a:pt x="81938" y="159326"/>
                    <a:pt x="82091" y="160192"/>
                  </a:cubicBezTo>
                  <a:lnTo>
                    <a:pt x="83996" y="165812"/>
                  </a:lnTo>
                  <a:cubicBezTo>
                    <a:pt x="84310" y="166717"/>
                    <a:pt x="84729" y="167574"/>
                    <a:pt x="85234" y="168384"/>
                  </a:cubicBezTo>
                  <a:cubicBezTo>
                    <a:pt x="85853" y="169298"/>
                    <a:pt x="86815" y="169917"/>
                    <a:pt x="87901" y="170098"/>
                  </a:cubicBezTo>
                  <a:cubicBezTo>
                    <a:pt x="88577" y="170327"/>
                    <a:pt x="89320" y="170327"/>
                    <a:pt x="89997" y="170098"/>
                  </a:cubicBezTo>
                  <a:cubicBezTo>
                    <a:pt x="90635" y="169879"/>
                    <a:pt x="91035" y="169241"/>
                    <a:pt x="90949" y="168574"/>
                  </a:cubicBezTo>
                  <a:cubicBezTo>
                    <a:pt x="90949" y="168574"/>
                    <a:pt x="90377" y="167717"/>
                    <a:pt x="89997" y="167336"/>
                  </a:cubicBezTo>
                  <a:cubicBezTo>
                    <a:pt x="88806" y="166345"/>
                    <a:pt x="87939" y="165022"/>
                    <a:pt x="87520" y="163526"/>
                  </a:cubicBezTo>
                  <a:cubicBezTo>
                    <a:pt x="87244" y="162917"/>
                    <a:pt x="87501" y="162202"/>
                    <a:pt x="88091" y="161907"/>
                  </a:cubicBezTo>
                  <a:cubicBezTo>
                    <a:pt x="88501" y="161668"/>
                    <a:pt x="89015" y="161668"/>
                    <a:pt x="89425" y="161907"/>
                  </a:cubicBezTo>
                  <a:cubicBezTo>
                    <a:pt x="90330" y="162297"/>
                    <a:pt x="91025" y="163059"/>
                    <a:pt x="91330" y="164002"/>
                  </a:cubicBezTo>
                  <a:cubicBezTo>
                    <a:pt x="91663" y="164916"/>
                    <a:pt x="92225" y="165736"/>
                    <a:pt x="92949" y="166383"/>
                  </a:cubicBezTo>
                  <a:cubicBezTo>
                    <a:pt x="93902" y="167012"/>
                    <a:pt x="95140" y="167012"/>
                    <a:pt x="96092" y="166383"/>
                  </a:cubicBezTo>
                  <a:cubicBezTo>
                    <a:pt x="96550" y="165793"/>
                    <a:pt x="96550" y="164974"/>
                    <a:pt x="96092" y="164383"/>
                  </a:cubicBezTo>
                  <a:cubicBezTo>
                    <a:pt x="95664" y="163745"/>
                    <a:pt x="95149" y="163174"/>
                    <a:pt x="94568" y="162669"/>
                  </a:cubicBezTo>
                  <a:cubicBezTo>
                    <a:pt x="92711" y="161135"/>
                    <a:pt x="91216" y="159221"/>
                    <a:pt x="90187" y="157049"/>
                  </a:cubicBezTo>
                  <a:cubicBezTo>
                    <a:pt x="90187" y="156382"/>
                    <a:pt x="90187" y="155334"/>
                    <a:pt x="90187" y="154954"/>
                  </a:cubicBezTo>
                  <a:cubicBezTo>
                    <a:pt x="90692" y="154668"/>
                    <a:pt x="91301" y="154668"/>
                    <a:pt x="91806" y="154954"/>
                  </a:cubicBezTo>
                  <a:cubicBezTo>
                    <a:pt x="92225" y="155278"/>
                    <a:pt x="92559" y="155706"/>
                    <a:pt x="92759" y="156192"/>
                  </a:cubicBezTo>
                  <a:lnTo>
                    <a:pt x="94092" y="158287"/>
                  </a:lnTo>
                  <a:cubicBezTo>
                    <a:pt x="94664" y="159192"/>
                    <a:pt x="95549" y="159869"/>
                    <a:pt x="96569" y="160192"/>
                  </a:cubicBezTo>
                  <a:cubicBezTo>
                    <a:pt x="97616" y="160192"/>
                    <a:pt x="99235" y="160192"/>
                    <a:pt x="99426" y="159049"/>
                  </a:cubicBezTo>
                  <a:cubicBezTo>
                    <a:pt x="99617" y="157906"/>
                    <a:pt x="98855" y="157525"/>
                    <a:pt x="98188" y="156954"/>
                  </a:cubicBezTo>
                  <a:cubicBezTo>
                    <a:pt x="97635" y="156440"/>
                    <a:pt x="97178" y="155830"/>
                    <a:pt x="96854" y="155144"/>
                  </a:cubicBezTo>
                  <a:cubicBezTo>
                    <a:pt x="96664" y="154782"/>
                    <a:pt x="96664" y="154363"/>
                    <a:pt x="96854" y="154001"/>
                  </a:cubicBezTo>
                  <a:cubicBezTo>
                    <a:pt x="97902" y="153220"/>
                    <a:pt x="99331" y="153220"/>
                    <a:pt x="100379" y="154001"/>
                  </a:cubicBezTo>
                  <a:cubicBezTo>
                    <a:pt x="101122" y="154782"/>
                    <a:pt x="101588" y="155782"/>
                    <a:pt x="101712" y="156858"/>
                  </a:cubicBezTo>
                  <a:cubicBezTo>
                    <a:pt x="101779" y="157935"/>
                    <a:pt x="102112" y="158983"/>
                    <a:pt x="102665" y="159906"/>
                  </a:cubicBezTo>
                  <a:cubicBezTo>
                    <a:pt x="102874" y="160145"/>
                    <a:pt x="103131" y="160345"/>
                    <a:pt x="103427" y="160478"/>
                  </a:cubicBezTo>
                  <a:cubicBezTo>
                    <a:pt x="104513" y="160507"/>
                    <a:pt x="105589" y="160278"/>
                    <a:pt x="106570" y="159811"/>
                  </a:cubicBezTo>
                  <a:cubicBezTo>
                    <a:pt x="107256" y="159563"/>
                    <a:pt x="107894" y="159211"/>
                    <a:pt x="108475" y="158763"/>
                  </a:cubicBezTo>
                  <a:cubicBezTo>
                    <a:pt x="110189" y="157525"/>
                    <a:pt x="109427" y="156097"/>
                    <a:pt x="107903" y="155144"/>
                  </a:cubicBezTo>
                  <a:cubicBezTo>
                    <a:pt x="106313" y="154344"/>
                    <a:pt x="104779" y="153420"/>
                    <a:pt x="103331" y="152382"/>
                  </a:cubicBezTo>
                  <a:cubicBezTo>
                    <a:pt x="102750" y="152134"/>
                    <a:pt x="102484" y="151458"/>
                    <a:pt x="102741" y="150877"/>
                  </a:cubicBezTo>
                  <a:cubicBezTo>
                    <a:pt x="102855" y="150610"/>
                    <a:pt x="103065" y="150400"/>
                    <a:pt x="103331" y="150286"/>
                  </a:cubicBezTo>
                  <a:cubicBezTo>
                    <a:pt x="104570" y="149858"/>
                    <a:pt x="105903" y="149858"/>
                    <a:pt x="107141" y="150286"/>
                  </a:cubicBezTo>
                  <a:cubicBezTo>
                    <a:pt x="108027" y="150457"/>
                    <a:pt x="108799" y="151020"/>
                    <a:pt x="109237" y="151810"/>
                  </a:cubicBezTo>
                  <a:cubicBezTo>
                    <a:pt x="109503" y="152258"/>
                    <a:pt x="109866" y="152649"/>
                    <a:pt x="110285" y="152953"/>
                  </a:cubicBezTo>
                  <a:cubicBezTo>
                    <a:pt x="110999" y="153372"/>
                    <a:pt x="111828" y="153572"/>
                    <a:pt x="112666" y="153525"/>
                  </a:cubicBezTo>
                  <a:cubicBezTo>
                    <a:pt x="114476" y="153525"/>
                    <a:pt x="115809" y="152191"/>
                    <a:pt x="115714" y="151239"/>
                  </a:cubicBezTo>
                  <a:cubicBezTo>
                    <a:pt x="115619" y="150286"/>
                    <a:pt x="114666" y="149620"/>
                    <a:pt x="114285" y="148858"/>
                  </a:cubicBezTo>
                  <a:cubicBezTo>
                    <a:pt x="114761" y="148229"/>
                    <a:pt x="115495" y="147848"/>
                    <a:pt x="116285" y="147810"/>
                  </a:cubicBezTo>
                  <a:cubicBezTo>
                    <a:pt x="117247" y="147524"/>
                    <a:pt x="118276" y="147524"/>
                    <a:pt x="119238" y="147810"/>
                  </a:cubicBezTo>
                  <a:cubicBezTo>
                    <a:pt x="119771" y="148019"/>
                    <a:pt x="120238" y="148381"/>
                    <a:pt x="120572" y="148858"/>
                  </a:cubicBezTo>
                  <a:cubicBezTo>
                    <a:pt x="121495" y="149962"/>
                    <a:pt x="122629" y="150867"/>
                    <a:pt x="123906" y="151524"/>
                  </a:cubicBezTo>
                  <a:cubicBezTo>
                    <a:pt x="125886" y="152372"/>
                    <a:pt x="128058" y="152667"/>
                    <a:pt x="130192" y="152382"/>
                  </a:cubicBezTo>
                  <a:cubicBezTo>
                    <a:pt x="131421" y="152325"/>
                    <a:pt x="132602" y="151858"/>
                    <a:pt x="133526" y="151048"/>
                  </a:cubicBezTo>
                  <a:cubicBezTo>
                    <a:pt x="133659" y="150781"/>
                    <a:pt x="133659" y="150457"/>
                    <a:pt x="133526" y="150191"/>
                  </a:cubicBezTo>
                  <a:cubicBezTo>
                    <a:pt x="133049" y="148762"/>
                    <a:pt x="130954" y="147715"/>
                    <a:pt x="128763" y="146762"/>
                  </a:cubicBezTo>
                  <a:cubicBezTo>
                    <a:pt x="126572" y="145809"/>
                    <a:pt x="126477" y="145905"/>
                    <a:pt x="126001" y="145143"/>
                  </a:cubicBezTo>
                  <a:cubicBezTo>
                    <a:pt x="125525" y="144381"/>
                    <a:pt x="126001" y="144190"/>
                    <a:pt x="126572" y="143904"/>
                  </a:cubicBezTo>
                  <a:cubicBezTo>
                    <a:pt x="127449" y="143667"/>
                    <a:pt x="128363" y="143667"/>
                    <a:pt x="129239" y="143904"/>
                  </a:cubicBezTo>
                  <a:cubicBezTo>
                    <a:pt x="130116" y="144095"/>
                    <a:pt x="131030" y="144095"/>
                    <a:pt x="131906" y="143904"/>
                  </a:cubicBezTo>
                  <a:cubicBezTo>
                    <a:pt x="132735" y="143857"/>
                    <a:pt x="133487" y="143390"/>
                    <a:pt x="133907" y="142666"/>
                  </a:cubicBezTo>
                  <a:cubicBezTo>
                    <a:pt x="134040" y="142171"/>
                    <a:pt x="134040" y="141638"/>
                    <a:pt x="133907" y="141142"/>
                  </a:cubicBezTo>
                  <a:cubicBezTo>
                    <a:pt x="133849" y="140799"/>
                    <a:pt x="133849" y="140437"/>
                    <a:pt x="133907" y="140095"/>
                  </a:cubicBezTo>
                  <a:cubicBezTo>
                    <a:pt x="134240" y="139142"/>
                    <a:pt x="135097" y="138475"/>
                    <a:pt x="136097" y="138380"/>
                  </a:cubicBezTo>
                  <a:cubicBezTo>
                    <a:pt x="136926" y="138047"/>
                    <a:pt x="137840" y="138047"/>
                    <a:pt x="138669" y="138380"/>
                  </a:cubicBezTo>
                  <a:cubicBezTo>
                    <a:pt x="138926" y="138856"/>
                    <a:pt x="138926" y="139428"/>
                    <a:pt x="138669" y="139904"/>
                  </a:cubicBezTo>
                  <a:cubicBezTo>
                    <a:pt x="138593" y="140437"/>
                    <a:pt x="138593" y="140990"/>
                    <a:pt x="138669" y="141523"/>
                  </a:cubicBezTo>
                  <a:cubicBezTo>
                    <a:pt x="138669" y="141523"/>
                    <a:pt x="138669" y="141523"/>
                    <a:pt x="138669" y="141523"/>
                  </a:cubicBezTo>
                  <a:cubicBezTo>
                    <a:pt x="139126" y="141990"/>
                    <a:pt x="139736" y="142295"/>
                    <a:pt x="140384" y="142381"/>
                  </a:cubicBezTo>
                  <a:cubicBezTo>
                    <a:pt x="142184" y="142409"/>
                    <a:pt x="143879" y="141514"/>
                    <a:pt x="144860" y="139999"/>
                  </a:cubicBezTo>
                  <a:cubicBezTo>
                    <a:pt x="145803" y="139085"/>
                    <a:pt x="145832" y="137580"/>
                    <a:pt x="144918" y="136627"/>
                  </a:cubicBezTo>
                  <a:cubicBezTo>
                    <a:pt x="144898" y="136608"/>
                    <a:pt x="144880" y="136589"/>
                    <a:pt x="144860" y="136571"/>
                  </a:cubicBezTo>
                  <a:cubicBezTo>
                    <a:pt x="144289" y="135998"/>
                    <a:pt x="143622" y="135618"/>
                    <a:pt x="143908" y="134951"/>
                  </a:cubicBezTo>
                  <a:cubicBezTo>
                    <a:pt x="144194" y="134284"/>
                    <a:pt x="146003" y="133427"/>
                    <a:pt x="145622" y="132570"/>
                  </a:cubicBezTo>
                  <a:lnTo>
                    <a:pt x="145622" y="132570"/>
                  </a:lnTo>
                  <a:cubicBezTo>
                    <a:pt x="146575" y="134665"/>
                    <a:pt x="148194" y="133617"/>
                    <a:pt x="149337" y="134379"/>
                  </a:cubicBezTo>
                  <a:cubicBezTo>
                    <a:pt x="150480" y="135142"/>
                    <a:pt x="149337" y="136189"/>
                    <a:pt x="149337" y="137142"/>
                  </a:cubicBezTo>
                  <a:cubicBezTo>
                    <a:pt x="149337" y="138094"/>
                    <a:pt x="149337" y="139333"/>
                    <a:pt x="151718" y="139237"/>
                  </a:cubicBezTo>
                  <a:cubicBezTo>
                    <a:pt x="154100" y="139142"/>
                    <a:pt x="154671" y="138190"/>
                    <a:pt x="154766" y="137427"/>
                  </a:cubicBezTo>
                  <a:cubicBezTo>
                    <a:pt x="154862" y="136665"/>
                    <a:pt x="154766" y="135904"/>
                    <a:pt x="154766" y="135046"/>
                  </a:cubicBezTo>
                  <a:cubicBezTo>
                    <a:pt x="155395" y="134132"/>
                    <a:pt x="156424" y="133570"/>
                    <a:pt x="157529" y="133522"/>
                  </a:cubicBezTo>
                  <a:lnTo>
                    <a:pt x="151433" y="123997"/>
                  </a:lnTo>
                  <a:cubicBezTo>
                    <a:pt x="142384" y="109995"/>
                    <a:pt x="128858" y="95803"/>
                    <a:pt x="119619" y="7961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0" name="Freeform: Shape 769">
              <a:extLst>
                <a:ext uri="{FF2B5EF4-FFF2-40B4-BE49-F238E27FC236}">
                  <a16:creationId xmlns:a16="http://schemas.microsoft.com/office/drawing/2014/main" xmlns="" id="{0FC1911C-14D7-8698-DD53-72F11554E618}"/>
                </a:ext>
              </a:extLst>
            </p:cNvPr>
            <p:cNvSpPr/>
            <p:nvPr/>
          </p:nvSpPr>
          <p:spPr>
            <a:xfrm>
              <a:off x="6508717" y="3489979"/>
              <a:ext cx="154209" cy="176592"/>
            </a:xfrm>
            <a:custGeom>
              <a:avLst/>
              <a:gdLst>
                <a:gd name="connsiteX0" fmla="*/ 153225 w 154209"/>
                <a:gd name="connsiteY0" fmla="*/ 40063 h 176592"/>
                <a:gd name="connsiteX1" fmla="*/ 153225 w 154209"/>
                <a:gd name="connsiteY1" fmla="*/ 40063 h 176592"/>
                <a:gd name="connsiteX2" fmla="*/ 152082 w 154209"/>
                <a:gd name="connsiteY2" fmla="*/ 37396 h 176592"/>
                <a:gd name="connsiteX3" fmla="*/ 153416 w 154209"/>
                <a:gd name="connsiteY3" fmla="*/ 34824 h 176592"/>
                <a:gd name="connsiteX4" fmla="*/ 153416 w 154209"/>
                <a:gd name="connsiteY4" fmla="*/ 32252 h 176592"/>
                <a:gd name="connsiteX5" fmla="*/ 150939 w 154209"/>
                <a:gd name="connsiteY5" fmla="*/ 32919 h 176592"/>
                <a:gd name="connsiteX6" fmla="*/ 149796 w 154209"/>
                <a:gd name="connsiteY6" fmla="*/ 35015 h 176592"/>
                <a:gd name="connsiteX7" fmla="*/ 147320 w 154209"/>
                <a:gd name="connsiteY7" fmla="*/ 35491 h 176592"/>
                <a:gd name="connsiteX8" fmla="*/ 147320 w 154209"/>
                <a:gd name="connsiteY8" fmla="*/ 32824 h 176592"/>
                <a:gd name="connsiteX9" fmla="*/ 149891 w 154209"/>
                <a:gd name="connsiteY9" fmla="*/ 30252 h 176592"/>
                <a:gd name="connsiteX10" fmla="*/ 151034 w 154209"/>
                <a:gd name="connsiteY10" fmla="*/ 28728 h 176592"/>
                <a:gd name="connsiteX11" fmla="*/ 150082 w 154209"/>
                <a:gd name="connsiteY11" fmla="*/ 27109 h 176592"/>
                <a:gd name="connsiteX12" fmla="*/ 147701 w 154209"/>
                <a:gd name="connsiteY12" fmla="*/ 27109 h 176592"/>
                <a:gd name="connsiteX13" fmla="*/ 145510 w 154209"/>
                <a:gd name="connsiteY13" fmla="*/ 29490 h 176592"/>
                <a:gd name="connsiteX14" fmla="*/ 142557 w 154209"/>
                <a:gd name="connsiteY14" fmla="*/ 31681 h 176592"/>
                <a:gd name="connsiteX15" fmla="*/ 141119 w 154209"/>
                <a:gd name="connsiteY15" fmla="*/ 29728 h 176592"/>
                <a:gd name="connsiteX16" fmla="*/ 141128 w 154209"/>
                <a:gd name="connsiteY16" fmla="*/ 29681 h 176592"/>
                <a:gd name="connsiteX17" fmla="*/ 142843 w 154209"/>
                <a:gd name="connsiteY17" fmla="*/ 27776 h 176592"/>
                <a:gd name="connsiteX18" fmla="*/ 145414 w 154209"/>
                <a:gd name="connsiteY18" fmla="*/ 25204 h 176592"/>
                <a:gd name="connsiteX19" fmla="*/ 142557 w 154209"/>
                <a:gd name="connsiteY19" fmla="*/ 23585 h 176592"/>
                <a:gd name="connsiteX20" fmla="*/ 139604 w 154209"/>
                <a:gd name="connsiteY20" fmla="*/ 25013 h 176592"/>
                <a:gd name="connsiteX21" fmla="*/ 137604 w 154209"/>
                <a:gd name="connsiteY21" fmla="*/ 27204 h 176592"/>
                <a:gd name="connsiteX22" fmla="*/ 135985 w 154209"/>
                <a:gd name="connsiteY22" fmla="*/ 27776 h 176592"/>
                <a:gd name="connsiteX23" fmla="*/ 138271 w 154209"/>
                <a:gd name="connsiteY23" fmla="*/ 23394 h 176592"/>
                <a:gd name="connsiteX24" fmla="*/ 139985 w 154209"/>
                <a:gd name="connsiteY24" fmla="*/ 22251 h 176592"/>
                <a:gd name="connsiteX25" fmla="*/ 139785 w 154209"/>
                <a:gd name="connsiteY25" fmla="*/ 20784 h 176592"/>
                <a:gd name="connsiteX26" fmla="*/ 139509 w 154209"/>
                <a:gd name="connsiteY26" fmla="*/ 20632 h 176592"/>
                <a:gd name="connsiteX27" fmla="*/ 138652 w 154209"/>
                <a:gd name="connsiteY27" fmla="*/ 20632 h 176592"/>
                <a:gd name="connsiteX28" fmla="*/ 134651 w 154209"/>
                <a:gd name="connsiteY28" fmla="*/ 22632 h 176592"/>
                <a:gd name="connsiteX29" fmla="*/ 132365 w 154209"/>
                <a:gd name="connsiteY29" fmla="*/ 25109 h 176592"/>
                <a:gd name="connsiteX30" fmla="*/ 136461 w 154209"/>
                <a:gd name="connsiteY30" fmla="*/ 18822 h 176592"/>
                <a:gd name="connsiteX31" fmla="*/ 139033 w 154209"/>
                <a:gd name="connsiteY31" fmla="*/ 17775 h 176592"/>
                <a:gd name="connsiteX32" fmla="*/ 139604 w 154209"/>
                <a:gd name="connsiteY32" fmla="*/ 15584 h 176592"/>
                <a:gd name="connsiteX33" fmla="*/ 137413 w 154209"/>
                <a:gd name="connsiteY33" fmla="*/ 14631 h 176592"/>
                <a:gd name="connsiteX34" fmla="*/ 131508 w 154209"/>
                <a:gd name="connsiteY34" fmla="*/ 16250 h 176592"/>
                <a:gd name="connsiteX35" fmla="*/ 128936 w 154209"/>
                <a:gd name="connsiteY35" fmla="*/ 20918 h 176592"/>
                <a:gd name="connsiteX36" fmla="*/ 127222 w 154209"/>
                <a:gd name="connsiteY36" fmla="*/ 22061 h 176592"/>
                <a:gd name="connsiteX37" fmla="*/ 125507 w 154209"/>
                <a:gd name="connsiteY37" fmla="*/ 20165 h 176592"/>
                <a:gd name="connsiteX38" fmla="*/ 125507 w 154209"/>
                <a:gd name="connsiteY38" fmla="*/ 20156 h 176592"/>
                <a:gd name="connsiteX39" fmla="*/ 126745 w 154209"/>
                <a:gd name="connsiteY39" fmla="*/ 17965 h 176592"/>
                <a:gd name="connsiteX40" fmla="*/ 126745 w 154209"/>
                <a:gd name="connsiteY40" fmla="*/ 15584 h 176592"/>
                <a:gd name="connsiteX41" fmla="*/ 123221 w 154209"/>
                <a:gd name="connsiteY41" fmla="*/ 15584 h 176592"/>
                <a:gd name="connsiteX42" fmla="*/ 121221 w 154209"/>
                <a:gd name="connsiteY42" fmla="*/ 17965 h 176592"/>
                <a:gd name="connsiteX43" fmla="*/ 120364 w 154209"/>
                <a:gd name="connsiteY43" fmla="*/ 19489 h 176592"/>
                <a:gd name="connsiteX44" fmla="*/ 121126 w 154209"/>
                <a:gd name="connsiteY44" fmla="*/ 13298 h 176592"/>
                <a:gd name="connsiteX45" fmla="*/ 121983 w 154209"/>
                <a:gd name="connsiteY45" fmla="*/ 11869 h 176592"/>
                <a:gd name="connsiteX46" fmla="*/ 121411 w 154209"/>
                <a:gd name="connsiteY46" fmla="*/ 10250 h 176592"/>
                <a:gd name="connsiteX47" fmla="*/ 120364 w 154209"/>
                <a:gd name="connsiteY47" fmla="*/ 10250 h 176592"/>
                <a:gd name="connsiteX48" fmla="*/ 116649 w 154209"/>
                <a:gd name="connsiteY48" fmla="*/ 12631 h 176592"/>
                <a:gd name="connsiteX49" fmla="*/ 115982 w 154209"/>
                <a:gd name="connsiteY49" fmla="*/ 16822 h 176592"/>
                <a:gd name="connsiteX50" fmla="*/ 114649 w 154209"/>
                <a:gd name="connsiteY50" fmla="*/ 17775 h 176592"/>
                <a:gd name="connsiteX51" fmla="*/ 114172 w 154209"/>
                <a:gd name="connsiteY51" fmla="*/ 17203 h 176592"/>
                <a:gd name="connsiteX52" fmla="*/ 114172 w 154209"/>
                <a:gd name="connsiteY52" fmla="*/ 10916 h 176592"/>
                <a:gd name="connsiteX53" fmla="*/ 111315 w 154209"/>
                <a:gd name="connsiteY53" fmla="*/ 7488 h 176592"/>
                <a:gd name="connsiteX54" fmla="*/ 108458 w 154209"/>
                <a:gd name="connsiteY54" fmla="*/ 7011 h 176592"/>
                <a:gd name="connsiteX55" fmla="*/ 108458 w 154209"/>
                <a:gd name="connsiteY55" fmla="*/ 7964 h 176592"/>
                <a:gd name="connsiteX56" fmla="*/ 110553 w 154209"/>
                <a:gd name="connsiteY56" fmla="*/ 12631 h 176592"/>
                <a:gd name="connsiteX57" fmla="*/ 110553 w 154209"/>
                <a:gd name="connsiteY57" fmla="*/ 17298 h 176592"/>
                <a:gd name="connsiteX58" fmla="*/ 108553 w 154209"/>
                <a:gd name="connsiteY58" fmla="*/ 15870 h 176592"/>
                <a:gd name="connsiteX59" fmla="*/ 108553 w 154209"/>
                <a:gd name="connsiteY59" fmla="*/ 13584 h 176592"/>
                <a:gd name="connsiteX60" fmla="*/ 108553 w 154209"/>
                <a:gd name="connsiteY60" fmla="*/ 13584 h 176592"/>
                <a:gd name="connsiteX61" fmla="*/ 106876 w 154209"/>
                <a:gd name="connsiteY61" fmla="*/ 14098 h 176592"/>
                <a:gd name="connsiteX62" fmla="*/ 106743 w 154209"/>
                <a:gd name="connsiteY62" fmla="*/ 14536 h 176592"/>
                <a:gd name="connsiteX63" fmla="*/ 105219 w 154209"/>
                <a:gd name="connsiteY63" fmla="*/ 16060 h 176592"/>
                <a:gd name="connsiteX64" fmla="*/ 105219 w 154209"/>
                <a:gd name="connsiteY64" fmla="*/ 10821 h 176592"/>
                <a:gd name="connsiteX65" fmla="*/ 101028 w 154209"/>
                <a:gd name="connsiteY65" fmla="*/ 3487 h 176592"/>
                <a:gd name="connsiteX66" fmla="*/ 99695 w 154209"/>
                <a:gd name="connsiteY66" fmla="*/ 2916 h 176592"/>
                <a:gd name="connsiteX67" fmla="*/ 97313 w 154209"/>
                <a:gd name="connsiteY67" fmla="*/ 4344 h 176592"/>
                <a:gd name="connsiteX68" fmla="*/ 97789 w 154209"/>
                <a:gd name="connsiteY68" fmla="*/ 7106 h 176592"/>
                <a:gd name="connsiteX69" fmla="*/ 97789 w 154209"/>
                <a:gd name="connsiteY69" fmla="*/ 10916 h 176592"/>
                <a:gd name="connsiteX70" fmla="*/ 95313 w 154209"/>
                <a:gd name="connsiteY70" fmla="*/ 13393 h 176592"/>
                <a:gd name="connsiteX71" fmla="*/ 92741 w 154209"/>
                <a:gd name="connsiteY71" fmla="*/ 10916 h 176592"/>
                <a:gd name="connsiteX72" fmla="*/ 92170 w 154209"/>
                <a:gd name="connsiteY72" fmla="*/ 7583 h 176592"/>
                <a:gd name="connsiteX73" fmla="*/ 88741 w 154209"/>
                <a:gd name="connsiteY73" fmla="*/ 6440 h 176592"/>
                <a:gd name="connsiteX74" fmla="*/ 88741 w 154209"/>
                <a:gd name="connsiteY74" fmla="*/ 7678 h 176592"/>
                <a:gd name="connsiteX75" fmla="*/ 89693 w 154209"/>
                <a:gd name="connsiteY75" fmla="*/ 10536 h 176592"/>
                <a:gd name="connsiteX76" fmla="*/ 89693 w 154209"/>
                <a:gd name="connsiteY76" fmla="*/ 13202 h 176592"/>
                <a:gd name="connsiteX77" fmla="*/ 87217 w 154209"/>
                <a:gd name="connsiteY77" fmla="*/ 13202 h 176592"/>
                <a:gd name="connsiteX78" fmla="*/ 86169 w 154209"/>
                <a:gd name="connsiteY78" fmla="*/ 11012 h 176592"/>
                <a:gd name="connsiteX79" fmla="*/ 86169 w 154209"/>
                <a:gd name="connsiteY79" fmla="*/ 5106 h 176592"/>
                <a:gd name="connsiteX80" fmla="*/ 86169 w 154209"/>
                <a:gd name="connsiteY80" fmla="*/ 2249 h 176592"/>
                <a:gd name="connsiteX81" fmla="*/ 84074 w 154209"/>
                <a:gd name="connsiteY81" fmla="*/ -228 h 176592"/>
                <a:gd name="connsiteX82" fmla="*/ 81883 w 154209"/>
                <a:gd name="connsiteY82" fmla="*/ -228 h 176592"/>
                <a:gd name="connsiteX83" fmla="*/ 80454 w 154209"/>
                <a:gd name="connsiteY83" fmla="*/ 915 h 176592"/>
                <a:gd name="connsiteX84" fmla="*/ 81026 w 154209"/>
                <a:gd name="connsiteY84" fmla="*/ 2344 h 176592"/>
                <a:gd name="connsiteX85" fmla="*/ 82264 w 154209"/>
                <a:gd name="connsiteY85" fmla="*/ 6821 h 176592"/>
                <a:gd name="connsiteX86" fmla="*/ 81216 w 154209"/>
                <a:gd name="connsiteY86" fmla="*/ 8250 h 176592"/>
                <a:gd name="connsiteX87" fmla="*/ 79883 w 154209"/>
                <a:gd name="connsiteY87" fmla="*/ 7773 h 176592"/>
                <a:gd name="connsiteX88" fmla="*/ 78644 w 154209"/>
                <a:gd name="connsiteY88" fmla="*/ 5106 h 176592"/>
                <a:gd name="connsiteX89" fmla="*/ 77787 w 154209"/>
                <a:gd name="connsiteY89" fmla="*/ 2439 h 176592"/>
                <a:gd name="connsiteX90" fmla="*/ 74739 w 154209"/>
                <a:gd name="connsiteY90" fmla="*/ 1296 h 176592"/>
                <a:gd name="connsiteX91" fmla="*/ 73691 w 154209"/>
                <a:gd name="connsiteY91" fmla="*/ 3106 h 176592"/>
                <a:gd name="connsiteX92" fmla="*/ 74739 w 154209"/>
                <a:gd name="connsiteY92" fmla="*/ 5202 h 176592"/>
                <a:gd name="connsiteX93" fmla="*/ 77311 w 154209"/>
                <a:gd name="connsiteY93" fmla="*/ 11964 h 176592"/>
                <a:gd name="connsiteX94" fmla="*/ 76263 w 154209"/>
                <a:gd name="connsiteY94" fmla="*/ 13774 h 176592"/>
                <a:gd name="connsiteX95" fmla="*/ 74644 w 154209"/>
                <a:gd name="connsiteY95" fmla="*/ 13107 h 176592"/>
                <a:gd name="connsiteX96" fmla="*/ 74168 w 154209"/>
                <a:gd name="connsiteY96" fmla="*/ 11679 h 176592"/>
                <a:gd name="connsiteX97" fmla="*/ 73405 w 154209"/>
                <a:gd name="connsiteY97" fmla="*/ 9297 h 176592"/>
                <a:gd name="connsiteX98" fmla="*/ 71691 w 154209"/>
                <a:gd name="connsiteY98" fmla="*/ 6725 h 176592"/>
                <a:gd name="connsiteX99" fmla="*/ 68453 w 154209"/>
                <a:gd name="connsiteY99" fmla="*/ 6725 h 176592"/>
                <a:gd name="connsiteX100" fmla="*/ 69024 w 154209"/>
                <a:gd name="connsiteY100" fmla="*/ 9202 h 176592"/>
                <a:gd name="connsiteX101" fmla="*/ 69786 w 154209"/>
                <a:gd name="connsiteY101" fmla="*/ 11297 h 176592"/>
                <a:gd name="connsiteX102" fmla="*/ 69786 w 154209"/>
                <a:gd name="connsiteY102" fmla="*/ 12441 h 176592"/>
                <a:gd name="connsiteX103" fmla="*/ 69119 w 154209"/>
                <a:gd name="connsiteY103" fmla="*/ 12441 h 176592"/>
                <a:gd name="connsiteX104" fmla="*/ 65786 w 154209"/>
                <a:gd name="connsiteY104" fmla="*/ 11107 h 176592"/>
                <a:gd name="connsiteX105" fmla="*/ 65786 w 154209"/>
                <a:gd name="connsiteY105" fmla="*/ 7964 h 176592"/>
                <a:gd name="connsiteX106" fmla="*/ 65786 w 154209"/>
                <a:gd name="connsiteY106" fmla="*/ 4820 h 176592"/>
                <a:gd name="connsiteX107" fmla="*/ 65214 w 154209"/>
                <a:gd name="connsiteY107" fmla="*/ 3963 h 176592"/>
                <a:gd name="connsiteX108" fmla="*/ 63119 w 154209"/>
                <a:gd name="connsiteY108" fmla="*/ 3963 h 176592"/>
                <a:gd name="connsiteX109" fmla="*/ 61785 w 154209"/>
                <a:gd name="connsiteY109" fmla="*/ 4535 h 176592"/>
                <a:gd name="connsiteX110" fmla="*/ 61118 w 154209"/>
                <a:gd name="connsiteY110" fmla="*/ 8154 h 176592"/>
                <a:gd name="connsiteX111" fmla="*/ 63214 w 154209"/>
                <a:gd name="connsiteY111" fmla="*/ 11964 h 176592"/>
                <a:gd name="connsiteX112" fmla="*/ 62547 w 154209"/>
                <a:gd name="connsiteY112" fmla="*/ 13869 h 176592"/>
                <a:gd name="connsiteX113" fmla="*/ 60166 w 154209"/>
                <a:gd name="connsiteY113" fmla="*/ 13298 h 176592"/>
                <a:gd name="connsiteX114" fmla="*/ 59309 w 154209"/>
                <a:gd name="connsiteY114" fmla="*/ 11297 h 176592"/>
                <a:gd name="connsiteX115" fmla="*/ 59309 w 154209"/>
                <a:gd name="connsiteY115" fmla="*/ 9964 h 176592"/>
                <a:gd name="connsiteX116" fmla="*/ 58070 w 154209"/>
                <a:gd name="connsiteY116" fmla="*/ 8821 h 176592"/>
                <a:gd name="connsiteX117" fmla="*/ 55689 w 154209"/>
                <a:gd name="connsiteY117" fmla="*/ 10154 h 176592"/>
                <a:gd name="connsiteX118" fmla="*/ 55689 w 154209"/>
                <a:gd name="connsiteY118" fmla="*/ 12917 h 176592"/>
                <a:gd name="connsiteX119" fmla="*/ 54260 w 154209"/>
                <a:gd name="connsiteY119" fmla="*/ 12917 h 176592"/>
                <a:gd name="connsiteX120" fmla="*/ 52546 w 154209"/>
                <a:gd name="connsiteY120" fmla="*/ 12059 h 176592"/>
                <a:gd name="connsiteX121" fmla="*/ 52070 w 154209"/>
                <a:gd name="connsiteY121" fmla="*/ 10726 h 176592"/>
                <a:gd name="connsiteX122" fmla="*/ 50927 w 154209"/>
                <a:gd name="connsiteY122" fmla="*/ 7297 h 176592"/>
                <a:gd name="connsiteX123" fmla="*/ 47497 w 154209"/>
                <a:gd name="connsiteY123" fmla="*/ 5011 h 176592"/>
                <a:gd name="connsiteX124" fmla="*/ 45211 w 154209"/>
                <a:gd name="connsiteY124" fmla="*/ 5011 h 176592"/>
                <a:gd name="connsiteX125" fmla="*/ 45211 w 154209"/>
                <a:gd name="connsiteY125" fmla="*/ 5868 h 176592"/>
                <a:gd name="connsiteX126" fmla="*/ 46831 w 154209"/>
                <a:gd name="connsiteY126" fmla="*/ 10250 h 176592"/>
                <a:gd name="connsiteX127" fmla="*/ 47974 w 154209"/>
                <a:gd name="connsiteY127" fmla="*/ 12441 h 176592"/>
                <a:gd name="connsiteX128" fmla="*/ 47212 w 154209"/>
                <a:gd name="connsiteY128" fmla="*/ 13488 h 176592"/>
                <a:gd name="connsiteX129" fmla="*/ 45593 w 154209"/>
                <a:gd name="connsiteY129" fmla="*/ 13488 h 176592"/>
                <a:gd name="connsiteX130" fmla="*/ 44069 w 154209"/>
                <a:gd name="connsiteY130" fmla="*/ 12631 h 176592"/>
                <a:gd name="connsiteX131" fmla="*/ 42449 w 154209"/>
                <a:gd name="connsiteY131" fmla="*/ 13298 h 176592"/>
                <a:gd name="connsiteX132" fmla="*/ 41783 w 154209"/>
                <a:gd name="connsiteY132" fmla="*/ 14822 h 176592"/>
                <a:gd name="connsiteX133" fmla="*/ 41306 w 154209"/>
                <a:gd name="connsiteY133" fmla="*/ 15774 h 176592"/>
                <a:gd name="connsiteX134" fmla="*/ 39401 w 154209"/>
                <a:gd name="connsiteY134" fmla="*/ 16822 h 176592"/>
                <a:gd name="connsiteX135" fmla="*/ 38068 w 154209"/>
                <a:gd name="connsiteY135" fmla="*/ 15679 h 176592"/>
                <a:gd name="connsiteX136" fmla="*/ 38068 w 154209"/>
                <a:gd name="connsiteY136" fmla="*/ 14155 h 176592"/>
                <a:gd name="connsiteX137" fmla="*/ 38830 w 154209"/>
                <a:gd name="connsiteY137" fmla="*/ 12726 h 176592"/>
                <a:gd name="connsiteX138" fmla="*/ 38830 w 154209"/>
                <a:gd name="connsiteY138" fmla="*/ 12726 h 176592"/>
                <a:gd name="connsiteX139" fmla="*/ 38163 w 154209"/>
                <a:gd name="connsiteY139" fmla="*/ 11488 h 176592"/>
                <a:gd name="connsiteX140" fmla="*/ 34925 w 154209"/>
                <a:gd name="connsiteY140" fmla="*/ 12631 h 176592"/>
                <a:gd name="connsiteX141" fmla="*/ 33686 w 154209"/>
                <a:gd name="connsiteY141" fmla="*/ 15870 h 176592"/>
                <a:gd name="connsiteX142" fmla="*/ 33686 w 154209"/>
                <a:gd name="connsiteY142" fmla="*/ 17584 h 176592"/>
                <a:gd name="connsiteX143" fmla="*/ 31877 w 154209"/>
                <a:gd name="connsiteY143" fmla="*/ 19394 h 176592"/>
                <a:gd name="connsiteX144" fmla="*/ 31877 w 154209"/>
                <a:gd name="connsiteY144" fmla="*/ 19394 h 176592"/>
                <a:gd name="connsiteX145" fmla="*/ 30448 w 154209"/>
                <a:gd name="connsiteY145" fmla="*/ 16822 h 176592"/>
                <a:gd name="connsiteX146" fmla="*/ 31591 w 154209"/>
                <a:gd name="connsiteY146" fmla="*/ 14155 h 176592"/>
                <a:gd name="connsiteX147" fmla="*/ 31524 w 154209"/>
                <a:gd name="connsiteY147" fmla="*/ 11869 h 176592"/>
                <a:gd name="connsiteX148" fmla="*/ 31114 w 154209"/>
                <a:gd name="connsiteY148" fmla="*/ 11583 h 176592"/>
                <a:gd name="connsiteX149" fmla="*/ 28733 w 154209"/>
                <a:gd name="connsiteY149" fmla="*/ 12536 h 176592"/>
                <a:gd name="connsiteX150" fmla="*/ 27781 w 154209"/>
                <a:gd name="connsiteY150" fmla="*/ 14727 h 176592"/>
                <a:gd name="connsiteX151" fmla="*/ 25304 w 154209"/>
                <a:gd name="connsiteY151" fmla="*/ 15393 h 176592"/>
                <a:gd name="connsiteX152" fmla="*/ 25304 w 154209"/>
                <a:gd name="connsiteY152" fmla="*/ 12726 h 176592"/>
                <a:gd name="connsiteX153" fmla="*/ 27590 w 154209"/>
                <a:gd name="connsiteY153" fmla="*/ 9869 h 176592"/>
                <a:gd name="connsiteX154" fmla="*/ 28543 w 154209"/>
                <a:gd name="connsiteY154" fmla="*/ 8250 h 176592"/>
                <a:gd name="connsiteX155" fmla="*/ 27495 w 154209"/>
                <a:gd name="connsiteY155" fmla="*/ 6725 h 176592"/>
                <a:gd name="connsiteX156" fmla="*/ 25114 w 154209"/>
                <a:gd name="connsiteY156" fmla="*/ 7488 h 176592"/>
                <a:gd name="connsiteX157" fmla="*/ 23209 w 154209"/>
                <a:gd name="connsiteY157" fmla="*/ 9964 h 176592"/>
                <a:gd name="connsiteX158" fmla="*/ 20446 w 154209"/>
                <a:gd name="connsiteY158" fmla="*/ 12441 h 176592"/>
                <a:gd name="connsiteX159" fmla="*/ 18732 w 154209"/>
                <a:gd name="connsiteY159" fmla="*/ 10536 h 176592"/>
                <a:gd name="connsiteX160" fmla="*/ 20351 w 154209"/>
                <a:gd name="connsiteY160" fmla="*/ 8535 h 176592"/>
                <a:gd name="connsiteX161" fmla="*/ 22637 w 154209"/>
                <a:gd name="connsiteY161" fmla="*/ 5678 h 176592"/>
                <a:gd name="connsiteX162" fmla="*/ 19685 w 154209"/>
                <a:gd name="connsiteY162" fmla="*/ 4344 h 176592"/>
                <a:gd name="connsiteX163" fmla="*/ 16827 w 154209"/>
                <a:gd name="connsiteY163" fmla="*/ 5963 h 176592"/>
                <a:gd name="connsiteX164" fmla="*/ 15017 w 154209"/>
                <a:gd name="connsiteY164" fmla="*/ 8440 h 176592"/>
                <a:gd name="connsiteX165" fmla="*/ 13398 w 154209"/>
                <a:gd name="connsiteY165" fmla="*/ 9107 h 176592"/>
                <a:gd name="connsiteX166" fmla="*/ 15303 w 154209"/>
                <a:gd name="connsiteY166" fmla="*/ 4535 h 176592"/>
                <a:gd name="connsiteX167" fmla="*/ 16922 w 154209"/>
                <a:gd name="connsiteY167" fmla="*/ 3201 h 176592"/>
                <a:gd name="connsiteX168" fmla="*/ 16760 w 154209"/>
                <a:gd name="connsiteY168" fmla="*/ 1868 h 176592"/>
                <a:gd name="connsiteX169" fmla="*/ 16351 w 154209"/>
                <a:gd name="connsiteY169" fmla="*/ 1677 h 176592"/>
                <a:gd name="connsiteX170" fmla="*/ 15398 w 154209"/>
                <a:gd name="connsiteY170" fmla="*/ 1677 h 176592"/>
                <a:gd name="connsiteX171" fmla="*/ 11588 w 154209"/>
                <a:gd name="connsiteY171" fmla="*/ 4059 h 176592"/>
                <a:gd name="connsiteX172" fmla="*/ 11588 w 154209"/>
                <a:gd name="connsiteY172" fmla="*/ 4059 h 176592"/>
                <a:gd name="connsiteX173" fmla="*/ -32 w 154209"/>
                <a:gd name="connsiteY173" fmla="*/ 152934 h 176592"/>
                <a:gd name="connsiteX174" fmla="*/ 2444 w 154209"/>
                <a:gd name="connsiteY174" fmla="*/ 154458 h 176592"/>
                <a:gd name="connsiteX175" fmla="*/ 4445 w 154209"/>
                <a:gd name="connsiteY175" fmla="*/ 153982 h 176592"/>
                <a:gd name="connsiteX176" fmla="*/ 4445 w 154209"/>
                <a:gd name="connsiteY176" fmla="*/ 153125 h 176592"/>
                <a:gd name="connsiteX177" fmla="*/ 3016 w 154209"/>
                <a:gd name="connsiteY177" fmla="*/ 148838 h 176592"/>
                <a:gd name="connsiteX178" fmla="*/ 1968 w 154209"/>
                <a:gd name="connsiteY178" fmla="*/ 146648 h 176592"/>
                <a:gd name="connsiteX179" fmla="*/ 2635 w 154209"/>
                <a:gd name="connsiteY179" fmla="*/ 145505 h 176592"/>
                <a:gd name="connsiteX180" fmla="*/ 4159 w 154209"/>
                <a:gd name="connsiteY180" fmla="*/ 145981 h 176592"/>
                <a:gd name="connsiteX181" fmla="*/ 5492 w 154209"/>
                <a:gd name="connsiteY181" fmla="*/ 146743 h 176592"/>
                <a:gd name="connsiteX182" fmla="*/ 6921 w 154209"/>
                <a:gd name="connsiteY182" fmla="*/ 146076 h 176592"/>
                <a:gd name="connsiteX183" fmla="*/ 7493 w 154209"/>
                <a:gd name="connsiteY183" fmla="*/ 144647 h 176592"/>
                <a:gd name="connsiteX184" fmla="*/ 7969 w 154209"/>
                <a:gd name="connsiteY184" fmla="*/ 143695 h 176592"/>
                <a:gd name="connsiteX185" fmla="*/ 9683 w 154209"/>
                <a:gd name="connsiteY185" fmla="*/ 142552 h 176592"/>
                <a:gd name="connsiteX186" fmla="*/ 10826 w 154209"/>
                <a:gd name="connsiteY186" fmla="*/ 143695 h 176592"/>
                <a:gd name="connsiteX187" fmla="*/ 10826 w 154209"/>
                <a:gd name="connsiteY187" fmla="*/ 145219 h 176592"/>
                <a:gd name="connsiteX188" fmla="*/ 10160 w 154209"/>
                <a:gd name="connsiteY188" fmla="*/ 146648 h 176592"/>
                <a:gd name="connsiteX189" fmla="*/ 10160 w 154209"/>
                <a:gd name="connsiteY189" fmla="*/ 147124 h 176592"/>
                <a:gd name="connsiteX190" fmla="*/ 10731 w 154209"/>
                <a:gd name="connsiteY190" fmla="*/ 148362 h 176592"/>
                <a:gd name="connsiteX191" fmla="*/ 13684 w 154209"/>
                <a:gd name="connsiteY191" fmla="*/ 147219 h 176592"/>
                <a:gd name="connsiteX192" fmla="*/ 14732 w 154209"/>
                <a:gd name="connsiteY192" fmla="*/ 143886 h 176592"/>
                <a:gd name="connsiteX193" fmla="*/ 14732 w 154209"/>
                <a:gd name="connsiteY193" fmla="*/ 142171 h 176592"/>
                <a:gd name="connsiteX194" fmla="*/ 16446 w 154209"/>
                <a:gd name="connsiteY194" fmla="*/ 140361 h 176592"/>
                <a:gd name="connsiteX195" fmla="*/ 16446 w 154209"/>
                <a:gd name="connsiteY195" fmla="*/ 140361 h 176592"/>
                <a:gd name="connsiteX196" fmla="*/ 17684 w 154209"/>
                <a:gd name="connsiteY196" fmla="*/ 142933 h 176592"/>
                <a:gd name="connsiteX197" fmla="*/ 16636 w 154209"/>
                <a:gd name="connsiteY197" fmla="*/ 145600 h 176592"/>
                <a:gd name="connsiteX198" fmla="*/ 16484 w 154209"/>
                <a:gd name="connsiteY198" fmla="*/ 148019 h 176592"/>
                <a:gd name="connsiteX199" fmla="*/ 16636 w 154209"/>
                <a:gd name="connsiteY199" fmla="*/ 148172 h 176592"/>
                <a:gd name="connsiteX200" fmla="*/ 18732 w 154209"/>
                <a:gd name="connsiteY200" fmla="*/ 147219 h 176592"/>
                <a:gd name="connsiteX201" fmla="*/ 19685 w 154209"/>
                <a:gd name="connsiteY201" fmla="*/ 145029 h 176592"/>
                <a:gd name="connsiteX202" fmla="*/ 21875 w 154209"/>
                <a:gd name="connsiteY202" fmla="*/ 144266 h 176592"/>
                <a:gd name="connsiteX203" fmla="*/ 21875 w 154209"/>
                <a:gd name="connsiteY203" fmla="*/ 146934 h 176592"/>
                <a:gd name="connsiteX204" fmla="*/ 19685 w 154209"/>
                <a:gd name="connsiteY204" fmla="*/ 149791 h 176592"/>
                <a:gd name="connsiteX205" fmla="*/ 18827 w 154209"/>
                <a:gd name="connsiteY205" fmla="*/ 151410 h 176592"/>
                <a:gd name="connsiteX206" fmla="*/ 19780 w 154209"/>
                <a:gd name="connsiteY206" fmla="*/ 152934 h 176592"/>
                <a:gd name="connsiteX207" fmla="*/ 21875 w 154209"/>
                <a:gd name="connsiteY207" fmla="*/ 152172 h 176592"/>
                <a:gd name="connsiteX208" fmla="*/ 23685 w 154209"/>
                <a:gd name="connsiteY208" fmla="*/ 149600 h 176592"/>
                <a:gd name="connsiteX209" fmla="*/ 26257 w 154209"/>
                <a:gd name="connsiteY209" fmla="*/ 147219 h 176592"/>
                <a:gd name="connsiteX210" fmla="*/ 27686 w 154209"/>
                <a:gd name="connsiteY210" fmla="*/ 149010 h 176592"/>
                <a:gd name="connsiteX211" fmla="*/ 27686 w 154209"/>
                <a:gd name="connsiteY211" fmla="*/ 149029 h 176592"/>
                <a:gd name="connsiteX212" fmla="*/ 26161 w 154209"/>
                <a:gd name="connsiteY212" fmla="*/ 151029 h 176592"/>
                <a:gd name="connsiteX213" fmla="*/ 24066 w 154209"/>
                <a:gd name="connsiteY213" fmla="*/ 153887 h 176592"/>
                <a:gd name="connsiteX214" fmla="*/ 26638 w 154209"/>
                <a:gd name="connsiteY214" fmla="*/ 155220 h 176592"/>
                <a:gd name="connsiteX215" fmla="*/ 29210 w 154209"/>
                <a:gd name="connsiteY215" fmla="*/ 153601 h 176592"/>
                <a:gd name="connsiteX216" fmla="*/ 30924 w 154209"/>
                <a:gd name="connsiteY216" fmla="*/ 151125 h 176592"/>
                <a:gd name="connsiteX217" fmla="*/ 32353 w 154209"/>
                <a:gd name="connsiteY217" fmla="*/ 150553 h 176592"/>
                <a:gd name="connsiteX218" fmla="*/ 30448 w 154209"/>
                <a:gd name="connsiteY218" fmla="*/ 155030 h 176592"/>
                <a:gd name="connsiteX219" fmla="*/ 29019 w 154209"/>
                <a:gd name="connsiteY219" fmla="*/ 156363 h 176592"/>
                <a:gd name="connsiteX220" fmla="*/ 29143 w 154209"/>
                <a:gd name="connsiteY220" fmla="*/ 157706 h 176592"/>
                <a:gd name="connsiteX221" fmla="*/ 29495 w 154209"/>
                <a:gd name="connsiteY221" fmla="*/ 157887 h 176592"/>
                <a:gd name="connsiteX222" fmla="*/ 30257 w 154209"/>
                <a:gd name="connsiteY222" fmla="*/ 157887 h 176592"/>
                <a:gd name="connsiteX223" fmla="*/ 33686 w 154209"/>
                <a:gd name="connsiteY223" fmla="*/ 155697 h 176592"/>
                <a:gd name="connsiteX224" fmla="*/ 35686 w 154209"/>
                <a:gd name="connsiteY224" fmla="*/ 153029 h 176592"/>
                <a:gd name="connsiteX225" fmla="*/ 32258 w 154209"/>
                <a:gd name="connsiteY225" fmla="*/ 159506 h 176592"/>
                <a:gd name="connsiteX226" fmla="*/ 30067 w 154209"/>
                <a:gd name="connsiteY226" fmla="*/ 160840 h 176592"/>
                <a:gd name="connsiteX227" fmla="*/ 30067 w 154209"/>
                <a:gd name="connsiteY227" fmla="*/ 162936 h 176592"/>
                <a:gd name="connsiteX228" fmla="*/ 31972 w 154209"/>
                <a:gd name="connsiteY228" fmla="*/ 163793 h 176592"/>
                <a:gd name="connsiteX229" fmla="*/ 37211 w 154209"/>
                <a:gd name="connsiteY229" fmla="*/ 161793 h 176592"/>
                <a:gd name="connsiteX230" fmla="*/ 39306 w 154209"/>
                <a:gd name="connsiteY230" fmla="*/ 157030 h 176592"/>
                <a:gd name="connsiteX231" fmla="*/ 40735 w 154209"/>
                <a:gd name="connsiteY231" fmla="*/ 155697 h 176592"/>
                <a:gd name="connsiteX232" fmla="*/ 42363 w 154209"/>
                <a:gd name="connsiteY232" fmla="*/ 157306 h 176592"/>
                <a:gd name="connsiteX233" fmla="*/ 42354 w 154209"/>
                <a:gd name="connsiteY233" fmla="*/ 157506 h 176592"/>
                <a:gd name="connsiteX234" fmla="*/ 41306 w 154209"/>
                <a:gd name="connsiteY234" fmla="*/ 159792 h 176592"/>
                <a:gd name="connsiteX235" fmla="*/ 41306 w 154209"/>
                <a:gd name="connsiteY235" fmla="*/ 162173 h 176592"/>
                <a:gd name="connsiteX236" fmla="*/ 44450 w 154209"/>
                <a:gd name="connsiteY236" fmla="*/ 162173 h 176592"/>
                <a:gd name="connsiteX237" fmla="*/ 46259 w 154209"/>
                <a:gd name="connsiteY237" fmla="*/ 159697 h 176592"/>
                <a:gd name="connsiteX238" fmla="*/ 46926 w 154209"/>
                <a:gd name="connsiteY238" fmla="*/ 158173 h 176592"/>
                <a:gd name="connsiteX239" fmla="*/ 46354 w 154209"/>
                <a:gd name="connsiteY239" fmla="*/ 164269 h 176592"/>
                <a:gd name="connsiteX240" fmla="*/ 45593 w 154209"/>
                <a:gd name="connsiteY240" fmla="*/ 165793 h 176592"/>
                <a:gd name="connsiteX241" fmla="*/ 46164 w 154209"/>
                <a:gd name="connsiteY241" fmla="*/ 167412 h 176592"/>
                <a:gd name="connsiteX242" fmla="*/ 47117 w 154209"/>
                <a:gd name="connsiteY242" fmla="*/ 167412 h 176592"/>
                <a:gd name="connsiteX243" fmla="*/ 50355 w 154209"/>
                <a:gd name="connsiteY243" fmla="*/ 164841 h 176592"/>
                <a:gd name="connsiteX244" fmla="*/ 50831 w 154209"/>
                <a:gd name="connsiteY244" fmla="*/ 160650 h 176592"/>
                <a:gd name="connsiteX245" fmla="*/ 52070 w 154209"/>
                <a:gd name="connsiteY245" fmla="*/ 159697 h 176592"/>
                <a:gd name="connsiteX246" fmla="*/ 52546 w 154209"/>
                <a:gd name="connsiteY246" fmla="*/ 159697 h 176592"/>
                <a:gd name="connsiteX247" fmla="*/ 52546 w 154209"/>
                <a:gd name="connsiteY247" fmla="*/ 165984 h 176592"/>
                <a:gd name="connsiteX248" fmla="*/ 54927 w 154209"/>
                <a:gd name="connsiteY248" fmla="*/ 169222 h 176592"/>
                <a:gd name="connsiteX249" fmla="*/ 57499 w 154209"/>
                <a:gd name="connsiteY249" fmla="*/ 169222 h 176592"/>
                <a:gd name="connsiteX250" fmla="*/ 57499 w 154209"/>
                <a:gd name="connsiteY250" fmla="*/ 168174 h 176592"/>
                <a:gd name="connsiteX251" fmla="*/ 55594 w 154209"/>
                <a:gd name="connsiteY251" fmla="*/ 163602 h 176592"/>
                <a:gd name="connsiteX252" fmla="*/ 55594 w 154209"/>
                <a:gd name="connsiteY252" fmla="*/ 159030 h 176592"/>
                <a:gd name="connsiteX253" fmla="*/ 57308 w 154209"/>
                <a:gd name="connsiteY253" fmla="*/ 160268 h 176592"/>
                <a:gd name="connsiteX254" fmla="*/ 57308 w 154209"/>
                <a:gd name="connsiteY254" fmla="*/ 162554 h 176592"/>
                <a:gd name="connsiteX255" fmla="*/ 57308 w 154209"/>
                <a:gd name="connsiteY255" fmla="*/ 162554 h 176592"/>
                <a:gd name="connsiteX256" fmla="*/ 58928 w 154209"/>
                <a:gd name="connsiteY256" fmla="*/ 161411 h 176592"/>
                <a:gd name="connsiteX257" fmla="*/ 60166 w 154209"/>
                <a:gd name="connsiteY257" fmla="*/ 159792 h 176592"/>
                <a:gd name="connsiteX258" fmla="*/ 60166 w 154209"/>
                <a:gd name="connsiteY258" fmla="*/ 165126 h 176592"/>
                <a:gd name="connsiteX259" fmla="*/ 63690 w 154209"/>
                <a:gd name="connsiteY259" fmla="*/ 172270 h 176592"/>
                <a:gd name="connsiteX260" fmla="*/ 64928 w 154209"/>
                <a:gd name="connsiteY260" fmla="*/ 172937 h 176592"/>
                <a:gd name="connsiteX261" fmla="*/ 67024 w 154209"/>
                <a:gd name="connsiteY261" fmla="*/ 171412 h 176592"/>
                <a:gd name="connsiteX262" fmla="*/ 67024 w 154209"/>
                <a:gd name="connsiteY262" fmla="*/ 168650 h 176592"/>
                <a:gd name="connsiteX263" fmla="*/ 67024 w 154209"/>
                <a:gd name="connsiteY263" fmla="*/ 164841 h 176592"/>
                <a:gd name="connsiteX264" fmla="*/ 69214 w 154209"/>
                <a:gd name="connsiteY264" fmla="*/ 162269 h 176592"/>
                <a:gd name="connsiteX265" fmla="*/ 71501 w 154209"/>
                <a:gd name="connsiteY265" fmla="*/ 164745 h 176592"/>
                <a:gd name="connsiteX266" fmla="*/ 71977 w 154209"/>
                <a:gd name="connsiteY266" fmla="*/ 168079 h 176592"/>
                <a:gd name="connsiteX267" fmla="*/ 75025 w 154209"/>
                <a:gd name="connsiteY267" fmla="*/ 169127 h 176592"/>
                <a:gd name="connsiteX268" fmla="*/ 75025 w 154209"/>
                <a:gd name="connsiteY268" fmla="*/ 167888 h 176592"/>
                <a:gd name="connsiteX269" fmla="*/ 74263 w 154209"/>
                <a:gd name="connsiteY269" fmla="*/ 165126 h 176592"/>
                <a:gd name="connsiteX270" fmla="*/ 74263 w 154209"/>
                <a:gd name="connsiteY270" fmla="*/ 162364 h 176592"/>
                <a:gd name="connsiteX271" fmla="*/ 76453 w 154209"/>
                <a:gd name="connsiteY271" fmla="*/ 162364 h 176592"/>
                <a:gd name="connsiteX272" fmla="*/ 77311 w 154209"/>
                <a:gd name="connsiteY272" fmla="*/ 164555 h 176592"/>
                <a:gd name="connsiteX273" fmla="*/ 77311 w 154209"/>
                <a:gd name="connsiteY273" fmla="*/ 170460 h 176592"/>
                <a:gd name="connsiteX274" fmla="*/ 77311 w 154209"/>
                <a:gd name="connsiteY274" fmla="*/ 173318 h 176592"/>
                <a:gd name="connsiteX275" fmla="*/ 79025 w 154209"/>
                <a:gd name="connsiteY275" fmla="*/ 175699 h 176592"/>
                <a:gd name="connsiteX276" fmla="*/ 80930 w 154209"/>
                <a:gd name="connsiteY276" fmla="*/ 176175 h 176592"/>
                <a:gd name="connsiteX277" fmla="*/ 82169 w 154209"/>
                <a:gd name="connsiteY277" fmla="*/ 175032 h 176592"/>
                <a:gd name="connsiteX278" fmla="*/ 81692 w 154209"/>
                <a:gd name="connsiteY278" fmla="*/ 173604 h 176592"/>
                <a:gd name="connsiteX279" fmla="*/ 80835 w 154209"/>
                <a:gd name="connsiteY279" fmla="*/ 169222 h 176592"/>
                <a:gd name="connsiteX280" fmla="*/ 81787 w 154209"/>
                <a:gd name="connsiteY280" fmla="*/ 167793 h 176592"/>
                <a:gd name="connsiteX281" fmla="*/ 83026 w 154209"/>
                <a:gd name="connsiteY281" fmla="*/ 167793 h 176592"/>
                <a:gd name="connsiteX282" fmla="*/ 83978 w 154209"/>
                <a:gd name="connsiteY282" fmla="*/ 170365 h 176592"/>
                <a:gd name="connsiteX283" fmla="*/ 84645 w 154209"/>
                <a:gd name="connsiteY283" fmla="*/ 173127 h 176592"/>
                <a:gd name="connsiteX284" fmla="*/ 87217 w 154209"/>
                <a:gd name="connsiteY284" fmla="*/ 174175 h 176592"/>
                <a:gd name="connsiteX285" fmla="*/ 88264 w 154209"/>
                <a:gd name="connsiteY285" fmla="*/ 172365 h 176592"/>
                <a:gd name="connsiteX286" fmla="*/ 87407 w 154209"/>
                <a:gd name="connsiteY286" fmla="*/ 170365 h 176592"/>
                <a:gd name="connsiteX287" fmla="*/ 85502 w 154209"/>
                <a:gd name="connsiteY287" fmla="*/ 163602 h 176592"/>
                <a:gd name="connsiteX288" fmla="*/ 86455 w 154209"/>
                <a:gd name="connsiteY288" fmla="*/ 161793 h 176592"/>
                <a:gd name="connsiteX289" fmla="*/ 87884 w 154209"/>
                <a:gd name="connsiteY289" fmla="*/ 162459 h 176592"/>
                <a:gd name="connsiteX290" fmla="*/ 87884 w 154209"/>
                <a:gd name="connsiteY290" fmla="*/ 163888 h 176592"/>
                <a:gd name="connsiteX291" fmla="*/ 88455 w 154209"/>
                <a:gd name="connsiteY291" fmla="*/ 166269 h 176592"/>
                <a:gd name="connsiteX292" fmla="*/ 89884 w 154209"/>
                <a:gd name="connsiteY292" fmla="*/ 168936 h 176592"/>
                <a:gd name="connsiteX293" fmla="*/ 92741 w 154209"/>
                <a:gd name="connsiteY293" fmla="*/ 168936 h 176592"/>
                <a:gd name="connsiteX294" fmla="*/ 92741 w 154209"/>
                <a:gd name="connsiteY294" fmla="*/ 166460 h 176592"/>
                <a:gd name="connsiteX295" fmla="*/ 92170 w 154209"/>
                <a:gd name="connsiteY295" fmla="*/ 164364 h 176592"/>
                <a:gd name="connsiteX296" fmla="*/ 92170 w 154209"/>
                <a:gd name="connsiteY296" fmla="*/ 163221 h 176592"/>
                <a:gd name="connsiteX297" fmla="*/ 92741 w 154209"/>
                <a:gd name="connsiteY297" fmla="*/ 163221 h 176592"/>
                <a:gd name="connsiteX298" fmla="*/ 95694 w 154209"/>
                <a:gd name="connsiteY298" fmla="*/ 164650 h 176592"/>
                <a:gd name="connsiteX299" fmla="*/ 95694 w 154209"/>
                <a:gd name="connsiteY299" fmla="*/ 167793 h 176592"/>
                <a:gd name="connsiteX300" fmla="*/ 95694 w 154209"/>
                <a:gd name="connsiteY300" fmla="*/ 170936 h 176592"/>
                <a:gd name="connsiteX301" fmla="*/ 96170 w 154209"/>
                <a:gd name="connsiteY301" fmla="*/ 171794 h 176592"/>
                <a:gd name="connsiteX302" fmla="*/ 97980 w 154209"/>
                <a:gd name="connsiteY302" fmla="*/ 171794 h 176592"/>
                <a:gd name="connsiteX303" fmla="*/ 99218 w 154209"/>
                <a:gd name="connsiteY303" fmla="*/ 171794 h 176592"/>
                <a:gd name="connsiteX304" fmla="*/ 99980 w 154209"/>
                <a:gd name="connsiteY304" fmla="*/ 168174 h 176592"/>
                <a:gd name="connsiteX305" fmla="*/ 98456 w 154209"/>
                <a:gd name="connsiteY305" fmla="*/ 164364 h 176592"/>
                <a:gd name="connsiteX306" fmla="*/ 99123 w 154209"/>
                <a:gd name="connsiteY306" fmla="*/ 162459 h 176592"/>
                <a:gd name="connsiteX307" fmla="*/ 101314 w 154209"/>
                <a:gd name="connsiteY307" fmla="*/ 163031 h 176592"/>
                <a:gd name="connsiteX308" fmla="*/ 101885 w 154209"/>
                <a:gd name="connsiteY308" fmla="*/ 165126 h 176592"/>
                <a:gd name="connsiteX309" fmla="*/ 101885 w 154209"/>
                <a:gd name="connsiteY309" fmla="*/ 166555 h 176592"/>
                <a:gd name="connsiteX310" fmla="*/ 102933 w 154209"/>
                <a:gd name="connsiteY310" fmla="*/ 167603 h 176592"/>
                <a:gd name="connsiteX311" fmla="*/ 105086 w 154209"/>
                <a:gd name="connsiteY311" fmla="*/ 166488 h 176592"/>
                <a:gd name="connsiteX312" fmla="*/ 105124 w 154209"/>
                <a:gd name="connsiteY312" fmla="*/ 166364 h 176592"/>
                <a:gd name="connsiteX313" fmla="*/ 105124 w 154209"/>
                <a:gd name="connsiteY313" fmla="*/ 163697 h 176592"/>
                <a:gd name="connsiteX314" fmla="*/ 106457 w 154209"/>
                <a:gd name="connsiteY314" fmla="*/ 163697 h 176592"/>
                <a:gd name="connsiteX315" fmla="*/ 107981 w 154209"/>
                <a:gd name="connsiteY315" fmla="*/ 164555 h 176592"/>
                <a:gd name="connsiteX316" fmla="*/ 107981 w 154209"/>
                <a:gd name="connsiteY316" fmla="*/ 165984 h 176592"/>
                <a:gd name="connsiteX317" fmla="*/ 108743 w 154209"/>
                <a:gd name="connsiteY317" fmla="*/ 169317 h 176592"/>
                <a:gd name="connsiteX318" fmla="*/ 111601 w 154209"/>
                <a:gd name="connsiteY318" fmla="*/ 171794 h 176592"/>
                <a:gd name="connsiteX319" fmla="*/ 113601 w 154209"/>
                <a:gd name="connsiteY319" fmla="*/ 171794 h 176592"/>
                <a:gd name="connsiteX320" fmla="*/ 113601 w 154209"/>
                <a:gd name="connsiteY320" fmla="*/ 170936 h 176592"/>
                <a:gd name="connsiteX321" fmla="*/ 112553 w 154209"/>
                <a:gd name="connsiteY321" fmla="*/ 166555 h 176592"/>
                <a:gd name="connsiteX322" fmla="*/ 111696 w 154209"/>
                <a:gd name="connsiteY322" fmla="*/ 164269 h 176592"/>
                <a:gd name="connsiteX323" fmla="*/ 112458 w 154209"/>
                <a:gd name="connsiteY323" fmla="*/ 163221 h 176592"/>
                <a:gd name="connsiteX324" fmla="*/ 113887 w 154209"/>
                <a:gd name="connsiteY324" fmla="*/ 163793 h 176592"/>
                <a:gd name="connsiteX325" fmla="*/ 115220 w 154209"/>
                <a:gd name="connsiteY325" fmla="*/ 164745 h 176592"/>
                <a:gd name="connsiteX326" fmla="*/ 116744 w 154209"/>
                <a:gd name="connsiteY326" fmla="*/ 164079 h 176592"/>
                <a:gd name="connsiteX327" fmla="*/ 117411 w 154209"/>
                <a:gd name="connsiteY327" fmla="*/ 162745 h 176592"/>
                <a:gd name="connsiteX328" fmla="*/ 117983 w 154209"/>
                <a:gd name="connsiteY328" fmla="*/ 161793 h 176592"/>
                <a:gd name="connsiteX329" fmla="*/ 119507 w 154209"/>
                <a:gd name="connsiteY329" fmla="*/ 160840 h 176592"/>
                <a:gd name="connsiteX330" fmla="*/ 150749 w 154209"/>
                <a:gd name="connsiteY330" fmla="*/ 67114 h 176592"/>
                <a:gd name="connsiteX331" fmla="*/ 154178 w 154209"/>
                <a:gd name="connsiteY331" fmla="*/ 39111 h 176592"/>
                <a:gd name="connsiteX332" fmla="*/ 153225 w 154209"/>
                <a:gd name="connsiteY332" fmla="*/ 40063 h 17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154209" h="176592">
                  <a:moveTo>
                    <a:pt x="153225" y="40063"/>
                  </a:moveTo>
                  <a:lnTo>
                    <a:pt x="153225" y="40063"/>
                  </a:lnTo>
                  <a:cubicBezTo>
                    <a:pt x="153701" y="37968"/>
                    <a:pt x="152368" y="38348"/>
                    <a:pt x="152082" y="37396"/>
                  </a:cubicBezTo>
                  <a:cubicBezTo>
                    <a:pt x="151796" y="36443"/>
                    <a:pt x="152749" y="35586"/>
                    <a:pt x="153416" y="34824"/>
                  </a:cubicBezTo>
                  <a:cubicBezTo>
                    <a:pt x="154082" y="34062"/>
                    <a:pt x="154273" y="32728"/>
                    <a:pt x="153416" y="32252"/>
                  </a:cubicBezTo>
                  <a:cubicBezTo>
                    <a:pt x="152539" y="31843"/>
                    <a:pt x="151491" y="32128"/>
                    <a:pt x="150939" y="32919"/>
                  </a:cubicBezTo>
                  <a:cubicBezTo>
                    <a:pt x="150463" y="33586"/>
                    <a:pt x="150368" y="34443"/>
                    <a:pt x="149796" y="35015"/>
                  </a:cubicBezTo>
                  <a:cubicBezTo>
                    <a:pt x="149205" y="35777"/>
                    <a:pt x="148148" y="35977"/>
                    <a:pt x="147320" y="35491"/>
                  </a:cubicBezTo>
                  <a:cubicBezTo>
                    <a:pt x="146272" y="34824"/>
                    <a:pt x="147320" y="33586"/>
                    <a:pt x="147320" y="32824"/>
                  </a:cubicBezTo>
                  <a:lnTo>
                    <a:pt x="149891" y="30252"/>
                  </a:lnTo>
                  <a:cubicBezTo>
                    <a:pt x="150377" y="29833"/>
                    <a:pt x="150768" y="29319"/>
                    <a:pt x="151034" y="28728"/>
                  </a:cubicBezTo>
                  <a:cubicBezTo>
                    <a:pt x="151129" y="28033"/>
                    <a:pt x="150729" y="27366"/>
                    <a:pt x="150082" y="27109"/>
                  </a:cubicBezTo>
                  <a:cubicBezTo>
                    <a:pt x="149348" y="26681"/>
                    <a:pt x="148434" y="26681"/>
                    <a:pt x="147701" y="27109"/>
                  </a:cubicBezTo>
                  <a:cubicBezTo>
                    <a:pt x="146824" y="27757"/>
                    <a:pt x="146081" y="28566"/>
                    <a:pt x="145510" y="29490"/>
                  </a:cubicBezTo>
                  <a:cubicBezTo>
                    <a:pt x="144938" y="30538"/>
                    <a:pt x="144081" y="31967"/>
                    <a:pt x="142557" y="31681"/>
                  </a:cubicBezTo>
                  <a:cubicBezTo>
                    <a:pt x="141624" y="31538"/>
                    <a:pt x="140976" y="30662"/>
                    <a:pt x="141119" y="29728"/>
                  </a:cubicBezTo>
                  <a:cubicBezTo>
                    <a:pt x="141119" y="29709"/>
                    <a:pt x="141128" y="29700"/>
                    <a:pt x="141128" y="29681"/>
                  </a:cubicBezTo>
                  <a:cubicBezTo>
                    <a:pt x="141424" y="28843"/>
                    <a:pt x="142043" y="28157"/>
                    <a:pt x="142843" y="27776"/>
                  </a:cubicBezTo>
                  <a:cubicBezTo>
                    <a:pt x="144081" y="27109"/>
                    <a:pt x="145700" y="26347"/>
                    <a:pt x="145414" y="25204"/>
                  </a:cubicBezTo>
                  <a:cubicBezTo>
                    <a:pt x="144919" y="24099"/>
                    <a:pt x="143757" y="23442"/>
                    <a:pt x="142557" y="23585"/>
                  </a:cubicBezTo>
                  <a:cubicBezTo>
                    <a:pt x="141433" y="23680"/>
                    <a:pt x="140376" y="24185"/>
                    <a:pt x="139604" y="25013"/>
                  </a:cubicBezTo>
                  <a:cubicBezTo>
                    <a:pt x="138937" y="25680"/>
                    <a:pt x="138366" y="26538"/>
                    <a:pt x="137604" y="27204"/>
                  </a:cubicBezTo>
                  <a:cubicBezTo>
                    <a:pt x="137204" y="27671"/>
                    <a:pt x="136585" y="27890"/>
                    <a:pt x="135985" y="27776"/>
                  </a:cubicBezTo>
                  <a:cubicBezTo>
                    <a:pt x="135709" y="25975"/>
                    <a:pt x="136632" y="24204"/>
                    <a:pt x="138271" y="23394"/>
                  </a:cubicBezTo>
                  <a:cubicBezTo>
                    <a:pt x="138890" y="23090"/>
                    <a:pt x="139471" y="22708"/>
                    <a:pt x="139985" y="22251"/>
                  </a:cubicBezTo>
                  <a:cubicBezTo>
                    <a:pt x="140338" y="21794"/>
                    <a:pt x="140242" y="21137"/>
                    <a:pt x="139785" y="20784"/>
                  </a:cubicBezTo>
                  <a:cubicBezTo>
                    <a:pt x="139700" y="20718"/>
                    <a:pt x="139604" y="20670"/>
                    <a:pt x="139509" y="20632"/>
                  </a:cubicBezTo>
                  <a:lnTo>
                    <a:pt x="138652" y="20632"/>
                  </a:lnTo>
                  <a:cubicBezTo>
                    <a:pt x="137090" y="20670"/>
                    <a:pt x="135623" y="21404"/>
                    <a:pt x="134651" y="22632"/>
                  </a:cubicBezTo>
                  <a:cubicBezTo>
                    <a:pt x="134080" y="23489"/>
                    <a:pt x="133699" y="24823"/>
                    <a:pt x="132365" y="25109"/>
                  </a:cubicBezTo>
                  <a:cubicBezTo>
                    <a:pt x="132089" y="22308"/>
                    <a:pt x="133794" y="19698"/>
                    <a:pt x="136461" y="18822"/>
                  </a:cubicBezTo>
                  <a:cubicBezTo>
                    <a:pt x="137356" y="18575"/>
                    <a:pt x="138214" y="18222"/>
                    <a:pt x="139033" y="17775"/>
                  </a:cubicBezTo>
                  <a:cubicBezTo>
                    <a:pt x="139747" y="17289"/>
                    <a:pt x="139995" y="16355"/>
                    <a:pt x="139604" y="15584"/>
                  </a:cubicBezTo>
                  <a:cubicBezTo>
                    <a:pt x="139014" y="15003"/>
                    <a:pt x="138233" y="14669"/>
                    <a:pt x="137413" y="14631"/>
                  </a:cubicBezTo>
                  <a:cubicBezTo>
                    <a:pt x="135299" y="14212"/>
                    <a:pt x="133108" y="14812"/>
                    <a:pt x="131508" y="16250"/>
                  </a:cubicBezTo>
                  <a:cubicBezTo>
                    <a:pt x="130413" y="17660"/>
                    <a:pt x="129546" y="19241"/>
                    <a:pt x="128936" y="20918"/>
                  </a:cubicBezTo>
                  <a:cubicBezTo>
                    <a:pt x="128641" y="21604"/>
                    <a:pt x="127965" y="22051"/>
                    <a:pt x="127222" y="22061"/>
                  </a:cubicBezTo>
                  <a:cubicBezTo>
                    <a:pt x="126222" y="22013"/>
                    <a:pt x="125460" y="21156"/>
                    <a:pt x="125507" y="20165"/>
                  </a:cubicBezTo>
                  <a:cubicBezTo>
                    <a:pt x="125507" y="20156"/>
                    <a:pt x="125507" y="20156"/>
                    <a:pt x="125507" y="20156"/>
                  </a:cubicBezTo>
                  <a:cubicBezTo>
                    <a:pt x="125774" y="19346"/>
                    <a:pt x="126193" y="18603"/>
                    <a:pt x="126745" y="17965"/>
                  </a:cubicBezTo>
                  <a:cubicBezTo>
                    <a:pt x="127298" y="17270"/>
                    <a:pt x="127298" y="16279"/>
                    <a:pt x="126745" y="15584"/>
                  </a:cubicBezTo>
                  <a:cubicBezTo>
                    <a:pt x="125688" y="14831"/>
                    <a:pt x="124278" y="14831"/>
                    <a:pt x="123221" y="15584"/>
                  </a:cubicBezTo>
                  <a:cubicBezTo>
                    <a:pt x="122336" y="16165"/>
                    <a:pt x="121640" y="16993"/>
                    <a:pt x="121221" y="17965"/>
                  </a:cubicBezTo>
                  <a:lnTo>
                    <a:pt x="120364" y="19489"/>
                  </a:lnTo>
                  <a:cubicBezTo>
                    <a:pt x="119564" y="17432"/>
                    <a:pt x="119849" y="15098"/>
                    <a:pt x="121126" y="13298"/>
                  </a:cubicBezTo>
                  <a:cubicBezTo>
                    <a:pt x="121126" y="12822"/>
                    <a:pt x="121888" y="12441"/>
                    <a:pt x="121983" y="11869"/>
                  </a:cubicBezTo>
                  <a:cubicBezTo>
                    <a:pt x="122174" y="11259"/>
                    <a:pt x="121945" y="10602"/>
                    <a:pt x="121411" y="10250"/>
                  </a:cubicBezTo>
                  <a:cubicBezTo>
                    <a:pt x="121068" y="10154"/>
                    <a:pt x="120707" y="10154"/>
                    <a:pt x="120364" y="10250"/>
                  </a:cubicBezTo>
                  <a:cubicBezTo>
                    <a:pt x="118726" y="10107"/>
                    <a:pt x="117202" y="11088"/>
                    <a:pt x="116649" y="12631"/>
                  </a:cubicBezTo>
                  <a:cubicBezTo>
                    <a:pt x="116278" y="14002"/>
                    <a:pt x="116059" y="15403"/>
                    <a:pt x="115982" y="16822"/>
                  </a:cubicBezTo>
                  <a:cubicBezTo>
                    <a:pt x="115982" y="16822"/>
                    <a:pt x="115316" y="18060"/>
                    <a:pt x="114649" y="17775"/>
                  </a:cubicBezTo>
                  <a:cubicBezTo>
                    <a:pt x="113982" y="17489"/>
                    <a:pt x="114649" y="17775"/>
                    <a:pt x="114172" y="17203"/>
                  </a:cubicBezTo>
                  <a:cubicBezTo>
                    <a:pt x="113220" y="15107"/>
                    <a:pt x="114935" y="13012"/>
                    <a:pt x="114172" y="10916"/>
                  </a:cubicBezTo>
                  <a:cubicBezTo>
                    <a:pt x="113544" y="9545"/>
                    <a:pt x="112553" y="8354"/>
                    <a:pt x="111315" y="7488"/>
                  </a:cubicBezTo>
                  <a:cubicBezTo>
                    <a:pt x="110553" y="6821"/>
                    <a:pt x="109029" y="6249"/>
                    <a:pt x="108458" y="7011"/>
                  </a:cubicBezTo>
                  <a:cubicBezTo>
                    <a:pt x="108238" y="7288"/>
                    <a:pt x="108238" y="7688"/>
                    <a:pt x="108458" y="7964"/>
                  </a:cubicBezTo>
                  <a:cubicBezTo>
                    <a:pt x="108934" y="9583"/>
                    <a:pt x="109982" y="11107"/>
                    <a:pt x="110553" y="12631"/>
                  </a:cubicBezTo>
                  <a:cubicBezTo>
                    <a:pt x="111410" y="14069"/>
                    <a:pt x="111410" y="15860"/>
                    <a:pt x="110553" y="17298"/>
                  </a:cubicBezTo>
                  <a:cubicBezTo>
                    <a:pt x="109601" y="17298"/>
                    <a:pt x="108743" y="16631"/>
                    <a:pt x="108553" y="15870"/>
                  </a:cubicBezTo>
                  <a:cubicBezTo>
                    <a:pt x="108362" y="15107"/>
                    <a:pt x="108553" y="14345"/>
                    <a:pt x="108553" y="13584"/>
                  </a:cubicBezTo>
                  <a:lnTo>
                    <a:pt x="108553" y="13584"/>
                  </a:lnTo>
                  <a:cubicBezTo>
                    <a:pt x="107953" y="13260"/>
                    <a:pt x="107200" y="13498"/>
                    <a:pt x="106876" y="14098"/>
                  </a:cubicBezTo>
                  <a:cubicBezTo>
                    <a:pt x="106810" y="14231"/>
                    <a:pt x="106762" y="14384"/>
                    <a:pt x="106743" y="14536"/>
                  </a:cubicBezTo>
                  <a:cubicBezTo>
                    <a:pt x="106743" y="15298"/>
                    <a:pt x="106171" y="16155"/>
                    <a:pt x="105219" y="16060"/>
                  </a:cubicBezTo>
                  <a:cubicBezTo>
                    <a:pt x="104171" y="14441"/>
                    <a:pt x="105219" y="12536"/>
                    <a:pt x="105219" y="10821"/>
                  </a:cubicBezTo>
                  <a:cubicBezTo>
                    <a:pt x="105210" y="7811"/>
                    <a:pt x="103619" y="5030"/>
                    <a:pt x="101028" y="3487"/>
                  </a:cubicBezTo>
                  <a:cubicBezTo>
                    <a:pt x="100628" y="3201"/>
                    <a:pt x="100180" y="3001"/>
                    <a:pt x="99695" y="2916"/>
                  </a:cubicBezTo>
                  <a:cubicBezTo>
                    <a:pt x="98647" y="2677"/>
                    <a:pt x="97589" y="3306"/>
                    <a:pt x="97313" y="4344"/>
                  </a:cubicBezTo>
                  <a:cubicBezTo>
                    <a:pt x="97247" y="5287"/>
                    <a:pt x="97409" y="6240"/>
                    <a:pt x="97789" y="7106"/>
                  </a:cubicBezTo>
                  <a:cubicBezTo>
                    <a:pt x="98075" y="8364"/>
                    <a:pt x="98075" y="9659"/>
                    <a:pt x="97789" y="10916"/>
                  </a:cubicBezTo>
                  <a:cubicBezTo>
                    <a:pt x="97789" y="12059"/>
                    <a:pt x="96932" y="13488"/>
                    <a:pt x="95313" y="13393"/>
                  </a:cubicBezTo>
                  <a:cubicBezTo>
                    <a:pt x="93979" y="13269"/>
                    <a:pt x="92913" y="12240"/>
                    <a:pt x="92741" y="10916"/>
                  </a:cubicBezTo>
                  <a:cubicBezTo>
                    <a:pt x="92751" y="9783"/>
                    <a:pt x="92560" y="8650"/>
                    <a:pt x="92170" y="7583"/>
                  </a:cubicBezTo>
                  <a:cubicBezTo>
                    <a:pt x="91598" y="6440"/>
                    <a:pt x="89598" y="5678"/>
                    <a:pt x="88741" y="6440"/>
                  </a:cubicBezTo>
                  <a:cubicBezTo>
                    <a:pt x="88522" y="6821"/>
                    <a:pt x="88522" y="7297"/>
                    <a:pt x="88741" y="7678"/>
                  </a:cubicBezTo>
                  <a:cubicBezTo>
                    <a:pt x="88931" y="8668"/>
                    <a:pt x="89246" y="9630"/>
                    <a:pt x="89693" y="10536"/>
                  </a:cubicBezTo>
                  <a:cubicBezTo>
                    <a:pt x="90217" y="11345"/>
                    <a:pt x="90217" y="12393"/>
                    <a:pt x="89693" y="13202"/>
                  </a:cubicBezTo>
                  <a:cubicBezTo>
                    <a:pt x="88960" y="13745"/>
                    <a:pt x="87950" y="13745"/>
                    <a:pt x="87217" y="13202"/>
                  </a:cubicBezTo>
                  <a:cubicBezTo>
                    <a:pt x="86455" y="12755"/>
                    <a:pt x="86045" y="11888"/>
                    <a:pt x="86169" y="11012"/>
                  </a:cubicBezTo>
                  <a:lnTo>
                    <a:pt x="86169" y="5106"/>
                  </a:lnTo>
                  <a:cubicBezTo>
                    <a:pt x="86312" y="4163"/>
                    <a:pt x="86312" y="3192"/>
                    <a:pt x="86169" y="2249"/>
                  </a:cubicBezTo>
                  <a:cubicBezTo>
                    <a:pt x="85778" y="1201"/>
                    <a:pt x="85045" y="325"/>
                    <a:pt x="84074" y="-228"/>
                  </a:cubicBezTo>
                  <a:cubicBezTo>
                    <a:pt x="83359" y="-456"/>
                    <a:pt x="82597" y="-456"/>
                    <a:pt x="81883" y="-228"/>
                  </a:cubicBezTo>
                  <a:cubicBezTo>
                    <a:pt x="81121" y="-228"/>
                    <a:pt x="80454" y="344"/>
                    <a:pt x="80454" y="915"/>
                  </a:cubicBezTo>
                  <a:cubicBezTo>
                    <a:pt x="80454" y="1487"/>
                    <a:pt x="80454" y="1868"/>
                    <a:pt x="81026" y="2344"/>
                  </a:cubicBezTo>
                  <a:cubicBezTo>
                    <a:pt x="81921" y="3658"/>
                    <a:pt x="82359" y="5230"/>
                    <a:pt x="82264" y="6821"/>
                  </a:cubicBezTo>
                  <a:cubicBezTo>
                    <a:pt x="82330" y="7497"/>
                    <a:pt x="81873" y="8107"/>
                    <a:pt x="81216" y="8250"/>
                  </a:cubicBezTo>
                  <a:cubicBezTo>
                    <a:pt x="80730" y="8240"/>
                    <a:pt x="80263" y="8068"/>
                    <a:pt x="79883" y="7773"/>
                  </a:cubicBezTo>
                  <a:cubicBezTo>
                    <a:pt x="79120" y="7097"/>
                    <a:pt x="78673" y="6125"/>
                    <a:pt x="78644" y="5106"/>
                  </a:cubicBezTo>
                  <a:cubicBezTo>
                    <a:pt x="78597" y="4153"/>
                    <a:pt x="78301" y="3240"/>
                    <a:pt x="77787" y="2439"/>
                  </a:cubicBezTo>
                  <a:cubicBezTo>
                    <a:pt x="77092" y="1477"/>
                    <a:pt x="75892" y="1029"/>
                    <a:pt x="74739" y="1296"/>
                  </a:cubicBezTo>
                  <a:cubicBezTo>
                    <a:pt x="73996" y="1563"/>
                    <a:pt x="73548" y="2325"/>
                    <a:pt x="73691" y="3106"/>
                  </a:cubicBezTo>
                  <a:cubicBezTo>
                    <a:pt x="73948" y="3849"/>
                    <a:pt x="74301" y="4554"/>
                    <a:pt x="74739" y="5202"/>
                  </a:cubicBezTo>
                  <a:cubicBezTo>
                    <a:pt x="76063" y="7249"/>
                    <a:pt x="76939" y="9554"/>
                    <a:pt x="77311" y="11964"/>
                  </a:cubicBezTo>
                  <a:cubicBezTo>
                    <a:pt x="77311" y="12726"/>
                    <a:pt x="77311" y="13678"/>
                    <a:pt x="76263" y="13774"/>
                  </a:cubicBezTo>
                  <a:cubicBezTo>
                    <a:pt x="75644" y="13841"/>
                    <a:pt x="75034" y="13593"/>
                    <a:pt x="74644" y="13107"/>
                  </a:cubicBezTo>
                  <a:cubicBezTo>
                    <a:pt x="74387" y="12669"/>
                    <a:pt x="74225" y="12183"/>
                    <a:pt x="74168" y="11679"/>
                  </a:cubicBezTo>
                  <a:cubicBezTo>
                    <a:pt x="73958" y="10869"/>
                    <a:pt x="73701" y="10078"/>
                    <a:pt x="73405" y="9297"/>
                  </a:cubicBezTo>
                  <a:cubicBezTo>
                    <a:pt x="73177" y="8259"/>
                    <a:pt x="72567" y="7335"/>
                    <a:pt x="71691" y="6725"/>
                  </a:cubicBezTo>
                  <a:cubicBezTo>
                    <a:pt x="70643" y="6059"/>
                    <a:pt x="68929" y="6059"/>
                    <a:pt x="68453" y="6725"/>
                  </a:cubicBezTo>
                  <a:cubicBezTo>
                    <a:pt x="67976" y="7392"/>
                    <a:pt x="68453" y="8440"/>
                    <a:pt x="69024" y="9202"/>
                  </a:cubicBezTo>
                  <a:cubicBezTo>
                    <a:pt x="69405" y="9850"/>
                    <a:pt x="69662" y="10554"/>
                    <a:pt x="69786" y="11297"/>
                  </a:cubicBezTo>
                  <a:cubicBezTo>
                    <a:pt x="69891" y="11669"/>
                    <a:pt x="69891" y="12069"/>
                    <a:pt x="69786" y="12441"/>
                  </a:cubicBezTo>
                  <a:cubicBezTo>
                    <a:pt x="69567" y="12488"/>
                    <a:pt x="69338" y="12488"/>
                    <a:pt x="69119" y="12441"/>
                  </a:cubicBezTo>
                  <a:cubicBezTo>
                    <a:pt x="67843" y="12735"/>
                    <a:pt x="66509" y="12202"/>
                    <a:pt x="65786" y="11107"/>
                  </a:cubicBezTo>
                  <a:cubicBezTo>
                    <a:pt x="65366" y="10097"/>
                    <a:pt x="65366" y="8974"/>
                    <a:pt x="65786" y="7964"/>
                  </a:cubicBezTo>
                  <a:cubicBezTo>
                    <a:pt x="66071" y="6935"/>
                    <a:pt x="66071" y="5849"/>
                    <a:pt x="65786" y="4820"/>
                  </a:cubicBezTo>
                  <a:cubicBezTo>
                    <a:pt x="65662" y="4496"/>
                    <a:pt x="65471" y="4201"/>
                    <a:pt x="65214" y="3963"/>
                  </a:cubicBezTo>
                  <a:cubicBezTo>
                    <a:pt x="64538" y="3725"/>
                    <a:pt x="63795" y="3725"/>
                    <a:pt x="63119" y="3963"/>
                  </a:cubicBezTo>
                  <a:cubicBezTo>
                    <a:pt x="62652" y="4096"/>
                    <a:pt x="62204" y="4287"/>
                    <a:pt x="61785" y="4535"/>
                  </a:cubicBezTo>
                  <a:cubicBezTo>
                    <a:pt x="60633" y="5373"/>
                    <a:pt x="60337" y="6964"/>
                    <a:pt x="61118" y="8154"/>
                  </a:cubicBezTo>
                  <a:cubicBezTo>
                    <a:pt x="61928" y="9364"/>
                    <a:pt x="62623" y="10631"/>
                    <a:pt x="63214" y="11964"/>
                  </a:cubicBezTo>
                  <a:cubicBezTo>
                    <a:pt x="63214" y="12726"/>
                    <a:pt x="63214" y="13584"/>
                    <a:pt x="62547" y="13869"/>
                  </a:cubicBezTo>
                  <a:cubicBezTo>
                    <a:pt x="61709" y="14155"/>
                    <a:pt x="60785" y="13936"/>
                    <a:pt x="60166" y="13298"/>
                  </a:cubicBezTo>
                  <a:cubicBezTo>
                    <a:pt x="59651" y="12755"/>
                    <a:pt x="59347" y="12040"/>
                    <a:pt x="59309" y="11297"/>
                  </a:cubicBezTo>
                  <a:cubicBezTo>
                    <a:pt x="59366" y="10850"/>
                    <a:pt x="59366" y="10402"/>
                    <a:pt x="59309" y="9964"/>
                  </a:cubicBezTo>
                  <a:cubicBezTo>
                    <a:pt x="59051" y="9440"/>
                    <a:pt x="58613" y="9040"/>
                    <a:pt x="58070" y="8821"/>
                  </a:cubicBezTo>
                  <a:cubicBezTo>
                    <a:pt x="57051" y="8574"/>
                    <a:pt x="56013" y="9154"/>
                    <a:pt x="55689" y="10154"/>
                  </a:cubicBezTo>
                  <a:cubicBezTo>
                    <a:pt x="55594" y="11069"/>
                    <a:pt x="55594" y="12002"/>
                    <a:pt x="55689" y="12917"/>
                  </a:cubicBezTo>
                  <a:cubicBezTo>
                    <a:pt x="55241" y="13136"/>
                    <a:pt x="54708" y="13136"/>
                    <a:pt x="54260" y="12917"/>
                  </a:cubicBezTo>
                  <a:cubicBezTo>
                    <a:pt x="53603" y="12850"/>
                    <a:pt x="52994" y="12545"/>
                    <a:pt x="52546" y="12059"/>
                  </a:cubicBezTo>
                  <a:cubicBezTo>
                    <a:pt x="52289" y="11659"/>
                    <a:pt x="52127" y="11202"/>
                    <a:pt x="52070" y="10726"/>
                  </a:cubicBezTo>
                  <a:cubicBezTo>
                    <a:pt x="51879" y="9526"/>
                    <a:pt x="51488" y="8374"/>
                    <a:pt x="50927" y="7297"/>
                  </a:cubicBezTo>
                  <a:cubicBezTo>
                    <a:pt x="50136" y="6106"/>
                    <a:pt x="48898" y="5278"/>
                    <a:pt x="47497" y="5011"/>
                  </a:cubicBezTo>
                  <a:cubicBezTo>
                    <a:pt x="46764" y="4716"/>
                    <a:pt x="45945" y="4716"/>
                    <a:pt x="45211" y="5011"/>
                  </a:cubicBezTo>
                  <a:cubicBezTo>
                    <a:pt x="45126" y="5287"/>
                    <a:pt x="45126" y="5592"/>
                    <a:pt x="45211" y="5868"/>
                  </a:cubicBezTo>
                  <a:cubicBezTo>
                    <a:pt x="45231" y="7468"/>
                    <a:pt x="45802" y="9021"/>
                    <a:pt x="46831" y="10250"/>
                  </a:cubicBezTo>
                  <a:cubicBezTo>
                    <a:pt x="47412" y="10859"/>
                    <a:pt x="47802" y="11621"/>
                    <a:pt x="47974" y="12441"/>
                  </a:cubicBezTo>
                  <a:cubicBezTo>
                    <a:pt x="48031" y="12935"/>
                    <a:pt x="47698" y="13393"/>
                    <a:pt x="47212" y="13488"/>
                  </a:cubicBezTo>
                  <a:cubicBezTo>
                    <a:pt x="46707" y="13755"/>
                    <a:pt x="46097" y="13755"/>
                    <a:pt x="45593" y="13488"/>
                  </a:cubicBezTo>
                  <a:cubicBezTo>
                    <a:pt x="45164" y="13078"/>
                    <a:pt x="44640" y="12783"/>
                    <a:pt x="44069" y="12631"/>
                  </a:cubicBezTo>
                  <a:cubicBezTo>
                    <a:pt x="43449" y="12555"/>
                    <a:pt x="42840" y="12812"/>
                    <a:pt x="42449" y="13298"/>
                  </a:cubicBezTo>
                  <a:cubicBezTo>
                    <a:pt x="42135" y="13755"/>
                    <a:pt x="41906" y="14279"/>
                    <a:pt x="41783" y="14822"/>
                  </a:cubicBezTo>
                  <a:lnTo>
                    <a:pt x="41306" y="15774"/>
                  </a:lnTo>
                  <a:cubicBezTo>
                    <a:pt x="40916" y="16450"/>
                    <a:pt x="40182" y="16850"/>
                    <a:pt x="39401" y="16822"/>
                  </a:cubicBezTo>
                  <a:cubicBezTo>
                    <a:pt x="38744" y="16793"/>
                    <a:pt x="38201" y="16317"/>
                    <a:pt x="38068" y="15679"/>
                  </a:cubicBezTo>
                  <a:cubicBezTo>
                    <a:pt x="37896" y="15184"/>
                    <a:pt x="37896" y="14650"/>
                    <a:pt x="38068" y="14155"/>
                  </a:cubicBezTo>
                  <a:cubicBezTo>
                    <a:pt x="38382" y="13708"/>
                    <a:pt x="38630" y="13231"/>
                    <a:pt x="38830" y="12726"/>
                  </a:cubicBezTo>
                  <a:lnTo>
                    <a:pt x="38830" y="12726"/>
                  </a:lnTo>
                  <a:cubicBezTo>
                    <a:pt x="38830" y="12726"/>
                    <a:pt x="38830" y="11679"/>
                    <a:pt x="38163" y="11488"/>
                  </a:cubicBezTo>
                  <a:cubicBezTo>
                    <a:pt x="37496" y="11297"/>
                    <a:pt x="35877" y="11488"/>
                    <a:pt x="34925" y="12631"/>
                  </a:cubicBezTo>
                  <a:cubicBezTo>
                    <a:pt x="33991" y="13431"/>
                    <a:pt x="33524" y="14650"/>
                    <a:pt x="33686" y="15870"/>
                  </a:cubicBezTo>
                  <a:cubicBezTo>
                    <a:pt x="33686" y="16536"/>
                    <a:pt x="33686" y="17108"/>
                    <a:pt x="33686" y="17584"/>
                  </a:cubicBezTo>
                  <a:cubicBezTo>
                    <a:pt x="33686" y="18060"/>
                    <a:pt x="31972" y="18536"/>
                    <a:pt x="31877" y="19394"/>
                  </a:cubicBezTo>
                  <a:lnTo>
                    <a:pt x="31877" y="19394"/>
                  </a:lnTo>
                  <a:cubicBezTo>
                    <a:pt x="31877" y="17203"/>
                    <a:pt x="30829" y="17775"/>
                    <a:pt x="30448" y="16822"/>
                  </a:cubicBezTo>
                  <a:cubicBezTo>
                    <a:pt x="30067" y="15870"/>
                    <a:pt x="31019" y="15012"/>
                    <a:pt x="31591" y="14155"/>
                  </a:cubicBezTo>
                  <a:cubicBezTo>
                    <a:pt x="32200" y="13508"/>
                    <a:pt x="32172" y="12479"/>
                    <a:pt x="31524" y="11869"/>
                  </a:cubicBezTo>
                  <a:cubicBezTo>
                    <a:pt x="31400" y="11755"/>
                    <a:pt x="31267" y="11659"/>
                    <a:pt x="31114" y="11583"/>
                  </a:cubicBezTo>
                  <a:cubicBezTo>
                    <a:pt x="30200" y="11355"/>
                    <a:pt x="29238" y="11736"/>
                    <a:pt x="28733" y="12536"/>
                  </a:cubicBezTo>
                  <a:cubicBezTo>
                    <a:pt x="28457" y="13278"/>
                    <a:pt x="28133" y="14012"/>
                    <a:pt x="27781" y="14727"/>
                  </a:cubicBezTo>
                  <a:cubicBezTo>
                    <a:pt x="27228" y="15517"/>
                    <a:pt x="26181" y="15803"/>
                    <a:pt x="25304" y="15393"/>
                  </a:cubicBezTo>
                  <a:cubicBezTo>
                    <a:pt x="24161" y="14822"/>
                    <a:pt x="24733" y="13584"/>
                    <a:pt x="25304" y="12726"/>
                  </a:cubicBezTo>
                  <a:lnTo>
                    <a:pt x="27590" y="9869"/>
                  </a:lnTo>
                  <a:cubicBezTo>
                    <a:pt x="28086" y="9450"/>
                    <a:pt x="28419" y="8878"/>
                    <a:pt x="28543" y="8250"/>
                  </a:cubicBezTo>
                  <a:cubicBezTo>
                    <a:pt x="28609" y="7554"/>
                    <a:pt x="28171" y="6906"/>
                    <a:pt x="27495" y="6725"/>
                  </a:cubicBezTo>
                  <a:cubicBezTo>
                    <a:pt x="26619" y="6535"/>
                    <a:pt x="25714" y="6821"/>
                    <a:pt x="25114" y="7488"/>
                  </a:cubicBezTo>
                  <a:cubicBezTo>
                    <a:pt x="24314" y="8173"/>
                    <a:pt x="23666" y="9011"/>
                    <a:pt x="23209" y="9964"/>
                  </a:cubicBezTo>
                  <a:cubicBezTo>
                    <a:pt x="22637" y="11107"/>
                    <a:pt x="21970" y="12631"/>
                    <a:pt x="20446" y="12441"/>
                  </a:cubicBezTo>
                  <a:cubicBezTo>
                    <a:pt x="19465" y="12345"/>
                    <a:pt x="18722" y="11516"/>
                    <a:pt x="18732" y="10536"/>
                  </a:cubicBezTo>
                  <a:cubicBezTo>
                    <a:pt x="18951" y="9659"/>
                    <a:pt x="19542" y="8926"/>
                    <a:pt x="20351" y="8535"/>
                  </a:cubicBezTo>
                  <a:cubicBezTo>
                    <a:pt x="21494" y="7773"/>
                    <a:pt x="23018" y="6916"/>
                    <a:pt x="22637" y="5678"/>
                  </a:cubicBezTo>
                  <a:cubicBezTo>
                    <a:pt x="22047" y="4639"/>
                    <a:pt x="20856" y="4106"/>
                    <a:pt x="19685" y="4344"/>
                  </a:cubicBezTo>
                  <a:cubicBezTo>
                    <a:pt x="18570" y="4525"/>
                    <a:pt x="17561" y="5106"/>
                    <a:pt x="16827" y="5963"/>
                  </a:cubicBezTo>
                  <a:cubicBezTo>
                    <a:pt x="16160" y="6821"/>
                    <a:pt x="15684" y="7678"/>
                    <a:pt x="15017" y="8440"/>
                  </a:cubicBezTo>
                  <a:cubicBezTo>
                    <a:pt x="14598" y="8887"/>
                    <a:pt x="14008" y="9135"/>
                    <a:pt x="13398" y="9107"/>
                  </a:cubicBezTo>
                  <a:cubicBezTo>
                    <a:pt x="12931" y="7325"/>
                    <a:pt x="13712" y="5459"/>
                    <a:pt x="15303" y="4535"/>
                  </a:cubicBezTo>
                  <a:cubicBezTo>
                    <a:pt x="15903" y="4163"/>
                    <a:pt x="16446" y="3716"/>
                    <a:pt x="16922" y="3201"/>
                  </a:cubicBezTo>
                  <a:cubicBezTo>
                    <a:pt x="17246" y="2792"/>
                    <a:pt x="17179" y="2191"/>
                    <a:pt x="16760" y="1868"/>
                  </a:cubicBezTo>
                  <a:cubicBezTo>
                    <a:pt x="16646" y="1772"/>
                    <a:pt x="16503" y="1706"/>
                    <a:pt x="16351" y="1677"/>
                  </a:cubicBezTo>
                  <a:lnTo>
                    <a:pt x="15398" y="1677"/>
                  </a:lnTo>
                  <a:cubicBezTo>
                    <a:pt x="13846" y="1887"/>
                    <a:pt x="12455" y="2754"/>
                    <a:pt x="11588" y="4059"/>
                  </a:cubicBezTo>
                  <a:lnTo>
                    <a:pt x="11588" y="4059"/>
                  </a:lnTo>
                  <a:cubicBezTo>
                    <a:pt x="-1556" y="51684"/>
                    <a:pt x="1301" y="103118"/>
                    <a:pt x="-32" y="152934"/>
                  </a:cubicBezTo>
                  <a:cubicBezTo>
                    <a:pt x="625" y="153668"/>
                    <a:pt x="1492" y="154201"/>
                    <a:pt x="2444" y="154458"/>
                  </a:cubicBezTo>
                  <a:cubicBezTo>
                    <a:pt x="3149" y="154677"/>
                    <a:pt x="3921" y="154496"/>
                    <a:pt x="4445" y="153982"/>
                  </a:cubicBezTo>
                  <a:cubicBezTo>
                    <a:pt x="4530" y="153706"/>
                    <a:pt x="4530" y="153401"/>
                    <a:pt x="4445" y="153125"/>
                  </a:cubicBezTo>
                  <a:cubicBezTo>
                    <a:pt x="4464" y="151572"/>
                    <a:pt x="3959" y="150067"/>
                    <a:pt x="3016" y="148838"/>
                  </a:cubicBezTo>
                  <a:cubicBezTo>
                    <a:pt x="2520" y="148191"/>
                    <a:pt x="2159" y="147448"/>
                    <a:pt x="1968" y="146648"/>
                  </a:cubicBezTo>
                  <a:cubicBezTo>
                    <a:pt x="1968" y="146648"/>
                    <a:pt x="1968" y="145600"/>
                    <a:pt x="2635" y="145505"/>
                  </a:cubicBezTo>
                  <a:cubicBezTo>
                    <a:pt x="3187" y="145381"/>
                    <a:pt x="3768" y="145562"/>
                    <a:pt x="4159" y="145981"/>
                  </a:cubicBezTo>
                  <a:cubicBezTo>
                    <a:pt x="4159" y="145981"/>
                    <a:pt x="4921" y="146743"/>
                    <a:pt x="5492" y="146743"/>
                  </a:cubicBezTo>
                  <a:cubicBezTo>
                    <a:pt x="6064" y="146828"/>
                    <a:pt x="6626" y="146562"/>
                    <a:pt x="6921" y="146076"/>
                  </a:cubicBezTo>
                  <a:cubicBezTo>
                    <a:pt x="7150" y="145619"/>
                    <a:pt x="7340" y="145143"/>
                    <a:pt x="7493" y="144647"/>
                  </a:cubicBezTo>
                  <a:cubicBezTo>
                    <a:pt x="7588" y="144305"/>
                    <a:pt x="7750" y="143981"/>
                    <a:pt x="7969" y="143695"/>
                  </a:cubicBezTo>
                  <a:cubicBezTo>
                    <a:pt x="8226" y="142971"/>
                    <a:pt x="8921" y="142504"/>
                    <a:pt x="9683" y="142552"/>
                  </a:cubicBezTo>
                  <a:cubicBezTo>
                    <a:pt x="10264" y="142657"/>
                    <a:pt x="10721" y="143114"/>
                    <a:pt x="10826" y="143695"/>
                  </a:cubicBezTo>
                  <a:cubicBezTo>
                    <a:pt x="10998" y="144190"/>
                    <a:pt x="10998" y="144724"/>
                    <a:pt x="10826" y="145219"/>
                  </a:cubicBezTo>
                  <a:cubicBezTo>
                    <a:pt x="10826" y="145695"/>
                    <a:pt x="10350" y="146076"/>
                    <a:pt x="10160" y="146648"/>
                  </a:cubicBezTo>
                  <a:lnTo>
                    <a:pt x="10160" y="147124"/>
                  </a:lnTo>
                  <a:cubicBezTo>
                    <a:pt x="10160" y="147124"/>
                    <a:pt x="10160" y="148172"/>
                    <a:pt x="10731" y="148362"/>
                  </a:cubicBezTo>
                  <a:cubicBezTo>
                    <a:pt x="11303" y="148553"/>
                    <a:pt x="12731" y="148362"/>
                    <a:pt x="13684" y="147219"/>
                  </a:cubicBezTo>
                  <a:cubicBezTo>
                    <a:pt x="14493" y="146305"/>
                    <a:pt x="14874" y="145095"/>
                    <a:pt x="14732" y="143886"/>
                  </a:cubicBezTo>
                  <a:cubicBezTo>
                    <a:pt x="14732" y="143219"/>
                    <a:pt x="14732" y="142743"/>
                    <a:pt x="14732" y="142171"/>
                  </a:cubicBezTo>
                  <a:cubicBezTo>
                    <a:pt x="14732" y="141600"/>
                    <a:pt x="16351" y="141218"/>
                    <a:pt x="16446" y="140361"/>
                  </a:cubicBezTo>
                  <a:lnTo>
                    <a:pt x="16446" y="140361"/>
                  </a:lnTo>
                  <a:cubicBezTo>
                    <a:pt x="16446" y="142552"/>
                    <a:pt x="17399" y="141981"/>
                    <a:pt x="17684" y="142933"/>
                  </a:cubicBezTo>
                  <a:cubicBezTo>
                    <a:pt x="17970" y="143886"/>
                    <a:pt x="17208" y="144743"/>
                    <a:pt x="16636" y="145600"/>
                  </a:cubicBezTo>
                  <a:cubicBezTo>
                    <a:pt x="15922" y="146229"/>
                    <a:pt x="15855" y="147314"/>
                    <a:pt x="16484" y="148019"/>
                  </a:cubicBezTo>
                  <a:cubicBezTo>
                    <a:pt x="16532" y="148077"/>
                    <a:pt x="16580" y="148124"/>
                    <a:pt x="16636" y="148172"/>
                  </a:cubicBezTo>
                  <a:cubicBezTo>
                    <a:pt x="17465" y="148362"/>
                    <a:pt x="18322" y="147971"/>
                    <a:pt x="18732" y="147219"/>
                  </a:cubicBezTo>
                  <a:cubicBezTo>
                    <a:pt x="18989" y="146467"/>
                    <a:pt x="19313" y="145733"/>
                    <a:pt x="19685" y="145029"/>
                  </a:cubicBezTo>
                  <a:cubicBezTo>
                    <a:pt x="20104" y="144247"/>
                    <a:pt x="21056" y="143914"/>
                    <a:pt x="21875" y="144266"/>
                  </a:cubicBezTo>
                  <a:cubicBezTo>
                    <a:pt x="22923" y="144838"/>
                    <a:pt x="22352" y="146172"/>
                    <a:pt x="21875" y="146934"/>
                  </a:cubicBezTo>
                  <a:lnTo>
                    <a:pt x="19685" y="149791"/>
                  </a:lnTo>
                  <a:cubicBezTo>
                    <a:pt x="19275" y="150258"/>
                    <a:pt x="18980" y="150810"/>
                    <a:pt x="18827" y="151410"/>
                  </a:cubicBezTo>
                  <a:cubicBezTo>
                    <a:pt x="18742" y="152077"/>
                    <a:pt x="19142" y="152715"/>
                    <a:pt x="19780" y="152934"/>
                  </a:cubicBezTo>
                  <a:cubicBezTo>
                    <a:pt x="20561" y="153077"/>
                    <a:pt x="21371" y="152791"/>
                    <a:pt x="21875" y="152172"/>
                  </a:cubicBezTo>
                  <a:cubicBezTo>
                    <a:pt x="22618" y="151419"/>
                    <a:pt x="23228" y="150553"/>
                    <a:pt x="23685" y="149600"/>
                  </a:cubicBezTo>
                  <a:cubicBezTo>
                    <a:pt x="24161" y="148553"/>
                    <a:pt x="24828" y="147028"/>
                    <a:pt x="26257" y="147219"/>
                  </a:cubicBezTo>
                  <a:cubicBezTo>
                    <a:pt x="27143" y="147314"/>
                    <a:pt x="27790" y="148114"/>
                    <a:pt x="27686" y="149010"/>
                  </a:cubicBezTo>
                  <a:cubicBezTo>
                    <a:pt x="27686" y="149010"/>
                    <a:pt x="27686" y="149020"/>
                    <a:pt x="27686" y="149029"/>
                  </a:cubicBezTo>
                  <a:cubicBezTo>
                    <a:pt x="27438" y="149857"/>
                    <a:pt x="26895" y="150572"/>
                    <a:pt x="26161" y="151029"/>
                  </a:cubicBezTo>
                  <a:cubicBezTo>
                    <a:pt x="25114" y="151791"/>
                    <a:pt x="23685" y="152744"/>
                    <a:pt x="24066" y="153887"/>
                  </a:cubicBezTo>
                  <a:cubicBezTo>
                    <a:pt x="24495" y="154887"/>
                    <a:pt x="25571" y="155449"/>
                    <a:pt x="26638" y="155220"/>
                  </a:cubicBezTo>
                  <a:cubicBezTo>
                    <a:pt x="27657" y="154991"/>
                    <a:pt x="28562" y="154420"/>
                    <a:pt x="29210" y="153601"/>
                  </a:cubicBezTo>
                  <a:cubicBezTo>
                    <a:pt x="29724" y="152744"/>
                    <a:pt x="30295" y="151915"/>
                    <a:pt x="30924" y="151125"/>
                  </a:cubicBezTo>
                  <a:cubicBezTo>
                    <a:pt x="31248" y="150667"/>
                    <a:pt x="31810" y="150448"/>
                    <a:pt x="32353" y="150553"/>
                  </a:cubicBezTo>
                  <a:cubicBezTo>
                    <a:pt x="32629" y="152286"/>
                    <a:pt x="31886" y="154030"/>
                    <a:pt x="30448" y="155030"/>
                  </a:cubicBezTo>
                  <a:cubicBezTo>
                    <a:pt x="30448" y="155506"/>
                    <a:pt x="29305" y="155792"/>
                    <a:pt x="29019" y="156363"/>
                  </a:cubicBezTo>
                  <a:cubicBezTo>
                    <a:pt x="28686" y="156773"/>
                    <a:pt x="28743" y="157373"/>
                    <a:pt x="29143" y="157706"/>
                  </a:cubicBezTo>
                  <a:cubicBezTo>
                    <a:pt x="29248" y="157792"/>
                    <a:pt x="29371" y="157849"/>
                    <a:pt x="29495" y="157887"/>
                  </a:cubicBezTo>
                  <a:lnTo>
                    <a:pt x="30257" y="157887"/>
                  </a:lnTo>
                  <a:cubicBezTo>
                    <a:pt x="31686" y="157744"/>
                    <a:pt x="32962" y="156935"/>
                    <a:pt x="33686" y="155697"/>
                  </a:cubicBezTo>
                  <a:cubicBezTo>
                    <a:pt x="34258" y="154649"/>
                    <a:pt x="34544" y="153411"/>
                    <a:pt x="35686" y="153029"/>
                  </a:cubicBezTo>
                  <a:cubicBezTo>
                    <a:pt x="36115" y="155716"/>
                    <a:pt x="34715" y="158354"/>
                    <a:pt x="32258" y="159506"/>
                  </a:cubicBezTo>
                  <a:cubicBezTo>
                    <a:pt x="31467" y="159840"/>
                    <a:pt x="30724" y="160288"/>
                    <a:pt x="30067" y="160840"/>
                  </a:cubicBezTo>
                  <a:cubicBezTo>
                    <a:pt x="29495" y="161411"/>
                    <a:pt x="29114" y="162269"/>
                    <a:pt x="30067" y="162936"/>
                  </a:cubicBezTo>
                  <a:cubicBezTo>
                    <a:pt x="30553" y="163479"/>
                    <a:pt x="31248" y="163793"/>
                    <a:pt x="31972" y="163793"/>
                  </a:cubicBezTo>
                  <a:cubicBezTo>
                    <a:pt x="33944" y="164021"/>
                    <a:pt x="35896" y="163269"/>
                    <a:pt x="37211" y="161793"/>
                  </a:cubicBezTo>
                  <a:cubicBezTo>
                    <a:pt x="38096" y="160297"/>
                    <a:pt x="38801" y="158697"/>
                    <a:pt x="39306" y="157030"/>
                  </a:cubicBezTo>
                  <a:cubicBezTo>
                    <a:pt x="39516" y="156363"/>
                    <a:pt x="40059" y="155858"/>
                    <a:pt x="40735" y="155697"/>
                  </a:cubicBezTo>
                  <a:cubicBezTo>
                    <a:pt x="41630" y="155687"/>
                    <a:pt x="42363" y="156411"/>
                    <a:pt x="42363" y="157306"/>
                  </a:cubicBezTo>
                  <a:cubicBezTo>
                    <a:pt x="42363" y="157373"/>
                    <a:pt x="42363" y="157439"/>
                    <a:pt x="42354" y="157506"/>
                  </a:cubicBezTo>
                  <a:cubicBezTo>
                    <a:pt x="42211" y="158345"/>
                    <a:pt x="41849" y="159135"/>
                    <a:pt x="41306" y="159792"/>
                  </a:cubicBezTo>
                  <a:cubicBezTo>
                    <a:pt x="40840" y="160516"/>
                    <a:pt x="40840" y="161450"/>
                    <a:pt x="41306" y="162173"/>
                  </a:cubicBezTo>
                  <a:cubicBezTo>
                    <a:pt x="42221" y="162926"/>
                    <a:pt x="43535" y="162926"/>
                    <a:pt x="44450" y="162173"/>
                  </a:cubicBezTo>
                  <a:cubicBezTo>
                    <a:pt x="45288" y="161545"/>
                    <a:pt x="45916" y="160688"/>
                    <a:pt x="46259" y="159697"/>
                  </a:cubicBezTo>
                  <a:lnTo>
                    <a:pt x="46926" y="158173"/>
                  </a:lnTo>
                  <a:cubicBezTo>
                    <a:pt x="47707" y="160183"/>
                    <a:pt x="47488" y="162440"/>
                    <a:pt x="46354" y="164269"/>
                  </a:cubicBezTo>
                  <a:lnTo>
                    <a:pt x="45593" y="165793"/>
                  </a:lnTo>
                  <a:cubicBezTo>
                    <a:pt x="45431" y="166402"/>
                    <a:pt x="45659" y="167041"/>
                    <a:pt x="46164" y="167412"/>
                  </a:cubicBezTo>
                  <a:lnTo>
                    <a:pt x="47117" y="167412"/>
                  </a:lnTo>
                  <a:cubicBezTo>
                    <a:pt x="48660" y="167412"/>
                    <a:pt x="50002" y="166345"/>
                    <a:pt x="50355" y="164841"/>
                  </a:cubicBezTo>
                  <a:cubicBezTo>
                    <a:pt x="50660" y="163459"/>
                    <a:pt x="50822" y="162059"/>
                    <a:pt x="50831" y="160650"/>
                  </a:cubicBezTo>
                  <a:cubicBezTo>
                    <a:pt x="50831" y="160078"/>
                    <a:pt x="51403" y="159411"/>
                    <a:pt x="52070" y="159697"/>
                  </a:cubicBezTo>
                  <a:lnTo>
                    <a:pt x="52546" y="159697"/>
                  </a:lnTo>
                  <a:cubicBezTo>
                    <a:pt x="53403" y="161697"/>
                    <a:pt x="51879" y="163888"/>
                    <a:pt x="52546" y="165984"/>
                  </a:cubicBezTo>
                  <a:cubicBezTo>
                    <a:pt x="53012" y="167269"/>
                    <a:pt x="53832" y="168393"/>
                    <a:pt x="54927" y="169222"/>
                  </a:cubicBezTo>
                  <a:cubicBezTo>
                    <a:pt x="55689" y="169889"/>
                    <a:pt x="57022" y="170365"/>
                    <a:pt x="57499" y="169222"/>
                  </a:cubicBezTo>
                  <a:cubicBezTo>
                    <a:pt x="57689" y="168898"/>
                    <a:pt x="57689" y="168498"/>
                    <a:pt x="57499" y="168174"/>
                  </a:cubicBezTo>
                  <a:cubicBezTo>
                    <a:pt x="57022" y="166555"/>
                    <a:pt x="56165" y="165126"/>
                    <a:pt x="55594" y="163602"/>
                  </a:cubicBezTo>
                  <a:cubicBezTo>
                    <a:pt x="54832" y="162173"/>
                    <a:pt x="54832" y="160459"/>
                    <a:pt x="55594" y="159030"/>
                  </a:cubicBezTo>
                  <a:cubicBezTo>
                    <a:pt x="56356" y="159030"/>
                    <a:pt x="57213" y="159030"/>
                    <a:pt x="57308" y="160268"/>
                  </a:cubicBezTo>
                  <a:cubicBezTo>
                    <a:pt x="57261" y="161031"/>
                    <a:pt x="57261" y="161793"/>
                    <a:pt x="57308" y="162554"/>
                  </a:cubicBezTo>
                  <a:lnTo>
                    <a:pt x="57308" y="162554"/>
                  </a:lnTo>
                  <a:cubicBezTo>
                    <a:pt x="57975" y="162554"/>
                    <a:pt x="58737" y="162554"/>
                    <a:pt x="58928" y="161411"/>
                  </a:cubicBezTo>
                  <a:cubicBezTo>
                    <a:pt x="59118" y="160268"/>
                    <a:pt x="59404" y="159792"/>
                    <a:pt x="60166" y="159792"/>
                  </a:cubicBezTo>
                  <a:cubicBezTo>
                    <a:pt x="61118" y="161411"/>
                    <a:pt x="60166" y="163316"/>
                    <a:pt x="60166" y="165126"/>
                  </a:cubicBezTo>
                  <a:cubicBezTo>
                    <a:pt x="60042" y="167955"/>
                    <a:pt x="61375" y="170651"/>
                    <a:pt x="63690" y="172270"/>
                  </a:cubicBezTo>
                  <a:cubicBezTo>
                    <a:pt x="64042" y="172584"/>
                    <a:pt x="64471" y="172813"/>
                    <a:pt x="64928" y="172937"/>
                  </a:cubicBezTo>
                  <a:cubicBezTo>
                    <a:pt x="65890" y="172975"/>
                    <a:pt x="66757" y="172346"/>
                    <a:pt x="67024" y="171412"/>
                  </a:cubicBezTo>
                  <a:cubicBezTo>
                    <a:pt x="67157" y="170499"/>
                    <a:pt x="67157" y="169565"/>
                    <a:pt x="67024" y="168650"/>
                  </a:cubicBezTo>
                  <a:cubicBezTo>
                    <a:pt x="66786" y="167393"/>
                    <a:pt x="66786" y="166098"/>
                    <a:pt x="67024" y="164841"/>
                  </a:cubicBezTo>
                  <a:cubicBezTo>
                    <a:pt x="67024" y="163697"/>
                    <a:pt x="67881" y="162269"/>
                    <a:pt x="69214" y="162269"/>
                  </a:cubicBezTo>
                  <a:cubicBezTo>
                    <a:pt x="70472" y="162450"/>
                    <a:pt x="71424" y="163479"/>
                    <a:pt x="71501" y="164745"/>
                  </a:cubicBezTo>
                  <a:cubicBezTo>
                    <a:pt x="71463" y="165878"/>
                    <a:pt x="71624" y="167003"/>
                    <a:pt x="71977" y="168079"/>
                  </a:cubicBezTo>
                  <a:cubicBezTo>
                    <a:pt x="72453" y="169127"/>
                    <a:pt x="74168" y="169889"/>
                    <a:pt x="75025" y="169127"/>
                  </a:cubicBezTo>
                  <a:cubicBezTo>
                    <a:pt x="75158" y="168727"/>
                    <a:pt x="75158" y="168289"/>
                    <a:pt x="75025" y="167888"/>
                  </a:cubicBezTo>
                  <a:cubicBezTo>
                    <a:pt x="74825" y="166955"/>
                    <a:pt x="74577" y="166031"/>
                    <a:pt x="74263" y="165126"/>
                  </a:cubicBezTo>
                  <a:cubicBezTo>
                    <a:pt x="73786" y="164269"/>
                    <a:pt x="73786" y="163221"/>
                    <a:pt x="74263" y="162364"/>
                  </a:cubicBezTo>
                  <a:cubicBezTo>
                    <a:pt x="74901" y="161840"/>
                    <a:pt x="75815" y="161840"/>
                    <a:pt x="76453" y="162364"/>
                  </a:cubicBezTo>
                  <a:cubicBezTo>
                    <a:pt x="77216" y="162364"/>
                    <a:pt x="77311" y="163793"/>
                    <a:pt x="77311" y="164555"/>
                  </a:cubicBezTo>
                  <a:lnTo>
                    <a:pt x="77311" y="170460"/>
                  </a:lnTo>
                  <a:cubicBezTo>
                    <a:pt x="77168" y="171403"/>
                    <a:pt x="77168" y="172375"/>
                    <a:pt x="77311" y="173318"/>
                  </a:cubicBezTo>
                  <a:cubicBezTo>
                    <a:pt x="77511" y="174327"/>
                    <a:pt x="78139" y="175194"/>
                    <a:pt x="79025" y="175699"/>
                  </a:cubicBezTo>
                  <a:cubicBezTo>
                    <a:pt x="79578" y="176089"/>
                    <a:pt x="80254" y="176252"/>
                    <a:pt x="80930" y="176175"/>
                  </a:cubicBezTo>
                  <a:cubicBezTo>
                    <a:pt x="81559" y="176137"/>
                    <a:pt x="82083" y="175661"/>
                    <a:pt x="82169" y="175032"/>
                  </a:cubicBezTo>
                  <a:cubicBezTo>
                    <a:pt x="82187" y="174518"/>
                    <a:pt x="82016" y="174004"/>
                    <a:pt x="81692" y="173604"/>
                  </a:cubicBezTo>
                  <a:cubicBezTo>
                    <a:pt x="81006" y="172251"/>
                    <a:pt x="80702" y="170736"/>
                    <a:pt x="80835" y="169222"/>
                  </a:cubicBezTo>
                  <a:cubicBezTo>
                    <a:pt x="80835" y="168650"/>
                    <a:pt x="80835" y="167888"/>
                    <a:pt x="81787" y="167793"/>
                  </a:cubicBezTo>
                  <a:cubicBezTo>
                    <a:pt x="82187" y="167631"/>
                    <a:pt x="82626" y="167631"/>
                    <a:pt x="83026" y="167793"/>
                  </a:cubicBezTo>
                  <a:cubicBezTo>
                    <a:pt x="83616" y="168527"/>
                    <a:pt x="83950" y="169422"/>
                    <a:pt x="83978" y="170365"/>
                  </a:cubicBezTo>
                  <a:cubicBezTo>
                    <a:pt x="83959" y="171327"/>
                    <a:pt x="84188" y="172279"/>
                    <a:pt x="84645" y="173127"/>
                  </a:cubicBezTo>
                  <a:cubicBezTo>
                    <a:pt x="85140" y="174041"/>
                    <a:pt x="86217" y="174480"/>
                    <a:pt x="87217" y="174175"/>
                  </a:cubicBezTo>
                  <a:cubicBezTo>
                    <a:pt x="87912" y="173851"/>
                    <a:pt x="88331" y="173127"/>
                    <a:pt x="88264" y="172365"/>
                  </a:cubicBezTo>
                  <a:cubicBezTo>
                    <a:pt x="88102" y="171651"/>
                    <a:pt x="87807" y="170975"/>
                    <a:pt x="87407" y="170365"/>
                  </a:cubicBezTo>
                  <a:cubicBezTo>
                    <a:pt x="86360" y="168250"/>
                    <a:pt x="85712" y="165955"/>
                    <a:pt x="85502" y="163602"/>
                  </a:cubicBezTo>
                  <a:cubicBezTo>
                    <a:pt x="85502" y="162840"/>
                    <a:pt x="85502" y="161887"/>
                    <a:pt x="86455" y="161793"/>
                  </a:cubicBezTo>
                  <a:cubicBezTo>
                    <a:pt x="87017" y="161754"/>
                    <a:pt x="87560" y="162002"/>
                    <a:pt x="87884" y="162459"/>
                  </a:cubicBezTo>
                  <a:cubicBezTo>
                    <a:pt x="87969" y="162936"/>
                    <a:pt x="87969" y="163412"/>
                    <a:pt x="87884" y="163888"/>
                  </a:cubicBezTo>
                  <a:cubicBezTo>
                    <a:pt x="88026" y="164688"/>
                    <a:pt x="88217" y="165488"/>
                    <a:pt x="88455" y="166269"/>
                  </a:cubicBezTo>
                  <a:cubicBezTo>
                    <a:pt x="88598" y="167298"/>
                    <a:pt x="89103" y="168250"/>
                    <a:pt x="89884" y="168936"/>
                  </a:cubicBezTo>
                  <a:cubicBezTo>
                    <a:pt x="90741" y="169603"/>
                    <a:pt x="92265" y="169603"/>
                    <a:pt x="92741" y="168936"/>
                  </a:cubicBezTo>
                  <a:cubicBezTo>
                    <a:pt x="93218" y="168270"/>
                    <a:pt x="92741" y="167317"/>
                    <a:pt x="92741" y="166460"/>
                  </a:cubicBezTo>
                  <a:cubicBezTo>
                    <a:pt x="92465" y="165793"/>
                    <a:pt x="92275" y="165088"/>
                    <a:pt x="92170" y="164364"/>
                  </a:cubicBezTo>
                  <a:cubicBezTo>
                    <a:pt x="92027" y="163993"/>
                    <a:pt x="92027" y="163593"/>
                    <a:pt x="92170" y="163221"/>
                  </a:cubicBezTo>
                  <a:lnTo>
                    <a:pt x="92741" y="163221"/>
                  </a:lnTo>
                  <a:cubicBezTo>
                    <a:pt x="93932" y="163002"/>
                    <a:pt x="95132" y="163573"/>
                    <a:pt x="95694" y="164650"/>
                  </a:cubicBezTo>
                  <a:cubicBezTo>
                    <a:pt x="96027" y="165669"/>
                    <a:pt x="96027" y="166774"/>
                    <a:pt x="95694" y="167793"/>
                  </a:cubicBezTo>
                  <a:cubicBezTo>
                    <a:pt x="95408" y="168822"/>
                    <a:pt x="95408" y="169908"/>
                    <a:pt x="95694" y="170936"/>
                  </a:cubicBezTo>
                  <a:cubicBezTo>
                    <a:pt x="95770" y="171260"/>
                    <a:pt x="95942" y="171555"/>
                    <a:pt x="96170" y="171794"/>
                  </a:cubicBezTo>
                  <a:cubicBezTo>
                    <a:pt x="96742" y="172079"/>
                    <a:pt x="97409" y="172079"/>
                    <a:pt x="97980" y="171794"/>
                  </a:cubicBezTo>
                  <a:cubicBezTo>
                    <a:pt x="98390" y="171889"/>
                    <a:pt x="98809" y="171889"/>
                    <a:pt x="99218" y="171794"/>
                  </a:cubicBezTo>
                  <a:cubicBezTo>
                    <a:pt x="100323" y="170936"/>
                    <a:pt x="100647" y="169403"/>
                    <a:pt x="99980" y="168174"/>
                  </a:cubicBezTo>
                  <a:cubicBezTo>
                    <a:pt x="99980" y="166841"/>
                    <a:pt x="98742" y="165698"/>
                    <a:pt x="98456" y="164364"/>
                  </a:cubicBezTo>
                  <a:cubicBezTo>
                    <a:pt x="98170" y="163031"/>
                    <a:pt x="98456" y="162745"/>
                    <a:pt x="99123" y="162459"/>
                  </a:cubicBezTo>
                  <a:cubicBezTo>
                    <a:pt x="99904" y="162202"/>
                    <a:pt x="100761" y="162430"/>
                    <a:pt x="101314" y="163031"/>
                  </a:cubicBezTo>
                  <a:cubicBezTo>
                    <a:pt x="101733" y="163650"/>
                    <a:pt x="101933" y="164383"/>
                    <a:pt x="101885" y="165126"/>
                  </a:cubicBezTo>
                  <a:cubicBezTo>
                    <a:pt x="101838" y="165602"/>
                    <a:pt x="101838" y="166078"/>
                    <a:pt x="101885" y="166555"/>
                  </a:cubicBezTo>
                  <a:cubicBezTo>
                    <a:pt x="102076" y="167031"/>
                    <a:pt x="102457" y="167412"/>
                    <a:pt x="102933" y="167603"/>
                  </a:cubicBezTo>
                  <a:cubicBezTo>
                    <a:pt x="103838" y="167888"/>
                    <a:pt x="104800" y="167393"/>
                    <a:pt x="105086" y="166488"/>
                  </a:cubicBezTo>
                  <a:cubicBezTo>
                    <a:pt x="105105" y="166450"/>
                    <a:pt x="105114" y="166402"/>
                    <a:pt x="105124" y="166364"/>
                  </a:cubicBezTo>
                  <a:cubicBezTo>
                    <a:pt x="105219" y="165478"/>
                    <a:pt x="105219" y="164583"/>
                    <a:pt x="105124" y="163697"/>
                  </a:cubicBezTo>
                  <a:cubicBezTo>
                    <a:pt x="105533" y="163440"/>
                    <a:pt x="106048" y="163440"/>
                    <a:pt x="106457" y="163697"/>
                  </a:cubicBezTo>
                  <a:cubicBezTo>
                    <a:pt x="107067" y="163745"/>
                    <a:pt x="107619" y="164059"/>
                    <a:pt x="107981" y="164555"/>
                  </a:cubicBezTo>
                  <a:cubicBezTo>
                    <a:pt x="108115" y="165022"/>
                    <a:pt x="108115" y="165517"/>
                    <a:pt x="107981" y="165984"/>
                  </a:cubicBezTo>
                  <a:cubicBezTo>
                    <a:pt x="108038" y="167127"/>
                    <a:pt x="108296" y="168260"/>
                    <a:pt x="108743" y="169317"/>
                  </a:cubicBezTo>
                  <a:cubicBezTo>
                    <a:pt x="109305" y="170508"/>
                    <a:pt x="110344" y="171412"/>
                    <a:pt x="111601" y="171794"/>
                  </a:cubicBezTo>
                  <a:cubicBezTo>
                    <a:pt x="112220" y="172137"/>
                    <a:pt x="112982" y="172137"/>
                    <a:pt x="113601" y="171794"/>
                  </a:cubicBezTo>
                  <a:cubicBezTo>
                    <a:pt x="113639" y="171508"/>
                    <a:pt x="113639" y="171222"/>
                    <a:pt x="113601" y="170936"/>
                  </a:cubicBezTo>
                  <a:cubicBezTo>
                    <a:pt x="113754" y="169403"/>
                    <a:pt x="113382" y="167860"/>
                    <a:pt x="112553" y="166555"/>
                  </a:cubicBezTo>
                  <a:cubicBezTo>
                    <a:pt x="112106" y="165869"/>
                    <a:pt x="111810" y="165088"/>
                    <a:pt x="111696" y="164269"/>
                  </a:cubicBezTo>
                  <a:cubicBezTo>
                    <a:pt x="111677" y="163783"/>
                    <a:pt x="111991" y="163355"/>
                    <a:pt x="112458" y="163221"/>
                  </a:cubicBezTo>
                  <a:cubicBezTo>
                    <a:pt x="113001" y="163155"/>
                    <a:pt x="113534" y="163373"/>
                    <a:pt x="113887" y="163793"/>
                  </a:cubicBezTo>
                  <a:cubicBezTo>
                    <a:pt x="114249" y="164212"/>
                    <a:pt x="114706" y="164536"/>
                    <a:pt x="115220" y="164745"/>
                  </a:cubicBezTo>
                  <a:cubicBezTo>
                    <a:pt x="115811" y="164822"/>
                    <a:pt x="116401" y="164564"/>
                    <a:pt x="116744" y="164079"/>
                  </a:cubicBezTo>
                  <a:cubicBezTo>
                    <a:pt x="117059" y="163688"/>
                    <a:pt x="117287" y="163231"/>
                    <a:pt x="117411" y="162745"/>
                  </a:cubicBezTo>
                  <a:lnTo>
                    <a:pt x="117983" y="161793"/>
                  </a:lnTo>
                  <a:cubicBezTo>
                    <a:pt x="118316" y="161250"/>
                    <a:pt x="118878" y="160897"/>
                    <a:pt x="119507" y="160840"/>
                  </a:cubicBezTo>
                  <a:cubicBezTo>
                    <a:pt x="128460" y="129407"/>
                    <a:pt x="143891" y="99309"/>
                    <a:pt x="150749" y="67114"/>
                  </a:cubicBezTo>
                  <a:cubicBezTo>
                    <a:pt x="152653" y="57884"/>
                    <a:pt x="153796" y="48521"/>
                    <a:pt x="154178" y="39111"/>
                  </a:cubicBezTo>
                  <a:cubicBezTo>
                    <a:pt x="153701" y="39587"/>
                    <a:pt x="153320" y="39396"/>
                    <a:pt x="153225" y="4006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1" name="Freeform: Shape 770">
              <a:extLst>
                <a:ext uri="{FF2B5EF4-FFF2-40B4-BE49-F238E27FC236}">
                  <a16:creationId xmlns:a16="http://schemas.microsoft.com/office/drawing/2014/main" xmlns="" id="{FFA674D3-BDC5-721C-B18F-E240EC36DEE0}"/>
                </a:ext>
              </a:extLst>
            </p:cNvPr>
            <p:cNvSpPr/>
            <p:nvPr/>
          </p:nvSpPr>
          <p:spPr>
            <a:xfrm>
              <a:off x="6151079" y="3728870"/>
              <a:ext cx="126948" cy="174538"/>
            </a:xfrm>
            <a:custGeom>
              <a:avLst/>
              <a:gdLst>
                <a:gd name="connsiteX0" fmla="*/ 125958 w 126948"/>
                <a:gd name="connsiteY0" fmla="*/ 117782 h 174538"/>
                <a:gd name="connsiteX1" fmla="*/ 122244 w 126948"/>
                <a:gd name="connsiteY1" fmla="*/ 65299 h 174538"/>
                <a:gd name="connsiteX2" fmla="*/ 119672 w 126948"/>
                <a:gd name="connsiteY2" fmla="*/ 51202 h 174538"/>
                <a:gd name="connsiteX3" fmla="*/ 121863 w 126948"/>
                <a:gd name="connsiteY3" fmla="*/ 36058 h 174538"/>
                <a:gd name="connsiteX4" fmla="*/ 123006 w 126948"/>
                <a:gd name="connsiteY4" fmla="*/ 21580 h 174538"/>
                <a:gd name="connsiteX5" fmla="*/ 123006 w 126948"/>
                <a:gd name="connsiteY5" fmla="*/ 16437 h 174538"/>
                <a:gd name="connsiteX6" fmla="*/ 121291 w 126948"/>
                <a:gd name="connsiteY6" fmla="*/ 17580 h 174538"/>
                <a:gd name="connsiteX7" fmla="*/ 119767 w 126948"/>
                <a:gd name="connsiteY7" fmla="*/ 16722 h 174538"/>
                <a:gd name="connsiteX8" fmla="*/ 119767 w 126948"/>
                <a:gd name="connsiteY8" fmla="*/ 15198 h 174538"/>
                <a:gd name="connsiteX9" fmla="*/ 120339 w 126948"/>
                <a:gd name="connsiteY9" fmla="*/ 13579 h 174538"/>
                <a:gd name="connsiteX10" fmla="*/ 120339 w 126948"/>
                <a:gd name="connsiteY10" fmla="*/ 13102 h 174538"/>
                <a:gd name="connsiteX11" fmla="*/ 119481 w 126948"/>
                <a:gd name="connsiteY11" fmla="*/ 11960 h 174538"/>
                <a:gd name="connsiteX12" fmla="*/ 116243 w 126948"/>
                <a:gd name="connsiteY12" fmla="*/ 13579 h 174538"/>
                <a:gd name="connsiteX13" fmla="*/ 115576 w 126948"/>
                <a:gd name="connsiteY13" fmla="*/ 17103 h 174538"/>
                <a:gd name="connsiteX14" fmla="*/ 115576 w 126948"/>
                <a:gd name="connsiteY14" fmla="*/ 18818 h 174538"/>
                <a:gd name="connsiteX15" fmla="*/ 113957 w 126948"/>
                <a:gd name="connsiteY15" fmla="*/ 20818 h 174538"/>
                <a:gd name="connsiteX16" fmla="*/ 113957 w 126948"/>
                <a:gd name="connsiteY16" fmla="*/ 20818 h 174538"/>
                <a:gd name="connsiteX17" fmla="*/ 112052 w 126948"/>
                <a:gd name="connsiteY17" fmla="*/ 18532 h 174538"/>
                <a:gd name="connsiteX18" fmla="*/ 112719 w 126948"/>
                <a:gd name="connsiteY18" fmla="*/ 15770 h 174538"/>
                <a:gd name="connsiteX19" fmla="*/ 111861 w 126948"/>
                <a:gd name="connsiteY19" fmla="*/ 13293 h 174538"/>
                <a:gd name="connsiteX20" fmla="*/ 109480 w 126948"/>
                <a:gd name="connsiteY20" fmla="*/ 14531 h 174538"/>
                <a:gd name="connsiteX21" fmla="*/ 108909 w 126948"/>
                <a:gd name="connsiteY21" fmla="*/ 16817 h 174538"/>
                <a:gd name="connsiteX22" fmla="*/ 106527 w 126948"/>
                <a:gd name="connsiteY22" fmla="*/ 17960 h 174538"/>
                <a:gd name="connsiteX23" fmla="*/ 106527 w 126948"/>
                <a:gd name="connsiteY23" fmla="*/ 15293 h 174538"/>
                <a:gd name="connsiteX24" fmla="*/ 108528 w 126948"/>
                <a:gd name="connsiteY24" fmla="*/ 12150 h 174538"/>
                <a:gd name="connsiteX25" fmla="*/ 109194 w 126948"/>
                <a:gd name="connsiteY25" fmla="*/ 10340 h 174538"/>
                <a:gd name="connsiteX26" fmla="*/ 107765 w 126948"/>
                <a:gd name="connsiteY26" fmla="*/ 9007 h 174538"/>
                <a:gd name="connsiteX27" fmla="*/ 105480 w 126948"/>
                <a:gd name="connsiteY27" fmla="*/ 10150 h 174538"/>
                <a:gd name="connsiteX28" fmla="*/ 104051 w 126948"/>
                <a:gd name="connsiteY28" fmla="*/ 13007 h 174538"/>
                <a:gd name="connsiteX29" fmla="*/ 101670 w 126948"/>
                <a:gd name="connsiteY29" fmla="*/ 15960 h 174538"/>
                <a:gd name="connsiteX30" fmla="*/ 99669 w 126948"/>
                <a:gd name="connsiteY30" fmla="*/ 14360 h 174538"/>
                <a:gd name="connsiteX31" fmla="*/ 99669 w 126948"/>
                <a:gd name="connsiteY31" fmla="*/ 14341 h 174538"/>
                <a:gd name="connsiteX32" fmla="*/ 100908 w 126948"/>
                <a:gd name="connsiteY32" fmla="*/ 12150 h 174538"/>
                <a:gd name="connsiteX33" fmla="*/ 102717 w 126948"/>
                <a:gd name="connsiteY33" fmla="*/ 8911 h 174538"/>
                <a:gd name="connsiteX34" fmla="*/ 99479 w 126948"/>
                <a:gd name="connsiteY34" fmla="*/ 8149 h 174538"/>
                <a:gd name="connsiteX35" fmla="*/ 96907 w 126948"/>
                <a:gd name="connsiteY35" fmla="*/ 10245 h 174538"/>
                <a:gd name="connsiteX36" fmla="*/ 95478 w 126948"/>
                <a:gd name="connsiteY36" fmla="*/ 12912 h 174538"/>
                <a:gd name="connsiteX37" fmla="*/ 93954 w 126948"/>
                <a:gd name="connsiteY37" fmla="*/ 13865 h 174538"/>
                <a:gd name="connsiteX38" fmla="*/ 95097 w 126948"/>
                <a:gd name="connsiteY38" fmla="*/ 9007 h 174538"/>
                <a:gd name="connsiteX39" fmla="*/ 96526 w 126948"/>
                <a:gd name="connsiteY39" fmla="*/ 7483 h 174538"/>
                <a:gd name="connsiteX40" fmla="*/ 96174 w 126948"/>
                <a:gd name="connsiteY40" fmla="*/ 6178 h 174538"/>
                <a:gd name="connsiteX41" fmla="*/ 95669 w 126948"/>
                <a:gd name="connsiteY41" fmla="*/ 6054 h 174538"/>
                <a:gd name="connsiteX42" fmla="*/ 94812 w 126948"/>
                <a:gd name="connsiteY42" fmla="*/ 6054 h 174538"/>
                <a:gd name="connsiteX43" fmla="*/ 91287 w 126948"/>
                <a:gd name="connsiteY43" fmla="*/ 9007 h 174538"/>
                <a:gd name="connsiteX44" fmla="*/ 89668 w 126948"/>
                <a:gd name="connsiteY44" fmla="*/ 12055 h 174538"/>
                <a:gd name="connsiteX45" fmla="*/ 92145 w 126948"/>
                <a:gd name="connsiteY45" fmla="*/ 4911 h 174538"/>
                <a:gd name="connsiteX46" fmla="*/ 94335 w 126948"/>
                <a:gd name="connsiteY46" fmla="*/ 3197 h 174538"/>
                <a:gd name="connsiteX47" fmla="*/ 94374 w 126948"/>
                <a:gd name="connsiteY47" fmla="*/ 1044 h 174538"/>
                <a:gd name="connsiteX48" fmla="*/ 94335 w 126948"/>
                <a:gd name="connsiteY48" fmla="*/ 1006 h 174538"/>
                <a:gd name="connsiteX49" fmla="*/ 91859 w 126948"/>
                <a:gd name="connsiteY49" fmla="*/ 1006 h 174538"/>
                <a:gd name="connsiteX50" fmla="*/ 86334 w 126948"/>
                <a:gd name="connsiteY50" fmla="*/ 4054 h 174538"/>
                <a:gd name="connsiteX51" fmla="*/ 85096 w 126948"/>
                <a:gd name="connsiteY51" fmla="*/ 9293 h 174538"/>
                <a:gd name="connsiteX52" fmla="*/ 83763 w 126948"/>
                <a:gd name="connsiteY52" fmla="*/ 10817 h 174538"/>
                <a:gd name="connsiteX53" fmla="*/ 81610 w 126948"/>
                <a:gd name="connsiteY53" fmla="*/ 9702 h 174538"/>
                <a:gd name="connsiteX54" fmla="*/ 81572 w 126948"/>
                <a:gd name="connsiteY54" fmla="*/ 9578 h 174538"/>
                <a:gd name="connsiteX55" fmla="*/ 82143 w 126948"/>
                <a:gd name="connsiteY55" fmla="*/ 7102 h 174538"/>
                <a:gd name="connsiteX56" fmla="*/ 81667 w 126948"/>
                <a:gd name="connsiteY56" fmla="*/ 4720 h 174538"/>
                <a:gd name="connsiteX57" fmla="*/ 78047 w 126948"/>
                <a:gd name="connsiteY57" fmla="*/ 5292 h 174538"/>
                <a:gd name="connsiteX58" fmla="*/ 76714 w 126948"/>
                <a:gd name="connsiteY58" fmla="*/ 8149 h 174538"/>
                <a:gd name="connsiteX59" fmla="*/ 76714 w 126948"/>
                <a:gd name="connsiteY59" fmla="*/ 9864 h 174538"/>
                <a:gd name="connsiteX60" fmla="*/ 75762 w 126948"/>
                <a:gd name="connsiteY60" fmla="*/ 3673 h 174538"/>
                <a:gd name="connsiteX61" fmla="*/ 76238 w 126948"/>
                <a:gd name="connsiteY61" fmla="*/ 2054 h 174538"/>
                <a:gd name="connsiteX62" fmla="*/ 75190 w 126948"/>
                <a:gd name="connsiteY62" fmla="*/ 720 h 174538"/>
                <a:gd name="connsiteX63" fmla="*/ 74142 w 126948"/>
                <a:gd name="connsiteY63" fmla="*/ 720 h 174538"/>
                <a:gd name="connsiteX64" fmla="*/ 71094 w 126948"/>
                <a:gd name="connsiteY64" fmla="*/ 3958 h 174538"/>
                <a:gd name="connsiteX65" fmla="*/ 71666 w 126948"/>
                <a:gd name="connsiteY65" fmla="*/ 8149 h 174538"/>
                <a:gd name="connsiteX66" fmla="*/ 70618 w 126948"/>
                <a:gd name="connsiteY66" fmla="*/ 9483 h 174538"/>
                <a:gd name="connsiteX67" fmla="*/ 69951 w 126948"/>
                <a:gd name="connsiteY67" fmla="*/ 9483 h 174538"/>
                <a:gd name="connsiteX68" fmla="*/ 68427 w 126948"/>
                <a:gd name="connsiteY68" fmla="*/ 3482 h 174538"/>
                <a:gd name="connsiteX69" fmla="*/ 64808 w 126948"/>
                <a:gd name="connsiteY69" fmla="*/ 911 h 174538"/>
                <a:gd name="connsiteX70" fmla="*/ 61855 w 126948"/>
                <a:gd name="connsiteY70" fmla="*/ 911 h 174538"/>
                <a:gd name="connsiteX71" fmla="*/ 61855 w 126948"/>
                <a:gd name="connsiteY71" fmla="*/ 1863 h 174538"/>
                <a:gd name="connsiteX72" fmla="*/ 65189 w 126948"/>
                <a:gd name="connsiteY72" fmla="*/ 5863 h 174538"/>
                <a:gd name="connsiteX73" fmla="*/ 66237 w 126948"/>
                <a:gd name="connsiteY73" fmla="*/ 10340 h 174538"/>
                <a:gd name="connsiteX74" fmla="*/ 63951 w 126948"/>
                <a:gd name="connsiteY74" fmla="*/ 9578 h 174538"/>
                <a:gd name="connsiteX75" fmla="*/ 62998 w 126948"/>
                <a:gd name="connsiteY75" fmla="*/ 7388 h 174538"/>
                <a:gd name="connsiteX76" fmla="*/ 62522 w 126948"/>
                <a:gd name="connsiteY76" fmla="*/ 7388 h 174538"/>
                <a:gd name="connsiteX77" fmla="*/ 60998 w 126948"/>
                <a:gd name="connsiteY77" fmla="*/ 8816 h 174538"/>
                <a:gd name="connsiteX78" fmla="*/ 60045 w 126948"/>
                <a:gd name="connsiteY78" fmla="*/ 10721 h 174538"/>
                <a:gd name="connsiteX79" fmla="*/ 58521 w 126948"/>
                <a:gd name="connsiteY79" fmla="*/ 5578 h 174538"/>
                <a:gd name="connsiteX80" fmla="*/ 52616 w 126948"/>
                <a:gd name="connsiteY80" fmla="*/ -328 h 174538"/>
                <a:gd name="connsiteX81" fmla="*/ 51187 w 126948"/>
                <a:gd name="connsiteY81" fmla="*/ -328 h 174538"/>
                <a:gd name="connsiteX82" fmla="*/ 49377 w 126948"/>
                <a:gd name="connsiteY82" fmla="*/ 1768 h 174538"/>
                <a:gd name="connsiteX83" fmla="*/ 50520 w 126948"/>
                <a:gd name="connsiteY83" fmla="*/ 4244 h 174538"/>
                <a:gd name="connsiteX84" fmla="*/ 51759 w 126948"/>
                <a:gd name="connsiteY84" fmla="*/ 7768 h 174538"/>
                <a:gd name="connsiteX85" fmla="*/ 50139 w 126948"/>
                <a:gd name="connsiteY85" fmla="*/ 10912 h 174538"/>
                <a:gd name="connsiteX86" fmla="*/ 46996 w 126948"/>
                <a:gd name="connsiteY86" fmla="*/ 9197 h 174538"/>
                <a:gd name="connsiteX87" fmla="*/ 45567 w 126948"/>
                <a:gd name="connsiteY87" fmla="*/ 6149 h 174538"/>
                <a:gd name="connsiteX88" fmla="*/ 41948 w 126948"/>
                <a:gd name="connsiteY88" fmla="*/ 6149 h 174538"/>
                <a:gd name="connsiteX89" fmla="*/ 41948 w 126948"/>
                <a:gd name="connsiteY89" fmla="*/ 7388 h 174538"/>
                <a:gd name="connsiteX90" fmla="*/ 43662 w 126948"/>
                <a:gd name="connsiteY90" fmla="*/ 9864 h 174538"/>
                <a:gd name="connsiteX91" fmla="*/ 43662 w 126948"/>
                <a:gd name="connsiteY91" fmla="*/ 12626 h 174538"/>
                <a:gd name="connsiteX92" fmla="*/ 40586 w 126948"/>
                <a:gd name="connsiteY92" fmla="*/ 12998 h 174538"/>
                <a:gd name="connsiteX93" fmla="*/ 39757 w 126948"/>
                <a:gd name="connsiteY93" fmla="*/ 11483 h 174538"/>
                <a:gd name="connsiteX94" fmla="*/ 38043 w 126948"/>
                <a:gd name="connsiteY94" fmla="*/ 5863 h 174538"/>
                <a:gd name="connsiteX95" fmla="*/ 36900 w 126948"/>
                <a:gd name="connsiteY95" fmla="*/ 3197 h 174538"/>
                <a:gd name="connsiteX96" fmla="*/ 34328 w 126948"/>
                <a:gd name="connsiteY96" fmla="*/ 1292 h 174538"/>
                <a:gd name="connsiteX97" fmla="*/ 32137 w 126948"/>
                <a:gd name="connsiteY97" fmla="*/ 1292 h 174538"/>
                <a:gd name="connsiteX98" fmla="*/ 31089 w 126948"/>
                <a:gd name="connsiteY98" fmla="*/ 2721 h 174538"/>
                <a:gd name="connsiteX99" fmla="*/ 32042 w 126948"/>
                <a:gd name="connsiteY99" fmla="*/ 3958 h 174538"/>
                <a:gd name="connsiteX100" fmla="*/ 34328 w 126948"/>
                <a:gd name="connsiteY100" fmla="*/ 7864 h 174538"/>
                <a:gd name="connsiteX101" fmla="*/ 33756 w 126948"/>
                <a:gd name="connsiteY101" fmla="*/ 9578 h 174538"/>
                <a:gd name="connsiteX102" fmla="*/ 32328 w 126948"/>
                <a:gd name="connsiteY102" fmla="*/ 9578 h 174538"/>
                <a:gd name="connsiteX103" fmla="*/ 30518 w 126948"/>
                <a:gd name="connsiteY103" fmla="*/ 7388 h 174538"/>
                <a:gd name="connsiteX104" fmla="*/ 28994 w 126948"/>
                <a:gd name="connsiteY104" fmla="*/ 4911 h 174538"/>
                <a:gd name="connsiteX105" fmla="*/ 25851 w 126948"/>
                <a:gd name="connsiteY105" fmla="*/ 4911 h 174538"/>
                <a:gd name="connsiteX106" fmla="*/ 25851 w 126948"/>
                <a:gd name="connsiteY106" fmla="*/ 6912 h 174538"/>
                <a:gd name="connsiteX107" fmla="*/ 27375 w 126948"/>
                <a:gd name="connsiteY107" fmla="*/ 8626 h 174538"/>
                <a:gd name="connsiteX108" fmla="*/ 31470 w 126948"/>
                <a:gd name="connsiteY108" fmla="*/ 14436 h 174538"/>
                <a:gd name="connsiteX109" fmla="*/ 30994 w 126948"/>
                <a:gd name="connsiteY109" fmla="*/ 16531 h 174538"/>
                <a:gd name="connsiteX110" fmla="*/ 29375 w 126948"/>
                <a:gd name="connsiteY110" fmla="*/ 16531 h 174538"/>
                <a:gd name="connsiteX111" fmla="*/ 28422 w 126948"/>
                <a:gd name="connsiteY111" fmla="*/ 15293 h 174538"/>
                <a:gd name="connsiteX112" fmla="*/ 27184 w 126948"/>
                <a:gd name="connsiteY112" fmla="*/ 13198 h 174538"/>
                <a:gd name="connsiteX113" fmla="*/ 24803 w 126948"/>
                <a:gd name="connsiteY113" fmla="*/ 11197 h 174538"/>
                <a:gd name="connsiteX114" fmla="*/ 21850 w 126948"/>
                <a:gd name="connsiteY114" fmla="*/ 12150 h 174538"/>
                <a:gd name="connsiteX115" fmla="*/ 22993 w 126948"/>
                <a:gd name="connsiteY115" fmla="*/ 14341 h 174538"/>
                <a:gd name="connsiteX116" fmla="*/ 24231 w 126948"/>
                <a:gd name="connsiteY116" fmla="*/ 16246 h 174538"/>
                <a:gd name="connsiteX117" fmla="*/ 24231 w 126948"/>
                <a:gd name="connsiteY117" fmla="*/ 17293 h 174538"/>
                <a:gd name="connsiteX118" fmla="*/ 23755 w 126948"/>
                <a:gd name="connsiteY118" fmla="*/ 17293 h 174538"/>
                <a:gd name="connsiteX119" fmla="*/ 20231 w 126948"/>
                <a:gd name="connsiteY119" fmla="*/ 17293 h 174538"/>
                <a:gd name="connsiteX120" fmla="*/ 19088 w 126948"/>
                <a:gd name="connsiteY120" fmla="*/ 14341 h 174538"/>
                <a:gd name="connsiteX121" fmla="*/ 18231 w 126948"/>
                <a:gd name="connsiteY121" fmla="*/ 11293 h 174538"/>
                <a:gd name="connsiteX122" fmla="*/ 17469 w 126948"/>
                <a:gd name="connsiteY122" fmla="*/ 10721 h 174538"/>
                <a:gd name="connsiteX123" fmla="*/ 15468 w 126948"/>
                <a:gd name="connsiteY123" fmla="*/ 10721 h 174538"/>
                <a:gd name="connsiteX124" fmla="*/ 14325 w 126948"/>
                <a:gd name="connsiteY124" fmla="*/ 11579 h 174538"/>
                <a:gd name="connsiteX125" fmla="*/ 14325 w 126948"/>
                <a:gd name="connsiteY125" fmla="*/ 15293 h 174538"/>
                <a:gd name="connsiteX126" fmla="*/ 17183 w 126948"/>
                <a:gd name="connsiteY126" fmla="*/ 18436 h 174538"/>
                <a:gd name="connsiteX127" fmla="*/ 17183 w 126948"/>
                <a:gd name="connsiteY127" fmla="*/ 20437 h 174538"/>
                <a:gd name="connsiteX128" fmla="*/ 14706 w 126948"/>
                <a:gd name="connsiteY128" fmla="*/ 20437 h 174538"/>
                <a:gd name="connsiteX129" fmla="*/ 13468 w 126948"/>
                <a:gd name="connsiteY129" fmla="*/ 18722 h 174538"/>
                <a:gd name="connsiteX130" fmla="*/ 12801 w 126948"/>
                <a:gd name="connsiteY130" fmla="*/ 17484 h 174538"/>
                <a:gd name="connsiteX131" fmla="*/ 11372 w 126948"/>
                <a:gd name="connsiteY131" fmla="*/ 16722 h 174538"/>
                <a:gd name="connsiteX132" fmla="*/ 9468 w 126948"/>
                <a:gd name="connsiteY132" fmla="*/ 18627 h 174538"/>
                <a:gd name="connsiteX133" fmla="*/ 10325 w 126948"/>
                <a:gd name="connsiteY133" fmla="*/ 21199 h 174538"/>
                <a:gd name="connsiteX134" fmla="*/ 9087 w 126948"/>
                <a:gd name="connsiteY134" fmla="*/ 22056 h 174538"/>
                <a:gd name="connsiteX135" fmla="*/ 8325 w 126948"/>
                <a:gd name="connsiteY135" fmla="*/ 22056 h 174538"/>
                <a:gd name="connsiteX136" fmla="*/ 8325 w 126948"/>
                <a:gd name="connsiteY136" fmla="*/ 23866 h 174538"/>
                <a:gd name="connsiteX137" fmla="*/ 4800 w 126948"/>
                <a:gd name="connsiteY137" fmla="*/ 36153 h 174538"/>
                <a:gd name="connsiteX138" fmla="*/ 133 w 126948"/>
                <a:gd name="connsiteY138" fmla="*/ 63490 h 174538"/>
                <a:gd name="connsiteX139" fmla="*/ 2705 w 126948"/>
                <a:gd name="connsiteY139" fmla="*/ 77492 h 174538"/>
                <a:gd name="connsiteX140" fmla="*/ 11563 w 126948"/>
                <a:gd name="connsiteY140" fmla="*/ 146739 h 174538"/>
                <a:gd name="connsiteX141" fmla="*/ 16040 w 126948"/>
                <a:gd name="connsiteY141" fmla="*/ 157311 h 174538"/>
                <a:gd name="connsiteX142" fmla="*/ 19469 w 126948"/>
                <a:gd name="connsiteY142" fmla="*/ 159788 h 174538"/>
                <a:gd name="connsiteX143" fmla="*/ 21088 w 126948"/>
                <a:gd name="connsiteY143" fmla="*/ 163788 h 174538"/>
                <a:gd name="connsiteX144" fmla="*/ 22136 w 126948"/>
                <a:gd name="connsiteY144" fmla="*/ 161407 h 174538"/>
                <a:gd name="connsiteX145" fmla="*/ 23469 w 126948"/>
                <a:gd name="connsiteY145" fmla="*/ 160359 h 174538"/>
                <a:gd name="connsiteX146" fmla="*/ 22707 w 126948"/>
                <a:gd name="connsiteY146" fmla="*/ 165217 h 174538"/>
                <a:gd name="connsiteX147" fmla="*/ 21564 w 126948"/>
                <a:gd name="connsiteY147" fmla="*/ 166836 h 174538"/>
                <a:gd name="connsiteX148" fmla="*/ 22422 w 126948"/>
                <a:gd name="connsiteY148" fmla="*/ 168265 h 174538"/>
                <a:gd name="connsiteX149" fmla="*/ 23184 w 126948"/>
                <a:gd name="connsiteY149" fmla="*/ 168265 h 174538"/>
                <a:gd name="connsiteX150" fmla="*/ 26136 w 126948"/>
                <a:gd name="connsiteY150" fmla="*/ 165122 h 174538"/>
                <a:gd name="connsiteX151" fmla="*/ 27375 w 126948"/>
                <a:gd name="connsiteY151" fmla="*/ 162074 h 174538"/>
                <a:gd name="connsiteX152" fmla="*/ 25660 w 126948"/>
                <a:gd name="connsiteY152" fmla="*/ 169313 h 174538"/>
                <a:gd name="connsiteX153" fmla="*/ 23850 w 126948"/>
                <a:gd name="connsiteY153" fmla="*/ 171122 h 174538"/>
                <a:gd name="connsiteX154" fmla="*/ 23850 w 126948"/>
                <a:gd name="connsiteY154" fmla="*/ 173313 h 174538"/>
                <a:gd name="connsiteX155" fmla="*/ 26041 w 126948"/>
                <a:gd name="connsiteY155" fmla="*/ 173313 h 174538"/>
                <a:gd name="connsiteX156" fmla="*/ 30708 w 126948"/>
                <a:gd name="connsiteY156" fmla="*/ 169980 h 174538"/>
                <a:gd name="connsiteX157" fmla="*/ 31565 w 126948"/>
                <a:gd name="connsiteY157" fmla="*/ 164740 h 174538"/>
                <a:gd name="connsiteX158" fmla="*/ 32709 w 126948"/>
                <a:gd name="connsiteY158" fmla="*/ 163121 h 174538"/>
                <a:gd name="connsiteX159" fmla="*/ 34804 w 126948"/>
                <a:gd name="connsiteY159" fmla="*/ 164360 h 174538"/>
                <a:gd name="connsiteX160" fmla="*/ 34328 w 126948"/>
                <a:gd name="connsiteY160" fmla="*/ 166836 h 174538"/>
                <a:gd name="connsiteX161" fmla="*/ 34899 w 126948"/>
                <a:gd name="connsiteY161" fmla="*/ 169217 h 174538"/>
                <a:gd name="connsiteX162" fmla="*/ 38138 w 126948"/>
                <a:gd name="connsiteY162" fmla="*/ 168551 h 174538"/>
                <a:gd name="connsiteX163" fmla="*/ 39186 w 126948"/>
                <a:gd name="connsiteY163" fmla="*/ 165693 h 174538"/>
                <a:gd name="connsiteX164" fmla="*/ 39186 w 126948"/>
                <a:gd name="connsiteY164" fmla="*/ 163979 h 174538"/>
                <a:gd name="connsiteX165" fmla="*/ 40329 w 126948"/>
                <a:gd name="connsiteY165" fmla="*/ 170074 h 174538"/>
                <a:gd name="connsiteX166" fmla="*/ 40329 w 126948"/>
                <a:gd name="connsiteY166" fmla="*/ 171789 h 174538"/>
                <a:gd name="connsiteX167" fmla="*/ 41281 w 126948"/>
                <a:gd name="connsiteY167" fmla="*/ 173122 h 174538"/>
                <a:gd name="connsiteX168" fmla="*/ 42424 w 126948"/>
                <a:gd name="connsiteY168" fmla="*/ 173122 h 174538"/>
                <a:gd name="connsiteX169" fmla="*/ 44996 w 126948"/>
                <a:gd name="connsiteY169" fmla="*/ 169694 h 174538"/>
                <a:gd name="connsiteX170" fmla="*/ 44329 w 126948"/>
                <a:gd name="connsiteY170" fmla="*/ 165598 h 174538"/>
                <a:gd name="connsiteX171" fmla="*/ 45186 w 126948"/>
                <a:gd name="connsiteY171" fmla="*/ 164264 h 174538"/>
                <a:gd name="connsiteX172" fmla="*/ 45853 w 126948"/>
                <a:gd name="connsiteY172" fmla="*/ 164264 h 174538"/>
                <a:gd name="connsiteX173" fmla="*/ 47377 w 126948"/>
                <a:gd name="connsiteY173" fmla="*/ 170360 h 174538"/>
                <a:gd name="connsiteX174" fmla="*/ 50806 w 126948"/>
                <a:gd name="connsiteY174" fmla="*/ 172837 h 174538"/>
                <a:gd name="connsiteX175" fmla="*/ 53378 w 126948"/>
                <a:gd name="connsiteY175" fmla="*/ 172837 h 174538"/>
                <a:gd name="connsiteX176" fmla="*/ 53378 w 126948"/>
                <a:gd name="connsiteY176" fmla="*/ 171884 h 174538"/>
                <a:gd name="connsiteX177" fmla="*/ 50235 w 126948"/>
                <a:gd name="connsiteY177" fmla="*/ 167979 h 174538"/>
                <a:gd name="connsiteX178" fmla="*/ 49187 w 126948"/>
                <a:gd name="connsiteY178" fmla="*/ 163502 h 174538"/>
                <a:gd name="connsiteX179" fmla="*/ 51282 w 126948"/>
                <a:gd name="connsiteY179" fmla="*/ 164264 h 174538"/>
                <a:gd name="connsiteX180" fmla="*/ 52139 w 126948"/>
                <a:gd name="connsiteY180" fmla="*/ 166360 h 174538"/>
                <a:gd name="connsiteX181" fmla="*/ 52616 w 126948"/>
                <a:gd name="connsiteY181" fmla="*/ 166360 h 174538"/>
                <a:gd name="connsiteX182" fmla="*/ 53854 w 126948"/>
                <a:gd name="connsiteY182" fmla="*/ 164931 h 174538"/>
                <a:gd name="connsiteX183" fmla="*/ 54711 w 126948"/>
                <a:gd name="connsiteY183" fmla="*/ 163121 h 174538"/>
                <a:gd name="connsiteX184" fmla="*/ 56235 w 126948"/>
                <a:gd name="connsiteY184" fmla="*/ 168170 h 174538"/>
                <a:gd name="connsiteX185" fmla="*/ 61664 w 126948"/>
                <a:gd name="connsiteY185" fmla="*/ 174075 h 174538"/>
                <a:gd name="connsiteX186" fmla="*/ 62903 w 126948"/>
                <a:gd name="connsiteY186" fmla="*/ 174075 h 174538"/>
                <a:gd name="connsiteX187" fmla="*/ 64522 w 126948"/>
                <a:gd name="connsiteY187" fmla="*/ 171979 h 174538"/>
                <a:gd name="connsiteX188" fmla="*/ 63474 w 126948"/>
                <a:gd name="connsiteY188" fmla="*/ 169503 h 174538"/>
                <a:gd name="connsiteX189" fmla="*/ 62331 w 126948"/>
                <a:gd name="connsiteY189" fmla="*/ 165883 h 174538"/>
                <a:gd name="connsiteX190" fmla="*/ 63265 w 126948"/>
                <a:gd name="connsiteY190" fmla="*/ 162788 h 174538"/>
                <a:gd name="connsiteX191" fmla="*/ 66360 w 126948"/>
                <a:gd name="connsiteY191" fmla="*/ 163721 h 174538"/>
                <a:gd name="connsiteX192" fmla="*/ 66618 w 126948"/>
                <a:gd name="connsiteY192" fmla="*/ 164550 h 174538"/>
                <a:gd name="connsiteX193" fmla="*/ 67951 w 126948"/>
                <a:gd name="connsiteY193" fmla="*/ 167598 h 174538"/>
                <a:gd name="connsiteX194" fmla="*/ 71189 w 126948"/>
                <a:gd name="connsiteY194" fmla="*/ 167598 h 174538"/>
                <a:gd name="connsiteX195" fmla="*/ 71189 w 126948"/>
                <a:gd name="connsiteY195" fmla="*/ 166360 h 174538"/>
                <a:gd name="connsiteX196" fmla="*/ 69665 w 126948"/>
                <a:gd name="connsiteY196" fmla="*/ 163788 h 174538"/>
                <a:gd name="connsiteX197" fmla="*/ 69665 w 126948"/>
                <a:gd name="connsiteY197" fmla="*/ 161121 h 174538"/>
                <a:gd name="connsiteX198" fmla="*/ 71761 w 126948"/>
                <a:gd name="connsiteY198" fmla="*/ 160359 h 174538"/>
                <a:gd name="connsiteX199" fmla="*/ 73285 w 126948"/>
                <a:gd name="connsiteY199" fmla="*/ 162264 h 174538"/>
                <a:gd name="connsiteX200" fmla="*/ 74714 w 126948"/>
                <a:gd name="connsiteY200" fmla="*/ 167884 h 174538"/>
                <a:gd name="connsiteX201" fmla="*/ 75762 w 126948"/>
                <a:gd name="connsiteY201" fmla="*/ 170646 h 174538"/>
                <a:gd name="connsiteX202" fmla="*/ 78047 w 126948"/>
                <a:gd name="connsiteY202" fmla="*/ 172551 h 174538"/>
                <a:gd name="connsiteX203" fmla="*/ 79953 w 126948"/>
                <a:gd name="connsiteY203" fmla="*/ 172551 h 174538"/>
                <a:gd name="connsiteX204" fmla="*/ 80905 w 126948"/>
                <a:gd name="connsiteY204" fmla="*/ 171122 h 174538"/>
                <a:gd name="connsiteX205" fmla="*/ 80048 w 126948"/>
                <a:gd name="connsiteY205" fmla="*/ 169884 h 174538"/>
                <a:gd name="connsiteX206" fmla="*/ 78047 w 126948"/>
                <a:gd name="connsiteY206" fmla="*/ 165883 h 174538"/>
                <a:gd name="connsiteX207" fmla="*/ 78619 w 126948"/>
                <a:gd name="connsiteY207" fmla="*/ 164264 h 174538"/>
                <a:gd name="connsiteX208" fmla="*/ 79857 w 126948"/>
                <a:gd name="connsiteY208" fmla="*/ 164264 h 174538"/>
                <a:gd name="connsiteX209" fmla="*/ 81477 w 126948"/>
                <a:gd name="connsiteY209" fmla="*/ 166550 h 174538"/>
                <a:gd name="connsiteX210" fmla="*/ 82810 w 126948"/>
                <a:gd name="connsiteY210" fmla="*/ 169027 h 174538"/>
                <a:gd name="connsiteX211" fmla="*/ 85668 w 126948"/>
                <a:gd name="connsiteY211" fmla="*/ 169027 h 174538"/>
                <a:gd name="connsiteX212" fmla="*/ 85668 w 126948"/>
                <a:gd name="connsiteY212" fmla="*/ 167027 h 174538"/>
                <a:gd name="connsiteX213" fmla="*/ 84429 w 126948"/>
                <a:gd name="connsiteY213" fmla="*/ 165217 h 174538"/>
                <a:gd name="connsiteX214" fmla="*/ 80714 w 126948"/>
                <a:gd name="connsiteY214" fmla="*/ 159216 h 174538"/>
                <a:gd name="connsiteX215" fmla="*/ 81191 w 126948"/>
                <a:gd name="connsiteY215" fmla="*/ 157216 h 174538"/>
                <a:gd name="connsiteX216" fmla="*/ 82715 w 126948"/>
                <a:gd name="connsiteY216" fmla="*/ 157216 h 174538"/>
                <a:gd name="connsiteX217" fmla="*/ 83477 w 126948"/>
                <a:gd name="connsiteY217" fmla="*/ 158454 h 174538"/>
                <a:gd name="connsiteX218" fmla="*/ 84620 w 126948"/>
                <a:gd name="connsiteY218" fmla="*/ 160740 h 174538"/>
                <a:gd name="connsiteX219" fmla="*/ 86715 w 126948"/>
                <a:gd name="connsiteY219" fmla="*/ 162836 h 174538"/>
                <a:gd name="connsiteX220" fmla="*/ 89382 w 126948"/>
                <a:gd name="connsiteY220" fmla="*/ 161883 h 174538"/>
                <a:gd name="connsiteX221" fmla="*/ 88335 w 126948"/>
                <a:gd name="connsiteY221" fmla="*/ 159692 h 174538"/>
                <a:gd name="connsiteX222" fmla="*/ 87287 w 126948"/>
                <a:gd name="connsiteY222" fmla="*/ 157787 h 174538"/>
                <a:gd name="connsiteX223" fmla="*/ 87287 w 126948"/>
                <a:gd name="connsiteY223" fmla="*/ 156644 h 174538"/>
                <a:gd name="connsiteX224" fmla="*/ 87763 w 126948"/>
                <a:gd name="connsiteY224" fmla="*/ 156644 h 174538"/>
                <a:gd name="connsiteX225" fmla="*/ 91002 w 126948"/>
                <a:gd name="connsiteY225" fmla="*/ 157216 h 174538"/>
                <a:gd name="connsiteX226" fmla="*/ 91954 w 126948"/>
                <a:gd name="connsiteY226" fmla="*/ 160264 h 174538"/>
                <a:gd name="connsiteX227" fmla="*/ 92621 w 126948"/>
                <a:gd name="connsiteY227" fmla="*/ 163312 h 174538"/>
                <a:gd name="connsiteX228" fmla="*/ 93288 w 126948"/>
                <a:gd name="connsiteY228" fmla="*/ 163883 h 174538"/>
                <a:gd name="connsiteX229" fmla="*/ 95097 w 126948"/>
                <a:gd name="connsiteY229" fmla="*/ 163883 h 174538"/>
                <a:gd name="connsiteX230" fmla="*/ 96145 w 126948"/>
                <a:gd name="connsiteY230" fmla="*/ 163121 h 174538"/>
                <a:gd name="connsiteX231" fmla="*/ 96145 w 126948"/>
                <a:gd name="connsiteY231" fmla="*/ 159406 h 174538"/>
                <a:gd name="connsiteX232" fmla="*/ 93669 w 126948"/>
                <a:gd name="connsiteY232" fmla="*/ 156168 h 174538"/>
                <a:gd name="connsiteX233" fmla="*/ 93669 w 126948"/>
                <a:gd name="connsiteY233" fmla="*/ 154168 h 174538"/>
                <a:gd name="connsiteX234" fmla="*/ 95859 w 126948"/>
                <a:gd name="connsiteY234" fmla="*/ 154168 h 174538"/>
                <a:gd name="connsiteX235" fmla="*/ 97002 w 126948"/>
                <a:gd name="connsiteY235" fmla="*/ 155977 h 174538"/>
                <a:gd name="connsiteX236" fmla="*/ 97479 w 126948"/>
                <a:gd name="connsiteY236" fmla="*/ 157311 h 174538"/>
                <a:gd name="connsiteX237" fmla="*/ 99622 w 126948"/>
                <a:gd name="connsiteY237" fmla="*/ 158111 h 174538"/>
                <a:gd name="connsiteX238" fmla="*/ 100527 w 126948"/>
                <a:gd name="connsiteY238" fmla="*/ 156264 h 174538"/>
                <a:gd name="connsiteX239" fmla="*/ 99860 w 126948"/>
                <a:gd name="connsiteY239" fmla="*/ 153692 h 174538"/>
                <a:gd name="connsiteX240" fmla="*/ 101003 w 126948"/>
                <a:gd name="connsiteY240" fmla="*/ 152929 h 174538"/>
                <a:gd name="connsiteX241" fmla="*/ 102622 w 126948"/>
                <a:gd name="connsiteY241" fmla="*/ 152929 h 174538"/>
                <a:gd name="connsiteX242" fmla="*/ 103289 w 126948"/>
                <a:gd name="connsiteY242" fmla="*/ 154168 h 174538"/>
                <a:gd name="connsiteX243" fmla="*/ 104813 w 126948"/>
                <a:gd name="connsiteY243" fmla="*/ 157216 h 174538"/>
                <a:gd name="connsiteX244" fmla="*/ 108051 w 126948"/>
                <a:gd name="connsiteY244" fmla="*/ 158930 h 174538"/>
                <a:gd name="connsiteX245" fmla="*/ 109861 w 126948"/>
                <a:gd name="connsiteY245" fmla="*/ 158073 h 174538"/>
                <a:gd name="connsiteX246" fmla="*/ 109861 w 126948"/>
                <a:gd name="connsiteY246" fmla="*/ 157216 h 174538"/>
                <a:gd name="connsiteX247" fmla="*/ 107670 w 126948"/>
                <a:gd name="connsiteY247" fmla="*/ 153215 h 174538"/>
                <a:gd name="connsiteX248" fmla="*/ 106432 w 126948"/>
                <a:gd name="connsiteY248" fmla="*/ 151215 h 174538"/>
                <a:gd name="connsiteX249" fmla="*/ 106432 w 126948"/>
                <a:gd name="connsiteY249" fmla="*/ 149977 h 174538"/>
                <a:gd name="connsiteX250" fmla="*/ 107956 w 126948"/>
                <a:gd name="connsiteY250" fmla="*/ 149977 h 174538"/>
                <a:gd name="connsiteX251" fmla="*/ 109385 w 126948"/>
                <a:gd name="connsiteY251" fmla="*/ 150548 h 174538"/>
                <a:gd name="connsiteX252" fmla="*/ 110623 w 126948"/>
                <a:gd name="connsiteY252" fmla="*/ 149596 h 174538"/>
                <a:gd name="connsiteX253" fmla="*/ 110623 w 126948"/>
                <a:gd name="connsiteY253" fmla="*/ 148072 h 174538"/>
                <a:gd name="connsiteX254" fmla="*/ 110623 w 126948"/>
                <a:gd name="connsiteY254" fmla="*/ 147024 h 174538"/>
                <a:gd name="connsiteX255" fmla="*/ 112147 w 126948"/>
                <a:gd name="connsiteY255" fmla="*/ 145596 h 174538"/>
                <a:gd name="connsiteX256" fmla="*/ 113385 w 126948"/>
                <a:gd name="connsiteY256" fmla="*/ 146452 h 174538"/>
                <a:gd name="connsiteX257" fmla="*/ 113385 w 126948"/>
                <a:gd name="connsiteY257" fmla="*/ 148072 h 174538"/>
                <a:gd name="connsiteX258" fmla="*/ 113385 w 126948"/>
                <a:gd name="connsiteY258" fmla="*/ 149596 h 174538"/>
                <a:gd name="connsiteX259" fmla="*/ 113385 w 126948"/>
                <a:gd name="connsiteY259" fmla="*/ 150072 h 174538"/>
                <a:gd name="connsiteX260" fmla="*/ 114147 w 126948"/>
                <a:gd name="connsiteY260" fmla="*/ 151215 h 174538"/>
                <a:gd name="connsiteX261" fmla="*/ 116624 w 126948"/>
                <a:gd name="connsiteY261" fmla="*/ 149596 h 174538"/>
                <a:gd name="connsiteX262" fmla="*/ 116624 w 126948"/>
                <a:gd name="connsiteY262" fmla="*/ 146167 h 174538"/>
                <a:gd name="connsiteX263" fmla="*/ 116624 w 126948"/>
                <a:gd name="connsiteY263" fmla="*/ 144452 h 174538"/>
                <a:gd name="connsiteX264" fmla="*/ 117862 w 126948"/>
                <a:gd name="connsiteY264" fmla="*/ 142357 h 174538"/>
                <a:gd name="connsiteX265" fmla="*/ 117862 w 126948"/>
                <a:gd name="connsiteY265" fmla="*/ 142357 h 174538"/>
                <a:gd name="connsiteX266" fmla="*/ 119386 w 126948"/>
                <a:gd name="connsiteY266" fmla="*/ 144738 h 174538"/>
                <a:gd name="connsiteX267" fmla="*/ 118814 w 126948"/>
                <a:gd name="connsiteY267" fmla="*/ 147500 h 174538"/>
                <a:gd name="connsiteX268" fmla="*/ 119577 w 126948"/>
                <a:gd name="connsiteY268" fmla="*/ 149977 h 174538"/>
                <a:gd name="connsiteX269" fmla="*/ 121386 w 126948"/>
                <a:gd name="connsiteY269" fmla="*/ 148738 h 174538"/>
                <a:gd name="connsiteX270" fmla="*/ 121958 w 126948"/>
                <a:gd name="connsiteY270" fmla="*/ 146357 h 174538"/>
                <a:gd name="connsiteX271" fmla="*/ 123863 w 126948"/>
                <a:gd name="connsiteY271" fmla="*/ 145310 h 174538"/>
                <a:gd name="connsiteX272" fmla="*/ 124339 w 126948"/>
                <a:gd name="connsiteY272" fmla="*/ 145310 h 174538"/>
                <a:gd name="connsiteX273" fmla="*/ 123196 w 126948"/>
                <a:gd name="connsiteY273" fmla="*/ 137404 h 174538"/>
                <a:gd name="connsiteX274" fmla="*/ 125958 w 126948"/>
                <a:gd name="connsiteY274" fmla="*/ 117782 h 174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26948" h="174538">
                  <a:moveTo>
                    <a:pt x="125958" y="117782"/>
                  </a:moveTo>
                  <a:cubicBezTo>
                    <a:pt x="128016" y="100209"/>
                    <a:pt x="126749" y="82406"/>
                    <a:pt x="122244" y="65299"/>
                  </a:cubicBezTo>
                  <a:cubicBezTo>
                    <a:pt x="120824" y="60718"/>
                    <a:pt x="119967" y="55984"/>
                    <a:pt x="119672" y="51202"/>
                  </a:cubicBezTo>
                  <a:cubicBezTo>
                    <a:pt x="119977" y="46097"/>
                    <a:pt x="120710" y="41039"/>
                    <a:pt x="121863" y="36058"/>
                  </a:cubicBezTo>
                  <a:cubicBezTo>
                    <a:pt x="122577" y="31266"/>
                    <a:pt x="122958" y="26428"/>
                    <a:pt x="123006" y="21580"/>
                  </a:cubicBezTo>
                  <a:lnTo>
                    <a:pt x="123006" y="16437"/>
                  </a:lnTo>
                  <a:cubicBezTo>
                    <a:pt x="122710" y="17122"/>
                    <a:pt x="122034" y="17570"/>
                    <a:pt x="121291" y="17580"/>
                  </a:cubicBezTo>
                  <a:cubicBezTo>
                    <a:pt x="120643" y="17674"/>
                    <a:pt x="120024" y="17322"/>
                    <a:pt x="119767" y="16722"/>
                  </a:cubicBezTo>
                  <a:cubicBezTo>
                    <a:pt x="119577" y="16236"/>
                    <a:pt x="119577" y="15684"/>
                    <a:pt x="119767" y="15198"/>
                  </a:cubicBezTo>
                  <a:cubicBezTo>
                    <a:pt x="119996" y="14674"/>
                    <a:pt x="120186" y="14131"/>
                    <a:pt x="120339" y="13579"/>
                  </a:cubicBezTo>
                  <a:cubicBezTo>
                    <a:pt x="120377" y="13426"/>
                    <a:pt x="120377" y="13255"/>
                    <a:pt x="120339" y="13102"/>
                  </a:cubicBezTo>
                  <a:cubicBezTo>
                    <a:pt x="120339" y="13102"/>
                    <a:pt x="120339" y="12150"/>
                    <a:pt x="119481" y="11960"/>
                  </a:cubicBezTo>
                  <a:cubicBezTo>
                    <a:pt x="118624" y="11769"/>
                    <a:pt x="117100" y="12626"/>
                    <a:pt x="116243" y="13579"/>
                  </a:cubicBezTo>
                  <a:cubicBezTo>
                    <a:pt x="115376" y="14531"/>
                    <a:pt x="115119" y="15894"/>
                    <a:pt x="115576" y="17103"/>
                  </a:cubicBezTo>
                  <a:cubicBezTo>
                    <a:pt x="115824" y="17646"/>
                    <a:pt x="115824" y="18275"/>
                    <a:pt x="115576" y="18818"/>
                  </a:cubicBezTo>
                  <a:cubicBezTo>
                    <a:pt x="114623" y="20437"/>
                    <a:pt x="113862" y="19961"/>
                    <a:pt x="113957" y="20818"/>
                  </a:cubicBezTo>
                  <a:lnTo>
                    <a:pt x="113957" y="20818"/>
                  </a:lnTo>
                  <a:cubicBezTo>
                    <a:pt x="113957" y="18627"/>
                    <a:pt x="112623" y="19389"/>
                    <a:pt x="112052" y="18532"/>
                  </a:cubicBezTo>
                  <a:cubicBezTo>
                    <a:pt x="111480" y="17674"/>
                    <a:pt x="112052" y="16627"/>
                    <a:pt x="112719" y="15770"/>
                  </a:cubicBezTo>
                  <a:cubicBezTo>
                    <a:pt x="113385" y="14912"/>
                    <a:pt x="112719" y="13483"/>
                    <a:pt x="111861" y="13293"/>
                  </a:cubicBezTo>
                  <a:cubicBezTo>
                    <a:pt x="110880" y="13150"/>
                    <a:pt x="109918" y="13645"/>
                    <a:pt x="109480" y="14531"/>
                  </a:cubicBezTo>
                  <a:cubicBezTo>
                    <a:pt x="109347" y="15303"/>
                    <a:pt x="109156" y="16074"/>
                    <a:pt x="108909" y="16817"/>
                  </a:cubicBezTo>
                  <a:cubicBezTo>
                    <a:pt x="108461" y="17684"/>
                    <a:pt x="107489" y="18151"/>
                    <a:pt x="106527" y="17960"/>
                  </a:cubicBezTo>
                  <a:cubicBezTo>
                    <a:pt x="105289" y="17960"/>
                    <a:pt x="105670" y="16246"/>
                    <a:pt x="106527" y="15293"/>
                  </a:cubicBezTo>
                  <a:lnTo>
                    <a:pt x="108528" y="12150"/>
                  </a:lnTo>
                  <a:cubicBezTo>
                    <a:pt x="108890" y="11607"/>
                    <a:pt x="109118" y="10988"/>
                    <a:pt x="109194" y="10340"/>
                  </a:cubicBezTo>
                  <a:cubicBezTo>
                    <a:pt x="109099" y="9607"/>
                    <a:pt x="108499" y="9045"/>
                    <a:pt x="107765" y="9007"/>
                  </a:cubicBezTo>
                  <a:cubicBezTo>
                    <a:pt x="106870" y="9026"/>
                    <a:pt x="106032" y="9445"/>
                    <a:pt x="105480" y="10150"/>
                  </a:cubicBezTo>
                  <a:cubicBezTo>
                    <a:pt x="104851" y="11017"/>
                    <a:pt x="104375" y="11988"/>
                    <a:pt x="104051" y="13007"/>
                  </a:cubicBezTo>
                  <a:cubicBezTo>
                    <a:pt x="104051" y="14245"/>
                    <a:pt x="103289" y="15770"/>
                    <a:pt x="101670" y="15960"/>
                  </a:cubicBezTo>
                  <a:cubicBezTo>
                    <a:pt x="100679" y="16074"/>
                    <a:pt x="99784" y="15351"/>
                    <a:pt x="99669" y="14360"/>
                  </a:cubicBezTo>
                  <a:cubicBezTo>
                    <a:pt x="99669" y="14350"/>
                    <a:pt x="99669" y="14350"/>
                    <a:pt x="99669" y="14341"/>
                  </a:cubicBezTo>
                  <a:cubicBezTo>
                    <a:pt x="99736" y="13465"/>
                    <a:pt x="100193" y="12655"/>
                    <a:pt x="100908" y="12150"/>
                  </a:cubicBezTo>
                  <a:cubicBezTo>
                    <a:pt x="101955" y="11102"/>
                    <a:pt x="103289" y="9959"/>
                    <a:pt x="102717" y="8911"/>
                  </a:cubicBezTo>
                  <a:cubicBezTo>
                    <a:pt x="101898" y="8016"/>
                    <a:pt x="100612" y="7712"/>
                    <a:pt x="99479" y="8149"/>
                  </a:cubicBezTo>
                  <a:cubicBezTo>
                    <a:pt x="98412" y="8540"/>
                    <a:pt x="97507" y="9283"/>
                    <a:pt x="96907" y="10245"/>
                  </a:cubicBezTo>
                  <a:cubicBezTo>
                    <a:pt x="96907" y="11102"/>
                    <a:pt x="96050" y="12055"/>
                    <a:pt x="95478" y="12912"/>
                  </a:cubicBezTo>
                  <a:cubicBezTo>
                    <a:pt x="95164" y="13465"/>
                    <a:pt x="94592" y="13817"/>
                    <a:pt x="93954" y="13865"/>
                  </a:cubicBezTo>
                  <a:cubicBezTo>
                    <a:pt x="93316" y="12160"/>
                    <a:pt x="93764" y="10245"/>
                    <a:pt x="95097" y="9007"/>
                  </a:cubicBezTo>
                  <a:cubicBezTo>
                    <a:pt x="95669" y="8597"/>
                    <a:pt x="96155" y="8083"/>
                    <a:pt x="96526" y="7483"/>
                  </a:cubicBezTo>
                  <a:cubicBezTo>
                    <a:pt x="96793" y="7026"/>
                    <a:pt x="96631" y="6445"/>
                    <a:pt x="96174" y="6178"/>
                  </a:cubicBezTo>
                  <a:cubicBezTo>
                    <a:pt x="96021" y="6092"/>
                    <a:pt x="95850" y="6045"/>
                    <a:pt x="95669" y="6054"/>
                  </a:cubicBezTo>
                  <a:cubicBezTo>
                    <a:pt x="95393" y="5959"/>
                    <a:pt x="95088" y="5959"/>
                    <a:pt x="94812" y="6054"/>
                  </a:cubicBezTo>
                  <a:cubicBezTo>
                    <a:pt x="93269" y="6492"/>
                    <a:pt x="91983" y="7569"/>
                    <a:pt x="91287" y="9007"/>
                  </a:cubicBezTo>
                  <a:cubicBezTo>
                    <a:pt x="91287" y="10150"/>
                    <a:pt x="91287" y="11483"/>
                    <a:pt x="89668" y="12055"/>
                  </a:cubicBezTo>
                  <a:cubicBezTo>
                    <a:pt x="88573" y="9388"/>
                    <a:pt x="89640" y="6330"/>
                    <a:pt x="92145" y="4911"/>
                  </a:cubicBezTo>
                  <a:cubicBezTo>
                    <a:pt x="92935" y="4416"/>
                    <a:pt x="93669" y="3844"/>
                    <a:pt x="94335" y="3197"/>
                  </a:cubicBezTo>
                  <a:cubicBezTo>
                    <a:pt x="94945" y="2615"/>
                    <a:pt x="94955" y="1644"/>
                    <a:pt x="94374" y="1044"/>
                  </a:cubicBezTo>
                  <a:cubicBezTo>
                    <a:pt x="94364" y="1025"/>
                    <a:pt x="94345" y="1015"/>
                    <a:pt x="94335" y="1006"/>
                  </a:cubicBezTo>
                  <a:cubicBezTo>
                    <a:pt x="93535" y="711"/>
                    <a:pt x="92659" y="711"/>
                    <a:pt x="91859" y="1006"/>
                  </a:cubicBezTo>
                  <a:cubicBezTo>
                    <a:pt x="89668" y="1177"/>
                    <a:pt x="87649" y="2282"/>
                    <a:pt x="86334" y="4054"/>
                  </a:cubicBezTo>
                  <a:cubicBezTo>
                    <a:pt x="85687" y="5740"/>
                    <a:pt x="85267" y="7502"/>
                    <a:pt x="85096" y="9293"/>
                  </a:cubicBezTo>
                  <a:cubicBezTo>
                    <a:pt x="85001" y="10026"/>
                    <a:pt x="84477" y="10626"/>
                    <a:pt x="83763" y="10817"/>
                  </a:cubicBezTo>
                  <a:cubicBezTo>
                    <a:pt x="82858" y="11102"/>
                    <a:pt x="81896" y="10607"/>
                    <a:pt x="81610" y="9702"/>
                  </a:cubicBezTo>
                  <a:cubicBezTo>
                    <a:pt x="81591" y="9664"/>
                    <a:pt x="81581" y="9617"/>
                    <a:pt x="81572" y="9578"/>
                  </a:cubicBezTo>
                  <a:cubicBezTo>
                    <a:pt x="81562" y="8721"/>
                    <a:pt x="81762" y="7873"/>
                    <a:pt x="82143" y="7102"/>
                  </a:cubicBezTo>
                  <a:cubicBezTo>
                    <a:pt x="82543" y="6292"/>
                    <a:pt x="82343" y="5311"/>
                    <a:pt x="81667" y="4720"/>
                  </a:cubicBezTo>
                  <a:cubicBezTo>
                    <a:pt x="80458" y="4140"/>
                    <a:pt x="79019" y="4368"/>
                    <a:pt x="78047" y="5292"/>
                  </a:cubicBezTo>
                  <a:cubicBezTo>
                    <a:pt x="77286" y="6063"/>
                    <a:pt x="76809" y="7073"/>
                    <a:pt x="76714" y="8149"/>
                  </a:cubicBezTo>
                  <a:lnTo>
                    <a:pt x="76714" y="9864"/>
                  </a:lnTo>
                  <a:cubicBezTo>
                    <a:pt x="75371" y="8092"/>
                    <a:pt x="75009" y="5768"/>
                    <a:pt x="75762" y="3673"/>
                  </a:cubicBezTo>
                  <a:cubicBezTo>
                    <a:pt x="76019" y="3168"/>
                    <a:pt x="76181" y="2615"/>
                    <a:pt x="76238" y="2054"/>
                  </a:cubicBezTo>
                  <a:cubicBezTo>
                    <a:pt x="76257" y="1415"/>
                    <a:pt x="75809" y="853"/>
                    <a:pt x="75190" y="720"/>
                  </a:cubicBezTo>
                  <a:lnTo>
                    <a:pt x="74142" y="720"/>
                  </a:lnTo>
                  <a:cubicBezTo>
                    <a:pt x="72533" y="1035"/>
                    <a:pt x="71313" y="2339"/>
                    <a:pt x="71094" y="3958"/>
                  </a:cubicBezTo>
                  <a:cubicBezTo>
                    <a:pt x="71189" y="5368"/>
                    <a:pt x="71380" y="6769"/>
                    <a:pt x="71666" y="8149"/>
                  </a:cubicBezTo>
                  <a:cubicBezTo>
                    <a:pt x="71666" y="8721"/>
                    <a:pt x="71666" y="9578"/>
                    <a:pt x="70618" y="9483"/>
                  </a:cubicBezTo>
                  <a:cubicBezTo>
                    <a:pt x="70399" y="9531"/>
                    <a:pt x="70170" y="9531"/>
                    <a:pt x="69951" y="9483"/>
                  </a:cubicBezTo>
                  <a:cubicBezTo>
                    <a:pt x="68522" y="7768"/>
                    <a:pt x="69951" y="5292"/>
                    <a:pt x="68427" y="3482"/>
                  </a:cubicBezTo>
                  <a:cubicBezTo>
                    <a:pt x="67561" y="2225"/>
                    <a:pt x="66284" y="1311"/>
                    <a:pt x="64808" y="911"/>
                  </a:cubicBezTo>
                  <a:cubicBezTo>
                    <a:pt x="63855" y="434"/>
                    <a:pt x="62141" y="244"/>
                    <a:pt x="61855" y="911"/>
                  </a:cubicBezTo>
                  <a:cubicBezTo>
                    <a:pt x="61569" y="1577"/>
                    <a:pt x="61855" y="1577"/>
                    <a:pt x="61855" y="1863"/>
                  </a:cubicBezTo>
                  <a:cubicBezTo>
                    <a:pt x="61855" y="2149"/>
                    <a:pt x="64141" y="4435"/>
                    <a:pt x="65189" y="5863"/>
                  </a:cubicBezTo>
                  <a:cubicBezTo>
                    <a:pt x="66265" y="7082"/>
                    <a:pt x="66656" y="8768"/>
                    <a:pt x="66237" y="10340"/>
                  </a:cubicBezTo>
                  <a:cubicBezTo>
                    <a:pt x="65389" y="10702"/>
                    <a:pt x="64408" y="10378"/>
                    <a:pt x="63951" y="9578"/>
                  </a:cubicBezTo>
                  <a:cubicBezTo>
                    <a:pt x="63951" y="8816"/>
                    <a:pt x="63951" y="8055"/>
                    <a:pt x="62998" y="7388"/>
                  </a:cubicBezTo>
                  <a:cubicBezTo>
                    <a:pt x="62846" y="7340"/>
                    <a:pt x="62674" y="7340"/>
                    <a:pt x="62522" y="7388"/>
                  </a:cubicBezTo>
                  <a:cubicBezTo>
                    <a:pt x="61569" y="7388"/>
                    <a:pt x="60998" y="8149"/>
                    <a:pt x="60998" y="8816"/>
                  </a:cubicBezTo>
                  <a:cubicBezTo>
                    <a:pt x="60998" y="9483"/>
                    <a:pt x="60998" y="10531"/>
                    <a:pt x="60045" y="10721"/>
                  </a:cubicBezTo>
                  <a:cubicBezTo>
                    <a:pt x="58521" y="9388"/>
                    <a:pt x="58902" y="7388"/>
                    <a:pt x="58521" y="5578"/>
                  </a:cubicBezTo>
                  <a:cubicBezTo>
                    <a:pt x="57712" y="2721"/>
                    <a:pt x="55473" y="482"/>
                    <a:pt x="52616" y="-328"/>
                  </a:cubicBezTo>
                  <a:cubicBezTo>
                    <a:pt x="52139" y="-423"/>
                    <a:pt x="51663" y="-423"/>
                    <a:pt x="51187" y="-328"/>
                  </a:cubicBezTo>
                  <a:cubicBezTo>
                    <a:pt x="50120" y="-223"/>
                    <a:pt x="49320" y="701"/>
                    <a:pt x="49377" y="1768"/>
                  </a:cubicBezTo>
                  <a:cubicBezTo>
                    <a:pt x="49558" y="2673"/>
                    <a:pt x="49949" y="3520"/>
                    <a:pt x="50520" y="4244"/>
                  </a:cubicBezTo>
                  <a:cubicBezTo>
                    <a:pt x="51158" y="5330"/>
                    <a:pt x="51587" y="6521"/>
                    <a:pt x="51759" y="7768"/>
                  </a:cubicBezTo>
                  <a:cubicBezTo>
                    <a:pt x="52139" y="9083"/>
                    <a:pt x="51425" y="10464"/>
                    <a:pt x="50139" y="10912"/>
                  </a:cubicBezTo>
                  <a:cubicBezTo>
                    <a:pt x="48815" y="11150"/>
                    <a:pt x="47510" y="10436"/>
                    <a:pt x="46996" y="9197"/>
                  </a:cubicBezTo>
                  <a:cubicBezTo>
                    <a:pt x="46425" y="8245"/>
                    <a:pt x="46425" y="7006"/>
                    <a:pt x="45567" y="6149"/>
                  </a:cubicBezTo>
                  <a:cubicBezTo>
                    <a:pt x="44710" y="5292"/>
                    <a:pt x="42614" y="5006"/>
                    <a:pt x="41948" y="6149"/>
                  </a:cubicBezTo>
                  <a:cubicBezTo>
                    <a:pt x="41757" y="6540"/>
                    <a:pt x="41757" y="6997"/>
                    <a:pt x="41948" y="7388"/>
                  </a:cubicBezTo>
                  <a:cubicBezTo>
                    <a:pt x="42405" y="8283"/>
                    <a:pt x="42986" y="9121"/>
                    <a:pt x="43662" y="9864"/>
                  </a:cubicBezTo>
                  <a:cubicBezTo>
                    <a:pt x="44224" y="10702"/>
                    <a:pt x="44224" y="11788"/>
                    <a:pt x="43662" y="12626"/>
                  </a:cubicBezTo>
                  <a:cubicBezTo>
                    <a:pt x="42919" y="13579"/>
                    <a:pt x="41538" y="13750"/>
                    <a:pt x="40586" y="12998"/>
                  </a:cubicBezTo>
                  <a:cubicBezTo>
                    <a:pt x="40109" y="12626"/>
                    <a:pt x="39814" y="12083"/>
                    <a:pt x="39757" y="11483"/>
                  </a:cubicBezTo>
                  <a:lnTo>
                    <a:pt x="38043" y="5863"/>
                  </a:lnTo>
                  <a:cubicBezTo>
                    <a:pt x="37823" y="4911"/>
                    <a:pt x="37433" y="4016"/>
                    <a:pt x="36900" y="3197"/>
                  </a:cubicBezTo>
                  <a:cubicBezTo>
                    <a:pt x="36309" y="2263"/>
                    <a:pt x="35395" y="1577"/>
                    <a:pt x="34328" y="1292"/>
                  </a:cubicBezTo>
                  <a:cubicBezTo>
                    <a:pt x="33614" y="1053"/>
                    <a:pt x="32851" y="1053"/>
                    <a:pt x="32137" y="1292"/>
                  </a:cubicBezTo>
                  <a:cubicBezTo>
                    <a:pt x="31499" y="1463"/>
                    <a:pt x="31061" y="2063"/>
                    <a:pt x="31089" y="2721"/>
                  </a:cubicBezTo>
                  <a:cubicBezTo>
                    <a:pt x="31089" y="2721"/>
                    <a:pt x="31661" y="3577"/>
                    <a:pt x="32042" y="3958"/>
                  </a:cubicBezTo>
                  <a:cubicBezTo>
                    <a:pt x="33204" y="4978"/>
                    <a:pt x="34004" y="6349"/>
                    <a:pt x="34328" y="7864"/>
                  </a:cubicBezTo>
                  <a:cubicBezTo>
                    <a:pt x="34614" y="8492"/>
                    <a:pt x="34366" y="9245"/>
                    <a:pt x="33756" y="9578"/>
                  </a:cubicBezTo>
                  <a:cubicBezTo>
                    <a:pt x="33299" y="9759"/>
                    <a:pt x="32785" y="9759"/>
                    <a:pt x="32328" y="9578"/>
                  </a:cubicBezTo>
                  <a:cubicBezTo>
                    <a:pt x="31461" y="9111"/>
                    <a:pt x="30804" y="8331"/>
                    <a:pt x="30518" y="7388"/>
                  </a:cubicBezTo>
                  <a:cubicBezTo>
                    <a:pt x="30194" y="6463"/>
                    <a:pt x="29680" y="5616"/>
                    <a:pt x="28994" y="4911"/>
                  </a:cubicBezTo>
                  <a:cubicBezTo>
                    <a:pt x="28041" y="4283"/>
                    <a:pt x="26803" y="4283"/>
                    <a:pt x="25851" y="4911"/>
                  </a:cubicBezTo>
                  <a:cubicBezTo>
                    <a:pt x="25393" y="5502"/>
                    <a:pt x="25393" y="6321"/>
                    <a:pt x="25851" y="6912"/>
                  </a:cubicBezTo>
                  <a:cubicBezTo>
                    <a:pt x="26251" y="7569"/>
                    <a:pt x="26765" y="8149"/>
                    <a:pt x="27375" y="8626"/>
                  </a:cubicBezTo>
                  <a:cubicBezTo>
                    <a:pt x="29137" y="10254"/>
                    <a:pt x="30527" y="12236"/>
                    <a:pt x="31470" y="14436"/>
                  </a:cubicBezTo>
                  <a:cubicBezTo>
                    <a:pt x="31470" y="15198"/>
                    <a:pt x="31470" y="16151"/>
                    <a:pt x="30994" y="16531"/>
                  </a:cubicBezTo>
                  <a:cubicBezTo>
                    <a:pt x="30508" y="16865"/>
                    <a:pt x="29861" y="16865"/>
                    <a:pt x="29375" y="16531"/>
                  </a:cubicBezTo>
                  <a:cubicBezTo>
                    <a:pt x="28956" y="16208"/>
                    <a:pt x="28622" y="15779"/>
                    <a:pt x="28422" y="15293"/>
                  </a:cubicBezTo>
                  <a:cubicBezTo>
                    <a:pt x="28041" y="14569"/>
                    <a:pt x="27632" y="13874"/>
                    <a:pt x="27184" y="13198"/>
                  </a:cubicBezTo>
                  <a:cubicBezTo>
                    <a:pt x="26679" y="12255"/>
                    <a:pt x="25822" y="11531"/>
                    <a:pt x="24803" y="11197"/>
                  </a:cubicBezTo>
                  <a:cubicBezTo>
                    <a:pt x="23755" y="11197"/>
                    <a:pt x="22136" y="11197"/>
                    <a:pt x="21850" y="12150"/>
                  </a:cubicBezTo>
                  <a:cubicBezTo>
                    <a:pt x="21564" y="13102"/>
                    <a:pt x="22422" y="13674"/>
                    <a:pt x="22993" y="14341"/>
                  </a:cubicBezTo>
                  <a:cubicBezTo>
                    <a:pt x="23526" y="14893"/>
                    <a:pt x="23946" y="15541"/>
                    <a:pt x="24231" y="16246"/>
                  </a:cubicBezTo>
                  <a:cubicBezTo>
                    <a:pt x="24422" y="16570"/>
                    <a:pt x="24422" y="16970"/>
                    <a:pt x="24231" y="17293"/>
                  </a:cubicBezTo>
                  <a:cubicBezTo>
                    <a:pt x="24079" y="17341"/>
                    <a:pt x="23907" y="17341"/>
                    <a:pt x="23755" y="17293"/>
                  </a:cubicBezTo>
                  <a:cubicBezTo>
                    <a:pt x="22698" y="18046"/>
                    <a:pt x="21288" y="18046"/>
                    <a:pt x="20231" y="17293"/>
                  </a:cubicBezTo>
                  <a:cubicBezTo>
                    <a:pt x="19507" y="16484"/>
                    <a:pt x="19097" y="15427"/>
                    <a:pt x="19088" y="14341"/>
                  </a:cubicBezTo>
                  <a:cubicBezTo>
                    <a:pt x="19097" y="13265"/>
                    <a:pt x="18802" y="12207"/>
                    <a:pt x="18231" y="11293"/>
                  </a:cubicBezTo>
                  <a:cubicBezTo>
                    <a:pt x="18040" y="11026"/>
                    <a:pt x="17773" y="10826"/>
                    <a:pt x="17469" y="10721"/>
                  </a:cubicBezTo>
                  <a:cubicBezTo>
                    <a:pt x="16830" y="10436"/>
                    <a:pt x="16107" y="10436"/>
                    <a:pt x="15468" y="10721"/>
                  </a:cubicBezTo>
                  <a:lnTo>
                    <a:pt x="14325" y="11579"/>
                  </a:lnTo>
                  <a:cubicBezTo>
                    <a:pt x="13325" y="12617"/>
                    <a:pt x="13325" y="14255"/>
                    <a:pt x="14325" y="15293"/>
                  </a:cubicBezTo>
                  <a:cubicBezTo>
                    <a:pt x="15183" y="16437"/>
                    <a:pt x="16516" y="17293"/>
                    <a:pt x="17183" y="18436"/>
                  </a:cubicBezTo>
                  <a:cubicBezTo>
                    <a:pt x="17678" y="19008"/>
                    <a:pt x="17678" y="19865"/>
                    <a:pt x="17183" y="20437"/>
                  </a:cubicBezTo>
                  <a:cubicBezTo>
                    <a:pt x="16440" y="20951"/>
                    <a:pt x="15449" y="20951"/>
                    <a:pt x="14706" y="20437"/>
                  </a:cubicBezTo>
                  <a:cubicBezTo>
                    <a:pt x="14087" y="20056"/>
                    <a:pt x="13640" y="19436"/>
                    <a:pt x="13468" y="18722"/>
                  </a:cubicBezTo>
                  <a:cubicBezTo>
                    <a:pt x="13287" y="18293"/>
                    <a:pt x="13058" y="17875"/>
                    <a:pt x="12801" y="17484"/>
                  </a:cubicBezTo>
                  <a:cubicBezTo>
                    <a:pt x="12458" y="17027"/>
                    <a:pt x="11935" y="16751"/>
                    <a:pt x="11372" y="16722"/>
                  </a:cubicBezTo>
                  <a:cubicBezTo>
                    <a:pt x="10344" y="16770"/>
                    <a:pt x="9515" y="17598"/>
                    <a:pt x="9468" y="18627"/>
                  </a:cubicBezTo>
                  <a:cubicBezTo>
                    <a:pt x="9648" y="19513"/>
                    <a:pt x="9944" y="20379"/>
                    <a:pt x="10325" y="21199"/>
                  </a:cubicBezTo>
                  <a:cubicBezTo>
                    <a:pt x="10106" y="21694"/>
                    <a:pt x="9630" y="22028"/>
                    <a:pt x="9087" y="22056"/>
                  </a:cubicBezTo>
                  <a:lnTo>
                    <a:pt x="8325" y="22056"/>
                  </a:lnTo>
                  <a:cubicBezTo>
                    <a:pt x="8325" y="22627"/>
                    <a:pt x="8325" y="23199"/>
                    <a:pt x="8325" y="23866"/>
                  </a:cubicBezTo>
                  <a:cubicBezTo>
                    <a:pt x="8039" y="28161"/>
                    <a:pt x="6839" y="32352"/>
                    <a:pt x="4800" y="36153"/>
                  </a:cubicBezTo>
                  <a:cubicBezTo>
                    <a:pt x="1028" y="44745"/>
                    <a:pt x="-581" y="54136"/>
                    <a:pt x="133" y="63490"/>
                  </a:cubicBezTo>
                  <a:cubicBezTo>
                    <a:pt x="609" y="68157"/>
                    <a:pt x="1752" y="73015"/>
                    <a:pt x="2705" y="77492"/>
                  </a:cubicBezTo>
                  <a:cubicBezTo>
                    <a:pt x="7467" y="100352"/>
                    <a:pt x="8325" y="123688"/>
                    <a:pt x="11563" y="146739"/>
                  </a:cubicBezTo>
                  <a:cubicBezTo>
                    <a:pt x="11677" y="150700"/>
                    <a:pt x="13278" y="154472"/>
                    <a:pt x="16040" y="157311"/>
                  </a:cubicBezTo>
                  <a:cubicBezTo>
                    <a:pt x="17259" y="158026"/>
                    <a:pt x="18402" y="158854"/>
                    <a:pt x="19469" y="159788"/>
                  </a:cubicBezTo>
                  <a:cubicBezTo>
                    <a:pt x="20440" y="160902"/>
                    <a:pt x="21012" y="162311"/>
                    <a:pt x="21088" y="163788"/>
                  </a:cubicBezTo>
                  <a:cubicBezTo>
                    <a:pt x="21088" y="163026"/>
                    <a:pt x="21755" y="162169"/>
                    <a:pt x="22136" y="161407"/>
                  </a:cubicBezTo>
                  <a:cubicBezTo>
                    <a:pt x="22517" y="160645"/>
                    <a:pt x="22803" y="160359"/>
                    <a:pt x="23469" y="160359"/>
                  </a:cubicBezTo>
                  <a:cubicBezTo>
                    <a:pt x="24136" y="161997"/>
                    <a:pt x="23841" y="163864"/>
                    <a:pt x="22707" y="165217"/>
                  </a:cubicBezTo>
                  <a:cubicBezTo>
                    <a:pt x="22260" y="165712"/>
                    <a:pt x="21879" y="166255"/>
                    <a:pt x="21564" y="166836"/>
                  </a:cubicBezTo>
                  <a:cubicBezTo>
                    <a:pt x="21564" y="167503"/>
                    <a:pt x="21564" y="168265"/>
                    <a:pt x="22422" y="168265"/>
                  </a:cubicBezTo>
                  <a:lnTo>
                    <a:pt x="23184" y="168265"/>
                  </a:lnTo>
                  <a:cubicBezTo>
                    <a:pt x="24603" y="167731"/>
                    <a:pt x="25698" y="166569"/>
                    <a:pt x="26136" y="165122"/>
                  </a:cubicBezTo>
                  <a:cubicBezTo>
                    <a:pt x="26136" y="164074"/>
                    <a:pt x="26136" y="162740"/>
                    <a:pt x="27375" y="162074"/>
                  </a:cubicBezTo>
                  <a:cubicBezTo>
                    <a:pt x="28480" y="164598"/>
                    <a:pt x="27775" y="167551"/>
                    <a:pt x="25660" y="169313"/>
                  </a:cubicBezTo>
                  <a:cubicBezTo>
                    <a:pt x="24984" y="169846"/>
                    <a:pt x="24384" y="170446"/>
                    <a:pt x="23850" y="171122"/>
                  </a:cubicBezTo>
                  <a:cubicBezTo>
                    <a:pt x="23279" y="171742"/>
                    <a:pt x="23279" y="172694"/>
                    <a:pt x="23850" y="173313"/>
                  </a:cubicBezTo>
                  <a:cubicBezTo>
                    <a:pt x="24555" y="173561"/>
                    <a:pt x="25336" y="173561"/>
                    <a:pt x="26041" y="173313"/>
                  </a:cubicBezTo>
                  <a:cubicBezTo>
                    <a:pt x="28032" y="172989"/>
                    <a:pt x="29756" y="171760"/>
                    <a:pt x="30708" y="169980"/>
                  </a:cubicBezTo>
                  <a:cubicBezTo>
                    <a:pt x="31223" y="168274"/>
                    <a:pt x="31508" y="166522"/>
                    <a:pt x="31565" y="164740"/>
                  </a:cubicBezTo>
                  <a:cubicBezTo>
                    <a:pt x="31594" y="164026"/>
                    <a:pt x="32042" y="163388"/>
                    <a:pt x="32709" y="163121"/>
                  </a:cubicBezTo>
                  <a:cubicBezTo>
                    <a:pt x="33623" y="162931"/>
                    <a:pt x="34528" y="163464"/>
                    <a:pt x="34804" y="164360"/>
                  </a:cubicBezTo>
                  <a:cubicBezTo>
                    <a:pt x="34795" y="165207"/>
                    <a:pt x="34633" y="166045"/>
                    <a:pt x="34328" y="166836"/>
                  </a:cubicBezTo>
                  <a:cubicBezTo>
                    <a:pt x="34014" y="167674"/>
                    <a:pt x="34242" y="168617"/>
                    <a:pt x="34899" y="169217"/>
                  </a:cubicBezTo>
                  <a:cubicBezTo>
                    <a:pt x="36004" y="169741"/>
                    <a:pt x="37328" y="169465"/>
                    <a:pt x="38138" y="168551"/>
                  </a:cubicBezTo>
                  <a:cubicBezTo>
                    <a:pt x="38805" y="167751"/>
                    <a:pt x="39176" y="166741"/>
                    <a:pt x="39186" y="165693"/>
                  </a:cubicBezTo>
                  <a:lnTo>
                    <a:pt x="39186" y="163979"/>
                  </a:lnTo>
                  <a:cubicBezTo>
                    <a:pt x="40490" y="165722"/>
                    <a:pt x="40910" y="167979"/>
                    <a:pt x="40329" y="170074"/>
                  </a:cubicBezTo>
                  <a:cubicBezTo>
                    <a:pt x="40243" y="170646"/>
                    <a:pt x="40243" y="171218"/>
                    <a:pt x="40329" y="171789"/>
                  </a:cubicBezTo>
                  <a:cubicBezTo>
                    <a:pt x="40338" y="172389"/>
                    <a:pt x="40719" y="172922"/>
                    <a:pt x="41281" y="173122"/>
                  </a:cubicBezTo>
                  <a:lnTo>
                    <a:pt x="42424" y="173122"/>
                  </a:lnTo>
                  <a:cubicBezTo>
                    <a:pt x="43939" y="172665"/>
                    <a:pt x="44977" y="171275"/>
                    <a:pt x="44996" y="169694"/>
                  </a:cubicBezTo>
                  <a:cubicBezTo>
                    <a:pt x="44863" y="168312"/>
                    <a:pt x="44643" y="166950"/>
                    <a:pt x="44329" y="165598"/>
                  </a:cubicBezTo>
                  <a:cubicBezTo>
                    <a:pt x="44329" y="165026"/>
                    <a:pt x="44329" y="164169"/>
                    <a:pt x="45186" y="164264"/>
                  </a:cubicBezTo>
                  <a:cubicBezTo>
                    <a:pt x="45405" y="164188"/>
                    <a:pt x="45634" y="164188"/>
                    <a:pt x="45853" y="164264"/>
                  </a:cubicBezTo>
                  <a:cubicBezTo>
                    <a:pt x="47282" y="165979"/>
                    <a:pt x="46329" y="168455"/>
                    <a:pt x="47377" y="170360"/>
                  </a:cubicBezTo>
                  <a:cubicBezTo>
                    <a:pt x="48225" y="171532"/>
                    <a:pt x="49425" y="172408"/>
                    <a:pt x="50806" y="172837"/>
                  </a:cubicBezTo>
                  <a:cubicBezTo>
                    <a:pt x="51663" y="172837"/>
                    <a:pt x="53092" y="173408"/>
                    <a:pt x="53378" y="172837"/>
                  </a:cubicBezTo>
                  <a:cubicBezTo>
                    <a:pt x="53664" y="172265"/>
                    <a:pt x="53378" y="172170"/>
                    <a:pt x="53378" y="171884"/>
                  </a:cubicBezTo>
                  <a:cubicBezTo>
                    <a:pt x="53378" y="171599"/>
                    <a:pt x="51187" y="169313"/>
                    <a:pt x="50235" y="167979"/>
                  </a:cubicBezTo>
                  <a:cubicBezTo>
                    <a:pt x="49158" y="166760"/>
                    <a:pt x="48768" y="165074"/>
                    <a:pt x="49187" y="163502"/>
                  </a:cubicBezTo>
                  <a:cubicBezTo>
                    <a:pt x="49854" y="162931"/>
                    <a:pt x="50901" y="163502"/>
                    <a:pt x="51282" y="164264"/>
                  </a:cubicBezTo>
                  <a:cubicBezTo>
                    <a:pt x="51663" y="165026"/>
                    <a:pt x="51282" y="165789"/>
                    <a:pt x="52139" y="166360"/>
                  </a:cubicBezTo>
                  <a:cubicBezTo>
                    <a:pt x="52292" y="166408"/>
                    <a:pt x="52463" y="166408"/>
                    <a:pt x="52616" y="166360"/>
                  </a:cubicBezTo>
                  <a:cubicBezTo>
                    <a:pt x="53378" y="166360"/>
                    <a:pt x="53949" y="165693"/>
                    <a:pt x="53854" y="164931"/>
                  </a:cubicBezTo>
                  <a:cubicBezTo>
                    <a:pt x="53759" y="164169"/>
                    <a:pt x="53854" y="163217"/>
                    <a:pt x="54711" y="163121"/>
                  </a:cubicBezTo>
                  <a:cubicBezTo>
                    <a:pt x="55569" y="163026"/>
                    <a:pt x="55854" y="166455"/>
                    <a:pt x="56235" y="168170"/>
                  </a:cubicBezTo>
                  <a:cubicBezTo>
                    <a:pt x="56893" y="170951"/>
                    <a:pt x="58950" y="173189"/>
                    <a:pt x="61664" y="174075"/>
                  </a:cubicBezTo>
                  <a:cubicBezTo>
                    <a:pt x="62074" y="174161"/>
                    <a:pt x="62493" y="174161"/>
                    <a:pt x="62903" y="174075"/>
                  </a:cubicBezTo>
                  <a:cubicBezTo>
                    <a:pt x="63922" y="173932"/>
                    <a:pt x="64636" y="172999"/>
                    <a:pt x="64522" y="171979"/>
                  </a:cubicBezTo>
                  <a:cubicBezTo>
                    <a:pt x="64398" y="171075"/>
                    <a:pt x="64036" y="170217"/>
                    <a:pt x="63474" y="169503"/>
                  </a:cubicBezTo>
                  <a:cubicBezTo>
                    <a:pt x="62912" y="168360"/>
                    <a:pt x="62522" y="167141"/>
                    <a:pt x="62331" y="165883"/>
                  </a:cubicBezTo>
                  <a:cubicBezTo>
                    <a:pt x="61731" y="164769"/>
                    <a:pt x="62150" y="163388"/>
                    <a:pt x="63265" y="162788"/>
                  </a:cubicBezTo>
                  <a:cubicBezTo>
                    <a:pt x="64379" y="162188"/>
                    <a:pt x="65760" y="162607"/>
                    <a:pt x="66360" y="163721"/>
                  </a:cubicBezTo>
                  <a:cubicBezTo>
                    <a:pt x="66494" y="163979"/>
                    <a:pt x="66589" y="164264"/>
                    <a:pt x="66618" y="164550"/>
                  </a:cubicBezTo>
                  <a:cubicBezTo>
                    <a:pt x="66903" y="165626"/>
                    <a:pt x="67351" y="166655"/>
                    <a:pt x="67951" y="167598"/>
                  </a:cubicBezTo>
                  <a:cubicBezTo>
                    <a:pt x="68713" y="168551"/>
                    <a:pt x="70618" y="168741"/>
                    <a:pt x="71189" y="167598"/>
                  </a:cubicBezTo>
                  <a:cubicBezTo>
                    <a:pt x="71323" y="167198"/>
                    <a:pt x="71323" y="166760"/>
                    <a:pt x="71189" y="166360"/>
                  </a:cubicBezTo>
                  <a:cubicBezTo>
                    <a:pt x="70742" y="165474"/>
                    <a:pt x="70228" y="164607"/>
                    <a:pt x="69665" y="163788"/>
                  </a:cubicBezTo>
                  <a:cubicBezTo>
                    <a:pt x="69142" y="162978"/>
                    <a:pt x="69142" y="161931"/>
                    <a:pt x="69665" y="161121"/>
                  </a:cubicBezTo>
                  <a:cubicBezTo>
                    <a:pt x="70123" y="160445"/>
                    <a:pt x="70971" y="160131"/>
                    <a:pt x="71761" y="160359"/>
                  </a:cubicBezTo>
                  <a:cubicBezTo>
                    <a:pt x="72714" y="160359"/>
                    <a:pt x="72999" y="161502"/>
                    <a:pt x="73285" y="162264"/>
                  </a:cubicBezTo>
                  <a:lnTo>
                    <a:pt x="74714" y="167884"/>
                  </a:lnTo>
                  <a:cubicBezTo>
                    <a:pt x="74961" y="168837"/>
                    <a:pt x="75314" y="169770"/>
                    <a:pt x="75762" y="170646"/>
                  </a:cubicBezTo>
                  <a:cubicBezTo>
                    <a:pt x="76266" y="171542"/>
                    <a:pt x="77076" y="172218"/>
                    <a:pt x="78047" y="172551"/>
                  </a:cubicBezTo>
                  <a:cubicBezTo>
                    <a:pt x="78657" y="172789"/>
                    <a:pt x="79343" y="172789"/>
                    <a:pt x="79953" y="172551"/>
                  </a:cubicBezTo>
                  <a:cubicBezTo>
                    <a:pt x="80600" y="172408"/>
                    <a:pt x="81019" y="171779"/>
                    <a:pt x="80905" y="171122"/>
                  </a:cubicBezTo>
                  <a:cubicBezTo>
                    <a:pt x="80743" y="170636"/>
                    <a:pt x="80448" y="170208"/>
                    <a:pt x="80048" y="169884"/>
                  </a:cubicBezTo>
                  <a:cubicBezTo>
                    <a:pt x="79029" y="168760"/>
                    <a:pt x="78343" y="167369"/>
                    <a:pt x="78047" y="165883"/>
                  </a:cubicBezTo>
                  <a:cubicBezTo>
                    <a:pt x="78047" y="165312"/>
                    <a:pt x="78047" y="164550"/>
                    <a:pt x="78619" y="164264"/>
                  </a:cubicBezTo>
                  <a:cubicBezTo>
                    <a:pt x="79010" y="164074"/>
                    <a:pt x="79467" y="164074"/>
                    <a:pt x="79857" y="164264"/>
                  </a:cubicBezTo>
                  <a:cubicBezTo>
                    <a:pt x="80658" y="164798"/>
                    <a:pt x="81239" y="165617"/>
                    <a:pt x="81477" y="166550"/>
                  </a:cubicBezTo>
                  <a:cubicBezTo>
                    <a:pt x="81772" y="167445"/>
                    <a:pt x="82220" y="168284"/>
                    <a:pt x="82810" y="169027"/>
                  </a:cubicBezTo>
                  <a:cubicBezTo>
                    <a:pt x="83667" y="169637"/>
                    <a:pt x="84810" y="169637"/>
                    <a:pt x="85668" y="169027"/>
                  </a:cubicBezTo>
                  <a:cubicBezTo>
                    <a:pt x="86096" y="168427"/>
                    <a:pt x="86096" y="167627"/>
                    <a:pt x="85668" y="167027"/>
                  </a:cubicBezTo>
                  <a:cubicBezTo>
                    <a:pt x="85382" y="166350"/>
                    <a:pt x="84953" y="165731"/>
                    <a:pt x="84429" y="165217"/>
                  </a:cubicBezTo>
                  <a:cubicBezTo>
                    <a:pt x="82810" y="163483"/>
                    <a:pt x="81543" y="161445"/>
                    <a:pt x="80714" y="159216"/>
                  </a:cubicBezTo>
                  <a:cubicBezTo>
                    <a:pt x="80714" y="158549"/>
                    <a:pt x="80714" y="157597"/>
                    <a:pt x="81191" y="157216"/>
                  </a:cubicBezTo>
                  <a:cubicBezTo>
                    <a:pt x="81667" y="156977"/>
                    <a:pt x="82239" y="156977"/>
                    <a:pt x="82715" y="157216"/>
                  </a:cubicBezTo>
                  <a:cubicBezTo>
                    <a:pt x="83039" y="157587"/>
                    <a:pt x="83296" y="158006"/>
                    <a:pt x="83477" y="158454"/>
                  </a:cubicBezTo>
                  <a:lnTo>
                    <a:pt x="84620" y="160740"/>
                  </a:lnTo>
                  <a:cubicBezTo>
                    <a:pt x="85029" y="161674"/>
                    <a:pt x="85782" y="162426"/>
                    <a:pt x="86715" y="162836"/>
                  </a:cubicBezTo>
                  <a:cubicBezTo>
                    <a:pt x="87716" y="163254"/>
                    <a:pt x="88878" y="162845"/>
                    <a:pt x="89382" y="161883"/>
                  </a:cubicBezTo>
                  <a:cubicBezTo>
                    <a:pt x="89382" y="161121"/>
                    <a:pt x="88906" y="160359"/>
                    <a:pt x="88335" y="159692"/>
                  </a:cubicBezTo>
                  <a:cubicBezTo>
                    <a:pt x="87896" y="159111"/>
                    <a:pt x="87544" y="158473"/>
                    <a:pt x="87287" y="157787"/>
                  </a:cubicBezTo>
                  <a:cubicBezTo>
                    <a:pt x="87192" y="157416"/>
                    <a:pt x="87192" y="157016"/>
                    <a:pt x="87287" y="156644"/>
                  </a:cubicBezTo>
                  <a:lnTo>
                    <a:pt x="87763" y="156644"/>
                  </a:lnTo>
                  <a:cubicBezTo>
                    <a:pt x="88849" y="156101"/>
                    <a:pt x="90163" y="156330"/>
                    <a:pt x="91002" y="157216"/>
                  </a:cubicBezTo>
                  <a:cubicBezTo>
                    <a:pt x="91602" y="158121"/>
                    <a:pt x="91935" y="159178"/>
                    <a:pt x="91954" y="160264"/>
                  </a:cubicBezTo>
                  <a:cubicBezTo>
                    <a:pt x="91935" y="161321"/>
                    <a:pt x="92163" y="162359"/>
                    <a:pt x="92621" y="163312"/>
                  </a:cubicBezTo>
                  <a:cubicBezTo>
                    <a:pt x="92621" y="163312"/>
                    <a:pt x="92621" y="163312"/>
                    <a:pt x="93288" y="163883"/>
                  </a:cubicBezTo>
                  <a:cubicBezTo>
                    <a:pt x="93849" y="164207"/>
                    <a:pt x="94535" y="164207"/>
                    <a:pt x="95097" y="163883"/>
                  </a:cubicBezTo>
                  <a:cubicBezTo>
                    <a:pt x="95516" y="163740"/>
                    <a:pt x="95878" y="163474"/>
                    <a:pt x="96145" y="163121"/>
                  </a:cubicBezTo>
                  <a:cubicBezTo>
                    <a:pt x="96983" y="162026"/>
                    <a:pt x="96983" y="160502"/>
                    <a:pt x="96145" y="159406"/>
                  </a:cubicBezTo>
                  <a:cubicBezTo>
                    <a:pt x="95259" y="158378"/>
                    <a:pt x="94431" y="157292"/>
                    <a:pt x="93669" y="156168"/>
                  </a:cubicBezTo>
                  <a:cubicBezTo>
                    <a:pt x="93173" y="155597"/>
                    <a:pt x="93173" y="154739"/>
                    <a:pt x="93669" y="154168"/>
                  </a:cubicBezTo>
                  <a:cubicBezTo>
                    <a:pt x="94307" y="153644"/>
                    <a:pt x="95221" y="153644"/>
                    <a:pt x="95859" y="154168"/>
                  </a:cubicBezTo>
                  <a:cubicBezTo>
                    <a:pt x="96440" y="154615"/>
                    <a:pt x="96841" y="155254"/>
                    <a:pt x="97002" y="155977"/>
                  </a:cubicBezTo>
                  <a:cubicBezTo>
                    <a:pt x="97117" y="156435"/>
                    <a:pt x="97279" y="156883"/>
                    <a:pt x="97479" y="157311"/>
                  </a:cubicBezTo>
                  <a:cubicBezTo>
                    <a:pt x="97850" y="158121"/>
                    <a:pt x="98812" y="158483"/>
                    <a:pt x="99622" y="158111"/>
                  </a:cubicBezTo>
                  <a:cubicBezTo>
                    <a:pt x="100327" y="157787"/>
                    <a:pt x="100707" y="157016"/>
                    <a:pt x="100527" y="156264"/>
                  </a:cubicBezTo>
                  <a:cubicBezTo>
                    <a:pt x="100393" y="155387"/>
                    <a:pt x="100174" y="154520"/>
                    <a:pt x="99860" y="153692"/>
                  </a:cubicBezTo>
                  <a:cubicBezTo>
                    <a:pt x="100069" y="153244"/>
                    <a:pt x="100507" y="152949"/>
                    <a:pt x="101003" y="152929"/>
                  </a:cubicBezTo>
                  <a:cubicBezTo>
                    <a:pt x="101517" y="152701"/>
                    <a:pt x="102108" y="152701"/>
                    <a:pt x="102622" y="152929"/>
                  </a:cubicBezTo>
                  <a:cubicBezTo>
                    <a:pt x="102956" y="153272"/>
                    <a:pt x="103184" y="153701"/>
                    <a:pt x="103289" y="154168"/>
                  </a:cubicBezTo>
                  <a:cubicBezTo>
                    <a:pt x="103641" y="155254"/>
                    <a:pt x="104155" y="156282"/>
                    <a:pt x="104813" y="157216"/>
                  </a:cubicBezTo>
                  <a:cubicBezTo>
                    <a:pt x="105594" y="158235"/>
                    <a:pt x="106775" y="158854"/>
                    <a:pt x="108051" y="158930"/>
                  </a:cubicBezTo>
                  <a:cubicBezTo>
                    <a:pt x="108766" y="158987"/>
                    <a:pt x="109451" y="158663"/>
                    <a:pt x="109861" y="158073"/>
                  </a:cubicBezTo>
                  <a:cubicBezTo>
                    <a:pt x="109947" y="157797"/>
                    <a:pt x="109947" y="157492"/>
                    <a:pt x="109861" y="157216"/>
                  </a:cubicBezTo>
                  <a:cubicBezTo>
                    <a:pt x="109642" y="155663"/>
                    <a:pt x="108861" y="154235"/>
                    <a:pt x="107670" y="153215"/>
                  </a:cubicBezTo>
                  <a:cubicBezTo>
                    <a:pt x="107137" y="152634"/>
                    <a:pt x="106718" y="151949"/>
                    <a:pt x="106432" y="151215"/>
                  </a:cubicBezTo>
                  <a:cubicBezTo>
                    <a:pt x="106184" y="150834"/>
                    <a:pt x="106184" y="150348"/>
                    <a:pt x="106432" y="149977"/>
                  </a:cubicBezTo>
                  <a:cubicBezTo>
                    <a:pt x="106908" y="149977"/>
                    <a:pt x="107480" y="149977"/>
                    <a:pt x="107956" y="149977"/>
                  </a:cubicBezTo>
                  <a:cubicBezTo>
                    <a:pt x="108366" y="150301"/>
                    <a:pt x="108861" y="150500"/>
                    <a:pt x="109385" y="150548"/>
                  </a:cubicBezTo>
                  <a:cubicBezTo>
                    <a:pt x="109947" y="150500"/>
                    <a:pt x="110433" y="150129"/>
                    <a:pt x="110623" y="149596"/>
                  </a:cubicBezTo>
                  <a:cubicBezTo>
                    <a:pt x="110709" y="149091"/>
                    <a:pt x="110709" y="148577"/>
                    <a:pt x="110623" y="148072"/>
                  </a:cubicBezTo>
                  <a:cubicBezTo>
                    <a:pt x="110566" y="147729"/>
                    <a:pt x="110566" y="147367"/>
                    <a:pt x="110623" y="147024"/>
                  </a:cubicBezTo>
                  <a:cubicBezTo>
                    <a:pt x="110623" y="146357"/>
                    <a:pt x="111385" y="145596"/>
                    <a:pt x="112147" y="145596"/>
                  </a:cubicBezTo>
                  <a:cubicBezTo>
                    <a:pt x="112719" y="145529"/>
                    <a:pt x="113242" y="145900"/>
                    <a:pt x="113385" y="146452"/>
                  </a:cubicBezTo>
                  <a:cubicBezTo>
                    <a:pt x="113528" y="146986"/>
                    <a:pt x="113528" y="147538"/>
                    <a:pt x="113385" y="148072"/>
                  </a:cubicBezTo>
                  <a:cubicBezTo>
                    <a:pt x="113290" y="148577"/>
                    <a:pt x="113290" y="149091"/>
                    <a:pt x="113385" y="149596"/>
                  </a:cubicBezTo>
                  <a:lnTo>
                    <a:pt x="113385" y="150072"/>
                  </a:lnTo>
                  <a:cubicBezTo>
                    <a:pt x="113385" y="150072"/>
                    <a:pt x="113385" y="151024"/>
                    <a:pt x="114147" y="151215"/>
                  </a:cubicBezTo>
                  <a:cubicBezTo>
                    <a:pt x="114909" y="151406"/>
                    <a:pt x="115957" y="150548"/>
                    <a:pt x="116624" y="149596"/>
                  </a:cubicBezTo>
                  <a:cubicBezTo>
                    <a:pt x="117138" y="148510"/>
                    <a:pt x="117138" y="147252"/>
                    <a:pt x="116624" y="146167"/>
                  </a:cubicBezTo>
                  <a:cubicBezTo>
                    <a:pt x="116624" y="145500"/>
                    <a:pt x="116624" y="145024"/>
                    <a:pt x="116624" y="144452"/>
                  </a:cubicBezTo>
                  <a:cubicBezTo>
                    <a:pt x="116624" y="143881"/>
                    <a:pt x="117957" y="143309"/>
                    <a:pt x="117862" y="142357"/>
                  </a:cubicBezTo>
                  <a:lnTo>
                    <a:pt x="117862" y="142357"/>
                  </a:lnTo>
                  <a:cubicBezTo>
                    <a:pt x="117862" y="144547"/>
                    <a:pt x="119005" y="143881"/>
                    <a:pt x="119386" y="144738"/>
                  </a:cubicBezTo>
                  <a:cubicBezTo>
                    <a:pt x="119767" y="145596"/>
                    <a:pt x="119386" y="146643"/>
                    <a:pt x="118814" y="147500"/>
                  </a:cubicBezTo>
                  <a:cubicBezTo>
                    <a:pt x="118243" y="148358"/>
                    <a:pt x="118814" y="149691"/>
                    <a:pt x="119577" y="149977"/>
                  </a:cubicBezTo>
                  <a:cubicBezTo>
                    <a:pt x="120396" y="150053"/>
                    <a:pt x="121158" y="149529"/>
                    <a:pt x="121386" y="148738"/>
                  </a:cubicBezTo>
                  <a:cubicBezTo>
                    <a:pt x="121529" y="147938"/>
                    <a:pt x="121720" y="147138"/>
                    <a:pt x="121958" y="146357"/>
                  </a:cubicBezTo>
                  <a:cubicBezTo>
                    <a:pt x="122263" y="145596"/>
                    <a:pt x="123063" y="145157"/>
                    <a:pt x="123863" y="145310"/>
                  </a:cubicBezTo>
                  <a:cubicBezTo>
                    <a:pt x="124015" y="145272"/>
                    <a:pt x="124187" y="145272"/>
                    <a:pt x="124339" y="145310"/>
                  </a:cubicBezTo>
                  <a:cubicBezTo>
                    <a:pt x="123815" y="142700"/>
                    <a:pt x="123434" y="140061"/>
                    <a:pt x="123196" y="137404"/>
                  </a:cubicBezTo>
                  <a:cubicBezTo>
                    <a:pt x="123548" y="130794"/>
                    <a:pt x="124473" y="124231"/>
                    <a:pt x="125958" y="11778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2" name="Freeform: Shape 771">
              <a:extLst>
                <a:ext uri="{FF2B5EF4-FFF2-40B4-BE49-F238E27FC236}">
                  <a16:creationId xmlns:a16="http://schemas.microsoft.com/office/drawing/2014/main" xmlns="" id="{52CC8B3E-DBF1-53D7-8CD7-E387F867F626}"/>
                </a:ext>
              </a:extLst>
            </p:cNvPr>
            <p:cNvSpPr/>
            <p:nvPr/>
          </p:nvSpPr>
          <p:spPr>
            <a:xfrm>
              <a:off x="6628351" y="3516044"/>
              <a:ext cx="167187" cy="175947"/>
            </a:xfrm>
            <a:custGeom>
              <a:avLst/>
              <a:gdLst>
                <a:gd name="connsiteX0" fmla="*/ 158 w 167187"/>
                <a:gd name="connsiteY0" fmla="*/ 134775 h 175947"/>
                <a:gd name="connsiteX1" fmla="*/ 158 w 167187"/>
                <a:gd name="connsiteY1" fmla="*/ 134775 h 175947"/>
                <a:gd name="connsiteX2" fmla="*/ 1301 w 167187"/>
                <a:gd name="connsiteY2" fmla="*/ 136013 h 175947"/>
                <a:gd name="connsiteX3" fmla="*/ 825 w 167187"/>
                <a:gd name="connsiteY3" fmla="*/ 137537 h 175947"/>
                <a:gd name="connsiteX4" fmla="*/ -32 w 167187"/>
                <a:gd name="connsiteY4" fmla="*/ 138870 h 175947"/>
                <a:gd name="connsiteX5" fmla="*/ -32 w 167187"/>
                <a:gd name="connsiteY5" fmla="*/ 139347 h 175947"/>
                <a:gd name="connsiteX6" fmla="*/ 444 w 167187"/>
                <a:gd name="connsiteY6" fmla="*/ 140680 h 175947"/>
                <a:gd name="connsiteX7" fmla="*/ 3492 w 167187"/>
                <a:gd name="connsiteY7" fmla="*/ 139823 h 175947"/>
                <a:gd name="connsiteX8" fmla="*/ 4921 w 167187"/>
                <a:gd name="connsiteY8" fmla="*/ 136584 h 175947"/>
                <a:gd name="connsiteX9" fmla="*/ 4921 w 167187"/>
                <a:gd name="connsiteY9" fmla="*/ 134870 h 175947"/>
                <a:gd name="connsiteX10" fmla="*/ 6730 w 167187"/>
                <a:gd name="connsiteY10" fmla="*/ 133251 h 175947"/>
                <a:gd name="connsiteX11" fmla="*/ 6730 w 167187"/>
                <a:gd name="connsiteY11" fmla="*/ 133251 h 175947"/>
                <a:gd name="connsiteX12" fmla="*/ 7778 w 167187"/>
                <a:gd name="connsiteY12" fmla="*/ 135918 h 175947"/>
                <a:gd name="connsiteX13" fmla="*/ 6445 w 167187"/>
                <a:gd name="connsiteY13" fmla="*/ 138490 h 175947"/>
                <a:gd name="connsiteX14" fmla="*/ 6445 w 167187"/>
                <a:gd name="connsiteY14" fmla="*/ 141061 h 175947"/>
                <a:gd name="connsiteX15" fmla="*/ 8731 w 167187"/>
                <a:gd name="connsiteY15" fmla="*/ 140299 h 175947"/>
                <a:gd name="connsiteX16" fmla="*/ 9778 w 167187"/>
                <a:gd name="connsiteY16" fmla="*/ 138204 h 175947"/>
                <a:gd name="connsiteX17" fmla="*/ 12065 w 167187"/>
                <a:gd name="connsiteY17" fmla="*/ 137727 h 175947"/>
                <a:gd name="connsiteX18" fmla="*/ 12065 w 167187"/>
                <a:gd name="connsiteY18" fmla="*/ 140395 h 175947"/>
                <a:gd name="connsiteX19" fmla="*/ 9588 w 167187"/>
                <a:gd name="connsiteY19" fmla="*/ 142966 h 175947"/>
                <a:gd name="connsiteX20" fmla="*/ 8540 w 167187"/>
                <a:gd name="connsiteY20" fmla="*/ 144490 h 175947"/>
                <a:gd name="connsiteX21" fmla="*/ 9398 w 167187"/>
                <a:gd name="connsiteY21" fmla="*/ 146109 h 175947"/>
                <a:gd name="connsiteX22" fmla="*/ 11588 w 167187"/>
                <a:gd name="connsiteY22" fmla="*/ 145538 h 175947"/>
                <a:gd name="connsiteX23" fmla="*/ 13588 w 167187"/>
                <a:gd name="connsiteY23" fmla="*/ 143252 h 175947"/>
                <a:gd name="connsiteX24" fmla="*/ 16446 w 167187"/>
                <a:gd name="connsiteY24" fmla="*/ 140966 h 175947"/>
                <a:gd name="connsiteX25" fmla="*/ 17684 w 167187"/>
                <a:gd name="connsiteY25" fmla="*/ 143061 h 175947"/>
                <a:gd name="connsiteX26" fmla="*/ 15970 w 167187"/>
                <a:gd name="connsiteY26" fmla="*/ 144871 h 175947"/>
                <a:gd name="connsiteX27" fmla="*/ 13588 w 167187"/>
                <a:gd name="connsiteY27" fmla="*/ 147538 h 175947"/>
                <a:gd name="connsiteX28" fmla="*/ 16065 w 167187"/>
                <a:gd name="connsiteY28" fmla="*/ 149062 h 175947"/>
                <a:gd name="connsiteX29" fmla="*/ 18827 w 167187"/>
                <a:gd name="connsiteY29" fmla="*/ 147634 h 175947"/>
                <a:gd name="connsiteX30" fmla="*/ 20732 w 167187"/>
                <a:gd name="connsiteY30" fmla="*/ 145443 h 175947"/>
                <a:gd name="connsiteX31" fmla="*/ 22352 w 167187"/>
                <a:gd name="connsiteY31" fmla="*/ 144966 h 175947"/>
                <a:gd name="connsiteX32" fmla="*/ 19970 w 167187"/>
                <a:gd name="connsiteY32" fmla="*/ 149253 h 175947"/>
                <a:gd name="connsiteX33" fmla="*/ 18351 w 167187"/>
                <a:gd name="connsiteY33" fmla="*/ 150396 h 175947"/>
                <a:gd name="connsiteX34" fmla="*/ 18208 w 167187"/>
                <a:gd name="connsiteY34" fmla="*/ 151872 h 175947"/>
                <a:gd name="connsiteX35" fmla="*/ 18351 w 167187"/>
                <a:gd name="connsiteY35" fmla="*/ 152015 h 175947"/>
                <a:gd name="connsiteX36" fmla="*/ 19113 w 167187"/>
                <a:gd name="connsiteY36" fmla="*/ 152015 h 175947"/>
                <a:gd name="connsiteX37" fmla="*/ 22828 w 167187"/>
                <a:gd name="connsiteY37" fmla="*/ 150015 h 175947"/>
                <a:gd name="connsiteX38" fmla="*/ 25114 w 167187"/>
                <a:gd name="connsiteY38" fmla="*/ 147634 h 175947"/>
                <a:gd name="connsiteX39" fmla="*/ 21018 w 167187"/>
                <a:gd name="connsiteY39" fmla="*/ 153729 h 175947"/>
                <a:gd name="connsiteX40" fmla="*/ 18732 w 167187"/>
                <a:gd name="connsiteY40" fmla="*/ 154872 h 175947"/>
                <a:gd name="connsiteX41" fmla="*/ 18065 w 167187"/>
                <a:gd name="connsiteY41" fmla="*/ 156968 h 175947"/>
                <a:gd name="connsiteX42" fmla="*/ 19970 w 167187"/>
                <a:gd name="connsiteY42" fmla="*/ 158016 h 175947"/>
                <a:gd name="connsiteX43" fmla="*/ 25495 w 167187"/>
                <a:gd name="connsiteY43" fmla="*/ 156397 h 175947"/>
                <a:gd name="connsiteX44" fmla="*/ 27971 w 167187"/>
                <a:gd name="connsiteY44" fmla="*/ 151825 h 175947"/>
                <a:gd name="connsiteX45" fmla="*/ 29591 w 167187"/>
                <a:gd name="connsiteY45" fmla="*/ 150682 h 175947"/>
                <a:gd name="connsiteX46" fmla="*/ 31115 w 167187"/>
                <a:gd name="connsiteY46" fmla="*/ 152568 h 175947"/>
                <a:gd name="connsiteX47" fmla="*/ 31115 w 167187"/>
                <a:gd name="connsiteY47" fmla="*/ 152586 h 175947"/>
                <a:gd name="connsiteX48" fmla="*/ 29876 w 167187"/>
                <a:gd name="connsiteY48" fmla="*/ 154778 h 175947"/>
                <a:gd name="connsiteX49" fmla="*/ 29876 w 167187"/>
                <a:gd name="connsiteY49" fmla="*/ 157159 h 175947"/>
                <a:gd name="connsiteX50" fmla="*/ 33020 w 167187"/>
                <a:gd name="connsiteY50" fmla="*/ 157159 h 175947"/>
                <a:gd name="connsiteX51" fmla="*/ 35115 w 167187"/>
                <a:gd name="connsiteY51" fmla="*/ 154872 h 175947"/>
                <a:gd name="connsiteX52" fmla="*/ 35877 w 167187"/>
                <a:gd name="connsiteY52" fmla="*/ 153349 h 175947"/>
                <a:gd name="connsiteX53" fmla="*/ 34829 w 167187"/>
                <a:gd name="connsiteY53" fmla="*/ 159445 h 175947"/>
                <a:gd name="connsiteX54" fmla="*/ 33972 w 167187"/>
                <a:gd name="connsiteY54" fmla="*/ 160873 h 175947"/>
                <a:gd name="connsiteX55" fmla="*/ 33972 w 167187"/>
                <a:gd name="connsiteY55" fmla="*/ 162493 h 175947"/>
                <a:gd name="connsiteX56" fmla="*/ 34925 w 167187"/>
                <a:gd name="connsiteY56" fmla="*/ 162493 h 175947"/>
                <a:gd name="connsiteX57" fmla="*/ 38449 w 167187"/>
                <a:gd name="connsiteY57" fmla="*/ 160302 h 175947"/>
                <a:gd name="connsiteX58" fmla="*/ 39306 w 167187"/>
                <a:gd name="connsiteY58" fmla="*/ 156111 h 175947"/>
                <a:gd name="connsiteX59" fmla="*/ 40544 w 167187"/>
                <a:gd name="connsiteY59" fmla="*/ 155254 h 175947"/>
                <a:gd name="connsiteX60" fmla="*/ 41020 w 167187"/>
                <a:gd name="connsiteY60" fmla="*/ 155825 h 175947"/>
                <a:gd name="connsiteX61" fmla="*/ 40354 w 167187"/>
                <a:gd name="connsiteY61" fmla="*/ 162016 h 175947"/>
                <a:gd name="connsiteX62" fmla="*/ 42640 w 167187"/>
                <a:gd name="connsiteY62" fmla="*/ 165541 h 175947"/>
                <a:gd name="connsiteX63" fmla="*/ 45211 w 167187"/>
                <a:gd name="connsiteY63" fmla="*/ 166207 h 175947"/>
                <a:gd name="connsiteX64" fmla="*/ 45211 w 167187"/>
                <a:gd name="connsiteY64" fmla="*/ 165159 h 175947"/>
                <a:gd name="connsiteX65" fmla="*/ 43592 w 167187"/>
                <a:gd name="connsiteY65" fmla="*/ 160397 h 175947"/>
                <a:gd name="connsiteX66" fmla="*/ 44164 w 167187"/>
                <a:gd name="connsiteY66" fmla="*/ 155825 h 175947"/>
                <a:gd name="connsiteX67" fmla="*/ 45878 w 167187"/>
                <a:gd name="connsiteY67" fmla="*/ 157254 h 175947"/>
                <a:gd name="connsiteX68" fmla="*/ 45878 w 167187"/>
                <a:gd name="connsiteY68" fmla="*/ 159540 h 175947"/>
                <a:gd name="connsiteX69" fmla="*/ 45878 w 167187"/>
                <a:gd name="connsiteY69" fmla="*/ 160016 h 175947"/>
                <a:gd name="connsiteX70" fmla="*/ 47593 w 167187"/>
                <a:gd name="connsiteY70" fmla="*/ 159063 h 175947"/>
                <a:gd name="connsiteX71" fmla="*/ 49021 w 167187"/>
                <a:gd name="connsiteY71" fmla="*/ 157635 h 175947"/>
                <a:gd name="connsiteX72" fmla="*/ 49021 w 167187"/>
                <a:gd name="connsiteY72" fmla="*/ 162969 h 175947"/>
                <a:gd name="connsiteX73" fmla="*/ 52070 w 167187"/>
                <a:gd name="connsiteY73" fmla="*/ 170398 h 175947"/>
                <a:gd name="connsiteX74" fmla="*/ 53212 w 167187"/>
                <a:gd name="connsiteY74" fmla="*/ 171065 h 175947"/>
                <a:gd name="connsiteX75" fmla="*/ 55403 w 167187"/>
                <a:gd name="connsiteY75" fmla="*/ 169741 h 175947"/>
                <a:gd name="connsiteX76" fmla="*/ 55403 w 167187"/>
                <a:gd name="connsiteY76" fmla="*/ 169732 h 175947"/>
                <a:gd name="connsiteX77" fmla="*/ 55403 w 167187"/>
                <a:gd name="connsiteY77" fmla="*/ 166969 h 175947"/>
                <a:gd name="connsiteX78" fmla="*/ 55403 w 167187"/>
                <a:gd name="connsiteY78" fmla="*/ 163160 h 175947"/>
                <a:gd name="connsiteX79" fmla="*/ 57880 w 167187"/>
                <a:gd name="connsiteY79" fmla="*/ 160778 h 175947"/>
                <a:gd name="connsiteX80" fmla="*/ 59975 w 167187"/>
                <a:gd name="connsiteY80" fmla="*/ 163445 h 175947"/>
                <a:gd name="connsiteX81" fmla="*/ 59975 w 167187"/>
                <a:gd name="connsiteY81" fmla="*/ 166779 h 175947"/>
                <a:gd name="connsiteX82" fmla="*/ 63023 w 167187"/>
                <a:gd name="connsiteY82" fmla="*/ 168017 h 175947"/>
                <a:gd name="connsiteX83" fmla="*/ 63500 w 167187"/>
                <a:gd name="connsiteY83" fmla="*/ 166874 h 175947"/>
                <a:gd name="connsiteX84" fmla="*/ 62928 w 167187"/>
                <a:gd name="connsiteY84" fmla="*/ 164016 h 175947"/>
                <a:gd name="connsiteX85" fmla="*/ 63500 w 167187"/>
                <a:gd name="connsiteY85" fmla="*/ 161350 h 175947"/>
                <a:gd name="connsiteX86" fmla="*/ 65786 w 167187"/>
                <a:gd name="connsiteY86" fmla="*/ 161350 h 175947"/>
                <a:gd name="connsiteX87" fmla="*/ 66452 w 167187"/>
                <a:gd name="connsiteY87" fmla="*/ 163636 h 175947"/>
                <a:gd name="connsiteX88" fmla="*/ 65976 w 167187"/>
                <a:gd name="connsiteY88" fmla="*/ 169541 h 175947"/>
                <a:gd name="connsiteX89" fmla="*/ 65976 w 167187"/>
                <a:gd name="connsiteY89" fmla="*/ 172399 h 175947"/>
                <a:gd name="connsiteX90" fmla="*/ 67500 w 167187"/>
                <a:gd name="connsiteY90" fmla="*/ 174970 h 175947"/>
                <a:gd name="connsiteX91" fmla="*/ 69405 w 167187"/>
                <a:gd name="connsiteY91" fmla="*/ 175542 h 175947"/>
                <a:gd name="connsiteX92" fmla="*/ 70834 w 167187"/>
                <a:gd name="connsiteY92" fmla="*/ 174589 h 175947"/>
                <a:gd name="connsiteX93" fmla="*/ 70834 w 167187"/>
                <a:gd name="connsiteY93" fmla="*/ 173065 h 175947"/>
                <a:gd name="connsiteX94" fmla="*/ 70262 w 167187"/>
                <a:gd name="connsiteY94" fmla="*/ 168588 h 175947"/>
                <a:gd name="connsiteX95" fmla="*/ 71405 w 167187"/>
                <a:gd name="connsiteY95" fmla="*/ 167255 h 175947"/>
                <a:gd name="connsiteX96" fmla="*/ 72548 w 167187"/>
                <a:gd name="connsiteY96" fmla="*/ 167827 h 175947"/>
                <a:gd name="connsiteX97" fmla="*/ 73310 w 167187"/>
                <a:gd name="connsiteY97" fmla="*/ 170589 h 175947"/>
                <a:gd name="connsiteX98" fmla="*/ 73786 w 167187"/>
                <a:gd name="connsiteY98" fmla="*/ 173351 h 175947"/>
                <a:gd name="connsiteX99" fmla="*/ 76358 w 167187"/>
                <a:gd name="connsiteY99" fmla="*/ 174684 h 175947"/>
                <a:gd name="connsiteX100" fmla="*/ 77501 w 167187"/>
                <a:gd name="connsiteY100" fmla="*/ 172970 h 175947"/>
                <a:gd name="connsiteX101" fmla="*/ 76835 w 167187"/>
                <a:gd name="connsiteY101" fmla="*/ 170779 h 175947"/>
                <a:gd name="connsiteX102" fmla="*/ 75406 w 167187"/>
                <a:gd name="connsiteY102" fmla="*/ 163921 h 175947"/>
                <a:gd name="connsiteX103" fmla="*/ 76453 w 167187"/>
                <a:gd name="connsiteY103" fmla="*/ 162111 h 175947"/>
                <a:gd name="connsiteX104" fmla="*/ 77882 w 167187"/>
                <a:gd name="connsiteY104" fmla="*/ 162969 h 175947"/>
                <a:gd name="connsiteX105" fmla="*/ 77882 w 167187"/>
                <a:gd name="connsiteY105" fmla="*/ 164397 h 175947"/>
                <a:gd name="connsiteX106" fmla="*/ 77882 w 167187"/>
                <a:gd name="connsiteY106" fmla="*/ 166874 h 175947"/>
                <a:gd name="connsiteX107" fmla="*/ 79120 w 167187"/>
                <a:gd name="connsiteY107" fmla="*/ 169636 h 175947"/>
                <a:gd name="connsiteX108" fmla="*/ 79692 w 167187"/>
                <a:gd name="connsiteY108" fmla="*/ 169065 h 175947"/>
                <a:gd name="connsiteX109" fmla="*/ 80263 w 167187"/>
                <a:gd name="connsiteY109" fmla="*/ 166779 h 175947"/>
                <a:gd name="connsiteX110" fmla="*/ 80263 w 167187"/>
                <a:gd name="connsiteY110" fmla="*/ 164874 h 175947"/>
                <a:gd name="connsiteX111" fmla="*/ 80263 w 167187"/>
                <a:gd name="connsiteY111" fmla="*/ 163826 h 175947"/>
                <a:gd name="connsiteX112" fmla="*/ 80263 w 167187"/>
                <a:gd name="connsiteY112" fmla="*/ 163826 h 175947"/>
                <a:gd name="connsiteX113" fmla="*/ 80263 w 167187"/>
                <a:gd name="connsiteY113" fmla="*/ 164779 h 175947"/>
                <a:gd name="connsiteX114" fmla="*/ 79311 w 167187"/>
                <a:gd name="connsiteY114" fmla="*/ 167636 h 175947"/>
                <a:gd name="connsiteX115" fmla="*/ 78359 w 167187"/>
                <a:gd name="connsiteY115" fmla="*/ 170684 h 175947"/>
                <a:gd name="connsiteX116" fmla="*/ 78359 w 167187"/>
                <a:gd name="connsiteY116" fmla="*/ 171256 h 175947"/>
                <a:gd name="connsiteX117" fmla="*/ 78359 w 167187"/>
                <a:gd name="connsiteY117" fmla="*/ 171256 h 175947"/>
                <a:gd name="connsiteX118" fmla="*/ 78359 w 167187"/>
                <a:gd name="connsiteY118" fmla="*/ 170589 h 175947"/>
                <a:gd name="connsiteX119" fmla="*/ 79692 w 167187"/>
                <a:gd name="connsiteY119" fmla="*/ 167065 h 175947"/>
                <a:gd name="connsiteX120" fmla="*/ 80549 w 167187"/>
                <a:gd name="connsiteY120" fmla="*/ 163731 h 175947"/>
                <a:gd name="connsiteX121" fmla="*/ 81311 w 167187"/>
                <a:gd name="connsiteY121" fmla="*/ 161921 h 175947"/>
                <a:gd name="connsiteX122" fmla="*/ 81311 w 167187"/>
                <a:gd name="connsiteY122" fmla="*/ 161921 h 175947"/>
                <a:gd name="connsiteX123" fmla="*/ 80835 w 167187"/>
                <a:gd name="connsiteY123" fmla="*/ 163731 h 175947"/>
                <a:gd name="connsiteX124" fmla="*/ 80835 w 167187"/>
                <a:gd name="connsiteY124" fmla="*/ 164969 h 175947"/>
                <a:gd name="connsiteX125" fmla="*/ 80835 w 167187"/>
                <a:gd name="connsiteY125" fmla="*/ 165826 h 175947"/>
                <a:gd name="connsiteX126" fmla="*/ 81883 w 167187"/>
                <a:gd name="connsiteY126" fmla="*/ 164397 h 175947"/>
                <a:gd name="connsiteX127" fmla="*/ 82930 w 167187"/>
                <a:gd name="connsiteY127" fmla="*/ 161921 h 175947"/>
                <a:gd name="connsiteX128" fmla="*/ 83502 w 167187"/>
                <a:gd name="connsiteY128" fmla="*/ 161350 h 175947"/>
                <a:gd name="connsiteX129" fmla="*/ 83502 w 167187"/>
                <a:gd name="connsiteY129" fmla="*/ 162016 h 175947"/>
                <a:gd name="connsiteX130" fmla="*/ 83026 w 167187"/>
                <a:gd name="connsiteY130" fmla="*/ 163160 h 175947"/>
                <a:gd name="connsiteX131" fmla="*/ 81787 w 167187"/>
                <a:gd name="connsiteY131" fmla="*/ 166112 h 175947"/>
                <a:gd name="connsiteX132" fmla="*/ 81787 w 167187"/>
                <a:gd name="connsiteY132" fmla="*/ 167922 h 175947"/>
                <a:gd name="connsiteX133" fmla="*/ 84645 w 167187"/>
                <a:gd name="connsiteY133" fmla="*/ 163160 h 175947"/>
                <a:gd name="connsiteX134" fmla="*/ 84645 w 167187"/>
                <a:gd name="connsiteY134" fmla="*/ 163160 h 175947"/>
                <a:gd name="connsiteX135" fmla="*/ 85407 w 167187"/>
                <a:gd name="connsiteY135" fmla="*/ 161254 h 175947"/>
                <a:gd name="connsiteX136" fmla="*/ 86169 w 167187"/>
                <a:gd name="connsiteY136" fmla="*/ 160207 h 175947"/>
                <a:gd name="connsiteX137" fmla="*/ 86169 w 167187"/>
                <a:gd name="connsiteY137" fmla="*/ 160207 h 175947"/>
                <a:gd name="connsiteX138" fmla="*/ 87121 w 167187"/>
                <a:gd name="connsiteY138" fmla="*/ 158587 h 175947"/>
                <a:gd name="connsiteX139" fmla="*/ 157987 w 167187"/>
                <a:gd name="connsiteY139" fmla="*/ 57146 h 175947"/>
                <a:gd name="connsiteX140" fmla="*/ 165893 w 167187"/>
                <a:gd name="connsiteY140" fmla="*/ 45430 h 175947"/>
                <a:gd name="connsiteX141" fmla="*/ 164369 w 167187"/>
                <a:gd name="connsiteY141" fmla="*/ 45430 h 175947"/>
                <a:gd name="connsiteX142" fmla="*/ 165703 w 167187"/>
                <a:gd name="connsiteY142" fmla="*/ 42954 h 175947"/>
                <a:gd name="connsiteX143" fmla="*/ 166941 w 167187"/>
                <a:gd name="connsiteY143" fmla="*/ 42954 h 175947"/>
                <a:gd name="connsiteX144" fmla="*/ 166941 w 167187"/>
                <a:gd name="connsiteY144" fmla="*/ 38668 h 175947"/>
                <a:gd name="connsiteX145" fmla="*/ 163036 w 167187"/>
                <a:gd name="connsiteY145" fmla="*/ 40191 h 175947"/>
                <a:gd name="connsiteX146" fmla="*/ 157607 w 167187"/>
                <a:gd name="connsiteY146" fmla="*/ 41525 h 175947"/>
                <a:gd name="connsiteX147" fmla="*/ 155511 w 167187"/>
                <a:gd name="connsiteY147" fmla="*/ 39144 h 175947"/>
                <a:gd name="connsiteX148" fmla="*/ 158845 w 167187"/>
                <a:gd name="connsiteY148" fmla="*/ 37906 h 175947"/>
                <a:gd name="connsiteX149" fmla="*/ 163703 w 167187"/>
                <a:gd name="connsiteY149" fmla="*/ 36000 h 175947"/>
                <a:gd name="connsiteX150" fmla="*/ 159035 w 167187"/>
                <a:gd name="connsiteY150" fmla="*/ 33715 h 175947"/>
                <a:gd name="connsiteX151" fmla="*/ 153796 w 167187"/>
                <a:gd name="connsiteY151" fmla="*/ 33715 h 175947"/>
                <a:gd name="connsiteX152" fmla="*/ 149986 w 167187"/>
                <a:gd name="connsiteY152" fmla="*/ 35334 h 175947"/>
                <a:gd name="connsiteX153" fmla="*/ 147129 w 167187"/>
                <a:gd name="connsiteY153" fmla="*/ 35334 h 175947"/>
                <a:gd name="connsiteX154" fmla="*/ 151606 w 167187"/>
                <a:gd name="connsiteY154" fmla="*/ 31714 h 175947"/>
                <a:gd name="connsiteX155" fmla="*/ 154749 w 167187"/>
                <a:gd name="connsiteY155" fmla="*/ 31143 h 175947"/>
                <a:gd name="connsiteX156" fmla="*/ 154178 w 167187"/>
                <a:gd name="connsiteY156" fmla="*/ 29333 h 175947"/>
                <a:gd name="connsiteX157" fmla="*/ 152653 w 167187"/>
                <a:gd name="connsiteY157" fmla="*/ 29333 h 175947"/>
                <a:gd name="connsiteX158" fmla="*/ 145510 w 167187"/>
                <a:gd name="connsiteY158" fmla="*/ 30095 h 175947"/>
                <a:gd name="connsiteX159" fmla="*/ 141414 w 167187"/>
                <a:gd name="connsiteY159" fmla="*/ 32000 h 175947"/>
                <a:gd name="connsiteX160" fmla="*/ 149034 w 167187"/>
                <a:gd name="connsiteY160" fmla="*/ 26952 h 175947"/>
                <a:gd name="connsiteX161" fmla="*/ 153511 w 167187"/>
                <a:gd name="connsiteY161" fmla="*/ 26952 h 175947"/>
                <a:gd name="connsiteX162" fmla="*/ 154844 w 167187"/>
                <a:gd name="connsiteY162" fmla="*/ 25047 h 175947"/>
                <a:gd name="connsiteX163" fmla="*/ 151034 w 167187"/>
                <a:gd name="connsiteY163" fmla="*/ 23332 h 175947"/>
                <a:gd name="connsiteX164" fmla="*/ 140366 w 167187"/>
                <a:gd name="connsiteY164" fmla="*/ 23332 h 175947"/>
                <a:gd name="connsiteX165" fmla="*/ 135794 w 167187"/>
                <a:gd name="connsiteY165" fmla="*/ 27333 h 175947"/>
                <a:gd name="connsiteX166" fmla="*/ 132937 w 167187"/>
                <a:gd name="connsiteY166" fmla="*/ 28000 h 175947"/>
                <a:gd name="connsiteX167" fmla="*/ 129889 w 167187"/>
                <a:gd name="connsiteY167" fmla="*/ 25619 h 175947"/>
                <a:gd name="connsiteX168" fmla="*/ 132079 w 167187"/>
                <a:gd name="connsiteY168" fmla="*/ 23713 h 175947"/>
                <a:gd name="connsiteX169" fmla="*/ 132079 w 167187"/>
                <a:gd name="connsiteY169" fmla="*/ 21332 h 175947"/>
                <a:gd name="connsiteX170" fmla="*/ 125793 w 167187"/>
                <a:gd name="connsiteY170" fmla="*/ 19808 h 175947"/>
                <a:gd name="connsiteX171" fmla="*/ 122364 w 167187"/>
                <a:gd name="connsiteY171" fmla="*/ 21808 h 175947"/>
                <a:gd name="connsiteX172" fmla="*/ 121030 w 167187"/>
                <a:gd name="connsiteY172" fmla="*/ 23142 h 175947"/>
                <a:gd name="connsiteX173" fmla="*/ 121516 w 167187"/>
                <a:gd name="connsiteY173" fmla="*/ 17236 h 175947"/>
                <a:gd name="connsiteX174" fmla="*/ 121888 w 167187"/>
                <a:gd name="connsiteY174" fmla="*/ 16950 h 175947"/>
                <a:gd name="connsiteX175" fmla="*/ 123412 w 167187"/>
                <a:gd name="connsiteY175" fmla="*/ 15712 h 175947"/>
                <a:gd name="connsiteX176" fmla="*/ 122269 w 167187"/>
                <a:gd name="connsiteY176" fmla="*/ 13902 h 175947"/>
                <a:gd name="connsiteX177" fmla="*/ 120364 w 167187"/>
                <a:gd name="connsiteY177" fmla="*/ 13236 h 175947"/>
                <a:gd name="connsiteX178" fmla="*/ 116459 w 167187"/>
                <a:gd name="connsiteY178" fmla="*/ 15331 h 175947"/>
                <a:gd name="connsiteX179" fmla="*/ 115601 w 167187"/>
                <a:gd name="connsiteY179" fmla="*/ 19427 h 175947"/>
                <a:gd name="connsiteX180" fmla="*/ 114173 w 167187"/>
                <a:gd name="connsiteY180" fmla="*/ 20285 h 175947"/>
                <a:gd name="connsiteX181" fmla="*/ 113696 w 167187"/>
                <a:gd name="connsiteY181" fmla="*/ 19713 h 175947"/>
                <a:gd name="connsiteX182" fmla="*/ 114363 w 167187"/>
                <a:gd name="connsiteY182" fmla="*/ 13426 h 175947"/>
                <a:gd name="connsiteX183" fmla="*/ 111982 w 167187"/>
                <a:gd name="connsiteY183" fmla="*/ 9807 h 175947"/>
                <a:gd name="connsiteX184" fmla="*/ 109124 w 167187"/>
                <a:gd name="connsiteY184" fmla="*/ 9045 h 175947"/>
                <a:gd name="connsiteX185" fmla="*/ 109124 w 167187"/>
                <a:gd name="connsiteY185" fmla="*/ 10093 h 175947"/>
                <a:gd name="connsiteX186" fmla="*/ 110839 w 167187"/>
                <a:gd name="connsiteY186" fmla="*/ 14855 h 175947"/>
                <a:gd name="connsiteX187" fmla="*/ 110267 w 167187"/>
                <a:gd name="connsiteY187" fmla="*/ 19522 h 175947"/>
                <a:gd name="connsiteX188" fmla="*/ 108458 w 167187"/>
                <a:gd name="connsiteY188" fmla="*/ 17998 h 175947"/>
                <a:gd name="connsiteX189" fmla="*/ 108458 w 167187"/>
                <a:gd name="connsiteY189" fmla="*/ 15617 h 175947"/>
                <a:gd name="connsiteX190" fmla="*/ 108458 w 167187"/>
                <a:gd name="connsiteY190" fmla="*/ 15617 h 175947"/>
                <a:gd name="connsiteX191" fmla="*/ 106648 w 167187"/>
                <a:gd name="connsiteY191" fmla="*/ 16570 h 175947"/>
                <a:gd name="connsiteX192" fmla="*/ 105028 w 167187"/>
                <a:gd name="connsiteY192" fmla="*/ 17998 h 175947"/>
                <a:gd name="connsiteX193" fmla="*/ 105028 w 167187"/>
                <a:gd name="connsiteY193" fmla="*/ 12664 h 175947"/>
                <a:gd name="connsiteX194" fmla="*/ 101600 w 167187"/>
                <a:gd name="connsiteY194" fmla="*/ 5140 h 175947"/>
                <a:gd name="connsiteX195" fmla="*/ 100266 w 167187"/>
                <a:gd name="connsiteY195" fmla="*/ 4377 h 175947"/>
                <a:gd name="connsiteX196" fmla="*/ 97885 w 167187"/>
                <a:gd name="connsiteY196" fmla="*/ 5711 h 175947"/>
                <a:gd name="connsiteX197" fmla="*/ 97885 w 167187"/>
                <a:gd name="connsiteY197" fmla="*/ 8473 h 175947"/>
                <a:gd name="connsiteX198" fmla="*/ 97885 w 167187"/>
                <a:gd name="connsiteY198" fmla="*/ 12283 h 175947"/>
                <a:gd name="connsiteX199" fmla="*/ 95218 w 167187"/>
                <a:gd name="connsiteY199" fmla="*/ 14569 h 175947"/>
                <a:gd name="connsiteX200" fmla="*/ 92836 w 167187"/>
                <a:gd name="connsiteY200" fmla="*/ 11903 h 175947"/>
                <a:gd name="connsiteX201" fmla="*/ 92836 w 167187"/>
                <a:gd name="connsiteY201" fmla="*/ 8568 h 175947"/>
                <a:gd name="connsiteX202" fmla="*/ 89503 w 167187"/>
                <a:gd name="connsiteY202" fmla="*/ 7235 h 175947"/>
                <a:gd name="connsiteX203" fmla="*/ 89027 w 167187"/>
                <a:gd name="connsiteY203" fmla="*/ 8378 h 175947"/>
                <a:gd name="connsiteX204" fmla="*/ 89693 w 167187"/>
                <a:gd name="connsiteY204" fmla="*/ 11236 h 175947"/>
                <a:gd name="connsiteX205" fmla="*/ 89122 w 167187"/>
                <a:gd name="connsiteY205" fmla="*/ 13998 h 175947"/>
                <a:gd name="connsiteX206" fmla="*/ 86645 w 167187"/>
                <a:gd name="connsiteY206" fmla="*/ 13998 h 175947"/>
                <a:gd name="connsiteX207" fmla="*/ 85788 w 167187"/>
                <a:gd name="connsiteY207" fmla="*/ 11616 h 175947"/>
                <a:gd name="connsiteX208" fmla="*/ 85788 w 167187"/>
                <a:gd name="connsiteY208" fmla="*/ 5711 h 175947"/>
                <a:gd name="connsiteX209" fmla="*/ 85788 w 167187"/>
                <a:gd name="connsiteY209" fmla="*/ 2854 h 175947"/>
                <a:gd name="connsiteX210" fmla="*/ 83978 w 167187"/>
                <a:gd name="connsiteY210" fmla="*/ 282 h 175947"/>
                <a:gd name="connsiteX211" fmla="*/ 81883 w 167187"/>
                <a:gd name="connsiteY211" fmla="*/ -385 h 175947"/>
                <a:gd name="connsiteX212" fmla="*/ 80359 w 167187"/>
                <a:gd name="connsiteY212" fmla="*/ 568 h 175947"/>
                <a:gd name="connsiteX213" fmla="*/ 80835 w 167187"/>
                <a:gd name="connsiteY213" fmla="*/ 2091 h 175947"/>
                <a:gd name="connsiteX214" fmla="*/ 81692 w 167187"/>
                <a:gd name="connsiteY214" fmla="*/ 6663 h 175947"/>
                <a:gd name="connsiteX215" fmla="*/ 80549 w 167187"/>
                <a:gd name="connsiteY215" fmla="*/ 7902 h 175947"/>
                <a:gd name="connsiteX216" fmla="*/ 79216 w 167187"/>
                <a:gd name="connsiteY216" fmla="*/ 7902 h 175947"/>
                <a:gd name="connsiteX217" fmla="*/ 78263 w 167187"/>
                <a:gd name="connsiteY217" fmla="*/ 5140 h 175947"/>
                <a:gd name="connsiteX218" fmla="*/ 77692 w 167187"/>
                <a:gd name="connsiteY218" fmla="*/ 2378 h 175947"/>
                <a:gd name="connsiteX219" fmla="*/ 74739 w 167187"/>
                <a:gd name="connsiteY219" fmla="*/ 1044 h 175947"/>
                <a:gd name="connsiteX220" fmla="*/ 73596 w 167187"/>
                <a:gd name="connsiteY220" fmla="*/ 2758 h 175947"/>
                <a:gd name="connsiteX221" fmla="*/ 74453 w 167187"/>
                <a:gd name="connsiteY221" fmla="*/ 4949 h 175947"/>
                <a:gd name="connsiteX222" fmla="*/ 76358 w 167187"/>
                <a:gd name="connsiteY222" fmla="*/ 11807 h 175947"/>
                <a:gd name="connsiteX223" fmla="*/ 75215 w 167187"/>
                <a:gd name="connsiteY223" fmla="*/ 13617 h 175947"/>
                <a:gd name="connsiteX224" fmla="*/ 73691 w 167187"/>
                <a:gd name="connsiteY224" fmla="*/ 12759 h 175947"/>
                <a:gd name="connsiteX225" fmla="*/ 73691 w 167187"/>
                <a:gd name="connsiteY225" fmla="*/ 11331 h 175947"/>
                <a:gd name="connsiteX226" fmla="*/ 73691 w 167187"/>
                <a:gd name="connsiteY226" fmla="*/ 8854 h 175947"/>
                <a:gd name="connsiteX227" fmla="*/ 72167 w 167187"/>
                <a:gd name="connsiteY227" fmla="*/ 6092 h 175947"/>
                <a:gd name="connsiteX228" fmla="*/ 68929 w 167187"/>
                <a:gd name="connsiteY228" fmla="*/ 6092 h 175947"/>
                <a:gd name="connsiteX229" fmla="*/ 68929 w 167187"/>
                <a:gd name="connsiteY229" fmla="*/ 8568 h 175947"/>
                <a:gd name="connsiteX230" fmla="*/ 69500 w 167187"/>
                <a:gd name="connsiteY230" fmla="*/ 10760 h 175947"/>
                <a:gd name="connsiteX231" fmla="*/ 69500 w 167187"/>
                <a:gd name="connsiteY231" fmla="*/ 11807 h 175947"/>
                <a:gd name="connsiteX232" fmla="*/ 68834 w 167187"/>
                <a:gd name="connsiteY232" fmla="*/ 11807 h 175947"/>
                <a:gd name="connsiteX233" fmla="*/ 65595 w 167187"/>
                <a:gd name="connsiteY233" fmla="*/ 10093 h 175947"/>
                <a:gd name="connsiteX234" fmla="*/ 65595 w 167187"/>
                <a:gd name="connsiteY234" fmla="*/ 6949 h 175947"/>
                <a:gd name="connsiteX235" fmla="*/ 65595 w 167187"/>
                <a:gd name="connsiteY235" fmla="*/ 3806 h 175947"/>
                <a:gd name="connsiteX236" fmla="*/ 65024 w 167187"/>
                <a:gd name="connsiteY236" fmla="*/ 2949 h 175947"/>
                <a:gd name="connsiteX237" fmla="*/ 63023 w 167187"/>
                <a:gd name="connsiteY237" fmla="*/ 2949 h 175947"/>
                <a:gd name="connsiteX238" fmla="*/ 61595 w 167187"/>
                <a:gd name="connsiteY238" fmla="*/ 2949 h 175947"/>
                <a:gd name="connsiteX239" fmla="*/ 60737 w 167187"/>
                <a:gd name="connsiteY239" fmla="*/ 6569 h 175947"/>
                <a:gd name="connsiteX240" fmla="*/ 62357 w 167187"/>
                <a:gd name="connsiteY240" fmla="*/ 10474 h 175947"/>
                <a:gd name="connsiteX241" fmla="*/ 61595 w 167187"/>
                <a:gd name="connsiteY241" fmla="*/ 12379 h 175947"/>
                <a:gd name="connsiteX242" fmla="*/ 59309 w 167187"/>
                <a:gd name="connsiteY242" fmla="*/ 11616 h 175947"/>
                <a:gd name="connsiteX243" fmla="*/ 58642 w 167187"/>
                <a:gd name="connsiteY243" fmla="*/ 9521 h 175947"/>
                <a:gd name="connsiteX244" fmla="*/ 58642 w 167187"/>
                <a:gd name="connsiteY244" fmla="*/ 8092 h 175947"/>
                <a:gd name="connsiteX245" fmla="*/ 57499 w 167187"/>
                <a:gd name="connsiteY245" fmla="*/ 6949 h 175947"/>
                <a:gd name="connsiteX246" fmla="*/ 55041 w 167187"/>
                <a:gd name="connsiteY246" fmla="*/ 8045 h 175947"/>
                <a:gd name="connsiteX247" fmla="*/ 55022 w 167187"/>
                <a:gd name="connsiteY247" fmla="*/ 8092 h 175947"/>
                <a:gd name="connsiteX248" fmla="*/ 55022 w 167187"/>
                <a:gd name="connsiteY248" fmla="*/ 10760 h 175947"/>
                <a:gd name="connsiteX249" fmla="*/ 53594 w 167187"/>
                <a:gd name="connsiteY249" fmla="*/ 10760 h 175947"/>
                <a:gd name="connsiteX250" fmla="*/ 51974 w 167187"/>
                <a:gd name="connsiteY250" fmla="*/ 9807 h 175947"/>
                <a:gd name="connsiteX251" fmla="*/ 51974 w 167187"/>
                <a:gd name="connsiteY251" fmla="*/ 8378 h 175947"/>
                <a:gd name="connsiteX252" fmla="*/ 51117 w 167187"/>
                <a:gd name="connsiteY252" fmla="*/ 4949 h 175947"/>
                <a:gd name="connsiteX253" fmla="*/ 48069 w 167187"/>
                <a:gd name="connsiteY253" fmla="*/ 2378 h 175947"/>
                <a:gd name="connsiteX254" fmla="*/ 45783 w 167187"/>
                <a:gd name="connsiteY254" fmla="*/ 2378 h 175947"/>
                <a:gd name="connsiteX255" fmla="*/ 45783 w 167187"/>
                <a:gd name="connsiteY255" fmla="*/ 3234 h 175947"/>
                <a:gd name="connsiteX256" fmla="*/ 47021 w 167187"/>
                <a:gd name="connsiteY256" fmla="*/ 7711 h 175947"/>
                <a:gd name="connsiteX257" fmla="*/ 47878 w 167187"/>
                <a:gd name="connsiteY257" fmla="*/ 9997 h 175947"/>
                <a:gd name="connsiteX258" fmla="*/ 47021 w 167187"/>
                <a:gd name="connsiteY258" fmla="*/ 11045 h 175947"/>
                <a:gd name="connsiteX259" fmla="*/ 45497 w 167187"/>
                <a:gd name="connsiteY259" fmla="*/ 10378 h 175947"/>
                <a:gd name="connsiteX260" fmla="*/ 44069 w 167187"/>
                <a:gd name="connsiteY260" fmla="*/ 9426 h 175947"/>
                <a:gd name="connsiteX261" fmla="*/ 42354 w 167187"/>
                <a:gd name="connsiteY261" fmla="*/ 9902 h 175947"/>
                <a:gd name="connsiteX262" fmla="*/ 41592 w 167187"/>
                <a:gd name="connsiteY262" fmla="*/ 11331 h 175947"/>
                <a:gd name="connsiteX263" fmla="*/ 41020 w 167187"/>
                <a:gd name="connsiteY263" fmla="*/ 12283 h 175947"/>
                <a:gd name="connsiteX264" fmla="*/ 39020 w 167187"/>
                <a:gd name="connsiteY264" fmla="*/ 13141 h 175947"/>
                <a:gd name="connsiteX265" fmla="*/ 37877 w 167187"/>
                <a:gd name="connsiteY265" fmla="*/ 11903 h 175947"/>
                <a:gd name="connsiteX266" fmla="*/ 38353 w 167187"/>
                <a:gd name="connsiteY266" fmla="*/ 10378 h 175947"/>
                <a:gd name="connsiteX267" fmla="*/ 39211 w 167187"/>
                <a:gd name="connsiteY267" fmla="*/ 9045 h 175947"/>
                <a:gd name="connsiteX268" fmla="*/ 39211 w 167187"/>
                <a:gd name="connsiteY268" fmla="*/ 8568 h 175947"/>
                <a:gd name="connsiteX269" fmla="*/ 38735 w 167187"/>
                <a:gd name="connsiteY269" fmla="*/ 7235 h 175947"/>
                <a:gd name="connsiteX270" fmla="*/ 35401 w 167187"/>
                <a:gd name="connsiteY270" fmla="*/ 8092 h 175947"/>
                <a:gd name="connsiteX271" fmla="*/ 33877 w 167187"/>
                <a:gd name="connsiteY271" fmla="*/ 11236 h 175947"/>
                <a:gd name="connsiteX272" fmla="*/ 33877 w 167187"/>
                <a:gd name="connsiteY272" fmla="*/ 12950 h 175947"/>
                <a:gd name="connsiteX273" fmla="*/ 33115 w 167187"/>
                <a:gd name="connsiteY273" fmla="*/ 13617 h 175947"/>
                <a:gd name="connsiteX274" fmla="*/ 29686 w 167187"/>
                <a:gd name="connsiteY274" fmla="*/ 41620 h 175947"/>
                <a:gd name="connsiteX275" fmla="*/ 158 w 167187"/>
                <a:gd name="connsiteY275" fmla="*/ 134775 h 175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67187" h="175947">
                  <a:moveTo>
                    <a:pt x="158" y="134775"/>
                  </a:moveTo>
                  <a:lnTo>
                    <a:pt x="158" y="134775"/>
                  </a:lnTo>
                  <a:cubicBezTo>
                    <a:pt x="758" y="134918"/>
                    <a:pt x="1206" y="135404"/>
                    <a:pt x="1301" y="136013"/>
                  </a:cubicBezTo>
                  <a:cubicBezTo>
                    <a:pt x="1292" y="136556"/>
                    <a:pt x="1130" y="137080"/>
                    <a:pt x="825" y="137537"/>
                  </a:cubicBezTo>
                  <a:cubicBezTo>
                    <a:pt x="482" y="137947"/>
                    <a:pt x="197" y="138394"/>
                    <a:pt x="-32" y="138870"/>
                  </a:cubicBezTo>
                  <a:cubicBezTo>
                    <a:pt x="-32" y="138870"/>
                    <a:pt x="-32" y="138870"/>
                    <a:pt x="-32" y="139347"/>
                  </a:cubicBezTo>
                  <a:cubicBezTo>
                    <a:pt x="-32" y="139823"/>
                    <a:pt x="-32" y="140395"/>
                    <a:pt x="444" y="140680"/>
                  </a:cubicBezTo>
                  <a:cubicBezTo>
                    <a:pt x="920" y="140966"/>
                    <a:pt x="2540" y="140680"/>
                    <a:pt x="3492" y="139823"/>
                  </a:cubicBezTo>
                  <a:cubicBezTo>
                    <a:pt x="4435" y="139013"/>
                    <a:pt x="4959" y="137823"/>
                    <a:pt x="4921" y="136584"/>
                  </a:cubicBezTo>
                  <a:cubicBezTo>
                    <a:pt x="4921" y="135918"/>
                    <a:pt x="4921" y="135346"/>
                    <a:pt x="4921" y="134870"/>
                  </a:cubicBezTo>
                  <a:cubicBezTo>
                    <a:pt x="4921" y="134394"/>
                    <a:pt x="6635" y="134108"/>
                    <a:pt x="6730" y="133251"/>
                  </a:cubicBezTo>
                  <a:lnTo>
                    <a:pt x="6730" y="133251"/>
                  </a:lnTo>
                  <a:cubicBezTo>
                    <a:pt x="6254" y="135346"/>
                    <a:pt x="7493" y="134965"/>
                    <a:pt x="7778" y="135918"/>
                  </a:cubicBezTo>
                  <a:cubicBezTo>
                    <a:pt x="8064" y="136870"/>
                    <a:pt x="7111" y="137727"/>
                    <a:pt x="6445" y="138490"/>
                  </a:cubicBezTo>
                  <a:cubicBezTo>
                    <a:pt x="5778" y="139252"/>
                    <a:pt x="5587" y="140490"/>
                    <a:pt x="6445" y="141061"/>
                  </a:cubicBezTo>
                  <a:cubicBezTo>
                    <a:pt x="7293" y="141347"/>
                    <a:pt x="8226" y="141033"/>
                    <a:pt x="8731" y="140299"/>
                  </a:cubicBezTo>
                  <a:cubicBezTo>
                    <a:pt x="9045" y="139585"/>
                    <a:pt x="9388" y="138880"/>
                    <a:pt x="9778" y="138204"/>
                  </a:cubicBezTo>
                  <a:cubicBezTo>
                    <a:pt x="10293" y="137470"/>
                    <a:pt x="11293" y="137261"/>
                    <a:pt x="12065" y="137727"/>
                  </a:cubicBezTo>
                  <a:cubicBezTo>
                    <a:pt x="13017" y="138394"/>
                    <a:pt x="12065" y="139633"/>
                    <a:pt x="12065" y="140395"/>
                  </a:cubicBezTo>
                  <a:lnTo>
                    <a:pt x="9588" y="142966"/>
                  </a:lnTo>
                  <a:cubicBezTo>
                    <a:pt x="9150" y="143414"/>
                    <a:pt x="8797" y="143928"/>
                    <a:pt x="8540" y="144490"/>
                  </a:cubicBezTo>
                  <a:cubicBezTo>
                    <a:pt x="8436" y="145157"/>
                    <a:pt x="8788" y="145824"/>
                    <a:pt x="9398" y="146109"/>
                  </a:cubicBezTo>
                  <a:cubicBezTo>
                    <a:pt x="10178" y="146367"/>
                    <a:pt x="11036" y="146138"/>
                    <a:pt x="11588" y="145538"/>
                  </a:cubicBezTo>
                  <a:cubicBezTo>
                    <a:pt x="12407" y="144919"/>
                    <a:pt x="13084" y="144138"/>
                    <a:pt x="13588" y="143252"/>
                  </a:cubicBezTo>
                  <a:cubicBezTo>
                    <a:pt x="14160" y="142109"/>
                    <a:pt x="15017" y="140680"/>
                    <a:pt x="16446" y="140966"/>
                  </a:cubicBezTo>
                  <a:cubicBezTo>
                    <a:pt x="17341" y="141242"/>
                    <a:pt x="17875" y="142147"/>
                    <a:pt x="17684" y="143061"/>
                  </a:cubicBezTo>
                  <a:cubicBezTo>
                    <a:pt x="17351" y="143852"/>
                    <a:pt x="16741" y="144500"/>
                    <a:pt x="15970" y="144871"/>
                  </a:cubicBezTo>
                  <a:cubicBezTo>
                    <a:pt x="14827" y="145538"/>
                    <a:pt x="13398" y="146300"/>
                    <a:pt x="13588" y="147538"/>
                  </a:cubicBezTo>
                  <a:cubicBezTo>
                    <a:pt x="13970" y="148548"/>
                    <a:pt x="14989" y="149177"/>
                    <a:pt x="16065" y="149062"/>
                  </a:cubicBezTo>
                  <a:cubicBezTo>
                    <a:pt x="17141" y="148967"/>
                    <a:pt x="18132" y="148453"/>
                    <a:pt x="18827" y="147634"/>
                  </a:cubicBezTo>
                  <a:cubicBezTo>
                    <a:pt x="19494" y="146967"/>
                    <a:pt x="20066" y="146109"/>
                    <a:pt x="20732" y="145443"/>
                  </a:cubicBezTo>
                  <a:cubicBezTo>
                    <a:pt x="21399" y="144776"/>
                    <a:pt x="21780" y="144681"/>
                    <a:pt x="22352" y="144966"/>
                  </a:cubicBezTo>
                  <a:cubicBezTo>
                    <a:pt x="22437" y="146729"/>
                    <a:pt x="21513" y="148386"/>
                    <a:pt x="19970" y="149253"/>
                  </a:cubicBezTo>
                  <a:cubicBezTo>
                    <a:pt x="19380" y="149557"/>
                    <a:pt x="18837" y="149939"/>
                    <a:pt x="18351" y="150396"/>
                  </a:cubicBezTo>
                  <a:cubicBezTo>
                    <a:pt x="17903" y="150767"/>
                    <a:pt x="17837" y="151424"/>
                    <a:pt x="18208" y="151872"/>
                  </a:cubicBezTo>
                  <a:cubicBezTo>
                    <a:pt x="18246" y="151920"/>
                    <a:pt x="18294" y="151967"/>
                    <a:pt x="18351" y="152015"/>
                  </a:cubicBezTo>
                  <a:lnTo>
                    <a:pt x="19113" y="152015"/>
                  </a:lnTo>
                  <a:cubicBezTo>
                    <a:pt x="20589" y="151949"/>
                    <a:pt x="21961" y="151215"/>
                    <a:pt x="22828" y="150015"/>
                  </a:cubicBezTo>
                  <a:cubicBezTo>
                    <a:pt x="23495" y="149158"/>
                    <a:pt x="23876" y="147824"/>
                    <a:pt x="25114" y="147634"/>
                  </a:cubicBezTo>
                  <a:cubicBezTo>
                    <a:pt x="25200" y="150339"/>
                    <a:pt x="23552" y="152786"/>
                    <a:pt x="21018" y="153729"/>
                  </a:cubicBezTo>
                  <a:cubicBezTo>
                    <a:pt x="20228" y="154053"/>
                    <a:pt x="19465" y="154435"/>
                    <a:pt x="18732" y="154872"/>
                  </a:cubicBezTo>
                  <a:cubicBezTo>
                    <a:pt x="18037" y="155321"/>
                    <a:pt x="17751" y="156197"/>
                    <a:pt x="18065" y="156968"/>
                  </a:cubicBezTo>
                  <a:cubicBezTo>
                    <a:pt x="18570" y="157511"/>
                    <a:pt x="19237" y="157883"/>
                    <a:pt x="19970" y="158016"/>
                  </a:cubicBezTo>
                  <a:cubicBezTo>
                    <a:pt x="21961" y="158359"/>
                    <a:pt x="23999" y="157759"/>
                    <a:pt x="25495" y="156397"/>
                  </a:cubicBezTo>
                  <a:cubicBezTo>
                    <a:pt x="26523" y="154996"/>
                    <a:pt x="27362" y="153453"/>
                    <a:pt x="27971" y="151825"/>
                  </a:cubicBezTo>
                  <a:cubicBezTo>
                    <a:pt x="28267" y="151186"/>
                    <a:pt x="28886" y="150748"/>
                    <a:pt x="29591" y="150682"/>
                  </a:cubicBezTo>
                  <a:cubicBezTo>
                    <a:pt x="30534" y="150777"/>
                    <a:pt x="31219" y="151625"/>
                    <a:pt x="31115" y="152568"/>
                  </a:cubicBezTo>
                  <a:cubicBezTo>
                    <a:pt x="31115" y="152577"/>
                    <a:pt x="31115" y="152577"/>
                    <a:pt x="31115" y="152586"/>
                  </a:cubicBezTo>
                  <a:cubicBezTo>
                    <a:pt x="30829" y="153387"/>
                    <a:pt x="30410" y="154130"/>
                    <a:pt x="29876" y="154778"/>
                  </a:cubicBezTo>
                  <a:cubicBezTo>
                    <a:pt x="29352" y="155482"/>
                    <a:pt x="29352" y="156454"/>
                    <a:pt x="29876" y="157159"/>
                  </a:cubicBezTo>
                  <a:cubicBezTo>
                    <a:pt x="30791" y="157911"/>
                    <a:pt x="32105" y="157911"/>
                    <a:pt x="33020" y="157159"/>
                  </a:cubicBezTo>
                  <a:cubicBezTo>
                    <a:pt x="33934" y="156625"/>
                    <a:pt x="34658" y="155825"/>
                    <a:pt x="35115" y="154872"/>
                  </a:cubicBezTo>
                  <a:lnTo>
                    <a:pt x="35877" y="153349"/>
                  </a:lnTo>
                  <a:cubicBezTo>
                    <a:pt x="36496" y="155434"/>
                    <a:pt x="36115" y="157692"/>
                    <a:pt x="34829" y="159445"/>
                  </a:cubicBezTo>
                  <a:cubicBezTo>
                    <a:pt x="34477" y="159873"/>
                    <a:pt x="34191" y="160359"/>
                    <a:pt x="33972" y="160873"/>
                  </a:cubicBezTo>
                  <a:cubicBezTo>
                    <a:pt x="33639" y="161359"/>
                    <a:pt x="33639" y="162007"/>
                    <a:pt x="33972" y="162493"/>
                  </a:cubicBezTo>
                  <a:cubicBezTo>
                    <a:pt x="34286" y="162588"/>
                    <a:pt x="34610" y="162588"/>
                    <a:pt x="34925" y="162493"/>
                  </a:cubicBezTo>
                  <a:cubicBezTo>
                    <a:pt x="36439" y="162578"/>
                    <a:pt x="37849" y="161702"/>
                    <a:pt x="38449" y="160302"/>
                  </a:cubicBezTo>
                  <a:cubicBezTo>
                    <a:pt x="38839" y="158930"/>
                    <a:pt x="39125" y="157530"/>
                    <a:pt x="39306" y="156111"/>
                  </a:cubicBezTo>
                  <a:cubicBezTo>
                    <a:pt x="39306" y="155634"/>
                    <a:pt x="39973" y="154872"/>
                    <a:pt x="40544" y="155254"/>
                  </a:cubicBezTo>
                  <a:cubicBezTo>
                    <a:pt x="41116" y="155634"/>
                    <a:pt x="40544" y="155254"/>
                    <a:pt x="41020" y="155825"/>
                  </a:cubicBezTo>
                  <a:cubicBezTo>
                    <a:pt x="41687" y="157826"/>
                    <a:pt x="40068" y="159921"/>
                    <a:pt x="40354" y="162016"/>
                  </a:cubicBezTo>
                  <a:cubicBezTo>
                    <a:pt x="40764" y="163388"/>
                    <a:pt x="41563" y="164607"/>
                    <a:pt x="42640" y="165541"/>
                  </a:cubicBezTo>
                  <a:cubicBezTo>
                    <a:pt x="43307" y="166207"/>
                    <a:pt x="44640" y="166874"/>
                    <a:pt x="45211" y="166207"/>
                  </a:cubicBezTo>
                  <a:cubicBezTo>
                    <a:pt x="45355" y="165874"/>
                    <a:pt x="45355" y="165493"/>
                    <a:pt x="45211" y="165159"/>
                  </a:cubicBezTo>
                  <a:cubicBezTo>
                    <a:pt x="45211" y="163540"/>
                    <a:pt x="44069" y="162016"/>
                    <a:pt x="43592" y="160397"/>
                  </a:cubicBezTo>
                  <a:cubicBezTo>
                    <a:pt x="43049" y="158863"/>
                    <a:pt x="43259" y="157177"/>
                    <a:pt x="44164" y="155825"/>
                  </a:cubicBezTo>
                  <a:cubicBezTo>
                    <a:pt x="45021" y="155768"/>
                    <a:pt x="45783" y="156397"/>
                    <a:pt x="45878" y="157254"/>
                  </a:cubicBezTo>
                  <a:cubicBezTo>
                    <a:pt x="45783" y="158016"/>
                    <a:pt x="45783" y="158778"/>
                    <a:pt x="45878" y="159540"/>
                  </a:cubicBezTo>
                  <a:lnTo>
                    <a:pt x="45878" y="160016"/>
                  </a:lnTo>
                  <a:cubicBezTo>
                    <a:pt x="46545" y="160016"/>
                    <a:pt x="47402" y="160016"/>
                    <a:pt x="47593" y="159063"/>
                  </a:cubicBezTo>
                  <a:cubicBezTo>
                    <a:pt x="47783" y="158111"/>
                    <a:pt x="48260" y="157540"/>
                    <a:pt x="49021" y="157635"/>
                  </a:cubicBezTo>
                  <a:cubicBezTo>
                    <a:pt x="49879" y="159349"/>
                    <a:pt x="49021" y="161159"/>
                    <a:pt x="49021" y="162969"/>
                  </a:cubicBezTo>
                  <a:cubicBezTo>
                    <a:pt x="48688" y="165807"/>
                    <a:pt x="49841" y="168617"/>
                    <a:pt x="52070" y="170398"/>
                  </a:cubicBezTo>
                  <a:cubicBezTo>
                    <a:pt x="52374" y="170732"/>
                    <a:pt x="52774" y="170960"/>
                    <a:pt x="53212" y="171065"/>
                  </a:cubicBezTo>
                  <a:cubicBezTo>
                    <a:pt x="54184" y="171303"/>
                    <a:pt x="55165" y="170713"/>
                    <a:pt x="55403" y="169741"/>
                  </a:cubicBezTo>
                  <a:cubicBezTo>
                    <a:pt x="55403" y="169741"/>
                    <a:pt x="55403" y="169732"/>
                    <a:pt x="55403" y="169732"/>
                  </a:cubicBezTo>
                  <a:cubicBezTo>
                    <a:pt x="55594" y="168817"/>
                    <a:pt x="55594" y="167884"/>
                    <a:pt x="55403" y="166969"/>
                  </a:cubicBezTo>
                  <a:cubicBezTo>
                    <a:pt x="55165" y="165712"/>
                    <a:pt x="55165" y="164416"/>
                    <a:pt x="55403" y="163160"/>
                  </a:cubicBezTo>
                  <a:cubicBezTo>
                    <a:pt x="55499" y="161854"/>
                    <a:pt x="56565" y="160825"/>
                    <a:pt x="57880" y="160778"/>
                  </a:cubicBezTo>
                  <a:cubicBezTo>
                    <a:pt x="59128" y="161054"/>
                    <a:pt x="60004" y="162169"/>
                    <a:pt x="59975" y="163445"/>
                  </a:cubicBezTo>
                  <a:cubicBezTo>
                    <a:pt x="59775" y="164550"/>
                    <a:pt x="59775" y="165674"/>
                    <a:pt x="59975" y="166779"/>
                  </a:cubicBezTo>
                  <a:cubicBezTo>
                    <a:pt x="59975" y="167922"/>
                    <a:pt x="62071" y="168779"/>
                    <a:pt x="63023" y="168017"/>
                  </a:cubicBezTo>
                  <a:cubicBezTo>
                    <a:pt x="63290" y="167693"/>
                    <a:pt x="63462" y="167293"/>
                    <a:pt x="63500" y="166874"/>
                  </a:cubicBezTo>
                  <a:cubicBezTo>
                    <a:pt x="63404" y="165902"/>
                    <a:pt x="63214" y="164950"/>
                    <a:pt x="62928" y="164016"/>
                  </a:cubicBezTo>
                  <a:cubicBezTo>
                    <a:pt x="62566" y="163093"/>
                    <a:pt x="62795" y="162045"/>
                    <a:pt x="63500" y="161350"/>
                  </a:cubicBezTo>
                  <a:cubicBezTo>
                    <a:pt x="64185" y="160873"/>
                    <a:pt x="65100" y="160873"/>
                    <a:pt x="65786" y="161350"/>
                  </a:cubicBezTo>
                  <a:cubicBezTo>
                    <a:pt x="66414" y="161931"/>
                    <a:pt x="66672" y="162807"/>
                    <a:pt x="66452" y="163636"/>
                  </a:cubicBezTo>
                  <a:lnTo>
                    <a:pt x="65976" y="169541"/>
                  </a:lnTo>
                  <a:cubicBezTo>
                    <a:pt x="65833" y="170484"/>
                    <a:pt x="65833" y="171456"/>
                    <a:pt x="65976" y="172399"/>
                  </a:cubicBezTo>
                  <a:cubicBezTo>
                    <a:pt x="66157" y="173408"/>
                    <a:pt x="66700" y="174323"/>
                    <a:pt x="67500" y="174970"/>
                  </a:cubicBezTo>
                  <a:cubicBezTo>
                    <a:pt x="68043" y="175380"/>
                    <a:pt x="68719" y="175590"/>
                    <a:pt x="69405" y="175542"/>
                  </a:cubicBezTo>
                  <a:cubicBezTo>
                    <a:pt x="70043" y="175580"/>
                    <a:pt x="70624" y="175190"/>
                    <a:pt x="70834" y="174589"/>
                  </a:cubicBezTo>
                  <a:cubicBezTo>
                    <a:pt x="70967" y="174094"/>
                    <a:pt x="70967" y="173561"/>
                    <a:pt x="70834" y="173065"/>
                  </a:cubicBezTo>
                  <a:cubicBezTo>
                    <a:pt x="70177" y="171675"/>
                    <a:pt x="69977" y="170103"/>
                    <a:pt x="70262" y="168588"/>
                  </a:cubicBezTo>
                  <a:cubicBezTo>
                    <a:pt x="70262" y="168017"/>
                    <a:pt x="70262" y="167255"/>
                    <a:pt x="71405" y="167255"/>
                  </a:cubicBezTo>
                  <a:cubicBezTo>
                    <a:pt x="71844" y="167312"/>
                    <a:pt x="72244" y="167512"/>
                    <a:pt x="72548" y="167827"/>
                  </a:cubicBezTo>
                  <a:cubicBezTo>
                    <a:pt x="73129" y="168627"/>
                    <a:pt x="73396" y="169608"/>
                    <a:pt x="73310" y="170589"/>
                  </a:cubicBezTo>
                  <a:cubicBezTo>
                    <a:pt x="73282" y="171532"/>
                    <a:pt x="73444" y="172475"/>
                    <a:pt x="73786" y="173351"/>
                  </a:cubicBezTo>
                  <a:cubicBezTo>
                    <a:pt x="74263" y="174304"/>
                    <a:pt x="75301" y="174837"/>
                    <a:pt x="76358" y="174684"/>
                  </a:cubicBezTo>
                  <a:cubicBezTo>
                    <a:pt x="77101" y="174456"/>
                    <a:pt x="77578" y="173741"/>
                    <a:pt x="77501" y="172970"/>
                  </a:cubicBezTo>
                  <a:cubicBezTo>
                    <a:pt x="77406" y="172208"/>
                    <a:pt x="77187" y="171465"/>
                    <a:pt x="76835" y="170779"/>
                  </a:cubicBezTo>
                  <a:cubicBezTo>
                    <a:pt x="75892" y="168617"/>
                    <a:pt x="75406" y="166284"/>
                    <a:pt x="75406" y="163921"/>
                  </a:cubicBezTo>
                  <a:cubicBezTo>
                    <a:pt x="75406" y="163160"/>
                    <a:pt x="75406" y="162207"/>
                    <a:pt x="76453" y="162111"/>
                  </a:cubicBezTo>
                  <a:cubicBezTo>
                    <a:pt x="77044" y="162150"/>
                    <a:pt x="77578" y="162464"/>
                    <a:pt x="77882" y="162969"/>
                  </a:cubicBezTo>
                  <a:cubicBezTo>
                    <a:pt x="77968" y="163445"/>
                    <a:pt x="77968" y="163921"/>
                    <a:pt x="77882" y="164397"/>
                  </a:cubicBezTo>
                  <a:cubicBezTo>
                    <a:pt x="77825" y="165226"/>
                    <a:pt x="77825" y="166045"/>
                    <a:pt x="77882" y="166874"/>
                  </a:cubicBezTo>
                  <a:cubicBezTo>
                    <a:pt x="77987" y="167903"/>
                    <a:pt x="78425" y="168874"/>
                    <a:pt x="79120" y="169636"/>
                  </a:cubicBezTo>
                  <a:cubicBezTo>
                    <a:pt x="79120" y="169636"/>
                    <a:pt x="79120" y="169636"/>
                    <a:pt x="79692" y="169065"/>
                  </a:cubicBezTo>
                  <a:cubicBezTo>
                    <a:pt x="79930" y="168312"/>
                    <a:pt x="80121" y="167551"/>
                    <a:pt x="80263" y="166779"/>
                  </a:cubicBezTo>
                  <a:cubicBezTo>
                    <a:pt x="80263" y="166112"/>
                    <a:pt x="80263" y="165541"/>
                    <a:pt x="80263" y="164874"/>
                  </a:cubicBezTo>
                  <a:lnTo>
                    <a:pt x="80263" y="163826"/>
                  </a:lnTo>
                  <a:lnTo>
                    <a:pt x="80263" y="163826"/>
                  </a:lnTo>
                  <a:cubicBezTo>
                    <a:pt x="80263" y="163254"/>
                    <a:pt x="80740" y="163826"/>
                    <a:pt x="80263" y="164779"/>
                  </a:cubicBezTo>
                  <a:cubicBezTo>
                    <a:pt x="80016" y="165750"/>
                    <a:pt x="79702" y="166712"/>
                    <a:pt x="79311" y="167636"/>
                  </a:cubicBezTo>
                  <a:cubicBezTo>
                    <a:pt x="79311" y="168684"/>
                    <a:pt x="78740" y="169636"/>
                    <a:pt x="78359" y="170684"/>
                  </a:cubicBezTo>
                  <a:lnTo>
                    <a:pt x="78359" y="171256"/>
                  </a:lnTo>
                  <a:cubicBezTo>
                    <a:pt x="78359" y="171256"/>
                    <a:pt x="78359" y="171256"/>
                    <a:pt x="78359" y="171256"/>
                  </a:cubicBezTo>
                  <a:lnTo>
                    <a:pt x="78359" y="170589"/>
                  </a:lnTo>
                  <a:cubicBezTo>
                    <a:pt x="78930" y="169465"/>
                    <a:pt x="79378" y="168284"/>
                    <a:pt x="79692" y="167065"/>
                  </a:cubicBezTo>
                  <a:lnTo>
                    <a:pt x="80549" y="163731"/>
                  </a:lnTo>
                  <a:cubicBezTo>
                    <a:pt x="80730" y="163102"/>
                    <a:pt x="80988" y="162493"/>
                    <a:pt x="81311" y="161921"/>
                  </a:cubicBezTo>
                  <a:cubicBezTo>
                    <a:pt x="81311" y="161921"/>
                    <a:pt x="81787" y="161921"/>
                    <a:pt x="81311" y="161921"/>
                  </a:cubicBezTo>
                  <a:cubicBezTo>
                    <a:pt x="81264" y="162550"/>
                    <a:pt x="81102" y="163160"/>
                    <a:pt x="80835" y="163731"/>
                  </a:cubicBezTo>
                  <a:lnTo>
                    <a:pt x="80835" y="164969"/>
                  </a:lnTo>
                  <a:cubicBezTo>
                    <a:pt x="80835" y="164969"/>
                    <a:pt x="80835" y="165731"/>
                    <a:pt x="80835" y="165826"/>
                  </a:cubicBezTo>
                  <a:cubicBezTo>
                    <a:pt x="80835" y="165922"/>
                    <a:pt x="81502" y="165255"/>
                    <a:pt x="81883" y="164397"/>
                  </a:cubicBezTo>
                  <a:lnTo>
                    <a:pt x="82930" y="161921"/>
                  </a:lnTo>
                  <a:cubicBezTo>
                    <a:pt x="82930" y="161921"/>
                    <a:pt x="82930" y="161350"/>
                    <a:pt x="83502" y="161350"/>
                  </a:cubicBezTo>
                  <a:cubicBezTo>
                    <a:pt x="84074" y="161350"/>
                    <a:pt x="83502" y="161350"/>
                    <a:pt x="83502" y="162016"/>
                  </a:cubicBezTo>
                  <a:lnTo>
                    <a:pt x="83026" y="163160"/>
                  </a:lnTo>
                  <a:cubicBezTo>
                    <a:pt x="83026" y="164112"/>
                    <a:pt x="82264" y="165159"/>
                    <a:pt x="81787" y="166112"/>
                  </a:cubicBezTo>
                  <a:cubicBezTo>
                    <a:pt x="81311" y="167065"/>
                    <a:pt x="81216" y="167827"/>
                    <a:pt x="81787" y="167922"/>
                  </a:cubicBezTo>
                  <a:lnTo>
                    <a:pt x="84645" y="163160"/>
                  </a:lnTo>
                  <a:lnTo>
                    <a:pt x="84645" y="163160"/>
                  </a:lnTo>
                  <a:cubicBezTo>
                    <a:pt x="84817" y="162493"/>
                    <a:pt x="85074" y="161854"/>
                    <a:pt x="85407" y="161254"/>
                  </a:cubicBezTo>
                  <a:cubicBezTo>
                    <a:pt x="85407" y="160778"/>
                    <a:pt x="85407" y="160302"/>
                    <a:pt x="86169" y="160207"/>
                  </a:cubicBezTo>
                  <a:cubicBezTo>
                    <a:pt x="86931" y="160111"/>
                    <a:pt x="86169" y="160207"/>
                    <a:pt x="86169" y="160207"/>
                  </a:cubicBezTo>
                  <a:lnTo>
                    <a:pt x="87121" y="158587"/>
                  </a:lnTo>
                  <a:cubicBezTo>
                    <a:pt x="108553" y="123297"/>
                    <a:pt x="132222" y="89417"/>
                    <a:pt x="157987" y="57146"/>
                  </a:cubicBezTo>
                  <a:cubicBezTo>
                    <a:pt x="161121" y="53603"/>
                    <a:pt x="163788" y="49669"/>
                    <a:pt x="165893" y="45430"/>
                  </a:cubicBezTo>
                  <a:cubicBezTo>
                    <a:pt x="165388" y="45525"/>
                    <a:pt x="164874" y="45525"/>
                    <a:pt x="164369" y="45430"/>
                  </a:cubicBezTo>
                  <a:cubicBezTo>
                    <a:pt x="162845" y="44478"/>
                    <a:pt x="164369" y="43526"/>
                    <a:pt x="165703" y="42954"/>
                  </a:cubicBezTo>
                  <a:lnTo>
                    <a:pt x="166941" y="42954"/>
                  </a:lnTo>
                  <a:cubicBezTo>
                    <a:pt x="167227" y="41534"/>
                    <a:pt x="167227" y="40078"/>
                    <a:pt x="166941" y="38668"/>
                  </a:cubicBezTo>
                  <a:cubicBezTo>
                    <a:pt x="165570" y="38963"/>
                    <a:pt x="164246" y="39477"/>
                    <a:pt x="163036" y="40191"/>
                  </a:cubicBezTo>
                  <a:cubicBezTo>
                    <a:pt x="161550" y="41487"/>
                    <a:pt x="159521" y="41982"/>
                    <a:pt x="157607" y="41525"/>
                  </a:cubicBezTo>
                  <a:cubicBezTo>
                    <a:pt x="155892" y="41525"/>
                    <a:pt x="155035" y="39906"/>
                    <a:pt x="155511" y="39144"/>
                  </a:cubicBezTo>
                  <a:cubicBezTo>
                    <a:pt x="155987" y="38382"/>
                    <a:pt x="157321" y="38096"/>
                    <a:pt x="158845" y="37906"/>
                  </a:cubicBezTo>
                  <a:cubicBezTo>
                    <a:pt x="160369" y="37715"/>
                    <a:pt x="163893" y="37334"/>
                    <a:pt x="163703" y="36000"/>
                  </a:cubicBezTo>
                  <a:cubicBezTo>
                    <a:pt x="163512" y="34667"/>
                    <a:pt x="161131" y="34001"/>
                    <a:pt x="159035" y="33715"/>
                  </a:cubicBezTo>
                  <a:cubicBezTo>
                    <a:pt x="157311" y="33305"/>
                    <a:pt x="155520" y="33305"/>
                    <a:pt x="153796" y="33715"/>
                  </a:cubicBezTo>
                  <a:cubicBezTo>
                    <a:pt x="152463" y="34191"/>
                    <a:pt x="151415" y="34858"/>
                    <a:pt x="149986" y="35334"/>
                  </a:cubicBezTo>
                  <a:cubicBezTo>
                    <a:pt x="149063" y="35667"/>
                    <a:pt x="148053" y="35667"/>
                    <a:pt x="147129" y="35334"/>
                  </a:cubicBezTo>
                  <a:cubicBezTo>
                    <a:pt x="147129" y="33619"/>
                    <a:pt x="148653" y="32191"/>
                    <a:pt x="151606" y="31714"/>
                  </a:cubicBezTo>
                  <a:cubicBezTo>
                    <a:pt x="152673" y="31638"/>
                    <a:pt x="153730" y="31448"/>
                    <a:pt x="154749" y="31143"/>
                  </a:cubicBezTo>
                  <a:cubicBezTo>
                    <a:pt x="155511" y="31143"/>
                    <a:pt x="155416" y="29904"/>
                    <a:pt x="154178" y="29333"/>
                  </a:cubicBezTo>
                  <a:lnTo>
                    <a:pt x="152653" y="29333"/>
                  </a:lnTo>
                  <a:cubicBezTo>
                    <a:pt x="150253" y="28828"/>
                    <a:pt x="147748" y="29095"/>
                    <a:pt x="145510" y="30095"/>
                  </a:cubicBezTo>
                  <a:cubicBezTo>
                    <a:pt x="144367" y="30857"/>
                    <a:pt x="143700" y="32095"/>
                    <a:pt x="141414" y="32000"/>
                  </a:cubicBezTo>
                  <a:cubicBezTo>
                    <a:pt x="140747" y="29238"/>
                    <a:pt x="143986" y="27238"/>
                    <a:pt x="149034" y="26952"/>
                  </a:cubicBezTo>
                  <a:cubicBezTo>
                    <a:pt x="150520" y="27057"/>
                    <a:pt x="152025" y="27057"/>
                    <a:pt x="153511" y="26952"/>
                  </a:cubicBezTo>
                  <a:cubicBezTo>
                    <a:pt x="154844" y="26952"/>
                    <a:pt x="155702" y="25904"/>
                    <a:pt x="154844" y="25047"/>
                  </a:cubicBezTo>
                  <a:cubicBezTo>
                    <a:pt x="153720" y="24199"/>
                    <a:pt x="152415" y="23618"/>
                    <a:pt x="151034" y="23332"/>
                  </a:cubicBezTo>
                  <a:cubicBezTo>
                    <a:pt x="147548" y="22313"/>
                    <a:pt x="143853" y="22313"/>
                    <a:pt x="140366" y="23332"/>
                  </a:cubicBezTo>
                  <a:cubicBezTo>
                    <a:pt x="137985" y="24190"/>
                    <a:pt x="137318" y="25999"/>
                    <a:pt x="135794" y="27333"/>
                  </a:cubicBezTo>
                  <a:cubicBezTo>
                    <a:pt x="134985" y="27961"/>
                    <a:pt x="133937" y="28200"/>
                    <a:pt x="132937" y="28000"/>
                  </a:cubicBezTo>
                  <a:cubicBezTo>
                    <a:pt x="131127" y="28000"/>
                    <a:pt x="129698" y="26475"/>
                    <a:pt x="129889" y="25619"/>
                  </a:cubicBezTo>
                  <a:cubicBezTo>
                    <a:pt x="130079" y="24761"/>
                    <a:pt x="131222" y="24285"/>
                    <a:pt x="132079" y="23713"/>
                  </a:cubicBezTo>
                  <a:cubicBezTo>
                    <a:pt x="132937" y="23142"/>
                    <a:pt x="133413" y="22189"/>
                    <a:pt x="132079" y="21332"/>
                  </a:cubicBezTo>
                  <a:cubicBezTo>
                    <a:pt x="130213" y="20142"/>
                    <a:pt x="128003" y="19608"/>
                    <a:pt x="125793" y="19808"/>
                  </a:cubicBezTo>
                  <a:cubicBezTo>
                    <a:pt x="124431" y="19999"/>
                    <a:pt x="123202" y="20713"/>
                    <a:pt x="122364" y="21808"/>
                  </a:cubicBezTo>
                  <a:lnTo>
                    <a:pt x="121030" y="23142"/>
                  </a:lnTo>
                  <a:cubicBezTo>
                    <a:pt x="119535" y="21380"/>
                    <a:pt x="119745" y="18732"/>
                    <a:pt x="121516" y="17236"/>
                  </a:cubicBezTo>
                  <a:cubicBezTo>
                    <a:pt x="121631" y="17131"/>
                    <a:pt x="121754" y="17036"/>
                    <a:pt x="121888" y="16950"/>
                  </a:cubicBezTo>
                  <a:cubicBezTo>
                    <a:pt x="122459" y="16950"/>
                    <a:pt x="123221" y="16188"/>
                    <a:pt x="123412" y="15712"/>
                  </a:cubicBezTo>
                  <a:cubicBezTo>
                    <a:pt x="123602" y="15236"/>
                    <a:pt x="123412" y="14379"/>
                    <a:pt x="122269" y="13902"/>
                  </a:cubicBezTo>
                  <a:lnTo>
                    <a:pt x="120364" y="13236"/>
                  </a:lnTo>
                  <a:cubicBezTo>
                    <a:pt x="118745" y="13026"/>
                    <a:pt x="117182" y="13874"/>
                    <a:pt x="116459" y="15331"/>
                  </a:cubicBezTo>
                  <a:cubicBezTo>
                    <a:pt x="116030" y="16665"/>
                    <a:pt x="115744" y="18036"/>
                    <a:pt x="115601" y="19427"/>
                  </a:cubicBezTo>
                  <a:cubicBezTo>
                    <a:pt x="115601" y="19999"/>
                    <a:pt x="114839" y="20665"/>
                    <a:pt x="114173" y="20285"/>
                  </a:cubicBezTo>
                  <a:cubicBezTo>
                    <a:pt x="113963" y="20142"/>
                    <a:pt x="113801" y="19942"/>
                    <a:pt x="113696" y="19713"/>
                  </a:cubicBezTo>
                  <a:cubicBezTo>
                    <a:pt x="112934" y="17617"/>
                    <a:pt x="114744" y="15617"/>
                    <a:pt x="114363" y="13426"/>
                  </a:cubicBezTo>
                  <a:cubicBezTo>
                    <a:pt x="113972" y="11997"/>
                    <a:pt x="113134" y="10730"/>
                    <a:pt x="111982" y="9807"/>
                  </a:cubicBezTo>
                  <a:cubicBezTo>
                    <a:pt x="111220" y="9140"/>
                    <a:pt x="109791" y="8378"/>
                    <a:pt x="109124" y="9045"/>
                  </a:cubicBezTo>
                  <a:cubicBezTo>
                    <a:pt x="108981" y="9378"/>
                    <a:pt x="108981" y="9759"/>
                    <a:pt x="109124" y="10093"/>
                  </a:cubicBezTo>
                  <a:cubicBezTo>
                    <a:pt x="109124" y="11712"/>
                    <a:pt x="110362" y="13236"/>
                    <a:pt x="110839" y="14855"/>
                  </a:cubicBezTo>
                  <a:cubicBezTo>
                    <a:pt x="111487" y="16407"/>
                    <a:pt x="111267" y="18179"/>
                    <a:pt x="110267" y="19522"/>
                  </a:cubicBezTo>
                  <a:cubicBezTo>
                    <a:pt x="109410" y="19522"/>
                    <a:pt x="108553" y="18760"/>
                    <a:pt x="108458" y="17998"/>
                  </a:cubicBezTo>
                  <a:cubicBezTo>
                    <a:pt x="108553" y="17208"/>
                    <a:pt x="108553" y="16407"/>
                    <a:pt x="108458" y="15617"/>
                  </a:cubicBezTo>
                  <a:lnTo>
                    <a:pt x="108458" y="15617"/>
                  </a:lnTo>
                  <a:cubicBezTo>
                    <a:pt x="107695" y="15617"/>
                    <a:pt x="106838" y="15617"/>
                    <a:pt x="106648" y="16570"/>
                  </a:cubicBezTo>
                  <a:cubicBezTo>
                    <a:pt x="106457" y="17522"/>
                    <a:pt x="105981" y="18093"/>
                    <a:pt x="105028" y="17998"/>
                  </a:cubicBezTo>
                  <a:cubicBezTo>
                    <a:pt x="104171" y="16188"/>
                    <a:pt x="105028" y="14474"/>
                    <a:pt x="105028" y="12664"/>
                  </a:cubicBezTo>
                  <a:cubicBezTo>
                    <a:pt x="105248" y="9731"/>
                    <a:pt x="103952" y="6892"/>
                    <a:pt x="101600" y="5140"/>
                  </a:cubicBezTo>
                  <a:lnTo>
                    <a:pt x="100266" y="4377"/>
                  </a:lnTo>
                  <a:cubicBezTo>
                    <a:pt x="99247" y="4130"/>
                    <a:pt x="98209" y="4711"/>
                    <a:pt x="97885" y="5711"/>
                  </a:cubicBezTo>
                  <a:cubicBezTo>
                    <a:pt x="97647" y="6616"/>
                    <a:pt x="97647" y="7568"/>
                    <a:pt x="97885" y="8473"/>
                  </a:cubicBezTo>
                  <a:cubicBezTo>
                    <a:pt x="98075" y="9740"/>
                    <a:pt x="98075" y="11017"/>
                    <a:pt x="97885" y="12283"/>
                  </a:cubicBezTo>
                  <a:cubicBezTo>
                    <a:pt x="97732" y="13626"/>
                    <a:pt x="96570" y="14626"/>
                    <a:pt x="95218" y="14569"/>
                  </a:cubicBezTo>
                  <a:cubicBezTo>
                    <a:pt x="93894" y="14350"/>
                    <a:pt x="92903" y="13236"/>
                    <a:pt x="92836" y="11903"/>
                  </a:cubicBezTo>
                  <a:cubicBezTo>
                    <a:pt x="93036" y="10797"/>
                    <a:pt x="93036" y="9674"/>
                    <a:pt x="92836" y="8568"/>
                  </a:cubicBezTo>
                  <a:cubicBezTo>
                    <a:pt x="92360" y="7425"/>
                    <a:pt x="90455" y="6473"/>
                    <a:pt x="89503" y="7235"/>
                  </a:cubicBezTo>
                  <a:cubicBezTo>
                    <a:pt x="89150" y="7502"/>
                    <a:pt x="88969" y="7940"/>
                    <a:pt x="89027" y="8378"/>
                  </a:cubicBezTo>
                  <a:cubicBezTo>
                    <a:pt x="89160" y="9350"/>
                    <a:pt x="89379" y="10302"/>
                    <a:pt x="89693" y="11236"/>
                  </a:cubicBezTo>
                  <a:cubicBezTo>
                    <a:pt x="90074" y="12188"/>
                    <a:pt x="89846" y="13274"/>
                    <a:pt x="89122" y="13998"/>
                  </a:cubicBezTo>
                  <a:cubicBezTo>
                    <a:pt x="88360" y="14465"/>
                    <a:pt x="87407" y="14465"/>
                    <a:pt x="86645" y="13998"/>
                  </a:cubicBezTo>
                  <a:cubicBezTo>
                    <a:pt x="85960" y="13407"/>
                    <a:pt x="85636" y="12502"/>
                    <a:pt x="85788" y="11616"/>
                  </a:cubicBezTo>
                  <a:lnTo>
                    <a:pt x="85788" y="5711"/>
                  </a:lnTo>
                  <a:cubicBezTo>
                    <a:pt x="85978" y="4768"/>
                    <a:pt x="85978" y="3797"/>
                    <a:pt x="85788" y="2854"/>
                  </a:cubicBezTo>
                  <a:cubicBezTo>
                    <a:pt x="85598" y="1768"/>
                    <a:pt x="84931" y="825"/>
                    <a:pt x="83978" y="282"/>
                  </a:cubicBezTo>
                  <a:cubicBezTo>
                    <a:pt x="83407" y="-223"/>
                    <a:pt x="82645" y="-461"/>
                    <a:pt x="81883" y="-385"/>
                  </a:cubicBezTo>
                  <a:cubicBezTo>
                    <a:pt x="81226" y="-433"/>
                    <a:pt x="80606" y="-51"/>
                    <a:pt x="80359" y="568"/>
                  </a:cubicBezTo>
                  <a:cubicBezTo>
                    <a:pt x="80359" y="1139"/>
                    <a:pt x="80359" y="1615"/>
                    <a:pt x="80835" y="2091"/>
                  </a:cubicBezTo>
                  <a:cubicBezTo>
                    <a:pt x="81569" y="3492"/>
                    <a:pt x="81873" y="5092"/>
                    <a:pt x="81692" y="6663"/>
                  </a:cubicBezTo>
                  <a:cubicBezTo>
                    <a:pt x="81692" y="7235"/>
                    <a:pt x="81692" y="7902"/>
                    <a:pt x="80549" y="7902"/>
                  </a:cubicBezTo>
                  <a:cubicBezTo>
                    <a:pt x="80121" y="8073"/>
                    <a:pt x="79645" y="8073"/>
                    <a:pt x="79216" y="7902"/>
                  </a:cubicBezTo>
                  <a:cubicBezTo>
                    <a:pt x="78539" y="7140"/>
                    <a:pt x="78197" y="6149"/>
                    <a:pt x="78263" y="5140"/>
                  </a:cubicBezTo>
                  <a:cubicBezTo>
                    <a:pt x="78263" y="4187"/>
                    <a:pt x="78073" y="3244"/>
                    <a:pt x="77692" y="2378"/>
                  </a:cubicBezTo>
                  <a:cubicBezTo>
                    <a:pt x="77044" y="1405"/>
                    <a:pt x="75901" y="882"/>
                    <a:pt x="74739" y="1044"/>
                  </a:cubicBezTo>
                  <a:cubicBezTo>
                    <a:pt x="73968" y="1235"/>
                    <a:pt x="73472" y="1978"/>
                    <a:pt x="73596" y="2758"/>
                  </a:cubicBezTo>
                  <a:cubicBezTo>
                    <a:pt x="73758" y="3530"/>
                    <a:pt x="74044" y="4273"/>
                    <a:pt x="74453" y="4949"/>
                  </a:cubicBezTo>
                  <a:cubicBezTo>
                    <a:pt x="75577" y="7073"/>
                    <a:pt x="76235" y="9407"/>
                    <a:pt x="76358" y="11807"/>
                  </a:cubicBezTo>
                  <a:cubicBezTo>
                    <a:pt x="76358" y="12569"/>
                    <a:pt x="76358" y="13522"/>
                    <a:pt x="75215" y="13617"/>
                  </a:cubicBezTo>
                  <a:cubicBezTo>
                    <a:pt x="74596" y="13607"/>
                    <a:pt x="74015" y="13283"/>
                    <a:pt x="73691" y="12759"/>
                  </a:cubicBezTo>
                  <a:cubicBezTo>
                    <a:pt x="73558" y="12293"/>
                    <a:pt x="73558" y="11797"/>
                    <a:pt x="73691" y="11331"/>
                  </a:cubicBezTo>
                  <a:cubicBezTo>
                    <a:pt x="73739" y="10502"/>
                    <a:pt x="73739" y="9683"/>
                    <a:pt x="73691" y="8854"/>
                  </a:cubicBezTo>
                  <a:cubicBezTo>
                    <a:pt x="73453" y="7807"/>
                    <a:pt x="72920" y="6854"/>
                    <a:pt x="72167" y="6092"/>
                  </a:cubicBezTo>
                  <a:cubicBezTo>
                    <a:pt x="71215" y="5426"/>
                    <a:pt x="69500" y="5235"/>
                    <a:pt x="68929" y="6092"/>
                  </a:cubicBezTo>
                  <a:cubicBezTo>
                    <a:pt x="68357" y="6949"/>
                    <a:pt x="68929" y="7807"/>
                    <a:pt x="68929" y="8568"/>
                  </a:cubicBezTo>
                  <a:cubicBezTo>
                    <a:pt x="69195" y="9274"/>
                    <a:pt x="69386" y="10007"/>
                    <a:pt x="69500" y="10760"/>
                  </a:cubicBezTo>
                  <a:cubicBezTo>
                    <a:pt x="69500" y="10760"/>
                    <a:pt x="69500" y="11616"/>
                    <a:pt x="69500" y="11807"/>
                  </a:cubicBezTo>
                  <a:lnTo>
                    <a:pt x="68834" y="11807"/>
                  </a:lnTo>
                  <a:cubicBezTo>
                    <a:pt x="67500" y="11959"/>
                    <a:pt x="66214" y="11283"/>
                    <a:pt x="65595" y="10093"/>
                  </a:cubicBezTo>
                  <a:cubicBezTo>
                    <a:pt x="65262" y="9074"/>
                    <a:pt x="65262" y="7968"/>
                    <a:pt x="65595" y="6949"/>
                  </a:cubicBezTo>
                  <a:cubicBezTo>
                    <a:pt x="65881" y="5920"/>
                    <a:pt x="65881" y="4835"/>
                    <a:pt x="65595" y="3806"/>
                  </a:cubicBezTo>
                  <a:cubicBezTo>
                    <a:pt x="65471" y="3482"/>
                    <a:pt x="65281" y="3187"/>
                    <a:pt x="65024" y="2949"/>
                  </a:cubicBezTo>
                  <a:cubicBezTo>
                    <a:pt x="64376" y="2711"/>
                    <a:pt x="63671" y="2711"/>
                    <a:pt x="63023" y="2949"/>
                  </a:cubicBezTo>
                  <a:cubicBezTo>
                    <a:pt x="62557" y="2815"/>
                    <a:pt x="62061" y="2815"/>
                    <a:pt x="61595" y="2949"/>
                  </a:cubicBezTo>
                  <a:cubicBezTo>
                    <a:pt x="60261" y="3616"/>
                    <a:pt x="60261" y="5235"/>
                    <a:pt x="60737" y="6569"/>
                  </a:cubicBezTo>
                  <a:cubicBezTo>
                    <a:pt x="61356" y="7835"/>
                    <a:pt x="61899" y="9140"/>
                    <a:pt x="62357" y="10474"/>
                  </a:cubicBezTo>
                  <a:cubicBezTo>
                    <a:pt x="62633" y="11207"/>
                    <a:pt x="62299" y="12036"/>
                    <a:pt x="61595" y="12379"/>
                  </a:cubicBezTo>
                  <a:cubicBezTo>
                    <a:pt x="60747" y="12579"/>
                    <a:pt x="59861" y="12283"/>
                    <a:pt x="59309" y="11616"/>
                  </a:cubicBezTo>
                  <a:cubicBezTo>
                    <a:pt x="58832" y="11026"/>
                    <a:pt x="58594" y="10274"/>
                    <a:pt x="58642" y="9521"/>
                  </a:cubicBezTo>
                  <a:cubicBezTo>
                    <a:pt x="58689" y="9045"/>
                    <a:pt x="58689" y="8568"/>
                    <a:pt x="58642" y="8092"/>
                  </a:cubicBezTo>
                  <a:cubicBezTo>
                    <a:pt x="58451" y="7559"/>
                    <a:pt x="58032" y="7140"/>
                    <a:pt x="57499" y="6949"/>
                  </a:cubicBezTo>
                  <a:cubicBezTo>
                    <a:pt x="56518" y="6578"/>
                    <a:pt x="55413" y="7064"/>
                    <a:pt x="55041" y="8045"/>
                  </a:cubicBezTo>
                  <a:cubicBezTo>
                    <a:pt x="55032" y="8064"/>
                    <a:pt x="55032" y="8073"/>
                    <a:pt x="55022" y="8092"/>
                  </a:cubicBezTo>
                  <a:cubicBezTo>
                    <a:pt x="54927" y="8978"/>
                    <a:pt x="54927" y="9874"/>
                    <a:pt x="55022" y="10760"/>
                  </a:cubicBezTo>
                  <a:cubicBezTo>
                    <a:pt x="54584" y="11017"/>
                    <a:pt x="54032" y="11017"/>
                    <a:pt x="53594" y="10760"/>
                  </a:cubicBezTo>
                  <a:cubicBezTo>
                    <a:pt x="52946" y="10674"/>
                    <a:pt x="52365" y="10331"/>
                    <a:pt x="51974" y="9807"/>
                  </a:cubicBezTo>
                  <a:cubicBezTo>
                    <a:pt x="51841" y="9340"/>
                    <a:pt x="51841" y="8845"/>
                    <a:pt x="51974" y="8378"/>
                  </a:cubicBezTo>
                  <a:cubicBezTo>
                    <a:pt x="51908" y="7188"/>
                    <a:pt x="51612" y="6026"/>
                    <a:pt x="51117" y="4949"/>
                  </a:cubicBezTo>
                  <a:cubicBezTo>
                    <a:pt x="50517" y="3692"/>
                    <a:pt x="49403" y="2758"/>
                    <a:pt x="48069" y="2378"/>
                  </a:cubicBezTo>
                  <a:cubicBezTo>
                    <a:pt x="47355" y="1987"/>
                    <a:pt x="46497" y="1987"/>
                    <a:pt x="45783" y="2378"/>
                  </a:cubicBezTo>
                  <a:cubicBezTo>
                    <a:pt x="45707" y="2663"/>
                    <a:pt x="45707" y="2958"/>
                    <a:pt x="45783" y="3234"/>
                  </a:cubicBezTo>
                  <a:cubicBezTo>
                    <a:pt x="45602" y="4835"/>
                    <a:pt x="46040" y="6435"/>
                    <a:pt x="47021" y="7711"/>
                  </a:cubicBezTo>
                  <a:cubicBezTo>
                    <a:pt x="47469" y="8397"/>
                    <a:pt x="47764" y="9178"/>
                    <a:pt x="47878" y="9997"/>
                  </a:cubicBezTo>
                  <a:cubicBezTo>
                    <a:pt x="47888" y="10512"/>
                    <a:pt x="47526" y="10950"/>
                    <a:pt x="47021" y="11045"/>
                  </a:cubicBezTo>
                  <a:cubicBezTo>
                    <a:pt x="46440" y="11064"/>
                    <a:pt x="45878" y="10826"/>
                    <a:pt x="45497" y="10378"/>
                  </a:cubicBezTo>
                  <a:cubicBezTo>
                    <a:pt x="45021" y="10378"/>
                    <a:pt x="44640" y="9521"/>
                    <a:pt x="44069" y="9426"/>
                  </a:cubicBezTo>
                  <a:cubicBezTo>
                    <a:pt x="43449" y="9274"/>
                    <a:pt x="42802" y="9454"/>
                    <a:pt x="42354" y="9902"/>
                  </a:cubicBezTo>
                  <a:cubicBezTo>
                    <a:pt x="42059" y="10359"/>
                    <a:pt x="41811" y="10836"/>
                    <a:pt x="41592" y="11331"/>
                  </a:cubicBezTo>
                  <a:cubicBezTo>
                    <a:pt x="41478" y="11683"/>
                    <a:pt x="41278" y="12007"/>
                    <a:pt x="41020" y="12283"/>
                  </a:cubicBezTo>
                  <a:cubicBezTo>
                    <a:pt x="40563" y="12922"/>
                    <a:pt x="39792" y="13255"/>
                    <a:pt x="39020" y="13141"/>
                  </a:cubicBezTo>
                  <a:cubicBezTo>
                    <a:pt x="38411" y="13017"/>
                    <a:pt x="37954" y="12522"/>
                    <a:pt x="37877" y="11903"/>
                  </a:cubicBezTo>
                  <a:cubicBezTo>
                    <a:pt x="37849" y="11350"/>
                    <a:pt x="38020" y="10817"/>
                    <a:pt x="38353" y="10378"/>
                  </a:cubicBezTo>
                  <a:cubicBezTo>
                    <a:pt x="38696" y="9969"/>
                    <a:pt x="38982" y="9521"/>
                    <a:pt x="39211" y="9045"/>
                  </a:cubicBezTo>
                  <a:cubicBezTo>
                    <a:pt x="39258" y="8892"/>
                    <a:pt x="39258" y="8721"/>
                    <a:pt x="39211" y="8568"/>
                  </a:cubicBezTo>
                  <a:cubicBezTo>
                    <a:pt x="39211" y="8568"/>
                    <a:pt x="39211" y="7521"/>
                    <a:pt x="38735" y="7235"/>
                  </a:cubicBezTo>
                  <a:cubicBezTo>
                    <a:pt x="38258" y="6949"/>
                    <a:pt x="36449" y="7235"/>
                    <a:pt x="35401" y="8092"/>
                  </a:cubicBezTo>
                  <a:cubicBezTo>
                    <a:pt x="34391" y="8807"/>
                    <a:pt x="33810" y="9997"/>
                    <a:pt x="33877" y="11236"/>
                  </a:cubicBezTo>
                  <a:cubicBezTo>
                    <a:pt x="34124" y="11779"/>
                    <a:pt x="34124" y="12407"/>
                    <a:pt x="33877" y="12950"/>
                  </a:cubicBezTo>
                  <a:cubicBezTo>
                    <a:pt x="33677" y="13226"/>
                    <a:pt x="33419" y="13455"/>
                    <a:pt x="33115" y="13617"/>
                  </a:cubicBezTo>
                  <a:cubicBezTo>
                    <a:pt x="32734" y="23027"/>
                    <a:pt x="31591" y="32391"/>
                    <a:pt x="29686" y="41620"/>
                  </a:cubicBezTo>
                  <a:cubicBezTo>
                    <a:pt x="24542" y="73244"/>
                    <a:pt x="9112" y="103342"/>
                    <a:pt x="158" y="13477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3" name="Freeform: Shape 772">
              <a:extLst>
                <a:ext uri="{FF2B5EF4-FFF2-40B4-BE49-F238E27FC236}">
                  <a16:creationId xmlns:a16="http://schemas.microsoft.com/office/drawing/2014/main" xmlns="" id="{4E8834D0-8807-92F1-F737-DCED05FF34E7}"/>
                </a:ext>
              </a:extLst>
            </p:cNvPr>
            <p:cNvSpPr/>
            <p:nvPr/>
          </p:nvSpPr>
          <p:spPr>
            <a:xfrm>
              <a:off x="6709504" y="3629501"/>
              <a:ext cx="275832" cy="156400"/>
            </a:xfrm>
            <a:custGeom>
              <a:avLst/>
              <a:gdLst>
                <a:gd name="connsiteX0" fmla="*/ 108267 w 275832"/>
                <a:gd name="connsiteY0" fmla="*/ 39415 h 156400"/>
                <a:gd name="connsiteX1" fmla="*/ 74167 w 275832"/>
                <a:gd name="connsiteY1" fmla="*/ 46273 h 156400"/>
                <a:gd name="connsiteX2" fmla="*/ 51783 w 275832"/>
                <a:gd name="connsiteY2" fmla="*/ 50274 h 156400"/>
                <a:gd name="connsiteX3" fmla="*/ 23208 w 275832"/>
                <a:gd name="connsiteY3" fmla="*/ 58465 h 156400"/>
                <a:gd name="connsiteX4" fmla="*/ 21875 w 275832"/>
                <a:gd name="connsiteY4" fmla="*/ 58465 h 156400"/>
                <a:gd name="connsiteX5" fmla="*/ 19113 w 275832"/>
                <a:gd name="connsiteY5" fmla="*/ 59704 h 156400"/>
                <a:gd name="connsiteX6" fmla="*/ 20637 w 275832"/>
                <a:gd name="connsiteY6" fmla="*/ 59704 h 156400"/>
                <a:gd name="connsiteX7" fmla="*/ 22256 w 275832"/>
                <a:gd name="connsiteY7" fmla="*/ 59704 h 156400"/>
                <a:gd name="connsiteX8" fmla="*/ 29400 w 275832"/>
                <a:gd name="connsiteY8" fmla="*/ 57418 h 156400"/>
                <a:gd name="connsiteX9" fmla="*/ 32829 w 275832"/>
                <a:gd name="connsiteY9" fmla="*/ 56179 h 156400"/>
                <a:gd name="connsiteX10" fmla="*/ 35020 w 275832"/>
                <a:gd name="connsiteY10" fmla="*/ 55608 h 156400"/>
                <a:gd name="connsiteX11" fmla="*/ 35020 w 275832"/>
                <a:gd name="connsiteY11" fmla="*/ 55608 h 156400"/>
                <a:gd name="connsiteX12" fmla="*/ 34162 w 275832"/>
                <a:gd name="connsiteY12" fmla="*/ 56179 h 156400"/>
                <a:gd name="connsiteX13" fmla="*/ 35972 w 275832"/>
                <a:gd name="connsiteY13" fmla="*/ 56179 h 156400"/>
                <a:gd name="connsiteX14" fmla="*/ 38830 w 275832"/>
                <a:gd name="connsiteY14" fmla="*/ 55513 h 156400"/>
                <a:gd name="connsiteX15" fmla="*/ 40830 w 275832"/>
                <a:gd name="connsiteY15" fmla="*/ 55513 h 156400"/>
                <a:gd name="connsiteX16" fmla="*/ 43592 w 275832"/>
                <a:gd name="connsiteY16" fmla="*/ 55513 h 156400"/>
                <a:gd name="connsiteX17" fmla="*/ 42068 w 275832"/>
                <a:gd name="connsiteY17" fmla="*/ 56179 h 156400"/>
                <a:gd name="connsiteX18" fmla="*/ 39211 w 275832"/>
                <a:gd name="connsiteY18" fmla="*/ 56941 h 156400"/>
                <a:gd name="connsiteX19" fmla="*/ 36258 w 275832"/>
                <a:gd name="connsiteY19" fmla="*/ 57513 h 156400"/>
                <a:gd name="connsiteX20" fmla="*/ 35305 w 275832"/>
                <a:gd name="connsiteY20" fmla="*/ 57513 h 156400"/>
                <a:gd name="connsiteX21" fmla="*/ 33305 w 275832"/>
                <a:gd name="connsiteY21" fmla="*/ 58084 h 156400"/>
                <a:gd name="connsiteX22" fmla="*/ 36639 w 275832"/>
                <a:gd name="connsiteY22" fmla="*/ 58084 h 156400"/>
                <a:gd name="connsiteX23" fmla="*/ 43211 w 275832"/>
                <a:gd name="connsiteY23" fmla="*/ 56751 h 156400"/>
                <a:gd name="connsiteX24" fmla="*/ 46449 w 275832"/>
                <a:gd name="connsiteY24" fmla="*/ 55989 h 156400"/>
                <a:gd name="connsiteX25" fmla="*/ 50545 w 275832"/>
                <a:gd name="connsiteY25" fmla="*/ 55989 h 156400"/>
                <a:gd name="connsiteX26" fmla="*/ 50545 w 275832"/>
                <a:gd name="connsiteY26" fmla="*/ 55989 h 156400"/>
                <a:gd name="connsiteX27" fmla="*/ 46354 w 275832"/>
                <a:gd name="connsiteY27" fmla="*/ 57322 h 156400"/>
                <a:gd name="connsiteX28" fmla="*/ 40925 w 275832"/>
                <a:gd name="connsiteY28" fmla="*/ 58275 h 156400"/>
                <a:gd name="connsiteX29" fmla="*/ 36353 w 275832"/>
                <a:gd name="connsiteY29" fmla="*/ 59418 h 156400"/>
                <a:gd name="connsiteX30" fmla="*/ 39020 w 275832"/>
                <a:gd name="connsiteY30" fmla="*/ 59418 h 156400"/>
                <a:gd name="connsiteX31" fmla="*/ 43497 w 275832"/>
                <a:gd name="connsiteY31" fmla="*/ 58656 h 156400"/>
                <a:gd name="connsiteX32" fmla="*/ 45878 w 275832"/>
                <a:gd name="connsiteY32" fmla="*/ 58656 h 156400"/>
                <a:gd name="connsiteX33" fmla="*/ 40639 w 275832"/>
                <a:gd name="connsiteY33" fmla="*/ 59704 h 156400"/>
                <a:gd name="connsiteX34" fmla="*/ 34353 w 275832"/>
                <a:gd name="connsiteY34" fmla="*/ 60465 h 156400"/>
                <a:gd name="connsiteX35" fmla="*/ 30924 w 275832"/>
                <a:gd name="connsiteY35" fmla="*/ 61037 h 156400"/>
                <a:gd name="connsiteX36" fmla="*/ 28352 w 275832"/>
                <a:gd name="connsiteY36" fmla="*/ 61704 h 156400"/>
                <a:gd name="connsiteX37" fmla="*/ 30638 w 275832"/>
                <a:gd name="connsiteY37" fmla="*/ 61704 h 156400"/>
                <a:gd name="connsiteX38" fmla="*/ 36163 w 275832"/>
                <a:gd name="connsiteY38" fmla="*/ 61037 h 156400"/>
                <a:gd name="connsiteX39" fmla="*/ 41973 w 275832"/>
                <a:gd name="connsiteY39" fmla="*/ 61037 h 156400"/>
                <a:gd name="connsiteX40" fmla="*/ 38925 w 275832"/>
                <a:gd name="connsiteY40" fmla="*/ 61894 h 156400"/>
                <a:gd name="connsiteX41" fmla="*/ 34448 w 275832"/>
                <a:gd name="connsiteY41" fmla="*/ 61894 h 156400"/>
                <a:gd name="connsiteX42" fmla="*/ 28066 w 275832"/>
                <a:gd name="connsiteY42" fmla="*/ 62561 h 156400"/>
                <a:gd name="connsiteX43" fmla="*/ 26447 w 275832"/>
                <a:gd name="connsiteY43" fmla="*/ 63323 h 156400"/>
                <a:gd name="connsiteX44" fmla="*/ 30638 w 275832"/>
                <a:gd name="connsiteY44" fmla="*/ 63323 h 156400"/>
                <a:gd name="connsiteX45" fmla="*/ 35972 w 275832"/>
                <a:gd name="connsiteY45" fmla="*/ 63323 h 156400"/>
                <a:gd name="connsiteX46" fmla="*/ 37782 w 275832"/>
                <a:gd name="connsiteY46" fmla="*/ 63323 h 156400"/>
                <a:gd name="connsiteX47" fmla="*/ 28257 w 275832"/>
                <a:gd name="connsiteY47" fmla="*/ 64276 h 156400"/>
                <a:gd name="connsiteX48" fmla="*/ 25209 w 275832"/>
                <a:gd name="connsiteY48" fmla="*/ 64276 h 156400"/>
                <a:gd name="connsiteX49" fmla="*/ 22256 w 275832"/>
                <a:gd name="connsiteY49" fmla="*/ 64847 h 156400"/>
                <a:gd name="connsiteX50" fmla="*/ 22256 w 275832"/>
                <a:gd name="connsiteY50" fmla="*/ 64847 h 156400"/>
                <a:gd name="connsiteX51" fmla="*/ 28066 w 275832"/>
                <a:gd name="connsiteY51" fmla="*/ 64847 h 156400"/>
                <a:gd name="connsiteX52" fmla="*/ 34162 w 275832"/>
                <a:gd name="connsiteY52" fmla="*/ 64847 h 156400"/>
                <a:gd name="connsiteX53" fmla="*/ 19780 w 275832"/>
                <a:gd name="connsiteY53" fmla="*/ 66085 h 156400"/>
                <a:gd name="connsiteX54" fmla="*/ 16446 w 275832"/>
                <a:gd name="connsiteY54" fmla="*/ 66085 h 156400"/>
                <a:gd name="connsiteX55" fmla="*/ 12064 w 275832"/>
                <a:gd name="connsiteY55" fmla="*/ 66085 h 156400"/>
                <a:gd name="connsiteX56" fmla="*/ 11016 w 275832"/>
                <a:gd name="connsiteY56" fmla="*/ 66085 h 156400"/>
                <a:gd name="connsiteX57" fmla="*/ 16922 w 275832"/>
                <a:gd name="connsiteY57" fmla="*/ 66085 h 156400"/>
                <a:gd name="connsiteX58" fmla="*/ 27495 w 275832"/>
                <a:gd name="connsiteY58" fmla="*/ 65323 h 156400"/>
                <a:gd name="connsiteX59" fmla="*/ 30638 w 275832"/>
                <a:gd name="connsiteY59" fmla="*/ 65323 h 156400"/>
                <a:gd name="connsiteX60" fmla="*/ 27781 w 275832"/>
                <a:gd name="connsiteY60" fmla="*/ 65323 h 156400"/>
                <a:gd name="connsiteX61" fmla="*/ 22637 w 275832"/>
                <a:gd name="connsiteY61" fmla="*/ 65323 h 156400"/>
                <a:gd name="connsiteX62" fmla="*/ 17684 w 275832"/>
                <a:gd name="connsiteY62" fmla="*/ 65323 h 156400"/>
                <a:gd name="connsiteX63" fmla="*/ 18446 w 275832"/>
                <a:gd name="connsiteY63" fmla="*/ 65323 h 156400"/>
                <a:gd name="connsiteX64" fmla="*/ 27971 w 275832"/>
                <a:gd name="connsiteY64" fmla="*/ 65323 h 156400"/>
                <a:gd name="connsiteX65" fmla="*/ 14922 w 275832"/>
                <a:gd name="connsiteY65" fmla="*/ 65895 h 156400"/>
                <a:gd name="connsiteX66" fmla="*/ 11493 w 275832"/>
                <a:gd name="connsiteY66" fmla="*/ 65895 h 156400"/>
                <a:gd name="connsiteX67" fmla="*/ 8540 w 275832"/>
                <a:gd name="connsiteY67" fmla="*/ 65895 h 156400"/>
                <a:gd name="connsiteX68" fmla="*/ 14827 w 275832"/>
                <a:gd name="connsiteY68" fmla="*/ 65895 h 156400"/>
                <a:gd name="connsiteX69" fmla="*/ 23780 w 275832"/>
                <a:gd name="connsiteY69" fmla="*/ 65895 h 156400"/>
                <a:gd name="connsiteX70" fmla="*/ 26352 w 275832"/>
                <a:gd name="connsiteY70" fmla="*/ 65895 h 156400"/>
                <a:gd name="connsiteX71" fmla="*/ 25399 w 275832"/>
                <a:gd name="connsiteY71" fmla="*/ 65895 h 156400"/>
                <a:gd name="connsiteX72" fmla="*/ 12255 w 275832"/>
                <a:gd name="connsiteY72" fmla="*/ 65895 h 156400"/>
                <a:gd name="connsiteX73" fmla="*/ 6254 w 275832"/>
                <a:gd name="connsiteY73" fmla="*/ 65895 h 156400"/>
                <a:gd name="connsiteX74" fmla="*/ 6254 w 275832"/>
                <a:gd name="connsiteY74" fmla="*/ 65895 h 156400"/>
                <a:gd name="connsiteX75" fmla="*/ 26923 w 275832"/>
                <a:gd name="connsiteY75" fmla="*/ 65895 h 156400"/>
                <a:gd name="connsiteX76" fmla="*/ 24828 w 275832"/>
                <a:gd name="connsiteY76" fmla="*/ 65895 h 156400"/>
                <a:gd name="connsiteX77" fmla="*/ 19399 w 275832"/>
                <a:gd name="connsiteY77" fmla="*/ 65895 h 156400"/>
                <a:gd name="connsiteX78" fmla="*/ 22256 w 275832"/>
                <a:gd name="connsiteY78" fmla="*/ 65895 h 156400"/>
                <a:gd name="connsiteX79" fmla="*/ 26066 w 275832"/>
                <a:gd name="connsiteY79" fmla="*/ 65895 h 156400"/>
                <a:gd name="connsiteX80" fmla="*/ 14922 w 275832"/>
                <a:gd name="connsiteY80" fmla="*/ 65895 h 156400"/>
                <a:gd name="connsiteX81" fmla="*/ 1111 w 275832"/>
                <a:gd name="connsiteY81" fmla="*/ 65895 h 156400"/>
                <a:gd name="connsiteX82" fmla="*/ 253 w 275832"/>
                <a:gd name="connsiteY82" fmla="*/ 65895 h 156400"/>
                <a:gd name="connsiteX83" fmla="*/ 4349 w 275832"/>
                <a:gd name="connsiteY83" fmla="*/ 65895 h 156400"/>
                <a:gd name="connsiteX84" fmla="*/ 9969 w 275832"/>
                <a:gd name="connsiteY84" fmla="*/ 66371 h 156400"/>
                <a:gd name="connsiteX85" fmla="*/ 17874 w 275832"/>
                <a:gd name="connsiteY85" fmla="*/ 66371 h 156400"/>
                <a:gd name="connsiteX86" fmla="*/ 24161 w 275832"/>
                <a:gd name="connsiteY86" fmla="*/ 67133 h 156400"/>
                <a:gd name="connsiteX87" fmla="*/ 19875 w 275832"/>
                <a:gd name="connsiteY87" fmla="*/ 67133 h 156400"/>
                <a:gd name="connsiteX88" fmla="*/ 12922 w 275832"/>
                <a:gd name="connsiteY88" fmla="*/ 66466 h 156400"/>
                <a:gd name="connsiteX89" fmla="*/ 11969 w 275832"/>
                <a:gd name="connsiteY89" fmla="*/ 66466 h 156400"/>
                <a:gd name="connsiteX90" fmla="*/ 14636 w 275832"/>
                <a:gd name="connsiteY90" fmla="*/ 66466 h 156400"/>
                <a:gd name="connsiteX91" fmla="*/ 20351 w 275832"/>
                <a:gd name="connsiteY91" fmla="*/ 66466 h 156400"/>
                <a:gd name="connsiteX92" fmla="*/ 26257 w 275832"/>
                <a:gd name="connsiteY92" fmla="*/ 67228 h 156400"/>
                <a:gd name="connsiteX93" fmla="*/ 27304 w 275832"/>
                <a:gd name="connsiteY93" fmla="*/ 67228 h 156400"/>
                <a:gd name="connsiteX94" fmla="*/ 22828 w 275832"/>
                <a:gd name="connsiteY94" fmla="*/ 67228 h 156400"/>
                <a:gd name="connsiteX95" fmla="*/ 10445 w 275832"/>
                <a:gd name="connsiteY95" fmla="*/ 65609 h 156400"/>
                <a:gd name="connsiteX96" fmla="*/ 4445 w 275832"/>
                <a:gd name="connsiteY96" fmla="*/ 64847 h 156400"/>
                <a:gd name="connsiteX97" fmla="*/ -32 w 275832"/>
                <a:gd name="connsiteY97" fmla="*/ 64180 h 156400"/>
                <a:gd name="connsiteX98" fmla="*/ -32 w 275832"/>
                <a:gd name="connsiteY98" fmla="*/ 64180 h 156400"/>
                <a:gd name="connsiteX99" fmla="*/ 2730 w 275832"/>
                <a:gd name="connsiteY99" fmla="*/ 64752 h 156400"/>
                <a:gd name="connsiteX100" fmla="*/ 5683 w 275832"/>
                <a:gd name="connsiteY100" fmla="*/ 64752 h 156400"/>
                <a:gd name="connsiteX101" fmla="*/ 14541 w 275832"/>
                <a:gd name="connsiteY101" fmla="*/ 66085 h 156400"/>
                <a:gd name="connsiteX102" fmla="*/ 17874 w 275832"/>
                <a:gd name="connsiteY102" fmla="*/ 66752 h 156400"/>
                <a:gd name="connsiteX103" fmla="*/ 17398 w 275832"/>
                <a:gd name="connsiteY103" fmla="*/ 66752 h 156400"/>
                <a:gd name="connsiteX104" fmla="*/ 12255 w 275832"/>
                <a:gd name="connsiteY104" fmla="*/ 65990 h 156400"/>
                <a:gd name="connsiteX105" fmla="*/ 6826 w 275832"/>
                <a:gd name="connsiteY105" fmla="*/ 65133 h 156400"/>
                <a:gd name="connsiteX106" fmla="*/ 5492 w 275832"/>
                <a:gd name="connsiteY106" fmla="*/ 65133 h 156400"/>
                <a:gd name="connsiteX107" fmla="*/ 9493 w 275832"/>
                <a:gd name="connsiteY107" fmla="*/ 65990 h 156400"/>
                <a:gd name="connsiteX108" fmla="*/ 13493 w 275832"/>
                <a:gd name="connsiteY108" fmla="*/ 66657 h 156400"/>
                <a:gd name="connsiteX109" fmla="*/ 26923 w 275832"/>
                <a:gd name="connsiteY109" fmla="*/ 68753 h 156400"/>
                <a:gd name="connsiteX110" fmla="*/ 31019 w 275832"/>
                <a:gd name="connsiteY110" fmla="*/ 69609 h 156400"/>
                <a:gd name="connsiteX111" fmla="*/ 29971 w 275832"/>
                <a:gd name="connsiteY111" fmla="*/ 69609 h 156400"/>
                <a:gd name="connsiteX112" fmla="*/ 27209 w 275832"/>
                <a:gd name="connsiteY112" fmla="*/ 69609 h 156400"/>
                <a:gd name="connsiteX113" fmla="*/ 22256 w 275832"/>
                <a:gd name="connsiteY113" fmla="*/ 68753 h 156400"/>
                <a:gd name="connsiteX114" fmla="*/ 17398 w 275832"/>
                <a:gd name="connsiteY114" fmla="*/ 67990 h 156400"/>
                <a:gd name="connsiteX115" fmla="*/ 18541 w 275832"/>
                <a:gd name="connsiteY115" fmla="*/ 68562 h 156400"/>
                <a:gd name="connsiteX116" fmla="*/ 23399 w 275832"/>
                <a:gd name="connsiteY116" fmla="*/ 69514 h 156400"/>
                <a:gd name="connsiteX117" fmla="*/ 27590 w 275832"/>
                <a:gd name="connsiteY117" fmla="*/ 70276 h 156400"/>
                <a:gd name="connsiteX118" fmla="*/ 29876 w 275832"/>
                <a:gd name="connsiteY118" fmla="*/ 70752 h 156400"/>
                <a:gd name="connsiteX119" fmla="*/ 30733 w 275832"/>
                <a:gd name="connsiteY119" fmla="*/ 70752 h 156400"/>
                <a:gd name="connsiteX120" fmla="*/ 28638 w 275832"/>
                <a:gd name="connsiteY120" fmla="*/ 70752 h 156400"/>
                <a:gd name="connsiteX121" fmla="*/ 22351 w 275832"/>
                <a:gd name="connsiteY121" fmla="*/ 69324 h 156400"/>
                <a:gd name="connsiteX122" fmla="*/ 15970 w 275832"/>
                <a:gd name="connsiteY122" fmla="*/ 67895 h 156400"/>
                <a:gd name="connsiteX123" fmla="*/ 14541 w 275832"/>
                <a:gd name="connsiteY123" fmla="*/ 67895 h 156400"/>
                <a:gd name="connsiteX124" fmla="*/ 14541 w 275832"/>
                <a:gd name="connsiteY124" fmla="*/ 67895 h 156400"/>
                <a:gd name="connsiteX125" fmla="*/ 15874 w 275832"/>
                <a:gd name="connsiteY125" fmla="*/ 67895 h 156400"/>
                <a:gd name="connsiteX126" fmla="*/ 23304 w 275832"/>
                <a:gd name="connsiteY126" fmla="*/ 69800 h 156400"/>
                <a:gd name="connsiteX127" fmla="*/ 30543 w 275832"/>
                <a:gd name="connsiteY127" fmla="*/ 71324 h 156400"/>
                <a:gd name="connsiteX128" fmla="*/ 34543 w 275832"/>
                <a:gd name="connsiteY128" fmla="*/ 72372 h 156400"/>
                <a:gd name="connsiteX129" fmla="*/ 33781 w 275832"/>
                <a:gd name="connsiteY129" fmla="*/ 72372 h 156400"/>
                <a:gd name="connsiteX130" fmla="*/ 29876 w 275832"/>
                <a:gd name="connsiteY130" fmla="*/ 71515 h 156400"/>
                <a:gd name="connsiteX131" fmla="*/ 26923 w 275832"/>
                <a:gd name="connsiteY131" fmla="*/ 75039 h 156400"/>
                <a:gd name="connsiteX132" fmla="*/ 25018 w 275832"/>
                <a:gd name="connsiteY132" fmla="*/ 75039 h 156400"/>
                <a:gd name="connsiteX133" fmla="*/ 28066 w 275832"/>
                <a:gd name="connsiteY133" fmla="*/ 76182 h 156400"/>
                <a:gd name="connsiteX134" fmla="*/ 33305 w 275832"/>
                <a:gd name="connsiteY134" fmla="*/ 77611 h 156400"/>
                <a:gd name="connsiteX135" fmla="*/ 34448 w 275832"/>
                <a:gd name="connsiteY135" fmla="*/ 78182 h 156400"/>
                <a:gd name="connsiteX136" fmla="*/ 33020 w 275832"/>
                <a:gd name="connsiteY136" fmla="*/ 78182 h 156400"/>
                <a:gd name="connsiteX137" fmla="*/ 30543 w 275832"/>
                <a:gd name="connsiteY137" fmla="*/ 77515 h 156400"/>
                <a:gd name="connsiteX138" fmla="*/ 24161 w 275832"/>
                <a:gd name="connsiteY138" fmla="*/ 75801 h 156400"/>
                <a:gd name="connsiteX139" fmla="*/ 20161 w 275832"/>
                <a:gd name="connsiteY139" fmla="*/ 74943 h 156400"/>
                <a:gd name="connsiteX140" fmla="*/ 21304 w 275832"/>
                <a:gd name="connsiteY140" fmla="*/ 75515 h 156400"/>
                <a:gd name="connsiteX141" fmla="*/ 22828 w 275832"/>
                <a:gd name="connsiteY141" fmla="*/ 76086 h 156400"/>
                <a:gd name="connsiteX142" fmla="*/ 30829 w 275832"/>
                <a:gd name="connsiteY142" fmla="*/ 78372 h 156400"/>
                <a:gd name="connsiteX143" fmla="*/ 34924 w 275832"/>
                <a:gd name="connsiteY143" fmla="*/ 79421 h 156400"/>
                <a:gd name="connsiteX144" fmla="*/ 37115 w 275832"/>
                <a:gd name="connsiteY144" fmla="*/ 80182 h 156400"/>
                <a:gd name="connsiteX145" fmla="*/ 36163 w 275832"/>
                <a:gd name="connsiteY145" fmla="*/ 80182 h 156400"/>
                <a:gd name="connsiteX146" fmla="*/ 34734 w 275832"/>
                <a:gd name="connsiteY146" fmla="*/ 80182 h 156400"/>
                <a:gd name="connsiteX147" fmla="*/ 36067 w 275832"/>
                <a:gd name="connsiteY147" fmla="*/ 80849 h 156400"/>
                <a:gd name="connsiteX148" fmla="*/ 38734 w 275832"/>
                <a:gd name="connsiteY148" fmla="*/ 81802 h 156400"/>
                <a:gd name="connsiteX149" fmla="*/ 40449 w 275832"/>
                <a:gd name="connsiteY149" fmla="*/ 82469 h 156400"/>
                <a:gd name="connsiteX150" fmla="*/ 42449 w 275832"/>
                <a:gd name="connsiteY150" fmla="*/ 83516 h 156400"/>
                <a:gd name="connsiteX151" fmla="*/ 40354 w 275832"/>
                <a:gd name="connsiteY151" fmla="*/ 83516 h 156400"/>
                <a:gd name="connsiteX152" fmla="*/ 37591 w 275832"/>
                <a:gd name="connsiteY152" fmla="*/ 82469 h 156400"/>
                <a:gd name="connsiteX153" fmla="*/ 35020 w 275832"/>
                <a:gd name="connsiteY153" fmla="*/ 81516 h 156400"/>
                <a:gd name="connsiteX154" fmla="*/ 34067 w 275832"/>
                <a:gd name="connsiteY154" fmla="*/ 81516 h 156400"/>
                <a:gd name="connsiteX155" fmla="*/ 31876 w 275832"/>
                <a:gd name="connsiteY155" fmla="*/ 80849 h 156400"/>
                <a:gd name="connsiteX156" fmla="*/ 33972 w 275832"/>
                <a:gd name="connsiteY156" fmla="*/ 81992 h 156400"/>
                <a:gd name="connsiteX157" fmla="*/ 39782 w 275832"/>
                <a:gd name="connsiteY157" fmla="*/ 84278 h 156400"/>
                <a:gd name="connsiteX158" fmla="*/ 42830 w 275832"/>
                <a:gd name="connsiteY158" fmla="*/ 85326 h 156400"/>
                <a:gd name="connsiteX159" fmla="*/ 45878 w 275832"/>
                <a:gd name="connsiteY159" fmla="*/ 86850 h 156400"/>
                <a:gd name="connsiteX160" fmla="*/ 45878 w 275832"/>
                <a:gd name="connsiteY160" fmla="*/ 86850 h 156400"/>
                <a:gd name="connsiteX161" fmla="*/ 42449 w 275832"/>
                <a:gd name="connsiteY161" fmla="*/ 85707 h 156400"/>
                <a:gd name="connsiteX162" fmla="*/ 56641 w 275832"/>
                <a:gd name="connsiteY162" fmla="*/ 90565 h 156400"/>
                <a:gd name="connsiteX163" fmla="*/ 86931 w 275832"/>
                <a:gd name="connsiteY163" fmla="*/ 101137 h 156400"/>
                <a:gd name="connsiteX164" fmla="*/ 150844 w 275832"/>
                <a:gd name="connsiteY164" fmla="*/ 123711 h 156400"/>
                <a:gd name="connsiteX165" fmla="*/ 192658 w 275832"/>
                <a:gd name="connsiteY165" fmla="*/ 138190 h 156400"/>
                <a:gd name="connsiteX166" fmla="*/ 209518 w 275832"/>
                <a:gd name="connsiteY166" fmla="*/ 146286 h 156400"/>
                <a:gd name="connsiteX167" fmla="*/ 215137 w 275832"/>
                <a:gd name="connsiteY167" fmla="*/ 152286 h 156400"/>
                <a:gd name="connsiteX168" fmla="*/ 226282 w 275832"/>
                <a:gd name="connsiteY168" fmla="*/ 156001 h 156400"/>
                <a:gd name="connsiteX169" fmla="*/ 223233 w 275832"/>
                <a:gd name="connsiteY169" fmla="*/ 154287 h 156400"/>
                <a:gd name="connsiteX170" fmla="*/ 221233 w 275832"/>
                <a:gd name="connsiteY170" fmla="*/ 153715 h 156400"/>
                <a:gd name="connsiteX171" fmla="*/ 220090 w 275832"/>
                <a:gd name="connsiteY171" fmla="*/ 151715 h 156400"/>
                <a:gd name="connsiteX172" fmla="*/ 220090 w 275832"/>
                <a:gd name="connsiteY172" fmla="*/ 151715 h 156400"/>
                <a:gd name="connsiteX173" fmla="*/ 223996 w 275832"/>
                <a:gd name="connsiteY173" fmla="*/ 151715 h 156400"/>
                <a:gd name="connsiteX174" fmla="*/ 226567 w 275832"/>
                <a:gd name="connsiteY174" fmla="*/ 153334 h 156400"/>
                <a:gd name="connsiteX175" fmla="*/ 229806 w 275832"/>
                <a:gd name="connsiteY175" fmla="*/ 153811 h 156400"/>
                <a:gd name="connsiteX176" fmla="*/ 230196 w 275832"/>
                <a:gd name="connsiteY176" fmla="*/ 152106 h 156400"/>
                <a:gd name="connsiteX177" fmla="*/ 229806 w 275832"/>
                <a:gd name="connsiteY177" fmla="*/ 151715 h 156400"/>
                <a:gd name="connsiteX178" fmla="*/ 227710 w 275832"/>
                <a:gd name="connsiteY178" fmla="*/ 150381 h 156400"/>
                <a:gd name="connsiteX179" fmla="*/ 227901 w 275832"/>
                <a:gd name="connsiteY179" fmla="*/ 148505 h 156400"/>
                <a:gd name="connsiteX180" fmla="*/ 228282 w 275832"/>
                <a:gd name="connsiteY180" fmla="*/ 148286 h 156400"/>
                <a:gd name="connsiteX181" fmla="*/ 231425 w 275832"/>
                <a:gd name="connsiteY181" fmla="*/ 149238 h 156400"/>
                <a:gd name="connsiteX182" fmla="*/ 233330 w 275832"/>
                <a:gd name="connsiteY182" fmla="*/ 151810 h 156400"/>
                <a:gd name="connsiteX183" fmla="*/ 234759 w 275832"/>
                <a:gd name="connsiteY183" fmla="*/ 153049 h 156400"/>
                <a:gd name="connsiteX184" fmla="*/ 237140 w 275832"/>
                <a:gd name="connsiteY184" fmla="*/ 153049 h 156400"/>
                <a:gd name="connsiteX185" fmla="*/ 237616 w 275832"/>
                <a:gd name="connsiteY185" fmla="*/ 150953 h 156400"/>
                <a:gd name="connsiteX186" fmla="*/ 235616 w 275832"/>
                <a:gd name="connsiteY186" fmla="*/ 148762 h 156400"/>
                <a:gd name="connsiteX187" fmla="*/ 234187 w 275832"/>
                <a:gd name="connsiteY187" fmla="*/ 145809 h 156400"/>
                <a:gd name="connsiteX188" fmla="*/ 237140 w 275832"/>
                <a:gd name="connsiteY188" fmla="*/ 144953 h 156400"/>
                <a:gd name="connsiteX189" fmla="*/ 238569 w 275832"/>
                <a:gd name="connsiteY189" fmla="*/ 146762 h 156400"/>
                <a:gd name="connsiteX190" fmla="*/ 240855 w 275832"/>
                <a:gd name="connsiteY190" fmla="*/ 149429 h 156400"/>
                <a:gd name="connsiteX191" fmla="*/ 243617 w 275832"/>
                <a:gd name="connsiteY191" fmla="*/ 147238 h 156400"/>
                <a:gd name="connsiteX192" fmla="*/ 243046 w 275832"/>
                <a:gd name="connsiteY192" fmla="*/ 144476 h 156400"/>
                <a:gd name="connsiteX193" fmla="*/ 241236 w 275832"/>
                <a:gd name="connsiteY193" fmla="*/ 142381 h 156400"/>
                <a:gd name="connsiteX194" fmla="*/ 241236 w 275832"/>
                <a:gd name="connsiteY194" fmla="*/ 140952 h 156400"/>
                <a:gd name="connsiteX195" fmla="*/ 245427 w 275832"/>
                <a:gd name="connsiteY195" fmla="*/ 143524 h 156400"/>
                <a:gd name="connsiteX196" fmla="*/ 246189 w 275832"/>
                <a:gd name="connsiteY196" fmla="*/ 145238 h 156400"/>
                <a:gd name="connsiteX197" fmla="*/ 248189 w 275832"/>
                <a:gd name="connsiteY197" fmla="*/ 145238 h 156400"/>
                <a:gd name="connsiteX198" fmla="*/ 248189 w 275832"/>
                <a:gd name="connsiteY198" fmla="*/ 144476 h 156400"/>
                <a:gd name="connsiteX199" fmla="*/ 247332 w 275832"/>
                <a:gd name="connsiteY199" fmla="*/ 140666 h 156400"/>
                <a:gd name="connsiteX200" fmla="*/ 245236 w 275832"/>
                <a:gd name="connsiteY200" fmla="*/ 138094 h 156400"/>
                <a:gd name="connsiteX201" fmla="*/ 250932 w 275832"/>
                <a:gd name="connsiteY201" fmla="*/ 142609 h 156400"/>
                <a:gd name="connsiteX202" fmla="*/ 250951 w 275832"/>
                <a:gd name="connsiteY202" fmla="*/ 142761 h 156400"/>
                <a:gd name="connsiteX203" fmla="*/ 251428 w 275832"/>
                <a:gd name="connsiteY203" fmla="*/ 145143 h 156400"/>
                <a:gd name="connsiteX204" fmla="*/ 253533 w 275832"/>
                <a:gd name="connsiteY204" fmla="*/ 146038 h 156400"/>
                <a:gd name="connsiteX205" fmla="*/ 253618 w 275832"/>
                <a:gd name="connsiteY205" fmla="*/ 146000 h 156400"/>
                <a:gd name="connsiteX206" fmla="*/ 255523 w 275832"/>
                <a:gd name="connsiteY206" fmla="*/ 144190 h 156400"/>
                <a:gd name="connsiteX207" fmla="*/ 255523 w 275832"/>
                <a:gd name="connsiteY207" fmla="*/ 137999 h 156400"/>
                <a:gd name="connsiteX208" fmla="*/ 251047 w 275832"/>
                <a:gd name="connsiteY208" fmla="*/ 135142 h 156400"/>
                <a:gd name="connsiteX209" fmla="*/ 250380 w 275832"/>
                <a:gd name="connsiteY209" fmla="*/ 133332 h 156400"/>
                <a:gd name="connsiteX210" fmla="*/ 252952 w 275832"/>
                <a:gd name="connsiteY210" fmla="*/ 131713 h 156400"/>
                <a:gd name="connsiteX211" fmla="*/ 255047 w 275832"/>
                <a:gd name="connsiteY211" fmla="*/ 133141 h 156400"/>
                <a:gd name="connsiteX212" fmla="*/ 257619 w 275832"/>
                <a:gd name="connsiteY212" fmla="*/ 133141 h 156400"/>
                <a:gd name="connsiteX213" fmla="*/ 259048 w 275832"/>
                <a:gd name="connsiteY213" fmla="*/ 129045 h 156400"/>
                <a:gd name="connsiteX214" fmla="*/ 256952 w 275832"/>
                <a:gd name="connsiteY214" fmla="*/ 126759 h 156400"/>
                <a:gd name="connsiteX215" fmla="*/ 255523 w 275832"/>
                <a:gd name="connsiteY215" fmla="*/ 125807 h 156400"/>
                <a:gd name="connsiteX216" fmla="*/ 261905 w 275832"/>
                <a:gd name="connsiteY216" fmla="*/ 126569 h 156400"/>
                <a:gd name="connsiteX217" fmla="*/ 263334 w 275832"/>
                <a:gd name="connsiteY217" fmla="*/ 127712 h 156400"/>
                <a:gd name="connsiteX218" fmla="*/ 265144 w 275832"/>
                <a:gd name="connsiteY218" fmla="*/ 126950 h 156400"/>
                <a:gd name="connsiteX219" fmla="*/ 265715 w 275832"/>
                <a:gd name="connsiteY219" fmla="*/ 125712 h 156400"/>
                <a:gd name="connsiteX220" fmla="*/ 263905 w 275832"/>
                <a:gd name="connsiteY220" fmla="*/ 121235 h 156400"/>
                <a:gd name="connsiteX221" fmla="*/ 259714 w 275832"/>
                <a:gd name="connsiteY221" fmla="*/ 120663 h 156400"/>
                <a:gd name="connsiteX222" fmla="*/ 258762 w 275832"/>
                <a:gd name="connsiteY222" fmla="*/ 119359 h 156400"/>
                <a:gd name="connsiteX223" fmla="*/ 258857 w 275832"/>
                <a:gd name="connsiteY223" fmla="*/ 119044 h 156400"/>
                <a:gd name="connsiteX224" fmla="*/ 259619 w 275832"/>
                <a:gd name="connsiteY224" fmla="*/ 118377 h 156400"/>
                <a:gd name="connsiteX225" fmla="*/ 266096 w 275832"/>
                <a:gd name="connsiteY225" fmla="*/ 118377 h 156400"/>
                <a:gd name="connsiteX226" fmla="*/ 270097 w 275832"/>
                <a:gd name="connsiteY226" fmla="*/ 114663 h 156400"/>
                <a:gd name="connsiteX227" fmla="*/ 270954 w 275832"/>
                <a:gd name="connsiteY227" fmla="*/ 110758 h 156400"/>
                <a:gd name="connsiteX228" fmla="*/ 269906 w 275832"/>
                <a:gd name="connsiteY228" fmla="*/ 110758 h 156400"/>
                <a:gd name="connsiteX229" fmla="*/ 264953 w 275832"/>
                <a:gd name="connsiteY229" fmla="*/ 113901 h 156400"/>
                <a:gd name="connsiteX230" fmla="*/ 260095 w 275832"/>
                <a:gd name="connsiteY230" fmla="*/ 113901 h 156400"/>
                <a:gd name="connsiteX231" fmla="*/ 261810 w 275832"/>
                <a:gd name="connsiteY231" fmla="*/ 111329 h 156400"/>
                <a:gd name="connsiteX232" fmla="*/ 264191 w 275832"/>
                <a:gd name="connsiteY232" fmla="*/ 110758 h 156400"/>
                <a:gd name="connsiteX233" fmla="*/ 264667 w 275832"/>
                <a:gd name="connsiteY233" fmla="*/ 110186 h 156400"/>
                <a:gd name="connsiteX234" fmla="*/ 264010 w 275832"/>
                <a:gd name="connsiteY234" fmla="*/ 107996 h 156400"/>
                <a:gd name="connsiteX235" fmla="*/ 263810 w 275832"/>
                <a:gd name="connsiteY235" fmla="*/ 107900 h 156400"/>
                <a:gd name="connsiteX236" fmla="*/ 262277 w 275832"/>
                <a:gd name="connsiteY236" fmla="*/ 106386 h 156400"/>
                <a:gd name="connsiteX237" fmla="*/ 262286 w 275832"/>
                <a:gd name="connsiteY237" fmla="*/ 106186 h 156400"/>
                <a:gd name="connsiteX238" fmla="*/ 267715 w 275832"/>
                <a:gd name="connsiteY238" fmla="*/ 105614 h 156400"/>
                <a:gd name="connsiteX239" fmla="*/ 275145 w 275832"/>
                <a:gd name="connsiteY239" fmla="*/ 99232 h 156400"/>
                <a:gd name="connsiteX240" fmla="*/ 275716 w 275832"/>
                <a:gd name="connsiteY240" fmla="*/ 97328 h 156400"/>
                <a:gd name="connsiteX241" fmla="*/ 274002 w 275832"/>
                <a:gd name="connsiteY241" fmla="*/ 94375 h 156400"/>
                <a:gd name="connsiteX242" fmla="*/ 271335 w 275832"/>
                <a:gd name="connsiteY242" fmla="*/ 95327 h 156400"/>
                <a:gd name="connsiteX243" fmla="*/ 267620 w 275832"/>
                <a:gd name="connsiteY243" fmla="*/ 96184 h 156400"/>
                <a:gd name="connsiteX244" fmla="*/ 264848 w 275832"/>
                <a:gd name="connsiteY244" fmla="*/ 93622 h 156400"/>
                <a:gd name="connsiteX245" fmla="*/ 264858 w 275832"/>
                <a:gd name="connsiteY245" fmla="*/ 93327 h 156400"/>
                <a:gd name="connsiteX246" fmla="*/ 267144 w 275832"/>
                <a:gd name="connsiteY246" fmla="*/ 89517 h 156400"/>
                <a:gd name="connsiteX247" fmla="*/ 270382 w 275832"/>
                <a:gd name="connsiteY247" fmla="*/ 88279 h 156400"/>
                <a:gd name="connsiteX248" fmla="*/ 270382 w 275832"/>
                <a:gd name="connsiteY248" fmla="*/ 83516 h 156400"/>
                <a:gd name="connsiteX249" fmla="*/ 269144 w 275832"/>
                <a:gd name="connsiteY249" fmla="*/ 83516 h 156400"/>
                <a:gd name="connsiteX250" fmla="*/ 266477 w 275832"/>
                <a:gd name="connsiteY250" fmla="*/ 85231 h 156400"/>
                <a:gd name="connsiteX251" fmla="*/ 263810 w 275832"/>
                <a:gd name="connsiteY251" fmla="*/ 85231 h 156400"/>
                <a:gd name="connsiteX252" fmla="*/ 263239 w 275832"/>
                <a:gd name="connsiteY252" fmla="*/ 82087 h 156400"/>
                <a:gd name="connsiteX253" fmla="*/ 265239 w 275832"/>
                <a:gd name="connsiteY253" fmla="*/ 80277 h 156400"/>
                <a:gd name="connsiteX254" fmla="*/ 271049 w 275832"/>
                <a:gd name="connsiteY254" fmla="*/ 79039 h 156400"/>
                <a:gd name="connsiteX255" fmla="*/ 273812 w 275832"/>
                <a:gd name="connsiteY255" fmla="*/ 77992 h 156400"/>
                <a:gd name="connsiteX256" fmla="*/ 275621 w 275832"/>
                <a:gd name="connsiteY256" fmla="*/ 74848 h 156400"/>
                <a:gd name="connsiteX257" fmla="*/ 275621 w 275832"/>
                <a:gd name="connsiteY257" fmla="*/ 71895 h 156400"/>
                <a:gd name="connsiteX258" fmla="*/ 274097 w 275832"/>
                <a:gd name="connsiteY258" fmla="*/ 70181 h 156400"/>
                <a:gd name="connsiteX259" fmla="*/ 272764 w 275832"/>
                <a:gd name="connsiteY259" fmla="*/ 71324 h 156400"/>
                <a:gd name="connsiteX260" fmla="*/ 268858 w 275832"/>
                <a:gd name="connsiteY260" fmla="*/ 73801 h 156400"/>
                <a:gd name="connsiteX261" fmla="*/ 267144 w 275832"/>
                <a:gd name="connsiteY261" fmla="*/ 72753 h 156400"/>
                <a:gd name="connsiteX262" fmla="*/ 267144 w 275832"/>
                <a:gd name="connsiteY262" fmla="*/ 70943 h 156400"/>
                <a:gd name="connsiteX263" fmla="*/ 269335 w 275832"/>
                <a:gd name="connsiteY263" fmla="*/ 68753 h 156400"/>
                <a:gd name="connsiteX264" fmla="*/ 271716 w 275832"/>
                <a:gd name="connsiteY264" fmla="*/ 67133 h 156400"/>
                <a:gd name="connsiteX265" fmla="*/ 271716 w 275832"/>
                <a:gd name="connsiteY265" fmla="*/ 62942 h 156400"/>
                <a:gd name="connsiteX266" fmla="*/ 269525 w 275832"/>
                <a:gd name="connsiteY266" fmla="*/ 62085 h 156400"/>
                <a:gd name="connsiteX267" fmla="*/ 268001 w 275832"/>
                <a:gd name="connsiteY267" fmla="*/ 63799 h 156400"/>
                <a:gd name="connsiteX268" fmla="*/ 262286 w 275832"/>
                <a:gd name="connsiteY268" fmla="*/ 68467 h 156400"/>
                <a:gd name="connsiteX269" fmla="*/ 260210 w 275832"/>
                <a:gd name="connsiteY269" fmla="*/ 67876 h 156400"/>
                <a:gd name="connsiteX270" fmla="*/ 260095 w 275832"/>
                <a:gd name="connsiteY270" fmla="*/ 67609 h 156400"/>
                <a:gd name="connsiteX271" fmla="*/ 260095 w 275832"/>
                <a:gd name="connsiteY271" fmla="*/ 65418 h 156400"/>
                <a:gd name="connsiteX272" fmla="*/ 261238 w 275832"/>
                <a:gd name="connsiteY272" fmla="*/ 64466 h 156400"/>
                <a:gd name="connsiteX273" fmla="*/ 263334 w 275832"/>
                <a:gd name="connsiteY273" fmla="*/ 63037 h 156400"/>
                <a:gd name="connsiteX274" fmla="*/ 264239 w 275832"/>
                <a:gd name="connsiteY274" fmla="*/ 57179 h 156400"/>
                <a:gd name="connsiteX275" fmla="*/ 263334 w 275832"/>
                <a:gd name="connsiteY275" fmla="*/ 56275 h 156400"/>
                <a:gd name="connsiteX276" fmla="*/ 261238 w 275832"/>
                <a:gd name="connsiteY276" fmla="*/ 57608 h 156400"/>
                <a:gd name="connsiteX277" fmla="*/ 259429 w 275832"/>
                <a:gd name="connsiteY277" fmla="*/ 59037 h 156400"/>
                <a:gd name="connsiteX278" fmla="*/ 258286 w 275832"/>
                <a:gd name="connsiteY278" fmla="*/ 59037 h 156400"/>
                <a:gd name="connsiteX279" fmla="*/ 257714 w 275832"/>
                <a:gd name="connsiteY279" fmla="*/ 58370 h 156400"/>
                <a:gd name="connsiteX280" fmla="*/ 257714 w 275832"/>
                <a:gd name="connsiteY280" fmla="*/ 53894 h 156400"/>
                <a:gd name="connsiteX281" fmla="*/ 260572 w 275832"/>
                <a:gd name="connsiteY281" fmla="*/ 52655 h 156400"/>
                <a:gd name="connsiteX282" fmla="*/ 263524 w 275832"/>
                <a:gd name="connsiteY282" fmla="*/ 51798 h 156400"/>
                <a:gd name="connsiteX283" fmla="*/ 264001 w 275832"/>
                <a:gd name="connsiteY283" fmla="*/ 50846 h 156400"/>
                <a:gd name="connsiteX284" fmla="*/ 262000 w 275832"/>
                <a:gd name="connsiteY284" fmla="*/ 46750 h 156400"/>
                <a:gd name="connsiteX285" fmla="*/ 258514 w 275832"/>
                <a:gd name="connsiteY285" fmla="*/ 46425 h 156400"/>
                <a:gd name="connsiteX286" fmla="*/ 258190 w 275832"/>
                <a:gd name="connsiteY286" fmla="*/ 46750 h 156400"/>
                <a:gd name="connsiteX287" fmla="*/ 255523 w 275832"/>
                <a:gd name="connsiteY287" fmla="*/ 50083 h 156400"/>
                <a:gd name="connsiteX288" fmla="*/ 253371 w 275832"/>
                <a:gd name="connsiteY288" fmla="*/ 50121 h 156400"/>
                <a:gd name="connsiteX289" fmla="*/ 253333 w 275832"/>
                <a:gd name="connsiteY289" fmla="*/ 50083 h 156400"/>
                <a:gd name="connsiteX290" fmla="*/ 252666 w 275832"/>
                <a:gd name="connsiteY290" fmla="*/ 47035 h 156400"/>
                <a:gd name="connsiteX291" fmla="*/ 254190 w 275832"/>
                <a:gd name="connsiteY291" fmla="*/ 45512 h 156400"/>
                <a:gd name="connsiteX292" fmla="*/ 255428 w 275832"/>
                <a:gd name="connsiteY292" fmla="*/ 44749 h 156400"/>
                <a:gd name="connsiteX293" fmla="*/ 255904 w 275832"/>
                <a:gd name="connsiteY293" fmla="*/ 43035 h 156400"/>
                <a:gd name="connsiteX294" fmla="*/ 253237 w 275832"/>
                <a:gd name="connsiteY294" fmla="*/ 40654 h 156400"/>
                <a:gd name="connsiteX295" fmla="*/ 250761 w 275832"/>
                <a:gd name="connsiteY295" fmla="*/ 41606 h 156400"/>
                <a:gd name="connsiteX296" fmla="*/ 249332 w 275832"/>
                <a:gd name="connsiteY296" fmla="*/ 39987 h 156400"/>
                <a:gd name="connsiteX297" fmla="*/ 249332 w 275832"/>
                <a:gd name="connsiteY297" fmla="*/ 37891 h 156400"/>
                <a:gd name="connsiteX298" fmla="*/ 250285 w 275832"/>
                <a:gd name="connsiteY298" fmla="*/ 36939 h 156400"/>
                <a:gd name="connsiteX299" fmla="*/ 252952 w 275832"/>
                <a:gd name="connsiteY299" fmla="*/ 34558 h 156400"/>
                <a:gd name="connsiteX300" fmla="*/ 252952 w 275832"/>
                <a:gd name="connsiteY300" fmla="*/ 29986 h 156400"/>
                <a:gd name="connsiteX301" fmla="*/ 251047 w 275832"/>
                <a:gd name="connsiteY301" fmla="*/ 27604 h 156400"/>
                <a:gd name="connsiteX302" fmla="*/ 249999 w 275832"/>
                <a:gd name="connsiteY302" fmla="*/ 27604 h 156400"/>
                <a:gd name="connsiteX303" fmla="*/ 246951 w 275832"/>
                <a:gd name="connsiteY303" fmla="*/ 30747 h 156400"/>
                <a:gd name="connsiteX304" fmla="*/ 245427 w 275832"/>
                <a:gd name="connsiteY304" fmla="*/ 32652 h 156400"/>
                <a:gd name="connsiteX305" fmla="*/ 243903 w 275832"/>
                <a:gd name="connsiteY305" fmla="*/ 32652 h 156400"/>
                <a:gd name="connsiteX306" fmla="*/ 243331 w 275832"/>
                <a:gd name="connsiteY306" fmla="*/ 30653 h 156400"/>
                <a:gd name="connsiteX307" fmla="*/ 243331 w 275832"/>
                <a:gd name="connsiteY307" fmla="*/ 28843 h 156400"/>
                <a:gd name="connsiteX308" fmla="*/ 241617 w 275832"/>
                <a:gd name="connsiteY308" fmla="*/ 27223 h 156400"/>
                <a:gd name="connsiteX309" fmla="*/ 239807 w 275832"/>
                <a:gd name="connsiteY309" fmla="*/ 27223 h 156400"/>
                <a:gd name="connsiteX310" fmla="*/ 238569 w 275832"/>
                <a:gd name="connsiteY310" fmla="*/ 27223 h 156400"/>
                <a:gd name="connsiteX311" fmla="*/ 236188 w 275832"/>
                <a:gd name="connsiteY311" fmla="*/ 25509 h 156400"/>
                <a:gd name="connsiteX312" fmla="*/ 236188 w 275832"/>
                <a:gd name="connsiteY312" fmla="*/ 23794 h 156400"/>
                <a:gd name="connsiteX313" fmla="*/ 237807 w 275832"/>
                <a:gd name="connsiteY313" fmla="*/ 23794 h 156400"/>
                <a:gd name="connsiteX314" fmla="*/ 239712 w 275832"/>
                <a:gd name="connsiteY314" fmla="*/ 23794 h 156400"/>
                <a:gd name="connsiteX315" fmla="*/ 240283 w 275832"/>
                <a:gd name="connsiteY315" fmla="*/ 23794 h 156400"/>
                <a:gd name="connsiteX316" fmla="*/ 241045 w 275832"/>
                <a:gd name="connsiteY316" fmla="*/ 22747 h 156400"/>
                <a:gd name="connsiteX317" fmla="*/ 237616 w 275832"/>
                <a:gd name="connsiteY317" fmla="*/ 19699 h 156400"/>
                <a:gd name="connsiteX318" fmla="*/ 233521 w 275832"/>
                <a:gd name="connsiteY318" fmla="*/ 19699 h 156400"/>
                <a:gd name="connsiteX319" fmla="*/ 231806 w 275832"/>
                <a:gd name="connsiteY319" fmla="*/ 19699 h 156400"/>
                <a:gd name="connsiteX320" fmla="*/ 228758 w 275832"/>
                <a:gd name="connsiteY320" fmla="*/ 18556 h 156400"/>
                <a:gd name="connsiteX321" fmla="*/ 228758 w 275832"/>
                <a:gd name="connsiteY321" fmla="*/ 18556 h 156400"/>
                <a:gd name="connsiteX322" fmla="*/ 230282 w 275832"/>
                <a:gd name="connsiteY322" fmla="*/ 16174 h 156400"/>
                <a:gd name="connsiteX323" fmla="*/ 233616 w 275832"/>
                <a:gd name="connsiteY323" fmla="*/ 16174 h 156400"/>
                <a:gd name="connsiteX324" fmla="*/ 235711 w 275832"/>
                <a:gd name="connsiteY324" fmla="*/ 14745 h 156400"/>
                <a:gd name="connsiteX325" fmla="*/ 233045 w 275832"/>
                <a:gd name="connsiteY325" fmla="*/ 12650 h 156400"/>
                <a:gd name="connsiteX326" fmla="*/ 230282 w 275832"/>
                <a:gd name="connsiteY326" fmla="*/ 12650 h 156400"/>
                <a:gd name="connsiteX327" fmla="*/ 227615 w 275832"/>
                <a:gd name="connsiteY327" fmla="*/ 10650 h 156400"/>
                <a:gd name="connsiteX328" fmla="*/ 230282 w 275832"/>
                <a:gd name="connsiteY328" fmla="*/ 9697 h 156400"/>
                <a:gd name="connsiteX329" fmla="*/ 234949 w 275832"/>
                <a:gd name="connsiteY329" fmla="*/ 10936 h 156400"/>
                <a:gd name="connsiteX330" fmla="*/ 237235 w 275832"/>
                <a:gd name="connsiteY330" fmla="*/ 10936 h 156400"/>
                <a:gd name="connsiteX331" fmla="*/ 238064 w 275832"/>
                <a:gd name="connsiteY331" fmla="*/ 9707 h 156400"/>
                <a:gd name="connsiteX332" fmla="*/ 237902 w 275832"/>
                <a:gd name="connsiteY332" fmla="*/ 9316 h 156400"/>
                <a:gd name="connsiteX333" fmla="*/ 235235 w 275832"/>
                <a:gd name="connsiteY333" fmla="*/ 7316 h 156400"/>
                <a:gd name="connsiteX334" fmla="*/ 231330 w 275832"/>
                <a:gd name="connsiteY334" fmla="*/ 6459 h 156400"/>
                <a:gd name="connsiteX335" fmla="*/ 226663 w 275832"/>
                <a:gd name="connsiteY335" fmla="*/ 4840 h 156400"/>
                <a:gd name="connsiteX336" fmla="*/ 227139 w 275832"/>
                <a:gd name="connsiteY336" fmla="*/ 2554 h 156400"/>
                <a:gd name="connsiteX337" fmla="*/ 230377 w 275832"/>
                <a:gd name="connsiteY337" fmla="*/ 3221 h 156400"/>
                <a:gd name="connsiteX338" fmla="*/ 234949 w 275832"/>
                <a:gd name="connsiteY338" fmla="*/ 4268 h 156400"/>
                <a:gd name="connsiteX339" fmla="*/ 233902 w 275832"/>
                <a:gd name="connsiteY339" fmla="*/ 839 h 156400"/>
                <a:gd name="connsiteX340" fmla="*/ 231711 w 275832"/>
                <a:gd name="connsiteY340" fmla="*/ -399 h 156400"/>
                <a:gd name="connsiteX341" fmla="*/ 211994 w 275832"/>
                <a:gd name="connsiteY341" fmla="*/ 12746 h 156400"/>
                <a:gd name="connsiteX342" fmla="*/ 173894 w 275832"/>
                <a:gd name="connsiteY342" fmla="*/ 27128 h 1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275832" h="156400">
                  <a:moveTo>
                    <a:pt x="108267" y="39415"/>
                  </a:moveTo>
                  <a:cubicBezTo>
                    <a:pt x="96837" y="41892"/>
                    <a:pt x="85026" y="44559"/>
                    <a:pt x="74167" y="46273"/>
                  </a:cubicBezTo>
                  <a:cubicBezTo>
                    <a:pt x="66262" y="47511"/>
                    <a:pt x="59404" y="48464"/>
                    <a:pt x="51783" y="50274"/>
                  </a:cubicBezTo>
                  <a:cubicBezTo>
                    <a:pt x="42258" y="52465"/>
                    <a:pt x="32733" y="55513"/>
                    <a:pt x="23208" y="58465"/>
                  </a:cubicBezTo>
                  <a:lnTo>
                    <a:pt x="21875" y="58465"/>
                  </a:lnTo>
                  <a:cubicBezTo>
                    <a:pt x="20913" y="58770"/>
                    <a:pt x="19989" y="59189"/>
                    <a:pt x="19113" y="59704"/>
                  </a:cubicBezTo>
                  <a:cubicBezTo>
                    <a:pt x="19113" y="59704"/>
                    <a:pt x="19113" y="59704"/>
                    <a:pt x="20637" y="59704"/>
                  </a:cubicBezTo>
                  <a:lnTo>
                    <a:pt x="22256" y="59704"/>
                  </a:lnTo>
                  <a:lnTo>
                    <a:pt x="29400" y="57418"/>
                  </a:lnTo>
                  <a:lnTo>
                    <a:pt x="32829" y="56179"/>
                  </a:lnTo>
                  <a:lnTo>
                    <a:pt x="35020" y="55608"/>
                  </a:lnTo>
                  <a:cubicBezTo>
                    <a:pt x="35496" y="55608"/>
                    <a:pt x="35020" y="55608"/>
                    <a:pt x="35020" y="55608"/>
                  </a:cubicBezTo>
                  <a:cubicBezTo>
                    <a:pt x="35020" y="55608"/>
                    <a:pt x="34067" y="55608"/>
                    <a:pt x="34162" y="56179"/>
                  </a:cubicBezTo>
                  <a:cubicBezTo>
                    <a:pt x="34762" y="56293"/>
                    <a:pt x="35372" y="56293"/>
                    <a:pt x="35972" y="56179"/>
                  </a:cubicBezTo>
                  <a:lnTo>
                    <a:pt x="38830" y="55513"/>
                  </a:lnTo>
                  <a:lnTo>
                    <a:pt x="40830" y="55513"/>
                  </a:lnTo>
                  <a:cubicBezTo>
                    <a:pt x="41744" y="55379"/>
                    <a:pt x="42678" y="55379"/>
                    <a:pt x="43592" y="55513"/>
                  </a:cubicBezTo>
                  <a:cubicBezTo>
                    <a:pt x="43592" y="55513"/>
                    <a:pt x="43021" y="55513"/>
                    <a:pt x="42068" y="56179"/>
                  </a:cubicBezTo>
                  <a:lnTo>
                    <a:pt x="39211" y="56941"/>
                  </a:lnTo>
                  <a:lnTo>
                    <a:pt x="36258" y="57513"/>
                  </a:lnTo>
                  <a:lnTo>
                    <a:pt x="35305" y="57513"/>
                  </a:lnTo>
                  <a:lnTo>
                    <a:pt x="33305" y="58084"/>
                  </a:lnTo>
                  <a:cubicBezTo>
                    <a:pt x="32733" y="58084"/>
                    <a:pt x="34639" y="58084"/>
                    <a:pt x="36639" y="58084"/>
                  </a:cubicBezTo>
                  <a:cubicBezTo>
                    <a:pt x="38858" y="57770"/>
                    <a:pt x="41049" y="57322"/>
                    <a:pt x="43211" y="56751"/>
                  </a:cubicBezTo>
                  <a:lnTo>
                    <a:pt x="46449" y="55989"/>
                  </a:lnTo>
                  <a:cubicBezTo>
                    <a:pt x="49688" y="55989"/>
                    <a:pt x="48831" y="55989"/>
                    <a:pt x="50545" y="55989"/>
                  </a:cubicBezTo>
                  <a:lnTo>
                    <a:pt x="50545" y="55989"/>
                  </a:lnTo>
                  <a:cubicBezTo>
                    <a:pt x="49088" y="56217"/>
                    <a:pt x="47678" y="56665"/>
                    <a:pt x="46354" y="57322"/>
                  </a:cubicBezTo>
                  <a:cubicBezTo>
                    <a:pt x="44564" y="57751"/>
                    <a:pt x="42754" y="58065"/>
                    <a:pt x="40925" y="58275"/>
                  </a:cubicBezTo>
                  <a:cubicBezTo>
                    <a:pt x="39363" y="58475"/>
                    <a:pt x="37829" y="58865"/>
                    <a:pt x="36353" y="59418"/>
                  </a:cubicBezTo>
                  <a:cubicBezTo>
                    <a:pt x="36353" y="59418"/>
                    <a:pt x="37496" y="59418"/>
                    <a:pt x="39020" y="59418"/>
                  </a:cubicBezTo>
                  <a:lnTo>
                    <a:pt x="43497" y="58656"/>
                  </a:lnTo>
                  <a:cubicBezTo>
                    <a:pt x="45021" y="58656"/>
                    <a:pt x="46354" y="58656"/>
                    <a:pt x="45878" y="58656"/>
                  </a:cubicBezTo>
                  <a:cubicBezTo>
                    <a:pt x="44192" y="59246"/>
                    <a:pt x="42430" y="59599"/>
                    <a:pt x="40639" y="59704"/>
                  </a:cubicBezTo>
                  <a:lnTo>
                    <a:pt x="34353" y="60465"/>
                  </a:lnTo>
                  <a:lnTo>
                    <a:pt x="30924" y="61037"/>
                  </a:lnTo>
                  <a:cubicBezTo>
                    <a:pt x="30038" y="61142"/>
                    <a:pt x="29171" y="61361"/>
                    <a:pt x="28352" y="61704"/>
                  </a:cubicBezTo>
                  <a:cubicBezTo>
                    <a:pt x="28352" y="61704"/>
                    <a:pt x="29400" y="61704"/>
                    <a:pt x="30638" y="61704"/>
                  </a:cubicBezTo>
                  <a:lnTo>
                    <a:pt x="36163" y="61037"/>
                  </a:lnTo>
                  <a:cubicBezTo>
                    <a:pt x="38087" y="60751"/>
                    <a:pt x="40049" y="60751"/>
                    <a:pt x="41973" y="61037"/>
                  </a:cubicBezTo>
                  <a:cubicBezTo>
                    <a:pt x="41973" y="61037"/>
                    <a:pt x="40544" y="61609"/>
                    <a:pt x="38925" y="61894"/>
                  </a:cubicBezTo>
                  <a:lnTo>
                    <a:pt x="34448" y="61894"/>
                  </a:lnTo>
                  <a:cubicBezTo>
                    <a:pt x="32305" y="61990"/>
                    <a:pt x="30181" y="62209"/>
                    <a:pt x="28066" y="62561"/>
                  </a:cubicBezTo>
                  <a:cubicBezTo>
                    <a:pt x="26352" y="62561"/>
                    <a:pt x="25780" y="63228"/>
                    <a:pt x="26447" y="63323"/>
                  </a:cubicBezTo>
                  <a:cubicBezTo>
                    <a:pt x="27847" y="63399"/>
                    <a:pt x="29238" y="63399"/>
                    <a:pt x="30638" y="63323"/>
                  </a:cubicBezTo>
                  <a:lnTo>
                    <a:pt x="35972" y="63323"/>
                  </a:lnTo>
                  <a:cubicBezTo>
                    <a:pt x="36924" y="63323"/>
                    <a:pt x="37877" y="63323"/>
                    <a:pt x="37782" y="63323"/>
                  </a:cubicBezTo>
                  <a:cubicBezTo>
                    <a:pt x="34629" y="63799"/>
                    <a:pt x="31448" y="64123"/>
                    <a:pt x="28257" y="64276"/>
                  </a:cubicBezTo>
                  <a:lnTo>
                    <a:pt x="25209" y="64276"/>
                  </a:lnTo>
                  <a:cubicBezTo>
                    <a:pt x="24209" y="64352"/>
                    <a:pt x="23218" y="64542"/>
                    <a:pt x="22256" y="64847"/>
                  </a:cubicBezTo>
                  <a:lnTo>
                    <a:pt x="22256" y="64847"/>
                  </a:lnTo>
                  <a:cubicBezTo>
                    <a:pt x="24190" y="64971"/>
                    <a:pt x="26133" y="64971"/>
                    <a:pt x="28066" y="64847"/>
                  </a:cubicBezTo>
                  <a:cubicBezTo>
                    <a:pt x="30095" y="64733"/>
                    <a:pt x="32134" y="64733"/>
                    <a:pt x="34162" y="64847"/>
                  </a:cubicBezTo>
                  <a:cubicBezTo>
                    <a:pt x="29305" y="65514"/>
                    <a:pt x="23399" y="65895"/>
                    <a:pt x="19780" y="66085"/>
                  </a:cubicBezTo>
                  <a:lnTo>
                    <a:pt x="16446" y="66085"/>
                  </a:lnTo>
                  <a:lnTo>
                    <a:pt x="12064" y="66085"/>
                  </a:lnTo>
                  <a:lnTo>
                    <a:pt x="11016" y="66085"/>
                  </a:lnTo>
                  <a:cubicBezTo>
                    <a:pt x="12979" y="66276"/>
                    <a:pt x="14960" y="66276"/>
                    <a:pt x="16922" y="66085"/>
                  </a:cubicBezTo>
                  <a:lnTo>
                    <a:pt x="27495" y="65323"/>
                  </a:lnTo>
                  <a:lnTo>
                    <a:pt x="30638" y="65323"/>
                  </a:lnTo>
                  <a:cubicBezTo>
                    <a:pt x="31210" y="65323"/>
                    <a:pt x="29495" y="65323"/>
                    <a:pt x="27781" y="65323"/>
                  </a:cubicBezTo>
                  <a:lnTo>
                    <a:pt x="22637" y="65323"/>
                  </a:lnTo>
                  <a:lnTo>
                    <a:pt x="17684" y="65323"/>
                  </a:lnTo>
                  <a:cubicBezTo>
                    <a:pt x="16255" y="65323"/>
                    <a:pt x="16827" y="65323"/>
                    <a:pt x="18446" y="65323"/>
                  </a:cubicBezTo>
                  <a:lnTo>
                    <a:pt x="27971" y="65323"/>
                  </a:lnTo>
                  <a:cubicBezTo>
                    <a:pt x="23971" y="65323"/>
                    <a:pt x="19208" y="65323"/>
                    <a:pt x="14922" y="65895"/>
                  </a:cubicBezTo>
                  <a:lnTo>
                    <a:pt x="11493" y="65895"/>
                  </a:lnTo>
                  <a:lnTo>
                    <a:pt x="8540" y="65895"/>
                  </a:lnTo>
                  <a:lnTo>
                    <a:pt x="14827" y="65895"/>
                  </a:lnTo>
                  <a:lnTo>
                    <a:pt x="23780" y="65895"/>
                  </a:lnTo>
                  <a:cubicBezTo>
                    <a:pt x="24637" y="65809"/>
                    <a:pt x="25495" y="65809"/>
                    <a:pt x="26352" y="65895"/>
                  </a:cubicBezTo>
                  <a:lnTo>
                    <a:pt x="25399" y="65895"/>
                  </a:lnTo>
                  <a:cubicBezTo>
                    <a:pt x="21589" y="65895"/>
                    <a:pt x="16446" y="65895"/>
                    <a:pt x="12255" y="65895"/>
                  </a:cubicBezTo>
                  <a:lnTo>
                    <a:pt x="6254" y="65895"/>
                  </a:lnTo>
                  <a:cubicBezTo>
                    <a:pt x="5206" y="65895"/>
                    <a:pt x="4445" y="65895"/>
                    <a:pt x="6254" y="65895"/>
                  </a:cubicBezTo>
                  <a:lnTo>
                    <a:pt x="26923" y="65895"/>
                  </a:lnTo>
                  <a:cubicBezTo>
                    <a:pt x="27781" y="65895"/>
                    <a:pt x="26352" y="65895"/>
                    <a:pt x="24828" y="65895"/>
                  </a:cubicBezTo>
                  <a:lnTo>
                    <a:pt x="19399" y="65895"/>
                  </a:lnTo>
                  <a:cubicBezTo>
                    <a:pt x="18732" y="65895"/>
                    <a:pt x="20732" y="65895"/>
                    <a:pt x="22256" y="65895"/>
                  </a:cubicBezTo>
                  <a:lnTo>
                    <a:pt x="26066" y="65895"/>
                  </a:lnTo>
                  <a:cubicBezTo>
                    <a:pt x="23018" y="65895"/>
                    <a:pt x="18732" y="65895"/>
                    <a:pt x="14922" y="65895"/>
                  </a:cubicBezTo>
                  <a:lnTo>
                    <a:pt x="1111" y="65895"/>
                  </a:lnTo>
                  <a:lnTo>
                    <a:pt x="253" y="65895"/>
                  </a:lnTo>
                  <a:lnTo>
                    <a:pt x="4349" y="65895"/>
                  </a:lnTo>
                  <a:lnTo>
                    <a:pt x="9969" y="66371"/>
                  </a:lnTo>
                  <a:lnTo>
                    <a:pt x="17874" y="66371"/>
                  </a:lnTo>
                  <a:cubicBezTo>
                    <a:pt x="19989" y="66438"/>
                    <a:pt x="22094" y="66685"/>
                    <a:pt x="24161" y="67133"/>
                  </a:cubicBezTo>
                  <a:cubicBezTo>
                    <a:pt x="22742" y="67381"/>
                    <a:pt x="21294" y="67381"/>
                    <a:pt x="19875" y="67133"/>
                  </a:cubicBezTo>
                  <a:lnTo>
                    <a:pt x="12922" y="66466"/>
                  </a:lnTo>
                  <a:cubicBezTo>
                    <a:pt x="10826" y="66466"/>
                    <a:pt x="9969" y="66466"/>
                    <a:pt x="11969" y="66466"/>
                  </a:cubicBezTo>
                  <a:lnTo>
                    <a:pt x="14636" y="66466"/>
                  </a:lnTo>
                  <a:lnTo>
                    <a:pt x="20351" y="66466"/>
                  </a:lnTo>
                  <a:cubicBezTo>
                    <a:pt x="22161" y="66466"/>
                    <a:pt x="24447" y="66466"/>
                    <a:pt x="26257" y="67228"/>
                  </a:cubicBezTo>
                  <a:cubicBezTo>
                    <a:pt x="28066" y="67990"/>
                    <a:pt x="27876" y="67228"/>
                    <a:pt x="27304" y="67228"/>
                  </a:cubicBezTo>
                  <a:lnTo>
                    <a:pt x="22828" y="67228"/>
                  </a:lnTo>
                  <a:lnTo>
                    <a:pt x="10445" y="65609"/>
                  </a:lnTo>
                  <a:lnTo>
                    <a:pt x="4445" y="64847"/>
                  </a:lnTo>
                  <a:lnTo>
                    <a:pt x="-32" y="64180"/>
                  </a:lnTo>
                  <a:lnTo>
                    <a:pt x="-32" y="64180"/>
                  </a:lnTo>
                  <a:lnTo>
                    <a:pt x="2730" y="64752"/>
                  </a:lnTo>
                  <a:lnTo>
                    <a:pt x="5683" y="64752"/>
                  </a:lnTo>
                  <a:lnTo>
                    <a:pt x="14541" y="66085"/>
                  </a:lnTo>
                  <a:lnTo>
                    <a:pt x="17874" y="66752"/>
                  </a:lnTo>
                  <a:lnTo>
                    <a:pt x="17398" y="66752"/>
                  </a:lnTo>
                  <a:cubicBezTo>
                    <a:pt x="15674" y="66590"/>
                    <a:pt x="13950" y="66333"/>
                    <a:pt x="12255" y="65990"/>
                  </a:cubicBezTo>
                  <a:lnTo>
                    <a:pt x="6826" y="65133"/>
                  </a:lnTo>
                  <a:cubicBezTo>
                    <a:pt x="5206" y="65133"/>
                    <a:pt x="4349" y="65133"/>
                    <a:pt x="5492" y="65133"/>
                  </a:cubicBezTo>
                  <a:lnTo>
                    <a:pt x="9493" y="65990"/>
                  </a:lnTo>
                  <a:lnTo>
                    <a:pt x="13493" y="66657"/>
                  </a:lnTo>
                  <a:lnTo>
                    <a:pt x="26923" y="68753"/>
                  </a:lnTo>
                  <a:lnTo>
                    <a:pt x="31019" y="69609"/>
                  </a:lnTo>
                  <a:cubicBezTo>
                    <a:pt x="31019" y="69609"/>
                    <a:pt x="31019" y="69609"/>
                    <a:pt x="29971" y="69609"/>
                  </a:cubicBezTo>
                  <a:lnTo>
                    <a:pt x="27209" y="69609"/>
                  </a:lnTo>
                  <a:lnTo>
                    <a:pt x="22256" y="68753"/>
                  </a:lnTo>
                  <a:lnTo>
                    <a:pt x="17398" y="67990"/>
                  </a:lnTo>
                  <a:cubicBezTo>
                    <a:pt x="16322" y="67990"/>
                    <a:pt x="16703" y="68181"/>
                    <a:pt x="18541" y="68562"/>
                  </a:cubicBezTo>
                  <a:lnTo>
                    <a:pt x="23399" y="69514"/>
                  </a:lnTo>
                  <a:lnTo>
                    <a:pt x="27590" y="70276"/>
                  </a:lnTo>
                  <a:lnTo>
                    <a:pt x="29876" y="70752"/>
                  </a:lnTo>
                  <a:lnTo>
                    <a:pt x="30733" y="70752"/>
                  </a:lnTo>
                  <a:cubicBezTo>
                    <a:pt x="31781" y="71229"/>
                    <a:pt x="30733" y="70752"/>
                    <a:pt x="28638" y="70752"/>
                  </a:cubicBezTo>
                  <a:lnTo>
                    <a:pt x="22351" y="69324"/>
                  </a:lnTo>
                  <a:lnTo>
                    <a:pt x="15970" y="67895"/>
                  </a:lnTo>
                  <a:lnTo>
                    <a:pt x="14541" y="67895"/>
                  </a:lnTo>
                  <a:cubicBezTo>
                    <a:pt x="13874" y="67895"/>
                    <a:pt x="14541" y="67895"/>
                    <a:pt x="14541" y="67895"/>
                  </a:cubicBezTo>
                  <a:lnTo>
                    <a:pt x="15874" y="67895"/>
                  </a:lnTo>
                  <a:lnTo>
                    <a:pt x="23304" y="69800"/>
                  </a:lnTo>
                  <a:lnTo>
                    <a:pt x="30543" y="71324"/>
                  </a:lnTo>
                  <a:cubicBezTo>
                    <a:pt x="31905" y="71552"/>
                    <a:pt x="33238" y="71905"/>
                    <a:pt x="34543" y="72372"/>
                  </a:cubicBezTo>
                  <a:cubicBezTo>
                    <a:pt x="35305" y="72372"/>
                    <a:pt x="34543" y="72372"/>
                    <a:pt x="33781" y="72372"/>
                  </a:cubicBezTo>
                  <a:lnTo>
                    <a:pt x="29876" y="71515"/>
                  </a:lnTo>
                  <a:lnTo>
                    <a:pt x="26923" y="75039"/>
                  </a:lnTo>
                  <a:lnTo>
                    <a:pt x="25018" y="75039"/>
                  </a:lnTo>
                  <a:cubicBezTo>
                    <a:pt x="24542" y="75039"/>
                    <a:pt x="26352" y="75706"/>
                    <a:pt x="28066" y="76182"/>
                  </a:cubicBezTo>
                  <a:lnTo>
                    <a:pt x="33305" y="77611"/>
                  </a:lnTo>
                  <a:cubicBezTo>
                    <a:pt x="34162" y="77611"/>
                    <a:pt x="34448" y="77611"/>
                    <a:pt x="34448" y="78182"/>
                  </a:cubicBezTo>
                  <a:lnTo>
                    <a:pt x="33020" y="78182"/>
                  </a:lnTo>
                  <a:lnTo>
                    <a:pt x="30543" y="77515"/>
                  </a:lnTo>
                  <a:lnTo>
                    <a:pt x="24161" y="75801"/>
                  </a:lnTo>
                  <a:lnTo>
                    <a:pt x="20161" y="74943"/>
                  </a:lnTo>
                  <a:cubicBezTo>
                    <a:pt x="20161" y="74943"/>
                    <a:pt x="20161" y="74943"/>
                    <a:pt x="21304" y="75515"/>
                  </a:cubicBezTo>
                  <a:lnTo>
                    <a:pt x="22828" y="76086"/>
                  </a:lnTo>
                  <a:lnTo>
                    <a:pt x="30829" y="78372"/>
                  </a:lnTo>
                  <a:lnTo>
                    <a:pt x="34924" y="79421"/>
                  </a:lnTo>
                  <a:lnTo>
                    <a:pt x="37115" y="80182"/>
                  </a:lnTo>
                  <a:cubicBezTo>
                    <a:pt x="37115" y="80182"/>
                    <a:pt x="37115" y="80182"/>
                    <a:pt x="36163" y="80182"/>
                  </a:cubicBezTo>
                  <a:cubicBezTo>
                    <a:pt x="35686" y="80116"/>
                    <a:pt x="35210" y="80116"/>
                    <a:pt x="34734" y="80182"/>
                  </a:cubicBezTo>
                  <a:cubicBezTo>
                    <a:pt x="34734" y="80182"/>
                    <a:pt x="34734" y="80182"/>
                    <a:pt x="36067" y="80849"/>
                  </a:cubicBezTo>
                  <a:lnTo>
                    <a:pt x="38734" y="81802"/>
                  </a:lnTo>
                  <a:lnTo>
                    <a:pt x="40449" y="82469"/>
                  </a:lnTo>
                  <a:cubicBezTo>
                    <a:pt x="41592" y="82945"/>
                    <a:pt x="42640" y="83421"/>
                    <a:pt x="42449" y="83516"/>
                  </a:cubicBezTo>
                  <a:lnTo>
                    <a:pt x="40354" y="83516"/>
                  </a:lnTo>
                  <a:lnTo>
                    <a:pt x="37591" y="82469"/>
                  </a:lnTo>
                  <a:lnTo>
                    <a:pt x="35020" y="81516"/>
                  </a:lnTo>
                  <a:lnTo>
                    <a:pt x="34067" y="81516"/>
                  </a:lnTo>
                  <a:lnTo>
                    <a:pt x="31876" y="80849"/>
                  </a:lnTo>
                  <a:cubicBezTo>
                    <a:pt x="30829" y="80849"/>
                    <a:pt x="32448" y="81325"/>
                    <a:pt x="33972" y="81992"/>
                  </a:cubicBezTo>
                  <a:cubicBezTo>
                    <a:pt x="35867" y="82849"/>
                    <a:pt x="37810" y="83612"/>
                    <a:pt x="39782" y="84278"/>
                  </a:cubicBezTo>
                  <a:lnTo>
                    <a:pt x="42830" y="85326"/>
                  </a:lnTo>
                  <a:cubicBezTo>
                    <a:pt x="45402" y="86469"/>
                    <a:pt x="44354" y="86183"/>
                    <a:pt x="45878" y="86850"/>
                  </a:cubicBezTo>
                  <a:lnTo>
                    <a:pt x="45878" y="86850"/>
                  </a:lnTo>
                  <a:cubicBezTo>
                    <a:pt x="44783" y="86345"/>
                    <a:pt x="43630" y="85964"/>
                    <a:pt x="42449" y="85707"/>
                  </a:cubicBezTo>
                  <a:lnTo>
                    <a:pt x="56641" y="90565"/>
                  </a:lnTo>
                  <a:lnTo>
                    <a:pt x="86931" y="101137"/>
                  </a:lnTo>
                  <a:lnTo>
                    <a:pt x="150844" y="123711"/>
                  </a:lnTo>
                  <a:lnTo>
                    <a:pt x="192658" y="138190"/>
                  </a:lnTo>
                  <a:cubicBezTo>
                    <a:pt x="198754" y="139752"/>
                    <a:pt x="204488" y="142495"/>
                    <a:pt x="209518" y="146286"/>
                  </a:cubicBezTo>
                  <a:cubicBezTo>
                    <a:pt x="211213" y="148448"/>
                    <a:pt x="213090" y="150458"/>
                    <a:pt x="215137" y="152286"/>
                  </a:cubicBezTo>
                  <a:cubicBezTo>
                    <a:pt x="218519" y="154363"/>
                    <a:pt x="222329" y="155639"/>
                    <a:pt x="226282" y="156001"/>
                  </a:cubicBezTo>
                  <a:cubicBezTo>
                    <a:pt x="225510" y="155068"/>
                    <a:pt x="224424" y="154458"/>
                    <a:pt x="223233" y="154287"/>
                  </a:cubicBezTo>
                  <a:cubicBezTo>
                    <a:pt x="222376" y="154287"/>
                    <a:pt x="221614" y="154287"/>
                    <a:pt x="221233" y="153715"/>
                  </a:cubicBezTo>
                  <a:cubicBezTo>
                    <a:pt x="220852" y="153144"/>
                    <a:pt x="221233" y="152096"/>
                    <a:pt x="220090" y="151715"/>
                  </a:cubicBezTo>
                  <a:lnTo>
                    <a:pt x="220090" y="151715"/>
                  </a:lnTo>
                  <a:cubicBezTo>
                    <a:pt x="222567" y="152668"/>
                    <a:pt x="222757" y="151715"/>
                    <a:pt x="223996" y="151715"/>
                  </a:cubicBezTo>
                  <a:cubicBezTo>
                    <a:pt x="225234" y="151715"/>
                    <a:pt x="225901" y="152668"/>
                    <a:pt x="226567" y="153334"/>
                  </a:cubicBezTo>
                  <a:cubicBezTo>
                    <a:pt x="227415" y="154211"/>
                    <a:pt x="228749" y="154411"/>
                    <a:pt x="229806" y="153811"/>
                  </a:cubicBezTo>
                  <a:cubicBezTo>
                    <a:pt x="230387" y="153449"/>
                    <a:pt x="230558" y="152677"/>
                    <a:pt x="230196" y="152106"/>
                  </a:cubicBezTo>
                  <a:cubicBezTo>
                    <a:pt x="230091" y="151943"/>
                    <a:pt x="229958" y="151810"/>
                    <a:pt x="229806" y="151715"/>
                  </a:cubicBezTo>
                  <a:cubicBezTo>
                    <a:pt x="229139" y="151239"/>
                    <a:pt x="228282" y="150858"/>
                    <a:pt x="227710" y="150381"/>
                  </a:cubicBezTo>
                  <a:cubicBezTo>
                    <a:pt x="227244" y="149810"/>
                    <a:pt x="227329" y="148972"/>
                    <a:pt x="227901" y="148505"/>
                  </a:cubicBezTo>
                  <a:cubicBezTo>
                    <a:pt x="228015" y="148410"/>
                    <a:pt x="228139" y="148334"/>
                    <a:pt x="228282" y="148286"/>
                  </a:cubicBezTo>
                  <a:cubicBezTo>
                    <a:pt x="229425" y="147876"/>
                    <a:pt x="230701" y="148267"/>
                    <a:pt x="231425" y="149238"/>
                  </a:cubicBezTo>
                  <a:lnTo>
                    <a:pt x="233330" y="151810"/>
                  </a:lnTo>
                  <a:cubicBezTo>
                    <a:pt x="233692" y="152344"/>
                    <a:pt x="234178" y="152772"/>
                    <a:pt x="234759" y="153049"/>
                  </a:cubicBezTo>
                  <a:cubicBezTo>
                    <a:pt x="235521" y="153372"/>
                    <a:pt x="236378" y="153372"/>
                    <a:pt x="237140" y="153049"/>
                  </a:cubicBezTo>
                  <a:cubicBezTo>
                    <a:pt x="237807" y="152572"/>
                    <a:pt x="238007" y="151667"/>
                    <a:pt x="237616" y="150953"/>
                  </a:cubicBezTo>
                  <a:cubicBezTo>
                    <a:pt x="237140" y="150077"/>
                    <a:pt x="236454" y="149324"/>
                    <a:pt x="235616" y="148762"/>
                  </a:cubicBezTo>
                  <a:cubicBezTo>
                    <a:pt x="234568" y="148095"/>
                    <a:pt x="233235" y="147048"/>
                    <a:pt x="234187" y="145809"/>
                  </a:cubicBezTo>
                  <a:cubicBezTo>
                    <a:pt x="234949" y="145010"/>
                    <a:pt x="236073" y="144686"/>
                    <a:pt x="237140" y="144953"/>
                  </a:cubicBezTo>
                  <a:cubicBezTo>
                    <a:pt x="237912" y="145257"/>
                    <a:pt x="238455" y="145943"/>
                    <a:pt x="238569" y="146762"/>
                  </a:cubicBezTo>
                  <a:cubicBezTo>
                    <a:pt x="238569" y="147905"/>
                    <a:pt x="239331" y="149429"/>
                    <a:pt x="240855" y="149429"/>
                  </a:cubicBezTo>
                  <a:cubicBezTo>
                    <a:pt x="242122" y="149286"/>
                    <a:pt x="243188" y="148438"/>
                    <a:pt x="243617" y="147238"/>
                  </a:cubicBezTo>
                  <a:cubicBezTo>
                    <a:pt x="243922" y="146286"/>
                    <a:pt x="243712" y="145229"/>
                    <a:pt x="243046" y="144476"/>
                  </a:cubicBezTo>
                  <a:cubicBezTo>
                    <a:pt x="242474" y="143714"/>
                    <a:pt x="241712" y="143143"/>
                    <a:pt x="241236" y="142381"/>
                  </a:cubicBezTo>
                  <a:cubicBezTo>
                    <a:pt x="240864" y="141981"/>
                    <a:pt x="240864" y="141352"/>
                    <a:pt x="241236" y="140952"/>
                  </a:cubicBezTo>
                  <a:cubicBezTo>
                    <a:pt x="243046" y="140780"/>
                    <a:pt x="244760" y="141828"/>
                    <a:pt x="245427" y="143524"/>
                  </a:cubicBezTo>
                  <a:cubicBezTo>
                    <a:pt x="245541" y="144143"/>
                    <a:pt x="245798" y="144733"/>
                    <a:pt x="246189" y="145238"/>
                  </a:cubicBezTo>
                  <a:cubicBezTo>
                    <a:pt x="246760" y="145733"/>
                    <a:pt x="247618" y="145733"/>
                    <a:pt x="248189" y="145238"/>
                  </a:cubicBezTo>
                  <a:cubicBezTo>
                    <a:pt x="248237" y="144990"/>
                    <a:pt x="248237" y="144724"/>
                    <a:pt x="248189" y="144476"/>
                  </a:cubicBezTo>
                  <a:cubicBezTo>
                    <a:pt x="248723" y="143152"/>
                    <a:pt x="248380" y="141638"/>
                    <a:pt x="247332" y="140666"/>
                  </a:cubicBezTo>
                  <a:cubicBezTo>
                    <a:pt x="246475" y="139904"/>
                    <a:pt x="245046" y="139428"/>
                    <a:pt x="245236" y="138094"/>
                  </a:cubicBezTo>
                  <a:cubicBezTo>
                    <a:pt x="248056" y="137770"/>
                    <a:pt x="250609" y="139790"/>
                    <a:pt x="250932" y="142609"/>
                  </a:cubicBezTo>
                  <a:cubicBezTo>
                    <a:pt x="250942" y="142666"/>
                    <a:pt x="250951" y="142714"/>
                    <a:pt x="250951" y="142761"/>
                  </a:cubicBezTo>
                  <a:cubicBezTo>
                    <a:pt x="250951" y="143581"/>
                    <a:pt x="251113" y="144390"/>
                    <a:pt x="251428" y="145143"/>
                  </a:cubicBezTo>
                  <a:cubicBezTo>
                    <a:pt x="251761" y="145972"/>
                    <a:pt x="252704" y="146372"/>
                    <a:pt x="253533" y="146038"/>
                  </a:cubicBezTo>
                  <a:cubicBezTo>
                    <a:pt x="253561" y="146029"/>
                    <a:pt x="253590" y="146009"/>
                    <a:pt x="253618" y="146000"/>
                  </a:cubicBezTo>
                  <a:cubicBezTo>
                    <a:pt x="254428" y="145610"/>
                    <a:pt x="255085" y="144971"/>
                    <a:pt x="255523" y="144190"/>
                  </a:cubicBezTo>
                  <a:cubicBezTo>
                    <a:pt x="256571" y="142257"/>
                    <a:pt x="256571" y="139933"/>
                    <a:pt x="255523" y="137999"/>
                  </a:cubicBezTo>
                  <a:cubicBezTo>
                    <a:pt x="254476" y="136571"/>
                    <a:pt x="252571" y="136094"/>
                    <a:pt x="251047" y="135142"/>
                  </a:cubicBezTo>
                  <a:cubicBezTo>
                    <a:pt x="250418" y="134770"/>
                    <a:pt x="250142" y="134018"/>
                    <a:pt x="250380" y="133332"/>
                  </a:cubicBezTo>
                  <a:cubicBezTo>
                    <a:pt x="250837" y="132322"/>
                    <a:pt x="251847" y="131693"/>
                    <a:pt x="252952" y="131713"/>
                  </a:cubicBezTo>
                  <a:cubicBezTo>
                    <a:pt x="253809" y="131713"/>
                    <a:pt x="254380" y="132570"/>
                    <a:pt x="255047" y="133141"/>
                  </a:cubicBezTo>
                  <a:cubicBezTo>
                    <a:pt x="255800" y="133732"/>
                    <a:pt x="256866" y="133732"/>
                    <a:pt x="257619" y="133141"/>
                  </a:cubicBezTo>
                  <a:cubicBezTo>
                    <a:pt x="258752" y="132103"/>
                    <a:pt x="259295" y="130560"/>
                    <a:pt x="259048" y="129045"/>
                  </a:cubicBezTo>
                  <a:cubicBezTo>
                    <a:pt x="258676" y="128036"/>
                    <a:pt x="257924" y="127217"/>
                    <a:pt x="256952" y="126759"/>
                  </a:cubicBezTo>
                  <a:lnTo>
                    <a:pt x="255523" y="125807"/>
                  </a:lnTo>
                  <a:cubicBezTo>
                    <a:pt x="257619" y="124807"/>
                    <a:pt x="260105" y="125102"/>
                    <a:pt x="261905" y="126569"/>
                  </a:cubicBezTo>
                  <a:cubicBezTo>
                    <a:pt x="262286" y="127055"/>
                    <a:pt x="262772" y="127445"/>
                    <a:pt x="263334" y="127712"/>
                  </a:cubicBezTo>
                  <a:cubicBezTo>
                    <a:pt x="264029" y="127788"/>
                    <a:pt x="264715" y="127502"/>
                    <a:pt x="265144" y="126950"/>
                  </a:cubicBezTo>
                  <a:cubicBezTo>
                    <a:pt x="265429" y="126588"/>
                    <a:pt x="265620" y="126160"/>
                    <a:pt x="265715" y="125712"/>
                  </a:cubicBezTo>
                  <a:cubicBezTo>
                    <a:pt x="266344" y="123978"/>
                    <a:pt x="265563" y="122045"/>
                    <a:pt x="263905" y="121235"/>
                  </a:cubicBezTo>
                  <a:cubicBezTo>
                    <a:pt x="262543" y="120845"/>
                    <a:pt x="261133" y="120654"/>
                    <a:pt x="259714" y="120663"/>
                  </a:cubicBezTo>
                  <a:cubicBezTo>
                    <a:pt x="259095" y="120569"/>
                    <a:pt x="258666" y="119987"/>
                    <a:pt x="258762" y="119359"/>
                  </a:cubicBezTo>
                  <a:cubicBezTo>
                    <a:pt x="258781" y="119254"/>
                    <a:pt x="258810" y="119140"/>
                    <a:pt x="258857" y="119044"/>
                  </a:cubicBezTo>
                  <a:cubicBezTo>
                    <a:pt x="259000" y="118720"/>
                    <a:pt x="259286" y="118482"/>
                    <a:pt x="259619" y="118377"/>
                  </a:cubicBezTo>
                  <a:cubicBezTo>
                    <a:pt x="261905" y="117044"/>
                    <a:pt x="263810" y="119044"/>
                    <a:pt x="266096" y="118377"/>
                  </a:cubicBezTo>
                  <a:cubicBezTo>
                    <a:pt x="267715" y="117491"/>
                    <a:pt x="269087" y="116215"/>
                    <a:pt x="270097" y="114663"/>
                  </a:cubicBezTo>
                  <a:cubicBezTo>
                    <a:pt x="271049" y="113615"/>
                    <a:pt x="271621" y="111424"/>
                    <a:pt x="270954" y="110758"/>
                  </a:cubicBezTo>
                  <a:cubicBezTo>
                    <a:pt x="270287" y="110091"/>
                    <a:pt x="270287" y="110758"/>
                    <a:pt x="269906" y="110758"/>
                  </a:cubicBezTo>
                  <a:cubicBezTo>
                    <a:pt x="269525" y="110758"/>
                    <a:pt x="266668" y="113043"/>
                    <a:pt x="264953" y="113901"/>
                  </a:cubicBezTo>
                  <a:cubicBezTo>
                    <a:pt x="263239" y="114758"/>
                    <a:pt x="261333" y="115139"/>
                    <a:pt x="260095" y="113901"/>
                  </a:cubicBezTo>
                  <a:cubicBezTo>
                    <a:pt x="260191" y="112806"/>
                    <a:pt x="260838" y="111844"/>
                    <a:pt x="261810" y="111329"/>
                  </a:cubicBezTo>
                  <a:cubicBezTo>
                    <a:pt x="262667" y="111329"/>
                    <a:pt x="263429" y="111329"/>
                    <a:pt x="264191" y="110758"/>
                  </a:cubicBezTo>
                  <a:cubicBezTo>
                    <a:pt x="264420" y="110643"/>
                    <a:pt x="264591" y="110434"/>
                    <a:pt x="264667" y="110186"/>
                  </a:cubicBezTo>
                  <a:cubicBezTo>
                    <a:pt x="265096" y="109395"/>
                    <a:pt x="264801" y="108415"/>
                    <a:pt x="264010" y="107996"/>
                  </a:cubicBezTo>
                  <a:cubicBezTo>
                    <a:pt x="263944" y="107957"/>
                    <a:pt x="263877" y="107929"/>
                    <a:pt x="263810" y="107900"/>
                  </a:cubicBezTo>
                  <a:cubicBezTo>
                    <a:pt x="262972" y="107909"/>
                    <a:pt x="262277" y="107233"/>
                    <a:pt x="262277" y="106386"/>
                  </a:cubicBezTo>
                  <a:cubicBezTo>
                    <a:pt x="262277" y="106319"/>
                    <a:pt x="262277" y="106252"/>
                    <a:pt x="262286" y="106186"/>
                  </a:cubicBezTo>
                  <a:cubicBezTo>
                    <a:pt x="264096" y="104661"/>
                    <a:pt x="265906" y="105614"/>
                    <a:pt x="267715" y="105614"/>
                  </a:cubicBezTo>
                  <a:cubicBezTo>
                    <a:pt x="271183" y="105024"/>
                    <a:pt x="274040" y="102566"/>
                    <a:pt x="275145" y="99232"/>
                  </a:cubicBezTo>
                  <a:cubicBezTo>
                    <a:pt x="275431" y="98632"/>
                    <a:pt x="275631" y="97985"/>
                    <a:pt x="275716" y="97328"/>
                  </a:cubicBezTo>
                  <a:cubicBezTo>
                    <a:pt x="275716" y="95708"/>
                    <a:pt x="274954" y="94470"/>
                    <a:pt x="274002" y="94375"/>
                  </a:cubicBezTo>
                  <a:cubicBezTo>
                    <a:pt x="273049" y="94279"/>
                    <a:pt x="272287" y="94851"/>
                    <a:pt x="271335" y="95327"/>
                  </a:cubicBezTo>
                  <a:cubicBezTo>
                    <a:pt x="270211" y="95965"/>
                    <a:pt x="268916" y="96270"/>
                    <a:pt x="267620" y="96184"/>
                  </a:cubicBezTo>
                  <a:cubicBezTo>
                    <a:pt x="266144" y="96242"/>
                    <a:pt x="264905" y="95089"/>
                    <a:pt x="264848" y="93622"/>
                  </a:cubicBezTo>
                  <a:cubicBezTo>
                    <a:pt x="264848" y="93527"/>
                    <a:pt x="264848" y="93422"/>
                    <a:pt x="264858" y="93327"/>
                  </a:cubicBezTo>
                  <a:cubicBezTo>
                    <a:pt x="264848" y="91727"/>
                    <a:pt x="265734" y="90260"/>
                    <a:pt x="267144" y="89517"/>
                  </a:cubicBezTo>
                  <a:cubicBezTo>
                    <a:pt x="268191" y="89517"/>
                    <a:pt x="269430" y="89517"/>
                    <a:pt x="270382" y="88279"/>
                  </a:cubicBezTo>
                  <a:cubicBezTo>
                    <a:pt x="271316" y="86831"/>
                    <a:pt x="271316" y="84964"/>
                    <a:pt x="270382" y="83516"/>
                  </a:cubicBezTo>
                  <a:cubicBezTo>
                    <a:pt x="270001" y="83297"/>
                    <a:pt x="269525" y="83297"/>
                    <a:pt x="269144" y="83516"/>
                  </a:cubicBezTo>
                  <a:cubicBezTo>
                    <a:pt x="268191" y="83983"/>
                    <a:pt x="267296" y="84564"/>
                    <a:pt x="266477" y="85231"/>
                  </a:cubicBezTo>
                  <a:cubicBezTo>
                    <a:pt x="265620" y="85802"/>
                    <a:pt x="264572" y="86088"/>
                    <a:pt x="263810" y="85231"/>
                  </a:cubicBezTo>
                  <a:cubicBezTo>
                    <a:pt x="263124" y="84335"/>
                    <a:pt x="262915" y="83164"/>
                    <a:pt x="263239" y="82087"/>
                  </a:cubicBezTo>
                  <a:cubicBezTo>
                    <a:pt x="263439" y="81116"/>
                    <a:pt x="264248" y="80382"/>
                    <a:pt x="265239" y="80277"/>
                  </a:cubicBezTo>
                  <a:lnTo>
                    <a:pt x="271049" y="79039"/>
                  </a:lnTo>
                  <a:cubicBezTo>
                    <a:pt x="272049" y="78935"/>
                    <a:pt x="272992" y="78572"/>
                    <a:pt x="273812" y="77992"/>
                  </a:cubicBezTo>
                  <a:cubicBezTo>
                    <a:pt x="274811" y="77229"/>
                    <a:pt x="275469" y="76096"/>
                    <a:pt x="275621" y="74848"/>
                  </a:cubicBezTo>
                  <a:cubicBezTo>
                    <a:pt x="275859" y="73877"/>
                    <a:pt x="275859" y="72867"/>
                    <a:pt x="275621" y="71895"/>
                  </a:cubicBezTo>
                  <a:cubicBezTo>
                    <a:pt x="275621" y="70943"/>
                    <a:pt x="274669" y="70181"/>
                    <a:pt x="274097" y="70181"/>
                  </a:cubicBezTo>
                  <a:cubicBezTo>
                    <a:pt x="273526" y="70181"/>
                    <a:pt x="273145" y="70848"/>
                    <a:pt x="272764" y="71324"/>
                  </a:cubicBezTo>
                  <a:cubicBezTo>
                    <a:pt x="271849" y="72648"/>
                    <a:pt x="270440" y="73544"/>
                    <a:pt x="268858" y="73801"/>
                  </a:cubicBezTo>
                  <a:cubicBezTo>
                    <a:pt x="268096" y="73981"/>
                    <a:pt x="267334" y="73515"/>
                    <a:pt x="267144" y="72753"/>
                  </a:cubicBezTo>
                  <a:cubicBezTo>
                    <a:pt x="266944" y="72162"/>
                    <a:pt x="266944" y="71534"/>
                    <a:pt x="267144" y="70943"/>
                  </a:cubicBezTo>
                  <a:cubicBezTo>
                    <a:pt x="267468" y="69896"/>
                    <a:pt x="268287" y="69076"/>
                    <a:pt x="269335" y="68753"/>
                  </a:cubicBezTo>
                  <a:cubicBezTo>
                    <a:pt x="270287" y="68486"/>
                    <a:pt x="271125" y="67924"/>
                    <a:pt x="271716" y="67133"/>
                  </a:cubicBezTo>
                  <a:cubicBezTo>
                    <a:pt x="272487" y="65838"/>
                    <a:pt x="272487" y="64238"/>
                    <a:pt x="271716" y="62942"/>
                  </a:cubicBezTo>
                  <a:cubicBezTo>
                    <a:pt x="271049" y="61894"/>
                    <a:pt x="270192" y="61704"/>
                    <a:pt x="269525" y="62085"/>
                  </a:cubicBezTo>
                  <a:cubicBezTo>
                    <a:pt x="268858" y="62466"/>
                    <a:pt x="268477" y="63133"/>
                    <a:pt x="268001" y="63799"/>
                  </a:cubicBezTo>
                  <a:cubicBezTo>
                    <a:pt x="266572" y="65866"/>
                    <a:pt x="264591" y="67485"/>
                    <a:pt x="262286" y="68467"/>
                  </a:cubicBezTo>
                  <a:cubicBezTo>
                    <a:pt x="261553" y="68876"/>
                    <a:pt x="260619" y="68610"/>
                    <a:pt x="260210" y="67876"/>
                  </a:cubicBezTo>
                  <a:cubicBezTo>
                    <a:pt x="260162" y="67790"/>
                    <a:pt x="260124" y="67704"/>
                    <a:pt x="260095" y="67609"/>
                  </a:cubicBezTo>
                  <a:cubicBezTo>
                    <a:pt x="259848" y="66904"/>
                    <a:pt x="259848" y="66124"/>
                    <a:pt x="260095" y="65418"/>
                  </a:cubicBezTo>
                  <a:cubicBezTo>
                    <a:pt x="260410" y="65028"/>
                    <a:pt x="260791" y="64704"/>
                    <a:pt x="261238" y="64466"/>
                  </a:cubicBezTo>
                  <a:cubicBezTo>
                    <a:pt x="261991" y="64076"/>
                    <a:pt x="262696" y="63599"/>
                    <a:pt x="263334" y="63037"/>
                  </a:cubicBezTo>
                  <a:cubicBezTo>
                    <a:pt x="265201" y="61666"/>
                    <a:pt x="265610" y="59046"/>
                    <a:pt x="264239" y="57179"/>
                  </a:cubicBezTo>
                  <a:cubicBezTo>
                    <a:pt x="263982" y="56836"/>
                    <a:pt x="263677" y="56532"/>
                    <a:pt x="263334" y="56275"/>
                  </a:cubicBezTo>
                  <a:cubicBezTo>
                    <a:pt x="262477" y="56275"/>
                    <a:pt x="261810" y="56846"/>
                    <a:pt x="261238" y="57608"/>
                  </a:cubicBezTo>
                  <a:cubicBezTo>
                    <a:pt x="260781" y="58237"/>
                    <a:pt x="260152" y="58732"/>
                    <a:pt x="259429" y="59037"/>
                  </a:cubicBezTo>
                  <a:cubicBezTo>
                    <a:pt x="259067" y="59189"/>
                    <a:pt x="258648" y="59189"/>
                    <a:pt x="258286" y="59037"/>
                  </a:cubicBezTo>
                  <a:lnTo>
                    <a:pt x="257714" y="58370"/>
                  </a:lnTo>
                  <a:cubicBezTo>
                    <a:pt x="256895" y="56989"/>
                    <a:pt x="256895" y="55274"/>
                    <a:pt x="257714" y="53894"/>
                  </a:cubicBezTo>
                  <a:cubicBezTo>
                    <a:pt x="258419" y="53055"/>
                    <a:pt x="259476" y="52598"/>
                    <a:pt x="260572" y="52655"/>
                  </a:cubicBezTo>
                  <a:cubicBezTo>
                    <a:pt x="261629" y="52731"/>
                    <a:pt x="262677" y="52426"/>
                    <a:pt x="263524" y="51798"/>
                  </a:cubicBezTo>
                  <a:cubicBezTo>
                    <a:pt x="263810" y="51559"/>
                    <a:pt x="263982" y="51217"/>
                    <a:pt x="264001" y="50846"/>
                  </a:cubicBezTo>
                  <a:cubicBezTo>
                    <a:pt x="263791" y="49302"/>
                    <a:pt x="263086" y="47864"/>
                    <a:pt x="262000" y="46750"/>
                  </a:cubicBezTo>
                  <a:cubicBezTo>
                    <a:pt x="261124" y="45702"/>
                    <a:pt x="259562" y="45549"/>
                    <a:pt x="258514" y="46425"/>
                  </a:cubicBezTo>
                  <a:cubicBezTo>
                    <a:pt x="258400" y="46521"/>
                    <a:pt x="258286" y="46635"/>
                    <a:pt x="258190" y="46750"/>
                  </a:cubicBezTo>
                  <a:cubicBezTo>
                    <a:pt x="257400" y="47940"/>
                    <a:pt x="256514" y="49054"/>
                    <a:pt x="255523" y="50083"/>
                  </a:cubicBezTo>
                  <a:cubicBezTo>
                    <a:pt x="254942" y="50693"/>
                    <a:pt x="253971" y="50703"/>
                    <a:pt x="253371" y="50121"/>
                  </a:cubicBezTo>
                  <a:cubicBezTo>
                    <a:pt x="253352" y="50112"/>
                    <a:pt x="253342" y="50093"/>
                    <a:pt x="253333" y="50083"/>
                  </a:cubicBezTo>
                  <a:cubicBezTo>
                    <a:pt x="252666" y="49217"/>
                    <a:pt x="252418" y="48102"/>
                    <a:pt x="252666" y="47035"/>
                  </a:cubicBezTo>
                  <a:cubicBezTo>
                    <a:pt x="252933" y="46340"/>
                    <a:pt x="253485" y="45778"/>
                    <a:pt x="254190" y="45512"/>
                  </a:cubicBezTo>
                  <a:cubicBezTo>
                    <a:pt x="254638" y="45330"/>
                    <a:pt x="255057" y="45073"/>
                    <a:pt x="255428" y="44749"/>
                  </a:cubicBezTo>
                  <a:cubicBezTo>
                    <a:pt x="255819" y="44273"/>
                    <a:pt x="256000" y="43644"/>
                    <a:pt x="255904" y="43035"/>
                  </a:cubicBezTo>
                  <a:cubicBezTo>
                    <a:pt x="255619" y="41749"/>
                    <a:pt x="254552" y="40787"/>
                    <a:pt x="253237" y="40654"/>
                  </a:cubicBezTo>
                  <a:cubicBezTo>
                    <a:pt x="252361" y="40815"/>
                    <a:pt x="251523" y="41139"/>
                    <a:pt x="250761" y="41606"/>
                  </a:cubicBezTo>
                  <a:cubicBezTo>
                    <a:pt x="250084" y="41282"/>
                    <a:pt x="249570" y="40701"/>
                    <a:pt x="249332" y="39987"/>
                  </a:cubicBezTo>
                  <a:cubicBezTo>
                    <a:pt x="249008" y="39329"/>
                    <a:pt x="249008" y="38549"/>
                    <a:pt x="249332" y="37891"/>
                  </a:cubicBezTo>
                  <a:cubicBezTo>
                    <a:pt x="249513" y="37463"/>
                    <a:pt x="249856" y="37120"/>
                    <a:pt x="250285" y="36939"/>
                  </a:cubicBezTo>
                  <a:cubicBezTo>
                    <a:pt x="251380" y="36415"/>
                    <a:pt x="252304" y="35586"/>
                    <a:pt x="252952" y="34558"/>
                  </a:cubicBezTo>
                  <a:cubicBezTo>
                    <a:pt x="253590" y="33100"/>
                    <a:pt x="253590" y="31443"/>
                    <a:pt x="252952" y="29986"/>
                  </a:cubicBezTo>
                  <a:cubicBezTo>
                    <a:pt x="252590" y="29004"/>
                    <a:pt x="251923" y="28176"/>
                    <a:pt x="251047" y="27604"/>
                  </a:cubicBezTo>
                  <a:lnTo>
                    <a:pt x="249999" y="27604"/>
                  </a:lnTo>
                  <a:cubicBezTo>
                    <a:pt x="248475" y="27604"/>
                    <a:pt x="247618" y="29224"/>
                    <a:pt x="246951" y="30747"/>
                  </a:cubicBezTo>
                  <a:cubicBezTo>
                    <a:pt x="246284" y="32272"/>
                    <a:pt x="246189" y="32367"/>
                    <a:pt x="245427" y="32652"/>
                  </a:cubicBezTo>
                  <a:cubicBezTo>
                    <a:pt x="244970" y="32967"/>
                    <a:pt x="244360" y="32967"/>
                    <a:pt x="243903" y="32652"/>
                  </a:cubicBezTo>
                  <a:cubicBezTo>
                    <a:pt x="243541" y="32052"/>
                    <a:pt x="243341" y="31357"/>
                    <a:pt x="243331" y="30653"/>
                  </a:cubicBezTo>
                  <a:cubicBezTo>
                    <a:pt x="243560" y="30071"/>
                    <a:pt x="243560" y="29424"/>
                    <a:pt x="243331" y="28843"/>
                  </a:cubicBezTo>
                  <a:cubicBezTo>
                    <a:pt x="242960" y="28118"/>
                    <a:pt x="242360" y="27547"/>
                    <a:pt x="241617" y="27223"/>
                  </a:cubicBezTo>
                  <a:cubicBezTo>
                    <a:pt x="241017" y="27185"/>
                    <a:pt x="240407" y="27185"/>
                    <a:pt x="239807" y="27223"/>
                  </a:cubicBezTo>
                  <a:lnTo>
                    <a:pt x="238569" y="27223"/>
                  </a:lnTo>
                  <a:cubicBezTo>
                    <a:pt x="237559" y="27023"/>
                    <a:pt x="236693" y="26395"/>
                    <a:pt x="236188" y="25509"/>
                  </a:cubicBezTo>
                  <a:cubicBezTo>
                    <a:pt x="235730" y="25033"/>
                    <a:pt x="235730" y="24270"/>
                    <a:pt x="236188" y="23794"/>
                  </a:cubicBezTo>
                  <a:cubicBezTo>
                    <a:pt x="236702" y="23556"/>
                    <a:pt x="237293" y="23556"/>
                    <a:pt x="237807" y="23794"/>
                  </a:cubicBezTo>
                  <a:lnTo>
                    <a:pt x="239712" y="23794"/>
                  </a:lnTo>
                  <a:lnTo>
                    <a:pt x="240283" y="23794"/>
                  </a:lnTo>
                  <a:cubicBezTo>
                    <a:pt x="240283" y="23794"/>
                    <a:pt x="241141" y="23223"/>
                    <a:pt x="241045" y="22747"/>
                  </a:cubicBezTo>
                  <a:cubicBezTo>
                    <a:pt x="240950" y="22271"/>
                    <a:pt x="239140" y="20461"/>
                    <a:pt x="237616" y="19699"/>
                  </a:cubicBezTo>
                  <a:cubicBezTo>
                    <a:pt x="236330" y="19022"/>
                    <a:pt x="234797" y="19022"/>
                    <a:pt x="233521" y="19699"/>
                  </a:cubicBezTo>
                  <a:cubicBezTo>
                    <a:pt x="232949" y="19699"/>
                    <a:pt x="232663" y="20365"/>
                    <a:pt x="231806" y="19699"/>
                  </a:cubicBezTo>
                  <a:cubicBezTo>
                    <a:pt x="230949" y="19032"/>
                    <a:pt x="229711" y="18270"/>
                    <a:pt x="228758" y="18556"/>
                  </a:cubicBezTo>
                  <a:lnTo>
                    <a:pt x="228758" y="18556"/>
                  </a:lnTo>
                  <a:cubicBezTo>
                    <a:pt x="231044" y="17984"/>
                    <a:pt x="229615" y="16841"/>
                    <a:pt x="230282" y="16174"/>
                  </a:cubicBezTo>
                  <a:cubicBezTo>
                    <a:pt x="230949" y="15508"/>
                    <a:pt x="232378" y="16174"/>
                    <a:pt x="233616" y="16174"/>
                  </a:cubicBezTo>
                  <a:cubicBezTo>
                    <a:pt x="234854" y="16174"/>
                    <a:pt x="236188" y="16174"/>
                    <a:pt x="235711" y="14745"/>
                  </a:cubicBezTo>
                  <a:cubicBezTo>
                    <a:pt x="235216" y="13660"/>
                    <a:pt x="234216" y="12879"/>
                    <a:pt x="233045" y="12650"/>
                  </a:cubicBezTo>
                  <a:cubicBezTo>
                    <a:pt x="232092" y="12650"/>
                    <a:pt x="231330" y="12650"/>
                    <a:pt x="230282" y="12650"/>
                  </a:cubicBezTo>
                  <a:cubicBezTo>
                    <a:pt x="229130" y="12431"/>
                    <a:pt x="228149" y="11688"/>
                    <a:pt x="227615" y="10650"/>
                  </a:cubicBezTo>
                  <a:cubicBezTo>
                    <a:pt x="227615" y="9411"/>
                    <a:pt x="228949" y="9411"/>
                    <a:pt x="230282" y="9697"/>
                  </a:cubicBezTo>
                  <a:lnTo>
                    <a:pt x="234949" y="10936"/>
                  </a:lnTo>
                  <a:cubicBezTo>
                    <a:pt x="235702" y="11060"/>
                    <a:pt x="236483" y="11060"/>
                    <a:pt x="237235" y="10936"/>
                  </a:cubicBezTo>
                  <a:cubicBezTo>
                    <a:pt x="237807" y="10821"/>
                    <a:pt x="238178" y="10278"/>
                    <a:pt x="238064" y="9707"/>
                  </a:cubicBezTo>
                  <a:cubicBezTo>
                    <a:pt x="238035" y="9564"/>
                    <a:pt x="237978" y="9431"/>
                    <a:pt x="237902" y="9316"/>
                  </a:cubicBezTo>
                  <a:cubicBezTo>
                    <a:pt x="237293" y="8345"/>
                    <a:pt x="236340" y="7630"/>
                    <a:pt x="235235" y="7316"/>
                  </a:cubicBezTo>
                  <a:cubicBezTo>
                    <a:pt x="234006" y="6754"/>
                    <a:pt x="232673" y="6469"/>
                    <a:pt x="231330" y="6459"/>
                  </a:cubicBezTo>
                  <a:cubicBezTo>
                    <a:pt x="229606" y="6639"/>
                    <a:pt x="227901" y="6049"/>
                    <a:pt x="226663" y="4840"/>
                  </a:cubicBezTo>
                  <a:cubicBezTo>
                    <a:pt x="225996" y="3697"/>
                    <a:pt x="226663" y="2744"/>
                    <a:pt x="227139" y="2554"/>
                  </a:cubicBezTo>
                  <a:cubicBezTo>
                    <a:pt x="228263" y="2363"/>
                    <a:pt x="229415" y="2601"/>
                    <a:pt x="230377" y="3221"/>
                  </a:cubicBezTo>
                  <a:cubicBezTo>
                    <a:pt x="232092" y="3982"/>
                    <a:pt x="234092" y="5030"/>
                    <a:pt x="234949" y="4268"/>
                  </a:cubicBezTo>
                  <a:cubicBezTo>
                    <a:pt x="235807" y="3506"/>
                    <a:pt x="234949" y="1887"/>
                    <a:pt x="233902" y="839"/>
                  </a:cubicBezTo>
                  <a:cubicBezTo>
                    <a:pt x="233254" y="306"/>
                    <a:pt x="232511" y="-114"/>
                    <a:pt x="231711" y="-399"/>
                  </a:cubicBezTo>
                  <a:cubicBezTo>
                    <a:pt x="224758" y="3506"/>
                    <a:pt x="218662" y="9126"/>
                    <a:pt x="211994" y="12746"/>
                  </a:cubicBezTo>
                  <a:cubicBezTo>
                    <a:pt x="200059" y="19375"/>
                    <a:pt x="187229" y="24213"/>
                    <a:pt x="173894" y="271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4" name="Freeform: Shape 773">
              <a:extLst>
                <a:ext uri="{FF2B5EF4-FFF2-40B4-BE49-F238E27FC236}">
                  <a16:creationId xmlns:a16="http://schemas.microsoft.com/office/drawing/2014/main" xmlns="" id="{5B338E8E-2981-96CF-6B7F-CB84E2E36475}"/>
                </a:ext>
              </a:extLst>
            </p:cNvPr>
            <p:cNvSpPr/>
            <p:nvPr/>
          </p:nvSpPr>
          <p:spPr>
            <a:xfrm>
              <a:off x="6798754" y="3554701"/>
              <a:ext cx="5524" cy="4600"/>
            </a:xfrm>
            <a:custGeom>
              <a:avLst/>
              <a:gdLst>
                <a:gd name="connsiteX0" fmla="*/ 3302 w 5524"/>
                <a:gd name="connsiteY0" fmla="*/ 2868 h 4600"/>
                <a:gd name="connsiteX1" fmla="*/ 5492 w 5524"/>
                <a:gd name="connsiteY1" fmla="*/ 1725 h 4600"/>
                <a:gd name="connsiteX2" fmla="*/ 4254 w 5524"/>
                <a:gd name="connsiteY2" fmla="*/ -85 h 4600"/>
                <a:gd name="connsiteX3" fmla="*/ -32 w 5524"/>
                <a:gd name="connsiteY3" fmla="*/ -85 h 4600"/>
                <a:gd name="connsiteX4" fmla="*/ -32 w 5524"/>
                <a:gd name="connsiteY4" fmla="*/ -85 h 4600"/>
                <a:gd name="connsiteX5" fmla="*/ -32 w 5524"/>
                <a:gd name="connsiteY5" fmla="*/ 4202 h 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4" h="4600">
                  <a:moveTo>
                    <a:pt x="3302" y="2868"/>
                  </a:moveTo>
                  <a:cubicBezTo>
                    <a:pt x="4111" y="2668"/>
                    <a:pt x="4863" y="2277"/>
                    <a:pt x="5492" y="1725"/>
                  </a:cubicBezTo>
                  <a:cubicBezTo>
                    <a:pt x="5492" y="1154"/>
                    <a:pt x="5492" y="391"/>
                    <a:pt x="4254" y="-85"/>
                  </a:cubicBezTo>
                  <a:cubicBezTo>
                    <a:pt x="2854" y="-504"/>
                    <a:pt x="1368" y="-504"/>
                    <a:pt x="-32" y="-85"/>
                  </a:cubicBezTo>
                  <a:lnTo>
                    <a:pt x="-32" y="-85"/>
                  </a:lnTo>
                  <a:cubicBezTo>
                    <a:pt x="253" y="1334"/>
                    <a:pt x="253" y="2792"/>
                    <a:pt x="-32" y="420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5" name="Freeform: Shape 774">
              <a:extLst>
                <a:ext uri="{FF2B5EF4-FFF2-40B4-BE49-F238E27FC236}">
                  <a16:creationId xmlns:a16="http://schemas.microsoft.com/office/drawing/2014/main" xmlns="" id="{931F3A2F-820C-7BC5-49A1-928FF34C5537}"/>
                </a:ext>
              </a:extLst>
            </p:cNvPr>
            <p:cNvSpPr/>
            <p:nvPr/>
          </p:nvSpPr>
          <p:spPr>
            <a:xfrm>
              <a:off x="6742080" y="3710082"/>
              <a:ext cx="6572" cy="2286"/>
            </a:xfrm>
            <a:custGeom>
              <a:avLst/>
              <a:gdLst>
                <a:gd name="connsiteX0" fmla="*/ 4445 w 6572"/>
                <a:gd name="connsiteY0" fmla="*/ 1125 h 2286"/>
                <a:gd name="connsiteX1" fmla="*/ -32 w 6572"/>
                <a:gd name="connsiteY1" fmla="*/ -399 h 2286"/>
                <a:gd name="connsiteX2" fmla="*/ -32 w 6572"/>
                <a:gd name="connsiteY2" fmla="*/ -399 h 2286"/>
                <a:gd name="connsiteX3" fmla="*/ 6540 w 6572"/>
                <a:gd name="connsiteY3" fmla="*/ 1887 h 2286"/>
              </a:gdLst>
              <a:ahLst/>
              <a:cxnLst>
                <a:cxn ang="0">
                  <a:pos x="connsiteX0" y="connsiteY0"/>
                </a:cxn>
                <a:cxn ang="0">
                  <a:pos x="connsiteX1" y="connsiteY1"/>
                </a:cxn>
                <a:cxn ang="0">
                  <a:pos x="connsiteX2" y="connsiteY2"/>
                </a:cxn>
                <a:cxn ang="0">
                  <a:pos x="connsiteX3" y="connsiteY3"/>
                </a:cxn>
              </a:cxnLst>
              <a:rect l="l" t="t" r="r" b="b"/>
              <a:pathLst>
                <a:path w="6572" h="2286">
                  <a:moveTo>
                    <a:pt x="4445" y="1125"/>
                  </a:moveTo>
                  <a:cubicBezTo>
                    <a:pt x="2997" y="506"/>
                    <a:pt x="1492" y="-8"/>
                    <a:pt x="-32" y="-399"/>
                  </a:cubicBezTo>
                  <a:cubicBezTo>
                    <a:pt x="-32" y="-399"/>
                    <a:pt x="-32" y="-399"/>
                    <a:pt x="-32" y="-399"/>
                  </a:cubicBezTo>
                  <a:lnTo>
                    <a:pt x="6540" y="1887"/>
                  </a:lnTo>
                  <a:close/>
                </a:path>
              </a:pathLst>
            </a:custGeom>
            <a:solidFill>
              <a:srgbClr val="B4B4DA"/>
            </a:solidFill>
            <a:ln w="9525" cap="flat">
              <a:noFill/>
              <a:prstDash val="solid"/>
              <a:miter/>
            </a:ln>
          </p:spPr>
          <p:txBody>
            <a:bodyPr rtlCol="0" anchor="ctr"/>
            <a:lstStyle/>
            <a:p>
              <a:endParaRPr lang="en-IN"/>
            </a:p>
          </p:txBody>
        </p:sp>
        <p:sp>
          <p:nvSpPr>
            <p:cNvPr id="776" name="Freeform: Shape 775">
              <a:extLst>
                <a:ext uri="{FF2B5EF4-FFF2-40B4-BE49-F238E27FC236}">
                  <a16:creationId xmlns:a16="http://schemas.microsoft.com/office/drawing/2014/main" xmlns="" id="{38FBF2C4-09A8-35DD-9B87-1D3D8A07C0F8}"/>
                </a:ext>
              </a:extLst>
            </p:cNvPr>
            <p:cNvSpPr/>
            <p:nvPr/>
          </p:nvSpPr>
          <p:spPr>
            <a:xfrm>
              <a:off x="6641110" y="3866006"/>
              <a:ext cx="3338" cy="3905"/>
            </a:xfrm>
            <a:custGeom>
              <a:avLst/>
              <a:gdLst>
                <a:gd name="connsiteX0" fmla="*/ 68 w 3338"/>
                <a:gd name="connsiteY0" fmla="*/ 458 h 3905"/>
                <a:gd name="connsiteX1" fmla="*/ 68 w 3338"/>
                <a:gd name="connsiteY1" fmla="*/ 2268 h 3905"/>
                <a:gd name="connsiteX2" fmla="*/ 1401 w 3338"/>
                <a:gd name="connsiteY2" fmla="*/ 3507 h 3905"/>
                <a:gd name="connsiteX3" fmla="*/ 3306 w 3338"/>
                <a:gd name="connsiteY3" fmla="*/ 2364 h 3905"/>
                <a:gd name="connsiteX4" fmla="*/ 830 w 3338"/>
                <a:gd name="connsiteY4" fmla="*/ -399 h 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8" h="3905">
                  <a:moveTo>
                    <a:pt x="68" y="458"/>
                  </a:moveTo>
                  <a:cubicBezTo>
                    <a:pt x="-66" y="1058"/>
                    <a:pt x="-66" y="1668"/>
                    <a:pt x="68" y="2268"/>
                  </a:cubicBezTo>
                  <a:cubicBezTo>
                    <a:pt x="154" y="2944"/>
                    <a:pt x="715" y="3468"/>
                    <a:pt x="1401" y="3507"/>
                  </a:cubicBezTo>
                  <a:cubicBezTo>
                    <a:pt x="2173" y="3421"/>
                    <a:pt x="2868" y="3002"/>
                    <a:pt x="3306" y="2364"/>
                  </a:cubicBezTo>
                  <a:lnTo>
                    <a:pt x="830"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777" name="Freeform: Shape 776">
              <a:extLst>
                <a:ext uri="{FF2B5EF4-FFF2-40B4-BE49-F238E27FC236}">
                  <a16:creationId xmlns:a16="http://schemas.microsoft.com/office/drawing/2014/main" xmlns="" id="{72CF3699-05B6-2171-7E7C-31BEB5E786D8}"/>
                </a:ext>
              </a:extLst>
            </p:cNvPr>
            <p:cNvSpPr/>
            <p:nvPr/>
          </p:nvSpPr>
          <p:spPr>
            <a:xfrm>
              <a:off x="6709981" y="3561345"/>
              <a:ext cx="240125" cy="133782"/>
            </a:xfrm>
            <a:custGeom>
              <a:avLst/>
              <a:gdLst>
                <a:gd name="connsiteX0" fmla="*/ 227615 w 240125"/>
                <a:gd name="connsiteY0" fmla="*/ 64138 h 133782"/>
                <a:gd name="connsiteX1" fmla="*/ 225615 w 240125"/>
                <a:gd name="connsiteY1" fmla="*/ 62995 h 133782"/>
                <a:gd name="connsiteX2" fmla="*/ 231616 w 240125"/>
                <a:gd name="connsiteY2" fmla="*/ 62995 h 133782"/>
                <a:gd name="connsiteX3" fmla="*/ 234187 w 240125"/>
                <a:gd name="connsiteY3" fmla="*/ 63947 h 133782"/>
                <a:gd name="connsiteX4" fmla="*/ 235235 w 240125"/>
                <a:gd name="connsiteY4" fmla="*/ 62709 h 133782"/>
                <a:gd name="connsiteX5" fmla="*/ 234569 w 240125"/>
                <a:gd name="connsiteY5" fmla="*/ 61946 h 133782"/>
                <a:gd name="connsiteX6" fmla="*/ 229235 w 240125"/>
                <a:gd name="connsiteY6" fmla="*/ 59565 h 133782"/>
                <a:gd name="connsiteX7" fmla="*/ 224853 w 240125"/>
                <a:gd name="connsiteY7" fmla="*/ 59565 h 133782"/>
                <a:gd name="connsiteX8" fmla="*/ 234378 w 240125"/>
                <a:gd name="connsiteY8" fmla="*/ 59565 h 133782"/>
                <a:gd name="connsiteX9" fmla="*/ 237617 w 240125"/>
                <a:gd name="connsiteY9" fmla="*/ 61185 h 133782"/>
                <a:gd name="connsiteX10" fmla="*/ 240093 w 240125"/>
                <a:gd name="connsiteY10" fmla="*/ 60613 h 133782"/>
                <a:gd name="connsiteX11" fmla="*/ 239045 w 240125"/>
                <a:gd name="connsiteY11" fmla="*/ 58137 h 133782"/>
                <a:gd name="connsiteX12" fmla="*/ 232282 w 240125"/>
                <a:gd name="connsiteY12" fmla="*/ 54422 h 133782"/>
                <a:gd name="connsiteX13" fmla="*/ 225710 w 240125"/>
                <a:gd name="connsiteY13" fmla="*/ 54993 h 133782"/>
                <a:gd name="connsiteX14" fmla="*/ 223138 w 240125"/>
                <a:gd name="connsiteY14" fmla="*/ 54422 h 133782"/>
                <a:gd name="connsiteX15" fmla="*/ 223138 w 240125"/>
                <a:gd name="connsiteY15" fmla="*/ 52612 h 133782"/>
                <a:gd name="connsiteX16" fmla="*/ 226186 w 240125"/>
                <a:gd name="connsiteY16" fmla="*/ 52612 h 133782"/>
                <a:gd name="connsiteX17" fmla="*/ 228568 w 240125"/>
                <a:gd name="connsiteY17" fmla="*/ 51374 h 133782"/>
                <a:gd name="connsiteX18" fmla="*/ 226091 w 240125"/>
                <a:gd name="connsiteY18" fmla="*/ 49183 h 133782"/>
                <a:gd name="connsiteX19" fmla="*/ 222091 w 240125"/>
                <a:gd name="connsiteY19" fmla="*/ 49183 h 133782"/>
                <a:gd name="connsiteX20" fmla="*/ 219995 w 240125"/>
                <a:gd name="connsiteY20" fmla="*/ 49183 h 133782"/>
                <a:gd name="connsiteX21" fmla="*/ 226568 w 240125"/>
                <a:gd name="connsiteY21" fmla="*/ 46231 h 133782"/>
                <a:gd name="connsiteX22" fmla="*/ 228758 w 240125"/>
                <a:gd name="connsiteY22" fmla="*/ 46231 h 133782"/>
                <a:gd name="connsiteX23" fmla="*/ 229711 w 240125"/>
                <a:gd name="connsiteY23" fmla="*/ 44992 h 133782"/>
                <a:gd name="connsiteX24" fmla="*/ 229139 w 240125"/>
                <a:gd name="connsiteY24" fmla="*/ 44325 h 133782"/>
                <a:gd name="connsiteX25" fmla="*/ 223710 w 240125"/>
                <a:gd name="connsiteY25" fmla="*/ 43659 h 133782"/>
                <a:gd name="connsiteX26" fmla="*/ 219138 w 240125"/>
                <a:gd name="connsiteY26" fmla="*/ 45659 h 133782"/>
                <a:gd name="connsiteX27" fmla="*/ 217043 w 240125"/>
                <a:gd name="connsiteY27" fmla="*/ 45659 h 133782"/>
                <a:gd name="connsiteX28" fmla="*/ 217043 w 240125"/>
                <a:gd name="connsiteY28" fmla="*/ 45088 h 133782"/>
                <a:gd name="connsiteX29" fmla="*/ 223424 w 240125"/>
                <a:gd name="connsiteY29" fmla="*/ 41563 h 133782"/>
                <a:gd name="connsiteX30" fmla="*/ 224091 w 240125"/>
                <a:gd name="connsiteY30" fmla="*/ 37753 h 133782"/>
                <a:gd name="connsiteX31" fmla="*/ 221805 w 240125"/>
                <a:gd name="connsiteY31" fmla="*/ 35467 h 133782"/>
                <a:gd name="connsiteX32" fmla="*/ 220757 w 240125"/>
                <a:gd name="connsiteY32" fmla="*/ 36134 h 133782"/>
                <a:gd name="connsiteX33" fmla="*/ 218281 w 240125"/>
                <a:gd name="connsiteY33" fmla="*/ 40420 h 133782"/>
                <a:gd name="connsiteX34" fmla="*/ 213518 w 240125"/>
                <a:gd name="connsiteY34" fmla="*/ 43087 h 133782"/>
                <a:gd name="connsiteX35" fmla="*/ 212556 w 240125"/>
                <a:gd name="connsiteY35" fmla="*/ 41792 h 133782"/>
                <a:gd name="connsiteX36" fmla="*/ 212947 w 240125"/>
                <a:gd name="connsiteY36" fmla="*/ 41087 h 133782"/>
                <a:gd name="connsiteX37" fmla="*/ 214947 w 240125"/>
                <a:gd name="connsiteY37" fmla="*/ 39468 h 133782"/>
                <a:gd name="connsiteX38" fmla="*/ 214947 w 240125"/>
                <a:gd name="connsiteY38" fmla="*/ 38896 h 133782"/>
                <a:gd name="connsiteX39" fmla="*/ 212185 w 240125"/>
                <a:gd name="connsiteY39" fmla="*/ 38896 h 133782"/>
                <a:gd name="connsiteX40" fmla="*/ 209232 w 240125"/>
                <a:gd name="connsiteY40" fmla="*/ 38896 h 133782"/>
                <a:gd name="connsiteX41" fmla="*/ 214376 w 240125"/>
                <a:gd name="connsiteY41" fmla="*/ 35372 h 133782"/>
                <a:gd name="connsiteX42" fmla="*/ 217138 w 240125"/>
                <a:gd name="connsiteY42" fmla="*/ 28209 h 133782"/>
                <a:gd name="connsiteX43" fmla="*/ 216852 w 240125"/>
                <a:gd name="connsiteY43" fmla="*/ 27657 h 133782"/>
                <a:gd name="connsiteX44" fmla="*/ 215900 w 240125"/>
                <a:gd name="connsiteY44" fmla="*/ 26323 h 133782"/>
                <a:gd name="connsiteX45" fmla="*/ 211709 w 240125"/>
                <a:gd name="connsiteY45" fmla="*/ 25752 h 133782"/>
                <a:gd name="connsiteX46" fmla="*/ 209613 w 240125"/>
                <a:gd name="connsiteY46" fmla="*/ 27943 h 133782"/>
                <a:gd name="connsiteX47" fmla="*/ 206279 w 240125"/>
                <a:gd name="connsiteY47" fmla="*/ 30895 h 133782"/>
                <a:gd name="connsiteX48" fmla="*/ 200945 w 240125"/>
                <a:gd name="connsiteY48" fmla="*/ 30895 h 133782"/>
                <a:gd name="connsiteX49" fmla="*/ 199850 w 240125"/>
                <a:gd name="connsiteY49" fmla="*/ 28000 h 133782"/>
                <a:gd name="connsiteX50" fmla="*/ 200278 w 240125"/>
                <a:gd name="connsiteY50" fmla="*/ 27371 h 133782"/>
                <a:gd name="connsiteX51" fmla="*/ 202850 w 240125"/>
                <a:gd name="connsiteY51" fmla="*/ 24609 h 133782"/>
                <a:gd name="connsiteX52" fmla="*/ 200021 w 240125"/>
                <a:gd name="connsiteY52" fmla="*/ 21542 h 133782"/>
                <a:gd name="connsiteX53" fmla="*/ 199517 w 240125"/>
                <a:gd name="connsiteY53" fmla="*/ 21561 h 133782"/>
                <a:gd name="connsiteX54" fmla="*/ 197897 w 240125"/>
                <a:gd name="connsiteY54" fmla="*/ 22227 h 133782"/>
                <a:gd name="connsiteX55" fmla="*/ 196659 w 240125"/>
                <a:gd name="connsiteY55" fmla="*/ 24895 h 133782"/>
                <a:gd name="connsiteX56" fmla="*/ 193516 w 240125"/>
                <a:gd name="connsiteY56" fmla="*/ 26704 h 133782"/>
                <a:gd name="connsiteX57" fmla="*/ 190087 w 240125"/>
                <a:gd name="connsiteY57" fmla="*/ 25371 h 133782"/>
                <a:gd name="connsiteX58" fmla="*/ 190563 w 240125"/>
                <a:gd name="connsiteY58" fmla="*/ 22990 h 133782"/>
                <a:gd name="connsiteX59" fmla="*/ 195706 w 240125"/>
                <a:gd name="connsiteY59" fmla="*/ 18322 h 133782"/>
                <a:gd name="connsiteX60" fmla="*/ 197707 w 240125"/>
                <a:gd name="connsiteY60" fmla="*/ 15846 h 133782"/>
                <a:gd name="connsiteX61" fmla="*/ 196850 w 240125"/>
                <a:gd name="connsiteY61" fmla="*/ 12607 h 133782"/>
                <a:gd name="connsiteX62" fmla="*/ 194087 w 240125"/>
                <a:gd name="connsiteY62" fmla="*/ 10797 h 133782"/>
                <a:gd name="connsiteX63" fmla="*/ 191039 w 240125"/>
                <a:gd name="connsiteY63" fmla="*/ 10797 h 133782"/>
                <a:gd name="connsiteX64" fmla="*/ 191039 w 240125"/>
                <a:gd name="connsiteY64" fmla="*/ 12417 h 133782"/>
                <a:gd name="connsiteX65" fmla="*/ 188944 w 240125"/>
                <a:gd name="connsiteY65" fmla="*/ 16798 h 133782"/>
                <a:gd name="connsiteX66" fmla="*/ 186181 w 240125"/>
                <a:gd name="connsiteY66" fmla="*/ 16798 h 133782"/>
                <a:gd name="connsiteX67" fmla="*/ 184657 w 240125"/>
                <a:gd name="connsiteY67" fmla="*/ 15560 h 133782"/>
                <a:gd name="connsiteX68" fmla="*/ 185134 w 240125"/>
                <a:gd name="connsiteY68" fmla="*/ 12607 h 133782"/>
                <a:gd name="connsiteX69" fmla="*/ 186277 w 240125"/>
                <a:gd name="connsiteY69" fmla="*/ 9845 h 133782"/>
                <a:gd name="connsiteX70" fmla="*/ 182753 w 240125"/>
                <a:gd name="connsiteY70" fmla="*/ 6988 h 133782"/>
                <a:gd name="connsiteX71" fmla="*/ 179419 w 240125"/>
                <a:gd name="connsiteY71" fmla="*/ 8035 h 133782"/>
                <a:gd name="connsiteX72" fmla="*/ 179419 w 240125"/>
                <a:gd name="connsiteY72" fmla="*/ 10226 h 133782"/>
                <a:gd name="connsiteX73" fmla="*/ 177228 w 240125"/>
                <a:gd name="connsiteY73" fmla="*/ 17370 h 133782"/>
                <a:gd name="connsiteX74" fmla="*/ 174180 w 240125"/>
                <a:gd name="connsiteY74" fmla="*/ 18322 h 133782"/>
                <a:gd name="connsiteX75" fmla="*/ 172561 w 240125"/>
                <a:gd name="connsiteY75" fmla="*/ 16798 h 133782"/>
                <a:gd name="connsiteX76" fmla="*/ 173037 w 240125"/>
                <a:gd name="connsiteY76" fmla="*/ 15370 h 133782"/>
                <a:gd name="connsiteX77" fmla="*/ 174085 w 240125"/>
                <a:gd name="connsiteY77" fmla="*/ 12893 h 133782"/>
                <a:gd name="connsiteX78" fmla="*/ 172846 w 240125"/>
                <a:gd name="connsiteY78" fmla="*/ 10131 h 133782"/>
                <a:gd name="connsiteX79" fmla="*/ 166846 w 240125"/>
                <a:gd name="connsiteY79" fmla="*/ 8893 h 133782"/>
                <a:gd name="connsiteX80" fmla="*/ 166084 w 240125"/>
                <a:gd name="connsiteY80" fmla="*/ 11179 h 133782"/>
                <a:gd name="connsiteX81" fmla="*/ 166084 w 240125"/>
                <a:gd name="connsiteY81" fmla="*/ 13178 h 133782"/>
                <a:gd name="connsiteX82" fmla="*/ 164941 w 240125"/>
                <a:gd name="connsiteY82" fmla="*/ 14036 h 133782"/>
                <a:gd name="connsiteX83" fmla="*/ 163607 w 240125"/>
                <a:gd name="connsiteY83" fmla="*/ 14036 h 133782"/>
                <a:gd name="connsiteX84" fmla="*/ 158654 w 240125"/>
                <a:gd name="connsiteY84" fmla="*/ 11655 h 133782"/>
                <a:gd name="connsiteX85" fmla="*/ 160273 w 240125"/>
                <a:gd name="connsiteY85" fmla="*/ 8893 h 133782"/>
                <a:gd name="connsiteX86" fmla="*/ 162464 w 240125"/>
                <a:gd name="connsiteY86" fmla="*/ 6225 h 133782"/>
                <a:gd name="connsiteX87" fmla="*/ 161893 w 240125"/>
                <a:gd name="connsiteY87" fmla="*/ 5273 h 133782"/>
                <a:gd name="connsiteX88" fmla="*/ 158273 w 240125"/>
                <a:gd name="connsiteY88" fmla="*/ 4320 h 133782"/>
                <a:gd name="connsiteX89" fmla="*/ 155511 w 240125"/>
                <a:gd name="connsiteY89" fmla="*/ 4320 h 133782"/>
                <a:gd name="connsiteX90" fmla="*/ 151892 w 240125"/>
                <a:gd name="connsiteY90" fmla="*/ 7273 h 133782"/>
                <a:gd name="connsiteX91" fmla="*/ 152749 w 240125"/>
                <a:gd name="connsiteY91" fmla="*/ 11179 h 133782"/>
                <a:gd name="connsiteX92" fmla="*/ 150272 w 240125"/>
                <a:gd name="connsiteY92" fmla="*/ 12607 h 133782"/>
                <a:gd name="connsiteX93" fmla="*/ 146557 w 240125"/>
                <a:gd name="connsiteY93" fmla="*/ 11179 h 133782"/>
                <a:gd name="connsiteX94" fmla="*/ 146557 w 240125"/>
                <a:gd name="connsiteY94" fmla="*/ 9178 h 133782"/>
                <a:gd name="connsiteX95" fmla="*/ 147034 w 240125"/>
                <a:gd name="connsiteY95" fmla="*/ 7845 h 133782"/>
                <a:gd name="connsiteX96" fmla="*/ 145605 w 240125"/>
                <a:gd name="connsiteY96" fmla="*/ 6511 h 133782"/>
                <a:gd name="connsiteX97" fmla="*/ 140557 w 240125"/>
                <a:gd name="connsiteY97" fmla="*/ 6511 h 133782"/>
                <a:gd name="connsiteX98" fmla="*/ 139033 w 240125"/>
                <a:gd name="connsiteY98" fmla="*/ 8893 h 133782"/>
                <a:gd name="connsiteX99" fmla="*/ 136175 w 240125"/>
                <a:gd name="connsiteY99" fmla="*/ 8893 h 133782"/>
                <a:gd name="connsiteX100" fmla="*/ 133699 w 240125"/>
                <a:gd name="connsiteY100" fmla="*/ 7654 h 133782"/>
                <a:gd name="connsiteX101" fmla="*/ 133699 w 240125"/>
                <a:gd name="connsiteY101" fmla="*/ 6321 h 133782"/>
                <a:gd name="connsiteX102" fmla="*/ 133699 w 240125"/>
                <a:gd name="connsiteY102" fmla="*/ 2987 h 133782"/>
                <a:gd name="connsiteX103" fmla="*/ 129031 w 240125"/>
                <a:gd name="connsiteY103" fmla="*/ -156 h 133782"/>
                <a:gd name="connsiteX104" fmla="*/ 124745 w 240125"/>
                <a:gd name="connsiteY104" fmla="*/ -156 h 133782"/>
                <a:gd name="connsiteX105" fmla="*/ 123697 w 240125"/>
                <a:gd name="connsiteY105" fmla="*/ 511 h 133782"/>
                <a:gd name="connsiteX106" fmla="*/ 124174 w 240125"/>
                <a:gd name="connsiteY106" fmla="*/ 4892 h 133782"/>
                <a:gd name="connsiteX107" fmla="*/ 124840 w 240125"/>
                <a:gd name="connsiteY107" fmla="*/ 7083 h 133782"/>
                <a:gd name="connsiteX108" fmla="*/ 122936 w 240125"/>
                <a:gd name="connsiteY108" fmla="*/ 7845 h 133782"/>
                <a:gd name="connsiteX109" fmla="*/ 120364 w 240125"/>
                <a:gd name="connsiteY109" fmla="*/ 6892 h 133782"/>
                <a:gd name="connsiteX110" fmla="*/ 118268 w 240125"/>
                <a:gd name="connsiteY110" fmla="*/ 5654 h 133782"/>
                <a:gd name="connsiteX111" fmla="*/ 115030 w 240125"/>
                <a:gd name="connsiteY111" fmla="*/ 5654 h 133782"/>
                <a:gd name="connsiteX112" fmla="*/ 113220 w 240125"/>
                <a:gd name="connsiteY112" fmla="*/ 6702 h 133782"/>
                <a:gd name="connsiteX113" fmla="*/ 111886 w 240125"/>
                <a:gd name="connsiteY113" fmla="*/ 7368 h 133782"/>
                <a:gd name="connsiteX114" fmla="*/ 108077 w 240125"/>
                <a:gd name="connsiteY114" fmla="*/ 7368 h 133782"/>
                <a:gd name="connsiteX115" fmla="*/ 106457 w 240125"/>
                <a:gd name="connsiteY115" fmla="*/ 5940 h 133782"/>
                <a:gd name="connsiteX116" fmla="*/ 107886 w 240125"/>
                <a:gd name="connsiteY116" fmla="*/ 4702 h 133782"/>
                <a:gd name="connsiteX117" fmla="*/ 109791 w 240125"/>
                <a:gd name="connsiteY117" fmla="*/ 3653 h 133782"/>
                <a:gd name="connsiteX118" fmla="*/ 109315 w 240125"/>
                <a:gd name="connsiteY118" fmla="*/ 2320 h 133782"/>
                <a:gd name="connsiteX119" fmla="*/ 103123 w 240125"/>
                <a:gd name="connsiteY119" fmla="*/ 2320 h 133782"/>
                <a:gd name="connsiteX120" fmla="*/ 99695 w 240125"/>
                <a:gd name="connsiteY120" fmla="*/ 4987 h 133782"/>
                <a:gd name="connsiteX121" fmla="*/ 98742 w 240125"/>
                <a:gd name="connsiteY121" fmla="*/ 6416 h 133782"/>
                <a:gd name="connsiteX122" fmla="*/ 94932 w 240125"/>
                <a:gd name="connsiteY122" fmla="*/ 7464 h 133782"/>
                <a:gd name="connsiteX123" fmla="*/ 94932 w 240125"/>
                <a:gd name="connsiteY123" fmla="*/ 7464 h 133782"/>
                <a:gd name="connsiteX124" fmla="*/ 93789 w 240125"/>
                <a:gd name="connsiteY124" fmla="*/ 4606 h 133782"/>
                <a:gd name="connsiteX125" fmla="*/ 96742 w 240125"/>
                <a:gd name="connsiteY125" fmla="*/ 2606 h 133782"/>
                <a:gd name="connsiteX126" fmla="*/ 96742 w 240125"/>
                <a:gd name="connsiteY126" fmla="*/ 129 h 133782"/>
                <a:gd name="connsiteX127" fmla="*/ 92360 w 240125"/>
                <a:gd name="connsiteY127" fmla="*/ 129 h 133782"/>
                <a:gd name="connsiteX128" fmla="*/ 89979 w 240125"/>
                <a:gd name="connsiteY128" fmla="*/ 1844 h 133782"/>
                <a:gd name="connsiteX129" fmla="*/ 87121 w 240125"/>
                <a:gd name="connsiteY129" fmla="*/ 1844 h 133782"/>
                <a:gd name="connsiteX130" fmla="*/ 79216 w 240125"/>
                <a:gd name="connsiteY130" fmla="*/ 13560 h 133782"/>
                <a:gd name="connsiteX131" fmla="*/ 8350 w 240125"/>
                <a:gd name="connsiteY131" fmla="*/ 115001 h 133782"/>
                <a:gd name="connsiteX132" fmla="*/ 7397 w 240125"/>
                <a:gd name="connsiteY132" fmla="*/ 116620 h 133782"/>
                <a:gd name="connsiteX133" fmla="*/ 7397 w 240125"/>
                <a:gd name="connsiteY133" fmla="*/ 116620 h 133782"/>
                <a:gd name="connsiteX134" fmla="*/ 7397 w 240125"/>
                <a:gd name="connsiteY134" fmla="*/ 117192 h 133782"/>
                <a:gd name="connsiteX135" fmla="*/ 8254 w 240125"/>
                <a:gd name="connsiteY135" fmla="*/ 116525 h 133782"/>
                <a:gd name="connsiteX136" fmla="*/ 9207 w 240125"/>
                <a:gd name="connsiteY136" fmla="*/ 115287 h 133782"/>
                <a:gd name="connsiteX137" fmla="*/ 9874 w 240125"/>
                <a:gd name="connsiteY137" fmla="*/ 114334 h 133782"/>
                <a:gd name="connsiteX138" fmla="*/ 11017 w 240125"/>
                <a:gd name="connsiteY138" fmla="*/ 113382 h 133782"/>
                <a:gd name="connsiteX139" fmla="*/ 11017 w 240125"/>
                <a:gd name="connsiteY139" fmla="*/ 114239 h 133782"/>
                <a:gd name="connsiteX140" fmla="*/ 10064 w 240125"/>
                <a:gd name="connsiteY140" fmla="*/ 115668 h 133782"/>
                <a:gd name="connsiteX141" fmla="*/ 9017 w 240125"/>
                <a:gd name="connsiteY141" fmla="*/ 116906 h 133782"/>
                <a:gd name="connsiteX142" fmla="*/ 9017 w 240125"/>
                <a:gd name="connsiteY142" fmla="*/ 117382 h 133782"/>
                <a:gd name="connsiteX143" fmla="*/ 8540 w 240125"/>
                <a:gd name="connsiteY143" fmla="*/ 118430 h 133782"/>
                <a:gd name="connsiteX144" fmla="*/ 10064 w 240125"/>
                <a:gd name="connsiteY144" fmla="*/ 117287 h 133782"/>
                <a:gd name="connsiteX145" fmla="*/ 12445 w 240125"/>
                <a:gd name="connsiteY145" fmla="*/ 114334 h 133782"/>
                <a:gd name="connsiteX146" fmla="*/ 13493 w 240125"/>
                <a:gd name="connsiteY146" fmla="*/ 112906 h 133782"/>
                <a:gd name="connsiteX147" fmla="*/ 15303 w 240125"/>
                <a:gd name="connsiteY147" fmla="*/ 111286 h 133782"/>
                <a:gd name="connsiteX148" fmla="*/ 15303 w 240125"/>
                <a:gd name="connsiteY148" fmla="*/ 111286 h 133782"/>
                <a:gd name="connsiteX149" fmla="*/ 14160 w 240125"/>
                <a:gd name="connsiteY149" fmla="*/ 113477 h 133782"/>
                <a:gd name="connsiteX150" fmla="*/ 12160 w 240125"/>
                <a:gd name="connsiteY150" fmla="*/ 115763 h 133782"/>
                <a:gd name="connsiteX151" fmla="*/ 10636 w 240125"/>
                <a:gd name="connsiteY151" fmla="*/ 117953 h 133782"/>
                <a:gd name="connsiteX152" fmla="*/ 11969 w 240125"/>
                <a:gd name="connsiteY152" fmla="*/ 117001 h 133782"/>
                <a:gd name="connsiteX153" fmla="*/ 13684 w 240125"/>
                <a:gd name="connsiteY153" fmla="*/ 115191 h 133782"/>
                <a:gd name="connsiteX154" fmla="*/ 15017 w 240125"/>
                <a:gd name="connsiteY154" fmla="*/ 114525 h 133782"/>
                <a:gd name="connsiteX155" fmla="*/ 13112 w 240125"/>
                <a:gd name="connsiteY155" fmla="*/ 116715 h 133782"/>
                <a:gd name="connsiteX156" fmla="*/ 10445 w 240125"/>
                <a:gd name="connsiteY156" fmla="*/ 119192 h 133782"/>
                <a:gd name="connsiteX157" fmla="*/ 9112 w 240125"/>
                <a:gd name="connsiteY157" fmla="*/ 120621 h 133782"/>
                <a:gd name="connsiteX158" fmla="*/ 8350 w 240125"/>
                <a:gd name="connsiteY158" fmla="*/ 121859 h 133782"/>
                <a:gd name="connsiteX159" fmla="*/ 9493 w 240125"/>
                <a:gd name="connsiteY159" fmla="*/ 121097 h 133782"/>
                <a:gd name="connsiteX160" fmla="*/ 11779 w 240125"/>
                <a:gd name="connsiteY160" fmla="*/ 118906 h 133782"/>
                <a:gd name="connsiteX161" fmla="*/ 14446 w 240125"/>
                <a:gd name="connsiteY161" fmla="*/ 116811 h 133782"/>
                <a:gd name="connsiteX162" fmla="*/ 13588 w 240125"/>
                <a:gd name="connsiteY162" fmla="*/ 118335 h 133782"/>
                <a:gd name="connsiteX163" fmla="*/ 11588 w 240125"/>
                <a:gd name="connsiteY163" fmla="*/ 119954 h 133782"/>
                <a:gd name="connsiteX164" fmla="*/ 8826 w 240125"/>
                <a:gd name="connsiteY164" fmla="*/ 122431 h 133782"/>
                <a:gd name="connsiteX165" fmla="*/ 8826 w 240125"/>
                <a:gd name="connsiteY165" fmla="*/ 123383 h 133782"/>
                <a:gd name="connsiteX166" fmla="*/ 10921 w 240125"/>
                <a:gd name="connsiteY166" fmla="*/ 121859 h 133782"/>
                <a:gd name="connsiteX167" fmla="*/ 13303 w 240125"/>
                <a:gd name="connsiteY167" fmla="*/ 119859 h 133782"/>
                <a:gd name="connsiteX168" fmla="*/ 14351 w 240125"/>
                <a:gd name="connsiteY168" fmla="*/ 119287 h 133782"/>
                <a:gd name="connsiteX169" fmla="*/ 10064 w 240125"/>
                <a:gd name="connsiteY169" fmla="*/ 123002 h 133782"/>
                <a:gd name="connsiteX170" fmla="*/ 8636 w 240125"/>
                <a:gd name="connsiteY170" fmla="*/ 124145 h 133782"/>
                <a:gd name="connsiteX171" fmla="*/ 7493 w 240125"/>
                <a:gd name="connsiteY171" fmla="*/ 125383 h 133782"/>
                <a:gd name="connsiteX172" fmla="*/ 7493 w 240125"/>
                <a:gd name="connsiteY172" fmla="*/ 125383 h 133782"/>
                <a:gd name="connsiteX173" fmla="*/ 10350 w 240125"/>
                <a:gd name="connsiteY173" fmla="*/ 123287 h 133782"/>
                <a:gd name="connsiteX174" fmla="*/ 13207 w 240125"/>
                <a:gd name="connsiteY174" fmla="*/ 121097 h 133782"/>
                <a:gd name="connsiteX175" fmla="*/ 6730 w 240125"/>
                <a:gd name="connsiteY175" fmla="*/ 126431 h 133782"/>
                <a:gd name="connsiteX176" fmla="*/ 5111 w 240125"/>
                <a:gd name="connsiteY176" fmla="*/ 127669 h 133782"/>
                <a:gd name="connsiteX177" fmla="*/ 3206 w 240125"/>
                <a:gd name="connsiteY177" fmla="*/ 129384 h 133782"/>
                <a:gd name="connsiteX178" fmla="*/ 3206 w 240125"/>
                <a:gd name="connsiteY178" fmla="*/ 129955 h 133782"/>
                <a:gd name="connsiteX179" fmla="*/ 6159 w 240125"/>
                <a:gd name="connsiteY179" fmla="*/ 127860 h 133782"/>
                <a:gd name="connsiteX180" fmla="*/ 11112 w 240125"/>
                <a:gd name="connsiteY180" fmla="*/ 123954 h 133782"/>
                <a:gd name="connsiteX181" fmla="*/ 12731 w 240125"/>
                <a:gd name="connsiteY181" fmla="*/ 122907 h 133782"/>
                <a:gd name="connsiteX182" fmla="*/ 11588 w 240125"/>
                <a:gd name="connsiteY182" fmla="*/ 124145 h 133782"/>
                <a:gd name="connsiteX183" fmla="*/ 9207 w 240125"/>
                <a:gd name="connsiteY183" fmla="*/ 125955 h 133782"/>
                <a:gd name="connsiteX184" fmla="*/ 6921 w 240125"/>
                <a:gd name="connsiteY184" fmla="*/ 127765 h 133782"/>
                <a:gd name="connsiteX185" fmla="*/ 7588 w 240125"/>
                <a:gd name="connsiteY185" fmla="*/ 127765 h 133782"/>
                <a:gd name="connsiteX186" fmla="*/ 10540 w 240125"/>
                <a:gd name="connsiteY186" fmla="*/ 125669 h 133782"/>
                <a:gd name="connsiteX187" fmla="*/ 12255 w 240125"/>
                <a:gd name="connsiteY187" fmla="*/ 124526 h 133782"/>
                <a:gd name="connsiteX188" fmla="*/ 5969 w 240125"/>
                <a:gd name="connsiteY188" fmla="*/ 129098 h 133782"/>
                <a:gd name="connsiteX189" fmla="*/ 4254 w 240125"/>
                <a:gd name="connsiteY189" fmla="*/ 130336 h 133782"/>
                <a:gd name="connsiteX190" fmla="*/ 2825 w 240125"/>
                <a:gd name="connsiteY190" fmla="*/ 131384 h 133782"/>
                <a:gd name="connsiteX191" fmla="*/ 2825 w 240125"/>
                <a:gd name="connsiteY191" fmla="*/ 131384 h 133782"/>
                <a:gd name="connsiteX192" fmla="*/ 6254 w 240125"/>
                <a:gd name="connsiteY192" fmla="*/ 129193 h 133782"/>
                <a:gd name="connsiteX193" fmla="*/ 10731 w 240125"/>
                <a:gd name="connsiteY193" fmla="*/ 126145 h 133782"/>
                <a:gd name="connsiteX194" fmla="*/ 12255 w 240125"/>
                <a:gd name="connsiteY194" fmla="*/ 125288 h 133782"/>
                <a:gd name="connsiteX195" fmla="*/ 11779 w 240125"/>
                <a:gd name="connsiteY195" fmla="*/ 125288 h 133782"/>
                <a:gd name="connsiteX196" fmla="*/ 5111 w 240125"/>
                <a:gd name="connsiteY196" fmla="*/ 129765 h 133782"/>
                <a:gd name="connsiteX197" fmla="*/ 2159 w 240125"/>
                <a:gd name="connsiteY197" fmla="*/ 131956 h 133782"/>
                <a:gd name="connsiteX198" fmla="*/ 2159 w 240125"/>
                <a:gd name="connsiteY198" fmla="*/ 131956 h 133782"/>
                <a:gd name="connsiteX199" fmla="*/ 3302 w 240125"/>
                <a:gd name="connsiteY199" fmla="*/ 131289 h 133782"/>
                <a:gd name="connsiteX200" fmla="*/ 7873 w 240125"/>
                <a:gd name="connsiteY200" fmla="*/ 128241 h 133782"/>
                <a:gd name="connsiteX201" fmla="*/ 13017 w 240125"/>
                <a:gd name="connsiteY201" fmla="*/ 124907 h 133782"/>
                <a:gd name="connsiteX202" fmla="*/ 12160 w 240125"/>
                <a:gd name="connsiteY202" fmla="*/ 125669 h 133782"/>
                <a:gd name="connsiteX203" fmla="*/ 9778 w 240125"/>
                <a:gd name="connsiteY203" fmla="*/ 127288 h 133782"/>
                <a:gd name="connsiteX204" fmla="*/ 9778 w 240125"/>
                <a:gd name="connsiteY204" fmla="*/ 127288 h 133782"/>
                <a:gd name="connsiteX205" fmla="*/ 11493 w 240125"/>
                <a:gd name="connsiteY205" fmla="*/ 126431 h 133782"/>
                <a:gd name="connsiteX206" fmla="*/ 13684 w 240125"/>
                <a:gd name="connsiteY206" fmla="*/ 125193 h 133782"/>
                <a:gd name="connsiteX207" fmla="*/ 7588 w 240125"/>
                <a:gd name="connsiteY207" fmla="*/ 128907 h 133782"/>
                <a:gd name="connsiteX208" fmla="*/ -32 w 240125"/>
                <a:gd name="connsiteY208" fmla="*/ 133384 h 133782"/>
                <a:gd name="connsiteX209" fmla="*/ -32 w 240125"/>
                <a:gd name="connsiteY209" fmla="*/ 133384 h 133782"/>
                <a:gd name="connsiteX210" fmla="*/ 2444 w 240125"/>
                <a:gd name="connsiteY210" fmla="*/ 132146 h 133782"/>
                <a:gd name="connsiteX211" fmla="*/ 5683 w 240125"/>
                <a:gd name="connsiteY211" fmla="*/ 130336 h 133782"/>
                <a:gd name="connsiteX212" fmla="*/ 10350 w 240125"/>
                <a:gd name="connsiteY212" fmla="*/ 127860 h 133782"/>
                <a:gd name="connsiteX213" fmla="*/ 14351 w 240125"/>
                <a:gd name="connsiteY213" fmla="*/ 125955 h 133782"/>
                <a:gd name="connsiteX214" fmla="*/ 12064 w 240125"/>
                <a:gd name="connsiteY214" fmla="*/ 127384 h 133782"/>
                <a:gd name="connsiteX215" fmla="*/ 7873 w 240125"/>
                <a:gd name="connsiteY215" fmla="*/ 129479 h 133782"/>
                <a:gd name="connsiteX216" fmla="*/ 7873 w 240125"/>
                <a:gd name="connsiteY216" fmla="*/ 129479 h 133782"/>
                <a:gd name="connsiteX217" fmla="*/ 9588 w 240125"/>
                <a:gd name="connsiteY217" fmla="*/ 128717 h 133782"/>
                <a:gd name="connsiteX218" fmla="*/ 13017 w 240125"/>
                <a:gd name="connsiteY218" fmla="*/ 126907 h 133782"/>
                <a:gd name="connsiteX219" fmla="*/ 16732 w 240125"/>
                <a:gd name="connsiteY219" fmla="*/ 125097 h 133782"/>
                <a:gd name="connsiteX220" fmla="*/ 17779 w 240125"/>
                <a:gd name="connsiteY220" fmla="*/ 125097 h 133782"/>
                <a:gd name="connsiteX221" fmla="*/ 15208 w 240125"/>
                <a:gd name="connsiteY221" fmla="*/ 126431 h 133782"/>
                <a:gd name="connsiteX222" fmla="*/ 7207 w 240125"/>
                <a:gd name="connsiteY222" fmla="*/ 130146 h 133782"/>
                <a:gd name="connsiteX223" fmla="*/ 3302 w 240125"/>
                <a:gd name="connsiteY223" fmla="*/ 131956 h 133782"/>
                <a:gd name="connsiteX224" fmla="*/ 349 w 240125"/>
                <a:gd name="connsiteY224" fmla="*/ 133289 h 133782"/>
                <a:gd name="connsiteX225" fmla="*/ 349 w 240125"/>
                <a:gd name="connsiteY225" fmla="*/ 133289 h 133782"/>
                <a:gd name="connsiteX226" fmla="*/ 2349 w 240125"/>
                <a:gd name="connsiteY226" fmla="*/ 132432 h 133782"/>
                <a:gd name="connsiteX227" fmla="*/ 4349 w 240125"/>
                <a:gd name="connsiteY227" fmla="*/ 131575 h 133782"/>
                <a:gd name="connsiteX228" fmla="*/ 10255 w 240125"/>
                <a:gd name="connsiteY228" fmla="*/ 129003 h 133782"/>
                <a:gd name="connsiteX229" fmla="*/ 12636 w 240125"/>
                <a:gd name="connsiteY229" fmla="*/ 128050 h 133782"/>
                <a:gd name="connsiteX230" fmla="*/ 12636 w 240125"/>
                <a:gd name="connsiteY230" fmla="*/ 128050 h 133782"/>
                <a:gd name="connsiteX231" fmla="*/ 9302 w 240125"/>
                <a:gd name="connsiteY231" fmla="*/ 129574 h 133782"/>
                <a:gd name="connsiteX232" fmla="*/ 5492 w 240125"/>
                <a:gd name="connsiteY232" fmla="*/ 131193 h 133782"/>
                <a:gd name="connsiteX233" fmla="*/ 4730 w 240125"/>
                <a:gd name="connsiteY233" fmla="*/ 131193 h 133782"/>
                <a:gd name="connsiteX234" fmla="*/ 7778 w 240125"/>
                <a:gd name="connsiteY234" fmla="*/ 130050 h 133782"/>
                <a:gd name="connsiteX235" fmla="*/ 10540 w 240125"/>
                <a:gd name="connsiteY235" fmla="*/ 128907 h 133782"/>
                <a:gd name="connsiteX236" fmla="*/ 19589 w 240125"/>
                <a:gd name="connsiteY236" fmla="*/ 124907 h 133782"/>
                <a:gd name="connsiteX237" fmla="*/ 22732 w 240125"/>
                <a:gd name="connsiteY237" fmla="*/ 123764 h 133782"/>
                <a:gd name="connsiteX238" fmla="*/ 22732 w 240125"/>
                <a:gd name="connsiteY238" fmla="*/ 123764 h 133782"/>
                <a:gd name="connsiteX239" fmla="*/ 20828 w 240125"/>
                <a:gd name="connsiteY239" fmla="*/ 124621 h 133782"/>
                <a:gd name="connsiteX240" fmla="*/ 17494 w 240125"/>
                <a:gd name="connsiteY240" fmla="*/ 126050 h 133782"/>
                <a:gd name="connsiteX241" fmla="*/ 14255 w 240125"/>
                <a:gd name="connsiteY241" fmla="*/ 127478 h 133782"/>
                <a:gd name="connsiteX242" fmla="*/ 15589 w 240125"/>
                <a:gd name="connsiteY242" fmla="*/ 127478 h 133782"/>
                <a:gd name="connsiteX243" fmla="*/ 19113 w 240125"/>
                <a:gd name="connsiteY243" fmla="*/ 126050 h 133782"/>
                <a:gd name="connsiteX244" fmla="*/ 22161 w 240125"/>
                <a:gd name="connsiteY244" fmla="*/ 124812 h 133782"/>
                <a:gd name="connsiteX245" fmla="*/ 23876 w 240125"/>
                <a:gd name="connsiteY245" fmla="*/ 124145 h 133782"/>
                <a:gd name="connsiteX246" fmla="*/ 24637 w 240125"/>
                <a:gd name="connsiteY246" fmla="*/ 124145 h 133782"/>
                <a:gd name="connsiteX247" fmla="*/ 23876 w 240125"/>
                <a:gd name="connsiteY247" fmla="*/ 124812 h 133782"/>
                <a:gd name="connsiteX248" fmla="*/ 19113 w 240125"/>
                <a:gd name="connsiteY248" fmla="*/ 126717 h 133782"/>
                <a:gd name="connsiteX249" fmla="*/ 14065 w 240125"/>
                <a:gd name="connsiteY249" fmla="*/ 128527 h 133782"/>
                <a:gd name="connsiteX250" fmla="*/ 13017 w 240125"/>
                <a:gd name="connsiteY250" fmla="*/ 129003 h 133782"/>
                <a:gd name="connsiteX251" fmla="*/ 13493 w 240125"/>
                <a:gd name="connsiteY251" fmla="*/ 129003 h 133782"/>
                <a:gd name="connsiteX252" fmla="*/ 14731 w 240125"/>
                <a:gd name="connsiteY252" fmla="*/ 129003 h 133782"/>
                <a:gd name="connsiteX253" fmla="*/ 20923 w 240125"/>
                <a:gd name="connsiteY253" fmla="*/ 126812 h 133782"/>
                <a:gd name="connsiteX254" fmla="*/ 26257 w 240125"/>
                <a:gd name="connsiteY254" fmla="*/ 124621 h 133782"/>
                <a:gd name="connsiteX255" fmla="*/ 29590 w 240125"/>
                <a:gd name="connsiteY255" fmla="*/ 123478 h 133782"/>
                <a:gd name="connsiteX256" fmla="*/ 29590 w 240125"/>
                <a:gd name="connsiteY256" fmla="*/ 123478 h 133782"/>
                <a:gd name="connsiteX257" fmla="*/ 26638 w 240125"/>
                <a:gd name="connsiteY257" fmla="*/ 124621 h 133782"/>
                <a:gd name="connsiteX258" fmla="*/ 24447 w 240125"/>
                <a:gd name="connsiteY258" fmla="*/ 125383 h 133782"/>
                <a:gd name="connsiteX259" fmla="*/ 23113 w 240125"/>
                <a:gd name="connsiteY259" fmla="*/ 126050 h 133782"/>
                <a:gd name="connsiteX260" fmla="*/ 26352 w 240125"/>
                <a:gd name="connsiteY260" fmla="*/ 125193 h 133782"/>
                <a:gd name="connsiteX261" fmla="*/ 30829 w 240125"/>
                <a:gd name="connsiteY261" fmla="*/ 123669 h 133782"/>
                <a:gd name="connsiteX262" fmla="*/ 32257 w 240125"/>
                <a:gd name="connsiteY262" fmla="*/ 123669 h 133782"/>
                <a:gd name="connsiteX263" fmla="*/ 31591 w 240125"/>
                <a:gd name="connsiteY263" fmla="*/ 124240 h 133782"/>
                <a:gd name="connsiteX264" fmla="*/ 29495 w 240125"/>
                <a:gd name="connsiteY264" fmla="*/ 125002 h 133782"/>
                <a:gd name="connsiteX265" fmla="*/ 25400 w 240125"/>
                <a:gd name="connsiteY265" fmla="*/ 126431 h 133782"/>
                <a:gd name="connsiteX266" fmla="*/ 53975 w 240125"/>
                <a:gd name="connsiteY266" fmla="*/ 118240 h 133782"/>
                <a:gd name="connsiteX267" fmla="*/ 76358 w 240125"/>
                <a:gd name="connsiteY267" fmla="*/ 114239 h 133782"/>
                <a:gd name="connsiteX268" fmla="*/ 110458 w 240125"/>
                <a:gd name="connsiteY268" fmla="*/ 107381 h 133782"/>
                <a:gd name="connsiteX269" fmla="*/ 177895 w 240125"/>
                <a:gd name="connsiteY269" fmla="*/ 92617 h 133782"/>
                <a:gd name="connsiteX270" fmla="*/ 215995 w 240125"/>
                <a:gd name="connsiteY270" fmla="*/ 78234 h 133782"/>
                <a:gd name="connsiteX271" fmla="*/ 235711 w 240125"/>
                <a:gd name="connsiteY271" fmla="*/ 65090 h 133782"/>
                <a:gd name="connsiteX272" fmla="*/ 233997 w 240125"/>
                <a:gd name="connsiteY272" fmla="*/ 64518 h 133782"/>
                <a:gd name="connsiteX273" fmla="*/ 227615 w 240125"/>
                <a:gd name="connsiteY273" fmla="*/ 64138 h 133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0125" h="133782">
                  <a:moveTo>
                    <a:pt x="227615" y="64138"/>
                  </a:moveTo>
                  <a:cubicBezTo>
                    <a:pt x="226825" y="64033"/>
                    <a:pt x="226110" y="63623"/>
                    <a:pt x="225615" y="62995"/>
                  </a:cubicBezTo>
                  <a:cubicBezTo>
                    <a:pt x="227482" y="61956"/>
                    <a:pt x="229749" y="61956"/>
                    <a:pt x="231616" y="62995"/>
                  </a:cubicBezTo>
                  <a:cubicBezTo>
                    <a:pt x="232435" y="63404"/>
                    <a:pt x="233302" y="63728"/>
                    <a:pt x="234187" y="63947"/>
                  </a:cubicBezTo>
                  <a:cubicBezTo>
                    <a:pt x="235045" y="63947"/>
                    <a:pt x="235711" y="63947"/>
                    <a:pt x="235235" y="62709"/>
                  </a:cubicBezTo>
                  <a:cubicBezTo>
                    <a:pt x="235092" y="62395"/>
                    <a:pt x="234864" y="62128"/>
                    <a:pt x="234569" y="61946"/>
                  </a:cubicBezTo>
                  <a:cubicBezTo>
                    <a:pt x="233121" y="60556"/>
                    <a:pt x="231235" y="59718"/>
                    <a:pt x="229235" y="59565"/>
                  </a:cubicBezTo>
                  <a:cubicBezTo>
                    <a:pt x="227796" y="59937"/>
                    <a:pt x="226291" y="59937"/>
                    <a:pt x="224853" y="59565"/>
                  </a:cubicBezTo>
                  <a:cubicBezTo>
                    <a:pt x="227796" y="57861"/>
                    <a:pt x="231435" y="57861"/>
                    <a:pt x="234378" y="59565"/>
                  </a:cubicBezTo>
                  <a:cubicBezTo>
                    <a:pt x="235426" y="60166"/>
                    <a:pt x="236511" y="60699"/>
                    <a:pt x="237617" y="61185"/>
                  </a:cubicBezTo>
                  <a:cubicBezTo>
                    <a:pt x="238760" y="61185"/>
                    <a:pt x="239903" y="61185"/>
                    <a:pt x="240093" y="60613"/>
                  </a:cubicBezTo>
                  <a:cubicBezTo>
                    <a:pt x="240045" y="59689"/>
                    <a:pt x="239674" y="58813"/>
                    <a:pt x="239045" y="58137"/>
                  </a:cubicBezTo>
                  <a:cubicBezTo>
                    <a:pt x="237331" y="56108"/>
                    <a:pt x="234921" y="54784"/>
                    <a:pt x="232282" y="54422"/>
                  </a:cubicBezTo>
                  <a:cubicBezTo>
                    <a:pt x="230082" y="54365"/>
                    <a:pt x="227872" y="54555"/>
                    <a:pt x="225710" y="54993"/>
                  </a:cubicBezTo>
                  <a:cubicBezTo>
                    <a:pt x="224815" y="55184"/>
                    <a:pt x="223872" y="54984"/>
                    <a:pt x="223138" y="54422"/>
                  </a:cubicBezTo>
                  <a:cubicBezTo>
                    <a:pt x="222186" y="53850"/>
                    <a:pt x="222472" y="52993"/>
                    <a:pt x="223138" y="52612"/>
                  </a:cubicBezTo>
                  <a:cubicBezTo>
                    <a:pt x="224148" y="52460"/>
                    <a:pt x="225177" y="52460"/>
                    <a:pt x="226186" y="52612"/>
                  </a:cubicBezTo>
                  <a:cubicBezTo>
                    <a:pt x="227329" y="52612"/>
                    <a:pt x="228377" y="52136"/>
                    <a:pt x="228568" y="51374"/>
                  </a:cubicBezTo>
                  <a:cubicBezTo>
                    <a:pt x="228758" y="50612"/>
                    <a:pt x="227520" y="49469"/>
                    <a:pt x="226091" y="49183"/>
                  </a:cubicBezTo>
                  <a:cubicBezTo>
                    <a:pt x="224777" y="48897"/>
                    <a:pt x="223405" y="48897"/>
                    <a:pt x="222091" y="49183"/>
                  </a:cubicBezTo>
                  <a:lnTo>
                    <a:pt x="219995" y="49183"/>
                  </a:lnTo>
                  <a:cubicBezTo>
                    <a:pt x="221748" y="47421"/>
                    <a:pt x="224091" y="46374"/>
                    <a:pt x="226568" y="46231"/>
                  </a:cubicBezTo>
                  <a:cubicBezTo>
                    <a:pt x="227301" y="46278"/>
                    <a:pt x="228025" y="46278"/>
                    <a:pt x="228758" y="46231"/>
                  </a:cubicBezTo>
                  <a:cubicBezTo>
                    <a:pt x="229330" y="46231"/>
                    <a:pt x="229901" y="45564"/>
                    <a:pt x="229711" y="44992"/>
                  </a:cubicBezTo>
                  <a:cubicBezTo>
                    <a:pt x="229520" y="44421"/>
                    <a:pt x="229711" y="44516"/>
                    <a:pt x="229139" y="44325"/>
                  </a:cubicBezTo>
                  <a:cubicBezTo>
                    <a:pt x="227511" y="43335"/>
                    <a:pt x="225529" y="43097"/>
                    <a:pt x="223710" y="43659"/>
                  </a:cubicBezTo>
                  <a:cubicBezTo>
                    <a:pt x="222138" y="44211"/>
                    <a:pt x="220605" y="44878"/>
                    <a:pt x="219138" y="45659"/>
                  </a:cubicBezTo>
                  <a:cubicBezTo>
                    <a:pt x="218471" y="45659"/>
                    <a:pt x="217328" y="45659"/>
                    <a:pt x="217043" y="45659"/>
                  </a:cubicBezTo>
                  <a:cubicBezTo>
                    <a:pt x="216757" y="45659"/>
                    <a:pt x="217043" y="45659"/>
                    <a:pt x="217043" y="45088"/>
                  </a:cubicBezTo>
                  <a:cubicBezTo>
                    <a:pt x="218281" y="43373"/>
                    <a:pt x="221805" y="43087"/>
                    <a:pt x="223424" y="41563"/>
                  </a:cubicBezTo>
                  <a:cubicBezTo>
                    <a:pt x="224272" y="40487"/>
                    <a:pt x="224520" y="39058"/>
                    <a:pt x="224091" y="37753"/>
                  </a:cubicBezTo>
                  <a:cubicBezTo>
                    <a:pt x="224091" y="36801"/>
                    <a:pt x="223043" y="35372"/>
                    <a:pt x="221805" y="35467"/>
                  </a:cubicBezTo>
                  <a:cubicBezTo>
                    <a:pt x="220567" y="35563"/>
                    <a:pt x="221043" y="35467"/>
                    <a:pt x="220757" y="36134"/>
                  </a:cubicBezTo>
                  <a:cubicBezTo>
                    <a:pt x="220471" y="36801"/>
                    <a:pt x="219233" y="39087"/>
                    <a:pt x="218281" y="40420"/>
                  </a:cubicBezTo>
                  <a:cubicBezTo>
                    <a:pt x="217185" y="41992"/>
                    <a:pt x="215433" y="42973"/>
                    <a:pt x="213518" y="43087"/>
                  </a:cubicBezTo>
                  <a:cubicBezTo>
                    <a:pt x="212890" y="42992"/>
                    <a:pt x="212461" y="42411"/>
                    <a:pt x="212556" y="41792"/>
                  </a:cubicBezTo>
                  <a:cubicBezTo>
                    <a:pt x="212594" y="41516"/>
                    <a:pt x="212737" y="41268"/>
                    <a:pt x="212947" y="41087"/>
                  </a:cubicBezTo>
                  <a:cubicBezTo>
                    <a:pt x="213518" y="40515"/>
                    <a:pt x="214566" y="40134"/>
                    <a:pt x="214947" y="39468"/>
                  </a:cubicBezTo>
                  <a:cubicBezTo>
                    <a:pt x="215328" y="38801"/>
                    <a:pt x="214947" y="39468"/>
                    <a:pt x="214947" y="38896"/>
                  </a:cubicBezTo>
                  <a:cubicBezTo>
                    <a:pt x="214947" y="38325"/>
                    <a:pt x="213042" y="38134"/>
                    <a:pt x="212185" y="38896"/>
                  </a:cubicBezTo>
                  <a:cubicBezTo>
                    <a:pt x="211251" y="39325"/>
                    <a:pt x="210165" y="39325"/>
                    <a:pt x="209232" y="38896"/>
                  </a:cubicBezTo>
                  <a:cubicBezTo>
                    <a:pt x="209803" y="37182"/>
                    <a:pt x="212470" y="36515"/>
                    <a:pt x="214376" y="35372"/>
                  </a:cubicBezTo>
                  <a:cubicBezTo>
                    <a:pt x="217119" y="34153"/>
                    <a:pt x="218347" y="30943"/>
                    <a:pt x="217138" y="28209"/>
                  </a:cubicBezTo>
                  <a:cubicBezTo>
                    <a:pt x="217052" y="28019"/>
                    <a:pt x="216957" y="27837"/>
                    <a:pt x="216852" y="27657"/>
                  </a:cubicBezTo>
                  <a:cubicBezTo>
                    <a:pt x="216661" y="27133"/>
                    <a:pt x="216328" y="26676"/>
                    <a:pt x="215900" y="26323"/>
                  </a:cubicBezTo>
                  <a:cubicBezTo>
                    <a:pt x="214718" y="25371"/>
                    <a:pt x="213099" y="25152"/>
                    <a:pt x="211709" y="25752"/>
                  </a:cubicBezTo>
                  <a:cubicBezTo>
                    <a:pt x="210823" y="26275"/>
                    <a:pt x="210099" y="27038"/>
                    <a:pt x="209613" y="27943"/>
                  </a:cubicBezTo>
                  <a:cubicBezTo>
                    <a:pt x="208708" y="29143"/>
                    <a:pt x="207575" y="30143"/>
                    <a:pt x="206279" y="30895"/>
                  </a:cubicBezTo>
                  <a:cubicBezTo>
                    <a:pt x="204603" y="31762"/>
                    <a:pt x="202622" y="31762"/>
                    <a:pt x="200945" y="30895"/>
                  </a:cubicBezTo>
                  <a:cubicBezTo>
                    <a:pt x="199840" y="30400"/>
                    <a:pt x="199355" y="29095"/>
                    <a:pt x="199850" y="28000"/>
                  </a:cubicBezTo>
                  <a:cubicBezTo>
                    <a:pt x="199955" y="27761"/>
                    <a:pt x="200097" y="27552"/>
                    <a:pt x="200278" y="27371"/>
                  </a:cubicBezTo>
                  <a:cubicBezTo>
                    <a:pt x="201136" y="26418"/>
                    <a:pt x="202564" y="25752"/>
                    <a:pt x="202850" y="24609"/>
                  </a:cubicBezTo>
                  <a:cubicBezTo>
                    <a:pt x="202917" y="22980"/>
                    <a:pt x="201650" y="21608"/>
                    <a:pt x="200021" y="21542"/>
                  </a:cubicBezTo>
                  <a:cubicBezTo>
                    <a:pt x="199850" y="21532"/>
                    <a:pt x="199688" y="21542"/>
                    <a:pt x="199517" y="21561"/>
                  </a:cubicBezTo>
                  <a:cubicBezTo>
                    <a:pt x="198907" y="21532"/>
                    <a:pt x="198316" y="21780"/>
                    <a:pt x="197897" y="22227"/>
                  </a:cubicBezTo>
                  <a:cubicBezTo>
                    <a:pt x="197135" y="22990"/>
                    <a:pt x="197230" y="24037"/>
                    <a:pt x="196659" y="24895"/>
                  </a:cubicBezTo>
                  <a:cubicBezTo>
                    <a:pt x="196030" y="26028"/>
                    <a:pt x="194821" y="26733"/>
                    <a:pt x="193516" y="26704"/>
                  </a:cubicBezTo>
                  <a:cubicBezTo>
                    <a:pt x="192249" y="26676"/>
                    <a:pt x="191039" y="26199"/>
                    <a:pt x="190087" y="25371"/>
                  </a:cubicBezTo>
                  <a:cubicBezTo>
                    <a:pt x="189134" y="24418"/>
                    <a:pt x="190087" y="23656"/>
                    <a:pt x="190563" y="22990"/>
                  </a:cubicBezTo>
                  <a:lnTo>
                    <a:pt x="195706" y="18322"/>
                  </a:lnTo>
                  <a:cubicBezTo>
                    <a:pt x="196526" y="17636"/>
                    <a:pt x="197212" y="16798"/>
                    <a:pt x="197707" y="15846"/>
                  </a:cubicBezTo>
                  <a:cubicBezTo>
                    <a:pt x="198097" y="14693"/>
                    <a:pt x="197754" y="13417"/>
                    <a:pt x="196850" y="12607"/>
                  </a:cubicBezTo>
                  <a:cubicBezTo>
                    <a:pt x="196126" y="11750"/>
                    <a:pt x="195164" y="11121"/>
                    <a:pt x="194087" y="10797"/>
                  </a:cubicBezTo>
                  <a:cubicBezTo>
                    <a:pt x="193116" y="10369"/>
                    <a:pt x="192011" y="10369"/>
                    <a:pt x="191039" y="10797"/>
                  </a:cubicBezTo>
                  <a:cubicBezTo>
                    <a:pt x="190468" y="10797"/>
                    <a:pt x="191039" y="11845"/>
                    <a:pt x="191039" y="12417"/>
                  </a:cubicBezTo>
                  <a:cubicBezTo>
                    <a:pt x="191115" y="14141"/>
                    <a:pt x="190334" y="15779"/>
                    <a:pt x="188944" y="16798"/>
                  </a:cubicBezTo>
                  <a:cubicBezTo>
                    <a:pt x="188067" y="17208"/>
                    <a:pt x="187058" y="17208"/>
                    <a:pt x="186181" y="16798"/>
                  </a:cubicBezTo>
                  <a:cubicBezTo>
                    <a:pt x="185543" y="16570"/>
                    <a:pt x="185010" y="16131"/>
                    <a:pt x="184657" y="15560"/>
                  </a:cubicBezTo>
                  <a:cubicBezTo>
                    <a:pt x="184134" y="14579"/>
                    <a:pt x="184334" y="13369"/>
                    <a:pt x="185134" y="12607"/>
                  </a:cubicBezTo>
                  <a:cubicBezTo>
                    <a:pt x="185705" y="11750"/>
                    <a:pt x="186467" y="10988"/>
                    <a:pt x="186277" y="9845"/>
                  </a:cubicBezTo>
                  <a:cubicBezTo>
                    <a:pt x="185724" y="8311"/>
                    <a:pt x="184372" y="7207"/>
                    <a:pt x="182753" y="6988"/>
                  </a:cubicBezTo>
                  <a:cubicBezTo>
                    <a:pt x="181533" y="6778"/>
                    <a:pt x="180295" y="7168"/>
                    <a:pt x="179419" y="8035"/>
                  </a:cubicBezTo>
                  <a:cubicBezTo>
                    <a:pt x="179419" y="8702"/>
                    <a:pt x="179419" y="9369"/>
                    <a:pt x="179419" y="10226"/>
                  </a:cubicBezTo>
                  <a:cubicBezTo>
                    <a:pt x="179552" y="12788"/>
                    <a:pt x="178771" y="15322"/>
                    <a:pt x="177228" y="17370"/>
                  </a:cubicBezTo>
                  <a:cubicBezTo>
                    <a:pt x="176514" y="18303"/>
                    <a:pt x="175295" y="18684"/>
                    <a:pt x="174180" y="18322"/>
                  </a:cubicBezTo>
                  <a:cubicBezTo>
                    <a:pt x="173399" y="18141"/>
                    <a:pt x="172780" y="17560"/>
                    <a:pt x="172561" y="16798"/>
                  </a:cubicBezTo>
                  <a:cubicBezTo>
                    <a:pt x="172542" y="16284"/>
                    <a:pt x="172713" y="15770"/>
                    <a:pt x="173037" y="15370"/>
                  </a:cubicBezTo>
                  <a:cubicBezTo>
                    <a:pt x="173485" y="14588"/>
                    <a:pt x="173837" y="13760"/>
                    <a:pt x="174085" y="12893"/>
                  </a:cubicBezTo>
                  <a:cubicBezTo>
                    <a:pt x="174313" y="11798"/>
                    <a:pt x="173818" y="10683"/>
                    <a:pt x="172846" y="10131"/>
                  </a:cubicBezTo>
                  <a:cubicBezTo>
                    <a:pt x="171037" y="9064"/>
                    <a:pt x="168932" y="8635"/>
                    <a:pt x="166846" y="8893"/>
                  </a:cubicBezTo>
                  <a:cubicBezTo>
                    <a:pt x="165512" y="8893"/>
                    <a:pt x="165988" y="10321"/>
                    <a:pt x="166084" y="11179"/>
                  </a:cubicBezTo>
                  <a:cubicBezTo>
                    <a:pt x="166379" y="11816"/>
                    <a:pt x="166379" y="12541"/>
                    <a:pt x="166084" y="13178"/>
                  </a:cubicBezTo>
                  <a:cubicBezTo>
                    <a:pt x="165855" y="13626"/>
                    <a:pt x="165436" y="13941"/>
                    <a:pt x="164941" y="14036"/>
                  </a:cubicBezTo>
                  <a:lnTo>
                    <a:pt x="163607" y="14036"/>
                  </a:lnTo>
                  <a:cubicBezTo>
                    <a:pt x="161131" y="14036"/>
                    <a:pt x="158940" y="12702"/>
                    <a:pt x="158654" y="11655"/>
                  </a:cubicBezTo>
                  <a:cubicBezTo>
                    <a:pt x="158369" y="10607"/>
                    <a:pt x="159226" y="9654"/>
                    <a:pt x="160273" y="8893"/>
                  </a:cubicBezTo>
                  <a:cubicBezTo>
                    <a:pt x="161321" y="8131"/>
                    <a:pt x="162464" y="7273"/>
                    <a:pt x="162464" y="6225"/>
                  </a:cubicBezTo>
                  <a:cubicBezTo>
                    <a:pt x="162417" y="5845"/>
                    <a:pt x="162217" y="5492"/>
                    <a:pt x="161893" y="5273"/>
                  </a:cubicBezTo>
                  <a:cubicBezTo>
                    <a:pt x="160759" y="4720"/>
                    <a:pt x="159530" y="4396"/>
                    <a:pt x="158273" y="4320"/>
                  </a:cubicBezTo>
                  <a:lnTo>
                    <a:pt x="155511" y="4320"/>
                  </a:lnTo>
                  <a:cubicBezTo>
                    <a:pt x="152653" y="4320"/>
                    <a:pt x="151701" y="5940"/>
                    <a:pt x="151892" y="7273"/>
                  </a:cubicBezTo>
                  <a:cubicBezTo>
                    <a:pt x="152082" y="8607"/>
                    <a:pt x="153035" y="9940"/>
                    <a:pt x="152749" y="11179"/>
                  </a:cubicBezTo>
                  <a:cubicBezTo>
                    <a:pt x="152463" y="12417"/>
                    <a:pt x="151892" y="12607"/>
                    <a:pt x="150272" y="12607"/>
                  </a:cubicBezTo>
                  <a:cubicBezTo>
                    <a:pt x="148891" y="12645"/>
                    <a:pt x="147558" y="12131"/>
                    <a:pt x="146557" y="11179"/>
                  </a:cubicBezTo>
                  <a:cubicBezTo>
                    <a:pt x="146129" y="10579"/>
                    <a:pt x="146129" y="9778"/>
                    <a:pt x="146557" y="9178"/>
                  </a:cubicBezTo>
                  <a:cubicBezTo>
                    <a:pt x="146815" y="8778"/>
                    <a:pt x="146977" y="8321"/>
                    <a:pt x="147034" y="7845"/>
                  </a:cubicBezTo>
                  <a:cubicBezTo>
                    <a:pt x="147034" y="7368"/>
                    <a:pt x="146557" y="6892"/>
                    <a:pt x="145605" y="6511"/>
                  </a:cubicBezTo>
                  <a:cubicBezTo>
                    <a:pt x="144005" y="5768"/>
                    <a:pt x="142157" y="5768"/>
                    <a:pt x="140557" y="6511"/>
                  </a:cubicBezTo>
                  <a:cubicBezTo>
                    <a:pt x="139604" y="7178"/>
                    <a:pt x="139604" y="8131"/>
                    <a:pt x="139033" y="8893"/>
                  </a:cubicBezTo>
                  <a:cubicBezTo>
                    <a:pt x="138090" y="9083"/>
                    <a:pt x="137118" y="9083"/>
                    <a:pt x="136175" y="8893"/>
                  </a:cubicBezTo>
                  <a:cubicBezTo>
                    <a:pt x="135251" y="8721"/>
                    <a:pt x="134394" y="8292"/>
                    <a:pt x="133699" y="7654"/>
                  </a:cubicBezTo>
                  <a:cubicBezTo>
                    <a:pt x="133508" y="7235"/>
                    <a:pt x="133508" y="6740"/>
                    <a:pt x="133699" y="6321"/>
                  </a:cubicBezTo>
                  <a:cubicBezTo>
                    <a:pt x="134223" y="5273"/>
                    <a:pt x="134223" y="4035"/>
                    <a:pt x="133699" y="2987"/>
                  </a:cubicBezTo>
                  <a:cubicBezTo>
                    <a:pt x="132594" y="1387"/>
                    <a:pt x="130927" y="263"/>
                    <a:pt x="129031" y="-156"/>
                  </a:cubicBezTo>
                  <a:cubicBezTo>
                    <a:pt x="127622" y="-480"/>
                    <a:pt x="126155" y="-480"/>
                    <a:pt x="124745" y="-156"/>
                  </a:cubicBezTo>
                  <a:cubicBezTo>
                    <a:pt x="124326" y="-61"/>
                    <a:pt x="123955" y="168"/>
                    <a:pt x="123697" y="511"/>
                  </a:cubicBezTo>
                  <a:cubicBezTo>
                    <a:pt x="122554" y="1749"/>
                    <a:pt x="123697" y="3368"/>
                    <a:pt x="124174" y="4892"/>
                  </a:cubicBezTo>
                  <a:cubicBezTo>
                    <a:pt x="124650" y="6416"/>
                    <a:pt x="125221" y="6416"/>
                    <a:pt x="124840" y="7083"/>
                  </a:cubicBezTo>
                  <a:cubicBezTo>
                    <a:pt x="124460" y="7750"/>
                    <a:pt x="123983" y="7940"/>
                    <a:pt x="122936" y="7845"/>
                  </a:cubicBezTo>
                  <a:cubicBezTo>
                    <a:pt x="122011" y="7750"/>
                    <a:pt x="121126" y="7425"/>
                    <a:pt x="120364" y="6892"/>
                  </a:cubicBezTo>
                  <a:cubicBezTo>
                    <a:pt x="119764" y="6330"/>
                    <a:pt x="119049" y="5902"/>
                    <a:pt x="118268" y="5654"/>
                  </a:cubicBezTo>
                  <a:cubicBezTo>
                    <a:pt x="117211" y="5359"/>
                    <a:pt x="116087" y="5359"/>
                    <a:pt x="115030" y="5654"/>
                  </a:cubicBezTo>
                  <a:cubicBezTo>
                    <a:pt x="114382" y="5921"/>
                    <a:pt x="113772" y="6273"/>
                    <a:pt x="113220" y="6702"/>
                  </a:cubicBezTo>
                  <a:cubicBezTo>
                    <a:pt x="112810" y="6978"/>
                    <a:pt x="112363" y="7207"/>
                    <a:pt x="111886" y="7368"/>
                  </a:cubicBezTo>
                  <a:cubicBezTo>
                    <a:pt x="110648" y="7768"/>
                    <a:pt x="109315" y="7768"/>
                    <a:pt x="108077" y="7368"/>
                  </a:cubicBezTo>
                  <a:cubicBezTo>
                    <a:pt x="107029" y="7368"/>
                    <a:pt x="106362" y="6416"/>
                    <a:pt x="106457" y="5940"/>
                  </a:cubicBezTo>
                  <a:cubicBezTo>
                    <a:pt x="106553" y="5463"/>
                    <a:pt x="107124" y="5082"/>
                    <a:pt x="107886" y="4702"/>
                  </a:cubicBezTo>
                  <a:cubicBezTo>
                    <a:pt x="108581" y="4473"/>
                    <a:pt x="109220" y="4111"/>
                    <a:pt x="109791" y="3653"/>
                  </a:cubicBezTo>
                  <a:cubicBezTo>
                    <a:pt x="110001" y="3149"/>
                    <a:pt x="109791" y="2577"/>
                    <a:pt x="109315" y="2320"/>
                  </a:cubicBezTo>
                  <a:cubicBezTo>
                    <a:pt x="107305" y="1634"/>
                    <a:pt x="105133" y="1634"/>
                    <a:pt x="103123" y="2320"/>
                  </a:cubicBezTo>
                  <a:cubicBezTo>
                    <a:pt x="101552" y="2454"/>
                    <a:pt x="100209" y="3501"/>
                    <a:pt x="99695" y="4987"/>
                  </a:cubicBezTo>
                  <a:cubicBezTo>
                    <a:pt x="99695" y="5559"/>
                    <a:pt x="99695" y="6035"/>
                    <a:pt x="98742" y="6416"/>
                  </a:cubicBezTo>
                  <a:cubicBezTo>
                    <a:pt x="96265" y="7464"/>
                    <a:pt x="95408" y="6416"/>
                    <a:pt x="94932" y="7464"/>
                  </a:cubicBezTo>
                  <a:lnTo>
                    <a:pt x="94932" y="7464"/>
                  </a:lnTo>
                  <a:cubicBezTo>
                    <a:pt x="96361" y="5559"/>
                    <a:pt x="93979" y="5559"/>
                    <a:pt x="93789" y="4606"/>
                  </a:cubicBezTo>
                  <a:cubicBezTo>
                    <a:pt x="93598" y="3653"/>
                    <a:pt x="95408" y="3177"/>
                    <a:pt x="96742" y="2606"/>
                  </a:cubicBezTo>
                  <a:cubicBezTo>
                    <a:pt x="98075" y="2034"/>
                    <a:pt x="98837" y="987"/>
                    <a:pt x="96742" y="129"/>
                  </a:cubicBezTo>
                  <a:cubicBezTo>
                    <a:pt x="95342" y="-442"/>
                    <a:pt x="93760" y="-442"/>
                    <a:pt x="92360" y="129"/>
                  </a:cubicBezTo>
                  <a:cubicBezTo>
                    <a:pt x="91408" y="701"/>
                    <a:pt x="90931" y="1368"/>
                    <a:pt x="89979" y="1844"/>
                  </a:cubicBezTo>
                  <a:cubicBezTo>
                    <a:pt x="89045" y="2091"/>
                    <a:pt x="88055" y="2091"/>
                    <a:pt x="87121" y="1844"/>
                  </a:cubicBezTo>
                  <a:cubicBezTo>
                    <a:pt x="85016" y="6082"/>
                    <a:pt x="82349" y="10016"/>
                    <a:pt x="79216" y="13560"/>
                  </a:cubicBezTo>
                  <a:cubicBezTo>
                    <a:pt x="53451" y="45831"/>
                    <a:pt x="29781" y="79711"/>
                    <a:pt x="8350" y="115001"/>
                  </a:cubicBezTo>
                  <a:lnTo>
                    <a:pt x="7397" y="116620"/>
                  </a:lnTo>
                  <a:lnTo>
                    <a:pt x="7397" y="116620"/>
                  </a:lnTo>
                  <a:cubicBezTo>
                    <a:pt x="7397" y="116620"/>
                    <a:pt x="7397" y="117192"/>
                    <a:pt x="7397" y="117192"/>
                  </a:cubicBezTo>
                  <a:cubicBezTo>
                    <a:pt x="7397" y="117192"/>
                    <a:pt x="7873" y="117192"/>
                    <a:pt x="8254" y="116525"/>
                  </a:cubicBezTo>
                  <a:lnTo>
                    <a:pt x="9207" y="115287"/>
                  </a:lnTo>
                  <a:lnTo>
                    <a:pt x="9874" y="114334"/>
                  </a:lnTo>
                  <a:cubicBezTo>
                    <a:pt x="9874" y="114334"/>
                    <a:pt x="10826" y="113286"/>
                    <a:pt x="11017" y="113382"/>
                  </a:cubicBezTo>
                  <a:cubicBezTo>
                    <a:pt x="11207" y="113477"/>
                    <a:pt x="11017" y="113858"/>
                    <a:pt x="11017" y="114239"/>
                  </a:cubicBezTo>
                  <a:cubicBezTo>
                    <a:pt x="10731" y="114734"/>
                    <a:pt x="10417" y="115211"/>
                    <a:pt x="10064" y="115668"/>
                  </a:cubicBezTo>
                  <a:lnTo>
                    <a:pt x="9017" y="116906"/>
                  </a:lnTo>
                  <a:lnTo>
                    <a:pt x="9017" y="117382"/>
                  </a:lnTo>
                  <a:cubicBezTo>
                    <a:pt x="8797" y="117697"/>
                    <a:pt x="8636" y="118059"/>
                    <a:pt x="8540" y="118430"/>
                  </a:cubicBezTo>
                  <a:cubicBezTo>
                    <a:pt x="8540" y="118906"/>
                    <a:pt x="9302" y="118430"/>
                    <a:pt x="10064" y="117287"/>
                  </a:cubicBezTo>
                  <a:cubicBezTo>
                    <a:pt x="10960" y="116391"/>
                    <a:pt x="11760" y="115401"/>
                    <a:pt x="12445" y="114334"/>
                  </a:cubicBezTo>
                  <a:cubicBezTo>
                    <a:pt x="12741" y="113820"/>
                    <a:pt x="13093" y="113344"/>
                    <a:pt x="13493" y="112906"/>
                  </a:cubicBezTo>
                  <a:cubicBezTo>
                    <a:pt x="14827" y="111572"/>
                    <a:pt x="14731" y="112048"/>
                    <a:pt x="15303" y="111286"/>
                  </a:cubicBezTo>
                  <a:lnTo>
                    <a:pt x="15303" y="111286"/>
                  </a:lnTo>
                  <a:cubicBezTo>
                    <a:pt x="13779" y="113191"/>
                    <a:pt x="14636" y="112715"/>
                    <a:pt x="14160" y="113477"/>
                  </a:cubicBezTo>
                  <a:cubicBezTo>
                    <a:pt x="13550" y="114287"/>
                    <a:pt x="12884" y="115048"/>
                    <a:pt x="12160" y="115763"/>
                  </a:cubicBezTo>
                  <a:cubicBezTo>
                    <a:pt x="11398" y="116525"/>
                    <a:pt x="10540" y="117573"/>
                    <a:pt x="10636" y="117953"/>
                  </a:cubicBezTo>
                  <a:cubicBezTo>
                    <a:pt x="10731" y="118335"/>
                    <a:pt x="11398" y="117953"/>
                    <a:pt x="11969" y="117001"/>
                  </a:cubicBezTo>
                  <a:lnTo>
                    <a:pt x="13684" y="115191"/>
                  </a:lnTo>
                  <a:cubicBezTo>
                    <a:pt x="14255" y="114620"/>
                    <a:pt x="15017" y="114144"/>
                    <a:pt x="15017" y="114525"/>
                  </a:cubicBezTo>
                  <a:cubicBezTo>
                    <a:pt x="15017" y="114906"/>
                    <a:pt x="13874" y="116049"/>
                    <a:pt x="13112" y="116715"/>
                  </a:cubicBezTo>
                  <a:lnTo>
                    <a:pt x="10445" y="119192"/>
                  </a:lnTo>
                  <a:lnTo>
                    <a:pt x="9112" y="120621"/>
                  </a:lnTo>
                  <a:cubicBezTo>
                    <a:pt x="8778" y="120983"/>
                    <a:pt x="8521" y="121402"/>
                    <a:pt x="8350" y="121859"/>
                  </a:cubicBezTo>
                  <a:cubicBezTo>
                    <a:pt x="8350" y="121859"/>
                    <a:pt x="8921" y="121859"/>
                    <a:pt x="9493" y="121097"/>
                  </a:cubicBezTo>
                  <a:lnTo>
                    <a:pt x="11779" y="118906"/>
                  </a:lnTo>
                  <a:cubicBezTo>
                    <a:pt x="12827" y="117953"/>
                    <a:pt x="14065" y="116715"/>
                    <a:pt x="14446" y="116811"/>
                  </a:cubicBezTo>
                  <a:cubicBezTo>
                    <a:pt x="14827" y="116906"/>
                    <a:pt x="14446" y="117668"/>
                    <a:pt x="13588" y="118335"/>
                  </a:cubicBezTo>
                  <a:cubicBezTo>
                    <a:pt x="12979" y="118935"/>
                    <a:pt x="12303" y="119478"/>
                    <a:pt x="11588" y="119954"/>
                  </a:cubicBezTo>
                  <a:cubicBezTo>
                    <a:pt x="10560" y="120649"/>
                    <a:pt x="9626" y="121478"/>
                    <a:pt x="8826" y="122431"/>
                  </a:cubicBezTo>
                  <a:cubicBezTo>
                    <a:pt x="8254" y="123193"/>
                    <a:pt x="8159" y="123573"/>
                    <a:pt x="8826" y="123383"/>
                  </a:cubicBezTo>
                  <a:cubicBezTo>
                    <a:pt x="9569" y="122945"/>
                    <a:pt x="10274" y="122431"/>
                    <a:pt x="10921" y="121859"/>
                  </a:cubicBezTo>
                  <a:lnTo>
                    <a:pt x="13303" y="119859"/>
                  </a:lnTo>
                  <a:cubicBezTo>
                    <a:pt x="13779" y="119859"/>
                    <a:pt x="14255" y="119192"/>
                    <a:pt x="14351" y="119287"/>
                  </a:cubicBezTo>
                  <a:cubicBezTo>
                    <a:pt x="13017" y="120630"/>
                    <a:pt x="11588" y="121878"/>
                    <a:pt x="10064" y="123002"/>
                  </a:cubicBezTo>
                  <a:lnTo>
                    <a:pt x="8636" y="124145"/>
                  </a:lnTo>
                  <a:lnTo>
                    <a:pt x="7493" y="125383"/>
                  </a:lnTo>
                  <a:lnTo>
                    <a:pt x="7493" y="125383"/>
                  </a:lnTo>
                  <a:cubicBezTo>
                    <a:pt x="8512" y="124783"/>
                    <a:pt x="9464" y="124078"/>
                    <a:pt x="10350" y="123287"/>
                  </a:cubicBezTo>
                  <a:cubicBezTo>
                    <a:pt x="11264" y="122507"/>
                    <a:pt x="12217" y="121773"/>
                    <a:pt x="13207" y="121097"/>
                  </a:cubicBezTo>
                  <a:cubicBezTo>
                    <a:pt x="11179" y="123031"/>
                    <a:pt x="9017" y="124812"/>
                    <a:pt x="6730" y="126431"/>
                  </a:cubicBezTo>
                  <a:lnTo>
                    <a:pt x="5111" y="127669"/>
                  </a:lnTo>
                  <a:cubicBezTo>
                    <a:pt x="4435" y="128193"/>
                    <a:pt x="3797" y="128764"/>
                    <a:pt x="3206" y="129384"/>
                  </a:cubicBezTo>
                  <a:cubicBezTo>
                    <a:pt x="3206" y="129384"/>
                    <a:pt x="3206" y="129955"/>
                    <a:pt x="3206" y="129955"/>
                  </a:cubicBezTo>
                  <a:cubicBezTo>
                    <a:pt x="4263" y="129355"/>
                    <a:pt x="5244" y="128660"/>
                    <a:pt x="6159" y="127860"/>
                  </a:cubicBezTo>
                  <a:lnTo>
                    <a:pt x="11112" y="123954"/>
                  </a:lnTo>
                  <a:cubicBezTo>
                    <a:pt x="11607" y="123535"/>
                    <a:pt x="12150" y="123183"/>
                    <a:pt x="12731" y="122907"/>
                  </a:cubicBezTo>
                  <a:cubicBezTo>
                    <a:pt x="12731" y="122907"/>
                    <a:pt x="12731" y="123478"/>
                    <a:pt x="11588" y="124145"/>
                  </a:cubicBezTo>
                  <a:lnTo>
                    <a:pt x="9207" y="125955"/>
                  </a:lnTo>
                  <a:cubicBezTo>
                    <a:pt x="8397" y="126498"/>
                    <a:pt x="7635" y="127098"/>
                    <a:pt x="6921" y="127765"/>
                  </a:cubicBezTo>
                  <a:cubicBezTo>
                    <a:pt x="6350" y="128431"/>
                    <a:pt x="6921" y="128241"/>
                    <a:pt x="7588" y="127765"/>
                  </a:cubicBezTo>
                  <a:lnTo>
                    <a:pt x="10540" y="125669"/>
                  </a:lnTo>
                  <a:lnTo>
                    <a:pt x="12255" y="124526"/>
                  </a:lnTo>
                  <a:cubicBezTo>
                    <a:pt x="10245" y="126164"/>
                    <a:pt x="8150" y="127688"/>
                    <a:pt x="5969" y="129098"/>
                  </a:cubicBezTo>
                  <a:lnTo>
                    <a:pt x="4254" y="130336"/>
                  </a:lnTo>
                  <a:lnTo>
                    <a:pt x="2825" y="131384"/>
                  </a:lnTo>
                  <a:cubicBezTo>
                    <a:pt x="2825" y="131384"/>
                    <a:pt x="2825" y="131384"/>
                    <a:pt x="2825" y="131384"/>
                  </a:cubicBezTo>
                  <a:lnTo>
                    <a:pt x="6254" y="129193"/>
                  </a:lnTo>
                  <a:lnTo>
                    <a:pt x="10731" y="126145"/>
                  </a:lnTo>
                  <a:lnTo>
                    <a:pt x="12255" y="125288"/>
                  </a:lnTo>
                  <a:lnTo>
                    <a:pt x="11779" y="125288"/>
                  </a:lnTo>
                  <a:cubicBezTo>
                    <a:pt x="9969" y="126622"/>
                    <a:pt x="7207" y="128336"/>
                    <a:pt x="5111" y="129765"/>
                  </a:cubicBezTo>
                  <a:lnTo>
                    <a:pt x="2159" y="131956"/>
                  </a:lnTo>
                  <a:cubicBezTo>
                    <a:pt x="1587" y="131956"/>
                    <a:pt x="1301" y="132527"/>
                    <a:pt x="2159" y="131956"/>
                  </a:cubicBezTo>
                  <a:lnTo>
                    <a:pt x="3302" y="131289"/>
                  </a:lnTo>
                  <a:lnTo>
                    <a:pt x="7873" y="128241"/>
                  </a:lnTo>
                  <a:lnTo>
                    <a:pt x="13017" y="124907"/>
                  </a:lnTo>
                  <a:cubicBezTo>
                    <a:pt x="13588" y="124907"/>
                    <a:pt x="13017" y="124907"/>
                    <a:pt x="12160" y="125669"/>
                  </a:cubicBezTo>
                  <a:lnTo>
                    <a:pt x="9778" y="127288"/>
                  </a:lnTo>
                  <a:lnTo>
                    <a:pt x="9778" y="127288"/>
                  </a:lnTo>
                  <a:cubicBezTo>
                    <a:pt x="9778" y="127288"/>
                    <a:pt x="10636" y="127288"/>
                    <a:pt x="11493" y="126431"/>
                  </a:cubicBezTo>
                  <a:cubicBezTo>
                    <a:pt x="12179" y="125945"/>
                    <a:pt x="12912" y="125526"/>
                    <a:pt x="13684" y="125193"/>
                  </a:cubicBezTo>
                  <a:cubicBezTo>
                    <a:pt x="12160" y="126240"/>
                    <a:pt x="9778" y="127669"/>
                    <a:pt x="7588" y="128907"/>
                  </a:cubicBezTo>
                  <a:lnTo>
                    <a:pt x="-32" y="133384"/>
                  </a:lnTo>
                  <a:lnTo>
                    <a:pt x="-32" y="133384"/>
                  </a:lnTo>
                  <a:lnTo>
                    <a:pt x="2444" y="132146"/>
                  </a:lnTo>
                  <a:lnTo>
                    <a:pt x="5683" y="130336"/>
                  </a:lnTo>
                  <a:lnTo>
                    <a:pt x="10350" y="127860"/>
                  </a:lnTo>
                  <a:cubicBezTo>
                    <a:pt x="11617" y="127098"/>
                    <a:pt x="12960" y="126459"/>
                    <a:pt x="14351" y="125955"/>
                  </a:cubicBezTo>
                  <a:cubicBezTo>
                    <a:pt x="14351" y="125955"/>
                    <a:pt x="13493" y="126622"/>
                    <a:pt x="12064" y="127384"/>
                  </a:cubicBezTo>
                  <a:lnTo>
                    <a:pt x="7873" y="129479"/>
                  </a:lnTo>
                  <a:cubicBezTo>
                    <a:pt x="6730" y="130146"/>
                    <a:pt x="6254" y="130527"/>
                    <a:pt x="7873" y="129479"/>
                  </a:cubicBezTo>
                  <a:lnTo>
                    <a:pt x="9588" y="128717"/>
                  </a:lnTo>
                  <a:lnTo>
                    <a:pt x="13017" y="126907"/>
                  </a:lnTo>
                  <a:lnTo>
                    <a:pt x="16732" y="125097"/>
                  </a:lnTo>
                  <a:cubicBezTo>
                    <a:pt x="17684" y="125097"/>
                    <a:pt x="18065" y="125097"/>
                    <a:pt x="17779" y="125097"/>
                  </a:cubicBezTo>
                  <a:lnTo>
                    <a:pt x="15208" y="126431"/>
                  </a:lnTo>
                  <a:lnTo>
                    <a:pt x="7207" y="130146"/>
                  </a:lnTo>
                  <a:lnTo>
                    <a:pt x="3302" y="131956"/>
                  </a:lnTo>
                  <a:lnTo>
                    <a:pt x="349" y="133289"/>
                  </a:lnTo>
                  <a:lnTo>
                    <a:pt x="349" y="133289"/>
                  </a:lnTo>
                  <a:lnTo>
                    <a:pt x="2349" y="132432"/>
                  </a:lnTo>
                  <a:lnTo>
                    <a:pt x="4349" y="131575"/>
                  </a:lnTo>
                  <a:lnTo>
                    <a:pt x="10255" y="129003"/>
                  </a:lnTo>
                  <a:lnTo>
                    <a:pt x="12636" y="128050"/>
                  </a:lnTo>
                  <a:lnTo>
                    <a:pt x="12636" y="128050"/>
                  </a:lnTo>
                  <a:lnTo>
                    <a:pt x="9302" y="129574"/>
                  </a:lnTo>
                  <a:lnTo>
                    <a:pt x="5492" y="131193"/>
                  </a:lnTo>
                  <a:lnTo>
                    <a:pt x="4730" y="131193"/>
                  </a:lnTo>
                  <a:lnTo>
                    <a:pt x="7778" y="130050"/>
                  </a:lnTo>
                  <a:lnTo>
                    <a:pt x="10540" y="128907"/>
                  </a:lnTo>
                  <a:lnTo>
                    <a:pt x="19589" y="124907"/>
                  </a:lnTo>
                  <a:cubicBezTo>
                    <a:pt x="20599" y="124431"/>
                    <a:pt x="21656" y="124050"/>
                    <a:pt x="22732" y="123764"/>
                  </a:cubicBezTo>
                  <a:cubicBezTo>
                    <a:pt x="22732" y="123764"/>
                    <a:pt x="22732" y="123764"/>
                    <a:pt x="22732" y="123764"/>
                  </a:cubicBezTo>
                  <a:lnTo>
                    <a:pt x="20828" y="124621"/>
                  </a:lnTo>
                  <a:lnTo>
                    <a:pt x="17494" y="126050"/>
                  </a:lnTo>
                  <a:lnTo>
                    <a:pt x="14255" y="127478"/>
                  </a:lnTo>
                  <a:cubicBezTo>
                    <a:pt x="13588" y="127478"/>
                    <a:pt x="14255" y="127478"/>
                    <a:pt x="15589" y="127478"/>
                  </a:cubicBezTo>
                  <a:lnTo>
                    <a:pt x="19113" y="126050"/>
                  </a:lnTo>
                  <a:lnTo>
                    <a:pt x="22161" y="124812"/>
                  </a:lnTo>
                  <a:lnTo>
                    <a:pt x="23876" y="124145"/>
                  </a:lnTo>
                  <a:lnTo>
                    <a:pt x="24637" y="124145"/>
                  </a:lnTo>
                  <a:cubicBezTo>
                    <a:pt x="25780" y="124145"/>
                    <a:pt x="25209" y="124145"/>
                    <a:pt x="23876" y="124812"/>
                  </a:cubicBezTo>
                  <a:lnTo>
                    <a:pt x="19113" y="126717"/>
                  </a:lnTo>
                  <a:lnTo>
                    <a:pt x="14065" y="128527"/>
                  </a:lnTo>
                  <a:lnTo>
                    <a:pt x="13017" y="129003"/>
                  </a:lnTo>
                  <a:cubicBezTo>
                    <a:pt x="13017" y="129003"/>
                    <a:pt x="13017" y="129003"/>
                    <a:pt x="13493" y="129003"/>
                  </a:cubicBezTo>
                  <a:lnTo>
                    <a:pt x="14731" y="129003"/>
                  </a:lnTo>
                  <a:lnTo>
                    <a:pt x="20923" y="126812"/>
                  </a:lnTo>
                  <a:lnTo>
                    <a:pt x="26257" y="124621"/>
                  </a:lnTo>
                  <a:cubicBezTo>
                    <a:pt x="27352" y="124183"/>
                    <a:pt x="28457" y="123802"/>
                    <a:pt x="29590" y="123478"/>
                  </a:cubicBezTo>
                  <a:cubicBezTo>
                    <a:pt x="30448" y="123478"/>
                    <a:pt x="30448" y="123478"/>
                    <a:pt x="29590" y="123478"/>
                  </a:cubicBezTo>
                  <a:lnTo>
                    <a:pt x="26638" y="124621"/>
                  </a:lnTo>
                  <a:lnTo>
                    <a:pt x="24447" y="125383"/>
                  </a:lnTo>
                  <a:lnTo>
                    <a:pt x="23113" y="126050"/>
                  </a:lnTo>
                  <a:lnTo>
                    <a:pt x="26352" y="125193"/>
                  </a:lnTo>
                  <a:lnTo>
                    <a:pt x="30829" y="123669"/>
                  </a:lnTo>
                  <a:lnTo>
                    <a:pt x="32257" y="123669"/>
                  </a:lnTo>
                  <a:cubicBezTo>
                    <a:pt x="32257" y="123669"/>
                    <a:pt x="32257" y="123669"/>
                    <a:pt x="31591" y="124240"/>
                  </a:cubicBezTo>
                  <a:lnTo>
                    <a:pt x="29495" y="125002"/>
                  </a:lnTo>
                  <a:lnTo>
                    <a:pt x="25400" y="126431"/>
                  </a:lnTo>
                  <a:cubicBezTo>
                    <a:pt x="34925" y="123478"/>
                    <a:pt x="44450" y="120430"/>
                    <a:pt x="53975" y="118240"/>
                  </a:cubicBezTo>
                  <a:cubicBezTo>
                    <a:pt x="61595" y="116430"/>
                    <a:pt x="68453" y="115477"/>
                    <a:pt x="76358" y="114239"/>
                  </a:cubicBezTo>
                  <a:cubicBezTo>
                    <a:pt x="87217" y="112525"/>
                    <a:pt x="99028" y="109857"/>
                    <a:pt x="110458" y="107381"/>
                  </a:cubicBezTo>
                  <a:lnTo>
                    <a:pt x="177895" y="92617"/>
                  </a:lnTo>
                  <a:cubicBezTo>
                    <a:pt x="191230" y="89702"/>
                    <a:pt x="204060" y="84864"/>
                    <a:pt x="215995" y="78234"/>
                  </a:cubicBezTo>
                  <a:cubicBezTo>
                    <a:pt x="222662" y="74234"/>
                    <a:pt x="228758" y="68709"/>
                    <a:pt x="235711" y="65090"/>
                  </a:cubicBezTo>
                  <a:cubicBezTo>
                    <a:pt x="235169" y="64814"/>
                    <a:pt x="234597" y="64623"/>
                    <a:pt x="233997" y="64518"/>
                  </a:cubicBezTo>
                  <a:cubicBezTo>
                    <a:pt x="230187" y="64423"/>
                    <a:pt x="228949" y="64423"/>
                    <a:pt x="227615" y="6413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778" name="Freeform: Shape 777">
              <a:extLst>
                <a:ext uri="{FF2B5EF4-FFF2-40B4-BE49-F238E27FC236}">
                  <a16:creationId xmlns:a16="http://schemas.microsoft.com/office/drawing/2014/main" xmlns="" id="{0B8E9767-8E24-B98C-55DA-720429B8435B}"/>
                </a:ext>
              </a:extLst>
            </p:cNvPr>
            <p:cNvSpPr/>
            <p:nvPr/>
          </p:nvSpPr>
          <p:spPr>
            <a:xfrm>
              <a:off x="5939969" y="3804530"/>
              <a:ext cx="52342" cy="54096"/>
            </a:xfrm>
            <a:custGeom>
              <a:avLst/>
              <a:gdLst>
                <a:gd name="connsiteX0" fmla="*/ 3693 w 52342"/>
                <a:gd name="connsiteY0" fmla="*/ 18119 h 54096"/>
                <a:gd name="connsiteX1" fmla="*/ 7789 w 52342"/>
                <a:gd name="connsiteY1" fmla="*/ 47837 h 54096"/>
                <a:gd name="connsiteX2" fmla="*/ 12551 w 52342"/>
                <a:gd name="connsiteY2" fmla="*/ 52219 h 54096"/>
                <a:gd name="connsiteX3" fmla="*/ 17409 w 52342"/>
                <a:gd name="connsiteY3" fmla="*/ 53457 h 54096"/>
                <a:gd name="connsiteX4" fmla="*/ 41888 w 52342"/>
                <a:gd name="connsiteY4" fmla="*/ 46885 h 54096"/>
                <a:gd name="connsiteX5" fmla="*/ 52270 w 52342"/>
                <a:gd name="connsiteY5" fmla="*/ 23644 h 54096"/>
                <a:gd name="connsiteX6" fmla="*/ 50080 w 52342"/>
                <a:gd name="connsiteY6" fmla="*/ 14785 h 54096"/>
                <a:gd name="connsiteX7" fmla="*/ 46746 w 52342"/>
                <a:gd name="connsiteY7" fmla="*/ 9737 h 54096"/>
                <a:gd name="connsiteX8" fmla="*/ 35602 w 52342"/>
                <a:gd name="connsiteY8" fmla="*/ 212 h 54096"/>
                <a:gd name="connsiteX9" fmla="*/ 21791 w 52342"/>
                <a:gd name="connsiteY9" fmla="*/ 1355 h 54096"/>
                <a:gd name="connsiteX10" fmla="*/ 3693 w 52342"/>
                <a:gd name="connsiteY10" fmla="*/ 18119 h 5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342" h="54096">
                  <a:moveTo>
                    <a:pt x="3693" y="18119"/>
                  </a:moveTo>
                  <a:cubicBezTo>
                    <a:pt x="-2546" y="27663"/>
                    <a:pt x="-793" y="40341"/>
                    <a:pt x="7789" y="47837"/>
                  </a:cubicBezTo>
                  <a:cubicBezTo>
                    <a:pt x="9113" y="49561"/>
                    <a:pt x="10722" y="51038"/>
                    <a:pt x="12551" y="52219"/>
                  </a:cubicBezTo>
                  <a:cubicBezTo>
                    <a:pt x="14085" y="52905"/>
                    <a:pt x="15733" y="53324"/>
                    <a:pt x="17409" y="53457"/>
                  </a:cubicBezTo>
                  <a:cubicBezTo>
                    <a:pt x="26115" y="54495"/>
                    <a:pt x="34878" y="52142"/>
                    <a:pt x="41888" y="46885"/>
                  </a:cubicBezTo>
                  <a:cubicBezTo>
                    <a:pt x="48889" y="41255"/>
                    <a:pt x="52747" y="32607"/>
                    <a:pt x="52270" y="23644"/>
                  </a:cubicBezTo>
                  <a:cubicBezTo>
                    <a:pt x="52118" y="20577"/>
                    <a:pt x="51375" y="17567"/>
                    <a:pt x="50080" y="14785"/>
                  </a:cubicBezTo>
                  <a:cubicBezTo>
                    <a:pt x="49175" y="12976"/>
                    <a:pt x="48051" y="11280"/>
                    <a:pt x="46746" y="9737"/>
                  </a:cubicBezTo>
                  <a:cubicBezTo>
                    <a:pt x="44060" y="5527"/>
                    <a:pt x="40183" y="2212"/>
                    <a:pt x="35602" y="212"/>
                  </a:cubicBezTo>
                  <a:cubicBezTo>
                    <a:pt x="30991" y="-893"/>
                    <a:pt x="26153" y="-493"/>
                    <a:pt x="21791" y="1355"/>
                  </a:cubicBezTo>
                  <a:cubicBezTo>
                    <a:pt x="13627" y="4080"/>
                    <a:pt x="7036" y="10185"/>
                    <a:pt x="3693" y="1811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79" name="Freeform: Shape 778">
              <a:extLst>
                <a:ext uri="{FF2B5EF4-FFF2-40B4-BE49-F238E27FC236}">
                  <a16:creationId xmlns:a16="http://schemas.microsoft.com/office/drawing/2014/main" xmlns="" id="{B697BD02-8ABA-9E7B-B639-36DA034D2334}"/>
                </a:ext>
              </a:extLst>
            </p:cNvPr>
            <p:cNvSpPr/>
            <p:nvPr/>
          </p:nvSpPr>
          <p:spPr>
            <a:xfrm>
              <a:off x="6080854" y="3799670"/>
              <a:ext cx="40837" cy="51775"/>
            </a:xfrm>
            <a:custGeom>
              <a:avLst/>
              <a:gdLst>
                <a:gd name="connsiteX0" fmla="*/ 3301 w 40837"/>
                <a:gd name="connsiteY0" fmla="*/ 38220 h 51775"/>
                <a:gd name="connsiteX1" fmla="*/ 15017 w 40837"/>
                <a:gd name="connsiteY1" fmla="*/ 49745 h 51775"/>
                <a:gd name="connsiteX2" fmla="*/ 22923 w 40837"/>
                <a:gd name="connsiteY2" fmla="*/ 51269 h 51775"/>
                <a:gd name="connsiteX3" fmla="*/ 30448 w 40837"/>
                <a:gd name="connsiteY3" fmla="*/ 50507 h 51775"/>
                <a:gd name="connsiteX4" fmla="*/ 36544 w 40837"/>
                <a:gd name="connsiteY4" fmla="*/ 45744 h 51775"/>
                <a:gd name="connsiteX5" fmla="*/ 40258 w 40837"/>
                <a:gd name="connsiteY5" fmla="*/ 26694 h 51775"/>
                <a:gd name="connsiteX6" fmla="*/ 33019 w 40837"/>
                <a:gd name="connsiteY6" fmla="*/ 8502 h 51775"/>
                <a:gd name="connsiteX7" fmla="*/ 28066 w 40837"/>
                <a:gd name="connsiteY7" fmla="*/ 1834 h 51775"/>
                <a:gd name="connsiteX8" fmla="*/ 17874 w 40837"/>
                <a:gd name="connsiteY8" fmla="*/ -166 h 51775"/>
                <a:gd name="connsiteX9" fmla="*/ 4825 w 40837"/>
                <a:gd name="connsiteY9" fmla="*/ 6311 h 51775"/>
                <a:gd name="connsiteX10" fmla="*/ 3301 w 40837"/>
                <a:gd name="connsiteY10" fmla="*/ 38220 h 5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37" h="51775">
                  <a:moveTo>
                    <a:pt x="3301" y="38220"/>
                  </a:moveTo>
                  <a:cubicBezTo>
                    <a:pt x="5568" y="43430"/>
                    <a:pt x="9769" y="47564"/>
                    <a:pt x="15017" y="49745"/>
                  </a:cubicBezTo>
                  <a:cubicBezTo>
                    <a:pt x="17551" y="50669"/>
                    <a:pt x="20227" y="51184"/>
                    <a:pt x="22923" y="51269"/>
                  </a:cubicBezTo>
                  <a:cubicBezTo>
                    <a:pt x="25457" y="51545"/>
                    <a:pt x="28019" y="51288"/>
                    <a:pt x="30448" y="50507"/>
                  </a:cubicBezTo>
                  <a:cubicBezTo>
                    <a:pt x="32915" y="49574"/>
                    <a:pt x="35039" y="47916"/>
                    <a:pt x="36544" y="45744"/>
                  </a:cubicBezTo>
                  <a:cubicBezTo>
                    <a:pt x="40325" y="40163"/>
                    <a:pt x="41668" y="33286"/>
                    <a:pt x="40258" y="26694"/>
                  </a:cubicBezTo>
                  <a:cubicBezTo>
                    <a:pt x="38839" y="20284"/>
                    <a:pt x="36391" y="14141"/>
                    <a:pt x="33019" y="8502"/>
                  </a:cubicBezTo>
                  <a:cubicBezTo>
                    <a:pt x="31848" y="5958"/>
                    <a:pt x="30162" y="3692"/>
                    <a:pt x="28066" y="1834"/>
                  </a:cubicBezTo>
                  <a:cubicBezTo>
                    <a:pt x="25047" y="-99"/>
                    <a:pt x="21399" y="-814"/>
                    <a:pt x="17874" y="-166"/>
                  </a:cubicBezTo>
                  <a:cubicBezTo>
                    <a:pt x="12884" y="339"/>
                    <a:pt x="8245" y="2644"/>
                    <a:pt x="4825" y="6311"/>
                  </a:cubicBezTo>
                  <a:cubicBezTo>
                    <a:pt x="-1061" y="15998"/>
                    <a:pt x="-1632" y="28009"/>
                    <a:pt x="3301" y="3822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0" name="Freeform: Shape 779">
              <a:extLst>
                <a:ext uri="{FF2B5EF4-FFF2-40B4-BE49-F238E27FC236}">
                  <a16:creationId xmlns:a16="http://schemas.microsoft.com/office/drawing/2014/main" xmlns="" id="{7A571C9E-CF29-FACC-014D-A5B94A42E457}"/>
                </a:ext>
              </a:extLst>
            </p:cNvPr>
            <p:cNvSpPr/>
            <p:nvPr/>
          </p:nvSpPr>
          <p:spPr>
            <a:xfrm>
              <a:off x="6202442" y="3779919"/>
              <a:ext cx="38342" cy="49995"/>
            </a:xfrm>
            <a:custGeom>
              <a:avLst/>
              <a:gdLst>
                <a:gd name="connsiteX0" fmla="*/ 9444 w 38342"/>
                <a:gd name="connsiteY0" fmla="*/ 45874 h 49995"/>
                <a:gd name="connsiteX1" fmla="*/ 34399 w 38342"/>
                <a:gd name="connsiteY1" fmla="*/ 44445 h 49995"/>
                <a:gd name="connsiteX2" fmla="*/ 37066 w 38342"/>
                <a:gd name="connsiteY2" fmla="*/ 41016 h 49995"/>
                <a:gd name="connsiteX3" fmla="*/ 38019 w 38342"/>
                <a:gd name="connsiteY3" fmla="*/ 36920 h 49995"/>
                <a:gd name="connsiteX4" fmla="*/ 28494 w 38342"/>
                <a:gd name="connsiteY4" fmla="*/ 5774 h 49995"/>
                <a:gd name="connsiteX5" fmla="*/ 24779 w 38342"/>
                <a:gd name="connsiteY5" fmla="*/ 2440 h 49995"/>
                <a:gd name="connsiteX6" fmla="*/ 8015 w 38342"/>
                <a:gd name="connsiteY6" fmla="*/ 1583 h 49995"/>
                <a:gd name="connsiteX7" fmla="*/ 14 w 38342"/>
                <a:gd name="connsiteY7" fmla="*/ 23586 h 49995"/>
                <a:gd name="connsiteX8" fmla="*/ 9444 w 38342"/>
                <a:gd name="connsiteY8" fmla="*/ 45874 h 4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42" h="49995">
                  <a:moveTo>
                    <a:pt x="9444" y="45874"/>
                  </a:moveTo>
                  <a:cubicBezTo>
                    <a:pt x="17064" y="51332"/>
                    <a:pt x="27456" y="50732"/>
                    <a:pt x="34399" y="44445"/>
                  </a:cubicBezTo>
                  <a:cubicBezTo>
                    <a:pt x="35543" y="43521"/>
                    <a:pt x="36457" y="42350"/>
                    <a:pt x="37066" y="41016"/>
                  </a:cubicBezTo>
                  <a:cubicBezTo>
                    <a:pt x="37609" y="39711"/>
                    <a:pt x="37933" y="38330"/>
                    <a:pt x="38019" y="36920"/>
                  </a:cubicBezTo>
                  <a:cubicBezTo>
                    <a:pt x="39381" y="25662"/>
                    <a:pt x="35923" y="14346"/>
                    <a:pt x="28494" y="5774"/>
                  </a:cubicBezTo>
                  <a:cubicBezTo>
                    <a:pt x="27370" y="4536"/>
                    <a:pt x="26132" y="3421"/>
                    <a:pt x="24779" y="2440"/>
                  </a:cubicBezTo>
                  <a:cubicBezTo>
                    <a:pt x="19807" y="-1008"/>
                    <a:pt x="13311" y="-1341"/>
                    <a:pt x="8015" y="1583"/>
                  </a:cubicBezTo>
                  <a:cubicBezTo>
                    <a:pt x="-367" y="6345"/>
                    <a:pt x="110" y="15204"/>
                    <a:pt x="14" y="23586"/>
                  </a:cubicBezTo>
                  <a:cubicBezTo>
                    <a:pt x="-481" y="32082"/>
                    <a:pt x="3005" y="40321"/>
                    <a:pt x="9444" y="4587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1" name="Freeform: Shape 780">
              <a:extLst>
                <a:ext uri="{FF2B5EF4-FFF2-40B4-BE49-F238E27FC236}">
                  <a16:creationId xmlns:a16="http://schemas.microsoft.com/office/drawing/2014/main" xmlns="" id="{B5BB6F69-EA56-C62E-A48E-38BCCF72CB9D}"/>
                </a:ext>
              </a:extLst>
            </p:cNvPr>
            <p:cNvSpPr/>
            <p:nvPr/>
          </p:nvSpPr>
          <p:spPr>
            <a:xfrm>
              <a:off x="6313157" y="3789030"/>
              <a:ext cx="41731" cy="53369"/>
            </a:xfrm>
            <a:custGeom>
              <a:avLst/>
              <a:gdLst>
                <a:gd name="connsiteX0" fmla="*/ 551 w 41731"/>
                <a:gd name="connsiteY0" fmla="*/ 34477 h 53369"/>
                <a:gd name="connsiteX1" fmla="*/ 1599 w 41731"/>
                <a:gd name="connsiteY1" fmla="*/ 39621 h 53369"/>
                <a:gd name="connsiteX2" fmla="*/ 8934 w 41731"/>
                <a:gd name="connsiteY2" fmla="*/ 47241 h 53369"/>
                <a:gd name="connsiteX3" fmla="*/ 19220 w 41731"/>
                <a:gd name="connsiteY3" fmla="*/ 52479 h 53369"/>
                <a:gd name="connsiteX4" fmla="*/ 30174 w 41731"/>
                <a:gd name="connsiteY4" fmla="*/ 50479 h 53369"/>
                <a:gd name="connsiteX5" fmla="*/ 34175 w 41731"/>
                <a:gd name="connsiteY5" fmla="*/ 44955 h 53369"/>
                <a:gd name="connsiteX6" fmla="*/ 38842 w 41731"/>
                <a:gd name="connsiteY6" fmla="*/ 35430 h 53369"/>
                <a:gd name="connsiteX7" fmla="*/ 41700 w 41731"/>
                <a:gd name="connsiteY7" fmla="*/ 24667 h 53369"/>
                <a:gd name="connsiteX8" fmla="*/ 39699 w 41731"/>
                <a:gd name="connsiteY8" fmla="*/ 13236 h 53369"/>
                <a:gd name="connsiteX9" fmla="*/ 34460 w 41731"/>
                <a:gd name="connsiteY9" fmla="*/ 3045 h 53369"/>
                <a:gd name="connsiteX10" fmla="*/ 29031 w 41731"/>
                <a:gd name="connsiteY10" fmla="*/ 473 h 53369"/>
                <a:gd name="connsiteX11" fmla="*/ 13886 w 41731"/>
                <a:gd name="connsiteY11" fmla="*/ 1044 h 53369"/>
                <a:gd name="connsiteX12" fmla="*/ 551 w 41731"/>
                <a:gd name="connsiteY12" fmla="*/ 34477 h 5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731" h="53369">
                  <a:moveTo>
                    <a:pt x="551" y="34477"/>
                  </a:moveTo>
                  <a:cubicBezTo>
                    <a:pt x="704" y="36230"/>
                    <a:pt x="1056" y="37954"/>
                    <a:pt x="1599" y="39621"/>
                  </a:cubicBezTo>
                  <a:cubicBezTo>
                    <a:pt x="3276" y="42802"/>
                    <a:pt x="5819" y="45440"/>
                    <a:pt x="8934" y="47241"/>
                  </a:cubicBezTo>
                  <a:cubicBezTo>
                    <a:pt x="12039" y="49564"/>
                    <a:pt x="15515" y="51336"/>
                    <a:pt x="19220" y="52479"/>
                  </a:cubicBezTo>
                  <a:cubicBezTo>
                    <a:pt x="22983" y="53565"/>
                    <a:pt x="27041" y="52832"/>
                    <a:pt x="30174" y="50479"/>
                  </a:cubicBezTo>
                  <a:cubicBezTo>
                    <a:pt x="31803" y="48869"/>
                    <a:pt x="33146" y="47002"/>
                    <a:pt x="34175" y="44955"/>
                  </a:cubicBezTo>
                  <a:cubicBezTo>
                    <a:pt x="35889" y="41716"/>
                    <a:pt x="37413" y="38477"/>
                    <a:pt x="38842" y="35430"/>
                  </a:cubicBezTo>
                  <a:cubicBezTo>
                    <a:pt x="40452" y="32048"/>
                    <a:pt x="41423" y="28400"/>
                    <a:pt x="41700" y="24667"/>
                  </a:cubicBezTo>
                  <a:cubicBezTo>
                    <a:pt x="41700" y="20771"/>
                    <a:pt x="41023" y="16904"/>
                    <a:pt x="39699" y="13236"/>
                  </a:cubicBezTo>
                  <a:cubicBezTo>
                    <a:pt x="39042" y="9379"/>
                    <a:pt x="37213" y="5826"/>
                    <a:pt x="34460" y="3045"/>
                  </a:cubicBezTo>
                  <a:cubicBezTo>
                    <a:pt x="32841" y="1826"/>
                    <a:pt x="30994" y="959"/>
                    <a:pt x="29031" y="473"/>
                  </a:cubicBezTo>
                  <a:cubicBezTo>
                    <a:pt x="24040" y="-860"/>
                    <a:pt x="18763" y="-660"/>
                    <a:pt x="13886" y="1044"/>
                  </a:cubicBezTo>
                  <a:cubicBezTo>
                    <a:pt x="-115" y="5997"/>
                    <a:pt x="-1068" y="21237"/>
                    <a:pt x="551" y="344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2" name="Freeform: Shape 781">
              <a:extLst>
                <a:ext uri="{FF2B5EF4-FFF2-40B4-BE49-F238E27FC236}">
                  <a16:creationId xmlns:a16="http://schemas.microsoft.com/office/drawing/2014/main" xmlns="" id="{C3AF38DA-A456-1151-81C6-70B2EEAC27B9}"/>
                </a:ext>
              </a:extLst>
            </p:cNvPr>
            <p:cNvSpPr/>
            <p:nvPr/>
          </p:nvSpPr>
          <p:spPr>
            <a:xfrm>
              <a:off x="6444519" y="3789511"/>
              <a:ext cx="45321" cy="48760"/>
            </a:xfrm>
            <a:custGeom>
              <a:avLst/>
              <a:gdLst>
                <a:gd name="connsiteX0" fmla="*/ -32 w 45321"/>
                <a:gd name="connsiteY0" fmla="*/ 27234 h 48760"/>
                <a:gd name="connsiteX1" fmla="*/ 3873 w 45321"/>
                <a:gd name="connsiteY1" fmla="*/ 38950 h 48760"/>
                <a:gd name="connsiteX2" fmla="*/ 11779 w 45321"/>
                <a:gd name="connsiteY2" fmla="*/ 47236 h 48760"/>
                <a:gd name="connsiteX3" fmla="*/ 29019 w 45321"/>
                <a:gd name="connsiteY3" fmla="*/ 45807 h 48760"/>
                <a:gd name="connsiteX4" fmla="*/ 36448 w 45321"/>
                <a:gd name="connsiteY4" fmla="*/ 42283 h 48760"/>
                <a:gd name="connsiteX5" fmla="*/ 42259 w 45321"/>
                <a:gd name="connsiteY5" fmla="*/ 37140 h 48760"/>
                <a:gd name="connsiteX6" fmla="*/ 44354 w 45321"/>
                <a:gd name="connsiteY6" fmla="*/ 31615 h 48760"/>
                <a:gd name="connsiteX7" fmla="*/ 41592 w 45321"/>
                <a:gd name="connsiteY7" fmla="*/ 9803 h 48760"/>
                <a:gd name="connsiteX8" fmla="*/ 23685 w 45321"/>
                <a:gd name="connsiteY8" fmla="*/ -389 h 48760"/>
                <a:gd name="connsiteX9" fmla="*/ 12541 w 45321"/>
                <a:gd name="connsiteY9" fmla="*/ 4469 h 48760"/>
                <a:gd name="connsiteX10" fmla="*/ 3778 w 45321"/>
                <a:gd name="connsiteY10" fmla="*/ 13994 h 48760"/>
                <a:gd name="connsiteX11" fmla="*/ -32 w 45321"/>
                <a:gd name="connsiteY11" fmla="*/ 27234 h 4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321" h="48760">
                  <a:moveTo>
                    <a:pt x="-32" y="27234"/>
                  </a:moveTo>
                  <a:cubicBezTo>
                    <a:pt x="72" y="31444"/>
                    <a:pt x="1425" y="35521"/>
                    <a:pt x="3873" y="38950"/>
                  </a:cubicBezTo>
                  <a:cubicBezTo>
                    <a:pt x="5645" y="42417"/>
                    <a:pt x="8397" y="45303"/>
                    <a:pt x="11779" y="47236"/>
                  </a:cubicBezTo>
                  <a:cubicBezTo>
                    <a:pt x="17484" y="49131"/>
                    <a:pt x="23704" y="48618"/>
                    <a:pt x="29019" y="45807"/>
                  </a:cubicBezTo>
                  <a:cubicBezTo>
                    <a:pt x="31562" y="44769"/>
                    <a:pt x="34039" y="43588"/>
                    <a:pt x="36448" y="42283"/>
                  </a:cubicBezTo>
                  <a:cubicBezTo>
                    <a:pt x="38744" y="41016"/>
                    <a:pt x="40725" y="39264"/>
                    <a:pt x="42259" y="37140"/>
                  </a:cubicBezTo>
                  <a:cubicBezTo>
                    <a:pt x="43249" y="35425"/>
                    <a:pt x="43954" y="33558"/>
                    <a:pt x="44354" y="31615"/>
                  </a:cubicBezTo>
                  <a:cubicBezTo>
                    <a:pt x="46240" y="24262"/>
                    <a:pt x="45250" y="16461"/>
                    <a:pt x="41592" y="9803"/>
                  </a:cubicBezTo>
                  <a:cubicBezTo>
                    <a:pt x="38010" y="3307"/>
                    <a:pt x="31095" y="-627"/>
                    <a:pt x="23685" y="-389"/>
                  </a:cubicBezTo>
                  <a:cubicBezTo>
                    <a:pt x="19580" y="126"/>
                    <a:pt x="15712" y="1812"/>
                    <a:pt x="12541" y="4469"/>
                  </a:cubicBezTo>
                  <a:cubicBezTo>
                    <a:pt x="8997" y="7012"/>
                    <a:pt x="6016" y="10251"/>
                    <a:pt x="3778" y="13994"/>
                  </a:cubicBezTo>
                  <a:cubicBezTo>
                    <a:pt x="1730" y="18147"/>
                    <a:pt x="434" y="22633"/>
                    <a:pt x="-32" y="2723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3" name="Freeform: Shape 782">
              <a:extLst>
                <a:ext uri="{FF2B5EF4-FFF2-40B4-BE49-F238E27FC236}">
                  <a16:creationId xmlns:a16="http://schemas.microsoft.com/office/drawing/2014/main" xmlns="" id="{B31E8C82-47CD-1C90-F6ED-8038827037EC}"/>
                </a:ext>
              </a:extLst>
            </p:cNvPr>
            <p:cNvSpPr/>
            <p:nvPr/>
          </p:nvSpPr>
          <p:spPr>
            <a:xfrm>
              <a:off x="6565256" y="3777718"/>
              <a:ext cx="42545" cy="52026"/>
            </a:xfrm>
            <a:custGeom>
              <a:avLst/>
              <a:gdLst>
                <a:gd name="connsiteX0" fmla="*/ 4484 w 42545"/>
                <a:gd name="connsiteY0" fmla="*/ 43313 h 52026"/>
                <a:gd name="connsiteX1" fmla="*/ 7913 w 42545"/>
                <a:gd name="connsiteY1" fmla="*/ 48266 h 52026"/>
                <a:gd name="connsiteX2" fmla="*/ 12485 w 42545"/>
                <a:gd name="connsiteY2" fmla="*/ 50647 h 52026"/>
                <a:gd name="connsiteX3" fmla="*/ 24106 w 42545"/>
                <a:gd name="connsiteY3" fmla="*/ 51314 h 52026"/>
                <a:gd name="connsiteX4" fmla="*/ 34298 w 42545"/>
                <a:gd name="connsiteY4" fmla="*/ 47314 h 52026"/>
                <a:gd name="connsiteX5" fmla="*/ 42299 w 42545"/>
                <a:gd name="connsiteY5" fmla="*/ 35788 h 52026"/>
                <a:gd name="connsiteX6" fmla="*/ 42299 w 42545"/>
                <a:gd name="connsiteY6" fmla="*/ 30359 h 52026"/>
                <a:gd name="connsiteX7" fmla="*/ 39822 w 42545"/>
                <a:gd name="connsiteY7" fmla="*/ 15595 h 52026"/>
                <a:gd name="connsiteX8" fmla="*/ 36488 w 42545"/>
                <a:gd name="connsiteY8" fmla="*/ 5308 h 52026"/>
                <a:gd name="connsiteX9" fmla="*/ 34488 w 42545"/>
                <a:gd name="connsiteY9" fmla="*/ 2546 h 52026"/>
                <a:gd name="connsiteX10" fmla="*/ 31726 w 42545"/>
                <a:gd name="connsiteY10" fmla="*/ 1022 h 52026"/>
                <a:gd name="connsiteX11" fmla="*/ 14105 w 42545"/>
                <a:gd name="connsiteY11" fmla="*/ 1498 h 52026"/>
                <a:gd name="connsiteX12" fmla="*/ 1722 w 42545"/>
                <a:gd name="connsiteY12" fmla="*/ 13214 h 52026"/>
                <a:gd name="connsiteX13" fmla="*/ 865 w 42545"/>
                <a:gd name="connsiteY13" fmla="*/ 31216 h 52026"/>
                <a:gd name="connsiteX14" fmla="*/ 4484 w 42545"/>
                <a:gd name="connsiteY14" fmla="*/ 43313 h 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545" h="52026">
                  <a:moveTo>
                    <a:pt x="4484" y="43313"/>
                  </a:moveTo>
                  <a:cubicBezTo>
                    <a:pt x="5227" y="45209"/>
                    <a:pt x="6408" y="46904"/>
                    <a:pt x="7913" y="48266"/>
                  </a:cubicBezTo>
                  <a:cubicBezTo>
                    <a:pt x="9237" y="49390"/>
                    <a:pt x="10799" y="50199"/>
                    <a:pt x="12485" y="50647"/>
                  </a:cubicBezTo>
                  <a:cubicBezTo>
                    <a:pt x="16276" y="51666"/>
                    <a:pt x="20229" y="51895"/>
                    <a:pt x="24106" y="51314"/>
                  </a:cubicBezTo>
                  <a:cubicBezTo>
                    <a:pt x="27744" y="50695"/>
                    <a:pt x="31211" y="49333"/>
                    <a:pt x="34298" y="47314"/>
                  </a:cubicBezTo>
                  <a:cubicBezTo>
                    <a:pt x="38517" y="44827"/>
                    <a:pt x="41441" y="40618"/>
                    <a:pt x="42299" y="35788"/>
                  </a:cubicBezTo>
                  <a:cubicBezTo>
                    <a:pt x="42584" y="33988"/>
                    <a:pt x="42584" y="32159"/>
                    <a:pt x="42299" y="30359"/>
                  </a:cubicBezTo>
                  <a:cubicBezTo>
                    <a:pt x="41727" y="25406"/>
                    <a:pt x="40870" y="20834"/>
                    <a:pt x="39822" y="15595"/>
                  </a:cubicBezTo>
                  <a:cubicBezTo>
                    <a:pt x="39108" y="12052"/>
                    <a:pt x="37984" y="8604"/>
                    <a:pt x="36488" y="5308"/>
                  </a:cubicBezTo>
                  <a:cubicBezTo>
                    <a:pt x="36041" y="4241"/>
                    <a:pt x="35364" y="3298"/>
                    <a:pt x="34488" y="2546"/>
                  </a:cubicBezTo>
                  <a:cubicBezTo>
                    <a:pt x="33688" y="1841"/>
                    <a:pt x="32745" y="1317"/>
                    <a:pt x="31726" y="1022"/>
                  </a:cubicBezTo>
                  <a:cubicBezTo>
                    <a:pt x="26001" y="-1026"/>
                    <a:pt x="19715" y="-854"/>
                    <a:pt x="14105" y="1498"/>
                  </a:cubicBezTo>
                  <a:cubicBezTo>
                    <a:pt x="8809" y="3946"/>
                    <a:pt x="4465" y="8061"/>
                    <a:pt x="1722" y="13214"/>
                  </a:cubicBezTo>
                  <a:cubicBezTo>
                    <a:pt x="-278" y="19005"/>
                    <a:pt x="-574" y="25253"/>
                    <a:pt x="865" y="31216"/>
                  </a:cubicBezTo>
                  <a:cubicBezTo>
                    <a:pt x="1493" y="35397"/>
                    <a:pt x="2713" y="39475"/>
                    <a:pt x="4484" y="4331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4" name="Freeform: Shape 783">
              <a:extLst>
                <a:ext uri="{FF2B5EF4-FFF2-40B4-BE49-F238E27FC236}">
                  <a16:creationId xmlns:a16="http://schemas.microsoft.com/office/drawing/2014/main" xmlns="" id="{EED0D2B7-07E9-3A41-6585-1C60DE30ADC4}"/>
                </a:ext>
              </a:extLst>
            </p:cNvPr>
            <p:cNvSpPr/>
            <p:nvPr/>
          </p:nvSpPr>
          <p:spPr>
            <a:xfrm>
              <a:off x="6670964" y="3774197"/>
              <a:ext cx="47113" cy="52756"/>
            </a:xfrm>
            <a:custGeom>
              <a:avLst/>
              <a:gdLst>
                <a:gd name="connsiteX0" fmla="*/ 3361 w 47113"/>
                <a:gd name="connsiteY0" fmla="*/ 36165 h 52756"/>
                <a:gd name="connsiteX1" fmla="*/ 8218 w 47113"/>
                <a:gd name="connsiteY1" fmla="*/ 42261 h 52756"/>
                <a:gd name="connsiteX2" fmla="*/ 15743 w 47113"/>
                <a:gd name="connsiteY2" fmla="*/ 49024 h 52756"/>
                <a:gd name="connsiteX3" fmla="*/ 25268 w 47113"/>
                <a:gd name="connsiteY3" fmla="*/ 52357 h 52756"/>
                <a:gd name="connsiteX4" fmla="*/ 30697 w 47113"/>
                <a:gd name="connsiteY4" fmla="*/ 51595 h 52756"/>
                <a:gd name="connsiteX5" fmla="*/ 34507 w 47113"/>
                <a:gd name="connsiteY5" fmla="*/ 50643 h 52756"/>
                <a:gd name="connsiteX6" fmla="*/ 47080 w 47113"/>
                <a:gd name="connsiteY6" fmla="*/ 32165 h 52756"/>
                <a:gd name="connsiteX7" fmla="*/ 45937 w 47113"/>
                <a:gd name="connsiteY7" fmla="*/ 24545 h 52756"/>
                <a:gd name="connsiteX8" fmla="*/ 38794 w 47113"/>
                <a:gd name="connsiteY8" fmla="*/ 6447 h 52756"/>
                <a:gd name="connsiteX9" fmla="*/ 33364 w 47113"/>
                <a:gd name="connsiteY9" fmla="*/ 1589 h 52756"/>
                <a:gd name="connsiteX10" fmla="*/ 30697 w 47113"/>
                <a:gd name="connsiteY10" fmla="*/ 65 h 52756"/>
                <a:gd name="connsiteX11" fmla="*/ 24030 w 47113"/>
                <a:gd name="connsiteY11" fmla="*/ 65 h 52756"/>
                <a:gd name="connsiteX12" fmla="*/ 7647 w 47113"/>
                <a:gd name="connsiteY12" fmla="*/ 7590 h 52756"/>
                <a:gd name="connsiteX13" fmla="*/ 4122 w 47113"/>
                <a:gd name="connsiteY13" fmla="*/ 12067 h 52756"/>
                <a:gd name="connsiteX14" fmla="*/ 27 w 47113"/>
                <a:gd name="connsiteY14" fmla="*/ 24449 h 52756"/>
                <a:gd name="connsiteX15" fmla="*/ 1837 w 47113"/>
                <a:gd name="connsiteY15" fmla="*/ 28926 h 52756"/>
                <a:gd name="connsiteX16" fmla="*/ 3361 w 47113"/>
                <a:gd name="connsiteY16" fmla="*/ 36165 h 5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113" h="52756">
                  <a:moveTo>
                    <a:pt x="3361" y="36165"/>
                  </a:moveTo>
                  <a:cubicBezTo>
                    <a:pt x="4627" y="38461"/>
                    <a:pt x="6266" y="40518"/>
                    <a:pt x="8218" y="42261"/>
                  </a:cubicBezTo>
                  <a:cubicBezTo>
                    <a:pt x="10495" y="44766"/>
                    <a:pt x="13009" y="47024"/>
                    <a:pt x="15743" y="49024"/>
                  </a:cubicBezTo>
                  <a:cubicBezTo>
                    <a:pt x="18515" y="51052"/>
                    <a:pt x="21829" y="52214"/>
                    <a:pt x="25268" y="52357"/>
                  </a:cubicBezTo>
                  <a:cubicBezTo>
                    <a:pt x="27106" y="52338"/>
                    <a:pt x="28926" y="52081"/>
                    <a:pt x="30697" y="51595"/>
                  </a:cubicBezTo>
                  <a:lnTo>
                    <a:pt x="34507" y="50643"/>
                  </a:lnTo>
                  <a:cubicBezTo>
                    <a:pt x="42137" y="47710"/>
                    <a:pt x="47147" y="40347"/>
                    <a:pt x="47080" y="32165"/>
                  </a:cubicBezTo>
                  <a:cubicBezTo>
                    <a:pt x="46890" y="29602"/>
                    <a:pt x="46509" y="27050"/>
                    <a:pt x="45937" y="24545"/>
                  </a:cubicBezTo>
                  <a:cubicBezTo>
                    <a:pt x="45032" y="18029"/>
                    <a:pt x="42584" y="11829"/>
                    <a:pt x="38794" y="6447"/>
                  </a:cubicBezTo>
                  <a:cubicBezTo>
                    <a:pt x="37174" y="4628"/>
                    <a:pt x="35346" y="2999"/>
                    <a:pt x="33364" y="1589"/>
                  </a:cubicBezTo>
                  <a:cubicBezTo>
                    <a:pt x="32526" y="989"/>
                    <a:pt x="31640" y="484"/>
                    <a:pt x="30697" y="65"/>
                  </a:cubicBezTo>
                  <a:cubicBezTo>
                    <a:pt x="28516" y="-554"/>
                    <a:pt x="26211" y="-554"/>
                    <a:pt x="24030" y="65"/>
                  </a:cubicBezTo>
                  <a:cubicBezTo>
                    <a:pt x="17934" y="856"/>
                    <a:pt x="12219" y="3475"/>
                    <a:pt x="7647" y="7590"/>
                  </a:cubicBezTo>
                  <a:cubicBezTo>
                    <a:pt x="6342" y="8971"/>
                    <a:pt x="5161" y="10466"/>
                    <a:pt x="4122" y="12067"/>
                  </a:cubicBezTo>
                  <a:cubicBezTo>
                    <a:pt x="1122" y="15457"/>
                    <a:pt x="-354" y="19934"/>
                    <a:pt x="27" y="24449"/>
                  </a:cubicBezTo>
                  <a:cubicBezTo>
                    <a:pt x="27" y="25973"/>
                    <a:pt x="1455" y="27307"/>
                    <a:pt x="1837" y="28926"/>
                  </a:cubicBezTo>
                  <a:cubicBezTo>
                    <a:pt x="2151" y="31374"/>
                    <a:pt x="2656" y="33794"/>
                    <a:pt x="3361" y="3616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5" name="Freeform: Shape 784">
              <a:extLst>
                <a:ext uri="{FF2B5EF4-FFF2-40B4-BE49-F238E27FC236}">
                  <a16:creationId xmlns:a16="http://schemas.microsoft.com/office/drawing/2014/main" xmlns="" id="{D1A0EE5B-D424-EA5D-3EA9-E26481130B60}"/>
                </a:ext>
              </a:extLst>
            </p:cNvPr>
            <p:cNvSpPr/>
            <p:nvPr/>
          </p:nvSpPr>
          <p:spPr>
            <a:xfrm>
              <a:off x="6759065" y="3738987"/>
              <a:ext cx="67422" cy="45795"/>
            </a:xfrm>
            <a:custGeom>
              <a:avLst/>
              <a:gdLst>
                <a:gd name="connsiteX0" fmla="*/ 14224 w 67422"/>
                <a:gd name="connsiteY0" fmla="*/ 700 h 45795"/>
                <a:gd name="connsiteX1" fmla="*/ 21844 w 67422"/>
                <a:gd name="connsiteY1" fmla="*/ 2605 h 45795"/>
                <a:gd name="connsiteX2" fmla="*/ 29274 w 67422"/>
                <a:gd name="connsiteY2" fmla="*/ 5463 h 45795"/>
                <a:gd name="connsiteX3" fmla="*/ 39370 w 67422"/>
                <a:gd name="connsiteY3" fmla="*/ 9654 h 45795"/>
                <a:gd name="connsiteX4" fmla="*/ 48895 w 67422"/>
                <a:gd name="connsiteY4" fmla="*/ 14702 h 45795"/>
                <a:gd name="connsiteX5" fmla="*/ 57849 w 67422"/>
                <a:gd name="connsiteY5" fmla="*/ 20322 h 45795"/>
                <a:gd name="connsiteX6" fmla="*/ 67374 w 67422"/>
                <a:gd name="connsiteY6" fmla="*/ 34133 h 45795"/>
                <a:gd name="connsiteX7" fmla="*/ 66231 w 67422"/>
                <a:gd name="connsiteY7" fmla="*/ 38133 h 45795"/>
                <a:gd name="connsiteX8" fmla="*/ 61659 w 67422"/>
                <a:gd name="connsiteY8" fmla="*/ 41467 h 45795"/>
                <a:gd name="connsiteX9" fmla="*/ 43371 w 67422"/>
                <a:gd name="connsiteY9" fmla="*/ 45182 h 45795"/>
                <a:gd name="connsiteX10" fmla="*/ 35941 w 67422"/>
                <a:gd name="connsiteY10" fmla="*/ 45182 h 45795"/>
                <a:gd name="connsiteX11" fmla="*/ 20606 w 67422"/>
                <a:gd name="connsiteY11" fmla="*/ 38514 h 45795"/>
                <a:gd name="connsiteX12" fmla="*/ 9557 w 67422"/>
                <a:gd name="connsiteY12" fmla="*/ 28037 h 45795"/>
                <a:gd name="connsiteX13" fmla="*/ 5938 w 67422"/>
                <a:gd name="connsiteY13" fmla="*/ 22703 h 45795"/>
                <a:gd name="connsiteX14" fmla="*/ 3366 w 67422"/>
                <a:gd name="connsiteY14" fmla="*/ 16511 h 45795"/>
                <a:gd name="connsiteX15" fmla="*/ 889 w 67422"/>
                <a:gd name="connsiteY15" fmla="*/ 8320 h 45795"/>
                <a:gd name="connsiteX16" fmla="*/ 32 w 67422"/>
                <a:gd name="connsiteY16" fmla="*/ 4796 h 45795"/>
                <a:gd name="connsiteX17" fmla="*/ 32 w 67422"/>
                <a:gd name="connsiteY17" fmla="*/ 2224 h 45795"/>
                <a:gd name="connsiteX18" fmla="*/ 2413 w 67422"/>
                <a:gd name="connsiteY18" fmla="*/ -157 h 45795"/>
                <a:gd name="connsiteX19" fmla="*/ 14224 w 67422"/>
                <a:gd name="connsiteY19" fmla="*/ 700 h 4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422" h="45795">
                  <a:moveTo>
                    <a:pt x="14224" y="700"/>
                  </a:moveTo>
                  <a:cubicBezTo>
                    <a:pt x="16796" y="1186"/>
                    <a:pt x="19339" y="1824"/>
                    <a:pt x="21844" y="2605"/>
                  </a:cubicBezTo>
                  <a:cubicBezTo>
                    <a:pt x="24130" y="3367"/>
                    <a:pt x="26702" y="4415"/>
                    <a:pt x="29274" y="5463"/>
                  </a:cubicBezTo>
                  <a:cubicBezTo>
                    <a:pt x="31846" y="6510"/>
                    <a:pt x="36037" y="8129"/>
                    <a:pt x="39370" y="9654"/>
                  </a:cubicBezTo>
                  <a:cubicBezTo>
                    <a:pt x="42704" y="11177"/>
                    <a:pt x="45657" y="12987"/>
                    <a:pt x="48895" y="14702"/>
                  </a:cubicBezTo>
                  <a:cubicBezTo>
                    <a:pt x="52134" y="16417"/>
                    <a:pt x="55182" y="18416"/>
                    <a:pt x="57849" y="20322"/>
                  </a:cubicBezTo>
                  <a:cubicBezTo>
                    <a:pt x="65564" y="25655"/>
                    <a:pt x="67374" y="29847"/>
                    <a:pt x="67374" y="34133"/>
                  </a:cubicBezTo>
                  <a:cubicBezTo>
                    <a:pt x="67479" y="35561"/>
                    <a:pt x="67069" y="36971"/>
                    <a:pt x="66231" y="38133"/>
                  </a:cubicBezTo>
                  <a:cubicBezTo>
                    <a:pt x="64983" y="39581"/>
                    <a:pt x="63421" y="40724"/>
                    <a:pt x="61659" y="41467"/>
                  </a:cubicBezTo>
                  <a:cubicBezTo>
                    <a:pt x="55830" y="43772"/>
                    <a:pt x="49638" y="45029"/>
                    <a:pt x="43371" y="45182"/>
                  </a:cubicBezTo>
                  <a:cubicBezTo>
                    <a:pt x="40904" y="45468"/>
                    <a:pt x="38408" y="45468"/>
                    <a:pt x="35941" y="45182"/>
                  </a:cubicBezTo>
                  <a:cubicBezTo>
                    <a:pt x="30379" y="44172"/>
                    <a:pt x="25131" y="41896"/>
                    <a:pt x="20606" y="38514"/>
                  </a:cubicBezTo>
                  <a:cubicBezTo>
                    <a:pt x="16501" y="35495"/>
                    <a:pt x="12786" y="31971"/>
                    <a:pt x="9557" y="28037"/>
                  </a:cubicBezTo>
                  <a:cubicBezTo>
                    <a:pt x="8138" y="26408"/>
                    <a:pt x="6928" y="24617"/>
                    <a:pt x="5938" y="22703"/>
                  </a:cubicBezTo>
                  <a:cubicBezTo>
                    <a:pt x="4795" y="20608"/>
                    <a:pt x="4699" y="18702"/>
                    <a:pt x="3366" y="16511"/>
                  </a:cubicBezTo>
                  <a:cubicBezTo>
                    <a:pt x="2099" y="13930"/>
                    <a:pt x="1261" y="11168"/>
                    <a:pt x="889" y="8320"/>
                  </a:cubicBezTo>
                  <a:cubicBezTo>
                    <a:pt x="889" y="7082"/>
                    <a:pt x="318" y="5939"/>
                    <a:pt x="32" y="4796"/>
                  </a:cubicBezTo>
                  <a:cubicBezTo>
                    <a:pt x="-54" y="3939"/>
                    <a:pt x="-54" y="3081"/>
                    <a:pt x="32" y="2224"/>
                  </a:cubicBezTo>
                  <a:cubicBezTo>
                    <a:pt x="32" y="891"/>
                    <a:pt x="1175" y="224"/>
                    <a:pt x="2413" y="-157"/>
                  </a:cubicBezTo>
                  <a:cubicBezTo>
                    <a:pt x="6366" y="-662"/>
                    <a:pt x="10386" y="-376"/>
                    <a:pt x="14224" y="70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6" name="Freeform: Shape 785">
              <a:extLst>
                <a:ext uri="{FF2B5EF4-FFF2-40B4-BE49-F238E27FC236}">
                  <a16:creationId xmlns:a16="http://schemas.microsoft.com/office/drawing/2014/main" xmlns="" id="{DA59FEB0-082B-05BD-73C2-5149BB630DC6}"/>
                </a:ext>
              </a:extLst>
            </p:cNvPr>
            <p:cNvSpPr/>
            <p:nvPr/>
          </p:nvSpPr>
          <p:spPr>
            <a:xfrm>
              <a:off x="6835032" y="3680161"/>
              <a:ext cx="89855" cy="41934"/>
            </a:xfrm>
            <a:custGeom>
              <a:avLst/>
              <a:gdLst>
                <a:gd name="connsiteX0" fmla="*/ 34746 w 89855"/>
                <a:gd name="connsiteY0" fmla="*/ 36856 h 41934"/>
                <a:gd name="connsiteX1" fmla="*/ 49034 w 89855"/>
                <a:gd name="connsiteY1" fmla="*/ 39523 h 41934"/>
                <a:gd name="connsiteX2" fmla="*/ 57606 w 89855"/>
                <a:gd name="connsiteY2" fmla="*/ 40666 h 41934"/>
                <a:gd name="connsiteX3" fmla="*/ 64559 w 89855"/>
                <a:gd name="connsiteY3" fmla="*/ 41428 h 41934"/>
                <a:gd name="connsiteX4" fmla="*/ 72656 w 89855"/>
                <a:gd name="connsiteY4" fmla="*/ 41428 h 41934"/>
                <a:gd name="connsiteX5" fmla="*/ 82181 w 89855"/>
                <a:gd name="connsiteY5" fmla="*/ 39523 h 41934"/>
                <a:gd name="connsiteX6" fmla="*/ 89324 w 89855"/>
                <a:gd name="connsiteY6" fmla="*/ 32284 h 41934"/>
                <a:gd name="connsiteX7" fmla="*/ 89801 w 89855"/>
                <a:gd name="connsiteY7" fmla="*/ 26855 h 41934"/>
                <a:gd name="connsiteX8" fmla="*/ 88181 w 89855"/>
                <a:gd name="connsiteY8" fmla="*/ 17330 h 41934"/>
                <a:gd name="connsiteX9" fmla="*/ 81800 w 89855"/>
                <a:gd name="connsiteY9" fmla="*/ 7805 h 41934"/>
                <a:gd name="connsiteX10" fmla="*/ 72275 w 89855"/>
                <a:gd name="connsiteY10" fmla="*/ 1423 h 41934"/>
                <a:gd name="connsiteX11" fmla="*/ 66083 w 89855"/>
                <a:gd name="connsiteY11" fmla="*/ -292 h 41934"/>
                <a:gd name="connsiteX12" fmla="*/ 55892 w 89855"/>
                <a:gd name="connsiteY12" fmla="*/ 470 h 41934"/>
                <a:gd name="connsiteX13" fmla="*/ 38175 w 89855"/>
                <a:gd name="connsiteY13" fmla="*/ 3042 h 41934"/>
                <a:gd name="connsiteX14" fmla="*/ 26555 w 89855"/>
                <a:gd name="connsiteY14" fmla="*/ 5233 h 41934"/>
                <a:gd name="connsiteX15" fmla="*/ 13124 w 89855"/>
                <a:gd name="connsiteY15" fmla="*/ 9615 h 41934"/>
                <a:gd name="connsiteX16" fmla="*/ 742 w 89855"/>
                <a:gd name="connsiteY16" fmla="*/ 15806 h 41934"/>
                <a:gd name="connsiteX17" fmla="*/ 5314 w 89855"/>
                <a:gd name="connsiteY17" fmla="*/ 23521 h 41934"/>
                <a:gd name="connsiteX18" fmla="*/ 20173 w 89855"/>
                <a:gd name="connsiteY18" fmla="*/ 30855 h 41934"/>
                <a:gd name="connsiteX19" fmla="*/ 34746 w 89855"/>
                <a:gd name="connsiteY19" fmla="*/ 36856 h 4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9855" h="41934">
                  <a:moveTo>
                    <a:pt x="34746" y="36856"/>
                  </a:moveTo>
                  <a:cubicBezTo>
                    <a:pt x="39318" y="37999"/>
                    <a:pt x="44271" y="38761"/>
                    <a:pt x="49034" y="39523"/>
                  </a:cubicBezTo>
                  <a:lnTo>
                    <a:pt x="57606" y="40666"/>
                  </a:lnTo>
                  <a:lnTo>
                    <a:pt x="64559" y="41428"/>
                  </a:lnTo>
                  <a:cubicBezTo>
                    <a:pt x="67255" y="41571"/>
                    <a:pt x="69960" y="41571"/>
                    <a:pt x="72656" y="41428"/>
                  </a:cubicBezTo>
                  <a:cubicBezTo>
                    <a:pt x="75923" y="41419"/>
                    <a:pt x="79161" y="40771"/>
                    <a:pt x="82181" y="39523"/>
                  </a:cubicBezTo>
                  <a:cubicBezTo>
                    <a:pt x="85429" y="38151"/>
                    <a:pt x="87991" y="35542"/>
                    <a:pt x="89324" y="32284"/>
                  </a:cubicBezTo>
                  <a:cubicBezTo>
                    <a:pt x="89724" y="30503"/>
                    <a:pt x="89886" y="28674"/>
                    <a:pt x="89801" y="26855"/>
                  </a:cubicBezTo>
                  <a:cubicBezTo>
                    <a:pt x="89915" y="23607"/>
                    <a:pt x="89363" y="20359"/>
                    <a:pt x="88181" y="17330"/>
                  </a:cubicBezTo>
                  <a:cubicBezTo>
                    <a:pt x="86867" y="13682"/>
                    <a:pt x="84676" y="10405"/>
                    <a:pt x="81800" y="7805"/>
                  </a:cubicBezTo>
                  <a:cubicBezTo>
                    <a:pt x="79133" y="5005"/>
                    <a:pt x="75875" y="2833"/>
                    <a:pt x="72275" y="1423"/>
                  </a:cubicBezTo>
                  <a:cubicBezTo>
                    <a:pt x="70293" y="575"/>
                    <a:pt x="68217" y="4"/>
                    <a:pt x="66083" y="-292"/>
                  </a:cubicBezTo>
                  <a:cubicBezTo>
                    <a:pt x="62664" y="-568"/>
                    <a:pt x="59225" y="-310"/>
                    <a:pt x="55892" y="470"/>
                  </a:cubicBezTo>
                  <a:lnTo>
                    <a:pt x="38175" y="3042"/>
                  </a:lnTo>
                  <a:cubicBezTo>
                    <a:pt x="34175" y="3709"/>
                    <a:pt x="30174" y="4376"/>
                    <a:pt x="26555" y="5233"/>
                  </a:cubicBezTo>
                  <a:cubicBezTo>
                    <a:pt x="21992" y="6424"/>
                    <a:pt x="17506" y="7881"/>
                    <a:pt x="13124" y="9615"/>
                  </a:cubicBezTo>
                  <a:cubicBezTo>
                    <a:pt x="8628" y="10834"/>
                    <a:pt x="4419" y="12939"/>
                    <a:pt x="742" y="15806"/>
                  </a:cubicBezTo>
                  <a:cubicBezTo>
                    <a:pt x="-1258" y="18187"/>
                    <a:pt x="742" y="20854"/>
                    <a:pt x="5314" y="23521"/>
                  </a:cubicBezTo>
                  <a:cubicBezTo>
                    <a:pt x="9886" y="26188"/>
                    <a:pt x="14839" y="28283"/>
                    <a:pt x="20173" y="30855"/>
                  </a:cubicBezTo>
                  <a:cubicBezTo>
                    <a:pt x="24783" y="33399"/>
                    <a:pt x="29679" y="35418"/>
                    <a:pt x="34746" y="3685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7" name="Freeform: Shape 786">
              <a:extLst>
                <a:ext uri="{FF2B5EF4-FFF2-40B4-BE49-F238E27FC236}">
                  <a16:creationId xmlns:a16="http://schemas.microsoft.com/office/drawing/2014/main" xmlns="" id="{A7170956-3FBF-3787-0990-0712066E7583}"/>
                </a:ext>
              </a:extLst>
            </p:cNvPr>
            <p:cNvSpPr/>
            <p:nvPr/>
          </p:nvSpPr>
          <p:spPr>
            <a:xfrm>
              <a:off x="6766582" y="3619023"/>
              <a:ext cx="66358" cy="40005"/>
            </a:xfrm>
            <a:custGeom>
              <a:avLst/>
              <a:gdLst>
                <a:gd name="connsiteX0" fmla="*/ 43188 w 66358"/>
                <a:gd name="connsiteY0" fmla="*/ 26843 h 40005"/>
                <a:gd name="connsiteX1" fmla="*/ 53665 w 66358"/>
                <a:gd name="connsiteY1" fmla="*/ 21604 h 40005"/>
                <a:gd name="connsiteX2" fmla="*/ 61476 w 66358"/>
                <a:gd name="connsiteY2" fmla="*/ 17413 h 40005"/>
                <a:gd name="connsiteX3" fmla="*/ 65572 w 66358"/>
                <a:gd name="connsiteY3" fmla="*/ 7888 h 40005"/>
                <a:gd name="connsiteX4" fmla="*/ 53570 w 66358"/>
                <a:gd name="connsiteY4" fmla="*/ 649 h 40005"/>
                <a:gd name="connsiteX5" fmla="*/ 47569 w 66358"/>
                <a:gd name="connsiteY5" fmla="*/ -399 h 40005"/>
                <a:gd name="connsiteX6" fmla="*/ 38044 w 66358"/>
                <a:gd name="connsiteY6" fmla="*/ 1030 h 40005"/>
                <a:gd name="connsiteX7" fmla="*/ 20518 w 66358"/>
                <a:gd name="connsiteY7" fmla="*/ 10079 h 40005"/>
                <a:gd name="connsiteX8" fmla="*/ 10993 w 66358"/>
                <a:gd name="connsiteY8" fmla="*/ 20461 h 40005"/>
                <a:gd name="connsiteX9" fmla="*/ 1468 w 66358"/>
                <a:gd name="connsiteY9" fmla="*/ 32653 h 40005"/>
                <a:gd name="connsiteX10" fmla="*/ 2707 w 66358"/>
                <a:gd name="connsiteY10" fmla="*/ 39606 h 40005"/>
                <a:gd name="connsiteX11" fmla="*/ 13184 w 66358"/>
                <a:gd name="connsiteY11" fmla="*/ 38082 h 40005"/>
                <a:gd name="connsiteX12" fmla="*/ 43188 w 66358"/>
                <a:gd name="connsiteY12" fmla="*/ 26843 h 4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358" h="40005">
                  <a:moveTo>
                    <a:pt x="43188" y="26843"/>
                  </a:moveTo>
                  <a:lnTo>
                    <a:pt x="53665" y="21604"/>
                  </a:lnTo>
                  <a:cubicBezTo>
                    <a:pt x="56351" y="20375"/>
                    <a:pt x="58961" y="18975"/>
                    <a:pt x="61476" y="17413"/>
                  </a:cubicBezTo>
                  <a:cubicBezTo>
                    <a:pt x="66143" y="14270"/>
                    <a:pt x="67286" y="10650"/>
                    <a:pt x="65572" y="7888"/>
                  </a:cubicBezTo>
                  <a:cubicBezTo>
                    <a:pt x="62457" y="4250"/>
                    <a:pt x="58247" y="1706"/>
                    <a:pt x="53570" y="649"/>
                  </a:cubicBezTo>
                  <a:cubicBezTo>
                    <a:pt x="51646" y="-37"/>
                    <a:pt x="49617" y="-389"/>
                    <a:pt x="47569" y="-399"/>
                  </a:cubicBezTo>
                  <a:cubicBezTo>
                    <a:pt x="44341" y="-399"/>
                    <a:pt x="41131" y="78"/>
                    <a:pt x="38044" y="1030"/>
                  </a:cubicBezTo>
                  <a:cubicBezTo>
                    <a:pt x="31625" y="2773"/>
                    <a:pt x="25652" y="5859"/>
                    <a:pt x="20518" y="10079"/>
                  </a:cubicBezTo>
                  <a:cubicBezTo>
                    <a:pt x="17023" y="13232"/>
                    <a:pt x="13832" y="16708"/>
                    <a:pt x="10993" y="20461"/>
                  </a:cubicBezTo>
                  <a:cubicBezTo>
                    <a:pt x="7479" y="24252"/>
                    <a:pt x="4297" y="28328"/>
                    <a:pt x="1468" y="32653"/>
                  </a:cubicBezTo>
                  <a:cubicBezTo>
                    <a:pt x="-532" y="36273"/>
                    <a:pt x="-913" y="39225"/>
                    <a:pt x="2707" y="39606"/>
                  </a:cubicBezTo>
                  <a:cubicBezTo>
                    <a:pt x="6259" y="39616"/>
                    <a:pt x="9784" y="39101"/>
                    <a:pt x="13184" y="38082"/>
                  </a:cubicBezTo>
                  <a:cubicBezTo>
                    <a:pt x="23567" y="35434"/>
                    <a:pt x="33625" y="31672"/>
                    <a:pt x="43188" y="2684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8" name="Freeform: Shape 787">
              <a:extLst>
                <a:ext uri="{FF2B5EF4-FFF2-40B4-BE49-F238E27FC236}">
                  <a16:creationId xmlns:a16="http://schemas.microsoft.com/office/drawing/2014/main" xmlns="" id="{E2C8C4A5-54D9-1207-E69A-CF9C92042BA3}"/>
                </a:ext>
              </a:extLst>
            </p:cNvPr>
            <p:cNvSpPr/>
            <p:nvPr/>
          </p:nvSpPr>
          <p:spPr>
            <a:xfrm>
              <a:off x="6681644" y="3572130"/>
              <a:ext cx="44007" cy="52558"/>
            </a:xfrm>
            <a:custGeom>
              <a:avLst/>
              <a:gdLst>
                <a:gd name="connsiteX0" fmla="*/ 41163 w 44007"/>
                <a:gd name="connsiteY0" fmla="*/ 32969 h 52558"/>
                <a:gd name="connsiteX1" fmla="*/ 43735 w 44007"/>
                <a:gd name="connsiteY1" fmla="*/ 15824 h 52558"/>
                <a:gd name="connsiteX2" fmla="*/ 32305 w 44007"/>
                <a:gd name="connsiteY2" fmla="*/ 1346 h 52558"/>
                <a:gd name="connsiteX3" fmla="*/ 13827 w 44007"/>
                <a:gd name="connsiteY3" fmla="*/ 2108 h 52558"/>
                <a:gd name="connsiteX4" fmla="*/ 2301 w 44007"/>
                <a:gd name="connsiteY4" fmla="*/ 16872 h 52558"/>
                <a:gd name="connsiteX5" fmla="*/ 1063 w 44007"/>
                <a:gd name="connsiteY5" fmla="*/ 25158 h 52558"/>
                <a:gd name="connsiteX6" fmla="*/ 111 w 44007"/>
                <a:gd name="connsiteY6" fmla="*/ 34683 h 52558"/>
                <a:gd name="connsiteX7" fmla="*/ 111 w 44007"/>
                <a:gd name="connsiteY7" fmla="*/ 39446 h 52558"/>
                <a:gd name="connsiteX8" fmla="*/ 4492 w 44007"/>
                <a:gd name="connsiteY8" fmla="*/ 47352 h 52558"/>
                <a:gd name="connsiteX9" fmla="*/ 10398 w 44007"/>
                <a:gd name="connsiteY9" fmla="*/ 51543 h 52558"/>
                <a:gd name="connsiteX10" fmla="*/ 15351 w 44007"/>
                <a:gd name="connsiteY10" fmla="*/ 52114 h 52558"/>
                <a:gd name="connsiteX11" fmla="*/ 33163 w 44007"/>
                <a:gd name="connsiteY11" fmla="*/ 46304 h 52558"/>
                <a:gd name="connsiteX12" fmla="*/ 41163 w 44007"/>
                <a:gd name="connsiteY12" fmla="*/ 32969 h 5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007" h="52558">
                  <a:moveTo>
                    <a:pt x="41163" y="32969"/>
                  </a:moveTo>
                  <a:cubicBezTo>
                    <a:pt x="43564" y="27596"/>
                    <a:pt x="44450" y="21662"/>
                    <a:pt x="43735" y="15824"/>
                  </a:cubicBezTo>
                  <a:cubicBezTo>
                    <a:pt x="42421" y="9461"/>
                    <a:pt x="38182" y="4098"/>
                    <a:pt x="32305" y="1346"/>
                  </a:cubicBezTo>
                  <a:cubicBezTo>
                    <a:pt x="26352" y="-1226"/>
                    <a:pt x="19551" y="-940"/>
                    <a:pt x="13827" y="2108"/>
                  </a:cubicBezTo>
                  <a:cubicBezTo>
                    <a:pt x="8140" y="5261"/>
                    <a:pt x="3987" y="10595"/>
                    <a:pt x="2301" y="16872"/>
                  </a:cubicBezTo>
                  <a:cubicBezTo>
                    <a:pt x="1654" y="19596"/>
                    <a:pt x="1244" y="22368"/>
                    <a:pt x="1063" y="25158"/>
                  </a:cubicBezTo>
                  <a:lnTo>
                    <a:pt x="111" y="34683"/>
                  </a:lnTo>
                  <a:cubicBezTo>
                    <a:pt x="-80" y="36265"/>
                    <a:pt x="-80" y="37864"/>
                    <a:pt x="111" y="39446"/>
                  </a:cubicBezTo>
                  <a:cubicBezTo>
                    <a:pt x="701" y="42475"/>
                    <a:pt x="2235" y="45247"/>
                    <a:pt x="4492" y="47352"/>
                  </a:cubicBezTo>
                  <a:cubicBezTo>
                    <a:pt x="6092" y="49209"/>
                    <a:pt x="8112" y="50647"/>
                    <a:pt x="10398" y="51543"/>
                  </a:cubicBezTo>
                  <a:cubicBezTo>
                    <a:pt x="11998" y="52057"/>
                    <a:pt x="13674" y="52257"/>
                    <a:pt x="15351" y="52114"/>
                  </a:cubicBezTo>
                  <a:cubicBezTo>
                    <a:pt x="21714" y="51866"/>
                    <a:pt x="27876" y="49857"/>
                    <a:pt x="33163" y="46304"/>
                  </a:cubicBezTo>
                  <a:cubicBezTo>
                    <a:pt x="37011" y="42684"/>
                    <a:pt x="39782" y="38064"/>
                    <a:pt x="41163" y="3296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89" name="Freeform: Shape 788">
              <a:extLst>
                <a:ext uri="{FF2B5EF4-FFF2-40B4-BE49-F238E27FC236}">
                  <a16:creationId xmlns:a16="http://schemas.microsoft.com/office/drawing/2014/main" xmlns="" id="{BA6DE677-A16B-F32C-6D9C-F7F7347AC539}"/>
                </a:ext>
              </a:extLst>
            </p:cNvPr>
            <p:cNvSpPr/>
            <p:nvPr/>
          </p:nvSpPr>
          <p:spPr>
            <a:xfrm>
              <a:off x="6547972" y="3551123"/>
              <a:ext cx="48660" cy="46769"/>
            </a:xfrm>
            <a:custGeom>
              <a:avLst/>
              <a:gdLst>
                <a:gd name="connsiteX0" fmla="*/ 48057 w 48660"/>
                <a:gd name="connsiteY0" fmla="*/ 20067 h 46769"/>
                <a:gd name="connsiteX1" fmla="*/ 48629 w 48660"/>
                <a:gd name="connsiteY1" fmla="*/ 16162 h 46769"/>
                <a:gd name="connsiteX2" fmla="*/ 47486 w 48660"/>
                <a:gd name="connsiteY2" fmla="*/ 11589 h 46769"/>
                <a:gd name="connsiteX3" fmla="*/ 44057 w 48660"/>
                <a:gd name="connsiteY3" fmla="*/ 4922 h 46769"/>
                <a:gd name="connsiteX4" fmla="*/ 36722 w 48660"/>
                <a:gd name="connsiteY4" fmla="*/ 1112 h 46769"/>
                <a:gd name="connsiteX5" fmla="*/ 23483 w 48660"/>
                <a:gd name="connsiteY5" fmla="*/ -222 h 46769"/>
                <a:gd name="connsiteX6" fmla="*/ 16625 w 48660"/>
                <a:gd name="connsiteY6" fmla="*/ 1779 h 46769"/>
                <a:gd name="connsiteX7" fmla="*/ 6528 w 48660"/>
                <a:gd name="connsiteY7" fmla="*/ 7874 h 46769"/>
                <a:gd name="connsiteX8" fmla="*/ 147 w 48660"/>
                <a:gd name="connsiteY8" fmla="*/ 22543 h 46769"/>
                <a:gd name="connsiteX9" fmla="*/ 147 w 48660"/>
                <a:gd name="connsiteY9" fmla="*/ 28353 h 46769"/>
                <a:gd name="connsiteX10" fmla="*/ 4242 w 48660"/>
                <a:gd name="connsiteY10" fmla="*/ 37878 h 46769"/>
                <a:gd name="connsiteX11" fmla="*/ 6719 w 48660"/>
                <a:gd name="connsiteY11" fmla="*/ 41593 h 46769"/>
                <a:gd name="connsiteX12" fmla="*/ 18530 w 48660"/>
                <a:gd name="connsiteY12" fmla="*/ 46356 h 46769"/>
                <a:gd name="connsiteX13" fmla="*/ 33865 w 48660"/>
                <a:gd name="connsiteY13" fmla="*/ 41879 h 46769"/>
                <a:gd name="connsiteX14" fmla="*/ 44723 w 48660"/>
                <a:gd name="connsiteY14" fmla="*/ 29116 h 46769"/>
                <a:gd name="connsiteX15" fmla="*/ 48057 w 48660"/>
                <a:gd name="connsiteY15" fmla="*/ 20067 h 4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660" h="46769">
                  <a:moveTo>
                    <a:pt x="48057" y="20067"/>
                  </a:moveTo>
                  <a:cubicBezTo>
                    <a:pt x="48429" y="18800"/>
                    <a:pt x="48619" y="17485"/>
                    <a:pt x="48629" y="16162"/>
                  </a:cubicBezTo>
                  <a:cubicBezTo>
                    <a:pt x="48448" y="14590"/>
                    <a:pt x="48067" y="13056"/>
                    <a:pt x="47486" y="11589"/>
                  </a:cubicBezTo>
                  <a:cubicBezTo>
                    <a:pt x="46809" y="9160"/>
                    <a:pt x="45647" y="6884"/>
                    <a:pt x="44057" y="4922"/>
                  </a:cubicBezTo>
                  <a:cubicBezTo>
                    <a:pt x="42009" y="2998"/>
                    <a:pt x="39475" y="1674"/>
                    <a:pt x="36722" y="1112"/>
                  </a:cubicBezTo>
                  <a:cubicBezTo>
                    <a:pt x="32446" y="-231"/>
                    <a:pt x="27940" y="-688"/>
                    <a:pt x="23483" y="-222"/>
                  </a:cubicBezTo>
                  <a:cubicBezTo>
                    <a:pt x="21130" y="198"/>
                    <a:pt x="18834" y="864"/>
                    <a:pt x="16625" y="1779"/>
                  </a:cubicBezTo>
                  <a:cubicBezTo>
                    <a:pt x="12881" y="3112"/>
                    <a:pt x="9452" y="5189"/>
                    <a:pt x="6528" y="7874"/>
                  </a:cubicBezTo>
                  <a:cubicBezTo>
                    <a:pt x="2880" y="11952"/>
                    <a:pt x="642" y="17095"/>
                    <a:pt x="147" y="22543"/>
                  </a:cubicBezTo>
                  <a:cubicBezTo>
                    <a:pt x="-92" y="24477"/>
                    <a:pt x="-92" y="26420"/>
                    <a:pt x="147" y="28353"/>
                  </a:cubicBezTo>
                  <a:cubicBezTo>
                    <a:pt x="899" y="31754"/>
                    <a:pt x="2289" y="34993"/>
                    <a:pt x="4242" y="37878"/>
                  </a:cubicBezTo>
                  <a:cubicBezTo>
                    <a:pt x="4947" y="39193"/>
                    <a:pt x="5776" y="40440"/>
                    <a:pt x="6719" y="41593"/>
                  </a:cubicBezTo>
                  <a:cubicBezTo>
                    <a:pt x="9786" y="44803"/>
                    <a:pt x="14091" y="46547"/>
                    <a:pt x="18530" y="46356"/>
                  </a:cubicBezTo>
                  <a:cubicBezTo>
                    <a:pt x="23987" y="46508"/>
                    <a:pt x="29350" y="44946"/>
                    <a:pt x="33865" y="41879"/>
                  </a:cubicBezTo>
                  <a:cubicBezTo>
                    <a:pt x="38389" y="38488"/>
                    <a:pt x="42095" y="34126"/>
                    <a:pt x="44723" y="29116"/>
                  </a:cubicBezTo>
                  <a:cubicBezTo>
                    <a:pt x="46190" y="26239"/>
                    <a:pt x="47314" y="23200"/>
                    <a:pt x="48057" y="2006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90" name="Freeform: Shape 789">
              <a:extLst>
                <a:ext uri="{FF2B5EF4-FFF2-40B4-BE49-F238E27FC236}">
                  <a16:creationId xmlns:a16="http://schemas.microsoft.com/office/drawing/2014/main" xmlns="" id="{0446BBAB-09AD-226A-7BBE-8E209E3BBB6A}"/>
                </a:ext>
              </a:extLst>
            </p:cNvPr>
            <p:cNvSpPr/>
            <p:nvPr/>
          </p:nvSpPr>
          <p:spPr>
            <a:xfrm>
              <a:off x="6430600" y="3529009"/>
              <a:ext cx="45927" cy="53565"/>
            </a:xfrm>
            <a:custGeom>
              <a:avLst/>
              <a:gdLst>
                <a:gd name="connsiteX0" fmla="*/ 41413 w 45927"/>
                <a:gd name="connsiteY0" fmla="*/ 40561 h 53565"/>
                <a:gd name="connsiteX1" fmla="*/ 44937 w 45927"/>
                <a:gd name="connsiteY1" fmla="*/ 27988 h 53565"/>
                <a:gd name="connsiteX2" fmla="*/ 45509 w 45927"/>
                <a:gd name="connsiteY2" fmla="*/ 15701 h 53565"/>
                <a:gd name="connsiteX3" fmla="*/ 40842 w 45927"/>
                <a:gd name="connsiteY3" fmla="*/ 6176 h 53565"/>
                <a:gd name="connsiteX4" fmla="*/ 39127 w 45927"/>
                <a:gd name="connsiteY4" fmla="*/ 4081 h 53565"/>
                <a:gd name="connsiteX5" fmla="*/ 36079 w 45927"/>
                <a:gd name="connsiteY5" fmla="*/ 2175 h 53565"/>
                <a:gd name="connsiteX6" fmla="*/ 28936 w 45927"/>
                <a:gd name="connsiteY6" fmla="*/ -15 h 53565"/>
                <a:gd name="connsiteX7" fmla="*/ 10743 w 45927"/>
                <a:gd name="connsiteY7" fmla="*/ 5510 h 53565"/>
                <a:gd name="connsiteX8" fmla="*/ 2837 w 45927"/>
                <a:gd name="connsiteY8" fmla="*/ 19130 h 53565"/>
                <a:gd name="connsiteX9" fmla="*/ 1408 w 45927"/>
                <a:gd name="connsiteY9" fmla="*/ 26941 h 53565"/>
                <a:gd name="connsiteX10" fmla="*/ 75 w 45927"/>
                <a:gd name="connsiteY10" fmla="*/ 36466 h 53565"/>
                <a:gd name="connsiteX11" fmla="*/ 75 w 45927"/>
                <a:gd name="connsiteY11" fmla="*/ 39513 h 53565"/>
                <a:gd name="connsiteX12" fmla="*/ 1408 w 45927"/>
                <a:gd name="connsiteY12" fmla="*/ 42561 h 53565"/>
                <a:gd name="connsiteX13" fmla="*/ 8266 w 45927"/>
                <a:gd name="connsiteY13" fmla="*/ 49705 h 53565"/>
                <a:gd name="connsiteX14" fmla="*/ 23602 w 45927"/>
                <a:gd name="connsiteY14" fmla="*/ 52277 h 53565"/>
                <a:gd name="connsiteX15" fmla="*/ 41413 w 45927"/>
                <a:gd name="connsiteY15" fmla="*/ 40561 h 5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27" h="53565">
                  <a:moveTo>
                    <a:pt x="41413" y="40561"/>
                  </a:moveTo>
                  <a:cubicBezTo>
                    <a:pt x="43156" y="36551"/>
                    <a:pt x="44347" y="32322"/>
                    <a:pt x="44937" y="27988"/>
                  </a:cubicBezTo>
                  <a:cubicBezTo>
                    <a:pt x="45976" y="23978"/>
                    <a:pt x="46176" y="19787"/>
                    <a:pt x="45509" y="15701"/>
                  </a:cubicBezTo>
                  <a:cubicBezTo>
                    <a:pt x="44547" y="12272"/>
                    <a:pt x="42966" y="9043"/>
                    <a:pt x="40842" y="6176"/>
                  </a:cubicBezTo>
                  <a:cubicBezTo>
                    <a:pt x="40318" y="5443"/>
                    <a:pt x="39746" y="4737"/>
                    <a:pt x="39127" y="4081"/>
                  </a:cubicBezTo>
                  <a:cubicBezTo>
                    <a:pt x="38232" y="3271"/>
                    <a:pt x="37203" y="2623"/>
                    <a:pt x="36079" y="2175"/>
                  </a:cubicBezTo>
                  <a:cubicBezTo>
                    <a:pt x="33803" y="1137"/>
                    <a:pt x="31403" y="404"/>
                    <a:pt x="28936" y="-15"/>
                  </a:cubicBezTo>
                  <a:cubicBezTo>
                    <a:pt x="22325" y="-1320"/>
                    <a:pt x="15505" y="747"/>
                    <a:pt x="10743" y="5510"/>
                  </a:cubicBezTo>
                  <a:cubicBezTo>
                    <a:pt x="6885" y="9224"/>
                    <a:pt x="4142" y="13939"/>
                    <a:pt x="2837" y="19130"/>
                  </a:cubicBezTo>
                  <a:cubicBezTo>
                    <a:pt x="2228" y="21711"/>
                    <a:pt x="1742" y="24312"/>
                    <a:pt x="1408" y="26941"/>
                  </a:cubicBezTo>
                  <a:lnTo>
                    <a:pt x="75" y="36466"/>
                  </a:lnTo>
                  <a:cubicBezTo>
                    <a:pt x="-68" y="37475"/>
                    <a:pt x="-68" y="38504"/>
                    <a:pt x="75" y="39513"/>
                  </a:cubicBezTo>
                  <a:cubicBezTo>
                    <a:pt x="322" y="40609"/>
                    <a:pt x="770" y="41638"/>
                    <a:pt x="1408" y="42561"/>
                  </a:cubicBezTo>
                  <a:cubicBezTo>
                    <a:pt x="3294" y="45305"/>
                    <a:pt x="5609" y="47714"/>
                    <a:pt x="8266" y="49705"/>
                  </a:cubicBezTo>
                  <a:cubicBezTo>
                    <a:pt x="12610" y="53105"/>
                    <a:pt x="18382" y="54077"/>
                    <a:pt x="23602" y="52277"/>
                  </a:cubicBezTo>
                  <a:cubicBezTo>
                    <a:pt x="30945" y="51106"/>
                    <a:pt x="37432" y="46838"/>
                    <a:pt x="41413" y="4056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91" name="Freeform: Shape 790">
              <a:extLst>
                <a:ext uri="{FF2B5EF4-FFF2-40B4-BE49-F238E27FC236}">
                  <a16:creationId xmlns:a16="http://schemas.microsoft.com/office/drawing/2014/main" xmlns="" id="{F2742408-5895-813D-4E31-4033C1F85725}"/>
                </a:ext>
              </a:extLst>
            </p:cNvPr>
            <p:cNvSpPr/>
            <p:nvPr/>
          </p:nvSpPr>
          <p:spPr>
            <a:xfrm>
              <a:off x="6330492" y="3491808"/>
              <a:ext cx="42660" cy="52563"/>
            </a:xfrm>
            <a:custGeom>
              <a:avLst/>
              <a:gdLst>
                <a:gd name="connsiteX0" fmla="*/ 42557 w 42660"/>
                <a:gd name="connsiteY0" fmla="*/ 37662 h 52563"/>
                <a:gd name="connsiteX1" fmla="*/ 42557 w 42660"/>
                <a:gd name="connsiteY1" fmla="*/ 34614 h 52563"/>
                <a:gd name="connsiteX2" fmla="*/ 42557 w 42660"/>
                <a:gd name="connsiteY2" fmla="*/ 29756 h 52563"/>
                <a:gd name="connsiteX3" fmla="*/ 36556 w 42660"/>
                <a:gd name="connsiteY3" fmla="*/ 8802 h 52563"/>
                <a:gd name="connsiteX4" fmla="*/ 27602 w 42660"/>
                <a:gd name="connsiteY4" fmla="*/ 1086 h 52563"/>
                <a:gd name="connsiteX5" fmla="*/ 20459 w 42660"/>
                <a:gd name="connsiteY5" fmla="*/ -343 h 52563"/>
                <a:gd name="connsiteX6" fmla="*/ 13886 w 42660"/>
                <a:gd name="connsiteY6" fmla="*/ 514 h 52563"/>
                <a:gd name="connsiteX7" fmla="*/ 10267 w 42660"/>
                <a:gd name="connsiteY7" fmla="*/ 2895 h 52563"/>
                <a:gd name="connsiteX8" fmla="*/ 2456 w 42660"/>
                <a:gd name="connsiteY8" fmla="*/ 14707 h 52563"/>
                <a:gd name="connsiteX9" fmla="*/ 75 w 42660"/>
                <a:gd name="connsiteY9" fmla="*/ 28708 h 52563"/>
                <a:gd name="connsiteX10" fmla="*/ 3409 w 42660"/>
                <a:gd name="connsiteY10" fmla="*/ 43377 h 52563"/>
                <a:gd name="connsiteX11" fmla="*/ 11124 w 42660"/>
                <a:gd name="connsiteY11" fmla="*/ 49283 h 52563"/>
                <a:gd name="connsiteX12" fmla="*/ 20649 w 42660"/>
                <a:gd name="connsiteY12" fmla="*/ 51949 h 52563"/>
                <a:gd name="connsiteX13" fmla="*/ 25888 w 42660"/>
                <a:gd name="connsiteY13" fmla="*/ 51949 h 52563"/>
                <a:gd name="connsiteX14" fmla="*/ 29412 w 42660"/>
                <a:gd name="connsiteY14" fmla="*/ 50902 h 52563"/>
                <a:gd name="connsiteX15" fmla="*/ 42557 w 42660"/>
                <a:gd name="connsiteY15" fmla="*/ 37662 h 52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60" h="52563">
                  <a:moveTo>
                    <a:pt x="42557" y="37662"/>
                  </a:moveTo>
                  <a:cubicBezTo>
                    <a:pt x="42557" y="36614"/>
                    <a:pt x="42557" y="35567"/>
                    <a:pt x="42557" y="34614"/>
                  </a:cubicBezTo>
                  <a:cubicBezTo>
                    <a:pt x="42652" y="32995"/>
                    <a:pt x="42652" y="31376"/>
                    <a:pt x="42557" y="29756"/>
                  </a:cubicBezTo>
                  <a:cubicBezTo>
                    <a:pt x="42871" y="22308"/>
                    <a:pt x="40766" y="14955"/>
                    <a:pt x="36556" y="8802"/>
                  </a:cubicBezTo>
                  <a:cubicBezTo>
                    <a:pt x="34365" y="5430"/>
                    <a:pt x="31260" y="2762"/>
                    <a:pt x="27602" y="1086"/>
                  </a:cubicBezTo>
                  <a:cubicBezTo>
                    <a:pt x="25326" y="172"/>
                    <a:pt x="22906" y="-314"/>
                    <a:pt x="20459" y="-343"/>
                  </a:cubicBezTo>
                  <a:cubicBezTo>
                    <a:pt x="18230" y="-533"/>
                    <a:pt x="15991" y="-238"/>
                    <a:pt x="13886" y="514"/>
                  </a:cubicBezTo>
                  <a:cubicBezTo>
                    <a:pt x="12553" y="1105"/>
                    <a:pt x="11334" y="1905"/>
                    <a:pt x="10267" y="2895"/>
                  </a:cubicBezTo>
                  <a:cubicBezTo>
                    <a:pt x="6714" y="6115"/>
                    <a:pt x="4028" y="10173"/>
                    <a:pt x="2456" y="14707"/>
                  </a:cubicBezTo>
                  <a:cubicBezTo>
                    <a:pt x="999" y="19231"/>
                    <a:pt x="189" y="23946"/>
                    <a:pt x="75" y="28708"/>
                  </a:cubicBezTo>
                  <a:cubicBezTo>
                    <a:pt x="-411" y="33823"/>
                    <a:pt x="761" y="38967"/>
                    <a:pt x="3409" y="43377"/>
                  </a:cubicBezTo>
                  <a:cubicBezTo>
                    <a:pt x="5361" y="46044"/>
                    <a:pt x="8038" y="48092"/>
                    <a:pt x="11124" y="49283"/>
                  </a:cubicBezTo>
                  <a:cubicBezTo>
                    <a:pt x="14200" y="50502"/>
                    <a:pt x="17392" y="51397"/>
                    <a:pt x="20649" y="51949"/>
                  </a:cubicBezTo>
                  <a:cubicBezTo>
                    <a:pt x="22383" y="52235"/>
                    <a:pt x="24154" y="52235"/>
                    <a:pt x="25888" y="51949"/>
                  </a:cubicBezTo>
                  <a:cubicBezTo>
                    <a:pt x="27097" y="51749"/>
                    <a:pt x="28288" y="51397"/>
                    <a:pt x="29412" y="50902"/>
                  </a:cubicBezTo>
                  <a:cubicBezTo>
                    <a:pt x="35613" y="48778"/>
                    <a:pt x="40480" y="43882"/>
                    <a:pt x="42557" y="3766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792" name="Freeform: Shape 791">
              <a:extLst>
                <a:ext uri="{FF2B5EF4-FFF2-40B4-BE49-F238E27FC236}">
                  <a16:creationId xmlns:a16="http://schemas.microsoft.com/office/drawing/2014/main" xmlns="" id="{900B41C3-C543-E6D3-5E9C-91505CB1236C}"/>
                </a:ext>
              </a:extLst>
            </p:cNvPr>
            <p:cNvSpPr/>
            <p:nvPr/>
          </p:nvSpPr>
          <p:spPr>
            <a:xfrm>
              <a:off x="6022593" y="3826621"/>
              <a:ext cx="13993" cy="13994"/>
            </a:xfrm>
            <a:custGeom>
              <a:avLst/>
              <a:gdLst>
                <a:gd name="connsiteX0" fmla="*/ 3079 w 13993"/>
                <a:gd name="connsiteY0" fmla="*/ 8316 h 13994"/>
                <a:gd name="connsiteX1" fmla="*/ 3079 w 13993"/>
                <a:gd name="connsiteY1" fmla="*/ 9935 h 13994"/>
                <a:gd name="connsiteX2" fmla="*/ 3079 w 13993"/>
                <a:gd name="connsiteY2" fmla="*/ 11555 h 13994"/>
                <a:gd name="connsiteX3" fmla="*/ 3079 w 13993"/>
                <a:gd name="connsiteY3" fmla="*/ 12317 h 13994"/>
                <a:gd name="connsiteX4" fmla="*/ 4032 w 13993"/>
                <a:gd name="connsiteY4" fmla="*/ 12983 h 13994"/>
                <a:gd name="connsiteX5" fmla="*/ 8509 w 13993"/>
                <a:gd name="connsiteY5" fmla="*/ 13460 h 13994"/>
                <a:gd name="connsiteX6" fmla="*/ 9842 w 13993"/>
                <a:gd name="connsiteY6" fmla="*/ 13460 h 13994"/>
                <a:gd name="connsiteX7" fmla="*/ 11747 w 13993"/>
                <a:gd name="connsiteY7" fmla="*/ 13460 h 13994"/>
                <a:gd name="connsiteX8" fmla="*/ 12509 w 13993"/>
                <a:gd name="connsiteY8" fmla="*/ 12793 h 13994"/>
                <a:gd name="connsiteX9" fmla="*/ 12509 w 13993"/>
                <a:gd name="connsiteY9" fmla="*/ 12127 h 13994"/>
                <a:gd name="connsiteX10" fmla="*/ 13938 w 13993"/>
                <a:gd name="connsiteY10" fmla="*/ 10221 h 13994"/>
                <a:gd name="connsiteX11" fmla="*/ 13938 w 13993"/>
                <a:gd name="connsiteY11" fmla="*/ 9459 h 13994"/>
                <a:gd name="connsiteX12" fmla="*/ 13938 w 13993"/>
                <a:gd name="connsiteY12" fmla="*/ 6983 h 13994"/>
                <a:gd name="connsiteX13" fmla="*/ 13366 w 13993"/>
                <a:gd name="connsiteY13" fmla="*/ 3173 h 13994"/>
                <a:gd name="connsiteX14" fmla="*/ 11652 w 13993"/>
                <a:gd name="connsiteY14" fmla="*/ 792 h 13994"/>
                <a:gd name="connsiteX15" fmla="*/ 8794 w 13993"/>
                <a:gd name="connsiteY15" fmla="*/ 792 h 13994"/>
                <a:gd name="connsiteX16" fmla="*/ 8032 w 13993"/>
                <a:gd name="connsiteY16" fmla="*/ 792 h 13994"/>
                <a:gd name="connsiteX17" fmla="*/ 7556 w 13993"/>
                <a:gd name="connsiteY17" fmla="*/ 792 h 13994"/>
                <a:gd name="connsiteX18" fmla="*/ 5080 w 13993"/>
                <a:gd name="connsiteY18" fmla="*/ -256 h 13994"/>
                <a:gd name="connsiteX19" fmla="*/ 3460 w 13993"/>
                <a:gd name="connsiteY19" fmla="*/ -256 h 13994"/>
                <a:gd name="connsiteX20" fmla="*/ 222 w 13993"/>
                <a:gd name="connsiteY20" fmla="*/ 4030 h 13994"/>
                <a:gd name="connsiteX21" fmla="*/ 222 w 13993"/>
                <a:gd name="connsiteY21" fmla="*/ 6887 h 13994"/>
                <a:gd name="connsiteX22" fmla="*/ 1460 w 13993"/>
                <a:gd name="connsiteY22" fmla="*/ 6887 h 1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93" h="13994">
                  <a:moveTo>
                    <a:pt x="3079" y="8316"/>
                  </a:moveTo>
                  <a:cubicBezTo>
                    <a:pt x="3270" y="8840"/>
                    <a:pt x="3270" y="9412"/>
                    <a:pt x="3079" y="9935"/>
                  </a:cubicBezTo>
                  <a:lnTo>
                    <a:pt x="3079" y="11555"/>
                  </a:lnTo>
                  <a:cubicBezTo>
                    <a:pt x="2984" y="11803"/>
                    <a:pt x="2984" y="12069"/>
                    <a:pt x="3079" y="12317"/>
                  </a:cubicBezTo>
                  <a:cubicBezTo>
                    <a:pt x="3279" y="12669"/>
                    <a:pt x="3632" y="12917"/>
                    <a:pt x="4032" y="12983"/>
                  </a:cubicBezTo>
                  <a:cubicBezTo>
                    <a:pt x="5556" y="12983"/>
                    <a:pt x="7080" y="12983"/>
                    <a:pt x="8509" y="13460"/>
                  </a:cubicBezTo>
                  <a:cubicBezTo>
                    <a:pt x="8947" y="13536"/>
                    <a:pt x="9404" y="13536"/>
                    <a:pt x="9842" y="13460"/>
                  </a:cubicBezTo>
                  <a:cubicBezTo>
                    <a:pt x="10461" y="13641"/>
                    <a:pt x="11128" y="13641"/>
                    <a:pt x="11747" y="13460"/>
                  </a:cubicBezTo>
                  <a:cubicBezTo>
                    <a:pt x="11747" y="13460"/>
                    <a:pt x="12414" y="13460"/>
                    <a:pt x="12509" y="12793"/>
                  </a:cubicBezTo>
                  <a:cubicBezTo>
                    <a:pt x="12604" y="12127"/>
                    <a:pt x="12509" y="12793"/>
                    <a:pt x="12509" y="12127"/>
                  </a:cubicBezTo>
                  <a:cubicBezTo>
                    <a:pt x="12509" y="11460"/>
                    <a:pt x="13747" y="11078"/>
                    <a:pt x="13938" y="10221"/>
                  </a:cubicBezTo>
                  <a:lnTo>
                    <a:pt x="13938" y="9459"/>
                  </a:lnTo>
                  <a:cubicBezTo>
                    <a:pt x="13843" y="8640"/>
                    <a:pt x="13843" y="7802"/>
                    <a:pt x="13938" y="6983"/>
                  </a:cubicBezTo>
                  <a:cubicBezTo>
                    <a:pt x="14033" y="5687"/>
                    <a:pt x="13833" y="4382"/>
                    <a:pt x="13366" y="3173"/>
                  </a:cubicBezTo>
                  <a:cubicBezTo>
                    <a:pt x="13052" y="2220"/>
                    <a:pt x="12452" y="1392"/>
                    <a:pt x="11652" y="792"/>
                  </a:cubicBezTo>
                  <a:cubicBezTo>
                    <a:pt x="10775" y="258"/>
                    <a:pt x="9671" y="258"/>
                    <a:pt x="8794" y="792"/>
                  </a:cubicBezTo>
                  <a:cubicBezTo>
                    <a:pt x="8547" y="877"/>
                    <a:pt x="8280" y="877"/>
                    <a:pt x="8032" y="792"/>
                  </a:cubicBezTo>
                  <a:cubicBezTo>
                    <a:pt x="7880" y="839"/>
                    <a:pt x="7708" y="839"/>
                    <a:pt x="7556" y="792"/>
                  </a:cubicBezTo>
                  <a:cubicBezTo>
                    <a:pt x="6842" y="230"/>
                    <a:pt x="5984" y="-133"/>
                    <a:pt x="5080" y="-256"/>
                  </a:cubicBezTo>
                  <a:cubicBezTo>
                    <a:pt x="4556" y="-447"/>
                    <a:pt x="3984" y="-447"/>
                    <a:pt x="3460" y="-256"/>
                  </a:cubicBezTo>
                  <a:cubicBezTo>
                    <a:pt x="1993" y="830"/>
                    <a:pt x="870" y="2315"/>
                    <a:pt x="222" y="4030"/>
                  </a:cubicBezTo>
                  <a:cubicBezTo>
                    <a:pt x="222" y="4983"/>
                    <a:pt x="-350" y="6220"/>
                    <a:pt x="222" y="6887"/>
                  </a:cubicBezTo>
                  <a:cubicBezTo>
                    <a:pt x="631" y="6963"/>
                    <a:pt x="1050" y="6963"/>
                    <a:pt x="1460" y="68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3" name="Freeform: Shape 792">
              <a:extLst>
                <a:ext uri="{FF2B5EF4-FFF2-40B4-BE49-F238E27FC236}">
                  <a16:creationId xmlns:a16="http://schemas.microsoft.com/office/drawing/2014/main" xmlns="" id="{CE7C44BE-D0C4-54D9-DE77-5A86E2299273}"/>
                </a:ext>
              </a:extLst>
            </p:cNvPr>
            <p:cNvSpPr/>
            <p:nvPr/>
          </p:nvSpPr>
          <p:spPr>
            <a:xfrm>
              <a:off x="6148799" y="3817286"/>
              <a:ext cx="13993" cy="14340"/>
            </a:xfrm>
            <a:custGeom>
              <a:avLst/>
              <a:gdLst>
                <a:gd name="connsiteX0" fmla="*/ 3175 w 13993"/>
                <a:gd name="connsiteY0" fmla="*/ 8793 h 14340"/>
                <a:gd name="connsiteX1" fmla="*/ 3175 w 13993"/>
                <a:gd name="connsiteY1" fmla="*/ 10412 h 14340"/>
                <a:gd name="connsiteX2" fmla="*/ 3175 w 13993"/>
                <a:gd name="connsiteY2" fmla="*/ 12031 h 14340"/>
                <a:gd name="connsiteX3" fmla="*/ 3175 w 13993"/>
                <a:gd name="connsiteY3" fmla="*/ 12698 h 14340"/>
                <a:gd name="connsiteX4" fmla="*/ 4127 w 13993"/>
                <a:gd name="connsiteY4" fmla="*/ 13460 h 14340"/>
                <a:gd name="connsiteX5" fmla="*/ 8604 w 13993"/>
                <a:gd name="connsiteY5" fmla="*/ 13460 h 14340"/>
                <a:gd name="connsiteX6" fmla="*/ 9842 w 13993"/>
                <a:gd name="connsiteY6" fmla="*/ 13936 h 14340"/>
                <a:gd name="connsiteX7" fmla="*/ 11842 w 13993"/>
                <a:gd name="connsiteY7" fmla="*/ 13460 h 14340"/>
                <a:gd name="connsiteX8" fmla="*/ 12509 w 13993"/>
                <a:gd name="connsiteY8" fmla="*/ 12793 h 14340"/>
                <a:gd name="connsiteX9" fmla="*/ 12509 w 13993"/>
                <a:gd name="connsiteY9" fmla="*/ 12126 h 14340"/>
                <a:gd name="connsiteX10" fmla="*/ 13938 w 13993"/>
                <a:gd name="connsiteY10" fmla="*/ 10221 h 14340"/>
                <a:gd name="connsiteX11" fmla="*/ 13938 w 13993"/>
                <a:gd name="connsiteY11" fmla="*/ 9364 h 14340"/>
                <a:gd name="connsiteX12" fmla="*/ 13938 w 13993"/>
                <a:gd name="connsiteY12" fmla="*/ 6983 h 14340"/>
                <a:gd name="connsiteX13" fmla="*/ 13366 w 13993"/>
                <a:gd name="connsiteY13" fmla="*/ 3173 h 14340"/>
                <a:gd name="connsiteX14" fmla="*/ 11557 w 13993"/>
                <a:gd name="connsiteY14" fmla="*/ 792 h 14340"/>
                <a:gd name="connsiteX15" fmla="*/ 8794 w 13993"/>
                <a:gd name="connsiteY15" fmla="*/ 792 h 14340"/>
                <a:gd name="connsiteX16" fmla="*/ 8032 w 13993"/>
                <a:gd name="connsiteY16" fmla="*/ 792 h 14340"/>
                <a:gd name="connsiteX17" fmla="*/ 7461 w 13993"/>
                <a:gd name="connsiteY17" fmla="*/ 792 h 14340"/>
                <a:gd name="connsiteX18" fmla="*/ 4984 w 13993"/>
                <a:gd name="connsiteY18" fmla="*/ -256 h 14340"/>
                <a:gd name="connsiteX19" fmla="*/ 3460 w 13993"/>
                <a:gd name="connsiteY19" fmla="*/ -256 h 14340"/>
                <a:gd name="connsiteX20" fmla="*/ 222 w 13993"/>
                <a:gd name="connsiteY20" fmla="*/ 4126 h 14340"/>
                <a:gd name="connsiteX21" fmla="*/ 222 w 13993"/>
                <a:gd name="connsiteY21" fmla="*/ 6983 h 14340"/>
                <a:gd name="connsiteX22" fmla="*/ 1460 w 13993"/>
                <a:gd name="connsiteY22" fmla="*/ 7459 h 14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93" h="14340">
                  <a:moveTo>
                    <a:pt x="3175" y="8793"/>
                  </a:moveTo>
                  <a:cubicBezTo>
                    <a:pt x="3413" y="9307"/>
                    <a:pt x="3413" y="9897"/>
                    <a:pt x="3175" y="10412"/>
                  </a:cubicBezTo>
                  <a:lnTo>
                    <a:pt x="3175" y="12031"/>
                  </a:lnTo>
                  <a:cubicBezTo>
                    <a:pt x="3127" y="12250"/>
                    <a:pt x="3127" y="12479"/>
                    <a:pt x="3175" y="12698"/>
                  </a:cubicBezTo>
                  <a:cubicBezTo>
                    <a:pt x="3175" y="12698"/>
                    <a:pt x="3746" y="13269"/>
                    <a:pt x="4127" y="13460"/>
                  </a:cubicBezTo>
                  <a:cubicBezTo>
                    <a:pt x="5623" y="13365"/>
                    <a:pt x="7109" y="13365"/>
                    <a:pt x="8604" y="13460"/>
                  </a:cubicBezTo>
                  <a:cubicBezTo>
                    <a:pt x="8985" y="13698"/>
                    <a:pt x="9404" y="13860"/>
                    <a:pt x="9842" y="13936"/>
                  </a:cubicBezTo>
                  <a:cubicBezTo>
                    <a:pt x="10537" y="13975"/>
                    <a:pt x="11233" y="13812"/>
                    <a:pt x="11842" y="13460"/>
                  </a:cubicBezTo>
                  <a:cubicBezTo>
                    <a:pt x="12128" y="13317"/>
                    <a:pt x="12366" y="13079"/>
                    <a:pt x="12509" y="12793"/>
                  </a:cubicBezTo>
                  <a:cubicBezTo>
                    <a:pt x="12509" y="12793"/>
                    <a:pt x="12509" y="12317"/>
                    <a:pt x="12509" y="12126"/>
                  </a:cubicBezTo>
                  <a:cubicBezTo>
                    <a:pt x="12509" y="11936"/>
                    <a:pt x="13747" y="10983"/>
                    <a:pt x="13938" y="10221"/>
                  </a:cubicBezTo>
                  <a:lnTo>
                    <a:pt x="13938" y="9364"/>
                  </a:lnTo>
                  <a:cubicBezTo>
                    <a:pt x="13843" y="8574"/>
                    <a:pt x="13843" y="7774"/>
                    <a:pt x="13938" y="6983"/>
                  </a:cubicBezTo>
                  <a:cubicBezTo>
                    <a:pt x="14033" y="5688"/>
                    <a:pt x="13833" y="4383"/>
                    <a:pt x="13366" y="3173"/>
                  </a:cubicBezTo>
                  <a:cubicBezTo>
                    <a:pt x="13081" y="2182"/>
                    <a:pt x="12433" y="1335"/>
                    <a:pt x="11557" y="792"/>
                  </a:cubicBezTo>
                  <a:cubicBezTo>
                    <a:pt x="10718" y="230"/>
                    <a:pt x="9632" y="230"/>
                    <a:pt x="8794" y="792"/>
                  </a:cubicBezTo>
                  <a:cubicBezTo>
                    <a:pt x="8547" y="878"/>
                    <a:pt x="8280" y="878"/>
                    <a:pt x="8032" y="792"/>
                  </a:cubicBezTo>
                  <a:lnTo>
                    <a:pt x="7461" y="792"/>
                  </a:lnTo>
                  <a:cubicBezTo>
                    <a:pt x="6766" y="201"/>
                    <a:pt x="5899" y="-171"/>
                    <a:pt x="4984" y="-256"/>
                  </a:cubicBezTo>
                  <a:cubicBezTo>
                    <a:pt x="4499" y="-447"/>
                    <a:pt x="3946" y="-447"/>
                    <a:pt x="3460" y="-256"/>
                  </a:cubicBezTo>
                  <a:cubicBezTo>
                    <a:pt x="1975" y="858"/>
                    <a:pt x="850" y="2382"/>
                    <a:pt x="222" y="4126"/>
                  </a:cubicBezTo>
                  <a:cubicBezTo>
                    <a:pt x="222" y="5078"/>
                    <a:pt x="-350" y="6316"/>
                    <a:pt x="222" y="6983"/>
                  </a:cubicBezTo>
                  <a:cubicBezTo>
                    <a:pt x="622" y="7183"/>
                    <a:pt x="1032" y="7345"/>
                    <a:pt x="1460" y="74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4" name="Freeform: Shape 793">
              <a:extLst>
                <a:ext uri="{FF2B5EF4-FFF2-40B4-BE49-F238E27FC236}">
                  <a16:creationId xmlns:a16="http://schemas.microsoft.com/office/drawing/2014/main" xmlns="" id="{985D05A2-DF80-84FB-243D-E66059D58B6A}"/>
                </a:ext>
              </a:extLst>
            </p:cNvPr>
            <p:cNvSpPr/>
            <p:nvPr/>
          </p:nvSpPr>
          <p:spPr>
            <a:xfrm>
              <a:off x="6267301" y="3808714"/>
              <a:ext cx="13733" cy="14244"/>
            </a:xfrm>
            <a:custGeom>
              <a:avLst/>
              <a:gdLst>
                <a:gd name="connsiteX0" fmla="*/ 3164 w 13733"/>
                <a:gd name="connsiteY0" fmla="*/ 7554 h 14244"/>
                <a:gd name="connsiteX1" fmla="*/ 3164 w 13733"/>
                <a:gd name="connsiteY1" fmla="*/ 9174 h 14244"/>
                <a:gd name="connsiteX2" fmla="*/ 2688 w 13733"/>
                <a:gd name="connsiteY2" fmla="*/ 10793 h 14244"/>
                <a:gd name="connsiteX3" fmla="*/ 2688 w 13733"/>
                <a:gd name="connsiteY3" fmla="*/ 11460 h 14244"/>
                <a:gd name="connsiteX4" fmla="*/ 3545 w 13733"/>
                <a:gd name="connsiteY4" fmla="*/ 12221 h 14244"/>
                <a:gd name="connsiteX5" fmla="*/ 7926 w 13733"/>
                <a:gd name="connsiteY5" fmla="*/ 13079 h 14244"/>
                <a:gd name="connsiteX6" fmla="*/ 9069 w 13733"/>
                <a:gd name="connsiteY6" fmla="*/ 13746 h 14244"/>
                <a:gd name="connsiteX7" fmla="*/ 11070 w 13733"/>
                <a:gd name="connsiteY7" fmla="*/ 13746 h 14244"/>
                <a:gd name="connsiteX8" fmla="*/ 11832 w 13733"/>
                <a:gd name="connsiteY8" fmla="*/ 13079 h 14244"/>
                <a:gd name="connsiteX9" fmla="*/ 11832 w 13733"/>
                <a:gd name="connsiteY9" fmla="*/ 12507 h 14244"/>
                <a:gd name="connsiteX10" fmla="*/ 13451 w 13733"/>
                <a:gd name="connsiteY10" fmla="*/ 10698 h 14244"/>
                <a:gd name="connsiteX11" fmla="*/ 13451 w 13733"/>
                <a:gd name="connsiteY11" fmla="*/ 9935 h 14244"/>
                <a:gd name="connsiteX12" fmla="*/ 13451 w 13733"/>
                <a:gd name="connsiteY12" fmla="*/ 7554 h 14244"/>
                <a:gd name="connsiteX13" fmla="*/ 13451 w 13733"/>
                <a:gd name="connsiteY13" fmla="*/ 3649 h 14244"/>
                <a:gd name="connsiteX14" fmla="*/ 11927 w 13733"/>
                <a:gd name="connsiteY14" fmla="*/ 1077 h 14244"/>
                <a:gd name="connsiteX15" fmla="*/ 9165 w 13733"/>
                <a:gd name="connsiteY15" fmla="*/ 1077 h 14244"/>
                <a:gd name="connsiteX16" fmla="*/ 8307 w 13733"/>
                <a:gd name="connsiteY16" fmla="*/ 1077 h 14244"/>
                <a:gd name="connsiteX17" fmla="*/ 7831 w 13733"/>
                <a:gd name="connsiteY17" fmla="*/ 1077 h 14244"/>
                <a:gd name="connsiteX18" fmla="*/ 5450 w 13733"/>
                <a:gd name="connsiteY18" fmla="*/ -256 h 14244"/>
                <a:gd name="connsiteX19" fmla="*/ 3831 w 13733"/>
                <a:gd name="connsiteY19" fmla="*/ -256 h 14244"/>
                <a:gd name="connsiteX20" fmla="*/ 306 w 13733"/>
                <a:gd name="connsiteY20" fmla="*/ 3744 h 14244"/>
                <a:gd name="connsiteX21" fmla="*/ 306 w 13733"/>
                <a:gd name="connsiteY21" fmla="*/ 6697 h 14244"/>
                <a:gd name="connsiteX22" fmla="*/ 1449 w 13733"/>
                <a:gd name="connsiteY22" fmla="*/ 7269 h 14244"/>
                <a:gd name="connsiteX23" fmla="*/ 3164 w 13733"/>
                <a:gd name="connsiteY23" fmla="*/ 7554 h 1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3" h="14244">
                  <a:moveTo>
                    <a:pt x="3164" y="7554"/>
                  </a:moveTo>
                  <a:cubicBezTo>
                    <a:pt x="3449" y="8059"/>
                    <a:pt x="3449" y="8669"/>
                    <a:pt x="3164" y="9174"/>
                  </a:cubicBezTo>
                  <a:lnTo>
                    <a:pt x="2688" y="10793"/>
                  </a:lnTo>
                  <a:cubicBezTo>
                    <a:pt x="2602" y="11002"/>
                    <a:pt x="2602" y="11250"/>
                    <a:pt x="2688" y="11460"/>
                  </a:cubicBezTo>
                  <a:cubicBezTo>
                    <a:pt x="2811" y="11850"/>
                    <a:pt x="3145" y="12136"/>
                    <a:pt x="3545" y="12221"/>
                  </a:cubicBezTo>
                  <a:cubicBezTo>
                    <a:pt x="4974" y="12793"/>
                    <a:pt x="6498" y="12221"/>
                    <a:pt x="7926" y="13079"/>
                  </a:cubicBezTo>
                  <a:lnTo>
                    <a:pt x="9069" y="13746"/>
                  </a:lnTo>
                  <a:cubicBezTo>
                    <a:pt x="9727" y="13879"/>
                    <a:pt x="10412" y="13879"/>
                    <a:pt x="11070" y="13746"/>
                  </a:cubicBezTo>
                  <a:cubicBezTo>
                    <a:pt x="11070" y="13746"/>
                    <a:pt x="11641" y="13746"/>
                    <a:pt x="11832" y="13079"/>
                  </a:cubicBezTo>
                  <a:cubicBezTo>
                    <a:pt x="12022" y="12412"/>
                    <a:pt x="11832" y="13079"/>
                    <a:pt x="11832" y="12507"/>
                  </a:cubicBezTo>
                  <a:cubicBezTo>
                    <a:pt x="11832" y="11936"/>
                    <a:pt x="13165" y="11460"/>
                    <a:pt x="13451" y="10698"/>
                  </a:cubicBezTo>
                  <a:cubicBezTo>
                    <a:pt x="13489" y="10450"/>
                    <a:pt x="13489" y="10183"/>
                    <a:pt x="13451" y="9935"/>
                  </a:cubicBezTo>
                  <a:cubicBezTo>
                    <a:pt x="13394" y="9145"/>
                    <a:pt x="13394" y="8345"/>
                    <a:pt x="13451" y="7554"/>
                  </a:cubicBezTo>
                  <a:cubicBezTo>
                    <a:pt x="13784" y="6278"/>
                    <a:pt x="13784" y="4925"/>
                    <a:pt x="13451" y="3649"/>
                  </a:cubicBezTo>
                  <a:cubicBezTo>
                    <a:pt x="13232" y="2649"/>
                    <a:pt x="12698" y="1744"/>
                    <a:pt x="11927" y="1077"/>
                  </a:cubicBezTo>
                  <a:cubicBezTo>
                    <a:pt x="11089" y="516"/>
                    <a:pt x="10003" y="516"/>
                    <a:pt x="9165" y="1077"/>
                  </a:cubicBezTo>
                  <a:cubicBezTo>
                    <a:pt x="9165" y="1077"/>
                    <a:pt x="8593" y="1077"/>
                    <a:pt x="8307" y="1077"/>
                  </a:cubicBezTo>
                  <a:cubicBezTo>
                    <a:pt x="8022" y="1077"/>
                    <a:pt x="8307" y="1077"/>
                    <a:pt x="7831" y="1077"/>
                  </a:cubicBezTo>
                  <a:cubicBezTo>
                    <a:pt x="7174" y="420"/>
                    <a:pt x="6355" y="-47"/>
                    <a:pt x="5450" y="-256"/>
                  </a:cubicBezTo>
                  <a:cubicBezTo>
                    <a:pt x="4926" y="-447"/>
                    <a:pt x="4354" y="-447"/>
                    <a:pt x="3831" y="-256"/>
                  </a:cubicBezTo>
                  <a:cubicBezTo>
                    <a:pt x="2297" y="716"/>
                    <a:pt x="1078" y="2106"/>
                    <a:pt x="306" y="3744"/>
                  </a:cubicBezTo>
                  <a:cubicBezTo>
                    <a:pt x="306" y="4697"/>
                    <a:pt x="-456" y="5935"/>
                    <a:pt x="306" y="6697"/>
                  </a:cubicBezTo>
                  <a:lnTo>
                    <a:pt x="1449" y="7269"/>
                  </a:lnTo>
                  <a:cubicBezTo>
                    <a:pt x="1449" y="7269"/>
                    <a:pt x="3069" y="7554"/>
                    <a:pt x="3164" y="755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5" name="Freeform: Shape 794">
              <a:extLst>
                <a:ext uri="{FF2B5EF4-FFF2-40B4-BE49-F238E27FC236}">
                  <a16:creationId xmlns:a16="http://schemas.microsoft.com/office/drawing/2014/main" xmlns="" id="{72DA0540-A2CC-6587-AC31-6BF26439AD95}"/>
                </a:ext>
              </a:extLst>
            </p:cNvPr>
            <p:cNvSpPr/>
            <p:nvPr/>
          </p:nvSpPr>
          <p:spPr>
            <a:xfrm>
              <a:off x="6379939" y="3801796"/>
              <a:ext cx="13835" cy="14470"/>
            </a:xfrm>
            <a:custGeom>
              <a:avLst/>
              <a:gdLst>
                <a:gd name="connsiteX0" fmla="*/ 2825 w 13835"/>
                <a:gd name="connsiteY0" fmla="*/ 7519 h 14470"/>
                <a:gd name="connsiteX1" fmla="*/ 2825 w 13835"/>
                <a:gd name="connsiteY1" fmla="*/ 9138 h 14470"/>
                <a:gd name="connsiteX2" fmla="*/ 2158 w 13835"/>
                <a:gd name="connsiteY2" fmla="*/ 10758 h 14470"/>
                <a:gd name="connsiteX3" fmla="*/ 2158 w 13835"/>
                <a:gd name="connsiteY3" fmla="*/ 11519 h 14470"/>
                <a:gd name="connsiteX4" fmla="*/ 3016 w 13835"/>
                <a:gd name="connsiteY4" fmla="*/ 12281 h 14470"/>
                <a:gd name="connsiteX5" fmla="*/ 7397 w 13835"/>
                <a:gd name="connsiteY5" fmla="*/ 13329 h 14470"/>
                <a:gd name="connsiteX6" fmla="*/ 8636 w 13835"/>
                <a:gd name="connsiteY6" fmla="*/ 13900 h 14470"/>
                <a:gd name="connsiteX7" fmla="*/ 10636 w 13835"/>
                <a:gd name="connsiteY7" fmla="*/ 13900 h 14470"/>
                <a:gd name="connsiteX8" fmla="*/ 11398 w 13835"/>
                <a:gd name="connsiteY8" fmla="*/ 13329 h 14470"/>
                <a:gd name="connsiteX9" fmla="*/ 11398 w 13835"/>
                <a:gd name="connsiteY9" fmla="*/ 12757 h 14470"/>
                <a:gd name="connsiteX10" fmla="*/ 13017 w 13835"/>
                <a:gd name="connsiteY10" fmla="*/ 10948 h 14470"/>
                <a:gd name="connsiteX11" fmla="*/ 13017 w 13835"/>
                <a:gd name="connsiteY11" fmla="*/ 10186 h 14470"/>
                <a:gd name="connsiteX12" fmla="*/ 13589 w 13835"/>
                <a:gd name="connsiteY12" fmla="*/ 7519 h 14470"/>
                <a:gd name="connsiteX13" fmla="*/ 13589 w 13835"/>
                <a:gd name="connsiteY13" fmla="*/ 3709 h 14470"/>
                <a:gd name="connsiteX14" fmla="*/ 12065 w 13835"/>
                <a:gd name="connsiteY14" fmla="*/ 1042 h 14470"/>
                <a:gd name="connsiteX15" fmla="*/ 9302 w 13835"/>
                <a:gd name="connsiteY15" fmla="*/ 1042 h 14470"/>
                <a:gd name="connsiteX16" fmla="*/ 8540 w 13835"/>
                <a:gd name="connsiteY16" fmla="*/ 1042 h 14470"/>
                <a:gd name="connsiteX17" fmla="*/ 7969 w 13835"/>
                <a:gd name="connsiteY17" fmla="*/ 1042 h 14470"/>
                <a:gd name="connsiteX18" fmla="*/ 5683 w 13835"/>
                <a:gd name="connsiteY18" fmla="*/ -292 h 14470"/>
                <a:gd name="connsiteX19" fmla="*/ 4064 w 13835"/>
                <a:gd name="connsiteY19" fmla="*/ -292 h 14470"/>
                <a:gd name="connsiteX20" fmla="*/ 349 w 13835"/>
                <a:gd name="connsiteY20" fmla="*/ 3614 h 14470"/>
                <a:gd name="connsiteX21" fmla="*/ 349 w 13835"/>
                <a:gd name="connsiteY21" fmla="*/ 6471 h 14470"/>
                <a:gd name="connsiteX22" fmla="*/ 1492 w 13835"/>
                <a:gd name="connsiteY22" fmla="*/ 7138 h 1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35" h="14470">
                  <a:moveTo>
                    <a:pt x="2825" y="7519"/>
                  </a:moveTo>
                  <a:cubicBezTo>
                    <a:pt x="3016" y="8043"/>
                    <a:pt x="3016" y="8614"/>
                    <a:pt x="2825" y="9138"/>
                  </a:cubicBezTo>
                  <a:lnTo>
                    <a:pt x="2158" y="10758"/>
                  </a:lnTo>
                  <a:cubicBezTo>
                    <a:pt x="2111" y="11005"/>
                    <a:pt x="2111" y="11271"/>
                    <a:pt x="2158" y="11519"/>
                  </a:cubicBezTo>
                  <a:cubicBezTo>
                    <a:pt x="2158" y="11519"/>
                    <a:pt x="2635" y="12091"/>
                    <a:pt x="3016" y="12281"/>
                  </a:cubicBezTo>
                  <a:cubicBezTo>
                    <a:pt x="3397" y="12472"/>
                    <a:pt x="6064" y="12281"/>
                    <a:pt x="7397" y="13329"/>
                  </a:cubicBezTo>
                  <a:cubicBezTo>
                    <a:pt x="7779" y="13577"/>
                    <a:pt x="8197" y="13767"/>
                    <a:pt x="8636" y="13900"/>
                  </a:cubicBezTo>
                  <a:cubicBezTo>
                    <a:pt x="9283" y="14129"/>
                    <a:pt x="9988" y="14129"/>
                    <a:pt x="10636" y="13900"/>
                  </a:cubicBezTo>
                  <a:cubicBezTo>
                    <a:pt x="10636" y="13900"/>
                    <a:pt x="11303" y="13900"/>
                    <a:pt x="11398" y="13329"/>
                  </a:cubicBezTo>
                  <a:cubicBezTo>
                    <a:pt x="11493" y="12757"/>
                    <a:pt x="11398" y="13329"/>
                    <a:pt x="11398" y="12757"/>
                  </a:cubicBezTo>
                  <a:cubicBezTo>
                    <a:pt x="11398" y="12186"/>
                    <a:pt x="12731" y="11805"/>
                    <a:pt x="13017" y="10948"/>
                  </a:cubicBezTo>
                  <a:cubicBezTo>
                    <a:pt x="13074" y="10700"/>
                    <a:pt x="13074" y="10434"/>
                    <a:pt x="13017" y="10186"/>
                  </a:cubicBezTo>
                  <a:cubicBezTo>
                    <a:pt x="13103" y="9281"/>
                    <a:pt x="13293" y="8386"/>
                    <a:pt x="13589" y="7519"/>
                  </a:cubicBezTo>
                  <a:cubicBezTo>
                    <a:pt x="13874" y="6261"/>
                    <a:pt x="13874" y="4966"/>
                    <a:pt x="13589" y="3709"/>
                  </a:cubicBezTo>
                  <a:cubicBezTo>
                    <a:pt x="13351" y="2689"/>
                    <a:pt x="12827" y="1766"/>
                    <a:pt x="12065" y="1042"/>
                  </a:cubicBezTo>
                  <a:cubicBezTo>
                    <a:pt x="11217" y="527"/>
                    <a:pt x="10150" y="527"/>
                    <a:pt x="9302" y="1042"/>
                  </a:cubicBezTo>
                  <a:cubicBezTo>
                    <a:pt x="9302" y="1042"/>
                    <a:pt x="9302" y="1042"/>
                    <a:pt x="8540" y="1042"/>
                  </a:cubicBezTo>
                  <a:cubicBezTo>
                    <a:pt x="7779" y="1042"/>
                    <a:pt x="8540" y="1042"/>
                    <a:pt x="7969" y="1042"/>
                  </a:cubicBezTo>
                  <a:cubicBezTo>
                    <a:pt x="7369" y="366"/>
                    <a:pt x="6569" y="-101"/>
                    <a:pt x="5683" y="-292"/>
                  </a:cubicBezTo>
                  <a:cubicBezTo>
                    <a:pt x="5150" y="-435"/>
                    <a:pt x="4597" y="-435"/>
                    <a:pt x="4064" y="-292"/>
                  </a:cubicBezTo>
                  <a:cubicBezTo>
                    <a:pt x="2473" y="623"/>
                    <a:pt x="1187" y="1985"/>
                    <a:pt x="349" y="3614"/>
                  </a:cubicBezTo>
                  <a:cubicBezTo>
                    <a:pt x="349" y="4471"/>
                    <a:pt x="-508" y="5709"/>
                    <a:pt x="349" y="6471"/>
                  </a:cubicBezTo>
                  <a:cubicBezTo>
                    <a:pt x="682" y="6767"/>
                    <a:pt x="1073" y="6985"/>
                    <a:pt x="1492" y="713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6" name="Freeform: Shape 795">
              <a:extLst>
                <a:ext uri="{FF2B5EF4-FFF2-40B4-BE49-F238E27FC236}">
                  <a16:creationId xmlns:a16="http://schemas.microsoft.com/office/drawing/2014/main" xmlns="" id="{5F6218B3-CD25-12F4-06A8-126A132D6D21}"/>
                </a:ext>
              </a:extLst>
            </p:cNvPr>
            <p:cNvSpPr/>
            <p:nvPr/>
          </p:nvSpPr>
          <p:spPr>
            <a:xfrm>
              <a:off x="6522232" y="3810142"/>
              <a:ext cx="13845" cy="13987"/>
            </a:xfrm>
            <a:custGeom>
              <a:avLst/>
              <a:gdLst>
                <a:gd name="connsiteX0" fmla="*/ 3121 w 13845"/>
                <a:gd name="connsiteY0" fmla="*/ 7459 h 13987"/>
                <a:gd name="connsiteX1" fmla="*/ 3121 w 13845"/>
                <a:gd name="connsiteY1" fmla="*/ 9078 h 13987"/>
                <a:gd name="connsiteX2" fmla="*/ 2550 w 13845"/>
                <a:gd name="connsiteY2" fmla="*/ 10698 h 13987"/>
                <a:gd name="connsiteX3" fmla="*/ 2550 w 13845"/>
                <a:gd name="connsiteY3" fmla="*/ 11365 h 13987"/>
                <a:gd name="connsiteX4" fmla="*/ 3503 w 13845"/>
                <a:gd name="connsiteY4" fmla="*/ 12126 h 13987"/>
                <a:gd name="connsiteX5" fmla="*/ 7979 w 13845"/>
                <a:gd name="connsiteY5" fmla="*/ 12889 h 13987"/>
                <a:gd name="connsiteX6" fmla="*/ 9313 w 13845"/>
                <a:gd name="connsiteY6" fmla="*/ 13460 h 13987"/>
                <a:gd name="connsiteX7" fmla="*/ 11313 w 13845"/>
                <a:gd name="connsiteY7" fmla="*/ 13460 h 13987"/>
                <a:gd name="connsiteX8" fmla="*/ 11980 w 13845"/>
                <a:gd name="connsiteY8" fmla="*/ 12889 h 13987"/>
                <a:gd name="connsiteX9" fmla="*/ 11980 w 13845"/>
                <a:gd name="connsiteY9" fmla="*/ 12222 h 13987"/>
                <a:gd name="connsiteX10" fmla="*/ 13599 w 13845"/>
                <a:gd name="connsiteY10" fmla="*/ 10412 h 13987"/>
                <a:gd name="connsiteX11" fmla="*/ 13599 w 13845"/>
                <a:gd name="connsiteY11" fmla="*/ 9555 h 13987"/>
                <a:gd name="connsiteX12" fmla="*/ 13599 w 13845"/>
                <a:gd name="connsiteY12" fmla="*/ 7174 h 13987"/>
                <a:gd name="connsiteX13" fmla="*/ 13599 w 13845"/>
                <a:gd name="connsiteY13" fmla="*/ 3364 h 13987"/>
                <a:gd name="connsiteX14" fmla="*/ 11885 w 13845"/>
                <a:gd name="connsiteY14" fmla="*/ 887 h 13987"/>
                <a:gd name="connsiteX15" fmla="*/ 9122 w 13845"/>
                <a:gd name="connsiteY15" fmla="*/ 887 h 13987"/>
                <a:gd name="connsiteX16" fmla="*/ 8360 w 13845"/>
                <a:gd name="connsiteY16" fmla="*/ 887 h 13987"/>
                <a:gd name="connsiteX17" fmla="*/ 7789 w 13845"/>
                <a:gd name="connsiteY17" fmla="*/ 887 h 13987"/>
                <a:gd name="connsiteX18" fmla="*/ 5407 w 13845"/>
                <a:gd name="connsiteY18" fmla="*/ -256 h 13987"/>
                <a:gd name="connsiteX19" fmla="*/ 3788 w 13845"/>
                <a:gd name="connsiteY19" fmla="*/ -256 h 13987"/>
                <a:gd name="connsiteX20" fmla="*/ 264 w 13845"/>
                <a:gd name="connsiteY20" fmla="*/ 3840 h 13987"/>
                <a:gd name="connsiteX21" fmla="*/ 264 w 13845"/>
                <a:gd name="connsiteY21" fmla="*/ 6697 h 13987"/>
                <a:gd name="connsiteX22" fmla="*/ 1502 w 13845"/>
                <a:gd name="connsiteY22" fmla="*/ 7269 h 13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45" h="13987">
                  <a:moveTo>
                    <a:pt x="3121" y="7459"/>
                  </a:moveTo>
                  <a:cubicBezTo>
                    <a:pt x="3360" y="7974"/>
                    <a:pt x="3360" y="8564"/>
                    <a:pt x="3121" y="9078"/>
                  </a:cubicBezTo>
                  <a:lnTo>
                    <a:pt x="2550" y="10698"/>
                  </a:lnTo>
                  <a:lnTo>
                    <a:pt x="2550" y="11365"/>
                  </a:lnTo>
                  <a:cubicBezTo>
                    <a:pt x="2712" y="11765"/>
                    <a:pt x="3074" y="12060"/>
                    <a:pt x="3503" y="12126"/>
                  </a:cubicBezTo>
                  <a:cubicBezTo>
                    <a:pt x="4931" y="12126"/>
                    <a:pt x="6551" y="12126"/>
                    <a:pt x="7979" y="12889"/>
                  </a:cubicBezTo>
                  <a:cubicBezTo>
                    <a:pt x="8408" y="13117"/>
                    <a:pt x="8855" y="13308"/>
                    <a:pt x="9313" y="13460"/>
                  </a:cubicBezTo>
                  <a:cubicBezTo>
                    <a:pt x="9970" y="13632"/>
                    <a:pt x="10656" y="13632"/>
                    <a:pt x="11313" y="13460"/>
                  </a:cubicBezTo>
                  <a:cubicBezTo>
                    <a:pt x="11608" y="13375"/>
                    <a:pt x="11856" y="13165"/>
                    <a:pt x="11980" y="12889"/>
                  </a:cubicBezTo>
                  <a:cubicBezTo>
                    <a:pt x="12027" y="12669"/>
                    <a:pt x="12027" y="12441"/>
                    <a:pt x="11980" y="12222"/>
                  </a:cubicBezTo>
                  <a:cubicBezTo>
                    <a:pt x="11980" y="11460"/>
                    <a:pt x="13409" y="11174"/>
                    <a:pt x="13599" y="10412"/>
                  </a:cubicBezTo>
                  <a:cubicBezTo>
                    <a:pt x="13647" y="10126"/>
                    <a:pt x="13647" y="9840"/>
                    <a:pt x="13599" y="9555"/>
                  </a:cubicBezTo>
                  <a:cubicBezTo>
                    <a:pt x="13599" y="8793"/>
                    <a:pt x="13599" y="8031"/>
                    <a:pt x="13599" y="7174"/>
                  </a:cubicBezTo>
                  <a:cubicBezTo>
                    <a:pt x="13885" y="5916"/>
                    <a:pt x="13885" y="4621"/>
                    <a:pt x="13599" y="3364"/>
                  </a:cubicBezTo>
                  <a:cubicBezTo>
                    <a:pt x="13294" y="2382"/>
                    <a:pt x="12694" y="1515"/>
                    <a:pt x="11885" y="887"/>
                  </a:cubicBezTo>
                  <a:cubicBezTo>
                    <a:pt x="11046" y="325"/>
                    <a:pt x="9961" y="325"/>
                    <a:pt x="9122" y="887"/>
                  </a:cubicBezTo>
                  <a:cubicBezTo>
                    <a:pt x="9122" y="887"/>
                    <a:pt x="9122" y="887"/>
                    <a:pt x="8360" y="887"/>
                  </a:cubicBezTo>
                  <a:cubicBezTo>
                    <a:pt x="7598" y="887"/>
                    <a:pt x="8360" y="887"/>
                    <a:pt x="7789" y="887"/>
                  </a:cubicBezTo>
                  <a:cubicBezTo>
                    <a:pt x="7103" y="315"/>
                    <a:pt x="6284" y="-75"/>
                    <a:pt x="5407" y="-256"/>
                  </a:cubicBezTo>
                  <a:cubicBezTo>
                    <a:pt x="4884" y="-447"/>
                    <a:pt x="4312" y="-447"/>
                    <a:pt x="3788" y="-256"/>
                  </a:cubicBezTo>
                  <a:cubicBezTo>
                    <a:pt x="2245" y="744"/>
                    <a:pt x="1016" y="2164"/>
                    <a:pt x="264" y="3840"/>
                  </a:cubicBezTo>
                  <a:cubicBezTo>
                    <a:pt x="264" y="4793"/>
                    <a:pt x="-403" y="5935"/>
                    <a:pt x="264" y="6697"/>
                  </a:cubicBezTo>
                  <a:cubicBezTo>
                    <a:pt x="654" y="6926"/>
                    <a:pt x="1074" y="7116"/>
                    <a:pt x="1502"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7" name="Freeform: Shape 796">
              <a:extLst>
                <a:ext uri="{FF2B5EF4-FFF2-40B4-BE49-F238E27FC236}">
                  <a16:creationId xmlns:a16="http://schemas.microsoft.com/office/drawing/2014/main" xmlns="" id="{ECD4402A-A6EE-D7B0-9369-483583403C20}"/>
                </a:ext>
              </a:extLst>
            </p:cNvPr>
            <p:cNvSpPr/>
            <p:nvPr/>
          </p:nvSpPr>
          <p:spPr>
            <a:xfrm>
              <a:off x="6619445" y="3802939"/>
              <a:ext cx="14324" cy="14299"/>
            </a:xfrm>
            <a:custGeom>
              <a:avLst/>
              <a:gdLst>
                <a:gd name="connsiteX0" fmla="*/ 3349 w 14324"/>
                <a:gd name="connsiteY0" fmla="*/ 8757 h 14299"/>
                <a:gd name="connsiteX1" fmla="*/ 3349 w 14324"/>
                <a:gd name="connsiteY1" fmla="*/ 10376 h 14299"/>
                <a:gd name="connsiteX2" fmla="*/ 3349 w 14324"/>
                <a:gd name="connsiteY2" fmla="*/ 11996 h 14299"/>
                <a:gd name="connsiteX3" fmla="*/ 3349 w 14324"/>
                <a:gd name="connsiteY3" fmla="*/ 12757 h 14299"/>
                <a:gd name="connsiteX4" fmla="*/ 4302 w 14324"/>
                <a:gd name="connsiteY4" fmla="*/ 13424 h 14299"/>
                <a:gd name="connsiteX5" fmla="*/ 8778 w 14324"/>
                <a:gd name="connsiteY5" fmla="*/ 13424 h 14299"/>
                <a:gd name="connsiteX6" fmla="*/ 10112 w 14324"/>
                <a:gd name="connsiteY6" fmla="*/ 13900 h 14299"/>
                <a:gd name="connsiteX7" fmla="*/ 12017 w 14324"/>
                <a:gd name="connsiteY7" fmla="*/ 13329 h 14299"/>
                <a:gd name="connsiteX8" fmla="*/ 12779 w 14324"/>
                <a:gd name="connsiteY8" fmla="*/ 12662 h 14299"/>
                <a:gd name="connsiteX9" fmla="*/ 12779 w 14324"/>
                <a:gd name="connsiteY9" fmla="*/ 11996 h 14299"/>
                <a:gd name="connsiteX10" fmla="*/ 14207 w 14324"/>
                <a:gd name="connsiteY10" fmla="*/ 9995 h 14299"/>
                <a:gd name="connsiteX11" fmla="*/ 14207 w 14324"/>
                <a:gd name="connsiteY11" fmla="*/ 9233 h 14299"/>
                <a:gd name="connsiteX12" fmla="*/ 14207 w 14324"/>
                <a:gd name="connsiteY12" fmla="*/ 6852 h 14299"/>
                <a:gd name="connsiteX13" fmla="*/ 13636 w 14324"/>
                <a:gd name="connsiteY13" fmla="*/ 3042 h 14299"/>
                <a:gd name="connsiteX14" fmla="*/ 11731 w 14324"/>
                <a:gd name="connsiteY14" fmla="*/ 661 h 14299"/>
                <a:gd name="connsiteX15" fmla="*/ 8969 w 14324"/>
                <a:gd name="connsiteY15" fmla="*/ 661 h 14299"/>
                <a:gd name="connsiteX16" fmla="*/ 8207 w 14324"/>
                <a:gd name="connsiteY16" fmla="*/ 661 h 14299"/>
                <a:gd name="connsiteX17" fmla="*/ 7635 w 14324"/>
                <a:gd name="connsiteY17" fmla="*/ 661 h 14299"/>
                <a:gd name="connsiteX18" fmla="*/ 5159 w 14324"/>
                <a:gd name="connsiteY18" fmla="*/ -292 h 14299"/>
                <a:gd name="connsiteX19" fmla="*/ 3539 w 14324"/>
                <a:gd name="connsiteY19" fmla="*/ -292 h 14299"/>
                <a:gd name="connsiteX20" fmla="*/ 396 w 14324"/>
                <a:gd name="connsiteY20" fmla="*/ 4090 h 14299"/>
                <a:gd name="connsiteX21" fmla="*/ 396 w 14324"/>
                <a:gd name="connsiteY21" fmla="*/ 7043 h 14299"/>
                <a:gd name="connsiteX22" fmla="*/ 1635 w 14324"/>
                <a:gd name="connsiteY22" fmla="*/ 7043 h 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24" h="14299">
                  <a:moveTo>
                    <a:pt x="3349" y="8757"/>
                  </a:moveTo>
                  <a:cubicBezTo>
                    <a:pt x="3578" y="9272"/>
                    <a:pt x="3578" y="9862"/>
                    <a:pt x="3349" y="10376"/>
                  </a:cubicBezTo>
                  <a:lnTo>
                    <a:pt x="3349" y="11996"/>
                  </a:lnTo>
                  <a:cubicBezTo>
                    <a:pt x="3301" y="12244"/>
                    <a:pt x="3301" y="12510"/>
                    <a:pt x="3349" y="12757"/>
                  </a:cubicBezTo>
                  <a:cubicBezTo>
                    <a:pt x="3549" y="13110"/>
                    <a:pt x="3901" y="13357"/>
                    <a:pt x="4302" y="13424"/>
                  </a:cubicBezTo>
                  <a:cubicBezTo>
                    <a:pt x="5797" y="13329"/>
                    <a:pt x="7292" y="13329"/>
                    <a:pt x="8778" y="13424"/>
                  </a:cubicBezTo>
                  <a:lnTo>
                    <a:pt x="10112" y="13900"/>
                  </a:lnTo>
                  <a:cubicBezTo>
                    <a:pt x="10788" y="13900"/>
                    <a:pt x="11455" y="13700"/>
                    <a:pt x="12017" y="13329"/>
                  </a:cubicBezTo>
                  <a:cubicBezTo>
                    <a:pt x="12017" y="13329"/>
                    <a:pt x="12683" y="13329"/>
                    <a:pt x="12779" y="12662"/>
                  </a:cubicBezTo>
                  <a:lnTo>
                    <a:pt x="12779" y="11996"/>
                  </a:lnTo>
                  <a:cubicBezTo>
                    <a:pt x="12779" y="11138"/>
                    <a:pt x="14017" y="10852"/>
                    <a:pt x="14207" y="9995"/>
                  </a:cubicBezTo>
                  <a:cubicBezTo>
                    <a:pt x="14398" y="9138"/>
                    <a:pt x="14207" y="9995"/>
                    <a:pt x="14207" y="9233"/>
                  </a:cubicBezTo>
                  <a:cubicBezTo>
                    <a:pt x="14112" y="8443"/>
                    <a:pt x="14112" y="7643"/>
                    <a:pt x="14207" y="6852"/>
                  </a:cubicBezTo>
                  <a:cubicBezTo>
                    <a:pt x="14312" y="5557"/>
                    <a:pt x="14112" y="4252"/>
                    <a:pt x="13636" y="3042"/>
                  </a:cubicBezTo>
                  <a:cubicBezTo>
                    <a:pt x="13284" y="2061"/>
                    <a:pt x="12607" y="1223"/>
                    <a:pt x="11731" y="661"/>
                  </a:cubicBezTo>
                  <a:cubicBezTo>
                    <a:pt x="10893" y="99"/>
                    <a:pt x="9807" y="99"/>
                    <a:pt x="8969" y="661"/>
                  </a:cubicBezTo>
                  <a:cubicBezTo>
                    <a:pt x="8969" y="661"/>
                    <a:pt x="8492" y="661"/>
                    <a:pt x="8207" y="661"/>
                  </a:cubicBezTo>
                  <a:lnTo>
                    <a:pt x="7635" y="661"/>
                  </a:lnTo>
                  <a:cubicBezTo>
                    <a:pt x="6902" y="147"/>
                    <a:pt x="6045" y="-177"/>
                    <a:pt x="5159" y="-292"/>
                  </a:cubicBezTo>
                  <a:cubicBezTo>
                    <a:pt x="4625" y="-435"/>
                    <a:pt x="4073" y="-435"/>
                    <a:pt x="3539" y="-292"/>
                  </a:cubicBezTo>
                  <a:cubicBezTo>
                    <a:pt x="2092" y="833"/>
                    <a:pt x="996" y="2356"/>
                    <a:pt x="396" y="4090"/>
                  </a:cubicBezTo>
                  <a:cubicBezTo>
                    <a:pt x="-175" y="4995"/>
                    <a:pt x="-175" y="6137"/>
                    <a:pt x="396" y="7043"/>
                  </a:cubicBezTo>
                  <a:lnTo>
                    <a:pt x="1635" y="7043"/>
                  </a:lnTo>
                  <a:close/>
                </a:path>
              </a:pathLst>
            </a:custGeom>
            <a:solidFill>
              <a:srgbClr val="8CC395"/>
            </a:solidFill>
            <a:ln w="4763" cap="flat">
              <a:solidFill>
                <a:srgbClr val="008C3F"/>
              </a:solidFill>
              <a:prstDash val="solid"/>
              <a:miter/>
            </a:ln>
          </p:spPr>
          <p:txBody>
            <a:bodyPr rtlCol="0" anchor="ctr"/>
            <a:lstStyle/>
            <a:p>
              <a:endParaRPr lang="en-IN"/>
            </a:p>
          </p:txBody>
        </p:sp>
        <p:sp>
          <p:nvSpPr>
            <p:cNvPr id="798" name="Freeform: Shape 797">
              <a:extLst>
                <a:ext uri="{FF2B5EF4-FFF2-40B4-BE49-F238E27FC236}">
                  <a16:creationId xmlns:a16="http://schemas.microsoft.com/office/drawing/2014/main" xmlns="" id="{A3E59C12-25E5-DFE8-0329-A3E3FE793C3E}"/>
                </a:ext>
              </a:extLst>
            </p:cNvPr>
            <p:cNvSpPr/>
            <p:nvPr/>
          </p:nvSpPr>
          <p:spPr>
            <a:xfrm>
              <a:off x="6736271" y="3774071"/>
              <a:ext cx="15450" cy="13259"/>
            </a:xfrm>
            <a:custGeom>
              <a:avLst/>
              <a:gdLst>
                <a:gd name="connsiteX0" fmla="*/ 3395 w 15450"/>
                <a:gd name="connsiteY0" fmla="*/ 8478 h 13259"/>
                <a:gd name="connsiteX1" fmla="*/ 4158 w 15450"/>
                <a:gd name="connsiteY1" fmla="*/ 10002 h 13259"/>
                <a:gd name="connsiteX2" fmla="*/ 4158 w 15450"/>
                <a:gd name="connsiteY2" fmla="*/ 11621 h 13259"/>
                <a:gd name="connsiteX3" fmla="*/ 4158 w 15450"/>
                <a:gd name="connsiteY3" fmla="*/ 12288 h 13259"/>
                <a:gd name="connsiteX4" fmla="*/ 5396 w 15450"/>
                <a:gd name="connsiteY4" fmla="*/ 12860 h 13259"/>
                <a:gd name="connsiteX5" fmla="*/ 10444 w 15450"/>
                <a:gd name="connsiteY5" fmla="*/ 12860 h 13259"/>
                <a:gd name="connsiteX6" fmla="*/ 11968 w 15450"/>
                <a:gd name="connsiteY6" fmla="*/ 12860 h 13259"/>
                <a:gd name="connsiteX7" fmla="*/ 13968 w 15450"/>
                <a:gd name="connsiteY7" fmla="*/ 12193 h 13259"/>
                <a:gd name="connsiteX8" fmla="*/ 14540 w 15450"/>
                <a:gd name="connsiteY8" fmla="*/ 11526 h 13259"/>
                <a:gd name="connsiteX9" fmla="*/ 14540 w 15450"/>
                <a:gd name="connsiteY9" fmla="*/ 10859 h 13259"/>
                <a:gd name="connsiteX10" fmla="*/ 15397 w 15450"/>
                <a:gd name="connsiteY10" fmla="*/ 8954 h 13259"/>
                <a:gd name="connsiteX11" fmla="*/ 15397 w 15450"/>
                <a:gd name="connsiteY11" fmla="*/ 8192 h 13259"/>
                <a:gd name="connsiteX12" fmla="*/ 14730 w 15450"/>
                <a:gd name="connsiteY12" fmla="*/ 5906 h 13259"/>
                <a:gd name="connsiteX13" fmla="*/ 12825 w 15450"/>
                <a:gd name="connsiteY13" fmla="*/ 2382 h 13259"/>
                <a:gd name="connsiteX14" fmla="*/ 10158 w 15450"/>
                <a:gd name="connsiteY14" fmla="*/ 191 h 13259"/>
                <a:gd name="connsiteX15" fmla="*/ 7396 w 15450"/>
                <a:gd name="connsiteY15" fmla="*/ 191 h 13259"/>
                <a:gd name="connsiteX16" fmla="*/ 6824 w 15450"/>
                <a:gd name="connsiteY16" fmla="*/ 667 h 13259"/>
                <a:gd name="connsiteX17" fmla="*/ 6158 w 15450"/>
                <a:gd name="connsiteY17" fmla="*/ 667 h 13259"/>
                <a:gd name="connsiteX18" fmla="*/ 3491 w 15450"/>
                <a:gd name="connsiteY18" fmla="*/ -285 h 13259"/>
                <a:gd name="connsiteX19" fmla="*/ 2062 w 15450"/>
                <a:gd name="connsiteY19" fmla="*/ -285 h 13259"/>
                <a:gd name="connsiteX20" fmla="*/ 62 w 15450"/>
                <a:gd name="connsiteY20" fmla="*/ 4001 h 13259"/>
                <a:gd name="connsiteX21" fmla="*/ 1014 w 15450"/>
                <a:gd name="connsiteY21" fmla="*/ 6764 h 13259"/>
                <a:gd name="connsiteX22" fmla="*/ 2348 w 15450"/>
                <a:gd name="connsiteY22" fmla="*/ 6764 h 1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450" h="13259">
                  <a:moveTo>
                    <a:pt x="3395" y="8478"/>
                  </a:moveTo>
                  <a:cubicBezTo>
                    <a:pt x="3900" y="8811"/>
                    <a:pt x="4196" y="9393"/>
                    <a:pt x="4158" y="10002"/>
                  </a:cubicBezTo>
                  <a:lnTo>
                    <a:pt x="4158" y="11621"/>
                  </a:lnTo>
                  <a:cubicBezTo>
                    <a:pt x="4119" y="11841"/>
                    <a:pt x="4119" y="12069"/>
                    <a:pt x="4158" y="12288"/>
                  </a:cubicBezTo>
                  <a:cubicBezTo>
                    <a:pt x="4453" y="12660"/>
                    <a:pt x="4919" y="12878"/>
                    <a:pt x="5396" y="12860"/>
                  </a:cubicBezTo>
                  <a:cubicBezTo>
                    <a:pt x="7110" y="12860"/>
                    <a:pt x="8729" y="12860"/>
                    <a:pt x="10444" y="12860"/>
                  </a:cubicBezTo>
                  <a:lnTo>
                    <a:pt x="11968" y="12860"/>
                  </a:lnTo>
                  <a:cubicBezTo>
                    <a:pt x="12682" y="12812"/>
                    <a:pt x="13368" y="12583"/>
                    <a:pt x="13968" y="12193"/>
                  </a:cubicBezTo>
                  <a:cubicBezTo>
                    <a:pt x="13968" y="12193"/>
                    <a:pt x="14540" y="12193"/>
                    <a:pt x="14540" y="11526"/>
                  </a:cubicBezTo>
                  <a:cubicBezTo>
                    <a:pt x="14540" y="10859"/>
                    <a:pt x="14540" y="11050"/>
                    <a:pt x="14540" y="10859"/>
                  </a:cubicBezTo>
                  <a:cubicBezTo>
                    <a:pt x="14540" y="10669"/>
                    <a:pt x="15492" y="9716"/>
                    <a:pt x="15397" y="8954"/>
                  </a:cubicBezTo>
                  <a:cubicBezTo>
                    <a:pt x="15425" y="8697"/>
                    <a:pt x="15425" y="8450"/>
                    <a:pt x="15397" y="8192"/>
                  </a:cubicBezTo>
                  <a:cubicBezTo>
                    <a:pt x="15092" y="7459"/>
                    <a:pt x="14864" y="6687"/>
                    <a:pt x="14730" y="5906"/>
                  </a:cubicBezTo>
                  <a:cubicBezTo>
                    <a:pt x="14378" y="4602"/>
                    <a:pt x="13730" y="3392"/>
                    <a:pt x="12825" y="2382"/>
                  </a:cubicBezTo>
                  <a:cubicBezTo>
                    <a:pt x="12120" y="1449"/>
                    <a:pt x="11206" y="696"/>
                    <a:pt x="10158" y="191"/>
                  </a:cubicBezTo>
                  <a:cubicBezTo>
                    <a:pt x="9320" y="-342"/>
                    <a:pt x="8234" y="-342"/>
                    <a:pt x="7396" y="191"/>
                  </a:cubicBezTo>
                  <a:cubicBezTo>
                    <a:pt x="7396" y="191"/>
                    <a:pt x="7396" y="667"/>
                    <a:pt x="6824" y="667"/>
                  </a:cubicBezTo>
                  <a:lnTo>
                    <a:pt x="6158" y="667"/>
                  </a:lnTo>
                  <a:cubicBezTo>
                    <a:pt x="5357" y="144"/>
                    <a:pt x="4443" y="-180"/>
                    <a:pt x="3491" y="-285"/>
                  </a:cubicBezTo>
                  <a:cubicBezTo>
                    <a:pt x="3024" y="-437"/>
                    <a:pt x="2529" y="-437"/>
                    <a:pt x="2062" y="-285"/>
                  </a:cubicBezTo>
                  <a:cubicBezTo>
                    <a:pt x="948" y="896"/>
                    <a:pt x="252" y="2392"/>
                    <a:pt x="62" y="4001"/>
                  </a:cubicBezTo>
                  <a:cubicBezTo>
                    <a:pt x="-224" y="5030"/>
                    <a:pt x="157" y="6135"/>
                    <a:pt x="1014" y="6764"/>
                  </a:cubicBezTo>
                  <a:cubicBezTo>
                    <a:pt x="1462" y="6821"/>
                    <a:pt x="1909" y="6821"/>
                    <a:pt x="2348" y="67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799" name="Freeform: Shape 798">
              <a:extLst>
                <a:ext uri="{FF2B5EF4-FFF2-40B4-BE49-F238E27FC236}">
                  <a16:creationId xmlns:a16="http://schemas.microsoft.com/office/drawing/2014/main" xmlns="" id="{C4325BB6-AED3-BE88-6F73-55F975F36E76}"/>
                </a:ext>
              </a:extLst>
            </p:cNvPr>
            <p:cNvSpPr/>
            <p:nvPr/>
          </p:nvSpPr>
          <p:spPr>
            <a:xfrm>
              <a:off x="6839330" y="3747420"/>
              <a:ext cx="28956" cy="8572"/>
            </a:xfrm>
            <a:custGeom>
              <a:avLst/>
              <a:gdLst>
                <a:gd name="connsiteX0" fmla="*/ 12541 w 28956"/>
                <a:gd name="connsiteY0" fmla="*/ 5411 h 8572"/>
                <a:gd name="connsiteX1" fmla="*/ 15398 w 28956"/>
                <a:gd name="connsiteY1" fmla="*/ 6459 h 8572"/>
                <a:gd name="connsiteX2" fmla="*/ 17589 w 28956"/>
                <a:gd name="connsiteY2" fmla="*/ 7697 h 8572"/>
                <a:gd name="connsiteX3" fmla="*/ 18637 w 28956"/>
                <a:gd name="connsiteY3" fmla="*/ 8173 h 8572"/>
                <a:gd name="connsiteX4" fmla="*/ 20351 w 28956"/>
                <a:gd name="connsiteY4" fmla="*/ 8173 h 8572"/>
                <a:gd name="connsiteX5" fmla="*/ 25590 w 28956"/>
                <a:gd name="connsiteY5" fmla="*/ 7030 h 8572"/>
                <a:gd name="connsiteX6" fmla="*/ 27400 w 28956"/>
                <a:gd name="connsiteY6" fmla="*/ 7030 h 8572"/>
                <a:gd name="connsiteX7" fmla="*/ 28924 w 28956"/>
                <a:gd name="connsiteY7" fmla="*/ 6173 h 8572"/>
                <a:gd name="connsiteX8" fmla="*/ 28924 w 28956"/>
                <a:gd name="connsiteY8" fmla="*/ 6173 h 8572"/>
                <a:gd name="connsiteX9" fmla="*/ 28352 w 28956"/>
                <a:gd name="connsiteY9" fmla="*/ 6173 h 8572"/>
                <a:gd name="connsiteX10" fmla="*/ 27590 w 28956"/>
                <a:gd name="connsiteY10" fmla="*/ 4744 h 8572"/>
                <a:gd name="connsiteX11" fmla="*/ 26257 w 28956"/>
                <a:gd name="connsiteY11" fmla="*/ 4744 h 8572"/>
                <a:gd name="connsiteX12" fmla="*/ 22352 w 28956"/>
                <a:gd name="connsiteY12" fmla="*/ 3125 h 8572"/>
                <a:gd name="connsiteX13" fmla="*/ 15303 w 28956"/>
                <a:gd name="connsiteY13" fmla="*/ 744 h 8572"/>
                <a:gd name="connsiteX14" fmla="*/ 9398 w 28956"/>
                <a:gd name="connsiteY14" fmla="*/ -399 h 8572"/>
                <a:gd name="connsiteX15" fmla="*/ 6445 w 28956"/>
                <a:gd name="connsiteY15" fmla="*/ 268 h 8572"/>
                <a:gd name="connsiteX16" fmla="*/ 6445 w 28956"/>
                <a:gd name="connsiteY16" fmla="*/ 268 h 8572"/>
                <a:gd name="connsiteX17" fmla="*/ 5397 w 28956"/>
                <a:gd name="connsiteY17" fmla="*/ 268 h 8572"/>
                <a:gd name="connsiteX18" fmla="*/ 1206 w 28956"/>
                <a:gd name="connsiteY18" fmla="*/ 268 h 8572"/>
                <a:gd name="connsiteX19" fmla="*/ -32 w 28956"/>
                <a:gd name="connsiteY19" fmla="*/ 839 h 8572"/>
                <a:gd name="connsiteX20" fmla="*/ 3587 w 28956"/>
                <a:gd name="connsiteY20" fmla="*/ 4458 h 8572"/>
                <a:gd name="connsiteX21" fmla="*/ 8350 w 28956"/>
                <a:gd name="connsiteY21" fmla="*/ 6459 h 8572"/>
                <a:gd name="connsiteX22" fmla="*/ 12541 w 28956"/>
                <a:gd name="connsiteY22" fmla="*/ 6459 h 8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956" h="8572">
                  <a:moveTo>
                    <a:pt x="12541" y="5411"/>
                  </a:moveTo>
                  <a:cubicBezTo>
                    <a:pt x="13551" y="5583"/>
                    <a:pt x="14512" y="5944"/>
                    <a:pt x="15398" y="6459"/>
                  </a:cubicBezTo>
                  <a:lnTo>
                    <a:pt x="17589" y="7697"/>
                  </a:lnTo>
                  <a:lnTo>
                    <a:pt x="18637" y="8173"/>
                  </a:lnTo>
                  <a:lnTo>
                    <a:pt x="20351" y="8173"/>
                  </a:lnTo>
                  <a:cubicBezTo>
                    <a:pt x="22256" y="8173"/>
                    <a:pt x="23590" y="7221"/>
                    <a:pt x="25590" y="7030"/>
                  </a:cubicBezTo>
                  <a:lnTo>
                    <a:pt x="27400" y="7030"/>
                  </a:lnTo>
                  <a:cubicBezTo>
                    <a:pt x="28000" y="6954"/>
                    <a:pt x="28552" y="6649"/>
                    <a:pt x="28924" y="6173"/>
                  </a:cubicBezTo>
                  <a:cubicBezTo>
                    <a:pt x="28924" y="6173"/>
                    <a:pt x="28924" y="6173"/>
                    <a:pt x="28924" y="6173"/>
                  </a:cubicBezTo>
                  <a:lnTo>
                    <a:pt x="28352" y="6173"/>
                  </a:lnTo>
                  <a:cubicBezTo>
                    <a:pt x="27686" y="6173"/>
                    <a:pt x="28924" y="5411"/>
                    <a:pt x="27590" y="4744"/>
                  </a:cubicBezTo>
                  <a:lnTo>
                    <a:pt x="26257" y="4744"/>
                  </a:lnTo>
                  <a:cubicBezTo>
                    <a:pt x="24923" y="4277"/>
                    <a:pt x="23618" y="3734"/>
                    <a:pt x="22352" y="3125"/>
                  </a:cubicBezTo>
                  <a:cubicBezTo>
                    <a:pt x="20066" y="2163"/>
                    <a:pt x="17703" y="1363"/>
                    <a:pt x="15303" y="744"/>
                  </a:cubicBezTo>
                  <a:cubicBezTo>
                    <a:pt x="13370" y="210"/>
                    <a:pt x="11398" y="-171"/>
                    <a:pt x="9398" y="-399"/>
                  </a:cubicBezTo>
                  <a:cubicBezTo>
                    <a:pt x="7588" y="-399"/>
                    <a:pt x="6254" y="-399"/>
                    <a:pt x="6445" y="268"/>
                  </a:cubicBezTo>
                  <a:cubicBezTo>
                    <a:pt x="6635" y="934"/>
                    <a:pt x="6445" y="268"/>
                    <a:pt x="6445" y="268"/>
                  </a:cubicBezTo>
                  <a:cubicBezTo>
                    <a:pt x="6102" y="353"/>
                    <a:pt x="5740" y="353"/>
                    <a:pt x="5397" y="268"/>
                  </a:cubicBezTo>
                  <a:cubicBezTo>
                    <a:pt x="4006" y="77"/>
                    <a:pt x="2597" y="77"/>
                    <a:pt x="1206" y="268"/>
                  </a:cubicBezTo>
                  <a:cubicBezTo>
                    <a:pt x="539" y="268"/>
                    <a:pt x="-32" y="268"/>
                    <a:pt x="-32" y="839"/>
                  </a:cubicBezTo>
                  <a:cubicBezTo>
                    <a:pt x="739" y="2411"/>
                    <a:pt x="2016" y="3687"/>
                    <a:pt x="3587" y="4458"/>
                  </a:cubicBezTo>
                  <a:cubicBezTo>
                    <a:pt x="5016" y="5449"/>
                    <a:pt x="6635" y="6135"/>
                    <a:pt x="8350" y="6459"/>
                  </a:cubicBezTo>
                  <a:lnTo>
                    <a:pt x="12541" y="6459"/>
                  </a:lnTo>
                  <a:close/>
                </a:path>
              </a:pathLst>
            </a:custGeom>
            <a:solidFill>
              <a:srgbClr val="8CC395"/>
            </a:solidFill>
            <a:ln w="4763" cap="flat">
              <a:solidFill>
                <a:srgbClr val="008C3F"/>
              </a:solidFill>
              <a:prstDash val="solid"/>
              <a:miter/>
            </a:ln>
          </p:spPr>
          <p:txBody>
            <a:bodyPr rtlCol="0" anchor="ctr"/>
            <a:lstStyle/>
            <a:p>
              <a:endParaRPr lang="en-IN"/>
            </a:p>
          </p:txBody>
        </p:sp>
        <p:sp>
          <p:nvSpPr>
            <p:cNvPr id="800" name="Freeform: Shape 799">
              <a:extLst>
                <a:ext uri="{FF2B5EF4-FFF2-40B4-BE49-F238E27FC236}">
                  <a16:creationId xmlns:a16="http://schemas.microsoft.com/office/drawing/2014/main" xmlns="" id="{F62AD259-51B6-C7BD-6A68-0EFF3B581625}"/>
                </a:ext>
              </a:extLst>
            </p:cNvPr>
            <p:cNvSpPr/>
            <p:nvPr/>
          </p:nvSpPr>
          <p:spPr>
            <a:xfrm>
              <a:off x="6864052" y="3648732"/>
              <a:ext cx="19888" cy="9439"/>
            </a:xfrm>
            <a:custGeom>
              <a:avLst/>
              <a:gdLst>
                <a:gd name="connsiteX0" fmla="*/ 15251 w 19888"/>
                <a:gd name="connsiteY0" fmla="*/ 7516 h 9439"/>
                <a:gd name="connsiteX1" fmla="*/ 16871 w 19888"/>
                <a:gd name="connsiteY1" fmla="*/ 6945 h 9439"/>
                <a:gd name="connsiteX2" fmla="*/ 19728 w 19888"/>
                <a:gd name="connsiteY2" fmla="*/ 6945 h 9439"/>
                <a:gd name="connsiteX3" fmla="*/ 19728 w 19888"/>
                <a:gd name="connsiteY3" fmla="*/ 6088 h 9439"/>
                <a:gd name="connsiteX4" fmla="*/ 17632 w 19888"/>
                <a:gd name="connsiteY4" fmla="*/ 2563 h 9439"/>
                <a:gd name="connsiteX5" fmla="*/ 17632 w 19888"/>
                <a:gd name="connsiteY5" fmla="*/ 1515 h 9439"/>
                <a:gd name="connsiteX6" fmla="*/ 15823 w 19888"/>
                <a:gd name="connsiteY6" fmla="*/ 182 h 9439"/>
                <a:gd name="connsiteX7" fmla="*/ 14584 w 19888"/>
                <a:gd name="connsiteY7" fmla="*/ 182 h 9439"/>
                <a:gd name="connsiteX8" fmla="*/ 13918 w 19888"/>
                <a:gd name="connsiteY8" fmla="*/ 182 h 9439"/>
                <a:gd name="connsiteX9" fmla="*/ 10774 w 19888"/>
                <a:gd name="connsiteY9" fmla="*/ -390 h 9439"/>
                <a:gd name="connsiteX10" fmla="*/ 9822 w 19888"/>
                <a:gd name="connsiteY10" fmla="*/ -390 h 9439"/>
                <a:gd name="connsiteX11" fmla="*/ 6964 w 19888"/>
                <a:gd name="connsiteY11" fmla="*/ -390 h 9439"/>
                <a:gd name="connsiteX12" fmla="*/ 2869 w 19888"/>
                <a:gd name="connsiteY12" fmla="*/ 848 h 9439"/>
                <a:gd name="connsiteX13" fmla="*/ 106 w 19888"/>
                <a:gd name="connsiteY13" fmla="*/ 2849 h 9439"/>
                <a:gd name="connsiteX14" fmla="*/ 1535 w 19888"/>
                <a:gd name="connsiteY14" fmla="*/ 4849 h 9439"/>
                <a:gd name="connsiteX15" fmla="*/ 2678 w 19888"/>
                <a:gd name="connsiteY15" fmla="*/ 4849 h 9439"/>
                <a:gd name="connsiteX16" fmla="*/ 2678 w 19888"/>
                <a:gd name="connsiteY16" fmla="*/ 4849 h 9439"/>
                <a:gd name="connsiteX17" fmla="*/ 1916 w 19888"/>
                <a:gd name="connsiteY17" fmla="*/ 6945 h 9439"/>
                <a:gd name="connsiteX18" fmla="*/ 3250 w 19888"/>
                <a:gd name="connsiteY18" fmla="*/ 7897 h 9439"/>
                <a:gd name="connsiteX19" fmla="*/ 12775 w 19888"/>
                <a:gd name="connsiteY19" fmla="*/ 9040 h 9439"/>
                <a:gd name="connsiteX20" fmla="*/ 15823 w 19888"/>
                <a:gd name="connsiteY20" fmla="*/ 8374 h 9439"/>
                <a:gd name="connsiteX21" fmla="*/ 15823 w 19888"/>
                <a:gd name="connsiteY21" fmla="*/ 7421 h 9439"/>
                <a:gd name="connsiteX22" fmla="*/ 15251 w 19888"/>
                <a:gd name="connsiteY22" fmla="*/ 7516 h 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888" h="9439">
                  <a:moveTo>
                    <a:pt x="15251" y="7516"/>
                  </a:moveTo>
                  <a:cubicBezTo>
                    <a:pt x="15251" y="7516"/>
                    <a:pt x="16204" y="7516"/>
                    <a:pt x="16871" y="6945"/>
                  </a:cubicBezTo>
                  <a:lnTo>
                    <a:pt x="19728" y="6945"/>
                  </a:lnTo>
                  <a:cubicBezTo>
                    <a:pt x="19899" y="6688"/>
                    <a:pt x="19899" y="6345"/>
                    <a:pt x="19728" y="6088"/>
                  </a:cubicBezTo>
                  <a:cubicBezTo>
                    <a:pt x="19728" y="4754"/>
                    <a:pt x="17918" y="3706"/>
                    <a:pt x="17632" y="2563"/>
                  </a:cubicBezTo>
                  <a:cubicBezTo>
                    <a:pt x="17690" y="2221"/>
                    <a:pt x="17690" y="1858"/>
                    <a:pt x="17632" y="1515"/>
                  </a:cubicBezTo>
                  <a:cubicBezTo>
                    <a:pt x="17175" y="906"/>
                    <a:pt x="16546" y="439"/>
                    <a:pt x="15823" y="182"/>
                  </a:cubicBezTo>
                  <a:cubicBezTo>
                    <a:pt x="15413" y="87"/>
                    <a:pt x="14994" y="87"/>
                    <a:pt x="14584" y="182"/>
                  </a:cubicBezTo>
                  <a:lnTo>
                    <a:pt x="13918" y="182"/>
                  </a:lnTo>
                  <a:cubicBezTo>
                    <a:pt x="12870" y="182"/>
                    <a:pt x="11822" y="-485"/>
                    <a:pt x="10774" y="-390"/>
                  </a:cubicBezTo>
                  <a:lnTo>
                    <a:pt x="9822" y="-390"/>
                  </a:lnTo>
                  <a:lnTo>
                    <a:pt x="6964" y="-390"/>
                  </a:lnTo>
                  <a:cubicBezTo>
                    <a:pt x="5545" y="-180"/>
                    <a:pt x="4164" y="239"/>
                    <a:pt x="2869" y="848"/>
                  </a:cubicBezTo>
                  <a:cubicBezTo>
                    <a:pt x="2392" y="848"/>
                    <a:pt x="488" y="2087"/>
                    <a:pt x="106" y="2849"/>
                  </a:cubicBezTo>
                  <a:cubicBezTo>
                    <a:pt x="-275" y="3611"/>
                    <a:pt x="106" y="4563"/>
                    <a:pt x="1535" y="4849"/>
                  </a:cubicBezTo>
                  <a:cubicBezTo>
                    <a:pt x="2964" y="5135"/>
                    <a:pt x="2583" y="4849"/>
                    <a:pt x="2678" y="4849"/>
                  </a:cubicBezTo>
                  <a:cubicBezTo>
                    <a:pt x="2773" y="4849"/>
                    <a:pt x="2678" y="4849"/>
                    <a:pt x="2678" y="4849"/>
                  </a:cubicBezTo>
                  <a:cubicBezTo>
                    <a:pt x="2021" y="5326"/>
                    <a:pt x="1726" y="6154"/>
                    <a:pt x="1916" y="6945"/>
                  </a:cubicBezTo>
                  <a:cubicBezTo>
                    <a:pt x="2192" y="7449"/>
                    <a:pt x="2688" y="7792"/>
                    <a:pt x="3250" y="7897"/>
                  </a:cubicBezTo>
                  <a:cubicBezTo>
                    <a:pt x="6374" y="8631"/>
                    <a:pt x="9565" y="9011"/>
                    <a:pt x="12775" y="9040"/>
                  </a:cubicBezTo>
                  <a:cubicBezTo>
                    <a:pt x="13918" y="9040"/>
                    <a:pt x="15537" y="9040"/>
                    <a:pt x="15823" y="8374"/>
                  </a:cubicBezTo>
                  <a:cubicBezTo>
                    <a:pt x="16108" y="7707"/>
                    <a:pt x="15823" y="7707"/>
                    <a:pt x="15823" y="7421"/>
                  </a:cubicBezTo>
                  <a:cubicBezTo>
                    <a:pt x="15823" y="7135"/>
                    <a:pt x="15251" y="7516"/>
                    <a:pt x="15251" y="75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1" name="Freeform: Shape 800">
              <a:extLst>
                <a:ext uri="{FF2B5EF4-FFF2-40B4-BE49-F238E27FC236}">
                  <a16:creationId xmlns:a16="http://schemas.microsoft.com/office/drawing/2014/main" xmlns="" id="{D4794F97-3E5B-8E72-9A53-B34E4D213076}"/>
                </a:ext>
              </a:extLst>
            </p:cNvPr>
            <p:cNvSpPr/>
            <p:nvPr/>
          </p:nvSpPr>
          <p:spPr>
            <a:xfrm>
              <a:off x="6753450" y="3606960"/>
              <a:ext cx="16156" cy="13063"/>
            </a:xfrm>
            <a:custGeom>
              <a:avLst/>
              <a:gdLst>
                <a:gd name="connsiteX0" fmla="*/ 13077 w 16156"/>
                <a:gd name="connsiteY0" fmla="*/ 7092 h 13063"/>
                <a:gd name="connsiteX1" fmla="*/ 14029 w 16156"/>
                <a:gd name="connsiteY1" fmla="*/ 5663 h 13063"/>
                <a:gd name="connsiteX2" fmla="*/ 15648 w 16156"/>
                <a:gd name="connsiteY2" fmla="*/ 4425 h 13063"/>
                <a:gd name="connsiteX3" fmla="*/ 16125 w 16156"/>
                <a:gd name="connsiteY3" fmla="*/ 3854 h 13063"/>
                <a:gd name="connsiteX4" fmla="*/ 15648 w 16156"/>
                <a:gd name="connsiteY4" fmla="*/ 2901 h 13063"/>
                <a:gd name="connsiteX5" fmla="*/ 11553 w 16156"/>
                <a:gd name="connsiteY5" fmla="*/ 711 h 13063"/>
                <a:gd name="connsiteX6" fmla="*/ 10505 w 16156"/>
                <a:gd name="connsiteY6" fmla="*/ -242 h 13063"/>
                <a:gd name="connsiteX7" fmla="*/ 8219 w 16156"/>
                <a:gd name="connsiteY7" fmla="*/ -242 h 13063"/>
                <a:gd name="connsiteX8" fmla="*/ 7076 w 16156"/>
                <a:gd name="connsiteY8" fmla="*/ -242 h 13063"/>
                <a:gd name="connsiteX9" fmla="*/ 7076 w 16156"/>
                <a:gd name="connsiteY9" fmla="*/ -242 h 13063"/>
                <a:gd name="connsiteX10" fmla="*/ 4313 w 16156"/>
                <a:gd name="connsiteY10" fmla="*/ 806 h 13063"/>
                <a:gd name="connsiteX11" fmla="*/ 3837 w 16156"/>
                <a:gd name="connsiteY11" fmla="*/ 1472 h 13063"/>
                <a:gd name="connsiteX12" fmla="*/ 2123 w 16156"/>
                <a:gd name="connsiteY12" fmla="*/ 3473 h 13063"/>
                <a:gd name="connsiteX13" fmla="*/ 218 w 16156"/>
                <a:gd name="connsiteY13" fmla="*/ 6902 h 13063"/>
                <a:gd name="connsiteX14" fmla="*/ 218 w 16156"/>
                <a:gd name="connsiteY14" fmla="*/ 9664 h 13063"/>
                <a:gd name="connsiteX15" fmla="*/ 2694 w 16156"/>
                <a:gd name="connsiteY15" fmla="*/ 10712 h 13063"/>
                <a:gd name="connsiteX16" fmla="*/ 3647 w 16156"/>
                <a:gd name="connsiteY16" fmla="*/ 10712 h 13063"/>
                <a:gd name="connsiteX17" fmla="*/ 3647 w 16156"/>
                <a:gd name="connsiteY17" fmla="*/ 10712 h 13063"/>
                <a:gd name="connsiteX18" fmla="*/ 4980 w 16156"/>
                <a:gd name="connsiteY18" fmla="*/ 12522 h 13063"/>
                <a:gd name="connsiteX19" fmla="*/ 6600 w 16156"/>
                <a:gd name="connsiteY19" fmla="*/ 12522 h 13063"/>
                <a:gd name="connsiteX20" fmla="*/ 12600 w 16156"/>
                <a:gd name="connsiteY20" fmla="*/ 10140 h 13063"/>
                <a:gd name="connsiteX21" fmla="*/ 14601 w 16156"/>
                <a:gd name="connsiteY21" fmla="*/ 7664 h 13063"/>
                <a:gd name="connsiteX22" fmla="*/ 13838 w 16156"/>
                <a:gd name="connsiteY22" fmla="*/ 6806 h 13063"/>
                <a:gd name="connsiteX23" fmla="*/ 13077 w 16156"/>
                <a:gd name="connsiteY23" fmla="*/ 7092 h 13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156" h="13063">
                  <a:moveTo>
                    <a:pt x="13077" y="7092"/>
                  </a:moveTo>
                  <a:cubicBezTo>
                    <a:pt x="13153" y="6492"/>
                    <a:pt x="13505" y="5959"/>
                    <a:pt x="14029" y="5663"/>
                  </a:cubicBezTo>
                  <a:lnTo>
                    <a:pt x="15648" y="4425"/>
                  </a:lnTo>
                  <a:lnTo>
                    <a:pt x="16125" y="3854"/>
                  </a:lnTo>
                  <a:cubicBezTo>
                    <a:pt x="16125" y="3854"/>
                    <a:pt x="16125" y="3187"/>
                    <a:pt x="15648" y="2901"/>
                  </a:cubicBezTo>
                  <a:cubicBezTo>
                    <a:pt x="15172" y="2616"/>
                    <a:pt x="12600" y="1663"/>
                    <a:pt x="11553" y="711"/>
                  </a:cubicBezTo>
                  <a:cubicBezTo>
                    <a:pt x="10505" y="-242"/>
                    <a:pt x="10981" y="-51"/>
                    <a:pt x="10505" y="-242"/>
                  </a:cubicBezTo>
                  <a:cubicBezTo>
                    <a:pt x="9752" y="-451"/>
                    <a:pt x="8971" y="-451"/>
                    <a:pt x="8219" y="-242"/>
                  </a:cubicBezTo>
                  <a:cubicBezTo>
                    <a:pt x="7847" y="-337"/>
                    <a:pt x="7447" y="-337"/>
                    <a:pt x="7076" y="-242"/>
                  </a:cubicBezTo>
                  <a:lnTo>
                    <a:pt x="7076" y="-242"/>
                  </a:lnTo>
                  <a:cubicBezTo>
                    <a:pt x="6409" y="425"/>
                    <a:pt x="5076" y="235"/>
                    <a:pt x="4313" y="806"/>
                  </a:cubicBezTo>
                  <a:lnTo>
                    <a:pt x="3837" y="1472"/>
                  </a:lnTo>
                  <a:cubicBezTo>
                    <a:pt x="3342" y="2206"/>
                    <a:pt x="2771" y="2873"/>
                    <a:pt x="2123" y="3473"/>
                  </a:cubicBezTo>
                  <a:cubicBezTo>
                    <a:pt x="1218" y="4444"/>
                    <a:pt x="570" y="5626"/>
                    <a:pt x="218" y="6902"/>
                  </a:cubicBezTo>
                  <a:cubicBezTo>
                    <a:pt x="-116" y="7788"/>
                    <a:pt x="-116" y="8778"/>
                    <a:pt x="218" y="9664"/>
                  </a:cubicBezTo>
                  <a:cubicBezTo>
                    <a:pt x="732" y="10512"/>
                    <a:pt x="1732" y="10940"/>
                    <a:pt x="2694" y="10712"/>
                  </a:cubicBezTo>
                  <a:cubicBezTo>
                    <a:pt x="2999" y="10569"/>
                    <a:pt x="3342" y="10569"/>
                    <a:pt x="3647" y="10712"/>
                  </a:cubicBezTo>
                  <a:cubicBezTo>
                    <a:pt x="3647" y="10712"/>
                    <a:pt x="3647" y="10712"/>
                    <a:pt x="3647" y="10712"/>
                  </a:cubicBezTo>
                  <a:cubicBezTo>
                    <a:pt x="3828" y="11474"/>
                    <a:pt x="4304" y="12122"/>
                    <a:pt x="4980" y="12522"/>
                  </a:cubicBezTo>
                  <a:cubicBezTo>
                    <a:pt x="5504" y="12712"/>
                    <a:pt x="6076" y="12712"/>
                    <a:pt x="6600" y="12522"/>
                  </a:cubicBezTo>
                  <a:cubicBezTo>
                    <a:pt x="8724" y="12093"/>
                    <a:pt x="10762" y="11293"/>
                    <a:pt x="12600" y="10140"/>
                  </a:cubicBezTo>
                  <a:cubicBezTo>
                    <a:pt x="13648" y="9474"/>
                    <a:pt x="14886" y="8616"/>
                    <a:pt x="14601" y="7664"/>
                  </a:cubicBezTo>
                  <a:cubicBezTo>
                    <a:pt x="14315" y="6712"/>
                    <a:pt x="14124" y="7092"/>
                    <a:pt x="13838" y="6806"/>
                  </a:cubicBezTo>
                  <a:cubicBezTo>
                    <a:pt x="13553" y="6521"/>
                    <a:pt x="13172" y="7092"/>
                    <a:pt x="13077" y="70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2" name="Freeform: Shape 801">
              <a:extLst>
                <a:ext uri="{FF2B5EF4-FFF2-40B4-BE49-F238E27FC236}">
                  <a16:creationId xmlns:a16="http://schemas.microsoft.com/office/drawing/2014/main" xmlns="" id="{A82949E9-C532-CEE3-856B-CBF1BE5EC4FB}"/>
                </a:ext>
              </a:extLst>
            </p:cNvPr>
            <p:cNvSpPr/>
            <p:nvPr/>
          </p:nvSpPr>
          <p:spPr>
            <a:xfrm>
              <a:off x="6640337" y="3586876"/>
              <a:ext cx="13324" cy="14573"/>
            </a:xfrm>
            <a:custGeom>
              <a:avLst/>
              <a:gdLst>
                <a:gd name="connsiteX0" fmla="*/ 11319 w 13324"/>
                <a:gd name="connsiteY0" fmla="*/ 7269 h 14573"/>
                <a:gd name="connsiteX1" fmla="*/ 11319 w 13324"/>
                <a:gd name="connsiteY1" fmla="*/ 5649 h 14573"/>
                <a:gd name="connsiteX2" fmla="*/ 12271 w 13324"/>
                <a:gd name="connsiteY2" fmla="*/ 4221 h 14573"/>
                <a:gd name="connsiteX3" fmla="*/ 12071 w 13324"/>
                <a:gd name="connsiteY3" fmla="*/ 2754 h 14573"/>
                <a:gd name="connsiteX4" fmla="*/ 11795 w 13324"/>
                <a:gd name="connsiteY4" fmla="*/ 2601 h 14573"/>
                <a:gd name="connsiteX5" fmla="*/ 7699 w 13324"/>
                <a:gd name="connsiteY5" fmla="*/ 601 h 14573"/>
                <a:gd name="connsiteX6" fmla="*/ 6651 w 13324"/>
                <a:gd name="connsiteY6" fmla="*/ -256 h 14573"/>
                <a:gd name="connsiteX7" fmla="*/ 4651 w 13324"/>
                <a:gd name="connsiteY7" fmla="*/ -256 h 14573"/>
                <a:gd name="connsiteX8" fmla="*/ 3698 w 13324"/>
                <a:gd name="connsiteY8" fmla="*/ -256 h 14573"/>
                <a:gd name="connsiteX9" fmla="*/ 3698 w 13324"/>
                <a:gd name="connsiteY9" fmla="*/ 315 h 14573"/>
                <a:gd name="connsiteX10" fmla="*/ 1698 w 13324"/>
                <a:gd name="connsiteY10" fmla="*/ 1649 h 14573"/>
                <a:gd name="connsiteX11" fmla="*/ 1698 w 13324"/>
                <a:gd name="connsiteY11" fmla="*/ 2411 h 14573"/>
                <a:gd name="connsiteX12" fmla="*/ 746 w 13324"/>
                <a:gd name="connsiteY12" fmla="*/ 4602 h 14573"/>
                <a:gd name="connsiteX13" fmla="*/ -16 w 13324"/>
                <a:gd name="connsiteY13" fmla="*/ 8412 h 14573"/>
                <a:gd name="connsiteX14" fmla="*/ 841 w 13324"/>
                <a:gd name="connsiteY14" fmla="*/ 11269 h 14573"/>
                <a:gd name="connsiteX15" fmla="*/ 3508 w 13324"/>
                <a:gd name="connsiteY15" fmla="*/ 12222 h 14573"/>
                <a:gd name="connsiteX16" fmla="*/ 4365 w 13324"/>
                <a:gd name="connsiteY16" fmla="*/ 12222 h 14573"/>
                <a:gd name="connsiteX17" fmla="*/ 6365 w 13324"/>
                <a:gd name="connsiteY17" fmla="*/ 14031 h 14573"/>
                <a:gd name="connsiteX18" fmla="*/ 7985 w 13324"/>
                <a:gd name="connsiteY18" fmla="*/ 14031 h 14573"/>
                <a:gd name="connsiteX19" fmla="*/ 12366 w 13324"/>
                <a:gd name="connsiteY19" fmla="*/ 10983 h 14573"/>
                <a:gd name="connsiteX20" fmla="*/ 13033 w 13324"/>
                <a:gd name="connsiteY20" fmla="*/ 8221 h 14573"/>
                <a:gd name="connsiteX21" fmla="*/ 12080 w 13324"/>
                <a:gd name="connsiteY21" fmla="*/ 7364 h 14573"/>
                <a:gd name="connsiteX22" fmla="*/ 11319 w 13324"/>
                <a:gd name="connsiteY22" fmla="*/ 726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24" h="14573">
                  <a:moveTo>
                    <a:pt x="11319" y="7269"/>
                  </a:moveTo>
                  <a:cubicBezTo>
                    <a:pt x="11128" y="6745"/>
                    <a:pt x="11128" y="6173"/>
                    <a:pt x="11319" y="5649"/>
                  </a:cubicBezTo>
                  <a:lnTo>
                    <a:pt x="12271" y="4221"/>
                  </a:lnTo>
                  <a:cubicBezTo>
                    <a:pt x="12623" y="3764"/>
                    <a:pt x="12528" y="3107"/>
                    <a:pt x="12071" y="2754"/>
                  </a:cubicBezTo>
                  <a:cubicBezTo>
                    <a:pt x="11985" y="2687"/>
                    <a:pt x="11890" y="2640"/>
                    <a:pt x="11795" y="2601"/>
                  </a:cubicBezTo>
                  <a:cubicBezTo>
                    <a:pt x="10556" y="1744"/>
                    <a:pt x="8842" y="1649"/>
                    <a:pt x="7699" y="601"/>
                  </a:cubicBezTo>
                  <a:cubicBezTo>
                    <a:pt x="7375" y="287"/>
                    <a:pt x="7023" y="1"/>
                    <a:pt x="6651" y="-256"/>
                  </a:cubicBezTo>
                  <a:cubicBezTo>
                    <a:pt x="5994" y="-447"/>
                    <a:pt x="5308" y="-447"/>
                    <a:pt x="4651" y="-256"/>
                  </a:cubicBezTo>
                  <a:cubicBezTo>
                    <a:pt x="4346" y="-380"/>
                    <a:pt x="4003" y="-380"/>
                    <a:pt x="3698" y="-256"/>
                  </a:cubicBezTo>
                  <a:cubicBezTo>
                    <a:pt x="3698" y="-256"/>
                    <a:pt x="3698" y="-256"/>
                    <a:pt x="3698" y="315"/>
                  </a:cubicBezTo>
                  <a:cubicBezTo>
                    <a:pt x="3698" y="887"/>
                    <a:pt x="2079" y="887"/>
                    <a:pt x="1698" y="1649"/>
                  </a:cubicBezTo>
                  <a:cubicBezTo>
                    <a:pt x="1317" y="2411"/>
                    <a:pt x="1698" y="1649"/>
                    <a:pt x="1698" y="2411"/>
                  </a:cubicBezTo>
                  <a:cubicBezTo>
                    <a:pt x="1422" y="3154"/>
                    <a:pt x="1098" y="3887"/>
                    <a:pt x="746" y="4602"/>
                  </a:cubicBezTo>
                  <a:cubicBezTo>
                    <a:pt x="155" y="5783"/>
                    <a:pt x="-102" y="7098"/>
                    <a:pt x="-16" y="8412"/>
                  </a:cubicBezTo>
                  <a:cubicBezTo>
                    <a:pt x="-35" y="9431"/>
                    <a:pt x="260" y="10431"/>
                    <a:pt x="841" y="11269"/>
                  </a:cubicBezTo>
                  <a:cubicBezTo>
                    <a:pt x="1470" y="12069"/>
                    <a:pt x="2508" y="12441"/>
                    <a:pt x="3508" y="12222"/>
                  </a:cubicBezTo>
                  <a:cubicBezTo>
                    <a:pt x="3508" y="12222"/>
                    <a:pt x="4080" y="12222"/>
                    <a:pt x="4365" y="12222"/>
                  </a:cubicBezTo>
                  <a:cubicBezTo>
                    <a:pt x="4832" y="13012"/>
                    <a:pt x="5527" y="13641"/>
                    <a:pt x="6365" y="14031"/>
                  </a:cubicBezTo>
                  <a:cubicBezTo>
                    <a:pt x="6890" y="14222"/>
                    <a:pt x="7461" y="14222"/>
                    <a:pt x="7985" y="14031"/>
                  </a:cubicBezTo>
                  <a:cubicBezTo>
                    <a:pt x="9728" y="13498"/>
                    <a:pt x="11261" y="12432"/>
                    <a:pt x="12366" y="10983"/>
                  </a:cubicBezTo>
                  <a:cubicBezTo>
                    <a:pt x="12938" y="10221"/>
                    <a:pt x="13700" y="9174"/>
                    <a:pt x="13033" y="8221"/>
                  </a:cubicBezTo>
                  <a:cubicBezTo>
                    <a:pt x="12366" y="7269"/>
                    <a:pt x="12462" y="7650"/>
                    <a:pt x="12080" y="7364"/>
                  </a:cubicBezTo>
                  <a:cubicBezTo>
                    <a:pt x="11700" y="7078"/>
                    <a:pt x="11414" y="7269"/>
                    <a:pt x="11319"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3" name="Freeform: Shape 802">
              <a:extLst>
                <a:ext uri="{FF2B5EF4-FFF2-40B4-BE49-F238E27FC236}">
                  <a16:creationId xmlns:a16="http://schemas.microsoft.com/office/drawing/2014/main" xmlns="" id="{48645834-3EE9-72B5-F76C-2FF514E7AE4C}"/>
                </a:ext>
              </a:extLst>
            </p:cNvPr>
            <p:cNvSpPr/>
            <p:nvPr/>
          </p:nvSpPr>
          <p:spPr>
            <a:xfrm>
              <a:off x="6502883" y="3551694"/>
              <a:ext cx="14018" cy="14322"/>
            </a:xfrm>
            <a:custGeom>
              <a:avLst/>
              <a:gdLst>
                <a:gd name="connsiteX0" fmla="*/ 11231 w 14018"/>
                <a:gd name="connsiteY0" fmla="*/ 6732 h 14322"/>
                <a:gd name="connsiteX1" fmla="*/ 11231 w 14018"/>
                <a:gd name="connsiteY1" fmla="*/ 5018 h 14322"/>
                <a:gd name="connsiteX2" fmla="*/ 11993 w 14018"/>
                <a:gd name="connsiteY2" fmla="*/ 3494 h 14322"/>
                <a:gd name="connsiteX3" fmla="*/ 11993 w 14018"/>
                <a:gd name="connsiteY3" fmla="*/ 2827 h 14322"/>
                <a:gd name="connsiteX4" fmla="*/ 11136 w 14018"/>
                <a:gd name="connsiteY4" fmla="*/ 1970 h 14322"/>
                <a:gd name="connsiteX5" fmla="*/ 6850 w 14018"/>
                <a:gd name="connsiteY5" fmla="*/ 541 h 14322"/>
                <a:gd name="connsiteX6" fmla="*/ 5706 w 14018"/>
                <a:gd name="connsiteY6" fmla="*/ -221 h 14322"/>
                <a:gd name="connsiteX7" fmla="*/ 3611 w 14018"/>
                <a:gd name="connsiteY7" fmla="*/ -221 h 14322"/>
                <a:gd name="connsiteX8" fmla="*/ 2754 w 14018"/>
                <a:gd name="connsiteY8" fmla="*/ -221 h 14322"/>
                <a:gd name="connsiteX9" fmla="*/ 2754 w 14018"/>
                <a:gd name="connsiteY9" fmla="*/ 446 h 14322"/>
                <a:gd name="connsiteX10" fmla="*/ 944 w 14018"/>
                <a:gd name="connsiteY10" fmla="*/ 1970 h 14322"/>
                <a:gd name="connsiteX11" fmla="*/ 944 w 14018"/>
                <a:gd name="connsiteY11" fmla="*/ 2732 h 14322"/>
                <a:gd name="connsiteX12" fmla="*/ 182 w 14018"/>
                <a:gd name="connsiteY12" fmla="*/ 5018 h 14322"/>
                <a:gd name="connsiteX13" fmla="*/ 182 w 14018"/>
                <a:gd name="connsiteY13" fmla="*/ 8924 h 14322"/>
                <a:gd name="connsiteX14" fmla="*/ 1420 w 14018"/>
                <a:gd name="connsiteY14" fmla="*/ 11686 h 14322"/>
                <a:gd name="connsiteX15" fmla="*/ 4183 w 14018"/>
                <a:gd name="connsiteY15" fmla="*/ 12257 h 14322"/>
                <a:gd name="connsiteX16" fmla="*/ 4945 w 14018"/>
                <a:gd name="connsiteY16" fmla="*/ 12257 h 14322"/>
                <a:gd name="connsiteX17" fmla="*/ 5421 w 14018"/>
                <a:gd name="connsiteY17" fmla="*/ 12257 h 14322"/>
                <a:gd name="connsiteX18" fmla="*/ 7612 w 14018"/>
                <a:gd name="connsiteY18" fmla="*/ 13781 h 14322"/>
                <a:gd name="connsiteX19" fmla="*/ 9231 w 14018"/>
                <a:gd name="connsiteY19" fmla="*/ 13781 h 14322"/>
                <a:gd name="connsiteX20" fmla="*/ 13327 w 14018"/>
                <a:gd name="connsiteY20" fmla="*/ 10257 h 14322"/>
                <a:gd name="connsiteX21" fmla="*/ 13327 w 14018"/>
                <a:gd name="connsiteY21" fmla="*/ 7399 h 14322"/>
                <a:gd name="connsiteX22" fmla="*/ 12279 w 14018"/>
                <a:gd name="connsiteY22" fmla="*/ 6638 h 1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18" h="14322">
                  <a:moveTo>
                    <a:pt x="11231" y="6732"/>
                  </a:moveTo>
                  <a:cubicBezTo>
                    <a:pt x="11002" y="6180"/>
                    <a:pt x="11002" y="5561"/>
                    <a:pt x="11231" y="5018"/>
                  </a:cubicBezTo>
                  <a:lnTo>
                    <a:pt x="11993" y="3494"/>
                  </a:lnTo>
                  <a:cubicBezTo>
                    <a:pt x="12050" y="3275"/>
                    <a:pt x="12050" y="3047"/>
                    <a:pt x="11993" y="2827"/>
                  </a:cubicBezTo>
                  <a:cubicBezTo>
                    <a:pt x="11841" y="2437"/>
                    <a:pt x="11526" y="2123"/>
                    <a:pt x="11136" y="1970"/>
                  </a:cubicBezTo>
                  <a:cubicBezTo>
                    <a:pt x="9802" y="1304"/>
                    <a:pt x="8088" y="1304"/>
                    <a:pt x="6850" y="541"/>
                  </a:cubicBezTo>
                  <a:lnTo>
                    <a:pt x="5706" y="-221"/>
                  </a:lnTo>
                  <a:cubicBezTo>
                    <a:pt x="5030" y="-458"/>
                    <a:pt x="4287" y="-458"/>
                    <a:pt x="3611" y="-221"/>
                  </a:cubicBezTo>
                  <a:cubicBezTo>
                    <a:pt x="3335" y="-306"/>
                    <a:pt x="3030" y="-306"/>
                    <a:pt x="2754" y="-221"/>
                  </a:cubicBezTo>
                  <a:cubicBezTo>
                    <a:pt x="2754" y="-221"/>
                    <a:pt x="2754" y="-221"/>
                    <a:pt x="2754" y="446"/>
                  </a:cubicBezTo>
                  <a:cubicBezTo>
                    <a:pt x="2754" y="1113"/>
                    <a:pt x="1230" y="1208"/>
                    <a:pt x="944" y="1970"/>
                  </a:cubicBezTo>
                  <a:cubicBezTo>
                    <a:pt x="868" y="2218"/>
                    <a:pt x="868" y="2484"/>
                    <a:pt x="944" y="2732"/>
                  </a:cubicBezTo>
                  <a:cubicBezTo>
                    <a:pt x="792" y="3523"/>
                    <a:pt x="534" y="4294"/>
                    <a:pt x="182" y="5018"/>
                  </a:cubicBezTo>
                  <a:cubicBezTo>
                    <a:pt x="-104" y="6304"/>
                    <a:pt x="-104" y="7638"/>
                    <a:pt x="182" y="8924"/>
                  </a:cubicBezTo>
                  <a:cubicBezTo>
                    <a:pt x="258" y="9962"/>
                    <a:pt x="696" y="10943"/>
                    <a:pt x="1420" y="11686"/>
                  </a:cubicBezTo>
                  <a:cubicBezTo>
                    <a:pt x="2154" y="12391"/>
                    <a:pt x="3230" y="12609"/>
                    <a:pt x="4183" y="12257"/>
                  </a:cubicBezTo>
                  <a:cubicBezTo>
                    <a:pt x="4430" y="12162"/>
                    <a:pt x="4697" y="12162"/>
                    <a:pt x="4945" y="12257"/>
                  </a:cubicBezTo>
                  <a:cubicBezTo>
                    <a:pt x="5097" y="12200"/>
                    <a:pt x="5268" y="12200"/>
                    <a:pt x="5421" y="12257"/>
                  </a:cubicBezTo>
                  <a:cubicBezTo>
                    <a:pt x="6002" y="12952"/>
                    <a:pt x="6754" y="13476"/>
                    <a:pt x="7612" y="13781"/>
                  </a:cubicBezTo>
                  <a:cubicBezTo>
                    <a:pt x="8135" y="13971"/>
                    <a:pt x="8707" y="13971"/>
                    <a:pt x="9231" y="13781"/>
                  </a:cubicBezTo>
                  <a:cubicBezTo>
                    <a:pt x="10907" y="13028"/>
                    <a:pt x="12326" y="11800"/>
                    <a:pt x="13327" y="10257"/>
                  </a:cubicBezTo>
                  <a:cubicBezTo>
                    <a:pt x="13898" y="9400"/>
                    <a:pt x="14470" y="8257"/>
                    <a:pt x="13327" y="7399"/>
                  </a:cubicBezTo>
                  <a:cubicBezTo>
                    <a:pt x="13041" y="7066"/>
                    <a:pt x="12688" y="6799"/>
                    <a:pt x="12279" y="663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4" name="Freeform: Shape 803">
              <a:extLst>
                <a:ext uri="{FF2B5EF4-FFF2-40B4-BE49-F238E27FC236}">
                  <a16:creationId xmlns:a16="http://schemas.microsoft.com/office/drawing/2014/main" xmlns="" id="{665F055A-38E1-4347-750A-D9F78D80A88B}"/>
                </a:ext>
              </a:extLst>
            </p:cNvPr>
            <p:cNvSpPr/>
            <p:nvPr/>
          </p:nvSpPr>
          <p:spPr>
            <a:xfrm>
              <a:off x="6413085" y="3527822"/>
              <a:ext cx="13361" cy="14558"/>
            </a:xfrm>
            <a:custGeom>
              <a:avLst/>
              <a:gdLst>
                <a:gd name="connsiteX0" fmla="*/ 11589 w 13361"/>
                <a:gd name="connsiteY0" fmla="*/ 7459 h 14558"/>
                <a:gd name="connsiteX1" fmla="*/ 11589 w 13361"/>
                <a:gd name="connsiteY1" fmla="*/ 5840 h 14558"/>
                <a:gd name="connsiteX2" fmla="*/ 12637 w 13361"/>
                <a:gd name="connsiteY2" fmla="*/ 4411 h 14558"/>
                <a:gd name="connsiteX3" fmla="*/ 12637 w 13361"/>
                <a:gd name="connsiteY3" fmla="*/ 3744 h 14558"/>
                <a:gd name="connsiteX4" fmla="*/ 11970 w 13361"/>
                <a:gd name="connsiteY4" fmla="*/ 2792 h 14558"/>
                <a:gd name="connsiteX5" fmla="*/ 7970 w 13361"/>
                <a:gd name="connsiteY5" fmla="*/ 696 h 14558"/>
                <a:gd name="connsiteX6" fmla="*/ 6922 w 13361"/>
                <a:gd name="connsiteY6" fmla="*/ -256 h 14558"/>
                <a:gd name="connsiteX7" fmla="*/ 4922 w 13361"/>
                <a:gd name="connsiteY7" fmla="*/ -256 h 14558"/>
                <a:gd name="connsiteX8" fmla="*/ 4065 w 13361"/>
                <a:gd name="connsiteY8" fmla="*/ -256 h 14558"/>
                <a:gd name="connsiteX9" fmla="*/ 4065 w 13361"/>
                <a:gd name="connsiteY9" fmla="*/ 315 h 14558"/>
                <a:gd name="connsiteX10" fmla="*/ 1969 w 13361"/>
                <a:gd name="connsiteY10" fmla="*/ 1553 h 14558"/>
                <a:gd name="connsiteX11" fmla="*/ 1969 w 13361"/>
                <a:gd name="connsiteY11" fmla="*/ 2315 h 14558"/>
                <a:gd name="connsiteX12" fmla="*/ 921 w 13361"/>
                <a:gd name="connsiteY12" fmla="*/ 4506 h 14558"/>
                <a:gd name="connsiteX13" fmla="*/ -31 w 13361"/>
                <a:gd name="connsiteY13" fmla="*/ 8221 h 14558"/>
                <a:gd name="connsiteX14" fmla="*/ 826 w 13361"/>
                <a:gd name="connsiteY14" fmla="*/ 11078 h 14558"/>
                <a:gd name="connsiteX15" fmla="*/ 3398 w 13361"/>
                <a:gd name="connsiteY15" fmla="*/ 12126 h 14558"/>
                <a:gd name="connsiteX16" fmla="*/ 4255 w 13361"/>
                <a:gd name="connsiteY16" fmla="*/ 12126 h 14558"/>
                <a:gd name="connsiteX17" fmla="*/ 6160 w 13361"/>
                <a:gd name="connsiteY17" fmla="*/ 14031 h 14558"/>
                <a:gd name="connsiteX18" fmla="*/ 7779 w 13361"/>
                <a:gd name="connsiteY18" fmla="*/ 14031 h 14558"/>
                <a:gd name="connsiteX19" fmla="*/ 12351 w 13361"/>
                <a:gd name="connsiteY19" fmla="*/ 11174 h 14558"/>
                <a:gd name="connsiteX20" fmla="*/ 13113 w 13361"/>
                <a:gd name="connsiteY20" fmla="*/ 8412 h 14558"/>
                <a:gd name="connsiteX21" fmla="*/ 12161 w 13361"/>
                <a:gd name="connsiteY21" fmla="*/ 7554 h 14558"/>
                <a:gd name="connsiteX22" fmla="*/ 11589 w 13361"/>
                <a:gd name="connsiteY22" fmla="*/ 7459 h 1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61" h="14558">
                  <a:moveTo>
                    <a:pt x="11589" y="7459"/>
                  </a:moveTo>
                  <a:cubicBezTo>
                    <a:pt x="11399" y="6935"/>
                    <a:pt x="11399" y="6363"/>
                    <a:pt x="11589" y="5840"/>
                  </a:cubicBezTo>
                  <a:lnTo>
                    <a:pt x="12637" y="4411"/>
                  </a:lnTo>
                  <a:cubicBezTo>
                    <a:pt x="12694" y="4192"/>
                    <a:pt x="12694" y="3963"/>
                    <a:pt x="12637" y="3744"/>
                  </a:cubicBezTo>
                  <a:cubicBezTo>
                    <a:pt x="12609" y="3325"/>
                    <a:pt x="12351" y="2963"/>
                    <a:pt x="11970" y="2792"/>
                  </a:cubicBezTo>
                  <a:cubicBezTo>
                    <a:pt x="10732" y="1839"/>
                    <a:pt x="9113" y="1649"/>
                    <a:pt x="7970" y="696"/>
                  </a:cubicBezTo>
                  <a:lnTo>
                    <a:pt x="6922" y="-256"/>
                  </a:lnTo>
                  <a:cubicBezTo>
                    <a:pt x="6265" y="-447"/>
                    <a:pt x="5579" y="-447"/>
                    <a:pt x="4922" y="-256"/>
                  </a:cubicBezTo>
                  <a:cubicBezTo>
                    <a:pt x="4922" y="-256"/>
                    <a:pt x="4255" y="-256"/>
                    <a:pt x="4065" y="-256"/>
                  </a:cubicBezTo>
                  <a:cubicBezTo>
                    <a:pt x="3874" y="-256"/>
                    <a:pt x="4065" y="-256"/>
                    <a:pt x="4065" y="315"/>
                  </a:cubicBezTo>
                  <a:cubicBezTo>
                    <a:pt x="4065" y="887"/>
                    <a:pt x="2445" y="887"/>
                    <a:pt x="1969" y="1553"/>
                  </a:cubicBezTo>
                  <a:lnTo>
                    <a:pt x="1969" y="2315"/>
                  </a:lnTo>
                  <a:cubicBezTo>
                    <a:pt x="1702" y="3078"/>
                    <a:pt x="1350" y="3811"/>
                    <a:pt x="921" y="4506"/>
                  </a:cubicBezTo>
                  <a:cubicBezTo>
                    <a:pt x="331" y="5659"/>
                    <a:pt x="-3" y="6926"/>
                    <a:pt x="-31" y="8221"/>
                  </a:cubicBezTo>
                  <a:cubicBezTo>
                    <a:pt x="-50" y="9240"/>
                    <a:pt x="245" y="10240"/>
                    <a:pt x="826" y="11078"/>
                  </a:cubicBezTo>
                  <a:cubicBezTo>
                    <a:pt x="1369" y="11945"/>
                    <a:pt x="2407" y="12364"/>
                    <a:pt x="3398" y="12126"/>
                  </a:cubicBezTo>
                  <a:cubicBezTo>
                    <a:pt x="3674" y="12031"/>
                    <a:pt x="3979" y="12031"/>
                    <a:pt x="4255" y="12126"/>
                  </a:cubicBezTo>
                  <a:cubicBezTo>
                    <a:pt x="4684" y="12936"/>
                    <a:pt x="5350" y="13603"/>
                    <a:pt x="6160" y="14031"/>
                  </a:cubicBezTo>
                  <a:cubicBezTo>
                    <a:pt x="6684" y="14203"/>
                    <a:pt x="7255" y="14203"/>
                    <a:pt x="7779" y="14031"/>
                  </a:cubicBezTo>
                  <a:cubicBezTo>
                    <a:pt x="9560" y="13574"/>
                    <a:pt x="11161" y="12574"/>
                    <a:pt x="12351" y="11174"/>
                  </a:cubicBezTo>
                  <a:cubicBezTo>
                    <a:pt x="13018" y="10412"/>
                    <a:pt x="13685" y="9364"/>
                    <a:pt x="13113" y="8412"/>
                  </a:cubicBezTo>
                  <a:cubicBezTo>
                    <a:pt x="12894" y="8030"/>
                    <a:pt x="12561" y="7735"/>
                    <a:pt x="12161" y="7554"/>
                  </a:cubicBezTo>
                  <a:cubicBezTo>
                    <a:pt x="11970" y="7506"/>
                    <a:pt x="11780" y="7478"/>
                    <a:pt x="11589" y="74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5" name="Freeform: Shape 804">
              <a:extLst>
                <a:ext uri="{FF2B5EF4-FFF2-40B4-BE49-F238E27FC236}">
                  <a16:creationId xmlns:a16="http://schemas.microsoft.com/office/drawing/2014/main" xmlns="" id="{FF68E4B6-6D3D-2381-C5A4-7A5D1BA72645}"/>
                </a:ext>
              </a:extLst>
            </p:cNvPr>
            <p:cNvSpPr/>
            <p:nvPr/>
          </p:nvSpPr>
          <p:spPr>
            <a:xfrm>
              <a:off x="6293070" y="3514260"/>
              <a:ext cx="13682" cy="14975"/>
            </a:xfrm>
            <a:custGeom>
              <a:avLst/>
              <a:gdLst>
                <a:gd name="connsiteX0" fmla="*/ 11684 w 13682"/>
                <a:gd name="connsiteY0" fmla="*/ 7400 h 14975"/>
                <a:gd name="connsiteX1" fmla="*/ 11684 w 13682"/>
                <a:gd name="connsiteY1" fmla="*/ 5781 h 14975"/>
                <a:gd name="connsiteX2" fmla="*/ 12637 w 13682"/>
                <a:gd name="connsiteY2" fmla="*/ 4447 h 14975"/>
                <a:gd name="connsiteX3" fmla="*/ 12637 w 13682"/>
                <a:gd name="connsiteY3" fmla="*/ 3780 h 14975"/>
                <a:gd name="connsiteX4" fmla="*/ 11970 w 13682"/>
                <a:gd name="connsiteY4" fmla="*/ 2732 h 14975"/>
                <a:gd name="connsiteX5" fmla="*/ 7970 w 13682"/>
                <a:gd name="connsiteY5" fmla="*/ 637 h 14975"/>
                <a:gd name="connsiteX6" fmla="*/ 6922 w 13682"/>
                <a:gd name="connsiteY6" fmla="*/ -220 h 14975"/>
                <a:gd name="connsiteX7" fmla="*/ 4922 w 13682"/>
                <a:gd name="connsiteY7" fmla="*/ -220 h 14975"/>
                <a:gd name="connsiteX8" fmla="*/ 4064 w 13682"/>
                <a:gd name="connsiteY8" fmla="*/ -220 h 14975"/>
                <a:gd name="connsiteX9" fmla="*/ 4064 w 13682"/>
                <a:gd name="connsiteY9" fmla="*/ 256 h 14975"/>
                <a:gd name="connsiteX10" fmla="*/ 1969 w 13682"/>
                <a:gd name="connsiteY10" fmla="*/ 1590 h 14975"/>
                <a:gd name="connsiteX11" fmla="*/ 1969 w 13682"/>
                <a:gd name="connsiteY11" fmla="*/ 2352 h 14975"/>
                <a:gd name="connsiteX12" fmla="*/ 921 w 13682"/>
                <a:gd name="connsiteY12" fmla="*/ 4447 h 14975"/>
                <a:gd name="connsiteX13" fmla="*/ -31 w 13682"/>
                <a:gd name="connsiteY13" fmla="*/ 8257 h 14975"/>
                <a:gd name="connsiteX14" fmla="*/ 826 w 13682"/>
                <a:gd name="connsiteY14" fmla="*/ 11115 h 14975"/>
                <a:gd name="connsiteX15" fmla="*/ 3397 w 13682"/>
                <a:gd name="connsiteY15" fmla="*/ 12162 h 14975"/>
                <a:gd name="connsiteX16" fmla="*/ 4255 w 13682"/>
                <a:gd name="connsiteY16" fmla="*/ 12162 h 14975"/>
                <a:gd name="connsiteX17" fmla="*/ 4731 w 13682"/>
                <a:gd name="connsiteY17" fmla="*/ 12638 h 14975"/>
                <a:gd name="connsiteX18" fmla="*/ 6636 w 13682"/>
                <a:gd name="connsiteY18" fmla="*/ 14448 h 14975"/>
                <a:gd name="connsiteX19" fmla="*/ 8160 w 13682"/>
                <a:gd name="connsiteY19" fmla="*/ 14448 h 14975"/>
                <a:gd name="connsiteX20" fmla="*/ 12732 w 13682"/>
                <a:gd name="connsiteY20" fmla="*/ 11591 h 14975"/>
                <a:gd name="connsiteX21" fmla="*/ 13494 w 13682"/>
                <a:gd name="connsiteY21" fmla="*/ 8733 h 14975"/>
                <a:gd name="connsiteX22" fmla="*/ 12541 w 13682"/>
                <a:gd name="connsiteY22" fmla="*/ 7876 h 1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82" h="14975">
                  <a:moveTo>
                    <a:pt x="11684" y="7400"/>
                  </a:moveTo>
                  <a:cubicBezTo>
                    <a:pt x="11456" y="6885"/>
                    <a:pt x="11456" y="6295"/>
                    <a:pt x="11684" y="5781"/>
                  </a:cubicBezTo>
                  <a:lnTo>
                    <a:pt x="12637" y="4447"/>
                  </a:lnTo>
                  <a:cubicBezTo>
                    <a:pt x="12675" y="4228"/>
                    <a:pt x="12675" y="3999"/>
                    <a:pt x="12637" y="3780"/>
                  </a:cubicBezTo>
                  <a:cubicBezTo>
                    <a:pt x="12599" y="3342"/>
                    <a:pt x="12351" y="2952"/>
                    <a:pt x="11970" y="2732"/>
                  </a:cubicBezTo>
                  <a:cubicBezTo>
                    <a:pt x="10732" y="1875"/>
                    <a:pt x="9113" y="1685"/>
                    <a:pt x="7970" y="637"/>
                  </a:cubicBezTo>
                  <a:cubicBezTo>
                    <a:pt x="7684" y="275"/>
                    <a:pt x="7331" y="-11"/>
                    <a:pt x="6922" y="-220"/>
                  </a:cubicBezTo>
                  <a:cubicBezTo>
                    <a:pt x="6274" y="-459"/>
                    <a:pt x="5569" y="-459"/>
                    <a:pt x="4922" y="-220"/>
                  </a:cubicBezTo>
                  <a:cubicBezTo>
                    <a:pt x="4645" y="-344"/>
                    <a:pt x="4340" y="-344"/>
                    <a:pt x="4064" y="-220"/>
                  </a:cubicBezTo>
                  <a:cubicBezTo>
                    <a:pt x="4064" y="-220"/>
                    <a:pt x="4064" y="-220"/>
                    <a:pt x="4064" y="256"/>
                  </a:cubicBezTo>
                  <a:cubicBezTo>
                    <a:pt x="4064" y="732"/>
                    <a:pt x="2445" y="923"/>
                    <a:pt x="1969" y="1590"/>
                  </a:cubicBezTo>
                  <a:lnTo>
                    <a:pt x="1969" y="2352"/>
                  </a:lnTo>
                  <a:cubicBezTo>
                    <a:pt x="1712" y="3095"/>
                    <a:pt x="1359" y="3799"/>
                    <a:pt x="921" y="4447"/>
                  </a:cubicBezTo>
                  <a:cubicBezTo>
                    <a:pt x="340" y="5638"/>
                    <a:pt x="16" y="6933"/>
                    <a:pt x="-31" y="8257"/>
                  </a:cubicBezTo>
                  <a:cubicBezTo>
                    <a:pt x="-51" y="9276"/>
                    <a:pt x="245" y="10276"/>
                    <a:pt x="826" y="11115"/>
                  </a:cubicBezTo>
                  <a:cubicBezTo>
                    <a:pt x="1369" y="11981"/>
                    <a:pt x="2407" y="12400"/>
                    <a:pt x="3397" y="12162"/>
                  </a:cubicBezTo>
                  <a:cubicBezTo>
                    <a:pt x="3674" y="12077"/>
                    <a:pt x="3979" y="12077"/>
                    <a:pt x="4255" y="12162"/>
                  </a:cubicBezTo>
                  <a:lnTo>
                    <a:pt x="4731" y="12638"/>
                  </a:lnTo>
                  <a:cubicBezTo>
                    <a:pt x="5141" y="13448"/>
                    <a:pt x="5807" y="14086"/>
                    <a:pt x="6636" y="14448"/>
                  </a:cubicBezTo>
                  <a:cubicBezTo>
                    <a:pt x="7131" y="14620"/>
                    <a:pt x="7665" y="14620"/>
                    <a:pt x="8160" y="14448"/>
                  </a:cubicBezTo>
                  <a:cubicBezTo>
                    <a:pt x="9941" y="13991"/>
                    <a:pt x="11541" y="12991"/>
                    <a:pt x="12732" y="11591"/>
                  </a:cubicBezTo>
                  <a:cubicBezTo>
                    <a:pt x="13561" y="10895"/>
                    <a:pt x="13865" y="9752"/>
                    <a:pt x="13494" y="8733"/>
                  </a:cubicBezTo>
                  <a:cubicBezTo>
                    <a:pt x="13494" y="8733"/>
                    <a:pt x="12922" y="8162"/>
                    <a:pt x="12541" y="787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06" name="Freeform: Shape 805">
              <a:extLst>
                <a:ext uri="{FF2B5EF4-FFF2-40B4-BE49-F238E27FC236}">
                  <a16:creationId xmlns:a16="http://schemas.microsoft.com/office/drawing/2014/main" xmlns="" id="{2A58FDA8-9964-1960-C5A7-DA0139CC1BD8}"/>
                </a:ext>
              </a:extLst>
            </p:cNvPr>
            <p:cNvSpPr/>
            <p:nvPr/>
          </p:nvSpPr>
          <p:spPr>
            <a:xfrm>
              <a:off x="4644389" y="3133820"/>
              <a:ext cx="12001" cy="54007"/>
            </a:xfrm>
            <a:custGeom>
              <a:avLst/>
              <a:gdLst>
                <a:gd name="connsiteX0" fmla="*/ 10255 w 12001"/>
                <a:gd name="connsiteY0" fmla="*/ 28938 h 54007"/>
                <a:gd name="connsiteX1" fmla="*/ 11969 w 12001"/>
                <a:gd name="connsiteY1" fmla="*/ 3030 h 54007"/>
                <a:gd name="connsiteX2" fmla="*/ 11969 w 12001"/>
                <a:gd name="connsiteY2" fmla="*/ -399 h 54007"/>
                <a:gd name="connsiteX3" fmla="*/ -32 w 12001"/>
                <a:gd name="connsiteY3" fmla="*/ 53608 h 54007"/>
                <a:gd name="connsiteX4" fmla="*/ 10255 w 12001"/>
                <a:gd name="connsiteY4" fmla="*/ 28938 h 5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1" h="54007">
                  <a:moveTo>
                    <a:pt x="10255" y="28938"/>
                  </a:moveTo>
                  <a:cubicBezTo>
                    <a:pt x="11779" y="20461"/>
                    <a:pt x="11207" y="11698"/>
                    <a:pt x="11969" y="3030"/>
                  </a:cubicBezTo>
                  <a:lnTo>
                    <a:pt x="11969" y="-399"/>
                  </a:lnTo>
                  <a:lnTo>
                    <a:pt x="-32" y="53608"/>
                  </a:lnTo>
                  <a:cubicBezTo>
                    <a:pt x="4835" y="46064"/>
                    <a:pt x="8321" y="37711"/>
                    <a:pt x="10255" y="28938"/>
                  </a:cubicBezTo>
                  <a:close/>
                </a:path>
              </a:pathLst>
            </a:custGeom>
            <a:solidFill>
              <a:srgbClr val="B4B4DA"/>
            </a:solidFill>
            <a:ln w="9525" cap="flat">
              <a:noFill/>
              <a:prstDash val="solid"/>
              <a:miter/>
            </a:ln>
          </p:spPr>
          <p:txBody>
            <a:bodyPr rtlCol="0" anchor="ctr"/>
            <a:lstStyle/>
            <a:p>
              <a:endParaRPr lang="en-IN"/>
            </a:p>
          </p:txBody>
        </p:sp>
        <p:sp>
          <p:nvSpPr>
            <p:cNvPr id="807" name="Freeform: Shape 806">
              <a:extLst>
                <a:ext uri="{FF2B5EF4-FFF2-40B4-BE49-F238E27FC236}">
                  <a16:creationId xmlns:a16="http://schemas.microsoft.com/office/drawing/2014/main" xmlns="" id="{90F2D996-F224-EEF1-537F-351C2B4D324F}"/>
                </a:ext>
              </a:extLst>
            </p:cNvPr>
            <p:cNvSpPr/>
            <p:nvPr/>
          </p:nvSpPr>
          <p:spPr>
            <a:xfrm>
              <a:off x="5704331" y="3293745"/>
              <a:ext cx="3963" cy="4286"/>
            </a:xfrm>
            <a:custGeom>
              <a:avLst/>
              <a:gdLst>
                <a:gd name="connsiteX0" fmla="*/ -32 w 3963"/>
                <a:gd name="connsiteY0" fmla="*/ 3887 h 4286"/>
                <a:gd name="connsiteX1" fmla="*/ 730 w 3963"/>
                <a:gd name="connsiteY1" fmla="*/ 3887 h 4286"/>
                <a:gd name="connsiteX2" fmla="*/ 3111 w 3963"/>
                <a:gd name="connsiteY2" fmla="*/ 2744 h 4286"/>
                <a:gd name="connsiteX3" fmla="*/ 3797 w 3963"/>
                <a:gd name="connsiteY3" fmla="*/ 839 h 4286"/>
                <a:gd name="connsiteX4" fmla="*/ 3682 w 3963"/>
                <a:gd name="connsiteY4" fmla="*/ 649 h 4286"/>
                <a:gd name="connsiteX5" fmla="*/ 1682 w 3963"/>
                <a:gd name="connsiteY5" fmla="*/ -399 h 4286"/>
                <a:gd name="connsiteX6" fmla="*/ 1111 w 3963"/>
                <a:gd name="connsiteY6" fmla="*/ -399 h 4286"/>
                <a:gd name="connsiteX7" fmla="*/ 1111 w 3963"/>
                <a:gd name="connsiteY7" fmla="*/ 934 h 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3" h="4286">
                  <a:moveTo>
                    <a:pt x="-32" y="3887"/>
                  </a:moveTo>
                  <a:lnTo>
                    <a:pt x="730" y="3887"/>
                  </a:lnTo>
                  <a:cubicBezTo>
                    <a:pt x="1558" y="3582"/>
                    <a:pt x="2358" y="3201"/>
                    <a:pt x="3111" y="2744"/>
                  </a:cubicBezTo>
                  <a:cubicBezTo>
                    <a:pt x="3825" y="2411"/>
                    <a:pt x="4130" y="1553"/>
                    <a:pt x="3797" y="839"/>
                  </a:cubicBezTo>
                  <a:cubicBezTo>
                    <a:pt x="3758" y="772"/>
                    <a:pt x="3720" y="706"/>
                    <a:pt x="3682" y="649"/>
                  </a:cubicBezTo>
                  <a:cubicBezTo>
                    <a:pt x="3149" y="86"/>
                    <a:pt x="2444" y="-285"/>
                    <a:pt x="1682" y="-399"/>
                  </a:cubicBezTo>
                  <a:lnTo>
                    <a:pt x="1111" y="-399"/>
                  </a:lnTo>
                  <a:lnTo>
                    <a:pt x="1111" y="93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08" name="Freeform: Shape 807">
              <a:extLst>
                <a:ext uri="{FF2B5EF4-FFF2-40B4-BE49-F238E27FC236}">
                  <a16:creationId xmlns:a16="http://schemas.microsoft.com/office/drawing/2014/main" xmlns="" id="{FAA472D0-538E-E7C9-B37F-8CD4C23BEEBD}"/>
                </a:ext>
              </a:extLst>
            </p:cNvPr>
            <p:cNvSpPr/>
            <p:nvPr/>
          </p:nvSpPr>
          <p:spPr>
            <a:xfrm>
              <a:off x="4640101" y="3072362"/>
              <a:ext cx="140260" cy="177663"/>
            </a:xfrm>
            <a:custGeom>
              <a:avLst/>
              <a:gdLst>
                <a:gd name="connsiteX0" fmla="*/ 136654 w 140260"/>
                <a:gd name="connsiteY0" fmla="*/ 32103 h 177663"/>
                <a:gd name="connsiteX1" fmla="*/ 133701 w 140260"/>
                <a:gd name="connsiteY1" fmla="*/ 34293 h 177663"/>
                <a:gd name="connsiteX2" fmla="*/ 132367 w 140260"/>
                <a:gd name="connsiteY2" fmla="*/ 32293 h 177663"/>
                <a:gd name="connsiteX3" fmla="*/ 134082 w 140260"/>
                <a:gd name="connsiteY3" fmla="*/ 30484 h 177663"/>
                <a:gd name="connsiteX4" fmla="*/ 136558 w 140260"/>
                <a:gd name="connsiteY4" fmla="*/ 27816 h 177663"/>
                <a:gd name="connsiteX5" fmla="*/ 133891 w 140260"/>
                <a:gd name="connsiteY5" fmla="*/ 26293 h 177663"/>
                <a:gd name="connsiteX6" fmla="*/ 131129 w 140260"/>
                <a:gd name="connsiteY6" fmla="*/ 27626 h 177663"/>
                <a:gd name="connsiteX7" fmla="*/ 129129 w 140260"/>
                <a:gd name="connsiteY7" fmla="*/ 29912 h 177663"/>
                <a:gd name="connsiteX8" fmla="*/ 127510 w 140260"/>
                <a:gd name="connsiteY8" fmla="*/ 29912 h 177663"/>
                <a:gd name="connsiteX9" fmla="*/ 129796 w 140260"/>
                <a:gd name="connsiteY9" fmla="*/ 25530 h 177663"/>
                <a:gd name="connsiteX10" fmla="*/ 131510 w 140260"/>
                <a:gd name="connsiteY10" fmla="*/ 24387 h 177663"/>
                <a:gd name="connsiteX11" fmla="*/ 131653 w 140260"/>
                <a:gd name="connsiteY11" fmla="*/ 22911 h 177663"/>
                <a:gd name="connsiteX12" fmla="*/ 131510 w 140260"/>
                <a:gd name="connsiteY12" fmla="*/ 22768 h 177663"/>
                <a:gd name="connsiteX13" fmla="*/ 130653 w 140260"/>
                <a:gd name="connsiteY13" fmla="*/ 22768 h 177663"/>
                <a:gd name="connsiteX14" fmla="*/ 126843 w 140260"/>
                <a:gd name="connsiteY14" fmla="*/ 24768 h 177663"/>
                <a:gd name="connsiteX15" fmla="*/ 124557 w 140260"/>
                <a:gd name="connsiteY15" fmla="*/ 27245 h 177663"/>
                <a:gd name="connsiteX16" fmla="*/ 128653 w 140260"/>
                <a:gd name="connsiteY16" fmla="*/ 21054 h 177663"/>
                <a:gd name="connsiteX17" fmla="*/ 131034 w 140260"/>
                <a:gd name="connsiteY17" fmla="*/ 19910 h 177663"/>
                <a:gd name="connsiteX18" fmla="*/ 131615 w 140260"/>
                <a:gd name="connsiteY18" fmla="*/ 17834 h 177663"/>
                <a:gd name="connsiteX19" fmla="*/ 131605 w 140260"/>
                <a:gd name="connsiteY19" fmla="*/ 17815 h 177663"/>
                <a:gd name="connsiteX20" fmla="*/ 129605 w 140260"/>
                <a:gd name="connsiteY20" fmla="*/ 16768 h 177663"/>
                <a:gd name="connsiteX21" fmla="*/ 123890 w 140260"/>
                <a:gd name="connsiteY21" fmla="*/ 18387 h 177663"/>
                <a:gd name="connsiteX22" fmla="*/ 121414 w 140260"/>
                <a:gd name="connsiteY22" fmla="*/ 23054 h 177663"/>
                <a:gd name="connsiteX23" fmla="*/ 119795 w 140260"/>
                <a:gd name="connsiteY23" fmla="*/ 24197 h 177663"/>
                <a:gd name="connsiteX24" fmla="*/ 118166 w 140260"/>
                <a:gd name="connsiteY24" fmla="*/ 22397 h 177663"/>
                <a:gd name="connsiteX25" fmla="*/ 118175 w 140260"/>
                <a:gd name="connsiteY25" fmla="*/ 22292 h 177663"/>
                <a:gd name="connsiteX26" fmla="*/ 119413 w 140260"/>
                <a:gd name="connsiteY26" fmla="*/ 20101 h 177663"/>
                <a:gd name="connsiteX27" fmla="*/ 119413 w 140260"/>
                <a:gd name="connsiteY27" fmla="*/ 17720 h 177663"/>
                <a:gd name="connsiteX28" fmla="*/ 116080 w 140260"/>
                <a:gd name="connsiteY28" fmla="*/ 17244 h 177663"/>
                <a:gd name="connsiteX29" fmla="*/ 113984 w 140260"/>
                <a:gd name="connsiteY29" fmla="*/ 19625 h 177663"/>
                <a:gd name="connsiteX30" fmla="*/ 113222 w 140260"/>
                <a:gd name="connsiteY30" fmla="*/ 21054 h 177663"/>
                <a:gd name="connsiteX31" fmla="*/ 114079 w 140260"/>
                <a:gd name="connsiteY31" fmla="*/ 14958 h 177663"/>
                <a:gd name="connsiteX32" fmla="*/ 115127 w 140260"/>
                <a:gd name="connsiteY32" fmla="*/ 13053 h 177663"/>
                <a:gd name="connsiteX33" fmla="*/ 114651 w 140260"/>
                <a:gd name="connsiteY33" fmla="*/ 11434 h 177663"/>
                <a:gd name="connsiteX34" fmla="*/ 113699 w 140260"/>
                <a:gd name="connsiteY34" fmla="*/ 11434 h 177663"/>
                <a:gd name="connsiteX35" fmla="*/ 110079 w 140260"/>
                <a:gd name="connsiteY35" fmla="*/ 13720 h 177663"/>
                <a:gd name="connsiteX36" fmla="*/ 109317 w 140260"/>
                <a:gd name="connsiteY36" fmla="*/ 17911 h 177663"/>
                <a:gd name="connsiteX37" fmla="*/ 107983 w 140260"/>
                <a:gd name="connsiteY37" fmla="*/ 18767 h 177663"/>
                <a:gd name="connsiteX38" fmla="*/ 107507 w 140260"/>
                <a:gd name="connsiteY38" fmla="*/ 18196 h 177663"/>
                <a:gd name="connsiteX39" fmla="*/ 107983 w 140260"/>
                <a:gd name="connsiteY39" fmla="*/ 12005 h 177663"/>
                <a:gd name="connsiteX40" fmla="*/ 105507 w 140260"/>
                <a:gd name="connsiteY40" fmla="*/ 8481 h 177663"/>
                <a:gd name="connsiteX41" fmla="*/ 102745 w 140260"/>
                <a:gd name="connsiteY41" fmla="*/ 7909 h 177663"/>
                <a:gd name="connsiteX42" fmla="*/ 102745 w 140260"/>
                <a:gd name="connsiteY42" fmla="*/ 8957 h 177663"/>
                <a:gd name="connsiteX43" fmla="*/ 104554 w 140260"/>
                <a:gd name="connsiteY43" fmla="*/ 13624 h 177663"/>
                <a:gd name="connsiteX44" fmla="*/ 104554 w 140260"/>
                <a:gd name="connsiteY44" fmla="*/ 18291 h 177663"/>
                <a:gd name="connsiteX45" fmla="*/ 102649 w 140260"/>
                <a:gd name="connsiteY45" fmla="*/ 16768 h 177663"/>
                <a:gd name="connsiteX46" fmla="*/ 102649 w 140260"/>
                <a:gd name="connsiteY46" fmla="*/ 14482 h 177663"/>
                <a:gd name="connsiteX47" fmla="*/ 102649 w 140260"/>
                <a:gd name="connsiteY47" fmla="*/ 14482 h 177663"/>
                <a:gd name="connsiteX48" fmla="*/ 100840 w 140260"/>
                <a:gd name="connsiteY48" fmla="*/ 15529 h 177663"/>
                <a:gd name="connsiteX49" fmla="*/ 99411 w 140260"/>
                <a:gd name="connsiteY49" fmla="*/ 16958 h 177663"/>
                <a:gd name="connsiteX50" fmla="*/ 99411 w 140260"/>
                <a:gd name="connsiteY50" fmla="*/ 11719 h 177663"/>
                <a:gd name="connsiteX51" fmla="*/ 95887 w 140260"/>
                <a:gd name="connsiteY51" fmla="*/ 4290 h 177663"/>
                <a:gd name="connsiteX52" fmla="*/ 94649 w 140260"/>
                <a:gd name="connsiteY52" fmla="*/ 3623 h 177663"/>
                <a:gd name="connsiteX53" fmla="*/ 92362 w 140260"/>
                <a:gd name="connsiteY53" fmla="*/ 5051 h 177663"/>
                <a:gd name="connsiteX54" fmla="*/ 92362 w 140260"/>
                <a:gd name="connsiteY54" fmla="*/ 7814 h 177663"/>
                <a:gd name="connsiteX55" fmla="*/ 92362 w 140260"/>
                <a:gd name="connsiteY55" fmla="*/ 11624 h 177663"/>
                <a:gd name="connsiteX56" fmla="*/ 89886 w 140260"/>
                <a:gd name="connsiteY56" fmla="*/ 14005 h 177663"/>
                <a:gd name="connsiteX57" fmla="*/ 87505 w 140260"/>
                <a:gd name="connsiteY57" fmla="*/ 11529 h 177663"/>
                <a:gd name="connsiteX58" fmla="*/ 87505 w 140260"/>
                <a:gd name="connsiteY58" fmla="*/ 8100 h 177663"/>
                <a:gd name="connsiteX59" fmla="*/ 84266 w 140260"/>
                <a:gd name="connsiteY59" fmla="*/ 6957 h 177663"/>
                <a:gd name="connsiteX60" fmla="*/ 84266 w 140260"/>
                <a:gd name="connsiteY60" fmla="*/ 8100 h 177663"/>
                <a:gd name="connsiteX61" fmla="*/ 84933 w 140260"/>
                <a:gd name="connsiteY61" fmla="*/ 10957 h 177663"/>
                <a:gd name="connsiteX62" fmla="*/ 84457 w 140260"/>
                <a:gd name="connsiteY62" fmla="*/ 13720 h 177663"/>
                <a:gd name="connsiteX63" fmla="*/ 82075 w 140260"/>
                <a:gd name="connsiteY63" fmla="*/ 13720 h 177663"/>
                <a:gd name="connsiteX64" fmla="*/ 81218 w 140260"/>
                <a:gd name="connsiteY64" fmla="*/ 11434 h 177663"/>
                <a:gd name="connsiteX65" fmla="*/ 81218 w 140260"/>
                <a:gd name="connsiteY65" fmla="*/ 5528 h 177663"/>
                <a:gd name="connsiteX66" fmla="*/ 81218 w 140260"/>
                <a:gd name="connsiteY66" fmla="*/ 2670 h 177663"/>
                <a:gd name="connsiteX67" fmla="*/ 79408 w 140260"/>
                <a:gd name="connsiteY67" fmla="*/ 99 h 177663"/>
                <a:gd name="connsiteX68" fmla="*/ 77408 w 140260"/>
                <a:gd name="connsiteY68" fmla="*/ -377 h 177663"/>
                <a:gd name="connsiteX69" fmla="*/ 75979 w 140260"/>
                <a:gd name="connsiteY69" fmla="*/ 670 h 177663"/>
                <a:gd name="connsiteX70" fmla="*/ 76456 w 140260"/>
                <a:gd name="connsiteY70" fmla="*/ 2099 h 177663"/>
                <a:gd name="connsiteX71" fmla="*/ 77408 w 140260"/>
                <a:gd name="connsiteY71" fmla="*/ 6576 h 177663"/>
                <a:gd name="connsiteX72" fmla="*/ 76265 w 140260"/>
                <a:gd name="connsiteY72" fmla="*/ 7909 h 177663"/>
                <a:gd name="connsiteX73" fmla="*/ 75027 w 140260"/>
                <a:gd name="connsiteY73" fmla="*/ 7909 h 177663"/>
                <a:gd name="connsiteX74" fmla="*/ 74074 w 140260"/>
                <a:gd name="connsiteY74" fmla="*/ 5242 h 177663"/>
                <a:gd name="connsiteX75" fmla="*/ 73408 w 140260"/>
                <a:gd name="connsiteY75" fmla="*/ 2480 h 177663"/>
                <a:gd name="connsiteX76" fmla="*/ 70645 w 140260"/>
                <a:gd name="connsiteY76" fmla="*/ 1242 h 177663"/>
                <a:gd name="connsiteX77" fmla="*/ 69598 w 140260"/>
                <a:gd name="connsiteY77" fmla="*/ 2956 h 177663"/>
                <a:gd name="connsiteX78" fmla="*/ 70360 w 140260"/>
                <a:gd name="connsiteY78" fmla="*/ 5147 h 177663"/>
                <a:gd name="connsiteX79" fmla="*/ 72360 w 140260"/>
                <a:gd name="connsiteY79" fmla="*/ 12005 h 177663"/>
                <a:gd name="connsiteX80" fmla="*/ 71217 w 140260"/>
                <a:gd name="connsiteY80" fmla="*/ 13720 h 177663"/>
                <a:gd name="connsiteX81" fmla="*/ 69788 w 140260"/>
                <a:gd name="connsiteY81" fmla="*/ 12957 h 177663"/>
                <a:gd name="connsiteX82" fmla="*/ 69788 w 140260"/>
                <a:gd name="connsiteY82" fmla="*/ 11529 h 177663"/>
                <a:gd name="connsiteX83" fmla="*/ 69788 w 140260"/>
                <a:gd name="connsiteY83" fmla="*/ 9052 h 177663"/>
                <a:gd name="connsiteX84" fmla="*/ 68264 w 140260"/>
                <a:gd name="connsiteY84" fmla="*/ 6480 h 177663"/>
                <a:gd name="connsiteX85" fmla="*/ 65216 w 140260"/>
                <a:gd name="connsiteY85" fmla="*/ 6480 h 177663"/>
                <a:gd name="connsiteX86" fmla="*/ 65216 w 140260"/>
                <a:gd name="connsiteY86" fmla="*/ 8862 h 177663"/>
                <a:gd name="connsiteX87" fmla="*/ 65788 w 140260"/>
                <a:gd name="connsiteY87" fmla="*/ 11052 h 177663"/>
                <a:gd name="connsiteX88" fmla="*/ 65788 w 140260"/>
                <a:gd name="connsiteY88" fmla="*/ 12100 h 177663"/>
                <a:gd name="connsiteX89" fmla="*/ 65216 w 140260"/>
                <a:gd name="connsiteY89" fmla="*/ 12100 h 177663"/>
                <a:gd name="connsiteX90" fmla="*/ 62073 w 140260"/>
                <a:gd name="connsiteY90" fmla="*/ 10481 h 177663"/>
                <a:gd name="connsiteX91" fmla="*/ 62073 w 140260"/>
                <a:gd name="connsiteY91" fmla="*/ 7338 h 177663"/>
                <a:gd name="connsiteX92" fmla="*/ 62073 w 140260"/>
                <a:gd name="connsiteY92" fmla="*/ 4195 h 177663"/>
                <a:gd name="connsiteX93" fmla="*/ 61501 w 140260"/>
                <a:gd name="connsiteY93" fmla="*/ 3432 h 177663"/>
                <a:gd name="connsiteX94" fmla="*/ 59596 w 140260"/>
                <a:gd name="connsiteY94" fmla="*/ 3432 h 177663"/>
                <a:gd name="connsiteX95" fmla="*/ 58263 w 140260"/>
                <a:gd name="connsiteY95" fmla="*/ 3432 h 177663"/>
                <a:gd name="connsiteX96" fmla="*/ 57406 w 140260"/>
                <a:gd name="connsiteY96" fmla="*/ 7052 h 177663"/>
                <a:gd name="connsiteX97" fmla="*/ 59025 w 140260"/>
                <a:gd name="connsiteY97" fmla="*/ 10957 h 177663"/>
                <a:gd name="connsiteX98" fmla="*/ 58263 w 140260"/>
                <a:gd name="connsiteY98" fmla="*/ 12862 h 177663"/>
                <a:gd name="connsiteX99" fmla="*/ 56072 w 140260"/>
                <a:gd name="connsiteY99" fmla="*/ 12195 h 177663"/>
                <a:gd name="connsiteX100" fmla="*/ 55405 w 140260"/>
                <a:gd name="connsiteY100" fmla="*/ 10100 h 177663"/>
                <a:gd name="connsiteX101" fmla="*/ 55405 w 140260"/>
                <a:gd name="connsiteY101" fmla="*/ 8671 h 177663"/>
                <a:gd name="connsiteX102" fmla="*/ 54358 w 140260"/>
                <a:gd name="connsiteY102" fmla="*/ 7528 h 177663"/>
                <a:gd name="connsiteX103" fmla="*/ 51976 w 140260"/>
                <a:gd name="connsiteY103" fmla="*/ 8766 h 177663"/>
                <a:gd name="connsiteX104" fmla="*/ 51976 w 140260"/>
                <a:gd name="connsiteY104" fmla="*/ 11434 h 177663"/>
                <a:gd name="connsiteX105" fmla="*/ 50453 w 140260"/>
                <a:gd name="connsiteY105" fmla="*/ 11434 h 177663"/>
                <a:gd name="connsiteX106" fmla="*/ 48928 w 140260"/>
                <a:gd name="connsiteY106" fmla="*/ 10576 h 177663"/>
                <a:gd name="connsiteX107" fmla="*/ 48928 w 140260"/>
                <a:gd name="connsiteY107" fmla="*/ 9148 h 177663"/>
                <a:gd name="connsiteX108" fmla="*/ 48166 w 140260"/>
                <a:gd name="connsiteY108" fmla="*/ 5718 h 177663"/>
                <a:gd name="connsiteX109" fmla="*/ 45214 w 140260"/>
                <a:gd name="connsiteY109" fmla="*/ 3147 h 177663"/>
                <a:gd name="connsiteX110" fmla="*/ 43118 w 140260"/>
                <a:gd name="connsiteY110" fmla="*/ 3147 h 177663"/>
                <a:gd name="connsiteX111" fmla="*/ 43118 w 140260"/>
                <a:gd name="connsiteY111" fmla="*/ 4004 h 177663"/>
                <a:gd name="connsiteX112" fmla="*/ 44261 w 140260"/>
                <a:gd name="connsiteY112" fmla="*/ 8481 h 177663"/>
                <a:gd name="connsiteX113" fmla="*/ 45023 w 140260"/>
                <a:gd name="connsiteY113" fmla="*/ 10767 h 177663"/>
                <a:gd name="connsiteX114" fmla="*/ 44261 w 140260"/>
                <a:gd name="connsiteY114" fmla="*/ 11814 h 177663"/>
                <a:gd name="connsiteX115" fmla="*/ 42737 w 140260"/>
                <a:gd name="connsiteY115" fmla="*/ 11148 h 177663"/>
                <a:gd name="connsiteX116" fmla="*/ 41404 w 140260"/>
                <a:gd name="connsiteY116" fmla="*/ 10195 h 177663"/>
                <a:gd name="connsiteX117" fmla="*/ 39784 w 140260"/>
                <a:gd name="connsiteY117" fmla="*/ 10767 h 177663"/>
                <a:gd name="connsiteX118" fmla="*/ 39118 w 140260"/>
                <a:gd name="connsiteY118" fmla="*/ 12100 h 177663"/>
                <a:gd name="connsiteX119" fmla="*/ 38546 w 140260"/>
                <a:gd name="connsiteY119" fmla="*/ 13053 h 177663"/>
                <a:gd name="connsiteX120" fmla="*/ 36641 w 140260"/>
                <a:gd name="connsiteY120" fmla="*/ 14005 h 177663"/>
                <a:gd name="connsiteX121" fmla="*/ 35498 w 140260"/>
                <a:gd name="connsiteY121" fmla="*/ 12767 h 177663"/>
                <a:gd name="connsiteX122" fmla="*/ 35498 w 140260"/>
                <a:gd name="connsiteY122" fmla="*/ 11243 h 177663"/>
                <a:gd name="connsiteX123" fmla="*/ 36355 w 140260"/>
                <a:gd name="connsiteY123" fmla="*/ 9909 h 177663"/>
                <a:gd name="connsiteX124" fmla="*/ 36355 w 140260"/>
                <a:gd name="connsiteY124" fmla="*/ 9433 h 177663"/>
                <a:gd name="connsiteX125" fmla="*/ 36355 w 140260"/>
                <a:gd name="connsiteY125" fmla="*/ 8100 h 177663"/>
                <a:gd name="connsiteX126" fmla="*/ 33212 w 140260"/>
                <a:gd name="connsiteY126" fmla="*/ 8957 h 177663"/>
                <a:gd name="connsiteX127" fmla="*/ 31783 w 140260"/>
                <a:gd name="connsiteY127" fmla="*/ 12195 h 177663"/>
                <a:gd name="connsiteX128" fmla="*/ 31783 w 140260"/>
                <a:gd name="connsiteY128" fmla="*/ 13910 h 177663"/>
                <a:gd name="connsiteX129" fmla="*/ 29878 w 140260"/>
                <a:gd name="connsiteY129" fmla="*/ 15529 h 177663"/>
                <a:gd name="connsiteX130" fmla="*/ 21592 w 140260"/>
                <a:gd name="connsiteY130" fmla="*/ 52962 h 177663"/>
                <a:gd name="connsiteX131" fmla="*/ 21592 w 140260"/>
                <a:gd name="connsiteY131" fmla="*/ 52962 h 177663"/>
                <a:gd name="connsiteX132" fmla="*/ 19877 w 140260"/>
                <a:gd name="connsiteY132" fmla="*/ 60773 h 177663"/>
                <a:gd name="connsiteX133" fmla="*/ 19877 w 140260"/>
                <a:gd name="connsiteY133" fmla="*/ 64202 h 177663"/>
                <a:gd name="connsiteX134" fmla="*/ 18163 w 140260"/>
                <a:gd name="connsiteY134" fmla="*/ 90110 h 177663"/>
                <a:gd name="connsiteX135" fmla="*/ 8638 w 140260"/>
                <a:gd name="connsiteY135" fmla="*/ 114780 h 177663"/>
                <a:gd name="connsiteX136" fmla="*/ 827 w 140260"/>
                <a:gd name="connsiteY136" fmla="*/ 134973 h 177663"/>
                <a:gd name="connsiteX137" fmla="*/ 1875 w 140260"/>
                <a:gd name="connsiteY137" fmla="*/ 137735 h 177663"/>
                <a:gd name="connsiteX138" fmla="*/ 541 w 140260"/>
                <a:gd name="connsiteY138" fmla="*/ 140211 h 177663"/>
                <a:gd name="connsiteX139" fmla="*/ 541 w 140260"/>
                <a:gd name="connsiteY139" fmla="*/ 142879 h 177663"/>
                <a:gd name="connsiteX140" fmla="*/ 2923 w 140260"/>
                <a:gd name="connsiteY140" fmla="*/ 142116 h 177663"/>
                <a:gd name="connsiteX141" fmla="*/ 3970 w 140260"/>
                <a:gd name="connsiteY141" fmla="*/ 140021 h 177663"/>
                <a:gd name="connsiteX142" fmla="*/ 6447 w 140260"/>
                <a:gd name="connsiteY142" fmla="*/ 139545 h 177663"/>
                <a:gd name="connsiteX143" fmla="*/ 6447 w 140260"/>
                <a:gd name="connsiteY143" fmla="*/ 142212 h 177663"/>
                <a:gd name="connsiteX144" fmla="*/ 3875 w 140260"/>
                <a:gd name="connsiteY144" fmla="*/ 144784 h 177663"/>
                <a:gd name="connsiteX145" fmla="*/ 2828 w 140260"/>
                <a:gd name="connsiteY145" fmla="*/ 146307 h 177663"/>
                <a:gd name="connsiteX146" fmla="*/ 3685 w 140260"/>
                <a:gd name="connsiteY146" fmla="*/ 147926 h 177663"/>
                <a:gd name="connsiteX147" fmla="*/ 5971 w 140260"/>
                <a:gd name="connsiteY147" fmla="*/ 147355 h 177663"/>
                <a:gd name="connsiteX148" fmla="*/ 8066 w 140260"/>
                <a:gd name="connsiteY148" fmla="*/ 145069 h 177663"/>
                <a:gd name="connsiteX149" fmla="*/ 10924 w 140260"/>
                <a:gd name="connsiteY149" fmla="*/ 142879 h 177663"/>
                <a:gd name="connsiteX150" fmla="*/ 12362 w 140260"/>
                <a:gd name="connsiteY150" fmla="*/ 144831 h 177663"/>
                <a:gd name="connsiteX151" fmla="*/ 12353 w 140260"/>
                <a:gd name="connsiteY151" fmla="*/ 144879 h 177663"/>
                <a:gd name="connsiteX152" fmla="*/ 10638 w 140260"/>
                <a:gd name="connsiteY152" fmla="*/ 146689 h 177663"/>
                <a:gd name="connsiteX153" fmla="*/ 8161 w 140260"/>
                <a:gd name="connsiteY153" fmla="*/ 149355 h 177663"/>
                <a:gd name="connsiteX154" fmla="*/ 10828 w 140260"/>
                <a:gd name="connsiteY154" fmla="*/ 150879 h 177663"/>
                <a:gd name="connsiteX155" fmla="*/ 13591 w 140260"/>
                <a:gd name="connsiteY155" fmla="*/ 149546 h 177663"/>
                <a:gd name="connsiteX156" fmla="*/ 15591 w 140260"/>
                <a:gd name="connsiteY156" fmla="*/ 147355 h 177663"/>
                <a:gd name="connsiteX157" fmla="*/ 17210 w 140260"/>
                <a:gd name="connsiteY157" fmla="*/ 146879 h 177663"/>
                <a:gd name="connsiteX158" fmla="*/ 14924 w 140260"/>
                <a:gd name="connsiteY158" fmla="*/ 151165 h 177663"/>
                <a:gd name="connsiteX159" fmla="*/ 13210 w 140260"/>
                <a:gd name="connsiteY159" fmla="*/ 152308 h 177663"/>
                <a:gd name="connsiteX160" fmla="*/ 13067 w 140260"/>
                <a:gd name="connsiteY160" fmla="*/ 153785 h 177663"/>
                <a:gd name="connsiteX161" fmla="*/ 13210 w 140260"/>
                <a:gd name="connsiteY161" fmla="*/ 153927 h 177663"/>
                <a:gd name="connsiteX162" fmla="*/ 14067 w 140260"/>
                <a:gd name="connsiteY162" fmla="*/ 153927 h 177663"/>
                <a:gd name="connsiteX163" fmla="*/ 17877 w 140260"/>
                <a:gd name="connsiteY163" fmla="*/ 151927 h 177663"/>
                <a:gd name="connsiteX164" fmla="*/ 20163 w 140260"/>
                <a:gd name="connsiteY164" fmla="*/ 149451 h 177663"/>
                <a:gd name="connsiteX165" fmla="*/ 16067 w 140260"/>
                <a:gd name="connsiteY165" fmla="*/ 155737 h 177663"/>
                <a:gd name="connsiteX166" fmla="*/ 13686 w 140260"/>
                <a:gd name="connsiteY166" fmla="*/ 156785 h 177663"/>
                <a:gd name="connsiteX167" fmla="*/ 13114 w 140260"/>
                <a:gd name="connsiteY167" fmla="*/ 158880 h 177663"/>
                <a:gd name="connsiteX168" fmla="*/ 15115 w 140260"/>
                <a:gd name="connsiteY168" fmla="*/ 159928 h 177663"/>
                <a:gd name="connsiteX169" fmla="*/ 20830 w 140260"/>
                <a:gd name="connsiteY169" fmla="*/ 158309 h 177663"/>
                <a:gd name="connsiteX170" fmla="*/ 23306 w 140260"/>
                <a:gd name="connsiteY170" fmla="*/ 153737 h 177663"/>
                <a:gd name="connsiteX171" fmla="*/ 25021 w 140260"/>
                <a:gd name="connsiteY171" fmla="*/ 152499 h 177663"/>
                <a:gd name="connsiteX172" fmla="*/ 26640 w 140260"/>
                <a:gd name="connsiteY172" fmla="*/ 154404 h 177663"/>
                <a:gd name="connsiteX173" fmla="*/ 25402 w 140260"/>
                <a:gd name="connsiteY173" fmla="*/ 156595 h 177663"/>
                <a:gd name="connsiteX174" fmla="*/ 25402 w 140260"/>
                <a:gd name="connsiteY174" fmla="*/ 158976 h 177663"/>
                <a:gd name="connsiteX175" fmla="*/ 28831 w 140260"/>
                <a:gd name="connsiteY175" fmla="*/ 159547 h 177663"/>
                <a:gd name="connsiteX176" fmla="*/ 30831 w 140260"/>
                <a:gd name="connsiteY176" fmla="*/ 157071 h 177663"/>
                <a:gd name="connsiteX177" fmla="*/ 31688 w 140260"/>
                <a:gd name="connsiteY177" fmla="*/ 155642 h 177663"/>
                <a:gd name="connsiteX178" fmla="*/ 30736 w 140260"/>
                <a:gd name="connsiteY178" fmla="*/ 161738 h 177663"/>
                <a:gd name="connsiteX179" fmla="*/ 29878 w 140260"/>
                <a:gd name="connsiteY179" fmla="*/ 163167 h 177663"/>
                <a:gd name="connsiteX180" fmla="*/ 29878 w 140260"/>
                <a:gd name="connsiteY180" fmla="*/ 164786 h 177663"/>
                <a:gd name="connsiteX181" fmla="*/ 30831 w 140260"/>
                <a:gd name="connsiteY181" fmla="*/ 164786 h 177663"/>
                <a:gd name="connsiteX182" fmla="*/ 34450 w 140260"/>
                <a:gd name="connsiteY182" fmla="*/ 162500 h 177663"/>
                <a:gd name="connsiteX183" fmla="*/ 35212 w 140260"/>
                <a:gd name="connsiteY183" fmla="*/ 158404 h 177663"/>
                <a:gd name="connsiteX184" fmla="*/ 36546 w 140260"/>
                <a:gd name="connsiteY184" fmla="*/ 157451 h 177663"/>
                <a:gd name="connsiteX185" fmla="*/ 36546 w 140260"/>
                <a:gd name="connsiteY185" fmla="*/ 158023 h 177663"/>
                <a:gd name="connsiteX186" fmla="*/ 36546 w 140260"/>
                <a:gd name="connsiteY186" fmla="*/ 164214 h 177663"/>
                <a:gd name="connsiteX187" fmla="*/ 39022 w 140260"/>
                <a:gd name="connsiteY187" fmla="*/ 167739 h 177663"/>
                <a:gd name="connsiteX188" fmla="*/ 41785 w 140260"/>
                <a:gd name="connsiteY188" fmla="*/ 168405 h 177663"/>
                <a:gd name="connsiteX189" fmla="*/ 41785 w 140260"/>
                <a:gd name="connsiteY189" fmla="*/ 167358 h 177663"/>
                <a:gd name="connsiteX190" fmla="*/ 39975 w 140260"/>
                <a:gd name="connsiteY190" fmla="*/ 162595 h 177663"/>
                <a:gd name="connsiteX191" fmla="*/ 39975 w 140260"/>
                <a:gd name="connsiteY191" fmla="*/ 158023 h 177663"/>
                <a:gd name="connsiteX192" fmla="*/ 41785 w 140260"/>
                <a:gd name="connsiteY192" fmla="*/ 159452 h 177663"/>
                <a:gd name="connsiteX193" fmla="*/ 41785 w 140260"/>
                <a:gd name="connsiteY193" fmla="*/ 161738 h 177663"/>
                <a:gd name="connsiteX194" fmla="*/ 41785 w 140260"/>
                <a:gd name="connsiteY194" fmla="*/ 162214 h 177663"/>
                <a:gd name="connsiteX195" fmla="*/ 43499 w 140260"/>
                <a:gd name="connsiteY195" fmla="*/ 161262 h 177663"/>
                <a:gd name="connsiteX196" fmla="*/ 44928 w 140260"/>
                <a:gd name="connsiteY196" fmla="*/ 159738 h 177663"/>
                <a:gd name="connsiteX197" fmla="*/ 44928 w 140260"/>
                <a:gd name="connsiteY197" fmla="*/ 164977 h 177663"/>
                <a:gd name="connsiteX198" fmla="*/ 48547 w 140260"/>
                <a:gd name="connsiteY198" fmla="*/ 172406 h 177663"/>
                <a:gd name="connsiteX199" fmla="*/ 49786 w 140260"/>
                <a:gd name="connsiteY199" fmla="*/ 173073 h 177663"/>
                <a:gd name="connsiteX200" fmla="*/ 52072 w 140260"/>
                <a:gd name="connsiteY200" fmla="*/ 171644 h 177663"/>
                <a:gd name="connsiteX201" fmla="*/ 52072 w 140260"/>
                <a:gd name="connsiteY201" fmla="*/ 168977 h 177663"/>
                <a:gd name="connsiteX202" fmla="*/ 52072 w 140260"/>
                <a:gd name="connsiteY202" fmla="*/ 165167 h 177663"/>
                <a:gd name="connsiteX203" fmla="*/ 54548 w 140260"/>
                <a:gd name="connsiteY203" fmla="*/ 162691 h 177663"/>
                <a:gd name="connsiteX204" fmla="*/ 56834 w 140260"/>
                <a:gd name="connsiteY204" fmla="*/ 165262 h 177663"/>
                <a:gd name="connsiteX205" fmla="*/ 56834 w 140260"/>
                <a:gd name="connsiteY205" fmla="*/ 168596 h 177663"/>
                <a:gd name="connsiteX206" fmla="*/ 60073 w 140260"/>
                <a:gd name="connsiteY206" fmla="*/ 169739 h 177663"/>
                <a:gd name="connsiteX207" fmla="*/ 60073 w 140260"/>
                <a:gd name="connsiteY207" fmla="*/ 168596 h 177663"/>
                <a:gd name="connsiteX208" fmla="*/ 59311 w 140260"/>
                <a:gd name="connsiteY208" fmla="*/ 165739 h 177663"/>
                <a:gd name="connsiteX209" fmla="*/ 59882 w 140260"/>
                <a:gd name="connsiteY209" fmla="*/ 163071 h 177663"/>
                <a:gd name="connsiteX210" fmla="*/ 62168 w 140260"/>
                <a:gd name="connsiteY210" fmla="*/ 163071 h 177663"/>
                <a:gd name="connsiteX211" fmla="*/ 63025 w 140260"/>
                <a:gd name="connsiteY211" fmla="*/ 165357 h 177663"/>
                <a:gd name="connsiteX212" fmla="*/ 63025 w 140260"/>
                <a:gd name="connsiteY212" fmla="*/ 171263 h 177663"/>
                <a:gd name="connsiteX213" fmla="*/ 63025 w 140260"/>
                <a:gd name="connsiteY213" fmla="*/ 174120 h 177663"/>
                <a:gd name="connsiteX214" fmla="*/ 64740 w 140260"/>
                <a:gd name="connsiteY214" fmla="*/ 176692 h 177663"/>
                <a:gd name="connsiteX215" fmla="*/ 66835 w 140260"/>
                <a:gd name="connsiteY215" fmla="*/ 177264 h 177663"/>
                <a:gd name="connsiteX216" fmla="*/ 68169 w 140260"/>
                <a:gd name="connsiteY216" fmla="*/ 176216 h 177663"/>
                <a:gd name="connsiteX217" fmla="*/ 67693 w 140260"/>
                <a:gd name="connsiteY217" fmla="*/ 174692 h 177663"/>
                <a:gd name="connsiteX218" fmla="*/ 66835 w 140260"/>
                <a:gd name="connsiteY218" fmla="*/ 170215 h 177663"/>
                <a:gd name="connsiteX219" fmla="*/ 67978 w 140260"/>
                <a:gd name="connsiteY219" fmla="*/ 168882 h 177663"/>
                <a:gd name="connsiteX220" fmla="*/ 69217 w 140260"/>
                <a:gd name="connsiteY220" fmla="*/ 169358 h 177663"/>
                <a:gd name="connsiteX221" fmla="*/ 70169 w 140260"/>
                <a:gd name="connsiteY221" fmla="*/ 172025 h 177663"/>
                <a:gd name="connsiteX222" fmla="*/ 70741 w 140260"/>
                <a:gd name="connsiteY222" fmla="*/ 174787 h 177663"/>
                <a:gd name="connsiteX223" fmla="*/ 73598 w 140260"/>
                <a:gd name="connsiteY223" fmla="*/ 176025 h 177663"/>
                <a:gd name="connsiteX224" fmla="*/ 74646 w 140260"/>
                <a:gd name="connsiteY224" fmla="*/ 174311 h 177663"/>
                <a:gd name="connsiteX225" fmla="*/ 73789 w 140260"/>
                <a:gd name="connsiteY225" fmla="*/ 172216 h 177663"/>
                <a:gd name="connsiteX226" fmla="*/ 71884 w 140260"/>
                <a:gd name="connsiteY226" fmla="*/ 165357 h 177663"/>
                <a:gd name="connsiteX227" fmla="*/ 72932 w 140260"/>
                <a:gd name="connsiteY227" fmla="*/ 163548 h 177663"/>
                <a:gd name="connsiteX228" fmla="*/ 74455 w 140260"/>
                <a:gd name="connsiteY228" fmla="*/ 164310 h 177663"/>
                <a:gd name="connsiteX229" fmla="*/ 74455 w 140260"/>
                <a:gd name="connsiteY229" fmla="*/ 165739 h 177663"/>
                <a:gd name="connsiteX230" fmla="*/ 74932 w 140260"/>
                <a:gd name="connsiteY230" fmla="*/ 168215 h 177663"/>
                <a:gd name="connsiteX231" fmla="*/ 76456 w 140260"/>
                <a:gd name="connsiteY231" fmla="*/ 170882 h 177663"/>
                <a:gd name="connsiteX232" fmla="*/ 79504 w 140260"/>
                <a:gd name="connsiteY232" fmla="*/ 170882 h 177663"/>
                <a:gd name="connsiteX233" fmla="*/ 79504 w 140260"/>
                <a:gd name="connsiteY233" fmla="*/ 168405 h 177663"/>
                <a:gd name="connsiteX234" fmla="*/ 78932 w 140260"/>
                <a:gd name="connsiteY234" fmla="*/ 166215 h 177663"/>
                <a:gd name="connsiteX235" fmla="*/ 78932 w 140260"/>
                <a:gd name="connsiteY235" fmla="*/ 165167 h 177663"/>
                <a:gd name="connsiteX236" fmla="*/ 79504 w 140260"/>
                <a:gd name="connsiteY236" fmla="*/ 165167 h 177663"/>
                <a:gd name="connsiteX237" fmla="*/ 82647 w 140260"/>
                <a:gd name="connsiteY237" fmla="*/ 166691 h 177663"/>
                <a:gd name="connsiteX238" fmla="*/ 82647 w 140260"/>
                <a:gd name="connsiteY238" fmla="*/ 169834 h 177663"/>
                <a:gd name="connsiteX239" fmla="*/ 82647 w 140260"/>
                <a:gd name="connsiteY239" fmla="*/ 172977 h 177663"/>
                <a:gd name="connsiteX240" fmla="*/ 83218 w 140260"/>
                <a:gd name="connsiteY240" fmla="*/ 173835 h 177663"/>
                <a:gd name="connsiteX241" fmla="*/ 85124 w 140260"/>
                <a:gd name="connsiteY241" fmla="*/ 173835 h 177663"/>
                <a:gd name="connsiteX242" fmla="*/ 86457 w 140260"/>
                <a:gd name="connsiteY242" fmla="*/ 173835 h 177663"/>
                <a:gd name="connsiteX243" fmla="*/ 87314 w 140260"/>
                <a:gd name="connsiteY243" fmla="*/ 170215 h 177663"/>
                <a:gd name="connsiteX244" fmla="*/ 85695 w 140260"/>
                <a:gd name="connsiteY244" fmla="*/ 166310 h 177663"/>
                <a:gd name="connsiteX245" fmla="*/ 86457 w 140260"/>
                <a:gd name="connsiteY245" fmla="*/ 164500 h 177663"/>
                <a:gd name="connsiteX246" fmla="*/ 88648 w 140260"/>
                <a:gd name="connsiteY246" fmla="*/ 165167 h 177663"/>
                <a:gd name="connsiteX247" fmla="*/ 89314 w 140260"/>
                <a:gd name="connsiteY247" fmla="*/ 167167 h 177663"/>
                <a:gd name="connsiteX248" fmla="*/ 89314 w 140260"/>
                <a:gd name="connsiteY248" fmla="*/ 168596 h 177663"/>
                <a:gd name="connsiteX249" fmla="*/ 90362 w 140260"/>
                <a:gd name="connsiteY249" fmla="*/ 169739 h 177663"/>
                <a:gd name="connsiteX250" fmla="*/ 92743 w 140260"/>
                <a:gd name="connsiteY250" fmla="*/ 168501 h 177663"/>
                <a:gd name="connsiteX251" fmla="*/ 92743 w 140260"/>
                <a:gd name="connsiteY251" fmla="*/ 165834 h 177663"/>
                <a:gd name="connsiteX252" fmla="*/ 94267 w 140260"/>
                <a:gd name="connsiteY252" fmla="*/ 165834 h 177663"/>
                <a:gd name="connsiteX253" fmla="*/ 95791 w 140260"/>
                <a:gd name="connsiteY253" fmla="*/ 166786 h 177663"/>
                <a:gd name="connsiteX254" fmla="*/ 95791 w 140260"/>
                <a:gd name="connsiteY254" fmla="*/ 168120 h 177663"/>
                <a:gd name="connsiteX255" fmla="*/ 96553 w 140260"/>
                <a:gd name="connsiteY255" fmla="*/ 171549 h 177663"/>
                <a:gd name="connsiteX256" fmla="*/ 99506 w 140260"/>
                <a:gd name="connsiteY256" fmla="*/ 174120 h 177663"/>
                <a:gd name="connsiteX257" fmla="*/ 101697 w 140260"/>
                <a:gd name="connsiteY257" fmla="*/ 174120 h 177663"/>
                <a:gd name="connsiteX258" fmla="*/ 101697 w 140260"/>
                <a:gd name="connsiteY258" fmla="*/ 173359 h 177663"/>
                <a:gd name="connsiteX259" fmla="*/ 100554 w 140260"/>
                <a:gd name="connsiteY259" fmla="*/ 168882 h 177663"/>
                <a:gd name="connsiteX260" fmla="*/ 99792 w 140260"/>
                <a:gd name="connsiteY260" fmla="*/ 166596 h 177663"/>
                <a:gd name="connsiteX261" fmla="*/ 100554 w 140260"/>
                <a:gd name="connsiteY261" fmla="*/ 165548 h 177663"/>
                <a:gd name="connsiteX262" fmla="*/ 102078 w 140260"/>
                <a:gd name="connsiteY262" fmla="*/ 166120 h 177663"/>
                <a:gd name="connsiteX263" fmla="*/ 103411 w 140260"/>
                <a:gd name="connsiteY263" fmla="*/ 167072 h 177663"/>
                <a:gd name="connsiteX264" fmla="*/ 105031 w 140260"/>
                <a:gd name="connsiteY264" fmla="*/ 166500 h 177663"/>
                <a:gd name="connsiteX265" fmla="*/ 105793 w 140260"/>
                <a:gd name="connsiteY265" fmla="*/ 165167 h 177663"/>
                <a:gd name="connsiteX266" fmla="*/ 106269 w 140260"/>
                <a:gd name="connsiteY266" fmla="*/ 164214 h 177663"/>
                <a:gd name="connsiteX267" fmla="*/ 108174 w 140260"/>
                <a:gd name="connsiteY267" fmla="*/ 163262 h 177663"/>
                <a:gd name="connsiteX268" fmla="*/ 109317 w 140260"/>
                <a:gd name="connsiteY268" fmla="*/ 164500 h 177663"/>
                <a:gd name="connsiteX269" fmla="*/ 109317 w 140260"/>
                <a:gd name="connsiteY269" fmla="*/ 165072 h 177663"/>
                <a:gd name="connsiteX270" fmla="*/ 139892 w 140260"/>
                <a:gd name="connsiteY270" fmla="*/ 49152 h 177663"/>
                <a:gd name="connsiteX271" fmla="*/ 138654 w 140260"/>
                <a:gd name="connsiteY271" fmla="*/ 36770 h 177663"/>
                <a:gd name="connsiteX272" fmla="*/ 138178 w 140260"/>
                <a:gd name="connsiteY272" fmla="*/ 37532 h 177663"/>
                <a:gd name="connsiteX273" fmla="*/ 135796 w 140260"/>
                <a:gd name="connsiteY273" fmla="*/ 38104 h 177663"/>
                <a:gd name="connsiteX274" fmla="*/ 135796 w 140260"/>
                <a:gd name="connsiteY274" fmla="*/ 35436 h 177663"/>
                <a:gd name="connsiteX275" fmla="*/ 137797 w 140260"/>
                <a:gd name="connsiteY275" fmla="*/ 33341 h 177663"/>
                <a:gd name="connsiteX276" fmla="*/ 137797 w 140260"/>
                <a:gd name="connsiteY276" fmla="*/ 29626 h 177663"/>
                <a:gd name="connsiteX277" fmla="*/ 136654 w 140260"/>
                <a:gd name="connsiteY277" fmla="*/ 30198 h 177663"/>
                <a:gd name="connsiteX278" fmla="*/ 136654 w 140260"/>
                <a:gd name="connsiteY278" fmla="*/ 32103 h 177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40260" h="177663">
                  <a:moveTo>
                    <a:pt x="136654" y="32103"/>
                  </a:moveTo>
                  <a:cubicBezTo>
                    <a:pt x="135987" y="33246"/>
                    <a:pt x="135225" y="34675"/>
                    <a:pt x="133701" y="34293"/>
                  </a:cubicBezTo>
                  <a:cubicBezTo>
                    <a:pt x="132787" y="34103"/>
                    <a:pt x="132196" y="33208"/>
                    <a:pt x="132367" y="32293"/>
                  </a:cubicBezTo>
                  <a:cubicBezTo>
                    <a:pt x="132701" y="31503"/>
                    <a:pt x="133310" y="30855"/>
                    <a:pt x="134082" y="30484"/>
                  </a:cubicBezTo>
                  <a:cubicBezTo>
                    <a:pt x="135320" y="29817"/>
                    <a:pt x="136844" y="29055"/>
                    <a:pt x="136558" y="27816"/>
                  </a:cubicBezTo>
                  <a:cubicBezTo>
                    <a:pt x="136101" y="26778"/>
                    <a:pt x="135015" y="26159"/>
                    <a:pt x="133891" y="26293"/>
                  </a:cubicBezTo>
                  <a:cubicBezTo>
                    <a:pt x="132834" y="26350"/>
                    <a:pt x="131834" y="26836"/>
                    <a:pt x="131129" y="27626"/>
                  </a:cubicBezTo>
                  <a:cubicBezTo>
                    <a:pt x="130367" y="28388"/>
                    <a:pt x="129891" y="29150"/>
                    <a:pt x="129129" y="29912"/>
                  </a:cubicBezTo>
                  <a:cubicBezTo>
                    <a:pt x="128615" y="30141"/>
                    <a:pt x="128024" y="30141"/>
                    <a:pt x="127510" y="29912"/>
                  </a:cubicBezTo>
                  <a:cubicBezTo>
                    <a:pt x="127348" y="28131"/>
                    <a:pt x="128243" y="26416"/>
                    <a:pt x="129796" y="25530"/>
                  </a:cubicBezTo>
                  <a:cubicBezTo>
                    <a:pt x="130367" y="25530"/>
                    <a:pt x="131129" y="24959"/>
                    <a:pt x="131510" y="24387"/>
                  </a:cubicBezTo>
                  <a:cubicBezTo>
                    <a:pt x="131958" y="24016"/>
                    <a:pt x="132025" y="23358"/>
                    <a:pt x="131653" y="22911"/>
                  </a:cubicBezTo>
                  <a:cubicBezTo>
                    <a:pt x="131615" y="22864"/>
                    <a:pt x="131567" y="22816"/>
                    <a:pt x="131510" y="22768"/>
                  </a:cubicBezTo>
                  <a:lnTo>
                    <a:pt x="130653" y="22768"/>
                  </a:lnTo>
                  <a:cubicBezTo>
                    <a:pt x="129138" y="22806"/>
                    <a:pt x="127729" y="23549"/>
                    <a:pt x="126843" y="24768"/>
                  </a:cubicBezTo>
                  <a:cubicBezTo>
                    <a:pt x="126176" y="25721"/>
                    <a:pt x="125795" y="26959"/>
                    <a:pt x="124557" y="27245"/>
                  </a:cubicBezTo>
                  <a:cubicBezTo>
                    <a:pt x="124290" y="24473"/>
                    <a:pt x="125995" y="21892"/>
                    <a:pt x="128653" y="21054"/>
                  </a:cubicBezTo>
                  <a:cubicBezTo>
                    <a:pt x="129472" y="20730"/>
                    <a:pt x="130272" y="20349"/>
                    <a:pt x="131034" y="19910"/>
                  </a:cubicBezTo>
                  <a:cubicBezTo>
                    <a:pt x="131767" y="19501"/>
                    <a:pt x="132025" y="18567"/>
                    <a:pt x="131615" y="17834"/>
                  </a:cubicBezTo>
                  <a:cubicBezTo>
                    <a:pt x="131615" y="17825"/>
                    <a:pt x="131605" y="17825"/>
                    <a:pt x="131605" y="17815"/>
                  </a:cubicBezTo>
                  <a:cubicBezTo>
                    <a:pt x="131072" y="17253"/>
                    <a:pt x="130367" y="16882"/>
                    <a:pt x="129605" y="16768"/>
                  </a:cubicBezTo>
                  <a:cubicBezTo>
                    <a:pt x="127557" y="16415"/>
                    <a:pt x="125452" y="17005"/>
                    <a:pt x="123890" y="18387"/>
                  </a:cubicBezTo>
                  <a:cubicBezTo>
                    <a:pt x="122842" y="19816"/>
                    <a:pt x="122004" y="21387"/>
                    <a:pt x="121414" y="23054"/>
                  </a:cubicBezTo>
                  <a:cubicBezTo>
                    <a:pt x="121118" y="23692"/>
                    <a:pt x="120499" y="24131"/>
                    <a:pt x="119795" y="24197"/>
                  </a:cubicBezTo>
                  <a:cubicBezTo>
                    <a:pt x="118852" y="24149"/>
                    <a:pt x="118118" y="23349"/>
                    <a:pt x="118166" y="22397"/>
                  </a:cubicBezTo>
                  <a:cubicBezTo>
                    <a:pt x="118166" y="22359"/>
                    <a:pt x="118175" y="22330"/>
                    <a:pt x="118175" y="22292"/>
                  </a:cubicBezTo>
                  <a:cubicBezTo>
                    <a:pt x="118394" y="21463"/>
                    <a:pt x="118823" y="20711"/>
                    <a:pt x="119413" y="20101"/>
                  </a:cubicBezTo>
                  <a:cubicBezTo>
                    <a:pt x="119937" y="19397"/>
                    <a:pt x="119937" y="18425"/>
                    <a:pt x="119413" y="17720"/>
                  </a:cubicBezTo>
                  <a:cubicBezTo>
                    <a:pt x="118537" y="16825"/>
                    <a:pt x="117175" y="16625"/>
                    <a:pt x="116080" y="17244"/>
                  </a:cubicBezTo>
                  <a:cubicBezTo>
                    <a:pt x="115127" y="17768"/>
                    <a:pt x="114384" y="18606"/>
                    <a:pt x="113984" y="19625"/>
                  </a:cubicBezTo>
                  <a:lnTo>
                    <a:pt x="113222" y="21054"/>
                  </a:lnTo>
                  <a:cubicBezTo>
                    <a:pt x="112498" y="19006"/>
                    <a:pt x="112813" y="16729"/>
                    <a:pt x="114079" y="14958"/>
                  </a:cubicBezTo>
                  <a:cubicBezTo>
                    <a:pt x="114546" y="14396"/>
                    <a:pt x="114899" y="13748"/>
                    <a:pt x="115127" y="13053"/>
                  </a:cubicBezTo>
                  <a:cubicBezTo>
                    <a:pt x="115375" y="12472"/>
                    <a:pt x="115175" y="11795"/>
                    <a:pt x="114651" y="11434"/>
                  </a:cubicBezTo>
                  <a:cubicBezTo>
                    <a:pt x="114337" y="11348"/>
                    <a:pt x="114013" y="11348"/>
                    <a:pt x="113699" y="11434"/>
                  </a:cubicBezTo>
                  <a:cubicBezTo>
                    <a:pt x="112117" y="11291"/>
                    <a:pt x="110631" y="12224"/>
                    <a:pt x="110079" y="13720"/>
                  </a:cubicBezTo>
                  <a:cubicBezTo>
                    <a:pt x="109679" y="15091"/>
                    <a:pt x="109422" y="16491"/>
                    <a:pt x="109317" y="17911"/>
                  </a:cubicBezTo>
                  <a:cubicBezTo>
                    <a:pt x="109317" y="18387"/>
                    <a:pt x="108650" y="19149"/>
                    <a:pt x="107983" y="18767"/>
                  </a:cubicBezTo>
                  <a:cubicBezTo>
                    <a:pt x="107755" y="18654"/>
                    <a:pt x="107583" y="18444"/>
                    <a:pt x="107507" y="18196"/>
                  </a:cubicBezTo>
                  <a:cubicBezTo>
                    <a:pt x="106745" y="16196"/>
                    <a:pt x="108460" y="14100"/>
                    <a:pt x="107983" y="12005"/>
                  </a:cubicBezTo>
                  <a:cubicBezTo>
                    <a:pt x="107526" y="10605"/>
                    <a:pt x="106669" y="9385"/>
                    <a:pt x="105507" y="8481"/>
                  </a:cubicBezTo>
                  <a:cubicBezTo>
                    <a:pt x="104745" y="7814"/>
                    <a:pt x="103316" y="7147"/>
                    <a:pt x="102745" y="7909"/>
                  </a:cubicBezTo>
                  <a:cubicBezTo>
                    <a:pt x="102602" y="8243"/>
                    <a:pt x="102602" y="8623"/>
                    <a:pt x="102745" y="8957"/>
                  </a:cubicBezTo>
                  <a:cubicBezTo>
                    <a:pt x="102745" y="10481"/>
                    <a:pt x="103983" y="12005"/>
                    <a:pt x="104554" y="13624"/>
                  </a:cubicBezTo>
                  <a:cubicBezTo>
                    <a:pt x="105269" y="15101"/>
                    <a:pt x="105269" y="16815"/>
                    <a:pt x="104554" y="18291"/>
                  </a:cubicBezTo>
                  <a:cubicBezTo>
                    <a:pt x="103602" y="18291"/>
                    <a:pt x="102840" y="17529"/>
                    <a:pt x="102649" y="16768"/>
                  </a:cubicBezTo>
                  <a:cubicBezTo>
                    <a:pt x="102745" y="16005"/>
                    <a:pt x="102745" y="15243"/>
                    <a:pt x="102649" y="14482"/>
                  </a:cubicBezTo>
                  <a:lnTo>
                    <a:pt x="102649" y="14482"/>
                  </a:lnTo>
                  <a:cubicBezTo>
                    <a:pt x="101887" y="14005"/>
                    <a:pt x="101030" y="14482"/>
                    <a:pt x="100840" y="15529"/>
                  </a:cubicBezTo>
                  <a:cubicBezTo>
                    <a:pt x="100649" y="16577"/>
                    <a:pt x="100363" y="17053"/>
                    <a:pt x="99411" y="16958"/>
                  </a:cubicBezTo>
                  <a:cubicBezTo>
                    <a:pt x="98554" y="15339"/>
                    <a:pt x="99411" y="13433"/>
                    <a:pt x="99411" y="11719"/>
                  </a:cubicBezTo>
                  <a:cubicBezTo>
                    <a:pt x="99592" y="8805"/>
                    <a:pt x="98268" y="5994"/>
                    <a:pt x="95887" y="4290"/>
                  </a:cubicBezTo>
                  <a:lnTo>
                    <a:pt x="94649" y="3623"/>
                  </a:lnTo>
                  <a:cubicBezTo>
                    <a:pt x="93629" y="3432"/>
                    <a:pt x="92639" y="4061"/>
                    <a:pt x="92362" y="5051"/>
                  </a:cubicBezTo>
                  <a:cubicBezTo>
                    <a:pt x="92182" y="5966"/>
                    <a:pt x="92182" y="6900"/>
                    <a:pt x="92362" y="7814"/>
                  </a:cubicBezTo>
                  <a:cubicBezTo>
                    <a:pt x="92553" y="9081"/>
                    <a:pt x="92553" y="10357"/>
                    <a:pt x="92362" y="11624"/>
                  </a:cubicBezTo>
                  <a:cubicBezTo>
                    <a:pt x="92362" y="12767"/>
                    <a:pt x="91315" y="14196"/>
                    <a:pt x="89886" y="14005"/>
                  </a:cubicBezTo>
                  <a:cubicBezTo>
                    <a:pt x="88610" y="13833"/>
                    <a:pt x="87629" y="12805"/>
                    <a:pt x="87505" y="11529"/>
                  </a:cubicBezTo>
                  <a:cubicBezTo>
                    <a:pt x="87695" y="10395"/>
                    <a:pt x="87695" y="9233"/>
                    <a:pt x="87505" y="8100"/>
                  </a:cubicBezTo>
                  <a:cubicBezTo>
                    <a:pt x="87028" y="7052"/>
                    <a:pt x="85124" y="6195"/>
                    <a:pt x="84266" y="6957"/>
                  </a:cubicBezTo>
                  <a:cubicBezTo>
                    <a:pt x="84038" y="7300"/>
                    <a:pt x="84038" y="7747"/>
                    <a:pt x="84266" y="8100"/>
                  </a:cubicBezTo>
                  <a:cubicBezTo>
                    <a:pt x="84400" y="9071"/>
                    <a:pt x="84619" y="10024"/>
                    <a:pt x="84933" y="10957"/>
                  </a:cubicBezTo>
                  <a:cubicBezTo>
                    <a:pt x="85314" y="11891"/>
                    <a:pt x="85124" y="12967"/>
                    <a:pt x="84457" y="13720"/>
                  </a:cubicBezTo>
                  <a:cubicBezTo>
                    <a:pt x="83733" y="14186"/>
                    <a:pt x="82799" y="14186"/>
                    <a:pt x="82075" y="13720"/>
                  </a:cubicBezTo>
                  <a:cubicBezTo>
                    <a:pt x="81409" y="13157"/>
                    <a:pt x="81085" y="12291"/>
                    <a:pt x="81218" y="11434"/>
                  </a:cubicBezTo>
                  <a:lnTo>
                    <a:pt x="81218" y="5528"/>
                  </a:lnTo>
                  <a:cubicBezTo>
                    <a:pt x="81313" y="4575"/>
                    <a:pt x="81313" y="3623"/>
                    <a:pt x="81218" y="2670"/>
                  </a:cubicBezTo>
                  <a:cubicBezTo>
                    <a:pt x="80923" y="1632"/>
                    <a:pt x="80285" y="727"/>
                    <a:pt x="79408" y="99"/>
                  </a:cubicBezTo>
                  <a:cubicBezTo>
                    <a:pt x="78818" y="-292"/>
                    <a:pt x="78113" y="-463"/>
                    <a:pt x="77408" y="-377"/>
                  </a:cubicBezTo>
                  <a:cubicBezTo>
                    <a:pt x="76751" y="-396"/>
                    <a:pt x="76151" y="32"/>
                    <a:pt x="75979" y="670"/>
                  </a:cubicBezTo>
                  <a:cubicBezTo>
                    <a:pt x="75979" y="1146"/>
                    <a:pt x="75979" y="1623"/>
                    <a:pt x="76456" y="2099"/>
                  </a:cubicBezTo>
                  <a:cubicBezTo>
                    <a:pt x="77180" y="3480"/>
                    <a:pt x="77503" y="5023"/>
                    <a:pt x="77408" y="6576"/>
                  </a:cubicBezTo>
                  <a:cubicBezTo>
                    <a:pt x="77408" y="7147"/>
                    <a:pt x="77408" y="7909"/>
                    <a:pt x="76265" y="7909"/>
                  </a:cubicBezTo>
                  <a:cubicBezTo>
                    <a:pt x="75875" y="8100"/>
                    <a:pt x="75417" y="8100"/>
                    <a:pt x="75027" y="7909"/>
                  </a:cubicBezTo>
                  <a:cubicBezTo>
                    <a:pt x="74351" y="7195"/>
                    <a:pt x="74008" y="6223"/>
                    <a:pt x="74074" y="5242"/>
                  </a:cubicBezTo>
                  <a:cubicBezTo>
                    <a:pt x="74094" y="4280"/>
                    <a:pt x="73865" y="3328"/>
                    <a:pt x="73408" y="2480"/>
                  </a:cubicBezTo>
                  <a:cubicBezTo>
                    <a:pt x="72836" y="1537"/>
                    <a:pt x="71731" y="1042"/>
                    <a:pt x="70645" y="1242"/>
                  </a:cubicBezTo>
                  <a:cubicBezTo>
                    <a:pt x="69941" y="1499"/>
                    <a:pt x="69503" y="2213"/>
                    <a:pt x="69598" y="2956"/>
                  </a:cubicBezTo>
                  <a:cubicBezTo>
                    <a:pt x="69722" y="3728"/>
                    <a:pt x="69979" y="4471"/>
                    <a:pt x="70360" y="5147"/>
                  </a:cubicBezTo>
                  <a:cubicBezTo>
                    <a:pt x="71484" y="7271"/>
                    <a:pt x="72170" y="9605"/>
                    <a:pt x="72360" y="12005"/>
                  </a:cubicBezTo>
                  <a:cubicBezTo>
                    <a:pt x="72360" y="12767"/>
                    <a:pt x="72360" y="13624"/>
                    <a:pt x="71217" y="13720"/>
                  </a:cubicBezTo>
                  <a:cubicBezTo>
                    <a:pt x="70636" y="13757"/>
                    <a:pt x="70083" y="13463"/>
                    <a:pt x="69788" y="12957"/>
                  </a:cubicBezTo>
                  <a:cubicBezTo>
                    <a:pt x="69645" y="12491"/>
                    <a:pt x="69645" y="11995"/>
                    <a:pt x="69788" y="11529"/>
                  </a:cubicBezTo>
                  <a:cubicBezTo>
                    <a:pt x="69788" y="10767"/>
                    <a:pt x="69788" y="9909"/>
                    <a:pt x="69788" y="9052"/>
                  </a:cubicBezTo>
                  <a:cubicBezTo>
                    <a:pt x="69569" y="8052"/>
                    <a:pt x="69036" y="7147"/>
                    <a:pt x="68264" y="6480"/>
                  </a:cubicBezTo>
                  <a:cubicBezTo>
                    <a:pt x="67312" y="5718"/>
                    <a:pt x="65788" y="5623"/>
                    <a:pt x="65216" y="6480"/>
                  </a:cubicBezTo>
                  <a:cubicBezTo>
                    <a:pt x="64645" y="7338"/>
                    <a:pt x="65216" y="8100"/>
                    <a:pt x="65216" y="8862"/>
                  </a:cubicBezTo>
                  <a:cubicBezTo>
                    <a:pt x="65492" y="9566"/>
                    <a:pt x="65683" y="10300"/>
                    <a:pt x="65788" y="11052"/>
                  </a:cubicBezTo>
                  <a:cubicBezTo>
                    <a:pt x="65931" y="11386"/>
                    <a:pt x="65931" y="11767"/>
                    <a:pt x="65788" y="12100"/>
                  </a:cubicBezTo>
                  <a:lnTo>
                    <a:pt x="65216" y="12100"/>
                  </a:lnTo>
                  <a:cubicBezTo>
                    <a:pt x="63930" y="12281"/>
                    <a:pt x="62673" y="11634"/>
                    <a:pt x="62073" y="10481"/>
                  </a:cubicBezTo>
                  <a:cubicBezTo>
                    <a:pt x="61692" y="9472"/>
                    <a:pt x="61692" y="8347"/>
                    <a:pt x="62073" y="7338"/>
                  </a:cubicBezTo>
                  <a:cubicBezTo>
                    <a:pt x="62311" y="6300"/>
                    <a:pt x="62311" y="5233"/>
                    <a:pt x="62073" y="4195"/>
                  </a:cubicBezTo>
                  <a:cubicBezTo>
                    <a:pt x="61968" y="3890"/>
                    <a:pt x="61768" y="3623"/>
                    <a:pt x="61501" y="3432"/>
                  </a:cubicBezTo>
                  <a:cubicBezTo>
                    <a:pt x="60911" y="3089"/>
                    <a:pt x="60187" y="3089"/>
                    <a:pt x="59596" y="3432"/>
                  </a:cubicBezTo>
                  <a:cubicBezTo>
                    <a:pt x="59158" y="3337"/>
                    <a:pt x="58701" y="3337"/>
                    <a:pt x="58263" y="3432"/>
                  </a:cubicBezTo>
                  <a:cubicBezTo>
                    <a:pt x="57158" y="4280"/>
                    <a:pt x="56796" y="5794"/>
                    <a:pt x="57406" y="7052"/>
                  </a:cubicBezTo>
                  <a:cubicBezTo>
                    <a:pt x="58025" y="8319"/>
                    <a:pt x="58568" y="9624"/>
                    <a:pt x="59025" y="10957"/>
                  </a:cubicBezTo>
                  <a:cubicBezTo>
                    <a:pt x="59301" y="11691"/>
                    <a:pt x="58968" y="12519"/>
                    <a:pt x="58263" y="12862"/>
                  </a:cubicBezTo>
                  <a:cubicBezTo>
                    <a:pt x="57463" y="13072"/>
                    <a:pt x="56615" y="12814"/>
                    <a:pt x="56072" y="12195"/>
                  </a:cubicBezTo>
                  <a:cubicBezTo>
                    <a:pt x="55625" y="11586"/>
                    <a:pt x="55396" y="10852"/>
                    <a:pt x="55405" y="10100"/>
                  </a:cubicBezTo>
                  <a:cubicBezTo>
                    <a:pt x="55501" y="9633"/>
                    <a:pt x="55501" y="9148"/>
                    <a:pt x="55405" y="8671"/>
                  </a:cubicBezTo>
                  <a:cubicBezTo>
                    <a:pt x="55291" y="8128"/>
                    <a:pt x="54891" y="7690"/>
                    <a:pt x="54358" y="7528"/>
                  </a:cubicBezTo>
                  <a:cubicBezTo>
                    <a:pt x="53358" y="7214"/>
                    <a:pt x="52291" y="7766"/>
                    <a:pt x="51976" y="8766"/>
                  </a:cubicBezTo>
                  <a:cubicBezTo>
                    <a:pt x="51834" y="9652"/>
                    <a:pt x="51834" y="10548"/>
                    <a:pt x="51976" y="11434"/>
                  </a:cubicBezTo>
                  <a:cubicBezTo>
                    <a:pt x="51500" y="11691"/>
                    <a:pt x="50929" y="11691"/>
                    <a:pt x="50453" y="11434"/>
                  </a:cubicBezTo>
                  <a:cubicBezTo>
                    <a:pt x="49852" y="11357"/>
                    <a:pt x="49300" y="11052"/>
                    <a:pt x="48928" y="10576"/>
                  </a:cubicBezTo>
                  <a:cubicBezTo>
                    <a:pt x="48843" y="10100"/>
                    <a:pt x="48843" y="9624"/>
                    <a:pt x="48928" y="9148"/>
                  </a:cubicBezTo>
                  <a:cubicBezTo>
                    <a:pt x="48900" y="7966"/>
                    <a:pt x="48643" y="6804"/>
                    <a:pt x="48166" y="5718"/>
                  </a:cubicBezTo>
                  <a:cubicBezTo>
                    <a:pt x="47576" y="4490"/>
                    <a:pt x="46509" y="3566"/>
                    <a:pt x="45214" y="3147"/>
                  </a:cubicBezTo>
                  <a:cubicBezTo>
                    <a:pt x="44557" y="2804"/>
                    <a:pt x="43775" y="2804"/>
                    <a:pt x="43118" y="3147"/>
                  </a:cubicBezTo>
                  <a:cubicBezTo>
                    <a:pt x="43004" y="3423"/>
                    <a:pt x="43004" y="3728"/>
                    <a:pt x="43118" y="4004"/>
                  </a:cubicBezTo>
                  <a:cubicBezTo>
                    <a:pt x="42899" y="5585"/>
                    <a:pt x="43309" y="7195"/>
                    <a:pt x="44261" y="8481"/>
                  </a:cubicBezTo>
                  <a:cubicBezTo>
                    <a:pt x="44747" y="9148"/>
                    <a:pt x="45014" y="9948"/>
                    <a:pt x="45023" y="10767"/>
                  </a:cubicBezTo>
                  <a:cubicBezTo>
                    <a:pt x="45080" y="11262"/>
                    <a:pt x="44747" y="11719"/>
                    <a:pt x="44261" y="11814"/>
                  </a:cubicBezTo>
                  <a:cubicBezTo>
                    <a:pt x="43680" y="11834"/>
                    <a:pt x="43118" y="11595"/>
                    <a:pt x="42737" y="11148"/>
                  </a:cubicBezTo>
                  <a:cubicBezTo>
                    <a:pt x="42375" y="10728"/>
                    <a:pt x="41918" y="10395"/>
                    <a:pt x="41404" y="10195"/>
                  </a:cubicBezTo>
                  <a:cubicBezTo>
                    <a:pt x="40804" y="10128"/>
                    <a:pt x="40213" y="10338"/>
                    <a:pt x="39784" y="10767"/>
                  </a:cubicBezTo>
                  <a:cubicBezTo>
                    <a:pt x="39508" y="11176"/>
                    <a:pt x="39280" y="11624"/>
                    <a:pt x="39118" y="12100"/>
                  </a:cubicBezTo>
                  <a:lnTo>
                    <a:pt x="38546" y="13053"/>
                  </a:lnTo>
                  <a:cubicBezTo>
                    <a:pt x="38146" y="13710"/>
                    <a:pt x="37403" y="14081"/>
                    <a:pt x="36641" y="14005"/>
                  </a:cubicBezTo>
                  <a:cubicBezTo>
                    <a:pt x="36032" y="13881"/>
                    <a:pt x="35565" y="13386"/>
                    <a:pt x="35498" y="12767"/>
                  </a:cubicBezTo>
                  <a:cubicBezTo>
                    <a:pt x="35327" y="12272"/>
                    <a:pt x="35327" y="11738"/>
                    <a:pt x="35498" y="11243"/>
                  </a:cubicBezTo>
                  <a:cubicBezTo>
                    <a:pt x="35841" y="10834"/>
                    <a:pt x="36127" y="10385"/>
                    <a:pt x="36355" y="9909"/>
                  </a:cubicBezTo>
                  <a:cubicBezTo>
                    <a:pt x="36355" y="9909"/>
                    <a:pt x="36355" y="9909"/>
                    <a:pt x="36355" y="9433"/>
                  </a:cubicBezTo>
                  <a:cubicBezTo>
                    <a:pt x="36527" y="9005"/>
                    <a:pt x="36527" y="8529"/>
                    <a:pt x="36355" y="8100"/>
                  </a:cubicBezTo>
                  <a:cubicBezTo>
                    <a:pt x="35117" y="7433"/>
                    <a:pt x="34165" y="8100"/>
                    <a:pt x="33212" y="8957"/>
                  </a:cubicBezTo>
                  <a:cubicBezTo>
                    <a:pt x="32231" y="9738"/>
                    <a:pt x="31698" y="10948"/>
                    <a:pt x="31783" y="12195"/>
                  </a:cubicBezTo>
                  <a:cubicBezTo>
                    <a:pt x="31783" y="12862"/>
                    <a:pt x="31783" y="13339"/>
                    <a:pt x="31783" y="13910"/>
                  </a:cubicBezTo>
                  <a:cubicBezTo>
                    <a:pt x="31783" y="14482"/>
                    <a:pt x="30069" y="14576"/>
                    <a:pt x="29878" y="15529"/>
                  </a:cubicBezTo>
                  <a:lnTo>
                    <a:pt x="21592" y="52962"/>
                  </a:lnTo>
                  <a:lnTo>
                    <a:pt x="21592" y="52962"/>
                  </a:lnTo>
                  <a:lnTo>
                    <a:pt x="19877" y="60773"/>
                  </a:lnTo>
                  <a:lnTo>
                    <a:pt x="19877" y="64202"/>
                  </a:lnTo>
                  <a:cubicBezTo>
                    <a:pt x="19115" y="72870"/>
                    <a:pt x="19877" y="81633"/>
                    <a:pt x="18163" y="90110"/>
                  </a:cubicBezTo>
                  <a:cubicBezTo>
                    <a:pt x="16458" y="98825"/>
                    <a:pt x="13238" y="107179"/>
                    <a:pt x="8638" y="114780"/>
                  </a:cubicBezTo>
                  <a:lnTo>
                    <a:pt x="827" y="134973"/>
                  </a:lnTo>
                  <a:cubicBezTo>
                    <a:pt x="827" y="137164"/>
                    <a:pt x="1684" y="136782"/>
                    <a:pt x="1875" y="137735"/>
                  </a:cubicBezTo>
                  <a:cubicBezTo>
                    <a:pt x="2066" y="138687"/>
                    <a:pt x="1208" y="139450"/>
                    <a:pt x="541" y="140211"/>
                  </a:cubicBezTo>
                  <a:cubicBezTo>
                    <a:pt x="-125" y="140973"/>
                    <a:pt x="-316" y="142307"/>
                    <a:pt x="541" y="142879"/>
                  </a:cubicBezTo>
                  <a:cubicBezTo>
                    <a:pt x="1418" y="143174"/>
                    <a:pt x="2380" y="142869"/>
                    <a:pt x="2923" y="142116"/>
                  </a:cubicBezTo>
                  <a:cubicBezTo>
                    <a:pt x="3399" y="141450"/>
                    <a:pt x="3494" y="140688"/>
                    <a:pt x="3970" y="140021"/>
                  </a:cubicBezTo>
                  <a:cubicBezTo>
                    <a:pt x="4561" y="139259"/>
                    <a:pt x="5618" y="139059"/>
                    <a:pt x="6447" y="139545"/>
                  </a:cubicBezTo>
                  <a:cubicBezTo>
                    <a:pt x="7399" y="140211"/>
                    <a:pt x="6447" y="141450"/>
                    <a:pt x="6447" y="142212"/>
                  </a:cubicBezTo>
                  <a:lnTo>
                    <a:pt x="3875" y="144784"/>
                  </a:lnTo>
                  <a:cubicBezTo>
                    <a:pt x="3408" y="145203"/>
                    <a:pt x="3056" y="145727"/>
                    <a:pt x="2828" y="146307"/>
                  </a:cubicBezTo>
                  <a:cubicBezTo>
                    <a:pt x="2723" y="146974"/>
                    <a:pt x="3066" y="147641"/>
                    <a:pt x="3685" y="147926"/>
                  </a:cubicBezTo>
                  <a:cubicBezTo>
                    <a:pt x="4494" y="148193"/>
                    <a:pt x="5380" y="147974"/>
                    <a:pt x="5971" y="147355"/>
                  </a:cubicBezTo>
                  <a:cubicBezTo>
                    <a:pt x="6809" y="146736"/>
                    <a:pt x="7523" y="145964"/>
                    <a:pt x="8066" y="145069"/>
                  </a:cubicBezTo>
                  <a:cubicBezTo>
                    <a:pt x="8638" y="144021"/>
                    <a:pt x="9495" y="142592"/>
                    <a:pt x="10924" y="142879"/>
                  </a:cubicBezTo>
                  <a:cubicBezTo>
                    <a:pt x="11857" y="143022"/>
                    <a:pt x="12505" y="143898"/>
                    <a:pt x="12362" y="144831"/>
                  </a:cubicBezTo>
                  <a:cubicBezTo>
                    <a:pt x="12362" y="144850"/>
                    <a:pt x="12353" y="144860"/>
                    <a:pt x="12353" y="144879"/>
                  </a:cubicBezTo>
                  <a:cubicBezTo>
                    <a:pt x="12057" y="145688"/>
                    <a:pt x="11438" y="146346"/>
                    <a:pt x="10638" y="146689"/>
                  </a:cubicBezTo>
                  <a:cubicBezTo>
                    <a:pt x="9400" y="147355"/>
                    <a:pt x="7876" y="148117"/>
                    <a:pt x="8161" y="149355"/>
                  </a:cubicBezTo>
                  <a:cubicBezTo>
                    <a:pt x="8619" y="150394"/>
                    <a:pt x="9705" y="151013"/>
                    <a:pt x="10828" y="150879"/>
                  </a:cubicBezTo>
                  <a:cubicBezTo>
                    <a:pt x="11886" y="150822"/>
                    <a:pt x="12886" y="150337"/>
                    <a:pt x="13591" y="149546"/>
                  </a:cubicBezTo>
                  <a:cubicBezTo>
                    <a:pt x="14353" y="148784"/>
                    <a:pt x="14829" y="148022"/>
                    <a:pt x="15591" y="147355"/>
                  </a:cubicBezTo>
                  <a:cubicBezTo>
                    <a:pt x="15982" y="146889"/>
                    <a:pt x="16620" y="146698"/>
                    <a:pt x="17210" y="146879"/>
                  </a:cubicBezTo>
                  <a:cubicBezTo>
                    <a:pt x="17353" y="148632"/>
                    <a:pt x="16467" y="150308"/>
                    <a:pt x="14924" y="151165"/>
                  </a:cubicBezTo>
                  <a:cubicBezTo>
                    <a:pt x="14305" y="151470"/>
                    <a:pt x="13724" y="151851"/>
                    <a:pt x="13210" y="152308"/>
                  </a:cubicBezTo>
                  <a:cubicBezTo>
                    <a:pt x="12762" y="152680"/>
                    <a:pt x="12695" y="153337"/>
                    <a:pt x="13067" y="153785"/>
                  </a:cubicBezTo>
                  <a:cubicBezTo>
                    <a:pt x="13105" y="153832"/>
                    <a:pt x="13153" y="153880"/>
                    <a:pt x="13210" y="153927"/>
                  </a:cubicBezTo>
                  <a:lnTo>
                    <a:pt x="14067" y="153927"/>
                  </a:lnTo>
                  <a:cubicBezTo>
                    <a:pt x="15581" y="153889"/>
                    <a:pt x="16991" y="153146"/>
                    <a:pt x="17877" y="151927"/>
                  </a:cubicBezTo>
                  <a:cubicBezTo>
                    <a:pt x="18544" y="151070"/>
                    <a:pt x="18925" y="149736"/>
                    <a:pt x="20163" y="149451"/>
                  </a:cubicBezTo>
                  <a:cubicBezTo>
                    <a:pt x="20477" y="152260"/>
                    <a:pt x="18763" y="154889"/>
                    <a:pt x="16067" y="155737"/>
                  </a:cubicBezTo>
                  <a:cubicBezTo>
                    <a:pt x="15229" y="155985"/>
                    <a:pt x="14438" y="156338"/>
                    <a:pt x="13686" y="156785"/>
                  </a:cubicBezTo>
                  <a:cubicBezTo>
                    <a:pt x="12981" y="157233"/>
                    <a:pt x="12743" y="158137"/>
                    <a:pt x="13114" y="158880"/>
                  </a:cubicBezTo>
                  <a:cubicBezTo>
                    <a:pt x="13619" y="159480"/>
                    <a:pt x="14334" y="159862"/>
                    <a:pt x="15115" y="159928"/>
                  </a:cubicBezTo>
                  <a:cubicBezTo>
                    <a:pt x="17172" y="160328"/>
                    <a:pt x="19287" y="159728"/>
                    <a:pt x="20830" y="158309"/>
                  </a:cubicBezTo>
                  <a:cubicBezTo>
                    <a:pt x="21897" y="156928"/>
                    <a:pt x="22725" y="155385"/>
                    <a:pt x="23306" y="153737"/>
                  </a:cubicBezTo>
                  <a:cubicBezTo>
                    <a:pt x="23630" y="153060"/>
                    <a:pt x="24278" y="152594"/>
                    <a:pt x="25021" y="152499"/>
                  </a:cubicBezTo>
                  <a:cubicBezTo>
                    <a:pt x="25983" y="152594"/>
                    <a:pt x="26697" y="153442"/>
                    <a:pt x="26640" y="154404"/>
                  </a:cubicBezTo>
                  <a:cubicBezTo>
                    <a:pt x="26383" y="155213"/>
                    <a:pt x="25964" y="155956"/>
                    <a:pt x="25402" y="156595"/>
                  </a:cubicBezTo>
                  <a:cubicBezTo>
                    <a:pt x="24935" y="157318"/>
                    <a:pt x="24935" y="158252"/>
                    <a:pt x="25402" y="158976"/>
                  </a:cubicBezTo>
                  <a:cubicBezTo>
                    <a:pt x="26316" y="159862"/>
                    <a:pt x="27678" y="160090"/>
                    <a:pt x="28831" y="159547"/>
                  </a:cubicBezTo>
                  <a:cubicBezTo>
                    <a:pt x="29726" y="158928"/>
                    <a:pt x="30421" y="158071"/>
                    <a:pt x="30831" y="157071"/>
                  </a:cubicBezTo>
                  <a:lnTo>
                    <a:pt x="31688" y="155642"/>
                  </a:lnTo>
                  <a:cubicBezTo>
                    <a:pt x="32403" y="157709"/>
                    <a:pt x="32050" y="159995"/>
                    <a:pt x="30736" y="161738"/>
                  </a:cubicBezTo>
                  <a:cubicBezTo>
                    <a:pt x="30383" y="162167"/>
                    <a:pt x="30098" y="162652"/>
                    <a:pt x="29878" y="163167"/>
                  </a:cubicBezTo>
                  <a:cubicBezTo>
                    <a:pt x="29516" y="163643"/>
                    <a:pt x="29516" y="164310"/>
                    <a:pt x="29878" y="164786"/>
                  </a:cubicBezTo>
                  <a:cubicBezTo>
                    <a:pt x="30193" y="164872"/>
                    <a:pt x="30517" y="164872"/>
                    <a:pt x="30831" y="164786"/>
                  </a:cubicBezTo>
                  <a:cubicBezTo>
                    <a:pt x="32412" y="164929"/>
                    <a:pt x="33898" y="163995"/>
                    <a:pt x="34450" y="162500"/>
                  </a:cubicBezTo>
                  <a:cubicBezTo>
                    <a:pt x="34841" y="161166"/>
                    <a:pt x="35098" y="159795"/>
                    <a:pt x="35212" y="158404"/>
                  </a:cubicBezTo>
                  <a:cubicBezTo>
                    <a:pt x="35212" y="157833"/>
                    <a:pt x="35879" y="157166"/>
                    <a:pt x="36546" y="157451"/>
                  </a:cubicBezTo>
                  <a:cubicBezTo>
                    <a:pt x="36603" y="157642"/>
                    <a:pt x="36603" y="157833"/>
                    <a:pt x="36546" y="158023"/>
                  </a:cubicBezTo>
                  <a:cubicBezTo>
                    <a:pt x="37403" y="160023"/>
                    <a:pt x="35689" y="162119"/>
                    <a:pt x="36546" y="164214"/>
                  </a:cubicBezTo>
                  <a:cubicBezTo>
                    <a:pt x="37032" y="165596"/>
                    <a:pt x="37889" y="166815"/>
                    <a:pt x="39022" y="167739"/>
                  </a:cubicBezTo>
                  <a:cubicBezTo>
                    <a:pt x="39784" y="168405"/>
                    <a:pt x="41213" y="169072"/>
                    <a:pt x="41785" y="168405"/>
                  </a:cubicBezTo>
                  <a:cubicBezTo>
                    <a:pt x="41928" y="168072"/>
                    <a:pt x="41928" y="167691"/>
                    <a:pt x="41785" y="167358"/>
                  </a:cubicBezTo>
                  <a:cubicBezTo>
                    <a:pt x="41308" y="165739"/>
                    <a:pt x="40451" y="164214"/>
                    <a:pt x="39975" y="162595"/>
                  </a:cubicBezTo>
                  <a:cubicBezTo>
                    <a:pt x="39156" y="161186"/>
                    <a:pt x="39156" y="159443"/>
                    <a:pt x="39975" y="158023"/>
                  </a:cubicBezTo>
                  <a:cubicBezTo>
                    <a:pt x="40832" y="158023"/>
                    <a:pt x="41689" y="158690"/>
                    <a:pt x="41785" y="159452"/>
                  </a:cubicBezTo>
                  <a:cubicBezTo>
                    <a:pt x="41880" y="160214"/>
                    <a:pt x="41785" y="160976"/>
                    <a:pt x="41785" y="161738"/>
                  </a:cubicBezTo>
                  <a:cubicBezTo>
                    <a:pt x="41747" y="161890"/>
                    <a:pt x="41747" y="162062"/>
                    <a:pt x="41785" y="162214"/>
                  </a:cubicBezTo>
                  <a:cubicBezTo>
                    <a:pt x="42451" y="162214"/>
                    <a:pt x="43309" y="162214"/>
                    <a:pt x="43499" y="161262"/>
                  </a:cubicBezTo>
                  <a:cubicBezTo>
                    <a:pt x="43690" y="160309"/>
                    <a:pt x="44071" y="159643"/>
                    <a:pt x="44928" y="159738"/>
                  </a:cubicBezTo>
                  <a:cubicBezTo>
                    <a:pt x="45880" y="161452"/>
                    <a:pt x="44928" y="163262"/>
                    <a:pt x="44928" y="164977"/>
                  </a:cubicBezTo>
                  <a:cubicBezTo>
                    <a:pt x="44785" y="167910"/>
                    <a:pt x="46147" y="170711"/>
                    <a:pt x="48547" y="172406"/>
                  </a:cubicBezTo>
                  <a:cubicBezTo>
                    <a:pt x="48890" y="172739"/>
                    <a:pt x="49319" y="172968"/>
                    <a:pt x="49786" y="173073"/>
                  </a:cubicBezTo>
                  <a:cubicBezTo>
                    <a:pt x="50795" y="173216"/>
                    <a:pt x="51757" y="172616"/>
                    <a:pt x="52072" y="171644"/>
                  </a:cubicBezTo>
                  <a:cubicBezTo>
                    <a:pt x="52262" y="170768"/>
                    <a:pt x="52262" y="169853"/>
                    <a:pt x="52072" y="168977"/>
                  </a:cubicBezTo>
                  <a:cubicBezTo>
                    <a:pt x="51834" y="167719"/>
                    <a:pt x="51834" y="166424"/>
                    <a:pt x="52072" y="165167"/>
                  </a:cubicBezTo>
                  <a:cubicBezTo>
                    <a:pt x="52072" y="163929"/>
                    <a:pt x="53024" y="162595"/>
                    <a:pt x="54548" y="162691"/>
                  </a:cubicBezTo>
                  <a:cubicBezTo>
                    <a:pt x="55815" y="162909"/>
                    <a:pt x="56768" y="163976"/>
                    <a:pt x="56834" y="165262"/>
                  </a:cubicBezTo>
                  <a:cubicBezTo>
                    <a:pt x="56834" y="166405"/>
                    <a:pt x="56834" y="167548"/>
                    <a:pt x="56834" y="168596"/>
                  </a:cubicBezTo>
                  <a:cubicBezTo>
                    <a:pt x="56834" y="169644"/>
                    <a:pt x="59120" y="170596"/>
                    <a:pt x="60073" y="169739"/>
                  </a:cubicBezTo>
                  <a:cubicBezTo>
                    <a:pt x="60216" y="169368"/>
                    <a:pt x="60216" y="168968"/>
                    <a:pt x="60073" y="168596"/>
                  </a:cubicBezTo>
                  <a:cubicBezTo>
                    <a:pt x="59958" y="167615"/>
                    <a:pt x="59701" y="166653"/>
                    <a:pt x="59311" y="165739"/>
                  </a:cubicBezTo>
                  <a:cubicBezTo>
                    <a:pt x="58996" y="164814"/>
                    <a:pt x="59216" y="163786"/>
                    <a:pt x="59882" y="163071"/>
                  </a:cubicBezTo>
                  <a:cubicBezTo>
                    <a:pt x="60568" y="162595"/>
                    <a:pt x="61482" y="162595"/>
                    <a:pt x="62168" y="163071"/>
                  </a:cubicBezTo>
                  <a:cubicBezTo>
                    <a:pt x="62873" y="163605"/>
                    <a:pt x="63206" y="164491"/>
                    <a:pt x="63025" y="165357"/>
                  </a:cubicBezTo>
                  <a:lnTo>
                    <a:pt x="63025" y="171263"/>
                  </a:lnTo>
                  <a:cubicBezTo>
                    <a:pt x="62835" y="172206"/>
                    <a:pt x="62835" y="173177"/>
                    <a:pt x="63025" y="174120"/>
                  </a:cubicBezTo>
                  <a:cubicBezTo>
                    <a:pt x="63244" y="175168"/>
                    <a:pt x="63864" y="176083"/>
                    <a:pt x="64740" y="176692"/>
                  </a:cubicBezTo>
                  <a:cubicBezTo>
                    <a:pt x="65369" y="177083"/>
                    <a:pt x="66093" y="177283"/>
                    <a:pt x="66835" y="177264"/>
                  </a:cubicBezTo>
                  <a:cubicBezTo>
                    <a:pt x="67464" y="177244"/>
                    <a:pt x="67998" y="176816"/>
                    <a:pt x="68169" y="176216"/>
                  </a:cubicBezTo>
                  <a:cubicBezTo>
                    <a:pt x="68198" y="175664"/>
                    <a:pt x="68026" y="175130"/>
                    <a:pt x="67693" y="174692"/>
                  </a:cubicBezTo>
                  <a:cubicBezTo>
                    <a:pt x="66940" y="173330"/>
                    <a:pt x="66645" y="171758"/>
                    <a:pt x="66835" y="170215"/>
                  </a:cubicBezTo>
                  <a:cubicBezTo>
                    <a:pt x="66835" y="169644"/>
                    <a:pt x="66835" y="168882"/>
                    <a:pt x="67978" y="168882"/>
                  </a:cubicBezTo>
                  <a:cubicBezTo>
                    <a:pt x="68426" y="168910"/>
                    <a:pt x="68864" y="169082"/>
                    <a:pt x="69217" y="169358"/>
                  </a:cubicBezTo>
                  <a:cubicBezTo>
                    <a:pt x="69874" y="170082"/>
                    <a:pt x="70217" y="171044"/>
                    <a:pt x="70169" y="172025"/>
                  </a:cubicBezTo>
                  <a:cubicBezTo>
                    <a:pt x="70169" y="172977"/>
                    <a:pt x="70360" y="173920"/>
                    <a:pt x="70741" y="174787"/>
                  </a:cubicBezTo>
                  <a:cubicBezTo>
                    <a:pt x="71331" y="175768"/>
                    <a:pt x="72474" y="176273"/>
                    <a:pt x="73598" y="176025"/>
                  </a:cubicBezTo>
                  <a:cubicBezTo>
                    <a:pt x="74332" y="175797"/>
                    <a:pt x="74779" y="175063"/>
                    <a:pt x="74646" y="174311"/>
                  </a:cubicBezTo>
                  <a:cubicBezTo>
                    <a:pt x="74503" y="173559"/>
                    <a:pt x="74208" y="172853"/>
                    <a:pt x="73789" y="172216"/>
                  </a:cubicBezTo>
                  <a:cubicBezTo>
                    <a:pt x="72703" y="170082"/>
                    <a:pt x="72055" y="167749"/>
                    <a:pt x="71884" y="165357"/>
                  </a:cubicBezTo>
                  <a:cubicBezTo>
                    <a:pt x="71884" y="164595"/>
                    <a:pt x="71884" y="163643"/>
                    <a:pt x="72932" y="163548"/>
                  </a:cubicBezTo>
                  <a:cubicBezTo>
                    <a:pt x="73541" y="163491"/>
                    <a:pt x="74132" y="163786"/>
                    <a:pt x="74455" y="164310"/>
                  </a:cubicBezTo>
                  <a:cubicBezTo>
                    <a:pt x="74541" y="164786"/>
                    <a:pt x="74541" y="165262"/>
                    <a:pt x="74455" y="165739"/>
                  </a:cubicBezTo>
                  <a:cubicBezTo>
                    <a:pt x="74570" y="166576"/>
                    <a:pt x="74732" y="167396"/>
                    <a:pt x="74932" y="168215"/>
                  </a:cubicBezTo>
                  <a:cubicBezTo>
                    <a:pt x="75151" y="169244"/>
                    <a:pt x="75684" y="170177"/>
                    <a:pt x="76456" y="170882"/>
                  </a:cubicBezTo>
                  <a:cubicBezTo>
                    <a:pt x="77342" y="171615"/>
                    <a:pt x="78618" y="171615"/>
                    <a:pt x="79504" y="170882"/>
                  </a:cubicBezTo>
                  <a:cubicBezTo>
                    <a:pt x="79980" y="170120"/>
                    <a:pt x="79504" y="169263"/>
                    <a:pt x="79504" y="168405"/>
                  </a:cubicBezTo>
                  <a:cubicBezTo>
                    <a:pt x="79208" y="167701"/>
                    <a:pt x="79018" y="166967"/>
                    <a:pt x="78932" y="166215"/>
                  </a:cubicBezTo>
                  <a:cubicBezTo>
                    <a:pt x="78789" y="165881"/>
                    <a:pt x="78789" y="165500"/>
                    <a:pt x="78932" y="165167"/>
                  </a:cubicBezTo>
                  <a:lnTo>
                    <a:pt x="79504" y="165167"/>
                  </a:lnTo>
                  <a:cubicBezTo>
                    <a:pt x="80780" y="164900"/>
                    <a:pt x="82066" y="165529"/>
                    <a:pt x="82647" y="166691"/>
                  </a:cubicBezTo>
                  <a:cubicBezTo>
                    <a:pt x="82980" y="167710"/>
                    <a:pt x="82980" y="168815"/>
                    <a:pt x="82647" y="169834"/>
                  </a:cubicBezTo>
                  <a:cubicBezTo>
                    <a:pt x="82409" y="170872"/>
                    <a:pt x="82409" y="171940"/>
                    <a:pt x="82647" y="172977"/>
                  </a:cubicBezTo>
                  <a:cubicBezTo>
                    <a:pt x="82771" y="173301"/>
                    <a:pt x="82961" y="173596"/>
                    <a:pt x="83218" y="173835"/>
                  </a:cubicBezTo>
                  <a:cubicBezTo>
                    <a:pt x="83828" y="174082"/>
                    <a:pt x="84514" y="174082"/>
                    <a:pt x="85124" y="173835"/>
                  </a:cubicBezTo>
                  <a:cubicBezTo>
                    <a:pt x="85562" y="173930"/>
                    <a:pt x="86019" y="173930"/>
                    <a:pt x="86457" y="173835"/>
                  </a:cubicBezTo>
                  <a:cubicBezTo>
                    <a:pt x="87600" y="173006"/>
                    <a:pt x="87962" y="171473"/>
                    <a:pt x="87314" y="170215"/>
                  </a:cubicBezTo>
                  <a:cubicBezTo>
                    <a:pt x="86657" y="168968"/>
                    <a:pt x="86114" y="167662"/>
                    <a:pt x="85695" y="166310"/>
                  </a:cubicBezTo>
                  <a:cubicBezTo>
                    <a:pt x="85428" y="165605"/>
                    <a:pt x="85762" y="164805"/>
                    <a:pt x="86457" y="164500"/>
                  </a:cubicBezTo>
                  <a:cubicBezTo>
                    <a:pt x="87257" y="164243"/>
                    <a:pt x="88133" y="164510"/>
                    <a:pt x="88648" y="165167"/>
                  </a:cubicBezTo>
                  <a:cubicBezTo>
                    <a:pt x="89095" y="165739"/>
                    <a:pt x="89334" y="166443"/>
                    <a:pt x="89314" y="167167"/>
                  </a:cubicBezTo>
                  <a:cubicBezTo>
                    <a:pt x="89219" y="167643"/>
                    <a:pt x="89219" y="168129"/>
                    <a:pt x="89314" y="168596"/>
                  </a:cubicBezTo>
                  <a:cubicBezTo>
                    <a:pt x="89429" y="169139"/>
                    <a:pt x="89829" y="169577"/>
                    <a:pt x="90362" y="169739"/>
                  </a:cubicBezTo>
                  <a:cubicBezTo>
                    <a:pt x="91362" y="170053"/>
                    <a:pt x="92429" y="169501"/>
                    <a:pt x="92743" y="168501"/>
                  </a:cubicBezTo>
                  <a:cubicBezTo>
                    <a:pt x="92839" y="167615"/>
                    <a:pt x="92839" y="166719"/>
                    <a:pt x="92743" y="165834"/>
                  </a:cubicBezTo>
                  <a:cubicBezTo>
                    <a:pt x="93220" y="165577"/>
                    <a:pt x="93791" y="165577"/>
                    <a:pt x="94267" y="165834"/>
                  </a:cubicBezTo>
                  <a:cubicBezTo>
                    <a:pt x="94877" y="165939"/>
                    <a:pt x="95430" y="166281"/>
                    <a:pt x="95791" y="166786"/>
                  </a:cubicBezTo>
                  <a:cubicBezTo>
                    <a:pt x="95887" y="167224"/>
                    <a:pt x="95887" y="167682"/>
                    <a:pt x="95791" y="168120"/>
                  </a:cubicBezTo>
                  <a:cubicBezTo>
                    <a:pt x="95811" y="169301"/>
                    <a:pt x="96068" y="170472"/>
                    <a:pt x="96553" y="171549"/>
                  </a:cubicBezTo>
                  <a:cubicBezTo>
                    <a:pt x="97115" y="172796"/>
                    <a:pt x="98192" y="173739"/>
                    <a:pt x="99506" y="174120"/>
                  </a:cubicBezTo>
                  <a:cubicBezTo>
                    <a:pt x="100192" y="174463"/>
                    <a:pt x="101011" y="174463"/>
                    <a:pt x="101697" y="174120"/>
                  </a:cubicBezTo>
                  <a:cubicBezTo>
                    <a:pt x="101792" y="173873"/>
                    <a:pt x="101792" y="173606"/>
                    <a:pt x="101697" y="173359"/>
                  </a:cubicBezTo>
                  <a:cubicBezTo>
                    <a:pt x="101926" y="171777"/>
                    <a:pt x="101516" y="170158"/>
                    <a:pt x="100554" y="168882"/>
                  </a:cubicBezTo>
                  <a:cubicBezTo>
                    <a:pt x="100087" y="168205"/>
                    <a:pt x="99830" y="167415"/>
                    <a:pt x="99792" y="166596"/>
                  </a:cubicBezTo>
                  <a:cubicBezTo>
                    <a:pt x="99735" y="166100"/>
                    <a:pt x="100068" y="165643"/>
                    <a:pt x="100554" y="165548"/>
                  </a:cubicBezTo>
                  <a:cubicBezTo>
                    <a:pt x="101116" y="165538"/>
                    <a:pt x="101659" y="165739"/>
                    <a:pt x="102078" y="166120"/>
                  </a:cubicBezTo>
                  <a:cubicBezTo>
                    <a:pt x="102411" y="166567"/>
                    <a:pt x="102878" y="166900"/>
                    <a:pt x="103411" y="167072"/>
                  </a:cubicBezTo>
                  <a:cubicBezTo>
                    <a:pt x="104021" y="167234"/>
                    <a:pt x="104659" y="167006"/>
                    <a:pt x="105031" y="166500"/>
                  </a:cubicBezTo>
                  <a:cubicBezTo>
                    <a:pt x="105031" y="166500"/>
                    <a:pt x="105507" y="165643"/>
                    <a:pt x="105793" y="165167"/>
                  </a:cubicBezTo>
                  <a:lnTo>
                    <a:pt x="106269" y="164214"/>
                  </a:lnTo>
                  <a:cubicBezTo>
                    <a:pt x="106698" y="163586"/>
                    <a:pt x="107421" y="163224"/>
                    <a:pt x="108174" y="163262"/>
                  </a:cubicBezTo>
                  <a:cubicBezTo>
                    <a:pt x="108774" y="163405"/>
                    <a:pt x="109222" y="163891"/>
                    <a:pt x="109317" y="164500"/>
                  </a:cubicBezTo>
                  <a:cubicBezTo>
                    <a:pt x="109317" y="164500"/>
                    <a:pt x="109317" y="164977"/>
                    <a:pt x="109317" y="165072"/>
                  </a:cubicBezTo>
                  <a:cubicBezTo>
                    <a:pt x="125795" y="127829"/>
                    <a:pt x="142845" y="88872"/>
                    <a:pt x="139892" y="49152"/>
                  </a:cubicBezTo>
                  <a:cubicBezTo>
                    <a:pt x="139892" y="45057"/>
                    <a:pt x="139130" y="40961"/>
                    <a:pt x="138654" y="36770"/>
                  </a:cubicBezTo>
                  <a:cubicBezTo>
                    <a:pt x="138521" y="37037"/>
                    <a:pt x="138359" y="37294"/>
                    <a:pt x="138178" y="37532"/>
                  </a:cubicBezTo>
                  <a:cubicBezTo>
                    <a:pt x="137625" y="38275"/>
                    <a:pt x="136625" y="38513"/>
                    <a:pt x="135796" y="38104"/>
                  </a:cubicBezTo>
                  <a:cubicBezTo>
                    <a:pt x="134844" y="37341"/>
                    <a:pt x="135796" y="36198"/>
                    <a:pt x="135796" y="35436"/>
                  </a:cubicBezTo>
                  <a:lnTo>
                    <a:pt x="137797" y="33341"/>
                  </a:lnTo>
                  <a:lnTo>
                    <a:pt x="137797" y="29626"/>
                  </a:lnTo>
                  <a:cubicBezTo>
                    <a:pt x="137378" y="29741"/>
                    <a:pt x="136997" y="29931"/>
                    <a:pt x="136654" y="30198"/>
                  </a:cubicBezTo>
                  <a:cubicBezTo>
                    <a:pt x="136578" y="30827"/>
                    <a:pt x="136578" y="31474"/>
                    <a:pt x="136654" y="3210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09" name="Freeform: Shape 808">
              <a:extLst>
                <a:ext uri="{FF2B5EF4-FFF2-40B4-BE49-F238E27FC236}">
                  <a16:creationId xmlns:a16="http://schemas.microsoft.com/office/drawing/2014/main" xmlns="" id="{69B261CB-0EFF-1BFE-8ACC-4B56E13AAB55}"/>
                </a:ext>
              </a:extLst>
            </p:cNvPr>
            <p:cNvSpPr/>
            <p:nvPr/>
          </p:nvSpPr>
          <p:spPr>
            <a:xfrm>
              <a:off x="5569743" y="3277259"/>
              <a:ext cx="136779" cy="177660"/>
            </a:xfrm>
            <a:custGeom>
              <a:avLst/>
              <a:gdLst>
                <a:gd name="connsiteX0" fmla="*/ 130651 w 136779"/>
                <a:gd name="connsiteY0" fmla="*/ 17706 h 177660"/>
                <a:gd name="connsiteX1" fmla="*/ 128079 w 136779"/>
                <a:gd name="connsiteY1" fmla="*/ 22373 h 177660"/>
                <a:gd name="connsiteX2" fmla="*/ 126460 w 136779"/>
                <a:gd name="connsiteY2" fmla="*/ 23516 h 177660"/>
                <a:gd name="connsiteX3" fmla="*/ 124840 w 136779"/>
                <a:gd name="connsiteY3" fmla="*/ 21716 h 177660"/>
                <a:gd name="connsiteX4" fmla="*/ 124840 w 136779"/>
                <a:gd name="connsiteY4" fmla="*/ 21706 h 177660"/>
                <a:gd name="connsiteX5" fmla="*/ 126079 w 136779"/>
                <a:gd name="connsiteY5" fmla="*/ 19420 h 177660"/>
                <a:gd name="connsiteX6" fmla="*/ 126079 w 136779"/>
                <a:gd name="connsiteY6" fmla="*/ 17039 h 177660"/>
                <a:gd name="connsiteX7" fmla="*/ 122745 w 136779"/>
                <a:gd name="connsiteY7" fmla="*/ 17039 h 177660"/>
                <a:gd name="connsiteX8" fmla="*/ 120649 w 136779"/>
                <a:gd name="connsiteY8" fmla="*/ 19420 h 177660"/>
                <a:gd name="connsiteX9" fmla="*/ 119888 w 136779"/>
                <a:gd name="connsiteY9" fmla="*/ 20944 h 177660"/>
                <a:gd name="connsiteX10" fmla="*/ 120745 w 136779"/>
                <a:gd name="connsiteY10" fmla="*/ 14848 h 177660"/>
                <a:gd name="connsiteX11" fmla="*/ 121602 w 136779"/>
                <a:gd name="connsiteY11" fmla="*/ 13324 h 177660"/>
                <a:gd name="connsiteX12" fmla="*/ 121126 w 136779"/>
                <a:gd name="connsiteY12" fmla="*/ 11800 h 177660"/>
                <a:gd name="connsiteX13" fmla="*/ 120173 w 136779"/>
                <a:gd name="connsiteY13" fmla="*/ 11800 h 177660"/>
                <a:gd name="connsiteX14" fmla="*/ 116554 w 136779"/>
                <a:gd name="connsiteY14" fmla="*/ 14086 h 177660"/>
                <a:gd name="connsiteX15" fmla="*/ 115792 w 136779"/>
                <a:gd name="connsiteY15" fmla="*/ 18182 h 177660"/>
                <a:gd name="connsiteX16" fmla="*/ 114458 w 136779"/>
                <a:gd name="connsiteY16" fmla="*/ 19135 h 177660"/>
                <a:gd name="connsiteX17" fmla="*/ 113982 w 136779"/>
                <a:gd name="connsiteY17" fmla="*/ 18563 h 177660"/>
                <a:gd name="connsiteX18" fmla="*/ 113982 w 136779"/>
                <a:gd name="connsiteY18" fmla="*/ 12372 h 177660"/>
                <a:gd name="connsiteX19" fmla="*/ 111506 w 136779"/>
                <a:gd name="connsiteY19" fmla="*/ 8847 h 177660"/>
                <a:gd name="connsiteX20" fmla="*/ 108839 w 136779"/>
                <a:gd name="connsiteY20" fmla="*/ 8276 h 177660"/>
                <a:gd name="connsiteX21" fmla="*/ 108839 w 136779"/>
                <a:gd name="connsiteY21" fmla="*/ 9324 h 177660"/>
                <a:gd name="connsiteX22" fmla="*/ 110648 w 136779"/>
                <a:gd name="connsiteY22" fmla="*/ 13991 h 177660"/>
                <a:gd name="connsiteX23" fmla="*/ 110648 w 136779"/>
                <a:gd name="connsiteY23" fmla="*/ 18658 h 177660"/>
                <a:gd name="connsiteX24" fmla="*/ 108743 w 136779"/>
                <a:gd name="connsiteY24" fmla="*/ 17229 h 177660"/>
                <a:gd name="connsiteX25" fmla="*/ 108743 w 136779"/>
                <a:gd name="connsiteY25" fmla="*/ 14944 h 177660"/>
                <a:gd name="connsiteX26" fmla="*/ 108743 w 136779"/>
                <a:gd name="connsiteY26" fmla="*/ 14467 h 177660"/>
                <a:gd name="connsiteX27" fmla="*/ 107029 w 136779"/>
                <a:gd name="connsiteY27" fmla="*/ 15420 h 177660"/>
                <a:gd name="connsiteX28" fmla="*/ 105600 w 136779"/>
                <a:gd name="connsiteY28" fmla="*/ 16943 h 177660"/>
                <a:gd name="connsiteX29" fmla="*/ 105600 w 136779"/>
                <a:gd name="connsiteY29" fmla="*/ 11609 h 177660"/>
                <a:gd name="connsiteX30" fmla="*/ 101981 w 136779"/>
                <a:gd name="connsiteY30" fmla="*/ 4276 h 177660"/>
                <a:gd name="connsiteX31" fmla="*/ 100742 w 136779"/>
                <a:gd name="connsiteY31" fmla="*/ 3609 h 177660"/>
                <a:gd name="connsiteX32" fmla="*/ 98456 w 136779"/>
                <a:gd name="connsiteY32" fmla="*/ 5037 h 177660"/>
                <a:gd name="connsiteX33" fmla="*/ 98456 w 136779"/>
                <a:gd name="connsiteY33" fmla="*/ 7704 h 177660"/>
                <a:gd name="connsiteX34" fmla="*/ 98456 w 136779"/>
                <a:gd name="connsiteY34" fmla="*/ 11514 h 177660"/>
                <a:gd name="connsiteX35" fmla="*/ 95980 w 136779"/>
                <a:gd name="connsiteY35" fmla="*/ 13991 h 177660"/>
                <a:gd name="connsiteX36" fmla="*/ 93694 w 136779"/>
                <a:gd name="connsiteY36" fmla="*/ 11419 h 177660"/>
                <a:gd name="connsiteX37" fmla="*/ 93694 w 136779"/>
                <a:gd name="connsiteY37" fmla="*/ 8085 h 177660"/>
                <a:gd name="connsiteX38" fmla="*/ 90455 w 136779"/>
                <a:gd name="connsiteY38" fmla="*/ 6942 h 177660"/>
                <a:gd name="connsiteX39" fmla="*/ 90455 w 136779"/>
                <a:gd name="connsiteY39" fmla="*/ 8085 h 177660"/>
                <a:gd name="connsiteX40" fmla="*/ 91217 w 136779"/>
                <a:gd name="connsiteY40" fmla="*/ 10943 h 177660"/>
                <a:gd name="connsiteX41" fmla="*/ 90646 w 136779"/>
                <a:gd name="connsiteY41" fmla="*/ 13705 h 177660"/>
                <a:gd name="connsiteX42" fmla="*/ 88360 w 136779"/>
                <a:gd name="connsiteY42" fmla="*/ 13705 h 177660"/>
                <a:gd name="connsiteX43" fmla="*/ 87503 w 136779"/>
                <a:gd name="connsiteY43" fmla="*/ 11419 h 177660"/>
                <a:gd name="connsiteX44" fmla="*/ 87503 w 136779"/>
                <a:gd name="connsiteY44" fmla="*/ 5513 h 177660"/>
                <a:gd name="connsiteX45" fmla="*/ 87503 w 136779"/>
                <a:gd name="connsiteY45" fmla="*/ 2656 h 177660"/>
                <a:gd name="connsiteX46" fmla="*/ 85693 w 136779"/>
                <a:gd name="connsiteY46" fmla="*/ 179 h 177660"/>
                <a:gd name="connsiteX47" fmla="*/ 83693 w 136779"/>
                <a:gd name="connsiteY47" fmla="*/ -392 h 177660"/>
                <a:gd name="connsiteX48" fmla="*/ 82264 w 136779"/>
                <a:gd name="connsiteY48" fmla="*/ 656 h 177660"/>
                <a:gd name="connsiteX49" fmla="*/ 82264 w 136779"/>
                <a:gd name="connsiteY49" fmla="*/ 2180 h 177660"/>
                <a:gd name="connsiteX50" fmla="*/ 83216 w 136779"/>
                <a:gd name="connsiteY50" fmla="*/ 6562 h 177660"/>
                <a:gd name="connsiteX51" fmla="*/ 82073 w 136779"/>
                <a:gd name="connsiteY51" fmla="*/ 7990 h 177660"/>
                <a:gd name="connsiteX52" fmla="*/ 80835 w 136779"/>
                <a:gd name="connsiteY52" fmla="*/ 7418 h 177660"/>
                <a:gd name="connsiteX53" fmla="*/ 79787 w 136779"/>
                <a:gd name="connsiteY53" fmla="*/ 4752 h 177660"/>
                <a:gd name="connsiteX54" fmla="*/ 79216 w 136779"/>
                <a:gd name="connsiteY54" fmla="*/ 1989 h 177660"/>
                <a:gd name="connsiteX55" fmla="*/ 76453 w 136779"/>
                <a:gd name="connsiteY55" fmla="*/ 846 h 177660"/>
                <a:gd name="connsiteX56" fmla="*/ 75311 w 136779"/>
                <a:gd name="connsiteY56" fmla="*/ 2561 h 177660"/>
                <a:gd name="connsiteX57" fmla="*/ 76168 w 136779"/>
                <a:gd name="connsiteY57" fmla="*/ 4656 h 177660"/>
                <a:gd name="connsiteX58" fmla="*/ 78168 w 136779"/>
                <a:gd name="connsiteY58" fmla="*/ 11514 h 177660"/>
                <a:gd name="connsiteX59" fmla="*/ 77120 w 136779"/>
                <a:gd name="connsiteY59" fmla="*/ 13324 h 177660"/>
                <a:gd name="connsiteX60" fmla="*/ 75596 w 136779"/>
                <a:gd name="connsiteY60" fmla="*/ 12562 h 177660"/>
                <a:gd name="connsiteX61" fmla="*/ 75596 w 136779"/>
                <a:gd name="connsiteY61" fmla="*/ 11133 h 177660"/>
                <a:gd name="connsiteX62" fmla="*/ 75120 w 136779"/>
                <a:gd name="connsiteY62" fmla="*/ 8657 h 177660"/>
                <a:gd name="connsiteX63" fmla="*/ 73596 w 136779"/>
                <a:gd name="connsiteY63" fmla="*/ 5990 h 177660"/>
                <a:gd name="connsiteX64" fmla="*/ 70548 w 136779"/>
                <a:gd name="connsiteY64" fmla="*/ 5990 h 177660"/>
                <a:gd name="connsiteX65" fmla="*/ 70548 w 136779"/>
                <a:gd name="connsiteY65" fmla="*/ 8467 h 177660"/>
                <a:gd name="connsiteX66" fmla="*/ 71120 w 136779"/>
                <a:gd name="connsiteY66" fmla="*/ 10657 h 177660"/>
                <a:gd name="connsiteX67" fmla="*/ 71120 w 136779"/>
                <a:gd name="connsiteY67" fmla="*/ 11705 h 177660"/>
                <a:gd name="connsiteX68" fmla="*/ 70548 w 136779"/>
                <a:gd name="connsiteY68" fmla="*/ 11705 h 177660"/>
                <a:gd name="connsiteX69" fmla="*/ 67405 w 136779"/>
                <a:gd name="connsiteY69" fmla="*/ 10181 h 177660"/>
                <a:gd name="connsiteX70" fmla="*/ 67405 w 136779"/>
                <a:gd name="connsiteY70" fmla="*/ 7038 h 177660"/>
                <a:gd name="connsiteX71" fmla="*/ 67405 w 136779"/>
                <a:gd name="connsiteY71" fmla="*/ 3894 h 177660"/>
                <a:gd name="connsiteX72" fmla="*/ 66928 w 136779"/>
                <a:gd name="connsiteY72" fmla="*/ 3132 h 177660"/>
                <a:gd name="connsiteX73" fmla="*/ 64928 w 136779"/>
                <a:gd name="connsiteY73" fmla="*/ 3132 h 177660"/>
                <a:gd name="connsiteX74" fmla="*/ 63690 w 136779"/>
                <a:gd name="connsiteY74" fmla="*/ 3132 h 177660"/>
                <a:gd name="connsiteX75" fmla="*/ 62833 w 136779"/>
                <a:gd name="connsiteY75" fmla="*/ 6847 h 177660"/>
                <a:gd name="connsiteX76" fmla="*/ 64452 w 136779"/>
                <a:gd name="connsiteY76" fmla="*/ 10657 h 177660"/>
                <a:gd name="connsiteX77" fmla="*/ 63690 w 136779"/>
                <a:gd name="connsiteY77" fmla="*/ 12562 h 177660"/>
                <a:gd name="connsiteX78" fmla="*/ 61499 w 136779"/>
                <a:gd name="connsiteY78" fmla="*/ 11895 h 177660"/>
                <a:gd name="connsiteX79" fmla="*/ 60832 w 136779"/>
                <a:gd name="connsiteY79" fmla="*/ 9895 h 177660"/>
                <a:gd name="connsiteX80" fmla="*/ 60832 w 136779"/>
                <a:gd name="connsiteY80" fmla="*/ 8467 h 177660"/>
                <a:gd name="connsiteX81" fmla="*/ 59785 w 136779"/>
                <a:gd name="connsiteY81" fmla="*/ 7323 h 177660"/>
                <a:gd name="connsiteX82" fmla="*/ 57403 w 136779"/>
                <a:gd name="connsiteY82" fmla="*/ 8467 h 177660"/>
                <a:gd name="connsiteX83" fmla="*/ 57403 w 136779"/>
                <a:gd name="connsiteY83" fmla="*/ 11229 h 177660"/>
                <a:gd name="connsiteX84" fmla="*/ 55975 w 136779"/>
                <a:gd name="connsiteY84" fmla="*/ 11229 h 177660"/>
                <a:gd name="connsiteX85" fmla="*/ 54451 w 136779"/>
                <a:gd name="connsiteY85" fmla="*/ 10276 h 177660"/>
                <a:gd name="connsiteX86" fmla="*/ 54451 w 136779"/>
                <a:gd name="connsiteY86" fmla="*/ 8943 h 177660"/>
                <a:gd name="connsiteX87" fmla="*/ 53689 w 136779"/>
                <a:gd name="connsiteY87" fmla="*/ 5513 h 177660"/>
                <a:gd name="connsiteX88" fmla="*/ 50736 w 136779"/>
                <a:gd name="connsiteY88" fmla="*/ 2942 h 177660"/>
                <a:gd name="connsiteX89" fmla="*/ 48545 w 136779"/>
                <a:gd name="connsiteY89" fmla="*/ 2942 h 177660"/>
                <a:gd name="connsiteX90" fmla="*/ 48545 w 136779"/>
                <a:gd name="connsiteY90" fmla="*/ 3799 h 177660"/>
                <a:gd name="connsiteX91" fmla="*/ 49688 w 136779"/>
                <a:gd name="connsiteY91" fmla="*/ 8276 h 177660"/>
                <a:gd name="connsiteX92" fmla="*/ 50546 w 136779"/>
                <a:gd name="connsiteY92" fmla="*/ 10467 h 177660"/>
                <a:gd name="connsiteX93" fmla="*/ 49784 w 136779"/>
                <a:gd name="connsiteY93" fmla="*/ 11609 h 177660"/>
                <a:gd name="connsiteX94" fmla="*/ 48260 w 136779"/>
                <a:gd name="connsiteY94" fmla="*/ 10943 h 177660"/>
                <a:gd name="connsiteX95" fmla="*/ 46926 w 136779"/>
                <a:gd name="connsiteY95" fmla="*/ 9990 h 177660"/>
                <a:gd name="connsiteX96" fmla="*/ 45307 w 136779"/>
                <a:gd name="connsiteY96" fmla="*/ 10562 h 177660"/>
                <a:gd name="connsiteX97" fmla="*/ 44545 w 136779"/>
                <a:gd name="connsiteY97" fmla="*/ 11991 h 177660"/>
                <a:gd name="connsiteX98" fmla="*/ 44545 w 136779"/>
                <a:gd name="connsiteY98" fmla="*/ 12848 h 177660"/>
                <a:gd name="connsiteX99" fmla="*/ 42545 w 136779"/>
                <a:gd name="connsiteY99" fmla="*/ 13801 h 177660"/>
                <a:gd name="connsiteX100" fmla="*/ 41497 w 136779"/>
                <a:gd name="connsiteY100" fmla="*/ 12562 h 177660"/>
                <a:gd name="connsiteX101" fmla="*/ 41973 w 136779"/>
                <a:gd name="connsiteY101" fmla="*/ 11133 h 177660"/>
                <a:gd name="connsiteX102" fmla="*/ 42735 w 136779"/>
                <a:gd name="connsiteY102" fmla="*/ 9704 h 177660"/>
                <a:gd name="connsiteX103" fmla="*/ 42259 w 136779"/>
                <a:gd name="connsiteY103" fmla="*/ 8467 h 177660"/>
                <a:gd name="connsiteX104" fmla="*/ 39020 w 136779"/>
                <a:gd name="connsiteY104" fmla="*/ 9324 h 177660"/>
                <a:gd name="connsiteX105" fmla="*/ 37687 w 136779"/>
                <a:gd name="connsiteY105" fmla="*/ 12467 h 177660"/>
                <a:gd name="connsiteX106" fmla="*/ 37687 w 136779"/>
                <a:gd name="connsiteY106" fmla="*/ 14181 h 177660"/>
                <a:gd name="connsiteX107" fmla="*/ 35782 w 136779"/>
                <a:gd name="connsiteY107" fmla="*/ 15800 h 177660"/>
                <a:gd name="connsiteX108" fmla="*/ 35782 w 136779"/>
                <a:gd name="connsiteY108" fmla="*/ 15800 h 177660"/>
                <a:gd name="connsiteX109" fmla="*/ 34734 w 136779"/>
                <a:gd name="connsiteY109" fmla="*/ 13134 h 177660"/>
                <a:gd name="connsiteX110" fmla="*/ 35972 w 136779"/>
                <a:gd name="connsiteY110" fmla="*/ 10657 h 177660"/>
                <a:gd name="connsiteX111" fmla="*/ 35972 w 136779"/>
                <a:gd name="connsiteY111" fmla="*/ 7990 h 177660"/>
                <a:gd name="connsiteX112" fmla="*/ 33591 w 136779"/>
                <a:gd name="connsiteY112" fmla="*/ 8752 h 177660"/>
                <a:gd name="connsiteX113" fmla="*/ 33591 w 136779"/>
                <a:gd name="connsiteY113" fmla="*/ 9419 h 177660"/>
                <a:gd name="connsiteX114" fmla="*/ 35591 w 136779"/>
                <a:gd name="connsiteY114" fmla="*/ 20849 h 177660"/>
                <a:gd name="connsiteX115" fmla="*/ 31591 w 136779"/>
                <a:gd name="connsiteY115" fmla="*/ 36565 h 177660"/>
                <a:gd name="connsiteX116" fmla="*/ 23209 w 136779"/>
                <a:gd name="connsiteY116" fmla="*/ 69902 h 177660"/>
                <a:gd name="connsiteX117" fmla="*/ 13684 w 136779"/>
                <a:gd name="connsiteY117" fmla="*/ 113242 h 177660"/>
                <a:gd name="connsiteX118" fmla="*/ 6635 w 136779"/>
                <a:gd name="connsiteY118" fmla="*/ 124957 h 177660"/>
                <a:gd name="connsiteX119" fmla="*/ -32 w 136779"/>
                <a:gd name="connsiteY119" fmla="*/ 140388 h 177660"/>
                <a:gd name="connsiteX120" fmla="*/ 635 w 136779"/>
                <a:gd name="connsiteY120" fmla="*/ 140388 h 177660"/>
                <a:gd name="connsiteX121" fmla="*/ 1301 w 136779"/>
                <a:gd name="connsiteY121" fmla="*/ 138959 h 177660"/>
                <a:gd name="connsiteX122" fmla="*/ 1873 w 136779"/>
                <a:gd name="connsiteY122" fmla="*/ 138006 h 177660"/>
                <a:gd name="connsiteX123" fmla="*/ 3778 w 136779"/>
                <a:gd name="connsiteY123" fmla="*/ 137149 h 177660"/>
                <a:gd name="connsiteX124" fmla="*/ 4921 w 136779"/>
                <a:gd name="connsiteY124" fmla="*/ 138387 h 177660"/>
                <a:gd name="connsiteX125" fmla="*/ 4445 w 136779"/>
                <a:gd name="connsiteY125" fmla="*/ 139816 h 177660"/>
                <a:gd name="connsiteX126" fmla="*/ 3587 w 136779"/>
                <a:gd name="connsiteY126" fmla="*/ 141150 h 177660"/>
                <a:gd name="connsiteX127" fmla="*/ 3587 w 136779"/>
                <a:gd name="connsiteY127" fmla="*/ 141721 h 177660"/>
                <a:gd name="connsiteX128" fmla="*/ 3587 w 136779"/>
                <a:gd name="connsiteY128" fmla="*/ 142960 h 177660"/>
                <a:gd name="connsiteX129" fmla="*/ 6731 w 136779"/>
                <a:gd name="connsiteY129" fmla="*/ 142102 h 177660"/>
                <a:gd name="connsiteX130" fmla="*/ 8159 w 136779"/>
                <a:gd name="connsiteY130" fmla="*/ 138863 h 177660"/>
                <a:gd name="connsiteX131" fmla="*/ 8159 w 136779"/>
                <a:gd name="connsiteY131" fmla="*/ 137149 h 177660"/>
                <a:gd name="connsiteX132" fmla="*/ 10064 w 136779"/>
                <a:gd name="connsiteY132" fmla="*/ 135530 h 177660"/>
                <a:gd name="connsiteX133" fmla="*/ 10064 w 136779"/>
                <a:gd name="connsiteY133" fmla="*/ 135530 h 177660"/>
                <a:gd name="connsiteX134" fmla="*/ 11112 w 136779"/>
                <a:gd name="connsiteY134" fmla="*/ 138292 h 177660"/>
                <a:gd name="connsiteX135" fmla="*/ 9874 w 136779"/>
                <a:gd name="connsiteY135" fmla="*/ 140768 h 177660"/>
                <a:gd name="connsiteX136" fmla="*/ 9874 w 136779"/>
                <a:gd name="connsiteY136" fmla="*/ 143340 h 177660"/>
                <a:gd name="connsiteX137" fmla="*/ 12160 w 136779"/>
                <a:gd name="connsiteY137" fmla="*/ 142674 h 177660"/>
                <a:gd name="connsiteX138" fmla="*/ 13303 w 136779"/>
                <a:gd name="connsiteY138" fmla="*/ 140578 h 177660"/>
                <a:gd name="connsiteX139" fmla="*/ 15684 w 136779"/>
                <a:gd name="connsiteY139" fmla="*/ 140007 h 177660"/>
                <a:gd name="connsiteX140" fmla="*/ 15684 w 136779"/>
                <a:gd name="connsiteY140" fmla="*/ 142674 h 177660"/>
                <a:gd name="connsiteX141" fmla="*/ 13112 w 136779"/>
                <a:gd name="connsiteY141" fmla="*/ 145341 h 177660"/>
                <a:gd name="connsiteX142" fmla="*/ 12160 w 136779"/>
                <a:gd name="connsiteY142" fmla="*/ 146865 h 177660"/>
                <a:gd name="connsiteX143" fmla="*/ 12922 w 136779"/>
                <a:gd name="connsiteY143" fmla="*/ 148484 h 177660"/>
                <a:gd name="connsiteX144" fmla="*/ 15303 w 136779"/>
                <a:gd name="connsiteY144" fmla="*/ 147912 h 177660"/>
                <a:gd name="connsiteX145" fmla="*/ 17303 w 136779"/>
                <a:gd name="connsiteY145" fmla="*/ 145531 h 177660"/>
                <a:gd name="connsiteX146" fmla="*/ 20256 w 136779"/>
                <a:gd name="connsiteY146" fmla="*/ 143340 h 177660"/>
                <a:gd name="connsiteX147" fmla="*/ 21590 w 136779"/>
                <a:gd name="connsiteY147" fmla="*/ 145341 h 177660"/>
                <a:gd name="connsiteX148" fmla="*/ 19875 w 136779"/>
                <a:gd name="connsiteY148" fmla="*/ 147245 h 177660"/>
                <a:gd name="connsiteX149" fmla="*/ 17399 w 136779"/>
                <a:gd name="connsiteY149" fmla="*/ 149817 h 177660"/>
                <a:gd name="connsiteX150" fmla="*/ 20065 w 136779"/>
                <a:gd name="connsiteY150" fmla="*/ 151436 h 177660"/>
                <a:gd name="connsiteX151" fmla="*/ 22923 w 136779"/>
                <a:gd name="connsiteY151" fmla="*/ 150008 h 177660"/>
                <a:gd name="connsiteX152" fmla="*/ 24923 w 136779"/>
                <a:gd name="connsiteY152" fmla="*/ 147817 h 177660"/>
                <a:gd name="connsiteX153" fmla="*/ 26447 w 136779"/>
                <a:gd name="connsiteY153" fmla="*/ 147817 h 177660"/>
                <a:gd name="connsiteX154" fmla="*/ 24161 w 136779"/>
                <a:gd name="connsiteY154" fmla="*/ 152103 h 177660"/>
                <a:gd name="connsiteX155" fmla="*/ 22542 w 136779"/>
                <a:gd name="connsiteY155" fmla="*/ 153246 h 177660"/>
                <a:gd name="connsiteX156" fmla="*/ 22399 w 136779"/>
                <a:gd name="connsiteY156" fmla="*/ 154723 h 177660"/>
                <a:gd name="connsiteX157" fmla="*/ 22542 w 136779"/>
                <a:gd name="connsiteY157" fmla="*/ 154866 h 177660"/>
                <a:gd name="connsiteX158" fmla="*/ 23304 w 136779"/>
                <a:gd name="connsiteY158" fmla="*/ 154866 h 177660"/>
                <a:gd name="connsiteX159" fmla="*/ 27209 w 136779"/>
                <a:gd name="connsiteY159" fmla="*/ 152865 h 177660"/>
                <a:gd name="connsiteX160" fmla="*/ 29495 w 136779"/>
                <a:gd name="connsiteY160" fmla="*/ 150389 h 177660"/>
                <a:gd name="connsiteX161" fmla="*/ 25399 w 136779"/>
                <a:gd name="connsiteY161" fmla="*/ 156676 h 177660"/>
                <a:gd name="connsiteX162" fmla="*/ 23018 w 136779"/>
                <a:gd name="connsiteY162" fmla="*/ 157723 h 177660"/>
                <a:gd name="connsiteX163" fmla="*/ 22447 w 136779"/>
                <a:gd name="connsiteY163" fmla="*/ 159818 h 177660"/>
                <a:gd name="connsiteX164" fmla="*/ 24447 w 136779"/>
                <a:gd name="connsiteY164" fmla="*/ 160867 h 177660"/>
                <a:gd name="connsiteX165" fmla="*/ 30162 w 136779"/>
                <a:gd name="connsiteY165" fmla="*/ 159247 h 177660"/>
                <a:gd name="connsiteX166" fmla="*/ 32639 w 136779"/>
                <a:gd name="connsiteY166" fmla="*/ 154580 h 177660"/>
                <a:gd name="connsiteX167" fmla="*/ 34258 w 136779"/>
                <a:gd name="connsiteY167" fmla="*/ 153437 h 177660"/>
                <a:gd name="connsiteX168" fmla="*/ 35887 w 136779"/>
                <a:gd name="connsiteY168" fmla="*/ 155237 h 177660"/>
                <a:gd name="connsiteX169" fmla="*/ 35877 w 136779"/>
                <a:gd name="connsiteY169" fmla="*/ 155342 h 177660"/>
                <a:gd name="connsiteX170" fmla="*/ 34639 w 136779"/>
                <a:gd name="connsiteY170" fmla="*/ 157533 h 177660"/>
                <a:gd name="connsiteX171" fmla="*/ 34639 w 136779"/>
                <a:gd name="connsiteY171" fmla="*/ 159914 h 177660"/>
                <a:gd name="connsiteX172" fmla="*/ 37973 w 136779"/>
                <a:gd name="connsiteY172" fmla="*/ 160390 h 177660"/>
                <a:gd name="connsiteX173" fmla="*/ 40068 w 136779"/>
                <a:gd name="connsiteY173" fmla="*/ 158009 h 177660"/>
                <a:gd name="connsiteX174" fmla="*/ 40830 w 136779"/>
                <a:gd name="connsiteY174" fmla="*/ 156485 h 177660"/>
                <a:gd name="connsiteX175" fmla="*/ 39973 w 136779"/>
                <a:gd name="connsiteY175" fmla="*/ 162581 h 177660"/>
                <a:gd name="connsiteX176" fmla="*/ 39115 w 136779"/>
                <a:gd name="connsiteY176" fmla="*/ 164105 h 177660"/>
                <a:gd name="connsiteX177" fmla="*/ 39592 w 136779"/>
                <a:gd name="connsiteY177" fmla="*/ 165629 h 177660"/>
                <a:gd name="connsiteX178" fmla="*/ 40544 w 136779"/>
                <a:gd name="connsiteY178" fmla="*/ 165629 h 177660"/>
                <a:gd name="connsiteX179" fmla="*/ 44164 w 136779"/>
                <a:gd name="connsiteY179" fmla="*/ 163248 h 177660"/>
                <a:gd name="connsiteX180" fmla="*/ 44926 w 136779"/>
                <a:gd name="connsiteY180" fmla="*/ 159152 h 177660"/>
                <a:gd name="connsiteX181" fmla="*/ 46164 w 136779"/>
                <a:gd name="connsiteY181" fmla="*/ 158199 h 177660"/>
                <a:gd name="connsiteX182" fmla="*/ 46640 w 136779"/>
                <a:gd name="connsiteY182" fmla="*/ 158771 h 177660"/>
                <a:gd name="connsiteX183" fmla="*/ 46640 w 136779"/>
                <a:gd name="connsiteY183" fmla="*/ 164962 h 177660"/>
                <a:gd name="connsiteX184" fmla="*/ 49117 w 136779"/>
                <a:gd name="connsiteY184" fmla="*/ 168487 h 177660"/>
                <a:gd name="connsiteX185" fmla="*/ 51879 w 136779"/>
                <a:gd name="connsiteY185" fmla="*/ 169058 h 177660"/>
                <a:gd name="connsiteX186" fmla="*/ 51879 w 136779"/>
                <a:gd name="connsiteY186" fmla="*/ 168010 h 177660"/>
                <a:gd name="connsiteX187" fmla="*/ 49974 w 136779"/>
                <a:gd name="connsiteY187" fmla="*/ 163343 h 177660"/>
                <a:gd name="connsiteX188" fmla="*/ 49974 w 136779"/>
                <a:gd name="connsiteY188" fmla="*/ 158771 h 177660"/>
                <a:gd name="connsiteX189" fmla="*/ 51879 w 136779"/>
                <a:gd name="connsiteY189" fmla="*/ 160200 h 177660"/>
                <a:gd name="connsiteX190" fmla="*/ 51879 w 136779"/>
                <a:gd name="connsiteY190" fmla="*/ 162486 h 177660"/>
                <a:gd name="connsiteX191" fmla="*/ 51879 w 136779"/>
                <a:gd name="connsiteY191" fmla="*/ 162486 h 177660"/>
                <a:gd name="connsiteX192" fmla="*/ 53689 w 136779"/>
                <a:gd name="connsiteY192" fmla="*/ 161438 h 177660"/>
                <a:gd name="connsiteX193" fmla="*/ 55118 w 136779"/>
                <a:gd name="connsiteY193" fmla="*/ 159914 h 177660"/>
                <a:gd name="connsiteX194" fmla="*/ 55118 w 136779"/>
                <a:gd name="connsiteY194" fmla="*/ 165248 h 177660"/>
                <a:gd name="connsiteX195" fmla="*/ 58737 w 136779"/>
                <a:gd name="connsiteY195" fmla="*/ 172582 h 177660"/>
                <a:gd name="connsiteX196" fmla="*/ 59975 w 136779"/>
                <a:gd name="connsiteY196" fmla="*/ 173249 h 177660"/>
                <a:gd name="connsiteX197" fmla="*/ 62261 w 136779"/>
                <a:gd name="connsiteY197" fmla="*/ 171820 h 177660"/>
                <a:gd name="connsiteX198" fmla="*/ 62261 w 136779"/>
                <a:gd name="connsiteY198" fmla="*/ 169153 h 177660"/>
                <a:gd name="connsiteX199" fmla="*/ 62261 w 136779"/>
                <a:gd name="connsiteY199" fmla="*/ 165343 h 177660"/>
                <a:gd name="connsiteX200" fmla="*/ 64643 w 136779"/>
                <a:gd name="connsiteY200" fmla="*/ 162867 h 177660"/>
                <a:gd name="connsiteX201" fmla="*/ 67024 w 136779"/>
                <a:gd name="connsiteY201" fmla="*/ 165438 h 177660"/>
                <a:gd name="connsiteX202" fmla="*/ 67024 w 136779"/>
                <a:gd name="connsiteY202" fmla="*/ 168772 h 177660"/>
                <a:gd name="connsiteX203" fmla="*/ 70262 w 136779"/>
                <a:gd name="connsiteY203" fmla="*/ 169915 h 177660"/>
                <a:gd name="connsiteX204" fmla="*/ 70739 w 136779"/>
                <a:gd name="connsiteY204" fmla="*/ 168772 h 177660"/>
                <a:gd name="connsiteX205" fmla="*/ 69977 w 136779"/>
                <a:gd name="connsiteY205" fmla="*/ 165915 h 177660"/>
                <a:gd name="connsiteX206" fmla="*/ 70453 w 136779"/>
                <a:gd name="connsiteY206" fmla="*/ 163153 h 177660"/>
                <a:gd name="connsiteX207" fmla="*/ 72834 w 136779"/>
                <a:gd name="connsiteY207" fmla="*/ 163153 h 177660"/>
                <a:gd name="connsiteX208" fmla="*/ 73691 w 136779"/>
                <a:gd name="connsiteY208" fmla="*/ 165438 h 177660"/>
                <a:gd name="connsiteX209" fmla="*/ 73691 w 136779"/>
                <a:gd name="connsiteY209" fmla="*/ 171344 h 177660"/>
                <a:gd name="connsiteX210" fmla="*/ 73691 w 136779"/>
                <a:gd name="connsiteY210" fmla="*/ 174201 h 177660"/>
                <a:gd name="connsiteX211" fmla="*/ 75406 w 136779"/>
                <a:gd name="connsiteY211" fmla="*/ 176678 h 177660"/>
                <a:gd name="connsiteX212" fmla="*/ 77501 w 136779"/>
                <a:gd name="connsiteY212" fmla="*/ 177249 h 177660"/>
                <a:gd name="connsiteX213" fmla="*/ 78835 w 136779"/>
                <a:gd name="connsiteY213" fmla="*/ 176202 h 177660"/>
                <a:gd name="connsiteX214" fmla="*/ 78359 w 136779"/>
                <a:gd name="connsiteY214" fmla="*/ 174677 h 177660"/>
                <a:gd name="connsiteX215" fmla="*/ 77501 w 136779"/>
                <a:gd name="connsiteY215" fmla="*/ 170296 h 177660"/>
                <a:gd name="connsiteX216" fmla="*/ 78549 w 136779"/>
                <a:gd name="connsiteY216" fmla="*/ 168867 h 177660"/>
                <a:gd name="connsiteX217" fmla="*/ 79787 w 136779"/>
                <a:gd name="connsiteY217" fmla="*/ 169439 h 177660"/>
                <a:gd name="connsiteX218" fmla="*/ 80835 w 136779"/>
                <a:gd name="connsiteY218" fmla="*/ 172106 h 177660"/>
                <a:gd name="connsiteX219" fmla="*/ 81407 w 136779"/>
                <a:gd name="connsiteY219" fmla="*/ 174868 h 177660"/>
                <a:gd name="connsiteX220" fmla="*/ 84264 w 136779"/>
                <a:gd name="connsiteY220" fmla="*/ 176011 h 177660"/>
                <a:gd name="connsiteX221" fmla="*/ 85312 w 136779"/>
                <a:gd name="connsiteY221" fmla="*/ 174297 h 177660"/>
                <a:gd name="connsiteX222" fmla="*/ 84455 w 136779"/>
                <a:gd name="connsiteY222" fmla="*/ 172201 h 177660"/>
                <a:gd name="connsiteX223" fmla="*/ 82549 w 136779"/>
                <a:gd name="connsiteY223" fmla="*/ 165343 h 177660"/>
                <a:gd name="connsiteX224" fmla="*/ 83597 w 136779"/>
                <a:gd name="connsiteY224" fmla="*/ 163533 h 177660"/>
                <a:gd name="connsiteX225" fmla="*/ 85026 w 136779"/>
                <a:gd name="connsiteY225" fmla="*/ 164295 h 177660"/>
                <a:gd name="connsiteX226" fmla="*/ 85026 w 136779"/>
                <a:gd name="connsiteY226" fmla="*/ 165724 h 177660"/>
                <a:gd name="connsiteX227" fmla="*/ 85598 w 136779"/>
                <a:gd name="connsiteY227" fmla="*/ 168200 h 177660"/>
                <a:gd name="connsiteX228" fmla="*/ 87122 w 136779"/>
                <a:gd name="connsiteY228" fmla="*/ 170868 h 177660"/>
                <a:gd name="connsiteX229" fmla="*/ 90170 w 136779"/>
                <a:gd name="connsiteY229" fmla="*/ 170868 h 177660"/>
                <a:gd name="connsiteX230" fmla="*/ 90170 w 136779"/>
                <a:gd name="connsiteY230" fmla="*/ 168391 h 177660"/>
                <a:gd name="connsiteX231" fmla="*/ 89693 w 136779"/>
                <a:gd name="connsiteY231" fmla="*/ 166201 h 177660"/>
                <a:gd name="connsiteX232" fmla="*/ 89693 w 136779"/>
                <a:gd name="connsiteY232" fmla="*/ 165152 h 177660"/>
                <a:gd name="connsiteX233" fmla="*/ 90360 w 136779"/>
                <a:gd name="connsiteY233" fmla="*/ 165152 h 177660"/>
                <a:gd name="connsiteX234" fmla="*/ 93408 w 136779"/>
                <a:gd name="connsiteY234" fmla="*/ 166677 h 177660"/>
                <a:gd name="connsiteX235" fmla="*/ 93408 w 136779"/>
                <a:gd name="connsiteY235" fmla="*/ 169820 h 177660"/>
                <a:gd name="connsiteX236" fmla="*/ 93408 w 136779"/>
                <a:gd name="connsiteY236" fmla="*/ 172963 h 177660"/>
                <a:gd name="connsiteX237" fmla="*/ 93884 w 136779"/>
                <a:gd name="connsiteY237" fmla="*/ 173725 h 177660"/>
                <a:gd name="connsiteX238" fmla="*/ 95885 w 136779"/>
                <a:gd name="connsiteY238" fmla="*/ 173725 h 177660"/>
                <a:gd name="connsiteX239" fmla="*/ 97123 w 136779"/>
                <a:gd name="connsiteY239" fmla="*/ 173725 h 177660"/>
                <a:gd name="connsiteX240" fmla="*/ 97980 w 136779"/>
                <a:gd name="connsiteY240" fmla="*/ 170106 h 177660"/>
                <a:gd name="connsiteX241" fmla="*/ 96361 w 136779"/>
                <a:gd name="connsiteY241" fmla="*/ 166201 h 177660"/>
                <a:gd name="connsiteX242" fmla="*/ 97123 w 136779"/>
                <a:gd name="connsiteY242" fmla="*/ 164295 h 177660"/>
                <a:gd name="connsiteX243" fmla="*/ 99314 w 136779"/>
                <a:gd name="connsiteY243" fmla="*/ 164962 h 177660"/>
                <a:gd name="connsiteX244" fmla="*/ 99980 w 136779"/>
                <a:gd name="connsiteY244" fmla="*/ 167058 h 177660"/>
                <a:gd name="connsiteX245" fmla="*/ 99980 w 136779"/>
                <a:gd name="connsiteY245" fmla="*/ 168487 h 177660"/>
                <a:gd name="connsiteX246" fmla="*/ 101028 w 136779"/>
                <a:gd name="connsiteY246" fmla="*/ 169629 h 177660"/>
                <a:gd name="connsiteX247" fmla="*/ 103409 w 136779"/>
                <a:gd name="connsiteY247" fmla="*/ 168391 h 177660"/>
                <a:gd name="connsiteX248" fmla="*/ 103409 w 136779"/>
                <a:gd name="connsiteY248" fmla="*/ 165629 h 177660"/>
                <a:gd name="connsiteX249" fmla="*/ 104838 w 136779"/>
                <a:gd name="connsiteY249" fmla="*/ 165629 h 177660"/>
                <a:gd name="connsiteX250" fmla="*/ 106362 w 136779"/>
                <a:gd name="connsiteY250" fmla="*/ 166581 h 177660"/>
                <a:gd name="connsiteX251" fmla="*/ 106362 w 136779"/>
                <a:gd name="connsiteY251" fmla="*/ 167915 h 177660"/>
                <a:gd name="connsiteX252" fmla="*/ 106838 w 136779"/>
                <a:gd name="connsiteY252" fmla="*/ 170392 h 177660"/>
                <a:gd name="connsiteX253" fmla="*/ 108839 w 136779"/>
                <a:gd name="connsiteY253" fmla="*/ 147627 h 177660"/>
                <a:gd name="connsiteX254" fmla="*/ 112268 w 136779"/>
                <a:gd name="connsiteY254" fmla="*/ 131339 h 177660"/>
                <a:gd name="connsiteX255" fmla="*/ 113696 w 136779"/>
                <a:gd name="connsiteY255" fmla="*/ 112289 h 177660"/>
                <a:gd name="connsiteX256" fmla="*/ 118649 w 136779"/>
                <a:gd name="connsiteY256" fmla="*/ 89238 h 177660"/>
                <a:gd name="connsiteX257" fmla="*/ 118649 w 136779"/>
                <a:gd name="connsiteY257" fmla="*/ 78951 h 177660"/>
                <a:gd name="connsiteX258" fmla="*/ 134842 w 136779"/>
                <a:gd name="connsiteY258" fmla="*/ 25135 h 177660"/>
                <a:gd name="connsiteX259" fmla="*/ 134842 w 136779"/>
                <a:gd name="connsiteY259" fmla="*/ 25135 h 177660"/>
                <a:gd name="connsiteX260" fmla="*/ 132556 w 136779"/>
                <a:gd name="connsiteY260" fmla="*/ 27611 h 177660"/>
                <a:gd name="connsiteX261" fmla="*/ 135890 w 136779"/>
                <a:gd name="connsiteY261" fmla="*/ 21801 h 177660"/>
                <a:gd name="connsiteX262" fmla="*/ 136747 w 136779"/>
                <a:gd name="connsiteY262" fmla="*/ 18468 h 177660"/>
                <a:gd name="connsiteX263" fmla="*/ 136747 w 136779"/>
                <a:gd name="connsiteY263" fmla="*/ 17134 h 177660"/>
                <a:gd name="connsiteX264" fmla="*/ 130651 w 136779"/>
                <a:gd name="connsiteY264" fmla="*/ 17706 h 17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136779" h="177660">
                  <a:moveTo>
                    <a:pt x="130651" y="17706"/>
                  </a:moveTo>
                  <a:cubicBezTo>
                    <a:pt x="129575" y="19135"/>
                    <a:pt x="128717" y="20706"/>
                    <a:pt x="128079" y="22373"/>
                  </a:cubicBezTo>
                  <a:cubicBezTo>
                    <a:pt x="127793" y="23030"/>
                    <a:pt x="127174" y="23468"/>
                    <a:pt x="126460" y="23516"/>
                  </a:cubicBezTo>
                  <a:cubicBezTo>
                    <a:pt x="125517" y="23468"/>
                    <a:pt x="124793" y="22659"/>
                    <a:pt x="124840" y="21716"/>
                  </a:cubicBezTo>
                  <a:cubicBezTo>
                    <a:pt x="124840" y="21706"/>
                    <a:pt x="124840" y="21706"/>
                    <a:pt x="124840" y="21706"/>
                  </a:cubicBezTo>
                  <a:cubicBezTo>
                    <a:pt x="125079" y="20858"/>
                    <a:pt x="125507" y="20087"/>
                    <a:pt x="126079" y="19420"/>
                  </a:cubicBezTo>
                  <a:cubicBezTo>
                    <a:pt x="126603" y="18715"/>
                    <a:pt x="126603" y="17744"/>
                    <a:pt x="126079" y="17039"/>
                  </a:cubicBezTo>
                  <a:cubicBezTo>
                    <a:pt x="125069" y="16382"/>
                    <a:pt x="123755" y="16382"/>
                    <a:pt x="122745" y="17039"/>
                  </a:cubicBezTo>
                  <a:cubicBezTo>
                    <a:pt x="121831" y="17610"/>
                    <a:pt x="121097" y="18439"/>
                    <a:pt x="120649" y="19420"/>
                  </a:cubicBezTo>
                  <a:lnTo>
                    <a:pt x="119888" y="20944"/>
                  </a:lnTo>
                  <a:cubicBezTo>
                    <a:pt x="119145" y="18896"/>
                    <a:pt x="119468" y="16610"/>
                    <a:pt x="120745" y="14848"/>
                  </a:cubicBezTo>
                  <a:cubicBezTo>
                    <a:pt x="121116" y="14401"/>
                    <a:pt x="121411" y="13877"/>
                    <a:pt x="121602" y="13324"/>
                  </a:cubicBezTo>
                  <a:cubicBezTo>
                    <a:pt x="121840" y="12772"/>
                    <a:pt x="121631" y="12124"/>
                    <a:pt x="121126" y="11800"/>
                  </a:cubicBezTo>
                  <a:cubicBezTo>
                    <a:pt x="120812" y="11714"/>
                    <a:pt x="120488" y="11714"/>
                    <a:pt x="120173" y="11800"/>
                  </a:cubicBezTo>
                  <a:cubicBezTo>
                    <a:pt x="118592" y="11657"/>
                    <a:pt x="117106" y="12600"/>
                    <a:pt x="116554" y="14086"/>
                  </a:cubicBezTo>
                  <a:cubicBezTo>
                    <a:pt x="116163" y="15420"/>
                    <a:pt x="115906" y="16791"/>
                    <a:pt x="115792" y="18182"/>
                  </a:cubicBezTo>
                  <a:cubicBezTo>
                    <a:pt x="115792" y="18753"/>
                    <a:pt x="115125" y="19420"/>
                    <a:pt x="114458" y="19135"/>
                  </a:cubicBezTo>
                  <a:cubicBezTo>
                    <a:pt x="114230" y="19020"/>
                    <a:pt x="114058" y="18811"/>
                    <a:pt x="113982" y="18563"/>
                  </a:cubicBezTo>
                  <a:cubicBezTo>
                    <a:pt x="113220" y="16563"/>
                    <a:pt x="114839" y="14467"/>
                    <a:pt x="113982" y="12372"/>
                  </a:cubicBezTo>
                  <a:cubicBezTo>
                    <a:pt x="113525" y="10972"/>
                    <a:pt x="112668" y="9752"/>
                    <a:pt x="111506" y="8847"/>
                  </a:cubicBezTo>
                  <a:cubicBezTo>
                    <a:pt x="110744" y="8181"/>
                    <a:pt x="109410" y="7514"/>
                    <a:pt x="108839" y="8276"/>
                  </a:cubicBezTo>
                  <a:cubicBezTo>
                    <a:pt x="108267" y="9038"/>
                    <a:pt x="108839" y="8943"/>
                    <a:pt x="108839" y="9324"/>
                  </a:cubicBezTo>
                  <a:cubicBezTo>
                    <a:pt x="108839" y="9704"/>
                    <a:pt x="110172" y="12372"/>
                    <a:pt x="110648" y="13991"/>
                  </a:cubicBezTo>
                  <a:cubicBezTo>
                    <a:pt x="111410" y="15448"/>
                    <a:pt x="111410" y="17191"/>
                    <a:pt x="110648" y="18658"/>
                  </a:cubicBezTo>
                  <a:cubicBezTo>
                    <a:pt x="109743" y="18725"/>
                    <a:pt x="108934" y="18115"/>
                    <a:pt x="108743" y="17229"/>
                  </a:cubicBezTo>
                  <a:cubicBezTo>
                    <a:pt x="108743" y="16467"/>
                    <a:pt x="108743" y="15610"/>
                    <a:pt x="108743" y="14944"/>
                  </a:cubicBezTo>
                  <a:cubicBezTo>
                    <a:pt x="108800" y="14791"/>
                    <a:pt x="108800" y="14620"/>
                    <a:pt x="108743" y="14467"/>
                  </a:cubicBezTo>
                  <a:cubicBezTo>
                    <a:pt x="108077" y="14467"/>
                    <a:pt x="107219" y="14467"/>
                    <a:pt x="107029" y="15420"/>
                  </a:cubicBezTo>
                  <a:cubicBezTo>
                    <a:pt x="106838" y="16372"/>
                    <a:pt x="106457" y="17039"/>
                    <a:pt x="105600" y="16943"/>
                  </a:cubicBezTo>
                  <a:cubicBezTo>
                    <a:pt x="104648" y="15229"/>
                    <a:pt x="105600" y="13419"/>
                    <a:pt x="105600" y="11609"/>
                  </a:cubicBezTo>
                  <a:cubicBezTo>
                    <a:pt x="105733" y="8704"/>
                    <a:pt x="104362" y="5942"/>
                    <a:pt x="101981" y="4276"/>
                  </a:cubicBezTo>
                  <a:cubicBezTo>
                    <a:pt x="101628" y="3961"/>
                    <a:pt x="101200" y="3733"/>
                    <a:pt x="100742" y="3609"/>
                  </a:cubicBezTo>
                  <a:cubicBezTo>
                    <a:pt x="99733" y="3466"/>
                    <a:pt x="98771" y="4066"/>
                    <a:pt x="98456" y="5037"/>
                  </a:cubicBezTo>
                  <a:cubicBezTo>
                    <a:pt x="98266" y="5914"/>
                    <a:pt x="98266" y="6828"/>
                    <a:pt x="98456" y="7704"/>
                  </a:cubicBezTo>
                  <a:cubicBezTo>
                    <a:pt x="98694" y="8961"/>
                    <a:pt x="98694" y="10257"/>
                    <a:pt x="98456" y="11514"/>
                  </a:cubicBezTo>
                  <a:cubicBezTo>
                    <a:pt x="98456" y="12752"/>
                    <a:pt x="97504" y="14086"/>
                    <a:pt x="95980" y="13991"/>
                  </a:cubicBezTo>
                  <a:cubicBezTo>
                    <a:pt x="94713" y="13772"/>
                    <a:pt x="93760" y="12705"/>
                    <a:pt x="93694" y="11419"/>
                  </a:cubicBezTo>
                  <a:cubicBezTo>
                    <a:pt x="93837" y="10314"/>
                    <a:pt x="93837" y="9190"/>
                    <a:pt x="93694" y="8085"/>
                  </a:cubicBezTo>
                  <a:cubicBezTo>
                    <a:pt x="93218" y="7038"/>
                    <a:pt x="91408" y="6180"/>
                    <a:pt x="90455" y="6942"/>
                  </a:cubicBezTo>
                  <a:cubicBezTo>
                    <a:pt x="90312" y="7314"/>
                    <a:pt x="90312" y="7714"/>
                    <a:pt x="90455" y="8085"/>
                  </a:cubicBezTo>
                  <a:cubicBezTo>
                    <a:pt x="90570" y="9067"/>
                    <a:pt x="90827" y="10028"/>
                    <a:pt x="91217" y="10943"/>
                  </a:cubicBezTo>
                  <a:cubicBezTo>
                    <a:pt x="91522" y="11895"/>
                    <a:pt x="91313" y="12952"/>
                    <a:pt x="90646" y="13705"/>
                  </a:cubicBezTo>
                  <a:cubicBezTo>
                    <a:pt x="89960" y="14181"/>
                    <a:pt x="89046" y="14181"/>
                    <a:pt x="88360" y="13705"/>
                  </a:cubicBezTo>
                  <a:cubicBezTo>
                    <a:pt x="87617" y="13210"/>
                    <a:pt x="87264" y="12286"/>
                    <a:pt x="87503" y="11419"/>
                  </a:cubicBezTo>
                  <a:lnTo>
                    <a:pt x="87503" y="5513"/>
                  </a:lnTo>
                  <a:cubicBezTo>
                    <a:pt x="87598" y="4561"/>
                    <a:pt x="87598" y="3609"/>
                    <a:pt x="87503" y="2656"/>
                  </a:cubicBezTo>
                  <a:cubicBezTo>
                    <a:pt x="87226" y="1637"/>
                    <a:pt x="86579" y="751"/>
                    <a:pt x="85693" y="179"/>
                  </a:cubicBezTo>
                  <a:cubicBezTo>
                    <a:pt x="85112" y="-239"/>
                    <a:pt x="84407" y="-440"/>
                    <a:pt x="83693" y="-392"/>
                  </a:cubicBezTo>
                  <a:cubicBezTo>
                    <a:pt x="83026" y="-392"/>
                    <a:pt x="82359" y="-392"/>
                    <a:pt x="82264" y="656"/>
                  </a:cubicBezTo>
                  <a:cubicBezTo>
                    <a:pt x="82169" y="1704"/>
                    <a:pt x="82264" y="1704"/>
                    <a:pt x="82264" y="2180"/>
                  </a:cubicBezTo>
                  <a:cubicBezTo>
                    <a:pt x="82978" y="3523"/>
                    <a:pt x="83311" y="5037"/>
                    <a:pt x="83216" y="6562"/>
                  </a:cubicBezTo>
                  <a:cubicBezTo>
                    <a:pt x="83216" y="7228"/>
                    <a:pt x="83216" y="7895"/>
                    <a:pt x="82073" y="7990"/>
                  </a:cubicBezTo>
                  <a:cubicBezTo>
                    <a:pt x="81597" y="7981"/>
                    <a:pt x="81149" y="7771"/>
                    <a:pt x="80835" y="7418"/>
                  </a:cubicBezTo>
                  <a:cubicBezTo>
                    <a:pt x="80159" y="6695"/>
                    <a:pt x="79787" y="5742"/>
                    <a:pt x="79787" y="4752"/>
                  </a:cubicBezTo>
                  <a:cubicBezTo>
                    <a:pt x="79873" y="3790"/>
                    <a:pt x="79673" y="2837"/>
                    <a:pt x="79216" y="1989"/>
                  </a:cubicBezTo>
                  <a:cubicBezTo>
                    <a:pt x="78654" y="1037"/>
                    <a:pt x="77530" y="570"/>
                    <a:pt x="76453" y="846"/>
                  </a:cubicBezTo>
                  <a:cubicBezTo>
                    <a:pt x="75711" y="1065"/>
                    <a:pt x="75234" y="1789"/>
                    <a:pt x="75311" y="2561"/>
                  </a:cubicBezTo>
                  <a:cubicBezTo>
                    <a:pt x="75453" y="3313"/>
                    <a:pt x="75749" y="4018"/>
                    <a:pt x="76168" y="4656"/>
                  </a:cubicBezTo>
                  <a:cubicBezTo>
                    <a:pt x="77282" y="6790"/>
                    <a:pt x="77958" y="9114"/>
                    <a:pt x="78168" y="11514"/>
                  </a:cubicBezTo>
                  <a:cubicBezTo>
                    <a:pt x="78168" y="12276"/>
                    <a:pt x="78168" y="13229"/>
                    <a:pt x="77120" y="13324"/>
                  </a:cubicBezTo>
                  <a:cubicBezTo>
                    <a:pt x="76501" y="13400"/>
                    <a:pt x="75901" y="13105"/>
                    <a:pt x="75596" y="12562"/>
                  </a:cubicBezTo>
                  <a:cubicBezTo>
                    <a:pt x="75511" y="12086"/>
                    <a:pt x="75511" y="11609"/>
                    <a:pt x="75596" y="11133"/>
                  </a:cubicBezTo>
                  <a:cubicBezTo>
                    <a:pt x="75482" y="10295"/>
                    <a:pt x="75320" y="9476"/>
                    <a:pt x="75120" y="8657"/>
                  </a:cubicBezTo>
                  <a:cubicBezTo>
                    <a:pt x="74901" y="7628"/>
                    <a:pt x="74368" y="6695"/>
                    <a:pt x="73596" y="5990"/>
                  </a:cubicBezTo>
                  <a:cubicBezTo>
                    <a:pt x="72644" y="5323"/>
                    <a:pt x="71120" y="5228"/>
                    <a:pt x="70548" y="5990"/>
                  </a:cubicBezTo>
                  <a:cubicBezTo>
                    <a:pt x="69977" y="6752"/>
                    <a:pt x="70548" y="7704"/>
                    <a:pt x="70548" y="8467"/>
                  </a:cubicBezTo>
                  <a:cubicBezTo>
                    <a:pt x="70824" y="9171"/>
                    <a:pt x="71015" y="9905"/>
                    <a:pt x="71120" y="10657"/>
                  </a:cubicBezTo>
                  <a:cubicBezTo>
                    <a:pt x="71262" y="10990"/>
                    <a:pt x="71262" y="11372"/>
                    <a:pt x="71120" y="11705"/>
                  </a:cubicBezTo>
                  <a:lnTo>
                    <a:pt x="70548" y="11705"/>
                  </a:lnTo>
                  <a:cubicBezTo>
                    <a:pt x="69272" y="11972"/>
                    <a:pt x="67986" y="11343"/>
                    <a:pt x="67405" y="10181"/>
                  </a:cubicBezTo>
                  <a:cubicBezTo>
                    <a:pt x="67024" y="9171"/>
                    <a:pt x="67024" y="8047"/>
                    <a:pt x="67405" y="7038"/>
                  </a:cubicBezTo>
                  <a:cubicBezTo>
                    <a:pt x="67690" y="6009"/>
                    <a:pt x="67690" y="4923"/>
                    <a:pt x="67405" y="3894"/>
                  </a:cubicBezTo>
                  <a:cubicBezTo>
                    <a:pt x="67338" y="3590"/>
                    <a:pt x="67167" y="3323"/>
                    <a:pt x="66928" y="3132"/>
                  </a:cubicBezTo>
                  <a:cubicBezTo>
                    <a:pt x="66452" y="3132"/>
                    <a:pt x="65595" y="3132"/>
                    <a:pt x="64928" y="3132"/>
                  </a:cubicBezTo>
                  <a:lnTo>
                    <a:pt x="63690" y="3132"/>
                  </a:lnTo>
                  <a:cubicBezTo>
                    <a:pt x="62537" y="3999"/>
                    <a:pt x="62176" y="5561"/>
                    <a:pt x="62833" y="6847"/>
                  </a:cubicBezTo>
                  <a:cubicBezTo>
                    <a:pt x="63471" y="8076"/>
                    <a:pt x="64014" y="9343"/>
                    <a:pt x="64452" y="10657"/>
                  </a:cubicBezTo>
                  <a:cubicBezTo>
                    <a:pt x="64728" y="11390"/>
                    <a:pt x="64395" y="12219"/>
                    <a:pt x="63690" y="12562"/>
                  </a:cubicBezTo>
                  <a:cubicBezTo>
                    <a:pt x="62890" y="12772"/>
                    <a:pt x="62042" y="12515"/>
                    <a:pt x="61499" y="11895"/>
                  </a:cubicBezTo>
                  <a:cubicBezTo>
                    <a:pt x="61052" y="11324"/>
                    <a:pt x="60813" y="10619"/>
                    <a:pt x="60832" y="9895"/>
                  </a:cubicBezTo>
                  <a:cubicBezTo>
                    <a:pt x="60937" y="9428"/>
                    <a:pt x="60937" y="8933"/>
                    <a:pt x="60832" y="8467"/>
                  </a:cubicBezTo>
                  <a:cubicBezTo>
                    <a:pt x="60671" y="7942"/>
                    <a:pt x="60290" y="7524"/>
                    <a:pt x="59785" y="7323"/>
                  </a:cubicBezTo>
                  <a:cubicBezTo>
                    <a:pt x="58813" y="6999"/>
                    <a:pt x="57766" y="7504"/>
                    <a:pt x="57403" y="8467"/>
                  </a:cubicBezTo>
                  <a:cubicBezTo>
                    <a:pt x="57308" y="9381"/>
                    <a:pt x="57308" y="10314"/>
                    <a:pt x="57403" y="11229"/>
                  </a:cubicBezTo>
                  <a:cubicBezTo>
                    <a:pt x="56965" y="11486"/>
                    <a:pt x="56413" y="11486"/>
                    <a:pt x="55975" y="11229"/>
                  </a:cubicBezTo>
                  <a:cubicBezTo>
                    <a:pt x="55365" y="11124"/>
                    <a:pt x="54813" y="10781"/>
                    <a:pt x="54451" y="10276"/>
                  </a:cubicBezTo>
                  <a:cubicBezTo>
                    <a:pt x="54356" y="9838"/>
                    <a:pt x="54356" y="9381"/>
                    <a:pt x="54451" y="8943"/>
                  </a:cubicBezTo>
                  <a:cubicBezTo>
                    <a:pt x="54432" y="7761"/>
                    <a:pt x="54175" y="6590"/>
                    <a:pt x="53689" y="5513"/>
                  </a:cubicBezTo>
                  <a:cubicBezTo>
                    <a:pt x="53098" y="4285"/>
                    <a:pt x="52031" y="3361"/>
                    <a:pt x="50736" y="2942"/>
                  </a:cubicBezTo>
                  <a:cubicBezTo>
                    <a:pt x="50050" y="2599"/>
                    <a:pt x="49231" y="2599"/>
                    <a:pt x="48545" y="2942"/>
                  </a:cubicBezTo>
                  <a:cubicBezTo>
                    <a:pt x="48507" y="3227"/>
                    <a:pt x="48507" y="3513"/>
                    <a:pt x="48545" y="3799"/>
                  </a:cubicBezTo>
                  <a:cubicBezTo>
                    <a:pt x="48421" y="5380"/>
                    <a:pt x="48822" y="6952"/>
                    <a:pt x="49688" y="8276"/>
                  </a:cubicBezTo>
                  <a:cubicBezTo>
                    <a:pt x="50193" y="8904"/>
                    <a:pt x="50488" y="9667"/>
                    <a:pt x="50546" y="10467"/>
                  </a:cubicBezTo>
                  <a:cubicBezTo>
                    <a:pt x="50612" y="10981"/>
                    <a:pt x="50288" y="11466"/>
                    <a:pt x="49784" y="11609"/>
                  </a:cubicBezTo>
                  <a:cubicBezTo>
                    <a:pt x="49203" y="11629"/>
                    <a:pt x="48640" y="11390"/>
                    <a:pt x="48260" y="10943"/>
                  </a:cubicBezTo>
                  <a:cubicBezTo>
                    <a:pt x="47898" y="10523"/>
                    <a:pt x="47440" y="10190"/>
                    <a:pt x="46926" y="9990"/>
                  </a:cubicBezTo>
                  <a:cubicBezTo>
                    <a:pt x="46326" y="9914"/>
                    <a:pt x="45726" y="10124"/>
                    <a:pt x="45307" y="10562"/>
                  </a:cubicBezTo>
                  <a:cubicBezTo>
                    <a:pt x="44992" y="11009"/>
                    <a:pt x="44745" y="11486"/>
                    <a:pt x="44545" y="11991"/>
                  </a:cubicBezTo>
                  <a:cubicBezTo>
                    <a:pt x="44573" y="12276"/>
                    <a:pt x="44573" y="12562"/>
                    <a:pt x="44545" y="12848"/>
                  </a:cubicBezTo>
                  <a:cubicBezTo>
                    <a:pt x="44116" y="13524"/>
                    <a:pt x="43335" y="13886"/>
                    <a:pt x="42545" y="13801"/>
                  </a:cubicBezTo>
                  <a:cubicBezTo>
                    <a:pt x="41954" y="13667"/>
                    <a:pt x="41525" y="13162"/>
                    <a:pt x="41497" y="12562"/>
                  </a:cubicBezTo>
                  <a:cubicBezTo>
                    <a:pt x="41459" y="12039"/>
                    <a:pt x="41630" y="11533"/>
                    <a:pt x="41973" y="11133"/>
                  </a:cubicBezTo>
                  <a:cubicBezTo>
                    <a:pt x="42287" y="10686"/>
                    <a:pt x="42535" y="10210"/>
                    <a:pt x="42735" y="9704"/>
                  </a:cubicBezTo>
                  <a:cubicBezTo>
                    <a:pt x="42735" y="9704"/>
                    <a:pt x="42735" y="8657"/>
                    <a:pt x="42259" y="8467"/>
                  </a:cubicBezTo>
                  <a:cubicBezTo>
                    <a:pt x="41782" y="8276"/>
                    <a:pt x="40068" y="8467"/>
                    <a:pt x="39020" y="9324"/>
                  </a:cubicBezTo>
                  <a:cubicBezTo>
                    <a:pt x="38096" y="10095"/>
                    <a:pt x="37592" y="11266"/>
                    <a:pt x="37687" y="12467"/>
                  </a:cubicBezTo>
                  <a:cubicBezTo>
                    <a:pt x="37687" y="13134"/>
                    <a:pt x="37687" y="13705"/>
                    <a:pt x="37687" y="14181"/>
                  </a:cubicBezTo>
                  <a:cubicBezTo>
                    <a:pt x="37687" y="14658"/>
                    <a:pt x="35877" y="14944"/>
                    <a:pt x="35782" y="15800"/>
                  </a:cubicBezTo>
                  <a:lnTo>
                    <a:pt x="35782" y="15800"/>
                  </a:lnTo>
                  <a:cubicBezTo>
                    <a:pt x="35782" y="13705"/>
                    <a:pt x="34924" y="14086"/>
                    <a:pt x="34734" y="13134"/>
                  </a:cubicBezTo>
                  <a:cubicBezTo>
                    <a:pt x="34544" y="12181"/>
                    <a:pt x="35306" y="11419"/>
                    <a:pt x="35972" y="10657"/>
                  </a:cubicBezTo>
                  <a:cubicBezTo>
                    <a:pt x="36639" y="9895"/>
                    <a:pt x="36830" y="8561"/>
                    <a:pt x="35972" y="7990"/>
                  </a:cubicBezTo>
                  <a:cubicBezTo>
                    <a:pt x="35096" y="7695"/>
                    <a:pt x="34134" y="8000"/>
                    <a:pt x="33591" y="8752"/>
                  </a:cubicBezTo>
                  <a:lnTo>
                    <a:pt x="33591" y="9419"/>
                  </a:lnTo>
                  <a:cubicBezTo>
                    <a:pt x="34972" y="13067"/>
                    <a:pt x="35648" y="16943"/>
                    <a:pt x="35591" y="20849"/>
                  </a:cubicBezTo>
                  <a:cubicBezTo>
                    <a:pt x="35058" y="26259"/>
                    <a:pt x="33715" y="31555"/>
                    <a:pt x="31591" y="36565"/>
                  </a:cubicBezTo>
                  <a:cubicBezTo>
                    <a:pt x="27752" y="47386"/>
                    <a:pt x="24942" y="58549"/>
                    <a:pt x="23209" y="69902"/>
                  </a:cubicBezTo>
                  <a:cubicBezTo>
                    <a:pt x="22504" y="84781"/>
                    <a:pt x="19284" y="99440"/>
                    <a:pt x="13684" y="113242"/>
                  </a:cubicBezTo>
                  <a:cubicBezTo>
                    <a:pt x="11588" y="117337"/>
                    <a:pt x="8826" y="120957"/>
                    <a:pt x="6635" y="124957"/>
                  </a:cubicBezTo>
                  <a:cubicBezTo>
                    <a:pt x="3968" y="129900"/>
                    <a:pt x="1739" y="135063"/>
                    <a:pt x="-32" y="140388"/>
                  </a:cubicBezTo>
                  <a:lnTo>
                    <a:pt x="635" y="140388"/>
                  </a:lnTo>
                  <a:cubicBezTo>
                    <a:pt x="892" y="139930"/>
                    <a:pt x="1120" y="139454"/>
                    <a:pt x="1301" y="138959"/>
                  </a:cubicBezTo>
                  <a:lnTo>
                    <a:pt x="1873" y="138006"/>
                  </a:lnTo>
                  <a:cubicBezTo>
                    <a:pt x="2292" y="137387"/>
                    <a:pt x="3035" y="137054"/>
                    <a:pt x="3778" y="137149"/>
                  </a:cubicBezTo>
                  <a:cubicBezTo>
                    <a:pt x="4387" y="137273"/>
                    <a:pt x="4854" y="137768"/>
                    <a:pt x="4921" y="138387"/>
                  </a:cubicBezTo>
                  <a:cubicBezTo>
                    <a:pt x="4940" y="138902"/>
                    <a:pt x="4768" y="139406"/>
                    <a:pt x="4445" y="139816"/>
                  </a:cubicBezTo>
                  <a:cubicBezTo>
                    <a:pt x="4130" y="140235"/>
                    <a:pt x="3835" y="140683"/>
                    <a:pt x="3587" y="141150"/>
                  </a:cubicBezTo>
                  <a:cubicBezTo>
                    <a:pt x="3587" y="141150"/>
                    <a:pt x="3587" y="141150"/>
                    <a:pt x="3587" y="141721"/>
                  </a:cubicBezTo>
                  <a:cubicBezTo>
                    <a:pt x="3587" y="142293"/>
                    <a:pt x="3587" y="142769"/>
                    <a:pt x="3587" y="142960"/>
                  </a:cubicBezTo>
                  <a:cubicBezTo>
                    <a:pt x="3587" y="143150"/>
                    <a:pt x="5778" y="142960"/>
                    <a:pt x="6731" y="142102"/>
                  </a:cubicBezTo>
                  <a:cubicBezTo>
                    <a:pt x="7712" y="141321"/>
                    <a:pt x="8245" y="140112"/>
                    <a:pt x="8159" y="138863"/>
                  </a:cubicBezTo>
                  <a:cubicBezTo>
                    <a:pt x="8159" y="138292"/>
                    <a:pt x="8159" y="137720"/>
                    <a:pt x="8159" y="137149"/>
                  </a:cubicBezTo>
                  <a:cubicBezTo>
                    <a:pt x="8159" y="136577"/>
                    <a:pt x="9874" y="136482"/>
                    <a:pt x="10064" y="135530"/>
                  </a:cubicBezTo>
                  <a:lnTo>
                    <a:pt x="10064" y="135530"/>
                  </a:lnTo>
                  <a:cubicBezTo>
                    <a:pt x="9588" y="137720"/>
                    <a:pt x="10922" y="137340"/>
                    <a:pt x="11112" y="138292"/>
                  </a:cubicBezTo>
                  <a:cubicBezTo>
                    <a:pt x="11303" y="139245"/>
                    <a:pt x="10445" y="140007"/>
                    <a:pt x="9874" y="140768"/>
                  </a:cubicBezTo>
                  <a:cubicBezTo>
                    <a:pt x="9302" y="141531"/>
                    <a:pt x="8921" y="142864"/>
                    <a:pt x="9874" y="143340"/>
                  </a:cubicBezTo>
                  <a:cubicBezTo>
                    <a:pt x="10693" y="143721"/>
                    <a:pt x="11674" y="143436"/>
                    <a:pt x="12160" y="142674"/>
                  </a:cubicBezTo>
                  <a:cubicBezTo>
                    <a:pt x="12160" y="142007"/>
                    <a:pt x="12731" y="141150"/>
                    <a:pt x="13303" y="140578"/>
                  </a:cubicBezTo>
                  <a:cubicBezTo>
                    <a:pt x="13855" y="139835"/>
                    <a:pt x="14855" y="139597"/>
                    <a:pt x="15684" y="140007"/>
                  </a:cubicBezTo>
                  <a:cubicBezTo>
                    <a:pt x="16636" y="140673"/>
                    <a:pt x="15684" y="141911"/>
                    <a:pt x="15684" y="142674"/>
                  </a:cubicBezTo>
                  <a:lnTo>
                    <a:pt x="13112" y="145341"/>
                  </a:lnTo>
                  <a:cubicBezTo>
                    <a:pt x="12674" y="145759"/>
                    <a:pt x="12350" y="146284"/>
                    <a:pt x="12160" y="146865"/>
                  </a:cubicBezTo>
                  <a:cubicBezTo>
                    <a:pt x="11960" y="147522"/>
                    <a:pt x="12293" y="148217"/>
                    <a:pt x="12922" y="148484"/>
                  </a:cubicBezTo>
                  <a:cubicBezTo>
                    <a:pt x="13760" y="148694"/>
                    <a:pt x="14646" y="148474"/>
                    <a:pt x="15303" y="147912"/>
                  </a:cubicBezTo>
                  <a:cubicBezTo>
                    <a:pt x="16141" y="147284"/>
                    <a:pt x="16827" y="146465"/>
                    <a:pt x="17303" y="145531"/>
                  </a:cubicBezTo>
                  <a:cubicBezTo>
                    <a:pt x="17970" y="144483"/>
                    <a:pt x="18732" y="143054"/>
                    <a:pt x="20256" y="143340"/>
                  </a:cubicBezTo>
                  <a:cubicBezTo>
                    <a:pt x="21170" y="143531"/>
                    <a:pt x="21761" y="144426"/>
                    <a:pt x="21590" y="145341"/>
                  </a:cubicBezTo>
                  <a:cubicBezTo>
                    <a:pt x="21294" y="146179"/>
                    <a:pt x="20675" y="146865"/>
                    <a:pt x="19875" y="147245"/>
                  </a:cubicBezTo>
                  <a:cubicBezTo>
                    <a:pt x="18732" y="147912"/>
                    <a:pt x="17208" y="148674"/>
                    <a:pt x="17399" y="149817"/>
                  </a:cubicBezTo>
                  <a:cubicBezTo>
                    <a:pt x="17818" y="150893"/>
                    <a:pt x="18913" y="151560"/>
                    <a:pt x="20065" y="151436"/>
                  </a:cubicBezTo>
                  <a:cubicBezTo>
                    <a:pt x="21161" y="151322"/>
                    <a:pt x="22171" y="150808"/>
                    <a:pt x="22923" y="150008"/>
                  </a:cubicBezTo>
                  <a:cubicBezTo>
                    <a:pt x="23590" y="149341"/>
                    <a:pt x="24161" y="148484"/>
                    <a:pt x="24923" y="147817"/>
                  </a:cubicBezTo>
                  <a:cubicBezTo>
                    <a:pt x="25380" y="147493"/>
                    <a:pt x="25990" y="147493"/>
                    <a:pt x="26447" y="147817"/>
                  </a:cubicBezTo>
                  <a:cubicBezTo>
                    <a:pt x="26619" y="149579"/>
                    <a:pt x="25714" y="151265"/>
                    <a:pt x="24161" y="152103"/>
                  </a:cubicBezTo>
                  <a:cubicBezTo>
                    <a:pt x="23571" y="152408"/>
                    <a:pt x="23028" y="152789"/>
                    <a:pt x="22542" y="153246"/>
                  </a:cubicBezTo>
                  <a:cubicBezTo>
                    <a:pt x="22094" y="153618"/>
                    <a:pt x="22028" y="154275"/>
                    <a:pt x="22399" y="154723"/>
                  </a:cubicBezTo>
                  <a:cubicBezTo>
                    <a:pt x="22437" y="154770"/>
                    <a:pt x="22485" y="154818"/>
                    <a:pt x="22542" y="154866"/>
                  </a:cubicBezTo>
                  <a:lnTo>
                    <a:pt x="23304" y="154866"/>
                  </a:lnTo>
                  <a:cubicBezTo>
                    <a:pt x="24847" y="154847"/>
                    <a:pt x="26285" y="154104"/>
                    <a:pt x="27209" y="152865"/>
                  </a:cubicBezTo>
                  <a:cubicBezTo>
                    <a:pt x="27876" y="152008"/>
                    <a:pt x="28162" y="150675"/>
                    <a:pt x="29495" y="150389"/>
                  </a:cubicBezTo>
                  <a:cubicBezTo>
                    <a:pt x="29695" y="153170"/>
                    <a:pt x="28028" y="155742"/>
                    <a:pt x="25399" y="156676"/>
                  </a:cubicBezTo>
                  <a:cubicBezTo>
                    <a:pt x="24561" y="156913"/>
                    <a:pt x="23761" y="157266"/>
                    <a:pt x="23018" y="157723"/>
                  </a:cubicBezTo>
                  <a:cubicBezTo>
                    <a:pt x="22313" y="158171"/>
                    <a:pt x="22075" y="159075"/>
                    <a:pt x="22447" y="159818"/>
                  </a:cubicBezTo>
                  <a:cubicBezTo>
                    <a:pt x="22914" y="160457"/>
                    <a:pt x="23656" y="160847"/>
                    <a:pt x="24447" y="160867"/>
                  </a:cubicBezTo>
                  <a:cubicBezTo>
                    <a:pt x="26504" y="161247"/>
                    <a:pt x="28619" y="160647"/>
                    <a:pt x="30162" y="159247"/>
                  </a:cubicBezTo>
                  <a:cubicBezTo>
                    <a:pt x="31210" y="157819"/>
                    <a:pt x="32048" y="156247"/>
                    <a:pt x="32639" y="154580"/>
                  </a:cubicBezTo>
                  <a:cubicBezTo>
                    <a:pt x="32924" y="153923"/>
                    <a:pt x="33543" y="153485"/>
                    <a:pt x="34258" y="153437"/>
                  </a:cubicBezTo>
                  <a:cubicBezTo>
                    <a:pt x="35201" y="153485"/>
                    <a:pt x="35934" y="154284"/>
                    <a:pt x="35887" y="155237"/>
                  </a:cubicBezTo>
                  <a:cubicBezTo>
                    <a:pt x="35887" y="155266"/>
                    <a:pt x="35877" y="155304"/>
                    <a:pt x="35877" y="155342"/>
                  </a:cubicBezTo>
                  <a:cubicBezTo>
                    <a:pt x="35610" y="156142"/>
                    <a:pt x="35191" y="156894"/>
                    <a:pt x="34639" y="157533"/>
                  </a:cubicBezTo>
                  <a:cubicBezTo>
                    <a:pt x="34115" y="158238"/>
                    <a:pt x="34115" y="159209"/>
                    <a:pt x="34639" y="159914"/>
                  </a:cubicBezTo>
                  <a:cubicBezTo>
                    <a:pt x="35515" y="160809"/>
                    <a:pt x="36877" y="161009"/>
                    <a:pt x="37973" y="160390"/>
                  </a:cubicBezTo>
                  <a:cubicBezTo>
                    <a:pt x="38887" y="159818"/>
                    <a:pt x="39620" y="158990"/>
                    <a:pt x="40068" y="158009"/>
                  </a:cubicBezTo>
                  <a:lnTo>
                    <a:pt x="40830" y="156485"/>
                  </a:lnTo>
                  <a:cubicBezTo>
                    <a:pt x="41573" y="158532"/>
                    <a:pt x="41249" y="160819"/>
                    <a:pt x="39973" y="162581"/>
                  </a:cubicBezTo>
                  <a:cubicBezTo>
                    <a:pt x="39601" y="163029"/>
                    <a:pt x="39306" y="163553"/>
                    <a:pt x="39115" y="164105"/>
                  </a:cubicBezTo>
                  <a:cubicBezTo>
                    <a:pt x="38877" y="164657"/>
                    <a:pt x="39087" y="165305"/>
                    <a:pt x="39592" y="165629"/>
                  </a:cubicBezTo>
                  <a:lnTo>
                    <a:pt x="40544" y="165629"/>
                  </a:lnTo>
                  <a:cubicBezTo>
                    <a:pt x="42135" y="165695"/>
                    <a:pt x="43592" y="164733"/>
                    <a:pt x="44164" y="163248"/>
                  </a:cubicBezTo>
                  <a:cubicBezTo>
                    <a:pt x="44564" y="161914"/>
                    <a:pt x="44821" y="160542"/>
                    <a:pt x="44926" y="159152"/>
                  </a:cubicBezTo>
                  <a:cubicBezTo>
                    <a:pt x="44926" y="158580"/>
                    <a:pt x="45593" y="157913"/>
                    <a:pt x="46164" y="158199"/>
                  </a:cubicBezTo>
                  <a:cubicBezTo>
                    <a:pt x="46736" y="158485"/>
                    <a:pt x="46164" y="158199"/>
                    <a:pt x="46640" y="158771"/>
                  </a:cubicBezTo>
                  <a:cubicBezTo>
                    <a:pt x="47498" y="160771"/>
                    <a:pt x="45783" y="162867"/>
                    <a:pt x="46640" y="164962"/>
                  </a:cubicBezTo>
                  <a:cubicBezTo>
                    <a:pt x="47126" y="166343"/>
                    <a:pt x="47983" y="167562"/>
                    <a:pt x="49117" y="168487"/>
                  </a:cubicBezTo>
                  <a:cubicBezTo>
                    <a:pt x="49879" y="169153"/>
                    <a:pt x="51307" y="169820"/>
                    <a:pt x="51879" y="169058"/>
                  </a:cubicBezTo>
                  <a:cubicBezTo>
                    <a:pt x="52022" y="168724"/>
                    <a:pt x="52022" y="168344"/>
                    <a:pt x="51879" y="168010"/>
                  </a:cubicBezTo>
                  <a:cubicBezTo>
                    <a:pt x="51879" y="166486"/>
                    <a:pt x="50546" y="164962"/>
                    <a:pt x="49974" y="163343"/>
                  </a:cubicBezTo>
                  <a:cubicBezTo>
                    <a:pt x="49260" y="161904"/>
                    <a:pt x="49260" y="160209"/>
                    <a:pt x="49974" y="158771"/>
                  </a:cubicBezTo>
                  <a:cubicBezTo>
                    <a:pt x="50831" y="158771"/>
                    <a:pt x="51689" y="159438"/>
                    <a:pt x="51879" y="160200"/>
                  </a:cubicBezTo>
                  <a:cubicBezTo>
                    <a:pt x="51784" y="160961"/>
                    <a:pt x="51784" y="161724"/>
                    <a:pt x="51879" y="162486"/>
                  </a:cubicBezTo>
                  <a:lnTo>
                    <a:pt x="51879" y="162486"/>
                  </a:lnTo>
                  <a:cubicBezTo>
                    <a:pt x="52641" y="162962"/>
                    <a:pt x="53498" y="162486"/>
                    <a:pt x="53689" y="161438"/>
                  </a:cubicBezTo>
                  <a:cubicBezTo>
                    <a:pt x="53879" y="160390"/>
                    <a:pt x="54165" y="159818"/>
                    <a:pt x="55118" y="159914"/>
                  </a:cubicBezTo>
                  <a:cubicBezTo>
                    <a:pt x="55975" y="161628"/>
                    <a:pt x="55118" y="163438"/>
                    <a:pt x="55118" y="165248"/>
                  </a:cubicBezTo>
                  <a:cubicBezTo>
                    <a:pt x="54984" y="168153"/>
                    <a:pt x="56356" y="170915"/>
                    <a:pt x="58737" y="172582"/>
                  </a:cubicBezTo>
                  <a:cubicBezTo>
                    <a:pt x="59080" y="172915"/>
                    <a:pt x="59509" y="173144"/>
                    <a:pt x="59975" y="173249"/>
                  </a:cubicBezTo>
                  <a:cubicBezTo>
                    <a:pt x="60995" y="173439"/>
                    <a:pt x="61985" y="172811"/>
                    <a:pt x="62261" y="171820"/>
                  </a:cubicBezTo>
                  <a:cubicBezTo>
                    <a:pt x="62452" y="170944"/>
                    <a:pt x="62452" y="170029"/>
                    <a:pt x="62261" y="169153"/>
                  </a:cubicBezTo>
                  <a:cubicBezTo>
                    <a:pt x="61976" y="167896"/>
                    <a:pt x="61976" y="166601"/>
                    <a:pt x="62261" y="165343"/>
                  </a:cubicBezTo>
                  <a:cubicBezTo>
                    <a:pt x="62261" y="164105"/>
                    <a:pt x="63214" y="162771"/>
                    <a:pt x="64643" y="162867"/>
                  </a:cubicBezTo>
                  <a:cubicBezTo>
                    <a:pt x="65947" y="163047"/>
                    <a:pt x="66948" y="164124"/>
                    <a:pt x="67024" y="165438"/>
                  </a:cubicBezTo>
                  <a:cubicBezTo>
                    <a:pt x="66824" y="166543"/>
                    <a:pt x="66824" y="167667"/>
                    <a:pt x="67024" y="168772"/>
                  </a:cubicBezTo>
                  <a:cubicBezTo>
                    <a:pt x="67595" y="169820"/>
                    <a:pt x="69405" y="170677"/>
                    <a:pt x="70262" y="169915"/>
                  </a:cubicBezTo>
                  <a:cubicBezTo>
                    <a:pt x="70586" y="169629"/>
                    <a:pt x="70758" y="169210"/>
                    <a:pt x="70739" y="168772"/>
                  </a:cubicBezTo>
                  <a:cubicBezTo>
                    <a:pt x="70624" y="167791"/>
                    <a:pt x="70367" y="166829"/>
                    <a:pt x="69977" y="165915"/>
                  </a:cubicBezTo>
                  <a:cubicBezTo>
                    <a:pt x="69596" y="164981"/>
                    <a:pt x="69786" y="163905"/>
                    <a:pt x="70453" y="163153"/>
                  </a:cubicBezTo>
                  <a:cubicBezTo>
                    <a:pt x="71177" y="162686"/>
                    <a:pt x="72110" y="162686"/>
                    <a:pt x="72834" y="163153"/>
                  </a:cubicBezTo>
                  <a:cubicBezTo>
                    <a:pt x="73691" y="163153"/>
                    <a:pt x="73691" y="164581"/>
                    <a:pt x="73691" y="165438"/>
                  </a:cubicBezTo>
                  <a:lnTo>
                    <a:pt x="73691" y="171344"/>
                  </a:lnTo>
                  <a:cubicBezTo>
                    <a:pt x="73501" y="172287"/>
                    <a:pt x="73501" y="173258"/>
                    <a:pt x="73691" y="174201"/>
                  </a:cubicBezTo>
                  <a:cubicBezTo>
                    <a:pt x="73891" y="175230"/>
                    <a:pt x="74510" y="176135"/>
                    <a:pt x="75406" y="176678"/>
                  </a:cubicBezTo>
                  <a:cubicBezTo>
                    <a:pt x="76015" y="177116"/>
                    <a:pt x="76758" y="177316"/>
                    <a:pt x="77501" y="177249"/>
                  </a:cubicBezTo>
                  <a:cubicBezTo>
                    <a:pt x="78139" y="177269"/>
                    <a:pt x="78701" y="176821"/>
                    <a:pt x="78835" y="176202"/>
                  </a:cubicBezTo>
                  <a:cubicBezTo>
                    <a:pt x="78854" y="175659"/>
                    <a:pt x="78692" y="175116"/>
                    <a:pt x="78359" y="174677"/>
                  </a:cubicBezTo>
                  <a:cubicBezTo>
                    <a:pt x="77616" y="173344"/>
                    <a:pt x="77320" y="171811"/>
                    <a:pt x="77501" y="170296"/>
                  </a:cubicBezTo>
                  <a:cubicBezTo>
                    <a:pt x="77501" y="169629"/>
                    <a:pt x="77501" y="168963"/>
                    <a:pt x="78549" y="168867"/>
                  </a:cubicBezTo>
                  <a:cubicBezTo>
                    <a:pt x="79016" y="168896"/>
                    <a:pt x="79463" y="169106"/>
                    <a:pt x="79787" y="169439"/>
                  </a:cubicBezTo>
                  <a:cubicBezTo>
                    <a:pt x="80464" y="170163"/>
                    <a:pt x="80835" y="171115"/>
                    <a:pt x="80835" y="172106"/>
                  </a:cubicBezTo>
                  <a:cubicBezTo>
                    <a:pt x="80845" y="173058"/>
                    <a:pt x="81035" y="173992"/>
                    <a:pt x="81407" y="174868"/>
                  </a:cubicBezTo>
                  <a:cubicBezTo>
                    <a:pt x="82026" y="175811"/>
                    <a:pt x="83169" y="176278"/>
                    <a:pt x="84264" y="176011"/>
                  </a:cubicBezTo>
                  <a:cubicBezTo>
                    <a:pt x="84997" y="175783"/>
                    <a:pt x="85445" y="175049"/>
                    <a:pt x="85312" y="174297"/>
                  </a:cubicBezTo>
                  <a:cubicBezTo>
                    <a:pt x="85169" y="173544"/>
                    <a:pt x="84874" y="172839"/>
                    <a:pt x="84455" y="172201"/>
                  </a:cubicBezTo>
                  <a:cubicBezTo>
                    <a:pt x="83331" y="170077"/>
                    <a:pt x="82673" y="167744"/>
                    <a:pt x="82549" y="165343"/>
                  </a:cubicBezTo>
                  <a:cubicBezTo>
                    <a:pt x="82549" y="164581"/>
                    <a:pt x="82549" y="163629"/>
                    <a:pt x="83597" y="163533"/>
                  </a:cubicBezTo>
                  <a:cubicBezTo>
                    <a:pt x="84178" y="163496"/>
                    <a:pt x="84731" y="163790"/>
                    <a:pt x="85026" y="164295"/>
                  </a:cubicBezTo>
                  <a:cubicBezTo>
                    <a:pt x="85159" y="164762"/>
                    <a:pt x="85159" y="165258"/>
                    <a:pt x="85026" y="165724"/>
                  </a:cubicBezTo>
                  <a:lnTo>
                    <a:pt x="85598" y="168200"/>
                  </a:lnTo>
                  <a:cubicBezTo>
                    <a:pt x="85740" y="169258"/>
                    <a:pt x="86283" y="170210"/>
                    <a:pt x="87122" y="170868"/>
                  </a:cubicBezTo>
                  <a:cubicBezTo>
                    <a:pt x="88007" y="171601"/>
                    <a:pt x="89284" y="171601"/>
                    <a:pt x="90170" y="170868"/>
                  </a:cubicBezTo>
                  <a:cubicBezTo>
                    <a:pt x="90646" y="170106"/>
                    <a:pt x="90170" y="169153"/>
                    <a:pt x="90170" y="168391"/>
                  </a:cubicBezTo>
                  <a:cubicBezTo>
                    <a:pt x="89874" y="167696"/>
                    <a:pt x="89712" y="166953"/>
                    <a:pt x="89693" y="166201"/>
                  </a:cubicBezTo>
                  <a:cubicBezTo>
                    <a:pt x="89550" y="165867"/>
                    <a:pt x="89550" y="165486"/>
                    <a:pt x="89693" y="165152"/>
                  </a:cubicBezTo>
                  <a:cubicBezTo>
                    <a:pt x="89903" y="165067"/>
                    <a:pt x="90150" y="165067"/>
                    <a:pt x="90360" y="165152"/>
                  </a:cubicBezTo>
                  <a:cubicBezTo>
                    <a:pt x="91608" y="164895"/>
                    <a:pt x="92865" y="165524"/>
                    <a:pt x="93408" y="166677"/>
                  </a:cubicBezTo>
                  <a:cubicBezTo>
                    <a:pt x="93789" y="167686"/>
                    <a:pt x="93789" y="168810"/>
                    <a:pt x="93408" y="169820"/>
                  </a:cubicBezTo>
                  <a:cubicBezTo>
                    <a:pt x="93075" y="170839"/>
                    <a:pt x="93075" y="171944"/>
                    <a:pt x="93408" y="172963"/>
                  </a:cubicBezTo>
                  <a:cubicBezTo>
                    <a:pt x="93475" y="173268"/>
                    <a:pt x="93646" y="173534"/>
                    <a:pt x="93884" y="173725"/>
                  </a:cubicBezTo>
                  <a:cubicBezTo>
                    <a:pt x="94513" y="174049"/>
                    <a:pt x="95256" y="174049"/>
                    <a:pt x="95885" y="173725"/>
                  </a:cubicBezTo>
                  <a:cubicBezTo>
                    <a:pt x="96294" y="173820"/>
                    <a:pt x="96713" y="173820"/>
                    <a:pt x="97123" y="173725"/>
                  </a:cubicBezTo>
                  <a:cubicBezTo>
                    <a:pt x="98266" y="172897"/>
                    <a:pt x="98628" y="171363"/>
                    <a:pt x="97980" y="170106"/>
                  </a:cubicBezTo>
                  <a:cubicBezTo>
                    <a:pt x="97361" y="168839"/>
                    <a:pt x="96818" y="167534"/>
                    <a:pt x="96361" y="166201"/>
                  </a:cubicBezTo>
                  <a:cubicBezTo>
                    <a:pt x="96361" y="165438"/>
                    <a:pt x="96361" y="164581"/>
                    <a:pt x="97123" y="164295"/>
                  </a:cubicBezTo>
                  <a:cubicBezTo>
                    <a:pt x="97923" y="164067"/>
                    <a:pt x="98780" y="164324"/>
                    <a:pt x="99314" y="164962"/>
                  </a:cubicBezTo>
                  <a:cubicBezTo>
                    <a:pt x="99799" y="165552"/>
                    <a:pt x="100038" y="166295"/>
                    <a:pt x="99980" y="167058"/>
                  </a:cubicBezTo>
                  <a:cubicBezTo>
                    <a:pt x="99885" y="167524"/>
                    <a:pt x="99885" y="168010"/>
                    <a:pt x="99980" y="168487"/>
                  </a:cubicBezTo>
                  <a:cubicBezTo>
                    <a:pt x="100190" y="168972"/>
                    <a:pt x="100561" y="169372"/>
                    <a:pt x="101028" y="169629"/>
                  </a:cubicBezTo>
                  <a:cubicBezTo>
                    <a:pt x="102028" y="169943"/>
                    <a:pt x="103095" y="169391"/>
                    <a:pt x="103409" y="168391"/>
                  </a:cubicBezTo>
                  <a:cubicBezTo>
                    <a:pt x="103505" y="167477"/>
                    <a:pt x="103505" y="166543"/>
                    <a:pt x="103409" y="165629"/>
                  </a:cubicBezTo>
                  <a:cubicBezTo>
                    <a:pt x="103847" y="165372"/>
                    <a:pt x="104400" y="165372"/>
                    <a:pt x="104838" y="165629"/>
                  </a:cubicBezTo>
                  <a:cubicBezTo>
                    <a:pt x="105448" y="165734"/>
                    <a:pt x="106000" y="166077"/>
                    <a:pt x="106362" y="166581"/>
                  </a:cubicBezTo>
                  <a:cubicBezTo>
                    <a:pt x="106457" y="167020"/>
                    <a:pt x="106457" y="167477"/>
                    <a:pt x="106362" y="167915"/>
                  </a:cubicBezTo>
                  <a:cubicBezTo>
                    <a:pt x="106419" y="168753"/>
                    <a:pt x="106581" y="169591"/>
                    <a:pt x="106838" y="170392"/>
                  </a:cubicBezTo>
                  <a:cubicBezTo>
                    <a:pt x="106648" y="162753"/>
                    <a:pt x="107315" y="155113"/>
                    <a:pt x="108839" y="147627"/>
                  </a:cubicBezTo>
                  <a:cubicBezTo>
                    <a:pt x="109982" y="142197"/>
                    <a:pt x="111601" y="136768"/>
                    <a:pt x="112268" y="131339"/>
                  </a:cubicBezTo>
                  <a:cubicBezTo>
                    <a:pt x="112934" y="125909"/>
                    <a:pt x="112268" y="118290"/>
                    <a:pt x="113696" y="112289"/>
                  </a:cubicBezTo>
                  <a:cubicBezTo>
                    <a:pt x="115125" y="106288"/>
                    <a:pt x="118078" y="97049"/>
                    <a:pt x="118649" y="89238"/>
                  </a:cubicBezTo>
                  <a:cubicBezTo>
                    <a:pt x="118649" y="85810"/>
                    <a:pt x="118649" y="82380"/>
                    <a:pt x="118649" y="78951"/>
                  </a:cubicBezTo>
                  <a:cubicBezTo>
                    <a:pt x="118649" y="59901"/>
                    <a:pt x="129317" y="43233"/>
                    <a:pt x="134842" y="25135"/>
                  </a:cubicBezTo>
                  <a:lnTo>
                    <a:pt x="134842" y="25135"/>
                  </a:lnTo>
                  <a:cubicBezTo>
                    <a:pt x="134175" y="26088"/>
                    <a:pt x="133889" y="27326"/>
                    <a:pt x="132556" y="27611"/>
                  </a:cubicBezTo>
                  <a:cubicBezTo>
                    <a:pt x="132384" y="25173"/>
                    <a:pt x="133699" y="22878"/>
                    <a:pt x="135890" y="21801"/>
                  </a:cubicBezTo>
                  <a:lnTo>
                    <a:pt x="136747" y="18468"/>
                  </a:lnTo>
                  <a:lnTo>
                    <a:pt x="136747" y="17134"/>
                  </a:lnTo>
                  <a:cubicBezTo>
                    <a:pt x="134737" y="16343"/>
                    <a:pt x="132480" y="16553"/>
                    <a:pt x="130651" y="1770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10" name="Freeform: Shape 809">
              <a:extLst>
                <a:ext uri="{FF2B5EF4-FFF2-40B4-BE49-F238E27FC236}">
                  <a16:creationId xmlns:a16="http://schemas.microsoft.com/office/drawing/2014/main" xmlns="" id="{E9D753EF-B8C4-287A-04F7-B0C647AD4516}"/>
                </a:ext>
              </a:extLst>
            </p:cNvPr>
            <p:cNvSpPr/>
            <p:nvPr/>
          </p:nvSpPr>
          <p:spPr>
            <a:xfrm>
              <a:off x="4884800" y="3115722"/>
              <a:ext cx="3698" cy="4095"/>
            </a:xfrm>
            <a:custGeom>
              <a:avLst/>
              <a:gdLst>
                <a:gd name="connsiteX0" fmla="*/ -32 w 3698"/>
                <a:gd name="connsiteY0" fmla="*/ 3697 h 4095"/>
                <a:gd name="connsiteX1" fmla="*/ 539 w 3698"/>
                <a:gd name="connsiteY1" fmla="*/ 3697 h 4095"/>
                <a:gd name="connsiteX2" fmla="*/ 2920 w 3698"/>
                <a:gd name="connsiteY2" fmla="*/ 2649 h 4095"/>
                <a:gd name="connsiteX3" fmla="*/ 3492 w 3698"/>
                <a:gd name="connsiteY3" fmla="*/ 553 h 4095"/>
                <a:gd name="connsiteX4" fmla="*/ 1777 w 3698"/>
                <a:gd name="connsiteY4" fmla="*/ -399 h 4095"/>
                <a:gd name="connsiteX5" fmla="*/ 1777 w 3698"/>
                <a:gd name="connsiteY5" fmla="*/ 649 h 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4095">
                  <a:moveTo>
                    <a:pt x="-32" y="3697"/>
                  </a:moveTo>
                  <a:lnTo>
                    <a:pt x="539" y="3697"/>
                  </a:lnTo>
                  <a:cubicBezTo>
                    <a:pt x="1377" y="3449"/>
                    <a:pt x="2168" y="3097"/>
                    <a:pt x="2920" y="2649"/>
                  </a:cubicBezTo>
                  <a:cubicBezTo>
                    <a:pt x="3625" y="2201"/>
                    <a:pt x="3863" y="1296"/>
                    <a:pt x="3492" y="553"/>
                  </a:cubicBezTo>
                  <a:cubicBezTo>
                    <a:pt x="3492" y="-18"/>
                    <a:pt x="2539" y="-209"/>
                    <a:pt x="1777" y="-399"/>
                  </a:cubicBezTo>
                  <a:lnTo>
                    <a:pt x="1777" y="64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11" name="Freeform: Shape 810">
              <a:extLst>
                <a:ext uri="{FF2B5EF4-FFF2-40B4-BE49-F238E27FC236}">
                  <a16:creationId xmlns:a16="http://schemas.microsoft.com/office/drawing/2014/main" xmlns="" id="{A38691F5-DA68-C76A-EE1E-CFEA3CB12504}"/>
                </a:ext>
              </a:extLst>
            </p:cNvPr>
            <p:cNvSpPr/>
            <p:nvPr/>
          </p:nvSpPr>
          <p:spPr>
            <a:xfrm>
              <a:off x="4750593" y="3099149"/>
              <a:ext cx="134397" cy="176695"/>
            </a:xfrm>
            <a:custGeom>
              <a:avLst/>
              <a:gdLst>
                <a:gd name="connsiteX0" fmla="*/ 920 w 134397"/>
                <a:gd name="connsiteY0" fmla="*/ 137427 h 176695"/>
                <a:gd name="connsiteX1" fmla="*/ 920 w 134397"/>
                <a:gd name="connsiteY1" fmla="*/ 138285 h 176695"/>
                <a:gd name="connsiteX2" fmla="*/ -32 w 134397"/>
                <a:gd name="connsiteY2" fmla="*/ 140380 h 176695"/>
                <a:gd name="connsiteX3" fmla="*/ 444 w 134397"/>
                <a:gd name="connsiteY3" fmla="*/ 141523 h 176695"/>
                <a:gd name="connsiteX4" fmla="*/ 3587 w 134397"/>
                <a:gd name="connsiteY4" fmla="*/ 140666 h 176695"/>
                <a:gd name="connsiteX5" fmla="*/ 5016 w 134397"/>
                <a:gd name="connsiteY5" fmla="*/ 137427 h 176695"/>
                <a:gd name="connsiteX6" fmla="*/ 5016 w 134397"/>
                <a:gd name="connsiteY6" fmla="*/ 135808 h 176695"/>
                <a:gd name="connsiteX7" fmla="*/ 6921 w 134397"/>
                <a:gd name="connsiteY7" fmla="*/ 134189 h 176695"/>
                <a:gd name="connsiteX8" fmla="*/ 7969 w 134397"/>
                <a:gd name="connsiteY8" fmla="*/ 136856 h 176695"/>
                <a:gd name="connsiteX9" fmla="*/ 6731 w 134397"/>
                <a:gd name="connsiteY9" fmla="*/ 139333 h 176695"/>
                <a:gd name="connsiteX10" fmla="*/ 6731 w 134397"/>
                <a:gd name="connsiteY10" fmla="*/ 141999 h 176695"/>
                <a:gd name="connsiteX11" fmla="*/ 9017 w 134397"/>
                <a:gd name="connsiteY11" fmla="*/ 141238 h 176695"/>
                <a:gd name="connsiteX12" fmla="*/ 10160 w 134397"/>
                <a:gd name="connsiteY12" fmla="*/ 139142 h 176695"/>
                <a:gd name="connsiteX13" fmla="*/ 12541 w 134397"/>
                <a:gd name="connsiteY13" fmla="*/ 139142 h 176695"/>
                <a:gd name="connsiteX14" fmla="*/ 12541 w 134397"/>
                <a:gd name="connsiteY14" fmla="*/ 141809 h 176695"/>
                <a:gd name="connsiteX15" fmla="*/ 9969 w 134397"/>
                <a:gd name="connsiteY15" fmla="*/ 144381 h 176695"/>
                <a:gd name="connsiteX16" fmla="*/ 8921 w 134397"/>
                <a:gd name="connsiteY16" fmla="*/ 145905 h 176695"/>
                <a:gd name="connsiteX17" fmla="*/ 9778 w 134397"/>
                <a:gd name="connsiteY17" fmla="*/ 147524 h 176695"/>
                <a:gd name="connsiteX18" fmla="*/ 12160 w 134397"/>
                <a:gd name="connsiteY18" fmla="*/ 146952 h 176695"/>
                <a:gd name="connsiteX19" fmla="*/ 14160 w 134397"/>
                <a:gd name="connsiteY19" fmla="*/ 144667 h 176695"/>
                <a:gd name="connsiteX20" fmla="*/ 17113 w 134397"/>
                <a:gd name="connsiteY20" fmla="*/ 142476 h 176695"/>
                <a:gd name="connsiteX21" fmla="*/ 18446 w 134397"/>
                <a:gd name="connsiteY21" fmla="*/ 144476 h 176695"/>
                <a:gd name="connsiteX22" fmla="*/ 16732 w 134397"/>
                <a:gd name="connsiteY22" fmla="*/ 146286 h 176695"/>
                <a:gd name="connsiteX23" fmla="*/ 14255 w 134397"/>
                <a:gd name="connsiteY23" fmla="*/ 148953 h 176695"/>
                <a:gd name="connsiteX24" fmla="*/ 16922 w 134397"/>
                <a:gd name="connsiteY24" fmla="*/ 150572 h 176695"/>
                <a:gd name="connsiteX25" fmla="*/ 19780 w 134397"/>
                <a:gd name="connsiteY25" fmla="*/ 149143 h 176695"/>
                <a:gd name="connsiteX26" fmla="*/ 21780 w 134397"/>
                <a:gd name="connsiteY26" fmla="*/ 146952 h 176695"/>
                <a:gd name="connsiteX27" fmla="*/ 23304 w 134397"/>
                <a:gd name="connsiteY27" fmla="*/ 146476 h 176695"/>
                <a:gd name="connsiteX28" fmla="*/ 21018 w 134397"/>
                <a:gd name="connsiteY28" fmla="*/ 150763 h 176695"/>
                <a:gd name="connsiteX29" fmla="*/ 19399 w 134397"/>
                <a:gd name="connsiteY29" fmla="*/ 151906 h 176695"/>
                <a:gd name="connsiteX30" fmla="*/ 19094 w 134397"/>
                <a:gd name="connsiteY30" fmla="*/ 153220 h 176695"/>
                <a:gd name="connsiteX31" fmla="*/ 19399 w 134397"/>
                <a:gd name="connsiteY31" fmla="*/ 153525 h 176695"/>
                <a:gd name="connsiteX32" fmla="*/ 20161 w 134397"/>
                <a:gd name="connsiteY32" fmla="*/ 153525 h 176695"/>
                <a:gd name="connsiteX33" fmla="*/ 24066 w 134397"/>
                <a:gd name="connsiteY33" fmla="*/ 151620 h 176695"/>
                <a:gd name="connsiteX34" fmla="*/ 26352 w 134397"/>
                <a:gd name="connsiteY34" fmla="*/ 149143 h 176695"/>
                <a:gd name="connsiteX35" fmla="*/ 22256 w 134397"/>
                <a:gd name="connsiteY35" fmla="*/ 155334 h 176695"/>
                <a:gd name="connsiteX36" fmla="*/ 19780 w 134397"/>
                <a:gd name="connsiteY36" fmla="*/ 156382 h 176695"/>
                <a:gd name="connsiteX37" fmla="*/ 19208 w 134397"/>
                <a:gd name="connsiteY37" fmla="*/ 158478 h 176695"/>
                <a:gd name="connsiteX38" fmla="*/ 21209 w 134397"/>
                <a:gd name="connsiteY38" fmla="*/ 159526 h 176695"/>
                <a:gd name="connsiteX39" fmla="*/ 26924 w 134397"/>
                <a:gd name="connsiteY39" fmla="*/ 158002 h 176695"/>
                <a:gd name="connsiteX40" fmla="*/ 29495 w 134397"/>
                <a:gd name="connsiteY40" fmla="*/ 153334 h 176695"/>
                <a:gd name="connsiteX41" fmla="*/ 31115 w 134397"/>
                <a:gd name="connsiteY41" fmla="*/ 152096 h 176695"/>
                <a:gd name="connsiteX42" fmla="*/ 32734 w 134397"/>
                <a:gd name="connsiteY42" fmla="*/ 154001 h 176695"/>
                <a:gd name="connsiteX43" fmla="*/ 31496 w 134397"/>
                <a:gd name="connsiteY43" fmla="*/ 156192 h 176695"/>
                <a:gd name="connsiteX44" fmla="*/ 31496 w 134397"/>
                <a:gd name="connsiteY44" fmla="*/ 158668 h 176695"/>
                <a:gd name="connsiteX45" fmla="*/ 34829 w 134397"/>
                <a:gd name="connsiteY45" fmla="*/ 159145 h 176695"/>
                <a:gd name="connsiteX46" fmla="*/ 36830 w 134397"/>
                <a:gd name="connsiteY46" fmla="*/ 156763 h 176695"/>
                <a:gd name="connsiteX47" fmla="*/ 37687 w 134397"/>
                <a:gd name="connsiteY47" fmla="*/ 155239 h 176695"/>
                <a:gd name="connsiteX48" fmla="*/ 36830 w 134397"/>
                <a:gd name="connsiteY48" fmla="*/ 161335 h 176695"/>
                <a:gd name="connsiteX49" fmla="*/ 35877 w 134397"/>
                <a:gd name="connsiteY49" fmla="*/ 162859 h 176695"/>
                <a:gd name="connsiteX50" fmla="*/ 36449 w 134397"/>
                <a:gd name="connsiteY50" fmla="*/ 164383 h 176695"/>
                <a:gd name="connsiteX51" fmla="*/ 37401 w 134397"/>
                <a:gd name="connsiteY51" fmla="*/ 164383 h 176695"/>
                <a:gd name="connsiteX52" fmla="*/ 41021 w 134397"/>
                <a:gd name="connsiteY52" fmla="*/ 162097 h 176695"/>
                <a:gd name="connsiteX53" fmla="*/ 41782 w 134397"/>
                <a:gd name="connsiteY53" fmla="*/ 158002 h 176695"/>
                <a:gd name="connsiteX54" fmla="*/ 43021 w 134397"/>
                <a:gd name="connsiteY54" fmla="*/ 157049 h 176695"/>
                <a:gd name="connsiteX55" fmla="*/ 43497 w 134397"/>
                <a:gd name="connsiteY55" fmla="*/ 157620 h 176695"/>
                <a:gd name="connsiteX56" fmla="*/ 43497 w 134397"/>
                <a:gd name="connsiteY56" fmla="*/ 163907 h 176695"/>
                <a:gd name="connsiteX57" fmla="*/ 45974 w 134397"/>
                <a:gd name="connsiteY57" fmla="*/ 167336 h 176695"/>
                <a:gd name="connsiteX58" fmla="*/ 48640 w 134397"/>
                <a:gd name="connsiteY58" fmla="*/ 168003 h 176695"/>
                <a:gd name="connsiteX59" fmla="*/ 48640 w 134397"/>
                <a:gd name="connsiteY59" fmla="*/ 166955 h 176695"/>
                <a:gd name="connsiteX60" fmla="*/ 46831 w 134397"/>
                <a:gd name="connsiteY60" fmla="*/ 162192 h 176695"/>
                <a:gd name="connsiteX61" fmla="*/ 46831 w 134397"/>
                <a:gd name="connsiteY61" fmla="*/ 157620 h 176695"/>
                <a:gd name="connsiteX62" fmla="*/ 48640 w 134397"/>
                <a:gd name="connsiteY62" fmla="*/ 159049 h 176695"/>
                <a:gd name="connsiteX63" fmla="*/ 48640 w 134397"/>
                <a:gd name="connsiteY63" fmla="*/ 161335 h 176695"/>
                <a:gd name="connsiteX64" fmla="*/ 50355 w 134397"/>
                <a:gd name="connsiteY64" fmla="*/ 160383 h 176695"/>
                <a:gd name="connsiteX65" fmla="*/ 51784 w 134397"/>
                <a:gd name="connsiteY65" fmla="*/ 158859 h 176695"/>
                <a:gd name="connsiteX66" fmla="*/ 51784 w 134397"/>
                <a:gd name="connsiteY66" fmla="*/ 164193 h 176695"/>
                <a:gd name="connsiteX67" fmla="*/ 55308 w 134397"/>
                <a:gd name="connsiteY67" fmla="*/ 171527 h 176695"/>
                <a:gd name="connsiteX68" fmla="*/ 56546 w 134397"/>
                <a:gd name="connsiteY68" fmla="*/ 172194 h 176695"/>
                <a:gd name="connsiteX69" fmla="*/ 58832 w 134397"/>
                <a:gd name="connsiteY69" fmla="*/ 170765 h 176695"/>
                <a:gd name="connsiteX70" fmla="*/ 58832 w 134397"/>
                <a:gd name="connsiteY70" fmla="*/ 170765 h 176695"/>
                <a:gd name="connsiteX71" fmla="*/ 58832 w 134397"/>
                <a:gd name="connsiteY71" fmla="*/ 168098 h 176695"/>
                <a:gd name="connsiteX72" fmla="*/ 58832 w 134397"/>
                <a:gd name="connsiteY72" fmla="*/ 164288 h 176695"/>
                <a:gd name="connsiteX73" fmla="*/ 61309 w 134397"/>
                <a:gd name="connsiteY73" fmla="*/ 161811 h 176695"/>
                <a:gd name="connsiteX74" fmla="*/ 63690 w 134397"/>
                <a:gd name="connsiteY74" fmla="*/ 164383 h 176695"/>
                <a:gd name="connsiteX75" fmla="*/ 63690 w 134397"/>
                <a:gd name="connsiteY75" fmla="*/ 167717 h 176695"/>
                <a:gd name="connsiteX76" fmla="*/ 66928 w 134397"/>
                <a:gd name="connsiteY76" fmla="*/ 168860 h 176695"/>
                <a:gd name="connsiteX77" fmla="*/ 66928 w 134397"/>
                <a:gd name="connsiteY77" fmla="*/ 167717 h 176695"/>
                <a:gd name="connsiteX78" fmla="*/ 66167 w 134397"/>
                <a:gd name="connsiteY78" fmla="*/ 164859 h 176695"/>
                <a:gd name="connsiteX79" fmla="*/ 66643 w 134397"/>
                <a:gd name="connsiteY79" fmla="*/ 162192 h 176695"/>
                <a:gd name="connsiteX80" fmla="*/ 69024 w 134397"/>
                <a:gd name="connsiteY80" fmla="*/ 162192 h 176695"/>
                <a:gd name="connsiteX81" fmla="*/ 69881 w 134397"/>
                <a:gd name="connsiteY81" fmla="*/ 164383 h 176695"/>
                <a:gd name="connsiteX82" fmla="*/ 69881 w 134397"/>
                <a:gd name="connsiteY82" fmla="*/ 170289 h 176695"/>
                <a:gd name="connsiteX83" fmla="*/ 69881 w 134397"/>
                <a:gd name="connsiteY83" fmla="*/ 173146 h 176695"/>
                <a:gd name="connsiteX84" fmla="*/ 71691 w 134397"/>
                <a:gd name="connsiteY84" fmla="*/ 175718 h 176695"/>
                <a:gd name="connsiteX85" fmla="*/ 73691 w 134397"/>
                <a:gd name="connsiteY85" fmla="*/ 176290 h 176695"/>
                <a:gd name="connsiteX86" fmla="*/ 75120 w 134397"/>
                <a:gd name="connsiteY86" fmla="*/ 175242 h 176695"/>
                <a:gd name="connsiteX87" fmla="*/ 74644 w 134397"/>
                <a:gd name="connsiteY87" fmla="*/ 173718 h 176695"/>
                <a:gd name="connsiteX88" fmla="*/ 73786 w 134397"/>
                <a:gd name="connsiteY88" fmla="*/ 169241 h 176695"/>
                <a:gd name="connsiteX89" fmla="*/ 74834 w 134397"/>
                <a:gd name="connsiteY89" fmla="*/ 167908 h 176695"/>
                <a:gd name="connsiteX90" fmla="*/ 76073 w 134397"/>
                <a:gd name="connsiteY90" fmla="*/ 168479 h 176695"/>
                <a:gd name="connsiteX91" fmla="*/ 77120 w 134397"/>
                <a:gd name="connsiteY91" fmla="*/ 171146 h 176695"/>
                <a:gd name="connsiteX92" fmla="*/ 77692 w 134397"/>
                <a:gd name="connsiteY92" fmla="*/ 173908 h 176695"/>
                <a:gd name="connsiteX93" fmla="*/ 80454 w 134397"/>
                <a:gd name="connsiteY93" fmla="*/ 175051 h 176695"/>
                <a:gd name="connsiteX94" fmla="*/ 81597 w 134397"/>
                <a:gd name="connsiteY94" fmla="*/ 173337 h 176695"/>
                <a:gd name="connsiteX95" fmla="*/ 80740 w 134397"/>
                <a:gd name="connsiteY95" fmla="*/ 171241 h 176695"/>
                <a:gd name="connsiteX96" fmla="*/ 78835 w 134397"/>
                <a:gd name="connsiteY96" fmla="*/ 164383 h 176695"/>
                <a:gd name="connsiteX97" fmla="*/ 79882 w 134397"/>
                <a:gd name="connsiteY97" fmla="*/ 162574 h 176695"/>
                <a:gd name="connsiteX98" fmla="*/ 81311 w 134397"/>
                <a:gd name="connsiteY98" fmla="*/ 163336 h 176695"/>
                <a:gd name="connsiteX99" fmla="*/ 81311 w 134397"/>
                <a:gd name="connsiteY99" fmla="*/ 164764 h 176695"/>
                <a:gd name="connsiteX100" fmla="*/ 81883 w 134397"/>
                <a:gd name="connsiteY100" fmla="*/ 167241 h 176695"/>
                <a:gd name="connsiteX101" fmla="*/ 83311 w 134397"/>
                <a:gd name="connsiteY101" fmla="*/ 169908 h 176695"/>
                <a:gd name="connsiteX102" fmla="*/ 86360 w 134397"/>
                <a:gd name="connsiteY102" fmla="*/ 169908 h 176695"/>
                <a:gd name="connsiteX103" fmla="*/ 86360 w 134397"/>
                <a:gd name="connsiteY103" fmla="*/ 167431 h 176695"/>
                <a:gd name="connsiteX104" fmla="*/ 86360 w 134397"/>
                <a:gd name="connsiteY104" fmla="*/ 165240 h 176695"/>
                <a:gd name="connsiteX105" fmla="*/ 86360 w 134397"/>
                <a:gd name="connsiteY105" fmla="*/ 164193 h 176695"/>
                <a:gd name="connsiteX106" fmla="*/ 87026 w 134397"/>
                <a:gd name="connsiteY106" fmla="*/ 164193 h 176695"/>
                <a:gd name="connsiteX107" fmla="*/ 90074 w 134397"/>
                <a:gd name="connsiteY107" fmla="*/ 165717 h 176695"/>
                <a:gd name="connsiteX108" fmla="*/ 90074 w 134397"/>
                <a:gd name="connsiteY108" fmla="*/ 168860 h 176695"/>
                <a:gd name="connsiteX109" fmla="*/ 90074 w 134397"/>
                <a:gd name="connsiteY109" fmla="*/ 172003 h 176695"/>
                <a:gd name="connsiteX110" fmla="*/ 90551 w 134397"/>
                <a:gd name="connsiteY110" fmla="*/ 172861 h 176695"/>
                <a:gd name="connsiteX111" fmla="*/ 92456 w 134397"/>
                <a:gd name="connsiteY111" fmla="*/ 172861 h 176695"/>
                <a:gd name="connsiteX112" fmla="*/ 93789 w 134397"/>
                <a:gd name="connsiteY112" fmla="*/ 172861 h 176695"/>
                <a:gd name="connsiteX113" fmla="*/ 94646 w 134397"/>
                <a:gd name="connsiteY113" fmla="*/ 169241 h 176695"/>
                <a:gd name="connsiteX114" fmla="*/ 93027 w 134397"/>
                <a:gd name="connsiteY114" fmla="*/ 165336 h 176695"/>
                <a:gd name="connsiteX115" fmla="*/ 93789 w 134397"/>
                <a:gd name="connsiteY115" fmla="*/ 163526 h 176695"/>
                <a:gd name="connsiteX116" fmla="*/ 95980 w 134397"/>
                <a:gd name="connsiteY116" fmla="*/ 164193 h 176695"/>
                <a:gd name="connsiteX117" fmla="*/ 96647 w 134397"/>
                <a:gd name="connsiteY117" fmla="*/ 166193 h 176695"/>
                <a:gd name="connsiteX118" fmla="*/ 96647 w 134397"/>
                <a:gd name="connsiteY118" fmla="*/ 167622 h 176695"/>
                <a:gd name="connsiteX119" fmla="*/ 97694 w 134397"/>
                <a:gd name="connsiteY119" fmla="*/ 168764 h 176695"/>
                <a:gd name="connsiteX120" fmla="*/ 100076 w 134397"/>
                <a:gd name="connsiteY120" fmla="*/ 167622 h 176695"/>
                <a:gd name="connsiteX121" fmla="*/ 100076 w 134397"/>
                <a:gd name="connsiteY121" fmla="*/ 164859 h 176695"/>
                <a:gd name="connsiteX122" fmla="*/ 101504 w 134397"/>
                <a:gd name="connsiteY122" fmla="*/ 164859 h 176695"/>
                <a:gd name="connsiteX123" fmla="*/ 103028 w 134397"/>
                <a:gd name="connsiteY123" fmla="*/ 165812 h 176695"/>
                <a:gd name="connsiteX124" fmla="*/ 103028 w 134397"/>
                <a:gd name="connsiteY124" fmla="*/ 167145 h 176695"/>
                <a:gd name="connsiteX125" fmla="*/ 103790 w 134397"/>
                <a:gd name="connsiteY125" fmla="*/ 170574 h 176695"/>
                <a:gd name="connsiteX126" fmla="*/ 104267 w 134397"/>
                <a:gd name="connsiteY126" fmla="*/ 171336 h 176695"/>
                <a:gd name="connsiteX127" fmla="*/ 131508 w 134397"/>
                <a:gd name="connsiteY127" fmla="*/ 24461 h 176695"/>
                <a:gd name="connsiteX128" fmla="*/ 129413 w 134397"/>
                <a:gd name="connsiteY128" fmla="*/ 26747 h 176695"/>
                <a:gd name="connsiteX129" fmla="*/ 132937 w 134397"/>
                <a:gd name="connsiteY129" fmla="*/ 20746 h 176695"/>
                <a:gd name="connsiteX130" fmla="*/ 134366 w 134397"/>
                <a:gd name="connsiteY130" fmla="*/ 17413 h 176695"/>
                <a:gd name="connsiteX131" fmla="*/ 134366 w 134397"/>
                <a:gd name="connsiteY131" fmla="*/ 16364 h 176695"/>
                <a:gd name="connsiteX132" fmla="*/ 134366 w 134397"/>
                <a:gd name="connsiteY132" fmla="*/ 16364 h 176695"/>
                <a:gd name="connsiteX133" fmla="*/ 128651 w 134397"/>
                <a:gd name="connsiteY133" fmla="*/ 17984 h 176695"/>
                <a:gd name="connsiteX134" fmla="*/ 126174 w 134397"/>
                <a:gd name="connsiteY134" fmla="*/ 22651 h 176695"/>
                <a:gd name="connsiteX135" fmla="*/ 124555 w 134397"/>
                <a:gd name="connsiteY135" fmla="*/ 23794 h 176695"/>
                <a:gd name="connsiteX136" fmla="*/ 122926 w 134397"/>
                <a:gd name="connsiteY136" fmla="*/ 21994 h 176695"/>
                <a:gd name="connsiteX137" fmla="*/ 122936 w 134397"/>
                <a:gd name="connsiteY137" fmla="*/ 21889 h 176695"/>
                <a:gd name="connsiteX138" fmla="*/ 124174 w 134397"/>
                <a:gd name="connsiteY138" fmla="*/ 19699 h 176695"/>
                <a:gd name="connsiteX139" fmla="*/ 124174 w 134397"/>
                <a:gd name="connsiteY139" fmla="*/ 17317 h 176695"/>
                <a:gd name="connsiteX140" fmla="*/ 120745 w 134397"/>
                <a:gd name="connsiteY140" fmla="*/ 16841 h 176695"/>
                <a:gd name="connsiteX141" fmla="*/ 118745 w 134397"/>
                <a:gd name="connsiteY141" fmla="*/ 19222 h 176695"/>
                <a:gd name="connsiteX142" fmla="*/ 117982 w 134397"/>
                <a:gd name="connsiteY142" fmla="*/ 20651 h 176695"/>
                <a:gd name="connsiteX143" fmla="*/ 118840 w 134397"/>
                <a:gd name="connsiteY143" fmla="*/ 14555 h 176695"/>
                <a:gd name="connsiteX144" fmla="*/ 119697 w 134397"/>
                <a:gd name="connsiteY144" fmla="*/ 13126 h 176695"/>
                <a:gd name="connsiteX145" fmla="*/ 119221 w 134397"/>
                <a:gd name="connsiteY145" fmla="*/ 11507 h 176695"/>
                <a:gd name="connsiteX146" fmla="*/ 118268 w 134397"/>
                <a:gd name="connsiteY146" fmla="*/ 11507 h 176695"/>
                <a:gd name="connsiteX147" fmla="*/ 114649 w 134397"/>
                <a:gd name="connsiteY147" fmla="*/ 13793 h 176695"/>
                <a:gd name="connsiteX148" fmla="*/ 113887 w 134397"/>
                <a:gd name="connsiteY148" fmla="*/ 17889 h 176695"/>
                <a:gd name="connsiteX149" fmla="*/ 112553 w 134397"/>
                <a:gd name="connsiteY149" fmla="*/ 18841 h 176695"/>
                <a:gd name="connsiteX150" fmla="*/ 112077 w 134397"/>
                <a:gd name="connsiteY150" fmla="*/ 18270 h 176695"/>
                <a:gd name="connsiteX151" fmla="*/ 112553 w 134397"/>
                <a:gd name="connsiteY151" fmla="*/ 12079 h 176695"/>
                <a:gd name="connsiteX152" fmla="*/ 110077 w 134397"/>
                <a:gd name="connsiteY152" fmla="*/ 8554 h 176695"/>
                <a:gd name="connsiteX153" fmla="*/ 107315 w 134397"/>
                <a:gd name="connsiteY153" fmla="*/ 7888 h 176695"/>
                <a:gd name="connsiteX154" fmla="*/ 107315 w 134397"/>
                <a:gd name="connsiteY154" fmla="*/ 8935 h 176695"/>
                <a:gd name="connsiteX155" fmla="*/ 109220 w 134397"/>
                <a:gd name="connsiteY155" fmla="*/ 13698 h 176695"/>
                <a:gd name="connsiteX156" fmla="*/ 109220 w 134397"/>
                <a:gd name="connsiteY156" fmla="*/ 18270 h 176695"/>
                <a:gd name="connsiteX157" fmla="*/ 107315 w 134397"/>
                <a:gd name="connsiteY157" fmla="*/ 16841 h 176695"/>
                <a:gd name="connsiteX158" fmla="*/ 107315 w 134397"/>
                <a:gd name="connsiteY158" fmla="*/ 14555 h 176695"/>
                <a:gd name="connsiteX159" fmla="*/ 105505 w 134397"/>
                <a:gd name="connsiteY159" fmla="*/ 15603 h 176695"/>
                <a:gd name="connsiteX160" fmla="*/ 104076 w 134397"/>
                <a:gd name="connsiteY160" fmla="*/ 17031 h 176695"/>
                <a:gd name="connsiteX161" fmla="*/ 104076 w 134397"/>
                <a:gd name="connsiteY161" fmla="*/ 11793 h 176695"/>
                <a:gd name="connsiteX162" fmla="*/ 100552 w 134397"/>
                <a:gd name="connsiteY162" fmla="*/ 4363 h 176695"/>
                <a:gd name="connsiteX163" fmla="*/ 99314 w 134397"/>
                <a:gd name="connsiteY163" fmla="*/ 3697 h 176695"/>
                <a:gd name="connsiteX164" fmla="*/ 97028 w 134397"/>
                <a:gd name="connsiteY164" fmla="*/ 5125 h 176695"/>
                <a:gd name="connsiteX165" fmla="*/ 97028 w 134397"/>
                <a:gd name="connsiteY165" fmla="*/ 7888 h 176695"/>
                <a:gd name="connsiteX166" fmla="*/ 97028 w 134397"/>
                <a:gd name="connsiteY166" fmla="*/ 11602 h 176695"/>
                <a:gd name="connsiteX167" fmla="*/ 94646 w 134397"/>
                <a:gd name="connsiteY167" fmla="*/ 14079 h 176695"/>
                <a:gd name="connsiteX168" fmla="*/ 92265 w 134397"/>
                <a:gd name="connsiteY168" fmla="*/ 11507 h 176695"/>
                <a:gd name="connsiteX169" fmla="*/ 92265 w 134397"/>
                <a:gd name="connsiteY169" fmla="*/ 8173 h 176695"/>
                <a:gd name="connsiteX170" fmla="*/ 89027 w 134397"/>
                <a:gd name="connsiteY170" fmla="*/ 7030 h 176695"/>
                <a:gd name="connsiteX171" fmla="*/ 88550 w 134397"/>
                <a:gd name="connsiteY171" fmla="*/ 8173 h 176695"/>
                <a:gd name="connsiteX172" fmla="*/ 89312 w 134397"/>
                <a:gd name="connsiteY172" fmla="*/ 11031 h 176695"/>
                <a:gd name="connsiteX173" fmla="*/ 88836 w 134397"/>
                <a:gd name="connsiteY173" fmla="*/ 13793 h 176695"/>
                <a:gd name="connsiteX174" fmla="*/ 86455 w 134397"/>
                <a:gd name="connsiteY174" fmla="*/ 13793 h 176695"/>
                <a:gd name="connsiteX175" fmla="*/ 85598 w 134397"/>
                <a:gd name="connsiteY175" fmla="*/ 11507 h 176695"/>
                <a:gd name="connsiteX176" fmla="*/ 85598 w 134397"/>
                <a:gd name="connsiteY176" fmla="*/ 5602 h 176695"/>
                <a:gd name="connsiteX177" fmla="*/ 85598 w 134397"/>
                <a:gd name="connsiteY177" fmla="*/ 2744 h 176695"/>
                <a:gd name="connsiteX178" fmla="*/ 83788 w 134397"/>
                <a:gd name="connsiteY178" fmla="*/ 172 h 176695"/>
                <a:gd name="connsiteX179" fmla="*/ 81788 w 134397"/>
                <a:gd name="connsiteY179" fmla="*/ -399 h 176695"/>
                <a:gd name="connsiteX180" fmla="*/ 80359 w 134397"/>
                <a:gd name="connsiteY180" fmla="*/ 649 h 176695"/>
                <a:gd name="connsiteX181" fmla="*/ 80835 w 134397"/>
                <a:gd name="connsiteY181" fmla="*/ 2172 h 176695"/>
                <a:gd name="connsiteX182" fmla="*/ 81788 w 134397"/>
                <a:gd name="connsiteY182" fmla="*/ 6649 h 176695"/>
                <a:gd name="connsiteX183" fmla="*/ 80645 w 134397"/>
                <a:gd name="connsiteY183" fmla="*/ 7983 h 176695"/>
                <a:gd name="connsiteX184" fmla="*/ 79406 w 134397"/>
                <a:gd name="connsiteY184" fmla="*/ 7983 h 176695"/>
                <a:gd name="connsiteX185" fmla="*/ 78359 w 134397"/>
                <a:gd name="connsiteY185" fmla="*/ 5316 h 176695"/>
                <a:gd name="connsiteX186" fmla="*/ 77787 w 134397"/>
                <a:gd name="connsiteY186" fmla="*/ 2554 h 176695"/>
                <a:gd name="connsiteX187" fmla="*/ 75025 w 134397"/>
                <a:gd name="connsiteY187" fmla="*/ 1315 h 176695"/>
                <a:gd name="connsiteX188" fmla="*/ 73977 w 134397"/>
                <a:gd name="connsiteY188" fmla="*/ 3030 h 176695"/>
                <a:gd name="connsiteX189" fmla="*/ 74739 w 134397"/>
                <a:gd name="connsiteY189" fmla="*/ 5125 h 176695"/>
                <a:gd name="connsiteX190" fmla="*/ 76739 w 134397"/>
                <a:gd name="connsiteY190" fmla="*/ 11983 h 176695"/>
                <a:gd name="connsiteX191" fmla="*/ 75596 w 134397"/>
                <a:gd name="connsiteY191" fmla="*/ 13793 h 176695"/>
                <a:gd name="connsiteX192" fmla="*/ 74168 w 134397"/>
                <a:gd name="connsiteY192" fmla="*/ 13031 h 176695"/>
                <a:gd name="connsiteX193" fmla="*/ 74168 w 134397"/>
                <a:gd name="connsiteY193" fmla="*/ 11602 h 176695"/>
                <a:gd name="connsiteX194" fmla="*/ 74168 w 134397"/>
                <a:gd name="connsiteY194" fmla="*/ 9126 h 176695"/>
                <a:gd name="connsiteX195" fmla="*/ 72644 w 134397"/>
                <a:gd name="connsiteY195" fmla="*/ 6459 h 176695"/>
                <a:gd name="connsiteX196" fmla="*/ 69596 w 134397"/>
                <a:gd name="connsiteY196" fmla="*/ 6459 h 176695"/>
                <a:gd name="connsiteX197" fmla="*/ 69596 w 134397"/>
                <a:gd name="connsiteY197" fmla="*/ 8935 h 176695"/>
                <a:gd name="connsiteX198" fmla="*/ 70167 w 134397"/>
                <a:gd name="connsiteY198" fmla="*/ 11126 h 176695"/>
                <a:gd name="connsiteX199" fmla="*/ 70167 w 134397"/>
                <a:gd name="connsiteY199" fmla="*/ 12173 h 176695"/>
                <a:gd name="connsiteX200" fmla="*/ 69596 w 134397"/>
                <a:gd name="connsiteY200" fmla="*/ 12173 h 176695"/>
                <a:gd name="connsiteX201" fmla="*/ 66452 w 134397"/>
                <a:gd name="connsiteY201" fmla="*/ 10650 h 176695"/>
                <a:gd name="connsiteX202" fmla="*/ 66452 w 134397"/>
                <a:gd name="connsiteY202" fmla="*/ 7506 h 176695"/>
                <a:gd name="connsiteX203" fmla="*/ 66452 w 134397"/>
                <a:gd name="connsiteY203" fmla="*/ 4363 h 176695"/>
                <a:gd name="connsiteX204" fmla="*/ 65976 w 134397"/>
                <a:gd name="connsiteY204" fmla="*/ 3601 h 176695"/>
                <a:gd name="connsiteX205" fmla="*/ 64071 w 134397"/>
                <a:gd name="connsiteY205" fmla="*/ 3601 h 176695"/>
                <a:gd name="connsiteX206" fmla="*/ 62738 w 134397"/>
                <a:gd name="connsiteY206" fmla="*/ 3601 h 176695"/>
                <a:gd name="connsiteX207" fmla="*/ 61880 w 134397"/>
                <a:gd name="connsiteY207" fmla="*/ 7221 h 176695"/>
                <a:gd name="connsiteX208" fmla="*/ 63499 w 134397"/>
                <a:gd name="connsiteY208" fmla="*/ 11126 h 176695"/>
                <a:gd name="connsiteX209" fmla="*/ 62738 w 134397"/>
                <a:gd name="connsiteY209" fmla="*/ 13031 h 176695"/>
                <a:gd name="connsiteX210" fmla="*/ 60547 w 134397"/>
                <a:gd name="connsiteY210" fmla="*/ 12269 h 176695"/>
                <a:gd name="connsiteX211" fmla="*/ 59880 w 134397"/>
                <a:gd name="connsiteY211" fmla="*/ 10269 h 176695"/>
                <a:gd name="connsiteX212" fmla="*/ 59880 w 134397"/>
                <a:gd name="connsiteY212" fmla="*/ 8840 h 176695"/>
                <a:gd name="connsiteX213" fmla="*/ 58832 w 134397"/>
                <a:gd name="connsiteY213" fmla="*/ 7697 h 176695"/>
                <a:gd name="connsiteX214" fmla="*/ 56451 w 134397"/>
                <a:gd name="connsiteY214" fmla="*/ 8935 h 176695"/>
                <a:gd name="connsiteX215" fmla="*/ 56451 w 134397"/>
                <a:gd name="connsiteY215" fmla="*/ 11602 h 176695"/>
                <a:gd name="connsiteX216" fmla="*/ 54927 w 134397"/>
                <a:gd name="connsiteY216" fmla="*/ 11602 h 176695"/>
                <a:gd name="connsiteX217" fmla="*/ 53403 w 134397"/>
                <a:gd name="connsiteY217" fmla="*/ 10745 h 176695"/>
                <a:gd name="connsiteX218" fmla="*/ 53403 w 134397"/>
                <a:gd name="connsiteY218" fmla="*/ 9316 h 176695"/>
                <a:gd name="connsiteX219" fmla="*/ 52260 w 134397"/>
                <a:gd name="connsiteY219" fmla="*/ 5316 h 176695"/>
                <a:gd name="connsiteX220" fmla="*/ 49307 w 134397"/>
                <a:gd name="connsiteY220" fmla="*/ 2744 h 176695"/>
                <a:gd name="connsiteX221" fmla="*/ 47117 w 134397"/>
                <a:gd name="connsiteY221" fmla="*/ 2744 h 176695"/>
                <a:gd name="connsiteX222" fmla="*/ 47117 w 134397"/>
                <a:gd name="connsiteY222" fmla="*/ 3506 h 176695"/>
                <a:gd name="connsiteX223" fmla="*/ 48260 w 134397"/>
                <a:gd name="connsiteY223" fmla="*/ 8078 h 176695"/>
                <a:gd name="connsiteX224" fmla="*/ 49022 w 134397"/>
                <a:gd name="connsiteY224" fmla="*/ 10269 h 176695"/>
                <a:gd name="connsiteX225" fmla="*/ 48260 w 134397"/>
                <a:gd name="connsiteY225" fmla="*/ 11412 h 176695"/>
                <a:gd name="connsiteX226" fmla="*/ 46736 w 134397"/>
                <a:gd name="connsiteY226" fmla="*/ 10745 h 176695"/>
                <a:gd name="connsiteX227" fmla="*/ 45402 w 134397"/>
                <a:gd name="connsiteY227" fmla="*/ 9792 h 176695"/>
                <a:gd name="connsiteX228" fmla="*/ 43783 w 134397"/>
                <a:gd name="connsiteY228" fmla="*/ 10364 h 176695"/>
                <a:gd name="connsiteX229" fmla="*/ 43116 w 134397"/>
                <a:gd name="connsiteY229" fmla="*/ 11697 h 176695"/>
                <a:gd name="connsiteX230" fmla="*/ 42545 w 134397"/>
                <a:gd name="connsiteY230" fmla="*/ 12650 h 176695"/>
                <a:gd name="connsiteX231" fmla="*/ 40640 w 134397"/>
                <a:gd name="connsiteY231" fmla="*/ 13602 h 176695"/>
                <a:gd name="connsiteX232" fmla="*/ 39497 w 134397"/>
                <a:gd name="connsiteY232" fmla="*/ 12364 h 176695"/>
                <a:gd name="connsiteX233" fmla="*/ 39497 w 134397"/>
                <a:gd name="connsiteY233" fmla="*/ 10840 h 176695"/>
                <a:gd name="connsiteX234" fmla="*/ 40354 w 134397"/>
                <a:gd name="connsiteY234" fmla="*/ 9507 h 176695"/>
                <a:gd name="connsiteX235" fmla="*/ 40354 w 134397"/>
                <a:gd name="connsiteY235" fmla="*/ 9507 h 176695"/>
                <a:gd name="connsiteX236" fmla="*/ 40354 w 134397"/>
                <a:gd name="connsiteY236" fmla="*/ 8173 h 176695"/>
                <a:gd name="connsiteX237" fmla="*/ 37211 w 134397"/>
                <a:gd name="connsiteY237" fmla="*/ 9031 h 176695"/>
                <a:gd name="connsiteX238" fmla="*/ 35782 w 134397"/>
                <a:gd name="connsiteY238" fmla="*/ 12269 h 176695"/>
                <a:gd name="connsiteX239" fmla="*/ 35782 w 134397"/>
                <a:gd name="connsiteY239" fmla="*/ 13983 h 176695"/>
                <a:gd name="connsiteX240" fmla="*/ 33877 w 134397"/>
                <a:gd name="connsiteY240" fmla="*/ 15603 h 176695"/>
                <a:gd name="connsiteX241" fmla="*/ 33877 w 134397"/>
                <a:gd name="connsiteY241" fmla="*/ 15603 h 176695"/>
                <a:gd name="connsiteX242" fmla="*/ 32829 w 134397"/>
                <a:gd name="connsiteY242" fmla="*/ 12840 h 176695"/>
                <a:gd name="connsiteX243" fmla="*/ 34067 w 134397"/>
                <a:gd name="connsiteY243" fmla="*/ 10364 h 176695"/>
                <a:gd name="connsiteX244" fmla="*/ 34067 w 134397"/>
                <a:gd name="connsiteY244" fmla="*/ 7792 h 176695"/>
                <a:gd name="connsiteX245" fmla="*/ 31686 w 134397"/>
                <a:gd name="connsiteY245" fmla="*/ 8459 h 176695"/>
                <a:gd name="connsiteX246" fmla="*/ 31019 w 134397"/>
                <a:gd name="connsiteY246" fmla="*/ 9792 h 176695"/>
                <a:gd name="connsiteX247" fmla="*/ 32257 w 134397"/>
                <a:gd name="connsiteY247" fmla="*/ 22175 h 176695"/>
                <a:gd name="connsiteX248" fmla="*/ 920 w 134397"/>
                <a:gd name="connsiteY248" fmla="*/ 137427 h 17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34397" h="176695">
                  <a:moveTo>
                    <a:pt x="920" y="137427"/>
                  </a:moveTo>
                  <a:cubicBezTo>
                    <a:pt x="977" y="137713"/>
                    <a:pt x="977" y="137999"/>
                    <a:pt x="920" y="138285"/>
                  </a:cubicBezTo>
                  <a:lnTo>
                    <a:pt x="-32" y="140380"/>
                  </a:lnTo>
                  <a:cubicBezTo>
                    <a:pt x="-32" y="140380"/>
                    <a:pt x="-32" y="141333"/>
                    <a:pt x="444" y="141523"/>
                  </a:cubicBezTo>
                  <a:cubicBezTo>
                    <a:pt x="920" y="141714"/>
                    <a:pt x="2635" y="141523"/>
                    <a:pt x="3587" y="140666"/>
                  </a:cubicBezTo>
                  <a:cubicBezTo>
                    <a:pt x="4568" y="139885"/>
                    <a:pt x="5102" y="138675"/>
                    <a:pt x="5016" y="137427"/>
                  </a:cubicBezTo>
                  <a:cubicBezTo>
                    <a:pt x="5016" y="136856"/>
                    <a:pt x="5016" y="136284"/>
                    <a:pt x="5016" y="135808"/>
                  </a:cubicBezTo>
                  <a:cubicBezTo>
                    <a:pt x="5016" y="135332"/>
                    <a:pt x="6826" y="135046"/>
                    <a:pt x="6921" y="134189"/>
                  </a:cubicBezTo>
                  <a:cubicBezTo>
                    <a:pt x="6445" y="136284"/>
                    <a:pt x="7778" y="135904"/>
                    <a:pt x="7969" y="136856"/>
                  </a:cubicBezTo>
                  <a:cubicBezTo>
                    <a:pt x="8159" y="137808"/>
                    <a:pt x="7302" y="138570"/>
                    <a:pt x="6731" y="139333"/>
                  </a:cubicBezTo>
                  <a:cubicBezTo>
                    <a:pt x="6159" y="140095"/>
                    <a:pt x="5778" y="141428"/>
                    <a:pt x="6731" y="141999"/>
                  </a:cubicBezTo>
                  <a:cubicBezTo>
                    <a:pt x="7578" y="142323"/>
                    <a:pt x="8531" y="141999"/>
                    <a:pt x="9017" y="141238"/>
                  </a:cubicBezTo>
                  <a:cubicBezTo>
                    <a:pt x="9359" y="140523"/>
                    <a:pt x="9740" y="139818"/>
                    <a:pt x="10160" y="139142"/>
                  </a:cubicBezTo>
                  <a:cubicBezTo>
                    <a:pt x="10845" y="138542"/>
                    <a:pt x="11855" y="138542"/>
                    <a:pt x="12541" y="139142"/>
                  </a:cubicBezTo>
                  <a:cubicBezTo>
                    <a:pt x="13589" y="139809"/>
                    <a:pt x="12541" y="141047"/>
                    <a:pt x="12541" y="141809"/>
                  </a:cubicBezTo>
                  <a:lnTo>
                    <a:pt x="9969" y="144381"/>
                  </a:lnTo>
                  <a:cubicBezTo>
                    <a:pt x="9531" y="144828"/>
                    <a:pt x="9179" y="145343"/>
                    <a:pt x="8921" y="145905"/>
                  </a:cubicBezTo>
                  <a:cubicBezTo>
                    <a:pt x="8778" y="146581"/>
                    <a:pt x="9140" y="147267"/>
                    <a:pt x="9778" y="147524"/>
                  </a:cubicBezTo>
                  <a:cubicBezTo>
                    <a:pt x="10617" y="147762"/>
                    <a:pt x="11522" y="147552"/>
                    <a:pt x="12160" y="146952"/>
                  </a:cubicBezTo>
                  <a:cubicBezTo>
                    <a:pt x="12979" y="146333"/>
                    <a:pt x="13655" y="145553"/>
                    <a:pt x="14160" y="144667"/>
                  </a:cubicBezTo>
                  <a:cubicBezTo>
                    <a:pt x="14827" y="143619"/>
                    <a:pt x="15589" y="142190"/>
                    <a:pt x="17113" y="142476"/>
                  </a:cubicBezTo>
                  <a:cubicBezTo>
                    <a:pt x="18027" y="142666"/>
                    <a:pt x="18618" y="143561"/>
                    <a:pt x="18446" y="144476"/>
                  </a:cubicBezTo>
                  <a:cubicBezTo>
                    <a:pt x="18170" y="145305"/>
                    <a:pt x="17541" y="145962"/>
                    <a:pt x="16732" y="146286"/>
                  </a:cubicBezTo>
                  <a:cubicBezTo>
                    <a:pt x="15589" y="146952"/>
                    <a:pt x="14065" y="147715"/>
                    <a:pt x="14255" y="148953"/>
                  </a:cubicBezTo>
                  <a:cubicBezTo>
                    <a:pt x="14446" y="150191"/>
                    <a:pt x="15779" y="150572"/>
                    <a:pt x="16922" y="150572"/>
                  </a:cubicBezTo>
                  <a:cubicBezTo>
                    <a:pt x="18018" y="150457"/>
                    <a:pt x="19027" y="149944"/>
                    <a:pt x="19780" y="149143"/>
                  </a:cubicBezTo>
                  <a:cubicBezTo>
                    <a:pt x="20447" y="148477"/>
                    <a:pt x="21018" y="147619"/>
                    <a:pt x="21780" y="146952"/>
                  </a:cubicBezTo>
                  <a:cubicBezTo>
                    <a:pt x="22123" y="146476"/>
                    <a:pt x="22742" y="146276"/>
                    <a:pt x="23304" y="146476"/>
                  </a:cubicBezTo>
                  <a:cubicBezTo>
                    <a:pt x="23475" y="148238"/>
                    <a:pt x="22571" y="149924"/>
                    <a:pt x="21018" y="150763"/>
                  </a:cubicBezTo>
                  <a:cubicBezTo>
                    <a:pt x="20428" y="151067"/>
                    <a:pt x="19885" y="151448"/>
                    <a:pt x="19399" y="151906"/>
                  </a:cubicBezTo>
                  <a:cubicBezTo>
                    <a:pt x="18951" y="152182"/>
                    <a:pt x="18818" y="152772"/>
                    <a:pt x="19094" y="153220"/>
                  </a:cubicBezTo>
                  <a:cubicBezTo>
                    <a:pt x="19170" y="153344"/>
                    <a:pt x="19275" y="153449"/>
                    <a:pt x="19399" y="153525"/>
                  </a:cubicBezTo>
                  <a:lnTo>
                    <a:pt x="20161" y="153525"/>
                  </a:lnTo>
                  <a:cubicBezTo>
                    <a:pt x="21675" y="153477"/>
                    <a:pt x="23095" y="152782"/>
                    <a:pt x="24066" y="151620"/>
                  </a:cubicBezTo>
                  <a:cubicBezTo>
                    <a:pt x="24638" y="150667"/>
                    <a:pt x="25019" y="149334"/>
                    <a:pt x="26352" y="149143"/>
                  </a:cubicBezTo>
                  <a:cubicBezTo>
                    <a:pt x="26543" y="151896"/>
                    <a:pt x="24866" y="154439"/>
                    <a:pt x="22256" y="155334"/>
                  </a:cubicBezTo>
                  <a:cubicBezTo>
                    <a:pt x="21390" y="155582"/>
                    <a:pt x="20561" y="155934"/>
                    <a:pt x="19780" y="156382"/>
                  </a:cubicBezTo>
                  <a:cubicBezTo>
                    <a:pt x="19075" y="156830"/>
                    <a:pt x="18837" y="157735"/>
                    <a:pt x="19208" y="158478"/>
                  </a:cubicBezTo>
                  <a:cubicBezTo>
                    <a:pt x="19675" y="159116"/>
                    <a:pt x="20418" y="159506"/>
                    <a:pt x="21209" y="159526"/>
                  </a:cubicBezTo>
                  <a:cubicBezTo>
                    <a:pt x="23247" y="159906"/>
                    <a:pt x="25342" y="159345"/>
                    <a:pt x="26924" y="158002"/>
                  </a:cubicBezTo>
                  <a:cubicBezTo>
                    <a:pt x="28000" y="156573"/>
                    <a:pt x="28857" y="155001"/>
                    <a:pt x="29495" y="153334"/>
                  </a:cubicBezTo>
                  <a:cubicBezTo>
                    <a:pt x="29772" y="152658"/>
                    <a:pt x="30391" y="152182"/>
                    <a:pt x="31115" y="152096"/>
                  </a:cubicBezTo>
                  <a:cubicBezTo>
                    <a:pt x="32077" y="152191"/>
                    <a:pt x="32791" y="153039"/>
                    <a:pt x="32734" y="154001"/>
                  </a:cubicBezTo>
                  <a:cubicBezTo>
                    <a:pt x="32515" y="154820"/>
                    <a:pt x="32086" y="155582"/>
                    <a:pt x="31496" y="156192"/>
                  </a:cubicBezTo>
                  <a:cubicBezTo>
                    <a:pt x="30981" y="156935"/>
                    <a:pt x="30981" y="157925"/>
                    <a:pt x="31496" y="158668"/>
                  </a:cubicBezTo>
                  <a:cubicBezTo>
                    <a:pt x="32410" y="159478"/>
                    <a:pt x="33724" y="159669"/>
                    <a:pt x="34829" y="159145"/>
                  </a:cubicBezTo>
                  <a:cubicBezTo>
                    <a:pt x="35715" y="158563"/>
                    <a:pt x="36410" y="157735"/>
                    <a:pt x="36830" y="156763"/>
                  </a:cubicBezTo>
                  <a:lnTo>
                    <a:pt x="37687" y="155239"/>
                  </a:lnTo>
                  <a:cubicBezTo>
                    <a:pt x="38382" y="157297"/>
                    <a:pt x="38058" y="159554"/>
                    <a:pt x="36830" y="161335"/>
                  </a:cubicBezTo>
                  <a:cubicBezTo>
                    <a:pt x="36429" y="161783"/>
                    <a:pt x="36106" y="162297"/>
                    <a:pt x="35877" y="162859"/>
                  </a:cubicBezTo>
                  <a:cubicBezTo>
                    <a:pt x="35696" y="163440"/>
                    <a:pt x="35934" y="164060"/>
                    <a:pt x="36449" y="164383"/>
                  </a:cubicBezTo>
                  <a:cubicBezTo>
                    <a:pt x="36763" y="164479"/>
                    <a:pt x="37087" y="164479"/>
                    <a:pt x="37401" y="164383"/>
                  </a:cubicBezTo>
                  <a:cubicBezTo>
                    <a:pt x="38982" y="164526"/>
                    <a:pt x="40468" y="163593"/>
                    <a:pt x="41021" y="162097"/>
                  </a:cubicBezTo>
                  <a:cubicBezTo>
                    <a:pt x="41373" y="160754"/>
                    <a:pt x="41630" y="159383"/>
                    <a:pt x="41782" y="158002"/>
                  </a:cubicBezTo>
                  <a:cubicBezTo>
                    <a:pt x="41782" y="157430"/>
                    <a:pt x="42354" y="156763"/>
                    <a:pt x="43021" y="157049"/>
                  </a:cubicBezTo>
                  <a:cubicBezTo>
                    <a:pt x="43688" y="157335"/>
                    <a:pt x="43021" y="157049"/>
                    <a:pt x="43497" y="157620"/>
                  </a:cubicBezTo>
                  <a:cubicBezTo>
                    <a:pt x="44354" y="159716"/>
                    <a:pt x="42640" y="161716"/>
                    <a:pt x="43497" y="163907"/>
                  </a:cubicBezTo>
                  <a:cubicBezTo>
                    <a:pt x="43973" y="165259"/>
                    <a:pt x="44840" y="166450"/>
                    <a:pt x="45974" y="167336"/>
                  </a:cubicBezTo>
                  <a:cubicBezTo>
                    <a:pt x="46736" y="168003"/>
                    <a:pt x="48164" y="168670"/>
                    <a:pt x="48640" y="168003"/>
                  </a:cubicBezTo>
                  <a:cubicBezTo>
                    <a:pt x="49117" y="167336"/>
                    <a:pt x="48640" y="167336"/>
                    <a:pt x="48640" y="166955"/>
                  </a:cubicBezTo>
                  <a:cubicBezTo>
                    <a:pt x="48117" y="165336"/>
                    <a:pt x="47517" y="163745"/>
                    <a:pt x="46831" y="162192"/>
                  </a:cubicBezTo>
                  <a:cubicBezTo>
                    <a:pt x="46069" y="160764"/>
                    <a:pt x="46069" y="159049"/>
                    <a:pt x="46831" y="157620"/>
                  </a:cubicBezTo>
                  <a:cubicBezTo>
                    <a:pt x="47717" y="157563"/>
                    <a:pt x="48498" y="158183"/>
                    <a:pt x="48640" y="159049"/>
                  </a:cubicBezTo>
                  <a:cubicBezTo>
                    <a:pt x="48640" y="159811"/>
                    <a:pt x="48640" y="160573"/>
                    <a:pt x="48640" y="161335"/>
                  </a:cubicBezTo>
                  <a:cubicBezTo>
                    <a:pt x="49403" y="161811"/>
                    <a:pt x="50165" y="161335"/>
                    <a:pt x="50355" y="160383"/>
                  </a:cubicBezTo>
                  <a:cubicBezTo>
                    <a:pt x="50546" y="159430"/>
                    <a:pt x="50927" y="158763"/>
                    <a:pt x="51784" y="158859"/>
                  </a:cubicBezTo>
                  <a:cubicBezTo>
                    <a:pt x="52736" y="160573"/>
                    <a:pt x="51784" y="162383"/>
                    <a:pt x="51784" y="164193"/>
                  </a:cubicBezTo>
                  <a:cubicBezTo>
                    <a:pt x="51631" y="167079"/>
                    <a:pt x="52955" y="169841"/>
                    <a:pt x="55308" y="171527"/>
                  </a:cubicBezTo>
                  <a:cubicBezTo>
                    <a:pt x="55660" y="171841"/>
                    <a:pt x="56089" y="172070"/>
                    <a:pt x="56546" y="172194"/>
                  </a:cubicBezTo>
                  <a:cubicBezTo>
                    <a:pt x="57575" y="172432"/>
                    <a:pt x="58594" y="171794"/>
                    <a:pt x="58832" y="170765"/>
                  </a:cubicBezTo>
                  <a:cubicBezTo>
                    <a:pt x="58832" y="170765"/>
                    <a:pt x="58832" y="170765"/>
                    <a:pt x="58832" y="170765"/>
                  </a:cubicBezTo>
                  <a:cubicBezTo>
                    <a:pt x="59023" y="169889"/>
                    <a:pt x="59023" y="168974"/>
                    <a:pt x="58832" y="168098"/>
                  </a:cubicBezTo>
                  <a:cubicBezTo>
                    <a:pt x="58594" y="166841"/>
                    <a:pt x="58594" y="165545"/>
                    <a:pt x="58832" y="164288"/>
                  </a:cubicBezTo>
                  <a:cubicBezTo>
                    <a:pt x="58832" y="163050"/>
                    <a:pt x="59880" y="161716"/>
                    <a:pt x="61309" y="161811"/>
                  </a:cubicBezTo>
                  <a:cubicBezTo>
                    <a:pt x="62585" y="162050"/>
                    <a:pt x="63547" y="163097"/>
                    <a:pt x="63690" y="164383"/>
                  </a:cubicBezTo>
                  <a:cubicBezTo>
                    <a:pt x="63490" y="165488"/>
                    <a:pt x="63490" y="166612"/>
                    <a:pt x="63690" y="167717"/>
                  </a:cubicBezTo>
                  <a:cubicBezTo>
                    <a:pt x="64166" y="168860"/>
                    <a:pt x="66071" y="169717"/>
                    <a:pt x="66928" y="168860"/>
                  </a:cubicBezTo>
                  <a:cubicBezTo>
                    <a:pt x="67119" y="168498"/>
                    <a:pt x="67119" y="168079"/>
                    <a:pt x="66928" y="167717"/>
                  </a:cubicBezTo>
                  <a:cubicBezTo>
                    <a:pt x="66928" y="166765"/>
                    <a:pt x="66357" y="165812"/>
                    <a:pt x="66167" y="164859"/>
                  </a:cubicBezTo>
                  <a:cubicBezTo>
                    <a:pt x="65786" y="163955"/>
                    <a:pt x="65966" y="162907"/>
                    <a:pt x="66643" y="162192"/>
                  </a:cubicBezTo>
                  <a:cubicBezTo>
                    <a:pt x="67348" y="161668"/>
                    <a:pt x="68319" y="161668"/>
                    <a:pt x="69024" y="162192"/>
                  </a:cubicBezTo>
                  <a:cubicBezTo>
                    <a:pt x="69672" y="162717"/>
                    <a:pt x="70005" y="163554"/>
                    <a:pt x="69881" y="164383"/>
                  </a:cubicBezTo>
                  <a:lnTo>
                    <a:pt x="69881" y="170289"/>
                  </a:lnTo>
                  <a:cubicBezTo>
                    <a:pt x="69786" y="171241"/>
                    <a:pt x="69786" y="172194"/>
                    <a:pt x="69881" y="173146"/>
                  </a:cubicBezTo>
                  <a:cubicBezTo>
                    <a:pt x="70158" y="174194"/>
                    <a:pt x="70796" y="175108"/>
                    <a:pt x="71691" y="175718"/>
                  </a:cubicBezTo>
                  <a:cubicBezTo>
                    <a:pt x="72272" y="176137"/>
                    <a:pt x="72977" y="176337"/>
                    <a:pt x="73691" y="176290"/>
                  </a:cubicBezTo>
                  <a:cubicBezTo>
                    <a:pt x="74358" y="176290"/>
                    <a:pt x="75025" y="176290"/>
                    <a:pt x="75120" y="175242"/>
                  </a:cubicBezTo>
                  <a:cubicBezTo>
                    <a:pt x="75215" y="174194"/>
                    <a:pt x="75120" y="174194"/>
                    <a:pt x="74644" y="173718"/>
                  </a:cubicBezTo>
                  <a:cubicBezTo>
                    <a:pt x="73891" y="172356"/>
                    <a:pt x="73596" y="170784"/>
                    <a:pt x="73786" y="169241"/>
                  </a:cubicBezTo>
                  <a:cubicBezTo>
                    <a:pt x="73729" y="168594"/>
                    <a:pt x="74187" y="168003"/>
                    <a:pt x="74834" y="167908"/>
                  </a:cubicBezTo>
                  <a:cubicBezTo>
                    <a:pt x="75311" y="167888"/>
                    <a:pt x="75777" y="168108"/>
                    <a:pt x="76073" y="168479"/>
                  </a:cubicBezTo>
                  <a:cubicBezTo>
                    <a:pt x="76749" y="169203"/>
                    <a:pt x="77120" y="170156"/>
                    <a:pt x="77120" y="171146"/>
                  </a:cubicBezTo>
                  <a:cubicBezTo>
                    <a:pt x="77035" y="172099"/>
                    <a:pt x="77235" y="173061"/>
                    <a:pt x="77692" y="173908"/>
                  </a:cubicBezTo>
                  <a:cubicBezTo>
                    <a:pt x="78254" y="174861"/>
                    <a:pt x="79378" y="175327"/>
                    <a:pt x="80454" y="175051"/>
                  </a:cubicBezTo>
                  <a:cubicBezTo>
                    <a:pt x="81226" y="174861"/>
                    <a:pt x="81721" y="174118"/>
                    <a:pt x="81597" y="173337"/>
                  </a:cubicBezTo>
                  <a:cubicBezTo>
                    <a:pt x="81454" y="172584"/>
                    <a:pt x="81159" y="171879"/>
                    <a:pt x="80740" y="171241"/>
                  </a:cubicBezTo>
                  <a:cubicBezTo>
                    <a:pt x="79616" y="169127"/>
                    <a:pt x="78959" y="166784"/>
                    <a:pt x="78835" y="164383"/>
                  </a:cubicBezTo>
                  <a:cubicBezTo>
                    <a:pt x="78835" y="163621"/>
                    <a:pt x="78835" y="162669"/>
                    <a:pt x="79882" y="162574"/>
                  </a:cubicBezTo>
                  <a:cubicBezTo>
                    <a:pt x="80464" y="162535"/>
                    <a:pt x="81016" y="162831"/>
                    <a:pt x="81311" y="163336"/>
                  </a:cubicBezTo>
                  <a:cubicBezTo>
                    <a:pt x="81445" y="163802"/>
                    <a:pt x="81445" y="164297"/>
                    <a:pt x="81311" y="164764"/>
                  </a:cubicBezTo>
                  <a:cubicBezTo>
                    <a:pt x="81445" y="165602"/>
                    <a:pt x="81635" y="166431"/>
                    <a:pt x="81883" y="167241"/>
                  </a:cubicBezTo>
                  <a:cubicBezTo>
                    <a:pt x="82026" y="168269"/>
                    <a:pt x="82530" y="169222"/>
                    <a:pt x="83311" y="169908"/>
                  </a:cubicBezTo>
                  <a:cubicBezTo>
                    <a:pt x="84264" y="170574"/>
                    <a:pt x="85883" y="170670"/>
                    <a:pt x="86360" y="169908"/>
                  </a:cubicBezTo>
                  <a:cubicBezTo>
                    <a:pt x="86836" y="169146"/>
                    <a:pt x="86360" y="168288"/>
                    <a:pt x="86360" y="167431"/>
                  </a:cubicBezTo>
                  <a:cubicBezTo>
                    <a:pt x="86217" y="166707"/>
                    <a:pt x="86217" y="165965"/>
                    <a:pt x="86360" y="165240"/>
                  </a:cubicBezTo>
                  <a:cubicBezTo>
                    <a:pt x="86217" y="164907"/>
                    <a:pt x="86217" y="164526"/>
                    <a:pt x="86360" y="164193"/>
                  </a:cubicBezTo>
                  <a:lnTo>
                    <a:pt x="87026" y="164193"/>
                  </a:lnTo>
                  <a:cubicBezTo>
                    <a:pt x="88274" y="163936"/>
                    <a:pt x="89531" y="164564"/>
                    <a:pt x="90074" y="165717"/>
                  </a:cubicBezTo>
                  <a:cubicBezTo>
                    <a:pt x="90503" y="166717"/>
                    <a:pt x="90503" y="167860"/>
                    <a:pt x="90074" y="168860"/>
                  </a:cubicBezTo>
                  <a:cubicBezTo>
                    <a:pt x="89789" y="169889"/>
                    <a:pt x="89789" y="170975"/>
                    <a:pt x="90074" y="172003"/>
                  </a:cubicBezTo>
                  <a:cubicBezTo>
                    <a:pt x="90131" y="172336"/>
                    <a:pt x="90303" y="172632"/>
                    <a:pt x="90551" y="172861"/>
                  </a:cubicBezTo>
                  <a:cubicBezTo>
                    <a:pt x="91160" y="173099"/>
                    <a:pt x="91846" y="173099"/>
                    <a:pt x="92456" y="172861"/>
                  </a:cubicBezTo>
                  <a:cubicBezTo>
                    <a:pt x="92894" y="172956"/>
                    <a:pt x="93351" y="172956"/>
                    <a:pt x="93789" y="172861"/>
                  </a:cubicBezTo>
                  <a:cubicBezTo>
                    <a:pt x="95123" y="172194"/>
                    <a:pt x="95123" y="170574"/>
                    <a:pt x="94646" y="169241"/>
                  </a:cubicBezTo>
                  <a:cubicBezTo>
                    <a:pt x="94027" y="167974"/>
                    <a:pt x="93484" y="166669"/>
                    <a:pt x="93027" y="165336"/>
                  </a:cubicBezTo>
                  <a:cubicBezTo>
                    <a:pt x="92808" y="164631"/>
                    <a:pt x="93132" y="163860"/>
                    <a:pt x="93789" y="163526"/>
                  </a:cubicBezTo>
                  <a:cubicBezTo>
                    <a:pt x="94589" y="163297"/>
                    <a:pt x="95446" y="163554"/>
                    <a:pt x="95980" y="164193"/>
                  </a:cubicBezTo>
                  <a:cubicBezTo>
                    <a:pt x="96466" y="164736"/>
                    <a:pt x="96713" y="165459"/>
                    <a:pt x="96647" y="166193"/>
                  </a:cubicBezTo>
                  <a:cubicBezTo>
                    <a:pt x="96551" y="166669"/>
                    <a:pt x="96551" y="167155"/>
                    <a:pt x="96647" y="167622"/>
                  </a:cubicBezTo>
                  <a:cubicBezTo>
                    <a:pt x="96808" y="168145"/>
                    <a:pt x="97189" y="168565"/>
                    <a:pt x="97694" y="168764"/>
                  </a:cubicBezTo>
                  <a:cubicBezTo>
                    <a:pt x="98666" y="169088"/>
                    <a:pt x="99714" y="168584"/>
                    <a:pt x="100076" y="167622"/>
                  </a:cubicBezTo>
                  <a:cubicBezTo>
                    <a:pt x="100171" y="166707"/>
                    <a:pt x="100171" y="165774"/>
                    <a:pt x="100076" y="164859"/>
                  </a:cubicBezTo>
                  <a:cubicBezTo>
                    <a:pt x="100514" y="164603"/>
                    <a:pt x="101066" y="164603"/>
                    <a:pt x="101504" y="164859"/>
                  </a:cubicBezTo>
                  <a:cubicBezTo>
                    <a:pt x="102123" y="164945"/>
                    <a:pt x="102676" y="165288"/>
                    <a:pt x="103028" y="165812"/>
                  </a:cubicBezTo>
                  <a:cubicBezTo>
                    <a:pt x="103124" y="166250"/>
                    <a:pt x="103124" y="166707"/>
                    <a:pt x="103028" y="167145"/>
                  </a:cubicBezTo>
                  <a:cubicBezTo>
                    <a:pt x="103047" y="168327"/>
                    <a:pt x="103304" y="169498"/>
                    <a:pt x="103790" y="170574"/>
                  </a:cubicBezTo>
                  <a:cubicBezTo>
                    <a:pt x="103914" y="170851"/>
                    <a:pt x="104076" y="171108"/>
                    <a:pt x="104267" y="171336"/>
                  </a:cubicBezTo>
                  <a:cubicBezTo>
                    <a:pt x="110267" y="121711"/>
                    <a:pt x="113792" y="70848"/>
                    <a:pt x="131508" y="24461"/>
                  </a:cubicBezTo>
                  <a:cubicBezTo>
                    <a:pt x="130936" y="25413"/>
                    <a:pt x="130556" y="26461"/>
                    <a:pt x="129413" y="26747"/>
                  </a:cubicBezTo>
                  <a:cubicBezTo>
                    <a:pt x="129155" y="24194"/>
                    <a:pt x="130584" y="21765"/>
                    <a:pt x="132937" y="20746"/>
                  </a:cubicBezTo>
                  <a:lnTo>
                    <a:pt x="134366" y="17413"/>
                  </a:lnTo>
                  <a:lnTo>
                    <a:pt x="134366" y="16364"/>
                  </a:lnTo>
                  <a:lnTo>
                    <a:pt x="134366" y="16364"/>
                  </a:lnTo>
                  <a:cubicBezTo>
                    <a:pt x="132308" y="15965"/>
                    <a:pt x="130194" y="16565"/>
                    <a:pt x="128651" y="17984"/>
                  </a:cubicBezTo>
                  <a:cubicBezTo>
                    <a:pt x="127565" y="19384"/>
                    <a:pt x="126726" y="20965"/>
                    <a:pt x="126174" y="22651"/>
                  </a:cubicBezTo>
                  <a:cubicBezTo>
                    <a:pt x="126174" y="22651"/>
                    <a:pt x="125317" y="23794"/>
                    <a:pt x="124555" y="23794"/>
                  </a:cubicBezTo>
                  <a:cubicBezTo>
                    <a:pt x="123612" y="23747"/>
                    <a:pt x="122878" y="22947"/>
                    <a:pt x="122926" y="21994"/>
                  </a:cubicBezTo>
                  <a:cubicBezTo>
                    <a:pt x="122926" y="21965"/>
                    <a:pt x="122936" y="21928"/>
                    <a:pt x="122936" y="21889"/>
                  </a:cubicBezTo>
                  <a:cubicBezTo>
                    <a:pt x="123155" y="21070"/>
                    <a:pt x="123583" y="20308"/>
                    <a:pt x="124174" y="19699"/>
                  </a:cubicBezTo>
                  <a:cubicBezTo>
                    <a:pt x="124174" y="18936"/>
                    <a:pt x="124936" y="17984"/>
                    <a:pt x="124174" y="17317"/>
                  </a:cubicBezTo>
                  <a:cubicBezTo>
                    <a:pt x="123269" y="16403"/>
                    <a:pt x="121869" y="16212"/>
                    <a:pt x="120745" y="16841"/>
                  </a:cubicBezTo>
                  <a:cubicBezTo>
                    <a:pt x="119840" y="17403"/>
                    <a:pt x="119135" y="18232"/>
                    <a:pt x="118745" y="19222"/>
                  </a:cubicBezTo>
                  <a:lnTo>
                    <a:pt x="117982" y="20651"/>
                  </a:lnTo>
                  <a:cubicBezTo>
                    <a:pt x="117259" y="18603"/>
                    <a:pt x="117573" y="16327"/>
                    <a:pt x="118840" y="14555"/>
                  </a:cubicBezTo>
                  <a:cubicBezTo>
                    <a:pt x="119192" y="14126"/>
                    <a:pt x="119478" y="13641"/>
                    <a:pt x="119697" y="13126"/>
                  </a:cubicBezTo>
                  <a:cubicBezTo>
                    <a:pt x="119945" y="12545"/>
                    <a:pt x="119745" y="11869"/>
                    <a:pt x="119221" y="11507"/>
                  </a:cubicBezTo>
                  <a:cubicBezTo>
                    <a:pt x="118906" y="11421"/>
                    <a:pt x="118583" y="11421"/>
                    <a:pt x="118268" y="11507"/>
                  </a:cubicBezTo>
                  <a:cubicBezTo>
                    <a:pt x="116687" y="11364"/>
                    <a:pt x="115201" y="12297"/>
                    <a:pt x="114649" y="13793"/>
                  </a:cubicBezTo>
                  <a:cubicBezTo>
                    <a:pt x="114258" y="15127"/>
                    <a:pt x="114001" y="16498"/>
                    <a:pt x="113887" y="17889"/>
                  </a:cubicBezTo>
                  <a:cubicBezTo>
                    <a:pt x="113887" y="18460"/>
                    <a:pt x="113220" y="19127"/>
                    <a:pt x="112553" y="18841"/>
                  </a:cubicBezTo>
                  <a:cubicBezTo>
                    <a:pt x="112325" y="18727"/>
                    <a:pt x="112153" y="18517"/>
                    <a:pt x="112077" y="18270"/>
                  </a:cubicBezTo>
                  <a:cubicBezTo>
                    <a:pt x="111315" y="16270"/>
                    <a:pt x="112934" y="14174"/>
                    <a:pt x="112553" y="12079"/>
                  </a:cubicBezTo>
                  <a:cubicBezTo>
                    <a:pt x="112068" y="10697"/>
                    <a:pt x="111210" y="9478"/>
                    <a:pt x="110077" y="8554"/>
                  </a:cubicBezTo>
                  <a:cubicBezTo>
                    <a:pt x="109315" y="7888"/>
                    <a:pt x="107886" y="7221"/>
                    <a:pt x="107315" y="7888"/>
                  </a:cubicBezTo>
                  <a:cubicBezTo>
                    <a:pt x="107229" y="8231"/>
                    <a:pt x="107229" y="8592"/>
                    <a:pt x="107315" y="8935"/>
                  </a:cubicBezTo>
                  <a:cubicBezTo>
                    <a:pt x="107315" y="10554"/>
                    <a:pt x="108648" y="12079"/>
                    <a:pt x="109220" y="13698"/>
                  </a:cubicBezTo>
                  <a:cubicBezTo>
                    <a:pt x="109934" y="15136"/>
                    <a:pt x="109934" y="16831"/>
                    <a:pt x="109220" y="18270"/>
                  </a:cubicBezTo>
                  <a:cubicBezTo>
                    <a:pt x="108267" y="18270"/>
                    <a:pt x="107505" y="17603"/>
                    <a:pt x="107315" y="16841"/>
                  </a:cubicBezTo>
                  <a:cubicBezTo>
                    <a:pt x="107410" y="16079"/>
                    <a:pt x="107410" y="15317"/>
                    <a:pt x="107315" y="14555"/>
                  </a:cubicBezTo>
                  <a:cubicBezTo>
                    <a:pt x="106553" y="14079"/>
                    <a:pt x="105695" y="14555"/>
                    <a:pt x="105505" y="15603"/>
                  </a:cubicBezTo>
                  <a:cubicBezTo>
                    <a:pt x="105314" y="16651"/>
                    <a:pt x="105028" y="17127"/>
                    <a:pt x="104076" y="17031"/>
                  </a:cubicBezTo>
                  <a:cubicBezTo>
                    <a:pt x="103219" y="15317"/>
                    <a:pt x="104076" y="13507"/>
                    <a:pt x="104076" y="11793"/>
                  </a:cubicBezTo>
                  <a:cubicBezTo>
                    <a:pt x="104257" y="8878"/>
                    <a:pt x="102933" y="6068"/>
                    <a:pt x="100552" y="4363"/>
                  </a:cubicBezTo>
                  <a:cubicBezTo>
                    <a:pt x="100199" y="4049"/>
                    <a:pt x="99771" y="3820"/>
                    <a:pt x="99314" y="3697"/>
                  </a:cubicBezTo>
                  <a:cubicBezTo>
                    <a:pt x="98294" y="3506"/>
                    <a:pt x="97304" y="4125"/>
                    <a:pt x="97028" y="5125"/>
                  </a:cubicBezTo>
                  <a:cubicBezTo>
                    <a:pt x="96799" y="6030"/>
                    <a:pt x="96799" y="6982"/>
                    <a:pt x="97028" y="7888"/>
                  </a:cubicBezTo>
                  <a:cubicBezTo>
                    <a:pt x="97275" y="9116"/>
                    <a:pt x="97275" y="10374"/>
                    <a:pt x="97028" y="11602"/>
                  </a:cubicBezTo>
                  <a:cubicBezTo>
                    <a:pt x="97028" y="12840"/>
                    <a:pt x="96075" y="14174"/>
                    <a:pt x="94646" y="14079"/>
                  </a:cubicBezTo>
                  <a:cubicBezTo>
                    <a:pt x="93341" y="13898"/>
                    <a:pt x="92341" y="12822"/>
                    <a:pt x="92265" y="11507"/>
                  </a:cubicBezTo>
                  <a:cubicBezTo>
                    <a:pt x="92465" y="10402"/>
                    <a:pt x="92465" y="9278"/>
                    <a:pt x="92265" y="8173"/>
                  </a:cubicBezTo>
                  <a:cubicBezTo>
                    <a:pt x="91789" y="7126"/>
                    <a:pt x="89884" y="6268"/>
                    <a:pt x="89027" y="7030"/>
                  </a:cubicBezTo>
                  <a:cubicBezTo>
                    <a:pt x="88703" y="7316"/>
                    <a:pt x="88531" y="7735"/>
                    <a:pt x="88550" y="8173"/>
                  </a:cubicBezTo>
                  <a:cubicBezTo>
                    <a:pt x="88550" y="9126"/>
                    <a:pt x="89122" y="10078"/>
                    <a:pt x="89312" y="11031"/>
                  </a:cubicBezTo>
                  <a:cubicBezTo>
                    <a:pt x="89693" y="11964"/>
                    <a:pt x="89503" y="13040"/>
                    <a:pt x="88836" y="13793"/>
                  </a:cubicBezTo>
                  <a:cubicBezTo>
                    <a:pt x="88103" y="14222"/>
                    <a:pt x="87188" y="14222"/>
                    <a:pt x="86455" y="13793"/>
                  </a:cubicBezTo>
                  <a:cubicBezTo>
                    <a:pt x="85807" y="13222"/>
                    <a:pt x="85483" y="12364"/>
                    <a:pt x="85598" y="11507"/>
                  </a:cubicBezTo>
                  <a:lnTo>
                    <a:pt x="85598" y="5602"/>
                  </a:lnTo>
                  <a:cubicBezTo>
                    <a:pt x="85693" y="4649"/>
                    <a:pt x="85693" y="3697"/>
                    <a:pt x="85598" y="2744"/>
                  </a:cubicBezTo>
                  <a:cubicBezTo>
                    <a:pt x="85302" y="1705"/>
                    <a:pt x="84664" y="801"/>
                    <a:pt x="83788" y="172"/>
                  </a:cubicBezTo>
                  <a:cubicBezTo>
                    <a:pt x="83188" y="-209"/>
                    <a:pt x="82492" y="-399"/>
                    <a:pt x="81788" y="-399"/>
                  </a:cubicBezTo>
                  <a:cubicBezTo>
                    <a:pt x="81121" y="-399"/>
                    <a:pt x="80454" y="-399"/>
                    <a:pt x="80359" y="649"/>
                  </a:cubicBezTo>
                  <a:cubicBezTo>
                    <a:pt x="80264" y="1696"/>
                    <a:pt x="80359" y="1696"/>
                    <a:pt x="80835" y="2172"/>
                  </a:cubicBezTo>
                  <a:cubicBezTo>
                    <a:pt x="81568" y="3544"/>
                    <a:pt x="81892" y="5097"/>
                    <a:pt x="81788" y="6649"/>
                  </a:cubicBezTo>
                  <a:cubicBezTo>
                    <a:pt x="81788" y="7221"/>
                    <a:pt x="81788" y="7983"/>
                    <a:pt x="80645" y="7983"/>
                  </a:cubicBezTo>
                  <a:cubicBezTo>
                    <a:pt x="80254" y="8173"/>
                    <a:pt x="79797" y="8173"/>
                    <a:pt x="79406" y="7983"/>
                  </a:cubicBezTo>
                  <a:cubicBezTo>
                    <a:pt x="78749" y="7249"/>
                    <a:pt x="78378" y="6306"/>
                    <a:pt x="78359" y="5316"/>
                  </a:cubicBezTo>
                  <a:cubicBezTo>
                    <a:pt x="78454" y="4354"/>
                    <a:pt x="78254" y="3391"/>
                    <a:pt x="77787" y="2554"/>
                  </a:cubicBezTo>
                  <a:cubicBezTo>
                    <a:pt x="77254" y="1563"/>
                    <a:pt x="76120" y="1049"/>
                    <a:pt x="75025" y="1315"/>
                  </a:cubicBezTo>
                  <a:cubicBezTo>
                    <a:pt x="74320" y="1572"/>
                    <a:pt x="73891" y="2287"/>
                    <a:pt x="73977" y="3030"/>
                  </a:cubicBezTo>
                  <a:cubicBezTo>
                    <a:pt x="74082" y="3773"/>
                    <a:pt x="74349" y="4487"/>
                    <a:pt x="74739" y="5125"/>
                  </a:cubicBezTo>
                  <a:cubicBezTo>
                    <a:pt x="75834" y="7269"/>
                    <a:pt x="76511" y="9592"/>
                    <a:pt x="76739" y="11983"/>
                  </a:cubicBezTo>
                  <a:cubicBezTo>
                    <a:pt x="76739" y="12746"/>
                    <a:pt x="76739" y="13698"/>
                    <a:pt x="75596" y="13793"/>
                  </a:cubicBezTo>
                  <a:cubicBezTo>
                    <a:pt x="75015" y="13831"/>
                    <a:pt x="74463" y="13536"/>
                    <a:pt x="74168" y="13031"/>
                  </a:cubicBezTo>
                  <a:cubicBezTo>
                    <a:pt x="74025" y="12564"/>
                    <a:pt x="74025" y="12069"/>
                    <a:pt x="74168" y="11602"/>
                  </a:cubicBezTo>
                  <a:cubicBezTo>
                    <a:pt x="74168" y="10745"/>
                    <a:pt x="74168" y="9983"/>
                    <a:pt x="74168" y="9126"/>
                  </a:cubicBezTo>
                  <a:cubicBezTo>
                    <a:pt x="73929" y="8107"/>
                    <a:pt x="73396" y="7182"/>
                    <a:pt x="72644" y="6459"/>
                  </a:cubicBezTo>
                  <a:cubicBezTo>
                    <a:pt x="71691" y="5792"/>
                    <a:pt x="70167" y="5697"/>
                    <a:pt x="69596" y="6459"/>
                  </a:cubicBezTo>
                  <a:cubicBezTo>
                    <a:pt x="69024" y="7221"/>
                    <a:pt x="69596" y="8173"/>
                    <a:pt x="69596" y="8935"/>
                  </a:cubicBezTo>
                  <a:cubicBezTo>
                    <a:pt x="69872" y="9640"/>
                    <a:pt x="70062" y="10374"/>
                    <a:pt x="70167" y="11126"/>
                  </a:cubicBezTo>
                  <a:cubicBezTo>
                    <a:pt x="70310" y="11460"/>
                    <a:pt x="70310" y="11840"/>
                    <a:pt x="70167" y="12173"/>
                  </a:cubicBezTo>
                  <a:lnTo>
                    <a:pt x="69596" y="12173"/>
                  </a:lnTo>
                  <a:cubicBezTo>
                    <a:pt x="68319" y="12440"/>
                    <a:pt x="67033" y="11812"/>
                    <a:pt x="66452" y="10650"/>
                  </a:cubicBezTo>
                  <a:cubicBezTo>
                    <a:pt x="66071" y="9640"/>
                    <a:pt x="66071" y="8516"/>
                    <a:pt x="66452" y="7506"/>
                  </a:cubicBezTo>
                  <a:cubicBezTo>
                    <a:pt x="66738" y="6478"/>
                    <a:pt x="66738" y="5392"/>
                    <a:pt x="66452" y="4363"/>
                  </a:cubicBezTo>
                  <a:cubicBezTo>
                    <a:pt x="66433" y="4049"/>
                    <a:pt x="66252" y="3763"/>
                    <a:pt x="65976" y="3601"/>
                  </a:cubicBezTo>
                  <a:cubicBezTo>
                    <a:pt x="65376" y="3306"/>
                    <a:pt x="64671" y="3306"/>
                    <a:pt x="64071" y="3601"/>
                  </a:cubicBezTo>
                  <a:lnTo>
                    <a:pt x="62738" y="3601"/>
                  </a:lnTo>
                  <a:cubicBezTo>
                    <a:pt x="61595" y="4430"/>
                    <a:pt x="61233" y="5963"/>
                    <a:pt x="61880" y="7221"/>
                  </a:cubicBezTo>
                  <a:cubicBezTo>
                    <a:pt x="62499" y="8488"/>
                    <a:pt x="63042" y="9792"/>
                    <a:pt x="63499" y="11126"/>
                  </a:cubicBezTo>
                  <a:cubicBezTo>
                    <a:pt x="63776" y="11860"/>
                    <a:pt x="63442" y="12688"/>
                    <a:pt x="62738" y="13031"/>
                  </a:cubicBezTo>
                  <a:cubicBezTo>
                    <a:pt x="61918" y="13269"/>
                    <a:pt x="61042" y="12964"/>
                    <a:pt x="60547" y="12269"/>
                  </a:cubicBezTo>
                  <a:cubicBezTo>
                    <a:pt x="60099" y="11697"/>
                    <a:pt x="59861" y="10993"/>
                    <a:pt x="59880" y="10269"/>
                  </a:cubicBezTo>
                  <a:cubicBezTo>
                    <a:pt x="59975" y="9792"/>
                    <a:pt x="59975" y="9307"/>
                    <a:pt x="59880" y="8840"/>
                  </a:cubicBezTo>
                  <a:cubicBezTo>
                    <a:pt x="59766" y="8297"/>
                    <a:pt x="59366" y="7859"/>
                    <a:pt x="58832" y="7697"/>
                  </a:cubicBezTo>
                  <a:cubicBezTo>
                    <a:pt x="57832" y="7382"/>
                    <a:pt x="56765" y="7935"/>
                    <a:pt x="56451" y="8935"/>
                  </a:cubicBezTo>
                  <a:cubicBezTo>
                    <a:pt x="56308" y="9821"/>
                    <a:pt x="56308" y="10717"/>
                    <a:pt x="56451" y="11602"/>
                  </a:cubicBezTo>
                  <a:cubicBezTo>
                    <a:pt x="55975" y="11860"/>
                    <a:pt x="55403" y="11860"/>
                    <a:pt x="54927" y="11602"/>
                  </a:cubicBezTo>
                  <a:cubicBezTo>
                    <a:pt x="54327" y="11526"/>
                    <a:pt x="53774" y="11221"/>
                    <a:pt x="53403" y="10745"/>
                  </a:cubicBezTo>
                  <a:cubicBezTo>
                    <a:pt x="53317" y="10269"/>
                    <a:pt x="53317" y="9792"/>
                    <a:pt x="53403" y="9316"/>
                  </a:cubicBezTo>
                  <a:cubicBezTo>
                    <a:pt x="53346" y="7906"/>
                    <a:pt x="52946" y="6545"/>
                    <a:pt x="52260" y="5316"/>
                  </a:cubicBezTo>
                  <a:cubicBezTo>
                    <a:pt x="51698" y="4068"/>
                    <a:pt x="50622" y="3125"/>
                    <a:pt x="49307" y="2744"/>
                  </a:cubicBezTo>
                  <a:cubicBezTo>
                    <a:pt x="48621" y="2401"/>
                    <a:pt x="47812" y="2401"/>
                    <a:pt x="47117" y="2744"/>
                  </a:cubicBezTo>
                  <a:cubicBezTo>
                    <a:pt x="47040" y="2991"/>
                    <a:pt x="47040" y="3258"/>
                    <a:pt x="47117" y="3506"/>
                  </a:cubicBezTo>
                  <a:cubicBezTo>
                    <a:pt x="46897" y="5116"/>
                    <a:pt x="47307" y="6754"/>
                    <a:pt x="48260" y="8078"/>
                  </a:cubicBezTo>
                  <a:cubicBezTo>
                    <a:pt x="48736" y="8707"/>
                    <a:pt x="49003" y="9478"/>
                    <a:pt x="49022" y="10269"/>
                  </a:cubicBezTo>
                  <a:cubicBezTo>
                    <a:pt x="49088" y="10783"/>
                    <a:pt x="48764" y="11269"/>
                    <a:pt x="48260" y="11412"/>
                  </a:cubicBezTo>
                  <a:cubicBezTo>
                    <a:pt x="47678" y="11431"/>
                    <a:pt x="47117" y="11193"/>
                    <a:pt x="46736" y="10745"/>
                  </a:cubicBezTo>
                  <a:cubicBezTo>
                    <a:pt x="46402" y="10297"/>
                    <a:pt x="45935" y="9964"/>
                    <a:pt x="45402" y="9792"/>
                  </a:cubicBezTo>
                  <a:cubicBezTo>
                    <a:pt x="44802" y="9678"/>
                    <a:pt x="44183" y="9897"/>
                    <a:pt x="43783" y="10364"/>
                  </a:cubicBezTo>
                  <a:cubicBezTo>
                    <a:pt x="43507" y="10774"/>
                    <a:pt x="43278" y="11221"/>
                    <a:pt x="43116" y="11697"/>
                  </a:cubicBezTo>
                  <a:lnTo>
                    <a:pt x="42545" y="12650"/>
                  </a:lnTo>
                  <a:cubicBezTo>
                    <a:pt x="42164" y="13326"/>
                    <a:pt x="41411" y="13707"/>
                    <a:pt x="40640" y="13602"/>
                  </a:cubicBezTo>
                  <a:cubicBezTo>
                    <a:pt x="40039" y="13459"/>
                    <a:pt x="39592" y="12974"/>
                    <a:pt x="39497" y="12364"/>
                  </a:cubicBezTo>
                  <a:cubicBezTo>
                    <a:pt x="39325" y="11869"/>
                    <a:pt x="39325" y="11336"/>
                    <a:pt x="39497" y="10840"/>
                  </a:cubicBezTo>
                  <a:cubicBezTo>
                    <a:pt x="39839" y="10431"/>
                    <a:pt x="40125" y="9983"/>
                    <a:pt x="40354" y="9507"/>
                  </a:cubicBezTo>
                  <a:cubicBezTo>
                    <a:pt x="40354" y="9507"/>
                    <a:pt x="40354" y="9507"/>
                    <a:pt x="40354" y="9507"/>
                  </a:cubicBezTo>
                  <a:cubicBezTo>
                    <a:pt x="40354" y="9507"/>
                    <a:pt x="40354" y="8364"/>
                    <a:pt x="40354" y="8173"/>
                  </a:cubicBezTo>
                  <a:cubicBezTo>
                    <a:pt x="40354" y="7983"/>
                    <a:pt x="38163" y="8173"/>
                    <a:pt x="37211" y="9031"/>
                  </a:cubicBezTo>
                  <a:cubicBezTo>
                    <a:pt x="36229" y="9811"/>
                    <a:pt x="35696" y="11021"/>
                    <a:pt x="35782" y="12269"/>
                  </a:cubicBezTo>
                  <a:cubicBezTo>
                    <a:pt x="35782" y="12936"/>
                    <a:pt x="35782" y="13412"/>
                    <a:pt x="35782" y="13983"/>
                  </a:cubicBezTo>
                  <a:cubicBezTo>
                    <a:pt x="35782" y="14555"/>
                    <a:pt x="34067" y="14650"/>
                    <a:pt x="33877" y="15603"/>
                  </a:cubicBezTo>
                  <a:lnTo>
                    <a:pt x="33877" y="15603"/>
                  </a:lnTo>
                  <a:cubicBezTo>
                    <a:pt x="34353" y="13412"/>
                    <a:pt x="33020" y="13793"/>
                    <a:pt x="32829" y="12840"/>
                  </a:cubicBezTo>
                  <a:cubicBezTo>
                    <a:pt x="32639" y="11888"/>
                    <a:pt x="33496" y="11126"/>
                    <a:pt x="34067" y="10364"/>
                  </a:cubicBezTo>
                  <a:cubicBezTo>
                    <a:pt x="34639" y="9602"/>
                    <a:pt x="35020" y="8268"/>
                    <a:pt x="34067" y="7792"/>
                  </a:cubicBezTo>
                  <a:cubicBezTo>
                    <a:pt x="33220" y="7402"/>
                    <a:pt x="32210" y="7678"/>
                    <a:pt x="31686" y="8459"/>
                  </a:cubicBezTo>
                  <a:lnTo>
                    <a:pt x="31019" y="9792"/>
                  </a:lnTo>
                  <a:cubicBezTo>
                    <a:pt x="31496" y="13983"/>
                    <a:pt x="31972" y="18079"/>
                    <a:pt x="32257" y="22175"/>
                  </a:cubicBezTo>
                  <a:cubicBezTo>
                    <a:pt x="34448" y="61704"/>
                    <a:pt x="17399" y="100566"/>
                    <a:pt x="920" y="13742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12" name="Freeform: Shape 811">
              <a:extLst>
                <a:ext uri="{FF2B5EF4-FFF2-40B4-BE49-F238E27FC236}">
                  <a16:creationId xmlns:a16="http://schemas.microsoft.com/office/drawing/2014/main" xmlns="" id="{0826522F-E0E6-8699-7CB5-AD23830AD98A}"/>
                </a:ext>
              </a:extLst>
            </p:cNvPr>
            <p:cNvSpPr/>
            <p:nvPr/>
          </p:nvSpPr>
          <p:spPr>
            <a:xfrm>
              <a:off x="5675438" y="3298316"/>
              <a:ext cx="159698" cy="180403"/>
            </a:xfrm>
            <a:custGeom>
              <a:avLst/>
              <a:gdLst>
                <a:gd name="connsiteX0" fmla="*/ 11811 w 159698"/>
                <a:gd name="connsiteY0" fmla="*/ 56275 h 180403"/>
                <a:gd name="connsiteX1" fmla="*/ 11811 w 159698"/>
                <a:gd name="connsiteY1" fmla="*/ 66562 h 180403"/>
                <a:gd name="connsiteX2" fmla="*/ 6858 w 159698"/>
                <a:gd name="connsiteY2" fmla="*/ 89612 h 180403"/>
                <a:gd name="connsiteX3" fmla="*/ 5429 w 159698"/>
                <a:gd name="connsiteY3" fmla="*/ 108662 h 180403"/>
                <a:gd name="connsiteX4" fmla="*/ 2000 w 159698"/>
                <a:gd name="connsiteY4" fmla="*/ 124950 h 180403"/>
                <a:gd name="connsiteX5" fmla="*/ -1 w 159698"/>
                <a:gd name="connsiteY5" fmla="*/ 147715 h 180403"/>
                <a:gd name="connsiteX6" fmla="*/ -1 w 159698"/>
                <a:gd name="connsiteY6" fmla="*/ 148667 h 180403"/>
                <a:gd name="connsiteX7" fmla="*/ 2952 w 159698"/>
                <a:gd name="connsiteY7" fmla="*/ 151239 h 180403"/>
                <a:gd name="connsiteX8" fmla="*/ 5143 w 159698"/>
                <a:gd name="connsiteY8" fmla="*/ 151239 h 180403"/>
                <a:gd name="connsiteX9" fmla="*/ 5143 w 159698"/>
                <a:gd name="connsiteY9" fmla="*/ 150477 h 180403"/>
                <a:gd name="connsiteX10" fmla="*/ 4000 w 159698"/>
                <a:gd name="connsiteY10" fmla="*/ 146000 h 180403"/>
                <a:gd name="connsiteX11" fmla="*/ 3143 w 159698"/>
                <a:gd name="connsiteY11" fmla="*/ 143714 h 180403"/>
                <a:gd name="connsiteX12" fmla="*/ 3905 w 159698"/>
                <a:gd name="connsiteY12" fmla="*/ 142667 h 180403"/>
                <a:gd name="connsiteX13" fmla="*/ 5429 w 159698"/>
                <a:gd name="connsiteY13" fmla="*/ 143238 h 180403"/>
                <a:gd name="connsiteX14" fmla="*/ 6762 w 159698"/>
                <a:gd name="connsiteY14" fmla="*/ 144190 h 180403"/>
                <a:gd name="connsiteX15" fmla="*/ 8382 w 159698"/>
                <a:gd name="connsiteY15" fmla="*/ 143619 h 180403"/>
                <a:gd name="connsiteX16" fmla="*/ 9144 w 159698"/>
                <a:gd name="connsiteY16" fmla="*/ 142285 h 180403"/>
                <a:gd name="connsiteX17" fmla="*/ 9620 w 159698"/>
                <a:gd name="connsiteY17" fmla="*/ 141333 h 180403"/>
                <a:gd name="connsiteX18" fmla="*/ 11525 w 159698"/>
                <a:gd name="connsiteY18" fmla="*/ 140381 h 180403"/>
                <a:gd name="connsiteX19" fmla="*/ 12668 w 159698"/>
                <a:gd name="connsiteY19" fmla="*/ 141618 h 180403"/>
                <a:gd name="connsiteX20" fmla="*/ 12668 w 159698"/>
                <a:gd name="connsiteY20" fmla="*/ 143143 h 180403"/>
                <a:gd name="connsiteX21" fmla="*/ 11906 w 159698"/>
                <a:gd name="connsiteY21" fmla="*/ 144476 h 180403"/>
                <a:gd name="connsiteX22" fmla="*/ 11906 w 159698"/>
                <a:gd name="connsiteY22" fmla="*/ 144953 h 180403"/>
                <a:gd name="connsiteX23" fmla="*/ 11906 w 159698"/>
                <a:gd name="connsiteY23" fmla="*/ 146286 h 180403"/>
                <a:gd name="connsiteX24" fmla="*/ 15144 w 159698"/>
                <a:gd name="connsiteY24" fmla="*/ 145429 h 180403"/>
                <a:gd name="connsiteX25" fmla="*/ 16478 w 159698"/>
                <a:gd name="connsiteY25" fmla="*/ 142191 h 180403"/>
                <a:gd name="connsiteX26" fmla="*/ 16478 w 159698"/>
                <a:gd name="connsiteY26" fmla="*/ 140476 h 180403"/>
                <a:gd name="connsiteX27" fmla="*/ 18383 w 159698"/>
                <a:gd name="connsiteY27" fmla="*/ 138856 h 180403"/>
                <a:gd name="connsiteX28" fmla="*/ 18383 w 159698"/>
                <a:gd name="connsiteY28" fmla="*/ 138856 h 180403"/>
                <a:gd name="connsiteX29" fmla="*/ 19430 w 159698"/>
                <a:gd name="connsiteY29" fmla="*/ 141524 h 180403"/>
                <a:gd name="connsiteX30" fmla="*/ 18192 w 159698"/>
                <a:gd name="connsiteY30" fmla="*/ 144095 h 180403"/>
                <a:gd name="connsiteX31" fmla="*/ 18192 w 159698"/>
                <a:gd name="connsiteY31" fmla="*/ 146667 h 180403"/>
                <a:gd name="connsiteX32" fmla="*/ 20478 w 159698"/>
                <a:gd name="connsiteY32" fmla="*/ 145905 h 180403"/>
                <a:gd name="connsiteX33" fmla="*/ 21621 w 159698"/>
                <a:gd name="connsiteY33" fmla="*/ 143810 h 180403"/>
                <a:gd name="connsiteX34" fmla="*/ 24003 w 159698"/>
                <a:gd name="connsiteY34" fmla="*/ 143333 h 180403"/>
                <a:gd name="connsiteX35" fmla="*/ 24003 w 159698"/>
                <a:gd name="connsiteY35" fmla="*/ 146000 h 180403"/>
                <a:gd name="connsiteX36" fmla="*/ 21526 w 159698"/>
                <a:gd name="connsiteY36" fmla="*/ 148572 h 180403"/>
                <a:gd name="connsiteX37" fmla="*/ 20478 w 159698"/>
                <a:gd name="connsiteY37" fmla="*/ 150096 h 180403"/>
                <a:gd name="connsiteX38" fmla="*/ 21336 w 159698"/>
                <a:gd name="connsiteY38" fmla="*/ 151716 h 180403"/>
                <a:gd name="connsiteX39" fmla="*/ 23621 w 159698"/>
                <a:gd name="connsiteY39" fmla="*/ 151143 h 180403"/>
                <a:gd name="connsiteX40" fmla="*/ 25622 w 159698"/>
                <a:gd name="connsiteY40" fmla="*/ 148858 h 180403"/>
                <a:gd name="connsiteX41" fmla="*/ 28574 w 159698"/>
                <a:gd name="connsiteY41" fmla="*/ 146667 h 180403"/>
                <a:gd name="connsiteX42" fmla="*/ 29908 w 159698"/>
                <a:gd name="connsiteY42" fmla="*/ 148667 h 180403"/>
                <a:gd name="connsiteX43" fmla="*/ 28194 w 159698"/>
                <a:gd name="connsiteY43" fmla="*/ 150477 h 180403"/>
                <a:gd name="connsiteX44" fmla="*/ 25717 w 159698"/>
                <a:gd name="connsiteY44" fmla="*/ 153144 h 180403"/>
                <a:gd name="connsiteX45" fmla="*/ 28384 w 159698"/>
                <a:gd name="connsiteY45" fmla="*/ 154668 h 180403"/>
                <a:gd name="connsiteX46" fmla="*/ 31242 w 159698"/>
                <a:gd name="connsiteY46" fmla="*/ 153335 h 180403"/>
                <a:gd name="connsiteX47" fmla="*/ 33242 w 159698"/>
                <a:gd name="connsiteY47" fmla="*/ 151049 h 180403"/>
                <a:gd name="connsiteX48" fmla="*/ 34766 w 159698"/>
                <a:gd name="connsiteY48" fmla="*/ 150572 h 180403"/>
                <a:gd name="connsiteX49" fmla="*/ 32480 w 159698"/>
                <a:gd name="connsiteY49" fmla="*/ 154954 h 180403"/>
                <a:gd name="connsiteX50" fmla="*/ 30861 w 159698"/>
                <a:gd name="connsiteY50" fmla="*/ 156097 h 180403"/>
                <a:gd name="connsiteX51" fmla="*/ 30718 w 159698"/>
                <a:gd name="connsiteY51" fmla="*/ 157573 h 180403"/>
                <a:gd name="connsiteX52" fmla="*/ 30861 w 159698"/>
                <a:gd name="connsiteY52" fmla="*/ 157716 h 180403"/>
                <a:gd name="connsiteX53" fmla="*/ 32289 w 159698"/>
                <a:gd name="connsiteY53" fmla="*/ 157716 h 180403"/>
                <a:gd name="connsiteX54" fmla="*/ 36195 w 159698"/>
                <a:gd name="connsiteY54" fmla="*/ 155716 h 180403"/>
                <a:gd name="connsiteX55" fmla="*/ 38480 w 159698"/>
                <a:gd name="connsiteY55" fmla="*/ 153239 h 180403"/>
                <a:gd name="connsiteX56" fmla="*/ 34385 w 159698"/>
                <a:gd name="connsiteY56" fmla="*/ 159431 h 180403"/>
                <a:gd name="connsiteX57" fmla="*/ 32004 w 159698"/>
                <a:gd name="connsiteY57" fmla="*/ 160574 h 180403"/>
                <a:gd name="connsiteX58" fmla="*/ 31432 w 159698"/>
                <a:gd name="connsiteY58" fmla="*/ 162669 h 180403"/>
                <a:gd name="connsiteX59" fmla="*/ 33432 w 159698"/>
                <a:gd name="connsiteY59" fmla="*/ 163717 h 180403"/>
                <a:gd name="connsiteX60" fmla="*/ 39052 w 159698"/>
                <a:gd name="connsiteY60" fmla="*/ 162097 h 180403"/>
                <a:gd name="connsiteX61" fmla="*/ 41624 w 159698"/>
                <a:gd name="connsiteY61" fmla="*/ 157430 h 180403"/>
                <a:gd name="connsiteX62" fmla="*/ 43243 w 159698"/>
                <a:gd name="connsiteY62" fmla="*/ 156287 h 180403"/>
                <a:gd name="connsiteX63" fmla="*/ 44862 w 159698"/>
                <a:gd name="connsiteY63" fmla="*/ 158087 h 180403"/>
                <a:gd name="connsiteX64" fmla="*/ 44862 w 159698"/>
                <a:gd name="connsiteY64" fmla="*/ 158097 h 180403"/>
                <a:gd name="connsiteX65" fmla="*/ 43624 w 159698"/>
                <a:gd name="connsiteY65" fmla="*/ 160383 h 180403"/>
                <a:gd name="connsiteX66" fmla="*/ 43624 w 159698"/>
                <a:gd name="connsiteY66" fmla="*/ 162764 h 180403"/>
                <a:gd name="connsiteX67" fmla="*/ 46958 w 159698"/>
                <a:gd name="connsiteY67" fmla="*/ 162764 h 180403"/>
                <a:gd name="connsiteX68" fmla="*/ 49053 w 159698"/>
                <a:gd name="connsiteY68" fmla="*/ 160383 h 180403"/>
                <a:gd name="connsiteX69" fmla="*/ 49815 w 159698"/>
                <a:gd name="connsiteY69" fmla="*/ 158859 h 180403"/>
                <a:gd name="connsiteX70" fmla="*/ 48958 w 159698"/>
                <a:gd name="connsiteY70" fmla="*/ 164955 h 180403"/>
                <a:gd name="connsiteX71" fmla="*/ 48005 w 159698"/>
                <a:gd name="connsiteY71" fmla="*/ 166479 h 180403"/>
                <a:gd name="connsiteX72" fmla="*/ 48577 w 159698"/>
                <a:gd name="connsiteY72" fmla="*/ 168003 h 180403"/>
                <a:gd name="connsiteX73" fmla="*/ 49529 w 159698"/>
                <a:gd name="connsiteY73" fmla="*/ 168003 h 180403"/>
                <a:gd name="connsiteX74" fmla="*/ 53149 w 159698"/>
                <a:gd name="connsiteY74" fmla="*/ 165717 h 180403"/>
                <a:gd name="connsiteX75" fmla="*/ 53911 w 159698"/>
                <a:gd name="connsiteY75" fmla="*/ 161621 h 180403"/>
                <a:gd name="connsiteX76" fmla="*/ 55149 w 159698"/>
                <a:gd name="connsiteY76" fmla="*/ 160668 h 180403"/>
                <a:gd name="connsiteX77" fmla="*/ 55626 w 159698"/>
                <a:gd name="connsiteY77" fmla="*/ 161241 h 180403"/>
                <a:gd name="connsiteX78" fmla="*/ 55626 w 159698"/>
                <a:gd name="connsiteY78" fmla="*/ 167431 h 180403"/>
                <a:gd name="connsiteX79" fmla="*/ 58102 w 159698"/>
                <a:gd name="connsiteY79" fmla="*/ 170956 h 180403"/>
                <a:gd name="connsiteX80" fmla="*/ 60864 w 159698"/>
                <a:gd name="connsiteY80" fmla="*/ 171527 h 180403"/>
                <a:gd name="connsiteX81" fmla="*/ 60864 w 159698"/>
                <a:gd name="connsiteY81" fmla="*/ 170480 h 180403"/>
                <a:gd name="connsiteX82" fmla="*/ 59054 w 159698"/>
                <a:gd name="connsiteY82" fmla="*/ 165812 h 180403"/>
                <a:gd name="connsiteX83" fmla="*/ 59054 w 159698"/>
                <a:gd name="connsiteY83" fmla="*/ 161145 h 180403"/>
                <a:gd name="connsiteX84" fmla="*/ 60864 w 159698"/>
                <a:gd name="connsiteY84" fmla="*/ 162574 h 180403"/>
                <a:gd name="connsiteX85" fmla="*/ 60864 w 159698"/>
                <a:gd name="connsiteY85" fmla="*/ 164955 h 180403"/>
                <a:gd name="connsiteX86" fmla="*/ 60864 w 159698"/>
                <a:gd name="connsiteY86" fmla="*/ 164955 h 180403"/>
                <a:gd name="connsiteX87" fmla="*/ 62579 w 159698"/>
                <a:gd name="connsiteY87" fmla="*/ 164003 h 180403"/>
                <a:gd name="connsiteX88" fmla="*/ 64007 w 159698"/>
                <a:gd name="connsiteY88" fmla="*/ 162478 h 180403"/>
                <a:gd name="connsiteX89" fmla="*/ 64007 w 159698"/>
                <a:gd name="connsiteY89" fmla="*/ 167812 h 180403"/>
                <a:gd name="connsiteX90" fmla="*/ 67532 w 159698"/>
                <a:gd name="connsiteY90" fmla="*/ 175147 h 180403"/>
                <a:gd name="connsiteX91" fmla="*/ 68770 w 159698"/>
                <a:gd name="connsiteY91" fmla="*/ 175813 h 180403"/>
                <a:gd name="connsiteX92" fmla="*/ 71056 w 159698"/>
                <a:gd name="connsiteY92" fmla="*/ 174384 h 180403"/>
                <a:gd name="connsiteX93" fmla="*/ 71056 w 159698"/>
                <a:gd name="connsiteY93" fmla="*/ 174384 h 180403"/>
                <a:gd name="connsiteX94" fmla="*/ 71056 w 159698"/>
                <a:gd name="connsiteY94" fmla="*/ 171718 h 180403"/>
                <a:gd name="connsiteX95" fmla="*/ 71056 w 159698"/>
                <a:gd name="connsiteY95" fmla="*/ 167908 h 180403"/>
                <a:gd name="connsiteX96" fmla="*/ 73532 w 159698"/>
                <a:gd name="connsiteY96" fmla="*/ 165431 h 180403"/>
                <a:gd name="connsiteX97" fmla="*/ 75914 w 159698"/>
                <a:gd name="connsiteY97" fmla="*/ 168003 h 180403"/>
                <a:gd name="connsiteX98" fmla="*/ 75914 w 159698"/>
                <a:gd name="connsiteY98" fmla="*/ 171337 h 180403"/>
                <a:gd name="connsiteX99" fmla="*/ 79152 w 159698"/>
                <a:gd name="connsiteY99" fmla="*/ 172480 h 180403"/>
                <a:gd name="connsiteX100" fmla="*/ 79152 w 159698"/>
                <a:gd name="connsiteY100" fmla="*/ 171337 h 180403"/>
                <a:gd name="connsiteX101" fmla="*/ 78486 w 159698"/>
                <a:gd name="connsiteY101" fmla="*/ 168479 h 180403"/>
                <a:gd name="connsiteX102" fmla="*/ 78962 w 159698"/>
                <a:gd name="connsiteY102" fmla="*/ 165812 h 180403"/>
                <a:gd name="connsiteX103" fmla="*/ 81248 w 159698"/>
                <a:gd name="connsiteY103" fmla="*/ 165812 h 180403"/>
                <a:gd name="connsiteX104" fmla="*/ 82200 w 159698"/>
                <a:gd name="connsiteY104" fmla="*/ 168098 h 180403"/>
                <a:gd name="connsiteX105" fmla="*/ 82200 w 159698"/>
                <a:gd name="connsiteY105" fmla="*/ 174004 h 180403"/>
                <a:gd name="connsiteX106" fmla="*/ 82200 w 159698"/>
                <a:gd name="connsiteY106" fmla="*/ 176861 h 180403"/>
                <a:gd name="connsiteX107" fmla="*/ 84010 w 159698"/>
                <a:gd name="connsiteY107" fmla="*/ 179433 h 180403"/>
                <a:gd name="connsiteX108" fmla="*/ 86010 w 159698"/>
                <a:gd name="connsiteY108" fmla="*/ 180005 h 180403"/>
                <a:gd name="connsiteX109" fmla="*/ 87439 w 159698"/>
                <a:gd name="connsiteY109" fmla="*/ 178862 h 180403"/>
                <a:gd name="connsiteX110" fmla="*/ 86963 w 159698"/>
                <a:gd name="connsiteY110" fmla="*/ 177433 h 180403"/>
                <a:gd name="connsiteX111" fmla="*/ 86010 w 159698"/>
                <a:gd name="connsiteY111" fmla="*/ 172956 h 180403"/>
                <a:gd name="connsiteX112" fmla="*/ 87153 w 159698"/>
                <a:gd name="connsiteY112" fmla="*/ 171622 h 180403"/>
                <a:gd name="connsiteX113" fmla="*/ 88392 w 159698"/>
                <a:gd name="connsiteY113" fmla="*/ 171622 h 180403"/>
                <a:gd name="connsiteX114" fmla="*/ 89344 w 159698"/>
                <a:gd name="connsiteY114" fmla="*/ 174290 h 180403"/>
                <a:gd name="connsiteX115" fmla="*/ 90011 w 159698"/>
                <a:gd name="connsiteY115" fmla="*/ 177052 h 180403"/>
                <a:gd name="connsiteX116" fmla="*/ 92773 w 159698"/>
                <a:gd name="connsiteY116" fmla="*/ 178290 h 180403"/>
                <a:gd name="connsiteX117" fmla="*/ 93821 w 159698"/>
                <a:gd name="connsiteY117" fmla="*/ 176480 h 180403"/>
                <a:gd name="connsiteX118" fmla="*/ 93059 w 159698"/>
                <a:gd name="connsiteY118" fmla="*/ 174384 h 180403"/>
                <a:gd name="connsiteX119" fmla="*/ 91059 w 159698"/>
                <a:gd name="connsiteY119" fmla="*/ 167527 h 180403"/>
                <a:gd name="connsiteX120" fmla="*/ 92106 w 159698"/>
                <a:gd name="connsiteY120" fmla="*/ 165717 h 180403"/>
                <a:gd name="connsiteX121" fmla="*/ 93630 w 159698"/>
                <a:gd name="connsiteY121" fmla="*/ 166479 h 180403"/>
                <a:gd name="connsiteX122" fmla="*/ 93630 w 159698"/>
                <a:gd name="connsiteY122" fmla="*/ 168003 h 180403"/>
                <a:gd name="connsiteX123" fmla="*/ 94106 w 159698"/>
                <a:gd name="connsiteY123" fmla="*/ 170384 h 180403"/>
                <a:gd name="connsiteX124" fmla="*/ 95630 w 159698"/>
                <a:gd name="connsiteY124" fmla="*/ 173051 h 180403"/>
                <a:gd name="connsiteX125" fmla="*/ 98679 w 159698"/>
                <a:gd name="connsiteY125" fmla="*/ 173051 h 180403"/>
                <a:gd name="connsiteX126" fmla="*/ 98679 w 159698"/>
                <a:gd name="connsiteY126" fmla="*/ 170575 h 180403"/>
                <a:gd name="connsiteX127" fmla="*/ 98107 w 159698"/>
                <a:gd name="connsiteY127" fmla="*/ 168479 h 180403"/>
                <a:gd name="connsiteX128" fmla="*/ 98107 w 159698"/>
                <a:gd name="connsiteY128" fmla="*/ 167336 h 180403"/>
                <a:gd name="connsiteX129" fmla="*/ 98679 w 159698"/>
                <a:gd name="connsiteY129" fmla="*/ 167336 h 180403"/>
                <a:gd name="connsiteX130" fmla="*/ 101822 w 159698"/>
                <a:gd name="connsiteY130" fmla="*/ 168860 h 180403"/>
                <a:gd name="connsiteX131" fmla="*/ 101822 w 159698"/>
                <a:gd name="connsiteY131" fmla="*/ 172003 h 180403"/>
                <a:gd name="connsiteX132" fmla="*/ 101822 w 159698"/>
                <a:gd name="connsiteY132" fmla="*/ 175147 h 180403"/>
                <a:gd name="connsiteX133" fmla="*/ 102393 w 159698"/>
                <a:gd name="connsiteY133" fmla="*/ 176004 h 180403"/>
                <a:gd name="connsiteX134" fmla="*/ 104298 w 159698"/>
                <a:gd name="connsiteY134" fmla="*/ 176004 h 180403"/>
                <a:gd name="connsiteX135" fmla="*/ 105632 w 159698"/>
                <a:gd name="connsiteY135" fmla="*/ 176004 h 180403"/>
                <a:gd name="connsiteX136" fmla="*/ 106489 w 159698"/>
                <a:gd name="connsiteY136" fmla="*/ 172385 h 180403"/>
                <a:gd name="connsiteX137" fmla="*/ 104870 w 159698"/>
                <a:gd name="connsiteY137" fmla="*/ 168479 h 180403"/>
                <a:gd name="connsiteX138" fmla="*/ 105632 w 159698"/>
                <a:gd name="connsiteY138" fmla="*/ 166669 h 180403"/>
                <a:gd name="connsiteX139" fmla="*/ 107822 w 159698"/>
                <a:gd name="connsiteY139" fmla="*/ 167336 h 180403"/>
                <a:gd name="connsiteX140" fmla="*/ 108489 w 159698"/>
                <a:gd name="connsiteY140" fmla="*/ 169337 h 180403"/>
                <a:gd name="connsiteX141" fmla="*/ 108489 w 159698"/>
                <a:gd name="connsiteY141" fmla="*/ 170766 h 180403"/>
                <a:gd name="connsiteX142" fmla="*/ 109537 w 159698"/>
                <a:gd name="connsiteY142" fmla="*/ 171908 h 180403"/>
                <a:gd name="connsiteX143" fmla="*/ 111918 w 159698"/>
                <a:gd name="connsiteY143" fmla="*/ 170670 h 180403"/>
                <a:gd name="connsiteX144" fmla="*/ 111918 w 159698"/>
                <a:gd name="connsiteY144" fmla="*/ 168003 h 180403"/>
                <a:gd name="connsiteX145" fmla="*/ 113347 w 159698"/>
                <a:gd name="connsiteY145" fmla="*/ 168003 h 180403"/>
                <a:gd name="connsiteX146" fmla="*/ 114966 w 159698"/>
                <a:gd name="connsiteY146" fmla="*/ 168860 h 180403"/>
                <a:gd name="connsiteX147" fmla="*/ 114966 w 159698"/>
                <a:gd name="connsiteY147" fmla="*/ 170289 h 180403"/>
                <a:gd name="connsiteX148" fmla="*/ 115823 w 159698"/>
                <a:gd name="connsiteY148" fmla="*/ 173718 h 180403"/>
                <a:gd name="connsiteX149" fmla="*/ 118776 w 159698"/>
                <a:gd name="connsiteY149" fmla="*/ 176290 h 180403"/>
                <a:gd name="connsiteX150" fmla="*/ 119729 w 159698"/>
                <a:gd name="connsiteY150" fmla="*/ 176290 h 180403"/>
                <a:gd name="connsiteX151" fmla="*/ 121157 w 159698"/>
                <a:gd name="connsiteY151" fmla="*/ 172861 h 180403"/>
                <a:gd name="connsiteX152" fmla="*/ 120110 w 159698"/>
                <a:gd name="connsiteY152" fmla="*/ 170575 h 180403"/>
                <a:gd name="connsiteX153" fmla="*/ 119253 w 159698"/>
                <a:gd name="connsiteY153" fmla="*/ 168289 h 180403"/>
                <a:gd name="connsiteX154" fmla="*/ 120110 w 159698"/>
                <a:gd name="connsiteY154" fmla="*/ 167241 h 180403"/>
                <a:gd name="connsiteX155" fmla="*/ 121538 w 159698"/>
                <a:gd name="connsiteY155" fmla="*/ 167908 h 180403"/>
                <a:gd name="connsiteX156" fmla="*/ 122967 w 159698"/>
                <a:gd name="connsiteY156" fmla="*/ 168860 h 180403"/>
                <a:gd name="connsiteX157" fmla="*/ 122967 w 159698"/>
                <a:gd name="connsiteY157" fmla="*/ 168860 h 180403"/>
                <a:gd name="connsiteX158" fmla="*/ 133159 w 159698"/>
                <a:gd name="connsiteY158" fmla="*/ 146953 h 180403"/>
                <a:gd name="connsiteX159" fmla="*/ 138684 w 159698"/>
                <a:gd name="connsiteY159" fmla="*/ 130570 h 180403"/>
                <a:gd name="connsiteX160" fmla="*/ 143922 w 159698"/>
                <a:gd name="connsiteY160" fmla="*/ 113996 h 180403"/>
                <a:gd name="connsiteX161" fmla="*/ 157924 w 159698"/>
                <a:gd name="connsiteY161" fmla="*/ 65609 h 180403"/>
                <a:gd name="connsiteX162" fmla="*/ 159353 w 159698"/>
                <a:gd name="connsiteY162" fmla="*/ 49322 h 180403"/>
                <a:gd name="connsiteX163" fmla="*/ 156210 w 159698"/>
                <a:gd name="connsiteY163" fmla="*/ 39797 h 180403"/>
                <a:gd name="connsiteX164" fmla="*/ 155067 w 159698"/>
                <a:gd name="connsiteY164" fmla="*/ 39797 h 180403"/>
                <a:gd name="connsiteX165" fmla="*/ 155067 w 159698"/>
                <a:gd name="connsiteY165" fmla="*/ 37225 h 180403"/>
                <a:gd name="connsiteX166" fmla="*/ 154495 w 159698"/>
                <a:gd name="connsiteY166" fmla="*/ 35034 h 180403"/>
                <a:gd name="connsiteX167" fmla="*/ 154495 w 159698"/>
                <a:gd name="connsiteY167" fmla="*/ 33129 h 180403"/>
                <a:gd name="connsiteX168" fmla="*/ 153638 w 159698"/>
                <a:gd name="connsiteY168" fmla="*/ 34272 h 180403"/>
                <a:gd name="connsiteX169" fmla="*/ 150780 w 159698"/>
                <a:gd name="connsiteY169" fmla="*/ 36463 h 180403"/>
                <a:gd name="connsiteX170" fmla="*/ 149418 w 159698"/>
                <a:gd name="connsiteY170" fmla="*/ 34624 h 180403"/>
                <a:gd name="connsiteX171" fmla="*/ 149447 w 159698"/>
                <a:gd name="connsiteY171" fmla="*/ 34462 h 180403"/>
                <a:gd name="connsiteX172" fmla="*/ 151161 w 159698"/>
                <a:gd name="connsiteY172" fmla="*/ 32653 h 180403"/>
                <a:gd name="connsiteX173" fmla="*/ 153638 w 159698"/>
                <a:gd name="connsiteY173" fmla="*/ 29986 h 180403"/>
                <a:gd name="connsiteX174" fmla="*/ 150876 w 159698"/>
                <a:gd name="connsiteY174" fmla="*/ 28462 h 180403"/>
                <a:gd name="connsiteX175" fmla="*/ 148113 w 159698"/>
                <a:gd name="connsiteY175" fmla="*/ 29795 h 180403"/>
                <a:gd name="connsiteX176" fmla="*/ 146113 w 159698"/>
                <a:gd name="connsiteY176" fmla="*/ 32081 h 180403"/>
                <a:gd name="connsiteX177" fmla="*/ 144494 w 159698"/>
                <a:gd name="connsiteY177" fmla="*/ 32558 h 180403"/>
                <a:gd name="connsiteX178" fmla="*/ 146780 w 159698"/>
                <a:gd name="connsiteY178" fmla="*/ 28176 h 180403"/>
                <a:gd name="connsiteX179" fmla="*/ 148494 w 159698"/>
                <a:gd name="connsiteY179" fmla="*/ 27033 h 180403"/>
                <a:gd name="connsiteX180" fmla="*/ 148637 w 159698"/>
                <a:gd name="connsiteY180" fmla="*/ 25556 h 180403"/>
                <a:gd name="connsiteX181" fmla="*/ 148494 w 159698"/>
                <a:gd name="connsiteY181" fmla="*/ 25414 h 180403"/>
                <a:gd name="connsiteX182" fmla="*/ 147637 w 159698"/>
                <a:gd name="connsiteY182" fmla="*/ 25414 h 180403"/>
                <a:gd name="connsiteX183" fmla="*/ 143827 w 159698"/>
                <a:gd name="connsiteY183" fmla="*/ 27414 h 180403"/>
                <a:gd name="connsiteX184" fmla="*/ 141541 w 159698"/>
                <a:gd name="connsiteY184" fmla="*/ 29890 h 180403"/>
                <a:gd name="connsiteX185" fmla="*/ 145637 w 159698"/>
                <a:gd name="connsiteY185" fmla="*/ 23700 h 180403"/>
                <a:gd name="connsiteX186" fmla="*/ 148018 w 159698"/>
                <a:gd name="connsiteY186" fmla="*/ 22556 h 180403"/>
                <a:gd name="connsiteX187" fmla="*/ 148599 w 159698"/>
                <a:gd name="connsiteY187" fmla="*/ 20480 h 180403"/>
                <a:gd name="connsiteX188" fmla="*/ 148589 w 159698"/>
                <a:gd name="connsiteY188" fmla="*/ 20461 h 180403"/>
                <a:gd name="connsiteX189" fmla="*/ 146589 w 159698"/>
                <a:gd name="connsiteY189" fmla="*/ 19413 h 180403"/>
                <a:gd name="connsiteX190" fmla="*/ 140874 w 159698"/>
                <a:gd name="connsiteY190" fmla="*/ 21032 h 180403"/>
                <a:gd name="connsiteX191" fmla="*/ 138398 w 159698"/>
                <a:gd name="connsiteY191" fmla="*/ 25699 h 180403"/>
                <a:gd name="connsiteX192" fmla="*/ 136779 w 159698"/>
                <a:gd name="connsiteY192" fmla="*/ 26842 h 180403"/>
                <a:gd name="connsiteX193" fmla="*/ 135064 w 159698"/>
                <a:gd name="connsiteY193" fmla="*/ 25033 h 180403"/>
                <a:gd name="connsiteX194" fmla="*/ 136302 w 159698"/>
                <a:gd name="connsiteY194" fmla="*/ 22747 h 180403"/>
                <a:gd name="connsiteX195" fmla="*/ 136302 w 159698"/>
                <a:gd name="connsiteY195" fmla="*/ 20365 h 180403"/>
                <a:gd name="connsiteX196" fmla="*/ 132969 w 159698"/>
                <a:gd name="connsiteY196" fmla="*/ 19889 h 180403"/>
                <a:gd name="connsiteX197" fmla="*/ 130968 w 159698"/>
                <a:gd name="connsiteY197" fmla="*/ 22271 h 180403"/>
                <a:gd name="connsiteX198" fmla="*/ 130111 w 159698"/>
                <a:gd name="connsiteY198" fmla="*/ 23794 h 180403"/>
                <a:gd name="connsiteX199" fmla="*/ 131063 w 159698"/>
                <a:gd name="connsiteY199" fmla="*/ 17699 h 180403"/>
                <a:gd name="connsiteX200" fmla="*/ 131921 w 159698"/>
                <a:gd name="connsiteY200" fmla="*/ 16174 h 180403"/>
                <a:gd name="connsiteX201" fmla="*/ 131445 w 159698"/>
                <a:gd name="connsiteY201" fmla="*/ 14651 h 180403"/>
                <a:gd name="connsiteX202" fmla="*/ 130492 w 159698"/>
                <a:gd name="connsiteY202" fmla="*/ 14651 h 180403"/>
                <a:gd name="connsiteX203" fmla="*/ 126777 w 159698"/>
                <a:gd name="connsiteY203" fmla="*/ 16937 h 180403"/>
                <a:gd name="connsiteX204" fmla="*/ 126111 w 159698"/>
                <a:gd name="connsiteY204" fmla="*/ 21032 h 180403"/>
                <a:gd name="connsiteX205" fmla="*/ 124777 w 159698"/>
                <a:gd name="connsiteY205" fmla="*/ 21984 h 180403"/>
                <a:gd name="connsiteX206" fmla="*/ 124301 w 159698"/>
                <a:gd name="connsiteY206" fmla="*/ 21413 h 180403"/>
                <a:gd name="connsiteX207" fmla="*/ 124301 w 159698"/>
                <a:gd name="connsiteY207" fmla="*/ 15222 h 180403"/>
                <a:gd name="connsiteX208" fmla="*/ 121824 w 159698"/>
                <a:gd name="connsiteY208" fmla="*/ 11698 h 180403"/>
                <a:gd name="connsiteX209" fmla="*/ 119157 w 159698"/>
                <a:gd name="connsiteY209" fmla="*/ 11126 h 180403"/>
                <a:gd name="connsiteX210" fmla="*/ 119157 w 159698"/>
                <a:gd name="connsiteY210" fmla="*/ 12079 h 180403"/>
                <a:gd name="connsiteX211" fmla="*/ 120967 w 159698"/>
                <a:gd name="connsiteY211" fmla="*/ 16841 h 180403"/>
                <a:gd name="connsiteX212" fmla="*/ 120967 w 159698"/>
                <a:gd name="connsiteY212" fmla="*/ 21413 h 180403"/>
                <a:gd name="connsiteX213" fmla="*/ 119157 w 159698"/>
                <a:gd name="connsiteY213" fmla="*/ 19985 h 180403"/>
                <a:gd name="connsiteX214" fmla="*/ 119157 w 159698"/>
                <a:gd name="connsiteY214" fmla="*/ 17699 h 180403"/>
                <a:gd name="connsiteX215" fmla="*/ 119157 w 159698"/>
                <a:gd name="connsiteY215" fmla="*/ 17699 h 180403"/>
                <a:gd name="connsiteX216" fmla="*/ 117443 w 159698"/>
                <a:gd name="connsiteY216" fmla="*/ 18746 h 180403"/>
                <a:gd name="connsiteX217" fmla="*/ 116014 w 159698"/>
                <a:gd name="connsiteY217" fmla="*/ 20175 h 180403"/>
                <a:gd name="connsiteX218" fmla="*/ 116014 w 159698"/>
                <a:gd name="connsiteY218" fmla="*/ 14936 h 180403"/>
                <a:gd name="connsiteX219" fmla="*/ 112490 w 159698"/>
                <a:gd name="connsiteY219" fmla="*/ 7507 h 180403"/>
                <a:gd name="connsiteX220" fmla="*/ 111252 w 159698"/>
                <a:gd name="connsiteY220" fmla="*/ 6935 h 180403"/>
                <a:gd name="connsiteX221" fmla="*/ 108965 w 159698"/>
                <a:gd name="connsiteY221" fmla="*/ 8268 h 180403"/>
                <a:gd name="connsiteX222" fmla="*/ 108965 w 159698"/>
                <a:gd name="connsiteY222" fmla="*/ 11031 h 180403"/>
                <a:gd name="connsiteX223" fmla="*/ 108965 w 159698"/>
                <a:gd name="connsiteY223" fmla="*/ 14841 h 180403"/>
                <a:gd name="connsiteX224" fmla="*/ 106489 w 159698"/>
                <a:gd name="connsiteY224" fmla="*/ 17317 h 180403"/>
                <a:gd name="connsiteX225" fmla="*/ 104108 w 159698"/>
                <a:gd name="connsiteY225" fmla="*/ 14746 h 180403"/>
                <a:gd name="connsiteX226" fmla="*/ 104108 w 159698"/>
                <a:gd name="connsiteY226" fmla="*/ 11412 h 180403"/>
                <a:gd name="connsiteX227" fmla="*/ 100869 w 159698"/>
                <a:gd name="connsiteY227" fmla="*/ 10174 h 180403"/>
                <a:gd name="connsiteX228" fmla="*/ 100393 w 159698"/>
                <a:gd name="connsiteY228" fmla="*/ 11412 h 180403"/>
                <a:gd name="connsiteX229" fmla="*/ 101155 w 159698"/>
                <a:gd name="connsiteY229" fmla="*/ 14269 h 180403"/>
                <a:gd name="connsiteX230" fmla="*/ 100679 w 159698"/>
                <a:gd name="connsiteY230" fmla="*/ 16937 h 180403"/>
                <a:gd name="connsiteX231" fmla="*/ 98297 w 159698"/>
                <a:gd name="connsiteY231" fmla="*/ 16937 h 180403"/>
                <a:gd name="connsiteX232" fmla="*/ 97440 w 159698"/>
                <a:gd name="connsiteY232" fmla="*/ 14746 h 180403"/>
                <a:gd name="connsiteX233" fmla="*/ 97440 w 159698"/>
                <a:gd name="connsiteY233" fmla="*/ 8841 h 180403"/>
                <a:gd name="connsiteX234" fmla="*/ 97440 w 159698"/>
                <a:gd name="connsiteY234" fmla="*/ 5983 h 180403"/>
                <a:gd name="connsiteX235" fmla="*/ 95630 w 159698"/>
                <a:gd name="connsiteY235" fmla="*/ 3411 h 180403"/>
                <a:gd name="connsiteX236" fmla="*/ 93630 w 159698"/>
                <a:gd name="connsiteY236" fmla="*/ 2840 h 180403"/>
                <a:gd name="connsiteX237" fmla="*/ 92202 w 159698"/>
                <a:gd name="connsiteY237" fmla="*/ 3887 h 180403"/>
                <a:gd name="connsiteX238" fmla="*/ 92678 w 159698"/>
                <a:gd name="connsiteY238" fmla="*/ 5411 h 180403"/>
                <a:gd name="connsiteX239" fmla="*/ 93535 w 159698"/>
                <a:gd name="connsiteY239" fmla="*/ 9888 h 180403"/>
                <a:gd name="connsiteX240" fmla="*/ 92487 w 159698"/>
                <a:gd name="connsiteY240" fmla="*/ 11222 h 180403"/>
                <a:gd name="connsiteX241" fmla="*/ 91249 w 159698"/>
                <a:gd name="connsiteY241" fmla="*/ 11222 h 180403"/>
                <a:gd name="connsiteX242" fmla="*/ 90201 w 159698"/>
                <a:gd name="connsiteY242" fmla="*/ 8554 h 180403"/>
                <a:gd name="connsiteX243" fmla="*/ 89630 w 159698"/>
                <a:gd name="connsiteY243" fmla="*/ 5792 h 180403"/>
                <a:gd name="connsiteX244" fmla="*/ 86772 w 159698"/>
                <a:gd name="connsiteY244" fmla="*/ 4554 h 180403"/>
                <a:gd name="connsiteX245" fmla="*/ 85724 w 159698"/>
                <a:gd name="connsiteY245" fmla="*/ 6269 h 180403"/>
                <a:gd name="connsiteX246" fmla="*/ 86582 w 159698"/>
                <a:gd name="connsiteY246" fmla="*/ 8364 h 180403"/>
                <a:gd name="connsiteX247" fmla="*/ 88487 w 159698"/>
                <a:gd name="connsiteY247" fmla="*/ 15222 h 180403"/>
                <a:gd name="connsiteX248" fmla="*/ 87439 w 159698"/>
                <a:gd name="connsiteY248" fmla="*/ 17032 h 180403"/>
                <a:gd name="connsiteX249" fmla="*/ 86010 w 159698"/>
                <a:gd name="connsiteY249" fmla="*/ 16270 h 180403"/>
                <a:gd name="connsiteX250" fmla="*/ 85534 w 159698"/>
                <a:gd name="connsiteY250" fmla="*/ 14841 h 180403"/>
                <a:gd name="connsiteX251" fmla="*/ 85058 w 159698"/>
                <a:gd name="connsiteY251" fmla="*/ 12365 h 180403"/>
                <a:gd name="connsiteX252" fmla="*/ 83534 w 159698"/>
                <a:gd name="connsiteY252" fmla="*/ 9793 h 180403"/>
                <a:gd name="connsiteX253" fmla="*/ 80486 w 159698"/>
                <a:gd name="connsiteY253" fmla="*/ 9793 h 180403"/>
                <a:gd name="connsiteX254" fmla="*/ 80962 w 159698"/>
                <a:gd name="connsiteY254" fmla="*/ 12174 h 180403"/>
                <a:gd name="connsiteX255" fmla="*/ 80962 w 159698"/>
                <a:gd name="connsiteY255" fmla="*/ 14365 h 180403"/>
                <a:gd name="connsiteX256" fmla="*/ 80962 w 159698"/>
                <a:gd name="connsiteY256" fmla="*/ 15412 h 180403"/>
                <a:gd name="connsiteX257" fmla="*/ 80390 w 159698"/>
                <a:gd name="connsiteY257" fmla="*/ 15412 h 180403"/>
                <a:gd name="connsiteX258" fmla="*/ 77247 w 159698"/>
                <a:gd name="connsiteY258" fmla="*/ 13888 h 180403"/>
                <a:gd name="connsiteX259" fmla="*/ 77247 w 159698"/>
                <a:gd name="connsiteY259" fmla="*/ 10650 h 180403"/>
                <a:gd name="connsiteX260" fmla="*/ 77247 w 159698"/>
                <a:gd name="connsiteY260" fmla="*/ 7507 h 180403"/>
                <a:gd name="connsiteX261" fmla="*/ 76771 w 159698"/>
                <a:gd name="connsiteY261" fmla="*/ 6745 h 180403"/>
                <a:gd name="connsiteX262" fmla="*/ 74771 w 159698"/>
                <a:gd name="connsiteY262" fmla="*/ 6745 h 180403"/>
                <a:gd name="connsiteX263" fmla="*/ 73437 w 159698"/>
                <a:gd name="connsiteY263" fmla="*/ 6745 h 180403"/>
                <a:gd name="connsiteX264" fmla="*/ 72675 w 159698"/>
                <a:gd name="connsiteY264" fmla="*/ 10460 h 180403"/>
                <a:gd name="connsiteX265" fmla="*/ 74295 w 159698"/>
                <a:gd name="connsiteY265" fmla="*/ 14269 h 180403"/>
                <a:gd name="connsiteX266" fmla="*/ 73532 w 159698"/>
                <a:gd name="connsiteY266" fmla="*/ 16174 h 180403"/>
                <a:gd name="connsiteX267" fmla="*/ 71246 w 159698"/>
                <a:gd name="connsiteY267" fmla="*/ 15508 h 180403"/>
                <a:gd name="connsiteX268" fmla="*/ 70675 w 159698"/>
                <a:gd name="connsiteY268" fmla="*/ 13508 h 180403"/>
                <a:gd name="connsiteX269" fmla="*/ 70675 w 159698"/>
                <a:gd name="connsiteY269" fmla="*/ 12079 h 180403"/>
                <a:gd name="connsiteX270" fmla="*/ 69627 w 159698"/>
                <a:gd name="connsiteY270" fmla="*/ 10936 h 180403"/>
                <a:gd name="connsiteX271" fmla="*/ 67303 w 159698"/>
                <a:gd name="connsiteY271" fmla="*/ 12003 h 180403"/>
                <a:gd name="connsiteX272" fmla="*/ 67246 w 159698"/>
                <a:gd name="connsiteY272" fmla="*/ 12174 h 180403"/>
                <a:gd name="connsiteX273" fmla="*/ 67246 w 159698"/>
                <a:gd name="connsiteY273" fmla="*/ 14841 h 180403"/>
                <a:gd name="connsiteX274" fmla="*/ 65817 w 159698"/>
                <a:gd name="connsiteY274" fmla="*/ 14841 h 180403"/>
                <a:gd name="connsiteX275" fmla="*/ 64293 w 159698"/>
                <a:gd name="connsiteY275" fmla="*/ 13888 h 180403"/>
                <a:gd name="connsiteX276" fmla="*/ 64293 w 159698"/>
                <a:gd name="connsiteY276" fmla="*/ 12555 h 180403"/>
                <a:gd name="connsiteX277" fmla="*/ 63436 w 159698"/>
                <a:gd name="connsiteY277" fmla="*/ 9126 h 180403"/>
                <a:gd name="connsiteX278" fmla="*/ 60483 w 159698"/>
                <a:gd name="connsiteY278" fmla="*/ 6554 h 180403"/>
                <a:gd name="connsiteX279" fmla="*/ 58388 w 159698"/>
                <a:gd name="connsiteY279" fmla="*/ 6554 h 180403"/>
                <a:gd name="connsiteX280" fmla="*/ 58388 w 159698"/>
                <a:gd name="connsiteY280" fmla="*/ 7412 h 180403"/>
                <a:gd name="connsiteX281" fmla="*/ 59531 w 159698"/>
                <a:gd name="connsiteY281" fmla="*/ 11888 h 180403"/>
                <a:gd name="connsiteX282" fmla="*/ 60388 w 159698"/>
                <a:gd name="connsiteY282" fmla="*/ 14079 h 180403"/>
                <a:gd name="connsiteX283" fmla="*/ 59531 w 159698"/>
                <a:gd name="connsiteY283" fmla="*/ 15222 h 180403"/>
                <a:gd name="connsiteX284" fmla="*/ 58102 w 159698"/>
                <a:gd name="connsiteY284" fmla="*/ 14555 h 180403"/>
                <a:gd name="connsiteX285" fmla="*/ 56673 w 159698"/>
                <a:gd name="connsiteY285" fmla="*/ 13603 h 180403"/>
                <a:gd name="connsiteX286" fmla="*/ 55149 w 159698"/>
                <a:gd name="connsiteY286" fmla="*/ 14174 h 180403"/>
                <a:gd name="connsiteX287" fmla="*/ 54387 w 159698"/>
                <a:gd name="connsiteY287" fmla="*/ 15508 h 180403"/>
                <a:gd name="connsiteX288" fmla="*/ 53816 w 159698"/>
                <a:gd name="connsiteY288" fmla="*/ 16460 h 180403"/>
                <a:gd name="connsiteX289" fmla="*/ 51911 w 159698"/>
                <a:gd name="connsiteY289" fmla="*/ 17413 h 180403"/>
                <a:gd name="connsiteX290" fmla="*/ 50768 w 159698"/>
                <a:gd name="connsiteY290" fmla="*/ 16174 h 180403"/>
                <a:gd name="connsiteX291" fmla="*/ 50768 w 159698"/>
                <a:gd name="connsiteY291" fmla="*/ 14746 h 180403"/>
                <a:gd name="connsiteX292" fmla="*/ 51625 w 159698"/>
                <a:gd name="connsiteY292" fmla="*/ 13317 h 180403"/>
                <a:gd name="connsiteX293" fmla="*/ 51625 w 159698"/>
                <a:gd name="connsiteY293" fmla="*/ 12841 h 180403"/>
                <a:gd name="connsiteX294" fmla="*/ 51149 w 159698"/>
                <a:gd name="connsiteY294" fmla="*/ 11507 h 180403"/>
                <a:gd name="connsiteX295" fmla="*/ 47910 w 159698"/>
                <a:gd name="connsiteY295" fmla="*/ 12459 h 180403"/>
                <a:gd name="connsiteX296" fmla="*/ 46481 w 159698"/>
                <a:gd name="connsiteY296" fmla="*/ 15603 h 180403"/>
                <a:gd name="connsiteX297" fmla="*/ 46481 w 159698"/>
                <a:gd name="connsiteY297" fmla="*/ 17317 h 180403"/>
                <a:gd name="connsiteX298" fmla="*/ 44577 w 159698"/>
                <a:gd name="connsiteY298" fmla="*/ 18937 h 180403"/>
                <a:gd name="connsiteX299" fmla="*/ 44577 w 159698"/>
                <a:gd name="connsiteY299" fmla="*/ 18937 h 180403"/>
                <a:gd name="connsiteX300" fmla="*/ 43529 w 159698"/>
                <a:gd name="connsiteY300" fmla="*/ 16270 h 180403"/>
                <a:gd name="connsiteX301" fmla="*/ 44862 w 159698"/>
                <a:gd name="connsiteY301" fmla="*/ 13698 h 180403"/>
                <a:gd name="connsiteX302" fmla="*/ 44862 w 159698"/>
                <a:gd name="connsiteY302" fmla="*/ 11126 h 180403"/>
                <a:gd name="connsiteX303" fmla="*/ 42481 w 159698"/>
                <a:gd name="connsiteY303" fmla="*/ 11888 h 180403"/>
                <a:gd name="connsiteX304" fmla="*/ 41433 w 159698"/>
                <a:gd name="connsiteY304" fmla="*/ 13984 h 180403"/>
                <a:gd name="connsiteX305" fmla="*/ 38957 w 159698"/>
                <a:gd name="connsiteY305" fmla="*/ 14460 h 180403"/>
                <a:gd name="connsiteX306" fmla="*/ 38957 w 159698"/>
                <a:gd name="connsiteY306" fmla="*/ 11793 h 180403"/>
                <a:gd name="connsiteX307" fmla="*/ 41529 w 159698"/>
                <a:gd name="connsiteY307" fmla="*/ 9221 h 180403"/>
                <a:gd name="connsiteX308" fmla="*/ 42576 w 159698"/>
                <a:gd name="connsiteY308" fmla="*/ 7697 h 180403"/>
                <a:gd name="connsiteX309" fmla="*/ 41719 w 159698"/>
                <a:gd name="connsiteY309" fmla="*/ 6078 h 180403"/>
                <a:gd name="connsiteX310" fmla="*/ 39338 w 159698"/>
                <a:gd name="connsiteY310" fmla="*/ 6649 h 180403"/>
                <a:gd name="connsiteX311" fmla="*/ 37337 w 159698"/>
                <a:gd name="connsiteY311" fmla="*/ 8935 h 180403"/>
                <a:gd name="connsiteX312" fmla="*/ 34385 w 159698"/>
                <a:gd name="connsiteY312" fmla="*/ 11126 h 180403"/>
                <a:gd name="connsiteX313" fmla="*/ 33051 w 159698"/>
                <a:gd name="connsiteY313" fmla="*/ 9126 h 180403"/>
                <a:gd name="connsiteX314" fmla="*/ 34766 w 159698"/>
                <a:gd name="connsiteY314" fmla="*/ 7316 h 180403"/>
                <a:gd name="connsiteX315" fmla="*/ 37242 w 159698"/>
                <a:gd name="connsiteY315" fmla="*/ 4649 h 180403"/>
                <a:gd name="connsiteX316" fmla="*/ 34575 w 159698"/>
                <a:gd name="connsiteY316" fmla="*/ 3125 h 180403"/>
                <a:gd name="connsiteX317" fmla="*/ 31718 w 159698"/>
                <a:gd name="connsiteY317" fmla="*/ 4459 h 180403"/>
                <a:gd name="connsiteX318" fmla="*/ 29718 w 159698"/>
                <a:gd name="connsiteY318" fmla="*/ 6745 h 180403"/>
                <a:gd name="connsiteX319" fmla="*/ 28194 w 159698"/>
                <a:gd name="connsiteY319" fmla="*/ 6745 h 180403"/>
                <a:gd name="connsiteX320" fmla="*/ 30479 w 159698"/>
                <a:gd name="connsiteY320" fmla="*/ 2363 h 180403"/>
                <a:gd name="connsiteX321" fmla="*/ 32099 w 159698"/>
                <a:gd name="connsiteY321" fmla="*/ 1220 h 180403"/>
                <a:gd name="connsiteX322" fmla="*/ 32242 w 159698"/>
                <a:gd name="connsiteY322" fmla="*/ -256 h 180403"/>
                <a:gd name="connsiteX323" fmla="*/ 32099 w 159698"/>
                <a:gd name="connsiteY323" fmla="*/ -399 h 180403"/>
                <a:gd name="connsiteX324" fmla="*/ 31337 w 159698"/>
                <a:gd name="connsiteY324" fmla="*/ -399 h 180403"/>
                <a:gd name="connsiteX325" fmla="*/ 27622 w 159698"/>
                <a:gd name="connsiteY325" fmla="*/ 1411 h 180403"/>
                <a:gd name="connsiteX326" fmla="*/ 11811 w 159698"/>
                <a:gd name="connsiteY326" fmla="*/ 56275 h 18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59698" h="180403">
                  <a:moveTo>
                    <a:pt x="11811" y="56275"/>
                  </a:moveTo>
                  <a:cubicBezTo>
                    <a:pt x="11811" y="59704"/>
                    <a:pt x="11811" y="63133"/>
                    <a:pt x="11811" y="66562"/>
                  </a:cubicBezTo>
                  <a:cubicBezTo>
                    <a:pt x="11239" y="74372"/>
                    <a:pt x="8000" y="81802"/>
                    <a:pt x="6858" y="89612"/>
                  </a:cubicBezTo>
                  <a:cubicBezTo>
                    <a:pt x="5715" y="97423"/>
                    <a:pt x="6191" y="102566"/>
                    <a:pt x="5429" y="108662"/>
                  </a:cubicBezTo>
                  <a:cubicBezTo>
                    <a:pt x="4667" y="114758"/>
                    <a:pt x="3143" y="119521"/>
                    <a:pt x="2000" y="124950"/>
                  </a:cubicBezTo>
                  <a:cubicBezTo>
                    <a:pt x="476" y="132436"/>
                    <a:pt x="-191" y="140076"/>
                    <a:pt x="-1" y="147715"/>
                  </a:cubicBezTo>
                  <a:lnTo>
                    <a:pt x="-1" y="148667"/>
                  </a:lnTo>
                  <a:cubicBezTo>
                    <a:pt x="590" y="149896"/>
                    <a:pt x="1657" y="150820"/>
                    <a:pt x="2952" y="151239"/>
                  </a:cubicBezTo>
                  <a:cubicBezTo>
                    <a:pt x="3638" y="151582"/>
                    <a:pt x="4448" y="151582"/>
                    <a:pt x="5143" y="151239"/>
                  </a:cubicBezTo>
                  <a:cubicBezTo>
                    <a:pt x="5191" y="150991"/>
                    <a:pt x="5191" y="150725"/>
                    <a:pt x="5143" y="150477"/>
                  </a:cubicBezTo>
                  <a:cubicBezTo>
                    <a:pt x="5276" y="148896"/>
                    <a:pt x="4876" y="147324"/>
                    <a:pt x="4000" y="146000"/>
                  </a:cubicBezTo>
                  <a:cubicBezTo>
                    <a:pt x="3514" y="145333"/>
                    <a:pt x="3219" y="144543"/>
                    <a:pt x="3143" y="143714"/>
                  </a:cubicBezTo>
                  <a:cubicBezTo>
                    <a:pt x="3124" y="143228"/>
                    <a:pt x="3438" y="142800"/>
                    <a:pt x="3905" y="142667"/>
                  </a:cubicBezTo>
                  <a:cubicBezTo>
                    <a:pt x="4476" y="142609"/>
                    <a:pt x="5038" y="142819"/>
                    <a:pt x="5429" y="143238"/>
                  </a:cubicBezTo>
                  <a:cubicBezTo>
                    <a:pt x="5762" y="143686"/>
                    <a:pt x="6229" y="144019"/>
                    <a:pt x="6762" y="144190"/>
                  </a:cubicBezTo>
                  <a:cubicBezTo>
                    <a:pt x="7362" y="144305"/>
                    <a:pt x="7981" y="144086"/>
                    <a:pt x="8382" y="143619"/>
                  </a:cubicBezTo>
                  <a:cubicBezTo>
                    <a:pt x="8686" y="143210"/>
                    <a:pt x="8943" y="142762"/>
                    <a:pt x="9144" y="142285"/>
                  </a:cubicBezTo>
                  <a:cubicBezTo>
                    <a:pt x="9239" y="141943"/>
                    <a:pt x="9401" y="141618"/>
                    <a:pt x="9620" y="141333"/>
                  </a:cubicBezTo>
                  <a:cubicBezTo>
                    <a:pt x="10020" y="140676"/>
                    <a:pt x="10763" y="140304"/>
                    <a:pt x="11525" y="140381"/>
                  </a:cubicBezTo>
                  <a:cubicBezTo>
                    <a:pt x="12134" y="140505"/>
                    <a:pt x="12601" y="141000"/>
                    <a:pt x="12668" y="141618"/>
                  </a:cubicBezTo>
                  <a:cubicBezTo>
                    <a:pt x="12839" y="142114"/>
                    <a:pt x="12839" y="142647"/>
                    <a:pt x="12668" y="143143"/>
                  </a:cubicBezTo>
                  <a:cubicBezTo>
                    <a:pt x="12325" y="143533"/>
                    <a:pt x="12068" y="143981"/>
                    <a:pt x="11906" y="144476"/>
                  </a:cubicBezTo>
                  <a:cubicBezTo>
                    <a:pt x="11906" y="144476"/>
                    <a:pt x="11906" y="144476"/>
                    <a:pt x="11906" y="144953"/>
                  </a:cubicBezTo>
                  <a:cubicBezTo>
                    <a:pt x="11734" y="145381"/>
                    <a:pt x="11734" y="145857"/>
                    <a:pt x="11906" y="146286"/>
                  </a:cubicBezTo>
                  <a:cubicBezTo>
                    <a:pt x="13144" y="146953"/>
                    <a:pt x="14096" y="146286"/>
                    <a:pt x="15144" y="145429"/>
                  </a:cubicBezTo>
                  <a:cubicBezTo>
                    <a:pt x="16040" y="144600"/>
                    <a:pt x="16525" y="143410"/>
                    <a:pt x="16478" y="142191"/>
                  </a:cubicBezTo>
                  <a:cubicBezTo>
                    <a:pt x="16478" y="141524"/>
                    <a:pt x="16478" y="140952"/>
                    <a:pt x="16478" y="140476"/>
                  </a:cubicBezTo>
                  <a:cubicBezTo>
                    <a:pt x="16478" y="139999"/>
                    <a:pt x="18192" y="139714"/>
                    <a:pt x="18383" y="138856"/>
                  </a:cubicBezTo>
                  <a:lnTo>
                    <a:pt x="18383" y="138856"/>
                  </a:lnTo>
                  <a:cubicBezTo>
                    <a:pt x="18383" y="141047"/>
                    <a:pt x="19240" y="140571"/>
                    <a:pt x="19430" y="141524"/>
                  </a:cubicBezTo>
                  <a:cubicBezTo>
                    <a:pt x="19621" y="142476"/>
                    <a:pt x="18764" y="143333"/>
                    <a:pt x="18192" y="144095"/>
                  </a:cubicBezTo>
                  <a:cubicBezTo>
                    <a:pt x="17621" y="144857"/>
                    <a:pt x="17335" y="146191"/>
                    <a:pt x="18192" y="146667"/>
                  </a:cubicBezTo>
                  <a:cubicBezTo>
                    <a:pt x="19040" y="146991"/>
                    <a:pt x="19992" y="146667"/>
                    <a:pt x="20478" y="145905"/>
                  </a:cubicBezTo>
                  <a:cubicBezTo>
                    <a:pt x="20478" y="145238"/>
                    <a:pt x="21145" y="144476"/>
                    <a:pt x="21621" y="143810"/>
                  </a:cubicBezTo>
                  <a:cubicBezTo>
                    <a:pt x="22202" y="143095"/>
                    <a:pt x="23193" y="142895"/>
                    <a:pt x="24003" y="143333"/>
                  </a:cubicBezTo>
                  <a:cubicBezTo>
                    <a:pt x="25050" y="144000"/>
                    <a:pt x="24003" y="145238"/>
                    <a:pt x="24003" y="146000"/>
                  </a:cubicBezTo>
                  <a:lnTo>
                    <a:pt x="21526" y="148572"/>
                  </a:lnTo>
                  <a:cubicBezTo>
                    <a:pt x="21031" y="148963"/>
                    <a:pt x="20669" y="149496"/>
                    <a:pt x="20478" y="150096"/>
                  </a:cubicBezTo>
                  <a:cubicBezTo>
                    <a:pt x="20288" y="150782"/>
                    <a:pt x="20669" y="151486"/>
                    <a:pt x="21336" y="151716"/>
                  </a:cubicBezTo>
                  <a:cubicBezTo>
                    <a:pt x="22145" y="152010"/>
                    <a:pt x="23050" y="151782"/>
                    <a:pt x="23621" y="151143"/>
                  </a:cubicBezTo>
                  <a:cubicBezTo>
                    <a:pt x="24460" y="150544"/>
                    <a:pt x="25145" y="149763"/>
                    <a:pt x="25622" y="148858"/>
                  </a:cubicBezTo>
                  <a:cubicBezTo>
                    <a:pt x="26288" y="147810"/>
                    <a:pt x="27051" y="146381"/>
                    <a:pt x="28574" y="146667"/>
                  </a:cubicBezTo>
                  <a:cubicBezTo>
                    <a:pt x="29489" y="146858"/>
                    <a:pt x="30079" y="147753"/>
                    <a:pt x="29908" y="148667"/>
                  </a:cubicBezTo>
                  <a:cubicBezTo>
                    <a:pt x="29613" y="149477"/>
                    <a:pt x="28994" y="150134"/>
                    <a:pt x="28194" y="150477"/>
                  </a:cubicBezTo>
                  <a:cubicBezTo>
                    <a:pt x="27051" y="151143"/>
                    <a:pt x="25527" y="151906"/>
                    <a:pt x="25717" y="153144"/>
                  </a:cubicBezTo>
                  <a:cubicBezTo>
                    <a:pt x="26174" y="154182"/>
                    <a:pt x="27260" y="154801"/>
                    <a:pt x="28384" y="154668"/>
                  </a:cubicBezTo>
                  <a:cubicBezTo>
                    <a:pt x="29470" y="154582"/>
                    <a:pt x="30479" y="154106"/>
                    <a:pt x="31242" y="153335"/>
                  </a:cubicBezTo>
                  <a:cubicBezTo>
                    <a:pt x="31908" y="152572"/>
                    <a:pt x="32480" y="151810"/>
                    <a:pt x="33242" y="151049"/>
                  </a:cubicBezTo>
                  <a:cubicBezTo>
                    <a:pt x="33642" y="150649"/>
                    <a:pt x="34213" y="150467"/>
                    <a:pt x="34766" y="150572"/>
                  </a:cubicBezTo>
                  <a:cubicBezTo>
                    <a:pt x="34928" y="152353"/>
                    <a:pt x="34032" y="154068"/>
                    <a:pt x="32480" y="154954"/>
                  </a:cubicBezTo>
                  <a:cubicBezTo>
                    <a:pt x="31889" y="155258"/>
                    <a:pt x="31346" y="155640"/>
                    <a:pt x="30861" y="156097"/>
                  </a:cubicBezTo>
                  <a:cubicBezTo>
                    <a:pt x="30413" y="156468"/>
                    <a:pt x="30346" y="157126"/>
                    <a:pt x="30718" y="157573"/>
                  </a:cubicBezTo>
                  <a:cubicBezTo>
                    <a:pt x="30756" y="157621"/>
                    <a:pt x="30803" y="157678"/>
                    <a:pt x="30861" y="157716"/>
                  </a:cubicBezTo>
                  <a:lnTo>
                    <a:pt x="32289" y="157716"/>
                  </a:lnTo>
                  <a:cubicBezTo>
                    <a:pt x="33832" y="157678"/>
                    <a:pt x="35261" y="156944"/>
                    <a:pt x="36195" y="155716"/>
                  </a:cubicBezTo>
                  <a:cubicBezTo>
                    <a:pt x="36861" y="154763"/>
                    <a:pt x="37147" y="153525"/>
                    <a:pt x="38480" y="153239"/>
                  </a:cubicBezTo>
                  <a:cubicBezTo>
                    <a:pt x="38671" y="155992"/>
                    <a:pt x="36994" y="158535"/>
                    <a:pt x="34385" y="159431"/>
                  </a:cubicBezTo>
                  <a:cubicBezTo>
                    <a:pt x="33556" y="159735"/>
                    <a:pt x="32756" y="160116"/>
                    <a:pt x="32004" y="160574"/>
                  </a:cubicBezTo>
                  <a:cubicBezTo>
                    <a:pt x="31299" y="161021"/>
                    <a:pt x="31061" y="161926"/>
                    <a:pt x="31432" y="162669"/>
                  </a:cubicBezTo>
                  <a:cubicBezTo>
                    <a:pt x="31965" y="163231"/>
                    <a:pt x="32670" y="163603"/>
                    <a:pt x="33432" y="163717"/>
                  </a:cubicBezTo>
                  <a:cubicBezTo>
                    <a:pt x="35452" y="164069"/>
                    <a:pt x="37528" y="163469"/>
                    <a:pt x="39052" y="162097"/>
                  </a:cubicBezTo>
                  <a:cubicBezTo>
                    <a:pt x="40128" y="160668"/>
                    <a:pt x="40986" y="159097"/>
                    <a:pt x="41624" y="157430"/>
                  </a:cubicBezTo>
                  <a:cubicBezTo>
                    <a:pt x="41910" y="156773"/>
                    <a:pt x="42529" y="156335"/>
                    <a:pt x="43243" y="156287"/>
                  </a:cubicBezTo>
                  <a:cubicBezTo>
                    <a:pt x="44186" y="156335"/>
                    <a:pt x="44910" y="157144"/>
                    <a:pt x="44862" y="158087"/>
                  </a:cubicBezTo>
                  <a:cubicBezTo>
                    <a:pt x="44862" y="158097"/>
                    <a:pt x="44862" y="158097"/>
                    <a:pt x="44862" y="158097"/>
                  </a:cubicBezTo>
                  <a:cubicBezTo>
                    <a:pt x="44624" y="158945"/>
                    <a:pt x="44195" y="159716"/>
                    <a:pt x="43624" y="160383"/>
                  </a:cubicBezTo>
                  <a:cubicBezTo>
                    <a:pt x="43100" y="161088"/>
                    <a:pt x="43100" y="162060"/>
                    <a:pt x="43624" y="162764"/>
                  </a:cubicBezTo>
                  <a:cubicBezTo>
                    <a:pt x="44634" y="163421"/>
                    <a:pt x="45948" y="163421"/>
                    <a:pt x="46958" y="162764"/>
                  </a:cubicBezTo>
                  <a:cubicBezTo>
                    <a:pt x="47853" y="162164"/>
                    <a:pt x="48577" y="161345"/>
                    <a:pt x="49053" y="160383"/>
                  </a:cubicBezTo>
                  <a:lnTo>
                    <a:pt x="49815" y="158859"/>
                  </a:lnTo>
                  <a:cubicBezTo>
                    <a:pt x="50511" y="160916"/>
                    <a:pt x="50187" y="163174"/>
                    <a:pt x="48958" y="164955"/>
                  </a:cubicBezTo>
                  <a:cubicBezTo>
                    <a:pt x="48558" y="165402"/>
                    <a:pt x="48234" y="165917"/>
                    <a:pt x="48005" y="166479"/>
                  </a:cubicBezTo>
                  <a:cubicBezTo>
                    <a:pt x="47863" y="167060"/>
                    <a:pt x="48091" y="167660"/>
                    <a:pt x="48577" y="168003"/>
                  </a:cubicBezTo>
                  <a:cubicBezTo>
                    <a:pt x="48891" y="168098"/>
                    <a:pt x="49215" y="168098"/>
                    <a:pt x="49529" y="168003"/>
                  </a:cubicBezTo>
                  <a:cubicBezTo>
                    <a:pt x="51111" y="168146"/>
                    <a:pt x="52596" y="167212"/>
                    <a:pt x="53149" y="165717"/>
                  </a:cubicBezTo>
                  <a:cubicBezTo>
                    <a:pt x="53539" y="164383"/>
                    <a:pt x="53797" y="163012"/>
                    <a:pt x="53911" y="161621"/>
                  </a:cubicBezTo>
                  <a:cubicBezTo>
                    <a:pt x="53911" y="161050"/>
                    <a:pt x="54578" y="160383"/>
                    <a:pt x="55149" y="160668"/>
                  </a:cubicBezTo>
                  <a:cubicBezTo>
                    <a:pt x="55721" y="160955"/>
                    <a:pt x="55149" y="160668"/>
                    <a:pt x="55626" y="161241"/>
                  </a:cubicBezTo>
                  <a:cubicBezTo>
                    <a:pt x="56483" y="163240"/>
                    <a:pt x="54768" y="165336"/>
                    <a:pt x="55626" y="167431"/>
                  </a:cubicBezTo>
                  <a:cubicBezTo>
                    <a:pt x="56083" y="168832"/>
                    <a:pt x="56940" y="170051"/>
                    <a:pt x="58102" y="170956"/>
                  </a:cubicBezTo>
                  <a:cubicBezTo>
                    <a:pt x="58864" y="171622"/>
                    <a:pt x="60293" y="172289"/>
                    <a:pt x="60864" y="171527"/>
                  </a:cubicBezTo>
                  <a:cubicBezTo>
                    <a:pt x="61007" y="171194"/>
                    <a:pt x="61007" y="170813"/>
                    <a:pt x="60864" y="170480"/>
                  </a:cubicBezTo>
                  <a:cubicBezTo>
                    <a:pt x="60864" y="168956"/>
                    <a:pt x="59626" y="167431"/>
                    <a:pt x="59054" y="165812"/>
                  </a:cubicBezTo>
                  <a:cubicBezTo>
                    <a:pt x="58293" y="164355"/>
                    <a:pt x="58293" y="162612"/>
                    <a:pt x="59054" y="161145"/>
                  </a:cubicBezTo>
                  <a:cubicBezTo>
                    <a:pt x="59940" y="161088"/>
                    <a:pt x="60721" y="161707"/>
                    <a:pt x="60864" y="162574"/>
                  </a:cubicBezTo>
                  <a:cubicBezTo>
                    <a:pt x="60864" y="163431"/>
                    <a:pt x="60864" y="164193"/>
                    <a:pt x="60864" y="164955"/>
                  </a:cubicBezTo>
                  <a:lnTo>
                    <a:pt x="60864" y="164955"/>
                  </a:lnTo>
                  <a:cubicBezTo>
                    <a:pt x="61626" y="165431"/>
                    <a:pt x="62388" y="164955"/>
                    <a:pt x="62579" y="164003"/>
                  </a:cubicBezTo>
                  <a:cubicBezTo>
                    <a:pt x="62769" y="163050"/>
                    <a:pt x="63150" y="162383"/>
                    <a:pt x="64007" y="162478"/>
                  </a:cubicBezTo>
                  <a:cubicBezTo>
                    <a:pt x="64960" y="164193"/>
                    <a:pt x="64007" y="166003"/>
                    <a:pt x="64007" y="167812"/>
                  </a:cubicBezTo>
                  <a:cubicBezTo>
                    <a:pt x="63836" y="170699"/>
                    <a:pt x="65170" y="173471"/>
                    <a:pt x="67532" y="175147"/>
                  </a:cubicBezTo>
                  <a:cubicBezTo>
                    <a:pt x="67884" y="175461"/>
                    <a:pt x="68313" y="175690"/>
                    <a:pt x="68770" y="175813"/>
                  </a:cubicBezTo>
                  <a:cubicBezTo>
                    <a:pt x="69799" y="176052"/>
                    <a:pt x="70818" y="175414"/>
                    <a:pt x="71056" y="174384"/>
                  </a:cubicBezTo>
                  <a:cubicBezTo>
                    <a:pt x="71056" y="174384"/>
                    <a:pt x="71056" y="174384"/>
                    <a:pt x="71056" y="174384"/>
                  </a:cubicBezTo>
                  <a:cubicBezTo>
                    <a:pt x="71294" y="173508"/>
                    <a:pt x="71294" y="172594"/>
                    <a:pt x="71056" y="171718"/>
                  </a:cubicBezTo>
                  <a:cubicBezTo>
                    <a:pt x="70865" y="170451"/>
                    <a:pt x="70865" y="169174"/>
                    <a:pt x="71056" y="167908"/>
                  </a:cubicBezTo>
                  <a:cubicBezTo>
                    <a:pt x="71056" y="166669"/>
                    <a:pt x="72104" y="165336"/>
                    <a:pt x="73532" y="165431"/>
                  </a:cubicBezTo>
                  <a:cubicBezTo>
                    <a:pt x="74809" y="165669"/>
                    <a:pt x="75771" y="166717"/>
                    <a:pt x="75914" y="168003"/>
                  </a:cubicBezTo>
                  <a:cubicBezTo>
                    <a:pt x="75714" y="169108"/>
                    <a:pt x="75714" y="170232"/>
                    <a:pt x="75914" y="171337"/>
                  </a:cubicBezTo>
                  <a:cubicBezTo>
                    <a:pt x="76390" y="172480"/>
                    <a:pt x="78295" y="173337"/>
                    <a:pt x="79152" y="172480"/>
                  </a:cubicBezTo>
                  <a:cubicBezTo>
                    <a:pt x="79381" y="172137"/>
                    <a:pt x="79381" y="171689"/>
                    <a:pt x="79152" y="171337"/>
                  </a:cubicBezTo>
                  <a:cubicBezTo>
                    <a:pt x="79019" y="170365"/>
                    <a:pt x="78800" y="169413"/>
                    <a:pt x="78486" y="168479"/>
                  </a:cubicBezTo>
                  <a:cubicBezTo>
                    <a:pt x="78104" y="167574"/>
                    <a:pt x="78286" y="166527"/>
                    <a:pt x="78962" y="165812"/>
                  </a:cubicBezTo>
                  <a:cubicBezTo>
                    <a:pt x="79647" y="165336"/>
                    <a:pt x="80562" y="165336"/>
                    <a:pt x="81248" y="165812"/>
                  </a:cubicBezTo>
                  <a:cubicBezTo>
                    <a:pt x="81952" y="166345"/>
                    <a:pt x="82315" y="167222"/>
                    <a:pt x="82200" y="168098"/>
                  </a:cubicBezTo>
                  <a:lnTo>
                    <a:pt x="82200" y="174004"/>
                  </a:lnTo>
                  <a:cubicBezTo>
                    <a:pt x="82105" y="174956"/>
                    <a:pt x="82105" y="175909"/>
                    <a:pt x="82200" y="176861"/>
                  </a:cubicBezTo>
                  <a:cubicBezTo>
                    <a:pt x="82495" y="177899"/>
                    <a:pt x="83134" y="178805"/>
                    <a:pt x="84010" y="179433"/>
                  </a:cubicBezTo>
                  <a:cubicBezTo>
                    <a:pt x="84610" y="179814"/>
                    <a:pt x="85305" y="180005"/>
                    <a:pt x="86010" y="180005"/>
                  </a:cubicBezTo>
                  <a:cubicBezTo>
                    <a:pt x="86677" y="179957"/>
                    <a:pt x="87248" y="179500"/>
                    <a:pt x="87439" y="178862"/>
                  </a:cubicBezTo>
                  <a:cubicBezTo>
                    <a:pt x="87439" y="178862"/>
                    <a:pt x="87439" y="177909"/>
                    <a:pt x="86963" y="177433"/>
                  </a:cubicBezTo>
                  <a:cubicBezTo>
                    <a:pt x="86239" y="176052"/>
                    <a:pt x="85915" y="174508"/>
                    <a:pt x="86010" y="172956"/>
                  </a:cubicBezTo>
                  <a:cubicBezTo>
                    <a:pt x="86010" y="172385"/>
                    <a:pt x="86010" y="171622"/>
                    <a:pt x="87153" y="171622"/>
                  </a:cubicBezTo>
                  <a:cubicBezTo>
                    <a:pt x="87553" y="171461"/>
                    <a:pt x="87991" y="171461"/>
                    <a:pt x="88392" y="171622"/>
                  </a:cubicBezTo>
                  <a:cubicBezTo>
                    <a:pt x="89068" y="172337"/>
                    <a:pt x="89411" y="173308"/>
                    <a:pt x="89344" y="174290"/>
                  </a:cubicBezTo>
                  <a:cubicBezTo>
                    <a:pt x="89325" y="175251"/>
                    <a:pt x="89553" y="176204"/>
                    <a:pt x="90011" y="177052"/>
                  </a:cubicBezTo>
                  <a:cubicBezTo>
                    <a:pt x="90582" y="177995"/>
                    <a:pt x="91687" y="178490"/>
                    <a:pt x="92773" y="178290"/>
                  </a:cubicBezTo>
                  <a:cubicBezTo>
                    <a:pt x="93497" y="177995"/>
                    <a:pt x="93926" y="177252"/>
                    <a:pt x="93821" y="176480"/>
                  </a:cubicBezTo>
                  <a:cubicBezTo>
                    <a:pt x="93697" y="175737"/>
                    <a:pt x="93440" y="175033"/>
                    <a:pt x="93059" y="174384"/>
                  </a:cubicBezTo>
                  <a:cubicBezTo>
                    <a:pt x="91935" y="172261"/>
                    <a:pt x="91249" y="169927"/>
                    <a:pt x="91059" y="167527"/>
                  </a:cubicBezTo>
                  <a:cubicBezTo>
                    <a:pt x="91059" y="166765"/>
                    <a:pt x="91059" y="165812"/>
                    <a:pt x="92106" y="165717"/>
                  </a:cubicBezTo>
                  <a:cubicBezTo>
                    <a:pt x="92706" y="165726"/>
                    <a:pt x="93259" y="166012"/>
                    <a:pt x="93630" y="166479"/>
                  </a:cubicBezTo>
                  <a:cubicBezTo>
                    <a:pt x="93726" y="166984"/>
                    <a:pt x="93726" y="167498"/>
                    <a:pt x="93630" y="168003"/>
                  </a:cubicBezTo>
                  <a:cubicBezTo>
                    <a:pt x="93745" y="168803"/>
                    <a:pt x="93906" y="169603"/>
                    <a:pt x="94106" y="170384"/>
                  </a:cubicBezTo>
                  <a:cubicBezTo>
                    <a:pt x="94326" y="171413"/>
                    <a:pt x="94859" y="172346"/>
                    <a:pt x="95630" y="173051"/>
                  </a:cubicBezTo>
                  <a:cubicBezTo>
                    <a:pt x="96583" y="173718"/>
                    <a:pt x="98107" y="173908"/>
                    <a:pt x="98679" y="173051"/>
                  </a:cubicBezTo>
                  <a:cubicBezTo>
                    <a:pt x="99250" y="172194"/>
                    <a:pt x="98679" y="171432"/>
                    <a:pt x="98679" y="170575"/>
                  </a:cubicBezTo>
                  <a:cubicBezTo>
                    <a:pt x="98402" y="169908"/>
                    <a:pt x="98212" y="169203"/>
                    <a:pt x="98107" y="168479"/>
                  </a:cubicBezTo>
                  <a:cubicBezTo>
                    <a:pt x="97964" y="168108"/>
                    <a:pt x="97964" y="167708"/>
                    <a:pt x="98107" y="167336"/>
                  </a:cubicBezTo>
                  <a:lnTo>
                    <a:pt x="98679" y="167336"/>
                  </a:lnTo>
                  <a:cubicBezTo>
                    <a:pt x="99945" y="167136"/>
                    <a:pt x="101193" y="167746"/>
                    <a:pt x="101822" y="168860"/>
                  </a:cubicBezTo>
                  <a:cubicBezTo>
                    <a:pt x="102155" y="169880"/>
                    <a:pt x="102155" y="170984"/>
                    <a:pt x="101822" y="172003"/>
                  </a:cubicBezTo>
                  <a:cubicBezTo>
                    <a:pt x="101584" y="173042"/>
                    <a:pt x="101584" y="174108"/>
                    <a:pt x="101822" y="175147"/>
                  </a:cubicBezTo>
                  <a:cubicBezTo>
                    <a:pt x="101898" y="175490"/>
                    <a:pt x="102098" y="175794"/>
                    <a:pt x="102393" y="176004"/>
                  </a:cubicBezTo>
                  <a:cubicBezTo>
                    <a:pt x="103003" y="176252"/>
                    <a:pt x="103689" y="176252"/>
                    <a:pt x="104298" y="176004"/>
                  </a:cubicBezTo>
                  <a:cubicBezTo>
                    <a:pt x="104736" y="176100"/>
                    <a:pt x="105194" y="176100"/>
                    <a:pt x="105632" y="176004"/>
                  </a:cubicBezTo>
                  <a:cubicBezTo>
                    <a:pt x="106775" y="175175"/>
                    <a:pt x="107137" y="173642"/>
                    <a:pt x="106489" y="172385"/>
                  </a:cubicBezTo>
                  <a:cubicBezTo>
                    <a:pt x="105832" y="171136"/>
                    <a:pt x="105289" y="169832"/>
                    <a:pt x="104870" y="168479"/>
                  </a:cubicBezTo>
                  <a:cubicBezTo>
                    <a:pt x="104603" y="167774"/>
                    <a:pt x="104937" y="166974"/>
                    <a:pt x="105632" y="166669"/>
                  </a:cubicBezTo>
                  <a:cubicBezTo>
                    <a:pt x="106432" y="166460"/>
                    <a:pt x="107279" y="166717"/>
                    <a:pt x="107822" y="167336"/>
                  </a:cubicBezTo>
                  <a:cubicBezTo>
                    <a:pt x="108232" y="167927"/>
                    <a:pt x="108461" y="168622"/>
                    <a:pt x="108489" y="169337"/>
                  </a:cubicBezTo>
                  <a:cubicBezTo>
                    <a:pt x="108394" y="169813"/>
                    <a:pt x="108394" y="170299"/>
                    <a:pt x="108489" y="170766"/>
                  </a:cubicBezTo>
                  <a:cubicBezTo>
                    <a:pt x="108603" y="171308"/>
                    <a:pt x="109003" y="171746"/>
                    <a:pt x="109537" y="171908"/>
                  </a:cubicBezTo>
                  <a:cubicBezTo>
                    <a:pt x="110527" y="172165"/>
                    <a:pt x="111556" y="171632"/>
                    <a:pt x="111918" y="170670"/>
                  </a:cubicBezTo>
                  <a:cubicBezTo>
                    <a:pt x="112013" y="169784"/>
                    <a:pt x="112013" y="168889"/>
                    <a:pt x="111918" y="168003"/>
                  </a:cubicBezTo>
                  <a:cubicBezTo>
                    <a:pt x="112366" y="167765"/>
                    <a:pt x="112899" y="167765"/>
                    <a:pt x="113347" y="168003"/>
                  </a:cubicBezTo>
                  <a:cubicBezTo>
                    <a:pt x="113976" y="168070"/>
                    <a:pt x="114557" y="168374"/>
                    <a:pt x="114966" y="168860"/>
                  </a:cubicBezTo>
                  <a:cubicBezTo>
                    <a:pt x="115052" y="169337"/>
                    <a:pt x="115052" y="169823"/>
                    <a:pt x="114966" y="170289"/>
                  </a:cubicBezTo>
                  <a:cubicBezTo>
                    <a:pt x="115033" y="171479"/>
                    <a:pt x="115328" y="172642"/>
                    <a:pt x="115823" y="173718"/>
                  </a:cubicBezTo>
                  <a:cubicBezTo>
                    <a:pt x="116357" y="174985"/>
                    <a:pt x="117452" y="175928"/>
                    <a:pt x="118776" y="176290"/>
                  </a:cubicBezTo>
                  <a:lnTo>
                    <a:pt x="119729" y="176290"/>
                  </a:lnTo>
                  <a:lnTo>
                    <a:pt x="121157" y="172861"/>
                  </a:lnTo>
                  <a:cubicBezTo>
                    <a:pt x="120843" y="172080"/>
                    <a:pt x="120500" y="171318"/>
                    <a:pt x="120110" y="170575"/>
                  </a:cubicBezTo>
                  <a:cubicBezTo>
                    <a:pt x="119634" y="169899"/>
                    <a:pt x="119338" y="169108"/>
                    <a:pt x="119253" y="168289"/>
                  </a:cubicBezTo>
                  <a:cubicBezTo>
                    <a:pt x="119243" y="167774"/>
                    <a:pt x="119605" y="167336"/>
                    <a:pt x="120110" y="167241"/>
                  </a:cubicBezTo>
                  <a:cubicBezTo>
                    <a:pt x="120662" y="167222"/>
                    <a:pt x="121196" y="167470"/>
                    <a:pt x="121538" y="167908"/>
                  </a:cubicBezTo>
                  <a:cubicBezTo>
                    <a:pt x="121948" y="168308"/>
                    <a:pt x="122434" y="168632"/>
                    <a:pt x="122967" y="168860"/>
                  </a:cubicBezTo>
                  <a:lnTo>
                    <a:pt x="122967" y="168860"/>
                  </a:lnTo>
                  <a:cubicBezTo>
                    <a:pt x="126396" y="161526"/>
                    <a:pt x="130206" y="154382"/>
                    <a:pt x="133159" y="146953"/>
                  </a:cubicBezTo>
                  <a:cubicBezTo>
                    <a:pt x="135254" y="141524"/>
                    <a:pt x="136969" y="136094"/>
                    <a:pt x="138684" y="130570"/>
                  </a:cubicBezTo>
                  <a:lnTo>
                    <a:pt x="143922" y="113996"/>
                  </a:lnTo>
                  <a:cubicBezTo>
                    <a:pt x="148971" y="97994"/>
                    <a:pt x="154019" y="81897"/>
                    <a:pt x="157924" y="65609"/>
                  </a:cubicBezTo>
                  <a:cubicBezTo>
                    <a:pt x="159572" y="60351"/>
                    <a:pt x="160058" y="54789"/>
                    <a:pt x="159353" y="49322"/>
                  </a:cubicBezTo>
                  <a:cubicBezTo>
                    <a:pt x="158581" y="46064"/>
                    <a:pt x="157533" y="42873"/>
                    <a:pt x="156210" y="39797"/>
                  </a:cubicBezTo>
                  <a:cubicBezTo>
                    <a:pt x="155847" y="39987"/>
                    <a:pt x="155429" y="39987"/>
                    <a:pt x="155067" y="39797"/>
                  </a:cubicBezTo>
                  <a:cubicBezTo>
                    <a:pt x="154019" y="39225"/>
                    <a:pt x="155067" y="37987"/>
                    <a:pt x="155067" y="37225"/>
                  </a:cubicBezTo>
                  <a:lnTo>
                    <a:pt x="154495" y="35034"/>
                  </a:lnTo>
                  <a:cubicBezTo>
                    <a:pt x="154495" y="34367"/>
                    <a:pt x="154495" y="33796"/>
                    <a:pt x="154495" y="33129"/>
                  </a:cubicBezTo>
                  <a:lnTo>
                    <a:pt x="153638" y="34272"/>
                  </a:lnTo>
                  <a:cubicBezTo>
                    <a:pt x="153066" y="35415"/>
                    <a:pt x="152209" y="36843"/>
                    <a:pt x="150780" y="36463"/>
                  </a:cubicBezTo>
                  <a:cubicBezTo>
                    <a:pt x="149894" y="36330"/>
                    <a:pt x="149285" y="35510"/>
                    <a:pt x="149418" y="34624"/>
                  </a:cubicBezTo>
                  <a:cubicBezTo>
                    <a:pt x="149418" y="34567"/>
                    <a:pt x="149437" y="34520"/>
                    <a:pt x="149447" y="34462"/>
                  </a:cubicBezTo>
                  <a:cubicBezTo>
                    <a:pt x="149742" y="33653"/>
                    <a:pt x="150361" y="32995"/>
                    <a:pt x="151161" y="32653"/>
                  </a:cubicBezTo>
                  <a:cubicBezTo>
                    <a:pt x="152304" y="31986"/>
                    <a:pt x="153828" y="31224"/>
                    <a:pt x="153638" y="29986"/>
                  </a:cubicBezTo>
                  <a:cubicBezTo>
                    <a:pt x="153447" y="28747"/>
                    <a:pt x="152114" y="28367"/>
                    <a:pt x="150876" y="28462"/>
                  </a:cubicBezTo>
                  <a:cubicBezTo>
                    <a:pt x="149818" y="28519"/>
                    <a:pt x="148818" y="29004"/>
                    <a:pt x="148113" y="29795"/>
                  </a:cubicBezTo>
                  <a:cubicBezTo>
                    <a:pt x="147351" y="30557"/>
                    <a:pt x="146875" y="31415"/>
                    <a:pt x="146113" y="32081"/>
                  </a:cubicBezTo>
                  <a:cubicBezTo>
                    <a:pt x="145704" y="32529"/>
                    <a:pt x="145084" y="32710"/>
                    <a:pt x="144494" y="32558"/>
                  </a:cubicBezTo>
                  <a:cubicBezTo>
                    <a:pt x="144360" y="30776"/>
                    <a:pt x="145246" y="29081"/>
                    <a:pt x="146780" y="28176"/>
                  </a:cubicBezTo>
                  <a:cubicBezTo>
                    <a:pt x="147446" y="27967"/>
                    <a:pt x="148047" y="27576"/>
                    <a:pt x="148494" y="27033"/>
                  </a:cubicBezTo>
                  <a:cubicBezTo>
                    <a:pt x="148942" y="26662"/>
                    <a:pt x="149009" y="26004"/>
                    <a:pt x="148637" y="25556"/>
                  </a:cubicBezTo>
                  <a:cubicBezTo>
                    <a:pt x="148599" y="25509"/>
                    <a:pt x="148551" y="25452"/>
                    <a:pt x="148494" y="25414"/>
                  </a:cubicBezTo>
                  <a:lnTo>
                    <a:pt x="147637" y="25414"/>
                  </a:lnTo>
                  <a:cubicBezTo>
                    <a:pt x="146122" y="25452"/>
                    <a:pt x="144713" y="26195"/>
                    <a:pt x="143827" y="27414"/>
                  </a:cubicBezTo>
                  <a:cubicBezTo>
                    <a:pt x="143160" y="28367"/>
                    <a:pt x="142874" y="29700"/>
                    <a:pt x="141541" y="29890"/>
                  </a:cubicBezTo>
                  <a:cubicBezTo>
                    <a:pt x="141274" y="27118"/>
                    <a:pt x="142979" y="24537"/>
                    <a:pt x="145637" y="23700"/>
                  </a:cubicBezTo>
                  <a:cubicBezTo>
                    <a:pt x="146475" y="23413"/>
                    <a:pt x="147275" y="23033"/>
                    <a:pt x="148018" y="22556"/>
                  </a:cubicBezTo>
                  <a:cubicBezTo>
                    <a:pt x="148751" y="22147"/>
                    <a:pt x="149009" y="21213"/>
                    <a:pt x="148599" y="20480"/>
                  </a:cubicBezTo>
                  <a:cubicBezTo>
                    <a:pt x="148599" y="20470"/>
                    <a:pt x="148589" y="20470"/>
                    <a:pt x="148589" y="20461"/>
                  </a:cubicBezTo>
                  <a:cubicBezTo>
                    <a:pt x="148056" y="19899"/>
                    <a:pt x="147351" y="19527"/>
                    <a:pt x="146589" y="19413"/>
                  </a:cubicBezTo>
                  <a:cubicBezTo>
                    <a:pt x="144541" y="19061"/>
                    <a:pt x="142436" y="19651"/>
                    <a:pt x="140874" y="21032"/>
                  </a:cubicBezTo>
                  <a:cubicBezTo>
                    <a:pt x="139865" y="22480"/>
                    <a:pt x="139036" y="24052"/>
                    <a:pt x="138398" y="25699"/>
                  </a:cubicBezTo>
                  <a:cubicBezTo>
                    <a:pt x="138103" y="26338"/>
                    <a:pt x="137483" y="26776"/>
                    <a:pt x="136779" y="26842"/>
                  </a:cubicBezTo>
                  <a:cubicBezTo>
                    <a:pt x="135816" y="26795"/>
                    <a:pt x="135064" y="25995"/>
                    <a:pt x="135064" y="25033"/>
                  </a:cubicBezTo>
                  <a:cubicBezTo>
                    <a:pt x="135340" y="24204"/>
                    <a:pt x="135759" y="23433"/>
                    <a:pt x="136302" y="22747"/>
                  </a:cubicBezTo>
                  <a:cubicBezTo>
                    <a:pt x="136826" y="22042"/>
                    <a:pt x="136826" y="21071"/>
                    <a:pt x="136302" y="20365"/>
                  </a:cubicBezTo>
                  <a:cubicBezTo>
                    <a:pt x="135388" y="19546"/>
                    <a:pt x="134073" y="19365"/>
                    <a:pt x="132969" y="19889"/>
                  </a:cubicBezTo>
                  <a:cubicBezTo>
                    <a:pt x="132102" y="20489"/>
                    <a:pt x="131416" y="21318"/>
                    <a:pt x="130968" y="22271"/>
                  </a:cubicBezTo>
                  <a:lnTo>
                    <a:pt x="130111" y="23794"/>
                  </a:lnTo>
                  <a:cubicBezTo>
                    <a:pt x="129397" y="21728"/>
                    <a:pt x="129749" y="19442"/>
                    <a:pt x="131063" y="17699"/>
                  </a:cubicBezTo>
                  <a:cubicBezTo>
                    <a:pt x="131406" y="17222"/>
                    <a:pt x="131692" y="16708"/>
                    <a:pt x="131921" y="16174"/>
                  </a:cubicBezTo>
                  <a:cubicBezTo>
                    <a:pt x="132159" y="15622"/>
                    <a:pt x="131949" y="14974"/>
                    <a:pt x="131445" y="14651"/>
                  </a:cubicBezTo>
                  <a:cubicBezTo>
                    <a:pt x="131130" y="14565"/>
                    <a:pt x="130806" y="14565"/>
                    <a:pt x="130492" y="14651"/>
                  </a:cubicBezTo>
                  <a:cubicBezTo>
                    <a:pt x="128882" y="14498"/>
                    <a:pt x="127368" y="15431"/>
                    <a:pt x="126777" y="16937"/>
                  </a:cubicBezTo>
                  <a:cubicBezTo>
                    <a:pt x="126463" y="18289"/>
                    <a:pt x="126244" y="19651"/>
                    <a:pt x="126111" y="21032"/>
                  </a:cubicBezTo>
                  <a:cubicBezTo>
                    <a:pt x="126111" y="21604"/>
                    <a:pt x="125444" y="22271"/>
                    <a:pt x="124777" y="21984"/>
                  </a:cubicBezTo>
                  <a:cubicBezTo>
                    <a:pt x="124548" y="21871"/>
                    <a:pt x="124377" y="21661"/>
                    <a:pt x="124301" y="21413"/>
                  </a:cubicBezTo>
                  <a:cubicBezTo>
                    <a:pt x="123444" y="19413"/>
                    <a:pt x="125158" y="17317"/>
                    <a:pt x="124301" y="15222"/>
                  </a:cubicBezTo>
                  <a:cubicBezTo>
                    <a:pt x="123844" y="13822"/>
                    <a:pt x="122986" y="12603"/>
                    <a:pt x="121824" y="11698"/>
                  </a:cubicBezTo>
                  <a:cubicBezTo>
                    <a:pt x="121062" y="11031"/>
                    <a:pt x="119634" y="10364"/>
                    <a:pt x="119157" y="11126"/>
                  </a:cubicBezTo>
                  <a:cubicBezTo>
                    <a:pt x="118967" y="11412"/>
                    <a:pt x="118967" y="11793"/>
                    <a:pt x="119157" y="12079"/>
                  </a:cubicBezTo>
                  <a:cubicBezTo>
                    <a:pt x="119157" y="13698"/>
                    <a:pt x="120491" y="15222"/>
                    <a:pt x="120967" y="16841"/>
                  </a:cubicBezTo>
                  <a:cubicBezTo>
                    <a:pt x="121786" y="18251"/>
                    <a:pt x="121786" y="19994"/>
                    <a:pt x="120967" y="21413"/>
                  </a:cubicBezTo>
                  <a:cubicBezTo>
                    <a:pt x="120110" y="21413"/>
                    <a:pt x="119253" y="20747"/>
                    <a:pt x="119157" y="19985"/>
                  </a:cubicBezTo>
                  <a:cubicBezTo>
                    <a:pt x="119253" y="19222"/>
                    <a:pt x="119253" y="18460"/>
                    <a:pt x="119157" y="17699"/>
                  </a:cubicBezTo>
                  <a:lnTo>
                    <a:pt x="119157" y="17699"/>
                  </a:lnTo>
                  <a:cubicBezTo>
                    <a:pt x="118490" y="17222"/>
                    <a:pt x="117633" y="17699"/>
                    <a:pt x="117443" y="18746"/>
                  </a:cubicBezTo>
                  <a:cubicBezTo>
                    <a:pt x="117252" y="19794"/>
                    <a:pt x="116871" y="20270"/>
                    <a:pt x="116014" y="20175"/>
                  </a:cubicBezTo>
                  <a:cubicBezTo>
                    <a:pt x="115062" y="18556"/>
                    <a:pt x="116014" y="16651"/>
                    <a:pt x="116014" y="14936"/>
                  </a:cubicBezTo>
                  <a:cubicBezTo>
                    <a:pt x="116195" y="12022"/>
                    <a:pt x="114871" y="9211"/>
                    <a:pt x="112490" y="7507"/>
                  </a:cubicBezTo>
                  <a:cubicBezTo>
                    <a:pt x="112128" y="7221"/>
                    <a:pt x="111699" y="7031"/>
                    <a:pt x="111252" y="6935"/>
                  </a:cubicBezTo>
                  <a:cubicBezTo>
                    <a:pt x="110251" y="6688"/>
                    <a:pt x="109242" y="7278"/>
                    <a:pt x="108965" y="8268"/>
                  </a:cubicBezTo>
                  <a:cubicBezTo>
                    <a:pt x="108775" y="9183"/>
                    <a:pt x="108775" y="10117"/>
                    <a:pt x="108965" y="11031"/>
                  </a:cubicBezTo>
                  <a:cubicBezTo>
                    <a:pt x="109204" y="12289"/>
                    <a:pt x="109204" y="13584"/>
                    <a:pt x="108965" y="14841"/>
                  </a:cubicBezTo>
                  <a:cubicBezTo>
                    <a:pt x="108965" y="15984"/>
                    <a:pt x="107918" y="17413"/>
                    <a:pt x="106489" y="17317"/>
                  </a:cubicBezTo>
                  <a:cubicBezTo>
                    <a:pt x="105213" y="17080"/>
                    <a:pt x="104251" y="16031"/>
                    <a:pt x="104108" y="14746"/>
                  </a:cubicBezTo>
                  <a:cubicBezTo>
                    <a:pt x="104308" y="13641"/>
                    <a:pt x="104308" y="12517"/>
                    <a:pt x="104108" y="11412"/>
                  </a:cubicBezTo>
                  <a:cubicBezTo>
                    <a:pt x="103631" y="10269"/>
                    <a:pt x="101727" y="9412"/>
                    <a:pt x="100869" y="10174"/>
                  </a:cubicBezTo>
                  <a:cubicBezTo>
                    <a:pt x="100545" y="10497"/>
                    <a:pt x="100364" y="10955"/>
                    <a:pt x="100393" y="11412"/>
                  </a:cubicBezTo>
                  <a:cubicBezTo>
                    <a:pt x="100393" y="12365"/>
                    <a:pt x="100964" y="13317"/>
                    <a:pt x="101155" y="14269"/>
                  </a:cubicBezTo>
                  <a:cubicBezTo>
                    <a:pt x="101536" y="15174"/>
                    <a:pt x="101355" y="16222"/>
                    <a:pt x="100679" y="16937"/>
                  </a:cubicBezTo>
                  <a:cubicBezTo>
                    <a:pt x="99955" y="17403"/>
                    <a:pt x="99022" y="17403"/>
                    <a:pt x="98297" y="16937"/>
                  </a:cubicBezTo>
                  <a:cubicBezTo>
                    <a:pt x="97650" y="16413"/>
                    <a:pt x="97316" y="15574"/>
                    <a:pt x="97440" y="14746"/>
                  </a:cubicBezTo>
                  <a:lnTo>
                    <a:pt x="97440" y="8841"/>
                  </a:lnTo>
                  <a:cubicBezTo>
                    <a:pt x="97583" y="7898"/>
                    <a:pt x="97583" y="6926"/>
                    <a:pt x="97440" y="5983"/>
                  </a:cubicBezTo>
                  <a:cubicBezTo>
                    <a:pt x="97164" y="4935"/>
                    <a:pt x="96526" y="4020"/>
                    <a:pt x="95630" y="3411"/>
                  </a:cubicBezTo>
                  <a:cubicBezTo>
                    <a:pt x="95049" y="2992"/>
                    <a:pt x="94345" y="2792"/>
                    <a:pt x="93630" y="2840"/>
                  </a:cubicBezTo>
                  <a:cubicBezTo>
                    <a:pt x="92868" y="2840"/>
                    <a:pt x="92297" y="3316"/>
                    <a:pt x="92202" y="3887"/>
                  </a:cubicBezTo>
                  <a:cubicBezTo>
                    <a:pt x="92173" y="4440"/>
                    <a:pt x="92344" y="4973"/>
                    <a:pt x="92678" y="5411"/>
                  </a:cubicBezTo>
                  <a:cubicBezTo>
                    <a:pt x="93421" y="6773"/>
                    <a:pt x="93726" y="8345"/>
                    <a:pt x="93535" y="9888"/>
                  </a:cubicBezTo>
                  <a:cubicBezTo>
                    <a:pt x="93592" y="10536"/>
                    <a:pt x="93135" y="11126"/>
                    <a:pt x="92487" y="11222"/>
                  </a:cubicBezTo>
                  <a:cubicBezTo>
                    <a:pt x="92087" y="11364"/>
                    <a:pt x="91649" y="11364"/>
                    <a:pt x="91249" y="11222"/>
                  </a:cubicBezTo>
                  <a:cubicBezTo>
                    <a:pt x="90601" y="10479"/>
                    <a:pt x="90230" y="9536"/>
                    <a:pt x="90201" y="8554"/>
                  </a:cubicBezTo>
                  <a:cubicBezTo>
                    <a:pt x="90201" y="7602"/>
                    <a:pt x="90011" y="6659"/>
                    <a:pt x="89630" y="5792"/>
                  </a:cubicBezTo>
                  <a:cubicBezTo>
                    <a:pt x="89039" y="4811"/>
                    <a:pt x="87896" y="4306"/>
                    <a:pt x="86772" y="4554"/>
                  </a:cubicBezTo>
                  <a:cubicBezTo>
                    <a:pt x="86067" y="4811"/>
                    <a:pt x="85639" y="5526"/>
                    <a:pt x="85724" y="6269"/>
                  </a:cubicBezTo>
                  <a:cubicBezTo>
                    <a:pt x="85867" y="7021"/>
                    <a:pt x="86163" y="7726"/>
                    <a:pt x="86582" y="8364"/>
                  </a:cubicBezTo>
                  <a:cubicBezTo>
                    <a:pt x="87696" y="10488"/>
                    <a:pt x="88344" y="12822"/>
                    <a:pt x="88487" y="15222"/>
                  </a:cubicBezTo>
                  <a:cubicBezTo>
                    <a:pt x="88487" y="15984"/>
                    <a:pt x="88487" y="16937"/>
                    <a:pt x="87439" y="17032"/>
                  </a:cubicBezTo>
                  <a:cubicBezTo>
                    <a:pt x="86858" y="17070"/>
                    <a:pt x="86305" y="16774"/>
                    <a:pt x="86010" y="16270"/>
                  </a:cubicBezTo>
                  <a:cubicBezTo>
                    <a:pt x="85753" y="15831"/>
                    <a:pt x="85591" y="15346"/>
                    <a:pt x="85534" y="14841"/>
                  </a:cubicBezTo>
                  <a:cubicBezTo>
                    <a:pt x="85420" y="14003"/>
                    <a:pt x="85258" y="13184"/>
                    <a:pt x="85058" y="12365"/>
                  </a:cubicBezTo>
                  <a:cubicBezTo>
                    <a:pt x="84915" y="11336"/>
                    <a:pt x="84363" y="10412"/>
                    <a:pt x="83534" y="9793"/>
                  </a:cubicBezTo>
                  <a:cubicBezTo>
                    <a:pt x="82686" y="8974"/>
                    <a:pt x="81333" y="8974"/>
                    <a:pt x="80486" y="9793"/>
                  </a:cubicBezTo>
                  <a:cubicBezTo>
                    <a:pt x="80010" y="10460"/>
                    <a:pt x="80486" y="11412"/>
                    <a:pt x="80962" y="12174"/>
                  </a:cubicBezTo>
                  <a:cubicBezTo>
                    <a:pt x="81095" y="12898"/>
                    <a:pt x="81095" y="13641"/>
                    <a:pt x="80962" y="14365"/>
                  </a:cubicBezTo>
                  <a:cubicBezTo>
                    <a:pt x="81153" y="14688"/>
                    <a:pt x="81153" y="15088"/>
                    <a:pt x="80962" y="15412"/>
                  </a:cubicBezTo>
                  <a:cubicBezTo>
                    <a:pt x="80781" y="15479"/>
                    <a:pt x="80571" y="15479"/>
                    <a:pt x="80390" y="15412"/>
                  </a:cubicBezTo>
                  <a:cubicBezTo>
                    <a:pt x="79133" y="15565"/>
                    <a:pt x="77904" y="14965"/>
                    <a:pt x="77247" y="13888"/>
                  </a:cubicBezTo>
                  <a:cubicBezTo>
                    <a:pt x="76914" y="12831"/>
                    <a:pt x="76914" y="11707"/>
                    <a:pt x="77247" y="10650"/>
                  </a:cubicBezTo>
                  <a:cubicBezTo>
                    <a:pt x="77533" y="9621"/>
                    <a:pt x="77533" y="8535"/>
                    <a:pt x="77247" y="7507"/>
                  </a:cubicBezTo>
                  <a:cubicBezTo>
                    <a:pt x="77143" y="7221"/>
                    <a:pt x="76980" y="6964"/>
                    <a:pt x="76771" y="6745"/>
                  </a:cubicBezTo>
                  <a:cubicBezTo>
                    <a:pt x="76123" y="6506"/>
                    <a:pt x="75419" y="6506"/>
                    <a:pt x="74771" y="6745"/>
                  </a:cubicBezTo>
                  <a:lnTo>
                    <a:pt x="73437" y="6745"/>
                  </a:lnTo>
                  <a:cubicBezTo>
                    <a:pt x="72351" y="7659"/>
                    <a:pt x="72037" y="9193"/>
                    <a:pt x="72675" y="10460"/>
                  </a:cubicBezTo>
                  <a:cubicBezTo>
                    <a:pt x="73313" y="11688"/>
                    <a:pt x="73856" y="12965"/>
                    <a:pt x="74295" y="14269"/>
                  </a:cubicBezTo>
                  <a:cubicBezTo>
                    <a:pt x="74295" y="15031"/>
                    <a:pt x="74295" y="15889"/>
                    <a:pt x="73532" y="16174"/>
                  </a:cubicBezTo>
                  <a:cubicBezTo>
                    <a:pt x="72704" y="16394"/>
                    <a:pt x="71828" y="16137"/>
                    <a:pt x="71246" y="15508"/>
                  </a:cubicBezTo>
                  <a:cubicBezTo>
                    <a:pt x="70827" y="14927"/>
                    <a:pt x="70627" y="14222"/>
                    <a:pt x="70675" y="13508"/>
                  </a:cubicBezTo>
                  <a:cubicBezTo>
                    <a:pt x="70675" y="13508"/>
                    <a:pt x="70675" y="12555"/>
                    <a:pt x="70675" y="12079"/>
                  </a:cubicBezTo>
                  <a:cubicBezTo>
                    <a:pt x="70485" y="11574"/>
                    <a:pt x="70113" y="11164"/>
                    <a:pt x="69627" y="10936"/>
                  </a:cubicBezTo>
                  <a:cubicBezTo>
                    <a:pt x="68694" y="10583"/>
                    <a:pt x="67646" y="11069"/>
                    <a:pt x="67303" y="12003"/>
                  </a:cubicBezTo>
                  <a:cubicBezTo>
                    <a:pt x="67284" y="12060"/>
                    <a:pt x="67265" y="12117"/>
                    <a:pt x="67246" y="12174"/>
                  </a:cubicBezTo>
                  <a:cubicBezTo>
                    <a:pt x="67151" y="13060"/>
                    <a:pt x="67151" y="13955"/>
                    <a:pt x="67246" y="14841"/>
                  </a:cubicBezTo>
                  <a:cubicBezTo>
                    <a:pt x="66808" y="15098"/>
                    <a:pt x="66255" y="15098"/>
                    <a:pt x="65817" y="14841"/>
                  </a:cubicBezTo>
                  <a:cubicBezTo>
                    <a:pt x="65198" y="14755"/>
                    <a:pt x="64646" y="14412"/>
                    <a:pt x="64293" y="13888"/>
                  </a:cubicBezTo>
                  <a:cubicBezTo>
                    <a:pt x="64150" y="13460"/>
                    <a:pt x="64150" y="12993"/>
                    <a:pt x="64293" y="12555"/>
                  </a:cubicBezTo>
                  <a:cubicBezTo>
                    <a:pt x="64246" y="11364"/>
                    <a:pt x="63950" y="10202"/>
                    <a:pt x="63436" y="9126"/>
                  </a:cubicBezTo>
                  <a:cubicBezTo>
                    <a:pt x="62902" y="7859"/>
                    <a:pt x="61807" y="6916"/>
                    <a:pt x="60483" y="6554"/>
                  </a:cubicBezTo>
                  <a:cubicBezTo>
                    <a:pt x="59826" y="6212"/>
                    <a:pt x="59045" y="6212"/>
                    <a:pt x="58388" y="6554"/>
                  </a:cubicBezTo>
                  <a:cubicBezTo>
                    <a:pt x="58273" y="6830"/>
                    <a:pt x="58273" y="7135"/>
                    <a:pt x="58388" y="7412"/>
                  </a:cubicBezTo>
                  <a:cubicBezTo>
                    <a:pt x="58264" y="8993"/>
                    <a:pt x="58664" y="10564"/>
                    <a:pt x="59531" y="11888"/>
                  </a:cubicBezTo>
                  <a:cubicBezTo>
                    <a:pt x="59997" y="12536"/>
                    <a:pt x="60293" y="13289"/>
                    <a:pt x="60388" y="14079"/>
                  </a:cubicBezTo>
                  <a:cubicBezTo>
                    <a:pt x="60407" y="14612"/>
                    <a:pt x="60045" y="15088"/>
                    <a:pt x="59531" y="15222"/>
                  </a:cubicBezTo>
                  <a:cubicBezTo>
                    <a:pt x="58978" y="15231"/>
                    <a:pt x="58455" y="14984"/>
                    <a:pt x="58102" y="14555"/>
                  </a:cubicBezTo>
                  <a:cubicBezTo>
                    <a:pt x="57702" y="14136"/>
                    <a:pt x="57216" y="13812"/>
                    <a:pt x="56673" y="13603"/>
                  </a:cubicBezTo>
                  <a:cubicBezTo>
                    <a:pt x="56102" y="13526"/>
                    <a:pt x="55530" y="13736"/>
                    <a:pt x="55149" y="14174"/>
                  </a:cubicBezTo>
                  <a:cubicBezTo>
                    <a:pt x="54825" y="14574"/>
                    <a:pt x="54568" y="15022"/>
                    <a:pt x="54387" y="15508"/>
                  </a:cubicBezTo>
                  <a:lnTo>
                    <a:pt x="53816" y="16460"/>
                  </a:lnTo>
                  <a:cubicBezTo>
                    <a:pt x="53454" y="17156"/>
                    <a:pt x="52682" y="17546"/>
                    <a:pt x="51911" y="17413"/>
                  </a:cubicBezTo>
                  <a:cubicBezTo>
                    <a:pt x="51301" y="17289"/>
                    <a:pt x="50834" y="16794"/>
                    <a:pt x="50768" y="16174"/>
                  </a:cubicBezTo>
                  <a:cubicBezTo>
                    <a:pt x="50634" y="15708"/>
                    <a:pt x="50634" y="15212"/>
                    <a:pt x="50768" y="14746"/>
                  </a:cubicBezTo>
                  <a:cubicBezTo>
                    <a:pt x="51092" y="14288"/>
                    <a:pt x="51377" y="13812"/>
                    <a:pt x="51625" y="13317"/>
                  </a:cubicBezTo>
                  <a:cubicBezTo>
                    <a:pt x="51673" y="13165"/>
                    <a:pt x="51673" y="12993"/>
                    <a:pt x="51625" y="12841"/>
                  </a:cubicBezTo>
                  <a:cubicBezTo>
                    <a:pt x="51625" y="12841"/>
                    <a:pt x="51625" y="11793"/>
                    <a:pt x="51149" y="11507"/>
                  </a:cubicBezTo>
                  <a:cubicBezTo>
                    <a:pt x="50672" y="11222"/>
                    <a:pt x="48958" y="11507"/>
                    <a:pt x="47910" y="12459"/>
                  </a:cubicBezTo>
                  <a:cubicBezTo>
                    <a:pt x="46958" y="13222"/>
                    <a:pt x="46424" y="14384"/>
                    <a:pt x="46481" y="15603"/>
                  </a:cubicBezTo>
                  <a:cubicBezTo>
                    <a:pt x="46481" y="16270"/>
                    <a:pt x="46481" y="16841"/>
                    <a:pt x="46481" y="17317"/>
                  </a:cubicBezTo>
                  <a:cubicBezTo>
                    <a:pt x="46481" y="17793"/>
                    <a:pt x="44767" y="18079"/>
                    <a:pt x="44577" y="18937"/>
                  </a:cubicBezTo>
                  <a:lnTo>
                    <a:pt x="44577" y="18937"/>
                  </a:lnTo>
                  <a:cubicBezTo>
                    <a:pt x="44577" y="16841"/>
                    <a:pt x="43814" y="17222"/>
                    <a:pt x="43529" y="16270"/>
                  </a:cubicBezTo>
                  <a:cubicBezTo>
                    <a:pt x="43243" y="15317"/>
                    <a:pt x="44195" y="14555"/>
                    <a:pt x="44862" y="13698"/>
                  </a:cubicBezTo>
                  <a:cubicBezTo>
                    <a:pt x="45529" y="12841"/>
                    <a:pt x="45720" y="11698"/>
                    <a:pt x="44862" y="11126"/>
                  </a:cubicBezTo>
                  <a:cubicBezTo>
                    <a:pt x="43986" y="10831"/>
                    <a:pt x="43024" y="11136"/>
                    <a:pt x="42481" y="11888"/>
                  </a:cubicBezTo>
                  <a:cubicBezTo>
                    <a:pt x="42005" y="12555"/>
                    <a:pt x="41910" y="13317"/>
                    <a:pt x="41433" y="13984"/>
                  </a:cubicBezTo>
                  <a:cubicBezTo>
                    <a:pt x="40843" y="14746"/>
                    <a:pt x="39785" y="14946"/>
                    <a:pt x="38957" y="14460"/>
                  </a:cubicBezTo>
                  <a:cubicBezTo>
                    <a:pt x="38004" y="13793"/>
                    <a:pt x="38957" y="12555"/>
                    <a:pt x="38957" y="11793"/>
                  </a:cubicBezTo>
                  <a:lnTo>
                    <a:pt x="41529" y="9221"/>
                  </a:lnTo>
                  <a:cubicBezTo>
                    <a:pt x="41967" y="8774"/>
                    <a:pt x="42319" y="8259"/>
                    <a:pt x="42576" y="7697"/>
                  </a:cubicBezTo>
                  <a:cubicBezTo>
                    <a:pt x="42719" y="7021"/>
                    <a:pt x="42357" y="6335"/>
                    <a:pt x="41719" y="6078"/>
                  </a:cubicBezTo>
                  <a:cubicBezTo>
                    <a:pt x="40881" y="5840"/>
                    <a:pt x="39976" y="6049"/>
                    <a:pt x="39338" y="6649"/>
                  </a:cubicBezTo>
                  <a:cubicBezTo>
                    <a:pt x="38519" y="7269"/>
                    <a:pt x="37842" y="8050"/>
                    <a:pt x="37337" y="8935"/>
                  </a:cubicBezTo>
                  <a:cubicBezTo>
                    <a:pt x="36671" y="9983"/>
                    <a:pt x="35909" y="11412"/>
                    <a:pt x="34385" y="11126"/>
                  </a:cubicBezTo>
                  <a:cubicBezTo>
                    <a:pt x="33470" y="10936"/>
                    <a:pt x="32880" y="10040"/>
                    <a:pt x="33051" y="9126"/>
                  </a:cubicBezTo>
                  <a:cubicBezTo>
                    <a:pt x="33385" y="8335"/>
                    <a:pt x="33994" y="7688"/>
                    <a:pt x="34766" y="7316"/>
                  </a:cubicBezTo>
                  <a:cubicBezTo>
                    <a:pt x="35909" y="6649"/>
                    <a:pt x="37433" y="5887"/>
                    <a:pt x="37242" y="4649"/>
                  </a:cubicBezTo>
                  <a:cubicBezTo>
                    <a:pt x="36785" y="3611"/>
                    <a:pt x="35699" y="2992"/>
                    <a:pt x="34575" y="3125"/>
                  </a:cubicBezTo>
                  <a:cubicBezTo>
                    <a:pt x="33489" y="3211"/>
                    <a:pt x="32480" y="3687"/>
                    <a:pt x="31718" y="4459"/>
                  </a:cubicBezTo>
                  <a:cubicBezTo>
                    <a:pt x="31051" y="5221"/>
                    <a:pt x="30479" y="5983"/>
                    <a:pt x="29718" y="6745"/>
                  </a:cubicBezTo>
                  <a:cubicBezTo>
                    <a:pt x="29241" y="6983"/>
                    <a:pt x="28670" y="6983"/>
                    <a:pt x="28194" y="6745"/>
                  </a:cubicBezTo>
                  <a:cubicBezTo>
                    <a:pt x="28032" y="4963"/>
                    <a:pt x="28927" y="3249"/>
                    <a:pt x="30479" y="2363"/>
                  </a:cubicBezTo>
                  <a:cubicBezTo>
                    <a:pt x="31051" y="2363"/>
                    <a:pt x="31718" y="1792"/>
                    <a:pt x="32099" y="1220"/>
                  </a:cubicBezTo>
                  <a:cubicBezTo>
                    <a:pt x="32546" y="849"/>
                    <a:pt x="32613" y="192"/>
                    <a:pt x="32242" y="-256"/>
                  </a:cubicBezTo>
                  <a:cubicBezTo>
                    <a:pt x="32203" y="-304"/>
                    <a:pt x="32156" y="-351"/>
                    <a:pt x="32099" y="-399"/>
                  </a:cubicBezTo>
                  <a:lnTo>
                    <a:pt x="31337" y="-399"/>
                  </a:lnTo>
                  <a:cubicBezTo>
                    <a:pt x="29898" y="-371"/>
                    <a:pt x="28536" y="296"/>
                    <a:pt x="27622" y="1411"/>
                  </a:cubicBezTo>
                  <a:cubicBezTo>
                    <a:pt x="22764" y="20556"/>
                    <a:pt x="12191" y="37416"/>
                    <a:pt x="11811" y="5627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13" name="Freeform: Shape 812">
              <a:extLst>
                <a:ext uri="{FF2B5EF4-FFF2-40B4-BE49-F238E27FC236}">
                  <a16:creationId xmlns:a16="http://schemas.microsoft.com/office/drawing/2014/main" xmlns="" id="{1E3C322F-36E9-BAB5-E923-258865D3E408}"/>
                </a:ext>
              </a:extLst>
            </p:cNvPr>
            <p:cNvSpPr/>
            <p:nvPr/>
          </p:nvSpPr>
          <p:spPr>
            <a:xfrm>
              <a:off x="5092445" y="3319081"/>
              <a:ext cx="2608" cy="5150"/>
            </a:xfrm>
            <a:custGeom>
              <a:avLst/>
              <a:gdLst>
                <a:gd name="connsiteX0" fmla="*/ 349 w 2608"/>
                <a:gd name="connsiteY0" fmla="*/ 4459 h 5150"/>
                <a:gd name="connsiteX1" fmla="*/ 2540 w 2608"/>
                <a:gd name="connsiteY1" fmla="*/ 4459 h 5150"/>
                <a:gd name="connsiteX2" fmla="*/ 2540 w 2608"/>
                <a:gd name="connsiteY2" fmla="*/ 3697 h 5150"/>
                <a:gd name="connsiteX3" fmla="*/ 1492 w 2608"/>
                <a:gd name="connsiteY3" fmla="*/ -399 h 5150"/>
                <a:gd name="connsiteX4" fmla="*/ -32 w 2608"/>
                <a:gd name="connsiteY4" fmla="*/ 4745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8" h="5150">
                  <a:moveTo>
                    <a:pt x="349" y="4459"/>
                  </a:moveTo>
                  <a:cubicBezTo>
                    <a:pt x="1025" y="4849"/>
                    <a:pt x="1863" y="4849"/>
                    <a:pt x="2540" y="4459"/>
                  </a:cubicBezTo>
                  <a:cubicBezTo>
                    <a:pt x="2587" y="4211"/>
                    <a:pt x="2587" y="3944"/>
                    <a:pt x="2540" y="3697"/>
                  </a:cubicBezTo>
                  <a:cubicBezTo>
                    <a:pt x="2701" y="2249"/>
                    <a:pt x="2330" y="792"/>
                    <a:pt x="1492" y="-399"/>
                  </a:cubicBezTo>
                  <a:lnTo>
                    <a:pt x="-32" y="4745"/>
                  </a:lnTo>
                  <a:close/>
                </a:path>
              </a:pathLst>
            </a:custGeom>
            <a:solidFill>
              <a:srgbClr val="B4B4DA"/>
            </a:solidFill>
            <a:ln w="9525" cap="flat">
              <a:noFill/>
              <a:prstDash val="solid"/>
              <a:miter/>
            </a:ln>
          </p:spPr>
          <p:txBody>
            <a:bodyPr rtlCol="0" anchor="ctr"/>
            <a:lstStyle/>
            <a:p>
              <a:endParaRPr lang="en-IN"/>
            </a:p>
          </p:txBody>
        </p:sp>
        <p:sp>
          <p:nvSpPr>
            <p:cNvPr id="814" name="Freeform: Shape 813">
              <a:extLst>
                <a:ext uri="{FF2B5EF4-FFF2-40B4-BE49-F238E27FC236}">
                  <a16:creationId xmlns:a16="http://schemas.microsoft.com/office/drawing/2014/main" xmlns="" id="{73A9A6AA-24EB-E674-4FCB-5597C20C7E2B}"/>
                </a:ext>
              </a:extLst>
            </p:cNvPr>
            <p:cNvSpPr/>
            <p:nvPr/>
          </p:nvSpPr>
          <p:spPr>
            <a:xfrm>
              <a:off x="5481351" y="3254413"/>
              <a:ext cx="3010" cy="5327"/>
            </a:xfrm>
            <a:custGeom>
              <a:avLst/>
              <a:gdLst>
                <a:gd name="connsiteX0" fmla="*/ 1968 w 3010"/>
                <a:gd name="connsiteY0" fmla="*/ 3023 h 5327"/>
                <a:gd name="connsiteX1" fmla="*/ 2920 w 3010"/>
                <a:gd name="connsiteY1" fmla="*/ 1499 h 5327"/>
                <a:gd name="connsiteX2" fmla="*/ 2159 w 3010"/>
                <a:gd name="connsiteY2" fmla="*/ -120 h 5327"/>
                <a:gd name="connsiteX3" fmla="*/ -32 w 3010"/>
                <a:gd name="connsiteY3" fmla="*/ -120 h 5327"/>
                <a:gd name="connsiteX4" fmla="*/ -32 w 3010"/>
                <a:gd name="connsiteY4" fmla="*/ 4928 h 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5327">
                  <a:moveTo>
                    <a:pt x="1968" y="3023"/>
                  </a:moveTo>
                  <a:cubicBezTo>
                    <a:pt x="2406" y="2604"/>
                    <a:pt x="2730" y="2080"/>
                    <a:pt x="2920" y="1499"/>
                  </a:cubicBezTo>
                  <a:cubicBezTo>
                    <a:pt x="3121" y="842"/>
                    <a:pt x="2787" y="146"/>
                    <a:pt x="2159" y="-120"/>
                  </a:cubicBezTo>
                  <a:cubicBezTo>
                    <a:pt x="1473" y="-492"/>
                    <a:pt x="654" y="-492"/>
                    <a:pt x="-32" y="-120"/>
                  </a:cubicBezTo>
                  <a:cubicBezTo>
                    <a:pt x="63" y="1566"/>
                    <a:pt x="63" y="3242"/>
                    <a:pt x="-32" y="49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15" name="Freeform: Shape 814">
              <a:extLst>
                <a:ext uri="{FF2B5EF4-FFF2-40B4-BE49-F238E27FC236}">
                  <a16:creationId xmlns:a16="http://schemas.microsoft.com/office/drawing/2014/main" xmlns="" id="{EBFCC63E-E54F-E2CD-7201-FEEB8B454627}"/>
                </a:ext>
              </a:extLst>
            </p:cNvPr>
            <p:cNvSpPr/>
            <p:nvPr/>
          </p:nvSpPr>
          <p:spPr>
            <a:xfrm>
              <a:off x="4779930" y="3101578"/>
              <a:ext cx="2114" cy="3857"/>
            </a:xfrm>
            <a:custGeom>
              <a:avLst/>
              <a:gdLst>
                <a:gd name="connsiteX0" fmla="*/ 1015 w 2114"/>
                <a:gd name="connsiteY0" fmla="*/ 2887 h 3857"/>
                <a:gd name="connsiteX1" fmla="*/ 2063 w 2114"/>
                <a:gd name="connsiteY1" fmla="*/ 1363 h 3857"/>
                <a:gd name="connsiteX2" fmla="*/ 1206 w 2114"/>
                <a:gd name="connsiteY2" fmla="*/ -256 h 3857"/>
                <a:gd name="connsiteX3" fmla="*/ -32 w 2114"/>
                <a:gd name="connsiteY3" fmla="*/ -256 h 3857"/>
                <a:gd name="connsiteX4" fmla="*/ -32 w 2114"/>
                <a:gd name="connsiteY4" fmla="*/ 3458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 h="3857">
                  <a:moveTo>
                    <a:pt x="1015" y="2887"/>
                  </a:moveTo>
                  <a:cubicBezTo>
                    <a:pt x="1482" y="2468"/>
                    <a:pt x="1835" y="1944"/>
                    <a:pt x="2063" y="1363"/>
                  </a:cubicBezTo>
                  <a:cubicBezTo>
                    <a:pt x="2168" y="696"/>
                    <a:pt x="1825" y="30"/>
                    <a:pt x="1206" y="-256"/>
                  </a:cubicBezTo>
                  <a:cubicBezTo>
                    <a:pt x="816" y="-447"/>
                    <a:pt x="358" y="-447"/>
                    <a:pt x="-32" y="-256"/>
                  </a:cubicBezTo>
                  <a:lnTo>
                    <a:pt x="-32" y="345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16" name="Freeform: Shape 815">
              <a:extLst>
                <a:ext uri="{FF2B5EF4-FFF2-40B4-BE49-F238E27FC236}">
                  <a16:creationId xmlns:a16="http://schemas.microsoft.com/office/drawing/2014/main" xmlns="" id="{09FC10E4-3B98-93C4-B13C-D286524754A5}"/>
                </a:ext>
              </a:extLst>
            </p:cNvPr>
            <p:cNvSpPr/>
            <p:nvPr/>
          </p:nvSpPr>
          <p:spPr>
            <a:xfrm>
              <a:off x="5949028" y="3356700"/>
              <a:ext cx="4240" cy="7053"/>
            </a:xfrm>
            <a:custGeom>
              <a:avLst/>
              <a:gdLst>
                <a:gd name="connsiteX0" fmla="*/ 635 w 4240"/>
                <a:gd name="connsiteY0" fmla="*/ 5416 h 7053"/>
                <a:gd name="connsiteX1" fmla="*/ 3111 w 4240"/>
                <a:gd name="connsiteY1" fmla="*/ 2845 h 7053"/>
                <a:gd name="connsiteX2" fmla="*/ 4159 w 4240"/>
                <a:gd name="connsiteY2" fmla="*/ 1320 h 7053"/>
                <a:gd name="connsiteX3" fmla="*/ 3302 w 4240"/>
                <a:gd name="connsiteY3" fmla="*/ -299 h 7053"/>
                <a:gd name="connsiteX4" fmla="*/ 1016 w 4240"/>
                <a:gd name="connsiteY4" fmla="*/ 273 h 7053"/>
                <a:gd name="connsiteX5" fmla="*/ -32 w 4240"/>
                <a:gd name="connsiteY5" fmla="*/ 1225 h 7053"/>
                <a:gd name="connsiteX6" fmla="*/ -32 w 4240"/>
                <a:gd name="connsiteY6" fmla="*/ 6654 h 7053"/>
                <a:gd name="connsiteX7" fmla="*/ 635 w 4240"/>
                <a:gd name="connsiteY7" fmla="*/ 5416 h 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40" h="7053">
                  <a:moveTo>
                    <a:pt x="635" y="5416"/>
                  </a:moveTo>
                  <a:lnTo>
                    <a:pt x="3111" y="2845"/>
                  </a:lnTo>
                  <a:cubicBezTo>
                    <a:pt x="3606" y="2454"/>
                    <a:pt x="3968" y="1920"/>
                    <a:pt x="4159" y="1320"/>
                  </a:cubicBezTo>
                  <a:cubicBezTo>
                    <a:pt x="4349" y="634"/>
                    <a:pt x="3968" y="-70"/>
                    <a:pt x="3302" y="-299"/>
                  </a:cubicBezTo>
                  <a:cubicBezTo>
                    <a:pt x="2492" y="-546"/>
                    <a:pt x="1616" y="-327"/>
                    <a:pt x="1016" y="273"/>
                  </a:cubicBezTo>
                  <a:lnTo>
                    <a:pt x="-32" y="1225"/>
                  </a:lnTo>
                  <a:lnTo>
                    <a:pt x="-32" y="6654"/>
                  </a:lnTo>
                  <a:cubicBezTo>
                    <a:pt x="63" y="6187"/>
                    <a:pt x="301" y="5759"/>
                    <a:pt x="635" y="541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17" name="Freeform: Shape 816">
              <a:extLst>
                <a:ext uri="{FF2B5EF4-FFF2-40B4-BE49-F238E27FC236}">
                  <a16:creationId xmlns:a16="http://schemas.microsoft.com/office/drawing/2014/main" xmlns="" id="{9774E27D-75BC-D451-8CBC-CA6471C0B439}"/>
                </a:ext>
              </a:extLst>
            </p:cNvPr>
            <p:cNvSpPr/>
            <p:nvPr/>
          </p:nvSpPr>
          <p:spPr>
            <a:xfrm>
              <a:off x="4750307" y="3238023"/>
              <a:ext cx="952" cy="2095"/>
            </a:xfrm>
            <a:custGeom>
              <a:avLst/>
              <a:gdLst>
                <a:gd name="connsiteX0" fmla="*/ 825 w 952"/>
                <a:gd name="connsiteY0" fmla="*/ -208 h 2095"/>
                <a:gd name="connsiteX1" fmla="*/ -32 w 952"/>
                <a:gd name="connsiteY1" fmla="*/ 1125 h 2095"/>
                <a:gd name="connsiteX2" fmla="*/ -32 w 952"/>
                <a:gd name="connsiteY2" fmla="*/ 1697 h 2095"/>
                <a:gd name="connsiteX3" fmla="*/ -32 w 952"/>
                <a:gd name="connsiteY3" fmla="*/ 1697 h 2095"/>
                <a:gd name="connsiteX4" fmla="*/ 920 w 952"/>
                <a:gd name="connsiteY4" fmla="*/ -399 h 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095">
                  <a:moveTo>
                    <a:pt x="825" y="-208"/>
                  </a:moveTo>
                  <a:cubicBezTo>
                    <a:pt x="511" y="211"/>
                    <a:pt x="215" y="658"/>
                    <a:pt x="-32" y="1125"/>
                  </a:cubicBezTo>
                  <a:cubicBezTo>
                    <a:pt x="-32" y="1125"/>
                    <a:pt x="-32" y="1125"/>
                    <a:pt x="-32" y="1697"/>
                  </a:cubicBezTo>
                  <a:lnTo>
                    <a:pt x="-32" y="1697"/>
                  </a:lnTo>
                  <a:lnTo>
                    <a:pt x="920" y="-399"/>
                  </a:lnTo>
                  <a:close/>
                </a:path>
              </a:pathLst>
            </a:custGeom>
            <a:solidFill>
              <a:srgbClr val="B4B4DA"/>
            </a:solidFill>
            <a:ln w="9525" cap="flat">
              <a:noFill/>
              <a:prstDash val="solid"/>
              <a:miter/>
            </a:ln>
          </p:spPr>
          <p:txBody>
            <a:bodyPr rtlCol="0" anchor="ctr"/>
            <a:lstStyle/>
            <a:p>
              <a:endParaRPr lang="en-IN"/>
            </a:p>
          </p:txBody>
        </p:sp>
        <p:sp>
          <p:nvSpPr>
            <p:cNvPr id="818" name="Freeform: Shape 817">
              <a:extLst>
                <a:ext uri="{FF2B5EF4-FFF2-40B4-BE49-F238E27FC236}">
                  <a16:creationId xmlns:a16="http://schemas.microsoft.com/office/drawing/2014/main" xmlns="" id="{1C66C62B-15CA-F4D6-891B-7324972D7656}"/>
                </a:ext>
              </a:extLst>
            </p:cNvPr>
            <p:cNvSpPr/>
            <p:nvPr/>
          </p:nvSpPr>
          <p:spPr>
            <a:xfrm>
              <a:off x="5796438" y="3472529"/>
              <a:ext cx="1571" cy="3473"/>
            </a:xfrm>
            <a:custGeom>
              <a:avLst/>
              <a:gdLst>
                <a:gd name="connsiteX0" fmla="*/ 1396 w 1571"/>
                <a:gd name="connsiteY0" fmla="*/ 2649 h 3473"/>
                <a:gd name="connsiteX1" fmla="*/ 1396 w 1571"/>
                <a:gd name="connsiteY1" fmla="*/ 1792 h 3473"/>
                <a:gd name="connsiteX2" fmla="*/ 1396 w 1571"/>
                <a:gd name="connsiteY2" fmla="*/ -399 h 3473"/>
                <a:gd name="connsiteX3" fmla="*/ -32 w 1571"/>
                <a:gd name="connsiteY3" fmla="*/ 3030 h 3473"/>
                <a:gd name="connsiteX4" fmla="*/ 1396 w 1571"/>
                <a:gd name="connsiteY4" fmla="*/ 2649 h 3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1" h="3473">
                  <a:moveTo>
                    <a:pt x="1396" y="2649"/>
                  </a:moveTo>
                  <a:cubicBezTo>
                    <a:pt x="1511" y="2373"/>
                    <a:pt x="1511" y="2068"/>
                    <a:pt x="1396" y="1792"/>
                  </a:cubicBezTo>
                  <a:cubicBezTo>
                    <a:pt x="1587" y="1078"/>
                    <a:pt x="1587" y="315"/>
                    <a:pt x="1396" y="-399"/>
                  </a:cubicBezTo>
                  <a:lnTo>
                    <a:pt x="-32" y="3030"/>
                  </a:lnTo>
                  <a:cubicBezTo>
                    <a:pt x="482" y="3154"/>
                    <a:pt x="1016" y="3011"/>
                    <a:pt x="1396" y="2649"/>
                  </a:cubicBezTo>
                  <a:close/>
                </a:path>
              </a:pathLst>
            </a:custGeom>
            <a:solidFill>
              <a:srgbClr val="B4B4DA"/>
            </a:solidFill>
            <a:ln w="9525" cap="flat">
              <a:noFill/>
              <a:prstDash val="solid"/>
              <a:miter/>
            </a:ln>
          </p:spPr>
          <p:txBody>
            <a:bodyPr rtlCol="0" anchor="ctr"/>
            <a:lstStyle/>
            <a:p>
              <a:endParaRPr lang="en-IN"/>
            </a:p>
          </p:txBody>
        </p:sp>
        <p:sp>
          <p:nvSpPr>
            <p:cNvPr id="819" name="Freeform: Shape 818">
              <a:extLst>
                <a:ext uri="{FF2B5EF4-FFF2-40B4-BE49-F238E27FC236}">
                  <a16:creationId xmlns:a16="http://schemas.microsoft.com/office/drawing/2014/main" xmlns="" id="{44A85F03-3A61-380E-5F36-D624A6B8BE1E}"/>
                </a:ext>
              </a:extLst>
            </p:cNvPr>
            <p:cNvSpPr/>
            <p:nvPr/>
          </p:nvSpPr>
          <p:spPr>
            <a:xfrm>
              <a:off x="5831490" y="3330887"/>
              <a:ext cx="4430" cy="5910"/>
            </a:xfrm>
            <a:custGeom>
              <a:avLst/>
              <a:gdLst>
                <a:gd name="connsiteX0" fmla="*/ 825 w 4430"/>
                <a:gd name="connsiteY0" fmla="*/ 5511 h 5910"/>
                <a:gd name="connsiteX1" fmla="*/ 825 w 4430"/>
                <a:gd name="connsiteY1" fmla="*/ 5511 h 5910"/>
                <a:gd name="connsiteX2" fmla="*/ 3302 w 4430"/>
                <a:gd name="connsiteY2" fmla="*/ 2845 h 5910"/>
                <a:gd name="connsiteX3" fmla="*/ 4349 w 4430"/>
                <a:gd name="connsiteY3" fmla="*/ 1320 h 5910"/>
                <a:gd name="connsiteX4" fmla="*/ 3492 w 4430"/>
                <a:gd name="connsiteY4" fmla="*/ -299 h 5910"/>
                <a:gd name="connsiteX5" fmla="*/ 1206 w 4430"/>
                <a:gd name="connsiteY5" fmla="*/ 273 h 5910"/>
                <a:gd name="connsiteX6" fmla="*/ -32 w 4430"/>
                <a:gd name="connsiteY6" fmla="*/ 1416 h 5910"/>
                <a:gd name="connsiteX7" fmla="*/ -32 w 4430"/>
                <a:gd name="connsiteY7" fmla="*/ 3321 h 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0" h="5910">
                  <a:moveTo>
                    <a:pt x="825" y="5511"/>
                  </a:moveTo>
                  <a:lnTo>
                    <a:pt x="825" y="5511"/>
                  </a:lnTo>
                  <a:lnTo>
                    <a:pt x="3302" y="2845"/>
                  </a:lnTo>
                  <a:cubicBezTo>
                    <a:pt x="3797" y="2454"/>
                    <a:pt x="4159" y="1921"/>
                    <a:pt x="4349" y="1320"/>
                  </a:cubicBezTo>
                  <a:cubicBezTo>
                    <a:pt x="4540" y="635"/>
                    <a:pt x="4159" y="-70"/>
                    <a:pt x="3492" y="-299"/>
                  </a:cubicBezTo>
                  <a:cubicBezTo>
                    <a:pt x="2682" y="-546"/>
                    <a:pt x="1806" y="-327"/>
                    <a:pt x="1206" y="273"/>
                  </a:cubicBezTo>
                  <a:lnTo>
                    <a:pt x="-32" y="1416"/>
                  </a:lnTo>
                  <a:cubicBezTo>
                    <a:pt x="-32" y="2082"/>
                    <a:pt x="-32" y="2654"/>
                    <a:pt x="-32" y="332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0" name="Freeform: Shape 819">
              <a:extLst>
                <a:ext uri="{FF2B5EF4-FFF2-40B4-BE49-F238E27FC236}">
                  <a16:creationId xmlns:a16="http://schemas.microsoft.com/office/drawing/2014/main" xmlns="" id="{92C7D601-4F3F-1BD4-FD8E-FE2E303BDE31}"/>
                </a:ext>
              </a:extLst>
            </p:cNvPr>
            <p:cNvSpPr/>
            <p:nvPr/>
          </p:nvSpPr>
          <p:spPr>
            <a:xfrm>
              <a:off x="6024907" y="3379755"/>
              <a:ext cx="169104" cy="178022"/>
            </a:xfrm>
            <a:custGeom>
              <a:avLst/>
              <a:gdLst>
                <a:gd name="connsiteX0" fmla="*/ 35246 w 169104"/>
                <a:gd name="connsiteY0" fmla="*/ 5983 h 178022"/>
                <a:gd name="connsiteX1" fmla="*/ 37818 w 169104"/>
                <a:gd name="connsiteY1" fmla="*/ 9507 h 178022"/>
                <a:gd name="connsiteX2" fmla="*/ 38389 w 169104"/>
                <a:gd name="connsiteY2" fmla="*/ 20937 h 178022"/>
                <a:gd name="connsiteX3" fmla="*/ 23149 w 169104"/>
                <a:gd name="connsiteY3" fmla="*/ 89041 h 178022"/>
                <a:gd name="connsiteX4" fmla="*/ 20768 w 169104"/>
                <a:gd name="connsiteY4" fmla="*/ 103138 h 178022"/>
                <a:gd name="connsiteX5" fmla="*/ 7338 w 169104"/>
                <a:gd name="connsiteY5" fmla="*/ 127332 h 178022"/>
                <a:gd name="connsiteX6" fmla="*/ 3 w 169104"/>
                <a:gd name="connsiteY6" fmla="*/ 137713 h 178022"/>
                <a:gd name="connsiteX7" fmla="*/ 3 w 169104"/>
                <a:gd name="connsiteY7" fmla="*/ 139428 h 178022"/>
                <a:gd name="connsiteX8" fmla="*/ 765 w 169104"/>
                <a:gd name="connsiteY8" fmla="*/ 140095 h 178022"/>
                <a:gd name="connsiteX9" fmla="*/ 765 w 169104"/>
                <a:gd name="connsiteY9" fmla="*/ 141428 h 178022"/>
                <a:gd name="connsiteX10" fmla="*/ 1527 w 169104"/>
                <a:gd name="connsiteY10" fmla="*/ 144953 h 178022"/>
                <a:gd name="connsiteX11" fmla="*/ 4385 w 169104"/>
                <a:gd name="connsiteY11" fmla="*/ 147429 h 178022"/>
                <a:gd name="connsiteX12" fmla="*/ 6480 w 169104"/>
                <a:gd name="connsiteY12" fmla="*/ 147429 h 178022"/>
                <a:gd name="connsiteX13" fmla="*/ 6480 w 169104"/>
                <a:gd name="connsiteY13" fmla="*/ 146572 h 178022"/>
                <a:gd name="connsiteX14" fmla="*/ 5433 w 169104"/>
                <a:gd name="connsiteY14" fmla="*/ 142095 h 178022"/>
                <a:gd name="connsiteX15" fmla="*/ 4575 w 169104"/>
                <a:gd name="connsiteY15" fmla="*/ 139809 h 178022"/>
                <a:gd name="connsiteX16" fmla="*/ 5433 w 169104"/>
                <a:gd name="connsiteY16" fmla="*/ 138761 h 178022"/>
                <a:gd name="connsiteX17" fmla="*/ 6861 w 169104"/>
                <a:gd name="connsiteY17" fmla="*/ 139428 h 178022"/>
                <a:gd name="connsiteX18" fmla="*/ 8195 w 169104"/>
                <a:gd name="connsiteY18" fmla="*/ 140381 h 178022"/>
                <a:gd name="connsiteX19" fmla="*/ 9814 w 169104"/>
                <a:gd name="connsiteY19" fmla="*/ 139809 h 178022"/>
                <a:gd name="connsiteX20" fmla="*/ 10576 w 169104"/>
                <a:gd name="connsiteY20" fmla="*/ 138476 h 178022"/>
                <a:gd name="connsiteX21" fmla="*/ 11148 w 169104"/>
                <a:gd name="connsiteY21" fmla="*/ 137523 h 178022"/>
                <a:gd name="connsiteX22" fmla="*/ 13053 w 169104"/>
                <a:gd name="connsiteY22" fmla="*/ 136666 h 178022"/>
                <a:gd name="connsiteX23" fmla="*/ 14100 w 169104"/>
                <a:gd name="connsiteY23" fmla="*/ 137904 h 178022"/>
                <a:gd name="connsiteX24" fmla="*/ 13624 w 169104"/>
                <a:gd name="connsiteY24" fmla="*/ 139333 h 178022"/>
                <a:gd name="connsiteX25" fmla="*/ 12767 w 169104"/>
                <a:gd name="connsiteY25" fmla="*/ 140666 h 178022"/>
                <a:gd name="connsiteX26" fmla="*/ 12767 w 169104"/>
                <a:gd name="connsiteY26" fmla="*/ 141238 h 178022"/>
                <a:gd name="connsiteX27" fmla="*/ 13243 w 169104"/>
                <a:gd name="connsiteY27" fmla="*/ 142476 h 178022"/>
                <a:gd name="connsiteX28" fmla="*/ 16482 w 169104"/>
                <a:gd name="connsiteY28" fmla="*/ 141619 h 178022"/>
                <a:gd name="connsiteX29" fmla="*/ 17910 w 169104"/>
                <a:gd name="connsiteY29" fmla="*/ 138476 h 178022"/>
                <a:gd name="connsiteX30" fmla="*/ 17910 w 169104"/>
                <a:gd name="connsiteY30" fmla="*/ 136761 h 178022"/>
                <a:gd name="connsiteX31" fmla="*/ 19815 w 169104"/>
                <a:gd name="connsiteY31" fmla="*/ 135142 h 178022"/>
                <a:gd name="connsiteX32" fmla="*/ 19815 w 169104"/>
                <a:gd name="connsiteY32" fmla="*/ 135142 h 178022"/>
                <a:gd name="connsiteX33" fmla="*/ 20863 w 169104"/>
                <a:gd name="connsiteY33" fmla="*/ 137904 h 178022"/>
                <a:gd name="connsiteX34" fmla="*/ 19530 w 169104"/>
                <a:gd name="connsiteY34" fmla="*/ 140381 h 178022"/>
                <a:gd name="connsiteX35" fmla="*/ 19530 w 169104"/>
                <a:gd name="connsiteY35" fmla="*/ 142952 h 178022"/>
                <a:gd name="connsiteX36" fmla="*/ 21911 w 169104"/>
                <a:gd name="connsiteY36" fmla="*/ 142286 h 178022"/>
                <a:gd name="connsiteX37" fmla="*/ 23054 w 169104"/>
                <a:gd name="connsiteY37" fmla="*/ 140190 h 178022"/>
                <a:gd name="connsiteX38" fmla="*/ 25435 w 169104"/>
                <a:gd name="connsiteY38" fmla="*/ 139714 h 178022"/>
                <a:gd name="connsiteX39" fmla="*/ 24959 w 169104"/>
                <a:gd name="connsiteY39" fmla="*/ 142381 h 178022"/>
                <a:gd name="connsiteX40" fmla="*/ 22387 w 169104"/>
                <a:gd name="connsiteY40" fmla="*/ 144953 h 178022"/>
                <a:gd name="connsiteX41" fmla="*/ 21339 w 169104"/>
                <a:gd name="connsiteY41" fmla="*/ 146477 h 178022"/>
                <a:gd name="connsiteX42" fmla="*/ 22197 w 169104"/>
                <a:gd name="connsiteY42" fmla="*/ 148096 h 178022"/>
                <a:gd name="connsiteX43" fmla="*/ 24483 w 169104"/>
                <a:gd name="connsiteY43" fmla="*/ 147525 h 178022"/>
                <a:gd name="connsiteX44" fmla="*/ 26578 w 169104"/>
                <a:gd name="connsiteY44" fmla="*/ 145239 h 178022"/>
                <a:gd name="connsiteX45" fmla="*/ 29436 w 169104"/>
                <a:gd name="connsiteY45" fmla="*/ 143047 h 178022"/>
                <a:gd name="connsiteX46" fmla="*/ 30769 w 169104"/>
                <a:gd name="connsiteY46" fmla="*/ 145048 h 178022"/>
                <a:gd name="connsiteX47" fmla="*/ 29055 w 169104"/>
                <a:gd name="connsiteY47" fmla="*/ 146953 h 178022"/>
                <a:gd name="connsiteX48" fmla="*/ 26578 w 169104"/>
                <a:gd name="connsiteY48" fmla="*/ 149524 h 178022"/>
                <a:gd name="connsiteX49" fmla="*/ 29150 w 169104"/>
                <a:gd name="connsiteY49" fmla="*/ 151144 h 178022"/>
                <a:gd name="connsiteX50" fmla="*/ 32007 w 169104"/>
                <a:gd name="connsiteY50" fmla="*/ 149715 h 178022"/>
                <a:gd name="connsiteX51" fmla="*/ 34008 w 169104"/>
                <a:gd name="connsiteY51" fmla="*/ 147525 h 178022"/>
                <a:gd name="connsiteX52" fmla="*/ 35627 w 169104"/>
                <a:gd name="connsiteY52" fmla="*/ 147525 h 178022"/>
                <a:gd name="connsiteX53" fmla="*/ 33246 w 169104"/>
                <a:gd name="connsiteY53" fmla="*/ 151906 h 178022"/>
                <a:gd name="connsiteX54" fmla="*/ 31531 w 169104"/>
                <a:gd name="connsiteY54" fmla="*/ 152954 h 178022"/>
                <a:gd name="connsiteX55" fmla="*/ 31388 w 169104"/>
                <a:gd name="connsiteY55" fmla="*/ 154430 h 178022"/>
                <a:gd name="connsiteX56" fmla="*/ 31531 w 169104"/>
                <a:gd name="connsiteY56" fmla="*/ 154573 h 178022"/>
                <a:gd name="connsiteX57" fmla="*/ 32389 w 169104"/>
                <a:gd name="connsiteY57" fmla="*/ 154573 h 178022"/>
                <a:gd name="connsiteX58" fmla="*/ 36198 w 169104"/>
                <a:gd name="connsiteY58" fmla="*/ 152668 h 178022"/>
                <a:gd name="connsiteX59" fmla="*/ 38484 w 169104"/>
                <a:gd name="connsiteY59" fmla="*/ 150191 h 178022"/>
                <a:gd name="connsiteX60" fmla="*/ 34389 w 169104"/>
                <a:gd name="connsiteY60" fmla="*/ 156383 h 178022"/>
                <a:gd name="connsiteX61" fmla="*/ 31912 w 169104"/>
                <a:gd name="connsiteY61" fmla="*/ 157526 h 178022"/>
                <a:gd name="connsiteX62" fmla="*/ 31303 w 169104"/>
                <a:gd name="connsiteY62" fmla="*/ 159450 h 178022"/>
                <a:gd name="connsiteX63" fmla="*/ 31341 w 169104"/>
                <a:gd name="connsiteY63" fmla="*/ 159526 h 178022"/>
                <a:gd name="connsiteX64" fmla="*/ 33341 w 169104"/>
                <a:gd name="connsiteY64" fmla="*/ 160574 h 178022"/>
                <a:gd name="connsiteX65" fmla="*/ 38865 w 169104"/>
                <a:gd name="connsiteY65" fmla="*/ 159049 h 178022"/>
                <a:gd name="connsiteX66" fmla="*/ 41437 w 169104"/>
                <a:gd name="connsiteY66" fmla="*/ 154478 h 178022"/>
                <a:gd name="connsiteX67" fmla="*/ 42961 w 169104"/>
                <a:gd name="connsiteY67" fmla="*/ 153335 h 178022"/>
                <a:gd name="connsiteX68" fmla="*/ 44495 w 169104"/>
                <a:gd name="connsiteY68" fmla="*/ 155040 h 178022"/>
                <a:gd name="connsiteX69" fmla="*/ 44485 w 169104"/>
                <a:gd name="connsiteY69" fmla="*/ 155144 h 178022"/>
                <a:gd name="connsiteX70" fmla="*/ 43247 w 169104"/>
                <a:gd name="connsiteY70" fmla="*/ 157335 h 178022"/>
                <a:gd name="connsiteX71" fmla="*/ 43247 w 169104"/>
                <a:gd name="connsiteY71" fmla="*/ 159812 h 178022"/>
                <a:gd name="connsiteX72" fmla="*/ 46390 w 169104"/>
                <a:gd name="connsiteY72" fmla="*/ 159812 h 178022"/>
                <a:gd name="connsiteX73" fmla="*/ 48390 w 169104"/>
                <a:gd name="connsiteY73" fmla="*/ 157430 h 178022"/>
                <a:gd name="connsiteX74" fmla="*/ 49248 w 169104"/>
                <a:gd name="connsiteY74" fmla="*/ 155907 h 178022"/>
                <a:gd name="connsiteX75" fmla="*/ 48200 w 169104"/>
                <a:gd name="connsiteY75" fmla="*/ 162097 h 178022"/>
                <a:gd name="connsiteX76" fmla="*/ 47247 w 169104"/>
                <a:gd name="connsiteY76" fmla="*/ 163526 h 178022"/>
                <a:gd name="connsiteX77" fmla="*/ 47724 w 169104"/>
                <a:gd name="connsiteY77" fmla="*/ 165050 h 178022"/>
                <a:gd name="connsiteX78" fmla="*/ 48581 w 169104"/>
                <a:gd name="connsiteY78" fmla="*/ 165050 h 178022"/>
                <a:gd name="connsiteX79" fmla="*/ 52105 w 169104"/>
                <a:gd name="connsiteY79" fmla="*/ 162764 h 178022"/>
                <a:gd name="connsiteX80" fmla="*/ 52962 w 169104"/>
                <a:gd name="connsiteY80" fmla="*/ 158669 h 178022"/>
                <a:gd name="connsiteX81" fmla="*/ 54296 w 169104"/>
                <a:gd name="connsiteY81" fmla="*/ 157716 h 178022"/>
                <a:gd name="connsiteX82" fmla="*/ 54296 w 169104"/>
                <a:gd name="connsiteY82" fmla="*/ 158288 h 178022"/>
                <a:gd name="connsiteX83" fmla="*/ 53724 w 169104"/>
                <a:gd name="connsiteY83" fmla="*/ 164479 h 178022"/>
                <a:gd name="connsiteX84" fmla="*/ 55915 w 169104"/>
                <a:gd name="connsiteY84" fmla="*/ 168003 h 178022"/>
                <a:gd name="connsiteX85" fmla="*/ 58392 w 169104"/>
                <a:gd name="connsiteY85" fmla="*/ 168670 h 178022"/>
                <a:gd name="connsiteX86" fmla="*/ 58392 w 169104"/>
                <a:gd name="connsiteY86" fmla="*/ 167622 h 178022"/>
                <a:gd name="connsiteX87" fmla="*/ 56868 w 169104"/>
                <a:gd name="connsiteY87" fmla="*/ 162955 h 178022"/>
                <a:gd name="connsiteX88" fmla="*/ 57439 w 169104"/>
                <a:gd name="connsiteY88" fmla="*/ 158288 h 178022"/>
                <a:gd name="connsiteX89" fmla="*/ 59154 w 169104"/>
                <a:gd name="connsiteY89" fmla="*/ 159716 h 178022"/>
                <a:gd name="connsiteX90" fmla="*/ 59154 w 169104"/>
                <a:gd name="connsiteY90" fmla="*/ 162002 h 178022"/>
                <a:gd name="connsiteX91" fmla="*/ 60868 w 169104"/>
                <a:gd name="connsiteY91" fmla="*/ 161050 h 178022"/>
                <a:gd name="connsiteX92" fmla="*/ 62297 w 169104"/>
                <a:gd name="connsiteY92" fmla="*/ 159621 h 178022"/>
                <a:gd name="connsiteX93" fmla="*/ 62297 w 169104"/>
                <a:gd name="connsiteY93" fmla="*/ 164860 h 178022"/>
                <a:gd name="connsiteX94" fmla="*/ 65440 w 169104"/>
                <a:gd name="connsiteY94" fmla="*/ 172289 h 178022"/>
                <a:gd name="connsiteX95" fmla="*/ 66583 w 169104"/>
                <a:gd name="connsiteY95" fmla="*/ 172956 h 178022"/>
                <a:gd name="connsiteX96" fmla="*/ 68964 w 169104"/>
                <a:gd name="connsiteY96" fmla="*/ 171622 h 178022"/>
                <a:gd name="connsiteX97" fmla="*/ 68964 w 169104"/>
                <a:gd name="connsiteY97" fmla="*/ 168956 h 178022"/>
                <a:gd name="connsiteX98" fmla="*/ 68964 w 169104"/>
                <a:gd name="connsiteY98" fmla="*/ 165146 h 178022"/>
                <a:gd name="connsiteX99" fmla="*/ 71441 w 169104"/>
                <a:gd name="connsiteY99" fmla="*/ 162764 h 178022"/>
                <a:gd name="connsiteX100" fmla="*/ 73727 w 169104"/>
                <a:gd name="connsiteY100" fmla="*/ 165432 h 178022"/>
                <a:gd name="connsiteX101" fmla="*/ 73727 w 169104"/>
                <a:gd name="connsiteY101" fmla="*/ 168765 h 178022"/>
                <a:gd name="connsiteX102" fmla="*/ 76870 w 169104"/>
                <a:gd name="connsiteY102" fmla="*/ 170099 h 178022"/>
                <a:gd name="connsiteX103" fmla="*/ 76870 w 169104"/>
                <a:gd name="connsiteY103" fmla="*/ 168860 h 178022"/>
                <a:gd name="connsiteX104" fmla="*/ 76299 w 169104"/>
                <a:gd name="connsiteY104" fmla="*/ 166003 h 178022"/>
                <a:gd name="connsiteX105" fmla="*/ 76870 w 169104"/>
                <a:gd name="connsiteY105" fmla="*/ 163336 h 178022"/>
                <a:gd name="connsiteX106" fmla="*/ 79251 w 169104"/>
                <a:gd name="connsiteY106" fmla="*/ 163336 h 178022"/>
                <a:gd name="connsiteX107" fmla="*/ 80014 w 169104"/>
                <a:gd name="connsiteY107" fmla="*/ 165622 h 178022"/>
                <a:gd name="connsiteX108" fmla="*/ 79537 w 169104"/>
                <a:gd name="connsiteY108" fmla="*/ 171432 h 178022"/>
                <a:gd name="connsiteX109" fmla="*/ 79537 w 169104"/>
                <a:gd name="connsiteY109" fmla="*/ 174385 h 178022"/>
                <a:gd name="connsiteX110" fmla="*/ 81252 w 169104"/>
                <a:gd name="connsiteY110" fmla="*/ 176956 h 178022"/>
                <a:gd name="connsiteX111" fmla="*/ 83252 w 169104"/>
                <a:gd name="connsiteY111" fmla="*/ 177623 h 178022"/>
                <a:gd name="connsiteX112" fmla="*/ 84681 w 169104"/>
                <a:gd name="connsiteY112" fmla="*/ 176576 h 178022"/>
                <a:gd name="connsiteX113" fmla="*/ 84205 w 169104"/>
                <a:gd name="connsiteY113" fmla="*/ 175052 h 178022"/>
                <a:gd name="connsiteX114" fmla="*/ 83538 w 169104"/>
                <a:gd name="connsiteY114" fmla="*/ 170575 h 178022"/>
                <a:gd name="connsiteX115" fmla="*/ 84681 w 169104"/>
                <a:gd name="connsiteY115" fmla="*/ 169241 h 178022"/>
                <a:gd name="connsiteX116" fmla="*/ 85919 w 169104"/>
                <a:gd name="connsiteY116" fmla="*/ 169813 h 178022"/>
                <a:gd name="connsiteX117" fmla="*/ 86776 w 169104"/>
                <a:gd name="connsiteY117" fmla="*/ 172480 h 178022"/>
                <a:gd name="connsiteX118" fmla="*/ 87252 w 169104"/>
                <a:gd name="connsiteY118" fmla="*/ 175337 h 178022"/>
                <a:gd name="connsiteX119" fmla="*/ 90015 w 169104"/>
                <a:gd name="connsiteY119" fmla="*/ 176671 h 178022"/>
                <a:gd name="connsiteX120" fmla="*/ 91158 w 169104"/>
                <a:gd name="connsiteY120" fmla="*/ 174957 h 178022"/>
                <a:gd name="connsiteX121" fmla="*/ 90396 w 169104"/>
                <a:gd name="connsiteY121" fmla="*/ 172765 h 178022"/>
                <a:gd name="connsiteX122" fmla="*/ 88776 w 169104"/>
                <a:gd name="connsiteY122" fmla="*/ 165908 h 178022"/>
                <a:gd name="connsiteX123" fmla="*/ 89919 w 169104"/>
                <a:gd name="connsiteY123" fmla="*/ 164098 h 178022"/>
                <a:gd name="connsiteX124" fmla="*/ 91348 w 169104"/>
                <a:gd name="connsiteY124" fmla="*/ 164955 h 178022"/>
                <a:gd name="connsiteX125" fmla="*/ 91348 w 169104"/>
                <a:gd name="connsiteY125" fmla="*/ 166384 h 178022"/>
                <a:gd name="connsiteX126" fmla="*/ 91824 w 169104"/>
                <a:gd name="connsiteY126" fmla="*/ 168860 h 178022"/>
                <a:gd name="connsiteX127" fmla="*/ 93158 w 169104"/>
                <a:gd name="connsiteY127" fmla="*/ 171527 h 178022"/>
                <a:gd name="connsiteX128" fmla="*/ 96206 w 169104"/>
                <a:gd name="connsiteY128" fmla="*/ 171527 h 178022"/>
                <a:gd name="connsiteX129" fmla="*/ 96206 w 169104"/>
                <a:gd name="connsiteY129" fmla="*/ 169146 h 178022"/>
                <a:gd name="connsiteX130" fmla="*/ 95730 w 169104"/>
                <a:gd name="connsiteY130" fmla="*/ 166955 h 178022"/>
                <a:gd name="connsiteX131" fmla="*/ 95730 w 169104"/>
                <a:gd name="connsiteY131" fmla="*/ 165908 h 178022"/>
                <a:gd name="connsiteX132" fmla="*/ 96397 w 169104"/>
                <a:gd name="connsiteY132" fmla="*/ 165908 h 178022"/>
                <a:gd name="connsiteX133" fmla="*/ 99444 w 169104"/>
                <a:gd name="connsiteY133" fmla="*/ 167622 h 178022"/>
                <a:gd name="connsiteX134" fmla="*/ 99444 w 169104"/>
                <a:gd name="connsiteY134" fmla="*/ 170766 h 178022"/>
                <a:gd name="connsiteX135" fmla="*/ 99444 w 169104"/>
                <a:gd name="connsiteY135" fmla="*/ 173908 h 178022"/>
                <a:gd name="connsiteX136" fmla="*/ 99444 w 169104"/>
                <a:gd name="connsiteY136" fmla="*/ 174766 h 178022"/>
                <a:gd name="connsiteX137" fmla="*/ 101349 w 169104"/>
                <a:gd name="connsiteY137" fmla="*/ 174766 h 178022"/>
                <a:gd name="connsiteX138" fmla="*/ 102683 w 169104"/>
                <a:gd name="connsiteY138" fmla="*/ 174766 h 178022"/>
                <a:gd name="connsiteX139" fmla="*/ 103635 w 169104"/>
                <a:gd name="connsiteY139" fmla="*/ 171242 h 178022"/>
                <a:gd name="connsiteX140" fmla="*/ 102207 w 169104"/>
                <a:gd name="connsiteY140" fmla="*/ 167241 h 178022"/>
                <a:gd name="connsiteX141" fmla="*/ 102969 w 169104"/>
                <a:gd name="connsiteY141" fmla="*/ 165432 h 178022"/>
                <a:gd name="connsiteX142" fmla="*/ 105255 w 169104"/>
                <a:gd name="connsiteY142" fmla="*/ 166193 h 178022"/>
                <a:gd name="connsiteX143" fmla="*/ 105826 w 169104"/>
                <a:gd name="connsiteY143" fmla="*/ 168194 h 178022"/>
                <a:gd name="connsiteX144" fmla="*/ 105826 w 169104"/>
                <a:gd name="connsiteY144" fmla="*/ 169623 h 178022"/>
                <a:gd name="connsiteX145" fmla="*/ 106874 w 169104"/>
                <a:gd name="connsiteY145" fmla="*/ 170861 h 178022"/>
                <a:gd name="connsiteX146" fmla="*/ 109255 w 169104"/>
                <a:gd name="connsiteY146" fmla="*/ 169717 h 178022"/>
                <a:gd name="connsiteX147" fmla="*/ 109255 w 169104"/>
                <a:gd name="connsiteY147" fmla="*/ 167051 h 178022"/>
                <a:gd name="connsiteX148" fmla="*/ 110684 w 169104"/>
                <a:gd name="connsiteY148" fmla="*/ 167051 h 178022"/>
                <a:gd name="connsiteX149" fmla="*/ 112208 w 169104"/>
                <a:gd name="connsiteY149" fmla="*/ 168003 h 178022"/>
                <a:gd name="connsiteX150" fmla="*/ 112208 w 169104"/>
                <a:gd name="connsiteY150" fmla="*/ 169432 h 178022"/>
                <a:gd name="connsiteX151" fmla="*/ 112875 w 169104"/>
                <a:gd name="connsiteY151" fmla="*/ 172861 h 178022"/>
                <a:gd name="connsiteX152" fmla="*/ 115732 w 169104"/>
                <a:gd name="connsiteY152" fmla="*/ 175528 h 178022"/>
                <a:gd name="connsiteX153" fmla="*/ 117923 w 169104"/>
                <a:gd name="connsiteY153" fmla="*/ 175528 h 178022"/>
                <a:gd name="connsiteX154" fmla="*/ 117923 w 169104"/>
                <a:gd name="connsiteY154" fmla="*/ 174766 h 178022"/>
                <a:gd name="connsiteX155" fmla="*/ 116970 w 169104"/>
                <a:gd name="connsiteY155" fmla="*/ 170194 h 178022"/>
                <a:gd name="connsiteX156" fmla="*/ 116208 w 169104"/>
                <a:gd name="connsiteY156" fmla="*/ 167908 h 178022"/>
                <a:gd name="connsiteX157" fmla="*/ 117066 w 169104"/>
                <a:gd name="connsiteY157" fmla="*/ 166860 h 178022"/>
                <a:gd name="connsiteX158" fmla="*/ 118494 w 169104"/>
                <a:gd name="connsiteY158" fmla="*/ 167622 h 178022"/>
                <a:gd name="connsiteX159" fmla="*/ 119828 w 169104"/>
                <a:gd name="connsiteY159" fmla="*/ 168574 h 178022"/>
                <a:gd name="connsiteX160" fmla="*/ 121447 w 169104"/>
                <a:gd name="connsiteY160" fmla="*/ 168098 h 178022"/>
                <a:gd name="connsiteX161" fmla="*/ 122209 w 169104"/>
                <a:gd name="connsiteY161" fmla="*/ 166765 h 178022"/>
                <a:gd name="connsiteX162" fmla="*/ 122781 w 169104"/>
                <a:gd name="connsiteY162" fmla="*/ 165812 h 178022"/>
                <a:gd name="connsiteX163" fmla="*/ 124781 w 169104"/>
                <a:gd name="connsiteY163" fmla="*/ 164955 h 178022"/>
                <a:gd name="connsiteX164" fmla="*/ 125829 w 169104"/>
                <a:gd name="connsiteY164" fmla="*/ 166288 h 178022"/>
                <a:gd name="connsiteX165" fmla="*/ 125257 w 169104"/>
                <a:gd name="connsiteY165" fmla="*/ 167717 h 178022"/>
                <a:gd name="connsiteX166" fmla="*/ 124400 w 169104"/>
                <a:gd name="connsiteY166" fmla="*/ 169051 h 178022"/>
                <a:gd name="connsiteX167" fmla="*/ 124400 w 169104"/>
                <a:gd name="connsiteY167" fmla="*/ 169527 h 178022"/>
                <a:gd name="connsiteX168" fmla="*/ 124876 w 169104"/>
                <a:gd name="connsiteY168" fmla="*/ 170861 h 178022"/>
                <a:gd name="connsiteX169" fmla="*/ 128115 w 169104"/>
                <a:gd name="connsiteY169" fmla="*/ 170099 h 178022"/>
                <a:gd name="connsiteX170" fmla="*/ 129639 w 169104"/>
                <a:gd name="connsiteY170" fmla="*/ 166955 h 178022"/>
                <a:gd name="connsiteX171" fmla="*/ 129639 w 169104"/>
                <a:gd name="connsiteY171" fmla="*/ 165241 h 178022"/>
                <a:gd name="connsiteX172" fmla="*/ 131639 w 169104"/>
                <a:gd name="connsiteY172" fmla="*/ 163717 h 178022"/>
                <a:gd name="connsiteX173" fmla="*/ 131639 w 169104"/>
                <a:gd name="connsiteY173" fmla="*/ 163717 h 178022"/>
                <a:gd name="connsiteX174" fmla="*/ 132591 w 169104"/>
                <a:gd name="connsiteY174" fmla="*/ 166479 h 178022"/>
                <a:gd name="connsiteX175" fmla="*/ 132591 w 169104"/>
                <a:gd name="connsiteY175" fmla="*/ 166479 h 178022"/>
                <a:gd name="connsiteX176" fmla="*/ 135830 w 169104"/>
                <a:gd name="connsiteY176" fmla="*/ 153525 h 178022"/>
                <a:gd name="connsiteX177" fmla="*/ 137544 w 169104"/>
                <a:gd name="connsiteY177" fmla="*/ 144476 h 178022"/>
                <a:gd name="connsiteX178" fmla="*/ 137544 w 169104"/>
                <a:gd name="connsiteY178" fmla="*/ 137523 h 178022"/>
                <a:gd name="connsiteX179" fmla="*/ 142688 w 169104"/>
                <a:gd name="connsiteY179" fmla="*/ 116092 h 178022"/>
                <a:gd name="connsiteX180" fmla="*/ 150594 w 169104"/>
                <a:gd name="connsiteY180" fmla="*/ 72944 h 178022"/>
                <a:gd name="connsiteX181" fmla="*/ 156404 w 169104"/>
                <a:gd name="connsiteY181" fmla="*/ 60085 h 178022"/>
                <a:gd name="connsiteX182" fmla="*/ 159261 w 169104"/>
                <a:gd name="connsiteY182" fmla="*/ 51893 h 178022"/>
                <a:gd name="connsiteX183" fmla="*/ 164881 w 169104"/>
                <a:gd name="connsiteY183" fmla="*/ 45226 h 178022"/>
                <a:gd name="connsiteX184" fmla="*/ 169072 w 169104"/>
                <a:gd name="connsiteY184" fmla="*/ 37892 h 178022"/>
                <a:gd name="connsiteX185" fmla="*/ 166119 w 169104"/>
                <a:gd name="connsiteY185" fmla="*/ 38749 h 178022"/>
                <a:gd name="connsiteX186" fmla="*/ 164595 w 169104"/>
                <a:gd name="connsiteY186" fmla="*/ 41892 h 178022"/>
                <a:gd name="connsiteX187" fmla="*/ 164595 w 169104"/>
                <a:gd name="connsiteY187" fmla="*/ 43511 h 178022"/>
                <a:gd name="connsiteX188" fmla="*/ 162690 w 169104"/>
                <a:gd name="connsiteY188" fmla="*/ 45131 h 178022"/>
                <a:gd name="connsiteX189" fmla="*/ 162690 w 169104"/>
                <a:gd name="connsiteY189" fmla="*/ 45131 h 178022"/>
                <a:gd name="connsiteX190" fmla="*/ 161738 w 169104"/>
                <a:gd name="connsiteY190" fmla="*/ 42368 h 178022"/>
                <a:gd name="connsiteX191" fmla="*/ 163072 w 169104"/>
                <a:gd name="connsiteY191" fmla="*/ 39892 h 178022"/>
                <a:gd name="connsiteX192" fmla="*/ 163072 w 169104"/>
                <a:gd name="connsiteY192" fmla="*/ 37320 h 178022"/>
                <a:gd name="connsiteX193" fmla="*/ 160690 w 169104"/>
                <a:gd name="connsiteY193" fmla="*/ 37987 h 178022"/>
                <a:gd name="connsiteX194" fmla="*/ 159547 w 169104"/>
                <a:gd name="connsiteY194" fmla="*/ 39987 h 178022"/>
                <a:gd name="connsiteX195" fmla="*/ 157166 w 169104"/>
                <a:gd name="connsiteY195" fmla="*/ 39987 h 178022"/>
                <a:gd name="connsiteX196" fmla="*/ 157642 w 169104"/>
                <a:gd name="connsiteY196" fmla="*/ 37416 h 178022"/>
                <a:gd name="connsiteX197" fmla="*/ 160214 w 169104"/>
                <a:gd name="connsiteY197" fmla="*/ 34844 h 178022"/>
                <a:gd name="connsiteX198" fmla="*/ 161357 w 169104"/>
                <a:gd name="connsiteY198" fmla="*/ 33320 h 178022"/>
                <a:gd name="connsiteX199" fmla="*/ 160595 w 169104"/>
                <a:gd name="connsiteY199" fmla="*/ 31700 h 178022"/>
                <a:gd name="connsiteX200" fmla="*/ 158214 w 169104"/>
                <a:gd name="connsiteY200" fmla="*/ 32177 h 178022"/>
                <a:gd name="connsiteX201" fmla="*/ 156023 w 169104"/>
                <a:gd name="connsiteY201" fmla="*/ 34463 h 178022"/>
                <a:gd name="connsiteX202" fmla="*/ 153070 w 169104"/>
                <a:gd name="connsiteY202" fmla="*/ 36558 h 178022"/>
                <a:gd name="connsiteX203" fmla="*/ 151832 w 169104"/>
                <a:gd name="connsiteY203" fmla="*/ 34472 h 178022"/>
                <a:gd name="connsiteX204" fmla="*/ 151832 w 169104"/>
                <a:gd name="connsiteY204" fmla="*/ 34463 h 178022"/>
                <a:gd name="connsiteX205" fmla="*/ 153642 w 169104"/>
                <a:gd name="connsiteY205" fmla="*/ 32653 h 178022"/>
                <a:gd name="connsiteX206" fmla="*/ 156118 w 169104"/>
                <a:gd name="connsiteY206" fmla="*/ 30176 h 178022"/>
                <a:gd name="connsiteX207" fmla="*/ 153547 w 169104"/>
                <a:gd name="connsiteY207" fmla="*/ 28462 h 178022"/>
                <a:gd name="connsiteX208" fmla="*/ 150689 w 169104"/>
                <a:gd name="connsiteY208" fmla="*/ 29796 h 178022"/>
                <a:gd name="connsiteX209" fmla="*/ 148593 w 169104"/>
                <a:gd name="connsiteY209" fmla="*/ 31891 h 178022"/>
                <a:gd name="connsiteX210" fmla="*/ 146974 w 169104"/>
                <a:gd name="connsiteY210" fmla="*/ 31891 h 178022"/>
                <a:gd name="connsiteX211" fmla="*/ 149451 w 169104"/>
                <a:gd name="connsiteY211" fmla="*/ 27604 h 178022"/>
                <a:gd name="connsiteX212" fmla="*/ 151165 w 169104"/>
                <a:gd name="connsiteY212" fmla="*/ 26557 h 178022"/>
                <a:gd name="connsiteX213" fmla="*/ 151308 w 169104"/>
                <a:gd name="connsiteY213" fmla="*/ 25080 h 178022"/>
                <a:gd name="connsiteX214" fmla="*/ 151165 w 169104"/>
                <a:gd name="connsiteY214" fmla="*/ 24938 h 178022"/>
                <a:gd name="connsiteX215" fmla="*/ 150403 w 169104"/>
                <a:gd name="connsiteY215" fmla="*/ 24938 h 178022"/>
                <a:gd name="connsiteX216" fmla="*/ 146498 w 169104"/>
                <a:gd name="connsiteY216" fmla="*/ 26748 h 178022"/>
                <a:gd name="connsiteX217" fmla="*/ 144117 w 169104"/>
                <a:gd name="connsiteY217" fmla="*/ 29224 h 178022"/>
                <a:gd name="connsiteX218" fmla="*/ 148403 w 169104"/>
                <a:gd name="connsiteY218" fmla="*/ 23128 h 178022"/>
                <a:gd name="connsiteX219" fmla="*/ 150880 w 169104"/>
                <a:gd name="connsiteY219" fmla="*/ 22080 h 178022"/>
                <a:gd name="connsiteX220" fmla="*/ 151546 w 169104"/>
                <a:gd name="connsiteY220" fmla="*/ 20080 h 178022"/>
                <a:gd name="connsiteX221" fmla="*/ 149546 w 169104"/>
                <a:gd name="connsiteY221" fmla="*/ 18937 h 178022"/>
                <a:gd name="connsiteX222" fmla="*/ 143831 w 169104"/>
                <a:gd name="connsiteY222" fmla="*/ 20271 h 178022"/>
                <a:gd name="connsiteX223" fmla="*/ 141069 w 169104"/>
                <a:gd name="connsiteY223" fmla="*/ 24842 h 178022"/>
                <a:gd name="connsiteX224" fmla="*/ 139449 w 169104"/>
                <a:gd name="connsiteY224" fmla="*/ 25985 h 178022"/>
                <a:gd name="connsiteX225" fmla="*/ 137897 w 169104"/>
                <a:gd name="connsiteY225" fmla="*/ 24299 h 178022"/>
                <a:gd name="connsiteX226" fmla="*/ 137925 w 169104"/>
                <a:gd name="connsiteY226" fmla="*/ 24080 h 178022"/>
                <a:gd name="connsiteX227" fmla="*/ 139164 w 169104"/>
                <a:gd name="connsiteY227" fmla="*/ 21890 h 178022"/>
                <a:gd name="connsiteX228" fmla="*/ 139164 w 169104"/>
                <a:gd name="connsiteY228" fmla="*/ 19508 h 178022"/>
                <a:gd name="connsiteX229" fmla="*/ 135830 w 169104"/>
                <a:gd name="connsiteY229" fmla="*/ 18937 h 178022"/>
                <a:gd name="connsiteX230" fmla="*/ 133734 w 169104"/>
                <a:gd name="connsiteY230" fmla="*/ 21223 h 178022"/>
                <a:gd name="connsiteX231" fmla="*/ 132877 w 169104"/>
                <a:gd name="connsiteY231" fmla="*/ 22652 h 178022"/>
                <a:gd name="connsiteX232" fmla="*/ 134020 w 169104"/>
                <a:gd name="connsiteY232" fmla="*/ 16556 h 178022"/>
                <a:gd name="connsiteX233" fmla="*/ 134973 w 169104"/>
                <a:gd name="connsiteY233" fmla="*/ 15127 h 178022"/>
                <a:gd name="connsiteX234" fmla="*/ 134497 w 169104"/>
                <a:gd name="connsiteY234" fmla="*/ 13508 h 178022"/>
                <a:gd name="connsiteX235" fmla="*/ 133544 w 169104"/>
                <a:gd name="connsiteY235" fmla="*/ 13508 h 178022"/>
                <a:gd name="connsiteX236" fmla="*/ 129829 w 169104"/>
                <a:gd name="connsiteY236" fmla="*/ 15698 h 178022"/>
                <a:gd name="connsiteX237" fmla="*/ 128972 w 169104"/>
                <a:gd name="connsiteY237" fmla="*/ 19794 h 178022"/>
                <a:gd name="connsiteX238" fmla="*/ 127639 w 169104"/>
                <a:gd name="connsiteY238" fmla="*/ 20651 h 178022"/>
                <a:gd name="connsiteX239" fmla="*/ 127162 w 169104"/>
                <a:gd name="connsiteY239" fmla="*/ 20080 h 178022"/>
                <a:gd name="connsiteX240" fmla="*/ 127829 w 169104"/>
                <a:gd name="connsiteY240" fmla="*/ 13888 h 178022"/>
                <a:gd name="connsiteX241" fmla="*/ 125448 w 169104"/>
                <a:gd name="connsiteY241" fmla="*/ 10269 h 178022"/>
                <a:gd name="connsiteX242" fmla="*/ 122781 w 169104"/>
                <a:gd name="connsiteY242" fmla="*/ 9602 h 178022"/>
                <a:gd name="connsiteX243" fmla="*/ 122781 w 169104"/>
                <a:gd name="connsiteY243" fmla="*/ 10555 h 178022"/>
                <a:gd name="connsiteX244" fmla="*/ 124400 w 169104"/>
                <a:gd name="connsiteY244" fmla="*/ 15317 h 178022"/>
                <a:gd name="connsiteX245" fmla="*/ 123828 w 169104"/>
                <a:gd name="connsiteY245" fmla="*/ 19985 h 178022"/>
                <a:gd name="connsiteX246" fmla="*/ 122019 w 169104"/>
                <a:gd name="connsiteY246" fmla="*/ 18461 h 178022"/>
                <a:gd name="connsiteX247" fmla="*/ 122019 w 169104"/>
                <a:gd name="connsiteY247" fmla="*/ 16174 h 178022"/>
                <a:gd name="connsiteX248" fmla="*/ 120342 w 169104"/>
                <a:gd name="connsiteY248" fmla="*/ 16670 h 178022"/>
                <a:gd name="connsiteX249" fmla="*/ 120209 w 169104"/>
                <a:gd name="connsiteY249" fmla="*/ 17032 h 178022"/>
                <a:gd name="connsiteX250" fmla="*/ 118685 w 169104"/>
                <a:gd name="connsiteY250" fmla="*/ 18556 h 178022"/>
                <a:gd name="connsiteX251" fmla="*/ 118685 w 169104"/>
                <a:gd name="connsiteY251" fmla="*/ 13222 h 178022"/>
                <a:gd name="connsiteX252" fmla="*/ 115447 w 169104"/>
                <a:gd name="connsiteY252" fmla="*/ 5697 h 178022"/>
                <a:gd name="connsiteX253" fmla="*/ 114208 w 169104"/>
                <a:gd name="connsiteY253" fmla="*/ 5030 h 178022"/>
                <a:gd name="connsiteX254" fmla="*/ 111827 w 169104"/>
                <a:gd name="connsiteY254" fmla="*/ 6364 h 178022"/>
                <a:gd name="connsiteX255" fmla="*/ 111827 w 169104"/>
                <a:gd name="connsiteY255" fmla="*/ 9126 h 178022"/>
                <a:gd name="connsiteX256" fmla="*/ 111827 w 169104"/>
                <a:gd name="connsiteY256" fmla="*/ 12841 h 178022"/>
                <a:gd name="connsiteX257" fmla="*/ 109255 w 169104"/>
                <a:gd name="connsiteY257" fmla="*/ 15222 h 178022"/>
                <a:gd name="connsiteX258" fmla="*/ 106969 w 169104"/>
                <a:gd name="connsiteY258" fmla="*/ 12650 h 178022"/>
                <a:gd name="connsiteX259" fmla="*/ 106969 w 169104"/>
                <a:gd name="connsiteY259" fmla="*/ 9221 h 178022"/>
                <a:gd name="connsiteX260" fmla="*/ 103826 w 169104"/>
                <a:gd name="connsiteY260" fmla="*/ 7983 h 178022"/>
                <a:gd name="connsiteX261" fmla="*/ 103826 w 169104"/>
                <a:gd name="connsiteY261" fmla="*/ 9126 h 178022"/>
                <a:gd name="connsiteX262" fmla="*/ 104493 w 169104"/>
                <a:gd name="connsiteY262" fmla="*/ 11983 h 178022"/>
                <a:gd name="connsiteX263" fmla="*/ 103826 w 169104"/>
                <a:gd name="connsiteY263" fmla="*/ 14651 h 178022"/>
                <a:gd name="connsiteX264" fmla="*/ 101445 w 169104"/>
                <a:gd name="connsiteY264" fmla="*/ 14651 h 178022"/>
                <a:gd name="connsiteX265" fmla="*/ 100587 w 169104"/>
                <a:gd name="connsiteY265" fmla="*/ 12269 h 178022"/>
                <a:gd name="connsiteX266" fmla="*/ 100587 w 169104"/>
                <a:gd name="connsiteY266" fmla="*/ 6459 h 178022"/>
                <a:gd name="connsiteX267" fmla="*/ 100587 w 169104"/>
                <a:gd name="connsiteY267" fmla="*/ 3507 h 178022"/>
                <a:gd name="connsiteX268" fmla="*/ 98778 w 169104"/>
                <a:gd name="connsiteY268" fmla="*/ 935 h 178022"/>
                <a:gd name="connsiteX269" fmla="*/ 96682 w 169104"/>
                <a:gd name="connsiteY269" fmla="*/ 268 h 178022"/>
                <a:gd name="connsiteX270" fmla="*/ 95158 w 169104"/>
                <a:gd name="connsiteY270" fmla="*/ 1315 h 178022"/>
                <a:gd name="connsiteX271" fmla="*/ 95634 w 169104"/>
                <a:gd name="connsiteY271" fmla="*/ 2840 h 178022"/>
                <a:gd name="connsiteX272" fmla="*/ 96492 w 169104"/>
                <a:gd name="connsiteY272" fmla="*/ 7316 h 178022"/>
                <a:gd name="connsiteX273" fmla="*/ 95253 w 169104"/>
                <a:gd name="connsiteY273" fmla="*/ 8650 h 178022"/>
                <a:gd name="connsiteX274" fmla="*/ 94015 w 169104"/>
                <a:gd name="connsiteY274" fmla="*/ 8078 h 178022"/>
                <a:gd name="connsiteX275" fmla="*/ 92967 w 169104"/>
                <a:gd name="connsiteY275" fmla="*/ 5411 h 178022"/>
                <a:gd name="connsiteX276" fmla="*/ 92396 w 169104"/>
                <a:gd name="connsiteY276" fmla="*/ 2554 h 178022"/>
                <a:gd name="connsiteX277" fmla="*/ 89443 w 169104"/>
                <a:gd name="connsiteY277" fmla="*/ 1221 h 178022"/>
                <a:gd name="connsiteX278" fmla="*/ 88300 w 169104"/>
                <a:gd name="connsiteY278" fmla="*/ 3030 h 178022"/>
                <a:gd name="connsiteX279" fmla="*/ 89157 w 169104"/>
                <a:gd name="connsiteY279" fmla="*/ 5126 h 178022"/>
                <a:gd name="connsiteX280" fmla="*/ 91062 w 169104"/>
                <a:gd name="connsiteY280" fmla="*/ 12079 h 178022"/>
                <a:gd name="connsiteX281" fmla="*/ 89919 w 169104"/>
                <a:gd name="connsiteY281" fmla="*/ 13793 h 178022"/>
                <a:gd name="connsiteX282" fmla="*/ 88395 w 169104"/>
                <a:gd name="connsiteY282" fmla="*/ 13032 h 178022"/>
                <a:gd name="connsiteX283" fmla="*/ 88395 w 169104"/>
                <a:gd name="connsiteY283" fmla="*/ 11507 h 178022"/>
                <a:gd name="connsiteX284" fmla="*/ 88395 w 169104"/>
                <a:gd name="connsiteY284" fmla="*/ 9031 h 178022"/>
                <a:gd name="connsiteX285" fmla="*/ 86776 w 169104"/>
                <a:gd name="connsiteY285" fmla="*/ 6364 h 178022"/>
                <a:gd name="connsiteX286" fmla="*/ 83633 w 169104"/>
                <a:gd name="connsiteY286" fmla="*/ 6364 h 178022"/>
                <a:gd name="connsiteX287" fmla="*/ 83633 w 169104"/>
                <a:gd name="connsiteY287" fmla="*/ 8841 h 178022"/>
                <a:gd name="connsiteX288" fmla="*/ 84109 w 169104"/>
                <a:gd name="connsiteY288" fmla="*/ 11031 h 178022"/>
                <a:gd name="connsiteX289" fmla="*/ 84109 w 169104"/>
                <a:gd name="connsiteY289" fmla="*/ 12079 h 178022"/>
                <a:gd name="connsiteX290" fmla="*/ 83538 w 169104"/>
                <a:gd name="connsiteY290" fmla="*/ 12079 h 178022"/>
                <a:gd name="connsiteX291" fmla="*/ 80299 w 169104"/>
                <a:gd name="connsiteY291" fmla="*/ 10460 h 178022"/>
                <a:gd name="connsiteX292" fmla="*/ 80299 w 169104"/>
                <a:gd name="connsiteY292" fmla="*/ 7221 h 178022"/>
                <a:gd name="connsiteX293" fmla="*/ 80299 w 169104"/>
                <a:gd name="connsiteY293" fmla="*/ 4078 h 178022"/>
                <a:gd name="connsiteX294" fmla="*/ 79728 w 169104"/>
                <a:gd name="connsiteY294" fmla="*/ 3316 h 178022"/>
                <a:gd name="connsiteX295" fmla="*/ 77727 w 169104"/>
                <a:gd name="connsiteY295" fmla="*/ 3316 h 178022"/>
                <a:gd name="connsiteX296" fmla="*/ 76299 w 169104"/>
                <a:gd name="connsiteY296" fmla="*/ 3316 h 178022"/>
                <a:gd name="connsiteX297" fmla="*/ 75441 w 169104"/>
                <a:gd name="connsiteY297" fmla="*/ 6935 h 178022"/>
                <a:gd name="connsiteX298" fmla="*/ 77061 w 169104"/>
                <a:gd name="connsiteY298" fmla="*/ 10840 h 178022"/>
                <a:gd name="connsiteX299" fmla="*/ 76299 w 169104"/>
                <a:gd name="connsiteY299" fmla="*/ 12746 h 178022"/>
                <a:gd name="connsiteX300" fmla="*/ 73917 w 169104"/>
                <a:gd name="connsiteY300" fmla="*/ 11983 h 178022"/>
                <a:gd name="connsiteX301" fmla="*/ 73251 w 169104"/>
                <a:gd name="connsiteY301" fmla="*/ 9888 h 178022"/>
                <a:gd name="connsiteX302" fmla="*/ 73251 w 169104"/>
                <a:gd name="connsiteY302" fmla="*/ 8459 h 178022"/>
                <a:gd name="connsiteX303" fmla="*/ 72108 w 169104"/>
                <a:gd name="connsiteY303" fmla="*/ 7316 h 178022"/>
                <a:gd name="connsiteX304" fmla="*/ 69726 w 169104"/>
                <a:gd name="connsiteY304" fmla="*/ 8459 h 178022"/>
                <a:gd name="connsiteX305" fmla="*/ 69726 w 169104"/>
                <a:gd name="connsiteY305" fmla="*/ 11222 h 178022"/>
                <a:gd name="connsiteX306" fmla="*/ 68202 w 169104"/>
                <a:gd name="connsiteY306" fmla="*/ 11222 h 178022"/>
                <a:gd name="connsiteX307" fmla="*/ 66678 w 169104"/>
                <a:gd name="connsiteY307" fmla="*/ 10364 h 178022"/>
                <a:gd name="connsiteX308" fmla="*/ 66678 w 169104"/>
                <a:gd name="connsiteY308" fmla="*/ 8936 h 178022"/>
                <a:gd name="connsiteX309" fmla="*/ 65916 w 169104"/>
                <a:gd name="connsiteY309" fmla="*/ 5506 h 178022"/>
                <a:gd name="connsiteX310" fmla="*/ 62964 w 169104"/>
                <a:gd name="connsiteY310" fmla="*/ 2935 h 178022"/>
                <a:gd name="connsiteX311" fmla="*/ 60773 w 169104"/>
                <a:gd name="connsiteY311" fmla="*/ 2935 h 178022"/>
                <a:gd name="connsiteX312" fmla="*/ 60773 w 169104"/>
                <a:gd name="connsiteY312" fmla="*/ 3792 h 178022"/>
                <a:gd name="connsiteX313" fmla="*/ 61916 w 169104"/>
                <a:gd name="connsiteY313" fmla="*/ 8269 h 178022"/>
                <a:gd name="connsiteX314" fmla="*/ 62773 w 169104"/>
                <a:gd name="connsiteY314" fmla="*/ 10555 h 178022"/>
                <a:gd name="connsiteX315" fmla="*/ 61916 w 169104"/>
                <a:gd name="connsiteY315" fmla="*/ 11603 h 178022"/>
                <a:gd name="connsiteX316" fmla="*/ 60392 w 169104"/>
                <a:gd name="connsiteY316" fmla="*/ 10936 h 178022"/>
                <a:gd name="connsiteX317" fmla="*/ 59058 w 169104"/>
                <a:gd name="connsiteY317" fmla="*/ 9983 h 178022"/>
                <a:gd name="connsiteX318" fmla="*/ 57439 w 169104"/>
                <a:gd name="connsiteY318" fmla="*/ 10555 h 178022"/>
                <a:gd name="connsiteX319" fmla="*/ 56677 w 169104"/>
                <a:gd name="connsiteY319" fmla="*/ 11889 h 178022"/>
                <a:gd name="connsiteX320" fmla="*/ 56106 w 169104"/>
                <a:gd name="connsiteY320" fmla="*/ 12841 h 178022"/>
                <a:gd name="connsiteX321" fmla="*/ 54105 w 169104"/>
                <a:gd name="connsiteY321" fmla="*/ 13698 h 178022"/>
                <a:gd name="connsiteX322" fmla="*/ 53058 w 169104"/>
                <a:gd name="connsiteY322" fmla="*/ 12460 h 178022"/>
                <a:gd name="connsiteX323" fmla="*/ 53534 w 169104"/>
                <a:gd name="connsiteY323" fmla="*/ 11031 h 178022"/>
                <a:gd name="connsiteX324" fmla="*/ 54391 w 169104"/>
                <a:gd name="connsiteY324" fmla="*/ 9602 h 178022"/>
                <a:gd name="connsiteX325" fmla="*/ 53915 w 169104"/>
                <a:gd name="connsiteY325" fmla="*/ 8364 h 178022"/>
                <a:gd name="connsiteX326" fmla="*/ 50676 w 169104"/>
                <a:gd name="connsiteY326" fmla="*/ 9126 h 178022"/>
                <a:gd name="connsiteX327" fmla="*/ 49152 w 169104"/>
                <a:gd name="connsiteY327" fmla="*/ 12365 h 178022"/>
                <a:gd name="connsiteX328" fmla="*/ 49152 w 169104"/>
                <a:gd name="connsiteY328" fmla="*/ 13984 h 178022"/>
                <a:gd name="connsiteX329" fmla="*/ 47247 w 169104"/>
                <a:gd name="connsiteY329" fmla="*/ 15603 h 178022"/>
                <a:gd name="connsiteX330" fmla="*/ 47247 w 169104"/>
                <a:gd name="connsiteY330" fmla="*/ 15603 h 178022"/>
                <a:gd name="connsiteX331" fmla="*/ 46200 w 169104"/>
                <a:gd name="connsiteY331" fmla="*/ 12936 h 178022"/>
                <a:gd name="connsiteX332" fmla="*/ 47533 w 169104"/>
                <a:gd name="connsiteY332" fmla="*/ 10364 h 178022"/>
                <a:gd name="connsiteX333" fmla="*/ 47838 w 169104"/>
                <a:gd name="connsiteY333" fmla="*/ 8098 h 178022"/>
                <a:gd name="connsiteX334" fmla="*/ 47533 w 169104"/>
                <a:gd name="connsiteY334" fmla="*/ 7792 h 178022"/>
                <a:gd name="connsiteX335" fmla="*/ 45152 w 169104"/>
                <a:gd name="connsiteY335" fmla="*/ 8554 h 178022"/>
                <a:gd name="connsiteX336" fmla="*/ 44009 w 169104"/>
                <a:gd name="connsiteY336" fmla="*/ 10555 h 178022"/>
                <a:gd name="connsiteX337" fmla="*/ 41628 w 169104"/>
                <a:gd name="connsiteY337" fmla="*/ 11031 h 178022"/>
                <a:gd name="connsiteX338" fmla="*/ 41628 w 169104"/>
                <a:gd name="connsiteY338" fmla="*/ 8364 h 178022"/>
                <a:gd name="connsiteX339" fmla="*/ 44199 w 169104"/>
                <a:gd name="connsiteY339" fmla="*/ 5792 h 178022"/>
                <a:gd name="connsiteX340" fmla="*/ 45247 w 169104"/>
                <a:gd name="connsiteY340" fmla="*/ 4268 h 178022"/>
                <a:gd name="connsiteX341" fmla="*/ 44390 w 169104"/>
                <a:gd name="connsiteY341" fmla="*/ 2649 h 178022"/>
                <a:gd name="connsiteX342" fmla="*/ 42104 w 169104"/>
                <a:gd name="connsiteY342" fmla="*/ 3221 h 178022"/>
                <a:gd name="connsiteX343" fmla="*/ 40008 w 169104"/>
                <a:gd name="connsiteY343" fmla="*/ 5506 h 178022"/>
                <a:gd name="connsiteX344" fmla="*/ 37056 w 169104"/>
                <a:gd name="connsiteY344" fmla="*/ 7698 h 178022"/>
                <a:gd name="connsiteX345" fmla="*/ 35627 w 169104"/>
                <a:gd name="connsiteY345" fmla="*/ 5602 h 178022"/>
                <a:gd name="connsiteX346" fmla="*/ 37437 w 169104"/>
                <a:gd name="connsiteY346" fmla="*/ 3792 h 178022"/>
                <a:gd name="connsiteX347" fmla="*/ 39913 w 169104"/>
                <a:gd name="connsiteY347" fmla="*/ 1221 h 178022"/>
                <a:gd name="connsiteX348" fmla="*/ 37246 w 169104"/>
                <a:gd name="connsiteY348" fmla="*/ -399 h 178022"/>
                <a:gd name="connsiteX349" fmla="*/ 34389 w 169104"/>
                <a:gd name="connsiteY349" fmla="*/ 935 h 178022"/>
                <a:gd name="connsiteX350" fmla="*/ 34389 w 169104"/>
                <a:gd name="connsiteY350" fmla="*/ 935 h 178022"/>
                <a:gd name="connsiteX351" fmla="*/ 35246 w 169104"/>
                <a:gd name="connsiteY351" fmla="*/ 5983 h 17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169104" h="178022">
                  <a:moveTo>
                    <a:pt x="35246" y="5983"/>
                  </a:moveTo>
                  <a:cubicBezTo>
                    <a:pt x="35989" y="7240"/>
                    <a:pt x="36846" y="8421"/>
                    <a:pt x="37818" y="9507"/>
                  </a:cubicBezTo>
                  <a:cubicBezTo>
                    <a:pt x="39485" y="13098"/>
                    <a:pt x="39694" y="17194"/>
                    <a:pt x="38389" y="20937"/>
                  </a:cubicBezTo>
                  <a:cubicBezTo>
                    <a:pt x="33627" y="43702"/>
                    <a:pt x="26483" y="65991"/>
                    <a:pt x="23149" y="89041"/>
                  </a:cubicBezTo>
                  <a:cubicBezTo>
                    <a:pt x="22654" y="93784"/>
                    <a:pt x="21854" y="98490"/>
                    <a:pt x="20768" y="103138"/>
                  </a:cubicBezTo>
                  <a:cubicBezTo>
                    <a:pt x="18234" y="112139"/>
                    <a:pt x="13634" y="120426"/>
                    <a:pt x="7338" y="127332"/>
                  </a:cubicBezTo>
                  <a:cubicBezTo>
                    <a:pt x="4156" y="130208"/>
                    <a:pt x="1651" y="133751"/>
                    <a:pt x="3" y="137713"/>
                  </a:cubicBezTo>
                  <a:cubicBezTo>
                    <a:pt x="-44" y="138285"/>
                    <a:pt x="-44" y="138856"/>
                    <a:pt x="3" y="139428"/>
                  </a:cubicBezTo>
                  <a:cubicBezTo>
                    <a:pt x="299" y="139599"/>
                    <a:pt x="556" y="139828"/>
                    <a:pt x="765" y="140095"/>
                  </a:cubicBezTo>
                  <a:cubicBezTo>
                    <a:pt x="861" y="140533"/>
                    <a:pt x="861" y="140990"/>
                    <a:pt x="765" y="141428"/>
                  </a:cubicBezTo>
                  <a:cubicBezTo>
                    <a:pt x="794" y="142638"/>
                    <a:pt x="1051" y="143838"/>
                    <a:pt x="1527" y="144953"/>
                  </a:cubicBezTo>
                  <a:cubicBezTo>
                    <a:pt x="2089" y="146143"/>
                    <a:pt x="3128" y="147048"/>
                    <a:pt x="4385" y="147429"/>
                  </a:cubicBezTo>
                  <a:cubicBezTo>
                    <a:pt x="5023" y="147829"/>
                    <a:pt x="5842" y="147829"/>
                    <a:pt x="6480" y="147429"/>
                  </a:cubicBezTo>
                  <a:cubicBezTo>
                    <a:pt x="6595" y="147153"/>
                    <a:pt x="6595" y="146848"/>
                    <a:pt x="6480" y="146572"/>
                  </a:cubicBezTo>
                  <a:cubicBezTo>
                    <a:pt x="6680" y="145000"/>
                    <a:pt x="6309" y="143410"/>
                    <a:pt x="5433" y="142095"/>
                  </a:cubicBezTo>
                  <a:cubicBezTo>
                    <a:pt x="4985" y="141409"/>
                    <a:pt x="4690" y="140628"/>
                    <a:pt x="4575" y="139809"/>
                  </a:cubicBezTo>
                  <a:cubicBezTo>
                    <a:pt x="4575" y="139809"/>
                    <a:pt x="4575" y="138856"/>
                    <a:pt x="5433" y="138761"/>
                  </a:cubicBezTo>
                  <a:cubicBezTo>
                    <a:pt x="5985" y="138742"/>
                    <a:pt x="6519" y="138990"/>
                    <a:pt x="6861" y="139428"/>
                  </a:cubicBezTo>
                  <a:cubicBezTo>
                    <a:pt x="7195" y="139876"/>
                    <a:pt x="7662" y="140209"/>
                    <a:pt x="8195" y="140381"/>
                  </a:cubicBezTo>
                  <a:cubicBezTo>
                    <a:pt x="8804" y="140542"/>
                    <a:pt x="9443" y="140314"/>
                    <a:pt x="9814" y="139809"/>
                  </a:cubicBezTo>
                  <a:cubicBezTo>
                    <a:pt x="10157" y="139419"/>
                    <a:pt x="10414" y="138971"/>
                    <a:pt x="10576" y="138476"/>
                  </a:cubicBezTo>
                  <a:cubicBezTo>
                    <a:pt x="10728" y="138133"/>
                    <a:pt x="10919" y="137818"/>
                    <a:pt x="11148" y="137523"/>
                  </a:cubicBezTo>
                  <a:cubicBezTo>
                    <a:pt x="11538" y="136866"/>
                    <a:pt x="12300" y="136523"/>
                    <a:pt x="13053" y="136666"/>
                  </a:cubicBezTo>
                  <a:cubicBezTo>
                    <a:pt x="13643" y="136790"/>
                    <a:pt x="14072" y="137304"/>
                    <a:pt x="14100" y="137904"/>
                  </a:cubicBezTo>
                  <a:cubicBezTo>
                    <a:pt x="14120" y="138419"/>
                    <a:pt x="13948" y="138923"/>
                    <a:pt x="13624" y="139333"/>
                  </a:cubicBezTo>
                  <a:cubicBezTo>
                    <a:pt x="13310" y="139752"/>
                    <a:pt x="13014" y="140199"/>
                    <a:pt x="12767" y="140666"/>
                  </a:cubicBezTo>
                  <a:cubicBezTo>
                    <a:pt x="12767" y="140666"/>
                    <a:pt x="12767" y="140666"/>
                    <a:pt x="12767" y="141238"/>
                  </a:cubicBezTo>
                  <a:cubicBezTo>
                    <a:pt x="12767" y="141809"/>
                    <a:pt x="12767" y="142286"/>
                    <a:pt x="13243" y="142476"/>
                  </a:cubicBezTo>
                  <a:cubicBezTo>
                    <a:pt x="13719" y="142667"/>
                    <a:pt x="15434" y="142476"/>
                    <a:pt x="16482" y="141619"/>
                  </a:cubicBezTo>
                  <a:cubicBezTo>
                    <a:pt x="17425" y="140848"/>
                    <a:pt x="17948" y="139685"/>
                    <a:pt x="17910" y="138476"/>
                  </a:cubicBezTo>
                  <a:cubicBezTo>
                    <a:pt x="17910" y="137809"/>
                    <a:pt x="17910" y="137237"/>
                    <a:pt x="17910" y="136761"/>
                  </a:cubicBezTo>
                  <a:cubicBezTo>
                    <a:pt x="17910" y="136285"/>
                    <a:pt x="19625" y="136094"/>
                    <a:pt x="19815" y="135142"/>
                  </a:cubicBezTo>
                  <a:lnTo>
                    <a:pt x="19815" y="135142"/>
                  </a:lnTo>
                  <a:cubicBezTo>
                    <a:pt x="19339" y="137333"/>
                    <a:pt x="20577" y="136952"/>
                    <a:pt x="20863" y="137904"/>
                  </a:cubicBezTo>
                  <a:cubicBezTo>
                    <a:pt x="21149" y="138856"/>
                    <a:pt x="20197" y="139619"/>
                    <a:pt x="19530" y="140381"/>
                  </a:cubicBezTo>
                  <a:cubicBezTo>
                    <a:pt x="18863" y="141142"/>
                    <a:pt x="18577" y="142476"/>
                    <a:pt x="19530" y="142952"/>
                  </a:cubicBezTo>
                  <a:cubicBezTo>
                    <a:pt x="20377" y="143343"/>
                    <a:pt x="21387" y="143067"/>
                    <a:pt x="21911" y="142286"/>
                  </a:cubicBezTo>
                  <a:cubicBezTo>
                    <a:pt x="22387" y="141619"/>
                    <a:pt x="22482" y="140762"/>
                    <a:pt x="23054" y="140190"/>
                  </a:cubicBezTo>
                  <a:cubicBezTo>
                    <a:pt x="23606" y="139447"/>
                    <a:pt x="24635" y="139238"/>
                    <a:pt x="25435" y="139714"/>
                  </a:cubicBezTo>
                  <a:cubicBezTo>
                    <a:pt x="26388" y="140381"/>
                    <a:pt x="25435" y="141619"/>
                    <a:pt x="24959" y="142381"/>
                  </a:cubicBezTo>
                  <a:lnTo>
                    <a:pt x="22387" y="144953"/>
                  </a:lnTo>
                  <a:cubicBezTo>
                    <a:pt x="21949" y="145400"/>
                    <a:pt x="21596" y="145915"/>
                    <a:pt x="21339" y="146477"/>
                  </a:cubicBezTo>
                  <a:cubicBezTo>
                    <a:pt x="21235" y="147143"/>
                    <a:pt x="21578" y="147810"/>
                    <a:pt x="22197" y="148096"/>
                  </a:cubicBezTo>
                  <a:cubicBezTo>
                    <a:pt x="23006" y="148344"/>
                    <a:pt x="23883" y="148124"/>
                    <a:pt x="24483" y="147525"/>
                  </a:cubicBezTo>
                  <a:cubicBezTo>
                    <a:pt x="25321" y="146905"/>
                    <a:pt x="26035" y="146134"/>
                    <a:pt x="26578" y="145239"/>
                  </a:cubicBezTo>
                  <a:cubicBezTo>
                    <a:pt x="27150" y="144190"/>
                    <a:pt x="28007" y="142762"/>
                    <a:pt x="29436" y="143047"/>
                  </a:cubicBezTo>
                  <a:cubicBezTo>
                    <a:pt x="30350" y="143238"/>
                    <a:pt x="30941" y="144133"/>
                    <a:pt x="30769" y="145048"/>
                  </a:cubicBezTo>
                  <a:cubicBezTo>
                    <a:pt x="30474" y="145886"/>
                    <a:pt x="29855" y="146572"/>
                    <a:pt x="29055" y="146953"/>
                  </a:cubicBezTo>
                  <a:cubicBezTo>
                    <a:pt x="27912" y="147525"/>
                    <a:pt x="26388" y="148286"/>
                    <a:pt x="26578" y="149524"/>
                  </a:cubicBezTo>
                  <a:cubicBezTo>
                    <a:pt x="26988" y="150563"/>
                    <a:pt x="28036" y="151220"/>
                    <a:pt x="29150" y="151144"/>
                  </a:cubicBezTo>
                  <a:cubicBezTo>
                    <a:pt x="30245" y="151030"/>
                    <a:pt x="31255" y="150515"/>
                    <a:pt x="32007" y="149715"/>
                  </a:cubicBezTo>
                  <a:cubicBezTo>
                    <a:pt x="32674" y="149048"/>
                    <a:pt x="33246" y="148191"/>
                    <a:pt x="34008" y="147525"/>
                  </a:cubicBezTo>
                  <a:cubicBezTo>
                    <a:pt x="34513" y="147238"/>
                    <a:pt x="35122" y="147238"/>
                    <a:pt x="35627" y="147525"/>
                  </a:cubicBezTo>
                  <a:cubicBezTo>
                    <a:pt x="35722" y="149315"/>
                    <a:pt x="34798" y="151010"/>
                    <a:pt x="33246" y="151906"/>
                  </a:cubicBezTo>
                  <a:cubicBezTo>
                    <a:pt x="32627" y="152163"/>
                    <a:pt x="32046" y="152515"/>
                    <a:pt x="31531" y="152954"/>
                  </a:cubicBezTo>
                  <a:cubicBezTo>
                    <a:pt x="31083" y="153325"/>
                    <a:pt x="31017" y="153982"/>
                    <a:pt x="31388" y="154430"/>
                  </a:cubicBezTo>
                  <a:cubicBezTo>
                    <a:pt x="31426" y="154478"/>
                    <a:pt x="31474" y="154525"/>
                    <a:pt x="31531" y="154573"/>
                  </a:cubicBezTo>
                  <a:cubicBezTo>
                    <a:pt x="31807" y="154668"/>
                    <a:pt x="32112" y="154668"/>
                    <a:pt x="32389" y="154573"/>
                  </a:cubicBezTo>
                  <a:cubicBezTo>
                    <a:pt x="33893" y="154592"/>
                    <a:pt x="35312" y="153878"/>
                    <a:pt x="36198" y="152668"/>
                  </a:cubicBezTo>
                  <a:cubicBezTo>
                    <a:pt x="36865" y="151716"/>
                    <a:pt x="37151" y="150477"/>
                    <a:pt x="38484" y="150191"/>
                  </a:cubicBezTo>
                  <a:cubicBezTo>
                    <a:pt x="38675" y="152944"/>
                    <a:pt x="36998" y="155487"/>
                    <a:pt x="34389" y="156383"/>
                  </a:cubicBezTo>
                  <a:cubicBezTo>
                    <a:pt x="33522" y="156668"/>
                    <a:pt x="32693" y="157050"/>
                    <a:pt x="31912" y="157526"/>
                  </a:cubicBezTo>
                  <a:cubicBezTo>
                    <a:pt x="31207" y="157888"/>
                    <a:pt x="30941" y="158754"/>
                    <a:pt x="31303" y="159450"/>
                  </a:cubicBezTo>
                  <a:cubicBezTo>
                    <a:pt x="31312" y="159478"/>
                    <a:pt x="31322" y="159497"/>
                    <a:pt x="31341" y="159526"/>
                  </a:cubicBezTo>
                  <a:cubicBezTo>
                    <a:pt x="31807" y="160164"/>
                    <a:pt x="32550" y="160555"/>
                    <a:pt x="33341" y="160574"/>
                  </a:cubicBezTo>
                  <a:cubicBezTo>
                    <a:pt x="35322" y="161002"/>
                    <a:pt x="37379" y="160431"/>
                    <a:pt x="38865" y="159049"/>
                  </a:cubicBezTo>
                  <a:cubicBezTo>
                    <a:pt x="39961" y="157669"/>
                    <a:pt x="40828" y="156126"/>
                    <a:pt x="41437" y="154478"/>
                  </a:cubicBezTo>
                  <a:cubicBezTo>
                    <a:pt x="41704" y="153849"/>
                    <a:pt x="42285" y="153420"/>
                    <a:pt x="42961" y="153335"/>
                  </a:cubicBezTo>
                  <a:cubicBezTo>
                    <a:pt x="43856" y="153382"/>
                    <a:pt x="44542" y="154144"/>
                    <a:pt x="44495" y="155040"/>
                  </a:cubicBezTo>
                  <a:cubicBezTo>
                    <a:pt x="44495" y="155068"/>
                    <a:pt x="44485" y="155106"/>
                    <a:pt x="44485" y="155144"/>
                  </a:cubicBezTo>
                  <a:cubicBezTo>
                    <a:pt x="44266" y="155964"/>
                    <a:pt x="43838" y="156726"/>
                    <a:pt x="43247" y="157335"/>
                  </a:cubicBezTo>
                  <a:cubicBezTo>
                    <a:pt x="42780" y="158097"/>
                    <a:pt x="42780" y="159049"/>
                    <a:pt x="43247" y="159812"/>
                  </a:cubicBezTo>
                  <a:cubicBezTo>
                    <a:pt x="44190" y="160469"/>
                    <a:pt x="45447" y="160469"/>
                    <a:pt x="46390" y="159812"/>
                  </a:cubicBezTo>
                  <a:cubicBezTo>
                    <a:pt x="47295" y="159259"/>
                    <a:pt x="48000" y="158421"/>
                    <a:pt x="48390" y="157430"/>
                  </a:cubicBezTo>
                  <a:lnTo>
                    <a:pt x="49248" y="155907"/>
                  </a:lnTo>
                  <a:cubicBezTo>
                    <a:pt x="49829" y="158021"/>
                    <a:pt x="49448" y="160288"/>
                    <a:pt x="48200" y="162097"/>
                  </a:cubicBezTo>
                  <a:cubicBezTo>
                    <a:pt x="47809" y="162517"/>
                    <a:pt x="47486" y="163003"/>
                    <a:pt x="47247" y="163526"/>
                  </a:cubicBezTo>
                  <a:cubicBezTo>
                    <a:pt x="47124" y="164079"/>
                    <a:pt x="47304" y="164660"/>
                    <a:pt x="47724" y="165050"/>
                  </a:cubicBezTo>
                  <a:lnTo>
                    <a:pt x="48581" y="165050"/>
                  </a:lnTo>
                  <a:cubicBezTo>
                    <a:pt x="50133" y="165146"/>
                    <a:pt x="51562" y="164222"/>
                    <a:pt x="52105" y="162764"/>
                  </a:cubicBezTo>
                  <a:cubicBezTo>
                    <a:pt x="52524" y="161431"/>
                    <a:pt x="52810" y="160059"/>
                    <a:pt x="52962" y="158669"/>
                  </a:cubicBezTo>
                  <a:cubicBezTo>
                    <a:pt x="52962" y="158097"/>
                    <a:pt x="53629" y="157430"/>
                    <a:pt x="54296" y="157716"/>
                  </a:cubicBezTo>
                  <a:cubicBezTo>
                    <a:pt x="54963" y="158002"/>
                    <a:pt x="54296" y="157716"/>
                    <a:pt x="54296" y="158288"/>
                  </a:cubicBezTo>
                  <a:cubicBezTo>
                    <a:pt x="55058" y="160383"/>
                    <a:pt x="53343" y="162383"/>
                    <a:pt x="53724" y="164479"/>
                  </a:cubicBezTo>
                  <a:cubicBezTo>
                    <a:pt x="54058" y="165860"/>
                    <a:pt x="54829" y="167088"/>
                    <a:pt x="55915" y="168003"/>
                  </a:cubicBezTo>
                  <a:cubicBezTo>
                    <a:pt x="56582" y="168670"/>
                    <a:pt x="57820" y="169337"/>
                    <a:pt x="58392" y="168670"/>
                  </a:cubicBezTo>
                  <a:cubicBezTo>
                    <a:pt x="58582" y="168346"/>
                    <a:pt x="58582" y="167946"/>
                    <a:pt x="58392" y="167622"/>
                  </a:cubicBezTo>
                  <a:cubicBezTo>
                    <a:pt x="57982" y="166032"/>
                    <a:pt x="57477" y="164479"/>
                    <a:pt x="56868" y="162955"/>
                  </a:cubicBezTo>
                  <a:cubicBezTo>
                    <a:pt x="56325" y="161393"/>
                    <a:pt x="56534" y="159669"/>
                    <a:pt x="57439" y="158288"/>
                  </a:cubicBezTo>
                  <a:cubicBezTo>
                    <a:pt x="58297" y="158230"/>
                    <a:pt x="59058" y="158859"/>
                    <a:pt x="59154" y="159716"/>
                  </a:cubicBezTo>
                  <a:cubicBezTo>
                    <a:pt x="59154" y="160478"/>
                    <a:pt x="59154" y="161336"/>
                    <a:pt x="59154" y="162002"/>
                  </a:cubicBezTo>
                  <a:cubicBezTo>
                    <a:pt x="59820" y="162002"/>
                    <a:pt x="60678" y="162002"/>
                    <a:pt x="60868" y="161050"/>
                  </a:cubicBezTo>
                  <a:cubicBezTo>
                    <a:pt x="61059" y="160098"/>
                    <a:pt x="61440" y="159526"/>
                    <a:pt x="62297" y="159621"/>
                  </a:cubicBezTo>
                  <a:cubicBezTo>
                    <a:pt x="63059" y="161336"/>
                    <a:pt x="62297" y="163146"/>
                    <a:pt x="62297" y="164860"/>
                  </a:cubicBezTo>
                  <a:cubicBezTo>
                    <a:pt x="61925" y="167717"/>
                    <a:pt x="63126" y="170566"/>
                    <a:pt x="65440" y="172289"/>
                  </a:cubicBezTo>
                  <a:cubicBezTo>
                    <a:pt x="65764" y="172604"/>
                    <a:pt x="66154" y="172832"/>
                    <a:pt x="66583" y="172956"/>
                  </a:cubicBezTo>
                  <a:cubicBezTo>
                    <a:pt x="67602" y="173204"/>
                    <a:pt x="68641" y="172623"/>
                    <a:pt x="68964" y="171622"/>
                  </a:cubicBezTo>
                  <a:cubicBezTo>
                    <a:pt x="69203" y="170746"/>
                    <a:pt x="69203" y="169832"/>
                    <a:pt x="68964" y="168956"/>
                  </a:cubicBezTo>
                  <a:cubicBezTo>
                    <a:pt x="68726" y="167698"/>
                    <a:pt x="68726" y="166403"/>
                    <a:pt x="68964" y="165146"/>
                  </a:cubicBezTo>
                  <a:cubicBezTo>
                    <a:pt x="68964" y="163907"/>
                    <a:pt x="70012" y="162574"/>
                    <a:pt x="71441" y="162764"/>
                  </a:cubicBezTo>
                  <a:cubicBezTo>
                    <a:pt x="72746" y="162993"/>
                    <a:pt x="73698" y="164107"/>
                    <a:pt x="73727" y="165432"/>
                  </a:cubicBezTo>
                  <a:cubicBezTo>
                    <a:pt x="73527" y="166536"/>
                    <a:pt x="73527" y="167660"/>
                    <a:pt x="73727" y="168765"/>
                  </a:cubicBezTo>
                  <a:cubicBezTo>
                    <a:pt x="74203" y="169908"/>
                    <a:pt x="76013" y="170766"/>
                    <a:pt x="76870" y="170099"/>
                  </a:cubicBezTo>
                  <a:cubicBezTo>
                    <a:pt x="77061" y="169708"/>
                    <a:pt x="77061" y="169251"/>
                    <a:pt x="76870" y="168860"/>
                  </a:cubicBezTo>
                  <a:cubicBezTo>
                    <a:pt x="76813" y="167889"/>
                    <a:pt x="76622" y="166927"/>
                    <a:pt x="76299" y="166003"/>
                  </a:cubicBezTo>
                  <a:cubicBezTo>
                    <a:pt x="75937" y="165079"/>
                    <a:pt x="76165" y="164031"/>
                    <a:pt x="76870" y="163336"/>
                  </a:cubicBezTo>
                  <a:cubicBezTo>
                    <a:pt x="77594" y="162869"/>
                    <a:pt x="78528" y="162869"/>
                    <a:pt x="79251" y="163336"/>
                  </a:cubicBezTo>
                  <a:cubicBezTo>
                    <a:pt x="79918" y="163888"/>
                    <a:pt x="80213" y="164774"/>
                    <a:pt x="80014" y="165622"/>
                  </a:cubicBezTo>
                  <a:lnTo>
                    <a:pt x="79537" y="171432"/>
                  </a:lnTo>
                  <a:cubicBezTo>
                    <a:pt x="79442" y="172413"/>
                    <a:pt x="79442" y="173404"/>
                    <a:pt x="79537" y="174385"/>
                  </a:cubicBezTo>
                  <a:cubicBezTo>
                    <a:pt x="79756" y="175433"/>
                    <a:pt x="80375" y="176347"/>
                    <a:pt x="81252" y="176956"/>
                  </a:cubicBezTo>
                  <a:cubicBezTo>
                    <a:pt x="81833" y="177376"/>
                    <a:pt x="82537" y="177604"/>
                    <a:pt x="83252" y="177623"/>
                  </a:cubicBezTo>
                  <a:cubicBezTo>
                    <a:pt x="83919" y="177623"/>
                    <a:pt x="84585" y="177623"/>
                    <a:pt x="84681" y="176576"/>
                  </a:cubicBezTo>
                  <a:cubicBezTo>
                    <a:pt x="84700" y="176033"/>
                    <a:pt x="84538" y="175490"/>
                    <a:pt x="84205" y="175052"/>
                  </a:cubicBezTo>
                  <a:cubicBezTo>
                    <a:pt x="83519" y="173661"/>
                    <a:pt x="83290" y="172099"/>
                    <a:pt x="83538" y="170575"/>
                  </a:cubicBezTo>
                  <a:cubicBezTo>
                    <a:pt x="83538" y="170003"/>
                    <a:pt x="83538" y="169241"/>
                    <a:pt x="84681" y="169241"/>
                  </a:cubicBezTo>
                  <a:cubicBezTo>
                    <a:pt x="85148" y="169289"/>
                    <a:pt x="85586" y="169489"/>
                    <a:pt x="85919" y="169813"/>
                  </a:cubicBezTo>
                  <a:cubicBezTo>
                    <a:pt x="86509" y="170575"/>
                    <a:pt x="86814" y="171518"/>
                    <a:pt x="86776" y="172480"/>
                  </a:cubicBezTo>
                  <a:cubicBezTo>
                    <a:pt x="86700" y="173461"/>
                    <a:pt x="86862" y="174442"/>
                    <a:pt x="87252" y="175337"/>
                  </a:cubicBezTo>
                  <a:cubicBezTo>
                    <a:pt x="87795" y="176319"/>
                    <a:pt x="88900" y="176852"/>
                    <a:pt x="90015" y="176671"/>
                  </a:cubicBezTo>
                  <a:cubicBezTo>
                    <a:pt x="90758" y="176452"/>
                    <a:pt x="91234" y="175728"/>
                    <a:pt x="91158" y="174957"/>
                  </a:cubicBezTo>
                  <a:cubicBezTo>
                    <a:pt x="91081" y="174175"/>
                    <a:pt x="90815" y="173423"/>
                    <a:pt x="90396" y="172765"/>
                  </a:cubicBezTo>
                  <a:cubicBezTo>
                    <a:pt x="89357" y="170632"/>
                    <a:pt x="88805" y="168289"/>
                    <a:pt x="88776" y="165908"/>
                  </a:cubicBezTo>
                  <a:cubicBezTo>
                    <a:pt x="88776" y="165146"/>
                    <a:pt x="88776" y="164193"/>
                    <a:pt x="89919" y="164098"/>
                  </a:cubicBezTo>
                  <a:cubicBezTo>
                    <a:pt x="90510" y="164136"/>
                    <a:pt x="91043" y="164450"/>
                    <a:pt x="91348" y="164955"/>
                  </a:cubicBezTo>
                  <a:cubicBezTo>
                    <a:pt x="91443" y="165432"/>
                    <a:pt x="91443" y="165917"/>
                    <a:pt x="91348" y="166384"/>
                  </a:cubicBezTo>
                  <a:cubicBezTo>
                    <a:pt x="91463" y="167222"/>
                    <a:pt x="91624" y="168041"/>
                    <a:pt x="91824" y="168860"/>
                  </a:cubicBezTo>
                  <a:cubicBezTo>
                    <a:pt x="91929" y="169880"/>
                    <a:pt x="92405" y="170832"/>
                    <a:pt x="93158" y="171527"/>
                  </a:cubicBezTo>
                  <a:cubicBezTo>
                    <a:pt x="94015" y="172289"/>
                    <a:pt x="95634" y="172480"/>
                    <a:pt x="96206" y="171527"/>
                  </a:cubicBezTo>
                  <a:cubicBezTo>
                    <a:pt x="96777" y="170575"/>
                    <a:pt x="96206" y="169908"/>
                    <a:pt x="96206" y="169146"/>
                  </a:cubicBezTo>
                  <a:cubicBezTo>
                    <a:pt x="95968" y="168432"/>
                    <a:pt x="95806" y="167698"/>
                    <a:pt x="95730" y="166955"/>
                  </a:cubicBezTo>
                  <a:cubicBezTo>
                    <a:pt x="95625" y="166612"/>
                    <a:pt x="95625" y="166251"/>
                    <a:pt x="95730" y="165908"/>
                  </a:cubicBezTo>
                  <a:lnTo>
                    <a:pt x="96397" y="165908"/>
                  </a:lnTo>
                  <a:cubicBezTo>
                    <a:pt x="97663" y="165812"/>
                    <a:pt x="98873" y="166488"/>
                    <a:pt x="99444" y="167622"/>
                  </a:cubicBezTo>
                  <a:cubicBezTo>
                    <a:pt x="99825" y="168632"/>
                    <a:pt x="99825" y="169756"/>
                    <a:pt x="99444" y="170766"/>
                  </a:cubicBezTo>
                  <a:cubicBezTo>
                    <a:pt x="99159" y="171794"/>
                    <a:pt x="99159" y="172880"/>
                    <a:pt x="99444" y="173908"/>
                  </a:cubicBezTo>
                  <a:cubicBezTo>
                    <a:pt x="99378" y="174194"/>
                    <a:pt x="99378" y="174480"/>
                    <a:pt x="99444" y="174766"/>
                  </a:cubicBezTo>
                  <a:cubicBezTo>
                    <a:pt x="100054" y="175014"/>
                    <a:pt x="100740" y="175014"/>
                    <a:pt x="101349" y="174766"/>
                  </a:cubicBezTo>
                  <a:cubicBezTo>
                    <a:pt x="101787" y="174909"/>
                    <a:pt x="102245" y="174909"/>
                    <a:pt x="102683" y="174766"/>
                  </a:cubicBezTo>
                  <a:cubicBezTo>
                    <a:pt x="103883" y="174023"/>
                    <a:pt x="104302" y="172480"/>
                    <a:pt x="103635" y="171242"/>
                  </a:cubicBezTo>
                  <a:cubicBezTo>
                    <a:pt x="103073" y="169937"/>
                    <a:pt x="102597" y="168603"/>
                    <a:pt x="102207" y="167241"/>
                  </a:cubicBezTo>
                  <a:cubicBezTo>
                    <a:pt x="101987" y="166536"/>
                    <a:pt x="102311" y="165765"/>
                    <a:pt x="102969" y="165432"/>
                  </a:cubicBezTo>
                  <a:cubicBezTo>
                    <a:pt x="103816" y="165174"/>
                    <a:pt x="104731" y="165489"/>
                    <a:pt x="105255" y="166193"/>
                  </a:cubicBezTo>
                  <a:cubicBezTo>
                    <a:pt x="105674" y="166774"/>
                    <a:pt x="105874" y="167479"/>
                    <a:pt x="105826" y="168194"/>
                  </a:cubicBezTo>
                  <a:cubicBezTo>
                    <a:pt x="105731" y="168670"/>
                    <a:pt x="105731" y="169156"/>
                    <a:pt x="105826" y="169623"/>
                  </a:cubicBezTo>
                  <a:cubicBezTo>
                    <a:pt x="105978" y="170175"/>
                    <a:pt x="106360" y="170623"/>
                    <a:pt x="106874" y="170861"/>
                  </a:cubicBezTo>
                  <a:cubicBezTo>
                    <a:pt x="107846" y="171185"/>
                    <a:pt x="108893" y="170679"/>
                    <a:pt x="109255" y="169717"/>
                  </a:cubicBezTo>
                  <a:cubicBezTo>
                    <a:pt x="109350" y="168832"/>
                    <a:pt x="109350" y="167937"/>
                    <a:pt x="109255" y="167051"/>
                  </a:cubicBezTo>
                  <a:cubicBezTo>
                    <a:pt x="109693" y="166794"/>
                    <a:pt x="110246" y="166794"/>
                    <a:pt x="110684" y="167051"/>
                  </a:cubicBezTo>
                  <a:cubicBezTo>
                    <a:pt x="111303" y="167136"/>
                    <a:pt x="111855" y="167479"/>
                    <a:pt x="112208" y="168003"/>
                  </a:cubicBezTo>
                  <a:cubicBezTo>
                    <a:pt x="112294" y="168480"/>
                    <a:pt x="112294" y="168965"/>
                    <a:pt x="112208" y="169432"/>
                  </a:cubicBezTo>
                  <a:cubicBezTo>
                    <a:pt x="112237" y="170603"/>
                    <a:pt x="112465" y="171765"/>
                    <a:pt x="112875" y="172861"/>
                  </a:cubicBezTo>
                  <a:cubicBezTo>
                    <a:pt x="113389" y="174128"/>
                    <a:pt x="114437" y="175099"/>
                    <a:pt x="115732" y="175528"/>
                  </a:cubicBezTo>
                  <a:cubicBezTo>
                    <a:pt x="116408" y="175918"/>
                    <a:pt x="117247" y="175918"/>
                    <a:pt x="117923" y="175528"/>
                  </a:cubicBezTo>
                  <a:cubicBezTo>
                    <a:pt x="117970" y="175280"/>
                    <a:pt x="117970" y="175023"/>
                    <a:pt x="117923" y="174766"/>
                  </a:cubicBezTo>
                  <a:cubicBezTo>
                    <a:pt x="118104" y="173185"/>
                    <a:pt x="117771" y="171575"/>
                    <a:pt x="116970" y="170194"/>
                  </a:cubicBezTo>
                  <a:cubicBezTo>
                    <a:pt x="116494" y="169527"/>
                    <a:pt x="116228" y="168727"/>
                    <a:pt x="116208" y="167908"/>
                  </a:cubicBezTo>
                  <a:cubicBezTo>
                    <a:pt x="116199" y="167394"/>
                    <a:pt x="116561" y="166955"/>
                    <a:pt x="117066" y="166860"/>
                  </a:cubicBezTo>
                  <a:cubicBezTo>
                    <a:pt x="117618" y="166936"/>
                    <a:pt x="118123" y="167212"/>
                    <a:pt x="118494" y="167622"/>
                  </a:cubicBezTo>
                  <a:cubicBezTo>
                    <a:pt x="118856" y="168041"/>
                    <a:pt x="119313" y="168374"/>
                    <a:pt x="119828" y="168574"/>
                  </a:cubicBezTo>
                  <a:cubicBezTo>
                    <a:pt x="120418" y="168708"/>
                    <a:pt x="121028" y="168537"/>
                    <a:pt x="121447" y="168098"/>
                  </a:cubicBezTo>
                  <a:cubicBezTo>
                    <a:pt x="121790" y="167717"/>
                    <a:pt x="122047" y="167260"/>
                    <a:pt x="122209" y="166765"/>
                  </a:cubicBezTo>
                  <a:lnTo>
                    <a:pt x="122781" y="165812"/>
                  </a:lnTo>
                  <a:cubicBezTo>
                    <a:pt x="123219" y="165155"/>
                    <a:pt x="124000" y="164822"/>
                    <a:pt x="124781" y="164955"/>
                  </a:cubicBezTo>
                  <a:cubicBezTo>
                    <a:pt x="125371" y="165146"/>
                    <a:pt x="125781" y="165669"/>
                    <a:pt x="125829" y="166288"/>
                  </a:cubicBezTo>
                  <a:cubicBezTo>
                    <a:pt x="125810" y="166812"/>
                    <a:pt x="125610" y="167317"/>
                    <a:pt x="125257" y="167717"/>
                  </a:cubicBezTo>
                  <a:cubicBezTo>
                    <a:pt x="124914" y="168127"/>
                    <a:pt x="124629" y="168574"/>
                    <a:pt x="124400" y="169051"/>
                  </a:cubicBezTo>
                  <a:cubicBezTo>
                    <a:pt x="124352" y="169203"/>
                    <a:pt x="124352" y="169375"/>
                    <a:pt x="124400" y="169527"/>
                  </a:cubicBezTo>
                  <a:cubicBezTo>
                    <a:pt x="124400" y="169527"/>
                    <a:pt x="124400" y="170575"/>
                    <a:pt x="124876" y="170861"/>
                  </a:cubicBezTo>
                  <a:cubicBezTo>
                    <a:pt x="125352" y="171146"/>
                    <a:pt x="127067" y="170861"/>
                    <a:pt x="128115" y="170099"/>
                  </a:cubicBezTo>
                  <a:cubicBezTo>
                    <a:pt x="129077" y="169337"/>
                    <a:pt x="129639" y="168184"/>
                    <a:pt x="129639" y="166955"/>
                  </a:cubicBezTo>
                  <a:cubicBezTo>
                    <a:pt x="129639" y="166288"/>
                    <a:pt x="129639" y="165717"/>
                    <a:pt x="129639" y="165241"/>
                  </a:cubicBezTo>
                  <a:cubicBezTo>
                    <a:pt x="129639" y="164765"/>
                    <a:pt x="131448" y="164574"/>
                    <a:pt x="131639" y="163717"/>
                  </a:cubicBezTo>
                  <a:lnTo>
                    <a:pt x="131639" y="163717"/>
                  </a:lnTo>
                  <a:cubicBezTo>
                    <a:pt x="131067" y="165812"/>
                    <a:pt x="132401" y="165527"/>
                    <a:pt x="132591" y="166479"/>
                  </a:cubicBezTo>
                  <a:lnTo>
                    <a:pt x="132591" y="166479"/>
                  </a:lnTo>
                  <a:lnTo>
                    <a:pt x="135830" y="153525"/>
                  </a:lnTo>
                  <a:cubicBezTo>
                    <a:pt x="136687" y="150573"/>
                    <a:pt x="137259" y="147544"/>
                    <a:pt x="137544" y="144476"/>
                  </a:cubicBezTo>
                  <a:cubicBezTo>
                    <a:pt x="137544" y="142191"/>
                    <a:pt x="137544" y="139809"/>
                    <a:pt x="137544" y="137523"/>
                  </a:cubicBezTo>
                  <a:cubicBezTo>
                    <a:pt x="138468" y="130208"/>
                    <a:pt x="140192" y="123026"/>
                    <a:pt x="142688" y="116092"/>
                  </a:cubicBezTo>
                  <a:cubicBezTo>
                    <a:pt x="146307" y="101899"/>
                    <a:pt x="144974" y="86469"/>
                    <a:pt x="150594" y="72944"/>
                  </a:cubicBezTo>
                  <a:cubicBezTo>
                    <a:pt x="152403" y="68657"/>
                    <a:pt x="154975" y="64562"/>
                    <a:pt x="156404" y="60085"/>
                  </a:cubicBezTo>
                  <a:cubicBezTo>
                    <a:pt x="157109" y="57275"/>
                    <a:pt x="158071" y="54532"/>
                    <a:pt x="159261" y="51893"/>
                  </a:cubicBezTo>
                  <a:cubicBezTo>
                    <a:pt x="160928" y="49503"/>
                    <a:pt x="162805" y="47274"/>
                    <a:pt x="164881" y="45226"/>
                  </a:cubicBezTo>
                  <a:cubicBezTo>
                    <a:pt x="166691" y="43045"/>
                    <a:pt x="168110" y="40558"/>
                    <a:pt x="169072" y="37892"/>
                  </a:cubicBezTo>
                  <a:cubicBezTo>
                    <a:pt x="168024" y="37892"/>
                    <a:pt x="167072" y="37892"/>
                    <a:pt x="166119" y="38749"/>
                  </a:cubicBezTo>
                  <a:cubicBezTo>
                    <a:pt x="165110" y="39463"/>
                    <a:pt x="164529" y="40654"/>
                    <a:pt x="164595" y="41892"/>
                  </a:cubicBezTo>
                  <a:cubicBezTo>
                    <a:pt x="164595" y="42463"/>
                    <a:pt x="164595" y="43035"/>
                    <a:pt x="164595" y="43511"/>
                  </a:cubicBezTo>
                  <a:cubicBezTo>
                    <a:pt x="164595" y="43988"/>
                    <a:pt x="162881" y="44178"/>
                    <a:pt x="162690" y="45131"/>
                  </a:cubicBezTo>
                  <a:lnTo>
                    <a:pt x="162690" y="45131"/>
                  </a:lnTo>
                  <a:cubicBezTo>
                    <a:pt x="163262" y="42940"/>
                    <a:pt x="161928" y="43321"/>
                    <a:pt x="161738" y="42368"/>
                  </a:cubicBezTo>
                  <a:cubicBezTo>
                    <a:pt x="161547" y="41416"/>
                    <a:pt x="162405" y="40654"/>
                    <a:pt x="163072" y="39892"/>
                  </a:cubicBezTo>
                  <a:cubicBezTo>
                    <a:pt x="163738" y="39130"/>
                    <a:pt x="164024" y="37892"/>
                    <a:pt x="163072" y="37320"/>
                  </a:cubicBezTo>
                  <a:cubicBezTo>
                    <a:pt x="162224" y="36930"/>
                    <a:pt x="161214" y="37206"/>
                    <a:pt x="160690" y="37987"/>
                  </a:cubicBezTo>
                  <a:cubicBezTo>
                    <a:pt x="160214" y="38558"/>
                    <a:pt x="160119" y="39415"/>
                    <a:pt x="159547" y="39987"/>
                  </a:cubicBezTo>
                  <a:cubicBezTo>
                    <a:pt x="158861" y="40587"/>
                    <a:pt x="157852" y="40587"/>
                    <a:pt x="157166" y="39987"/>
                  </a:cubicBezTo>
                  <a:cubicBezTo>
                    <a:pt x="156118" y="39321"/>
                    <a:pt x="157166" y="38082"/>
                    <a:pt x="157642" y="37416"/>
                  </a:cubicBezTo>
                  <a:lnTo>
                    <a:pt x="160214" y="34844"/>
                  </a:lnTo>
                  <a:cubicBezTo>
                    <a:pt x="160747" y="34463"/>
                    <a:pt x="161138" y="33929"/>
                    <a:pt x="161357" y="33320"/>
                  </a:cubicBezTo>
                  <a:cubicBezTo>
                    <a:pt x="161519" y="32672"/>
                    <a:pt x="161195" y="31996"/>
                    <a:pt x="160595" y="31700"/>
                  </a:cubicBezTo>
                  <a:cubicBezTo>
                    <a:pt x="159776" y="31415"/>
                    <a:pt x="158861" y="31596"/>
                    <a:pt x="158214" y="32177"/>
                  </a:cubicBezTo>
                  <a:cubicBezTo>
                    <a:pt x="157356" y="32815"/>
                    <a:pt x="156623" y="33586"/>
                    <a:pt x="156023" y="34463"/>
                  </a:cubicBezTo>
                  <a:cubicBezTo>
                    <a:pt x="155451" y="35510"/>
                    <a:pt x="154499" y="36844"/>
                    <a:pt x="153070" y="36558"/>
                  </a:cubicBezTo>
                  <a:cubicBezTo>
                    <a:pt x="152156" y="36330"/>
                    <a:pt x="151594" y="35396"/>
                    <a:pt x="151832" y="34472"/>
                  </a:cubicBezTo>
                  <a:cubicBezTo>
                    <a:pt x="151832" y="34472"/>
                    <a:pt x="151832" y="34463"/>
                    <a:pt x="151832" y="34463"/>
                  </a:cubicBezTo>
                  <a:cubicBezTo>
                    <a:pt x="152175" y="33644"/>
                    <a:pt x="152822" y="32996"/>
                    <a:pt x="153642" y="32653"/>
                  </a:cubicBezTo>
                  <a:cubicBezTo>
                    <a:pt x="154785" y="32082"/>
                    <a:pt x="156309" y="31415"/>
                    <a:pt x="156118" y="30176"/>
                  </a:cubicBezTo>
                  <a:cubicBezTo>
                    <a:pt x="155928" y="28938"/>
                    <a:pt x="154689" y="28462"/>
                    <a:pt x="153547" y="28462"/>
                  </a:cubicBezTo>
                  <a:cubicBezTo>
                    <a:pt x="152451" y="28510"/>
                    <a:pt x="151422" y="28986"/>
                    <a:pt x="150689" y="29796"/>
                  </a:cubicBezTo>
                  <a:cubicBezTo>
                    <a:pt x="149927" y="30462"/>
                    <a:pt x="149356" y="31224"/>
                    <a:pt x="148593" y="31891"/>
                  </a:cubicBezTo>
                  <a:cubicBezTo>
                    <a:pt x="148088" y="32158"/>
                    <a:pt x="147479" y="32158"/>
                    <a:pt x="146974" y="31891"/>
                  </a:cubicBezTo>
                  <a:cubicBezTo>
                    <a:pt x="146907" y="30110"/>
                    <a:pt x="147870" y="28443"/>
                    <a:pt x="149451" y="27604"/>
                  </a:cubicBezTo>
                  <a:cubicBezTo>
                    <a:pt x="150089" y="27376"/>
                    <a:pt x="150670" y="27014"/>
                    <a:pt x="151165" y="26557"/>
                  </a:cubicBezTo>
                  <a:cubicBezTo>
                    <a:pt x="151613" y="26185"/>
                    <a:pt x="151679" y="25528"/>
                    <a:pt x="151308" y="25080"/>
                  </a:cubicBezTo>
                  <a:cubicBezTo>
                    <a:pt x="151270" y="25033"/>
                    <a:pt x="151222" y="24985"/>
                    <a:pt x="151165" y="24938"/>
                  </a:cubicBezTo>
                  <a:cubicBezTo>
                    <a:pt x="150918" y="24842"/>
                    <a:pt x="150651" y="24842"/>
                    <a:pt x="150403" y="24938"/>
                  </a:cubicBezTo>
                  <a:cubicBezTo>
                    <a:pt x="148898" y="24956"/>
                    <a:pt x="147479" y="25614"/>
                    <a:pt x="146498" y="26748"/>
                  </a:cubicBezTo>
                  <a:cubicBezTo>
                    <a:pt x="145831" y="27700"/>
                    <a:pt x="145450" y="29033"/>
                    <a:pt x="144117" y="29224"/>
                  </a:cubicBezTo>
                  <a:cubicBezTo>
                    <a:pt x="144022" y="26462"/>
                    <a:pt x="145774" y="23976"/>
                    <a:pt x="148403" y="23128"/>
                  </a:cubicBezTo>
                  <a:cubicBezTo>
                    <a:pt x="149270" y="22900"/>
                    <a:pt x="150108" y="22547"/>
                    <a:pt x="150880" y="22080"/>
                  </a:cubicBezTo>
                  <a:cubicBezTo>
                    <a:pt x="151546" y="21604"/>
                    <a:pt x="152022" y="20747"/>
                    <a:pt x="151546" y="20080"/>
                  </a:cubicBezTo>
                  <a:cubicBezTo>
                    <a:pt x="151051" y="19451"/>
                    <a:pt x="150337" y="19042"/>
                    <a:pt x="149546" y="18937"/>
                  </a:cubicBezTo>
                  <a:cubicBezTo>
                    <a:pt x="147536" y="18499"/>
                    <a:pt x="145441" y="18994"/>
                    <a:pt x="143831" y="20271"/>
                  </a:cubicBezTo>
                  <a:cubicBezTo>
                    <a:pt x="142736" y="21680"/>
                    <a:pt x="141802" y="23213"/>
                    <a:pt x="141069" y="24842"/>
                  </a:cubicBezTo>
                  <a:cubicBezTo>
                    <a:pt x="140783" y="25499"/>
                    <a:pt x="140164" y="25938"/>
                    <a:pt x="139449" y="25985"/>
                  </a:cubicBezTo>
                  <a:cubicBezTo>
                    <a:pt x="138554" y="25947"/>
                    <a:pt x="137859" y="25195"/>
                    <a:pt x="137897" y="24299"/>
                  </a:cubicBezTo>
                  <a:cubicBezTo>
                    <a:pt x="137906" y="24223"/>
                    <a:pt x="137916" y="24156"/>
                    <a:pt x="137925" y="24080"/>
                  </a:cubicBezTo>
                  <a:cubicBezTo>
                    <a:pt x="138145" y="23261"/>
                    <a:pt x="138573" y="22509"/>
                    <a:pt x="139164" y="21890"/>
                  </a:cubicBezTo>
                  <a:cubicBezTo>
                    <a:pt x="139716" y="21194"/>
                    <a:pt x="139716" y="20204"/>
                    <a:pt x="139164" y="19508"/>
                  </a:cubicBezTo>
                  <a:cubicBezTo>
                    <a:pt x="138335" y="18546"/>
                    <a:pt x="136935" y="18308"/>
                    <a:pt x="135830" y="18937"/>
                  </a:cubicBezTo>
                  <a:cubicBezTo>
                    <a:pt x="134925" y="19480"/>
                    <a:pt x="134192" y="20271"/>
                    <a:pt x="133734" y="21223"/>
                  </a:cubicBezTo>
                  <a:lnTo>
                    <a:pt x="132877" y="22652"/>
                  </a:lnTo>
                  <a:cubicBezTo>
                    <a:pt x="132277" y="20556"/>
                    <a:pt x="132706" y="18299"/>
                    <a:pt x="134020" y="16556"/>
                  </a:cubicBezTo>
                  <a:cubicBezTo>
                    <a:pt x="134392" y="16117"/>
                    <a:pt x="134715" y="15641"/>
                    <a:pt x="134973" y="15127"/>
                  </a:cubicBezTo>
                  <a:cubicBezTo>
                    <a:pt x="135182" y="14536"/>
                    <a:pt x="134992" y="13888"/>
                    <a:pt x="134497" y="13508"/>
                  </a:cubicBezTo>
                  <a:cubicBezTo>
                    <a:pt x="134182" y="13412"/>
                    <a:pt x="133858" y="13412"/>
                    <a:pt x="133544" y="13508"/>
                  </a:cubicBezTo>
                  <a:cubicBezTo>
                    <a:pt x="131953" y="13308"/>
                    <a:pt x="130420" y="14203"/>
                    <a:pt x="129829" y="15698"/>
                  </a:cubicBezTo>
                  <a:cubicBezTo>
                    <a:pt x="129391" y="17023"/>
                    <a:pt x="129105" y="18403"/>
                    <a:pt x="128972" y="19794"/>
                  </a:cubicBezTo>
                  <a:cubicBezTo>
                    <a:pt x="128972" y="20365"/>
                    <a:pt x="128210" y="21032"/>
                    <a:pt x="127639" y="20651"/>
                  </a:cubicBezTo>
                  <a:cubicBezTo>
                    <a:pt x="127067" y="20271"/>
                    <a:pt x="127639" y="20651"/>
                    <a:pt x="127162" y="20080"/>
                  </a:cubicBezTo>
                  <a:cubicBezTo>
                    <a:pt x="126400" y="17984"/>
                    <a:pt x="128210" y="15984"/>
                    <a:pt x="127829" y="13888"/>
                  </a:cubicBezTo>
                  <a:cubicBezTo>
                    <a:pt x="127381" y="12489"/>
                    <a:pt x="126562" y="11231"/>
                    <a:pt x="125448" y="10269"/>
                  </a:cubicBezTo>
                  <a:cubicBezTo>
                    <a:pt x="124686" y="9602"/>
                    <a:pt x="123352" y="8841"/>
                    <a:pt x="122781" y="9602"/>
                  </a:cubicBezTo>
                  <a:cubicBezTo>
                    <a:pt x="122209" y="10364"/>
                    <a:pt x="122781" y="10269"/>
                    <a:pt x="122781" y="10555"/>
                  </a:cubicBezTo>
                  <a:cubicBezTo>
                    <a:pt x="123219" y="12174"/>
                    <a:pt x="123762" y="13765"/>
                    <a:pt x="124400" y="15317"/>
                  </a:cubicBezTo>
                  <a:cubicBezTo>
                    <a:pt x="124990" y="16870"/>
                    <a:pt x="124781" y="18622"/>
                    <a:pt x="123828" y="19985"/>
                  </a:cubicBezTo>
                  <a:cubicBezTo>
                    <a:pt x="122971" y="19985"/>
                    <a:pt x="122114" y="19222"/>
                    <a:pt x="122019" y="18461"/>
                  </a:cubicBezTo>
                  <a:cubicBezTo>
                    <a:pt x="122162" y="17708"/>
                    <a:pt x="122162" y="16927"/>
                    <a:pt x="122019" y="16174"/>
                  </a:cubicBezTo>
                  <a:cubicBezTo>
                    <a:pt x="121419" y="15851"/>
                    <a:pt x="120666" y="16070"/>
                    <a:pt x="120342" y="16670"/>
                  </a:cubicBezTo>
                  <a:cubicBezTo>
                    <a:pt x="120276" y="16784"/>
                    <a:pt x="120228" y="16908"/>
                    <a:pt x="120209" y="17032"/>
                  </a:cubicBezTo>
                  <a:cubicBezTo>
                    <a:pt x="120209" y="17794"/>
                    <a:pt x="119637" y="18651"/>
                    <a:pt x="118685" y="18556"/>
                  </a:cubicBezTo>
                  <a:cubicBezTo>
                    <a:pt x="117828" y="16746"/>
                    <a:pt x="118685" y="15031"/>
                    <a:pt x="118685" y="13222"/>
                  </a:cubicBezTo>
                  <a:cubicBezTo>
                    <a:pt x="118952" y="10326"/>
                    <a:pt x="117732" y="7498"/>
                    <a:pt x="115447" y="5697"/>
                  </a:cubicBezTo>
                  <a:cubicBezTo>
                    <a:pt x="115094" y="5383"/>
                    <a:pt x="114665" y="5154"/>
                    <a:pt x="114208" y="5030"/>
                  </a:cubicBezTo>
                  <a:cubicBezTo>
                    <a:pt x="113198" y="4830"/>
                    <a:pt x="112179" y="5392"/>
                    <a:pt x="111827" y="6364"/>
                  </a:cubicBezTo>
                  <a:cubicBezTo>
                    <a:pt x="111694" y="7278"/>
                    <a:pt x="111694" y="8211"/>
                    <a:pt x="111827" y="9126"/>
                  </a:cubicBezTo>
                  <a:cubicBezTo>
                    <a:pt x="112075" y="10355"/>
                    <a:pt x="112075" y="11612"/>
                    <a:pt x="111827" y="12841"/>
                  </a:cubicBezTo>
                  <a:cubicBezTo>
                    <a:pt x="111827" y="14079"/>
                    <a:pt x="110684" y="15413"/>
                    <a:pt x="109255" y="15222"/>
                  </a:cubicBezTo>
                  <a:cubicBezTo>
                    <a:pt x="108007" y="14974"/>
                    <a:pt x="107074" y="13917"/>
                    <a:pt x="106969" y="12650"/>
                  </a:cubicBezTo>
                  <a:cubicBezTo>
                    <a:pt x="107207" y="11517"/>
                    <a:pt x="107207" y="10355"/>
                    <a:pt x="106969" y="9221"/>
                  </a:cubicBezTo>
                  <a:cubicBezTo>
                    <a:pt x="106493" y="8174"/>
                    <a:pt x="104778" y="7221"/>
                    <a:pt x="103826" y="7983"/>
                  </a:cubicBezTo>
                  <a:cubicBezTo>
                    <a:pt x="103635" y="8345"/>
                    <a:pt x="103635" y="8764"/>
                    <a:pt x="103826" y="9126"/>
                  </a:cubicBezTo>
                  <a:cubicBezTo>
                    <a:pt x="103912" y="10107"/>
                    <a:pt x="104140" y="11069"/>
                    <a:pt x="104493" y="11983"/>
                  </a:cubicBezTo>
                  <a:cubicBezTo>
                    <a:pt x="104826" y="12926"/>
                    <a:pt x="104569" y="13975"/>
                    <a:pt x="103826" y="14651"/>
                  </a:cubicBezTo>
                  <a:cubicBezTo>
                    <a:pt x="103102" y="15117"/>
                    <a:pt x="102169" y="15117"/>
                    <a:pt x="101445" y="14651"/>
                  </a:cubicBezTo>
                  <a:cubicBezTo>
                    <a:pt x="100730" y="14088"/>
                    <a:pt x="100397" y="13165"/>
                    <a:pt x="100587" y="12269"/>
                  </a:cubicBezTo>
                  <a:lnTo>
                    <a:pt x="100587" y="6459"/>
                  </a:lnTo>
                  <a:cubicBezTo>
                    <a:pt x="100730" y="5478"/>
                    <a:pt x="100730" y="4487"/>
                    <a:pt x="100587" y="3507"/>
                  </a:cubicBezTo>
                  <a:cubicBezTo>
                    <a:pt x="100359" y="2440"/>
                    <a:pt x="99711" y="1506"/>
                    <a:pt x="98778" y="935"/>
                  </a:cubicBezTo>
                  <a:cubicBezTo>
                    <a:pt x="98149" y="535"/>
                    <a:pt x="97425" y="296"/>
                    <a:pt x="96682" y="268"/>
                  </a:cubicBezTo>
                  <a:cubicBezTo>
                    <a:pt x="95920" y="268"/>
                    <a:pt x="95253" y="268"/>
                    <a:pt x="95158" y="1315"/>
                  </a:cubicBezTo>
                  <a:cubicBezTo>
                    <a:pt x="95139" y="1858"/>
                    <a:pt x="95301" y="2401"/>
                    <a:pt x="95634" y="2840"/>
                  </a:cubicBezTo>
                  <a:cubicBezTo>
                    <a:pt x="96377" y="4211"/>
                    <a:pt x="96673" y="5773"/>
                    <a:pt x="96492" y="7316"/>
                  </a:cubicBezTo>
                  <a:cubicBezTo>
                    <a:pt x="96492" y="7888"/>
                    <a:pt x="96492" y="8650"/>
                    <a:pt x="95253" y="8650"/>
                  </a:cubicBezTo>
                  <a:cubicBezTo>
                    <a:pt x="94787" y="8621"/>
                    <a:pt x="94339" y="8411"/>
                    <a:pt x="94015" y="8078"/>
                  </a:cubicBezTo>
                  <a:cubicBezTo>
                    <a:pt x="93367" y="7335"/>
                    <a:pt x="92996" y="6392"/>
                    <a:pt x="92967" y="5411"/>
                  </a:cubicBezTo>
                  <a:cubicBezTo>
                    <a:pt x="93053" y="4421"/>
                    <a:pt x="92853" y="3430"/>
                    <a:pt x="92396" y="2554"/>
                  </a:cubicBezTo>
                  <a:cubicBezTo>
                    <a:pt x="91748" y="1582"/>
                    <a:pt x="90605" y="1058"/>
                    <a:pt x="89443" y="1221"/>
                  </a:cubicBezTo>
                  <a:cubicBezTo>
                    <a:pt x="88662" y="1449"/>
                    <a:pt x="88167" y="2221"/>
                    <a:pt x="88300" y="3030"/>
                  </a:cubicBezTo>
                  <a:cubicBezTo>
                    <a:pt x="88462" y="3773"/>
                    <a:pt x="88748" y="4478"/>
                    <a:pt x="89157" y="5126"/>
                  </a:cubicBezTo>
                  <a:cubicBezTo>
                    <a:pt x="90281" y="7278"/>
                    <a:pt x="90929" y="9650"/>
                    <a:pt x="91062" y="12079"/>
                  </a:cubicBezTo>
                  <a:cubicBezTo>
                    <a:pt x="91062" y="12841"/>
                    <a:pt x="91062" y="13793"/>
                    <a:pt x="89919" y="13793"/>
                  </a:cubicBezTo>
                  <a:cubicBezTo>
                    <a:pt x="89310" y="13851"/>
                    <a:pt x="88719" y="13555"/>
                    <a:pt x="88395" y="13032"/>
                  </a:cubicBezTo>
                  <a:cubicBezTo>
                    <a:pt x="88253" y="12536"/>
                    <a:pt x="88253" y="12003"/>
                    <a:pt x="88395" y="11507"/>
                  </a:cubicBezTo>
                  <a:cubicBezTo>
                    <a:pt x="88395" y="10746"/>
                    <a:pt x="88395" y="9888"/>
                    <a:pt x="88395" y="9031"/>
                  </a:cubicBezTo>
                  <a:cubicBezTo>
                    <a:pt x="88176" y="7983"/>
                    <a:pt x="87605" y="7040"/>
                    <a:pt x="86776" y="6364"/>
                  </a:cubicBezTo>
                  <a:cubicBezTo>
                    <a:pt x="85862" y="5612"/>
                    <a:pt x="84547" y="5612"/>
                    <a:pt x="83633" y="6364"/>
                  </a:cubicBezTo>
                  <a:cubicBezTo>
                    <a:pt x="83061" y="7031"/>
                    <a:pt x="83633" y="7983"/>
                    <a:pt x="83633" y="8841"/>
                  </a:cubicBezTo>
                  <a:cubicBezTo>
                    <a:pt x="83938" y="9536"/>
                    <a:pt x="84100" y="10279"/>
                    <a:pt x="84109" y="11031"/>
                  </a:cubicBezTo>
                  <a:cubicBezTo>
                    <a:pt x="84300" y="11355"/>
                    <a:pt x="84300" y="11755"/>
                    <a:pt x="84109" y="12079"/>
                  </a:cubicBezTo>
                  <a:lnTo>
                    <a:pt x="83538" y="12079"/>
                  </a:lnTo>
                  <a:cubicBezTo>
                    <a:pt x="82223" y="12279"/>
                    <a:pt x="80928" y="11631"/>
                    <a:pt x="80299" y="10460"/>
                  </a:cubicBezTo>
                  <a:cubicBezTo>
                    <a:pt x="79880" y="9421"/>
                    <a:pt x="79880" y="8259"/>
                    <a:pt x="80299" y="7221"/>
                  </a:cubicBezTo>
                  <a:cubicBezTo>
                    <a:pt x="80537" y="6183"/>
                    <a:pt x="80537" y="5116"/>
                    <a:pt x="80299" y="4078"/>
                  </a:cubicBezTo>
                  <a:cubicBezTo>
                    <a:pt x="80194" y="3773"/>
                    <a:pt x="79994" y="3507"/>
                    <a:pt x="79728" y="3316"/>
                  </a:cubicBezTo>
                  <a:cubicBezTo>
                    <a:pt x="79089" y="3021"/>
                    <a:pt x="78366" y="3021"/>
                    <a:pt x="77727" y="3316"/>
                  </a:cubicBezTo>
                  <a:cubicBezTo>
                    <a:pt x="77251" y="3230"/>
                    <a:pt x="76775" y="3230"/>
                    <a:pt x="76299" y="3316"/>
                  </a:cubicBezTo>
                  <a:cubicBezTo>
                    <a:pt x="74965" y="3983"/>
                    <a:pt x="74965" y="5602"/>
                    <a:pt x="75441" y="6935"/>
                  </a:cubicBezTo>
                  <a:cubicBezTo>
                    <a:pt x="76099" y="8183"/>
                    <a:pt x="76642" y="9488"/>
                    <a:pt x="77061" y="10840"/>
                  </a:cubicBezTo>
                  <a:cubicBezTo>
                    <a:pt x="77337" y="11574"/>
                    <a:pt x="77004" y="12403"/>
                    <a:pt x="76299" y="12746"/>
                  </a:cubicBezTo>
                  <a:cubicBezTo>
                    <a:pt x="75422" y="12917"/>
                    <a:pt x="74527" y="12632"/>
                    <a:pt x="73917" y="11983"/>
                  </a:cubicBezTo>
                  <a:cubicBezTo>
                    <a:pt x="73517" y="11355"/>
                    <a:pt x="73279" y="10631"/>
                    <a:pt x="73251" y="9888"/>
                  </a:cubicBezTo>
                  <a:cubicBezTo>
                    <a:pt x="73298" y="9412"/>
                    <a:pt x="73298" y="8936"/>
                    <a:pt x="73251" y="8459"/>
                  </a:cubicBezTo>
                  <a:cubicBezTo>
                    <a:pt x="73060" y="7926"/>
                    <a:pt x="72641" y="7507"/>
                    <a:pt x="72108" y="7316"/>
                  </a:cubicBezTo>
                  <a:cubicBezTo>
                    <a:pt x="71136" y="6992"/>
                    <a:pt x="70088" y="7498"/>
                    <a:pt x="69726" y="8459"/>
                  </a:cubicBezTo>
                  <a:cubicBezTo>
                    <a:pt x="69584" y="9374"/>
                    <a:pt x="69584" y="10307"/>
                    <a:pt x="69726" y="11222"/>
                  </a:cubicBezTo>
                  <a:cubicBezTo>
                    <a:pt x="69250" y="11479"/>
                    <a:pt x="68679" y="11479"/>
                    <a:pt x="68202" y="11222"/>
                  </a:cubicBezTo>
                  <a:cubicBezTo>
                    <a:pt x="67602" y="11146"/>
                    <a:pt x="67050" y="10840"/>
                    <a:pt x="66678" y="10364"/>
                  </a:cubicBezTo>
                  <a:cubicBezTo>
                    <a:pt x="66593" y="9888"/>
                    <a:pt x="66593" y="9412"/>
                    <a:pt x="66678" y="8936"/>
                  </a:cubicBezTo>
                  <a:cubicBezTo>
                    <a:pt x="66650" y="7755"/>
                    <a:pt x="66393" y="6583"/>
                    <a:pt x="65916" y="5506"/>
                  </a:cubicBezTo>
                  <a:cubicBezTo>
                    <a:pt x="65383" y="4240"/>
                    <a:pt x="64288" y="3297"/>
                    <a:pt x="62964" y="2935"/>
                  </a:cubicBezTo>
                  <a:cubicBezTo>
                    <a:pt x="62287" y="2544"/>
                    <a:pt x="61449" y="2544"/>
                    <a:pt x="60773" y="2935"/>
                  </a:cubicBezTo>
                  <a:cubicBezTo>
                    <a:pt x="60735" y="3221"/>
                    <a:pt x="60735" y="3507"/>
                    <a:pt x="60773" y="3792"/>
                  </a:cubicBezTo>
                  <a:cubicBezTo>
                    <a:pt x="60649" y="5373"/>
                    <a:pt x="61049" y="6945"/>
                    <a:pt x="61916" y="8269"/>
                  </a:cubicBezTo>
                  <a:cubicBezTo>
                    <a:pt x="62363" y="8954"/>
                    <a:pt x="62659" y="9736"/>
                    <a:pt x="62773" y="10555"/>
                  </a:cubicBezTo>
                  <a:cubicBezTo>
                    <a:pt x="62773" y="10555"/>
                    <a:pt x="62773" y="11507"/>
                    <a:pt x="61916" y="11603"/>
                  </a:cubicBezTo>
                  <a:cubicBezTo>
                    <a:pt x="61335" y="11622"/>
                    <a:pt x="60773" y="11383"/>
                    <a:pt x="60392" y="10936"/>
                  </a:cubicBezTo>
                  <a:cubicBezTo>
                    <a:pt x="60059" y="10488"/>
                    <a:pt x="59592" y="10155"/>
                    <a:pt x="59058" y="9983"/>
                  </a:cubicBezTo>
                  <a:cubicBezTo>
                    <a:pt x="58449" y="9821"/>
                    <a:pt x="57811" y="10050"/>
                    <a:pt x="57439" y="10555"/>
                  </a:cubicBezTo>
                  <a:cubicBezTo>
                    <a:pt x="57096" y="10946"/>
                    <a:pt x="56839" y="11393"/>
                    <a:pt x="56677" y="11889"/>
                  </a:cubicBezTo>
                  <a:lnTo>
                    <a:pt x="56106" y="12841"/>
                  </a:lnTo>
                  <a:cubicBezTo>
                    <a:pt x="55648" y="13479"/>
                    <a:pt x="54877" y="13812"/>
                    <a:pt x="54105" y="13698"/>
                  </a:cubicBezTo>
                  <a:cubicBezTo>
                    <a:pt x="53515" y="13575"/>
                    <a:pt x="53086" y="13060"/>
                    <a:pt x="53058" y="12460"/>
                  </a:cubicBezTo>
                  <a:cubicBezTo>
                    <a:pt x="53010" y="11936"/>
                    <a:pt x="53181" y="11422"/>
                    <a:pt x="53534" y="11031"/>
                  </a:cubicBezTo>
                  <a:cubicBezTo>
                    <a:pt x="53877" y="10593"/>
                    <a:pt x="54162" y="10107"/>
                    <a:pt x="54391" y="9602"/>
                  </a:cubicBezTo>
                  <a:cubicBezTo>
                    <a:pt x="54391" y="9602"/>
                    <a:pt x="54391" y="8554"/>
                    <a:pt x="53915" y="8364"/>
                  </a:cubicBezTo>
                  <a:cubicBezTo>
                    <a:pt x="53439" y="8174"/>
                    <a:pt x="51724" y="8364"/>
                    <a:pt x="50676" y="9126"/>
                  </a:cubicBezTo>
                  <a:cubicBezTo>
                    <a:pt x="49676" y="9897"/>
                    <a:pt x="49105" y="11098"/>
                    <a:pt x="49152" y="12365"/>
                  </a:cubicBezTo>
                  <a:cubicBezTo>
                    <a:pt x="49152" y="12936"/>
                    <a:pt x="49152" y="13508"/>
                    <a:pt x="49152" y="13984"/>
                  </a:cubicBezTo>
                  <a:cubicBezTo>
                    <a:pt x="49152" y="14460"/>
                    <a:pt x="47438" y="14746"/>
                    <a:pt x="47247" y="15603"/>
                  </a:cubicBezTo>
                  <a:lnTo>
                    <a:pt x="47247" y="15603"/>
                  </a:lnTo>
                  <a:cubicBezTo>
                    <a:pt x="47724" y="13508"/>
                    <a:pt x="46390" y="13888"/>
                    <a:pt x="46200" y="12936"/>
                  </a:cubicBezTo>
                  <a:cubicBezTo>
                    <a:pt x="46009" y="11983"/>
                    <a:pt x="46866" y="11126"/>
                    <a:pt x="47533" y="10364"/>
                  </a:cubicBezTo>
                  <a:cubicBezTo>
                    <a:pt x="48247" y="9821"/>
                    <a:pt x="48381" y="8802"/>
                    <a:pt x="47838" y="8098"/>
                  </a:cubicBezTo>
                  <a:cubicBezTo>
                    <a:pt x="47752" y="7983"/>
                    <a:pt x="47647" y="7878"/>
                    <a:pt x="47533" y="7792"/>
                  </a:cubicBezTo>
                  <a:cubicBezTo>
                    <a:pt x="46657" y="7498"/>
                    <a:pt x="45695" y="7802"/>
                    <a:pt x="45152" y="8554"/>
                  </a:cubicBezTo>
                  <a:cubicBezTo>
                    <a:pt x="44676" y="9126"/>
                    <a:pt x="44580" y="9983"/>
                    <a:pt x="44009" y="10555"/>
                  </a:cubicBezTo>
                  <a:cubicBezTo>
                    <a:pt x="43456" y="11298"/>
                    <a:pt x="42428" y="11507"/>
                    <a:pt x="41628" y="11031"/>
                  </a:cubicBezTo>
                  <a:cubicBezTo>
                    <a:pt x="40580" y="10364"/>
                    <a:pt x="41628" y="9126"/>
                    <a:pt x="41628" y="8364"/>
                  </a:cubicBezTo>
                  <a:lnTo>
                    <a:pt x="44199" y="5792"/>
                  </a:lnTo>
                  <a:cubicBezTo>
                    <a:pt x="44733" y="5440"/>
                    <a:pt x="45104" y="4897"/>
                    <a:pt x="45247" y="4268"/>
                  </a:cubicBezTo>
                  <a:cubicBezTo>
                    <a:pt x="45438" y="3583"/>
                    <a:pt x="45057" y="2878"/>
                    <a:pt x="44390" y="2649"/>
                  </a:cubicBezTo>
                  <a:cubicBezTo>
                    <a:pt x="43580" y="2440"/>
                    <a:pt x="42723" y="2659"/>
                    <a:pt x="42104" y="3221"/>
                  </a:cubicBezTo>
                  <a:cubicBezTo>
                    <a:pt x="41266" y="3840"/>
                    <a:pt x="40551" y="4611"/>
                    <a:pt x="40008" y="5506"/>
                  </a:cubicBezTo>
                  <a:cubicBezTo>
                    <a:pt x="39342" y="6555"/>
                    <a:pt x="38484" y="7983"/>
                    <a:pt x="37056" y="7698"/>
                  </a:cubicBezTo>
                  <a:cubicBezTo>
                    <a:pt x="36084" y="7507"/>
                    <a:pt x="35455" y="6573"/>
                    <a:pt x="35627" y="5602"/>
                  </a:cubicBezTo>
                  <a:cubicBezTo>
                    <a:pt x="36027" y="4821"/>
                    <a:pt x="36656" y="4192"/>
                    <a:pt x="37437" y="3792"/>
                  </a:cubicBezTo>
                  <a:cubicBezTo>
                    <a:pt x="38580" y="3125"/>
                    <a:pt x="40199" y="2458"/>
                    <a:pt x="39913" y="1221"/>
                  </a:cubicBezTo>
                  <a:cubicBezTo>
                    <a:pt x="39627" y="-18"/>
                    <a:pt x="38389" y="-399"/>
                    <a:pt x="37246" y="-399"/>
                  </a:cubicBezTo>
                  <a:cubicBezTo>
                    <a:pt x="36160" y="-313"/>
                    <a:pt x="35151" y="154"/>
                    <a:pt x="34389" y="935"/>
                  </a:cubicBezTo>
                  <a:lnTo>
                    <a:pt x="34389" y="935"/>
                  </a:lnTo>
                  <a:cubicBezTo>
                    <a:pt x="34017" y="2668"/>
                    <a:pt x="34331" y="4468"/>
                    <a:pt x="35246" y="598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1" name="Freeform: Shape 820">
              <a:extLst>
                <a:ext uri="{FF2B5EF4-FFF2-40B4-BE49-F238E27FC236}">
                  <a16:creationId xmlns:a16="http://schemas.microsoft.com/office/drawing/2014/main" xmlns="" id="{A652D332-EEE9-1927-1D5E-A69E734CE036}"/>
                </a:ext>
              </a:extLst>
            </p:cNvPr>
            <p:cNvSpPr/>
            <p:nvPr/>
          </p:nvSpPr>
          <p:spPr>
            <a:xfrm>
              <a:off x="6160198" y="3410519"/>
              <a:ext cx="145677" cy="176976"/>
            </a:xfrm>
            <a:custGeom>
              <a:avLst/>
              <a:gdLst>
                <a:gd name="connsiteX0" fmla="*/ 27114 w 145677"/>
                <a:gd name="connsiteY0" fmla="*/ 21415 h 176976"/>
                <a:gd name="connsiteX1" fmla="*/ 24256 w 145677"/>
                <a:gd name="connsiteY1" fmla="*/ 29607 h 176976"/>
                <a:gd name="connsiteX2" fmla="*/ 18446 w 145677"/>
                <a:gd name="connsiteY2" fmla="*/ 42466 h 176976"/>
                <a:gd name="connsiteX3" fmla="*/ 10540 w 145677"/>
                <a:gd name="connsiteY3" fmla="*/ 85614 h 176976"/>
                <a:gd name="connsiteX4" fmla="*/ 5397 w 145677"/>
                <a:gd name="connsiteY4" fmla="*/ 107045 h 176976"/>
                <a:gd name="connsiteX5" fmla="*/ 5397 w 145677"/>
                <a:gd name="connsiteY5" fmla="*/ 113998 h 176976"/>
                <a:gd name="connsiteX6" fmla="*/ 3683 w 145677"/>
                <a:gd name="connsiteY6" fmla="*/ 123047 h 176976"/>
                <a:gd name="connsiteX7" fmla="*/ 444 w 145677"/>
                <a:gd name="connsiteY7" fmla="*/ 136001 h 176976"/>
                <a:gd name="connsiteX8" fmla="*/ 444 w 145677"/>
                <a:gd name="connsiteY8" fmla="*/ 136478 h 176976"/>
                <a:gd name="connsiteX9" fmla="*/ 444 w 145677"/>
                <a:gd name="connsiteY9" fmla="*/ 138001 h 176976"/>
                <a:gd name="connsiteX10" fmla="*/ -32 w 145677"/>
                <a:gd name="connsiteY10" fmla="*/ 140763 h 176976"/>
                <a:gd name="connsiteX11" fmla="*/ 1968 w 145677"/>
                <a:gd name="connsiteY11" fmla="*/ 140002 h 176976"/>
                <a:gd name="connsiteX12" fmla="*/ 3206 w 145677"/>
                <a:gd name="connsiteY12" fmla="*/ 137906 h 176976"/>
                <a:gd name="connsiteX13" fmla="*/ 5587 w 145677"/>
                <a:gd name="connsiteY13" fmla="*/ 137906 h 176976"/>
                <a:gd name="connsiteX14" fmla="*/ 5111 w 145677"/>
                <a:gd name="connsiteY14" fmla="*/ 140573 h 176976"/>
                <a:gd name="connsiteX15" fmla="*/ 2444 w 145677"/>
                <a:gd name="connsiteY15" fmla="*/ 143050 h 176976"/>
                <a:gd name="connsiteX16" fmla="*/ 1396 w 145677"/>
                <a:gd name="connsiteY16" fmla="*/ 144574 h 176976"/>
                <a:gd name="connsiteX17" fmla="*/ 2159 w 145677"/>
                <a:gd name="connsiteY17" fmla="*/ 146193 h 176976"/>
                <a:gd name="connsiteX18" fmla="*/ 4540 w 145677"/>
                <a:gd name="connsiteY18" fmla="*/ 145717 h 176976"/>
                <a:gd name="connsiteX19" fmla="*/ 6635 w 145677"/>
                <a:gd name="connsiteY19" fmla="*/ 143526 h 176976"/>
                <a:gd name="connsiteX20" fmla="*/ 9588 w 145677"/>
                <a:gd name="connsiteY20" fmla="*/ 141430 h 176976"/>
                <a:gd name="connsiteX21" fmla="*/ 10941 w 145677"/>
                <a:gd name="connsiteY21" fmla="*/ 143440 h 176976"/>
                <a:gd name="connsiteX22" fmla="*/ 10921 w 145677"/>
                <a:gd name="connsiteY22" fmla="*/ 143526 h 176976"/>
                <a:gd name="connsiteX23" fmla="*/ 9112 w 145677"/>
                <a:gd name="connsiteY23" fmla="*/ 145240 h 176976"/>
                <a:gd name="connsiteX24" fmla="*/ 6540 w 145677"/>
                <a:gd name="connsiteY24" fmla="*/ 147812 h 176976"/>
                <a:gd name="connsiteX25" fmla="*/ 9207 w 145677"/>
                <a:gd name="connsiteY25" fmla="*/ 149431 h 176976"/>
                <a:gd name="connsiteX26" fmla="*/ 12064 w 145677"/>
                <a:gd name="connsiteY26" fmla="*/ 148193 h 176976"/>
                <a:gd name="connsiteX27" fmla="*/ 14160 w 145677"/>
                <a:gd name="connsiteY27" fmla="*/ 146003 h 176976"/>
                <a:gd name="connsiteX28" fmla="*/ 15684 w 145677"/>
                <a:gd name="connsiteY28" fmla="*/ 146003 h 176976"/>
                <a:gd name="connsiteX29" fmla="*/ 13303 w 145677"/>
                <a:gd name="connsiteY29" fmla="*/ 150288 h 176976"/>
                <a:gd name="connsiteX30" fmla="*/ 11588 w 145677"/>
                <a:gd name="connsiteY30" fmla="*/ 151337 h 176976"/>
                <a:gd name="connsiteX31" fmla="*/ 11283 w 145677"/>
                <a:gd name="connsiteY31" fmla="*/ 152651 h 176976"/>
                <a:gd name="connsiteX32" fmla="*/ 11588 w 145677"/>
                <a:gd name="connsiteY32" fmla="*/ 152956 h 176976"/>
                <a:gd name="connsiteX33" fmla="*/ 12445 w 145677"/>
                <a:gd name="connsiteY33" fmla="*/ 152956 h 176976"/>
                <a:gd name="connsiteX34" fmla="*/ 16351 w 145677"/>
                <a:gd name="connsiteY34" fmla="*/ 151146 h 176976"/>
                <a:gd name="connsiteX35" fmla="*/ 18732 w 145677"/>
                <a:gd name="connsiteY35" fmla="*/ 148765 h 176976"/>
                <a:gd name="connsiteX36" fmla="*/ 14351 w 145677"/>
                <a:gd name="connsiteY36" fmla="*/ 154861 h 176976"/>
                <a:gd name="connsiteX37" fmla="*/ 11969 w 145677"/>
                <a:gd name="connsiteY37" fmla="*/ 155813 h 176976"/>
                <a:gd name="connsiteX38" fmla="*/ 11274 w 145677"/>
                <a:gd name="connsiteY38" fmla="*/ 157851 h 176976"/>
                <a:gd name="connsiteX39" fmla="*/ 11303 w 145677"/>
                <a:gd name="connsiteY39" fmla="*/ 157909 h 176976"/>
                <a:gd name="connsiteX40" fmla="*/ 13303 w 145677"/>
                <a:gd name="connsiteY40" fmla="*/ 158956 h 176976"/>
                <a:gd name="connsiteX41" fmla="*/ 19018 w 145677"/>
                <a:gd name="connsiteY41" fmla="*/ 157623 h 176976"/>
                <a:gd name="connsiteX42" fmla="*/ 21685 w 145677"/>
                <a:gd name="connsiteY42" fmla="*/ 153051 h 176976"/>
                <a:gd name="connsiteX43" fmla="*/ 23371 w 145677"/>
                <a:gd name="connsiteY43" fmla="*/ 151127 h 176976"/>
                <a:gd name="connsiteX44" fmla="*/ 23780 w 145677"/>
                <a:gd name="connsiteY44" fmla="*/ 151146 h 176976"/>
                <a:gd name="connsiteX45" fmla="*/ 25333 w 145677"/>
                <a:gd name="connsiteY45" fmla="*/ 152832 h 176976"/>
                <a:gd name="connsiteX46" fmla="*/ 25304 w 145677"/>
                <a:gd name="connsiteY46" fmla="*/ 153051 h 176976"/>
                <a:gd name="connsiteX47" fmla="*/ 23971 w 145677"/>
                <a:gd name="connsiteY47" fmla="*/ 155242 h 176976"/>
                <a:gd name="connsiteX48" fmla="*/ 23971 w 145677"/>
                <a:gd name="connsiteY48" fmla="*/ 157623 h 176976"/>
                <a:gd name="connsiteX49" fmla="*/ 27304 w 145677"/>
                <a:gd name="connsiteY49" fmla="*/ 158194 h 176976"/>
                <a:gd name="connsiteX50" fmla="*/ 29400 w 145677"/>
                <a:gd name="connsiteY50" fmla="*/ 155908 h 176976"/>
                <a:gd name="connsiteX51" fmla="*/ 30257 w 145677"/>
                <a:gd name="connsiteY51" fmla="*/ 154385 h 176976"/>
                <a:gd name="connsiteX52" fmla="*/ 29210 w 145677"/>
                <a:gd name="connsiteY52" fmla="*/ 160480 h 176976"/>
                <a:gd name="connsiteX53" fmla="*/ 28257 w 145677"/>
                <a:gd name="connsiteY53" fmla="*/ 161909 h 176976"/>
                <a:gd name="connsiteX54" fmla="*/ 28733 w 145677"/>
                <a:gd name="connsiteY54" fmla="*/ 163528 h 176976"/>
                <a:gd name="connsiteX55" fmla="*/ 29686 w 145677"/>
                <a:gd name="connsiteY55" fmla="*/ 163528 h 176976"/>
                <a:gd name="connsiteX56" fmla="*/ 33401 w 145677"/>
                <a:gd name="connsiteY56" fmla="*/ 161338 h 176976"/>
                <a:gd name="connsiteX57" fmla="*/ 34258 w 145677"/>
                <a:gd name="connsiteY57" fmla="*/ 157242 h 176976"/>
                <a:gd name="connsiteX58" fmla="*/ 35591 w 145677"/>
                <a:gd name="connsiteY58" fmla="*/ 156289 h 176976"/>
                <a:gd name="connsiteX59" fmla="*/ 35591 w 145677"/>
                <a:gd name="connsiteY59" fmla="*/ 156956 h 176976"/>
                <a:gd name="connsiteX60" fmla="*/ 34925 w 145677"/>
                <a:gd name="connsiteY60" fmla="*/ 163147 h 176976"/>
                <a:gd name="connsiteX61" fmla="*/ 37306 w 145677"/>
                <a:gd name="connsiteY61" fmla="*/ 166672 h 176976"/>
                <a:gd name="connsiteX62" fmla="*/ 39973 w 145677"/>
                <a:gd name="connsiteY62" fmla="*/ 167434 h 176976"/>
                <a:gd name="connsiteX63" fmla="*/ 39973 w 145677"/>
                <a:gd name="connsiteY63" fmla="*/ 166386 h 176976"/>
                <a:gd name="connsiteX64" fmla="*/ 38353 w 145677"/>
                <a:gd name="connsiteY64" fmla="*/ 161623 h 176976"/>
                <a:gd name="connsiteX65" fmla="*/ 38925 w 145677"/>
                <a:gd name="connsiteY65" fmla="*/ 157051 h 176976"/>
                <a:gd name="connsiteX66" fmla="*/ 40639 w 145677"/>
                <a:gd name="connsiteY66" fmla="*/ 158576 h 176976"/>
                <a:gd name="connsiteX67" fmla="*/ 40639 w 145677"/>
                <a:gd name="connsiteY67" fmla="*/ 160862 h 176976"/>
                <a:gd name="connsiteX68" fmla="*/ 40639 w 145677"/>
                <a:gd name="connsiteY68" fmla="*/ 160862 h 176976"/>
                <a:gd name="connsiteX69" fmla="*/ 42449 w 145677"/>
                <a:gd name="connsiteY69" fmla="*/ 159909 h 176976"/>
                <a:gd name="connsiteX70" fmla="*/ 43878 w 145677"/>
                <a:gd name="connsiteY70" fmla="*/ 158480 h 176976"/>
                <a:gd name="connsiteX71" fmla="*/ 43878 w 145677"/>
                <a:gd name="connsiteY71" fmla="*/ 163719 h 176976"/>
                <a:gd name="connsiteX72" fmla="*/ 47212 w 145677"/>
                <a:gd name="connsiteY72" fmla="*/ 171243 h 176976"/>
                <a:gd name="connsiteX73" fmla="*/ 48450 w 145677"/>
                <a:gd name="connsiteY73" fmla="*/ 172006 h 176976"/>
                <a:gd name="connsiteX74" fmla="*/ 50736 w 145677"/>
                <a:gd name="connsiteY74" fmla="*/ 170672 h 176976"/>
                <a:gd name="connsiteX75" fmla="*/ 50736 w 145677"/>
                <a:gd name="connsiteY75" fmla="*/ 167910 h 176976"/>
                <a:gd name="connsiteX76" fmla="*/ 50736 w 145677"/>
                <a:gd name="connsiteY76" fmla="*/ 164100 h 176976"/>
                <a:gd name="connsiteX77" fmla="*/ 53308 w 145677"/>
                <a:gd name="connsiteY77" fmla="*/ 161718 h 176976"/>
                <a:gd name="connsiteX78" fmla="*/ 55498 w 145677"/>
                <a:gd name="connsiteY78" fmla="*/ 164386 h 176976"/>
                <a:gd name="connsiteX79" fmla="*/ 55498 w 145677"/>
                <a:gd name="connsiteY79" fmla="*/ 167719 h 176976"/>
                <a:gd name="connsiteX80" fmla="*/ 58737 w 145677"/>
                <a:gd name="connsiteY80" fmla="*/ 169053 h 176976"/>
                <a:gd name="connsiteX81" fmla="*/ 59213 w 145677"/>
                <a:gd name="connsiteY81" fmla="*/ 167910 h 176976"/>
                <a:gd name="connsiteX82" fmla="*/ 58546 w 145677"/>
                <a:gd name="connsiteY82" fmla="*/ 164957 h 176976"/>
                <a:gd name="connsiteX83" fmla="*/ 59118 w 145677"/>
                <a:gd name="connsiteY83" fmla="*/ 162290 h 176976"/>
                <a:gd name="connsiteX84" fmla="*/ 61499 w 145677"/>
                <a:gd name="connsiteY84" fmla="*/ 162290 h 176976"/>
                <a:gd name="connsiteX85" fmla="*/ 62261 w 145677"/>
                <a:gd name="connsiteY85" fmla="*/ 164576 h 176976"/>
                <a:gd name="connsiteX86" fmla="*/ 61785 w 145677"/>
                <a:gd name="connsiteY86" fmla="*/ 170482 h 176976"/>
                <a:gd name="connsiteX87" fmla="*/ 61785 w 145677"/>
                <a:gd name="connsiteY87" fmla="*/ 173339 h 176976"/>
                <a:gd name="connsiteX88" fmla="*/ 63500 w 145677"/>
                <a:gd name="connsiteY88" fmla="*/ 175911 h 176976"/>
                <a:gd name="connsiteX89" fmla="*/ 65500 w 145677"/>
                <a:gd name="connsiteY89" fmla="*/ 176577 h 176976"/>
                <a:gd name="connsiteX90" fmla="*/ 66928 w 145677"/>
                <a:gd name="connsiteY90" fmla="*/ 175530 h 176976"/>
                <a:gd name="connsiteX91" fmla="*/ 66452 w 145677"/>
                <a:gd name="connsiteY91" fmla="*/ 174006 h 176976"/>
                <a:gd name="connsiteX92" fmla="*/ 65786 w 145677"/>
                <a:gd name="connsiteY92" fmla="*/ 169529 h 176976"/>
                <a:gd name="connsiteX93" fmla="*/ 66928 w 145677"/>
                <a:gd name="connsiteY93" fmla="*/ 168195 h 176976"/>
                <a:gd name="connsiteX94" fmla="*/ 68167 w 145677"/>
                <a:gd name="connsiteY94" fmla="*/ 168767 h 176976"/>
                <a:gd name="connsiteX95" fmla="*/ 69024 w 145677"/>
                <a:gd name="connsiteY95" fmla="*/ 171529 h 176976"/>
                <a:gd name="connsiteX96" fmla="*/ 69500 w 145677"/>
                <a:gd name="connsiteY96" fmla="*/ 174292 h 176976"/>
                <a:gd name="connsiteX97" fmla="*/ 72262 w 145677"/>
                <a:gd name="connsiteY97" fmla="*/ 175625 h 176976"/>
                <a:gd name="connsiteX98" fmla="*/ 73405 w 145677"/>
                <a:gd name="connsiteY98" fmla="*/ 173911 h 176976"/>
                <a:gd name="connsiteX99" fmla="*/ 72739 w 145677"/>
                <a:gd name="connsiteY99" fmla="*/ 171815 h 176976"/>
                <a:gd name="connsiteX100" fmla="*/ 71024 w 145677"/>
                <a:gd name="connsiteY100" fmla="*/ 164862 h 176976"/>
                <a:gd name="connsiteX101" fmla="*/ 72167 w 145677"/>
                <a:gd name="connsiteY101" fmla="*/ 163052 h 176976"/>
                <a:gd name="connsiteX102" fmla="*/ 73596 w 145677"/>
                <a:gd name="connsiteY102" fmla="*/ 163910 h 176976"/>
                <a:gd name="connsiteX103" fmla="*/ 73596 w 145677"/>
                <a:gd name="connsiteY103" fmla="*/ 165338 h 176976"/>
                <a:gd name="connsiteX104" fmla="*/ 74072 w 145677"/>
                <a:gd name="connsiteY104" fmla="*/ 167815 h 176976"/>
                <a:gd name="connsiteX105" fmla="*/ 75406 w 145677"/>
                <a:gd name="connsiteY105" fmla="*/ 170577 h 176976"/>
                <a:gd name="connsiteX106" fmla="*/ 78454 w 145677"/>
                <a:gd name="connsiteY106" fmla="*/ 170577 h 176976"/>
                <a:gd name="connsiteX107" fmla="*/ 78454 w 145677"/>
                <a:gd name="connsiteY107" fmla="*/ 168101 h 176976"/>
                <a:gd name="connsiteX108" fmla="*/ 77978 w 145677"/>
                <a:gd name="connsiteY108" fmla="*/ 165909 h 176976"/>
                <a:gd name="connsiteX109" fmla="*/ 77978 w 145677"/>
                <a:gd name="connsiteY109" fmla="*/ 164862 h 176976"/>
                <a:gd name="connsiteX110" fmla="*/ 78549 w 145677"/>
                <a:gd name="connsiteY110" fmla="*/ 164862 h 176976"/>
                <a:gd name="connsiteX111" fmla="*/ 81597 w 145677"/>
                <a:gd name="connsiteY111" fmla="*/ 166481 h 176976"/>
                <a:gd name="connsiteX112" fmla="*/ 81597 w 145677"/>
                <a:gd name="connsiteY112" fmla="*/ 169624 h 176976"/>
                <a:gd name="connsiteX113" fmla="*/ 81597 w 145677"/>
                <a:gd name="connsiteY113" fmla="*/ 172768 h 176976"/>
                <a:gd name="connsiteX114" fmla="*/ 82073 w 145677"/>
                <a:gd name="connsiteY114" fmla="*/ 173625 h 176976"/>
                <a:gd name="connsiteX115" fmla="*/ 83978 w 145677"/>
                <a:gd name="connsiteY115" fmla="*/ 173625 h 176976"/>
                <a:gd name="connsiteX116" fmla="*/ 85312 w 145677"/>
                <a:gd name="connsiteY116" fmla="*/ 173625 h 176976"/>
                <a:gd name="connsiteX117" fmla="*/ 86360 w 145677"/>
                <a:gd name="connsiteY117" fmla="*/ 170005 h 176976"/>
                <a:gd name="connsiteX118" fmla="*/ 84836 w 145677"/>
                <a:gd name="connsiteY118" fmla="*/ 166005 h 176976"/>
                <a:gd name="connsiteX119" fmla="*/ 85693 w 145677"/>
                <a:gd name="connsiteY119" fmla="*/ 164195 h 176976"/>
                <a:gd name="connsiteX120" fmla="*/ 87884 w 145677"/>
                <a:gd name="connsiteY120" fmla="*/ 164957 h 176976"/>
                <a:gd name="connsiteX121" fmla="*/ 88455 w 145677"/>
                <a:gd name="connsiteY121" fmla="*/ 167052 h 176976"/>
                <a:gd name="connsiteX122" fmla="*/ 88455 w 145677"/>
                <a:gd name="connsiteY122" fmla="*/ 168481 h 176976"/>
                <a:gd name="connsiteX123" fmla="*/ 89503 w 145677"/>
                <a:gd name="connsiteY123" fmla="*/ 169624 h 176976"/>
                <a:gd name="connsiteX124" fmla="*/ 91846 w 145677"/>
                <a:gd name="connsiteY124" fmla="*/ 168595 h 176976"/>
                <a:gd name="connsiteX125" fmla="*/ 91884 w 145677"/>
                <a:gd name="connsiteY125" fmla="*/ 168481 h 176976"/>
                <a:gd name="connsiteX126" fmla="*/ 91884 w 145677"/>
                <a:gd name="connsiteY126" fmla="*/ 165814 h 176976"/>
                <a:gd name="connsiteX127" fmla="*/ 93313 w 145677"/>
                <a:gd name="connsiteY127" fmla="*/ 165814 h 176976"/>
                <a:gd name="connsiteX128" fmla="*/ 95132 w 145677"/>
                <a:gd name="connsiteY128" fmla="*/ 167977 h 176976"/>
                <a:gd name="connsiteX129" fmla="*/ 95122 w 145677"/>
                <a:gd name="connsiteY129" fmla="*/ 168101 h 176976"/>
                <a:gd name="connsiteX130" fmla="*/ 95789 w 145677"/>
                <a:gd name="connsiteY130" fmla="*/ 171625 h 176976"/>
                <a:gd name="connsiteX131" fmla="*/ 98647 w 145677"/>
                <a:gd name="connsiteY131" fmla="*/ 174292 h 176976"/>
                <a:gd name="connsiteX132" fmla="*/ 100837 w 145677"/>
                <a:gd name="connsiteY132" fmla="*/ 174292 h 176976"/>
                <a:gd name="connsiteX133" fmla="*/ 100837 w 145677"/>
                <a:gd name="connsiteY133" fmla="*/ 173529 h 176976"/>
                <a:gd name="connsiteX134" fmla="*/ 99885 w 145677"/>
                <a:gd name="connsiteY134" fmla="*/ 169053 h 176976"/>
                <a:gd name="connsiteX135" fmla="*/ 99123 w 145677"/>
                <a:gd name="connsiteY135" fmla="*/ 166767 h 176976"/>
                <a:gd name="connsiteX136" fmla="*/ 99980 w 145677"/>
                <a:gd name="connsiteY136" fmla="*/ 165719 h 176976"/>
                <a:gd name="connsiteX137" fmla="*/ 101409 w 145677"/>
                <a:gd name="connsiteY137" fmla="*/ 166386 h 176976"/>
                <a:gd name="connsiteX138" fmla="*/ 102743 w 145677"/>
                <a:gd name="connsiteY138" fmla="*/ 167338 h 176976"/>
                <a:gd name="connsiteX139" fmla="*/ 104362 w 145677"/>
                <a:gd name="connsiteY139" fmla="*/ 167338 h 176976"/>
                <a:gd name="connsiteX140" fmla="*/ 105124 w 145677"/>
                <a:gd name="connsiteY140" fmla="*/ 166005 h 176976"/>
                <a:gd name="connsiteX141" fmla="*/ 105695 w 145677"/>
                <a:gd name="connsiteY141" fmla="*/ 165053 h 176976"/>
                <a:gd name="connsiteX142" fmla="*/ 107695 w 145677"/>
                <a:gd name="connsiteY142" fmla="*/ 164195 h 176976"/>
                <a:gd name="connsiteX143" fmla="*/ 108743 w 145677"/>
                <a:gd name="connsiteY143" fmla="*/ 165529 h 176976"/>
                <a:gd name="connsiteX144" fmla="*/ 108267 w 145677"/>
                <a:gd name="connsiteY144" fmla="*/ 166957 h 176976"/>
                <a:gd name="connsiteX145" fmla="*/ 107314 w 145677"/>
                <a:gd name="connsiteY145" fmla="*/ 168291 h 176976"/>
                <a:gd name="connsiteX146" fmla="*/ 107314 w 145677"/>
                <a:gd name="connsiteY146" fmla="*/ 168862 h 176976"/>
                <a:gd name="connsiteX147" fmla="*/ 107314 w 145677"/>
                <a:gd name="connsiteY147" fmla="*/ 170101 h 176976"/>
                <a:gd name="connsiteX148" fmla="*/ 110553 w 145677"/>
                <a:gd name="connsiteY148" fmla="*/ 169338 h 176976"/>
                <a:gd name="connsiteX149" fmla="*/ 112077 w 145677"/>
                <a:gd name="connsiteY149" fmla="*/ 166196 h 176976"/>
                <a:gd name="connsiteX150" fmla="*/ 112077 w 145677"/>
                <a:gd name="connsiteY150" fmla="*/ 164481 h 176976"/>
                <a:gd name="connsiteX151" fmla="*/ 114077 w 145677"/>
                <a:gd name="connsiteY151" fmla="*/ 162957 h 176976"/>
                <a:gd name="connsiteX152" fmla="*/ 123602 w 145677"/>
                <a:gd name="connsiteY152" fmla="*/ 125904 h 176976"/>
                <a:gd name="connsiteX153" fmla="*/ 144557 w 145677"/>
                <a:gd name="connsiteY153" fmla="*/ 44752 h 176976"/>
                <a:gd name="connsiteX154" fmla="*/ 143605 w 145677"/>
                <a:gd name="connsiteY154" fmla="*/ 41989 h 176976"/>
                <a:gd name="connsiteX155" fmla="*/ 145034 w 145677"/>
                <a:gd name="connsiteY155" fmla="*/ 39513 h 176976"/>
                <a:gd name="connsiteX156" fmla="*/ 145034 w 145677"/>
                <a:gd name="connsiteY156" fmla="*/ 36941 h 176976"/>
                <a:gd name="connsiteX157" fmla="*/ 142652 w 145677"/>
                <a:gd name="connsiteY157" fmla="*/ 37608 h 176976"/>
                <a:gd name="connsiteX158" fmla="*/ 141414 w 145677"/>
                <a:gd name="connsiteY158" fmla="*/ 39608 h 176976"/>
                <a:gd name="connsiteX159" fmla="*/ 139033 w 145677"/>
                <a:gd name="connsiteY159" fmla="*/ 40085 h 176976"/>
                <a:gd name="connsiteX160" fmla="*/ 139509 w 145677"/>
                <a:gd name="connsiteY160" fmla="*/ 37417 h 176976"/>
                <a:gd name="connsiteX161" fmla="*/ 142176 w 145677"/>
                <a:gd name="connsiteY161" fmla="*/ 34941 h 176976"/>
                <a:gd name="connsiteX162" fmla="*/ 143224 w 145677"/>
                <a:gd name="connsiteY162" fmla="*/ 33417 h 176976"/>
                <a:gd name="connsiteX163" fmla="*/ 142462 w 145677"/>
                <a:gd name="connsiteY163" fmla="*/ 31797 h 176976"/>
                <a:gd name="connsiteX164" fmla="*/ 140080 w 145677"/>
                <a:gd name="connsiteY164" fmla="*/ 31797 h 176976"/>
                <a:gd name="connsiteX165" fmla="*/ 137985 w 145677"/>
                <a:gd name="connsiteY165" fmla="*/ 33988 h 176976"/>
                <a:gd name="connsiteX166" fmla="*/ 135032 w 145677"/>
                <a:gd name="connsiteY166" fmla="*/ 36084 h 176976"/>
                <a:gd name="connsiteX167" fmla="*/ 133680 w 145677"/>
                <a:gd name="connsiteY167" fmla="*/ 34074 h 176976"/>
                <a:gd name="connsiteX168" fmla="*/ 133699 w 145677"/>
                <a:gd name="connsiteY168" fmla="*/ 33988 h 176976"/>
                <a:gd name="connsiteX169" fmla="*/ 135509 w 145677"/>
                <a:gd name="connsiteY169" fmla="*/ 32274 h 176976"/>
                <a:gd name="connsiteX170" fmla="*/ 138080 w 145677"/>
                <a:gd name="connsiteY170" fmla="*/ 29702 h 176976"/>
                <a:gd name="connsiteX171" fmla="*/ 135413 w 145677"/>
                <a:gd name="connsiteY171" fmla="*/ 28083 h 176976"/>
                <a:gd name="connsiteX172" fmla="*/ 132556 w 145677"/>
                <a:gd name="connsiteY172" fmla="*/ 29321 h 176976"/>
                <a:gd name="connsiteX173" fmla="*/ 130555 w 145677"/>
                <a:gd name="connsiteY173" fmla="*/ 31512 h 176976"/>
                <a:gd name="connsiteX174" fmla="*/ 128936 w 145677"/>
                <a:gd name="connsiteY174" fmla="*/ 31512 h 176976"/>
                <a:gd name="connsiteX175" fmla="*/ 131318 w 145677"/>
                <a:gd name="connsiteY175" fmla="*/ 27225 h 176976"/>
                <a:gd name="connsiteX176" fmla="*/ 133032 w 145677"/>
                <a:gd name="connsiteY176" fmla="*/ 26178 h 176976"/>
                <a:gd name="connsiteX177" fmla="*/ 133337 w 145677"/>
                <a:gd name="connsiteY177" fmla="*/ 24863 h 176976"/>
                <a:gd name="connsiteX178" fmla="*/ 133032 w 145677"/>
                <a:gd name="connsiteY178" fmla="*/ 24559 h 176976"/>
                <a:gd name="connsiteX179" fmla="*/ 132175 w 145677"/>
                <a:gd name="connsiteY179" fmla="*/ 24559 h 176976"/>
                <a:gd name="connsiteX180" fmla="*/ 128270 w 145677"/>
                <a:gd name="connsiteY180" fmla="*/ 26369 h 176976"/>
                <a:gd name="connsiteX181" fmla="*/ 125888 w 145677"/>
                <a:gd name="connsiteY181" fmla="*/ 28750 h 176976"/>
                <a:gd name="connsiteX182" fmla="*/ 130270 w 145677"/>
                <a:gd name="connsiteY182" fmla="*/ 22654 h 176976"/>
                <a:gd name="connsiteX183" fmla="*/ 132651 w 145677"/>
                <a:gd name="connsiteY183" fmla="*/ 21701 h 176976"/>
                <a:gd name="connsiteX184" fmla="*/ 133346 w 145677"/>
                <a:gd name="connsiteY184" fmla="*/ 19663 h 176976"/>
                <a:gd name="connsiteX185" fmla="*/ 133318 w 145677"/>
                <a:gd name="connsiteY185" fmla="*/ 19606 h 176976"/>
                <a:gd name="connsiteX186" fmla="*/ 131413 w 145677"/>
                <a:gd name="connsiteY186" fmla="*/ 18463 h 176976"/>
                <a:gd name="connsiteX187" fmla="*/ 125603 w 145677"/>
                <a:gd name="connsiteY187" fmla="*/ 19891 h 176976"/>
                <a:gd name="connsiteX188" fmla="*/ 122936 w 145677"/>
                <a:gd name="connsiteY188" fmla="*/ 24463 h 176976"/>
                <a:gd name="connsiteX189" fmla="*/ 121221 w 145677"/>
                <a:gd name="connsiteY189" fmla="*/ 25511 h 176976"/>
                <a:gd name="connsiteX190" fmla="*/ 119668 w 145677"/>
                <a:gd name="connsiteY190" fmla="*/ 23825 h 176976"/>
                <a:gd name="connsiteX191" fmla="*/ 119697 w 145677"/>
                <a:gd name="connsiteY191" fmla="*/ 23606 h 176976"/>
                <a:gd name="connsiteX192" fmla="*/ 121030 w 145677"/>
                <a:gd name="connsiteY192" fmla="*/ 21415 h 176976"/>
                <a:gd name="connsiteX193" fmla="*/ 121030 w 145677"/>
                <a:gd name="connsiteY193" fmla="*/ 19034 h 176976"/>
                <a:gd name="connsiteX194" fmla="*/ 117697 w 145677"/>
                <a:gd name="connsiteY194" fmla="*/ 18463 h 176976"/>
                <a:gd name="connsiteX195" fmla="*/ 115601 w 145677"/>
                <a:gd name="connsiteY195" fmla="*/ 20749 h 176976"/>
                <a:gd name="connsiteX196" fmla="*/ 114744 w 145677"/>
                <a:gd name="connsiteY196" fmla="*/ 22272 h 176976"/>
                <a:gd name="connsiteX197" fmla="*/ 115792 w 145677"/>
                <a:gd name="connsiteY197" fmla="*/ 16177 h 176976"/>
                <a:gd name="connsiteX198" fmla="*/ 116744 w 145677"/>
                <a:gd name="connsiteY198" fmla="*/ 14748 h 176976"/>
                <a:gd name="connsiteX199" fmla="*/ 116268 w 145677"/>
                <a:gd name="connsiteY199" fmla="*/ 13129 h 176976"/>
                <a:gd name="connsiteX200" fmla="*/ 115315 w 145677"/>
                <a:gd name="connsiteY200" fmla="*/ 13129 h 176976"/>
                <a:gd name="connsiteX201" fmla="*/ 111601 w 145677"/>
                <a:gd name="connsiteY201" fmla="*/ 15319 h 176976"/>
                <a:gd name="connsiteX202" fmla="*/ 110744 w 145677"/>
                <a:gd name="connsiteY202" fmla="*/ 19415 h 176976"/>
                <a:gd name="connsiteX203" fmla="*/ 109410 w 145677"/>
                <a:gd name="connsiteY203" fmla="*/ 20368 h 176976"/>
                <a:gd name="connsiteX204" fmla="*/ 109410 w 145677"/>
                <a:gd name="connsiteY204" fmla="*/ 19701 h 176976"/>
                <a:gd name="connsiteX205" fmla="*/ 110077 w 145677"/>
                <a:gd name="connsiteY205" fmla="*/ 13509 h 176976"/>
                <a:gd name="connsiteX206" fmla="*/ 107695 w 145677"/>
                <a:gd name="connsiteY206" fmla="*/ 9985 h 176976"/>
                <a:gd name="connsiteX207" fmla="*/ 105028 w 145677"/>
                <a:gd name="connsiteY207" fmla="*/ 9223 h 176976"/>
                <a:gd name="connsiteX208" fmla="*/ 105028 w 145677"/>
                <a:gd name="connsiteY208" fmla="*/ 10271 h 176976"/>
                <a:gd name="connsiteX209" fmla="*/ 106648 w 145677"/>
                <a:gd name="connsiteY209" fmla="*/ 15034 h 176976"/>
                <a:gd name="connsiteX210" fmla="*/ 106076 w 145677"/>
                <a:gd name="connsiteY210" fmla="*/ 19606 h 176976"/>
                <a:gd name="connsiteX211" fmla="*/ 104362 w 145677"/>
                <a:gd name="connsiteY211" fmla="*/ 18082 h 176976"/>
                <a:gd name="connsiteX212" fmla="*/ 104362 w 145677"/>
                <a:gd name="connsiteY212" fmla="*/ 15795 h 176976"/>
                <a:gd name="connsiteX213" fmla="*/ 104362 w 145677"/>
                <a:gd name="connsiteY213" fmla="*/ 15319 h 176976"/>
                <a:gd name="connsiteX214" fmla="*/ 102552 w 145677"/>
                <a:gd name="connsiteY214" fmla="*/ 16272 h 176976"/>
                <a:gd name="connsiteX215" fmla="*/ 101123 w 145677"/>
                <a:gd name="connsiteY215" fmla="*/ 17700 h 176976"/>
                <a:gd name="connsiteX216" fmla="*/ 101123 w 145677"/>
                <a:gd name="connsiteY216" fmla="*/ 12367 h 176976"/>
                <a:gd name="connsiteX217" fmla="*/ 97789 w 145677"/>
                <a:gd name="connsiteY217" fmla="*/ 4937 h 176976"/>
                <a:gd name="connsiteX218" fmla="*/ 96551 w 145677"/>
                <a:gd name="connsiteY218" fmla="*/ 4175 h 176976"/>
                <a:gd name="connsiteX219" fmla="*/ 94265 w 145677"/>
                <a:gd name="connsiteY219" fmla="*/ 5509 h 176976"/>
                <a:gd name="connsiteX220" fmla="*/ 94265 w 145677"/>
                <a:gd name="connsiteY220" fmla="*/ 8271 h 176976"/>
                <a:gd name="connsiteX221" fmla="*/ 94265 w 145677"/>
                <a:gd name="connsiteY221" fmla="*/ 12081 h 176976"/>
                <a:gd name="connsiteX222" fmla="*/ 91694 w 145677"/>
                <a:gd name="connsiteY222" fmla="*/ 14462 h 176976"/>
                <a:gd name="connsiteX223" fmla="*/ 89503 w 145677"/>
                <a:gd name="connsiteY223" fmla="*/ 11795 h 176976"/>
                <a:gd name="connsiteX224" fmla="*/ 89503 w 145677"/>
                <a:gd name="connsiteY224" fmla="*/ 8366 h 176976"/>
                <a:gd name="connsiteX225" fmla="*/ 86264 w 145677"/>
                <a:gd name="connsiteY225" fmla="*/ 7128 h 176976"/>
                <a:gd name="connsiteX226" fmla="*/ 85788 w 145677"/>
                <a:gd name="connsiteY226" fmla="*/ 8271 h 176976"/>
                <a:gd name="connsiteX227" fmla="*/ 86455 w 145677"/>
                <a:gd name="connsiteY227" fmla="*/ 11224 h 176976"/>
                <a:gd name="connsiteX228" fmla="*/ 85883 w 145677"/>
                <a:gd name="connsiteY228" fmla="*/ 13891 h 176976"/>
                <a:gd name="connsiteX229" fmla="*/ 83502 w 145677"/>
                <a:gd name="connsiteY229" fmla="*/ 13891 h 176976"/>
                <a:gd name="connsiteX230" fmla="*/ 82740 w 145677"/>
                <a:gd name="connsiteY230" fmla="*/ 11604 h 176976"/>
                <a:gd name="connsiteX231" fmla="*/ 83216 w 145677"/>
                <a:gd name="connsiteY231" fmla="*/ 5699 h 176976"/>
                <a:gd name="connsiteX232" fmla="*/ 83216 w 145677"/>
                <a:gd name="connsiteY232" fmla="*/ 2842 h 176976"/>
                <a:gd name="connsiteX233" fmla="*/ 81502 w 145677"/>
                <a:gd name="connsiteY233" fmla="*/ 270 h 176976"/>
                <a:gd name="connsiteX234" fmla="*/ 79502 w 145677"/>
                <a:gd name="connsiteY234" fmla="*/ -397 h 176976"/>
                <a:gd name="connsiteX235" fmla="*/ 78073 w 145677"/>
                <a:gd name="connsiteY235" fmla="*/ 651 h 176976"/>
                <a:gd name="connsiteX236" fmla="*/ 78073 w 145677"/>
                <a:gd name="connsiteY236" fmla="*/ 2079 h 176976"/>
                <a:gd name="connsiteX237" fmla="*/ 78835 w 145677"/>
                <a:gd name="connsiteY237" fmla="*/ 6652 h 176976"/>
                <a:gd name="connsiteX238" fmla="*/ 77692 w 145677"/>
                <a:gd name="connsiteY238" fmla="*/ 7890 h 176976"/>
                <a:gd name="connsiteX239" fmla="*/ 76453 w 145677"/>
                <a:gd name="connsiteY239" fmla="*/ 7319 h 176976"/>
                <a:gd name="connsiteX240" fmla="*/ 75596 w 145677"/>
                <a:gd name="connsiteY240" fmla="*/ 4651 h 176976"/>
                <a:gd name="connsiteX241" fmla="*/ 75025 w 145677"/>
                <a:gd name="connsiteY241" fmla="*/ 1889 h 176976"/>
                <a:gd name="connsiteX242" fmla="*/ 72358 w 145677"/>
                <a:gd name="connsiteY242" fmla="*/ 556 h 176976"/>
                <a:gd name="connsiteX243" fmla="*/ 71215 w 145677"/>
                <a:gd name="connsiteY243" fmla="*/ 2270 h 176976"/>
                <a:gd name="connsiteX244" fmla="*/ 71881 w 145677"/>
                <a:gd name="connsiteY244" fmla="*/ 4366 h 176976"/>
                <a:gd name="connsiteX245" fmla="*/ 73596 w 145677"/>
                <a:gd name="connsiteY245" fmla="*/ 11319 h 176976"/>
                <a:gd name="connsiteX246" fmla="*/ 72453 w 145677"/>
                <a:gd name="connsiteY246" fmla="*/ 13129 h 176976"/>
                <a:gd name="connsiteX247" fmla="*/ 71024 w 145677"/>
                <a:gd name="connsiteY247" fmla="*/ 12271 h 176976"/>
                <a:gd name="connsiteX248" fmla="*/ 71024 w 145677"/>
                <a:gd name="connsiteY248" fmla="*/ 10843 h 176976"/>
                <a:gd name="connsiteX249" fmla="*/ 71024 w 145677"/>
                <a:gd name="connsiteY249" fmla="*/ 8366 h 176976"/>
                <a:gd name="connsiteX250" fmla="*/ 69595 w 145677"/>
                <a:gd name="connsiteY250" fmla="*/ 5604 h 176976"/>
                <a:gd name="connsiteX251" fmla="*/ 66547 w 145677"/>
                <a:gd name="connsiteY251" fmla="*/ 5604 h 176976"/>
                <a:gd name="connsiteX252" fmla="*/ 66547 w 145677"/>
                <a:gd name="connsiteY252" fmla="*/ 8080 h 176976"/>
                <a:gd name="connsiteX253" fmla="*/ 66547 w 145677"/>
                <a:gd name="connsiteY253" fmla="*/ 10271 h 176976"/>
                <a:gd name="connsiteX254" fmla="*/ 66547 w 145677"/>
                <a:gd name="connsiteY254" fmla="*/ 11319 h 176976"/>
                <a:gd name="connsiteX255" fmla="*/ 65976 w 145677"/>
                <a:gd name="connsiteY255" fmla="*/ 11319 h 176976"/>
                <a:gd name="connsiteX256" fmla="*/ 62928 w 145677"/>
                <a:gd name="connsiteY256" fmla="*/ 9700 h 176976"/>
                <a:gd name="connsiteX257" fmla="*/ 62928 w 145677"/>
                <a:gd name="connsiteY257" fmla="*/ 6556 h 176976"/>
                <a:gd name="connsiteX258" fmla="*/ 62928 w 145677"/>
                <a:gd name="connsiteY258" fmla="*/ 3413 h 176976"/>
                <a:gd name="connsiteX259" fmla="*/ 62452 w 145677"/>
                <a:gd name="connsiteY259" fmla="*/ 2556 h 176976"/>
                <a:gd name="connsiteX260" fmla="*/ 60547 w 145677"/>
                <a:gd name="connsiteY260" fmla="*/ 2556 h 176976"/>
                <a:gd name="connsiteX261" fmla="*/ 59213 w 145677"/>
                <a:gd name="connsiteY261" fmla="*/ 2556 h 176976"/>
                <a:gd name="connsiteX262" fmla="*/ 58165 w 145677"/>
                <a:gd name="connsiteY262" fmla="*/ 6176 h 176976"/>
                <a:gd name="connsiteX263" fmla="*/ 59689 w 145677"/>
                <a:gd name="connsiteY263" fmla="*/ 10081 h 176976"/>
                <a:gd name="connsiteX264" fmla="*/ 58832 w 145677"/>
                <a:gd name="connsiteY264" fmla="*/ 11986 h 176976"/>
                <a:gd name="connsiteX265" fmla="*/ 56642 w 145677"/>
                <a:gd name="connsiteY265" fmla="*/ 11224 h 176976"/>
                <a:gd name="connsiteX266" fmla="*/ 56070 w 145677"/>
                <a:gd name="connsiteY266" fmla="*/ 9128 h 176976"/>
                <a:gd name="connsiteX267" fmla="*/ 56070 w 145677"/>
                <a:gd name="connsiteY267" fmla="*/ 7699 h 176976"/>
                <a:gd name="connsiteX268" fmla="*/ 55022 w 145677"/>
                <a:gd name="connsiteY268" fmla="*/ 6556 h 176976"/>
                <a:gd name="connsiteX269" fmla="*/ 52679 w 145677"/>
                <a:gd name="connsiteY269" fmla="*/ 7585 h 176976"/>
                <a:gd name="connsiteX270" fmla="*/ 52641 w 145677"/>
                <a:gd name="connsiteY270" fmla="*/ 7699 h 176976"/>
                <a:gd name="connsiteX271" fmla="*/ 52641 w 145677"/>
                <a:gd name="connsiteY271" fmla="*/ 10366 h 176976"/>
                <a:gd name="connsiteX272" fmla="*/ 51212 w 145677"/>
                <a:gd name="connsiteY272" fmla="*/ 10366 h 176976"/>
                <a:gd name="connsiteX273" fmla="*/ 49393 w 145677"/>
                <a:gd name="connsiteY273" fmla="*/ 8204 h 176976"/>
                <a:gd name="connsiteX274" fmla="*/ 49403 w 145677"/>
                <a:gd name="connsiteY274" fmla="*/ 8080 h 176976"/>
                <a:gd name="connsiteX275" fmla="*/ 48736 w 145677"/>
                <a:gd name="connsiteY275" fmla="*/ 4556 h 176976"/>
                <a:gd name="connsiteX276" fmla="*/ 45878 w 145677"/>
                <a:gd name="connsiteY276" fmla="*/ 1889 h 176976"/>
                <a:gd name="connsiteX277" fmla="*/ 43687 w 145677"/>
                <a:gd name="connsiteY277" fmla="*/ 1889 h 176976"/>
                <a:gd name="connsiteX278" fmla="*/ 43687 w 145677"/>
                <a:gd name="connsiteY278" fmla="*/ 2651 h 176976"/>
                <a:gd name="connsiteX279" fmla="*/ 44640 w 145677"/>
                <a:gd name="connsiteY279" fmla="*/ 7128 h 176976"/>
                <a:gd name="connsiteX280" fmla="*/ 45402 w 145677"/>
                <a:gd name="connsiteY280" fmla="*/ 9414 h 176976"/>
                <a:gd name="connsiteX281" fmla="*/ 44545 w 145677"/>
                <a:gd name="connsiteY281" fmla="*/ 10461 h 176976"/>
                <a:gd name="connsiteX282" fmla="*/ 43116 w 145677"/>
                <a:gd name="connsiteY282" fmla="*/ 9795 h 176976"/>
                <a:gd name="connsiteX283" fmla="*/ 41783 w 145677"/>
                <a:gd name="connsiteY283" fmla="*/ 8842 h 176976"/>
                <a:gd name="connsiteX284" fmla="*/ 40163 w 145677"/>
                <a:gd name="connsiteY284" fmla="*/ 9318 h 176976"/>
                <a:gd name="connsiteX285" fmla="*/ 39401 w 145677"/>
                <a:gd name="connsiteY285" fmla="*/ 10652 h 176976"/>
                <a:gd name="connsiteX286" fmla="*/ 38735 w 145677"/>
                <a:gd name="connsiteY286" fmla="*/ 11510 h 176976"/>
                <a:gd name="connsiteX287" fmla="*/ 36829 w 145677"/>
                <a:gd name="connsiteY287" fmla="*/ 12367 h 176976"/>
                <a:gd name="connsiteX288" fmla="*/ 35782 w 145677"/>
                <a:gd name="connsiteY288" fmla="*/ 11128 h 176976"/>
                <a:gd name="connsiteX289" fmla="*/ 36258 w 145677"/>
                <a:gd name="connsiteY289" fmla="*/ 9700 h 176976"/>
                <a:gd name="connsiteX290" fmla="*/ 37211 w 145677"/>
                <a:gd name="connsiteY290" fmla="*/ 8366 h 176976"/>
                <a:gd name="connsiteX291" fmla="*/ 37211 w 145677"/>
                <a:gd name="connsiteY291" fmla="*/ 7795 h 176976"/>
                <a:gd name="connsiteX292" fmla="*/ 37211 w 145677"/>
                <a:gd name="connsiteY292" fmla="*/ 6556 h 176976"/>
                <a:gd name="connsiteX293" fmla="*/ 37211 w 145677"/>
                <a:gd name="connsiteY293" fmla="*/ 6556 h 176976"/>
                <a:gd name="connsiteX294" fmla="*/ 33020 w 145677"/>
                <a:gd name="connsiteY294" fmla="*/ 13891 h 176976"/>
                <a:gd name="connsiteX295" fmla="*/ 27114 w 145677"/>
                <a:gd name="connsiteY295" fmla="*/ 21415 h 17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45677" h="176976">
                  <a:moveTo>
                    <a:pt x="27114" y="21415"/>
                  </a:moveTo>
                  <a:cubicBezTo>
                    <a:pt x="25923" y="24054"/>
                    <a:pt x="24961" y="26797"/>
                    <a:pt x="24256" y="29607"/>
                  </a:cubicBezTo>
                  <a:cubicBezTo>
                    <a:pt x="22828" y="34084"/>
                    <a:pt x="20256" y="38179"/>
                    <a:pt x="18446" y="42466"/>
                  </a:cubicBezTo>
                  <a:cubicBezTo>
                    <a:pt x="12827" y="55991"/>
                    <a:pt x="14160" y="71041"/>
                    <a:pt x="10540" y="85614"/>
                  </a:cubicBezTo>
                  <a:cubicBezTo>
                    <a:pt x="8045" y="92548"/>
                    <a:pt x="6321" y="99730"/>
                    <a:pt x="5397" y="107045"/>
                  </a:cubicBezTo>
                  <a:cubicBezTo>
                    <a:pt x="5397" y="109331"/>
                    <a:pt x="5397" y="111712"/>
                    <a:pt x="5397" y="113998"/>
                  </a:cubicBezTo>
                  <a:cubicBezTo>
                    <a:pt x="5111" y="117065"/>
                    <a:pt x="4540" y="120094"/>
                    <a:pt x="3683" y="123047"/>
                  </a:cubicBezTo>
                  <a:lnTo>
                    <a:pt x="444" y="136001"/>
                  </a:lnTo>
                  <a:cubicBezTo>
                    <a:pt x="444" y="136001"/>
                    <a:pt x="444" y="136001"/>
                    <a:pt x="444" y="136478"/>
                  </a:cubicBezTo>
                  <a:lnTo>
                    <a:pt x="444" y="138001"/>
                  </a:lnTo>
                  <a:cubicBezTo>
                    <a:pt x="196" y="138906"/>
                    <a:pt x="34" y="139830"/>
                    <a:pt x="-32" y="140763"/>
                  </a:cubicBezTo>
                  <a:cubicBezTo>
                    <a:pt x="730" y="140916"/>
                    <a:pt x="1501" y="140621"/>
                    <a:pt x="1968" y="140002"/>
                  </a:cubicBezTo>
                  <a:cubicBezTo>
                    <a:pt x="2349" y="139278"/>
                    <a:pt x="2759" y="138583"/>
                    <a:pt x="3206" y="137906"/>
                  </a:cubicBezTo>
                  <a:cubicBezTo>
                    <a:pt x="3902" y="137354"/>
                    <a:pt x="4892" y="137354"/>
                    <a:pt x="5587" y="137906"/>
                  </a:cubicBezTo>
                  <a:cubicBezTo>
                    <a:pt x="6540" y="138668"/>
                    <a:pt x="5587" y="139811"/>
                    <a:pt x="5111" y="140573"/>
                  </a:cubicBezTo>
                  <a:lnTo>
                    <a:pt x="2444" y="143050"/>
                  </a:lnTo>
                  <a:cubicBezTo>
                    <a:pt x="2006" y="143497"/>
                    <a:pt x="1654" y="144011"/>
                    <a:pt x="1396" y="144574"/>
                  </a:cubicBezTo>
                  <a:cubicBezTo>
                    <a:pt x="1196" y="145231"/>
                    <a:pt x="1530" y="145926"/>
                    <a:pt x="2159" y="146193"/>
                  </a:cubicBezTo>
                  <a:cubicBezTo>
                    <a:pt x="2978" y="146479"/>
                    <a:pt x="3892" y="146298"/>
                    <a:pt x="4540" y="145717"/>
                  </a:cubicBezTo>
                  <a:cubicBezTo>
                    <a:pt x="5397" y="145164"/>
                    <a:pt x="6121" y="144412"/>
                    <a:pt x="6635" y="143526"/>
                  </a:cubicBezTo>
                  <a:cubicBezTo>
                    <a:pt x="7302" y="142478"/>
                    <a:pt x="8159" y="141049"/>
                    <a:pt x="9588" y="141430"/>
                  </a:cubicBezTo>
                  <a:cubicBezTo>
                    <a:pt x="10521" y="141612"/>
                    <a:pt x="11121" y="142516"/>
                    <a:pt x="10941" y="143440"/>
                  </a:cubicBezTo>
                  <a:cubicBezTo>
                    <a:pt x="10931" y="143468"/>
                    <a:pt x="10931" y="143497"/>
                    <a:pt x="10921" y="143526"/>
                  </a:cubicBezTo>
                  <a:cubicBezTo>
                    <a:pt x="10598" y="144335"/>
                    <a:pt x="9940" y="144964"/>
                    <a:pt x="9112" y="145240"/>
                  </a:cubicBezTo>
                  <a:cubicBezTo>
                    <a:pt x="7969" y="145907"/>
                    <a:pt x="6350" y="146574"/>
                    <a:pt x="6540" y="147812"/>
                  </a:cubicBezTo>
                  <a:cubicBezTo>
                    <a:pt x="6959" y="148888"/>
                    <a:pt x="8054" y="149555"/>
                    <a:pt x="9207" y="149431"/>
                  </a:cubicBezTo>
                  <a:cubicBezTo>
                    <a:pt x="10283" y="149384"/>
                    <a:pt x="11293" y="148945"/>
                    <a:pt x="12064" y="148193"/>
                  </a:cubicBezTo>
                  <a:cubicBezTo>
                    <a:pt x="12712" y="147412"/>
                    <a:pt x="13417" y="146688"/>
                    <a:pt x="14160" y="146003"/>
                  </a:cubicBezTo>
                  <a:cubicBezTo>
                    <a:pt x="14627" y="145726"/>
                    <a:pt x="15208" y="145726"/>
                    <a:pt x="15684" y="146003"/>
                  </a:cubicBezTo>
                  <a:cubicBezTo>
                    <a:pt x="15817" y="147774"/>
                    <a:pt x="14874" y="149460"/>
                    <a:pt x="13303" y="150288"/>
                  </a:cubicBezTo>
                  <a:cubicBezTo>
                    <a:pt x="12655" y="150498"/>
                    <a:pt x="12074" y="150860"/>
                    <a:pt x="11588" y="151337"/>
                  </a:cubicBezTo>
                  <a:cubicBezTo>
                    <a:pt x="11141" y="151613"/>
                    <a:pt x="11007" y="152203"/>
                    <a:pt x="11283" y="152651"/>
                  </a:cubicBezTo>
                  <a:cubicBezTo>
                    <a:pt x="11360" y="152775"/>
                    <a:pt x="11464" y="152879"/>
                    <a:pt x="11588" y="152956"/>
                  </a:cubicBezTo>
                  <a:lnTo>
                    <a:pt x="12445" y="152956"/>
                  </a:lnTo>
                  <a:cubicBezTo>
                    <a:pt x="13960" y="153013"/>
                    <a:pt x="15408" y="152336"/>
                    <a:pt x="16351" y="151146"/>
                  </a:cubicBezTo>
                  <a:cubicBezTo>
                    <a:pt x="17018" y="150288"/>
                    <a:pt x="17398" y="148955"/>
                    <a:pt x="18732" y="148765"/>
                  </a:cubicBezTo>
                  <a:cubicBezTo>
                    <a:pt x="18808" y="151556"/>
                    <a:pt x="17018" y="154051"/>
                    <a:pt x="14351" y="154861"/>
                  </a:cubicBezTo>
                  <a:cubicBezTo>
                    <a:pt x="13522" y="155080"/>
                    <a:pt x="12722" y="155394"/>
                    <a:pt x="11969" y="155813"/>
                  </a:cubicBezTo>
                  <a:cubicBezTo>
                    <a:pt x="11217" y="156184"/>
                    <a:pt x="10903" y="157099"/>
                    <a:pt x="11274" y="157851"/>
                  </a:cubicBezTo>
                  <a:cubicBezTo>
                    <a:pt x="11283" y="157870"/>
                    <a:pt x="11293" y="157890"/>
                    <a:pt x="11303" y="157909"/>
                  </a:cubicBezTo>
                  <a:cubicBezTo>
                    <a:pt x="11788" y="158528"/>
                    <a:pt x="12522" y="158909"/>
                    <a:pt x="13303" y="158956"/>
                  </a:cubicBezTo>
                  <a:cubicBezTo>
                    <a:pt x="15312" y="159433"/>
                    <a:pt x="17427" y="158937"/>
                    <a:pt x="19018" y="157623"/>
                  </a:cubicBezTo>
                  <a:cubicBezTo>
                    <a:pt x="20104" y="156223"/>
                    <a:pt x="21009" y="154689"/>
                    <a:pt x="21685" y="153051"/>
                  </a:cubicBezTo>
                  <a:cubicBezTo>
                    <a:pt x="21618" y="152050"/>
                    <a:pt x="22370" y="151194"/>
                    <a:pt x="23371" y="151127"/>
                  </a:cubicBezTo>
                  <a:cubicBezTo>
                    <a:pt x="23504" y="151117"/>
                    <a:pt x="23647" y="151127"/>
                    <a:pt x="23780" y="151146"/>
                  </a:cubicBezTo>
                  <a:cubicBezTo>
                    <a:pt x="24676" y="151184"/>
                    <a:pt x="25371" y="151936"/>
                    <a:pt x="25333" y="152832"/>
                  </a:cubicBezTo>
                  <a:cubicBezTo>
                    <a:pt x="25323" y="152908"/>
                    <a:pt x="25314" y="152975"/>
                    <a:pt x="25304" y="153051"/>
                  </a:cubicBezTo>
                  <a:cubicBezTo>
                    <a:pt x="24990" y="153851"/>
                    <a:pt x="24533" y="154594"/>
                    <a:pt x="23971" y="155242"/>
                  </a:cubicBezTo>
                  <a:cubicBezTo>
                    <a:pt x="23504" y="155965"/>
                    <a:pt x="23504" y="156899"/>
                    <a:pt x="23971" y="157623"/>
                  </a:cubicBezTo>
                  <a:cubicBezTo>
                    <a:pt x="24866" y="158470"/>
                    <a:pt x="26181" y="158690"/>
                    <a:pt x="27304" y="158194"/>
                  </a:cubicBezTo>
                  <a:cubicBezTo>
                    <a:pt x="28238" y="157680"/>
                    <a:pt x="28971" y="156880"/>
                    <a:pt x="29400" y="155908"/>
                  </a:cubicBezTo>
                  <a:lnTo>
                    <a:pt x="30257" y="154385"/>
                  </a:lnTo>
                  <a:cubicBezTo>
                    <a:pt x="30943" y="156461"/>
                    <a:pt x="30553" y="158747"/>
                    <a:pt x="29210" y="160480"/>
                  </a:cubicBezTo>
                  <a:cubicBezTo>
                    <a:pt x="28828" y="160909"/>
                    <a:pt x="28505" y="161395"/>
                    <a:pt x="28257" y="161909"/>
                  </a:cubicBezTo>
                  <a:cubicBezTo>
                    <a:pt x="28009" y="162490"/>
                    <a:pt x="28209" y="163176"/>
                    <a:pt x="28733" y="163528"/>
                  </a:cubicBezTo>
                  <a:cubicBezTo>
                    <a:pt x="29048" y="163595"/>
                    <a:pt x="29371" y="163595"/>
                    <a:pt x="29686" y="163528"/>
                  </a:cubicBezTo>
                  <a:cubicBezTo>
                    <a:pt x="31267" y="163662"/>
                    <a:pt x="32753" y="162785"/>
                    <a:pt x="33401" y="161338"/>
                  </a:cubicBezTo>
                  <a:cubicBezTo>
                    <a:pt x="33781" y="159995"/>
                    <a:pt x="34067" y="158623"/>
                    <a:pt x="34258" y="157242"/>
                  </a:cubicBezTo>
                  <a:cubicBezTo>
                    <a:pt x="34258" y="156671"/>
                    <a:pt x="34925" y="156004"/>
                    <a:pt x="35591" y="156289"/>
                  </a:cubicBezTo>
                  <a:cubicBezTo>
                    <a:pt x="35639" y="156508"/>
                    <a:pt x="35639" y="156737"/>
                    <a:pt x="35591" y="156956"/>
                  </a:cubicBezTo>
                  <a:cubicBezTo>
                    <a:pt x="36353" y="159052"/>
                    <a:pt x="34544" y="161052"/>
                    <a:pt x="34925" y="163147"/>
                  </a:cubicBezTo>
                  <a:cubicBezTo>
                    <a:pt x="35296" y="164557"/>
                    <a:pt x="36134" y="165796"/>
                    <a:pt x="37306" y="166672"/>
                  </a:cubicBezTo>
                  <a:cubicBezTo>
                    <a:pt x="37972" y="167434"/>
                    <a:pt x="39401" y="168101"/>
                    <a:pt x="39973" y="167434"/>
                  </a:cubicBezTo>
                  <a:cubicBezTo>
                    <a:pt x="40116" y="167100"/>
                    <a:pt x="40116" y="166719"/>
                    <a:pt x="39973" y="166386"/>
                  </a:cubicBezTo>
                  <a:cubicBezTo>
                    <a:pt x="39973" y="164767"/>
                    <a:pt x="38830" y="163243"/>
                    <a:pt x="38353" y="161623"/>
                  </a:cubicBezTo>
                  <a:cubicBezTo>
                    <a:pt x="37706" y="160109"/>
                    <a:pt x="37925" y="158356"/>
                    <a:pt x="38925" y="157051"/>
                  </a:cubicBezTo>
                  <a:cubicBezTo>
                    <a:pt x="39782" y="157051"/>
                    <a:pt x="40544" y="157718"/>
                    <a:pt x="40639" y="158576"/>
                  </a:cubicBezTo>
                  <a:cubicBezTo>
                    <a:pt x="40544" y="159337"/>
                    <a:pt x="40544" y="160099"/>
                    <a:pt x="40639" y="160862"/>
                  </a:cubicBezTo>
                  <a:lnTo>
                    <a:pt x="40639" y="160862"/>
                  </a:lnTo>
                  <a:cubicBezTo>
                    <a:pt x="41306" y="160862"/>
                    <a:pt x="42163" y="160862"/>
                    <a:pt x="42449" y="159909"/>
                  </a:cubicBezTo>
                  <a:cubicBezTo>
                    <a:pt x="42735" y="158956"/>
                    <a:pt x="43021" y="158385"/>
                    <a:pt x="43878" y="158480"/>
                  </a:cubicBezTo>
                  <a:cubicBezTo>
                    <a:pt x="44735" y="160195"/>
                    <a:pt x="43878" y="162004"/>
                    <a:pt x="43878" y="163719"/>
                  </a:cubicBezTo>
                  <a:cubicBezTo>
                    <a:pt x="43630" y="166633"/>
                    <a:pt x="44888" y="169472"/>
                    <a:pt x="47212" y="171243"/>
                  </a:cubicBezTo>
                  <a:cubicBezTo>
                    <a:pt x="47593" y="171549"/>
                    <a:pt x="48002" y="171806"/>
                    <a:pt x="48450" y="172006"/>
                  </a:cubicBezTo>
                  <a:cubicBezTo>
                    <a:pt x="49431" y="172158"/>
                    <a:pt x="50384" y="171606"/>
                    <a:pt x="50736" y="170672"/>
                  </a:cubicBezTo>
                  <a:cubicBezTo>
                    <a:pt x="50974" y="169767"/>
                    <a:pt x="50974" y="168815"/>
                    <a:pt x="50736" y="167910"/>
                  </a:cubicBezTo>
                  <a:cubicBezTo>
                    <a:pt x="50498" y="166652"/>
                    <a:pt x="50498" y="165357"/>
                    <a:pt x="50736" y="164100"/>
                  </a:cubicBezTo>
                  <a:cubicBezTo>
                    <a:pt x="50831" y="162757"/>
                    <a:pt x="51955" y="161718"/>
                    <a:pt x="53308" y="161718"/>
                  </a:cubicBezTo>
                  <a:cubicBezTo>
                    <a:pt x="54555" y="162014"/>
                    <a:pt x="55451" y="163109"/>
                    <a:pt x="55498" y="164386"/>
                  </a:cubicBezTo>
                  <a:cubicBezTo>
                    <a:pt x="55298" y="165490"/>
                    <a:pt x="55298" y="166615"/>
                    <a:pt x="55498" y="167719"/>
                  </a:cubicBezTo>
                  <a:cubicBezTo>
                    <a:pt x="55975" y="168862"/>
                    <a:pt x="57785" y="169815"/>
                    <a:pt x="58737" y="169053"/>
                  </a:cubicBezTo>
                  <a:cubicBezTo>
                    <a:pt x="59032" y="168748"/>
                    <a:pt x="59204" y="168338"/>
                    <a:pt x="59213" y="167910"/>
                  </a:cubicBezTo>
                  <a:cubicBezTo>
                    <a:pt x="59089" y="166910"/>
                    <a:pt x="58870" y="165919"/>
                    <a:pt x="58546" y="164957"/>
                  </a:cubicBezTo>
                  <a:cubicBezTo>
                    <a:pt x="58232" y="164033"/>
                    <a:pt x="58451" y="163004"/>
                    <a:pt x="59118" y="162290"/>
                  </a:cubicBezTo>
                  <a:cubicBezTo>
                    <a:pt x="59842" y="161823"/>
                    <a:pt x="60775" y="161823"/>
                    <a:pt x="61499" y="162290"/>
                  </a:cubicBezTo>
                  <a:cubicBezTo>
                    <a:pt x="62166" y="162843"/>
                    <a:pt x="62461" y="163728"/>
                    <a:pt x="62261" y="164576"/>
                  </a:cubicBezTo>
                  <a:lnTo>
                    <a:pt x="61785" y="170482"/>
                  </a:lnTo>
                  <a:cubicBezTo>
                    <a:pt x="61690" y="171434"/>
                    <a:pt x="61690" y="172386"/>
                    <a:pt x="61785" y="173339"/>
                  </a:cubicBezTo>
                  <a:cubicBezTo>
                    <a:pt x="62004" y="174387"/>
                    <a:pt x="62623" y="175301"/>
                    <a:pt x="63500" y="175911"/>
                  </a:cubicBezTo>
                  <a:cubicBezTo>
                    <a:pt x="64080" y="176330"/>
                    <a:pt x="64785" y="176559"/>
                    <a:pt x="65500" y="176577"/>
                  </a:cubicBezTo>
                  <a:cubicBezTo>
                    <a:pt x="66167" y="176577"/>
                    <a:pt x="66833" y="176577"/>
                    <a:pt x="66928" y="175530"/>
                  </a:cubicBezTo>
                  <a:cubicBezTo>
                    <a:pt x="66938" y="174987"/>
                    <a:pt x="66767" y="174454"/>
                    <a:pt x="66452" y="174006"/>
                  </a:cubicBezTo>
                  <a:cubicBezTo>
                    <a:pt x="65804" y="172606"/>
                    <a:pt x="65576" y="171053"/>
                    <a:pt x="65786" y="169529"/>
                  </a:cubicBezTo>
                  <a:cubicBezTo>
                    <a:pt x="65814" y="168872"/>
                    <a:pt x="66290" y="168329"/>
                    <a:pt x="66928" y="168195"/>
                  </a:cubicBezTo>
                  <a:cubicBezTo>
                    <a:pt x="67395" y="168243"/>
                    <a:pt x="67833" y="168443"/>
                    <a:pt x="68167" y="168767"/>
                  </a:cubicBezTo>
                  <a:cubicBezTo>
                    <a:pt x="68767" y="169558"/>
                    <a:pt x="69072" y="170539"/>
                    <a:pt x="69024" y="171529"/>
                  </a:cubicBezTo>
                  <a:cubicBezTo>
                    <a:pt x="68986" y="172472"/>
                    <a:pt x="69148" y="173415"/>
                    <a:pt x="69500" y="174292"/>
                  </a:cubicBezTo>
                  <a:cubicBezTo>
                    <a:pt x="70081" y="175234"/>
                    <a:pt x="71158" y="175758"/>
                    <a:pt x="72262" y="175625"/>
                  </a:cubicBezTo>
                  <a:cubicBezTo>
                    <a:pt x="73034" y="175434"/>
                    <a:pt x="73529" y="174692"/>
                    <a:pt x="73405" y="173911"/>
                  </a:cubicBezTo>
                  <a:cubicBezTo>
                    <a:pt x="73329" y="173177"/>
                    <a:pt x="73101" y="172463"/>
                    <a:pt x="72739" y="171815"/>
                  </a:cubicBezTo>
                  <a:cubicBezTo>
                    <a:pt x="71681" y="169644"/>
                    <a:pt x="71091" y="167272"/>
                    <a:pt x="71024" y="164862"/>
                  </a:cubicBezTo>
                  <a:cubicBezTo>
                    <a:pt x="71024" y="164100"/>
                    <a:pt x="71024" y="163147"/>
                    <a:pt x="72167" y="163052"/>
                  </a:cubicBezTo>
                  <a:cubicBezTo>
                    <a:pt x="72758" y="163090"/>
                    <a:pt x="73291" y="163404"/>
                    <a:pt x="73596" y="163910"/>
                  </a:cubicBezTo>
                  <a:cubicBezTo>
                    <a:pt x="73729" y="164376"/>
                    <a:pt x="73729" y="164871"/>
                    <a:pt x="73596" y="165338"/>
                  </a:cubicBezTo>
                  <a:cubicBezTo>
                    <a:pt x="73701" y="166176"/>
                    <a:pt x="73863" y="167005"/>
                    <a:pt x="74072" y="167815"/>
                  </a:cubicBezTo>
                  <a:cubicBezTo>
                    <a:pt x="74196" y="168862"/>
                    <a:pt x="74663" y="169834"/>
                    <a:pt x="75406" y="170577"/>
                  </a:cubicBezTo>
                  <a:cubicBezTo>
                    <a:pt x="76358" y="171243"/>
                    <a:pt x="77882" y="171434"/>
                    <a:pt x="78454" y="170577"/>
                  </a:cubicBezTo>
                  <a:cubicBezTo>
                    <a:pt x="79025" y="169720"/>
                    <a:pt x="78454" y="168958"/>
                    <a:pt x="78454" y="168101"/>
                  </a:cubicBezTo>
                  <a:cubicBezTo>
                    <a:pt x="78206" y="167395"/>
                    <a:pt x="78054" y="166652"/>
                    <a:pt x="77978" y="165909"/>
                  </a:cubicBezTo>
                  <a:cubicBezTo>
                    <a:pt x="77844" y="165576"/>
                    <a:pt x="77844" y="165195"/>
                    <a:pt x="77978" y="164862"/>
                  </a:cubicBezTo>
                  <a:cubicBezTo>
                    <a:pt x="78159" y="164776"/>
                    <a:pt x="78368" y="164776"/>
                    <a:pt x="78549" y="164862"/>
                  </a:cubicBezTo>
                  <a:cubicBezTo>
                    <a:pt x="79816" y="164662"/>
                    <a:pt x="81054" y="165319"/>
                    <a:pt x="81597" y="166481"/>
                  </a:cubicBezTo>
                  <a:cubicBezTo>
                    <a:pt x="81978" y="167491"/>
                    <a:pt x="81978" y="168615"/>
                    <a:pt x="81597" y="169624"/>
                  </a:cubicBezTo>
                  <a:cubicBezTo>
                    <a:pt x="81311" y="170653"/>
                    <a:pt x="81311" y="171739"/>
                    <a:pt x="81597" y="172768"/>
                  </a:cubicBezTo>
                  <a:cubicBezTo>
                    <a:pt x="81654" y="173101"/>
                    <a:pt x="81826" y="173396"/>
                    <a:pt x="82073" y="173625"/>
                  </a:cubicBezTo>
                  <a:cubicBezTo>
                    <a:pt x="82683" y="173872"/>
                    <a:pt x="83369" y="173872"/>
                    <a:pt x="83978" y="173625"/>
                  </a:cubicBezTo>
                  <a:lnTo>
                    <a:pt x="85312" y="173625"/>
                  </a:lnTo>
                  <a:cubicBezTo>
                    <a:pt x="86483" y="172825"/>
                    <a:pt x="86921" y="171310"/>
                    <a:pt x="86360" y="170005"/>
                  </a:cubicBezTo>
                  <a:cubicBezTo>
                    <a:pt x="85712" y="168729"/>
                    <a:pt x="85197" y="167386"/>
                    <a:pt x="84836" y="166005"/>
                  </a:cubicBezTo>
                  <a:cubicBezTo>
                    <a:pt x="84674" y="165271"/>
                    <a:pt x="85026" y="164529"/>
                    <a:pt x="85693" y="164195"/>
                  </a:cubicBezTo>
                  <a:cubicBezTo>
                    <a:pt x="86512" y="164014"/>
                    <a:pt x="87360" y="164310"/>
                    <a:pt x="87884" y="164957"/>
                  </a:cubicBezTo>
                  <a:cubicBezTo>
                    <a:pt x="88302" y="165576"/>
                    <a:pt x="88503" y="166309"/>
                    <a:pt x="88455" y="167052"/>
                  </a:cubicBezTo>
                  <a:cubicBezTo>
                    <a:pt x="88407" y="167529"/>
                    <a:pt x="88407" y="168005"/>
                    <a:pt x="88455" y="168481"/>
                  </a:cubicBezTo>
                  <a:cubicBezTo>
                    <a:pt x="88569" y="169024"/>
                    <a:pt x="88969" y="169462"/>
                    <a:pt x="89503" y="169624"/>
                  </a:cubicBezTo>
                  <a:cubicBezTo>
                    <a:pt x="90436" y="169987"/>
                    <a:pt x="91484" y="169529"/>
                    <a:pt x="91846" y="168595"/>
                  </a:cubicBezTo>
                  <a:cubicBezTo>
                    <a:pt x="91855" y="168558"/>
                    <a:pt x="91874" y="168519"/>
                    <a:pt x="91884" y="168481"/>
                  </a:cubicBezTo>
                  <a:cubicBezTo>
                    <a:pt x="91979" y="167595"/>
                    <a:pt x="91979" y="166700"/>
                    <a:pt x="91884" y="165814"/>
                  </a:cubicBezTo>
                  <a:cubicBezTo>
                    <a:pt x="92313" y="165510"/>
                    <a:pt x="92884" y="165510"/>
                    <a:pt x="93313" y="165814"/>
                  </a:cubicBezTo>
                  <a:cubicBezTo>
                    <a:pt x="94418" y="165909"/>
                    <a:pt x="95227" y="166872"/>
                    <a:pt x="95132" y="167977"/>
                  </a:cubicBezTo>
                  <a:cubicBezTo>
                    <a:pt x="95132" y="168015"/>
                    <a:pt x="95132" y="168062"/>
                    <a:pt x="95122" y="168101"/>
                  </a:cubicBezTo>
                  <a:cubicBezTo>
                    <a:pt x="95160" y="169301"/>
                    <a:pt x="95380" y="170491"/>
                    <a:pt x="95789" y="171625"/>
                  </a:cubicBezTo>
                  <a:cubicBezTo>
                    <a:pt x="96332" y="172863"/>
                    <a:pt x="97371" y="173835"/>
                    <a:pt x="98647" y="174292"/>
                  </a:cubicBezTo>
                  <a:cubicBezTo>
                    <a:pt x="99333" y="174635"/>
                    <a:pt x="100142" y="174635"/>
                    <a:pt x="100837" y="174292"/>
                  </a:cubicBezTo>
                  <a:cubicBezTo>
                    <a:pt x="100885" y="174044"/>
                    <a:pt x="100885" y="173777"/>
                    <a:pt x="100837" y="173529"/>
                  </a:cubicBezTo>
                  <a:cubicBezTo>
                    <a:pt x="101076" y="171967"/>
                    <a:pt x="100733" y="170377"/>
                    <a:pt x="99885" y="169053"/>
                  </a:cubicBezTo>
                  <a:cubicBezTo>
                    <a:pt x="99418" y="168377"/>
                    <a:pt x="99161" y="167586"/>
                    <a:pt x="99123" y="166767"/>
                  </a:cubicBezTo>
                  <a:cubicBezTo>
                    <a:pt x="99113" y="166252"/>
                    <a:pt x="99475" y="165814"/>
                    <a:pt x="99980" y="165719"/>
                  </a:cubicBezTo>
                  <a:cubicBezTo>
                    <a:pt x="100533" y="165700"/>
                    <a:pt x="101066" y="165948"/>
                    <a:pt x="101409" y="166386"/>
                  </a:cubicBezTo>
                  <a:cubicBezTo>
                    <a:pt x="101742" y="166833"/>
                    <a:pt x="102209" y="167167"/>
                    <a:pt x="102743" y="167338"/>
                  </a:cubicBezTo>
                  <a:cubicBezTo>
                    <a:pt x="103247" y="167605"/>
                    <a:pt x="103857" y="167605"/>
                    <a:pt x="104362" y="167338"/>
                  </a:cubicBezTo>
                  <a:cubicBezTo>
                    <a:pt x="104705" y="166948"/>
                    <a:pt x="104962" y="166500"/>
                    <a:pt x="105124" y="166005"/>
                  </a:cubicBezTo>
                  <a:lnTo>
                    <a:pt x="105695" y="165053"/>
                  </a:lnTo>
                  <a:cubicBezTo>
                    <a:pt x="106162" y="164433"/>
                    <a:pt x="106924" y="164110"/>
                    <a:pt x="107695" y="164195"/>
                  </a:cubicBezTo>
                  <a:cubicBezTo>
                    <a:pt x="108286" y="164386"/>
                    <a:pt x="108696" y="164910"/>
                    <a:pt x="108743" y="165529"/>
                  </a:cubicBezTo>
                  <a:cubicBezTo>
                    <a:pt x="108772" y="166052"/>
                    <a:pt x="108610" y="166557"/>
                    <a:pt x="108267" y="166957"/>
                  </a:cubicBezTo>
                  <a:cubicBezTo>
                    <a:pt x="107886" y="167358"/>
                    <a:pt x="107572" y="167805"/>
                    <a:pt x="107314" y="168291"/>
                  </a:cubicBezTo>
                  <a:cubicBezTo>
                    <a:pt x="107314" y="168291"/>
                    <a:pt x="107314" y="168291"/>
                    <a:pt x="107314" y="168862"/>
                  </a:cubicBezTo>
                  <a:cubicBezTo>
                    <a:pt x="107314" y="169434"/>
                    <a:pt x="107314" y="169910"/>
                    <a:pt x="107314" y="170101"/>
                  </a:cubicBezTo>
                  <a:cubicBezTo>
                    <a:pt x="107314" y="170291"/>
                    <a:pt x="109505" y="170101"/>
                    <a:pt x="110553" y="169338"/>
                  </a:cubicBezTo>
                  <a:cubicBezTo>
                    <a:pt x="111563" y="168624"/>
                    <a:pt x="112144" y="167434"/>
                    <a:pt x="112077" y="166196"/>
                  </a:cubicBezTo>
                  <a:cubicBezTo>
                    <a:pt x="111886" y="165643"/>
                    <a:pt x="111886" y="165033"/>
                    <a:pt x="112077" y="164481"/>
                  </a:cubicBezTo>
                  <a:cubicBezTo>
                    <a:pt x="113315" y="163147"/>
                    <a:pt x="113887" y="163910"/>
                    <a:pt x="114077" y="162957"/>
                  </a:cubicBezTo>
                  <a:lnTo>
                    <a:pt x="123602" y="125904"/>
                  </a:lnTo>
                  <a:lnTo>
                    <a:pt x="144557" y="44752"/>
                  </a:lnTo>
                  <a:cubicBezTo>
                    <a:pt x="145129" y="42656"/>
                    <a:pt x="143795" y="42942"/>
                    <a:pt x="143605" y="41989"/>
                  </a:cubicBezTo>
                  <a:cubicBezTo>
                    <a:pt x="143414" y="41037"/>
                    <a:pt x="144367" y="40275"/>
                    <a:pt x="145034" y="39513"/>
                  </a:cubicBezTo>
                  <a:cubicBezTo>
                    <a:pt x="145700" y="38751"/>
                    <a:pt x="145986" y="37513"/>
                    <a:pt x="145034" y="36941"/>
                  </a:cubicBezTo>
                  <a:cubicBezTo>
                    <a:pt x="144186" y="36551"/>
                    <a:pt x="143176" y="36827"/>
                    <a:pt x="142652" y="37608"/>
                  </a:cubicBezTo>
                  <a:cubicBezTo>
                    <a:pt x="142300" y="38313"/>
                    <a:pt x="141881" y="38979"/>
                    <a:pt x="141414" y="39608"/>
                  </a:cubicBezTo>
                  <a:cubicBezTo>
                    <a:pt x="140861" y="40351"/>
                    <a:pt x="139833" y="40561"/>
                    <a:pt x="139033" y="40085"/>
                  </a:cubicBezTo>
                  <a:cubicBezTo>
                    <a:pt x="138080" y="39322"/>
                    <a:pt x="139033" y="38179"/>
                    <a:pt x="139509" y="37417"/>
                  </a:cubicBezTo>
                  <a:lnTo>
                    <a:pt x="142176" y="34941"/>
                  </a:lnTo>
                  <a:cubicBezTo>
                    <a:pt x="142671" y="34550"/>
                    <a:pt x="143033" y="34017"/>
                    <a:pt x="143224" y="33417"/>
                  </a:cubicBezTo>
                  <a:cubicBezTo>
                    <a:pt x="143424" y="32759"/>
                    <a:pt x="143090" y="32064"/>
                    <a:pt x="142462" y="31797"/>
                  </a:cubicBezTo>
                  <a:cubicBezTo>
                    <a:pt x="141728" y="31369"/>
                    <a:pt x="140814" y="31369"/>
                    <a:pt x="140080" y="31797"/>
                  </a:cubicBezTo>
                  <a:cubicBezTo>
                    <a:pt x="139223" y="32359"/>
                    <a:pt x="138499" y="33102"/>
                    <a:pt x="137985" y="33988"/>
                  </a:cubicBezTo>
                  <a:cubicBezTo>
                    <a:pt x="137318" y="35036"/>
                    <a:pt x="136461" y="36465"/>
                    <a:pt x="135032" y="36084"/>
                  </a:cubicBezTo>
                  <a:cubicBezTo>
                    <a:pt x="134099" y="35903"/>
                    <a:pt x="133499" y="34998"/>
                    <a:pt x="133680" y="34074"/>
                  </a:cubicBezTo>
                  <a:cubicBezTo>
                    <a:pt x="133689" y="34045"/>
                    <a:pt x="133689" y="34017"/>
                    <a:pt x="133699" y="33988"/>
                  </a:cubicBezTo>
                  <a:cubicBezTo>
                    <a:pt x="134023" y="33179"/>
                    <a:pt x="134680" y="32550"/>
                    <a:pt x="135509" y="32274"/>
                  </a:cubicBezTo>
                  <a:cubicBezTo>
                    <a:pt x="136652" y="31607"/>
                    <a:pt x="138271" y="30940"/>
                    <a:pt x="138080" y="29702"/>
                  </a:cubicBezTo>
                  <a:cubicBezTo>
                    <a:pt x="137661" y="28626"/>
                    <a:pt x="136566" y="27959"/>
                    <a:pt x="135413" y="28083"/>
                  </a:cubicBezTo>
                  <a:cubicBezTo>
                    <a:pt x="134337" y="28131"/>
                    <a:pt x="133327" y="28568"/>
                    <a:pt x="132556" y="29321"/>
                  </a:cubicBezTo>
                  <a:cubicBezTo>
                    <a:pt x="131889" y="29988"/>
                    <a:pt x="131318" y="30845"/>
                    <a:pt x="130555" y="31512"/>
                  </a:cubicBezTo>
                  <a:cubicBezTo>
                    <a:pt x="129794" y="32179"/>
                    <a:pt x="129508" y="32179"/>
                    <a:pt x="128936" y="31512"/>
                  </a:cubicBezTo>
                  <a:cubicBezTo>
                    <a:pt x="128803" y="29740"/>
                    <a:pt x="129746" y="28055"/>
                    <a:pt x="131318" y="27225"/>
                  </a:cubicBezTo>
                  <a:cubicBezTo>
                    <a:pt x="131965" y="27016"/>
                    <a:pt x="132546" y="26654"/>
                    <a:pt x="133032" y="26178"/>
                  </a:cubicBezTo>
                  <a:cubicBezTo>
                    <a:pt x="133480" y="25902"/>
                    <a:pt x="133613" y="25311"/>
                    <a:pt x="133337" y="24863"/>
                  </a:cubicBezTo>
                  <a:cubicBezTo>
                    <a:pt x="133260" y="24740"/>
                    <a:pt x="133156" y="24635"/>
                    <a:pt x="133032" y="24559"/>
                  </a:cubicBezTo>
                  <a:lnTo>
                    <a:pt x="132175" y="24559"/>
                  </a:lnTo>
                  <a:cubicBezTo>
                    <a:pt x="130660" y="24501"/>
                    <a:pt x="129212" y="25178"/>
                    <a:pt x="128270" y="26369"/>
                  </a:cubicBezTo>
                  <a:cubicBezTo>
                    <a:pt x="127603" y="27225"/>
                    <a:pt x="127222" y="28559"/>
                    <a:pt x="125888" y="28750"/>
                  </a:cubicBezTo>
                  <a:cubicBezTo>
                    <a:pt x="125812" y="25959"/>
                    <a:pt x="127603" y="23463"/>
                    <a:pt x="130270" y="22654"/>
                  </a:cubicBezTo>
                  <a:cubicBezTo>
                    <a:pt x="131098" y="22435"/>
                    <a:pt x="131899" y="22120"/>
                    <a:pt x="132651" y="21701"/>
                  </a:cubicBezTo>
                  <a:cubicBezTo>
                    <a:pt x="133403" y="21329"/>
                    <a:pt x="133718" y="20415"/>
                    <a:pt x="133346" y="19663"/>
                  </a:cubicBezTo>
                  <a:cubicBezTo>
                    <a:pt x="133337" y="19643"/>
                    <a:pt x="133327" y="19625"/>
                    <a:pt x="133318" y="19606"/>
                  </a:cubicBezTo>
                  <a:cubicBezTo>
                    <a:pt x="132842" y="19015"/>
                    <a:pt x="132165" y="18606"/>
                    <a:pt x="131413" y="18463"/>
                  </a:cubicBezTo>
                  <a:cubicBezTo>
                    <a:pt x="129365" y="18063"/>
                    <a:pt x="127241" y="18586"/>
                    <a:pt x="125603" y="19891"/>
                  </a:cubicBezTo>
                  <a:cubicBezTo>
                    <a:pt x="124517" y="21292"/>
                    <a:pt x="123612" y="22825"/>
                    <a:pt x="122936" y="24463"/>
                  </a:cubicBezTo>
                  <a:cubicBezTo>
                    <a:pt x="122631" y="25130"/>
                    <a:pt x="121954" y="25540"/>
                    <a:pt x="121221" y="25511"/>
                  </a:cubicBezTo>
                  <a:cubicBezTo>
                    <a:pt x="120326" y="25473"/>
                    <a:pt x="119630" y="24720"/>
                    <a:pt x="119668" y="23825"/>
                  </a:cubicBezTo>
                  <a:cubicBezTo>
                    <a:pt x="119678" y="23749"/>
                    <a:pt x="119687" y="23682"/>
                    <a:pt x="119697" y="23606"/>
                  </a:cubicBezTo>
                  <a:cubicBezTo>
                    <a:pt x="120011" y="22806"/>
                    <a:pt x="120469" y="22063"/>
                    <a:pt x="121030" y="21415"/>
                  </a:cubicBezTo>
                  <a:cubicBezTo>
                    <a:pt x="121555" y="20711"/>
                    <a:pt x="121555" y="19739"/>
                    <a:pt x="121030" y="19034"/>
                  </a:cubicBezTo>
                  <a:cubicBezTo>
                    <a:pt x="120164" y="18139"/>
                    <a:pt x="118811" y="17900"/>
                    <a:pt x="117697" y="18463"/>
                  </a:cubicBezTo>
                  <a:cubicBezTo>
                    <a:pt x="116763" y="18977"/>
                    <a:pt x="116030" y="19777"/>
                    <a:pt x="115601" y="20749"/>
                  </a:cubicBezTo>
                  <a:lnTo>
                    <a:pt x="114744" y="22272"/>
                  </a:lnTo>
                  <a:cubicBezTo>
                    <a:pt x="114058" y="20196"/>
                    <a:pt x="114449" y="17910"/>
                    <a:pt x="115792" y="16177"/>
                  </a:cubicBezTo>
                  <a:cubicBezTo>
                    <a:pt x="116173" y="15748"/>
                    <a:pt x="116497" y="15262"/>
                    <a:pt x="116744" y="14748"/>
                  </a:cubicBezTo>
                  <a:cubicBezTo>
                    <a:pt x="116992" y="14167"/>
                    <a:pt x="116792" y="13481"/>
                    <a:pt x="116268" y="13129"/>
                  </a:cubicBezTo>
                  <a:cubicBezTo>
                    <a:pt x="115954" y="13062"/>
                    <a:pt x="115630" y="13062"/>
                    <a:pt x="115315" y="13129"/>
                  </a:cubicBezTo>
                  <a:cubicBezTo>
                    <a:pt x="113734" y="12995"/>
                    <a:pt x="112248" y="13872"/>
                    <a:pt x="111601" y="15319"/>
                  </a:cubicBezTo>
                  <a:cubicBezTo>
                    <a:pt x="111220" y="16662"/>
                    <a:pt x="110934" y="18034"/>
                    <a:pt x="110744" y="19415"/>
                  </a:cubicBezTo>
                  <a:cubicBezTo>
                    <a:pt x="110744" y="19986"/>
                    <a:pt x="110077" y="20653"/>
                    <a:pt x="109410" y="20368"/>
                  </a:cubicBezTo>
                  <a:cubicBezTo>
                    <a:pt x="109362" y="20149"/>
                    <a:pt x="109362" y="19920"/>
                    <a:pt x="109410" y="19701"/>
                  </a:cubicBezTo>
                  <a:cubicBezTo>
                    <a:pt x="108648" y="17605"/>
                    <a:pt x="110458" y="15605"/>
                    <a:pt x="110077" y="13509"/>
                  </a:cubicBezTo>
                  <a:cubicBezTo>
                    <a:pt x="109705" y="12100"/>
                    <a:pt x="108867" y="10861"/>
                    <a:pt x="107695" y="9985"/>
                  </a:cubicBezTo>
                  <a:cubicBezTo>
                    <a:pt x="107029" y="9223"/>
                    <a:pt x="105600" y="8557"/>
                    <a:pt x="105028" y="9223"/>
                  </a:cubicBezTo>
                  <a:cubicBezTo>
                    <a:pt x="104886" y="9557"/>
                    <a:pt x="104886" y="9938"/>
                    <a:pt x="105028" y="10271"/>
                  </a:cubicBezTo>
                  <a:cubicBezTo>
                    <a:pt x="105028" y="11890"/>
                    <a:pt x="106171" y="13414"/>
                    <a:pt x="106648" y="15034"/>
                  </a:cubicBezTo>
                  <a:cubicBezTo>
                    <a:pt x="107295" y="16548"/>
                    <a:pt x="107076" y="18300"/>
                    <a:pt x="106076" y="19606"/>
                  </a:cubicBezTo>
                  <a:cubicBezTo>
                    <a:pt x="105219" y="19606"/>
                    <a:pt x="104457" y="18843"/>
                    <a:pt x="104362" y="18082"/>
                  </a:cubicBezTo>
                  <a:cubicBezTo>
                    <a:pt x="104457" y="17320"/>
                    <a:pt x="104457" y="16558"/>
                    <a:pt x="104362" y="15795"/>
                  </a:cubicBezTo>
                  <a:cubicBezTo>
                    <a:pt x="104400" y="15643"/>
                    <a:pt x="104400" y="15472"/>
                    <a:pt x="104362" y="15319"/>
                  </a:cubicBezTo>
                  <a:cubicBezTo>
                    <a:pt x="103695" y="15319"/>
                    <a:pt x="102838" y="15319"/>
                    <a:pt x="102552" y="16272"/>
                  </a:cubicBezTo>
                  <a:cubicBezTo>
                    <a:pt x="102266" y="17224"/>
                    <a:pt x="101980" y="17796"/>
                    <a:pt x="101123" y="17700"/>
                  </a:cubicBezTo>
                  <a:cubicBezTo>
                    <a:pt x="100266" y="15986"/>
                    <a:pt x="101123" y="14176"/>
                    <a:pt x="101123" y="12367"/>
                  </a:cubicBezTo>
                  <a:cubicBezTo>
                    <a:pt x="101352" y="9481"/>
                    <a:pt x="100094" y="6680"/>
                    <a:pt x="97789" y="4937"/>
                  </a:cubicBezTo>
                  <a:cubicBezTo>
                    <a:pt x="97409" y="4632"/>
                    <a:pt x="96999" y="4375"/>
                    <a:pt x="96551" y="4175"/>
                  </a:cubicBezTo>
                  <a:cubicBezTo>
                    <a:pt x="95551" y="3928"/>
                    <a:pt x="94541" y="4518"/>
                    <a:pt x="94265" y="5509"/>
                  </a:cubicBezTo>
                  <a:cubicBezTo>
                    <a:pt x="94027" y="6413"/>
                    <a:pt x="94027" y="7366"/>
                    <a:pt x="94265" y="8271"/>
                  </a:cubicBezTo>
                  <a:cubicBezTo>
                    <a:pt x="94503" y="9528"/>
                    <a:pt x="94503" y="10824"/>
                    <a:pt x="94265" y="12081"/>
                  </a:cubicBezTo>
                  <a:cubicBezTo>
                    <a:pt x="94161" y="13424"/>
                    <a:pt x="93046" y="14462"/>
                    <a:pt x="91694" y="14462"/>
                  </a:cubicBezTo>
                  <a:cubicBezTo>
                    <a:pt x="90446" y="14167"/>
                    <a:pt x="89550" y="13072"/>
                    <a:pt x="89503" y="11795"/>
                  </a:cubicBezTo>
                  <a:cubicBezTo>
                    <a:pt x="89646" y="10652"/>
                    <a:pt x="89646" y="9500"/>
                    <a:pt x="89503" y="8366"/>
                  </a:cubicBezTo>
                  <a:cubicBezTo>
                    <a:pt x="89027" y="7319"/>
                    <a:pt x="87217" y="6366"/>
                    <a:pt x="86264" y="7128"/>
                  </a:cubicBezTo>
                  <a:cubicBezTo>
                    <a:pt x="85969" y="7433"/>
                    <a:pt x="85797" y="7842"/>
                    <a:pt x="85788" y="8271"/>
                  </a:cubicBezTo>
                  <a:cubicBezTo>
                    <a:pt x="85931" y="9271"/>
                    <a:pt x="86150" y="10261"/>
                    <a:pt x="86455" y="11224"/>
                  </a:cubicBezTo>
                  <a:cubicBezTo>
                    <a:pt x="86769" y="12147"/>
                    <a:pt x="86550" y="13176"/>
                    <a:pt x="85883" y="13891"/>
                  </a:cubicBezTo>
                  <a:cubicBezTo>
                    <a:pt x="85159" y="14357"/>
                    <a:pt x="84226" y="14357"/>
                    <a:pt x="83502" y="13891"/>
                  </a:cubicBezTo>
                  <a:cubicBezTo>
                    <a:pt x="82835" y="13338"/>
                    <a:pt x="82540" y="12453"/>
                    <a:pt x="82740" y="11604"/>
                  </a:cubicBezTo>
                  <a:lnTo>
                    <a:pt x="83216" y="5699"/>
                  </a:lnTo>
                  <a:cubicBezTo>
                    <a:pt x="83311" y="4747"/>
                    <a:pt x="83311" y="3794"/>
                    <a:pt x="83216" y="2842"/>
                  </a:cubicBezTo>
                  <a:cubicBezTo>
                    <a:pt x="82997" y="1794"/>
                    <a:pt x="82378" y="879"/>
                    <a:pt x="81502" y="270"/>
                  </a:cubicBezTo>
                  <a:cubicBezTo>
                    <a:pt x="80940" y="-187"/>
                    <a:pt x="80225" y="-426"/>
                    <a:pt x="79502" y="-397"/>
                  </a:cubicBezTo>
                  <a:cubicBezTo>
                    <a:pt x="78844" y="-426"/>
                    <a:pt x="78254" y="13"/>
                    <a:pt x="78073" y="651"/>
                  </a:cubicBezTo>
                  <a:cubicBezTo>
                    <a:pt x="77939" y="1118"/>
                    <a:pt x="77939" y="1613"/>
                    <a:pt x="78073" y="2079"/>
                  </a:cubicBezTo>
                  <a:cubicBezTo>
                    <a:pt x="78787" y="3489"/>
                    <a:pt x="79054" y="5090"/>
                    <a:pt x="78835" y="6652"/>
                  </a:cubicBezTo>
                  <a:cubicBezTo>
                    <a:pt x="78835" y="7223"/>
                    <a:pt x="78835" y="7890"/>
                    <a:pt x="77692" y="7890"/>
                  </a:cubicBezTo>
                  <a:cubicBezTo>
                    <a:pt x="77206" y="7938"/>
                    <a:pt x="76730" y="7719"/>
                    <a:pt x="76453" y="7319"/>
                  </a:cubicBezTo>
                  <a:cubicBezTo>
                    <a:pt x="75815" y="6585"/>
                    <a:pt x="75501" y="5623"/>
                    <a:pt x="75596" y="4651"/>
                  </a:cubicBezTo>
                  <a:cubicBezTo>
                    <a:pt x="75644" y="3699"/>
                    <a:pt x="75453" y="2746"/>
                    <a:pt x="75025" y="1889"/>
                  </a:cubicBezTo>
                  <a:cubicBezTo>
                    <a:pt x="74491" y="946"/>
                    <a:pt x="73434" y="413"/>
                    <a:pt x="72358" y="556"/>
                  </a:cubicBezTo>
                  <a:cubicBezTo>
                    <a:pt x="71586" y="746"/>
                    <a:pt x="71091" y="1489"/>
                    <a:pt x="71215" y="2270"/>
                  </a:cubicBezTo>
                  <a:cubicBezTo>
                    <a:pt x="71291" y="3004"/>
                    <a:pt x="71519" y="3718"/>
                    <a:pt x="71881" y="4366"/>
                  </a:cubicBezTo>
                  <a:cubicBezTo>
                    <a:pt x="72939" y="6537"/>
                    <a:pt x="73529" y="8909"/>
                    <a:pt x="73596" y="11319"/>
                  </a:cubicBezTo>
                  <a:cubicBezTo>
                    <a:pt x="73596" y="12081"/>
                    <a:pt x="73596" y="13033"/>
                    <a:pt x="72453" y="13129"/>
                  </a:cubicBezTo>
                  <a:cubicBezTo>
                    <a:pt x="71862" y="13090"/>
                    <a:pt x="71329" y="12776"/>
                    <a:pt x="71024" y="12271"/>
                  </a:cubicBezTo>
                  <a:cubicBezTo>
                    <a:pt x="70938" y="11795"/>
                    <a:pt x="70938" y="11319"/>
                    <a:pt x="71024" y="10843"/>
                  </a:cubicBezTo>
                  <a:cubicBezTo>
                    <a:pt x="71120" y="10024"/>
                    <a:pt x="71120" y="9185"/>
                    <a:pt x="71024" y="8366"/>
                  </a:cubicBezTo>
                  <a:cubicBezTo>
                    <a:pt x="70929" y="7290"/>
                    <a:pt x="70415" y="6299"/>
                    <a:pt x="69595" y="5604"/>
                  </a:cubicBezTo>
                  <a:cubicBezTo>
                    <a:pt x="68700" y="4908"/>
                    <a:pt x="67443" y="4908"/>
                    <a:pt x="66547" y="5604"/>
                  </a:cubicBezTo>
                  <a:cubicBezTo>
                    <a:pt x="66547" y="6270"/>
                    <a:pt x="66547" y="7223"/>
                    <a:pt x="66547" y="8080"/>
                  </a:cubicBezTo>
                  <a:cubicBezTo>
                    <a:pt x="66681" y="8805"/>
                    <a:pt x="66681" y="9547"/>
                    <a:pt x="66547" y="10271"/>
                  </a:cubicBezTo>
                  <a:cubicBezTo>
                    <a:pt x="66738" y="10595"/>
                    <a:pt x="66738" y="10995"/>
                    <a:pt x="66547" y="11319"/>
                  </a:cubicBezTo>
                  <a:cubicBezTo>
                    <a:pt x="66367" y="11404"/>
                    <a:pt x="66157" y="11404"/>
                    <a:pt x="65976" y="11319"/>
                  </a:cubicBezTo>
                  <a:cubicBezTo>
                    <a:pt x="64709" y="11519"/>
                    <a:pt x="63471" y="10861"/>
                    <a:pt x="62928" y="9700"/>
                  </a:cubicBezTo>
                  <a:cubicBezTo>
                    <a:pt x="62547" y="8690"/>
                    <a:pt x="62547" y="7566"/>
                    <a:pt x="62928" y="6556"/>
                  </a:cubicBezTo>
                  <a:cubicBezTo>
                    <a:pt x="63214" y="5527"/>
                    <a:pt x="63214" y="4442"/>
                    <a:pt x="62928" y="3413"/>
                  </a:cubicBezTo>
                  <a:cubicBezTo>
                    <a:pt x="62890" y="3070"/>
                    <a:pt x="62719" y="2765"/>
                    <a:pt x="62452" y="2556"/>
                  </a:cubicBezTo>
                  <a:cubicBezTo>
                    <a:pt x="61852" y="2279"/>
                    <a:pt x="61147" y="2279"/>
                    <a:pt x="60547" y="2556"/>
                  </a:cubicBezTo>
                  <a:lnTo>
                    <a:pt x="59213" y="2556"/>
                  </a:lnTo>
                  <a:cubicBezTo>
                    <a:pt x="58042" y="3356"/>
                    <a:pt x="57603" y="4870"/>
                    <a:pt x="58165" y="6176"/>
                  </a:cubicBezTo>
                  <a:cubicBezTo>
                    <a:pt x="58794" y="7423"/>
                    <a:pt x="59309" y="8738"/>
                    <a:pt x="59689" y="10081"/>
                  </a:cubicBezTo>
                  <a:cubicBezTo>
                    <a:pt x="59870" y="10833"/>
                    <a:pt x="59518" y="11614"/>
                    <a:pt x="58832" y="11986"/>
                  </a:cubicBezTo>
                  <a:cubicBezTo>
                    <a:pt x="58013" y="12167"/>
                    <a:pt x="57165" y="11871"/>
                    <a:pt x="56642" y="11224"/>
                  </a:cubicBezTo>
                  <a:cubicBezTo>
                    <a:pt x="56232" y="10604"/>
                    <a:pt x="56032" y="9871"/>
                    <a:pt x="56070" y="9128"/>
                  </a:cubicBezTo>
                  <a:cubicBezTo>
                    <a:pt x="56118" y="8652"/>
                    <a:pt x="56118" y="8175"/>
                    <a:pt x="56070" y="7699"/>
                  </a:cubicBezTo>
                  <a:cubicBezTo>
                    <a:pt x="55908" y="7176"/>
                    <a:pt x="55527" y="6756"/>
                    <a:pt x="55022" y="6556"/>
                  </a:cubicBezTo>
                  <a:cubicBezTo>
                    <a:pt x="54089" y="6194"/>
                    <a:pt x="53041" y="6661"/>
                    <a:pt x="52679" y="7585"/>
                  </a:cubicBezTo>
                  <a:cubicBezTo>
                    <a:pt x="52669" y="7623"/>
                    <a:pt x="52651" y="7661"/>
                    <a:pt x="52641" y="7699"/>
                  </a:cubicBezTo>
                  <a:cubicBezTo>
                    <a:pt x="52536" y="8585"/>
                    <a:pt x="52536" y="9481"/>
                    <a:pt x="52641" y="10366"/>
                  </a:cubicBezTo>
                  <a:cubicBezTo>
                    <a:pt x="52193" y="10604"/>
                    <a:pt x="51660" y="10604"/>
                    <a:pt x="51212" y="10366"/>
                  </a:cubicBezTo>
                  <a:cubicBezTo>
                    <a:pt x="50107" y="10271"/>
                    <a:pt x="49298" y="9309"/>
                    <a:pt x="49393" y="8204"/>
                  </a:cubicBezTo>
                  <a:cubicBezTo>
                    <a:pt x="49393" y="8166"/>
                    <a:pt x="49393" y="8119"/>
                    <a:pt x="49403" y="8080"/>
                  </a:cubicBezTo>
                  <a:cubicBezTo>
                    <a:pt x="49374" y="6880"/>
                    <a:pt x="49145" y="5690"/>
                    <a:pt x="48736" y="4556"/>
                  </a:cubicBezTo>
                  <a:cubicBezTo>
                    <a:pt x="48164" y="3337"/>
                    <a:pt x="47136" y="2375"/>
                    <a:pt x="45878" y="1889"/>
                  </a:cubicBezTo>
                  <a:cubicBezTo>
                    <a:pt x="45192" y="1546"/>
                    <a:pt x="44383" y="1546"/>
                    <a:pt x="43687" y="1889"/>
                  </a:cubicBezTo>
                  <a:cubicBezTo>
                    <a:pt x="43602" y="2137"/>
                    <a:pt x="43602" y="2403"/>
                    <a:pt x="43687" y="2651"/>
                  </a:cubicBezTo>
                  <a:cubicBezTo>
                    <a:pt x="43449" y="4213"/>
                    <a:pt x="43792" y="5804"/>
                    <a:pt x="44640" y="7128"/>
                  </a:cubicBezTo>
                  <a:cubicBezTo>
                    <a:pt x="45059" y="7823"/>
                    <a:pt x="45326" y="8604"/>
                    <a:pt x="45402" y="9414"/>
                  </a:cubicBezTo>
                  <a:cubicBezTo>
                    <a:pt x="45411" y="9928"/>
                    <a:pt x="45050" y="10366"/>
                    <a:pt x="44545" y="10461"/>
                  </a:cubicBezTo>
                  <a:cubicBezTo>
                    <a:pt x="43992" y="10481"/>
                    <a:pt x="43459" y="10233"/>
                    <a:pt x="43116" y="9795"/>
                  </a:cubicBezTo>
                  <a:cubicBezTo>
                    <a:pt x="42783" y="9347"/>
                    <a:pt x="42316" y="9014"/>
                    <a:pt x="41783" y="8842"/>
                  </a:cubicBezTo>
                  <a:cubicBezTo>
                    <a:pt x="41192" y="8681"/>
                    <a:pt x="40573" y="8871"/>
                    <a:pt x="40163" y="9318"/>
                  </a:cubicBezTo>
                  <a:cubicBezTo>
                    <a:pt x="39820" y="9709"/>
                    <a:pt x="39563" y="10157"/>
                    <a:pt x="39401" y="10652"/>
                  </a:cubicBezTo>
                  <a:lnTo>
                    <a:pt x="38735" y="11510"/>
                  </a:lnTo>
                  <a:cubicBezTo>
                    <a:pt x="38363" y="12195"/>
                    <a:pt x="37582" y="12547"/>
                    <a:pt x="36829" y="12367"/>
                  </a:cubicBezTo>
                  <a:cubicBezTo>
                    <a:pt x="36220" y="12271"/>
                    <a:pt x="35772" y="11747"/>
                    <a:pt x="35782" y="11128"/>
                  </a:cubicBezTo>
                  <a:cubicBezTo>
                    <a:pt x="35734" y="10604"/>
                    <a:pt x="35906" y="10090"/>
                    <a:pt x="36258" y="9700"/>
                  </a:cubicBezTo>
                  <a:lnTo>
                    <a:pt x="37211" y="8366"/>
                  </a:lnTo>
                  <a:cubicBezTo>
                    <a:pt x="37211" y="8366"/>
                    <a:pt x="37211" y="8366"/>
                    <a:pt x="37211" y="7795"/>
                  </a:cubicBezTo>
                  <a:cubicBezTo>
                    <a:pt x="37211" y="7223"/>
                    <a:pt x="37211" y="6747"/>
                    <a:pt x="37211" y="6556"/>
                  </a:cubicBezTo>
                  <a:lnTo>
                    <a:pt x="37211" y="6556"/>
                  </a:lnTo>
                  <a:cubicBezTo>
                    <a:pt x="36248" y="9223"/>
                    <a:pt x="34829" y="11710"/>
                    <a:pt x="33020" y="13891"/>
                  </a:cubicBezTo>
                  <a:cubicBezTo>
                    <a:pt x="30800" y="16195"/>
                    <a:pt x="28828" y="18720"/>
                    <a:pt x="27114" y="2141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2" name="Freeform: Shape 821">
              <a:extLst>
                <a:ext uri="{FF2B5EF4-FFF2-40B4-BE49-F238E27FC236}">
                  <a16:creationId xmlns:a16="http://schemas.microsoft.com/office/drawing/2014/main" xmlns="" id="{359E9CDD-48D6-72E5-C2B0-E7830F962D84}"/>
                </a:ext>
              </a:extLst>
            </p:cNvPr>
            <p:cNvSpPr/>
            <p:nvPr/>
          </p:nvSpPr>
          <p:spPr>
            <a:xfrm>
              <a:off x="6158785" y="3547395"/>
              <a:ext cx="1888" cy="4191"/>
            </a:xfrm>
            <a:custGeom>
              <a:avLst/>
              <a:gdLst>
                <a:gd name="connsiteX0" fmla="*/ 1857 w 1888"/>
                <a:gd name="connsiteY0" fmla="*/ -399 h 4191"/>
                <a:gd name="connsiteX1" fmla="*/ 619 w 1888"/>
                <a:gd name="connsiteY1" fmla="*/ 1220 h 4191"/>
                <a:gd name="connsiteX2" fmla="*/ 619 w 1888"/>
                <a:gd name="connsiteY2" fmla="*/ 3792 h 4191"/>
                <a:gd name="connsiteX3" fmla="*/ 619 w 1888"/>
                <a:gd name="connsiteY3" fmla="*/ 3792 h 4191"/>
                <a:gd name="connsiteX4" fmla="*/ 1095 w 1888"/>
                <a:gd name="connsiteY4" fmla="*/ 1029 h 4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 h="4191">
                  <a:moveTo>
                    <a:pt x="1857" y="-399"/>
                  </a:moveTo>
                  <a:cubicBezTo>
                    <a:pt x="1476" y="163"/>
                    <a:pt x="1057" y="706"/>
                    <a:pt x="619" y="1220"/>
                  </a:cubicBezTo>
                  <a:cubicBezTo>
                    <a:pt x="-48" y="1887"/>
                    <a:pt x="-429" y="3221"/>
                    <a:pt x="619" y="3792"/>
                  </a:cubicBezTo>
                  <a:lnTo>
                    <a:pt x="619" y="3792"/>
                  </a:lnTo>
                  <a:cubicBezTo>
                    <a:pt x="685" y="2858"/>
                    <a:pt x="847" y="1935"/>
                    <a:pt x="1095" y="1029"/>
                  </a:cubicBezTo>
                  <a:close/>
                </a:path>
              </a:pathLst>
            </a:custGeom>
            <a:solidFill>
              <a:srgbClr val="B4B4DA"/>
            </a:solidFill>
            <a:ln w="9525" cap="flat">
              <a:noFill/>
              <a:prstDash val="solid"/>
              <a:miter/>
            </a:ln>
          </p:spPr>
          <p:txBody>
            <a:bodyPr rtlCol="0" anchor="ctr"/>
            <a:lstStyle/>
            <a:p>
              <a:endParaRPr lang="en-IN"/>
            </a:p>
          </p:txBody>
        </p:sp>
        <p:sp>
          <p:nvSpPr>
            <p:cNvPr id="823" name="Freeform: Shape 822">
              <a:extLst>
                <a:ext uri="{FF2B5EF4-FFF2-40B4-BE49-F238E27FC236}">
                  <a16:creationId xmlns:a16="http://schemas.microsoft.com/office/drawing/2014/main" xmlns="" id="{25421140-7276-CBFE-847C-7729F4DAE25F}"/>
                </a:ext>
              </a:extLst>
            </p:cNvPr>
            <p:cNvSpPr/>
            <p:nvPr/>
          </p:nvSpPr>
          <p:spPr>
            <a:xfrm>
              <a:off x="5802153" y="3328244"/>
              <a:ext cx="146303" cy="176670"/>
            </a:xfrm>
            <a:custGeom>
              <a:avLst/>
              <a:gdLst>
                <a:gd name="connsiteX0" fmla="*/ 142938 w 146303"/>
                <a:gd name="connsiteY0" fmla="*/ 33396 h 176670"/>
                <a:gd name="connsiteX1" fmla="*/ 141500 w 146303"/>
                <a:gd name="connsiteY1" fmla="*/ 31443 h 176670"/>
                <a:gd name="connsiteX2" fmla="*/ 141509 w 146303"/>
                <a:gd name="connsiteY2" fmla="*/ 31395 h 176670"/>
                <a:gd name="connsiteX3" fmla="*/ 143319 w 146303"/>
                <a:gd name="connsiteY3" fmla="*/ 29586 h 176670"/>
                <a:gd name="connsiteX4" fmla="*/ 145795 w 146303"/>
                <a:gd name="connsiteY4" fmla="*/ 26919 h 176670"/>
                <a:gd name="connsiteX5" fmla="*/ 143128 w 146303"/>
                <a:gd name="connsiteY5" fmla="*/ 25300 h 176670"/>
                <a:gd name="connsiteX6" fmla="*/ 140271 w 146303"/>
                <a:gd name="connsiteY6" fmla="*/ 26728 h 176670"/>
                <a:gd name="connsiteX7" fmla="*/ 138271 w 146303"/>
                <a:gd name="connsiteY7" fmla="*/ 28919 h 176670"/>
                <a:gd name="connsiteX8" fmla="*/ 136652 w 146303"/>
                <a:gd name="connsiteY8" fmla="*/ 28919 h 176670"/>
                <a:gd name="connsiteX9" fmla="*/ 138937 w 146303"/>
                <a:gd name="connsiteY9" fmla="*/ 24633 h 176670"/>
                <a:gd name="connsiteX10" fmla="*/ 140652 w 146303"/>
                <a:gd name="connsiteY10" fmla="*/ 23490 h 176670"/>
                <a:gd name="connsiteX11" fmla="*/ 140795 w 146303"/>
                <a:gd name="connsiteY11" fmla="*/ 22013 h 176670"/>
                <a:gd name="connsiteX12" fmla="*/ 140652 w 146303"/>
                <a:gd name="connsiteY12" fmla="*/ 21870 h 176670"/>
                <a:gd name="connsiteX13" fmla="*/ 139795 w 146303"/>
                <a:gd name="connsiteY13" fmla="*/ 21870 h 176670"/>
                <a:gd name="connsiteX14" fmla="*/ 135985 w 146303"/>
                <a:gd name="connsiteY14" fmla="*/ 23776 h 176670"/>
                <a:gd name="connsiteX15" fmla="*/ 133699 w 146303"/>
                <a:gd name="connsiteY15" fmla="*/ 26252 h 176670"/>
                <a:gd name="connsiteX16" fmla="*/ 137795 w 146303"/>
                <a:gd name="connsiteY16" fmla="*/ 20061 h 176670"/>
                <a:gd name="connsiteX17" fmla="*/ 140176 w 146303"/>
                <a:gd name="connsiteY17" fmla="*/ 19013 h 176670"/>
                <a:gd name="connsiteX18" fmla="*/ 140747 w 146303"/>
                <a:gd name="connsiteY18" fmla="*/ 16918 h 176670"/>
                <a:gd name="connsiteX19" fmla="*/ 138747 w 146303"/>
                <a:gd name="connsiteY19" fmla="*/ 15870 h 176670"/>
                <a:gd name="connsiteX20" fmla="*/ 133032 w 146303"/>
                <a:gd name="connsiteY20" fmla="*/ 17394 h 176670"/>
                <a:gd name="connsiteX21" fmla="*/ 130555 w 146303"/>
                <a:gd name="connsiteY21" fmla="*/ 22061 h 176670"/>
                <a:gd name="connsiteX22" fmla="*/ 128841 w 146303"/>
                <a:gd name="connsiteY22" fmla="*/ 23204 h 176670"/>
                <a:gd name="connsiteX23" fmla="*/ 127222 w 146303"/>
                <a:gd name="connsiteY23" fmla="*/ 21394 h 176670"/>
                <a:gd name="connsiteX24" fmla="*/ 128460 w 146303"/>
                <a:gd name="connsiteY24" fmla="*/ 19204 h 176670"/>
                <a:gd name="connsiteX25" fmla="*/ 128460 w 146303"/>
                <a:gd name="connsiteY25" fmla="*/ 16727 h 176670"/>
                <a:gd name="connsiteX26" fmla="*/ 125126 w 146303"/>
                <a:gd name="connsiteY26" fmla="*/ 16727 h 176670"/>
                <a:gd name="connsiteX27" fmla="*/ 123126 w 146303"/>
                <a:gd name="connsiteY27" fmla="*/ 19108 h 176670"/>
                <a:gd name="connsiteX28" fmla="*/ 122269 w 146303"/>
                <a:gd name="connsiteY28" fmla="*/ 20632 h 176670"/>
                <a:gd name="connsiteX29" fmla="*/ 123221 w 146303"/>
                <a:gd name="connsiteY29" fmla="*/ 14537 h 176670"/>
                <a:gd name="connsiteX30" fmla="*/ 124078 w 146303"/>
                <a:gd name="connsiteY30" fmla="*/ 13012 h 176670"/>
                <a:gd name="connsiteX31" fmla="*/ 123602 w 146303"/>
                <a:gd name="connsiteY31" fmla="*/ 11488 h 176670"/>
                <a:gd name="connsiteX32" fmla="*/ 122650 w 146303"/>
                <a:gd name="connsiteY32" fmla="*/ 11488 h 176670"/>
                <a:gd name="connsiteX33" fmla="*/ 118935 w 146303"/>
                <a:gd name="connsiteY33" fmla="*/ 13870 h 176670"/>
                <a:gd name="connsiteX34" fmla="*/ 118268 w 146303"/>
                <a:gd name="connsiteY34" fmla="*/ 17965 h 176670"/>
                <a:gd name="connsiteX35" fmla="*/ 116935 w 146303"/>
                <a:gd name="connsiteY35" fmla="*/ 18918 h 176670"/>
                <a:gd name="connsiteX36" fmla="*/ 116459 w 146303"/>
                <a:gd name="connsiteY36" fmla="*/ 18346 h 176670"/>
                <a:gd name="connsiteX37" fmla="*/ 116459 w 146303"/>
                <a:gd name="connsiteY37" fmla="*/ 12155 h 176670"/>
                <a:gd name="connsiteX38" fmla="*/ 113982 w 146303"/>
                <a:gd name="connsiteY38" fmla="*/ 8631 h 176670"/>
                <a:gd name="connsiteX39" fmla="*/ 111315 w 146303"/>
                <a:gd name="connsiteY39" fmla="*/ 7964 h 176670"/>
                <a:gd name="connsiteX40" fmla="*/ 111315 w 146303"/>
                <a:gd name="connsiteY40" fmla="*/ 9012 h 176670"/>
                <a:gd name="connsiteX41" fmla="*/ 113125 w 146303"/>
                <a:gd name="connsiteY41" fmla="*/ 13774 h 176670"/>
                <a:gd name="connsiteX42" fmla="*/ 113125 w 146303"/>
                <a:gd name="connsiteY42" fmla="*/ 18346 h 176670"/>
                <a:gd name="connsiteX43" fmla="*/ 111315 w 146303"/>
                <a:gd name="connsiteY43" fmla="*/ 16918 h 176670"/>
                <a:gd name="connsiteX44" fmla="*/ 111315 w 146303"/>
                <a:gd name="connsiteY44" fmla="*/ 14632 h 176670"/>
                <a:gd name="connsiteX45" fmla="*/ 111315 w 146303"/>
                <a:gd name="connsiteY45" fmla="*/ 14155 h 176670"/>
                <a:gd name="connsiteX46" fmla="*/ 109601 w 146303"/>
                <a:gd name="connsiteY46" fmla="*/ 15108 h 176670"/>
                <a:gd name="connsiteX47" fmla="*/ 108172 w 146303"/>
                <a:gd name="connsiteY47" fmla="*/ 16632 h 176670"/>
                <a:gd name="connsiteX48" fmla="*/ 108172 w 146303"/>
                <a:gd name="connsiteY48" fmla="*/ 11393 h 176670"/>
                <a:gd name="connsiteX49" fmla="*/ 104647 w 146303"/>
                <a:gd name="connsiteY49" fmla="*/ 3963 h 176670"/>
                <a:gd name="connsiteX50" fmla="*/ 103409 w 146303"/>
                <a:gd name="connsiteY50" fmla="*/ 3297 h 176670"/>
                <a:gd name="connsiteX51" fmla="*/ 101123 w 146303"/>
                <a:gd name="connsiteY51" fmla="*/ 4726 h 176670"/>
                <a:gd name="connsiteX52" fmla="*/ 101123 w 146303"/>
                <a:gd name="connsiteY52" fmla="*/ 7488 h 176670"/>
                <a:gd name="connsiteX53" fmla="*/ 101123 w 146303"/>
                <a:gd name="connsiteY53" fmla="*/ 11202 h 176670"/>
                <a:gd name="connsiteX54" fmla="*/ 98647 w 146303"/>
                <a:gd name="connsiteY54" fmla="*/ 13679 h 176670"/>
                <a:gd name="connsiteX55" fmla="*/ 96265 w 146303"/>
                <a:gd name="connsiteY55" fmla="*/ 11107 h 176670"/>
                <a:gd name="connsiteX56" fmla="*/ 96265 w 146303"/>
                <a:gd name="connsiteY56" fmla="*/ 7774 h 176670"/>
                <a:gd name="connsiteX57" fmla="*/ 93027 w 146303"/>
                <a:gd name="connsiteY57" fmla="*/ 6631 h 176670"/>
                <a:gd name="connsiteX58" fmla="*/ 92551 w 146303"/>
                <a:gd name="connsiteY58" fmla="*/ 7774 h 176670"/>
                <a:gd name="connsiteX59" fmla="*/ 93313 w 146303"/>
                <a:gd name="connsiteY59" fmla="*/ 10631 h 176670"/>
                <a:gd name="connsiteX60" fmla="*/ 92836 w 146303"/>
                <a:gd name="connsiteY60" fmla="*/ 13394 h 176670"/>
                <a:gd name="connsiteX61" fmla="*/ 90455 w 146303"/>
                <a:gd name="connsiteY61" fmla="*/ 13394 h 176670"/>
                <a:gd name="connsiteX62" fmla="*/ 89598 w 146303"/>
                <a:gd name="connsiteY62" fmla="*/ 11107 h 176670"/>
                <a:gd name="connsiteX63" fmla="*/ 89598 w 146303"/>
                <a:gd name="connsiteY63" fmla="*/ 5202 h 176670"/>
                <a:gd name="connsiteX64" fmla="*/ 89598 w 146303"/>
                <a:gd name="connsiteY64" fmla="*/ 2344 h 176670"/>
                <a:gd name="connsiteX65" fmla="*/ 87788 w 146303"/>
                <a:gd name="connsiteY65" fmla="*/ -228 h 176670"/>
                <a:gd name="connsiteX66" fmla="*/ 85788 w 146303"/>
                <a:gd name="connsiteY66" fmla="*/ -228 h 176670"/>
                <a:gd name="connsiteX67" fmla="*/ 84359 w 146303"/>
                <a:gd name="connsiteY67" fmla="*/ 821 h 176670"/>
                <a:gd name="connsiteX68" fmla="*/ 84836 w 146303"/>
                <a:gd name="connsiteY68" fmla="*/ 2249 h 176670"/>
                <a:gd name="connsiteX69" fmla="*/ 85693 w 146303"/>
                <a:gd name="connsiteY69" fmla="*/ 6726 h 176670"/>
                <a:gd name="connsiteX70" fmla="*/ 84645 w 146303"/>
                <a:gd name="connsiteY70" fmla="*/ 8060 h 176670"/>
                <a:gd name="connsiteX71" fmla="*/ 83407 w 146303"/>
                <a:gd name="connsiteY71" fmla="*/ 7583 h 176670"/>
                <a:gd name="connsiteX72" fmla="*/ 82359 w 146303"/>
                <a:gd name="connsiteY72" fmla="*/ 4916 h 176670"/>
                <a:gd name="connsiteX73" fmla="*/ 81787 w 146303"/>
                <a:gd name="connsiteY73" fmla="*/ 2154 h 176670"/>
                <a:gd name="connsiteX74" fmla="*/ 78930 w 146303"/>
                <a:gd name="connsiteY74" fmla="*/ 916 h 176670"/>
                <a:gd name="connsiteX75" fmla="*/ 77882 w 146303"/>
                <a:gd name="connsiteY75" fmla="*/ 2726 h 176670"/>
                <a:gd name="connsiteX76" fmla="*/ 78739 w 146303"/>
                <a:gd name="connsiteY76" fmla="*/ 4821 h 176670"/>
                <a:gd name="connsiteX77" fmla="*/ 80645 w 146303"/>
                <a:gd name="connsiteY77" fmla="*/ 11679 h 176670"/>
                <a:gd name="connsiteX78" fmla="*/ 79597 w 146303"/>
                <a:gd name="connsiteY78" fmla="*/ 13394 h 176670"/>
                <a:gd name="connsiteX79" fmla="*/ 78168 w 146303"/>
                <a:gd name="connsiteY79" fmla="*/ 12631 h 176670"/>
                <a:gd name="connsiteX80" fmla="*/ 77692 w 146303"/>
                <a:gd name="connsiteY80" fmla="*/ 11202 h 176670"/>
                <a:gd name="connsiteX81" fmla="*/ 77215 w 146303"/>
                <a:gd name="connsiteY81" fmla="*/ 8726 h 176670"/>
                <a:gd name="connsiteX82" fmla="*/ 75691 w 146303"/>
                <a:gd name="connsiteY82" fmla="*/ 6154 h 176670"/>
                <a:gd name="connsiteX83" fmla="*/ 72644 w 146303"/>
                <a:gd name="connsiteY83" fmla="*/ 6154 h 176670"/>
                <a:gd name="connsiteX84" fmla="*/ 72644 w 146303"/>
                <a:gd name="connsiteY84" fmla="*/ 8631 h 176670"/>
                <a:gd name="connsiteX85" fmla="*/ 73215 w 146303"/>
                <a:gd name="connsiteY85" fmla="*/ 10726 h 176670"/>
                <a:gd name="connsiteX86" fmla="*/ 73215 w 146303"/>
                <a:gd name="connsiteY86" fmla="*/ 11774 h 176670"/>
                <a:gd name="connsiteX87" fmla="*/ 72644 w 146303"/>
                <a:gd name="connsiteY87" fmla="*/ 11774 h 176670"/>
                <a:gd name="connsiteX88" fmla="*/ 69500 w 146303"/>
                <a:gd name="connsiteY88" fmla="*/ 10155 h 176670"/>
                <a:gd name="connsiteX89" fmla="*/ 69500 w 146303"/>
                <a:gd name="connsiteY89" fmla="*/ 7011 h 176670"/>
                <a:gd name="connsiteX90" fmla="*/ 69500 w 146303"/>
                <a:gd name="connsiteY90" fmla="*/ 3869 h 176670"/>
                <a:gd name="connsiteX91" fmla="*/ 68929 w 146303"/>
                <a:gd name="connsiteY91" fmla="*/ 3106 h 176670"/>
                <a:gd name="connsiteX92" fmla="*/ 67024 w 146303"/>
                <a:gd name="connsiteY92" fmla="*/ 3106 h 176670"/>
                <a:gd name="connsiteX93" fmla="*/ 65690 w 146303"/>
                <a:gd name="connsiteY93" fmla="*/ 3106 h 176670"/>
                <a:gd name="connsiteX94" fmla="*/ 64833 w 146303"/>
                <a:gd name="connsiteY94" fmla="*/ 6726 h 176670"/>
                <a:gd name="connsiteX95" fmla="*/ 66452 w 146303"/>
                <a:gd name="connsiteY95" fmla="*/ 10631 h 176670"/>
                <a:gd name="connsiteX96" fmla="*/ 65786 w 146303"/>
                <a:gd name="connsiteY96" fmla="*/ 12536 h 176670"/>
                <a:gd name="connsiteX97" fmla="*/ 63499 w 146303"/>
                <a:gd name="connsiteY97" fmla="*/ 11869 h 176670"/>
                <a:gd name="connsiteX98" fmla="*/ 62833 w 146303"/>
                <a:gd name="connsiteY98" fmla="*/ 9774 h 176670"/>
                <a:gd name="connsiteX99" fmla="*/ 62833 w 146303"/>
                <a:gd name="connsiteY99" fmla="*/ 8345 h 176670"/>
                <a:gd name="connsiteX100" fmla="*/ 61785 w 146303"/>
                <a:gd name="connsiteY100" fmla="*/ 7202 h 176670"/>
                <a:gd name="connsiteX101" fmla="*/ 59404 w 146303"/>
                <a:gd name="connsiteY101" fmla="*/ 8440 h 176670"/>
                <a:gd name="connsiteX102" fmla="*/ 59404 w 146303"/>
                <a:gd name="connsiteY102" fmla="*/ 11202 h 176670"/>
                <a:gd name="connsiteX103" fmla="*/ 57975 w 146303"/>
                <a:gd name="connsiteY103" fmla="*/ 11202 h 176670"/>
                <a:gd name="connsiteX104" fmla="*/ 56356 w 146303"/>
                <a:gd name="connsiteY104" fmla="*/ 10250 h 176670"/>
                <a:gd name="connsiteX105" fmla="*/ 56356 w 146303"/>
                <a:gd name="connsiteY105" fmla="*/ 8917 h 176670"/>
                <a:gd name="connsiteX106" fmla="*/ 55594 w 146303"/>
                <a:gd name="connsiteY106" fmla="*/ 5392 h 176670"/>
                <a:gd name="connsiteX107" fmla="*/ 52641 w 146303"/>
                <a:gd name="connsiteY107" fmla="*/ 2916 h 176670"/>
                <a:gd name="connsiteX108" fmla="*/ 50450 w 146303"/>
                <a:gd name="connsiteY108" fmla="*/ 2916 h 176670"/>
                <a:gd name="connsiteX109" fmla="*/ 50450 w 146303"/>
                <a:gd name="connsiteY109" fmla="*/ 3678 h 176670"/>
                <a:gd name="connsiteX110" fmla="*/ 51688 w 146303"/>
                <a:gd name="connsiteY110" fmla="*/ 8154 h 176670"/>
                <a:gd name="connsiteX111" fmla="*/ 52451 w 146303"/>
                <a:gd name="connsiteY111" fmla="*/ 10441 h 176670"/>
                <a:gd name="connsiteX112" fmla="*/ 51688 w 146303"/>
                <a:gd name="connsiteY112" fmla="*/ 11488 h 176670"/>
                <a:gd name="connsiteX113" fmla="*/ 50164 w 146303"/>
                <a:gd name="connsiteY113" fmla="*/ 10822 h 176670"/>
                <a:gd name="connsiteX114" fmla="*/ 48831 w 146303"/>
                <a:gd name="connsiteY114" fmla="*/ 9964 h 176670"/>
                <a:gd name="connsiteX115" fmla="*/ 47212 w 146303"/>
                <a:gd name="connsiteY115" fmla="*/ 10441 h 176670"/>
                <a:gd name="connsiteX116" fmla="*/ 46450 w 146303"/>
                <a:gd name="connsiteY116" fmla="*/ 11869 h 176670"/>
                <a:gd name="connsiteX117" fmla="*/ 46450 w 146303"/>
                <a:gd name="connsiteY117" fmla="*/ 12822 h 176670"/>
                <a:gd name="connsiteX118" fmla="*/ 44545 w 146303"/>
                <a:gd name="connsiteY118" fmla="*/ 13679 h 176670"/>
                <a:gd name="connsiteX119" fmla="*/ 43402 w 146303"/>
                <a:gd name="connsiteY119" fmla="*/ 12441 h 176670"/>
                <a:gd name="connsiteX120" fmla="*/ 43878 w 146303"/>
                <a:gd name="connsiteY120" fmla="*/ 11012 h 176670"/>
                <a:gd name="connsiteX121" fmla="*/ 44640 w 146303"/>
                <a:gd name="connsiteY121" fmla="*/ 9679 h 176670"/>
                <a:gd name="connsiteX122" fmla="*/ 44640 w 146303"/>
                <a:gd name="connsiteY122" fmla="*/ 9107 h 176670"/>
                <a:gd name="connsiteX123" fmla="*/ 44164 w 146303"/>
                <a:gd name="connsiteY123" fmla="*/ 7869 h 176670"/>
                <a:gd name="connsiteX124" fmla="*/ 40925 w 146303"/>
                <a:gd name="connsiteY124" fmla="*/ 8726 h 176670"/>
                <a:gd name="connsiteX125" fmla="*/ 39592 w 146303"/>
                <a:gd name="connsiteY125" fmla="*/ 11965 h 176670"/>
                <a:gd name="connsiteX126" fmla="*/ 39592 w 146303"/>
                <a:gd name="connsiteY126" fmla="*/ 13584 h 176670"/>
                <a:gd name="connsiteX127" fmla="*/ 37687 w 146303"/>
                <a:gd name="connsiteY127" fmla="*/ 15298 h 176670"/>
                <a:gd name="connsiteX128" fmla="*/ 37687 w 146303"/>
                <a:gd name="connsiteY128" fmla="*/ 15298 h 176670"/>
                <a:gd name="connsiteX129" fmla="*/ 36639 w 146303"/>
                <a:gd name="connsiteY129" fmla="*/ 12536 h 176670"/>
                <a:gd name="connsiteX130" fmla="*/ 37877 w 146303"/>
                <a:gd name="connsiteY130" fmla="*/ 10059 h 176670"/>
                <a:gd name="connsiteX131" fmla="*/ 38134 w 146303"/>
                <a:gd name="connsiteY131" fmla="*/ 7650 h 176670"/>
                <a:gd name="connsiteX132" fmla="*/ 37877 w 146303"/>
                <a:gd name="connsiteY132" fmla="*/ 7393 h 176670"/>
                <a:gd name="connsiteX133" fmla="*/ 35591 w 146303"/>
                <a:gd name="connsiteY133" fmla="*/ 8154 h 176670"/>
                <a:gd name="connsiteX134" fmla="*/ 34448 w 146303"/>
                <a:gd name="connsiteY134" fmla="*/ 10250 h 176670"/>
                <a:gd name="connsiteX135" fmla="*/ 33210 w 146303"/>
                <a:gd name="connsiteY135" fmla="*/ 10917 h 176670"/>
                <a:gd name="connsiteX136" fmla="*/ 36353 w 146303"/>
                <a:gd name="connsiteY136" fmla="*/ 20442 h 176670"/>
                <a:gd name="connsiteX137" fmla="*/ 34924 w 146303"/>
                <a:gd name="connsiteY137" fmla="*/ 36729 h 176670"/>
                <a:gd name="connsiteX138" fmla="*/ 20923 w 146303"/>
                <a:gd name="connsiteY138" fmla="*/ 85117 h 176670"/>
                <a:gd name="connsiteX139" fmla="*/ 15684 w 146303"/>
                <a:gd name="connsiteY139" fmla="*/ 101690 h 176670"/>
                <a:gd name="connsiteX140" fmla="*/ 10160 w 146303"/>
                <a:gd name="connsiteY140" fmla="*/ 118073 h 176670"/>
                <a:gd name="connsiteX141" fmla="*/ -32 w 146303"/>
                <a:gd name="connsiteY141" fmla="*/ 139981 h 176670"/>
                <a:gd name="connsiteX142" fmla="*/ 1492 w 146303"/>
                <a:gd name="connsiteY142" fmla="*/ 139409 h 176670"/>
                <a:gd name="connsiteX143" fmla="*/ 2254 w 146303"/>
                <a:gd name="connsiteY143" fmla="*/ 137980 h 176670"/>
                <a:gd name="connsiteX144" fmla="*/ 2825 w 146303"/>
                <a:gd name="connsiteY144" fmla="*/ 137123 h 176670"/>
                <a:gd name="connsiteX145" fmla="*/ 4730 w 146303"/>
                <a:gd name="connsiteY145" fmla="*/ 136170 h 176670"/>
                <a:gd name="connsiteX146" fmla="*/ 5873 w 146303"/>
                <a:gd name="connsiteY146" fmla="*/ 137409 h 176670"/>
                <a:gd name="connsiteX147" fmla="*/ 5397 w 146303"/>
                <a:gd name="connsiteY147" fmla="*/ 138838 h 176670"/>
                <a:gd name="connsiteX148" fmla="*/ 4540 w 146303"/>
                <a:gd name="connsiteY148" fmla="*/ 140266 h 176670"/>
                <a:gd name="connsiteX149" fmla="*/ 5016 w 146303"/>
                <a:gd name="connsiteY149" fmla="*/ 141504 h 176670"/>
                <a:gd name="connsiteX150" fmla="*/ 8254 w 146303"/>
                <a:gd name="connsiteY150" fmla="*/ 140647 h 176670"/>
                <a:gd name="connsiteX151" fmla="*/ 9683 w 146303"/>
                <a:gd name="connsiteY151" fmla="*/ 137504 h 176670"/>
                <a:gd name="connsiteX152" fmla="*/ 9683 w 146303"/>
                <a:gd name="connsiteY152" fmla="*/ 135790 h 176670"/>
                <a:gd name="connsiteX153" fmla="*/ 11588 w 146303"/>
                <a:gd name="connsiteY153" fmla="*/ 134171 h 176670"/>
                <a:gd name="connsiteX154" fmla="*/ 11588 w 146303"/>
                <a:gd name="connsiteY154" fmla="*/ 134171 h 176670"/>
                <a:gd name="connsiteX155" fmla="*/ 12636 w 146303"/>
                <a:gd name="connsiteY155" fmla="*/ 136837 h 176670"/>
                <a:gd name="connsiteX156" fmla="*/ 11303 w 146303"/>
                <a:gd name="connsiteY156" fmla="*/ 139409 h 176670"/>
                <a:gd name="connsiteX157" fmla="*/ 11303 w 146303"/>
                <a:gd name="connsiteY157" fmla="*/ 141981 h 176670"/>
                <a:gd name="connsiteX158" fmla="*/ 13684 w 146303"/>
                <a:gd name="connsiteY158" fmla="*/ 141219 h 176670"/>
                <a:gd name="connsiteX159" fmla="*/ 14731 w 146303"/>
                <a:gd name="connsiteY159" fmla="*/ 139123 h 176670"/>
                <a:gd name="connsiteX160" fmla="*/ 17208 w 146303"/>
                <a:gd name="connsiteY160" fmla="*/ 139123 h 176670"/>
                <a:gd name="connsiteX161" fmla="*/ 17208 w 146303"/>
                <a:gd name="connsiteY161" fmla="*/ 141790 h 176670"/>
                <a:gd name="connsiteX162" fmla="*/ 14731 w 146303"/>
                <a:gd name="connsiteY162" fmla="*/ 144362 h 176670"/>
                <a:gd name="connsiteX163" fmla="*/ 13684 w 146303"/>
                <a:gd name="connsiteY163" fmla="*/ 145886 h 176670"/>
                <a:gd name="connsiteX164" fmla="*/ 14541 w 146303"/>
                <a:gd name="connsiteY164" fmla="*/ 147505 h 176670"/>
                <a:gd name="connsiteX165" fmla="*/ 16827 w 146303"/>
                <a:gd name="connsiteY165" fmla="*/ 146934 h 176670"/>
                <a:gd name="connsiteX166" fmla="*/ 18922 w 146303"/>
                <a:gd name="connsiteY166" fmla="*/ 144648 h 176670"/>
                <a:gd name="connsiteX167" fmla="*/ 21780 w 146303"/>
                <a:gd name="connsiteY167" fmla="*/ 142457 h 176670"/>
                <a:gd name="connsiteX168" fmla="*/ 23218 w 146303"/>
                <a:gd name="connsiteY168" fmla="*/ 144410 h 176670"/>
                <a:gd name="connsiteX169" fmla="*/ 23209 w 146303"/>
                <a:gd name="connsiteY169" fmla="*/ 144457 h 176670"/>
                <a:gd name="connsiteX170" fmla="*/ 21399 w 146303"/>
                <a:gd name="connsiteY170" fmla="*/ 146267 h 176670"/>
                <a:gd name="connsiteX171" fmla="*/ 19018 w 146303"/>
                <a:gd name="connsiteY171" fmla="*/ 148934 h 176670"/>
                <a:gd name="connsiteX172" fmla="*/ 21685 w 146303"/>
                <a:gd name="connsiteY172" fmla="*/ 150458 h 176670"/>
                <a:gd name="connsiteX173" fmla="*/ 24447 w 146303"/>
                <a:gd name="connsiteY173" fmla="*/ 149125 h 176670"/>
                <a:gd name="connsiteX174" fmla="*/ 26447 w 146303"/>
                <a:gd name="connsiteY174" fmla="*/ 146934 h 176670"/>
                <a:gd name="connsiteX175" fmla="*/ 28066 w 146303"/>
                <a:gd name="connsiteY175" fmla="*/ 146362 h 176670"/>
                <a:gd name="connsiteX176" fmla="*/ 25780 w 146303"/>
                <a:gd name="connsiteY176" fmla="*/ 150744 h 176670"/>
                <a:gd name="connsiteX177" fmla="*/ 24066 w 146303"/>
                <a:gd name="connsiteY177" fmla="*/ 151887 h 176670"/>
                <a:gd name="connsiteX178" fmla="*/ 23923 w 146303"/>
                <a:gd name="connsiteY178" fmla="*/ 153363 h 176670"/>
                <a:gd name="connsiteX179" fmla="*/ 24066 w 146303"/>
                <a:gd name="connsiteY179" fmla="*/ 153506 h 176670"/>
                <a:gd name="connsiteX180" fmla="*/ 24923 w 146303"/>
                <a:gd name="connsiteY180" fmla="*/ 153506 h 176670"/>
                <a:gd name="connsiteX181" fmla="*/ 28733 w 146303"/>
                <a:gd name="connsiteY181" fmla="*/ 151506 h 176670"/>
                <a:gd name="connsiteX182" fmla="*/ 31019 w 146303"/>
                <a:gd name="connsiteY182" fmla="*/ 149030 h 176670"/>
                <a:gd name="connsiteX183" fmla="*/ 26923 w 146303"/>
                <a:gd name="connsiteY183" fmla="*/ 155220 h 176670"/>
                <a:gd name="connsiteX184" fmla="*/ 24542 w 146303"/>
                <a:gd name="connsiteY184" fmla="*/ 156363 h 176670"/>
                <a:gd name="connsiteX185" fmla="*/ 23971 w 146303"/>
                <a:gd name="connsiteY185" fmla="*/ 158459 h 176670"/>
                <a:gd name="connsiteX186" fmla="*/ 25971 w 146303"/>
                <a:gd name="connsiteY186" fmla="*/ 159507 h 176670"/>
                <a:gd name="connsiteX187" fmla="*/ 31686 w 146303"/>
                <a:gd name="connsiteY187" fmla="*/ 157888 h 176670"/>
                <a:gd name="connsiteX188" fmla="*/ 34162 w 146303"/>
                <a:gd name="connsiteY188" fmla="*/ 153221 h 176670"/>
                <a:gd name="connsiteX189" fmla="*/ 35782 w 146303"/>
                <a:gd name="connsiteY189" fmla="*/ 152078 h 176670"/>
                <a:gd name="connsiteX190" fmla="*/ 37411 w 146303"/>
                <a:gd name="connsiteY190" fmla="*/ 153877 h 176670"/>
                <a:gd name="connsiteX191" fmla="*/ 37401 w 146303"/>
                <a:gd name="connsiteY191" fmla="*/ 153982 h 176670"/>
                <a:gd name="connsiteX192" fmla="*/ 36163 w 146303"/>
                <a:gd name="connsiteY192" fmla="*/ 156173 h 176670"/>
                <a:gd name="connsiteX193" fmla="*/ 36163 w 146303"/>
                <a:gd name="connsiteY193" fmla="*/ 158555 h 176670"/>
                <a:gd name="connsiteX194" fmla="*/ 39496 w 146303"/>
                <a:gd name="connsiteY194" fmla="*/ 159031 h 176670"/>
                <a:gd name="connsiteX195" fmla="*/ 41592 w 146303"/>
                <a:gd name="connsiteY195" fmla="*/ 156649 h 176670"/>
                <a:gd name="connsiteX196" fmla="*/ 42354 w 146303"/>
                <a:gd name="connsiteY196" fmla="*/ 155126 h 176670"/>
                <a:gd name="connsiteX197" fmla="*/ 41497 w 146303"/>
                <a:gd name="connsiteY197" fmla="*/ 161317 h 176670"/>
                <a:gd name="connsiteX198" fmla="*/ 40544 w 146303"/>
                <a:gd name="connsiteY198" fmla="*/ 162746 h 176670"/>
                <a:gd name="connsiteX199" fmla="*/ 41116 w 146303"/>
                <a:gd name="connsiteY199" fmla="*/ 164365 h 176670"/>
                <a:gd name="connsiteX200" fmla="*/ 42068 w 146303"/>
                <a:gd name="connsiteY200" fmla="*/ 164365 h 176670"/>
                <a:gd name="connsiteX201" fmla="*/ 45688 w 146303"/>
                <a:gd name="connsiteY201" fmla="*/ 162079 h 176670"/>
                <a:gd name="connsiteX202" fmla="*/ 46450 w 146303"/>
                <a:gd name="connsiteY202" fmla="*/ 157888 h 176670"/>
                <a:gd name="connsiteX203" fmla="*/ 47688 w 146303"/>
                <a:gd name="connsiteY203" fmla="*/ 156935 h 176670"/>
                <a:gd name="connsiteX204" fmla="*/ 48164 w 146303"/>
                <a:gd name="connsiteY204" fmla="*/ 157507 h 176670"/>
                <a:gd name="connsiteX205" fmla="*/ 48164 w 146303"/>
                <a:gd name="connsiteY205" fmla="*/ 163793 h 176670"/>
                <a:gd name="connsiteX206" fmla="*/ 50641 w 146303"/>
                <a:gd name="connsiteY206" fmla="*/ 167222 h 176670"/>
                <a:gd name="connsiteX207" fmla="*/ 53308 w 146303"/>
                <a:gd name="connsiteY207" fmla="*/ 167889 h 176670"/>
                <a:gd name="connsiteX208" fmla="*/ 53308 w 146303"/>
                <a:gd name="connsiteY208" fmla="*/ 166841 h 176670"/>
                <a:gd name="connsiteX209" fmla="*/ 51498 w 146303"/>
                <a:gd name="connsiteY209" fmla="*/ 162174 h 176670"/>
                <a:gd name="connsiteX210" fmla="*/ 51498 w 146303"/>
                <a:gd name="connsiteY210" fmla="*/ 157507 h 176670"/>
                <a:gd name="connsiteX211" fmla="*/ 53308 w 146303"/>
                <a:gd name="connsiteY211" fmla="*/ 158935 h 176670"/>
                <a:gd name="connsiteX212" fmla="*/ 53308 w 146303"/>
                <a:gd name="connsiteY212" fmla="*/ 161221 h 176670"/>
                <a:gd name="connsiteX213" fmla="*/ 55022 w 146303"/>
                <a:gd name="connsiteY213" fmla="*/ 160269 h 176670"/>
                <a:gd name="connsiteX214" fmla="*/ 56451 w 146303"/>
                <a:gd name="connsiteY214" fmla="*/ 158745 h 176670"/>
                <a:gd name="connsiteX215" fmla="*/ 56451 w 146303"/>
                <a:gd name="connsiteY215" fmla="*/ 164079 h 176670"/>
                <a:gd name="connsiteX216" fmla="*/ 59975 w 146303"/>
                <a:gd name="connsiteY216" fmla="*/ 171413 h 176670"/>
                <a:gd name="connsiteX217" fmla="*/ 61213 w 146303"/>
                <a:gd name="connsiteY217" fmla="*/ 172080 h 176670"/>
                <a:gd name="connsiteX218" fmla="*/ 63499 w 146303"/>
                <a:gd name="connsiteY218" fmla="*/ 170651 h 176670"/>
                <a:gd name="connsiteX219" fmla="*/ 63499 w 146303"/>
                <a:gd name="connsiteY219" fmla="*/ 167984 h 176670"/>
                <a:gd name="connsiteX220" fmla="*/ 63499 w 146303"/>
                <a:gd name="connsiteY220" fmla="*/ 164174 h 176670"/>
                <a:gd name="connsiteX221" fmla="*/ 65976 w 146303"/>
                <a:gd name="connsiteY221" fmla="*/ 161697 h 176670"/>
                <a:gd name="connsiteX222" fmla="*/ 68262 w 146303"/>
                <a:gd name="connsiteY222" fmla="*/ 164269 h 176670"/>
                <a:gd name="connsiteX223" fmla="*/ 68262 w 146303"/>
                <a:gd name="connsiteY223" fmla="*/ 167603 h 176670"/>
                <a:gd name="connsiteX224" fmla="*/ 71501 w 146303"/>
                <a:gd name="connsiteY224" fmla="*/ 168746 h 176670"/>
                <a:gd name="connsiteX225" fmla="*/ 71501 w 146303"/>
                <a:gd name="connsiteY225" fmla="*/ 167603 h 176670"/>
                <a:gd name="connsiteX226" fmla="*/ 70738 w 146303"/>
                <a:gd name="connsiteY226" fmla="*/ 164745 h 176670"/>
                <a:gd name="connsiteX227" fmla="*/ 71310 w 146303"/>
                <a:gd name="connsiteY227" fmla="*/ 162079 h 176670"/>
                <a:gd name="connsiteX228" fmla="*/ 73596 w 146303"/>
                <a:gd name="connsiteY228" fmla="*/ 162079 h 176670"/>
                <a:gd name="connsiteX229" fmla="*/ 74453 w 146303"/>
                <a:gd name="connsiteY229" fmla="*/ 164365 h 176670"/>
                <a:gd name="connsiteX230" fmla="*/ 74453 w 146303"/>
                <a:gd name="connsiteY230" fmla="*/ 170270 h 176670"/>
                <a:gd name="connsiteX231" fmla="*/ 74453 w 146303"/>
                <a:gd name="connsiteY231" fmla="*/ 173127 h 176670"/>
                <a:gd name="connsiteX232" fmla="*/ 76168 w 146303"/>
                <a:gd name="connsiteY232" fmla="*/ 175699 h 176670"/>
                <a:gd name="connsiteX233" fmla="*/ 78168 w 146303"/>
                <a:gd name="connsiteY233" fmla="*/ 176271 h 176670"/>
                <a:gd name="connsiteX234" fmla="*/ 79597 w 146303"/>
                <a:gd name="connsiteY234" fmla="*/ 175128 h 176670"/>
                <a:gd name="connsiteX235" fmla="*/ 79597 w 146303"/>
                <a:gd name="connsiteY235" fmla="*/ 173699 h 176670"/>
                <a:gd name="connsiteX236" fmla="*/ 78739 w 146303"/>
                <a:gd name="connsiteY236" fmla="*/ 169222 h 176670"/>
                <a:gd name="connsiteX237" fmla="*/ 79787 w 146303"/>
                <a:gd name="connsiteY237" fmla="*/ 167889 h 176670"/>
                <a:gd name="connsiteX238" fmla="*/ 81026 w 146303"/>
                <a:gd name="connsiteY238" fmla="*/ 167889 h 176670"/>
                <a:gd name="connsiteX239" fmla="*/ 82073 w 146303"/>
                <a:gd name="connsiteY239" fmla="*/ 170556 h 176670"/>
                <a:gd name="connsiteX240" fmla="*/ 82645 w 146303"/>
                <a:gd name="connsiteY240" fmla="*/ 173318 h 176670"/>
                <a:gd name="connsiteX241" fmla="*/ 85407 w 146303"/>
                <a:gd name="connsiteY241" fmla="*/ 174556 h 176670"/>
                <a:gd name="connsiteX242" fmla="*/ 86550 w 146303"/>
                <a:gd name="connsiteY242" fmla="*/ 172842 h 176670"/>
                <a:gd name="connsiteX243" fmla="*/ 85693 w 146303"/>
                <a:gd name="connsiteY243" fmla="*/ 170651 h 176670"/>
                <a:gd name="connsiteX244" fmla="*/ 83788 w 146303"/>
                <a:gd name="connsiteY244" fmla="*/ 163793 h 176670"/>
                <a:gd name="connsiteX245" fmla="*/ 84836 w 146303"/>
                <a:gd name="connsiteY245" fmla="*/ 162079 h 176670"/>
                <a:gd name="connsiteX246" fmla="*/ 86264 w 146303"/>
                <a:gd name="connsiteY246" fmla="*/ 162841 h 176670"/>
                <a:gd name="connsiteX247" fmla="*/ 86740 w 146303"/>
                <a:gd name="connsiteY247" fmla="*/ 164269 h 176670"/>
                <a:gd name="connsiteX248" fmla="*/ 86740 w 146303"/>
                <a:gd name="connsiteY248" fmla="*/ 166746 h 176670"/>
                <a:gd name="connsiteX249" fmla="*/ 88264 w 146303"/>
                <a:gd name="connsiteY249" fmla="*/ 169318 h 176670"/>
                <a:gd name="connsiteX250" fmla="*/ 91312 w 146303"/>
                <a:gd name="connsiteY250" fmla="*/ 169318 h 176670"/>
                <a:gd name="connsiteX251" fmla="*/ 90836 w 146303"/>
                <a:gd name="connsiteY251" fmla="*/ 166937 h 176670"/>
                <a:gd name="connsiteX252" fmla="*/ 90360 w 146303"/>
                <a:gd name="connsiteY252" fmla="*/ 164745 h 176670"/>
                <a:gd name="connsiteX253" fmla="*/ 90360 w 146303"/>
                <a:gd name="connsiteY253" fmla="*/ 163698 h 176670"/>
                <a:gd name="connsiteX254" fmla="*/ 90931 w 146303"/>
                <a:gd name="connsiteY254" fmla="*/ 163698 h 176670"/>
                <a:gd name="connsiteX255" fmla="*/ 93979 w 146303"/>
                <a:gd name="connsiteY255" fmla="*/ 165317 h 176670"/>
                <a:gd name="connsiteX256" fmla="*/ 93979 w 146303"/>
                <a:gd name="connsiteY256" fmla="*/ 168460 h 176670"/>
                <a:gd name="connsiteX257" fmla="*/ 93979 w 146303"/>
                <a:gd name="connsiteY257" fmla="*/ 171604 h 176670"/>
                <a:gd name="connsiteX258" fmla="*/ 94456 w 146303"/>
                <a:gd name="connsiteY258" fmla="*/ 172366 h 176670"/>
                <a:gd name="connsiteX259" fmla="*/ 96361 w 146303"/>
                <a:gd name="connsiteY259" fmla="*/ 172366 h 176670"/>
                <a:gd name="connsiteX260" fmla="*/ 97694 w 146303"/>
                <a:gd name="connsiteY260" fmla="*/ 172366 h 176670"/>
                <a:gd name="connsiteX261" fmla="*/ 98552 w 146303"/>
                <a:gd name="connsiteY261" fmla="*/ 168746 h 176670"/>
                <a:gd name="connsiteX262" fmla="*/ 96932 w 146303"/>
                <a:gd name="connsiteY262" fmla="*/ 164841 h 176670"/>
                <a:gd name="connsiteX263" fmla="*/ 97694 w 146303"/>
                <a:gd name="connsiteY263" fmla="*/ 162936 h 176670"/>
                <a:gd name="connsiteX264" fmla="*/ 99885 w 146303"/>
                <a:gd name="connsiteY264" fmla="*/ 163602 h 176670"/>
                <a:gd name="connsiteX265" fmla="*/ 100552 w 146303"/>
                <a:gd name="connsiteY265" fmla="*/ 165698 h 176670"/>
                <a:gd name="connsiteX266" fmla="*/ 100552 w 146303"/>
                <a:gd name="connsiteY266" fmla="*/ 167127 h 176670"/>
                <a:gd name="connsiteX267" fmla="*/ 101599 w 146303"/>
                <a:gd name="connsiteY267" fmla="*/ 168270 h 176670"/>
                <a:gd name="connsiteX268" fmla="*/ 103981 w 146303"/>
                <a:gd name="connsiteY268" fmla="*/ 167032 h 176670"/>
                <a:gd name="connsiteX269" fmla="*/ 103981 w 146303"/>
                <a:gd name="connsiteY269" fmla="*/ 164365 h 176670"/>
                <a:gd name="connsiteX270" fmla="*/ 105410 w 146303"/>
                <a:gd name="connsiteY270" fmla="*/ 164365 h 176670"/>
                <a:gd name="connsiteX271" fmla="*/ 106934 w 146303"/>
                <a:gd name="connsiteY271" fmla="*/ 165222 h 176670"/>
                <a:gd name="connsiteX272" fmla="*/ 106934 w 146303"/>
                <a:gd name="connsiteY272" fmla="*/ 166651 h 176670"/>
                <a:gd name="connsiteX273" fmla="*/ 107695 w 146303"/>
                <a:gd name="connsiteY273" fmla="*/ 170079 h 176670"/>
                <a:gd name="connsiteX274" fmla="*/ 110648 w 146303"/>
                <a:gd name="connsiteY274" fmla="*/ 172651 h 176670"/>
                <a:gd name="connsiteX275" fmla="*/ 112744 w 146303"/>
                <a:gd name="connsiteY275" fmla="*/ 172651 h 176670"/>
                <a:gd name="connsiteX276" fmla="*/ 112744 w 146303"/>
                <a:gd name="connsiteY276" fmla="*/ 171889 h 176670"/>
                <a:gd name="connsiteX277" fmla="*/ 111601 w 146303"/>
                <a:gd name="connsiteY277" fmla="*/ 167413 h 176670"/>
                <a:gd name="connsiteX278" fmla="*/ 110839 w 146303"/>
                <a:gd name="connsiteY278" fmla="*/ 165127 h 176670"/>
                <a:gd name="connsiteX279" fmla="*/ 111601 w 146303"/>
                <a:gd name="connsiteY279" fmla="*/ 164079 h 176670"/>
                <a:gd name="connsiteX280" fmla="*/ 113125 w 146303"/>
                <a:gd name="connsiteY280" fmla="*/ 164745 h 176670"/>
                <a:gd name="connsiteX281" fmla="*/ 114458 w 146303"/>
                <a:gd name="connsiteY281" fmla="*/ 165698 h 176670"/>
                <a:gd name="connsiteX282" fmla="*/ 116078 w 146303"/>
                <a:gd name="connsiteY282" fmla="*/ 165127 h 176670"/>
                <a:gd name="connsiteX283" fmla="*/ 116744 w 146303"/>
                <a:gd name="connsiteY283" fmla="*/ 163698 h 176670"/>
                <a:gd name="connsiteX284" fmla="*/ 117316 w 146303"/>
                <a:gd name="connsiteY284" fmla="*/ 162841 h 176670"/>
                <a:gd name="connsiteX285" fmla="*/ 117316 w 146303"/>
                <a:gd name="connsiteY285" fmla="*/ 162841 h 176670"/>
                <a:gd name="connsiteX286" fmla="*/ 118554 w 146303"/>
                <a:gd name="connsiteY286" fmla="*/ 157888 h 176670"/>
                <a:gd name="connsiteX287" fmla="*/ 123031 w 146303"/>
                <a:gd name="connsiteY287" fmla="*/ 144076 h 176670"/>
                <a:gd name="connsiteX288" fmla="*/ 128746 w 146303"/>
                <a:gd name="connsiteY288" fmla="*/ 129884 h 176670"/>
                <a:gd name="connsiteX289" fmla="*/ 129794 w 146303"/>
                <a:gd name="connsiteY289" fmla="*/ 115597 h 176670"/>
                <a:gd name="connsiteX290" fmla="*/ 138652 w 146303"/>
                <a:gd name="connsiteY290" fmla="*/ 63685 h 176670"/>
                <a:gd name="connsiteX291" fmla="*/ 145605 w 146303"/>
                <a:gd name="connsiteY291" fmla="*/ 44635 h 176670"/>
                <a:gd name="connsiteX292" fmla="*/ 146272 w 146303"/>
                <a:gd name="connsiteY292" fmla="*/ 36635 h 176670"/>
                <a:gd name="connsiteX293" fmla="*/ 146272 w 146303"/>
                <a:gd name="connsiteY293" fmla="*/ 35682 h 176670"/>
                <a:gd name="connsiteX294" fmla="*/ 146272 w 146303"/>
                <a:gd name="connsiteY294" fmla="*/ 30252 h 176670"/>
                <a:gd name="connsiteX295" fmla="*/ 145224 w 146303"/>
                <a:gd name="connsiteY295" fmla="*/ 31586 h 176670"/>
                <a:gd name="connsiteX296" fmla="*/ 142938 w 146303"/>
                <a:gd name="connsiteY296" fmla="*/ 33396 h 17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146303" h="176670">
                  <a:moveTo>
                    <a:pt x="142938" y="33396"/>
                  </a:moveTo>
                  <a:cubicBezTo>
                    <a:pt x="142004" y="33253"/>
                    <a:pt x="141357" y="32377"/>
                    <a:pt x="141500" y="31443"/>
                  </a:cubicBezTo>
                  <a:cubicBezTo>
                    <a:pt x="141500" y="31424"/>
                    <a:pt x="141509" y="31415"/>
                    <a:pt x="141509" y="31395"/>
                  </a:cubicBezTo>
                  <a:cubicBezTo>
                    <a:pt x="141814" y="30558"/>
                    <a:pt x="142481" y="29891"/>
                    <a:pt x="143319" y="29586"/>
                  </a:cubicBezTo>
                  <a:cubicBezTo>
                    <a:pt x="144462" y="28919"/>
                    <a:pt x="145986" y="28157"/>
                    <a:pt x="145795" y="26919"/>
                  </a:cubicBezTo>
                  <a:cubicBezTo>
                    <a:pt x="145605" y="25681"/>
                    <a:pt x="144271" y="25300"/>
                    <a:pt x="143128" y="25300"/>
                  </a:cubicBezTo>
                  <a:cubicBezTo>
                    <a:pt x="142033" y="25414"/>
                    <a:pt x="141023" y="25928"/>
                    <a:pt x="140271" y="26728"/>
                  </a:cubicBezTo>
                  <a:cubicBezTo>
                    <a:pt x="139509" y="27395"/>
                    <a:pt x="139033" y="28253"/>
                    <a:pt x="138271" y="28919"/>
                  </a:cubicBezTo>
                  <a:cubicBezTo>
                    <a:pt x="137775" y="29233"/>
                    <a:pt x="137147" y="29233"/>
                    <a:pt x="136652" y="28919"/>
                  </a:cubicBezTo>
                  <a:cubicBezTo>
                    <a:pt x="136480" y="27157"/>
                    <a:pt x="137385" y="25471"/>
                    <a:pt x="138937" y="24633"/>
                  </a:cubicBezTo>
                  <a:cubicBezTo>
                    <a:pt x="139566" y="24357"/>
                    <a:pt x="140147" y="23966"/>
                    <a:pt x="140652" y="23490"/>
                  </a:cubicBezTo>
                  <a:cubicBezTo>
                    <a:pt x="141100" y="23119"/>
                    <a:pt x="141166" y="22461"/>
                    <a:pt x="140795" y="22013"/>
                  </a:cubicBezTo>
                  <a:cubicBezTo>
                    <a:pt x="140757" y="21966"/>
                    <a:pt x="140700" y="21918"/>
                    <a:pt x="140652" y="21870"/>
                  </a:cubicBezTo>
                  <a:lnTo>
                    <a:pt x="139795" y="21870"/>
                  </a:lnTo>
                  <a:cubicBezTo>
                    <a:pt x="138309" y="21928"/>
                    <a:pt x="136918" y="22623"/>
                    <a:pt x="135985" y="23776"/>
                  </a:cubicBezTo>
                  <a:cubicBezTo>
                    <a:pt x="135318" y="24728"/>
                    <a:pt x="134937" y="26061"/>
                    <a:pt x="133699" y="26252"/>
                  </a:cubicBezTo>
                  <a:cubicBezTo>
                    <a:pt x="133432" y="23480"/>
                    <a:pt x="135137" y="20899"/>
                    <a:pt x="137795" y="20061"/>
                  </a:cubicBezTo>
                  <a:cubicBezTo>
                    <a:pt x="138623" y="19813"/>
                    <a:pt x="139423" y="19461"/>
                    <a:pt x="140176" y="19013"/>
                  </a:cubicBezTo>
                  <a:cubicBezTo>
                    <a:pt x="140881" y="18565"/>
                    <a:pt x="141119" y="17661"/>
                    <a:pt x="140747" y="16918"/>
                  </a:cubicBezTo>
                  <a:cubicBezTo>
                    <a:pt x="140280" y="16279"/>
                    <a:pt x="139537" y="15889"/>
                    <a:pt x="138747" y="15870"/>
                  </a:cubicBezTo>
                  <a:cubicBezTo>
                    <a:pt x="136709" y="15498"/>
                    <a:pt x="134613" y="16060"/>
                    <a:pt x="133032" y="17394"/>
                  </a:cubicBezTo>
                  <a:cubicBezTo>
                    <a:pt x="131984" y="18822"/>
                    <a:pt x="131156" y="20394"/>
                    <a:pt x="130555" y="22061"/>
                  </a:cubicBezTo>
                  <a:cubicBezTo>
                    <a:pt x="130222" y="22719"/>
                    <a:pt x="129574" y="23147"/>
                    <a:pt x="128841" y="23204"/>
                  </a:cubicBezTo>
                  <a:cubicBezTo>
                    <a:pt x="127917" y="23109"/>
                    <a:pt x="127212" y="22328"/>
                    <a:pt x="127222" y="21394"/>
                  </a:cubicBezTo>
                  <a:cubicBezTo>
                    <a:pt x="127479" y="20585"/>
                    <a:pt x="127898" y="19842"/>
                    <a:pt x="128460" y="19204"/>
                  </a:cubicBezTo>
                  <a:cubicBezTo>
                    <a:pt x="128974" y="18461"/>
                    <a:pt x="128974" y="17470"/>
                    <a:pt x="128460" y="16727"/>
                  </a:cubicBezTo>
                  <a:cubicBezTo>
                    <a:pt x="127450" y="16070"/>
                    <a:pt x="126136" y="16070"/>
                    <a:pt x="125126" y="16727"/>
                  </a:cubicBezTo>
                  <a:cubicBezTo>
                    <a:pt x="124260" y="17327"/>
                    <a:pt x="123574" y="18156"/>
                    <a:pt x="123126" y="19108"/>
                  </a:cubicBezTo>
                  <a:lnTo>
                    <a:pt x="122269" y="20632"/>
                  </a:lnTo>
                  <a:cubicBezTo>
                    <a:pt x="121554" y="18565"/>
                    <a:pt x="121907" y="16279"/>
                    <a:pt x="123221" y="14537"/>
                  </a:cubicBezTo>
                  <a:cubicBezTo>
                    <a:pt x="123564" y="14060"/>
                    <a:pt x="123850" y="13546"/>
                    <a:pt x="124078" y="13012"/>
                  </a:cubicBezTo>
                  <a:cubicBezTo>
                    <a:pt x="124317" y="12460"/>
                    <a:pt x="124107" y="11812"/>
                    <a:pt x="123602" y="11488"/>
                  </a:cubicBezTo>
                  <a:lnTo>
                    <a:pt x="122650" y="11488"/>
                  </a:lnTo>
                  <a:cubicBezTo>
                    <a:pt x="121030" y="11412"/>
                    <a:pt x="119544" y="12365"/>
                    <a:pt x="118935" y="13870"/>
                  </a:cubicBezTo>
                  <a:cubicBezTo>
                    <a:pt x="118611" y="15213"/>
                    <a:pt x="118392" y="16584"/>
                    <a:pt x="118268" y="17965"/>
                  </a:cubicBezTo>
                  <a:cubicBezTo>
                    <a:pt x="118268" y="18537"/>
                    <a:pt x="117602" y="19204"/>
                    <a:pt x="116935" y="18918"/>
                  </a:cubicBezTo>
                  <a:cubicBezTo>
                    <a:pt x="116268" y="18632"/>
                    <a:pt x="116935" y="18918"/>
                    <a:pt x="116459" y="18346"/>
                  </a:cubicBezTo>
                  <a:cubicBezTo>
                    <a:pt x="115601" y="16251"/>
                    <a:pt x="117316" y="14251"/>
                    <a:pt x="116459" y="12155"/>
                  </a:cubicBezTo>
                  <a:cubicBezTo>
                    <a:pt x="116001" y="10755"/>
                    <a:pt x="115144" y="9536"/>
                    <a:pt x="113982" y="8631"/>
                  </a:cubicBezTo>
                  <a:cubicBezTo>
                    <a:pt x="113220" y="7964"/>
                    <a:pt x="111886" y="7297"/>
                    <a:pt x="111315" y="7964"/>
                  </a:cubicBezTo>
                  <a:cubicBezTo>
                    <a:pt x="111124" y="8288"/>
                    <a:pt x="111124" y="8688"/>
                    <a:pt x="111315" y="9012"/>
                  </a:cubicBezTo>
                  <a:cubicBezTo>
                    <a:pt x="111315" y="10631"/>
                    <a:pt x="112648" y="12155"/>
                    <a:pt x="113125" y="13774"/>
                  </a:cubicBezTo>
                  <a:cubicBezTo>
                    <a:pt x="113944" y="15193"/>
                    <a:pt x="113944" y="16927"/>
                    <a:pt x="113125" y="18346"/>
                  </a:cubicBezTo>
                  <a:cubicBezTo>
                    <a:pt x="112239" y="18404"/>
                    <a:pt x="111458" y="17785"/>
                    <a:pt x="111315" y="16918"/>
                  </a:cubicBezTo>
                  <a:cubicBezTo>
                    <a:pt x="111410" y="16156"/>
                    <a:pt x="111410" y="15393"/>
                    <a:pt x="111315" y="14632"/>
                  </a:cubicBezTo>
                  <a:cubicBezTo>
                    <a:pt x="111353" y="14479"/>
                    <a:pt x="111353" y="14307"/>
                    <a:pt x="111315" y="14155"/>
                  </a:cubicBezTo>
                  <a:cubicBezTo>
                    <a:pt x="110648" y="14155"/>
                    <a:pt x="109791" y="14155"/>
                    <a:pt x="109601" y="15108"/>
                  </a:cubicBezTo>
                  <a:cubicBezTo>
                    <a:pt x="109410" y="16060"/>
                    <a:pt x="109029" y="16727"/>
                    <a:pt x="108172" y="16632"/>
                  </a:cubicBezTo>
                  <a:cubicBezTo>
                    <a:pt x="107219" y="14917"/>
                    <a:pt x="108172" y="13108"/>
                    <a:pt x="108172" y="11393"/>
                  </a:cubicBezTo>
                  <a:cubicBezTo>
                    <a:pt x="108353" y="8478"/>
                    <a:pt x="107029" y="5668"/>
                    <a:pt x="104647" y="3963"/>
                  </a:cubicBezTo>
                  <a:cubicBezTo>
                    <a:pt x="104295" y="3649"/>
                    <a:pt x="103866" y="3421"/>
                    <a:pt x="103409" y="3297"/>
                  </a:cubicBezTo>
                  <a:cubicBezTo>
                    <a:pt x="102390" y="3106"/>
                    <a:pt x="101399" y="3726"/>
                    <a:pt x="101123" y="4726"/>
                  </a:cubicBezTo>
                  <a:cubicBezTo>
                    <a:pt x="100942" y="5640"/>
                    <a:pt x="100942" y="6574"/>
                    <a:pt x="101123" y="7488"/>
                  </a:cubicBezTo>
                  <a:cubicBezTo>
                    <a:pt x="101371" y="8717"/>
                    <a:pt x="101371" y="9974"/>
                    <a:pt x="101123" y="11202"/>
                  </a:cubicBezTo>
                  <a:cubicBezTo>
                    <a:pt x="101123" y="12441"/>
                    <a:pt x="100076" y="13774"/>
                    <a:pt x="98647" y="13679"/>
                  </a:cubicBezTo>
                  <a:cubicBezTo>
                    <a:pt x="97342" y="13498"/>
                    <a:pt x="96342" y="12422"/>
                    <a:pt x="96265" y="11107"/>
                  </a:cubicBezTo>
                  <a:cubicBezTo>
                    <a:pt x="96465" y="10003"/>
                    <a:pt x="96465" y="8879"/>
                    <a:pt x="96265" y="7774"/>
                  </a:cubicBezTo>
                  <a:cubicBezTo>
                    <a:pt x="95789" y="6726"/>
                    <a:pt x="93884" y="5868"/>
                    <a:pt x="93027" y="6631"/>
                  </a:cubicBezTo>
                  <a:cubicBezTo>
                    <a:pt x="92703" y="6916"/>
                    <a:pt x="92532" y="7335"/>
                    <a:pt x="92551" y="7774"/>
                  </a:cubicBezTo>
                  <a:cubicBezTo>
                    <a:pt x="92551" y="8726"/>
                    <a:pt x="93122" y="9679"/>
                    <a:pt x="93313" y="10631"/>
                  </a:cubicBezTo>
                  <a:cubicBezTo>
                    <a:pt x="93694" y="11565"/>
                    <a:pt x="93503" y="12641"/>
                    <a:pt x="92836" y="13394"/>
                  </a:cubicBezTo>
                  <a:cubicBezTo>
                    <a:pt x="92103" y="13822"/>
                    <a:pt x="91189" y="13822"/>
                    <a:pt x="90455" y="13394"/>
                  </a:cubicBezTo>
                  <a:cubicBezTo>
                    <a:pt x="89598" y="12917"/>
                    <a:pt x="89598" y="11965"/>
                    <a:pt x="89598" y="11107"/>
                  </a:cubicBezTo>
                  <a:lnTo>
                    <a:pt x="89598" y="5202"/>
                  </a:lnTo>
                  <a:cubicBezTo>
                    <a:pt x="89741" y="4259"/>
                    <a:pt x="89741" y="3287"/>
                    <a:pt x="89598" y="2344"/>
                  </a:cubicBezTo>
                  <a:cubicBezTo>
                    <a:pt x="89303" y="1306"/>
                    <a:pt x="88664" y="401"/>
                    <a:pt x="87788" y="-228"/>
                  </a:cubicBezTo>
                  <a:cubicBezTo>
                    <a:pt x="87141" y="-456"/>
                    <a:pt x="86436" y="-456"/>
                    <a:pt x="85788" y="-228"/>
                  </a:cubicBezTo>
                  <a:cubicBezTo>
                    <a:pt x="85112" y="-294"/>
                    <a:pt x="84502" y="163"/>
                    <a:pt x="84359" y="821"/>
                  </a:cubicBezTo>
                  <a:cubicBezTo>
                    <a:pt x="84340" y="1334"/>
                    <a:pt x="84512" y="1840"/>
                    <a:pt x="84836" y="2249"/>
                  </a:cubicBezTo>
                  <a:cubicBezTo>
                    <a:pt x="85579" y="3621"/>
                    <a:pt x="85874" y="5183"/>
                    <a:pt x="85693" y="6726"/>
                  </a:cubicBezTo>
                  <a:cubicBezTo>
                    <a:pt x="85693" y="7297"/>
                    <a:pt x="85693" y="8060"/>
                    <a:pt x="84645" y="8060"/>
                  </a:cubicBezTo>
                  <a:cubicBezTo>
                    <a:pt x="84178" y="8117"/>
                    <a:pt x="83711" y="7936"/>
                    <a:pt x="83407" y="7583"/>
                  </a:cubicBezTo>
                  <a:cubicBezTo>
                    <a:pt x="82750" y="6850"/>
                    <a:pt x="82378" y="5907"/>
                    <a:pt x="82359" y="4916"/>
                  </a:cubicBezTo>
                  <a:cubicBezTo>
                    <a:pt x="82359" y="3963"/>
                    <a:pt x="82169" y="3020"/>
                    <a:pt x="81787" y="2154"/>
                  </a:cubicBezTo>
                  <a:cubicBezTo>
                    <a:pt x="81159" y="1211"/>
                    <a:pt x="80044" y="725"/>
                    <a:pt x="78930" y="916"/>
                  </a:cubicBezTo>
                  <a:cubicBezTo>
                    <a:pt x="78206" y="1211"/>
                    <a:pt x="77778" y="1954"/>
                    <a:pt x="77882" y="2726"/>
                  </a:cubicBezTo>
                  <a:cubicBezTo>
                    <a:pt x="78063" y="3459"/>
                    <a:pt x="78349" y="4173"/>
                    <a:pt x="78739" y="4821"/>
                  </a:cubicBezTo>
                  <a:cubicBezTo>
                    <a:pt x="79882" y="6935"/>
                    <a:pt x="80530" y="9279"/>
                    <a:pt x="80645" y="11679"/>
                  </a:cubicBezTo>
                  <a:cubicBezTo>
                    <a:pt x="80645" y="12441"/>
                    <a:pt x="80645" y="13394"/>
                    <a:pt x="79597" y="13394"/>
                  </a:cubicBezTo>
                  <a:cubicBezTo>
                    <a:pt x="79016" y="13431"/>
                    <a:pt x="78463" y="13136"/>
                    <a:pt x="78168" y="12631"/>
                  </a:cubicBezTo>
                  <a:cubicBezTo>
                    <a:pt x="77911" y="12193"/>
                    <a:pt x="77749" y="11708"/>
                    <a:pt x="77692" y="11202"/>
                  </a:cubicBezTo>
                  <a:cubicBezTo>
                    <a:pt x="77692" y="10441"/>
                    <a:pt x="77692" y="9583"/>
                    <a:pt x="77215" y="8726"/>
                  </a:cubicBezTo>
                  <a:cubicBezTo>
                    <a:pt x="77035" y="7717"/>
                    <a:pt x="76492" y="6802"/>
                    <a:pt x="75691" y="6154"/>
                  </a:cubicBezTo>
                  <a:cubicBezTo>
                    <a:pt x="74834" y="5488"/>
                    <a:pt x="73215" y="5297"/>
                    <a:pt x="72644" y="6154"/>
                  </a:cubicBezTo>
                  <a:cubicBezTo>
                    <a:pt x="72072" y="7011"/>
                    <a:pt x="72644" y="7774"/>
                    <a:pt x="72644" y="8631"/>
                  </a:cubicBezTo>
                  <a:cubicBezTo>
                    <a:pt x="72967" y="9288"/>
                    <a:pt x="73158" y="10003"/>
                    <a:pt x="73215" y="10726"/>
                  </a:cubicBezTo>
                  <a:cubicBezTo>
                    <a:pt x="73358" y="11060"/>
                    <a:pt x="73358" y="11441"/>
                    <a:pt x="73215" y="11774"/>
                  </a:cubicBezTo>
                  <a:cubicBezTo>
                    <a:pt x="73215" y="11774"/>
                    <a:pt x="73215" y="11774"/>
                    <a:pt x="72644" y="11774"/>
                  </a:cubicBezTo>
                  <a:cubicBezTo>
                    <a:pt x="71358" y="11955"/>
                    <a:pt x="70100" y="11308"/>
                    <a:pt x="69500" y="10155"/>
                  </a:cubicBezTo>
                  <a:cubicBezTo>
                    <a:pt x="69167" y="9136"/>
                    <a:pt x="69167" y="8031"/>
                    <a:pt x="69500" y="7011"/>
                  </a:cubicBezTo>
                  <a:cubicBezTo>
                    <a:pt x="69738" y="5973"/>
                    <a:pt x="69738" y="4906"/>
                    <a:pt x="69500" y="3869"/>
                  </a:cubicBezTo>
                  <a:cubicBezTo>
                    <a:pt x="69395" y="3563"/>
                    <a:pt x="69195" y="3297"/>
                    <a:pt x="68929" y="3106"/>
                  </a:cubicBezTo>
                  <a:cubicBezTo>
                    <a:pt x="68319" y="2859"/>
                    <a:pt x="67633" y="2859"/>
                    <a:pt x="67024" y="3106"/>
                  </a:cubicBezTo>
                  <a:lnTo>
                    <a:pt x="65690" y="3106"/>
                  </a:lnTo>
                  <a:cubicBezTo>
                    <a:pt x="64585" y="3954"/>
                    <a:pt x="64223" y="5468"/>
                    <a:pt x="64833" y="6726"/>
                  </a:cubicBezTo>
                  <a:cubicBezTo>
                    <a:pt x="65490" y="7974"/>
                    <a:pt x="66033" y="9279"/>
                    <a:pt x="66452" y="10631"/>
                  </a:cubicBezTo>
                  <a:cubicBezTo>
                    <a:pt x="66700" y="11345"/>
                    <a:pt x="66424" y="12136"/>
                    <a:pt x="65786" y="12536"/>
                  </a:cubicBezTo>
                  <a:cubicBezTo>
                    <a:pt x="64957" y="12755"/>
                    <a:pt x="64080" y="12498"/>
                    <a:pt x="63499" y="11869"/>
                  </a:cubicBezTo>
                  <a:cubicBezTo>
                    <a:pt x="63099" y="11241"/>
                    <a:pt x="62861" y="10517"/>
                    <a:pt x="62833" y="9774"/>
                  </a:cubicBezTo>
                  <a:cubicBezTo>
                    <a:pt x="62928" y="9307"/>
                    <a:pt x="62928" y="8821"/>
                    <a:pt x="62833" y="8345"/>
                  </a:cubicBezTo>
                  <a:cubicBezTo>
                    <a:pt x="62652" y="7840"/>
                    <a:pt x="62271" y="7431"/>
                    <a:pt x="61785" y="7202"/>
                  </a:cubicBezTo>
                  <a:cubicBezTo>
                    <a:pt x="60785" y="6888"/>
                    <a:pt x="59727" y="7440"/>
                    <a:pt x="59404" y="8440"/>
                  </a:cubicBezTo>
                  <a:cubicBezTo>
                    <a:pt x="59309" y="9355"/>
                    <a:pt x="59309" y="10288"/>
                    <a:pt x="59404" y="11202"/>
                  </a:cubicBezTo>
                  <a:cubicBezTo>
                    <a:pt x="58946" y="11402"/>
                    <a:pt x="58432" y="11402"/>
                    <a:pt x="57975" y="11202"/>
                  </a:cubicBezTo>
                  <a:cubicBezTo>
                    <a:pt x="57337" y="11098"/>
                    <a:pt x="56756" y="10765"/>
                    <a:pt x="56356" y="10250"/>
                  </a:cubicBezTo>
                  <a:cubicBezTo>
                    <a:pt x="56261" y="9812"/>
                    <a:pt x="56261" y="9355"/>
                    <a:pt x="56356" y="8917"/>
                  </a:cubicBezTo>
                  <a:cubicBezTo>
                    <a:pt x="56327" y="7707"/>
                    <a:pt x="56070" y="6507"/>
                    <a:pt x="55594" y="5392"/>
                  </a:cubicBezTo>
                  <a:cubicBezTo>
                    <a:pt x="54965" y="4211"/>
                    <a:pt x="53908" y="3326"/>
                    <a:pt x="52641" y="2916"/>
                  </a:cubicBezTo>
                  <a:cubicBezTo>
                    <a:pt x="51965" y="2525"/>
                    <a:pt x="51127" y="2525"/>
                    <a:pt x="50450" y="2916"/>
                  </a:cubicBezTo>
                  <a:cubicBezTo>
                    <a:pt x="50402" y="3163"/>
                    <a:pt x="50402" y="3430"/>
                    <a:pt x="50450" y="3678"/>
                  </a:cubicBezTo>
                  <a:cubicBezTo>
                    <a:pt x="50307" y="5269"/>
                    <a:pt x="50745" y="6859"/>
                    <a:pt x="51688" y="8154"/>
                  </a:cubicBezTo>
                  <a:cubicBezTo>
                    <a:pt x="52155" y="8831"/>
                    <a:pt x="52412" y="9622"/>
                    <a:pt x="52451" y="10441"/>
                  </a:cubicBezTo>
                  <a:cubicBezTo>
                    <a:pt x="52508" y="10936"/>
                    <a:pt x="52174" y="11393"/>
                    <a:pt x="51688" y="11488"/>
                  </a:cubicBezTo>
                  <a:cubicBezTo>
                    <a:pt x="51107" y="11508"/>
                    <a:pt x="50545" y="11269"/>
                    <a:pt x="50164" y="10822"/>
                  </a:cubicBezTo>
                  <a:cubicBezTo>
                    <a:pt x="49822" y="10393"/>
                    <a:pt x="49355" y="10098"/>
                    <a:pt x="48831" y="9964"/>
                  </a:cubicBezTo>
                  <a:cubicBezTo>
                    <a:pt x="48240" y="9831"/>
                    <a:pt x="47631" y="10012"/>
                    <a:pt x="47212" y="10441"/>
                  </a:cubicBezTo>
                  <a:cubicBezTo>
                    <a:pt x="46916" y="10898"/>
                    <a:pt x="46669" y="11374"/>
                    <a:pt x="46450" y="11869"/>
                  </a:cubicBezTo>
                  <a:lnTo>
                    <a:pt x="46450" y="12822"/>
                  </a:lnTo>
                  <a:cubicBezTo>
                    <a:pt x="46011" y="13431"/>
                    <a:pt x="45288" y="13755"/>
                    <a:pt x="44545" y="13679"/>
                  </a:cubicBezTo>
                  <a:cubicBezTo>
                    <a:pt x="43916" y="13594"/>
                    <a:pt x="43440" y="13070"/>
                    <a:pt x="43402" y="12441"/>
                  </a:cubicBezTo>
                  <a:cubicBezTo>
                    <a:pt x="43383" y="11926"/>
                    <a:pt x="43554" y="11422"/>
                    <a:pt x="43878" y="11012"/>
                  </a:cubicBezTo>
                  <a:cubicBezTo>
                    <a:pt x="44202" y="10612"/>
                    <a:pt x="44459" y="10164"/>
                    <a:pt x="44640" y="9679"/>
                  </a:cubicBezTo>
                  <a:cubicBezTo>
                    <a:pt x="44726" y="9498"/>
                    <a:pt x="44726" y="9288"/>
                    <a:pt x="44640" y="9107"/>
                  </a:cubicBezTo>
                  <a:cubicBezTo>
                    <a:pt x="44640" y="9107"/>
                    <a:pt x="44640" y="8060"/>
                    <a:pt x="44164" y="7869"/>
                  </a:cubicBezTo>
                  <a:cubicBezTo>
                    <a:pt x="43687" y="7678"/>
                    <a:pt x="41973" y="7869"/>
                    <a:pt x="40925" y="8726"/>
                  </a:cubicBezTo>
                  <a:cubicBezTo>
                    <a:pt x="40011" y="9545"/>
                    <a:pt x="39516" y="10736"/>
                    <a:pt x="39592" y="11965"/>
                  </a:cubicBezTo>
                  <a:cubicBezTo>
                    <a:pt x="39782" y="12488"/>
                    <a:pt x="39782" y="13060"/>
                    <a:pt x="39592" y="13584"/>
                  </a:cubicBezTo>
                  <a:cubicBezTo>
                    <a:pt x="38449" y="15013"/>
                    <a:pt x="37782" y="14346"/>
                    <a:pt x="37687" y="15298"/>
                  </a:cubicBezTo>
                  <a:lnTo>
                    <a:pt x="37687" y="15298"/>
                  </a:lnTo>
                  <a:cubicBezTo>
                    <a:pt x="37687" y="13108"/>
                    <a:pt x="36829" y="13488"/>
                    <a:pt x="36639" y="12536"/>
                  </a:cubicBezTo>
                  <a:cubicBezTo>
                    <a:pt x="36448" y="11584"/>
                    <a:pt x="37211" y="10822"/>
                    <a:pt x="37877" y="10059"/>
                  </a:cubicBezTo>
                  <a:cubicBezTo>
                    <a:pt x="38611" y="9460"/>
                    <a:pt x="38725" y="8383"/>
                    <a:pt x="38134" y="7650"/>
                  </a:cubicBezTo>
                  <a:cubicBezTo>
                    <a:pt x="38058" y="7554"/>
                    <a:pt x="37972" y="7469"/>
                    <a:pt x="37877" y="7393"/>
                  </a:cubicBezTo>
                  <a:cubicBezTo>
                    <a:pt x="37029" y="7069"/>
                    <a:pt x="36077" y="7393"/>
                    <a:pt x="35591" y="8154"/>
                  </a:cubicBezTo>
                  <a:cubicBezTo>
                    <a:pt x="35115" y="8821"/>
                    <a:pt x="34924" y="9679"/>
                    <a:pt x="34448" y="10250"/>
                  </a:cubicBezTo>
                  <a:cubicBezTo>
                    <a:pt x="34143" y="10631"/>
                    <a:pt x="33696" y="10869"/>
                    <a:pt x="33210" y="10917"/>
                  </a:cubicBezTo>
                  <a:cubicBezTo>
                    <a:pt x="34534" y="13994"/>
                    <a:pt x="35582" y="17184"/>
                    <a:pt x="36353" y="20442"/>
                  </a:cubicBezTo>
                  <a:cubicBezTo>
                    <a:pt x="37058" y="25909"/>
                    <a:pt x="36572" y="31472"/>
                    <a:pt x="34924" y="36729"/>
                  </a:cubicBezTo>
                  <a:cubicBezTo>
                    <a:pt x="31019" y="53017"/>
                    <a:pt x="25971" y="69115"/>
                    <a:pt x="20923" y="85117"/>
                  </a:cubicBezTo>
                  <a:lnTo>
                    <a:pt x="15684" y="101690"/>
                  </a:lnTo>
                  <a:cubicBezTo>
                    <a:pt x="13970" y="107215"/>
                    <a:pt x="12255" y="112644"/>
                    <a:pt x="10160" y="118073"/>
                  </a:cubicBezTo>
                  <a:cubicBezTo>
                    <a:pt x="7207" y="125502"/>
                    <a:pt x="3397" y="132646"/>
                    <a:pt x="-32" y="139981"/>
                  </a:cubicBezTo>
                  <a:cubicBezTo>
                    <a:pt x="539" y="140076"/>
                    <a:pt x="1120" y="139857"/>
                    <a:pt x="1492" y="139409"/>
                  </a:cubicBezTo>
                  <a:cubicBezTo>
                    <a:pt x="1834" y="138990"/>
                    <a:pt x="2092" y="138504"/>
                    <a:pt x="2254" y="137980"/>
                  </a:cubicBezTo>
                  <a:lnTo>
                    <a:pt x="2825" y="137123"/>
                  </a:lnTo>
                  <a:cubicBezTo>
                    <a:pt x="3187" y="136428"/>
                    <a:pt x="3959" y="136037"/>
                    <a:pt x="4730" y="136170"/>
                  </a:cubicBezTo>
                  <a:cubicBezTo>
                    <a:pt x="5340" y="136294"/>
                    <a:pt x="5807" y="136790"/>
                    <a:pt x="5873" y="137409"/>
                  </a:cubicBezTo>
                  <a:cubicBezTo>
                    <a:pt x="5864" y="137923"/>
                    <a:pt x="5692" y="138419"/>
                    <a:pt x="5397" y="138838"/>
                  </a:cubicBezTo>
                  <a:cubicBezTo>
                    <a:pt x="5073" y="139295"/>
                    <a:pt x="4787" y="139771"/>
                    <a:pt x="4540" y="140266"/>
                  </a:cubicBezTo>
                  <a:cubicBezTo>
                    <a:pt x="4540" y="140266"/>
                    <a:pt x="4540" y="141314"/>
                    <a:pt x="5016" y="141504"/>
                  </a:cubicBezTo>
                  <a:cubicBezTo>
                    <a:pt x="5492" y="141695"/>
                    <a:pt x="7207" y="141504"/>
                    <a:pt x="8254" y="140647"/>
                  </a:cubicBezTo>
                  <a:cubicBezTo>
                    <a:pt x="9207" y="139885"/>
                    <a:pt x="9740" y="138723"/>
                    <a:pt x="9683" y="137504"/>
                  </a:cubicBezTo>
                  <a:cubicBezTo>
                    <a:pt x="9683" y="136837"/>
                    <a:pt x="9683" y="136266"/>
                    <a:pt x="9683" y="135790"/>
                  </a:cubicBezTo>
                  <a:cubicBezTo>
                    <a:pt x="9683" y="135313"/>
                    <a:pt x="11398" y="135027"/>
                    <a:pt x="11588" y="134171"/>
                  </a:cubicBezTo>
                  <a:lnTo>
                    <a:pt x="11588" y="134171"/>
                  </a:lnTo>
                  <a:cubicBezTo>
                    <a:pt x="11112" y="136266"/>
                    <a:pt x="12350" y="135885"/>
                    <a:pt x="12636" y="136837"/>
                  </a:cubicBezTo>
                  <a:cubicBezTo>
                    <a:pt x="12922" y="137790"/>
                    <a:pt x="11969" y="138552"/>
                    <a:pt x="11303" y="139409"/>
                  </a:cubicBezTo>
                  <a:cubicBezTo>
                    <a:pt x="10636" y="140266"/>
                    <a:pt x="10445" y="141410"/>
                    <a:pt x="11303" y="141981"/>
                  </a:cubicBezTo>
                  <a:cubicBezTo>
                    <a:pt x="12179" y="142276"/>
                    <a:pt x="13141" y="141971"/>
                    <a:pt x="13684" y="141219"/>
                  </a:cubicBezTo>
                  <a:cubicBezTo>
                    <a:pt x="13684" y="140552"/>
                    <a:pt x="14255" y="139790"/>
                    <a:pt x="14731" y="139123"/>
                  </a:cubicBezTo>
                  <a:cubicBezTo>
                    <a:pt x="15446" y="138514"/>
                    <a:pt x="16493" y="138514"/>
                    <a:pt x="17208" y="139123"/>
                  </a:cubicBezTo>
                  <a:cubicBezTo>
                    <a:pt x="18161" y="139790"/>
                    <a:pt x="17208" y="141028"/>
                    <a:pt x="17208" y="141790"/>
                  </a:cubicBezTo>
                  <a:lnTo>
                    <a:pt x="14731" y="144362"/>
                  </a:lnTo>
                  <a:cubicBezTo>
                    <a:pt x="14265" y="144781"/>
                    <a:pt x="13912" y="145305"/>
                    <a:pt x="13684" y="145886"/>
                  </a:cubicBezTo>
                  <a:cubicBezTo>
                    <a:pt x="13541" y="146562"/>
                    <a:pt x="13903" y="147248"/>
                    <a:pt x="14541" y="147505"/>
                  </a:cubicBezTo>
                  <a:cubicBezTo>
                    <a:pt x="15351" y="147772"/>
                    <a:pt x="16237" y="147553"/>
                    <a:pt x="16827" y="146934"/>
                  </a:cubicBezTo>
                  <a:cubicBezTo>
                    <a:pt x="17665" y="146315"/>
                    <a:pt x="18379" y="145543"/>
                    <a:pt x="18922" y="144648"/>
                  </a:cubicBezTo>
                  <a:cubicBezTo>
                    <a:pt x="19494" y="143600"/>
                    <a:pt x="20351" y="142171"/>
                    <a:pt x="21780" y="142457"/>
                  </a:cubicBezTo>
                  <a:cubicBezTo>
                    <a:pt x="22713" y="142600"/>
                    <a:pt x="23361" y="143476"/>
                    <a:pt x="23218" y="144410"/>
                  </a:cubicBezTo>
                  <a:cubicBezTo>
                    <a:pt x="23218" y="144429"/>
                    <a:pt x="23209" y="144439"/>
                    <a:pt x="23209" y="144457"/>
                  </a:cubicBezTo>
                  <a:cubicBezTo>
                    <a:pt x="22904" y="145295"/>
                    <a:pt x="22237" y="145962"/>
                    <a:pt x="21399" y="146267"/>
                  </a:cubicBezTo>
                  <a:cubicBezTo>
                    <a:pt x="20256" y="146934"/>
                    <a:pt x="18732" y="147696"/>
                    <a:pt x="19018" y="148934"/>
                  </a:cubicBezTo>
                  <a:cubicBezTo>
                    <a:pt x="19475" y="149972"/>
                    <a:pt x="20561" y="150592"/>
                    <a:pt x="21685" y="150458"/>
                  </a:cubicBezTo>
                  <a:cubicBezTo>
                    <a:pt x="22742" y="150401"/>
                    <a:pt x="23742" y="149915"/>
                    <a:pt x="24447" y="149125"/>
                  </a:cubicBezTo>
                  <a:cubicBezTo>
                    <a:pt x="25209" y="148363"/>
                    <a:pt x="25685" y="147601"/>
                    <a:pt x="26447" y="146934"/>
                  </a:cubicBezTo>
                  <a:cubicBezTo>
                    <a:pt x="26847" y="146467"/>
                    <a:pt x="27466" y="146248"/>
                    <a:pt x="28066" y="146362"/>
                  </a:cubicBezTo>
                  <a:cubicBezTo>
                    <a:pt x="28200" y="148144"/>
                    <a:pt x="27314" y="149839"/>
                    <a:pt x="25780" y="150744"/>
                  </a:cubicBezTo>
                  <a:cubicBezTo>
                    <a:pt x="25152" y="151020"/>
                    <a:pt x="24571" y="151411"/>
                    <a:pt x="24066" y="151887"/>
                  </a:cubicBezTo>
                  <a:cubicBezTo>
                    <a:pt x="23618" y="152258"/>
                    <a:pt x="23551" y="152915"/>
                    <a:pt x="23923" y="153363"/>
                  </a:cubicBezTo>
                  <a:cubicBezTo>
                    <a:pt x="23961" y="153411"/>
                    <a:pt x="24018" y="153458"/>
                    <a:pt x="24066" y="153506"/>
                  </a:cubicBezTo>
                  <a:lnTo>
                    <a:pt x="24923" y="153506"/>
                  </a:lnTo>
                  <a:cubicBezTo>
                    <a:pt x="26438" y="153468"/>
                    <a:pt x="27847" y="152725"/>
                    <a:pt x="28733" y="151506"/>
                  </a:cubicBezTo>
                  <a:cubicBezTo>
                    <a:pt x="29400" y="150553"/>
                    <a:pt x="29686" y="149315"/>
                    <a:pt x="31019" y="149030"/>
                  </a:cubicBezTo>
                  <a:cubicBezTo>
                    <a:pt x="31210" y="151782"/>
                    <a:pt x="29533" y="154325"/>
                    <a:pt x="26923" y="155220"/>
                  </a:cubicBezTo>
                  <a:cubicBezTo>
                    <a:pt x="26104" y="155544"/>
                    <a:pt x="25304" y="155926"/>
                    <a:pt x="24542" y="156363"/>
                  </a:cubicBezTo>
                  <a:cubicBezTo>
                    <a:pt x="23847" y="156811"/>
                    <a:pt x="23599" y="157716"/>
                    <a:pt x="23971" y="158459"/>
                  </a:cubicBezTo>
                  <a:cubicBezTo>
                    <a:pt x="24504" y="159021"/>
                    <a:pt x="25209" y="159393"/>
                    <a:pt x="25971" y="159507"/>
                  </a:cubicBezTo>
                  <a:cubicBezTo>
                    <a:pt x="28019" y="159850"/>
                    <a:pt x="30124" y="159259"/>
                    <a:pt x="31686" y="157888"/>
                  </a:cubicBezTo>
                  <a:cubicBezTo>
                    <a:pt x="32696" y="156440"/>
                    <a:pt x="33524" y="154868"/>
                    <a:pt x="34162" y="153221"/>
                  </a:cubicBezTo>
                  <a:cubicBezTo>
                    <a:pt x="34458" y="152582"/>
                    <a:pt x="35077" y="152144"/>
                    <a:pt x="35782" y="152078"/>
                  </a:cubicBezTo>
                  <a:cubicBezTo>
                    <a:pt x="36725" y="152125"/>
                    <a:pt x="37458" y="152925"/>
                    <a:pt x="37411" y="153877"/>
                  </a:cubicBezTo>
                  <a:cubicBezTo>
                    <a:pt x="37411" y="153906"/>
                    <a:pt x="37401" y="153944"/>
                    <a:pt x="37401" y="153982"/>
                  </a:cubicBezTo>
                  <a:cubicBezTo>
                    <a:pt x="37134" y="154792"/>
                    <a:pt x="36715" y="155535"/>
                    <a:pt x="36163" y="156173"/>
                  </a:cubicBezTo>
                  <a:cubicBezTo>
                    <a:pt x="35639" y="156878"/>
                    <a:pt x="35639" y="157849"/>
                    <a:pt x="36163" y="158555"/>
                  </a:cubicBezTo>
                  <a:cubicBezTo>
                    <a:pt x="37039" y="159450"/>
                    <a:pt x="38411" y="159650"/>
                    <a:pt x="39496" y="159031"/>
                  </a:cubicBezTo>
                  <a:cubicBezTo>
                    <a:pt x="40430" y="158478"/>
                    <a:pt x="41163" y="157640"/>
                    <a:pt x="41592" y="156649"/>
                  </a:cubicBezTo>
                  <a:lnTo>
                    <a:pt x="42354" y="155126"/>
                  </a:lnTo>
                  <a:cubicBezTo>
                    <a:pt x="43030" y="157212"/>
                    <a:pt x="42716" y="159497"/>
                    <a:pt x="41497" y="161317"/>
                  </a:cubicBezTo>
                  <a:cubicBezTo>
                    <a:pt x="41097" y="161726"/>
                    <a:pt x="40773" y="162212"/>
                    <a:pt x="40544" y="162746"/>
                  </a:cubicBezTo>
                  <a:cubicBezTo>
                    <a:pt x="40382" y="163355"/>
                    <a:pt x="40611" y="163993"/>
                    <a:pt x="41116" y="164365"/>
                  </a:cubicBezTo>
                  <a:cubicBezTo>
                    <a:pt x="41430" y="164460"/>
                    <a:pt x="41754" y="164460"/>
                    <a:pt x="42068" y="164365"/>
                  </a:cubicBezTo>
                  <a:cubicBezTo>
                    <a:pt x="43640" y="164441"/>
                    <a:pt x="45088" y="163526"/>
                    <a:pt x="45688" y="162079"/>
                  </a:cubicBezTo>
                  <a:cubicBezTo>
                    <a:pt x="46040" y="160707"/>
                    <a:pt x="46297" y="159297"/>
                    <a:pt x="46450" y="157888"/>
                  </a:cubicBezTo>
                  <a:cubicBezTo>
                    <a:pt x="46450" y="157316"/>
                    <a:pt x="47116" y="156649"/>
                    <a:pt x="47688" y="156935"/>
                  </a:cubicBezTo>
                  <a:cubicBezTo>
                    <a:pt x="48260" y="157221"/>
                    <a:pt x="47688" y="156935"/>
                    <a:pt x="48164" y="157507"/>
                  </a:cubicBezTo>
                  <a:cubicBezTo>
                    <a:pt x="49021" y="159602"/>
                    <a:pt x="47307" y="161697"/>
                    <a:pt x="48164" y="163793"/>
                  </a:cubicBezTo>
                  <a:cubicBezTo>
                    <a:pt x="48593" y="165174"/>
                    <a:pt x="49469" y="166374"/>
                    <a:pt x="50641" y="167222"/>
                  </a:cubicBezTo>
                  <a:cubicBezTo>
                    <a:pt x="51403" y="167889"/>
                    <a:pt x="52831" y="168556"/>
                    <a:pt x="53308" y="167889"/>
                  </a:cubicBezTo>
                  <a:cubicBezTo>
                    <a:pt x="53784" y="167222"/>
                    <a:pt x="53308" y="167222"/>
                    <a:pt x="53308" y="166841"/>
                  </a:cubicBezTo>
                  <a:cubicBezTo>
                    <a:pt x="53308" y="166460"/>
                    <a:pt x="51974" y="163698"/>
                    <a:pt x="51498" y="162174"/>
                  </a:cubicBezTo>
                  <a:cubicBezTo>
                    <a:pt x="50736" y="160717"/>
                    <a:pt x="50736" y="158974"/>
                    <a:pt x="51498" y="157507"/>
                  </a:cubicBezTo>
                  <a:cubicBezTo>
                    <a:pt x="52384" y="157449"/>
                    <a:pt x="53165" y="158068"/>
                    <a:pt x="53308" y="158935"/>
                  </a:cubicBezTo>
                  <a:cubicBezTo>
                    <a:pt x="53212" y="159697"/>
                    <a:pt x="53212" y="160460"/>
                    <a:pt x="53308" y="161221"/>
                  </a:cubicBezTo>
                  <a:cubicBezTo>
                    <a:pt x="53974" y="161221"/>
                    <a:pt x="54832" y="161221"/>
                    <a:pt x="55022" y="160269"/>
                  </a:cubicBezTo>
                  <a:cubicBezTo>
                    <a:pt x="55213" y="159316"/>
                    <a:pt x="55594" y="158650"/>
                    <a:pt x="56451" y="158745"/>
                  </a:cubicBezTo>
                  <a:cubicBezTo>
                    <a:pt x="57403" y="160460"/>
                    <a:pt x="56451" y="162269"/>
                    <a:pt x="56451" y="164079"/>
                  </a:cubicBezTo>
                  <a:cubicBezTo>
                    <a:pt x="56299" y="166965"/>
                    <a:pt x="57632" y="169727"/>
                    <a:pt x="59975" y="171413"/>
                  </a:cubicBezTo>
                  <a:cubicBezTo>
                    <a:pt x="60328" y="171728"/>
                    <a:pt x="60756" y="171956"/>
                    <a:pt x="61213" y="172080"/>
                  </a:cubicBezTo>
                  <a:cubicBezTo>
                    <a:pt x="62223" y="172223"/>
                    <a:pt x="63185" y="171623"/>
                    <a:pt x="63499" y="170651"/>
                  </a:cubicBezTo>
                  <a:cubicBezTo>
                    <a:pt x="63690" y="169775"/>
                    <a:pt x="63690" y="168860"/>
                    <a:pt x="63499" y="167984"/>
                  </a:cubicBezTo>
                  <a:cubicBezTo>
                    <a:pt x="63261" y="166727"/>
                    <a:pt x="63261" y="165431"/>
                    <a:pt x="63499" y="164174"/>
                  </a:cubicBezTo>
                  <a:cubicBezTo>
                    <a:pt x="63499" y="162936"/>
                    <a:pt x="64452" y="161603"/>
                    <a:pt x="65976" y="161697"/>
                  </a:cubicBezTo>
                  <a:cubicBezTo>
                    <a:pt x="67243" y="161917"/>
                    <a:pt x="68195" y="162983"/>
                    <a:pt x="68262" y="164269"/>
                  </a:cubicBezTo>
                  <a:cubicBezTo>
                    <a:pt x="68119" y="165374"/>
                    <a:pt x="68119" y="166498"/>
                    <a:pt x="68262" y="167603"/>
                  </a:cubicBezTo>
                  <a:cubicBezTo>
                    <a:pt x="68738" y="168651"/>
                    <a:pt x="70548" y="169508"/>
                    <a:pt x="71501" y="168746"/>
                  </a:cubicBezTo>
                  <a:cubicBezTo>
                    <a:pt x="71643" y="168375"/>
                    <a:pt x="71643" y="167975"/>
                    <a:pt x="71501" y="167603"/>
                  </a:cubicBezTo>
                  <a:cubicBezTo>
                    <a:pt x="71386" y="166622"/>
                    <a:pt x="71129" y="165660"/>
                    <a:pt x="70738" y="164745"/>
                  </a:cubicBezTo>
                  <a:cubicBezTo>
                    <a:pt x="70424" y="163822"/>
                    <a:pt x="70643" y="162793"/>
                    <a:pt x="71310" y="162079"/>
                  </a:cubicBezTo>
                  <a:cubicBezTo>
                    <a:pt x="71996" y="161603"/>
                    <a:pt x="72910" y="161603"/>
                    <a:pt x="73596" y="162079"/>
                  </a:cubicBezTo>
                  <a:cubicBezTo>
                    <a:pt x="74320" y="162593"/>
                    <a:pt x="74653" y="163498"/>
                    <a:pt x="74453" y="164365"/>
                  </a:cubicBezTo>
                  <a:lnTo>
                    <a:pt x="74453" y="170270"/>
                  </a:lnTo>
                  <a:cubicBezTo>
                    <a:pt x="74263" y="171213"/>
                    <a:pt x="74263" y="172184"/>
                    <a:pt x="74453" y="173127"/>
                  </a:cubicBezTo>
                  <a:cubicBezTo>
                    <a:pt x="74672" y="174176"/>
                    <a:pt x="75291" y="175090"/>
                    <a:pt x="76168" y="175699"/>
                  </a:cubicBezTo>
                  <a:cubicBezTo>
                    <a:pt x="76768" y="176080"/>
                    <a:pt x="77463" y="176271"/>
                    <a:pt x="78168" y="176271"/>
                  </a:cubicBezTo>
                  <a:cubicBezTo>
                    <a:pt x="78854" y="176280"/>
                    <a:pt x="79463" y="175804"/>
                    <a:pt x="79597" y="175128"/>
                  </a:cubicBezTo>
                  <a:cubicBezTo>
                    <a:pt x="79759" y="174661"/>
                    <a:pt x="79759" y="174166"/>
                    <a:pt x="79597" y="173699"/>
                  </a:cubicBezTo>
                  <a:cubicBezTo>
                    <a:pt x="78844" y="172337"/>
                    <a:pt x="78549" y="170765"/>
                    <a:pt x="78739" y="169222"/>
                  </a:cubicBezTo>
                  <a:cubicBezTo>
                    <a:pt x="78739" y="168651"/>
                    <a:pt x="78739" y="167889"/>
                    <a:pt x="79787" y="167889"/>
                  </a:cubicBezTo>
                  <a:cubicBezTo>
                    <a:pt x="80178" y="167698"/>
                    <a:pt x="80635" y="167698"/>
                    <a:pt x="81026" y="167889"/>
                  </a:cubicBezTo>
                  <a:cubicBezTo>
                    <a:pt x="81683" y="168622"/>
                    <a:pt x="82054" y="169565"/>
                    <a:pt x="82073" y="170556"/>
                  </a:cubicBezTo>
                  <a:cubicBezTo>
                    <a:pt x="82073" y="171508"/>
                    <a:pt x="82264" y="172451"/>
                    <a:pt x="82645" y="173318"/>
                  </a:cubicBezTo>
                  <a:cubicBezTo>
                    <a:pt x="83235" y="174242"/>
                    <a:pt x="84321" y="174728"/>
                    <a:pt x="85407" y="174556"/>
                  </a:cubicBezTo>
                  <a:cubicBezTo>
                    <a:pt x="86131" y="174299"/>
                    <a:pt x="86598" y="173604"/>
                    <a:pt x="86550" y="172842"/>
                  </a:cubicBezTo>
                  <a:cubicBezTo>
                    <a:pt x="86388" y="172071"/>
                    <a:pt x="86102" y="171328"/>
                    <a:pt x="85693" y="170651"/>
                  </a:cubicBezTo>
                  <a:cubicBezTo>
                    <a:pt x="84550" y="168536"/>
                    <a:pt x="83902" y="166194"/>
                    <a:pt x="83788" y="163793"/>
                  </a:cubicBezTo>
                  <a:cubicBezTo>
                    <a:pt x="83788" y="163126"/>
                    <a:pt x="83788" y="162174"/>
                    <a:pt x="84836" y="162079"/>
                  </a:cubicBezTo>
                  <a:cubicBezTo>
                    <a:pt x="85417" y="162040"/>
                    <a:pt x="85969" y="162336"/>
                    <a:pt x="86264" y="162841"/>
                  </a:cubicBezTo>
                  <a:cubicBezTo>
                    <a:pt x="86521" y="163279"/>
                    <a:pt x="86683" y="163765"/>
                    <a:pt x="86740" y="164269"/>
                  </a:cubicBezTo>
                  <a:cubicBezTo>
                    <a:pt x="86740" y="165031"/>
                    <a:pt x="86740" y="165888"/>
                    <a:pt x="86740" y="166746"/>
                  </a:cubicBezTo>
                  <a:cubicBezTo>
                    <a:pt x="86883" y="167774"/>
                    <a:pt x="87436" y="168699"/>
                    <a:pt x="88264" y="169318"/>
                  </a:cubicBezTo>
                  <a:cubicBezTo>
                    <a:pt x="89112" y="170137"/>
                    <a:pt x="90465" y="170137"/>
                    <a:pt x="91312" y="169318"/>
                  </a:cubicBezTo>
                  <a:cubicBezTo>
                    <a:pt x="91789" y="168651"/>
                    <a:pt x="91312" y="167698"/>
                    <a:pt x="90836" y="166937"/>
                  </a:cubicBezTo>
                  <a:cubicBezTo>
                    <a:pt x="90551" y="166241"/>
                    <a:pt x="90389" y="165498"/>
                    <a:pt x="90360" y="164745"/>
                  </a:cubicBezTo>
                  <a:cubicBezTo>
                    <a:pt x="90217" y="164412"/>
                    <a:pt x="90217" y="164031"/>
                    <a:pt x="90360" y="163698"/>
                  </a:cubicBezTo>
                  <a:cubicBezTo>
                    <a:pt x="90541" y="163631"/>
                    <a:pt x="90751" y="163631"/>
                    <a:pt x="90931" y="163698"/>
                  </a:cubicBezTo>
                  <a:cubicBezTo>
                    <a:pt x="92189" y="163526"/>
                    <a:pt x="93418" y="164174"/>
                    <a:pt x="93979" y="165317"/>
                  </a:cubicBezTo>
                  <a:cubicBezTo>
                    <a:pt x="94361" y="166327"/>
                    <a:pt x="94361" y="167450"/>
                    <a:pt x="93979" y="168460"/>
                  </a:cubicBezTo>
                  <a:cubicBezTo>
                    <a:pt x="93646" y="169479"/>
                    <a:pt x="93646" y="170585"/>
                    <a:pt x="93979" y="171604"/>
                  </a:cubicBezTo>
                  <a:cubicBezTo>
                    <a:pt x="94046" y="171908"/>
                    <a:pt x="94218" y="172175"/>
                    <a:pt x="94456" y="172366"/>
                  </a:cubicBezTo>
                  <a:cubicBezTo>
                    <a:pt x="95065" y="172604"/>
                    <a:pt x="95751" y="172604"/>
                    <a:pt x="96361" y="172366"/>
                  </a:cubicBezTo>
                  <a:lnTo>
                    <a:pt x="97694" y="172366"/>
                  </a:lnTo>
                  <a:cubicBezTo>
                    <a:pt x="98799" y="171518"/>
                    <a:pt x="99161" y="170003"/>
                    <a:pt x="98552" y="168746"/>
                  </a:cubicBezTo>
                  <a:cubicBezTo>
                    <a:pt x="97932" y="167480"/>
                    <a:pt x="97389" y="166174"/>
                    <a:pt x="96932" y="164841"/>
                  </a:cubicBezTo>
                  <a:cubicBezTo>
                    <a:pt x="96932" y="164079"/>
                    <a:pt x="96932" y="163222"/>
                    <a:pt x="97694" y="162936"/>
                  </a:cubicBezTo>
                  <a:cubicBezTo>
                    <a:pt x="98494" y="162707"/>
                    <a:pt x="99352" y="162965"/>
                    <a:pt x="99885" y="163602"/>
                  </a:cubicBezTo>
                  <a:cubicBezTo>
                    <a:pt x="100371" y="164193"/>
                    <a:pt x="100609" y="164936"/>
                    <a:pt x="100552" y="165698"/>
                  </a:cubicBezTo>
                  <a:cubicBezTo>
                    <a:pt x="100456" y="166165"/>
                    <a:pt x="100456" y="166651"/>
                    <a:pt x="100552" y="167127"/>
                  </a:cubicBezTo>
                  <a:cubicBezTo>
                    <a:pt x="100733" y="167632"/>
                    <a:pt x="101114" y="168041"/>
                    <a:pt x="101599" y="168270"/>
                  </a:cubicBezTo>
                  <a:cubicBezTo>
                    <a:pt x="102600" y="168584"/>
                    <a:pt x="103666" y="168032"/>
                    <a:pt x="103981" y="167032"/>
                  </a:cubicBezTo>
                  <a:cubicBezTo>
                    <a:pt x="104076" y="166146"/>
                    <a:pt x="104076" y="165251"/>
                    <a:pt x="103981" y="164365"/>
                  </a:cubicBezTo>
                  <a:cubicBezTo>
                    <a:pt x="103981" y="163888"/>
                    <a:pt x="104743" y="163888"/>
                    <a:pt x="105410" y="164365"/>
                  </a:cubicBezTo>
                  <a:cubicBezTo>
                    <a:pt x="106029" y="164384"/>
                    <a:pt x="106591" y="164708"/>
                    <a:pt x="106934" y="165222"/>
                  </a:cubicBezTo>
                  <a:cubicBezTo>
                    <a:pt x="107019" y="165698"/>
                    <a:pt x="107019" y="166174"/>
                    <a:pt x="106934" y="166651"/>
                  </a:cubicBezTo>
                  <a:cubicBezTo>
                    <a:pt x="106962" y="167832"/>
                    <a:pt x="107219" y="169003"/>
                    <a:pt x="107695" y="170079"/>
                  </a:cubicBezTo>
                  <a:cubicBezTo>
                    <a:pt x="108315" y="171280"/>
                    <a:pt x="109372" y="172204"/>
                    <a:pt x="110648" y="172651"/>
                  </a:cubicBezTo>
                  <a:cubicBezTo>
                    <a:pt x="111286" y="173051"/>
                    <a:pt x="112106" y="173051"/>
                    <a:pt x="112744" y="172651"/>
                  </a:cubicBezTo>
                  <a:cubicBezTo>
                    <a:pt x="112868" y="172413"/>
                    <a:pt x="112868" y="172128"/>
                    <a:pt x="112744" y="171889"/>
                  </a:cubicBezTo>
                  <a:cubicBezTo>
                    <a:pt x="112963" y="170308"/>
                    <a:pt x="112553" y="168699"/>
                    <a:pt x="111601" y="167413"/>
                  </a:cubicBezTo>
                  <a:cubicBezTo>
                    <a:pt x="111134" y="166737"/>
                    <a:pt x="110877" y="165946"/>
                    <a:pt x="110839" y="165127"/>
                  </a:cubicBezTo>
                  <a:cubicBezTo>
                    <a:pt x="110782" y="164631"/>
                    <a:pt x="111115" y="164174"/>
                    <a:pt x="111601" y="164079"/>
                  </a:cubicBezTo>
                  <a:cubicBezTo>
                    <a:pt x="112182" y="164060"/>
                    <a:pt x="112744" y="164298"/>
                    <a:pt x="113125" y="164745"/>
                  </a:cubicBezTo>
                  <a:cubicBezTo>
                    <a:pt x="113487" y="165165"/>
                    <a:pt x="113944" y="165498"/>
                    <a:pt x="114458" y="165698"/>
                  </a:cubicBezTo>
                  <a:cubicBezTo>
                    <a:pt x="115058" y="165765"/>
                    <a:pt x="115649" y="165555"/>
                    <a:pt x="116078" y="165127"/>
                  </a:cubicBezTo>
                  <a:cubicBezTo>
                    <a:pt x="116354" y="164679"/>
                    <a:pt x="116582" y="164202"/>
                    <a:pt x="116744" y="163698"/>
                  </a:cubicBezTo>
                  <a:lnTo>
                    <a:pt x="117316" y="162841"/>
                  </a:lnTo>
                  <a:lnTo>
                    <a:pt x="117316" y="162841"/>
                  </a:lnTo>
                  <a:lnTo>
                    <a:pt x="118554" y="157888"/>
                  </a:lnTo>
                  <a:cubicBezTo>
                    <a:pt x="119754" y="153192"/>
                    <a:pt x="121250" y="148582"/>
                    <a:pt x="123031" y="144076"/>
                  </a:cubicBezTo>
                  <a:cubicBezTo>
                    <a:pt x="125250" y="139476"/>
                    <a:pt x="127165" y="134742"/>
                    <a:pt x="128746" y="129884"/>
                  </a:cubicBezTo>
                  <a:cubicBezTo>
                    <a:pt x="129622" y="125179"/>
                    <a:pt x="129974" y="120388"/>
                    <a:pt x="129794" y="115597"/>
                  </a:cubicBezTo>
                  <a:cubicBezTo>
                    <a:pt x="129517" y="97890"/>
                    <a:pt x="132518" y="80297"/>
                    <a:pt x="138652" y="63685"/>
                  </a:cubicBezTo>
                  <a:cubicBezTo>
                    <a:pt x="141595" y="57580"/>
                    <a:pt x="143928" y="51198"/>
                    <a:pt x="145605" y="44635"/>
                  </a:cubicBezTo>
                  <a:cubicBezTo>
                    <a:pt x="146015" y="41987"/>
                    <a:pt x="146234" y="39311"/>
                    <a:pt x="146272" y="36635"/>
                  </a:cubicBezTo>
                  <a:cubicBezTo>
                    <a:pt x="146129" y="36329"/>
                    <a:pt x="146129" y="35986"/>
                    <a:pt x="146272" y="35682"/>
                  </a:cubicBezTo>
                  <a:lnTo>
                    <a:pt x="146272" y="30252"/>
                  </a:lnTo>
                  <a:cubicBezTo>
                    <a:pt x="145872" y="30652"/>
                    <a:pt x="145519" y="31100"/>
                    <a:pt x="145224" y="31586"/>
                  </a:cubicBezTo>
                  <a:cubicBezTo>
                    <a:pt x="145224" y="32062"/>
                    <a:pt x="144367" y="33396"/>
                    <a:pt x="142938" y="3339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4" name="Freeform: Shape 823">
              <a:extLst>
                <a:ext uri="{FF2B5EF4-FFF2-40B4-BE49-F238E27FC236}">
                  <a16:creationId xmlns:a16="http://schemas.microsoft.com/office/drawing/2014/main" xmlns="" id="{AC0BF32E-0D24-AB0D-6E0C-0960FA650D6E}"/>
                </a:ext>
              </a:extLst>
            </p:cNvPr>
            <p:cNvSpPr/>
            <p:nvPr/>
          </p:nvSpPr>
          <p:spPr>
            <a:xfrm>
              <a:off x="5343417" y="3228381"/>
              <a:ext cx="134576" cy="175577"/>
            </a:xfrm>
            <a:custGeom>
              <a:avLst/>
              <a:gdLst>
                <a:gd name="connsiteX0" fmla="*/ 27412 w 134576"/>
                <a:gd name="connsiteY0" fmla="*/ 16863 h 175577"/>
                <a:gd name="connsiteX1" fmla="*/ 21792 w 134576"/>
                <a:gd name="connsiteY1" fmla="*/ 23626 h 175577"/>
                <a:gd name="connsiteX2" fmla="*/ 15982 w 134576"/>
                <a:gd name="connsiteY2" fmla="*/ 39723 h 175577"/>
                <a:gd name="connsiteX3" fmla="*/ 2361 w 134576"/>
                <a:gd name="connsiteY3" fmla="*/ 110113 h 175577"/>
                <a:gd name="connsiteX4" fmla="*/ 75 w 134576"/>
                <a:gd name="connsiteY4" fmla="*/ 126972 h 175577"/>
                <a:gd name="connsiteX5" fmla="*/ 75 w 134576"/>
                <a:gd name="connsiteY5" fmla="*/ 134973 h 175577"/>
                <a:gd name="connsiteX6" fmla="*/ 647 w 134576"/>
                <a:gd name="connsiteY6" fmla="*/ 135640 h 175577"/>
                <a:gd name="connsiteX7" fmla="*/ 647 w 134576"/>
                <a:gd name="connsiteY7" fmla="*/ 137069 h 175577"/>
                <a:gd name="connsiteX8" fmla="*/ 647 w 134576"/>
                <a:gd name="connsiteY8" fmla="*/ 140878 h 175577"/>
                <a:gd name="connsiteX9" fmla="*/ 1980 w 134576"/>
                <a:gd name="connsiteY9" fmla="*/ 140021 h 175577"/>
                <a:gd name="connsiteX10" fmla="*/ 3028 w 134576"/>
                <a:gd name="connsiteY10" fmla="*/ 137926 h 175577"/>
                <a:gd name="connsiteX11" fmla="*/ 5504 w 134576"/>
                <a:gd name="connsiteY11" fmla="*/ 137926 h 175577"/>
                <a:gd name="connsiteX12" fmla="*/ 5028 w 134576"/>
                <a:gd name="connsiteY12" fmla="*/ 140593 h 175577"/>
                <a:gd name="connsiteX13" fmla="*/ 2551 w 134576"/>
                <a:gd name="connsiteY13" fmla="*/ 143260 h 175577"/>
                <a:gd name="connsiteX14" fmla="*/ 1504 w 134576"/>
                <a:gd name="connsiteY14" fmla="*/ 144784 h 175577"/>
                <a:gd name="connsiteX15" fmla="*/ 2361 w 134576"/>
                <a:gd name="connsiteY15" fmla="*/ 146403 h 175577"/>
                <a:gd name="connsiteX16" fmla="*/ 4742 w 134576"/>
                <a:gd name="connsiteY16" fmla="*/ 145832 h 175577"/>
                <a:gd name="connsiteX17" fmla="*/ 6743 w 134576"/>
                <a:gd name="connsiteY17" fmla="*/ 143450 h 175577"/>
                <a:gd name="connsiteX18" fmla="*/ 9600 w 134576"/>
                <a:gd name="connsiteY18" fmla="*/ 141260 h 175577"/>
                <a:gd name="connsiteX19" fmla="*/ 11038 w 134576"/>
                <a:gd name="connsiteY19" fmla="*/ 143212 h 175577"/>
                <a:gd name="connsiteX20" fmla="*/ 11029 w 134576"/>
                <a:gd name="connsiteY20" fmla="*/ 143260 h 175577"/>
                <a:gd name="connsiteX21" fmla="*/ 9314 w 134576"/>
                <a:gd name="connsiteY21" fmla="*/ 145069 h 175577"/>
                <a:gd name="connsiteX22" fmla="*/ 6838 w 134576"/>
                <a:gd name="connsiteY22" fmla="*/ 147737 h 175577"/>
                <a:gd name="connsiteX23" fmla="*/ 9505 w 134576"/>
                <a:gd name="connsiteY23" fmla="*/ 149356 h 175577"/>
                <a:gd name="connsiteX24" fmla="*/ 12362 w 134576"/>
                <a:gd name="connsiteY24" fmla="*/ 147927 h 175577"/>
                <a:gd name="connsiteX25" fmla="*/ 14267 w 134576"/>
                <a:gd name="connsiteY25" fmla="*/ 145641 h 175577"/>
                <a:gd name="connsiteX26" fmla="*/ 15886 w 134576"/>
                <a:gd name="connsiteY26" fmla="*/ 145641 h 175577"/>
                <a:gd name="connsiteX27" fmla="*/ 13600 w 134576"/>
                <a:gd name="connsiteY27" fmla="*/ 150023 h 175577"/>
                <a:gd name="connsiteX28" fmla="*/ 11981 w 134576"/>
                <a:gd name="connsiteY28" fmla="*/ 151166 h 175577"/>
                <a:gd name="connsiteX29" fmla="*/ 11676 w 134576"/>
                <a:gd name="connsiteY29" fmla="*/ 152480 h 175577"/>
                <a:gd name="connsiteX30" fmla="*/ 11981 w 134576"/>
                <a:gd name="connsiteY30" fmla="*/ 152785 h 175577"/>
                <a:gd name="connsiteX31" fmla="*/ 12743 w 134576"/>
                <a:gd name="connsiteY31" fmla="*/ 152785 h 175577"/>
                <a:gd name="connsiteX32" fmla="*/ 16648 w 134576"/>
                <a:gd name="connsiteY32" fmla="*/ 150785 h 175577"/>
                <a:gd name="connsiteX33" fmla="*/ 18839 w 134576"/>
                <a:gd name="connsiteY33" fmla="*/ 148308 h 175577"/>
                <a:gd name="connsiteX34" fmla="*/ 14839 w 134576"/>
                <a:gd name="connsiteY34" fmla="*/ 154499 h 175577"/>
                <a:gd name="connsiteX35" fmla="*/ 12457 w 134576"/>
                <a:gd name="connsiteY35" fmla="*/ 155642 h 175577"/>
                <a:gd name="connsiteX36" fmla="*/ 11886 w 134576"/>
                <a:gd name="connsiteY36" fmla="*/ 157738 h 175577"/>
                <a:gd name="connsiteX37" fmla="*/ 13886 w 134576"/>
                <a:gd name="connsiteY37" fmla="*/ 158785 h 175577"/>
                <a:gd name="connsiteX38" fmla="*/ 19506 w 134576"/>
                <a:gd name="connsiteY38" fmla="*/ 157166 h 175577"/>
                <a:gd name="connsiteX39" fmla="*/ 22078 w 134576"/>
                <a:gd name="connsiteY39" fmla="*/ 152499 h 175577"/>
                <a:gd name="connsiteX40" fmla="*/ 23697 w 134576"/>
                <a:gd name="connsiteY40" fmla="*/ 151261 h 175577"/>
                <a:gd name="connsiteX41" fmla="*/ 25326 w 134576"/>
                <a:gd name="connsiteY41" fmla="*/ 153061 h 175577"/>
                <a:gd name="connsiteX42" fmla="*/ 25316 w 134576"/>
                <a:gd name="connsiteY42" fmla="*/ 153166 h 175577"/>
                <a:gd name="connsiteX43" fmla="*/ 24078 w 134576"/>
                <a:gd name="connsiteY43" fmla="*/ 155357 h 175577"/>
                <a:gd name="connsiteX44" fmla="*/ 24078 w 134576"/>
                <a:gd name="connsiteY44" fmla="*/ 157738 h 175577"/>
                <a:gd name="connsiteX45" fmla="*/ 27412 w 134576"/>
                <a:gd name="connsiteY45" fmla="*/ 157738 h 175577"/>
                <a:gd name="connsiteX46" fmla="*/ 29507 w 134576"/>
                <a:gd name="connsiteY46" fmla="*/ 155357 h 175577"/>
                <a:gd name="connsiteX47" fmla="*/ 30269 w 134576"/>
                <a:gd name="connsiteY47" fmla="*/ 153832 h 175577"/>
                <a:gd name="connsiteX48" fmla="*/ 29412 w 134576"/>
                <a:gd name="connsiteY48" fmla="*/ 160024 h 175577"/>
                <a:gd name="connsiteX49" fmla="*/ 28555 w 134576"/>
                <a:gd name="connsiteY49" fmla="*/ 161453 h 175577"/>
                <a:gd name="connsiteX50" fmla="*/ 28555 w 134576"/>
                <a:gd name="connsiteY50" fmla="*/ 163072 h 175577"/>
                <a:gd name="connsiteX51" fmla="*/ 29507 w 134576"/>
                <a:gd name="connsiteY51" fmla="*/ 163072 h 175577"/>
                <a:gd name="connsiteX52" fmla="*/ 33127 w 134576"/>
                <a:gd name="connsiteY52" fmla="*/ 160786 h 175577"/>
                <a:gd name="connsiteX53" fmla="*/ 33889 w 134576"/>
                <a:gd name="connsiteY53" fmla="*/ 156595 h 175577"/>
                <a:gd name="connsiteX54" fmla="*/ 35127 w 134576"/>
                <a:gd name="connsiteY54" fmla="*/ 155642 h 175577"/>
                <a:gd name="connsiteX55" fmla="*/ 35603 w 134576"/>
                <a:gd name="connsiteY55" fmla="*/ 156213 h 175577"/>
                <a:gd name="connsiteX56" fmla="*/ 35603 w 134576"/>
                <a:gd name="connsiteY56" fmla="*/ 162500 h 175577"/>
                <a:gd name="connsiteX57" fmla="*/ 38175 w 134576"/>
                <a:gd name="connsiteY57" fmla="*/ 165929 h 175577"/>
                <a:gd name="connsiteX58" fmla="*/ 40842 w 134576"/>
                <a:gd name="connsiteY58" fmla="*/ 166596 h 175577"/>
                <a:gd name="connsiteX59" fmla="*/ 40842 w 134576"/>
                <a:gd name="connsiteY59" fmla="*/ 165548 h 175577"/>
                <a:gd name="connsiteX60" fmla="*/ 38937 w 134576"/>
                <a:gd name="connsiteY60" fmla="*/ 160786 h 175577"/>
                <a:gd name="connsiteX61" fmla="*/ 38937 w 134576"/>
                <a:gd name="connsiteY61" fmla="*/ 156213 h 175577"/>
                <a:gd name="connsiteX62" fmla="*/ 40747 w 134576"/>
                <a:gd name="connsiteY62" fmla="*/ 157642 h 175577"/>
                <a:gd name="connsiteX63" fmla="*/ 40747 w 134576"/>
                <a:gd name="connsiteY63" fmla="*/ 159928 h 175577"/>
                <a:gd name="connsiteX64" fmla="*/ 40747 w 134576"/>
                <a:gd name="connsiteY64" fmla="*/ 160405 h 175577"/>
                <a:gd name="connsiteX65" fmla="*/ 42556 w 134576"/>
                <a:gd name="connsiteY65" fmla="*/ 159357 h 175577"/>
                <a:gd name="connsiteX66" fmla="*/ 43985 w 134576"/>
                <a:gd name="connsiteY66" fmla="*/ 157929 h 175577"/>
                <a:gd name="connsiteX67" fmla="*/ 43985 w 134576"/>
                <a:gd name="connsiteY67" fmla="*/ 163167 h 175577"/>
                <a:gd name="connsiteX68" fmla="*/ 47605 w 134576"/>
                <a:gd name="connsiteY68" fmla="*/ 170501 h 175577"/>
                <a:gd name="connsiteX69" fmla="*/ 48843 w 134576"/>
                <a:gd name="connsiteY69" fmla="*/ 171168 h 175577"/>
                <a:gd name="connsiteX70" fmla="*/ 51129 w 134576"/>
                <a:gd name="connsiteY70" fmla="*/ 169739 h 175577"/>
                <a:gd name="connsiteX71" fmla="*/ 51129 w 134576"/>
                <a:gd name="connsiteY71" fmla="*/ 167072 h 175577"/>
                <a:gd name="connsiteX72" fmla="*/ 51129 w 134576"/>
                <a:gd name="connsiteY72" fmla="*/ 163262 h 175577"/>
                <a:gd name="connsiteX73" fmla="*/ 53510 w 134576"/>
                <a:gd name="connsiteY73" fmla="*/ 160786 h 175577"/>
                <a:gd name="connsiteX74" fmla="*/ 55891 w 134576"/>
                <a:gd name="connsiteY74" fmla="*/ 163357 h 175577"/>
                <a:gd name="connsiteX75" fmla="*/ 55891 w 134576"/>
                <a:gd name="connsiteY75" fmla="*/ 166691 h 175577"/>
                <a:gd name="connsiteX76" fmla="*/ 59035 w 134576"/>
                <a:gd name="connsiteY76" fmla="*/ 167834 h 175577"/>
                <a:gd name="connsiteX77" fmla="*/ 59511 w 134576"/>
                <a:gd name="connsiteY77" fmla="*/ 166691 h 175577"/>
                <a:gd name="connsiteX78" fmla="*/ 58749 w 134576"/>
                <a:gd name="connsiteY78" fmla="*/ 163834 h 175577"/>
                <a:gd name="connsiteX79" fmla="*/ 59225 w 134576"/>
                <a:gd name="connsiteY79" fmla="*/ 161071 h 175577"/>
                <a:gd name="connsiteX80" fmla="*/ 61606 w 134576"/>
                <a:gd name="connsiteY80" fmla="*/ 161071 h 175577"/>
                <a:gd name="connsiteX81" fmla="*/ 62464 w 134576"/>
                <a:gd name="connsiteY81" fmla="*/ 163357 h 175577"/>
                <a:gd name="connsiteX82" fmla="*/ 62464 w 134576"/>
                <a:gd name="connsiteY82" fmla="*/ 169263 h 175577"/>
                <a:gd name="connsiteX83" fmla="*/ 62464 w 134576"/>
                <a:gd name="connsiteY83" fmla="*/ 172121 h 175577"/>
                <a:gd name="connsiteX84" fmla="*/ 64273 w 134576"/>
                <a:gd name="connsiteY84" fmla="*/ 174597 h 175577"/>
                <a:gd name="connsiteX85" fmla="*/ 66274 w 134576"/>
                <a:gd name="connsiteY85" fmla="*/ 175169 h 175577"/>
                <a:gd name="connsiteX86" fmla="*/ 67702 w 134576"/>
                <a:gd name="connsiteY86" fmla="*/ 174121 h 175577"/>
                <a:gd name="connsiteX87" fmla="*/ 67131 w 134576"/>
                <a:gd name="connsiteY87" fmla="*/ 172597 h 175577"/>
                <a:gd name="connsiteX88" fmla="*/ 66274 w 134576"/>
                <a:gd name="connsiteY88" fmla="*/ 168120 h 175577"/>
                <a:gd name="connsiteX89" fmla="*/ 67322 w 134576"/>
                <a:gd name="connsiteY89" fmla="*/ 166787 h 175577"/>
                <a:gd name="connsiteX90" fmla="*/ 68560 w 134576"/>
                <a:gd name="connsiteY90" fmla="*/ 167358 h 175577"/>
                <a:gd name="connsiteX91" fmla="*/ 69607 w 134576"/>
                <a:gd name="connsiteY91" fmla="*/ 170025 h 175577"/>
                <a:gd name="connsiteX92" fmla="*/ 70179 w 134576"/>
                <a:gd name="connsiteY92" fmla="*/ 172692 h 175577"/>
                <a:gd name="connsiteX93" fmla="*/ 73036 w 134576"/>
                <a:gd name="connsiteY93" fmla="*/ 173930 h 175577"/>
                <a:gd name="connsiteX94" fmla="*/ 74084 w 134576"/>
                <a:gd name="connsiteY94" fmla="*/ 172216 h 175577"/>
                <a:gd name="connsiteX95" fmla="*/ 73227 w 134576"/>
                <a:gd name="connsiteY95" fmla="*/ 170120 h 175577"/>
                <a:gd name="connsiteX96" fmla="*/ 71322 w 134576"/>
                <a:gd name="connsiteY96" fmla="*/ 163262 h 175577"/>
                <a:gd name="connsiteX97" fmla="*/ 72370 w 134576"/>
                <a:gd name="connsiteY97" fmla="*/ 161453 h 175577"/>
                <a:gd name="connsiteX98" fmla="*/ 73798 w 134576"/>
                <a:gd name="connsiteY98" fmla="*/ 162214 h 175577"/>
                <a:gd name="connsiteX99" fmla="*/ 73798 w 134576"/>
                <a:gd name="connsiteY99" fmla="*/ 163643 h 175577"/>
                <a:gd name="connsiteX100" fmla="*/ 74275 w 134576"/>
                <a:gd name="connsiteY100" fmla="*/ 166120 h 175577"/>
                <a:gd name="connsiteX101" fmla="*/ 75799 w 134576"/>
                <a:gd name="connsiteY101" fmla="*/ 168691 h 175577"/>
                <a:gd name="connsiteX102" fmla="*/ 78847 w 134576"/>
                <a:gd name="connsiteY102" fmla="*/ 168691 h 175577"/>
                <a:gd name="connsiteX103" fmla="*/ 78847 w 134576"/>
                <a:gd name="connsiteY103" fmla="*/ 166215 h 175577"/>
                <a:gd name="connsiteX104" fmla="*/ 78275 w 134576"/>
                <a:gd name="connsiteY104" fmla="*/ 164119 h 175577"/>
                <a:gd name="connsiteX105" fmla="*/ 78275 w 134576"/>
                <a:gd name="connsiteY105" fmla="*/ 163072 h 175577"/>
                <a:gd name="connsiteX106" fmla="*/ 78847 w 134576"/>
                <a:gd name="connsiteY106" fmla="*/ 163072 h 175577"/>
                <a:gd name="connsiteX107" fmla="*/ 81990 w 134576"/>
                <a:gd name="connsiteY107" fmla="*/ 164596 h 175577"/>
                <a:gd name="connsiteX108" fmla="*/ 81990 w 134576"/>
                <a:gd name="connsiteY108" fmla="*/ 167739 h 175577"/>
                <a:gd name="connsiteX109" fmla="*/ 81990 w 134576"/>
                <a:gd name="connsiteY109" fmla="*/ 170978 h 175577"/>
                <a:gd name="connsiteX110" fmla="*/ 82561 w 134576"/>
                <a:gd name="connsiteY110" fmla="*/ 171739 h 175577"/>
                <a:gd name="connsiteX111" fmla="*/ 84466 w 134576"/>
                <a:gd name="connsiteY111" fmla="*/ 171739 h 175577"/>
                <a:gd name="connsiteX112" fmla="*/ 85800 w 134576"/>
                <a:gd name="connsiteY112" fmla="*/ 171739 h 175577"/>
                <a:gd name="connsiteX113" fmla="*/ 86562 w 134576"/>
                <a:gd name="connsiteY113" fmla="*/ 168120 h 175577"/>
                <a:gd name="connsiteX114" fmla="*/ 84943 w 134576"/>
                <a:gd name="connsiteY114" fmla="*/ 164215 h 175577"/>
                <a:gd name="connsiteX115" fmla="*/ 85705 w 134576"/>
                <a:gd name="connsiteY115" fmla="*/ 162405 h 175577"/>
                <a:gd name="connsiteX116" fmla="*/ 87895 w 134576"/>
                <a:gd name="connsiteY116" fmla="*/ 163072 h 175577"/>
                <a:gd name="connsiteX117" fmla="*/ 88562 w 134576"/>
                <a:gd name="connsiteY117" fmla="*/ 165072 h 175577"/>
                <a:gd name="connsiteX118" fmla="*/ 88562 w 134576"/>
                <a:gd name="connsiteY118" fmla="*/ 166501 h 175577"/>
                <a:gd name="connsiteX119" fmla="*/ 89610 w 134576"/>
                <a:gd name="connsiteY119" fmla="*/ 167644 h 175577"/>
                <a:gd name="connsiteX120" fmla="*/ 91991 w 134576"/>
                <a:gd name="connsiteY120" fmla="*/ 166405 h 175577"/>
                <a:gd name="connsiteX121" fmla="*/ 91991 w 134576"/>
                <a:gd name="connsiteY121" fmla="*/ 163739 h 175577"/>
                <a:gd name="connsiteX122" fmla="*/ 93420 w 134576"/>
                <a:gd name="connsiteY122" fmla="*/ 163739 h 175577"/>
                <a:gd name="connsiteX123" fmla="*/ 94944 w 134576"/>
                <a:gd name="connsiteY123" fmla="*/ 164596 h 175577"/>
                <a:gd name="connsiteX124" fmla="*/ 94944 w 134576"/>
                <a:gd name="connsiteY124" fmla="*/ 166025 h 175577"/>
                <a:gd name="connsiteX125" fmla="*/ 95706 w 134576"/>
                <a:gd name="connsiteY125" fmla="*/ 169453 h 175577"/>
                <a:gd name="connsiteX126" fmla="*/ 98754 w 134576"/>
                <a:gd name="connsiteY126" fmla="*/ 171930 h 175577"/>
                <a:gd name="connsiteX127" fmla="*/ 100849 w 134576"/>
                <a:gd name="connsiteY127" fmla="*/ 171930 h 175577"/>
                <a:gd name="connsiteX128" fmla="*/ 100849 w 134576"/>
                <a:gd name="connsiteY128" fmla="*/ 171168 h 175577"/>
                <a:gd name="connsiteX129" fmla="*/ 99706 w 134576"/>
                <a:gd name="connsiteY129" fmla="*/ 166691 h 175577"/>
                <a:gd name="connsiteX130" fmla="*/ 98849 w 134576"/>
                <a:gd name="connsiteY130" fmla="*/ 164405 h 175577"/>
                <a:gd name="connsiteX131" fmla="*/ 99611 w 134576"/>
                <a:gd name="connsiteY131" fmla="*/ 163357 h 175577"/>
                <a:gd name="connsiteX132" fmla="*/ 101135 w 134576"/>
                <a:gd name="connsiteY132" fmla="*/ 163929 h 175577"/>
                <a:gd name="connsiteX133" fmla="*/ 102469 w 134576"/>
                <a:gd name="connsiteY133" fmla="*/ 164882 h 175577"/>
                <a:gd name="connsiteX134" fmla="*/ 104088 w 134576"/>
                <a:gd name="connsiteY134" fmla="*/ 164310 h 175577"/>
                <a:gd name="connsiteX135" fmla="*/ 104850 w 134576"/>
                <a:gd name="connsiteY135" fmla="*/ 162976 h 175577"/>
                <a:gd name="connsiteX136" fmla="*/ 105422 w 134576"/>
                <a:gd name="connsiteY136" fmla="*/ 162024 h 175577"/>
                <a:gd name="connsiteX137" fmla="*/ 107041 w 134576"/>
                <a:gd name="connsiteY137" fmla="*/ 161071 h 175577"/>
                <a:gd name="connsiteX138" fmla="*/ 108184 w 134576"/>
                <a:gd name="connsiteY138" fmla="*/ 158119 h 175577"/>
                <a:gd name="connsiteX139" fmla="*/ 115804 w 134576"/>
                <a:gd name="connsiteY139" fmla="*/ 146879 h 175577"/>
                <a:gd name="connsiteX140" fmla="*/ 130282 w 134576"/>
                <a:gd name="connsiteY140" fmla="*/ 97635 h 175577"/>
                <a:gd name="connsiteX141" fmla="*/ 133044 w 134576"/>
                <a:gd name="connsiteY141" fmla="*/ 45819 h 175577"/>
                <a:gd name="connsiteX142" fmla="*/ 134473 w 134576"/>
                <a:gd name="connsiteY142" fmla="*/ 36294 h 175577"/>
                <a:gd name="connsiteX143" fmla="*/ 134473 w 134576"/>
                <a:gd name="connsiteY143" fmla="*/ 36294 h 175577"/>
                <a:gd name="connsiteX144" fmla="*/ 134473 w 134576"/>
                <a:gd name="connsiteY144" fmla="*/ 33627 h 175577"/>
                <a:gd name="connsiteX145" fmla="*/ 134473 w 134576"/>
                <a:gd name="connsiteY145" fmla="*/ 33627 h 175577"/>
                <a:gd name="connsiteX146" fmla="*/ 134473 w 134576"/>
                <a:gd name="connsiteY146" fmla="*/ 28579 h 175577"/>
                <a:gd name="connsiteX147" fmla="*/ 134473 w 134576"/>
                <a:gd name="connsiteY147" fmla="*/ 28579 h 175577"/>
                <a:gd name="connsiteX148" fmla="*/ 132472 w 134576"/>
                <a:gd name="connsiteY148" fmla="*/ 30960 h 175577"/>
                <a:gd name="connsiteX149" fmla="*/ 129520 w 134576"/>
                <a:gd name="connsiteY149" fmla="*/ 33151 h 175577"/>
                <a:gd name="connsiteX150" fmla="*/ 128186 w 134576"/>
                <a:gd name="connsiteY150" fmla="*/ 31151 h 175577"/>
                <a:gd name="connsiteX151" fmla="*/ 129901 w 134576"/>
                <a:gd name="connsiteY151" fmla="*/ 29246 h 175577"/>
                <a:gd name="connsiteX152" fmla="*/ 132377 w 134576"/>
                <a:gd name="connsiteY152" fmla="*/ 26674 h 175577"/>
                <a:gd name="connsiteX153" fmla="*/ 129710 w 134576"/>
                <a:gd name="connsiteY153" fmla="*/ 25055 h 175577"/>
                <a:gd name="connsiteX154" fmla="*/ 126853 w 134576"/>
                <a:gd name="connsiteY154" fmla="*/ 26483 h 175577"/>
                <a:gd name="connsiteX155" fmla="*/ 124852 w 134576"/>
                <a:gd name="connsiteY155" fmla="*/ 28674 h 175577"/>
                <a:gd name="connsiteX156" fmla="*/ 123328 w 134576"/>
                <a:gd name="connsiteY156" fmla="*/ 29246 h 175577"/>
                <a:gd name="connsiteX157" fmla="*/ 125614 w 134576"/>
                <a:gd name="connsiteY157" fmla="*/ 24864 h 175577"/>
                <a:gd name="connsiteX158" fmla="*/ 127234 w 134576"/>
                <a:gd name="connsiteY158" fmla="*/ 23721 h 175577"/>
                <a:gd name="connsiteX159" fmla="*/ 127377 w 134576"/>
                <a:gd name="connsiteY159" fmla="*/ 22244 h 175577"/>
                <a:gd name="connsiteX160" fmla="*/ 127234 w 134576"/>
                <a:gd name="connsiteY160" fmla="*/ 22102 h 175577"/>
                <a:gd name="connsiteX161" fmla="*/ 126376 w 134576"/>
                <a:gd name="connsiteY161" fmla="*/ 22102 h 175577"/>
                <a:gd name="connsiteX162" fmla="*/ 122566 w 134576"/>
                <a:gd name="connsiteY162" fmla="*/ 24102 h 175577"/>
                <a:gd name="connsiteX163" fmla="*/ 120280 w 134576"/>
                <a:gd name="connsiteY163" fmla="*/ 26578 h 175577"/>
                <a:gd name="connsiteX164" fmla="*/ 124376 w 134576"/>
                <a:gd name="connsiteY164" fmla="*/ 20387 h 175577"/>
                <a:gd name="connsiteX165" fmla="*/ 126757 w 134576"/>
                <a:gd name="connsiteY165" fmla="*/ 19245 h 175577"/>
                <a:gd name="connsiteX166" fmla="*/ 127329 w 134576"/>
                <a:gd name="connsiteY166" fmla="*/ 17149 h 175577"/>
                <a:gd name="connsiteX167" fmla="*/ 125329 w 134576"/>
                <a:gd name="connsiteY167" fmla="*/ 16101 h 175577"/>
                <a:gd name="connsiteX168" fmla="*/ 119614 w 134576"/>
                <a:gd name="connsiteY168" fmla="*/ 17720 h 175577"/>
                <a:gd name="connsiteX169" fmla="*/ 117137 w 134576"/>
                <a:gd name="connsiteY169" fmla="*/ 22387 h 175577"/>
                <a:gd name="connsiteX170" fmla="*/ 115518 w 134576"/>
                <a:gd name="connsiteY170" fmla="*/ 23530 h 175577"/>
                <a:gd name="connsiteX171" fmla="*/ 113889 w 134576"/>
                <a:gd name="connsiteY171" fmla="*/ 21921 h 175577"/>
                <a:gd name="connsiteX172" fmla="*/ 113899 w 134576"/>
                <a:gd name="connsiteY172" fmla="*/ 21721 h 175577"/>
                <a:gd name="connsiteX173" fmla="*/ 115042 w 134576"/>
                <a:gd name="connsiteY173" fmla="*/ 19435 h 175577"/>
                <a:gd name="connsiteX174" fmla="*/ 115042 w 134576"/>
                <a:gd name="connsiteY174" fmla="*/ 17053 h 175577"/>
                <a:gd name="connsiteX175" fmla="*/ 111708 w 134576"/>
                <a:gd name="connsiteY175" fmla="*/ 16577 h 175577"/>
                <a:gd name="connsiteX176" fmla="*/ 109708 w 134576"/>
                <a:gd name="connsiteY176" fmla="*/ 19054 h 175577"/>
                <a:gd name="connsiteX177" fmla="*/ 108946 w 134576"/>
                <a:gd name="connsiteY177" fmla="*/ 20482 h 175577"/>
                <a:gd name="connsiteX178" fmla="*/ 109708 w 134576"/>
                <a:gd name="connsiteY178" fmla="*/ 14387 h 175577"/>
                <a:gd name="connsiteX179" fmla="*/ 110660 w 134576"/>
                <a:gd name="connsiteY179" fmla="*/ 12958 h 175577"/>
                <a:gd name="connsiteX180" fmla="*/ 110089 w 134576"/>
                <a:gd name="connsiteY180" fmla="*/ 11339 h 175577"/>
                <a:gd name="connsiteX181" fmla="*/ 109136 w 134576"/>
                <a:gd name="connsiteY181" fmla="*/ 11339 h 175577"/>
                <a:gd name="connsiteX182" fmla="*/ 105517 w 134576"/>
                <a:gd name="connsiteY182" fmla="*/ 13625 h 175577"/>
                <a:gd name="connsiteX183" fmla="*/ 104850 w 134576"/>
                <a:gd name="connsiteY183" fmla="*/ 17816 h 175577"/>
                <a:gd name="connsiteX184" fmla="*/ 103516 w 134576"/>
                <a:gd name="connsiteY184" fmla="*/ 18768 h 175577"/>
                <a:gd name="connsiteX185" fmla="*/ 103040 w 134576"/>
                <a:gd name="connsiteY185" fmla="*/ 18196 h 175577"/>
                <a:gd name="connsiteX186" fmla="*/ 103040 w 134576"/>
                <a:gd name="connsiteY186" fmla="*/ 11910 h 175577"/>
                <a:gd name="connsiteX187" fmla="*/ 100564 w 134576"/>
                <a:gd name="connsiteY187" fmla="*/ 8481 h 175577"/>
                <a:gd name="connsiteX188" fmla="*/ 97801 w 134576"/>
                <a:gd name="connsiteY188" fmla="*/ 7814 h 175577"/>
                <a:gd name="connsiteX189" fmla="*/ 97801 w 134576"/>
                <a:gd name="connsiteY189" fmla="*/ 8862 h 175577"/>
                <a:gd name="connsiteX190" fmla="*/ 99611 w 134576"/>
                <a:gd name="connsiteY190" fmla="*/ 13529 h 175577"/>
                <a:gd name="connsiteX191" fmla="*/ 99611 w 134576"/>
                <a:gd name="connsiteY191" fmla="*/ 18196 h 175577"/>
                <a:gd name="connsiteX192" fmla="*/ 97801 w 134576"/>
                <a:gd name="connsiteY192" fmla="*/ 16768 h 175577"/>
                <a:gd name="connsiteX193" fmla="*/ 97801 w 134576"/>
                <a:gd name="connsiteY193" fmla="*/ 14482 h 175577"/>
                <a:gd name="connsiteX194" fmla="*/ 96087 w 134576"/>
                <a:gd name="connsiteY194" fmla="*/ 15434 h 175577"/>
                <a:gd name="connsiteX195" fmla="*/ 94658 w 134576"/>
                <a:gd name="connsiteY195" fmla="*/ 16958 h 175577"/>
                <a:gd name="connsiteX196" fmla="*/ 94658 w 134576"/>
                <a:gd name="connsiteY196" fmla="*/ 11624 h 175577"/>
                <a:gd name="connsiteX197" fmla="*/ 91134 w 134576"/>
                <a:gd name="connsiteY197" fmla="*/ 4290 h 175577"/>
                <a:gd name="connsiteX198" fmla="*/ 89896 w 134576"/>
                <a:gd name="connsiteY198" fmla="*/ 3623 h 175577"/>
                <a:gd name="connsiteX199" fmla="*/ 87610 w 134576"/>
                <a:gd name="connsiteY199" fmla="*/ 5052 h 175577"/>
                <a:gd name="connsiteX200" fmla="*/ 87610 w 134576"/>
                <a:gd name="connsiteY200" fmla="*/ 7814 h 175577"/>
                <a:gd name="connsiteX201" fmla="*/ 87610 w 134576"/>
                <a:gd name="connsiteY201" fmla="*/ 11624 h 175577"/>
                <a:gd name="connsiteX202" fmla="*/ 85133 w 134576"/>
                <a:gd name="connsiteY202" fmla="*/ 14101 h 175577"/>
                <a:gd name="connsiteX203" fmla="*/ 82752 w 134576"/>
                <a:gd name="connsiteY203" fmla="*/ 11529 h 175577"/>
                <a:gd name="connsiteX204" fmla="*/ 82752 w 134576"/>
                <a:gd name="connsiteY204" fmla="*/ 8195 h 175577"/>
                <a:gd name="connsiteX205" fmla="*/ 79514 w 134576"/>
                <a:gd name="connsiteY205" fmla="*/ 7052 h 175577"/>
                <a:gd name="connsiteX206" fmla="*/ 79514 w 134576"/>
                <a:gd name="connsiteY206" fmla="*/ 8195 h 175577"/>
                <a:gd name="connsiteX207" fmla="*/ 80275 w 134576"/>
                <a:gd name="connsiteY207" fmla="*/ 11053 h 175577"/>
                <a:gd name="connsiteX208" fmla="*/ 80275 w 134576"/>
                <a:gd name="connsiteY208" fmla="*/ 13720 h 175577"/>
                <a:gd name="connsiteX209" fmla="*/ 77989 w 134576"/>
                <a:gd name="connsiteY209" fmla="*/ 13720 h 175577"/>
                <a:gd name="connsiteX210" fmla="*/ 77037 w 134576"/>
                <a:gd name="connsiteY210" fmla="*/ 11434 h 175577"/>
                <a:gd name="connsiteX211" fmla="*/ 77037 w 134576"/>
                <a:gd name="connsiteY211" fmla="*/ 5528 h 175577"/>
                <a:gd name="connsiteX212" fmla="*/ 77037 w 134576"/>
                <a:gd name="connsiteY212" fmla="*/ 2671 h 175577"/>
                <a:gd name="connsiteX213" fmla="*/ 75322 w 134576"/>
                <a:gd name="connsiteY213" fmla="*/ 99 h 175577"/>
                <a:gd name="connsiteX214" fmla="*/ 73227 w 134576"/>
                <a:gd name="connsiteY214" fmla="*/ -378 h 175577"/>
                <a:gd name="connsiteX215" fmla="*/ 71893 w 134576"/>
                <a:gd name="connsiteY215" fmla="*/ 671 h 175577"/>
                <a:gd name="connsiteX216" fmla="*/ 72370 w 134576"/>
                <a:gd name="connsiteY216" fmla="*/ 2099 h 175577"/>
                <a:gd name="connsiteX217" fmla="*/ 73227 w 134576"/>
                <a:gd name="connsiteY217" fmla="*/ 6576 h 175577"/>
                <a:gd name="connsiteX218" fmla="*/ 72179 w 134576"/>
                <a:gd name="connsiteY218" fmla="*/ 7910 h 175577"/>
                <a:gd name="connsiteX219" fmla="*/ 70941 w 134576"/>
                <a:gd name="connsiteY219" fmla="*/ 7910 h 175577"/>
                <a:gd name="connsiteX220" fmla="*/ 69893 w 134576"/>
                <a:gd name="connsiteY220" fmla="*/ 5242 h 175577"/>
                <a:gd name="connsiteX221" fmla="*/ 69322 w 134576"/>
                <a:gd name="connsiteY221" fmla="*/ 2480 h 175577"/>
                <a:gd name="connsiteX222" fmla="*/ 66464 w 134576"/>
                <a:gd name="connsiteY222" fmla="*/ 1242 h 175577"/>
                <a:gd name="connsiteX223" fmla="*/ 65416 w 134576"/>
                <a:gd name="connsiteY223" fmla="*/ 3052 h 175577"/>
                <a:gd name="connsiteX224" fmla="*/ 66274 w 134576"/>
                <a:gd name="connsiteY224" fmla="*/ 5147 h 175577"/>
                <a:gd name="connsiteX225" fmla="*/ 68179 w 134576"/>
                <a:gd name="connsiteY225" fmla="*/ 12005 h 175577"/>
                <a:gd name="connsiteX226" fmla="*/ 67131 w 134576"/>
                <a:gd name="connsiteY226" fmla="*/ 13815 h 175577"/>
                <a:gd name="connsiteX227" fmla="*/ 65702 w 134576"/>
                <a:gd name="connsiteY227" fmla="*/ 13053 h 175577"/>
                <a:gd name="connsiteX228" fmla="*/ 65702 w 134576"/>
                <a:gd name="connsiteY228" fmla="*/ 11624 h 175577"/>
                <a:gd name="connsiteX229" fmla="*/ 65131 w 134576"/>
                <a:gd name="connsiteY229" fmla="*/ 9147 h 175577"/>
                <a:gd name="connsiteX230" fmla="*/ 63607 w 134576"/>
                <a:gd name="connsiteY230" fmla="*/ 6481 h 175577"/>
                <a:gd name="connsiteX231" fmla="*/ 60559 w 134576"/>
                <a:gd name="connsiteY231" fmla="*/ 6481 h 175577"/>
                <a:gd name="connsiteX232" fmla="*/ 60559 w 134576"/>
                <a:gd name="connsiteY232" fmla="*/ 8957 h 175577"/>
                <a:gd name="connsiteX233" fmla="*/ 61130 w 134576"/>
                <a:gd name="connsiteY233" fmla="*/ 11148 h 175577"/>
                <a:gd name="connsiteX234" fmla="*/ 61130 w 134576"/>
                <a:gd name="connsiteY234" fmla="*/ 12196 h 175577"/>
                <a:gd name="connsiteX235" fmla="*/ 60464 w 134576"/>
                <a:gd name="connsiteY235" fmla="*/ 12196 h 175577"/>
                <a:gd name="connsiteX236" fmla="*/ 57415 w 134576"/>
                <a:gd name="connsiteY236" fmla="*/ 10672 h 175577"/>
                <a:gd name="connsiteX237" fmla="*/ 57415 w 134576"/>
                <a:gd name="connsiteY237" fmla="*/ 7528 h 175577"/>
                <a:gd name="connsiteX238" fmla="*/ 57415 w 134576"/>
                <a:gd name="connsiteY238" fmla="*/ 4385 h 175577"/>
                <a:gd name="connsiteX239" fmla="*/ 56939 w 134576"/>
                <a:gd name="connsiteY239" fmla="*/ 3623 h 175577"/>
                <a:gd name="connsiteX240" fmla="*/ 54939 w 134576"/>
                <a:gd name="connsiteY240" fmla="*/ 3623 h 175577"/>
                <a:gd name="connsiteX241" fmla="*/ 53605 w 134576"/>
                <a:gd name="connsiteY241" fmla="*/ 3623 h 175577"/>
                <a:gd name="connsiteX242" fmla="*/ 52843 w 134576"/>
                <a:gd name="connsiteY242" fmla="*/ 7338 h 175577"/>
                <a:gd name="connsiteX243" fmla="*/ 54463 w 134576"/>
                <a:gd name="connsiteY243" fmla="*/ 11148 h 175577"/>
                <a:gd name="connsiteX244" fmla="*/ 53701 w 134576"/>
                <a:gd name="connsiteY244" fmla="*/ 13053 h 175577"/>
                <a:gd name="connsiteX245" fmla="*/ 51510 w 134576"/>
                <a:gd name="connsiteY245" fmla="*/ 12386 h 175577"/>
                <a:gd name="connsiteX246" fmla="*/ 50843 w 134576"/>
                <a:gd name="connsiteY246" fmla="*/ 10386 h 175577"/>
                <a:gd name="connsiteX247" fmla="*/ 50843 w 134576"/>
                <a:gd name="connsiteY247" fmla="*/ 8957 h 175577"/>
                <a:gd name="connsiteX248" fmla="*/ 49795 w 134576"/>
                <a:gd name="connsiteY248" fmla="*/ 7814 h 175577"/>
                <a:gd name="connsiteX249" fmla="*/ 47414 w 134576"/>
                <a:gd name="connsiteY249" fmla="*/ 9053 h 175577"/>
                <a:gd name="connsiteX250" fmla="*/ 47414 w 134576"/>
                <a:gd name="connsiteY250" fmla="*/ 11719 h 175577"/>
                <a:gd name="connsiteX251" fmla="*/ 45985 w 134576"/>
                <a:gd name="connsiteY251" fmla="*/ 11719 h 175577"/>
                <a:gd name="connsiteX252" fmla="*/ 44461 w 134576"/>
                <a:gd name="connsiteY252" fmla="*/ 10862 h 175577"/>
                <a:gd name="connsiteX253" fmla="*/ 44461 w 134576"/>
                <a:gd name="connsiteY253" fmla="*/ 9433 h 175577"/>
                <a:gd name="connsiteX254" fmla="*/ 43604 w 134576"/>
                <a:gd name="connsiteY254" fmla="*/ 6005 h 175577"/>
                <a:gd name="connsiteX255" fmla="*/ 40651 w 134576"/>
                <a:gd name="connsiteY255" fmla="*/ 3433 h 175577"/>
                <a:gd name="connsiteX256" fmla="*/ 38556 w 134576"/>
                <a:gd name="connsiteY256" fmla="*/ 3433 h 175577"/>
                <a:gd name="connsiteX257" fmla="*/ 38556 w 134576"/>
                <a:gd name="connsiteY257" fmla="*/ 4195 h 175577"/>
                <a:gd name="connsiteX258" fmla="*/ 39699 w 134576"/>
                <a:gd name="connsiteY258" fmla="*/ 8671 h 175577"/>
                <a:gd name="connsiteX259" fmla="*/ 40556 w 134576"/>
                <a:gd name="connsiteY259" fmla="*/ 10957 h 175577"/>
                <a:gd name="connsiteX260" fmla="*/ 39794 w 134576"/>
                <a:gd name="connsiteY260" fmla="*/ 12005 h 175577"/>
                <a:gd name="connsiteX261" fmla="*/ 38270 w 134576"/>
                <a:gd name="connsiteY261" fmla="*/ 11339 h 175577"/>
                <a:gd name="connsiteX262" fmla="*/ 36937 w 134576"/>
                <a:gd name="connsiteY262" fmla="*/ 10386 h 175577"/>
                <a:gd name="connsiteX263" fmla="*/ 35318 w 134576"/>
                <a:gd name="connsiteY263" fmla="*/ 10957 h 175577"/>
                <a:gd name="connsiteX264" fmla="*/ 34555 w 134576"/>
                <a:gd name="connsiteY264" fmla="*/ 12386 h 175577"/>
                <a:gd name="connsiteX265" fmla="*/ 33984 w 134576"/>
                <a:gd name="connsiteY265" fmla="*/ 13338 h 175577"/>
                <a:gd name="connsiteX266" fmla="*/ 32079 w 134576"/>
                <a:gd name="connsiteY266" fmla="*/ 14291 h 175577"/>
                <a:gd name="connsiteX267" fmla="*/ 30936 w 134576"/>
                <a:gd name="connsiteY267" fmla="*/ 13053 h 175577"/>
                <a:gd name="connsiteX268" fmla="*/ 30936 w 134576"/>
                <a:gd name="connsiteY268" fmla="*/ 11529 h 175577"/>
                <a:gd name="connsiteX269" fmla="*/ 31793 w 134576"/>
                <a:gd name="connsiteY269" fmla="*/ 10196 h 175577"/>
                <a:gd name="connsiteX270" fmla="*/ 31793 w 134576"/>
                <a:gd name="connsiteY270" fmla="*/ 9624 h 175577"/>
                <a:gd name="connsiteX271" fmla="*/ 31793 w 134576"/>
                <a:gd name="connsiteY271" fmla="*/ 8386 h 175577"/>
                <a:gd name="connsiteX272" fmla="*/ 28555 w 134576"/>
                <a:gd name="connsiteY272" fmla="*/ 9243 h 175577"/>
                <a:gd name="connsiteX273" fmla="*/ 28555 w 134576"/>
                <a:gd name="connsiteY273" fmla="*/ 9243 h 175577"/>
                <a:gd name="connsiteX274" fmla="*/ 27412 w 134576"/>
                <a:gd name="connsiteY274" fmla="*/ 16863 h 17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34576" h="175577">
                  <a:moveTo>
                    <a:pt x="27412" y="16863"/>
                  </a:moveTo>
                  <a:cubicBezTo>
                    <a:pt x="25726" y="19263"/>
                    <a:pt x="23849" y="21530"/>
                    <a:pt x="21792" y="23626"/>
                  </a:cubicBezTo>
                  <a:cubicBezTo>
                    <a:pt x="18630" y="28464"/>
                    <a:pt x="16639" y="33980"/>
                    <a:pt x="15982" y="39723"/>
                  </a:cubicBezTo>
                  <a:lnTo>
                    <a:pt x="2361" y="110113"/>
                  </a:lnTo>
                  <a:cubicBezTo>
                    <a:pt x="1123" y="115656"/>
                    <a:pt x="361" y="121295"/>
                    <a:pt x="75" y="126972"/>
                  </a:cubicBezTo>
                  <a:cubicBezTo>
                    <a:pt x="-68" y="129639"/>
                    <a:pt x="-68" y="132306"/>
                    <a:pt x="75" y="134973"/>
                  </a:cubicBezTo>
                  <a:cubicBezTo>
                    <a:pt x="75" y="134973"/>
                    <a:pt x="75" y="134973"/>
                    <a:pt x="647" y="135640"/>
                  </a:cubicBezTo>
                  <a:cubicBezTo>
                    <a:pt x="847" y="136097"/>
                    <a:pt x="847" y="136611"/>
                    <a:pt x="647" y="137069"/>
                  </a:cubicBezTo>
                  <a:lnTo>
                    <a:pt x="647" y="140878"/>
                  </a:lnTo>
                  <a:cubicBezTo>
                    <a:pt x="1199" y="140812"/>
                    <a:pt x="1694" y="140498"/>
                    <a:pt x="1980" y="140021"/>
                  </a:cubicBezTo>
                  <a:cubicBezTo>
                    <a:pt x="1980" y="139450"/>
                    <a:pt x="2551" y="138592"/>
                    <a:pt x="3028" y="137926"/>
                  </a:cubicBezTo>
                  <a:cubicBezTo>
                    <a:pt x="3761" y="137383"/>
                    <a:pt x="4771" y="137383"/>
                    <a:pt x="5504" y="137926"/>
                  </a:cubicBezTo>
                  <a:cubicBezTo>
                    <a:pt x="6457" y="138592"/>
                    <a:pt x="5504" y="139831"/>
                    <a:pt x="5028" y="140593"/>
                  </a:cubicBezTo>
                  <a:lnTo>
                    <a:pt x="2551" y="143260"/>
                  </a:lnTo>
                  <a:cubicBezTo>
                    <a:pt x="2066" y="143660"/>
                    <a:pt x="1704" y="144193"/>
                    <a:pt x="1504" y="144784"/>
                  </a:cubicBezTo>
                  <a:cubicBezTo>
                    <a:pt x="1399" y="145451"/>
                    <a:pt x="1742" y="146117"/>
                    <a:pt x="2361" y="146403"/>
                  </a:cubicBezTo>
                  <a:cubicBezTo>
                    <a:pt x="3199" y="146612"/>
                    <a:pt x="4085" y="146394"/>
                    <a:pt x="4742" y="145832"/>
                  </a:cubicBezTo>
                  <a:cubicBezTo>
                    <a:pt x="5561" y="145184"/>
                    <a:pt x="6238" y="144374"/>
                    <a:pt x="6743" y="143450"/>
                  </a:cubicBezTo>
                  <a:cubicBezTo>
                    <a:pt x="7314" y="142403"/>
                    <a:pt x="8171" y="140974"/>
                    <a:pt x="9600" y="141260"/>
                  </a:cubicBezTo>
                  <a:cubicBezTo>
                    <a:pt x="10533" y="141402"/>
                    <a:pt x="11181" y="142279"/>
                    <a:pt x="11038" y="143212"/>
                  </a:cubicBezTo>
                  <a:cubicBezTo>
                    <a:pt x="11038" y="143231"/>
                    <a:pt x="11029" y="143240"/>
                    <a:pt x="11029" y="143260"/>
                  </a:cubicBezTo>
                  <a:cubicBezTo>
                    <a:pt x="10733" y="144069"/>
                    <a:pt x="10114" y="144726"/>
                    <a:pt x="9314" y="145069"/>
                  </a:cubicBezTo>
                  <a:cubicBezTo>
                    <a:pt x="8076" y="145736"/>
                    <a:pt x="6647" y="146498"/>
                    <a:pt x="6838" y="147737"/>
                  </a:cubicBezTo>
                  <a:cubicBezTo>
                    <a:pt x="7028" y="148975"/>
                    <a:pt x="8362" y="149356"/>
                    <a:pt x="9505" y="149356"/>
                  </a:cubicBezTo>
                  <a:cubicBezTo>
                    <a:pt x="10581" y="149194"/>
                    <a:pt x="11581" y="148698"/>
                    <a:pt x="12362" y="147927"/>
                  </a:cubicBezTo>
                  <a:lnTo>
                    <a:pt x="14267" y="145641"/>
                  </a:lnTo>
                  <a:cubicBezTo>
                    <a:pt x="14743" y="145641"/>
                    <a:pt x="15315" y="144974"/>
                    <a:pt x="15886" y="145641"/>
                  </a:cubicBezTo>
                  <a:cubicBezTo>
                    <a:pt x="16048" y="147422"/>
                    <a:pt x="15153" y="149137"/>
                    <a:pt x="13600" y="150023"/>
                  </a:cubicBezTo>
                  <a:cubicBezTo>
                    <a:pt x="13010" y="150327"/>
                    <a:pt x="12467" y="150708"/>
                    <a:pt x="11981" y="151166"/>
                  </a:cubicBezTo>
                  <a:cubicBezTo>
                    <a:pt x="11533" y="151442"/>
                    <a:pt x="11400" y="152032"/>
                    <a:pt x="11676" y="152480"/>
                  </a:cubicBezTo>
                  <a:cubicBezTo>
                    <a:pt x="11753" y="152604"/>
                    <a:pt x="11857" y="152708"/>
                    <a:pt x="11981" y="152785"/>
                  </a:cubicBezTo>
                  <a:lnTo>
                    <a:pt x="12743" y="152785"/>
                  </a:lnTo>
                  <a:cubicBezTo>
                    <a:pt x="14286" y="152747"/>
                    <a:pt x="15715" y="152013"/>
                    <a:pt x="16648" y="150785"/>
                  </a:cubicBezTo>
                  <a:cubicBezTo>
                    <a:pt x="17220" y="149832"/>
                    <a:pt x="17601" y="148594"/>
                    <a:pt x="18839" y="148308"/>
                  </a:cubicBezTo>
                  <a:cubicBezTo>
                    <a:pt x="19115" y="151051"/>
                    <a:pt x="17458" y="153623"/>
                    <a:pt x="14839" y="154499"/>
                  </a:cubicBezTo>
                  <a:cubicBezTo>
                    <a:pt x="14010" y="154804"/>
                    <a:pt x="13210" y="155185"/>
                    <a:pt x="12457" y="155642"/>
                  </a:cubicBezTo>
                  <a:cubicBezTo>
                    <a:pt x="11753" y="156090"/>
                    <a:pt x="11514" y="156995"/>
                    <a:pt x="11886" y="157738"/>
                  </a:cubicBezTo>
                  <a:cubicBezTo>
                    <a:pt x="12419" y="158300"/>
                    <a:pt x="13124" y="158671"/>
                    <a:pt x="13886" y="158785"/>
                  </a:cubicBezTo>
                  <a:cubicBezTo>
                    <a:pt x="15905" y="159138"/>
                    <a:pt x="17982" y="158538"/>
                    <a:pt x="19506" y="157166"/>
                  </a:cubicBezTo>
                  <a:cubicBezTo>
                    <a:pt x="20582" y="155737"/>
                    <a:pt x="21440" y="154166"/>
                    <a:pt x="22078" y="152499"/>
                  </a:cubicBezTo>
                  <a:cubicBezTo>
                    <a:pt x="22383" y="151842"/>
                    <a:pt x="22983" y="151385"/>
                    <a:pt x="23697" y="151261"/>
                  </a:cubicBezTo>
                  <a:cubicBezTo>
                    <a:pt x="24640" y="151309"/>
                    <a:pt x="25373" y="152109"/>
                    <a:pt x="25326" y="153061"/>
                  </a:cubicBezTo>
                  <a:cubicBezTo>
                    <a:pt x="25326" y="153089"/>
                    <a:pt x="25316" y="153128"/>
                    <a:pt x="25316" y="153166"/>
                  </a:cubicBezTo>
                  <a:cubicBezTo>
                    <a:pt x="25097" y="153985"/>
                    <a:pt x="24668" y="154747"/>
                    <a:pt x="24078" y="155357"/>
                  </a:cubicBezTo>
                  <a:cubicBezTo>
                    <a:pt x="23554" y="156061"/>
                    <a:pt x="23554" y="157033"/>
                    <a:pt x="24078" y="157738"/>
                  </a:cubicBezTo>
                  <a:cubicBezTo>
                    <a:pt x="25069" y="158481"/>
                    <a:pt x="26421" y="158481"/>
                    <a:pt x="27412" y="157738"/>
                  </a:cubicBezTo>
                  <a:cubicBezTo>
                    <a:pt x="28345" y="157186"/>
                    <a:pt x="29079" y="156347"/>
                    <a:pt x="29507" y="155357"/>
                  </a:cubicBezTo>
                  <a:lnTo>
                    <a:pt x="30269" y="153832"/>
                  </a:lnTo>
                  <a:cubicBezTo>
                    <a:pt x="30946" y="155919"/>
                    <a:pt x="30631" y="158205"/>
                    <a:pt x="29412" y="160024"/>
                  </a:cubicBezTo>
                  <a:cubicBezTo>
                    <a:pt x="29059" y="160452"/>
                    <a:pt x="28774" y="160938"/>
                    <a:pt x="28555" y="161453"/>
                  </a:cubicBezTo>
                  <a:cubicBezTo>
                    <a:pt x="28193" y="161929"/>
                    <a:pt x="28193" y="162596"/>
                    <a:pt x="28555" y="163072"/>
                  </a:cubicBezTo>
                  <a:cubicBezTo>
                    <a:pt x="28869" y="163157"/>
                    <a:pt x="29193" y="163157"/>
                    <a:pt x="29507" y="163072"/>
                  </a:cubicBezTo>
                  <a:cubicBezTo>
                    <a:pt x="31079" y="163186"/>
                    <a:pt x="32546" y="162253"/>
                    <a:pt x="33127" y="160786"/>
                  </a:cubicBezTo>
                  <a:cubicBezTo>
                    <a:pt x="33527" y="159424"/>
                    <a:pt x="33784" y="158014"/>
                    <a:pt x="33889" y="156595"/>
                  </a:cubicBezTo>
                  <a:cubicBezTo>
                    <a:pt x="33889" y="156023"/>
                    <a:pt x="34555" y="155357"/>
                    <a:pt x="35127" y="155642"/>
                  </a:cubicBezTo>
                  <a:cubicBezTo>
                    <a:pt x="35698" y="155928"/>
                    <a:pt x="35127" y="155642"/>
                    <a:pt x="35603" y="156213"/>
                  </a:cubicBezTo>
                  <a:cubicBezTo>
                    <a:pt x="36460" y="158309"/>
                    <a:pt x="34746" y="160310"/>
                    <a:pt x="35603" y="162500"/>
                  </a:cubicBezTo>
                  <a:cubicBezTo>
                    <a:pt x="36127" y="163862"/>
                    <a:pt x="37013" y="165053"/>
                    <a:pt x="38175" y="165929"/>
                  </a:cubicBezTo>
                  <a:cubicBezTo>
                    <a:pt x="38842" y="166596"/>
                    <a:pt x="40270" y="167263"/>
                    <a:pt x="40842" y="166596"/>
                  </a:cubicBezTo>
                  <a:cubicBezTo>
                    <a:pt x="40985" y="166263"/>
                    <a:pt x="40985" y="165882"/>
                    <a:pt x="40842" y="165548"/>
                  </a:cubicBezTo>
                  <a:cubicBezTo>
                    <a:pt x="40366" y="163929"/>
                    <a:pt x="39508" y="162405"/>
                    <a:pt x="38937" y="160786"/>
                  </a:cubicBezTo>
                  <a:cubicBezTo>
                    <a:pt x="38223" y="159348"/>
                    <a:pt x="38223" y="157652"/>
                    <a:pt x="38937" y="156213"/>
                  </a:cubicBezTo>
                  <a:cubicBezTo>
                    <a:pt x="39794" y="156213"/>
                    <a:pt x="40651" y="156880"/>
                    <a:pt x="40747" y="157642"/>
                  </a:cubicBezTo>
                  <a:cubicBezTo>
                    <a:pt x="40842" y="158405"/>
                    <a:pt x="40747" y="159166"/>
                    <a:pt x="40747" y="159928"/>
                  </a:cubicBezTo>
                  <a:cubicBezTo>
                    <a:pt x="40709" y="160081"/>
                    <a:pt x="40709" y="160252"/>
                    <a:pt x="40747" y="160405"/>
                  </a:cubicBezTo>
                  <a:cubicBezTo>
                    <a:pt x="41509" y="160405"/>
                    <a:pt x="42366" y="160405"/>
                    <a:pt x="42556" y="159357"/>
                  </a:cubicBezTo>
                  <a:cubicBezTo>
                    <a:pt x="42747" y="158309"/>
                    <a:pt x="43033" y="157833"/>
                    <a:pt x="43985" y="157929"/>
                  </a:cubicBezTo>
                  <a:cubicBezTo>
                    <a:pt x="44843" y="159548"/>
                    <a:pt x="43985" y="161453"/>
                    <a:pt x="43985" y="163167"/>
                  </a:cubicBezTo>
                  <a:cubicBezTo>
                    <a:pt x="43814" y="166081"/>
                    <a:pt x="45195" y="168863"/>
                    <a:pt x="47605" y="170501"/>
                  </a:cubicBezTo>
                  <a:cubicBezTo>
                    <a:pt x="47957" y="170816"/>
                    <a:pt x="48386" y="171044"/>
                    <a:pt x="48843" y="171168"/>
                  </a:cubicBezTo>
                  <a:cubicBezTo>
                    <a:pt x="49862" y="171359"/>
                    <a:pt x="50853" y="170739"/>
                    <a:pt x="51129" y="169739"/>
                  </a:cubicBezTo>
                  <a:cubicBezTo>
                    <a:pt x="51319" y="168863"/>
                    <a:pt x="51319" y="167949"/>
                    <a:pt x="51129" y="167072"/>
                  </a:cubicBezTo>
                  <a:cubicBezTo>
                    <a:pt x="50891" y="165815"/>
                    <a:pt x="50891" y="164519"/>
                    <a:pt x="51129" y="163262"/>
                  </a:cubicBezTo>
                  <a:cubicBezTo>
                    <a:pt x="51129" y="162024"/>
                    <a:pt x="52081" y="160691"/>
                    <a:pt x="53510" y="160786"/>
                  </a:cubicBezTo>
                  <a:cubicBezTo>
                    <a:pt x="54815" y="160967"/>
                    <a:pt x="55815" y="162043"/>
                    <a:pt x="55891" y="163357"/>
                  </a:cubicBezTo>
                  <a:cubicBezTo>
                    <a:pt x="55653" y="164453"/>
                    <a:pt x="55653" y="165596"/>
                    <a:pt x="55891" y="166691"/>
                  </a:cubicBezTo>
                  <a:cubicBezTo>
                    <a:pt x="55891" y="167739"/>
                    <a:pt x="58177" y="168596"/>
                    <a:pt x="59035" y="167834"/>
                  </a:cubicBezTo>
                  <a:cubicBezTo>
                    <a:pt x="59358" y="167548"/>
                    <a:pt x="59530" y="167130"/>
                    <a:pt x="59511" y="166691"/>
                  </a:cubicBezTo>
                  <a:cubicBezTo>
                    <a:pt x="59397" y="165710"/>
                    <a:pt x="59139" y="164748"/>
                    <a:pt x="58749" y="163834"/>
                  </a:cubicBezTo>
                  <a:cubicBezTo>
                    <a:pt x="58368" y="162900"/>
                    <a:pt x="58558" y="161824"/>
                    <a:pt x="59225" y="161071"/>
                  </a:cubicBezTo>
                  <a:cubicBezTo>
                    <a:pt x="59949" y="160605"/>
                    <a:pt x="60883" y="160605"/>
                    <a:pt x="61606" y="161071"/>
                  </a:cubicBezTo>
                  <a:cubicBezTo>
                    <a:pt x="62464" y="161547"/>
                    <a:pt x="62464" y="162500"/>
                    <a:pt x="62464" y="163357"/>
                  </a:cubicBezTo>
                  <a:lnTo>
                    <a:pt x="62464" y="169263"/>
                  </a:lnTo>
                  <a:cubicBezTo>
                    <a:pt x="62321" y="170206"/>
                    <a:pt x="62321" y="171178"/>
                    <a:pt x="62464" y="172121"/>
                  </a:cubicBezTo>
                  <a:cubicBezTo>
                    <a:pt x="62740" y="173140"/>
                    <a:pt x="63388" y="174026"/>
                    <a:pt x="64273" y="174597"/>
                  </a:cubicBezTo>
                  <a:cubicBezTo>
                    <a:pt x="64845" y="175026"/>
                    <a:pt x="65559" y="175226"/>
                    <a:pt x="66274" y="175169"/>
                  </a:cubicBezTo>
                  <a:cubicBezTo>
                    <a:pt x="66940" y="175169"/>
                    <a:pt x="67607" y="175169"/>
                    <a:pt x="67702" y="174121"/>
                  </a:cubicBezTo>
                  <a:cubicBezTo>
                    <a:pt x="67645" y="173568"/>
                    <a:pt x="67445" y="173054"/>
                    <a:pt x="67131" y="172597"/>
                  </a:cubicBezTo>
                  <a:cubicBezTo>
                    <a:pt x="66426" y="171215"/>
                    <a:pt x="66131" y="169663"/>
                    <a:pt x="66274" y="168120"/>
                  </a:cubicBezTo>
                  <a:cubicBezTo>
                    <a:pt x="66274" y="167548"/>
                    <a:pt x="66274" y="166882"/>
                    <a:pt x="67322" y="166787"/>
                  </a:cubicBezTo>
                  <a:cubicBezTo>
                    <a:pt x="67798" y="166768"/>
                    <a:pt x="68264" y="166987"/>
                    <a:pt x="68560" y="167358"/>
                  </a:cubicBezTo>
                  <a:cubicBezTo>
                    <a:pt x="69274" y="168063"/>
                    <a:pt x="69655" y="169025"/>
                    <a:pt x="69607" y="170025"/>
                  </a:cubicBezTo>
                  <a:cubicBezTo>
                    <a:pt x="69617" y="170939"/>
                    <a:pt x="69807" y="171854"/>
                    <a:pt x="70179" y="172692"/>
                  </a:cubicBezTo>
                  <a:cubicBezTo>
                    <a:pt x="70770" y="173673"/>
                    <a:pt x="71913" y="174178"/>
                    <a:pt x="73036" y="173930"/>
                  </a:cubicBezTo>
                  <a:cubicBezTo>
                    <a:pt x="73741" y="173673"/>
                    <a:pt x="74179" y="172959"/>
                    <a:pt x="74084" y="172216"/>
                  </a:cubicBezTo>
                  <a:cubicBezTo>
                    <a:pt x="73941" y="171463"/>
                    <a:pt x="73646" y="170759"/>
                    <a:pt x="73227" y="170120"/>
                  </a:cubicBezTo>
                  <a:cubicBezTo>
                    <a:pt x="72141" y="167987"/>
                    <a:pt x="71493" y="165653"/>
                    <a:pt x="71322" y="163262"/>
                  </a:cubicBezTo>
                  <a:cubicBezTo>
                    <a:pt x="71322" y="162500"/>
                    <a:pt x="71322" y="161547"/>
                    <a:pt x="72370" y="161453"/>
                  </a:cubicBezTo>
                  <a:cubicBezTo>
                    <a:pt x="72951" y="161414"/>
                    <a:pt x="73503" y="161710"/>
                    <a:pt x="73798" y="162214"/>
                  </a:cubicBezTo>
                  <a:cubicBezTo>
                    <a:pt x="73894" y="162691"/>
                    <a:pt x="73894" y="163176"/>
                    <a:pt x="73798" y="163643"/>
                  </a:cubicBezTo>
                  <a:cubicBezTo>
                    <a:pt x="73913" y="164482"/>
                    <a:pt x="74075" y="165301"/>
                    <a:pt x="74275" y="166120"/>
                  </a:cubicBezTo>
                  <a:cubicBezTo>
                    <a:pt x="74456" y="167130"/>
                    <a:pt x="74999" y="168044"/>
                    <a:pt x="75799" y="168691"/>
                  </a:cubicBezTo>
                  <a:cubicBezTo>
                    <a:pt x="76646" y="169511"/>
                    <a:pt x="77999" y="169511"/>
                    <a:pt x="78847" y="168691"/>
                  </a:cubicBezTo>
                  <a:cubicBezTo>
                    <a:pt x="79323" y="168025"/>
                    <a:pt x="78847" y="167072"/>
                    <a:pt x="78847" y="166215"/>
                  </a:cubicBezTo>
                  <a:cubicBezTo>
                    <a:pt x="78485" y="165577"/>
                    <a:pt x="78285" y="164853"/>
                    <a:pt x="78275" y="164119"/>
                  </a:cubicBezTo>
                  <a:cubicBezTo>
                    <a:pt x="78132" y="163786"/>
                    <a:pt x="78132" y="163405"/>
                    <a:pt x="78275" y="163072"/>
                  </a:cubicBezTo>
                  <a:cubicBezTo>
                    <a:pt x="78456" y="163005"/>
                    <a:pt x="78666" y="163005"/>
                    <a:pt x="78847" y="163072"/>
                  </a:cubicBezTo>
                  <a:cubicBezTo>
                    <a:pt x="80104" y="162919"/>
                    <a:pt x="81333" y="163519"/>
                    <a:pt x="81990" y="164596"/>
                  </a:cubicBezTo>
                  <a:cubicBezTo>
                    <a:pt x="82323" y="165615"/>
                    <a:pt x="82323" y="166720"/>
                    <a:pt x="81990" y="167739"/>
                  </a:cubicBezTo>
                  <a:cubicBezTo>
                    <a:pt x="81752" y="168806"/>
                    <a:pt x="81752" y="169911"/>
                    <a:pt x="81990" y="170978"/>
                  </a:cubicBezTo>
                  <a:cubicBezTo>
                    <a:pt x="82095" y="171282"/>
                    <a:pt x="82295" y="171558"/>
                    <a:pt x="82561" y="171739"/>
                  </a:cubicBezTo>
                  <a:cubicBezTo>
                    <a:pt x="83171" y="171987"/>
                    <a:pt x="83857" y="171987"/>
                    <a:pt x="84466" y="171739"/>
                  </a:cubicBezTo>
                  <a:cubicBezTo>
                    <a:pt x="84905" y="171835"/>
                    <a:pt x="85362" y="171835"/>
                    <a:pt x="85800" y="171739"/>
                  </a:cubicBezTo>
                  <a:cubicBezTo>
                    <a:pt x="87038" y="171072"/>
                    <a:pt x="87038" y="169453"/>
                    <a:pt x="86562" y="168120"/>
                  </a:cubicBezTo>
                  <a:cubicBezTo>
                    <a:pt x="85943" y="166853"/>
                    <a:pt x="85400" y="165548"/>
                    <a:pt x="84943" y="164215"/>
                  </a:cubicBezTo>
                  <a:cubicBezTo>
                    <a:pt x="84724" y="163510"/>
                    <a:pt x="85047" y="162738"/>
                    <a:pt x="85705" y="162405"/>
                  </a:cubicBezTo>
                  <a:cubicBezTo>
                    <a:pt x="86505" y="162110"/>
                    <a:pt x="87391" y="162386"/>
                    <a:pt x="87895" y="163072"/>
                  </a:cubicBezTo>
                  <a:cubicBezTo>
                    <a:pt x="88381" y="163615"/>
                    <a:pt x="88629" y="164339"/>
                    <a:pt x="88562" y="165072"/>
                  </a:cubicBezTo>
                  <a:cubicBezTo>
                    <a:pt x="88562" y="165548"/>
                    <a:pt x="88562" y="166025"/>
                    <a:pt x="88562" y="166501"/>
                  </a:cubicBezTo>
                  <a:cubicBezTo>
                    <a:pt x="88753" y="167006"/>
                    <a:pt x="89124" y="167415"/>
                    <a:pt x="89610" y="167644"/>
                  </a:cubicBezTo>
                  <a:cubicBezTo>
                    <a:pt x="90610" y="167958"/>
                    <a:pt x="91677" y="167406"/>
                    <a:pt x="91991" y="166405"/>
                  </a:cubicBezTo>
                  <a:cubicBezTo>
                    <a:pt x="92086" y="165520"/>
                    <a:pt x="92086" y="164625"/>
                    <a:pt x="91991" y="163739"/>
                  </a:cubicBezTo>
                  <a:cubicBezTo>
                    <a:pt x="92429" y="163481"/>
                    <a:pt x="92982" y="163481"/>
                    <a:pt x="93420" y="163739"/>
                  </a:cubicBezTo>
                  <a:cubicBezTo>
                    <a:pt x="94039" y="163748"/>
                    <a:pt x="94620" y="164062"/>
                    <a:pt x="94944" y="164596"/>
                  </a:cubicBezTo>
                  <a:cubicBezTo>
                    <a:pt x="95077" y="165062"/>
                    <a:pt x="95077" y="165558"/>
                    <a:pt x="94944" y="166025"/>
                  </a:cubicBezTo>
                  <a:cubicBezTo>
                    <a:pt x="95011" y="167196"/>
                    <a:pt x="95268" y="168358"/>
                    <a:pt x="95706" y="169453"/>
                  </a:cubicBezTo>
                  <a:cubicBezTo>
                    <a:pt x="96344" y="170654"/>
                    <a:pt x="97449" y="171549"/>
                    <a:pt x="98754" y="171930"/>
                  </a:cubicBezTo>
                  <a:cubicBezTo>
                    <a:pt x="99392" y="172330"/>
                    <a:pt x="100211" y="172330"/>
                    <a:pt x="100849" y="171930"/>
                  </a:cubicBezTo>
                  <a:cubicBezTo>
                    <a:pt x="100973" y="171692"/>
                    <a:pt x="100973" y="171406"/>
                    <a:pt x="100849" y="171168"/>
                  </a:cubicBezTo>
                  <a:cubicBezTo>
                    <a:pt x="100983" y="169587"/>
                    <a:pt x="100583" y="168015"/>
                    <a:pt x="99706" y="166691"/>
                  </a:cubicBezTo>
                  <a:cubicBezTo>
                    <a:pt x="99259" y="166005"/>
                    <a:pt x="98963" y="165225"/>
                    <a:pt x="98849" y="164405"/>
                  </a:cubicBezTo>
                  <a:cubicBezTo>
                    <a:pt x="98830" y="163919"/>
                    <a:pt x="99144" y="163491"/>
                    <a:pt x="99611" y="163357"/>
                  </a:cubicBezTo>
                  <a:cubicBezTo>
                    <a:pt x="100173" y="163348"/>
                    <a:pt x="100716" y="163548"/>
                    <a:pt x="101135" y="163929"/>
                  </a:cubicBezTo>
                  <a:cubicBezTo>
                    <a:pt x="101469" y="164377"/>
                    <a:pt x="101935" y="164710"/>
                    <a:pt x="102469" y="164882"/>
                  </a:cubicBezTo>
                  <a:cubicBezTo>
                    <a:pt x="103078" y="165043"/>
                    <a:pt x="103717" y="164815"/>
                    <a:pt x="104088" y="164310"/>
                  </a:cubicBezTo>
                  <a:cubicBezTo>
                    <a:pt x="104393" y="163900"/>
                    <a:pt x="104650" y="163453"/>
                    <a:pt x="104850" y="162976"/>
                  </a:cubicBezTo>
                  <a:cubicBezTo>
                    <a:pt x="104945" y="162614"/>
                    <a:pt x="105145" y="162281"/>
                    <a:pt x="105422" y="162024"/>
                  </a:cubicBezTo>
                  <a:cubicBezTo>
                    <a:pt x="105783" y="161471"/>
                    <a:pt x="106384" y="161119"/>
                    <a:pt x="107041" y="161071"/>
                  </a:cubicBezTo>
                  <a:cubicBezTo>
                    <a:pt x="107041" y="160119"/>
                    <a:pt x="107707" y="159071"/>
                    <a:pt x="108184" y="158119"/>
                  </a:cubicBezTo>
                  <a:cubicBezTo>
                    <a:pt x="110470" y="154204"/>
                    <a:pt x="113013" y="150451"/>
                    <a:pt x="115804" y="146879"/>
                  </a:cubicBezTo>
                  <a:cubicBezTo>
                    <a:pt x="124900" y="132039"/>
                    <a:pt x="129901" y="115037"/>
                    <a:pt x="130282" y="97635"/>
                  </a:cubicBezTo>
                  <a:cubicBezTo>
                    <a:pt x="131520" y="80395"/>
                    <a:pt x="130758" y="62964"/>
                    <a:pt x="133044" y="45819"/>
                  </a:cubicBezTo>
                  <a:lnTo>
                    <a:pt x="134473" y="36294"/>
                  </a:lnTo>
                  <a:lnTo>
                    <a:pt x="134473" y="36294"/>
                  </a:lnTo>
                  <a:cubicBezTo>
                    <a:pt x="133520" y="35627"/>
                    <a:pt x="134473" y="34389"/>
                    <a:pt x="134473" y="33627"/>
                  </a:cubicBezTo>
                  <a:lnTo>
                    <a:pt x="134473" y="33627"/>
                  </a:lnTo>
                  <a:cubicBezTo>
                    <a:pt x="134568" y="31941"/>
                    <a:pt x="134568" y="30265"/>
                    <a:pt x="134473" y="28579"/>
                  </a:cubicBezTo>
                  <a:lnTo>
                    <a:pt x="134473" y="28579"/>
                  </a:lnTo>
                  <a:cubicBezTo>
                    <a:pt x="133654" y="29226"/>
                    <a:pt x="132977" y="30036"/>
                    <a:pt x="132472" y="30960"/>
                  </a:cubicBezTo>
                  <a:cubicBezTo>
                    <a:pt x="131806" y="32008"/>
                    <a:pt x="131044" y="33437"/>
                    <a:pt x="129520" y="33151"/>
                  </a:cubicBezTo>
                  <a:cubicBezTo>
                    <a:pt x="128605" y="32960"/>
                    <a:pt x="128015" y="32065"/>
                    <a:pt x="128186" y="31151"/>
                  </a:cubicBezTo>
                  <a:cubicBezTo>
                    <a:pt x="128481" y="30312"/>
                    <a:pt x="129101" y="29626"/>
                    <a:pt x="129901" y="29246"/>
                  </a:cubicBezTo>
                  <a:cubicBezTo>
                    <a:pt x="131044" y="28579"/>
                    <a:pt x="132568" y="27912"/>
                    <a:pt x="132377" y="26674"/>
                  </a:cubicBezTo>
                  <a:cubicBezTo>
                    <a:pt x="132187" y="25435"/>
                    <a:pt x="130853" y="25055"/>
                    <a:pt x="129710" y="25055"/>
                  </a:cubicBezTo>
                  <a:cubicBezTo>
                    <a:pt x="128615" y="25169"/>
                    <a:pt x="127605" y="25683"/>
                    <a:pt x="126853" y="26483"/>
                  </a:cubicBezTo>
                  <a:cubicBezTo>
                    <a:pt x="126234" y="27254"/>
                    <a:pt x="125567" y="27988"/>
                    <a:pt x="124852" y="28674"/>
                  </a:cubicBezTo>
                  <a:cubicBezTo>
                    <a:pt x="124481" y="29122"/>
                    <a:pt x="123900" y="29341"/>
                    <a:pt x="123328" y="29246"/>
                  </a:cubicBezTo>
                  <a:cubicBezTo>
                    <a:pt x="123119" y="27455"/>
                    <a:pt x="124024" y="25712"/>
                    <a:pt x="125614" y="24864"/>
                  </a:cubicBezTo>
                  <a:cubicBezTo>
                    <a:pt x="126205" y="24559"/>
                    <a:pt x="126748" y="24178"/>
                    <a:pt x="127234" y="23721"/>
                  </a:cubicBezTo>
                  <a:cubicBezTo>
                    <a:pt x="127681" y="23350"/>
                    <a:pt x="127748" y="22693"/>
                    <a:pt x="127377" y="22244"/>
                  </a:cubicBezTo>
                  <a:cubicBezTo>
                    <a:pt x="127338" y="22197"/>
                    <a:pt x="127291" y="22150"/>
                    <a:pt x="127234" y="22102"/>
                  </a:cubicBezTo>
                  <a:lnTo>
                    <a:pt x="126376" y="22102"/>
                  </a:lnTo>
                  <a:cubicBezTo>
                    <a:pt x="124862" y="22140"/>
                    <a:pt x="123452" y="22883"/>
                    <a:pt x="122566" y="24102"/>
                  </a:cubicBezTo>
                  <a:cubicBezTo>
                    <a:pt x="121900" y="25055"/>
                    <a:pt x="121614" y="26293"/>
                    <a:pt x="120280" y="26578"/>
                  </a:cubicBezTo>
                  <a:cubicBezTo>
                    <a:pt x="120052" y="23816"/>
                    <a:pt x="121747" y="21254"/>
                    <a:pt x="124376" y="20387"/>
                  </a:cubicBezTo>
                  <a:cubicBezTo>
                    <a:pt x="125195" y="20064"/>
                    <a:pt x="125995" y="19682"/>
                    <a:pt x="126757" y="19245"/>
                  </a:cubicBezTo>
                  <a:cubicBezTo>
                    <a:pt x="127462" y="18796"/>
                    <a:pt x="127700" y="17892"/>
                    <a:pt x="127329" y="17149"/>
                  </a:cubicBezTo>
                  <a:cubicBezTo>
                    <a:pt x="126824" y="16549"/>
                    <a:pt x="126110" y="16167"/>
                    <a:pt x="125329" y="16101"/>
                  </a:cubicBezTo>
                  <a:cubicBezTo>
                    <a:pt x="123281" y="15749"/>
                    <a:pt x="121176" y="16339"/>
                    <a:pt x="119614" y="17720"/>
                  </a:cubicBezTo>
                  <a:cubicBezTo>
                    <a:pt x="118566" y="19149"/>
                    <a:pt x="117737" y="20721"/>
                    <a:pt x="117137" y="22387"/>
                  </a:cubicBezTo>
                  <a:cubicBezTo>
                    <a:pt x="116842" y="23026"/>
                    <a:pt x="116223" y="23464"/>
                    <a:pt x="115518" y="23530"/>
                  </a:cubicBezTo>
                  <a:cubicBezTo>
                    <a:pt x="114623" y="23540"/>
                    <a:pt x="113889" y="22816"/>
                    <a:pt x="113889" y="21921"/>
                  </a:cubicBezTo>
                  <a:cubicBezTo>
                    <a:pt x="113889" y="21854"/>
                    <a:pt x="113889" y="21787"/>
                    <a:pt x="113899" y="21721"/>
                  </a:cubicBezTo>
                  <a:cubicBezTo>
                    <a:pt x="114099" y="20883"/>
                    <a:pt x="114489" y="20101"/>
                    <a:pt x="115042" y="19435"/>
                  </a:cubicBezTo>
                  <a:cubicBezTo>
                    <a:pt x="115566" y="18730"/>
                    <a:pt x="115566" y="17759"/>
                    <a:pt x="115042" y="17053"/>
                  </a:cubicBezTo>
                  <a:cubicBezTo>
                    <a:pt x="114127" y="16244"/>
                    <a:pt x="112813" y="16053"/>
                    <a:pt x="111708" y="16577"/>
                  </a:cubicBezTo>
                  <a:cubicBezTo>
                    <a:pt x="110813" y="17196"/>
                    <a:pt x="110117" y="18054"/>
                    <a:pt x="109708" y="19054"/>
                  </a:cubicBezTo>
                  <a:lnTo>
                    <a:pt x="108946" y="20482"/>
                  </a:lnTo>
                  <a:cubicBezTo>
                    <a:pt x="108174" y="18454"/>
                    <a:pt x="108460" y="16167"/>
                    <a:pt x="109708" y="14387"/>
                  </a:cubicBezTo>
                  <a:cubicBezTo>
                    <a:pt x="110089" y="13958"/>
                    <a:pt x="110412" y="13472"/>
                    <a:pt x="110660" y="12958"/>
                  </a:cubicBezTo>
                  <a:cubicBezTo>
                    <a:pt x="110851" y="12348"/>
                    <a:pt x="110622" y="11691"/>
                    <a:pt x="110089" y="11339"/>
                  </a:cubicBezTo>
                  <a:cubicBezTo>
                    <a:pt x="109774" y="11243"/>
                    <a:pt x="109450" y="11243"/>
                    <a:pt x="109136" y="11339"/>
                  </a:cubicBezTo>
                  <a:cubicBezTo>
                    <a:pt x="107555" y="11196"/>
                    <a:pt x="106069" y="12129"/>
                    <a:pt x="105517" y="13625"/>
                  </a:cubicBezTo>
                  <a:cubicBezTo>
                    <a:pt x="105193" y="15006"/>
                    <a:pt x="104974" y="16406"/>
                    <a:pt x="104850" y="17816"/>
                  </a:cubicBezTo>
                  <a:cubicBezTo>
                    <a:pt x="104850" y="17816"/>
                    <a:pt x="104183" y="19054"/>
                    <a:pt x="103516" y="18768"/>
                  </a:cubicBezTo>
                  <a:lnTo>
                    <a:pt x="103040" y="18196"/>
                  </a:lnTo>
                  <a:cubicBezTo>
                    <a:pt x="102183" y="16101"/>
                    <a:pt x="103897" y="14005"/>
                    <a:pt x="103040" y="11910"/>
                  </a:cubicBezTo>
                  <a:cubicBezTo>
                    <a:pt x="102612" y="10529"/>
                    <a:pt x="101735" y="9329"/>
                    <a:pt x="100564" y="8481"/>
                  </a:cubicBezTo>
                  <a:cubicBezTo>
                    <a:pt x="99802" y="7814"/>
                    <a:pt x="98373" y="7148"/>
                    <a:pt x="97801" y="7814"/>
                  </a:cubicBezTo>
                  <a:cubicBezTo>
                    <a:pt x="97659" y="8148"/>
                    <a:pt x="97659" y="8529"/>
                    <a:pt x="97801" y="8862"/>
                  </a:cubicBezTo>
                  <a:cubicBezTo>
                    <a:pt x="98306" y="10453"/>
                    <a:pt x="98906" y="12015"/>
                    <a:pt x="99611" y="13529"/>
                  </a:cubicBezTo>
                  <a:cubicBezTo>
                    <a:pt x="100430" y="14977"/>
                    <a:pt x="100430" y="16749"/>
                    <a:pt x="99611" y="18196"/>
                  </a:cubicBezTo>
                  <a:cubicBezTo>
                    <a:pt x="98725" y="18254"/>
                    <a:pt x="97944" y="17635"/>
                    <a:pt x="97801" y="16768"/>
                  </a:cubicBezTo>
                  <a:cubicBezTo>
                    <a:pt x="97897" y="16006"/>
                    <a:pt x="97897" y="15244"/>
                    <a:pt x="97801" y="14482"/>
                  </a:cubicBezTo>
                  <a:cubicBezTo>
                    <a:pt x="97135" y="14005"/>
                    <a:pt x="96277" y="14482"/>
                    <a:pt x="96087" y="15434"/>
                  </a:cubicBezTo>
                  <a:cubicBezTo>
                    <a:pt x="95897" y="16387"/>
                    <a:pt x="95515" y="17053"/>
                    <a:pt x="94658" y="16958"/>
                  </a:cubicBezTo>
                  <a:cubicBezTo>
                    <a:pt x="93706" y="15244"/>
                    <a:pt x="94658" y="13434"/>
                    <a:pt x="94658" y="11624"/>
                  </a:cubicBezTo>
                  <a:cubicBezTo>
                    <a:pt x="94811" y="8738"/>
                    <a:pt x="93487" y="5976"/>
                    <a:pt x="91134" y="4290"/>
                  </a:cubicBezTo>
                  <a:cubicBezTo>
                    <a:pt x="90763" y="3995"/>
                    <a:pt x="90343" y="3766"/>
                    <a:pt x="89896" y="3623"/>
                  </a:cubicBezTo>
                  <a:cubicBezTo>
                    <a:pt x="88876" y="3433"/>
                    <a:pt x="87886" y="4052"/>
                    <a:pt x="87610" y="5052"/>
                  </a:cubicBezTo>
                  <a:cubicBezTo>
                    <a:pt x="87372" y="5957"/>
                    <a:pt x="87372" y="6909"/>
                    <a:pt x="87610" y="7814"/>
                  </a:cubicBezTo>
                  <a:cubicBezTo>
                    <a:pt x="87800" y="9081"/>
                    <a:pt x="87800" y="10357"/>
                    <a:pt x="87610" y="11624"/>
                  </a:cubicBezTo>
                  <a:cubicBezTo>
                    <a:pt x="87610" y="12767"/>
                    <a:pt x="86562" y="14196"/>
                    <a:pt x="85133" y="14101"/>
                  </a:cubicBezTo>
                  <a:cubicBezTo>
                    <a:pt x="83857" y="13863"/>
                    <a:pt x="82895" y="12815"/>
                    <a:pt x="82752" y="11529"/>
                  </a:cubicBezTo>
                  <a:cubicBezTo>
                    <a:pt x="82952" y="10424"/>
                    <a:pt x="82952" y="9300"/>
                    <a:pt x="82752" y="8195"/>
                  </a:cubicBezTo>
                  <a:cubicBezTo>
                    <a:pt x="82180" y="7052"/>
                    <a:pt x="80371" y="6195"/>
                    <a:pt x="79514" y="7052"/>
                  </a:cubicBezTo>
                  <a:cubicBezTo>
                    <a:pt x="79323" y="7414"/>
                    <a:pt x="79323" y="7833"/>
                    <a:pt x="79514" y="8195"/>
                  </a:cubicBezTo>
                  <a:cubicBezTo>
                    <a:pt x="79514" y="9147"/>
                    <a:pt x="80085" y="10100"/>
                    <a:pt x="80275" y="11053"/>
                  </a:cubicBezTo>
                  <a:cubicBezTo>
                    <a:pt x="80799" y="11862"/>
                    <a:pt x="80799" y="12910"/>
                    <a:pt x="80275" y="13720"/>
                  </a:cubicBezTo>
                  <a:cubicBezTo>
                    <a:pt x="79590" y="14196"/>
                    <a:pt x="78675" y="14196"/>
                    <a:pt x="77989" y="13720"/>
                  </a:cubicBezTo>
                  <a:cubicBezTo>
                    <a:pt x="77285" y="13186"/>
                    <a:pt x="76923" y="12310"/>
                    <a:pt x="77037" y="11434"/>
                  </a:cubicBezTo>
                  <a:lnTo>
                    <a:pt x="77037" y="5528"/>
                  </a:lnTo>
                  <a:cubicBezTo>
                    <a:pt x="77227" y="4586"/>
                    <a:pt x="77227" y="3613"/>
                    <a:pt x="77037" y="2671"/>
                  </a:cubicBezTo>
                  <a:cubicBezTo>
                    <a:pt x="76818" y="1623"/>
                    <a:pt x="76199" y="708"/>
                    <a:pt x="75322" y="99"/>
                  </a:cubicBezTo>
                  <a:cubicBezTo>
                    <a:pt x="74694" y="-291"/>
                    <a:pt x="73960" y="-463"/>
                    <a:pt x="73227" y="-378"/>
                  </a:cubicBezTo>
                  <a:cubicBezTo>
                    <a:pt x="72560" y="-378"/>
                    <a:pt x="71893" y="99"/>
                    <a:pt x="71893" y="671"/>
                  </a:cubicBezTo>
                  <a:cubicBezTo>
                    <a:pt x="71874" y="1185"/>
                    <a:pt x="72046" y="1699"/>
                    <a:pt x="72370" y="2099"/>
                  </a:cubicBezTo>
                  <a:cubicBezTo>
                    <a:pt x="73113" y="3471"/>
                    <a:pt x="73408" y="5033"/>
                    <a:pt x="73227" y="6576"/>
                  </a:cubicBezTo>
                  <a:cubicBezTo>
                    <a:pt x="73227" y="7148"/>
                    <a:pt x="73227" y="7910"/>
                    <a:pt x="72179" y="7910"/>
                  </a:cubicBezTo>
                  <a:cubicBezTo>
                    <a:pt x="71789" y="8100"/>
                    <a:pt x="71331" y="8100"/>
                    <a:pt x="70941" y="7910"/>
                  </a:cubicBezTo>
                  <a:cubicBezTo>
                    <a:pt x="70284" y="7176"/>
                    <a:pt x="69912" y="6233"/>
                    <a:pt x="69893" y="5242"/>
                  </a:cubicBezTo>
                  <a:cubicBezTo>
                    <a:pt x="69893" y="4290"/>
                    <a:pt x="69703" y="3347"/>
                    <a:pt x="69322" y="2480"/>
                  </a:cubicBezTo>
                  <a:cubicBezTo>
                    <a:pt x="68693" y="1537"/>
                    <a:pt x="67579" y="1051"/>
                    <a:pt x="66464" y="1242"/>
                  </a:cubicBezTo>
                  <a:cubicBezTo>
                    <a:pt x="65740" y="1537"/>
                    <a:pt x="65312" y="2280"/>
                    <a:pt x="65416" y="3052"/>
                  </a:cubicBezTo>
                  <a:cubicBezTo>
                    <a:pt x="65559" y="3804"/>
                    <a:pt x="65855" y="4509"/>
                    <a:pt x="66274" y="5147"/>
                  </a:cubicBezTo>
                  <a:cubicBezTo>
                    <a:pt x="67398" y="7271"/>
                    <a:pt x="68055" y="9605"/>
                    <a:pt x="68179" y="12005"/>
                  </a:cubicBezTo>
                  <a:cubicBezTo>
                    <a:pt x="68179" y="12767"/>
                    <a:pt x="68179" y="13720"/>
                    <a:pt x="67131" y="13815"/>
                  </a:cubicBezTo>
                  <a:cubicBezTo>
                    <a:pt x="66560" y="13815"/>
                    <a:pt x="66017" y="13529"/>
                    <a:pt x="65702" y="13053"/>
                  </a:cubicBezTo>
                  <a:cubicBezTo>
                    <a:pt x="65569" y="12586"/>
                    <a:pt x="65569" y="12091"/>
                    <a:pt x="65702" y="11624"/>
                  </a:cubicBezTo>
                  <a:lnTo>
                    <a:pt x="65131" y="9147"/>
                  </a:lnTo>
                  <a:cubicBezTo>
                    <a:pt x="64988" y="8091"/>
                    <a:pt x="64445" y="7138"/>
                    <a:pt x="63607" y="6481"/>
                  </a:cubicBezTo>
                  <a:cubicBezTo>
                    <a:pt x="62721" y="5747"/>
                    <a:pt x="61445" y="5747"/>
                    <a:pt x="60559" y="6481"/>
                  </a:cubicBezTo>
                  <a:cubicBezTo>
                    <a:pt x="60082" y="7243"/>
                    <a:pt x="60559" y="8195"/>
                    <a:pt x="60559" y="8957"/>
                  </a:cubicBezTo>
                  <a:cubicBezTo>
                    <a:pt x="60930" y="9633"/>
                    <a:pt x="61121" y="10386"/>
                    <a:pt x="61130" y="11148"/>
                  </a:cubicBezTo>
                  <a:cubicBezTo>
                    <a:pt x="61273" y="11482"/>
                    <a:pt x="61273" y="11862"/>
                    <a:pt x="61130" y="12196"/>
                  </a:cubicBezTo>
                  <a:cubicBezTo>
                    <a:pt x="60921" y="12282"/>
                    <a:pt x="60673" y="12282"/>
                    <a:pt x="60464" y="12196"/>
                  </a:cubicBezTo>
                  <a:cubicBezTo>
                    <a:pt x="59216" y="12453"/>
                    <a:pt x="57958" y="11824"/>
                    <a:pt x="57415" y="10672"/>
                  </a:cubicBezTo>
                  <a:cubicBezTo>
                    <a:pt x="57034" y="9662"/>
                    <a:pt x="57034" y="8538"/>
                    <a:pt x="57415" y="7528"/>
                  </a:cubicBezTo>
                  <a:cubicBezTo>
                    <a:pt x="57701" y="6500"/>
                    <a:pt x="57701" y="5414"/>
                    <a:pt x="57415" y="4385"/>
                  </a:cubicBezTo>
                  <a:cubicBezTo>
                    <a:pt x="57311" y="4100"/>
                    <a:pt x="57149" y="3843"/>
                    <a:pt x="56939" y="3623"/>
                  </a:cubicBezTo>
                  <a:cubicBezTo>
                    <a:pt x="56311" y="3300"/>
                    <a:pt x="55568" y="3300"/>
                    <a:pt x="54939" y="3623"/>
                  </a:cubicBezTo>
                  <a:lnTo>
                    <a:pt x="53605" y="3623"/>
                  </a:lnTo>
                  <a:cubicBezTo>
                    <a:pt x="52520" y="4538"/>
                    <a:pt x="52205" y="6071"/>
                    <a:pt x="52843" y="7338"/>
                  </a:cubicBezTo>
                  <a:cubicBezTo>
                    <a:pt x="53482" y="8567"/>
                    <a:pt x="54025" y="9843"/>
                    <a:pt x="54463" y="11148"/>
                  </a:cubicBezTo>
                  <a:cubicBezTo>
                    <a:pt x="54463" y="11910"/>
                    <a:pt x="54463" y="12767"/>
                    <a:pt x="53701" y="13053"/>
                  </a:cubicBezTo>
                  <a:cubicBezTo>
                    <a:pt x="52901" y="13282"/>
                    <a:pt x="52043" y="13025"/>
                    <a:pt x="51510" y="12386"/>
                  </a:cubicBezTo>
                  <a:cubicBezTo>
                    <a:pt x="51024" y="11843"/>
                    <a:pt x="50776" y="11119"/>
                    <a:pt x="50843" y="10386"/>
                  </a:cubicBezTo>
                  <a:cubicBezTo>
                    <a:pt x="50843" y="10386"/>
                    <a:pt x="50843" y="9433"/>
                    <a:pt x="50843" y="8957"/>
                  </a:cubicBezTo>
                  <a:cubicBezTo>
                    <a:pt x="50653" y="8452"/>
                    <a:pt x="50281" y="8043"/>
                    <a:pt x="49795" y="7814"/>
                  </a:cubicBezTo>
                  <a:cubicBezTo>
                    <a:pt x="48795" y="7500"/>
                    <a:pt x="47729" y="8052"/>
                    <a:pt x="47414" y="9053"/>
                  </a:cubicBezTo>
                  <a:cubicBezTo>
                    <a:pt x="47319" y="9938"/>
                    <a:pt x="47319" y="10833"/>
                    <a:pt x="47414" y="11719"/>
                  </a:cubicBezTo>
                  <a:cubicBezTo>
                    <a:pt x="46976" y="11977"/>
                    <a:pt x="46424" y="11977"/>
                    <a:pt x="45985" y="11719"/>
                  </a:cubicBezTo>
                  <a:cubicBezTo>
                    <a:pt x="45376" y="11672"/>
                    <a:pt x="44823" y="11358"/>
                    <a:pt x="44461" y="10862"/>
                  </a:cubicBezTo>
                  <a:cubicBezTo>
                    <a:pt x="44328" y="10396"/>
                    <a:pt x="44328" y="9900"/>
                    <a:pt x="44461" y="9433"/>
                  </a:cubicBezTo>
                  <a:cubicBezTo>
                    <a:pt x="44395" y="8243"/>
                    <a:pt x="44100" y="7081"/>
                    <a:pt x="43604" y="6005"/>
                  </a:cubicBezTo>
                  <a:cubicBezTo>
                    <a:pt x="43033" y="4766"/>
                    <a:pt x="41956" y="3823"/>
                    <a:pt x="40651" y="3433"/>
                  </a:cubicBezTo>
                  <a:cubicBezTo>
                    <a:pt x="40013" y="3033"/>
                    <a:pt x="39194" y="3033"/>
                    <a:pt x="38556" y="3433"/>
                  </a:cubicBezTo>
                  <a:cubicBezTo>
                    <a:pt x="38442" y="3671"/>
                    <a:pt x="38442" y="3957"/>
                    <a:pt x="38556" y="4195"/>
                  </a:cubicBezTo>
                  <a:cubicBezTo>
                    <a:pt x="38432" y="5776"/>
                    <a:pt x="38832" y="7348"/>
                    <a:pt x="39699" y="8671"/>
                  </a:cubicBezTo>
                  <a:cubicBezTo>
                    <a:pt x="40147" y="9357"/>
                    <a:pt x="40442" y="10138"/>
                    <a:pt x="40556" y="10957"/>
                  </a:cubicBezTo>
                  <a:cubicBezTo>
                    <a:pt x="40575" y="11443"/>
                    <a:pt x="40261" y="11872"/>
                    <a:pt x="39794" y="12005"/>
                  </a:cubicBezTo>
                  <a:cubicBezTo>
                    <a:pt x="39213" y="12024"/>
                    <a:pt x="38651" y="11786"/>
                    <a:pt x="38270" y="11339"/>
                  </a:cubicBezTo>
                  <a:cubicBezTo>
                    <a:pt x="37908" y="10919"/>
                    <a:pt x="37451" y="10586"/>
                    <a:pt x="36937" y="10386"/>
                  </a:cubicBezTo>
                  <a:cubicBezTo>
                    <a:pt x="36337" y="10310"/>
                    <a:pt x="35737" y="10519"/>
                    <a:pt x="35318" y="10957"/>
                  </a:cubicBezTo>
                  <a:cubicBezTo>
                    <a:pt x="34994" y="11396"/>
                    <a:pt x="34736" y="11872"/>
                    <a:pt x="34555" y="12386"/>
                  </a:cubicBezTo>
                  <a:cubicBezTo>
                    <a:pt x="34441" y="12739"/>
                    <a:pt x="34241" y="13062"/>
                    <a:pt x="33984" y="13338"/>
                  </a:cubicBezTo>
                  <a:cubicBezTo>
                    <a:pt x="33584" y="13996"/>
                    <a:pt x="32841" y="14367"/>
                    <a:pt x="32079" y="14291"/>
                  </a:cubicBezTo>
                  <a:cubicBezTo>
                    <a:pt x="31517" y="14091"/>
                    <a:pt x="31088" y="13625"/>
                    <a:pt x="30936" y="13053"/>
                  </a:cubicBezTo>
                  <a:cubicBezTo>
                    <a:pt x="30803" y="12558"/>
                    <a:pt x="30803" y="12024"/>
                    <a:pt x="30936" y="11529"/>
                  </a:cubicBezTo>
                  <a:cubicBezTo>
                    <a:pt x="31288" y="11129"/>
                    <a:pt x="31574" y="10681"/>
                    <a:pt x="31793" y="10196"/>
                  </a:cubicBezTo>
                  <a:cubicBezTo>
                    <a:pt x="31841" y="10005"/>
                    <a:pt x="31841" y="9814"/>
                    <a:pt x="31793" y="9624"/>
                  </a:cubicBezTo>
                  <a:cubicBezTo>
                    <a:pt x="31793" y="9624"/>
                    <a:pt x="31793" y="8576"/>
                    <a:pt x="31793" y="8386"/>
                  </a:cubicBezTo>
                  <a:cubicBezTo>
                    <a:pt x="31793" y="8195"/>
                    <a:pt x="29602" y="8386"/>
                    <a:pt x="28555" y="9243"/>
                  </a:cubicBezTo>
                  <a:lnTo>
                    <a:pt x="28555" y="9243"/>
                  </a:lnTo>
                  <a:cubicBezTo>
                    <a:pt x="28793" y="11834"/>
                    <a:pt x="28393" y="14453"/>
                    <a:pt x="27412" y="1686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5" name="Freeform: Shape 824">
              <a:extLst>
                <a:ext uri="{FF2B5EF4-FFF2-40B4-BE49-F238E27FC236}">
                  <a16:creationId xmlns:a16="http://schemas.microsoft.com/office/drawing/2014/main" xmlns="" id="{9FB33CF2-826A-C93D-108C-339EF34F7801}"/>
                </a:ext>
              </a:extLst>
            </p:cNvPr>
            <p:cNvSpPr/>
            <p:nvPr/>
          </p:nvSpPr>
          <p:spPr>
            <a:xfrm>
              <a:off x="5453252" y="3251542"/>
              <a:ext cx="145640" cy="176702"/>
            </a:xfrm>
            <a:custGeom>
              <a:avLst/>
              <a:gdLst>
                <a:gd name="connsiteX0" fmla="*/ 23209 w 145640"/>
                <a:gd name="connsiteY0" fmla="*/ 73141 h 176702"/>
                <a:gd name="connsiteX1" fmla="*/ 8731 w 145640"/>
                <a:gd name="connsiteY1" fmla="*/ 122385 h 176702"/>
                <a:gd name="connsiteX2" fmla="*/ 1111 w 145640"/>
                <a:gd name="connsiteY2" fmla="*/ 133624 h 176702"/>
                <a:gd name="connsiteX3" fmla="*/ -32 w 145640"/>
                <a:gd name="connsiteY3" fmla="*/ 136577 h 176702"/>
                <a:gd name="connsiteX4" fmla="*/ -32 w 145640"/>
                <a:gd name="connsiteY4" fmla="*/ 136577 h 176702"/>
                <a:gd name="connsiteX5" fmla="*/ 1015 w 145640"/>
                <a:gd name="connsiteY5" fmla="*/ 137815 h 176702"/>
                <a:gd name="connsiteX6" fmla="*/ 1015 w 145640"/>
                <a:gd name="connsiteY6" fmla="*/ 139339 h 176702"/>
                <a:gd name="connsiteX7" fmla="*/ 253 w 145640"/>
                <a:gd name="connsiteY7" fmla="*/ 140673 h 176702"/>
                <a:gd name="connsiteX8" fmla="*/ 730 w 145640"/>
                <a:gd name="connsiteY8" fmla="*/ 142006 h 176702"/>
                <a:gd name="connsiteX9" fmla="*/ 3968 w 145640"/>
                <a:gd name="connsiteY9" fmla="*/ 141149 h 176702"/>
                <a:gd name="connsiteX10" fmla="*/ 5302 w 145640"/>
                <a:gd name="connsiteY10" fmla="*/ 137910 h 176702"/>
                <a:gd name="connsiteX11" fmla="*/ 5302 w 145640"/>
                <a:gd name="connsiteY11" fmla="*/ 136196 h 176702"/>
                <a:gd name="connsiteX12" fmla="*/ 7207 w 145640"/>
                <a:gd name="connsiteY12" fmla="*/ 134577 h 176702"/>
                <a:gd name="connsiteX13" fmla="*/ 7207 w 145640"/>
                <a:gd name="connsiteY13" fmla="*/ 134577 h 176702"/>
                <a:gd name="connsiteX14" fmla="*/ 8350 w 145640"/>
                <a:gd name="connsiteY14" fmla="*/ 137244 h 176702"/>
                <a:gd name="connsiteX15" fmla="*/ 7016 w 145640"/>
                <a:gd name="connsiteY15" fmla="*/ 139816 h 176702"/>
                <a:gd name="connsiteX16" fmla="*/ 7016 w 145640"/>
                <a:gd name="connsiteY16" fmla="*/ 142388 h 176702"/>
                <a:gd name="connsiteX17" fmla="*/ 9398 w 145640"/>
                <a:gd name="connsiteY17" fmla="*/ 141625 h 176702"/>
                <a:gd name="connsiteX18" fmla="*/ 10445 w 145640"/>
                <a:gd name="connsiteY18" fmla="*/ 139530 h 176702"/>
                <a:gd name="connsiteX19" fmla="*/ 12827 w 145640"/>
                <a:gd name="connsiteY19" fmla="*/ 139530 h 176702"/>
                <a:gd name="connsiteX20" fmla="*/ 12827 w 145640"/>
                <a:gd name="connsiteY20" fmla="*/ 142197 h 176702"/>
                <a:gd name="connsiteX21" fmla="*/ 10350 w 145640"/>
                <a:gd name="connsiteY21" fmla="*/ 144769 h 176702"/>
                <a:gd name="connsiteX22" fmla="*/ 9302 w 145640"/>
                <a:gd name="connsiteY22" fmla="*/ 146293 h 176702"/>
                <a:gd name="connsiteX23" fmla="*/ 10160 w 145640"/>
                <a:gd name="connsiteY23" fmla="*/ 147912 h 176702"/>
                <a:gd name="connsiteX24" fmla="*/ 12445 w 145640"/>
                <a:gd name="connsiteY24" fmla="*/ 147340 h 176702"/>
                <a:gd name="connsiteX25" fmla="*/ 14541 w 145640"/>
                <a:gd name="connsiteY25" fmla="*/ 145054 h 176702"/>
                <a:gd name="connsiteX26" fmla="*/ 17399 w 145640"/>
                <a:gd name="connsiteY26" fmla="*/ 142864 h 176702"/>
                <a:gd name="connsiteX27" fmla="*/ 18837 w 145640"/>
                <a:gd name="connsiteY27" fmla="*/ 144816 h 176702"/>
                <a:gd name="connsiteX28" fmla="*/ 18827 w 145640"/>
                <a:gd name="connsiteY28" fmla="*/ 144864 h 176702"/>
                <a:gd name="connsiteX29" fmla="*/ 17018 w 145640"/>
                <a:gd name="connsiteY29" fmla="*/ 146674 h 176702"/>
                <a:gd name="connsiteX30" fmla="*/ 14636 w 145640"/>
                <a:gd name="connsiteY30" fmla="*/ 149341 h 176702"/>
                <a:gd name="connsiteX31" fmla="*/ 17303 w 145640"/>
                <a:gd name="connsiteY31" fmla="*/ 150865 h 176702"/>
                <a:gd name="connsiteX32" fmla="*/ 20065 w 145640"/>
                <a:gd name="connsiteY32" fmla="*/ 149531 h 176702"/>
                <a:gd name="connsiteX33" fmla="*/ 22066 w 145640"/>
                <a:gd name="connsiteY33" fmla="*/ 147245 h 176702"/>
                <a:gd name="connsiteX34" fmla="*/ 23685 w 145640"/>
                <a:gd name="connsiteY34" fmla="*/ 147245 h 176702"/>
                <a:gd name="connsiteX35" fmla="*/ 21399 w 145640"/>
                <a:gd name="connsiteY35" fmla="*/ 151627 h 176702"/>
                <a:gd name="connsiteX36" fmla="*/ 19685 w 145640"/>
                <a:gd name="connsiteY36" fmla="*/ 152769 h 176702"/>
                <a:gd name="connsiteX37" fmla="*/ 19542 w 145640"/>
                <a:gd name="connsiteY37" fmla="*/ 154246 h 176702"/>
                <a:gd name="connsiteX38" fmla="*/ 19685 w 145640"/>
                <a:gd name="connsiteY38" fmla="*/ 154389 h 176702"/>
                <a:gd name="connsiteX39" fmla="*/ 20446 w 145640"/>
                <a:gd name="connsiteY39" fmla="*/ 154389 h 176702"/>
                <a:gd name="connsiteX40" fmla="*/ 24352 w 145640"/>
                <a:gd name="connsiteY40" fmla="*/ 152389 h 176702"/>
                <a:gd name="connsiteX41" fmla="*/ 26543 w 145640"/>
                <a:gd name="connsiteY41" fmla="*/ 149912 h 176702"/>
                <a:gd name="connsiteX42" fmla="*/ 22542 w 145640"/>
                <a:gd name="connsiteY42" fmla="*/ 156104 h 176702"/>
                <a:gd name="connsiteX43" fmla="*/ 20065 w 145640"/>
                <a:gd name="connsiteY43" fmla="*/ 157247 h 176702"/>
                <a:gd name="connsiteX44" fmla="*/ 19484 w 145640"/>
                <a:gd name="connsiteY44" fmla="*/ 159323 h 176702"/>
                <a:gd name="connsiteX45" fmla="*/ 19494 w 145640"/>
                <a:gd name="connsiteY45" fmla="*/ 159342 h 176702"/>
                <a:gd name="connsiteX46" fmla="*/ 21590 w 145640"/>
                <a:gd name="connsiteY46" fmla="*/ 160295 h 176702"/>
                <a:gd name="connsiteX47" fmla="*/ 27209 w 145640"/>
                <a:gd name="connsiteY47" fmla="*/ 158770 h 176702"/>
                <a:gd name="connsiteX48" fmla="*/ 29781 w 145640"/>
                <a:gd name="connsiteY48" fmla="*/ 154103 h 176702"/>
                <a:gd name="connsiteX49" fmla="*/ 31400 w 145640"/>
                <a:gd name="connsiteY49" fmla="*/ 152865 h 176702"/>
                <a:gd name="connsiteX50" fmla="*/ 33020 w 145640"/>
                <a:gd name="connsiteY50" fmla="*/ 154770 h 176702"/>
                <a:gd name="connsiteX51" fmla="*/ 31781 w 145640"/>
                <a:gd name="connsiteY51" fmla="*/ 156960 h 176702"/>
                <a:gd name="connsiteX52" fmla="*/ 31781 w 145640"/>
                <a:gd name="connsiteY52" fmla="*/ 159342 h 176702"/>
                <a:gd name="connsiteX53" fmla="*/ 35115 w 145640"/>
                <a:gd name="connsiteY53" fmla="*/ 159342 h 176702"/>
                <a:gd name="connsiteX54" fmla="*/ 37115 w 145640"/>
                <a:gd name="connsiteY54" fmla="*/ 156960 h 176702"/>
                <a:gd name="connsiteX55" fmla="*/ 37973 w 145640"/>
                <a:gd name="connsiteY55" fmla="*/ 155437 h 176702"/>
                <a:gd name="connsiteX56" fmla="*/ 37115 w 145640"/>
                <a:gd name="connsiteY56" fmla="*/ 161628 h 176702"/>
                <a:gd name="connsiteX57" fmla="*/ 36163 w 145640"/>
                <a:gd name="connsiteY57" fmla="*/ 163057 h 176702"/>
                <a:gd name="connsiteX58" fmla="*/ 36734 w 145640"/>
                <a:gd name="connsiteY58" fmla="*/ 164676 h 176702"/>
                <a:gd name="connsiteX59" fmla="*/ 37687 w 145640"/>
                <a:gd name="connsiteY59" fmla="*/ 164676 h 176702"/>
                <a:gd name="connsiteX60" fmla="*/ 41306 w 145640"/>
                <a:gd name="connsiteY60" fmla="*/ 162294 h 176702"/>
                <a:gd name="connsiteX61" fmla="*/ 41973 w 145640"/>
                <a:gd name="connsiteY61" fmla="*/ 158199 h 176702"/>
                <a:gd name="connsiteX62" fmla="*/ 43307 w 145640"/>
                <a:gd name="connsiteY62" fmla="*/ 157247 h 176702"/>
                <a:gd name="connsiteX63" fmla="*/ 43307 w 145640"/>
                <a:gd name="connsiteY63" fmla="*/ 157818 h 176702"/>
                <a:gd name="connsiteX64" fmla="*/ 43307 w 145640"/>
                <a:gd name="connsiteY64" fmla="*/ 164104 h 176702"/>
                <a:gd name="connsiteX65" fmla="*/ 45783 w 145640"/>
                <a:gd name="connsiteY65" fmla="*/ 167534 h 176702"/>
                <a:gd name="connsiteX66" fmla="*/ 48545 w 145640"/>
                <a:gd name="connsiteY66" fmla="*/ 168105 h 176702"/>
                <a:gd name="connsiteX67" fmla="*/ 48545 w 145640"/>
                <a:gd name="connsiteY67" fmla="*/ 167152 h 176702"/>
                <a:gd name="connsiteX68" fmla="*/ 46736 w 145640"/>
                <a:gd name="connsiteY68" fmla="*/ 162390 h 176702"/>
                <a:gd name="connsiteX69" fmla="*/ 46736 w 145640"/>
                <a:gd name="connsiteY69" fmla="*/ 157818 h 176702"/>
                <a:gd name="connsiteX70" fmla="*/ 48545 w 145640"/>
                <a:gd name="connsiteY70" fmla="*/ 159246 h 176702"/>
                <a:gd name="connsiteX71" fmla="*/ 48545 w 145640"/>
                <a:gd name="connsiteY71" fmla="*/ 161533 h 176702"/>
                <a:gd name="connsiteX72" fmla="*/ 50260 w 145640"/>
                <a:gd name="connsiteY72" fmla="*/ 160485 h 176702"/>
                <a:gd name="connsiteX73" fmla="*/ 51689 w 145640"/>
                <a:gd name="connsiteY73" fmla="*/ 159056 h 176702"/>
                <a:gd name="connsiteX74" fmla="*/ 51689 w 145640"/>
                <a:gd name="connsiteY74" fmla="*/ 164295 h 176702"/>
                <a:gd name="connsiteX75" fmla="*/ 55213 w 145640"/>
                <a:gd name="connsiteY75" fmla="*/ 171629 h 176702"/>
                <a:gd name="connsiteX76" fmla="*/ 56451 w 145640"/>
                <a:gd name="connsiteY76" fmla="*/ 172296 h 176702"/>
                <a:gd name="connsiteX77" fmla="*/ 58737 w 145640"/>
                <a:gd name="connsiteY77" fmla="*/ 170867 h 176702"/>
                <a:gd name="connsiteX78" fmla="*/ 58737 w 145640"/>
                <a:gd name="connsiteY78" fmla="*/ 170867 h 176702"/>
                <a:gd name="connsiteX79" fmla="*/ 58737 w 145640"/>
                <a:gd name="connsiteY79" fmla="*/ 168200 h 176702"/>
                <a:gd name="connsiteX80" fmla="*/ 58737 w 145640"/>
                <a:gd name="connsiteY80" fmla="*/ 164390 h 176702"/>
                <a:gd name="connsiteX81" fmla="*/ 61214 w 145640"/>
                <a:gd name="connsiteY81" fmla="*/ 161914 h 176702"/>
                <a:gd name="connsiteX82" fmla="*/ 63595 w 145640"/>
                <a:gd name="connsiteY82" fmla="*/ 164486 h 176702"/>
                <a:gd name="connsiteX83" fmla="*/ 63595 w 145640"/>
                <a:gd name="connsiteY83" fmla="*/ 167819 h 176702"/>
                <a:gd name="connsiteX84" fmla="*/ 66833 w 145640"/>
                <a:gd name="connsiteY84" fmla="*/ 168962 h 176702"/>
                <a:gd name="connsiteX85" fmla="*/ 66833 w 145640"/>
                <a:gd name="connsiteY85" fmla="*/ 167819 h 176702"/>
                <a:gd name="connsiteX86" fmla="*/ 66071 w 145640"/>
                <a:gd name="connsiteY86" fmla="*/ 164962 h 176702"/>
                <a:gd name="connsiteX87" fmla="*/ 66071 w 145640"/>
                <a:gd name="connsiteY87" fmla="*/ 162199 h 176702"/>
                <a:gd name="connsiteX88" fmla="*/ 68357 w 145640"/>
                <a:gd name="connsiteY88" fmla="*/ 162199 h 176702"/>
                <a:gd name="connsiteX89" fmla="*/ 69310 w 145640"/>
                <a:gd name="connsiteY89" fmla="*/ 164486 h 176702"/>
                <a:gd name="connsiteX90" fmla="*/ 69310 w 145640"/>
                <a:gd name="connsiteY90" fmla="*/ 170391 h 176702"/>
                <a:gd name="connsiteX91" fmla="*/ 69310 w 145640"/>
                <a:gd name="connsiteY91" fmla="*/ 173248 h 176702"/>
                <a:gd name="connsiteX92" fmla="*/ 71120 w 145640"/>
                <a:gd name="connsiteY92" fmla="*/ 175725 h 176702"/>
                <a:gd name="connsiteX93" fmla="*/ 73120 w 145640"/>
                <a:gd name="connsiteY93" fmla="*/ 176297 h 176702"/>
                <a:gd name="connsiteX94" fmla="*/ 74549 w 145640"/>
                <a:gd name="connsiteY94" fmla="*/ 175249 h 176702"/>
                <a:gd name="connsiteX95" fmla="*/ 74072 w 145640"/>
                <a:gd name="connsiteY95" fmla="*/ 173725 h 176702"/>
                <a:gd name="connsiteX96" fmla="*/ 73215 w 145640"/>
                <a:gd name="connsiteY96" fmla="*/ 169343 h 176702"/>
                <a:gd name="connsiteX97" fmla="*/ 74234 w 145640"/>
                <a:gd name="connsiteY97" fmla="*/ 167914 h 176702"/>
                <a:gd name="connsiteX98" fmla="*/ 74263 w 145640"/>
                <a:gd name="connsiteY98" fmla="*/ 167914 h 176702"/>
                <a:gd name="connsiteX99" fmla="*/ 75501 w 145640"/>
                <a:gd name="connsiteY99" fmla="*/ 168486 h 176702"/>
                <a:gd name="connsiteX100" fmla="*/ 76549 w 145640"/>
                <a:gd name="connsiteY100" fmla="*/ 171153 h 176702"/>
                <a:gd name="connsiteX101" fmla="*/ 77120 w 145640"/>
                <a:gd name="connsiteY101" fmla="*/ 173915 h 176702"/>
                <a:gd name="connsiteX102" fmla="*/ 79882 w 145640"/>
                <a:gd name="connsiteY102" fmla="*/ 175058 h 176702"/>
                <a:gd name="connsiteX103" fmla="*/ 81025 w 145640"/>
                <a:gd name="connsiteY103" fmla="*/ 173344 h 176702"/>
                <a:gd name="connsiteX104" fmla="*/ 80168 w 145640"/>
                <a:gd name="connsiteY104" fmla="*/ 171248 h 176702"/>
                <a:gd name="connsiteX105" fmla="*/ 78168 w 145640"/>
                <a:gd name="connsiteY105" fmla="*/ 164390 h 176702"/>
                <a:gd name="connsiteX106" fmla="*/ 79311 w 145640"/>
                <a:gd name="connsiteY106" fmla="*/ 162580 h 176702"/>
                <a:gd name="connsiteX107" fmla="*/ 80740 w 145640"/>
                <a:gd name="connsiteY107" fmla="*/ 163343 h 176702"/>
                <a:gd name="connsiteX108" fmla="*/ 80740 w 145640"/>
                <a:gd name="connsiteY108" fmla="*/ 164771 h 176702"/>
                <a:gd name="connsiteX109" fmla="*/ 81311 w 145640"/>
                <a:gd name="connsiteY109" fmla="*/ 167248 h 176702"/>
                <a:gd name="connsiteX110" fmla="*/ 82740 w 145640"/>
                <a:gd name="connsiteY110" fmla="*/ 169915 h 176702"/>
                <a:gd name="connsiteX111" fmla="*/ 85788 w 145640"/>
                <a:gd name="connsiteY111" fmla="*/ 169915 h 176702"/>
                <a:gd name="connsiteX112" fmla="*/ 85788 w 145640"/>
                <a:gd name="connsiteY112" fmla="*/ 167438 h 176702"/>
                <a:gd name="connsiteX113" fmla="*/ 85216 w 145640"/>
                <a:gd name="connsiteY113" fmla="*/ 165247 h 176702"/>
                <a:gd name="connsiteX114" fmla="*/ 85216 w 145640"/>
                <a:gd name="connsiteY114" fmla="*/ 164200 h 176702"/>
                <a:gd name="connsiteX115" fmla="*/ 85788 w 145640"/>
                <a:gd name="connsiteY115" fmla="*/ 164200 h 176702"/>
                <a:gd name="connsiteX116" fmla="*/ 88931 w 145640"/>
                <a:gd name="connsiteY116" fmla="*/ 165819 h 176702"/>
                <a:gd name="connsiteX117" fmla="*/ 88931 w 145640"/>
                <a:gd name="connsiteY117" fmla="*/ 168962 h 176702"/>
                <a:gd name="connsiteX118" fmla="*/ 88931 w 145640"/>
                <a:gd name="connsiteY118" fmla="*/ 172105 h 176702"/>
                <a:gd name="connsiteX119" fmla="*/ 88931 w 145640"/>
                <a:gd name="connsiteY119" fmla="*/ 172868 h 176702"/>
                <a:gd name="connsiteX120" fmla="*/ 90932 w 145640"/>
                <a:gd name="connsiteY120" fmla="*/ 172868 h 176702"/>
                <a:gd name="connsiteX121" fmla="*/ 92170 w 145640"/>
                <a:gd name="connsiteY121" fmla="*/ 172868 h 176702"/>
                <a:gd name="connsiteX122" fmla="*/ 93027 w 145640"/>
                <a:gd name="connsiteY122" fmla="*/ 169153 h 176702"/>
                <a:gd name="connsiteX123" fmla="*/ 91408 w 145640"/>
                <a:gd name="connsiteY123" fmla="*/ 165343 h 176702"/>
                <a:gd name="connsiteX124" fmla="*/ 92170 w 145640"/>
                <a:gd name="connsiteY124" fmla="*/ 163437 h 176702"/>
                <a:gd name="connsiteX125" fmla="*/ 94361 w 145640"/>
                <a:gd name="connsiteY125" fmla="*/ 164104 h 176702"/>
                <a:gd name="connsiteX126" fmla="*/ 95027 w 145640"/>
                <a:gd name="connsiteY126" fmla="*/ 166105 h 176702"/>
                <a:gd name="connsiteX127" fmla="*/ 95027 w 145640"/>
                <a:gd name="connsiteY127" fmla="*/ 167534 h 176702"/>
                <a:gd name="connsiteX128" fmla="*/ 96075 w 145640"/>
                <a:gd name="connsiteY128" fmla="*/ 168677 h 176702"/>
                <a:gd name="connsiteX129" fmla="*/ 98456 w 145640"/>
                <a:gd name="connsiteY129" fmla="*/ 167438 h 176702"/>
                <a:gd name="connsiteX130" fmla="*/ 98456 w 145640"/>
                <a:gd name="connsiteY130" fmla="*/ 164771 h 176702"/>
                <a:gd name="connsiteX131" fmla="*/ 99980 w 145640"/>
                <a:gd name="connsiteY131" fmla="*/ 164771 h 176702"/>
                <a:gd name="connsiteX132" fmla="*/ 101504 w 145640"/>
                <a:gd name="connsiteY132" fmla="*/ 165629 h 176702"/>
                <a:gd name="connsiteX133" fmla="*/ 101504 w 145640"/>
                <a:gd name="connsiteY133" fmla="*/ 167057 h 176702"/>
                <a:gd name="connsiteX134" fmla="*/ 102266 w 145640"/>
                <a:gd name="connsiteY134" fmla="*/ 170486 h 176702"/>
                <a:gd name="connsiteX135" fmla="*/ 105219 w 145640"/>
                <a:gd name="connsiteY135" fmla="*/ 173058 h 176702"/>
                <a:gd name="connsiteX136" fmla="*/ 107410 w 145640"/>
                <a:gd name="connsiteY136" fmla="*/ 173058 h 176702"/>
                <a:gd name="connsiteX137" fmla="*/ 107410 w 145640"/>
                <a:gd name="connsiteY137" fmla="*/ 172296 h 176702"/>
                <a:gd name="connsiteX138" fmla="*/ 106171 w 145640"/>
                <a:gd name="connsiteY138" fmla="*/ 167819 h 176702"/>
                <a:gd name="connsiteX139" fmla="*/ 105410 w 145640"/>
                <a:gd name="connsiteY139" fmla="*/ 165533 h 176702"/>
                <a:gd name="connsiteX140" fmla="*/ 106171 w 145640"/>
                <a:gd name="connsiteY140" fmla="*/ 164486 h 176702"/>
                <a:gd name="connsiteX141" fmla="*/ 107695 w 145640"/>
                <a:gd name="connsiteY141" fmla="*/ 165152 h 176702"/>
                <a:gd name="connsiteX142" fmla="*/ 109029 w 145640"/>
                <a:gd name="connsiteY142" fmla="*/ 166105 h 176702"/>
                <a:gd name="connsiteX143" fmla="*/ 109982 w 145640"/>
                <a:gd name="connsiteY143" fmla="*/ 166105 h 176702"/>
                <a:gd name="connsiteX144" fmla="*/ 116649 w 145640"/>
                <a:gd name="connsiteY144" fmla="*/ 150674 h 176702"/>
                <a:gd name="connsiteX145" fmla="*/ 123698 w 145640"/>
                <a:gd name="connsiteY145" fmla="*/ 138959 h 176702"/>
                <a:gd name="connsiteX146" fmla="*/ 133223 w 145640"/>
                <a:gd name="connsiteY146" fmla="*/ 95619 h 176702"/>
                <a:gd name="connsiteX147" fmla="*/ 141604 w 145640"/>
                <a:gd name="connsiteY147" fmla="*/ 62282 h 176702"/>
                <a:gd name="connsiteX148" fmla="*/ 145605 w 145640"/>
                <a:gd name="connsiteY148" fmla="*/ 46566 h 176702"/>
                <a:gd name="connsiteX149" fmla="*/ 143605 w 145640"/>
                <a:gd name="connsiteY149" fmla="*/ 35136 h 176702"/>
                <a:gd name="connsiteX150" fmla="*/ 142843 w 145640"/>
                <a:gd name="connsiteY150" fmla="*/ 36565 h 176702"/>
                <a:gd name="connsiteX151" fmla="*/ 140461 w 145640"/>
                <a:gd name="connsiteY151" fmla="*/ 37136 h 176702"/>
                <a:gd name="connsiteX152" fmla="*/ 140461 w 145640"/>
                <a:gd name="connsiteY152" fmla="*/ 34469 h 176702"/>
                <a:gd name="connsiteX153" fmla="*/ 142271 w 145640"/>
                <a:gd name="connsiteY153" fmla="*/ 32469 h 176702"/>
                <a:gd name="connsiteX154" fmla="*/ 141033 w 145640"/>
                <a:gd name="connsiteY154" fmla="*/ 29135 h 176702"/>
                <a:gd name="connsiteX155" fmla="*/ 141033 w 145640"/>
                <a:gd name="connsiteY155" fmla="*/ 29135 h 176702"/>
                <a:gd name="connsiteX156" fmla="*/ 138937 w 145640"/>
                <a:gd name="connsiteY156" fmla="*/ 31421 h 176702"/>
                <a:gd name="connsiteX157" fmla="*/ 136080 w 145640"/>
                <a:gd name="connsiteY157" fmla="*/ 33707 h 176702"/>
                <a:gd name="connsiteX158" fmla="*/ 134651 w 145640"/>
                <a:gd name="connsiteY158" fmla="*/ 31612 h 176702"/>
                <a:gd name="connsiteX159" fmla="*/ 136461 w 145640"/>
                <a:gd name="connsiteY159" fmla="*/ 29802 h 176702"/>
                <a:gd name="connsiteX160" fmla="*/ 138842 w 145640"/>
                <a:gd name="connsiteY160" fmla="*/ 27135 h 176702"/>
                <a:gd name="connsiteX161" fmla="*/ 136175 w 145640"/>
                <a:gd name="connsiteY161" fmla="*/ 25611 h 176702"/>
                <a:gd name="connsiteX162" fmla="*/ 133413 w 145640"/>
                <a:gd name="connsiteY162" fmla="*/ 27040 h 176702"/>
                <a:gd name="connsiteX163" fmla="*/ 131413 w 145640"/>
                <a:gd name="connsiteY163" fmla="*/ 29230 h 176702"/>
                <a:gd name="connsiteX164" fmla="*/ 129794 w 145640"/>
                <a:gd name="connsiteY164" fmla="*/ 29230 h 176702"/>
                <a:gd name="connsiteX165" fmla="*/ 132079 w 145640"/>
                <a:gd name="connsiteY165" fmla="*/ 24849 h 176702"/>
                <a:gd name="connsiteX166" fmla="*/ 133794 w 145640"/>
                <a:gd name="connsiteY166" fmla="*/ 23801 h 176702"/>
                <a:gd name="connsiteX167" fmla="*/ 133899 w 145640"/>
                <a:gd name="connsiteY167" fmla="*/ 22191 h 176702"/>
                <a:gd name="connsiteX168" fmla="*/ 133794 w 145640"/>
                <a:gd name="connsiteY168" fmla="*/ 22087 h 176702"/>
                <a:gd name="connsiteX169" fmla="*/ 133032 w 145640"/>
                <a:gd name="connsiteY169" fmla="*/ 22087 h 176702"/>
                <a:gd name="connsiteX170" fmla="*/ 129127 w 145640"/>
                <a:gd name="connsiteY170" fmla="*/ 23992 h 176702"/>
                <a:gd name="connsiteX171" fmla="*/ 126936 w 145640"/>
                <a:gd name="connsiteY171" fmla="*/ 26468 h 176702"/>
                <a:gd name="connsiteX172" fmla="*/ 130936 w 145640"/>
                <a:gd name="connsiteY172" fmla="*/ 20277 h 176702"/>
                <a:gd name="connsiteX173" fmla="*/ 133413 w 145640"/>
                <a:gd name="connsiteY173" fmla="*/ 19134 h 176702"/>
                <a:gd name="connsiteX174" fmla="*/ 133994 w 145640"/>
                <a:gd name="connsiteY174" fmla="*/ 17057 h 176702"/>
                <a:gd name="connsiteX175" fmla="*/ 133985 w 145640"/>
                <a:gd name="connsiteY175" fmla="*/ 17038 h 176702"/>
                <a:gd name="connsiteX176" fmla="*/ 131984 w 145640"/>
                <a:gd name="connsiteY176" fmla="*/ 16086 h 176702"/>
                <a:gd name="connsiteX177" fmla="*/ 126269 w 145640"/>
                <a:gd name="connsiteY177" fmla="*/ 17705 h 176702"/>
                <a:gd name="connsiteX178" fmla="*/ 123698 w 145640"/>
                <a:gd name="connsiteY178" fmla="*/ 22372 h 176702"/>
                <a:gd name="connsiteX179" fmla="*/ 121392 w 145640"/>
                <a:gd name="connsiteY179" fmla="*/ 23115 h 176702"/>
                <a:gd name="connsiteX180" fmla="*/ 120459 w 145640"/>
                <a:gd name="connsiteY180" fmla="*/ 21611 h 176702"/>
                <a:gd name="connsiteX181" fmla="*/ 121697 w 145640"/>
                <a:gd name="connsiteY181" fmla="*/ 19419 h 176702"/>
                <a:gd name="connsiteX182" fmla="*/ 121697 w 145640"/>
                <a:gd name="connsiteY182" fmla="*/ 17038 h 176702"/>
                <a:gd name="connsiteX183" fmla="*/ 118364 w 145640"/>
                <a:gd name="connsiteY183" fmla="*/ 16562 h 176702"/>
                <a:gd name="connsiteX184" fmla="*/ 116363 w 145640"/>
                <a:gd name="connsiteY184" fmla="*/ 18943 h 176702"/>
                <a:gd name="connsiteX185" fmla="*/ 115506 w 145640"/>
                <a:gd name="connsiteY185" fmla="*/ 20468 h 176702"/>
                <a:gd name="connsiteX186" fmla="*/ 116363 w 145640"/>
                <a:gd name="connsiteY186" fmla="*/ 14276 h 176702"/>
                <a:gd name="connsiteX187" fmla="*/ 117316 w 145640"/>
                <a:gd name="connsiteY187" fmla="*/ 12847 h 176702"/>
                <a:gd name="connsiteX188" fmla="*/ 116744 w 145640"/>
                <a:gd name="connsiteY188" fmla="*/ 11228 h 176702"/>
                <a:gd name="connsiteX189" fmla="*/ 115792 w 145640"/>
                <a:gd name="connsiteY189" fmla="*/ 11228 h 176702"/>
                <a:gd name="connsiteX190" fmla="*/ 112172 w 145640"/>
                <a:gd name="connsiteY190" fmla="*/ 13609 h 176702"/>
                <a:gd name="connsiteX191" fmla="*/ 111410 w 145640"/>
                <a:gd name="connsiteY191" fmla="*/ 17705 h 176702"/>
                <a:gd name="connsiteX192" fmla="*/ 110172 w 145640"/>
                <a:gd name="connsiteY192" fmla="*/ 18658 h 176702"/>
                <a:gd name="connsiteX193" fmla="*/ 109696 w 145640"/>
                <a:gd name="connsiteY193" fmla="*/ 18086 h 176702"/>
                <a:gd name="connsiteX194" fmla="*/ 109696 w 145640"/>
                <a:gd name="connsiteY194" fmla="*/ 11800 h 176702"/>
                <a:gd name="connsiteX195" fmla="*/ 107219 w 145640"/>
                <a:gd name="connsiteY195" fmla="*/ 8371 h 176702"/>
                <a:gd name="connsiteX196" fmla="*/ 104457 w 145640"/>
                <a:gd name="connsiteY196" fmla="*/ 7799 h 176702"/>
                <a:gd name="connsiteX197" fmla="*/ 104457 w 145640"/>
                <a:gd name="connsiteY197" fmla="*/ 8752 h 176702"/>
                <a:gd name="connsiteX198" fmla="*/ 106362 w 145640"/>
                <a:gd name="connsiteY198" fmla="*/ 13514 h 176702"/>
                <a:gd name="connsiteX199" fmla="*/ 106362 w 145640"/>
                <a:gd name="connsiteY199" fmla="*/ 18086 h 176702"/>
                <a:gd name="connsiteX200" fmla="*/ 104552 w 145640"/>
                <a:gd name="connsiteY200" fmla="*/ 16657 h 176702"/>
                <a:gd name="connsiteX201" fmla="*/ 104552 w 145640"/>
                <a:gd name="connsiteY201" fmla="*/ 14372 h 176702"/>
                <a:gd name="connsiteX202" fmla="*/ 104552 w 145640"/>
                <a:gd name="connsiteY202" fmla="*/ 14372 h 176702"/>
                <a:gd name="connsiteX203" fmla="*/ 102743 w 145640"/>
                <a:gd name="connsiteY203" fmla="*/ 15419 h 176702"/>
                <a:gd name="connsiteX204" fmla="*/ 101314 w 145640"/>
                <a:gd name="connsiteY204" fmla="*/ 16848 h 176702"/>
                <a:gd name="connsiteX205" fmla="*/ 101314 w 145640"/>
                <a:gd name="connsiteY205" fmla="*/ 11609 h 176702"/>
                <a:gd name="connsiteX206" fmla="*/ 97694 w 145640"/>
                <a:gd name="connsiteY206" fmla="*/ 4275 h 176702"/>
                <a:gd name="connsiteX207" fmla="*/ 96456 w 145640"/>
                <a:gd name="connsiteY207" fmla="*/ 3608 h 176702"/>
                <a:gd name="connsiteX208" fmla="*/ 94170 w 145640"/>
                <a:gd name="connsiteY208" fmla="*/ 5037 h 176702"/>
                <a:gd name="connsiteX209" fmla="*/ 94170 w 145640"/>
                <a:gd name="connsiteY209" fmla="*/ 7704 h 176702"/>
                <a:gd name="connsiteX210" fmla="*/ 94170 w 145640"/>
                <a:gd name="connsiteY210" fmla="*/ 11514 h 176702"/>
                <a:gd name="connsiteX211" fmla="*/ 91789 w 145640"/>
                <a:gd name="connsiteY211" fmla="*/ 13990 h 176702"/>
                <a:gd name="connsiteX212" fmla="*/ 89407 w 145640"/>
                <a:gd name="connsiteY212" fmla="*/ 11419 h 176702"/>
                <a:gd name="connsiteX213" fmla="*/ 89407 w 145640"/>
                <a:gd name="connsiteY213" fmla="*/ 8085 h 176702"/>
                <a:gd name="connsiteX214" fmla="*/ 86255 w 145640"/>
                <a:gd name="connsiteY214" fmla="*/ 6904 h 176702"/>
                <a:gd name="connsiteX215" fmla="*/ 86169 w 145640"/>
                <a:gd name="connsiteY215" fmla="*/ 6942 h 176702"/>
                <a:gd name="connsiteX216" fmla="*/ 86169 w 145640"/>
                <a:gd name="connsiteY216" fmla="*/ 8085 h 176702"/>
                <a:gd name="connsiteX217" fmla="*/ 86931 w 145640"/>
                <a:gd name="connsiteY217" fmla="*/ 10943 h 176702"/>
                <a:gd name="connsiteX218" fmla="*/ 86455 w 145640"/>
                <a:gd name="connsiteY218" fmla="*/ 13705 h 176702"/>
                <a:gd name="connsiteX219" fmla="*/ 84074 w 145640"/>
                <a:gd name="connsiteY219" fmla="*/ 13705 h 176702"/>
                <a:gd name="connsiteX220" fmla="*/ 83216 w 145640"/>
                <a:gd name="connsiteY220" fmla="*/ 11419 h 176702"/>
                <a:gd name="connsiteX221" fmla="*/ 83216 w 145640"/>
                <a:gd name="connsiteY221" fmla="*/ 5513 h 176702"/>
                <a:gd name="connsiteX222" fmla="*/ 83216 w 145640"/>
                <a:gd name="connsiteY222" fmla="*/ 2655 h 176702"/>
                <a:gd name="connsiteX223" fmla="*/ 81407 w 145640"/>
                <a:gd name="connsiteY223" fmla="*/ 179 h 176702"/>
                <a:gd name="connsiteX224" fmla="*/ 79406 w 145640"/>
                <a:gd name="connsiteY224" fmla="*/ -392 h 176702"/>
                <a:gd name="connsiteX225" fmla="*/ 77978 w 145640"/>
                <a:gd name="connsiteY225" fmla="*/ 655 h 176702"/>
                <a:gd name="connsiteX226" fmla="*/ 78454 w 145640"/>
                <a:gd name="connsiteY226" fmla="*/ 2179 h 176702"/>
                <a:gd name="connsiteX227" fmla="*/ 79406 w 145640"/>
                <a:gd name="connsiteY227" fmla="*/ 6561 h 176702"/>
                <a:gd name="connsiteX228" fmla="*/ 78263 w 145640"/>
                <a:gd name="connsiteY228" fmla="*/ 7990 h 176702"/>
                <a:gd name="connsiteX229" fmla="*/ 77120 w 145640"/>
                <a:gd name="connsiteY229" fmla="*/ 7418 h 176702"/>
                <a:gd name="connsiteX230" fmla="*/ 76073 w 145640"/>
                <a:gd name="connsiteY230" fmla="*/ 4751 h 176702"/>
                <a:gd name="connsiteX231" fmla="*/ 75406 w 145640"/>
                <a:gd name="connsiteY231" fmla="*/ 1989 h 176702"/>
                <a:gd name="connsiteX232" fmla="*/ 72644 w 145640"/>
                <a:gd name="connsiteY232" fmla="*/ 846 h 176702"/>
                <a:gd name="connsiteX233" fmla="*/ 71596 w 145640"/>
                <a:gd name="connsiteY233" fmla="*/ 2561 h 176702"/>
                <a:gd name="connsiteX234" fmla="*/ 72358 w 145640"/>
                <a:gd name="connsiteY234" fmla="*/ 4656 h 176702"/>
                <a:gd name="connsiteX235" fmla="*/ 74358 w 145640"/>
                <a:gd name="connsiteY235" fmla="*/ 11514 h 176702"/>
                <a:gd name="connsiteX236" fmla="*/ 73310 w 145640"/>
                <a:gd name="connsiteY236" fmla="*/ 13324 h 176702"/>
                <a:gd name="connsiteX237" fmla="*/ 71882 w 145640"/>
                <a:gd name="connsiteY237" fmla="*/ 12562 h 176702"/>
                <a:gd name="connsiteX238" fmla="*/ 71882 w 145640"/>
                <a:gd name="connsiteY238" fmla="*/ 11133 h 176702"/>
                <a:gd name="connsiteX239" fmla="*/ 71405 w 145640"/>
                <a:gd name="connsiteY239" fmla="*/ 8656 h 176702"/>
                <a:gd name="connsiteX240" fmla="*/ 69881 w 145640"/>
                <a:gd name="connsiteY240" fmla="*/ 5989 h 176702"/>
                <a:gd name="connsiteX241" fmla="*/ 66833 w 145640"/>
                <a:gd name="connsiteY241" fmla="*/ 5989 h 176702"/>
                <a:gd name="connsiteX242" fmla="*/ 66833 w 145640"/>
                <a:gd name="connsiteY242" fmla="*/ 8466 h 176702"/>
                <a:gd name="connsiteX243" fmla="*/ 67405 w 145640"/>
                <a:gd name="connsiteY243" fmla="*/ 10657 h 176702"/>
                <a:gd name="connsiteX244" fmla="*/ 67405 w 145640"/>
                <a:gd name="connsiteY244" fmla="*/ 11704 h 176702"/>
                <a:gd name="connsiteX245" fmla="*/ 66833 w 145640"/>
                <a:gd name="connsiteY245" fmla="*/ 11704 h 176702"/>
                <a:gd name="connsiteX246" fmla="*/ 63690 w 145640"/>
                <a:gd name="connsiteY246" fmla="*/ 10180 h 176702"/>
                <a:gd name="connsiteX247" fmla="*/ 63690 w 145640"/>
                <a:gd name="connsiteY247" fmla="*/ 7037 h 176702"/>
                <a:gd name="connsiteX248" fmla="*/ 63690 w 145640"/>
                <a:gd name="connsiteY248" fmla="*/ 3894 h 176702"/>
                <a:gd name="connsiteX249" fmla="*/ 63119 w 145640"/>
                <a:gd name="connsiteY249" fmla="*/ 3132 h 176702"/>
                <a:gd name="connsiteX250" fmla="*/ 61214 w 145640"/>
                <a:gd name="connsiteY250" fmla="*/ 3132 h 176702"/>
                <a:gd name="connsiteX251" fmla="*/ 59880 w 145640"/>
                <a:gd name="connsiteY251" fmla="*/ 3132 h 176702"/>
                <a:gd name="connsiteX252" fmla="*/ 59023 w 145640"/>
                <a:gd name="connsiteY252" fmla="*/ 6846 h 176702"/>
                <a:gd name="connsiteX253" fmla="*/ 60642 w 145640"/>
                <a:gd name="connsiteY253" fmla="*/ 10657 h 176702"/>
                <a:gd name="connsiteX254" fmla="*/ 59975 w 145640"/>
                <a:gd name="connsiteY254" fmla="*/ 12562 h 176702"/>
                <a:gd name="connsiteX255" fmla="*/ 57689 w 145640"/>
                <a:gd name="connsiteY255" fmla="*/ 11895 h 176702"/>
                <a:gd name="connsiteX256" fmla="*/ 57023 w 145640"/>
                <a:gd name="connsiteY256" fmla="*/ 9894 h 176702"/>
                <a:gd name="connsiteX257" fmla="*/ 57023 w 145640"/>
                <a:gd name="connsiteY257" fmla="*/ 8466 h 176702"/>
                <a:gd name="connsiteX258" fmla="*/ 55975 w 145640"/>
                <a:gd name="connsiteY258" fmla="*/ 7323 h 176702"/>
                <a:gd name="connsiteX259" fmla="*/ 53594 w 145640"/>
                <a:gd name="connsiteY259" fmla="*/ 8561 h 176702"/>
                <a:gd name="connsiteX260" fmla="*/ 53594 w 145640"/>
                <a:gd name="connsiteY260" fmla="*/ 11228 h 176702"/>
                <a:gd name="connsiteX261" fmla="*/ 52165 w 145640"/>
                <a:gd name="connsiteY261" fmla="*/ 11228 h 176702"/>
                <a:gd name="connsiteX262" fmla="*/ 50545 w 145640"/>
                <a:gd name="connsiteY262" fmla="*/ 10276 h 176702"/>
                <a:gd name="connsiteX263" fmla="*/ 50545 w 145640"/>
                <a:gd name="connsiteY263" fmla="*/ 8942 h 176702"/>
                <a:gd name="connsiteX264" fmla="*/ 49688 w 145640"/>
                <a:gd name="connsiteY264" fmla="*/ 5513 h 176702"/>
                <a:gd name="connsiteX265" fmla="*/ 46736 w 145640"/>
                <a:gd name="connsiteY265" fmla="*/ 2941 h 176702"/>
                <a:gd name="connsiteX266" fmla="*/ 44545 w 145640"/>
                <a:gd name="connsiteY266" fmla="*/ 2941 h 176702"/>
                <a:gd name="connsiteX267" fmla="*/ 44545 w 145640"/>
                <a:gd name="connsiteY267" fmla="*/ 3799 h 176702"/>
                <a:gd name="connsiteX268" fmla="*/ 45783 w 145640"/>
                <a:gd name="connsiteY268" fmla="*/ 8275 h 176702"/>
                <a:gd name="connsiteX269" fmla="*/ 46640 w 145640"/>
                <a:gd name="connsiteY269" fmla="*/ 10561 h 176702"/>
                <a:gd name="connsiteX270" fmla="*/ 45783 w 145640"/>
                <a:gd name="connsiteY270" fmla="*/ 11609 h 176702"/>
                <a:gd name="connsiteX271" fmla="*/ 44259 w 145640"/>
                <a:gd name="connsiteY271" fmla="*/ 10943 h 176702"/>
                <a:gd name="connsiteX272" fmla="*/ 42925 w 145640"/>
                <a:gd name="connsiteY272" fmla="*/ 9990 h 176702"/>
                <a:gd name="connsiteX273" fmla="*/ 41306 w 145640"/>
                <a:gd name="connsiteY273" fmla="*/ 10561 h 176702"/>
                <a:gd name="connsiteX274" fmla="*/ 40640 w 145640"/>
                <a:gd name="connsiteY274" fmla="*/ 11990 h 176702"/>
                <a:gd name="connsiteX275" fmla="*/ 40068 w 145640"/>
                <a:gd name="connsiteY275" fmla="*/ 12943 h 176702"/>
                <a:gd name="connsiteX276" fmla="*/ 38163 w 145640"/>
                <a:gd name="connsiteY276" fmla="*/ 13800 h 176702"/>
                <a:gd name="connsiteX277" fmla="*/ 37020 w 145640"/>
                <a:gd name="connsiteY277" fmla="*/ 12562 h 176702"/>
                <a:gd name="connsiteX278" fmla="*/ 37020 w 145640"/>
                <a:gd name="connsiteY278" fmla="*/ 11133 h 176702"/>
                <a:gd name="connsiteX279" fmla="*/ 37877 w 145640"/>
                <a:gd name="connsiteY279" fmla="*/ 9799 h 176702"/>
                <a:gd name="connsiteX280" fmla="*/ 37877 w 145640"/>
                <a:gd name="connsiteY280" fmla="*/ 9228 h 176702"/>
                <a:gd name="connsiteX281" fmla="*/ 37306 w 145640"/>
                <a:gd name="connsiteY281" fmla="*/ 7990 h 176702"/>
                <a:gd name="connsiteX282" fmla="*/ 34162 w 145640"/>
                <a:gd name="connsiteY282" fmla="*/ 8847 h 176702"/>
                <a:gd name="connsiteX283" fmla="*/ 32734 w 145640"/>
                <a:gd name="connsiteY283" fmla="*/ 12086 h 176702"/>
                <a:gd name="connsiteX284" fmla="*/ 32734 w 145640"/>
                <a:gd name="connsiteY284" fmla="*/ 13800 h 176702"/>
                <a:gd name="connsiteX285" fmla="*/ 30829 w 145640"/>
                <a:gd name="connsiteY285" fmla="*/ 15419 h 176702"/>
                <a:gd name="connsiteX286" fmla="*/ 29781 w 145640"/>
                <a:gd name="connsiteY286" fmla="*/ 12657 h 176702"/>
                <a:gd name="connsiteX287" fmla="*/ 31019 w 145640"/>
                <a:gd name="connsiteY287" fmla="*/ 10180 h 176702"/>
                <a:gd name="connsiteX288" fmla="*/ 31019 w 145640"/>
                <a:gd name="connsiteY288" fmla="*/ 7609 h 176702"/>
                <a:gd name="connsiteX289" fmla="*/ 28733 w 145640"/>
                <a:gd name="connsiteY289" fmla="*/ 8275 h 176702"/>
                <a:gd name="connsiteX290" fmla="*/ 27590 w 145640"/>
                <a:gd name="connsiteY290" fmla="*/ 10466 h 176702"/>
                <a:gd name="connsiteX291" fmla="*/ 25495 w 145640"/>
                <a:gd name="connsiteY291" fmla="*/ 11037 h 176702"/>
                <a:gd name="connsiteX292" fmla="*/ 24066 w 145640"/>
                <a:gd name="connsiteY292" fmla="*/ 20562 h 176702"/>
                <a:gd name="connsiteX293" fmla="*/ 23209 w 145640"/>
                <a:gd name="connsiteY293" fmla="*/ 73141 h 176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45640" h="176702">
                  <a:moveTo>
                    <a:pt x="23209" y="73141"/>
                  </a:moveTo>
                  <a:cubicBezTo>
                    <a:pt x="22828" y="90543"/>
                    <a:pt x="17827" y="107545"/>
                    <a:pt x="8731" y="122385"/>
                  </a:cubicBezTo>
                  <a:cubicBezTo>
                    <a:pt x="5940" y="125957"/>
                    <a:pt x="3397" y="129710"/>
                    <a:pt x="1111" y="133624"/>
                  </a:cubicBezTo>
                  <a:cubicBezTo>
                    <a:pt x="635" y="134577"/>
                    <a:pt x="349" y="135625"/>
                    <a:pt x="-32" y="136577"/>
                  </a:cubicBezTo>
                  <a:lnTo>
                    <a:pt x="-32" y="136577"/>
                  </a:lnTo>
                  <a:cubicBezTo>
                    <a:pt x="530" y="136758"/>
                    <a:pt x="930" y="137234"/>
                    <a:pt x="1015" y="137815"/>
                  </a:cubicBezTo>
                  <a:cubicBezTo>
                    <a:pt x="1187" y="138310"/>
                    <a:pt x="1187" y="138844"/>
                    <a:pt x="1015" y="139339"/>
                  </a:cubicBezTo>
                  <a:cubicBezTo>
                    <a:pt x="711" y="139749"/>
                    <a:pt x="453" y="140196"/>
                    <a:pt x="253" y="140673"/>
                  </a:cubicBezTo>
                  <a:cubicBezTo>
                    <a:pt x="253" y="140673"/>
                    <a:pt x="253" y="141721"/>
                    <a:pt x="730" y="142006"/>
                  </a:cubicBezTo>
                  <a:cubicBezTo>
                    <a:pt x="1206" y="142292"/>
                    <a:pt x="2920" y="142006"/>
                    <a:pt x="3968" y="141149"/>
                  </a:cubicBezTo>
                  <a:cubicBezTo>
                    <a:pt x="4940" y="140368"/>
                    <a:pt x="5445" y="139149"/>
                    <a:pt x="5302" y="137910"/>
                  </a:cubicBezTo>
                  <a:cubicBezTo>
                    <a:pt x="5302" y="137244"/>
                    <a:pt x="5302" y="136672"/>
                    <a:pt x="5302" y="136196"/>
                  </a:cubicBezTo>
                  <a:cubicBezTo>
                    <a:pt x="5302" y="135720"/>
                    <a:pt x="7111" y="135434"/>
                    <a:pt x="7207" y="134577"/>
                  </a:cubicBezTo>
                  <a:lnTo>
                    <a:pt x="7207" y="134577"/>
                  </a:lnTo>
                  <a:cubicBezTo>
                    <a:pt x="7207" y="136672"/>
                    <a:pt x="8064" y="136291"/>
                    <a:pt x="8350" y="137244"/>
                  </a:cubicBezTo>
                  <a:cubicBezTo>
                    <a:pt x="8636" y="138197"/>
                    <a:pt x="7683" y="139053"/>
                    <a:pt x="7016" y="139816"/>
                  </a:cubicBezTo>
                  <a:cubicBezTo>
                    <a:pt x="6349" y="140578"/>
                    <a:pt x="6159" y="141911"/>
                    <a:pt x="7016" y="142388"/>
                  </a:cubicBezTo>
                  <a:cubicBezTo>
                    <a:pt x="7893" y="142683"/>
                    <a:pt x="8855" y="142378"/>
                    <a:pt x="9398" y="141625"/>
                  </a:cubicBezTo>
                  <a:cubicBezTo>
                    <a:pt x="9712" y="140911"/>
                    <a:pt x="10055" y="140206"/>
                    <a:pt x="10445" y="139530"/>
                  </a:cubicBezTo>
                  <a:cubicBezTo>
                    <a:pt x="11131" y="138930"/>
                    <a:pt x="12141" y="138930"/>
                    <a:pt x="12827" y="139530"/>
                  </a:cubicBezTo>
                  <a:cubicBezTo>
                    <a:pt x="13874" y="140196"/>
                    <a:pt x="12827" y="141435"/>
                    <a:pt x="12827" y="142197"/>
                  </a:cubicBezTo>
                  <a:lnTo>
                    <a:pt x="10350" y="144769"/>
                  </a:lnTo>
                  <a:cubicBezTo>
                    <a:pt x="9855" y="145159"/>
                    <a:pt x="9493" y="145693"/>
                    <a:pt x="9302" y="146293"/>
                  </a:cubicBezTo>
                  <a:cubicBezTo>
                    <a:pt x="9159" y="146969"/>
                    <a:pt x="9521" y="147655"/>
                    <a:pt x="10160" y="147912"/>
                  </a:cubicBezTo>
                  <a:cubicBezTo>
                    <a:pt x="10969" y="148178"/>
                    <a:pt x="11855" y="147959"/>
                    <a:pt x="12445" y="147340"/>
                  </a:cubicBezTo>
                  <a:cubicBezTo>
                    <a:pt x="13284" y="146721"/>
                    <a:pt x="13998" y="145950"/>
                    <a:pt x="14541" y="145054"/>
                  </a:cubicBezTo>
                  <a:cubicBezTo>
                    <a:pt x="15112" y="143911"/>
                    <a:pt x="15970" y="142578"/>
                    <a:pt x="17399" y="142864"/>
                  </a:cubicBezTo>
                  <a:cubicBezTo>
                    <a:pt x="18332" y="143007"/>
                    <a:pt x="18980" y="143883"/>
                    <a:pt x="18837" y="144816"/>
                  </a:cubicBezTo>
                  <a:cubicBezTo>
                    <a:pt x="18837" y="144835"/>
                    <a:pt x="18827" y="144845"/>
                    <a:pt x="18827" y="144864"/>
                  </a:cubicBezTo>
                  <a:cubicBezTo>
                    <a:pt x="18484" y="145683"/>
                    <a:pt x="17837" y="146340"/>
                    <a:pt x="17018" y="146674"/>
                  </a:cubicBezTo>
                  <a:cubicBezTo>
                    <a:pt x="15874" y="147340"/>
                    <a:pt x="14350" y="148102"/>
                    <a:pt x="14636" y="149341"/>
                  </a:cubicBezTo>
                  <a:cubicBezTo>
                    <a:pt x="15093" y="150379"/>
                    <a:pt x="16179" y="150998"/>
                    <a:pt x="17303" y="150865"/>
                  </a:cubicBezTo>
                  <a:cubicBezTo>
                    <a:pt x="18361" y="150807"/>
                    <a:pt x="19361" y="150322"/>
                    <a:pt x="20065" y="149531"/>
                  </a:cubicBezTo>
                  <a:cubicBezTo>
                    <a:pt x="20828" y="148769"/>
                    <a:pt x="21304" y="147912"/>
                    <a:pt x="22066" y="147245"/>
                  </a:cubicBezTo>
                  <a:cubicBezTo>
                    <a:pt x="22571" y="146979"/>
                    <a:pt x="23180" y="146979"/>
                    <a:pt x="23685" y="147245"/>
                  </a:cubicBezTo>
                  <a:cubicBezTo>
                    <a:pt x="23847" y="149026"/>
                    <a:pt x="22952" y="150741"/>
                    <a:pt x="21399" y="151627"/>
                  </a:cubicBezTo>
                  <a:cubicBezTo>
                    <a:pt x="20742" y="151855"/>
                    <a:pt x="20151" y="152256"/>
                    <a:pt x="19685" y="152769"/>
                  </a:cubicBezTo>
                  <a:cubicBezTo>
                    <a:pt x="19237" y="153141"/>
                    <a:pt x="19170" y="153798"/>
                    <a:pt x="19542" y="154246"/>
                  </a:cubicBezTo>
                  <a:cubicBezTo>
                    <a:pt x="19580" y="154294"/>
                    <a:pt x="19627" y="154351"/>
                    <a:pt x="19685" y="154389"/>
                  </a:cubicBezTo>
                  <a:lnTo>
                    <a:pt x="20446" y="154389"/>
                  </a:lnTo>
                  <a:cubicBezTo>
                    <a:pt x="21990" y="154351"/>
                    <a:pt x="23418" y="153617"/>
                    <a:pt x="24352" y="152389"/>
                  </a:cubicBezTo>
                  <a:cubicBezTo>
                    <a:pt x="24923" y="151436"/>
                    <a:pt x="25304" y="150103"/>
                    <a:pt x="26543" y="149912"/>
                  </a:cubicBezTo>
                  <a:cubicBezTo>
                    <a:pt x="26819" y="152656"/>
                    <a:pt x="25161" y="155227"/>
                    <a:pt x="22542" y="156104"/>
                  </a:cubicBezTo>
                  <a:cubicBezTo>
                    <a:pt x="21675" y="156389"/>
                    <a:pt x="20847" y="156770"/>
                    <a:pt x="20065" y="157247"/>
                  </a:cubicBezTo>
                  <a:cubicBezTo>
                    <a:pt x="19332" y="157656"/>
                    <a:pt x="19075" y="158589"/>
                    <a:pt x="19484" y="159323"/>
                  </a:cubicBezTo>
                  <a:cubicBezTo>
                    <a:pt x="19484" y="159332"/>
                    <a:pt x="19494" y="159332"/>
                    <a:pt x="19494" y="159342"/>
                  </a:cubicBezTo>
                  <a:cubicBezTo>
                    <a:pt x="20027" y="159942"/>
                    <a:pt x="20789" y="160285"/>
                    <a:pt x="21590" y="160295"/>
                  </a:cubicBezTo>
                  <a:cubicBezTo>
                    <a:pt x="23599" y="160656"/>
                    <a:pt x="25666" y="160104"/>
                    <a:pt x="27209" y="158770"/>
                  </a:cubicBezTo>
                  <a:cubicBezTo>
                    <a:pt x="28247" y="157323"/>
                    <a:pt x="29114" y="155761"/>
                    <a:pt x="29781" y="154103"/>
                  </a:cubicBezTo>
                  <a:cubicBezTo>
                    <a:pt x="30038" y="153408"/>
                    <a:pt x="30667" y="152932"/>
                    <a:pt x="31400" y="152865"/>
                  </a:cubicBezTo>
                  <a:cubicBezTo>
                    <a:pt x="32362" y="152969"/>
                    <a:pt x="33077" y="153808"/>
                    <a:pt x="33020" y="154770"/>
                  </a:cubicBezTo>
                  <a:cubicBezTo>
                    <a:pt x="32800" y="155589"/>
                    <a:pt x="32372" y="156351"/>
                    <a:pt x="31781" y="156960"/>
                  </a:cubicBezTo>
                  <a:cubicBezTo>
                    <a:pt x="31257" y="157666"/>
                    <a:pt x="31257" y="158637"/>
                    <a:pt x="31781" y="159342"/>
                  </a:cubicBezTo>
                  <a:cubicBezTo>
                    <a:pt x="32753" y="160123"/>
                    <a:pt x="34143" y="160123"/>
                    <a:pt x="35115" y="159342"/>
                  </a:cubicBezTo>
                  <a:cubicBezTo>
                    <a:pt x="36048" y="158818"/>
                    <a:pt x="36753" y="157970"/>
                    <a:pt x="37115" y="156960"/>
                  </a:cubicBezTo>
                  <a:lnTo>
                    <a:pt x="37973" y="155437"/>
                  </a:lnTo>
                  <a:cubicBezTo>
                    <a:pt x="38649" y="157523"/>
                    <a:pt x="38334" y="159809"/>
                    <a:pt x="37115" y="161628"/>
                  </a:cubicBezTo>
                  <a:cubicBezTo>
                    <a:pt x="36715" y="162038"/>
                    <a:pt x="36391" y="162524"/>
                    <a:pt x="36163" y="163057"/>
                  </a:cubicBezTo>
                  <a:cubicBezTo>
                    <a:pt x="35972" y="163666"/>
                    <a:pt x="36201" y="164323"/>
                    <a:pt x="36734" y="164676"/>
                  </a:cubicBezTo>
                  <a:cubicBezTo>
                    <a:pt x="37049" y="164771"/>
                    <a:pt x="37372" y="164771"/>
                    <a:pt x="37687" y="164676"/>
                  </a:cubicBezTo>
                  <a:cubicBezTo>
                    <a:pt x="39287" y="164771"/>
                    <a:pt x="40763" y="163800"/>
                    <a:pt x="41306" y="162294"/>
                  </a:cubicBezTo>
                  <a:cubicBezTo>
                    <a:pt x="41630" y="160952"/>
                    <a:pt x="41849" y="159580"/>
                    <a:pt x="41973" y="158199"/>
                  </a:cubicBezTo>
                  <a:cubicBezTo>
                    <a:pt x="41973" y="157627"/>
                    <a:pt x="42640" y="156960"/>
                    <a:pt x="43307" y="157247"/>
                  </a:cubicBezTo>
                  <a:cubicBezTo>
                    <a:pt x="43973" y="157532"/>
                    <a:pt x="43307" y="157247"/>
                    <a:pt x="43307" y="157818"/>
                  </a:cubicBezTo>
                  <a:cubicBezTo>
                    <a:pt x="44164" y="159913"/>
                    <a:pt x="42449" y="161914"/>
                    <a:pt x="43307" y="164104"/>
                  </a:cubicBezTo>
                  <a:cubicBezTo>
                    <a:pt x="43783" y="165457"/>
                    <a:pt x="44649" y="166648"/>
                    <a:pt x="45783" y="167534"/>
                  </a:cubicBezTo>
                  <a:cubicBezTo>
                    <a:pt x="46545" y="168200"/>
                    <a:pt x="47974" y="168867"/>
                    <a:pt x="48545" y="168105"/>
                  </a:cubicBezTo>
                  <a:cubicBezTo>
                    <a:pt x="48688" y="167800"/>
                    <a:pt x="48688" y="167457"/>
                    <a:pt x="48545" y="167152"/>
                  </a:cubicBezTo>
                  <a:cubicBezTo>
                    <a:pt x="48021" y="165533"/>
                    <a:pt x="47421" y="163943"/>
                    <a:pt x="46736" y="162390"/>
                  </a:cubicBezTo>
                  <a:cubicBezTo>
                    <a:pt x="45974" y="160961"/>
                    <a:pt x="45974" y="159246"/>
                    <a:pt x="46736" y="157818"/>
                  </a:cubicBezTo>
                  <a:cubicBezTo>
                    <a:pt x="47593" y="157818"/>
                    <a:pt x="48450" y="158485"/>
                    <a:pt x="48545" y="159246"/>
                  </a:cubicBezTo>
                  <a:cubicBezTo>
                    <a:pt x="48450" y="160009"/>
                    <a:pt x="48450" y="160771"/>
                    <a:pt x="48545" y="161533"/>
                  </a:cubicBezTo>
                  <a:cubicBezTo>
                    <a:pt x="49307" y="161533"/>
                    <a:pt x="50069" y="161533"/>
                    <a:pt x="50260" y="160485"/>
                  </a:cubicBezTo>
                  <a:cubicBezTo>
                    <a:pt x="50450" y="159437"/>
                    <a:pt x="50831" y="158961"/>
                    <a:pt x="51689" y="159056"/>
                  </a:cubicBezTo>
                  <a:cubicBezTo>
                    <a:pt x="52641" y="160675"/>
                    <a:pt x="51689" y="162580"/>
                    <a:pt x="51689" y="164295"/>
                  </a:cubicBezTo>
                  <a:cubicBezTo>
                    <a:pt x="51498" y="167191"/>
                    <a:pt x="52832" y="169972"/>
                    <a:pt x="55213" y="171629"/>
                  </a:cubicBezTo>
                  <a:cubicBezTo>
                    <a:pt x="55565" y="171943"/>
                    <a:pt x="55994" y="172172"/>
                    <a:pt x="56451" y="172296"/>
                  </a:cubicBezTo>
                  <a:cubicBezTo>
                    <a:pt x="57480" y="172534"/>
                    <a:pt x="58499" y="171896"/>
                    <a:pt x="58737" y="170867"/>
                  </a:cubicBezTo>
                  <a:cubicBezTo>
                    <a:pt x="58737" y="170867"/>
                    <a:pt x="58737" y="170867"/>
                    <a:pt x="58737" y="170867"/>
                  </a:cubicBezTo>
                  <a:cubicBezTo>
                    <a:pt x="58975" y="169991"/>
                    <a:pt x="58975" y="169077"/>
                    <a:pt x="58737" y="168200"/>
                  </a:cubicBezTo>
                  <a:cubicBezTo>
                    <a:pt x="58546" y="166933"/>
                    <a:pt x="58546" y="165657"/>
                    <a:pt x="58737" y="164390"/>
                  </a:cubicBezTo>
                  <a:cubicBezTo>
                    <a:pt x="58737" y="163152"/>
                    <a:pt x="59690" y="161818"/>
                    <a:pt x="61214" y="161914"/>
                  </a:cubicBezTo>
                  <a:cubicBezTo>
                    <a:pt x="62490" y="162152"/>
                    <a:pt x="63452" y="163200"/>
                    <a:pt x="63595" y="164486"/>
                  </a:cubicBezTo>
                  <a:cubicBezTo>
                    <a:pt x="63395" y="165590"/>
                    <a:pt x="63395" y="166714"/>
                    <a:pt x="63595" y="167819"/>
                  </a:cubicBezTo>
                  <a:cubicBezTo>
                    <a:pt x="64071" y="168962"/>
                    <a:pt x="65976" y="169724"/>
                    <a:pt x="66833" y="168962"/>
                  </a:cubicBezTo>
                  <a:cubicBezTo>
                    <a:pt x="66995" y="168600"/>
                    <a:pt x="66995" y="168181"/>
                    <a:pt x="66833" y="167819"/>
                  </a:cubicBezTo>
                  <a:cubicBezTo>
                    <a:pt x="66833" y="166867"/>
                    <a:pt x="66262" y="165914"/>
                    <a:pt x="66071" y="164962"/>
                  </a:cubicBezTo>
                  <a:cubicBezTo>
                    <a:pt x="65557" y="164114"/>
                    <a:pt x="65557" y="163047"/>
                    <a:pt x="66071" y="162199"/>
                  </a:cubicBezTo>
                  <a:cubicBezTo>
                    <a:pt x="66776" y="161771"/>
                    <a:pt x="67652" y="161771"/>
                    <a:pt x="68357" y="162199"/>
                  </a:cubicBezTo>
                  <a:cubicBezTo>
                    <a:pt x="69081" y="162724"/>
                    <a:pt x="69443" y="163609"/>
                    <a:pt x="69310" y="164486"/>
                  </a:cubicBezTo>
                  <a:lnTo>
                    <a:pt x="69310" y="170391"/>
                  </a:lnTo>
                  <a:cubicBezTo>
                    <a:pt x="69215" y="171343"/>
                    <a:pt x="69215" y="172296"/>
                    <a:pt x="69310" y="173248"/>
                  </a:cubicBezTo>
                  <a:cubicBezTo>
                    <a:pt x="69586" y="174268"/>
                    <a:pt x="70234" y="175154"/>
                    <a:pt x="71120" y="175725"/>
                  </a:cubicBezTo>
                  <a:cubicBezTo>
                    <a:pt x="71701" y="176144"/>
                    <a:pt x="72405" y="176344"/>
                    <a:pt x="73120" y="176297"/>
                  </a:cubicBezTo>
                  <a:cubicBezTo>
                    <a:pt x="73796" y="176363"/>
                    <a:pt x="74406" y="175906"/>
                    <a:pt x="74549" y="175249"/>
                  </a:cubicBezTo>
                  <a:cubicBezTo>
                    <a:pt x="74568" y="174706"/>
                    <a:pt x="74406" y="174163"/>
                    <a:pt x="74072" y="173725"/>
                  </a:cubicBezTo>
                  <a:cubicBezTo>
                    <a:pt x="73329" y="172391"/>
                    <a:pt x="73034" y="170858"/>
                    <a:pt x="73215" y="169343"/>
                  </a:cubicBezTo>
                  <a:cubicBezTo>
                    <a:pt x="73101" y="168667"/>
                    <a:pt x="73558" y="168028"/>
                    <a:pt x="74234" y="167914"/>
                  </a:cubicBezTo>
                  <a:cubicBezTo>
                    <a:pt x="74244" y="167914"/>
                    <a:pt x="74253" y="167914"/>
                    <a:pt x="74263" y="167914"/>
                  </a:cubicBezTo>
                  <a:cubicBezTo>
                    <a:pt x="74729" y="167943"/>
                    <a:pt x="75177" y="168152"/>
                    <a:pt x="75501" y="168486"/>
                  </a:cubicBezTo>
                  <a:cubicBezTo>
                    <a:pt x="76177" y="169210"/>
                    <a:pt x="76549" y="170163"/>
                    <a:pt x="76549" y="171153"/>
                  </a:cubicBezTo>
                  <a:cubicBezTo>
                    <a:pt x="76463" y="172105"/>
                    <a:pt x="76663" y="173068"/>
                    <a:pt x="77120" y="173915"/>
                  </a:cubicBezTo>
                  <a:cubicBezTo>
                    <a:pt x="77701" y="174848"/>
                    <a:pt x="78816" y="175306"/>
                    <a:pt x="79882" y="175058"/>
                  </a:cubicBezTo>
                  <a:cubicBezTo>
                    <a:pt x="80625" y="174839"/>
                    <a:pt x="81102" y="174115"/>
                    <a:pt x="81025" y="173344"/>
                  </a:cubicBezTo>
                  <a:cubicBezTo>
                    <a:pt x="80883" y="172591"/>
                    <a:pt x="80587" y="171886"/>
                    <a:pt x="80168" y="171248"/>
                  </a:cubicBezTo>
                  <a:cubicBezTo>
                    <a:pt x="79054" y="169114"/>
                    <a:pt x="78377" y="166791"/>
                    <a:pt x="78168" y="164390"/>
                  </a:cubicBezTo>
                  <a:cubicBezTo>
                    <a:pt x="78168" y="163628"/>
                    <a:pt x="78168" y="162676"/>
                    <a:pt x="79311" y="162580"/>
                  </a:cubicBezTo>
                  <a:cubicBezTo>
                    <a:pt x="79892" y="162542"/>
                    <a:pt x="80445" y="162837"/>
                    <a:pt x="80740" y="163343"/>
                  </a:cubicBezTo>
                  <a:cubicBezTo>
                    <a:pt x="80825" y="163819"/>
                    <a:pt x="80825" y="164295"/>
                    <a:pt x="80740" y="164771"/>
                  </a:cubicBezTo>
                  <a:cubicBezTo>
                    <a:pt x="80835" y="165619"/>
                    <a:pt x="81035" y="166448"/>
                    <a:pt x="81311" y="167248"/>
                  </a:cubicBezTo>
                  <a:cubicBezTo>
                    <a:pt x="81454" y="168276"/>
                    <a:pt x="81959" y="169229"/>
                    <a:pt x="82740" y="169915"/>
                  </a:cubicBezTo>
                  <a:cubicBezTo>
                    <a:pt x="83693" y="170581"/>
                    <a:pt x="85312" y="170677"/>
                    <a:pt x="85788" y="169915"/>
                  </a:cubicBezTo>
                  <a:cubicBezTo>
                    <a:pt x="86264" y="169153"/>
                    <a:pt x="85788" y="168200"/>
                    <a:pt x="85788" y="167438"/>
                  </a:cubicBezTo>
                  <a:cubicBezTo>
                    <a:pt x="85512" y="166733"/>
                    <a:pt x="85321" y="166000"/>
                    <a:pt x="85216" y="165247"/>
                  </a:cubicBezTo>
                  <a:cubicBezTo>
                    <a:pt x="85074" y="164914"/>
                    <a:pt x="85074" y="164533"/>
                    <a:pt x="85216" y="164200"/>
                  </a:cubicBezTo>
                  <a:lnTo>
                    <a:pt x="85788" y="164200"/>
                  </a:lnTo>
                  <a:cubicBezTo>
                    <a:pt x="87074" y="164019"/>
                    <a:pt x="88331" y="164666"/>
                    <a:pt x="88931" y="165819"/>
                  </a:cubicBezTo>
                  <a:cubicBezTo>
                    <a:pt x="89312" y="166828"/>
                    <a:pt x="89312" y="167952"/>
                    <a:pt x="88931" y="168962"/>
                  </a:cubicBezTo>
                  <a:cubicBezTo>
                    <a:pt x="88645" y="169991"/>
                    <a:pt x="88645" y="171076"/>
                    <a:pt x="88931" y="172105"/>
                  </a:cubicBezTo>
                  <a:cubicBezTo>
                    <a:pt x="88855" y="172353"/>
                    <a:pt x="88855" y="172620"/>
                    <a:pt x="88931" y="172868"/>
                  </a:cubicBezTo>
                  <a:cubicBezTo>
                    <a:pt x="89579" y="173105"/>
                    <a:pt x="90284" y="173105"/>
                    <a:pt x="90932" y="172868"/>
                  </a:cubicBezTo>
                  <a:lnTo>
                    <a:pt x="92170" y="172868"/>
                  </a:lnTo>
                  <a:cubicBezTo>
                    <a:pt x="93322" y="172001"/>
                    <a:pt x="93684" y="170439"/>
                    <a:pt x="93027" y="169153"/>
                  </a:cubicBezTo>
                  <a:cubicBezTo>
                    <a:pt x="92389" y="167924"/>
                    <a:pt x="91846" y="166657"/>
                    <a:pt x="91408" y="165343"/>
                  </a:cubicBezTo>
                  <a:cubicBezTo>
                    <a:pt x="91132" y="164609"/>
                    <a:pt x="91465" y="163780"/>
                    <a:pt x="92170" y="163437"/>
                  </a:cubicBezTo>
                  <a:cubicBezTo>
                    <a:pt x="92970" y="163228"/>
                    <a:pt x="93818" y="163485"/>
                    <a:pt x="94361" y="164104"/>
                  </a:cubicBezTo>
                  <a:cubicBezTo>
                    <a:pt x="94808" y="164676"/>
                    <a:pt x="95046" y="165381"/>
                    <a:pt x="95027" y="166105"/>
                  </a:cubicBezTo>
                  <a:cubicBezTo>
                    <a:pt x="94932" y="166581"/>
                    <a:pt x="94932" y="167057"/>
                    <a:pt x="95027" y="167534"/>
                  </a:cubicBezTo>
                  <a:cubicBezTo>
                    <a:pt x="95189" y="168057"/>
                    <a:pt x="95570" y="168477"/>
                    <a:pt x="96075" y="168677"/>
                  </a:cubicBezTo>
                  <a:cubicBezTo>
                    <a:pt x="97075" y="168991"/>
                    <a:pt x="98142" y="168438"/>
                    <a:pt x="98456" y="167438"/>
                  </a:cubicBezTo>
                  <a:cubicBezTo>
                    <a:pt x="98599" y="166552"/>
                    <a:pt x="98599" y="165657"/>
                    <a:pt x="98456" y="164771"/>
                  </a:cubicBezTo>
                  <a:cubicBezTo>
                    <a:pt x="98932" y="164514"/>
                    <a:pt x="99504" y="164514"/>
                    <a:pt x="99980" y="164771"/>
                  </a:cubicBezTo>
                  <a:cubicBezTo>
                    <a:pt x="100580" y="164847"/>
                    <a:pt x="101133" y="165152"/>
                    <a:pt x="101504" y="165629"/>
                  </a:cubicBezTo>
                  <a:cubicBezTo>
                    <a:pt x="101590" y="166105"/>
                    <a:pt x="101590" y="166581"/>
                    <a:pt x="101504" y="167057"/>
                  </a:cubicBezTo>
                  <a:cubicBezTo>
                    <a:pt x="101533" y="168238"/>
                    <a:pt x="101790" y="169410"/>
                    <a:pt x="102266" y="170486"/>
                  </a:cubicBezTo>
                  <a:cubicBezTo>
                    <a:pt x="102885" y="171696"/>
                    <a:pt x="103943" y="172610"/>
                    <a:pt x="105219" y="173058"/>
                  </a:cubicBezTo>
                  <a:cubicBezTo>
                    <a:pt x="105895" y="173448"/>
                    <a:pt x="106733" y="173448"/>
                    <a:pt x="107410" y="173058"/>
                  </a:cubicBezTo>
                  <a:cubicBezTo>
                    <a:pt x="107457" y="172810"/>
                    <a:pt x="107457" y="172544"/>
                    <a:pt x="107410" y="172296"/>
                  </a:cubicBezTo>
                  <a:cubicBezTo>
                    <a:pt x="107543" y="170705"/>
                    <a:pt x="107095" y="169114"/>
                    <a:pt x="106171" y="167819"/>
                  </a:cubicBezTo>
                  <a:cubicBezTo>
                    <a:pt x="105705" y="167143"/>
                    <a:pt x="105448" y="166352"/>
                    <a:pt x="105410" y="165533"/>
                  </a:cubicBezTo>
                  <a:cubicBezTo>
                    <a:pt x="105352" y="165038"/>
                    <a:pt x="105686" y="164580"/>
                    <a:pt x="106171" y="164486"/>
                  </a:cubicBezTo>
                  <a:cubicBezTo>
                    <a:pt x="106753" y="164466"/>
                    <a:pt x="107315" y="164704"/>
                    <a:pt x="107695" y="165152"/>
                  </a:cubicBezTo>
                  <a:cubicBezTo>
                    <a:pt x="108058" y="165571"/>
                    <a:pt x="108515" y="165905"/>
                    <a:pt x="109029" y="166105"/>
                  </a:cubicBezTo>
                  <a:cubicBezTo>
                    <a:pt x="109334" y="166209"/>
                    <a:pt x="109677" y="166209"/>
                    <a:pt x="109982" y="166105"/>
                  </a:cubicBezTo>
                  <a:cubicBezTo>
                    <a:pt x="111753" y="160780"/>
                    <a:pt x="113982" y="155618"/>
                    <a:pt x="116649" y="150674"/>
                  </a:cubicBezTo>
                  <a:cubicBezTo>
                    <a:pt x="118840" y="146674"/>
                    <a:pt x="121602" y="143054"/>
                    <a:pt x="123698" y="138959"/>
                  </a:cubicBezTo>
                  <a:cubicBezTo>
                    <a:pt x="129298" y="125157"/>
                    <a:pt x="132518" y="110498"/>
                    <a:pt x="133223" y="95619"/>
                  </a:cubicBezTo>
                  <a:cubicBezTo>
                    <a:pt x="134956" y="84266"/>
                    <a:pt x="137766" y="73103"/>
                    <a:pt x="141604" y="62282"/>
                  </a:cubicBezTo>
                  <a:cubicBezTo>
                    <a:pt x="143729" y="57272"/>
                    <a:pt x="145072" y="51976"/>
                    <a:pt x="145605" y="46566"/>
                  </a:cubicBezTo>
                  <a:cubicBezTo>
                    <a:pt x="145662" y="42660"/>
                    <a:pt x="144986" y="38784"/>
                    <a:pt x="143605" y="35136"/>
                  </a:cubicBezTo>
                  <a:cubicBezTo>
                    <a:pt x="143443" y="35660"/>
                    <a:pt x="143186" y="36146"/>
                    <a:pt x="142843" y="36565"/>
                  </a:cubicBezTo>
                  <a:cubicBezTo>
                    <a:pt x="142290" y="37307"/>
                    <a:pt x="141290" y="37546"/>
                    <a:pt x="140461" y="37136"/>
                  </a:cubicBezTo>
                  <a:cubicBezTo>
                    <a:pt x="139414" y="36374"/>
                    <a:pt x="140461" y="35231"/>
                    <a:pt x="140461" y="34469"/>
                  </a:cubicBezTo>
                  <a:lnTo>
                    <a:pt x="142271" y="32469"/>
                  </a:lnTo>
                  <a:lnTo>
                    <a:pt x="141033" y="29135"/>
                  </a:lnTo>
                  <a:lnTo>
                    <a:pt x="141033" y="29135"/>
                  </a:lnTo>
                  <a:cubicBezTo>
                    <a:pt x="140195" y="29754"/>
                    <a:pt x="139480" y="30526"/>
                    <a:pt x="138937" y="31421"/>
                  </a:cubicBezTo>
                  <a:cubicBezTo>
                    <a:pt x="138366" y="32564"/>
                    <a:pt x="137509" y="33993"/>
                    <a:pt x="136080" y="33707"/>
                  </a:cubicBezTo>
                  <a:cubicBezTo>
                    <a:pt x="135108" y="33517"/>
                    <a:pt x="134480" y="32583"/>
                    <a:pt x="134651" y="31612"/>
                  </a:cubicBezTo>
                  <a:cubicBezTo>
                    <a:pt x="134994" y="30793"/>
                    <a:pt x="135642" y="30145"/>
                    <a:pt x="136461" y="29802"/>
                  </a:cubicBezTo>
                  <a:cubicBezTo>
                    <a:pt x="137604" y="29135"/>
                    <a:pt x="139128" y="28373"/>
                    <a:pt x="138842" y="27135"/>
                  </a:cubicBezTo>
                  <a:cubicBezTo>
                    <a:pt x="138385" y="26097"/>
                    <a:pt x="137299" y="25478"/>
                    <a:pt x="136175" y="25611"/>
                  </a:cubicBezTo>
                  <a:cubicBezTo>
                    <a:pt x="135099" y="25706"/>
                    <a:pt x="134108" y="26220"/>
                    <a:pt x="133413" y="27040"/>
                  </a:cubicBezTo>
                  <a:cubicBezTo>
                    <a:pt x="132651" y="27706"/>
                    <a:pt x="132175" y="28564"/>
                    <a:pt x="131413" y="29230"/>
                  </a:cubicBezTo>
                  <a:cubicBezTo>
                    <a:pt x="130908" y="29497"/>
                    <a:pt x="130298" y="29497"/>
                    <a:pt x="129794" y="29230"/>
                  </a:cubicBezTo>
                  <a:cubicBezTo>
                    <a:pt x="129632" y="27449"/>
                    <a:pt x="130527" y="25735"/>
                    <a:pt x="132079" y="24849"/>
                  </a:cubicBezTo>
                  <a:cubicBezTo>
                    <a:pt x="132718" y="24620"/>
                    <a:pt x="133299" y="24258"/>
                    <a:pt x="133794" y="23801"/>
                  </a:cubicBezTo>
                  <a:cubicBezTo>
                    <a:pt x="134270" y="23382"/>
                    <a:pt x="134308" y="22658"/>
                    <a:pt x="133899" y="22191"/>
                  </a:cubicBezTo>
                  <a:cubicBezTo>
                    <a:pt x="133861" y="22154"/>
                    <a:pt x="133832" y="22115"/>
                    <a:pt x="133794" y="22087"/>
                  </a:cubicBezTo>
                  <a:lnTo>
                    <a:pt x="133032" y="22087"/>
                  </a:lnTo>
                  <a:cubicBezTo>
                    <a:pt x="131499" y="22058"/>
                    <a:pt x="130051" y="22763"/>
                    <a:pt x="129127" y="23992"/>
                  </a:cubicBezTo>
                  <a:cubicBezTo>
                    <a:pt x="128555" y="24944"/>
                    <a:pt x="128174" y="26278"/>
                    <a:pt x="126936" y="26468"/>
                  </a:cubicBezTo>
                  <a:cubicBezTo>
                    <a:pt x="126660" y="23725"/>
                    <a:pt x="128317" y="21153"/>
                    <a:pt x="130936" y="20277"/>
                  </a:cubicBezTo>
                  <a:cubicBezTo>
                    <a:pt x="131803" y="19991"/>
                    <a:pt x="132632" y="19610"/>
                    <a:pt x="133413" y="19134"/>
                  </a:cubicBezTo>
                  <a:cubicBezTo>
                    <a:pt x="134146" y="18724"/>
                    <a:pt x="134404" y="17791"/>
                    <a:pt x="133994" y="17057"/>
                  </a:cubicBezTo>
                  <a:cubicBezTo>
                    <a:pt x="133994" y="17048"/>
                    <a:pt x="133985" y="17048"/>
                    <a:pt x="133985" y="17038"/>
                  </a:cubicBezTo>
                  <a:cubicBezTo>
                    <a:pt x="133470" y="16467"/>
                    <a:pt x="132756" y="16124"/>
                    <a:pt x="131984" y="16086"/>
                  </a:cubicBezTo>
                  <a:cubicBezTo>
                    <a:pt x="129927" y="15686"/>
                    <a:pt x="127812" y="16286"/>
                    <a:pt x="126269" y="17705"/>
                  </a:cubicBezTo>
                  <a:cubicBezTo>
                    <a:pt x="124936" y="18943"/>
                    <a:pt x="124650" y="20753"/>
                    <a:pt x="123698" y="22372"/>
                  </a:cubicBezTo>
                  <a:cubicBezTo>
                    <a:pt x="123259" y="23211"/>
                    <a:pt x="122231" y="23544"/>
                    <a:pt x="121392" y="23115"/>
                  </a:cubicBezTo>
                  <a:cubicBezTo>
                    <a:pt x="120821" y="22820"/>
                    <a:pt x="120469" y="22239"/>
                    <a:pt x="120459" y="21611"/>
                  </a:cubicBezTo>
                  <a:cubicBezTo>
                    <a:pt x="120678" y="20791"/>
                    <a:pt x="121107" y="20029"/>
                    <a:pt x="121697" y="19419"/>
                  </a:cubicBezTo>
                  <a:cubicBezTo>
                    <a:pt x="122221" y="18715"/>
                    <a:pt x="122221" y="17743"/>
                    <a:pt x="121697" y="17038"/>
                  </a:cubicBezTo>
                  <a:cubicBezTo>
                    <a:pt x="120840" y="16105"/>
                    <a:pt x="119449" y="15914"/>
                    <a:pt x="118364" y="16562"/>
                  </a:cubicBezTo>
                  <a:cubicBezTo>
                    <a:pt x="117430" y="17096"/>
                    <a:pt x="116725" y="17934"/>
                    <a:pt x="116363" y="18943"/>
                  </a:cubicBezTo>
                  <a:lnTo>
                    <a:pt x="115506" y="20468"/>
                  </a:lnTo>
                  <a:cubicBezTo>
                    <a:pt x="114830" y="18381"/>
                    <a:pt x="115144" y="16095"/>
                    <a:pt x="116363" y="14276"/>
                  </a:cubicBezTo>
                  <a:cubicBezTo>
                    <a:pt x="116763" y="13866"/>
                    <a:pt x="117087" y="13381"/>
                    <a:pt x="117316" y="12847"/>
                  </a:cubicBezTo>
                  <a:cubicBezTo>
                    <a:pt x="117478" y="12238"/>
                    <a:pt x="117249" y="11600"/>
                    <a:pt x="116744" y="11228"/>
                  </a:cubicBezTo>
                  <a:cubicBezTo>
                    <a:pt x="116430" y="11133"/>
                    <a:pt x="116106" y="11133"/>
                    <a:pt x="115792" y="11228"/>
                  </a:cubicBezTo>
                  <a:cubicBezTo>
                    <a:pt x="114182" y="11095"/>
                    <a:pt x="112687" y="12076"/>
                    <a:pt x="112172" y="13609"/>
                  </a:cubicBezTo>
                  <a:cubicBezTo>
                    <a:pt x="111820" y="14952"/>
                    <a:pt x="111563" y="16324"/>
                    <a:pt x="111410" y="17705"/>
                  </a:cubicBezTo>
                  <a:cubicBezTo>
                    <a:pt x="111410" y="18277"/>
                    <a:pt x="110839" y="18943"/>
                    <a:pt x="110172" y="18658"/>
                  </a:cubicBezTo>
                  <a:cubicBezTo>
                    <a:pt x="109505" y="18372"/>
                    <a:pt x="110172" y="18658"/>
                    <a:pt x="109696" y="18086"/>
                  </a:cubicBezTo>
                  <a:cubicBezTo>
                    <a:pt x="108839" y="15991"/>
                    <a:pt x="110553" y="13990"/>
                    <a:pt x="109696" y="11800"/>
                  </a:cubicBezTo>
                  <a:cubicBezTo>
                    <a:pt x="109181" y="10466"/>
                    <a:pt x="108324" y="9275"/>
                    <a:pt x="107219" y="8371"/>
                  </a:cubicBezTo>
                  <a:cubicBezTo>
                    <a:pt x="106457" y="7704"/>
                    <a:pt x="105028" y="7037"/>
                    <a:pt x="104457" y="7799"/>
                  </a:cubicBezTo>
                  <a:cubicBezTo>
                    <a:pt x="104314" y="8104"/>
                    <a:pt x="104314" y="8447"/>
                    <a:pt x="104457" y="8752"/>
                  </a:cubicBezTo>
                  <a:cubicBezTo>
                    <a:pt x="104457" y="10371"/>
                    <a:pt x="105790" y="11895"/>
                    <a:pt x="106362" y="13514"/>
                  </a:cubicBezTo>
                  <a:cubicBezTo>
                    <a:pt x="107124" y="14943"/>
                    <a:pt x="107124" y="16657"/>
                    <a:pt x="106362" y="18086"/>
                  </a:cubicBezTo>
                  <a:cubicBezTo>
                    <a:pt x="105505" y="18086"/>
                    <a:pt x="104648" y="17420"/>
                    <a:pt x="104552" y="16657"/>
                  </a:cubicBezTo>
                  <a:cubicBezTo>
                    <a:pt x="104457" y="15895"/>
                    <a:pt x="104552" y="15134"/>
                    <a:pt x="104552" y="14372"/>
                  </a:cubicBezTo>
                  <a:lnTo>
                    <a:pt x="104552" y="14372"/>
                  </a:lnTo>
                  <a:cubicBezTo>
                    <a:pt x="103790" y="14372"/>
                    <a:pt x="102933" y="14372"/>
                    <a:pt x="102743" y="15419"/>
                  </a:cubicBezTo>
                  <a:cubicBezTo>
                    <a:pt x="102552" y="16467"/>
                    <a:pt x="102266" y="16943"/>
                    <a:pt x="101314" y="16848"/>
                  </a:cubicBezTo>
                  <a:cubicBezTo>
                    <a:pt x="100457" y="15228"/>
                    <a:pt x="101314" y="13324"/>
                    <a:pt x="101314" y="11609"/>
                  </a:cubicBezTo>
                  <a:cubicBezTo>
                    <a:pt x="101485" y="8695"/>
                    <a:pt x="100104" y="5913"/>
                    <a:pt x="97694" y="4275"/>
                  </a:cubicBezTo>
                  <a:cubicBezTo>
                    <a:pt x="97342" y="3961"/>
                    <a:pt x="96913" y="3732"/>
                    <a:pt x="96456" y="3608"/>
                  </a:cubicBezTo>
                  <a:cubicBezTo>
                    <a:pt x="95437" y="3418"/>
                    <a:pt x="94446" y="4037"/>
                    <a:pt x="94170" y="5037"/>
                  </a:cubicBezTo>
                  <a:cubicBezTo>
                    <a:pt x="93979" y="5913"/>
                    <a:pt x="93979" y="6828"/>
                    <a:pt x="94170" y="7704"/>
                  </a:cubicBezTo>
                  <a:cubicBezTo>
                    <a:pt x="94408" y="8961"/>
                    <a:pt x="94408" y="10257"/>
                    <a:pt x="94170" y="11514"/>
                  </a:cubicBezTo>
                  <a:cubicBezTo>
                    <a:pt x="94170" y="12752"/>
                    <a:pt x="93218" y="14085"/>
                    <a:pt x="91789" y="13990"/>
                  </a:cubicBezTo>
                  <a:cubicBezTo>
                    <a:pt x="90484" y="13809"/>
                    <a:pt x="89484" y="12733"/>
                    <a:pt x="89407" y="11419"/>
                  </a:cubicBezTo>
                  <a:cubicBezTo>
                    <a:pt x="89646" y="10324"/>
                    <a:pt x="89646" y="9181"/>
                    <a:pt x="89407" y="8085"/>
                  </a:cubicBezTo>
                  <a:cubicBezTo>
                    <a:pt x="88865" y="6885"/>
                    <a:pt x="87455" y="6361"/>
                    <a:pt x="86255" y="6904"/>
                  </a:cubicBezTo>
                  <a:cubicBezTo>
                    <a:pt x="86226" y="6913"/>
                    <a:pt x="86198" y="6923"/>
                    <a:pt x="86169" y="6942"/>
                  </a:cubicBezTo>
                  <a:cubicBezTo>
                    <a:pt x="86026" y="7313"/>
                    <a:pt x="86026" y="7713"/>
                    <a:pt x="86169" y="8085"/>
                  </a:cubicBezTo>
                  <a:cubicBezTo>
                    <a:pt x="86283" y="9066"/>
                    <a:pt x="86541" y="10028"/>
                    <a:pt x="86931" y="10943"/>
                  </a:cubicBezTo>
                  <a:cubicBezTo>
                    <a:pt x="87312" y="11876"/>
                    <a:pt x="87121" y="12952"/>
                    <a:pt x="86455" y="13705"/>
                  </a:cubicBezTo>
                  <a:cubicBezTo>
                    <a:pt x="85721" y="14133"/>
                    <a:pt x="84807" y="14133"/>
                    <a:pt x="84074" y="13705"/>
                  </a:cubicBezTo>
                  <a:cubicBezTo>
                    <a:pt x="83216" y="13705"/>
                    <a:pt x="83216" y="12276"/>
                    <a:pt x="83216" y="11419"/>
                  </a:cubicBezTo>
                  <a:lnTo>
                    <a:pt x="83216" y="5513"/>
                  </a:lnTo>
                  <a:cubicBezTo>
                    <a:pt x="83359" y="4570"/>
                    <a:pt x="83359" y="3598"/>
                    <a:pt x="83216" y="2655"/>
                  </a:cubicBezTo>
                  <a:cubicBezTo>
                    <a:pt x="82940" y="1636"/>
                    <a:pt x="82292" y="751"/>
                    <a:pt x="81407" y="179"/>
                  </a:cubicBezTo>
                  <a:cubicBezTo>
                    <a:pt x="80825" y="-240"/>
                    <a:pt x="80121" y="-440"/>
                    <a:pt x="79406" y="-392"/>
                  </a:cubicBezTo>
                  <a:cubicBezTo>
                    <a:pt x="78749" y="-411"/>
                    <a:pt x="78149" y="17"/>
                    <a:pt x="77978" y="655"/>
                  </a:cubicBezTo>
                  <a:cubicBezTo>
                    <a:pt x="77978" y="1132"/>
                    <a:pt x="77978" y="1608"/>
                    <a:pt x="78454" y="2179"/>
                  </a:cubicBezTo>
                  <a:cubicBezTo>
                    <a:pt x="79225" y="3504"/>
                    <a:pt x="79559" y="5037"/>
                    <a:pt x="79406" y="6561"/>
                  </a:cubicBezTo>
                  <a:cubicBezTo>
                    <a:pt x="79406" y="7228"/>
                    <a:pt x="79406" y="7895"/>
                    <a:pt x="78263" y="7990"/>
                  </a:cubicBezTo>
                  <a:cubicBezTo>
                    <a:pt x="77825" y="7932"/>
                    <a:pt x="77425" y="7732"/>
                    <a:pt x="77120" y="7418"/>
                  </a:cubicBezTo>
                  <a:cubicBezTo>
                    <a:pt x="76377" y="6742"/>
                    <a:pt x="75987" y="5751"/>
                    <a:pt x="76073" y="4751"/>
                  </a:cubicBezTo>
                  <a:cubicBezTo>
                    <a:pt x="76082" y="3789"/>
                    <a:pt x="75853" y="2846"/>
                    <a:pt x="75406" y="1989"/>
                  </a:cubicBezTo>
                  <a:cubicBezTo>
                    <a:pt x="74844" y="1036"/>
                    <a:pt x="73720" y="569"/>
                    <a:pt x="72644" y="846"/>
                  </a:cubicBezTo>
                  <a:cubicBezTo>
                    <a:pt x="71910" y="1075"/>
                    <a:pt x="71462" y="1808"/>
                    <a:pt x="71596" y="2561"/>
                  </a:cubicBezTo>
                  <a:cubicBezTo>
                    <a:pt x="71701" y="3304"/>
                    <a:pt x="71967" y="4017"/>
                    <a:pt x="72358" y="4656"/>
                  </a:cubicBezTo>
                  <a:cubicBezTo>
                    <a:pt x="73510" y="6770"/>
                    <a:pt x="74196" y="9114"/>
                    <a:pt x="74358" y="11514"/>
                  </a:cubicBezTo>
                  <a:cubicBezTo>
                    <a:pt x="74358" y="12276"/>
                    <a:pt x="74358" y="13229"/>
                    <a:pt x="73310" y="13324"/>
                  </a:cubicBezTo>
                  <a:cubicBezTo>
                    <a:pt x="72729" y="13362"/>
                    <a:pt x="72177" y="13066"/>
                    <a:pt x="71882" y="12562"/>
                  </a:cubicBezTo>
                  <a:cubicBezTo>
                    <a:pt x="71796" y="12086"/>
                    <a:pt x="71796" y="11609"/>
                    <a:pt x="71882" y="11133"/>
                  </a:cubicBezTo>
                  <a:cubicBezTo>
                    <a:pt x="71767" y="10294"/>
                    <a:pt x="71605" y="9475"/>
                    <a:pt x="71405" y="8656"/>
                  </a:cubicBezTo>
                  <a:cubicBezTo>
                    <a:pt x="71186" y="7628"/>
                    <a:pt x="70653" y="6694"/>
                    <a:pt x="69881" y="5989"/>
                  </a:cubicBezTo>
                  <a:cubicBezTo>
                    <a:pt x="68995" y="5256"/>
                    <a:pt x="67719" y="5256"/>
                    <a:pt x="66833" y="5989"/>
                  </a:cubicBezTo>
                  <a:cubicBezTo>
                    <a:pt x="66357" y="6752"/>
                    <a:pt x="66833" y="7704"/>
                    <a:pt x="66833" y="8466"/>
                  </a:cubicBezTo>
                  <a:cubicBezTo>
                    <a:pt x="67109" y="9171"/>
                    <a:pt x="67300" y="9904"/>
                    <a:pt x="67405" y="10657"/>
                  </a:cubicBezTo>
                  <a:cubicBezTo>
                    <a:pt x="67548" y="10990"/>
                    <a:pt x="67548" y="11371"/>
                    <a:pt x="67405" y="11704"/>
                  </a:cubicBezTo>
                  <a:cubicBezTo>
                    <a:pt x="67224" y="11790"/>
                    <a:pt x="67014" y="11790"/>
                    <a:pt x="66833" y="11704"/>
                  </a:cubicBezTo>
                  <a:cubicBezTo>
                    <a:pt x="65567" y="11933"/>
                    <a:pt x="64290" y="11323"/>
                    <a:pt x="63690" y="10180"/>
                  </a:cubicBezTo>
                  <a:cubicBezTo>
                    <a:pt x="63357" y="9161"/>
                    <a:pt x="63357" y="8056"/>
                    <a:pt x="63690" y="7037"/>
                  </a:cubicBezTo>
                  <a:cubicBezTo>
                    <a:pt x="63928" y="5999"/>
                    <a:pt x="63928" y="4932"/>
                    <a:pt x="63690" y="3894"/>
                  </a:cubicBezTo>
                  <a:cubicBezTo>
                    <a:pt x="63585" y="3589"/>
                    <a:pt x="63385" y="3322"/>
                    <a:pt x="63119" y="3132"/>
                  </a:cubicBezTo>
                  <a:cubicBezTo>
                    <a:pt x="62518" y="2837"/>
                    <a:pt x="61814" y="2837"/>
                    <a:pt x="61214" y="3132"/>
                  </a:cubicBezTo>
                  <a:lnTo>
                    <a:pt x="59880" y="3132"/>
                  </a:lnTo>
                  <a:cubicBezTo>
                    <a:pt x="58756" y="4017"/>
                    <a:pt x="58404" y="5561"/>
                    <a:pt x="59023" y="6846"/>
                  </a:cubicBezTo>
                  <a:cubicBezTo>
                    <a:pt x="59699" y="8056"/>
                    <a:pt x="60242" y="9333"/>
                    <a:pt x="60642" y="10657"/>
                  </a:cubicBezTo>
                  <a:cubicBezTo>
                    <a:pt x="60642" y="11419"/>
                    <a:pt x="60642" y="12276"/>
                    <a:pt x="59975" y="12562"/>
                  </a:cubicBezTo>
                  <a:cubicBezTo>
                    <a:pt x="59147" y="12781"/>
                    <a:pt x="58270" y="12523"/>
                    <a:pt x="57689" y="11895"/>
                  </a:cubicBezTo>
                  <a:cubicBezTo>
                    <a:pt x="57280" y="11304"/>
                    <a:pt x="57051" y="10609"/>
                    <a:pt x="57023" y="9894"/>
                  </a:cubicBezTo>
                  <a:cubicBezTo>
                    <a:pt x="57118" y="9418"/>
                    <a:pt x="57118" y="8942"/>
                    <a:pt x="57023" y="8466"/>
                  </a:cubicBezTo>
                  <a:cubicBezTo>
                    <a:pt x="56908" y="7923"/>
                    <a:pt x="56508" y="7485"/>
                    <a:pt x="55975" y="7323"/>
                  </a:cubicBezTo>
                  <a:cubicBezTo>
                    <a:pt x="54975" y="7009"/>
                    <a:pt x="53908" y="7561"/>
                    <a:pt x="53594" y="8561"/>
                  </a:cubicBezTo>
                  <a:cubicBezTo>
                    <a:pt x="53498" y="9447"/>
                    <a:pt x="53498" y="10342"/>
                    <a:pt x="53594" y="11228"/>
                  </a:cubicBezTo>
                  <a:cubicBezTo>
                    <a:pt x="53146" y="11466"/>
                    <a:pt x="52612" y="11466"/>
                    <a:pt x="52165" y="11228"/>
                  </a:cubicBezTo>
                  <a:cubicBezTo>
                    <a:pt x="51527" y="11123"/>
                    <a:pt x="50946" y="10790"/>
                    <a:pt x="50545" y="10276"/>
                  </a:cubicBezTo>
                  <a:cubicBezTo>
                    <a:pt x="50450" y="9837"/>
                    <a:pt x="50450" y="9381"/>
                    <a:pt x="50545" y="8942"/>
                  </a:cubicBezTo>
                  <a:cubicBezTo>
                    <a:pt x="50450" y="7761"/>
                    <a:pt x="50165" y="6599"/>
                    <a:pt x="49688" y="5513"/>
                  </a:cubicBezTo>
                  <a:cubicBezTo>
                    <a:pt x="49098" y="4284"/>
                    <a:pt x="48031" y="3361"/>
                    <a:pt x="46736" y="2941"/>
                  </a:cubicBezTo>
                  <a:cubicBezTo>
                    <a:pt x="46050" y="2598"/>
                    <a:pt x="45240" y="2598"/>
                    <a:pt x="44545" y="2941"/>
                  </a:cubicBezTo>
                  <a:cubicBezTo>
                    <a:pt x="44507" y="3227"/>
                    <a:pt x="44507" y="3513"/>
                    <a:pt x="44545" y="3799"/>
                  </a:cubicBezTo>
                  <a:cubicBezTo>
                    <a:pt x="44411" y="5390"/>
                    <a:pt x="44859" y="6980"/>
                    <a:pt x="45783" y="8275"/>
                  </a:cubicBezTo>
                  <a:cubicBezTo>
                    <a:pt x="46259" y="8951"/>
                    <a:pt x="46555" y="9742"/>
                    <a:pt x="46640" y="10561"/>
                  </a:cubicBezTo>
                  <a:cubicBezTo>
                    <a:pt x="46650" y="11076"/>
                    <a:pt x="46288" y="11514"/>
                    <a:pt x="45783" y="11609"/>
                  </a:cubicBezTo>
                  <a:cubicBezTo>
                    <a:pt x="45202" y="11619"/>
                    <a:pt x="44649" y="11371"/>
                    <a:pt x="44259" y="10943"/>
                  </a:cubicBezTo>
                  <a:cubicBezTo>
                    <a:pt x="43897" y="10523"/>
                    <a:pt x="43440" y="10190"/>
                    <a:pt x="42925" y="9990"/>
                  </a:cubicBezTo>
                  <a:cubicBezTo>
                    <a:pt x="42325" y="9923"/>
                    <a:pt x="41735" y="10133"/>
                    <a:pt x="41306" y="10561"/>
                  </a:cubicBezTo>
                  <a:cubicBezTo>
                    <a:pt x="41030" y="11009"/>
                    <a:pt x="40801" y="11485"/>
                    <a:pt x="40640" y="11990"/>
                  </a:cubicBezTo>
                  <a:lnTo>
                    <a:pt x="40068" y="12943"/>
                  </a:lnTo>
                  <a:cubicBezTo>
                    <a:pt x="39649" y="13562"/>
                    <a:pt x="38906" y="13895"/>
                    <a:pt x="38163" y="13800"/>
                  </a:cubicBezTo>
                  <a:cubicBezTo>
                    <a:pt x="37553" y="13676"/>
                    <a:pt x="37087" y="13181"/>
                    <a:pt x="37020" y="12562"/>
                  </a:cubicBezTo>
                  <a:cubicBezTo>
                    <a:pt x="36858" y="12095"/>
                    <a:pt x="36858" y="11600"/>
                    <a:pt x="37020" y="11133"/>
                  </a:cubicBezTo>
                  <a:cubicBezTo>
                    <a:pt x="37344" y="10714"/>
                    <a:pt x="37630" y="10266"/>
                    <a:pt x="37877" y="9799"/>
                  </a:cubicBezTo>
                  <a:cubicBezTo>
                    <a:pt x="37877" y="9799"/>
                    <a:pt x="37877" y="9799"/>
                    <a:pt x="37877" y="9228"/>
                  </a:cubicBezTo>
                  <a:cubicBezTo>
                    <a:pt x="37877" y="8656"/>
                    <a:pt x="37877" y="8180"/>
                    <a:pt x="37306" y="7990"/>
                  </a:cubicBezTo>
                  <a:cubicBezTo>
                    <a:pt x="36734" y="7799"/>
                    <a:pt x="35115" y="7990"/>
                    <a:pt x="34162" y="8847"/>
                  </a:cubicBezTo>
                  <a:cubicBezTo>
                    <a:pt x="33181" y="9628"/>
                    <a:pt x="32648" y="10837"/>
                    <a:pt x="32734" y="12086"/>
                  </a:cubicBezTo>
                  <a:cubicBezTo>
                    <a:pt x="32734" y="12752"/>
                    <a:pt x="32734" y="13229"/>
                    <a:pt x="32734" y="13800"/>
                  </a:cubicBezTo>
                  <a:cubicBezTo>
                    <a:pt x="32734" y="14372"/>
                    <a:pt x="31019" y="14467"/>
                    <a:pt x="30829" y="15419"/>
                  </a:cubicBezTo>
                  <a:cubicBezTo>
                    <a:pt x="30829" y="13229"/>
                    <a:pt x="30067" y="13609"/>
                    <a:pt x="29781" y="12657"/>
                  </a:cubicBezTo>
                  <a:cubicBezTo>
                    <a:pt x="29495" y="11704"/>
                    <a:pt x="30448" y="10943"/>
                    <a:pt x="31019" y="10180"/>
                  </a:cubicBezTo>
                  <a:cubicBezTo>
                    <a:pt x="31591" y="9418"/>
                    <a:pt x="31972" y="8085"/>
                    <a:pt x="31019" y="7609"/>
                  </a:cubicBezTo>
                  <a:cubicBezTo>
                    <a:pt x="30191" y="7266"/>
                    <a:pt x="29248" y="7542"/>
                    <a:pt x="28733" y="8275"/>
                  </a:cubicBezTo>
                  <a:cubicBezTo>
                    <a:pt x="28257" y="8942"/>
                    <a:pt x="28162" y="9799"/>
                    <a:pt x="27590" y="10466"/>
                  </a:cubicBezTo>
                  <a:cubicBezTo>
                    <a:pt x="27066" y="11057"/>
                    <a:pt x="26247" y="11276"/>
                    <a:pt x="25495" y="11037"/>
                  </a:cubicBezTo>
                  <a:lnTo>
                    <a:pt x="24066" y="20562"/>
                  </a:lnTo>
                  <a:cubicBezTo>
                    <a:pt x="23685" y="38469"/>
                    <a:pt x="24447" y="55900"/>
                    <a:pt x="23209" y="7314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6" name="Freeform: Shape 825">
              <a:extLst>
                <a:ext uri="{FF2B5EF4-FFF2-40B4-BE49-F238E27FC236}">
                  <a16:creationId xmlns:a16="http://schemas.microsoft.com/office/drawing/2014/main" xmlns="" id="{81FBD99F-A808-24B0-4629-E96DA22EDCAE}"/>
                </a:ext>
              </a:extLst>
            </p:cNvPr>
            <p:cNvSpPr/>
            <p:nvPr/>
          </p:nvSpPr>
          <p:spPr>
            <a:xfrm>
              <a:off x="4857463" y="3120675"/>
              <a:ext cx="161165" cy="182035"/>
            </a:xfrm>
            <a:custGeom>
              <a:avLst/>
              <a:gdLst>
                <a:gd name="connsiteX0" fmla="*/ 160274 w 161165"/>
                <a:gd name="connsiteY0" fmla="*/ 45131 h 182035"/>
                <a:gd name="connsiteX1" fmla="*/ 160274 w 161165"/>
                <a:gd name="connsiteY1" fmla="*/ 45131 h 182035"/>
                <a:gd name="connsiteX2" fmla="*/ 159226 w 161165"/>
                <a:gd name="connsiteY2" fmla="*/ 42463 h 182035"/>
                <a:gd name="connsiteX3" fmla="*/ 160559 w 161165"/>
                <a:gd name="connsiteY3" fmla="*/ 39987 h 182035"/>
                <a:gd name="connsiteX4" fmla="*/ 160559 w 161165"/>
                <a:gd name="connsiteY4" fmla="*/ 37320 h 182035"/>
                <a:gd name="connsiteX5" fmla="*/ 158178 w 161165"/>
                <a:gd name="connsiteY5" fmla="*/ 38082 h 182035"/>
                <a:gd name="connsiteX6" fmla="*/ 157130 w 161165"/>
                <a:gd name="connsiteY6" fmla="*/ 40178 h 182035"/>
                <a:gd name="connsiteX7" fmla="*/ 154654 w 161165"/>
                <a:gd name="connsiteY7" fmla="*/ 40654 h 182035"/>
                <a:gd name="connsiteX8" fmla="*/ 154654 w 161165"/>
                <a:gd name="connsiteY8" fmla="*/ 37987 h 182035"/>
                <a:gd name="connsiteX9" fmla="*/ 157226 w 161165"/>
                <a:gd name="connsiteY9" fmla="*/ 35415 h 182035"/>
                <a:gd name="connsiteX10" fmla="*/ 158273 w 161165"/>
                <a:gd name="connsiteY10" fmla="*/ 33891 h 182035"/>
                <a:gd name="connsiteX11" fmla="*/ 157416 w 161165"/>
                <a:gd name="connsiteY11" fmla="*/ 32272 h 182035"/>
                <a:gd name="connsiteX12" fmla="*/ 155035 w 161165"/>
                <a:gd name="connsiteY12" fmla="*/ 32844 h 182035"/>
                <a:gd name="connsiteX13" fmla="*/ 153035 w 161165"/>
                <a:gd name="connsiteY13" fmla="*/ 35130 h 182035"/>
                <a:gd name="connsiteX14" fmla="*/ 150177 w 161165"/>
                <a:gd name="connsiteY14" fmla="*/ 37320 h 182035"/>
                <a:gd name="connsiteX15" fmla="*/ 148739 w 161165"/>
                <a:gd name="connsiteY15" fmla="*/ 35367 h 182035"/>
                <a:gd name="connsiteX16" fmla="*/ 148748 w 161165"/>
                <a:gd name="connsiteY16" fmla="*/ 35320 h 182035"/>
                <a:gd name="connsiteX17" fmla="*/ 150463 w 161165"/>
                <a:gd name="connsiteY17" fmla="*/ 33415 h 182035"/>
                <a:gd name="connsiteX18" fmla="*/ 152939 w 161165"/>
                <a:gd name="connsiteY18" fmla="*/ 30843 h 182035"/>
                <a:gd name="connsiteX19" fmla="*/ 150272 w 161165"/>
                <a:gd name="connsiteY19" fmla="*/ 29224 h 182035"/>
                <a:gd name="connsiteX20" fmla="*/ 147510 w 161165"/>
                <a:gd name="connsiteY20" fmla="*/ 30653 h 182035"/>
                <a:gd name="connsiteX21" fmla="*/ 145510 w 161165"/>
                <a:gd name="connsiteY21" fmla="*/ 32844 h 182035"/>
                <a:gd name="connsiteX22" fmla="*/ 143891 w 161165"/>
                <a:gd name="connsiteY22" fmla="*/ 33320 h 182035"/>
                <a:gd name="connsiteX23" fmla="*/ 146177 w 161165"/>
                <a:gd name="connsiteY23" fmla="*/ 29033 h 182035"/>
                <a:gd name="connsiteX24" fmla="*/ 147891 w 161165"/>
                <a:gd name="connsiteY24" fmla="*/ 27891 h 182035"/>
                <a:gd name="connsiteX25" fmla="*/ 147691 w 161165"/>
                <a:gd name="connsiteY25" fmla="*/ 26424 h 182035"/>
                <a:gd name="connsiteX26" fmla="*/ 147415 w 161165"/>
                <a:gd name="connsiteY26" fmla="*/ 26271 h 182035"/>
                <a:gd name="connsiteX27" fmla="*/ 146653 w 161165"/>
                <a:gd name="connsiteY27" fmla="*/ 26271 h 182035"/>
                <a:gd name="connsiteX28" fmla="*/ 142843 w 161165"/>
                <a:gd name="connsiteY28" fmla="*/ 28176 h 182035"/>
                <a:gd name="connsiteX29" fmla="*/ 140557 w 161165"/>
                <a:gd name="connsiteY29" fmla="*/ 30653 h 182035"/>
                <a:gd name="connsiteX30" fmla="*/ 144653 w 161165"/>
                <a:gd name="connsiteY30" fmla="*/ 24462 h 182035"/>
                <a:gd name="connsiteX31" fmla="*/ 147034 w 161165"/>
                <a:gd name="connsiteY31" fmla="*/ 23413 h 182035"/>
                <a:gd name="connsiteX32" fmla="*/ 147605 w 161165"/>
                <a:gd name="connsiteY32" fmla="*/ 21318 h 182035"/>
                <a:gd name="connsiteX33" fmla="*/ 145605 w 161165"/>
                <a:gd name="connsiteY33" fmla="*/ 20271 h 182035"/>
                <a:gd name="connsiteX34" fmla="*/ 139890 w 161165"/>
                <a:gd name="connsiteY34" fmla="*/ 21794 h 182035"/>
                <a:gd name="connsiteX35" fmla="*/ 137414 w 161165"/>
                <a:gd name="connsiteY35" fmla="*/ 26462 h 182035"/>
                <a:gd name="connsiteX36" fmla="*/ 135794 w 161165"/>
                <a:gd name="connsiteY36" fmla="*/ 27700 h 182035"/>
                <a:gd name="connsiteX37" fmla="*/ 134166 w 161165"/>
                <a:gd name="connsiteY37" fmla="*/ 25900 h 182035"/>
                <a:gd name="connsiteX38" fmla="*/ 134175 w 161165"/>
                <a:gd name="connsiteY38" fmla="*/ 25795 h 182035"/>
                <a:gd name="connsiteX39" fmla="*/ 135318 w 161165"/>
                <a:gd name="connsiteY39" fmla="*/ 23604 h 182035"/>
                <a:gd name="connsiteX40" fmla="*/ 135318 w 161165"/>
                <a:gd name="connsiteY40" fmla="*/ 21128 h 182035"/>
                <a:gd name="connsiteX41" fmla="*/ 131889 w 161165"/>
                <a:gd name="connsiteY41" fmla="*/ 21128 h 182035"/>
                <a:gd name="connsiteX42" fmla="*/ 129889 w 161165"/>
                <a:gd name="connsiteY42" fmla="*/ 23509 h 182035"/>
                <a:gd name="connsiteX43" fmla="*/ 129127 w 161165"/>
                <a:gd name="connsiteY43" fmla="*/ 25033 h 182035"/>
                <a:gd name="connsiteX44" fmla="*/ 129984 w 161165"/>
                <a:gd name="connsiteY44" fmla="*/ 18937 h 182035"/>
                <a:gd name="connsiteX45" fmla="*/ 130841 w 161165"/>
                <a:gd name="connsiteY45" fmla="*/ 17413 h 182035"/>
                <a:gd name="connsiteX46" fmla="*/ 130365 w 161165"/>
                <a:gd name="connsiteY46" fmla="*/ 15889 h 182035"/>
                <a:gd name="connsiteX47" fmla="*/ 129413 w 161165"/>
                <a:gd name="connsiteY47" fmla="*/ 15889 h 182035"/>
                <a:gd name="connsiteX48" fmla="*/ 125793 w 161165"/>
                <a:gd name="connsiteY48" fmla="*/ 18270 h 182035"/>
                <a:gd name="connsiteX49" fmla="*/ 125031 w 161165"/>
                <a:gd name="connsiteY49" fmla="*/ 22366 h 182035"/>
                <a:gd name="connsiteX50" fmla="*/ 123698 w 161165"/>
                <a:gd name="connsiteY50" fmla="*/ 23319 h 182035"/>
                <a:gd name="connsiteX51" fmla="*/ 123221 w 161165"/>
                <a:gd name="connsiteY51" fmla="*/ 22747 h 182035"/>
                <a:gd name="connsiteX52" fmla="*/ 123698 w 161165"/>
                <a:gd name="connsiteY52" fmla="*/ 16460 h 182035"/>
                <a:gd name="connsiteX53" fmla="*/ 121221 w 161165"/>
                <a:gd name="connsiteY53" fmla="*/ 13032 h 182035"/>
                <a:gd name="connsiteX54" fmla="*/ 118459 w 161165"/>
                <a:gd name="connsiteY54" fmla="*/ 12365 h 182035"/>
                <a:gd name="connsiteX55" fmla="*/ 118459 w 161165"/>
                <a:gd name="connsiteY55" fmla="*/ 13412 h 182035"/>
                <a:gd name="connsiteX56" fmla="*/ 120364 w 161165"/>
                <a:gd name="connsiteY56" fmla="*/ 18175 h 182035"/>
                <a:gd name="connsiteX57" fmla="*/ 120364 w 161165"/>
                <a:gd name="connsiteY57" fmla="*/ 22747 h 182035"/>
                <a:gd name="connsiteX58" fmla="*/ 118459 w 161165"/>
                <a:gd name="connsiteY58" fmla="*/ 21318 h 182035"/>
                <a:gd name="connsiteX59" fmla="*/ 118459 w 161165"/>
                <a:gd name="connsiteY59" fmla="*/ 19032 h 182035"/>
                <a:gd name="connsiteX60" fmla="*/ 118459 w 161165"/>
                <a:gd name="connsiteY60" fmla="*/ 18556 h 182035"/>
                <a:gd name="connsiteX61" fmla="*/ 116649 w 161165"/>
                <a:gd name="connsiteY61" fmla="*/ 19508 h 182035"/>
                <a:gd name="connsiteX62" fmla="*/ 115220 w 161165"/>
                <a:gd name="connsiteY62" fmla="*/ 21032 h 182035"/>
                <a:gd name="connsiteX63" fmla="*/ 115220 w 161165"/>
                <a:gd name="connsiteY63" fmla="*/ 15698 h 182035"/>
                <a:gd name="connsiteX64" fmla="*/ 111696 w 161165"/>
                <a:gd name="connsiteY64" fmla="*/ 8364 h 182035"/>
                <a:gd name="connsiteX65" fmla="*/ 110458 w 161165"/>
                <a:gd name="connsiteY65" fmla="*/ 7698 h 182035"/>
                <a:gd name="connsiteX66" fmla="*/ 108172 w 161165"/>
                <a:gd name="connsiteY66" fmla="*/ 9126 h 182035"/>
                <a:gd name="connsiteX67" fmla="*/ 108172 w 161165"/>
                <a:gd name="connsiteY67" fmla="*/ 11793 h 182035"/>
                <a:gd name="connsiteX68" fmla="*/ 108172 w 161165"/>
                <a:gd name="connsiteY68" fmla="*/ 15603 h 182035"/>
                <a:gd name="connsiteX69" fmla="*/ 105790 w 161165"/>
                <a:gd name="connsiteY69" fmla="*/ 18079 h 182035"/>
                <a:gd name="connsiteX70" fmla="*/ 103409 w 161165"/>
                <a:gd name="connsiteY70" fmla="*/ 15508 h 182035"/>
                <a:gd name="connsiteX71" fmla="*/ 103409 w 161165"/>
                <a:gd name="connsiteY71" fmla="*/ 12174 h 182035"/>
                <a:gd name="connsiteX72" fmla="*/ 100171 w 161165"/>
                <a:gd name="connsiteY72" fmla="*/ 11031 h 182035"/>
                <a:gd name="connsiteX73" fmla="*/ 99695 w 161165"/>
                <a:gd name="connsiteY73" fmla="*/ 12174 h 182035"/>
                <a:gd name="connsiteX74" fmla="*/ 100457 w 161165"/>
                <a:gd name="connsiteY74" fmla="*/ 15032 h 182035"/>
                <a:gd name="connsiteX75" fmla="*/ 99980 w 161165"/>
                <a:gd name="connsiteY75" fmla="*/ 17699 h 182035"/>
                <a:gd name="connsiteX76" fmla="*/ 97599 w 161165"/>
                <a:gd name="connsiteY76" fmla="*/ 17699 h 182035"/>
                <a:gd name="connsiteX77" fmla="*/ 96742 w 161165"/>
                <a:gd name="connsiteY77" fmla="*/ 15413 h 182035"/>
                <a:gd name="connsiteX78" fmla="*/ 96742 w 161165"/>
                <a:gd name="connsiteY78" fmla="*/ 9507 h 182035"/>
                <a:gd name="connsiteX79" fmla="*/ 96742 w 161165"/>
                <a:gd name="connsiteY79" fmla="*/ 6650 h 182035"/>
                <a:gd name="connsiteX80" fmla="*/ 94932 w 161165"/>
                <a:gd name="connsiteY80" fmla="*/ 4078 h 182035"/>
                <a:gd name="connsiteX81" fmla="*/ 92932 w 161165"/>
                <a:gd name="connsiteY81" fmla="*/ 3507 h 182035"/>
                <a:gd name="connsiteX82" fmla="*/ 91503 w 161165"/>
                <a:gd name="connsiteY82" fmla="*/ 4554 h 182035"/>
                <a:gd name="connsiteX83" fmla="*/ 91979 w 161165"/>
                <a:gd name="connsiteY83" fmla="*/ 6078 h 182035"/>
                <a:gd name="connsiteX84" fmla="*/ 92836 w 161165"/>
                <a:gd name="connsiteY84" fmla="*/ 10555 h 182035"/>
                <a:gd name="connsiteX85" fmla="*/ 91789 w 161165"/>
                <a:gd name="connsiteY85" fmla="*/ 11889 h 182035"/>
                <a:gd name="connsiteX86" fmla="*/ 90551 w 161165"/>
                <a:gd name="connsiteY86" fmla="*/ 11412 h 182035"/>
                <a:gd name="connsiteX87" fmla="*/ 89503 w 161165"/>
                <a:gd name="connsiteY87" fmla="*/ 8745 h 182035"/>
                <a:gd name="connsiteX88" fmla="*/ 88931 w 161165"/>
                <a:gd name="connsiteY88" fmla="*/ 5983 h 182035"/>
                <a:gd name="connsiteX89" fmla="*/ 86169 w 161165"/>
                <a:gd name="connsiteY89" fmla="*/ 4745 h 182035"/>
                <a:gd name="connsiteX90" fmla="*/ 85121 w 161165"/>
                <a:gd name="connsiteY90" fmla="*/ 6459 h 182035"/>
                <a:gd name="connsiteX91" fmla="*/ 85883 w 161165"/>
                <a:gd name="connsiteY91" fmla="*/ 8554 h 182035"/>
                <a:gd name="connsiteX92" fmla="*/ 87884 w 161165"/>
                <a:gd name="connsiteY92" fmla="*/ 15413 h 182035"/>
                <a:gd name="connsiteX93" fmla="*/ 86740 w 161165"/>
                <a:gd name="connsiteY93" fmla="*/ 17223 h 182035"/>
                <a:gd name="connsiteX94" fmla="*/ 85312 w 161165"/>
                <a:gd name="connsiteY94" fmla="*/ 16460 h 182035"/>
                <a:gd name="connsiteX95" fmla="*/ 85312 w 161165"/>
                <a:gd name="connsiteY95" fmla="*/ 15032 h 182035"/>
                <a:gd name="connsiteX96" fmla="*/ 84740 w 161165"/>
                <a:gd name="connsiteY96" fmla="*/ 12555 h 182035"/>
                <a:gd name="connsiteX97" fmla="*/ 83311 w 161165"/>
                <a:gd name="connsiteY97" fmla="*/ 9888 h 182035"/>
                <a:gd name="connsiteX98" fmla="*/ 80264 w 161165"/>
                <a:gd name="connsiteY98" fmla="*/ 9888 h 182035"/>
                <a:gd name="connsiteX99" fmla="*/ 80264 w 161165"/>
                <a:gd name="connsiteY99" fmla="*/ 12365 h 182035"/>
                <a:gd name="connsiteX100" fmla="*/ 80835 w 161165"/>
                <a:gd name="connsiteY100" fmla="*/ 14555 h 182035"/>
                <a:gd name="connsiteX101" fmla="*/ 80835 w 161165"/>
                <a:gd name="connsiteY101" fmla="*/ 15603 h 182035"/>
                <a:gd name="connsiteX102" fmla="*/ 80264 w 161165"/>
                <a:gd name="connsiteY102" fmla="*/ 15603 h 182035"/>
                <a:gd name="connsiteX103" fmla="*/ 77120 w 161165"/>
                <a:gd name="connsiteY103" fmla="*/ 14079 h 182035"/>
                <a:gd name="connsiteX104" fmla="*/ 77120 w 161165"/>
                <a:gd name="connsiteY104" fmla="*/ 10936 h 182035"/>
                <a:gd name="connsiteX105" fmla="*/ 77120 w 161165"/>
                <a:gd name="connsiteY105" fmla="*/ 7793 h 182035"/>
                <a:gd name="connsiteX106" fmla="*/ 76644 w 161165"/>
                <a:gd name="connsiteY106" fmla="*/ 6935 h 182035"/>
                <a:gd name="connsiteX107" fmla="*/ 74739 w 161165"/>
                <a:gd name="connsiteY107" fmla="*/ 6935 h 182035"/>
                <a:gd name="connsiteX108" fmla="*/ 73406 w 161165"/>
                <a:gd name="connsiteY108" fmla="*/ 6935 h 182035"/>
                <a:gd name="connsiteX109" fmla="*/ 72548 w 161165"/>
                <a:gd name="connsiteY109" fmla="*/ 10555 h 182035"/>
                <a:gd name="connsiteX110" fmla="*/ 74168 w 161165"/>
                <a:gd name="connsiteY110" fmla="*/ 14460 h 182035"/>
                <a:gd name="connsiteX111" fmla="*/ 73406 w 161165"/>
                <a:gd name="connsiteY111" fmla="*/ 16270 h 182035"/>
                <a:gd name="connsiteX112" fmla="*/ 71215 w 161165"/>
                <a:gd name="connsiteY112" fmla="*/ 15603 h 182035"/>
                <a:gd name="connsiteX113" fmla="*/ 70548 w 161165"/>
                <a:gd name="connsiteY113" fmla="*/ 13603 h 182035"/>
                <a:gd name="connsiteX114" fmla="*/ 70548 w 161165"/>
                <a:gd name="connsiteY114" fmla="*/ 12174 h 182035"/>
                <a:gd name="connsiteX115" fmla="*/ 69500 w 161165"/>
                <a:gd name="connsiteY115" fmla="*/ 11031 h 182035"/>
                <a:gd name="connsiteX116" fmla="*/ 67119 w 161165"/>
                <a:gd name="connsiteY116" fmla="*/ 12269 h 182035"/>
                <a:gd name="connsiteX117" fmla="*/ 67119 w 161165"/>
                <a:gd name="connsiteY117" fmla="*/ 14937 h 182035"/>
                <a:gd name="connsiteX118" fmla="*/ 65595 w 161165"/>
                <a:gd name="connsiteY118" fmla="*/ 14937 h 182035"/>
                <a:gd name="connsiteX119" fmla="*/ 64071 w 161165"/>
                <a:gd name="connsiteY119" fmla="*/ 13984 h 182035"/>
                <a:gd name="connsiteX120" fmla="*/ 64071 w 161165"/>
                <a:gd name="connsiteY120" fmla="*/ 12651 h 182035"/>
                <a:gd name="connsiteX121" fmla="*/ 63309 w 161165"/>
                <a:gd name="connsiteY121" fmla="*/ 9221 h 182035"/>
                <a:gd name="connsiteX122" fmla="*/ 60356 w 161165"/>
                <a:gd name="connsiteY122" fmla="*/ 6650 h 182035"/>
                <a:gd name="connsiteX123" fmla="*/ 58165 w 161165"/>
                <a:gd name="connsiteY123" fmla="*/ 6650 h 182035"/>
                <a:gd name="connsiteX124" fmla="*/ 58165 w 161165"/>
                <a:gd name="connsiteY124" fmla="*/ 7412 h 182035"/>
                <a:gd name="connsiteX125" fmla="*/ 59309 w 161165"/>
                <a:gd name="connsiteY125" fmla="*/ 11889 h 182035"/>
                <a:gd name="connsiteX126" fmla="*/ 60070 w 161165"/>
                <a:gd name="connsiteY126" fmla="*/ 14174 h 182035"/>
                <a:gd name="connsiteX127" fmla="*/ 59309 w 161165"/>
                <a:gd name="connsiteY127" fmla="*/ 15222 h 182035"/>
                <a:gd name="connsiteX128" fmla="*/ 57785 w 161165"/>
                <a:gd name="connsiteY128" fmla="*/ 14651 h 182035"/>
                <a:gd name="connsiteX129" fmla="*/ 56451 w 161165"/>
                <a:gd name="connsiteY129" fmla="*/ 13698 h 182035"/>
                <a:gd name="connsiteX130" fmla="*/ 54832 w 161165"/>
                <a:gd name="connsiteY130" fmla="*/ 14270 h 182035"/>
                <a:gd name="connsiteX131" fmla="*/ 54165 w 161165"/>
                <a:gd name="connsiteY131" fmla="*/ 15603 h 182035"/>
                <a:gd name="connsiteX132" fmla="*/ 53594 w 161165"/>
                <a:gd name="connsiteY132" fmla="*/ 16556 h 182035"/>
                <a:gd name="connsiteX133" fmla="*/ 51689 w 161165"/>
                <a:gd name="connsiteY133" fmla="*/ 17508 h 182035"/>
                <a:gd name="connsiteX134" fmla="*/ 50545 w 161165"/>
                <a:gd name="connsiteY134" fmla="*/ 16270 h 182035"/>
                <a:gd name="connsiteX135" fmla="*/ 50545 w 161165"/>
                <a:gd name="connsiteY135" fmla="*/ 14746 h 182035"/>
                <a:gd name="connsiteX136" fmla="*/ 51403 w 161165"/>
                <a:gd name="connsiteY136" fmla="*/ 13412 h 182035"/>
                <a:gd name="connsiteX137" fmla="*/ 51403 w 161165"/>
                <a:gd name="connsiteY137" fmla="*/ 12841 h 182035"/>
                <a:gd name="connsiteX138" fmla="*/ 50927 w 161165"/>
                <a:gd name="connsiteY138" fmla="*/ 11603 h 182035"/>
                <a:gd name="connsiteX139" fmla="*/ 47688 w 161165"/>
                <a:gd name="connsiteY139" fmla="*/ 12460 h 182035"/>
                <a:gd name="connsiteX140" fmla="*/ 46259 w 161165"/>
                <a:gd name="connsiteY140" fmla="*/ 15698 h 182035"/>
                <a:gd name="connsiteX141" fmla="*/ 46259 w 161165"/>
                <a:gd name="connsiteY141" fmla="*/ 17318 h 182035"/>
                <a:gd name="connsiteX142" fmla="*/ 44354 w 161165"/>
                <a:gd name="connsiteY142" fmla="*/ 19032 h 182035"/>
                <a:gd name="connsiteX143" fmla="*/ 44354 w 161165"/>
                <a:gd name="connsiteY143" fmla="*/ 19032 h 182035"/>
                <a:gd name="connsiteX144" fmla="*/ 43307 w 161165"/>
                <a:gd name="connsiteY144" fmla="*/ 16270 h 182035"/>
                <a:gd name="connsiteX145" fmla="*/ 44545 w 161165"/>
                <a:gd name="connsiteY145" fmla="*/ 13794 h 182035"/>
                <a:gd name="connsiteX146" fmla="*/ 44545 w 161165"/>
                <a:gd name="connsiteY146" fmla="*/ 11126 h 182035"/>
                <a:gd name="connsiteX147" fmla="*/ 42164 w 161165"/>
                <a:gd name="connsiteY147" fmla="*/ 11889 h 182035"/>
                <a:gd name="connsiteX148" fmla="*/ 41020 w 161165"/>
                <a:gd name="connsiteY148" fmla="*/ 13984 h 182035"/>
                <a:gd name="connsiteX149" fmla="*/ 38639 w 161165"/>
                <a:gd name="connsiteY149" fmla="*/ 13984 h 182035"/>
                <a:gd name="connsiteX150" fmla="*/ 38639 w 161165"/>
                <a:gd name="connsiteY150" fmla="*/ 11317 h 182035"/>
                <a:gd name="connsiteX151" fmla="*/ 41211 w 161165"/>
                <a:gd name="connsiteY151" fmla="*/ 8745 h 182035"/>
                <a:gd name="connsiteX152" fmla="*/ 42259 w 161165"/>
                <a:gd name="connsiteY152" fmla="*/ 7221 h 182035"/>
                <a:gd name="connsiteX153" fmla="*/ 41402 w 161165"/>
                <a:gd name="connsiteY153" fmla="*/ 5602 h 182035"/>
                <a:gd name="connsiteX154" fmla="*/ 39020 w 161165"/>
                <a:gd name="connsiteY154" fmla="*/ 6173 h 182035"/>
                <a:gd name="connsiteX155" fmla="*/ 37020 w 161165"/>
                <a:gd name="connsiteY155" fmla="*/ 8460 h 182035"/>
                <a:gd name="connsiteX156" fmla="*/ 34163 w 161165"/>
                <a:gd name="connsiteY156" fmla="*/ 10650 h 182035"/>
                <a:gd name="connsiteX157" fmla="*/ 32724 w 161165"/>
                <a:gd name="connsiteY157" fmla="*/ 8698 h 182035"/>
                <a:gd name="connsiteX158" fmla="*/ 32734 w 161165"/>
                <a:gd name="connsiteY158" fmla="*/ 8650 h 182035"/>
                <a:gd name="connsiteX159" fmla="*/ 34448 w 161165"/>
                <a:gd name="connsiteY159" fmla="*/ 6840 h 182035"/>
                <a:gd name="connsiteX160" fmla="*/ 36925 w 161165"/>
                <a:gd name="connsiteY160" fmla="*/ 4173 h 182035"/>
                <a:gd name="connsiteX161" fmla="*/ 34258 w 161165"/>
                <a:gd name="connsiteY161" fmla="*/ 2649 h 182035"/>
                <a:gd name="connsiteX162" fmla="*/ 31495 w 161165"/>
                <a:gd name="connsiteY162" fmla="*/ 3983 h 182035"/>
                <a:gd name="connsiteX163" fmla="*/ 29495 w 161165"/>
                <a:gd name="connsiteY163" fmla="*/ 6173 h 182035"/>
                <a:gd name="connsiteX164" fmla="*/ 27876 w 161165"/>
                <a:gd name="connsiteY164" fmla="*/ 6650 h 182035"/>
                <a:gd name="connsiteX165" fmla="*/ 30162 w 161165"/>
                <a:gd name="connsiteY165" fmla="*/ 2364 h 182035"/>
                <a:gd name="connsiteX166" fmla="*/ 31877 w 161165"/>
                <a:gd name="connsiteY166" fmla="*/ 1221 h 182035"/>
                <a:gd name="connsiteX167" fmla="*/ 32019 w 161165"/>
                <a:gd name="connsiteY167" fmla="*/ -256 h 182035"/>
                <a:gd name="connsiteX168" fmla="*/ 31877 w 161165"/>
                <a:gd name="connsiteY168" fmla="*/ -399 h 182035"/>
                <a:gd name="connsiteX169" fmla="*/ 31019 w 161165"/>
                <a:gd name="connsiteY169" fmla="*/ -399 h 182035"/>
                <a:gd name="connsiteX170" fmla="*/ 27209 w 161165"/>
                <a:gd name="connsiteY170" fmla="*/ 1601 h 182035"/>
                <a:gd name="connsiteX171" fmla="*/ 27209 w 161165"/>
                <a:gd name="connsiteY171" fmla="*/ 1601 h 182035"/>
                <a:gd name="connsiteX172" fmla="*/ -32 w 161165"/>
                <a:gd name="connsiteY172" fmla="*/ 148477 h 182035"/>
                <a:gd name="connsiteX173" fmla="*/ 2444 w 161165"/>
                <a:gd name="connsiteY173" fmla="*/ 150287 h 182035"/>
                <a:gd name="connsiteX174" fmla="*/ 4635 w 161165"/>
                <a:gd name="connsiteY174" fmla="*/ 150287 h 182035"/>
                <a:gd name="connsiteX175" fmla="*/ 4635 w 161165"/>
                <a:gd name="connsiteY175" fmla="*/ 149525 h 182035"/>
                <a:gd name="connsiteX176" fmla="*/ 2540 w 161165"/>
                <a:gd name="connsiteY176" fmla="*/ 145715 h 182035"/>
                <a:gd name="connsiteX177" fmla="*/ 1682 w 161165"/>
                <a:gd name="connsiteY177" fmla="*/ 143429 h 182035"/>
                <a:gd name="connsiteX178" fmla="*/ 2444 w 161165"/>
                <a:gd name="connsiteY178" fmla="*/ 142381 h 182035"/>
                <a:gd name="connsiteX179" fmla="*/ 3968 w 161165"/>
                <a:gd name="connsiteY179" fmla="*/ 143047 h 182035"/>
                <a:gd name="connsiteX180" fmla="*/ 5302 w 161165"/>
                <a:gd name="connsiteY180" fmla="*/ 143905 h 182035"/>
                <a:gd name="connsiteX181" fmla="*/ 6921 w 161165"/>
                <a:gd name="connsiteY181" fmla="*/ 143905 h 182035"/>
                <a:gd name="connsiteX182" fmla="*/ 7683 w 161165"/>
                <a:gd name="connsiteY182" fmla="*/ 142476 h 182035"/>
                <a:gd name="connsiteX183" fmla="*/ 8255 w 161165"/>
                <a:gd name="connsiteY183" fmla="*/ 141524 h 182035"/>
                <a:gd name="connsiteX184" fmla="*/ 10160 w 161165"/>
                <a:gd name="connsiteY184" fmla="*/ 140666 h 182035"/>
                <a:gd name="connsiteX185" fmla="*/ 11303 w 161165"/>
                <a:gd name="connsiteY185" fmla="*/ 141905 h 182035"/>
                <a:gd name="connsiteX186" fmla="*/ 10731 w 161165"/>
                <a:gd name="connsiteY186" fmla="*/ 143333 h 182035"/>
                <a:gd name="connsiteX187" fmla="*/ 9969 w 161165"/>
                <a:gd name="connsiteY187" fmla="*/ 144667 h 182035"/>
                <a:gd name="connsiteX188" fmla="*/ 9969 w 161165"/>
                <a:gd name="connsiteY188" fmla="*/ 145239 h 182035"/>
                <a:gd name="connsiteX189" fmla="*/ 9969 w 161165"/>
                <a:gd name="connsiteY189" fmla="*/ 146477 h 182035"/>
                <a:gd name="connsiteX190" fmla="*/ 13207 w 161165"/>
                <a:gd name="connsiteY190" fmla="*/ 145619 h 182035"/>
                <a:gd name="connsiteX191" fmla="*/ 14636 w 161165"/>
                <a:gd name="connsiteY191" fmla="*/ 142476 h 182035"/>
                <a:gd name="connsiteX192" fmla="*/ 14636 w 161165"/>
                <a:gd name="connsiteY192" fmla="*/ 140762 h 182035"/>
                <a:gd name="connsiteX193" fmla="*/ 16541 w 161165"/>
                <a:gd name="connsiteY193" fmla="*/ 139142 h 182035"/>
                <a:gd name="connsiteX194" fmla="*/ 16541 w 161165"/>
                <a:gd name="connsiteY194" fmla="*/ 139142 h 182035"/>
                <a:gd name="connsiteX195" fmla="*/ 17684 w 161165"/>
                <a:gd name="connsiteY195" fmla="*/ 141810 h 182035"/>
                <a:gd name="connsiteX196" fmla="*/ 16351 w 161165"/>
                <a:gd name="connsiteY196" fmla="*/ 144381 h 182035"/>
                <a:gd name="connsiteX197" fmla="*/ 16046 w 161165"/>
                <a:gd name="connsiteY197" fmla="*/ 146648 h 182035"/>
                <a:gd name="connsiteX198" fmla="*/ 16351 w 161165"/>
                <a:gd name="connsiteY198" fmla="*/ 146953 h 182035"/>
                <a:gd name="connsiteX199" fmla="*/ 18732 w 161165"/>
                <a:gd name="connsiteY199" fmla="*/ 146191 h 182035"/>
                <a:gd name="connsiteX200" fmla="*/ 19780 w 161165"/>
                <a:gd name="connsiteY200" fmla="*/ 144096 h 182035"/>
                <a:gd name="connsiteX201" fmla="*/ 22161 w 161165"/>
                <a:gd name="connsiteY201" fmla="*/ 144096 h 182035"/>
                <a:gd name="connsiteX202" fmla="*/ 22161 w 161165"/>
                <a:gd name="connsiteY202" fmla="*/ 146762 h 182035"/>
                <a:gd name="connsiteX203" fmla="*/ 19685 w 161165"/>
                <a:gd name="connsiteY203" fmla="*/ 149334 h 182035"/>
                <a:gd name="connsiteX204" fmla="*/ 18637 w 161165"/>
                <a:gd name="connsiteY204" fmla="*/ 150858 h 182035"/>
                <a:gd name="connsiteX205" fmla="*/ 19494 w 161165"/>
                <a:gd name="connsiteY205" fmla="*/ 152478 h 182035"/>
                <a:gd name="connsiteX206" fmla="*/ 21780 w 161165"/>
                <a:gd name="connsiteY206" fmla="*/ 152001 h 182035"/>
                <a:gd name="connsiteX207" fmla="*/ 23876 w 161165"/>
                <a:gd name="connsiteY207" fmla="*/ 149620 h 182035"/>
                <a:gd name="connsiteX208" fmla="*/ 26733 w 161165"/>
                <a:gd name="connsiteY208" fmla="*/ 147429 h 182035"/>
                <a:gd name="connsiteX209" fmla="*/ 28171 w 161165"/>
                <a:gd name="connsiteY209" fmla="*/ 149382 h 182035"/>
                <a:gd name="connsiteX210" fmla="*/ 28162 w 161165"/>
                <a:gd name="connsiteY210" fmla="*/ 149430 h 182035"/>
                <a:gd name="connsiteX211" fmla="*/ 26352 w 161165"/>
                <a:gd name="connsiteY211" fmla="*/ 151335 h 182035"/>
                <a:gd name="connsiteX212" fmla="*/ 23876 w 161165"/>
                <a:gd name="connsiteY212" fmla="*/ 153906 h 182035"/>
                <a:gd name="connsiteX213" fmla="*/ 26638 w 161165"/>
                <a:gd name="connsiteY213" fmla="*/ 155526 h 182035"/>
                <a:gd name="connsiteX214" fmla="*/ 29400 w 161165"/>
                <a:gd name="connsiteY214" fmla="*/ 154097 h 182035"/>
                <a:gd name="connsiteX215" fmla="*/ 31400 w 161165"/>
                <a:gd name="connsiteY215" fmla="*/ 151906 h 182035"/>
                <a:gd name="connsiteX216" fmla="*/ 33020 w 161165"/>
                <a:gd name="connsiteY216" fmla="*/ 151906 h 182035"/>
                <a:gd name="connsiteX217" fmla="*/ 30734 w 161165"/>
                <a:gd name="connsiteY217" fmla="*/ 156192 h 182035"/>
                <a:gd name="connsiteX218" fmla="*/ 29019 w 161165"/>
                <a:gd name="connsiteY218" fmla="*/ 157335 h 182035"/>
                <a:gd name="connsiteX219" fmla="*/ 28876 w 161165"/>
                <a:gd name="connsiteY219" fmla="*/ 158812 h 182035"/>
                <a:gd name="connsiteX220" fmla="*/ 29019 w 161165"/>
                <a:gd name="connsiteY220" fmla="*/ 158955 h 182035"/>
                <a:gd name="connsiteX221" fmla="*/ 31115 w 161165"/>
                <a:gd name="connsiteY221" fmla="*/ 158955 h 182035"/>
                <a:gd name="connsiteX222" fmla="*/ 34924 w 161165"/>
                <a:gd name="connsiteY222" fmla="*/ 157050 h 182035"/>
                <a:gd name="connsiteX223" fmla="*/ 37211 w 161165"/>
                <a:gd name="connsiteY223" fmla="*/ 154573 h 182035"/>
                <a:gd name="connsiteX224" fmla="*/ 33115 w 161165"/>
                <a:gd name="connsiteY224" fmla="*/ 160764 h 182035"/>
                <a:gd name="connsiteX225" fmla="*/ 30734 w 161165"/>
                <a:gd name="connsiteY225" fmla="*/ 161812 h 182035"/>
                <a:gd name="connsiteX226" fmla="*/ 30162 w 161165"/>
                <a:gd name="connsiteY226" fmla="*/ 164003 h 182035"/>
                <a:gd name="connsiteX227" fmla="*/ 32162 w 161165"/>
                <a:gd name="connsiteY227" fmla="*/ 164955 h 182035"/>
                <a:gd name="connsiteX228" fmla="*/ 37877 w 161165"/>
                <a:gd name="connsiteY228" fmla="*/ 163431 h 182035"/>
                <a:gd name="connsiteX229" fmla="*/ 40354 w 161165"/>
                <a:gd name="connsiteY229" fmla="*/ 158764 h 182035"/>
                <a:gd name="connsiteX230" fmla="*/ 41973 w 161165"/>
                <a:gd name="connsiteY230" fmla="*/ 157621 h 182035"/>
                <a:gd name="connsiteX231" fmla="*/ 43602 w 161165"/>
                <a:gd name="connsiteY231" fmla="*/ 159231 h 182035"/>
                <a:gd name="connsiteX232" fmla="*/ 43592 w 161165"/>
                <a:gd name="connsiteY232" fmla="*/ 159431 h 182035"/>
                <a:gd name="connsiteX233" fmla="*/ 42354 w 161165"/>
                <a:gd name="connsiteY233" fmla="*/ 161717 h 182035"/>
                <a:gd name="connsiteX234" fmla="*/ 42354 w 161165"/>
                <a:gd name="connsiteY234" fmla="*/ 164098 h 182035"/>
                <a:gd name="connsiteX235" fmla="*/ 45688 w 161165"/>
                <a:gd name="connsiteY235" fmla="*/ 164574 h 182035"/>
                <a:gd name="connsiteX236" fmla="*/ 47783 w 161165"/>
                <a:gd name="connsiteY236" fmla="*/ 162193 h 182035"/>
                <a:gd name="connsiteX237" fmla="*/ 48545 w 161165"/>
                <a:gd name="connsiteY237" fmla="*/ 160669 h 182035"/>
                <a:gd name="connsiteX238" fmla="*/ 47688 w 161165"/>
                <a:gd name="connsiteY238" fmla="*/ 166765 h 182035"/>
                <a:gd name="connsiteX239" fmla="*/ 46831 w 161165"/>
                <a:gd name="connsiteY239" fmla="*/ 168289 h 182035"/>
                <a:gd name="connsiteX240" fmla="*/ 46831 w 161165"/>
                <a:gd name="connsiteY240" fmla="*/ 169813 h 182035"/>
                <a:gd name="connsiteX241" fmla="*/ 47783 w 161165"/>
                <a:gd name="connsiteY241" fmla="*/ 169813 h 182035"/>
                <a:gd name="connsiteX242" fmla="*/ 51403 w 161165"/>
                <a:gd name="connsiteY242" fmla="*/ 167432 h 182035"/>
                <a:gd name="connsiteX243" fmla="*/ 52165 w 161165"/>
                <a:gd name="connsiteY243" fmla="*/ 163336 h 182035"/>
                <a:gd name="connsiteX244" fmla="*/ 53498 w 161165"/>
                <a:gd name="connsiteY244" fmla="*/ 162383 h 182035"/>
                <a:gd name="connsiteX245" fmla="*/ 53498 w 161165"/>
                <a:gd name="connsiteY245" fmla="*/ 162955 h 182035"/>
                <a:gd name="connsiteX246" fmla="*/ 53498 w 161165"/>
                <a:gd name="connsiteY246" fmla="*/ 169241 h 182035"/>
                <a:gd name="connsiteX247" fmla="*/ 55975 w 161165"/>
                <a:gd name="connsiteY247" fmla="*/ 172671 h 182035"/>
                <a:gd name="connsiteX248" fmla="*/ 58737 w 161165"/>
                <a:gd name="connsiteY248" fmla="*/ 173337 h 182035"/>
                <a:gd name="connsiteX249" fmla="*/ 58737 w 161165"/>
                <a:gd name="connsiteY249" fmla="*/ 172289 h 182035"/>
                <a:gd name="connsiteX250" fmla="*/ 56927 w 161165"/>
                <a:gd name="connsiteY250" fmla="*/ 167622 h 182035"/>
                <a:gd name="connsiteX251" fmla="*/ 56927 w 161165"/>
                <a:gd name="connsiteY251" fmla="*/ 162955 h 182035"/>
                <a:gd name="connsiteX252" fmla="*/ 58737 w 161165"/>
                <a:gd name="connsiteY252" fmla="*/ 164384 h 182035"/>
                <a:gd name="connsiteX253" fmla="*/ 58737 w 161165"/>
                <a:gd name="connsiteY253" fmla="*/ 166670 h 182035"/>
                <a:gd name="connsiteX254" fmla="*/ 60547 w 161165"/>
                <a:gd name="connsiteY254" fmla="*/ 165717 h 182035"/>
                <a:gd name="connsiteX255" fmla="*/ 61976 w 161165"/>
                <a:gd name="connsiteY255" fmla="*/ 164193 h 182035"/>
                <a:gd name="connsiteX256" fmla="*/ 61976 w 161165"/>
                <a:gd name="connsiteY256" fmla="*/ 169527 h 182035"/>
                <a:gd name="connsiteX257" fmla="*/ 65595 w 161165"/>
                <a:gd name="connsiteY257" fmla="*/ 176862 h 182035"/>
                <a:gd name="connsiteX258" fmla="*/ 66833 w 161165"/>
                <a:gd name="connsiteY258" fmla="*/ 177528 h 182035"/>
                <a:gd name="connsiteX259" fmla="*/ 69119 w 161165"/>
                <a:gd name="connsiteY259" fmla="*/ 176100 h 182035"/>
                <a:gd name="connsiteX260" fmla="*/ 69119 w 161165"/>
                <a:gd name="connsiteY260" fmla="*/ 173432 h 182035"/>
                <a:gd name="connsiteX261" fmla="*/ 69119 w 161165"/>
                <a:gd name="connsiteY261" fmla="*/ 169623 h 182035"/>
                <a:gd name="connsiteX262" fmla="*/ 71596 w 161165"/>
                <a:gd name="connsiteY262" fmla="*/ 167146 h 182035"/>
                <a:gd name="connsiteX263" fmla="*/ 73882 w 161165"/>
                <a:gd name="connsiteY263" fmla="*/ 169718 h 182035"/>
                <a:gd name="connsiteX264" fmla="*/ 73882 w 161165"/>
                <a:gd name="connsiteY264" fmla="*/ 173051 h 182035"/>
                <a:gd name="connsiteX265" fmla="*/ 77025 w 161165"/>
                <a:gd name="connsiteY265" fmla="*/ 174290 h 182035"/>
                <a:gd name="connsiteX266" fmla="*/ 77501 w 161165"/>
                <a:gd name="connsiteY266" fmla="*/ 173051 h 182035"/>
                <a:gd name="connsiteX267" fmla="*/ 76739 w 161165"/>
                <a:gd name="connsiteY267" fmla="*/ 170194 h 182035"/>
                <a:gd name="connsiteX268" fmla="*/ 77311 w 161165"/>
                <a:gd name="connsiteY268" fmla="*/ 167527 h 182035"/>
                <a:gd name="connsiteX269" fmla="*/ 79597 w 161165"/>
                <a:gd name="connsiteY269" fmla="*/ 167527 h 182035"/>
                <a:gd name="connsiteX270" fmla="*/ 80454 w 161165"/>
                <a:gd name="connsiteY270" fmla="*/ 169813 h 182035"/>
                <a:gd name="connsiteX271" fmla="*/ 80454 w 161165"/>
                <a:gd name="connsiteY271" fmla="*/ 175623 h 182035"/>
                <a:gd name="connsiteX272" fmla="*/ 80454 w 161165"/>
                <a:gd name="connsiteY272" fmla="*/ 178576 h 182035"/>
                <a:gd name="connsiteX273" fmla="*/ 82169 w 161165"/>
                <a:gd name="connsiteY273" fmla="*/ 181053 h 182035"/>
                <a:gd name="connsiteX274" fmla="*/ 84264 w 161165"/>
                <a:gd name="connsiteY274" fmla="*/ 181624 h 182035"/>
                <a:gd name="connsiteX275" fmla="*/ 85598 w 161165"/>
                <a:gd name="connsiteY275" fmla="*/ 180576 h 182035"/>
                <a:gd name="connsiteX276" fmla="*/ 85121 w 161165"/>
                <a:gd name="connsiteY276" fmla="*/ 179052 h 182035"/>
                <a:gd name="connsiteX277" fmla="*/ 84264 w 161165"/>
                <a:gd name="connsiteY277" fmla="*/ 174576 h 182035"/>
                <a:gd name="connsiteX278" fmla="*/ 85312 w 161165"/>
                <a:gd name="connsiteY278" fmla="*/ 173242 h 182035"/>
                <a:gd name="connsiteX279" fmla="*/ 86550 w 161165"/>
                <a:gd name="connsiteY279" fmla="*/ 173814 h 182035"/>
                <a:gd name="connsiteX280" fmla="*/ 87598 w 161165"/>
                <a:gd name="connsiteY280" fmla="*/ 176480 h 182035"/>
                <a:gd name="connsiteX281" fmla="*/ 88169 w 161165"/>
                <a:gd name="connsiteY281" fmla="*/ 179243 h 182035"/>
                <a:gd name="connsiteX282" fmla="*/ 91027 w 161165"/>
                <a:gd name="connsiteY282" fmla="*/ 180481 h 182035"/>
                <a:gd name="connsiteX283" fmla="*/ 92074 w 161165"/>
                <a:gd name="connsiteY283" fmla="*/ 178671 h 182035"/>
                <a:gd name="connsiteX284" fmla="*/ 91217 w 161165"/>
                <a:gd name="connsiteY284" fmla="*/ 176576 h 182035"/>
                <a:gd name="connsiteX285" fmla="*/ 89312 w 161165"/>
                <a:gd name="connsiteY285" fmla="*/ 169718 h 182035"/>
                <a:gd name="connsiteX286" fmla="*/ 90360 w 161165"/>
                <a:gd name="connsiteY286" fmla="*/ 167908 h 182035"/>
                <a:gd name="connsiteX287" fmla="*/ 91789 w 161165"/>
                <a:gd name="connsiteY287" fmla="*/ 168670 h 182035"/>
                <a:gd name="connsiteX288" fmla="*/ 91789 w 161165"/>
                <a:gd name="connsiteY288" fmla="*/ 170099 h 182035"/>
                <a:gd name="connsiteX289" fmla="*/ 92265 w 161165"/>
                <a:gd name="connsiteY289" fmla="*/ 172575 h 182035"/>
                <a:gd name="connsiteX290" fmla="*/ 93789 w 161165"/>
                <a:gd name="connsiteY290" fmla="*/ 175242 h 182035"/>
                <a:gd name="connsiteX291" fmla="*/ 96837 w 161165"/>
                <a:gd name="connsiteY291" fmla="*/ 175242 h 182035"/>
                <a:gd name="connsiteX292" fmla="*/ 96837 w 161165"/>
                <a:gd name="connsiteY292" fmla="*/ 172766 h 182035"/>
                <a:gd name="connsiteX293" fmla="*/ 96265 w 161165"/>
                <a:gd name="connsiteY293" fmla="*/ 170575 h 182035"/>
                <a:gd name="connsiteX294" fmla="*/ 96265 w 161165"/>
                <a:gd name="connsiteY294" fmla="*/ 169527 h 182035"/>
                <a:gd name="connsiteX295" fmla="*/ 96837 w 161165"/>
                <a:gd name="connsiteY295" fmla="*/ 169527 h 182035"/>
                <a:gd name="connsiteX296" fmla="*/ 99980 w 161165"/>
                <a:gd name="connsiteY296" fmla="*/ 171051 h 182035"/>
                <a:gd name="connsiteX297" fmla="*/ 99980 w 161165"/>
                <a:gd name="connsiteY297" fmla="*/ 174194 h 182035"/>
                <a:gd name="connsiteX298" fmla="*/ 99980 w 161165"/>
                <a:gd name="connsiteY298" fmla="*/ 177433 h 182035"/>
                <a:gd name="connsiteX299" fmla="*/ 100457 w 161165"/>
                <a:gd name="connsiteY299" fmla="*/ 178195 h 182035"/>
                <a:gd name="connsiteX300" fmla="*/ 102457 w 161165"/>
                <a:gd name="connsiteY300" fmla="*/ 178195 h 182035"/>
                <a:gd name="connsiteX301" fmla="*/ 103790 w 161165"/>
                <a:gd name="connsiteY301" fmla="*/ 178195 h 182035"/>
                <a:gd name="connsiteX302" fmla="*/ 104648 w 161165"/>
                <a:gd name="connsiteY302" fmla="*/ 174480 h 182035"/>
                <a:gd name="connsiteX303" fmla="*/ 103028 w 161165"/>
                <a:gd name="connsiteY303" fmla="*/ 170575 h 182035"/>
                <a:gd name="connsiteX304" fmla="*/ 103695 w 161165"/>
                <a:gd name="connsiteY304" fmla="*/ 168765 h 182035"/>
                <a:gd name="connsiteX305" fmla="*/ 105981 w 161165"/>
                <a:gd name="connsiteY305" fmla="*/ 169432 h 182035"/>
                <a:gd name="connsiteX306" fmla="*/ 106648 w 161165"/>
                <a:gd name="connsiteY306" fmla="*/ 171432 h 182035"/>
                <a:gd name="connsiteX307" fmla="*/ 106648 w 161165"/>
                <a:gd name="connsiteY307" fmla="*/ 172861 h 182035"/>
                <a:gd name="connsiteX308" fmla="*/ 107791 w 161165"/>
                <a:gd name="connsiteY308" fmla="*/ 174004 h 182035"/>
                <a:gd name="connsiteX309" fmla="*/ 110020 w 161165"/>
                <a:gd name="connsiteY309" fmla="*/ 173042 h 182035"/>
                <a:gd name="connsiteX310" fmla="*/ 110077 w 161165"/>
                <a:gd name="connsiteY310" fmla="*/ 172861 h 182035"/>
                <a:gd name="connsiteX311" fmla="*/ 110077 w 161165"/>
                <a:gd name="connsiteY311" fmla="*/ 170099 h 182035"/>
                <a:gd name="connsiteX312" fmla="*/ 111506 w 161165"/>
                <a:gd name="connsiteY312" fmla="*/ 170099 h 182035"/>
                <a:gd name="connsiteX313" fmla="*/ 113030 w 161165"/>
                <a:gd name="connsiteY313" fmla="*/ 171051 h 182035"/>
                <a:gd name="connsiteX314" fmla="*/ 113030 w 161165"/>
                <a:gd name="connsiteY314" fmla="*/ 172385 h 182035"/>
                <a:gd name="connsiteX315" fmla="*/ 113887 w 161165"/>
                <a:gd name="connsiteY315" fmla="*/ 175909 h 182035"/>
                <a:gd name="connsiteX316" fmla="*/ 116840 w 161165"/>
                <a:gd name="connsiteY316" fmla="*/ 178385 h 182035"/>
                <a:gd name="connsiteX317" fmla="*/ 118935 w 161165"/>
                <a:gd name="connsiteY317" fmla="*/ 178385 h 182035"/>
                <a:gd name="connsiteX318" fmla="*/ 118935 w 161165"/>
                <a:gd name="connsiteY318" fmla="*/ 177623 h 182035"/>
                <a:gd name="connsiteX319" fmla="*/ 117792 w 161165"/>
                <a:gd name="connsiteY319" fmla="*/ 173147 h 182035"/>
                <a:gd name="connsiteX320" fmla="*/ 116935 w 161165"/>
                <a:gd name="connsiteY320" fmla="*/ 170861 h 182035"/>
                <a:gd name="connsiteX321" fmla="*/ 117792 w 161165"/>
                <a:gd name="connsiteY321" fmla="*/ 169813 h 182035"/>
                <a:gd name="connsiteX322" fmla="*/ 119221 w 161165"/>
                <a:gd name="connsiteY322" fmla="*/ 170480 h 182035"/>
                <a:gd name="connsiteX323" fmla="*/ 120649 w 161165"/>
                <a:gd name="connsiteY323" fmla="*/ 171337 h 182035"/>
                <a:gd name="connsiteX324" fmla="*/ 122174 w 161165"/>
                <a:gd name="connsiteY324" fmla="*/ 171337 h 182035"/>
                <a:gd name="connsiteX325" fmla="*/ 122936 w 161165"/>
                <a:gd name="connsiteY325" fmla="*/ 169908 h 182035"/>
                <a:gd name="connsiteX326" fmla="*/ 123507 w 161165"/>
                <a:gd name="connsiteY326" fmla="*/ 168956 h 182035"/>
                <a:gd name="connsiteX327" fmla="*/ 125031 w 161165"/>
                <a:gd name="connsiteY327" fmla="*/ 168098 h 182035"/>
                <a:gd name="connsiteX328" fmla="*/ 156273 w 161165"/>
                <a:gd name="connsiteY328" fmla="*/ 74277 h 182035"/>
                <a:gd name="connsiteX329" fmla="*/ 159702 w 161165"/>
                <a:gd name="connsiteY329" fmla="*/ 46274 h 182035"/>
                <a:gd name="connsiteX330" fmla="*/ 160274 w 161165"/>
                <a:gd name="connsiteY330" fmla="*/ 45131 h 18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Lst>
              <a:rect l="l" t="t" r="r" b="b"/>
              <a:pathLst>
                <a:path w="161165" h="182035">
                  <a:moveTo>
                    <a:pt x="160274" y="45131"/>
                  </a:moveTo>
                  <a:lnTo>
                    <a:pt x="160274" y="45131"/>
                  </a:lnTo>
                  <a:cubicBezTo>
                    <a:pt x="160750" y="43035"/>
                    <a:pt x="159511" y="43416"/>
                    <a:pt x="159226" y="42463"/>
                  </a:cubicBezTo>
                  <a:cubicBezTo>
                    <a:pt x="158940" y="41511"/>
                    <a:pt x="159893" y="40749"/>
                    <a:pt x="160559" y="39987"/>
                  </a:cubicBezTo>
                  <a:cubicBezTo>
                    <a:pt x="161226" y="39225"/>
                    <a:pt x="161416" y="37892"/>
                    <a:pt x="160559" y="37320"/>
                  </a:cubicBezTo>
                  <a:cubicBezTo>
                    <a:pt x="159683" y="37025"/>
                    <a:pt x="158721" y="37329"/>
                    <a:pt x="158178" y="38082"/>
                  </a:cubicBezTo>
                  <a:cubicBezTo>
                    <a:pt x="158178" y="38749"/>
                    <a:pt x="157607" y="39511"/>
                    <a:pt x="157130" y="40178"/>
                  </a:cubicBezTo>
                  <a:cubicBezTo>
                    <a:pt x="156540" y="40940"/>
                    <a:pt x="155483" y="41140"/>
                    <a:pt x="154654" y="40654"/>
                  </a:cubicBezTo>
                  <a:cubicBezTo>
                    <a:pt x="153701" y="39987"/>
                    <a:pt x="154654" y="38749"/>
                    <a:pt x="154654" y="37987"/>
                  </a:cubicBezTo>
                  <a:lnTo>
                    <a:pt x="157226" y="35415"/>
                  </a:lnTo>
                  <a:cubicBezTo>
                    <a:pt x="157692" y="34996"/>
                    <a:pt x="158045" y="34472"/>
                    <a:pt x="158273" y="33891"/>
                  </a:cubicBezTo>
                  <a:cubicBezTo>
                    <a:pt x="158416" y="33215"/>
                    <a:pt x="158054" y="32529"/>
                    <a:pt x="157416" y="32272"/>
                  </a:cubicBezTo>
                  <a:cubicBezTo>
                    <a:pt x="156578" y="32034"/>
                    <a:pt x="155673" y="32243"/>
                    <a:pt x="155035" y="32844"/>
                  </a:cubicBezTo>
                  <a:cubicBezTo>
                    <a:pt x="154225" y="33463"/>
                    <a:pt x="153539" y="34244"/>
                    <a:pt x="153035" y="35130"/>
                  </a:cubicBezTo>
                  <a:cubicBezTo>
                    <a:pt x="152463" y="36177"/>
                    <a:pt x="151606" y="37606"/>
                    <a:pt x="150177" y="37320"/>
                  </a:cubicBezTo>
                  <a:cubicBezTo>
                    <a:pt x="149244" y="37177"/>
                    <a:pt x="148596" y="36301"/>
                    <a:pt x="148739" y="35367"/>
                  </a:cubicBezTo>
                  <a:cubicBezTo>
                    <a:pt x="148739" y="35349"/>
                    <a:pt x="148748" y="35339"/>
                    <a:pt x="148748" y="35320"/>
                  </a:cubicBezTo>
                  <a:cubicBezTo>
                    <a:pt x="149044" y="34482"/>
                    <a:pt x="149663" y="33796"/>
                    <a:pt x="150463" y="33415"/>
                  </a:cubicBezTo>
                  <a:cubicBezTo>
                    <a:pt x="151701" y="32844"/>
                    <a:pt x="153225" y="32082"/>
                    <a:pt x="152939" y="30843"/>
                  </a:cubicBezTo>
                  <a:cubicBezTo>
                    <a:pt x="152653" y="29605"/>
                    <a:pt x="151415" y="29224"/>
                    <a:pt x="150272" y="29224"/>
                  </a:cubicBezTo>
                  <a:cubicBezTo>
                    <a:pt x="149196" y="29320"/>
                    <a:pt x="148205" y="29833"/>
                    <a:pt x="147510" y="30653"/>
                  </a:cubicBezTo>
                  <a:cubicBezTo>
                    <a:pt x="146748" y="31319"/>
                    <a:pt x="146272" y="32177"/>
                    <a:pt x="145510" y="32844"/>
                  </a:cubicBezTo>
                  <a:cubicBezTo>
                    <a:pt x="145119" y="33310"/>
                    <a:pt x="144481" y="33501"/>
                    <a:pt x="143891" y="33320"/>
                  </a:cubicBezTo>
                  <a:cubicBezTo>
                    <a:pt x="143719" y="31558"/>
                    <a:pt x="144624" y="29872"/>
                    <a:pt x="146177" y="29033"/>
                  </a:cubicBezTo>
                  <a:cubicBezTo>
                    <a:pt x="146796" y="28729"/>
                    <a:pt x="147377" y="28347"/>
                    <a:pt x="147891" y="27891"/>
                  </a:cubicBezTo>
                  <a:cubicBezTo>
                    <a:pt x="148243" y="27433"/>
                    <a:pt x="148148" y="26776"/>
                    <a:pt x="147691" y="26424"/>
                  </a:cubicBezTo>
                  <a:cubicBezTo>
                    <a:pt x="147605" y="26357"/>
                    <a:pt x="147510" y="26309"/>
                    <a:pt x="147415" y="26271"/>
                  </a:cubicBezTo>
                  <a:lnTo>
                    <a:pt x="146653" y="26271"/>
                  </a:lnTo>
                  <a:cubicBezTo>
                    <a:pt x="145157" y="26290"/>
                    <a:pt x="143748" y="26985"/>
                    <a:pt x="142843" y="28176"/>
                  </a:cubicBezTo>
                  <a:cubicBezTo>
                    <a:pt x="142176" y="29129"/>
                    <a:pt x="141795" y="30462"/>
                    <a:pt x="140557" y="30653"/>
                  </a:cubicBezTo>
                  <a:cubicBezTo>
                    <a:pt x="140290" y="27881"/>
                    <a:pt x="141995" y="25299"/>
                    <a:pt x="144653" y="24462"/>
                  </a:cubicBezTo>
                  <a:cubicBezTo>
                    <a:pt x="145491" y="24214"/>
                    <a:pt x="146281" y="23861"/>
                    <a:pt x="147034" y="23413"/>
                  </a:cubicBezTo>
                  <a:cubicBezTo>
                    <a:pt x="147739" y="22966"/>
                    <a:pt x="147977" y="22061"/>
                    <a:pt x="147605" y="21318"/>
                  </a:cubicBezTo>
                  <a:cubicBezTo>
                    <a:pt x="147139" y="20680"/>
                    <a:pt x="146396" y="20289"/>
                    <a:pt x="145605" y="20271"/>
                  </a:cubicBezTo>
                  <a:cubicBezTo>
                    <a:pt x="143567" y="19889"/>
                    <a:pt x="141471" y="20451"/>
                    <a:pt x="139890" y="21794"/>
                  </a:cubicBezTo>
                  <a:cubicBezTo>
                    <a:pt x="138842" y="23223"/>
                    <a:pt x="138014" y="24795"/>
                    <a:pt x="137414" y="26462"/>
                  </a:cubicBezTo>
                  <a:cubicBezTo>
                    <a:pt x="137414" y="27033"/>
                    <a:pt x="136556" y="27700"/>
                    <a:pt x="135794" y="27700"/>
                  </a:cubicBezTo>
                  <a:cubicBezTo>
                    <a:pt x="134851" y="27652"/>
                    <a:pt x="134118" y="26852"/>
                    <a:pt x="134166" y="25900"/>
                  </a:cubicBezTo>
                  <a:cubicBezTo>
                    <a:pt x="134166" y="25871"/>
                    <a:pt x="134175" y="25833"/>
                    <a:pt x="134175" y="25795"/>
                  </a:cubicBezTo>
                  <a:cubicBezTo>
                    <a:pt x="134404" y="24995"/>
                    <a:pt x="134785" y="24242"/>
                    <a:pt x="135318" y="23604"/>
                  </a:cubicBezTo>
                  <a:cubicBezTo>
                    <a:pt x="135785" y="22842"/>
                    <a:pt x="135785" y="21890"/>
                    <a:pt x="135318" y="21128"/>
                  </a:cubicBezTo>
                  <a:cubicBezTo>
                    <a:pt x="134270" y="20471"/>
                    <a:pt x="132937" y="20471"/>
                    <a:pt x="131889" y="21128"/>
                  </a:cubicBezTo>
                  <a:cubicBezTo>
                    <a:pt x="131022" y="21728"/>
                    <a:pt x="130337" y="22557"/>
                    <a:pt x="129889" y="23509"/>
                  </a:cubicBezTo>
                  <a:lnTo>
                    <a:pt x="129127" y="25033"/>
                  </a:lnTo>
                  <a:cubicBezTo>
                    <a:pt x="128384" y="22985"/>
                    <a:pt x="128708" y="20699"/>
                    <a:pt x="129984" y="18937"/>
                  </a:cubicBezTo>
                  <a:cubicBezTo>
                    <a:pt x="130356" y="18489"/>
                    <a:pt x="130651" y="17966"/>
                    <a:pt x="130841" y="17413"/>
                  </a:cubicBezTo>
                  <a:cubicBezTo>
                    <a:pt x="131079" y="16860"/>
                    <a:pt x="130870" y="16213"/>
                    <a:pt x="130365" y="15889"/>
                  </a:cubicBezTo>
                  <a:lnTo>
                    <a:pt x="129413" y="15889"/>
                  </a:lnTo>
                  <a:cubicBezTo>
                    <a:pt x="127822" y="15822"/>
                    <a:pt x="126365" y="16784"/>
                    <a:pt x="125793" y="18270"/>
                  </a:cubicBezTo>
                  <a:cubicBezTo>
                    <a:pt x="125393" y="19604"/>
                    <a:pt x="125136" y="20975"/>
                    <a:pt x="125031" y="22366"/>
                  </a:cubicBezTo>
                  <a:cubicBezTo>
                    <a:pt x="125031" y="22937"/>
                    <a:pt x="124364" y="23604"/>
                    <a:pt x="123698" y="23319"/>
                  </a:cubicBezTo>
                  <a:cubicBezTo>
                    <a:pt x="123488" y="23176"/>
                    <a:pt x="123326" y="22976"/>
                    <a:pt x="123221" y="22747"/>
                  </a:cubicBezTo>
                  <a:cubicBezTo>
                    <a:pt x="122459" y="20651"/>
                    <a:pt x="124078" y="18651"/>
                    <a:pt x="123698" y="16460"/>
                  </a:cubicBezTo>
                  <a:cubicBezTo>
                    <a:pt x="123183" y="15127"/>
                    <a:pt x="122326" y="13936"/>
                    <a:pt x="121221" y="13032"/>
                  </a:cubicBezTo>
                  <a:cubicBezTo>
                    <a:pt x="120459" y="12365"/>
                    <a:pt x="119030" y="11698"/>
                    <a:pt x="118459" y="12365"/>
                  </a:cubicBezTo>
                  <a:cubicBezTo>
                    <a:pt x="118316" y="12698"/>
                    <a:pt x="118316" y="13079"/>
                    <a:pt x="118459" y="13412"/>
                  </a:cubicBezTo>
                  <a:cubicBezTo>
                    <a:pt x="118459" y="15032"/>
                    <a:pt x="119792" y="16556"/>
                    <a:pt x="120364" y="18175"/>
                  </a:cubicBezTo>
                  <a:cubicBezTo>
                    <a:pt x="121078" y="19613"/>
                    <a:pt x="121078" y="21309"/>
                    <a:pt x="120364" y="22747"/>
                  </a:cubicBezTo>
                  <a:cubicBezTo>
                    <a:pt x="119459" y="22814"/>
                    <a:pt x="118649" y="22204"/>
                    <a:pt x="118459" y="21318"/>
                  </a:cubicBezTo>
                  <a:cubicBezTo>
                    <a:pt x="118554" y="20556"/>
                    <a:pt x="118554" y="19795"/>
                    <a:pt x="118459" y="19032"/>
                  </a:cubicBezTo>
                  <a:cubicBezTo>
                    <a:pt x="118497" y="18880"/>
                    <a:pt x="118497" y="18709"/>
                    <a:pt x="118459" y="18556"/>
                  </a:cubicBezTo>
                  <a:cubicBezTo>
                    <a:pt x="117697" y="18556"/>
                    <a:pt x="116840" y="18556"/>
                    <a:pt x="116649" y="19508"/>
                  </a:cubicBezTo>
                  <a:cubicBezTo>
                    <a:pt x="116459" y="20461"/>
                    <a:pt x="116173" y="21128"/>
                    <a:pt x="115220" y="21032"/>
                  </a:cubicBezTo>
                  <a:cubicBezTo>
                    <a:pt x="114268" y="19318"/>
                    <a:pt x="115220" y="17508"/>
                    <a:pt x="115220" y="15698"/>
                  </a:cubicBezTo>
                  <a:cubicBezTo>
                    <a:pt x="115373" y="12812"/>
                    <a:pt x="114049" y="10050"/>
                    <a:pt x="111696" y="8364"/>
                  </a:cubicBezTo>
                  <a:cubicBezTo>
                    <a:pt x="111344" y="8050"/>
                    <a:pt x="110915" y="7821"/>
                    <a:pt x="110458" y="7698"/>
                  </a:cubicBezTo>
                  <a:cubicBezTo>
                    <a:pt x="109439" y="7507"/>
                    <a:pt x="108448" y="8126"/>
                    <a:pt x="108172" y="9126"/>
                  </a:cubicBezTo>
                  <a:cubicBezTo>
                    <a:pt x="107934" y="10003"/>
                    <a:pt x="107934" y="10917"/>
                    <a:pt x="108172" y="11793"/>
                  </a:cubicBezTo>
                  <a:cubicBezTo>
                    <a:pt x="108410" y="13051"/>
                    <a:pt x="108410" y="14346"/>
                    <a:pt x="108172" y="15603"/>
                  </a:cubicBezTo>
                  <a:cubicBezTo>
                    <a:pt x="108172" y="16841"/>
                    <a:pt x="107219" y="18175"/>
                    <a:pt x="105790" y="18079"/>
                  </a:cubicBezTo>
                  <a:cubicBezTo>
                    <a:pt x="104486" y="17899"/>
                    <a:pt x="103486" y="16823"/>
                    <a:pt x="103409" y="15508"/>
                  </a:cubicBezTo>
                  <a:cubicBezTo>
                    <a:pt x="103609" y="14403"/>
                    <a:pt x="103609" y="13279"/>
                    <a:pt x="103409" y="12174"/>
                  </a:cubicBezTo>
                  <a:cubicBezTo>
                    <a:pt x="102933" y="11031"/>
                    <a:pt x="101028" y="10174"/>
                    <a:pt x="100171" y="11031"/>
                  </a:cubicBezTo>
                  <a:cubicBezTo>
                    <a:pt x="99818" y="11298"/>
                    <a:pt x="99637" y="11736"/>
                    <a:pt x="99695" y="12174"/>
                  </a:cubicBezTo>
                  <a:cubicBezTo>
                    <a:pt x="99695" y="13127"/>
                    <a:pt x="100266" y="14079"/>
                    <a:pt x="100457" y="15032"/>
                  </a:cubicBezTo>
                  <a:cubicBezTo>
                    <a:pt x="100838" y="15937"/>
                    <a:pt x="100657" y="16984"/>
                    <a:pt x="99980" y="17699"/>
                  </a:cubicBezTo>
                  <a:cubicBezTo>
                    <a:pt x="99256" y="18166"/>
                    <a:pt x="98323" y="18166"/>
                    <a:pt x="97599" y="17699"/>
                  </a:cubicBezTo>
                  <a:cubicBezTo>
                    <a:pt x="96961" y="17118"/>
                    <a:pt x="96637" y="16270"/>
                    <a:pt x="96742" y="15413"/>
                  </a:cubicBezTo>
                  <a:lnTo>
                    <a:pt x="96742" y="9507"/>
                  </a:lnTo>
                  <a:cubicBezTo>
                    <a:pt x="96837" y="8554"/>
                    <a:pt x="96837" y="7602"/>
                    <a:pt x="96742" y="6650"/>
                  </a:cubicBezTo>
                  <a:cubicBezTo>
                    <a:pt x="96446" y="5612"/>
                    <a:pt x="95808" y="4706"/>
                    <a:pt x="94932" y="4078"/>
                  </a:cubicBezTo>
                  <a:cubicBezTo>
                    <a:pt x="94351" y="3659"/>
                    <a:pt x="93646" y="3459"/>
                    <a:pt x="92932" y="3507"/>
                  </a:cubicBezTo>
                  <a:cubicBezTo>
                    <a:pt x="92265" y="3507"/>
                    <a:pt x="91598" y="3507"/>
                    <a:pt x="91503" y="4554"/>
                  </a:cubicBezTo>
                  <a:cubicBezTo>
                    <a:pt x="91408" y="5602"/>
                    <a:pt x="91503" y="5602"/>
                    <a:pt x="91979" y="6078"/>
                  </a:cubicBezTo>
                  <a:cubicBezTo>
                    <a:pt x="92732" y="7440"/>
                    <a:pt x="93027" y="9012"/>
                    <a:pt x="92836" y="10555"/>
                  </a:cubicBezTo>
                  <a:cubicBezTo>
                    <a:pt x="92894" y="11203"/>
                    <a:pt x="92437" y="11793"/>
                    <a:pt x="91789" y="11889"/>
                  </a:cubicBezTo>
                  <a:cubicBezTo>
                    <a:pt x="91332" y="11889"/>
                    <a:pt x="90884" y="11726"/>
                    <a:pt x="90551" y="11412"/>
                  </a:cubicBezTo>
                  <a:cubicBezTo>
                    <a:pt x="89903" y="10669"/>
                    <a:pt x="89531" y="9727"/>
                    <a:pt x="89503" y="8745"/>
                  </a:cubicBezTo>
                  <a:cubicBezTo>
                    <a:pt x="89598" y="7783"/>
                    <a:pt x="89398" y="6821"/>
                    <a:pt x="88931" y="5983"/>
                  </a:cubicBezTo>
                  <a:cubicBezTo>
                    <a:pt x="88426" y="4964"/>
                    <a:pt x="87264" y="4440"/>
                    <a:pt x="86169" y="4745"/>
                  </a:cubicBezTo>
                  <a:cubicBezTo>
                    <a:pt x="85407" y="4935"/>
                    <a:pt x="84940" y="5697"/>
                    <a:pt x="85121" y="6459"/>
                  </a:cubicBezTo>
                  <a:cubicBezTo>
                    <a:pt x="85188" y="7212"/>
                    <a:pt x="85445" y="7935"/>
                    <a:pt x="85883" y="8554"/>
                  </a:cubicBezTo>
                  <a:cubicBezTo>
                    <a:pt x="86998" y="10688"/>
                    <a:pt x="87674" y="13012"/>
                    <a:pt x="87884" y="15413"/>
                  </a:cubicBezTo>
                  <a:cubicBezTo>
                    <a:pt x="87884" y="16175"/>
                    <a:pt x="87884" y="17127"/>
                    <a:pt x="86740" y="17223"/>
                  </a:cubicBezTo>
                  <a:cubicBezTo>
                    <a:pt x="86160" y="17260"/>
                    <a:pt x="85607" y="16965"/>
                    <a:pt x="85312" y="16460"/>
                  </a:cubicBezTo>
                  <a:cubicBezTo>
                    <a:pt x="85178" y="15994"/>
                    <a:pt x="85178" y="15498"/>
                    <a:pt x="85312" y="15032"/>
                  </a:cubicBezTo>
                  <a:cubicBezTo>
                    <a:pt x="85169" y="14194"/>
                    <a:pt x="84978" y="13365"/>
                    <a:pt x="84740" y="12555"/>
                  </a:cubicBezTo>
                  <a:cubicBezTo>
                    <a:pt x="84597" y="11526"/>
                    <a:pt x="84093" y="10574"/>
                    <a:pt x="83311" y="9888"/>
                  </a:cubicBezTo>
                  <a:cubicBezTo>
                    <a:pt x="82359" y="9221"/>
                    <a:pt x="80835" y="9126"/>
                    <a:pt x="80264" y="9888"/>
                  </a:cubicBezTo>
                  <a:cubicBezTo>
                    <a:pt x="79692" y="10650"/>
                    <a:pt x="80264" y="11507"/>
                    <a:pt x="80264" y="12365"/>
                  </a:cubicBezTo>
                  <a:cubicBezTo>
                    <a:pt x="80559" y="13069"/>
                    <a:pt x="80749" y="13803"/>
                    <a:pt x="80835" y="14555"/>
                  </a:cubicBezTo>
                  <a:cubicBezTo>
                    <a:pt x="80978" y="14889"/>
                    <a:pt x="80978" y="15270"/>
                    <a:pt x="80835" y="15603"/>
                  </a:cubicBezTo>
                  <a:lnTo>
                    <a:pt x="80264" y="15603"/>
                  </a:lnTo>
                  <a:cubicBezTo>
                    <a:pt x="78987" y="15870"/>
                    <a:pt x="77701" y="15241"/>
                    <a:pt x="77120" y="14079"/>
                  </a:cubicBezTo>
                  <a:cubicBezTo>
                    <a:pt x="76739" y="13069"/>
                    <a:pt x="76739" y="11946"/>
                    <a:pt x="77120" y="10936"/>
                  </a:cubicBezTo>
                  <a:cubicBezTo>
                    <a:pt x="77406" y="9907"/>
                    <a:pt x="77406" y="8821"/>
                    <a:pt x="77120" y="7793"/>
                  </a:cubicBezTo>
                  <a:cubicBezTo>
                    <a:pt x="77035" y="7469"/>
                    <a:pt x="76873" y="7174"/>
                    <a:pt x="76644" y="6935"/>
                  </a:cubicBezTo>
                  <a:cubicBezTo>
                    <a:pt x="76034" y="6688"/>
                    <a:pt x="75349" y="6688"/>
                    <a:pt x="74739" y="6935"/>
                  </a:cubicBezTo>
                  <a:cubicBezTo>
                    <a:pt x="74301" y="6840"/>
                    <a:pt x="73844" y="6840"/>
                    <a:pt x="73406" y="6935"/>
                  </a:cubicBezTo>
                  <a:cubicBezTo>
                    <a:pt x="72263" y="7764"/>
                    <a:pt x="71901" y="9297"/>
                    <a:pt x="72548" y="10555"/>
                  </a:cubicBezTo>
                  <a:cubicBezTo>
                    <a:pt x="73167" y="11822"/>
                    <a:pt x="73710" y="13127"/>
                    <a:pt x="74168" y="14460"/>
                  </a:cubicBezTo>
                  <a:cubicBezTo>
                    <a:pt x="74434" y="15165"/>
                    <a:pt x="74101" y="15965"/>
                    <a:pt x="73406" y="16270"/>
                  </a:cubicBezTo>
                  <a:cubicBezTo>
                    <a:pt x="72605" y="16594"/>
                    <a:pt x="71691" y="16317"/>
                    <a:pt x="71215" y="15603"/>
                  </a:cubicBezTo>
                  <a:cubicBezTo>
                    <a:pt x="70767" y="15032"/>
                    <a:pt x="70529" y="14327"/>
                    <a:pt x="70548" y="13603"/>
                  </a:cubicBezTo>
                  <a:cubicBezTo>
                    <a:pt x="70643" y="13127"/>
                    <a:pt x="70643" y="12641"/>
                    <a:pt x="70548" y="12174"/>
                  </a:cubicBezTo>
                  <a:cubicBezTo>
                    <a:pt x="70434" y="11631"/>
                    <a:pt x="70034" y="11193"/>
                    <a:pt x="69500" y="11031"/>
                  </a:cubicBezTo>
                  <a:cubicBezTo>
                    <a:pt x="68500" y="10717"/>
                    <a:pt x="67433" y="11269"/>
                    <a:pt x="67119" y="12269"/>
                  </a:cubicBezTo>
                  <a:cubicBezTo>
                    <a:pt x="67024" y="13155"/>
                    <a:pt x="67024" y="14051"/>
                    <a:pt x="67119" y="14937"/>
                  </a:cubicBezTo>
                  <a:cubicBezTo>
                    <a:pt x="66643" y="15194"/>
                    <a:pt x="66071" y="15194"/>
                    <a:pt x="65595" y="14937"/>
                  </a:cubicBezTo>
                  <a:cubicBezTo>
                    <a:pt x="64985" y="14831"/>
                    <a:pt x="64433" y="14489"/>
                    <a:pt x="64071" y="13984"/>
                  </a:cubicBezTo>
                  <a:cubicBezTo>
                    <a:pt x="63976" y="13546"/>
                    <a:pt x="63976" y="13089"/>
                    <a:pt x="64071" y="12651"/>
                  </a:cubicBezTo>
                  <a:cubicBezTo>
                    <a:pt x="64052" y="11469"/>
                    <a:pt x="63795" y="10298"/>
                    <a:pt x="63309" y="9221"/>
                  </a:cubicBezTo>
                  <a:cubicBezTo>
                    <a:pt x="62747" y="7974"/>
                    <a:pt x="61671" y="7031"/>
                    <a:pt x="60356" y="6650"/>
                  </a:cubicBezTo>
                  <a:cubicBezTo>
                    <a:pt x="59661" y="6307"/>
                    <a:pt x="58851" y="6307"/>
                    <a:pt x="58165" y="6650"/>
                  </a:cubicBezTo>
                  <a:cubicBezTo>
                    <a:pt x="58070" y="6898"/>
                    <a:pt x="58070" y="7164"/>
                    <a:pt x="58165" y="7412"/>
                  </a:cubicBezTo>
                  <a:cubicBezTo>
                    <a:pt x="57937" y="8993"/>
                    <a:pt x="58346" y="10612"/>
                    <a:pt x="59309" y="11889"/>
                  </a:cubicBezTo>
                  <a:cubicBezTo>
                    <a:pt x="59775" y="12565"/>
                    <a:pt x="60032" y="13355"/>
                    <a:pt x="60070" y="14174"/>
                  </a:cubicBezTo>
                  <a:cubicBezTo>
                    <a:pt x="60128" y="14670"/>
                    <a:pt x="59794" y="15127"/>
                    <a:pt x="59309" y="15222"/>
                  </a:cubicBezTo>
                  <a:cubicBezTo>
                    <a:pt x="58737" y="15280"/>
                    <a:pt x="58175" y="15070"/>
                    <a:pt x="57785" y="14651"/>
                  </a:cubicBezTo>
                  <a:cubicBezTo>
                    <a:pt x="57451" y="14203"/>
                    <a:pt x="56984" y="13870"/>
                    <a:pt x="56451" y="13698"/>
                  </a:cubicBezTo>
                  <a:cubicBezTo>
                    <a:pt x="55841" y="13536"/>
                    <a:pt x="55203" y="13765"/>
                    <a:pt x="54832" y="14270"/>
                  </a:cubicBezTo>
                  <a:cubicBezTo>
                    <a:pt x="54556" y="14679"/>
                    <a:pt x="54327" y="15127"/>
                    <a:pt x="54165" y="15603"/>
                  </a:cubicBezTo>
                  <a:lnTo>
                    <a:pt x="53594" y="16556"/>
                  </a:lnTo>
                  <a:cubicBezTo>
                    <a:pt x="53213" y="17232"/>
                    <a:pt x="52460" y="17613"/>
                    <a:pt x="51689" y="17508"/>
                  </a:cubicBezTo>
                  <a:cubicBezTo>
                    <a:pt x="51107" y="17346"/>
                    <a:pt x="50669" y="16860"/>
                    <a:pt x="50545" y="16270"/>
                  </a:cubicBezTo>
                  <a:cubicBezTo>
                    <a:pt x="50374" y="15774"/>
                    <a:pt x="50374" y="15241"/>
                    <a:pt x="50545" y="14746"/>
                  </a:cubicBezTo>
                  <a:cubicBezTo>
                    <a:pt x="50869" y="14327"/>
                    <a:pt x="51155" y="13879"/>
                    <a:pt x="51403" y="13412"/>
                  </a:cubicBezTo>
                  <a:cubicBezTo>
                    <a:pt x="51403" y="13412"/>
                    <a:pt x="51403" y="13412"/>
                    <a:pt x="51403" y="12841"/>
                  </a:cubicBezTo>
                  <a:cubicBezTo>
                    <a:pt x="51403" y="12269"/>
                    <a:pt x="51403" y="11793"/>
                    <a:pt x="50927" y="11603"/>
                  </a:cubicBezTo>
                  <a:cubicBezTo>
                    <a:pt x="50450" y="11412"/>
                    <a:pt x="48736" y="11603"/>
                    <a:pt x="47688" y="12460"/>
                  </a:cubicBezTo>
                  <a:cubicBezTo>
                    <a:pt x="46707" y="13241"/>
                    <a:pt x="46173" y="14451"/>
                    <a:pt x="46259" y="15698"/>
                  </a:cubicBezTo>
                  <a:cubicBezTo>
                    <a:pt x="46259" y="16270"/>
                    <a:pt x="46259" y="16841"/>
                    <a:pt x="46259" y="17318"/>
                  </a:cubicBezTo>
                  <a:cubicBezTo>
                    <a:pt x="46259" y="17794"/>
                    <a:pt x="44545" y="18079"/>
                    <a:pt x="44354" y="19032"/>
                  </a:cubicBezTo>
                  <a:lnTo>
                    <a:pt x="44354" y="19032"/>
                  </a:lnTo>
                  <a:cubicBezTo>
                    <a:pt x="44831" y="16841"/>
                    <a:pt x="43497" y="17223"/>
                    <a:pt x="43307" y="16270"/>
                  </a:cubicBezTo>
                  <a:cubicBezTo>
                    <a:pt x="43116" y="15317"/>
                    <a:pt x="43973" y="14555"/>
                    <a:pt x="44545" y="13794"/>
                  </a:cubicBezTo>
                  <a:cubicBezTo>
                    <a:pt x="45116" y="13032"/>
                    <a:pt x="45497" y="11698"/>
                    <a:pt x="44545" y="11126"/>
                  </a:cubicBezTo>
                  <a:cubicBezTo>
                    <a:pt x="43668" y="10831"/>
                    <a:pt x="42706" y="11136"/>
                    <a:pt x="42164" y="11889"/>
                  </a:cubicBezTo>
                  <a:cubicBezTo>
                    <a:pt x="41821" y="12603"/>
                    <a:pt x="41440" y="13308"/>
                    <a:pt x="41020" y="13984"/>
                  </a:cubicBezTo>
                  <a:cubicBezTo>
                    <a:pt x="40335" y="14584"/>
                    <a:pt x="39325" y="14584"/>
                    <a:pt x="38639" y="13984"/>
                  </a:cubicBezTo>
                  <a:cubicBezTo>
                    <a:pt x="37687" y="13317"/>
                    <a:pt x="38639" y="12079"/>
                    <a:pt x="38639" y="11317"/>
                  </a:cubicBezTo>
                  <a:lnTo>
                    <a:pt x="41211" y="8745"/>
                  </a:lnTo>
                  <a:cubicBezTo>
                    <a:pt x="41678" y="8326"/>
                    <a:pt x="42030" y="7802"/>
                    <a:pt x="42259" y="7221"/>
                  </a:cubicBezTo>
                  <a:cubicBezTo>
                    <a:pt x="42364" y="6555"/>
                    <a:pt x="42021" y="5888"/>
                    <a:pt x="41402" y="5602"/>
                  </a:cubicBezTo>
                  <a:cubicBezTo>
                    <a:pt x="40563" y="5364"/>
                    <a:pt x="39658" y="5573"/>
                    <a:pt x="39020" y="6173"/>
                  </a:cubicBezTo>
                  <a:cubicBezTo>
                    <a:pt x="38239" y="6821"/>
                    <a:pt x="37563" y="7593"/>
                    <a:pt x="37020" y="8460"/>
                  </a:cubicBezTo>
                  <a:cubicBezTo>
                    <a:pt x="36449" y="9507"/>
                    <a:pt x="35591" y="10936"/>
                    <a:pt x="34163" y="10650"/>
                  </a:cubicBezTo>
                  <a:cubicBezTo>
                    <a:pt x="33229" y="10507"/>
                    <a:pt x="32581" y="9631"/>
                    <a:pt x="32724" y="8698"/>
                  </a:cubicBezTo>
                  <a:cubicBezTo>
                    <a:pt x="32724" y="8678"/>
                    <a:pt x="32734" y="8669"/>
                    <a:pt x="32734" y="8650"/>
                  </a:cubicBezTo>
                  <a:cubicBezTo>
                    <a:pt x="33029" y="7841"/>
                    <a:pt x="33648" y="7183"/>
                    <a:pt x="34448" y="6840"/>
                  </a:cubicBezTo>
                  <a:cubicBezTo>
                    <a:pt x="35686" y="6173"/>
                    <a:pt x="37211" y="5412"/>
                    <a:pt x="36925" y="4173"/>
                  </a:cubicBezTo>
                  <a:cubicBezTo>
                    <a:pt x="36468" y="3135"/>
                    <a:pt x="35382" y="2516"/>
                    <a:pt x="34258" y="2649"/>
                  </a:cubicBezTo>
                  <a:cubicBezTo>
                    <a:pt x="33200" y="2707"/>
                    <a:pt x="32200" y="3192"/>
                    <a:pt x="31495" y="3983"/>
                  </a:cubicBezTo>
                  <a:cubicBezTo>
                    <a:pt x="30734" y="4745"/>
                    <a:pt x="30257" y="5507"/>
                    <a:pt x="29495" y="6173"/>
                  </a:cubicBezTo>
                  <a:cubicBezTo>
                    <a:pt x="29105" y="6640"/>
                    <a:pt x="28467" y="6831"/>
                    <a:pt x="27876" y="6650"/>
                  </a:cubicBezTo>
                  <a:cubicBezTo>
                    <a:pt x="27733" y="4897"/>
                    <a:pt x="28619" y="3221"/>
                    <a:pt x="30162" y="2364"/>
                  </a:cubicBezTo>
                  <a:cubicBezTo>
                    <a:pt x="30781" y="2059"/>
                    <a:pt x="31362" y="1678"/>
                    <a:pt x="31877" y="1221"/>
                  </a:cubicBezTo>
                  <a:cubicBezTo>
                    <a:pt x="32324" y="849"/>
                    <a:pt x="32391" y="192"/>
                    <a:pt x="32019" y="-256"/>
                  </a:cubicBezTo>
                  <a:cubicBezTo>
                    <a:pt x="31981" y="-304"/>
                    <a:pt x="31934" y="-361"/>
                    <a:pt x="31877" y="-399"/>
                  </a:cubicBezTo>
                  <a:lnTo>
                    <a:pt x="31019" y="-399"/>
                  </a:lnTo>
                  <a:cubicBezTo>
                    <a:pt x="29505" y="-361"/>
                    <a:pt x="28095" y="382"/>
                    <a:pt x="27209" y="1601"/>
                  </a:cubicBezTo>
                  <a:lnTo>
                    <a:pt x="27209" y="1601"/>
                  </a:lnTo>
                  <a:cubicBezTo>
                    <a:pt x="9398" y="47988"/>
                    <a:pt x="5969" y="98852"/>
                    <a:pt x="-32" y="148477"/>
                  </a:cubicBezTo>
                  <a:cubicBezTo>
                    <a:pt x="577" y="149334"/>
                    <a:pt x="1444" y="149963"/>
                    <a:pt x="2444" y="150287"/>
                  </a:cubicBezTo>
                  <a:cubicBezTo>
                    <a:pt x="3121" y="150677"/>
                    <a:pt x="3959" y="150677"/>
                    <a:pt x="4635" y="150287"/>
                  </a:cubicBezTo>
                  <a:cubicBezTo>
                    <a:pt x="4683" y="150039"/>
                    <a:pt x="4683" y="149773"/>
                    <a:pt x="4635" y="149525"/>
                  </a:cubicBezTo>
                  <a:cubicBezTo>
                    <a:pt x="4359" y="148067"/>
                    <a:pt x="3625" y="146734"/>
                    <a:pt x="2540" y="145715"/>
                  </a:cubicBezTo>
                  <a:cubicBezTo>
                    <a:pt x="2054" y="145048"/>
                    <a:pt x="1758" y="144257"/>
                    <a:pt x="1682" y="143429"/>
                  </a:cubicBezTo>
                  <a:cubicBezTo>
                    <a:pt x="1663" y="142943"/>
                    <a:pt x="1978" y="142514"/>
                    <a:pt x="2444" y="142381"/>
                  </a:cubicBezTo>
                  <a:cubicBezTo>
                    <a:pt x="3025" y="142362"/>
                    <a:pt x="3587" y="142600"/>
                    <a:pt x="3968" y="143047"/>
                  </a:cubicBezTo>
                  <a:cubicBezTo>
                    <a:pt x="4330" y="143438"/>
                    <a:pt x="4797" y="143733"/>
                    <a:pt x="5302" y="143905"/>
                  </a:cubicBezTo>
                  <a:cubicBezTo>
                    <a:pt x="5807" y="144191"/>
                    <a:pt x="6416" y="144191"/>
                    <a:pt x="6921" y="143905"/>
                  </a:cubicBezTo>
                  <a:cubicBezTo>
                    <a:pt x="7216" y="143448"/>
                    <a:pt x="7464" y="142971"/>
                    <a:pt x="7683" y="142476"/>
                  </a:cubicBezTo>
                  <a:cubicBezTo>
                    <a:pt x="7797" y="142124"/>
                    <a:pt x="7997" y="141800"/>
                    <a:pt x="8255" y="141524"/>
                  </a:cubicBezTo>
                  <a:cubicBezTo>
                    <a:pt x="8645" y="140867"/>
                    <a:pt x="9407" y="140524"/>
                    <a:pt x="10160" y="140666"/>
                  </a:cubicBezTo>
                  <a:cubicBezTo>
                    <a:pt x="10750" y="140809"/>
                    <a:pt x="11207" y="141295"/>
                    <a:pt x="11303" y="141905"/>
                  </a:cubicBezTo>
                  <a:cubicBezTo>
                    <a:pt x="11283" y="142429"/>
                    <a:pt x="11083" y="142934"/>
                    <a:pt x="10731" y="143333"/>
                  </a:cubicBezTo>
                  <a:cubicBezTo>
                    <a:pt x="10445" y="143753"/>
                    <a:pt x="10188" y="144200"/>
                    <a:pt x="9969" y="144667"/>
                  </a:cubicBezTo>
                  <a:cubicBezTo>
                    <a:pt x="9921" y="144857"/>
                    <a:pt x="9921" y="145048"/>
                    <a:pt x="9969" y="145239"/>
                  </a:cubicBezTo>
                  <a:cubicBezTo>
                    <a:pt x="9969" y="145239"/>
                    <a:pt x="9969" y="146286"/>
                    <a:pt x="9969" y="146477"/>
                  </a:cubicBezTo>
                  <a:cubicBezTo>
                    <a:pt x="9969" y="146667"/>
                    <a:pt x="12160" y="146477"/>
                    <a:pt x="13207" y="145619"/>
                  </a:cubicBezTo>
                  <a:cubicBezTo>
                    <a:pt x="14160" y="144857"/>
                    <a:pt x="14693" y="143696"/>
                    <a:pt x="14636" y="142476"/>
                  </a:cubicBezTo>
                  <a:cubicBezTo>
                    <a:pt x="14389" y="141934"/>
                    <a:pt x="14389" y="141305"/>
                    <a:pt x="14636" y="140762"/>
                  </a:cubicBezTo>
                  <a:cubicBezTo>
                    <a:pt x="15874" y="139333"/>
                    <a:pt x="16446" y="140000"/>
                    <a:pt x="16541" y="139142"/>
                  </a:cubicBezTo>
                  <a:lnTo>
                    <a:pt x="16541" y="139142"/>
                  </a:lnTo>
                  <a:cubicBezTo>
                    <a:pt x="16065" y="141238"/>
                    <a:pt x="17399" y="140857"/>
                    <a:pt x="17684" y="141810"/>
                  </a:cubicBezTo>
                  <a:cubicBezTo>
                    <a:pt x="17970" y="142762"/>
                    <a:pt x="17018" y="143524"/>
                    <a:pt x="16351" y="144381"/>
                  </a:cubicBezTo>
                  <a:cubicBezTo>
                    <a:pt x="15636" y="144924"/>
                    <a:pt x="15503" y="145943"/>
                    <a:pt x="16046" y="146648"/>
                  </a:cubicBezTo>
                  <a:cubicBezTo>
                    <a:pt x="16132" y="146762"/>
                    <a:pt x="16237" y="146867"/>
                    <a:pt x="16351" y="146953"/>
                  </a:cubicBezTo>
                  <a:cubicBezTo>
                    <a:pt x="17227" y="147248"/>
                    <a:pt x="18189" y="146944"/>
                    <a:pt x="18732" y="146191"/>
                  </a:cubicBezTo>
                  <a:cubicBezTo>
                    <a:pt x="19046" y="145476"/>
                    <a:pt x="19389" y="144772"/>
                    <a:pt x="19780" y="144096"/>
                  </a:cubicBezTo>
                  <a:cubicBezTo>
                    <a:pt x="20475" y="143543"/>
                    <a:pt x="21466" y="143543"/>
                    <a:pt x="22161" y="144096"/>
                  </a:cubicBezTo>
                  <a:cubicBezTo>
                    <a:pt x="23209" y="144762"/>
                    <a:pt x="22161" y="146001"/>
                    <a:pt x="22161" y="146762"/>
                  </a:cubicBezTo>
                  <a:lnTo>
                    <a:pt x="19685" y="149334"/>
                  </a:lnTo>
                  <a:cubicBezTo>
                    <a:pt x="19189" y="149725"/>
                    <a:pt x="18827" y="150258"/>
                    <a:pt x="18637" y="150858"/>
                  </a:cubicBezTo>
                  <a:cubicBezTo>
                    <a:pt x="18446" y="151544"/>
                    <a:pt x="18827" y="152249"/>
                    <a:pt x="19494" y="152478"/>
                  </a:cubicBezTo>
                  <a:cubicBezTo>
                    <a:pt x="20285" y="152773"/>
                    <a:pt x="21170" y="152582"/>
                    <a:pt x="21780" y="152001"/>
                  </a:cubicBezTo>
                  <a:cubicBezTo>
                    <a:pt x="22609" y="151335"/>
                    <a:pt x="23314" y="150525"/>
                    <a:pt x="23876" y="149620"/>
                  </a:cubicBezTo>
                  <a:cubicBezTo>
                    <a:pt x="24447" y="148572"/>
                    <a:pt x="25304" y="147144"/>
                    <a:pt x="26733" y="147429"/>
                  </a:cubicBezTo>
                  <a:cubicBezTo>
                    <a:pt x="27666" y="147572"/>
                    <a:pt x="28314" y="148448"/>
                    <a:pt x="28171" y="149382"/>
                  </a:cubicBezTo>
                  <a:cubicBezTo>
                    <a:pt x="28171" y="149401"/>
                    <a:pt x="28162" y="149410"/>
                    <a:pt x="28162" y="149430"/>
                  </a:cubicBezTo>
                  <a:cubicBezTo>
                    <a:pt x="27828" y="150277"/>
                    <a:pt x="27181" y="150953"/>
                    <a:pt x="26352" y="151335"/>
                  </a:cubicBezTo>
                  <a:cubicBezTo>
                    <a:pt x="25209" y="152001"/>
                    <a:pt x="23685" y="152668"/>
                    <a:pt x="23876" y="153906"/>
                  </a:cubicBezTo>
                  <a:cubicBezTo>
                    <a:pt x="24066" y="155144"/>
                    <a:pt x="25399" y="155526"/>
                    <a:pt x="26638" y="155526"/>
                  </a:cubicBezTo>
                  <a:cubicBezTo>
                    <a:pt x="27714" y="155430"/>
                    <a:pt x="28705" y="154916"/>
                    <a:pt x="29400" y="154097"/>
                  </a:cubicBezTo>
                  <a:cubicBezTo>
                    <a:pt x="30162" y="153430"/>
                    <a:pt x="30638" y="152572"/>
                    <a:pt x="31400" y="151906"/>
                  </a:cubicBezTo>
                  <a:cubicBezTo>
                    <a:pt x="31905" y="151620"/>
                    <a:pt x="32515" y="151620"/>
                    <a:pt x="33020" y="151906"/>
                  </a:cubicBezTo>
                  <a:cubicBezTo>
                    <a:pt x="33143" y="153658"/>
                    <a:pt x="32257" y="155316"/>
                    <a:pt x="30734" y="156192"/>
                  </a:cubicBezTo>
                  <a:cubicBezTo>
                    <a:pt x="30105" y="156469"/>
                    <a:pt x="29524" y="156859"/>
                    <a:pt x="29019" y="157335"/>
                  </a:cubicBezTo>
                  <a:cubicBezTo>
                    <a:pt x="28571" y="157706"/>
                    <a:pt x="28505" y="158364"/>
                    <a:pt x="28876" y="158812"/>
                  </a:cubicBezTo>
                  <a:cubicBezTo>
                    <a:pt x="28914" y="158859"/>
                    <a:pt x="28962" y="158907"/>
                    <a:pt x="29019" y="158955"/>
                  </a:cubicBezTo>
                  <a:lnTo>
                    <a:pt x="31115" y="158955"/>
                  </a:lnTo>
                  <a:cubicBezTo>
                    <a:pt x="32610" y="158935"/>
                    <a:pt x="34020" y="158240"/>
                    <a:pt x="34924" y="157050"/>
                  </a:cubicBezTo>
                  <a:cubicBezTo>
                    <a:pt x="35591" y="156097"/>
                    <a:pt x="35877" y="154764"/>
                    <a:pt x="37211" y="154573"/>
                  </a:cubicBezTo>
                  <a:cubicBezTo>
                    <a:pt x="37439" y="157335"/>
                    <a:pt x="35744" y="159898"/>
                    <a:pt x="33115" y="160764"/>
                  </a:cubicBezTo>
                  <a:cubicBezTo>
                    <a:pt x="32296" y="161060"/>
                    <a:pt x="31505" y="161402"/>
                    <a:pt x="30734" y="161812"/>
                  </a:cubicBezTo>
                  <a:cubicBezTo>
                    <a:pt x="30019" y="162298"/>
                    <a:pt x="29771" y="163231"/>
                    <a:pt x="30162" y="164003"/>
                  </a:cubicBezTo>
                  <a:cubicBezTo>
                    <a:pt x="30676" y="164574"/>
                    <a:pt x="31391" y="164917"/>
                    <a:pt x="32162" y="164955"/>
                  </a:cubicBezTo>
                  <a:cubicBezTo>
                    <a:pt x="34201" y="165327"/>
                    <a:pt x="36296" y="164765"/>
                    <a:pt x="37877" y="163431"/>
                  </a:cubicBezTo>
                  <a:cubicBezTo>
                    <a:pt x="38887" y="161984"/>
                    <a:pt x="39716" y="160412"/>
                    <a:pt x="40354" y="158764"/>
                  </a:cubicBezTo>
                  <a:cubicBezTo>
                    <a:pt x="40649" y="158126"/>
                    <a:pt x="41268" y="157688"/>
                    <a:pt x="41973" y="157621"/>
                  </a:cubicBezTo>
                  <a:cubicBezTo>
                    <a:pt x="42868" y="157612"/>
                    <a:pt x="43602" y="158335"/>
                    <a:pt x="43602" y="159231"/>
                  </a:cubicBezTo>
                  <a:cubicBezTo>
                    <a:pt x="43602" y="159298"/>
                    <a:pt x="43602" y="159364"/>
                    <a:pt x="43592" y="159431"/>
                  </a:cubicBezTo>
                  <a:cubicBezTo>
                    <a:pt x="43354" y="160278"/>
                    <a:pt x="42926" y="161050"/>
                    <a:pt x="42354" y="161717"/>
                  </a:cubicBezTo>
                  <a:cubicBezTo>
                    <a:pt x="41830" y="162422"/>
                    <a:pt x="41830" y="163393"/>
                    <a:pt x="42354" y="164098"/>
                  </a:cubicBezTo>
                  <a:cubicBezTo>
                    <a:pt x="43268" y="164908"/>
                    <a:pt x="44583" y="165098"/>
                    <a:pt x="45688" y="164574"/>
                  </a:cubicBezTo>
                  <a:cubicBezTo>
                    <a:pt x="46602" y="164003"/>
                    <a:pt x="47336" y="163174"/>
                    <a:pt x="47783" y="162193"/>
                  </a:cubicBezTo>
                  <a:lnTo>
                    <a:pt x="48545" y="160669"/>
                  </a:lnTo>
                  <a:cubicBezTo>
                    <a:pt x="49288" y="162717"/>
                    <a:pt x="48964" y="165003"/>
                    <a:pt x="47688" y="166765"/>
                  </a:cubicBezTo>
                  <a:cubicBezTo>
                    <a:pt x="47317" y="167213"/>
                    <a:pt x="47021" y="167737"/>
                    <a:pt x="46831" y="168289"/>
                  </a:cubicBezTo>
                  <a:cubicBezTo>
                    <a:pt x="46478" y="168737"/>
                    <a:pt x="46478" y="169365"/>
                    <a:pt x="46831" y="169813"/>
                  </a:cubicBezTo>
                  <a:lnTo>
                    <a:pt x="47783" y="169813"/>
                  </a:lnTo>
                  <a:cubicBezTo>
                    <a:pt x="49374" y="169880"/>
                    <a:pt x="50831" y="168917"/>
                    <a:pt x="51403" y="167432"/>
                  </a:cubicBezTo>
                  <a:cubicBezTo>
                    <a:pt x="51803" y="166098"/>
                    <a:pt x="52060" y="164726"/>
                    <a:pt x="52165" y="163336"/>
                  </a:cubicBezTo>
                  <a:cubicBezTo>
                    <a:pt x="52165" y="162764"/>
                    <a:pt x="52832" y="162097"/>
                    <a:pt x="53498" y="162383"/>
                  </a:cubicBezTo>
                  <a:cubicBezTo>
                    <a:pt x="53536" y="162574"/>
                    <a:pt x="53536" y="162764"/>
                    <a:pt x="53498" y="162955"/>
                  </a:cubicBezTo>
                  <a:cubicBezTo>
                    <a:pt x="54260" y="165051"/>
                    <a:pt x="52641" y="167051"/>
                    <a:pt x="53498" y="169241"/>
                  </a:cubicBezTo>
                  <a:cubicBezTo>
                    <a:pt x="53984" y="170594"/>
                    <a:pt x="54851" y="171785"/>
                    <a:pt x="55975" y="172671"/>
                  </a:cubicBezTo>
                  <a:cubicBezTo>
                    <a:pt x="56737" y="173337"/>
                    <a:pt x="58165" y="174004"/>
                    <a:pt x="58737" y="173337"/>
                  </a:cubicBezTo>
                  <a:cubicBezTo>
                    <a:pt x="58880" y="173004"/>
                    <a:pt x="58880" y="172623"/>
                    <a:pt x="58737" y="172289"/>
                  </a:cubicBezTo>
                  <a:cubicBezTo>
                    <a:pt x="58737" y="170670"/>
                    <a:pt x="57403" y="169146"/>
                    <a:pt x="56927" y="167622"/>
                  </a:cubicBezTo>
                  <a:cubicBezTo>
                    <a:pt x="56108" y="166175"/>
                    <a:pt x="56108" y="164403"/>
                    <a:pt x="56927" y="162955"/>
                  </a:cubicBezTo>
                  <a:cubicBezTo>
                    <a:pt x="57785" y="162955"/>
                    <a:pt x="58547" y="163622"/>
                    <a:pt x="58737" y="164384"/>
                  </a:cubicBezTo>
                  <a:cubicBezTo>
                    <a:pt x="58928" y="165146"/>
                    <a:pt x="58737" y="165908"/>
                    <a:pt x="58737" y="166670"/>
                  </a:cubicBezTo>
                  <a:cubicBezTo>
                    <a:pt x="59499" y="167146"/>
                    <a:pt x="60356" y="166670"/>
                    <a:pt x="60547" y="165717"/>
                  </a:cubicBezTo>
                  <a:cubicBezTo>
                    <a:pt x="60737" y="164765"/>
                    <a:pt x="61118" y="164098"/>
                    <a:pt x="61976" y="164193"/>
                  </a:cubicBezTo>
                  <a:cubicBezTo>
                    <a:pt x="62928" y="165908"/>
                    <a:pt x="61976" y="167717"/>
                    <a:pt x="61976" y="169527"/>
                  </a:cubicBezTo>
                  <a:cubicBezTo>
                    <a:pt x="61861" y="172423"/>
                    <a:pt x="63223" y="175185"/>
                    <a:pt x="65595" y="176862"/>
                  </a:cubicBezTo>
                  <a:cubicBezTo>
                    <a:pt x="65938" y="177195"/>
                    <a:pt x="66367" y="177423"/>
                    <a:pt x="66833" y="177528"/>
                  </a:cubicBezTo>
                  <a:cubicBezTo>
                    <a:pt x="67852" y="177719"/>
                    <a:pt x="68843" y="177090"/>
                    <a:pt x="69119" y="176100"/>
                  </a:cubicBezTo>
                  <a:cubicBezTo>
                    <a:pt x="69310" y="175223"/>
                    <a:pt x="69310" y="174309"/>
                    <a:pt x="69119" y="173432"/>
                  </a:cubicBezTo>
                  <a:cubicBezTo>
                    <a:pt x="68881" y="172175"/>
                    <a:pt x="68881" y="170880"/>
                    <a:pt x="69119" y="169623"/>
                  </a:cubicBezTo>
                  <a:cubicBezTo>
                    <a:pt x="69119" y="168384"/>
                    <a:pt x="70072" y="167051"/>
                    <a:pt x="71596" y="167146"/>
                  </a:cubicBezTo>
                  <a:cubicBezTo>
                    <a:pt x="72863" y="167365"/>
                    <a:pt x="73815" y="168432"/>
                    <a:pt x="73882" y="169718"/>
                  </a:cubicBezTo>
                  <a:cubicBezTo>
                    <a:pt x="73644" y="170813"/>
                    <a:pt x="73644" y="171956"/>
                    <a:pt x="73882" y="173051"/>
                  </a:cubicBezTo>
                  <a:cubicBezTo>
                    <a:pt x="73882" y="174194"/>
                    <a:pt x="76168" y="175052"/>
                    <a:pt x="77025" y="174290"/>
                  </a:cubicBezTo>
                  <a:cubicBezTo>
                    <a:pt x="77349" y="173966"/>
                    <a:pt x="77530" y="173509"/>
                    <a:pt x="77501" y="173051"/>
                  </a:cubicBezTo>
                  <a:cubicBezTo>
                    <a:pt x="77387" y="172071"/>
                    <a:pt x="77130" y="171109"/>
                    <a:pt x="76739" y="170194"/>
                  </a:cubicBezTo>
                  <a:cubicBezTo>
                    <a:pt x="76320" y="169280"/>
                    <a:pt x="76549" y="168194"/>
                    <a:pt x="77311" y="167527"/>
                  </a:cubicBezTo>
                  <a:cubicBezTo>
                    <a:pt x="77997" y="167051"/>
                    <a:pt x="78911" y="167051"/>
                    <a:pt x="79597" y="167527"/>
                  </a:cubicBezTo>
                  <a:cubicBezTo>
                    <a:pt x="80454" y="167527"/>
                    <a:pt x="80454" y="168956"/>
                    <a:pt x="80454" y="169813"/>
                  </a:cubicBezTo>
                  <a:lnTo>
                    <a:pt x="80454" y="175623"/>
                  </a:lnTo>
                  <a:cubicBezTo>
                    <a:pt x="80264" y="176595"/>
                    <a:pt x="80264" y="177605"/>
                    <a:pt x="80454" y="178576"/>
                  </a:cubicBezTo>
                  <a:cubicBezTo>
                    <a:pt x="80654" y="179605"/>
                    <a:pt x="81273" y="180510"/>
                    <a:pt x="82169" y="181053"/>
                  </a:cubicBezTo>
                  <a:cubicBezTo>
                    <a:pt x="82778" y="181490"/>
                    <a:pt x="83521" y="181690"/>
                    <a:pt x="84264" y="181624"/>
                  </a:cubicBezTo>
                  <a:cubicBezTo>
                    <a:pt x="84893" y="181605"/>
                    <a:pt x="85426" y="181177"/>
                    <a:pt x="85598" y="180576"/>
                  </a:cubicBezTo>
                  <a:cubicBezTo>
                    <a:pt x="85617" y="180034"/>
                    <a:pt x="85455" y="179491"/>
                    <a:pt x="85121" y="179052"/>
                  </a:cubicBezTo>
                  <a:cubicBezTo>
                    <a:pt x="84369" y="177690"/>
                    <a:pt x="84074" y="176119"/>
                    <a:pt x="84264" y="174576"/>
                  </a:cubicBezTo>
                  <a:cubicBezTo>
                    <a:pt x="84264" y="174004"/>
                    <a:pt x="84264" y="173337"/>
                    <a:pt x="85312" y="173242"/>
                  </a:cubicBezTo>
                  <a:cubicBezTo>
                    <a:pt x="85788" y="173223"/>
                    <a:pt x="86255" y="173442"/>
                    <a:pt x="86550" y="173814"/>
                  </a:cubicBezTo>
                  <a:cubicBezTo>
                    <a:pt x="87226" y="174537"/>
                    <a:pt x="87598" y="175490"/>
                    <a:pt x="87598" y="176480"/>
                  </a:cubicBezTo>
                  <a:cubicBezTo>
                    <a:pt x="87607" y="177433"/>
                    <a:pt x="87798" y="178366"/>
                    <a:pt x="88169" y="179243"/>
                  </a:cubicBezTo>
                  <a:cubicBezTo>
                    <a:pt x="88798" y="180186"/>
                    <a:pt x="89912" y="180671"/>
                    <a:pt x="91027" y="180481"/>
                  </a:cubicBezTo>
                  <a:cubicBezTo>
                    <a:pt x="91751" y="180186"/>
                    <a:pt x="92179" y="179443"/>
                    <a:pt x="92074" y="178671"/>
                  </a:cubicBezTo>
                  <a:cubicBezTo>
                    <a:pt x="91913" y="177928"/>
                    <a:pt x="91627" y="177214"/>
                    <a:pt x="91217" y="176576"/>
                  </a:cubicBezTo>
                  <a:cubicBezTo>
                    <a:pt x="90131" y="174442"/>
                    <a:pt x="89484" y="172108"/>
                    <a:pt x="89312" y="169718"/>
                  </a:cubicBezTo>
                  <a:cubicBezTo>
                    <a:pt x="89312" y="168956"/>
                    <a:pt x="89312" y="168003"/>
                    <a:pt x="90360" y="167908"/>
                  </a:cubicBezTo>
                  <a:cubicBezTo>
                    <a:pt x="90932" y="167908"/>
                    <a:pt x="91475" y="168194"/>
                    <a:pt x="91789" y="168670"/>
                  </a:cubicBezTo>
                  <a:cubicBezTo>
                    <a:pt x="91874" y="169146"/>
                    <a:pt x="91874" y="169623"/>
                    <a:pt x="91789" y="170099"/>
                  </a:cubicBezTo>
                  <a:cubicBezTo>
                    <a:pt x="91894" y="170937"/>
                    <a:pt x="92055" y="171765"/>
                    <a:pt x="92265" y="172575"/>
                  </a:cubicBezTo>
                  <a:cubicBezTo>
                    <a:pt x="92446" y="173614"/>
                    <a:pt x="92979" y="174566"/>
                    <a:pt x="93789" y="175242"/>
                  </a:cubicBezTo>
                  <a:cubicBezTo>
                    <a:pt x="94675" y="175976"/>
                    <a:pt x="95951" y="175976"/>
                    <a:pt x="96837" y="175242"/>
                  </a:cubicBezTo>
                  <a:cubicBezTo>
                    <a:pt x="97313" y="174576"/>
                    <a:pt x="96837" y="173623"/>
                    <a:pt x="96837" y="172766"/>
                  </a:cubicBezTo>
                  <a:cubicBezTo>
                    <a:pt x="96504" y="172080"/>
                    <a:pt x="96304" y="171337"/>
                    <a:pt x="96265" y="170575"/>
                  </a:cubicBezTo>
                  <a:cubicBezTo>
                    <a:pt x="96132" y="170242"/>
                    <a:pt x="96132" y="169860"/>
                    <a:pt x="96265" y="169527"/>
                  </a:cubicBezTo>
                  <a:lnTo>
                    <a:pt x="96837" y="169527"/>
                  </a:lnTo>
                  <a:cubicBezTo>
                    <a:pt x="98094" y="169375"/>
                    <a:pt x="99323" y="169975"/>
                    <a:pt x="99980" y="171051"/>
                  </a:cubicBezTo>
                  <a:cubicBezTo>
                    <a:pt x="100314" y="172071"/>
                    <a:pt x="100314" y="173175"/>
                    <a:pt x="99980" y="174194"/>
                  </a:cubicBezTo>
                  <a:cubicBezTo>
                    <a:pt x="99742" y="175261"/>
                    <a:pt x="99742" y="176366"/>
                    <a:pt x="99980" y="177433"/>
                  </a:cubicBezTo>
                  <a:cubicBezTo>
                    <a:pt x="100085" y="177719"/>
                    <a:pt x="100247" y="177976"/>
                    <a:pt x="100457" y="178195"/>
                  </a:cubicBezTo>
                  <a:cubicBezTo>
                    <a:pt x="101104" y="178433"/>
                    <a:pt x="101809" y="178433"/>
                    <a:pt x="102457" y="178195"/>
                  </a:cubicBezTo>
                  <a:lnTo>
                    <a:pt x="103790" y="178195"/>
                  </a:lnTo>
                  <a:cubicBezTo>
                    <a:pt x="104914" y="177309"/>
                    <a:pt x="105267" y="175766"/>
                    <a:pt x="104648" y="174480"/>
                  </a:cubicBezTo>
                  <a:cubicBezTo>
                    <a:pt x="103952" y="173251"/>
                    <a:pt x="103409" y="171937"/>
                    <a:pt x="103028" y="170575"/>
                  </a:cubicBezTo>
                  <a:cubicBezTo>
                    <a:pt x="102752" y="169889"/>
                    <a:pt x="103038" y="169108"/>
                    <a:pt x="103695" y="168765"/>
                  </a:cubicBezTo>
                  <a:cubicBezTo>
                    <a:pt x="104524" y="168546"/>
                    <a:pt x="105400" y="168803"/>
                    <a:pt x="105981" y="169432"/>
                  </a:cubicBezTo>
                  <a:cubicBezTo>
                    <a:pt x="106391" y="170023"/>
                    <a:pt x="106619" y="170718"/>
                    <a:pt x="106648" y="171432"/>
                  </a:cubicBezTo>
                  <a:cubicBezTo>
                    <a:pt x="106600" y="171908"/>
                    <a:pt x="106600" y="172385"/>
                    <a:pt x="106648" y="172861"/>
                  </a:cubicBezTo>
                  <a:cubicBezTo>
                    <a:pt x="106838" y="173394"/>
                    <a:pt x="107257" y="173814"/>
                    <a:pt x="107791" y="174004"/>
                  </a:cubicBezTo>
                  <a:cubicBezTo>
                    <a:pt x="108667" y="174357"/>
                    <a:pt x="109667" y="173918"/>
                    <a:pt x="110020" y="173042"/>
                  </a:cubicBezTo>
                  <a:cubicBezTo>
                    <a:pt x="110039" y="172985"/>
                    <a:pt x="110058" y="172918"/>
                    <a:pt x="110077" y="172861"/>
                  </a:cubicBezTo>
                  <a:cubicBezTo>
                    <a:pt x="110172" y="171947"/>
                    <a:pt x="110172" y="171013"/>
                    <a:pt x="110077" y="170099"/>
                  </a:cubicBezTo>
                  <a:cubicBezTo>
                    <a:pt x="110525" y="169860"/>
                    <a:pt x="111058" y="169860"/>
                    <a:pt x="111506" y="170099"/>
                  </a:cubicBezTo>
                  <a:cubicBezTo>
                    <a:pt x="112125" y="170184"/>
                    <a:pt x="112677" y="170527"/>
                    <a:pt x="113030" y="171051"/>
                  </a:cubicBezTo>
                  <a:cubicBezTo>
                    <a:pt x="113172" y="171489"/>
                    <a:pt x="113172" y="171956"/>
                    <a:pt x="113030" y="172385"/>
                  </a:cubicBezTo>
                  <a:cubicBezTo>
                    <a:pt x="113087" y="173604"/>
                    <a:pt x="113382" y="174804"/>
                    <a:pt x="113887" y="175909"/>
                  </a:cubicBezTo>
                  <a:cubicBezTo>
                    <a:pt x="114458" y="177128"/>
                    <a:pt x="115535" y="178033"/>
                    <a:pt x="116840" y="178385"/>
                  </a:cubicBezTo>
                  <a:cubicBezTo>
                    <a:pt x="117478" y="178785"/>
                    <a:pt x="118297" y="178785"/>
                    <a:pt x="118935" y="178385"/>
                  </a:cubicBezTo>
                  <a:cubicBezTo>
                    <a:pt x="119059" y="178148"/>
                    <a:pt x="119059" y="177862"/>
                    <a:pt x="118935" y="177623"/>
                  </a:cubicBezTo>
                  <a:cubicBezTo>
                    <a:pt x="119068" y="176043"/>
                    <a:pt x="118668" y="174471"/>
                    <a:pt x="117792" y="173147"/>
                  </a:cubicBezTo>
                  <a:cubicBezTo>
                    <a:pt x="117344" y="172461"/>
                    <a:pt x="117049" y="171680"/>
                    <a:pt x="116935" y="170861"/>
                  </a:cubicBezTo>
                  <a:cubicBezTo>
                    <a:pt x="116925" y="170346"/>
                    <a:pt x="117287" y="169908"/>
                    <a:pt x="117792" y="169813"/>
                  </a:cubicBezTo>
                  <a:cubicBezTo>
                    <a:pt x="118345" y="169803"/>
                    <a:pt x="118868" y="170051"/>
                    <a:pt x="119221" y="170480"/>
                  </a:cubicBezTo>
                  <a:cubicBezTo>
                    <a:pt x="119611" y="170889"/>
                    <a:pt x="120107" y="171185"/>
                    <a:pt x="120649" y="171337"/>
                  </a:cubicBezTo>
                  <a:cubicBezTo>
                    <a:pt x="121116" y="171632"/>
                    <a:pt x="121707" y="171632"/>
                    <a:pt x="122174" y="171337"/>
                  </a:cubicBezTo>
                  <a:cubicBezTo>
                    <a:pt x="122497" y="170909"/>
                    <a:pt x="122755" y="170423"/>
                    <a:pt x="122936" y="169908"/>
                  </a:cubicBezTo>
                  <a:lnTo>
                    <a:pt x="123507" y="168956"/>
                  </a:lnTo>
                  <a:cubicBezTo>
                    <a:pt x="123850" y="168441"/>
                    <a:pt x="124412" y="168117"/>
                    <a:pt x="125031" y="168098"/>
                  </a:cubicBezTo>
                  <a:cubicBezTo>
                    <a:pt x="134556" y="136666"/>
                    <a:pt x="149701" y="106567"/>
                    <a:pt x="156273" y="74277"/>
                  </a:cubicBezTo>
                  <a:cubicBezTo>
                    <a:pt x="158178" y="65048"/>
                    <a:pt x="159321" y="55684"/>
                    <a:pt x="159702" y="46274"/>
                  </a:cubicBezTo>
                  <a:cubicBezTo>
                    <a:pt x="160750" y="44655"/>
                    <a:pt x="160369" y="44464"/>
                    <a:pt x="160274" y="4513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7" name="Freeform: Shape 826">
              <a:extLst>
                <a:ext uri="{FF2B5EF4-FFF2-40B4-BE49-F238E27FC236}">
                  <a16:creationId xmlns:a16="http://schemas.microsoft.com/office/drawing/2014/main" xmlns="" id="{4C02D843-547B-FC19-06CC-7D6D3A1C33EE}"/>
                </a:ext>
              </a:extLst>
            </p:cNvPr>
            <p:cNvSpPr/>
            <p:nvPr/>
          </p:nvSpPr>
          <p:spPr>
            <a:xfrm>
              <a:off x="5919882" y="3352895"/>
              <a:ext cx="142389" cy="177743"/>
            </a:xfrm>
            <a:custGeom>
              <a:avLst/>
              <a:gdLst>
                <a:gd name="connsiteX0" fmla="*/ 21304 w 142389"/>
                <a:gd name="connsiteY0" fmla="*/ 38749 h 177743"/>
                <a:gd name="connsiteX1" fmla="*/ 12445 w 142389"/>
                <a:gd name="connsiteY1" fmla="*/ 90660 h 177743"/>
                <a:gd name="connsiteX2" fmla="*/ 11398 w 142389"/>
                <a:gd name="connsiteY2" fmla="*/ 104947 h 177743"/>
                <a:gd name="connsiteX3" fmla="*/ 5683 w 142389"/>
                <a:gd name="connsiteY3" fmla="*/ 119140 h 177743"/>
                <a:gd name="connsiteX4" fmla="*/ 1206 w 142389"/>
                <a:gd name="connsiteY4" fmla="*/ 132951 h 177743"/>
                <a:gd name="connsiteX5" fmla="*/ -32 w 142389"/>
                <a:gd name="connsiteY5" fmla="*/ 137904 h 177743"/>
                <a:gd name="connsiteX6" fmla="*/ 1682 w 142389"/>
                <a:gd name="connsiteY6" fmla="*/ 137142 h 177743"/>
                <a:gd name="connsiteX7" fmla="*/ 2825 w 142389"/>
                <a:gd name="connsiteY7" fmla="*/ 138380 h 177743"/>
                <a:gd name="connsiteX8" fmla="*/ 2349 w 142389"/>
                <a:gd name="connsiteY8" fmla="*/ 139809 h 177743"/>
                <a:gd name="connsiteX9" fmla="*/ 1492 w 142389"/>
                <a:gd name="connsiteY9" fmla="*/ 141238 h 177743"/>
                <a:gd name="connsiteX10" fmla="*/ 1492 w 142389"/>
                <a:gd name="connsiteY10" fmla="*/ 141714 h 177743"/>
                <a:gd name="connsiteX11" fmla="*/ 1968 w 142389"/>
                <a:gd name="connsiteY11" fmla="*/ 143047 h 177743"/>
                <a:gd name="connsiteX12" fmla="*/ 5207 w 142389"/>
                <a:gd name="connsiteY12" fmla="*/ 142191 h 177743"/>
                <a:gd name="connsiteX13" fmla="*/ 6635 w 142389"/>
                <a:gd name="connsiteY13" fmla="*/ 138952 h 177743"/>
                <a:gd name="connsiteX14" fmla="*/ 6635 w 142389"/>
                <a:gd name="connsiteY14" fmla="*/ 137237 h 177743"/>
                <a:gd name="connsiteX15" fmla="*/ 8540 w 142389"/>
                <a:gd name="connsiteY15" fmla="*/ 135618 h 177743"/>
                <a:gd name="connsiteX16" fmla="*/ 8540 w 142389"/>
                <a:gd name="connsiteY16" fmla="*/ 135618 h 177743"/>
                <a:gd name="connsiteX17" fmla="*/ 9588 w 142389"/>
                <a:gd name="connsiteY17" fmla="*/ 138285 h 177743"/>
                <a:gd name="connsiteX18" fmla="*/ 8255 w 142389"/>
                <a:gd name="connsiteY18" fmla="*/ 140857 h 177743"/>
                <a:gd name="connsiteX19" fmla="*/ 8255 w 142389"/>
                <a:gd name="connsiteY19" fmla="*/ 143429 h 177743"/>
                <a:gd name="connsiteX20" fmla="*/ 10636 w 142389"/>
                <a:gd name="connsiteY20" fmla="*/ 142667 h 177743"/>
                <a:gd name="connsiteX21" fmla="*/ 11684 w 142389"/>
                <a:gd name="connsiteY21" fmla="*/ 140666 h 177743"/>
                <a:gd name="connsiteX22" fmla="*/ 14160 w 142389"/>
                <a:gd name="connsiteY22" fmla="*/ 140095 h 177743"/>
                <a:gd name="connsiteX23" fmla="*/ 13684 w 142389"/>
                <a:gd name="connsiteY23" fmla="*/ 142762 h 177743"/>
                <a:gd name="connsiteX24" fmla="*/ 11207 w 142389"/>
                <a:gd name="connsiteY24" fmla="*/ 145429 h 177743"/>
                <a:gd name="connsiteX25" fmla="*/ 10160 w 142389"/>
                <a:gd name="connsiteY25" fmla="*/ 146953 h 177743"/>
                <a:gd name="connsiteX26" fmla="*/ 11017 w 142389"/>
                <a:gd name="connsiteY26" fmla="*/ 148572 h 177743"/>
                <a:gd name="connsiteX27" fmla="*/ 13303 w 142389"/>
                <a:gd name="connsiteY27" fmla="*/ 148001 h 177743"/>
                <a:gd name="connsiteX28" fmla="*/ 15398 w 142389"/>
                <a:gd name="connsiteY28" fmla="*/ 145619 h 177743"/>
                <a:gd name="connsiteX29" fmla="*/ 18256 w 142389"/>
                <a:gd name="connsiteY29" fmla="*/ 143429 h 177743"/>
                <a:gd name="connsiteX30" fmla="*/ 19589 w 142389"/>
                <a:gd name="connsiteY30" fmla="*/ 145524 h 177743"/>
                <a:gd name="connsiteX31" fmla="*/ 17875 w 142389"/>
                <a:gd name="connsiteY31" fmla="*/ 147334 h 177743"/>
                <a:gd name="connsiteX32" fmla="*/ 15398 w 142389"/>
                <a:gd name="connsiteY32" fmla="*/ 149906 h 177743"/>
                <a:gd name="connsiteX33" fmla="*/ 18065 w 142389"/>
                <a:gd name="connsiteY33" fmla="*/ 151525 h 177743"/>
                <a:gd name="connsiteX34" fmla="*/ 20923 w 142389"/>
                <a:gd name="connsiteY34" fmla="*/ 150191 h 177743"/>
                <a:gd name="connsiteX35" fmla="*/ 22923 w 142389"/>
                <a:gd name="connsiteY35" fmla="*/ 147905 h 177743"/>
                <a:gd name="connsiteX36" fmla="*/ 24447 w 142389"/>
                <a:gd name="connsiteY36" fmla="*/ 147429 h 177743"/>
                <a:gd name="connsiteX37" fmla="*/ 22161 w 142389"/>
                <a:gd name="connsiteY37" fmla="*/ 151811 h 177743"/>
                <a:gd name="connsiteX38" fmla="*/ 20542 w 142389"/>
                <a:gd name="connsiteY38" fmla="*/ 152858 h 177743"/>
                <a:gd name="connsiteX39" fmla="*/ 20285 w 142389"/>
                <a:gd name="connsiteY39" fmla="*/ 154316 h 177743"/>
                <a:gd name="connsiteX40" fmla="*/ 20542 w 142389"/>
                <a:gd name="connsiteY40" fmla="*/ 154573 h 177743"/>
                <a:gd name="connsiteX41" fmla="*/ 21304 w 142389"/>
                <a:gd name="connsiteY41" fmla="*/ 154573 h 177743"/>
                <a:gd name="connsiteX42" fmla="*/ 25209 w 142389"/>
                <a:gd name="connsiteY42" fmla="*/ 152572 h 177743"/>
                <a:gd name="connsiteX43" fmla="*/ 27400 w 142389"/>
                <a:gd name="connsiteY43" fmla="*/ 150096 h 177743"/>
                <a:gd name="connsiteX44" fmla="*/ 23399 w 142389"/>
                <a:gd name="connsiteY44" fmla="*/ 156287 h 177743"/>
                <a:gd name="connsiteX45" fmla="*/ 20923 w 142389"/>
                <a:gd name="connsiteY45" fmla="*/ 157430 h 177743"/>
                <a:gd name="connsiteX46" fmla="*/ 20342 w 142389"/>
                <a:gd name="connsiteY46" fmla="*/ 159507 h 177743"/>
                <a:gd name="connsiteX47" fmla="*/ 20351 w 142389"/>
                <a:gd name="connsiteY47" fmla="*/ 159526 h 177743"/>
                <a:gd name="connsiteX48" fmla="*/ 22352 w 142389"/>
                <a:gd name="connsiteY48" fmla="*/ 160478 h 177743"/>
                <a:gd name="connsiteX49" fmla="*/ 28067 w 142389"/>
                <a:gd name="connsiteY49" fmla="*/ 158955 h 177743"/>
                <a:gd name="connsiteX50" fmla="*/ 30543 w 142389"/>
                <a:gd name="connsiteY50" fmla="*/ 154287 h 177743"/>
                <a:gd name="connsiteX51" fmla="*/ 32258 w 142389"/>
                <a:gd name="connsiteY51" fmla="*/ 153144 h 177743"/>
                <a:gd name="connsiteX52" fmla="*/ 33810 w 142389"/>
                <a:gd name="connsiteY52" fmla="*/ 154830 h 177743"/>
                <a:gd name="connsiteX53" fmla="*/ 33782 w 142389"/>
                <a:gd name="connsiteY53" fmla="*/ 155049 h 177743"/>
                <a:gd name="connsiteX54" fmla="*/ 32543 w 142389"/>
                <a:gd name="connsiteY54" fmla="*/ 157240 h 177743"/>
                <a:gd name="connsiteX55" fmla="*/ 32543 w 142389"/>
                <a:gd name="connsiteY55" fmla="*/ 159621 h 177743"/>
                <a:gd name="connsiteX56" fmla="*/ 35877 w 142389"/>
                <a:gd name="connsiteY56" fmla="*/ 159621 h 177743"/>
                <a:gd name="connsiteX57" fmla="*/ 37973 w 142389"/>
                <a:gd name="connsiteY57" fmla="*/ 157240 h 177743"/>
                <a:gd name="connsiteX58" fmla="*/ 38735 w 142389"/>
                <a:gd name="connsiteY58" fmla="*/ 155716 h 177743"/>
                <a:gd name="connsiteX59" fmla="*/ 37877 w 142389"/>
                <a:gd name="connsiteY59" fmla="*/ 161907 h 177743"/>
                <a:gd name="connsiteX60" fmla="*/ 36925 w 142389"/>
                <a:gd name="connsiteY60" fmla="*/ 163336 h 177743"/>
                <a:gd name="connsiteX61" fmla="*/ 37496 w 142389"/>
                <a:gd name="connsiteY61" fmla="*/ 164955 h 177743"/>
                <a:gd name="connsiteX62" fmla="*/ 38449 w 142389"/>
                <a:gd name="connsiteY62" fmla="*/ 164955 h 177743"/>
                <a:gd name="connsiteX63" fmla="*/ 42068 w 142389"/>
                <a:gd name="connsiteY63" fmla="*/ 162669 h 177743"/>
                <a:gd name="connsiteX64" fmla="*/ 42830 w 142389"/>
                <a:gd name="connsiteY64" fmla="*/ 158478 h 177743"/>
                <a:gd name="connsiteX65" fmla="*/ 44069 w 142389"/>
                <a:gd name="connsiteY65" fmla="*/ 157526 h 177743"/>
                <a:gd name="connsiteX66" fmla="*/ 44545 w 142389"/>
                <a:gd name="connsiteY66" fmla="*/ 158097 h 177743"/>
                <a:gd name="connsiteX67" fmla="*/ 44545 w 142389"/>
                <a:gd name="connsiteY67" fmla="*/ 164384 h 177743"/>
                <a:gd name="connsiteX68" fmla="*/ 46926 w 142389"/>
                <a:gd name="connsiteY68" fmla="*/ 167908 h 177743"/>
                <a:gd name="connsiteX69" fmla="*/ 49688 w 142389"/>
                <a:gd name="connsiteY69" fmla="*/ 168480 h 177743"/>
                <a:gd name="connsiteX70" fmla="*/ 49688 w 142389"/>
                <a:gd name="connsiteY70" fmla="*/ 167431 h 177743"/>
                <a:gd name="connsiteX71" fmla="*/ 47974 w 142389"/>
                <a:gd name="connsiteY71" fmla="*/ 162764 h 177743"/>
                <a:gd name="connsiteX72" fmla="*/ 47974 w 142389"/>
                <a:gd name="connsiteY72" fmla="*/ 158097 h 177743"/>
                <a:gd name="connsiteX73" fmla="*/ 49784 w 142389"/>
                <a:gd name="connsiteY73" fmla="*/ 159621 h 177743"/>
                <a:gd name="connsiteX74" fmla="*/ 49784 w 142389"/>
                <a:gd name="connsiteY74" fmla="*/ 161907 h 177743"/>
                <a:gd name="connsiteX75" fmla="*/ 49784 w 142389"/>
                <a:gd name="connsiteY75" fmla="*/ 162383 h 177743"/>
                <a:gd name="connsiteX76" fmla="*/ 51593 w 142389"/>
                <a:gd name="connsiteY76" fmla="*/ 161336 h 177743"/>
                <a:gd name="connsiteX77" fmla="*/ 53022 w 142389"/>
                <a:gd name="connsiteY77" fmla="*/ 159907 h 177743"/>
                <a:gd name="connsiteX78" fmla="*/ 53022 w 142389"/>
                <a:gd name="connsiteY78" fmla="*/ 165146 h 177743"/>
                <a:gd name="connsiteX79" fmla="*/ 56546 w 142389"/>
                <a:gd name="connsiteY79" fmla="*/ 172575 h 177743"/>
                <a:gd name="connsiteX80" fmla="*/ 57689 w 142389"/>
                <a:gd name="connsiteY80" fmla="*/ 173242 h 177743"/>
                <a:gd name="connsiteX81" fmla="*/ 59975 w 142389"/>
                <a:gd name="connsiteY81" fmla="*/ 171813 h 177743"/>
                <a:gd name="connsiteX82" fmla="*/ 59975 w 142389"/>
                <a:gd name="connsiteY82" fmla="*/ 169051 h 177743"/>
                <a:gd name="connsiteX83" fmla="*/ 59975 w 142389"/>
                <a:gd name="connsiteY83" fmla="*/ 165336 h 177743"/>
                <a:gd name="connsiteX84" fmla="*/ 62452 w 142389"/>
                <a:gd name="connsiteY84" fmla="*/ 162860 h 177743"/>
                <a:gd name="connsiteX85" fmla="*/ 64738 w 142389"/>
                <a:gd name="connsiteY85" fmla="*/ 165432 h 177743"/>
                <a:gd name="connsiteX86" fmla="*/ 64738 w 142389"/>
                <a:gd name="connsiteY86" fmla="*/ 168765 h 177743"/>
                <a:gd name="connsiteX87" fmla="*/ 67976 w 142389"/>
                <a:gd name="connsiteY87" fmla="*/ 169908 h 177743"/>
                <a:gd name="connsiteX88" fmla="*/ 68453 w 142389"/>
                <a:gd name="connsiteY88" fmla="*/ 168765 h 177743"/>
                <a:gd name="connsiteX89" fmla="*/ 67691 w 142389"/>
                <a:gd name="connsiteY89" fmla="*/ 165908 h 177743"/>
                <a:gd name="connsiteX90" fmla="*/ 68262 w 142389"/>
                <a:gd name="connsiteY90" fmla="*/ 163240 h 177743"/>
                <a:gd name="connsiteX91" fmla="*/ 70548 w 142389"/>
                <a:gd name="connsiteY91" fmla="*/ 163240 h 177743"/>
                <a:gd name="connsiteX92" fmla="*/ 71405 w 142389"/>
                <a:gd name="connsiteY92" fmla="*/ 165432 h 177743"/>
                <a:gd name="connsiteX93" fmla="*/ 71405 w 142389"/>
                <a:gd name="connsiteY93" fmla="*/ 171337 h 177743"/>
                <a:gd name="connsiteX94" fmla="*/ 71405 w 142389"/>
                <a:gd name="connsiteY94" fmla="*/ 174194 h 177743"/>
                <a:gd name="connsiteX95" fmla="*/ 73120 w 142389"/>
                <a:gd name="connsiteY95" fmla="*/ 176766 h 177743"/>
                <a:gd name="connsiteX96" fmla="*/ 75120 w 142389"/>
                <a:gd name="connsiteY96" fmla="*/ 177338 h 177743"/>
                <a:gd name="connsiteX97" fmla="*/ 76549 w 142389"/>
                <a:gd name="connsiteY97" fmla="*/ 176290 h 177743"/>
                <a:gd name="connsiteX98" fmla="*/ 76073 w 142389"/>
                <a:gd name="connsiteY98" fmla="*/ 174766 h 177743"/>
                <a:gd name="connsiteX99" fmla="*/ 75215 w 142389"/>
                <a:gd name="connsiteY99" fmla="*/ 170289 h 177743"/>
                <a:gd name="connsiteX100" fmla="*/ 76358 w 142389"/>
                <a:gd name="connsiteY100" fmla="*/ 168956 h 177743"/>
                <a:gd name="connsiteX101" fmla="*/ 77501 w 142389"/>
                <a:gd name="connsiteY101" fmla="*/ 169527 h 177743"/>
                <a:gd name="connsiteX102" fmla="*/ 78549 w 142389"/>
                <a:gd name="connsiteY102" fmla="*/ 172194 h 177743"/>
                <a:gd name="connsiteX103" fmla="*/ 79120 w 142389"/>
                <a:gd name="connsiteY103" fmla="*/ 174957 h 177743"/>
                <a:gd name="connsiteX104" fmla="*/ 81883 w 142389"/>
                <a:gd name="connsiteY104" fmla="*/ 176195 h 177743"/>
                <a:gd name="connsiteX105" fmla="*/ 82931 w 142389"/>
                <a:gd name="connsiteY105" fmla="*/ 174385 h 177743"/>
                <a:gd name="connsiteX106" fmla="*/ 82169 w 142389"/>
                <a:gd name="connsiteY106" fmla="*/ 172289 h 177743"/>
                <a:gd name="connsiteX107" fmla="*/ 80264 w 142389"/>
                <a:gd name="connsiteY107" fmla="*/ 165432 h 177743"/>
                <a:gd name="connsiteX108" fmla="*/ 81311 w 142389"/>
                <a:gd name="connsiteY108" fmla="*/ 163622 h 177743"/>
                <a:gd name="connsiteX109" fmla="*/ 82835 w 142389"/>
                <a:gd name="connsiteY109" fmla="*/ 164384 h 177743"/>
                <a:gd name="connsiteX110" fmla="*/ 82835 w 142389"/>
                <a:gd name="connsiteY110" fmla="*/ 165908 h 177743"/>
                <a:gd name="connsiteX111" fmla="*/ 83311 w 142389"/>
                <a:gd name="connsiteY111" fmla="*/ 168384 h 177743"/>
                <a:gd name="connsiteX112" fmla="*/ 84740 w 142389"/>
                <a:gd name="connsiteY112" fmla="*/ 170956 h 177743"/>
                <a:gd name="connsiteX113" fmla="*/ 87788 w 142389"/>
                <a:gd name="connsiteY113" fmla="*/ 170956 h 177743"/>
                <a:gd name="connsiteX114" fmla="*/ 87788 w 142389"/>
                <a:gd name="connsiteY114" fmla="*/ 168575 h 177743"/>
                <a:gd name="connsiteX115" fmla="*/ 87312 w 142389"/>
                <a:gd name="connsiteY115" fmla="*/ 166384 h 177743"/>
                <a:gd name="connsiteX116" fmla="*/ 87312 w 142389"/>
                <a:gd name="connsiteY116" fmla="*/ 165336 h 177743"/>
                <a:gd name="connsiteX117" fmla="*/ 87884 w 142389"/>
                <a:gd name="connsiteY117" fmla="*/ 165336 h 177743"/>
                <a:gd name="connsiteX118" fmla="*/ 90932 w 142389"/>
                <a:gd name="connsiteY118" fmla="*/ 166955 h 177743"/>
                <a:gd name="connsiteX119" fmla="*/ 90932 w 142389"/>
                <a:gd name="connsiteY119" fmla="*/ 170099 h 177743"/>
                <a:gd name="connsiteX120" fmla="*/ 90932 w 142389"/>
                <a:gd name="connsiteY120" fmla="*/ 173242 h 177743"/>
                <a:gd name="connsiteX121" fmla="*/ 91408 w 142389"/>
                <a:gd name="connsiteY121" fmla="*/ 174004 h 177743"/>
                <a:gd name="connsiteX122" fmla="*/ 93408 w 142389"/>
                <a:gd name="connsiteY122" fmla="*/ 174004 h 177743"/>
                <a:gd name="connsiteX123" fmla="*/ 94646 w 142389"/>
                <a:gd name="connsiteY123" fmla="*/ 173528 h 177743"/>
                <a:gd name="connsiteX124" fmla="*/ 95599 w 142389"/>
                <a:gd name="connsiteY124" fmla="*/ 169908 h 177743"/>
                <a:gd name="connsiteX125" fmla="*/ 93980 w 142389"/>
                <a:gd name="connsiteY125" fmla="*/ 166003 h 177743"/>
                <a:gd name="connsiteX126" fmla="*/ 94742 w 142389"/>
                <a:gd name="connsiteY126" fmla="*/ 164098 h 177743"/>
                <a:gd name="connsiteX127" fmla="*/ 96932 w 142389"/>
                <a:gd name="connsiteY127" fmla="*/ 164860 h 177743"/>
                <a:gd name="connsiteX128" fmla="*/ 97599 w 142389"/>
                <a:gd name="connsiteY128" fmla="*/ 166860 h 177743"/>
                <a:gd name="connsiteX129" fmla="*/ 97599 w 142389"/>
                <a:gd name="connsiteY129" fmla="*/ 168289 h 177743"/>
                <a:gd name="connsiteX130" fmla="*/ 98647 w 142389"/>
                <a:gd name="connsiteY130" fmla="*/ 169432 h 177743"/>
                <a:gd name="connsiteX131" fmla="*/ 100914 w 142389"/>
                <a:gd name="connsiteY131" fmla="*/ 168251 h 177743"/>
                <a:gd name="connsiteX132" fmla="*/ 100933 w 142389"/>
                <a:gd name="connsiteY132" fmla="*/ 168194 h 177743"/>
                <a:gd name="connsiteX133" fmla="*/ 100933 w 142389"/>
                <a:gd name="connsiteY133" fmla="*/ 165527 h 177743"/>
                <a:gd name="connsiteX134" fmla="*/ 102361 w 142389"/>
                <a:gd name="connsiteY134" fmla="*/ 165527 h 177743"/>
                <a:gd name="connsiteX135" fmla="*/ 103124 w 142389"/>
                <a:gd name="connsiteY135" fmla="*/ 165527 h 177743"/>
                <a:gd name="connsiteX136" fmla="*/ 103124 w 142389"/>
                <a:gd name="connsiteY136" fmla="*/ 163812 h 177743"/>
                <a:gd name="connsiteX137" fmla="*/ 110458 w 142389"/>
                <a:gd name="connsiteY137" fmla="*/ 153430 h 177743"/>
                <a:gd name="connsiteX138" fmla="*/ 123888 w 142389"/>
                <a:gd name="connsiteY138" fmla="*/ 129237 h 177743"/>
                <a:gd name="connsiteX139" fmla="*/ 126269 w 142389"/>
                <a:gd name="connsiteY139" fmla="*/ 115139 h 177743"/>
                <a:gd name="connsiteX140" fmla="*/ 141509 w 142389"/>
                <a:gd name="connsiteY140" fmla="*/ 47036 h 177743"/>
                <a:gd name="connsiteX141" fmla="*/ 140938 w 142389"/>
                <a:gd name="connsiteY141" fmla="*/ 35606 h 177743"/>
                <a:gd name="connsiteX142" fmla="*/ 138366 w 142389"/>
                <a:gd name="connsiteY142" fmla="*/ 32082 h 177743"/>
                <a:gd name="connsiteX143" fmla="*/ 138366 w 142389"/>
                <a:gd name="connsiteY143" fmla="*/ 27700 h 177743"/>
                <a:gd name="connsiteX144" fmla="*/ 136556 w 142389"/>
                <a:gd name="connsiteY144" fmla="*/ 29605 h 177743"/>
                <a:gd name="connsiteX145" fmla="*/ 134937 w 142389"/>
                <a:gd name="connsiteY145" fmla="*/ 30081 h 177743"/>
                <a:gd name="connsiteX146" fmla="*/ 137318 w 142389"/>
                <a:gd name="connsiteY146" fmla="*/ 25795 h 177743"/>
                <a:gd name="connsiteX147" fmla="*/ 138937 w 142389"/>
                <a:gd name="connsiteY147" fmla="*/ 24652 h 177743"/>
                <a:gd name="connsiteX148" fmla="*/ 139242 w 142389"/>
                <a:gd name="connsiteY148" fmla="*/ 23337 h 177743"/>
                <a:gd name="connsiteX149" fmla="*/ 138937 w 142389"/>
                <a:gd name="connsiteY149" fmla="*/ 23033 h 177743"/>
                <a:gd name="connsiteX150" fmla="*/ 138176 w 142389"/>
                <a:gd name="connsiteY150" fmla="*/ 23033 h 177743"/>
                <a:gd name="connsiteX151" fmla="*/ 134270 w 142389"/>
                <a:gd name="connsiteY151" fmla="*/ 24938 h 177743"/>
                <a:gd name="connsiteX152" fmla="*/ 131889 w 142389"/>
                <a:gd name="connsiteY152" fmla="*/ 27414 h 177743"/>
                <a:gd name="connsiteX153" fmla="*/ 136080 w 142389"/>
                <a:gd name="connsiteY153" fmla="*/ 21223 h 177743"/>
                <a:gd name="connsiteX154" fmla="*/ 138557 w 142389"/>
                <a:gd name="connsiteY154" fmla="*/ 20175 h 177743"/>
                <a:gd name="connsiteX155" fmla="*/ 139128 w 142389"/>
                <a:gd name="connsiteY155" fmla="*/ 18079 h 177743"/>
                <a:gd name="connsiteX156" fmla="*/ 137128 w 142389"/>
                <a:gd name="connsiteY156" fmla="*/ 17032 h 177743"/>
                <a:gd name="connsiteX157" fmla="*/ 131318 w 142389"/>
                <a:gd name="connsiteY157" fmla="*/ 18556 h 177743"/>
                <a:gd name="connsiteX158" fmla="*/ 128746 w 142389"/>
                <a:gd name="connsiteY158" fmla="*/ 23223 h 177743"/>
                <a:gd name="connsiteX159" fmla="*/ 127127 w 142389"/>
                <a:gd name="connsiteY159" fmla="*/ 24366 h 177743"/>
                <a:gd name="connsiteX160" fmla="*/ 125498 w 142389"/>
                <a:gd name="connsiteY160" fmla="*/ 22566 h 177743"/>
                <a:gd name="connsiteX161" fmla="*/ 125507 w 142389"/>
                <a:gd name="connsiteY161" fmla="*/ 22461 h 177743"/>
                <a:gd name="connsiteX162" fmla="*/ 126745 w 142389"/>
                <a:gd name="connsiteY162" fmla="*/ 20271 h 177743"/>
                <a:gd name="connsiteX163" fmla="*/ 126745 w 142389"/>
                <a:gd name="connsiteY163" fmla="*/ 17889 h 177743"/>
                <a:gd name="connsiteX164" fmla="*/ 123412 w 142389"/>
                <a:gd name="connsiteY164" fmla="*/ 17318 h 177743"/>
                <a:gd name="connsiteX165" fmla="*/ 121316 w 142389"/>
                <a:gd name="connsiteY165" fmla="*/ 19699 h 177743"/>
                <a:gd name="connsiteX166" fmla="*/ 120554 w 142389"/>
                <a:gd name="connsiteY166" fmla="*/ 21223 h 177743"/>
                <a:gd name="connsiteX167" fmla="*/ 121411 w 142389"/>
                <a:gd name="connsiteY167" fmla="*/ 15127 h 177743"/>
                <a:gd name="connsiteX168" fmla="*/ 122364 w 142389"/>
                <a:gd name="connsiteY168" fmla="*/ 13603 h 177743"/>
                <a:gd name="connsiteX169" fmla="*/ 121888 w 142389"/>
                <a:gd name="connsiteY169" fmla="*/ 12079 h 177743"/>
                <a:gd name="connsiteX170" fmla="*/ 120935 w 142389"/>
                <a:gd name="connsiteY170" fmla="*/ 12079 h 177743"/>
                <a:gd name="connsiteX171" fmla="*/ 117220 w 142389"/>
                <a:gd name="connsiteY171" fmla="*/ 14460 h 177743"/>
                <a:gd name="connsiteX172" fmla="*/ 116459 w 142389"/>
                <a:gd name="connsiteY172" fmla="*/ 18556 h 177743"/>
                <a:gd name="connsiteX173" fmla="*/ 115125 w 142389"/>
                <a:gd name="connsiteY173" fmla="*/ 19508 h 177743"/>
                <a:gd name="connsiteX174" fmla="*/ 114649 w 142389"/>
                <a:gd name="connsiteY174" fmla="*/ 18937 h 177743"/>
                <a:gd name="connsiteX175" fmla="*/ 115125 w 142389"/>
                <a:gd name="connsiteY175" fmla="*/ 12650 h 177743"/>
                <a:gd name="connsiteX176" fmla="*/ 112649 w 142389"/>
                <a:gd name="connsiteY176" fmla="*/ 9221 h 177743"/>
                <a:gd name="connsiteX177" fmla="*/ 109886 w 142389"/>
                <a:gd name="connsiteY177" fmla="*/ 8554 h 177743"/>
                <a:gd name="connsiteX178" fmla="*/ 109886 w 142389"/>
                <a:gd name="connsiteY178" fmla="*/ 9603 h 177743"/>
                <a:gd name="connsiteX179" fmla="*/ 111696 w 142389"/>
                <a:gd name="connsiteY179" fmla="*/ 14270 h 177743"/>
                <a:gd name="connsiteX180" fmla="*/ 111220 w 142389"/>
                <a:gd name="connsiteY180" fmla="*/ 18937 h 177743"/>
                <a:gd name="connsiteX181" fmla="*/ 109410 w 142389"/>
                <a:gd name="connsiteY181" fmla="*/ 17413 h 177743"/>
                <a:gd name="connsiteX182" fmla="*/ 109410 w 142389"/>
                <a:gd name="connsiteY182" fmla="*/ 15127 h 177743"/>
                <a:gd name="connsiteX183" fmla="*/ 109410 w 142389"/>
                <a:gd name="connsiteY183" fmla="*/ 14651 h 177743"/>
                <a:gd name="connsiteX184" fmla="*/ 107695 w 142389"/>
                <a:gd name="connsiteY184" fmla="*/ 15698 h 177743"/>
                <a:gd name="connsiteX185" fmla="*/ 106267 w 142389"/>
                <a:gd name="connsiteY185" fmla="*/ 17127 h 177743"/>
                <a:gd name="connsiteX186" fmla="*/ 106267 w 142389"/>
                <a:gd name="connsiteY186" fmla="*/ 11889 h 177743"/>
                <a:gd name="connsiteX187" fmla="*/ 102743 w 142389"/>
                <a:gd name="connsiteY187" fmla="*/ 4459 h 177743"/>
                <a:gd name="connsiteX188" fmla="*/ 101409 w 142389"/>
                <a:gd name="connsiteY188" fmla="*/ 3792 h 177743"/>
                <a:gd name="connsiteX189" fmla="*/ 99123 w 142389"/>
                <a:gd name="connsiteY189" fmla="*/ 5221 h 177743"/>
                <a:gd name="connsiteX190" fmla="*/ 99123 w 142389"/>
                <a:gd name="connsiteY190" fmla="*/ 7888 h 177743"/>
                <a:gd name="connsiteX191" fmla="*/ 99123 w 142389"/>
                <a:gd name="connsiteY191" fmla="*/ 11698 h 177743"/>
                <a:gd name="connsiteX192" fmla="*/ 96647 w 142389"/>
                <a:gd name="connsiteY192" fmla="*/ 14174 h 177743"/>
                <a:gd name="connsiteX193" fmla="*/ 94265 w 142389"/>
                <a:gd name="connsiteY193" fmla="*/ 11603 h 177743"/>
                <a:gd name="connsiteX194" fmla="*/ 94265 w 142389"/>
                <a:gd name="connsiteY194" fmla="*/ 8174 h 177743"/>
                <a:gd name="connsiteX195" fmla="*/ 91027 w 142389"/>
                <a:gd name="connsiteY195" fmla="*/ 7031 h 177743"/>
                <a:gd name="connsiteX196" fmla="*/ 90551 w 142389"/>
                <a:gd name="connsiteY196" fmla="*/ 8174 h 177743"/>
                <a:gd name="connsiteX197" fmla="*/ 91312 w 142389"/>
                <a:gd name="connsiteY197" fmla="*/ 11126 h 177743"/>
                <a:gd name="connsiteX198" fmla="*/ 90741 w 142389"/>
                <a:gd name="connsiteY198" fmla="*/ 13794 h 177743"/>
                <a:gd name="connsiteX199" fmla="*/ 88455 w 142389"/>
                <a:gd name="connsiteY199" fmla="*/ 13794 h 177743"/>
                <a:gd name="connsiteX200" fmla="*/ 87598 w 142389"/>
                <a:gd name="connsiteY200" fmla="*/ 11507 h 177743"/>
                <a:gd name="connsiteX201" fmla="*/ 87598 w 142389"/>
                <a:gd name="connsiteY201" fmla="*/ 5602 h 177743"/>
                <a:gd name="connsiteX202" fmla="*/ 87598 w 142389"/>
                <a:gd name="connsiteY202" fmla="*/ 2744 h 177743"/>
                <a:gd name="connsiteX203" fmla="*/ 85788 w 142389"/>
                <a:gd name="connsiteY203" fmla="*/ 172 h 177743"/>
                <a:gd name="connsiteX204" fmla="*/ 83788 w 142389"/>
                <a:gd name="connsiteY204" fmla="*/ -399 h 177743"/>
                <a:gd name="connsiteX205" fmla="*/ 82359 w 142389"/>
                <a:gd name="connsiteY205" fmla="*/ 649 h 177743"/>
                <a:gd name="connsiteX206" fmla="*/ 82835 w 142389"/>
                <a:gd name="connsiteY206" fmla="*/ 2173 h 177743"/>
                <a:gd name="connsiteX207" fmla="*/ 83693 w 142389"/>
                <a:gd name="connsiteY207" fmla="*/ 6650 h 177743"/>
                <a:gd name="connsiteX208" fmla="*/ 82550 w 142389"/>
                <a:gd name="connsiteY208" fmla="*/ 7983 h 177743"/>
                <a:gd name="connsiteX209" fmla="*/ 81407 w 142389"/>
                <a:gd name="connsiteY209" fmla="*/ 7507 h 177743"/>
                <a:gd name="connsiteX210" fmla="*/ 80359 w 142389"/>
                <a:gd name="connsiteY210" fmla="*/ 4745 h 177743"/>
                <a:gd name="connsiteX211" fmla="*/ 79787 w 142389"/>
                <a:gd name="connsiteY211" fmla="*/ 1982 h 177743"/>
                <a:gd name="connsiteX212" fmla="*/ 76930 w 142389"/>
                <a:gd name="connsiteY212" fmla="*/ 744 h 177743"/>
                <a:gd name="connsiteX213" fmla="*/ 75882 w 142389"/>
                <a:gd name="connsiteY213" fmla="*/ 2554 h 177743"/>
                <a:gd name="connsiteX214" fmla="*/ 76644 w 142389"/>
                <a:gd name="connsiteY214" fmla="*/ 4649 h 177743"/>
                <a:gd name="connsiteX215" fmla="*/ 78644 w 142389"/>
                <a:gd name="connsiteY215" fmla="*/ 11507 h 177743"/>
                <a:gd name="connsiteX216" fmla="*/ 77501 w 142389"/>
                <a:gd name="connsiteY216" fmla="*/ 13317 h 177743"/>
                <a:gd name="connsiteX217" fmla="*/ 76073 w 142389"/>
                <a:gd name="connsiteY217" fmla="*/ 12555 h 177743"/>
                <a:gd name="connsiteX218" fmla="*/ 76073 w 142389"/>
                <a:gd name="connsiteY218" fmla="*/ 11126 h 177743"/>
                <a:gd name="connsiteX219" fmla="*/ 75596 w 142389"/>
                <a:gd name="connsiteY219" fmla="*/ 8650 h 177743"/>
                <a:gd name="connsiteX220" fmla="*/ 74072 w 142389"/>
                <a:gd name="connsiteY220" fmla="*/ 5983 h 177743"/>
                <a:gd name="connsiteX221" fmla="*/ 71024 w 142389"/>
                <a:gd name="connsiteY221" fmla="*/ 5983 h 177743"/>
                <a:gd name="connsiteX222" fmla="*/ 71024 w 142389"/>
                <a:gd name="connsiteY222" fmla="*/ 8459 h 177743"/>
                <a:gd name="connsiteX223" fmla="*/ 71501 w 142389"/>
                <a:gd name="connsiteY223" fmla="*/ 10555 h 177743"/>
                <a:gd name="connsiteX224" fmla="*/ 71501 w 142389"/>
                <a:gd name="connsiteY224" fmla="*/ 11603 h 177743"/>
                <a:gd name="connsiteX225" fmla="*/ 70834 w 142389"/>
                <a:gd name="connsiteY225" fmla="*/ 11603 h 177743"/>
                <a:gd name="connsiteX226" fmla="*/ 67786 w 142389"/>
                <a:gd name="connsiteY226" fmla="*/ 10079 h 177743"/>
                <a:gd name="connsiteX227" fmla="*/ 67786 w 142389"/>
                <a:gd name="connsiteY227" fmla="*/ 6840 h 177743"/>
                <a:gd name="connsiteX228" fmla="*/ 67786 w 142389"/>
                <a:gd name="connsiteY228" fmla="*/ 3697 h 177743"/>
                <a:gd name="connsiteX229" fmla="*/ 67310 w 142389"/>
                <a:gd name="connsiteY229" fmla="*/ 2935 h 177743"/>
                <a:gd name="connsiteX230" fmla="*/ 65405 w 142389"/>
                <a:gd name="connsiteY230" fmla="*/ 2935 h 177743"/>
                <a:gd name="connsiteX231" fmla="*/ 64071 w 142389"/>
                <a:gd name="connsiteY231" fmla="*/ 2935 h 177743"/>
                <a:gd name="connsiteX232" fmla="*/ 63214 w 142389"/>
                <a:gd name="connsiteY232" fmla="*/ 6555 h 177743"/>
                <a:gd name="connsiteX233" fmla="*/ 64833 w 142389"/>
                <a:gd name="connsiteY233" fmla="*/ 10460 h 177743"/>
                <a:gd name="connsiteX234" fmla="*/ 64071 w 142389"/>
                <a:gd name="connsiteY234" fmla="*/ 12365 h 177743"/>
                <a:gd name="connsiteX235" fmla="*/ 61785 w 142389"/>
                <a:gd name="connsiteY235" fmla="*/ 11698 h 177743"/>
                <a:gd name="connsiteX236" fmla="*/ 61118 w 142389"/>
                <a:gd name="connsiteY236" fmla="*/ 9603 h 177743"/>
                <a:gd name="connsiteX237" fmla="*/ 61118 w 142389"/>
                <a:gd name="connsiteY237" fmla="*/ 8174 h 177743"/>
                <a:gd name="connsiteX238" fmla="*/ 60070 w 142389"/>
                <a:gd name="connsiteY238" fmla="*/ 7031 h 177743"/>
                <a:gd name="connsiteX239" fmla="*/ 57689 w 142389"/>
                <a:gd name="connsiteY239" fmla="*/ 8269 h 177743"/>
                <a:gd name="connsiteX240" fmla="*/ 57689 w 142389"/>
                <a:gd name="connsiteY240" fmla="*/ 10936 h 177743"/>
                <a:gd name="connsiteX241" fmla="*/ 56261 w 142389"/>
                <a:gd name="connsiteY241" fmla="*/ 10936 h 177743"/>
                <a:gd name="connsiteX242" fmla="*/ 54641 w 142389"/>
                <a:gd name="connsiteY242" fmla="*/ 10079 h 177743"/>
                <a:gd name="connsiteX243" fmla="*/ 54641 w 142389"/>
                <a:gd name="connsiteY243" fmla="*/ 8650 h 177743"/>
                <a:gd name="connsiteX244" fmla="*/ 53784 w 142389"/>
                <a:gd name="connsiteY244" fmla="*/ 5221 h 177743"/>
                <a:gd name="connsiteX245" fmla="*/ 50831 w 142389"/>
                <a:gd name="connsiteY245" fmla="*/ 2649 h 177743"/>
                <a:gd name="connsiteX246" fmla="*/ 48736 w 142389"/>
                <a:gd name="connsiteY246" fmla="*/ 2649 h 177743"/>
                <a:gd name="connsiteX247" fmla="*/ 48736 w 142389"/>
                <a:gd name="connsiteY247" fmla="*/ 3507 h 177743"/>
                <a:gd name="connsiteX248" fmla="*/ 49879 w 142389"/>
                <a:gd name="connsiteY248" fmla="*/ 7983 h 177743"/>
                <a:gd name="connsiteX249" fmla="*/ 50641 w 142389"/>
                <a:gd name="connsiteY249" fmla="*/ 10269 h 177743"/>
                <a:gd name="connsiteX250" fmla="*/ 49879 w 142389"/>
                <a:gd name="connsiteY250" fmla="*/ 11317 h 177743"/>
                <a:gd name="connsiteX251" fmla="*/ 48355 w 142389"/>
                <a:gd name="connsiteY251" fmla="*/ 10650 h 177743"/>
                <a:gd name="connsiteX252" fmla="*/ 47021 w 142389"/>
                <a:gd name="connsiteY252" fmla="*/ 9697 h 177743"/>
                <a:gd name="connsiteX253" fmla="*/ 45402 w 142389"/>
                <a:gd name="connsiteY253" fmla="*/ 10269 h 177743"/>
                <a:gd name="connsiteX254" fmla="*/ 44640 w 142389"/>
                <a:gd name="connsiteY254" fmla="*/ 11603 h 177743"/>
                <a:gd name="connsiteX255" fmla="*/ 44640 w 142389"/>
                <a:gd name="connsiteY255" fmla="*/ 12555 h 177743"/>
                <a:gd name="connsiteX256" fmla="*/ 42640 w 142389"/>
                <a:gd name="connsiteY256" fmla="*/ 13508 h 177743"/>
                <a:gd name="connsiteX257" fmla="*/ 41592 w 142389"/>
                <a:gd name="connsiteY257" fmla="*/ 12269 h 177743"/>
                <a:gd name="connsiteX258" fmla="*/ 42068 w 142389"/>
                <a:gd name="connsiteY258" fmla="*/ 10746 h 177743"/>
                <a:gd name="connsiteX259" fmla="*/ 42830 w 142389"/>
                <a:gd name="connsiteY259" fmla="*/ 9412 h 177743"/>
                <a:gd name="connsiteX260" fmla="*/ 42830 w 142389"/>
                <a:gd name="connsiteY260" fmla="*/ 8936 h 177743"/>
                <a:gd name="connsiteX261" fmla="*/ 42354 w 142389"/>
                <a:gd name="connsiteY261" fmla="*/ 7602 h 177743"/>
                <a:gd name="connsiteX262" fmla="*/ 39116 w 142389"/>
                <a:gd name="connsiteY262" fmla="*/ 8459 h 177743"/>
                <a:gd name="connsiteX263" fmla="*/ 37782 w 142389"/>
                <a:gd name="connsiteY263" fmla="*/ 11698 h 177743"/>
                <a:gd name="connsiteX264" fmla="*/ 37782 w 142389"/>
                <a:gd name="connsiteY264" fmla="*/ 13412 h 177743"/>
                <a:gd name="connsiteX265" fmla="*/ 35877 w 142389"/>
                <a:gd name="connsiteY265" fmla="*/ 15031 h 177743"/>
                <a:gd name="connsiteX266" fmla="*/ 35877 w 142389"/>
                <a:gd name="connsiteY266" fmla="*/ 15031 h 177743"/>
                <a:gd name="connsiteX267" fmla="*/ 34734 w 142389"/>
                <a:gd name="connsiteY267" fmla="*/ 12269 h 177743"/>
                <a:gd name="connsiteX268" fmla="*/ 36068 w 142389"/>
                <a:gd name="connsiteY268" fmla="*/ 9793 h 177743"/>
                <a:gd name="connsiteX269" fmla="*/ 36068 w 142389"/>
                <a:gd name="connsiteY269" fmla="*/ 7221 h 177743"/>
                <a:gd name="connsiteX270" fmla="*/ 33686 w 142389"/>
                <a:gd name="connsiteY270" fmla="*/ 7888 h 177743"/>
                <a:gd name="connsiteX271" fmla="*/ 32639 w 142389"/>
                <a:gd name="connsiteY271" fmla="*/ 9983 h 177743"/>
                <a:gd name="connsiteX272" fmla="*/ 30162 w 142389"/>
                <a:gd name="connsiteY272" fmla="*/ 10460 h 177743"/>
                <a:gd name="connsiteX273" fmla="*/ 30162 w 142389"/>
                <a:gd name="connsiteY273" fmla="*/ 9983 h 177743"/>
                <a:gd name="connsiteX274" fmla="*/ 29495 w 142389"/>
                <a:gd name="connsiteY274" fmla="*/ 17984 h 177743"/>
                <a:gd name="connsiteX275" fmla="*/ 21304 w 142389"/>
                <a:gd name="connsiteY275" fmla="*/ 38749 h 17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42389" h="177743">
                  <a:moveTo>
                    <a:pt x="21304" y="38749"/>
                  </a:moveTo>
                  <a:cubicBezTo>
                    <a:pt x="15170" y="55360"/>
                    <a:pt x="12169" y="72963"/>
                    <a:pt x="12445" y="90660"/>
                  </a:cubicBezTo>
                  <a:cubicBezTo>
                    <a:pt x="12627" y="95452"/>
                    <a:pt x="12274" y="100243"/>
                    <a:pt x="11398" y="104947"/>
                  </a:cubicBezTo>
                  <a:cubicBezTo>
                    <a:pt x="9817" y="109805"/>
                    <a:pt x="7902" y="114539"/>
                    <a:pt x="5683" y="119140"/>
                  </a:cubicBezTo>
                  <a:cubicBezTo>
                    <a:pt x="3902" y="123645"/>
                    <a:pt x="2406" y="128255"/>
                    <a:pt x="1206" y="132951"/>
                  </a:cubicBezTo>
                  <a:lnTo>
                    <a:pt x="-32" y="137904"/>
                  </a:lnTo>
                  <a:cubicBezTo>
                    <a:pt x="339" y="137333"/>
                    <a:pt x="1006" y="137037"/>
                    <a:pt x="1682" y="137142"/>
                  </a:cubicBezTo>
                  <a:cubicBezTo>
                    <a:pt x="2292" y="137266"/>
                    <a:pt x="2749" y="137761"/>
                    <a:pt x="2825" y="138380"/>
                  </a:cubicBezTo>
                  <a:cubicBezTo>
                    <a:pt x="2873" y="138904"/>
                    <a:pt x="2702" y="139419"/>
                    <a:pt x="2349" y="139809"/>
                  </a:cubicBezTo>
                  <a:cubicBezTo>
                    <a:pt x="2025" y="140266"/>
                    <a:pt x="1739" y="140742"/>
                    <a:pt x="1492" y="141238"/>
                  </a:cubicBezTo>
                  <a:cubicBezTo>
                    <a:pt x="1492" y="141238"/>
                    <a:pt x="1492" y="141238"/>
                    <a:pt x="1492" y="141714"/>
                  </a:cubicBezTo>
                  <a:cubicBezTo>
                    <a:pt x="1492" y="142191"/>
                    <a:pt x="1492" y="142762"/>
                    <a:pt x="1968" y="143047"/>
                  </a:cubicBezTo>
                  <a:cubicBezTo>
                    <a:pt x="2444" y="143333"/>
                    <a:pt x="4159" y="143047"/>
                    <a:pt x="5207" y="142191"/>
                  </a:cubicBezTo>
                  <a:cubicBezTo>
                    <a:pt x="6159" y="141391"/>
                    <a:pt x="6693" y="140190"/>
                    <a:pt x="6635" y="138952"/>
                  </a:cubicBezTo>
                  <a:cubicBezTo>
                    <a:pt x="6635" y="138285"/>
                    <a:pt x="6635" y="137713"/>
                    <a:pt x="6635" y="137237"/>
                  </a:cubicBezTo>
                  <a:cubicBezTo>
                    <a:pt x="6635" y="136761"/>
                    <a:pt x="8350" y="136475"/>
                    <a:pt x="8540" y="135618"/>
                  </a:cubicBezTo>
                  <a:lnTo>
                    <a:pt x="8540" y="135618"/>
                  </a:lnTo>
                  <a:cubicBezTo>
                    <a:pt x="8064" y="137809"/>
                    <a:pt x="9398" y="137333"/>
                    <a:pt x="9588" y="138285"/>
                  </a:cubicBezTo>
                  <a:cubicBezTo>
                    <a:pt x="9778" y="139238"/>
                    <a:pt x="8921" y="140095"/>
                    <a:pt x="8255" y="140857"/>
                  </a:cubicBezTo>
                  <a:cubicBezTo>
                    <a:pt x="7588" y="141619"/>
                    <a:pt x="7397" y="142953"/>
                    <a:pt x="8255" y="143429"/>
                  </a:cubicBezTo>
                  <a:cubicBezTo>
                    <a:pt x="9131" y="143762"/>
                    <a:pt x="10121" y="143448"/>
                    <a:pt x="10636" y="142667"/>
                  </a:cubicBezTo>
                  <a:cubicBezTo>
                    <a:pt x="11112" y="142095"/>
                    <a:pt x="11207" y="141238"/>
                    <a:pt x="11684" y="140666"/>
                  </a:cubicBezTo>
                  <a:cubicBezTo>
                    <a:pt x="12284" y="139942"/>
                    <a:pt x="13303" y="139705"/>
                    <a:pt x="14160" y="140095"/>
                  </a:cubicBezTo>
                  <a:cubicBezTo>
                    <a:pt x="15112" y="140762"/>
                    <a:pt x="14160" y="142000"/>
                    <a:pt x="13684" y="142762"/>
                  </a:cubicBezTo>
                  <a:lnTo>
                    <a:pt x="11207" y="145429"/>
                  </a:lnTo>
                  <a:cubicBezTo>
                    <a:pt x="10693" y="145800"/>
                    <a:pt x="10321" y="146343"/>
                    <a:pt x="10160" y="146953"/>
                  </a:cubicBezTo>
                  <a:cubicBezTo>
                    <a:pt x="9969" y="147638"/>
                    <a:pt x="10350" y="148344"/>
                    <a:pt x="11017" y="148572"/>
                  </a:cubicBezTo>
                  <a:cubicBezTo>
                    <a:pt x="11827" y="148782"/>
                    <a:pt x="12684" y="148563"/>
                    <a:pt x="13303" y="148001"/>
                  </a:cubicBezTo>
                  <a:cubicBezTo>
                    <a:pt x="14151" y="147344"/>
                    <a:pt x="14855" y="146534"/>
                    <a:pt x="15398" y="145619"/>
                  </a:cubicBezTo>
                  <a:cubicBezTo>
                    <a:pt x="15970" y="144572"/>
                    <a:pt x="16827" y="143143"/>
                    <a:pt x="18256" y="143429"/>
                  </a:cubicBezTo>
                  <a:cubicBezTo>
                    <a:pt x="19189" y="143667"/>
                    <a:pt x="19770" y="144581"/>
                    <a:pt x="19589" y="145524"/>
                  </a:cubicBezTo>
                  <a:cubicBezTo>
                    <a:pt x="19256" y="146315"/>
                    <a:pt x="18646" y="146962"/>
                    <a:pt x="17875" y="147334"/>
                  </a:cubicBezTo>
                  <a:cubicBezTo>
                    <a:pt x="16732" y="148001"/>
                    <a:pt x="15208" y="148763"/>
                    <a:pt x="15398" y="149906"/>
                  </a:cubicBezTo>
                  <a:cubicBezTo>
                    <a:pt x="15789" y="151010"/>
                    <a:pt x="16903" y="151687"/>
                    <a:pt x="18065" y="151525"/>
                  </a:cubicBezTo>
                  <a:cubicBezTo>
                    <a:pt x="19132" y="151401"/>
                    <a:pt x="20142" y="150925"/>
                    <a:pt x="20923" y="150191"/>
                  </a:cubicBezTo>
                  <a:cubicBezTo>
                    <a:pt x="21542" y="149382"/>
                    <a:pt x="22209" y="148620"/>
                    <a:pt x="22923" y="147905"/>
                  </a:cubicBezTo>
                  <a:cubicBezTo>
                    <a:pt x="23304" y="147468"/>
                    <a:pt x="23885" y="147286"/>
                    <a:pt x="24447" y="147429"/>
                  </a:cubicBezTo>
                  <a:cubicBezTo>
                    <a:pt x="24609" y="149210"/>
                    <a:pt x="23714" y="150925"/>
                    <a:pt x="22161" y="151811"/>
                  </a:cubicBezTo>
                  <a:cubicBezTo>
                    <a:pt x="21552" y="152049"/>
                    <a:pt x="21009" y="152401"/>
                    <a:pt x="20542" y="152858"/>
                  </a:cubicBezTo>
                  <a:cubicBezTo>
                    <a:pt x="20066" y="153192"/>
                    <a:pt x="19951" y="153849"/>
                    <a:pt x="20285" y="154316"/>
                  </a:cubicBezTo>
                  <a:cubicBezTo>
                    <a:pt x="20361" y="154421"/>
                    <a:pt x="20447" y="154506"/>
                    <a:pt x="20542" y="154573"/>
                  </a:cubicBezTo>
                  <a:lnTo>
                    <a:pt x="21304" y="154573"/>
                  </a:lnTo>
                  <a:cubicBezTo>
                    <a:pt x="22847" y="154535"/>
                    <a:pt x="24285" y="153801"/>
                    <a:pt x="25209" y="152572"/>
                  </a:cubicBezTo>
                  <a:cubicBezTo>
                    <a:pt x="25781" y="151620"/>
                    <a:pt x="26161" y="150382"/>
                    <a:pt x="27400" y="150096"/>
                  </a:cubicBezTo>
                  <a:cubicBezTo>
                    <a:pt x="27676" y="152839"/>
                    <a:pt x="26019" y="155411"/>
                    <a:pt x="23399" y="156287"/>
                  </a:cubicBezTo>
                  <a:cubicBezTo>
                    <a:pt x="22523" y="156545"/>
                    <a:pt x="21685" y="156935"/>
                    <a:pt x="20923" y="157430"/>
                  </a:cubicBezTo>
                  <a:cubicBezTo>
                    <a:pt x="20189" y="157840"/>
                    <a:pt x="19923" y="158773"/>
                    <a:pt x="20342" y="159507"/>
                  </a:cubicBezTo>
                  <a:cubicBezTo>
                    <a:pt x="20342" y="159516"/>
                    <a:pt x="20351" y="159516"/>
                    <a:pt x="20351" y="159526"/>
                  </a:cubicBezTo>
                  <a:cubicBezTo>
                    <a:pt x="20866" y="160098"/>
                    <a:pt x="21580" y="160441"/>
                    <a:pt x="22352" y="160478"/>
                  </a:cubicBezTo>
                  <a:cubicBezTo>
                    <a:pt x="24390" y="160907"/>
                    <a:pt x="26514" y="160335"/>
                    <a:pt x="28067" y="158955"/>
                  </a:cubicBezTo>
                  <a:cubicBezTo>
                    <a:pt x="29076" y="157506"/>
                    <a:pt x="29905" y="155935"/>
                    <a:pt x="30543" y="154287"/>
                  </a:cubicBezTo>
                  <a:cubicBezTo>
                    <a:pt x="30877" y="153630"/>
                    <a:pt x="31524" y="153201"/>
                    <a:pt x="32258" y="153144"/>
                  </a:cubicBezTo>
                  <a:cubicBezTo>
                    <a:pt x="33153" y="153182"/>
                    <a:pt x="33848" y="153935"/>
                    <a:pt x="33810" y="154830"/>
                  </a:cubicBezTo>
                  <a:cubicBezTo>
                    <a:pt x="33801" y="154906"/>
                    <a:pt x="33791" y="154983"/>
                    <a:pt x="33782" y="155049"/>
                  </a:cubicBezTo>
                  <a:cubicBezTo>
                    <a:pt x="33515" y="155859"/>
                    <a:pt x="33096" y="156602"/>
                    <a:pt x="32543" y="157240"/>
                  </a:cubicBezTo>
                  <a:cubicBezTo>
                    <a:pt x="32020" y="157945"/>
                    <a:pt x="32020" y="158916"/>
                    <a:pt x="32543" y="159621"/>
                  </a:cubicBezTo>
                  <a:cubicBezTo>
                    <a:pt x="33544" y="160335"/>
                    <a:pt x="34877" y="160335"/>
                    <a:pt x="35877" y="159621"/>
                  </a:cubicBezTo>
                  <a:cubicBezTo>
                    <a:pt x="36791" y="159050"/>
                    <a:pt x="37525" y="158221"/>
                    <a:pt x="37973" y="157240"/>
                  </a:cubicBezTo>
                  <a:lnTo>
                    <a:pt x="38735" y="155716"/>
                  </a:lnTo>
                  <a:cubicBezTo>
                    <a:pt x="39458" y="157802"/>
                    <a:pt x="39144" y="160098"/>
                    <a:pt x="37877" y="161907"/>
                  </a:cubicBezTo>
                  <a:cubicBezTo>
                    <a:pt x="37477" y="162317"/>
                    <a:pt x="37154" y="162803"/>
                    <a:pt x="36925" y="163336"/>
                  </a:cubicBezTo>
                  <a:cubicBezTo>
                    <a:pt x="36734" y="163946"/>
                    <a:pt x="36963" y="164603"/>
                    <a:pt x="37496" y="164955"/>
                  </a:cubicBezTo>
                  <a:cubicBezTo>
                    <a:pt x="37811" y="165012"/>
                    <a:pt x="38135" y="165012"/>
                    <a:pt x="38449" y="164955"/>
                  </a:cubicBezTo>
                  <a:cubicBezTo>
                    <a:pt x="40021" y="165032"/>
                    <a:pt x="41468" y="164117"/>
                    <a:pt x="42068" y="162669"/>
                  </a:cubicBezTo>
                  <a:cubicBezTo>
                    <a:pt x="42421" y="161298"/>
                    <a:pt x="42678" y="159888"/>
                    <a:pt x="42830" y="158478"/>
                  </a:cubicBezTo>
                  <a:cubicBezTo>
                    <a:pt x="42830" y="157906"/>
                    <a:pt x="43497" y="157240"/>
                    <a:pt x="44069" y="157526"/>
                  </a:cubicBezTo>
                  <a:cubicBezTo>
                    <a:pt x="44278" y="157659"/>
                    <a:pt x="44450" y="157859"/>
                    <a:pt x="44545" y="158097"/>
                  </a:cubicBezTo>
                  <a:cubicBezTo>
                    <a:pt x="45402" y="160193"/>
                    <a:pt x="43687" y="162288"/>
                    <a:pt x="44545" y="164384"/>
                  </a:cubicBezTo>
                  <a:cubicBezTo>
                    <a:pt x="44993" y="165755"/>
                    <a:pt x="45821" y="166984"/>
                    <a:pt x="46926" y="167908"/>
                  </a:cubicBezTo>
                  <a:cubicBezTo>
                    <a:pt x="47688" y="168575"/>
                    <a:pt x="49117" y="169241"/>
                    <a:pt x="49688" y="168480"/>
                  </a:cubicBezTo>
                  <a:cubicBezTo>
                    <a:pt x="49831" y="168146"/>
                    <a:pt x="49831" y="167765"/>
                    <a:pt x="49688" y="167431"/>
                  </a:cubicBezTo>
                  <a:cubicBezTo>
                    <a:pt x="49688" y="165908"/>
                    <a:pt x="48450" y="164384"/>
                    <a:pt x="47974" y="162764"/>
                  </a:cubicBezTo>
                  <a:cubicBezTo>
                    <a:pt x="47155" y="161317"/>
                    <a:pt x="47155" y="159545"/>
                    <a:pt x="47974" y="158097"/>
                  </a:cubicBezTo>
                  <a:cubicBezTo>
                    <a:pt x="48888" y="158040"/>
                    <a:pt x="49688" y="158716"/>
                    <a:pt x="49784" y="159621"/>
                  </a:cubicBezTo>
                  <a:cubicBezTo>
                    <a:pt x="49784" y="160383"/>
                    <a:pt x="49784" y="161145"/>
                    <a:pt x="49784" y="161907"/>
                  </a:cubicBezTo>
                  <a:lnTo>
                    <a:pt x="49784" y="162383"/>
                  </a:lnTo>
                  <a:cubicBezTo>
                    <a:pt x="50545" y="162383"/>
                    <a:pt x="51403" y="162383"/>
                    <a:pt x="51593" y="161336"/>
                  </a:cubicBezTo>
                  <a:cubicBezTo>
                    <a:pt x="51784" y="160288"/>
                    <a:pt x="52165" y="159812"/>
                    <a:pt x="53022" y="159907"/>
                  </a:cubicBezTo>
                  <a:cubicBezTo>
                    <a:pt x="53975" y="161621"/>
                    <a:pt x="53022" y="163431"/>
                    <a:pt x="53022" y="165146"/>
                  </a:cubicBezTo>
                  <a:cubicBezTo>
                    <a:pt x="52841" y="168060"/>
                    <a:pt x="54165" y="170870"/>
                    <a:pt x="56546" y="172575"/>
                  </a:cubicBezTo>
                  <a:cubicBezTo>
                    <a:pt x="56870" y="172889"/>
                    <a:pt x="57261" y="173118"/>
                    <a:pt x="57689" y="173242"/>
                  </a:cubicBezTo>
                  <a:cubicBezTo>
                    <a:pt x="58709" y="173432"/>
                    <a:pt x="59699" y="172804"/>
                    <a:pt x="59975" y="171813"/>
                  </a:cubicBezTo>
                  <a:cubicBezTo>
                    <a:pt x="60213" y="170909"/>
                    <a:pt x="60213" y="169956"/>
                    <a:pt x="59975" y="169051"/>
                  </a:cubicBezTo>
                  <a:cubicBezTo>
                    <a:pt x="59728" y="167822"/>
                    <a:pt x="59728" y="166565"/>
                    <a:pt x="59975" y="165336"/>
                  </a:cubicBezTo>
                  <a:cubicBezTo>
                    <a:pt x="59975" y="164098"/>
                    <a:pt x="60928" y="162764"/>
                    <a:pt x="62452" y="162860"/>
                  </a:cubicBezTo>
                  <a:cubicBezTo>
                    <a:pt x="63719" y="163079"/>
                    <a:pt x="64671" y="164146"/>
                    <a:pt x="64738" y="165432"/>
                  </a:cubicBezTo>
                  <a:cubicBezTo>
                    <a:pt x="64538" y="166536"/>
                    <a:pt x="64538" y="167660"/>
                    <a:pt x="64738" y="168765"/>
                  </a:cubicBezTo>
                  <a:cubicBezTo>
                    <a:pt x="64738" y="169908"/>
                    <a:pt x="67119" y="170766"/>
                    <a:pt x="67976" y="169908"/>
                  </a:cubicBezTo>
                  <a:cubicBezTo>
                    <a:pt x="68329" y="169642"/>
                    <a:pt x="68510" y="169203"/>
                    <a:pt x="68453" y="168765"/>
                  </a:cubicBezTo>
                  <a:cubicBezTo>
                    <a:pt x="68453" y="167813"/>
                    <a:pt x="67881" y="166860"/>
                    <a:pt x="67691" y="165908"/>
                  </a:cubicBezTo>
                  <a:cubicBezTo>
                    <a:pt x="67271" y="164993"/>
                    <a:pt x="67500" y="163907"/>
                    <a:pt x="68262" y="163240"/>
                  </a:cubicBezTo>
                  <a:cubicBezTo>
                    <a:pt x="68929" y="162698"/>
                    <a:pt x="69881" y="162698"/>
                    <a:pt x="70548" y="163240"/>
                  </a:cubicBezTo>
                  <a:cubicBezTo>
                    <a:pt x="71405" y="163717"/>
                    <a:pt x="71405" y="164669"/>
                    <a:pt x="71405" y="165432"/>
                  </a:cubicBezTo>
                  <a:lnTo>
                    <a:pt x="71405" y="171337"/>
                  </a:lnTo>
                  <a:cubicBezTo>
                    <a:pt x="71263" y="172280"/>
                    <a:pt x="71263" y="173251"/>
                    <a:pt x="71405" y="174194"/>
                  </a:cubicBezTo>
                  <a:cubicBezTo>
                    <a:pt x="71596" y="175252"/>
                    <a:pt x="72215" y="176185"/>
                    <a:pt x="73120" y="176766"/>
                  </a:cubicBezTo>
                  <a:cubicBezTo>
                    <a:pt x="73701" y="177185"/>
                    <a:pt x="74406" y="177385"/>
                    <a:pt x="75120" y="177338"/>
                  </a:cubicBezTo>
                  <a:cubicBezTo>
                    <a:pt x="75787" y="177338"/>
                    <a:pt x="76453" y="177338"/>
                    <a:pt x="76549" y="176290"/>
                  </a:cubicBezTo>
                  <a:cubicBezTo>
                    <a:pt x="76568" y="175747"/>
                    <a:pt x="76406" y="175204"/>
                    <a:pt x="76073" y="174766"/>
                  </a:cubicBezTo>
                  <a:cubicBezTo>
                    <a:pt x="75330" y="173404"/>
                    <a:pt x="75025" y="171832"/>
                    <a:pt x="75215" y="170289"/>
                  </a:cubicBezTo>
                  <a:cubicBezTo>
                    <a:pt x="75244" y="169632"/>
                    <a:pt x="75720" y="169089"/>
                    <a:pt x="76358" y="168956"/>
                  </a:cubicBezTo>
                  <a:cubicBezTo>
                    <a:pt x="76796" y="169013"/>
                    <a:pt x="77196" y="169213"/>
                    <a:pt x="77501" y="169527"/>
                  </a:cubicBezTo>
                  <a:cubicBezTo>
                    <a:pt x="78178" y="170251"/>
                    <a:pt x="78549" y="171204"/>
                    <a:pt x="78549" y="172194"/>
                  </a:cubicBezTo>
                  <a:cubicBezTo>
                    <a:pt x="78454" y="173156"/>
                    <a:pt x="78654" y="174118"/>
                    <a:pt x="79120" y="174957"/>
                  </a:cubicBezTo>
                  <a:cubicBezTo>
                    <a:pt x="79692" y="175900"/>
                    <a:pt x="80797" y="176395"/>
                    <a:pt x="81883" y="176195"/>
                  </a:cubicBezTo>
                  <a:cubicBezTo>
                    <a:pt x="82607" y="175900"/>
                    <a:pt x="83035" y="175157"/>
                    <a:pt x="82931" y="174385"/>
                  </a:cubicBezTo>
                  <a:cubicBezTo>
                    <a:pt x="82845" y="173632"/>
                    <a:pt x="82588" y="172918"/>
                    <a:pt x="82169" y="172289"/>
                  </a:cubicBezTo>
                  <a:cubicBezTo>
                    <a:pt x="81026" y="170175"/>
                    <a:pt x="80378" y="167832"/>
                    <a:pt x="80264" y="165432"/>
                  </a:cubicBezTo>
                  <a:cubicBezTo>
                    <a:pt x="80264" y="164669"/>
                    <a:pt x="80264" y="163717"/>
                    <a:pt x="81311" y="163622"/>
                  </a:cubicBezTo>
                  <a:cubicBezTo>
                    <a:pt x="81911" y="163631"/>
                    <a:pt x="82464" y="163917"/>
                    <a:pt x="82835" y="164384"/>
                  </a:cubicBezTo>
                  <a:cubicBezTo>
                    <a:pt x="82931" y="164889"/>
                    <a:pt x="82931" y="165403"/>
                    <a:pt x="82835" y="165908"/>
                  </a:cubicBezTo>
                  <a:cubicBezTo>
                    <a:pt x="82835" y="166670"/>
                    <a:pt x="82835" y="167527"/>
                    <a:pt x="83311" y="168384"/>
                  </a:cubicBezTo>
                  <a:cubicBezTo>
                    <a:pt x="83455" y="169384"/>
                    <a:pt x="83959" y="170308"/>
                    <a:pt x="84740" y="170956"/>
                  </a:cubicBezTo>
                  <a:cubicBezTo>
                    <a:pt x="85693" y="171622"/>
                    <a:pt x="87217" y="171813"/>
                    <a:pt x="87788" y="170956"/>
                  </a:cubicBezTo>
                  <a:cubicBezTo>
                    <a:pt x="88360" y="170099"/>
                    <a:pt x="87788" y="169337"/>
                    <a:pt x="87788" y="168575"/>
                  </a:cubicBezTo>
                  <a:cubicBezTo>
                    <a:pt x="87493" y="167879"/>
                    <a:pt x="87331" y="167137"/>
                    <a:pt x="87312" y="166384"/>
                  </a:cubicBezTo>
                  <a:cubicBezTo>
                    <a:pt x="87169" y="166051"/>
                    <a:pt x="87169" y="165669"/>
                    <a:pt x="87312" y="165336"/>
                  </a:cubicBezTo>
                  <a:cubicBezTo>
                    <a:pt x="87493" y="165269"/>
                    <a:pt x="87703" y="165269"/>
                    <a:pt x="87884" y="165336"/>
                  </a:cubicBezTo>
                  <a:cubicBezTo>
                    <a:pt x="89141" y="165165"/>
                    <a:pt x="90369" y="165812"/>
                    <a:pt x="90932" y="166955"/>
                  </a:cubicBezTo>
                  <a:cubicBezTo>
                    <a:pt x="91360" y="167956"/>
                    <a:pt x="91360" y="169099"/>
                    <a:pt x="90932" y="170099"/>
                  </a:cubicBezTo>
                  <a:cubicBezTo>
                    <a:pt x="90694" y="171137"/>
                    <a:pt x="90694" y="172204"/>
                    <a:pt x="90932" y="173242"/>
                  </a:cubicBezTo>
                  <a:cubicBezTo>
                    <a:pt x="91036" y="173528"/>
                    <a:pt x="91198" y="173785"/>
                    <a:pt x="91408" y="174004"/>
                  </a:cubicBezTo>
                  <a:cubicBezTo>
                    <a:pt x="92046" y="174290"/>
                    <a:pt x="92770" y="174290"/>
                    <a:pt x="93408" y="174004"/>
                  </a:cubicBezTo>
                  <a:lnTo>
                    <a:pt x="94646" y="173528"/>
                  </a:lnTo>
                  <a:cubicBezTo>
                    <a:pt x="95789" y="172699"/>
                    <a:pt x="96180" y="171185"/>
                    <a:pt x="95599" y="169908"/>
                  </a:cubicBezTo>
                  <a:cubicBezTo>
                    <a:pt x="94980" y="168641"/>
                    <a:pt x="94437" y="167337"/>
                    <a:pt x="93980" y="166003"/>
                  </a:cubicBezTo>
                  <a:cubicBezTo>
                    <a:pt x="93779" y="165269"/>
                    <a:pt x="94094" y="164498"/>
                    <a:pt x="94742" y="164098"/>
                  </a:cubicBezTo>
                  <a:cubicBezTo>
                    <a:pt x="95561" y="163860"/>
                    <a:pt x="96437" y="164165"/>
                    <a:pt x="96932" y="164860"/>
                  </a:cubicBezTo>
                  <a:cubicBezTo>
                    <a:pt x="97380" y="165432"/>
                    <a:pt x="97618" y="166136"/>
                    <a:pt x="97599" y="166860"/>
                  </a:cubicBezTo>
                  <a:cubicBezTo>
                    <a:pt x="97504" y="167337"/>
                    <a:pt x="97504" y="167822"/>
                    <a:pt x="97599" y="168289"/>
                  </a:cubicBezTo>
                  <a:cubicBezTo>
                    <a:pt x="97714" y="168832"/>
                    <a:pt x="98113" y="169270"/>
                    <a:pt x="98647" y="169432"/>
                  </a:cubicBezTo>
                  <a:cubicBezTo>
                    <a:pt x="99599" y="169737"/>
                    <a:pt x="100619" y="169203"/>
                    <a:pt x="100914" y="168251"/>
                  </a:cubicBezTo>
                  <a:cubicBezTo>
                    <a:pt x="100923" y="168232"/>
                    <a:pt x="100923" y="168213"/>
                    <a:pt x="100933" y="168194"/>
                  </a:cubicBezTo>
                  <a:cubicBezTo>
                    <a:pt x="101076" y="167308"/>
                    <a:pt x="101076" y="166412"/>
                    <a:pt x="100933" y="165527"/>
                  </a:cubicBezTo>
                  <a:cubicBezTo>
                    <a:pt x="101380" y="165289"/>
                    <a:pt x="101914" y="165289"/>
                    <a:pt x="102361" y="165527"/>
                  </a:cubicBezTo>
                  <a:lnTo>
                    <a:pt x="103124" y="165527"/>
                  </a:lnTo>
                  <a:cubicBezTo>
                    <a:pt x="103076" y="164955"/>
                    <a:pt x="103076" y="164384"/>
                    <a:pt x="103124" y="163812"/>
                  </a:cubicBezTo>
                  <a:cubicBezTo>
                    <a:pt x="104772" y="159850"/>
                    <a:pt x="107277" y="156307"/>
                    <a:pt x="110458" y="153430"/>
                  </a:cubicBezTo>
                  <a:cubicBezTo>
                    <a:pt x="116754" y="146525"/>
                    <a:pt x="121355" y="138237"/>
                    <a:pt x="123888" y="129237"/>
                  </a:cubicBezTo>
                  <a:cubicBezTo>
                    <a:pt x="124974" y="124588"/>
                    <a:pt x="125774" y="119883"/>
                    <a:pt x="126269" y="115139"/>
                  </a:cubicBezTo>
                  <a:cubicBezTo>
                    <a:pt x="129603" y="92089"/>
                    <a:pt x="136747" y="69800"/>
                    <a:pt x="141509" y="47036"/>
                  </a:cubicBezTo>
                  <a:cubicBezTo>
                    <a:pt x="142814" y="43292"/>
                    <a:pt x="142605" y="39197"/>
                    <a:pt x="140938" y="35606"/>
                  </a:cubicBezTo>
                  <a:cubicBezTo>
                    <a:pt x="139966" y="34520"/>
                    <a:pt x="139109" y="33338"/>
                    <a:pt x="138366" y="32082"/>
                  </a:cubicBezTo>
                  <a:cubicBezTo>
                    <a:pt x="137890" y="30662"/>
                    <a:pt x="137890" y="29119"/>
                    <a:pt x="138366" y="27700"/>
                  </a:cubicBezTo>
                  <a:cubicBezTo>
                    <a:pt x="137699" y="28271"/>
                    <a:pt x="137223" y="29033"/>
                    <a:pt x="136556" y="29605"/>
                  </a:cubicBezTo>
                  <a:cubicBezTo>
                    <a:pt x="136166" y="30072"/>
                    <a:pt x="135528" y="30262"/>
                    <a:pt x="134937" y="30081"/>
                  </a:cubicBezTo>
                  <a:cubicBezTo>
                    <a:pt x="134756" y="28290"/>
                    <a:pt x="135709" y="26585"/>
                    <a:pt x="137318" y="25795"/>
                  </a:cubicBezTo>
                  <a:cubicBezTo>
                    <a:pt x="137890" y="25795"/>
                    <a:pt x="138557" y="25223"/>
                    <a:pt x="138937" y="24652"/>
                  </a:cubicBezTo>
                  <a:cubicBezTo>
                    <a:pt x="139385" y="24376"/>
                    <a:pt x="139519" y="23785"/>
                    <a:pt x="139242" y="23337"/>
                  </a:cubicBezTo>
                  <a:cubicBezTo>
                    <a:pt x="139166" y="23213"/>
                    <a:pt x="139061" y="23109"/>
                    <a:pt x="138937" y="23033"/>
                  </a:cubicBezTo>
                  <a:lnTo>
                    <a:pt x="138176" y="23033"/>
                  </a:lnTo>
                  <a:cubicBezTo>
                    <a:pt x="136642" y="23013"/>
                    <a:pt x="135204" y="23728"/>
                    <a:pt x="134270" y="24938"/>
                  </a:cubicBezTo>
                  <a:cubicBezTo>
                    <a:pt x="133603" y="25890"/>
                    <a:pt x="133223" y="27128"/>
                    <a:pt x="131889" y="27414"/>
                  </a:cubicBezTo>
                  <a:cubicBezTo>
                    <a:pt x="131708" y="24633"/>
                    <a:pt x="133432" y="22090"/>
                    <a:pt x="136080" y="21223"/>
                  </a:cubicBezTo>
                  <a:cubicBezTo>
                    <a:pt x="136947" y="20975"/>
                    <a:pt x="137776" y="20623"/>
                    <a:pt x="138557" y="20175"/>
                  </a:cubicBezTo>
                  <a:cubicBezTo>
                    <a:pt x="139262" y="19728"/>
                    <a:pt x="139500" y="18822"/>
                    <a:pt x="139128" y="18079"/>
                  </a:cubicBezTo>
                  <a:cubicBezTo>
                    <a:pt x="138623" y="17480"/>
                    <a:pt x="137909" y="17099"/>
                    <a:pt x="137128" y="17032"/>
                  </a:cubicBezTo>
                  <a:cubicBezTo>
                    <a:pt x="135061" y="16603"/>
                    <a:pt x="132908" y="17165"/>
                    <a:pt x="131318" y="18556"/>
                  </a:cubicBezTo>
                  <a:cubicBezTo>
                    <a:pt x="130260" y="19994"/>
                    <a:pt x="129394" y="21556"/>
                    <a:pt x="128746" y="23223"/>
                  </a:cubicBezTo>
                  <a:cubicBezTo>
                    <a:pt x="128460" y="23880"/>
                    <a:pt x="127841" y="24319"/>
                    <a:pt x="127127" y="24366"/>
                  </a:cubicBezTo>
                  <a:cubicBezTo>
                    <a:pt x="126184" y="24319"/>
                    <a:pt x="125450" y="23519"/>
                    <a:pt x="125498" y="22566"/>
                  </a:cubicBezTo>
                  <a:cubicBezTo>
                    <a:pt x="125498" y="22537"/>
                    <a:pt x="125507" y="22499"/>
                    <a:pt x="125507" y="22461"/>
                  </a:cubicBezTo>
                  <a:cubicBezTo>
                    <a:pt x="125726" y="21642"/>
                    <a:pt x="126155" y="20880"/>
                    <a:pt x="126745" y="20271"/>
                  </a:cubicBezTo>
                  <a:cubicBezTo>
                    <a:pt x="127270" y="19565"/>
                    <a:pt x="127270" y="18594"/>
                    <a:pt x="126745" y="17889"/>
                  </a:cubicBezTo>
                  <a:cubicBezTo>
                    <a:pt x="125879" y="16994"/>
                    <a:pt x="124526" y="16756"/>
                    <a:pt x="123412" y="17318"/>
                  </a:cubicBezTo>
                  <a:cubicBezTo>
                    <a:pt x="122516" y="17918"/>
                    <a:pt x="121793" y="18737"/>
                    <a:pt x="121316" y="19699"/>
                  </a:cubicBezTo>
                  <a:lnTo>
                    <a:pt x="120554" y="21223"/>
                  </a:lnTo>
                  <a:cubicBezTo>
                    <a:pt x="119859" y="19165"/>
                    <a:pt x="120183" y="16908"/>
                    <a:pt x="121411" y="15127"/>
                  </a:cubicBezTo>
                  <a:cubicBezTo>
                    <a:pt x="121812" y="14679"/>
                    <a:pt x="122136" y="14165"/>
                    <a:pt x="122364" y="13603"/>
                  </a:cubicBezTo>
                  <a:cubicBezTo>
                    <a:pt x="122602" y="13051"/>
                    <a:pt x="122393" y="12403"/>
                    <a:pt x="121888" y="12079"/>
                  </a:cubicBezTo>
                  <a:lnTo>
                    <a:pt x="120935" y="12079"/>
                  </a:lnTo>
                  <a:cubicBezTo>
                    <a:pt x="119316" y="12003"/>
                    <a:pt x="117830" y="12955"/>
                    <a:pt x="117220" y="14460"/>
                  </a:cubicBezTo>
                  <a:cubicBezTo>
                    <a:pt x="116859" y="15803"/>
                    <a:pt x="116602" y="17175"/>
                    <a:pt x="116459" y="18556"/>
                  </a:cubicBezTo>
                  <a:cubicBezTo>
                    <a:pt x="116459" y="19128"/>
                    <a:pt x="115792" y="19794"/>
                    <a:pt x="115125" y="19508"/>
                  </a:cubicBezTo>
                  <a:cubicBezTo>
                    <a:pt x="114916" y="19365"/>
                    <a:pt x="114754" y="19165"/>
                    <a:pt x="114649" y="18937"/>
                  </a:cubicBezTo>
                  <a:cubicBezTo>
                    <a:pt x="113887" y="16841"/>
                    <a:pt x="115601" y="14746"/>
                    <a:pt x="115125" y="12650"/>
                  </a:cubicBezTo>
                  <a:cubicBezTo>
                    <a:pt x="114696" y="11269"/>
                    <a:pt x="113820" y="10069"/>
                    <a:pt x="112649" y="9221"/>
                  </a:cubicBezTo>
                  <a:cubicBezTo>
                    <a:pt x="111886" y="8459"/>
                    <a:pt x="110458" y="7793"/>
                    <a:pt x="109886" y="8554"/>
                  </a:cubicBezTo>
                  <a:cubicBezTo>
                    <a:pt x="109744" y="8888"/>
                    <a:pt x="109744" y="9269"/>
                    <a:pt x="109886" y="9603"/>
                  </a:cubicBezTo>
                  <a:cubicBezTo>
                    <a:pt x="109886" y="11126"/>
                    <a:pt x="111125" y="12650"/>
                    <a:pt x="111696" y="14270"/>
                  </a:cubicBezTo>
                  <a:cubicBezTo>
                    <a:pt x="112315" y="15813"/>
                    <a:pt x="112134" y="17556"/>
                    <a:pt x="111220" y="18937"/>
                  </a:cubicBezTo>
                  <a:cubicBezTo>
                    <a:pt x="110362" y="18937"/>
                    <a:pt x="109505" y="18175"/>
                    <a:pt x="109410" y="17413"/>
                  </a:cubicBezTo>
                  <a:cubicBezTo>
                    <a:pt x="109315" y="16651"/>
                    <a:pt x="109410" y="15889"/>
                    <a:pt x="109410" y="15127"/>
                  </a:cubicBezTo>
                  <a:lnTo>
                    <a:pt x="109410" y="14651"/>
                  </a:lnTo>
                  <a:cubicBezTo>
                    <a:pt x="108743" y="14651"/>
                    <a:pt x="107886" y="14651"/>
                    <a:pt x="107695" y="15698"/>
                  </a:cubicBezTo>
                  <a:cubicBezTo>
                    <a:pt x="107505" y="16746"/>
                    <a:pt x="107124" y="17223"/>
                    <a:pt x="106267" y="17127"/>
                  </a:cubicBezTo>
                  <a:cubicBezTo>
                    <a:pt x="105314" y="15413"/>
                    <a:pt x="106267" y="13603"/>
                    <a:pt x="106267" y="11889"/>
                  </a:cubicBezTo>
                  <a:cubicBezTo>
                    <a:pt x="106448" y="8974"/>
                    <a:pt x="105124" y="6164"/>
                    <a:pt x="102743" y="4459"/>
                  </a:cubicBezTo>
                  <a:cubicBezTo>
                    <a:pt x="102352" y="4145"/>
                    <a:pt x="101895" y="3916"/>
                    <a:pt x="101409" y="3792"/>
                  </a:cubicBezTo>
                  <a:cubicBezTo>
                    <a:pt x="100390" y="3602"/>
                    <a:pt x="99399" y="4230"/>
                    <a:pt x="99123" y="5221"/>
                  </a:cubicBezTo>
                  <a:cubicBezTo>
                    <a:pt x="98933" y="6097"/>
                    <a:pt x="98933" y="7012"/>
                    <a:pt x="99123" y="7888"/>
                  </a:cubicBezTo>
                  <a:cubicBezTo>
                    <a:pt x="99361" y="9145"/>
                    <a:pt x="99361" y="10440"/>
                    <a:pt x="99123" y="11698"/>
                  </a:cubicBezTo>
                  <a:cubicBezTo>
                    <a:pt x="99123" y="12936"/>
                    <a:pt x="98075" y="14270"/>
                    <a:pt x="96647" y="14174"/>
                  </a:cubicBezTo>
                  <a:cubicBezTo>
                    <a:pt x="95342" y="13994"/>
                    <a:pt x="94342" y="12917"/>
                    <a:pt x="94265" y="11603"/>
                  </a:cubicBezTo>
                  <a:cubicBezTo>
                    <a:pt x="94456" y="10469"/>
                    <a:pt x="94456" y="9307"/>
                    <a:pt x="94265" y="8174"/>
                  </a:cubicBezTo>
                  <a:cubicBezTo>
                    <a:pt x="94265" y="7126"/>
                    <a:pt x="91884" y="6269"/>
                    <a:pt x="91027" y="7031"/>
                  </a:cubicBezTo>
                  <a:cubicBezTo>
                    <a:pt x="90703" y="7316"/>
                    <a:pt x="90532" y="7735"/>
                    <a:pt x="90551" y="8174"/>
                  </a:cubicBezTo>
                  <a:cubicBezTo>
                    <a:pt x="90551" y="9221"/>
                    <a:pt x="91122" y="10079"/>
                    <a:pt x="91312" y="11126"/>
                  </a:cubicBezTo>
                  <a:cubicBezTo>
                    <a:pt x="91732" y="12041"/>
                    <a:pt x="91503" y="13127"/>
                    <a:pt x="90741" y="13794"/>
                  </a:cubicBezTo>
                  <a:cubicBezTo>
                    <a:pt x="90055" y="14270"/>
                    <a:pt x="89141" y="14270"/>
                    <a:pt x="88455" y="13794"/>
                  </a:cubicBezTo>
                  <a:cubicBezTo>
                    <a:pt x="87731" y="13279"/>
                    <a:pt x="87398" y="12374"/>
                    <a:pt x="87598" y="11507"/>
                  </a:cubicBezTo>
                  <a:lnTo>
                    <a:pt x="87598" y="5602"/>
                  </a:lnTo>
                  <a:cubicBezTo>
                    <a:pt x="87741" y="4659"/>
                    <a:pt x="87741" y="3687"/>
                    <a:pt x="87598" y="2744"/>
                  </a:cubicBezTo>
                  <a:cubicBezTo>
                    <a:pt x="87303" y="1706"/>
                    <a:pt x="86664" y="801"/>
                    <a:pt x="85788" y="172"/>
                  </a:cubicBezTo>
                  <a:cubicBezTo>
                    <a:pt x="85188" y="-208"/>
                    <a:pt x="84493" y="-399"/>
                    <a:pt x="83788" y="-399"/>
                  </a:cubicBezTo>
                  <a:cubicBezTo>
                    <a:pt x="83026" y="-399"/>
                    <a:pt x="82454" y="-399"/>
                    <a:pt x="82359" y="649"/>
                  </a:cubicBezTo>
                  <a:cubicBezTo>
                    <a:pt x="82340" y="1201"/>
                    <a:pt x="82502" y="1735"/>
                    <a:pt x="82835" y="2173"/>
                  </a:cubicBezTo>
                  <a:cubicBezTo>
                    <a:pt x="83578" y="3535"/>
                    <a:pt x="83883" y="5106"/>
                    <a:pt x="83693" y="6650"/>
                  </a:cubicBezTo>
                  <a:cubicBezTo>
                    <a:pt x="83693" y="7221"/>
                    <a:pt x="83693" y="7983"/>
                    <a:pt x="82550" y="7983"/>
                  </a:cubicBezTo>
                  <a:cubicBezTo>
                    <a:pt x="82121" y="7974"/>
                    <a:pt x="81711" y="7802"/>
                    <a:pt x="81407" y="7507"/>
                  </a:cubicBezTo>
                  <a:cubicBezTo>
                    <a:pt x="80673" y="6783"/>
                    <a:pt x="80283" y="5773"/>
                    <a:pt x="80359" y="4745"/>
                  </a:cubicBezTo>
                  <a:cubicBezTo>
                    <a:pt x="80359" y="3792"/>
                    <a:pt x="80159" y="2859"/>
                    <a:pt x="79787" y="1982"/>
                  </a:cubicBezTo>
                  <a:cubicBezTo>
                    <a:pt x="79168" y="1039"/>
                    <a:pt x="78044" y="554"/>
                    <a:pt x="76930" y="744"/>
                  </a:cubicBezTo>
                  <a:cubicBezTo>
                    <a:pt x="76215" y="1039"/>
                    <a:pt x="75777" y="1782"/>
                    <a:pt x="75882" y="2554"/>
                  </a:cubicBezTo>
                  <a:cubicBezTo>
                    <a:pt x="76006" y="3297"/>
                    <a:pt x="76263" y="4002"/>
                    <a:pt x="76644" y="4649"/>
                  </a:cubicBezTo>
                  <a:cubicBezTo>
                    <a:pt x="77759" y="6783"/>
                    <a:pt x="78435" y="9117"/>
                    <a:pt x="78644" y="11507"/>
                  </a:cubicBezTo>
                  <a:cubicBezTo>
                    <a:pt x="78644" y="12269"/>
                    <a:pt x="78644" y="13222"/>
                    <a:pt x="77501" y="13317"/>
                  </a:cubicBezTo>
                  <a:cubicBezTo>
                    <a:pt x="76939" y="13289"/>
                    <a:pt x="76415" y="13012"/>
                    <a:pt x="76073" y="12555"/>
                  </a:cubicBezTo>
                  <a:cubicBezTo>
                    <a:pt x="75939" y="12089"/>
                    <a:pt x="75939" y="11593"/>
                    <a:pt x="76073" y="11126"/>
                  </a:cubicBezTo>
                  <a:cubicBezTo>
                    <a:pt x="76073" y="10269"/>
                    <a:pt x="76073" y="9412"/>
                    <a:pt x="75596" y="8650"/>
                  </a:cubicBezTo>
                  <a:cubicBezTo>
                    <a:pt x="75377" y="7621"/>
                    <a:pt x="74844" y="6688"/>
                    <a:pt x="74072" y="5983"/>
                  </a:cubicBezTo>
                  <a:cubicBezTo>
                    <a:pt x="73120" y="5316"/>
                    <a:pt x="71596" y="5126"/>
                    <a:pt x="71024" y="5983"/>
                  </a:cubicBezTo>
                  <a:cubicBezTo>
                    <a:pt x="70453" y="6840"/>
                    <a:pt x="71024" y="7602"/>
                    <a:pt x="71024" y="8459"/>
                  </a:cubicBezTo>
                  <a:cubicBezTo>
                    <a:pt x="71319" y="9117"/>
                    <a:pt x="71482" y="9831"/>
                    <a:pt x="71501" y="10555"/>
                  </a:cubicBezTo>
                  <a:cubicBezTo>
                    <a:pt x="71653" y="10888"/>
                    <a:pt x="71653" y="11269"/>
                    <a:pt x="71501" y="11603"/>
                  </a:cubicBezTo>
                  <a:lnTo>
                    <a:pt x="70834" y="11603"/>
                  </a:lnTo>
                  <a:cubicBezTo>
                    <a:pt x="69605" y="11765"/>
                    <a:pt x="68396" y="11165"/>
                    <a:pt x="67786" y="10079"/>
                  </a:cubicBezTo>
                  <a:cubicBezTo>
                    <a:pt x="67405" y="9031"/>
                    <a:pt x="67405" y="7888"/>
                    <a:pt x="67786" y="6840"/>
                  </a:cubicBezTo>
                  <a:cubicBezTo>
                    <a:pt x="68119" y="5821"/>
                    <a:pt x="68119" y="4716"/>
                    <a:pt x="67786" y="3697"/>
                  </a:cubicBezTo>
                  <a:cubicBezTo>
                    <a:pt x="67719" y="3392"/>
                    <a:pt x="67548" y="3125"/>
                    <a:pt x="67310" y="2935"/>
                  </a:cubicBezTo>
                  <a:cubicBezTo>
                    <a:pt x="66700" y="2697"/>
                    <a:pt x="66014" y="2697"/>
                    <a:pt x="65405" y="2935"/>
                  </a:cubicBezTo>
                  <a:lnTo>
                    <a:pt x="64071" y="2935"/>
                  </a:lnTo>
                  <a:cubicBezTo>
                    <a:pt x="62928" y="3764"/>
                    <a:pt x="62566" y="5297"/>
                    <a:pt x="63214" y="6555"/>
                  </a:cubicBezTo>
                  <a:cubicBezTo>
                    <a:pt x="63833" y="7821"/>
                    <a:pt x="64376" y="9126"/>
                    <a:pt x="64833" y="10460"/>
                  </a:cubicBezTo>
                  <a:cubicBezTo>
                    <a:pt x="64833" y="11222"/>
                    <a:pt x="64833" y="12079"/>
                    <a:pt x="64071" y="12365"/>
                  </a:cubicBezTo>
                  <a:cubicBezTo>
                    <a:pt x="63242" y="12584"/>
                    <a:pt x="62366" y="12326"/>
                    <a:pt x="61785" y="11698"/>
                  </a:cubicBezTo>
                  <a:cubicBezTo>
                    <a:pt x="61376" y="11069"/>
                    <a:pt x="61147" y="10346"/>
                    <a:pt x="61118" y="9603"/>
                  </a:cubicBezTo>
                  <a:cubicBezTo>
                    <a:pt x="61166" y="9126"/>
                    <a:pt x="61166" y="8650"/>
                    <a:pt x="61118" y="8174"/>
                  </a:cubicBezTo>
                  <a:cubicBezTo>
                    <a:pt x="60909" y="7688"/>
                    <a:pt x="60537" y="7288"/>
                    <a:pt x="60070" y="7031"/>
                  </a:cubicBezTo>
                  <a:cubicBezTo>
                    <a:pt x="59071" y="6716"/>
                    <a:pt x="58004" y="7269"/>
                    <a:pt x="57689" y="8269"/>
                  </a:cubicBezTo>
                  <a:cubicBezTo>
                    <a:pt x="57546" y="9155"/>
                    <a:pt x="57546" y="10050"/>
                    <a:pt x="57689" y="10936"/>
                  </a:cubicBezTo>
                  <a:cubicBezTo>
                    <a:pt x="57242" y="11174"/>
                    <a:pt x="56708" y="11174"/>
                    <a:pt x="56261" y="10936"/>
                  </a:cubicBezTo>
                  <a:cubicBezTo>
                    <a:pt x="55622" y="10917"/>
                    <a:pt x="55022" y="10603"/>
                    <a:pt x="54641" y="10079"/>
                  </a:cubicBezTo>
                  <a:cubicBezTo>
                    <a:pt x="54556" y="9603"/>
                    <a:pt x="54556" y="9126"/>
                    <a:pt x="54641" y="8650"/>
                  </a:cubicBezTo>
                  <a:cubicBezTo>
                    <a:pt x="54575" y="7459"/>
                    <a:pt x="54279" y="6297"/>
                    <a:pt x="53784" y="5221"/>
                  </a:cubicBezTo>
                  <a:cubicBezTo>
                    <a:pt x="53212" y="3983"/>
                    <a:pt x="52136" y="3040"/>
                    <a:pt x="50831" y="2649"/>
                  </a:cubicBezTo>
                  <a:cubicBezTo>
                    <a:pt x="50174" y="2306"/>
                    <a:pt x="49393" y="2306"/>
                    <a:pt x="48736" y="2649"/>
                  </a:cubicBezTo>
                  <a:cubicBezTo>
                    <a:pt x="48621" y="2925"/>
                    <a:pt x="48621" y="3230"/>
                    <a:pt x="48736" y="3507"/>
                  </a:cubicBezTo>
                  <a:cubicBezTo>
                    <a:pt x="48517" y="5088"/>
                    <a:pt x="48926" y="6697"/>
                    <a:pt x="49879" y="7983"/>
                  </a:cubicBezTo>
                  <a:cubicBezTo>
                    <a:pt x="50365" y="8650"/>
                    <a:pt x="50631" y="9450"/>
                    <a:pt x="50641" y="10269"/>
                  </a:cubicBezTo>
                  <a:cubicBezTo>
                    <a:pt x="50660" y="10755"/>
                    <a:pt x="50345" y="11183"/>
                    <a:pt x="49879" y="11317"/>
                  </a:cubicBezTo>
                  <a:cubicBezTo>
                    <a:pt x="49298" y="11336"/>
                    <a:pt x="48736" y="11098"/>
                    <a:pt x="48355" y="10650"/>
                  </a:cubicBezTo>
                  <a:cubicBezTo>
                    <a:pt x="48021" y="10203"/>
                    <a:pt x="47555" y="9869"/>
                    <a:pt x="47021" y="9697"/>
                  </a:cubicBezTo>
                  <a:cubicBezTo>
                    <a:pt x="46421" y="9631"/>
                    <a:pt x="45831" y="9840"/>
                    <a:pt x="45402" y="10269"/>
                  </a:cubicBezTo>
                  <a:cubicBezTo>
                    <a:pt x="45097" y="10679"/>
                    <a:pt x="44840" y="11126"/>
                    <a:pt x="44640" y="11603"/>
                  </a:cubicBezTo>
                  <a:cubicBezTo>
                    <a:pt x="44688" y="11917"/>
                    <a:pt x="44688" y="12241"/>
                    <a:pt x="44640" y="12555"/>
                  </a:cubicBezTo>
                  <a:cubicBezTo>
                    <a:pt x="44212" y="13232"/>
                    <a:pt x="43430" y="13593"/>
                    <a:pt x="42640" y="13508"/>
                  </a:cubicBezTo>
                  <a:cubicBezTo>
                    <a:pt x="42078" y="13327"/>
                    <a:pt x="41678" y="12851"/>
                    <a:pt x="41592" y="12269"/>
                  </a:cubicBezTo>
                  <a:cubicBezTo>
                    <a:pt x="41563" y="11717"/>
                    <a:pt x="41735" y="11183"/>
                    <a:pt x="42068" y="10746"/>
                  </a:cubicBezTo>
                  <a:cubicBezTo>
                    <a:pt x="42411" y="10355"/>
                    <a:pt x="42668" y="9907"/>
                    <a:pt x="42830" y="9412"/>
                  </a:cubicBezTo>
                  <a:cubicBezTo>
                    <a:pt x="42830" y="9412"/>
                    <a:pt x="42830" y="9412"/>
                    <a:pt x="42830" y="8936"/>
                  </a:cubicBezTo>
                  <a:cubicBezTo>
                    <a:pt x="42830" y="8459"/>
                    <a:pt x="42830" y="7793"/>
                    <a:pt x="42354" y="7602"/>
                  </a:cubicBezTo>
                  <a:cubicBezTo>
                    <a:pt x="41878" y="7412"/>
                    <a:pt x="40163" y="7602"/>
                    <a:pt x="39116" y="8459"/>
                  </a:cubicBezTo>
                  <a:cubicBezTo>
                    <a:pt x="38173" y="9260"/>
                    <a:pt x="37677" y="10469"/>
                    <a:pt x="37782" y="11698"/>
                  </a:cubicBezTo>
                  <a:cubicBezTo>
                    <a:pt x="37973" y="12250"/>
                    <a:pt x="37973" y="12860"/>
                    <a:pt x="37782" y="13412"/>
                  </a:cubicBezTo>
                  <a:cubicBezTo>
                    <a:pt x="36544" y="14746"/>
                    <a:pt x="35972" y="14079"/>
                    <a:pt x="35877" y="15031"/>
                  </a:cubicBezTo>
                  <a:lnTo>
                    <a:pt x="35877" y="15031"/>
                  </a:lnTo>
                  <a:cubicBezTo>
                    <a:pt x="35877" y="12841"/>
                    <a:pt x="35020" y="13222"/>
                    <a:pt x="34734" y="12269"/>
                  </a:cubicBezTo>
                  <a:cubicBezTo>
                    <a:pt x="34448" y="11317"/>
                    <a:pt x="35401" y="10555"/>
                    <a:pt x="36068" y="9793"/>
                  </a:cubicBezTo>
                  <a:cubicBezTo>
                    <a:pt x="36734" y="9031"/>
                    <a:pt x="36925" y="7698"/>
                    <a:pt x="36068" y="7221"/>
                  </a:cubicBezTo>
                  <a:cubicBezTo>
                    <a:pt x="35220" y="6831"/>
                    <a:pt x="34210" y="7107"/>
                    <a:pt x="33686" y="7888"/>
                  </a:cubicBezTo>
                  <a:cubicBezTo>
                    <a:pt x="33391" y="8612"/>
                    <a:pt x="33048" y="9317"/>
                    <a:pt x="32639" y="9983"/>
                  </a:cubicBezTo>
                  <a:cubicBezTo>
                    <a:pt x="32048" y="10746"/>
                    <a:pt x="30991" y="10946"/>
                    <a:pt x="30162" y="10460"/>
                  </a:cubicBezTo>
                  <a:cubicBezTo>
                    <a:pt x="30124" y="10307"/>
                    <a:pt x="30124" y="10136"/>
                    <a:pt x="30162" y="9983"/>
                  </a:cubicBezTo>
                  <a:cubicBezTo>
                    <a:pt x="30124" y="12660"/>
                    <a:pt x="29905" y="15337"/>
                    <a:pt x="29495" y="17984"/>
                  </a:cubicBezTo>
                  <a:cubicBezTo>
                    <a:pt x="27533" y="25185"/>
                    <a:pt x="24790" y="32148"/>
                    <a:pt x="21304" y="3874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8" name="Freeform: Shape 827">
              <a:extLst>
                <a:ext uri="{FF2B5EF4-FFF2-40B4-BE49-F238E27FC236}">
                  <a16:creationId xmlns:a16="http://schemas.microsoft.com/office/drawing/2014/main" xmlns="" id="{EC771A73-6393-7A47-8F98-48E502C4B04A}"/>
                </a:ext>
              </a:extLst>
            </p:cNvPr>
            <p:cNvSpPr/>
            <p:nvPr/>
          </p:nvSpPr>
          <p:spPr>
            <a:xfrm>
              <a:off x="4984103" y="3150291"/>
              <a:ext cx="145691" cy="177940"/>
            </a:xfrm>
            <a:custGeom>
              <a:avLst/>
              <a:gdLst>
                <a:gd name="connsiteX0" fmla="*/ 201 w 145691"/>
                <a:gd name="connsiteY0" fmla="*/ 136387 h 177940"/>
                <a:gd name="connsiteX1" fmla="*/ 201 w 145691"/>
                <a:gd name="connsiteY1" fmla="*/ 136387 h 177940"/>
                <a:gd name="connsiteX2" fmla="*/ 1344 w 145691"/>
                <a:gd name="connsiteY2" fmla="*/ 137625 h 177940"/>
                <a:gd name="connsiteX3" fmla="*/ 868 w 145691"/>
                <a:gd name="connsiteY3" fmla="*/ 139053 h 177940"/>
                <a:gd name="connsiteX4" fmla="*/ 11 w 145691"/>
                <a:gd name="connsiteY4" fmla="*/ 140482 h 177940"/>
                <a:gd name="connsiteX5" fmla="*/ 11 w 145691"/>
                <a:gd name="connsiteY5" fmla="*/ 140959 h 177940"/>
                <a:gd name="connsiteX6" fmla="*/ 487 w 145691"/>
                <a:gd name="connsiteY6" fmla="*/ 142197 h 177940"/>
                <a:gd name="connsiteX7" fmla="*/ 3725 w 145691"/>
                <a:gd name="connsiteY7" fmla="*/ 141340 h 177940"/>
                <a:gd name="connsiteX8" fmla="*/ 5154 w 145691"/>
                <a:gd name="connsiteY8" fmla="*/ 138197 h 177940"/>
                <a:gd name="connsiteX9" fmla="*/ 5154 w 145691"/>
                <a:gd name="connsiteY9" fmla="*/ 136482 h 177940"/>
                <a:gd name="connsiteX10" fmla="*/ 7059 w 145691"/>
                <a:gd name="connsiteY10" fmla="*/ 134862 h 177940"/>
                <a:gd name="connsiteX11" fmla="*/ 7059 w 145691"/>
                <a:gd name="connsiteY11" fmla="*/ 134862 h 177940"/>
                <a:gd name="connsiteX12" fmla="*/ 8107 w 145691"/>
                <a:gd name="connsiteY12" fmla="*/ 137530 h 177940"/>
                <a:gd name="connsiteX13" fmla="*/ 6773 w 145691"/>
                <a:gd name="connsiteY13" fmla="*/ 140102 h 177940"/>
                <a:gd name="connsiteX14" fmla="*/ 6773 w 145691"/>
                <a:gd name="connsiteY14" fmla="*/ 142673 h 177940"/>
                <a:gd name="connsiteX15" fmla="*/ 9155 w 145691"/>
                <a:gd name="connsiteY15" fmla="*/ 141911 h 177940"/>
                <a:gd name="connsiteX16" fmla="*/ 10202 w 145691"/>
                <a:gd name="connsiteY16" fmla="*/ 139816 h 177940"/>
                <a:gd name="connsiteX17" fmla="*/ 12679 w 145691"/>
                <a:gd name="connsiteY17" fmla="*/ 139816 h 177940"/>
                <a:gd name="connsiteX18" fmla="*/ 12679 w 145691"/>
                <a:gd name="connsiteY18" fmla="*/ 142483 h 177940"/>
                <a:gd name="connsiteX19" fmla="*/ 10107 w 145691"/>
                <a:gd name="connsiteY19" fmla="*/ 145054 h 177940"/>
                <a:gd name="connsiteX20" fmla="*/ 9059 w 145691"/>
                <a:gd name="connsiteY20" fmla="*/ 146674 h 177940"/>
                <a:gd name="connsiteX21" fmla="*/ 9917 w 145691"/>
                <a:gd name="connsiteY21" fmla="*/ 148293 h 177940"/>
                <a:gd name="connsiteX22" fmla="*/ 12298 w 145691"/>
                <a:gd name="connsiteY22" fmla="*/ 147722 h 177940"/>
                <a:gd name="connsiteX23" fmla="*/ 14298 w 145691"/>
                <a:gd name="connsiteY23" fmla="*/ 145340 h 177940"/>
                <a:gd name="connsiteX24" fmla="*/ 17156 w 145691"/>
                <a:gd name="connsiteY24" fmla="*/ 143150 h 177940"/>
                <a:gd name="connsiteX25" fmla="*/ 18594 w 145691"/>
                <a:gd name="connsiteY25" fmla="*/ 145102 h 177940"/>
                <a:gd name="connsiteX26" fmla="*/ 18584 w 145691"/>
                <a:gd name="connsiteY26" fmla="*/ 145150 h 177940"/>
                <a:gd name="connsiteX27" fmla="*/ 16870 w 145691"/>
                <a:gd name="connsiteY27" fmla="*/ 147055 h 177940"/>
                <a:gd name="connsiteX28" fmla="*/ 14393 w 145691"/>
                <a:gd name="connsiteY28" fmla="*/ 149627 h 177940"/>
                <a:gd name="connsiteX29" fmla="*/ 17060 w 145691"/>
                <a:gd name="connsiteY29" fmla="*/ 151246 h 177940"/>
                <a:gd name="connsiteX30" fmla="*/ 19823 w 145691"/>
                <a:gd name="connsiteY30" fmla="*/ 149817 h 177940"/>
                <a:gd name="connsiteX31" fmla="*/ 21823 w 145691"/>
                <a:gd name="connsiteY31" fmla="*/ 147626 h 177940"/>
                <a:gd name="connsiteX32" fmla="*/ 23442 w 145691"/>
                <a:gd name="connsiteY32" fmla="*/ 147626 h 177940"/>
                <a:gd name="connsiteX33" fmla="*/ 21156 w 145691"/>
                <a:gd name="connsiteY33" fmla="*/ 152008 h 177940"/>
                <a:gd name="connsiteX34" fmla="*/ 19442 w 145691"/>
                <a:gd name="connsiteY34" fmla="*/ 153055 h 177940"/>
                <a:gd name="connsiteX35" fmla="*/ 19813 w 145691"/>
                <a:gd name="connsiteY35" fmla="*/ 154627 h 177940"/>
                <a:gd name="connsiteX36" fmla="*/ 20680 w 145691"/>
                <a:gd name="connsiteY36" fmla="*/ 154770 h 177940"/>
                <a:gd name="connsiteX37" fmla="*/ 24585 w 145691"/>
                <a:gd name="connsiteY37" fmla="*/ 152865 h 177940"/>
                <a:gd name="connsiteX38" fmla="*/ 26776 w 145691"/>
                <a:gd name="connsiteY38" fmla="*/ 150388 h 177940"/>
                <a:gd name="connsiteX39" fmla="*/ 22775 w 145691"/>
                <a:gd name="connsiteY39" fmla="*/ 156580 h 177940"/>
                <a:gd name="connsiteX40" fmla="*/ 20299 w 145691"/>
                <a:gd name="connsiteY40" fmla="*/ 157723 h 177940"/>
                <a:gd name="connsiteX41" fmla="*/ 19718 w 145691"/>
                <a:gd name="connsiteY41" fmla="*/ 159799 h 177940"/>
                <a:gd name="connsiteX42" fmla="*/ 19727 w 145691"/>
                <a:gd name="connsiteY42" fmla="*/ 159818 h 177940"/>
                <a:gd name="connsiteX43" fmla="*/ 21728 w 145691"/>
                <a:gd name="connsiteY43" fmla="*/ 160771 h 177940"/>
                <a:gd name="connsiteX44" fmla="*/ 27443 w 145691"/>
                <a:gd name="connsiteY44" fmla="*/ 159247 h 177940"/>
                <a:gd name="connsiteX45" fmla="*/ 30014 w 145691"/>
                <a:gd name="connsiteY45" fmla="*/ 154579 h 177940"/>
                <a:gd name="connsiteX46" fmla="*/ 32319 w 145691"/>
                <a:gd name="connsiteY46" fmla="*/ 153836 h 177940"/>
                <a:gd name="connsiteX47" fmla="*/ 33253 w 145691"/>
                <a:gd name="connsiteY47" fmla="*/ 155341 h 177940"/>
                <a:gd name="connsiteX48" fmla="*/ 32015 w 145691"/>
                <a:gd name="connsiteY48" fmla="*/ 157532 h 177940"/>
                <a:gd name="connsiteX49" fmla="*/ 32015 w 145691"/>
                <a:gd name="connsiteY49" fmla="*/ 159913 h 177940"/>
                <a:gd name="connsiteX50" fmla="*/ 35348 w 145691"/>
                <a:gd name="connsiteY50" fmla="*/ 159913 h 177940"/>
                <a:gd name="connsiteX51" fmla="*/ 37349 w 145691"/>
                <a:gd name="connsiteY51" fmla="*/ 157532 h 177940"/>
                <a:gd name="connsiteX52" fmla="*/ 38206 w 145691"/>
                <a:gd name="connsiteY52" fmla="*/ 156008 h 177940"/>
                <a:gd name="connsiteX53" fmla="*/ 37349 w 145691"/>
                <a:gd name="connsiteY53" fmla="*/ 162200 h 177940"/>
                <a:gd name="connsiteX54" fmla="*/ 36396 w 145691"/>
                <a:gd name="connsiteY54" fmla="*/ 163628 h 177940"/>
                <a:gd name="connsiteX55" fmla="*/ 36968 w 145691"/>
                <a:gd name="connsiteY55" fmla="*/ 165247 h 177940"/>
                <a:gd name="connsiteX56" fmla="*/ 37920 w 145691"/>
                <a:gd name="connsiteY56" fmla="*/ 165247 h 177940"/>
                <a:gd name="connsiteX57" fmla="*/ 41540 w 145691"/>
                <a:gd name="connsiteY57" fmla="*/ 162961 h 177940"/>
                <a:gd name="connsiteX58" fmla="*/ 42206 w 145691"/>
                <a:gd name="connsiteY58" fmla="*/ 158770 h 177940"/>
                <a:gd name="connsiteX59" fmla="*/ 43540 w 145691"/>
                <a:gd name="connsiteY59" fmla="*/ 157818 h 177940"/>
                <a:gd name="connsiteX60" fmla="*/ 43540 w 145691"/>
                <a:gd name="connsiteY60" fmla="*/ 158389 h 177940"/>
                <a:gd name="connsiteX61" fmla="*/ 43540 w 145691"/>
                <a:gd name="connsiteY61" fmla="*/ 164676 h 177940"/>
                <a:gd name="connsiteX62" fmla="*/ 46016 w 145691"/>
                <a:gd name="connsiteY62" fmla="*/ 168105 h 177940"/>
                <a:gd name="connsiteX63" fmla="*/ 48683 w 145691"/>
                <a:gd name="connsiteY63" fmla="*/ 168772 h 177940"/>
                <a:gd name="connsiteX64" fmla="*/ 48683 w 145691"/>
                <a:gd name="connsiteY64" fmla="*/ 167724 h 177940"/>
                <a:gd name="connsiteX65" fmla="*/ 46874 w 145691"/>
                <a:gd name="connsiteY65" fmla="*/ 163057 h 177940"/>
                <a:gd name="connsiteX66" fmla="*/ 46874 w 145691"/>
                <a:gd name="connsiteY66" fmla="*/ 158389 h 177940"/>
                <a:gd name="connsiteX67" fmla="*/ 48683 w 145691"/>
                <a:gd name="connsiteY67" fmla="*/ 159818 h 177940"/>
                <a:gd name="connsiteX68" fmla="*/ 48683 w 145691"/>
                <a:gd name="connsiteY68" fmla="*/ 162104 h 177940"/>
                <a:gd name="connsiteX69" fmla="*/ 48683 w 145691"/>
                <a:gd name="connsiteY69" fmla="*/ 162580 h 177940"/>
                <a:gd name="connsiteX70" fmla="*/ 50398 w 145691"/>
                <a:gd name="connsiteY70" fmla="*/ 161628 h 177940"/>
                <a:gd name="connsiteX71" fmla="*/ 51827 w 145691"/>
                <a:gd name="connsiteY71" fmla="*/ 160104 h 177940"/>
                <a:gd name="connsiteX72" fmla="*/ 51827 w 145691"/>
                <a:gd name="connsiteY72" fmla="*/ 165438 h 177940"/>
                <a:gd name="connsiteX73" fmla="*/ 55351 w 145691"/>
                <a:gd name="connsiteY73" fmla="*/ 172772 h 177940"/>
                <a:gd name="connsiteX74" fmla="*/ 56589 w 145691"/>
                <a:gd name="connsiteY74" fmla="*/ 173439 h 177940"/>
                <a:gd name="connsiteX75" fmla="*/ 58827 w 145691"/>
                <a:gd name="connsiteY75" fmla="*/ 172201 h 177940"/>
                <a:gd name="connsiteX76" fmla="*/ 58875 w 145691"/>
                <a:gd name="connsiteY76" fmla="*/ 172010 h 177940"/>
                <a:gd name="connsiteX77" fmla="*/ 58875 w 145691"/>
                <a:gd name="connsiteY77" fmla="*/ 169343 h 177940"/>
                <a:gd name="connsiteX78" fmla="*/ 58875 w 145691"/>
                <a:gd name="connsiteY78" fmla="*/ 165533 h 177940"/>
                <a:gd name="connsiteX79" fmla="*/ 61352 w 145691"/>
                <a:gd name="connsiteY79" fmla="*/ 163057 h 177940"/>
                <a:gd name="connsiteX80" fmla="*/ 63733 w 145691"/>
                <a:gd name="connsiteY80" fmla="*/ 165629 h 177940"/>
                <a:gd name="connsiteX81" fmla="*/ 63733 w 145691"/>
                <a:gd name="connsiteY81" fmla="*/ 169057 h 177940"/>
                <a:gd name="connsiteX82" fmla="*/ 66971 w 145691"/>
                <a:gd name="connsiteY82" fmla="*/ 170200 h 177940"/>
                <a:gd name="connsiteX83" fmla="*/ 66971 w 145691"/>
                <a:gd name="connsiteY83" fmla="*/ 168962 h 177940"/>
                <a:gd name="connsiteX84" fmla="*/ 66209 w 145691"/>
                <a:gd name="connsiteY84" fmla="*/ 166105 h 177940"/>
                <a:gd name="connsiteX85" fmla="*/ 66781 w 145691"/>
                <a:gd name="connsiteY85" fmla="*/ 163437 h 177940"/>
                <a:gd name="connsiteX86" fmla="*/ 69067 w 145691"/>
                <a:gd name="connsiteY86" fmla="*/ 163437 h 177940"/>
                <a:gd name="connsiteX87" fmla="*/ 70019 w 145691"/>
                <a:gd name="connsiteY87" fmla="*/ 165724 h 177940"/>
                <a:gd name="connsiteX88" fmla="*/ 70019 w 145691"/>
                <a:gd name="connsiteY88" fmla="*/ 171629 h 177940"/>
                <a:gd name="connsiteX89" fmla="*/ 70019 w 145691"/>
                <a:gd name="connsiteY89" fmla="*/ 174487 h 177940"/>
                <a:gd name="connsiteX90" fmla="*/ 71829 w 145691"/>
                <a:gd name="connsiteY90" fmla="*/ 176963 h 177940"/>
                <a:gd name="connsiteX91" fmla="*/ 73829 w 145691"/>
                <a:gd name="connsiteY91" fmla="*/ 177535 h 177940"/>
                <a:gd name="connsiteX92" fmla="*/ 75258 w 145691"/>
                <a:gd name="connsiteY92" fmla="*/ 176487 h 177940"/>
                <a:gd name="connsiteX93" fmla="*/ 74782 w 145691"/>
                <a:gd name="connsiteY93" fmla="*/ 174963 h 177940"/>
                <a:gd name="connsiteX94" fmla="*/ 73829 w 145691"/>
                <a:gd name="connsiteY94" fmla="*/ 170581 h 177940"/>
                <a:gd name="connsiteX95" fmla="*/ 74972 w 145691"/>
                <a:gd name="connsiteY95" fmla="*/ 169153 h 177940"/>
                <a:gd name="connsiteX96" fmla="*/ 76211 w 145691"/>
                <a:gd name="connsiteY96" fmla="*/ 169724 h 177940"/>
                <a:gd name="connsiteX97" fmla="*/ 77258 w 145691"/>
                <a:gd name="connsiteY97" fmla="*/ 172391 h 177940"/>
                <a:gd name="connsiteX98" fmla="*/ 77830 w 145691"/>
                <a:gd name="connsiteY98" fmla="*/ 175154 h 177940"/>
                <a:gd name="connsiteX99" fmla="*/ 80592 w 145691"/>
                <a:gd name="connsiteY99" fmla="*/ 176392 h 177940"/>
                <a:gd name="connsiteX100" fmla="*/ 81640 w 145691"/>
                <a:gd name="connsiteY100" fmla="*/ 174582 h 177940"/>
                <a:gd name="connsiteX101" fmla="*/ 80878 w 145691"/>
                <a:gd name="connsiteY101" fmla="*/ 172486 h 177940"/>
                <a:gd name="connsiteX102" fmla="*/ 78878 w 145691"/>
                <a:gd name="connsiteY102" fmla="*/ 165629 h 177940"/>
                <a:gd name="connsiteX103" fmla="*/ 80021 w 145691"/>
                <a:gd name="connsiteY103" fmla="*/ 163819 h 177940"/>
                <a:gd name="connsiteX104" fmla="*/ 81449 w 145691"/>
                <a:gd name="connsiteY104" fmla="*/ 164581 h 177940"/>
                <a:gd name="connsiteX105" fmla="*/ 81449 w 145691"/>
                <a:gd name="connsiteY105" fmla="*/ 166009 h 177940"/>
                <a:gd name="connsiteX106" fmla="*/ 81449 w 145691"/>
                <a:gd name="connsiteY106" fmla="*/ 168486 h 177940"/>
                <a:gd name="connsiteX107" fmla="*/ 82973 w 145691"/>
                <a:gd name="connsiteY107" fmla="*/ 171153 h 177940"/>
                <a:gd name="connsiteX108" fmla="*/ 86021 w 145691"/>
                <a:gd name="connsiteY108" fmla="*/ 171153 h 177940"/>
                <a:gd name="connsiteX109" fmla="*/ 86021 w 145691"/>
                <a:gd name="connsiteY109" fmla="*/ 168677 h 177940"/>
                <a:gd name="connsiteX110" fmla="*/ 85450 w 145691"/>
                <a:gd name="connsiteY110" fmla="*/ 166581 h 177940"/>
                <a:gd name="connsiteX111" fmla="*/ 85450 w 145691"/>
                <a:gd name="connsiteY111" fmla="*/ 165438 h 177940"/>
                <a:gd name="connsiteX112" fmla="*/ 86021 w 145691"/>
                <a:gd name="connsiteY112" fmla="*/ 165438 h 177940"/>
                <a:gd name="connsiteX113" fmla="*/ 89165 w 145691"/>
                <a:gd name="connsiteY113" fmla="*/ 166962 h 177940"/>
                <a:gd name="connsiteX114" fmla="*/ 89165 w 145691"/>
                <a:gd name="connsiteY114" fmla="*/ 170200 h 177940"/>
                <a:gd name="connsiteX115" fmla="*/ 89165 w 145691"/>
                <a:gd name="connsiteY115" fmla="*/ 173344 h 177940"/>
                <a:gd name="connsiteX116" fmla="*/ 89165 w 145691"/>
                <a:gd name="connsiteY116" fmla="*/ 174106 h 177940"/>
                <a:gd name="connsiteX117" fmla="*/ 91070 w 145691"/>
                <a:gd name="connsiteY117" fmla="*/ 174106 h 177940"/>
                <a:gd name="connsiteX118" fmla="*/ 92403 w 145691"/>
                <a:gd name="connsiteY118" fmla="*/ 174106 h 177940"/>
                <a:gd name="connsiteX119" fmla="*/ 93260 w 145691"/>
                <a:gd name="connsiteY119" fmla="*/ 170391 h 177940"/>
                <a:gd name="connsiteX120" fmla="*/ 91641 w 145691"/>
                <a:gd name="connsiteY120" fmla="*/ 166581 h 177940"/>
                <a:gd name="connsiteX121" fmla="*/ 92403 w 145691"/>
                <a:gd name="connsiteY121" fmla="*/ 164676 h 177940"/>
                <a:gd name="connsiteX122" fmla="*/ 94594 w 145691"/>
                <a:gd name="connsiteY122" fmla="*/ 165343 h 177940"/>
                <a:gd name="connsiteX123" fmla="*/ 95261 w 145691"/>
                <a:gd name="connsiteY123" fmla="*/ 167438 h 177940"/>
                <a:gd name="connsiteX124" fmla="*/ 95261 w 145691"/>
                <a:gd name="connsiteY124" fmla="*/ 168867 h 177940"/>
                <a:gd name="connsiteX125" fmla="*/ 96308 w 145691"/>
                <a:gd name="connsiteY125" fmla="*/ 170010 h 177940"/>
                <a:gd name="connsiteX126" fmla="*/ 98690 w 145691"/>
                <a:gd name="connsiteY126" fmla="*/ 168772 h 177940"/>
                <a:gd name="connsiteX127" fmla="*/ 98690 w 145691"/>
                <a:gd name="connsiteY127" fmla="*/ 166009 h 177940"/>
                <a:gd name="connsiteX128" fmla="*/ 100214 w 145691"/>
                <a:gd name="connsiteY128" fmla="*/ 166009 h 177940"/>
                <a:gd name="connsiteX129" fmla="*/ 101738 w 145691"/>
                <a:gd name="connsiteY129" fmla="*/ 166962 h 177940"/>
                <a:gd name="connsiteX130" fmla="*/ 101738 w 145691"/>
                <a:gd name="connsiteY130" fmla="*/ 168295 h 177940"/>
                <a:gd name="connsiteX131" fmla="*/ 102500 w 145691"/>
                <a:gd name="connsiteY131" fmla="*/ 171819 h 177940"/>
                <a:gd name="connsiteX132" fmla="*/ 105452 w 145691"/>
                <a:gd name="connsiteY132" fmla="*/ 174296 h 177940"/>
                <a:gd name="connsiteX133" fmla="*/ 106976 w 145691"/>
                <a:gd name="connsiteY133" fmla="*/ 169153 h 177940"/>
                <a:gd name="connsiteX134" fmla="*/ 106976 w 145691"/>
                <a:gd name="connsiteY134" fmla="*/ 169153 h 177940"/>
                <a:gd name="connsiteX135" fmla="*/ 106214 w 145691"/>
                <a:gd name="connsiteY135" fmla="*/ 166867 h 177940"/>
                <a:gd name="connsiteX136" fmla="*/ 106976 w 145691"/>
                <a:gd name="connsiteY136" fmla="*/ 165819 h 177940"/>
                <a:gd name="connsiteX137" fmla="*/ 108119 w 145691"/>
                <a:gd name="connsiteY137" fmla="*/ 165819 h 177940"/>
                <a:gd name="connsiteX138" fmla="*/ 108596 w 145691"/>
                <a:gd name="connsiteY138" fmla="*/ 164104 h 177940"/>
                <a:gd name="connsiteX139" fmla="*/ 142600 w 145691"/>
                <a:gd name="connsiteY139" fmla="*/ 50281 h 177940"/>
                <a:gd name="connsiteX140" fmla="*/ 145362 w 145691"/>
                <a:gd name="connsiteY140" fmla="*/ 37136 h 177940"/>
                <a:gd name="connsiteX141" fmla="*/ 144505 w 145691"/>
                <a:gd name="connsiteY141" fmla="*/ 37136 h 177940"/>
                <a:gd name="connsiteX142" fmla="*/ 144981 w 145691"/>
                <a:gd name="connsiteY142" fmla="*/ 34469 h 177940"/>
                <a:gd name="connsiteX143" fmla="*/ 145553 w 145691"/>
                <a:gd name="connsiteY143" fmla="*/ 33802 h 177940"/>
                <a:gd name="connsiteX144" fmla="*/ 145553 w 145691"/>
                <a:gd name="connsiteY144" fmla="*/ 29326 h 177940"/>
                <a:gd name="connsiteX145" fmla="*/ 143648 w 145691"/>
                <a:gd name="connsiteY145" fmla="*/ 31612 h 177940"/>
                <a:gd name="connsiteX146" fmla="*/ 140790 w 145691"/>
                <a:gd name="connsiteY146" fmla="*/ 33802 h 177940"/>
                <a:gd name="connsiteX147" fmla="*/ 139352 w 145691"/>
                <a:gd name="connsiteY147" fmla="*/ 31850 h 177940"/>
                <a:gd name="connsiteX148" fmla="*/ 139361 w 145691"/>
                <a:gd name="connsiteY148" fmla="*/ 31802 h 177940"/>
                <a:gd name="connsiteX149" fmla="*/ 141076 w 145691"/>
                <a:gd name="connsiteY149" fmla="*/ 29897 h 177940"/>
                <a:gd name="connsiteX150" fmla="*/ 143552 w 145691"/>
                <a:gd name="connsiteY150" fmla="*/ 27325 h 177940"/>
                <a:gd name="connsiteX151" fmla="*/ 140885 w 145691"/>
                <a:gd name="connsiteY151" fmla="*/ 25706 h 177940"/>
                <a:gd name="connsiteX152" fmla="*/ 138123 w 145691"/>
                <a:gd name="connsiteY152" fmla="*/ 27135 h 177940"/>
                <a:gd name="connsiteX153" fmla="*/ 136123 w 145691"/>
                <a:gd name="connsiteY153" fmla="*/ 29326 h 177940"/>
                <a:gd name="connsiteX154" fmla="*/ 134504 w 145691"/>
                <a:gd name="connsiteY154" fmla="*/ 29326 h 177940"/>
                <a:gd name="connsiteX155" fmla="*/ 136790 w 145691"/>
                <a:gd name="connsiteY155" fmla="*/ 24944 h 177940"/>
                <a:gd name="connsiteX156" fmla="*/ 138504 w 145691"/>
                <a:gd name="connsiteY156" fmla="*/ 23897 h 177940"/>
                <a:gd name="connsiteX157" fmla="*/ 138304 w 145691"/>
                <a:gd name="connsiteY157" fmla="*/ 22430 h 177940"/>
                <a:gd name="connsiteX158" fmla="*/ 138028 w 145691"/>
                <a:gd name="connsiteY158" fmla="*/ 22277 h 177940"/>
                <a:gd name="connsiteX159" fmla="*/ 137266 w 145691"/>
                <a:gd name="connsiteY159" fmla="*/ 22277 h 177940"/>
                <a:gd name="connsiteX160" fmla="*/ 133456 w 145691"/>
                <a:gd name="connsiteY160" fmla="*/ 24182 h 177940"/>
                <a:gd name="connsiteX161" fmla="*/ 131170 w 145691"/>
                <a:gd name="connsiteY161" fmla="*/ 26659 h 177940"/>
                <a:gd name="connsiteX162" fmla="*/ 135266 w 145691"/>
                <a:gd name="connsiteY162" fmla="*/ 20468 h 177940"/>
                <a:gd name="connsiteX163" fmla="*/ 137647 w 145691"/>
                <a:gd name="connsiteY163" fmla="*/ 19325 h 177940"/>
                <a:gd name="connsiteX164" fmla="*/ 138228 w 145691"/>
                <a:gd name="connsiteY164" fmla="*/ 17248 h 177940"/>
                <a:gd name="connsiteX165" fmla="*/ 138218 w 145691"/>
                <a:gd name="connsiteY165" fmla="*/ 17229 h 177940"/>
                <a:gd name="connsiteX166" fmla="*/ 136218 w 145691"/>
                <a:gd name="connsiteY166" fmla="*/ 16277 h 177940"/>
                <a:gd name="connsiteX167" fmla="*/ 130503 w 145691"/>
                <a:gd name="connsiteY167" fmla="*/ 17800 h 177940"/>
                <a:gd name="connsiteX168" fmla="*/ 128027 w 145691"/>
                <a:gd name="connsiteY168" fmla="*/ 22468 h 177940"/>
                <a:gd name="connsiteX169" fmla="*/ 126407 w 145691"/>
                <a:gd name="connsiteY169" fmla="*/ 23610 h 177940"/>
                <a:gd name="connsiteX170" fmla="*/ 124693 w 145691"/>
                <a:gd name="connsiteY170" fmla="*/ 21801 h 177940"/>
                <a:gd name="connsiteX171" fmla="*/ 125931 w 145691"/>
                <a:gd name="connsiteY171" fmla="*/ 19515 h 177940"/>
                <a:gd name="connsiteX172" fmla="*/ 125931 w 145691"/>
                <a:gd name="connsiteY172" fmla="*/ 17134 h 177940"/>
                <a:gd name="connsiteX173" fmla="*/ 122597 w 145691"/>
                <a:gd name="connsiteY173" fmla="*/ 17134 h 177940"/>
                <a:gd name="connsiteX174" fmla="*/ 120597 w 145691"/>
                <a:gd name="connsiteY174" fmla="*/ 19515 h 177940"/>
                <a:gd name="connsiteX175" fmla="*/ 119835 w 145691"/>
                <a:gd name="connsiteY175" fmla="*/ 21039 h 177940"/>
                <a:gd name="connsiteX176" fmla="*/ 120692 w 145691"/>
                <a:gd name="connsiteY176" fmla="*/ 14943 h 177940"/>
                <a:gd name="connsiteX177" fmla="*/ 121550 w 145691"/>
                <a:gd name="connsiteY177" fmla="*/ 13419 h 177940"/>
                <a:gd name="connsiteX178" fmla="*/ 121073 w 145691"/>
                <a:gd name="connsiteY178" fmla="*/ 11895 h 177940"/>
                <a:gd name="connsiteX179" fmla="*/ 120121 w 145691"/>
                <a:gd name="connsiteY179" fmla="*/ 11895 h 177940"/>
                <a:gd name="connsiteX180" fmla="*/ 116501 w 145691"/>
                <a:gd name="connsiteY180" fmla="*/ 14276 h 177940"/>
                <a:gd name="connsiteX181" fmla="*/ 115739 w 145691"/>
                <a:gd name="connsiteY181" fmla="*/ 18372 h 177940"/>
                <a:gd name="connsiteX182" fmla="*/ 114406 w 145691"/>
                <a:gd name="connsiteY182" fmla="*/ 19325 h 177940"/>
                <a:gd name="connsiteX183" fmla="*/ 113930 w 145691"/>
                <a:gd name="connsiteY183" fmla="*/ 18753 h 177940"/>
                <a:gd name="connsiteX184" fmla="*/ 114406 w 145691"/>
                <a:gd name="connsiteY184" fmla="*/ 12466 h 177940"/>
                <a:gd name="connsiteX185" fmla="*/ 111929 w 145691"/>
                <a:gd name="connsiteY185" fmla="*/ 9038 h 177940"/>
                <a:gd name="connsiteX186" fmla="*/ 109167 w 145691"/>
                <a:gd name="connsiteY186" fmla="*/ 8371 h 177940"/>
                <a:gd name="connsiteX187" fmla="*/ 109167 w 145691"/>
                <a:gd name="connsiteY187" fmla="*/ 9418 h 177940"/>
                <a:gd name="connsiteX188" fmla="*/ 110977 w 145691"/>
                <a:gd name="connsiteY188" fmla="*/ 14085 h 177940"/>
                <a:gd name="connsiteX189" fmla="*/ 110977 w 145691"/>
                <a:gd name="connsiteY189" fmla="*/ 18753 h 177940"/>
                <a:gd name="connsiteX190" fmla="*/ 109072 w 145691"/>
                <a:gd name="connsiteY190" fmla="*/ 17324 h 177940"/>
                <a:gd name="connsiteX191" fmla="*/ 109072 w 145691"/>
                <a:gd name="connsiteY191" fmla="*/ 15038 h 177940"/>
                <a:gd name="connsiteX192" fmla="*/ 109072 w 145691"/>
                <a:gd name="connsiteY192" fmla="*/ 14562 h 177940"/>
                <a:gd name="connsiteX193" fmla="*/ 107262 w 145691"/>
                <a:gd name="connsiteY193" fmla="*/ 15514 h 177940"/>
                <a:gd name="connsiteX194" fmla="*/ 105833 w 145691"/>
                <a:gd name="connsiteY194" fmla="*/ 17038 h 177940"/>
                <a:gd name="connsiteX195" fmla="*/ 105833 w 145691"/>
                <a:gd name="connsiteY195" fmla="*/ 11704 h 177940"/>
                <a:gd name="connsiteX196" fmla="*/ 102214 w 145691"/>
                <a:gd name="connsiteY196" fmla="*/ 4370 h 177940"/>
                <a:gd name="connsiteX197" fmla="*/ 100976 w 145691"/>
                <a:gd name="connsiteY197" fmla="*/ 3704 h 177940"/>
                <a:gd name="connsiteX198" fmla="*/ 98785 w 145691"/>
                <a:gd name="connsiteY198" fmla="*/ 5132 h 177940"/>
                <a:gd name="connsiteX199" fmla="*/ 98785 w 145691"/>
                <a:gd name="connsiteY199" fmla="*/ 7799 h 177940"/>
                <a:gd name="connsiteX200" fmla="*/ 98785 w 145691"/>
                <a:gd name="connsiteY200" fmla="*/ 11609 h 177940"/>
                <a:gd name="connsiteX201" fmla="*/ 96404 w 145691"/>
                <a:gd name="connsiteY201" fmla="*/ 14085 h 177940"/>
                <a:gd name="connsiteX202" fmla="*/ 94022 w 145691"/>
                <a:gd name="connsiteY202" fmla="*/ 11514 h 177940"/>
                <a:gd name="connsiteX203" fmla="*/ 94022 w 145691"/>
                <a:gd name="connsiteY203" fmla="*/ 8180 h 177940"/>
                <a:gd name="connsiteX204" fmla="*/ 90784 w 145691"/>
                <a:gd name="connsiteY204" fmla="*/ 6942 h 177940"/>
                <a:gd name="connsiteX205" fmla="*/ 90308 w 145691"/>
                <a:gd name="connsiteY205" fmla="*/ 8180 h 177940"/>
                <a:gd name="connsiteX206" fmla="*/ 91070 w 145691"/>
                <a:gd name="connsiteY206" fmla="*/ 11037 h 177940"/>
                <a:gd name="connsiteX207" fmla="*/ 90593 w 145691"/>
                <a:gd name="connsiteY207" fmla="*/ 13705 h 177940"/>
                <a:gd name="connsiteX208" fmla="*/ 88212 w 145691"/>
                <a:gd name="connsiteY208" fmla="*/ 13705 h 177940"/>
                <a:gd name="connsiteX209" fmla="*/ 87355 w 145691"/>
                <a:gd name="connsiteY209" fmla="*/ 11514 h 177940"/>
                <a:gd name="connsiteX210" fmla="*/ 87355 w 145691"/>
                <a:gd name="connsiteY210" fmla="*/ 5609 h 177940"/>
                <a:gd name="connsiteX211" fmla="*/ 87355 w 145691"/>
                <a:gd name="connsiteY211" fmla="*/ 2656 h 177940"/>
                <a:gd name="connsiteX212" fmla="*/ 85545 w 145691"/>
                <a:gd name="connsiteY212" fmla="*/ 179 h 177940"/>
                <a:gd name="connsiteX213" fmla="*/ 83545 w 145691"/>
                <a:gd name="connsiteY213" fmla="*/ -392 h 177940"/>
                <a:gd name="connsiteX214" fmla="*/ 82116 w 145691"/>
                <a:gd name="connsiteY214" fmla="*/ 655 h 177940"/>
                <a:gd name="connsiteX215" fmla="*/ 82592 w 145691"/>
                <a:gd name="connsiteY215" fmla="*/ 2179 h 177940"/>
                <a:gd name="connsiteX216" fmla="*/ 83450 w 145691"/>
                <a:gd name="connsiteY216" fmla="*/ 6656 h 177940"/>
                <a:gd name="connsiteX217" fmla="*/ 82402 w 145691"/>
                <a:gd name="connsiteY217" fmla="*/ 7990 h 177940"/>
                <a:gd name="connsiteX218" fmla="*/ 81164 w 145691"/>
                <a:gd name="connsiteY218" fmla="*/ 7418 h 177940"/>
                <a:gd name="connsiteX219" fmla="*/ 80116 w 145691"/>
                <a:gd name="connsiteY219" fmla="*/ 4751 h 177940"/>
                <a:gd name="connsiteX220" fmla="*/ 79544 w 145691"/>
                <a:gd name="connsiteY220" fmla="*/ 1989 h 177940"/>
                <a:gd name="connsiteX221" fmla="*/ 76782 w 145691"/>
                <a:gd name="connsiteY221" fmla="*/ 751 h 177940"/>
                <a:gd name="connsiteX222" fmla="*/ 75639 w 145691"/>
                <a:gd name="connsiteY222" fmla="*/ 2561 h 177940"/>
                <a:gd name="connsiteX223" fmla="*/ 76496 w 145691"/>
                <a:gd name="connsiteY223" fmla="*/ 4656 h 177940"/>
                <a:gd name="connsiteX224" fmla="*/ 78497 w 145691"/>
                <a:gd name="connsiteY224" fmla="*/ 11514 h 177940"/>
                <a:gd name="connsiteX225" fmla="*/ 77354 w 145691"/>
                <a:gd name="connsiteY225" fmla="*/ 13324 h 177940"/>
                <a:gd name="connsiteX226" fmla="*/ 75925 w 145691"/>
                <a:gd name="connsiteY226" fmla="*/ 12562 h 177940"/>
                <a:gd name="connsiteX227" fmla="*/ 75925 w 145691"/>
                <a:gd name="connsiteY227" fmla="*/ 11133 h 177940"/>
                <a:gd name="connsiteX228" fmla="*/ 75353 w 145691"/>
                <a:gd name="connsiteY228" fmla="*/ 8656 h 177940"/>
                <a:gd name="connsiteX229" fmla="*/ 73925 w 145691"/>
                <a:gd name="connsiteY229" fmla="*/ 5989 h 177940"/>
                <a:gd name="connsiteX230" fmla="*/ 70877 w 145691"/>
                <a:gd name="connsiteY230" fmla="*/ 5989 h 177940"/>
                <a:gd name="connsiteX231" fmla="*/ 70877 w 145691"/>
                <a:gd name="connsiteY231" fmla="*/ 8466 h 177940"/>
                <a:gd name="connsiteX232" fmla="*/ 71448 w 145691"/>
                <a:gd name="connsiteY232" fmla="*/ 10657 h 177940"/>
                <a:gd name="connsiteX233" fmla="*/ 71448 w 145691"/>
                <a:gd name="connsiteY233" fmla="*/ 11704 h 177940"/>
                <a:gd name="connsiteX234" fmla="*/ 70877 w 145691"/>
                <a:gd name="connsiteY234" fmla="*/ 11704 h 177940"/>
                <a:gd name="connsiteX235" fmla="*/ 67733 w 145691"/>
                <a:gd name="connsiteY235" fmla="*/ 10180 h 177940"/>
                <a:gd name="connsiteX236" fmla="*/ 67733 w 145691"/>
                <a:gd name="connsiteY236" fmla="*/ 7037 h 177940"/>
                <a:gd name="connsiteX237" fmla="*/ 67733 w 145691"/>
                <a:gd name="connsiteY237" fmla="*/ 3894 h 177940"/>
                <a:gd name="connsiteX238" fmla="*/ 67257 w 145691"/>
                <a:gd name="connsiteY238" fmla="*/ 3037 h 177940"/>
                <a:gd name="connsiteX239" fmla="*/ 65352 w 145691"/>
                <a:gd name="connsiteY239" fmla="*/ 3037 h 177940"/>
                <a:gd name="connsiteX240" fmla="*/ 64019 w 145691"/>
                <a:gd name="connsiteY240" fmla="*/ 3513 h 177940"/>
                <a:gd name="connsiteX241" fmla="*/ 63161 w 145691"/>
                <a:gd name="connsiteY241" fmla="*/ 7132 h 177940"/>
                <a:gd name="connsiteX242" fmla="*/ 64781 w 145691"/>
                <a:gd name="connsiteY242" fmla="*/ 11037 h 177940"/>
                <a:gd name="connsiteX243" fmla="*/ 64019 w 145691"/>
                <a:gd name="connsiteY243" fmla="*/ 12847 h 177940"/>
                <a:gd name="connsiteX244" fmla="*/ 61828 w 145691"/>
                <a:gd name="connsiteY244" fmla="*/ 12181 h 177940"/>
                <a:gd name="connsiteX245" fmla="*/ 61161 w 145691"/>
                <a:gd name="connsiteY245" fmla="*/ 10180 h 177940"/>
                <a:gd name="connsiteX246" fmla="*/ 61161 w 145691"/>
                <a:gd name="connsiteY246" fmla="*/ 8752 h 177940"/>
                <a:gd name="connsiteX247" fmla="*/ 60113 w 145691"/>
                <a:gd name="connsiteY247" fmla="*/ 7609 h 177940"/>
                <a:gd name="connsiteX248" fmla="*/ 57732 w 145691"/>
                <a:gd name="connsiteY248" fmla="*/ 8752 h 177940"/>
                <a:gd name="connsiteX249" fmla="*/ 57732 w 145691"/>
                <a:gd name="connsiteY249" fmla="*/ 11514 h 177940"/>
                <a:gd name="connsiteX250" fmla="*/ 56208 w 145691"/>
                <a:gd name="connsiteY250" fmla="*/ 11514 h 177940"/>
                <a:gd name="connsiteX251" fmla="*/ 54684 w 145691"/>
                <a:gd name="connsiteY251" fmla="*/ 10561 h 177940"/>
                <a:gd name="connsiteX252" fmla="*/ 54684 w 145691"/>
                <a:gd name="connsiteY252" fmla="*/ 9228 h 177940"/>
                <a:gd name="connsiteX253" fmla="*/ 53922 w 145691"/>
                <a:gd name="connsiteY253" fmla="*/ 5799 h 177940"/>
                <a:gd name="connsiteX254" fmla="*/ 50969 w 145691"/>
                <a:gd name="connsiteY254" fmla="*/ 3227 h 177940"/>
                <a:gd name="connsiteX255" fmla="*/ 48779 w 145691"/>
                <a:gd name="connsiteY255" fmla="*/ 3227 h 177940"/>
                <a:gd name="connsiteX256" fmla="*/ 48779 w 145691"/>
                <a:gd name="connsiteY256" fmla="*/ 3989 h 177940"/>
                <a:gd name="connsiteX257" fmla="*/ 49922 w 145691"/>
                <a:gd name="connsiteY257" fmla="*/ 8466 h 177940"/>
                <a:gd name="connsiteX258" fmla="*/ 50779 w 145691"/>
                <a:gd name="connsiteY258" fmla="*/ 10752 h 177940"/>
                <a:gd name="connsiteX259" fmla="*/ 49922 w 145691"/>
                <a:gd name="connsiteY259" fmla="*/ 11800 h 177940"/>
                <a:gd name="connsiteX260" fmla="*/ 48398 w 145691"/>
                <a:gd name="connsiteY260" fmla="*/ 11228 h 177940"/>
                <a:gd name="connsiteX261" fmla="*/ 47064 w 145691"/>
                <a:gd name="connsiteY261" fmla="*/ 10276 h 177940"/>
                <a:gd name="connsiteX262" fmla="*/ 45445 w 145691"/>
                <a:gd name="connsiteY262" fmla="*/ 10752 h 177940"/>
                <a:gd name="connsiteX263" fmla="*/ 44778 w 145691"/>
                <a:gd name="connsiteY263" fmla="*/ 12181 h 177940"/>
                <a:gd name="connsiteX264" fmla="*/ 44207 w 145691"/>
                <a:gd name="connsiteY264" fmla="*/ 13133 h 177940"/>
                <a:gd name="connsiteX265" fmla="*/ 42302 w 145691"/>
                <a:gd name="connsiteY265" fmla="*/ 13991 h 177940"/>
                <a:gd name="connsiteX266" fmla="*/ 41159 w 145691"/>
                <a:gd name="connsiteY266" fmla="*/ 12752 h 177940"/>
                <a:gd name="connsiteX267" fmla="*/ 41159 w 145691"/>
                <a:gd name="connsiteY267" fmla="*/ 11323 h 177940"/>
                <a:gd name="connsiteX268" fmla="*/ 42016 w 145691"/>
                <a:gd name="connsiteY268" fmla="*/ 9990 h 177940"/>
                <a:gd name="connsiteX269" fmla="*/ 42016 w 145691"/>
                <a:gd name="connsiteY269" fmla="*/ 9418 h 177940"/>
                <a:gd name="connsiteX270" fmla="*/ 41540 w 145691"/>
                <a:gd name="connsiteY270" fmla="*/ 8180 h 177940"/>
                <a:gd name="connsiteX271" fmla="*/ 38301 w 145691"/>
                <a:gd name="connsiteY271" fmla="*/ 9038 h 177940"/>
                <a:gd name="connsiteX272" fmla="*/ 36872 w 145691"/>
                <a:gd name="connsiteY272" fmla="*/ 12181 h 177940"/>
                <a:gd name="connsiteX273" fmla="*/ 36872 w 145691"/>
                <a:gd name="connsiteY273" fmla="*/ 13895 h 177940"/>
                <a:gd name="connsiteX274" fmla="*/ 36206 w 145691"/>
                <a:gd name="connsiteY274" fmla="*/ 14562 h 177940"/>
                <a:gd name="connsiteX275" fmla="*/ 32777 w 145691"/>
                <a:gd name="connsiteY275" fmla="*/ 42566 h 177940"/>
                <a:gd name="connsiteX276" fmla="*/ 201 w 145691"/>
                <a:gd name="connsiteY276" fmla="*/ 136387 h 17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45691" h="177940">
                  <a:moveTo>
                    <a:pt x="201" y="136387"/>
                  </a:moveTo>
                  <a:lnTo>
                    <a:pt x="201" y="136387"/>
                  </a:lnTo>
                  <a:cubicBezTo>
                    <a:pt x="811" y="136511"/>
                    <a:pt x="1277" y="137006"/>
                    <a:pt x="1344" y="137625"/>
                  </a:cubicBezTo>
                  <a:cubicBezTo>
                    <a:pt x="1316" y="138140"/>
                    <a:pt x="1154" y="138625"/>
                    <a:pt x="868" y="139053"/>
                  </a:cubicBezTo>
                  <a:cubicBezTo>
                    <a:pt x="525" y="139492"/>
                    <a:pt x="239" y="139978"/>
                    <a:pt x="11" y="140482"/>
                  </a:cubicBezTo>
                  <a:cubicBezTo>
                    <a:pt x="-47" y="140635"/>
                    <a:pt x="-47" y="140806"/>
                    <a:pt x="11" y="140959"/>
                  </a:cubicBezTo>
                  <a:cubicBezTo>
                    <a:pt x="11" y="140959"/>
                    <a:pt x="11" y="142006"/>
                    <a:pt x="487" y="142197"/>
                  </a:cubicBezTo>
                  <a:cubicBezTo>
                    <a:pt x="963" y="142388"/>
                    <a:pt x="2678" y="142197"/>
                    <a:pt x="3725" y="141340"/>
                  </a:cubicBezTo>
                  <a:cubicBezTo>
                    <a:pt x="4678" y="140578"/>
                    <a:pt x="5211" y="139416"/>
                    <a:pt x="5154" y="138197"/>
                  </a:cubicBezTo>
                  <a:cubicBezTo>
                    <a:pt x="5154" y="137530"/>
                    <a:pt x="5154" y="136958"/>
                    <a:pt x="5154" y="136482"/>
                  </a:cubicBezTo>
                  <a:cubicBezTo>
                    <a:pt x="5154" y="136006"/>
                    <a:pt x="6869" y="135720"/>
                    <a:pt x="7059" y="134862"/>
                  </a:cubicBezTo>
                  <a:lnTo>
                    <a:pt x="7059" y="134862"/>
                  </a:lnTo>
                  <a:cubicBezTo>
                    <a:pt x="6583" y="136958"/>
                    <a:pt x="7821" y="136577"/>
                    <a:pt x="8107" y="137530"/>
                  </a:cubicBezTo>
                  <a:cubicBezTo>
                    <a:pt x="8393" y="138482"/>
                    <a:pt x="7440" y="139339"/>
                    <a:pt x="6773" y="140102"/>
                  </a:cubicBezTo>
                  <a:cubicBezTo>
                    <a:pt x="6107" y="140863"/>
                    <a:pt x="5916" y="142102"/>
                    <a:pt x="6773" y="142673"/>
                  </a:cubicBezTo>
                  <a:cubicBezTo>
                    <a:pt x="7650" y="142968"/>
                    <a:pt x="8612" y="142664"/>
                    <a:pt x="9155" y="141911"/>
                  </a:cubicBezTo>
                  <a:cubicBezTo>
                    <a:pt x="9631" y="141245"/>
                    <a:pt x="9726" y="140482"/>
                    <a:pt x="10202" y="139816"/>
                  </a:cubicBezTo>
                  <a:cubicBezTo>
                    <a:pt x="10926" y="139244"/>
                    <a:pt x="11955" y="139244"/>
                    <a:pt x="12679" y="139816"/>
                  </a:cubicBezTo>
                  <a:cubicBezTo>
                    <a:pt x="13631" y="140482"/>
                    <a:pt x="12679" y="141721"/>
                    <a:pt x="12679" y="142483"/>
                  </a:cubicBezTo>
                  <a:lnTo>
                    <a:pt x="10107" y="145054"/>
                  </a:lnTo>
                  <a:cubicBezTo>
                    <a:pt x="9621" y="145493"/>
                    <a:pt x="9259" y="146055"/>
                    <a:pt x="9059" y="146674"/>
                  </a:cubicBezTo>
                  <a:cubicBezTo>
                    <a:pt x="8983" y="147341"/>
                    <a:pt x="9326" y="147978"/>
                    <a:pt x="9917" y="148293"/>
                  </a:cubicBezTo>
                  <a:cubicBezTo>
                    <a:pt x="10755" y="148502"/>
                    <a:pt x="11641" y="148284"/>
                    <a:pt x="12298" y="147722"/>
                  </a:cubicBezTo>
                  <a:cubicBezTo>
                    <a:pt x="13088" y="147045"/>
                    <a:pt x="13765" y="146236"/>
                    <a:pt x="14298" y="145340"/>
                  </a:cubicBezTo>
                  <a:cubicBezTo>
                    <a:pt x="14870" y="144293"/>
                    <a:pt x="15727" y="142864"/>
                    <a:pt x="17156" y="143150"/>
                  </a:cubicBezTo>
                  <a:cubicBezTo>
                    <a:pt x="18089" y="143292"/>
                    <a:pt x="18737" y="144169"/>
                    <a:pt x="18594" y="145102"/>
                  </a:cubicBezTo>
                  <a:cubicBezTo>
                    <a:pt x="18594" y="145121"/>
                    <a:pt x="18584" y="145130"/>
                    <a:pt x="18584" y="145150"/>
                  </a:cubicBezTo>
                  <a:cubicBezTo>
                    <a:pt x="18289" y="145988"/>
                    <a:pt x="17670" y="146674"/>
                    <a:pt x="16870" y="147055"/>
                  </a:cubicBezTo>
                  <a:cubicBezTo>
                    <a:pt x="15632" y="147722"/>
                    <a:pt x="14108" y="148388"/>
                    <a:pt x="14393" y="149627"/>
                  </a:cubicBezTo>
                  <a:cubicBezTo>
                    <a:pt x="14812" y="150703"/>
                    <a:pt x="15908" y="151370"/>
                    <a:pt x="17060" y="151246"/>
                  </a:cubicBezTo>
                  <a:cubicBezTo>
                    <a:pt x="18137" y="151150"/>
                    <a:pt x="19127" y="150636"/>
                    <a:pt x="19823" y="149817"/>
                  </a:cubicBezTo>
                  <a:cubicBezTo>
                    <a:pt x="20585" y="149150"/>
                    <a:pt x="21061" y="148293"/>
                    <a:pt x="21823" y="147626"/>
                  </a:cubicBezTo>
                  <a:cubicBezTo>
                    <a:pt x="22328" y="147359"/>
                    <a:pt x="22937" y="147359"/>
                    <a:pt x="23442" y="147626"/>
                  </a:cubicBezTo>
                  <a:cubicBezTo>
                    <a:pt x="23604" y="149407"/>
                    <a:pt x="22709" y="151122"/>
                    <a:pt x="21156" y="152008"/>
                  </a:cubicBezTo>
                  <a:cubicBezTo>
                    <a:pt x="20518" y="152236"/>
                    <a:pt x="19937" y="152598"/>
                    <a:pt x="19442" y="153055"/>
                  </a:cubicBezTo>
                  <a:cubicBezTo>
                    <a:pt x="19108" y="153589"/>
                    <a:pt x="19270" y="154294"/>
                    <a:pt x="19813" y="154627"/>
                  </a:cubicBezTo>
                  <a:cubicBezTo>
                    <a:pt x="20070" y="154789"/>
                    <a:pt x="20385" y="154846"/>
                    <a:pt x="20680" y="154770"/>
                  </a:cubicBezTo>
                  <a:cubicBezTo>
                    <a:pt x="22213" y="154798"/>
                    <a:pt x="23661" y="154094"/>
                    <a:pt x="24585" y="152865"/>
                  </a:cubicBezTo>
                  <a:cubicBezTo>
                    <a:pt x="25157" y="151913"/>
                    <a:pt x="25538" y="150579"/>
                    <a:pt x="26776" y="150388"/>
                  </a:cubicBezTo>
                  <a:cubicBezTo>
                    <a:pt x="27052" y="153132"/>
                    <a:pt x="25395" y="155704"/>
                    <a:pt x="22775" y="156580"/>
                  </a:cubicBezTo>
                  <a:cubicBezTo>
                    <a:pt x="21899" y="156837"/>
                    <a:pt x="21061" y="157227"/>
                    <a:pt x="20299" y="157723"/>
                  </a:cubicBezTo>
                  <a:cubicBezTo>
                    <a:pt x="19565" y="158133"/>
                    <a:pt x="19308" y="159066"/>
                    <a:pt x="19718" y="159799"/>
                  </a:cubicBezTo>
                  <a:cubicBezTo>
                    <a:pt x="19718" y="159809"/>
                    <a:pt x="19727" y="159809"/>
                    <a:pt x="19727" y="159818"/>
                  </a:cubicBezTo>
                  <a:cubicBezTo>
                    <a:pt x="20242" y="160390"/>
                    <a:pt x="20956" y="160732"/>
                    <a:pt x="21728" y="160771"/>
                  </a:cubicBezTo>
                  <a:cubicBezTo>
                    <a:pt x="23766" y="161199"/>
                    <a:pt x="25890" y="160628"/>
                    <a:pt x="27443" y="159247"/>
                  </a:cubicBezTo>
                  <a:cubicBezTo>
                    <a:pt x="28481" y="157799"/>
                    <a:pt x="29348" y="156237"/>
                    <a:pt x="30014" y="154579"/>
                  </a:cubicBezTo>
                  <a:cubicBezTo>
                    <a:pt x="30452" y="153742"/>
                    <a:pt x="31481" y="153408"/>
                    <a:pt x="32319" y="153836"/>
                  </a:cubicBezTo>
                  <a:cubicBezTo>
                    <a:pt x="32891" y="154132"/>
                    <a:pt x="33243" y="154713"/>
                    <a:pt x="33253" y="155341"/>
                  </a:cubicBezTo>
                  <a:cubicBezTo>
                    <a:pt x="32948" y="156132"/>
                    <a:pt x="32539" y="156866"/>
                    <a:pt x="32015" y="157532"/>
                  </a:cubicBezTo>
                  <a:cubicBezTo>
                    <a:pt x="31491" y="158237"/>
                    <a:pt x="31491" y="159209"/>
                    <a:pt x="32015" y="159913"/>
                  </a:cubicBezTo>
                  <a:cubicBezTo>
                    <a:pt x="33024" y="160571"/>
                    <a:pt x="34339" y="160571"/>
                    <a:pt x="35348" y="159913"/>
                  </a:cubicBezTo>
                  <a:cubicBezTo>
                    <a:pt x="36215" y="159313"/>
                    <a:pt x="36901" y="158485"/>
                    <a:pt x="37349" y="157532"/>
                  </a:cubicBezTo>
                  <a:lnTo>
                    <a:pt x="38206" y="156008"/>
                  </a:lnTo>
                  <a:cubicBezTo>
                    <a:pt x="38882" y="158094"/>
                    <a:pt x="38568" y="160380"/>
                    <a:pt x="37349" y="162200"/>
                  </a:cubicBezTo>
                  <a:cubicBezTo>
                    <a:pt x="36949" y="162609"/>
                    <a:pt x="36625" y="163095"/>
                    <a:pt x="36396" y="163628"/>
                  </a:cubicBezTo>
                  <a:cubicBezTo>
                    <a:pt x="36206" y="164238"/>
                    <a:pt x="36434" y="164895"/>
                    <a:pt x="36968" y="165247"/>
                  </a:cubicBezTo>
                  <a:lnTo>
                    <a:pt x="37920" y="165247"/>
                  </a:lnTo>
                  <a:cubicBezTo>
                    <a:pt x="39492" y="165324"/>
                    <a:pt x="40939" y="164409"/>
                    <a:pt x="41540" y="162961"/>
                  </a:cubicBezTo>
                  <a:cubicBezTo>
                    <a:pt x="41863" y="161581"/>
                    <a:pt x="42083" y="160180"/>
                    <a:pt x="42206" y="158770"/>
                  </a:cubicBezTo>
                  <a:cubicBezTo>
                    <a:pt x="42206" y="158199"/>
                    <a:pt x="42873" y="157532"/>
                    <a:pt x="43540" y="157818"/>
                  </a:cubicBezTo>
                  <a:cubicBezTo>
                    <a:pt x="44207" y="158103"/>
                    <a:pt x="43540" y="157818"/>
                    <a:pt x="43540" y="158389"/>
                  </a:cubicBezTo>
                  <a:cubicBezTo>
                    <a:pt x="44397" y="160485"/>
                    <a:pt x="42683" y="162580"/>
                    <a:pt x="43540" y="164676"/>
                  </a:cubicBezTo>
                  <a:cubicBezTo>
                    <a:pt x="43969" y="166057"/>
                    <a:pt x="44845" y="167257"/>
                    <a:pt x="46016" y="168105"/>
                  </a:cubicBezTo>
                  <a:cubicBezTo>
                    <a:pt x="46778" y="168867"/>
                    <a:pt x="48207" y="169438"/>
                    <a:pt x="48683" y="168772"/>
                  </a:cubicBezTo>
                  <a:cubicBezTo>
                    <a:pt x="49160" y="168105"/>
                    <a:pt x="48683" y="168105"/>
                    <a:pt x="48683" y="167724"/>
                  </a:cubicBezTo>
                  <a:cubicBezTo>
                    <a:pt x="48683" y="167343"/>
                    <a:pt x="47350" y="164581"/>
                    <a:pt x="46874" y="163057"/>
                  </a:cubicBezTo>
                  <a:cubicBezTo>
                    <a:pt x="46054" y="161609"/>
                    <a:pt x="46054" y="159837"/>
                    <a:pt x="46874" y="158389"/>
                  </a:cubicBezTo>
                  <a:cubicBezTo>
                    <a:pt x="47759" y="158332"/>
                    <a:pt x="48540" y="158952"/>
                    <a:pt x="48683" y="159818"/>
                  </a:cubicBezTo>
                  <a:cubicBezTo>
                    <a:pt x="48588" y="160580"/>
                    <a:pt x="48588" y="161342"/>
                    <a:pt x="48683" y="162104"/>
                  </a:cubicBezTo>
                  <a:cubicBezTo>
                    <a:pt x="48645" y="162257"/>
                    <a:pt x="48645" y="162428"/>
                    <a:pt x="48683" y="162580"/>
                  </a:cubicBezTo>
                  <a:cubicBezTo>
                    <a:pt x="49350" y="162580"/>
                    <a:pt x="50207" y="162580"/>
                    <a:pt x="50398" y="161628"/>
                  </a:cubicBezTo>
                  <a:cubicBezTo>
                    <a:pt x="50588" y="160675"/>
                    <a:pt x="50969" y="160009"/>
                    <a:pt x="51827" y="160104"/>
                  </a:cubicBezTo>
                  <a:cubicBezTo>
                    <a:pt x="52779" y="161818"/>
                    <a:pt x="51827" y="163628"/>
                    <a:pt x="51827" y="165438"/>
                  </a:cubicBezTo>
                  <a:cubicBezTo>
                    <a:pt x="51655" y="168324"/>
                    <a:pt x="52989" y="171096"/>
                    <a:pt x="55351" y="172772"/>
                  </a:cubicBezTo>
                  <a:cubicBezTo>
                    <a:pt x="55703" y="173086"/>
                    <a:pt x="56132" y="173315"/>
                    <a:pt x="56589" y="173439"/>
                  </a:cubicBezTo>
                  <a:cubicBezTo>
                    <a:pt x="57551" y="173715"/>
                    <a:pt x="58551" y="173163"/>
                    <a:pt x="58827" y="172201"/>
                  </a:cubicBezTo>
                  <a:cubicBezTo>
                    <a:pt x="58847" y="172143"/>
                    <a:pt x="58866" y="172077"/>
                    <a:pt x="58875" y="172010"/>
                  </a:cubicBezTo>
                  <a:cubicBezTo>
                    <a:pt x="59056" y="171134"/>
                    <a:pt x="59056" y="170220"/>
                    <a:pt x="58875" y="169343"/>
                  </a:cubicBezTo>
                  <a:cubicBezTo>
                    <a:pt x="58637" y="168086"/>
                    <a:pt x="58637" y="166791"/>
                    <a:pt x="58875" y="165533"/>
                  </a:cubicBezTo>
                  <a:cubicBezTo>
                    <a:pt x="58875" y="164390"/>
                    <a:pt x="59828" y="162961"/>
                    <a:pt x="61352" y="163057"/>
                  </a:cubicBezTo>
                  <a:cubicBezTo>
                    <a:pt x="62628" y="163295"/>
                    <a:pt x="63590" y="164343"/>
                    <a:pt x="63733" y="165629"/>
                  </a:cubicBezTo>
                  <a:cubicBezTo>
                    <a:pt x="63542" y="166762"/>
                    <a:pt x="63542" y="167924"/>
                    <a:pt x="63733" y="169057"/>
                  </a:cubicBezTo>
                  <a:cubicBezTo>
                    <a:pt x="63733" y="170105"/>
                    <a:pt x="66019" y="170963"/>
                    <a:pt x="66971" y="170200"/>
                  </a:cubicBezTo>
                  <a:cubicBezTo>
                    <a:pt x="67210" y="169820"/>
                    <a:pt x="67210" y="169343"/>
                    <a:pt x="66971" y="168962"/>
                  </a:cubicBezTo>
                  <a:cubicBezTo>
                    <a:pt x="66857" y="167981"/>
                    <a:pt x="66600" y="167019"/>
                    <a:pt x="66209" y="166105"/>
                  </a:cubicBezTo>
                  <a:cubicBezTo>
                    <a:pt x="65895" y="165181"/>
                    <a:pt x="66114" y="164152"/>
                    <a:pt x="66781" y="163437"/>
                  </a:cubicBezTo>
                  <a:cubicBezTo>
                    <a:pt x="67467" y="162961"/>
                    <a:pt x="68381" y="162961"/>
                    <a:pt x="69067" y="163437"/>
                  </a:cubicBezTo>
                  <a:cubicBezTo>
                    <a:pt x="69791" y="163962"/>
                    <a:pt x="70153" y="164847"/>
                    <a:pt x="70019" y="165724"/>
                  </a:cubicBezTo>
                  <a:lnTo>
                    <a:pt x="70019" y="171629"/>
                  </a:lnTo>
                  <a:cubicBezTo>
                    <a:pt x="69924" y="172582"/>
                    <a:pt x="69924" y="173534"/>
                    <a:pt x="70019" y="174487"/>
                  </a:cubicBezTo>
                  <a:cubicBezTo>
                    <a:pt x="70296" y="175506"/>
                    <a:pt x="70943" y="176392"/>
                    <a:pt x="71829" y="176963"/>
                  </a:cubicBezTo>
                  <a:cubicBezTo>
                    <a:pt x="72410" y="177382"/>
                    <a:pt x="73115" y="177582"/>
                    <a:pt x="73829" y="177535"/>
                  </a:cubicBezTo>
                  <a:cubicBezTo>
                    <a:pt x="74487" y="177563"/>
                    <a:pt x="75087" y="177125"/>
                    <a:pt x="75258" y="176487"/>
                  </a:cubicBezTo>
                  <a:cubicBezTo>
                    <a:pt x="75258" y="176010"/>
                    <a:pt x="75258" y="175534"/>
                    <a:pt x="74782" y="174963"/>
                  </a:cubicBezTo>
                  <a:cubicBezTo>
                    <a:pt x="74067" y="173620"/>
                    <a:pt x="73734" y="172105"/>
                    <a:pt x="73829" y="170581"/>
                  </a:cubicBezTo>
                  <a:cubicBezTo>
                    <a:pt x="73829" y="169915"/>
                    <a:pt x="73829" y="169248"/>
                    <a:pt x="74972" y="169153"/>
                  </a:cubicBezTo>
                  <a:cubicBezTo>
                    <a:pt x="75439" y="169200"/>
                    <a:pt x="75877" y="169400"/>
                    <a:pt x="76211" y="169724"/>
                  </a:cubicBezTo>
                  <a:cubicBezTo>
                    <a:pt x="76868" y="170457"/>
                    <a:pt x="77239" y="171401"/>
                    <a:pt x="77258" y="172391"/>
                  </a:cubicBezTo>
                  <a:cubicBezTo>
                    <a:pt x="77163" y="173353"/>
                    <a:pt x="77363" y="174315"/>
                    <a:pt x="77830" y="175154"/>
                  </a:cubicBezTo>
                  <a:cubicBezTo>
                    <a:pt x="78401" y="176097"/>
                    <a:pt x="79506" y="176592"/>
                    <a:pt x="80592" y="176392"/>
                  </a:cubicBezTo>
                  <a:cubicBezTo>
                    <a:pt x="81364" y="176163"/>
                    <a:pt x="81821" y="175363"/>
                    <a:pt x="81640" y="174582"/>
                  </a:cubicBezTo>
                  <a:cubicBezTo>
                    <a:pt x="81554" y="173829"/>
                    <a:pt x="81297" y="173115"/>
                    <a:pt x="80878" y="172486"/>
                  </a:cubicBezTo>
                  <a:cubicBezTo>
                    <a:pt x="79754" y="170363"/>
                    <a:pt x="79068" y="168029"/>
                    <a:pt x="78878" y="165629"/>
                  </a:cubicBezTo>
                  <a:cubicBezTo>
                    <a:pt x="78878" y="164866"/>
                    <a:pt x="78878" y="163914"/>
                    <a:pt x="80021" y="163819"/>
                  </a:cubicBezTo>
                  <a:cubicBezTo>
                    <a:pt x="80583" y="163847"/>
                    <a:pt x="81107" y="164123"/>
                    <a:pt x="81449" y="164581"/>
                  </a:cubicBezTo>
                  <a:cubicBezTo>
                    <a:pt x="81535" y="165057"/>
                    <a:pt x="81535" y="165533"/>
                    <a:pt x="81449" y="166009"/>
                  </a:cubicBezTo>
                  <a:cubicBezTo>
                    <a:pt x="81392" y="166838"/>
                    <a:pt x="81392" y="167658"/>
                    <a:pt x="81449" y="168486"/>
                  </a:cubicBezTo>
                  <a:cubicBezTo>
                    <a:pt x="81668" y="169514"/>
                    <a:pt x="82202" y="170448"/>
                    <a:pt x="82973" y="171153"/>
                  </a:cubicBezTo>
                  <a:cubicBezTo>
                    <a:pt x="83926" y="171819"/>
                    <a:pt x="85450" y="172010"/>
                    <a:pt x="86021" y="171153"/>
                  </a:cubicBezTo>
                  <a:cubicBezTo>
                    <a:pt x="86593" y="170296"/>
                    <a:pt x="86021" y="169534"/>
                    <a:pt x="86021" y="168677"/>
                  </a:cubicBezTo>
                  <a:cubicBezTo>
                    <a:pt x="85745" y="168010"/>
                    <a:pt x="85555" y="167305"/>
                    <a:pt x="85450" y="166581"/>
                  </a:cubicBezTo>
                  <a:cubicBezTo>
                    <a:pt x="85307" y="166209"/>
                    <a:pt x="85307" y="165809"/>
                    <a:pt x="85450" y="165438"/>
                  </a:cubicBezTo>
                  <a:lnTo>
                    <a:pt x="86021" y="165438"/>
                  </a:lnTo>
                  <a:cubicBezTo>
                    <a:pt x="87288" y="165238"/>
                    <a:pt x="88536" y="165848"/>
                    <a:pt x="89165" y="166962"/>
                  </a:cubicBezTo>
                  <a:cubicBezTo>
                    <a:pt x="89546" y="168010"/>
                    <a:pt x="89546" y="169153"/>
                    <a:pt x="89165" y="170200"/>
                  </a:cubicBezTo>
                  <a:cubicBezTo>
                    <a:pt x="88879" y="171229"/>
                    <a:pt x="88879" y="172315"/>
                    <a:pt x="89165" y="173344"/>
                  </a:cubicBezTo>
                  <a:cubicBezTo>
                    <a:pt x="89088" y="173591"/>
                    <a:pt x="89088" y="173858"/>
                    <a:pt x="89165" y="174106"/>
                  </a:cubicBezTo>
                  <a:cubicBezTo>
                    <a:pt x="89774" y="174344"/>
                    <a:pt x="90460" y="174344"/>
                    <a:pt x="91070" y="174106"/>
                  </a:cubicBezTo>
                  <a:lnTo>
                    <a:pt x="92403" y="174106"/>
                  </a:lnTo>
                  <a:cubicBezTo>
                    <a:pt x="93527" y="173220"/>
                    <a:pt x="93879" y="171677"/>
                    <a:pt x="93260" y="170391"/>
                  </a:cubicBezTo>
                  <a:cubicBezTo>
                    <a:pt x="92622" y="169162"/>
                    <a:pt x="92079" y="167895"/>
                    <a:pt x="91641" y="166581"/>
                  </a:cubicBezTo>
                  <a:cubicBezTo>
                    <a:pt x="91365" y="165848"/>
                    <a:pt x="91698" y="165019"/>
                    <a:pt x="92403" y="164676"/>
                  </a:cubicBezTo>
                  <a:cubicBezTo>
                    <a:pt x="93203" y="164466"/>
                    <a:pt x="94051" y="164723"/>
                    <a:pt x="94594" y="165343"/>
                  </a:cubicBezTo>
                  <a:cubicBezTo>
                    <a:pt x="95051" y="165943"/>
                    <a:pt x="95289" y="166685"/>
                    <a:pt x="95261" y="167438"/>
                  </a:cubicBezTo>
                  <a:cubicBezTo>
                    <a:pt x="95165" y="167905"/>
                    <a:pt x="95165" y="168391"/>
                    <a:pt x="95261" y="168867"/>
                  </a:cubicBezTo>
                  <a:cubicBezTo>
                    <a:pt x="95442" y="169372"/>
                    <a:pt x="95823" y="169781"/>
                    <a:pt x="96308" y="170010"/>
                  </a:cubicBezTo>
                  <a:cubicBezTo>
                    <a:pt x="97308" y="170324"/>
                    <a:pt x="98375" y="169772"/>
                    <a:pt x="98690" y="168772"/>
                  </a:cubicBezTo>
                  <a:cubicBezTo>
                    <a:pt x="98832" y="167857"/>
                    <a:pt x="98832" y="166924"/>
                    <a:pt x="98690" y="166009"/>
                  </a:cubicBezTo>
                  <a:cubicBezTo>
                    <a:pt x="98690" y="166009"/>
                    <a:pt x="99547" y="166009"/>
                    <a:pt x="100214" y="166009"/>
                  </a:cubicBezTo>
                  <a:cubicBezTo>
                    <a:pt x="100823" y="166114"/>
                    <a:pt x="101376" y="166457"/>
                    <a:pt x="101738" y="166962"/>
                  </a:cubicBezTo>
                  <a:cubicBezTo>
                    <a:pt x="101823" y="167400"/>
                    <a:pt x="101823" y="167857"/>
                    <a:pt x="101738" y="168295"/>
                  </a:cubicBezTo>
                  <a:cubicBezTo>
                    <a:pt x="101766" y="169505"/>
                    <a:pt x="102023" y="170705"/>
                    <a:pt x="102500" y="171819"/>
                  </a:cubicBezTo>
                  <a:cubicBezTo>
                    <a:pt x="103128" y="173001"/>
                    <a:pt x="104185" y="173887"/>
                    <a:pt x="105452" y="174296"/>
                  </a:cubicBezTo>
                  <a:lnTo>
                    <a:pt x="106976" y="169153"/>
                  </a:lnTo>
                  <a:lnTo>
                    <a:pt x="106976" y="169153"/>
                  </a:lnTo>
                  <a:cubicBezTo>
                    <a:pt x="106510" y="168477"/>
                    <a:pt x="106252" y="167686"/>
                    <a:pt x="106214" y="166867"/>
                  </a:cubicBezTo>
                  <a:cubicBezTo>
                    <a:pt x="106157" y="166372"/>
                    <a:pt x="106491" y="165914"/>
                    <a:pt x="106976" y="165819"/>
                  </a:cubicBezTo>
                  <a:cubicBezTo>
                    <a:pt x="107348" y="165676"/>
                    <a:pt x="107748" y="165676"/>
                    <a:pt x="108119" y="165819"/>
                  </a:cubicBezTo>
                  <a:lnTo>
                    <a:pt x="108596" y="164104"/>
                  </a:lnTo>
                  <a:lnTo>
                    <a:pt x="142600" y="50281"/>
                  </a:lnTo>
                  <a:cubicBezTo>
                    <a:pt x="143905" y="45985"/>
                    <a:pt x="144829" y="41594"/>
                    <a:pt x="145362" y="37136"/>
                  </a:cubicBezTo>
                  <a:cubicBezTo>
                    <a:pt x="145086" y="37222"/>
                    <a:pt x="144781" y="37222"/>
                    <a:pt x="144505" y="37136"/>
                  </a:cubicBezTo>
                  <a:cubicBezTo>
                    <a:pt x="143552" y="36470"/>
                    <a:pt x="144505" y="35231"/>
                    <a:pt x="144981" y="34469"/>
                  </a:cubicBezTo>
                  <a:lnTo>
                    <a:pt x="145553" y="33802"/>
                  </a:lnTo>
                  <a:cubicBezTo>
                    <a:pt x="145695" y="32316"/>
                    <a:pt x="145695" y="30812"/>
                    <a:pt x="145553" y="29326"/>
                  </a:cubicBezTo>
                  <a:cubicBezTo>
                    <a:pt x="144791" y="29973"/>
                    <a:pt x="144143" y="30745"/>
                    <a:pt x="143648" y="31612"/>
                  </a:cubicBezTo>
                  <a:cubicBezTo>
                    <a:pt x="143076" y="32659"/>
                    <a:pt x="142219" y="34088"/>
                    <a:pt x="140790" y="33802"/>
                  </a:cubicBezTo>
                  <a:cubicBezTo>
                    <a:pt x="139857" y="33659"/>
                    <a:pt x="139209" y="32783"/>
                    <a:pt x="139352" y="31850"/>
                  </a:cubicBezTo>
                  <a:cubicBezTo>
                    <a:pt x="139352" y="31831"/>
                    <a:pt x="139361" y="31821"/>
                    <a:pt x="139361" y="31802"/>
                  </a:cubicBezTo>
                  <a:cubicBezTo>
                    <a:pt x="139657" y="30964"/>
                    <a:pt x="140276" y="30278"/>
                    <a:pt x="141076" y="29897"/>
                  </a:cubicBezTo>
                  <a:cubicBezTo>
                    <a:pt x="142314" y="29230"/>
                    <a:pt x="143838" y="28564"/>
                    <a:pt x="143552" y="27325"/>
                  </a:cubicBezTo>
                  <a:cubicBezTo>
                    <a:pt x="143267" y="26087"/>
                    <a:pt x="142028" y="25706"/>
                    <a:pt x="140885" y="25706"/>
                  </a:cubicBezTo>
                  <a:cubicBezTo>
                    <a:pt x="139809" y="25802"/>
                    <a:pt x="138818" y="26316"/>
                    <a:pt x="138123" y="27135"/>
                  </a:cubicBezTo>
                  <a:cubicBezTo>
                    <a:pt x="137361" y="27802"/>
                    <a:pt x="136885" y="28659"/>
                    <a:pt x="136123" y="29326"/>
                  </a:cubicBezTo>
                  <a:cubicBezTo>
                    <a:pt x="135618" y="29593"/>
                    <a:pt x="135008" y="29593"/>
                    <a:pt x="134504" y="29326"/>
                  </a:cubicBezTo>
                  <a:cubicBezTo>
                    <a:pt x="134342" y="27545"/>
                    <a:pt x="135237" y="25830"/>
                    <a:pt x="136790" y="24944"/>
                  </a:cubicBezTo>
                  <a:cubicBezTo>
                    <a:pt x="137428" y="24716"/>
                    <a:pt x="138009" y="24353"/>
                    <a:pt x="138504" y="23897"/>
                  </a:cubicBezTo>
                  <a:cubicBezTo>
                    <a:pt x="138856" y="23439"/>
                    <a:pt x="138761" y="22782"/>
                    <a:pt x="138304" y="22430"/>
                  </a:cubicBezTo>
                  <a:cubicBezTo>
                    <a:pt x="138218" y="22363"/>
                    <a:pt x="138123" y="22315"/>
                    <a:pt x="138028" y="22277"/>
                  </a:cubicBezTo>
                  <a:cubicBezTo>
                    <a:pt x="137780" y="22182"/>
                    <a:pt x="137514" y="22182"/>
                    <a:pt x="137266" y="22277"/>
                  </a:cubicBezTo>
                  <a:cubicBezTo>
                    <a:pt x="135761" y="22248"/>
                    <a:pt x="134332" y="22954"/>
                    <a:pt x="133456" y="24182"/>
                  </a:cubicBezTo>
                  <a:cubicBezTo>
                    <a:pt x="132789" y="25135"/>
                    <a:pt x="132408" y="26468"/>
                    <a:pt x="131170" y="26659"/>
                  </a:cubicBezTo>
                  <a:cubicBezTo>
                    <a:pt x="130903" y="23887"/>
                    <a:pt x="132608" y="21305"/>
                    <a:pt x="135266" y="20468"/>
                  </a:cubicBezTo>
                  <a:cubicBezTo>
                    <a:pt x="136104" y="20182"/>
                    <a:pt x="136904" y="19801"/>
                    <a:pt x="137647" y="19325"/>
                  </a:cubicBezTo>
                  <a:cubicBezTo>
                    <a:pt x="138380" y="18915"/>
                    <a:pt x="138637" y="17981"/>
                    <a:pt x="138228" y="17248"/>
                  </a:cubicBezTo>
                  <a:cubicBezTo>
                    <a:pt x="138228" y="17238"/>
                    <a:pt x="138218" y="17238"/>
                    <a:pt x="138218" y="17229"/>
                  </a:cubicBezTo>
                  <a:cubicBezTo>
                    <a:pt x="137704" y="16657"/>
                    <a:pt x="136990" y="16314"/>
                    <a:pt x="136218" y="16277"/>
                  </a:cubicBezTo>
                  <a:cubicBezTo>
                    <a:pt x="134180" y="15895"/>
                    <a:pt x="132084" y="16457"/>
                    <a:pt x="130503" y="17800"/>
                  </a:cubicBezTo>
                  <a:cubicBezTo>
                    <a:pt x="129455" y="19229"/>
                    <a:pt x="128627" y="20801"/>
                    <a:pt x="128027" y="22468"/>
                  </a:cubicBezTo>
                  <a:cubicBezTo>
                    <a:pt x="127731" y="23106"/>
                    <a:pt x="127112" y="23544"/>
                    <a:pt x="126407" y="23610"/>
                  </a:cubicBezTo>
                  <a:cubicBezTo>
                    <a:pt x="125445" y="23563"/>
                    <a:pt x="124693" y="22763"/>
                    <a:pt x="124693" y="21801"/>
                  </a:cubicBezTo>
                  <a:cubicBezTo>
                    <a:pt x="125007" y="20991"/>
                    <a:pt x="125426" y="20220"/>
                    <a:pt x="125931" y="19515"/>
                  </a:cubicBezTo>
                  <a:cubicBezTo>
                    <a:pt x="126455" y="18810"/>
                    <a:pt x="126455" y="17839"/>
                    <a:pt x="125931" y="17134"/>
                  </a:cubicBezTo>
                  <a:cubicBezTo>
                    <a:pt x="124921" y="16467"/>
                    <a:pt x="123607" y="16467"/>
                    <a:pt x="122597" y="17134"/>
                  </a:cubicBezTo>
                  <a:cubicBezTo>
                    <a:pt x="121731" y="17734"/>
                    <a:pt x="121045" y="18563"/>
                    <a:pt x="120597" y="19515"/>
                  </a:cubicBezTo>
                  <a:lnTo>
                    <a:pt x="119835" y="21039"/>
                  </a:lnTo>
                  <a:cubicBezTo>
                    <a:pt x="119092" y="18991"/>
                    <a:pt x="119416" y="16705"/>
                    <a:pt x="120692" y="14943"/>
                  </a:cubicBezTo>
                  <a:cubicBezTo>
                    <a:pt x="121035" y="14467"/>
                    <a:pt x="121321" y="13952"/>
                    <a:pt x="121550" y="13419"/>
                  </a:cubicBezTo>
                  <a:cubicBezTo>
                    <a:pt x="121788" y="12866"/>
                    <a:pt x="121578" y="12219"/>
                    <a:pt x="121073" y="11895"/>
                  </a:cubicBezTo>
                  <a:lnTo>
                    <a:pt x="120121" y="11895"/>
                  </a:lnTo>
                  <a:cubicBezTo>
                    <a:pt x="118511" y="11762"/>
                    <a:pt x="117016" y="12743"/>
                    <a:pt x="116501" y="14276"/>
                  </a:cubicBezTo>
                  <a:cubicBezTo>
                    <a:pt x="116101" y="15610"/>
                    <a:pt x="115844" y="16981"/>
                    <a:pt x="115739" y="18372"/>
                  </a:cubicBezTo>
                  <a:cubicBezTo>
                    <a:pt x="115739" y="18943"/>
                    <a:pt x="115073" y="19610"/>
                    <a:pt x="114406" y="19325"/>
                  </a:cubicBezTo>
                  <a:cubicBezTo>
                    <a:pt x="114196" y="19182"/>
                    <a:pt x="114034" y="18982"/>
                    <a:pt x="113930" y="18753"/>
                  </a:cubicBezTo>
                  <a:cubicBezTo>
                    <a:pt x="113168" y="16657"/>
                    <a:pt x="114787" y="14657"/>
                    <a:pt x="114406" y="12466"/>
                  </a:cubicBezTo>
                  <a:cubicBezTo>
                    <a:pt x="113920" y="11114"/>
                    <a:pt x="113053" y="9924"/>
                    <a:pt x="111929" y="9038"/>
                  </a:cubicBezTo>
                  <a:cubicBezTo>
                    <a:pt x="111167" y="8371"/>
                    <a:pt x="109739" y="7704"/>
                    <a:pt x="109167" y="8371"/>
                  </a:cubicBezTo>
                  <a:cubicBezTo>
                    <a:pt x="109024" y="8704"/>
                    <a:pt x="109024" y="9085"/>
                    <a:pt x="109167" y="9418"/>
                  </a:cubicBezTo>
                  <a:cubicBezTo>
                    <a:pt x="109167" y="11037"/>
                    <a:pt x="110501" y="12562"/>
                    <a:pt x="110977" y="14085"/>
                  </a:cubicBezTo>
                  <a:cubicBezTo>
                    <a:pt x="111739" y="15543"/>
                    <a:pt x="111739" y="17286"/>
                    <a:pt x="110977" y="18753"/>
                  </a:cubicBezTo>
                  <a:cubicBezTo>
                    <a:pt x="110072" y="18819"/>
                    <a:pt x="109262" y="18210"/>
                    <a:pt x="109072" y="17324"/>
                  </a:cubicBezTo>
                  <a:cubicBezTo>
                    <a:pt x="109072" y="16562"/>
                    <a:pt x="109072" y="15800"/>
                    <a:pt x="109072" y="15038"/>
                  </a:cubicBezTo>
                  <a:cubicBezTo>
                    <a:pt x="109119" y="14886"/>
                    <a:pt x="109119" y="14715"/>
                    <a:pt x="109072" y="14562"/>
                  </a:cubicBezTo>
                  <a:cubicBezTo>
                    <a:pt x="108310" y="14562"/>
                    <a:pt x="107453" y="14562"/>
                    <a:pt x="107262" y="15514"/>
                  </a:cubicBezTo>
                  <a:cubicBezTo>
                    <a:pt x="107072" y="16467"/>
                    <a:pt x="106691" y="17134"/>
                    <a:pt x="105833" y="17038"/>
                  </a:cubicBezTo>
                  <a:cubicBezTo>
                    <a:pt x="104881" y="15324"/>
                    <a:pt x="105833" y="13514"/>
                    <a:pt x="105833" y="11704"/>
                  </a:cubicBezTo>
                  <a:cubicBezTo>
                    <a:pt x="105948" y="8809"/>
                    <a:pt x="104586" y="6046"/>
                    <a:pt x="102214" y="4370"/>
                  </a:cubicBezTo>
                  <a:cubicBezTo>
                    <a:pt x="101871" y="4037"/>
                    <a:pt x="101442" y="3808"/>
                    <a:pt x="100976" y="3704"/>
                  </a:cubicBezTo>
                  <a:cubicBezTo>
                    <a:pt x="99985" y="3523"/>
                    <a:pt x="99023" y="4151"/>
                    <a:pt x="98785" y="5132"/>
                  </a:cubicBezTo>
                  <a:cubicBezTo>
                    <a:pt x="98547" y="6009"/>
                    <a:pt x="98547" y="6923"/>
                    <a:pt x="98785" y="7799"/>
                  </a:cubicBezTo>
                  <a:cubicBezTo>
                    <a:pt x="99071" y="9057"/>
                    <a:pt x="99071" y="10352"/>
                    <a:pt x="98785" y="11609"/>
                  </a:cubicBezTo>
                  <a:cubicBezTo>
                    <a:pt x="98785" y="12847"/>
                    <a:pt x="97832" y="14181"/>
                    <a:pt x="96404" y="14085"/>
                  </a:cubicBezTo>
                  <a:cubicBezTo>
                    <a:pt x="95099" y="13905"/>
                    <a:pt x="94099" y="12829"/>
                    <a:pt x="94022" y="11514"/>
                  </a:cubicBezTo>
                  <a:cubicBezTo>
                    <a:pt x="94222" y="10409"/>
                    <a:pt x="94222" y="9285"/>
                    <a:pt x="94022" y="8180"/>
                  </a:cubicBezTo>
                  <a:cubicBezTo>
                    <a:pt x="93451" y="7037"/>
                    <a:pt x="91641" y="6180"/>
                    <a:pt x="90784" y="6942"/>
                  </a:cubicBezTo>
                  <a:cubicBezTo>
                    <a:pt x="90460" y="7266"/>
                    <a:pt x="90279" y="7723"/>
                    <a:pt x="90308" y="8180"/>
                  </a:cubicBezTo>
                  <a:cubicBezTo>
                    <a:pt x="90308" y="9133"/>
                    <a:pt x="90879" y="10085"/>
                    <a:pt x="91070" y="11037"/>
                  </a:cubicBezTo>
                  <a:cubicBezTo>
                    <a:pt x="91451" y="11943"/>
                    <a:pt x="91270" y="12990"/>
                    <a:pt x="90593" y="13705"/>
                  </a:cubicBezTo>
                  <a:cubicBezTo>
                    <a:pt x="89889" y="14228"/>
                    <a:pt x="88917" y="14228"/>
                    <a:pt x="88212" y="13705"/>
                  </a:cubicBezTo>
                  <a:cubicBezTo>
                    <a:pt x="87564" y="13181"/>
                    <a:pt x="87231" y="12343"/>
                    <a:pt x="87355" y="11514"/>
                  </a:cubicBezTo>
                  <a:lnTo>
                    <a:pt x="87355" y="5609"/>
                  </a:lnTo>
                  <a:cubicBezTo>
                    <a:pt x="87498" y="4627"/>
                    <a:pt x="87498" y="3637"/>
                    <a:pt x="87355" y="2656"/>
                  </a:cubicBezTo>
                  <a:cubicBezTo>
                    <a:pt x="87079" y="1636"/>
                    <a:pt x="86431" y="751"/>
                    <a:pt x="85545" y="179"/>
                  </a:cubicBezTo>
                  <a:cubicBezTo>
                    <a:pt x="84964" y="-240"/>
                    <a:pt x="84259" y="-440"/>
                    <a:pt x="83545" y="-392"/>
                  </a:cubicBezTo>
                  <a:cubicBezTo>
                    <a:pt x="82783" y="-392"/>
                    <a:pt x="82211" y="-392"/>
                    <a:pt x="82116" y="655"/>
                  </a:cubicBezTo>
                  <a:cubicBezTo>
                    <a:pt x="82097" y="1208"/>
                    <a:pt x="82259" y="1741"/>
                    <a:pt x="82592" y="2179"/>
                  </a:cubicBezTo>
                  <a:cubicBezTo>
                    <a:pt x="83345" y="3541"/>
                    <a:pt x="83640" y="5113"/>
                    <a:pt x="83450" y="6656"/>
                  </a:cubicBezTo>
                  <a:cubicBezTo>
                    <a:pt x="83507" y="7304"/>
                    <a:pt x="83050" y="7895"/>
                    <a:pt x="82402" y="7990"/>
                  </a:cubicBezTo>
                  <a:cubicBezTo>
                    <a:pt x="81926" y="8009"/>
                    <a:pt x="81459" y="7790"/>
                    <a:pt x="81164" y="7418"/>
                  </a:cubicBezTo>
                  <a:cubicBezTo>
                    <a:pt x="80487" y="6694"/>
                    <a:pt x="80116" y="5742"/>
                    <a:pt x="80116" y="4751"/>
                  </a:cubicBezTo>
                  <a:cubicBezTo>
                    <a:pt x="80202" y="3789"/>
                    <a:pt x="80001" y="2837"/>
                    <a:pt x="79544" y="1989"/>
                  </a:cubicBezTo>
                  <a:cubicBezTo>
                    <a:pt x="78973" y="1046"/>
                    <a:pt x="77868" y="551"/>
                    <a:pt x="76782" y="751"/>
                  </a:cubicBezTo>
                  <a:cubicBezTo>
                    <a:pt x="76030" y="1008"/>
                    <a:pt x="75553" y="1760"/>
                    <a:pt x="75639" y="2561"/>
                  </a:cubicBezTo>
                  <a:cubicBezTo>
                    <a:pt x="75801" y="3304"/>
                    <a:pt x="76087" y="4008"/>
                    <a:pt x="76496" y="4656"/>
                  </a:cubicBezTo>
                  <a:cubicBezTo>
                    <a:pt x="77611" y="6789"/>
                    <a:pt x="78287" y="9114"/>
                    <a:pt x="78497" y="11514"/>
                  </a:cubicBezTo>
                  <a:cubicBezTo>
                    <a:pt x="78497" y="12276"/>
                    <a:pt x="78497" y="13229"/>
                    <a:pt x="77354" y="13324"/>
                  </a:cubicBezTo>
                  <a:cubicBezTo>
                    <a:pt x="76773" y="13362"/>
                    <a:pt x="76220" y="13066"/>
                    <a:pt x="75925" y="12562"/>
                  </a:cubicBezTo>
                  <a:cubicBezTo>
                    <a:pt x="75791" y="12095"/>
                    <a:pt x="75791" y="11600"/>
                    <a:pt x="75925" y="11133"/>
                  </a:cubicBezTo>
                  <a:cubicBezTo>
                    <a:pt x="75791" y="10295"/>
                    <a:pt x="75601" y="9466"/>
                    <a:pt x="75353" y="8656"/>
                  </a:cubicBezTo>
                  <a:cubicBezTo>
                    <a:pt x="75210" y="7628"/>
                    <a:pt x="74706" y="6685"/>
                    <a:pt x="73925" y="5989"/>
                  </a:cubicBezTo>
                  <a:cubicBezTo>
                    <a:pt x="72972" y="5323"/>
                    <a:pt x="71448" y="5227"/>
                    <a:pt x="70877" y="5989"/>
                  </a:cubicBezTo>
                  <a:cubicBezTo>
                    <a:pt x="70305" y="6752"/>
                    <a:pt x="70877" y="7609"/>
                    <a:pt x="70877" y="8466"/>
                  </a:cubicBezTo>
                  <a:cubicBezTo>
                    <a:pt x="71172" y="9171"/>
                    <a:pt x="71362" y="9904"/>
                    <a:pt x="71448" y="10657"/>
                  </a:cubicBezTo>
                  <a:cubicBezTo>
                    <a:pt x="71591" y="10990"/>
                    <a:pt x="71591" y="11371"/>
                    <a:pt x="71448" y="11704"/>
                  </a:cubicBezTo>
                  <a:lnTo>
                    <a:pt x="70877" y="11704"/>
                  </a:lnTo>
                  <a:cubicBezTo>
                    <a:pt x="69610" y="11933"/>
                    <a:pt x="68333" y="11323"/>
                    <a:pt x="67733" y="10180"/>
                  </a:cubicBezTo>
                  <a:cubicBezTo>
                    <a:pt x="67352" y="9171"/>
                    <a:pt x="67352" y="8047"/>
                    <a:pt x="67733" y="7037"/>
                  </a:cubicBezTo>
                  <a:cubicBezTo>
                    <a:pt x="68019" y="6009"/>
                    <a:pt x="68019" y="4923"/>
                    <a:pt x="67733" y="3894"/>
                  </a:cubicBezTo>
                  <a:cubicBezTo>
                    <a:pt x="67676" y="3561"/>
                    <a:pt x="67505" y="3265"/>
                    <a:pt x="67257" y="3037"/>
                  </a:cubicBezTo>
                  <a:cubicBezTo>
                    <a:pt x="66648" y="2789"/>
                    <a:pt x="65962" y="2789"/>
                    <a:pt x="65352" y="3037"/>
                  </a:cubicBezTo>
                  <a:cubicBezTo>
                    <a:pt x="64876" y="3094"/>
                    <a:pt x="64419" y="3256"/>
                    <a:pt x="64019" y="3513"/>
                  </a:cubicBezTo>
                  <a:cubicBezTo>
                    <a:pt x="62876" y="4342"/>
                    <a:pt x="62514" y="5875"/>
                    <a:pt x="63161" y="7132"/>
                  </a:cubicBezTo>
                  <a:cubicBezTo>
                    <a:pt x="63781" y="8399"/>
                    <a:pt x="64323" y="9704"/>
                    <a:pt x="64781" y="11037"/>
                  </a:cubicBezTo>
                  <a:cubicBezTo>
                    <a:pt x="65047" y="11743"/>
                    <a:pt x="64714" y="12543"/>
                    <a:pt x="64019" y="12847"/>
                  </a:cubicBezTo>
                  <a:cubicBezTo>
                    <a:pt x="63218" y="13057"/>
                    <a:pt x="62371" y="12800"/>
                    <a:pt x="61828" y="12181"/>
                  </a:cubicBezTo>
                  <a:cubicBezTo>
                    <a:pt x="61380" y="11609"/>
                    <a:pt x="61142" y="10904"/>
                    <a:pt x="61161" y="10180"/>
                  </a:cubicBezTo>
                  <a:cubicBezTo>
                    <a:pt x="61256" y="9704"/>
                    <a:pt x="61256" y="9218"/>
                    <a:pt x="61161" y="8752"/>
                  </a:cubicBezTo>
                  <a:cubicBezTo>
                    <a:pt x="61047" y="8209"/>
                    <a:pt x="60647" y="7771"/>
                    <a:pt x="60113" y="7609"/>
                  </a:cubicBezTo>
                  <a:cubicBezTo>
                    <a:pt x="59142" y="7285"/>
                    <a:pt x="58094" y="7790"/>
                    <a:pt x="57732" y="8752"/>
                  </a:cubicBezTo>
                  <a:cubicBezTo>
                    <a:pt x="57637" y="9666"/>
                    <a:pt x="57637" y="10590"/>
                    <a:pt x="57732" y="11514"/>
                  </a:cubicBezTo>
                  <a:cubicBezTo>
                    <a:pt x="57256" y="11771"/>
                    <a:pt x="56684" y="11771"/>
                    <a:pt x="56208" y="11514"/>
                  </a:cubicBezTo>
                  <a:cubicBezTo>
                    <a:pt x="55598" y="11390"/>
                    <a:pt x="55065" y="11047"/>
                    <a:pt x="54684" y="10561"/>
                  </a:cubicBezTo>
                  <a:cubicBezTo>
                    <a:pt x="54589" y="10124"/>
                    <a:pt x="54589" y="9666"/>
                    <a:pt x="54684" y="9228"/>
                  </a:cubicBezTo>
                  <a:cubicBezTo>
                    <a:pt x="54665" y="8047"/>
                    <a:pt x="54408" y="6875"/>
                    <a:pt x="53922" y="5799"/>
                  </a:cubicBezTo>
                  <a:cubicBezTo>
                    <a:pt x="53360" y="4551"/>
                    <a:pt x="52284" y="3608"/>
                    <a:pt x="50969" y="3227"/>
                  </a:cubicBezTo>
                  <a:cubicBezTo>
                    <a:pt x="50293" y="2837"/>
                    <a:pt x="49455" y="2837"/>
                    <a:pt x="48779" y="3227"/>
                  </a:cubicBezTo>
                  <a:cubicBezTo>
                    <a:pt x="48683" y="3475"/>
                    <a:pt x="48683" y="3741"/>
                    <a:pt x="48779" y="3989"/>
                  </a:cubicBezTo>
                  <a:cubicBezTo>
                    <a:pt x="48550" y="5570"/>
                    <a:pt x="48960" y="7180"/>
                    <a:pt x="49922" y="8466"/>
                  </a:cubicBezTo>
                  <a:cubicBezTo>
                    <a:pt x="50369" y="9151"/>
                    <a:pt x="50665" y="9933"/>
                    <a:pt x="50779" y="10752"/>
                  </a:cubicBezTo>
                  <a:cubicBezTo>
                    <a:pt x="50779" y="10752"/>
                    <a:pt x="50779" y="11704"/>
                    <a:pt x="49922" y="11800"/>
                  </a:cubicBezTo>
                  <a:cubicBezTo>
                    <a:pt x="49360" y="11790"/>
                    <a:pt x="48826" y="11590"/>
                    <a:pt x="48398" y="11228"/>
                  </a:cubicBezTo>
                  <a:cubicBezTo>
                    <a:pt x="48064" y="10780"/>
                    <a:pt x="47598" y="10447"/>
                    <a:pt x="47064" y="10276"/>
                  </a:cubicBezTo>
                  <a:cubicBezTo>
                    <a:pt x="46474" y="10142"/>
                    <a:pt x="45864" y="10324"/>
                    <a:pt x="45445" y="10752"/>
                  </a:cubicBezTo>
                  <a:cubicBezTo>
                    <a:pt x="45188" y="11209"/>
                    <a:pt x="44959" y="11686"/>
                    <a:pt x="44778" y="12181"/>
                  </a:cubicBezTo>
                  <a:lnTo>
                    <a:pt x="44207" y="13133"/>
                  </a:lnTo>
                  <a:cubicBezTo>
                    <a:pt x="43797" y="13772"/>
                    <a:pt x="43054" y="14105"/>
                    <a:pt x="42302" y="13991"/>
                  </a:cubicBezTo>
                  <a:cubicBezTo>
                    <a:pt x="41692" y="13867"/>
                    <a:pt x="41225" y="13372"/>
                    <a:pt x="41159" y="12752"/>
                  </a:cubicBezTo>
                  <a:cubicBezTo>
                    <a:pt x="40997" y="12286"/>
                    <a:pt x="40997" y="11790"/>
                    <a:pt x="41159" y="11323"/>
                  </a:cubicBezTo>
                  <a:cubicBezTo>
                    <a:pt x="41473" y="10904"/>
                    <a:pt x="41768" y="10457"/>
                    <a:pt x="42016" y="9990"/>
                  </a:cubicBezTo>
                  <a:cubicBezTo>
                    <a:pt x="42016" y="9990"/>
                    <a:pt x="42016" y="9990"/>
                    <a:pt x="42016" y="9418"/>
                  </a:cubicBezTo>
                  <a:cubicBezTo>
                    <a:pt x="42016" y="8847"/>
                    <a:pt x="42016" y="8371"/>
                    <a:pt x="41540" y="8180"/>
                  </a:cubicBezTo>
                  <a:cubicBezTo>
                    <a:pt x="41063" y="7990"/>
                    <a:pt x="39349" y="8180"/>
                    <a:pt x="38301" y="9038"/>
                  </a:cubicBezTo>
                  <a:cubicBezTo>
                    <a:pt x="37349" y="9800"/>
                    <a:pt x="36815" y="10961"/>
                    <a:pt x="36872" y="12181"/>
                  </a:cubicBezTo>
                  <a:cubicBezTo>
                    <a:pt x="36872" y="12847"/>
                    <a:pt x="36872" y="13419"/>
                    <a:pt x="36872" y="13895"/>
                  </a:cubicBezTo>
                  <a:lnTo>
                    <a:pt x="36206" y="14562"/>
                  </a:lnTo>
                  <a:cubicBezTo>
                    <a:pt x="35825" y="23973"/>
                    <a:pt x="34682" y="33335"/>
                    <a:pt x="32777" y="42566"/>
                  </a:cubicBezTo>
                  <a:cubicBezTo>
                    <a:pt x="24871" y="74855"/>
                    <a:pt x="9250" y="104954"/>
                    <a:pt x="201" y="13638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29" name="Freeform: Shape 828">
              <a:extLst>
                <a:ext uri="{FF2B5EF4-FFF2-40B4-BE49-F238E27FC236}">
                  <a16:creationId xmlns:a16="http://schemas.microsoft.com/office/drawing/2014/main" xmlns="" id="{C351C29E-31D5-965B-13CE-5847CE2B2E71}"/>
                </a:ext>
              </a:extLst>
            </p:cNvPr>
            <p:cNvSpPr/>
            <p:nvPr/>
          </p:nvSpPr>
          <p:spPr>
            <a:xfrm>
              <a:off x="5207031" y="3201720"/>
              <a:ext cx="162206" cy="176510"/>
            </a:xfrm>
            <a:custGeom>
              <a:avLst/>
              <a:gdLst>
                <a:gd name="connsiteX0" fmla="*/ 20828 w 162206"/>
                <a:gd name="connsiteY0" fmla="*/ 102769 h 176510"/>
                <a:gd name="connsiteX1" fmla="*/ 13589 w 162206"/>
                <a:gd name="connsiteY1" fmla="*/ 119247 h 176510"/>
                <a:gd name="connsiteX2" fmla="*/ 4730 w 162206"/>
                <a:gd name="connsiteY2" fmla="*/ 128772 h 176510"/>
                <a:gd name="connsiteX3" fmla="*/ -32 w 162206"/>
                <a:gd name="connsiteY3" fmla="*/ 144013 h 176510"/>
                <a:gd name="connsiteX4" fmla="*/ -32 w 162206"/>
                <a:gd name="connsiteY4" fmla="*/ 144774 h 176510"/>
                <a:gd name="connsiteX5" fmla="*/ 2921 w 162206"/>
                <a:gd name="connsiteY5" fmla="*/ 147346 h 176510"/>
                <a:gd name="connsiteX6" fmla="*/ 5111 w 162206"/>
                <a:gd name="connsiteY6" fmla="*/ 147346 h 176510"/>
                <a:gd name="connsiteX7" fmla="*/ 5111 w 162206"/>
                <a:gd name="connsiteY7" fmla="*/ 146489 h 176510"/>
                <a:gd name="connsiteX8" fmla="*/ 3968 w 162206"/>
                <a:gd name="connsiteY8" fmla="*/ 142012 h 176510"/>
                <a:gd name="connsiteX9" fmla="*/ 3111 w 162206"/>
                <a:gd name="connsiteY9" fmla="*/ 139726 h 176510"/>
                <a:gd name="connsiteX10" fmla="*/ 3873 w 162206"/>
                <a:gd name="connsiteY10" fmla="*/ 138679 h 176510"/>
                <a:gd name="connsiteX11" fmla="*/ 5397 w 162206"/>
                <a:gd name="connsiteY11" fmla="*/ 139346 h 176510"/>
                <a:gd name="connsiteX12" fmla="*/ 6731 w 162206"/>
                <a:gd name="connsiteY12" fmla="*/ 140298 h 176510"/>
                <a:gd name="connsiteX13" fmla="*/ 8350 w 162206"/>
                <a:gd name="connsiteY13" fmla="*/ 139726 h 176510"/>
                <a:gd name="connsiteX14" fmla="*/ 9112 w 162206"/>
                <a:gd name="connsiteY14" fmla="*/ 138297 h 176510"/>
                <a:gd name="connsiteX15" fmla="*/ 9683 w 162206"/>
                <a:gd name="connsiteY15" fmla="*/ 137440 h 176510"/>
                <a:gd name="connsiteX16" fmla="*/ 11588 w 162206"/>
                <a:gd name="connsiteY16" fmla="*/ 136488 h 176510"/>
                <a:gd name="connsiteX17" fmla="*/ 12731 w 162206"/>
                <a:gd name="connsiteY17" fmla="*/ 137726 h 176510"/>
                <a:gd name="connsiteX18" fmla="*/ 12255 w 162206"/>
                <a:gd name="connsiteY18" fmla="*/ 139155 h 176510"/>
                <a:gd name="connsiteX19" fmla="*/ 11398 w 162206"/>
                <a:gd name="connsiteY19" fmla="*/ 140489 h 176510"/>
                <a:gd name="connsiteX20" fmla="*/ 11398 w 162206"/>
                <a:gd name="connsiteY20" fmla="*/ 141060 h 176510"/>
                <a:gd name="connsiteX21" fmla="*/ 11398 w 162206"/>
                <a:gd name="connsiteY21" fmla="*/ 142298 h 176510"/>
                <a:gd name="connsiteX22" fmla="*/ 14636 w 162206"/>
                <a:gd name="connsiteY22" fmla="*/ 141441 h 176510"/>
                <a:gd name="connsiteX23" fmla="*/ 16065 w 162206"/>
                <a:gd name="connsiteY23" fmla="*/ 138202 h 176510"/>
                <a:gd name="connsiteX24" fmla="*/ 16065 w 162206"/>
                <a:gd name="connsiteY24" fmla="*/ 136488 h 176510"/>
                <a:gd name="connsiteX25" fmla="*/ 17970 w 162206"/>
                <a:gd name="connsiteY25" fmla="*/ 134869 h 176510"/>
                <a:gd name="connsiteX26" fmla="*/ 19113 w 162206"/>
                <a:gd name="connsiteY26" fmla="*/ 137536 h 176510"/>
                <a:gd name="connsiteX27" fmla="*/ 17780 w 162206"/>
                <a:gd name="connsiteY27" fmla="*/ 140107 h 176510"/>
                <a:gd name="connsiteX28" fmla="*/ 17780 w 162206"/>
                <a:gd name="connsiteY28" fmla="*/ 142679 h 176510"/>
                <a:gd name="connsiteX29" fmla="*/ 20161 w 162206"/>
                <a:gd name="connsiteY29" fmla="*/ 141917 h 176510"/>
                <a:gd name="connsiteX30" fmla="*/ 21209 w 162206"/>
                <a:gd name="connsiteY30" fmla="*/ 139822 h 176510"/>
                <a:gd name="connsiteX31" fmla="*/ 23685 w 162206"/>
                <a:gd name="connsiteY31" fmla="*/ 139346 h 176510"/>
                <a:gd name="connsiteX32" fmla="*/ 23209 w 162206"/>
                <a:gd name="connsiteY32" fmla="*/ 142012 h 176510"/>
                <a:gd name="connsiteX33" fmla="*/ 20732 w 162206"/>
                <a:gd name="connsiteY33" fmla="*/ 144680 h 176510"/>
                <a:gd name="connsiteX34" fmla="*/ 19685 w 162206"/>
                <a:gd name="connsiteY34" fmla="*/ 146203 h 176510"/>
                <a:gd name="connsiteX35" fmla="*/ 20542 w 162206"/>
                <a:gd name="connsiteY35" fmla="*/ 147822 h 176510"/>
                <a:gd name="connsiteX36" fmla="*/ 22923 w 162206"/>
                <a:gd name="connsiteY36" fmla="*/ 147251 h 176510"/>
                <a:gd name="connsiteX37" fmla="*/ 24923 w 162206"/>
                <a:gd name="connsiteY37" fmla="*/ 144870 h 176510"/>
                <a:gd name="connsiteX38" fmla="*/ 27781 w 162206"/>
                <a:gd name="connsiteY38" fmla="*/ 142679 h 176510"/>
                <a:gd name="connsiteX39" fmla="*/ 29219 w 162206"/>
                <a:gd name="connsiteY39" fmla="*/ 144632 h 176510"/>
                <a:gd name="connsiteX40" fmla="*/ 29210 w 162206"/>
                <a:gd name="connsiteY40" fmla="*/ 144680 h 176510"/>
                <a:gd name="connsiteX41" fmla="*/ 27495 w 162206"/>
                <a:gd name="connsiteY41" fmla="*/ 146489 h 176510"/>
                <a:gd name="connsiteX42" fmla="*/ 25019 w 162206"/>
                <a:gd name="connsiteY42" fmla="*/ 149156 h 176510"/>
                <a:gd name="connsiteX43" fmla="*/ 27686 w 162206"/>
                <a:gd name="connsiteY43" fmla="*/ 150680 h 176510"/>
                <a:gd name="connsiteX44" fmla="*/ 30543 w 162206"/>
                <a:gd name="connsiteY44" fmla="*/ 149347 h 176510"/>
                <a:gd name="connsiteX45" fmla="*/ 32448 w 162206"/>
                <a:gd name="connsiteY45" fmla="*/ 147061 h 176510"/>
                <a:gd name="connsiteX46" fmla="*/ 34067 w 162206"/>
                <a:gd name="connsiteY46" fmla="*/ 146584 h 176510"/>
                <a:gd name="connsiteX47" fmla="*/ 31781 w 162206"/>
                <a:gd name="connsiteY47" fmla="*/ 150966 h 176510"/>
                <a:gd name="connsiteX48" fmla="*/ 30162 w 162206"/>
                <a:gd name="connsiteY48" fmla="*/ 152109 h 176510"/>
                <a:gd name="connsiteX49" fmla="*/ 30019 w 162206"/>
                <a:gd name="connsiteY49" fmla="*/ 153585 h 176510"/>
                <a:gd name="connsiteX50" fmla="*/ 30162 w 162206"/>
                <a:gd name="connsiteY50" fmla="*/ 153728 h 176510"/>
                <a:gd name="connsiteX51" fmla="*/ 30924 w 162206"/>
                <a:gd name="connsiteY51" fmla="*/ 153728 h 176510"/>
                <a:gd name="connsiteX52" fmla="*/ 34829 w 162206"/>
                <a:gd name="connsiteY52" fmla="*/ 151728 h 176510"/>
                <a:gd name="connsiteX53" fmla="*/ 37020 w 162206"/>
                <a:gd name="connsiteY53" fmla="*/ 149251 h 176510"/>
                <a:gd name="connsiteX54" fmla="*/ 33020 w 162206"/>
                <a:gd name="connsiteY54" fmla="*/ 155443 h 176510"/>
                <a:gd name="connsiteX55" fmla="*/ 30638 w 162206"/>
                <a:gd name="connsiteY55" fmla="*/ 156586 h 176510"/>
                <a:gd name="connsiteX56" fmla="*/ 30067 w 162206"/>
                <a:gd name="connsiteY56" fmla="*/ 158681 h 176510"/>
                <a:gd name="connsiteX57" fmla="*/ 32067 w 162206"/>
                <a:gd name="connsiteY57" fmla="*/ 159729 h 176510"/>
                <a:gd name="connsiteX58" fmla="*/ 37782 w 162206"/>
                <a:gd name="connsiteY58" fmla="*/ 158110 h 176510"/>
                <a:gd name="connsiteX59" fmla="*/ 40259 w 162206"/>
                <a:gd name="connsiteY59" fmla="*/ 153442 h 176510"/>
                <a:gd name="connsiteX60" fmla="*/ 41878 w 162206"/>
                <a:gd name="connsiteY60" fmla="*/ 152204 h 176510"/>
                <a:gd name="connsiteX61" fmla="*/ 43507 w 162206"/>
                <a:gd name="connsiteY61" fmla="*/ 154005 h 176510"/>
                <a:gd name="connsiteX62" fmla="*/ 43497 w 162206"/>
                <a:gd name="connsiteY62" fmla="*/ 154109 h 176510"/>
                <a:gd name="connsiteX63" fmla="*/ 42259 w 162206"/>
                <a:gd name="connsiteY63" fmla="*/ 156300 h 176510"/>
                <a:gd name="connsiteX64" fmla="*/ 42259 w 162206"/>
                <a:gd name="connsiteY64" fmla="*/ 158681 h 176510"/>
                <a:gd name="connsiteX65" fmla="*/ 45593 w 162206"/>
                <a:gd name="connsiteY65" fmla="*/ 158681 h 176510"/>
                <a:gd name="connsiteX66" fmla="*/ 47688 w 162206"/>
                <a:gd name="connsiteY66" fmla="*/ 156300 h 176510"/>
                <a:gd name="connsiteX67" fmla="*/ 48450 w 162206"/>
                <a:gd name="connsiteY67" fmla="*/ 154776 h 176510"/>
                <a:gd name="connsiteX68" fmla="*/ 47593 w 162206"/>
                <a:gd name="connsiteY68" fmla="*/ 160967 h 176510"/>
                <a:gd name="connsiteX69" fmla="*/ 46736 w 162206"/>
                <a:gd name="connsiteY69" fmla="*/ 162396 h 176510"/>
                <a:gd name="connsiteX70" fmla="*/ 47212 w 162206"/>
                <a:gd name="connsiteY70" fmla="*/ 164015 h 176510"/>
                <a:gd name="connsiteX71" fmla="*/ 48164 w 162206"/>
                <a:gd name="connsiteY71" fmla="*/ 164015 h 176510"/>
                <a:gd name="connsiteX72" fmla="*/ 51784 w 162206"/>
                <a:gd name="connsiteY72" fmla="*/ 161634 h 176510"/>
                <a:gd name="connsiteX73" fmla="*/ 52546 w 162206"/>
                <a:gd name="connsiteY73" fmla="*/ 157538 h 176510"/>
                <a:gd name="connsiteX74" fmla="*/ 53784 w 162206"/>
                <a:gd name="connsiteY74" fmla="*/ 156586 h 176510"/>
                <a:gd name="connsiteX75" fmla="*/ 53784 w 162206"/>
                <a:gd name="connsiteY75" fmla="*/ 157157 h 176510"/>
                <a:gd name="connsiteX76" fmla="*/ 53784 w 162206"/>
                <a:gd name="connsiteY76" fmla="*/ 163348 h 176510"/>
                <a:gd name="connsiteX77" fmla="*/ 56356 w 162206"/>
                <a:gd name="connsiteY77" fmla="*/ 166872 h 176510"/>
                <a:gd name="connsiteX78" fmla="*/ 59023 w 162206"/>
                <a:gd name="connsiteY78" fmla="*/ 167444 h 176510"/>
                <a:gd name="connsiteX79" fmla="*/ 59023 w 162206"/>
                <a:gd name="connsiteY79" fmla="*/ 166396 h 176510"/>
                <a:gd name="connsiteX80" fmla="*/ 57213 w 162206"/>
                <a:gd name="connsiteY80" fmla="*/ 161729 h 176510"/>
                <a:gd name="connsiteX81" fmla="*/ 57213 w 162206"/>
                <a:gd name="connsiteY81" fmla="*/ 157157 h 176510"/>
                <a:gd name="connsiteX82" fmla="*/ 59118 w 162206"/>
                <a:gd name="connsiteY82" fmla="*/ 158586 h 176510"/>
                <a:gd name="connsiteX83" fmla="*/ 59118 w 162206"/>
                <a:gd name="connsiteY83" fmla="*/ 160872 h 176510"/>
                <a:gd name="connsiteX84" fmla="*/ 59118 w 162206"/>
                <a:gd name="connsiteY84" fmla="*/ 161348 h 176510"/>
                <a:gd name="connsiteX85" fmla="*/ 60928 w 162206"/>
                <a:gd name="connsiteY85" fmla="*/ 160300 h 176510"/>
                <a:gd name="connsiteX86" fmla="*/ 62357 w 162206"/>
                <a:gd name="connsiteY86" fmla="*/ 158776 h 176510"/>
                <a:gd name="connsiteX87" fmla="*/ 62357 w 162206"/>
                <a:gd name="connsiteY87" fmla="*/ 164110 h 176510"/>
                <a:gd name="connsiteX88" fmla="*/ 65976 w 162206"/>
                <a:gd name="connsiteY88" fmla="*/ 171445 h 176510"/>
                <a:gd name="connsiteX89" fmla="*/ 67214 w 162206"/>
                <a:gd name="connsiteY89" fmla="*/ 172112 h 176510"/>
                <a:gd name="connsiteX90" fmla="*/ 69500 w 162206"/>
                <a:gd name="connsiteY90" fmla="*/ 170683 h 176510"/>
                <a:gd name="connsiteX91" fmla="*/ 69500 w 162206"/>
                <a:gd name="connsiteY91" fmla="*/ 168015 h 176510"/>
                <a:gd name="connsiteX92" fmla="*/ 69500 w 162206"/>
                <a:gd name="connsiteY92" fmla="*/ 164206 h 176510"/>
                <a:gd name="connsiteX93" fmla="*/ 71882 w 162206"/>
                <a:gd name="connsiteY93" fmla="*/ 161729 h 176510"/>
                <a:gd name="connsiteX94" fmla="*/ 74263 w 162206"/>
                <a:gd name="connsiteY94" fmla="*/ 164206 h 176510"/>
                <a:gd name="connsiteX95" fmla="*/ 74263 w 162206"/>
                <a:gd name="connsiteY95" fmla="*/ 167635 h 176510"/>
                <a:gd name="connsiteX96" fmla="*/ 77501 w 162206"/>
                <a:gd name="connsiteY96" fmla="*/ 168777 h 176510"/>
                <a:gd name="connsiteX97" fmla="*/ 77501 w 162206"/>
                <a:gd name="connsiteY97" fmla="*/ 167539 h 176510"/>
                <a:gd name="connsiteX98" fmla="*/ 76739 w 162206"/>
                <a:gd name="connsiteY98" fmla="*/ 164682 h 176510"/>
                <a:gd name="connsiteX99" fmla="*/ 77311 w 162206"/>
                <a:gd name="connsiteY99" fmla="*/ 162015 h 176510"/>
                <a:gd name="connsiteX100" fmla="*/ 79597 w 162206"/>
                <a:gd name="connsiteY100" fmla="*/ 162015 h 176510"/>
                <a:gd name="connsiteX101" fmla="*/ 80454 w 162206"/>
                <a:gd name="connsiteY101" fmla="*/ 164206 h 176510"/>
                <a:gd name="connsiteX102" fmla="*/ 80454 w 162206"/>
                <a:gd name="connsiteY102" fmla="*/ 170111 h 176510"/>
                <a:gd name="connsiteX103" fmla="*/ 80454 w 162206"/>
                <a:gd name="connsiteY103" fmla="*/ 172969 h 176510"/>
                <a:gd name="connsiteX104" fmla="*/ 82264 w 162206"/>
                <a:gd name="connsiteY104" fmla="*/ 175540 h 176510"/>
                <a:gd name="connsiteX105" fmla="*/ 84264 w 162206"/>
                <a:gd name="connsiteY105" fmla="*/ 176112 h 176510"/>
                <a:gd name="connsiteX106" fmla="*/ 85693 w 162206"/>
                <a:gd name="connsiteY106" fmla="*/ 175064 h 176510"/>
                <a:gd name="connsiteX107" fmla="*/ 85217 w 162206"/>
                <a:gd name="connsiteY107" fmla="*/ 173540 h 176510"/>
                <a:gd name="connsiteX108" fmla="*/ 84264 w 162206"/>
                <a:gd name="connsiteY108" fmla="*/ 169064 h 176510"/>
                <a:gd name="connsiteX109" fmla="*/ 85407 w 162206"/>
                <a:gd name="connsiteY109" fmla="*/ 167730 h 176510"/>
                <a:gd name="connsiteX110" fmla="*/ 86645 w 162206"/>
                <a:gd name="connsiteY110" fmla="*/ 167730 h 176510"/>
                <a:gd name="connsiteX111" fmla="*/ 87598 w 162206"/>
                <a:gd name="connsiteY111" fmla="*/ 170397 h 176510"/>
                <a:gd name="connsiteX112" fmla="*/ 88265 w 162206"/>
                <a:gd name="connsiteY112" fmla="*/ 173159 h 176510"/>
                <a:gd name="connsiteX113" fmla="*/ 91027 w 162206"/>
                <a:gd name="connsiteY113" fmla="*/ 174398 h 176510"/>
                <a:gd name="connsiteX114" fmla="*/ 92075 w 162206"/>
                <a:gd name="connsiteY114" fmla="*/ 172588 h 176510"/>
                <a:gd name="connsiteX115" fmla="*/ 91313 w 162206"/>
                <a:gd name="connsiteY115" fmla="*/ 170492 h 176510"/>
                <a:gd name="connsiteX116" fmla="*/ 89312 w 162206"/>
                <a:gd name="connsiteY116" fmla="*/ 163634 h 176510"/>
                <a:gd name="connsiteX117" fmla="*/ 90360 w 162206"/>
                <a:gd name="connsiteY117" fmla="*/ 161824 h 176510"/>
                <a:gd name="connsiteX118" fmla="*/ 91789 w 162206"/>
                <a:gd name="connsiteY118" fmla="*/ 162587 h 176510"/>
                <a:gd name="connsiteX119" fmla="*/ 92265 w 162206"/>
                <a:gd name="connsiteY119" fmla="*/ 164015 h 176510"/>
                <a:gd name="connsiteX120" fmla="*/ 92265 w 162206"/>
                <a:gd name="connsiteY120" fmla="*/ 166492 h 176510"/>
                <a:gd name="connsiteX121" fmla="*/ 93789 w 162206"/>
                <a:gd name="connsiteY121" fmla="*/ 169158 h 176510"/>
                <a:gd name="connsiteX122" fmla="*/ 96837 w 162206"/>
                <a:gd name="connsiteY122" fmla="*/ 169158 h 176510"/>
                <a:gd name="connsiteX123" fmla="*/ 96837 w 162206"/>
                <a:gd name="connsiteY123" fmla="*/ 166682 h 176510"/>
                <a:gd name="connsiteX124" fmla="*/ 96265 w 162206"/>
                <a:gd name="connsiteY124" fmla="*/ 164491 h 176510"/>
                <a:gd name="connsiteX125" fmla="*/ 96265 w 162206"/>
                <a:gd name="connsiteY125" fmla="*/ 163444 h 176510"/>
                <a:gd name="connsiteX126" fmla="*/ 96837 w 162206"/>
                <a:gd name="connsiteY126" fmla="*/ 163444 h 176510"/>
                <a:gd name="connsiteX127" fmla="*/ 99980 w 162206"/>
                <a:gd name="connsiteY127" fmla="*/ 164968 h 176510"/>
                <a:gd name="connsiteX128" fmla="*/ 99980 w 162206"/>
                <a:gd name="connsiteY128" fmla="*/ 168111 h 176510"/>
                <a:gd name="connsiteX129" fmla="*/ 99980 w 162206"/>
                <a:gd name="connsiteY129" fmla="*/ 171254 h 176510"/>
                <a:gd name="connsiteX130" fmla="*/ 100552 w 162206"/>
                <a:gd name="connsiteY130" fmla="*/ 172016 h 176510"/>
                <a:gd name="connsiteX131" fmla="*/ 102457 w 162206"/>
                <a:gd name="connsiteY131" fmla="*/ 172016 h 176510"/>
                <a:gd name="connsiteX132" fmla="*/ 103790 w 162206"/>
                <a:gd name="connsiteY132" fmla="*/ 172016 h 176510"/>
                <a:gd name="connsiteX133" fmla="*/ 104648 w 162206"/>
                <a:gd name="connsiteY133" fmla="*/ 168397 h 176510"/>
                <a:gd name="connsiteX134" fmla="*/ 102933 w 162206"/>
                <a:gd name="connsiteY134" fmla="*/ 164491 h 176510"/>
                <a:gd name="connsiteX135" fmla="*/ 103695 w 162206"/>
                <a:gd name="connsiteY135" fmla="*/ 162587 h 176510"/>
                <a:gd name="connsiteX136" fmla="*/ 105981 w 162206"/>
                <a:gd name="connsiteY136" fmla="*/ 163253 h 176510"/>
                <a:gd name="connsiteX137" fmla="*/ 106648 w 162206"/>
                <a:gd name="connsiteY137" fmla="*/ 165349 h 176510"/>
                <a:gd name="connsiteX138" fmla="*/ 106648 w 162206"/>
                <a:gd name="connsiteY138" fmla="*/ 166682 h 176510"/>
                <a:gd name="connsiteX139" fmla="*/ 107791 w 162206"/>
                <a:gd name="connsiteY139" fmla="*/ 167825 h 176510"/>
                <a:gd name="connsiteX140" fmla="*/ 110077 w 162206"/>
                <a:gd name="connsiteY140" fmla="*/ 166682 h 176510"/>
                <a:gd name="connsiteX141" fmla="*/ 110077 w 162206"/>
                <a:gd name="connsiteY141" fmla="*/ 163920 h 176510"/>
                <a:gd name="connsiteX142" fmla="*/ 111506 w 162206"/>
                <a:gd name="connsiteY142" fmla="*/ 163920 h 176510"/>
                <a:gd name="connsiteX143" fmla="*/ 113030 w 162206"/>
                <a:gd name="connsiteY143" fmla="*/ 164873 h 176510"/>
                <a:gd name="connsiteX144" fmla="*/ 113030 w 162206"/>
                <a:gd name="connsiteY144" fmla="*/ 166206 h 176510"/>
                <a:gd name="connsiteX145" fmla="*/ 113887 w 162206"/>
                <a:gd name="connsiteY145" fmla="*/ 169635 h 176510"/>
                <a:gd name="connsiteX146" fmla="*/ 116840 w 162206"/>
                <a:gd name="connsiteY146" fmla="*/ 172206 h 176510"/>
                <a:gd name="connsiteX147" fmla="*/ 118935 w 162206"/>
                <a:gd name="connsiteY147" fmla="*/ 172206 h 176510"/>
                <a:gd name="connsiteX148" fmla="*/ 118935 w 162206"/>
                <a:gd name="connsiteY148" fmla="*/ 171349 h 176510"/>
                <a:gd name="connsiteX149" fmla="*/ 117792 w 162206"/>
                <a:gd name="connsiteY149" fmla="*/ 166872 h 176510"/>
                <a:gd name="connsiteX150" fmla="*/ 116935 w 162206"/>
                <a:gd name="connsiteY150" fmla="*/ 164586 h 176510"/>
                <a:gd name="connsiteX151" fmla="*/ 117792 w 162206"/>
                <a:gd name="connsiteY151" fmla="*/ 163539 h 176510"/>
                <a:gd name="connsiteX152" fmla="*/ 119221 w 162206"/>
                <a:gd name="connsiteY152" fmla="*/ 164206 h 176510"/>
                <a:gd name="connsiteX153" fmla="*/ 120554 w 162206"/>
                <a:gd name="connsiteY153" fmla="*/ 165158 h 176510"/>
                <a:gd name="connsiteX154" fmla="*/ 122174 w 162206"/>
                <a:gd name="connsiteY154" fmla="*/ 164586 h 176510"/>
                <a:gd name="connsiteX155" fmla="*/ 122936 w 162206"/>
                <a:gd name="connsiteY155" fmla="*/ 163158 h 176510"/>
                <a:gd name="connsiteX156" fmla="*/ 123507 w 162206"/>
                <a:gd name="connsiteY156" fmla="*/ 162205 h 176510"/>
                <a:gd name="connsiteX157" fmla="*/ 125412 w 162206"/>
                <a:gd name="connsiteY157" fmla="*/ 161348 h 176510"/>
                <a:gd name="connsiteX158" fmla="*/ 126555 w 162206"/>
                <a:gd name="connsiteY158" fmla="*/ 162491 h 176510"/>
                <a:gd name="connsiteX159" fmla="*/ 126555 w 162206"/>
                <a:gd name="connsiteY159" fmla="*/ 164015 h 176510"/>
                <a:gd name="connsiteX160" fmla="*/ 125698 w 162206"/>
                <a:gd name="connsiteY160" fmla="*/ 165349 h 176510"/>
                <a:gd name="connsiteX161" fmla="*/ 125698 w 162206"/>
                <a:gd name="connsiteY161" fmla="*/ 165920 h 176510"/>
                <a:gd name="connsiteX162" fmla="*/ 126174 w 162206"/>
                <a:gd name="connsiteY162" fmla="*/ 167158 h 176510"/>
                <a:gd name="connsiteX163" fmla="*/ 129413 w 162206"/>
                <a:gd name="connsiteY163" fmla="*/ 166301 h 176510"/>
                <a:gd name="connsiteX164" fmla="*/ 130841 w 162206"/>
                <a:gd name="connsiteY164" fmla="*/ 163063 h 176510"/>
                <a:gd name="connsiteX165" fmla="*/ 130841 w 162206"/>
                <a:gd name="connsiteY165" fmla="*/ 161348 h 176510"/>
                <a:gd name="connsiteX166" fmla="*/ 132746 w 162206"/>
                <a:gd name="connsiteY166" fmla="*/ 159729 h 176510"/>
                <a:gd name="connsiteX167" fmla="*/ 132746 w 162206"/>
                <a:gd name="connsiteY167" fmla="*/ 159729 h 176510"/>
                <a:gd name="connsiteX168" fmla="*/ 133318 w 162206"/>
                <a:gd name="connsiteY168" fmla="*/ 161729 h 176510"/>
                <a:gd name="connsiteX169" fmla="*/ 133318 w 162206"/>
                <a:gd name="connsiteY169" fmla="*/ 153728 h 176510"/>
                <a:gd name="connsiteX170" fmla="*/ 135604 w 162206"/>
                <a:gd name="connsiteY170" fmla="*/ 136869 h 176510"/>
                <a:gd name="connsiteX171" fmla="*/ 149129 w 162206"/>
                <a:gd name="connsiteY171" fmla="*/ 66479 h 176510"/>
                <a:gd name="connsiteX172" fmla="*/ 154940 w 162206"/>
                <a:gd name="connsiteY172" fmla="*/ 50382 h 176510"/>
                <a:gd name="connsiteX173" fmla="*/ 160559 w 162206"/>
                <a:gd name="connsiteY173" fmla="*/ 43619 h 176510"/>
                <a:gd name="connsiteX174" fmla="*/ 161988 w 162206"/>
                <a:gd name="connsiteY174" fmla="*/ 34094 h 176510"/>
                <a:gd name="connsiteX175" fmla="*/ 160845 w 162206"/>
                <a:gd name="connsiteY175" fmla="*/ 37047 h 176510"/>
                <a:gd name="connsiteX176" fmla="*/ 160845 w 162206"/>
                <a:gd name="connsiteY176" fmla="*/ 38762 h 176510"/>
                <a:gd name="connsiteX177" fmla="*/ 158940 w 162206"/>
                <a:gd name="connsiteY177" fmla="*/ 40381 h 176510"/>
                <a:gd name="connsiteX178" fmla="*/ 158940 w 162206"/>
                <a:gd name="connsiteY178" fmla="*/ 40381 h 176510"/>
                <a:gd name="connsiteX179" fmla="*/ 157797 w 162206"/>
                <a:gd name="connsiteY179" fmla="*/ 37713 h 176510"/>
                <a:gd name="connsiteX180" fmla="*/ 159131 w 162206"/>
                <a:gd name="connsiteY180" fmla="*/ 35142 h 176510"/>
                <a:gd name="connsiteX181" fmla="*/ 159131 w 162206"/>
                <a:gd name="connsiteY181" fmla="*/ 32570 h 176510"/>
                <a:gd name="connsiteX182" fmla="*/ 156749 w 162206"/>
                <a:gd name="connsiteY182" fmla="*/ 33332 h 176510"/>
                <a:gd name="connsiteX183" fmla="*/ 155702 w 162206"/>
                <a:gd name="connsiteY183" fmla="*/ 35427 h 176510"/>
                <a:gd name="connsiteX184" fmla="*/ 153225 w 162206"/>
                <a:gd name="connsiteY184" fmla="*/ 35904 h 176510"/>
                <a:gd name="connsiteX185" fmla="*/ 153701 w 162206"/>
                <a:gd name="connsiteY185" fmla="*/ 33237 h 176510"/>
                <a:gd name="connsiteX186" fmla="*/ 156178 w 162206"/>
                <a:gd name="connsiteY186" fmla="*/ 30665 h 176510"/>
                <a:gd name="connsiteX187" fmla="*/ 157226 w 162206"/>
                <a:gd name="connsiteY187" fmla="*/ 29046 h 176510"/>
                <a:gd name="connsiteX188" fmla="*/ 156368 w 162206"/>
                <a:gd name="connsiteY188" fmla="*/ 27427 h 176510"/>
                <a:gd name="connsiteX189" fmla="*/ 153987 w 162206"/>
                <a:gd name="connsiteY189" fmla="*/ 27998 h 176510"/>
                <a:gd name="connsiteX190" fmla="*/ 151987 w 162206"/>
                <a:gd name="connsiteY190" fmla="*/ 30380 h 176510"/>
                <a:gd name="connsiteX191" fmla="*/ 149129 w 162206"/>
                <a:gd name="connsiteY191" fmla="*/ 32570 h 176510"/>
                <a:gd name="connsiteX192" fmla="*/ 147691 w 162206"/>
                <a:gd name="connsiteY192" fmla="*/ 30617 h 176510"/>
                <a:gd name="connsiteX193" fmla="*/ 147701 w 162206"/>
                <a:gd name="connsiteY193" fmla="*/ 30570 h 176510"/>
                <a:gd name="connsiteX194" fmla="*/ 149415 w 162206"/>
                <a:gd name="connsiteY194" fmla="*/ 28760 h 176510"/>
                <a:gd name="connsiteX195" fmla="*/ 151892 w 162206"/>
                <a:gd name="connsiteY195" fmla="*/ 26093 h 176510"/>
                <a:gd name="connsiteX196" fmla="*/ 149225 w 162206"/>
                <a:gd name="connsiteY196" fmla="*/ 24569 h 176510"/>
                <a:gd name="connsiteX197" fmla="*/ 146367 w 162206"/>
                <a:gd name="connsiteY197" fmla="*/ 25902 h 176510"/>
                <a:gd name="connsiteX198" fmla="*/ 144462 w 162206"/>
                <a:gd name="connsiteY198" fmla="*/ 28188 h 176510"/>
                <a:gd name="connsiteX199" fmla="*/ 142843 w 162206"/>
                <a:gd name="connsiteY199" fmla="*/ 28665 h 176510"/>
                <a:gd name="connsiteX200" fmla="*/ 145129 w 162206"/>
                <a:gd name="connsiteY200" fmla="*/ 24283 h 176510"/>
                <a:gd name="connsiteX201" fmla="*/ 146748 w 162206"/>
                <a:gd name="connsiteY201" fmla="*/ 23140 h 176510"/>
                <a:gd name="connsiteX202" fmla="*/ 146891 w 162206"/>
                <a:gd name="connsiteY202" fmla="*/ 21664 h 176510"/>
                <a:gd name="connsiteX203" fmla="*/ 146748 w 162206"/>
                <a:gd name="connsiteY203" fmla="*/ 21521 h 176510"/>
                <a:gd name="connsiteX204" fmla="*/ 148272 w 162206"/>
                <a:gd name="connsiteY204" fmla="*/ 21521 h 176510"/>
                <a:gd name="connsiteX205" fmla="*/ 144367 w 162206"/>
                <a:gd name="connsiteY205" fmla="*/ 23521 h 176510"/>
                <a:gd name="connsiteX206" fmla="*/ 142081 w 162206"/>
                <a:gd name="connsiteY206" fmla="*/ 25998 h 176510"/>
                <a:gd name="connsiteX207" fmla="*/ 146177 w 162206"/>
                <a:gd name="connsiteY207" fmla="*/ 19806 h 176510"/>
                <a:gd name="connsiteX208" fmla="*/ 148558 w 162206"/>
                <a:gd name="connsiteY208" fmla="*/ 18663 h 176510"/>
                <a:gd name="connsiteX209" fmla="*/ 149129 w 162206"/>
                <a:gd name="connsiteY209" fmla="*/ 16568 h 176510"/>
                <a:gd name="connsiteX210" fmla="*/ 147129 w 162206"/>
                <a:gd name="connsiteY210" fmla="*/ 15521 h 176510"/>
                <a:gd name="connsiteX211" fmla="*/ 141414 w 162206"/>
                <a:gd name="connsiteY211" fmla="*/ 17140 h 176510"/>
                <a:gd name="connsiteX212" fmla="*/ 138938 w 162206"/>
                <a:gd name="connsiteY212" fmla="*/ 21807 h 176510"/>
                <a:gd name="connsiteX213" fmla="*/ 137318 w 162206"/>
                <a:gd name="connsiteY213" fmla="*/ 23045 h 176510"/>
                <a:gd name="connsiteX214" fmla="*/ 135690 w 162206"/>
                <a:gd name="connsiteY214" fmla="*/ 21245 h 176510"/>
                <a:gd name="connsiteX215" fmla="*/ 135699 w 162206"/>
                <a:gd name="connsiteY215" fmla="*/ 21140 h 176510"/>
                <a:gd name="connsiteX216" fmla="*/ 136937 w 162206"/>
                <a:gd name="connsiteY216" fmla="*/ 18949 h 176510"/>
                <a:gd name="connsiteX217" fmla="*/ 136937 w 162206"/>
                <a:gd name="connsiteY217" fmla="*/ 16568 h 176510"/>
                <a:gd name="connsiteX218" fmla="*/ 133508 w 162206"/>
                <a:gd name="connsiteY218" fmla="*/ 16568 h 176510"/>
                <a:gd name="connsiteX219" fmla="*/ 131508 w 162206"/>
                <a:gd name="connsiteY219" fmla="*/ 18949 h 176510"/>
                <a:gd name="connsiteX220" fmla="*/ 130746 w 162206"/>
                <a:gd name="connsiteY220" fmla="*/ 20473 h 176510"/>
                <a:gd name="connsiteX221" fmla="*/ 131603 w 162206"/>
                <a:gd name="connsiteY221" fmla="*/ 14282 h 176510"/>
                <a:gd name="connsiteX222" fmla="*/ 132461 w 162206"/>
                <a:gd name="connsiteY222" fmla="*/ 12853 h 176510"/>
                <a:gd name="connsiteX223" fmla="*/ 132461 w 162206"/>
                <a:gd name="connsiteY223" fmla="*/ 11234 h 176510"/>
                <a:gd name="connsiteX224" fmla="*/ 131413 w 162206"/>
                <a:gd name="connsiteY224" fmla="*/ 11234 h 176510"/>
                <a:gd name="connsiteX225" fmla="*/ 127793 w 162206"/>
                <a:gd name="connsiteY225" fmla="*/ 13520 h 176510"/>
                <a:gd name="connsiteX226" fmla="*/ 127127 w 162206"/>
                <a:gd name="connsiteY226" fmla="*/ 17711 h 176510"/>
                <a:gd name="connsiteX227" fmla="*/ 125793 w 162206"/>
                <a:gd name="connsiteY227" fmla="*/ 18663 h 176510"/>
                <a:gd name="connsiteX228" fmla="*/ 125793 w 162206"/>
                <a:gd name="connsiteY228" fmla="*/ 18092 h 176510"/>
                <a:gd name="connsiteX229" fmla="*/ 125793 w 162206"/>
                <a:gd name="connsiteY229" fmla="*/ 11806 h 176510"/>
                <a:gd name="connsiteX230" fmla="*/ 123317 w 162206"/>
                <a:gd name="connsiteY230" fmla="*/ 8377 h 176510"/>
                <a:gd name="connsiteX231" fmla="*/ 120650 w 162206"/>
                <a:gd name="connsiteY231" fmla="*/ 7805 h 176510"/>
                <a:gd name="connsiteX232" fmla="*/ 120650 w 162206"/>
                <a:gd name="connsiteY232" fmla="*/ 8758 h 176510"/>
                <a:gd name="connsiteX233" fmla="*/ 122459 w 162206"/>
                <a:gd name="connsiteY233" fmla="*/ 13520 h 176510"/>
                <a:gd name="connsiteX234" fmla="*/ 122459 w 162206"/>
                <a:gd name="connsiteY234" fmla="*/ 18092 h 176510"/>
                <a:gd name="connsiteX235" fmla="*/ 120650 w 162206"/>
                <a:gd name="connsiteY235" fmla="*/ 16664 h 176510"/>
                <a:gd name="connsiteX236" fmla="*/ 120650 w 162206"/>
                <a:gd name="connsiteY236" fmla="*/ 14377 h 176510"/>
                <a:gd name="connsiteX237" fmla="*/ 120650 w 162206"/>
                <a:gd name="connsiteY237" fmla="*/ 14377 h 176510"/>
                <a:gd name="connsiteX238" fmla="*/ 118935 w 162206"/>
                <a:gd name="connsiteY238" fmla="*/ 15425 h 176510"/>
                <a:gd name="connsiteX239" fmla="*/ 117506 w 162206"/>
                <a:gd name="connsiteY239" fmla="*/ 16854 h 176510"/>
                <a:gd name="connsiteX240" fmla="*/ 117506 w 162206"/>
                <a:gd name="connsiteY240" fmla="*/ 11615 h 176510"/>
                <a:gd name="connsiteX241" fmla="*/ 113982 w 162206"/>
                <a:gd name="connsiteY241" fmla="*/ 4281 h 176510"/>
                <a:gd name="connsiteX242" fmla="*/ 112744 w 162206"/>
                <a:gd name="connsiteY242" fmla="*/ 3614 h 176510"/>
                <a:gd name="connsiteX243" fmla="*/ 110458 w 162206"/>
                <a:gd name="connsiteY243" fmla="*/ 5043 h 176510"/>
                <a:gd name="connsiteX244" fmla="*/ 110458 w 162206"/>
                <a:gd name="connsiteY244" fmla="*/ 5043 h 176510"/>
                <a:gd name="connsiteX245" fmla="*/ 110458 w 162206"/>
                <a:gd name="connsiteY245" fmla="*/ 7710 h 176510"/>
                <a:gd name="connsiteX246" fmla="*/ 110458 w 162206"/>
                <a:gd name="connsiteY246" fmla="*/ 11520 h 176510"/>
                <a:gd name="connsiteX247" fmla="*/ 107981 w 162206"/>
                <a:gd name="connsiteY247" fmla="*/ 13996 h 176510"/>
                <a:gd name="connsiteX248" fmla="*/ 105600 w 162206"/>
                <a:gd name="connsiteY248" fmla="*/ 11424 h 176510"/>
                <a:gd name="connsiteX249" fmla="*/ 105600 w 162206"/>
                <a:gd name="connsiteY249" fmla="*/ 8091 h 176510"/>
                <a:gd name="connsiteX250" fmla="*/ 102361 w 162206"/>
                <a:gd name="connsiteY250" fmla="*/ 6948 h 176510"/>
                <a:gd name="connsiteX251" fmla="*/ 102361 w 162206"/>
                <a:gd name="connsiteY251" fmla="*/ 8186 h 176510"/>
                <a:gd name="connsiteX252" fmla="*/ 103124 w 162206"/>
                <a:gd name="connsiteY252" fmla="*/ 11044 h 176510"/>
                <a:gd name="connsiteX253" fmla="*/ 103124 w 162206"/>
                <a:gd name="connsiteY253" fmla="*/ 13711 h 176510"/>
                <a:gd name="connsiteX254" fmla="*/ 100838 w 162206"/>
                <a:gd name="connsiteY254" fmla="*/ 13711 h 176510"/>
                <a:gd name="connsiteX255" fmla="*/ 99885 w 162206"/>
                <a:gd name="connsiteY255" fmla="*/ 11424 h 176510"/>
                <a:gd name="connsiteX256" fmla="*/ 99885 w 162206"/>
                <a:gd name="connsiteY256" fmla="*/ 5614 h 176510"/>
                <a:gd name="connsiteX257" fmla="*/ 99885 w 162206"/>
                <a:gd name="connsiteY257" fmla="*/ 2661 h 176510"/>
                <a:gd name="connsiteX258" fmla="*/ 98171 w 162206"/>
                <a:gd name="connsiteY258" fmla="*/ 185 h 176510"/>
                <a:gd name="connsiteX259" fmla="*/ 96075 w 162206"/>
                <a:gd name="connsiteY259" fmla="*/ -387 h 176510"/>
                <a:gd name="connsiteX260" fmla="*/ 94742 w 162206"/>
                <a:gd name="connsiteY260" fmla="*/ 662 h 176510"/>
                <a:gd name="connsiteX261" fmla="*/ 95218 w 162206"/>
                <a:gd name="connsiteY261" fmla="*/ 2185 h 176510"/>
                <a:gd name="connsiteX262" fmla="*/ 96075 w 162206"/>
                <a:gd name="connsiteY262" fmla="*/ 6662 h 176510"/>
                <a:gd name="connsiteX263" fmla="*/ 95027 w 162206"/>
                <a:gd name="connsiteY263" fmla="*/ 7995 h 176510"/>
                <a:gd name="connsiteX264" fmla="*/ 93789 w 162206"/>
                <a:gd name="connsiteY264" fmla="*/ 7995 h 176510"/>
                <a:gd name="connsiteX265" fmla="*/ 92741 w 162206"/>
                <a:gd name="connsiteY265" fmla="*/ 5329 h 176510"/>
                <a:gd name="connsiteX266" fmla="*/ 92170 w 162206"/>
                <a:gd name="connsiteY266" fmla="*/ 2566 h 176510"/>
                <a:gd name="connsiteX267" fmla="*/ 89312 w 162206"/>
                <a:gd name="connsiteY267" fmla="*/ 1328 h 176510"/>
                <a:gd name="connsiteX268" fmla="*/ 88265 w 162206"/>
                <a:gd name="connsiteY268" fmla="*/ 3138 h 176510"/>
                <a:gd name="connsiteX269" fmla="*/ 89122 w 162206"/>
                <a:gd name="connsiteY269" fmla="*/ 5233 h 176510"/>
                <a:gd name="connsiteX270" fmla="*/ 91122 w 162206"/>
                <a:gd name="connsiteY270" fmla="*/ 11996 h 176510"/>
                <a:gd name="connsiteX271" fmla="*/ 89979 w 162206"/>
                <a:gd name="connsiteY271" fmla="*/ 13806 h 176510"/>
                <a:gd name="connsiteX272" fmla="*/ 88550 w 162206"/>
                <a:gd name="connsiteY272" fmla="*/ 13044 h 176510"/>
                <a:gd name="connsiteX273" fmla="*/ 88550 w 162206"/>
                <a:gd name="connsiteY273" fmla="*/ 11615 h 176510"/>
                <a:gd name="connsiteX274" fmla="*/ 87979 w 162206"/>
                <a:gd name="connsiteY274" fmla="*/ 9138 h 176510"/>
                <a:gd name="connsiteX275" fmla="*/ 86455 w 162206"/>
                <a:gd name="connsiteY275" fmla="*/ 6567 h 176510"/>
                <a:gd name="connsiteX276" fmla="*/ 83407 w 162206"/>
                <a:gd name="connsiteY276" fmla="*/ 6567 h 176510"/>
                <a:gd name="connsiteX277" fmla="*/ 83883 w 162206"/>
                <a:gd name="connsiteY277" fmla="*/ 9043 h 176510"/>
                <a:gd name="connsiteX278" fmla="*/ 83883 w 162206"/>
                <a:gd name="connsiteY278" fmla="*/ 11139 h 176510"/>
                <a:gd name="connsiteX279" fmla="*/ 83883 w 162206"/>
                <a:gd name="connsiteY279" fmla="*/ 12282 h 176510"/>
                <a:gd name="connsiteX280" fmla="*/ 83311 w 162206"/>
                <a:gd name="connsiteY280" fmla="*/ 12282 h 176510"/>
                <a:gd name="connsiteX281" fmla="*/ 80168 w 162206"/>
                <a:gd name="connsiteY281" fmla="*/ 10758 h 176510"/>
                <a:gd name="connsiteX282" fmla="*/ 80168 w 162206"/>
                <a:gd name="connsiteY282" fmla="*/ 7615 h 176510"/>
                <a:gd name="connsiteX283" fmla="*/ 80168 w 162206"/>
                <a:gd name="connsiteY283" fmla="*/ 4471 h 176510"/>
                <a:gd name="connsiteX284" fmla="*/ 80168 w 162206"/>
                <a:gd name="connsiteY284" fmla="*/ 3614 h 176510"/>
                <a:gd name="connsiteX285" fmla="*/ 78168 w 162206"/>
                <a:gd name="connsiteY285" fmla="*/ 3614 h 176510"/>
                <a:gd name="connsiteX286" fmla="*/ 76835 w 162206"/>
                <a:gd name="connsiteY286" fmla="*/ 4090 h 176510"/>
                <a:gd name="connsiteX287" fmla="*/ 76073 w 162206"/>
                <a:gd name="connsiteY287" fmla="*/ 7710 h 176510"/>
                <a:gd name="connsiteX288" fmla="*/ 77692 w 162206"/>
                <a:gd name="connsiteY288" fmla="*/ 11615 h 176510"/>
                <a:gd name="connsiteX289" fmla="*/ 76930 w 162206"/>
                <a:gd name="connsiteY289" fmla="*/ 13520 h 176510"/>
                <a:gd name="connsiteX290" fmla="*/ 74739 w 162206"/>
                <a:gd name="connsiteY290" fmla="*/ 12853 h 176510"/>
                <a:gd name="connsiteX291" fmla="*/ 74072 w 162206"/>
                <a:gd name="connsiteY291" fmla="*/ 10758 h 176510"/>
                <a:gd name="connsiteX292" fmla="*/ 74072 w 162206"/>
                <a:gd name="connsiteY292" fmla="*/ 9329 h 176510"/>
                <a:gd name="connsiteX293" fmla="*/ 73025 w 162206"/>
                <a:gd name="connsiteY293" fmla="*/ 8186 h 176510"/>
                <a:gd name="connsiteX294" fmla="*/ 70643 w 162206"/>
                <a:gd name="connsiteY294" fmla="*/ 9424 h 176510"/>
                <a:gd name="connsiteX295" fmla="*/ 70643 w 162206"/>
                <a:gd name="connsiteY295" fmla="*/ 12186 h 176510"/>
                <a:gd name="connsiteX296" fmla="*/ 69215 w 162206"/>
                <a:gd name="connsiteY296" fmla="*/ 12186 h 176510"/>
                <a:gd name="connsiteX297" fmla="*/ 67690 w 162206"/>
                <a:gd name="connsiteY297" fmla="*/ 11234 h 176510"/>
                <a:gd name="connsiteX298" fmla="*/ 67690 w 162206"/>
                <a:gd name="connsiteY298" fmla="*/ 9901 h 176510"/>
                <a:gd name="connsiteX299" fmla="*/ 66929 w 162206"/>
                <a:gd name="connsiteY299" fmla="*/ 6472 h 176510"/>
                <a:gd name="connsiteX300" fmla="*/ 63976 w 162206"/>
                <a:gd name="connsiteY300" fmla="*/ 3900 h 176510"/>
                <a:gd name="connsiteX301" fmla="*/ 61785 w 162206"/>
                <a:gd name="connsiteY301" fmla="*/ 3900 h 176510"/>
                <a:gd name="connsiteX302" fmla="*/ 61785 w 162206"/>
                <a:gd name="connsiteY302" fmla="*/ 4757 h 176510"/>
                <a:gd name="connsiteX303" fmla="*/ 62928 w 162206"/>
                <a:gd name="connsiteY303" fmla="*/ 9234 h 176510"/>
                <a:gd name="connsiteX304" fmla="*/ 63785 w 162206"/>
                <a:gd name="connsiteY304" fmla="*/ 11424 h 176510"/>
                <a:gd name="connsiteX305" fmla="*/ 63023 w 162206"/>
                <a:gd name="connsiteY305" fmla="*/ 12568 h 176510"/>
                <a:gd name="connsiteX306" fmla="*/ 61499 w 162206"/>
                <a:gd name="connsiteY306" fmla="*/ 11901 h 176510"/>
                <a:gd name="connsiteX307" fmla="*/ 60166 w 162206"/>
                <a:gd name="connsiteY307" fmla="*/ 10948 h 176510"/>
                <a:gd name="connsiteX308" fmla="*/ 58547 w 162206"/>
                <a:gd name="connsiteY308" fmla="*/ 11520 h 176510"/>
                <a:gd name="connsiteX309" fmla="*/ 57785 w 162206"/>
                <a:gd name="connsiteY309" fmla="*/ 12949 h 176510"/>
                <a:gd name="connsiteX310" fmla="*/ 57308 w 162206"/>
                <a:gd name="connsiteY310" fmla="*/ 13806 h 176510"/>
                <a:gd name="connsiteX311" fmla="*/ 55308 w 162206"/>
                <a:gd name="connsiteY311" fmla="*/ 14758 h 176510"/>
                <a:gd name="connsiteX312" fmla="*/ 54260 w 162206"/>
                <a:gd name="connsiteY312" fmla="*/ 13520 h 176510"/>
                <a:gd name="connsiteX313" fmla="*/ 54736 w 162206"/>
                <a:gd name="connsiteY313" fmla="*/ 12091 h 176510"/>
                <a:gd name="connsiteX314" fmla="*/ 55499 w 162206"/>
                <a:gd name="connsiteY314" fmla="*/ 10663 h 176510"/>
                <a:gd name="connsiteX315" fmla="*/ 55499 w 162206"/>
                <a:gd name="connsiteY315" fmla="*/ 10187 h 176510"/>
                <a:gd name="connsiteX316" fmla="*/ 55499 w 162206"/>
                <a:gd name="connsiteY316" fmla="*/ 8948 h 176510"/>
                <a:gd name="connsiteX317" fmla="*/ 52260 w 162206"/>
                <a:gd name="connsiteY317" fmla="*/ 9805 h 176510"/>
                <a:gd name="connsiteX318" fmla="*/ 50927 w 162206"/>
                <a:gd name="connsiteY318" fmla="*/ 13044 h 176510"/>
                <a:gd name="connsiteX319" fmla="*/ 50927 w 162206"/>
                <a:gd name="connsiteY319" fmla="*/ 14758 h 176510"/>
                <a:gd name="connsiteX320" fmla="*/ 49022 w 162206"/>
                <a:gd name="connsiteY320" fmla="*/ 16377 h 176510"/>
                <a:gd name="connsiteX321" fmla="*/ 49022 w 162206"/>
                <a:gd name="connsiteY321" fmla="*/ 16377 h 176510"/>
                <a:gd name="connsiteX322" fmla="*/ 47974 w 162206"/>
                <a:gd name="connsiteY322" fmla="*/ 13711 h 176510"/>
                <a:gd name="connsiteX323" fmla="*/ 49212 w 162206"/>
                <a:gd name="connsiteY323" fmla="*/ 11139 h 176510"/>
                <a:gd name="connsiteX324" fmla="*/ 49212 w 162206"/>
                <a:gd name="connsiteY324" fmla="*/ 8567 h 176510"/>
                <a:gd name="connsiteX325" fmla="*/ 46831 w 162206"/>
                <a:gd name="connsiteY325" fmla="*/ 9329 h 176510"/>
                <a:gd name="connsiteX326" fmla="*/ 45783 w 162206"/>
                <a:gd name="connsiteY326" fmla="*/ 11424 h 176510"/>
                <a:gd name="connsiteX327" fmla="*/ 43402 w 162206"/>
                <a:gd name="connsiteY327" fmla="*/ 11901 h 176510"/>
                <a:gd name="connsiteX328" fmla="*/ 43402 w 162206"/>
                <a:gd name="connsiteY328" fmla="*/ 9234 h 176510"/>
                <a:gd name="connsiteX329" fmla="*/ 45878 w 162206"/>
                <a:gd name="connsiteY329" fmla="*/ 6567 h 176510"/>
                <a:gd name="connsiteX330" fmla="*/ 46926 w 162206"/>
                <a:gd name="connsiteY330" fmla="*/ 5043 h 176510"/>
                <a:gd name="connsiteX331" fmla="*/ 46069 w 162206"/>
                <a:gd name="connsiteY331" fmla="*/ 3424 h 176510"/>
                <a:gd name="connsiteX332" fmla="*/ 43688 w 162206"/>
                <a:gd name="connsiteY332" fmla="*/ 3995 h 176510"/>
                <a:gd name="connsiteX333" fmla="*/ 41687 w 162206"/>
                <a:gd name="connsiteY333" fmla="*/ 6376 h 176510"/>
                <a:gd name="connsiteX334" fmla="*/ 38830 w 162206"/>
                <a:gd name="connsiteY334" fmla="*/ 8567 h 176510"/>
                <a:gd name="connsiteX335" fmla="*/ 37391 w 162206"/>
                <a:gd name="connsiteY335" fmla="*/ 6615 h 176510"/>
                <a:gd name="connsiteX336" fmla="*/ 37401 w 162206"/>
                <a:gd name="connsiteY336" fmla="*/ 6567 h 176510"/>
                <a:gd name="connsiteX337" fmla="*/ 39115 w 162206"/>
                <a:gd name="connsiteY337" fmla="*/ 4757 h 176510"/>
                <a:gd name="connsiteX338" fmla="*/ 41592 w 162206"/>
                <a:gd name="connsiteY338" fmla="*/ 2090 h 176510"/>
                <a:gd name="connsiteX339" fmla="*/ 38925 w 162206"/>
                <a:gd name="connsiteY339" fmla="*/ 471 h 176510"/>
                <a:gd name="connsiteX340" fmla="*/ 37211 w 162206"/>
                <a:gd name="connsiteY340" fmla="*/ 1138 h 176510"/>
                <a:gd name="connsiteX341" fmla="*/ 38735 w 162206"/>
                <a:gd name="connsiteY341" fmla="*/ 25236 h 176510"/>
                <a:gd name="connsiteX342" fmla="*/ 20828 w 162206"/>
                <a:gd name="connsiteY342" fmla="*/ 102769 h 17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62206" h="176510">
                  <a:moveTo>
                    <a:pt x="20828" y="102769"/>
                  </a:moveTo>
                  <a:cubicBezTo>
                    <a:pt x="19466" y="108665"/>
                    <a:pt x="17008" y="114256"/>
                    <a:pt x="13589" y="119247"/>
                  </a:cubicBezTo>
                  <a:cubicBezTo>
                    <a:pt x="10922" y="122677"/>
                    <a:pt x="7302" y="125248"/>
                    <a:pt x="4730" y="128772"/>
                  </a:cubicBezTo>
                  <a:cubicBezTo>
                    <a:pt x="1749" y="133306"/>
                    <a:pt x="101" y="138583"/>
                    <a:pt x="-32" y="144013"/>
                  </a:cubicBezTo>
                  <a:cubicBezTo>
                    <a:pt x="-32" y="144013"/>
                    <a:pt x="-32" y="144584"/>
                    <a:pt x="-32" y="144774"/>
                  </a:cubicBezTo>
                  <a:cubicBezTo>
                    <a:pt x="501" y="146042"/>
                    <a:pt x="1597" y="146985"/>
                    <a:pt x="2921" y="147346"/>
                  </a:cubicBezTo>
                  <a:cubicBezTo>
                    <a:pt x="3606" y="147689"/>
                    <a:pt x="4416" y="147689"/>
                    <a:pt x="5111" y="147346"/>
                  </a:cubicBezTo>
                  <a:cubicBezTo>
                    <a:pt x="5197" y="147070"/>
                    <a:pt x="5197" y="146765"/>
                    <a:pt x="5111" y="146489"/>
                  </a:cubicBezTo>
                  <a:cubicBezTo>
                    <a:pt x="5235" y="144908"/>
                    <a:pt x="4835" y="143336"/>
                    <a:pt x="3968" y="142012"/>
                  </a:cubicBezTo>
                  <a:cubicBezTo>
                    <a:pt x="3492" y="141336"/>
                    <a:pt x="3197" y="140546"/>
                    <a:pt x="3111" y="139726"/>
                  </a:cubicBezTo>
                  <a:cubicBezTo>
                    <a:pt x="3121" y="139250"/>
                    <a:pt x="3425" y="138840"/>
                    <a:pt x="3873" y="138679"/>
                  </a:cubicBezTo>
                  <a:cubicBezTo>
                    <a:pt x="4454" y="138660"/>
                    <a:pt x="5016" y="138898"/>
                    <a:pt x="5397" y="139346"/>
                  </a:cubicBezTo>
                  <a:cubicBezTo>
                    <a:pt x="5759" y="139764"/>
                    <a:pt x="6216" y="140098"/>
                    <a:pt x="6731" y="140298"/>
                  </a:cubicBezTo>
                  <a:cubicBezTo>
                    <a:pt x="7331" y="140374"/>
                    <a:pt x="7931" y="140165"/>
                    <a:pt x="8350" y="139726"/>
                  </a:cubicBezTo>
                  <a:cubicBezTo>
                    <a:pt x="8693" y="139307"/>
                    <a:pt x="8950" y="138821"/>
                    <a:pt x="9112" y="138297"/>
                  </a:cubicBezTo>
                  <a:cubicBezTo>
                    <a:pt x="9236" y="137974"/>
                    <a:pt x="9426" y="137678"/>
                    <a:pt x="9683" y="137440"/>
                  </a:cubicBezTo>
                  <a:cubicBezTo>
                    <a:pt x="10045" y="136745"/>
                    <a:pt x="10817" y="136354"/>
                    <a:pt x="11588" y="136488"/>
                  </a:cubicBezTo>
                  <a:cubicBezTo>
                    <a:pt x="12179" y="136631"/>
                    <a:pt x="12636" y="137117"/>
                    <a:pt x="12731" y="137726"/>
                  </a:cubicBezTo>
                  <a:cubicBezTo>
                    <a:pt x="12703" y="138240"/>
                    <a:pt x="12541" y="138726"/>
                    <a:pt x="12255" y="139155"/>
                  </a:cubicBezTo>
                  <a:cubicBezTo>
                    <a:pt x="11903" y="139555"/>
                    <a:pt x="11617" y="140003"/>
                    <a:pt x="11398" y="140489"/>
                  </a:cubicBezTo>
                  <a:cubicBezTo>
                    <a:pt x="11350" y="140679"/>
                    <a:pt x="11350" y="140869"/>
                    <a:pt x="11398" y="141060"/>
                  </a:cubicBezTo>
                  <a:cubicBezTo>
                    <a:pt x="11398" y="141060"/>
                    <a:pt x="11398" y="142108"/>
                    <a:pt x="11398" y="142298"/>
                  </a:cubicBezTo>
                  <a:cubicBezTo>
                    <a:pt x="11398" y="142488"/>
                    <a:pt x="13589" y="142298"/>
                    <a:pt x="14636" y="141441"/>
                  </a:cubicBezTo>
                  <a:cubicBezTo>
                    <a:pt x="15617" y="140660"/>
                    <a:pt x="16151" y="139450"/>
                    <a:pt x="16065" y="138202"/>
                  </a:cubicBezTo>
                  <a:cubicBezTo>
                    <a:pt x="15817" y="137660"/>
                    <a:pt x="15817" y="137031"/>
                    <a:pt x="16065" y="136488"/>
                  </a:cubicBezTo>
                  <a:cubicBezTo>
                    <a:pt x="17303" y="135155"/>
                    <a:pt x="17875" y="135821"/>
                    <a:pt x="17970" y="134869"/>
                  </a:cubicBezTo>
                  <a:cubicBezTo>
                    <a:pt x="17494" y="137059"/>
                    <a:pt x="18827" y="136678"/>
                    <a:pt x="19113" y="137536"/>
                  </a:cubicBezTo>
                  <a:cubicBezTo>
                    <a:pt x="19399" y="138393"/>
                    <a:pt x="18446" y="139346"/>
                    <a:pt x="17780" y="140107"/>
                  </a:cubicBezTo>
                  <a:cubicBezTo>
                    <a:pt x="17113" y="140869"/>
                    <a:pt x="16922" y="142203"/>
                    <a:pt x="17780" y="142679"/>
                  </a:cubicBezTo>
                  <a:cubicBezTo>
                    <a:pt x="18656" y="143012"/>
                    <a:pt x="19646" y="142698"/>
                    <a:pt x="20161" y="141917"/>
                  </a:cubicBezTo>
                  <a:cubicBezTo>
                    <a:pt x="20637" y="141345"/>
                    <a:pt x="20732" y="140489"/>
                    <a:pt x="21209" y="139822"/>
                  </a:cubicBezTo>
                  <a:cubicBezTo>
                    <a:pt x="21837" y="139126"/>
                    <a:pt x="22847" y="138936"/>
                    <a:pt x="23685" y="139346"/>
                  </a:cubicBezTo>
                  <a:cubicBezTo>
                    <a:pt x="24638" y="140012"/>
                    <a:pt x="23685" y="141250"/>
                    <a:pt x="23209" y="142012"/>
                  </a:cubicBezTo>
                  <a:lnTo>
                    <a:pt x="20732" y="144680"/>
                  </a:lnTo>
                  <a:cubicBezTo>
                    <a:pt x="20247" y="145080"/>
                    <a:pt x="19885" y="145613"/>
                    <a:pt x="19685" y="146203"/>
                  </a:cubicBezTo>
                  <a:cubicBezTo>
                    <a:pt x="19580" y="146870"/>
                    <a:pt x="19923" y="147537"/>
                    <a:pt x="20542" y="147822"/>
                  </a:cubicBezTo>
                  <a:cubicBezTo>
                    <a:pt x="21380" y="148032"/>
                    <a:pt x="22266" y="147813"/>
                    <a:pt x="22923" y="147251"/>
                  </a:cubicBezTo>
                  <a:cubicBezTo>
                    <a:pt x="23742" y="146603"/>
                    <a:pt x="24418" y="145794"/>
                    <a:pt x="24923" y="144870"/>
                  </a:cubicBezTo>
                  <a:cubicBezTo>
                    <a:pt x="25495" y="143822"/>
                    <a:pt x="26352" y="142393"/>
                    <a:pt x="27781" y="142679"/>
                  </a:cubicBezTo>
                  <a:cubicBezTo>
                    <a:pt x="28714" y="142822"/>
                    <a:pt x="29362" y="143698"/>
                    <a:pt x="29219" y="144632"/>
                  </a:cubicBezTo>
                  <a:cubicBezTo>
                    <a:pt x="29219" y="144650"/>
                    <a:pt x="29210" y="144660"/>
                    <a:pt x="29210" y="144680"/>
                  </a:cubicBezTo>
                  <a:cubicBezTo>
                    <a:pt x="28914" y="145489"/>
                    <a:pt x="28295" y="146146"/>
                    <a:pt x="27495" y="146489"/>
                  </a:cubicBezTo>
                  <a:cubicBezTo>
                    <a:pt x="26257" y="147156"/>
                    <a:pt x="24828" y="147918"/>
                    <a:pt x="25019" y="149156"/>
                  </a:cubicBezTo>
                  <a:cubicBezTo>
                    <a:pt x="25476" y="150194"/>
                    <a:pt x="26562" y="150813"/>
                    <a:pt x="27686" y="150680"/>
                  </a:cubicBezTo>
                  <a:cubicBezTo>
                    <a:pt x="28771" y="150594"/>
                    <a:pt x="29781" y="150118"/>
                    <a:pt x="30543" y="149347"/>
                  </a:cubicBezTo>
                  <a:lnTo>
                    <a:pt x="32448" y="147061"/>
                  </a:lnTo>
                  <a:cubicBezTo>
                    <a:pt x="32867" y="146632"/>
                    <a:pt x="33477" y="146451"/>
                    <a:pt x="34067" y="146584"/>
                  </a:cubicBezTo>
                  <a:cubicBezTo>
                    <a:pt x="34229" y="148365"/>
                    <a:pt x="33334" y="150080"/>
                    <a:pt x="31781" y="150966"/>
                  </a:cubicBezTo>
                  <a:cubicBezTo>
                    <a:pt x="31210" y="150966"/>
                    <a:pt x="30543" y="151537"/>
                    <a:pt x="30162" y="152109"/>
                  </a:cubicBezTo>
                  <a:cubicBezTo>
                    <a:pt x="29714" y="152480"/>
                    <a:pt x="29648" y="153138"/>
                    <a:pt x="30019" y="153585"/>
                  </a:cubicBezTo>
                  <a:cubicBezTo>
                    <a:pt x="30057" y="153633"/>
                    <a:pt x="30105" y="153680"/>
                    <a:pt x="30162" y="153728"/>
                  </a:cubicBezTo>
                  <a:lnTo>
                    <a:pt x="30924" y="153728"/>
                  </a:lnTo>
                  <a:cubicBezTo>
                    <a:pt x="32467" y="153690"/>
                    <a:pt x="33896" y="152956"/>
                    <a:pt x="34829" y="151728"/>
                  </a:cubicBezTo>
                  <a:cubicBezTo>
                    <a:pt x="35401" y="150775"/>
                    <a:pt x="35782" y="149442"/>
                    <a:pt x="37020" y="149251"/>
                  </a:cubicBezTo>
                  <a:cubicBezTo>
                    <a:pt x="37296" y="151995"/>
                    <a:pt x="35639" y="154566"/>
                    <a:pt x="33020" y="155443"/>
                  </a:cubicBezTo>
                  <a:cubicBezTo>
                    <a:pt x="32191" y="155747"/>
                    <a:pt x="31391" y="156128"/>
                    <a:pt x="30638" y="156586"/>
                  </a:cubicBezTo>
                  <a:cubicBezTo>
                    <a:pt x="29933" y="157033"/>
                    <a:pt x="29695" y="157938"/>
                    <a:pt x="30067" y="158681"/>
                  </a:cubicBezTo>
                  <a:cubicBezTo>
                    <a:pt x="30600" y="159243"/>
                    <a:pt x="31305" y="159615"/>
                    <a:pt x="32067" y="159729"/>
                  </a:cubicBezTo>
                  <a:cubicBezTo>
                    <a:pt x="34115" y="160015"/>
                    <a:pt x="36191" y="159433"/>
                    <a:pt x="37782" y="158110"/>
                  </a:cubicBezTo>
                  <a:cubicBezTo>
                    <a:pt x="38792" y="156662"/>
                    <a:pt x="39620" y="155090"/>
                    <a:pt x="40259" y="153442"/>
                  </a:cubicBezTo>
                  <a:cubicBezTo>
                    <a:pt x="40535" y="152766"/>
                    <a:pt x="41154" y="152290"/>
                    <a:pt x="41878" y="152204"/>
                  </a:cubicBezTo>
                  <a:cubicBezTo>
                    <a:pt x="42821" y="152252"/>
                    <a:pt x="43554" y="153052"/>
                    <a:pt x="43507" y="154005"/>
                  </a:cubicBezTo>
                  <a:cubicBezTo>
                    <a:pt x="43507" y="154033"/>
                    <a:pt x="43497" y="154071"/>
                    <a:pt x="43497" y="154109"/>
                  </a:cubicBezTo>
                  <a:cubicBezTo>
                    <a:pt x="43278" y="154928"/>
                    <a:pt x="42849" y="155691"/>
                    <a:pt x="42259" y="156300"/>
                  </a:cubicBezTo>
                  <a:cubicBezTo>
                    <a:pt x="41735" y="157004"/>
                    <a:pt x="41735" y="157976"/>
                    <a:pt x="42259" y="158681"/>
                  </a:cubicBezTo>
                  <a:cubicBezTo>
                    <a:pt x="43249" y="159424"/>
                    <a:pt x="44612" y="159424"/>
                    <a:pt x="45593" y="158681"/>
                  </a:cubicBezTo>
                  <a:cubicBezTo>
                    <a:pt x="46545" y="158157"/>
                    <a:pt x="47288" y="157310"/>
                    <a:pt x="47688" y="156300"/>
                  </a:cubicBezTo>
                  <a:lnTo>
                    <a:pt x="48450" y="154776"/>
                  </a:lnTo>
                  <a:cubicBezTo>
                    <a:pt x="49174" y="156862"/>
                    <a:pt x="48860" y="159157"/>
                    <a:pt x="47593" y="160967"/>
                  </a:cubicBezTo>
                  <a:cubicBezTo>
                    <a:pt x="47593" y="160967"/>
                    <a:pt x="46831" y="161824"/>
                    <a:pt x="46736" y="162396"/>
                  </a:cubicBezTo>
                  <a:cubicBezTo>
                    <a:pt x="46488" y="162977"/>
                    <a:pt x="46688" y="163653"/>
                    <a:pt x="47212" y="164015"/>
                  </a:cubicBezTo>
                  <a:cubicBezTo>
                    <a:pt x="47526" y="164101"/>
                    <a:pt x="47850" y="164101"/>
                    <a:pt x="48164" y="164015"/>
                  </a:cubicBezTo>
                  <a:cubicBezTo>
                    <a:pt x="49774" y="164148"/>
                    <a:pt x="51269" y="163167"/>
                    <a:pt x="51784" y="161634"/>
                  </a:cubicBezTo>
                  <a:cubicBezTo>
                    <a:pt x="52184" y="160300"/>
                    <a:pt x="52441" y="158929"/>
                    <a:pt x="52546" y="157538"/>
                  </a:cubicBezTo>
                  <a:cubicBezTo>
                    <a:pt x="52546" y="156967"/>
                    <a:pt x="53213" y="156300"/>
                    <a:pt x="53784" y="156586"/>
                  </a:cubicBezTo>
                  <a:cubicBezTo>
                    <a:pt x="54356" y="156871"/>
                    <a:pt x="53784" y="156586"/>
                    <a:pt x="53784" y="157157"/>
                  </a:cubicBezTo>
                  <a:cubicBezTo>
                    <a:pt x="54641" y="159252"/>
                    <a:pt x="53022" y="161253"/>
                    <a:pt x="53784" y="163348"/>
                  </a:cubicBezTo>
                  <a:cubicBezTo>
                    <a:pt x="54308" y="164729"/>
                    <a:pt x="55194" y="165949"/>
                    <a:pt x="56356" y="166872"/>
                  </a:cubicBezTo>
                  <a:cubicBezTo>
                    <a:pt x="57118" y="167539"/>
                    <a:pt x="58451" y="168206"/>
                    <a:pt x="59023" y="167444"/>
                  </a:cubicBezTo>
                  <a:cubicBezTo>
                    <a:pt x="59594" y="166682"/>
                    <a:pt x="59023" y="166777"/>
                    <a:pt x="59023" y="166396"/>
                  </a:cubicBezTo>
                  <a:cubicBezTo>
                    <a:pt x="59023" y="166015"/>
                    <a:pt x="57689" y="163348"/>
                    <a:pt x="57213" y="161729"/>
                  </a:cubicBezTo>
                  <a:cubicBezTo>
                    <a:pt x="56451" y="160300"/>
                    <a:pt x="56451" y="158586"/>
                    <a:pt x="57213" y="157157"/>
                  </a:cubicBezTo>
                  <a:cubicBezTo>
                    <a:pt x="58070" y="157157"/>
                    <a:pt x="58928" y="157824"/>
                    <a:pt x="59118" y="158586"/>
                  </a:cubicBezTo>
                  <a:cubicBezTo>
                    <a:pt x="59309" y="159348"/>
                    <a:pt x="59118" y="160110"/>
                    <a:pt x="59118" y="160872"/>
                  </a:cubicBezTo>
                  <a:lnTo>
                    <a:pt x="59118" y="161348"/>
                  </a:lnTo>
                  <a:cubicBezTo>
                    <a:pt x="59880" y="161348"/>
                    <a:pt x="60737" y="161348"/>
                    <a:pt x="60928" y="160300"/>
                  </a:cubicBezTo>
                  <a:cubicBezTo>
                    <a:pt x="61118" y="159252"/>
                    <a:pt x="60928" y="158681"/>
                    <a:pt x="62357" y="158776"/>
                  </a:cubicBezTo>
                  <a:cubicBezTo>
                    <a:pt x="63309" y="160491"/>
                    <a:pt x="62357" y="162301"/>
                    <a:pt x="62357" y="164110"/>
                  </a:cubicBezTo>
                  <a:cubicBezTo>
                    <a:pt x="62223" y="167015"/>
                    <a:pt x="63595" y="169777"/>
                    <a:pt x="65976" y="171445"/>
                  </a:cubicBezTo>
                  <a:cubicBezTo>
                    <a:pt x="66329" y="171759"/>
                    <a:pt x="66757" y="171988"/>
                    <a:pt x="67214" y="172112"/>
                  </a:cubicBezTo>
                  <a:cubicBezTo>
                    <a:pt x="68224" y="172254"/>
                    <a:pt x="69186" y="171654"/>
                    <a:pt x="69500" y="170683"/>
                  </a:cubicBezTo>
                  <a:cubicBezTo>
                    <a:pt x="69691" y="169807"/>
                    <a:pt x="69691" y="168892"/>
                    <a:pt x="69500" y="168015"/>
                  </a:cubicBezTo>
                  <a:cubicBezTo>
                    <a:pt x="69262" y="166758"/>
                    <a:pt x="69262" y="165463"/>
                    <a:pt x="69500" y="164206"/>
                  </a:cubicBezTo>
                  <a:cubicBezTo>
                    <a:pt x="69500" y="162967"/>
                    <a:pt x="70453" y="161634"/>
                    <a:pt x="71882" y="161729"/>
                  </a:cubicBezTo>
                  <a:cubicBezTo>
                    <a:pt x="73158" y="161901"/>
                    <a:pt x="74139" y="162929"/>
                    <a:pt x="74263" y="164206"/>
                  </a:cubicBezTo>
                  <a:cubicBezTo>
                    <a:pt x="74025" y="165339"/>
                    <a:pt x="74025" y="166501"/>
                    <a:pt x="74263" y="167635"/>
                  </a:cubicBezTo>
                  <a:cubicBezTo>
                    <a:pt x="74739" y="168682"/>
                    <a:pt x="76549" y="169540"/>
                    <a:pt x="77501" y="168777"/>
                  </a:cubicBezTo>
                  <a:cubicBezTo>
                    <a:pt x="77654" y="168378"/>
                    <a:pt x="77654" y="167939"/>
                    <a:pt x="77501" y="167539"/>
                  </a:cubicBezTo>
                  <a:cubicBezTo>
                    <a:pt x="77387" y="166558"/>
                    <a:pt x="77130" y="165596"/>
                    <a:pt x="76739" y="164682"/>
                  </a:cubicBezTo>
                  <a:cubicBezTo>
                    <a:pt x="76320" y="163767"/>
                    <a:pt x="76549" y="162681"/>
                    <a:pt x="77311" y="162015"/>
                  </a:cubicBezTo>
                  <a:cubicBezTo>
                    <a:pt x="77997" y="161538"/>
                    <a:pt x="78911" y="161538"/>
                    <a:pt x="79597" y="162015"/>
                  </a:cubicBezTo>
                  <a:cubicBezTo>
                    <a:pt x="80454" y="162491"/>
                    <a:pt x="80454" y="163444"/>
                    <a:pt x="80454" y="164206"/>
                  </a:cubicBezTo>
                  <a:lnTo>
                    <a:pt x="80454" y="170111"/>
                  </a:lnTo>
                  <a:cubicBezTo>
                    <a:pt x="80311" y="171054"/>
                    <a:pt x="80311" y="172026"/>
                    <a:pt x="80454" y="172969"/>
                  </a:cubicBezTo>
                  <a:cubicBezTo>
                    <a:pt x="80749" y="174007"/>
                    <a:pt x="81387" y="174911"/>
                    <a:pt x="82264" y="175540"/>
                  </a:cubicBezTo>
                  <a:cubicBezTo>
                    <a:pt x="82864" y="175921"/>
                    <a:pt x="83559" y="176112"/>
                    <a:pt x="84264" y="176112"/>
                  </a:cubicBezTo>
                  <a:cubicBezTo>
                    <a:pt x="84931" y="176112"/>
                    <a:pt x="85598" y="176112"/>
                    <a:pt x="85693" y="175064"/>
                  </a:cubicBezTo>
                  <a:cubicBezTo>
                    <a:pt x="85788" y="174016"/>
                    <a:pt x="85693" y="174016"/>
                    <a:pt x="85217" y="173540"/>
                  </a:cubicBezTo>
                  <a:cubicBezTo>
                    <a:pt x="84445" y="172188"/>
                    <a:pt x="84112" y="170616"/>
                    <a:pt x="84264" y="169064"/>
                  </a:cubicBezTo>
                  <a:cubicBezTo>
                    <a:pt x="84264" y="168492"/>
                    <a:pt x="84264" y="167730"/>
                    <a:pt x="85407" y="167730"/>
                  </a:cubicBezTo>
                  <a:cubicBezTo>
                    <a:pt x="85807" y="167578"/>
                    <a:pt x="86245" y="167578"/>
                    <a:pt x="86645" y="167730"/>
                  </a:cubicBezTo>
                  <a:cubicBezTo>
                    <a:pt x="87322" y="168444"/>
                    <a:pt x="87664" y="169416"/>
                    <a:pt x="87598" y="170397"/>
                  </a:cubicBezTo>
                  <a:cubicBezTo>
                    <a:pt x="87579" y="171359"/>
                    <a:pt x="87807" y="172312"/>
                    <a:pt x="88265" y="173159"/>
                  </a:cubicBezTo>
                  <a:cubicBezTo>
                    <a:pt x="88836" y="174102"/>
                    <a:pt x="89941" y="174597"/>
                    <a:pt x="91027" y="174398"/>
                  </a:cubicBezTo>
                  <a:cubicBezTo>
                    <a:pt x="91751" y="174102"/>
                    <a:pt x="92179" y="173359"/>
                    <a:pt x="92075" y="172588"/>
                  </a:cubicBezTo>
                  <a:cubicBezTo>
                    <a:pt x="91951" y="171845"/>
                    <a:pt x="91694" y="171140"/>
                    <a:pt x="91313" y="170492"/>
                  </a:cubicBezTo>
                  <a:cubicBezTo>
                    <a:pt x="90150" y="168387"/>
                    <a:pt x="89465" y="166044"/>
                    <a:pt x="89312" y="163634"/>
                  </a:cubicBezTo>
                  <a:cubicBezTo>
                    <a:pt x="89312" y="162872"/>
                    <a:pt x="89312" y="161920"/>
                    <a:pt x="90360" y="161824"/>
                  </a:cubicBezTo>
                  <a:cubicBezTo>
                    <a:pt x="90922" y="161853"/>
                    <a:pt x="91446" y="162129"/>
                    <a:pt x="91789" y="162587"/>
                  </a:cubicBezTo>
                  <a:cubicBezTo>
                    <a:pt x="92036" y="163034"/>
                    <a:pt x="92198" y="163510"/>
                    <a:pt x="92265" y="164015"/>
                  </a:cubicBezTo>
                  <a:cubicBezTo>
                    <a:pt x="92208" y="164844"/>
                    <a:pt x="92208" y="165663"/>
                    <a:pt x="92265" y="166492"/>
                  </a:cubicBezTo>
                  <a:cubicBezTo>
                    <a:pt x="92484" y="167520"/>
                    <a:pt x="93018" y="168454"/>
                    <a:pt x="93789" y="169158"/>
                  </a:cubicBezTo>
                  <a:cubicBezTo>
                    <a:pt x="94675" y="169892"/>
                    <a:pt x="95951" y="169892"/>
                    <a:pt x="96837" y="169158"/>
                  </a:cubicBezTo>
                  <a:cubicBezTo>
                    <a:pt x="96837" y="168397"/>
                    <a:pt x="96837" y="167539"/>
                    <a:pt x="96837" y="166682"/>
                  </a:cubicBezTo>
                  <a:cubicBezTo>
                    <a:pt x="96504" y="165996"/>
                    <a:pt x="96304" y="165253"/>
                    <a:pt x="96265" y="164491"/>
                  </a:cubicBezTo>
                  <a:cubicBezTo>
                    <a:pt x="96123" y="164158"/>
                    <a:pt x="96123" y="163777"/>
                    <a:pt x="96265" y="163444"/>
                  </a:cubicBezTo>
                  <a:cubicBezTo>
                    <a:pt x="96447" y="163377"/>
                    <a:pt x="96656" y="163377"/>
                    <a:pt x="96837" y="163444"/>
                  </a:cubicBezTo>
                  <a:cubicBezTo>
                    <a:pt x="98104" y="163215"/>
                    <a:pt x="99380" y="163824"/>
                    <a:pt x="99980" y="164968"/>
                  </a:cubicBezTo>
                  <a:cubicBezTo>
                    <a:pt x="100314" y="165987"/>
                    <a:pt x="100314" y="167092"/>
                    <a:pt x="99980" y="168111"/>
                  </a:cubicBezTo>
                  <a:cubicBezTo>
                    <a:pt x="99742" y="169149"/>
                    <a:pt x="99742" y="170216"/>
                    <a:pt x="99980" y="171254"/>
                  </a:cubicBezTo>
                  <a:cubicBezTo>
                    <a:pt x="100085" y="171559"/>
                    <a:pt x="100285" y="171826"/>
                    <a:pt x="100552" y="172016"/>
                  </a:cubicBezTo>
                  <a:cubicBezTo>
                    <a:pt x="101142" y="172359"/>
                    <a:pt x="101866" y="172359"/>
                    <a:pt x="102457" y="172016"/>
                  </a:cubicBezTo>
                  <a:cubicBezTo>
                    <a:pt x="102895" y="172112"/>
                    <a:pt x="103352" y="172112"/>
                    <a:pt x="103790" y="172016"/>
                  </a:cubicBezTo>
                  <a:cubicBezTo>
                    <a:pt x="104895" y="171169"/>
                    <a:pt x="105257" y="169654"/>
                    <a:pt x="104648" y="168397"/>
                  </a:cubicBezTo>
                  <a:cubicBezTo>
                    <a:pt x="104000" y="167130"/>
                    <a:pt x="103428" y="165825"/>
                    <a:pt x="102933" y="164491"/>
                  </a:cubicBezTo>
                  <a:cubicBezTo>
                    <a:pt x="102933" y="163730"/>
                    <a:pt x="102933" y="162872"/>
                    <a:pt x="103695" y="162587"/>
                  </a:cubicBezTo>
                  <a:cubicBezTo>
                    <a:pt x="104524" y="162367"/>
                    <a:pt x="105400" y="162624"/>
                    <a:pt x="105981" y="163253"/>
                  </a:cubicBezTo>
                  <a:cubicBezTo>
                    <a:pt x="106400" y="163872"/>
                    <a:pt x="106629" y="164606"/>
                    <a:pt x="106648" y="165349"/>
                  </a:cubicBezTo>
                  <a:cubicBezTo>
                    <a:pt x="106600" y="165796"/>
                    <a:pt x="106600" y="166244"/>
                    <a:pt x="106648" y="166682"/>
                  </a:cubicBezTo>
                  <a:cubicBezTo>
                    <a:pt x="106838" y="167215"/>
                    <a:pt x="107257" y="167635"/>
                    <a:pt x="107791" y="167825"/>
                  </a:cubicBezTo>
                  <a:cubicBezTo>
                    <a:pt x="108734" y="168139"/>
                    <a:pt x="109762" y="167625"/>
                    <a:pt x="110077" y="166682"/>
                  </a:cubicBezTo>
                  <a:cubicBezTo>
                    <a:pt x="110172" y="165768"/>
                    <a:pt x="110172" y="164834"/>
                    <a:pt x="110077" y="163920"/>
                  </a:cubicBezTo>
                  <a:cubicBezTo>
                    <a:pt x="110515" y="163663"/>
                    <a:pt x="111067" y="163663"/>
                    <a:pt x="111506" y="163920"/>
                  </a:cubicBezTo>
                  <a:cubicBezTo>
                    <a:pt x="112125" y="164006"/>
                    <a:pt x="112677" y="164349"/>
                    <a:pt x="113030" y="164873"/>
                  </a:cubicBezTo>
                  <a:cubicBezTo>
                    <a:pt x="113172" y="165310"/>
                    <a:pt x="113172" y="165777"/>
                    <a:pt x="113030" y="166206"/>
                  </a:cubicBezTo>
                  <a:cubicBezTo>
                    <a:pt x="113077" y="167396"/>
                    <a:pt x="113372" y="168558"/>
                    <a:pt x="113887" y="169635"/>
                  </a:cubicBezTo>
                  <a:cubicBezTo>
                    <a:pt x="114420" y="170902"/>
                    <a:pt x="115516" y="171845"/>
                    <a:pt x="116840" y="172206"/>
                  </a:cubicBezTo>
                  <a:cubicBezTo>
                    <a:pt x="117602" y="172206"/>
                    <a:pt x="118554" y="172206"/>
                    <a:pt x="118935" y="172206"/>
                  </a:cubicBezTo>
                  <a:cubicBezTo>
                    <a:pt x="119049" y="171930"/>
                    <a:pt x="119049" y="171626"/>
                    <a:pt x="118935" y="171349"/>
                  </a:cubicBezTo>
                  <a:cubicBezTo>
                    <a:pt x="119059" y="169768"/>
                    <a:pt x="118659" y="168197"/>
                    <a:pt x="117792" y="166872"/>
                  </a:cubicBezTo>
                  <a:cubicBezTo>
                    <a:pt x="117316" y="166196"/>
                    <a:pt x="117020" y="165406"/>
                    <a:pt x="116935" y="164586"/>
                  </a:cubicBezTo>
                  <a:cubicBezTo>
                    <a:pt x="116925" y="164072"/>
                    <a:pt x="117287" y="163634"/>
                    <a:pt x="117792" y="163539"/>
                  </a:cubicBezTo>
                  <a:cubicBezTo>
                    <a:pt x="118345" y="163530"/>
                    <a:pt x="118868" y="163777"/>
                    <a:pt x="119221" y="164206"/>
                  </a:cubicBezTo>
                  <a:cubicBezTo>
                    <a:pt x="119602" y="164606"/>
                    <a:pt x="120050" y="164929"/>
                    <a:pt x="120554" y="165158"/>
                  </a:cubicBezTo>
                  <a:cubicBezTo>
                    <a:pt x="121154" y="165253"/>
                    <a:pt x="121764" y="165034"/>
                    <a:pt x="122174" y="164586"/>
                  </a:cubicBezTo>
                  <a:cubicBezTo>
                    <a:pt x="122497" y="164148"/>
                    <a:pt x="122755" y="163672"/>
                    <a:pt x="122936" y="163158"/>
                  </a:cubicBezTo>
                  <a:lnTo>
                    <a:pt x="123507" y="162205"/>
                  </a:lnTo>
                  <a:cubicBezTo>
                    <a:pt x="123926" y="161586"/>
                    <a:pt x="124669" y="161253"/>
                    <a:pt x="125412" y="161348"/>
                  </a:cubicBezTo>
                  <a:cubicBezTo>
                    <a:pt x="125984" y="161481"/>
                    <a:pt x="126422" y="161920"/>
                    <a:pt x="126555" y="162491"/>
                  </a:cubicBezTo>
                  <a:cubicBezTo>
                    <a:pt x="126688" y="162987"/>
                    <a:pt x="126688" y="163520"/>
                    <a:pt x="126555" y="164015"/>
                  </a:cubicBezTo>
                  <a:cubicBezTo>
                    <a:pt x="126203" y="164415"/>
                    <a:pt x="125917" y="164863"/>
                    <a:pt x="125698" y="165349"/>
                  </a:cubicBezTo>
                  <a:cubicBezTo>
                    <a:pt x="125650" y="165539"/>
                    <a:pt x="125650" y="165729"/>
                    <a:pt x="125698" y="165920"/>
                  </a:cubicBezTo>
                  <a:cubicBezTo>
                    <a:pt x="125698" y="165920"/>
                    <a:pt x="125698" y="166968"/>
                    <a:pt x="126174" y="167158"/>
                  </a:cubicBezTo>
                  <a:cubicBezTo>
                    <a:pt x="126650" y="167349"/>
                    <a:pt x="128365" y="167158"/>
                    <a:pt x="129413" y="166301"/>
                  </a:cubicBezTo>
                  <a:cubicBezTo>
                    <a:pt x="130394" y="165520"/>
                    <a:pt x="130927" y="164310"/>
                    <a:pt x="130841" y="163063"/>
                  </a:cubicBezTo>
                  <a:cubicBezTo>
                    <a:pt x="130594" y="162520"/>
                    <a:pt x="130594" y="161891"/>
                    <a:pt x="130841" y="161348"/>
                  </a:cubicBezTo>
                  <a:cubicBezTo>
                    <a:pt x="132080" y="160015"/>
                    <a:pt x="132651" y="160681"/>
                    <a:pt x="132746" y="159729"/>
                  </a:cubicBezTo>
                  <a:lnTo>
                    <a:pt x="132746" y="159729"/>
                  </a:lnTo>
                  <a:cubicBezTo>
                    <a:pt x="132746" y="161158"/>
                    <a:pt x="132746" y="161443"/>
                    <a:pt x="133318" y="161729"/>
                  </a:cubicBezTo>
                  <a:cubicBezTo>
                    <a:pt x="133175" y="159062"/>
                    <a:pt x="133175" y="156395"/>
                    <a:pt x="133318" y="153728"/>
                  </a:cubicBezTo>
                  <a:cubicBezTo>
                    <a:pt x="133604" y="148051"/>
                    <a:pt x="134366" y="142412"/>
                    <a:pt x="135604" y="136869"/>
                  </a:cubicBezTo>
                  <a:lnTo>
                    <a:pt x="149129" y="66479"/>
                  </a:lnTo>
                  <a:cubicBezTo>
                    <a:pt x="149787" y="60735"/>
                    <a:pt x="151777" y="55220"/>
                    <a:pt x="154940" y="50382"/>
                  </a:cubicBezTo>
                  <a:cubicBezTo>
                    <a:pt x="156997" y="48287"/>
                    <a:pt x="158873" y="46019"/>
                    <a:pt x="160559" y="43619"/>
                  </a:cubicBezTo>
                  <a:cubicBezTo>
                    <a:pt x="161988" y="40657"/>
                    <a:pt x="162483" y="37342"/>
                    <a:pt x="161988" y="34094"/>
                  </a:cubicBezTo>
                  <a:cubicBezTo>
                    <a:pt x="161245" y="34894"/>
                    <a:pt x="160836" y="35951"/>
                    <a:pt x="160845" y="37047"/>
                  </a:cubicBezTo>
                  <a:cubicBezTo>
                    <a:pt x="161093" y="37590"/>
                    <a:pt x="161093" y="38219"/>
                    <a:pt x="160845" y="38762"/>
                  </a:cubicBezTo>
                  <a:cubicBezTo>
                    <a:pt x="159607" y="40095"/>
                    <a:pt x="159035" y="39428"/>
                    <a:pt x="158940" y="40381"/>
                  </a:cubicBezTo>
                  <a:lnTo>
                    <a:pt x="158940" y="40381"/>
                  </a:lnTo>
                  <a:cubicBezTo>
                    <a:pt x="159416" y="38190"/>
                    <a:pt x="158083" y="38666"/>
                    <a:pt x="157797" y="37713"/>
                  </a:cubicBezTo>
                  <a:cubicBezTo>
                    <a:pt x="157511" y="36761"/>
                    <a:pt x="158464" y="35904"/>
                    <a:pt x="159131" y="35142"/>
                  </a:cubicBezTo>
                  <a:cubicBezTo>
                    <a:pt x="159797" y="34380"/>
                    <a:pt x="159988" y="33046"/>
                    <a:pt x="159131" y="32570"/>
                  </a:cubicBezTo>
                  <a:cubicBezTo>
                    <a:pt x="158254" y="32236"/>
                    <a:pt x="157264" y="32551"/>
                    <a:pt x="156749" y="33332"/>
                  </a:cubicBezTo>
                  <a:cubicBezTo>
                    <a:pt x="156273" y="33999"/>
                    <a:pt x="156178" y="34761"/>
                    <a:pt x="155702" y="35427"/>
                  </a:cubicBezTo>
                  <a:cubicBezTo>
                    <a:pt x="155092" y="36151"/>
                    <a:pt x="154063" y="36351"/>
                    <a:pt x="153225" y="35904"/>
                  </a:cubicBezTo>
                  <a:cubicBezTo>
                    <a:pt x="152273" y="35237"/>
                    <a:pt x="153225" y="33999"/>
                    <a:pt x="153701" y="33237"/>
                  </a:cubicBezTo>
                  <a:lnTo>
                    <a:pt x="156178" y="30665"/>
                  </a:lnTo>
                  <a:cubicBezTo>
                    <a:pt x="156664" y="30227"/>
                    <a:pt x="157026" y="29665"/>
                    <a:pt x="157226" y="29046"/>
                  </a:cubicBezTo>
                  <a:cubicBezTo>
                    <a:pt x="157330" y="28379"/>
                    <a:pt x="156987" y="27712"/>
                    <a:pt x="156368" y="27427"/>
                  </a:cubicBezTo>
                  <a:cubicBezTo>
                    <a:pt x="155530" y="27217"/>
                    <a:pt x="154644" y="27436"/>
                    <a:pt x="153987" y="27998"/>
                  </a:cubicBezTo>
                  <a:cubicBezTo>
                    <a:pt x="153168" y="28646"/>
                    <a:pt x="152492" y="29455"/>
                    <a:pt x="151987" y="30380"/>
                  </a:cubicBezTo>
                  <a:cubicBezTo>
                    <a:pt x="151415" y="31427"/>
                    <a:pt x="150558" y="32856"/>
                    <a:pt x="149129" y="32570"/>
                  </a:cubicBezTo>
                  <a:cubicBezTo>
                    <a:pt x="148196" y="32427"/>
                    <a:pt x="147548" y="31551"/>
                    <a:pt x="147691" y="30617"/>
                  </a:cubicBezTo>
                  <a:cubicBezTo>
                    <a:pt x="147691" y="30598"/>
                    <a:pt x="147701" y="30589"/>
                    <a:pt x="147701" y="30570"/>
                  </a:cubicBezTo>
                  <a:cubicBezTo>
                    <a:pt x="147996" y="29760"/>
                    <a:pt x="148615" y="29103"/>
                    <a:pt x="149415" y="28760"/>
                  </a:cubicBezTo>
                  <a:cubicBezTo>
                    <a:pt x="150558" y="28093"/>
                    <a:pt x="152082" y="27331"/>
                    <a:pt x="151892" y="26093"/>
                  </a:cubicBezTo>
                  <a:cubicBezTo>
                    <a:pt x="151434" y="25055"/>
                    <a:pt x="150349" y="24436"/>
                    <a:pt x="149225" y="24569"/>
                  </a:cubicBezTo>
                  <a:cubicBezTo>
                    <a:pt x="148139" y="24655"/>
                    <a:pt x="147129" y="25131"/>
                    <a:pt x="146367" y="25902"/>
                  </a:cubicBezTo>
                  <a:lnTo>
                    <a:pt x="144462" y="28188"/>
                  </a:lnTo>
                  <a:cubicBezTo>
                    <a:pt x="143986" y="28188"/>
                    <a:pt x="143414" y="28855"/>
                    <a:pt x="142843" y="28665"/>
                  </a:cubicBezTo>
                  <a:cubicBezTo>
                    <a:pt x="142681" y="26884"/>
                    <a:pt x="143576" y="25169"/>
                    <a:pt x="145129" y="24283"/>
                  </a:cubicBezTo>
                  <a:cubicBezTo>
                    <a:pt x="145700" y="24283"/>
                    <a:pt x="146367" y="23712"/>
                    <a:pt x="146748" y="23140"/>
                  </a:cubicBezTo>
                  <a:cubicBezTo>
                    <a:pt x="147196" y="22769"/>
                    <a:pt x="147262" y="22111"/>
                    <a:pt x="146891" y="21664"/>
                  </a:cubicBezTo>
                  <a:cubicBezTo>
                    <a:pt x="146853" y="21616"/>
                    <a:pt x="146805" y="21568"/>
                    <a:pt x="146748" y="21521"/>
                  </a:cubicBezTo>
                  <a:lnTo>
                    <a:pt x="148272" y="21521"/>
                  </a:lnTo>
                  <a:cubicBezTo>
                    <a:pt x="146729" y="21559"/>
                    <a:pt x="145300" y="22293"/>
                    <a:pt x="144367" y="23521"/>
                  </a:cubicBezTo>
                  <a:cubicBezTo>
                    <a:pt x="143700" y="24474"/>
                    <a:pt x="143414" y="25807"/>
                    <a:pt x="142081" y="25998"/>
                  </a:cubicBezTo>
                  <a:cubicBezTo>
                    <a:pt x="141890" y="23245"/>
                    <a:pt x="143567" y="20702"/>
                    <a:pt x="146177" y="19806"/>
                  </a:cubicBezTo>
                  <a:cubicBezTo>
                    <a:pt x="147005" y="19502"/>
                    <a:pt x="147805" y="19121"/>
                    <a:pt x="148558" y="18663"/>
                  </a:cubicBezTo>
                  <a:cubicBezTo>
                    <a:pt x="149263" y="18216"/>
                    <a:pt x="149501" y="17311"/>
                    <a:pt x="149129" y="16568"/>
                  </a:cubicBezTo>
                  <a:cubicBezTo>
                    <a:pt x="148596" y="16006"/>
                    <a:pt x="147891" y="15635"/>
                    <a:pt x="147129" y="15521"/>
                  </a:cubicBezTo>
                  <a:cubicBezTo>
                    <a:pt x="145081" y="15168"/>
                    <a:pt x="142976" y="15758"/>
                    <a:pt x="141414" y="17140"/>
                  </a:cubicBezTo>
                  <a:cubicBezTo>
                    <a:pt x="140404" y="18587"/>
                    <a:pt x="139576" y="20159"/>
                    <a:pt x="138938" y="21807"/>
                  </a:cubicBezTo>
                  <a:cubicBezTo>
                    <a:pt x="138661" y="22483"/>
                    <a:pt x="138042" y="22959"/>
                    <a:pt x="137318" y="23045"/>
                  </a:cubicBezTo>
                  <a:cubicBezTo>
                    <a:pt x="136375" y="22997"/>
                    <a:pt x="135642" y="22197"/>
                    <a:pt x="135690" y="21245"/>
                  </a:cubicBezTo>
                  <a:cubicBezTo>
                    <a:pt x="135690" y="21216"/>
                    <a:pt x="135699" y="21178"/>
                    <a:pt x="135699" y="21140"/>
                  </a:cubicBezTo>
                  <a:cubicBezTo>
                    <a:pt x="135918" y="20321"/>
                    <a:pt x="136347" y="19559"/>
                    <a:pt x="136937" y="18949"/>
                  </a:cubicBezTo>
                  <a:cubicBezTo>
                    <a:pt x="137461" y="18244"/>
                    <a:pt x="137461" y="17273"/>
                    <a:pt x="136937" y="16568"/>
                  </a:cubicBezTo>
                  <a:cubicBezTo>
                    <a:pt x="135918" y="15806"/>
                    <a:pt x="134528" y="15806"/>
                    <a:pt x="133508" y="16568"/>
                  </a:cubicBezTo>
                  <a:cubicBezTo>
                    <a:pt x="132603" y="17130"/>
                    <a:pt x="131899" y="17959"/>
                    <a:pt x="131508" y="18949"/>
                  </a:cubicBezTo>
                  <a:lnTo>
                    <a:pt x="130746" y="20473"/>
                  </a:lnTo>
                  <a:cubicBezTo>
                    <a:pt x="130022" y="18387"/>
                    <a:pt x="130337" y="16092"/>
                    <a:pt x="131603" y="14282"/>
                  </a:cubicBezTo>
                  <a:cubicBezTo>
                    <a:pt x="131927" y="13825"/>
                    <a:pt x="132213" y="13349"/>
                    <a:pt x="132461" y="12853"/>
                  </a:cubicBezTo>
                  <a:cubicBezTo>
                    <a:pt x="132823" y="12377"/>
                    <a:pt x="132823" y="11710"/>
                    <a:pt x="132461" y="11234"/>
                  </a:cubicBezTo>
                  <a:cubicBezTo>
                    <a:pt x="132118" y="11139"/>
                    <a:pt x="131756" y="11139"/>
                    <a:pt x="131413" y="11234"/>
                  </a:cubicBezTo>
                  <a:cubicBezTo>
                    <a:pt x="129841" y="11158"/>
                    <a:pt x="128393" y="12073"/>
                    <a:pt x="127793" y="13520"/>
                  </a:cubicBezTo>
                  <a:cubicBezTo>
                    <a:pt x="127479" y="14901"/>
                    <a:pt x="127260" y="16301"/>
                    <a:pt x="127127" y="17711"/>
                  </a:cubicBezTo>
                  <a:cubicBezTo>
                    <a:pt x="127127" y="18283"/>
                    <a:pt x="126460" y="18949"/>
                    <a:pt x="125793" y="18663"/>
                  </a:cubicBezTo>
                  <a:cubicBezTo>
                    <a:pt x="125755" y="18473"/>
                    <a:pt x="125755" y="18283"/>
                    <a:pt x="125793" y="18092"/>
                  </a:cubicBezTo>
                  <a:cubicBezTo>
                    <a:pt x="125031" y="15997"/>
                    <a:pt x="126650" y="13996"/>
                    <a:pt x="125793" y="11806"/>
                  </a:cubicBezTo>
                  <a:cubicBezTo>
                    <a:pt x="125317" y="10453"/>
                    <a:pt x="124450" y="9262"/>
                    <a:pt x="123317" y="8377"/>
                  </a:cubicBezTo>
                  <a:cubicBezTo>
                    <a:pt x="122555" y="7710"/>
                    <a:pt x="121126" y="7043"/>
                    <a:pt x="120650" y="7805"/>
                  </a:cubicBezTo>
                  <a:cubicBezTo>
                    <a:pt x="120459" y="8091"/>
                    <a:pt x="120459" y="8472"/>
                    <a:pt x="120650" y="8758"/>
                  </a:cubicBezTo>
                  <a:cubicBezTo>
                    <a:pt x="120650" y="10377"/>
                    <a:pt x="121983" y="11901"/>
                    <a:pt x="122459" y="13520"/>
                  </a:cubicBezTo>
                  <a:cubicBezTo>
                    <a:pt x="123279" y="14939"/>
                    <a:pt x="123279" y="16673"/>
                    <a:pt x="122459" y="18092"/>
                  </a:cubicBezTo>
                  <a:cubicBezTo>
                    <a:pt x="121602" y="18092"/>
                    <a:pt x="120745" y="17425"/>
                    <a:pt x="120650" y="16664"/>
                  </a:cubicBezTo>
                  <a:cubicBezTo>
                    <a:pt x="120745" y="15901"/>
                    <a:pt x="120745" y="15139"/>
                    <a:pt x="120650" y="14377"/>
                  </a:cubicBezTo>
                  <a:lnTo>
                    <a:pt x="120650" y="14377"/>
                  </a:lnTo>
                  <a:cubicBezTo>
                    <a:pt x="119983" y="13901"/>
                    <a:pt x="119126" y="14377"/>
                    <a:pt x="118935" y="15425"/>
                  </a:cubicBezTo>
                  <a:cubicBezTo>
                    <a:pt x="118745" y="16473"/>
                    <a:pt x="118364" y="16949"/>
                    <a:pt x="117506" y="16854"/>
                  </a:cubicBezTo>
                  <a:cubicBezTo>
                    <a:pt x="116554" y="15235"/>
                    <a:pt x="117506" y="13425"/>
                    <a:pt x="117506" y="11615"/>
                  </a:cubicBezTo>
                  <a:cubicBezTo>
                    <a:pt x="117678" y="8729"/>
                    <a:pt x="116344" y="5957"/>
                    <a:pt x="113982" y="4281"/>
                  </a:cubicBezTo>
                  <a:cubicBezTo>
                    <a:pt x="113630" y="3967"/>
                    <a:pt x="113201" y="3738"/>
                    <a:pt x="112744" y="3614"/>
                  </a:cubicBezTo>
                  <a:cubicBezTo>
                    <a:pt x="111715" y="3376"/>
                    <a:pt x="110696" y="4014"/>
                    <a:pt x="110458" y="5043"/>
                  </a:cubicBezTo>
                  <a:cubicBezTo>
                    <a:pt x="110458" y="5043"/>
                    <a:pt x="110458" y="5043"/>
                    <a:pt x="110458" y="5043"/>
                  </a:cubicBezTo>
                  <a:cubicBezTo>
                    <a:pt x="110220" y="5919"/>
                    <a:pt x="110220" y="6833"/>
                    <a:pt x="110458" y="7710"/>
                  </a:cubicBezTo>
                  <a:cubicBezTo>
                    <a:pt x="110696" y="8967"/>
                    <a:pt x="110696" y="10263"/>
                    <a:pt x="110458" y="11520"/>
                  </a:cubicBezTo>
                  <a:cubicBezTo>
                    <a:pt x="110458" y="12758"/>
                    <a:pt x="109505" y="14092"/>
                    <a:pt x="107981" y="13996"/>
                  </a:cubicBezTo>
                  <a:cubicBezTo>
                    <a:pt x="106705" y="13758"/>
                    <a:pt x="105743" y="12710"/>
                    <a:pt x="105600" y="11424"/>
                  </a:cubicBezTo>
                  <a:cubicBezTo>
                    <a:pt x="105800" y="10320"/>
                    <a:pt x="105800" y="9196"/>
                    <a:pt x="105600" y="8091"/>
                  </a:cubicBezTo>
                  <a:cubicBezTo>
                    <a:pt x="105600" y="7043"/>
                    <a:pt x="103219" y="6186"/>
                    <a:pt x="102361" y="6948"/>
                  </a:cubicBezTo>
                  <a:cubicBezTo>
                    <a:pt x="102171" y="7339"/>
                    <a:pt x="102171" y="7795"/>
                    <a:pt x="102361" y="8186"/>
                  </a:cubicBezTo>
                  <a:cubicBezTo>
                    <a:pt x="102361" y="9138"/>
                    <a:pt x="102933" y="10091"/>
                    <a:pt x="103124" y="11044"/>
                  </a:cubicBezTo>
                  <a:cubicBezTo>
                    <a:pt x="103647" y="11853"/>
                    <a:pt x="103647" y="12901"/>
                    <a:pt x="103124" y="13711"/>
                  </a:cubicBezTo>
                  <a:cubicBezTo>
                    <a:pt x="102438" y="14187"/>
                    <a:pt x="101523" y="14187"/>
                    <a:pt x="100838" y="13711"/>
                  </a:cubicBezTo>
                  <a:cubicBezTo>
                    <a:pt x="100114" y="13186"/>
                    <a:pt x="99752" y="12301"/>
                    <a:pt x="99885" y="11424"/>
                  </a:cubicBezTo>
                  <a:lnTo>
                    <a:pt x="99885" y="5614"/>
                  </a:lnTo>
                  <a:cubicBezTo>
                    <a:pt x="100076" y="4643"/>
                    <a:pt x="100076" y="3633"/>
                    <a:pt x="99885" y="2661"/>
                  </a:cubicBezTo>
                  <a:cubicBezTo>
                    <a:pt x="99685" y="1633"/>
                    <a:pt x="99066" y="728"/>
                    <a:pt x="98171" y="185"/>
                  </a:cubicBezTo>
                  <a:cubicBezTo>
                    <a:pt x="97561" y="-253"/>
                    <a:pt x="96818" y="-453"/>
                    <a:pt x="96075" y="-387"/>
                  </a:cubicBezTo>
                  <a:cubicBezTo>
                    <a:pt x="95446" y="-367"/>
                    <a:pt x="94913" y="61"/>
                    <a:pt x="94742" y="662"/>
                  </a:cubicBezTo>
                  <a:cubicBezTo>
                    <a:pt x="94713" y="1214"/>
                    <a:pt x="94884" y="1747"/>
                    <a:pt x="95218" y="2185"/>
                  </a:cubicBezTo>
                  <a:cubicBezTo>
                    <a:pt x="95970" y="3547"/>
                    <a:pt x="96265" y="5119"/>
                    <a:pt x="96075" y="6662"/>
                  </a:cubicBezTo>
                  <a:cubicBezTo>
                    <a:pt x="96132" y="7310"/>
                    <a:pt x="95675" y="7900"/>
                    <a:pt x="95027" y="7995"/>
                  </a:cubicBezTo>
                  <a:cubicBezTo>
                    <a:pt x="94627" y="8138"/>
                    <a:pt x="94189" y="8138"/>
                    <a:pt x="93789" y="7995"/>
                  </a:cubicBezTo>
                  <a:cubicBezTo>
                    <a:pt x="93141" y="7252"/>
                    <a:pt x="92770" y="6310"/>
                    <a:pt x="92741" y="5329"/>
                  </a:cubicBezTo>
                  <a:cubicBezTo>
                    <a:pt x="92741" y="4376"/>
                    <a:pt x="92551" y="3433"/>
                    <a:pt x="92170" y="2566"/>
                  </a:cubicBezTo>
                  <a:cubicBezTo>
                    <a:pt x="91541" y="1623"/>
                    <a:pt x="90427" y="1138"/>
                    <a:pt x="89312" y="1328"/>
                  </a:cubicBezTo>
                  <a:cubicBezTo>
                    <a:pt x="88588" y="1623"/>
                    <a:pt x="88160" y="2366"/>
                    <a:pt x="88265" y="3138"/>
                  </a:cubicBezTo>
                  <a:cubicBezTo>
                    <a:pt x="88445" y="3871"/>
                    <a:pt x="88731" y="4586"/>
                    <a:pt x="89122" y="5233"/>
                  </a:cubicBezTo>
                  <a:cubicBezTo>
                    <a:pt x="90236" y="7329"/>
                    <a:pt x="90912" y="9634"/>
                    <a:pt x="91122" y="11996"/>
                  </a:cubicBezTo>
                  <a:cubicBezTo>
                    <a:pt x="91122" y="12758"/>
                    <a:pt x="91122" y="13711"/>
                    <a:pt x="89979" y="13806"/>
                  </a:cubicBezTo>
                  <a:cubicBezTo>
                    <a:pt x="89398" y="13844"/>
                    <a:pt x="88846" y="13549"/>
                    <a:pt x="88550" y="13044"/>
                  </a:cubicBezTo>
                  <a:cubicBezTo>
                    <a:pt x="88398" y="12577"/>
                    <a:pt x="88398" y="12082"/>
                    <a:pt x="88550" y="11615"/>
                  </a:cubicBezTo>
                  <a:cubicBezTo>
                    <a:pt x="88550" y="10853"/>
                    <a:pt x="88550" y="9996"/>
                    <a:pt x="87979" y="9138"/>
                  </a:cubicBezTo>
                  <a:cubicBezTo>
                    <a:pt x="87836" y="8110"/>
                    <a:pt x="87283" y="7186"/>
                    <a:pt x="86455" y="6567"/>
                  </a:cubicBezTo>
                  <a:cubicBezTo>
                    <a:pt x="85569" y="5833"/>
                    <a:pt x="84293" y="5833"/>
                    <a:pt x="83407" y="6567"/>
                  </a:cubicBezTo>
                  <a:cubicBezTo>
                    <a:pt x="82931" y="7233"/>
                    <a:pt x="83407" y="8186"/>
                    <a:pt x="83883" y="9043"/>
                  </a:cubicBezTo>
                  <a:cubicBezTo>
                    <a:pt x="84016" y="9738"/>
                    <a:pt x="84016" y="10444"/>
                    <a:pt x="83883" y="11139"/>
                  </a:cubicBezTo>
                  <a:cubicBezTo>
                    <a:pt x="84074" y="11501"/>
                    <a:pt x="84074" y="11920"/>
                    <a:pt x="83883" y="12282"/>
                  </a:cubicBezTo>
                  <a:lnTo>
                    <a:pt x="83311" y="12282"/>
                  </a:lnTo>
                  <a:cubicBezTo>
                    <a:pt x="82045" y="12510"/>
                    <a:pt x="80768" y="11901"/>
                    <a:pt x="80168" y="10758"/>
                  </a:cubicBezTo>
                  <a:cubicBezTo>
                    <a:pt x="79787" y="9748"/>
                    <a:pt x="79787" y="8624"/>
                    <a:pt x="80168" y="7615"/>
                  </a:cubicBezTo>
                  <a:cubicBezTo>
                    <a:pt x="80454" y="6586"/>
                    <a:pt x="80454" y="5500"/>
                    <a:pt x="80168" y="4471"/>
                  </a:cubicBezTo>
                  <a:cubicBezTo>
                    <a:pt x="80197" y="4186"/>
                    <a:pt x="80197" y="3900"/>
                    <a:pt x="80168" y="3614"/>
                  </a:cubicBezTo>
                  <a:cubicBezTo>
                    <a:pt x="79521" y="3376"/>
                    <a:pt x="78816" y="3376"/>
                    <a:pt x="78168" y="3614"/>
                  </a:cubicBezTo>
                  <a:lnTo>
                    <a:pt x="76835" y="4090"/>
                  </a:lnTo>
                  <a:cubicBezTo>
                    <a:pt x="75730" y="4947"/>
                    <a:pt x="75406" y="6481"/>
                    <a:pt x="76073" y="7710"/>
                  </a:cubicBezTo>
                  <a:cubicBezTo>
                    <a:pt x="76692" y="8977"/>
                    <a:pt x="77235" y="10281"/>
                    <a:pt x="77692" y="11615"/>
                  </a:cubicBezTo>
                  <a:cubicBezTo>
                    <a:pt x="77892" y="12349"/>
                    <a:pt x="77578" y="13120"/>
                    <a:pt x="76930" y="13520"/>
                  </a:cubicBezTo>
                  <a:cubicBezTo>
                    <a:pt x="76130" y="13729"/>
                    <a:pt x="75282" y="13472"/>
                    <a:pt x="74739" y="12853"/>
                  </a:cubicBezTo>
                  <a:cubicBezTo>
                    <a:pt x="74253" y="12263"/>
                    <a:pt x="74015" y="11520"/>
                    <a:pt x="74072" y="10758"/>
                  </a:cubicBezTo>
                  <a:cubicBezTo>
                    <a:pt x="74168" y="10291"/>
                    <a:pt x="74168" y="9805"/>
                    <a:pt x="74072" y="9329"/>
                  </a:cubicBezTo>
                  <a:cubicBezTo>
                    <a:pt x="73863" y="8843"/>
                    <a:pt x="73491" y="8443"/>
                    <a:pt x="73025" y="8186"/>
                  </a:cubicBezTo>
                  <a:cubicBezTo>
                    <a:pt x="72024" y="7872"/>
                    <a:pt x="70958" y="8424"/>
                    <a:pt x="70643" y="9424"/>
                  </a:cubicBezTo>
                  <a:cubicBezTo>
                    <a:pt x="70548" y="10339"/>
                    <a:pt x="70548" y="11272"/>
                    <a:pt x="70643" y="12186"/>
                  </a:cubicBezTo>
                  <a:cubicBezTo>
                    <a:pt x="70205" y="12444"/>
                    <a:pt x="69653" y="12444"/>
                    <a:pt x="69215" y="12186"/>
                  </a:cubicBezTo>
                  <a:cubicBezTo>
                    <a:pt x="68605" y="12082"/>
                    <a:pt x="68053" y="11739"/>
                    <a:pt x="67690" y="11234"/>
                  </a:cubicBezTo>
                  <a:cubicBezTo>
                    <a:pt x="67595" y="10796"/>
                    <a:pt x="67595" y="10339"/>
                    <a:pt x="67690" y="9901"/>
                  </a:cubicBezTo>
                  <a:cubicBezTo>
                    <a:pt x="67633" y="8719"/>
                    <a:pt x="67376" y="7567"/>
                    <a:pt x="66929" y="6472"/>
                  </a:cubicBezTo>
                  <a:cubicBezTo>
                    <a:pt x="66338" y="5243"/>
                    <a:pt x="65271" y="4319"/>
                    <a:pt x="63976" y="3900"/>
                  </a:cubicBezTo>
                  <a:cubicBezTo>
                    <a:pt x="63290" y="3547"/>
                    <a:pt x="62471" y="3547"/>
                    <a:pt x="61785" y="3900"/>
                  </a:cubicBezTo>
                  <a:cubicBezTo>
                    <a:pt x="61671" y="4176"/>
                    <a:pt x="61671" y="4481"/>
                    <a:pt x="61785" y="4757"/>
                  </a:cubicBezTo>
                  <a:cubicBezTo>
                    <a:pt x="61661" y="6338"/>
                    <a:pt x="62061" y="7910"/>
                    <a:pt x="62928" y="9234"/>
                  </a:cubicBezTo>
                  <a:cubicBezTo>
                    <a:pt x="63433" y="9862"/>
                    <a:pt x="63728" y="10624"/>
                    <a:pt x="63785" y="11424"/>
                  </a:cubicBezTo>
                  <a:cubicBezTo>
                    <a:pt x="63814" y="11930"/>
                    <a:pt x="63500" y="12396"/>
                    <a:pt x="63023" y="12568"/>
                  </a:cubicBezTo>
                  <a:cubicBezTo>
                    <a:pt x="62442" y="12586"/>
                    <a:pt x="61880" y="12349"/>
                    <a:pt x="61499" y="11901"/>
                  </a:cubicBezTo>
                  <a:cubicBezTo>
                    <a:pt x="61137" y="11482"/>
                    <a:pt x="60680" y="11148"/>
                    <a:pt x="60166" y="10948"/>
                  </a:cubicBezTo>
                  <a:cubicBezTo>
                    <a:pt x="59566" y="10872"/>
                    <a:pt x="58966" y="11082"/>
                    <a:pt x="58547" y="11520"/>
                  </a:cubicBezTo>
                  <a:cubicBezTo>
                    <a:pt x="58232" y="11967"/>
                    <a:pt x="57985" y="12444"/>
                    <a:pt x="57785" y="12949"/>
                  </a:cubicBezTo>
                  <a:cubicBezTo>
                    <a:pt x="57661" y="13253"/>
                    <a:pt x="57499" y="13539"/>
                    <a:pt x="57308" y="13806"/>
                  </a:cubicBezTo>
                  <a:cubicBezTo>
                    <a:pt x="56880" y="14482"/>
                    <a:pt x="56099" y="14844"/>
                    <a:pt x="55308" y="14758"/>
                  </a:cubicBezTo>
                  <a:cubicBezTo>
                    <a:pt x="54717" y="14635"/>
                    <a:pt x="54289" y="14120"/>
                    <a:pt x="54260" y="13520"/>
                  </a:cubicBezTo>
                  <a:cubicBezTo>
                    <a:pt x="54241" y="13006"/>
                    <a:pt x="54413" y="12501"/>
                    <a:pt x="54736" y="12091"/>
                  </a:cubicBezTo>
                  <a:cubicBezTo>
                    <a:pt x="55051" y="11643"/>
                    <a:pt x="55299" y="11167"/>
                    <a:pt x="55499" y="10663"/>
                  </a:cubicBezTo>
                  <a:cubicBezTo>
                    <a:pt x="55556" y="10510"/>
                    <a:pt x="55556" y="10339"/>
                    <a:pt x="55499" y="10187"/>
                  </a:cubicBezTo>
                  <a:cubicBezTo>
                    <a:pt x="55499" y="10187"/>
                    <a:pt x="55499" y="9138"/>
                    <a:pt x="55499" y="8948"/>
                  </a:cubicBezTo>
                  <a:cubicBezTo>
                    <a:pt x="55499" y="8758"/>
                    <a:pt x="53308" y="8948"/>
                    <a:pt x="52260" y="9805"/>
                  </a:cubicBezTo>
                  <a:cubicBezTo>
                    <a:pt x="51317" y="10605"/>
                    <a:pt x="50822" y="11815"/>
                    <a:pt x="50927" y="13044"/>
                  </a:cubicBezTo>
                  <a:cubicBezTo>
                    <a:pt x="51117" y="13596"/>
                    <a:pt x="51117" y="14206"/>
                    <a:pt x="50927" y="14758"/>
                  </a:cubicBezTo>
                  <a:cubicBezTo>
                    <a:pt x="49784" y="16092"/>
                    <a:pt x="49117" y="15425"/>
                    <a:pt x="49022" y="16377"/>
                  </a:cubicBezTo>
                  <a:lnTo>
                    <a:pt x="49022" y="16377"/>
                  </a:lnTo>
                  <a:cubicBezTo>
                    <a:pt x="49498" y="14187"/>
                    <a:pt x="48164" y="14568"/>
                    <a:pt x="47974" y="13711"/>
                  </a:cubicBezTo>
                  <a:cubicBezTo>
                    <a:pt x="47783" y="12853"/>
                    <a:pt x="48545" y="11901"/>
                    <a:pt x="49212" y="11139"/>
                  </a:cubicBezTo>
                  <a:cubicBezTo>
                    <a:pt x="49879" y="10377"/>
                    <a:pt x="50069" y="9043"/>
                    <a:pt x="49212" y="8567"/>
                  </a:cubicBezTo>
                  <a:cubicBezTo>
                    <a:pt x="48336" y="8234"/>
                    <a:pt x="47345" y="8548"/>
                    <a:pt x="46831" y="9329"/>
                  </a:cubicBezTo>
                  <a:cubicBezTo>
                    <a:pt x="46831" y="9901"/>
                    <a:pt x="46259" y="10758"/>
                    <a:pt x="45783" y="11424"/>
                  </a:cubicBezTo>
                  <a:cubicBezTo>
                    <a:pt x="45183" y="12101"/>
                    <a:pt x="44211" y="12301"/>
                    <a:pt x="43402" y="11901"/>
                  </a:cubicBezTo>
                  <a:cubicBezTo>
                    <a:pt x="42354" y="11234"/>
                    <a:pt x="43402" y="9996"/>
                    <a:pt x="43402" y="9234"/>
                  </a:cubicBezTo>
                  <a:lnTo>
                    <a:pt x="45878" y="6567"/>
                  </a:lnTo>
                  <a:cubicBezTo>
                    <a:pt x="46393" y="6196"/>
                    <a:pt x="46764" y="5653"/>
                    <a:pt x="46926" y="5043"/>
                  </a:cubicBezTo>
                  <a:cubicBezTo>
                    <a:pt x="47031" y="4376"/>
                    <a:pt x="46688" y="3709"/>
                    <a:pt x="46069" y="3424"/>
                  </a:cubicBezTo>
                  <a:cubicBezTo>
                    <a:pt x="45231" y="3214"/>
                    <a:pt x="44345" y="3433"/>
                    <a:pt x="43688" y="3995"/>
                  </a:cubicBezTo>
                  <a:cubicBezTo>
                    <a:pt x="42897" y="4671"/>
                    <a:pt x="42221" y="5481"/>
                    <a:pt x="41687" y="6376"/>
                  </a:cubicBezTo>
                  <a:cubicBezTo>
                    <a:pt x="41116" y="7424"/>
                    <a:pt x="40259" y="8853"/>
                    <a:pt x="38830" y="8567"/>
                  </a:cubicBezTo>
                  <a:cubicBezTo>
                    <a:pt x="37896" y="8424"/>
                    <a:pt x="37249" y="7548"/>
                    <a:pt x="37391" y="6615"/>
                  </a:cubicBezTo>
                  <a:cubicBezTo>
                    <a:pt x="37391" y="6596"/>
                    <a:pt x="37401" y="6586"/>
                    <a:pt x="37401" y="6567"/>
                  </a:cubicBezTo>
                  <a:cubicBezTo>
                    <a:pt x="37696" y="5757"/>
                    <a:pt x="38315" y="5100"/>
                    <a:pt x="39115" y="4757"/>
                  </a:cubicBezTo>
                  <a:cubicBezTo>
                    <a:pt x="40354" y="4090"/>
                    <a:pt x="41878" y="3328"/>
                    <a:pt x="41592" y="2090"/>
                  </a:cubicBezTo>
                  <a:cubicBezTo>
                    <a:pt x="41306" y="852"/>
                    <a:pt x="40068" y="471"/>
                    <a:pt x="38925" y="471"/>
                  </a:cubicBezTo>
                  <a:cubicBezTo>
                    <a:pt x="38306" y="538"/>
                    <a:pt x="37715" y="766"/>
                    <a:pt x="37211" y="1138"/>
                  </a:cubicBezTo>
                  <a:cubicBezTo>
                    <a:pt x="37211" y="9043"/>
                    <a:pt x="38354" y="17235"/>
                    <a:pt x="38735" y="25236"/>
                  </a:cubicBezTo>
                  <a:cubicBezTo>
                    <a:pt x="37106" y="51896"/>
                    <a:pt x="31057" y="78099"/>
                    <a:pt x="20828" y="10276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30" name="Freeform: Shape 829">
              <a:extLst>
                <a:ext uri="{FF2B5EF4-FFF2-40B4-BE49-F238E27FC236}">
                  <a16:creationId xmlns:a16="http://schemas.microsoft.com/office/drawing/2014/main" xmlns="" id="{DC478B59-1234-2079-216A-73260A6D84EA}"/>
                </a:ext>
              </a:extLst>
            </p:cNvPr>
            <p:cNvSpPr/>
            <p:nvPr/>
          </p:nvSpPr>
          <p:spPr>
            <a:xfrm>
              <a:off x="5129688" y="3179081"/>
              <a:ext cx="3249" cy="5126"/>
            </a:xfrm>
            <a:custGeom>
              <a:avLst/>
              <a:gdLst>
                <a:gd name="connsiteX0" fmla="*/ 2158 w 3249"/>
                <a:gd name="connsiteY0" fmla="*/ 2918 h 5126"/>
                <a:gd name="connsiteX1" fmla="*/ 3206 w 3249"/>
                <a:gd name="connsiteY1" fmla="*/ 1298 h 5126"/>
                <a:gd name="connsiteX2" fmla="*/ 2349 w 3249"/>
                <a:gd name="connsiteY2" fmla="*/ -321 h 5126"/>
                <a:gd name="connsiteX3" fmla="*/ -32 w 3249"/>
                <a:gd name="connsiteY3" fmla="*/ 250 h 5126"/>
                <a:gd name="connsiteX4" fmla="*/ -32 w 3249"/>
                <a:gd name="connsiteY4" fmla="*/ 250 h 5126"/>
                <a:gd name="connsiteX5" fmla="*/ -32 w 3249"/>
                <a:gd name="connsiteY5" fmla="*/ 4727 h 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9" h="5126">
                  <a:moveTo>
                    <a:pt x="2158" y="2918"/>
                  </a:moveTo>
                  <a:cubicBezTo>
                    <a:pt x="2644" y="2479"/>
                    <a:pt x="3006" y="1917"/>
                    <a:pt x="3206" y="1298"/>
                  </a:cubicBezTo>
                  <a:cubicBezTo>
                    <a:pt x="3283" y="632"/>
                    <a:pt x="2940" y="-7"/>
                    <a:pt x="2349" y="-321"/>
                  </a:cubicBezTo>
                  <a:cubicBezTo>
                    <a:pt x="1511" y="-530"/>
                    <a:pt x="625" y="-311"/>
                    <a:pt x="-32" y="250"/>
                  </a:cubicBezTo>
                  <a:lnTo>
                    <a:pt x="-32" y="250"/>
                  </a:lnTo>
                  <a:cubicBezTo>
                    <a:pt x="111" y="1736"/>
                    <a:pt x="111" y="3242"/>
                    <a:pt x="-32" y="472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31" name="Freeform: Shape 830">
              <a:extLst>
                <a:ext uri="{FF2B5EF4-FFF2-40B4-BE49-F238E27FC236}">
                  <a16:creationId xmlns:a16="http://schemas.microsoft.com/office/drawing/2014/main" xmlns="" id="{A615723F-D377-4380-A339-AC2E0587CA05}"/>
                </a:ext>
              </a:extLst>
            </p:cNvPr>
            <p:cNvSpPr/>
            <p:nvPr/>
          </p:nvSpPr>
          <p:spPr>
            <a:xfrm>
              <a:off x="5342602" y="3365754"/>
              <a:ext cx="1588" cy="3916"/>
            </a:xfrm>
            <a:custGeom>
              <a:avLst/>
              <a:gdLst>
                <a:gd name="connsiteX0" fmla="*/ 509 w 1588"/>
                <a:gd name="connsiteY0" fmla="*/ 839 h 3916"/>
                <a:gd name="connsiteX1" fmla="*/ 509 w 1588"/>
                <a:gd name="connsiteY1" fmla="*/ 3411 h 3916"/>
                <a:gd name="connsiteX2" fmla="*/ 1557 w 1588"/>
                <a:gd name="connsiteY2" fmla="*/ 3411 h 3916"/>
                <a:gd name="connsiteX3" fmla="*/ 1557 w 1588"/>
                <a:gd name="connsiteY3" fmla="*/ -399 h 3916"/>
              </a:gdLst>
              <a:ahLst/>
              <a:cxnLst>
                <a:cxn ang="0">
                  <a:pos x="connsiteX0" y="connsiteY0"/>
                </a:cxn>
                <a:cxn ang="0">
                  <a:pos x="connsiteX1" y="connsiteY1"/>
                </a:cxn>
                <a:cxn ang="0">
                  <a:pos x="connsiteX2" y="connsiteY2"/>
                </a:cxn>
                <a:cxn ang="0">
                  <a:pos x="connsiteX3" y="connsiteY3"/>
                </a:cxn>
              </a:cxnLst>
              <a:rect l="l" t="t" r="r" b="b"/>
              <a:pathLst>
                <a:path w="1588" h="3916">
                  <a:moveTo>
                    <a:pt x="509" y="839"/>
                  </a:moveTo>
                  <a:cubicBezTo>
                    <a:pt x="-63" y="1601"/>
                    <a:pt x="-348" y="2934"/>
                    <a:pt x="509" y="3411"/>
                  </a:cubicBezTo>
                  <a:cubicBezTo>
                    <a:pt x="842" y="3554"/>
                    <a:pt x="1223" y="3554"/>
                    <a:pt x="1557" y="3411"/>
                  </a:cubicBezTo>
                  <a:lnTo>
                    <a:pt x="1557" y="-399"/>
                  </a:lnTo>
                  <a:close/>
                </a:path>
              </a:pathLst>
            </a:custGeom>
            <a:solidFill>
              <a:srgbClr val="B4B4DA"/>
            </a:solidFill>
            <a:ln w="9525" cap="flat">
              <a:noFill/>
              <a:prstDash val="solid"/>
              <a:miter/>
            </a:ln>
          </p:spPr>
          <p:txBody>
            <a:bodyPr rtlCol="0" anchor="ctr"/>
            <a:lstStyle/>
            <a:p>
              <a:endParaRPr lang="en-IN"/>
            </a:p>
          </p:txBody>
        </p:sp>
        <p:sp>
          <p:nvSpPr>
            <p:cNvPr id="832" name="Freeform: Shape 831">
              <a:extLst>
                <a:ext uri="{FF2B5EF4-FFF2-40B4-BE49-F238E27FC236}">
                  <a16:creationId xmlns:a16="http://schemas.microsoft.com/office/drawing/2014/main" xmlns="" id="{B9D3482B-DFA3-935D-4DBA-647AE50BE462}"/>
                </a:ext>
              </a:extLst>
            </p:cNvPr>
            <p:cNvSpPr/>
            <p:nvPr/>
          </p:nvSpPr>
          <p:spPr>
            <a:xfrm>
              <a:off x="5598603" y="3279925"/>
              <a:ext cx="2971" cy="3912"/>
            </a:xfrm>
            <a:custGeom>
              <a:avLst/>
              <a:gdLst>
                <a:gd name="connsiteX0" fmla="*/ 1873 w 2971"/>
                <a:gd name="connsiteY0" fmla="*/ 2847 h 3912"/>
                <a:gd name="connsiteX1" fmla="*/ 2921 w 2971"/>
                <a:gd name="connsiteY1" fmla="*/ 1323 h 3912"/>
                <a:gd name="connsiteX2" fmla="*/ 2063 w 2971"/>
                <a:gd name="connsiteY2" fmla="*/ -296 h 3912"/>
                <a:gd name="connsiteX3" fmla="*/ -32 w 2971"/>
                <a:gd name="connsiteY3" fmla="*/ 180 h 3912"/>
                <a:gd name="connsiteX4" fmla="*/ 1206 w 2971"/>
                <a:gd name="connsiteY4" fmla="*/ 3514 h 3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 h="3912">
                  <a:moveTo>
                    <a:pt x="1873" y="2847"/>
                  </a:moveTo>
                  <a:cubicBezTo>
                    <a:pt x="2368" y="2457"/>
                    <a:pt x="2730" y="1923"/>
                    <a:pt x="2921" y="1323"/>
                  </a:cubicBezTo>
                  <a:cubicBezTo>
                    <a:pt x="3025" y="656"/>
                    <a:pt x="2682" y="-10"/>
                    <a:pt x="2063" y="-296"/>
                  </a:cubicBezTo>
                  <a:cubicBezTo>
                    <a:pt x="1330" y="-534"/>
                    <a:pt x="530" y="-353"/>
                    <a:pt x="-32" y="180"/>
                  </a:cubicBezTo>
                  <a:lnTo>
                    <a:pt x="1206" y="351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33" name="Freeform: Shape 832">
              <a:extLst>
                <a:ext uri="{FF2B5EF4-FFF2-40B4-BE49-F238E27FC236}">
                  <a16:creationId xmlns:a16="http://schemas.microsoft.com/office/drawing/2014/main" xmlns="" id="{4A1C25F0-3F6E-2DD0-2B10-81C4A4A7F58A}"/>
                </a:ext>
              </a:extLst>
            </p:cNvPr>
            <p:cNvSpPr/>
            <p:nvPr/>
          </p:nvSpPr>
          <p:spPr>
            <a:xfrm>
              <a:off x="5097874" y="3175443"/>
              <a:ext cx="144494" cy="176315"/>
            </a:xfrm>
            <a:custGeom>
              <a:avLst/>
              <a:gdLst>
                <a:gd name="connsiteX0" fmla="*/ 139223 w 144494"/>
                <a:gd name="connsiteY0" fmla="*/ 29225 h 176315"/>
                <a:gd name="connsiteX1" fmla="*/ 137604 w 144494"/>
                <a:gd name="connsiteY1" fmla="*/ 29701 h 176315"/>
                <a:gd name="connsiteX2" fmla="*/ 139890 w 144494"/>
                <a:gd name="connsiteY2" fmla="*/ 25320 h 176315"/>
                <a:gd name="connsiteX3" fmla="*/ 141509 w 144494"/>
                <a:gd name="connsiteY3" fmla="*/ 24177 h 176315"/>
                <a:gd name="connsiteX4" fmla="*/ 141814 w 144494"/>
                <a:gd name="connsiteY4" fmla="*/ 22862 h 176315"/>
                <a:gd name="connsiteX5" fmla="*/ 141509 w 144494"/>
                <a:gd name="connsiteY5" fmla="*/ 22558 h 176315"/>
                <a:gd name="connsiteX6" fmla="*/ 140747 w 144494"/>
                <a:gd name="connsiteY6" fmla="*/ 22558 h 176315"/>
                <a:gd name="connsiteX7" fmla="*/ 136842 w 144494"/>
                <a:gd name="connsiteY7" fmla="*/ 24558 h 176315"/>
                <a:gd name="connsiteX8" fmla="*/ 134651 w 144494"/>
                <a:gd name="connsiteY8" fmla="*/ 27034 h 176315"/>
                <a:gd name="connsiteX9" fmla="*/ 138652 w 144494"/>
                <a:gd name="connsiteY9" fmla="*/ 20843 h 176315"/>
                <a:gd name="connsiteX10" fmla="*/ 141033 w 144494"/>
                <a:gd name="connsiteY10" fmla="*/ 19700 h 176315"/>
                <a:gd name="connsiteX11" fmla="*/ 141604 w 144494"/>
                <a:gd name="connsiteY11" fmla="*/ 17605 h 176315"/>
                <a:gd name="connsiteX12" fmla="*/ 139604 w 144494"/>
                <a:gd name="connsiteY12" fmla="*/ 16557 h 176315"/>
                <a:gd name="connsiteX13" fmla="*/ 133889 w 144494"/>
                <a:gd name="connsiteY13" fmla="*/ 18176 h 176315"/>
                <a:gd name="connsiteX14" fmla="*/ 131413 w 144494"/>
                <a:gd name="connsiteY14" fmla="*/ 22843 h 176315"/>
                <a:gd name="connsiteX15" fmla="*/ 129794 w 144494"/>
                <a:gd name="connsiteY15" fmla="*/ 24081 h 176315"/>
                <a:gd name="connsiteX16" fmla="*/ 128165 w 144494"/>
                <a:gd name="connsiteY16" fmla="*/ 22282 h 176315"/>
                <a:gd name="connsiteX17" fmla="*/ 128174 w 144494"/>
                <a:gd name="connsiteY17" fmla="*/ 22177 h 176315"/>
                <a:gd name="connsiteX18" fmla="*/ 129412 w 144494"/>
                <a:gd name="connsiteY18" fmla="*/ 19986 h 176315"/>
                <a:gd name="connsiteX19" fmla="*/ 129412 w 144494"/>
                <a:gd name="connsiteY19" fmla="*/ 17605 h 176315"/>
                <a:gd name="connsiteX20" fmla="*/ 126079 w 144494"/>
                <a:gd name="connsiteY20" fmla="*/ 17605 h 176315"/>
                <a:gd name="connsiteX21" fmla="*/ 123983 w 144494"/>
                <a:gd name="connsiteY21" fmla="*/ 19986 h 176315"/>
                <a:gd name="connsiteX22" fmla="*/ 123221 w 144494"/>
                <a:gd name="connsiteY22" fmla="*/ 21510 h 176315"/>
                <a:gd name="connsiteX23" fmla="*/ 124078 w 144494"/>
                <a:gd name="connsiteY23" fmla="*/ 14747 h 176315"/>
                <a:gd name="connsiteX24" fmla="*/ 124936 w 144494"/>
                <a:gd name="connsiteY24" fmla="*/ 13318 h 176315"/>
                <a:gd name="connsiteX25" fmla="*/ 124936 w 144494"/>
                <a:gd name="connsiteY25" fmla="*/ 11699 h 176315"/>
                <a:gd name="connsiteX26" fmla="*/ 123983 w 144494"/>
                <a:gd name="connsiteY26" fmla="*/ 11699 h 176315"/>
                <a:gd name="connsiteX27" fmla="*/ 120269 w 144494"/>
                <a:gd name="connsiteY27" fmla="*/ 14080 h 176315"/>
                <a:gd name="connsiteX28" fmla="*/ 119602 w 144494"/>
                <a:gd name="connsiteY28" fmla="*/ 18176 h 176315"/>
                <a:gd name="connsiteX29" fmla="*/ 118363 w 144494"/>
                <a:gd name="connsiteY29" fmla="*/ 19129 h 176315"/>
                <a:gd name="connsiteX30" fmla="*/ 117792 w 144494"/>
                <a:gd name="connsiteY30" fmla="*/ 18557 h 176315"/>
                <a:gd name="connsiteX31" fmla="*/ 117792 w 144494"/>
                <a:gd name="connsiteY31" fmla="*/ 12271 h 176315"/>
                <a:gd name="connsiteX32" fmla="*/ 115315 w 144494"/>
                <a:gd name="connsiteY32" fmla="*/ 8842 h 176315"/>
                <a:gd name="connsiteX33" fmla="*/ 112649 w 144494"/>
                <a:gd name="connsiteY33" fmla="*/ 8270 h 176315"/>
                <a:gd name="connsiteX34" fmla="*/ 112649 w 144494"/>
                <a:gd name="connsiteY34" fmla="*/ 9318 h 176315"/>
                <a:gd name="connsiteX35" fmla="*/ 114458 w 144494"/>
                <a:gd name="connsiteY35" fmla="*/ 13985 h 176315"/>
                <a:gd name="connsiteX36" fmla="*/ 114458 w 144494"/>
                <a:gd name="connsiteY36" fmla="*/ 18557 h 176315"/>
                <a:gd name="connsiteX37" fmla="*/ 112553 w 144494"/>
                <a:gd name="connsiteY37" fmla="*/ 17128 h 176315"/>
                <a:gd name="connsiteX38" fmla="*/ 112553 w 144494"/>
                <a:gd name="connsiteY38" fmla="*/ 14843 h 176315"/>
                <a:gd name="connsiteX39" fmla="*/ 112553 w 144494"/>
                <a:gd name="connsiteY39" fmla="*/ 14366 h 176315"/>
                <a:gd name="connsiteX40" fmla="*/ 110839 w 144494"/>
                <a:gd name="connsiteY40" fmla="*/ 15414 h 176315"/>
                <a:gd name="connsiteX41" fmla="*/ 109410 w 144494"/>
                <a:gd name="connsiteY41" fmla="*/ 16938 h 176315"/>
                <a:gd name="connsiteX42" fmla="*/ 109410 w 144494"/>
                <a:gd name="connsiteY42" fmla="*/ 11604 h 176315"/>
                <a:gd name="connsiteX43" fmla="*/ 105886 w 144494"/>
                <a:gd name="connsiteY43" fmla="*/ 4270 h 176315"/>
                <a:gd name="connsiteX44" fmla="*/ 104648 w 144494"/>
                <a:gd name="connsiteY44" fmla="*/ 3603 h 176315"/>
                <a:gd name="connsiteX45" fmla="*/ 102361 w 144494"/>
                <a:gd name="connsiteY45" fmla="*/ 5031 h 176315"/>
                <a:gd name="connsiteX46" fmla="*/ 102361 w 144494"/>
                <a:gd name="connsiteY46" fmla="*/ 7699 h 176315"/>
                <a:gd name="connsiteX47" fmla="*/ 102361 w 144494"/>
                <a:gd name="connsiteY47" fmla="*/ 11508 h 176315"/>
                <a:gd name="connsiteX48" fmla="*/ 99885 w 144494"/>
                <a:gd name="connsiteY48" fmla="*/ 13985 h 176315"/>
                <a:gd name="connsiteX49" fmla="*/ 97504 w 144494"/>
                <a:gd name="connsiteY49" fmla="*/ 11508 h 176315"/>
                <a:gd name="connsiteX50" fmla="*/ 97504 w 144494"/>
                <a:gd name="connsiteY50" fmla="*/ 8080 h 176315"/>
                <a:gd name="connsiteX51" fmla="*/ 94265 w 144494"/>
                <a:gd name="connsiteY51" fmla="*/ 6937 h 176315"/>
                <a:gd name="connsiteX52" fmla="*/ 94265 w 144494"/>
                <a:gd name="connsiteY52" fmla="*/ 8175 h 176315"/>
                <a:gd name="connsiteX53" fmla="*/ 95123 w 144494"/>
                <a:gd name="connsiteY53" fmla="*/ 11032 h 176315"/>
                <a:gd name="connsiteX54" fmla="*/ 94551 w 144494"/>
                <a:gd name="connsiteY54" fmla="*/ 13700 h 176315"/>
                <a:gd name="connsiteX55" fmla="*/ 92265 w 144494"/>
                <a:gd name="connsiteY55" fmla="*/ 13700 h 176315"/>
                <a:gd name="connsiteX56" fmla="*/ 91312 w 144494"/>
                <a:gd name="connsiteY56" fmla="*/ 11508 h 176315"/>
                <a:gd name="connsiteX57" fmla="*/ 91312 w 144494"/>
                <a:gd name="connsiteY57" fmla="*/ 5603 h 176315"/>
                <a:gd name="connsiteX58" fmla="*/ 91312 w 144494"/>
                <a:gd name="connsiteY58" fmla="*/ 2746 h 176315"/>
                <a:gd name="connsiteX59" fmla="*/ 89598 w 144494"/>
                <a:gd name="connsiteY59" fmla="*/ 174 h 176315"/>
                <a:gd name="connsiteX60" fmla="*/ 87503 w 144494"/>
                <a:gd name="connsiteY60" fmla="*/ -398 h 176315"/>
                <a:gd name="connsiteX61" fmla="*/ 86169 w 144494"/>
                <a:gd name="connsiteY61" fmla="*/ 746 h 176315"/>
                <a:gd name="connsiteX62" fmla="*/ 86169 w 144494"/>
                <a:gd name="connsiteY62" fmla="*/ 2174 h 176315"/>
                <a:gd name="connsiteX63" fmla="*/ 87026 w 144494"/>
                <a:gd name="connsiteY63" fmla="*/ 6651 h 176315"/>
                <a:gd name="connsiteX64" fmla="*/ 85978 w 144494"/>
                <a:gd name="connsiteY64" fmla="*/ 7984 h 176315"/>
                <a:gd name="connsiteX65" fmla="*/ 84740 w 144494"/>
                <a:gd name="connsiteY65" fmla="*/ 7984 h 176315"/>
                <a:gd name="connsiteX66" fmla="*/ 83692 w 144494"/>
                <a:gd name="connsiteY66" fmla="*/ 5318 h 176315"/>
                <a:gd name="connsiteX67" fmla="*/ 83121 w 144494"/>
                <a:gd name="connsiteY67" fmla="*/ 2555 h 176315"/>
                <a:gd name="connsiteX68" fmla="*/ 80263 w 144494"/>
                <a:gd name="connsiteY68" fmla="*/ 1317 h 176315"/>
                <a:gd name="connsiteX69" fmla="*/ 79216 w 144494"/>
                <a:gd name="connsiteY69" fmla="*/ 3127 h 176315"/>
                <a:gd name="connsiteX70" fmla="*/ 80073 w 144494"/>
                <a:gd name="connsiteY70" fmla="*/ 5222 h 176315"/>
                <a:gd name="connsiteX71" fmla="*/ 82073 w 144494"/>
                <a:gd name="connsiteY71" fmla="*/ 12080 h 176315"/>
                <a:gd name="connsiteX72" fmla="*/ 80930 w 144494"/>
                <a:gd name="connsiteY72" fmla="*/ 13890 h 176315"/>
                <a:gd name="connsiteX73" fmla="*/ 79502 w 144494"/>
                <a:gd name="connsiteY73" fmla="*/ 13128 h 176315"/>
                <a:gd name="connsiteX74" fmla="*/ 79502 w 144494"/>
                <a:gd name="connsiteY74" fmla="*/ 11699 h 176315"/>
                <a:gd name="connsiteX75" fmla="*/ 78930 w 144494"/>
                <a:gd name="connsiteY75" fmla="*/ 9223 h 176315"/>
                <a:gd name="connsiteX76" fmla="*/ 77406 w 144494"/>
                <a:gd name="connsiteY76" fmla="*/ 6556 h 176315"/>
                <a:gd name="connsiteX77" fmla="*/ 74358 w 144494"/>
                <a:gd name="connsiteY77" fmla="*/ 6556 h 176315"/>
                <a:gd name="connsiteX78" fmla="*/ 74834 w 144494"/>
                <a:gd name="connsiteY78" fmla="*/ 9032 h 176315"/>
                <a:gd name="connsiteX79" fmla="*/ 74834 w 144494"/>
                <a:gd name="connsiteY79" fmla="*/ 11223 h 176315"/>
                <a:gd name="connsiteX80" fmla="*/ 74834 w 144494"/>
                <a:gd name="connsiteY80" fmla="*/ 12271 h 176315"/>
                <a:gd name="connsiteX81" fmla="*/ 74263 w 144494"/>
                <a:gd name="connsiteY81" fmla="*/ 12271 h 176315"/>
                <a:gd name="connsiteX82" fmla="*/ 71120 w 144494"/>
                <a:gd name="connsiteY82" fmla="*/ 10747 h 176315"/>
                <a:gd name="connsiteX83" fmla="*/ 71120 w 144494"/>
                <a:gd name="connsiteY83" fmla="*/ 7603 h 176315"/>
                <a:gd name="connsiteX84" fmla="*/ 71120 w 144494"/>
                <a:gd name="connsiteY84" fmla="*/ 4460 h 176315"/>
                <a:gd name="connsiteX85" fmla="*/ 71120 w 144494"/>
                <a:gd name="connsiteY85" fmla="*/ 3698 h 176315"/>
                <a:gd name="connsiteX86" fmla="*/ 69119 w 144494"/>
                <a:gd name="connsiteY86" fmla="*/ 3698 h 176315"/>
                <a:gd name="connsiteX87" fmla="*/ 67786 w 144494"/>
                <a:gd name="connsiteY87" fmla="*/ 3698 h 176315"/>
                <a:gd name="connsiteX88" fmla="*/ 67024 w 144494"/>
                <a:gd name="connsiteY88" fmla="*/ 7413 h 176315"/>
                <a:gd name="connsiteX89" fmla="*/ 68643 w 144494"/>
                <a:gd name="connsiteY89" fmla="*/ 11223 h 176315"/>
                <a:gd name="connsiteX90" fmla="*/ 67881 w 144494"/>
                <a:gd name="connsiteY90" fmla="*/ 13128 h 176315"/>
                <a:gd name="connsiteX91" fmla="*/ 65690 w 144494"/>
                <a:gd name="connsiteY91" fmla="*/ 12461 h 176315"/>
                <a:gd name="connsiteX92" fmla="*/ 65024 w 144494"/>
                <a:gd name="connsiteY92" fmla="*/ 10461 h 176315"/>
                <a:gd name="connsiteX93" fmla="*/ 65024 w 144494"/>
                <a:gd name="connsiteY93" fmla="*/ 9032 h 176315"/>
                <a:gd name="connsiteX94" fmla="*/ 63976 w 144494"/>
                <a:gd name="connsiteY94" fmla="*/ 7889 h 176315"/>
                <a:gd name="connsiteX95" fmla="*/ 61595 w 144494"/>
                <a:gd name="connsiteY95" fmla="*/ 9127 h 176315"/>
                <a:gd name="connsiteX96" fmla="*/ 61595 w 144494"/>
                <a:gd name="connsiteY96" fmla="*/ 11794 h 176315"/>
                <a:gd name="connsiteX97" fmla="*/ 60166 w 144494"/>
                <a:gd name="connsiteY97" fmla="*/ 11794 h 176315"/>
                <a:gd name="connsiteX98" fmla="*/ 58642 w 144494"/>
                <a:gd name="connsiteY98" fmla="*/ 10937 h 176315"/>
                <a:gd name="connsiteX99" fmla="*/ 58642 w 144494"/>
                <a:gd name="connsiteY99" fmla="*/ 9509 h 176315"/>
                <a:gd name="connsiteX100" fmla="*/ 57880 w 144494"/>
                <a:gd name="connsiteY100" fmla="*/ 6080 h 176315"/>
                <a:gd name="connsiteX101" fmla="*/ 55022 w 144494"/>
                <a:gd name="connsiteY101" fmla="*/ 3603 h 176315"/>
                <a:gd name="connsiteX102" fmla="*/ 52927 w 144494"/>
                <a:gd name="connsiteY102" fmla="*/ 3603 h 176315"/>
                <a:gd name="connsiteX103" fmla="*/ 52927 w 144494"/>
                <a:gd name="connsiteY103" fmla="*/ 4460 h 176315"/>
                <a:gd name="connsiteX104" fmla="*/ 53974 w 144494"/>
                <a:gd name="connsiteY104" fmla="*/ 8842 h 176315"/>
                <a:gd name="connsiteX105" fmla="*/ 54832 w 144494"/>
                <a:gd name="connsiteY105" fmla="*/ 11128 h 176315"/>
                <a:gd name="connsiteX106" fmla="*/ 54070 w 144494"/>
                <a:gd name="connsiteY106" fmla="*/ 12175 h 176315"/>
                <a:gd name="connsiteX107" fmla="*/ 52546 w 144494"/>
                <a:gd name="connsiteY107" fmla="*/ 11604 h 176315"/>
                <a:gd name="connsiteX108" fmla="*/ 51307 w 144494"/>
                <a:gd name="connsiteY108" fmla="*/ 10651 h 176315"/>
                <a:gd name="connsiteX109" fmla="*/ 49688 w 144494"/>
                <a:gd name="connsiteY109" fmla="*/ 11223 h 176315"/>
                <a:gd name="connsiteX110" fmla="*/ 49021 w 144494"/>
                <a:gd name="connsiteY110" fmla="*/ 12652 h 176315"/>
                <a:gd name="connsiteX111" fmla="*/ 48450 w 144494"/>
                <a:gd name="connsiteY111" fmla="*/ 13509 h 176315"/>
                <a:gd name="connsiteX112" fmla="*/ 46545 w 144494"/>
                <a:gd name="connsiteY112" fmla="*/ 14461 h 176315"/>
                <a:gd name="connsiteX113" fmla="*/ 45402 w 144494"/>
                <a:gd name="connsiteY113" fmla="*/ 13223 h 176315"/>
                <a:gd name="connsiteX114" fmla="*/ 45402 w 144494"/>
                <a:gd name="connsiteY114" fmla="*/ 11794 h 176315"/>
                <a:gd name="connsiteX115" fmla="*/ 46259 w 144494"/>
                <a:gd name="connsiteY115" fmla="*/ 10365 h 176315"/>
                <a:gd name="connsiteX116" fmla="*/ 46259 w 144494"/>
                <a:gd name="connsiteY116" fmla="*/ 9889 h 176315"/>
                <a:gd name="connsiteX117" fmla="*/ 45783 w 144494"/>
                <a:gd name="connsiteY117" fmla="*/ 8651 h 176315"/>
                <a:gd name="connsiteX118" fmla="*/ 42545 w 144494"/>
                <a:gd name="connsiteY118" fmla="*/ 9509 h 176315"/>
                <a:gd name="connsiteX119" fmla="*/ 41116 w 144494"/>
                <a:gd name="connsiteY119" fmla="*/ 12652 h 176315"/>
                <a:gd name="connsiteX120" fmla="*/ 41116 w 144494"/>
                <a:gd name="connsiteY120" fmla="*/ 14366 h 176315"/>
                <a:gd name="connsiteX121" fmla="*/ 39211 w 144494"/>
                <a:gd name="connsiteY121" fmla="*/ 15985 h 176315"/>
                <a:gd name="connsiteX122" fmla="*/ 38163 w 144494"/>
                <a:gd name="connsiteY122" fmla="*/ 13318 h 176315"/>
                <a:gd name="connsiteX123" fmla="*/ 39496 w 144494"/>
                <a:gd name="connsiteY123" fmla="*/ 10747 h 176315"/>
                <a:gd name="connsiteX124" fmla="*/ 39496 w 144494"/>
                <a:gd name="connsiteY124" fmla="*/ 8175 h 176315"/>
                <a:gd name="connsiteX125" fmla="*/ 37115 w 144494"/>
                <a:gd name="connsiteY125" fmla="*/ 8937 h 176315"/>
                <a:gd name="connsiteX126" fmla="*/ 36067 w 144494"/>
                <a:gd name="connsiteY126" fmla="*/ 11032 h 176315"/>
                <a:gd name="connsiteX127" fmla="*/ 34448 w 144494"/>
                <a:gd name="connsiteY127" fmla="*/ 11699 h 176315"/>
                <a:gd name="connsiteX128" fmla="*/ 31686 w 144494"/>
                <a:gd name="connsiteY128" fmla="*/ 24844 h 176315"/>
                <a:gd name="connsiteX129" fmla="*/ 444 w 144494"/>
                <a:gd name="connsiteY129" fmla="*/ 137715 h 176315"/>
                <a:gd name="connsiteX130" fmla="*/ -32 w 144494"/>
                <a:gd name="connsiteY130" fmla="*/ 139430 h 176315"/>
                <a:gd name="connsiteX131" fmla="*/ -32 w 144494"/>
                <a:gd name="connsiteY131" fmla="*/ 139430 h 176315"/>
                <a:gd name="connsiteX132" fmla="*/ 1301 w 144494"/>
                <a:gd name="connsiteY132" fmla="*/ 140382 h 176315"/>
                <a:gd name="connsiteX133" fmla="*/ 2920 w 144494"/>
                <a:gd name="connsiteY133" fmla="*/ 139810 h 176315"/>
                <a:gd name="connsiteX134" fmla="*/ 3587 w 144494"/>
                <a:gd name="connsiteY134" fmla="*/ 138381 h 176315"/>
                <a:gd name="connsiteX135" fmla="*/ 4159 w 144494"/>
                <a:gd name="connsiteY135" fmla="*/ 137525 h 176315"/>
                <a:gd name="connsiteX136" fmla="*/ 6064 w 144494"/>
                <a:gd name="connsiteY136" fmla="*/ 136572 h 176315"/>
                <a:gd name="connsiteX137" fmla="*/ 7207 w 144494"/>
                <a:gd name="connsiteY137" fmla="*/ 137810 h 176315"/>
                <a:gd name="connsiteX138" fmla="*/ 6730 w 144494"/>
                <a:gd name="connsiteY138" fmla="*/ 139239 h 176315"/>
                <a:gd name="connsiteX139" fmla="*/ 5873 w 144494"/>
                <a:gd name="connsiteY139" fmla="*/ 140667 h 176315"/>
                <a:gd name="connsiteX140" fmla="*/ 5873 w 144494"/>
                <a:gd name="connsiteY140" fmla="*/ 141144 h 176315"/>
                <a:gd name="connsiteX141" fmla="*/ 5873 w 144494"/>
                <a:gd name="connsiteY141" fmla="*/ 142382 h 176315"/>
                <a:gd name="connsiteX142" fmla="*/ 9016 w 144494"/>
                <a:gd name="connsiteY142" fmla="*/ 141525 h 176315"/>
                <a:gd name="connsiteX143" fmla="*/ 10445 w 144494"/>
                <a:gd name="connsiteY143" fmla="*/ 138381 h 176315"/>
                <a:gd name="connsiteX144" fmla="*/ 10445 w 144494"/>
                <a:gd name="connsiteY144" fmla="*/ 136667 h 176315"/>
                <a:gd name="connsiteX145" fmla="*/ 12350 w 144494"/>
                <a:gd name="connsiteY145" fmla="*/ 135048 h 176315"/>
                <a:gd name="connsiteX146" fmla="*/ 12350 w 144494"/>
                <a:gd name="connsiteY146" fmla="*/ 135048 h 176315"/>
                <a:gd name="connsiteX147" fmla="*/ 13398 w 144494"/>
                <a:gd name="connsiteY147" fmla="*/ 137715 h 176315"/>
                <a:gd name="connsiteX148" fmla="*/ 12160 w 144494"/>
                <a:gd name="connsiteY148" fmla="*/ 140287 h 176315"/>
                <a:gd name="connsiteX149" fmla="*/ 12160 w 144494"/>
                <a:gd name="connsiteY149" fmla="*/ 142859 h 176315"/>
                <a:gd name="connsiteX150" fmla="*/ 14446 w 144494"/>
                <a:gd name="connsiteY150" fmla="*/ 142096 h 176315"/>
                <a:gd name="connsiteX151" fmla="*/ 15589 w 144494"/>
                <a:gd name="connsiteY151" fmla="*/ 140001 h 176315"/>
                <a:gd name="connsiteX152" fmla="*/ 17970 w 144494"/>
                <a:gd name="connsiteY152" fmla="*/ 139524 h 176315"/>
                <a:gd name="connsiteX153" fmla="*/ 17970 w 144494"/>
                <a:gd name="connsiteY153" fmla="*/ 142192 h 176315"/>
                <a:gd name="connsiteX154" fmla="*/ 15398 w 144494"/>
                <a:gd name="connsiteY154" fmla="*/ 144858 h 176315"/>
                <a:gd name="connsiteX155" fmla="*/ 14446 w 144494"/>
                <a:gd name="connsiteY155" fmla="*/ 146383 h 176315"/>
                <a:gd name="connsiteX156" fmla="*/ 15208 w 144494"/>
                <a:gd name="connsiteY156" fmla="*/ 148002 h 176315"/>
                <a:gd name="connsiteX157" fmla="*/ 17589 w 144494"/>
                <a:gd name="connsiteY157" fmla="*/ 147430 h 176315"/>
                <a:gd name="connsiteX158" fmla="*/ 19684 w 144494"/>
                <a:gd name="connsiteY158" fmla="*/ 145049 h 176315"/>
                <a:gd name="connsiteX159" fmla="*/ 22637 w 144494"/>
                <a:gd name="connsiteY159" fmla="*/ 142859 h 176315"/>
                <a:gd name="connsiteX160" fmla="*/ 24066 w 144494"/>
                <a:gd name="connsiteY160" fmla="*/ 144858 h 176315"/>
                <a:gd name="connsiteX161" fmla="*/ 22256 w 144494"/>
                <a:gd name="connsiteY161" fmla="*/ 146764 h 176315"/>
                <a:gd name="connsiteX162" fmla="*/ 19780 w 144494"/>
                <a:gd name="connsiteY162" fmla="*/ 149335 h 176315"/>
                <a:gd name="connsiteX163" fmla="*/ 22542 w 144494"/>
                <a:gd name="connsiteY163" fmla="*/ 150955 h 176315"/>
                <a:gd name="connsiteX164" fmla="*/ 25399 w 144494"/>
                <a:gd name="connsiteY164" fmla="*/ 149526 h 176315"/>
                <a:gd name="connsiteX165" fmla="*/ 27400 w 144494"/>
                <a:gd name="connsiteY165" fmla="*/ 147335 h 176315"/>
                <a:gd name="connsiteX166" fmla="*/ 29019 w 144494"/>
                <a:gd name="connsiteY166" fmla="*/ 146859 h 176315"/>
                <a:gd name="connsiteX167" fmla="*/ 26733 w 144494"/>
                <a:gd name="connsiteY167" fmla="*/ 151241 h 176315"/>
                <a:gd name="connsiteX168" fmla="*/ 25019 w 144494"/>
                <a:gd name="connsiteY168" fmla="*/ 152288 h 176315"/>
                <a:gd name="connsiteX169" fmla="*/ 25390 w 144494"/>
                <a:gd name="connsiteY169" fmla="*/ 153860 h 176315"/>
                <a:gd name="connsiteX170" fmla="*/ 26257 w 144494"/>
                <a:gd name="connsiteY170" fmla="*/ 154003 h 176315"/>
                <a:gd name="connsiteX171" fmla="*/ 30162 w 144494"/>
                <a:gd name="connsiteY171" fmla="*/ 152098 h 176315"/>
                <a:gd name="connsiteX172" fmla="*/ 32353 w 144494"/>
                <a:gd name="connsiteY172" fmla="*/ 149526 h 176315"/>
                <a:gd name="connsiteX173" fmla="*/ 28352 w 144494"/>
                <a:gd name="connsiteY173" fmla="*/ 155812 h 176315"/>
                <a:gd name="connsiteX174" fmla="*/ 25971 w 144494"/>
                <a:gd name="connsiteY174" fmla="*/ 156955 h 176315"/>
                <a:gd name="connsiteX175" fmla="*/ 25285 w 144494"/>
                <a:gd name="connsiteY175" fmla="*/ 158860 h 176315"/>
                <a:gd name="connsiteX176" fmla="*/ 25399 w 144494"/>
                <a:gd name="connsiteY176" fmla="*/ 159051 h 176315"/>
                <a:gd name="connsiteX177" fmla="*/ 27400 w 144494"/>
                <a:gd name="connsiteY177" fmla="*/ 160003 h 176315"/>
                <a:gd name="connsiteX178" fmla="*/ 33115 w 144494"/>
                <a:gd name="connsiteY178" fmla="*/ 158384 h 176315"/>
                <a:gd name="connsiteX179" fmla="*/ 35591 w 144494"/>
                <a:gd name="connsiteY179" fmla="*/ 153717 h 176315"/>
                <a:gd name="connsiteX180" fmla="*/ 37211 w 144494"/>
                <a:gd name="connsiteY180" fmla="*/ 152574 h 176315"/>
                <a:gd name="connsiteX181" fmla="*/ 38839 w 144494"/>
                <a:gd name="connsiteY181" fmla="*/ 154374 h 176315"/>
                <a:gd name="connsiteX182" fmla="*/ 38830 w 144494"/>
                <a:gd name="connsiteY182" fmla="*/ 154479 h 176315"/>
                <a:gd name="connsiteX183" fmla="*/ 37591 w 144494"/>
                <a:gd name="connsiteY183" fmla="*/ 156670 h 176315"/>
                <a:gd name="connsiteX184" fmla="*/ 37591 w 144494"/>
                <a:gd name="connsiteY184" fmla="*/ 159051 h 176315"/>
                <a:gd name="connsiteX185" fmla="*/ 40925 w 144494"/>
                <a:gd name="connsiteY185" fmla="*/ 159051 h 176315"/>
                <a:gd name="connsiteX186" fmla="*/ 43021 w 144494"/>
                <a:gd name="connsiteY186" fmla="*/ 156670 h 176315"/>
                <a:gd name="connsiteX187" fmla="*/ 43783 w 144494"/>
                <a:gd name="connsiteY187" fmla="*/ 155146 h 176315"/>
                <a:gd name="connsiteX188" fmla="*/ 42925 w 144494"/>
                <a:gd name="connsiteY188" fmla="*/ 161242 h 176315"/>
                <a:gd name="connsiteX189" fmla="*/ 42068 w 144494"/>
                <a:gd name="connsiteY189" fmla="*/ 162765 h 176315"/>
                <a:gd name="connsiteX190" fmla="*/ 42545 w 144494"/>
                <a:gd name="connsiteY190" fmla="*/ 164290 h 176315"/>
                <a:gd name="connsiteX191" fmla="*/ 43497 w 144494"/>
                <a:gd name="connsiteY191" fmla="*/ 164290 h 176315"/>
                <a:gd name="connsiteX192" fmla="*/ 47116 w 144494"/>
                <a:gd name="connsiteY192" fmla="*/ 162004 h 176315"/>
                <a:gd name="connsiteX193" fmla="*/ 47878 w 144494"/>
                <a:gd name="connsiteY193" fmla="*/ 157813 h 176315"/>
                <a:gd name="connsiteX194" fmla="*/ 49117 w 144494"/>
                <a:gd name="connsiteY194" fmla="*/ 156860 h 176315"/>
                <a:gd name="connsiteX195" fmla="*/ 49593 w 144494"/>
                <a:gd name="connsiteY195" fmla="*/ 157431 h 176315"/>
                <a:gd name="connsiteX196" fmla="*/ 49593 w 144494"/>
                <a:gd name="connsiteY196" fmla="*/ 163718 h 176315"/>
                <a:gd name="connsiteX197" fmla="*/ 52165 w 144494"/>
                <a:gd name="connsiteY197" fmla="*/ 167147 h 176315"/>
                <a:gd name="connsiteX198" fmla="*/ 54832 w 144494"/>
                <a:gd name="connsiteY198" fmla="*/ 167814 h 176315"/>
                <a:gd name="connsiteX199" fmla="*/ 54832 w 144494"/>
                <a:gd name="connsiteY199" fmla="*/ 166766 h 176315"/>
                <a:gd name="connsiteX200" fmla="*/ 52927 w 144494"/>
                <a:gd name="connsiteY200" fmla="*/ 162099 h 176315"/>
                <a:gd name="connsiteX201" fmla="*/ 52927 w 144494"/>
                <a:gd name="connsiteY201" fmla="*/ 157431 h 176315"/>
                <a:gd name="connsiteX202" fmla="*/ 54832 w 144494"/>
                <a:gd name="connsiteY202" fmla="*/ 158860 h 176315"/>
                <a:gd name="connsiteX203" fmla="*/ 54832 w 144494"/>
                <a:gd name="connsiteY203" fmla="*/ 161146 h 176315"/>
                <a:gd name="connsiteX204" fmla="*/ 56641 w 144494"/>
                <a:gd name="connsiteY204" fmla="*/ 160194 h 176315"/>
                <a:gd name="connsiteX205" fmla="*/ 58070 w 144494"/>
                <a:gd name="connsiteY205" fmla="*/ 158670 h 176315"/>
                <a:gd name="connsiteX206" fmla="*/ 58070 w 144494"/>
                <a:gd name="connsiteY206" fmla="*/ 163908 h 176315"/>
                <a:gd name="connsiteX207" fmla="*/ 61690 w 144494"/>
                <a:gd name="connsiteY207" fmla="*/ 171338 h 176315"/>
                <a:gd name="connsiteX208" fmla="*/ 62928 w 144494"/>
                <a:gd name="connsiteY208" fmla="*/ 171910 h 176315"/>
                <a:gd name="connsiteX209" fmla="*/ 65214 w 144494"/>
                <a:gd name="connsiteY209" fmla="*/ 170481 h 176315"/>
                <a:gd name="connsiteX210" fmla="*/ 65214 w 144494"/>
                <a:gd name="connsiteY210" fmla="*/ 170481 h 176315"/>
                <a:gd name="connsiteX211" fmla="*/ 65214 w 144494"/>
                <a:gd name="connsiteY211" fmla="*/ 167814 h 176315"/>
                <a:gd name="connsiteX212" fmla="*/ 65214 w 144494"/>
                <a:gd name="connsiteY212" fmla="*/ 164004 h 176315"/>
                <a:gd name="connsiteX213" fmla="*/ 67595 w 144494"/>
                <a:gd name="connsiteY213" fmla="*/ 161527 h 176315"/>
                <a:gd name="connsiteX214" fmla="*/ 69977 w 144494"/>
                <a:gd name="connsiteY214" fmla="*/ 164099 h 176315"/>
                <a:gd name="connsiteX215" fmla="*/ 69977 w 144494"/>
                <a:gd name="connsiteY215" fmla="*/ 167433 h 176315"/>
                <a:gd name="connsiteX216" fmla="*/ 73215 w 144494"/>
                <a:gd name="connsiteY216" fmla="*/ 168576 h 176315"/>
                <a:gd name="connsiteX217" fmla="*/ 73215 w 144494"/>
                <a:gd name="connsiteY217" fmla="*/ 167433 h 176315"/>
                <a:gd name="connsiteX218" fmla="*/ 72453 w 144494"/>
                <a:gd name="connsiteY218" fmla="*/ 164575 h 176315"/>
                <a:gd name="connsiteX219" fmla="*/ 72929 w 144494"/>
                <a:gd name="connsiteY219" fmla="*/ 161813 h 176315"/>
                <a:gd name="connsiteX220" fmla="*/ 75311 w 144494"/>
                <a:gd name="connsiteY220" fmla="*/ 161813 h 176315"/>
                <a:gd name="connsiteX221" fmla="*/ 76168 w 144494"/>
                <a:gd name="connsiteY221" fmla="*/ 164099 h 176315"/>
                <a:gd name="connsiteX222" fmla="*/ 76168 w 144494"/>
                <a:gd name="connsiteY222" fmla="*/ 170005 h 176315"/>
                <a:gd name="connsiteX223" fmla="*/ 76168 w 144494"/>
                <a:gd name="connsiteY223" fmla="*/ 172862 h 176315"/>
                <a:gd name="connsiteX224" fmla="*/ 77978 w 144494"/>
                <a:gd name="connsiteY224" fmla="*/ 175339 h 176315"/>
                <a:gd name="connsiteX225" fmla="*/ 79978 w 144494"/>
                <a:gd name="connsiteY225" fmla="*/ 175910 h 176315"/>
                <a:gd name="connsiteX226" fmla="*/ 81407 w 144494"/>
                <a:gd name="connsiteY226" fmla="*/ 174862 h 176315"/>
                <a:gd name="connsiteX227" fmla="*/ 81407 w 144494"/>
                <a:gd name="connsiteY227" fmla="*/ 173339 h 176315"/>
                <a:gd name="connsiteX228" fmla="*/ 80454 w 144494"/>
                <a:gd name="connsiteY228" fmla="*/ 168862 h 176315"/>
                <a:gd name="connsiteX229" fmla="*/ 81597 w 144494"/>
                <a:gd name="connsiteY229" fmla="*/ 167528 h 176315"/>
                <a:gd name="connsiteX230" fmla="*/ 82835 w 144494"/>
                <a:gd name="connsiteY230" fmla="*/ 167528 h 176315"/>
                <a:gd name="connsiteX231" fmla="*/ 83788 w 144494"/>
                <a:gd name="connsiteY231" fmla="*/ 170195 h 176315"/>
                <a:gd name="connsiteX232" fmla="*/ 84454 w 144494"/>
                <a:gd name="connsiteY232" fmla="*/ 172957 h 176315"/>
                <a:gd name="connsiteX233" fmla="*/ 87217 w 144494"/>
                <a:gd name="connsiteY233" fmla="*/ 174196 h 176315"/>
                <a:gd name="connsiteX234" fmla="*/ 88265 w 144494"/>
                <a:gd name="connsiteY234" fmla="*/ 172481 h 176315"/>
                <a:gd name="connsiteX235" fmla="*/ 87503 w 144494"/>
                <a:gd name="connsiteY235" fmla="*/ 170291 h 176315"/>
                <a:gd name="connsiteX236" fmla="*/ 85502 w 144494"/>
                <a:gd name="connsiteY236" fmla="*/ 163528 h 176315"/>
                <a:gd name="connsiteX237" fmla="*/ 86550 w 144494"/>
                <a:gd name="connsiteY237" fmla="*/ 161718 h 176315"/>
                <a:gd name="connsiteX238" fmla="*/ 87979 w 144494"/>
                <a:gd name="connsiteY238" fmla="*/ 162480 h 176315"/>
                <a:gd name="connsiteX239" fmla="*/ 87979 w 144494"/>
                <a:gd name="connsiteY239" fmla="*/ 163908 h 176315"/>
                <a:gd name="connsiteX240" fmla="*/ 88455 w 144494"/>
                <a:gd name="connsiteY240" fmla="*/ 166385 h 176315"/>
                <a:gd name="connsiteX241" fmla="*/ 89979 w 144494"/>
                <a:gd name="connsiteY241" fmla="*/ 168957 h 176315"/>
                <a:gd name="connsiteX242" fmla="*/ 93027 w 144494"/>
                <a:gd name="connsiteY242" fmla="*/ 168957 h 176315"/>
                <a:gd name="connsiteX243" fmla="*/ 93027 w 144494"/>
                <a:gd name="connsiteY243" fmla="*/ 166480 h 176315"/>
                <a:gd name="connsiteX244" fmla="*/ 92455 w 144494"/>
                <a:gd name="connsiteY244" fmla="*/ 164385 h 176315"/>
                <a:gd name="connsiteX245" fmla="*/ 92455 w 144494"/>
                <a:gd name="connsiteY245" fmla="*/ 163242 h 176315"/>
                <a:gd name="connsiteX246" fmla="*/ 93027 w 144494"/>
                <a:gd name="connsiteY246" fmla="*/ 163242 h 176315"/>
                <a:gd name="connsiteX247" fmla="*/ 96170 w 144494"/>
                <a:gd name="connsiteY247" fmla="*/ 164766 h 176315"/>
                <a:gd name="connsiteX248" fmla="*/ 96170 w 144494"/>
                <a:gd name="connsiteY248" fmla="*/ 167909 h 176315"/>
                <a:gd name="connsiteX249" fmla="*/ 96170 w 144494"/>
                <a:gd name="connsiteY249" fmla="*/ 171052 h 176315"/>
                <a:gd name="connsiteX250" fmla="*/ 96742 w 144494"/>
                <a:gd name="connsiteY250" fmla="*/ 171910 h 176315"/>
                <a:gd name="connsiteX251" fmla="*/ 98647 w 144494"/>
                <a:gd name="connsiteY251" fmla="*/ 171910 h 176315"/>
                <a:gd name="connsiteX252" fmla="*/ 99980 w 144494"/>
                <a:gd name="connsiteY252" fmla="*/ 171910 h 176315"/>
                <a:gd name="connsiteX253" fmla="*/ 100837 w 144494"/>
                <a:gd name="connsiteY253" fmla="*/ 168290 h 176315"/>
                <a:gd name="connsiteX254" fmla="*/ 99123 w 144494"/>
                <a:gd name="connsiteY254" fmla="*/ 164385 h 176315"/>
                <a:gd name="connsiteX255" fmla="*/ 99885 w 144494"/>
                <a:gd name="connsiteY255" fmla="*/ 162480 h 176315"/>
                <a:gd name="connsiteX256" fmla="*/ 102171 w 144494"/>
                <a:gd name="connsiteY256" fmla="*/ 163147 h 176315"/>
                <a:gd name="connsiteX257" fmla="*/ 102838 w 144494"/>
                <a:gd name="connsiteY257" fmla="*/ 165242 h 176315"/>
                <a:gd name="connsiteX258" fmla="*/ 102838 w 144494"/>
                <a:gd name="connsiteY258" fmla="*/ 166671 h 176315"/>
                <a:gd name="connsiteX259" fmla="*/ 103981 w 144494"/>
                <a:gd name="connsiteY259" fmla="*/ 167814 h 176315"/>
                <a:gd name="connsiteX260" fmla="*/ 106248 w 144494"/>
                <a:gd name="connsiteY260" fmla="*/ 166633 h 176315"/>
                <a:gd name="connsiteX261" fmla="*/ 106267 w 144494"/>
                <a:gd name="connsiteY261" fmla="*/ 166576 h 176315"/>
                <a:gd name="connsiteX262" fmla="*/ 106267 w 144494"/>
                <a:gd name="connsiteY262" fmla="*/ 163814 h 176315"/>
                <a:gd name="connsiteX263" fmla="*/ 107695 w 144494"/>
                <a:gd name="connsiteY263" fmla="*/ 163814 h 176315"/>
                <a:gd name="connsiteX264" fmla="*/ 109220 w 144494"/>
                <a:gd name="connsiteY264" fmla="*/ 164766 h 176315"/>
                <a:gd name="connsiteX265" fmla="*/ 109220 w 144494"/>
                <a:gd name="connsiteY265" fmla="*/ 166100 h 176315"/>
                <a:gd name="connsiteX266" fmla="*/ 109791 w 144494"/>
                <a:gd name="connsiteY266" fmla="*/ 168766 h 176315"/>
                <a:gd name="connsiteX267" fmla="*/ 114553 w 144494"/>
                <a:gd name="connsiteY267" fmla="*/ 153526 h 176315"/>
                <a:gd name="connsiteX268" fmla="*/ 123412 w 144494"/>
                <a:gd name="connsiteY268" fmla="*/ 144001 h 176315"/>
                <a:gd name="connsiteX269" fmla="*/ 130651 w 144494"/>
                <a:gd name="connsiteY269" fmla="*/ 127523 h 176315"/>
                <a:gd name="connsiteX270" fmla="*/ 144462 w 144494"/>
                <a:gd name="connsiteY270" fmla="*/ 48847 h 176315"/>
                <a:gd name="connsiteX271" fmla="*/ 142938 w 144494"/>
                <a:gd name="connsiteY271" fmla="*/ 24748 h 176315"/>
                <a:gd name="connsiteX272" fmla="*/ 141795 w 144494"/>
                <a:gd name="connsiteY272" fmla="*/ 25510 h 17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44494" h="176315">
                  <a:moveTo>
                    <a:pt x="139223" y="29225"/>
                  </a:moveTo>
                  <a:cubicBezTo>
                    <a:pt x="138776" y="29615"/>
                    <a:pt x="138185" y="29787"/>
                    <a:pt x="137604" y="29701"/>
                  </a:cubicBezTo>
                  <a:cubicBezTo>
                    <a:pt x="137442" y="27920"/>
                    <a:pt x="138337" y="26206"/>
                    <a:pt x="139890" y="25320"/>
                  </a:cubicBezTo>
                  <a:cubicBezTo>
                    <a:pt x="140481" y="25015"/>
                    <a:pt x="141024" y="24634"/>
                    <a:pt x="141509" y="24177"/>
                  </a:cubicBezTo>
                  <a:cubicBezTo>
                    <a:pt x="141957" y="23901"/>
                    <a:pt x="142090" y="23310"/>
                    <a:pt x="141814" y="22862"/>
                  </a:cubicBezTo>
                  <a:cubicBezTo>
                    <a:pt x="141738" y="22739"/>
                    <a:pt x="141633" y="22634"/>
                    <a:pt x="141509" y="22558"/>
                  </a:cubicBezTo>
                  <a:lnTo>
                    <a:pt x="140747" y="22558"/>
                  </a:lnTo>
                  <a:cubicBezTo>
                    <a:pt x="139204" y="22596"/>
                    <a:pt x="137775" y="23329"/>
                    <a:pt x="136842" y="24558"/>
                  </a:cubicBezTo>
                  <a:cubicBezTo>
                    <a:pt x="136270" y="25510"/>
                    <a:pt x="135890" y="26844"/>
                    <a:pt x="134651" y="27034"/>
                  </a:cubicBezTo>
                  <a:cubicBezTo>
                    <a:pt x="134375" y="24291"/>
                    <a:pt x="136032" y="21719"/>
                    <a:pt x="138652" y="20843"/>
                  </a:cubicBezTo>
                  <a:cubicBezTo>
                    <a:pt x="139480" y="20538"/>
                    <a:pt x="140281" y="20157"/>
                    <a:pt x="141033" y="19700"/>
                  </a:cubicBezTo>
                  <a:cubicBezTo>
                    <a:pt x="141738" y="19253"/>
                    <a:pt x="141976" y="18348"/>
                    <a:pt x="141604" y="17605"/>
                  </a:cubicBezTo>
                  <a:cubicBezTo>
                    <a:pt x="141071" y="17043"/>
                    <a:pt x="140366" y="16671"/>
                    <a:pt x="139604" y="16557"/>
                  </a:cubicBezTo>
                  <a:cubicBezTo>
                    <a:pt x="137556" y="16214"/>
                    <a:pt x="135461" y="16805"/>
                    <a:pt x="133889" y="18176"/>
                  </a:cubicBezTo>
                  <a:cubicBezTo>
                    <a:pt x="132880" y="19624"/>
                    <a:pt x="132051" y="21196"/>
                    <a:pt x="131413" y="22843"/>
                  </a:cubicBezTo>
                  <a:cubicBezTo>
                    <a:pt x="131136" y="23520"/>
                    <a:pt x="130517" y="23996"/>
                    <a:pt x="129794" y="24081"/>
                  </a:cubicBezTo>
                  <a:cubicBezTo>
                    <a:pt x="128851" y="24034"/>
                    <a:pt x="128117" y="23234"/>
                    <a:pt x="128165" y="22282"/>
                  </a:cubicBezTo>
                  <a:cubicBezTo>
                    <a:pt x="128165" y="22253"/>
                    <a:pt x="128174" y="22215"/>
                    <a:pt x="128174" y="22177"/>
                  </a:cubicBezTo>
                  <a:cubicBezTo>
                    <a:pt x="128393" y="21357"/>
                    <a:pt x="128822" y="20596"/>
                    <a:pt x="129412" y="19986"/>
                  </a:cubicBezTo>
                  <a:cubicBezTo>
                    <a:pt x="129936" y="19281"/>
                    <a:pt x="129936" y="18310"/>
                    <a:pt x="129412" y="17605"/>
                  </a:cubicBezTo>
                  <a:cubicBezTo>
                    <a:pt x="128422" y="16862"/>
                    <a:pt x="127069" y="16862"/>
                    <a:pt x="126079" y="17605"/>
                  </a:cubicBezTo>
                  <a:cubicBezTo>
                    <a:pt x="125126" y="18128"/>
                    <a:pt x="124383" y="18976"/>
                    <a:pt x="123983" y="19986"/>
                  </a:cubicBezTo>
                  <a:lnTo>
                    <a:pt x="123221" y="21510"/>
                  </a:lnTo>
                  <a:cubicBezTo>
                    <a:pt x="122288" y="19262"/>
                    <a:pt x="122612" y="16690"/>
                    <a:pt x="124078" y="14747"/>
                  </a:cubicBezTo>
                  <a:cubicBezTo>
                    <a:pt x="124421" y="14309"/>
                    <a:pt x="124707" y="13823"/>
                    <a:pt x="124936" y="13318"/>
                  </a:cubicBezTo>
                  <a:cubicBezTo>
                    <a:pt x="125298" y="12842"/>
                    <a:pt x="125298" y="12175"/>
                    <a:pt x="124936" y="11699"/>
                  </a:cubicBezTo>
                  <a:cubicBezTo>
                    <a:pt x="124621" y="11614"/>
                    <a:pt x="124298" y="11614"/>
                    <a:pt x="123983" y="11699"/>
                  </a:cubicBezTo>
                  <a:cubicBezTo>
                    <a:pt x="122354" y="11594"/>
                    <a:pt x="120849" y="12557"/>
                    <a:pt x="120269" y="14080"/>
                  </a:cubicBezTo>
                  <a:cubicBezTo>
                    <a:pt x="119945" y="15423"/>
                    <a:pt x="119726" y="16795"/>
                    <a:pt x="119602" y="18176"/>
                  </a:cubicBezTo>
                  <a:cubicBezTo>
                    <a:pt x="119602" y="18748"/>
                    <a:pt x="118935" y="19414"/>
                    <a:pt x="118363" y="19129"/>
                  </a:cubicBezTo>
                  <a:cubicBezTo>
                    <a:pt x="118106" y="19014"/>
                    <a:pt x="117906" y="18814"/>
                    <a:pt x="117792" y="18557"/>
                  </a:cubicBezTo>
                  <a:cubicBezTo>
                    <a:pt x="117030" y="16462"/>
                    <a:pt x="118649" y="14461"/>
                    <a:pt x="117792" y="12271"/>
                  </a:cubicBezTo>
                  <a:cubicBezTo>
                    <a:pt x="117316" y="10918"/>
                    <a:pt x="116449" y="9728"/>
                    <a:pt x="115315" y="8842"/>
                  </a:cubicBezTo>
                  <a:cubicBezTo>
                    <a:pt x="114553" y="8175"/>
                    <a:pt x="113125" y="7508"/>
                    <a:pt x="112649" y="8270"/>
                  </a:cubicBezTo>
                  <a:cubicBezTo>
                    <a:pt x="112172" y="9032"/>
                    <a:pt x="112649" y="8937"/>
                    <a:pt x="112649" y="9318"/>
                  </a:cubicBezTo>
                  <a:cubicBezTo>
                    <a:pt x="112649" y="9699"/>
                    <a:pt x="113982" y="12366"/>
                    <a:pt x="114458" y="13985"/>
                  </a:cubicBezTo>
                  <a:cubicBezTo>
                    <a:pt x="115220" y="15414"/>
                    <a:pt x="115220" y="17128"/>
                    <a:pt x="114458" y="18557"/>
                  </a:cubicBezTo>
                  <a:cubicBezTo>
                    <a:pt x="113506" y="18557"/>
                    <a:pt x="112744" y="17891"/>
                    <a:pt x="112553" y="17128"/>
                  </a:cubicBezTo>
                  <a:cubicBezTo>
                    <a:pt x="112363" y="16366"/>
                    <a:pt x="112553" y="15605"/>
                    <a:pt x="112553" y="14843"/>
                  </a:cubicBezTo>
                  <a:lnTo>
                    <a:pt x="112553" y="14366"/>
                  </a:lnTo>
                  <a:cubicBezTo>
                    <a:pt x="111886" y="14366"/>
                    <a:pt x="111029" y="14366"/>
                    <a:pt x="110839" y="15414"/>
                  </a:cubicBezTo>
                  <a:cubicBezTo>
                    <a:pt x="110648" y="16462"/>
                    <a:pt x="110267" y="17033"/>
                    <a:pt x="109410" y="16938"/>
                  </a:cubicBezTo>
                  <a:cubicBezTo>
                    <a:pt x="108457" y="15223"/>
                    <a:pt x="109410" y="13414"/>
                    <a:pt x="109410" y="11604"/>
                  </a:cubicBezTo>
                  <a:cubicBezTo>
                    <a:pt x="109581" y="8718"/>
                    <a:pt x="108248" y="5946"/>
                    <a:pt x="105886" y="4270"/>
                  </a:cubicBezTo>
                  <a:cubicBezTo>
                    <a:pt x="105533" y="3955"/>
                    <a:pt x="105105" y="3727"/>
                    <a:pt x="104648" y="3603"/>
                  </a:cubicBezTo>
                  <a:cubicBezTo>
                    <a:pt x="103628" y="3412"/>
                    <a:pt x="102638" y="4032"/>
                    <a:pt x="102361" y="5031"/>
                  </a:cubicBezTo>
                  <a:cubicBezTo>
                    <a:pt x="102123" y="5908"/>
                    <a:pt x="102123" y="6823"/>
                    <a:pt x="102361" y="7699"/>
                  </a:cubicBezTo>
                  <a:cubicBezTo>
                    <a:pt x="102600" y="8956"/>
                    <a:pt x="102600" y="10252"/>
                    <a:pt x="102361" y="11508"/>
                  </a:cubicBezTo>
                  <a:cubicBezTo>
                    <a:pt x="102361" y="12747"/>
                    <a:pt x="101409" y="14080"/>
                    <a:pt x="99885" y="13985"/>
                  </a:cubicBezTo>
                  <a:cubicBezTo>
                    <a:pt x="98647" y="13757"/>
                    <a:pt x="97685" y="12757"/>
                    <a:pt x="97504" y="11508"/>
                  </a:cubicBezTo>
                  <a:cubicBezTo>
                    <a:pt x="97694" y="10375"/>
                    <a:pt x="97694" y="9213"/>
                    <a:pt x="97504" y="8080"/>
                  </a:cubicBezTo>
                  <a:cubicBezTo>
                    <a:pt x="97504" y="7032"/>
                    <a:pt x="95123" y="6174"/>
                    <a:pt x="94265" y="6937"/>
                  </a:cubicBezTo>
                  <a:cubicBezTo>
                    <a:pt x="94075" y="7327"/>
                    <a:pt x="94075" y="7784"/>
                    <a:pt x="94265" y="8175"/>
                  </a:cubicBezTo>
                  <a:cubicBezTo>
                    <a:pt x="94465" y="9156"/>
                    <a:pt x="94751" y="10108"/>
                    <a:pt x="95123" y="11032"/>
                  </a:cubicBezTo>
                  <a:cubicBezTo>
                    <a:pt x="95437" y="11956"/>
                    <a:pt x="95218" y="12985"/>
                    <a:pt x="94551" y="13700"/>
                  </a:cubicBezTo>
                  <a:cubicBezTo>
                    <a:pt x="93865" y="14176"/>
                    <a:pt x="92951" y="14176"/>
                    <a:pt x="92265" y="13700"/>
                  </a:cubicBezTo>
                  <a:cubicBezTo>
                    <a:pt x="91560" y="13204"/>
                    <a:pt x="91189" y="12357"/>
                    <a:pt x="91312" y="11508"/>
                  </a:cubicBezTo>
                  <a:lnTo>
                    <a:pt x="91312" y="5603"/>
                  </a:lnTo>
                  <a:cubicBezTo>
                    <a:pt x="91503" y="4660"/>
                    <a:pt x="91503" y="3689"/>
                    <a:pt x="91312" y="2746"/>
                  </a:cubicBezTo>
                  <a:cubicBezTo>
                    <a:pt x="91093" y="1698"/>
                    <a:pt x="90474" y="783"/>
                    <a:pt x="89598" y="174"/>
                  </a:cubicBezTo>
                  <a:cubicBezTo>
                    <a:pt x="88969" y="-216"/>
                    <a:pt x="88245" y="-416"/>
                    <a:pt x="87503" y="-398"/>
                  </a:cubicBezTo>
                  <a:cubicBezTo>
                    <a:pt x="86864" y="-340"/>
                    <a:pt x="86331" y="117"/>
                    <a:pt x="86169" y="746"/>
                  </a:cubicBezTo>
                  <a:cubicBezTo>
                    <a:pt x="86007" y="1212"/>
                    <a:pt x="86007" y="1707"/>
                    <a:pt x="86169" y="2174"/>
                  </a:cubicBezTo>
                  <a:cubicBezTo>
                    <a:pt x="86921" y="3536"/>
                    <a:pt x="87217" y="5108"/>
                    <a:pt x="87026" y="6651"/>
                  </a:cubicBezTo>
                  <a:cubicBezTo>
                    <a:pt x="87026" y="7223"/>
                    <a:pt x="87026" y="7984"/>
                    <a:pt x="85978" y="7984"/>
                  </a:cubicBezTo>
                  <a:cubicBezTo>
                    <a:pt x="85588" y="8175"/>
                    <a:pt x="85131" y="8175"/>
                    <a:pt x="84740" y="7984"/>
                  </a:cubicBezTo>
                  <a:cubicBezTo>
                    <a:pt x="84083" y="7251"/>
                    <a:pt x="83711" y="6308"/>
                    <a:pt x="83692" y="5318"/>
                  </a:cubicBezTo>
                  <a:cubicBezTo>
                    <a:pt x="83692" y="4365"/>
                    <a:pt x="83502" y="3422"/>
                    <a:pt x="83121" y="2555"/>
                  </a:cubicBezTo>
                  <a:cubicBezTo>
                    <a:pt x="82492" y="1612"/>
                    <a:pt x="81378" y="1126"/>
                    <a:pt x="80263" y="1317"/>
                  </a:cubicBezTo>
                  <a:cubicBezTo>
                    <a:pt x="79540" y="1612"/>
                    <a:pt x="79111" y="2355"/>
                    <a:pt x="79216" y="3127"/>
                  </a:cubicBezTo>
                  <a:cubicBezTo>
                    <a:pt x="79378" y="3869"/>
                    <a:pt x="79663" y="4575"/>
                    <a:pt x="80073" y="5222"/>
                  </a:cubicBezTo>
                  <a:cubicBezTo>
                    <a:pt x="81197" y="7346"/>
                    <a:pt x="81883" y="9680"/>
                    <a:pt x="82073" y="12080"/>
                  </a:cubicBezTo>
                  <a:cubicBezTo>
                    <a:pt x="82073" y="12842"/>
                    <a:pt x="82073" y="13795"/>
                    <a:pt x="80930" y="13890"/>
                  </a:cubicBezTo>
                  <a:cubicBezTo>
                    <a:pt x="80368" y="13861"/>
                    <a:pt x="79844" y="13585"/>
                    <a:pt x="79502" y="13128"/>
                  </a:cubicBezTo>
                  <a:cubicBezTo>
                    <a:pt x="79416" y="12652"/>
                    <a:pt x="79416" y="12175"/>
                    <a:pt x="79502" y="11699"/>
                  </a:cubicBezTo>
                  <a:cubicBezTo>
                    <a:pt x="79368" y="10861"/>
                    <a:pt x="79178" y="10032"/>
                    <a:pt x="78930" y="9223"/>
                  </a:cubicBezTo>
                  <a:cubicBezTo>
                    <a:pt x="78787" y="8166"/>
                    <a:pt x="78244" y="7213"/>
                    <a:pt x="77406" y="6556"/>
                  </a:cubicBezTo>
                  <a:cubicBezTo>
                    <a:pt x="76520" y="5822"/>
                    <a:pt x="75244" y="5822"/>
                    <a:pt x="74358" y="6556"/>
                  </a:cubicBezTo>
                  <a:cubicBezTo>
                    <a:pt x="74358" y="7317"/>
                    <a:pt x="74358" y="8270"/>
                    <a:pt x="74834" y="9032"/>
                  </a:cubicBezTo>
                  <a:cubicBezTo>
                    <a:pt x="74968" y="9756"/>
                    <a:pt x="74968" y="10499"/>
                    <a:pt x="74834" y="11223"/>
                  </a:cubicBezTo>
                  <a:cubicBezTo>
                    <a:pt x="75025" y="11547"/>
                    <a:pt x="75025" y="11947"/>
                    <a:pt x="74834" y="12271"/>
                  </a:cubicBezTo>
                  <a:lnTo>
                    <a:pt x="74263" y="12271"/>
                  </a:lnTo>
                  <a:cubicBezTo>
                    <a:pt x="72986" y="12537"/>
                    <a:pt x="71701" y="11909"/>
                    <a:pt x="71120" y="10747"/>
                  </a:cubicBezTo>
                  <a:cubicBezTo>
                    <a:pt x="70738" y="9737"/>
                    <a:pt x="70738" y="8613"/>
                    <a:pt x="71120" y="7603"/>
                  </a:cubicBezTo>
                  <a:cubicBezTo>
                    <a:pt x="71405" y="6575"/>
                    <a:pt x="71405" y="5489"/>
                    <a:pt x="71120" y="4460"/>
                  </a:cubicBezTo>
                  <a:cubicBezTo>
                    <a:pt x="71167" y="4212"/>
                    <a:pt x="71167" y="3946"/>
                    <a:pt x="71120" y="3698"/>
                  </a:cubicBezTo>
                  <a:cubicBezTo>
                    <a:pt x="70481" y="3412"/>
                    <a:pt x="69757" y="3412"/>
                    <a:pt x="69119" y="3698"/>
                  </a:cubicBezTo>
                  <a:lnTo>
                    <a:pt x="67786" y="3698"/>
                  </a:lnTo>
                  <a:cubicBezTo>
                    <a:pt x="66700" y="4612"/>
                    <a:pt x="66385" y="6146"/>
                    <a:pt x="67024" y="7413"/>
                  </a:cubicBezTo>
                  <a:cubicBezTo>
                    <a:pt x="67662" y="8642"/>
                    <a:pt x="68205" y="9918"/>
                    <a:pt x="68643" y="11223"/>
                  </a:cubicBezTo>
                  <a:cubicBezTo>
                    <a:pt x="68643" y="11985"/>
                    <a:pt x="68643" y="12842"/>
                    <a:pt x="67881" y="13128"/>
                  </a:cubicBezTo>
                  <a:cubicBezTo>
                    <a:pt x="67081" y="13337"/>
                    <a:pt x="66233" y="13080"/>
                    <a:pt x="65690" y="12461"/>
                  </a:cubicBezTo>
                  <a:cubicBezTo>
                    <a:pt x="65204" y="11918"/>
                    <a:pt x="64966" y="11194"/>
                    <a:pt x="65024" y="10461"/>
                  </a:cubicBezTo>
                  <a:cubicBezTo>
                    <a:pt x="65119" y="9985"/>
                    <a:pt x="65119" y="9509"/>
                    <a:pt x="65024" y="9032"/>
                  </a:cubicBezTo>
                  <a:cubicBezTo>
                    <a:pt x="64833" y="8527"/>
                    <a:pt x="64461" y="8118"/>
                    <a:pt x="63976" y="7889"/>
                  </a:cubicBezTo>
                  <a:cubicBezTo>
                    <a:pt x="62976" y="7575"/>
                    <a:pt x="61909" y="8127"/>
                    <a:pt x="61595" y="9127"/>
                  </a:cubicBezTo>
                  <a:cubicBezTo>
                    <a:pt x="61499" y="10013"/>
                    <a:pt x="61499" y="10908"/>
                    <a:pt x="61595" y="11794"/>
                  </a:cubicBezTo>
                  <a:cubicBezTo>
                    <a:pt x="61156" y="12051"/>
                    <a:pt x="60604" y="12051"/>
                    <a:pt x="60166" y="11794"/>
                  </a:cubicBezTo>
                  <a:cubicBezTo>
                    <a:pt x="59566" y="11718"/>
                    <a:pt x="59013" y="11414"/>
                    <a:pt x="58642" y="10937"/>
                  </a:cubicBezTo>
                  <a:cubicBezTo>
                    <a:pt x="58556" y="10461"/>
                    <a:pt x="58556" y="9985"/>
                    <a:pt x="58642" y="9509"/>
                  </a:cubicBezTo>
                  <a:cubicBezTo>
                    <a:pt x="58613" y="8327"/>
                    <a:pt x="58356" y="7156"/>
                    <a:pt x="57880" y="6080"/>
                  </a:cubicBezTo>
                  <a:cubicBezTo>
                    <a:pt x="57289" y="4908"/>
                    <a:pt x="56261" y="4022"/>
                    <a:pt x="55022" y="3603"/>
                  </a:cubicBezTo>
                  <a:cubicBezTo>
                    <a:pt x="54260" y="3603"/>
                    <a:pt x="53308" y="3603"/>
                    <a:pt x="52927" y="3603"/>
                  </a:cubicBezTo>
                  <a:cubicBezTo>
                    <a:pt x="52812" y="3879"/>
                    <a:pt x="52812" y="4184"/>
                    <a:pt x="52927" y="4460"/>
                  </a:cubicBezTo>
                  <a:cubicBezTo>
                    <a:pt x="52774" y="5994"/>
                    <a:pt x="53146" y="7537"/>
                    <a:pt x="53974" y="8842"/>
                  </a:cubicBezTo>
                  <a:cubicBezTo>
                    <a:pt x="54460" y="9509"/>
                    <a:pt x="54756" y="10299"/>
                    <a:pt x="54832" y="11128"/>
                  </a:cubicBezTo>
                  <a:cubicBezTo>
                    <a:pt x="54851" y="11614"/>
                    <a:pt x="54537" y="12042"/>
                    <a:pt x="54070" y="12175"/>
                  </a:cubicBezTo>
                  <a:cubicBezTo>
                    <a:pt x="53498" y="12223"/>
                    <a:pt x="52946" y="12014"/>
                    <a:pt x="52546" y="11604"/>
                  </a:cubicBezTo>
                  <a:cubicBezTo>
                    <a:pt x="52546" y="11604"/>
                    <a:pt x="51784" y="10747"/>
                    <a:pt x="51307" y="10651"/>
                  </a:cubicBezTo>
                  <a:cubicBezTo>
                    <a:pt x="50707" y="10575"/>
                    <a:pt x="50107" y="10785"/>
                    <a:pt x="49688" y="11223"/>
                  </a:cubicBezTo>
                  <a:cubicBezTo>
                    <a:pt x="49412" y="11671"/>
                    <a:pt x="49183" y="12147"/>
                    <a:pt x="49021" y="12652"/>
                  </a:cubicBezTo>
                  <a:lnTo>
                    <a:pt x="48450" y="13509"/>
                  </a:lnTo>
                  <a:cubicBezTo>
                    <a:pt x="48088" y="14204"/>
                    <a:pt x="47316" y="14595"/>
                    <a:pt x="46545" y="14461"/>
                  </a:cubicBezTo>
                  <a:cubicBezTo>
                    <a:pt x="45935" y="14337"/>
                    <a:pt x="45469" y="13843"/>
                    <a:pt x="45402" y="13223"/>
                  </a:cubicBezTo>
                  <a:cubicBezTo>
                    <a:pt x="45278" y="12757"/>
                    <a:pt x="45278" y="12261"/>
                    <a:pt x="45402" y="11794"/>
                  </a:cubicBezTo>
                  <a:cubicBezTo>
                    <a:pt x="45745" y="11356"/>
                    <a:pt x="46031" y="10871"/>
                    <a:pt x="46259" y="10365"/>
                  </a:cubicBezTo>
                  <a:cubicBezTo>
                    <a:pt x="46269" y="10204"/>
                    <a:pt x="46269" y="10052"/>
                    <a:pt x="46259" y="9889"/>
                  </a:cubicBezTo>
                  <a:cubicBezTo>
                    <a:pt x="46259" y="9889"/>
                    <a:pt x="46259" y="8842"/>
                    <a:pt x="45783" y="8651"/>
                  </a:cubicBezTo>
                  <a:cubicBezTo>
                    <a:pt x="45307" y="8461"/>
                    <a:pt x="43592" y="8651"/>
                    <a:pt x="42545" y="9509"/>
                  </a:cubicBezTo>
                  <a:cubicBezTo>
                    <a:pt x="41592" y="10271"/>
                    <a:pt x="41059" y="11432"/>
                    <a:pt x="41116" y="12652"/>
                  </a:cubicBezTo>
                  <a:cubicBezTo>
                    <a:pt x="41116" y="13318"/>
                    <a:pt x="41116" y="13890"/>
                    <a:pt x="41116" y="14366"/>
                  </a:cubicBezTo>
                  <a:cubicBezTo>
                    <a:pt x="41116" y="14843"/>
                    <a:pt x="39401" y="15128"/>
                    <a:pt x="39211" y="15985"/>
                  </a:cubicBezTo>
                  <a:cubicBezTo>
                    <a:pt x="39211" y="13890"/>
                    <a:pt x="38449" y="14271"/>
                    <a:pt x="38163" y="13318"/>
                  </a:cubicBezTo>
                  <a:cubicBezTo>
                    <a:pt x="37877" y="12366"/>
                    <a:pt x="38830" y="11508"/>
                    <a:pt x="39496" y="10747"/>
                  </a:cubicBezTo>
                  <a:cubicBezTo>
                    <a:pt x="40163" y="9985"/>
                    <a:pt x="40354" y="8746"/>
                    <a:pt x="39496" y="8175"/>
                  </a:cubicBezTo>
                  <a:cubicBezTo>
                    <a:pt x="38620" y="7880"/>
                    <a:pt x="37658" y="8184"/>
                    <a:pt x="37115" y="8937"/>
                  </a:cubicBezTo>
                  <a:cubicBezTo>
                    <a:pt x="37115" y="9604"/>
                    <a:pt x="36544" y="10365"/>
                    <a:pt x="36067" y="11032"/>
                  </a:cubicBezTo>
                  <a:cubicBezTo>
                    <a:pt x="35639" y="11461"/>
                    <a:pt x="35058" y="11699"/>
                    <a:pt x="34448" y="11699"/>
                  </a:cubicBezTo>
                  <a:cubicBezTo>
                    <a:pt x="33915" y="16157"/>
                    <a:pt x="32991" y="20548"/>
                    <a:pt x="31686" y="24844"/>
                  </a:cubicBezTo>
                  <a:lnTo>
                    <a:pt x="444" y="137715"/>
                  </a:lnTo>
                  <a:lnTo>
                    <a:pt x="-32" y="139430"/>
                  </a:lnTo>
                  <a:lnTo>
                    <a:pt x="-32" y="139430"/>
                  </a:lnTo>
                  <a:cubicBezTo>
                    <a:pt x="330" y="139848"/>
                    <a:pt x="787" y="140182"/>
                    <a:pt x="1301" y="140382"/>
                  </a:cubicBezTo>
                  <a:cubicBezTo>
                    <a:pt x="1901" y="140449"/>
                    <a:pt x="2492" y="140239"/>
                    <a:pt x="2920" y="139810"/>
                  </a:cubicBezTo>
                  <a:cubicBezTo>
                    <a:pt x="3197" y="139363"/>
                    <a:pt x="3425" y="138887"/>
                    <a:pt x="3587" y="138381"/>
                  </a:cubicBezTo>
                  <a:lnTo>
                    <a:pt x="4159" y="137525"/>
                  </a:lnTo>
                  <a:cubicBezTo>
                    <a:pt x="4540" y="136848"/>
                    <a:pt x="5292" y="136467"/>
                    <a:pt x="6064" y="136572"/>
                  </a:cubicBezTo>
                  <a:cubicBezTo>
                    <a:pt x="6692" y="136658"/>
                    <a:pt x="7169" y="137182"/>
                    <a:pt x="7207" y="137810"/>
                  </a:cubicBezTo>
                  <a:cubicBezTo>
                    <a:pt x="7245" y="138334"/>
                    <a:pt x="7073" y="138839"/>
                    <a:pt x="6730" y="139239"/>
                  </a:cubicBezTo>
                  <a:cubicBezTo>
                    <a:pt x="6388" y="139677"/>
                    <a:pt x="6102" y="140163"/>
                    <a:pt x="5873" y="140667"/>
                  </a:cubicBezTo>
                  <a:cubicBezTo>
                    <a:pt x="5873" y="140667"/>
                    <a:pt x="5873" y="140667"/>
                    <a:pt x="5873" y="141144"/>
                  </a:cubicBezTo>
                  <a:cubicBezTo>
                    <a:pt x="5873" y="141620"/>
                    <a:pt x="5873" y="142192"/>
                    <a:pt x="5873" y="142382"/>
                  </a:cubicBezTo>
                  <a:cubicBezTo>
                    <a:pt x="5873" y="142573"/>
                    <a:pt x="8064" y="142382"/>
                    <a:pt x="9016" y="141525"/>
                  </a:cubicBezTo>
                  <a:cubicBezTo>
                    <a:pt x="9969" y="140763"/>
                    <a:pt x="10502" y="139601"/>
                    <a:pt x="10445" y="138381"/>
                  </a:cubicBezTo>
                  <a:cubicBezTo>
                    <a:pt x="10445" y="137715"/>
                    <a:pt x="10445" y="137143"/>
                    <a:pt x="10445" y="136667"/>
                  </a:cubicBezTo>
                  <a:cubicBezTo>
                    <a:pt x="10445" y="136191"/>
                    <a:pt x="12160" y="135905"/>
                    <a:pt x="12350" y="135048"/>
                  </a:cubicBezTo>
                  <a:lnTo>
                    <a:pt x="12350" y="135048"/>
                  </a:lnTo>
                  <a:cubicBezTo>
                    <a:pt x="11874" y="137143"/>
                    <a:pt x="13207" y="136762"/>
                    <a:pt x="13398" y="137715"/>
                  </a:cubicBezTo>
                  <a:cubicBezTo>
                    <a:pt x="13588" y="138668"/>
                    <a:pt x="12731" y="139524"/>
                    <a:pt x="12160" y="140287"/>
                  </a:cubicBezTo>
                  <a:cubicBezTo>
                    <a:pt x="11588" y="141049"/>
                    <a:pt x="11207" y="142382"/>
                    <a:pt x="12160" y="142859"/>
                  </a:cubicBezTo>
                  <a:cubicBezTo>
                    <a:pt x="13007" y="143182"/>
                    <a:pt x="13960" y="142859"/>
                    <a:pt x="14446" y="142096"/>
                  </a:cubicBezTo>
                  <a:cubicBezTo>
                    <a:pt x="14789" y="141382"/>
                    <a:pt x="15170" y="140677"/>
                    <a:pt x="15589" y="140001"/>
                  </a:cubicBezTo>
                  <a:cubicBezTo>
                    <a:pt x="16189" y="139324"/>
                    <a:pt x="17160" y="139124"/>
                    <a:pt x="17970" y="139524"/>
                  </a:cubicBezTo>
                  <a:cubicBezTo>
                    <a:pt x="18923" y="140191"/>
                    <a:pt x="17970" y="141430"/>
                    <a:pt x="17970" y="142192"/>
                  </a:cubicBezTo>
                  <a:lnTo>
                    <a:pt x="15398" y="144858"/>
                  </a:lnTo>
                  <a:cubicBezTo>
                    <a:pt x="14922" y="145249"/>
                    <a:pt x="14589" y="145783"/>
                    <a:pt x="14446" y="146383"/>
                  </a:cubicBezTo>
                  <a:cubicBezTo>
                    <a:pt x="14246" y="147040"/>
                    <a:pt x="14579" y="147735"/>
                    <a:pt x="15208" y="148002"/>
                  </a:cubicBezTo>
                  <a:cubicBezTo>
                    <a:pt x="16046" y="148212"/>
                    <a:pt x="16932" y="147993"/>
                    <a:pt x="17589" y="147430"/>
                  </a:cubicBezTo>
                  <a:cubicBezTo>
                    <a:pt x="18418" y="146754"/>
                    <a:pt x="19123" y="145954"/>
                    <a:pt x="19684" y="145049"/>
                  </a:cubicBezTo>
                  <a:cubicBezTo>
                    <a:pt x="20256" y="144001"/>
                    <a:pt x="21113" y="142573"/>
                    <a:pt x="22637" y="142859"/>
                  </a:cubicBezTo>
                  <a:cubicBezTo>
                    <a:pt x="23561" y="143049"/>
                    <a:pt x="24190" y="143925"/>
                    <a:pt x="24066" y="144858"/>
                  </a:cubicBezTo>
                  <a:cubicBezTo>
                    <a:pt x="23761" y="145725"/>
                    <a:pt x="23104" y="146411"/>
                    <a:pt x="22256" y="146764"/>
                  </a:cubicBezTo>
                  <a:cubicBezTo>
                    <a:pt x="21113" y="147430"/>
                    <a:pt x="19494" y="148193"/>
                    <a:pt x="19780" y="149335"/>
                  </a:cubicBezTo>
                  <a:cubicBezTo>
                    <a:pt x="20237" y="150431"/>
                    <a:pt x="21361" y="151088"/>
                    <a:pt x="22542" y="150955"/>
                  </a:cubicBezTo>
                  <a:cubicBezTo>
                    <a:pt x="23637" y="150841"/>
                    <a:pt x="24647" y="150326"/>
                    <a:pt x="25399" y="149526"/>
                  </a:cubicBezTo>
                  <a:cubicBezTo>
                    <a:pt x="26066" y="148859"/>
                    <a:pt x="26638" y="148002"/>
                    <a:pt x="27400" y="147335"/>
                  </a:cubicBezTo>
                  <a:cubicBezTo>
                    <a:pt x="27819" y="146907"/>
                    <a:pt x="28428" y="146726"/>
                    <a:pt x="29019" y="146859"/>
                  </a:cubicBezTo>
                  <a:cubicBezTo>
                    <a:pt x="29181" y="148640"/>
                    <a:pt x="28285" y="150355"/>
                    <a:pt x="26733" y="151241"/>
                  </a:cubicBezTo>
                  <a:cubicBezTo>
                    <a:pt x="26095" y="151469"/>
                    <a:pt x="25514" y="151831"/>
                    <a:pt x="25019" y="152288"/>
                  </a:cubicBezTo>
                  <a:cubicBezTo>
                    <a:pt x="24685" y="152821"/>
                    <a:pt x="24847" y="153526"/>
                    <a:pt x="25390" y="153860"/>
                  </a:cubicBezTo>
                  <a:cubicBezTo>
                    <a:pt x="25647" y="154022"/>
                    <a:pt x="25962" y="154079"/>
                    <a:pt x="26257" y="154003"/>
                  </a:cubicBezTo>
                  <a:cubicBezTo>
                    <a:pt x="27790" y="154031"/>
                    <a:pt x="29238" y="153327"/>
                    <a:pt x="30162" y="152098"/>
                  </a:cubicBezTo>
                  <a:cubicBezTo>
                    <a:pt x="30733" y="151145"/>
                    <a:pt x="31115" y="149812"/>
                    <a:pt x="32353" y="149526"/>
                  </a:cubicBezTo>
                  <a:cubicBezTo>
                    <a:pt x="32638" y="152297"/>
                    <a:pt x="30981" y="154898"/>
                    <a:pt x="28352" y="155812"/>
                  </a:cubicBezTo>
                  <a:cubicBezTo>
                    <a:pt x="27504" y="156079"/>
                    <a:pt x="26704" y="156470"/>
                    <a:pt x="25971" y="156955"/>
                  </a:cubicBezTo>
                  <a:cubicBezTo>
                    <a:pt x="25257" y="157289"/>
                    <a:pt x="24952" y="158146"/>
                    <a:pt x="25285" y="158860"/>
                  </a:cubicBezTo>
                  <a:cubicBezTo>
                    <a:pt x="25323" y="158927"/>
                    <a:pt x="25361" y="158994"/>
                    <a:pt x="25399" y="159051"/>
                  </a:cubicBezTo>
                  <a:cubicBezTo>
                    <a:pt x="25914" y="159623"/>
                    <a:pt x="26628" y="159965"/>
                    <a:pt x="27400" y="160003"/>
                  </a:cubicBezTo>
                  <a:cubicBezTo>
                    <a:pt x="29457" y="160384"/>
                    <a:pt x="31572" y="159794"/>
                    <a:pt x="33115" y="158384"/>
                  </a:cubicBezTo>
                  <a:cubicBezTo>
                    <a:pt x="34124" y="156936"/>
                    <a:pt x="34953" y="155365"/>
                    <a:pt x="35591" y="153717"/>
                  </a:cubicBezTo>
                  <a:cubicBezTo>
                    <a:pt x="35877" y="153060"/>
                    <a:pt x="36496" y="152621"/>
                    <a:pt x="37211" y="152574"/>
                  </a:cubicBezTo>
                  <a:cubicBezTo>
                    <a:pt x="38153" y="152621"/>
                    <a:pt x="38887" y="153422"/>
                    <a:pt x="38839" y="154374"/>
                  </a:cubicBezTo>
                  <a:cubicBezTo>
                    <a:pt x="38839" y="154403"/>
                    <a:pt x="38830" y="154441"/>
                    <a:pt x="38830" y="154479"/>
                  </a:cubicBezTo>
                  <a:cubicBezTo>
                    <a:pt x="38563" y="155289"/>
                    <a:pt x="38144" y="156032"/>
                    <a:pt x="37591" y="156670"/>
                  </a:cubicBezTo>
                  <a:cubicBezTo>
                    <a:pt x="37068" y="157375"/>
                    <a:pt x="37068" y="158346"/>
                    <a:pt x="37591" y="159051"/>
                  </a:cubicBezTo>
                  <a:cubicBezTo>
                    <a:pt x="38601" y="159708"/>
                    <a:pt x="39916" y="159708"/>
                    <a:pt x="40925" y="159051"/>
                  </a:cubicBezTo>
                  <a:cubicBezTo>
                    <a:pt x="41821" y="158451"/>
                    <a:pt x="42545" y="157631"/>
                    <a:pt x="43021" y="156670"/>
                  </a:cubicBezTo>
                  <a:lnTo>
                    <a:pt x="43783" y="155146"/>
                  </a:lnTo>
                  <a:cubicBezTo>
                    <a:pt x="44526" y="157194"/>
                    <a:pt x="44202" y="159480"/>
                    <a:pt x="42925" y="161242"/>
                  </a:cubicBezTo>
                  <a:cubicBezTo>
                    <a:pt x="42554" y="161689"/>
                    <a:pt x="42259" y="162213"/>
                    <a:pt x="42068" y="162765"/>
                  </a:cubicBezTo>
                  <a:cubicBezTo>
                    <a:pt x="41830" y="163318"/>
                    <a:pt x="42040" y="163966"/>
                    <a:pt x="42545" y="164290"/>
                  </a:cubicBezTo>
                  <a:cubicBezTo>
                    <a:pt x="42859" y="164375"/>
                    <a:pt x="43183" y="164375"/>
                    <a:pt x="43497" y="164290"/>
                  </a:cubicBezTo>
                  <a:cubicBezTo>
                    <a:pt x="45078" y="164433"/>
                    <a:pt x="46564" y="163499"/>
                    <a:pt x="47116" y="162004"/>
                  </a:cubicBezTo>
                  <a:cubicBezTo>
                    <a:pt x="47517" y="160632"/>
                    <a:pt x="47774" y="159232"/>
                    <a:pt x="47878" y="157813"/>
                  </a:cubicBezTo>
                  <a:cubicBezTo>
                    <a:pt x="47878" y="157813"/>
                    <a:pt x="48545" y="156575"/>
                    <a:pt x="49117" y="156860"/>
                  </a:cubicBezTo>
                  <a:cubicBezTo>
                    <a:pt x="49326" y="156994"/>
                    <a:pt x="49498" y="157194"/>
                    <a:pt x="49593" y="157431"/>
                  </a:cubicBezTo>
                  <a:cubicBezTo>
                    <a:pt x="50450" y="159527"/>
                    <a:pt x="48831" y="161623"/>
                    <a:pt x="49593" y="163718"/>
                  </a:cubicBezTo>
                  <a:cubicBezTo>
                    <a:pt x="50098" y="165090"/>
                    <a:pt x="50993" y="166280"/>
                    <a:pt x="52165" y="167147"/>
                  </a:cubicBezTo>
                  <a:cubicBezTo>
                    <a:pt x="52927" y="167814"/>
                    <a:pt x="54260" y="168481"/>
                    <a:pt x="54832" y="167814"/>
                  </a:cubicBezTo>
                  <a:cubicBezTo>
                    <a:pt x="55403" y="167147"/>
                    <a:pt x="54832" y="167147"/>
                    <a:pt x="54832" y="166766"/>
                  </a:cubicBezTo>
                  <a:cubicBezTo>
                    <a:pt x="54832" y="166385"/>
                    <a:pt x="53498" y="163623"/>
                    <a:pt x="52927" y="162099"/>
                  </a:cubicBezTo>
                  <a:cubicBezTo>
                    <a:pt x="52212" y="160623"/>
                    <a:pt x="52212" y="158908"/>
                    <a:pt x="52927" y="157431"/>
                  </a:cubicBezTo>
                  <a:cubicBezTo>
                    <a:pt x="53832" y="157365"/>
                    <a:pt x="54641" y="157974"/>
                    <a:pt x="54832" y="158860"/>
                  </a:cubicBezTo>
                  <a:cubicBezTo>
                    <a:pt x="54736" y="159623"/>
                    <a:pt x="54736" y="160384"/>
                    <a:pt x="54832" y="161146"/>
                  </a:cubicBezTo>
                  <a:cubicBezTo>
                    <a:pt x="55594" y="161623"/>
                    <a:pt x="56451" y="161146"/>
                    <a:pt x="56641" y="160194"/>
                  </a:cubicBezTo>
                  <a:cubicBezTo>
                    <a:pt x="56832" y="159241"/>
                    <a:pt x="57118" y="158574"/>
                    <a:pt x="58070" y="158670"/>
                  </a:cubicBezTo>
                  <a:cubicBezTo>
                    <a:pt x="59023" y="160384"/>
                    <a:pt x="58070" y="162194"/>
                    <a:pt x="58070" y="163908"/>
                  </a:cubicBezTo>
                  <a:cubicBezTo>
                    <a:pt x="57927" y="166843"/>
                    <a:pt x="59289" y="169643"/>
                    <a:pt x="61690" y="171338"/>
                  </a:cubicBezTo>
                  <a:cubicBezTo>
                    <a:pt x="62052" y="171624"/>
                    <a:pt x="62480" y="171814"/>
                    <a:pt x="62928" y="171910"/>
                  </a:cubicBezTo>
                  <a:cubicBezTo>
                    <a:pt x="63957" y="172148"/>
                    <a:pt x="64976" y="171510"/>
                    <a:pt x="65214" y="170481"/>
                  </a:cubicBezTo>
                  <a:cubicBezTo>
                    <a:pt x="65214" y="170481"/>
                    <a:pt x="65214" y="170481"/>
                    <a:pt x="65214" y="170481"/>
                  </a:cubicBezTo>
                  <a:cubicBezTo>
                    <a:pt x="65404" y="169605"/>
                    <a:pt x="65404" y="168690"/>
                    <a:pt x="65214" y="167814"/>
                  </a:cubicBezTo>
                  <a:cubicBezTo>
                    <a:pt x="64976" y="166557"/>
                    <a:pt x="64976" y="165261"/>
                    <a:pt x="65214" y="164004"/>
                  </a:cubicBezTo>
                  <a:cubicBezTo>
                    <a:pt x="65214" y="162861"/>
                    <a:pt x="66166" y="161432"/>
                    <a:pt x="67595" y="161527"/>
                  </a:cubicBezTo>
                  <a:cubicBezTo>
                    <a:pt x="68900" y="161709"/>
                    <a:pt x="69900" y="162785"/>
                    <a:pt x="69977" y="164099"/>
                  </a:cubicBezTo>
                  <a:cubicBezTo>
                    <a:pt x="69738" y="165194"/>
                    <a:pt x="69738" y="166337"/>
                    <a:pt x="69977" y="167433"/>
                  </a:cubicBezTo>
                  <a:cubicBezTo>
                    <a:pt x="70453" y="168481"/>
                    <a:pt x="72262" y="169338"/>
                    <a:pt x="73215" y="168576"/>
                  </a:cubicBezTo>
                  <a:cubicBezTo>
                    <a:pt x="73358" y="168205"/>
                    <a:pt x="73358" y="167804"/>
                    <a:pt x="73215" y="167433"/>
                  </a:cubicBezTo>
                  <a:cubicBezTo>
                    <a:pt x="73101" y="166452"/>
                    <a:pt x="72844" y="165490"/>
                    <a:pt x="72453" y="164575"/>
                  </a:cubicBezTo>
                  <a:cubicBezTo>
                    <a:pt x="72072" y="163642"/>
                    <a:pt x="72262" y="162565"/>
                    <a:pt x="72929" y="161813"/>
                  </a:cubicBezTo>
                  <a:cubicBezTo>
                    <a:pt x="73653" y="161346"/>
                    <a:pt x="74587" y="161346"/>
                    <a:pt x="75311" y="161813"/>
                  </a:cubicBezTo>
                  <a:cubicBezTo>
                    <a:pt x="76168" y="161813"/>
                    <a:pt x="76168" y="163242"/>
                    <a:pt x="76168" y="164099"/>
                  </a:cubicBezTo>
                  <a:lnTo>
                    <a:pt x="76168" y="170005"/>
                  </a:lnTo>
                  <a:cubicBezTo>
                    <a:pt x="76025" y="170948"/>
                    <a:pt x="76025" y="171919"/>
                    <a:pt x="76168" y="172862"/>
                  </a:cubicBezTo>
                  <a:cubicBezTo>
                    <a:pt x="76444" y="173881"/>
                    <a:pt x="77092" y="174767"/>
                    <a:pt x="77978" y="175339"/>
                  </a:cubicBezTo>
                  <a:cubicBezTo>
                    <a:pt x="78558" y="175758"/>
                    <a:pt x="79263" y="175958"/>
                    <a:pt x="79978" y="175910"/>
                  </a:cubicBezTo>
                  <a:cubicBezTo>
                    <a:pt x="80645" y="175910"/>
                    <a:pt x="81311" y="175434"/>
                    <a:pt x="81407" y="174862"/>
                  </a:cubicBezTo>
                  <a:cubicBezTo>
                    <a:pt x="81502" y="174291"/>
                    <a:pt x="81407" y="173815"/>
                    <a:pt x="81407" y="173339"/>
                  </a:cubicBezTo>
                  <a:cubicBezTo>
                    <a:pt x="80635" y="171986"/>
                    <a:pt x="80302" y="170414"/>
                    <a:pt x="80454" y="168862"/>
                  </a:cubicBezTo>
                  <a:cubicBezTo>
                    <a:pt x="80483" y="168205"/>
                    <a:pt x="80959" y="167662"/>
                    <a:pt x="81597" y="167528"/>
                  </a:cubicBezTo>
                  <a:cubicBezTo>
                    <a:pt x="82006" y="167414"/>
                    <a:pt x="82426" y="167414"/>
                    <a:pt x="82835" y="167528"/>
                  </a:cubicBezTo>
                  <a:cubicBezTo>
                    <a:pt x="83492" y="168262"/>
                    <a:pt x="83835" y="169214"/>
                    <a:pt x="83788" y="170195"/>
                  </a:cubicBezTo>
                  <a:cubicBezTo>
                    <a:pt x="83769" y="171157"/>
                    <a:pt x="83997" y="172110"/>
                    <a:pt x="84454" y="172957"/>
                  </a:cubicBezTo>
                  <a:cubicBezTo>
                    <a:pt x="85007" y="173929"/>
                    <a:pt x="86121" y="174424"/>
                    <a:pt x="87217" y="174196"/>
                  </a:cubicBezTo>
                  <a:cubicBezTo>
                    <a:pt x="87922" y="173939"/>
                    <a:pt x="88350" y="173224"/>
                    <a:pt x="88265" y="172481"/>
                  </a:cubicBezTo>
                  <a:cubicBezTo>
                    <a:pt x="88141" y="171710"/>
                    <a:pt x="87883" y="170967"/>
                    <a:pt x="87503" y="170291"/>
                  </a:cubicBezTo>
                  <a:cubicBezTo>
                    <a:pt x="86350" y="168214"/>
                    <a:pt x="85664" y="165900"/>
                    <a:pt x="85502" y="163528"/>
                  </a:cubicBezTo>
                  <a:cubicBezTo>
                    <a:pt x="85502" y="162765"/>
                    <a:pt x="85502" y="161813"/>
                    <a:pt x="86550" y="161718"/>
                  </a:cubicBezTo>
                  <a:cubicBezTo>
                    <a:pt x="87131" y="161680"/>
                    <a:pt x="87683" y="161975"/>
                    <a:pt x="87979" y="162480"/>
                  </a:cubicBezTo>
                  <a:cubicBezTo>
                    <a:pt x="88074" y="162956"/>
                    <a:pt x="88074" y="163442"/>
                    <a:pt x="87979" y="163908"/>
                  </a:cubicBezTo>
                  <a:cubicBezTo>
                    <a:pt x="87979" y="164671"/>
                    <a:pt x="87979" y="165528"/>
                    <a:pt x="88455" y="166385"/>
                  </a:cubicBezTo>
                  <a:cubicBezTo>
                    <a:pt x="88674" y="167386"/>
                    <a:pt x="89208" y="168290"/>
                    <a:pt x="89979" y="168957"/>
                  </a:cubicBezTo>
                  <a:cubicBezTo>
                    <a:pt x="90865" y="169691"/>
                    <a:pt x="92141" y="169691"/>
                    <a:pt x="93027" y="168957"/>
                  </a:cubicBezTo>
                  <a:cubicBezTo>
                    <a:pt x="93503" y="168290"/>
                    <a:pt x="93027" y="167338"/>
                    <a:pt x="93027" y="166480"/>
                  </a:cubicBezTo>
                  <a:cubicBezTo>
                    <a:pt x="92703" y="165823"/>
                    <a:pt x="92513" y="165109"/>
                    <a:pt x="92455" y="164385"/>
                  </a:cubicBezTo>
                  <a:cubicBezTo>
                    <a:pt x="92313" y="164014"/>
                    <a:pt x="92313" y="163614"/>
                    <a:pt x="92455" y="163242"/>
                  </a:cubicBezTo>
                  <a:lnTo>
                    <a:pt x="93027" y="163242"/>
                  </a:lnTo>
                  <a:cubicBezTo>
                    <a:pt x="94294" y="163042"/>
                    <a:pt x="95551" y="163651"/>
                    <a:pt x="96170" y="164766"/>
                  </a:cubicBezTo>
                  <a:cubicBezTo>
                    <a:pt x="96504" y="165785"/>
                    <a:pt x="96504" y="166890"/>
                    <a:pt x="96170" y="167909"/>
                  </a:cubicBezTo>
                  <a:cubicBezTo>
                    <a:pt x="95932" y="168948"/>
                    <a:pt x="95932" y="170014"/>
                    <a:pt x="96170" y="171052"/>
                  </a:cubicBezTo>
                  <a:cubicBezTo>
                    <a:pt x="96294" y="171376"/>
                    <a:pt x="96485" y="171671"/>
                    <a:pt x="96742" y="171910"/>
                  </a:cubicBezTo>
                  <a:cubicBezTo>
                    <a:pt x="97351" y="172157"/>
                    <a:pt x="98037" y="172157"/>
                    <a:pt x="98647" y="171910"/>
                  </a:cubicBezTo>
                  <a:lnTo>
                    <a:pt x="99980" y="171910"/>
                  </a:lnTo>
                  <a:cubicBezTo>
                    <a:pt x="101123" y="171081"/>
                    <a:pt x="101485" y="169548"/>
                    <a:pt x="100837" y="168290"/>
                  </a:cubicBezTo>
                  <a:cubicBezTo>
                    <a:pt x="100190" y="167023"/>
                    <a:pt x="99618" y="165718"/>
                    <a:pt x="99123" y="164385"/>
                  </a:cubicBezTo>
                  <a:cubicBezTo>
                    <a:pt x="98923" y="163651"/>
                    <a:pt x="99237" y="162880"/>
                    <a:pt x="99885" y="162480"/>
                  </a:cubicBezTo>
                  <a:cubicBezTo>
                    <a:pt x="100714" y="162261"/>
                    <a:pt x="101590" y="162518"/>
                    <a:pt x="102171" y="163147"/>
                  </a:cubicBezTo>
                  <a:cubicBezTo>
                    <a:pt x="102581" y="163775"/>
                    <a:pt x="102809" y="164499"/>
                    <a:pt x="102838" y="165242"/>
                  </a:cubicBezTo>
                  <a:cubicBezTo>
                    <a:pt x="102790" y="165718"/>
                    <a:pt x="102790" y="166195"/>
                    <a:pt x="102838" y="166671"/>
                  </a:cubicBezTo>
                  <a:cubicBezTo>
                    <a:pt x="103057" y="167186"/>
                    <a:pt x="103466" y="167595"/>
                    <a:pt x="103981" y="167814"/>
                  </a:cubicBezTo>
                  <a:cubicBezTo>
                    <a:pt x="104933" y="168119"/>
                    <a:pt x="105952" y="167586"/>
                    <a:pt x="106248" y="166633"/>
                  </a:cubicBezTo>
                  <a:cubicBezTo>
                    <a:pt x="106257" y="166613"/>
                    <a:pt x="106257" y="166595"/>
                    <a:pt x="106267" y="166576"/>
                  </a:cubicBezTo>
                  <a:cubicBezTo>
                    <a:pt x="106362" y="165661"/>
                    <a:pt x="106362" y="164728"/>
                    <a:pt x="106267" y="163814"/>
                  </a:cubicBezTo>
                  <a:cubicBezTo>
                    <a:pt x="106705" y="163556"/>
                    <a:pt x="107257" y="163556"/>
                    <a:pt x="107695" y="163814"/>
                  </a:cubicBezTo>
                  <a:cubicBezTo>
                    <a:pt x="108315" y="163899"/>
                    <a:pt x="108867" y="164242"/>
                    <a:pt x="109220" y="164766"/>
                  </a:cubicBezTo>
                  <a:cubicBezTo>
                    <a:pt x="109362" y="165204"/>
                    <a:pt x="109362" y="165661"/>
                    <a:pt x="109220" y="166100"/>
                  </a:cubicBezTo>
                  <a:cubicBezTo>
                    <a:pt x="109315" y="167004"/>
                    <a:pt x="109515" y="167899"/>
                    <a:pt x="109791" y="168766"/>
                  </a:cubicBezTo>
                  <a:cubicBezTo>
                    <a:pt x="109924" y="163337"/>
                    <a:pt x="111572" y="158061"/>
                    <a:pt x="114553" y="153526"/>
                  </a:cubicBezTo>
                  <a:cubicBezTo>
                    <a:pt x="117125" y="150002"/>
                    <a:pt x="120745" y="147430"/>
                    <a:pt x="123412" y="144001"/>
                  </a:cubicBezTo>
                  <a:cubicBezTo>
                    <a:pt x="126831" y="139011"/>
                    <a:pt x="129289" y="133419"/>
                    <a:pt x="130651" y="127523"/>
                  </a:cubicBezTo>
                  <a:cubicBezTo>
                    <a:pt x="139604" y="102253"/>
                    <a:pt x="144271" y="75660"/>
                    <a:pt x="144462" y="48847"/>
                  </a:cubicBezTo>
                  <a:cubicBezTo>
                    <a:pt x="144462" y="40846"/>
                    <a:pt x="142843" y="32654"/>
                    <a:pt x="142938" y="24748"/>
                  </a:cubicBezTo>
                  <a:lnTo>
                    <a:pt x="141795" y="2551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34" name="Freeform: Shape 833">
              <a:extLst>
                <a:ext uri="{FF2B5EF4-FFF2-40B4-BE49-F238E27FC236}">
                  <a16:creationId xmlns:a16="http://schemas.microsoft.com/office/drawing/2014/main" xmlns="" id="{69BF973C-1096-EBC8-7FBD-FA8C267AC34A}"/>
                </a:ext>
              </a:extLst>
            </p:cNvPr>
            <p:cNvSpPr/>
            <p:nvPr/>
          </p:nvSpPr>
          <p:spPr>
            <a:xfrm>
              <a:off x="6206552" y="3484188"/>
              <a:ext cx="54610" cy="51993"/>
            </a:xfrm>
            <a:custGeom>
              <a:avLst/>
              <a:gdLst>
                <a:gd name="connsiteX0" fmla="*/ 47244 w 54610"/>
                <a:gd name="connsiteY0" fmla="*/ 39377 h 51993"/>
                <a:gd name="connsiteX1" fmla="*/ 54578 w 54610"/>
                <a:gd name="connsiteY1" fmla="*/ 21946 h 51993"/>
                <a:gd name="connsiteX2" fmla="*/ 50577 w 54610"/>
                <a:gd name="connsiteY2" fmla="*/ 9563 h 51993"/>
                <a:gd name="connsiteX3" fmla="*/ 46958 w 54610"/>
                <a:gd name="connsiteY3" fmla="*/ 4134 h 51993"/>
                <a:gd name="connsiteX4" fmla="*/ 42481 w 54610"/>
                <a:gd name="connsiteY4" fmla="*/ 1753 h 51993"/>
                <a:gd name="connsiteX5" fmla="*/ 17431 w 54610"/>
                <a:gd name="connsiteY5" fmla="*/ 2324 h 51993"/>
                <a:gd name="connsiteX6" fmla="*/ 762 w 54610"/>
                <a:gd name="connsiteY6" fmla="*/ 21374 h 51993"/>
                <a:gd name="connsiteX7" fmla="*/ 190 w 54610"/>
                <a:gd name="connsiteY7" fmla="*/ 30423 h 51993"/>
                <a:gd name="connsiteX8" fmla="*/ 2000 w 54610"/>
                <a:gd name="connsiteY8" fmla="*/ 36329 h 51993"/>
                <a:gd name="connsiteX9" fmla="*/ 12477 w 54610"/>
                <a:gd name="connsiteY9" fmla="*/ 49283 h 51993"/>
                <a:gd name="connsiteX10" fmla="*/ 25908 w 54610"/>
                <a:gd name="connsiteY10" fmla="*/ 51283 h 51993"/>
                <a:gd name="connsiteX11" fmla="*/ 47244 w 54610"/>
                <a:gd name="connsiteY11" fmla="*/ 39377 h 5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10" h="51993">
                  <a:moveTo>
                    <a:pt x="47244" y="39377"/>
                  </a:moveTo>
                  <a:cubicBezTo>
                    <a:pt x="51454" y="34481"/>
                    <a:pt x="54016" y="28385"/>
                    <a:pt x="54578" y="21946"/>
                  </a:cubicBezTo>
                  <a:cubicBezTo>
                    <a:pt x="54159" y="17574"/>
                    <a:pt x="52797" y="13355"/>
                    <a:pt x="50577" y="9563"/>
                  </a:cubicBezTo>
                  <a:cubicBezTo>
                    <a:pt x="49720" y="7544"/>
                    <a:pt x="48492" y="5706"/>
                    <a:pt x="46958" y="4134"/>
                  </a:cubicBezTo>
                  <a:cubicBezTo>
                    <a:pt x="45625" y="3067"/>
                    <a:pt x="44110" y="2258"/>
                    <a:pt x="42481" y="1753"/>
                  </a:cubicBezTo>
                  <a:cubicBezTo>
                    <a:pt x="34366" y="-1304"/>
                    <a:pt x="25394" y="-1095"/>
                    <a:pt x="17431" y="2324"/>
                  </a:cubicBezTo>
                  <a:cubicBezTo>
                    <a:pt x="9334" y="5906"/>
                    <a:pt x="3238" y="12878"/>
                    <a:pt x="762" y="21374"/>
                  </a:cubicBezTo>
                  <a:cubicBezTo>
                    <a:pt x="-48" y="24318"/>
                    <a:pt x="-238" y="27404"/>
                    <a:pt x="190" y="30423"/>
                  </a:cubicBezTo>
                  <a:cubicBezTo>
                    <a:pt x="600" y="32442"/>
                    <a:pt x="1210" y="34424"/>
                    <a:pt x="2000" y="36329"/>
                  </a:cubicBezTo>
                  <a:cubicBezTo>
                    <a:pt x="4019" y="41653"/>
                    <a:pt x="7686" y="46197"/>
                    <a:pt x="12477" y="49283"/>
                  </a:cubicBezTo>
                  <a:cubicBezTo>
                    <a:pt x="16621" y="51368"/>
                    <a:pt x="21336" y="52064"/>
                    <a:pt x="25908" y="51283"/>
                  </a:cubicBezTo>
                  <a:cubicBezTo>
                    <a:pt x="34366" y="50445"/>
                    <a:pt x="42091" y="46130"/>
                    <a:pt x="47244" y="393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35" name="Freeform: Shape 834">
              <a:extLst>
                <a:ext uri="{FF2B5EF4-FFF2-40B4-BE49-F238E27FC236}">
                  <a16:creationId xmlns:a16="http://schemas.microsoft.com/office/drawing/2014/main" xmlns="" id="{5339935F-E379-2791-E760-8D7956316ED4}"/>
                </a:ext>
              </a:extLst>
            </p:cNvPr>
            <p:cNvSpPr/>
            <p:nvPr/>
          </p:nvSpPr>
          <p:spPr>
            <a:xfrm>
              <a:off x="6085283" y="3442238"/>
              <a:ext cx="39319" cy="51726"/>
            </a:xfrm>
            <a:custGeom>
              <a:avLst/>
              <a:gdLst>
                <a:gd name="connsiteX0" fmla="*/ 39259 w 39319"/>
                <a:gd name="connsiteY0" fmla="*/ 21034 h 51726"/>
                <a:gd name="connsiteX1" fmla="*/ 32686 w 39319"/>
                <a:gd name="connsiteY1" fmla="*/ 5984 h 51726"/>
                <a:gd name="connsiteX2" fmla="*/ 25828 w 39319"/>
                <a:gd name="connsiteY2" fmla="*/ 1603 h 51726"/>
                <a:gd name="connsiteX3" fmla="*/ 18399 w 39319"/>
                <a:gd name="connsiteY3" fmla="*/ -398 h 51726"/>
                <a:gd name="connsiteX4" fmla="*/ 10874 w 39319"/>
                <a:gd name="connsiteY4" fmla="*/ 1793 h 51726"/>
                <a:gd name="connsiteX5" fmla="*/ 682 w 39319"/>
                <a:gd name="connsiteY5" fmla="*/ 17985 h 51726"/>
                <a:gd name="connsiteX6" fmla="*/ 682 w 39319"/>
                <a:gd name="connsiteY6" fmla="*/ 37035 h 51726"/>
                <a:gd name="connsiteX7" fmla="*/ 2968 w 39319"/>
                <a:gd name="connsiteY7" fmla="*/ 45037 h 51726"/>
                <a:gd name="connsiteX8" fmla="*/ 11445 w 39319"/>
                <a:gd name="connsiteY8" fmla="*/ 50657 h 51726"/>
                <a:gd name="connsiteX9" fmla="*/ 25828 w 39319"/>
                <a:gd name="connsiteY9" fmla="*/ 49323 h 51726"/>
                <a:gd name="connsiteX10" fmla="*/ 39259 w 39319"/>
                <a:gd name="connsiteY10" fmla="*/ 21034 h 5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19" h="51726">
                  <a:moveTo>
                    <a:pt x="39259" y="21034"/>
                  </a:moveTo>
                  <a:cubicBezTo>
                    <a:pt x="39106" y="15357"/>
                    <a:pt x="36744" y="9956"/>
                    <a:pt x="32686" y="5984"/>
                  </a:cubicBezTo>
                  <a:cubicBezTo>
                    <a:pt x="30677" y="4136"/>
                    <a:pt x="28352" y="2650"/>
                    <a:pt x="25828" y="1603"/>
                  </a:cubicBezTo>
                  <a:cubicBezTo>
                    <a:pt x="23504" y="479"/>
                    <a:pt x="20980" y="-207"/>
                    <a:pt x="18399" y="-398"/>
                  </a:cubicBezTo>
                  <a:cubicBezTo>
                    <a:pt x="15732" y="-435"/>
                    <a:pt x="13103" y="326"/>
                    <a:pt x="10874" y="1793"/>
                  </a:cubicBezTo>
                  <a:cubicBezTo>
                    <a:pt x="5369" y="5537"/>
                    <a:pt x="1673" y="11404"/>
                    <a:pt x="682" y="17985"/>
                  </a:cubicBezTo>
                  <a:cubicBezTo>
                    <a:pt x="-270" y="24301"/>
                    <a:pt x="-270" y="30721"/>
                    <a:pt x="682" y="37035"/>
                  </a:cubicBezTo>
                  <a:cubicBezTo>
                    <a:pt x="844" y="39836"/>
                    <a:pt x="1625" y="42570"/>
                    <a:pt x="2968" y="45037"/>
                  </a:cubicBezTo>
                  <a:cubicBezTo>
                    <a:pt x="4949" y="47951"/>
                    <a:pt x="7988" y="49971"/>
                    <a:pt x="11445" y="50657"/>
                  </a:cubicBezTo>
                  <a:cubicBezTo>
                    <a:pt x="16246" y="51885"/>
                    <a:pt x="21332" y="51418"/>
                    <a:pt x="25828" y="49323"/>
                  </a:cubicBezTo>
                  <a:cubicBezTo>
                    <a:pt x="34686" y="42684"/>
                    <a:pt x="39716" y="32101"/>
                    <a:pt x="39259" y="2103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36" name="Freeform: Shape 835">
              <a:extLst>
                <a:ext uri="{FF2B5EF4-FFF2-40B4-BE49-F238E27FC236}">
                  <a16:creationId xmlns:a16="http://schemas.microsoft.com/office/drawing/2014/main" xmlns="" id="{7F9C30D4-5E01-8230-98F4-88B258E0039E}"/>
                </a:ext>
              </a:extLst>
            </p:cNvPr>
            <p:cNvSpPr/>
            <p:nvPr/>
          </p:nvSpPr>
          <p:spPr>
            <a:xfrm>
              <a:off x="5966340" y="3422820"/>
              <a:ext cx="37417" cy="51037"/>
            </a:xfrm>
            <a:custGeom>
              <a:avLst/>
              <a:gdLst>
                <a:gd name="connsiteX0" fmla="*/ 33520 w 37417"/>
                <a:gd name="connsiteY0" fmla="*/ 7685 h 51037"/>
                <a:gd name="connsiteX1" fmla="*/ 9040 w 37417"/>
                <a:gd name="connsiteY1" fmla="*/ 1399 h 51037"/>
                <a:gd name="connsiteX2" fmla="*/ 5421 w 37417"/>
                <a:gd name="connsiteY2" fmla="*/ 3875 h 51037"/>
                <a:gd name="connsiteX3" fmla="*/ 3325 w 37417"/>
                <a:gd name="connsiteY3" fmla="*/ 7590 h 51037"/>
                <a:gd name="connsiteX4" fmla="*/ 3325 w 37417"/>
                <a:gd name="connsiteY4" fmla="*/ 40166 h 51037"/>
                <a:gd name="connsiteX5" fmla="*/ 5802 w 37417"/>
                <a:gd name="connsiteY5" fmla="*/ 44547 h 51037"/>
                <a:gd name="connsiteX6" fmla="*/ 21137 w 37417"/>
                <a:gd name="connsiteY6" fmla="*/ 50357 h 51037"/>
                <a:gd name="connsiteX7" fmla="*/ 35425 w 37417"/>
                <a:gd name="connsiteY7" fmla="*/ 31879 h 51037"/>
                <a:gd name="connsiteX8" fmla="*/ 33520 w 37417"/>
                <a:gd name="connsiteY8" fmla="*/ 7685 h 5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17" h="51037">
                  <a:moveTo>
                    <a:pt x="33520" y="7685"/>
                  </a:moveTo>
                  <a:cubicBezTo>
                    <a:pt x="27843" y="113"/>
                    <a:pt x="17660" y="-2507"/>
                    <a:pt x="9040" y="1399"/>
                  </a:cubicBezTo>
                  <a:cubicBezTo>
                    <a:pt x="7688" y="1989"/>
                    <a:pt x="6459" y="2827"/>
                    <a:pt x="5421" y="3875"/>
                  </a:cubicBezTo>
                  <a:cubicBezTo>
                    <a:pt x="4526" y="4990"/>
                    <a:pt x="3811" y="6247"/>
                    <a:pt x="3325" y="7590"/>
                  </a:cubicBezTo>
                  <a:cubicBezTo>
                    <a:pt x="-1151" y="17991"/>
                    <a:pt x="-1151" y="29774"/>
                    <a:pt x="3325" y="40166"/>
                  </a:cubicBezTo>
                  <a:cubicBezTo>
                    <a:pt x="3963" y="41728"/>
                    <a:pt x="4792" y="43195"/>
                    <a:pt x="5802" y="44547"/>
                  </a:cubicBezTo>
                  <a:cubicBezTo>
                    <a:pt x="9402" y="49224"/>
                    <a:pt x="15336" y="51472"/>
                    <a:pt x="21137" y="50357"/>
                  </a:cubicBezTo>
                  <a:cubicBezTo>
                    <a:pt x="30662" y="48357"/>
                    <a:pt x="32662" y="39784"/>
                    <a:pt x="35425" y="31879"/>
                  </a:cubicBezTo>
                  <a:cubicBezTo>
                    <a:pt x="38596" y="23964"/>
                    <a:pt x="37892" y="15010"/>
                    <a:pt x="33520" y="768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37" name="Freeform: Shape 836">
              <a:extLst>
                <a:ext uri="{FF2B5EF4-FFF2-40B4-BE49-F238E27FC236}">
                  <a16:creationId xmlns:a16="http://schemas.microsoft.com/office/drawing/2014/main" xmlns="" id="{7D04403D-21AD-4FAB-17B9-FDF639D0A61E}"/>
                </a:ext>
              </a:extLst>
            </p:cNvPr>
            <p:cNvSpPr/>
            <p:nvPr/>
          </p:nvSpPr>
          <p:spPr>
            <a:xfrm>
              <a:off x="5856553" y="3384434"/>
              <a:ext cx="42802" cy="53026"/>
            </a:xfrm>
            <a:custGeom>
              <a:avLst/>
              <a:gdLst>
                <a:gd name="connsiteX0" fmla="*/ 42628 w 42802"/>
                <a:gd name="connsiteY0" fmla="*/ 22068 h 53026"/>
                <a:gd name="connsiteX1" fmla="*/ 42628 w 42802"/>
                <a:gd name="connsiteY1" fmla="*/ 16924 h 53026"/>
                <a:gd name="connsiteX2" fmla="*/ 36913 w 42802"/>
                <a:gd name="connsiteY2" fmla="*/ 7971 h 53026"/>
                <a:gd name="connsiteX3" fmla="*/ 27864 w 42802"/>
                <a:gd name="connsiteY3" fmla="*/ 923 h 53026"/>
                <a:gd name="connsiteX4" fmla="*/ 16910 w 42802"/>
                <a:gd name="connsiteY4" fmla="*/ 923 h 53026"/>
                <a:gd name="connsiteX5" fmla="*/ 11957 w 42802"/>
                <a:gd name="connsiteY5" fmla="*/ 5494 h 53026"/>
                <a:gd name="connsiteX6" fmla="*/ 5385 w 42802"/>
                <a:gd name="connsiteY6" fmla="*/ 14258 h 53026"/>
                <a:gd name="connsiteX7" fmla="*/ 432 w 42802"/>
                <a:gd name="connsiteY7" fmla="*/ 23783 h 53026"/>
                <a:gd name="connsiteX8" fmla="*/ 432 w 42802"/>
                <a:gd name="connsiteY8" fmla="*/ 35403 h 53026"/>
                <a:gd name="connsiteX9" fmla="*/ 3671 w 42802"/>
                <a:gd name="connsiteY9" fmla="*/ 46452 h 53026"/>
                <a:gd name="connsiteX10" fmla="*/ 8528 w 42802"/>
                <a:gd name="connsiteY10" fmla="*/ 49977 h 53026"/>
                <a:gd name="connsiteX11" fmla="*/ 23578 w 42802"/>
                <a:gd name="connsiteY11" fmla="*/ 52358 h 53026"/>
                <a:gd name="connsiteX12" fmla="*/ 42628 w 42802"/>
                <a:gd name="connsiteY12" fmla="*/ 22068 h 5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802" h="53026">
                  <a:moveTo>
                    <a:pt x="42628" y="22068"/>
                  </a:moveTo>
                  <a:cubicBezTo>
                    <a:pt x="42818" y="20363"/>
                    <a:pt x="42818" y="18630"/>
                    <a:pt x="42628" y="16924"/>
                  </a:cubicBezTo>
                  <a:cubicBezTo>
                    <a:pt x="41609" y="13458"/>
                    <a:pt x="39627" y="10352"/>
                    <a:pt x="36913" y="7971"/>
                  </a:cubicBezTo>
                  <a:cubicBezTo>
                    <a:pt x="34341" y="5104"/>
                    <a:pt x="31274" y="2713"/>
                    <a:pt x="27864" y="923"/>
                  </a:cubicBezTo>
                  <a:cubicBezTo>
                    <a:pt x="24425" y="-840"/>
                    <a:pt x="20349" y="-840"/>
                    <a:pt x="16910" y="923"/>
                  </a:cubicBezTo>
                  <a:cubicBezTo>
                    <a:pt x="14958" y="2085"/>
                    <a:pt x="13272" y="3637"/>
                    <a:pt x="11957" y="5494"/>
                  </a:cubicBezTo>
                  <a:cubicBezTo>
                    <a:pt x="9576" y="8266"/>
                    <a:pt x="7385" y="11200"/>
                    <a:pt x="5385" y="14258"/>
                  </a:cubicBezTo>
                  <a:cubicBezTo>
                    <a:pt x="3175" y="17106"/>
                    <a:pt x="1489" y="20335"/>
                    <a:pt x="432" y="23783"/>
                  </a:cubicBezTo>
                  <a:cubicBezTo>
                    <a:pt x="-187" y="27631"/>
                    <a:pt x="-187" y="31555"/>
                    <a:pt x="432" y="35403"/>
                  </a:cubicBezTo>
                  <a:cubicBezTo>
                    <a:pt x="394" y="39327"/>
                    <a:pt x="1518" y="43166"/>
                    <a:pt x="3671" y="46452"/>
                  </a:cubicBezTo>
                  <a:cubicBezTo>
                    <a:pt x="5014" y="47967"/>
                    <a:pt x="6671" y="49167"/>
                    <a:pt x="8528" y="49977"/>
                  </a:cubicBezTo>
                  <a:cubicBezTo>
                    <a:pt x="13186" y="52282"/>
                    <a:pt x="18434" y="53110"/>
                    <a:pt x="23578" y="52358"/>
                  </a:cubicBezTo>
                  <a:cubicBezTo>
                    <a:pt x="38056" y="50262"/>
                    <a:pt x="41675" y="35308"/>
                    <a:pt x="42628" y="2206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38" name="Freeform: Shape 837">
              <a:extLst>
                <a:ext uri="{FF2B5EF4-FFF2-40B4-BE49-F238E27FC236}">
                  <a16:creationId xmlns:a16="http://schemas.microsoft.com/office/drawing/2014/main" xmlns="" id="{1CBBF5DB-97E3-7D32-1750-49D307C424F6}"/>
                </a:ext>
              </a:extLst>
            </p:cNvPr>
            <p:cNvSpPr/>
            <p:nvPr/>
          </p:nvSpPr>
          <p:spPr>
            <a:xfrm>
              <a:off x="5724618" y="3361298"/>
              <a:ext cx="46066" cy="46965"/>
            </a:xfrm>
            <a:custGeom>
              <a:avLst/>
              <a:gdLst>
                <a:gd name="connsiteX0" fmla="*/ 45593 w 46066"/>
                <a:gd name="connsiteY0" fmla="*/ 24821 h 46965"/>
                <a:gd name="connsiteX1" fmla="*/ 44450 w 46066"/>
                <a:gd name="connsiteY1" fmla="*/ 12438 h 46965"/>
                <a:gd name="connsiteX2" fmla="*/ 38735 w 46066"/>
                <a:gd name="connsiteY2" fmla="*/ 2913 h 46965"/>
                <a:gd name="connsiteX3" fmla="*/ 21781 w 46066"/>
                <a:gd name="connsiteY3" fmla="*/ 341 h 46965"/>
                <a:gd name="connsiteX4" fmla="*/ 13780 w 46066"/>
                <a:gd name="connsiteY4" fmla="*/ 1961 h 46965"/>
                <a:gd name="connsiteX5" fmla="*/ 7017 w 46066"/>
                <a:gd name="connsiteY5" fmla="*/ 5485 h 46965"/>
                <a:gd name="connsiteX6" fmla="*/ 3588 w 46066"/>
                <a:gd name="connsiteY6" fmla="*/ 10343 h 46965"/>
                <a:gd name="connsiteX7" fmla="*/ 921 w 46066"/>
                <a:gd name="connsiteY7" fmla="*/ 32155 h 46965"/>
                <a:gd name="connsiteX8" fmla="*/ 16066 w 46066"/>
                <a:gd name="connsiteY8" fmla="*/ 46443 h 46965"/>
                <a:gd name="connsiteX9" fmla="*/ 28067 w 46066"/>
                <a:gd name="connsiteY9" fmla="*/ 44347 h 46965"/>
                <a:gd name="connsiteX10" fmla="*/ 38831 w 46066"/>
                <a:gd name="connsiteY10" fmla="*/ 36918 h 46965"/>
                <a:gd name="connsiteX11" fmla="*/ 45593 w 46066"/>
                <a:gd name="connsiteY11" fmla="*/ 24821 h 4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066" h="46965">
                  <a:moveTo>
                    <a:pt x="45593" y="24821"/>
                  </a:moveTo>
                  <a:cubicBezTo>
                    <a:pt x="46451" y="20668"/>
                    <a:pt x="46051" y="16363"/>
                    <a:pt x="44450" y="12438"/>
                  </a:cubicBezTo>
                  <a:cubicBezTo>
                    <a:pt x="43460" y="8800"/>
                    <a:pt x="41488" y="5495"/>
                    <a:pt x="38735" y="2913"/>
                  </a:cubicBezTo>
                  <a:cubicBezTo>
                    <a:pt x="33697" y="-287"/>
                    <a:pt x="27544" y="-1221"/>
                    <a:pt x="21781" y="341"/>
                  </a:cubicBezTo>
                  <a:cubicBezTo>
                    <a:pt x="19076" y="694"/>
                    <a:pt x="16409" y="1237"/>
                    <a:pt x="13780" y="1961"/>
                  </a:cubicBezTo>
                  <a:cubicBezTo>
                    <a:pt x="11303" y="2647"/>
                    <a:pt x="8998" y="3846"/>
                    <a:pt x="7017" y="5485"/>
                  </a:cubicBezTo>
                  <a:cubicBezTo>
                    <a:pt x="5627" y="6914"/>
                    <a:pt x="4474" y="8552"/>
                    <a:pt x="3588" y="10343"/>
                  </a:cubicBezTo>
                  <a:cubicBezTo>
                    <a:pt x="-22" y="17019"/>
                    <a:pt x="-974" y="24811"/>
                    <a:pt x="921" y="32155"/>
                  </a:cubicBezTo>
                  <a:cubicBezTo>
                    <a:pt x="2855" y="39404"/>
                    <a:pt x="8722" y="44928"/>
                    <a:pt x="16066" y="46443"/>
                  </a:cubicBezTo>
                  <a:cubicBezTo>
                    <a:pt x="20181" y="46880"/>
                    <a:pt x="24343" y="46157"/>
                    <a:pt x="28067" y="44347"/>
                  </a:cubicBezTo>
                  <a:cubicBezTo>
                    <a:pt x="32125" y="42623"/>
                    <a:pt x="35783" y="40099"/>
                    <a:pt x="38831" y="36918"/>
                  </a:cubicBezTo>
                  <a:cubicBezTo>
                    <a:pt x="41802" y="33336"/>
                    <a:pt x="44098" y="29231"/>
                    <a:pt x="45593" y="2482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39" name="Freeform: Shape 838">
              <a:extLst>
                <a:ext uri="{FF2B5EF4-FFF2-40B4-BE49-F238E27FC236}">
                  <a16:creationId xmlns:a16="http://schemas.microsoft.com/office/drawing/2014/main" xmlns="" id="{EA6038DD-6BE5-FA83-1FCF-A6CC35B243AC}"/>
                </a:ext>
              </a:extLst>
            </p:cNvPr>
            <p:cNvSpPr/>
            <p:nvPr/>
          </p:nvSpPr>
          <p:spPr>
            <a:xfrm>
              <a:off x="5608950" y="3335818"/>
              <a:ext cx="42967" cy="50820"/>
            </a:xfrm>
            <a:custGeom>
              <a:avLst/>
              <a:gdLst>
                <a:gd name="connsiteX0" fmla="*/ 42294 w 42967"/>
                <a:gd name="connsiteY0" fmla="*/ 13820 h 50820"/>
                <a:gd name="connsiteX1" fmla="*/ 40675 w 42967"/>
                <a:gd name="connsiteY1" fmla="*/ 8105 h 50820"/>
                <a:gd name="connsiteX2" fmla="*/ 37246 w 42967"/>
                <a:gd name="connsiteY2" fmla="*/ 4486 h 50820"/>
                <a:gd name="connsiteX3" fmla="*/ 16196 w 42967"/>
                <a:gd name="connsiteY3" fmla="*/ 295 h 50820"/>
                <a:gd name="connsiteX4" fmla="*/ 4575 w 42967"/>
                <a:gd name="connsiteY4" fmla="*/ 8295 h 50820"/>
                <a:gd name="connsiteX5" fmla="*/ 2861 w 42967"/>
                <a:gd name="connsiteY5" fmla="*/ 13629 h 50820"/>
                <a:gd name="connsiteX6" fmla="*/ 289 w 42967"/>
                <a:gd name="connsiteY6" fmla="*/ 28298 h 50820"/>
                <a:gd name="connsiteX7" fmla="*/ 289 w 42967"/>
                <a:gd name="connsiteY7" fmla="*/ 39062 h 50820"/>
                <a:gd name="connsiteX8" fmla="*/ 3242 w 42967"/>
                <a:gd name="connsiteY8" fmla="*/ 44776 h 50820"/>
                <a:gd name="connsiteX9" fmla="*/ 20101 w 42967"/>
                <a:gd name="connsiteY9" fmla="*/ 50396 h 50820"/>
                <a:gd name="connsiteX10" fmla="*/ 36198 w 42967"/>
                <a:gd name="connsiteY10" fmla="*/ 43348 h 50820"/>
                <a:gd name="connsiteX11" fmla="*/ 42675 w 42967"/>
                <a:gd name="connsiteY11" fmla="*/ 26488 h 50820"/>
                <a:gd name="connsiteX12" fmla="*/ 42294 w 42967"/>
                <a:gd name="connsiteY12" fmla="*/ 13820 h 50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967" h="50820">
                  <a:moveTo>
                    <a:pt x="42294" y="13820"/>
                  </a:moveTo>
                  <a:cubicBezTo>
                    <a:pt x="42199" y="11820"/>
                    <a:pt x="41637" y="9867"/>
                    <a:pt x="40675" y="8105"/>
                  </a:cubicBezTo>
                  <a:cubicBezTo>
                    <a:pt x="39818" y="6657"/>
                    <a:pt x="38646" y="5419"/>
                    <a:pt x="37246" y="4486"/>
                  </a:cubicBezTo>
                  <a:cubicBezTo>
                    <a:pt x="31169" y="95"/>
                    <a:pt x="23492" y="-1430"/>
                    <a:pt x="16196" y="295"/>
                  </a:cubicBezTo>
                  <a:cubicBezTo>
                    <a:pt x="11348" y="1162"/>
                    <a:pt x="7109" y="4076"/>
                    <a:pt x="4575" y="8295"/>
                  </a:cubicBezTo>
                  <a:cubicBezTo>
                    <a:pt x="3823" y="10010"/>
                    <a:pt x="3242" y="11801"/>
                    <a:pt x="2861" y="13629"/>
                  </a:cubicBezTo>
                  <a:cubicBezTo>
                    <a:pt x="1813" y="18392"/>
                    <a:pt x="956" y="23154"/>
                    <a:pt x="289" y="28298"/>
                  </a:cubicBezTo>
                  <a:cubicBezTo>
                    <a:pt x="-139" y="31870"/>
                    <a:pt x="-139" y="35490"/>
                    <a:pt x="289" y="39062"/>
                  </a:cubicBezTo>
                  <a:cubicBezTo>
                    <a:pt x="308" y="41328"/>
                    <a:pt x="1404" y="43443"/>
                    <a:pt x="3242" y="44776"/>
                  </a:cubicBezTo>
                  <a:cubicBezTo>
                    <a:pt x="7976" y="48672"/>
                    <a:pt x="13977" y="50672"/>
                    <a:pt x="20101" y="50396"/>
                  </a:cubicBezTo>
                  <a:cubicBezTo>
                    <a:pt x="26121" y="49996"/>
                    <a:pt x="31817" y="47501"/>
                    <a:pt x="36198" y="43348"/>
                  </a:cubicBezTo>
                  <a:cubicBezTo>
                    <a:pt x="39980" y="38490"/>
                    <a:pt x="42228" y="32622"/>
                    <a:pt x="42675" y="26488"/>
                  </a:cubicBezTo>
                  <a:cubicBezTo>
                    <a:pt x="43123" y="22269"/>
                    <a:pt x="42990" y="18011"/>
                    <a:pt x="42294" y="1382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0" name="Freeform: Shape 839">
              <a:extLst>
                <a:ext uri="{FF2B5EF4-FFF2-40B4-BE49-F238E27FC236}">
                  <a16:creationId xmlns:a16="http://schemas.microsoft.com/office/drawing/2014/main" xmlns="" id="{C31BCD4A-6A65-A391-697F-C16B1B006649}"/>
                </a:ext>
              </a:extLst>
            </p:cNvPr>
            <p:cNvSpPr/>
            <p:nvPr/>
          </p:nvSpPr>
          <p:spPr>
            <a:xfrm>
              <a:off x="5505282" y="3300626"/>
              <a:ext cx="44553" cy="51807"/>
            </a:xfrm>
            <a:custGeom>
              <a:avLst/>
              <a:gdLst>
                <a:gd name="connsiteX0" fmla="*/ 44521 w 44553"/>
                <a:gd name="connsiteY0" fmla="*/ 23676 h 51807"/>
                <a:gd name="connsiteX1" fmla="*/ 42235 w 44553"/>
                <a:gd name="connsiteY1" fmla="*/ 16151 h 51807"/>
                <a:gd name="connsiteX2" fmla="*/ 37568 w 44553"/>
                <a:gd name="connsiteY2" fmla="*/ 7292 h 51807"/>
                <a:gd name="connsiteX3" fmla="*/ 30138 w 44553"/>
                <a:gd name="connsiteY3" fmla="*/ 911 h 51807"/>
                <a:gd name="connsiteX4" fmla="*/ 24804 w 44553"/>
                <a:gd name="connsiteY4" fmla="*/ -328 h 51807"/>
                <a:gd name="connsiteX5" fmla="*/ 20994 w 44553"/>
                <a:gd name="connsiteY5" fmla="*/ -328 h 51807"/>
                <a:gd name="connsiteX6" fmla="*/ 2801 w 44553"/>
                <a:gd name="connsiteY6" fmla="*/ 12436 h 51807"/>
                <a:gd name="connsiteX7" fmla="*/ 1182 w 44553"/>
                <a:gd name="connsiteY7" fmla="*/ 19961 h 51807"/>
                <a:gd name="connsiteX8" fmla="*/ 1182 w 44553"/>
                <a:gd name="connsiteY8" fmla="*/ 39487 h 51807"/>
                <a:gd name="connsiteX9" fmla="*/ 4516 w 44553"/>
                <a:gd name="connsiteY9" fmla="*/ 45868 h 51807"/>
                <a:gd name="connsiteX10" fmla="*/ 6421 w 44553"/>
                <a:gd name="connsiteY10" fmla="*/ 48250 h 51807"/>
                <a:gd name="connsiteX11" fmla="*/ 12707 w 44553"/>
                <a:gd name="connsiteY11" fmla="*/ 50631 h 51807"/>
                <a:gd name="connsiteX12" fmla="*/ 30805 w 44553"/>
                <a:gd name="connsiteY12" fmla="*/ 49298 h 51807"/>
                <a:gd name="connsiteX13" fmla="*/ 35663 w 44553"/>
                <a:gd name="connsiteY13" fmla="*/ 46345 h 51807"/>
                <a:gd name="connsiteX14" fmla="*/ 43759 w 44553"/>
                <a:gd name="connsiteY14" fmla="*/ 36153 h 51807"/>
                <a:gd name="connsiteX15" fmla="*/ 43759 w 44553"/>
                <a:gd name="connsiteY15" fmla="*/ 31296 h 51807"/>
                <a:gd name="connsiteX16" fmla="*/ 44521 w 44553"/>
                <a:gd name="connsiteY16" fmla="*/ 23676 h 5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553" h="51807">
                  <a:moveTo>
                    <a:pt x="44521" y="23676"/>
                  </a:moveTo>
                  <a:cubicBezTo>
                    <a:pt x="44197" y="21056"/>
                    <a:pt x="43426" y="18513"/>
                    <a:pt x="42235" y="16151"/>
                  </a:cubicBezTo>
                  <a:cubicBezTo>
                    <a:pt x="40930" y="13074"/>
                    <a:pt x="39368" y="10112"/>
                    <a:pt x="37568" y="7292"/>
                  </a:cubicBezTo>
                  <a:cubicBezTo>
                    <a:pt x="35768" y="4492"/>
                    <a:pt x="33186" y="2273"/>
                    <a:pt x="30138" y="911"/>
                  </a:cubicBezTo>
                  <a:cubicBezTo>
                    <a:pt x="28414" y="311"/>
                    <a:pt x="26623" y="-108"/>
                    <a:pt x="24804" y="-328"/>
                  </a:cubicBezTo>
                  <a:cubicBezTo>
                    <a:pt x="23537" y="-423"/>
                    <a:pt x="22261" y="-423"/>
                    <a:pt x="20994" y="-328"/>
                  </a:cubicBezTo>
                  <a:cubicBezTo>
                    <a:pt x="12869" y="-251"/>
                    <a:pt x="5640" y="4826"/>
                    <a:pt x="2801" y="12436"/>
                  </a:cubicBezTo>
                  <a:cubicBezTo>
                    <a:pt x="2040" y="14894"/>
                    <a:pt x="1497" y="17408"/>
                    <a:pt x="1182" y="19961"/>
                  </a:cubicBezTo>
                  <a:cubicBezTo>
                    <a:pt x="-437" y="26371"/>
                    <a:pt x="-437" y="33077"/>
                    <a:pt x="1182" y="39487"/>
                  </a:cubicBezTo>
                  <a:cubicBezTo>
                    <a:pt x="2001" y="41754"/>
                    <a:pt x="3125" y="43897"/>
                    <a:pt x="4516" y="45868"/>
                  </a:cubicBezTo>
                  <a:cubicBezTo>
                    <a:pt x="5040" y="46745"/>
                    <a:pt x="5688" y="47545"/>
                    <a:pt x="6421" y="48250"/>
                  </a:cubicBezTo>
                  <a:cubicBezTo>
                    <a:pt x="8259" y="49612"/>
                    <a:pt x="10431" y="50431"/>
                    <a:pt x="12707" y="50631"/>
                  </a:cubicBezTo>
                  <a:cubicBezTo>
                    <a:pt x="18737" y="52012"/>
                    <a:pt x="25042" y="51545"/>
                    <a:pt x="30805" y="49298"/>
                  </a:cubicBezTo>
                  <a:cubicBezTo>
                    <a:pt x="32500" y="48440"/>
                    <a:pt x="34120" y="47450"/>
                    <a:pt x="35663" y="46345"/>
                  </a:cubicBezTo>
                  <a:cubicBezTo>
                    <a:pt x="38806" y="44059"/>
                    <a:pt x="43473" y="40630"/>
                    <a:pt x="43759" y="36153"/>
                  </a:cubicBezTo>
                  <a:cubicBezTo>
                    <a:pt x="43664" y="34534"/>
                    <a:pt x="43664" y="32915"/>
                    <a:pt x="43759" y="31296"/>
                  </a:cubicBezTo>
                  <a:cubicBezTo>
                    <a:pt x="44283" y="28790"/>
                    <a:pt x="44531" y="26238"/>
                    <a:pt x="44521" y="2367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1" name="Freeform: Shape 840">
              <a:extLst>
                <a:ext uri="{FF2B5EF4-FFF2-40B4-BE49-F238E27FC236}">
                  <a16:creationId xmlns:a16="http://schemas.microsoft.com/office/drawing/2014/main" xmlns="" id="{DB95B685-1D1E-F49C-DD9B-F3761FFB404F}"/>
                </a:ext>
              </a:extLst>
            </p:cNvPr>
            <p:cNvSpPr/>
            <p:nvPr/>
          </p:nvSpPr>
          <p:spPr>
            <a:xfrm>
              <a:off x="5388387" y="3299595"/>
              <a:ext cx="53747" cy="53061"/>
            </a:xfrm>
            <a:custGeom>
              <a:avLst/>
              <a:gdLst>
                <a:gd name="connsiteX0" fmla="*/ 7874 w 53747"/>
                <a:gd name="connsiteY0" fmla="*/ 45948 h 53061"/>
                <a:gd name="connsiteX1" fmla="*/ 3302 w 53747"/>
                <a:gd name="connsiteY1" fmla="*/ 41376 h 53061"/>
                <a:gd name="connsiteX2" fmla="*/ 1396 w 53747"/>
                <a:gd name="connsiteY2" fmla="*/ 36709 h 53061"/>
                <a:gd name="connsiteX3" fmla="*/ -32 w 53747"/>
                <a:gd name="connsiteY3" fmla="*/ 30041 h 53061"/>
                <a:gd name="connsiteX4" fmla="*/ 1015 w 53747"/>
                <a:gd name="connsiteY4" fmla="*/ 23469 h 53061"/>
                <a:gd name="connsiteX5" fmla="*/ 3206 w 53747"/>
                <a:gd name="connsiteY5" fmla="*/ 16611 h 53061"/>
                <a:gd name="connsiteX6" fmla="*/ 15970 w 53747"/>
                <a:gd name="connsiteY6" fmla="*/ 2894 h 53061"/>
                <a:gd name="connsiteX7" fmla="*/ 21590 w 53747"/>
                <a:gd name="connsiteY7" fmla="*/ 323 h 53061"/>
                <a:gd name="connsiteX8" fmla="*/ 28257 w 53747"/>
                <a:gd name="connsiteY8" fmla="*/ -344 h 53061"/>
                <a:gd name="connsiteX9" fmla="*/ 43878 w 53747"/>
                <a:gd name="connsiteY9" fmla="*/ 3561 h 53061"/>
                <a:gd name="connsiteX10" fmla="*/ 48640 w 53747"/>
                <a:gd name="connsiteY10" fmla="*/ 6514 h 53061"/>
                <a:gd name="connsiteX11" fmla="*/ 53594 w 53747"/>
                <a:gd name="connsiteY11" fmla="*/ 17468 h 53061"/>
                <a:gd name="connsiteX12" fmla="*/ 52546 w 53747"/>
                <a:gd name="connsiteY12" fmla="*/ 29850 h 53061"/>
                <a:gd name="connsiteX13" fmla="*/ 50545 w 53747"/>
                <a:gd name="connsiteY13" fmla="*/ 35375 h 53061"/>
                <a:gd name="connsiteX14" fmla="*/ 45783 w 53747"/>
                <a:gd name="connsiteY14" fmla="*/ 40994 h 53061"/>
                <a:gd name="connsiteX15" fmla="*/ 37401 w 53747"/>
                <a:gd name="connsiteY15" fmla="*/ 47853 h 53061"/>
                <a:gd name="connsiteX16" fmla="*/ 32924 w 53747"/>
                <a:gd name="connsiteY16" fmla="*/ 50425 h 53061"/>
                <a:gd name="connsiteX17" fmla="*/ 29019 w 53747"/>
                <a:gd name="connsiteY17" fmla="*/ 52234 h 53061"/>
                <a:gd name="connsiteX18" fmla="*/ 21399 w 53747"/>
                <a:gd name="connsiteY18" fmla="*/ 52234 h 53061"/>
                <a:gd name="connsiteX19" fmla="*/ 7874 w 53747"/>
                <a:gd name="connsiteY19" fmla="*/ 45948 h 5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3747" h="53061">
                  <a:moveTo>
                    <a:pt x="7874" y="45948"/>
                  </a:moveTo>
                  <a:cubicBezTo>
                    <a:pt x="6073" y="44719"/>
                    <a:pt x="4530" y="43176"/>
                    <a:pt x="3302" y="41376"/>
                  </a:cubicBezTo>
                  <a:cubicBezTo>
                    <a:pt x="2435" y="39928"/>
                    <a:pt x="1787" y="38356"/>
                    <a:pt x="1396" y="36709"/>
                  </a:cubicBezTo>
                  <a:cubicBezTo>
                    <a:pt x="634" y="34556"/>
                    <a:pt x="158" y="32318"/>
                    <a:pt x="-32" y="30041"/>
                  </a:cubicBezTo>
                  <a:cubicBezTo>
                    <a:pt x="-13" y="27812"/>
                    <a:pt x="339" y="25593"/>
                    <a:pt x="1015" y="23469"/>
                  </a:cubicBezTo>
                  <a:cubicBezTo>
                    <a:pt x="1511" y="21116"/>
                    <a:pt x="2244" y="18820"/>
                    <a:pt x="3206" y="16611"/>
                  </a:cubicBezTo>
                  <a:cubicBezTo>
                    <a:pt x="5978" y="10857"/>
                    <a:pt x="10436" y="6076"/>
                    <a:pt x="15970" y="2894"/>
                  </a:cubicBezTo>
                  <a:cubicBezTo>
                    <a:pt x="17722" y="1790"/>
                    <a:pt x="19608" y="923"/>
                    <a:pt x="21590" y="323"/>
                  </a:cubicBezTo>
                  <a:cubicBezTo>
                    <a:pt x="23752" y="-287"/>
                    <a:pt x="26009" y="-515"/>
                    <a:pt x="28257" y="-344"/>
                  </a:cubicBezTo>
                  <a:cubicBezTo>
                    <a:pt x="33677" y="-106"/>
                    <a:pt x="38992" y="1218"/>
                    <a:pt x="43878" y="3561"/>
                  </a:cubicBezTo>
                  <a:cubicBezTo>
                    <a:pt x="45602" y="4304"/>
                    <a:pt x="47212" y="5305"/>
                    <a:pt x="48640" y="6514"/>
                  </a:cubicBezTo>
                  <a:cubicBezTo>
                    <a:pt x="51555" y="9457"/>
                    <a:pt x="53308" y="13344"/>
                    <a:pt x="53594" y="17468"/>
                  </a:cubicBezTo>
                  <a:cubicBezTo>
                    <a:pt x="53927" y="21621"/>
                    <a:pt x="53574" y="25812"/>
                    <a:pt x="52546" y="29850"/>
                  </a:cubicBezTo>
                  <a:cubicBezTo>
                    <a:pt x="52184" y="31784"/>
                    <a:pt x="51507" y="33651"/>
                    <a:pt x="50545" y="35375"/>
                  </a:cubicBezTo>
                  <a:cubicBezTo>
                    <a:pt x="49212" y="37470"/>
                    <a:pt x="47116" y="38899"/>
                    <a:pt x="45783" y="40994"/>
                  </a:cubicBezTo>
                  <a:cubicBezTo>
                    <a:pt x="43516" y="43852"/>
                    <a:pt x="40649" y="46195"/>
                    <a:pt x="37401" y="47853"/>
                  </a:cubicBezTo>
                  <a:cubicBezTo>
                    <a:pt x="35963" y="48805"/>
                    <a:pt x="34467" y="49663"/>
                    <a:pt x="32924" y="50425"/>
                  </a:cubicBezTo>
                  <a:cubicBezTo>
                    <a:pt x="31667" y="51129"/>
                    <a:pt x="30362" y="51729"/>
                    <a:pt x="29019" y="52234"/>
                  </a:cubicBezTo>
                  <a:cubicBezTo>
                    <a:pt x="26514" y="52806"/>
                    <a:pt x="23904" y="52806"/>
                    <a:pt x="21399" y="52234"/>
                  </a:cubicBezTo>
                  <a:cubicBezTo>
                    <a:pt x="16437" y="51291"/>
                    <a:pt x="11788" y="49139"/>
                    <a:pt x="7874" y="4594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2" name="Freeform: Shape 841">
              <a:extLst>
                <a:ext uri="{FF2B5EF4-FFF2-40B4-BE49-F238E27FC236}">
                  <a16:creationId xmlns:a16="http://schemas.microsoft.com/office/drawing/2014/main" xmlns="" id="{43EA5C76-B30D-D9C3-46B0-78984C2CE500}"/>
                </a:ext>
              </a:extLst>
            </p:cNvPr>
            <p:cNvSpPr/>
            <p:nvPr/>
          </p:nvSpPr>
          <p:spPr>
            <a:xfrm>
              <a:off x="5264228" y="3260788"/>
              <a:ext cx="42827" cy="54922"/>
            </a:xfrm>
            <a:custGeom>
              <a:avLst/>
              <a:gdLst>
                <a:gd name="connsiteX0" fmla="*/ 38115 w 42827"/>
                <a:gd name="connsiteY0" fmla="*/ 42940 h 54922"/>
                <a:gd name="connsiteX1" fmla="*/ 40401 w 42827"/>
                <a:gd name="connsiteY1" fmla="*/ 36558 h 54922"/>
                <a:gd name="connsiteX2" fmla="*/ 42687 w 42827"/>
                <a:gd name="connsiteY2" fmla="*/ 20747 h 54922"/>
                <a:gd name="connsiteX3" fmla="*/ 41925 w 42827"/>
                <a:gd name="connsiteY3" fmla="*/ 10745 h 54922"/>
                <a:gd name="connsiteX4" fmla="*/ 36401 w 42827"/>
                <a:gd name="connsiteY4" fmla="*/ 2745 h 54922"/>
                <a:gd name="connsiteX5" fmla="*/ 31829 w 42827"/>
                <a:gd name="connsiteY5" fmla="*/ 935 h 54922"/>
                <a:gd name="connsiteX6" fmla="*/ 23637 w 42827"/>
                <a:gd name="connsiteY6" fmla="*/ -399 h 54922"/>
                <a:gd name="connsiteX7" fmla="*/ 5921 w 42827"/>
                <a:gd name="connsiteY7" fmla="*/ 7317 h 54922"/>
                <a:gd name="connsiteX8" fmla="*/ 2778 w 42827"/>
                <a:gd name="connsiteY8" fmla="*/ 11888 h 54922"/>
                <a:gd name="connsiteX9" fmla="*/ 682 w 42827"/>
                <a:gd name="connsiteY9" fmla="*/ 21413 h 54922"/>
                <a:gd name="connsiteX10" fmla="*/ 111 w 42827"/>
                <a:gd name="connsiteY10" fmla="*/ 30272 h 54922"/>
                <a:gd name="connsiteX11" fmla="*/ 111 w 42827"/>
                <a:gd name="connsiteY11" fmla="*/ 36368 h 54922"/>
                <a:gd name="connsiteX12" fmla="*/ 3349 w 42827"/>
                <a:gd name="connsiteY12" fmla="*/ 44464 h 54922"/>
                <a:gd name="connsiteX13" fmla="*/ 10398 w 42827"/>
                <a:gd name="connsiteY13" fmla="*/ 52846 h 54922"/>
                <a:gd name="connsiteX14" fmla="*/ 21828 w 42827"/>
                <a:gd name="connsiteY14" fmla="*/ 53799 h 54922"/>
                <a:gd name="connsiteX15" fmla="*/ 31353 w 42827"/>
                <a:gd name="connsiteY15" fmla="*/ 48751 h 54922"/>
                <a:gd name="connsiteX16" fmla="*/ 38115 w 42827"/>
                <a:gd name="connsiteY16" fmla="*/ 42940 h 5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27" h="54922">
                  <a:moveTo>
                    <a:pt x="38115" y="42940"/>
                  </a:moveTo>
                  <a:cubicBezTo>
                    <a:pt x="39154" y="40921"/>
                    <a:pt x="39925" y="38777"/>
                    <a:pt x="40401" y="36558"/>
                  </a:cubicBezTo>
                  <a:cubicBezTo>
                    <a:pt x="41725" y="31386"/>
                    <a:pt x="42497" y="26081"/>
                    <a:pt x="42687" y="20747"/>
                  </a:cubicBezTo>
                  <a:cubicBezTo>
                    <a:pt x="42964" y="17394"/>
                    <a:pt x="42706" y="14022"/>
                    <a:pt x="41925" y="10745"/>
                  </a:cubicBezTo>
                  <a:cubicBezTo>
                    <a:pt x="41116" y="7497"/>
                    <a:pt x="39154" y="4650"/>
                    <a:pt x="36401" y="2745"/>
                  </a:cubicBezTo>
                  <a:cubicBezTo>
                    <a:pt x="34953" y="1963"/>
                    <a:pt x="33420" y="1354"/>
                    <a:pt x="31829" y="935"/>
                  </a:cubicBezTo>
                  <a:cubicBezTo>
                    <a:pt x="29152" y="201"/>
                    <a:pt x="26409" y="-236"/>
                    <a:pt x="23637" y="-399"/>
                  </a:cubicBezTo>
                  <a:cubicBezTo>
                    <a:pt x="16913" y="-436"/>
                    <a:pt x="10474" y="2363"/>
                    <a:pt x="5921" y="7317"/>
                  </a:cubicBezTo>
                  <a:cubicBezTo>
                    <a:pt x="4654" y="8679"/>
                    <a:pt x="3597" y="10222"/>
                    <a:pt x="2778" y="11888"/>
                  </a:cubicBezTo>
                  <a:cubicBezTo>
                    <a:pt x="1559" y="14927"/>
                    <a:pt x="844" y="18147"/>
                    <a:pt x="682" y="21413"/>
                  </a:cubicBezTo>
                  <a:cubicBezTo>
                    <a:pt x="682" y="24395"/>
                    <a:pt x="492" y="27348"/>
                    <a:pt x="111" y="30272"/>
                  </a:cubicBezTo>
                  <a:cubicBezTo>
                    <a:pt x="-80" y="32301"/>
                    <a:pt x="-80" y="34339"/>
                    <a:pt x="111" y="36368"/>
                  </a:cubicBezTo>
                  <a:cubicBezTo>
                    <a:pt x="787" y="39206"/>
                    <a:pt x="1882" y="41940"/>
                    <a:pt x="3349" y="44464"/>
                  </a:cubicBezTo>
                  <a:cubicBezTo>
                    <a:pt x="4940" y="47817"/>
                    <a:pt x="7369" y="50703"/>
                    <a:pt x="10398" y="52846"/>
                  </a:cubicBezTo>
                  <a:cubicBezTo>
                    <a:pt x="13922" y="54685"/>
                    <a:pt x="18046" y="55028"/>
                    <a:pt x="21828" y="53799"/>
                  </a:cubicBezTo>
                  <a:cubicBezTo>
                    <a:pt x="25209" y="52532"/>
                    <a:pt x="28410" y="50837"/>
                    <a:pt x="31353" y="48751"/>
                  </a:cubicBezTo>
                  <a:cubicBezTo>
                    <a:pt x="34086" y="47455"/>
                    <a:pt x="36430" y="45455"/>
                    <a:pt x="38115" y="4294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3" name="Freeform: Shape 842">
              <a:extLst>
                <a:ext uri="{FF2B5EF4-FFF2-40B4-BE49-F238E27FC236}">
                  <a16:creationId xmlns:a16="http://schemas.microsoft.com/office/drawing/2014/main" xmlns="" id="{3FA91FCF-BA4E-A057-631D-2F03A575F0D1}"/>
                </a:ext>
              </a:extLst>
            </p:cNvPr>
            <p:cNvSpPr/>
            <p:nvPr/>
          </p:nvSpPr>
          <p:spPr>
            <a:xfrm>
              <a:off x="5146047" y="3244477"/>
              <a:ext cx="38600" cy="52634"/>
            </a:xfrm>
            <a:custGeom>
              <a:avLst/>
              <a:gdLst>
                <a:gd name="connsiteX0" fmla="*/ 36282 w 38600"/>
                <a:gd name="connsiteY0" fmla="*/ 32962 h 52634"/>
                <a:gd name="connsiteX1" fmla="*/ 37806 w 38600"/>
                <a:gd name="connsiteY1" fmla="*/ 25247 h 52634"/>
                <a:gd name="connsiteX2" fmla="*/ 38568 w 38600"/>
                <a:gd name="connsiteY2" fmla="*/ 18865 h 52634"/>
                <a:gd name="connsiteX3" fmla="*/ 31805 w 38600"/>
                <a:gd name="connsiteY3" fmla="*/ 5625 h 52634"/>
                <a:gd name="connsiteX4" fmla="*/ 18089 w 38600"/>
                <a:gd name="connsiteY4" fmla="*/ -185 h 52634"/>
                <a:gd name="connsiteX5" fmla="*/ 13327 w 38600"/>
                <a:gd name="connsiteY5" fmla="*/ -185 h 52634"/>
                <a:gd name="connsiteX6" fmla="*/ 7707 w 38600"/>
                <a:gd name="connsiteY6" fmla="*/ 2768 h 52634"/>
                <a:gd name="connsiteX7" fmla="*/ 468 w 38600"/>
                <a:gd name="connsiteY7" fmla="*/ 15055 h 52634"/>
                <a:gd name="connsiteX8" fmla="*/ 468 w 38600"/>
                <a:gd name="connsiteY8" fmla="*/ 27819 h 52634"/>
                <a:gd name="connsiteX9" fmla="*/ 4278 w 38600"/>
                <a:gd name="connsiteY9" fmla="*/ 43154 h 52634"/>
                <a:gd name="connsiteX10" fmla="*/ 16089 w 38600"/>
                <a:gd name="connsiteY10" fmla="*/ 52203 h 52634"/>
                <a:gd name="connsiteX11" fmla="*/ 25614 w 38600"/>
                <a:gd name="connsiteY11" fmla="*/ 49726 h 52634"/>
                <a:gd name="connsiteX12" fmla="*/ 36282 w 38600"/>
                <a:gd name="connsiteY12" fmla="*/ 32962 h 5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00" h="52634">
                  <a:moveTo>
                    <a:pt x="36282" y="32962"/>
                  </a:moveTo>
                  <a:lnTo>
                    <a:pt x="37806" y="25247"/>
                  </a:lnTo>
                  <a:cubicBezTo>
                    <a:pt x="38301" y="23151"/>
                    <a:pt x="38558" y="21018"/>
                    <a:pt x="38568" y="18865"/>
                  </a:cubicBezTo>
                  <a:cubicBezTo>
                    <a:pt x="38349" y="13674"/>
                    <a:pt x="35882" y="8845"/>
                    <a:pt x="31805" y="5625"/>
                  </a:cubicBezTo>
                  <a:cubicBezTo>
                    <a:pt x="27824" y="2511"/>
                    <a:pt x="23090" y="501"/>
                    <a:pt x="18089" y="-185"/>
                  </a:cubicBezTo>
                  <a:cubicBezTo>
                    <a:pt x="16517" y="-470"/>
                    <a:pt x="14898" y="-470"/>
                    <a:pt x="13327" y="-185"/>
                  </a:cubicBezTo>
                  <a:cubicBezTo>
                    <a:pt x="11222" y="273"/>
                    <a:pt x="9279" y="1292"/>
                    <a:pt x="7707" y="2768"/>
                  </a:cubicBezTo>
                  <a:cubicBezTo>
                    <a:pt x="3983" y="5930"/>
                    <a:pt x="1430" y="10264"/>
                    <a:pt x="468" y="15055"/>
                  </a:cubicBezTo>
                  <a:cubicBezTo>
                    <a:pt x="-199" y="19284"/>
                    <a:pt x="-199" y="23590"/>
                    <a:pt x="468" y="27819"/>
                  </a:cubicBezTo>
                  <a:cubicBezTo>
                    <a:pt x="801" y="33115"/>
                    <a:pt x="2087" y="38315"/>
                    <a:pt x="4278" y="43154"/>
                  </a:cubicBezTo>
                  <a:cubicBezTo>
                    <a:pt x="6373" y="48021"/>
                    <a:pt x="10850" y="51440"/>
                    <a:pt x="16089" y="52203"/>
                  </a:cubicBezTo>
                  <a:cubicBezTo>
                    <a:pt x="19451" y="52422"/>
                    <a:pt x="22785" y="51555"/>
                    <a:pt x="25614" y="49726"/>
                  </a:cubicBezTo>
                  <a:cubicBezTo>
                    <a:pt x="31605" y="46116"/>
                    <a:pt x="35548" y="39916"/>
                    <a:pt x="36282" y="3296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4" name="Freeform: Shape 843">
              <a:extLst>
                <a:ext uri="{FF2B5EF4-FFF2-40B4-BE49-F238E27FC236}">
                  <a16:creationId xmlns:a16="http://schemas.microsoft.com/office/drawing/2014/main" xmlns="" id="{AACA5224-1A75-8C4C-D3ED-CA7160A7C904}"/>
                </a:ext>
              </a:extLst>
            </p:cNvPr>
            <p:cNvSpPr/>
            <p:nvPr/>
          </p:nvSpPr>
          <p:spPr>
            <a:xfrm>
              <a:off x="5038010" y="3206939"/>
              <a:ext cx="43288" cy="52634"/>
            </a:xfrm>
            <a:custGeom>
              <a:avLst/>
              <a:gdLst>
                <a:gd name="connsiteX0" fmla="*/ 41068 w 43288"/>
                <a:gd name="connsiteY0" fmla="*/ 32305 h 52634"/>
                <a:gd name="connsiteX1" fmla="*/ 42783 w 43288"/>
                <a:gd name="connsiteY1" fmla="*/ 15064 h 52634"/>
                <a:gd name="connsiteX2" fmla="*/ 30972 w 43288"/>
                <a:gd name="connsiteY2" fmla="*/ 1062 h 52634"/>
                <a:gd name="connsiteX3" fmla="*/ 12874 w 43288"/>
                <a:gd name="connsiteY3" fmla="*/ 2396 h 52634"/>
                <a:gd name="connsiteX4" fmla="*/ 1825 w 43288"/>
                <a:gd name="connsiteY4" fmla="*/ 17540 h 52634"/>
                <a:gd name="connsiteX5" fmla="*/ 777 w 43288"/>
                <a:gd name="connsiteY5" fmla="*/ 25827 h 52634"/>
                <a:gd name="connsiteX6" fmla="*/ 111 w 43288"/>
                <a:gd name="connsiteY6" fmla="*/ 35352 h 52634"/>
                <a:gd name="connsiteX7" fmla="*/ 111 w 43288"/>
                <a:gd name="connsiteY7" fmla="*/ 40115 h 52634"/>
                <a:gd name="connsiteX8" fmla="*/ 4873 w 43288"/>
                <a:gd name="connsiteY8" fmla="*/ 48021 h 52634"/>
                <a:gd name="connsiteX9" fmla="*/ 10969 w 43288"/>
                <a:gd name="connsiteY9" fmla="*/ 52021 h 52634"/>
                <a:gd name="connsiteX10" fmla="*/ 16017 w 43288"/>
                <a:gd name="connsiteY10" fmla="*/ 52021 h 52634"/>
                <a:gd name="connsiteX11" fmla="*/ 33734 w 43288"/>
                <a:gd name="connsiteY11" fmla="*/ 45544 h 52634"/>
                <a:gd name="connsiteX12" fmla="*/ 41068 w 43288"/>
                <a:gd name="connsiteY12" fmla="*/ 32305 h 5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88" h="52634">
                  <a:moveTo>
                    <a:pt x="41068" y="32305"/>
                  </a:moveTo>
                  <a:cubicBezTo>
                    <a:pt x="43192" y="26818"/>
                    <a:pt x="43783" y="20855"/>
                    <a:pt x="42783" y="15064"/>
                  </a:cubicBezTo>
                  <a:cubicBezTo>
                    <a:pt x="41306" y="8778"/>
                    <a:pt x="36925" y="3577"/>
                    <a:pt x="30972" y="1062"/>
                  </a:cubicBezTo>
                  <a:cubicBezTo>
                    <a:pt x="25047" y="-1281"/>
                    <a:pt x="18389" y="-785"/>
                    <a:pt x="12874" y="2396"/>
                  </a:cubicBezTo>
                  <a:cubicBezTo>
                    <a:pt x="7292" y="5739"/>
                    <a:pt x="3302" y="11207"/>
                    <a:pt x="1825" y="17540"/>
                  </a:cubicBezTo>
                  <a:cubicBezTo>
                    <a:pt x="1235" y="20265"/>
                    <a:pt x="882" y="23037"/>
                    <a:pt x="777" y="25827"/>
                  </a:cubicBezTo>
                  <a:lnTo>
                    <a:pt x="111" y="35352"/>
                  </a:lnTo>
                  <a:cubicBezTo>
                    <a:pt x="-80" y="36933"/>
                    <a:pt x="-80" y="38534"/>
                    <a:pt x="111" y="40115"/>
                  </a:cubicBezTo>
                  <a:cubicBezTo>
                    <a:pt x="882" y="43163"/>
                    <a:pt x="2540" y="45915"/>
                    <a:pt x="4873" y="48021"/>
                  </a:cubicBezTo>
                  <a:cubicBezTo>
                    <a:pt x="6530" y="49850"/>
                    <a:pt x="8626" y="51231"/>
                    <a:pt x="10969" y="52021"/>
                  </a:cubicBezTo>
                  <a:cubicBezTo>
                    <a:pt x="12636" y="52307"/>
                    <a:pt x="14351" y="52307"/>
                    <a:pt x="16017" y="52021"/>
                  </a:cubicBezTo>
                  <a:cubicBezTo>
                    <a:pt x="22409" y="51564"/>
                    <a:pt x="28552" y="49316"/>
                    <a:pt x="33734" y="45544"/>
                  </a:cubicBezTo>
                  <a:cubicBezTo>
                    <a:pt x="37372" y="41906"/>
                    <a:pt x="39916" y="37324"/>
                    <a:pt x="41068" y="3230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5" name="Freeform: Shape 844">
              <a:extLst>
                <a:ext uri="{FF2B5EF4-FFF2-40B4-BE49-F238E27FC236}">
                  <a16:creationId xmlns:a16="http://schemas.microsoft.com/office/drawing/2014/main" xmlns="" id="{1A484B64-C56C-6F43-A270-9B7FD7906221}"/>
                </a:ext>
              </a:extLst>
            </p:cNvPr>
            <p:cNvSpPr/>
            <p:nvPr/>
          </p:nvSpPr>
          <p:spPr>
            <a:xfrm>
              <a:off x="4904398" y="3185316"/>
              <a:ext cx="48791" cy="46062"/>
            </a:xfrm>
            <a:custGeom>
              <a:avLst/>
              <a:gdLst>
                <a:gd name="connsiteX0" fmla="*/ 48093 w 48791"/>
                <a:gd name="connsiteY0" fmla="*/ 21067 h 46062"/>
                <a:gd name="connsiteX1" fmla="*/ 48760 w 48791"/>
                <a:gd name="connsiteY1" fmla="*/ 17161 h 46062"/>
                <a:gd name="connsiteX2" fmla="*/ 47902 w 48791"/>
                <a:gd name="connsiteY2" fmla="*/ 12494 h 46062"/>
                <a:gd name="connsiteX3" fmla="*/ 44854 w 48791"/>
                <a:gd name="connsiteY3" fmla="*/ 5731 h 46062"/>
                <a:gd name="connsiteX4" fmla="*/ 37711 w 48791"/>
                <a:gd name="connsiteY4" fmla="*/ 1635 h 46062"/>
                <a:gd name="connsiteX5" fmla="*/ 24852 w 48791"/>
                <a:gd name="connsiteY5" fmla="*/ -365 h 46062"/>
                <a:gd name="connsiteX6" fmla="*/ 17994 w 48791"/>
                <a:gd name="connsiteY6" fmla="*/ 1159 h 46062"/>
                <a:gd name="connsiteX7" fmla="*/ 7707 w 48791"/>
                <a:gd name="connsiteY7" fmla="*/ 6684 h 46062"/>
                <a:gd name="connsiteX8" fmla="*/ 182 w 48791"/>
                <a:gd name="connsiteY8" fmla="*/ 20876 h 46062"/>
                <a:gd name="connsiteX9" fmla="*/ 182 w 48791"/>
                <a:gd name="connsiteY9" fmla="*/ 26591 h 46062"/>
                <a:gd name="connsiteX10" fmla="*/ 3611 w 48791"/>
                <a:gd name="connsiteY10" fmla="*/ 36116 h 46062"/>
                <a:gd name="connsiteX11" fmla="*/ 5897 w 48791"/>
                <a:gd name="connsiteY11" fmla="*/ 39926 h 46062"/>
                <a:gd name="connsiteX12" fmla="*/ 17613 w 48791"/>
                <a:gd name="connsiteY12" fmla="*/ 45546 h 46062"/>
                <a:gd name="connsiteX13" fmla="*/ 33424 w 48791"/>
                <a:gd name="connsiteY13" fmla="*/ 42022 h 46062"/>
                <a:gd name="connsiteX14" fmla="*/ 44759 w 48791"/>
                <a:gd name="connsiteY14" fmla="*/ 29734 h 46062"/>
                <a:gd name="connsiteX15" fmla="*/ 48093 w 48791"/>
                <a:gd name="connsiteY15" fmla="*/ 21067 h 4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791" h="46062">
                  <a:moveTo>
                    <a:pt x="48093" y="21067"/>
                  </a:moveTo>
                  <a:cubicBezTo>
                    <a:pt x="48493" y="19800"/>
                    <a:pt x="48712" y="18485"/>
                    <a:pt x="48760" y="17161"/>
                  </a:cubicBezTo>
                  <a:cubicBezTo>
                    <a:pt x="48674" y="15580"/>
                    <a:pt x="48379" y="14008"/>
                    <a:pt x="47902" y="12494"/>
                  </a:cubicBezTo>
                  <a:cubicBezTo>
                    <a:pt x="47302" y="10075"/>
                    <a:pt x="46264" y="7789"/>
                    <a:pt x="44854" y="5731"/>
                  </a:cubicBezTo>
                  <a:cubicBezTo>
                    <a:pt x="42864" y="3769"/>
                    <a:pt x="40406" y="2360"/>
                    <a:pt x="37711" y="1635"/>
                  </a:cubicBezTo>
                  <a:cubicBezTo>
                    <a:pt x="33605" y="111"/>
                    <a:pt x="29233" y="-565"/>
                    <a:pt x="24852" y="-365"/>
                  </a:cubicBezTo>
                  <a:cubicBezTo>
                    <a:pt x="22518" y="-89"/>
                    <a:pt x="20223" y="426"/>
                    <a:pt x="17994" y="1159"/>
                  </a:cubicBezTo>
                  <a:cubicBezTo>
                    <a:pt x="14222" y="2273"/>
                    <a:pt x="10717" y="4150"/>
                    <a:pt x="7707" y="6684"/>
                  </a:cubicBezTo>
                  <a:cubicBezTo>
                    <a:pt x="3706" y="10456"/>
                    <a:pt x="1058" y="15446"/>
                    <a:pt x="182" y="20876"/>
                  </a:cubicBezTo>
                  <a:cubicBezTo>
                    <a:pt x="-104" y="22772"/>
                    <a:pt x="-104" y="24695"/>
                    <a:pt x="182" y="26591"/>
                  </a:cubicBezTo>
                  <a:cubicBezTo>
                    <a:pt x="687" y="29962"/>
                    <a:pt x="1859" y="33192"/>
                    <a:pt x="3611" y="36116"/>
                  </a:cubicBezTo>
                  <a:cubicBezTo>
                    <a:pt x="4221" y="37468"/>
                    <a:pt x="4992" y="38745"/>
                    <a:pt x="5897" y="39926"/>
                  </a:cubicBezTo>
                  <a:cubicBezTo>
                    <a:pt x="8812" y="43402"/>
                    <a:pt x="13079" y="45450"/>
                    <a:pt x="17613" y="45546"/>
                  </a:cubicBezTo>
                  <a:cubicBezTo>
                    <a:pt x="23128" y="46070"/>
                    <a:pt x="28662" y="44841"/>
                    <a:pt x="33424" y="42022"/>
                  </a:cubicBezTo>
                  <a:cubicBezTo>
                    <a:pt x="38054" y="38792"/>
                    <a:pt x="41921" y="34601"/>
                    <a:pt x="44759" y="29734"/>
                  </a:cubicBezTo>
                  <a:cubicBezTo>
                    <a:pt x="46235" y="27000"/>
                    <a:pt x="47350" y="24086"/>
                    <a:pt x="48093" y="2106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6" name="Freeform: Shape 845">
              <a:extLst>
                <a:ext uri="{FF2B5EF4-FFF2-40B4-BE49-F238E27FC236}">
                  <a16:creationId xmlns:a16="http://schemas.microsoft.com/office/drawing/2014/main" xmlns="" id="{CB3D4DA1-AC66-73C3-A334-D37562F688FC}"/>
                </a:ext>
              </a:extLst>
            </p:cNvPr>
            <p:cNvSpPr/>
            <p:nvPr/>
          </p:nvSpPr>
          <p:spPr>
            <a:xfrm>
              <a:off x="4788395" y="3155715"/>
              <a:ext cx="45386" cy="53816"/>
            </a:xfrm>
            <a:custGeom>
              <a:avLst/>
              <a:gdLst>
                <a:gd name="connsiteX0" fmla="*/ 41699 w 45386"/>
                <a:gd name="connsiteY0" fmla="*/ 39523 h 53816"/>
                <a:gd name="connsiteX1" fmla="*/ 44747 w 45386"/>
                <a:gd name="connsiteY1" fmla="*/ 26854 h 53816"/>
                <a:gd name="connsiteX2" fmla="*/ 44747 w 45386"/>
                <a:gd name="connsiteY2" fmla="*/ 14472 h 53816"/>
                <a:gd name="connsiteX3" fmla="*/ 39699 w 45386"/>
                <a:gd name="connsiteY3" fmla="*/ 5613 h 53816"/>
                <a:gd name="connsiteX4" fmla="*/ 37889 w 45386"/>
                <a:gd name="connsiteY4" fmla="*/ 3518 h 53816"/>
                <a:gd name="connsiteX5" fmla="*/ 34746 w 45386"/>
                <a:gd name="connsiteY5" fmla="*/ 1708 h 53816"/>
                <a:gd name="connsiteX6" fmla="*/ 27507 w 45386"/>
                <a:gd name="connsiteY6" fmla="*/ -292 h 53816"/>
                <a:gd name="connsiteX7" fmla="*/ 23411 w 45386"/>
                <a:gd name="connsiteY7" fmla="*/ -292 h 53816"/>
                <a:gd name="connsiteX8" fmla="*/ 9505 w 45386"/>
                <a:gd name="connsiteY8" fmla="*/ 6090 h 53816"/>
                <a:gd name="connsiteX9" fmla="*/ 2170 w 45386"/>
                <a:gd name="connsiteY9" fmla="*/ 19996 h 53816"/>
                <a:gd name="connsiteX10" fmla="*/ 1027 w 45386"/>
                <a:gd name="connsiteY10" fmla="*/ 27902 h 53816"/>
                <a:gd name="connsiteX11" fmla="*/ 75 w 45386"/>
                <a:gd name="connsiteY11" fmla="*/ 37427 h 53816"/>
                <a:gd name="connsiteX12" fmla="*/ 75 w 45386"/>
                <a:gd name="connsiteY12" fmla="*/ 40475 h 53816"/>
                <a:gd name="connsiteX13" fmla="*/ 1599 w 45386"/>
                <a:gd name="connsiteY13" fmla="*/ 43428 h 53816"/>
                <a:gd name="connsiteX14" fmla="*/ 8647 w 45386"/>
                <a:gd name="connsiteY14" fmla="*/ 50381 h 53816"/>
                <a:gd name="connsiteX15" fmla="*/ 13981 w 45386"/>
                <a:gd name="connsiteY15" fmla="*/ 52953 h 53816"/>
                <a:gd name="connsiteX16" fmla="*/ 24078 w 45386"/>
                <a:gd name="connsiteY16" fmla="*/ 52477 h 53816"/>
                <a:gd name="connsiteX17" fmla="*/ 41699 w 45386"/>
                <a:gd name="connsiteY17" fmla="*/ 39523 h 5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386" h="53816">
                  <a:moveTo>
                    <a:pt x="41699" y="39523"/>
                  </a:moveTo>
                  <a:cubicBezTo>
                    <a:pt x="43242" y="35446"/>
                    <a:pt x="44261" y="31188"/>
                    <a:pt x="44747" y="26854"/>
                  </a:cubicBezTo>
                  <a:cubicBezTo>
                    <a:pt x="45557" y="22768"/>
                    <a:pt x="45557" y="18558"/>
                    <a:pt x="44747" y="14472"/>
                  </a:cubicBezTo>
                  <a:cubicBezTo>
                    <a:pt x="43652" y="11224"/>
                    <a:pt x="41937" y="8214"/>
                    <a:pt x="39699" y="5613"/>
                  </a:cubicBezTo>
                  <a:cubicBezTo>
                    <a:pt x="39175" y="4852"/>
                    <a:pt x="38565" y="4146"/>
                    <a:pt x="37889" y="3518"/>
                  </a:cubicBezTo>
                  <a:cubicBezTo>
                    <a:pt x="36956" y="2737"/>
                    <a:pt x="35889" y="2127"/>
                    <a:pt x="34746" y="1708"/>
                  </a:cubicBezTo>
                  <a:cubicBezTo>
                    <a:pt x="32422" y="756"/>
                    <a:pt x="29993" y="79"/>
                    <a:pt x="27507" y="-292"/>
                  </a:cubicBezTo>
                  <a:cubicBezTo>
                    <a:pt x="26145" y="-435"/>
                    <a:pt x="24773" y="-435"/>
                    <a:pt x="23411" y="-292"/>
                  </a:cubicBezTo>
                  <a:cubicBezTo>
                    <a:pt x="18144" y="32"/>
                    <a:pt x="13191" y="2308"/>
                    <a:pt x="9505" y="6090"/>
                  </a:cubicBezTo>
                  <a:cubicBezTo>
                    <a:pt x="5809" y="9947"/>
                    <a:pt x="3266" y="14767"/>
                    <a:pt x="2170" y="19996"/>
                  </a:cubicBezTo>
                  <a:cubicBezTo>
                    <a:pt x="1646" y="22606"/>
                    <a:pt x="1266" y="25245"/>
                    <a:pt x="1027" y="27902"/>
                  </a:cubicBezTo>
                  <a:lnTo>
                    <a:pt x="75" y="37427"/>
                  </a:lnTo>
                  <a:cubicBezTo>
                    <a:pt x="-68" y="38437"/>
                    <a:pt x="-68" y="39465"/>
                    <a:pt x="75" y="40475"/>
                  </a:cubicBezTo>
                  <a:cubicBezTo>
                    <a:pt x="370" y="41561"/>
                    <a:pt x="884" y="42561"/>
                    <a:pt x="1599" y="43428"/>
                  </a:cubicBezTo>
                  <a:cubicBezTo>
                    <a:pt x="3475" y="46181"/>
                    <a:pt x="5876" y="48543"/>
                    <a:pt x="8647" y="50381"/>
                  </a:cubicBezTo>
                  <a:cubicBezTo>
                    <a:pt x="10257" y="51553"/>
                    <a:pt x="12057" y="52429"/>
                    <a:pt x="13981" y="52953"/>
                  </a:cubicBezTo>
                  <a:cubicBezTo>
                    <a:pt x="17325" y="53705"/>
                    <a:pt x="20820" y="53543"/>
                    <a:pt x="24078" y="52477"/>
                  </a:cubicBezTo>
                  <a:cubicBezTo>
                    <a:pt x="31546" y="50895"/>
                    <a:pt x="37965" y="46181"/>
                    <a:pt x="41699" y="3952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7" name="Freeform: Shape 846">
              <a:extLst>
                <a:ext uri="{FF2B5EF4-FFF2-40B4-BE49-F238E27FC236}">
                  <a16:creationId xmlns:a16="http://schemas.microsoft.com/office/drawing/2014/main" xmlns="" id="{5BD3145D-C4BF-5B33-E7CC-A87CFF8FABF1}"/>
                </a:ext>
              </a:extLst>
            </p:cNvPr>
            <p:cNvSpPr/>
            <p:nvPr/>
          </p:nvSpPr>
          <p:spPr>
            <a:xfrm>
              <a:off x="4686810" y="3121790"/>
              <a:ext cx="42966" cy="52439"/>
            </a:xfrm>
            <a:custGeom>
              <a:avLst/>
              <a:gdLst>
                <a:gd name="connsiteX0" fmla="*/ 42891 w 42966"/>
                <a:gd name="connsiteY0" fmla="*/ 36777 h 52439"/>
                <a:gd name="connsiteX1" fmla="*/ 42891 w 42966"/>
                <a:gd name="connsiteY1" fmla="*/ 33729 h 52439"/>
                <a:gd name="connsiteX2" fmla="*/ 42891 w 42966"/>
                <a:gd name="connsiteY2" fmla="*/ 28871 h 52439"/>
                <a:gd name="connsiteX3" fmla="*/ 36033 w 42966"/>
                <a:gd name="connsiteY3" fmla="*/ 8202 h 52439"/>
                <a:gd name="connsiteX4" fmla="*/ 26508 w 42966"/>
                <a:gd name="connsiteY4" fmla="*/ 773 h 52439"/>
                <a:gd name="connsiteX5" fmla="*/ 19269 w 42966"/>
                <a:gd name="connsiteY5" fmla="*/ -370 h 52439"/>
                <a:gd name="connsiteX6" fmla="*/ 12697 w 42966"/>
                <a:gd name="connsiteY6" fmla="*/ 773 h 52439"/>
                <a:gd name="connsiteX7" fmla="*/ 9173 w 42966"/>
                <a:gd name="connsiteY7" fmla="*/ 3249 h 52439"/>
                <a:gd name="connsiteX8" fmla="*/ 1838 w 42966"/>
                <a:gd name="connsiteY8" fmla="*/ 15250 h 52439"/>
                <a:gd name="connsiteX9" fmla="*/ 29 w 42966"/>
                <a:gd name="connsiteY9" fmla="*/ 29442 h 52439"/>
                <a:gd name="connsiteX10" fmla="*/ 3839 w 42966"/>
                <a:gd name="connsiteY10" fmla="*/ 43921 h 52439"/>
                <a:gd name="connsiteX11" fmla="*/ 11744 w 42966"/>
                <a:gd name="connsiteY11" fmla="*/ 49541 h 52439"/>
                <a:gd name="connsiteX12" fmla="*/ 21269 w 42966"/>
                <a:gd name="connsiteY12" fmla="*/ 51827 h 52439"/>
                <a:gd name="connsiteX13" fmla="*/ 26508 w 42966"/>
                <a:gd name="connsiteY13" fmla="*/ 51827 h 52439"/>
                <a:gd name="connsiteX14" fmla="*/ 30032 w 42966"/>
                <a:gd name="connsiteY14" fmla="*/ 50684 h 52439"/>
                <a:gd name="connsiteX15" fmla="*/ 42891 w 42966"/>
                <a:gd name="connsiteY15" fmla="*/ 36777 h 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966" h="52439">
                  <a:moveTo>
                    <a:pt x="42891" y="36777"/>
                  </a:moveTo>
                  <a:cubicBezTo>
                    <a:pt x="42948" y="35758"/>
                    <a:pt x="42948" y="34748"/>
                    <a:pt x="42891" y="33729"/>
                  </a:cubicBezTo>
                  <a:cubicBezTo>
                    <a:pt x="42891" y="32110"/>
                    <a:pt x="42891" y="30491"/>
                    <a:pt x="42891" y="28871"/>
                  </a:cubicBezTo>
                  <a:cubicBezTo>
                    <a:pt x="42863" y="21423"/>
                    <a:pt x="40462" y="14184"/>
                    <a:pt x="36033" y="8202"/>
                  </a:cubicBezTo>
                  <a:cubicBezTo>
                    <a:pt x="33623" y="4878"/>
                    <a:pt x="30318" y="2296"/>
                    <a:pt x="26508" y="773"/>
                  </a:cubicBezTo>
                  <a:cubicBezTo>
                    <a:pt x="24184" y="-37"/>
                    <a:pt x="21727" y="-428"/>
                    <a:pt x="19269" y="-370"/>
                  </a:cubicBezTo>
                  <a:cubicBezTo>
                    <a:pt x="17021" y="-513"/>
                    <a:pt x="14764" y="-123"/>
                    <a:pt x="12697" y="773"/>
                  </a:cubicBezTo>
                  <a:cubicBezTo>
                    <a:pt x="11392" y="1392"/>
                    <a:pt x="10192" y="2220"/>
                    <a:pt x="9173" y="3249"/>
                  </a:cubicBezTo>
                  <a:cubicBezTo>
                    <a:pt x="5763" y="6573"/>
                    <a:pt x="3248" y="10698"/>
                    <a:pt x="1838" y="15250"/>
                  </a:cubicBezTo>
                  <a:cubicBezTo>
                    <a:pt x="476" y="19851"/>
                    <a:pt x="-133" y="24642"/>
                    <a:pt x="29" y="29442"/>
                  </a:cubicBezTo>
                  <a:cubicBezTo>
                    <a:pt x="-343" y="34558"/>
                    <a:pt x="991" y="39654"/>
                    <a:pt x="3839" y="43921"/>
                  </a:cubicBezTo>
                  <a:cubicBezTo>
                    <a:pt x="5886" y="46512"/>
                    <a:pt x="8630" y="48455"/>
                    <a:pt x="11744" y="49541"/>
                  </a:cubicBezTo>
                  <a:cubicBezTo>
                    <a:pt x="14821" y="50664"/>
                    <a:pt x="18021" y="51436"/>
                    <a:pt x="21269" y="51827"/>
                  </a:cubicBezTo>
                  <a:cubicBezTo>
                    <a:pt x="23003" y="52112"/>
                    <a:pt x="24775" y="52112"/>
                    <a:pt x="26508" y="51827"/>
                  </a:cubicBezTo>
                  <a:cubicBezTo>
                    <a:pt x="27727" y="51588"/>
                    <a:pt x="28908" y="51207"/>
                    <a:pt x="30032" y="50684"/>
                  </a:cubicBezTo>
                  <a:cubicBezTo>
                    <a:pt x="36328" y="48416"/>
                    <a:pt x="41120" y="43225"/>
                    <a:pt x="42891" y="367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48" name="Freeform: Shape 847">
              <a:extLst>
                <a:ext uri="{FF2B5EF4-FFF2-40B4-BE49-F238E27FC236}">
                  <a16:creationId xmlns:a16="http://schemas.microsoft.com/office/drawing/2014/main" xmlns="" id="{B1FAD424-AA0E-0FF2-1287-B4145035412C}"/>
                </a:ext>
              </a:extLst>
            </p:cNvPr>
            <p:cNvSpPr/>
            <p:nvPr/>
          </p:nvSpPr>
          <p:spPr>
            <a:xfrm>
              <a:off x="6166098" y="3480232"/>
              <a:ext cx="13352" cy="15013"/>
            </a:xfrm>
            <a:custGeom>
              <a:avLst/>
              <a:gdLst>
                <a:gd name="connsiteX0" fmla="*/ 11689 w 13352"/>
                <a:gd name="connsiteY0" fmla="*/ 7423 h 15013"/>
                <a:gd name="connsiteX1" fmla="*/ 11689 w 13352"/>
                <a:gd name="connsiteY1" fmla="*/ 5804 h 15013"/>
                <a:gd name="connsiteX2" fmla="*/ 12642 w 13352"/>
                <a:gd name="connsiteY2" fmla="*/ 4375 h 15013"/>
                <a:gd name="connsiteX3" fmla="*/ 12642 w 13352"/>
                <a:gd name="connsiteY3" fmla="*/ 3709 h 15013"/>
                <a:gd name="connsiteX4" fmla="*/ 11975 w 13352"/>
                <a:gd name="connsiteY4" fmla="*/ 2756 h 15013"/>
                <a:gd name="connsiteX5" fmla="*/ 7974 w 13352"/>
                <a:gd name="connsiteY5" fmla="*/ 661 h 15013"/>
                <a:gd name="connsiteX6" fmla="*/ 6927 w 13352"/>
                <a:gd name="connsiteY6" fmla="*/ -292 h 15013"/>
                <a:gd name="connsiteX7" fmla="*/ 4926 w 13352"/>
                <a:gd name="connsiteY7" fmla="*/ -292 h 15013"/>
                <a:gd name="connsiteX8" fmla="*/ 3974 w 13352"/>
                <a:gd name="connsiteY8" fmla="*/ -292 h 15013"/>
                <a:gd name="connsiteX9" fmla="*/ 3974 w 13352"/>
                <a:gd name="connsiteY9" fmla="*/ 279 h 15013"/>
                <a:gd name="connsiteX10" fmla="*/ 1973 w 13352"/>
                <a:gd name="connsiteY10" fmla="*/ 1518 h 15013"/>
                <a:gd name="connsiteX11" fmla="*/ 1973 w 13352"/>
                <a:gd name="connsiteY11" fmla="*/ 2280 h 15013"/>
                <a:gd name="connsiteX12" fmla="*/ 926 w 13352"/>
                <a:gd name="connsiteY12" fmla="*/ 4470 h 15013"/>
                <a:gd name="connsiteX13" fmla="*/ -27 w 13352"/>
                <a:gd name="connsiteY13" fmla="*/ 8185 h 15013"/>
                <a:gd name="connsiteX14" fmla="*/ 735 w 13352"/>
                <a:gd name="connsiteY14" fmla="*/ 11138 h 15013"/>
                <a:gd name="connsiteX15" fmla="*/ 3402 w 13352"/>
                <a:gd name="connsiteY15" fmla="*/ 12090 h 15013"/>
                <a:gd name="connsiteX16" fmla="*/ 4260 w 13352"/>
                <a:gd name="connsiteY16" fmla="*/ 12090 h 15013"/>
                <a:gd name="connsiteX17" fmla="*/ 4260 w 13352"/>
                <a:gd name="connsiteY17" fmla="*/ 12662 h 15013"/>
                <a:gd name="connsiteX18" fmla="*/ 6164 w 13352"/>
                <a:gd name="connsiteY18" fmla="*/ 14471 h 15013"/>
                <a:gd name="connsiteX19" fmla="*/ 7784 w 13352"/>
                <a:gd name="connsiteY19" fmla="*/ 14471 h 15013"/>
                <a:gd name="connsiteX20" fmla="*/ 12356 w 13352"/>
                <a:gd name="connsiteY20" fmla="*/ 11614 h 15013"/>
                <a:gd name="connsiteX21" fmla="*/ 13118 w 13352"/>
                <a:gd name="connsiteY21" fmla="*/ 8852 h 15013"/>
                <a:gd name="connsiteX22" fmla="*/ 12165 w 13352"/>
                <a:gd name="connsiteY22" fmla="*/ 7994 h 15013"/>
                <a:gd name="connsiteX23" fmla="*/ 11689 w 13352"/>
                <a:gd name="connsiteY23" fmla="*/ 7423 h 15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52" h="15013">
                  <a:moveTo>
                    <a:pt x="11689" y="7423"/>
                  </a:moveTo>
                  <a:cubicBezTo>
                    <a:pt x="11451" y="6909"/>
                    <a:pt x="11451" y="6318"/>
                    <a:pt x="11689" y="5804"/>
                  </a:cubicBezTo>
                  <a:lnTo>
                    <a:pt x="12642" y="4375"/>
                  </a:lnTo>
                  <a:cubicBezTo>
                    <a:pt x="12699" y="4156"/>
                    <a:pt x="12699" y="3927"/>
                    <a:pt x="12642" y="3709"/>
                  </a:cubicBezTo>
                  <a:cubicBezTo>
                    <a:pt x="12537" y="3318"/>
                    <a:pt x="12299" y="2984"/>
                    <a:pt x="11975" y="2756"/>
                  </a:cubicBezTo>
                  <a:cubicBezTo>
                    <a:pt x="10736" y="1899"/>
                    <a:pt x="9117" y="1708"/>
                    <a:pt x="7974" y="661"/>
                  </a:cubicBezTo>
                  <a:lnTo>
                    <a:pt x="6927" y="-292"/>
                  </a:lnTo>
                  <a:cubicBezTo>
                    <a:pt x="6269" y="-435"/>
                    <a:pt x="5584" y="-435"/>
                    <a:pt x="4926" y="-292"/>
                  </a:cubicBezTo>
                  <a:cubicBezTo>
                    <a:pt x="4926" y="-292"/>
                    <a:pt x="4164" y="-292"/>
                    <a:pt x="3974" y="-292"/>
                  </a:cubicBezTo>
                  <a:lnTo>
                    <a:pt x="3974" y="279"/>
                  </a:lnTo>
                  <a:cubicBezTo>
                    <a:pt x="3974" y="1041"/>
                    <a:pt x="2450" y="851"/>
                    <a:pt x="1973" y="1518"/>
                  </a:cubicBezTo>
                  <a:cubicBezTo>
                    <a:pt x="1935" y="1765"/>
                    <a:pt x="1935" y="2023"/>
                    <a:pt x="1973" y="2280"/>
                  </a:cubicBezTo>
                  <a:cubicBezTo>
                    <a:pt x="1973" y="3042"/>
                    <a:pt x="1211" y="3709"/>
                    <a:pt x="926" y="4470"/>
                  </a:cubicBezTo>
                  <a:cubicBezTo>
                    <a:pt x="288" y="5604"/>
                    <a:pt x="-36" y="6880"/>
                    <a:pt x="-27" y="8185"/>
                  </a:cubicBezTo>
                  <a:cubicBezTo>
                    <a:pt x="-74" y="9223"/>
                    <a:pt x="192" y="10252"/>
                    <a:pt x="735" y="11138"/>
                  </a:cubicBezTo>
                  <a:cubicBezTo>
                    <a:pt x="1364" y="11938"/>
                    <a:pt x="2402" y="12309"/>
                    <a:pt x="3402" y="12090"/>
                  </a:cubicBezTo>
                  <a:cubicBezTo>
                    <a:pt x="3402" y="12090"/>
                    <a:pt x="3974" y="12090"/>
                    <a:pt x="4260" y="12090"/>
                  </a:cubicBezTo>
                  <a:cubicBezTo>
                    <a:pt x="4545" y="12090"/>
                    <a:pt x="4260" y="12090"/>
                    <a:pt x="4260" y="12662"/>
                  </a:cubicBezTo>
                  <a:cubicBezTo>
                    <a:pt x="4717" y="13424"/>
                    <a:pt x="5374" y="14053"/>
                    <a:pt x="6164" y="14471"/>
                  </a:cubicBezTo>
                  <a:cubicBezTo>
                    <a:pt x="6688" y="14662"/>
                    <a:pt x="7260" y="14662"/>
                    <a:pt x="7784" y="14471"/>
                  </a:cubicBezTo>
                  <a:cubicBezTo>
                    <a:pt x="9555" y="13977"/>
                    <a:pt x="11136" y="12986"/>
                    <a:pt x="12356" y="11614"/>
                  </a:cubicBezTo>
                  <a:cubicBezTo>
                    <a:pt x="12927" y="10852"/>
                    <a:pt x="13689" y="9804"/>
                    <a:pt x="13118" y="8852"/>
                  </a:cubicBezTo>
                  <a:cubicBezTo>
                    <a:pt x="12546" y="7900"/>
                    <a:pt x="12451" y="8281"/>
                    <a:pt x="12165" y="7994"/>
                  </a:cubicBezTo>
                  <a:cubicBezTo>
                    <a:pt x="12013" y="7795"/>
                    <a:pt x="11851" y="7604"/>
                    <a:pt x="11689" y="74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49" name="Freeform: Shape 848">
              <a:extLst>
                <a:ext uri="{FF2B5EF4-FFF2-40B4-BE49-F238E27FC236}">
                  <a16:creationId xmlns:a16="http://schemas.microsoft.com/office/drawing/2014/main" xmlns="" id="{9B85BB19-8298-6E17-0A08-E2C8005C0E1C}"/>
                </a:ext>
              </a:extLst>
            </p:cNvPr>
            <p:cNvSpPr/>
            <p:nvPr/>
          </p:nvSpPr>
          <p:spPr>
            <a:xfrm>
              <a:off x="6045215" y="3442728"/>
              <a:ext cx="13378" cy="15078"/>
            </a:xfrm>
            <a:custGeom>
              <a:avLst/>
              <a:gdLst>
                <a:gd name="connsiteX0" fmla="*/ 11604 w 13378"/>
                <a:gd name="connsiteY0" fmla="*/ 7304 h 15078"/>
                <a:gd name="connsiteX1" fmla="*/ 11604 w 13378"/>
                <a:gd name="connsiteY1" fmla="*/ 5685 h 15078"/>
                <a:gd name="connsiteX2" fmla="*/ 12557 w 13378"/>
                <a:gd name="connsiteY2" fmla="*/ 4256 h 15078"/>
                <a:gd name="connsiteX3" fmla="*/ 12557 w 13378"/>
                <a:gd name="connsiteY3" fmla="*/ 3590 h 15078"/>
                <a:gd name="connsiteX4" fmla="*/ 11890 w 13378"/>
                <a:gd name="connsiteY4" fmla="*/ 2637 h 15078"/>
                <a:gd name="connsiteX5" fmla="*/ 7794 w 13378"/>
                <a:gd name="connsiteY5" fmla="*/ 637 h 15078"/>
                <a:gd name="connsiteX6" fmla="*/ 6747 w 13378"/>
                <a:gd name="connsiteY6" fmla="*/ -221 h 15078"/>
                <a:gd name="connsiteX7" fmla="*/ 4746 w 13378"/>
                <a:gd name="connsiteY7" fmla="*/ -221 h 15078"/>
                <a:gd name="connsiteX8" fmla="*/ 3889 w 13378"/>
                <a:gd name="connsiteY8" fmla="*/ -221 h 15078"/>
                <a:gd name="connsiteX9" fmla="*/ 3889 w 13378"/>
                <a:gd name="connsiteY9" fmla="*/ 351 h 15078"/>
                <a:gd name="connsiteX10" fmla="*/ 1794 w 13378"/>
                <a:gd name="connsiteY10" fmla="*/ 1684 h 15078"/>
                <a:gd name="connsiteX11" fmla="*/ 1794 w 13378"/>
                <a:gd name="connsiteY11" fmla="*/ 2447 h 15078"/>
                <a:gd name="connsiteX12" fmla="*/ 746 w 13378"/>
                <a:gd name="connsiteY12" fmla="*/ 4637 h 15078"/>
                <a:gd name="connsiteX13" fmla="*/ -16 w 13378"/>
                <a:gd name="connsiteY13" fmla="*/ 8447 h 15078"/>
                <a:gd name="connsiteX14" fmla="*/ 841 w 13378"/>
                <a:gd name="connsiteY14" fmla="*/ 11305 h 15078"/>
                <a:gd name="connsiteX15" fmla="*/ 3508 w 13378"/>
                <a:gd name="connsiteY15" fmla="*/ 12257 h 15078"/>
                <a:gd name="connsiteX16" fmla="*/ 4366 w 13378"/>
                <a:gd name="connsiteY16" fmla="*/ 12257 h 15078"/>
                <a:gd name="connsiteX17" fmla="*/ 4366 w 13378"/>
                <a:gd name="connsiteY17" fmla="*/ 12733 h 15078"/>
                <a:gd name="connsiteX18" fmla="*/ 6366 w 13378"/>
                <a:gd name="connsiteY18" fmla="*/ 14543 h 15078"/>
                <a:gd name="connsiteX19" fmla="*/ 7890 w 13378"/>
                <a:gd name="connsiteY19" fmla="*/ 14543 h 15078"/>
                <a:gd name="connsiteX20" fmla="*/ 12462 w 13378"/>
                <a:gd name="connsiteY20" fmla="*/ 11590 h 15078"/>
                <a:gd name="connsiteX21" fmla="*/ 13128 w 13378"/>
                <a:gd name="connsiteY21" fmla="*/ 8828 h 15078"/>
                <a:gd name="connsiteX22" fmla="*/ 12176 w 13378"/>
                <a:gd name="connsiteY22" fmla="*/ 7971 h 15078"/>
                <a:gd name="connsiteX23" fmla="*/ 11604 w 13378"/>
                <a:gd name="connsiteY23" fmla="*/ 7304 h 1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78" h="15078">
                  <a:moveTo>
                    <a:pt x="11604" y="7304"/>
                  </a:moveTo>
                  <a:cubicBezTo>
                    <a:pt x="11366" y="6790"/>
                    <a:pt x="11366" y="6199"/>
                    <a:pt x="11604" y="5685"/>
                  </a:cubicBezTo>
                  <a:lnTo>
                    <a:pt x="12557" y="4256"/>
                  </a:lnTo>
                  <a:cubicBezTo>
                    <a:pt x="12595" y="4037"/>
                    <a:pt x="12595" y="3809"/>
                    <a:pt x="12557" y="3590"/>
                  </a:cubicBezTo>
                  <a:cubicBezTo>
                    <a:pt x="12490" y="3190"/>
                    <a:pt x="12243" y="2837"/>
                    <a:pt x="11890" y="2637"/>
                  </a:cubicBezTo>
                  <a:cubicBezTo>
                    <a:pt x="10652" y="1780"/>
                    <a:pt x="8937" y="1589"/>
                    <a:pt x="7794" y="637"/>
                  </a:cubicBezTo>
                  <a:cubicBezTo>
                    <a:pt x="7471" y="322"/>
                    <a:pt x="7118" y="37"/>
                    <a:pt x="6747" y="-221"/>
                  </a:cubicBezTo>
                  <a:cubicBezTo>
                    <a:pt x="6099" y="-458"/>
                    <a:pt x="5394" y="-458"/>
                    <a:pt x="4746" y="-221"/>
                  </a:cubicBezTo>
                  <a:cubicBezTo>
                    <a:pt x="4746" y="-221"/>
                    <a:pt x="4080" y="-221"/>
                    <a:pt x="3889" y="-221"/>
                  </a:cubicBezTo>
                  <a:cubicBezTo>
                    <a:pt x="3699" y="-221"/>
                    <a:pt x="3889" y="-221"/>
                    <a:pt x="3889" y="351"/>
                  </a:cubicBezTo>
                  <a:cubicBezTo>
                    <a:pt x="3889" y="922"/>
                    <a:pt x="2270" y="1018"/>
                    <a:pt x="1794" y="1684"/>
                  </a:cubicBezTo>
                  <a:cubicBezTo>
                    <a:pt x="1317" y="2351"/>
                    <a:pt x="1794" y="1684"/>
                    <a:pt x="1794" y="2447"/>
                  </a:cubicBezTo>
                  <a:cubicBezTo>
                    <a:pt x="1527" y="3208"/>
                    <a:pt x="1174" y="3942"/>
                    <a:pt x="746" y="4637"/>
                  </a:cubicBezTo>
                  <a:cubicBezTo>
                    <a:pt x="155" y="5818"/>
                    <a:pt x="-102" y="7133"/>
                    <a:pt x="-16" y="8447"/>
                  </a:cubicBezTo>
                  <a:cubicBezTo>
                    <a:pt x="-73" y="9467"/>
                    <a:pt x="231" y="10486"/>
                    <a:pt x="841" y="11305"/>
                  </a:cubicBezTo>
                  <a:cubicBezTo>
                    <a:pt x="1470" y="12105"/>
                    <a:pt x="2508" y="12476"/>
                    <a:pt x="3508" y="12257"/>
                  </a:cubicBezTo>
                  <a:cubicBezTo>
                    <a:pt x="3508" y="12257"/>
                    <a:pt x="4080" y="12257"/>
                    <a:pt x="4366" y="12257"/>
                  </a:cubicBezTo>
                  <a:cubicBezTo>
                    <a:pt x="4404" y="12409"/>
                    <a:pt x="4404" y="12581"/>
                    <a:pt x="4366" y="12733"/>
                  </a:cubicBezTo>
                  <a:cubicBezTo>
                    <a:pt x="4861" y="13505"/>
                    <a:pt x="5556" y="14124"/>
                    <a:pt x="6366" y="14543"/>
                  </a:cubicBezTo>
                  <a:cubicBezTo>
                    <a:pt x="6861" y="14724"/>
                    <a:pt x="7394" y="14724"/>
                    <a:pt x="7890" y="14543"/>
                  </a:cubicBezTo>
                  <a:cubicBezTo>
                    <a:pt x="9671" y="14029"/>
                    <a:pt x="11262" y="13000"/>
                    <a:pt x="12462" y="11590"/>
                  </a:cubicBezTo>
                  <a:cubicBezTo>
                    <a:pt x="13033" y="10829"/>
                    <a:pt x="13700" y="9780"/>
                    <a:pt x="13128" y="8828"/>
                  </a:cubicBezTo>
                  <a:cubicBezTo>
                    <a:pt x="12862" y="8495"/>
                    <a:pt x="12538" y="8200"/>
                    <a:pt x="12176" y="7971"/>
                  </a:cubicBezTo>
                  <a:cubicBezTo>
                    <a:pt x="11995" y="7742"/>
                    <a:pt x="11804" y="7514"/>
                    <a:pt x="11604" y="730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0" name="Freeform: Shape 849">
              <a:extLst>
                <a:ext uri="{FF2B5EF4-FFF2-40B4-BE49-F238E27FC236}">
                  <a16:creationId xmlns:a16="http://schemas.microsoft.com/office/drawing/2014/main" xmlns="" id="{2803E929-68ED-F56C-D207-6F9235A0F562}"/>
                </a:ext>
              </a:extLst>
            </p:cNvPr>
            <p:cNvSpPr/>
            <p:nvPr/>
          </p:nvSpPr>
          <p:spPr>
            <a:xfrm>
              <a:off x="5928727" y="3415581"/>
              <a:ext cx="13280" cy="14513"/>
            </a:xfrm>
            <a:custGeom>
              <a:avLst/>
              <a:gdLst>
                <a:gd name="connsiteX0" fmla="*/ 11696 w 13280"/>
                <a:gd name="connsiteY0" fmla="*/ 7304 h 14513"/>
                <a:gd name="connsiteX1" fmla="*/ 11696 w 13280"/>
                <a:gd name="connsiteY1" fmla="*/ 5685 h 14513"/>
                <a:gd name="connsiteX2" fmla="*/ 12554 w 13280"/>
                <a:gd name="connsiteY2" fmla="*/ 4256 h 14513"/>
                <a:gd name="connsiteX3" fmla="*/ 12554 w 13280"/>
                <a:gd name="connsiteY3" fmla="*/ 3495 h 14513"/>
                <a:gd name="connsiteX4" fmla="*/ 11792 w 13280"/>
                <a:gd name="connsiteY4" fmla="*/ 2542 h 14513"/>
                <a:gd name="connsiteX5" fmla="*/ 7791 w 13280"/>
                <a:gd name="connsiteY5" fmla="*/ 637 h 14513"/>
                <a:gd name="connsiteX6" fmla="*/ 6648 w 13280"/>
                <a:gd name="connsiteY6" fmla="*/ -220 h 14513"/>
                <a:gd name="connsiteX7" fmla="*/ 4648 w 13280"/>
                <a:gd name="connsiteY7" fmla="*/ -220 h 14513"/>
                <a:gd name="connsiteX8" fmla="*/ 3791 w 13280"/>
                <a:gd name="connsiteY8" fmla="*/ -220 h 14513"/>
                <a:gd name="connsiteX9" fmla="*/ 3791 w 13280"/>
                <a:gd name="connsiteY9" fmla="*/ 351 h 14513"/>
                <a:gd name="connsiteX10" fmla="*/ 1791 w 13280"/>
                <a:gd name="connsiteY10" fmla="*/ 1685 h 14513"/>
                <a:gd name="connsiteX11" fmla="*/ 1791 w 13280"/>
                <a:gd name="connsiteY11" fmla="*/ 2446 h 14513"/>
                <a:gd name="connsiteX12" fmla="*/ 743 w 13280"/>
                <a:gd name="connsiteY12" fmla="*/ 4638 h 14513"/>
                <a:gd name="connsiteX13" fmla="*/ -19 w 13280"/>
                <a:gd name="connsiteY13" fmla="*/ 8352 h 14513"/>
                <a:gd name="connsiteX14" fmla="*/ 838 w 13280"/>
                <a:gd name="connsiteY14" fmla="*/ 11210 h 14513"/>
                <a:gd name="connsiteX15" fmla="*/ 3505 w 13280"/>
                <a:gd name="connsiteY15" fmla="*/ 12162 h 14513"/>
                <a:gd name="connsiteX16" fmla="*/ 4362 w 13280"/>
                <a:gd name="connsiteY16" fmla="*/ 12162 h 14513"/>
                <a:gd name="connsiteX17" fmla="*/ 4362 w 13280"/>
                <a:gd name="connsiteY17" fmla="*/ 12162 h 14513"/>
                <a:gd name="connsiteX18" fmla="*/ 6267 w 13280"/>
                <a:gd name="connsiteY18" fmla="*/ 13972 h 14513"/>
                <a:gd name="connsiteX19" fmla="*/ 7887 w 13280"/>
                <a:gd name="connsiteY19" fmla="*/ 13972 h 14513"/>
                <a:gd name="connsiteX20" fmla="*/ 12363 w 13280"/>
                <a:gd name="connsiteY20" fmla="*/ 11019 h 14513"/>
                <a:gd name="connsiteX21" fmla="*/ 13030 w 13280"/>
                <a:gd name="connsiteY21" fmla="*/ 8162 h 14513"/>
                <a:gd name="connsiteX22" fmla="*/ 12078 w 13280"/>
                <a:gd name="connsiteY22" fmla="*/ 7304 h 1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80" h="14513">
                  <a:moveTo>
                    <a:pt x="11696" y="7304"/>
                  </a:moveTo>
                  <a:cubicBezTo>
                    <a:pt x="11458" y="6790"/>
                    <a:pt x="11458" y="6200"/>
                    <a:pt x="11696" y="5685"/>
                  </a:cubicBezTo>
                  <a:lnTo>
                    <a:pt x="12554" y="4256"/>
                  </a:lnTo>
                  <a:cubicBezTo>
                    <a:pt x="12630" y="4009"/>
                    <a:pt x="12630" y="3742"/>
                    <a:pt x="12554" y="3495"/>
                  </a:cubicBezTo>
                  <a:cubicBezTo>
                    <a:pt x="12421" y="3094"/>
                    <a:pt x="12144" y="2761"/>
                    <a:pt x="11792" y="2542"/>
                  </a:cubicBezTo>
                  <a:cubicBezTo>
                    <a:pt x="10411" y="2009"/>
                    <a:pt x="9077" y="1370"/>
                    <a:pt x="7791" y="637"/>
                  </a:cubicBezTo>
                  <a:cubicBezTo>
                    <a:pt x="7448" y="304"/>
                    <a:pt x="7067" y="8"/>
                    <a:pt x="6648" y="-220"/>
                  </a:cubicBezTo>
                  <a:cubicBezTo>
                    <a:pt x="6001" y="-459"/>
                    <a:pt x="5296" y="-459"/>
                    <a:pt x="4648" y="-220"/>
                  </a:cubicBezTo>
                  <a:cubicBezTo>
                    <a:pt x="4372" y="-344"/>
                    <a:pt x="4067" y="-344"/>
                    <a:pt x="3791" y="-220"/>
                  </a:cubicBezTo>
                  <a:lnTo>
                    <a:pt x="3791" y="351"/>
                  </a:lnTo>
                  <a:cubicBezTo>
                    <a:pt x="3791" y="1018"/>
                    <a:pt x="2267" y="923"/>
                    <a:pt x="1791" y="1685"/>
                  </a:cubicBezTo>
                  <a:cubicBezTo>
                    <a:pt x="1733" y="1933"/>
                    <a:pt x="1733" y="2199"/>
                    <a:pt x="1791" y="2446"/>
                  </a:cubicBezTo>
                  <a:cubicBezTo>
                    <a:pt x="1476" y="3199"/>
                    <a:pt x="1133" y="3923"/>
                    <a:pt x="743" y="4638"/>
                  </a:cubicBezTo>
                  <a:cubicBezTo>
                    <a:pt x="162" y="5790"/>
                    <a:pt x="-96" y="7067"/>
                    <a:pt x="-19" y="8352"/>
                  </a:cubicBezTo>
                  <a:cubicBezTo>
                    <a:pt x="-38" y="9371"/>
                    <a:pt x="257" y="10372"/>
                    <a:pt x="838" y="11210"/>
                  </a:cubicBezTo>
                  <a:cubicBezTo>
                    <a:pt x="1438" y="12057"/>
                    <a:pt x="2505" y="12438"/>
                    <a:pt x="3505" y="12162"/>
                  </a:cubicBezTo>
                  <a:cubicBezTo>
                    <a:pt x="3781" y="12067"/>
                    <a:pt x="4086" y="12067"/>
                    <a:pt x="4362" y="12162"/>
                  </a:cubicBezTo>
                  <a:lnTo>
                    <a:pt x="4362" y="12162"/>
                  </a:lnTo>
                  <a:cubicBezTo>
                    <a:pt x="4800" y="12943"/>
                    <a:pt x="5458" y="13581"/>
                    <a:pt x="6267" y="13972"/>
                  </a:cubicBezTo>
                  <a:cubicBezTo>
                    <a:pt x="6791" y="14163"/>
                    <a:pt x="7363" y="14163"/>
                    <a:pt x="7887" y="13972"/>
                  </a:cubicBezTo>
                  <a:cubicBezTo>
                    <a:pt x="9649" y="13477"/>
                    <a:pt x="11211" y="12438"/>
                    <a:pt x="12363" y="11019"/>
                  </a:cubicBezTo>
                  <a:cubicBezTo>
                    <a:pt x="12935" y="10162"/>
                    <a:pt x="13602" y="9114"/>
                    <a:pt x="13030" y="8162"/>
                  </a:cubicBezTo>
                  <a:cubicBezTo>
                    <a:pt x="12459" y="7209"/>
                    <a:pt x="12363" y="7590"/>
                    <a:pt x="12078" y="730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1" name="Freeform: Shape 850">
              <a:extLst>
                <a:ext uri="{FF2B5EF4-FFF2-40B4-BE49-F238E27FC236}">
                  <a16:creationId xmlns:a16="http://schemas.microsoft.com/office/drawing/2014/main" xmlns="" id="{652514F3-CB56-F16A-BCE5-F209B5DAB73C}"/>
                </a:ext>
              </a:extLst>
            </p:cNvPr>
            <p:cNvSpPr/>
            <p:nvPr/>
          </p:nvSpPr>
          <p:spPr>
            <a:xfrm>
              <a:off x="5817198" y="3399424"/>
              <a:ext cx="13407" cy="14573"/>
            </a:xfrm>
            <a:custGeom>
              <a:avLst/>
              <a:gdLst>
                <a:gd name="connsiteX0" fmla="*/ 11592 w 13407"/>
                <a:gd name="connsiteY0" fmla="*/ 7269 h 14573"/>
                <a:gd name="connsiteX1" fmla="*/ 11592 w 13407"/>
                <a:gd name="connsiteY1" fmla="*/ 5649 h 14573"/>
                <a:gd name="connsiteX2" fmla="*/ 12544 w 13407"/>
                <a:gd name="connsiteY2" fmla="*/ 4220 h 14573"/>
                <a:gd name="connsiteX3" fmla="*/ 12544 w 13407"/>
                <a:gd name="connsiteY3" fmla="*/ 3459 h 14573"/>
                <a:gd name="connsiteX4" fmla="*/ 11878 w 13407"/>
                <a:gd name="connsiteY4" fmla="*/ 2506 h 14573"/>
                <a:gd name="connsiteX5" fmla="*/ 7782 w 13407"/>
                <a:gd name="connsiteY5" fmla="*/ 601 h 14573"/>
                <a:gd name="connsiteX6" fmla="*/ 6639 w 13407"/>
                <a:gd name="connsiteY6" fmla="*/ -256 h 14573"/>
                <a:gd name="connsiteX7" fmla="*/ 4639 w 13407"/>
                <a:gd name="connsiteY7" fmla="*/ -256 h 14573"/>
                <a:gd name="connsiteX8" fmla="*/ 3782 w 13407"/>
                <a:gd name="connsiteY8" fmla="*/ -256 h 14573"/>
                <a:gd name="connsiteX9" fmla="*/ 3782 w 13407"/>
                <a:gd name="connsiteY9" fmla="*/ 315 h 14573"/>
                <a:gd name="connsiteX10" fmla="*/ 1781 w 13407"/>
                <a:gd name="connsiteY10" fmla="*/ 1649 h 14573"/>
                <a:gd name="connsiteX11" fmla="*/ 1781 w 13407"/>
                <a:gd name="connsiteY11" fmla="*/ 2411 h 14573"/>
                <a:gd name="connsiteX12" fmla="*/ 734 w 13407"/>
                <a:gd name="connsiteY12" fmla="*/ 4602 h 14573"/>
                <a:gd name="connsiteX13" fmla="*/ -29 w 13407"/>
                <a:gd name="connsiteY13" fmla="*/ 8411 h 14573"/>
                <a:gd name="connsiteX14" fmla="*/ 924 w 13407"/>
                <a:gd name="connsiteY14" fmla="*/ 11269 h 14573"/>
                <a:gd name="connsiteX15" fmla="*/ 3591 w 13407"/>
                <a:gd name="connsiteY15" fmla="*/ 12222 h 14573"/>
                <a:gd name="connsiteX16" fmla="*/ 4448 w 13407"/>
                <a:gd name="connsiteY16" fmla="*/ 12222 h 14573"/>
                <a:gd name="connsiteX17" fmla="*/ 6449 w 13407"/>
                <a:gd name="connsiteY17" fmla="*/ 14031 h 14573"/>
                <a:gd name="connsiteX18" fmla="*/ 8068 w 13407"/>
                <a:gd name="connsiteY18" fmla="*/ 14031 h 14573"/>
                <a:gd name="connsiteX19" fmla="*/ 12449 w 13407"/>
                <a:gd name="connsiteY19" fmla="*/ 11079 h 14573"/>
                <a:gd name="connsiteX20" fmla="*/ 13116 w 13407"/>
                <a:gd name="connsiteY20" fmla="*/ 8221 h 14573"/>
                <a:gd name="connsiteX21" fmla="*/ 12163 w 13407"/>
                <a:gd name="connsiteY21" fmla="*/ 736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07" h="14573">
                  <a:moveTo>
                    <a:pt x="11592" y="7269"/>
                  </a:moveTo>
                  <a:cubicBezTo>
                    <a:pt x="11354" y="6755"/>
                    <a:pt x="11354" y="6164"/>
                    <a:pt x="11592" y="5649"/>
                  </a:cubicBezTo>
                  <a:lnTo>
                    <a:pt x="12544" y="4220"/>
                  </a:lnTo>
                  <a:cubicBezTo>
                    <a:pt x="12583" y="3963"/>
                    <a:pt x="12583" y="3707"/>
                    <a:pt x="12544" y="3459"/>
                  </a:cubicBezTo>
                  <a:cubicBezTo>
                    <a:pt x="12544" y="3459"/>
                    <a:pt x="12544" y="2792"/>
                    <a:pt x="11878" y="2506"/>
                  </a:cubicBezTo>
                  <a:cubicBezTo>
                    <a:pt x="10459" y="1982"/>
                    <a:pt x="9087" y="1354"/>
                    <a:pt x="7782" y="601"/>
                  </a:cubicBezTo>
                  <a:cubicBezTo>
                    <a:pt x="7439" y="268"/>
                    <a:pt x="7058" y="-28"/>
                    <a:pt x="6639" y="-256"/>
                  </a:cubicBezTo>
                  <a:cubicBezTo>
                    <a:pt x="5982" y="-447"/>
                    <a:pt x="5296" y="-447"/>
                    <a:pt x="4639" y="-256"/>
                  </a:cubicBezTo>
                  <a:cubicBezTo>
                    <a:pt x="4362" y="-380"/>
                    <a:pt x="4058" y="-380"/>
                    <a:pt x="3782" y="-256"/>
                  </a:cubicBezTo>
                  <a:lnTo>
                    <a:pt x="3782" y="315"/>
                  </a:lnTo>
                  <a:cubicBezTo>
                    <a:pt x="3782" y="1078"/>
                    <a:pt x="2258" y="887"/>
                    <a:pt x="1781" y="1649"/>
                  </a:cubicBezTo>
                  <a:cubicBezTo>
                    <a:pt x="1724" y="1897"/>
                    <a:pt x="1724" y="2163"/>
                    <a:pt x="1781" y="2411"/>
                  </a:cubicBezTo>
                  <a:cubicBezTo>
                    <a:pt x="1515" y="3173"/>
                    <a:pt x="1162" y="3916"/>
                    <a:pt x="734" y="4602"/>
                  </a:cubicBezTo>
                  <a:cubicBezTo>
                    <a:pt x="191" y="5792"/>
                    <a:pt x="-67" y="7097"/>
                    <a:pt x="-29" y="8411"/>
                  </a:cubicBezTo>
                  <a:cubicBezTo>
                    <a:pt x="-67" y="9450"/>
                    <a:pt x="267" y="10460"/>
                    <a:pt x="924" y="11269"/>
                  </a:cubicBezTo>
                  <a:cubicBezTo>
                    <a:pt x="1543" y="12089"/>
                    <a:pt x="2591" y="12469"/>
                    <a:pt x="3591" y="12222"/>
                  </a:cubicBezTo>
                  <a:cubicBezTo>
                    <a:pt x="3591" y="12222"/>
                    <a:pt x="4162" y="12222"/>
                    <a:pt x="4448" y="12222"/>
                  </a:cubicBezTo>
                  <a:cubicBezTo>
                    <a:pt x="4915" y="13012"/>
                    <a:pt x="5610" y="13641"/>
                    <a:pt x="6449" y="14031"/>
                  </a:cubicBezTo>
                  <a:cubicBezTo>
                    <a:pt x="6972" y="14222"/>
                    <a:pt x="7544" y="14222"/>
                    <a:pt x="8068" y="14031"/>
                  </a:cubicBezTo>
                  <a:cubicBezTo>
                    <a:pt x="9801" y="13536"/>
                    <a:pt x="11335" y="12498"/>
                    <a:pt x="12449" y="11079"/>
                  </a:cubicBezTo>
                  <a:cubicBezTo>
                    <a:pt x="13021" y="10221"/>
                    <a:pt x="13783" y="9174"/>
                    <a:pt x="13116" y="8221"/>
                  </a:cubicBezTo>
                  <a:cubicBezTo>
                    <a:pt x="12449" y="7269"/>
                    <a:pt x="12449" y="7650"/>
                    <a:pt x="12163" y="73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2" name="Freeform: Shape 851">
              <a:extLst>
                <a:ext uri="{FF2B5EF4-FFF2-40B4-BE49-F238E27FC236}">
                  <a16:creationId xmlns:a16="http://schemas.microsoft.com/office/drawing/2014/main" xmlns="" id="{877A171E-F285-6526-B3F1-F1BB0669F428}"/>
                </a:ext>
              </a:extLst>
            </p:cNvPr>
            <p:cNvSpPr/>
            <p:nvPr/>
          </p:nvSpPr>
          <p:spPr>
            <a:xfrm>
              <a:off x="5680423" y="3358276"/>
              <a:ext cx="13458" cy="14537"/>
            </a:xfrm>
            <a:custGeom>
              <a:avLst/>
              <a:gdLst>
                <a:gd name="connsiteX0" fmla="*/ 11779 w 13458"/>
                <a:gd name="connsiteY0" fmla="*/ 7269 h 14537"/>
                <a:gd name="connsiteX1" fmla="*/ 11779 w 13458"/>
                <a:gd name="connsiteY1" fmla="*/ 5649 h 14537"/>
                <a:gd name="connsiteX2" fmla="*/ 12636 w 13458"/>
                <a:gd name="connsiteY2" fmla="*/ 4221 h 14537"/>
                <a:gd name="connsiteX3" fmla="*/ 12636 w 13458"/>
                <a:gd name="connsiteY3" fmla="*/ 3459 h 14537"/>
                <a:gd name="connsiteX4" fmla="*/ 11969 w 13458"/>
                <a:gd name="connsiteY4" fmla="*/ 2506 h 14537"/>
                <a:gd name="connsiteX5" fmla="*/ 7874 w 13458"/>
                <a:gd name="connsiteY5" fmla="*/ 601 h 14537"/>
                <a:gd name="connsiteX6" fmla="*/ 6826 w 13458"/>
                <a:gd name="connsiteY6" fmla="*/ -256 h 14537"/>
                <a:gd name="connsiteX7" fmla="*/ 4825 w 13458"/>
                <a:gd name="connsiteY7" fmla="*/ -256 h 14537"/>
                <a:gd name="connsiteX8" fmla="*/ 3873 w 13458"/>
                <a:gd name="connsiteY8" fmla="*/ -256 h 14537"/>
                <a:gd name="connsiteX9" fmla="*/ 3873 w 13458"/>
                <a:gd name="connsiteY9" fmla="*/ 315 h 14537"/>
                <a:gd name="connsiteX10" fmla="*/ 1778 w 13458"/>
                <a:gd name="connsiteY10" fmla="*/ 1649 h 14537"/>
                <a:gd name="connsiteX11" fmla="*/ 1778 w 13458"/>
                <a:gd name="connsiteY11" fmla="*/ 2411 h 14537"/>
                <a:gd name="connsiteX12" fmla="*/ 825 w 13458"/>
                <a:gd name="connsiteY12" fmla="*/ 4602 h 14537"/>
                <a:gd name="connsiteX13" fmla="*/ -32 w 13458"/>
                <a:gd name="connsiteY13" fmla="*/ 8412 h 14537"/>
                <a:gd name="connsiteX14" fmla="*/ 920 w 13458"/>
                <a:gd name="connsiteY14" fmla="*/ 11269 h 14537"/>
                <a:gd name="connsiteX15" fmla="*/ 3587 w 13458"/>
                <a:gd name="connsiteY15" fmla="*/ 12222 h 14537"/>
                <a:gd name="connsiteX16" fmla="*/ 4445 w 13458"/>
                <a:gd name="connsiteY16" fmla="*/ 12222 h 14537"/>
                <a:gd name="connsiteX17" fmla="*/ 6445 w 13458"/>
                <a:gd name="connsiteY17" fmla="*/ 14031 h 14537"/>
                <a:gd name="connsiteX18" fmla="*/ 8064 w 13458"/>
                <a:gd name="connsiteY18" fmla="*/ 14031 h 14537"/>
                <a:gd name="connsiteX19" fmla="*/ 12541 w 13458"/>
                <a:gd name="connsiteY19" fmla="*/ 10983 h 14537"/>
                <a:gd name="connsiteX20" fmla="*/ 13207 w 13458"/>
                <a:gd name="connsiteY20" fmla="*/ 8126 h 14537"/>
                <a:gd name="connsiteX21" fmla="*/ 12160 w 13458"/>
                <a:gd name="connsiteY21" fmla="*/ 7269 h 1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58" h="14537">
                  <a:moveTo>
                    <a:pt x="11779" y="7269"/>
                  </a:moveTo>
                  <a:cubicBezTo>
                    <a:pt x="11541" y="6755"/>
                    <a:pt x="11541" y="6164"/>
                    <a:pt x="11779" y="5649"/>
                  </a:cubicBezTo>
                  <a:lnTo>
                    <a:pt x="12636" y="4221"/>
                  </a:lnTo>
                  <a:cubicBezTo>
                    <a:pt x="12674" y="3973"/>
                    <a:pt x="12674" y="3707"/>
                    <a:pt x="12636" y="3459"/>
                  </a:cubicBezTo>
                  <a:cubicBezTo>
                    <a:pt x="12636" y="3459"/>
                    <a:pt x="12636" y="2792"/>
                    <a:pt x="11969" y="2506"/>
                  </a:cubicBezTo>
                  <a:cubicBezTo>
                    <a:pt x="10560" y="1973"/>
                    <a:pt x="9188" y="1335"/>
                    <a:pt x="7874" y="601"/>
                  </a:cubicBezTo>
                  <a:cubicBezTo>
                    <a:pt x="7550" y="287"/>
                    <a:pt x="7197" y="1"/>
                    <a:pt x="6826" y="-256"/>
                  </a:cubicBezTo>
                  <a:cubicBezTo>
                    <a:pt x="6169" y="-447"/>
                    <a:pt x="5483" y="-447"/>
                    <a:pt x="4825" y="-256"/>
                  </a:cubicBezTo>
                  <a:cubicBezTo>
                    <a:pt x="4521" y="-399"/>
                    <a:pt x="4178" y="-399"/>
                    <a:pt x="3873" y="-256"/>
                  </a:cubicBezTo>
                  <a:cubicBezTo>
                    <a:pt x="3873" y="-256"/>
                    <a:pt x="3873" y="-256"/>
                    <a:pt x="3873" y="315"/>
                  </a:cubicBezTo>
                  <a:cubicBezTo>
                    <a:pt x="3873" y="887"/>
                    <a:pt x="2254" y="982"/>
                    <a:pt x="1778" y="1649"/>
                  </a:cubicBezTo>
                  <a:cubicBezTo>
                    <a:pt x="1301" y="2316"/>
                    <a:pt x="1778" y="1649"/>
                    <a:pt x="1778" y="2411"/>
                  </a:cubicBezTo>
                  <a:cubicBezTo>
                    <a:pt x="1520" y="3164"/>
                    <a:pt x="1196" y="3897"/>
                    <a:pt x="825" y="4602"/>
                  </a:cubicBezTo>
                  <a:cubicBezTo>
                    <a:pt x="263" y="5792"/>
                    <a:pt x="-32" y="7098"/>
                    <a:pt x="-32" y="8412"/>
                  </a:cubicBezTo>
                  <a:cubicBezTo>
                    <a:pt x="25" y="9431"/>
                    <a:pt x="349" y="10422"/>
                    <a:pt x="920" y="11269"/>
                  </a:cubicBezTo>
                  <a:cubicBezTo>
                    <a:pt x="1549" y="12069"/>
                    <a:pt x="2587" y="12441"/>
                    <a:pt x="3587" y="12222"/>
                  </a:cubicBezTo>
                  <a:cubicBezTo>
                    <a:pt x="3587" y="12222"/>
                    <a:pt x="4159" y="12222"/>
                    <a:pt x="4445" y="12222"/>
                  </a:cubicBezTo>
                  <a:cubicBezTo>
                    <a:pt x="4940" y="12993"/>
                    <a:pt x="5635" y="13612"/>
                    <a:pt x="6445" y="14031"/>
                  </a:cubicBezTo>
                  <a:cubicBezTo>
                    <a:pt x="6978" y="14174"/>
                    <a:pt x="7531" y="14174"/>
                    <a:pt x="8064" y="14031"/>
                  </a:cubicBezTo>
                  <a:cubicBezTo>
                    <a:pt x="9807" y="13441"/>
                    <a:pt x="11350" y="12384"/>
                    <a:pt x="12541" y="10983"/>
                  </a:cubicBezTo>
                  <a:cubicBezTo>
                    <a:pt x="13112" y="10126"/>
                    <a:pt x="13779" y="9078"/>
                    <a:pt x="13207" y="8126"/>
                  </a:cubicBezTo>
                  <a:cubicBezTo>
                    <a:pt x="12903" y="7793"/>
                    <a:pt x="12550" y="7498"/>
                    <a:pt x="12160"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3" name="Freeform: Shape 852">
              <a:extLst>
                <a:ext uri="{FF2B5EF4-FFF2-40B4-BE49-F238E27FC236}">
                  <a16:creationId xmlns:a16="http://schemas.microsoft.com/office/drawing/2014/main" xmlns="" id="{E5B03B92-0350-9625-C0D3-5BF48A555B70}"/>
                </a:ext>
              </a:extLst>
            </p:cNvPr>
            <p:cNvSpPr/>
            <p:nvPr/>
          </p:nvSpPr>
          <p:spPr>
            <a:xfrm>
              <a:off x="5586983" y="3333416"/>
              <a:ext cx="13458" cy="14573"/>
            </a:xfrm>
            <a:custGeom>
              <a:avLst/>
              <a:gdLst>
                <a:gd name="connsiteX0" fmla="*/ 11588 w 13458"/>
                <a:gd name="connsiteY0" fmla="*/ 7269 h 14573"/>
                <a:gd name="connsiteX1" fmla="*/ 11588 w 13458"/>
                <a:gd name="connsiteY1" fmla="*/ 5649 h 14573"/>
                <a:gd name="connsiteX2" fmla="*/ 12541 w 13458"/>
                <a:gd name="connsiteY2" fmla="*/ 4220 h 14573"/>
                <a:gd name="connsiteX3" fmla="*/ 12541 w 13458"/>
                <a:gd name="connsiteY3" fmla="*/ 3554 h 14573"/>
                <a:gd name="connsiteX4" fmla="*/ 11874 w 13458"/>
                <a:gd name="connsiteY4" fmla="*/ 2601 h 14573"/>
                <a:gd name="connsiteX5" fmla="*/ 7778 w 13458"/>
                <a:gd name="connsiteY5" fmla="*/ 601 h 14573"/>
                <a:gd name="connsiteX6" fmla="*/ 6635 w 13458"/>
                <a:gd name="connsiteY6" fmla="*/ -256 h 14573"/>
                <a:gd name="connsiteX7" fmla="*/ 4635 w 13458"/>
                <a:gd name="connsiteY7" fmla="*/ -256 h 14573"/>
                <a:gd name="connsiteX8" fmla="*/ 3778 w 13458"/>
                <a:gd name="connsiteY8" fmla="*/ -256 h 14573"/>
                <a:gd name="connsiteX9" fmla="*/ 3778 w 13458"/>
                <a:gd name="connsiteY9" fmla="*/ 315 h 14573"/>
                <a:gd name="connsiteX10" fmla="*/ 1777 w 13458"/>
                <a:gd name="connsiteY10" fmla="*/ 1649 h 14573"/>
                <a:gd name="connsiteX11" fmla="*/ 1777 w 13458"/>
                <a:gd name="connsiteY11" fmla="*/ 2411 h 14573"/>
                <a:gd name="connsiteX12" fmla="*/ 730 w 13458"/>
                <a:gd name="connsiteY12" fmla="*/ 4602 h 14573"/>
                <a:gd name="connsiteX13" fmla="*/ -32 w 13458"/>
                <a:gd name="connsiteY13" fmla="*/ 8411 h 14573"/>
                <a:gd name="connsiteX14" fmla="*/ 920 w 13458"/>
                <a:gd name="connsiteY14" fmla="*/ 11269 h 14573"/>
                <a:gd name="connsiteX15" fmla="*/ 3587 w 13458"/>
                <a:gd name="connsiteY15" fmla="*/ 12222 h 14573"/>
                <a:gd name="connsiteX16" fmla="*/ 4444 w 13458"/>
                <a:gd name="connsiteY16" fmla="*/ 12222 h 14573"/>
                <a:gd name="connsiteX17" fmla="*/ 4444 w 13458"/>
                <a:gd name="connsiteY17" fmla="*/ 12222 h 14573"/>
                <a:gd name="connsiteX18" fmla="*/ 6445 w 13458"/>
                <a:gd name="connsiteY18" fmla="*/ 14031 h 14573"/>
                <a:gd name="connsiteX19" fmla="*/ 8064 w 13458"/>
                <a:gd name="connsiteY19" fmla="*/ 14031 h 14573"/>
                <a:gd name="connsiteX20" fmla="*/ 12541 w 13458"/>
                <a:gd name="connsiteY20" fmla="*/ 10983 h 14573"/>
                <a:gd name="connsiteX21" fmla="*/ 13207 w 13458"/>
                <a:gd name="connsiteY21" fmla="*/ 8126 h 14573"/>
                <a:gd name="connsiteX22" fmla="*/ 12160 w 13458"/>
                <a:gd name="connsiteY22" fmla="*/ 726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458" h="14573">
                  <a:moveTo>
                    <a:pt x="11588" y="7269"/>
                  </a:moveTo>
                  <a:cubicBezTo>
                    <a:pt x="11398" y="6745"/>
                    <a:pt x="11398" y="6173"/>
                    <a:pt x="11588" y="5649"/>
                  </a:cubicBezTo>
                  <a:lnTo>
                    <a:pt x="12541" y="4220"/>
                  </a:lnTo>
                  <a:cubicBezTo>
                    <a:pt x="12579" y="4001"/>
                    <a:pt x="12579" y="3773"/>
                    <a:pt x="12541" y="3554"/>
                  </a:cubicBezTo>
                  <a:cubicBezTo>
                    <a:pt x="12493" y="3144"/>
                    <a:pt x="12245" y="2792"/>
                    <a:pt x="11874" y="2601"/>
                  </a:cubicBezTo>
                  <a:cubicBezTo>
                    <a:pt x="10540" y="1744"/>
                    <a:pt x="8921" y="1649"/>
                    <a:pt x="7778" y="601"/>
                  </a:cubicBezTo>
                  <a:cubicBezTo>
                    <a:pt x="7435" y="268"/>
                    <a:pt x="7054" y="-28"/>
                    <a:pt x="6635" y="-256"/>
                  </a:cubicBezTo>
                  <a:cubicBezTo>
                    <a:pt x="5978" y="-447"/>
                    <a:pt x="5292" y="-447"/>
                    <a:pt x="4635" y="-256"/>
                  </a:cubicBezTo>
                  <a:cubicBezTo>
                    <a:pt x="4635" y="-256"/>
                    <a:pt x="3968" y="-256"/>
                    <a:pt x="3778" y="-256"/>
                  </a:cubicBezTo>
                  <a:lnTo>
                    <a:pt x="3778" y="315"/>
                  </a:lnTo>
                  <a:cubicBezTo>
                    <a:pt x="3778" y="1078"/>
                    <a:pt x="2254" y="982"/>
                    <a:pt x="1777" y="1649"/>
                  </a:cubicBezTo>
                  <a:cubicBezTo>
                    <a:pt x="1749" y="1906"/>
                    <a:pt x="1749" y="2154"/>
                    <a:pt x="1777" y="2411"/>
                  </a:cubicBezTo>
                  <a:cubicBezTo>
                    <a:pt x="1549" y="3192"/>
                    <a:pt x="1187" y="3935"/>
                    <a:pt x="730" y="4602"/>
                  </a:cubicBezTo>
                  <a:cubicBezTo>
                    <a:pt x="253" y="5811"/>
                    <a:pt x="-13" y="7107"/>
                    <a:pt x="-32" y="8411"/>
                  </a:cubicBezTo>
                  <a:cubicBezTo>
                    <a:pt x="-23" y="9440"/>
                    <a:pt x="311" y="10440"/>
                    <a:pt x="920" y="11269"/>
                  </a:cubicBezTo>
                  <a:cubicBezTo>
                    <a:pt x="1549" y="12069"/>
                    <a:pt x="2587" y="12441"/>
                    <a:pt x="3587" y="12222"/>
                  </a:cubicBezTo>
                  <a:cubicBezTo>
                    <a:pt x="3587" y="12222"/>
                    <a:pt x="4159" y="12222"/>
                    <a:pt x="4444" y="12222"/>
                  </a:cubicBezTo>
                  <a:cubicBezTo>
                    <a:pt x="4730" y="12222"/>
                    <a:pt x="4444" y="12222"/>
                    <a:pt x="4444" y="12222"/>
                  </a:cubicBezTo>
                  <a:cubicBezTo>
                    <a:pt x="4911" y="13012"/>
                    <a:pt x="5606" y="13641"/>
                    <a:pt x="6445" y="14031"/>
                  </a:cubicBezTo>
                  <a:cubicBezTo>
                    <a:pt x="6968" y="14222"/>
                    <a:pt x="7540" y="14222"/>
                    <a:pt x="8064" y="14031"/>
                  </a:cubicBezTo>
                  <a:cubicBezTo>
                    <a:pt x="9807" y="13441"/>
                    <a:pt x="11350" y="12383"/>
                    <a:pt x="12541" y="10983"/>
                  </a:cubicBezTo>
                  <a:cubicBezTo>
                    <a:pt x="13112" y="10126"/>
                    <a:pt x="13779" y="9078"/>
                    <a:pt x="13207" y="8126"/>
                  </a:cubicBezTo>
                  <a:cubicBezTo>
                    <a:pt x="12903" y="7792"/>
                    <a:pt x="12550" y="7497"/>
                    <a:pt x="12160"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4" name="Freeform: Shape 853">
              <a:extLst>
                <a:ext uri="{FF2B5EF4-FFF2-40B4-BE49-F238E27FC236}">
                  <a16:creationId xmlns:a16="http://schemas.microsoft.com/office/drawing/2014/main" xmlns="" id="{7D7A8E74-5C8C-3252-1116-8CD0C8730D16}"/>
                </a:ext>
              </a:extLst>
            </p:cNvPr>
            <p:cNvSpPr/>
            <p:nvPr/>
          </p:nvSpPr>
          <p:spPr>
            <a:xfrm>
              <a:off x="5467523" y="3319724"/>
              <a:ext cx="13357" cy="14990"/>
            </a:xfrm>
            <a:custGeom>
              <a:avLst/>
              <a:gdLst>
                <a:gd name="connsiteX0" fmla="*/ 11604 w 13357"/>
                <a:gd name="connsiteY0" fmla="*/ 7245 h 14990"/>
                <a:gd name="connsiteX1" fmla="*/ 11604 w 13357"/>
                <a:gd name="connsiteY1" fmla="*/ 5626 h 14990"/>
                <a:gd name="connsiteX2" fmla="*/ 12462 w 13357"/>
                <a:gd name="connsiteY2" fmla="*/ 4197 h 14990"/>
                <a:gd name="connsiteX3" fmla="*/ 12462 w 13357"/>
                <a:gd name="connsiteY3" fmla="*/ 3530 h 14990"/>
                <a:gd name="connsiteX4" fmla="*/ 11700 w 13357"/>
                <a:gd name="connsiteY4" fmla="*/ 2578 h 14990"/>
                <a:gd name="connsiteX5" fmla="*/ 7604 w 13357"/>
                <a:gd name="connsiteY5" fmla="*/ 672 h 14990"/>
                <a:gd name="connsiteX6" fmla="*/ 6556 w 13357"/>
                <a:gd name="connsiteY6" fmla="*/ -185 h 14990"/>
                <a:gd name="connsiteX7" fmla="*/ 4556 w 13357"/>
                <a:gd name="connsiteY7" fmla="*/ -185 h 14990"/>
                <a:gd name="connsiteX8" fmla="*/ 3699 w 13357"/>
                <a:gd name="connsiteY8" fmla="*/ -185 h 14990"/>
                <a:gd name="connsiteX9" fmla="*/ 3699 w 13357"/>
                <a:gd name="connsiteY9" fmla="*/ 387 h 14990"/>
                <a:gd name="connsiteX10" fmla="*/ 1698 w 13357"/>
                <a:gd name="connsiteY10" fmla="*/ 1721 h 14990"/>
                <a:gd name="connsiteX11" fmla="*/ 1698 w 13357"/>
                <a:gd name="connsiteY11" fmla="*/ 2482 h 14990"/>
                <a:gd name="connsiteX12" fmla="*/ 746 w 13357"/>
                <a:gd name="connsiteY12" fmla="*/ 4673 h 14990"/>
                <a:gd name="connsiteX13" fmla="*/ -16 w 13357"/>
                <a:gd name="connsiteY13" fmla="*/ 8483 h 14990"/>
                <a:gd name="connsiteX14" fmla="*/ 936 w 13357"/>
                <a:gd name="connsiteY14" fmla="*/ 11340 h 14990"/>
                <a:gd name="connsiteX15" fmla="*/ 3603 w 13357"/>
                <a:gd name="connsiteY15" fmla="*/ 12198 h 14990"/>
                <a:gd name="connsiteX16" fmla="*/ 4461 w 13357"/>
                <a:gd name="connsiteY16" fmla="*/ 12198 h 14990"/>
                <a:gd name="connsiteX17" fmla="*/ 4461 w 13357"/>
                <a:gd name="connsiteY17" fmla="*/ 12674 h 14990"/>
                <a:gd name="connsiteX18" fmla="*/ 6461 w 13357"/>
                <a:gd name="connsiteY18" fmla="*/ 14484 h 14990"/>
                <a:gd name="connsiteX19" fmla="*/ 8080 w 13357"/>
                <a:gd name="connsiteY19" fmla="*/ 14484 h 14990"/>
                <a:gd name="connsiteX20" fmla="*/ 12557 w 13357"/>
                <a:gd name="connsiteY20" fmla="*/ 11436 h 14990"/>
                <a:gd name="connsiteX21" fmla="*/ 13128 w 13357"/>
                <a:gd name="connsiteY21" fmla="*/ 8674 h 14990"/>
                <a:gd name="connsiteX22" fmla="*/ 12176 w 13357"/>
                <a:gd name="connsiteY22" fmla="*/ 7816 h 14990"/>
                <a:gd name="connsiteX23" fmla="*/ 11604 w 13357"/>
                <a:gd name="connsiteY23" fmla="*/ 7245 h 14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57" h="14990">
                  <a:moveTo>
                    <a:pt x="11604" y="7245"/>
                  </a:moveTo>
                  <a:cubicBezTo>
                    <a:pt x="11376" y="6731"/>
                    <a:pt x="11376" y="6140"/>
                    <a:pt x="11604" y="5626"/>
                  </a:cubicBezTo>
                  <a:lnTo>
                    <a:pt x="12462" y="4197"/>
                  </a:lnTo>
                  <a:cubicBezTo>
                    <a:pt x="12538" y="3978"/>
                    <a:pt x="12538" y="3749"/>
                    <a:pt x="12462" y="3530"/>
                  </a:cubicBezTo>
                  <a:cubicBezTo>
                    <a:pt x="12347" y="3121"/>
                    <a:pt x="12071" y="2778"/>
                    <a:pt x="11700" y="2578"/>
                  </a:cubicBezTo>
                  <a:cubicBezTo>
                    <a:pt x="10461" y="1721"/>
                    <a:pt x="8842" y="1625"/>
                    <a:pt x="7604" y="672"/>
                  </a:cubicBezTo>
                  <a:cubicBezTo>
                    <a:pt x="7299" y="339"/>
                    <a:pt x="6947" y="44"/>
                    <a:pt x="6556" y="-185"/>
                  </a:cubicBezTo>
                  <a:cubicBezTo>
                    <a:pt x="5918" y="-471"/>
                    <a:pt x="5194" y="-471"/>
                    <a:pt x="4556" y="-185"/>
                  </a:cubicBezTo>
                  <a:cubicBezTo>
                    <a:pt x="4280" y="-308"/>
                    <a:pt x="3975" y="-308"/>
                    <a:pt x="3699" y="-185"/>
                  </a:cubicBezTo>
                  <a:cubicBezTo>
                    <a:pt x="3699" y="-185"/>
                    <a:pt x="3699" y="-185"/>
                    <a:pt x="3699" y="387"/>
                  </a:cubicBezTo>
                  <a:cubicBezTo>
                    <a:pt x="3699" y="958"/>
                    <a:pt x="2175" y="958"/>
                    <a:pt x="1698" y="1721"/>
                  </a:cubicBezTo>
                  <a:cubicBezTo>
                    <a:pt x="1222" y="2482"/>
                    <a:pt x="1698" y="2197"/>
                    <a:pt x="1698" y="2482"/>
                  </a:cubicBezTo>
                  <a:cubicBezTo>
                    <a:pt x="1460" y="3244"/>
                    <a:pt x="1146" y="3978"/>
                    <a:pt x="746" y="4673"/>
                  </a:cubicBezTo>
                  <a:cubicBezTo>
                    <a:pt x="155" y="5854"/>
                    <a:pt x="-102" y="7169"/>
                    <a:pt x="-16" y="8483"/>
                  </a:cubicBezTo>
                  <a:cubicBezTo>
                    <a:pt x="-54" y="9521"/>
                    <a:pt x="279" y="10531"/>
                    <a:pt x="936" y="11340"/>
                  </a:cubicBezTo>
                  <a:cubicBezTo>
                    <a:pt x="1546" y="12179"/>
                    <a:pt x="2622" y="12522"/>
                    <a:pt x="3603" y="12198"/>
                  </a:cubicBezTo>
                  <a:cubicBezTo>
                    <a:pt x="3880" y="12103"/>
                    <a:pt x="4184" y="12103"/>
                    <a:pt x="4461" y="12198"/>
                  </a:cubicBezTo>
                  <a:cubicBezTo>
                    <a:pt x="4499" y="12350"/>
                    <a:pt x="4499" y="12522"/>
                    <a:pt x="4461" y="12674"/>
                  </a:cubicBezTo>
                  <a:cubicBezTo>
                    <a:pt x="4927" y="13465"/>
                    <a:pt x="5623" y="14093"/>
                    <a:pt x="6461" y="14484"/>
                  </a:cubicBezTo>
                  <a:cubicBezTo>
                    <a:pt x="6994" y="14627"/>
                    <a:pt x="7547" y="14627"/>
                    <a:pt x="8080" y="14484"/>
                  </a:cubicBezTo>
                  <a:cubicBezTo>
                    <a:pt x="9833" y="13922"/>
                    <a:pt x="11395" y="12865"/>
                    <a:pt x="12557" y="11436"/>
                  </a:cubicBezTo>
                  <a:cubicBezTo>
                    <a:pt x="12557" y="10674"/>
                    <a:pt x="13795" y="9626"/>
                    <a:pt x="13128" y="8674"/>
                  </a:cubicBezTo>
                  <a:cubicBezTo>
                    <a:pt x="12881" y="8311"/>
                    <a:pt x="12557" y="8016"/>
                    <a:pt x="12176" y="7816"/>
                  </a:cubicBezTo>
                  <a:cubicBezTo>
                    <a:pt x="12176" y="7816"/>
                    <a:pt x="11604" y="7245"/>
                    <a:pt x="11604" y="724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5" name="Freeform: Shape 854">
              <a:extLst>
                <a:ext uri="{FF2B5EF4-FFF2-40B4-BE49-F238E27FC236}">
                  <a16:creationId xmlns:a16="http://schemas.microsoft.com/office/drawing/2014/main" xmlns="" id="{F843787D-E9E1-0E06-8C49-EAD8232FDB63}"/>
                </a:ext>
              </a:extLst>
            </p:cNvPr>
            <p:cNvSpPr/>
            <p:nvPr/>
          </p:nvSpPr>
          <p:spPr>
            <a:xfrm>
              <a:off x="5347521" y="3298936"/>
              <a:ext cx="13426" cy="14573"/>
            </a:xfrm>
            <a:custGeom>
              <a:avLst/>
              <a:gdLst>
                <a:gd name="connsiteX0" fmla="*/ 11592 w 13426"/>
                <a:gd name="connsiteY0" fmla="*/ 7173 h 14573"/>
                <a:gd name="connsiteX1" fmla="*/ 11592 w 13426"/>
                <a:gd name="connsiteY1" fmla="*/ 5554 h 14573"/>
                <a:gd name="connsiteX2" fmla="*/ 12544 w 13426"/>
                <a:gd name="connsiteY2" fmla="*/ 4125 h 14573"/>
                <a:gd name="connsiteX3" fmla="*/ 12544 w 13426"/>
                <a:gd name="connsiteY3" fmla="*/ 3459 h 14573"/>
                <a:gd name="connsiteX4" fmla="*/ 11782 w 13426"/>
                <a:gd name="connsiteY4" fmla="*/ 2506 h 14573"/>
                <a:gd name="connsiteX5" fmla="*/ 7782 w 13426"/>
                <a:gd name="connsiteY5" fmla="*/ 601 h 14573"/>
                <a:gd name="connsiteX6" fmla="*/ 6639 w 13426"/>
                <a:gd name="connsiteY6" fmla="*/ -256 h 14573"/>
                <a:gd name="connsiteX7" fmla="*/ 4639 w 13426"/>
                <a:gd name="connsiteY7" fmla="*/ -256 h 14573"/>
                <a:gd name="connsiteX8" fmla="*/ 3781 w 13426"/>
                <a:gd name="connsiteY8" fmla="*/ -256 h 14573"/>
                <a:gd name="connsiteX9" fmla="*/ 3781 w 13426"/>
                <a:gd name="connsiteY9" fmla="*/ 315 h 14573"/>
                <a:gd name="connsiteX10" fmla="*/ 1781 w 13426"/>
                <a:gd name="connsiteY10" fmla="*/ 1649 h 14573"/>
                <a:gd name="connsiteX11" fmla="*/ 1781 w 13426"/>
                <a:gd name="connsiteY11" fmla="*/ 2411 h 14573"/>
                <a:gd name="connsiteX12" fmla="*/ 733 w 13426"/>
                <a:gd name="connsiteY12" fmla="*/ 4602 h 14573"/>
                <a:gd name="connsiteX13" fmla="*/ -29 w 13426"/>
                <a:gd name="connsiteY13" fmla="*/ 8411 h 14573"/>
                <a:gd name="connsiteX14" fmla="*/ 924 w 13426"/>
                <a:gd name="connsiteY14" fmla="*/ 11269 h 14573"/>
                <a:gd name="connsiteX15" fmla="*/ 3591 w 13426"/>
                <a:gd name="connsiteY15" fmla="*/ 12222 h 14573"/>
                <a:gd name="connsiteX16" fmla="*/ 4448 w 13426"/>
                <a:gd name="connsiteY16" fmla="*/ 12222 h 14573"/>
                <a:gd name="connsiteX17" fmla="*/ 6448 w 13426"/>
                <a:gd name="connsiteY17" fmla="*/ 14031 h 14573"/>
                <a:gd name="connsiteX18" fmla="*/ 8068 w 13426"/>
                <a:gd name="connsiteY18" fmla="*/ 14031 h 14573"/>
                <a:gd name="connsiteX19" fmla="*/ 12544 w 13426"/>
                <a:gd name="connsiteY19" fmla="*/ 10983 h 14573"/>
                <a:gd name="connsiteX20" fmla="*/ 13116 w 13426"/>
                <a:gd name="connsiteY20" fmla="*/ 8221 h 14573"/>
                <a:gd name="connsiteX21" fmla="*/ 12163 w 13426"/>
                <a:gd name="connsiteY21" fmla="*/ 7364 h 14573"/>
                <a:gd name="connsiteX22" fmla="*/ 11592 w 13426"/>
                <a:gd name="connsiteY22" fmla="*/ 7173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426" h="14573">
                  <a:moveTo>
                    <a:pt x="11592" y="7173"/>
                  </a:moveTo>
                  <a:cubicBezTo>
                    <a:pt x="11363" y="6659"/>
                    <a:pt x="11363" y="6069"/>
                    <a:pt x="11592" y="5554"/>
                  </a:cubicBezTo>
                  <a:lnTo>
                    <a:pt x="12544" y="4125"/>
                  </a:lnTo>
                  <a:cubicBezTo>
                    <a:pt x="12602" y="3907"/>
                    <a:pt x="12602" y="3677"/>
                    <a:pt x="12544" y="3459"/>
                  </a:cubicBezTo>
                  <a:cubicBezTo>
                    <a:pt x="12430" y="3049"/>
                    <a:pt x="12154" y="2706"/>
                    <a:pt x="11782" y="2506"/>
                  </a:cubicBezTo>
                  <a:cubicBezTo>
                    <a:pt x="10544" y="1649"/>
                    <a:pt x="8925" y="1554"/>
                    <a:pt x="7782" y="601"/>
                  </a:cubicBezTo>
                  <a:cubicBezTo>
                    <a:pt x="7439" y="268"/>
                    <a:pt x="7058" y="-28"/>
                    <a:pt x="6639" y="-256"/>
                  </a:cubicBezTo>
                  <a:cubicBezTo>
                    <a:pt x="5982" y="-447"/>
                    <a:pt x="5296" y="-447"/>
                    <a:pt x="4639" y="-256"/>
                  </a:cubicBezTo>
                  <a:cubicBezTo>
                    <a:pt x="4362" y="-380"/>
                    <a:pt x="4058" y="-380"/>
                    <a:pt x="3781" y="-256"/>
                  </a:cubicBezTo>
                  <a:lnTo>
                    <a:pt x="3781" y="315"/>
                  </a:lnTo>
                  <a:cubicBezTo>
                    <a:pt x="3781" y="1078"/>
                    <a:pt x="2257" y="982"/>
                    <a:pt x="1781" y="1649"/>
                  </a:cubicBezTo>
                  <a:cubicBezTo>
                    <a:pt x="1743" y="1906"/>
                    <a:pt x="1743" y="2163"/>
                    <a:pt x="1781" y="2411"/>
                  </a:cubicBezTo>
                  <a:cubicBezTo>
                    <a:pt x="1524" y="3182"/>
                    <a:pt x="1172" y="3916"/>
                    <a:pt x="733" y="4602"/>
                  </a:cubicBezTo>
                  <a:cubicBezTo>
                    <a:pt x="200" y="5802"/>
                    <a:pt x="-67" y="7097"/>
                    <a:pt x="-29" y="8411"/>
                  </a:cubicBezTo>
                  <a:cubicBezTo>
                    <a:pt x="-19" y="9440"/>
                    <a:pt x="314" y="10440"/>
                    <a:pt x="924" y="11269"/>
                  </a:cubicBezTo>
                  <a:cubicBezTo>
                    <a:pt x="1552" y="12069"/>
                    <a:pt x="2591" y="12441"/>
                    <a:pt x="3591" y="12222"/>
                  </a:cubicBezTo>
                  <a:cubicBezTo>
                    <a:pt x="3591" y="12222"/>
                    <a:pt x="4162" y="12222"/>
                    <a:pt x="4448" y="12222"/>
                  </a:cubicBezTo>
                  <a:cubicBezTo>
                    <a:pt x="4943" y="12993"/>
                    <a:pt x="5639" y="13612"/>
                    <a:pt x="6448" y="14031"/>
                  </a:cubicBezTo>
                  <a:cubicBezTo>
                    <a:pt x="6972" y="14222"/>
                    <a:pt x="7544" y="14222"/>
                    <a:pt x="8068" y="14031"/>
                  </a:cubicBezTo>
                  <a:cubicBezTo>
                    <a:pt x="9839" y="13508"/>
                    <a:pt x="11411" y="12441"/>
                    <a:pt x="12544" y="10983"/>
                  </a:cubicBezTo>
                  <a:cubicBezTo>
                    <a:pt x="13116" y="10221"/>
                    <a:pt x="13783" y="9174"/>
                    <a:pt x="13116" y="8221"/>
                  </a:cubicBezTo>
                  <a:cubicBezTo>
                    <a:pt x="12449" y="7269"/>
                    <a:pt x="12544" y="7649"/>
                    <a:pt x="12163" y="7364"/>
                  </a:cubicBezTo>
                  <a:cubicBezTo>
                    <a:pt x="11973" y="7307"/>
                    <a:pt x="11782" y="7240"/>
                    <a:pt x="11592" y="7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6" name="Freeform: Shape 855">
              <a:extLst>
                <a:ext uri="{FF2B5EF4-FFF2-40B4-BE49-F238E27FC236}">
                  <a16:creationId xmlns:a16="http://schemas.microsoft.com/office/drawing/2014/main" xmlns="" id="{B07EB5DC-F3C4-9769-CA3E-A0756E4BE42A}"/>
                </a:ext>
              </a:extLst>
            </p:cNvPr>
            <p:cNvSpPr/>
            <p:nvPr/>
          </p:nvSpPr>
          <p:spPr>
            <a:xfrm>
              <a:off x="5226163" y="3264169"/>
              <a:ext cx="13417" cy="14954"/>
            </a:xfrm>
            <a:custGeom>
              <a:avLst/>
              <a:gdLst>
                <a:gd name="connsiteX0" fmla="*/ 11506 w 13417"/>
                <a:gd name="connsiteY0" fmla="*/ 7174 h 14954"/>
                <a:gd name="connsiteX1" fmla="*/ 11506 w 13417"/>
                <a:gd name="connsiteY1" fmla="*/ 5554 h 14954"/>
                <a:gd name="connsiteX2" fmla="*/ 12363 w 13417"/>
                <a:gd name="connsiteY2" fmla="*/ 4126 h 14954"/>
                <a:gd name="connsiteX3" fmla="*/ 12363 w 13417"/>
                <a:gd name="connsiteY3" fmla="*/ 3459 h 14954"/>
                <a:gd name="connsiteX4" fmla="*/ 11697 w 13417"/>
                <a:gd name="connsiteY4" fmla="*/ 2507 h 14954"/>
                <a:gd name="connsiteX5" fmla="*/ 7601 w 13417"/>
                <a:gd name="connsiteY5" fmla="*/ 601 h 14954"/>
                <a:gd name="connsiteX6" fmla="*/ 6553 w 13417"/>
                <a:gd name="connsiteY6" fmla="*/ -256 h 14954"/>
                <a:gd name="connsiteX7" fmla="*/ 4553 w 13417"/>
                <a:gd name="connsiteY7" fmla="*/ -256 h 14954"/>
                <a:gd name="connsiteX8" fmla="*/ 3696 w 13417"/>
                <a:gd name="connsiteY8" fmla="*/ -256 h 14954"/>
                <a:gd name="connsiteX9" fmla="*/ 3696 w 13417"/>
                <a:gd name="connsiteY9" fmla="*/ 315 h 14954"/>
                <a:gd name="connsiteX10" fmla="*/ 1695 w 13417"/>
                <a:gd name="connsiteY10" fmla="*/ 1649 h 14954"/>
                <a:gd name="connsiteX11" fmla="*/ 1695 w 13417"/>
                <a:gd name="connsiteY11" fmla="*/ 2411 h 14954"/>
                <a:gd name="connsiteX12" fmla="*/ 743 w 13417"/>
                <a:gd name="connsiteY12" fmla="*/ 4602 h 14954"/>
                <a:gd name="connsiteX13" fmla="*/ -19 w 13417"/>
                <a:gd name="connsiteY13" fmla="*/ 8412 h 14954"/>
                <a:gd name="connsiteX14" fmla="*/ 933 w 13417"/>
                <a:gd name="connsiteY14" fmla="*/ 11269 h 14954"/>
                <a:gd name="connsiteX15" fmla="*/ 3600 w 13417"/>
                <a:gd name="connsiteY15" fmla="*/ 12126 h 14954"/>
                <a:gd name="connsiteX16" fmla="*/ 4458 w 13417"/>
                <a:gd name="connsiteY16" fmla="*/ 12126 h 14954"/>
                <a:gd name="connsiteX17" fmla="*/ 4458 w 13417"/>
                <a:gd name="connsiteY17" fmla="*/ 12603 h 14954"/>
                <a:gd name="connsiteX18" fmla="*/ 6458 w 13417"/>
                <a:gd name="connsiteY18" fmla="*/ 14413 h 14954"/>
                <a:gd name="connsiteX19" fmla="*/ 8077 w 13417"/>
                <a:gd name="connsiteY19" fmla="*/ 14413 h 14954"/>
                <a:gd name="connsiteX20" fmla="*/ 12459 w 13417"/>
                <a:gd name="connsiteY20" fmla="*/ 11365 h 14954"/>
                <a:gd name="connsiteX21" fmla="*/ 13125 w 13417"/>
                <a:gd name="connsiteY21" fmla="*/ 8602 h 14954"/>
                <a:gd name="connsiteX22" fmla="*/ 12173 w 13417"/>
                <a:gd name="connsiteY22" fmla="*/ 7745 h 14954"/>
                <a:gd name="connsiteX23" fmla="*/ 11506 w 13417"/>
                <a:gd name="connsiteY23" fmla="*/ 7174 h 1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417" h="14954">
                  <a:moveTo>
                    <a:pt x="11506" y="7174"/>
                  </a:moveTo>
                  <a:cubicBezTo>
                    <a:pt x="11278" y="6659"/>
                    <a:pt x="11278" y="6069"/>
                    <a:pt x="11506" y="5554"/>
                  </a:cubicBezTo>
                  <a:lnTo>
                    <a:pt x="12363" y="4126"/>
                  </a:lnTo>
                  <a:cubicBezTo>
                    <a:pt x="12401" y="3907"/>
                    <a:pt x="12401" y="3678"/>
                    <a:pt x="12363" y="3459"/>
                  </a:cubicBezTo>
                  <a:cubicBezTo>
                    <a:pt x="12335" y="3040"/>
                    <a:pt x="12078" y="2678"/>
                    <a:pt x="11697" y="2507"/>
                  </a:cubicBezTo>
                  <a:cubicBezTo>
                    <a:pt x="10458" y="1649"/>
                    <a:pt x="8839" y="1554"/>
                    <a:pt x="7601" y="601"/>
                  </a:cubicBezTo>
                  <a:cubicBezTo>
                    <a:pt x="7277" y="287"/>
                    <a:pt x="6925" y="2"/>
                    <a:pt x="6553" y="-256"/>
                  </a:cubicBezTo>
                  <a:cubicBezTo>
                    <a:pt x="5896" y="-447"/>
                    <a:pt x="5210" y="-447"/>
                    <a:pt x="4553" y="-256"/>
                  </a:cubicBezTo>
                  <a:cubicBezTo>
                    <a:pt x="4286" y="-389"/>
                    <a:pt x="3962" y="-389"/>
                    <a:pt x="3696" y="-256"/>
                  </a:cubicBezTo>
                  <a:cubicBezTo>
                    <a:pt x="3696" y="-256"/>
                    <a:pt x="3696" y="-256"/>
                    <a:pt x="3696" y="315"/>
                  </a:cubicBezTo>
                  <a:cubicBezTo>
                    <a:pt x="3696" y="887"/>
                    <a:pt x="2076" y="887"/>
                    <a:pt x="1695" y="1649"/>
                  </a:cubicBezTo>
                  <a:cubicBezTo>
                    <a:pt x="1314" y="2411"/>
                    <a:pt x="1695" y="1649"/>
                    <a:pt x="1695" y="2411"/>
                  </a:cubicBezTo>
                  <a:cubicBezTo>
                    <a:pt x="1419" y="3154"/>
                    <a:pt x="1105" y="3887"/>
                    <a:pt x="743" y="4602"/>
                  </a:cubicBezTo>
                  <a:cubicBezTo>
                    <a:pt x="162" y="5783"/>
                    <a:pt x="-95" y="7098"/>
                    <a:pt x="-19" y="8412"/>
                  </a:cubicBezTo>
                  <a:cubicBezTo>
                    <a:pt x="-57" y="9450"/>
                    <a:pt x="276" y="10460"/>
                    <a:pt x="933" y="11269"/>
                  </a:cubicBezTo>
                  <a:cubicBezTo>
                    <a:pt x="1543" y="12108"/>
                    <a:pt x="2619" y="12450"/>
                    <a:pt x="3600" y="12126"/>
                  </a:cubicBezTo>
                  <a:cubicBezTo>
                    <a:pt x="3876" y="12032"/>
                    <a:pt x="4181" y="12032"/>
                    <a:pt x="4458" y="12126"/>
                  </a:cubicBezTo>
                  <a:cubicBezTo>
                    <a:pt x="4496" y="12279"/>
                    <a:pt x="4496" y="12450"/>
                    <a:pt x="4458" y="12603"/>
                  </a:cubicBezTo>
                  <a:cubicBezTo>
                    <a:pt x="4924" y="13393"/>
                    <a:pt x="5620" y="14022"/>
                    <a:pt x="6458" y="14413"/>
                  </a:cubicBezTo>
                  <a:cubicBezTo>
                    <a:pt x="6982" y="14603"/>
                    <a:pt x="7553" y="14603"/>
                    <a:pt x="8077" y="14413"/>
                  </a:cubicBezTo>
                  <a:cubicBezTo>
                    <a:pt x="9820" y="13879"/>
                    <a:pt x="11354" y="12812"/>
                    <a:pt x="12459" y="11365"/>
                  </a:cubicBezTo>
                  <a:cubicBezTo>
                    <a:pt x="13030" y="10603"/>
                    <a:pt x="13792" y="9555"/>
                    <a:pt x="13125" y="8602"/>
                  </a:cubicBezTo>
                  <a:cubicBezTo>
                    <a:pt x="12459" y="7650"/>
                    <a:pt x="12459" y="8031"/>
                    <a:pt x="12173" y="7745"/>
                  </a:cubicBezTo>
                  <a:cubicBezTo>
                    <a:pt x="11887" y="7459"/>
                    <a:pt x="11601" y="7174"/>
                    <a:pt x="11506" y="717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7" name="Freeform: Shape 856">
              <a:extLst>
                <a:ext uri="{FF2B5EF4-FFF2-40B4-BE49-F238E27FC236}">
                  <a16:creationId xmlns:a16="http://schemas.microsoft.com/office/drawing/2014/main" xmlns="" id="{9075E099-4E4C-E43E-2471-496C8A357754}"/>
                </a:ext>
              </a:extLst>
            </p:cNvPr>
            <p:cNvSpPr/>
            <p:nvPr/>
          </p:nvSpPr>
          <p:spPr>
            <a:xfrm>
              <a:off x="5109396" y="3238035"/>
              <a:ext cx="13746" cy="14609"/>
            </a:xfrm>
            <a:custGeom>
              <a:avLst/>
              <a:gdLst>
                <a:gd name="connsiteX0" fmla="*/ 11687 w 13746"/>
                <a:gd name="connsiteY0" fmla="*/ 7210 h 14609"/>
                <a:gd name="connsiteX1" fmla="*/ 11687 w 13746"/>
                <a:gd name="connsiteY1" fmla="*/ 5590 h 14609"/>
                <a:gd name="connsiteX2" fmla="*/ 12544 w 13746"/>
                <a:gd name="connsiteY2" fmla="*/ 4161 h 14609"/>
                <a:gd name="connsiteX3" fmla="*/ 12544 w 13746"/>
                <a:gd name="connsiteY3" fmla="*/ 3495 h 14609"/>
                <a:gd name="connsiteX4" fmla="*/ 11782 w 13746"/>
                <a:gd name="connsiteY4" fmla="*/ 2542 h 14609"/>
                <a:gd name="connsiteX5" fmla="*/ 7781 w 13746"/>
                <a:gd name="connsiteY5" fmla="*/ 637 h 14609"/>
                <a:gd name="connsiteX6" fmla="*/ 6638 w 13746"/>
                <a:gd name="connsiteY6" fmla="*/ -220 h 14609"/>
                <a:gd name="connsiteX7" fmla="*/ 4638 w 13746"/>
                <a:gd name="connsiteY7" fmla="*/ -220 h 14609"/>
                <a:gd name="connsiteX8" fmla="*/ 3781 w 13746"/>
                <a:gd name="connsiteY8" fmla="*/ -220 h 14609"/>
                <a:gd name="connsiteX9" fmla="*/ 3781 w 13746"/>
                <a:gd name="connsiteY9" fmla="*/ 351 h 14609"/>
                <a:gd name="connsiteX10" fmla="*/ 1780 w 13746"/>
                <a:gd name="connsiteY10" fmla="*/ 1685 h 14609"/>
                <a:gd name="connsiteX11" fmla="*/ 1780 w 13746"/>
                <a:gd name="connsiteY11" fmla="*/ 2542 h 14609"/>
                <a:gd name="connsiteX12" fmla="*/ 733 w 13746"/>
                <a:gd name="connsiteY12" fmla="*/ 4733 h 14609"/>
                <a:gd name="connsiteX13" fmla="*/ -29 w 13746"/>
                <a:gd name="connsiteY13" fmla="*/ 8447 h 14609"/>
                <a:gd name="connsiteX14" fmla="*/ 923 w 13746"/>
                <a:gd name="connsiteY14" fmla="*/ 11305 h 14609"/>
                <a:gd name="connsiteX15" fmla="*/ 3590 w 13746"/>
                <a:gd name="connsiteY15" fmla="*/ 12257 h 14609"/>
                <a:gd name="connsiteX16" fmla="*/ 4352 w 13746"/>
                <a:gd name="connsiteY16" fmla="*/ 12257 h 14609"/>
                <a:gd name="connsiteX17" fmla="*/ 4829 w 13746"/>
                <a:gd name="connsiteY17" fmla="*/ 12257 h 14609"/>
                <a:gd name="connsiteX18" fmla="*/ 6829 w 13746"/>
                <a:gd name="connsiteY18" fmla="*/ 14067 h 14609"/>
                <a:gd name="connsiteX19" fmla="*/ 8448 w 13746"/>
                <a:gd name="connsiteY19" fmla="*/ 14067 h 14609"/>
                <a:gd name="connsiteX20" fmla="*/ 12829 w 13746"/>
                <a:gd name="connsiteY20" fmla="*/ 11019 h 14609"/>
                <a:gd name="connsiteX21" fmla="*/ 13496 w 13746"/>
                <a:gd name="connsiteY21" fmla="*/ 8257 h 14609"/>
                <a:gd name="connsiteX22" fmla="*/ 12544 w 13746"/>
                <a:gd name="connsiteY22" fmla="*/ 7400 h 14609"/>
                <a:gd name="connsiteX23" fmla="*/ 11687 w 13746"/>
                <a:gd name="connsiteY23" fmla="*/ 7210 h 14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46" h="14609">
                  <a:moveTo>
                    <a:pt x="11687" y="7210"/>
                  </a:moveTo>
                  <a:cubicBezTo>
                    <a:pt x="11458" y="6695"/>
                    <a:pt x="11458" y="6104"/>
                    <a:pt x="11687" y="5590"/>
                  </a:cubicBezTo>
                  <a:lnTo>
                    <a:pt x="12544" y="4161"/>
                  </a:lnTo>
                  <a:cubicBezTo>
                    <a:pt x="12629" y="3952"/>
                    <a:pt x="12629" y="3704"/>
                    <a:pt x="12544" y="3495"/>
                  </a:cubicBezTo>
                  <a:cubicBezTo>
                    <a:pt x="12410" y="3095"/>
                    <a:pt x="12134" y="2761"/>
                    <a:pt x="11782" y="2542"/>
                  </a:cubicBezTo>
                  <a:cubicBezTo>
                    <a:pt x="10543" y="1685"/>
                    <a:pt x="8924" y="1590"/>
                    <a:pt x="7781" y="637"/>
                  </a:cubicBezTo>
                  <a:cubicBezTo>
                    <a:pt x="7438" y="304"/>
                    <a:pt x="7057" y="8"/>
                    <a:pt x="6638" y="-220"/>
                  </a:cubicBezTo>
                  <a:cubicBezTo>
                    <a:pt x="5991" y="-459"/>
                    <a:pt x="5286" y="-459"/>
                    <a:pt x="4638" y="-220"/>
                  </a:cubicBezTo>
                  <a:cubicBezTo>
                    <a:pt x="4352" y="-268"/>
                    <a:pt x="4066" y="-268"/>
                    <a:pt x="3781" y="-220"/>
                  </a:cubicBezTo>
                  <a:lnTo>
                    <a:pt x="3781" y="351"/>
                  </a:lnTo>
                  <a:cubicBezTo>
                    <a:pt x="3781" y="1113"/>
                    <a:pt x="2257" y="1018"/>
                    <a:pt x="1780" y="1685"/>
                  </a:cubicBezTo>
                  <a:cubicBezTo>
                    <a:pt x="1733" y="1970"/>
                    <a:pt x="1733" y="2256"/>
                    <a:pt x="1780" y="2542"/>
                  </a:cubicBezTo>
                  <a:cubicBezTo>
                    <a:pt x="1466" y="3295"/>
                    <a:pt x="1123" y="4018"/>
                    <a:pt x="733" y="4733"/>
                  </a:cubicBezTo>
                  <a:cubicBezTo>
                    <a:pt x="199" y="5895"/>
                    <a:pt x="-58" y="7171"/>
                    <a:pt x="-29" y="8447"/>
                  </a:cubicBezTo>
                  <a:cubicBezTo>
                    <a:pt x="-67" y="9486"/>
                    <a:pt x="266" y="10495"/>
                    <a:pt x="923" y="11305"/>
                  </a:cubicBezTo>
                  <a:cubicBezTo>
                    <a:pt x="1523" y="12153"/>
                    <a:pt x="2590" y="12534"/>
                    <a:pt x="3590" y="12257"/>
                  </a:cubicBezTo>
                  <a:cubicBezTo>
                    <a:pt x="3838" y="12162"/>
                    <a:pt x="4105" y="12162"/>
                    <a:pt x="4352" y="12257"/>
                  </a:cubicBezTo>
                  <a:cubicBezTo>
                    <a:pt x="4505" y="12210"/>
                    <a:pt x="4676" y="12210"/>
                    <a:pt x="4829" y="12257"/>
                  </a:cubicBezTo>
                  <a:cubicBezTo>
                    <a:pt x="5295" y="13048"/>
                    <a:pt x="5991" y="13677"/>
                    <a:pt x="6829" y="14067"/>
                  </a:cubicBezTo>
                  <a:cubicBezTo>
                    <a:pt x="7353" y="14258"/>
                    <a:pt x="7924" y="14258"/>
                    <a:pt x="8448" y="14067"/>
                  </a:cubicBezTo>
                  <a:cubicBezTo>
                    <a:pt x="10210" y="13572"/>
                    <a:pt x="11753" y="12496"/>
                    <a:pt x="12829" y="11019"/>
                  </a:cubicBezTo>
                  <a:cubicBezTo>
                    <a:pt x="13401" y="10257"/>
                    <a:pt x="14068" y="9209"/>
                    <a:pt x="13496" y="8257"/>
                  </a:cubicBezTo>
                  <a:cubicBezTo>
                    <a:pt x="12925" y="7304"/>
                    <a:pt x="12829" y="7686"/>
                    <a:pt x="12544" y="7400"/>
                  </a:cubicBezTo>
                  <a:cubicBezTo>
                    <a:pt x="12258" y="7352"/>
                    <a:pt x="11972" y="7286"/>
                    <a:pt x="11687" y="721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8" name="Freeform: Shape 857">
              <a:extLst>
                <a:ext uri="{FF2B5EF4-FFF2-40B4-BE49-F238E27FC236}">
                  <a16:creationId xmlns:a16="http://schemas.microsoft.com/office/drawing/2014/main" xmlns="" id="{151EA5F7-8354-209F-AEEB-1D701E504940}"/>
                </a:ext>
              </a:extLst>
            </p:cNvPr>
            <p:cNvSpPr/>
            <p:nvPr/>
          </p:nvSpPr>
          <p:spPr>
            <a:xfrm>
              <a:off x="4996052" y="3222736"/>
              <a:ext cx="13458" cy="14478"/>
            </a:xfrm>
            <a:custGeom>
              <a:avLst/>
              <a:gdLst>
                <a:gd name="connsiteX0" fmla="*/ 11588 w 13458"/>
                <a:gd name="connsiteY0" fmla="*/ 7269 h 14478"/>
                <a:gd name="connsiteX1" fmla="*/ 11588 w 13458"/>
                <a:gd name="connsiteY1" fmla="*/ 5649 h 14478"/>
                <a:gd name="connsiteX2" fmla="*/ 12541 w 13458"/>
                <a:gd name="connsiteY2" fmla="*/ 4220 h 14478"/>
                <a:gd name="connsiteX3" fmla="*/ 12541 w 13458"/>
                <a:gd name="connsiteY3" fmla="*/ 3459 h 14478"/>
                <a:gd name="connsiteX4" fmla="*/ 11874 w 13458"/>
                <a:gd name="connsiteY4" fmla="*/ 2506 h 14478"/>
                <a:gd name="connsiteX5" fmla="*/ 7779 w 13458"/>
                <a:gd name="connsiteY5" fmla="*/ 601 h 14478"/>
                <a:gd name="connsiteX6" fmla="*/ 6731 w 13458"/>
                <a:gd name="connsiteY6" fmla="*/ -256 h 14478"/>
                <a:gd name="connsiteX7" fmla="*/ 4730 w 13458"/>
                <a:gd name="connsiteY7" fmla="*/ -256 h 14478"/>
                <a:gd name="connsiteX8" fmla="*/ 3778 w 13458"/>
                <a:gd name="connsiteY8" fmla="*/ -256 h 14478"/>
                <a:gd name="connsiteX9" fmla="*/ 3778 w 13458"/>
                <a:gd name="connsiteY9" fmla="*/ 315 h 14478"/>
                <a:gd name="connsiteX10" fmla="*/ 1778 w 13458"/>
                <a:gd name="connsiteY10" fmla="*/ 1649 h 14478"/>
                <a:gd name="connsiteX11" fmla="*/ 1778 w 13458"/>
                <a:gd name="connsiteY11" fmla="*/ 2411 h 14478"/>
                <a:gd name="connsiteX12" fmla="*/ 825 w 13458"/>
                <a:gd name="connsiteY12" fmla="*/ 4602 h 14478"/>
                <a:gd name="connsiteX13" fmla="*/ -32 w 13458"/>
                <a:gd name="connsiteY13" fmla="*/ 8411 h 14478"/>
                <a:gd name="connsiteX14" fmla="*/ 921 w 13458"/>
                <a:gd name="connsiteY14" fmla="*/ 11269 h 14478"/>
                <a:gd name="connsiteX15" fmla="*/ 3588 w 13458"/>
                <a:gd name="connsiteY15" fmla="*/ 12126 h 14478"/>
                <a:gd name="connsiteX16" fmla="*/ 4445 w 13458"/>
                <a:gd name="connsiteY16" fmla="*/ 12126 h 14478"/>
                <a:gd name="connsiteX17" fmla="*/ 6445 w 13458"/>
                <a:gd name="connsiteY17" fmla="*/ 13936 h 14478"/>
                <a:gd name="connsiteX18" fmla="*/ 8064 w 13458"/>
                <a:gd name="connsiteY18" fmla="*/ 13936 h 14478"/>
                <a:gd name="connsiteX19" fmla="*/ 12541 w 13458"/>
                <a:gd name="connsiteY19" fmla="*/ 10983 h 14478"/>
                <a:gd name="connsiteX20" fmla="*/ 13208 w 13458"/>
                <a:gd name="connsiteY20" fmla="*/ 8126 h 14478"/>
                <a:gd name="connsiteX21" fmla="*/ 12160 w 13458"/>
                <a:gd name="connsiteY21" fmla="*/ 7269 h 1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58" h="14478">
                  <a:moveTo>
                    <a:pt x="11588" y="7269"/>
                  </a:moveTo>
                  <a:cubicBezTo>
                    <a:pt x="11398" y="6745"/>
                    <a:pt x="11398" y="6173"/>
                    <a:pt x="11588" y="5649"/>
                  </a:cubicBezTo>
                  <a:lnTo>
                    <a:pt x="12541" y="4220"/>
                  </a:lnTo>
                  <a:cubicBezTo>
                    <a:pt x="12579" y="3963"/>
                    <a:pt x="12579" y="3707"/>
                    <a:pt x="12541" y="3459"/>
                  </a:cubicBezTo>
                  <a:cubicBezTo>
                    <a:pt x="12541" y="3459"/>
                    <a:pt x="12541" y="2792"/>
                    <a:pt x="11874" y="2506"/>
                  </a:cubicBezTo>
                  <a:cubicBezTo>
                    <a:pt x="10465" y="1973"/>
                    <a:pt x="9093" y="1335"/>
                    <a:pt x="7779" y="601"/>
                  </a:cubicBezTo>
                  <a:cubicBezTo>
                    <a:pt x="7455" y="287"/>
                    <a:pt x="7102" y="1"/>
                    <a:pt x="6731" y="-256"/>
                  </a:cubicBezTo>
                  <a:cubicBezTo>
                    <a:pt x="6074" y="-447"/>
                    <a:pt x="5388" y="-447"/>
                    <a:pt x="4730" y="-256"/>
                  </a:cubicBezTo>
                  <a:cubicBezTo>
                    <a:pt x="4426" y="-380"/>
                    <a:pt x="4083" y="-380"/>
                    <a:pt x="3778" y="-256"/>
                  </a:cubicBezTo>
                  <a:cubicBezTo>
                    <a:pt x="3778" y="-256"/>
                    <a:pt x="3778" y="-256"/>
                    <a:pt x="3778" y="315"/>
                  </a:cubicBezTo>
                  <a:cubicBezTo>
                    <a:pt x="3778" y="887"/>
                    <a:pt x="2159" y="887"/>
                    <a:pt x="1778" y="1649"/>
                  </a:cubicBezTo>
                  <a:cubicBezTo>
                    <a:pt x="1397" y="2411"/>
                    <a:pt x="1778" y="1649"/>
                    <a:pt x="1778" y="2411"/>
                  </a:cubicBezTo>
                  <a:cubicBezTo>
                    <a:pt x="1501" y="3154"/>
                    <a:pt x="1187" y="3887"/>
                    <a:pt x="825" y="4602"/>
                  </a:cubicBezTo>
                  <a:cubicBezTo>
                    <a:pt x="254" y="5792"/>
                    <a:pt x="-41" y="7088"/>
                    <a:pt x="-32" y="8411"/>
                  </a:cubicBezTo>
                  <a:cubicBezTo>
                    <a:pt x="54" y="9431"/>
                    <a:pt x="378" y="10402"/>
                    <a:pt x="921" y="11269"/>
                  </a:cubicBezTo>
                  <a:cubicBezTo>
                    <a:pt x="1549" y="12079"/>
                    <a:pt x="2606" y="12422"/>
                    <a:pt x="3588" y="12126"/>
                  </a:cubicBezTo>
                  <a:cubicBezTo>
                    <a:pt x="3864" y="12031"/>
                    <a:pt x="4168" y="12031"/>
                    <a:pt x="4445" y="12126"/>
                  </a:cubicBezTo>
                  <a:cubicBezTo>
                    <a:pt x="4940" y="12898"/>
                    <a:pt x="5635" y="13517"/>
                    <a:pt x="6445" y="13936"/>
                  </a:cubicBezTo>
                  <a:cubicBezTo>
                    <a:pt x="6969" y="14127"/>
                    <a:pt x="7540" y="14127"/>
                    <a:pt x="8064" y="13936"/>
                  </a:cubicBezTo>
                  <a:cubicBezTo>
                    <a:pt x="9807" y="13402"/>
                    <a:pt x="11360" y="12374"/>
                    <a:pt x="12541" y="10983"/>
                  </a:cubicBezTo>
                  <a:cubicBezTo>
                    <a:pt x="13113" y="10126"/>
                    <a:pt x="13779" y="9078"/>
                    <a:pt x="13208" y="8126"/>
                  </a:cubicBezTo>
                  <a:cubicBezTo>
                    <a:pt x="12903" y="7792"/>
                    <a:pt x="12550" y="7497"/>
                    <a:pt x="12160"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59" name="Freeform: Shape 858">
              <a:extLst>
                <a:ext uri="{FF2B5EF4-FFF2-40B4-BE49-F238E27FC236}">
                  <a16:creationId xmlns:a16="http://schemas.microsoft.com/office/drawing/2014/main" xmlns="" id="{A7546F76-BDD7-55FC-650A-598630AADA3B}"/>
                </a:ext>
              </a:extLst>
            </p:cNvPr>
            <p:cNvSpPr/>
            <p:nvPr/>
          </p:nvSpPr>
          <p:spPr>
            <a:xfrm>
              <a:off x="4860784" y="3180159"/>
              <a:ext cx="13280" cy="14470"/>
            </a:xfrm>
            <a:custGeom>
              <a:avLst/>
              <a:gdLst>
                <a:gd name="connsiteX0" fmla="*/ 11506 w 13280"/>
                <a:gd name="connsiteY0" fmla="*/ 7269 h 14470"/>
                <a:gd name="connsiteX1" fmla="*/ 11506 w 13280"/>
                <a:gd name="connsiteY1" fmla="*/ 5649 h 14470"/>
                <a:gd name="connsiteX2" fmla="*/ 12363 w 13280"/>
                <a:gd name="connsiteY2" fmla="*/ 4221 h 14470"/>
                <a:gd name="connsiteX3" fmla="*/ 12363 w 13280"/>
                <a:gd name="connsiteY3" fmla="*/ 3554 h 14470"/>
                <a:gd name="connsiteX4" fmla="*/ 11697 w 13280"/>
                <a:gd name="connsiteY4" fmla="*/ 2601 h 14470"/>
                <a:gd name="connsiteX5" fmla="*/ 7601 w 13280"/>
                <a:gd name="connsiteY5" fmla="*/ 696 h 14470"/>
                <a:gd name="connsiteX6" fmla="*/ 6553 w 13280"/>
                <a:gd name="connsiteY6" fmla="*/ -256 h 14470"/>
                <a:gd name="connsiteX7" fmla="*/ 4553 w 13280"/>
                <a:gd name="connsiteY7" fmla="*/ -256 h 14470"/>
                <a:gd name="connsiteX8" fmla="*/ 3696 w 13280"/>
                <a:gd name="connsiteY8" fmla="*/ -256 h 14470"/>
                <a:gd name="connsiteX9" fmla="*/ 3696 w 13280"/>
                <a:gd name="connsiteY9" fmla="*/ 315 h 14470"/>
                <a:gd name="connsiteX10" fmla="*/ 1695 w 13280"/>
                <a:gd name="connsiteY10" fmla="*/ 1649 h 14470"/>
                <a:gd name="connsiteX11" fmla="*/ 1695 w 13280"/>
                <a:gd name="connsiteY11" fmla="*/ 2411 h 14470"/>
                <a:gd name="connsiteX12" fmla="*/ 743 w 13280"/>
                <a:gd name="connsiteY12" fmla="*/ 4601 h 14470"/>
                <a:gd name="connsiteX13" fmla="*/ -19 w 13280"/>
                <a:gd name="connsiteY13" fmla="*/ 8412 h 14470"/>
                <a:gd name="connsiteX14" fmla="*/ 838 w 13280"/>
                <a:gd name="connsiteY14" fmla="*/ 11269 h 14470"/>
                <a:gd name="connsiteX15" fmla="*/ 3505 w 13280"/>
                <a:gd name="connsiteY15" fmla="*/ 12221 h 14470"/>
                <a:gd name="connsiteX16" fmla="*/ 4362 w 13280"/>
                <a:gd name="connsiteY16" fmla="*/ 12221 h 14470"/>
                <a:gd name="connsiteX17" fmla="*/ 4362 w 13280"/>
                <a:gd name="connsiteY17" fmla="*/ 12221 h 14470"/>
                <a:gd name="connsiteX18" fmla="*/ 6267 w 13280"/>
                <a:gd name="connsiteY18" fmla="*/ 13936 h 14470"/>
                <a:gd name="connsiteX19" fmla="*/ 7887 w 13280"/>
                <a:gd name="connsiteY19" fmla="*/ 13936 h 14470"/>
                <a:gd name="connsiteX20" fmla="*/ 12363 w 13280"/>
                <a:gd name="connsiteY20" fmla="*/ 10888 h 14470"/>
                <a:gd name="connsiteX21" fmla="*/ 13030 w 13280"/>
                <a:gd name="connsiteY21" fmla="*/ 8126 h 14470"/>
                <a:gd name="connsiteX22" fmla="*/ 12078 w 13280"/>
                <a:gd name="connsiteY22" fmla="*/ 7269 h 14470"/>
                <a:gd name="connsiteX23" fmla="*/ 11506 w 13280"/>
                <a:gd name="connsiteY23" fmla="*/ 7269 h 1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80" h="14470">
                  <a:moveTo>
                    <a:pt x="11506" y="7269"/>
                  </a:moveTo>
                  <a:cubicBezTo>
                    <a:pt x="11220" y="6763"/>
                    <a:pt x="11220" y="6154"/>
                    <a:pt x="11506" y="5649"/>
                  </a:cubicBezTo>
                  <a:lnTo>
                    <a:pt x="12363" y="4221"/>
                  </a:lnTo>
                  <a:cubicBezTo>
                    <a:pt x="12363" y="4221"/>
                    <a:pt x="12363" y="4221"/>
                    <a:pt x="12363" y="3554"/>
                  </a:cubicBezTo>
                  <a:cubicBezTo>
                    <a:pt x="12335" y="3135"/>
                    <a:pt x="12078" y="2772"/>
                    <a:pt x="11697" y="2601"/>
                  </a:cubicBezTo>
                  <a:cubicBezTo>
                    <a:pt x="10458" y="1744"/>
                    <a:pt x="8839" y="1649"/>
                    <a:pt x="7601" y="696"/>
                  </a:cubicBezTo>
                  <a:cubicBezTo>
                    <a:pt x="7296" y="334"/>
                    <a:pt x="6944" y="10"/>
                    <a:pt x="6553" y="-256"/>
                  </a:cubicBezTo>
                  <a:cubicBezTo>
                    <a:pt x="5896" y="-447"/>
                    <a:pt x="5210" y="-447"/>
                    <a:pt x="4553" y="-256"/>
                  </a:cubicBezTo>
                  <a:cubicBezTo>
                    <a:pt x="4553" y="-256"/>
                    <a:pt x="3886" y="-256"/>
                    <a:pt x="3696" y="-256"/>
                  </a:cubicBezTo>
                  <a:cubicBezTo>
                    <a:pt x="3505" y="-256"/>
                    <a:pt x="3696" y="-256"/>
                    <a:pt x="3696" y="315"/>
                  </a:cubicBezTo>
                  <a:cubicBezTo>
                    <a:pt x="3696" y="887"/>
                    <a:pt x="2172" y="982"/>
                    <a:pt x="1695" y="1649"/>
                  </a:cubicBezTo>
                  <a:cubicBezTo>
                    <a:pt x="1667" y="1906"/>
                    <a:pt x="1667" y="2153"/>
                    <a:pt x="1695" y="2411"/>
                  </a:cubicBezTo>
                  <a:cubicBezTo>
                    <a:pt x="1476" y="3182"/>
                    <a:pt x="1152" y="3915"/>
                    <a:pt x="743" y="4601"/>
                  </a:cubicBezTo>
                  <a:cubicBezTo>
                    <a:pt x="162" y="5783"/>
                    <a:pt x="-95" y="7097"/>
                    <a:pt x="-19" y="8412"/>
                  </a:cubicBezTo>
                  <a:cubicBezTo>
                    <a:pt x="-38" y="9431"/>
                    <a:pt x="257" y="10431"/>
                    <a:pt x="838" y="11269"/>
                  </a:cubicBezTo>
                  <a:cubicBezTo>
                    <a:pt x="1467" y="12069"/>
                    <a:pt x="2505" y="12440"/>
                    <a:pt x="3505" y="12221"/>
                  </a:cubicBezTo>
                  <a:cubicBezTo>
                    <a:pt x="3505" y="12221"/>
                    <a:pt x="4076" y="12221"/>
                    <a:pt x="4362" y="12221"/>
                  </a:cubicBezTo>
                  <a:cubicBezTo>
                    <a:pt x="4648" y="12221"/>
                    <a:pt x="4362" y="12221"/>
                    <a:pt x="4362" y="12221"/>
                  </a:cubicBezTo>
                  <a:cubicBezTo>
                    <a:pt x="4829" y="12955"/>
                    <a:pt x="5486" y="13555"/>
                    <a:pt x="6267" y="13936"/>
                  </a:cubicBezTo>
                  <a:cubicBezTo>
                    <a:pt x="6791" y="14117"/>
                    <a:pt x="7363" y="14117"/>
                    <a:pt x="7887" y="13936"/>
                  </a:cubicBezTo>
                  <a:cubicBezTo>
                    <a:pt x="9639" y="13374"/>
                    <a:pt x="11201" y="12317"/>
                    <a:pt x="12363" y="10888"/>
                  </a:cubicBezTo>
                  <a:cubicBezTo>
                    <a:pt x="12935" y="10126"/>
                    <a:pt x="13601" y="9078"/>
                    <a:pt x="13030" y="8126"/>
                  </a:cubicBezTo>
                  <a:cubicBezTo>
                    <a:pt x="12735" y="7812"/>
                    <a:pt x="12420" y="7526"/>
                    <a:pt x="12078" y="7269"/>
                  </a:cubicBezTo>
                  <a:cubicBezTo>
                    <a:pt x="12078" y="7269"/>
                    <a:pt x="11601" y="7269"/>
                    <a:pt x="11506"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60" name="Freeform: Shape 859">
              <a:extLst>
                <a:ext uri="{FF2B5EF4-FFF2-40B4-BE49-F238E27FC236}">
                  <a16:creationId xmlns:a16="http://schemas.microsoft.com/office/drawing/2014/main" xmlns="" id="{576CD575-03FF-0B2F-B781-9ACAA0D65ADE}"/>
                </a:ext>
              </a:extLst>
            </p:cNvPr>
            <p:cNvSpPr/>
            <p:nvPr/>
          </p:nvSpPr>
          <p:spPr>
            <a:xfrm>
              <a:off x="4769820" y="3155298"/>
              <a:ext cx="13280" cy="14559"/>
            </a:xfrm>
            <a:custGeom>
              <a:avLst/>
              <a:gdLst>
                <a:gd name="connsiteX0" fmla="*/ 11697 w 13280"/>
                <a:gd name="connsiteY0" fmla="*/ 7269 h 14559"/>
                <a:gd name="connsiteX1" fmla="*/ 11697 w 13280"/>
                <a:gd name="connsiteY1" fmla="*/ 5649 h 14559"/>
                <a:gd name="connsiteX2" fmla="*/ 12554 w 13280"/>
                <a:gd name="connsiteY2" fmla="*/ 4221 h 14559"/>
                <a:gd name="connsiteX3" fmla="*/ 12554 w 13280"/>
                <a:gd name="connsiteY3" fmla="*/ 3554 h 14559"/>
                <a:gd name="connsiteX4" fmla="*/ 11792 w 13280"/>
                <a:gd name="connsiteY4" fmla="*/ 2601 h 14559"/>
                <a:gd name="connsiteX5" fmla="*/ 7791 w 13280"/>
                <a:gd name="connsiteY5" fmla="*/ 696 h 14559"/>
                <a:gd name="connsiteX6" fmla="*/ 6648 w 13280"/>
                <a:gd name="connsiteY6" fmla="*/ -256 h 14559"/>
                <a:gd name="connsiteX7" fmla="*/ 4648 w 13280"/>
                <a:gd name="connsiteY7" fmla="*/ -256 h 14559"/>
                <a:gd name="connsiteX8" fmla="*/ 3791 w 13280"/>
                <a:gd name="connsiteY8" fmla="*/ -256 h 14559"/>
                <a:gd name="connsiteX9" fmla="*/ 3791 w 13280"/>
                <a:gd name="connsiteY9" fmla="*/ 315 h 14559"/>
                <a:gd name="connsiteX10" fmla="*/ 1791 w 13280"/>
                <a:gd name="connsiteY10" fmla="*/ 1649 h 14559"/>
                <a:gd name="connsiteX11" fmla="*/ 1791 w 13280"/>
                <a:gd name="connsiteY11" fmla="*/ 2411 h 14559"/>
                <a:gd name="connsiteX12" fmla="*/ 743 w 13280"/>
                <a:gd name="connsiteY12" fmla="*/ 4602 h 14559"/>
                <a:gd name="connsiteX13" fmla="*/ -19 w 13280"/>
                <a:gd name="connsiteY13" fmla="*/ 8411 h 14559"/>
                <a:gd name="connsiteX14" fmla="*/ 838 w 13280"/>
                <a:gd name="connsiteY14" fmla="*/ 11269 h 14559"/>
                <a:gd name="connsiteX15" fmla="*/ 3505 w 13280"/>
                <a:gd name="connsiteY15" fmla="*/ 12222 h 14559"/>
                <a:gd name="connsiteX16" fmla="*/ 4362 w 13280"/>
                <a:gd name="connsiteY16" fmla="*/ 12222 h 14559"/>
                <a:gd name="connsiteX17" fmla="*/ 4362 w 13280"/>
                <a:gd name="connsiteY17" fmla="*/ 12222 h 14559"/>
                <a:gd name="connsiteX18" fmla="*/ 6267 w 13280"/>
                <a:gd name="connsiteY18" fmla="*/ 14031 h 14559"/>
                <a:gd name="connsiteX19" fmla="*/ 7887 w 13280"/>
                <a:gd name="connsiteY19" fmla="*/ 14031 h 14559"/>
                <a:gd name="connsiteX20" fmla="*/ 12363 w 13280"/>
                <a:gd name="connsiteY20" fmla="*/ 10983 h 14559"/>
                <a:gd name="connsiteX21" fmla="*/ 13030 w 13280"/>
                <a:gd name="connsiteY21" fmla="*/ 8221 h 14559"/>
                <a:gd name="connsiteX22" fmla="*/ 12078 w 13280"/>
                <a:gd name="connsiteY22" fmla="*/ 7364 h 14559"/>
                <a:gd name="connsiteX23" fmla="*/ 11697 w 13280"/>
                <a:gd name="connsiteY23" fmla="*/ 7269 h 14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80" h="14559">
                  <a:moveTo>
                    <a:pt x="11697" y="7269"/>
                  </a:moveTo>
                  <a:cubicBezTo>
                    <a:pt x="11411" y="6764"/>
                    <a:pt x="11411" y="6154"/>
                    <a:pt x="11697" y="5649"/>
                  </a:cubicBezTo>
                  <a:lnTo>
                    <a:pt x="12554" y="4221"/>
                  </a:lnTo>
                  <a:cubicBezTo>
                    <a:pt x="12630" y="4002"/>
                    <a:pt x="12630" y="3773"/>
                    <a:pt x="12554" y="3554"/>
                  </a:cubicBezTo>
                  <a:cubicBezTo>
                    <a:pt x="12439" y="3144"/>
                    <a:pt x="12163" y="2801"/>
                    <a:pt x="11792" y="2601"/>
                  </a:cubicBezTo>
                  <a:cubicBezTo>
                    <a:pt x="10554" y="1744"/>
                    <a:pt x="8934" y="1649"/>
                    <a:pt x="7791" y="696"/>
                  </a:cubicBezTo>
                  <a:cubicBezTo>
                    <a:pt x="7458" y="325"/>
                    <a:pt x="7067" y="11"/>
                    <a:pt x="6648" y="-256"/>
                  </a:cubicBezTo>
                  <a:cubicBezTo>
                    <a:pt x="5991" y="-447"/>
                    <a:pt x="5305" y="-447"/>
                    <a:pt x="4648" y="-256"/>
                  </a:cubicBezTo>
                  <a:cubicBezTo>
                    <a:pt x="4648" y="-256"/>
                    <a:pt x="3981" y="-256"/>
                    <a:pt x="3791" y="-256"/>
                  </a:cubicBezTo>
                  <a:lnTo>
                    <a:pt x="3791" y="315"/>
                  </a:lnTo>
                  <a:cubicBezTo>
                    <a:pt x="3791" y="1078"/>
                    <a:pt x="2267" y="982"/>
                    <a:pt x="1791" y="1649"/>
                  </a:cubicBezTo>
                  <a:cubicBezTo>
                    <a:pt x="1753" y="1897"/>
                    <a:pt x="1753" y="2164"/>
                    <a:pt x="1791" y="2411"/>
                  </a:cubicBezTo>
                  <a:cubicBezTo>
                    <a:pt x="1495" y="3164"/>
                    <a:pt x="1152" y="3897"/>
                    <a:pt x="743" y="4602"/>
                  </a:cubicBezTo>
                  <a:cubicBezTo>
                    <a:pt x="162" y="5783"/>
                    <a:pt x="-95" y="7097"/>
                    <a:pt x="-19" y="8411"/>
                  </a:cubicBezTo>
                  <a:cubicBezTo>
                    <a:pt x="-38" y="9431"/>
                    <a:pt x="257" y="10431"/>
                    <a:pt x="838" y="11269"/>
                  </a:cubicBezTo>
                  <a:cubicBezTo>
                    <a:pt x="1467" y="12069"/>
                    <a:pt x="2505" y="12441"/>
                    <a:pt x="3505" y="12222"/>
                  </a:cubicBezTo>
                  <a:cubicBezTo>
                    <a:pt x="3505" y="12222"/>
                    <a:pt x="4077" y="12222"/>
                    <a:pt x="4362" y="12222"/>
                  </a:cubicBezTo>
                  <a:lnTo>
                    <a:pt x="4362" y="12222"/>
                  </a:lnTo>
                  <a:cubicBezTo>
                    <a:pt x="4800" y="13003"/>
                    <a:pt x="5458" y="13641"/>
                    <a:pt x="6267" y="14031"/>
                  </a:cubicBezTo>
                  <a:cubicBezTo>
                    <a:pt x="6791" y="14203"/>
                    <a:pt x="7363" y="14203"/>
                    <a:pt x="7887" y="14031"/>
                  </a:cubicBezTo>
                  <a:cubicBezTo>
                    <a:pt x="9639" y="13469"/>
                    <a:pt x="11201" y="12412"/>
                    <a:pt x="12363" y="10983"/>
                  </a:cubicBezTo>
                  <a:cubicBezTo>
                    <a:pt x="12935" y="10221"/>
                    <a:pt x="13602" y="9174"/>
                    <a:pt x="13030" y="8221"/>
                  </a:cubicBezTo>
                  <a:cubicBezTo>
                    <a:pt x="12459" y="7269"/>
                    <a:pt x="12363" y="7650"/>
                    <a:pt x="12078" y="7364"/>
                  </a:cubicBezTo>
                  <a:cubicBezTo>
                    <a:pt x="11792" y="7078"/>
                    <a:pt x="11792" y="7269"/>
                    <a:pt x="11697"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61" name="Freeform: Shape 860">
              <a:extLst>
                <a:ext uri="{FF2B5EF4-FFF2-40B4-BE49-F238E27FC236}">
                  <a16:creationId xmlns:a16="http://schemas.microsoft.com/office/drawing/2014/main" xmlns="" id="{AB1C72FD-9006-35B2-2410-A4420A06C6DB}"/>
                </a:ext>
              </a:extLst>
            </p:cNvPr>
            <p:cNvSpPr/>
            <p:nvPr/>
          </p:nvSpPr>
          <p:spPr>
            <a:xfrm>
              <a:off x="4649519" y="3146024"/>
              <a:ext cx="13280" cy="14513"/>
            </a:xfrm>
            <a:custGeom>
              <a:avLst/>
              <a:gdLst>
                <a:gd name="connsiteX0" fmla="*/ 11697 w 13280"/>
                <a:gd name="connsiteY0" fmla="*/ 7209 h 14513"/>
                <a:gd name="connsiteX1" fmla="*/ 11697 w 13280"/>
                <a:gd name="connsiteY1" fmla="*/ 5590 h 14513"/>
                <a:gd name="connsiteX2" fmla="*/ 12554 w 13280"/>
                <a:gd name="connsiteY2" fmla="*/ 4161 h 14513"/>
                <a:gd name="connsiteX3" fmla="*/ 12554 w 13280"/>
                <a:gd name="connsiteY3" fmla="*/ 3494 h 14513"/>
                <a:gd name="connsiteX4" fmla="*/ 11792 w 13280"/>
                <a:gd name="connsiteY4" fmla="*/ 2542 h 14513"/>
                <a:gd name="connsiteX5" fmla="*/ 7791 w 13280"/>
                <a:gd name="connsiteY5" fmla="*/ 637 h 14513"/>
                <a:gd name="connsiteX6" fmla="*/ 6648 w 13280"/>
                <a:gd name="connsiteY6" fmla="*/ -220 h 14513"/>
                <a:gd name="connsiteX7" fmla="*/ 4648 w 13280"/>
                <a:gd name="connsiteY7" fmla="*/ -220 h 14513"/>
                <a:gd name="connsiteX8" fmla="*/ 3791 w 13280"/>
                <a:gd name="connsiteY8" fmla="*/ -220 h 14513"/>
                <a:gd name="connsiteX9" fmla="*/ 3791 w 13280"/>
                <a:gd name="connsiteY9" fmla="*/ -220 h 14513"/>
                <a:gd name="connsiteX10" fmla="*/ 1791 w 13280"/>
                <a:gd name="connsiteY10" fmla="*/ 1208 h 14513"/>
                <a:gd name="connsiteX11" fmla="*/ 1791 w 13280"/>
                <a:gd name="connsiteY11" fmla="*/ 1970 h 14513"/>
                <a:gd name="connsiteX12" fmla="*/ 743 w 13280"/>
                <a:gd name="connsiteY12" fmla="*/ 4161 h 14513"/>
                <a:gd name="connsiteX13" fmla="*/ -19 w 13280"/>
                <a:gd name="connsiteY13" fmla="*/ 7876 h 14513"/>
                <a:gd name="connsiteX14" fmla="*/ 838 w 13280"/>
                <a:gd name="connsiteY14" fmla="*/ 10733 h 14513"/>
                <a:gd name="connsiteX15" fmla="*/ 3505 w 13280"/>
                <a:gd name="connsiteY15" fmla="*/ 11686 h 14513"/>
                <a:gd name="connsiteX16" fmla="*/ 4362 w 13280"/>
                <a:gd name="connsiteY16" fmla="*/ 11686 h 14513"/>
                <a:gd name="connsiteX17" fmla="*/ 4362 w 13280"/>
                <a:gd name="connsiteY17" fmla="*/ 12162 h 14513"/>
                <a:gd name="connsiteX18" fmla="*/ 6267 w 13280"/>
                <a:gd name="connsiteY18" fmla="*/ 13972 h 14513"/>
                <a:gd name="connsiteX19" fmla="*/ 7887 w 13280"/>
                <a:gd name="connsiteY19" fmla="*/ 13972 h 14513"/>
                <a:gd name="connsiteX20" fmla="*/ 12363 w 13280"/>
                <a:gd name="connsiteY20" fmla="*/ 10924 h 14513"/>
                <a:gd name="connsiteX21" fmla="*/ 13030 w 13280"/>
                <a:gd name="connsiteY21" fmla="*/ 8161 h 14513"/>
                <a:gd name="connsiteX22" fmla="*/ 12078 w 13280"/>
                <a:gd name="connsiteY22" fmla="*/ 7304 h 14513"/>
                <a:gd name="connsiteX23" fmla="*/ 11697 w 13280"/>
                <a:gd name="connsiteY23" fmla="*/ 7209 h 1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280" h="14513">
                  <a:moveTo>
                    <a:pt x="11697" y="7209"/>
                  </a:moveTo>
                  <a:cubicBezTo>
                    <a:pt x="11468" y="6694"/>
                    <a:pt x="11468" y="6104"/>
                    <a:pt x="11697" y="5590"/>
                  </a:cubicBezTo>
                  <a:lnTo>
                    <a:pt x="12554" y="4161"/>
                  </a:lnTo>
                  <a:cubicBezTo>
                    <a:pt x="12640" y="3952"/>
                    <a:pt x="12640" y="3704"/>
                    <a:pt x="12554" y="3494"/>
                  </a:cubicBezTo>
                  <a:cubicBezTo>
                    <a:pt x="12420" y="3094"/>
                    <a:pt x="12144" y="2761"/>
                    <a:pt x="11792" y="2542"/>
                  </a:cubicBezTo>
                  <a:cubicBezTo>
                    <a:pt x="10554" y="1684"/>
                    <a:pt x="8934" y="1590"/>
                    <a:pt x="7791" y="637"/>
                  </a:cubicBezTo>
                  <a:cubicBezTo>
                    <a:pt x="7449" y="304"/>
                    <a:pt x="7067" y="8"/>
                    <a:pt x="6648" y="-220"/>
                  </a:cubicBezTo>
                  <a:cubicBezTo>
                    <a:pt x="6001" y="-459"/>
                    <a:pt x="5296" y="-459"/>
                    <a:pt x="4648" y="-220"/>
                  </a:cubicBezTo>
                  <a:cubicBezTo>
                    <a:pt x="4372" y="-306"/>
                    <a:pt x="4067" y="-306"/>
                    <a:pt x="3791" y="-220"/>
                  </a:cubicBezTo>
                  <a:lnTo>
                    <a:pt x="3791" y="-220"/>
                  </a:lnTo>
                  <a:cubicBezTo>
                    <a:pt x="3791" y="541"/>
                    <a:pt x="2267" y="446"/>
                    <a:pt x="1791" y="1208"/>
                  </a:cubicBezTo>
                  <a:cubicBezTo>
                    <a:pt x="1733" y="1456"/>
                    <a:pt x="1733" y="1723"/>
                    <a:pt x="1791" y="1970"/>
                  </a:cubicBezTo>
                  <a:cubicBezTo>
                    <a:pt x="1476" y="2723"/>
                    <a:pt x="1133" y="3446"/>
                    <a:pt x="743" y="4161"/>
                  </a:cubicBezTo>
                  <a:cubicBezTo>
                    <a:pt x="162" y="5314"/>
                    <a:pt x="-95" y="6590"/>
                    <a:pt x="-19" y="7876"/>
                  </a:cubicBezTo>
                  <a:cubicBezTo>
                    <a:pt x="-38" y="8895"/>
                    <a:pt x="257" y="9895"/>
                    <a:pt x="838" y="10733"/>
                  </a:cubicBezTo>
                  <a:cubicBezTo>
                    <a:pt x="1438" y="11581"/>
                    <a:pt x="2505" y="11962"/>
                    <a:pt x="3505" y="11686"/>
                  </a:cubicBezTo>
                  <a:cubicBezTo>
                    <a:pt x="3781" y="11591"/>
                    <a:pt x="4086" y="11591"/>
                    <a:pt x="4362" y="11686"/>
                  </a:cubicBezTo>
                  <a:lnTo>
                    <a:pt x="4362" y="12162"/>
                  </a:lnTo>
                  <a:cubicBezTo>
                    <a:pt x="4820" y="12924"/>
                    <a:pt x="5477" y="13553"/>
                    <a:pt x="6267" y="13972"/>
                  </a:cubicBezTo>
                  <a:cubicBezTo>
                    <a:pt x="6791" y="14162"/>
                    <a:pt x="7363" y="14162"/>
                    <a:pt x="7887" y="13972"/>
                  </a:cubicBezTo>
                  <a:cubicBezTo>
                    <a:pt x="9668" y="13477"/>
                    <a:pt x="11249" y="12400"/>
                    <a:pt x="12363" y="10924"/>
                  </a:cubicBezTo>
                  <a:cubicBezTo>
                    <a:pt x="12935" y="10162"/>
                    <a:pt x="13602" y="9114"/>
                    <a:pt x="13030" y="8161"/>
                  </a:cubicBezTo>
                  <a:cubicBezTo>
                    <a:pt x="12459" y="7209"/>
                    <a:pt x="12363" y="7590"/>
                    <a:pt x="12078" y="7304"/>
                  </a:cubicBezTo>
                  <a:cubicBezTo>
                    <a:pt x="11954" y="7276"/>
                    <a:pt x="11820" y="7247"/>
                    <a:pt x="11697" y="720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862" name="Freeform: Shape 861">
              <a:extLst>
                <a:ext uri="{FF2B5EF4-FFF2-40B4-BE49-F238E27FC236}">
                  <a16:creationId xmlns:a16="http://schemas.microsoft.com/office/drawing/2014/main" xmlns="" id="{603ED796-5A05-1853-D957-33D050F985B2}"/>
                </a:ext>
              </a:extLst>
            </p:cNvPr>
            <p:cNvSpPr/>
            <p:nvPr/>
          </p:nvSpPr>
          <p:spPr>
            <a:xfrm>
              <a:off x="5802915" y="3519868"/>
              <a:ext cx="13620" cy="53625"/>
            </a:xfrm>
            <a:custGeom>
              <a:avLst/>
              <a:gdLst>
                <a:gd name="connsiteX0" fmla="*/ 4159 w 13620"/>
                <a:gd name="connsiteY0" fmla="*/ 24270 h 53625"/>
                <a:gd name="connsiteX1" fmla="*/ 539 w 13620"/>
                <a:gd name="connsiteY1" fmla="*/ 49798 h 53625"/>
                <a:gd name="connsiteX2" fmla="*/ -32 w 13620"/>
                <a:gd name="connsiteY2" fmla="*/ 53227 h 53625"/>
                <a:gd name="connsiteX3" fmla="*/ 13589 w 13620"/>
                <a:gd name="connsiteY3" fmla="*/ -399 h 53625"/>
                <a:gd name="connsiteX4" fmla="*/ 4159 w 13620"/>
                <a:gd name="connsiteY4" fmla="*/ 24270 h 53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0" h="53625">
                  <a:moveTo>
                    <a:pt x="4159" y="24270"/>
                  </a:moveTo>
                  <a:cubicBezTo>
                    <a:pt x="2254" y="32748"/>
                    <a:pt x="1968" y="41321"/>
                    <a:pt x="539" y="49798"/>
                  </a:cubicBezTo>
                  <a:lnTo>
                    <a:pt x="-32" y="53227"/>
                  </a:lnTo>
                  <a:lnTo>
                    <a:pt x="13589" y="-399"/>
                  </a:lnTo>
                  <a:cubicBezTo>
                    <a:pt x="9388" y="7383"/>
                    <a:pt x="6216" y="15670"/>
                    <a:pt x="4159" y="24270"/>
                  </a:cubicBezTo>
                  <a:close/>
                </a:path>
              </a:pathLst>
            </a:custGeom>
            <a:solidFill>
              <a:srgbClr val="B4B4DA"/>
            </a:solidFill>
            <a:ln w="9525" cap="flat">
              <a:noFill/>
              <a:prstDash val="solid"/>
              <a:miter/>
            </a:ln>
          </p:spPr>
          <p:txBody>
            <a:bodyPr rtlCol="0" anchor="ctr"/>
            <a:lstStyle/>
            <a:p>
              <a:endParaRPr lang="en-IN"/>
            </a:p>
          </p:txBody>
        </p:sp>
        <p:sp>
          <p:nvSpPr>
            <p:cNvPr id="863" name="Freeform: Shape 862">
              <a:extLst>
                <a:ext uri="{FF2B5EF4-FFF2-40B4-BE49-F238E27FC236}">
                  <a16:creationId xmlns:a16="http://schemas.microsoft.com/office/drawing/2014/main" xmlns="" id="{D7D79F26-6D6C-D441-5D02-79A2C4BDD72A}"/>
                </a:ext>
              </a:extLst>
            </p:cNvPr>
            <p:cNvSpPr/>
            <p:nvPr/>
          </p:nvSpPr>
          <p:spPr>
            <a:xfrm>
              <a:off x="5055459" y="3523297"/>
              <a:ext cx="2409" cy="4864"/>
            </a:xfrm>
            <a:custGeom>
              <a:avLst/>
              <a:gdLst>
                <a:gd name="connsiteX0" fmla="*/ 2378 w 2409"/>
                <a:gd name="connsiteY0" fmla="*/ -399 h 4864"/>
                <a:gd name="connsiteX1" fmla="*/ 1901 w 2409"/>
                <a:gd name="connsiteY1" fmla="*/ 172 h 4864"/>
                <a:gd name="connsiteX2" fmla="*/ 282 w 2409"/>
                <a:gd name="connsiteY2" fmla="*/ 1601 h 4864"/>
                <a:gd name="connsiteX3" fmla="*/ 282 w 2409"/>
                <a:gd name="connsiteY3" fmla="*/ 3697 h 4864"/>
                <a:gd name="connsiteX4" fmla="*/ 1806 w 2409"/>
                <a:gd name="connsiteY4" fmla="*/ 4459 h 4864"/>
                <a:gd name="connsiteX5" fmla="*/ 1806 w 2409"/>
                <a:gd name="connsiteY5" fmla="*/ 4459 h 4864"/>
                <a:gd name="connsiteX6" fmla="*/ 1806 w 2409"/>
                <a:gd name="connsiteY6" fmla="*/ 3221 h 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 h="4864">
                  <a:moveTo>
                    <a:pt x="2378" y="-399"/>
                  </a:moveTo>
                  <a:lnTo>
                    <a:pt x="1901" y="172"/>
                  </a:lnTo>
                  <a:cubicBezTo>
                    <a:pt x="1301" y="572"/>
                    <a:pt x="758" y="1049"/>
                    <a:pt x="282" y="1601"/>
                  </a:cubicBezTo>
                  <a:cubicBezTo>
                    <a:pt x="-137" y="2239"/>
                    <a:pt x="-137" y="3059"/>
                    <a:pt x="282" y="3697"/>
                  </a:cubicBezTo>
                  <a:cubicBezTo>
                    <a:pt x="606" y="4220"/>
                    <a:pt x="1196" y="4516"/>
                    <a:pt x="1806" y="4459"/>
                  </a:cubicBezTo>
                  <a:lnTo>
                    <a:pt x="1806" y="4459"/>
                  </a:lnTo>
                  <a:lnTo>
                    <a:pt x="1806" y="3221"/>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64" name="Freeform: Shape 863">
              <a:extLst>
                <a:ext uri="{FF2B5EF4-FFF2-40B4-BE49-F238E27FC236}">
                  <a16:creationId xmlns:a16="http://schemas.microsoft.com/office/drawing/2014/main" xmlns="" id="{B7AE25EE-99EA-E4CF-6050-1A6D07D759F8}"/>
                </a:ext>
              </a:extLst>
            </p:cNvPr>
            <p:cNvSpPr/>
            <p:nvPr/>
          </p:nvSpPr>
          <p:spPr>
            <a:xfrm>
              <a:off x="5712875" y="3462602"/>
              <a:ext cx="108392" cy="174185"/>
            </a:xfrm>
            <a:custGeom>
              <a:avLst/>
              <a:gdLst>
                <a:gd name="connsiteX0" fmla="*/ 2854 w 108392"/>
                <a:gd name="connsiteY0" fmla="*/ 146688 h 174185"/>
                <a:gd name="connsiteX1" fmla="*/ 5045 w 108392"/>
                <a:gd name="connsiteY1" fmla="*/ 144307 h 174185"/>
                <a:gd name="connsiteX2" fmla="*/ 5902 w 108392"/>
                <a:gd name="connsiteY2" fmla="*/ 146212 h 174185"/>
                <a:gd name="connsiteX3" fmla="*/ 4568 w 108392"/>
                <a:gd name="connsiteY3" fmla="*/ 148117 h 174185"/>
                <a:gd name="connsiteX4" fmla="*/ 2663 w 108392"/>
                <a:gd name="connsiteY4" fmla="*/ 150879 h 174185"/>
                <a:gd name="connsiteX5" fmla="*/ 4340 w 108392"/>
                <a:gd name="connsiteY5" fmla="*/ 152231 h 174185"/>
                <a:gd name="connsiteX6" fmla="*/ 4473 w 108392"/>
                <a:gd name="connsiteY6" fmla="*/ 152213 h 174185"/>
                <a:gd name="connsiteX7" fmla="*/ 6473 w 108392"/>
                <a:gd name="connsiteY7" fmla="*/ 150688 h 174185"/>
                <a:gd name="connsiteX8" fmla="*/ 8093 w 108392"/>
                <a:gd name="connsiteY8" fmla="*/ 148307 h 174185"/>
                <a:gd name="connsiteX9" fmla="*/ 9236 w 108392"/>
                <a:gd name="connsiteY9" fmla="*/ 147735 h 174185"/>
                <a:gd name="connsiteX10" fmla="*/ 7330 w 108392"/>
                <a:gd name="connsiteY10" fmla="*/ 152213 h 174185"/>
                <a:gd name="connsiteX11" fmla="*/ 6092 w 108392"/>
                <a:gd name="connsiteY11" fmla="*/ 153451 h 174185"/>
                <a:gd name="connsiteX12" fmla="*/ 6092 w 108392"/>
                <a:gd name="connsiteY12" fmla="*/ 154975 h 174185"/>
                <a:gd name="connsiteX13" fmla="*/ 6664 w 108392"/>
                <a:gd name="connsiteY13" fmla="*/ 154975 h 174185"/>
                <a:gd name="connsiteX14" fmla="*/ 9521 w 108392"/>
                <a:gd name="connsiteY14" fmla="*/ 152784 h 174185"/>
                <a:gd name="connsiteX15" fmla="*/ 11236 w 108392"/>
                <a:gd name="connsiteY15" fmla="*/ 150117 h 174185"/>
                <a:gd name="connsiteX16" fmla="*/ 7997 w 108392"/>
                <a:gd name="connsiteY16" fmla="*/ 156594 h 174185"/>
                <a:gd name="connsiteX17" fmla="*/ 6187 w 108392"/>
                <a:gd name="connsiteY17" fmla="*/ 157832 h 174185"/>
                <a:gd name="connsiteX18" fmla="*/ 6187 w 108392"/>
                <a:gd name="connsiteY18" fmla="*/ 160023 h 174185"/>
                <a:gd name="connsiteX19" fmla="*/ 7521 w 108392"/>
                <a:gd name="connsiteY19" fmla="*/ 160785 h 174185"/>
                <a:gd name="connsiteX20" fmla="*/ 11617 w 108392"/>
                <a:gd name="connsiteY20" fmla="*/ 158880 h 174185"/>
                <a:gd name="connsiteX21" fmla="*/ 13617 w 108392"/>
                <a:gd name="connsiteY21" fmla="*/ 154118 h 174185"/>
                <a:gd name="connsiteX22" fmla="*/ 14855 w 108392"/>
                <a:gd name="connsiteY22" fmla="*/ 152879 h 174185"/>
                <a:gd name="connsiteX23" fmla="*/ 15808 w 108392"/>
                <a:gd name="connsiteY23" fmla="*/ 154594 h 174185"/>
                <a:gd name="connsiteX24" fmla="*/ 14855 w 108392"/>
                <a:gd name="connsiteY24" fmla="*/ 156880 h 174185"/>
                <a:gd name="connsiteX25" fmla="*/ 14855 w 108392"/>
                <a:gd name="connsiteY25" fmla="*/ 159261 h 174185"/>
                <a:gd name="connsiteX26" fmla="*/ 16865 w 108392"/>
                <a:gd name="connsiteY26" fmla="*/ 159442 h 174185"/>
                <a:gd name="connsiteX27" fmla="*/ 17046 w 108392"/>
                <a:gd name="connsiteY27" fmla="*/ 159261 h 174185"/>
                <a:gd name="connsiteX28" fmla="*/ 18665 w 108392"/>
                <a:gd name="connsiteY28" fmla="*/ 156784 h 174185"/>
                <a:gd name="connsiteX29" fmla="*/ 19332 w 108392"/>
                <a:gd name="connsiteY29" fmla="*/ 155261 h 174185"/>
                <a:gd name="connsiteX30" fmla="*/ 18284 w 108392"/>
                <a:gd name="connsiteY30" fmla="*/ 161356 h 174185"/>
                <a:gd name="connsiteX31" fmla="*/ 17522 w 108392"/>
                <a:gd name="connsiteY31" fmla="*/ 162880 h 174185"/>
                <a:gd name="connsiteX32" fmla="*/ 17522 w 108392"/>
                <a:gd name="connsiteY32" fmla="*/ 164404 h 174185"/>
                <a:gd name="connsiteX33" fmla="*/ 18189 w 108392"/>
                <a:gd name="connsiteY33" fmla="*/ 164404 h 174185"/>
                <a:gd name="connsiteX34" fmla="*/ 20856 w 108392"/>
                <a:gd name="connsiteY34" fmla="*/ 161928 h 174185"/>
                <a:gd name="connsiteX35" fmla="*/ 21618 w 108392"/>
                <a:gd name="connsiteY35" fmla="*/ 157832 h 174185"/>
                <a:gd name="connsiteX36" fmla="*/ 22571 w 108392"/>
                <a:gd name="connsiteY36" fmla="*/ 156784 h 174185"/>
                <a:gd name="connsiteX37" fmla="*/ 22571 w 108392"/>
                <a:gd name="connsiteY37" fmla="*/ 157356 h 174185"/>
                <a:gd name="connsiteX38" fmla="*/ 21904 w 108392"/>
                <a:gd name="connsiteY38" fmla="*/ 163547 h 174185"/>
                <a:gd name="connsiteX39" fmla="*/ 23332 w 108392"/>
                <a:gd name="connsiteY39" fmla="*/ 166785 h 174185"/>
                <a:gd name="connsiteX40" fmla="*/ 25142 w 108392"/>
                <a:gd name="connsiteY40" fmla="*/ 167262 h 174185"/>
                <a:gd name="connsiteX41" fmla="*/ 25142 w 108392"/>
                <a:gd name="connsiteY41" fmla="*/ 166214 h 174185"/>
                <a:gd name="connsiteX42" fmla="*/ 24285 w 108392"/>
                <a:gd name="connsiteY42" fmla="*/ 161738 h 174185"/>
                <a:gd name="connsiteX43" fmla="*/ 24856 w 108392"/>
                <a:gd name="connsiteY43" fmla="*/ 157165 h 174185"/>
                <a:gd name="connsiteX44" fmla="*/ 25999 w 108392"/>
                <a:gd name="connsiteY44" fmla="*/ 158403 h 174185"/>
                <a:gd name="connsiteX45" fmla="*/ 25999 w 108392"/>
                <a:gd name="connsiteY45" fmla="*/ 160689 h 174185"/>
                <a:gd name="connsiteX46" fmla="*/ 27333 w 108392"/>
                <a:gd name="connsiteY46" fmla="*/ 159546 h 174185"/>
                <a:gd name="connsiteX47" fmla="*/ 28381 w 108392"/>
                <a:gd name="connsiteY47" fmla="*/ 158023 h 174185"/>
                <a:gd name="connsiteX48" fmla="*/ 27904 w 108392"/>
                <a:gd name="connsiteY48" fmla="*/ 163261 h 174185"/>
                <a:gd name="connsiteX49" fmla="*/ 29810 w 108392"/>
                <a:gd name="connsiteY49" fmla="*/ 170310 h 174185"/>
                <a:gd name="connsiteX50" fmla="*/ 30571 w 108392"/>
                <a:gd name="connsiteY50" fmla="*/ 170881 h 174185"/>
                <a:gd name="connsiteX51" fmla="*/ 32286 w 108392"/>
                <a:gd name="connsiteY51" fmla="*/ 169357 h 174185"/>
                <a:gd name="connsiteX52" fmla="*/ 32286 w 108392"/>
                <a:gd name="connsiteY52" fmla="*/ 166690 h 174185"/>
                <a:gd name="connsiteX53" fmla="*/ 32286 w 108392"/>
                <a:gd name="connsiteY53" fmla="*/ 162976 h 174185"/>
                <a:gd name="connsiteX54" fmla="*/ 34191 w 108392"/>
                <a:gd name="connsiteY54" fmla="*/ 160404 h 174185"/>
                <a:gd name="connsiteX55" fmla="*/ 35620 w 108392"/>
                <a:gd name="connsiteY55" fmla="*/ 162785 h 174185"/>
                <a:gd name="connsiteX56" fmla="*/ 35620 w 108392"/>
                <a:gd name="connsiteY56" fmla="*/ 166119 h 174185"/>
                <a:gd name="connsiteX57" fmla="*/ 37715 w 108392"/>
                <a:gd name="connsiteY57" fmla="*/ 167071 h 174185"/>
                <a:gd name="connsiteX58" fmla="*/ 37715 w 108392"/>
                <a:gd name="connsiteY58" fmla="*/ 165833 h 174185"/>
                <a:gd name="connsiteX59" fmla="*/ 37715 w 108392"/>
                <a:gd name="connsiteY59" fmla="*/ 163071 h 174185"/>
                <a:gd name="connsiteX60" fmla="*/ 38287 w 108392"/>
                <a:gd name="connsiteY60" fmla="*/ 160404 h 174185"/>
                <a:gd name="connsiteX61" fmla="*/ 39906 w 108392"/>
                <a:gd name="connsiteY61" fmla="*/ 160404 h 174185"/>
                <a:gd name="connsiteX62" fmla="*/ 39906 w 108392"/>
                <a:gd name="connsiteY62" fmla="*/ 160404 h 174185"/>
                <a:gd name="connsiteX63" fmla="*/ 39906 w 108392"/>
                <a:gd name="connsiteY63" fmla="*/ 162594 h 174185"/>
                <a:gd name="connsiteX64" fmla="*/ 39239 w 108392"/>
                <a:gd name="connsiteY64" fmla="*/ 168405 h 174185"/>
                <a:gd name="connsiteX65" fmla="*/ 39239 w 108392"/>
                <a:gd name="connsiteY65" fmla="*/ 171263 h 174185"/>
                <a:gd name="connsiteX66" fmla="*/ 40287 w 108392"/>
                <a:gd name="connsiteY66" fmla="*/ 173644 h 174185"/>
                <a:gd name="connsiteX67" fmla="*/ 41621 w 108392"/>
                <a:gd name="connsiteY67" fmla="*/ 173644 h 174185"/>
                <a:gd name="connsiteX68" fmla="*/ 42668 w 108392"/>
                <a:gd name="connsiteY68" fmla="*/ 172501 h 174185"/>
                <a:gd name="connsiteX69" fmla="*/ 42668 w 108392"/>
                <a:gd name="connsiteY69" fmla="*/ 171072 h 174185"/>
                <a:gd name="connsiteX70" fmla="*/ 42668 w 108392"/>
                <a:gd name="connsiteY70" fmla="*/ 166785 h 174185"/>
                <a:gd name="connsiteX71" fmla="*/ 43525 w 108392"/>
                <a:gd name="connsiteY71" fmla="*/ 165357 h 174185"/>
                <a:gd name="connsiteX72" fmla="*/ 44383 w 108392"/>
                <a:gd name="connsiteY72" fmla="*/ 165833 h 174185"/>
                <a:gd name="connsiteX73" fmla="*/ 44859 w 108392"/>
                <a:gd name="connsiteY73" fmla="*/ 168405 h 174185"/>
                <a:gd name="connsiteX74" fmla="*/ 44859 w 108392"/>
                <a:gd name="connsiteY74" fmla="*/ 171072 h 174185"/>
                <a:gd name="connsiteX75" fmla="*/ 46669 w 108392"/>
                <a:gd name="connsiteY75" fmla="*/ 172119 h 174185"/>
                <a:gd name="connsiteX76" fmla="*/ 47526 w 108392"/>
                <a:gd name="connsiteY76" fmla="*/ 170310 h 174185"/>
                <a:gd name="connsiteX77" fmla="*/ 47526 w 108392"/>
                <a:gd name="connsiteY77" fmla="*/ 168310 h 174185"/>
                <a:gd name="connsiteX78" fmla="*/ 46764 w 108392"/>
                <a:gd name="connsiteY78" fmla="*/ 161642 h 174185"/>
                <a:gd name="connsiteX79" fmla="*/ 47716 w 108392"/>
                <a:gd name="connsiteY79" fmla="*/ 159832 h 174185"/>
                <a:gd name="connsiteX80" fmla="*/ 48669 w 108392"/>
                <a:gd name="connsiteY80" fmla="*/ 160499 h 174185"/>
                <a:gd name="connsiteX81" fmla="*/ 48669 w 108392"/>
                <a:gd name="connsiteY81" fmla="*/ 161833 h 174185"/>
                <a:gd name="connsiteX82" fmla="*/ 48669 w 108392"/>
                <a:gd name="connsiteY82" fmla="*/ 164309 h 174185"/>
                <a:gd name="connsiteX83" fmla="*/ 49431 w 108392"/>
                <a:gd name="connsiteY83" fmla="*/ 166785 h 174185"/>
                <a:gd name="connsiteX84" fmla="*/ 51307 w 108392"/>
                <a:gd name="connsiteY84" fmla="*/ 167005 h 174185"/>
                <a:gd name="connsiteX85" fmla="*/ 51527 w 108392"/>
                <a:gd name="connsiteY85" fmla="*/ 166785 h 174185"/>
                <a:gd name="connsiteX86" fmla="*/ 51527 w 108392"/>
                <a:gd name="connsiteY86" fmla="*/ 164404 h 174185"/>
                <a:gd name="connsiteX87" fmla="*/ 51527 w 108392"/>
                <a:gd name="connsiteY87" fmla="*/ 162309 h 174185"/>
                <a:gd name="connsiteX88" fmla="*/ 51527 w 108392"/>
                <a:gd name="connsiteY88" fmla="*/ 161261 h 174185"/>
                <a:gd name="connsiteX89" fmla="*/ 51527 w 108392"/>
                <a:gd name="connsiteY89" fmla="*/ 161261 h 174185"/>
                <a:gd name="connsiteX90" fmla="*/ 53622 w 108392"/>
                <a:gd name="connsiteY90" fmla="*/ 162594 h 174185"/>
                <a:gd name="connsiteX91" fmla="*/ 53622 w 108392"/>
                <a:gd name="connsiteY91" fmla="*/ 165738 h 174185"/>
                <a:gd name="connsiteX92" fmla="*/ 53622 w 108392"/>
                <a:gd name="connsiteY92" fmla="*/ 168786 h 174185"/>
                <a:gd name="connsiteX93" fmla="*/ 53622 w 108392"/>
                <a:gd name="connsiteY93" fmla="*/ 169548 h 174185"/>
                <a:gd name="connsiteX94" fmla="*/ 54955 w 108392"/>
                <a:gd name="connsiteY94" fmla="*/ 169548 h 174185"/>
                <a:gd name="connsiteX95" fmla="*/ 55908 w 108392"/>
                <a:gd name="connsiteY95" fmla="*/ 169071 h 174185"/>
                <a:gd name="connsiteX96" fmla="*/ 56861 w 108392"/>
                <a:gd name="connsiteY96" fmla="*/ 165452 h 174185"/>
                <a:gd name="connsiteX97" fmla="*/ 56098 w 108392"/>
                <a:gd name="connsiteY97" fmla="*/ 161738 h 174185"/>
                <a:gd name="connsiteX98" fmla="*/ 56765 w 108392"/>
                <a:gd name="connsiteY98" fmla="*/ 159832 h 174185"/>
                <a:gd name="connsiteX99" fmla="*/ 58289 w 108392"/>
                <a:gd name="connsiteY99" fmla="*/ 160404 h 174185"/>
                <a:gd name="connsiteX100" fmla="*/ 58289 w 108392"/>
                <a:gd name="connsiteY100" fmla="*/ 162309 h 174185"/>
                <a:gd name="connsiteX101" fmla="*/ 58289 w 108392"/>
                <a:gd name="connsiteY101" fmla="*/ 163737 h 174185"/>
                <a:gd name="connsiteX102" fmla="*/ 58956 w 108392"/>
                <a:gd name="connsiteY102" fmla="*/ 164786 h 174185"/>
                <a:gd name="connsiteX103" fmla="*/ 60766 w 108392"/>
                <a:gd name="connsiteY103" fmla="*/ 163452 h 174185"/>
                <a:gd name="connsiteX104" fmla="*/ 60766 w 108392"/>
                <a:gd name="connsiteY104" fmla="*/ 160785 h 174185"/>
                <a:gd name="connsiteX105" fmla="*/ 61813 w 108392"/>
                <a:gd name="connsiteY105" fmla="*/ 160785 h 174185"/>
                <a:gd name="connsiteX106" fmla="*/ 62766 w 108392"/>
                <a:gd name="connsiteY106" fmla="*/ 161642 h 174185"/>
                <a:gd name="connsiteX107" fmla="*/ 62766 w 108392"/>
                <a:gd name="connsiteY107" fmla="*/ 162976 h 174185"/>
                <a:gd name="connsiteX108" fmla="*/ 62766 w 108392"/>
                <a:gd name="connsiteY108" fmla="*/ 166309 h 174185"/>
                <a:gd name="connsiteX109" fmla="*/ 64576 w 108392"/>
                <a:gd name="connsiteY109" fmla="*/ 168595 h 174185"/>
                <a:gd name="connsiteX110" fmla="*/ 66100 w 108392"/>
                <a:gd name="connsiteY110" fmla="*/ 168595 h 174185"/>
                <a:gd name="connsiteX111" fmla="*/ 66100 w 108392"/>
                <a:gd name="connsiteY111" fmla="*/ 167738 h 174185"/>
                <a:gd name="connsiteX112" fmla="*/ 66100 w 108392"/>
                <a:gd name="connsiteY112" fmla="*/ 163452 h 174185"/>
                <a:gd name="connsiteX113" fmla="*/ 66100 w 108392"/>
                <a:gd name="connsiteY113" fmla="*/ 161261 h 174185"/>
                <a:gd name="connsiteX114" fmla="*/ 66766 w 108392"/>
                <a:gd name="connsiteY114" fmla="*/ 160213 h 174185"/>
                <a:gd name="connsiteX115" fmla="*/ 67719 w 108392"/>
                <a:gd name="connsiteY115" fmla="*/ 160689 h 174185"/>
                <a:gd name="connsiteX116" fmla="*/ 68576 w 108392"/>
                <a:gd name="connsiteY116" fmla="*/ 161547 h 174185"/>
                <a:gd name="connsiteX117" fmla="*/ 69719 w 108392"/>
                <a:gd name="connsiteY117" fmla="*/ 160880 h 174185"/>
                <a:gd name="connsiteX118" fmla="*/ 70386 w 108392"/>
                <a:gd name="connsiteY118" fmla="*/ 159546 h 174185"/>
                <a:gd name="connsiteX119" fmla="*/ 70862 w 108392"/>
                <a:gd name="connsiteY119" fmla="*/ 158594 h 174185"/>
                <a:gd name="connsiteX120" fmla="*/ 72291 w 108392"/>
                <a:gd name="connsiteY120" fmla="*/ 157546 h 174185"/>
                <a:gd name="connsiteX121" fmla="*/ 72958 w 108392"/>
                <a:gd name="connsiteY121" fmla="*/ 158689 h 174185"/>
                <a:gd name="connsiteX122" fmla="*/ 72481 w 108392"/>
                <a:gd name="connsiteY122" fmla="*/ 160213 h 174185"/>
                <a:gd name="connsiteX123" fmla="*/ 71815 w 108392"/>
                <a:gd name="connsiteY123" fmla="*/ 161547 h 174185"/>
                <a:gd name="connsiteX124" fmla="*/ 71815 w 108392"/>
                <a:gd name="connsiteY124" fmla="*/ 162118 h 174185"/>
                <a:gd name="connsiteX125" fmla="*/ 71815 w 108392"/>
                <a:gd name="connsiteY125" fmla="*/ 163261 h 174185"/>
                <a:gd name="connsiteX126" fmla="*/ 74101 w 108392"/>
                <a:gd name="connsiteY126" fmla="*/ 162309 h 174185"/>
                <a:gd name="connsiteX127" fmla="*/ 75434 w 108392"/>
                <a:gd name="connsiteY127" fmla="*/ 159070 h 174185"/>
                <a:gd name="connsiteX128" fmla="*/ 75434 w 108392"/>
                <a:gd name="connsiteY128" fmla="*/ 157356 h 174185"/>
                <a:gd name="connsiteX129" fmla="*/ 76863 w 108392"/>
                <a:gd name="connsiteY129" fmla="*/ 155641 h 174185"/>
                <a:gd name="connsiteX130" fmla="*/ 86388 w 108392"/>
                <a:gd name="connsiteY130" fmla="*/ 118494 h 174185"/>
                <a:gd name="connsiteX131" fmla="*/ 86388 w 108392"/>
                <a:gd name="connsiteY131" fmla="*/ 118494 h 174185"/>
                <a:gd name="connsiteX132" fmla="*/ 88388 w 108392"/>
                <a:gd name="connsiteY132" fmla="*/ 110778 h 174185"/>
                <a:gd name="connsiteX133" fmla="*/ 88960 w 108392"/>
                <a:gd name="connsiteY133" fmla="*/ 107350 h 174185"/>
                <a:gd name="connsiteX134" fmla="*/ 92579 w 108392"/>
                <a:gd name="connsiteY134" fmla="*/ 81823 h 174185"/>
                <a:gd name="connsiteX135" fmla="*/ 102104 w 108392"/>
                <a:gd name="connsiteY135" fmla="*/ 57153 h 174185"/>
                <a:gd name="connsiteX136" fmla="*/ 107153 w 108392"/>
                <a:gd name="connsiteY136" fmla="*/ 37341 h 174185"/>
                <a:gd name="connsiteX137" fmla="*/ 106581 w 108392"/>
                <a:gd name="connsiteY137" fmla="*/ 34769 h 174185"/>
                <a:gd name="connsiteX138" fmla="*/ 107819 w 108392"/>
                <a:gd name="connsiteY138" fmla="*/ 32197 h 174185"/>
                <a:gd name="connsiteX139" fmla="*/ 107819 w 108392"/>
                <a:gd name="connsiteY139" fmla="*/ 29626 h 174185"/>
                <a:gd name="connsiteX140" fmla="*/ 105914 w 108392"/>
                <a:gd name="connsiteY140" fmla="*/ 30483 h 174185"/>
                <a:gd name="connsiteX141" fmla="*/ 104962 w 108392"/>
                <a:gd name="connsiteY141" fmla="*/ 32579 h 174185"/>
                <a:gd name="connsiteX142" fmla="*/ 103057 w 108392"/>
                <a:gd name="connsiteY142" fmla="*/ 33245 h 174185"/>
                <a:gd name="connsiteX143" fmla="*/ 103628 w 108392"/>
                <a:gd name="connsiteY143" fmla="*/ 30578 h 174185"/>
                <a:gd name="connsiteX144" fmla="*/ 105724 w 108392"/>
                <a:gd name="connsiteY144" fmla="*/ 27911 h 174185"/>
                <a:gd name="connsiteX145" fmla="*/ 106676 w 108392"/>
                <a:gd name="connsiteY145" fmla="*/ 26292 h 174185"/>
                <a:gd name="connsiteX146" fmla="*/ 106200 w 108392"/>
                <a:gd name="connsiteY146" fmla="*/ 24768 h 174185"/>
                <a:gd name="connsiteX147" fmla="*/ 104390 w 108392"/>
                <a:gd name="connsiteY147" fmla="*/ 25435 h 174185"/>
                <a:gd name="connsiteX148" fmla="*/ 102580 w 108392"/>
                <a:gd name="connsiteY148" fmla="*/ 27816 h 174185"/>
                <a:gd name="connsiteX149" fmla="*/ 100295 w 108392"/>
                <a:gd name="connsiteY149" fmla="*/ 30102 h 174185"/>
                <a:gd name="connsiteX150" fmla="*/ 99399 w 108392"/>
                <a:gd name="connsiteY150" fmla="*/ 28292 h 174185"/>
                <a:gd name="connsiteX151" fmla="*/ 99437 w 108392"/>
                <a:gd name="connsiteY151" fmla="*/ 28197 h 174185"/>
                <a:gd name="connsiteX152" fmla="*/ 100866 w 108392"/>
                <a:gd name="connsiteY152" fmla="*/ 26292 h 174185"/>
                <a:gd name="connsiteX153" fmla="*/ 102962 w 108392"/>
                <a:gd name="connsiteY153" fmla="*/ 23625 h 174185"/>
                <a:gd name="connsiteX154" fmla="*/ 101056 w 108392"/>
                <a:gd name="connsiteY154" fmla="*/ 22196 h 174185"/>
                <a:gd name="connsiteX155" fmla="*/ 98866 w 108392"/>
                <a:gd name="connsiteY155" fmla="*/ 23625 h 174185"/>
                <a:gd name="connsiteX156" fmla="*/ 97151 w 108392"/>
                <a:gd name="connsiteY156" fmla="*/ 25911 h 174185"/>
                <a:gd name="connsiteX157" fmla="*/ 95913 w 108392"/>
                <a:gd name="connsiteY157" fmla="*/ 26482 h 174185"/>
                <a:gd name="connsiteX158" fmla="*/ 98008 w 108392"/>
                <a:gd name="connsiteY158" fmla="*/ 22101 h 174185"/>
                <a:gd name="connsiteX159" fmla="*/ 99342 w 108392"/>
                <a:gd name="connsiteY159" fmla="*/ 20958 h 174185"/>
                <a:gd name="connsiteX160" fmla="*/ 99485 w 108392"/>
                <a:gd name="connsiteY160" fmla="*/ 19482 h 174185"/>
                <a:gd name="connsiteX161" fmla="*/ 99342 w 108392"/>
                <a:gd name="connsiteY161" fmla="*/ 19339 h 174185"/>
                <a:gd name="connsiteX162" fmla="*/ 98771 w 108392"/>
                <a:gd name="connsiteY162" fmla="*/ 19339 h 174185"/>
                <a:gd name="connsiteX163" fmla="*/ 95722 w 108392"/>
                <a:gd name="connsiteY163" fmla="*/ 21434 h 174185"/>
                <a:gd name="connsiteX164" fmla="*/ 93818 w 108392"/>
                <a:gd name="connsiteY164" fmla="*/ 24006 h 174185"/>
                <a:gd name="connsiteX165" fmla="*/ 97342 w 108392"/>
                <a:gd name="connsiteY165" fmla="*/ 17720 h 174185"/>
                <a:gd name="connsiteX166" fmla="*/ 99247 w 108392"/>
                <a:gd name="connsiteY166" fmla="*/ 16577 h 174185"/>
                <a:gd name="connsiteX167" fmla="*/ 99913 w 108392"/>
                <a:gd name="connsiteY167" fmla="*/ 14481 h 174185"/>
                <a:gd name="connsiteX168" fmla="*/ 98389 w 108392"/>
                <a:gd name="connsiteY168" fmla="*/ 13529 h 174185"/>
                <a:gd name="connsiteX169" fmla="*/ 94008 w 108392"/>
                <a:gd name="connsiteY169" fmla="*/ 15338 h 174185"/>
                <a:gd name="connsiteX170" fmla="*/ 91722 w 108392"/>
                <a:gd name="connsiteY170" fmla="*/ 20005 h 174185"/>
                <a:gd name="connsiteX171" fmla="*/ 90388 w 108392"/>
                <a:gd name="connsiteY171" fmla="*/ 21244 h 174185"/>
                <a:gd name="connsiteX172" fmla="*/ 89341 w 108392"/>
                <a:gd name="connsiteY172" fmla="*/ 19434 h 174185"/>
                <a:gd name="connsiteX173" fmla="*/ 90484 w 108392"/>
                <a:gd name="connsiteY173" fmla="*/ 17243 h 174185"/>
                <a:gd name="connsiteX174" fmla="*/ 90484 w 108392"/>
                <a:gd name="connsiteY174" fmla="*/ 14862 h 174185"/>
                <a:gd name="connsiteX175" fmla="*/ 88064 w 108392"/>
                <a:gd name="connsiteY175" fmla="*/ 14815 h 174185"/>
                <a:gd name="connsiteX176" fmla="*/ 88007 w 108392"/>
                <a:gd name="connsiteY176" fmla="*/ 14862 h 174185"/>
                <a:gd name="connsiteX177" fmla="*/ 86293 w 108392"/>
                <a:gd name="connsiteY177" fmla="*/ 17243 h 174185"/>
                <a:gd name="connsiteX178" fmla="*/ 85626 w 108392"/>
                <a:gd name="connsiteY178" fmla="*/ 18767 h 174185"/>
                <a:gd name="connsiteX179" fmla="*/ 86674 w 108392"/>
                <a:gd name="connsiteY179" fmla="*/ 12671 h 174185"/>
                <a:gd name="connsiteX180" fmla="*/ 87531 w 108392"/>
                <a:gd name="connsiteY180" fmla="*/ 11243 h 174185"/>
                <a:gd name="connsiteX181" fmla="*/ 87531 w 108392"/>
                <a:gd name="connsiteY181" fmla="*/ 9718 h 174185"/>
                <a:gd name="connsiteX182" fmla="*/ 86769 w 108392"/>
                <a:gd name="connsiteY182" fmla="*/ 9718 h 174185"/>
                <a:gd name="connsiteX183" fmla="*/ 83912 w 108392"/>
                <a:gd name="connsiteY183" fmla="*/ 12195 h 174185"/>
                <a:gd name="connsiteX184" fmla="*/ 83054 w 108392"/>
                <a:gd name="connsiteY184" fmla="*/ 16291 h 174185"/>
                <a:gd name="connsiteX185" fmla="*/ 82006 w 108392"/>
                <a:gd name="connsiteY185" fmla="*/ 17243 h 174185"/>
                <a:gd name="connsiteX186" fmla="*/ 82006 w 108392"/>
                <a:gd name="connsiteY186" fmla="*/ 16671 h 174185"/>
                <a:gd name="connsiteX187" fmla="*/ 82673 w 108392"/>
                <a:gd name="connsiteY187" fmla="*/ 10576 h 174185"/>
                <a:gd name="connsiteX188" fmla="*/ 81054 w 108392"/>
                <a:gd name="connsiteY188" fmla="*/ 7242 h 174185"/>
                <a:gd name="connsiteX189" fmla="*/ 79054 w 108392"/>
                <a:gd name="connsiteY189" fmla="*/ 6670 h 174185"/>
                <a:gd name="connsiteX190" fmla="*/ 79054 w 108392"/>
                <a:gd name="connsiteY190" fmla="*/ 7718 h 174185"/>
                <a:gd name="connsiteX191" fmla="*/ 80102 w 108392"/>
                <a:gd name="connsiteY191" fmla="*/ 12290 h 174185"/>
                <a:gd name="connsiteX192" fmla="*/ 79530 w 108392"/>
                <a:gd name="connsiteY192" fmla="*/ 16862 h 174185"/>
                <a:gd name="connsiteX193" fmla="*/ 78196 w 108392"/>
                <a:gd name="connsiteY193" fmla="*/ 15528 h 174185"/>
                <a:gd name="connsiteX194" fmla="*/ 78196 w 108392"/>
                <a:gd name="connsiteY194" fmla="*/ 13338 h 174185"/>
                <a:gd name="connsiteX195" fmla="*/ 78196 w 108392"/>
                <a:gd name="connsiteY195" fmla="*/ 13338 h 174185"/>
                <a:gd name="connsiteX196" fmla="*/ 76768 w 108392"/>
                <a:gd name="connsiteY196" fmla="*/ 14385 h 174185"/>
                <a:gd name="connsiteX197" fmla="*/ 75625 w 108392"/>
                <a:gd name="connsiteY197" fmla="*/ 15910 h 174185"/>
                <a:gd name="connsiteX198" fmla="*/ 76101 w 108392"/>
                <a:gd name="connsiteY198" fmla="*/ 10671 h 174185"/>
                <a:gd name="connsiteX199" fmla="*/ 73910 w 108392"/>
                <a:gd name="connsiteY199" fmla="*/ 3527 h 174185"/>
                <a:gd name="connsiteX200" fmla="*/ 73053 w 108392"/>
                <a:gd name="connsiteY200" fmla="*/ 2955 h 174185"/>
                <a:gd name="connsiteX201" fmla="*/ 71243 w 108392"/>
                <a:gd name="connsiteY201" fmla="*/ 4480 h 174185"/>
                <a:gd name="connsiteX202" fmla="*/ 71243 w 108392"/>
                <a:gd name="connsiteY202" fmla="*/ 7146 h 174185"/>
                <a:gd name="connsiteX203" fmla="*/ 71243 w 108392"/>
                <a:gd name="connsiteY203" fmla="*/ 10861 h 174185"/>
                <a:gd name="connsiteX204" fmla="*/ 69243 w 108392"/>
                <a:gd name="connsiteY204" fmla="*/ 13433 h 174185"/>
                <a:gd name="connsiteX205" fmla="*/ 67624 w 108392"/>
                <a:gd name="connsiteY205" fmla="*/ 10957 h 174185"/>
                <a:gd name="connsiteX206" fmla="*/ 67624 w 108392"/>
                <a:gd name="connsiteY206" fmla="*/ 7718 h 174185"/>
                <a:gd name="connsiteX207" fmla="*/ 65243 w 108392"/>
                <a:gd name="connsiteY207" fmla="*/ 6670 h 174185"/>
                <a:gd name="connsiteX208" fmla="*/ 65243 w 108392"/>
                <a:gd name="connsiteY208" fmla="*/ 7909 h 174185"/>
                <a:gd name="connsiteX209" fmla="*/ 65243 w 108392"/>
                <a:gd name="connsiteY209" fmla="*/ 10671 h 174185"/>
                <a:gd name="connsiteX210" fmla="*/ 64671 w 108392"/>
                <a:gd name="connsiteY210" fmla="*/ 13338 h 174185"/>
                <a:gd name="connsiteX211" fmla="*/ 63061 w 108392"/>
                <a:gd name="connsiteY211" fmla="*/ 13442 h 174185"/>
                <a:gd name="connsiteX212" fmla="*/ 62956 w 108392"/>
                <a:gd name="connsiteY212" fmla="*/ 13338 h 174185"/>
                <a:gd name="connsiteX213" fmla="*/ 62480 w 108392"/>
                <a:gd name="connsiteY213" fmla="*/ 11147 h 174185"/>
                <a:gd name="connsiteX214" fmla="*/ 62956 w 108392"/>
                <a:gd name="connsiteY214" fmla="*/ 5337 h 174185"/>
                <a:gd name="connsiteX215" fmla="*/ 62956 w 108392"/>
                <a:gd name="connsiteY215" fmla="*/ 2479 h 174185"/>
                <a:gd name="connsiteX216" fmla="*/ 61718 w 108392"/>
                <a:gd name="connsiteY216" fmla="*/ 98 h 174185"/>
                <a:gd name="connsiteX217" fmla="*/ 60289 w 108392"/>
                <a:gd name="connsiteY217" fmla="*/ -378 h 174185"/>
                <a:gd name="connsiteX218" fmla="*/ 59146 w 108392"/>
                <a:gd name="connsiteY218" fmla="*/ 765 h 174185"/>
                <a:gd name="connsiteX219" fmla="*/ 59146 w 108392"/>
                <a:gd name="connsiteY219" fmla="*/ 2194 h 174185"/>
                <a:gd name="connsiteX220" fmla="*/ 59146 w 108392"/>
                <a:gd name="connsiteY220" fmla="*/ 6575 h 174185"/>
                <a:gd name="connsiteX221" fmla="*/ 58194 w 108392"/>
                <a:gd name="connsiteY221" fmla="*/ 8004 h 174185"/>
                <a:gd name="connsiteX222" fmla="*/ 57337 w 108392"/>
                <a:gd name="connsiteY222" fmla="*/ 8004 h 174185"/>
                <a:gd name="connsiteX223" fmla="*/ 56765 w 108392"/>
                <a:gd name="connsiteY223" fmla="*/ 5337 h 174185"/>
                <a:gd name="connsiteX224" fmla="*/ 56765 w 108392"/>
                <a:gd name="connsiteY224" fmla="*/ 2670 h 174185"/>
                <a:gd name="connsiteX225" fmla="*/ 54746 w 108392"/>
                <a:gd name="connsiteY225" fmla="*/ 1594 h 174185"/>
                <a:gd name="connsiteX226" fmla="*/ 54670 w 108392"/>
                <a:gd name="connsiteY226" fmla="*/ 1622 h 174185"/>
                <a:gd name="connsiteX227" fmla="*/ 53812 w 108392"/>
                <a:gd name="connsiteY227" fmla="*/ 3337 h 174185"/>
                <a:gd name="connsiteX228" fmla="*/ 54289 w 108392"/>
                <a:gd name="connsiteY228" fmla="*/ 5432 h 174185"/>
                <a:gd name="connsiteX229" fmla="*/ 55337 w 108392"/>
                <a:gd name="connsiteY229" fmla="*/ 12100 h 174185"/>
                <a:gd name="connsiteX230" fmla="*/ 54479 w 108392"/>
                <a:gd name="connsiteY230" fmla="*/ 13909 h 174185"/>
                <a:gd name="connsiteX231" fmla="*/ 53431 w 108392"/>
                <a:gd name="connsiteY231" fmla="*/ 13243 h 174185"/>
                <a:gd name="connsiteX232" fmla="*/ 53431 w 108392"/>
                <a:gd name="connsiteY232" fmla="*/ 11814 h 174185"/>
                <a:gd name="connsiteX233" fmla="*/ 53431 w 108392"/>
                <a:gd name="connsiteY233" fmla="*/ 9433 h 174185"/>
                <a:gd name="connsiteX234" fmla="*/ 52479 w 108392"/>
                <a:gd name="connsiteY234" fmla="*/ 6861 h 174185"/>
                <a:gd name="connsiteX235" fmla="*/ 50193 w 108392"/>
                <a:gd name="connsiteY235" fmla="*/ 6861 h 174185"/>
                <a:gd name="connsiteX236" fmla="*/ 50193 w 108392"/>
                <a:gd name="connsiteY236" fmla="*/ 9242 h 174185"/>
                <a:gd name="connsiteX237" fmla="*/ 50193 w 108392"/>
                <a:gd name="connsiteY237" fmla="*/ 11337 h 174185"/>
                <a:gd name="connsiteX238" fmla="*/ 50193 w 108392"/>
                <a:gd name="connsiteY238" fmla="*/ 12480 h 174185"/>
                <a:gd name="connsiteX239" fmla="*/ 50193 w 108392"/>
                <a:gd name="connsiteY239" fmla="*/ 12480 h 174185"/>
                <a:gd name="connsiteX240" fmla="*/ 47907 w 108392"/>
                <a:gd name="connsiteY240" fmla="*/ 11147 h 174185"/>
                <a:gd name="connsiteX241" fmla="*/ 47907 w 108392"/>
                <a:gd name="connsiteY241" fmla="*/ 8004 h 174185"/>
                <a:gd name="connsiteX242" fmla="*/ 47907 w 108392"/>
                <a:gd name="connsiteY242" fmla="*/ 4860 h 174185"/>
                <a:gd name="connsiteX243" fmla="*/ 47907 w 108392"/>
                <a:gd name="connsiteY243" fmla="*/ 4099 h 174185"/>
                <a:gd name="connsiteX244" fmla="*/ 46383 w 108392"/>
                <a:gd name="connsiteY244" fmla="*/ 4099 h 174185"/>
                <a:gd name="connsiteX245" fmla="*/ 45430 w 108392"/>
                <a:gd name="connsiteY245" fmla="*/ 4099 h 174185"/>
                <a:gd name="connsiteX246" fmla="*/ 44573 w 108392"/>
                <a:gd name="connsiteY246" fmla="*/ 7718 h 174185"/>
                <a:gd name="connsiteX247" fmla="*/ 45621 w 108392"/>
                <a:gd name="connsiteY247" fmla="*/ 11528 h 174185"/>
                <a:gd name="connsiteX248" fmla="*/ 44954 w 108392"/>
                <a:gd name="connsiteY248" fmla="*/ 13433 h 174185"/>
                <a:gd name="connsiteX249" fmla="*/ 43335 w 108392"/>
                <a:gd name="connsiteY249" fmla="*/ 12862 h 174185"/>
                <a:gd name="connsiteX250" fmla="*/ 43335 w 108392"/>
                <a:gd name="connsiteY250" fmla="*/ 10861 h 174185"/>
                <a:gd name="connsiteX251" fmla="*/ 43335 w 108392"/>
                <a:gd name="connsiteY251" fmla="*/ 9433 h 174185"/>
                <a:gd name="connsiteX252" fmla="*/ 42668 w 108392"/>
                <a:gd name="connsiteY252" fmla="*/ 8385 h 174185"/>
                <a:gd name="connsiteX253" fmla="*/ 40763 w 108392"/>
                <a:gd name="connsiteY253" fmla="*/ 9718 h 174185"/>
                <a:gd name="connsiteX254" fmla="*/ 40763 w 108392"/>
                <a:gd name="connsiteY254" fmla="*/ 12386 h 174185"/>
                <a:gd name="connsiteX255" fmla="*/ 39620 w 108392"/>
                <a:gd name="connsiteY255" fmla="*/ 12862 h 174185"/>
                <a:gd name="connsiteX256" fmla="*/ 38572 w 108392"/>
                <a:gd name="connsiteY256" fmla="*/ 12100 h 174185"/>
                <a:gd name="connsiteX257" fmla="*/ 38572 w 108392"/>
                <a:gd name="connsiteY257" fmla="*/ 10766 h 174185"/>
                <a:gd name="connsiteX258" fmla="*/ 38096 w 108392"/>
                <a:gd name="connsiteY258" fmla="*/ 7432 h 174185"/>
                <a:gd name="connsiteX259" fmla="*/ 36096 w 108392"/>
                <a:gd name="connsiteY259" fmla="*/ 5051 h 174185"/>
                <a:gd name="connsiteX260" fmla="*/ 34477 w 108392"/>
                <a:gd name="connsiteY260" fmla="*/ 5527 h 174185"/>
                <a:gd name="connsiteX261" fmla="*/ 34477 w 108392"/>
                <a:gd name="connsiteY261" fmla="*/ 6385 h 174185"/>
                <a:gd name="connsiteX262" fmla="*/ 35144 w 108392"/>
                <a:gd name="connsiteY262" fmla="*/ 10671 h 174185"/>
                <a:gd name="connsiteX263" fmla="*/ 35144 w 108392"/>
                <a:gd name="connsiteY263" fmla="*/ 12862 h 174185"/>
                <a:gd name="connsiteX264" fmla="*/ 34572 w 108392"/>
                <a:gd name="connsiteY264" fmla="*/ 14005 h 174185"/>
                <a:gd name="connsiteX265" fmla="*/ 33429 w 108392"/>
                <a:gd name="connsiteY265" fmla="*/ 13433 h 174185"/>
                <a:gd name="connsiteX266" fmla="*/ 32477 w 108392"/>
                <a:gd name="connsiteY266" fmla="*/ 12576 h 174185"/>
                <a:gd name="connsiteX267" fmla="*/ 31333 w 108392"/>
                <a:gd name="connsiteY267" fmla="*/ 13243 h 174185"/>
                <a:gd name="connsiteX268" fmla="*/ 30667 w 108392"/>
                <a:gd name="connsiteY268" fmla="*/ 14671 h 174185"/>
                <a:gd name="connsiteX269" fmla="*/ 30190 w 108392"/>
                <a:gd name="connsiteY269" fmla="*/ 15624 h 174185"/>
                <a:gd name="connsiteX270" fmla="*/ 28762 w 108392"/>
                <a:gd name="connsiteY270" fmla="*/ 16671 h 174185"/>
                <a:gd name="connsiteX271" fmla="*/ 28000 w 108392"/>
                <a:gd name="connsiteY271" fmla="*/ 15528 h 174185"/>
                <a:gd name="connsiteX272" fmla="*/ 28000 w 108392"/>
                <a:gd name="connsiteY272" fmla="*/ 14957 h 174185"/>
                <a:gd name="connsiteX273" fmla="*/ -4 w 108392"/>
                <a:gd name="connsiteY273" fmla="*/ 131638 h 174185"/>
                <a:gd name="connsiteX274" fmla="*/ -4 w 108392"/>
                <a:gd name="connsiteY274" fmla="*/ 143640 h 174185"/>
                <a:gd name="connsiteX275" fmla="*/ -4 w 108392"/>
                <a:gd name="connsiteY275" fmla="*/ 142878 h 174185"/>
                <a:gd name="connsiteX276" fmla="*/ 1711 w 108392"/>
                <a:gd name="connsiteY276" fmla="*/ 142211 h 174185"/>
                <a:gd name="connsiteX277" fmla="*/ 1711 w 108392"/>
                <a:gd name="connsiteY277" fmla="*/ 144878 h 174185"/>
                <a:gd name="connsiteX278" fmla="*/ 187 w 108392"/>
                <a:gd name="connsiteY278" fmla="*/ 147069 h 174185"/>
                <a:gd name="connsiteX279" fmla="*/ 187 w 108392"/>
                <a:gd name="connsiteY279" fmla="*/ 150688 h 174185"/>
                <a:gd name="connsiteX280" fmla="*/ 949 w 108392"/>
                <a:gd name="connsiteY280" fmla="*/ 150021 h 174185"/>
                <a:gd name="connsiteX281" fmla="*/ 2854 w 108392"/>
                <a:gd name="connsiteY281" fmla="*/ 146688 h 174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08392" h="174185">
                  <a:moveTo>
                    <a:pt x="2854" y="146688"/>
                  </a:moveTo>
                  <a:cubicBezTo>
                    <a:pt x="3330" y="145545"/>
                    <a:pt x="3997" y="144116"/>
                    <a:pt x="5045" y="144307"/>
                  </a:cubicBezTo>
                  <a:cubicBezTo>
                    <a:pt x="6092" y="144497"/>
                    <a:pt x="6092" y="145354"/>
                    <a:pt x="5902" y="146212"/>
                  </a:cubicBezTo>
                  <a:cubicBezTo>
                    <a:pt x="5664" y="146964"/>
                    <a:pt x="5197" y="147631"/>
                    <a:pt x="4568" y="148117"/>
                  </a:cubicBezTo>
                  <a:cubicBezTo>
                    <a:pt x="3711" y="148878"/>
                    <a:pt x="2568" y="149736"/>
                    <a:pt x="2663" y="150879"/>
                  </a:cubicBezTo>
                  <a:cubicBezTo>
                    <a:pt x="2749" y="151717"/>
                    <a:pt x="3501" y="152317"/>
                    <a:pt x="4340" y="152231"/>
                  </a:cubicBezTo>
                  <a:cubicBezTo>
                    <a:pt x="4387" y="152231"/>
                    <a:pt x="4425" y="152222"/>
                    <a:pt x="4473" y="152213"/>
                  </a:cubicBezTo>
                  <a:cubicBezTo>
                    <a:pt x="5321" y="152003"/>
                    <a:pt x="6044" y="151450"/>
                    <a:pt x="6473" y="150688"/>
                  </a:cubicBezTo>
                  <a:lnTo>
                    <a:pt x="8093" y="148307"/>
                  </a:lnTo>
                  <a:cubicBezTo>
                    <a:pt x="8093" y="148307"/>
                    <a:pt x="8759" y="147545"/>
                    <a:pt x="9236" y="147735"/>
                  </a:cubicBezTo>
                  <a:cubicBezTo>
                    <a:pt x="9197" y="149412"/>
                    <a:pt x="8511" y="151022"/>
                    <a:pt x="7330" y="152213"/>
                  </a:cubicBezTo>
                  <a:cubicBezTo>
                    <a:pt x="6826" y="152526"/>
                    <a:pt x="6407" y="152946"/>
                    <a:pt x="6092" y="153451"/>
                  </a:cubicBezTo>
                  <a:cubicBezTo>
                    <a:pt x="6092" y="153451"/>
                    <a:pt x="6092" y="154784"/>
                    <a:pt x="6092" y="154975"/>
                  </a:cubicBezTo>
                  <a:lnTo>
                    <a:pt x="6664" y="154975"/>
                  </a:lnTo>
                  <a:cubicBezTo>
                    <a:pt x="7892" y="154698"/>
                    <a:pt x="8940" y="153898"/>
                    <a:pt x="9521" y="152784"/>
                  </a:cubicBezTo>
                  <a:cubicBezTo>
                    <a:pt x="9997" y="151831"/>
                    <a:pt x="10283" y="150498"/>
                    <a:pt x="11236" y="150117"/>
                  </a:cubicBezTo>
                  <a:cubicBezTo>
                    <a:pt x="11312" y="152679"/>
                    <a:pt x="10102" y="155118"/>
                    <a:pt x="7997" y="156594"/>
                  </a:cubicBezTo>
                  <a:lnTo>
                    <a:pt x="6187" y="157832"/>
                  </a:lnTo>
                  <a:cubicBezTo>
                    <a:pt x="5816" y="158518"/>
                    <a:pt x="5816" y="159337"/>
                    <a:pt x="6187" y="160023"/>
                  </a:cubicBezTo>
                  <a:cubicBezTo>
                    <a:pt x="6445" y="160518"/>
                    <a:pt x="6969" y="160813"/>
                    <a:pt x="7521" y="160785"/>
                  </a:cubicBezTo>
                  <a:cubicBezTo>
                    <a:pt x="9131" y="160918"/>
                    <a:pt x="10683" y="160195"/>
                    <a:pt x="11617" y="158880"/>
                  </a:cubicBezTo>
                  <a:cubicBezTo>
                    <a:pt x="12455" y="157365"/>
                    <a:pt x="13122" y="155775"/>
                    <a:pt x="13617" y="154118"/>
                  </a:cubicBezTo>
                  <a:cubicBezTo>
                    <a:pt x="13617" y="153546"/>
                    <a:pt x="14284" y="152879"/>
                    <a:pt x="14855" y="152879"/>
                  </a:cubicBezTo>
                  <a:cubicBezTo>
                    <a:pt x="15427" y="152879"/>
                    <a:pt x="15998" y="153832"/>
                    <a:pt x="15808" y="154594"/>
                  </a:cubicBezTo>
                  <a:cubicBezTo>
                    <a:pt x="15636" y="155403"/>
                    <a:pt x="15313" y="156184"/>
                    <a:pt x="14855" y="156880"/>
                  </a:cubicBezTo>
                  <a:cubicBezTo>
                    <a:pt x="14484" y="157632"/>
                    <a:pt x="14484" y="158509"/>
                    <a:pt x="14855" y="159261"/>
                  </a:cubicBezTo>
                  <a:cubicBezTo>
                    <a:pt x="15360" y="159870"/>
                    <a:pt x="16265" y="159947"/>
                    <a:pt x="16865" y="159442"/>
                  </a:cubicBezTo>
                  <a:cubicBezTo>
                    <a:pt x="16932" y="159385"/>
                    <a:pt x="16989" y="159328"/>
                    <a:pt x="17046" y="159261"/>
                  </a:cubicBezTo>
                  <a:cubicBezTo>
                    <a:pt x="17798" y="158594"/>
                    <a:pt x="18360" y="157737"/>
                    <a:pt x="18665" y="156784"/>
                  </a:cubicBezTo>
                  <a:lnTo>
                    <a:pt x="19332" y="155261"/>
                  </a:lnTo>
                  <a:cubicBezTo>
                    <a:pt x="19608" y="157356"/>
                    <a:pt x="19246" y="159480"/>
                    <a:pt x="18284" y="161356"/>
                  </a:cubicBezTo>
                  <a:cubicBezTo>
                    <a:pt x="17970" y="161833"/>
                    <a:pt x="17722" y="162347"/>
                    <a:pt x="17522" y="162880"/>
                  </a:cubicBezTo>
                  <a:cubicBezTo>
                    <a:pt x="17284" y="163357"/>
                    <a:pt x="17284" y="163928"/>
                    <a:pt x="17522" y="164404"/>
                  </a:cubicBezTo>
                  <a:cubicBezTo>
                    <a:pt x="17732" y="164509"/>
                    <a:pt x="17980" y="164509"/>
                    <a:pt x="18189" y="164404"/>
                  </a:cubicBezTo>
                  <a:cubicBezTo>
                    <a:pt x="19332" y="164404"/>
                    <a:pt x="20380" y="163261"/>
                    <a:pt x="20856" y="161928"/>
                  </a:cubicBezTo>
                  <a:cubicBezTo>
                    <a:pt x="21199" y="160585"/>
                    <a:pt x="21456" y="159213"/>
                    <a:pt x="21618" y="157832"/>
                  </a:cubicBezTo>
                  <a:cubicBezTo>
                    <a:pt x="21618" y="157260"/>
                    <a:pt x="22189" y="156594"/>
                    <a:pt x="22571" y="156784"/>
                  </a:cubicBezTo>
                  <a:cubicBezTo>
                    <a:pt x="22656" y="156965"/>
                    <a:pt x="22656" y="157175"/>
                    <a:pt x="22571" y="157356"/>
                  </a:cubicBezTo>
                  <a:cubicBezTo>
                    <a:pt x="22571" y="159356"/>
                    <a:pt x="21713" y="161451"/>
                    <a:pt x="21904" y="163547"/>
                  </a:cubicBezTo>
                  <a:cubicBezTo>
                    <a:pt x="22056" y="164738"/>
                    <a:pt x="22551" y="165862"/>
                    <a:pt x="23332" y="166785"/>
                  </a:cubicBezTo>
                  <a:cubicBezTo>
                    <a:pt x="23809" y="167452"/>
                    <a:pt x="24761" y="168024"/>
                    <a:pt x="25142" y="167262"/>
                  </a:cubicBezTo>
                  <a:cubicBezTo>
                    <a:pt x="25285" y="166928"/>
                    <a:pt x="25285" y="166548"/>
                    <a:pt x="25142" y="166214"/>
                  </a:cubicBezTo>
                  <a:cubicBezTo>
                    <a:pt x="25142" y="164690"/>
                    <a:pt x="24475" y="163261"/>
                    <a:pt x="24285" y="161738"/>
                  </a:cubicBezTo>
                  <a:cubicBezTo>
                    <a:pt x="23942" y="160195"/>
                    <a:pt x="24142" y="158575"/>
                    <a:pt x="24856" y="157165"/>
                  </a:cubicBezTo>
                  <a:cubicBezTo>
                    <a:pt x="25523" y="157165"/>
                    <a:pt x="25999" y="157737"/>
                    <a:pt x="25999" y="158403"/>
                  </a:cubicBezTo>
                  <a:cubicBezTo>
                    <a:pt x="25952" y="159166"/>
                    <a:pt x="25952" y="159928"/>
                    <a:pt x="25999" y="160689"/>
                  </a:cubicBezTo>
                  <a:cubicBezTo>
                    <a:pt x="26476" y="160689"/>
                    <a:pt x="27143" y="160689"/>
                    <a:pt x="27333" y="159546"/>
                  </a:cubicBezTo>
                  <a:cubicBezTo>
                    <a:pt x="27523" y="158403"/>
                    <a:pt x="27809" y="158023"/>
                    <a:pt x="28381" y="158023"/>
                  </a:cubicBezTo>
                  <a:cubicBezTo>
                    <a:pt x="28647" y="159785"/>
                    <a:pt x="28486" y="161575"/>
                    <a:pt x="27904" y="163261"/>
                  </a:cubicBezTo>
                  <a:cubicBezTo>
                    <a:pt x="27466" y="165776"/>
                    <a:pt x="28171" y="168357"/>
                    <a:pt x="29810" y="170310"/>
                  </a:cubicBezTo>
                  <a:cubicBezTo>
                    <a:pt x="30000" y="170577"/>
                    <a:pt x="30267" y="170777"/>
                    <a:pt x="30571" y="170881"/>
                  </a:cubicBezTo>
                  <a:cubicBezTo>
                    <a:pt x="31333" y="170881"/>
                    <a:pt x="32096" y="170214"/>
                    <a:pt x="32286" y="169357"/>
                  </a:cubicBezTo>
                  <a:cubicBezTo>
                    <a:pt x="32429" y="168471"/>
                    <a:pt x="32429" y="167576"/>
                    <a:pt x="32286" y="166690"/>
                  </a:cubicBezTo>
                  <a:cubicBezTo>
                    <a:pt x="32143" y="165452"/>
                    <a:pt x="32143" y="164214"/>
                    <a:pt x="32286" y="162976"/>
                  </a:cubicBezTo>
                  <a:cubicBezTo>
                    <a:pt x="32286" y="161738"/>
                    <a:pt x="33238" y="160404"/>
                    <a:pt x="34191" y="160404"/>
                  </a:cubicBezTo>
                  <a:cubicBezTo>
                    <a:pt x="35144" y="160404"/>
                    <a:pt x="35620" y="161642"/>
                    <a:pt x="35620" y="162785"/>
                  </a:cubicBezTo>
                  <a:cubicBezTo>
                    <a:pt x="35477" y="163890"/>
                    <a:pt x="35477" y="165014"/>
                    <a:pt x="35620" y="166119"/>
                  </a:cubicBezTo>
                  <a:cubicBezTo>
                    <a:pt x="35620" y="167071"/>
                    <a:pt x="37048" y="167833"/>
                    <a:pt x="37715" y="167071"/>
                  </a:cubicBezTo>
                  <a:cubicBezTo>
                    <a:pt x="37849" y="166672"/>
                    <a:pt x="37849" y="166233"/>
                    <a:pt x="37715" y="165833"/>
                  </a:cubicBezTo>
                  <a:cubicBezTo>
                    <a:pt x="37811" y="164919"/>
                    <a:pt x="37811" y="163985"/>
                    <a:pt x="37715" y="163071"/>
                  </a:cubicBezTo>
                  <a:cubicBezTo>
                    <a:pt x="37553" y="162137"/>
                    <a:pt x="37753" y="161185"/>
                    <a:pt x="38287" y="160404"/>
                  </a:cubicBezTo>
                  <a:cubicBezTo>
                    <a:pt x="38734" y="159956"/>
                    <a:pt x="39458" y="159956"/>
                    <a:pt x="39906" y="160404"/>
                  </a:cubicBezTo>
                  <a:cubicBezTo>
                    <a:pt x="39906" y="160404"/>
                    <a:pt x="39906" y="160404"/>
                    <a:pt x="39906" y="160404"/>
                  </a:cubicBezTo>
                  <a:cubicBezTo>
                    <a:pt x="40249" y="161099"/>
                    <a:pt x="40249" y="161909"/>
                    <a:pt x="39906" y="162594"/>
                  </a:cubicBezTo>
                  <a:lnTo>
                    <a:pt x="39239" y="168405"/>
                  </a:lnTo>
                  <a:cubicBezTo>
                    <a:pt x="39144" y="169357"/>
                    <a:pt x="39144" y="170310"/>
                    <a:pt x="39239" y="171263"/>
                  </a:cubicBezTo>
                  <a:cubicBezTo>
                    <a:pt x="39277" y="172158"/>
                    <a:pt x="39658" y="173005"/>
                    <a:pt x="40287" y="173644"/>
                  </a:cubicBezTo>
                  <a:cubicBezTo>
                    <a:pt x="40706" y="173834"/>
                    <a:pt x="41192" y="173834"/>
                    <a:pt x="41621" y="173644"/>
                  </a:cubicBezTo>
                  <a:cubicBezTo>
                    <a:pt x="42163" y="173501"/>
                    <a:pt x="42573" y="173053"/>
                    <a:pt x="42668" y="172501"/>
                  </a:cubicBezTo>
                  <a:cubicBezTo>
                    <a:pt x="42763" y="172034"/>
                    <a:pt x="42763" y="171548"/>
                    <a:pt x="42668" y="171072"/>
                  </a:cubicBezTo>
                  <a:cubicBezTo>
                    <a:pt x="42344" y="169662"/>
                    <a:pt x="42344" y="168195"/>
                    <a:pt x="42668" y="166785"/>
                  </a:cubicBezTo>
                  <a:cubicBezTo>
                    <a:pt x="42668" y="166119"/>
                    <a:pt x="42668" y="165452"/>
                    <a:pt x="43525" y="165357"/>
                  </a:cubicBezTo>
                  <a:cubicBezTo>
                    <a:pt x="43878" y="165319"/>
                    <a:pt x="44221" y="165509"/>
                    <a:pt x="44383" y="165833"/>
                  </a:cubicBezTo>
                  <a:cubicBezTo>
                    <a:pt x="44792" y="166624"/>
                    <a:pt x="44964" y="167519"/>
                    <a:pt x="44859" y="168405"/>
                  </a:cubicBezTo>
                  <a:cubicBezTo>
                    <a:pt x="44669" y="169281"/>
                    <a:pt x="44669" y="170196"/>
                    <a:pt x="44859" y="171072"/>
                  </a:cubicBezTo>
                  <a:cubicBezTo>
                    <a:pt x="44859" y="171834"/>
                    <a:pt x="45907" y="172501"/>
                    <a:pt x="46669" y="172119"/>
                  </a:cubicBezTo>
                  <a:cubicBezTo>
                    <a:pt x="47231" y="171691"/>
                    <a:pt x="47545" y="171015"/>
                    <a:pt x="47526" y="170310"/>
                  </a:cubicBezTo>
                  <a:cubicBezTo>
                    <a:pt x="47631" y="169643"/>
                    <a:pt x="47631" y="168977"/>
                    <a:pt x="47526" y="168310"/>
                  </a:cubicBezTo>
                  <a:cubicBezTo>
                    <a:pt x="46935" y="166138"/>
                    <a:pt x="46678" y="163890"/>
                    <a:pt x="46764" y="161642"/>
                  </a:cubicBezTo>
                  <a:cubicBezTo>
                    <a:pt x="46764" y="160880"/>
                    <a:pt x="46764" y="159928"/>
                    <a:pt x="47716" y="159832"/>
                  </a:cubicBezTo>
                  <a:cubicBezTo>
                    <a:pt x="48669" y="159737"/>
                    <a:pt x="48479" y="159832"/>
                    <a:pt x="48669" y="160499"/>
                  </a:cubicBezTo>
                  <a:cubicBezTo>
                    <a:pt x="48717" y="160947"/>
                    <a:pt x="48717" y="161395"/>
                    <a:pt x="48669" y="161833"/>
                  </a:cubicBezTo>
                  <a:cubicBezTo>
                    <a:pt x="48621" y="162661"/>
                    <a:pt x="48621" y="163480"/>
                    <a:pt x="48669" y="164309"/>
                  </a:cubicBezTo>
                  <a:cubicBezTo>
                    <a:pt x="48669" y="165195"/>
                    <a:pt x="48936" y="166052"/>
                    <a:pt x="49431" y="166785"/>
                  </a:cubicBezTo>
                  <a:cubicBezTo>
                    <a:pt x="49888" y="167367"/>
                    <a:pt x="50726" y="167462"/>
                    <a:pt x="51307" y="167005"/>
                  </a:cubicBezTo>
                  <a:cubicBezTo>
                    <a:pt x="51384" y="166948"/>
                    <a:pt x="51460" y="166872"/>
                    <a:pt x="51527" y="166785"/>
                  </a:cubicBezTo>
                  <a:cubicBezTo>
                    <a:pt x="51860" y="166024"/>
                    <a:pt x="51860" y="165166"/>
                    <a:pt x="51527" y="164404"/>
                  </a:cubicBezTo>
                  <a:cubicBezTo>
                    <a:pt x="51431" y="163709"/>
                    <a:pt x="51431" y="163004"/>
                    <a:pt x="51527" y="162309"/>
                  </a:cubicBezTo>
                  <a:cubicBezTo>
                    <a:pt x="51431" y="161966"/>
                    <a:pt x="51431" y="161604"/>
                    <a:pt x="51527" y="161261"/>
                  </a:cubicBezTo>
                  <a:lnTo>
                    <a:pt x="51527" y="161261"/>
                  </a:lnTo>
                  <a:cubicBezTo>
                    <a:pt x="52384" y="161261"/>
                    <a:pt x="53336" y="161261"/>
                    <a:pt x="53622" y="162594"/>
                  </a:cubicBezTo>
                  <a:cubicBezTo>
                    <a:pt x="53812" y="163633"/>
                    <a:pt x="53812" y="164700"/>
                    <a:pt x="53622" y="165738"/>
                  </a:cubicBezTo>
                  <a:cubicBezTo>
                    <a:pt x="53393" y="166738"/>
                    <a:pt x="53393" y="167786"/>
                    <a:pt x="53622" y="168786"/>
                  </a:cubicBezTo>
                  <a:cubicBezTo>
                    <a:pt x="53565" y="169034"/>
                    <a:pt x="53565" y="169300"/>
                    <a:pt x="53622" y="169548"/>
                  </a:cubicBezTo>
                  <a:cubicBezTo>
                    <a:pt x="54022" y="169834"/>
                    <a:pt x="54555" y="169834"/>
                    <a:pt x="54955" y="169548"/>
                  </a:cubicBezTo>
                  <a:lnTo>
                    <a:pt x="55908" y="169071"/>
                  </a:lnTo>
                  <a:cubicBezTo>
                    <a:pt x="56794" y="168091"/>
                    <a:pt x="57146" y="166738"/>
                    <a:pt x="56861" y="165452"/>
                  </a:cubicBezTo>
                  <a:cubicBezTo>
                    <a:pt x="56527" y="164233"/>
                    <a:pt x="56270" y="162994"/>
                    <a:pt x="56098" y="161738"/>
                  </a:cubicBezTo>
                  <a:cubicBezTo>
                    <a:pt x="55936" y="161023"/>
                    <a:pt x="56194" y="160289"/>
                    <a:pt x="56765" y="159832"/>
                  </a:cubicBezTo>
                  <a:cubicBezTo>
                    <a:pt x="57337" y="159832"/>
                    <a:pt x="57908" y="159832"/>
                    <a:pt x="58289" y="160404"/>
                  </a:cubicBezTo>
                  <a:cubicBezTo>
                    <a:pt x="58489" y="161023"/>
                    <a:pt x="58489" y="161690"/>
                    <a:pt x="58289" y="162309"/>
                  </a:cubicBezTo>
                  <a:lnTo>
                    <a:pt x="58289" y="163737"/>
                  </a:lnTo>
                  <a:cubicBezTo>
                    <a:pt x="58356" y="164166"/>
                    <a:pt x="58594" y="164547"/>
                    <a:pt x="58956" y="164786"/>
                  </a:cubicBezTo>
                  <a:cubicBezTo>
                    <a:pt x="59623" y="164786"/>
                    <a:pt x="60480" y="164309"/>
                    <a:pt x="60766" y="163452"/>
                  </a:cubicBezTo>
                  <a:cubicBezTo>
                    <a:pt x="61052" y="162594"/>
                    <a:pt x="60766" y="161642"/>
                    <a:pt x="60766" y="160785"/>
                  </a:cubicBezTo>
                  <a:cubicBezTo>
                    <a:pt x="61099" y="160613"/>
                    <a:pt x="61490" y="160613"/>
                    <a:pt x="61813" y="160785"/>
                  </a:cubicBezTo>
                  <a:cubicBezTo>
                    <a:pt x="62252" y="160899"/>
                    <a:pt x="62604" y="161223"/>
                    <a:pt x="62766" y="161642"/>
                  </a:cubicBezTo>
                  <a:cubicBezTo>
                    <a:pt x="62861" y="162081"/>
                    <a:pt x="62861" y="162537"/>
                    <a:pt x="62766" y="162976"/>
                  </a:cubicBezTo>
                  <a:cubicBezTo>
                    <a:pt x="62623" y="164080"/>
                    <a:pt x="62623" y="165204"/>
                    <a:pt x="62766" y="166309"/>
                  </a:cubicBezTo>
                  <a:cubicBezTo>
                    <a:pt x="62938" y="167328"/>
                    <a:pt x="63623" y="168186"/>
                    <a:pt x="64576" y="168595"/>
                  </a:cubicBezTo>
                  <a:cubicBezTo>
                    <a:pt x="65033" y="168910"/>
                    <a:pt x="65643" y="168910"/>
                    <a:pt x="66100" y="168595"/>
                  </a:cubicBezTo>
                  <a:cubicBezTo>
                    <a:pt x="66186" y="168319"/>
                    <a:pt x="66186" y="168014"/>
                    <a:pt x="66100" y="167738"/>
                  </a:cubicBezTo>
                  <a:cubicBezTo>
                    <a:pt x="66528" y="166338"/>
                    <a:pt x="66528" y="164852"/>
                    <a:pt x="66100" y="163452"/>
                  </a:cubicBezTo>
                  <a:cubicBezTo>
                    <a:pt x="65957" y="162728"/>
                    <a:pt x="65957" y="161985"/>
                    <a:pt x="66100" y="161261"/>
                  </a:cubicBezTo>
                  <a:cubicBezTo>
                    <a:pt x="66033" y="160795"/>
                    <a:pt x="66319" y="160347"/>
                    <a:pt x="66766" y="160213"/>
                  </a:cubicBezTo>
                  <a:cubicBezTo>
                    <a:pt x="66766" y="160213"/>
                    <a:pt x="67433" y="160213"/>
                    <a:pt x="67719" y="160689"/>
                  </a:cubicBezTo>
                  <a:cubicBezTo>
                    <a:pt x="67871" y="161080"/>
                    <a:pt x="68186" y="161395"/>
                    <a:pt x="68576" y="161547"/>
                  </a:cubicBezTo>
                  <a:cubicBezTo>
                    <a:pt x="69062" y="161595"/>
                    <a:pt x="69519" y="161318"/>
                    <a:pt x="69719" y="160880"/>
                  </a:cubicBezTo>
                  <a:cubicBezTo>
                    <a:pt x="69996" y="160471"/>
                    <a:pt x="70224" y="160013"/>
                    <a:pt x="70386" y="159546"/>
                  </a:cubicBezTo>
                  <a:cubicBezTo>
                    <a:pt x="70481" y="159204"/>
                    <a:pt x="70643" y="158880"/>
                    <a:pt x="70862" y="158594"/>
                  </a:cubicBezTo>
                  <a:cubicBezTo>
                    <a:pt x="70862" y="158023"/>
                    <a:pt x="71720" y="157451"/>
                    <a:pt x="72291" y="157546"/>
                  </a:cubicBezTo>
                  <a:cubicBezTo>
                    <a:pt x="72862" y="157642"/>
                    <a:pt x="72958" y="158213"/>
                    <a:pt x="72958" y="158689"/>
                  </a:cubicBezTo>
                  <a:cubicBezTo>
                    <a:pt x="72948" y="159232"/>
                    <a:pt x="72786" y="159756"/>
                    <a:pt x="72481" y="160213"/>
                  </a:cubicBezTo>
                  <a:cubicBezTo>
                    <a:pt x="72167" y="160604"/>
                    <a:pt x="71938" y="161061"/>
                    <a:pt x="71815" y="161547"/>
                  </a:cubicBezTo>
                  <a:cubicBezTo>
                    <a:pt x="71777" y="161738"/>
                    <a:pt x="71777" y="161928"/>
                    <a:pt x="71815" y="162118"/>
                  </a:cubicBezTo>
                  <a:cubicBezTo>
                    <a:pt x="71815" y="162118"/>
                    <a:pt x="71815" y="163071"/>
                    <a:pt x="71815" y="163261"/>
                  </a:cubicBezTo>
                  <a:cubicBezTo>
                    <a:pt x="71815" y="163452"/>
                    <a:pt x="73339" y="163261"/>
                    <a:pt x="74101" y="162309"/>
                  </a:cubicBezTo>
                  <a:cubicBezTo>
                    <a:pt x="74910" y="161423"/>
                    <a:pt x="75386" y="160271"/>
                    <a:pt x="75434" y="159070"/>
                  </a:cubicBezTo>
                  <a:cubicBezTo>
                    <a:pt x="75244" y="158518"/>
                    <a:pt x="75244" y="157908"/>
                    <a:pt x="75434" y="157356"/>
                  </a:cubicBezTo>
                  <a:cubicBezTo>
                    <a:pt x="76387" y="155927"/>
                    <a:pt x="76672" y="156594"/>
                    <a:pt x="76863" y="155641"/>
                  </a:cubicBezTo>
                  <a:lnTo>
                    <a:pt x="86388" y="118494"/>
                  </a:lnTo>
                  <a:lnTo>
                    <a:pt x="86388" y="118494"/>
                  </a:lnTo>
                  <a:lnTo>
                    <a:pt x="88388" y="110778"/>
                  </a:lnTo>
                  <a:lnTo>
                    <a:pt x="88960" y="107350"/>
                  </a:lnTo>
                  <a:cubicBezTo>
                    <a:pt x="90388" y="98872"/>
                    <a:pt x="90674" y="90300"/>
                    <a:pt x="92579" y="81823"/>
                  </a:cubicBezTo>
                  <a:cubicBezTo>
                    <a:pt x="94665" y="73221"/>
                    <a:pt x="97866" y="64925"/>
                    <a:pt x="102104" y="57153"/>
                  </a:cubicBezTo>
                  <a:lnTo>
                    <a:pt x="107153" y="37341"/>
                  </a:lnTo>
                  <a:cubicBezTo>
                    <a:pt x="107724" y="35245"/>
                    <a:pt x="106676" y="35627"/>
                    <a:pt x="106581" y="34769"/>
                  </a:cubicBezTo>
                  <a:cubicBezTo>
                    <a:pt x="106486" y="33912"/>
                    <a:pt x="107248" y="32959"/>
                    <a:pt x="107819" y="32197"/>
                  </a:cubicBezTo>
                  <a:cubicBezTo>
                    <a:pt x="108391" y="31436"/>
                    <a:pt x="108677" y="30102"/>
                    <a:pt x="107819" y="29626"/>
                  </a:cubicBezTo>
                  <a:cubicBezTo>
                    <a:pt x="107067" y="29444"/>
                    <a:pt x="106286" y="29797"/>
                    <a:pt x="105914" y="30483"/>
                  </a:cubicBezTo>
                  <a:cubicBezTo>
                    <a:pt x="105914" y="31150"/>
                    <a:pt x="105343" y="31912"/>
                    <a:pt x="104962" y="32579"/>
                  </a:cubicBezTo>
                  <a:cubicBezTo>
                    <a:pt x="104581" y="33245"/>
                    <a:pt x="103628" y="33721"/>
                    <a:pt x="103057" y="33245"/>
                  </a:cubicBezTo>
                  <a:cubicBezTo>
                    <a:pt x="102485" y="32769"/>
                    <a:pt x="103057" y="31340"/>
                    <a:pt x="103628" y="30578"/>
                  </a:cubicBezTo>
                  <a:lnTo>
                    <a:pt x="105724" y="27911"/>
                  </a:lnTo>
                  <a:cubicBezTo>
                    <a:pt x="106152" y="27445"/>
                    <a:pt x="106476" y="26892"/>
                    <a:pt x="106676" y="26292"/>
                  </a:cubicBezTo>
                  <a:cubicBezTo>
                    <a:pt x="106876" y="25739"/>
                    <a:pt x="106676" y="25111"/>
                    <a:pt x="106200" y="24768"/>
                  </a:cubicBezTo>
                  <a:cubicBezTo>
                    <a:pt x="105533" y="24768"/>
                    <a:pt x="104866" y="24768"/>
                    <a:pt x="104390" y="25435"/>
                  </a:cubicBezTo>
                  <a:cubicBezTo>
                    <a:pt x="103657" y="26120"/>
                    <a:pt x="103047" y="26921"/>
                    <a:pt x="102580" y="27816"/>
                  </a:cubicBezTo>
                  <a:cubicBezTo>
                    <a:pt x="102104" y="28864"/>
                    <a:pt x="101342" y="30293"/>
                    <a:pt x="100295" y="30102"/>
                  </a:cubicBezTo>
                  <a:cubicBezTo>
                    <a:pt x="99552" y="29844"/>
                    <a:pt x="99152" y="29035"/>
                    <a:pt x="99399" y="28292"/>
                  </a:cubicBezTo>
                  <a:cubicBezTo>
                    <a:pt x="99409" y="28254"/>
                    <a:pt x="99428" y="28225"/>
                    <a:pt x="99437" y="28197"/>
                  </a:cubicBezTo>
                  <a:cubicBezTo>
                    <a:pt x="99656" y="27406"/>
                    <a:pt x="100161" y="26721"/>
                    <a:pt x="100866" y="26292"/>
                  </a:cubicBezTo>
                  <a:cubicBezTo>
                    <a:pt x="101819" y="25625"/>
                    <a:pt x="102962" y="24768"/>
                    <a:pt x="102962" y="23625"/>
                  </a:cubicBezTo>
                  <a:cubicBezTo>
                    <a:pt x="102819" y="22711"/>
                    <a:pt x="101971" y="22082"/>
                    <a:pt x="101056" y="22196"/>
                  </a:cubicBezTo>
                  <a:cubicBezTo>
                    <a:pt x="100180" y="22387"/>
                    <a:pt x="99399" y="22901"/>
                    <a:pt x="98866" y="23625"/>
                  </a:cubicBezTo>
                  <a:cubicBezTo>
                    <a:pt x="98199" y="24387"/>
                    <a:pt x="97723" y="25244"/>
                    <a:pt x="97151" y="25911"/>
                  </a:cubicBezTo>
                  <a:cubicBezTo>
                    <a:pt x="96580" y="26578"/>
                    <a:pt x="96294" y="26673"/>
                    <a:pt x="95913" y="26482"/>
                  </a:cubicBezTo>
                  <a:cubicBezTo>
                    <a:pt x="95894" y="24777"/>
                    <a:pt x="96675" y="23158"/>
                    <a:pt x="98008" y="22101"/>
                  </a:cubicBezTo>
                  <a:cubicBezTo>
                    <a:pt x="98494" y="21768"/>
                    <a:pt x="98942" y="21386"/>
                    <a:pt x="99342" y="20958"/>
                  </a:cubicBezTo>
                  <a:cubicBezTo>
                    <a:pt x="99790" y="20586"/>
                    <a:pt x="99856" y="19929"/>
                    <a:pt x="99485" y="19482"/>
                  </a:cubicBezTo>
                  <a:cubicBezTo>
                    <a:pt x="99447" y="19434"/>
                    <a:pt x="99399" y="19386"/>
                    <a:pt x="99342" y="19339"/>
                  </a:cubicBezTo>
                  <a:lnTo>
                    <a:pt x="98771" y="19339"/>
                  </a:lnTo>
                  <a:cubicBezTo>
                    <a:pt x="97494" y="19539"/>
                    <a:pt x="96370" y="20310"/>
                    <a:pt x="95722" y="21434"/>
                  </a:cubicBezTo>
                  <a:cubicBezTo>
                    <a:pt x="95151" y="22387"/>
                    <a:pt x="94770" y="23720"/>
                    <a:pt x="93818" y="24006"/>
                  </a:cubicBezTo>
                  <a:cubicBezTo>
                    <a:pt x="93808" y="21434"/>
                    <a:pt x="95151" y="19053"/>
                    <a:pt x="97342" y="17720"/>
                  </a:cubicBezTo>
                  <a:cubicBezTo>
                    <a:pt x="98008" y="17396"/>
                    <a:pt x="98647" y="17014"/>
                    <a:pt x="99247" y="16577"/>
                  </a:cubicBezTo>
                  <a:cubicBezTo>
                    <a:pt x="99847" y="16062"/>
                    <a:pt x="100104" y="15252"/>
                    <a:pt x="99913" y="14481"/>
                  </a:cubicBezTo>
                  <a:cubicBezTo>
                    <a:pt x="99599" y="13929"/>
                    <a:pt x="99028" y="13576"/>
                    <a:pt x="98389" y="13529"/>
                  </a:cubicBezTo>
                  <a:cubicBezTo>
                    <a:pt x="96713" y="13329"/>
                    <a:pt x="95056" y="14014"/>
                    <a:pt x="94008" y="15338"/>
                  </a:cubicBezTo>
                  <a:cubicBezTo>
                    <a:pt x="93094" y="16814"/>
                    <a:pt x="92332" y="18376"/>
                    <a:pt x="91722" y="20005"/>
                  </a:cubicBezTo>
                  <a:cubicBezTo>
                    <a:pt x="91722" y="20577"/>
                    <a:pt x="91055" y="21244"/>
                    <a:pt x="90388" y="21244"/>
                  </a:cubicBezTo>
                  <a:cubicBezTo>
                    <a:pt x="89722" y="21244"/>
                    <a:pt x="89246" y="20291"/>
                    <a:pt x="89341" y="19434"/>
                  </a:cubicBezTo>
                  <a:cubicBezTo>
                    <a:pt x="89607" y="18653"/>
                    <a:pt x="89988" y="17910"/>
                    <a:pt x="90484" y="17243"/>
                  </a:cubicBezTo>
                  <a:cubicBezTo>
                    <a:pt x="90855" y="16491"/>
                    <a:pt x="90855" y="15614"/>
                    <a:pt x="90484" y="14862"/>
                  </a:cubicBezTo>
                  <a:cubicBezTo>
                    <a:pt x="89827" y="14176"/>
                    <a:pt x="88741" y="14157"/>
                    <a:pt x="88064" y="14815"/>
                  </a:cubicBezTo>
                  <a:cubicBezTo>
                    <a:pt x="88045" y="14824"/>
                    <a:pt x="88026" y="14843"/>
                    <a:pt x="88007" y="14862"/>
                  </a:cubicBezTo>
                  <a:cubicBezTo>
                    <a:pt x="87283" y="15528"/>
                    <a:pt x="86693" y="16338"/>
                    <a:pt x="86293" y="17243"/>
                  </a:cubicBezTo>
                  <a:lnTo>
                    <a:pt x="85626" y="18767"/>
                  </a:lnTo>
                  <a:cubicBezTo>
                    <a:pt x="85283" y="16671"/>
                    <a:pt x="85654" y="14528"/>
                    <a:pt x="86674" y="12671"/>
                  </a:cubicBezTo>
                  <a:cubicBezTo>
                    <a:pt x="87017" y="12233"/>
                    <a:pt x="87302" y="11747"/>
                    <a:pt x="87531" y="11243"/>
                  </a:cubicBezTo>
                  <a:cubicBezTo>
                    <a:pt x="87531" y="10671"/>
                    <a:pt x="87531" y="10004"/>
                    <a:pt x="87531" y="9718"/>
                  </a:cubicBezTo>
                  <a:cubicBezTo>
                    <a:pt x="87283" y="9623"/>
                    <a:pt x="87017" y="9623"/>
                    <a:pt x="86769" y="9718"/>
                  </a:cubicBezTo>
                  <a:cubicBezTo>
                    <a:pt x="85531" y="9718"/>
                    <a:pt x="84388" y="10861"/>
                    <a:pt x="83912" y="12195"/>
                  </a:cubicBezTo>
                  <a:cubicBezTo>
                    <a:pt x="83512" y="13538"/>
                    <a:pt x="83226" y="14900"/>
                    <a:pt x="83054" y="16291"/>
                  </a:cubicBezTo>
                  <a:cubicBezTo>
                    <a:pt x="83054" y="16862"/>
                    <a:pt x="82483" y="17529"/>
                    <a:pt x="82006" y="17243"/>
                  </a:cubicBezTo>
                  <a:cubicBezTo>
                    <a:pt x="81902" y="17062"/>
                    <a:pt x="81902" y="16853"/>
                    <a:pt x="82006" y="16671"/>
                  </a:cubicBezTo>
                  <a:cubicBezTo>
                    <a:pt x="82006" y="14671"/>
                    <a:pt x="82864" y="12576"/>
                    <a:pt x="82673" y="10576"/>
                  </a:cubicBezTo>
                  <a:cubicBezTo>
                    <a:pt x="82530" y="9309"/>
                    <a:pt x="81959" y="8137"/>
                    <a:pt x="81054" y="7242"/>
                  </a:cubicBezTo>
                  <a:cubicBezTo>
                    <a:pt x="80578" y="6575"/>
                    <a:pt x="79530" y="6003"/>
                    <a:pt x="79054" y="6670"/>
                  </a:cubicBezTo>
                  <a:cubicBezTo>
                    <a:pt x="78968" y="7013"/>
                    <a:pt x="78968" y="7375"/>
                    <a:pt x="79054" y="7718"/>
                  </a:cubicBezTo>
                  <a:cubicBezTo>
                    <a:pt x="79054" y="9338"/>
                    <a:pt x="79816" y="10766"/>
                    <a:pt x="80102" y="12290"/>
                  </a:cubicBezTo>
                  <a:cubicBezTo>
                    <a:pt x="80492" y="13833"/>
                    <a:pt x="80292" y="15462"/>
                    <a:pt x="79530" y="16862"/>
                  </a:cubicBezTo>
                  <a:cubicBezTo>
                    <a:pt x="78863" y="16862"/>
                    <a:pt x="78292" y="16291"/>
                    <a:pt x="78196" y="15528"/>
                  </a:cubicBezTo>
                  <a:cubicBezTo>
                    <a:pt x="78244" y="14795"/>
                    <a:pt x="78244" y="14072"/>
                    <a:pt x="78196" y="13338"/>
                  </a:cubicBezTo>
                  <a:lnTo>
                    <a:pt x="78196" y="13338"/>
                  </a:lnTo>
                  <a:cubicBezTo>
                    <a:pt x="78196" y="12862"/>
                    <a:pt x="76958" y="13338"/>
                    <a:pt x="76768" y="14385"/>
                  </a:cubicBezTo>
                  <a:cubicBezTo>
                    <a:pt x="76577" y="15433"/>
                    <a:pt x="76291" y="16005"/>
                    <a:pt x="75625" y="15910"/>
                  </a:cubicBezTo>
                  <a:cubicBezTo>
                    <a:pt x="75368" y="14148"/>
                    <a:pt x="75529" y="12357"/>
                    <a:pt x="76101" y="10671"/>
                  </a:cubicBezTo>
                  <a:cubicBezTo>
                    <a:pt x="76472" y="8080"/>
                    <a:pt x="75672" y="5460"/>
                    <a:pt x="73910" y="3527"/>
                  </a:cubicBezTo>
                  <a:lnTo>
                    <a:pt x="73053" y="2955"/>
                  </a:lnTo>
                  <a:cubicBezTo>
                    <a:pt x="72196" y="2955"/>
                    <a:pt x="71434" y="3622"/>
                    <a:pt x="71243" y="4480"/>
                  </a:cubicBezTo>
                  <a:cubicBezTo>
                    <a:pt x="71053" y="5356"/>
                    <a:pt x="71053" y="6270"/>
                    <a:pt x="71243" y="7146"/>
                  </a:cubicBezTo>
                  <a:cubicBezTo>
                    <a:pt x="71434" y="8375"/>
                    <a:pt x="71434" y="9633"/>
                    <a:pt x="71243" y="10861"/>
                  </a:cubicBezTo>
                  <a:cubicBezTo>
                    <a:pt x="71243" y="12100"/>
                    <a:pt x="70386" y="13433"/>
                    <a:pt x="69243" y="13433"/>
                  </a:cubicBezTo>
                  <a:cubicBezTo>
                    <a:pt x="68100" y="13433"/>
                    <a:pt x="67719" y="12100"/>
                    <a:pt x="67624" y="10957"/>
                  </a:cubicBezTo>
                  <a:cubicBezTo>
                    <a:pt x="67767" y="9881"/>
                    <a:pt x="67767" y="8795"/>
                    <a:pt x="67624" y="7718"/>
                  </a:cubicBezTo>
                  <a:cubicBezTo>
                    <a:pt x="67624" y="6670"/>
                    <a:pt x="66004" y="5908"/>
                    <a:pt x="65243" y="6670"/>
                  </a:cubicBezTo>
                  <a:cubicBezTo>
                    <a:pt x="65090" y="7070"/>
                    <a:pt x="65090" y="7509"/>
                    <a:pt x="65243" y="7909"/>
                  </a:cubicBezTo>
                  <a:cubicBezTo>
                    <a:pt x="65195" y="8832"/>
                    <a:pt x="65195" y="9747"/>
                    <a:pt x="65243" y="10671"/>
                  </a:cubicBezTo>
                  <a:cubicBezTo>
                    <a:pt x="65500" y="11604"/>
                    <a:pt x="65290" y="12595"/>
                    <a:pt x="64671" y="13338"/>
                  </a:cubicBezTo>
                  <a:cubicBezTo>
                    <a:pt x="64252" y="13814"/>
                    <a:pt x="63528" y="13852"/>
                    <a:pt x="63061" y="13442"/>
                  </a:cubicBezTo>
                  <a:cubicBezTo>
                    <a:pt x="63023" y="13405"/>
                    <a:pt x="62985" y="13376"/>
                    <a:pt x="62956" y="13338"/>
                  </a:cubicBezTo>
                  <a:cubicBezTo>
                    <a:pt x="62385" y="13338"/>
                    <a:pt x="62385" y="12004"/>
                    <a:pt x="62480" y="11147"/>
                  </a:cubicBezTo>
                  <a:lnTo>
                    <a:pt x="62956" y="5337"/>
                  </a:lnTo>
                  <a:cubicBezTo>
                    <a:pt x="63052" y="4384"/>
                    <a:pt x="63052" y="3432"/>
                    <a:pt x="62956" y="2479"/>
                  </a:cubicBezTo>
                  <a:cubicBezTo>
                    <a:pt x="62795" y="1575"/>
                    <a:pt x="62366" y="746"/>
                    <a:pt x="61718" y="98"/>
                  </a:cubicBezTo>
                  <a:cubicBezTo>
                    <a:pt x="61347" y="-283"/>
                    <a:pt x="60813" y="-464"/>
                    <a:pt x="60289" y="-378"/>
                  </a:cubicBezTo>
                  <a:cubicBezTo>
                    <a:pt x="59708" y="-274"/>
                    <a:pt x="59251" y="184"/>
                    <a:pt x="59146" y="765"/>
                  </a:cubicBezTo>
                  <a:cubicBezTo>
                    <a:pt x="59013" y="1232"/>
                    <a:pt x="59013" y="1727"/>
                    <a:pt x="59146" y="2194"/>
                  </a:cubicBezTo>
                  <a:cubicBezTo>
                    <a:pt x="59489" y="3632"/>
                    <a:pt x="59489" y="5137"/>
                    <a:pt x="59146" y="6575"/>
                  </a:cubicBezTo>
                  <a:cubicBezTo>
                    <a:pt x="59146" y="7146"/>
                    <a:pt x="59146" y="7909"/>
                    <a:pt x="58194" y="8004"/>
                  </a:cubicBezTo>
                  <a:cubicBezTo>
                    <a:pt x="57918" y="8118"/>
                    <a:pt x="57613" y="8118"/>
                    <a:pt x="57337" y="8004"/>
                  </a:cubicBezTo>
                  <a:cubicBezTo>
                    <a:pt x="56861" y="7204"/>
                    <a:pt x="56661" y="6261"/>
                    <a:pt x="56765" y="5337"/>
                  </a:cubicBezTo>
                  <a:cubicBezTo>
                    <a:pt x="56908" y="4451"/>
                    <a:pt x="56908" y="3556"/>
                    <a:pt x="56765" y="2670"/>
                  </a:cubicBezTo>
                  <a:cubicBezTo>
                    <a:pt x="56498" y="1812"/>
                    <a:pt x="55594" y="1336"/>
                    <a:pt x="54746" y="1594"/>
                  </a:cubicBezTo>
                  <a:cubicBezTo>
                    <a:pt x="54717" y="1603"/>
                    <a:pt x="54698" y="1612"/>
                    <a:pt x="54670" y="1622"/>
                  </a:cubicBezTo>
                  <a:cubicBezTo>
                    <a:pt x="54098" y="1994"/>
                    <a:pt x="53765" y="2651"/>
                    <a:pt x="53812" y="3337"/>
                  </a:cubicBezTo>
                  <a:cubicBezTo>
                    <a:pt x="53870" y="4051"/>
                    <a:pt x="54032" y="4756"/>
                    <a:pt x="54289" y="5432"/>
                  </a:cubicBezTo>
                  <a:cubicBezTo>
                    <a:pt x="55022" y="7575"/>
                    <a:pt x="55375" y="9833"/>
                    <a:pt x="55337" y="12100"/>
                  </a:cubicBezTo>
                  <a:cubicBezTo>
                    <a:pt x="55337" y="12862"/>
                    <a:pt x="55337" y="13814"/>
                    <a:pt x="54479" y="13909"/>
                  </a:cubicBezTo>
                  <a:cubicBezTo>
                    <a:pt x="54012" y="13976"/>
                    <a:pt x="53565" y="13690"/>
                    <a:pt x="53431" y="13243"/>
                  </a:cubicBezTo>
                  <a:cubicBezTo>
                    <a:pt x="53374" y="12766"/>
                    <a:pt x="53374" y="12290"/>
                    <a:pt x="53431" y="11814"/>
                  </a:cubicBezTo>
                  <a:cubicBezTo>
                    <a:pt x="53479" y="11023"/>
                    <a:pt x="53479" y="10223"/>
                    <a:pt x="53431" y="9433"/>
                  </a:cubicBezTo>
                  <a:cubicBezTo>
                    <a:pt x="53336" y="8508"/>
                    <a:pt x="53012" y="7623"/>
                    <a:pt x="52479" y="6861"/>
                  </a:cubicBezTo>
                  <a:cubicBezTo>
                    <a:pt x="51812" y="6289"/>
                    <a:pt x="50574" y="6194"/>
                    <a:pt x="50193" y="6861"/>
                  </a:cubicBezTo>
                  <a:cubicBezTo>
                    <a:pt x="49812" y="7528"/>
                    <a:pt x="50193" y="8480"/>
                    <a:pt x="50193" y="9242"/>
                  </a:cubicBezTo>
                  <a:cubicBezTo>
                    <a:pt x="50288" y="9937"/>
                    <a:pt x="50288" y="10642"/>
                    <a:pt x="50193" y="11337"/>
                  </a:cubicBezTo>
                  <a:cubicBezTo>
                    <a:pt x="50288" y="11709"/>
                    <a:pt x="50288" y="12109"/>
                    <a:pt x="50193" y="12480"/>
                  </a:cubicBezTo>
                  <a:lnTo>
                    <a:pt x="50193" y="12480"/>
                  </a:lnTo>
                  <a:cubicBezTo>
                    <a:pt x="49193" y="12728"/>
                    <a:pt x="48183" y="12138"/>
                    <a:pt x="47907" y="11147"/>
                  </a:cubicBezTo>
                  <a:cubicBezTo>
                    <a:pt x="47669" y="10109"/>
                    <a:pt x="47669" y="9042"/>
                    <a:pt x="47907" y="8004"/>
                  </a:cubicBezTo>
                  <a:cubicBezTo>
                    <a:pt x="48097" y="6966"/>
                    <a:pt x="48097" y="5899"/>
                    <a:pt x="47907" y="4860"/>
                  </a:cubicBezTo>
                  <a:cubicBezTo>
                    <a:pt x="48002" y="4613"/>
                    <a:pt x="48002" y="4347"/>
                    <a:pt x="47907" y="4099"/>
                  </a:cubicBezTo>
                  <a:cubicBezTo>
                    <a:pt x="47440" y="3804"/>
                    <a:pt x="46850" y="3804"/>
                    <a:pt x="46383" y="4099"/>
                  </a:cubicBezTo>
                  <a:cubicBezTo>
                    <a:pt x="46069" y="4032"/>
                    <a:pt x="45745" y="4032"/>
                    <a:pt x="45430" y="4099"/>
                  </a:cubicBezTo>
                  <a:cubicBezTo>
                    <a:pt x="44516" y="5060"/>
                    <a:pt x="44192" y="6442"/>
                    <a:pt x="44573" y="7718"/>
                  </a:cubicBezTo>
                  <a:cubicBezTo>
                    <a:pt x="45011" y="8966"/>
                    <a:pt x="45364" y="10233"/>
                    <a:pt x="45621" y="11528"/>
                  </a:cubicBezTo>
                  <a:cubicBezTo>
                    <a:pt x="45754" y="12233"/>
                    <a:pt x="45507" y="12966"/>
                    <a:pt x="44954" y="13433"/>
                  </a:cubicBezTo>
                  <a:cubicBezTo>
                    <a:pt x="44345" y="13662"/>
                    <a:pt x="43668" y="13423"/>
                    <a:pt x="43335" y="12862"/>
                  </a:cubicBezTo>
                  <a:cubicBezTo>
                    <a:pt x="43145" y="12204"/>
                    <a:pt x="43145" y="11519"/>
                    <a:pt x="43335" y="10861"/>
                  </a:cubicBezTo>
                  <a:cubicBezTo>
                    <a:pt x="43383" y="10385"/>
                    <a:pt x="43383" y="9909"/>
                    <a:pt x="43335" y="9433"/>
                  </a:cubicBezTo>
                  <a:cubicBezTo>
                    <a:pt x="43297" y="8995"/>
                    <a:pt x="43049" y="8604"/>
                    <a:pt x="42668" y="8385"/>
                  </a:cubicBezTo>
                  <a:cubicBezTo>
                    <a:pt x="41906" y="8385"/>
                    <a:pt x="41049" y="8385"/>
                    <a:pt x="40763" y="9718"/>
                  </a:cubicBezTo>
                  <a:cubicBezTo>
                    <a:pt x="40668" y="10604"/>
                    <a:pt x="40668" y="11500"/>
                    <a:pt x="40763" y="12386"/>
                  </a:cubicBezTo>
                  <a:cubicBezTo>
                    <a:pt x="40478" y="12709"/>
                    <a:pt x="40058" y="12881"/>
                    <a:pt x="39620" y="12862"/>
                  </a:cubicBezTo>
                  <a:cubicBezTo>
                    <a:pt x="39173" y="12786"/>
                    <a:pt x="38782" y="12509"/>
                    <a:pt x="38572" y="12100"/>
                  </a:cubicBezTo>
                  <a:cubicBezTo>
                    <a:pt x="38487" y="11661"/>
                    <a:pt x="38487" y="11204"/>
                    <a:pt x="38572" y="10766"/>
                  </a:cubicBezTo>
                  <a:cubicBezTo>
                    <a:pt x="38563" y="9642"/>
                    <a:pt x="38401" y="8518"/>
                    <a:pt x="38096" y="7432"/>
                  </a:cubicBezTo>
                  <a:cubicBezTo>
                    <a:pt x="37849" y="6366"/>
                    <a:pt x="37106" y="5480"/>
                    <a:pt x="36096" y="5051"/>
                  </a:cubicBezTo>
                  <a:cubicBezTo>
                    <a:pt x="35515" y="4918"/>
                    <a:pt x="34896" y="5099"/>
                    <a:pt x="34477" y="5527"/>
                  </a:cubicBezTo>
                  <a:cubicBezTo>
                    <a:pt x="34439" y="5813"/>
                    <a:pt x="34439" y="6099"/>
                    <a:pt x="34477" y="6385"/>
                  </a:cubicBezTo>
                  <a:cubicBezTo>
                    <a:pt x="34315" y="7852"/>
                    <a:pt x="34543" y="9328"/>
                    <a:pt x="35144" y="10671"/>
                  </a:cubicBezTo>
                  <a:cubicBezTo>
                    <a:pt x="35334" y="11385"/>
                    <a:pt x="35334" y="12147"/>
                    <a:pt x="35144" y="12862"/>
                  </a:cubicBezTo>
                  <a:cubicBezTo>
                    <a:pt x="35182" y="13319"/>
                    <a:pt x="34962" y="13757"/>
                    <a:pt x="34572" y="14005"/>
                  </a:cubicBezTo>
                  <a:cubicBezTo>
                    <a:pt x="34115" y="14062"/>
                    <a:pt x="33658" y="13842"/>
                    <a:pt x="33429" y="13433"/>
                  </a:cubicBezTo>
                  <a:cubicBezTo>
                    <a:pt x="33429" y="13433"/>
                    <a:pt x="33429" y="12671"/>
                    <a:pt x="32477" y="12576"/>
                  </a:cubicBezTo>
                  <a:cubicBezTo>
                    <a:pt x="31524" y="12480"/>
                    <a:pt x="31619" y="12576"/>
                    <a:pt x="31333" y="13243"/>
                  </a:cubicBezTo>
                  <a:cubicBezTo>
                    <a:pt x="31076" y="13700"/>
                    <a:pt x="30848" y="14176"/>
                    <a:pt x="30667" y="14671"/>
                  </a:cubicBezTo>
                  <a:cubicBezTo>
                    <a:pt x="30571" y="15014"/>
                    <a:pt x="30410" y="15338"/>
                    <a:pt x="30190" y="15624"/>
                  </a:cubicBezTo>
                  <a:cubicBezTo>
                    <a:pt x="30190" y="16195"/>
                    <a:pt x="29333" y="16862"/>
                    <a:pt x="28762" y="16671"/>
                  </a:cubicBezTo>
                  <a:cubicBezTo>
                    <a:pt x="28257" y="16529"/>
                    <a:pt x="27933" y="16043"/>
                    <a:pt x="28000" y="15528"/>
                  </a:cubicBezTo>
                  <a:cubicBezTo>
                    <a:pt x="27952" y="15338"/>
                    <a:pt x="27952" y="15148"/>
                    <a:pt x="28000" y="14957"/>
                  </a:cubicBezTo>
                  <a:cubicBezTo>
                    <a:pt x="14093" y="53057"/>
                    <a:pt x="-4" y="92205"/>
                    <a:pt x="-4" y="131638"/>
                  </a:cubicBezTo>
                  <a:cubicBezTo>
                    <a:pt x="-4" y="135639"/>
                    <a:pt x="-4" y="139639"/>
                    <a:pt x="-4" y="143640"/>
                  </a:cubicBezTo>
                  <a:cubicBezTo>
                    <a:pt x="-42" y="143383"/>
                    <a:pt x="-42" y="143135"/>
                    <a:pt x="-4" y="142878"/>
                  </a:cubicBezTo>
                  <a:cubicBezTo>
                    <a:pt x="-4" y="142211"/>
                    <a:pt x="1139" y="141735"/>
                    <a:pt x="1711" y="142211"/>
                  </a:cubicBezTo>
                  <a:cubicBezTo>
                    <a:pt x="2282" y="142688"/>
                    <a:pt x="1711" y="144021"/>
                    <a:pt x="1711" y="144878"/>
                  </a:cubicBezTo>
                  <a:lnTo>
                    <a:pt x="187" y="147069"/>
                  </a:lnTo>
                  <a:lnTo>
                    <a:pt x="187" y="150688"/>
                  </a:lnTo>
                  <a:cubicBezTo>
                    <a:pt x="482" y="150517"/>
                    <a:pt x="739" y="150288"/>
                    <a:pt x="949" y="150021"/>
                  </a:cubicBezTo>
                  <a:cubicBezTo>
                    <a:pt x="1825" y="149069"/>
                    <a:pt x="2482" y="147926"/>
                    <a:pt x="2854" y="14668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65" name="Freeform: Shape 864">
              <a:extLst>
                <a:ext uri="{FF2B5EF4-FFF2-40B4-BE49-F238E27FC236}">
                  <a16:creationId xmlns:a16="http://schemas.microsoft.com/office/drawing/2014/main" xmlns="" id="{30178246-E318-004E-91AC-E3FB5418B5FE}"/>
                </a:ext>
              </a:extLst>
            </p:cNvPr>
            <p:cNvSpPr/>
            <p:nvPr/>
          </p:nvSpPr>
          <p:spPr>
            <a:xfrm>
              <a:off x="5054726" y="3359479"/>
              <a:ext cx="89820" cy="177551"/>
            </a:xfrm>
            <a:custGeom>
              <a:avLst/>
              <a:gdLst>
                <a:gd name="connsiteX0" fmla="*/ 6064 w 89820"/>
                <a:gd name="connsiteY0" fmla="*/ 165896 h 177551"/>
                <a:gd name="connsiteX1" fmla="*/ 7683 w 89820"/>
                <a:gd name="connsiteY1" fmla="*/ 160943 h 177551"/>
                <a:gd name="connsiteX2" fmla="*/ 8731 w 89820"/>
                <a:gd name="connsiteY2" fmla="*/ 159610 h 177551"/>
                <a:gd name="connsiteX3" fmla="*/ 9969 w 89820"/>
                <a:gd name="connsiteY3" fmla="*/ 161229 h 177551"/>
                <a:gd name="connsiteX4" fmla="*/ 9207 w 89820"/>
                <a:gd name="connsiteY4" fmla="*/ 163610 h 177551"/>
                <a:gd name="connsiteX5" fmla="*/ 9207 w 89820"/>
                <a:gd name="connsiteY5" fmla="*/ 165991 h 177551"/>
                <a:gd name="connsiteX6" fmla="*/ 11493 w 89820"/>
                <a:gd name="connsiteY6" fmla="*/ 166086 h 177551"/>
                <a:gd name="connsiteX7" fmla="*/ 11588 w 89820"/>
                <a:gd name="connsiteY7" fmla="*/ 165991 h 177551"/>
                <a:gd name="connsiteX8" fmla="*/ 12922 w 89820"/>
                <a:gd name="connsiteY8" fmla="*/ 163324 h 177551"/>
                <a:gd name="connsiteX9" fmla="*/ 12922 w 89820"/>
                <a:gd name="connsiteY9" fmla="*/ 161705 h 177551"/>
                <a:gd name="connsiteX10" fmla="*/ 12922 w 89820"/>
                <a:gd name="connsiteY10" fmla="*/ 167896 h 177551"/>
                <a:gd name="connsiteX11" fmla="*/ 12255 w 89820"/>
                <a:gd name="connsiteY11" fmla="*/ 169515 h 177551"/>
                <a:gd name="connsiteX12" fmla="*/ 12731 w 89820"/>
                <a:gd name="connsiteY12" fmla="*/ 170944 h 177551"/>
                <a:gd name="connsiteX13" fmla="*/ 13398 w 89820"/>
                <a:gd name="connsiteY13" fmla="*/ 170944 h 177551"/>
                <a:gd name="connsiteX14" fmla="*/ 15874 w 89820"/>
                <a:gd name="connsiteY14" fmla="*/ 168182 h 177551"/>
                <a:gd name="connsiteX15" fmla="*/ 15874 w 89820"/>
                <a:gd name="connsiteY15" fmla="*/ 163991 h 177551"/>
                <a:gd name="connsiteX16" fmla="*/ 16732 w 89820"/>
                <a:gd name="connsiteY16" fmla="*/ 162848 h 177551"/>
                <a:gd name="connsiteX17" fmla="*/ 16732 w 89820"/>
                <a:gd name="connsiteY17" fmla="*/ 163324 h 177551"/>
                <a:gd name="connsiteX18" fmla="*/ 16732 w 89820"/>
                <a:gd name="connsiteY18" fmla="*/ 169515 h 177551"/>
                <a:gd name="connsiteX19" fmla="*/ 18637 w 89820"/>
                <a:gd name="connsiteY19" fmla="*/ 172659 h 177551"/>
                <a:gd name="connsiteX20" fmla="*/ 20542 w 89820"/>
                <a:gd name="connsiteY20" fmla="*/ 172659 h 177551"/>
                <a:gd name="connsiteX21" fmla="*/ 20542 w 89820"/>
                <a:gd name="connsiteY21" fmla="*/ 171706 h 177551"/>
                <a:gd name="connsiteX22" fmla="*/ 19018 w 89820"/>
                <a:gd name="connsiteY22" fmla="*/ 167325 h 177551"/>
                <a:gd name="connsiteX23" fmla="*/ 19018 w 89820"/>
                <a:gd name="connsiteY23" fmla="*/ 162657 h 177551"/>
                <a:gd name="connsiteX24" fmla="*/ 20351 w 89820"/>
                <a:gd name="connsiteY24" fmla="*/ 163800 h 177551"/>
                <a:gd name="connsiteX25" fmla="*/ 20351 w 89820"/>
                <a:gd name="connsiteY25" fmla="*/ 166086 h 177551"/>
                <a:gd name="connsiteX26" fmla="*/ 21494 w 89820"/>
                <a:gd name="connsiteY26" fmla="*/ 164848 h 177551"/>
                <a:gd name="connsiteX27" fmla="*/ 22447 w 89820"/>
                <a:gd name="connsiteY27" fmla="*/ 163228 h 177551"/>
                <a:gd name="connsiteX28" fmla="*/ 22447 w 89820"/>
                <a:gd name="connsiteY28" fmla="*/ 168468 h 177551"/>
                <a:gd name="connsiteX29" fmla="*/ 25209 w 89820"/>
                <a:gd name="connsiteY29" fmla="*/ 175230 h 177551"/>
                <a:gd name="connsiteX30" fmla="*/ 26161 w 89820"/>
                <a:gd name="connsiteY30" fmla="*/ 175230 h 177551"/>
                <a:gd name="connsiteX31" fmla="*/ 27686 w 89820"/>
                <a:gd name="connsiteY31" fmla="*/ 173516 h 177551"/>
                <a:gd name="connsiteX32" fmla="*/ 27686 w 89820"/>
                <a:gd name="connsiteY32" fmla="*/ 170849 h 177551"/>
                <a:gd name="connsiteX33" fmla="*/ 27686 w 89820"/>
                <a:gd name="connsiteY33" fmla="*/ 167134 h 177551"/>
                <a:gd name="connsiteX34" fmla="*/ 29305 w 89820"/>
                <a:gd name="connsiteY34" fmla="*/ 164372 h 177551"/>
                <a:gd name="connsiteX35" fmla="*/ 31115 w 89820"/>
                <a:gd name="connsiteY35" fmla="*/ 166563 h 177551"/>
                <a:gd name="connsiteX36" fmla="*/ 31115 w 89820"/>
                <a:gd name="connsiteY36" fmla="*/ 169896 h 177551"/>
                <a:gd name="connsiteX37" fmla="*/ 33400 w 89820"/>
                <a:gd name="connsiteY37" fmla="*/ 170563 h 177551"/>
                <a:gd name="connsiteX38" fmla="*/ 33400 w 89820"/>
                <a:gd name="connsiteY38" fmla="*/ 169325 h 177551"/>
                <a:gd name="connsiteX39" fmla="*/ 32734 w 89820"/>
                <a:gd name="connsiteY39" fmla="*/ 166658 h 177551"/>
                <a:gd name="connsiteX40" fmla="*/ 32734 w 89820"/>
                <a:gd name="connsiteY40" fmla="*/ 163895 h 177551"/>
                <a:gd name="connsiteX41" fmla="*/ 34353 w 89820"/>
                <a:gd name="connsiteY41" fmla="*/ 163895 h 177551"/>
                <a:gd name="connsiteX42" fmla="*/ 35115 w 89820"/>
                <a:gd name="connsiteY42" fmla="*/ 166086 h 177551"/>
                <a:gd name="connsiteX43" fmla="*/ 35115 w 89820"/>
                <a:gd name="connsiteY43" fmla="*/ 171897 h 177551"/>
                <a:gd name="connsiteX44" fmla="*/ 35115 w 89820"/>
                <a:gd name="connsiteY44" fmla="*/ 174754 h 177551"/>
                <a:gd name="connsiteX45" fmla="*/ 36544 w 89820"/>
                <a:gd name="connsiteY45" fmla="*/ 176945 h 177551"/>
                <a:gd name="connsiteX46" fmla="*/ 37972 w 89820"/>
                <a:gd name="connsiteY46" fmla="*/ 176945 h 177551"/>
                <a:gd name="connsiteX47" fmla="*/ 38925 w 89820"/>
                <a:gd name="connsiteY47" fmla="*/ 175706 h 177551"/>
                <a:gd name="connsiteX48" fmla="*/ 38925 w 89820"/>
                <a:gd name="connsiteY48" fmla="*/ 174278 h 177551"/>
                <a:gd name="connsiteX49" fmla="*/ 38163 w 89820"/>
                <a:gd name="connsiteY49" fmla="*/ 170087 h 177551"/>
                <a:gd name="connsiteX50" fmla="*/ 38830 w 89820"/>
                <a:gd name="connsiteY50" fmla="*/ 168562 h 177551"/>
                <a:gd name="connsiteX51" fmla="*/ 39782 w 89820"/>
                <a:gd name="connsiteY51" fmla="*/ 168562 h 177551"/>
                <a:gd name="connsiteX52" fmla="*/ 40640 w 89820"/>
                <a:gd name="connsiteY52" fmla="*/ 171134 h 177551"/>
                <a:gd name="connsiteX53" fmla="*/ 41116 w 89820"/>
                <a:gd name="connsiteY53" fmla="*/ 173706 h 177551"/>
                <a:gd name="connsiteX54" fmla="*/ 43068 w 89820"/>
                <a:gd name="connsiteY54" fmla="*/ 174621 h 177551"/>
                <a:gd name="connsiteX55" fmla="*/ 43211 w 89820"/>
                <a:gd name="connsiteY55" fmla="*/ 174563 h 177551"/>
                <a:gd name="connsiteX56" fmla="*/ 43878 w 89820"/>
                <a:gd name="connsiteY56" fmla="*/ 172659 h 177551"/>
                <a:gd name="connsiteX57" fmla="*/ 43211 w 89820"/>
                <a:gd name="connsiteY57" fmla="*/ 170754 h 177551"/>
                <a:gd name="connsiteX58" fmla="*/ 41497 w 89820"/>
                <a:gd name="connsiteY58" fmla="*/ 164181 h 177551"/>
                <a:gd name="connsiteX59" fmla="*/ 42163 w 89820"/>
                <a:gd name="connsiteY59" fmla="*/ 162276 h 177551"/>
                <a:gd name="connsiteX60" fmla="*/ 43211 w 89820"/>
                <a:gd name="connsiteY60" fmla="*/ 162848 h 177551"/>
                <a:gd name="connsiteX61" fmla="*/ 43211 w 89820"/>
                <a:gd name="connsiteY61" fmla="*/ 164181 h 177551"/>
                <a:gd name="connsiteX62" fmla="*/ 43687 w 89820"/>
                <a:gd name="connsiteY62" fmla="*/ 166563 h 177551"/>
                <a:gd name="connsiteX63" fmla="*/ 44830 w 89820"/>
                <a:gd name="connsiteY63" fmla="*/ 169039 h 177551"/>
                <a:gd name="connsiteX64" fmla="*/ 46983 w 89820"/>
                <a:gd name="connsiteY64" fmla="*/ 169077 h 177551"/>
                <a:gd name="connsiteX65" fmla="*/ 47021 w 89820"/>
                <a:gd name="connsiteY65" fmla="*/ 169039 h 177551"/>
                <a:gd name="connsiteX66" fmla="*/ 47021 w 89820"/>
                <a:gd name="connsiteY66" fmla="*/ 166658 h 177551"/>
                <a:gd name="connsiteX67" fmla="*/ 46545 w 89820"/>
                <a:gd name="connsiteY67" fmla="*/ 164657 h 177551"/>
                <a:gd name="connsiteX68" fmla="*/ 46545 w 89820"/>
                <a:gd name="connsiteY68" fmla="*/ 163515 h 177551"/>
                <a:gd name="connsiteX69" fmla="*/ 48736 w 89820"/>
                <a:gd name="connsiteY69" fmla="*/ 164657 h 177551"/>
                <a:gd name="connsiteX70" fmla="*/ 48736 w 89820"/>
                <a:gd name="connsiteY70" fmla="*/ 167706 h 177551"/>
                <a:gd name="connsiteX71" fmla="*/ 48736 w 89820"/>
                <a:gd name="connsiteY71" fmla="*/ 170849 h 177551"/>
                <a:gd name="connsiteX72" fmla="*/ 48736 w 89820"/>
                <a:gd name="connsiteY72" fmla="*/ 171611 h 177551"/>
                <a:gd name="connsiteX73" fmla="*/ 50165 w 89820"/>
                <a:gd name="connsiteY73" fmla="*/ 171611 h 177551"/>
                <a:gd name="connsiteX74" fmla="*/ 51022 w 89820"/>
                <a:gd name="connsiteY74" fmla="*/ 171039 h 177551"/>
                <a:gd name="connsiteX75" fmla="*/ 51498 w 89820"/>
                <a:gd name="connsiteY75" fmla="*/ 167325 h 177551"/>
                <a:gd name="connsiteX76" fmla="*/ 50165 w 89820"/>
                <a:gd name="connsiteY76" fmla="*/ 163705 h 177551"/>
                <a:gd name="connsiteX77" fmla="*/ 50165 w 89820"/>
                <a:gd name="connsiteY77" fmla="*/ 161705 h 177551"/>
                <a:gd name="connsiteX78" fmla="*/ 51784 w 89820"/>
                <a:gd name="connsiteY78" fmla="*/ 161705 h 177551"/>
                <a:gd name="connsiteX79" fmla="*/ 51784 w 89820"/>
                <a:gd name="connsiteY79" fmla="*/ 163610 h 177551"/>
                <a:gd name="connsiteX80" fmla="*/ 51784 w 89820"/>
                <a:gd name="connsiteY80" fmla="*/ 165038 h 177551"/>
                <a:gd name="connsiteX81" fmla="*/ 52641 w 89820"/>
                <a:gd name="connsiteY81" fmla="*/ 165991 h 177551"/>
                <a:gd name="connsiteX82" fmla="*/ 54260 w 89820"/>
                <a:gd name="connsiteY82" fmla="*/ 164467 h 177551"/>
                <a:gd name="connsiteX83" fmla="*/ 54260 w 89820"/>
                <a:gd name="connsiteY83" fmla="*/ 161800 h 177551"/>
                <a:gd name="connsiteX84" fmla="*/ 55308 w 89820"/>
                <a:gd name="connsiteY84" fmla="*/ 161229 h 177551"/>
                <a:gd name="connsiteX85" fmla="*/ 56356 w 89820"/>
                <a:gd name="connsiteY85" fmla="*/ 161895 h 177551"/>
                <a:gd name="connsiteX86" fmla="*/ 56356 w 89820"/>
                <a:gd name="connsiteY86" fmla="*/ 163228 h 177551"/>
                <a:gd name="connsiteX87" fmla="*/ 57022 w 89820"/>
                <a:gd name="connsiteY87" fmla="*/ 166563 h 177551"/>
                <a:gd name="connsiteX88" fmla="*/ 59213 w 89820"/>
                <a:gd name="connsiteY88" fmla="*/ 168658 h 177551"/>
                <a:gd name="connsiteX89" fmla="*/ 60737 w 89820"/>
                <a:gd name="connsiteY89" fmla="*/ 168086 h 177551"/>
                <a:gd name="connsiteX90" fmla="*/ 60737 w 89820"/>
                <a:gd name="connsiteY90" fmla="*/ 167229 h 177551"/>
                <a:gd name="connsiteX91" fmla="*/ 59785 w 89820"/>
                <a:gd name="connsiteY91" fmla="*/ 162943 h 177551"/>
                <a:gd name="connsiteX92" fmla="*/ 59118 w 89820"/>
                <a:gd name="connsiteY92" fmla="*/ 160847 h 177551"/>
                <a:gd name="connsiteX93" fmla="*/ 59594 w 89820"/>
                <a:gd name="connsiteY93" fmla="*/ 159704 h 177551"/>
                <a:gd name="connsiteX94" fmla="*/ 60737 w 89820"/>
                <a:gd name="connsiteY94" fmla="*/ 159704 h 177551"/>
                <a:gd name="connsiteX95" fmla="*/ 61690 w 89820"/>
                <a:gd name="connsiteY95" fmla="*/ 160466 h 177551"/>
                <a:gd name="connsiteX96" fmla="*/ 62833 w 89820"/>
                <a:gd name="connsiteY96" fmla="*/ 159704 h 177551"/>
                <a:gd name="connsiteX97" fmla="*/ 62833 w 89820"/>
                <a:gd name="connsiteY97" fmla="*/ 158181 h 177551"/>
                <a:gd name="connsiteX98" fmla="*/ 62833 w 89820"/>
                <a:gd name="connsiteY98" fmla="*/ 157228 h 177551"/>
                <a:gd name="connsiteX99" fmla="*/ 64166 w 89820"/>
                <a:gd name="connsiteY99" fmla="*/ 156085 h 177551"/>
                <a:gd name="connsiteX100" fmla="*/ 65024 w 89820"/>
                <a:gd name="connsiteY100" fmla="*/ 157133 h 177551"/>
                <a:gd name="connsiteX101" fmla="*/ 65024 w 89820"/>
                <a:gd name="connsiteY101" fmla="*/ 158657 h 177551"/>
                <a:gd name="connsiteX102" fmla="*/ 64547 w 89820"/>
                <a:gd name="connsiteY102" fmla="*/ 160086 h 177551"/>
                <a:gd name="connsiteX103" fmla="*/ 64547 w 89820"/>
                <a:gd name="connsiteY103" fmla="*/ 160657 h 177551"/>
                <a:gd name="connsiteX104" fmla="*/ 64547 w 89820"/>
                <a:gd name="connsiteY104" fmla="*/ 161800 h 177551"/>
                <a:gd name="connsiteX105" fmla="*/ 66833 w 89820"/>
                <a:gd name="connsiteY105" fmla="*/ 160562 h 177551"/>
                <a:gd name="connsiteX106" fmla="*/ 67690 w 89820"/>
                <a:gd name="connsiteY106" fmla="*/ 157133 h 177551"/>
                <a:gd name="connsiteX107" fmla="*/ 67690 w 89820"/>
                <a:gd name="connsiteY107" fmla="*/ 155419 h 177551"/>
                <a:gd name="connsiteX108" fmla="*/ 69024 w 89820"/>
                <a:gd name="connsiteY108" fmla="*/ 153609 h 177551"/>
                <a:gd name="connsiteX109" fmla="*/ 69024 w 89820"/>
                <a:gd name="connsiteY109" fmla="*/ 153609 h 177551"/>
                <a:gd name="connsiteX110" fmla="*/ 69881 w 89820"/>
                <a:gd name="connsiteY110" fmla="*/ 156085 h 177551"/>
                <a:gd name="connsiteX111" fmla="*/ 69024 w 89820"/>
                <a:gd name="connsiteY111" fmla="*/ 158752 h 177551"/>
                <a:gd name="connsiteX112" fmla="*/ 69024 w 89820"/>
                <a:gd name="connsiteY112" fmla="*/ 161324 h 177551"/>
                <a:gd name="connsiteX113" fmla="*/ 70643 w 89820"/>
                <a:gd name="connsiteY113" fmla="*/ 160276 h 177551"/>
                <a:gd name="connsiteX114" fmla="*/ 70643 w 89820"/>
                <a:gd name="connsiteY114" fmla="*/ 159610 h 177551"/>
                <a:gd name="connsiteX115" fmla="*/ 68738 w 89820"/>
                <a:gd name="connsiteY115" fmla="*/ 148560 h 177551"/>
                <a:gd name="connsiteX116" fmla="*/ 71024 w 89820"/>
                <a:gd name="connsiteY116" fmla="*/ 132558 h 177551"/>
                <a:gd name="connsiteX117" fmla="*/ 75691 w 89820"/>
                <a:gd name="connsiteY117" fmla="*/ 98363 h 177551"/>
                <a:gd name="connsiteX118" fmla="*/ 81025 w 89820"/>
                <a:gd name="connsiteY118" fmla="*/ 54262 h 177551"/>
                <a:gd name="connsiteX119" fmla="*/ 85597 w 89820"/>
                <a:gd name="connsiteY119" fmla="*/ 41785 h 177551"/>
                <a:gd name="connsiteX120" fmla="*/ 89788 w 89820"/>
                <a:gd name="connsiteY120" fmla="*/ 25687 h 177551"/>
                <a:gd name="connsiteX121" fmla="*/ 89312 w 89820"/>
                <a:gd name="connsiteY121" fmla="*/ 25687 h 177551"/>
                <a:gd name="connsiteX122" fmla="*/ 88836 w 89820"/>
                <a:gd name="connsiteY122" fmla="*/ 27116 h 177551"/>
                <a:gd name="connsiteX123" fmla="*/ 88836 w 89820"/>
                <a:gd name="connsiteY123" fmla="*/ 28164 h 177551"/>
                <a:gd name="connsiteX124" fmla="*/ 87503 w 89820"/>
                <a:gd name="connsiteY124" fmla="*/ 29307 h 177551"/>
                <a:gd name="connsiteX125" fmla="*/ 86645 w 89820"/>
                <a:gd name="connsiteY125" fmla="*/ 28259 h 177551"/>
                <a:gd name="connsiteX126" fmla="*/ 86645 w 89820"/>
                <a:gd name="connsiteY126" fmla="*/ 26736 h 177551"/>
                <a:gd name="connsiteX127" fmla="*/ 87121 w 89820"/>
                <a:gd name="connsiteY127" fmla="*/ 25307 h 177551"/>
                <a:gd name="connsiteX128" fmla="*/ 87121 w 89820"/>
                <a:gd name="connsiteY128" fmla="*/ 24735 h 177551"/>
                <a:gd name="connsiteX129" fmla="*/ 86645 w 89820"/>
                <a:gd name="connsiteY129" fmla="*/ 23592 h 177551"/>
                <a:gd name="connsiteX130" fmla="*/ 84454 w 89820"/>
                <a:gd name="connsiteY130" fmla="*/ 24831 h 177551"/>
                <a:gd name="connsiteX131" fmla="*/ 83597 w 89820"/>
                <a:gd name="connsiteY131" fmla="*/ 28164 h 177551"/>
                <a:gd name="connsiteX132" fmla="*/ 83597 w 89820"/>
                <a:gd name="connsiteY132" fmla="*/ 29878 h 177551"/>
                <a:gd name="connsiteX133" fmla="*/ 82359 w 89820"/>
                <a:gd name="connsiteY133" fmla="*/ 31784 h 177551"/>
                <a:gd name="connsiteX134" fmla="*/ 82359 w 89820"/>
                <a:gd name="connsiteY134" fmla="*/ 31784 h 177551"/>
                <a:gd name="connsiteX135" fmla="*/ 81407 w 89820"/>
                <a:gd name="connsiteY135" fmla="*/ 29307 h 177551"/>
                <a:gd name="connsiteX136" fmla="*/ 82264 w 89820"/>
                <a:gd name="connsiteY136" fmla="*/ 26545 h 177551"/>
                <a:gd name="connsiteX137" fmla="*/ 82264 w 89820"/>
                <a:gd name="connsiteY137" fmla="*/ 24068 h 177551"/>
                <a:gd name="connsiteX138" fmla="*/ 80549 w 89820"/>
                <a:gd name="connsiteY138" fmla="*/ 25116 h 177551"/>
                <a:gd name="connsiteX139" fmla="*/ 79882 w 89820"/>
                <a:gd name="connsiteY139" fmla="*/ 27307 h 177551"/>
                <a:gd name="connsiteX140" fmla="*/ 78168 w 89820"/>
                <a:gd name="connsiteY140" fmla="*/ 28164 h 177551"/>
                <a:gd name="connsiteX141" fmla="*/ 78168 w 89820"/>
                <a:gd name="connsiteY141" fmla="*/ 25402 h 177551"/>
                <a:gd name="connsiteX142" fmla="*/ 79882 w 89820"/>
                <a:gd name="connsiteY142" fmla="*/ 22545 h 177551"/>
                <a:gd name="connsiteX143" fmla="*/ 80549 w 89820"/>
                <a:gd name="connsiteY143" fmla="*/ 20830 h 177551"/>
                <a:gd name="connsiteX144" fmla="*/ 79882 w 89820"/>
                <a:gd name="connsiteY144" fmla="*/ 19401 h 177551"/>
                <a:gd name="connsiteX145" fmla="*/ 78168 w 89820"/>
                <a:gd name="connsiteY145" fmla="*/ 20259 h 177551"/>
                <a:gd name="connsiteX146" fmla="*/ 76834 w 89820"/>
                <a:gd name="connsiteY146" fmla="*/ 22830 h 177551"/>
                <a:gd name="connsiteX147" fmla="*/ 74834 w 89820"/>
                <a:gd name="connsiteY147" fmla="*/ 25402 h 177551"/>
                <a:gd name="connsiteX148" fmla="*/ 73786 w 89820"/>
                <a:gd name="connsiteY148" fmla="*/ 23592 h 177551"/>
                <a:gd name="connsiteX149" fmla="*/ 74929 w 89820"/>
                <a:gd name="connsiteY149" fmla="*/ 21497 h 177551"/>
                <a:gd name="connsiteX150" fmla="*/ 76644 w 89820"/>
                <a:gd name="connsiteY150" fmla="*/ 18639 h 177551"/>
                <a:gd name="connsiteX151" fmla="*/ 74729 w 89820"/>
                <a:gd name="connsiteY151" fmla="*/ 17382 h 177551"/>
                <a:gd name="connsiteX152" fmla="*/ 74644 w 89820"/>
                <a:gd name="connsiteY152" fmla="*/ 17401 h 177551"/>
                <a:gd name="connsiteX153" fmla="*/ 72644 w 89820"/>
                <a:gd name="connsiteY153" fmla="*/ 19116 h 177551"/>
                <a:gd name="connsiteX154" fmla="*/ 71405 w 89820"/>
                <a:gd name="connsiteY154" fmla="*/ 21592 h 177551"/>
                <a:gd name="connsiteX155" fmla="*/ 70262 w 89820"/>
                <a:gd name="connsiteY155" fmla="*/ 22354 h 177551"/>
                <a:gd name="connsiteX156" fmla="*/ 71691 w 89820"/>
                <a:gd name="connsiteY156" fmla="*/ 17687 h 177551"/>
                <a:gd name="connsiteX157" fmla="*/ 72834 w 89820"/>
                <a:gd name="connsiteY157" fmla="*/ 16353 h 177551"/>
                <a:gd name="connsiteX158" fmla="*/ 72834 w 89820"/>
                <a:gd name="connsiteY158" fmla="*/ 14829 h 177551"/>
                <a:gd name="connsiteX159" fmla="*/ 72262 w 89820"/>
                <a:gd name="connsiteY159" fmla="*/ 14829 h 177551"/>
                <a:gd name="connsiteX160" fmla="*/ 69595 w 89820"/>
                <a:gd name="connsiteY160" fmla="*/ 17306 h 177551"/>
                <a:gd name="connsiteX161" fmla="*/ 68071 w 89820"/>
                <a:gd name="connsiteY161" fmla="*/ 20068 h 177551"/>
                <a:gd name="connsiteX162" fmla="*/ 70738 w 89820"/>
                <a:gd name="connsiteY162" fmla="*/ 13400 h 177551"/>
                <a:gd name="connsiteX163" fmla="*/ 72453 w 89820"/>
                <a:gd name="connsiteY163" fmla="*/ 11972 h 177551"/>
                <a:gd name="connsiteX164" fmla="*/ 72453 w 89820"/>
                <a:gd name="connsiteY164" fmla="*/ 9781 h 177551"/>
                <a:gd name="connsiteX165" fmla="*/ 71024 w 89820"/>
                <a:gd name="connsiteY165" fmla="*/ 9114 h 177551"/>
                <a:gd name="connsiteX166" fmla="*/ 67024 w 89820"/>
                <a:gd name="connsiteY166" fmla="*/ 11400 h 177551"/>
                <a:gd name="connsiteX167" fmla="*/ 65404 w 89820"/>
                <a:gd name="connsiteY167" fmla="*/ 16353 h 177551"/>
                <a:gd name="connsiteX168" fmla="*/ 64261 w 89820"/>
                <a:gd name="connsiteY168" fmla="*/ 17687 h 177551"/>
                <a:gd name="connsiteX169" fmla="*/ 63023 w 89820"/>
                <a:gd name="connsiteY169" fmla="*/ 16068 h 177551"/>
                <a:gd name="connsiteX170" fmla="*/ 63785 w 89820"/>
                <a:gd name="connsiteY170" fmla="*/ 13686 h 177551"/>
                <a:gd name="connsiteX171" fmla="*/ 63785 w 89820"/>
                <a:gd name="connsiteY171" fmla="*/ 11305 h 177551"/>
                <a:gd name="connsiteX172" fmla="*/ 61356 w 89820"/>
                <a:gd name="connsiteY172" fmla="*/ 11258 h 177551"/>
                <a:gd name="connsiteX173" fmla="*/ 61309 w 89820"/>
                <a:gd name="connsiteY173" fmla="*/ 11305 h 177551"/>
                <a:gd name="connsiteX174" fmla="*/ 59975 w 89820"/>
                <a:gd name="connsiteY174" fmla="*/ 13972 h 177551"/>
                <a:gd name="connsiteX175" fmla="*/ 59975 w 89820"/>
                <a:gd name="connsiteY175" fmla="*/ 15591 h 177551"/>
                <a:gd name="connsiteX176" fmla="*/ 59975 w 89820"/>
                <a:gd name="connsiteY176" fmla="*/ 9400 h 177551"/>
                <a:gd name="connsiteX177" fmla="*/ 60547 w 89820"/>
                <a:gd name="connsiteY177" fmla="*/ 7781 h 177551"/>
                <a:gd name="connsiteX178" fmla="*/ 60070 w 89820"/>
                <a:gd name="connsiteY178" fmla="*/ 6352 h 177551"/>
                <a:gd name="connsiteX179" fmla="*/ 59404 w 89820"/>
                <a:gd name="connsiteY179" fmla="*/ 6352 h 177551"/>
                <a:gd name="connsiteX180" fmla="*/ 56832 w 89820"/>
                <a:gd name="connsiteY180" fmla="*/ 9114 h 177551"/>
                <a:gd name="connsiteX181" fmla="*/ 56832 w 89820"/>
                <a:gd name="connsiteY181" fmla="*/ 13305 h 177551"/>
                <a:gd name="connsiteX182" fmla="*/ 55975 w 89820"/>
                <a:gd name="connsiteY182" fmla="*/ 14353 h 177551"/>
                <a:gd name="connsiteX183" fmla="*/ 55975 w 89820"/>
                <a:gd name="connsiteY183" fmla="*/ 13877 h 177551"/>
                <a:gd name="connsiteX184" fmla="*/ 55975 w 89820"/>
                <a:gd name="connsiteY184" fmla="*/ 7686 h 177551"/>
                <a:gd name="connsiteX185" fmla="*/ 54070 w 89820"/>
                <a:gd name="connsiteY185" fmla="*/ 4542 h 177551"/>
                <a:gd name="connsiteX186" fmla="*/ 52070 w 89820"/>
                <a:gd name="connsiteY186" fmla="*/ 4542 h 177551"/>
                <a:gd name="connsiteX187" fmla="*/ 52070 w 89820"/>
                <a:gd name="connsiteY187" fmla="*/ 5495 h 177551"/>
                <a:gd name="connsiteX188" fmla="*/ 53594 w 89820"/>
                <a:gd name="connsiteY188" fmla="*/ 9972 h 177551"/>
                <a:gd name="connsiteX189" fmla="*/ 53594 w 89820"/>
                <a:gd name="connsiteY189" fmla="*/ 14543 h 177551"/>
                <a:gd name="connsiteX190" fmla="*/ 52260 w 89820"/>
                <a:gd name="connsiteY190" fmla="*/ 13400 h 177551"/>
                <a:gd name="connsiteX191" fmla="*/ 52260 w 89820"/>
                <a:gd name="connsiteY191" fmla="*/ 11115 h 177551"/>
                <a:gd name="connsiteX192" fmla="*/ 51117 w 89820"/>
                <a:gd name="connsiteY192" fmla="*/ 12353 h 177551"/>
                <a:gd name="connsiteX193" fmla="*/ 50165 w 89820"/>
                <a:gd name="connsiteY193" fmla="*/ 13972 h 177551"/>
                <a:gd name="connsiteX194" fmla="*/ 50165 w 89820"/>
                <a:gd name="connsiteY194" fmla="*/ 8733 h 177551"/>
                <a:gd name="connsiteX195" fmla="*/ 47307 w 89820"/>
                <a:gd name="connsiteY195" fmla="*/ 1970 h 177551"/>
                <a:gd name="connsiteX196" fmla="*/ 46450 w 89820"/>
                <a:gd name="connsiteY196" fmla="*/ 1494 h 177551"/>
                <a:gd name="connsiteX197" fmla="*/ 44830 w 89820"/>
                <a:gd name="connsiteY197" fmla="*/ 3209 h 177551"/>
                <a:gd name="connsiteX198" fmla="*/ 44830 w 89820"/>
                <a:gd name="connsiteY198" fmla="*/ 5781 h 177551"/>
                <a:gd name="connsiteX199" fmla="*/ 44830 w 89820"/>
                <a:gd name="connsiteY199" fmla="*/ 9591 h 177551"/>
                <a:gd name="connsiteX200" fmla="*/ 43211 w 89820"/>
                <a:gd name="connsiteY200" fmla="*/ 12353 h 177551"/>
                <a:gd name="connsiteX201" fmla="*/ 41401 w 89820"/>
                <a:gd name="connsiteY201" fmla="*/ 10067 h 177551"/>
                <a:gd name="connsiteX202" fmla="*/ 41401 w 89820"/>
                <a:gd name="connsiteY202" fmla="*/ 6828 h 177551"/>
                <a:gd name="connsiteX203" fmla="*/ 39020 w 89820"/>
                <a:gd name="connsiteY203" fmla="*/ 6161 h 177551"/>
                <a:gd name="connsiteX204" fmla="*/ 39020 w 89820"/>
                <a:gd name="connsiteY204" fmla="*/ 7304 h 177551"/>
                <a:gd name="connsiteX205" fmla="*/ 39687 w 89820"/>
                <a:gd name="connsiteY205" fmla="*/ 10067 h 177551"/>
                <a:gd name="connsiteX206" fmla="*/ 39687 w 89820"/>
                <a:gd name="connsiteY206" fmla="*/ 12829 h 177551"/>
                <a:gd name="connsiteX207" fmla="*/ 37972 w 89820"/>
                <a:gd name="connsiteY207" fmla="*/ 12829 h 177551"/>
                <a:gd name="connsiteX208" fmla="*/ 37306 w 89820"/>
                <a:gd name="connsiteY208" fmla="*/ 10734 h 177551"/>
                <a:gd name="connsiteX209" fmla="*/ 37306 w 89820"/>
                <a:gd name="connsiteY209" fmla="*/ 4923 h 177551"/>
                <a:gd name="connsiteX210" fmla="*/ 37306 w 89820"/>
                <a:gd name="connsiteY210" fmla="*/ 2066 h 177551"/>
                <a:gd name="connsiteX211" fmla="*/ 35877 w 89820"/>
                <a:gd name="connsiteY211" fmla="*/ -220 h 177551"/>
                <a:gd name="connsiteX212" fmla="*/ 34448 w 89820"/>
                <a:gd name="connsiteY212" fmla="*/ -220 h 177551"/>
                <a:gd name="connsiteX213" fmla="*/ 33496 w 89820"/>
                <a:gd name="connsiteY213" fmla="*/ 1018 h 177551"/>
                <a:gd name="connsiteX214" fmla="*/ 33496 w 89820"/>
                <a:gd name="connsiteY214" fmla="*/ 2352 h 177551"/>
                <a:gd name="connsiteX215" fmla="*/ 34353 w 89820"/>
                <a:gd name="connsiteY215" fmla="*/ 6637 h 177551"/>
                <a:gd name="connsiteX216" fmla="*/ 33591 w 89820"/>
                <a:gd name="connsiteY216" fmla="*/ 8162 h 177551"/>
                <a:gd name="connsiteX217" fmla="*/ 32734 w 89820"/>
                <a:gd name="connsiteY217" fmla="*/ 8162 h 177551"/>
                <a:gd name="connsiteX218" fmla="*/ 31876 w 89820"/>
                <a:gd name="connsiteY218" fmla="*/ 5685 h 177551"/>
                <a:gd name="connsiteX219" fmla="*/ 31305 w 89820"/>
                <a:gd name="connsiteY219" fmla="*/ 3113 h 177551"/>
                <a:gd name="connsiteX220" fmla="*/ 29305 w 89820"/>
                <a:gd name="connsiteY220" fmla="*/ 2256 h 177551"/>
                <a:gd name="connsiteX221" fmla="*/ 28638 w 89820"/>
                <a:gd name="connsiteY221" fmla="*/ 4161 h 177551"/>
                <a:gd name="connsiteX222" fmla="*/ 29305 w 89820"/>
                <a:gd name="connsiteY222" fmla="*/ 6066 h 177551"/>
                <a:gd name="connsiteX223" fmla="*/ 31019 w 89820"/>
                <a:gd name="connsiteY223" fmla="*/ 12638 h 177551"/>
                <a:gd name="connsiteX224" fmla="*/ 30257 w 89820"/>
                <a:gd name="connsiteY224" fmla="*/ 14543 h 177551"/>
                <a:gd name="connsiteX225" fmla="*/ 29209 w 89820"/>
                <a:gd name="connsiteY225" fmla="*/ 13972 h 177551"/>
                <a:gd name="connsiteX226" fmla="*/ 29209 w 89820"/>
                <a:gd name="connsiteY226" fmla="*/ 12638 h 177551"/>
                <a:gd name="connsiteX227" fmla="*/ 29209 w 89820"/>
                <a:gd name="connsiteY227" fmla="*/ 10257 h 177551"/>
                <a:gd name="connsiteX228" fmla="*/ 28066 w 89820"/>
                <a:gd name="connsiteY228" fmla="*/ 7876 h 177551"/>
                <a:gd name="connsiteX229" fmla="*/ 26057 w 89820"/>
                <a:gd name="connsiteY229" fmla="*/ 7695 h 177551"/>
                <a:gd name="connsiteX230" fmla="*/ 25876 w 89820"/>
                <a:gd name="connsiteY230" fmla="*/ 7876 h 177551"/>
                <a:gd name="connsiteX231" fmla="*/ 25876 w 89820"/>
                <a:gd name="connsiteY231" fmla="*/ 10257 h 177551"/>
                <a:gd name="connsiteX232" fmla="*/ 25876 w 89820"/>
                <a:gd name="connsiteY232" fmla="*/ 12353 h 177551"/>
                <a:gd name="connsiteX233" fmla="*/ 25876 w 89820"/>
                <a:gd name="connsiteY233" fmla="*/ 13400 h 177551"/>
                <a:gd name="connsiteX234" fmla="*/ 25399 w 89820"/>
                <a:gd name="connsiteY234" fmla="*/ 13400 h 177551"/>
                <a:gd name="connsiteX235" fmla="*/ 23113 w 89820"/>
                <a:gd name="connsiteY235" fmla="*/ 12353 h 177551"/>
                <a:gd name="connsiteX236" fmla="*/ 23113 w 89820"/>
                <a:gd name="connsiteY236" fmla="*/ 9209 h 177551"/>
                <a:gd name="connsiteX237" fmla="*/ 23113 w 89820"/>
                <a:gd name="connsiteY237" fmla="*/ 6066 h 177551"/>
                <a:gd name="connsiteX238" fmla="*/ 23113 w 89820"/>
                <a:gd name="connsiteY238" fmla="*/ 5400 h 177551"/>
                <a:gd name="connsiteX239" fmla="*/ 21685 w 89820"/>
                <a:gd name="connsiteY239" fmla="*/ 5400 h 177551"/>
                <a:gd name="connsiteX240" fmla="*/ 20732 w 89820"/>
                <a:gd name="connsiteY240" fmla="*/ 5971 h 177551"/>
                <a:gd name="connsiteX241" fmla="*/ 20732 w 89820"/>
                <a:gd name="connsiteY241" fmla="*/ 9686 h 177551"/>
                <a:gd name="connsiteX242" fmla="*/ 22066 w 89820"/>
                <a:gd name="connsiteY242" fmla="*/ 13305 h 177551"/>
                <a:gd name="connsiteX243" fmla="*/ 21590 w 89820"/>
                <a:gd name="connsiteY243" fmla="*/ 15210 h 177551"/>
                <a:gd name="connsiteX244" fmla="*/ 19970 w 89820"/>
                <a:gd name="connsiteY244" fmla="*/ 15210 h 177551"/>
                <a:gd name="connsiteX245" fmla="*/ 19970 w 89820"/>
                <a:gd name="connsiteY245" fmla="*/ 15210 h 177551"/>
                <a:gd name="connsiteX246" fmla="*/ 19399 w 89820"/>
                <a:gd name="connsiteY246" fmla="*/ 13210 h 177551"/>
                <a:gd name="connsiteX247" fmla="*/ 19399 w 89820"/>
                <a:gd name="connsiteY247" fmla="*/ 11877 h 177551"/>
                <a:gd name="connsiteX248" fmla="*/ 18637 w 89820"/>
                <a:gd name="connsiteY248" fmla="*/ 10924 h 177551"/>
                <a:gd name="connsiteX249" fmla="*/ 16922 w 89820"/>
                <a:gd name="connsiteY249" fmla="*/ 12448 h 177551"/>
                <a:gd name="connsiteX250" fmla="*/ 16922 w 89820"/>
                <a:gd name="connsiteY250" fmla="*/ 15115 h 177551"/>
                <a:gd name="connsiteX251" fmla="*/ 15970 w 89820"/>
                <a:gd name="connsiteY251" fmla="*/ 15686 h 177551"/>
                <a:gd name="connsiteX252" fmla="*/ 14827 w 89820"/>
                <a:gd name="connsiteY252" fmla="*/ 15020 h 177551"/>
                <a:gd name="connsiteX253" fmla="*/ 14827 w 89820"/>
                <a:gd name="connsiteY253" fmla="*/ 13686 h 177551"/>
                <a:gd name="connsiteX254" fmla="*/ 14350 w 89820"/>
                <a:gd name="connsiteY254" fmla="*/ 11305 h 177551"/>
                <a:gd name="connsiteX255" fmla="*/ 14350 w 89820"/>
                <a:gd name="connsiteY255" fmla="*/ 34165 h 177551"/>
                <a:gd name="connsiteX256" fmla="*/ 12636 w 89820"/>
                <a:gd name="connsiteY256" fmla="*/ 50643 h 177551"/>
                <a:gd name="connsiteX257" fmla="*/ 12636 w 89820"/>
                <a:gd name="connsiteY257" fmla="*/ 69693 h 177551"/>
                <a:gd name="connsiteX258" fmla="*/ 10159 w 89820"/>
                <a:gd name="connsiteY258" fmla="*/ 93220 h 177551"/>
                <a:gd name="connsiteX259" fmla="*/ 10159 w 89820"/>
                <a:gd name="connsiteY259" fmla="*/ 103316 h 177551"/>
                <a:gd name="connsiteX260" fmla="*/ 1111 w 89820"/>
                <a:gd name="connsiteY260" fmla="*/ 158752 h 177551"/>
                <a:gd name="connsiteX261" fmla="*/ 1111 w 89820"/>
                <a:gd name="connsiteY261" fmla="*/ 158752 h 177551"/>
                <a:gd name="connsiteX262" fmla="*/ 2540 w 89820"/>
                <a:gd name="connsiteY262" fmla="*/ 155990 h 177551"/>
                <a:gd name="connsiteX263" fmla="*/ 444 w 89820"/>
                <a:gd name="connsiteY263" fmla="*/ 162181 h 177551"/>
                <a:gd name="connsiteX264" fmla="*/ -32 w 89820"/>
                <a:gd name="connsiteY264" fmla="*/ 165705 h 177551"/>
                <a:gd name="connsiteX265" fmla="*/ -32 w 89820"/>
                <a:gd name="connsiteY265" fmla="*/ 166943 h 177551"/>
                <a:gd name="connsiteX266" fmla="*/ 6064 w 89820"/>
                <a:gd name="connsiteY266" fmla="*/ 165896 h 17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89820" h="177551">
                  <a:moveTo>
                    <a:pt x="6064" y="165896"/>
                  </a:moveTo>
                  <a:cubicBezTo>
                    <a:pt x="6778" y="164305"/>
                    <a:pt x="7321" y="162648"/>
                    <a:pt x="7683" y="160943"/>
                  </a:cubicBezTo>
                  <a:cubicBezTo>
                    <a:pt x="7683" y="160371"/>
                    <a:pt x="8254" y="159704"/>
                    <a:pt x="8731" y="159610"/>
                  </a:cubicBezTo>
                  <a:cubicBezTo>
                    <a:pt x="9207" y="159514"/>
                    <a:pt x="10064" y="160371"/>
                    <a:pt x="9969" y="161229"/>
                  </a:cubicBezTo>
                  <a:cubicBezTo>
                    <a:pt x="9845" y="162057"/>
                    <a:pt x="9588" y="162867"/>
                    <a:pt x="9207" y="163610"/>
                  </a:cubicBezTo>
                  <a:cubicBezTo>
                    <a:pt x="8836" y="164362"/>
                    <a:pt x="8836" y="165238"/>
                    <a:pt x="9207" y="165991"/>
                  </a:cubicBezTo>
                  <a:cubicBezTo>
                    <a:pt x="9817" y="166648"/>
                    <a:pt x="10836" y="166686"/>
                    <a:pt x="11493" y="166086"/>
                  </a:cubicBezTo>
                  <a:cubicBezTo>
                    <a:pt x="11531" y="166057"/>
                    <a:pt x="11560" y="166020"/>
                    <a:pt x="11588" y="165991"/>
                  </a:cubicBezTo>
                  <a:cubicBezTo>
                    <a:pt x="12236" y="165220"/>
                    <a:pt x="12693" y="164305"/>
                    <a:pt x="12922" y="163324"/>
                  </a:cubicBezTo>
                  <a:lnTo>
                    <a:pt x="12922" y="161705"/>
                  </a:lnTo>
                  <a:cubicBezTo>
                    <a:pt x="13607" y="163715"/>
                    <a:pt x="13607" y="165886"/>
                    <a:pt x="12922" y="167896"/>
                  </a:cubicBezTo>
                  <a:cubicBezTo>
                    <a:pt x="12607" y="168392"/>
                    <a:pt x="12379" y="168944"/>
                    <a:pt x="12255" y="169515"/>
                  </a:cubicBezTo>
                  <a:cubicBezTo>
                    <a:pt x="12169" y="170039"/>
                    <a:pt x="12350" y="170573"/>
                    <a:pt x="12731" y="170944"/>
                  </a:cubicBezTo>
                  <a:cubicBezTo>
                    <a:pt x="12950" y="171020"/>
                    <a:pt x="13179" y="171020"/>
                    <a:pt x="13398" y="170944"/>
                  </a:cubicBezTo>
                  <a:cubicBezTo>
                    <a:pt x="14636" y="170944"/>
                    <a:pt x="15589" y="169515"/>
                    <a:pt x="15874" y="168182"/>
                  </a:cubicBezTo>
                  <a:cubicBezTo>
                    <a:pt x="15960" y="166791"/>
                    <a:pt x="15960" y="165391"/>
                    <a:pt x="15874" y="163991"/>
                  </a:cubicBezTo>
                  <a:cubicBezTo>
                    <a:pt x="15874" y="163419"/>
                    <a:pt x="15874" y="162657"/>
                    <a:pt x="16732" y="162848"/>
                  </a:cubicBezTo>
                  <a:cubicBezTo>
                    <a:pt x="16770" y="163000"/>
                    <a:pt x="16770" y="163172"/>
                    <a:pt x="16732" y="163324"/>
                  </a:cubicBezTo>
                  <a:cubicBezTo>
                    <a:pt x="17399" y="165229"/>
                    <a:pt x="16255" y="167515"/>
                    <a:pt x="16732" y="169515"/>
                  </a:cubicBezTo>
                  <a:cubicBezTo>
                    <a:pt x="16998" y="170744"/>
                    <a:pt x="17665" y="171858"/>
                    <a:pt x="18637" y="172659"/>
                  </a:cubicBezTo>
                  <a:cubicBezTo>
                    <a:pt x="19208" y="173230"/>
                    <a:pt x="20161" y="173611"/>
                    <a:pt x="20542" y="172659"/>
                  </a:cubicBezTo>
                  <a:cubicBezTo>
                    <a:pt x="20685" y="172354"/>
                    <a:pt x="20685" y="172011"/>
                    <a:pt x="20542" y="171706"/>
                  </a:cubicBezTo>
                  <a:cubicBezTo>
                    <a:pt x="20542" y="170182"/>
                    <a:pt x="19494" y="168753"/>
                    <a:pt x="19018" y="167325"/>
                  </a:cubicBezTo>
                  <a:cubicBezTo>
                    <a:pt x="18494" y="165810"/>
                    <a:pt x="18494" y="164171"/>
                    <a:pt x="19018" y="162657"/>
                  </a:cubicBezTo>
                  <a:cubicBezTo>
                    <a:pt x="19684" y="162657"/>
                    <a:pt x="20256" y="162657"/>
                    <a:pt x="20351" y="163800"/>
                  </a:cubicBezTo>
                  <a:cubicBezTo>
                    <a:pt x="20304" y="164562"/>
                    <a:pt x="20304" y="165324"/>
                    <a:pt x="20351" y="166086"/>
                  </a:cubicBezTo>
                  <a:cubicBezTo>
                    <a:pt x="20828" y="166086"/>
                    <a:pt x="21399" y="166086"/>
                    <a:pt x="21494" y="164848"/>
                  </a:cubicBezTo>
                  <a:cubicBezTo>
                    <a:pt x="21590" y="163610"/>
                    <a:pt x="21494" y="163228"/>
                    <a:pt x="22447" y="163228"/>
                  </a:cubicBezTo>
                  <a:cubicBezTo>
                    <a:pt x="22828" y="164953"/>
                    <a:pt x="22828" y="166743"/>
                    <a:pt x="22447" y="168468"/>
                  </a:cubicBezTo>
                  <a:cubicBezTo>
                    <a:pt x="22323" y="171020"/>
                    <a:pt x="23333" y="173496"/>
                    <a:pt x="25209" y="175230"/>
                  </a:cubicBezTo>
                  <a:cubicBezTo>
                    <a:pt x="25514" y="175345"/>
                    <a:pt x="25857" y="175345"/>
                    <a:pt x="26161" y="175230"/>
                  </a:cubicBezTo>
                  <a:cubicBezTo>
                    <a:pt x="26924" y="175230"/>
                    <a:pt x="27590" y="174469"/>
                    <a:pt x="27686" y="173516"/>
                  </a:cubicBezTo>
                  <a:cubicBezTo>
                    <a:pt x="27819" y="172630"/>
                    <a:pt x="27819" y="171734"/>
                    <a:pt x="27686" y="170849"/>
                  </a:cubicBezTo>
                  <a:cubicBezTo>
                    <a:pt x="27495" y="169620"/>
                    <a:pt x="27495" y="168362"/>
                    <a:pt x="27686" y="167134"/>
                  </a:cubicBezTo>
                  <a:cubicBezTo>
                    <a:pt x="27686" y="165991"/>
                    <a:pt x="28257" y="164467"/>
                    <a:pt x="29305" y="164372"/>
                  </a:cubicBezTo>
                  <a:cubicBezTo>
                    <a:pt x="30353" y="164277"/>
                    <a:pt x="31019" y="165515"/>
                    <a:pt x="31115" y="166563"/>
                  </a:cubicBezTo>
                  <a:cubicBezTo>
                    <a:pt x="30972" y="167667"/>
                    <a:pt x="30972" y="168792"/>
                    <a:pt x="31115" y="169896"/>
                  </a:cubicBezTo>
                  <a:cubicBezTo>
                    <a:pt x="31115" y="170849"/>
                    <a:pt x="32829" y="171516"/>
                    <a:pt x="33400" y="170563"/>
                  </a:cubicBezTo>
                  <a:cubicBezTo>
                    <a:pt x="33553" y="170163"/>
                    <a:pt x="33553" y="169725"/>
                    <a:pt x="33400" y="169325"/>
                  </a:cubicBezTo>
                  <a:cubicBezTo>
                    <a:pt x="33277" y="168410"/>
                    <a:pt x="33058" y="167515"/>
                    <a:pt x="32734" y="166658"/>
                  </a:cubicBezTo>
                  <a:cubicBezTo>
                    <a:pt x="32343" y="165781"/>
                    <a:pt x="32343" y="164772"/>
                    <a:pt x="32734" y="163895"/>
                  </a:cubicBezTo>
                  <a:cubicBezTo>
                    <a:pt x="33200" y="163495"/>
                    <a:pt x="33886" y="163495"/>
                    <a:pt x="34353" y="163895"/>
                  </a:cubicBezTo>
                  <a:cubicBezTo>
                    <a:pt x="35020" y="163895"/>
                    <a:pt x="35020" y="165229"/>
                    <a:pt x="35115" y="166086"/>
                  </a:cubicBezTo>
                  <a:lnTo>
                    <a:pt x="35115" y="171897"/>
                  </a:lnTo>
                  <a:cubicBezTo>
                    <a:pt x="35020" y="172849"/>
                    <a:pt x="35020" y="173802"/>
                    <a:pt x="35115" y="174754"/>
                  </a:cubicBezTo>
                  <a:cubicBezTo>
                    <a:pt x="35324" y="175630"/>
                    <a:pt x="35829" y="176402"/>
                    <a:pt x="36544" y="176945"/>
                  </a:cubicBezTo>
                  <a:cubicBezTo>
                    <a:pt x="36982" y="177221"/>
                    <a:pt x="37534" y="177221"/>
                    <a:pt x="37972" y="176945"/>
                  </a:cubicBezTo>
                  <a:cubicBezTo>
                    <a:pt x="38496" y="176735"/>
                    <a:pt x="38858" y="176259"/>
                    <a:pt x="38925" y="175706"/>
                  </a:cubicBezTo>
                  <a:cubicBezTo>
                    <a:pt x="39049" y="175240"/>
                    <a:pt x="39049" y="174745"/>
                    <a:pt x="38925" y="174278"/>
                  </a:cubicBezTo>
                  <a:cubicBezTo>
                    <a:pt x="38334" y="172963"/>
                    <a:pt x="38068" y="171525"/>
                    <a:pt x="38163" y="170087"/>
                  </a:cubicBezTo>
                  <a:cubicBezTo>
                    <a:pt x="38163" y="169420"/>
                    <a:pt x="38163" y="168658"/>
                    <a:pt x="38830" y="168562"/>
                  </a:cubicBezTo>
                  <a:cubicBezTo>
                    <a:pt x="39135" y="168420"/>
                    <a:pt x="39477" y="168420"/>
                    <a:pt x="39782" y="168562"/>
                  </a:cubicBezTo>
                  <a:cubicBezTo>
                    <a:pt x="40325" y="169315"/>
                    <a:pt x="40620" y="170211"/>
                    <a:pt x="40640" y="171134"/>
                  </a:cubicBezTo>
                  <a:cubicBezTo>
                    <a:pt x="40601" y="172020"/>
                    <a:pt x="40763" y="172897"/>
                    <a:pt x="41116" y="173706"/>
                  </a:cubicBezTo>
                  <a:cubicBezTo>
                    <a:pt x="41401" y="174497"/>
                    <a:pt x="42278" y="174906"/>
                    <a:pt x="43068" y="174621"/>
                  </a:cubicBezTo>
                  <a:cubicBezTo>
                    <a:pt x="43116" y="174611"/>
                    <a:pt x="43164" y="174582"/>
                    <a:pt x="43211" y="174563"/>
                  </a:cubicBezTo>
                  <a:cubicBezTo>
                    <a:pt x="43697" y="174049"/>
                    <a:pt x="43935" y="173363"/>
                    <a:pt x="43878" y="172659"/>
                  </a:cubicBezTo>
                  <a:cubicBezTo>
                    <a:pt x="43754" y="171992"/>
                    <a:pt x="43535" y="171354"/>
                    <a:pt x="43211" y="170754"/>
                  </a:cubicBezTo>
                  <a:cubicBezTo>
                    <a:pt x="42268" y="168677"/>
                    <a:pt x="41687" y="166458"/>
                    <a:pt x="41497" y="164181"/>
                  </a:cubicBezTo>
                  <a:cubicBezTo>
                    <a:pt x="41497" y="163515"/>
                    <a:pt x="41497" y="162562"/>
                    <a:pt x="42163" y="162276"/>
                  </a:cubicBezTo>
                  <a:cubicBezTo>
                    <a:pt x="42602" y="162200"/>
                    <a:pt x="43040" y="162438"/>
                    <a:pt x="43211" y="162848"/>
                  </a:cubicBezTo>
                  <a:cubicBezTo>
                    <a:pt x="43307" y="163286"/>
                    <a:pt x="43307" y="163743"/>
                    <a:pt x="43211" y="164181"/>
                  </a:cubicBezTo>
                  <a:cubicBezTo>
                    <a:pt x="43316" y="164981"/>
                    <a:pt x="43478" y="165781"/>
                    <a:pt x="43687" y="166563"/>
                  </a:cubicBezTo>
                  <a:cubicBezTo>
                    <a:pt x="43792" y="167486"/>
                    <a:pt x="44192" y="168362"/>
                    <a:pt x="44830" y="169039"/>
                  </a:cubicBezTo>
                  <a:cubicBezTo>
                    <a:pt x="45411" y="169648"/>
                    <a:pt x="46383" y="169658"/>
                    <a:pt x="46983" y="169077"/>
                  </a:cubicBezTo>
                  <a:cubicBezTo>
                    <a:pt x="47002" y="169068"/>
                    <a:pt x="47012" y="169048"/>
                    <a:pt x="47021" y="169039"/>
                  </a:cubicBezTo>
                  <a:cubicBezTo>
                    <a:pt x="47297" y="168268"/>
                    <a:pt x="47297" y="167429"/>
                    <a:pt x="47021" y="166658"/>
                  </a:cubicBezTo>
                  <a:cubicBezTo>
                    <a:pt x="46774" y="166020"/>
                    <a:pt x="46612" y="165343"/>
                    <a:pt x="46545" y="164657"/>
                  </a:cubicBezTo>
                  <a:cubicBezTo>
                    <a:pt x="46497" y="164277"/>
                    <a:pt x="46497" y="163895"/>
                    <a:pt x="46545" y="163515"/>
                  </a:cubicBezTo>
                  <a:cubicBezTo>
                    <a:pt x="47307" y="163515"/>
                    <a:pt x="48355" y="163515"/>
                    <a:pt x="48736" y="164657"/>
                  </a:cubicBezTo>
                  <a:cubicBezTo>
                    <a:pt x="49031" y="165648"/>
                    <a:pt x="49031" y="166715"/>
                    <a:pt x="48736" y="167706"/>
                  </a:cubicBezTo>
                  <a:cubicBezTo>
                    <a:pt x="48545" y="168744"/>
                    <a:pt x="48545" y="169811"/>
                    <a:pt x="48736" y="170849"/>
                  </a:cubicBezTo>
                  <a:cubicBezTo>
                    <a:pt x="48688" y="171097"/>
                    <a:pt x="48688" y="171363"/>
                    <a:pt x="48736" y="171611"/>
                  </a:cubicBezTo>
                  <a:cubicBezTo>
                    <a:pt x="49183" y="171849"/>
                    <a:pt x="49717" y="171849"/>
                    <a:pt x="50165" y="171611"/>
                  </a:cubicBezTo>
                  <a:lnTo>
                    <a:pt x="51022" y="171039"/>
                  </a:lnTo>
                  <a:cubicBezTo>
                    <a:pt x="51803" y="169963"/>
                    <a:pt x="51984" y="168562"/>
                    <a:pt x="51498" y="167325"/>
                  </a:cubicBezTo>
                  <a:cubicBezTo>
                    <a:pt x="51498" y="166086"/>
                    <a:pt x="50450" y="164944"/>
                    <a:pt x="50165" y="163705"/>
                  </a:cubicBezTo>
                  <a:cubicBezTo>
                    <a:pt x="49879" y="162467"/>
                    <a:pt x="50165" y="162086"/>
                    <a:pt x="50165" y="161705"/>
                  </a:cubicBezTo>
                  <a:cubicBezTo>
                    <a:pt x="50631" y="161305"/>
                    <a:pt x="51317" y="161305"/>
                    <a:pt x="51784" y="161705"/>
                  </a:cubicBezTo>
                  <a:cubicBezTo>
                    <a:pt x="51965" y="162324"/>
                    <a:pt x="51965" y="162991"/>
                    <a:pt x="51784" y="163610"/>
                  </a:cubicBezTo>
                  <a:cubicBezTo>
                    <a:pt x="51784" y="164086"/>
                    <a:pt x="51784" y="164562"/>
                    <a:pt x="51784" y="165038"/>
                  </a:cubicBezTo>
                  <a:cubicBezTo>
                    <a:pt x="51784" y="165515"/>
                    <a:pt x="51784" y="165896"/>
                    <a:pt x="52641" y="165991"/>
                  </a:cubicBezTo>
                  <a:cubicBezTo>
                    <a:pt x="53498" y="166086"/>
                    <a:pt x="54070" y="165324"/>
                    <a:pt x="54260" y="164467"/>
                  </a:cubicBezTo>
                  <a:cubicBezTo>
                    <a:pt x="54308" y="163581"/>
                    <a:pt x="54308" y="162686"/>
                    <a:pt x="54260" y="161800"/>
                  </a:cubicBezTo>
                  <a:cubicBezTo>
                    <a:pt x="54460" y="161409"/>
                    <a:pt x="54870" y="161181"/>
                    <a:pt x="55308" y="161229"/>
                  </a:cubicBezTo>
                  <a:cubicBezTo>
                    <a:pt x="55746" y="161266"/>
                    <a:pt x="56137" y="161514"/>
                    <a:pt x="56356" y="161895"/>
                  </a:cubicBezTo>
                  <a:cubicBezTo>
                    <a:pt x="56451" y="162333"/>
                    <a:pt x="56451" y="162791"/>
                    <a:pt x="56356" y="163228"/>
                  </a:cubicBezTo>
                  <a:cubicBezTo>
                    <a:pt x="56432" y="164362"/>
                    <a:pt x="56651" y="165486"/>
                    <a:pt x="57022" y="166563"/>
                  </a:cubicBezTo>
                  <a:cubicBezTo>
                    <a:pt x="57413" y="167543"/>
                    <a:pt x="58213" y="168315"/>
                    <a:pt x="59213" y="168658"/>
                  </a:cubicBezTo>
                  <a:cubicBezTo>
                    <a:pt x="59785" y="168772"/>
                    <a:pt x="60385" y="168553"/>
                    <a:pt x="60737" y="168086"/>
                  </a:cubicBezTo>
                  <a:cubicBezTo>
                    <a:pt x="60823" y="167810"/>
                    <a:pt x="60823" y="167506"/>
                    <a:pt x="60737" y="167229"/>
                  </a:cubicBezTo>
                  <a:cubicBezTo>
                    <a:pt x="60813" y="165743"/>
                    <a:pt x="60480" y="164257"/>
                    <a:pt x="59785" y="162943"/>
                  </a:cubicBezTo>
                  <a:cubicBezTo>
                    <a:pt x="59423" y="162295"/>
                    <a:pt x="59194" y="161581"/>
                    <a:pt x="59118" y="160847"/>
                  </a:cubicBezTo>
                  <a:cubicBezTo>
                    <a:pt x="59118" y="160847"/>
                    <a:pt x="59118" y="159800"/>
                    <a:pt x="59594" y="159704"/>
                  </a:cubicBezTo>
                  <a:cubicBezTo>
                    <a:pt x="60070" y="159610"/>
                    <a:pt x="60451" y="159704"/>
                    <a:pt x="60737" y="159704"/>
                  </a:cubicBezTo>
                  <a:cubicBezTo>
                    <a:pt x="61023" y="159704"/>
                    <a:pt x="61309" y="160371"/>
                    <a:pt x="61690" y="160466"/>
                  </a:cubicBezTo>
                  <a:cubicBezTo>
                    <a:pt x="62185" y="160447"/>
                    <a:pt x="62623" y="160152"/>
                    <a:pt x="62833" y="159704"/>
                  </a:cubicBezTo>
                  <a:cubicBezTo>
                    <a:pt x="62833" y="159704"/>
                    <a:pt x="62833" y="158752"/>
                    <a:pt x="62833" y="158181"/>
                  </a:cubicBezTo>
                  <a:lnTo>
                    <a:pt x="62833" y="157228"/>
                  </a:lnTo>
                  <a:cubicBezTo>
                    <a:pt x="62833" y="156656"/>
                    <a:pt x="63595" y="155990"/>
                    <a:pt x="64166" y="156085"/>
                  </a:cubicBezTo>
                  <a:cubicBezTo>
                    <a:pt x="64738" y="156180"/>
                    <a:pt x="64928" y="156561"/>
                    <a:pt x="65024" y="157133"/>
                  </a:cubicBezTo>
                  <a:cubicBezTo>
                    <a:pt x="65157" y="157628"/>
                    <a:pt x="65157" y="158161"/>
                    <a:pt x="65024" y="158657"/>
                  </a:cubicBezTo>
                  <a:cubicBezTo>
                    <a:pt x="64823" y="159114"/>
                    <a:pt x="64661" y="159600"/>
                    <a:pt x="64547" y="160086"/>
                  </a:cubicBezTo>
                  <a:cubicBezTo>
                    <a:pt x="64500" y="160276"/>
                    <a:pt x="64500" y="160466"/>
                    <a:pt x="64547" y="160657"/>
                  </a:cubicBezTo>
                  <a:cubicBezTo>
                    <a:pt x="64547" y="160657"/>
                    <a:pt x="64547" y="161609"/>
                    <a:pt x="64547" y="161800"/>
                  </a:cubicBezTo>
                  <a:cubicBezTo>
                    <a:pt x="64547" y="161991"/>
                    <a:pt x="66166" y="161800"/>
                    <a:pt x="66833" y="160562"/>
                  </a:cubicBezTo>
                  <a:cubicBezTo>
                    <a:pt x="67500" y="159552"/>
                    <a:pt x="67805" y="158342"/>
                    <a:pt x="67690" y="157133"/>
                  </a:cubicBezTo>
                  <a:cubicBezTo>
                    <a:pt x="67548" y="156571"/>
                    <a:pt x="67548" y="155980"/>
                    <a:pt x="67690" y="155419"/>
                  </a:cubicBezTo>
                  <a:cubicBezTo>
                    <a:pt x="68453" y="153894"/>
                    <a:pt x="68929" y="154466"/>
                    <a:pt x="69024" y="153609"/>
                  </a:cubicBezTo>
                  <a:lnTo>
                    <a:pt x="69024" y="153609"/>
                  </a:lnTo>
                  <a:cubicBezTo>
                    <a:pt x="69024" y="155799"/>
                    <a:pt x="69691" y="155228"/>
                    <a:pt x="69881" y="156085"/>
                  </a:cubicBezTo>
                  <a:cubicBezTo>
                    <a:pt x="69919" y="157047"/>
                    <a:pt x="69615" y="157990"/>
                    <a:pt x="69024" y="158752"/>
                  </a:cubicBezTo>
                  <a:cubicBezTo>
                    <a:pt x="69024" y="159610"/>
                    <a:pt x="69024" y="160943"/>
                    <a:pt x="69024" y="161324"/>
                  </a:cubicBezTo>
                  <a:cubicBezTo>
                    <a:pt x="69024" y="161705"/>
                    <a:pt x="70357" y="161324"/>
                    <a:pt x="70643" y="160276"/>
                  </a:cubicBezTo>
                  <a:cubicBezTo>
                    <a:pt x="70929" y="159228"/>
                    <a:pt x="70643" y="160276"/>
                    <a:pt x="70643" y="159610"/>
                  </a:cubicBezTo>
                  <a:cubicBezTo>
                    <a:pt x="69519" y="156028"/>
                    <a:pt x="68872" y="152313"/>
                    <a:pt x="68738" y="148560"/>
                  </a:cubicBezTo>
                  <a:cubicBezTo>
                    <a:pt x="68929" y="143159"/>
                    <a:pt x="69700" y="137797"/>
                    <a:pt x="71024" y="132558"/>
                  </a:cubicBezTo>
                  <a:cubicBezTo>
                    <a:pt x="73348" y="121280"/>
                    <a:pt x="74901" y="109851"/>
                    <a:pt x="75691" y="98363"/>
                  </a:cubicBezTo>
                  <a:cubicBezTo>
                    <a:pt x="75720" y="83504"/>
                    <a:pt x="77511" y="68703"/>
                    <a:pt x="81025" y="54262"/>
                  </a:cubicBezTo>
                  <a:cubicBezTo>
                    <a:pt x="82359" y="49977"/>
                    <a:pt x="84169" y="45976"/>
                    <a:pt x="85597" y="41785"/>
                  </a:cubicBezTo>
                  <a:cubicBezTo>
                    <a:pt x="87341" y="36518"/>
                    <a:pt x="88741" y="31136"/>
                    <a:pt x="89788" y="25687"/>
                  </a:cubicBezTo>
                  <a:lnTo>
                    <a:pt x="89312" y="25687"/>
                  </a:lnTo>
                  <a:cubicBezTo>
                    <a:pt x="89312" y="26164"/>
                    <a:pt x="89312" y="26640"/>
                    <a:pt x="88836" y="27116"/>
                  </a:cubicBezTo>
                  <a:lnTo>
                    <a:pt x="88836" y="28164"/>
                  </a:lnTo>
                  <a:cubicBezTo>
                    <a:pt x="88836" y="28736"/>
                    <a:pt x="88074" y="29402"/>
                    <a:pt x="87503" y="29307"/>
                  </a:cubicBezTo>
                  <a:cubicBezTo>
                    <a:pt x="86931" y="29212"/>
                    <a:pt x="86645" y="28736"/>
                    <a:pt x="86645" y="28259"/>
                  </a:cubicBezTo>
                  <a:cubicBezTo>
                    <a:pt x="86502" y="27764"/>
                    <a:pt x="86502" y="27231"/>
                    <a:pt x="86645" y="26736"/>
                  </a:cubicBezTo>
                  <a:cubicBezTo>
                    <a:pt x="86845" y="26278"/>
                    <a:pt x="87007" y="25793"/>
                    <a:pt x="87121" y="25307"/>
                  </a:cubicBezTo>
                  <a:cubicBezTo>
                    <a:pt x="87169" y="25116"/>
                    <a:pt x="87169" y="24926"/>
                    <a:pt x="87121" y="24735"/>
                  </a:cubicBezTo>
                  <a:cubicBezTo>
                    <a:pt x="87121" y="24735"/>
                    <a:pt x="87121" y="23688"/>
                    <a:pt x="86645" y="23592"/>
                  </a:cubicBezTo>
                  <a:cubicBezTo>
                    <a:pt x="86169" y="23497"/>
                    <a:pt x="85121" y="23592"/>
                    <a:pt x="84454" y="24831"/>
                  </a:cubicBezTo>
                  <a:cubicBezTo>
                    <a:pt x="83750" y="25793"/>
                    <a:pt x="83445" y="26983"/>
                    <a:pt x="83597" y="28164"/>
                  </a:cubicBezTo>
                  <a:cubicBezTo>
                    <a:pt x="83740" y="28726"/>
                    <a:pt x="83740" y="29317"/>
                    <a:pt x="83597" y="29878"/>
                  </a:cubicBezTo>
                  <a:cubicBezTo>
                    <a:pt x="82835" y="31403"/>
                    <a:pt x="82359" y="30831"/>
                    <a:pt x="82359" y="31784"/>
                  </a:cubicBezTo>
                  <a:lnTo>
                    <a:pt x="82359" y="31784"/>
                  </a:lnTo>
                  <a:cubicBezTo>
                    <a:pt x="82359" y="29593"/>
                    <a:pt x="81692" y="30165"/>
                    <a:pt x="81407" y="29307"/>
                  </a:cubicBezTo>
                  <a:cubicBezTo>
                    <a:pt x="81121" y="28450"/>
                    <a:pt x="81883" y="27402"/>
                    <a:pt x="82264" y="26545"/>
                  </a:cubicBezTo>
                  <a:cubicBezTo>
                    <a:pt x="82645" y="25687"/>
                    <a:pt x="82835" y="24450"/>
                    <a:pt x="82264" y="24068"/>
                  </a:cubicBezTo>
                  <a:cubicBezTo>
                    <a:pt x="81692" y="23688"/>
                    <a:pt x="80835" y="24068"/>
                    <a:pt x="80549" y="25116"/>
                  </a:cubicBezTo>
                  <a:cubicBezTo>
                    <a:pt x="80263" y="26164"/>
                    <a:pt x="80549" y="26640"/>
                    <a:pt x="79882" y="27307"/>
                  </a:cubicBezTo>
                  <a:cubicBezTo>
                    <a:pt x="79216" y="27974"/>
                    <a:pt x="78740" y="28545"/>
                    <a:pt x="78168" y="28164"/>
                  </a:cubicBezTo>
                  <a:cubicBezTo>
                    <a:pt x="77596" y="27783"/>
                    <a:pt x="78168" y="26260"/>
                    <a:pt x="78168" y="25402"/>
                  </a:cubicBezTo>
                  <a:lnTo>
                    <a:pt x="79882" y="22545"/>
                  </a:lnTo>
                  <a:cubicBezTo>
                    <a:pt x="80206" y="22021"/>
                    <a:pt x="80425" y="21439"/>
                    <a:pt x="80549" y="20830"/>
                  </a:cubicBezTo>
                  <a:cubicBezTo>
                    <a:pt x="80664" y="20259"/>
                    <a:pt x="80397" y="19677"/>
                    <a:pt x="79882" y="19401"/>
                  </a:cubicBezTo>
                  <a:cubicBezTo>
                    <a:pt x="79216" y="19401"/>
                    <a:pt x="78644" y="19401"/>
                    <a:pt x="78168" y="20259"/>
                  </a:cubicBezTo>
                  <a:cubicBezTo>
                    <a:pt x="77615" y="21049"/>
                    <a:pt x="77158" y="21916"/>
                    <a:pt x="76834" y="22830"/>
                  </a:cubicBezTo>
                  <a:cubicBezTo>
                    <a:pt x="76834" y="23973"/>
                    <a:pt x="75977" y="25497"/>
                    <a:pt x="74834" y="25402"/>
                  </a:cubicBezTo>
                  <a:cubicBezTo>
                    <a:pt x="73691" y="25307"/>
                    <a:pt x="73691" y="24354"/>
                    <a:pt x="73786" y="23592"/>
                  </a:cubicBezTo>
                  <a:cubicBezTo>
                    <a:pt x="73948" y="22792"/>
                    <a:pt x="74348" y="22068"/>
                    <a:pt x="74929" y="21497"/>
                  </a:cubicBezTo>
                  <a:cubicBezTo>
                    <a:pt x="75787" y="20735"/>
                    <a:pt x="76834" y="19782"/>
                    <a:pt x="76644" y="18639"/>
                  </a:cubicBezTo>
                  <a:cubicBezTo>
                    <a:pt x="76463" y="17763"/>
                    <a:pt x="75606" y="17201"/>
                    <a:pt x="74729" y="17382"/>
                  </a:cubicBezTo>
                  <a:cubicBezTo>
                    <a:pt x="74701" y="17382"/>
                    <a:pt x="74672" y="17391"/>
                    <a:pt x="74644" y="17401"/>
                  </a:cubicBezTo>
                  <a:cubicBezTo>
                    <a:pt x="73777" y="17696"/>
                    <a:pt x="73063" y="18306"/>
                    <a:pt x="72644" y="19116"/>
                  </a:cubicBezTo>
                  <a:cubicBezTo>
                    <a:pt x="72167" y="19973"/>
                    <a:pt x="71882" y="20830"/>
                    <a:pt x="71405" y="21592"/>
                  </a:cubicBezTo>
                  <a:cubicBezTo>
                    <a:pt x="70929" y="22354"/>
                    <a:pt x="70643" y="22449"/>
                    <a:pt x="70262" y="22354"/>
                  </a:cubicBezTo>
                  <a:cubicBezTo>
                    <a:pt x="70034" y="20668"/>
                    <a:pt x="70548" y="18954"/>
                    <a:pt x="71691" y="17687"/>
                  </a:cubicBezTo>
                  <a:cubicBezTo>
                    <a:pt x="72148" y="17306"/>
                    <a:pt x="72529" y="16858"/>
                    <a:pt x="72834" y="16353"/>
                  </a:cubicBezTo>
                  <a:cubicBezTo>
                    <a:pt x="72834" y="16353"/>
                    <a:pt x="72834" y="15020"/>
                    <a:pt x="72834" y="14829"/>
                  </a:cubicBezTo>
                  <a:lnTo>
                    <a:pt x="72262" y="14829"/>
                  </a:lnTo>
                  <a:cubicBezTo>
                    <a:pt x="71024" y="15182"/>
                    <a:pt x="70034" y="16096"/>
                    <a:pt x="69595" y="17306"/>
                  </a:cubicBezTo>
                  <a:cubicBezTo>
                    <a:pt x="69595" y="18354"/>
                    <a:pt x="69024" y="19687"/>
                    <a:pt x="68071" y="20068"/>
                  </a:cubicBezTo>
                  <a:cubicBezTo>
                    <a:pt x="67738" y="17534"/>
                    <a:pt x="68748" y="15010"/>
                    <a:pt x="70738" y="13400"/>
                  </a:cubicBezTo>
                  <a:cubicBezTo>
                    <a:pt x="71348" y="12972"/>
                    <a:pt x="71929" y="12496"/>
                    <a:pt x="72453" y="11972"/>
                  </a:cubicBezTo>
                  <a:cubicBezTo>
                    <a:pt x="72863" y="11295"/>
                    <a:pt x="72863" y="10457"/>
                    <a:pt x="72453" y="9781"/>
                  </a:cubicBezTo>
                  <a:cubicBezTo>
                    <a:pt x="72120" y="9324"/>
                    <a:pt x="71586" y="9076"/>
                    <a:pt x="71024" y="9114"/>
                  </a:cubicBezTo>
                  <a:cubicBezTo>
                    <a:pt x="69367" y="9076"/>
                    <a:pt x="67833" y="9962"/>
                    <a:pt x="67024" y="11400"/>
                  </a:cubicBezTo>
                  <a:cubicBezTo>
                    <a:pt x="66281" y="12981"/>
                    <a:pt x="65738" y="14639"/>
                    <a:pt x="65404" y="16353"/>
                  </a:cubicBezTo>
                  <a:cubicBezTo>
                    <a:pt x="65404" y="16925"/>
                    <a:pt x="64833" y="17591"/>
                    <a:pt x="64261" y="17687"/>
                  </a:cubicBezTo>
                  <a:cubicBezTo>
                    <a:pt x="63690" y="17782"/>
                    <a:pt x="62928" y="16925"/>
                    <a:pt x="63023" y="16068"/>
                  </a:cubicBezTo>
                  <a:cubicBezTo>
                    <a:pt x="63195" y="15249"/>
                    <a:pt x="63442" y="14448"/>
                    <a:pt x="63785" y="13686"/>
                  </a:cubicBezTo>
                  <a:cubicBezTo>
                    <a:pt x="64119" y="12924"/>
                    <a:pt x="64119" y="12067"/>
                    <a:pt x="63785" y="11305"/>
                  </a:cubicBezTo>
                  <a:cubicBezTo>
                    <a:pt x="63128" y="10619"/>
                    <a:pt x="62042" y="10600"/>
                    <a:pt x="61356" y="11258"/>
                  </a:cubicBezTo>
                  <a:cubicBezTo>
                    <a:pt x="61347" y="11267"/>
                    <a:pt x="61328" y="11286"/>
                    <a:pt x="61309" y="11305"/>
                  </a:cubicBezTo>
                  <a:cubicBezTo>
                    <a:pt x="60661" y="12077"/>
                    <a:pt x="60204" y="12991"/>
                    <a:pt x="59975" y="13972"/>
                  </a:cubicBezTo>
                  <a:lnTo>
                    <a:pt x="59975" y="15591"/>
                  </a:lnTo>
                  <a:cubicBezTo>
                    <a:pt x="59289" y="13581"/>
                    <a:pt x="59289" y="11410"/>
                    <a:pt x="59975" y="9400"/>
                  </a:cubicBezTo>
                  <a:cubicBezTo>
                    <a:pt x="60204" y="8876"/>
                    <a:pt x="60394" y="8333"/>
                    <a:pt x="60547" y="7781"/>
                  </a:cubicBezTo>
                  <a:cubicBezTo>
                    <a:pt x="60652" y="7257"/>
                    <a:pt x="60471" y="6714"/>
                    <a:pt x="60070" y="6352"/>
                  </a:cubicBezTo>
                  <a:cubicBezTo>
                    <a:pt x="59851" y="6276"/>
                    <a:pt x="59623" y="6276"/>
                    <a:pt x="59404" y="6352"/>
                  </a:cubicBezTo>
                  <a:cubicBezTo>
                    <a:pt x="58165" y="6352"/>
                    <a:pt x="57213" y="7781"/>
                    <a:pt x="56832" y="9114"/>
                  </a:cubicBezTo>
                  <a:cubicBezTo>
                    <a:pt x="56737" y="10505"/>
                    <a:pt x="56737" y="11905"/>
                    <a:pt x="56832" y="13305"/>
                  </a:cubicBezTo>
                  <a:cubicBezTo>
                    <a:pt x="56832" y="13877"/>
                    <a:pt x="56832" y="14639"/>
                    <a:pt x="55975" y="14353"/>
                  </a:cubicBezTo>
                  <a:cubicBezTo>
                    <a:pt x="55117" y="14067"/>
                    <a:pt x="55975" y="14353"/>
                    <a:pt x="55975" y="13877"/>
                  </a:cubicBezTo>
                  <a:cubicBezTo>
                    <a:pt x="55308" y="11972"/>
                    <a:pt x="55975" y="9686"/>
                    <a:pt x="55975" y="7686"/>
                  </a:cubicBezTo>
                  <a:cubicBezTo>
                    <a:pt x="55651" y="6476"/>
                    <a:pt x="54984" y="5390"/>
                    <a:pt x="54070" y="4542"/>
                  </a:cubicBezTo>
                  <a:cubicBezTo>
                    <a:pt x="53498" y="3971"/>
                    <a:pt x="52450" y="3590"/>
                    <a:pt x="52070" y="4542"/>
                  </a:cubicBezTo>
                  <a:cubicBezTo>
                    <a:pt x="51927" y="4847"/>
                    <a:pt x="51927" y="5190"/>
                    <a:pt x="52070" y="5495"/>
                  </a:cubicBezTo>
                  <a:cubicBezTo>
                    <a:pt x="52070" y="7019"/>
                    <a:pt x="53117" y="8447"/>
                    <a:pt x="53594" y="9972"/>
                  </a:cubicBezTo>
                  <a:cubicBezTo>
                    <a:pt x="54165" y="11438"/>
                    <a:pt x="54165" y="13077"/>
                    <a:pt x="53594" y="14543"/>
                  </a:cubicBezTo>
                  <a:cubicBezTo>
                    <a:pt x="53022" y="14543"/>
                    <a:pt x="52355" y="14543"/>
                    <a:pt x="52260" y="13400"/>
                  </a:cubicBezTo>
                  <a:cubicBezTo>
                    <a:pt x="52355" y="12638"/>
                    <a:pt x="52355" y="11877"/>
                    <a:pt x="52260" y="11115"/>
                  </a:cubicBezTo>
                  <a:cubicBezTo>
                    <a:pt x="52260" y="11115"/>
                    <a:pt x="51212" y="11591"/>
                    <a:pt x="51117" y="12353"/>
                  </a:cubicBezTo>
                  <a:cubicBezTo>
                    <a:pt x="51022" y="13115"/>
                    <a:pt x="51117" y="13972"/>
                    <a:pt x="50165" y="13972"/>
                  </a:cubicBezTo>
                  <a:cubicBezTo>
                    <a:pt x="49783" y="12248"/>
                    <a:pt x="49783" y="10457"/>
                    <a:pt x="50165" y="8733"/>
                  </a:cubicBezTo>
                  <a:cubicBezTo>
                    <a:pt x="50317" y="6161"/>
                    <a:pt x="49260" y="3656"/>
                    <a:pt x="47307" y="1970"/>
                  </a:cubicBezTo>
                  <a:cubicBezTo>
                    <a:pt x="47088" y="1713"/>
                    <a:pt x="46783" y="1542"/>
                    <a:pt x="46450" y="1494"/>
                  </a:cubicBezTo>
                  <a:cubicBezTo>
                    <a:pt x="45592" y="1494"/>
                    <a:pt x="44926" y="2256"/>
                    <a:pt x="44830" y="3209"/>
                  </a:cubicBezTo>
                  <a:cubicBezTo>
                    <a:pt x="44688" y="4056"/>
                    <a:pt x="44688" y="4933"/>
                    <a:pt x="44830" y="5781"/>
                  </a:cubicBezTo>
                  <a:cubicBezTo>
                    <a:pt x="44973" y="7047"/>
                    <a:pt x="44973" y="8323"/>
                    <a:pt x="44830" y="9591"/>
                  </a:cubicBezTo>
                  <a:cubicBezTo>
                    <a:pt x="44830" y="10734"/>
                    <a:pt x="44259" y="12257"/>
                    <a:pt x="43211" y="12353"/>
                  </a:cubicBezTo>
                  <a:cubicBezTo>
                    <a:pt x="42163" y="12448"/>
                    <a:pt x="41497" y="11210"/>
                    <a:pt x="41401" y="10067"/>
                  </a:cubicBezTo>
                  <a:cubicBezTo>
                    <a:pt x="41497" y="8990"/>
                    <a:pt x="41497" y="7905"/>
                    <a:pt x="41401" y="6828"/>
                  </a:cubicBezTo>
                  <a:cubicBezTo>
                    <a:pt x="41401" y="5781"/>
                    <a:pt x="39687" y="5209"/>
                    <a:pt x="39020" y="6161"/>
                  </a:cubicBezTo>
                  <a:cubicBezTo>
                    <a:pt x="38925" y="6533"/>
                    <a:pt x="38925" y="6933"/>
                    <a:pt x="39020" y="7304"/>
                  </a:cubicBezTo>
                  <a:cubicBezTo>
                    <a:pt x="39020" y="8257"/>
                    <a:pt x="39496" y="9114"/>
                    <a:pt x="39687" y="10067"/>
                  </a:cubicBezTo>
                  <a:cubicBezTo>
                    <a:pt x="40078" y="10943"/>
                    <a:pt x="40078" y="11953"/>
                    <a:pt x="39687" y="12829"/>
                  </a:cubicBezTo>
                  <a:cubicBezTo>
                    <a:pt x="39211" y="13286"/>
                    <a:pt x="38449" y="13286"/>
                    <a:pt x="37972" y="12829"/>
                  </a:cubicBezTo>
                  <a:cubicBezTo>
                    <a:pt x="37401" y="12829"/>
                    <a:pt x="37306" y="11495"/>
                    <a:pt x="37306" y="10734"/>
                  </a:cubicBezTo>
                  <a:lnTo>
                    <a:pt x="37306" y="4923"/>
                  </a:lnTo>
                  <a:cubicBezTo>
                    <a:pt x="37306" y="3971"/>
                    <a:pt x="37306" y="3018"/>
                    <a:pt x="37306" y="2066"/>
                  </a:cubicBezTo>
                  <a:cubicBezTo>
                    <a:pt x="37144" y="1151"/>
                    <a:pt x="36629" y="332"/>
                    <a:pt x="35877" y="-220"/>
                  </a:cubicBezTo>
                  <a:cubicBezTo>
                    <a:pt x="35429" y="-459"/>
                    <a:pt x="34896" y="-459"/>
                    <a:pt x="34448" y="-220"/>
                  </a:cubicBezTo>
                  <a:cubicBezTo>
                    <a:pt x="33896" y="-58"/>
                    <a:pt x="33515" y="447"/>
                    <a:pt x="33496" y="1018"/>
                  </a:cubicBezTo>
                  <a:cubicBezTo>
                    <a:pt x="33400" y="1456"/>
                    <a:pt x="33400" y="1913"/>
                    <a:pt x="33496" y="2352"/>
                  </a:cubicBezTo>
                  <a:cubicBezTo>
                    <a:pt x="34153" y="3685"/>
                    <a:pt x="34448" y="5161"/>
                    <a:pt x="34353" y="6637"/>
                  </a:cubicBezTo>
                  <a:cubicBezTo>
                    <a:pt x="34353" y="7304"/>
                    <a:pt x="34353" y="7971"/>
                    <a:pt x="33591" y="8162"/>
                  </a:cubicBezTo>
                  <a:cubicBezTo>
                    <a:pt x="33324" y="8314"/>
                    <a:pt x="33000" y="8314"/>
                    <a:pt x="32734" y="8162"/>
                  </a:cubicBezTo>
                  <a:cubicBezTo>
                    <a:pt x="32181" y="7457"/>
                    <a:pt x="31886" y="6580"/>
                    <a:pt x="31876" y="5685"/>
                  </a:cubicBezTo>
                  <a:cubicBezTo>
                    <a:pt x="31876" y="4799"/>
                    <a:pt x="31686" y="3914"/>
                    <a:pt x="31305" y="3113"/>
                  </a:cubicBezTo>
                  <a:cubicBezTo>
                    <a:pt x="31305" y="2256"/>
                    <a:pt x="29971" y="1780"/>
                    <a:pt x="29305" y="2256"/>
                  </a:cubicBezTo>
                  <a:cubicBezTo>
                    <a:pt x="28733" y="2713"/>
                    <a:pt x="28476" y="3447"/>
                    <a:pt x="28638" y="4161"/>
                  </a:cubicBezTo>
                  <a:cubicBezTo>
                    <a:pt x="28714" y="4838"/>
                    <a:pt x="28943" y="5485"/>
                    <a:pt x="29305" y="6066"/>
                  </a:cubicBezTo>
                  <a:cubicBezTo>
                    <a:pt x="30162" y="8171"/>
                    <a:pt x="30743" y="10381"/>
                    <a:pt x="31019" y="12638"/>
                  </a:cubicBezTo>
                  <a:cubicBezTo>
                    <a:pt x="31019" y="13305"/>
                    <a:pt x="31019" y="14258"/>
                    <a:pt x="30257" y="14543"/>
                  </a:cubicBezTo>
                  <a:cubicBezTo>
                    <a:pt x="29819" y="14591"/>
                    <a:pt x="29410" y="14363"/>
                    <a:pt x="29209" y="13972"/>
                  </a:cubicBezTo>
                  <a:cubicBezTo>
                    <a:pt x="29152" y="13524"/>
                    <a:pt x="29152" y="13077"/>
                    <a:pt x="29209" y="12638"/>
                  </a:cubicBezTo>
                  <a:cubicBezTo>
                    <a:pt x="29267" y="11848"/>
                    <a:pt x="29267" y="11048"/>
                    <a:pt x="29209" y="10257"/>
                  </a:cubicBezTo>
                  <a:cubicBezTo>
                    <a:pt x="29124" y="9352"/>
                    <a:pt x="28724" y="8505"/>
                    <a:pt x="28066" y="7876"/>
                  </a:cubicBezTo>
                  <a:cubicBezTo>
                    <a:pt x="27562" y="7266"/>
                    <a:pt x="26657" y="7190"/>
                    <a:pt x="26057" y="7695"/>
                  </a:cubicBezTo>
                  <a:cubicBezTo>
                    <a:pt x="25990" y="7752"/>
                    <a:pt x="25933" y="7809"/>
                    <a:pt x="25876" y="7876"/>
                  </a:cubicBezTo>
                  <a:cubicBezTo>
                    <a:pt x="25599" y="8648"/>
                    <a:pt x="25599" y="9486"/>
                    <a:pt x="25876" y="10257"/>
                  </a:cubicBezTo>
                  <a:cubicBezTo>
                    <a:pt x="25971" y="10952"/>
                    <a:pt x="25971" y="11658"/>
                    <a:pt x="25876" y="12353"/>
                  </a:cubicBezTo>
                  <a:cubicBezTo>
                    <a:pt x="26019" y="12686"/>
                    <a:pt x="26019" y="13067"/>
                    <a:pt x="25876" y="13400"/>
                  </a:cubicBezTo>
                  <a:cubicBezTo>
                    <a:pt x="25723" y="13439"/>
                    <a:pt x="25552" y="13439"/>
                    <a:pt x="25399" y="13400"/>
                  </a:cubicBezTo>
                  <a:cubicBezTo>
                    <a:pt x="24637" y="13400"/>
                    <a:pt x="23590" y="13400"/>
                    <a:pt x="23113" y="12353"/>
                  </a:cubicBezTo>
                  <a:cubicBezTo>
                    <a:pt x="22875" y="11314"/>
                    <a:pt x="22875" y="10248"/>
                    <a:pt x="23113" y="9209"/>
                  </a:cubicBezTo>
                  <a:cubicBezTo>
                    <a:pt x="23304" y="8171"/>
                    <a:pt x="23304" y="7104"/>
                    <a:pt x="23113" y="6066"/>
                  </a:cubicBezTo>
                  <a:cubicBezTo>
                    <a:pt x="23142" y="5847"/>
                    <a:pt x="23142" y="5618"/>
                    <a:pt x="23113" y="5400"/>
                  </a:cubicBezTo>
                  <a:cubicBezTo>
                    <a:pt x="22694" y="5066"/>
                    <a:pt x="22104" y="5066"/>
                    <a:pt x="21685" y="5400"/>
                  </a:cubicBezTo>
                  <a:cubicBezTo>
                    <a:pt x="21323" y="5495"/>
                    <a:pt x="20989" y="5694"/>
                    <a:pt x="20732" y="5971"/>
                  </a:cubicBezTo>
                  <a:cubicBezTo>
                    <a:pt x="20065" y="7123"/>
                    <a:pt x="20065" y="8533"/>
                    <a:pt x="20732" y="9686"/>
                  </a:cubicBezTo>
                  <a:cubicBezTo>
                    <a:pt x="20732" y="10924"/>
                    <a:pt x="21780" y="11972"/>
                    <a:pt x="22066" y="13305"/>
                  </a:cubicBezTo>
                  <a:cubicBezTo>
                    <a:pt x="22218" y="13982"/>
                    <a:pt x="22037" y="14686"/>
                    <a:pt x="21590" y="15210"/>
                  </a:cubicBezTo>
                  <a:cubicBezTo>
                    <a:pt x="21142" y="15658"/>
                    <a:pt x="20418" y="15658"/>
                    <a:pt x="19970" y="15210"/>
                  </a:cubicBezTo>
                  <a:cubicBezTo>
                    <a:pt x="19970" y="15210"/>
                    <a:pt x="19970" y="15210"/>
                    <a:pt x="19970" y="15210"/>
                  </a:cubicBezTo>
                  <a:cubicBezTo>
                    <a:pt x="19627" y="14601"/>
                    <a:pt x="19427" y="13915"/>
                    <a:pt x="19399" y="13210"/>
                  </a:cubicBezTo>
                  <a:cubicBezTo>
                    <a:pt x="19437" y="12762"/>
                    <a:pt x="19437" y="12324"/>
                    <a:pt x="19399" y="11877"/>
                  </a:cubicBezTo>
                  <a:cubicBezTo>
                    <a:pt x="19351" y="11438"/>
                    <a:pt x="19056" y="11067"/>
                    <a:pt x="18637" y="10924"/>
                  </a:cubicBezTo>
                  <a:cubicBezTo>
                    <a:pt x="17875" y="10924"/>
                    <a:pt x="17113" y="11495"/>
                    <a:pt x="16922" y="12448"/>
                  </a:cubicBezTo>
                  <a:cubicBezTo>
                    <a:pt x="16875" y="13334"/>
                    <a:pt x="16875" y="14229"/>
                    <a:pt x="16922" y="15115"/>
                  </a:cubicBezTo>
                  <a:cubicBezTo>
                    <a:pt x="16741" y="15477"/>
                    <a:pt x="16370" y="15696"/>
                    <a:pt x="15970" y="15686"/>
                  </a:cubicBezTo>
                  <a:cubicBezTo>
                    <a:pt x="15494" y="15686"/>
                    <a:pt x="15065" y="15429"/>
                    <a:pt x="14827" y="15020"/>
                  </a:cubicBezTo>
                  <a:cubicBezTo>
                    <a:pt x="14732" y="14582"/>
                    <a:pt x="14732" y="14124"/>
                    <a:pt x="14827" y="13686"/>
                  </a:cubicBezTo>
                  <a:cubicBezTo>
                    <a:pt x="14760" y="12877"/>
                    <a:pt x="14598" y="12077"/>
                    <a:pt x="14350" y="11305"/>
                  </a:cubicBezTo>
                  <a:cubicBezTo>
                    <a:pt x="14970" y="18915"/>
                    <a:pt x="14970" y="26554"/>
                    <a:pt x="14350" y="34165"/>
                  </a:cubicBezTo>
                  <a:cubicBezTo>
                    <a:pt x="13779" y="39690"/>
                    <a:pt x="12922" y="45119"/>
                    <a:pt x="12636" y="50643"/>
                  </a:cubicBezTo>
                  <a:cubicBezTo>
                    <a:pt x="12350" y="56168"/>
                    <a:pt x="12636" y="63502"/>
                    <a:pt x="12636" y="69693"/>
                  </a:cubicBezTo>
                  <a:cubicBezTo>
                    <a:pt x="12160" y="77599"/>
                    <a:pt x="10159" y="85409"/>
                    <a:pt x="10159" y="93220"/>
                  </a:cubicBezTo>
                  <a:cubicBezTo>
                    <a:pt x="10159" y="96649"/>
                    <a:pt x="10159" y="99983"/>
                    <a:pt x="10159" y="103316"/>
                  </a:cubicBezTo>
                  <a:cubicBezTo>
                    <a:pt x="10731" y="122366"/>
                    <a:pt x="4159" y="140083"/>
                    <a:pt x="1111" y="158752"/>
                  </a:cubicBezTo>
                  <a:lnTo>
                    <a:pt x="1111" y="158752"/>
                  </a:lnTo>
                  <a:cubicBezTo>
                    <a:pt x="1111" y="157800"/>
                    <a:pt x="1682" y="156466"/>
                    <a:pt x="2540" y="155990"/>
                  </a:cubicBezTo>
                  <a:cubicBezTo>
                    <a:pt x="2854" y="158266"/>
                    <a:pt x="2073" y="160562"/>
                    <a:pt x="444" y="162181"/>
                  </a:cubicBezTo>
                  <a:lnTo>
                    <a:pt x="-32" y="165705"/>
                  </a:lnTo>
                  <a:lnTo>
                    <a:pt x="-32" y="166943"/>
                  </a:lnTo>
                  <a:cubicBezTo>
                    <a:pt x="1949" y="168277"/>
                    <a:pt x="4635" y="167820"/>
                    <a:pt x="6064" y="16589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66" name="Freeform: Shape 865">
              <a:extLst>
                <a:ext uri="{FF2B5EF4-FFF2-40B4-BE49-F238E27FC236}">
                  <a16:creationId xmlns:a16="http://schemas.microsoft.com/office/drawing/2014/main" xmlns="" id="{8F83E44D-F218-187A-A46A-59186E78AE91}"/>
                </a:ext>
              </a:extLst>
            </p:cNvPr>
            <p:cNvSpPr/>
            <p:nvPr/>
          </p:nvSpPr>
          <p:spPr>
            <a:xfrm>
              <a:off x="5638078" y="3603116"/>
              <a:ext cx="2340" cy="4191"/>
            </a:xfrm>
            <a:custGeom>
              <a:avLst/>
              <a:gdLst>
                <a:gd name="connsiteX0" fmla="*/ 2308 w 2340"/>
                <a:gd name="connsiteY0" fmla="*/ -399 h 4191"/>
                <a:gd name="connsiteX1" fmla="*/ 2308 w 2340"/>
                <a:gd name="connsiteY1" fmla="*/ -399 h 4191"/>
                <a:gd name="connsiteX2" fmla="*/ 594 w 2340"/>
                <a:gd name="connsiteY2" fmla="*/ 935 h 4191"/>
                <a:gd name="connsiteX3" fmla="*/ 117 w 2340"/>
                <a:gd name="connsiteY3" fmla="*/ 3030 h 4191"/>
                <a:gd name="connsiteX4" fmla="*/ 1261 w 2340"/>
                <a:gd name="connsiteY4" fmla="*/ 3792 h 4191"/>
                <a:gd name="connsiteX5" fmla="*/ 1261 w 2340"/>
                <a:gd name="connsiteY5" fmla="*/ 2744 h 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0" h="4191">
                  <a:moveTo>
                    <a:pt x="2308" y="-399"/>
                  </a:moveTo>
                  <a:lnTo>
                    <a:pt x="2308" y="-399"/>
                  </a:lnTo>
                  <a:cubicBezTo>
                    <a:pt x="1699" y="-8"/>
                    <a:pt x="1127" y="439"/>
                    <a:pt x="594" y="935"/>
                  </a:cubicBezTo>
                  <a:cubicBezTo>
                    <a:pt x="-6" y="1449"/>
                    <a:pt x="-197" y="2306"/>
                    <a:pt x="117" y="3030"/>
                  </a:cubicBezTo>
                  <a:cubicBezTo>
                    <a:pt x="346" y="3459"/>
                    <a:pt x="775" y="3754"/>
                    <a:pt x="1261" y="3792"/>
                  </a:cubicBezTo>
                  <a:lnTo>
                    <a:pt x="1261" y="274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67" name="Freeform: Shape 866">
              <a:extLst>
                <a:ext uri="{FF2B5EF4-FFF2-40B4-BE49-F238E27FC236}">
                  <a16:creationId xmlns:a16="http://schemas.microsoft.com/office/drawing/2014/main" xmlns="" id="{F571288A-A21B-D863-0BA1-4105CEDF506D}"/>
                </a:ext>
              </a:extLst>
            </p:cNvPr>
            <p:cNvSpPr/>
            <p:nvPr/>
          </p:nvSpPr>
          <p:spPr>
            <a:xfrm>
              <a:off x="5641847" y="3445716"/>
              <a:ext cx="99726" cy="174681"/>
            </a:xfrm>
            <a:custGeom>
              <a:avLst/>
              <a:gdLst>
                <a:gd name="connsiteX0" fmla="*/ 98932 w 99726"/>
                <a:gd name="connsiteY0" fmla="*/ 30795 h 174681"/>
                <a:gd name="connsiteX1" fmla="*/ 98932 w 99726"/>
                <a:gd name="connsiteY1" fmla="*/ 29938 h 174681"/>
                <a:gd name="connsiteX2" fmla="*/ 99694 w 99726"/>
                <a:gd name="connsiteY2" fmla="*/ 27842 h 174681"/>
                <a:gd name="connsiteX3" fmla="*/ 99694 w 99726"/>
                <a:gd name="connsiteY3" fmla="*/ 26795 h 174681"/>
                <a:gd name="connsiteX4" fmla="*/ 97313 w 99726"/>
                <a:gd name="connsiteY4" fmla="*/ 27842 h 174681"/>
                <a:gd name="connsiteX5" fmla="*/ 96170 w 99726"/>
                <a:gd name="connsiteY5" fmla="*/ 31081 h 174681"/>
                <a:gd name="connsiteX6" fmla="*/ 96170 w 99726"/>
                <a:gd name="connsiteY6" fmla="*/ 32796 h 174681"/>
                <a:gd name="connsiteX7" fmla="*/ 94646 w 99726"/>
                <a:gd name="connsiteY7" fmla="*/ 34510 h 174681"/>
                <a:gd name="connsiteX8" fmla="*/ 94646 w 99726"/>
                <a:gd name="connsiteY8" fmla="*/ 34510 h 174681"/>
                <a:gd name="connsiteX9" fmla="*/ 93980 w 99726"/>
                <a:gd name="connsiteY9" fmla="*/ 31938 h 174681"/>
                <a:gd name="connsiteX10" fmla="*/ 95027 w 99726"/>
                <a:gd name="connsiteY10" fmla="*/ 29366 h 174681"/>
                <a:gd name="connsiteX11" fmla="*/ 95027 w 99726"/>
                <a:gd name="connsiteY11" fmla="*/ 26795 h 174681"/>
                <a:gd name="connsiteX12" fmla="*/ 93313 w 99726"/>
                <a:gd name="connsiteY12" fmla="*/ 27747 h 174681"/>
                <a:gd name="connsiteX13" fmla="*/ 92360 w 99726"/>
                <a:gd name="connsiteY13" fmla="*/ 29843 h 174681"/>
                <a:gd name="connsiteX14" fmla="*/ 90550 w 99726"/>
                <a:gd name="connsiteY14" fmla="*/ 30510 h 174681"/>
                <a:gd name="connsiteX15" fmla="*/ 91027 w 99726"/>
                <a:gd name="connsiteY15" fmla="*/ 27842 h 174681"/>
                <a:gd name="connsiteX16" fmla="*/ 92932 w 99726"/>
                <a:gd name="connsiteY16" fmla="*/ 25080 h 174681"/>
                <a:gd name="connsiteX17" fmla="*/ 93789 w 99726"/>
                <a:gd name="connsiteY17" fmla="*/ 23556 h 174681"/>
                <a:gd name="connsiteX18" fmla="*/ 93217 w 99726"/>
                <a:gd name="connsiteY18" fmla="*/ 22032 h 174681"/>
                <a:gd name="connsiteX19" fmla="*/ 91503 w 99726"/>
                <a:gd name="connsiteY19" fmla="*/ 22699 h 174681"/>
                <a:gd name="connsiteX20" fmla="*/ 89884 w 99726"/>
                <a:gd name="connsiteY20" fmla="*/ 25175 h 174681"/>
                <a:gd name="connsiteX21" fmla="*/ 87693 w 99726"/>
                <a:gd name="connsiteY21" fmla="*/ 27556 h 174681"/>
                <a:gd name="connsiteX22" fmla="*/ 86740 w 99726"/>
                <a:gd name="connsiteY22" fmla="*/ 25652 h 174681"/>
                <a:gd name="connsiteX23" fmla="*/ 88074 w 99726"/>
                <a:gd name="connsiteY23" fmla="*/ 23747 h 174681"/>
                <a:gd name="connsiteX24" fmla="*/ 90074 w 99726"/>
                <a:gd name="connsiteY24" fmla="*/ 20985 h 174681"/>
                <a:gd name="connsiteX25" fmla="*/ 88169 w 99726"/>
                <a:gd name="connsiteY25" fmla="*/ 19556 h 174681"/>
                <a:gd name="connsiteX26" fmla="*/ 85978 w 99726"/>
                <a:gd name="connsiteY26" fmla="*/ 21175 h 174681"/>
                <a:gd name="connsiteX27" fmla="*/ 84455 w 99726"/>
                <a:gd name="connsiteY27" fmla="*/ 23461 h 174681"/>
                <a:gd name="connsiteX28" fmla="*/ 83216 w 99726"/>
                <a:gd name="connsiteY28" fmla="*/ 24128 h 174681"/>
                <a:gd name="connsiteX29" fmla="*/ 85121 w 99726"/>
                <a:gd name="connsiteY29" fmla="*/ 19651 h 174681"/>
                <a:gd name="connsiteX30" fmla="*/ 86359 w 99726"/>
                <a:gd name="connsiteY30" fmla="*/ 18413 h 174681"/>
                <a:gd name="connsiteX31" fmla="*/ 86359 w 99726"/>
                <a:gd name="connsiteY31" fmla="*/ 16794 h 174681"/>
                <a:gd name="connsiteX32" fmla="*/ 86359 w 99726"/>
                <a:gd name="connsiteY32" fmla="*/ 16794 h 174681"/>
                <a:gd name="connsiteX33" fmla="*/ 84931 w 99726"/>
                <a:gd name="connsiteY33" fmla="*/ 16794 h 174681"/>
                <a:gd name="connsiteX34" fmla="*/ 81978 w 99726"/>
                <a:gd name="connsiteY34" fmla="*/ 18984 h 174681"/>
                <a:gd name="connsiteX35" fmla="*/ 80168 w 99726"/>
                <a:gd name="connsiteY35" fmla="*/ 21651 h 174681"/>
                <a:gd name="connsiteX36" fmla="*/ 83502 w 99726"/>
                <a:gd name="connsiteY36" fmla="*/ 15174 h 174681"/>
                <a:gd name="connsiteX37" fmla="*/ 85312 w 99726"/>
                <a:gd name="connsiteY37" fmla="*/ 13936 h 174681"/>
                <a:gd name="connsiteX38" fmla="*/ 85788 w 99726"/>
                <a:gd name="connsiteY38" fmla="*/ 11840 h 174681"/>
                <a:gd name="connsiteX39" fmla="*/ 84931 w 99726"/>
                <a:gd name="connsiteY39" fmla="*/ 11174 h 174681"/>
                <a:gd name="connsiteX40" fmla="*/ 80644 w 99726"/>
                <a:gd name="connsiteY40" fmla="*/ 13079 h 174681"/>
                <a:gd name="connsiteX41" fmla="*/ 78644 w 99726"/>
                <a:gd name="connsiteY41" fmla="*/ 17937 h 174681"/>
                <a:gd name="connsiteX42" fmla="*/ 77406 w 99726"/>
                <a:gd name="connsiteY42" fmla="*/ 19175 h 174681"/>
                <a:gd name="connsiteX43" fmla="*/ 76263 w 99726"/>
                <a:gd name="connsiteY43" fmla="*/ 17460 h 174681"/>
                <a:gd name="connsiteX44" fmla="*/ 77215 w 99726"/>
                <a:gd name="connsiteY44" fmla="*/ 15174 h 174681"/>
                <a:gd name="connsiteX45" fmla="*/ 77215 w 99726"/>
                <a:gd name="connsiteY45" fmla="*/ 12793 h 174681"/>
                <a:gd name="connsiteX46" fmla="*/ 74796 w 99726"/>
                <a:gd name="connsiteY46" fmla="*/ 12736 h 174681"/>
                <a:gd name="connsiteX47" fmla="*/ 74739 w 99726"/>
                <a:gd name="connsiteY47" fmla="*/ 12793 h 174681"/>
                <a:gd name="connsiteX48" fmla="*/ 73120 w 99726"/>
                <a:gd name="connsiteY48" fmla="*/ 15365 h 174681"/>
                <a:gd name="connsiteX49" fmla="*/ 72453 w 99726"/>
                <a:gd name="connsiteY49" fmla="*/ 16888 h 174681"/>
                <a:gd name="connsiteX50" fmla="*/ 73406 w 99726"/>
                <a:gd name="connsiteY50" fmla="*/ 10793 h 174681"/>
                <a:gd name="connsiteX51" fmla="*/ 74072 w 99726"/>
                <a:gd name="connsiteY51" fmla="*/ 9269 h 174681"/>
                <a:gd name="connsiteX52" fmla="*/ 74072 w 99726"/>
                <a:gd name="connsiteY52" fmla="*/ 7745 h 174681"/>
                <a:gd name="connsiteX53" fmla="*/ 73406 w 99726"/>
                <a:gd name="connsiteY53" fmla="*/ 7745 h 174681"/>
                <a:gd name="connsiteX54" fmla="*/ 70643 w 99726"/>
                <a:gd name="connsiteY54" fmla="*/ 10316 h 174681"/>
                <a:gd name="connsiteX55" fmla="*/ 69881 w 99726"/>
                <a:gd name="connsiteY55" fmla="*/ 14412 h 174681"/>
                <a:gd name="connsiteX56" fmla="*/ 68929 w 99726"/>
                <a:gd name="connsiteY56" fmla="*/ 15460 h 174681"/>
                <a:gd name="connsiteX57" fmla="*/ 69500 w 99726"/>
                <a:gd name="connsiteY57" fmla="*/ 9269 h 174681"/>
                <a:gd name="connsiteX58" fmla="*/ 67786 w 99726"/>
                <a:gd name="connsiteY58" fmla="*/ 5935 h 174681"/>
                <a:gd name="connsiteX59" fmla="*/ 65785 w 99726"/>
                <a:gd name="connsiteY59" fmla="*/ 5935 h 174681"/>
                <a:gd name="connsiteX60" fmla="*/ 65785 w 99726"/>
                <a:gd name="connsiteY60" fmla="*/ 6983 h 174681"/>
                <a:gd name="connsiteX61" fmla="*/ 67024 w 99726"/>
                <a:gd name="connsiteY61" fmla="*/ 11460 h 174681"/>
                <a:gd name="connsiteX62" fmla="*/ 66548 w 99726"/>
                <a:gd name="connsiteY62" fmla="*/ 16032 h 174681"/>
                <a:gd name="connsiteX63" fmla="*/ 65214 w 99726"/>
                <a:gd name="connsiteY63" fmla="*/ 14793 h 174681"/>
                <a:gd name="connsiteX64" fmla="*/ 65214 w 99726"/>
                <a:gd name="connsiteY64" fmla="*/ 12507 h 174681"/>
                <a:gd name="connsiteX65" fmla="*/ 65214 w 99726"/>
                <a:gd name="connsiteY65" fmla="*/ 12507 h 174681"/>
                <a:gd name="connsiteX66" fmla="*/ 63881 w 99726"/>
                <a:gd name="connsiteY66" fmla="*/ 13555 h 174681"/>
                <a:gd name="connsiteX67" fmla="*/ 62833 w 99726"/>
                <a:gd name="connsiteY67" fmla="*/ 15174 h 174681"/>
                <a:gd name="connsiteX68" fmla="*/ 62833 w 99726"/>
                <a:gd name="connsiteY68" fmla="*/ 9935 h 174681"/>
                <a:gd name="connsiteX69" fmla="*/ 60451 w 99726"/>
                <a:gd name="connsiteY69" fmla="*/ 2887 h 174681"/>
                <a:gd name="connsiteX70" fmla="*/ 59499 w 99726"/>
                <a:gd name="connsiteY70" fmla="*/ 2315 h 174681"/>
                <a:gd name="connsiteX71" fmla="*/ 57784 w 99726"/>
                <a:gd name="connsiteY71" fmla="*/ 3839 h 174681"/>
                <a:gd name="connsiteX72" fmla="*/ 57784 w 99726"/>
                <a:gd name="connsiteY72" fmla="*/ 6507 h 174681"/>
                <a:gd name="connsiteX73" fmla="*/ 57784 w 99726"/>
                <a:gd name="connsiteY73" fmla="*/ 10316 h 174681"/>
                <a:gd name="connsiteX74" fmla="*/ 55879 w 99726"/>
                <a:gd name="connsiteY74" fmla="*/ 12888 h 174681"/>
                <a:gd name="connsiteX75" fmla="*/ 54260 w 99726"/>
                <a:gd name="connsiteY75" fmla="*/ 10507 h 174681"/>
                <a:gd name="connsiteX76" fmla="*/ 54260 w 99726"/>
                <a:gd name="connsiteY76" fmla="*/ 7269 h 174681"/>
                <a:gd name="connsiteX77" fmla="*/ 51974 w 99726"/>
                <a:gd name="connsiteY77" fmla="*/ 6316 h 174681"/>
                <a:gd name="connsiteX78" fmla="*/ 51974 w 99726"/>
                <a:gd name="connsiteY78" fmla="*/ 7554 h 174681"/>
                <a:gd name="connsiteX79" fmla="*/ 52450 w 99726"/>
                <a:gd name="connsiteY79" fmla="*/ 10316 h 174681"/>
                <a:gd name="connsiteX80" fmla="*/ 51974 w 99726"/>
                <a:gd name="connsiteY80" fmla="*/ 12983 h 174681"/>
                <a:gd name="connsiteX81" fmla="*/ 50260 w 99726"/>
                <a:gd name="connsiteY81" fmla="*/ 12983 h 174681"/>
                <a:gd name="connsiteX82" fmla="*/ 49688 w 99726"/>
                <a:gd name="connsiteY82" fmla="*/ 10793 h 174681"/>
                <a:gd name="connsiteX83" fmla="*/ 49688 w 99726"/>
                <a:gd name="connsiteY83" fmla="*/ 4982 h 174681"/>
                <a:gd name="connsiteX84" fmla="*/ 49688 w 99726"/>
                <a:gd name="connsiteY84" fmla="*/ 2125 h 174681"/>
                <a:gd name="connsiteX85" fmla="*/ 48450 w 99726"/>
                <a:gd name="connsiteY85" fmla="*/ -256 h 174681"/>
                <a:gd name="connsiteX86" fmla="*/ 46926 w 99726"/>
                <a:gd name="connsiteY86" fmla="*/ -256 h 174681"/>
                <a:gd name="connsiteX87" fmla="*/ 45878 w 99726"/>
                <a:gd name="connsiteY87" fmla="*/ 887 h 174681"/>
                <a:gd name="connsiteX88" fmla="*/ 45878 w 99726"/>
                <a:gd name="connsiteY88" fmla="*/ 2315 h 174681"/>
                <a:gd name="connsiteX89" fmla="*/ 46354 w 99726"/>
                <a:gd name="connsiteY89" fmla="*/ 6697 h 174681"/>
                <a:gd name="connsiteX90" fmla="*/ 45497 w 99726"/>
                <a:gd name="connsiteY90" fmla="*/ 8126 h 174681"/>
                <a:gd name="connsiteX91" fmla="*/ 44640 w 99726"/>
                <a:gd name="connsiteY91" fmla="*/ 7649 h 174681"/>
                <a:gd name="connsiteX92" fmla="*/ 43973 w 99726"/>
                <a:gd name="connsiteY92" fmla="*/ 5078 h 174681"/>
                <a:gd name="connsiteX93" fmla="*/ 43973 w 99726"/>
                <a:gd name="connsiteY93" fmla="*/ 2411 h 174681"/>
                <a:gd name="connsiteX94" fmla="*/ 41973 w 99726"/>
                <a:gd name="connsiteY94" fmla="*/ 1458 h 174681"/>
                <a:gd name="connsiteX95" fmla="*/ 41116 w 99726"/>
                <a:gd name="connsiteY95" fmla="*/ 3268 h 174681"/>
                <a:gd name="connsiteX96" fmla="*/ 41592 w 99726"/>
                <a:gd name="connsiteY96" fmla="*/ 5268 h 174681"/>
                <a:gd name="connsiteX97" fmla="*/ 42830 w 99726"/>
                <a:gd name="connsiteY97" fmla="*/ 11936 h 174681"/>
                <a:gd name="connsiteX98" fmla="*/ 42068 w 99726"/>
                <a:gd name="connsiteY98" fmla="*/ 13746 h 174681"/>
                <a:gd name="connsiteX99" fmla="*/ 41020 w 99726"/>
                <a:gd name="connsiteY99" fmla="*/ 13079 h 174681"/>
                <a:gd name="connsiteX100" fmla="*/ 41020 w 99726"/>
                <a:gd name="connsiteY100" fmla="*/ 11745 h 174681"/>
                <a:gd name="connsiteX101" fmla="*/ 41020 w 99726"/>
                <a:gd name="connsiteY101" fmla="*/ 9269 h 174681"/>
                <a:gd name="connsiteX102" fmla="*/ 39973 w 99726"/>
                <a:gd name="connsiteY102" fmla="*/ 6792 h 174681"/>
                <a:gd name="connsiteX103" fmla="*/ 37820 w 99726"/>
                <a:gd name="connsiteY103" fmla="*/ 6659 h 174681"/>
                <a:gd name="connsiteX104" fmla="*/ 37687 w 99726"/>
                <a:gd name="connsiteY104" fmla="*/ 6792 h 174681"/>
                <a:gd name="connsiteX105" fmla="*/ 37687 w 99726"/>
                <a:gd name="connsiteY105" fmla="*/ 9173 h 174681"/>
                <a:gd name="connsiteX106" fmla="*/ 37687 w 99726"/>
                <a:gd name="connsiteY106" fmla="*/ 11269 h 174681"/>
                <a:gd name="connsiteX107" fmla="*/ 37687 w 99726"/>
                <a:gd name="connsiteY107" fmla="*/ 12317 h 174681"/>
                <a:gd name="connsiteX108" fmla="*/ 37211 w 99726"/>
                <a:gd name="connsiteY108" fmla="*/ 12317 h 174681"/>
                <a:gd name="connsiteX109" fmla="*/ 35020 w 99726"/>
                <a:gd name="connsiteY109" fmla="*/ 10983 h 174681"/>
                <a:gd name="connsiteX110" fmla="*/ 35020 w 99726"/>
                <a:gd name="connsiteY110" fmla="*/ 7935 h 174681"/>
                <a:gd name="connsiteX111" fmla="*/ 35020 w 99726"/>
                <a:gd name="connsiteY111" fmla="*/ 4792 h 174681"/>
                <a:gd name="connsiteX112" fmla="*/ 35020 w 99726"/>
                <a:gd name="connsiteY112" fmla="*/ 4030 h 174681"/>
                <a:gd name="connsiteX113" fmla="*/ 33591 w 99726"/>
                <a:gd name="connsiteY113" fmla="*/ 4030 h 174681"/>
                <a:gd name="connsiteX114" fmla="*/ 32638 w 99726"/>
                <a:gd name="connsiteY114" fmla="*/ 4601 h 174681"/>
                <a:gd name="connsiteX115" fmla="*/ 31876 w 99726"/>
                <a:gd name="connsiteY115" fmla="*/ 8221 h 174681"/>
                <a:gd name="connsiteX116" fmla="*/ 33020 w 99726"/>
                <a:gd name="connsiteY116" fmla="*/ 11936 h 174681"/>
                <a:gd name="connsiteX117" fmla="*/ 32448 w 99726"/>
                <a:gd name="connsiteY117" fmla="*/ 13841 h 174681"/>
                <a:gd name="connsiteX118" fmla="*/ 30876 w 99726"/>
                <a:gd name="connsiteY118" fmla="*/ 13460 h 174681"/>
                <a:gd name="connsiteX119" fmla="*/ 30829 w 99726"/>
                <a:gd name="connsiteY119" fmla="*/ 13364 h 174681"/>
                <a:gd name="connsiteX120" fmla="*/ 30353 w 99726"/>
                <a:gd name="connsiteY120" fmla="*/ 11364 h 174681"/>
                <a:gd name="connsiteX121" fmla="*/ 30353 w 99726"/>
                <a:gd name="connsiteY121" fmla="*/ 10031 h 174681"/>
                <a:gd name="connsiteX122" fmla="*/ 29590 w 99726"/>
                <a:gd name="connsiteY122" fmla="*/ 8983 h 174681"/>
                <a:gd name="connsiteX123" fmla="*/ 27876 w 99726"/>
                <a:gd name="connsiteY123" fmla="*/ 10412 h 174681"/>
                <a:gd name="connsiteX124" fmla="*/ 27876 w 99726"/>
                <a:gd name="connsiteY124" fmla="*/ 13079 h 174681"/>
                <a:gd name="connsiteX125" fmla="*/ 26828 w 99726"/>
                <a:gd name="connsiteY125" fmla="*/ 13555 h 174681"/>
                <a:gd name="connsiteX126" fmla="*/ 25685 w 99726"/>
                <a:gd name="connsiteY126" fmla="*/ 12793 h 174681"/>
                <a:gd name="connsiteX127" fmla="*/ 25685 w 99726"/>
                <a:gd name="connsiteY127" fmla="*/ 11554 h 174681"/>
                <a:gd name="connsiteX128" fmla="*/ 25685 w 99726"/>
                <a:gd name="connsiteY128" fmla="*/ 8126 h 174681"/>
                <a:gd name="connsiteX129" fmla="*/ 25685 w 99726"/>
                <a:gd name="connsiteY129" fmla="*/ 7554 h 174681"/>
                <a:gd name="connsiteX130" fmla="*/ 2158 w 99726"/>
                <a:gd name="connsiteY130" fmla="*/ 154906 h 174681"/>
                <a:gd name="connsiteX131" fmla="*/ 3682 w 99726"/>
                <a:gd name="connsiteY131" fmla="*/ 152525 h 174681"/>
                <a:gd name="connsiteX132" fmla="*/ 1015 w 99726"/>
                <a:gd name="connsiteY132" fmla="*/ 158716 h 174681"/>
                <a:gd name="connsiteX133" fmla="*/ -32 w 99726"/>
                <a:gd name="connsiteY133" fmla="*/ 162145 h 174681"/>
                <a:gd name="connsiteX134" fmla="*/ -32 w 99726"/>
                <a:gd name="connsiteY134" fmla="*/ 163193 h 174681"/>
                <a:gd name="connsiteX135" fmla="*/ -32 w 99726"/>
                <a:gd name="connsiteY135" fmla="*/ 163193 h 174681"/>
                <a:gd name="connsiteX136" fmla="*/ 4063 w 99726"/>
                <a:gd name="connsiteY136" fmla="*/ 161097 h 174681"/>
                <a:gd name="connsiteX137" fmla="*/ 5969 w 99726"/>
                <a:gd name="connsiteY137" fmla="*/ 156239 h 174681"/>
                <a:gd name="connsiteX138" fmla="*/ 7207 w 99726"/>
                <a:gd name="connsiteY138" fmla="*/ 155001 h 174681"/>
                <a:gd name="connsiteX139" fmla="*/ 8254 w 99726"/>
                <a:gd name="connsiteY139" fmla="*/ 156716 h 174681"/>
                <a:gd name="connsiteX140" fmla="*/ 7302 w 99726"/>
                <a:gd name="connsiteY140" fmla="*/ 159002 h 174681"/>
                <a:gd name="connsiteX141" fmla="*/ 7302 w 99726"/>
                <a:gd name="connsiteY141" fmla="*/ 161383 h 174681"/>
                <a:gd name="connsiteX142" fmla="*/ 9455 w 99726"/>
                <a:gd name="connsiteY142" fmla="*/ 161516 h 174681"/>
                <a:gd name="connsiteX143" fmla="*/ 9588 w 99726"/>
                <a:gd name="connsiteY143" fmla="*/ 161383 h 174681"/>
                <a:gd name="connsiteX144" fmla="*/ 11112 w 99726"/>
                <a:gd name="connsiteY144" fmla="*/ 158907 h 174681"/>
                <a:gd name="connsiteX145" fmla="*/ 11779 w 99726"/>
                <a:gd name="connsiteY145" fmla="*/ 157287 h 174681"/>
                <a:gd name="connsiteX146" fmla="*/ 10921 w 99726"/>
                <a:gd name="connsiteY146" fmla="*/ 163478 h 174681"/>
                <a:gd name="connsiteX147" fmla="*/ 10255 w 99726"/>
                <a:gd name="connsiteY147" fmla="*/ 165003 h 174681"/>
                <a:gd name="connsiteX148" fmla="*/ 10255 w 99726"/>
                <a:gd name="connsiteY148" fmla="*/ 166526 h 174681"/>
                <a:gd name="connsiteX149" fmla="*/ 10921 w 99726"/>
                <a:gd name="connsiteY149" fmla="*/ 166526 h 174681"/>
                <a:gd name="connsiteX150" fmla="*/ 13493 w 99726"/>
                <a:gd name="connsiteY150" fmla="*/ 163954 h 174681"/>
                <a:gd name="connsiteX151" fmla="*/ 14160 w 99726"/>
                <a:gd name="connsiteY151" fmla="*/ 159859 h 174681"/>
                <a:gd name="connsiteX152" fmla="*/ 15112 w 99726"/>
                <a:gd name="connsiteY152" fmla="*/ 158811 h 174681"/>
                <a:gd name="connsiteX153" fmla="*/ 14636 w 99726"/>
                <a:gd name="connsiteY153" fmla="*/ 165003 h 174681"/>
                <a:gd name="connsiteX154" fmla="*/ 16255 w 99726"/>
                <a:gd name="connsiteY154" fmla="*/ 168241 h 174681"/>
                <a:gd name="connsiteX155" fmla="*/ 18161 w 99726"/>
                <a:gd name="connsiteY155" fmla="*/ 168241 h 174681"/>
                <a:gd name="connsiteX156" fmla="*/ 18161 w 99726"/>
                <a:gd name="connsiteY156" fmla="*/ 167289 h 174681"/>
                <a:gd name="connsiteX157" fmla="*/ 17017 w 99726"/>
                <a:gd name="connsiteY157" fmla="*/ 162716 h 174681"/>
                <a:gd name="connsiteX158" fmla="*/ 17494 w 99726"/>
                <a:gd name="connsiteY158" fmla="*/ 158144 h 174681"/>
                <a:gd name="connsiteX159" fmla="*/ 18637 w 99726"/>
                <a:gd name="connsiteY159" fmla="*/ 159383 h 174681"/>
                <a:gd name="connsiteX160" fmla="*/ 18637 w 99726"/>
                <a:gd name="connsiteY160" fmla="*/ 161669 h 174681"/>
                <a:gd name="connsiteX161" fmla="*/ 19970 w 99726"/>
                <a:gd name="connsiteY161" fmla="*/ 160526 h 174681"/>
                <a:gd name="connsiteX162" fmla="*/ 21018 w 99726"/>
                <a:gd name="connsiteY162" fmla="*/ 158907 h 174681"/>
                <a:gd name="connsiteX163" fmla="*/ 21018 w 99726"/>
                <a:gd name="connsiteY163" fmla="*/ 164145 h 174681"/>
                <a:gd name="connsiteX164" fmla="*/ 23209 w 99726"/>
                <a:gd name="connsiteY164" fmla="*/ 171194 h 174681"/>
                <a:gd name="connsiteX165" fmla="*/ 23971 w 99726"/>
                <a:gd name="connsiteY165" fmla="*/ 171765 h 174681"/>
                <a:gd name="connsiteX166" fmla="*/ 25685 w 99726"/>
                <a:gd name="connsiteY166" fmla="*/ 170146 h 174681"/>
                <a:gd name="connsiteX167" fmla="*/ 25685 w 99726"/>
                <a:gd name="connsiteY167" fmla="*/ 167479 h 174681"/>
                <a:gd name="connsiteX168" fmla="*/ 25685 w 99726"/>
                <a:gd name="connsiteY168" fmla="*/ 163764 h 174681"/>
                <a:gd name="connsiteX169" fmla="*/ 27495 w 99726"/>
                <a:gd name="connsiteY169" fmla="*/ 161097 h 174681"/>
                <a:gd name="connsiteX170" fmla="*/ 29019 w 99726"/>
                <a:gd name="connsiteY170" fmla="*/ 163478 h 174681"/>
                <a:gd name="connsiteX171" fmla="*/ 29019 w 99726"/>
                <a:gd name="connsiteY171" fmla="*/ 166717 h 174681"/>
                <a:gd name="connsiteX172" fmla="*/ 31210 w 99726"/>
                <a:gd name="connsiteY172" fmla="*/ 167669 h 174681"/>
                <a:gd name="connsiteX173" fmla="*/ 31210 w 99726"/>
                <a:gd name="connsiteY173" fmla="*/ 166431 h 174681"/>
                <a:gd name="connsiteX174" fmla="*/ 31210 w 99726"/>
                <a:gd name="connsiteY174" fmla="*/ 163669 h 174681"/>
                <a:gd name="connsiteX175" fmla="*/ 31686 w 99726"/>
                <a:gd name="connsiteY175" fmla="*/ 161002 h 174681"/>
                <a:gd name="connsiteX176" fmla="*/ 33305 w 99726"/>
                <a:gd name="connsiteY176" fmla="*/ 161002 h 174681"/>
                <a:gd name="connsiteX177" fmla="*/ 33305 w 99726"/>
                <a:gd name="connsiteY177" fmla="*/ 161002 h 174681"/>
                <a:gd name="connsiteX178" fmla="*/ 33305 w 99726"/>
                <a:gd name="connsiteY178" fmla="*/ 163098 h 174681"/>
                <a:gd name="connsiteX179" fmla="*/ 33305 w 99726"/>
                <a:gd name="connsiteY179" fmla="*/ 169003 h 174681"/>
                <a:gd name="connsiteX180" fmla="*/ 33305 w 99726"/>
                <a:gd name="connsiteY180" fmla="*/ 171765 h 174681"/>
                <a:gd name="connsiteX181" fmla="*/ 34448 w 99726"/>
                <a:gd name="connsiteY181" fmla="*/ 174146 h 174681"/>
                <a:gd name="connsiteX182" fmla="*/ 35782 w 99726"/>
                <a:gd name="connsiteY182" fmla="*/ 174146 h 174681"/>
                <a:gd name="connsiteX183" fmla="*/ 36829 w 99726"/>
                <a:gd name="connsiteY183" fmla="*/ 173003 h 174681"/>
                <a:gd name="connsiteX184" fmla="*/ 36829 w 99726"/>
                <a:gd name="connsiteY184" fmla="*/ 171575 h 174681"/>
                <a:gd name="connsiteX185" fmla="*/ 36829 w 99726"/>
                <a:gd name="connsiteY185" fmla="*/ 167193 h 174681"/>
                <a:gd name="connsiteX186" fmla="*/ 37687 w 99726"/>
                <a:gd name="connsiteY186" fmla="*/ 165764 h 174681"/>
                <a:gd name="connsiteX187" fmla="*/ 38449 w 99726"/>
                <a:gd name="connsiteY187" fmla="*/ 165764 h 174681"/>
                <a:gd name="connsiteX188" fmla="*/ 39115 w 99726"/>
                <a:gd name="connsiteY188" fmla="*/ 168336 h 174681"/>
                <a:gd name="connsiteX189" fmla="*/ 39115 w 99726"/>
                <a:gd name="connsiteY189" fmla="*/ 171003 h 174681"/>
                <a:gd name="connsiteX190" fmla="*/ 40868 w 99726"/>
                <a:gd name="connsiteY190" fmla="*/ 172003 h 174681"/>
                <a:gd name="connsiteX191" fmla="*/ 41020 w 99726"/>
                <a:gd name="connsiteY191" fmla="*/ 171956 h 174681"/>
                <a:gd name="connsiteX192" fmla="*/ 41782 w 99726"/>
                <a:gd name="connsiteY192" fmla="*/ 170146 h 174681"/>
                <a:gd name="connsiteX193" fmla="*/ 41306 w 99726"/>
                <a:gd name="connsiteY193" fmla="*/ 168145 h 174681"/>
                <a:gd name="connsiteX194" fmla="*/ 40258 w 99726"/>
                <a:gd name="connsiteY194" fmla="*/ 161478 h 174681"/>
                <a:gd name="connsiteX195" fmla="*/ 41116 w 99726"/>
                <a:gd name="connsiteY195" fmla="*/ 159669 h 174681"/>
                <a:gd name="connsiteX196" fmla="*/ 42068 w 99726"/>
                <a:gd name="connsiteY196" fmla="*/ 160335 h 174681"/>
                <a:gd name="connsiteX197" fmla="*/ 42068 w 99726"/>
                <a:gd name="connsiteY197" fmla="*/ 161669 h 174681"/>
                <a:gd name="connsiteX198" fmla="*/ 42068 w 99726"/>
                <a:gd name="connsiteY198" fmla="*/ 164050 h 174681"/>
                <a:gd name="connsiteX199" fmla="*/ 43021 w 99726"/>
                <a:gd name="connsiteY199" fmla="*/ 166526 h 174681"/>
                <a:gd name="connsiteX200" fmla="*/ 44878 w 99726"/>
                <a:gd name="connsiteY200" fmla="*/ 166860 h 174681"/>
                <a:gd name="connsiteX201" fmla="*/ 45211 w 99726"/>
                <a:gd name="connsiteY201" fmla="*/ 166526 h 174681"/>
                <a:gd name="connsiteX202" fmla="*/ 45211 w 99726"/>
                <a:gd name="connsiteY202" fmla="*/ 164145 h 174681"/>
                <a:gd name="connsiteX203" fmla="*/ 45211 w 99726"/>
                <a:gd name="connsiteY203" fmla="*/ 162050 h 174681"/>
                <a:gd name="connsiteX204" fmla="*/ 45211 w 99726"/>
                <a:gd name="connsiteY204" fmla="*/ 160906 h 174681"/>
                <a:gd name="connsiteX205" fmla="*/ 45688 w 99726"/>
                <a:gd name="connsiteY205" fmla="*/ 160906 h 174681"/>
                <a:gd name="connsiteX206" fmla="*/ 47783 w 99726"/>
                <a:gd name="connsiteY206" fmla="*/ 162145 h 174681"/>
                <a:gd name="connsiteX207" fmla="*/ 47783 w 99726"/>
                <a:gd name="connsiteY207" fmla="*/ 165288 h 174681"/>
                <a:gd name="connsiteX208" fmla="*/ 47783 w 99726"/>
                <a:gd name="connsiteY208" fmla="*/ 168336 h 174681"/>
                <a:gd name="connsiteX209" fmla="*/ 47783 w 99726"/>
                <a:gd name="connsiteY209" fmla="*/ 169098 h 174681"/>
                <a:gd name="connsiteX210" fmla="*/ 49117 w 99726"/>
                <a:gd name="connsiteY210" fmla="*/ 169098 h 174681"/>
                <a:gd name="connsiteX211" fmla="*/ 50069 w 99726"/>
                <a:gd name="connsiteY211" fmla="*/ 168527 h 174681"/>
                <a:gd name="connsiteX212" fmla="*/ 50831 w 99726"/>
                <a:gd name="connsiteY212" fmla="*/ 164907 h 174681"/>
                <a:gd name="connsiteX213" fmla="*/ 49879 w 99726"/>
                <a:gd name="connsiteY213" fmla="*/ 161192 h 174681"/>
                <a:gd name="connsiteX214" fmla="*/ 50545 w 99726"/>
                <a:gd name="connsiteY214" fmla="*/ 159287 h 174681"/>
                <a:gd name="connsiteX215" fmla="*/ 52070 w 99726"/>
                <a:gd name="connsiteY215" fmla="*/ 159287 h 174681"/>
                <a:gd name="connsiteX216" fmla="*/ 52070 w 99726"/>
                <a:gd name="connsiteY216" fmla="*/ 161288 h 174681"/>
                <a:gd name="connsiteX217" fmla="*/ 52070 w 99726"/>
                <a:gd name="connsiteY217" fmla="*/ 162621 h 174681"/>
                <a:gd name="connsiteX218" fmla="*/ 52736 w 99726"/>
                <a:gd name="connsiteY218" fmla="*/ 163669 h 174681"/>
                <a:gd name="connsiteX219" fmla="*/ 54451 w 99726"/>
                <a:gd name="connsiteY219" fmla="*/ 162335 h 174681"/>
                <a:gd name="connsiteX220" fmla="*/ 54451 w 99726"/>
                <a:gd name="connsiteY220" fmla="*/ 159669 h 174681"/>
                <a:gd name="connsiteX221" fmla="*/ 55499 w 99726"/>
                <a:gd name="connsiteY221" fmla="*/ 159097 h 174681"/>
                <a:gd name="connsiteX222" fmla="*/ 56546 w 99726"/>
                <a:gd name="connsiteY222" fmla="*/ 159954 h 174681"/>
                <a:gd name="connsiteX223" fmla="*/ 56546 w 99726"/>
                <a:gd name="connsiteY223" fmla="*/ 161192 h 174681"/>
                <a:gd name="connsiteX224" fmla="*/ 56546 w 99726"/>
                <a:gd name="connsiteY224" fmla="*/ 164621 h 174681"/>
                <a:gd name="connsiteX225" fmla="*/ 58547 w 99726"/>
                <a:gd name="connsiteY225" fmla="*/ 166812 h 174681"/>
                <a:gd name="connsiteX226" fmla="*/ 60071 w 99726"/>
                <a:gd name="connsiteY226" fmla="*/ 166812 h 174681"/>
                <a:gd name="connsiteX227" fmla="*/ 60071 w 99726"/>
                <a:gd name="connsiteY227" fmla="*/ 165955 h 174681"/>
                <a:gd name="connsiteX228" fmla="*/ 59499 w 99726"/>
                <a:gd name="connsiteY228" fmla="*/ 161669 h 174681"/>
                <a:gd name="connsiteX229" fmla="*/ 59023 w 99726"/>
                <a:gd name="connsiteY229" fmla="*/ 159478 h 174681"/>
                <a:gd name="connsiteX230" fmla="*/ 59594 w 99726"/>
                <a:gd name="connsiteY230" fmla="*/ 158335 h 174681"/>
                <a:gd name="connsiteX231" fmla="*/ 60642 w 99726"/>
                <a:gd name="connsiteY231" fmla="*/ 158907 h 174681"/>
                <a:gd name="connsiteX232" fmla="*/ 61594 w 99726"/>
                <a:gd name="connsiteY232" fmla="*/ 159669 h 174681"/>
                <a:gd name="connsiteX233" fmla="*/ 62738 w 99726"/>
                <a:gd name="connsiteY233" fmla="*/ 159002 h 174681"/>
                <a:gd name="connsiteX234" fmla="*/ 63309 w 99726"/>
                <a:gd name="connsiteY234" fmla="*/ 157573 h 174681"/>
                <a:gd name="connsiteX235" fmla="*/ 63785 w 99726"/>
                <a:gd name="connsiteY235" fmla="*/ 156621 h 174681"/>
                <a:gd name="connsiteX236" fmla="*/ 65119 w 99726"/>
                <a:gd name="connsiteY236" fmla="*/ 155572 h 174681"/>
                <a:gd name="connsiteX237" fmla="*/ 65881 w 99726"/>
                <a:gd name="connsiteY237" fmla="*/ 156716 h 174681"/>
                <a:gd name="connsiteX238" fmla="*/ 65881 w 99726"/>
                <a:gd name="connsiteY238" fmla="*/ 158144 h 174681"/>
                <a:gd name="connsiteX239" fmla="*/ 65214 w 99726"/>
                <a:gd name="connsiteY239" fmla="*/ 159573 h 174681"/>
                <a:gd name="connsiteX240" fmla="*/ 65214 w 99726"/>
                <a:gd name="connsiteY240" fmla="*/ 160145 h 174681"/>
                <a:gd name="connsiteX241" fmla="*/ 65214 w 99726"/>
                <a:gd name="connsiteY241" fmla="*/ 161288 h 174681"/>
                <a:gd name="connsiteX242" fmla="*/ 67500 w 99726"/>
                <a:gd name="connsiteY242" fmla="*/ 160240 h 174681"/>
                <a:gd name="connsiteX243" fmla="*/ 68643 w 99726"/>
                <a:gd name="connsiteY243" fmla="*/ 157001 h 174681"/>
                <a:gd name="connsiteX244" fmla="*/ 68643 w 99726"/>
                <a:gd name="connsiteY244" fmla="*/ 155287 h 174681"/>
                <a:gd name="connsiteX245" fmla="*/ 70072 w 99726"/>
                <a:gd name="connsiteY245" fmla="*/ 153477 h 174681"/>
                <a:gd name="connsiteX246" fmla="*/ 70072 w 99726"/>
                <a:gd name="connsiteY246" fmla="*/ 153477 h 174681"/>
                <a:gd name="connsiteX247" fmla="*/ 70739 w 99726"/>
                <a:gd name="connsiteY247" fmla="*/ 156049 h 174681"/>
                <a:gd name="connsiteX248" fmla="*/ 69691 w 99726"/>
                <a:gd name="connsiteY248" fmla="*/ 158716 h 174681"/>
                <a:gd name="connsiteX249" fmla="*/ 69691 w 99726"/>
                <a:gd name="connsiteY249" fmla="*/ 161192 h 174681"/>
                <a:gd name="connsiteX250" fmla="*/ 71405 w 99726"/>
                <a:gd name="connsiteY250" fmla="*/ 160335 h 174681"/>
                <a:gd name="connsiteX251" fmla="*/ 71977 w 99726"/>
                <a:gd name="connsiteY251" fmla="*/ 158907 h 174681"/>
                <a:gd name="connsiteX252" fmla="*/ 71977 w 99726"/>
                <a:gd name="connsiteY252" fmla="*/ 146905 h 174681"/>
                <a:gd name="connsiteX253" fmla="*/ 98932 w 99726"/>
                <a:gd name="connsiteY253" fmla="*/ 30795 h 17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99726" h="174681">
                  <a:moveTo>
                    <a:pt x="98932" y="30795"/>
                  </a:moveTo>
                  <a:lnTo>
                    <a:pt x="98932" y="29938"/>
                  </a:lnTo>
                  <a:lnTo>
                    <a:pt x="99694" y="27842"/>
                  </a:lnTo>
                  <a:cubicBezTo>
                    <a:pt x="99694" y="27842"/>
                    <a:pt x="99694" y="26985"/>
                    <a:pt x="99694" y="26795"/>
                  </a:cubicBezTo>
                  <a:cubicBezTo>
                    <a:pt x="99694" y="26604"/>
                    <a:pt x="98075" y="26795"/>
                    <a:pt x="97313" y="27842"/>
                  </a:cubicBezTo>
                  <a:cubicBezTo>
                    <a:pt x="96561" y="28747"/>
                    <a:pt x="96151" y="29900"/>
                    <a:pt x="96170" y="31081"/>
                  </a:cubicBezTo>
                  <a:cubicBezTo>
                    <a:pt x="96265" y="31653"/>
                    <a:pt x="96265" y="32233"/>
                    <a:pt x="96170" y="32796"/>
                  </a:cubicBezTo>
                  <a:cubicBezTo>
                    <a:pt x="95218" y="34224"/>
                    <a:pt x="94837" y="33653"/>
                    <a:pt x="94646" y="34510"/>
                  </a:cubicBezTo>
                  <a:lnTo>
                    <a:pt x="94646" y="34510"/>
                  </a:lnTo>
                  <a:cubicBezTo>
                    <a:pt x="95123" y="32414"/>
                    <a:pt x="94075" y="32891"/>
                    <a:pt x="93980" y="31938"/>
                  </a:cubicBezTo>
                  <a:cubicBezTo>
                    <a:pt x="93884" y="30986"/>
                    <a:pt x="94551" y="30224"/>
                    <a:pt x="95027" y="29366"/>
                  </a:cubicBezTo>
                  <a:cubicBezTo>
                    <a:pt x="95503" y="28509"/>
                    <a:pt x="95789" y="27271"/>
                    <a:pt x="95027" y="26795"/>
                  </a:cubicBezTo>
                  <a:cubicBezTo>
                    <a:pt x="94265" y="26319"/>
                    <a:pt x="93694" y="26795"/>
                    <a:pt x="93313" y="27747"/>
                  </a:cubicBezTo>
                  <a:cubicBezTo>
                    <a:pt x="92932" y="28700"/>
                    <a:pt x="92741" y="29176"/>
                    <a:pt x="92360" y="29843"/>
                  </a:cubicBezTo>
                  <a:cubicBezTo>
                    <a:pt x="91979" y="30510"/>
                    <a:pt x="91122" y="30986"/>
                    <a:pt x="90550" y="30510"/>
                  </a:cubicBezTo>
                  <a:cubicBezTo>
                    <a:pt x="89979" y="30033"/>
                    <a:pt x="90550" y="28700"/>
                    <a:pt x="91027" y="27842"/>
                  </a:cubicBezTo>
                  <a:lnTo>
                    <a:pt x="92932" y="25080"/>
                  </a:lnTo>
                  <a:cubicBezTo>
                    <a:pt x="93341" y="24651"/>
                    <a:pt x="93637" y="24128"/>
                    <a:pt x="93789" y="23556"/>
                  </a:cubicBezTo>
                  <a:cubicBezTo>
                    <a:pt x="94008" y="22975"/>
                    <a:pt x="93760" y="22328"/>
                    <a:pt x="93217" y="22032"/>
                  </a:cubicBezTo>
                  <a:cubicBezTo>
                    <a:pt x="92646" y="22032"/>
                    <a:pt x="91979" y="22032"/>
                    <a:pt x="91503" y="22699"/>
                  </a:cubicBezTo>
                  <a:cubicBezTo>
                    <a:pt x="90846" y="23442"/>
                    <a:pt x="90303" y="24271"/>
                    <a:pt x="89884" y="25175"/>
                  </a:cubicBezTo>
                  <a:cubicBezTo>
                    <a:pt x="89407" y="26319"/>
                    <a:pt x="88741" y="27747"/>
                    <a:pt x="87693" y="27556"/>
                  </a:cubicBezTo>
                  <a:cubicBezTo>
                    <a:pt x="86645" y="27366"/>
                    <a:pt x="86550" y="26413"/>
                    <a:pt x="86740" y="25652"/>
                  </a:cubicBezTo>
                  <a:cubicBezTo>
                    <a:pt x="86979" y="24899"/>
                    <a:pt x="87445" y="24232"/>
                    <a:pt x="88074" y="23747"/>
                  </a:cubicBezTo>
                  <a:cubicBezTo>
                    <a:pt x="89026" y="22985"/>
                    <a:pt x="90169" y="22128"/>
                    <a:pt x="90074" y="20985"/>
                  </a:cubicBezTo>
                  <a:cubicBezTo>
                    <a:pt x="89931" y="20070"/>
                    <a:pt x="89084" y="19441"/>
                    <a:pt x="88169" y="19556"/>
                  </a:cubicBezTo>
                  <a:cubicBezTo>
                    <a:pt x="87274" y="19823"/>
                    <a:pt x="86493" y="20394"/>
                    <a:pt x="85978" y="21175"/>
                  </a:cubicBezTo>
                  <a:cubicBezTo>
                    <a:pt x="85407" y="21937"/>
                    <a:pt x="85026" y="22794"/>
                    <a:pt x="84455" y="23461"/>
                  </a:cubicBezTo>
                  <a:cubicBezTo>
                    <a:pt x="84188" y="23880"/>
                    <a:pt x="83721" y="24137"/>
                    <a:pt x="83216" y="24128"/>
                  </a:cubicBezTo>
                  <a:cubicBezTo>
                    <a:pt x="83140" y="22423"/>
                    <a:pt x="83835" y="20775"/>
                    <a:pt x="85121" y="19651"/>
                  </a:cubicBezTo>
                  <a:cubicBezTo>
                    <a:pt x="85607" y="19317"/>
                    <a:pt x="86026" y="18898"/>
                    <a:pt x="86359" y="18413"/>
                  </a:cubicBezTo>
                  <a:cubicBezTo>
                    <a:pt x="86807" y="17965"/>
                    <a:pt x="86807" y="17241"/>
                    <a:pt x="86359" y="16794"/>
                  </a:cubicBezTo>
                  <a:cubicBezTo>
                    <a:pt x="86359" y="16794"/>
                    <a:pt x="86359" y="16794"/>
                    <a:pt x="86359" y="16794"/>
                  </a:cubicBezTo>
                  <a:lnTo>
                    <a:pt x="84931" y="16794"/>
                  </a:lnTo>
                  <a:cubicBezTo>
                    <a:pt x="83654" y="17012"/>
                    <a:pt x="82559" y="17831"/>
                    <a:pt x="81978" y="18984"/>
                  </a:cubicBezTo>
                  <a:cubicBezTo>
                    <a:pt x="81502" y="19937"/>
                    <a:pt x="81216" y="21270"/>
                    <a:pt x="80168" y="21651"/>
                  </a:cubicBezTo>
                  <a:cubicBezTo>
                    <a:pt x="80054" y="19051"/>
                    <a:pt x="81321" y="16593"/>
                    <a:pt x="83502" y="15174"/>
                  </a:cubicBezTo>
                  <a:cubicBezTo>
                    <a:pt x="84150" y="14831"/>
                    <a:pt x="84759" y="14412"/>
                    <a:pt x="85312" y="13936"/>
                  </a:cubicBezTo>
                  <a:cubicBezTo>
                    <a:pt x="85864" y="13393"/>
                    <a:pt x="86045" y="12574"/>
                    <a:pt x="85788" y="11840"/>
                  </a:cubicBezTo>
                  <a:cubicBezTo>
                    <a:pt x="85598" y="11517"/>
                    <a:pt x="85293" y="11278"/>
                    <a:pt x="84931" y="11174"/>
                  </a:cubicBezTo>
                  <a:cubicBezTo>
                    <a:pt x="83273" y="11050"/>
                    <a:pt x="81664" y="11764"/>
                    <a:pt x="80644" y="13079"/>
                  </a:cubicBezTo>
                  <a:cubicBezTo>
                    <a:pt x="79825" y="14631"/>
                    <a:pt x="79149" y="16260"/>
                    <a:pt x="78644" y="17937"/>
                  </a:cubicBezTo>
                  <a:cubicBezTo>
                    <a:pt x="78644" y="18508"/>
                    <a:pt x="77977" y="19080"/>
                    <a:pt x="77406" y="19175"/>
                  </a:cubicBezTo>
                  <a:cubicBezTo>
                    <a:pt x="76834" y="19270"/>
                    <a:pt x="76168" y="18222"/>
                    <a:pt x="76263" y="17460"/>
                  </a:cubicBezTo>
                  <a:cubicBezTo>
                    <a:pt x="76434" y="16651"/>
                    <a:pt x="76758" y="15869"/>
                    <a:pt x="77215" y="15174"/>
                  </a:cubicBezTo>
                  <a:cubicBezTo>
                    <a:pt x="77587" y="14422"/>
                    <a:pt x="77587" y="13546"/>
                    <a:pt x="77215" y="12793"/>
                  </a:cubicBezTo>
                  <a:cubicBezTo>
                    <a:pt x="76558" y="12107"/>
                    <a:pt x="75472" y="12088"/>
                    <a:pt x="74796" y="12736"/>
                  </a:cubicBezTo>
                  <a:cubicBezTo>
                    <a:pt x="74777" y="12755"/>
                    <a:pt x="74758" y="12774"/>
                    <a:pt x="74739" y="12793"/>
                  </a:cubicBezTo>
                  <a:cubicBezTo>
                    <a:pt x="74034" y="13536"/>
                    <a:pt x="73491" y="14412"/>
                    <a:pt x="73120" y="15365"/>
                  </a:cubicBezTo>
                  <a:lnTo>
                    <a:pt x="72453" y="16888"/>
                  </a:lnTo>
                  <a:cubicBezTo>
                    <a:pt x="72082" y="14803"/>
                    <a:pt x="72425" y="12660"/>
                    <a:pt x="73406" y="10793"/>
                  </a:cubicBezTo>
                  <a:cubicBezTo>
                    <a:pt x="73691" y="10316"/>
                    <a:pt x="73910" y="9802"/>
                    <a:pt x="74072" y="9269"/>
                  </a:cubicBezTo>
                  <a:cubicBezTo>
                    <a:pt x="74367" y="8802"/>
                    <a:pt x="74367" y="8212"/>
                    <a:pt x="74072" y="7745"/>
                  </a:cubicBezTo>
                  <a:cubicBezTo>
                    <a:pt x="73853" y="7669"/>
                    <a:pt x="73624" y="7669"/>
                    <a:pt x="73406" y="7745"/>
                  </a:cubicBezTo>
                  <a:cubicBezTo>
                    <a:pt x="72024" y="7926"/>
                    <a:pt x="70919" y="8955"/>
                    <a:pt x="70643" y="10316"/>
                  </a:cubicBezTo>
                  <a:cubicBezTo>
                    <a:pt x="70300" y="11660"/>
                    <a:pt x="70043" y="13031"/>
                    <a:pt x="69881" y="14412"/>
                  </a:cubicBezTo>
                  <a:cubicBezTo>
                    <a:pt x="69881" y="14984"/>
                    <a:pt x="69881" y="15745"/>
                    <a:pt x="68929" y="15460"/>
                  </a:cubicBezTo>
                  <a:cubicBezTo>
                    <a:pt x="68452" y="13460"/>
                    <a:pt x="69786" y="11269"/>
                    <a:pt x="69500" y="9269"/>
                  </a:cubicBezTo>
                  <a:cubicBezTo>
                    <a:pt x="69243" y="8021"/>
                    <a:pt x="68652" y="6868"/>
                    <a:pt x="67786" y="5935"/>
                  </a:cubicBezTo>
                  <a:cubicBezTo>
                    <a:pt x="67214" y="5364"/>
                    <a:pt x="66262" y="4792"/>
                    <a:pt x="65785" y="5935"/>
                  </a:cubicBezTo>
                  <a:cubicBezTo>
                    <a:pt x="65309" y="7078"/>
                    <a:pt x="65785" y="6602"/>
                    <a:pt x="65785" y="6983"/>
                  </a:cubicBezTo>
                  <a:cubicBezTo>
                    <a:pt x="65785" y="7363"/>
                    <a:pt x="66643" y="9935"/>
                    <a:pt x="67024" y="11460"/>
                  </a:cubicBezTo>
                  <a:cubicBezTo>
                    <a:pt x="67395" y="12993"/>
                    <a:pt x="67224" y="14612"/>
                    <a:pt x="66548" y="16032"/>
                  </a:cubicBezTo>
                  <a:cubicBezTo>
                    <a:pt x="65881" y="16032"/>
                    <a:pt x="65309" y="15555"/>
                    <a:pt x="65214" y="14793"/>
                  </a:cubicBezTo>
                  <a:cubicBezTo>
                    <a:pt x="65309" y="14031"/>
                    <a:pt x="65309" y="13269"/>
                    <a:pt x="65214" y="12507"/>
                  </a:cubicBezTo>
                  <a:lnTo>
                    <a:pt x="65214" y="12507"/>
                  </a:lnTo>
                  <a:cubicBezTo>
                    <a:pt x="64738" y="12507"/>
                    <a:pt x="64071" y="12507"/>
                    <a:pt x="63881" y="13555"/>
                  </a:cubicBezTo>
                  <a:cubicBezTo>
                    <a:pt x="63690" y="14603"/>
                    <a:pt x="63404" y="15174"/>
                    <a:pt x="62833" y="15174"/>
                  </a:cubicBezTo>
                  <a:cubicBezTo>
                    <a:pt x="62347" y="13460"/>
                    <a:pt x="62347" y="11650"/>
                    <a:pt x="62833" y="9935"/>
                  </a:cubicBezTo>
                  <a:cubicBezTo>
                    <a:pt x="63128" y="7345"/>
                    <a:pt x="62252" y="4764"/>
                    <a:pt x="60451" y="2887"/>
                  </a:cubicBezTo>
                  <a:cubicBezTo>
                    <a:pt x="60194" y="2611"/>
                    <a:pt x="59861" y="2411"/>
                    <a:pt x="59499" y="2315"/>
                  </a:cubicBezTo>
                  <a:cubicBezTo>
                    <a:pt x="58737" y="2315"/>
                    <a:pt x="57975" y="2982"/>
                    <a:pt x="57784" y="3839"/>
                  </a:cubicBezTo>
                  <a:cubicBezTo>
                    <a:pt x="57642" y="4725"/>
                    <a:pt x="57642" y="5621"/>
                    <a:pt x="57784" y="6507"/>
                  </a:cubicBezTo>
                  <a:cubicBezTo>
                    <a:pt x="57975" y="7773"/>
                    <a:pt x="57975" y="9049"/>
                    <a:pt x="57784" y="10316"/>
                  </a:cubicBezTo>
                  <a:cubicBezTo>
                    <a:pt x="57784" y="11460"/>
                    <a:pt x="56927" y="12888"/>
                    <a:pt x="55879" y="12888"/>
                  </a:cubicBezTo>
                  <a:cubicBezTo>
                    <a:pt x="54832" y="12888"/>
                    <a:pt x="54260" y="11650"/>
                    <a:pt x="54260" y="10507"/>
                  </a:cubicBezTo>
                  <a:cubicBezTo>
                    <a:pt x="54403" y="9431"/>
                    <a:pt x="54403" y="8345"/>
                    <a:pt x="54260" y="7269"/>
                  </a:cubicBezTo>
                  <a:cubicBezTo>
                    <a:pt x="54260" y="6220"/>
                    <a:pt x="52641" y="5459"/>
                    <a:pt x="51974" y="6316"/>
                  </a:cubicBezTo>
                  <a:cubicBezTo>
                    <a:pt x="51822" y="6716"/>
                    <a:pt x="51822" y="7154"/>
                    <a:pt x="51974" y="7554"/>
                  </a:cubicBezTo>
                  <a:cubicBezTo>
                    <a:pt x="52041" y="8488"/>
                    <a:pt x="52203" y="9412"/>
                    <a:pt x="52450" y="10316"/>
                  </a:cubicBezTo>
                  <a:cubicBezTo>
                    <a:pt x="52641" y="11231"/>
                    <a:pt x="52469" y="12193"/>
                    <a:pt x="51974" y="12983"/>
                  </a:cubicBezTo>
                  <a:cubicBezTo>
                    <a:pt x="51498" y="13440"/>
                    <a:pt x="50736" y="13440"/>
                    <a:pt x="50260" y="12983"/>
                  </a:cubicBezTo>
                  <a:cubicBezTo>
                    <a:pt x="49593" y="12983"/>
                    <a:pt x="49593" y="11650"/>
                    <a:pt x="49688" y="10793"/>
                  </a:cubicBezTo>
                  <a:lnTo>
                    <a:pt x="49688" y="4982"/>
                  </a:lnTo>
                  <a:cubicBezTo>
                    <a:pt x="49831" y="4039"/>
                    <a:pt x="49831" y="3068"/>
                    <a:pt x="49688" y="2125"/>
                  </a:cubicBezTo>
                  <a:cubicBezTo>
                    <a:pt x="49526" y="1220"/>
                    <a:pt x="49098" y="391"/>
                    <a:pt x="48450" y="-256"/>
                  </a:cubicBezTo>
                  <a:cubicBezTo>
                    <a:pt x="47964" y="-447"/>
                    <a:pt x="47412" y="-447"/>
                    <a:pt x="46926" y="-256"/>
                  </a:cubicBezTo>
                  <a:cubicBezTo>
                    <a:pt x="46383" y="-113"/>
                    <a:pt x="45974" y="334"/>
                    <a:pt x="45878" y="887"/>
                  </a:cubicBezTo>
                  <a:cubicBezTo>
                    <a:pt x="45745" y="1353"/>
                    <a:pt x="45745" y="1849"/>
                    <a:pt x="45878" y="2315"/>
                  </a:cubicBezTo>
                  <a:cubicBezTo>
                    <a:pt x="46373" y="3715"/>
                    <a:pt x="46545" y="5221"/>
                    <a:pt x="46354" y="6697"/>
                  </a:cubicBezTo>
                  <a:cubicBezTo>
                    <a:pt x="46354" y="7269"/>
                    <a:pt x="46354" y="8030"/>
                    <a:pt x="45497" y="8126"/>
                  </a:cubicBezTo>
                  <a:cubicBezTo>
                    <a:pt x="44640" y="8221"/>
                    <a:pt x="44830" y="8126"/>
                    <a:pt x="44640" y="7649"/>
                  </a:cubicBezTo>
                  <a:cubicBezTo>
                    <a:pt x="44126" y="6897"/>
                    <a:pt x="43887" y="5983"/>
                    <a:pt x="43973" y="5078"/>
                  </a:cubicBezTo>
                  <a:cubicBezTo>
                    <a:pt x="44116" y="4192"/>
                    <a:pt x="44116" y="3296"/>
                    <a:pt x="43973" y="2411"/>
                  </a:cubicBezTo>
                  <a:cubicBezTo>
                    <a:pt x="43973" y="1649"/>
                    <a:pt x="42640" y="982"/>
                    <a:pt x="41973" y="1458"/>
                  </a:cubicBezTo>
                  <a:cubicBezTo>
                    <a:pt x="41306" y="1792"/>
                    <a:pt x="40954" y="2535"/>
                    <a:pt x="41116" y="3268"/>
                  </a:cubicBezTo>
                  <a:cubicBezTo>
                    <a:pt x="41182" y="3954"/>
                    <a:pt x="41344" y="4630"/>
                    <a:pt x="41592" y="5268"/>
                  </a:cubicBezTo>
                  <a:cubicBezTo>
                    <a:pt x="42430" y="7393"/>
                    <a:pt x="42849" y="9650"/>
                    <a:pt x="42830" y="11936"/>
                  </a:cubicBezTo>
                  <a:cubicBezTo>
                    <a:pt x="42830" y="12697"/>
                    <a:pt x="42830" y="13650"/>
                    <a:pt x="42068" y="13746"/>
                  </a:cubicBezTo>
                  <a:cubicBezTo>
                    <a:pt x="41602" y="13812"/>
                    <a:pt x="41154" y="13526"/>
                    <a:pt x="41020" y="13079"/>
                  </a:cubicBezTo>
                  <a:cubicBezTo>
                    <a:pt x="40925" y="12640"/>
                    <a:pt x="40925" y="12183"/>
                    <a:pt x="41020" y="11745"/>
                  </a:cubicBezTo>
                  <a:lnTo>
                    <a:pt x="41020" y="9269"/>
                  </a:lnTo>
                  <a:cubicBezTo>
                    <a:pt x="40916" y="8364"/>
                    <a:pt x="40554" y="7497"/>
                    <a:pt x="39973" y="6792"/>
                  </a:cubicBezTo>
                  <a:cubicBezTo>
                    <a:pt x="39420" y="6164"/>
                    <a:pt x="38449" y="6097"/>
                    <a:pt x="37820" y="6659"/>
                  </a:cubicBezTo>
                  <a:cubicBezTo>
                    <a:pt x="37772" y="6697"/>
                    <a:pt x="37725" y="6744"/>
                    <a:pt x="37687" y="6792"/>
                  </a:cubicBezTo>
                  <a:cubicBezTo>
                    <a:pt x="37687" y="7459"/>
                    <a:pt x="37687" y="8412"/>
                    <a:pt x="37687" y="9173"/>
                  </a:cubicBezTo>
                  <a:cubicBezTo>
                    <a:pt x="37782" y="9869"/>
                    <a:pt x="37782" y="10574"/>
                    <a:pt x="37687" y="11269"/>
                  </a:cubicBezTo>
                  <a:cubicBezTo>
                    <a:pt x="37782" y="11612"/>
                    <a:pt x="37782" y="11974"/>
                    <a:pt x="37687" y="12317"/>
                  </a:cubicBezTo>
                  <a:cubicBezTo>
                    <a:pt x="37534" y="12355"/>
                    <a:pt x="37363" y="12355"/>
                    <a:pt x="37211" y="12317"/>
                  </a:cubicBezTo>
                  <a:cubicBezTo>
                    <a:pt x="36353" y="12317"/>
                    <a:pt x="35305" y="12317"/>
                    <a:pt x="35020" y="10983"/>
                  </a:cubicBezTo>
                  <a:cubicBezTo>
                    <a:pt x="34734" y="9983"/>
                    <a:pt x="34734" y="8935"/>
                    <a:pt x="35020" y="7935"/>
                  </a:cubicBezTo>
                  <a:cubicBezTo>
                    <a:pt x="35210" y="6897"/>
                    <a:pt x="35210" y="5830"/>
                    <a:pt x="35020" y="4792"/>
                  </a:cubicBezTo>
                  <a:cubicBezTo>
                    <a:pt x="35067" y="4544"/>
                    <a:pt x="35067" y="4278"/>
                    <a:pt x="35020" y="4030"/>
                  </a:cubicBezTo>
                  <a:cubicBezTo>
                    <a:pt x="34582" y="3754"/>
                    <a:pt x="34029" y="3754"/>
                    <a:pt x="33591" y="4030"/>
                  </a:cubicBezTo>
                  <a:cubicBezTo>
                    <a:pt x="33239" y="4144"/>
                    <a:pt x="32915" y="4344"/>
                    <a:pt x="32638" y="4601"/>
                  </a:cubicBezTo>
                  <a:cubicBezTo>
                    <a:pt x="31762" y="5583"/>
                    <a:pt x="31467" y="6963"/>
                    <a:pt x="31876" y="8221"/>
                  </a:cubicBezTo>
                  <a:cubicBezTo>
                    <a:pt x="32343" y="9431"/>
                    <a:pt x="32724" y="10669"/>
                    <a:pt x="33020" y="11936"/>
                  </a:cubicBezTo>
                  <a:cubicBezTo>
                    <a:pt x="33020" y="12697"/>
                    <a:pt x="33020" y="13555"/>
                    <a:pt x="32448" y="13841"/>
                  </a:cubicBezTo>
                  <a:cubicBezTo>
                    <a:pt x="31905" y="14165"/>
                    <a:pt x="31210" y="13993"/>
                    <a:pt x="30876" y="13460"/>
                  </a:cubicBezTo>
                  <a:cubicBezTo>
                    <a:pt x="30857" y="13422"/>
                    <a:pt x="30848" y="13393"/>
                    <a:pt x="30829" y="13364"/>
                  </a:cubicBezTo>
                  <a:cubicBezTo>
                    <a:pt x="30467" y="12764"/>
                    <a:pt x="30305" y="12069"/>
                    <a:pt x="30353" y="11364"/>
                  </a:cubicBezTo>
                  <a:cubicBezTo>
                    <a:pt x="30400" y="10917"/>
                    <a:pt x="30400" y="10478"/>
                    <a:pt x="30353" y="10031"/>
                  </a:cubicBezTo>
                  <a:cubicBezTo>
                    <a:pt x="30314" y="9564"/>
                    <a:pt x="30019" y="9164"/>
                    <a:pt x="29590" y="8983"/>
                  </a:cubicBezTo>
                  <a:cubicBezTo>
                    <a:pt x="28924" y="8983"/>
                    <a:pt x="28066" y="9555"/>
                    <a:pt x="27876" y="10412"/>
                  </a:cubicBezTo>
                  <a:cubicBezTo>
                    <a:pt x="27781" y="11297"/>
                    <a:pt x="27781" y="12193"/>
                    <a:pt x="27876" y="13079"/>
                  </a:cubicBezTo>
                  <a:cubicBezTo>
                    <a:pt x="27657" y="13431"/>
                    <a:pt x="27238" y="13622"/>
                    <a:pt x="26828" y="13555"/>
                  </a:cubicBezTo>
                  <a:cubicBezTo>
                    <a:pt x="26333" y="13555"/>
                    <a:pt x="25876" y="13250"/>
                    <a:pt x="25685" y="12793"/>
                  </a:cubicBezTo>
                  <a:cubicBezTo>
                    <a:pt x="25638" y="12383"/>
                    <a:pt x="25638" y="11964"/>
                    <a:pt x="25685" y="11554"/>
                  </a:cubicBezTo>
                  <a:cubicBezTo>
                    <a:pt x="25876" y="10421"/>
                    <a:pt x="25876" y="9259"/>
                    <a:pt x="25685" y="8126"/>
                  </a:cubicBezTo>
                  <a:lnTo>
                    <a:pt x="25685" y="7554"/>
                  </a:lnTo>
                  <a:cubicBezTo>
                    <a:pt x="20161" y="56989"/>
                    <a:pt x="16160" y="107471"/>
                    <a:pt x="2158" y="154906"/>
                  </a:cubicBezTo>
                  <a:cubicBezTo>
                    <a:pt x="2158" y="153953"/>
                    <a:pt x="2825" y="152810"/>
                    <a:pt x="3682" y="152525"/>
                  </a:cubicBezTo>
                  <a:cubicBezTo>
                    <a:pt x="3816" y="154896"/>
                    <a:pt x="2835" y="157192"/>
                    <a:pt x="1015" y="158716"/>
                  </a:cubicBezTo>
                  <a:lnTo>
                    <a:pt x="-32" y="162145"/>
                  </a:lnTo>
                  <a:lnTo>
                    <a:pt x="-32" y="163193"/>
                  </a:lnTo>
                  <a:lnTo>
                    <a:pt x="-32" y="163193"/>
                  </a:lnTo>
                  <a:cubicBezTo>
                    <a:pt x="1606" y="163259"/>
                    <a:pt x="3159" y="162469"/>
                    <a:pt x="4063" y="161097"/>
                  </a:cubicBezTo>
                  <a:cubicBezTo>
                    <a:pt x="4854" y="159545"/>
                    <a:pt x="5492" y="157916"/>
                    <a:pt x="5969" y="156239"/>
                  </a:cubicBezTo>
                  <a:cubicBezTo>
                    <a:pt x="5969" y="155668"/>
                    <a:pt x="6635" y="155001"/>
                    <a:pt x="7207" y="155001"/>
                  </a:cubicBezTo>
                  <a:cubicBezTo>
                    <a:pt x="7778" y="155001"/>
                    <a:pt x="8350" y="155858"/>
                    <a:pt x="8254" y="156716"/>
                  </a:cubicBezTo>
                  <a:cubicBezTo>
                    <a:pt x="8083" y="157525"/>
                    <a:pt x="7759" y="158307"/>
                    <a:pt x="7302" y="159002"/>
                  </a:cubicBezTo>
                  <a:cubicBezTo>
                    <a:pt x="6931" y="159754"/>
                    <a:pt x="6931" y="160630"/>
                    <a:pt x="7302" y="161383"/>
                  </a:cubicBezTo>
                  <a:cubicBezTo>
                    <a:pt x="7854" y="162012"/>
                    <a:pt x="8826" y="162078"/>
                    <a:pt x="9455" y="161516"/>
                  </a:cubicBezTo>
                  <a:cubicBezTo>
                    <a:pt x="9502" y="161478"/>
                    <a:pt x="9550" y="161431"/>
                    <a:pt x="9588" y="161383"/>
                  </a:cubicBezTo>
                  <a:cubicBezTo>
                    <a:pt x="10293" y="160697"/>
                    <a:pt x="10817" y="159849"/>
                    <a:pt x="11112" y="158907"/>
                  </a:cubicBezTo>
                  <a:lnTo>
                    <a:pt x="11779" y="157287"/>
                  </a:lnTo>
                  <a:cubicBezTo>
                    <a:pt x="12198" y="159392"/>
                    <a:pt x="11893" y="161573"/>
                    <a:pt x="10921" y="163478"/>
                  </a:cubicBezTo>
                  <a:cubicBezTo>
                    <a:pt x="10607" y="163936"/>
                    <a:pt x="10379" y="164460"/>
                    <a:pt x="10255" y="165003"/>
                  </a:cubicBezTo>
                  <a:cubicBezTo>
                    <a:pt x="9978" y="165479"/>
                    <a:pt x="9978" y="166050"/>
                    <a:pt x="10255" y="166526"/>
                  </a:cubicBezTo>
                  <a:lnTo>
                    <a:pt x="10921" y="166526"/>
                  </a:lnTo>
                  <a:cubicBezTo>
                    <a:pt x="12065" y="166526"/>
                    <a:pt x="13112" y="165288"/>
                    <a:pt x="13493" y="163954"/>
                  </a:cubicBezTo>
                  <a:cubicBezTo>
                    <a:pt x="13855" y="162612"/>
                    <a:pt x="14074" y="161240"/>
                    <a:pt x="14160" y="159859"/>
                  </a:cubicBezTo>
                  <a:cubicBezTo>
                    <a:pt x="14160" y="159287"/>
                    <a:pt x="14732" y="158525"/>
                    <a:pt x="15112" y="158811"/>
                  </a:cubicBezTo>
                  <a:cubicBezTo>
                    <a:pt x="15684" y="160812"/>
                    <a:pt x="14446" y="163002"/>
                    <a:pt x="14636" y="165003"/>
                  </a:cubicBezTo>
                  <a:cubicBezTo>
                    <a:pt x="14846" y="166222"/>
                    <a:pt x="15408" y="167346"/>
                    <a:pt x="16255" y="168241"/>
                  </a:cubicBezTo>
                  <a:cubicBezTo>
                    <a:pt x="16255" y="168908"/>
                    <a:pt x="17684" y="169384"/>
                    <a:pt x="18161" y="168241"/>
                  </a:cubicBezTo>
                  <a:cubicBezTo>
                    <a:pt x="18208" y="167926"/>
                    <a:pt x="18208" y="167602"/>
                    <a:pt x="18161" y="167289"/>
                  </a:cubicBezTo>
                  <a:cubicBezTo>
                    <a:pt x="18161" y="165764"/>
                    <a:pt x="17303" y="164240"/>
                    <a:pt x="17017" y="162716"/>
                  </a:cubicBezTo>
                  <a:cubicBezTo>
                    <a:pt x="16646" y="161183"/>
                    <a:pt x="16817" y="159563"/>
                    <a:pt x="17494" y="158144"/>
                  </a:cubicBezTo>
                  <a:cubicBezTo>
                    <a:pt x="18065" y="158144"/>
                    <a:pt x="18637" y="158716"/>
                    <a:pt x="18637" y="159383"/>
                  </a:cubicBezTo>
                  <a:cubicBezTo>
                    <a:pt x="18589" y="160145"/>
                    <a:pt x="18589" y="160906"/>
                    <a:pt x="18637" y="161669"/>
                  </a:cubicBezTo>
                  <a:cubicBezTo>
                    <a:pt x="18637" y="161669"/>
                    <a:pt x="19780" y="161669"/>
                    <a:pt x="19970" y="160526"/>
                  </a:cubicBezTo>
                  <a:cubicBezTo>
                    <a:pt x="20161" y="159383"/>
                    <a:pt x="19970" y="158907"/>
                    <a:pt x="21018" y="158907"/>
                  </a:cubicBezTo>
                  <a:cubicBezTo>
                    <a:pt x="21399" y="160630"/>
                    <a:pt x="21399" y="162421"/>
                    <a:pt x="21018" y="164145"/>
                  </a:cubicBezTo>
                  <a:cubicBezTo>
                    <a:pt x="20618" y="166707"/>
                    <a:pt x="21427" y="169308"/>
                    <a:pt x="23209" y="171194"/>
                  </a:cubicBezTo>
                  <a:cubicBezTo>
                    <a:pt x="23399" y="171460"/>
                    <a:pt x="23666" y="171660"/>
                    <a:pt x="23971" y="171765"/>
                  </a:cubicBezTo>
                  <a:cubicBezTo>
                    <a:pt x="24733" y="171765"/>
                    <a:pt x="25495" y="171003"/>
                    <a:pt x="25685" y="170146"/>
                  </a:cubicBezTo>
                  <a:cubicBezTo>
                    <a:pt x="25828" y="169260"/>
                    <a:pt x="25828" y="168365"/>
                    <a:pt x="25685" y="167479"/>
                  </a:cubicBezTo>
                  <a:cubicBezTo>
                    <a:pt x="25495" y="166250"/>
                    <a:pt x="25495" y="164993"/>
                    <a:pt x="25685" y="163764"/>
                  </a:cubicBezTo>
                  <a:cubicBezTo>
                    <a:pt x="25685" y="162526"/>
                    <a:pt x="26447" y="161097"/>
                    <a:pt x="27495" y="161097"/>
                  </a:cubicBezTo>
                  <a:cubicBezTo>
                    <a:pt x="28543" y="161097"/>
                    <a:pt x="29019" y="162335"/>
                    <a:pt x="29019" y="163478"/>
                  </a:cubicBezTo>
                  <a:cubicBezTo>
                    <a:pt x="28876" y="164555"/>
                    <a:pt x="28876" y="165640"/>
                    <a:pt x="29019" y="166717"/>
                  </a:cubicBezTo>
                  <a:cubicBezTo>
                    <a:pt x="29019" y="167765"/>
                    <a:pt x="30543" y="168527"/>
                    <a:pt x="31210" y="167669"/>
                  </a:cubicBezTo>
                  <a:cubicBezTo>
                    <a:pt x="31343" y="167269"/>
                    <a:pt x="31343" y="166831"/>
                    <a:pt x="31210" y="166431"/>
                  </a:cubicBezTo>
                  <a:cubicBezTo>
                    <a:pt x="31257" y="165507"/>
                    <a:pt x="31257" y="164593"/>
                    <a:pt x="31210" y="163669"/>
                  </a:cubicBezTo>
                  <a:cubicBezTo>
                    <a:pt x="30972" y="162755"/>
                    <a:pt x="31143" y="161783"/>
                    <a:pt x="31686" y="161002"/>
                  </a:cubicBezTo>
                  <a:cubicBezTo>
                    <a:pt x="32134" y="160554"/>
                    <a:pt x="32858" y="160554"/>
                    <a:pt x="33305" y="161002"/>
                  </a:cubicBezTo>
                  <a:cubicBezTo>
                    <a:pt x="33305" y="161002"/>
                    <a:pt x="33305" y="161002"/>
                    <a:pt x="33305" y="161002"/>
                  </a:cubicBezTo>
                  <a:cubicBezTo>
                    <a:pt x="33877" y="161002"/>
                    <a:pt x="33877" y="162335"/>
                    <a:pt x="33305" y="163098"/>
                  </a:cubicBezTo>
                  <a:lnTo>
                    <a:pt x="33305" y="169003"/>
                  </a:lnTo>
                  <a:cubicBezTo>
                    <a:pt x="33162" y="169917"/>
                    <a:pt x="33162" y="170851"/>
                    <a:pt x="33305" y="171765"/>
                  </a:cubicBezTo>
                  <a:cubicBezTo>
                    <a:pt x="33362" y="172680"/>
                    <a:pt x="33772" y="173527"/>
                    <a:pt x="34448" y="174146"/>
                  </a:cubicBezTo>
                  <a:cubicBezTo>
                    <a:pt x="34877" y="174328"/>
                    <a:pt x="35353" y="174328"/>
                    <a:pt x="35782" y="174146"/>
                  </a:cubicBezTo>
                  <a:cubicBezTo>
                    <a:pt x="36325" y="174003"/>
                    <a:pt x="36734" y="173556"/>
                    <a:pt x="36829" y="173003"/>
                  </a:cubicBezTo>
                  <a:cubicBezTo>
                    <a:pt x="36963" y="172536"/>
                    <a:pt x="36963" y="172041"/>
                    <a:pt x="36829" y="171575"/>
                  </a:cubicBezTo>
                  <a:cubicBezTo>
                    <a:pt x="36487" y="170137"/>
                    <a:pt x="36487" y="168632"/>
                    <a:pt x="36829" y="167193"/>
                  </a:cubicBezTo>
                  <a:cubicBezTo>
                    <a:pt x="36829" y="166622"/>
                    <a:pt x="36829" y="165955"/>
                    <a:pt x="37687" y="165764"/>
                  </a:cubicBezTo>
                  <a:cubicBezTo>
                    <a:pt x="37925" y="165660"/>
                    <a:pt x="38201" y="165660"/>
                    <a:pt x="38449" y="165764"/>
                  </a:cubicBezTo>
                  <a:cubicBezTo>
                    <a:pt x="38963" y="166517"/>
                    <a:pt x="39201" y="167432"/>
                    <a:pt x="39115" y="168336"/>
                  </a:cubicBezTo>
                  <a:cubicBezTo>
                    <a:pt x="38925" y="169212"/>
                    <a:pt x="38925" y="170127"/>
                    <a:pt x="39115" y="171003"/>
                  </a:cubicBezTo>
                  <a:cubicBezTo>
                    <a:pt x="39325" y="171765"/>
                    <a:pt x="40106" y="172213"/>
                    <a:pt x="40868" y="172003"/>
                  </a:cubicBezTo>
                  <a:cubicBezTo>
                    <a:pt x="40925" y="171994"/>
                    <a:pt x="40973" y="171975"/>
                    <a:pt x="41020" y="171956"/>
                  </a:cubicBezTo>
                  <a:cubicBezTo>
                    <a:pt x="41611" y="171556"/>
                    <a:pt x="41906" y="170851"/>
                    <a:pt x="41782" y="170146"/>
                  </a:cubicBezTo>
                  <a:cubicBezTo>
                    <a:pt x="41773" y="169451"/>
                    <a:pt x="41611" y="168775"/>
                    <a:pt x="41306" y="168145"/>
                  </a:cubicBezTo>
                  <a:cubicBezTo>
                    <a:pt x="40620" y="165993"/>
                    <a:pt x="40268" y="163745"/>
                    <a:pt x="40258" y="161478"/>
                  </a:cubicBezTo>
                  <a:cubicBezTo>
                    <a:pt x="40258" y="160812"/>
                    <a:pt x="40258" y="159859"/>
                    <a:pt x="41116" y="159669"/>
                  </a:cubicBezTo>
                  <a:cubicBezTo>
                    <a:pt x="41554" y="159611"/>
                    <a:pt x="41973" y="159897"/>
                    <a:pt x="42068" y="160335"/>
                  </a:cubicBezTo>
                  <a:cubicBezTo>
                    <a:pt x="42163" y="160773"/>
                    <a:pt x="42163" y="161231"/>
                    <a:pt x="42068" y="161669"/>
                  </a:cubicBezTo>
                  <a:cubicBezTo>
                    <a:pt x="42021" y="162459"/>
                    <a:pt x="42021" y="163259"/>
                    <a:pt x="42068" y="164050"/>
                  </a:cubicBezTo>
                  <a:cubicBezTo>
                    <a:pt x="42154" y="164945"/>
                    <a:pt x="42478" y="165803"/>
                    <a:pt x="43021" y="166526"/>
                  </a:cubicBezTo>
                  <a:cubicBezTo>
                    <a:pt x="43440" y="167136"/>
                    <a:pt x="44269" y="167279"/>
                    <a:pt x="44878" y="166860"/>
                  </a:cubicBezTo>
                  <a:cubicBezTo>
                    <a:pt x="45012" y="166774"/>
                    <a:pt x="45116" y="166660"/>
                    <a:pt x="45211" y="166526"/>
                  </a:cubicBezTo>
                  <a:cubicBezTo>
                    <a:pt x="45497" y="165755"/>
                    <a:pt x="45497" y="164917"/>
                    <a:pt x="45211" y="164145"/>
                  </a:cubicBezTo>
                  <a:cubicBezTo>
                    <a:pt x="45116" y="163450"/>
                    <a:pt x="45116" y="162745"/>
                    <a:pt x="45211" y="162050"/>
                  </a:cubicBezTo>
                  <a:cubicBezTo>
                    <a:pt x="45116" y="161678"/>
                    <a:pt x="45116" y="161288"/>
                    <a:pt x="45211" y="160906"/>
                  </a:cubicBezTo>
                  <a:lnTo>
                    <a:pt x="45688" y="160906"/>
                  </a:lnTo>
                  <a:cubicBezTo>
                    <a:pt x="46545" y="160906"/>
                    <a:pt x="47498" y="160906"/>
                    <a:pt x="47783" y="162145"/>
                  </a:cubicBezTo>
                  <a:cubicBezTo>
                    <a:pt x="48069" y="163174"/>
                    <a:pt x="48069" y="164260"/>
                    <a:pt x="47783" y="165288"/>
                  </a:cubicBezTo>
                  <a:cubicBezTo>
                    <a:pt x="47593" y="166298"/>
                    <a:pt x="47593" y="167326"/>
                    <a:pt x="47783" y="168336"/>
                  </a:cubicBezTo>
                  <a:cubicBezTo>
                    <a:pt x="47688" y="168584"/>
                    <a:pt x="47688" y="168851"/>
                    <a:pt x="47783" y="169098"/>
                  </a:cubicBezTo>
                  <a:cubicBezTo>
                    <a:pt x="48193" y="169336"/>
                    <a:pt x="48707" y="169336"/>
                    <a:pt x="49117" y="169098"/>
                  </a:cubicBezTo>
                  <a:cubicBezTo>
                    <a:pt x="49469" y="168965"/>
                    <a:pt x="49793" y="168775"/>
                    <a:pt x="50069" y="168527"/>
                  </a:cubicBezTo>
                  <a:cubicBezTo>
                    <a:pt x="50926" y="167536"/>
                    <a:pt x="51222" y="166164"/>
                    <a:pt x="50831" y="164907"/>
                  </a:cubicBezTo>
                  <a:cubicBezTo>
                    <a:pt x="50422" y="163698"/>
                    <a:pt x="50107" y="162450"/>
                    <a:pt x="49879" y="161192"/>
                  </a:cubicBezTo>
                  <a:cubicBezTo>
                    <a:pt x="49745" y="160488"/>
                    <a:pt x="49993" y="159754"/>
                    <a:pt x="50545" y="159287"/>
                  </a:cubicBezTo>
                  <a:cubicBezTo>
                    <a:pt x="51022" y="159287"/>
                    <a:pt x="51688" y="159287"/>
                    <a:pt x="52070" y="159287"/>
                  </a:cubicBezTo>
                  <a:cubicBezTo>
                    <a:pt x="52222" y="159945"/>
                    <a:pt x="52222" y="160630"/>
                    <a:pt x="52070" y="161288"/>
                  </a:cubicBezTo>
                  <a:cubicBezTo>
                    <a:pt x="51974" y="161726"/>
                    <a:pt x="51974" y="162183"/>
                    <a:pt x="52070" y="162621"/>
                  </a:cubicBezTo>
                  <a:cubicBezTo>
                    <a:pt x="52108" y="163059"/>
                    <a:pt x="52355" y="163450"/>
                    <a:pt x="52736" y="163669"/>
                  </a:cubicBezTo>
                  <a:cubicBezTo>
                    <a:pt x="53498" y="163669"/>
                    <a:pt x="54260" y="163193"/>
                    <a:pt x="54451" y="162335"/>
                  </a:cubicBezTo>
                  <a:cubicBezTo>
                    <a:pt x="54546" y="161449"/>
                    <a:pt x="54546" y="160554"/>
                    <a:pt x="54451" y="159669"/>
                  </a:cubicBezTo>
                  <a:cubicBezTo>
                    <a:pt x="54660" y="159297"/>
                    <a:pt x="55070" y="159078"/>
                    <a:pt x="55499" y="159097"/>
                  </a:cubicBezTo>
                  <a:cubicBezTo>
                    <a:pt x="55975" y="159173"/>
                    <a:pt x="56375" y="159497"/>
                    <a:pt x="56546" y="159954"/>
                  </a:cubicBezTo>
                  <a:cubicBezTo>
                    <a:pt x="56632" y="160364"/>
                    <a:pt x="56632" y="160783"/>
                    <a:pt x="56546" y="161192"/>
                  </a:cubicBezTo>
                  <a:cubicBezTo>
                    <a:pt x="56403" y="162335"/>
                    <a:pt x="56403" y="163478"/>
                    <a:pt x="56546" y="164621"/>
                  </a:cubicBezTo>
                  <a:cubicBezTo>
                    <a:pt x="56832" y="165622"/>
                    <a:pt x="57575" y="166431"/>
                    <a:pt x="58547" y="166812"/>
                  </a:cubicBezTo>
                  <a:cubicBezTo>
                    <a:pt x="59004" y="167126"/>
                    <a:pt x="59613" y="167126"/>
                    <a:pt x="60071" y="166812"/>
                  </a:cubicBezTo>
                  <a:lnTo>
                    <a:pt x="60071" y="165955"/>
                  </a:lnTo>
                  <a:cubicBezTo>
                    <a:pt x="60261" y="164497"/>
                    <a:pt x="60061" y="163021"/>
                    <a:pt x="59499" y="161669"/>
                  </a:cubicBezTo>
                  <a:cubicBezTo>
                    <a:pt x="59166" y="160992"/>
                    <a:pt x="58994" y="160240"/>
                    <a:pt x="59023" y="159478"/>
                  </a:cubicBezTo>
                  <a:cubicBezTo>
                    <a:pt x="58985" y="159020"/>
                    <a:pt x="59204" y="158583"/>
                    <a:pt x="59594" y="158335"/>
                  </a:cubicBezTo>
                  <a:cubicBezTo>
                    <a:pt x="59594" y="158335"/>
                    <a:pt x="60356" y="158335"/>
                    <a:pt x="60642" y="158907"/>
                  </a:cubicBezTo>
                  <a:cubicBezTo>
                    <a:pt x="60928" y="159478"/>
                    <a:pt x="61118" y="159573"/>
                    <a:pt x="61594" y="159669"/>
                  </a:cubicBezTo>
                  <a:cubicBezTo>
                    <a:pt x="62080" y="159716"/>
                    <a:pt x="62537" y="159440"/>
                    <a:pt x="62738" y="159002"/>
                  </a:cubicBezTo>
                  <a:cubicBezTo>
                    <a:pt x="62985" y="158554"/>
                    <a:pt x="63176" y="158068"/>
                    <a:pt x="63309" y="157573"/>
                  </a:cubicBezTo>
                  <a:lnTo>
                    <a:pt x="63785" y="156621"/>
                  </a:lnTo>
                  <a:cubicBezTo>
                    <a:pt x="63785" y="156049"/>
                    <a:pt x="64547" y="155478"/>
                    <a:pt x="65119" y="155572"/>
                  </a:cubicBezTo>
                  <a:cubicBezTo>
                    <a:pt x="65623" y="155706"/>
                    <a:pt x="65947" y="156201"/>
                    <a:pt x="65881" y="156716"/>
                  </a:cubicBezTo>
                  <a:cubicBezTo>
                    <a:pt x="65976" y="157182"/>
                    <a:pt x="65976" y="157668"/>
                    <a:pt x="65881" y="158144"/>
                  </a:cubicBezTo>
                  <a:cubicBezTo>
                    <a:pt x="65585" y="158583"/>
                    <a:pt x="65357" y="159059"/>
                    <a:pt x="65214" y="159573"/>
                  </a:cubicBezTo>
                  <a:cubicBezTo>
                    <a:pt x="65166" y="159763"/>
                    <a:pt x="65166" y="159954"/>
                    <a:pt x="65214" y="160145"/>
                  </a:cubicBezTo>
                  <a:cubicBezTo>
                    <a:pt x="65214" y="160145"/>
                    <a:pt x="65214" y="161097"/>
                    <a:pt x="65214" y="161288"/>
                  </a:cubicBezTo>
                  <a:cubicBezTo>
                    <a:pt x="65214" y="161478"/>
                    <a:pt x="66738" y="161288"/>
                    <a:pt x="67500" y="160240"/>
                  </a:cubicBezTo>
                  <a:cubicBezTo>
                    <a:pt x="68252" y="159335"/>
                    <a:pt x="68662" y="158183"/>
                    <a:pt x="68643" y="157001"/>
                  </a:cubicBezTo>
                  <a:cubicBezTo>
                    <a:pt x="68490" y="156439"/>
                    <a:pt x="68490" y="155849"/>
                    <a:pt x="68643" y="155287"/>
                  </a:cubicBezTo>
                  <a:cubicBezTo>
                    <a:pt x="69596" y="153858"/>
                    <a:pt x="69976" y="154429"/>
                    <a:pt x="70072" y="153477"/>
                  </a:cubicBezTo>
                  <a:lnTo>
                    <a:pt x="70072" y="153477"/>
                  </a:lnTo>
                  <a:cubicBezTo>
                    <a:pt x="69596" y="155668"/>
                    <a:pt x="70548" y="155192"/>
                    <a:pt x="70739" y="156049"/>
                  </a:cubicBezTo>
                  <a:cubicBezTo>
                    <a:pt x="70662" y="157021"/>
                    <a:pt x="70291" y="157954"/>
                    <a:pt x="69691" y="158716"/>
                  </a:cubicBezTo>
                  <a:cubicBezTo>
                    <a:pt x="69119" y="159478"/>
                    <a:pt x="68929" y="160812"/>
                    <a:pt x="69691" y="161192"/>
                  </a:cubicBezTo>
                  <a:cubicBezTo>
                    <a:pt x="70453" y="161573"/>
                    <a:pt x="71024" y="161192"/>
                    <a:pt x="71405" y="160335"/>
                  </a:cubicBezTo>
                  <a:cubicBezTo>
                    <a:pt x="71634" y="159878"/>
                    <a:pt x="71824" y="159402"/>
                    <a:pt x="71977" y="158907"/>
                  </a:cubicBezTo>
                  <a:cubicBezTo>
                    <a:pt x="71977" y="154906"/>
                    <a:pt x="71977" y="150905"/>
                    <a:pt x="71977" y="146905"/>
                  </a:cubicBezTo>
                  <a:cubicBezTo>
                    <a:pt x="70929" y="108043"/>
                    <a:pt x="84931" y="68800"/>
                    <a:pt x="98932" y="3079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68" name="Freeform: Shape 867">
              <a:extLst>
                <a:ext uri="{FF2B5EF4-FFF2-40B4-BE49-F238E27FC236}">
                  <a16:creationId xmlns:a16="http://schemas.microsoft.com/office/drawing/2014/main" xmlns="" id="{D2A8448B-475D-2A50-3FC3-467938DE3685}"/>
                </a:ext>
              </a:extLst>
            </p:cNvPr>
            <p:cNvSpPr/>
            <p:nvPr/>
          </p:nvSpPr>
          <p:spPr>
            <a:xfrm>
              <a:off x="4962357" y="3354152"/>
              <a:ext cx="109787" cy="173990"/>
            </a:xfrm>
            <a:custGeom>
              <a:avLst/>
              <a:gdLst>
                <a:gd name="connsiteX0" fmla="*/ 105100 w 109787"/>
                <a:gd name="connsiteY0" fmla="*/ 110167 h 173990"/>
                <a:gd name="connsiteX1" fmla="*/ 105100 w 109787"/>
                <a:gd name="connsiteY1" fmla="*/ 100070 h 173990"/>
                <a:gd name="connsiteX2" fmla="*/ 107576 w 109787"/>
                <a:gd name="connsiteY2" fmla="*/ 76544 h 173990"/>
                <a:gd name="connsiteX3" fmla="*/ 107576 w 109787"/>
                <a:gd name="connsiteY3" fmla="*/ 57494 h 173990"/>
                <a:gd name="connsiteX4" fmla="*/ 109291 w 109787"/>
                <a:gd name="connsiteY4" fmla="*/ 41016 h 173990"/>
                <a:gd name="connsiteX5" fmla="*/ 109291 w 109787"/>
                <a:gd name="connsiteY5" fmla="*/ 18156 h 173990"/>
                <a:gd name="connsiteX6" fmla="*/ 109291 w 109787"/>
                <a:gd name="connsiteY6" fmla="*/ 17203 h 173990"/>
                <a:gd name="connsiteX7" fmla="*/ 107005 w 109787"/>
                <a:gd name="connsiteY7" fmla="*/ 15107 h 173990"/>
                <a:gd name="connsiteX8" fmla="*/ 105481 w 109787"/>
                <a:gd name="connsiteY8" fmla="*/ 15774 h 173990"/>
                <a:gd name="connsiteX9" fmla="*/ 105481 w 109787"/>
                <a:gd name="connsiteY9" fmla="*/ 16536 h 173990"/>
                <a:gd name="connsiteX10" fmla="*/ 106529 w 109787"/>
                <a:gd name="connsiteY10" fmla="*/ 20823 h 173990"/>
                <a:gd name="connsiteX11" fmla="*/ 107195 w 109787"/>
                <a:gd name="connsiteY11" fmla="*/ 22918 h 173990"/>
                <a:gd name="connsiteX12" fmla="*/ 106624 w 109787"/>
                <a:gd name="connsiteY12" fmla="*/ 24156 h 173990"/>
                <a:gd name="connsiteX13" fmla="*/ 105576 w 109787"/>
                <a:gd name="connsiteY13" fmla="*/ 23680 h 173990"/>
                <a:gd name="connsiteX14" fmla="*/ 104528 w 109787"/>
                <a:gd name="connsiteY14" fmla="*/ 22918 h 173990"/>
                <a:gd name="connsiteX15" fmla="*/ 103481 w 109787"/>
                <a:gd name="connsiteY15" fmla="*/ 23776 h 173990"/>
                <a:gd name="connsiteX16" fmla="*/ 103004 w 109787"/>
                <a:gd name="connsiteY16" fmla="*/ 25204 h 173990"/>
                <a:gd name="connsiteX17" fmla="*/ 103004 w 109787"/>
                <a:gd name="connsiteY17" fmla="*/ 26157 h 173990"/>
                <a:gd name="connsiteX18" fmla="*/ 101671 w 109787"/>
                <a:gd name="connsiteY18" fmla="*/ 27395 h 173990"/>
                <a:gd name="connsiteX19" fmla="*/ 100814 w 109787"/>
                <a:gd name="connsiteY19" fmla="*/ 26347 h 173990"/>
                <a:gd name="connsiteX20" fmla="*/ 100814 w 109787"/>
                <a:gd name="connsiteY20" fmla="*/ 24823 h 173990"/>
                <a:gd name="connsiteX21" fmla="*/ 101385 w 109787"/>
                <a:gd name="connsiteY21" fmla="*/ 23299 h 173990"/>
                <a:gd name="connsiteX22" fmla="*/ 101385 w 109787"/>
                <a:gd name="connsiteY22" fmla="*/ 23299 h 173990"/>
                <a:gd name="connsiteX23" fmla="*/ 101385 w 109787"/>
                <a:gd name="connsiteY23" fmla="*/ 22061 h 173990"/>
                <a:gd name="connsiteX24" fmla="*/ 99099 w 109787"/>
                <a:gd name="connsiteY24" fmla="*/ 23394 h 173990"/>
                <a:gd name="connsiteX25" fmla="*/ 98242 w 109787"/>
                <a:gd name="connsiteY25" fmla="*/ 26728 h 173990"/>
                <a:gd name="connsiteX26" fmla="*/ 98242 w 109787"/>
                <a:gd name="connsiteY26" fmla="*/ 28443 h 173990"/>
                <a:gd name="connsiteX27" fmla="*/ 96908 w 109787"/>
                <a:gd name="connsiteY27" fmla="*/ 30348 h 173990"/>
                <a:gd name="connsiteX28" fmla="*/ 96908 w 109787"/>
                <a:gd name="connsiteY28" fmla="*/ 30348 h 173990"/>
                <a:gd name="connsiteX29" fmla="*/ 96051 w 109787"/>
                <a:gd name="connsiteY29" fmla="*/ 27871 h 173990"/>
                <a:gd name="connsiteX30" fmla="*/ 96908 w 109787"/>
                <a:gd name="connsiteY30" fmla="*/ 25204 h 173990"/>
                <a:gd name="connsiteX31" fmla="*/ 96908 w 109787"/>
                <a:gd name="connsiteY31" fmla="*/ 22633 h 173990"/>
                <a:gd name="connsiteX32" fmla="*/ 95289 w 109787"/>
                <a:gd name="connsiteY32" fmla="*/ 23680 h 173990"/>
                <a:gd name="connsiteX33" fmla="*/ 94622 w 109787"/>
                <a:gd name="connsiteY33" fmla="*/ 25871 h 173990"/>
                <a:gd name="connsiteX34" fmla="*/ 92908 w 109787"/>
                <a:gd name="connsiteY34" fmla="*/ 26728 h 173990"/>
                <a:gd name="connsiteX35" fmla="*/ 92908 w 109787"/>
                <a:gd name="connsiteY35" fmla="*/ 24061 h 173990"/>
                <a:gd name="connsiteX36" fmla="*/ 94622 w 109787"/>
                <a:gd name="connsiteY36" fmla="*/ 21108 h 173990"/>
                <a:gd name="connsiteX37" fmla="*/ 95289 w 109787"/>
                <a:gd name="connsiteY37" fmla="*/ 19489 h 173990"/>
                <a:gd name="connsiteX38" fmla="*/ 94622 w 109787"/>
                <a:gd name="connsiteY38" fmla="*/ 17965 h 173990"/>
                <a:gd name="connsiteX39" fmla="*/ 93003 w 109787"/>
                <a:gd name="connsiteY39" fmla="*/ 18822 h 173990"/>
                <a:gd name="connsiteX40" fmla="*/ 91574 w 109787"/>
                <a:gd name="connsiteY40" fmla="*/ 21489 h 173990"/>
                <a:gd name="connsiteX41" fmla="*/ 89669 w 109787"/>
                <a:gd name="connsiteY41" fmla="*/ 24061 h 173990"/>
                <a:gd name="connsiteX42" fmla="*/ 88622 w 109787"/>
                <a:gd name="connsiteY42" fmla="*/ 22251 h 173990"/>
                <a:gd name="connsiteX43" fmla="*/ 89765 w 109787"/>
                <a:gd name="connsiteY43" fmla="*/ 20156 h 173990"/>
                <a:gd name="connsiteX44" fmla="*/ 91384 w 109787"/>
                <a:gd name="connsiteY44" fmla="*/ 17203 h 173990"/>
                <a:gd name="connsiteX45" fmla="*/ 89593 w 109787"/>
                <a:gd name="connsiteY45" fmla="*/ 16003 h 173990"/>
                <a:gd name="connsiteX46" fmla="*/ 89384 w 109787"/>
                <a:gd name="connsiteY46" fmla="*/ 16060 h 173990"/>
                <a:gd name="connsiteX47" fmla="*/ 87479 w 109787"/>
                <a:gd name="connsiteY47" fmla="*/ 17775 h 173990"/>
                <a:gd name="connsiteX48" fmla="*/ 86145 w 109787"/>
                <a:gd name="connsiteY48" fmla="*/ 20251 h 173990"/>
                <a:gd name="connsiteX49" fmla="*/ 85002 w 109787"/>
                <a:gd name="connsiteY49" fmla="*/ 21013 h 173990"/>
                <a:gd name="connsiteX50" fmla="*/ 86431 w 109787"/>
                <a:gd name="connsiteY50" fmla="*/ 16346 h 173990"/>
                <a:gd name="connsiteX51" fmla="*/ 87574 w 109787"/>
                <a:gd name="connsiteY51" fmla="*/ 15012 h 173990"/>
                <a:gd name="connsiteX52" fmla="*/ 87574 w 109787"/>
                <a:gd name="connsiteY52" fmla="*/ 13488 h 173990"/>
                <a:gd name="connsiteX53" fmla="*/ 87002 w 109787"/>
                <a:gd name="connsiteY53" fmla="*/ 13488 h 173990"/>
                <a:gd name="connsiteX54" fmla="*/ 84335 w 109787"/>
                <a:gd name="connsiteY54" fmla="*/ 15965 h 173990"/>
                <a:gd name="connsiteX55" fmla="*/ 82907 w 109787"/>
                <a:gd name="connsiteY55" fmla="*/ 18727 h 173990"/>
                <a:gd name="connsiteX56" fmla="*/ 85478 w 109787"/>
                <a:gd name="connsiteY56" fmla="*/ 12059 h 173990"/>
                <a:gd name="connsiteX57" fmla="*/ 87098 w 109787"/>
                <a:gd name="connsiteY57" fmla="*/ 10631 h 173990"/>
                <a:gd name="connsiteX58" fmla="*/ 87098 w 109787"/>
                <a:gd name="connsiteY58" fmla="*/ 8440 h 173990"/>
                <a:gd name="connsiteX59" fmla="*/ 85574 w 109787"/>
                <a:gd name="connsiteY59" fmla="*/ 7678 h 173990"/>
                <a:gd name="connsiteX60" fmla="*/ 81573 w 109787"/>
                <a:gd name="connsiteY60" fmla="*/ 10059 h 173990"/>
                <a:gd name="connsiteX61" fmla="*/ 80049 w 109787"/>
                <a:gd name="connsiteY61" fmla="*/ 15012 h 173990"/>
                <a:gd name="connsiteX62" fmla="*/ 78906 w 109787"/>
                <a:gd name="connsiteY62" fmla="*/ 16441 h 173990"/>
                <a:gd name="connsiteX63" fmla="*/ 77668 w 109787"/>
                <a:gd name="connsiteY63" fmla="*/ 14822 h 173990"/>
                <a:gd name="connsiteX64" fmla="*/ 78430 w 109787"/>
                <a:gd name="connsiteY64" fmla="*/ 12441 h 173990"/>
                <a:gd name="connsiteX65" fmla="*/ 78430 w 109787"/>
                <a:gd name="connsiteY65" fmla="*/ 10059 h 173990"/>
                <a:gd name="connsiteX66" fmla="*/ 76049 w 109787"/>
                <a:gd name="connsiteY66" fmla="*/ 10059 h 173990"/>
                <a:gd name="connsiteX67" fmla="*/ 74715 w 109787"/>
                <a:gd name="connsiteY67" fmla="*/ 12631 h 173990"/>
                <a:gd name="connsiteX68" fmla="*/ 74715 w 109787"/>
                <a:gd name="connsiteY68" fmla="*/ 14251 h 173990"/>
                <a:gd name="connsiteX69" fmla="*/ 74715 w 109787"/>
                <a:gd name="connsiteY69" fmla="*/ 8059 h 173990"/>
                <a:gd name="connsiteX70" fmla="*/ 75287 w 109787"/>
                <a:gd name="connsiteY70" fmla="*/ 6535 h 173990"/>
                <a:gd name="connsiteX71" fmla="*/ 74810 w 109787"/>
                <a:gd name="connsiteY71" fmla="*/ 5011 h 173990"/>
                <a:gd name="connsiteX72" fmla="*/ 74144 w 109787"/>
                <a:gd name="connsiteY72" fmla="*/ 5011 h 173990"/>
                <a:gd name="connsiteX73" fmla="*/ 71667 w 109787"/>
                <a:gd name="connsiteY73" fmla="*/ 7868 h 173990"/>
                <a:gd name="connsiteX74" fmla="*/ 71667 w 109787"/>
                <a:gd name="connsiteY74" fmla="*/ 12059 h 173990"/>
                <a:gd name="connsiteX75" fmla="*/ 70810 w 109787"/>
                <a:gd name="connsiteY75" fmla="*/ 13108 h 173990"/>
                <a:gd name="connsiteX76" fmla="*/ 70810 w 109787"/>
                <a:gd name="connsiteY76" fmla="*/ 13108 h 173990"/>
                <a:gd name="connsiteX77" fmla="*/ 70810 w 109787"/>
                <a:gd name="connsiteY77" fmla="*/ 6916 h 173990"/>
                <a:gd name="connsiteX78" fmla="*/ 68905 w 109787"/>
                <a:gd name="connsiteY78" fmla="*/ 3773 h 173990"/>
                <a:gd name="connsiteX79" fmla="*/ 66905 w 109787"/>
                <a:gd name="connsiteY79" fmla="*/ 3773 h 173990"/>
                <a:gd name="connsiteX80" fmla="*/ 66905 w 109787"/>
                <a:gd name="connsiteY80" fmla="*/ 4820 h 173990"/>
                <a:gd name="connsiteX81" fmla="*/ 68524 w 109787"/>
                <a:gd name="connsiteY81" fmla="*/ 9202 h 173990"/>
                <a:gd name="connsiteX82" fmla="*/ 68524 w 109787"/>
                <a:gd name="connsiteY82" fmla="*/ 13774 h 173990"/>
                <a:gd name="connsiteX83" fmla="*/ 67190 w 109787"/>
                <a:gd name="connsiteY83" fmla="*/ 12631 h 173990"/>
                <a:gd name="connsiteX84" fmla="*/ 67190 w 109787"/>
                <a:gd name="connsiteY84" fmla="*/ 10440 h 173990"/>
                <a:gd name="connsiteX85" fmla="*/ 67190 w 109787"/>
                <a:gd name="connsiteY85" fmla="*/ 10440 h 173990"/>
                <a:gd name="connsiteX86" fmla="*/ 66047 w 109787"/>
                <a:gd name="connsiteY86" fmla="*/ 11679 h 173990"/>
                <a:gd name="connsiteX87" fmla="*/ 65095 w 109787"/>
                <a:gd name="connsiteY87" fmla="*/ 13393 h 173990"/>
                <a:gd name="connsiteX88" fmla="*/ 65095 w 109787"/>
                <a:gd name="connsiteY88" fmla="*/ 8059 h 173990"/>
                <a:gd name="connsiteX89" fmla="*/ 62237 w 109787"/>
                <a:gd name="connsiteY89" fmla="*/ 1296 h 173990"/>
                <a:gd name="connsiteX90" fmla="*/ 61285 w 109787"/>
                <a:gd name="connsiteY90" fmla="*/ 1296 h 173990"/>
                <a:gd name="connsiteX91" fmla="*/ 59761 w 109787"/>
                <a:gd name="connsiteY91" fmla="*/ 3011 h 173990"/>
                <a:gd name="connsiteX92" fmla="*/ 59761 w 109787"/>
                <a:gd name="connsiteY92" fmla="*/ 5678 h 173990"/>
                <a:gd name="connsiteX93" fmla="*/ 59761 w 109787"/>
                <a:gd name="connsiteY93" fmla="*/ 9393 h 173990"/>
                <a:gd name="connsiteX94" fmla="*/ 58142 w 109787"/>
                <a:gd name="connsiteY94" fmla="*/ 12155 h 173990"/>
                <a:gd name="connsiteX95" fmla="*/ 56332 w 109787"/>
                <a:gd name="connsiteY95" fmla="*/ 9964 h 173990"/>
                <a:gd name="connsiteX96" fmla="*/ 56332 w 109787"/>
                <a:gd name="connsiteY96" fmla="*/ 6725 h 173990"/>
                <a:gd name="connsiteX97" fmla="*/ 54046 w 109787"/>
                <a:gd name="connsiteY97" fmla="*/ 6059 h 173990"/>
                <a:gd name="connsiteX98" fmla="*/ 54046 w 109787"/>
                <a:gd name="connsiteY98" fmla="*/ 7297 h 173990"/>
                <a:gd name="connsiteX99" fmla="*/ 54713 w 109787"/>
                <a:gd name="connsiteY99" fmla="*/ 9964 h 173990"/>
                <a:gd name="connsiteX100" fmla="*/ 54713 w 109787"/>
                <a:gd name="connsiteY100" fmla="*/ 12726 h 173990"/>
                <a:gd name="connsiteX101" fmla="*/ 52998 w 109787"/>
                <a:gd name="connsiteY101" fmla="*/ 12726 h 173990"/>
                <a:gd name="connsiteX102" fmla="*/ 52331 w 109787"/>
                <a:gd name="connsiteY102" fmla="*/ 10631 h 173990"/>
                <a:gd name="connsiteX103" fmla="*/ 52331 w 109787"/>
                <a:gd name="connsiteY103" fmla="*/ 4820 h 173990"/>
                <a:gd name="connsiteX104" fmla="*/ 52331 w 109787"/>
                <a:gd name="connsiteY104" fmla="*/ 1963 h 173990"/>
                <a:gd name="connsiteX105" fmla="*/ 50998 w 109787"/>
                <a:gd name="connsiteY105" fmla="*/ -228 h 173990"/>
                <a:gd name="connsiteX106" fmla="*/ 49474 w 109787"/>
                <a:gd name="connsiteY106" fmla="*/ -228 h 173990"/>
                <a:gd name="connsiteX107" fmla="*/ 48521 w 109787"/>
                <a:gd name="connsiteY107" fmla="*/ 1011 h 173990"/>
                <a:gd name="connsiteX108" fmla="*/ 48998 w 109787"/>
                <a:gd name="connsiteY108" fmla="*/ 2439 h 173990"/>
                <a:gd name="connsiteX109" fmla="*/ 49855 w 109787"/>
                <a:gd name="connsiteY109" fmla="*/ 6725 h 173990"/>
                <a:gd name="connsiteX110" fmla="*/ 49093 w 109787"/>
                <a:gd name="connsiteY110" fmla="*/ 8154 h 173990"/>
                <a:gd name="connsiteX111" fmla="*/ 48236 w 109787"/>
                <a:gd name="connsiteY111" fmla="*/ 8154 h 173990"/>
                <a:gd name="connsiteX112" fmla="*/ 47378 w 109787"/>
                <a:gd name="connsiteY112" fmla="*/ 5678 h 173990"/>
                <a:gd name="connsiteX113" fmla="*/ 46807 w 109787"/>
                <a:gd name="connsiteY113" fmla="*/ 3011 h 173990"/>
                <a:gd name="connsiteX114" fmla="*/ 44711 w 109787"/>
                <a:gd name="connsiteY114" fmla="*/ 2154 h 173990"/>
                <a:gd name="connsiteX115" fmla="*/ 44045 w 109787"/>
                <a:gd name="connsiteY115" fmla="*/ 4059 h 173990"/>
                <a:gd name="connsiteX116" fmla="*/ 44711 w 109787"/>
                <a:gd name="connsiteY116" fmla="*/ 6059 h 173990"/>
                <a:gd name="connsiteX117" fmla="*/ 46426 w 109787"/>
                <a:gd name="connsiteY117" fmla="*/ 12536 h 173990"/>
                <a:gd name="connsiteX118" fmla="*/ 45759 w 109787"/>
                <a:gd name="connsiteY118" fmla="*/ 14441 h 173990"/>
                <a:gd name="connsiteX119" fmla="*/ 44711 w 109787"/>
                <a:gd name="connsiteY119" fmla="*/ 13869 h 173990"/>
                <a:gd name="connsiteX120" fmla="*/ 44711 w 109787"/>
                <a:gd name="connsiteY120" fmla="*/ 12536 h 173990"/>
                <a:gd name="connsiteX121" fmla="*/ 44711 w 109787"/>
                <a:gd name="connsiteY121" fmla="*/ 10155 h 173990"/>
                <a:gd name="connsiteX122" fmla="*/ 43568 w 109787"/>
                <a:gd name="connsiteY122" fmla="*/ 7774 h 173990"/>
                <a:gd name="connsiteX123" fmla="*/ 41559 w 109787"/>
                <a:gd name="connsiteY123" fmla="*/ 7592 h 173990"/>
                <a:gd name="connsiteX124" fmla="*/ 41378 w 109787"/>
                <a:gd name="connsiteY124" fmla="*/ 7774 h 173990"/>
                <a:gd name="connsiteX125" fmla="*/ 41378 w 109787"/>
                <a:gd name="connsiteY125" fmla="*/ 10155 h 173990"/>
                <a:gd name="connsiteX126" fmla="*/ 41378 w 109787"/>
                <a:gd name="connsiteY126" fmla="*/ 12155 h 173990"/>
                <a:gd name="connsiteX127" fmla="*/ 41378 w 109787"/>
                <a:gd name="connsiteY127" fmla="*/ 13298 h 173990"/>
                <a:gd name="connsiteX128" fmla="*/ 41378 w 109787"/>
                <a:gd name="connsiteY128" fmla="*/ 13298 h 173990"/>
                <a:gd name="connsiteX129" fmla="*/ 38996 w 109787"/>
                <a:gd name="connsiteY129" fmla="*/ 12155 h 173990"/>
                <a:gd name="connsiteX130" fmla="*/ 38996 w 109787"/>
                <a:gd name="connsiteY130" fmla="*/ 9107 h 173990"/>
                <a:gd name="connsiteX131" fmla="*/ 38996 w 109787"/>
                <a:gd name="connsiteY131" fmla="*/ 5964 h 173990"/>
                <a:gd name="connsiteX132" fmla="*/ 38996 w 109787"/>
                <a:gd name="connsiteY132" fmla="*/ 5297 h 173990"/>
                <a:gd name="connsiteX133" fmla="*/ 37568 w 109787"/>
                <a:gd name="connsiteY133" fmla="*/ 5297 h 173990"/>
                <a:gd name="connsiteX134" fmla="*/ 36710 w 109787"/>
                <a:gd name="connsiteY134" fmla="*/ 5964 h 173990"/>
                <a:gd name="connsiteX135" fmla="*/ 36234 w 109787"/>
                <a:gd name="connsiteY135" fmla="*/ 9678 h 173990"/>
                <a:gd name="connsiteX136" fmla="*/ 37663 w 109787"/>
                <a:gd name="connsiteY136" fmla="*/ 13298 h 173990"/>
                <a:gd name="connsiteX137" fmla="*/ 37187 w 109787"/>
                <a:gd name="connsiteY137" fmla="*/ 15203 h 173990"/>
                <a:gd name="connsiteX138" fmla="*/ 35567 w 109787"/>
                <a:gd name="connsiteY138" fmla="*/ 15203 h 173990"/>
                <a:gd name="connsiteX139" fmla="*/ 35567 w 109787"/>
                <a:gd name="connsiteY139" fmla="*/ 15203 h 173990"/>
                <a:gd name="connsiteX140" fmla="*/ 34996 w 109787"/>
                <a:gd name="connsiteY140" fmla="*/ 13298 h 173990"/>
                <a:gd name="connsiteX141" fmla="*/ 34996 w 109787"/>
                <a:gd name="connsiteY141" fmla="*/ 11964 h 173990"/>
                <a:gd name="connsiteX142" fmla="*/ 34234 w 109787"/>
                <a:gd name="connsiteY142" fmla="*/ 11012 h 173990"/>
                <a:gd name="connsiteX143" fmla="*/ 32519 w 109787"/>
                <a:gd name="connsiteY143" fmla="*/ 12536 h 173990"/>
                <a:gd name="connsiteX144" fmla="*/ 32519 w 109787"/>
                <a:gd name="connsiteY144" fmla="*/ 15203 h 173990"/>
                <a:gd name="connsiteX145" fmla="*/ 31567 w 109787"/>
                <a:gd name="connsiteY145" fmla="*/ 15774 h 173990"/>
                <a:gd name="connsiteX146" fmla="*/ 30424 w 109787"/>
                <a:gd name="connsiteY146" fmla="*/ 15107 h 173990"/>
                <a:gd name="connsiteX147" fmla="*/ 30424 w 109787"/>
                <a:gd name="connsiteY147" fmla="*/ 13774 h 173990"/>
                <a:gd name="connsiteX148" fmla="*/ 29757 w 109787"/>
                <a:gd name="connsiteY148" fmla="*/ 10536 h 173990"/>
                <a:gd name="connsiteX149" fmla="*/ 27471 w 109787"/>
                <a:gd name="connsiteY149" fmla="*/ 8440 h 173990"/>
                <a:gd name="connsiteX150" fmla="*/ 21470 w 109787"/>
                <a:gd name="connsiteY150" fmla="*/ 8440 h 173990"/>
                <a:gd name="connsiteX151" fmla="*/ 20613 w 109787"/>
                <a:gd name="connsiteY151" fmla="*/ 11964 h 173990"/>
                <a:gd name="connsiteX152" fmla="*/ 21470 w 109787"/>
                <a:gd name="connsiteY152" fmla="*/ 14155 h 173990"/>
                <a:gd name="connsiteX153" fmla="*/ 22137 w 109787"/>
                <a:gd name="connsiteY153" fmla="*/ 16250 h 173990"/>
                <a:gd name="connsiteX154" fmla="*/ 22137 w 109787"/>
                <a:gd name="connsiteY154" fmla="*/ 17393 h 173990"/>
                <a:gd name="connsiteX155" fmla="*/ 20994 w 109787"/>
                <a:gd name="connsiteY155" fmla="*/ 17393 h 173990"/>
                <a:gd name="connsiteX156" fmla="*/ 20042 w 109787"/>
                <a:gd name="connsiteY156" fmla="*/ 16632 h 173990"/>
                <a:gd name="connsiteX157" fmla="*/ 20042 w 109787"/>
                <a:gd name="connsiteY157" fmla="*/ 16632 h 173990"/>
                <a:gd name="connsiteX158" fmla="*/ 13946 w 109787"/>
                <a:gd name="connsiteY158" fmla="*/ 39777 h 173990"/>
                <a:gd name="connsiteX159" fmla="*/ 10802 w 109787"/>
                <a:gd name="connsiteY159" fmla="*/ 56636 h 173990"/>
                <a:gd name="connsiteX160" fmla="*/ 8040 w 109787"/>
                <a:gd name="connsiteY160" fmla="*/ 73782 h 173990"/>
                <a:gd name="connsiteX161" fmla="*/ 611 w 109787"/>
                <a:gd name="connsiteY161" fmla="*/ 123502 h 173990"/>
                <a:gd name="connsiteX162" fmla="*/ 611 w 109787"/>
                <a:gd name="connsiteY162" fmla="*/ 139790 h 173990"/>
                <a:gd name="connsiteX163" fmla="*/ 3278 w 109787"/>
                <a:gd name="connsiteY163" fmla="*/ 148648 h 173990"/>
                <a:gd name="connsiteX164" fmla="*/ 4135 w 109787"/>
                <a:gd name="connsiteY164" fmla="*/ 148648 h 173990"/>
                <a:gd name="connsiteX165" fmla="*/ 4135 w 109787"/>
                <a:gd name="connsiteY165" fmla="*/ 151220 h 173990"/>
                <a:gd name="connsiteX166" fmla="*/ 4135 w 109787"/>
                <a:gd name="connsiteY166" fmla="*/ 153411 h 173990"/>
                <a:gd name="connsiteX167" fmla="*/ 4135 w 109787"/>
                <a:gd name="connsiteY167" fmla="*/ 155220 h 173990"/>
                <a:gd name="connsiteX168" fmla="*/ 4611 w 109787"/>
                <a:gd name="connsiteY168" fmla="*/ 153887 h 173990"/>
                <a:gd name="connsiteX169" fmla="*/ 6611 w 109787"/>
                <a:gd name="connsiteY169" fmla="*/ 151315 h 173990"/>
                <a:gd name="connsiteX170" fmla="*/ 7659 w 109787"/>
                <a:gd name="connsiteY170" fmla="*/ 153125 h 173990"/>
                <a:gd name="connsiteX171" fmla="*/ 6516 w 109787"/>
                <a:gd name="connsiteY171" fmla="*/ 155220 h 173990"/>
                <a:gd name="connsiteX172" fmla="*/ 4897 w 109787"/>
                <a:gd name="connsiteY172" fmla="*/ 158173 h 173990"/>
                <a:gd name="connsiteX173" fmla="*/ 6878 w 109787"/>
                <a:gd name="connsiteY173" fmla="*/ 159325 h 173990"/>
                <a:gd name="connsiteX174" fmla="*/ 6897 w 109787"/>
                <a:gd name="connsiteY174" fmla="*/ 159316 h 173990"/>
                <a:gd name="connsiteX175" fmla="*/ 8802 w 109787"/>
                <a:gd name="connsiteY175" fmla="*/ 157506 h 173990"/>
                <a:gd name="connsiteX176" fmla="*/ 10040 w 109787"/>
                <a:gd name="connsiteY176" fmla="*/ 155030 h 173990"/>
                <a:gd name="connsiteX177" fmla="*/ 11183 w 109787"/>
                <a:gd name="connsiteY177" fmla="*/ 154363 h 173990"/>
                <a:gd name="connsiteX178" fmla="*/ 9755 w 109787"/>
                <a:gd name="connsiteY178" fmla="*/ 158935 h 173990"/>
                <a:gd name="connsiteX179" fmla="*/ 8612 w 109787"/>
                <a:gd name="connsiteY179" fmla="*/ 160364 h 173990"/>
                <a:gd name="connsiteX180" fmla="*/ 8612 w 109787"/>
                <a:gd name="connsiteY180" fmla="*/ 161888 h 173990"/>
                <a:gd name="connsiteX181" fmla="*/ 9183 w 109787"/>
                <a:gd name="connsiteY181" fmla="*/ 161888 h 173990"/>
                <a:gd name="connsiteX182" fmla="*/ 11850 w 109787"/>
                <a:gd name="connsiteY182" fmla="*/ 159316 h 173990"/>
                <a:gd name="connsiteX183" fmla="*/ 13279 w 109787"/>
                <a:gd name="connsiteY183" fmla="*/ 156554 h 173990"/>
                <a:gd name="connsiteX184" fmla="*/ 10707 w 109787"/>
                <a:gd name="connsiteY184" fmla="*/ 163316 h 173990"/>
                <a:gd name="connsiteX185" fmla="*/ 9088 w 109787"/>
                <a:gd name="connsiteY185" fmla="*/ 164745 h 173990"/>
                <a:gd name="connsiteX186" fmla="*/ 9088 w 109787"/>
                <a:gd name="connsiteY186" fmla="*/ 166936 h 173990"/>
                <a:gd name="connsiteX187" fmla="*/ 10517 w 109787"/>
                <a:gd name="connsiteY187" fmla="*/ 167603 h 173990"/>
                <a:gd name="connsiteX188" fmla="*/ 14517 w 109787"/>
                <a:gd name="connsiteY188" fmla="*/ 165222 h 173990"/>
                <a:gd name="connsiteX189" fmla="*/ 16041 w 109787"/>
                <a:gd name="connsiteY189" fmla="*/ 160268 h 173990"/>
                <a:gd name="connsiteX190" fmla="*/ 17184 w 109787"/>
                <a:gd name="connsiteY190" fmla="*/ 158840 h 173990"/>
                <a:gd name="connsiteX191" fmla="*/ 18422 w 109787"/>
                <a:gd name="connsiteY191" fmla="*/ 160459 h 173990"/>
                <a:gd name="connsiteX192" fmla="*/ 17660 w 109787"/>
                <a:gd name="connsiteY192" fmla="*/ 162840 h 173990"/>
                <a:gd name="connsiteX193" fmla="*/ 17660 w 109787"/>
                <a:gd name="connsiteY193" fmla="*/ 165222 h 173990"/>
                <a:gd name="connsiteX194" fmla="*/ 19804 w 109787"/>
                <a:gd name="connsiteY194" fmla="*/ 165460 h 173990"/>
                <a:gd name="connsiteX195" fmla="*/ 20042 w 109787"/>
                <a:gd name="connsiteY195" fmla="*/ 165222 h 173990"/>
                <a:gd name="connsiteX196" fmla="*/ 21470 w 109787"/>
                <a:gd name="connsiteY196" fmla="*/ 159888 h 173990"/>
                <a:gd name="connsiteX197" fmla="*/ 22042 w 109787"/>
                <a:gd name="connsiteY197" fmla="*/ 158364 h 173990"/>
                <a:gd name="connsiteX198" fmla="*/ 22042 w 109787"/>
                <a:gd name="connsiteY198" fmla="*/ 164459 h 173990"/>
                <a:gd name="connsiteX199" fmla="*/ 21470 w 109787"/>
                <a:gd name="connsiteY199" fmla="*/ 166079 h 173990"/>
                <a:gd name="connsiteX200" fmla="*/ 21947 w 109787"/>
                <a:gd name="connsiteY200" fmla="*/ 167603 h 173990"/>
                <a:gd name="connsiteX201" fmla="*/ 22613 w 109787"/>
                <a:gd name="connsiteY201" fmla="*/ 167603 h 173990"/>
                <a:gd name="connsiteX202" fmla="*/ 25090 w 109787"/>
                <a:gd name="connsiteY202" fmla="*/ 164841 h 173990"/>
                <a:gd name="connsiteX203" fmla="*/ 25090 w 109787"/>
                <a:gd name="connsiteY203" fmla="*/ 160650 h 173990"/>
                <a:gd name="connsiteX204" fmla="*/ 25947 w 109787"/>
                <a:gd name="connsiteY204" fmla="*/ 159507 h 173990"/>
                <a:gd name="connsiteX205" fmla="*/ 25947 w 109787"/>
                <a:gd name="connsiteY205" fmla="*/ 165793 h 173990"/>
                <a:gd name="connsiteX206" fmla="*/ 27852 w 109787"/>
                <a:gd name="connsiteY206" fmla="*/ 168841 h 173990"/>
                <a:gd name="connsiteX207" fmla="*/ 29757 w 109787"/>
                <a:gd name="connsiteY207" fmla="*/ 168841 h 173990"/>
                <a:gd name="connsiteX208" fmla="*/ 29757 w 109787"/>
                <a:gd name="connsiteY208" fmla="*/ 167793 h 173990"/>
                <a:gd name="connsiteX209" fmla="*/ 28233 w 109787"/>
                <a:gd name="connsiteY209" fmla="*/ 163412 h 173990"/>
                <a:gd name="connsiteX210" fmla="*/ 28233 w 109787"/>
                <a:gd name="connsiteY210" fmla="*/ 158745 h 173990"/>
                <a:gd name="connsiteX211" fmla="*/ 29567 w 109787"/>
                <a:gd name="connsiteY211" fmla="*/ 159888 h 173990"/>
                <a:gd name="connsiteX212" fmla="*/ 29567 w 109787"/>
                <a:gd name="connsiteY212" fmla="*/ 162173 h 173990"/>
                <a:gd name="connsiteX213" fmla="*/ 29567 w 109787"/>
                <a:gd name="connsiteY213" fmla="*/ 162173 h 173990"/>
                <a:gd name="connsiteX214" fmla="*/ 30805 w 109787"/>
                <a:gd name="connsiteY214" fmla="*/ 160935 h 173990"/>
                <a:gd name="connsiteX215" fmla="*/ 31757 w 109787"/>
                <a:gd name="connsiteY215" fmla="*/ 159316 h 173990"/>
                <a:gd name="connsiteX216" fmla="*/ 31757 w 109787"/>
                <a:gd name="connsiteY216" fmla="*/ 164555 h 173990"/>
                <a:gd name="connsiteX217" fmla="*/ 34615 w 109787"/>
                <a:gd name="connsiteY217" fmla="*/ 171318 h 173990"/>
                <a:gd name="connsiteX218" fmla="*/ 35567 w 109787"/>
                <a:gd name="connsiteY218" fmla="*/ 171794 h 173990"/>
                <a:gd name="connsiteX219" fmla="*/ 37091 w 109787"/>
                <a:gd name="connsiteY219" fmla="*/ 170079 h 173990"/>
                <a:gd name="connsiteX220" fmla="*/ 37091 w 109787"/>
                <a:gd name="connsiteY220" fmla="*/ 167412 h 173990"/>
                <a:gd name="connsiteX221" fmla="*/ 37091 w 109787"/>
                <a:gd name="connsiteY221" fmla="*/ 163698 h 173990"/>
                <a:gd name="connsiteX222" fmla="*/ 38711 w 109787"/>
                <a:gd name="connsiteY222" fmla="*/ 160935 h 173990"/>
                <a:gd name="connsiteX223" fmla="*/ 40520 w 109787"/>
                <a:gd name="connsiteY223" fmla="*/ 163126 h 173990"/>
                <a:gd name="connsiteX224" fmla="*/ 40520 w 109787"/>
                <a:gd name="connsiteY224" fmla="*/ 166364 h 173990"/>
                <a:gd name="connsiteX225" fmla="*/ 42806 w 109787"/>
                <a:gd name="connsiteY225" fmla="*/ 167127 h 173990"/>
                <a:gd name="connsiteX226" fmla="*/ 42806 w 109787"/>
                <a:gd name="connsiteY226" fmla="*/ 165888 h 173990"/>
                <a:gd name="connsiteX227" fmla="*/ 42140 w 109787"/>
                <a:gd name="connsiteY227" fmla="*/ 163126 h 173990"/>
                <a:gd name="connsiteX228" fmla="*/ 42140 w 109787"/>
                <a:gd name="connsiteY228" fmla="*/ 160364 h 173990"/>
                <a:gd name="connsiteX229" fmla="*/ 43854 w 109787"/>
                <a:gd name="connsiteY229" fmla="*/ 160364 h 173990"/>
                <a:gd name="connsiteX230" fmla="*/ 44521 w 109787"/>
                <a:gd name="connsiteY230" fmla="*/ 162459 h 173990"/>
                <a:gd name="connsiteX231" fmla="*/ 44521 w 109787"/>
                <a:gd name="connsiteY231" fmla="*/ 168270 h 173990"/>
                <a:gd name="connsiteX232" fmla="*/ 44521 w 109787"/>
                <a:gd name="connsiteY232" fmla="*/ 171127 h 173990"/>
                <a:gd name="connsiteX233" fmla="*/ 45950 w 109787"/>
                <a:gd name="connsiteY233" fmla="*/ 173413 h 173990"/>
                <a:gd name="connsiteX234" fmla="*/ 47378 w 109787"/>
                <a:gd name="connsiteY234" fmla="*/ 173413 h 173990"/>
                <a:gd name="connsiteX235" fmla="*/ 48331 w 109787"/>
                <a:gd name="connsiteY235" fmla="*/ 172175 h 173990"/>
                <a:gd name="connsiteX236" fmla="*/ 48331 w 109787"/>
                <a:gd name="connsiteY236" fmla="*/ 170842 h 173990"/>
                <a:gd name="connsiteX237" fmla="*/ 47474 w 109787"/>
                <a:gd name="connsiteY237" fmla="*/ 166555 h 173990"/>
                <a:gd name="connsiteX238" fmla="*/ 48140 w 109787"/>
                <a:gd name="connsiteY238" fmla="*/ 165031 h 173990"/>
                <a:gd name="connsiteX239" fmla="*/ 49093 w 109787"/>
                <a:gd name="connsiteY239" fmla="*/ 165031 h 173990"/>
                <a:gd name="connsiteX240" fmla="*/ 49950 w 109787"/>
                <a:gd name="connsiteY240" fmla="*/ 167507 h 173990"/>
                <a:gd name="connsiteX241" fmla="*/ 49950 w 109787"/>
                <a:gd name="connsiteY241" fmla="*/ 170079 h 173990"/>
                <a:gd name="connsiteX242" fmla="*/ 52046 w 109787"/>
                <a:gd name="connsiteY242" fmla="*/ 170936 h 173990"/>
                <a:gd name="connsiteX243" fmla="*/ 52712 w 109787"/>
                <a:gd name="connsiteY243" fmla="*/ 169032 h 173990"/>
                <a:gd name="connsiteX244" fmla="*/ 52046 w 109787"/>
                <a:gd name="connsiteY244" fmla="*/ 167127 h 173990"/>
                <a:gd name="connsiteX245" fmla="*/ 50331 w 109787"/>
                <a:gd name="connsiteY245" fmla="*/ 160554 h 173990"/>
                <a:gd name="connsiteX246" fmla="*/ 50998 w 109787"/>
                <a:gd name="connsiteY246" fmla="*/ 158649 h 173990"/>
                <a:gd name="connsiteX247" fmla="*/ 52046 w 109787"/>
                <a:gd name="connsiteY247" fmla="*/ 159221 h 173990"/>
                <a:gd name="connsiteX248" fmla="*/ 52046 w 109787"/>
                <a:gd name="connsiteY248" fmla="*/ 160554 h 173990"/>
                <a:gd name="connsiteX249" fmla="*/ 52522 w 109787"/>
                <a:gd name="connsiteY249" fmla="*/ 162936 h 173990"/>
                <a:gd name="connsiteX250" fmla="*/ 53665 w 109787"/>
                <a:gd name="connsiteY250" fmla="*/ 165317 h 173990"/>
                <a:gd name="connsiteX251" fmla="*/ 55675 w 109787"/>
                <a:gd name="connsiteY251" fmla="*/ 165498 h 173990"/>
                <a:gd name="connsiteX252" fmla="*/ 55856 w 109787"/>
                <a:gd name="connsiteY252" fmla="*/ 165317 h 173990"/>
                <a:gd name="connsiteX253" fmla="*/ 55856 w 109787"/>
                <a:gd name="connsiteY253" fmla="*/ 162936 h 173990"/>
                <a:gd name="connsiteX254" fmla="*/ 55379 w 109787"/>
                <a:gd name="connsiteY254" fmla="*/ 160840 h 173990"/>
                <a:gd name="connsiteX255" fmla="*/ 55379 w 109787"/>
                <a:gd name="connsiteY255" fmla="*/ 159792 h 173990"/>
                <a:gd name="connsiteX256" fmla="*/ 55379 w 109787"/>
                <a:gd name="connsiteY256" fmla="*/ 159792 h 173990"/>
                <a:gd name="connsiteX257" fmla="*/ 57618 w 109787"/>
                <a:gd name="connsiteY257" fmla="*/ 160716 h 173990"/>
                <a:gd name="connsiteX258" fmla="*/ 57665 w 109787"/>
                <a:gd name="connsiteY258" fmla="*/ 160840 h 173990"/>
                <a:gd name="connsiteX259" fmla="*/ 57665 w 109787"/>
                <a:gd name="connsiteY259" fmla="*/ 163983 h 173990"/>
                <a:gd name="connsiteX260" fmla="*/ 57665 w 109787"/>
                <a:gd name="connsiteY260" fmla="*/ 167031 h 173990"/>
                <a:gd name="connsiteX261" fmla="*/ 57665 w 109787"/>
                <a:gd name="connsiteY261" fmla="*/ 167793 h 173990"/>
                <a:gd name="connsiteX262" fmla="*/ 59094 w 109787"/>
                <a:gd name="connsiteY262" fmla="*/ 167793 h 173990"/>
                <a:gd name="connsiteX263" fmla="*/ 59951 w 109787"/>
                <a:gd name="connsiteY263" fmla="*/ 167222 h 173990"/>
                <a:gd name="connsiteX264" fmla="*/ 59951 w 109787"/>
                <a:gd name="connsiteY264" fmla="*/ 163507 h 173990"/>
                <a:gd name="connsiteX265" fmla="*/ 58618 w 109787"/>
                <a:gd name="connsiteY265" fmla="*/ 159888 h 173990"/>
                <a:gd name="connsiteX266" fmla="*/ 58618 w 109787"/>
                <a:gd name="connsiteY266" fmla="*/ 157887 h 173990"/>
                <a:gd name="connsiteX267" fmla="*/ 60237 w 109787"/>
                <a:gd name="connsiteY267" fmla="*/ 157887 h 173990"/>
                <a:gd name="connsiteX268" fmla="*/ 60809 w 109787"/>
                <a:gd name="connsiteY268" fmla="*/ 159792 h 173990"/>
                <a:gd name="connsiteX269" fmla="*/ 60809 w 109787"/>
                <a:gd name="connsiteY269" fmla="*/ 161221 h 173990"/>
                <a:gd name="connsiteX270" fmla="*/ 61571 w 109787"/>
                <a:gd name="connsiteY270" fmla="*/ 162173 h 173990"/>
                <a:gd name="connsiteX271" fmla="*/ 63190 w 109787"/>
                <a:gd name="connsiteY271" fmla="*/ 160650 h 173990"/>
                <a:gd name="connsiteX272" fmla="*/ 63190 w 109787"/>
                <a:gd name="connsiteY272" fmla="*/ 157982 h 173990"/>
                <a:gd name="connsiteX273" fmla="*/ 64142 w 109787"/>
                <a:gd name="connsiteY273" fmla="*/ 157411 h 173990"/>
                <a:gd name="connsiteX274" fmla="*/ 65285 w 109787"/>
                <a:gd name="connsiteY274" fmla="*/ 158078 h 173990"/>
                <a:gd name="connsiteX275" fmla="*/ 65285 w 109787"/>
                <a:gd name="connsiteY275" fmla="*/ 159411 h 173990"/>
                <a:gd name="connsiteX276" fmla="*/ 66047 w 109787"/>
                <a:gd name="connsiteY276" fmla="*/ 162650 h 173990"/>
                <a:gd name="connsiteX277" fmla="*/ 68238 w 109787"/>
                <a:gd name="connsiteY277" fmla="*/ 164745 h 173990"/>
                <a:gd name="connsiteX278" fmla="*/ 69762 w 109787"/>
                <a:gd name="connsiteY278" fmla="*/ 164174 h 173990"/>
                <a:gd name="connsiteX279" fmla="*/ 69762 w 109787"/>
                <a:gd name="connsiteY279" fmla="*/ 163316 h 173990"/>
                <a:gd name="connsiteX280" fmla="*/ 68810 w 109787"/>
                <a:gd name="connsiteY280" fmla="*/ 159125 h 173990"/>
                <a:gd name="connsiteX281" fmla="*/ 68048 w 109787"/>
                <a:gd name="connsiteY281" fmla="*/ 156935 h 173990"/>
                <a:gd name="connsiteX282" fmla="*/ 68619 w 109787"/>
                <a:gd name="connsiteY282" fmla="*/ 155792 h 173990"/>
                <a:gd name="connsiteX283" fmla="*/ 69667 w 109787"/>
                <a:gd name="connsiteY283" fmla="*/ 156268 h 173990"/>
                <a:gd name="connsiteX284" fmla="*/ 70715 w 109787"/>
                <a:gd name="connsiteY284" fmla="*/ 156935 h 173990"/>
                <a:gd name="connsiteX285" fmla="*/ 71762 w 109787"/>
                <a:gd name="connsiteY285" fmla="*/ 156173 h 173990"/>
                <a:gd name="connsiteX286" fmla="*/ 72239 w 109787"/>
                <a:gd name="connsiteY286" fmla="*/ 154744 h 173990"/>
                <a:gd name="connsiteX287" fmla="*/ 72239 w 109787"/>
                <a:gd name="connsiteY287" fmla="*/ 153696 h 173990"/>
                <a:gd name="connsiteX288" fmla="*/ 73572 w 109787"/>
                <a:gd name="connsiteY288" fmla="*/ 152553 h 173990"/>
                <a:gd name="connsiteX289" fmla="*/ 74334 w 109787"/>
                <a:gd name="connsiteY289" fmla="*/ 153601 h 173990"/>
                <a:gd name="connsiteX290" fmla="*/ 74334 w 109787"/>
                <a:gd name="connsiteY290" fmla="*/ 155125 h 173990"/>
                <a:gd name="connsiteX291" fmla="*/ 73763 w 109787"/>
                <a:gd name="connsiteY291" fmla="*/ 156554 h 173990"/>
                <a:gd name="connsiteX292" fmla="*/ 73763 w 109787"/>
                <a:gd name="connsiteY292" fmla="*/ 157126 h 173990"/>
                <a:gd name="connsiteX293" fmla="*/ 73763 w 109787"/>
                <a:gd name="connsiteY293" fmla="*/ 158268 h 173990"/>
                <a:gd name="connsiteX294" fmla="*/ 75953 w 109787"/>
                <a:gd name="connsiteY294" fmla="*/ 157030 h 173990"/>
                <a:gd name="connsiteX295" fmla="*/ 76811 w 109787"/>
                <a:gd name="connsiteY295" fmla="*/ 153601 h 173990"/>
                <a:gd name="connsiteX296" fmla="*/ 76811 w 109787"/>
                <a:gd name="connsiteY296" fmla="*/ 151886 h 173990"/>
                <a:gd name="connsiteX297" fmla="*/ 78049 w 109787"/>
                <a:gd name="connsiteY297" fmla="*/ 150077 h 173990"/>
                <a:gd name="connsiteX298" fmla="*/ 78049 w 109787"/>
                <a:gd name="connsiteY298" fmla="*/ 150077 h 173990"/>
                <a:gd name="connsiteX299" fmla="*/ 78906 w 109787"/>
                <a:gd name="connsiteY299" fmla="*/ 152553 h 173990"/>
                <a:gd name="connsiteX300" fmla="*/ 78144 w 109787"/>
                <a:gd name="connsiteY300" fmla="*/ 155220 h 173990"/>
                <a:gd name="connsiteX301" fmla="*/ 78144 w 109787"/>
                <a:gd name="connsiteY301" fmla="*/ 157792 h 173990"/>
                <a:gd name="connsiteX302" fmla="*/ 79763 w 109787"/>
                <a:gd name="connsiteY302" fmla="*/ 156744 h 173990"/>
                <a:gd name="connsiteX303" fmla="*/ 80525 w 109787"/>
                <a:gd name="connsiteY303" fmla="*/ 154458 h 173990"/>
                <a:gd name="connsiteX304" fmla="*/ 82145 w 109787"/>
                <a:gd name="connsiteY304" fmla="*/ 153696 h 173990"/>
                <a:gd name="connsiteX305" fmla="*/ 82145 w 109787"/>
                <a:gd name="connsiteY305" fmla="*/ 156363 h 173990"/>
                <a:gd name="connsiteX306" fmla="*/ 80430 w 109787"/>
                <a:gd name="connsiteY306" fmla="*/ 159316 h 173990"/>
                <a:gd name="connsiteX307" fmla="*/ 79763 w 109787"/>
                <a:gd name="connsiteY307" fmla="*/ 160935 h 173990"/>
                <a:gd name="connsiteX308" fmla="*/ 80430 w 109787"/>
                <a:gd name="connsiteY308" fmla="*/ 162459 h 173990"/>
                <a:gd name="connsiteX309" fmla="*/ 82049 w 109787"/>
                <a:gd name="connsiteY309" fmla="*/ 161507 h 173990"/>
                <a:gd name="connsiteX310" fmla="*/ 88145 w 109787"/>
                <a:gd name="connsiteY310" fmla="*/ 159888 h 173990"/>
                <a:gd name="connsiteX311" fmla="*/ 90146 w 109787"/>
                <a:gd name="connsiteY311" fmla="*/ 157316 h 173990"/>
                <a:gd name="connsiteX312" fmla="*/ 91193 w 109787"/>
                <a:gd name="connsiteY312" fmla="*/ 159125 h 173990"/>
                <a:gd name="connsiteX313" fmla="*/ 90050 w 109787"/>
                <a:gd name="connsiteY313" fmla="*/ 161221 h 173990"/>
                <a:gd name="connsiteX314" fmla="*/ 88431 w 109787"/>
                <a:gd name="connsiteY314" fmla="*/ 164079 h 173990"/>
                <a:gd name="connsiteX315" fmla="*/ 90346 w 109787"/>
                <a:gd name="connsiteY315" fmla="*/ 165336 h 173990"/>
                <a:gd name="connsiteX316" fmla="*/ 90431 w 109787"/>
                <a:gd name="connsiteY316" fmla="*/ 165317 h 173990"/>
                <a:gd name="connsiteX317" fmla="*/ 92336 w 109787"/>
                <a:gd name="connsiteY317" fmla="*/ 163507 h 173990"/>
                <a:gd name="connsiteX318" fmla="*/ 93575 w 109787"/>
                <a:gd name="connsiteY318" fmla="*/ 161031 h 173990"/>
                <a:gd name="connsiteX319" fmla="*/ 94718 w 109787"/>
                <a:gd name="connsiteY319" fmla="*/ 160364 h 173990"/>
                <a:gd name="connsiteX320" fmla="*/ 93289 w 109787"/>
                <a:gd name="connsiteY320" fmla="*/ 164936 h 173990"/>
                <a:gd name="connsiteX321" fmla="*/ 92146 w 109787"/>
                <a:gd name="connsiteY321" fmla="*/ 166269 h 173990"/>
                <a:gd name="connsiteX322" fmla="*/ 92146 w 109787"/>
                <a:gd name="connsiteY322" fmla="*/ 167889 h 173990"/>
                <a:gd name="connsiteX323" fmla="*/ 92717 w 109787"/>
                <a:gd name="connsiteY323" fmla="*/ 167889 h 173990"/>
                <a:gd name="connsiteX324" fmla="*/ 95289 w 109787"/>
                <a:gd name="connsiteY324" fmla="*/ 165602 h 173990"/>
                <a:gd name="connsiteX325" fmla="*/ 105100 w 109787"/>
                <a:gd name="connsiteY325" fmla="*/ 110167 h 17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109787" h="173990">
                  <a:moveTo>
                    <a:pt x="105100" y="110167"/>
                  </a:moveTo>
                  <a:cubicBezTo>
                    <a:pt x="105100" y="106833"/>
                    <a:pt x="104624" y="103500"/>
                    <a:pt x="105100" y="100070"/>
                  </a:cubicBezTo>
                  <a:cubicBezTo>
                    <a:pt x="105100" y="92260"/>
                    <a:pt x="107100" y="84450"/>
                    <a:pt x="107576" y="76544"/>
                  </a:cubicBezTo>
                  <a:cubicBezTo>
                    <a:pt x="107576" y="70067"/>
                    <a:pt x="107576" y="63685"/>
                    <a:pt x="107576" y="57494"/>
                  </a:cubicBezTo>
                  <a:cubicBezTo>
                    <a:pt x="107576" y="51302"/>
                    <a:pt x="108719" y="46540"/>
                    <a:pt x="109291" y="41016"/>
                  </a:cubicBezTo>
                  <a:cubicBezTo>
                    <a:pt x="109910" y="33405"/>
                    <a:pt x="109910" y="25766"/>
                    <a:pt x="109291" y="18156"/>
                  </a:cubicBezTo>
                  <a:cubicBezTo>
                    <a:pt x="109339" y="17841"/>
                    <a:pt x="109339" y="17517"/>
                    <a:pt x="109291" y="17203"/>
                  </a:cubicBezTo>
                  <a:cubicBezTo>
                    <a:pt x="108862" y="16213"/>
                    <a:pt x="108034" y="15450"/>
                    <a:pt x="107005" y="15107"/>
                  </a:cubicBezTo>
                  <a:cubicBezTo>
                    <a:pt x="106405" y="14984"/>
                    <a:pt x="105795" y="15250"/>
                    <a:pt x="105481" y="15774"/>
                  </a:cubicBezTo>
                  <a:cubicBezTo>
                    <a:pt x="105424" y="16022"/>
                    <a:pt x="105424" y="16289"/>
                    <a:pt x="105481" y="16536"/>
                  </a:cubicBezTo>
                  <a:cubicBezTo>
                    <a:pt x="105395" y="18041"/>
                    <a:pt x="105757" y="19527"/>
                    <a:pt x="106529" y="20823"/>
                  </a:cubicBezTo>
                  <a:cubicBezTo>
                    <a:pt x="106891" y="21470"/>
                    <a:pt x="107119" y="22185"/>
                    <a:pt x="107195" y="22918"/>
                  </a:cubicBezTo>
                  <a:cubicBezTo>
                    <a:pt x="107224" y="23404"/>
                    <a:pt x="107014" y="23870"/>
                    <a:pt x="106624" y="24156"/>
                  </a:cubicBezTo>
                  <a:cubicBezTo>
                    <a:pt x="106214" y="24185"/>
                    <a:pt x="105824" y="24004"/>
                    <a:pt x="105576" y="23680"/>
                  </a:cubicBezTo>
                  <a:cubicBezTo>
                    <a:pt x="105309" y="23328"/>
                    <a:pt x="104948" y="23061"/>
                    <a:pt x="104528" y="22918"/>
                  </a:cubicBezTo>
                  <a:cubicBezTo>
                    <a:pt x="104052" y="22994"/>
                    <a:pt x="103652" y="23318"/>
                    <a:pt x="103481" y="23776"/>
                  </a:cubicBezTo>
                  <a:cubicBezTo>
                    <a:pt x="103223" y="24213"/>
                    <a:pt x="103062" y="24699"/>
                    <a:pt x="103004" y="25204"/>
                  </a:cubicBezTo>
                  <a:cubicBezTo>
                    <a:pt x="103062" y="25518"/>
                    <a:pt x="103062" y="25842"/>
                    <a:pt x="103004" y="26157"/>
                  </a:cubicBezTo>
                  <a:cubicBezTo>
                    <a:pt x="103004" y="26824"/>
                    <a:pt x="102242" y="27490"/>
                    <a:pt x="101671" y="27395"/>
                  </a:cubicBezTo>
                  <a:cubicBezTo>
                    <a:pt x="101204" y="27242"/>
                    <a:pt x="100871" y="26833"/>
                    <a:pt x="100814" y="26347"/>
                  </a:cubicBezTo>
                  <a:cubicBezTo>
                    <a:pt x="100709" y="25842"/>
                    <a:pt x="100709" y="25328"/>
                    <a:pt x="100814" y="24823"/>
                  </a:cubicBezTo>
                  <a:cubicBezTo>
                    <a:pt x="101061" y="24337"/>
                    <a:pt x="101252" y="23832"/>
                    <a:pt x="101385" y="23299"/>
                  </a:cubicBezTo>
                  <a:lnTo>
                    <a:pt x="101385" y="23299"/>
                  </a:lnTo>
                  <a:cubicBezTo>
                    <a:pt x="101385" y="23299"/>
                    <a:pt x="101385" y="22251"/>
                    <a:pt x="101385" y="22061"/>
                  </a:cubicBezTo>
                  <a:cubicBezTo>
                    <a:pt x="101385" y="21870"/>
                    <a:pt x="99766" y="22061"/>
                    <a:pt x="99099" y="23394"/>
                  </a:cubicBezTo>
                  <a:cubicBezTo>
                    <a:pt x="98442" y="24375"/>
                    <a:pt x="98137" y="25547"/>
                    <a:pt x="98242" y="26728"/>
                  </a:cubicBezTo>
                  <a:cubicBezTo>
                    <a:pt x="98442" y="27281"/>
                    <a:pt x="98442" y="27890"/>
                    <a:pt x="98242" y="28443"/>
                  </a:cubicBezTo>
                  <a:cubicBezTo>
                    <a:pt x="97480" y="29966"/>
                    <a:pt x="97004" y="29395"/>
                    <a:pt x="96908" y="30348"/>
                  </a:cubicBezTo>
                  <a:lnTo>
                    <a:pt x="96908" y="30348"/>
                  </a:lnTo>
                  <a:cubicBezTo>
                    <a:pt x="96908" y="28157"/>
                    <a:pt x="96242" y="28728"/>
                    <a:pt x="96051" y="27871"/>
                  </a:cubicBezTo>
                  <a:cubicBezTo>
                    <a:pt x="95994" y="26909"/>
                    <a:pt x="96299" y="25957"/>
                    <a:pt x="96908" y="25204"/>
                  </a:cubicBezTo>
                  <a:cubicBezTo>
                    <a:pt x="96908" y="24347"/>
                    <a:pt x="96908" y="23013"/>
                    <a:pt x="96908" y="22633"/>
                  </a:cubicBezTo>
                  <a:cubicBezTo>
                    <a:pt x="96908" y="22251"/>
                    <a:pt x="95575" y="22633"/>
                    <a:pt x="95289" y="23680"/>
                  </a:cubicBezTo>
                  <a:cubicBezTo>
                    <a:pt x="95003" y="24728"/>
                    <a:pt x="95289" y="25204"/>
                    <a:pt x="94622" y="25871"/>
                  </a:cubicBezTo>
                  <a:cubicBezTo>
                    <a:pt x="93956" y="26538"/>
                    <a:pt x="93479" y="27109"/>
                    <a:pt x="92908" y="26728"/>
                  </a:cubicBezTo>
                  <a:cubicBezTo>
                    <a:pt x="92336" y="26347"/>
                    <a:pt x="92908" y="24918"/>
                    <a:pt x="92908" y="24061"/>
                  </a:cubicBezTo>
                  <a:lnTo>
                    <a:pt x="94622" y="21108"/>
                  </a:lnTo>
                  <a:cubicBezTo>
                    <a:pt x="94937" y="20613"/>
                    <a:pt x="95165" y="20061"/>
                    <a:pt x="95289" y="19489"/>
                  </a:cubicBezTo>
                  <a:cubicBezTo>
                    <a:pt x="95413" y="18889"/>
                    <a:pt x="95146" y="18279"/>
                    <a:pt x="94622" y="17965"/>
                  </a:cubicBezTo>
                  <a:cubicBezTo>
                    <a:pt x="94051" y="17965"/>
                    <a:pt x="93384" y="17965"/>
                    <a:pt x="93003" y="18822"/>
                  </a:cubicBezTo>
                  <a:cubicBezTo>
                    <a:pt x="92413" y="19651"/>
                    <a:pt x="91936" y="20546"/>
                    <a:pt x="91574" y="21489"/>
                  </a:cubicBezTo>
                  <a:cubicBezTo>
                    <a:pt x="91574" y="22633"/>
                    <a:pt x="90717" y="24061"/>
                    <a:pt x="89669" y="24061"/>
                  </a:cubicBezTo>
                  <a:cubicBezTo>
                    <a:pt x="88622" y="24061"/>
                    <a:pt x="88526" y="23013"/>
                    <a:pt x="88622" y="22251"/>
                  </a:cubicBezTo>
                  <a:cubicBezTo>
                    <a:pt x="88746" y="21442"/>
                    <a:pt x="89155" y="20699"/>
                    <a:pt x="89765" y="20156"/>
                  </a:cubicBezTo>
                  <a:cubicBezTo>
                    <a:pt x="90527" y="19298"/>
                    <a:pt x="91574" y="18346"/>
                    <a:pt x="91384" y="17203"/>
                  </a:cubicBezTo>
                  <a:cubicBezTo>
                    <a:pt x="91222" y="16374"/>
                    <a:pt x="90422" y="15841"/>
                    <a:pt x="89593" y="16003"/>
                  </a:cubicBezTo>
                  <a:cubicBezTo>
                    <a:pt x="89527" y="16013"/>
                    <a:pt x="89450" y="16031"/>
                    <a:pt x="89384" y="16060"/>
                  </a:cubicBezTo>
                  <a:cubicBezTo>
                    <a:pt x="88546" y="16356"/>
                    <a:pt x="87860" y="16974"/>
                    <a:pt x="87479" y="17775"/>
                  </a:cubicBezTo>
                  <a:cubicBezTo>
                    <a:pt x="87479" y="18632"/>
                    <a:pt x="86621" y="19489"/>
                    <a:pt x="86145" y="20251"/>
                  </a:cubicBezTo>
                  <a:cubicBezTo>
                    <a:pt x="85669" y="21013"/>
                    <a:pt x="85478" y="21108"/>
                    <a:pt x="85002" y="21013"/>
                  </a:cubicBezTo>
                  <a:cubicBezTo>
                    <a:pt x="84812" y="19327"/>
                    <a:pt x="85326" y="17632"/>
                    <a:pt x="86431" y="16346"/>
                  </a:cubicBezTo>
                  <a:cubicBezTo>
                    <a:pt x="86888" y="15965"/>
                    <a:pt x="87269" y="15517"/>
                    <a:pt x="87574" y="15012"/>
                  </a:cubicBezTo>
                  <a:cubicBezTo>
                    <a:pt x="87574" y="14441"/>
                    <a:pt x="87574" y="13679"/>
                    <a:pt x="87574" y="13488"/>
                  </a:cubicBezTo>
                  <a:lnTo>
                    <a:pt x="87002" y="13488"/>
                  </a:lnTo>
                  <a:cubicBezTo>
                    <a:pt x="85764" y="13841"/>
                    <a:pt x="84774" y="14755"/>
                    <a:pt x="84335" y="15965"/>
                  </a:cubicBezTo>
                  <a:cubicBezTo>
                    <a:pt x="84335" y="17013"/>
                    <a:pt x="83764" y="18346"/>
                    <a:pt x="82907" y="18727"/>
                  </a:cubicBezTo>
                  <a:cubicBezTo>
                    <a:pt x="82507" y="16203"/>
                    <a:pt x="83488" y="13660"/>
                    <a:pt x="85478" y="12059"/>
                  </a:cubicBezTo>
                  <a:cubicBezTo>
                    <a:pt x="86079" y="11659"/>
                    <a:pt x="86621" y="11183"/>
                    <a:pt x="87098" y="10631"/>
                  </a:cubicBezTo>
                  <a:cubicBezTo>
                    <a:pt x="87507" y="9954"/>
                    <a:pt x="87507" y="9117"/>
                    <a:pt x="87098" y="8440"/>
                  </a:cubicBezTo>
                  <a:cubicBezTo>
                    <a:pt x="87098" y="7868"/>
                    <a:pt x="86145" y="7774"/>
                    <a:pt x="85574" y="7678"/>
                  </a:cubicBezTo>
                  <a:cubicBezTo>
                    <a:pt x="83926" y="7735"/>
                    <a:pt x="82411" y="8640"/>
                    <a:pt x="81573" y="10059"/>
                  </a:cubicBezTo>
                  <a:cubicBezTo>
                    <a:pt x="80926" y="11659"/>
                    <a:pt x="80411" y="13317"/>
                    <a:pt x="80049" y="15012"/>
                  </a:cubicBezTo>
                  <a:cubicBezTo>
                    <a:pt x="80049" y="15679"/>
                    <a:pt x="79478" y="16346"/>
                    <a:pt x="78906" y="16441"/>
                  </a:cubicBezTo>
                  <a:cubicBezTo>
                    <a:pt x="78335" y="16536"/>
                    <a:pt x="77668" y="15584"/>
                    <a:pt x="77668" y="14822"/>
                  </a:cubicBezTo>
                  <a:cubicBezTo>
                    <a:pt x="77773" y="13993"/>
                    <a:pt x="78030" y="13184"/>
                    <a:pt x="78430" y="12441"/>
                  </a:cubicBezTo>
                  <a:cubicBezTo>
                    <a:pt x="78801" y="11688"/>
                    <a:pt x="78801" y="10812"/>
                    <a:pt x="78430" y="10059"/>
                  </a:cubicBezTo>
                  <a:cubicBezTo>
                    <a:pt x="77954" y="9202"/>
                    <a:pt x="76715" y="9393"/>
                    <a:pt x="76049" y="10059"/>
                  </a:cubicBezTo>
                  <a:cubicBezTo>
                    <a:pt x="75401" y="10793"/>
                    <a:pt x="74944" y="11679"/>
                    <a:pt x="74715" y="12631"/>
                  </a:cubicBezTo>
                  <a:lnTo>
                    <a:pt x="74715" y="14251"/>
                  </a:lnTo>
                  <a:cubicBezTo>
                    <a:pt x="74029" y="12241"/>
                    <a:pt x="74029" y="10069"/>
                    <a:pt x="74715" y="8059"/>
                  </a:cubicBezTo>
                  <a:cubicBezTo>
                    <a:pt x="74963" y="7573"/>
                    <a:pt x="75153" y="7059"/>
                    <a:pt x="75287" y="6535"/>
                  </a:cubicBezTo>
                  <a:cubicBezTo>
                    <a:pt x="75449" y="5973"/>
                    <a:pt x="75268" y="5373"/>
                    <a:pt x="74810" y="5011"/>
                  </a:cubicBezTo>
                  <a:lnTo>
                    <a:pt x="74144" y="5011"/>
                  </a:lnTo>
                  <a:cubicBezTo>
                    <a:pt x="72905" y="5011"/>
                    <a:pt x="71953" y="6440"/>
                    <a:pt x="71667" y="7868"/>
                  </a:cubicBezTo>
                  <a:cubicBezTo>
                    <a:pt x="71572" y="9259"/>
                    <a:pt x="71572" y="10659"/>
                    <a:pt x="71667" y="12059"/>
                  </a:cubicBezTo>
                  <a:cubicBezTo>
                    <a:pt x="71667" y="12631"/>
                    <a:pt x="71667" y="13393"/>
                    <a:pt x="70810" y="13108"/>
                  </a:cubicBezTo>
                  <a:cubicBezTo>
                    <a:pt x="69953" y="12822"/>
                    <a:pt x="70810" y="13108"/>
                    <a:pt x="70810" y="13108"/>
                  </a:cubicBezTo>
                  <a:cubicBezTo>
                    <a:pt x="70048" y="11202"/>
                    <a:pt x="70810" y="8917"/>
                    <a:pt x="70810" y="6916"/>
                  </a:cubicBezTo>
                  <a:cubicBezTo>
                    <a:pt x="70515" y="5697"/>
                    <a:pt x="69857" y="4592"/>
                    <a:pt x="68905" y="3773"/>
                  </a:cubicBezTo>
                  <a:cubicBezTo>
                    <a:pt x="68333" y="3201"/>
                    <a:pt x="67286" y="2820"/>
                    <a:pt x="66905" y="3773"/>
                  </a:cubicBezTo>
                  <a:cubicBezTo>
                    <a:pt x="66857" y="4116"/>
                    <a:pt x="66857" y="4468"/>
                    <a:pt x="66905" y="4820"/>
                  </a:cubicBezTo>
                  <a:cubicBezTo>
                    <a:pt x="66905" y="6345"/>
                    <a:pt x="68048" y="7678"/>
                    <a:pt x="68524" y="9202"/>
                  </a:cubicBezTo>
                  <a:cubicBezTo>
                    <a:pt x="69048" y="10679"/>
                    <a:pt x="69048" y="12298"/>
                    <a:pt x="68524" y="13774"/>
                  </a:cubicBezTo>
                  <a:cubicBezTo>
                    <a:pt x="67952" y="13774"/>
                    <a:pt x="67286" y="13774"/>
                    <a:pt x="67190" y="12631"/>
                  </a:cubicBezTo>
                  <a:cubicBezTo>
                    <a:pt x="67248" y="11898"/>
                    <a:pt x="67248" y="11174"/>
                    <a:pt x="67190" y="10440"/>
                  </a:cubicBezTo>
                  <a:cubicBezTo>
                    <a:pt x="67190" y="10440"/>
                    <a:pt x="67190" y="10440"/>
                    <a:pt x="67190" y="10440"/>
                  </a:cubicBezTo>
                  <a:cubicBezTo>
                    <a:pt x="67190" y="10440"/>
                    <a:pt x="66143" y="11012"/>
                    <a:pt x="66047" y="11679"/>
                  </a:cubicBezTo>
                  <a:cubicBezTo>
                    <a:pt x="65952" y="12345"/>
                    <a:pt x="66047" y="13298"/>
                    <a:pt x="65095" y="13393"/>
                  </a:cubicBezTo>
                  <a:cubicBezTo>
                    <a:pt x="64666" y="11640"/>
                    <a:pt x="64666" y="9812"/>
                    <a:pt x="65095" y="8059"/>
                  </a:cubicBezTo>
                  <a:cubicBezTo>
                    <a:pt x="65190" y="5497"/>
                    <a:pt x="64142" y="3020"/>
                    <a:pt x="62237" y="1296"/>
                  </a:cubicBezTo>
                  <a:lnTo>
                    <a:pt x="61285" y="1296"/>
                  </a:lnTo>
                  <a:cubicBezTo>
                    <a:pt x="60523" y="1296"/>
                    <a:pt x="59856" y="2154"/>
                    <a:pt x="59761" y="3011"/>
                  </a:cubicBezTo>
                  <a:cubicBezTo>
                    <a:pt x="59570" y="3887"/>
                    <a:pt x="59570" y="4802"/>
                    <a:pt x="59761" y="5678"/>
                  </a:cubicBezTo>
                  <a:cubicBezTo>
                    <a:pt x="59951" y="6907"/>
                    <a:pt x="59951" y="8164"/>
                    <a:pt x="59761" y="9393"/>
                  </a:cubicBezTo>
                  <a:cubicBezTo>
                    <a:pt x="59761" y="10631"/>
                    <a:pt x="59189" y="12059"/>
                    <a:pt x="58142" y="12155"/>
                  </a:cubicBezTo>
                  <a:cubicBezTo>
                    <a:pt x="57094" y="12250"/>
                    <a:pt x="56427" y="11107"/>
                    <a:pt x="56332" y="9964"/>
                  </a:cubicBezTo>
                  <a:cubicBezTo>
                    <a:pt x="56475" y="8887"/>
                    <a:pt x="56475" y="7802"/>
                    <a:pt x="56332" y="6725"/>
                  </a:cubicBezTo>
                  <a:cubicBezTo>
                    <a:pt x="56332" y="5678"/>
                    <a:pt x="54617" y="5106"/>
                    <a:pt x="54046" y="6059"/>
                  </a:cubicBezTo>
                  <a:cubicBezTo>
                    <a:pt x="53894" y="6459"/>
                    <a:pt x="53894" y="6897"/>
                    <a:pt x="54046" y="7297"/>
                  </a:cubicBezTo>
                  <a:cubicBezTo>
                    <a:pt x="54227" y="8192"/>
                    <a:pt x="54446" y="9088"/>
                    <a:pt x="54713" y="9964"/>
                  </a:cubicBezTo>
                  <a:cubicBezTo>
                    <a:pt x="55103" y="10840"/>
                    <a:pt x="55103" y="11850"/>
                    <a:pt x="54713" y="12726"/>
                  </a:cubicBezTo>
                  <a:cubicBezTo>
                    <a:pt x="54236" y="13184"/>
                    <a:pt x="53474" y="13184"/>
                    <a:pt x="52998" y="12726"/>
                  </a:cubicBezTo>
                  <a:cubicBezTo>
                    <a:pt x="52427" y="12726"/>
                    <a:pt x="52331" y="11488"/>
                    <a:pt x="52331" y="10631"/>
                  </a:cubicBezTo>
                  <a:lnTo>
                    <a:pt x="52331" y="4820"/>
                  </a:lnTo>
                  <a:cubicBezTo>
                    <a:pt x="52474" y="3877"/>
                    <a:pt x="52474" y="2906"/>
                    <a:pt x="52331" y="1963"/>
                  </a:cubicBezTo>
                  <a:cubicBezTo>
                    <a:pt x="52160" y="1096"/>
                    <a:pt x="51693" y="325"/>
                    <a:pt x="50998" y="-228"/>
                  </a:cubicBezTo>
                  <a:cubicBezTo>
                    <a:pt x="50512" y="-456"/>
                    <a:pt x="49960" y="-456"/>
                    <a:pt x="49474" y="-228"/>
                  </a:cubicBezTo>
                  <a:cubicBezTo>
                    <a:pt x="48950" y="-18"/>
                    <a:pt x="48588" y="458"/>
                    <a:pt x="48521" y="1011"/>
                  </a:cubicBezTo>
                  <a:cubicBezTo>
                    <a:pt x="48550" y="1525"/>
                    <a:pt x="48712" y="2011"/>
                    <a:pt x="48998" y="2439"/>
                  </a:cubicBezTo>
                  <a:cubicBezTo>
                    <a:pt x="49579" y="3792"/>
                    <a:pt x="49874" y="5249"/>
                    <a:pt x="49855" y="6725"/>
                  </a:cubicBezTo>
                  <a:cubicBezTo>
                    <a:pt x="49855" y="7297"/>
                    <a:pt x="49855" y="8059"/>
                    <a:pt x="49093" y="8154"/>
                  </a:cubicBezTo>
                  <a:cubicBezTo>
                    <a:pt x="48826" y="8288"/>
                    <a:pt x="48502" y="8288"/>
                    <a:pt x="48236" y="8154"/>
                  </a:cubicBezTo>
                  <a:cubicBezTo>
                    <a:pt x="47674" y="7449"/>
                    <a:pt x="47369" y="6573"/>
                    <a:pt x="47378" y="5678"/>
                  </a:cubicBezTo>
                  <a:cubicBezTo>
                    <a:pt x="47350" y="4763"/>
                    <a:pt x="47150" y="3859"/>
                    <a:pt x="46807" y="3011"/>
                  </a:cubicBezTo>
                  <a:cubicBezTo>
                    <a:pt x="46331" y="2249"/>
                    <a:pt x="45378" y="1677"/>
                    <a:pt x="44711" y="2154"/>
                  </a:cubicBezTo>
                  <a:cubicBezTo>
                    <a:pt x="44159" y="2620"/>
                    <a:pt x="43911" y="3354"/>
                    <a:pt x="44045" y="4059"/>
                  </a:cubicBezTo>
                  <a:cubicBezTo>
                    <a:pt x="44178" y="4754"/>
                    <a:pt x="44407" y="5421"/>
                    <a:pt x="44711" y="6059"/>
                  </a:cubicBezTo>
                  <a:cubicBezTo>
                    <a:pt x="45664" y="8097"/>
                    <a:pt x="46245" y="10288"/>
                    <a:pt x="46426" y="12536"/>
                  </a:cubicBezTo>
                  <a:cubicBezTo>
                    <a:pt x="46426" y="13298"/>
                    <a:pt x="46426" y="14251"/>
                    <a:pt x="45759" y="14441"/>
                  </a:cubicBezTo>
                  <a:cubicBezTo>
                    <a:pt x="45092" y="14631"/>
                    <a:pt x="44997" y="14441"/>
                    <a:pt x="44711" y="13869"/>
                  </a:cubicBezTo>
                  <a:cubicBezTo>
                    <a:pt x="44654" y="13421"/>
                    <a:pt x="44654" y="12974"/>
                    <a:pt x="44711" y="12536"/>
                  </a:cubicBezTo>
                  <a:cubicBezTo>
                    <a:pt x="44759" y="11745"/>
                    <a:pt x="44759" y="10945"/>
                    <a:pt x="44711" y="10155"/>
                  </a:cubicBezTo>
                  <a:cubicBezTo>
                    <a:pt x="44588" y="9259"/>
                    <a:pt x="44187" y="8431"/>
                    <a:pt x="43568" y="7774"/>
                  </a:cubicBezTo>
                  <a:cubicBezTo>
                    <a:pt x="43064" y="7164"/>
                    <a:pt x="42159" y="7088"/>
                    <a:pt x="41559" y="7592"/>
                  </a:cubicBezTo>
                  <a:cubicBezTo>
                    <a:pt x="41492" y="7650"/>
                    <a:pt x="41435" y="7707"/>
                    <a:pt x="41378" y="7774"/>
                  </a:cubicBezTo>
                  <a:cubicBezTo>
                    <a:pt x="41378" y="8535"/>
                    <a:pt x="41378" y="9393"/>
                    <a:pt x="41378" y="10155"/>
                  </a:cubicBezTo>
                  <a:cubicBezTo>
                    <a:pt x="41473" y="10821"/>
                    <a:pt x="41473" y="11488"/>
                    <a:pt x="41378" y="12155"/>
                  </a:cubicBezTo>
                  <a:cubicBezTo>
                    <a:pt x="41521" y="12526"/>
                    <a:pt x="41521" y="12926"/>
                    <a:pt x="41378" y="13298"/>
                  </a:cubicBezTo>
                  <a:lnTo>
                    <a:pt x="41378" y="13298"/>
                  </a:lnTo>
                  <a:cubicBezTo>
                    <a:pt x="40520" y="13774"/>
                    <a:pt x="39473" y="13298"/>
                    <a:pt x="38996" y="12155"/>
                  </a:cubicBezTo>
                  <a:cubicBezTo>
                    <a:pt x="38758" y="11155"/>
                    <a:pt x="38758" y="10107"/>
                    <a:pt x="38996" y="9107"/>
                  </a:cubicBezTo>
                  <a:cubicBezTo>
                    <a:pt x="39187" y="8068"/>
                    <a:pt x="39187" y="7002"/>
                    <a:pt x="38996" y="5964"/>
                  </a:cubicBezTo>
                  <a:cubicBezTo>
                    <a:pt x="39101" y="5754"/>
                    <a:pt x="39101" y="5506"/>
                    <a:pt x="38996" y="5297"/>
                  </a:cubicBezTo>
                  <a:cubicBezTo>
                    <a:pt x="38558" y="5021"/>
                    <a:pt x="38006" y="5021"/>
                    <a:pt x="37568" y="5297"/>
                  </a:cubicBezTo>
                  <a:lnTo>
                    <a:pt x="36710" y="5964"/>
                  </a:lnTo>
                  <a:cubicBezTo>
                    <a:pt x="35929" y="7040"/>
                    <a:pt x="35748" y="8440"/>
                    <a:pt x="36234" y="9678"/>
                  </a:cubicBezTo>
                  <a:cubicBezTo>
                    <a:pt x="36806" y="10840"/>
                    <a:pt x="37282" y="12050"/>
                    <a:pt x="37663" y="13298"/>
                  </a:cubicBezTo>
                  <a:cubicBezTo>
                    <a:pt x="37663" y="13964"/>
                    <a:pt x="37663" y="14822"/>
                    <a:pt x="37187" y="15203"/>
                  </a:cubicBezTo>
                  <a:cubicBezTo>
                    <a:pt x="36739" y="15650"/>
                    <a:pt x="36015" y="15650"/>
                    <a:pt x="35567" y="15203"/>
                  </a:cubicBezTo>
                  <a:cubicBezTo>
                    <a:pt x="35567" y="15203"/>
                    <a:pt x="35567" y="15203"/>
                    <a:pt x="35567" y="15203"/>
                  </a:cubicBezTo>
                  <a:cubicBezTo>
                    <a:pt x="35205" y="14631"/>
                    <a:pt x="35006" y="13974"/>
                    <a:pt x="34996" y="13298"/>
                  </a:cubicBezTo>
                  <a:cubicBezTo>
                    <a:pt x="35091" y="12860"/>
                    <a:pt x="35091" y="12402"/>
                    <a:pt x="34996" y="11964"/>
                  </a:cubicBezTo>
                  <a:cubicBezTo>
                    <a:pt x="34948" y="11526"/>
                    <a:pt x="34653" y="11155"/>
                    <a:pt x="34234" y="11012"/>
                  </a:cubicBezTo>
                  <a:cubicBezTo>
                    <a:pt x="33472" y="11012"/>
                    <a:pt x="32710" y="11679"/>
                    <a:pt x="32519" y="12536"/>
                  </a:cubicBezTo>
                  <a:cubicBezTo>
                    <a:pt x="32472" y="13421"/>
                    <a:pt x="32472" y="14317"/>
                    <a:pt x="32519" y="15203"/>
                  </a:cubicBezTo>
                  <a:cubicBezTo>
                    <a:pt x="32386" y="15603"/>
                    <a:pt x="31986" y="15841"/>
                    <a:pt x="31567" y="15774"/>
                  </a:cubicBezTo>
                  <a:cubicBezTo>
                    <a:pt x="31091" y="15774"/>
                    <a:pt x="30662" y="15517"/>
                    <a:pt x="30424" y="15107"/>
                  </a:cubicBezTo>
                  <a:cubicBezTo>
                    <a:pt x="30329" y="14670"/>
                    <a:pt x="30329" y="14212"/>
                    <a:pt x="30424" y="13774"/>
                  </a:cubicBezTo>
                  <a:cubicBezTo>
                    <a:pt x="30357" y="12669"/>
                    <a:pt x="30138" y="11574"/>
                    <a:pt x="29757" y="10536"/>
                  </a:cubicBezTo>
                  <a:cubicBezTo>
                    <a:pt x="29357" y="9526"/>
                    <a:pt x="28519" y="8745"/>
                    <a:pt x="27471" y="8440"/>
                  </a:cubicBezTo>
                  <a:lnTo>
                    <a:pt x="21470" y="8440"/>
                  </a:lnTo>
                  <a:lnTo>
                    <a:pt x="20613" y="11964"/>
                  </a:lnTo>
                  <a:cubicBezTo>
                    <a:pt x="20813" y="12726"/>
                    <a:pt x="21099" y="13460"/>
                    <a:pt x="21470" y="14155"/>
                  </a:cubicBezTo>
                  <a:cubicBezTo>
                    <a:pt x="21832" y="14803"/>
                    <a:pt x="22061" y="15517"/>
                    <a:pt x="22137" y="16250"/>
                  </a:cubicBezTo>
                  <a:cubicBezTo>
                    <a:pt x="22337" y="16603"/>
                    <a:pt x="22337" y="17041"/>
                    <a:pt x="22137" y="17393"/>
                  </a:cubicBezTo>
                  <a:cubicBezTo>
                    <a:pt x="22137" y="17393"/>
                    <a:pt x="21280" y="17393"/>
                    <a:pt x="20994" y="17393"/>
                  </a:cubicBezTo>
                  <a:cubicBezTo>
                    <a:pt x="20775" y="17041"/>
                    <a:pt x="20442" y="16765"/>
                    <a:pt x="20042" y="16632"/>
                  </a:cubicBezTo>
                  <a:lnTo>
                    <a:pt x="20042" y="16632"/>
                  </a:lnTo>
                  <a:cubicBezTo>
                    <a:pt x="18041" y="24347"/>
                    <a:pt x="15660" y="31967"/>
                    <a:pt x="13946" y="39777"/>
                  </a:cubicBezTo>
                  <a:cubicBezTo>
                    <a:pt x="12707" y="45302"/>
                    <a:pt x="11755" y="51017"/>
                    <a:pt x="10802" y="56636"/>
                  </a:cubicBezTo>
                  <a:lnTo>
                    <a:pt x="8040" y="73782"/>
                  </a:lnTo>
                  <a:cubicBezTo>
                    <a:pt x="5278" y="90260"/>
                    <a:pt x="2516" y="106833"/>
                    <a:pt x="611" y="123502"/>
                  </a:cubicBezTo>
                  <a:cubicBezTo>
                    <a:pt x="-247" y="128893"/>
                    <a:pt x="-247" y="134398"/>
                    <a:pt x="611" y="139790"/>
                  </a:cubicBezTo>
                  <a:cubicBezTo>
                    <a:pt x="1297" y="142800"/>
                    <a:pt x="2192" y="145762"/>
                    <a:pt x="3278" y="148648"/>
                  </a:cubicBezTo>
                  <a:cubicBezTo>
                    <a:pt x="3535" y="148477"/>
                    <a:pt x="3878" y="148477"/>
                    <a:pt x="4135" y="148648"/>
                  </a:cubicBezTo>
                  <a:cubicBezTo>
                    <a:pt x="4802" y="149124"/>
                    <a:pt x="4135" y="150363"/>
                    <a:pt x="4135" y="151220"/>
                  </a:cubicBezTo>
                  <a:cubicBezTo>
                    <a:pt x="4183" y="151953"/>
                    <a:pt x="4183" y="152677"/>
                    <a:pt x="4135" y="153411"/>
                  </a:cubicBezTo>
                  <a:lnTo>
                    <a:pt x="4135" y="155220"/>
                  </a:lnTo>
                  <a:cubicBezTo>
                    <a:pt x="4354" y="154801"/>
                    <a:pt x="4506" y="154354"/>
                    <a:pt x="4611" y="153887"/>
                  </a:cubicBezTo>
                  <a:cubicBezTo>
                    <a:pt x="4611" y="152744"/>
                    <a:pt x="5468" y="151220"/>
                    <a:pt x="6611" y="151315"/>
                  </a:cubicBezTo>
                  <a:cubicBezTo>
                    <a:pt x="7754" y="151410"/>
                    <a:pt x="7754" y="152363"/>
                    <a:pt x="7659" y="153125"/>
                  </a:cubicBezTo>
                  <a:cubicBezTo>
                    <a:pt x="7535" y="153934"/>
                    <a:pt x="7126" y="154677"/>
                    <a:pt x="6516" y="155220"/>
                  </a:cubicBezTo>
                  <a:cubicBezTo>
                    <a:pt x="5754" y="155983"/>
                    <a:pt x="4706" y="157030"/>
                    <a:pt x="4897" y="158173"/>
                  </a:cubicBezTo>
                  <a:cubicBezTo>
                    <a:pt x="5125" y="159040"/>
                    <a:pt x="6011" y="159554"/>
                    <a:pt x="6878" y="159325"/>
                  </a:cubicBezTo>
                  <a:cubicBezTo>
                    <a:pt x="6888" y="159316"/>
                    <a:pt x="6888" y="159316"/>
                    <a:pt x="6897" y="159316"/>
                  </a:cubicBezTo>
                  <a:cubicBezTo>
                    <a:pt x="7745" y="158983"/>
                    <a:pt x="8421" y="158335"/>
                    <a:pt x="8802" y="157506"/>
                  </a:cubicBezTo>
                  <a:cubicBezTo>
                    <a:pt x="9278" y="156744"/>
                    <a:pt x="9564" y="155887"/>
                    <a:pt x="10040" y="155030"/>
                  </a:cubicBezTo>
                  <a:cubicBezTo>
                    <a:pt x="10517" y="154173"/>
                    <a:pt x="10707" y="154268"/>
                    <a:pt x="11183" y="154363"/>
                  </a:cubicBezTo>
                  <a:cubicBezTo>
                    <a:pt x="11402" y="156020"/>
                    <a:pt x="10879" y="157697"/>
                    <a:pt x="9755" y="158935"/>
                  </a:cubicBezTo>
                  <a:cubicBezTo>
                    <a:pt x="9326" y="159364"/>
                    <a:pt x="8936" y="159849"/>
                    <a:pt x="8612" y="160364"/>
                  </a:cubicBezTo>
                  <a:cubicBezTo>
                    <a:pt x="8612" y="160364"/>
                    <a:pt x="8612" y="161697"/>
                    <a:pt x="8612" y="161888"/>
                  </a:cubicBezTo>
                  <a:lnTo>
                    <a:pt x="9183" y="161888"/>
                  </a:lnTo>
                  <a:cubicBezTo>
                    <a:pt x="10402" y="161459"/>
                    <a:pt x="11374" y="160516"/>
                    <a:pt x="11850" y="159316"/>
                  </a:cubicBezTo>
                  <a:cubicBezTo>
                    <a:pt x="11850" y="158364"/>
                    <a:pt x="12422" y="157030"/>
                    <a:pt x="13279" y="156554"/>
                  </a:cubicBezTo>
                  <a:cubicBezTo>
                    <a:pt x="13688" y="159107"/>
                    <a:pt x="12707" y="161688"/>
                    <a:pt x="10707" y="163316"/>
                  </a:cubicBezTo>
                  <a:cubicBezTo>
                    <a:pt x="10231" y="163793"/>
                    <a:pt x="9564" y="164174"/>
                    <a:pt x="9088" y="164745"/>
                  </a:cubicBezTo>
                  <a:cubicBezTo>
                    <a:pt x="8678" y="165422"/>
                    <a:pt x="8678" y="166260"/>
                    <a:pt x="9088" y="166936"/>
                  </a:cubicBezTo>
                  <a:cubicBezTo>
                    <a:pt x="9431" y="167374"/>
                    <a:pt x="9964" y="167622"/>
                    <a:pt x="10517" y="167603"/>
                  </a:cubicBezTo>
                  <a:cubicBezTo>
                    <a:pt x="12183" y="167603"/>
                    <a:pt x="13717" y="166688"/>
                    <a:pt x="14517" y="165222"/>
                  </a:cubicBezTo>
                  <a:cubicBezTo>
                    <a:pt x="15184" y="163622"/>
                    <a:pt x="15689" y="161964"/>
                    <a:pt x="16041" y="160268"/>
                  </a:cubicBezTo>
                  <a:cubicBezTo>
                    <a:pt x="16194" y="159649"/>
                    <a:pt x="16613" y="159125"/>
                    <a:pt x="17184" y="158840"/>
                  </a:cubicBezTo>
                  <a:cubicBezTo>
                    <a:pt x="17851" y="158840"/>
                    <a:pt x="18422" y="159697"/>
                    <a:pt x="18422" y="160459"/>
                  </a:cubicBezTo>
                  <a:cubicBezTo>
                    <a:pt x="18270" y="161278"/>
                    <a:pt x="18022" y="162088"/>
                    <a:pt x="17660" y="162840"/>
                  </a:cubicBezTo>
                  <a:cubicBezTo>
                    <a:pt x="17289" y="163593"/>
                    <a:pt x="17289" y="164469"/>
                    <a:pt x="17660" y="165222"/>
                  </a:cubicBezTo>
                  <a:cubicBezTo>
                    <a:pt x="18184" y="165879"/>
                    <a:pt x="19146" y="165984"/>
                    <a:pt x="19804" y="165460"/>
                  </a:cubicBezTo>
                  <a:cubicBezTo>
                    <a:pt x="19889" y="165393"/>
                    <a:pt x="19975" y="165307"/>
                    <a:pt x="20042" y="165222"/>
                  </a:cubicBezTo>
                  <a:cubicBezTo>
                    <a:pt x="21451" y="163840"/>
                    <a:pt x="22004" y="161793"/>
                    <a:pt x="21470" y="159888"/>
                  </a:cubicBezTo>
                  <a:lnTo>
                    <a:pt x="22042" y="158364"/>
                  </a:lnTo>
                  <a:cubicBezTo>
                    <a:pt x="22756" y="160335"/>
                    <a:pt x="22756" y="162488"/>
                    <a:pt x="22042" y="164459"/>
                  </a:cubicBezTo>
                  <a:cubicBezTo>
                    <a:pt x="21813" y="164983"/>
                    <a:pt x="21623" y="165526"/>
                    <a:pt x="21470" y="166079"/>
                  </a:cubicBezTo>
                  <a:cubicBezTo>
                    <a:pt x="21366" y="166631"/>
                    <a:pt x="21547" y="167203"/>
                    <a:pt x="21947" y="167603"/>
                  </a:cubicBezTo>
                  <a:lnTo>
                    <a:pt x="22613" y="167603"/>
                  </a:lnTo>
                  <a:cubicBezTo>
                    <a:pt x="23852" y="167603"/>
                    <a:pt x="24804" y="166174"/>
                    <a:pt x="25090" y="164841"/>
                  </a:cubicBezTo>
                  <a:cubicBezTo>
                    <a:pt x="25185" y="163450"/>
                    <a:pt x="25185" y="162050"/>
                    <a:pt x="25090" y="160650"/>
                  </a:cubicBezTo>
                  <a:cubicBezTo>
                    <a:pt x="25090" y="160078"/>
                    <a:pt x="25566" y="159316"/>
                    <a:pt x="25947" y="159507"/>
                  </a:cubicBezTo>
                  <a:cubicBezTo>
                    <a:pt x="26614" y="161507"/>
                    <a:pt x="25947" y="163698"/>
                    <a:pt x="25947" y="165793"/>
                  </a:cubicBezTo>
                  <a:cubicBezTo>
                    <a:pt x="26243" y="166984"/>
                    <a:pt x="26909" y="168060"/>
                    <a:pt x="27852" y="168841"/>
                  </a:cubicBezTo>
                  <a:cubicBezTo>
                    <a:pt x="28424" y="169413"/>
                    <a:pt x="29376" y="169889"/>
                    <a:pt x="29757" y="168841"/>
                  </a:cubicBezTo>
                  <a:cubicBezTo>
                    <a:pt x="29900" y="168508"/>
                    <a:pt x="29900" y="168127"/>
                    <a:pt x="29757" y="167793"/>
                  </a:cubicBezTo>
                  <a:cubicBezTo>
                    <a:pt x="29757" y="166269"/>
                    <a:pt x="28709" y="164841"/>
                    <a:pt x="28233" y="163412"/>
                  </a:cubicBezTo>
                  <a:cubicBezTo>
                    <a:pt x="27662" y="161907"/>
                    <a:pt x="27662" y="160250"/>
                    <a:pt x="28233" y="158745"/>
                  </a:cubicBezTo>
                  <a:cubicBezTo>
                    <a:pt x="28805" y="158745"/>
                    <a:pt x="29471" y="158745"/>
                    <a:pt x="29567" y="159888"/>
                  </a:cubicBezTo>
                  <a:cubicBezTo>
                    <a:pt x="29519" y="160650"/>
                    <a:pt x="29519" y="161411"/>
                    <a:pt x="29567" y="162173"/>
                  </a:cubicBezTo>
                  <a:lnTo>
                    <a:pt x="29567" y="162173"/>
                  </a:lnTo>
                  <a:cubicBezTo>
                    <a:pt x="30138" y="162173"/>
                    <a:pt x="30710" y="161697"/>
                    <a:pt x="30805" y="160935"/>
                  </a:cubicBezTo>
                  <a:cubicBezTo>
                    <a:pt x="30900" y="160174"/>
                    <a:pt x="30805" y="159316"/>
                    <a:pt x="31757" y="159316"/>
                  </a:cubicBezTo>
                  <a:cubicBezTo>
                    <a:pt x="32138" y="161040"/>
                    <a:pt x="32138" y="162831"/>
                    <a:pt x="31757" y="164555"/>
                  </a:cubicBezTo>
                  <a:cubicBezTo>
                    <a:pt x="31643" y="167127"/>
                    <a:pt x="32700" y="169603"/>
                    <a:pt x="34615" y="171318"/>
                  </a:cubicBezTo>
                  <a:cubicBezTo>
                    <a:pt x="34853" y="171603"/>
                    <a:pt x="35196" y="171775"/>
                    <a:pt x="35567" y="171794"/>
                  </a:cubicBezTo>
                  <a:cubicBezTo>
                    <a:pt x="36329" y="171794"/>
                    <a:pt x="36996" y="170936"/>
                    <a:pt x="37091" y="170079"/>
                  </a:cubicBezTo>
                  <a:cubicBezTo>
                    <a:pt x="37234" y="169193"/>
                    <a:pt x="37234" y="168298"/>
                    <a:pt x="37091" y="167412"/>
                  </a:cubicBezTo>
                  <a:cubicBezTo>
                    <a:pt x="36901" y="166184"/>
                    <a:pt x="36901" y="164926"/>
                    <a:pt x="37091" y="163698"/>
                  </a:cubicBezTo>
                  <a:cubicBezTo>
                    <a:pt x="37091" y="162459"/>
                    <a:pt x="37663" y="161031"/>
                    <a:pt x="38711" y="160935"/>
                  </a:cubicBezTo>
                  <a:cubicBezTo>
                    <a:pt x="39758" y="160840"/>
                    <a:pt x="40330" y="161983"/>
                    <a:pt x="40520" y="163126"/>
                  </a:cubicBezTo>
                  <a:cubicBezTo>
                    <a:pt x="40378" y="164202"/>
                    <a:pt x="40378" y="165288"/>
                    <a:pt x="40520" y="166364"/>
                  </a:cubicBezTo>
                  <a:cubicBezTo>
                    <a:pt x="40520" y="167412"/>
                    <a:pt x="42235" y="167984"/>
                    <a:pt x="42806" y="167127"/>
                  </a:cubicBezTo>
                  <a:cubicBezTo>
                    <a:pt x="42940" y="166727"/>
                    <a:pt x="42940" y="166288"/>
                    <a:pt x="42806" y="165888"/>
                  </a:cubicBezTo>
                  <a:cubicBezTo>
                    <a:pt x="42806" y="164936"/>
                    <a:pt x="42330" y="164079"/>
                    <a:pt x="42140" y="163126"/>
                  </a:cubicBezTo>
                  <a:cubicBezTo>
                    <a:pt x="41806" y="162240"/>
                    <a:pt x="41806" y="161250"/>
                    <a:pt x="42140" y="160364"/>
                  </a:cubicBezTo>
                  <a:cubicBezTo>
                    <a:pt x="42616" y="159907"/>
                    <a:pt x="43378" y="159907"/>
                    <a:pt x="43854" y="160364"/>
                  </a:cubicBezTo>
                  <a:cubicBezTo>
                    <a:pt x="44426" y="160364"/>
                    <a:pt x="44521" y="161697"/>
                    <a:pt x="44521" y="162459"/>
                  </a:cubicBezTo>
                  <a:lnTo>
                    <a:pt x="44521" y="168270"/>
                  </a:lnTo>
                  <a:cubicBezTo>
                    <a:pt x="44426" y="169222"/>
                    <a:pt x="44426" y="170175"/>
                    <a:pt x="44521" y="171127"/>
                  </a:cubicBezTo>
                  <a:cubicBezTo>
                    <a:pt x="44702" y="172041"/>
                    <a:pt x="45207" y="172851"/>
                    <a:pt x="45950" y="173413"/>
                  </a:cubicBezTo>
                  <a:cubicBezTo>
                    <a:pt x="46397" y="173651"/>
                    <a:pt x="46931" y="173651"/>
                    <a:pt x="47378" y="173413"/>
                  </a:cubicBezTo>
                  <a:cubicBezTo>
                    <a:pt x="47931" y="173251"/>
                    <a:pt x="48312" y="172746"/>
                    <a:pt x="48331" y="172175"/>
                  </a:cubicBezTo>
                  <a:cubicBezTo>
                    <a:pt x="48426" y="171737"/>
                    <a:pt x="48426" y="171279"/>
                    <a:pt x="48331" y="170842"/>
                  </a:cubicBezTo>
                  <a:cubicBezTo>
                    <a:pt x="47674" y="169508"/>
                    <a:pt x="47378" y="168031"/>
                    <a:pt x="47474" y="166555"/>
                  </a:cubicBezTo>
                  <a:cubicBezTo>
                    <a:pt x="47474" y="165888"/>
                    <a:pt x="47474" y="165222"/>
                    <a:pt x="48140" y="165031"/>
                  </a:cubicBezTo>
                  <a:cubicBezTo>
                    <a:pt x="48436" y="164859"/>
                    <a:pt x="48798" y="164859"/>
                    <a:pt x="49093" y="165031"/>
                  </a:cubicBezTo>
                  <a:cubicBezTo>
                    <a:pt x="49645" y="165736"/>
                    <a:pt x="49941" y="166612"/>
                    <a:pt x="49950" y="167507"/>
                  </a:cubicBezTo>
                  <a:cubicBezTo>
                    <a:pt x="49807" y="168355"/>
                    <a:pt x="49807" y="169232"/>
                    <a:pt x="49950" y="170079"/>
                  </a:cubicBezTo>
                  <a:cubicBezTo>
                    <a:pt x="50426" y="170936"/>
                    <a:pt x="51284" y="171413"/>
                    <a:pt x="52046" y="170936"/>
                  </a:cubicBezTo>
                  <a:cubicBezTo>
                    <a:pt x="52617" y="170479"/>
                    <a:pt x="52874" y="169746"/>
                    <a:pt x="52712" y="169032"/>
                  </a:cubicBezTo>
                  <a:cubicBezTo>
                    <a:pt x="52589" y="168365"/>
                    <a:pt x="52370" y="167727"/>
                    <a:pt x="52046" y="167127"/>
                  </a:cubicBezTo>
                  <a:cubicBezTo>
                    <a:pt x="51103" y="165050"/>
                    <a:pt x="50522" y="162831"/>
                    <a:pt x="50331" y="160554"/>
                  </a:cubicBezTo>
                  <a:cubicBezTo>
                    <a:pt x="50331" y="159888"/>
                    <a:pt x="50331" y="158840"/>
                    <a:pt x="50998" y="158649"/>
                  </a:cubicBezTo>
                  <a:cubicBezTo>
                    <a:pt x="51436" y="158602"/>
                    <a:pt x="51846" y="158830"/>
                    <a:pt x="52046" y="159221"/>
                  </a:cubicBezTo>
                  <a:cubicBezTo>
                    <a:pt x="52103" y="159668"/>
                    <a:pt x="52103" y="160107"/>
                    <a:pt x="52046" y="160554"/>
                  </a:cubicBezTo>
                  <a:cubicBezTo>
                    <a:pt x="52150" y="161354"/>
                    <a:pt x="52312" y="162154"/>
                    <a:pt x="52522" y="162936"/>
                  </a:cubicBezTo>
                  <a:cubicBezTo>
                    <a:pt x="52608" y="163840"/>
                    <a:pt x="53008" y="164688"/>
                    <a:pt x="53665" y="165317"/>
                  </a:cubicBezTo>
                  <a:cubicBezTo>
                    <a:pt x="54170" y="165926"/>
                    <a:pt x="55075" y="166003"/>
                    <a:pt x="55675" y="165498"/>
                  </a:cubicBezTo>
                  <a:cubicBezTo>
                    <a:pt x="55741" y="165441"/>
                    <a:pt x="55799" y="165384"/>
                    <a:pt x="55856" y="165317"/>
                  </a:cubicBezTo>
                  <a:cubicBezTo>
                    <a:pt x="56132" y="164545"/>
                    <a:pt x="56132" y="163707"/>
                    <a:pt x="55856" y="162936"/>
                  </a:cubicBezTo>
                  <a:cubicBezTo>
                    <a:pt x="55551" y="162278"/>
                    <a:pt x="55389" y="161564"/>
                    <a:pt x="55379" y="160840"/>
                  </a:cubicBezTo>
                  <a:cubicBezTo>
                    <a:pt x="55237" y="160507"/>
                    <a:pt x="55237" y="160126"/>
                    <a:pt x="55379" y="159792"/>
                  </a:cubicBezTo>
                  <a:lnTo>
                    <a:pt x="55379" y="159792"/>
                  </a:lnTo>
                  <a:cubicBezTo>
                    <a:pt x="56256" y="159431"/>
                    <a:pt x="57256" y="159840"/>
                    <a:pt x="57618" y="160716"/>
                  </a:cubicBezTo>
                  <a:cubicBezTo>
                    <a:pt x="57637" y="160754"/>
                    <a:pt x="57656" y="160802"/>
                    <a:pt x="57665" y="160840"/>
                  </a:cubicBezTo>
                  <a:cubicBezTo>
                    <a:pt x="57904" y="161878"/>
                    <a:pt x="57904" y="162945"/>
                    <a:pt x="57665" y="163983"/>
                  </a:cubicBezTo>
                  <a:cubicBezTo>
                    <a:pt x="57427" y="164983"/>
                    <a:pt x="57427" y="166031"/>
                    <a:pt x="57665" y="167031"/>
                  </a:cubicBezTo>
                  <a:cubicBezTo>
                    <a:pt x="57618" y="167279"/>
                    <a:pt x="57618" y="167546"/>
                    <a:pt x="57665" y="167793"/>
                  </a:cubicBezTo>
                  <a:cubicBezTo>
                    <a:pt x="57665" y="167793"/>
                    <a:pt x="58618" y="167793"/>
                    <a:pt x="59094" y="167793"/>
                  </a:cubicBezTo>
                  <a:lnTo>
                    <a:pt x="59951" y="167222"/>
                  </a:lnTo>
                  <a:cubicBezTo>
                    <a:pt x="60580" y="166060"/>
                    <a:pt x="60580" y="164669"/>
                    <a:pt x="59951" y="163507"/>
                  </a:cubicBezTo>
                  <a:cubicBezTo>
                    <a:pt x="59389" y="162345"/>
                    <a:pt x="58942" y="161135"/>
                    <a:pt x="58618" y="159888"/>
                  </a:cubicBezTo>
                  <a:cubicBezTo>
                    <a:pt x="58275" y="159268"/>
                    <a:pt x="58275" y="158506"/>
                    <a:pt x="58618" y="157887"/>
                  </a:cubicBezTo>
                  <a:cubicBezTo>
                    <a:pt x="59085" y="157487"/>
                    <a:pt x="59770" y="157487"/>
                    <a:pt x="60237" y="157887"/>
                  </a:cubicBezTo>
                  <a:cubicBezTo>
                    <a:pt x="60571" y="158468"/>
                    <a:pt x="60761" y="159125"/>
                    <a:pt x="60809" y="159792"/>
                  </a:cubicBezTo>
                  <a:cubicBezTo>
                    <a:pt x="60761" y="160268"/>
                    <a:pt x="60761" y="160745"/>
                    <a:pt x="60809" y="161221"/>
                  </a:cubicBezTo>
                  <a:cubicBezTo>
                    <a:pt x="60894" y="161640"/>
                    <a:pt x="61180" y="162002"/>
                    <a:pt x="61571" y="162173"/>
                  </a:cubicBezTo>
                  <a:cubicBezTo>
                    <a:pt x="62333" y="162173"/>
                    <a:pt x="63095" y="161507"/>
                    <a:pt x="63190" y="160650"/>
                  </a:cubicBezTo>
                  <a:cubicBezTo>
                    <a:pt x="63285" y="159764"/>
                    <a:pt x="63285" y="158868"/>
                    <a:pt x="63190" y="157982"/>
                  </a:cubicBezTo>
                  <a:cubicBezTo>
                    <a:pt x="63323" y="157582"/>
                    <a:pt x="63723" y="157344"/>
                    <a:pt x="64142" y="157411"/>
                  </a:cubicBezTo>
                  <a:cubicBezTo>
                    <a:pt x="64619" y="157411"/>
                    <a:pt x="65047" y="157669"/>
                    <a:pt x="65285" y="158078"/>
                  </a:cubicBezTo>
                  <a:cubicBezTo>
                    <a:pt x="65381" y="158516"/>
                    <a:pt x="65381" y="158973"/>
                    <a:pt x="65285" y="159411"/>
                  </a:cubicBezTo>
                  <a:cubicBezTo>
                    <a:pt x="65381" y="160526"/>
                    <a:pt x="65638" y="161612"/>
                    <a:pt x="66047" y="162650"/>
                  </a:cubicBezTo>
                  <a:cubicBezTo>
                    <a:pt x="66409" y="163650"/>
                    <a:pt x="67219" y="164422"/>
                    <a:pt x="68238" y="164745"/>
                  </a:cubicBezTo>
                  <a:cubicBezTo>
                    <a:pt x="68819" y="164926"/>
                    <a:pt x="69438" y="164688"/>
                    <a:pt x="69762" y="164174"/>
                  </a:cubicBezTo>
                  <a:cubicBezTo>
                    <a:pt x="69848" y="163898"/>
                    <a:pt x="69848" y="163593"/>
                    <a:pt x="69762" y="163316"/>
                  </a:cubicBezTo>
                  <a:cubicBezTo>
                    <a:pt x="69829" y="161859"/>
                    <a:pt x="69505" y="160411"/>
                    <a:pt x="68810" y="159125"/>
                  </a:cubicBezTo>
                  <a:cubicBezTo>
                    <a:pt x="68419" y="158449"/>
                    <a:pt x="68152" y="157706"/>
                    <a:pt x="68048" y="156935"/>
                  </a:cubicBezTo>
                  <a:cubicBezTo>
                    <a:pt x="68010" y="156478"/>
                    <a:pt x="68229" y="156040"/>
                    <a:pt x="68619" y="155792"/>
                  </a:cubicBezTo>
                  <a:cubicBezTo>
                    <a:pt x="68619" y="155792"/>
                    <a:pt x="69381" y="155792"/>
                    <a:pt x="69667" y="156268"/>
                  </a:cubicBezTo>
                  <a:cubicBezTo>
                    <a:pt x="69953" y="156744"/>
                    <a:pt x="70238" y="156935"/>
                    <a:pt x="70715" y="156935"/>
                  </a:cubicBezTo>
                  <a:cubicBezTo>
                    <a:pt x="71191" y="156935"/>
                    <a:pt x="71572" y="156935"/>
                    <a:pt x="71762" y="156173"/>
                  </a:cubicBezTo>
                  <a:cubicBezTo>
                    <a:pt x="72010" y="155725"/>
                    <a:pt x="72172" y="155249"/>
                    <a:pt x="72239" y="154744"/>
                  </a:cubicBezTo>
                  <a:cubicBezTo>
                    <a:pt x="72201" y="154391"/>
                    <a:pt x="72201" y="154049"/>
                    <a:pt x="72239" y="153696"/>
                  </a:cubicBezTo>
                  <a:cubicBezTo>
                    <a:pt x="72239" y="153125"/>
                    <a:pt x="72905" y="152458"/>
                    <a:pt x="73572" y="152553"/>
                  </a:cubicBezTo>
                  <a:cubicBezTo>
                    <a:pt x="74239" y="152648"/>
                    <a:pt x="74334" y="153125"/>
                    <a:pt x="74334" y="153601"/>
                  </a:cubicBezTo>
                  <a:cubicBezTo>
                    <a:pt x="74467" y="154097"/>
                    <a:pt x="74467" y="154630"/>
                    <a:pt x="74334" y="155125"/>
                  </a:cubicBezTo>
                  <a:cubicBezTo>
                    <a:pt x="74106" y="155582"/>
                    <a:pt x="73915" y="156059"/>
                    <a:pt x="73763" y="156554"/>
                  </a:cubicBezTo>
                  <a:lnTo>
                    <a:pt x="73763" y="157126"/>
                  </a:lnTo>
                  <a:cubicBezTo>
                    <a:pt x="73763" y="157126"/>
                    <a:pt x="73763" y="158173"/>
                    <a:pt x="73763" y="158268"/>
                  </a:cubicBezTo>
                  <a:cubicBezTo>
                    <a:pt x="73763" y="158364"/>
                    <a:pt x="75287" y="158268"/>
                    <a:pt x="75953" y="157030"/>
                  </a:cubicBezTo>
                  <a:cubicBezTo>
                    <a:pt x="76668" y="156040"/>
                    <a:pt x="76973" y="154811"/>
                    <a:pt x="76811" y="153601"/>
                  </a:cubicBezTo>
                  <a:cubicBezTo>
                    <a:pt x="76668" y="153039"/>
                    <a:pt x="76668" y="152448"/>
                    <a:pt x="76811" y="151886"/>
                  </a:cubicBezTo>
                  <a:cubicBezTo>
                    <a:pt x="77573" y="150363"/>
                    <a:pt x="77954" y="150934"/>
                    <a:pt x="78049" y="150077"/>
                  </a:cubicBezTo>
                  <a:lnTo>
                    <a:pt x="78049" y="150077"/>
                  </a:lnTo>
                  <a:cubicBezTo>
                    <a:pt x="78049" y="152268"/>
                    <a:pt x="78716" y="151696"/>
                    <a:pt x="78906" y="152553"/>
                  </a:cubicBezTo>
                  <a:cubicBezTo>
                    <a:pt x="78935" y="153496"/>
                    <a:pt x="78668" y="154430"/>
                    <a:pt x="78144" y="155220"/>
                  </a:cubicBezTo>
                  <a:cubicBezTo>
                    <a:pt x="78144" y="156077"/>
                    <a:pt x="77573" y="157411"/>
                    <a:pt x="78144" y="157792"/>
                  </a:cubicBezTo>
                  <a:cubicBezTo>
                    <a:pt x="78716" y="158173"/>
                    <a:pt x="79478" y="157792"/>
                    <a:pt x="79763" y="156744"/>
                  </a:cubicBezTo>
                  <a:cubicBezTo>
                    <a:pt x="80049" y="155697"/>
                    <a:pt x="79763" y="155220"/>
                    <a:pt x="80525" y="154458"/>
                  </a:cubicBezTo>
                  <a:cubicBezTo>
                    <a:pt x="81287" y="153696"/>
                    <a:pt x="81573" y="153220"/>
                    <a:pt x="82145" y="153696"/>
                  </a:cubicBezTo>
                  <a:cubicBezTo>
                    <a:pt x="82716" y="154173"/>
                    <a:pt x="82145" y="155506"/>
                    <a:pt x="82145" y="156363"/>
                  </a:cubicBezTo>
                  <a:lnTo>
                    <a:pt x="80430" y="159316"/>
                  </a:lnTo>
                  <a:cubicBezTo>
                    <a:pt x="80116" y="159811"/>
                    <a:pt x="79887" y="160364"/>
                    <a:pt x="79763" y="160935"/>
                  </a:cubicBezTo>
                  <a:cubicBezTo>
                    <a:pt x="79668" y="161526"/>
                    <a:pt x="79925" y="162126"/>
                    <a:pt x="80430" y="162459"/>
                  </a:cubicBezTo>
                  <a:cubicBezTo>
                    <a:pt x="81002" y="162459"/>
                    <a:pt x="81668" y="162459"/>
                    <a:pt x="82049" y="161507"/>
                  </a:cubicBezTo>
                  <a:cubicBezTo>
                    <a:pt x="84212" y="161793"/>
                    <a:pt x="86402" y="161211"/>
                    <a:pt x="88145" y="159888"/>
                  </a:cubicBezTo>
                  <a:cubicBezTo>
                    <a:pt x="88145" y="158745"/>
                    <a:pt x="89098" y="157220"/>
                    <a:pt x="90146" y="157316"/>
                  </a:cubicBezTo>
                  <a:cubicBezTo>
                    <a:pt x="90889" y="157582"/>
                    <a:pt x="91336" y="158345"/>
                    <a:pt x="91193" y="159125"/>
                  </a:cubicBezTo>
                  <a:cubicBezTo>
                    <a:pt x="91070" y="159935"/>
                    <a:pt x="90660" y="160678"/>
                    <a:pt x="90050" y="161221"/>
                  </a:cubicBezTo>
                  <a:cubicBezTo>
                    <a:pt x="89288" y="161983"/>
                    <a:pt x="88241" y="162936"/>
                    <a:pt x="88431" y="164079"/>
                  </a:cubicBezTo>
                  <a:cubicBezTo>
                    <a:pt x="88612" y="164955"/>
                    <a:pt x="89469" y="165517"/>
                    <a:pt x="90346" y="165336"/>
                  </a:cubicBezTo>
                  <a:cubicBezTo>
                    <a:pt x="90374" y="165336"/>
                    <a:pt x="90403" y="165326"/>
                    <a:pt x="90431" y="165317"/>
                  </a:cubicBezTo>
                  <a:cubicBezTo>
                    <a:pt x="91260" y="164955"/>
                    <a:pt x="91927" y="164317"/>
                    <a:pt x="92336" y="163507"/>
                  </a:cubicBezTo>
                  <a:cubicBezTo>
                    <a:pt x="92813" y="162745"/>
                    <a:pt x="93098" y="161888"/>
                    <a:pt x="93575" y="161031"/>
                  </a:cubicBezTo>
                  <a:cubicBezTo>
                    <a:pt x="94051" y="160174"/>
                    <a:pt x="94337" y="160268"/>
                    <a:pt x="94718" y="160364"/>
                  </a:cubicBezTo>
                  <a:cubicBezTo>
                    <a:pt x="94937" y="162021"/>
                    <a:pt x="94413" y="163698"/>
                    <a:pt x="93289" y="164936"/>
                  </a:cubicBezTo>
                  <a:cubicBezTo>
                    <a:pt x="92879" y="165355"/>
                    <a:pt x="92498" y="165802"/>
                    <a:pt x="92146" y="166269"/>
                  </a:cubicBezTo>
                  <a:cubicBezTo>
                    <a:pt x="91746" y="166736"/>
                    <a:pt x="91746" y="167422"/>
                    <a:pt x="92146" y="167889"/>
                  </a:cubicBezTo>
                  <a:lnTo>
                    <a:pt x="92717" y="167889"/>
                  </a:lnTo>
                  <a:cubicBezTo>
                    <a:pt x="93822" y="167460"/>
                    <a:pt x="94737" y="166651"/>
                    <a:pt x="95289" y="165602"/>
                  </a:cubicBezTo>
                  <a:cubicBezTo>
                    <a:pt x="99099" y="146934"/>
                    <a:pt x="105671" y="128836"/>
                    <a:pt x="105100" y="11016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69" name="Freeform: Shape 868">
              <a:extLst>
                <a:ext uri="{FF2B5EF4-FFF2-40B4-BE49-F238E27FC236}">
                  <a16:creationId xmlns:a16="http://schemas.microsoft.com/office/drawing/2014/main" xmlns="" id="{F90DD911-02A3-4A3B-5605-43814D2A8087}"/>
                </a:ext>
              </a:extLst>
            </p:cNvPr>
            <p:cNvSpPr/>
            <p:nvPr/>
          </p:nvSpPr>
          <p:spPr>
            <a:xfrm>
              <a:off x="5491714" y="3422376"/>
              <a:ext cx="1923" cy="5385"/>
            </a:xfrm>
            <a:custGeom>
              <a:avLst/>
              <a:gdLst>
                <a:gd name="connsiteX0" fmla="*/ 1606 w 1923"/>
                <a:gd name="connsiteY0" fmla="*/ -347 h 5385"/>
                <a:gd name="connsiteX1" fmla="*/ -13 w 1923"/>
                <a:gd name="connsiteY1" fmla="*/ 224 h 5385"/>
                <a:gd name="connsiteX2" fmla="*/ -13 w 1923"/>
                <a:gd name="connsiteY2" fmla="*/ 986 h 5385"/>
                <a:gd name="connsiteX3" fmla="*/ 749 w 1923"/>
                <a:gd name="connsiteY3" fmla="*/ 4987 h 5385"/>
                <a:gd name="connsiteX4" fmla="*/ 1892 w 1923"/>
                <a:gd name="connsiteY4" fmla="*/ -347 h 5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3" h="5385">
                  <a:moveTo>
                    <a:pt x="1606" y="-347"/>
                  </a:moveTo>
                  <a:cubicBezTo>
                    <a:pt x="996" y="-510"/>
                    <a:pt x="358" y="-281"/>
                    <a:pt x="-13" y="224"/>
                  </a:cubicBezTo>
                  <a:cubicBezTo>
                    <a:pt x="-13" y="224"/>
                    <a:pt x="-13" y="700"/>
                    <a:pt x="-13" y="986"/>
                  </a:cubicBezTo>
                  <a:cubicBezTo>
                    <a:pt x="-109" y="2367"/>
                    <a:pt x="158" y="3738"/>
                    <a:pt x="749" y="4987"/>
                  </a:cubicBezTo>
                  <a:lnTo>
                    <a:pt x="1892" y="-347"/>
                  </a:lnTo>
                  <a:close/>
                </a:path>
              </a:pathLst>
            </a:custGeom>
            <a:solidFill>
              <a:srgbClr val="B4B4DA"/>
            </a:solidFill>
            <a:ln w="9525" cap="flat">
              <a:noFill/>
              <a:prstDash val="solid"/>
              <a:miter/>
            </a:ln>
          </p:spPr>
          <p:txBody>
            <a:bodyPr rtlCol="0" anchor="ctr"/>
            <a:lstStyle/>
            <a:p>
              <a:endParaRPr lang="en-IN"/>
            </a:p>
          </p:txBody>
        </p:sp>
        <p:sp>
          <p:nvSpPr>
            <p:cNvPr id="870" name="Freeform: Shape 869">
              <a:extLst>
                <a:ext uri="{FF2B5EF4-FFF2-40B4-BE49-F238E27FC236}">
                  <a16:creationId xmlns:a16="http://schemas.microsoft.com/office/drawing/2014/main" xmlns="" id="{F221104C-60EE-06C9-6647-B0BBB77396BA}"/>
                </a:ext>
              </a:extLst>
            </p:cNvPr>
            <p:cNvSpPr/>
            <p:nvPr/>
          </p:nvSpPr>
          <p:spPr>
            <a:xfrm>
              <a:off x="5215006" y="3530917"/>
              <a:ext cx="2428" cy="5715"/>
            </a:xfrm>
            <a:custGeom>
              <a:avLst/>
              <a:gdLst>
                <a:gd name="connsiteX0" fmla="*/ 661 w 2428"/>
                <a:gd name="connsiteY0" fmla="*/ 2173 h 5715"/>
                <a:gd name="connsiteX1" fmla="*/ -6 w 2428"/>
                <a:gd name="connsiteY1" fmla="*/ 3887 h 5715"/>
                <a:gd name="connsiteX2" fmla="*/ 661 w 2428"/>
                <a:gd name="connsiteY2" fmla="*/ 5316 h 5715"/>
                <a:gd name="connsiteX3" fmla="*/ 2185 w 2428"/>
                <a:gd name="connsiteY3" fmla="*/ 4649 h 5715"/>
                <a:gd name="connsiteX4" fmla="*/ 2185 w 2428"/>
                <a:gd name="connsiteY4" fmla="*/ -399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 h="5715">
                  <a:moveTo>
                    <a:pt x="661" y="2173"/>
                  </a:moveTo>
                  <a:cubicBezTo>
                    <a:pt x="337" y="2697"/>
                    <a:pt x="118" y="3278"/>
                    <a:pt x="-6" y="3887"/>
                  </a:cubicBezTo>
                  <a:cubicBezTo>
                    <a:pt x="-120" y="4459"/>
                    <a:pt x="146" y="5040"/>
                    <a:pt x="661" y="5316"/>
                  </a:cubicBezTo>
                  <a:cubicBezTo>
                    <a:pt x="1232" y="5316"/>
                    <a:pt x="1708" y="5316"/>
                    <a:pt x="2185" y="4649"/>
                  </a:cubicBezTo>
                  <a:cubicBezTo>
                    <a:pt x="2661" y="3983"/>
                    <a:pt x="2185" y="1315"/>
                    <a:pt x="2185"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71" name="Freeform: Shape 870">
              <a:extLst>
                <a:ext uri="{FF2B5EF4-FFF2-40B4-BE49-F238E27FC236}">
                  <a16:creationId xmlns:a16="http://schemas.microsoft.com/office/drawing/2014/main" xmlns="" id="{EC7A1FA1-EDC0-92F1-BC24-7D935670EE01}"/>
                </a:ext>
              </a:extLst>
            </p:cNvPr>
            <p:cNvSpPr/>
            <p:nvPr/>
          </p:nvSpPr>
          <p:spPr>
            <a:xfrm>
              <a:off x="5711918" y="3609213"/>
              <a:ext cx="1461" cy="3691"/>
            </a:xfrm>
            <a:custGeom>
              <a:avLst/>
              <a:gdLst>
                <a:gd name="connsiteX0" fmla="*/ 858 w 1461"/>
                <a:gd name="connsiteY0" fmla="*/ 77 h 3691"/>
                <a:gd name="connsiteX1" fmla="*/ 1 w 1461"/>
                <a:gd name="connsiteY1" fmla="*/ 1696 h 3691"/>
                <a:gd name="connsiteX2" fmla="*/ 573 w 1461"/>
                <a:gd name="connsiteY2" fmla="*/ 3221 h 3691"/>
                <a:gd name="connsiteX3" fmla="*/ 1430 w 1461"/>
                <a:gd name="connsiteY3" fmla="*/ 3221 h 3691"/>
                <a:gd name="connsiteX4" fmla="*/ 1430 w 1461"/>
                <a:gd name="connsiteY4" fmla="*/ -399 h 3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 h="3691">
                  <a:moveTo>
                    <a:pt x="858" y="77"/>
                  </a:moveTo>
                  <a:cubicBezTo>
                    <a:pt x="458" y="553"/>
                    <a:pt x="173" y="1106"/>
                    <a:pt x="1" y="1696"/>
                  </a:cubicBezTo>
                  <a:cubicBezTo>
                    <a:pt x="-123" y="2268"/>
                    <a:pt x="106" y="2868"/>
                    <a:pt x="573" y="3221"/>
                  </a:cubicBezTo>
                  <a:cubicBezTo>
                    <a:pt x="849" y="3316"/>
                    <a:pt x="1154" y="3316"/>
                    <a:pt x="1430" y="3221"/>
                  </a:cubicBezTo>
                  <a:lnTo>
                    <a:pt x="1430"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72" name="Freeform: Shape 871">
              <a:extLst>
                <a:ext uri="{FF2B5EF4-FFF2-40B4-BE49-F238E27FC236}">
                  <a16:creationId xmlns:a16="http://schemas.microsoft.com/office/drawing/2014/main" xmlns="" id="{F59CC341-D802-844A-8BBC-1C656B55E494}"/>
                </a:ext>
              </a:extLst>
            </p:cNvPr>
            <p:cNvSpPr/>
            <p:nvPr/>
          </p:nvSpPr>
          <p:spPr>
            <a:xfrm>
              <a:off x="4879171" y="3493388"/>
              <a:ext cx="2961" cy="7334"/>
            </a:xfrm>
            <a:custGeom>
              <a:avLst/>
              <a:gdLst>
                <a:gd name="connsiteX0" fmla="*/ 2263 w 2961"/>
                <a:gd name="connsiteY0" fmla="*/ 839 h 7334"/>
                <a:gd name="connsiteX1" fmla="*/ 644 w 2961"/>
                <a:gd name="connsiteY1" fmla="*/ 3792 h 7334"/>
                <a:gd name="connsiteX2" fmla="*/ -23 w 2961"/>
                <a:gd name="connsiteY2" fmla="*/ 5506 h 7334"/>
                <a:gd name="connsiteX3" fmla="*/ 739 w 2961"/>
                <a:gd name="connsiteY3" fmla="*/ 6935 h 7334"/>
                <a:gd name="connsiteX4" fmla="*/ 2358 w 2961"/>
                <a:gd name="connsiteY4" fmla="*/ 6078 h 7334"/>
                <a:gd name="connsiteX5" fmla="*/ 2930 w 2961"/>
                <a:gd name="connsiteY5" fmla="*/ 4935 h 7334"/>
                <a:gd name="connsiteX6" fmla="*/ 2930 w 2961"/>
                <a:gd name="connsiteY6" fmla="*/ -399 h 7334"/>
                <a:gd name="connsiteX7" fmla="*/ 2263 w 2961"/>
                <a:gd name="connsiteY7" fmla="*/ 839 h 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1" h="7334">
                  <a:moveTo>
                    <a:pt x="2263" y="839"/>
                  </a:moveTo>
                  <a:lnTo>
                    <a:pt x="644" y="3792"/>
                  </a:lnTo>
                  <a:cubicBezTo>
                    <a:pt x="320" y="4316"/>
                    <a:pt x="101" y="4897"/>
                    <a:pt x="-23" y="5506"/>
                  </a:cubicBezTo>
                  <a:cubicBezTo>
                    <a:pt x="-90" y="6097"/>
                    <a:pt x="215" y="6659"/>
                    <a:pt x="739" y="6935"/>
                  </a:cubicBezTo>
                  <a:cubicBezTo>
                    <a:pt x="1310" y="6935"/>
                    <a:pt x="1882" y="6935"/>
                    <a:pt x="2358" y="6078"/>
                  </a:cubicBezTo>
                  <a:lnTo>
                    <a:pt x="2930" y="4935"/>
                  </a:lnTo>
                  <a:lnTo>
                    <a:pt x="2930" y="-399"/>
                  </a:lnTo>
                  <a:cubicBezTo>
                    <a:pt x="2749" y="39"/>
                    <a:pt x="2530" y="449"/>
                    <a:pt x="2263" y="83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73" name="Freeform: Shape 872">
              <a:extLst>
                <a:ext uri="{FF2B5EF4-FFF2-40B4-BE49-F238E27FC236}">
                  <a16:creationId xmlns:a16="http://schemas.microsoft.com/office/drawing/2014/main" xmlns="" id="{C361FB33-860D-1577-E7EC-31BD25D9B7F6}"/>
                </a:ext>
              </a:extLst>
            </p:cNvPr>
            <p:cNvSpPr/>
            <p:nvPr/>
          </p:nvSpPr>
          <p:spPr>
            <a:xfrm>
              <a:off x="5741098" y="3474434"/>
              <a:ext cx="761" cy="2095"/>
            </a:xfrm>
            <a:custGeom>
              <a:avLst/>
              <a:gdLst>
                <a:gd name="connsiteX0" fmla="*/ 63 w 761"/>
                <a:gd name="connsiteY0" fmla="*/ 1506 h 2095"/>
                <a:gd name="connsiteX1" fmla="*/ 730 w 761"/>
                <a:gd name="connsiteY1" fmla="*/ 77 h 2095"/>
                <a:gd name="connsiteX2" fmla="*/ 730 w 761"/>
                <a:gd name="connsiteY2" fmla="*/ -399 h 2095"/>
                <a:gd name="connsiteX3" fmla="*/ 730 w 761"/>
                <a:gd name="connsiteY3" fmla="*/ -399 h 2095"/>
                <a:gd name="connsiteX4" fmla="*/ -32 w 761"/>
                <a:gd name="connsiteY4" fmla="*/ 1697 h 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 h="2095">
                  <a:moveTo>
                    <a:pt x="63" y="1506"/>
                  </a:moveTo>
                  <a:lnTo>
                    <a:pt x="730" y="77"/>
                  </a:lnTo>
                  <a:cubicBezTo>
                    <a:pt x="730" y="77"/>
                    <a:pt x="730" y="77"/>
                    <a:pt x="730" y="-399"/>
                  </a:cubicBezTo>
                  <a:lnTo>
                    <a:pt x="730" y="-399"/>
                  </a:lnTo>
                  <a:lnTo>
                    <a:pt x="-32" y="1697"/>
                  </a:lnTo>
                  <a:close/>
                </a:path>
              </a:pathLst>
            </a:custGeom>
            <a:solidFill>
              <a:srgbClr val="B4B4DA"/>
            </a:solidFill>
            <a:ln w="9525" cap="flat">
              <a:noFill/>
              <a:prstDash val="solid"/>
              <a:miter/>
            </a:ln>
          </p:spPr>
          <p:txBody>
            <a:bodyPr rtlCol="0" anchor="ctr"/>
            <a:lstStyle/>
            <a:p>
              <a:endParaRPr lang="en-IN"/>
            </a:p>
          </p:txBody>
        </p:sp>
        <p:sp>
          <p:nvSpPr>
            <p:cNvPr id="874" name="Freeform: Shape 873">
              <a:extLst>
                <a:ext uri="{FF2B5EF4-FFF2-40B4-BE49-F238E27FC236}">
                  <a16:creationId xmlns:a16="http://schemas.microsoft.com/office/drawing/2014/main" xmlns="" id="{DEA195E7-46DD-2CAB-A630-F5FB8F8F8723}"/>
                </a:ext>
              </a:extLst>
            </p:cNvPr>
            <p:cNvSpPr/>
            <p:nvPr/>
          </p:nvSpPr>
          <p:spPr>
            <a:xfrm>
              <a:off x="4982896" y="3360515"/>
              <a:ext cx="964" cy="3524"/>
            </a:xfrm>
            <a:custGeom>
              <a:avLst/>
              <a:gdLst>
                <a:gd name="connsiteX0" fmla="*/ 75 w 964"/>
                <a:gd name="connsiteY0" fmla="*/ 172 h 3524"/>
                <a:gd name="connsiteX1" fmla="*/ 75 w 964"/>
                <a:gd name="connsiteY1" fmla="*/ 1029 h 3524"/>
                <a:gd name="connsiteX2" fmla="*/ 75 w 964"/>
                <a:gd name="connsiteY2" fmla="*/ 3125 h 3524"/>
                <a:gd name="connsiteX3" fmla="*/ 932 w 964"/>
                <a:gd name="connsiteY3" fmla="*/ -399 h 3524"/>
                <a:gd name="connsiteX4" fmla="*/ 75 w 964"/>
                <a:gd name="connsiteY4" fmla="*/ 172 h 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 h="3524">
                  <a:moveTo>
                    <a:pt x="75" y="172"/>
                  </a:moveTo>
                  <a:cubicBezTo>
                    <a:pt x="-11" y="449"/>
                    <a:pt x="-11" y="753"/>
                    <a:pt x="75" y="1029"/>
                  </a:cubicBezTo>
                  <a:cubicBezTo>
                    <a:pt x="-68" y="1725"/>
                    <a:pt x="-68" y="2430"/>
                    <a:pt x="75" y="3125"/>
                  </a:cubicBezTo>
                  <a:lnTo>
                    <a:pt x="932" y="-399"/>
                  </a:lnTo>
                  <a:cubicBezTo>
                    <a:pt x="589" y="-323"/>
                    <a:pt x="275" y="-114"/>
                    <a:pt x="75" y="172"/>
                  </a:cubicBezTo>
                  <a:close/>
                </a:path>
              </a:pathLst>
            </a:custGeom>
            <a:solidFill>
              <a:srgbClr val="B4B4DA"/>
            </a:solidFill>
            <a:ln w="9525" cap="flat">
              <a:noFill/>
              <a:prstDash val="solid"/>
              <a:miter/>
            </a:ln>
          </p:spPr>
          <p:txBody>
            <a:bodyPr rtlCol="0" anchor="ctr"/>
            <a:lstStyle/>
            <a:p>
              <a:endParaRPr lang="en-IN"/>
            </a:p>
          </p:txBody>
        </p:sp>
        <p:sp>
          <p:nvSpPr>
            <p:cNvPr id="875" name="Freeform: Shape 874">
              <a:extLst>
                <a:ext uri="{FF2B5EF4-FFF2-40B4-BE49-F238E27FC236}">
                  <a16:creationId xmlns:a16="http://schemas.microsoft.com/office/drawing/2014/main" xmlns="" id="{96B51141-E6D6-2BD7-8988-D61199F14192}"/>
                </a:ext>
              </a:extLst>
            </p:cNvPr>
            <p:cNvSpPr/>
            <p:nvPr/>
          </p:nvSpPr>
          <p:spPr>
            <a:xfrm>
              <a:off x="4963355" y="3502913"/>
              <a:ext cx="3169" cy="6114"/>
            </a:xfrm>
            <a:custGeom>
              <a:avLst/>
              <a:gdLst>
                <a:gd name="connsiteX0" fmla="*/ 2280 w 3169"/>
                <a:gd name="connsiteY0" fmla="*/ -399 h 6114"/>
                <a:gd name="connsiteX1" fmla="*/ 2280 w 3169"/>
                <a:gd name="connsiteY1" fmla="*/ -399 h 6114"/>
                <a:gd name="connsiteX2" fmla="*/ 661 w 3169"/>
                <a:gd name="connsiteY2" fmla="*/ 2554 h 6114"/>
                <a:gd name="connsiteX3" fmla="*/ -6 w 3169"/>
                <a:gd name="connsiteY3" fmla="*/ 4269 h 6114"/>
                <a:gd name="connsiteX4" fmla="*/ 661 w 3169"/>
                <a:gd name="connsiteY4" fmla="*/ 5697 h 6114"/>
                <a:gd name="connsiteX5" fmla="*/ 2280 w 3169"/>
                <a:gd name="connsiteY5" fmla="*/ 4840 h 6114"/>
                <a:gd name="connsiteX6" fmla="*/ 3137 w 3169"/>
                <a:gd name="connsiteY6" fmla="*/ 3507 h 6114"/>
                <a:gd name="connsiteX7" fmla="*/ 3137 w 3169"/>
                <a:gd name="connsiteY7" fmla="*/ 1697 h 6114"/>
                <a:gd name="connsiteX8" fmla="*/ 2280 w 3169"/>
                <a:gd name="connsiteY8" fmla="*/ -399 h 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9" h="6114">
                  <a:moveTo>
                    <a:pt x="2280" y="-399"/>
                  </a:moveTo>
                  <a:lnTo>
                    <a:pt x="2280" y="-399"/>
                  </a:lnTo>
                  <a:lnTo>
                    <a:pt x="661" y="2554"/>
                  </a:lnTo>
                  <a:cubicBezTo>
                    <a:pt x="337" y="3078"/>
                    <a:pt x="118" y="3659"/>
                    <a:pt x="-6" y="4269"/>
                  </a:cubicBezTo>
                  <a:cubicBezTo>
                    <a:pt x="-120" y="4840"/>
                    <a:pt x="146" y="5421"/>
                    <a:pt x="661" y="5697"/>
                  </a:cubicBezTo>
                  <a:cubicBezTo>
                    <a:pt x="1327" y="5802"/>
                    <a:pt x="1994" y="5449"/>
                    <a:pt x="2280" y="4840"/>
                  </a:cubicBezTo>
                  <a:lnTo>
                    <a:pt x="3137" y="3507"/>
                  </a:lnTo>
                  <a:lnTo>
                    <a:pt x="3137" y="1697"/>
                  </a:lnTo>
                  <a:cubicBezTo>
                    <a:pt x="2899" y="982"/>
                    <a:pt x="2613" y="278"/>
                    <a:pt x="2280"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76" name="Freeform: Shape 875">
              <a:extLst>
                <a:ext uri="{FF2B5EF4-FFF2-40B4-BE49-F238E27FC236}">
                  <a16:creationId xmlns:a16="http://schemas.microsoft.com/office/drawing/2014/main" xmlns="" id="{AF1FD954-A1AD-AB28-400C-64451BE6FA00}"/>
                </a:ext>
              </a:extLst>
            </p:cNvPr>
            <p:cNvSpPr/>
            <p:nvPr/>
          </p:nvSpPr>
          <p:spPr>
            <a:xfrm>
              <a:off x="4704873" y="3329144"/>
              <a:ext cx="114109" cy="174138"/>
            </a:xfrm>
            <a:custGeom>
              <a:avLst/>
              <a:gdLst>
                <a:gd name="connsiteX0" fmla="*/ 97980 w 114109"/>
                <a:gd name="connsiteY0" fmla="*/ 158702 h 174138"/>
                <a:gd name="connsiteX1" fmla="*/ 95980 w 114109"/>
                <a:gd name="connsiteY1" fmla="*/ 155654 h 174138"/>
                <a:gd name="connsiteX2" fmla="*/ 94741 w 114109"/>
                <a:gd name="connsiteY2" fmla="*/ 144510 h 174138"/>
                <a:gd name="connsiteX3" fmla="*/ 100933 w 114109"/>
                <a:gd name="connsiteY3" fmla="*/ 74977 h 174138"/>
                <a:gd name="connsiteX4" fmla="*/ 101599 w 114109"/>
                <a:gd name="connsiteY4" fmla="*/ 60690 h 174138"/>
                <a:gd name="connsiteX5" fmla="*/ 109600 w 114109"/>
                <a:gd name="connsiteY5" fmla="*/ 34782 h 174138"/>
                <a:gd name="connsiteX6" fmla="*/ 114077 w 114109"/>
                <a:gd name="connsiteY6" fmla="*/ 23351 h 174138"/>
                <a:gd name="connsiteX7" fmla="*/ 114077 w 114109"/>
                <a:gd name="connsiteY7" fmla="*/ 21637 h 174138"/>
                <a:gd name="connsiteX8" fmla="*/ 113410 w 114109"/>
                <a:gd name="connsiteY8" fmla="*/ 21066 h 174138"/>
                <a:gd name="connsiteX9" fmla="*/ 113410 w 114109"/>
                <a:gd name="connsiteY9" fmla="*/ 19732 h 174138"/>
                <a:gd name="connsiteX10" fmla="*/ 112648 w 114109"/>
                <a:gd name="connsiteY10" fmla="*/ 16494 h 174138"/>
                <a:gd name="connsiteX11" fmla="*/ 110362 w 114109"/>
                <a:gd name="connsiteY11" fmla="*/ 14398 h 174138"/>
                <a:gd name="connsiteX12" fmla="*/ 108838 w 114109"/>
                <a:gd name="connsiteY12" fmla="*/ 15065 h 174138"/>
                <a:gd name="connsiteX13" fmla="*/ 108838 w 114109"/>
                <a:gd name="connsiteY13" fmla="*/ 15827 h 174138"/>
                <a:gd name="connsiteX14" fmla="*/ 109886 w 114109"/>
                <a:gd name="connsiteY14" fmla="*/ 20113 h 174138"/>
                <a:gd name="connsiteX15" fmla="*/ 110648 w 114109"/>
                <a:gd name="connsiteY15" fmla="*/ 22208 h 174138"/>
                <a:gd name="connsiteX16" fmla="*/ 110172 w 114109"/>
                <a:gd name="connsiteY16" fmla="*/ 23447 h 174138"/>
                <a:gd name="connsiteX17" fmla="*/ 109029 w 114109"/>
                <a:gd name="connsiteY17" fmla="*/ 23447 h 174138"/>
                <a:gd name="connsiteX18" fmla="*/ 107981 w 114109"/>
                <a:gd name="connsiteY18" fmla="*/ 22780 h 174138"/>
                <a:gd name="connsiteX19" fmla="*/ 106933 w 114109"/>
                <a:gd name="connsiteY19" fmla="*/ 23542 h 174138"/>
                <a:gd name="connsiteX20" fmla="*/ 106933 w 114109"/>
                <a:gd name="connsiteY20" fmla="*/ 24971 h 174138"/>
                <a:gd name="connsiteX21" fmla="*/ 106933 w 114109"/>
                <a:gd name="connsiteY21" fmla="*/ 26019 h 174138"/>
                <a:gd name="connsiteX22" fmla="*/ 105600 w 114109"/>
                <a:gd name="connsiteY22" fmla="*/ 27257 h 174138"/>
                <a:gd name="connsiteX23" fmla="*/ 104743 w 114109"/>
                <a:gd name="connsiteY23" fmla="*/ 26209 h 174138"/>
                <a:gd name="connsiteX24" fmla="*/ 104743 w 114109"/>
                <a:gd name="connsiteY24" fmla="*/ 24590 h 174138"/>
                <a:gd name="connsiteX25" fmla="*/ 105219 w 114109"/>
                <a:gd name="connsiteY25" fmla="*/ 23161 h 174138"/>
                <a:gd name="connsiteX26" fmla="*/ 105219 w 114109"/>
                <a:gd name="connsiteY26" fmla="*/ 22685 h 174138"/>
                <a:gd name="connsiteX27" fmla="*/ 105219 w 114109"/>
                <a:gd name="connsiteY27" fmla="*/ 21447 h 174138"/>
                <a:gd name="connsiteX28" fmla="*/ 102933 w 114109"/>
                <a:gd name="connsiteY28" fmla="*/ 22780 h 174138"/>
                <a:gd name="connsiteX29" fmla="*/ 102171 w 114109"/>
                <a:gd name="connsiteY29" fmla="*/ 26209 h 174138"/>
                <a:gd name="connsiteX30" fmla="*/ 102171 w 114109"/>
                <a:gd name="connsiteY30" fmla="*/ 27924 h 174138"/>
                <a:gd name="connsiteX31" fmla="*/ 100933 w 114109"/>
                <a:gd name="connsiteY31" fmla="*/ 29734 h 174138"/>
                <a:gd name="connsiteX32" fmla="*/ 100933 w 114109"/>
                <a:gd name="connsiteY32" fmla="*/ 29734 h 174138"/>
                <a:gd name="connsiteX33" fmla="*/ 99980 w 114109"/>
                <a:gd name="connsiteY33" fmla="*/ 27257 h 174138"/>
                <a:gd name="connsiteX34" fmla="*/ 100742 w 114109"/>
                <a:gd name="connsiteY34" fmla="*/ 24590 h 174138"/>
                <a:gd name="connsiteX35" fmla="*/ 100742 w 114109"/>
                <a:gd name="connsiteY35" fmla="*/ 22018 h 174138"/>
                <a:gd name="connsiteX36" fmla="*/ 99123 w 114109"/>
                <a:gd name="connsiteY36" fmla="*/ 23161 h 174138"/>
                <a:gd name="connsiteX37" fmla="*/ 98456 w 114109"/>
                <a:gd name="connsiteY37" fmla="*/ 25352 h 174138"/>
                <a:gd name="connsiteX38" fmla="*/ 96742 w 114109"/>
                <a:gd name="connsiteY38" fmla="*/ 26209 h 174138"/>
                <a:gd name="connsiteX39" fmla="*/ 96742 w 114109"/>
                <a:gd name="connsiteY39" fmla="*/ 23542 h 174138"/>
                <a:gd name="connsiteX40" fmla="*/ 98361 w 114109"/>
                <a:gd name="connsiteY40" fmla="*/ 20589 h 174138"/>
                <a:gd name="connsiteX41" fmla="*/ 99028 w 114109"/>
                <a:gd name="connsiteY41" fmla="*/ 18875 h 174138"/>
                <a:gd name="connsiteX42" fmla="*/ 98266 w 114109"/>
                <a:gd name="connsiteY42" fmla="*/ 17446 h 174138"/>
                <a:gd name="connsiteX43" fmla="*/ 96646 w 114109"/>
                <a:gd name="connsiteY43" fmla="*/ 18303 h 174138"/>
                <a:gd name="connsiteX44" fmla="*/ 95313 w 114109"/>
                <a:gd name="connsiteY44" fmla="*/ 20970 h 174138"/>
                <a:gd name="connsiteX45" fmla="*/ 93408 w 114109"/>
                <a:gd name="connsiteY45" fmla="*/ 23542 h 174138"/>
                <a:gd name="connsiteX46" fmla="*/ 92360 w 114109"/>
                <a:gd name="connsiteY46" fmla="*/ 21732 h 174138"/>
                <a:gd name="connsiteX47" fmla="*/ 93408 w 114109"/>
                <a:gd name="connsiteY47" fmla="*/ 19732 h 174138"/>
                <a:gd name="connsiteX48" fmla="*/ 95027 w 114109"/>
                <a:gd name="connsiteY48" fmla="*/ 16684 h 174138"/>
                <a:gd name="connsiteX49" fmla="*/ 93046 w 114109"/>
                <a:gd name="connsiteY49" fmla="*/ 15532 h 174138"/>
                <a:gd name="connsiteX50" fmla="*/ 93027 w 114109"/>
                <a:gd name="connsiteY50" fmla="*/ 15541 h 174138"/>
                <a:gd name="connsiteX51" fmla="*/ 91122 w 114109"/>
                <a:gd name="connsiteY51" fmla="*/ 17351 h 174138"/>
                <a:gd name="connsiteX52" fmla="*/ 89884 w 114109"/>
                <a:gd name="connsiteY52" fmla="*/ 19827 h 174138"/>
                <a:gd name="connsiteX53" fmla="*/ 88741 w 114109"/>
                <a:gd name="connsiteY53" fmla="*/ 20589 h 174138"/>
                <a:gd name="connsiteX54" fmla="*/ 90074 w 114109"/>
                <a:gd name="connsiteY54" fmla="*/ 15922 h 174138"/>
                <a:gd name="connsiteX55" fmla="*/ 91217 w 114109"/>
                <a:gd name="connsiteY55" fmla="*/ 14589 h 174138"/>
                <a:gd name="connsiteX56" fmla="*/ 91217 w 114109"/>
                <a:gd name="connsiteY56" fmla="*/ 13065 h 174138"/>
                <a:gd name="connsiteX57" fmla="*/ 88455 w 114109"/>
                <a:gd name="connsiteY57" fmla="*/ 13065 h 174138"/>
                <a:gd name="connsiteX58" fmla="*/ 85788 w 114109"/>
                <a:gd name="connsiteY58" fmla="*/ 15541 h 174138"/>
                <a:gd name="connsiteX59" fmla="*/ 84359 w 114109"/>
                <a:gd name="connsiteY59" fmla="*/ 18399 h 174138"/>
                <a:gd name="connsiteX60" fmla="*/ 86836 w 114109"/>
                <a:gd name="connsiteY60" fmla="*/ 11636 h 174138"/>
                <a:gd name="connsiteX61" fmla="*/ 88550 w 114109"/>
                <a:gd name="connsiteY61" fmla="*/ 10207 h 174138"/>
                <a:gd name="connsiteX62" fmla="*/ 88550 w 114109"/>
                <a:gd name="connsiteY62" fmla="*/ 8016 h 174138"/>
                <a:gd name="connsiteX63" fmla="*/ 87026 w 114109"/>
                <a:gd name="connsiteY63" fmla="*/ 7349 h 174138"/>
                <a:gd name="connsiteX64" fmla="*/ 83026 w 114109"/>
                <a:gd name="connsiteY64" fmla="*/ 9731 h 174138"/>
                <a:gd name="connsiteX65" fmla="*/ 81597 w 114109"/>
                <a:gd name="connsiteY65" fmla="*/ 14684 h 174138"/>
                <a:gd name="connsiteX66" fmla="*/ 80454 w 114109"/>
                <a:gd name="connsiteY66" fmla="*/ 16113 h 174138"/>
                <a:gd name="connsiteX67" fmla="*/ 79216 w 114109"/>
                <a:gd name="connsiteY67" fmla="*/ 14493 h 174138"/>
                <a:gd name="connsiteX68" fmla="*/ 79978 w 114109"/>
                <a:gd name="connsiteY68" fmla="*/ 12112 h 174138"/>
                <a:gd name="connsiteX69" fmla="*/ 79978 w 114109"/>
                <a:gd name="connsiteY69" fmla="*/ 9731 h 174138"/>
                <a:gd name="connsiteX70" fmla="*/ 77549 w 114109"/>
                <a:gd name="connsiteY70" fmla="*/ 9674 h 174138"/>
                <a:gd name="connsiteX71" fmla="*/ 77501 w 114109"/>
                <a:gd name="connsiteY71" fmla="*/ 9731 h 174138"/>
                <a:gd name="connsiteX72" fmla="*/ 76263 w 114109"/>
                <a:gd name="connsiteY72" fmla="*/ 12398 h 174138"/>
                <a:gd name="connsiteX73" fmla="*/ 75787 w 114109"/>
                <a:gd name="connsiteY73" fmla="*/ 14017 h 174138"/>
                <a:gd name="connsiteX74" fmla="*/ 75787 w 114109"/>
                <a:gd name="connsiteY74" fmla="*/ 7826 h 174138"/>
                <a:gd name="connsiteX75" fmla="*/ 76358 w 114109"/>
                <a:gd name="connsiteY75" fmla="*/ 6302 h 174138"/>
                <a:gd name="connsiteX76" fmla="*/ 75882 w 114109"/>
                <a:gd name="connsiteY76" fmla="*/ 4778 h 174138"/>
                <a:gd name="connsiteX77" fmla="*/ 75215 w 114109"/>
                <a:gd name="connsiteY77" fmla="*/ 4778 h 174138"/>
                <a:gd name="connsiteX78" fmla="*/ 72739 w 114109"/>
                <a:gd name="connsiteY78" fmla="*/ 7636 h 174138"/>
                <a:gd name="connsiteX79" fmla="*/ 72739 w 114109"/>
                <a:gd name="connsiteY79" fmla="*/ 11827 h 174138"/>
                <a:gd name="connsiteX80" fmla="*/ 71881 w 114109"/>
                <a:gd name="connsiteY80" fmla="*/ 12969 h 174138"/>
                <a:gd name="connsiteX81" fmla="*/ 71881 w 114109"/>
                <a:gd name="connsiteY81" fmla="*/ 6683 h 174138"/>
                <a:gd name="connsiteX82" fmla="*/ 69881 w 114109"/>
                <a:gd name="connsiteY82" fmla="*/ 3635 h 174138"/>
                <a:gd name="connsiteX83" fmla="*/ 67976 w 114109"/>
                <a:gd name="connsiteY83" fmla="*/ 3635 h 174138"/>
                <a:gd name="connsiteX84" fmla="*/ 67976 w 114109"/>
                <a:gd name="connsiteY84" fmla="*/ 4683 h 174138"/>
                <a:gd name="connsiteX85" fmla="*/ 69595 w 114109"/>
                <a:gd name="connsiteY85" fmla="*/ 9064 h 174138"/>
                <a:gd name="connsiteX86" fmla="*/ 69595 w 114109"/>
                <a:gd name="connsiteY86" fmla="*/ 13636 h 174138"/>
                <a:gd name="connsiteX87" fmla="*/ 68167 w 114109"/>
                <a:gd name="connsiteY87" fmla="*/ 12493 h 174138"/>
                <a:gd name="connsiteX88" fmla="*/ 68167 w 114109"/>
                <a:gd name="connsiteY88" fmla="*/ 10302 h 174138"/>
                <a:gd name="connsiteX89" fmla="*/ 67024 w 114109"/>
                <a:gd name="connsiteY89" fmla="*/ 11541 h 174138"/>
                <a:gd name="connsiteX90" fmla="*/ 66071 w 114109"/>
                <a:gd name="connsiteY90" fmla="*/ 13255 h 174138"/>
                <a:gd name="connsiteX91" fmla="*/ 66071 w 114109"/>
                <a:gd name="connsiteY91" fmla="*/ 8016 h 174138"/>
                <a:gd name="connsiteX92" fmla="*/ 63023 w 114109"/>
                <a:gd name="connsiteY92" fmla="*/ 1253 h 174138"/>
                <a:gd name="connsiteX93" fmla="*/ 62166 w 114109"/>
                <a:gd name="connsiteY93" fmla="*/ 1253 h 174138"/>
                <a:gd name="connsiteX94" fmla="*/ 60547 w 114109"/>
                <a:gd name="connsiteY94" fmla="*/ 2968 h 174138"/>
                <a:gd name="connsiteX95" fmla="*/ 60547 w 114109"/>
                <a:gd name="connsiteY95" fmla="*/ 5635 h 174138"/>
                <a:gd name="connsiteX96" fmla="*/ 60547 w 114109"/>
                <a:gd name="connsiteY96" fmla="*/ 9350 h 174138"/>
                <a:gd name="connsiteX97" fmla="*/ 58927 w 114109"/>
                <a:gd name="connsiteY97" fmla="*/ 12112 h 174138"/>
                <a:gd name="connsiteX98" fmla="*/ 57118 w 114109"/>
                <a:gd name="connsiteY98" fmla="*/ 10017 h 174138"/>
                <a:gd name="connsiteX99" fmla="*/ 57118 w 114109"/>
                <a:gd name="connsiteY99" fmla="*/ 6683 h 174138"/>
                <a:gd name="connsiteX100" fmla="*/ 54736 w 114109"/>
                <a:gd name="connsiteY100" fmla="*/ 6016 h 174138"/>
                <a:gd name="connsiteX101" fmla="*/ 54736 w 114109"/>
                <a:gd name="connsiteY101" fmla="*/ 7254 h 174138"/>
                <a:gd name="connsiteX102" fmla="*/ 55403 w 114109"/>
                <a:gd name="connsiteY102" fmla="*/ 10017 h 174138"/>
                <a:gd name="connsiteX103" fmla="*/ 55403 w 114109"/>
                <a:gd name="connsiteY103" fmla="*/ 12683 h 174138"/>
                <a:gd name="connsiteX104" fmla="*/ 53927 w 114109"/>
                <a:gd name="connsiteY104" fmla="*/ 12826 h 174138"/>
                <a:gd name="connsiteX105" fmla="*/ 53784 w 114109"/>
                <a:gd name="connsiteY105" fmla="*/ 12683 h 174138"/>
                <a:gd name="connsiteX106" fmla="*/ 53022 w 114109"/>
                <a:gd name="connsiteY106" fmla="*/ 10588 h 174138"/>
                <a:gd name="connsiteX107" fmla="*/ 53022 w 114109"/>
                <a:gd name="connsiteY107" fmla="*/ 4778 h 174138"/>
                <a:gd name="connsiteX108" fmla="*/ 53022 w 114109"/>
                <a:gd name="connsiteY108" fmla="*/ 1920 h 174138"/>
                <a:gd name="connsiteX109" fmla="*/ 51593 w 114109"/>
                <a:gd name="connsiteY109" fmla="*/ -270 h 174138"/>
                <a:gd name="connsiteX110" fmla="*/ 50164 w 114109"/>
                <a:gd name="connsiteY110" fmla="*/ -270 h 174138"/>
                <a:gd name="connsiteX111" fmla="*/ 49212 w 114109"/>
                <a:gd name="connsiteY111" fmla="*/ 1063 h 174138"/>
                <a:gd name="connsiteX112" fmla="*/ 49212 w 114109"/>
                <a:gd name="connsiteY112" fmla="*/ 2397 h 174138"/>
                <a:gd name="connsiteX113" fmla="*/ 50164 w 114109"/>
                <a:gd name="connsiteY113" fmla="*/ 6683 h 174138"/>
                <a:gd name="connsiteX114" fmla="*/ 49498 w 114109"/>
                <a:gd name="connsiteY114" fmla="*/ 8207 h 174138"/>
                <a:gd name="connsiteX115" fmla="*/ 48545 w 114109"/>
                <a:gd name="connsiteY115" fmla="*/ 8207 h 174138"/>
                <a:gd name="connsiteX116" fmla="*/ 47688 w 114109"/>
                <a:gd name="connsiteY116" fmla="*/ 5730 h 174138"/>
                <a:gd name="connsiteX117" fmla="*/ 47116 w 114109"/>
                <a:gd name="connsiteY117" fmla="*/ 3063 h 174138"/>
                <a:gd name="connsiteX118" fmla="*/ 45021 w 114109"/>
                <a:gd name="connsiteY118" fmla="*/ 2302 h 174138"/>
                <a:gd name="connsiteX119" fmla="*/ 44354 w 114109"/>
                <a:gd name="connsiteY119" fmla="*/ 4207 h 174138"/>
                <a:gd name="connsiteX120" fmla="*/ 45116 w 114109"/>
                <a:gd name="connsiteY120" fmla="*/ 6111 h 174138"/>
                <a:gd name="connsiteX121" fmla="*/ 46926 w 114109"/>
                <a:gd name="connsiteY121" fmla="*/ 12588 h 174138"/>
                <a:gd name="connsiteX122" fmla="*/ 46259 w 114109"/>
                <a:gd name="connsiteY122" fmla="*/ 14493 h 174138"/>
                <a:gd name="connsiteX123" fmla="*/ 45211 w 114109"/>
                <a:gd name="connsiteY123" fmla="*/ 14017 h 174138"/>
                <a:gd name="connsiteX124" fmla="*/ 45211 w 114109"/>
                <a:gd name="connsiteY124" fmla="*/ 12683 h 174138"/>
                <a:gd name="connsiteX125" fmla="*/ 44640 w 114109"/>
                <a:gd name="connsiteY125" fmla="*/ 10302 h 174138"/>
                <a:gd name="connsiteX126" fmla="*/ 43402 w 114109"/>
                <a:gd name="connsiteY126" fmla="*/ 7921 h 174138"/>
                <a:gd name="connsiteX127" fmla="*/ 41392 w 114109"/>
                <a:gd name="connsiteY127" fmla="*/ 8121 h 174138"/>
                <a:gd name="connsiteX128" fmla="*/ 41211 w 114109"/>
                <a:gd name="connsiteY128" fmla="*/ 8397 h 174138"/>
                <a:gd name="connsiteX129" fmla="*/ 41687 w 114109"/>
                <a:gd name="connsiteY129" fmla="*/ 10778 h 174138"/>
                <a:gd name="connsiteX130" fmla="*/ 42259 w 114109"/>
                <a:gd name="connsiteY130" fmla="*/ 12779 h 174138"/>
                <a:gd name="connsiteX131" fmla="*/ 42259 w 114109"/>
                <a:gd name="connsiteY131" fmla="*/ 13922 h 174138"/>
                <a:gd name="connsiteX132" fmla="*/ 42259 w 114109"/>
                <a:gd name="connsiteY132" fmla="*/ 13922 h 174138"/>
                <a:gd name="connsiteX133" fmla="*/ 40020 w 114109"/>
                <a:gd name="connsiteY133" fmla="*/ 12998 h 174138"/>
                <a:gd name="connsiteX134" fmla="*/ 39973 w 114109"/>
                <a:gd name="connsiteY134" fmla="*/ 12874 h 174138"/>
                <a:gd name="connsiteX135" fmla="*/ 39973 w 114109"/>
                <a:gd name="connsiteY135" fmla="*/ 9731 h 174138"/>
                <a:gd name="connsiteX136" fmla="*/ 39973 w 114109"/>
                <a:gd name="connsiteY136" fmla="*/ 6588 h 174138"/>
                <a:gd name="connsiteX137" fmla="*/ 39973 w 114109"/>
                <a:gd name="connsiteY137" fmla="*/ 5921 h 174138"/>
                <a:gd name="connsiteX138" fmla="*/ 38544 w 114109"/>
                <a:gd name="connsiteY138" fmla="*/ 5921 h 174138"/>
                <a:gd name="connsiteX139" fmla="*/ 37591 w 114109"/>
                <a:gd name="connsiteY139" fmla="*/ 6588 h 174138"/>
                <a:gd name="connsiteX140" fmla="*/ 37591 w 114109"/>
                <a:gd name="connsiteY140" fmla="*/ 10302 h 174138"/>
                <a:gd name="connsiteX141" fmla="*/ 38925 w 114109"/>
                <a:gd name="connsiteY141" fmla="*/ 13826 h 174138"/>
                <a:gd name="connsiteX142" fmla="*/ 38925 w 114109"/>
                <a:gd name="connsiteY142" fmla="*/ 15827 h 174138"/>
                <a:gd name="connsiteX143" fmla="*/ 37306 w 114109"/>
                <a:gd name="connsiteY143" fmla="*/ 15827 h 174138"/>
                <a:gd name="connsiteX144" fmla="*/ 37306 w 114109"/>
                <a:gd name="connsiteY144" fmla="*/ 15827 h 174138"/>
                <a:gd name="connsiteX145" fmla="*/ 36734 w 114109"/>
                <a:gd name="connsiteY145" fmla="*/ 13922 h 174138"/>
                <a:gd name="connsiteX146" fmla="*/ 36734 w 114109"/>
                <a:gd name="connsiteY146" fmla="*/ 12588 h 174138"/>
                <a:gd name="connsiteX147" fmla="*/ 35972 w 114109"/>
                <a:gd name="connsiteY147" fmla="*/ 11636 h 174138"/>
                <a:gd name="connsiteX148" fmla="*/ 34353 w 114109"/>
                <a:gd name="connsiteY148" fmla="*/ 13160 h 174138"/>
                <a:gd name="connsiteX149" fmla="*/ 34353 w 114109"/>
                <a:gd name="connsiteY149" fmla="*/ 15827 h 174138"/>
                <a:gd name="connsiteX150" fmla="*/ 33400 w 114109"/>
                <a:gd name="connsiteY150" fmla="*/ 16398 h 174138"/>
                <a:gd name="connsiteX151" fmla="*/ 32257 w 114109"/>
                <a:gd name="connsiteY151" fmla="*/ 15732 h 174138"/>
                <a:gd name="connsiteX152" fmla="*/ 32257 w 114109"/>
                <a:gd name="connsiteY152" fmla="*/ 14493 h 174138"/>
                <a:gd name="connsiteX153" fmla="*/ 31495 w 114109"/>
                <a:gd name="connsiteY153" fmla="*/ 11160 h 174138"/>
                <a:gd name="connsiteX154" fmla="*/ 29209 w 114109"/>
                <a:gd name="connsiteY154" fmla="*/ 9159 h 174138"/>
                <a:gd name="connsiteX155" fmla="*/ 27685 w 114109"/>
                <a:gd name="connsiteY155" fmla="*/ 9731 h 174138"/>
                <a:gd name="connsiteX156" fmla="*/ 27685 w 114109"/>
                <a:gd name="connsiteY156" fmla="*/ 10588 h 174138"/>
                <a:gd name="connsiteX157" fmla="*/ 28733 w 114109"/>
                <a:gd name="connsiteY157" fmla="*/ 14875 h 174138"/>
                <a:gd name="connsiteX158" fmla="*/ 29495 w 114109"/>
                <a:gd name="connsiteY158" fmla="*/ 16970 h 174138"/>
                <a:gd name="connsiteX159" fmla="*/ 29019 w 114109"/>
                <a:gd name="connsiteY159" fmla="*/ 18113 h 174138"/>
                <a:gd name="connsiteX160" fmla="*/ 27876 w 114109"/>
                <a:gd name="connsiteY160" fmla="*/ 18113 h 174138"/>
                <a:gd name="connsiteX161" fmla="*/ 26923 w 114109"/>
                <a:gd name="connsiteY161" fmla="*/ 17351 h 174138"/>
                <a:gd name="connsiteX162" fmla="*/ 25780 w 114109"/>
                <a:gd name="connsiteY162" fmla="*/ 18208 h 174138"/>
                <a:gd name="connsiteX163" fmla="*/ 25780 w 114109"/>
                <a:gd name="connsiteY163" fmla="*/ 19637 h 174138"/>
                <a:gd name="connsiteX164" fmla="*/ 25780 w 114109"/>
                <a:gd name="connsiteY164" fmla="*/ 20685 h 174138"/>
                <a:gd name="connsiteX165" fmla="*/ 24447 w 114109"/>
                <a:gd name="connsiteY165" fmla="*/ 21828 h 174138"/>
                <a:gd name="connsiteX166" fmla="*/ 23590 w 114109"/>
                <a:gd name="connsiteY166" fmla="*/ 20780 h 174138"/>
                <a:gd name="connsiteX167" fmla="*/ 23590 w 114109"/>
                <a:gd name="connsiteY167" fmla="*/ 19256 h 174138"/>
                <a:gd name="connsiteX168" fmla="*/ 24066 w 114109"/>
                <a:gd name="connsiteY168" fmla="*/ 17827 h 174138"/>
                <a:gd name="connsiteX169" fmla="*/ 24066 w 114109"/>
                <a:gd name="connsiteY169" fmla="*/ 17256 h 174138"/>
                <a:gd name="connsiteX170" fmla="*/ 24066 w 114109"/>
                <a:gd name="connsiteY170" fmla="*/ 16113 h 174138"/>
                <a:gd name="connsiteX171" fmla="*/ 21780 w 114109"/>
                <a:gd name="connsiteY171" fmla="*/ 17446 h 174138"/>
                <a:gd name="connsiteX172" fmla="*/ 21018 w 114109"/>
                <a:gd name="connsiteY172" fmla="*/ 20780 h 174138"/>
                <a:gd name="connsiteX173" fmla="*/ 21018 w 114109"/>
                <a:gd name="connsiteY173" fmla="*/ 22590 h 174138"/>
                <a:gd name="connsiteX174" fmla="*/ 19780 w 114109"/>
                <a:gd name="connsiteY174" fmla="*/ 24400 h 174138"/>
                <a:gd name="connsiteX175" fmla="*/ 19780 w 114109"/>
                <a:gd name="connsiteY175" fmla="*/ 24400 h 174138"/>
                <a:gd name="connsiteX176" fmla="*/ 18827 w 114109"/>
                <a:gd name="connsiteY176" fmla="*/ 21923 h 174138"/>
                <a:gd name="connsiteX177" fmla="*/ 18827 w 114109"/>
                <a:gd name="connsiteY177" fmla="*/ 21923 h 174138"/>
                <a:gd name="connsiteX178" fmla="*/ 12255 w 114109"/>
                <a:gd name="connsiteY178" fmla="*/ 32496 h 174138"/>
                <a:gd name="connsiteX179" fmla="*/ 12255 w 114109"/>
                <a:gd name="connsiteY179" fmla="*/ 42021 h 174138"/>
                <a:gd name="connsiteX180" fmla="*/ 12922 w 114109"/>
                <a:gd name="connsiteY180" fmla="*/ 48878 h 174138"/>
                <a:gd name="connsiteX181" fmla="*/ 11302 w 114109"/>
                <a:gd name="connsiteY181" fmla="*/ 70786 h 174138"/>
                <a:gd name="connsiteX182" fmla="*/ 9683 w 114109"/>
                <a:gd name="connsiteY182" fmla="*/ 114506 h 174138"/>
                <a:gd name="connsiteX183" fmla="*/ 6826 w 114109"/>
                <a:gd name="connsiteY183" fmla="*/ 128317 h 174138"/>
                <a:gd name="connsiteX184" fmla="*/ 5587 w 114109"/>
                <a:gd name="connsiteY184" fmla="*/ 136794 h 174138"/>
                <a:gd name="connsiteX185" fmla="*/ 2254 w 114109"/>
                <a:gd name="connsiteY185" fmla="*/ 144510 h 174138"/>
                <a:gd name="connsiteX186" fmla="*/ -32 w 114109"/>
                <a:gd name="connsiteY186" fmla="*/ 152510 h 174138"/>
                <a:gd name="connsiteX187" fmla="*/ 1968 w 114109"/>
                <a:gd name="connsiteY187" fmla="*/ 151082 h 174138"/>
                <a:gd name="connsiteX188" fmla="*/ 2730 w 114109"/>
                <a:gd name="connsiteY188" fmla="*/ 146796 h 174138"/>
                <a:gd name="connsiteX189" fmla="*/ 2730 w 114109"/>
                <a:gd name="connsiteY189" fmla="*/ 144986 h 174138"/>
                <a:gd name="connsiteX190" fmla="*/ 3968 w 114109"/>
                <a:gd name="connsiteY190" fmla="*/ 143176 h 174138"/>
                <a:gd name="connsiteX191" fmla="*/ 3968 w 114109"/>
                <a:gd name="connsiteY191" fmla="*/ 143176 h 174138"/>
                <a:gd name="connsiteX192" fmla="*/ 4921 w 114109"/>
                <a:gd name="connsiteY192" fmla="*/ 145653 h 174138"/>
                <a:gd name="connsiteX193" fmla="*/ 4159 w 114109"/>
                <a:gd name="connsiteY193" fmla="*/ 148319 h 174138"/>
                <a:gd name="connsiteX194" fmla="*/ 4159 w 114109"/>
                <a:gd name="connsiteY194" fmla="*/ 150891 h 174138"/>
                <a:gd name="connsiteX195" fmla="*/ 5778 w 114109"/>
                <a:gd name="connsiteY195" fmla="*/ 149748 h 174138"/>
                <a:gd name="connsiteX196" fmla="*/ 6445 w 114109"/>
                <a:gd name="connsiteY196" fmla="*/ 147558 h 174138"/>
                <a:gd name="connsiteX197" fmla="*/ 8064 w 114109"/>
                <a:gd name="connsiteY197" fmla="*/ 146700 h 174138"/>
                <a:gd name="connsiteX198" fmla="*/ 8064 w 114109"/>
                <a:gd name="connsiteY198" fmla="*/ 149368 h 174138"/>
                <a:gd name="connsiteX199" fmla="*/ 6445 w 114109"/>
                <a:gd name="connsiteY199" fmla="*/ 152320 h 174138"/>
                <a:gd name="connsiteX200" fmla="*/ 5873 w 114109"/>
                <a:gd name="connsiteY200" fmla="*/ 154035 h 174138"/>
                <a:gd name="connsiteX201" fmla="*/ 6540 w 114109"/>
                <a:gd name="connsiteY201" fmla="*/ 155463 h 174138"/>
                <a:gd name="connsiteX202" fmla="*/ 8159 w 114109"/>
                <a:gd name="connsiteY202" fmla="*/ 154511 h 174138"/>
                <a:gd name="connsiteX203" fmla="*/ 9397 w 114109"/>
                <a:gd name="connsiteY203" fmla="*/ 151939 h 174138"/>
                <a:gd name="connsiteX204" fmla="*/ 11302 w 114109"/>
                <a:gd name="connsiteY204" fmla="*/ 149368 h 174138"/>
                <a:gd name="connsiteX205" fmla="*/ 12445 w 114109"/>
                <a:gd name="connsiteY205" fmla="*/ 151082 h 174138"/>
                <a:gd name="connsiteX206" fmla="*/ 11302 w 114109"/>
                <a:gd name="connsiteY206" fmla="*/ 153177 h 174138"/>
                <a:gd name="connsiteX207" fmla="*/ 9778 w 114109"/>
                <a:gd name="connsiteY207" fmla="*/ 156130 h 174138"/>
                <a:gd name="connsiteX208" fmla="*/ 11569 w 114109"/>
                <a:gd name="connsiteY208" fmla="*/ 157330 h 174138"/>
                <a:gd name="connsiteX209" fmla="*/ 11779 w 114109"/>
                <a:gd name="connsiteY209" fmla="*/ 157273 h 174138"/>
                <a:gd name="connsiteX210" fmla="*/ 13684 w 114109"/>
                <a:gd name="connsiteY210" fmla="*/ 155463 h 174138"/>
                <a:gd name="connsiteX211" fmla="*/ 14922 w 114109"/>
                <a:gd name="connsiteY211" fmla="*/ 152987 h 174138"/>
                <a:gd name="connsiteX212" fmla="*/ 15970 w 114109"/>
                <a:gd name="connsiteY212" fmla="*/ 152320 h 174138"/>
                <a:gd name="connsiteX213" fmla="*/ 14636 w 114109"/>
                <a:gd name="connsiteY213" fmla="*/ 156892 h 174138"/>
                <a:gd name="connsiteX214" fmla="*/ 13588 w 114109"/>
                <a:gd name="connsiteY214" fmla="*/ 158321 h 174138"/>
                <a:gd name="connsiteX215" fmla="*/ 13588 w 114109"/>
                <a:gd name="connsiteY215" fmla="*/ 159845 h 174138"/>
                <a:gd name="connsiteX216" fmla="*/ 14160 w 114109"/>
                <a:gd name="connsiteY216" fmla="*/ 159845 h 174138"/>
                <a:gd name="connsiteX217" fmla="*/ 16732 w 114109"/>
                <a:gd name="connsiteY217" fmla="*/ 157368 h 174138"/>
                <a:gd name="connsiteX218" fmla="*/ 18160 w 114109"/>
                <a:gd name="connsiteY218" fmla="*/ 154606 h 174138"/>
                <a:gd name="connsiteX219" fmla="*/ 15684 w 114109"/>
                <a:gd name="connsiteY219" fmla="*/ 161274 h 174138"/>
                <a:gd name="connsiteX220" fmla="*/ 14065 w 114109"/>
                <a:gd name="connsiteY220" fmla="*/ 162798 h 174138"/>
                <a:gd name="connsiteX221" fmla="*/ 14065 w 114109"/>
                <a:gd name="connsiteY221" fmla="*/ 164988 h 174138"/>
                <a:gd name="connsiteX222" fmla="*/ 15589 w 114109"/>
                <a:gd name="connsiteY222" fmla="*/ 165655 h 174138"/>
                <a:gd name="connsiteX223" fmla="*/ 19494 w 114109"/>
                <a:gd name="connsiteY223" fmla="*/ 163178 h 174138"/>
                <a:gd name="connsiteX224" fmla="*/ 20923 w 114109"/>
                <a:gd name="connsiteY224" fmla="*/ 158226 h 174138"/>
                <a:gd name="connsiteX225" fmla="*/ 21970 w 114109"/>
                <a:gd name="connsiteY225" fmla="*/ 156797 h 174138"/>
                <a:gd name="connsiteX226" fmla="*/ 23304 w 114109"/>
                <a:gd name="connsiteY226" fmla="*/ 158416 h 174138"/>
                <a:gd name="connsiteX227" fmla="*/ 22542 w 114109"/>
                <a:gd name="connsiteY227" fmla="*/ 160797 h 174138"/>
                <a:gd name="connsiteX228" fmla="*/ 22542 w 114109"/>
                <a:gd name="connsiteY228" fmla="*/ 163178 h 174138"/>
                <a:gd name="connsiteX229" fmla="*/ 24828 w 114109"/>
                <a:gd name="connsiteY229" fmla="*/ 163274 h 174138"/>
                <a:gd name="connsiteX230" fmla="*/ 24923 w 114109"/>
                <a:gd name="connsiteY230" fmla="*/ 163178 h 174138"/>
                <a:gd name="connsiteX231" fmla="*/ 26257 w 114109"/>
                <a:gd name="connsiteY231" fmla="*/ 160512 h 174138"/>
                <a:gd name="connsiteX232" fmla="*/ 26733 w 114109"/>
                <a:gd name="connsiteY232" fmla="*/ 158893 h 174138"/>
                <a:gd name="connsiteX233" fmla="*/ 26733 w 114109"/>
                <a:gd name="connsiteY233" fmla="*/ 165083 h 174138"/>
                <a:gd name="connsiteX234" fmla="*/ 26257 w 114109"/>
                <a:gd name="connsiteY234" fmla="*/ 166608 h 174138"/>
                <a:gd name="connsiteX235" fmla="*/ 26733 w 114109"/>
                <a:gd name="connsiteY235" fmla="*/ 168132 h 174138"/>
                <a:gd name="connsiteX236" fmla="*/ 27400 w 114109"/>
                <a:gd name="connsiteY236" fmla="*/ 168132 h 174138"/>
                <a:gd name="connsiteX237" fmla="*/ 29781 w 114109"/>
                <a:gd name="connsiteY237" fmla="*/ 165274 h 174138"/>
                <a:gd name="connsiteX238" fmla="*/ 29781 w 114109"/>
                <a:gd name="connsiteY238" fmla="*/ 161083 h 174138"/>
                <a:gd name="connsiteX239" fmla="*/ 30638 w 114109"/>
                <a:gd name="connsiteY239" fmla="*/ 159940 h 174138"/>
                <a:gd name="connsiteX240" fmla="*/ 30638 w 114109"/>
                <a:gd name="connsiteY240" fmla="*/ 160416 h 174138"/>
                <a:gd name="connsiteX241" fmla="*/ 30638 w 114109"/>
                <a:gd name="connsiteY241" fmla="*/ 166608 h 174138"/>
                <a:gd name="connsiteX242" fmla="*/ 32638 w 114109"/>
                <a:gd name="connsiteY242" fmla="*/ 169656 h 174138"/>
                <a:gd name="connsiteX243" fmla="*/ 34543 w 114109"/>
                <a:gd name="connsiteY243" fmla="*/ 169656 h 174138"/>
                <a:gd name="connsiteX244" fmla="*/ 34543 w 114109"/>
                <a:gd name="connsiteY244" fmla="*/ 168703 h 174138"/>
                <a:gd name="connsiteX245" fmla="*/ 32924 w 114109"/>
                <a:gd name="connsiteY245" fmla="*/ 164322 h 174138"/>
                <a:gd name="connsiteX246" fmla="*/ 32924 w 114109"/>
                <a:gd name="connsiteY246" fmla="*/ 159654 h 174138"/>
                <a:gd name="connsiteX247" fmla="*/ 34258 w 114109"/>
                <a:gd name="connsiteY247" fmla="*/ 160797 h 174138"/>
                <a:gd name="connsiteX248" fmla="*/ 34258 w 114109"/>
                <a:gd name="connsiteY248" fmla="*/ 163084 h 174138"/>
                <a:gd name="connsiteX249" fmla="*/ 34258 w 114109"/>
                <a:gd name="connsiteY249" fmla="*/ 163084 h 174138"/>
                <a:gd name="connsiteX250" fmla="*/ 35496 w 114109"/>
                <a:gd name="connsiteY250" fmla="*/ 161845 h 174138"/>
                <a:gd name="connsiteX251" fmla="*/ 36353 w 114109"/>
                <a:gd name="connsiteY251" fmla="*/ 160131 h 174138"/>
                <a:gd name="connsiteX252" fmla="*/ 36353 w 114109"/>
                <a:gd name="connsiteY252" fmla="*/ 165369 h 174138"/>
                <a:gd name="connsiteX253" fmla="*/ 39306 w 114109"/>
                <a:gd name="connsiteY253" fmla="*/ 172132 h 174138"/>
                <a:gd name="connsiteX254" fmla="*/ 40163 w 114109"/>
                <a:gd name="connsiteY254" fmla="*/ 172132 h 174138"/>
                <a:gd name="connsiteX255" fmla="*/ 41687 w 114109"/>
                <a:gd name="connsiteY255" fmla="*/ 170322 h 174138"/>
                <a:gd name="connsiteX256" fmla="*/ 41687 w 114109"/>
                <a:gd name="connsiteY256" fmla="*/ 167751 h 174138"/>
                <a:gd name="connsiteX257" fmla="*/ 41687 w 114109"/>
                <a:gd name="connsiteY257" fmla="*/ 164036 h 174138"/>
                <a:gd name="connsiteX258" fmla="*/ 43306 w 114109"/>
                <a:gd name="connsiteY258" fmla="*/ 161178 h 174138"/>
                <a:gd name="connsiteX259" fmla="*/ 45116 w 114109"/>
                <a:gd name="connsiteY259" fmla="*/ 163369 h 174138"/>
                <a:gd name="connsiteX260" fmla="*/ 45116 w 114109"/>
                <a:gd name="connsiteY260" fmla="*/ 166608 h 174138"/>
                <a:gd name="connsiteX261" fmla="*/ 47402 w 114109"/>
                <a:gd name="connsiteY261" fmla="*/ 167275 h 174138"/>
                <a:gd name="connsiteX262" fmla="*/ 47402 w 114109"/>
                <a:gd name="connsiteY262" fmla="*/ 166036 h 174138"/>
                <a:gd name="connsiteX263" fmla="*/ 46640 w 114109"/>
                <a:gd name="connsiteY263" fmla="*/ 163369 h 174138"/>
                <a:gd name="connsiteX264" fmla="*/ 46640 w 114109"/>
                <a:gd name="connsiteY264" fmla="*/ 160607 h 174138"/>
                <a:gd name="connsiteX265" fmla="*/ 48259 w 114109"/>
                <a:gd name="connsiteY265" fmla="*/ 160607 h 174138"/>
                <a:gd name="connsiteX266" fmla="*/ 49021 w 114109"/>
                <a:gd name="connsiteY266" fmla="*/ 162702 h 174138"/>
                <a:gd name="connsiteX267" fmla="*/ 49021 w 114109"/>
                <a:gd name="connsiteY267" fmla="*/ 168513 h 174138"/>
                <a:gd name="connsiteX268" fmla="*/ 49021 w 114109"/>
                <a:gd name="connsiteY268" fmla="*/ 171370 h 174138"/>
                <a:gd name="connsiteX269" fmla="*/ 50450 w 114109"/>
                <a:gd name="connsiteY269" fmla="*/ 173561 h 174138"/>
                <a:gd name="connsiteX270" fmla="*/ 51879 w 114109"/>
                <a:gd name="connsiteY270" fmla="*/ 173561 h 174138"/>
                <a:gd name="connsiteX271" fmla="*/ 52831 w 114109"/>
                <a:gd name="connsiteY271" fmla="*/ 172323 h 174138"/>
                <a:gd name="connsiteX272" fmla="*/ 52355 w 114109"/>
                <a:gd name="connsiteY272" fmla="*/ 170894 h 174138"/>
                <a:gd name="connsiteX273" fmla="*/ 51498 w 114109"/>
                <a:gd name="connsiteY273" fmla="*/ 166608 h 174138"/>
                <a:gd name="connsiteX274" fmla="*/ 52165 w 114109"/>
                <a:gd name="connsiteY274" fmla="*/ 165083 h 174138"/>
                <a:gd name="connsiteX275" fmla="*/ 53022 w 114109"/>
                <a:gd name="connsiteY275" fmla="*/ 165083 h 174138"/>
                <a:gd name="connsiteX276" fmla="*/ 53974 w 114109"/>
                <a:gd name="connsiteY276" fmla="*/ 167560 h 174138"/>
                <a:gd name="connsiteX277" fmla="*/ 54546 w 114109"/>
                <a:gd name="connsiteY277" fmla="*/ 170132 h 174138"/>
                <a:gd name="connsiteX278" fmla="*/ 56546 w 114109"/>
                <a:gd name="connsiteY278" fmla="*/ 170989 h 174138"/>
                <a:gd name="connsiteX279" fmla="*/ 57213 w 114109"/>
                <a:gd name="connsiteY279" fmla="*/ 169084 h 174138"/>
                <a:gd name="connsiteX280" fmla="*/ 56546 w 114109"/>
                <a:gd name="connsiteY280" fmla="*/ 167084 h 174138"/>
                <a:gd name="connsiteX281" fmla="*/ 54736 w 114109"/>
                <a:gd name="connsiteY281" fmla="*/ 160607 h 174138"/>
                <a:gd name="connsiteX282" fmla="*/ 55308 w 114109"/>
                <a:gd name="connsiteY282" fmla="*/ 158702 h 174138"/>
                <a:gd name="connsiteX283" fmla="*/ 56451 w 114109"/>
                <a:gd name="connsiteY283" fmla="*/ 159273 h 174138"/>
                <a:gd name="connsiteX284" fmla="*/ 56451 w 114109"/>
                <a:gd name="connsiteY284" fmla="*/ 160607 h 174138"/>
                <a:gd name="connsiteX285" fmla="*/ 56927 w 114109"/>
                <a:gd name="connsiteY285" fmla="*/ 162988 h 174138"/>
                <a:gd name="connsiteX286" fmla="*/ 58165 w 114109"/>
                <a:gd name="connsiteY286" fmla="*/ 165369 h 174138"/>
                <a:gd name="connsiteX287" fmla="*/ 60042 w 114109"/>
                <a:gd name="connsiteY287" fmla="*/ 165589 h 174138"/>
                <a:gd name="connsiteX288" fmla="*/ 60261 w 114109"/>
                <a:gd name="connsiteY288" fmla="*/ 165369 h 174138"/>
                <a:gd name="connsiteX289" fmla="*/ 60261 w 114109"/>
                <a:gd name="connsiteY289" fmla="*/ 162988 h 174138"/>
                <a:gd name="connsiteX290" fmla="*/ 59785 w 114109"/>
                <a:gd name="connsiteY290" fmla="*/ 160892 h 174138"/>
                <a:gd name="connsiteX291" fmla="*/ 59785 w 114109"/>
                <a:gd name="connsiteY291" fmla="*/ 159845 h 174138"/>
                <a:gd name="connsiteX292" fmla="*/ 59785 w 114109"/>
                <a:gd name="connsiteY292" fmla="*/ 159845 h 174138"/>
                <a:gd name="connsiteX293" fmla="*/ 62023 w 114109"/>
                <a:gd name="connsiteY293" fmla="*/ 160769 h 174138"/>
                <a:gd name="connsiteX294" fmla="*/ 62071 w 114109"/>
                <a:gd name="connsiteY294" fmla="*/ 160892 h 174138"/>
                <a:gd name="connsiteX295" fmla="*/ 62071 w 114109"/>
                <a:gd name="connsiteY295" fmla="*/ 163941 h 174138"/>
                <a:gd name="connsiteX296" fmla="*/ 62071 w 114109"/>
                <a:gd name="connsiteY296" fmla="*/ 167084 h 174138"/>
                <a:gd name="connsiteX297" fmla="*/ 62071 w 114109"/>
                <a:gd name="connsiteY297" fmla="*/ 167846 h 174138"/>
                <a:gd name="connsiteX298" fmla="*/ 63499 w 114109"/>
                <a:gd name="connsiteY298" fmla="*/ 167846 h 174138"/>
                <a:gd name="connsiteX299" fmla="*/ 64357 w 114109"/>
                <a:gd name="connsiteY299" fmla="*/ 167179 h 174138"/>
                <a:gd name="connsiteX300" fmla="*/ 64357 w 114109"/>
                <a:gd name="connsiteY300" fmla="*/ 163464 h 174138"/>
                <a:gd name="connsiteX301" fmla="*/ 62928 w 114109"/>
                <a:gd name="connsiteY301" fmla="*/ 159845 h 174138"/>
                <a:gd name="connsiteX302" fmla="*/ 63404 w 114109"/>
                <a:gd name="connsiteY302" fmla="*/ 157940 h 174138"/>
                <a:gd name="connsiteX303" fmla="*/ 65023 w 114109"/>
                <a:gd name="connsiteY303" fmla="*/ 157940 h 174138"/>
                <a:gd name="connsiteX304" fmla="*/ 65595 w 114109"/>
                <a:gd name="connsiteY304" fmla="*/ 159845 h 174138"/>
                <a:gd name="connsiteX305" fmla="*/ 65595 w 114109"/>
                <a:gd name="connsiteY305" fmla="*/ 161274 h 174138"/>
                <a:gd name="connsiteX306" fmla="*/ 66452 w 114109"/>
                <a:gd name="connsiteY306" fmla="*/ 162226 h 174138"/>
                <a:gd name="connsiteX307" fmla="*/ 67976 w 114109"/>
                <a:gd name="connsiteY307" fmla="*/ 160702 h 174138"/>
                <a:gd name="connsiteX308" fmla="*/ 67976 w 114109"/>
                <a:gd name="connsiteY308" fmla="*/ 158035 h 174138"/>
                <a:gd name="connsiteX309" fmla="*/ 68929 w 114109"/>
                <a:gd name="connsiteY309" fmla="*/ 157368 h 174138"/>
                <a:gd name="connsiteX310" fmla="*/ 70167 w 114109"/>
                <a:gd name="connsiteY310" fmla="*/ 158035 h 174138"/>
                <a:gd name="connsiteX311" fmla="*/ 70167 w 114109"/>
                <a:gd name="connsiteY311" fmla="*/ 159369 h 174138"/>
                <a:gd name="connsiteX312" fmla="*/ 70929 w 114109"/>
                <a:gd name="connsiteY312" fmla="*/ 162702 h 174138"/>
                <a:gd name="connsiteX313" fmla="*/ 73215 w 114109"/>
                <a:gd name="connsiteY313" fmla="*/ 164703 h 174138"/>
                <a:gd name="connsiteX314" fmla="*/ 74739 w 114109"/>
                <a:gd name="connsiteY314" fmla="*/ 164131 h 174138"/>
                <a:gd name="connsiteX315" fmla="*/ 74739 w 114109"/>
                <a:gd name="connsiteY315" fmla="*/ 163274 h 174138"/>
                <a:gd name="connsiteX316" fmla="*/ 73596 w 114109"/>
                <a:gd name="connsiteY316" fmla="*/ 158988 h 174138"/>
                <a:gd name="connsiteX317" fmla="*/ 72929 w 114109"/>
                <a:gd name="connsiteY317" fmla="*/ 156892 h 174138"/>
                <a:gd name="connsiteX318" fmla="*/ 72929 w 114109"/>
                <a:gd name="connsiteY318" fmla="*/ 155749 h 174138"/>
                <a:gd name="connsiteX319" fmla="*/ 73977 w 114109"/>
                <a:gd name="connsiteY319" fmla="*/ 155749 h 174138"/>
                <a:gd name="connsiteX320" fmla="*/ 75025 w 114109"/>
                <a:gd name="connsiteY320" fmla="*/ 156511 h 174138"/>
                <a:gd name="connsiteX321" fmla="*/ 76168 w 114109"/>
                <a:gd name="connsiteY321" fmla="*/ 155749 h 174138"/>
                <a:gd name="connsiteX322" fmla="*/ 76168 w 114109"/>
                <a:gd name="connsiteY322" fmla="*/ 154225 h 174138"/>
                <a:gd name="connsiteX323" fmla="*/ 76168 w 114109"/>
                <a:gd name="connsiteY323" fmla="*/ 153273 h 174138"/>
                <a:gd name="connsiteX324" fmla="*/ 77406 w 114109"/>
                <a:gd name="connsiteY324" fmla="*/ 152034 h 174138"/>
                <a:gd name="connsiteX325" fmla="*/ 78263 w 114109"/>
                <a:gd name="connsiteY325" fmla="*/ 153073 h 174138"/>
                <a:gd name="connsiteX326" fmla="*/ 78263 w 114109"/>
                <a:gd name="connsiteY326" fmla="*/ 153082 h 174138"/>
                <a:gd name="connsiteX327" fmla="*/ 78263 w 114109"/>
                <a:gd name="connsiteY327" fmla="*/ 154606 h 174138"/>
                <a:gd name="connsiteX328" fmla="*/ 77692 w 114109"/>
                <a:gd name="connsiteY328" fmla="*/ 156035 h 174138"/>
                <a:gd name="connsiteX329" fmla="*/ 77692 w 114109"/>
                <a:gd name="connsiteY329" fmla="*/ 156607 h 174138"/>
                <a:gd name="connsiteX330" fmla="*/ 78168 w 114109"/>
                <a:gd name="connsiteY330" fmla="*/ 157750 h 174138"/>
                <a:gd name="connsiteX331" fmla="*/ 80359 w 114109"/>
                <a:gd name="connsiteY331" fmla="*/ 156416 h 174138"/>
                <a:gd name="connsiteX332" fmla="*/ 81121 w 114109"/>
                <a:gd name="connsiteY332" fmla="*/ 153082 h 174138"/>
                <a:gd name="connsiteX333" fmla="*/ 81121 w 114109"/>
                <a:gd name="connsiteY333" fmla="*/ 151367 h 174138"/>
                <a:gd name="connsiteX334" fmla="*/ 82359 w 114109"/>
                <a:gd name="connsiteY334" fmla="*/ 149463 h 174138"/>
                <a:gd name="connsiteX335" fmla="*/ 83311 w 114109"/>
                <a:gd name="connsiteY335" fmla="*/ 151939 h 174138"/>
                <a:gd name="connsiteX336" fmla="*/ 82549 w 114109"/>
                <a:gd name="connsiteY336" fmla="*/ 154606 h 174138"/>
                <a:gd name="connsiteX337" fmla="*/ 82549 w 114109"/>
                <a:gd name="connsiteY337" fmla="*/ 157178 h 174138"/>
                <a:gd name="connsiteX338" fmla="*/ 84169 w 114109"/>
                <a:gd name="connsiteY338" fmla="*/ 156130 h 174138"/>
                <a:gd name="connsiteX339" fmla="*/ 84835 w 114109"/>
                <a:gd name="connsiteY339" fmla="*/ 153844 h 174138"/>
                <a:gd name="connsiteX340" fmla="*/ 86455 w 114109"/>
                <a:gd name="connsiteY340" fmla="*/ 152987 h 174138"/>
                <a:gd name="connsiteX341" fmla="*/ 86455 w 114109"/>
                <a:gd name="connsiteY341" fmla="*/ 155654 h 174138"/>
                <a:gd name="connsiteX342" fmla="*/ 84835 w 114109"/>
                <a:gd name="connsiteY342" fmla="*/ 158702 h 174138"/>
                <a:gd name="connsiteX343" fmla="*/ 84169 w 114109"/>
                <a:gd name="connsiteY343" fmla="*/ 160321 h 174138"/>
                <a:gd name="connsiteX344" fmla="*/ 84835 w 114109"/>
                <a:gd name="connsiteY344" fmla="*/ 161750 h 174138"/>
                <a:gd name="connsiteX345" fmla="*/ 86455 w 114109"/>
                <a:gd name="connsiteY345" fmla="*/ 160892 h 174138"/>
                <a:gd name="connsiteX346" fmla="*/ 87788 w 114109"/>
                <a:gd name="connsiteY346" fmla="*/ 158321 h 174138"/>
                <a:gd name="connsiteX347" fmla="*/ 89693 w 114109"/>
                <a:gd name="connsiteY347" fmla="*/ 155654 h 174138"/>
                <a:gd name="connsiteX348" fmla="*/ 90836 w 114109"/>
                <a:gd name="connsiteY348" fmla="*/ 157464 h 174138"/>
                <a:gd name="connsiteX349" fmla="*/ 89693 w 114109"/>
                <a:gd name="connsiteY349" fmla="*/ 159559 h 174138"/>
                <a:gd name="connsiteX350" fmla="*/ 88074 w 114109"/>
                <a:gd name="connsiteY350" fmla="*/ 162512 h 174138"/>
                <a:gd name="connsiteX351" fmla="*/ 90055 w 114109"/>
                <a:gd name="connsiteY351" fmla="*/ 163664 h 174138"/>
                <a:gd name="connsiteX352" fmla="*/ 90074 w 114109"/>
                <a:gd name="connsiteY352" fmla="*/ 163655 h 174138"/>
                <a:gd name="connsiteX353" fmla="*/ 91979 w 114109"/>
                <a:gd name="connsiteY353" fmla="*/ 161845 h 174138"/>
                <a:gd name="connsiteX354" fmla="*/ 91979 w 114109"/>
                <a:gd name="connsiteY354" fmla="*/ 161845 h 174138"/>
                <a:gd name="connsiteX355" fmla="*/ 97980 w 114109"/>
                <a:gd name="connsiteY355" fmla="*/ 158702 h 17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114109" h="174138">
                  <a:moveTo>
                    <a:pt x="97980" y="158702"/>
                  </a:moveTo>
                  <a:cubicBezTo>
                    <a:pt x="97408" y="157559"/>
                    <a:pt x="96646" y="156797"/>
                    <a:pt x="95980" y="155654"/>
                  </a:cubicBezTo>
                  <a:cubicBezTo>
                    <a:pt x="94532" y="152130"/>
                    <a:pt x="94103" y="148262"/>
                    <a:pt x="94741" y="144510"/>
                  </a:cubicBezTo>
                  <a:cubicBezTo>
                    <a:pt x="96551" y="121269"/>
                    <a:pt x="100171" y="98218"/>
                    <a:pt x="100933" y="74977"/>
                  </a:cubicBezTo>
                  <a:cubicBezTo>
                    <a:pt x="100933" y="70215"/>
                    <a:pt x="100933" y="65452"/>
                    <a:pt x="101599" y="60690"/>
                  </a:cubicBezTo>
                  <a:cubicBezTo>
                    <a:pt x="102685" y="51641"/>
                    <a:pt x="105390" y="42868"/>
                    <a:pt x="109600" y="34782"/>
                  </a:cubicBezTo>
                  <a:cubicBezTo>
                    <a:pt x="111734" y="31257"/>
                    <a:pt x="113248" y="27390"/>
                    <a:pt x="114077" y="23351"/>
                  </a:cubicBezTo>
                  <a:lnTo>
                    <a:pt x="114077" y="21637"/>
                  </a:lnTo>
                  <a:cubicBezTo>
                    <a:pt x="113791" y="21532"/>
                    <a:pt x="113553" y="21332"/>
                    <a:pt x="113410" y="21066"/>
                  </a:cubicBezTo>
                  <a:cubicBezTo>
                    <a:pt x="113315" y="20628"/>
                    <a:pt x="113315" y="20170"/>
                    <a:pt x="113410" y="19732"/>
                  </a:cubicBezTo>
                  <a:cubicBezTo>
                    <a:pt x="113296" y="18627"/>
                    <a:pt x="113039" y="17541"/>
                    <a:pt x="112648" y="16494"/>
                  </a:cubicBezTo>
                  <a:cubicBezTo>
                    <a:pt x="112248" y="15475"/>
                    <a:pt x="111410" y="14703"/>
                    <a:pt x="110362" y="14398"/>
                  </a:cubicBezTo>
                  <a:cubicBezTo>
                    <a:pt x="109762" y="14274"/>
                    <a:pt x="109153" y="14541"/>
                    <a:pt x="108838" y="15065"/>
                  </a:cubicBezTo>
                  <a:cubicBezTo>
                    <a:pt x="108781" y="15312"/>
                    <a:pt x="108781" y="15579"/>
                    <a:pt x="108838" y="15827"/>
                  </a:cubicBezTo>
                  <a:cubicBezTo>
                    <a:pt x="108753" y="17332"/>
                    <a:pt x="109115" y="18818"/>
                    <a:pt x="109886" y="20113"/>
                  </a:cubicBezTo>
                  <a:cubicBezTo>
                    <a:pt x="110324" y="20732"/>
                    <a:pt x="110581" y="21456"/>
                    <a:pt x="110648" y="22208"/>
                  </a:cubicBezTo>
                  <a:cubicBezTo>
                    <a:pt x="110648" y="22685"/>
                    <a:pt x="110648" y="23257"/>
                    <a:pt x="110172" y="23447"/>
                  </a:cubicBezTo>
                  <a:cubicBezTo>
                    <a:pt x="109810" y="23609"/>
                    <a:pt x="109391" y="23609"/>
                    <a:pt x="109029" y="23447"/>
                  </a:cubicBezTo>
                  <a:cubicBezTo>
                    <a:pt x="109029" y="23447"/>
                    <a:pt x="108457" y="22780"/>
                    <a:pt x="107981" y="22780"/>
                  </a:cubicBezTo>
                  <a:cubicBezTo>
                    <a:pt x="107505" y="22780"/>
                    <a:pt x="107124" y="22780"/>
                    <a:pt x="106933" y="23542"/>
                  </a:cubicBezTo>
                  <a:cubicBezTo>
                    <a:pt x="106895" y="24018"/>
                    <a:pt x="106895" y="24494"/>
                    <a:pt x="106933" y="24971"/>
                  </a:cubicBezTo>
                  <a:lnTo>
                    <a:pt x="106933" y="26019"/>
                  </a:lnTo>
                  <a:cubicBezTo>
                    <a:pt x="106933" y="26590"/>
                    <a:pt x="106171" y="27257"/>
                    <a:pt x="105600" y="27257"/>
                  </a:cubicBezTo>
                  <a:cubicBezTo>
                    <a:pt x="105133" y="27105"/>
                    <a:pt x="104800" y="26695"/>
                    <a:pt x="104743" y="26209"/>
                  </a:cubicBezTo>
                  <a:cubicBezTo>
                    <a:pt x="104609" y="25676"/>
                    <a:pt x="104609" y="25123"/>
                    <a:pt x="104743" y="24590"/>
                  </a:cubicBezTo>
                  <a:cubicBezTo>
                    <a:pt x="104743" y="24590"/>
                    <a:pt x="104743" y="23637"/>
                    <a:pt x="105219" y="23161"/>
                  </a:cubicBezTo>
                  <a:lnTo>
                    <a:pt x="105219" y="22685"/>
                  </a:lnTo>
                  <a:cubicBezTo>
                    <a:pt x="105219" y="22685"/>
                    <a:pt x="105219" y="21637"/>
                    <a:pt x="105219" y="21447"/>
                  </a:cubicBezTo>
                  <a:cubicBezTo>
                    <a:pt x="105219" y="21256"/>
                    <a:pt x="103600" y="21447"/>
                    <a:pt x="102933" y="22780"/>
                  </a:cubicBezTo>
                  <a:cubicBezTo>
                    <a:pt x="102295" y="23799"/>
                    <a:pt x="102018" y="25009"/>
                    <a:pt x="102171" y="26209"/>
                  </a:cubicBezTo>
                  <a:cubicBezTo>
                    <a:pt x="102314" y="26771"/>
                    <a:pt x="102314" y="27362"/>
                    <a:pt x="102171" y="27924"/>
                  </a:cubicBezTo>
                  <a:cubicBezTo>
                    <a:pt x="101409" y="29448"/>
                    <a:pt x="100933" y="28876"/>
                    <a:pt x="100933" y="29734"/>
                  </a:cubicBezTo>
                  <a:lnTo>
                    <a:pt x="100933" y="29734"/>
                  </a:lnTo>
                  <a:cubicBezTo>
                    <a:pt x="100933" y="27542"/>
                    <a:pt x="100171" y="28209"/>
                    <a:pt x="99980" y="27257"/>
                  </a:cubicBezTo>
                  <a:cubicBezTo>
                    <a:pt x="99790" y="26304"/>
                    <a:pt x="99980" y="25447"/>
                    <a:pt x="100742" y="24590"/>
                  </a:cubicBezTo>
                  <a:cubicBezTo>
                    <a:pt x="101504" y="23733"/>
                    <a:pt x="101218" y="22399"/>
                    <a:pt x="100742" y="22018"/>
                  </a:cubicBezTo>
                  <a:cubicBezTo>
                    <a:pt x="100266" y="21637"/>
                    <a:pt x="99409" y="22018"/>
                    <a:pt x="99123" y="23161"/>
                  </a:cubicBezTo>
                  <a:cubicBezTo>
                    <a:pt x="98837" y="24304"/>
                    <a:pt x="99123" y="24685"/>
                    <a:pt x="98456" y="25352"/>
                  </a:cubicBezTo>
                  <a:cubicBezTo>
                    <a:pt x="97789" y="26019"/>
                    <a:pt x="97313" y="26590"/>
                    <a:pt x="96742" y="26209"/>
                  </a:cubicBezTo>
                  <a:cubicBezTo>
                    <a:pt x="96170" y="25828"/>
                    <a:pt x="96742" y="24400"/>
                    <a:pt x="96742" y="23542"/>
                  </a:cubicBezTo>
                  <a:lnTo>
                    <a:pt x="98361" y="20589"/>
                  </a:lnTo>
                  <a:cubicBezTo>
                    <a:pt x="98685" y="20066"/>
                    <a:pt x="98904" y="19484"/>
                    <a:pt x="99028" y="18875"/>
                  </a:cubicBezTo>
                  <a:cubicBezTo>
                    <a:pt x="99066" y="18294"/>
                    <a:pt x="98770" y="17741"/>
                    <a:pt x="98266" y="17446"/>
                  </a:cubicBezTo>
                  <a:cubicBezTo>
                    <a:pt x="97694" y="17446"/>
                    <a:pt x="97027" y="17446"/>
                    <a:pt x="96646" y="18303"/>
                  </a:cubicBezTo>
                  <a:cubicBezTo>
                    <a:pt x="96065" y="19113"/>
                    <a:pt x="95618" y="20018"/>
                    <a:pt x="95313" y="20970"/>
                  </a:cubicBezTo>
                  <a:cubicBezTo>
                    <a:pt x="95313" y="22113"/>
                    <a:pt x="94456" y="23637"/>
                    <a:pt x="93408" y="23542"/>
                  </a:cubicBezTo>
                  <a:cubicBezTo>
                    <a:pt x="92360" y="23447"/>
                    <a:pt x="92265" y="22590"/>
                    <a:pt x="92360" y="21732"/>
                  </a:cubicBezTo>
                  <a:cubicBezTo>
                    <a:pt x="92493" y="20970"/>
                    <a:pt x="92856" y="20275"/>
                    <a:pt x="93408" y="19732"/>
                  </a:cubicBezTo>
                  <a:cubicBezTo>
                    <a:pt x="94265" y="18875"/>
                    <a:pt x="95218" y="17922"/>
                    <a:pt x="95027" y="16684"/>
                  </a:cubicBezTo>
                  <a:cubicBezTo>
                    <a:pt x="94799" y="15818"/>
                    <a:pt x="93913" y="15303"/>
                    <a:pt x="93046" y="15532"/>
                  </a:cubicBezTo>
                  <a:cubicBezTo>
                    <a:pt x="93036" y="15541"/>
                    <a:pt x="93036" y="15541"/>
                    <a:pt x="93027" y="15541"/>
                  </a:cubicBezTo>
                  <a:cubicBezTo>
                    <a:pt x="92198" y="15903"/>
                    <a:pt x="91531" y="16551"/>
                    <a:pt x="91122" y="17351"/>
                  </a:cubicBezTo>
                  <a:cubicBezTo>
                    <a:pt x="90646" y="18208"/>
                    <a:pt x="90360" y="19066"/>
                    <a:pt x="89884" y="19827"/>
                  </a:cubicBezTo>
                  <a:cubicBezTo>
                    <a:pt x="89407" y="20589"/>
                    <a:pt x="89217" y="20685"/>
                    <a:pt x="88741" y="20589"/>
                  </a:cubicBezTo>
                  <a:cubicBezTo>
                    <a:pt x="88484" y="18913"/>
                    <a:pt x="88969" y="17208"/>
                    <a:pt x="90074" y="15922"/>
                  </a:cubicBezTo>
                  <a:cubicBezTo>
                    <a:pt x="90531" y="15541"/>
                    <a:pt x="90912" y="15093"/>
                    <a:pt x="91217" y="14589"/>
                  </a:cubicBezTo>
                  <a:cubicBezTo>
                    <a:pt x="91217" y="14017"/>
                    <a:pt x="91217" y="13160"/>
                    <a:pt x="91217" y="13065"/>
                  </a:cubicBezTo>
                  <a:lnTo>
                    <a:pt x="88455" y="13065"/>
                  </a:lnTo>
                  <a:cubicBezTo>
                    <a:pt x="87217" y="13417"/>
                    <a:pt x="86226" y="14332"/>
                    <a:pt x="85788" y="15541"/>
                  </a:cubicBezTo>
                  <a:cubicBezTo>
                    <a:pt x="85788" y="16589"/>
                    <a:pt x="85312" y="17922"/>
                    <a:pt x="84359" y="18399"/>
                  </a:cubicBezTo>
                  <a:cubicBezTo>
                    <a:pt x="83969" y="15865"/>
                    <a:pt x="84902" y="13312"/>
                    <a:pt x="86836" y="11636"/>
                  </a:cubicBezTo>
                  <a:cubicBezTo>
                    <a:pt x="87445" y="11217"/>
                    <a:pt x="88026" y="10731"/>
                    <a:pt x="88550" y="10207"/>
                  </a:cubicBezTo>
                  <a:cubicBezTo>
                    <a:pt x="88922" y="9521"/>
                    <a:pt x="88922" y="8702"/>
                    <a:pt x="88550" y="8016"/>
                  </a:cubicBezTo>
                  <a:cubicBezTo>
                    <a:pt x="88207" y="7531"/>
                    <a:pt x="87617" y="7273"/>
                    <a:pt x="87026" y="7349"/>
                  </a:cubicBezTo>
                  <a:cubicBezTo>
                    <a:pt x="85350" y="7330"/>
                    <a:pt x="83807" y="8255"/>
                    <a:pt x="83026" y="9731"/>
                  </a:cubicBezTo>
                  <a:cubicBezTo>
                    <a:pt x="82407" y="11341"/>
                    <a:pt x="81930" y="12998"/>
                    <a:pt x="81597" y="14684"/>
                  </a:cubicBezTo>
                  <a:cubicBezTo>
                    <a:pt x="81597" y="15351"/>
                    <a:pt x="81025" y="16018"/>
                    <a:pt x="80454" y="16113"/>
                  </a:cubicBezTo>
                  <a:cubicBezTo>
                    <a:pt x="79882" y="16208"/>
                    <a:pt x="79216" y="15351"/>
                    <a:pt x="79216" y="14493"/>
                  </a:cubicBezTo>
                  <a:cubicBezTo>
                    <a:pt x="79320" y="13665"/>
                    <a:pt x="79578" y="12855"/>
                    <a:pt x="79978" y="12112"/>
                  </a:cubicBezTo>
                  <a:cubicBezTo>
                    <a:pt x="80311" y="11350"/>
                    <a:pt x="80311" y="10493"/>
                    <a:pt x="79978" y="9731"/>
                  </a:cubicBezTo>
                  <a:cubicBezTo>
                    <a:pt x="79320" y="9045"/>
                    <a:pt x="78235" y="9026"/>
                    <a:pt x="77549" y="9674"/>
                  </a:cubicBezTo>
                  <a:cubicBezTo>
                    <a:pt x="77539" y="9693"/>
                    <a:pt x="77520" y="9712"/>
                    <a:pt x="77501" y="9731"/>
                  </a:cubicBezTo>
                  <a:cubicBezTo>
                    <a:pt x="76882" y="10512"/>
                    <a:pt x="76463" y="11427"/>
                    <a:pt x="76263" y="12398"/>
                  </a:cubicBezTo>
                  <a:lnTo>
                    <a:pt x="75787" y="14017"/>
                  </a:lnTo>
                  <a:cubicBezTo>
                    <a:pt x="75101" y="12007"/>
                    <a:pt x="75101" y="9835"/>
                    <a:pt x="75787" y="7826"/>
                  </a:cubicBezTo>
                  <a:cubicBezTo>
                    <a:pt x="76025" y="7330"/>
                    <a:pt x="76215" y="6826"/>
                    <a:pt x="76358" y="6302"/>
                  </a:cubicBezTo>
                  <a:cubicBezTo>
                    <a:pt x="76463" y="5750"/>
                    <a:pt x="76282" y="5178"/>
                    <a:pt x="75882" y="4778"/>
                  </a:cubicBezTo>
                  <a:lnTo>
                    <a:pt x="75215" y="4778"/>
                  </a:lnTo>
                  <a:cubicBezTo>
                    <a:pt x="73977" y="4778"/>
                    <a:pt x="73024" y="6302"/>
                    <a:pt x="72739" y="7636"/>
                  </a:cubicBezTo>
                  <a:cubicBezTo>
                    <a:pt x="72453" y="8969"/>
                    <a:pt x="72739" y="10398"/>
                    <a:pt x="72739" y="11827"/>
                  </a:cubicBezTo>
                  <a:cubicBezTo>
                    <a:pt x="72739" y="13255"/>
                    <a:pt x="72739" y="13160"/>
                    <a:pt x="71881" y="12969"/>
                  </a:cubicBezTo>
                  <a:cubicBezTo>
                    <a:pt x="71215" y="11064"/>
                    <a:pt x="71881" y="8778"/>
                    <a:pt x="71881" y="6683"/>
                  </a:cubicBezTo>
                  <a:cubicBezTo>
                    <a:pt x="71519" y="5502"/>
                    <a:pt x="70824" y="4444"/>
                    <a:pt x="69881" y="3635"/>
                  </a:cubicBezTo>
                  <a:cubicBezTo>
                    <a:pt x="69310" y="3063"/>
                    <a:pt x="68262" y="2682"/>
                    <a:pt x="67976" y="3635"/>
                  </a:cubicBezTo>
                  <a:cubicBezTo>
                    <a:pt x="67833" y="3968"/>
                    <a:pt x="67833" y="4349"/>
                    <a:pt x="67976" y="4683"/>
                  </a:cubicBezTo>
                  <a:cubicBezTo>
                    <a:pt x="67976" y="6207"/>
                    <a:pt x="69119" y="7540"/>
                    <a:pt x="69595" y="9064"/>
                  </a:cubicBezTo>
                  <a:cubicBezTo>
                    <a:pt x="70119" y="10541"/>
                    <a:pt x="70119" y="12160"/>
                    <a:pt x="69595" y="13636"/>
                  </a:cubicBezTo>
                  <a:cubicBezTo>
                    <a:pt x="68929" y="13636"/>
                    <a:pt x="68357" y="13636"/>
                    <a:pt x="68167" y="12493"/>
                  </a:cubicBezTo>
                  <a:cubicBezTo>
                    <a:pt x="68262" y="11769"/>
                    <a:pt x="68262" y="11026"/>
                    <a:pt x="68167" y="10302"/>
                  </a:cubicBezTo>
                  <a:cubicBezTo>
                    <a:pt x="67690" y="10302"/>
                    <a:pt x="67119" y="10874"/>
                    <a:pt x="67024" y="11541"/>
                  </a:cubicBezTo>
                  <a:cubicBezTo>
                    <a:pt x="66928" y="12207"/>
                    <a:pt x="67024" y="13255"/>
                    <a:pt x="66071" y="13255"/>
                  </a:cubicBezTo>
                  <a:cubicBezTo>
                    <a:pt x="65633" y="11531"/>
                    <a:pt x="65633" y="9731"/>
                    <a:pt x="66071" y="8016"/>
                  </a:cubicBezTo>
                  <a:cubicBezTo>
                    <a:pt x="66109" y="5426"/>
                    <a:pt x="64995" y="2949"/>
                    <a:pt x="63023" y="1253"/>
                  </a:cubicBezTo>
                  <a:cubicBezTo>
                    <a:pt x="62737" y="1177"/>
                    <a:pt x="62452" y="1177"/>
                    <a:pt x="62166" y="1253"/>
                  </a:cubicBezTo>
                  <a:cubicBezTo>
                    <a:pt x="61309" y="1253"/>
                    <a:pt x="60642" y="2111"/>
                    <a:pt x="60547" y="2968"/>
                  </a:cubicBezTo>
                  <a:cubicBezTo>
                    <a:pt x="60404" y="3854"/>
                    <a:pt x="60404" y="4749"/>
                    <a:pt x="60547" y="5635"/>
                  </a:cubicBezTo>
                  <a:cubicBezTo>
                    <a:pt x="60690" y="6873"/>
                    <a:pt x="60690" y="8112"/>
                    <a:pt x="60547" y="9350"/>
                  </a:cubicBezTo>
                  <a:cubicBezTo>
                    <a:pt x="60547" y="10493"/>
                    <a:pt x="59975" y="12017"/>
                    <a:pt x="58927" y="12112"/>
                  </a:cubicBezTo>
                  <a:cubicBezTo>
                    <a:pt x="57880" y="12207"/>
                    <a:pt x="57213" y="11064"/>
                    <a:pt x="57118" y="10017"/>
                  </a:cubicBezTo>
                  <a:cubicBezTo>
                    <a:pt x="57213" y="8912"/>
                    <a:pt x="57213" y="7788"/>
                    <a:pt x="57118" y="6683"/>
                  </a:cubicBezTo>
                  <a:cubicBezTo>
                    <a:pt x="57118" y="5730"/>
                    <a:pt x="55308" y="5159"/>
                    <a:pt x="54736" y="6016"/>
                  </a:cubicBezTo>
                  <a:cubicBezTo>
                    <a:pt x="54603" y="6416"/>
                    <a:pt x="54603" y="6854"/>
                    <a:pt x="54736" y="7254"/>
                  </a:cubicBezTo>
                  <a:cubicBezTo>
                    <a:pt x="54736" y="8207"/>
                    <a:pt x="55213" y="9064"/>
                    <a:pt x="55403" y="10017"/>
                  </a:cubicBezTo>
                  <a:cubicBezTo>
                    <a:pt x="55784" y="10864"/>
                    <a:pt x="55784" y="11836"/>
                    <a:pt x="55403" y="12683"/>
                  </a:cubicBezTo>
                  <a:cubicBezTo>
                    <a:pt x="55032" y="13131"/>
                    <a:pt x="54374" y="13198"/>
                    <a:pt x="53927" y="12826"/>
                  </a:cubicBezTo>
                  <a:cubicBezTo>
                    <a:pt x="53879" y="12789"/>
                    <a:pt x="53832" y="12741"/>
                    <a:pt x="53784" y="12683"/>
                  </a:cubicBezTo>
                  <a:cubicBezTo>
                    <a:pt x="53117" y="12683"/>
                    <a:pt x="53022" y="11445"/>
                    <a:pt x="53022" y="10588"/>
                  </a:cubicBezTo>
                  <a:lnTo>
                    <a:pt x="53022" y="4778"/>
                  </a:lnTo>
                  <a:cubicBezTo>
                    <a:pt x="53165" y="3835"/>
                    <a:pt x="53165" y="2863"/>
                    <a:pt x="53022" y="1920"/>
                  </a:cubicBezTo>
                  <a:cubicBezTo>
                    <a:pt x="52850" y="1035"/>
                    <a:pt x="52336" y="244"/>
                    <a:pt x="51593" y="-270"/>
                  </a:cubicBezTo>
                  <a:cubicBezTo>
                    <a:pt x="51136" y="-442"/>
                    <a:pt x="50622" y="-442"/>
                    <a:pt x="50164" y="-270"/>
                  </a:cubicBezTo>
                  <a:cubicBezTo>
                    <a:pt x="49603" y="-70"/>
                    <a:pt x="49221" y="463"/>
                    <a:pt x="49212" y="1063"/>
                  </a:cubicBezTo>
                  <a:cubicBezTo>
                    <a:pt x="49117" y="1501"/>
                    <a:pt x="49117" y="1959"/>
                    <a:pt x="49212" y="2397"/>
                  </a:cubicBezTo>
                  <a:cubicBezTo>
                    <a:pt x="49860" y="3730"/>
                    <a:pt x="50183" y="5197"/>
                    <a:pt x="50164" y="6683"/>
                  </a:cubicBezTo>
                  <a:cubicBezTo>
                    <a:pt x="50164" y="7349"/>
                    <a:pt x="50164" y="8016"/>
                    <a:pt x="49498" y="8207"/>
                  </a:cubicBezTo>
                  <a:cubicBezTo>
                    <a:pt x="49193" y="8350"/>
                    <a:pt x="48850" y="8350"/>
                    <a:pt x="48545" y="8207"/>
                  </a:cubicBezTo>
                  <a:cubicBezTo>
                    <a:pt x="48021" y="7483"/>
                    <a:pt x="47726" y="6626"/>
                    <a:pt x="47688" y="5730"/>
                  </a:cubicBezTo>
                  <a:cubicBezTo>
                    <a:pt x="47659" y="4816"/>
                    <a:pt x="47459" y="3911"/>
                    <a:pt x="47116" y="3063"/>
                  </a:cubicBezTo>
                  <a:cubicBezTo>
                    <a:pt x="47116" y="2302"/>
                    <a:pt x="45688" y="1825"/>
                    <a:pt x="45021" y="2302"/>
                  </a:cubicBezTo>
                  <a:cubicBezTo>
                    <a:pt x="44449" y="2758"/>
                    <a:pt x="44192" y="3492"/>
                    <a:pt x="44354" y="4207"/>
                  </a:cubicBezTo>
                  <a:cubicBezTo>
                    <a:pt x="44507" y="4873"/>
                    <a:pt x="44764" y="5521"/>
                    <a:pt x="45116" y="6111"/>
                  </a:cubicBezTo>
                  <a:cubicBezTo>
                    <a:pt x="46059" y="8159"/>
                    <a:pt x="46669" y="10350"/>
                    <a:pt x="46926" y="12588"/>
                  </a:cubicBezTo>
                  <a:cubicBezTo>
                    <a:pt x="46926" y="13350"/>
                    <a:pt x="46926" y="14303"/>
                    <a:pt x="46259" y="14493"/>
                  </a:cubicBezTo>
                  <a:cubicBezTo>
                    <a:pt x="45840" y="14627"/>
                    <a:pt x="45383" y="14417"/>
                    <a:pt x="45211" y="14017"/>
                  </a:cubicBezTo>
                  <a:cubicBezTo>
                    <a:pt x="45069" y="13579"/>
                    <a:pt x="45069" y="13122"/>
                    <a:pt x="45211" y="12683"/>
                  </a:cubicBezTo>
                  <a:lnTo>
                    <a:pt x="44640" y="10302"/>
                  </a:lnTo>
                  <a:cubicBezTo>
                    <a:pt x="44526" y="9388"/>
                    <a:pt x="44087" y="8540"/>
                    <a:pt x="43402" y="7921"/>
                  </a:cubicBezTo>
                  <a:cubicBezTo>
                    <a:pt x="42792" y="7416"/>
                    <a:pt x="41887" y="7512"/>
                    <a:pt x="41392" y="8121"/>
                  </a:cubicBezTo>
                  <a:cubicBezTo>
                    <a:pt x="41316" y="8207"/>
                    <a:pt x="41259" y="8292"/>
                    <a:pt x="41211" y="8397"/>
                  </a:cubicBezTo>
                  <a:cubicBezTo>
                    <a:pt x="41211" y="9159"/>
                    <a:pt x="41211" y="10017"/>
                    <a:pt x="41687" y="10778"/>
                  </a:cubicBezTo>
                  <a:cubicBezTo>
                    <a:pt x="41973" y="11417"/>
                    <a:pt x="42173" y="12083"/>
                    <a:pt x="42259" y="12779"/>
                  </a:cubicBezTo>
                  <a:cubicBezTo>
                    <a:pt x="42354" y="13150"/>
                    <a:pt x="42354" y="13550"/>
                    <a:pt x="42259" y="13922"/>
                  </a:cubicBezTo>
                  <a:lnTo>
                    <a:pt x="42259" y="13922"/>
                  </a:lnTo>
                  <a:cubicBezTo>
                    <a:pt x="41382" y="14284"/>
                    <a:pt x="40382" y="13874"/>
                    <a:pt x="40020" y="12998"/>
                  </a:cubicBezTo>
                  <a:cubicBezTo>
                    <a:pt x="40001" y="12960"/>
                    <a:pt x="39982" y="12912"/>
                    <a:pt x="39973" y="12874"/>
                  </a:cubicBezTo>
                  <a:cubicBezTo>
                    <a:pt x="39687" y="11845"/>
                    <a:pt x="39687" y="10760"/>
                    <a:pt x="39973" y="9731"/>
                  </a:cubicBezTo>
                  <a:cubicBezTo>
                    <a:pt x="40163" y="8692"/>
                    <a:pt x="40163" y="7626"/>
                    <a:pt x="39973" y="6588"/>
                  </a:cubicBezTo>
                  <a:cubicBezTo>
                    <a:pt x="40001" y="6369"/>
                    <a:pt x="40001" y="6140"/>
                    <a:pt x="39973" y="5921"/>
                  </a:cubicBezTo>
                  <a:cubicBezTo>
                    <a:pt x="39525" y="5683"/>
                    <a:pt x="38992" y="5683"/>
                    <a:pt x="38544" y="5921"/>
                  </a:cubicBezTo>
                  <a:lnTo>
                    <a:pt x="37591" y="6588"/>
                  </a:lnTo>
                  <a:cubicBezTo>
                    <a:pt x="36906" y="7731"/>
                    <a:pt x="36906" y="9159"/>
                    <a:pt x="37591" y="10302"/>
                  </a:cubicBezTo>
                  <a:cubicBezTo>
                    <a:pt x="37591" y="11445"/>
                    <a:pt x="38639" y="12588"/>
                    <a:pt x="38925" y="13826"/>
                  </a:cubicBezTo>
                  <a:cubicBezTo>
                    <a:pt x="39268" y="14446"/>
                    <a:pt x="39268" y="15208"/>
                    <a:pt x="38925" y="15827"/>
                  </a:cubicBezTo>
                  <a:cubicBezTo>
                    <a:pt x="38477" y="16275"/>
                    <a:pt x="37753" y="16275"/>
                    <a:pt x="37306" y="15827"/>
                  </a:cubicBezTo>
                  <a:cubicBezTo>
                    <a:pt x="37306" y="15827"/>
                    <a:pt x="37306" y="15827"/>
                    <a:pt x="37306" y="15827"/>
                  </a:cubicBezTo>
                  <a:cubicBezTo>
                    <a:pt x="36925" y="15265"/>
                    <a:pt x="36725" y="14598"/>
                    <a:pt x="36734" y="13922"/>
                  </a:cubicBezTo>
                  <a:cubicBezTo>
                    <a:pt x="36791" y="13474"/>
                    <a:pt x="36791" y="13026"/>
                    <a:pt x="36734" y="12588"/>
                  </a:cubicBezTo>
                  <a:cubicBezTo>
                    <a:pt x="36687" y="12150"/>
                    <a:pt x="36391" y="11779"/>
                    <a:pt x="35972" y="11636"/>
                  </a:cubicBezTo>
                  <a:cubicBezTo>
                    <a:pt x="35210" y="11636"/>
                    <a:pt x="34448" y="12303"/>
                    <a:pt x="34353" y="13160"/>
                  </a:cubicBezTo>
                  <a:cubicBezTo>
                    <a:pt x="34258" y="14046"/>
                    <a:pt x="34258" y="14941"/>
                    <a:pt x="34353" y="15827"/>
                  </a:cubicBezTo>
                  <a:cubicBezTo>
                    <a:pt x="34220" y="16227"/>
                    <a:pt x="33820" y="16465"/>
                    <a:pt x="33400" y="16398"/>
                  </a:cubicBezTo>
                  <a:cubicBezTo>
                    <a:pt x="32905" y="16475"/>
                    <a:pt x="32429" y="16198"/>
                    <a:pt x="32257" y="15732"/>
                  </a:cubicBezTo>
                  <a:cubicBezTo>
                    <a:pt x="32257" y="15732"/>
                    <a:pt x="32257" y="14969"/>
                    <a:pt x="32257" y="14493"/>
                  </a:cubicBezTo>
                  <a:cubicBezTo>
                    <a:pt x="32153" y="13350"/>
                    <a:pt x="31895" y="12236"/>
                    <a:pt x="31495" y="11160"/>
                  </a:cubicBezTo>
                  <a:cubicBezTo>
                    <a:pt x="31067" y="10188"/>
                    <a:pt x="30229" y="9455"/>
                    <a:pt x="29209" y="9159"/>
                  </a:cubicBezTo>
                  <a:cubicBezTo>
                    <a:pt x="28638" y="9035"/>
                    <a:pt x="28038" y="9264"/>
                    <a:pt x="27685" y="9731"/>
                  </a:cubicBezTo>
                  <a:cubicBezTo>
                    <a:pt x="27600" y="10007"/>
                    <a:pt x="27600" y="10312"/>
                    <a:pt x="27685" y="10588"/>
                  </a:cubicBezTo>
                  <a:cubicBezTo>
                    <a:pt x="27600" y="12093"/>
                    <a:pt x="27962" y="13579"/>
                    <a:pt x="28733" y="14875"/>
                  </a:cubicBezTo>
                  <a:cubicBezTo>
                    <a:pt x="29171" y="15494"/>
                    <a:pt x="29428" y="16218"/>
                    <a:pt x="29495" y="16970"/>
                  </a:cubicBezTo>
                  <a:cubicBezTo>
                    <a:pt x="29600" y="17417"/>
                    <a:pt x="29409" y="17875"/>
                    <a:pt x="29019" y="18113"/>
                  </a:cubicBezTo>
                  <a:cubicBezTo>
                    <a:pt x="29019" y="18113"/>
                    <a:pt x="28257" y="18113"/>
                    <a:pt x="27876" y="18113"/>
                  </a:cubicBezTo>
                  <a:cubicBezTo>
                    <a:pt x="27495" y="18113"/>
                    <a:pt x="27304" y="17446"/>
                    <a:pt x="26923" y="17351"/>
                  </a:cubicBezTo>
                  <a:cubicBezTo>
                    <a:pt x="26409" y="17389"/>
                    <a:pt x="25961" y="17722"/>
                    <a:pt x="25780" y="18208"/>
                  </a:cubicBezTo>
                  <a:cubicBezTo>
                    <a:pt x="25723" y="18684"/>
                    <a:pt x="25723" y="19160"/>
                    <a:pt x="25780" y="19637"/>
                  </a:cubicBezTo>
                  <a:cubicBezTo>
                    <a:pt x="25818" y="19989"/>
                    <a:pt x="25818" y="20332"/>
                    <a:pt x="25780" y="20685"/>
                  </a:cubicBezTo>
                  <a:cubicBezTo>
                    <a:pt x="25780" y="21256"/>
                    <a:pt x="25114" y="21923"/>
                    <a:pt x="24447" y="21828"/>
                  </a:cubicBezTo>
                  <a:cubicBezTo>
                    <a:pt x="23780" y="21732"/>
                    <a:pt x="23685" y="21352"/>
                    <a:pt x="23590" y="20780"/>
                  </a:cubicBezTo>
                  <a:cubicBezTo>
                    <a:pt x="23456" y="20285"/>
                    <a:pt x="23456" y="19751"/>
                    <a:pt x="23590" y="19256"/>
                  </a:cubicBezTo>
                  <a:cubicBezTo>
                    <a:pt x="23790" y="18799"/>
                    <a:pt x="23952" y="18313"/>
                    <a:pt x="24066" y="17827"/>
                  </a:cubicBezTo>
                  <a:cubicBezTo>
                    <a:pt x="24066" y="17827"/>
                    <a:pt x="24066" y="17827"/>
                    <a:pt x="24066" y="17256"/>
                  </a:cubicBezTo>
                  <a:cubicBezTo>
                    <a:pt x="24066" y="16684"/>
                    <a:pt x="24066" y="16303"/>
                    <a:pt x="24066" y="16113"/>
                  </a:cubicBezTo>
                  <a:cubicBezTo>
                    <a:pt x="24066" y="15922"/>
                    <a:pt x="22447" y="16113"/>
                    <a:pt x="21780" y="17446"/>
                  </a:cubicBezTo>
                  <a:cubicBezTo>
                    <a:pt x="21151" y="18437"/>
                    <a:pt x="20885" y="19618"/>
                    <a:pt x="21018" y="20780"/>
                  </a:cubicBezTo>
                  <a:cubicBezTo>
                    <a:pt x="21208" y="21370"/>
                    <a:pt x="21208" y="21999"/>
                    <a:pt x="21018" y="22590"/>
                  </a:cubicBezTo>
                  <a:cubicBezTo>
                    <a:pt x="20351" y="24114"/>
                    <a:pt x="19875" y="23542"/>
                    <a:pt x="19780" y="24400"/>
                  </a:cubicBezTo>
                  <a:lnTo>
                    <a:pt x="19780" y="24400"/>
                  </a:lnTo>
                  <a:cubicBezTo>
                    <a:pt x="19780" y="22208"/>
                    <a:pt x="19113" y="22875"/>
                    <a:pt x="18827" y="21923"/>
                  </a:cubicBezTo>
                  <a:lnTo>
                    <a:pt x="18827" y="21923"/>
                  </a:lnTo>
                  <a:lnTo>
                    <a:pt x="12255" y="32496"/>
                  </a:lnTo>
                  <a:cubicBezTo>
                    <a:pt x="12007" y="35668"/>
                    <a:pt x="12007" y="38849"/>
                    <a:pt x="12255" y="42021"/>
                  </a:cubicBezTo>
                  <a:cubicBezTo>
                    <a:pt x="12255" y="44307"/>
                    <a:pt x="12255" y="46592"/>
                    <a:pt x="12922" y="48878"/>
                  </a:cubicBezTo>
                  <a:cubicBezTo>
                    <a:pt x="12998" y="56213"/>
                    <a:pt x="12455" y="63537"/>
                    <a:pt x="11302" y="70786"/>
                  </a:cubicBezTo>
                  <a:cubicBezTo>
                    <a:pt x="11531" y="85378"/>
                    <a:pt x="10988" y="99971"/>
                    <a:pt x="9683" y="114506"/>
                  </a:cubicBezTo>
                  <a:cubicBezTo>
                    <a:pt x="8826" y="119173"/>
                    <a:pt x="7397" y="124031"/>
                    <a:pt x="6826" y="128317"/>
                  </a:cubicBezTo>
                  <a:cubicBezTo>
                    <a:pt x="6616" y="131165"/>
                    <a:pt x="6197" y="134003"/>
                    <a:pt x="5587" y="136794"/>
                  </a:cubicBezTo>
                  <a:cubicBezTo>
                    <a:pt x="4654" y="139443"/>
                    <a:pt x="3540" y="142014"/>
                    <a:pt x="2254" y="144510"/>
                  </a:cubicBezTo>
                  <a:cubicBezTo>
                    <a:pt x="1139" y="147062"/>
                    <a:pt x="368" y="149748"/>
                    <a:pt x="-32" y="152510"/>
                  </a:cubicBezTo>
                  <a:cubicBezTo>
                    <a:pt x="825" y="152510"/>
                    <a:pt x="1396" y="151939"/>
                    <a:pt x="1968" y="151082"/>
                  </a:cubicBezTo>
                  <a:cubicBezTo>
                    <a:pt x="2844" y="149834"/>
                    <a:pt x="3120" y="148262"/>
                    <a:pt x="2730" y="146796"/>
                  </a:cubicBezTo>
                  <a:cubicBezTo>
                    <a:pt x="2587" y="146205"/>
                    <a:pt x="2587" y="145577"/>
                    <a:pt x="2730" y="144986"/>
                  </a:cubicBezTo>
                  <a:cubicBezTo>
                    <a:pt x="3492" y="143462"/>
                    <a:pt x="3968" y="144034"/>
                    <a:pt x="3968" y="143176"/>
                  </a:cubicBezTo>
                  <a:lnTo>
                    <a:pt x="3968" y="143176"/>
                  </a:lnTo>
                  <a:cubicBezTo>
                    <a:pt x="3968" y="145367"/>
                    <a:pt x="4635" y="144700"/>
                    <a:pt x="4921" y="145653"/>
                  </a:cubicBezTo>
                  <a:cubicBezTo>
                    <a:pt x="4940" y="146596"/>
                    <a:pt x="4673" y="147529"/>
                    <a:pt x="4159" y="148319"/>
                  </a:cubicBezTo>
                  <a:cubicBezTo>
                    <a:pt x="4159" y="149177"/>
                    <a:pt x="3682" y="150511"/>
                    <a:pt x="4159" y="150891"/>
                  </a:cubicBezTo>
                  <a:cubicBezTo>
                    <a:pt x="4635" y="151272"/>
                    <a:pt x="5492" y="150891"/>
                    <a:pt x="5778" y="149748"/>
                  </a:cubicBezTo>
                  <a:cubicBezTo>
                    <a:pt x="5959" y="149005"/>
                    <a:pt x="6178" y="148272"/>
                    <a:pt x="6445" y="147558"/>
                  </a:cubicBezTo>
                  <a:cubicBezTo>
                    <a:pt x="6445" y="146796"/>
                    <a:pt x="7492" y="146224"/>
                    <a:pt x="8064" y="146700"/>
                  </a:cubicBezTo>
                  <a:cubicBezTo>
                    <a:pt x="8635" y="147176"/>
                    <a:pt x="8064" y="148510"/>
                    <a:pt x="8064" y="149368"/>
                  </a:cubicBezTo>
                  <a:lnTo>
                    <a:pt x="6445" y="152320"/>
                  </a:lnTo>
                  <a:cubicBezTo>
                    <a:pt x="6102" y="152825"/>
                    <a:pt x="5902" y="153425"/>
                    <a:pt x="5873" y="154035"/>
                  </a:cubicBezTo>
                  <a:cubicBezTo>
                    <a:pt x="5759" y="154606"/>
                    <a:pt x="6026" y="155187"/>
                    <a:pt x="6540" y="155463"/>
                  </a:cubicBezTo>
                  <a:cubicBezTo>
                    <a:pt x="7111" y="155463"/>
                    <a:pt x="7778" y="155463"/>
                    <a:pt x="8159" y="154511"/>
                  </a:cubicBezTo>
                  <a:cubicBezTo>
                    <a:pt x="8721" y="153739"/>
                    <a:pt x="9140" y="152863"/>
                    <a:pt x="9397" y="151939"/>
                  </a:cubicBezTo>
                  <a:cubicBezTo>
                    <a:pt x="9397" y="150796"/>
                    <a:pt x="10255" y="149272"/>
                    <a:pt x="11302" y="149368"/>
                  </a:cubicBezTo>
                  <a:cubicBezTo>
                    <a:pt x="12350" y="149463"/>
                    <a:pt x="12541" y="150320"/>
                    <a:pt x="12445" y="151082"/>
                  </a:cubicBezTo>
                  <a:cubicBezTo>
                    <a:pt x="12322" y="151891"/>
                    <a:pt x="11912" y="152634"/>
                    <a:pt x="11302" y="153177"/>
                  </a:cubicBezTo>
                  <a:cubicBezTo>
                    <a:pt x="10540" y="154035"/>
                    <a:pt x="9493" y="154987"/>
                    <a:pt x="9778" y="156130"/>
                  </a:cubicBezTo>
                  <a:cubicBezTo>
                    <a:pt x="9940" y="156959"/>
                    <a:pt x="10740" y="157492"/>
                    <a:pt x="11569" y="157330"/>
                  </a:cubicBezTo>
                  <a:cubicBezTo>
                    <a:pt x="11636" y="157321"/>
                    <a:pt x="11712" y="157302"/>
                    <a:pt x="11779" y="157273"/>
                  </a:cubicBezTo>
                  <a:cubicBezTo>
                    <a:pt x="12626" y="156940"/>
                    <a:pt x="13303" y="156292"/>
                    <a:pt x="13684" y="155463"/>
                  </a:cubicBezTo>
                  <a:cubicBezTo>
                    <a:pt x="13684" y="154702"/>
                    <a:pt x="14446" y="153749"/>
                    <a:pt x="14922" y="152987"/>
                  </a:cubicBezTo>
                  <a:cubicBezTo>
                    <a:pt x="15398" y="152225"/>
                    <a:pt x="15589" y="152130"/>
                    <a:pt x="15970" y="152320"/>
                  </a:cubicBezTo>
                  <a:cubicBezTo>
                    <a:pt x="16227" y="153968"/>
                    <a:pt x="15741" y="155645"/>
                    <a:pt x="14636" y="156892"/>
                  </a:cubicBezTo>
                  <a:cubicBezTo>
                    <a:pt x="14208" y="157302"/>
                    <a:pt x="13855" y="157787"/>
                    <a:pt x="13588" y="158321"/>
                  </a:cubicBezTo>
                  <a:cubicBezTo>
                    <a:pt x="13588" y="158321"/>
                    <a:pt x="13588" y="159654"/>
                    <a:pt x="13588" y="159845"/>
                  </a:cubicBezTo>
                  <a:lnTo>
                    <a:pt x="14160" y="159845"/>
                  </a:lnTo>
                  <a:cubicBezTo>
                    <a:pt x="15370" y="159483"/>
                    <a:pt x="16322" y="158559"/>
                    <a:pt x="16732" y="157368"/>
                  </a:cubicBezTo>
                  <a:cubicBezTo>
                    <a:pt x="16732" y="156321"/>
                    <a:pt x="17303" y="154987"/>
                    <a:pt x="18160" y="154606"/>
                  </a:cubicBezTo>
                  <a:cubicBezTo>
                    <a:pt x="18561" y="157111"/>
                    <a:pt x="17618" y="159636"/>
                    <a:pt x="15684" y="161274"/>
                  </a:cubicBezTo>
                  <a:cubicBezTo>
                    <a:pt x="15074" y="161702"/>
                    <a:pt x="14531" y="162217"/>
                    <a:pt x="14065" y="162798"/>
                  </a:cubicBezTo>
                  <a:cubicBezTo>
                    <a:pt x="13655" y="163474"/>
                    <a:pt x="13655" y="164312"/>
                    <a:pt x="14065" y="164988"/>
                  </a:cubicBezTo>
                  <a:cubicBezTo>
                    <a:pt x="14436" y="165446"/>
                    <a:pt x="14998" y="165693"/>
                    <a:pt x="15589" y="165655"/>
                  </a:cubicBezTo>
                  <a:cubicBezTo>
                    <a:pt x="17236" y="165579"/>
                    <a:pt x="18722" y="164636"/>
                    <a:pt x="19494" y="163178"/>
                  </a:cubicBezTo>
                  <a:cubicBezTo>
                    <a:pt x="20123" y="161578"/>
                    <a:pt x="20608" y="159921"/>
                    <a:pt x="20923" y="158226"/>
                  </a:cubicBezTo>
                  <a:cubicBezTo>
                    <a:pt x="21075" y="157635"/>
                    <a:pt x="21447" y="157121"/>
                    <a:pt x="21970" y="156797"/>
                  </a:cubicBezTo>
                  <a:cubicBezTo>
                    <a:pt x="22732" y="156797"/>
                    <a:pt x="23304" y="157559"/>
                    <a:pt x="23304" y="158416"/>
                  </a:cubicBezTo>
                  <a:cubicBezTo>
                    <a:pt x="23152" y="159236"/>
                    <a:pt x="22904" y="160045"/>
                    <a:pt x="22542" y="160797"/>
                  </a:cubicBezTo>
                  <a:cubicBezTo>
                    <a:pt x="22209" y="161559"/>
                    <a:pt x="22209" y="162417"/>
                    <a:pt x="22542" y="163178"/>
                  </a:cubicBezTo>
                  <a:cubicBezTo>
                    <a:pt x="23152" y="163836"/>
                    <a:pt x="24171" y="163874"/>
                    <a:pt x="24828" y="163274"/>
                  </a:cubicBezTo>
                  <a:cubicBezTo>
                    <a:pt x="24866" y="163245"/>
                    <a:pt x="24895" y="163207"/>
                    <a:pt x="24923" y="163178"/>
                  </a:cubicBezTo>
                  <a:cubicBezTo>
                    <a:pt x="25571" y="162407"/>
                    <a:pt x="26028" y="161493"/>
                    <a:pt x="26257" y="160512"/>
                  </a:cubicBezTo>
                  <a:lnTo>
                    <a:pt x="26733" y="158893"/>
                  </a:lnTo>
                  <a:cubicBezTo>
                    <a:pt x="27419" y="160902"/>
                    <a:pt x="27419" y="163074"/>
                    <a:pt x="26733" y="165083"/>
                  </a:cubicBezTo>
                  <a:cubicBezTo>
                    <a:pt x="26514" y="165569"/>
                    <a:pt x="26361" y="166084"/>
                    <a:pt x="26257" y="166608"/>
                  </a:cubicBezTo>
                  <a:cubicBezTo>
                    <a:pt x="26095" y="167169"/>
                    <a:pt x="26276" y="167770"/>
                    <a:pt x="26733" y="168132"/>
                  </a:cubicBezTo>
                  <a:lnTo>
                    <a:pt x="27400" y="168132"/>
                  </a:lnTo>
                  <a:cubicBezTo>
                    <a:pt x="28638" y="168132"/>
                    <a:pt x="29495" y="166608"/>
                    <a:pt x="29781" y="165274"/>
                  </a:cubicBezTo>
                  <a:cubicBezTo>
                    <a:pt x="29876" y="163884"/>
                    <a:pt x="29876" y="162474"/>
                    <a:pt x="29781" y="161083"/>
                  </a:cubicBezTo>
                  <a:cubicBezTo>
                    <a:pt x="29781" y="160512"/>
                    <a:pt x="29781" y="159749"/>
                    <a:pt x="30638" y="159940"/>
                  </a:cubicBezTo>
                  <a:cubicBezTo>
                    <a:pt x="30676" y="160092"/>
                    <a:pt x="30676" y="160264"/>
                    <a:pt x="30638" y="160416"/>
                  </a:cubicBezTo>
                  <a:cubicBezTo>
                    <a:pt x="31305" y="162321"/>
                    <a:pt x="30638" y="164607"/>
                    <a:pt x="30638" y="166608"/>
                  </a:cubicBezTo>
                  <a:cubicBezTo>
                    <a:pt x="30981" y="167808"/>
                    <a:pt x="31676" y="168865"/>
                    <a:pt x="32638" y="169656"/>
                  </a:cubicBezTo>
                  <a:cubicBezTo>
                    <a:pt x="33210" y="170227"/>
                    <a:pt x="34162" y="170703"/>
                    <a:pt x="34543" y="169656"/>
                  </a:cubicBezTo>
                  <a:cubicBezTo>
                    <a:pt x="34686" y="169351"/>
                    <a:pt x="34686" y="169008"/>
                    <a:pt x="34543" y="168703"/>
                  </a:cubicBezTo>
                  <a:cubicBezTo>
                    <a:pt x="34543" y="167179"/>
                    <a:pt x="33400" y="165750"/>
                    <a:pt x="32924" y="164322"/>
                  </a:cubicBezTo>
                  <a:cubicBezTo>
                    <a:pt x="32353" y="162817"/>
                    <a:pt x="32353" y="161159"/>
                    <a:pt x="32924" y="159654"/>
                  </a:cubicBezTo>
                  <a:cubicBezTo>
                    <a:pt x="33496" y="159654"/>
                    <a:pt x="34162" y="160131"/>
                    <a:pt x="34258" y="160797"/>
                  </a:cubicBezTo>
                  <a:cubicBezTo>
                    <a:pt x="34353" y="161464"/>
                    <a:pt x="34258" y="162417"/>
                    <a:pt x="34258" y="163084"/>
                  </a:cubicBezTo>
                  <a:lnTo>
                    <a:pt x="34258" y="163084"/>
                  </a:lnTo>
                  <a:cubicBezTo>
                    <a:pt x="34829" y="163084"/>
                    <a:pt x="35401" y="162512"/>
                    <a:pt x="35496" y="161845"/>
                  </a:cubicBezTo>
                  <a:cubicBezTo>
                    <a:pt x="35591" y="161178"/>
                    <a:pt x="35496" y="160226"/>
                    <a:pt x="36353" y="160131"/>
                  </a:cubicBezTo>
                  <a:cubicBezTo>
                    <a:pt x="36734" y="161855"/>
                    <a:pt x="36734" y="163645"/>
                    <a:pt x="36353" y="165369"/>
                  </a:cubicBezTo>
                  <a:cubicBezTo>
                    <a:pt x="36239" y="167960"/>
                    <a:pt x="37325" y="170456"/>
                    <a:pt x="39306" y="172132"/>
                  </a:cubicBezTo>
                  <a:lnTo>
                    <a:pt x="40163" y="172132"/>
                  </a:lnTo>
                  <a:cubicBezTo>
                    <a:pt x="41020" y="172132"/>
                    <a:pt x="41592" y="171275"/>
                    <a:pt x="41687" y="170322"/>
                  </a:cubicBezTo>
                  <a:cubicBezTo>
                    <a:pt x="41830" y="169474"/>
                    <a:pt x="41830" y="168598"/>
                    <a:pt x="41687" y="167751"/>
                  </a:cubicBezTo>
                  <a:cubicBezTo>
                    <a:pt x="41544" y="166512"/>
                    <a:pt x="41544" y="165274"/>
                    <a:pt x="41687" y="164036"/>
                  </a:cubicBezTo>
                  <a:cubicBezTo>
                    <a:pt x="41687" y="162798"/>
                    <a:pt x="42259" y="161274"/>
                    <a:pt x="43306" y="161178"/>
                  </a:cubicBezTo>
                  <a:cubicBezTo>
                    <a:pt x="44354" y="161083"/>
                    <a:pt x="44926" y="162226"/>
                    <a:pt x="45116" y="163369"/>
                  </a:cubicBezTo>
                  <a:cubicBezTo>
                    <a:pt x="44973" y="164446"/>
                    <a:pt x="44973" y="165531"/>
                    <a:pt x="45116" y="166608"/>
                  </a:cubicBezTo>
                  <a:cubicBezTo>
                    <a:pt x="45116" y="167655"/>
                    <a:pt x="46831" y="168227"/>
                    <a:pt x="47402" y="167275"/>
                  </a:cubicBezTo>
                  <a:cubicBezTo>
                    <a:pt x="47545" y="166874"/>
                    <a:pt x="47545" y="166436"/>
                    <a:pt x="47402" y="166036"/>
                  </a:cubicBezTo>
                  <a:cubicBezTo>
                    <a:pt x="47250" y="165122"/>
                    <a:pt x="46993" y="164227"/>
                    <a:pt x="46640" y="163369"/>
                  </a:cubicBezTo>
                  <a:cubicBezTo>
                    <a:pt x="46307" y="162483"/>
                    <a:pt x="46307" y="161493"/>
                    <a:pt x="46640" y="160607"/>
                  </a:cubicBezTo>
                  <a:cubicBezTo>
                    <a:pt x="47107" y="160207"/>
                    <a:pt x="47793" y="160207"/>
                    <a:pt x="48259" y="160607"/>
                  </a:cubicBezTo>
                  <a:cubicBezTo>
                    <a:pt x="48926" y="160607"/>
                    <a:pt x="49021" y="161941"/>
                    <a:pt x="49021" y="162702"/>
                  </a:cubicBezTo>
                  <a:lnTo>
                    <a:pt x="49021" y="168513"/>
                  </a:lnTo>
                  <a:cubicBezTo>
                    <a:pt x="48879" y="169456"/>
                    <a:pt x="48879" y="170427"/>
                    <a:pt x="49021" y="171370"/>
                  </a:cubicBezTo>
                  <a:cubicBezTo>
                    <a:pt x="49193" y="172256"/>
                    <a:pt x="49707" y="173046"/>
                    <a:pt x="50450" y="173561"/>
                  </a:cubicBezTo>
                  <a:cubicBezTo>
                    <a:pt x="50898" y="173799"/>
                    <a:pt x="51431" y="173799"/>
                    <a:pt x="51879" y="173561"/>
                  </a:cubicBezTo>
                  <a:cubicBezTo>
                    <a:pt x="52384" y="173342"/>
                    <a:pt x="52746" y="172875"/>
                    <a:pt x="52831" y="172323"/>
                  </a:cubicBezTo>
                  <a:cubicBezTo>
                    <a:pt x="52774" y="171818"/>
                    <a:pt x="52612" y="171332"/>
                    <a:pt x="52355" y="170894"/>
                  </a:cubicBezTo>
                  <a:cubicBezTo>
                    <a:pt x="51746" y="169551"/>
                    <a:pt x="51450" y="168084"/>
                    <a:pt x="51498" y="166608"/>
                  </a:cubicBezTo>
                  <a:cubicBezTo>
                    <a:pt x="51498" y="166036"/>
                    <a:pt x="51498" y="165274"/>
                    <a:pt x="52165" y="165083"/>
                  </a:cubicBezTo>
                  <a:cubicBezTo>
                    <a:pt x="52431" y="164931"/>
                    <a:pt x="52755" y="164931"/>
                    <a:pt x="53022" y="165083"/>
                  </a:cubicBezTo>
                  <a:cubicBezTo>
                    <a:pt x="53565" y="165807"/>
                    <a:pt x="53889" y="166665"/>
                    <a:pt x="53974" y="167560"/>
                  </a:cubicBezTo>
                  <a:cubicBezTo>
                    <a:pt x="53974" y="168446"/>
                    <a:pt x="54165" y="169332"/>
                    <a:pt x="54546" y="170132"/>
                  </a:cubicBezTo>
                  <a:cubicBezTo>
                    <a:pt x="54546" y="170989"/>
                    <a:pt x="55879" y="171466"/>
                    <a:pt x="56546" y="170989"/>
                  </a:cubicBezTo>
                  <a:cubicBezTo>
                    <a:pt x="57099" y="170523"/>
                    <a:pt x="57346" y="169789"/>
                    <a:pt x="57213" y="169084"/>
                  </a:cubicBezTo>
                  <a:cubicBezTo>
                    <a:pt x="57089" y="168389"/>
                    <a:pt x="56870" y="167712"/>
                    <a:pt x="56546" y="167084"/>
                  </a:cubicBezTo>
                  <a:cubicBezTo>
                    <a:pt x="55565" y="165046"/>
                    <a:pt x="54946" y="162855"/>
                    <a:pt x="54736" y="160607"/>
                  </a:cubicBezTo>
                  <a:cubicBezTo>
                    <a:pt x="54736" y="159940"/>
                    <a:pt x="54736" y="158893"/>
                    <a:pt x="55308" y="158702"/>
                  </a:cubicBezTo>
                  <a:cubicBezTo>
                    <a:pt x="55765" y="158645"/>
                    <a:pt x="56222" y="158864"/>
                    <a:pt x="56451" y="159273"/>
                  </a:cubicBezTo>
                  <a:cubicBezTo>
                    <a:pt x="56508" y="159721"/>
                    <a:pt x="56508" y="160169"/>
                    <a:pt x="56451" y="160607"/>
                  </a:cubicBezTo>
                  <a:cubicBezTo>
                    <a:pt x="56565" y="161407"/>
                    <a:pt x="56727" y="162207"/>
                    <a:pt x="56927" y="162988"/>
                  </a:cubicBezTo>
                  <a:cubicBezTo>
                    <a:pt x="57089" y="163893"/>
                    <a:pt x="57518" y="164722"/>
                    <a:pt x="58165" y="165369"/>
                  </a:cubicBezTo>
                  <a:cubicBezTo>
                    <a:pt x="58623" y="165950"/>
                    <a:pt x="59461" y="166046"/>
                    <a:pt x="60042" y="165589"/>
                  </a:cubicBezTo>
                  <a:cubicBezTo>
                    <a:pt x="60118" y="165531"/>
                    <a:pt x="60194" y="165455"/>
                    <a:pt x="60261" y="165369"/>
                  </a:cubicBezTo>
                  <a:cubicBezTo>
                    <a:pt x="60261" y="164607"/>
                    <a:pt x="60261" y="163750"/>
                    <a:pt x="60261" y="162988"/>
                  </a:cubicBezTo>
                  <a:cubicBezTo>
                    <a:pt x="59956" y="162331"/>
                    <a:pt x="59794" y="161617"/>
                    <a:pt x="59785" y="160892"/>
                  </a:cubicBezTo>
                  <a:cubicBezTo>
                    <a:pt x="59642" y="160559"/>
                    <a:pt x="59642" y="160179"/>
                    <a:pt x="59785" y="159845"/>
                  </a:cubicBezTo>
                  <a:lnTo>
                    <a:pt x="59785" y="159845"/>
                  </a:lnTo>
                  <a:cubicBezTo>
                    <a:pt x="60661" y="159483"/>
                    <a:pt x="61661" y="159893"/>
                    <a:pt x="62023" y="160769"/>
                  </a:cubicBezTo>
                  <a:cubicBezTo>
                    <a:pt x="62042" y="160807"/>
                    <a:pt x="62061" y="160855"/>
                    <a:pt x="62071" y="160892"/>
                  </a:cubicBezTo>
                  <a:cubicBezTo>
                    <a:pt x="62309" y="161893"/>
                    <a:pt x="62309" y="162941"/>
                    <a:pt x="62071" y="163941"/>
                  </a:cubicBezTo>
                  <a:cubicBezTo>
                    <a:pt x="61880" y="164979"/>
                    <a:pt x="61880" y="166046"/>
                    <a:pt x="62071" y="167084"/>
                  </a:cubicBezTo>
                  <a:cubicBezTo>
                    <a:pt x="62023" y="167332"/>
                    <a:pt x="62023" y="167598"/>
                    <a:pt x="62071" y="167846"/>
                  </a:cubicBezTo>
                  <a:cubicBezTo>
                    <a:pt x="62518" y="168084"/>
                    <a:pt x="63052" y="168084"/>
                    <a:pt x="63499" y="167846"/>
                  </a:cubicBezTo>
                  <a:lnTo>
                    <a:pt x="64357" y="167179"/>
                  </a:lnTo>
                  <a:cubicBezTo>
                    <a:pt x="64985" y="166017"/>
                    <a:pt x="64985" y="164627"/>
                    <a:pt x="64357" y="163464"/>
                  </a:cubicBezTo>
                  <a:cubicBezTo>
                    <a:pt x="64357" y="162226"/>
                    <a:pt x="63214" y="161178"/>
                    <a:pt x="62928" y="159845"/>
                  </a:cubicBezTo>
                  <a:cubicBezTo>
                    <a:pt x="62642" y="158511"/>
                    <a:pt x="62928" y="158321"/>
                    <a:pt x="63404" y="157940"/>
                  </a:cubicBezTo>
                  <a:cubicBezTo>
                    <a:pt x="63871" y="157540"/>
                    <a:pt x="64557" y="157540"/>
                    <a:pt x="65023" y="157940"/>
                  </a:cubicBezTo>
                  <a:cubicBezTo>
                    <a:pt x="65357" y="158521"/>
                    <a:pt x="65547" y="159178"/>
                    <a:pt x="65595" y="159845"/>
                  </a:cubicBezTo>
                  <a:cubicBezTo>
                    <a:pt x="65500" y="160312"/>
                    <a:pt x="65500" y="160797"/>
                    <a:pt x="65595" y="161274"/>
                  </a:cubicBezTo>
                  <a:cubicBezTo>
                    <a:pt x="65662" y="161740"/>
                    <a:pt x="65995" y="162112"/>
                    <a:pt x="66452" y="162226"/>
                  </a:cubicBezTo>
                  <a:cubicBezTo>
                    <a:pt x="67119" y="162226"/>
                    <a:pt x="67881" y="161559"/>
                    <a:pt x="67976" y="160702"/>
                  </a:cubicBezTo>
                  <a:cubicBezTo>
                    <a:pt x="68071" y="159816"/>
                    <a:pt x="68071" y="158921"/>
                    <a:pt x="67976" y="158035"/>
                  </a:cubicBezTo>
                  <a:cubicBezTo>
                    <a:pt x="68176" y="157683"/>
                    <a:pt x="68529" y="157435"/>
                    <a:pt x="68929" y="157368"/>
                  </a:cubicBezTo>
                  <a:cubicBezTo>
                    <a:pt x="69424" y="157387"/>
                    <a:pt x="69881" y="157635"/>
                    <a:pt x="70167" y="158035"/>
                  </a:cubicBezTo>
                  <a:cubicBezTo>
                    <a:pt x="70224" y="158483"/>
                    <a:pt x="70224" y="158921"/>
                    <a:pt x="70167" y="159369"/>
                  </a:cubicBezTo>
                  <a:cubicBezTo>
                    <a:pt x="70272" y="160512"/>
                    <a:pt x="70529" y="161626"/>
                    <a:pt x="70929" y="162702"/>
                  </a:cubicBezTo>
                  <a:cubicBezTo>
                    <a:pt x="71339" y="163693"/>
                    <a:pt x="72186" y="164427"/>
                    <a:pt x="73215" y="164703"/>
                  </a:cubicBezTo>
                  <a:cubicBezTo>
                    <a:pt x="73796" y="164846"/>
                    <a:pt x="74396" y="164617"/>
                    <a:pt x="74739" y="164131"/>
                  </a:cubicBezTo>
                  <a:cubicBezTo>
                    <a:pt x="74787" y="163845"/>
                    <a:pt x="74787" y="163560"/>
                    <a:pt x="74739" y="163274"/>
                  </a:cubicBezTo>
                  <a:cubicBezTo>
                    <a:pt x="74748" y="161769"/>
                    <a:pt x="74348" y="160292"/>
                    <a:pt x="73596" y="158988"/>
                  </a:cubicBezTo>
                  <a:cubicBezTo>
                    <a:pt x="73234" y="158340"/>
                    <a:pt x="73005" y="157626"/>
                    <a:pt x="72929" y="156892"/>
                  </a:cubicBezTo>
                  <a:cubicBezTo>
                    <a:pt x="72701" y="156540"/>
                    <a:pt x="72701" y="156101"/>
                    <a:pt x="72929" y="155749"/>
                  </a:cubicBezTo>
                  <a:cubicBezTo>
                    <a:pt x="72929" y="155749"/>
                    <a:pt x="73691" y="155749"/>
                    <a:pt x="73977" y="155749"/>
                  </a:cubicBezTo>
                  <a:cubicBezTo>
                    <a:pt x="74263" y="155749"/>
                    <a:pt x="74644" y="156416"/>
                    <a:pt x="75025" y="156511"/>
                  </a:cubicBezTo>
                  <a:cubicBezTo>
                    <a:pt x="75501" y="156454"/>
                    <a:pt x="75930" y="156168"/>
                    <a:pt x="76168" y="155749"/>
                  </a:cubicBezTo>
                  <a:cubicBezTo>
                    <a:pt x="76215" y="155245"/>
                    <a:pt x="76215" y="154730"/>
                    <a:pt x="76168" y="154225"/>
                  </a:cubicBezTo>
                  <a:cubicBezTo>
                    <a:pt x="76110" y="153911"/>
                    <a:pt x="76110" y="153587"/>
                    <a:pt x="76168" y="153273"/>
                  </a:cubicBezTo>
                  <a:cubicBezTo>
                    <a:pt x="76168" y="152606"/>
                    <a:pt x="76834" y="151939"/>
                    <a:pt x="77406" y="152034"/>
                  </a:cubicBezTo>
                  <a:cubicBezTo>
                    <a:pt x="77930" y="152082"/>
                    <a:pt x="78311" y="152549"/>
                    <a:pt x="78263" y="153073"/>
                  </a:cubicBezTo>
                  <a:cubicBezTo>
                    <a:pt x="78263" y="153073"/>
                    <a:pt x="78263" y="153082"/>
                    <a:pt x="78263" y="153082"/>
                  </a:cubicBezTo>
                  <a:cubicBezTo>
                    <a:pt x="78397" y="153577"/>
                    <a:pt x="78397" y="154111"/>
                    <a:pt x="78263" y="154606"/>
                  </a:cubicBezTo>
                  <a:cubicBezTo>
                    <a:pt x="78035" y="155063"/>
                    <a:pt x="77844" y="155540"/>
                    <a:pt x="77692" y="156035"/>
                  </a:cubicBezTo>
                  <a:lnTo>
                    <a:pt x="77692" y="156607"/>
                  </a:lnTo>
                  <a:cubicBezTo>
                    <a:pt x="77692" y="156607"/>
                    <a:pt x="77692" y="157654"/>
                    <a:pt x="78168" y="157750"/>
                  </a:cubicBezTo>
                  <a:cubicBezTo>
                    <a:pt x="78644" y="157844"/>
                    <a:pt x="79692" y="157750"/>
                    <a:pt x="80359" y="156416"/>
                  </a:cubicBezTo>
                  <a:cubicBezTo>
                    <a:pt x="80997" y="155435"/>
                    <a:pt x="81273" y="154244"/>
                    <a:pt x="81121" y="153082"/>
                  </a:cubicBezTo>
                  <a:cubicBezTo>
                    <a:pt x="81121" y="152416"/>
                    <a:pt x="81121" y="151939"/>
                    <a:pt x="81121" y="151367"/>
                  </a:cubicBezTo>
                  <a:cubicBezTo>
                    <a:pt x="81121" y="150796"/>
                    <a:pt x="82359" y="150415"/>
                    <a:pt x="82359" y="149463"/>
                  </a:cubicBezTo>
                  <a:cubicBezTo>
                    <a:pt x="82359" y="151653"/>
                    <a:pt x="83026" y="151082"/>
                    <a:pt x="83311" y="151939"/>
                  </a:cubicBezTo>
                  <a:cubicBezTo>
                    <a:pt x="83340" y="152882"/>
                    <a:pt x="83073" y="153816"/>
                    <a:pt x="82549" y="154606"/>
                  </a:cubicBezTo>
                  <a:cubicBezTo>
                    <a:pt x="82549" y="155463"/>
                    <a:pt x="82073" y="156797"/>
                    <a:pt x="82549" y="157178"/>
                  </a:cubicBezTo>
                  <a:cubicBezTo>
                    <a:pt x="83026" y="157559"/>
                    <a:pt x="83883" y="157178"/>
                    <a:pt x="84169" y="156130"/>
                  </a:cubicBezTo>
                  <a:cubicBezTo>
                    <a:pt x="84350" y="155358"/>
                    <a:pt x="84569" y="154596"/>
                    <a:pt x="84835" y="153844"/>
                  </a:cubicBezTo>
                  <a:cubicBezTo>
                    <a:pt x="84835" y="153177"/>
                    <a:pt x="85883" y="152606"/>
                    <a:pt x="86455" y="152987"/>
                  </a:cubicBezTo>
                  <a:cubicBezTo>
                    <a:pt x="87026" y="153368"/>
                    <a:pt x="86455" y="154797"/>
                    <a:pt x="86455" y="155654"/>
                  </a:cubicBezTo>
                  <a:lnTo>
                    <a:pt x="84835" y="158702"/>
                  </a:lnTo>
                  <a:cubicBezTo>
                    <a:pt x="84521" y="159197"/>
                    <a:pt x="84293" y="159749"/>
                    <a:pt x="84169" y="160321"/>
                  </a:cubicBezTo>
                  <a:cubicBezTo>
                    <a:pt x="84169" y="160892"/>
                    <a:pt x="84169" y="161655"/>
                    <a:pt x="84835" y="161750"/>
                  </a:cubicBezTo>
                  <a:cubicBezTo>
                    <a:pt x="85502" y="161845"/>
                    <a:pt x="86074" y="161750"/>
                    <a:pt x="86455" y="160892"/>
                  </a:cubicBezTo>
                  <a:cubicBezTo>
                    <a:pt x="87026" y="160112"/>
                    <a:pt x="87474" y="159245"/>
                    <a:pt x="87788" y="158321"/>
                  </a:cubicBezTo>
                  <a:cubicBezTo>
                    <a:pt x="87788" y="157083"/>
                    <a:pt x="88645" y="155558"/>
                    <a:pt x="89693" y="155654"/>
                  </a:cubicBezTo>
                  <a:cubicBezTo>
                    <a:pt x="90741" y="155749"/>
                    <a:pt x="90836" y="156607"/>
                    <a:pt x="90836" y="157464"/>
                  </a:cubicBezTo>
                  <a:cubicBezTo>
                    <a:pt x="90674" y="158264"/>
                    <a:pt x="90274" y="158988"/>
                    <a:pt x="89693" y="159559"/>
                  </a:cubicBezTo>
                  <a:cubicBezTo>
                    <a:pt x="88931" y="160416"/>
                    <a:pt x="87883" y="161369"/>
                    <a:pt x="88074" y="162512"/>
                  </a:cubicBezTo>
                  <a:cubicBezTo>
                    <a:pt x="88302" y="163379"/>
                    <a:pt x="89188" y="163893"/>
                    <a:pt x="90055" y="163664"/>
                  </a:cubicBezTo>
                  <a:cubicBezTo>
                    <a:pt x="90065" y="163655"/>
                    <a:pt x="90065" y="163655"/>
                    <a:pt x="90074" y="163655"/>
                  </a:cubicBezTo>
                  <a:cubicBezTo>
                    <a:pt x="90941" y="163350"/>
                    <a:pt x="91627" y="162693"/>
                    <a:pt x="91979" y="161845"/>
                  </a:cubicBezTo>
                  <a:lnTo>
                    <a:pt x="91979" y="161845"/>
                  </a:lnTo>
                  <a:cubicBezTo>
                    <a:pt x="94294" y="161569"/>
                    <a:pt x="96437" y="160445"/>
                    <a:pt x="97980" y="15870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77" name="Freeform: Shape 876">
              <a:extLst>
                <a:ext uri="{FF2B5EF4-FFF2-40B4-BE49-F238E27FC236}">
                  <a16:creationId xmlns:a16="http://schemas.microsoft.com/office/drawing/2014/main" xmlns="" id="{F4B02A3A-2D3D-945D-1685-437783287CDA}"/>
                </a:ext>
              </a:extLst>
            </p:cNvPr>
            <p:cNvSpPr/>
            <p:nvPr/>
          </p:nvSpPr>
          <p:spPr>
            <a:xfrm>
              <a:off x="4630271" y="3320807"/>
              <a:ext cx="87913" cy="177091"/>
            </a:xfrm>
            <a:custGeom>
              <a:avLst/>
              <a:gdLst>
                <a:gd name="connsiteX0" fmla="*/ 80094 w 87913"/>
                <a:gd name="connsiteY0" fmla="*/ 144369 h 177091"/>
                <a:gd name="connsiteX1" fmla="*/ 81332 w 87913"/>
                <a:gd name="connsiteY1" fmla="*/ 135892 h 177091"/>
                <a:gd name="connsiteX2" fmla="*/ 84190 w 87913"/>
                <a:gd name="connsiteY2" fmla="*/ 122081 h 177091"/>
                <a:gd name="connsiteX3" fmla="*/ 85809 w 87913"/>
                <a:gd name="connsiteY3" fmla="*/ 78361 h 177091"/>
                <a:gd name="connsiteX4" fmla="*/ 87428 w 87913"/>
                <a:gd name="connsiteY4" fmla="*/ 56454 h 177091"/>
                <a:gd name="connsiteX5" fmla="*/ 86762 w 87913"/>
                <a:gd name="connsiteY5" fmla="*/ 49595 h 177091"/>
                <a:gd name="connsiteX6" fmla="*/ 86762 w 87913"/>
                <a:gd name="connsiteY6" fmla="*/ 40070 h 177091"/>
                <a:gd name="connsiteX7" fmla="*/ 87809 w 87913"/>
                <a:gd name="connsiteY7" fmla="*/ 26831 h 177091"/>
                <a:gd name="connsiteX8" fmla="*/ 87809 w 87913"/>
                <a:gd name="connsiteY8" fmla="*/ 25211 h 177091"/>
                <a:gd name="connsiteX9" fmla="*/ 87809 w 87913"/>
                <a:gd name="connsiteY9" fmla="*/ 22449 h 177091"/>
                <a:gd name="connsiteX10" fmla="*/ 86476 w 87913"/>
                <a:gd name="connsiteY10" fmla="*/ 23592 h 177091"/>
                <a:gd name="connsiteX11" fmla="*/ 85809 w 87913"/>
                <a:gd name="connsiteY11" fmla="*/ 25783 h 177091"/>
                <a:gd name="connsiteX12" fmla="*/ 84190 w 87913"/>
                <a:gd name="connsiteY12" fmla="*/ 26640 h 177091"/>
                <a:gd name="connsiteX13" fmla="*/ 84190 w 87913"/>
                <a:gd name="connsiteY13" fmla="*/ 23973 h 177091"/>
                <a:gd name="connsiteX14" fmla="*/ 85809 w 87913"/>
                <a:gd name="connsiteY14" fmla="*/ 21020 h 177091"/>
                <a:gd name="connsiteX15" fmla="*/ 86381 w 87913"/>
                <a:gd name="connsiteY15" fmla="*/ 19306 h 177091"/>
                <a:gd name="connsiteX16" fmla="*/ 85714 w 87913"/>
                <a:gd name="connsiteY16" fmla="*/ 17877 h 177091"/>
                <a:gd name="connsiteX17" fmla="*/ 84095 w 87913"/>
                <a:gd name="connsiteY17" fmla="*/ 18830 h 177091"/>
                <a:gd name="connsiteX18" fmla="*/ 82761 w 87913"/>
                <a:gd name="connsiteY18" fmla="*/ 21402 h 177091"/>
                <a:gd name="connsiteX19" fmla="*/ 80856 w 87913"/>
                <a:gd name="connsiteY19" fmla="*/ 23973 h 177091"/>
                <a:gd name="connsiteX20" fmla="*/ 79808 w 87913"/>
                <a:gd name="connsiteY20" fmla="*/ 22259 h 177091"/>
                <a:gd name="connsiteX21" fmla="*/ 80856 w 87913"/>
                <a:gd name="connsiteY21" fmla="*/ 20163 h 177091"/>
                <a:gd name="connsiteX22" fmla="*/ 82475 w 87913"/>
                <a:gd name="connsiteY22" fmla="*/ 17211 h 177091"/>
                <a:gd name="connsiteX23" fmla="*/ 80685 w 87913"/>
                <a:gd name="connsiteY23" fmla="*/ 16010 h 177091"/>
                <a:gd name="connsiteX24" fmla="*/ 80475 w 87913"/>
                <a:gd name="connsiteY24" fmla="*/ 16068 h 177091"/>
                <a:gd name="connsiteX25" fmla="*/ 78570 w 87913"/>
                <a:gd name="connsiteY25" fmla="*/ 17877 h 177091"/>
                <a:gd name="connsiteX26" fmla="*/ 77237 w 87913"/>
                <a:gd name="connsiteY26" fmla="*/ 20353 h 177091"/>
                <a:gd name="connsiteX27" fmla="*/ 76189 w 87913"/>
                <a:gd name="connsiteY27" fmla="*/ 21020 h 177091"/>
                <a:gd name="connsiteX28" fmla="*/ 77522 w 87913"/>
                <a:gd name="connsiteY28" fmla="*/ 16448 h 177091"/>
                <a:gd name="connsiteX29" fmla="*/ 78665 w 87913"/>
                <a:gd name="connsiteY29" fmla="*/ 15020 h 177091"/>
                <a:gd name="connsiteX30" fmla="*/ 78665 w 87913"/>
                <a:gd name="connsiteY30" fmla="*/ 13496 h 177091"/>
                <a:gd name="connsiteX31" fmla="*/ 77999 w 87913"/>
                <a:gd name="connsiteY31" fmla="*/ 13496 h 177091"/>
                <a:gd name="connsiteX32" fmla="*/ 75427 w 87913"/>
                <a:gd name="connsiteY32" fmla="*/ 15972 h 177091"/>
                <a:gd name="connsiteX33" fmla="*/ 73998 w 87913"/>
                <a:gd name="connsiteY33" fmla="*/ 18830 h 177091"/>
                <a:gd name="connsiteX34" fmla="*/ 76475 w 87913"/>
                <a:gd name="connsiteY34" fmla="*/ 12067 h 177091"/>
                <a:gd name="connsiteX35" fmla="*/ 78094 w 87913"/>
                <a:gd name="connsiteY35" fmla="*/ 10543 h 177091"/>
                <a:gd name="connsiteX36" fmla="*/ 78094 w 87913"/>
                <a:gd name="connsiteY36" fmla="*/ 8447 h 177091"/>
                <a:gd name="connsiteX37" fmla="*/ 76570 w 87913"/>
                <a:gd name="connsiteY37" fmla="*/ 7686 h 177091"/>
                <a:gd name="connsiteX38" fmla="*/ 72665 w 87913"/>
                <a:gd name="connsiteY38" fmla="*/ 10162 h 177091"/>
                <a:gd name="connsiteX39" fmla="*/ 71141 w 87913"/>
                <a:gd name="connsiteY39" fmla="*/ 15115 h 177091"/>
                <a:gd name="connsiteX40" fmla="*/ 70093 w 87913"/>
                <a:gd name="connsiteY40" fmla="*/ 16544 h 177091"/>
                <a:gd name="connsiteX41" fmla="*/ 68855 w 87913"/>
                <a:gd name="connsiteY41" fmla="*/ 14925 h 177091"/>
                <a:gd name="connsiteX42" fmla="*/ 69521 w 87913"/>
                <a:gd name="connsiteY42" fmla="*/ 12543 h 177091"/>
                <a:gd name="connsiteX43" fmla="*/ 69521 w 87913"/>
                <a:gd name="connsiteY43" fmla="*/ 10162 h 177091"/>
                <a:gd name="connsiteX44" fmla="*/ 67235 w 87913"/>
                <a:gd name="connsiteY44" fmla="*/ 10067 h 177091"/>
                <a:gd name="connsiteX45" fmla="*/ 67140 w 87913"/>
                <a:gd name="connsiteY45" fmla="*/ 10162 h 177091"/>
                <a:gd name="connsiteX46" fmla="*/ 65807 w 87913"/>
                <a:gd name="connsiteY46" fmla="*/ 12829 h 177091"/>
                <a:gd name="connsiteX47" fmla="*/ 65807 w 87913"/>
                <a:gd name="connsiteY47" fmla="*/ 14448 h 177091"/>
                <a:gd name="connsiteX48" fmla="*/ 65807 w 87913"/>
                <a:gd name="connsiteY48" fmla="*/ 8257 h 177091"/>
                <a:gd name="connsiteX49" fmla="*/ 66378 w 87913"/>
                <a:gd name="connsiteY49" fmla="*/ 6637 h 177091"/>
                <a:gd name="connsiteX50" fmla="*/ 66378 w 87913"/>
                <a:gd name="connsiteY50" fmla="*/ 5114 h 177091"/>
                <a:gd name="connsiteX51" fmla="*/ 65711 w 87913"/>
                <a:gd name="connsiteY51" fmla="*/ 5114 h 177091"/>
                <a:gd name="connsiteX52" fmla="*/ 63235 w 87913"/>
                <a:gd name="connsiteY52" fmla="*/ 7971 h 177091"/>
                <a:gd name="connsiteX53" fmla="*/ 63235 w 87913"/>
                <a:gd name="connsiteY53" fmla="*/ 12162 h 177091"/>
                <a:gd name="connsiteX54" fmla="*/ 62378 w 87913"/>
                <a:gd name="connsiteY54" fmla="*/ 13305 h 177091"/>
                <a:gd name="connsiteX55" fmla="*/ 62378 w 87913"/>
                <a:gd name="connsiteY55" fmla="*/ 12734 h 177091"/>
                <a:gd name="connsiteX56" fmla="*/ 62378 w 87913"/>
                <a:gd name="connsiteY56" fmla="*/ 6543 h 177091"/>
                <a:gd name="connsiteX57" fmla="*/ 60377 w 87913"/>
                <a:gd name="connsiteY57" fmla="*/ 3495 h 177091"/>
                <a:gd name="connsiteX58" fmla="*/ 58377 w 87913"/>
                <a:gd name="connsiteY58" fmla="*/ 3495 h 177091"/>
                <a:gd name="connsiteX59" fmla="*/ 58377 w 87913"/>
                <a:gd name="connsiteY59" fmla="*/ 4542 h 177091"/>
                <a:gd name="connsiteX60" fmla="*/ 59996 w 87913"/>
                <a:gd name="connsiteY60" fmla="*/ 8924 h 177091"/>
                <a:gd name="connsiteX61" fmla="*/ 59996 w 87913"/>
                <a:gd name="connsiteY61" fmla="*/ 13496 h 177091"/>
                <a:gd name="connsiteX62" fmla="*/ 58568 w 87913"/>
                <a:gd name="connsiteY62" fmla="*/ 12353 h 177091"/>
                <a:gd name="connsiteX63" fmla="*/ 58568 w 87913"/>
                <a:gd name="connsiteY63" fmla="*/ 10162 h 177091"/>
                <a:gd name="connsiteX64" fmla="*/ 57425 w 87913"/>
                <a:gd name="connsiteY64" fmla="*/ 11495 h 177091"/>
                <a:gd name="connsiteX65" fmla="*/ 56472 w 87913"/>
                <a:gd name="connsiteY65" fmla="*/ 13115 h 177091"/>
                <a:gd name="connsiteX66" fmla="*/ 56472 w 87913"/>
                <a:gd name="connsiteY66" fmla="*/ 7876 h 177091"/>
                <a:gd name="connsiteX67" fmla="*/ 53424 w 87913"/>
                <a:gd name="connsiteY67" fmla="*/ 1209 h 177091"/>
                <a:gd name="connsiteX68" fmla="*/ 52472 w 87913"/>
                <a:gd name="connsiteY68" fmla="*/ 1209 h 177091"/>
                <a:gd name="connsiteX69" fmla="*/ 50948 w 87913"/>
                <a:gd name="connsiteY69" fmla="*/ 2923 h 177091"/>
                <a:gd name="connsiteX70" fmla="*/ 50948 w 87913"/>
                <a:gd name="connsiteY70" fmla="*/ 5590 h 177091"/>
                <a:gd name="connsiteX71" fmla="*/ 50948 w 87913"/>
                <a:gd name="connsiteY71" fmla="*/ 9305 h 177091"/>
                <a:gd name="connsiteX72" fmla="*/ 49328 w 87913"/>
                <a:gd name="connsiteY72" fmla="*/ 12162 h 177091"/>
                <a:gd name="connsiteX73" fmla="*/ 47519 w 87913"/>
                <a:gd name="connsiteY73" fmla="*/ 9972 h 177091"/>
                <a:gd name="connsiteX74" fmla="*/ 47042 w 87913"/>
                <a:gd name="connsiteY74" fmla="*/ 6733 h 177091"/>
                <a:gd name="connsiteX75" fmla="*/ 44661 w 87913"/>
                <a:gd name="connsiteY75" fmla="*/ 6066 h 177091"/>
                <a:gd name="connsiteX76" fmla="*/ 44661 w 87913"/>
                <a:gd name="connsiteY76" fmla="*/ 7304 h 177091"/>
                <a:gd name="connsiteX77" fmla="*/ 45423 w 87913"/>
                <a:gd name="connsiteY77" fmla="*/ 9972 h 177091"/>
                <a:gd name="connsiteX78" fmla="*/ 45423 w 87913"/>
                <a:gd name="connsiteY78" fmla="*/ 12734 h 177091"/>
                <a:gd name="connsiteX79" fmla="*/ 43804 w 87913"/>
                <a:gd name="connsiteY79" fmla="*/ 12734 h 177091"/>
                <a:gd name="connsiteX80" fmla="*/ 43042 w 87913"/>
                <a:gd name="connsiteY80" fmla="*/ 10638 h 177091"/>
                <a:gd name="connsiteX81" fmla="*/ 43042 w 87913"/>
                <a:gd name="connsiteY81" fmla="*/ 4828 h 177091"/>
                <a:gd name="connsiteX82" fmla="*/ 43042 w 87913"/>
                <a:gd name="connsiteY82" fmla="*/ 1970 h 177091"/>
                <a:gd name="connsiteX83" fmla="*/ 41518 w 87913"/>
                <a:gd name="connsiteY83" fmla="*/ -220 h 177091"/>
                <a:gd name="connsiteX84" fmla="*/ 40089 w 87913"/>
                <a:gd name="connsiteY84" fmla="*/ -220 h 177091"/>
                <a:gd name="connsiteX85" fmla="*/ 39137 w 87913"/>
                <a:gd name="connsiteY85" fmla="*/ 1113 h 177091"/>
                <a:gd name="connsiteX86" fmla="*/ 39613 w 87913"/>
                <a:gd name="connsiteY86" fmla="*/ 2446 h 177091"/>
                <a:gd name="connsiteX87" fmla="*/ 40565 w 87913"/>
                <a:gd name="connsiteY87" fmla="*/ 6733 h 177091"/>
                <a:gd name="connsiteX88" fmla="*/ 39899 w 87913"/>
                <a:gd name="connsiteY88" fmla="*/ 8257 h 177091"/>
                <a:gd name="connsiteX89" fmla="*/ 38946 w 87913"/>
                <a:gd name="connsiteY89" fmla="*/ 8257 h 177091"/>
                <a:gd name="connsiteX90" fmla="*/ 37994 w 87913"/>
                <a:gd name="connsiteY90" fmla="*/ 5781 h 177091"/>
                <a:gd name="connsiteX91" fmla="*/ 37422 w 87913"/>
                <a:gd name="connsiteY91" fmla="*/ 3113 h 177091"/>
                <a:gd name="connsiteX92" fmla="*/ 35327 w 87913"/>
                <a:gd name="connsiteY92" fmla="*/ 2352 h 177091"/>
                <a:gd name="connsiteX93" fmla="*/ 34660 w 87913"/>
                <a:gd name="connsiteY93" fmla="*/ 4256 h 177091"/>
                <a:gd name="connsiteX94" fmla="*/ 35422 w 87913"/>
                <a:gd name="connsiteY94" fmla="*/ 6161 h 177091"/>
                <a:gd name="connsiteX95" fmla="*/ 37327 w 87913"/>
                <a:gd name="connsiteY95" fmla="*/ 12638 h 177091"/>
                <a:gd name="connsiteX96" fmla="*/ 36660 w 87913"/>
                <a:gd name="connsiteY96" fmla="*/ 14543 h 177091"/>
                <a:gd name="connsiteX97" fmla="*/ 35612 w 87913"/>
                <a:gd name="connsiteY97" fmla="*/ 14067 h 177091"/>
                <a:gd name="connsiteX98" fmla="*/ 35612 w 87913"/>
                <a:gd name="connsiteY98" fmla="*/ 12734 h 177091"/>
                <a:gd name="connsiteX99" fmla="*/ 35136 w 87913"/>
                <a:gd name="connsiteY99" fmla="*/ 10352 h 177091"/>
                <a:gd name="connsiteX100" fmla="*/ 33898 w 87913"/>
                <a:gd name="connsiteY100" fmla="*/ 7971 h 177091"/>
                <a:gd name="connsiteX101" fmla="*/ 31888 w 87913"/>
                <a:gd name="connsiteY101" fmla="*/ 8171 h 177091"/>
                <a:gd name="connsiteX102" fmla="*/ 31707 w 87913"/>
                <a:gd name="connsiteY102" fmla="*/ 8447 h 177091"/>
                <a:gd name="connsiteX103" fmla="*/ 31707 w 87913"/>
                <a:gd name="connsiteY103" fmla="*/ 10828 h 177091"/>
                <a:gd name="connsiteX104" fmla="*/ 32183 w 87913"/>
                <a:gd name="connsiteY104" fmla="*/ 12829 h 177091"/>
                <a:gd name="connsiteX105" fmla="*/ 32183 w 87913"/>
                <a:gd name="connsiteY105" fmla="*/ 13972 h 177091"/>
                <a:gd name="connsiteX106" fmla="*/ 32183 w 87913"/>
                <a:gd name="connsiteY106" fmla="*/ 13972 h 177091"/>
                <a:gd name="connsiteX107" fmla="*/ 29945 w 87913"/>
                <a:gd name="connsiteY107" fmla="*/ 13048 h 177091"/>
                <a:gd name="connsiteX108" fmla="*/ 29897 w 87913"/>
                <a:gd name="connsiteY108" fmla="*/ 12924 h 177091"/>
                <a:gd name="connsiteX109" fmla="*/ 29897 w 87913"/>
                <a:gd name="connsiteY109" fmla="*/ 9876 h 177091"/>
                <a:gd name="connsiteX110" fmla="*/ 29897 w 87913"/>
                <a:gd name="connsiteY110" fmla="*/ 6733 h 177091"/>
                <a:gd name="connsiteX111" fmla="*/ 29897 w 87913"/>
                <a:gd name="connsiteY111" fmla="*/ 5971 h 177091"/>
                <a:gd name="connsiteX112" fmla="*/ 28469 w 87913"/>
                <a:gd name="connsiteY112" fmla="*/ 5971 h 177091"/>
                <a:gd name="connsiteX113" fmla="*/ 27611 w 87913"/>
                <a:gd name="connsiteY113" fmla="*/ 6543 h 177091"/>
                <a:gd name="connsiteX114" fmla="*/ 27611 w 87913"/>
                <a:gd name="connsiteY114" fmla="*/ 10257 h 177091"/>
                <a:gd name="connsiteX115" fmla="*/ 29040 w 87913"/>
                <a:gd name="connsiteY115" fmla="*/ 13877 h 177091"/>
                <a:gd name="connsiteX116" fmla="*/ 29040 w 87913"/>
                <a:gd name="connsiteY116" fmla="*/ 15782 h 177091"/>
                <a:gd name="connsiteX117" fmla="*/ 27421 w 87913"/>
                <a:gd name="connsiteY117" fmla="*/ 15782 h 177091"/>
                <a:gd name="connsiteX118" fmla="*/ 27421 w 87913"/>
                <a:gd name="connsiteY118" fmla="*/ 15782 h 177091"/>
                <a:gd name="connsiteX119" fmla="*/ 26754 w 87913"/>
                <a:gd name="connsiteY119" fmla="*/ 13877 h 177091"/>
                <a:gd name="connsiteX120" fmla="*/ 26754 w 87913"/>
                <a:gd name="connsiteY120" fmla="*/ 12543 h 177091"/>
                <a:gd name="connsiteX121" fmla="*/ 25897 w 87913"/>
                <a:gd name="connsiteY121" fmla="*/ 11591 h 177091"/>
                <a:gd name="connsiteX122" fmla="*/ 24278 w 87913"/>
                <a:gd name="connsiteY122" fmla="*/ 13115 h 177091"/>
                <a:gd name="connsiteX123" fmla="*/ 24278 w 87913"/>
                <a:gd name="connsiteY123" fmla="*/ 15782 h 177091"/>
                <a:gd name="connsiteX124" fmla="*/ 23230 w 87913"/>
                <a:gd name="connsiteY124" fmla="*/ 16353 h 177091"/>
                <a:gd name="connsiteX125" fmla="*/ 22087 w 87913"/>
                <a:gd name="connsiteY125" fmla="*/ 15782 h 177091"/>
                <a:gd name="connsiteX126" fmla="*/ 22087 w 87913"/>
                <a:gd name="connsiteY126" fmla="*/ 14448 h 177091"/>
                <a:gd name="connsiteX127" fmla="*/ 21325 w 87913"/>
                <a:gd name="connsiteY127" fmla="*/ 11210 h 177091"/>
                <a:gd name="connsiteX128" fmla="*/ 19039 w 87913"/>
                <a:gd name="connsiteY128" fmla="*/ 9114 h 177091"/>
                <a:gd name="connsiteX129" fmla="*/ 17515 w 87913"/>
                <a:gd name="connsiteY129" fmla="*/ 9781 h 177091"/>
                <a:gd name="connsiteX130" fmla="*/ 17515 w 87913"/>
                <a:gd name="connsiteY130" fmla="*/ 10543 h 177091"/>
                <a:gd name="connsiteX131" fmla="*/ 18658 w 87913"/>
                <a:gd name="connsiteY131" fmla="*/ 14829 h 177091"/>
                <a:gd name="connsiteX132" fmla="*/ 19420 w 87913"/>
                <a:gd name="connsiteY132" fmla="*/ 16925 h 177091"/>
                <a:gd name="connsiteX133" fmla="*/ 18944 w 87913"/>
                <a:gd name="connsiteY133" fmla="*/ 18068 h 177091"/>
                <a:gd name="connsiteX134" fmla="*/ 17801 w 87913"/>
                <a:gd name="connsiteY134" fmla="*/ 18068 h 177091"/>
                <a:gd name="connsiteX135" fmla="*/ 16753 w 87913"/>
                <a:gd name="connsiteY135" fmla="*/ 17401 h 177091"/>
                <a:gd name="connsiteX136" fmla="*/ 15610 w 87913"/>
                <a:gd name="connsiteY136" fmla="*/ 18163 h 177091"/>
                <a:gd name="connsiteX137" fmla="*/ 15610 w 87913"/>
                <a:gd name="connsiteY137" fmla="*/ 19687 h 177091"/>
                <a:gd name="connsiteX138" fmla="*/ 15610 w 87913"/>
                <a:gd name="connsiteY138" fmla="*/ 20640 h 177091"/>
                <a:gd name="connsiteX139" fmla="*/ 14276 w 87913"/>
                <a:gd name="connsiteY139" fmla="*/ 21878 h 177091"/>
                <a:gd name="connsiteX140" fmla="*/ 13324 w 87913"/>
                <a:gd name="connsiteY140" fmla="*/ 20830 h 177091"/>
                <a:gd name="connsiteX141" fmla="*/ 13324 w 87913"/>
                <a:gd name="connsiteY141" fmla="*/ 19306 h 177091"/>
                <a:gd name="connsiteX142" fmla="*/ 13800 w 87913"/>
                <a:gd name="connsiteY142" fmla="*/ 17782 h 177091"/>
                <a:gd name="connsiteX143" fmla="*/ 13800 w 87913"/>
                <a:gd name="connsiteY143" fmla="*/ 17782 h 177091"/>
                <a:gd name="connsiteX144" fmla="*/ 13800 w 87913"/>
                <a:gd name="connsiteY144" fmla="*/ 16639 h 177091"/>
                <a:gd name="connsiteX145" fmla="*/ 11514 w 87913"/>
                <a:gd name="connsiteY145" fmla="*/ 17972 h 177091"/>
                <a:gd name="connsiteX146" fmla="*/ 10752 w 87913"/>
                <a:gd name="connsiteY146" fmla="*/ 21306 h 177091"/>
                <a:gd name="connsiteX147" fmla="*/ 10752 w 87913"/>
                <a:gd name="connsiteY147" fmla="*/ 23021 h 177091"/>
                <a:gd name="connsiteX148" fmla="*/ 9514 w 87913"/>
                <a:gd name="connsiteY148" fmla="*/ 24926 h 177091"/>
                <a:gd name="connsiteX149" fmla="*/ 6561 w 87913"/>
                <a:gd name="connsiteY149" fmla="*/ 63026 h 177091"/>
                <a:gd name="connsiteX150" fmla="*/ -11 w 87913"/>
                <a:gd name="connsiteY150" fmla="*/ 146465 h 177091"/>
                <a:gd name="connsiteX151" fmla="*/ 941 w 87913"/>
                <a:gd name="connsiteY151" fmla="*/ 149036 h 177091"/>
                <a:gd name="connsiteX152" fmla="*/ 179 w 87913"/>
                <a:gd name="connsiteY152" fmla="*/ 151704 h 177091"/>
                <a:gd name="connsiteX153" fmla="*/ 179 w 87913"/>
                <a:gd name="connsiteY153" fmla="*/ 154180 h 177091"/>
                <a:gd name="connsiteX154" fmla="*/ 1799 w 87913"/>
                <a:gd name="connsiteY154" fmla="*/ 153132 h 177091"/>
                <a:gd name="connsiteX155" fmla="*/ 2370 w 87913"/>
                <a:gd name="connsiteY155" fmla="*/ 150846 h 177091"/>
                <a:gd name="connsiteX156" fmla="*/ 4085 w 87913"/>
                <a:gd name="connsiteY156" fmla="*/ 149989 h 177091"/>
                <a:gd name="connsiteX157" fmla="*/ 4085 w 87913"/>
                <a:gd name="connsiteY157" fmla="*/ 152656 h 177091"/>
                <a:gd name="connsiteX158" fmla="*/ 2465 w 87913"/>
                <a:gd name="connsiteY158" fmla="*/ 155704 h 177091"/>
                <a:gd name="connsiteX159" fmla="*/ 1894 w 87913"/>
                <a:gd name="connsiteY159" fmla="*/ 157323 h 177091"/>
                <a:gd name="connsiteX160" fmla="*/ 2561 w 87913"/>
                <a:gd name="connsiteY160" fmla="*/ 158847 h 177091"/>
                <a:gd name="connsiteX161" fmla="*/ 4180 w 87913"/>
                <a:gd name="connsiteY161" fmla="*/ 157895 h 177091"/>
                <a:gd name="connsiteX162" fmla="*/ 5418 w 87913"/>
                <a:gd name="connsiteY162" fmla="*/ 155228 h 177091"/>
                <a:gd name="connsiteX163" fmla="*/ 7228 w 87913"/>
                <a:gd name="connsiteY163" fmla="*/ 152656 h 177091"/>
                <a:gd name="connsiteX164" fmla="*/ 8371 w 87913"/>
                <a:gd name="connsiteY164" fmla="*/ 154370 h 177091"/>
                <a:gd name="connsiteX165" fmla="*/ 7323 w 87913"/>
                <a:gd name="connsiteY165" fmla="*/ 156466 h 177091"/>
                <a:gd name="connsiteX166" fmla="*/ 5799 w 87913"/>
                <a:gd name="connsiteY166" fmla="*/ 159514 h 177091"/>
                <a:gd name="connsiteX167" fmla="*/ 7485 w 87913"/>
                <a:gd name="connsiteY167" fmla="*/ 160629 h 177091"/>
                <a:gd name="connsiteX168" fmla="*/ 7704 w 87913"/>
                <a:gd name="connsiteY168" fmla="*/ 160562 h 177091"/>
                <a:gd name="connsiteX169" fmla="*/ 9609 w 87913"/>
                <a:gd name="connsiteY169" fmla="*/ 158752 h 177091"/>
                <a:gd name="connsiteX170" fmla="*/ 10847 w 87913"/>
                <a:gd name="connsiteY170" fmla="*/ 156275 h 177091"/>
                <a:gd name="connsiteX171" fmla="*/ 11895 w 87913"/>
                <a:gd name="connsiteY171" fmla="*/ 155513 h 177091"/>
                <a:gd name="connsiteX172" fmla="*/ 10657 w 87913"/>
                <a:gd name="connsiteY172" fmla="*/ 160181 h 177091"/>
                <a:gd name="connsiteX173" fmla="*/ 9514 w 87913"/>
                <a:gd name="connsiteY173" fmla="*/ 161609 h 177091"/>
                <a:gd name="connsiteX174" fmla="*/ 9514 w 87913"/>
                <a:gd name="connsiteY174" fmla="*/ 163134 h 177091"/>
                <a:gd name="connsiteX175" fmla="*/ 10085 w 87913"/>
                <a:gd name="connsiteY175" fmla="*/ 163134 h 177091"/>
                <a:gd name="connsiteX176" fmla="*/ 12657 w 87913"/>
                <a:gd name="connsiteY176" fmla="*/ 160657 h 177091"/>
                <a:gd name="connsiteX177" fmla="*/ 14086 w 87913"/>
                <a:gd name="connsiteY177" fmla="*/ 157800 h 177091"/>
                <a:gd name="connsiteX178" fmla="*/ 11705 w 87913"/>
                <a:gd name="connsiteY178" fmla="*/ 164562 h 177091"/>
                <a:gd name="connsiteX179" fmla="*/ 10085 w 87913"/>
                <a:gd name="connsiteY179" fmla="*/ 166086 h 177091"/>
                <a:gd name="connsiteX180" fmla="*/ 10085 w 87913"/>
                <a:gd name="connsiteY180" fmla="*/ 168182 h 177091"/>
                <a:gd name="connsiteX181" fmla="*/ 11609 w 87913"/>
                <a:gd name="connsiteY181" fmla="*/ 168944 h 177091"/>
                <a:gd name="connsiteX182" fmla="*/ 15419 w 87913"/>
                <a:gd name="connsiteY182" fmla="*/ 166467 h 177091"/>
                <a:gd name="connsiteX183" fmla="*/ 16943 w 87913"/>
                <a:gd name="connsiteY183" fmla="*/ 161419 h 177091"/>
                <a:gd name="connsiteX184" fmla="*/ 17991 w 87913"/>
                <a:gd name="connsiteY184" fmla="*/ 160086 h 177091"/>
                <a:gd name="connsiteX185" fmla="*/ 19229 w 87913"/>
                <a:gd name="connsiteY185" fmla="*/ 161609 h 177091"/>
                <a:gd name="connsiteX186" fmla="*/ 18563 w 87913"/>
                <a:gd name="connsiteY186" fmla="*/ 163991 h 177091"/>
                <a:gd name="connsiteX187" fmla="*/ 18563 w 87913"/>
                <a:gd name="connsiteY187" fmla="*/ 166372 h 177091"/>
                <a:gd name="connsiteX188" fmla="*/ 20706 w 87913"/>
                <a:gd name="connsiteY188" fmla="*/ 166610 h 177091"/>
                <a:gd name="connsiteX189" fmla="*/ 20944 w 87913"/>
                <a:gd name="connsiteY189" fmla="*/ 166372 h 177091"/>
                <a:gd name="connsiteX190" fmla="*/ 22182 w 87913"/>
                <a:gd name="connsiteY190" fmla="*/ 163705 h 177091"/>
                <a:gd name="connsiteX191" fmla="*/ 22658 w 87913"/>
                <a:gd name="connsiteY191" fmla="*/ 162086 h 177091"/>
                <a:gd name="connsiteX192" fmla="*/ 22658 w 87913"/>
                <a:gd name="connsiteY192" fmla="*/ 168277 h 177091"/>
                <a:gd name="connsiteX193" fmla="*/ 22087 w 87913"/>
                <a:gd name="connsiteY193" fmla="*/ 169896 h 177091"/>
                <a:gd name="connsiteX194" fmla="*/ 22563 w 87913"/>
                <a:gd name="connsiteY194" fmla="*/ 171325 h 177091"/>
                <a:gd name="connsiteX195" fmla="*/ 23325 w 87913"/>
                <a:gd name="connsiteY195" fmla="*/ 171325 h 177091"/>
                <a:gd name="connsiteX196" fmla="*/ 25706 w 87913"/>
                <a:gd name="connsiteY196" fmla="*/ 168468 h 177091"/>
                <a:gd name="connsiteX197" fmla="*/ 25706 w 87913"/>
                <a:gd name="connsiteY197" fmla="*/ 164277 h 177091"/>
                <a:gd name="connsiteX198" fmla="*/ 26564 w 87913"/>
                <a:gd name="connsiteY198" fmla="*/ 163134 h 177091"/>
                <a:gd name="connsiteX199" fmla="*/ 26564 w 87913"/>
                <a:gd name="connsiteY199" fmla="*/ 163610 h 177091"/>
                <a:gd name="connsiteX200" fmla="*/ 26564 w 87913"/>
                <a:gd name="connsiteY200" fmla="*/ 169801 h 177091"/>
                <a:gd name="connsiteX201" fmla="*/ 28564 w 87913"/>
                <a:gd name="connsiteY201" fmla="*/ 172849 h 177091"/>
                <a:gd name="connsiteX202" fmla="*/ 30564 w 87913"/>
                <a:gd name="connsiteY202" fmla="*/ 172849 h 177091"/>
                <a:gd name="connsiteX203" fmla="*/ 30564 w 87913"/>
                <a:gd name="connsiteY203" fmla="*/ 171801 h 177091"/>
                <a:gd name="connsiteX204" fmla="*/ 29040 w 87913"/>
                <a:gd name="connsiteY204" fmla="*/ 167515 h 177091"/>
                <a:gd name="connsiteX205" fmla="*/ 29040 w 87913"/>
                <a:gd name="connsiteY205" fmla="*/ 162848 h 177091"/>
                <a:gd name="connsiteX206" fmla="*/ 30469 w 87913"/>
                <a:gd name="connsiteY206" fmla="*/ 163991 h 177091"/>
                <a:gd name="connsiteX207" fmla="*/ 30469 w 87913"/>
                <a:gd name="connsiteY207" fmla="*/ 166181 h 177091"/>
                <a:gd name="connsiteX208" fmla="*/ 31612 w 87913"/>
                <a:gd name="connsiteY208" fmla="*/ 164848 h 177091"/>
                <a:gd name="connsiteX209" fmla="*/ 32469 w 87913"/>
                <a:gd name="connsiteY209" fmla="*/ 163228 h 177091"/>
                <a:gd name="connsiteX210" fmla="*/ 32469 w 87913"/>
                <a:gd name="connsiteY210" fmla="*/ 168468 h 177091"/>
                <a:gd name="connsiteX211" fmla="*/ 35422 w 87913"/>
                <a:gd name="connsiteY211" fmla="*/ 175135 h 177091"/>
                <a:gd name="connsiteX212" fmla="*/ 36374 w 87913"/>
                <a:gd name="connsiteY212" fmla="*/ 175135 h 177091"/>
                <a:gd name="connsiteX213" fmla="*/ 37898 w 87913"/>
                <a:gd name="connsiteY213" fmla="*/ 173420 h 177091"/>
                <a:gd name="connsiteX214" fmla="*/ 37898 w 87913"/>
                <a:gd name="connsiteY214" fmla="*/ 170754 h 177091"/>
                <a:gd name="connsiteX215" fmla="*/ 37898 w 87913"/>
                <a:gd name="connsiteY215" fmla="*/ 167039 h 177091"/>
                <a:gd name="connsiteX216" fmla="*/ 39518 w 87913"/>
                <a:gd name="connsiteY216" fmla="*/ 164181 h 177091"/>
                <a:gd name="connsiteX217" fmla="*/ 41327 w 87913"/>
                <a:gd name="connsiteY217" fmla="*/ 166372 h 177091"/>
                <a:gd name="connsiteX218" fmla="*/ 41804 w 87913"/>
                <a:gd name="connsiteY218" fmla="*/ 169611 h 177091"/>
                <a:gd name="connsiteX219" fmla="*/ 44090 w 87913"/>
                <a:gd name="connsiteY219" fmla="*/ 170277 h 177091"/>
                <a:gd name="connsiteX220" fmla="*/ 44090 w 87913"/>
                <a:gd name="connsiteY220" fmla="*/ 169039 h 177091"/>
                <a:gd name="connsiteX221" fmla="*/ 43328 w 87913"/>
                <a:gd name="connsiteY221" fmla="*/ 166372 h 177091"/>
                <a:gd name="connsiteX222" fmla="*/ 43328 w 87913"/>
                <a:gd name="connsiteY222" fmla="*/ 163610 h 177091"/>
                <a:gd name="connsiteX223" fmla="*/ 44947 w 87913"/>
                <a:gd name="connsiteY223" fmla="*/ 163610 h 177091"/>
                <a:gd name="connsiteX224" fmla="*/ 45709 w 87913"/>
                <a:gd name="connsiteY224" fmla="*/ 165705 h 177091"/>
                <a:gd name="connsiteX225" fmla="*/ 45709 w 87913"/>
                <a:gd name="connsiteY225" fmla="*/ 171515 h 177091"/>
                <a:gd name="connsiteX226" fmla="*/ 45709 w 87913"/>
                <a:gd name="connsiteY226" fmla="*/ 174373 h 177091"/>
                <a:gd name="connsiteX227" fmla="*/ 47138 w 87913"/>
                <a:gd name="connsiteY227" fmla="*/ 176564 h 177091"/>
                <a:gd name="connsiteX228" fmla="*/ 48566 w 87913"/>
                <a:gd name="connsiteY228" fmla="*/ 176564 h 177091"/>
                <a:gd name="connsiteX229" fmla="*/ 49519 w 87913"/>
                <a:gd name="connsiteY229" fmla="*/ 175230 h 177091"/>
                <a:gd name="connsiteX230" fmla="*/ 49043 w 87913"/>
                <a:gd name="connsiteY230" fmla="*/ 173896 h 177091"/>
                <a:gd name="connsiteX231" fmla="*/ 48185 w 87913"/>
                <a:gd name="connsiteY231" fmla="*/ 169611 h 177091"/>
                <a:gd name="connsiteX232" fmla="*/ 48852 w 87913"/>
                <a:gd name="connsiteY232" fmla="*/ 168086 h 177091"/>
                <a:gd name="connsiteX233" fmla="*/ 49709 w 87913"/>
                <a:gd name="connsiteY233" fmla="*/ 168086 h 177091"/>
                <a:gd name="connsiteX234" fmla="*/ 50662 w 87913"/>
                <a:gd name="connsiteY234" fmla="*/ 170563 h 177091"/>
                <a:gd name="connsiteX235" fmla="*/ 51233 w 87913"/>
                <a:gd name="connsiteY235" fmla="*/ 173230 h 177091"/>
                <a:gd name="connsiteX236" fmla="*/ 53234 w 87913"/>
                <a:gd name="connsiteY236" fmla="*/ 174039 h 177091"/>
                <a:gd name="connsiteX237" fmla="*/ 53329 w 87913"/>
                <a:gd name="connsiteY237" fmla="*/ 173992 h 177091"/>
                <a:gd name="connsiteX238" fmla="*/ 53900 w 87913"/>
                <a:gd name="connsiteY238" fmla="*/ 172087 h 177091"/>
                <a:gd name="connsiteX239" fmla="*/ 53234 w 87913"/>
                <a:gd name="connsiteY239" fmla="*/ 170182 h 177091"/>
                <a:gd name="connsiteX240" fmla="*/ 51424 w 87913"/>
                <a:gd name="connsiteY240" fmla="*/ 163705 h 177091"/>
                <a:gd name="connsiteX241" fmla="*/ 51995 w 87913"/>
                <a:gd name="connsiteY241" fmla="*/ 161800 h 177091"/>
                <a:gd name="connsiteX242" fmla="*/ 53043 w 87913"/>
                <a:gd name="connsiteY242" fmla="*/ 162276 h 177091"/>
                <a:gd name="connsiteX243" fmla="*/ 53519 w 87913"/>
                <a:gd name="connsiteY243" fmla="*/ 163610 h 177091"/>
                <a:gd name="connsiteX244" fmla="*/ 53519 w 87913"/>
                <a:gd name="connsiteY244" fmla="*/ 165991 h 177091"/>
                <a:gd name="connsiteX245" fmla="*/ 54758 w 87913"/>
                <a:gd name="connsiteY245" fmla="*/ 168372 h 177091"/>
                <a:gd name="connsiteX246" fmla="*/ 56634 w 87913"/>
                <a:gd name="connsiteY246" fmla="*/ 168239 h 177091"/>
                <a:gd name="connsiteX247" fmla="*/ 56853 w 87913"/>
                <a:gd name="connsiteY247" fmla="*/ 167896 h 177091"/>
                <a:gd name="connsiteX248" fmla="*/ 56853 w 87913"/>
                <a:gd name="connsiteY248" fmla="*/ 165515 h 177091"/>
                <a:gd name="connsiteX249" fmla="*/ 56282 w 87913"/>
                <a:gd name="connsiteY249" fmla="*/ 163515 h 177091"/>
                <a:gd name="connsiteX250" fmla="*/ 56282 w 87913"/>
                <a:gd name="connsiteY250" fmla="*/ 162372 h 177091"/>
                <a:gd name="connsiteX251" fmla="*/ 56758 w 87913"/>
                <a:gd name="connsiteY251" fmla="*/ 162372 h 177091"/>
                <a:gd name="connsiteX252" fmla="*/ 59044 w 87913"/>
                <a:gd name="connsiteY252" fmla="*/ 163419 h 177091"/>
                <a:gd name="connsiteX253" fmla="*/ 59044 w 87913"/>
                <a:gd name="connsiteY253" fmla="*/ 166467 h 177091"/>
                <a:gd name="connsiteX254" fmla="*/ 59044 w 87913"/>
                <a:gd name="connsiteY254" fmla="*/ 169611 h 177091"/>
                <a:gd name="connsiteX255" fmla="*/ 59044 w 87913"/>
                <a:gd name="connsiteY255" fmla="*/ 170372 h 177091"/>
                <a:gd name="connsiteX256" fmla="*/ 60473 w 87913"/>
                <a:gd name="connsiteY256" fmla="*/ 170372 h 177091"/>
                <a:gd name="connsiteX257" fmla="*/ 61330 w 87913"/>
                <a:gd name="connsiteY257" fmla="*/ 169706 h 177091"/>
                <a:gd name="connsiteX258" fmla="*/ 61330 w 87913"/>
                <a:gd name="connsiteY258" fmla="*/ 165991 h 177091"/>
                <a:gd name="connsiteX259" fmla="*/ 59901 w 87913"/>
                <a:gd name="connsiteY259" fmla="*/ 162372 h 177091"/>
                <a:gd name="connsiteX260" fmla="*/ 59901 w 87913"/>
                <a:gd name="connsiteY260" fmla="*/ 160466 h 177091"/>
                <a:gd name="connsiteX261" fmla="*/ 61520 w 87913"/>
                <a:gd name="connsiteY261" fmla="*/ 160466 h 177091"/>
                <a:gd name="connsiteX262" fmla="*/ 61520 w 87913"/>
                <a:gd name="connsiteY262" fmla="*/ 160466 h 177091"/>
                <a:gd name="connsiteX263" fmla="*/ 62092 w 87913"/>
                <a:gd name="connsiteY263" fmla="*/ 162372 h 177091"/>
                <a:gd name="connsiteX264" fmla="*/ 62092 w 87913"/>
                <a:gd name="connsiteY264" fmla="*/ 163800 h 177091"/>
                <a:gd name="connsiteX265" fmla="*/ 62854 w 87913"/>
                <a:gd name="connsiteY265" fmla="*/ 164753 h 177091"/>
                <a:gd name="connsiteX266" fmla="*/ 64473 w 87913"/>
                <a:gd name="connsiteY266" fmla="*/ 163134 h 177091"/>
                <a:gd name="connsiteX267" fmla="*/ 64473 w 87913"/>
                <a:gd name="connsiteY267" fmla="*/ 160466 h 177091"/>
                <a:gd name="connsiteX268" fmla="*/ 65426 w 87913"/>
                <a:gd name="connsiteY268" fmla="*/ 159895 h 177091"/>
                <a:gd name="connsiteX269" fmla="*/ 66569 w 87913"/>
                <a:gd name="connsiteY269" fmla="*/ 160562 h 177091"/>
                <a:gd name="connsiteX270" fmla="*/ 66569 w 87913"/>
                <a:gd name="connsiteY270" fmla="*/ 161800 h 177091"/>
                <a:gd name="connsiteX271" fmla="*/ 67331 w 87913"/>
                <a:gd name="connsiteY271" fmla="*/ 165134 h 177091"/>
                <a:gd name="connsiteX272" fmla="*/ 69521 w 87913"/>
                <a:gd name="connsiteY272" fmla="*/ 167134 h 177091"/>
                <a:gd name="connsiteX273" fmla="*/ 71045 w 87913"/>
                <a:gd name="connsiteY273" fmla="*/ 166563 h 177091"/>
                <a:gd name="connsiteX274" fmla="*/ 71045 w 87913"/>
                <a:gd name="connsiteY274" fmla="*/ 165705 h 177091"/>
                <a:gd name="connsiteX275" fmla="*/ 69998 w 87913"/>
                <a:gd name="connsiteY275" fmla="*/ 161419 h 177091"/>
                <a:gd name="connsiteX276" fmla="*/ 69236 w 87913"/>
                <a:gd name="connsiteY276" fmla="*/ 159323 h 177091"/>
                <a:gd name="connsiteX277" fmla="*/ 69236 w 87913"/>
                <a:gd name="connsiteY277" fmla="*/ 158181 h 177091"/>
                <a:gd name="connsiteX278" fmla="*/ 70379 w 87913"/>
                <a:gd name="connsiteY278" fmla="*/ 158181 h 177091"/>
                <a:gd name="connsiteX279" fmla="*/ 71331 w 87913"/>
                <a:gd name="connsiteY279" fmla="*/ 158943 h 177091"/>
                <a:gd name="connsiteX280" fmla="*/ 72474 w 87913"/>
                <a:gd name="connsiteY280" fmla="*/ 158085 h 177091"/>
                <a:gd name="connsiteX281" fmla="*/ 72474 w 87913"/>
                <a:gd name="connsiteY281" fmla="*/ 156656 h 177091"/>
                <a:gd name="connsiteX282" fmla="*/ 72474 w 87913"/>
                <a:gd name="connsiteY282" fmla="*/ 155609 h 177091"/>
                <a:gd name="connsiteX283" fmla="*/ 73712 w 87913"/>
                <a:gd name="connsiteY283" fmla="*/ 154466 h 177091"/>
                <a:gd name="connsiteX284" fmla="*/ 74570 w 87913"/>
                <a:gd name="connsiteY284" fmla="*/ 155504 h 177091"/>
                <a:gd name="connsiteX285" fmla="*/ 74570 w 87913"/>
                <a:gd name="connsiteY285" fmla="*/ 155513 h 177091"/>
                <a:gd name="connsiteX286" fmla="*/ 74570 w 87913"/>
                <a:gd name="connsiteY286" fmla="*/ 157038 h 177091"/>
                <a:gd name="connsiteX287" fmla="*/ 74093 w 87913"/>
                <a:gd name="connsiteY287" fmla="*/ 158466 h 177091"/>
                <a:gd name="connsiteX288" fmla="*/ 74093 w 87913"/>
                <a:gd name="connsiteY288" fmla="*/ 159037 h 177091"/>
                <a:gd name="connsiteX289" fmla="*/ 74093 w 87913"/>
                <a:gd name="connsiteY289" fmla="*/ 160181 h 177091"/>
                <a:gd name="connsiteX290" fmla="*/ 74093 w 87913"/>
                <a:gd name="connsiteY290" fmla="*/ 160181 h 177091"/>
                <a:gd name="connsiteX291" fmla="*/ 76379 w 87913"/>
                <a:gd name="connsiteY291" fmla="*/ 152180 h 177091"/>
                <a:gd name="connsiteX292" fmla="*/ 80094 w 87913"/>
                <a:gd name="connsiteY292" fmla="*/ 144369 h 17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Lst>
              <a:rect l="l" t="t" r="r" b="b"/>
              <a:pathLst>
                <a:path w="87913" h="177091">
                  <a:moveTo>
                    <a:pt x="80094" y="144369"/>
                  </a:moveTo>
                  <a:cubicBezTo>
                    <a:pt x="80704" y="141579"/>
                    <a:pt x="81123" y="138740"/>
                    <a:pt x="81332" y="135892"/>
                  </a:cubicBezTo>
                  <a:cubicBezTo>
                    <a:pt x="81904" y="131225"/>
                    <a:pt x="83333" y="126367"/>
                    <a:pt x="84190" y="122081"/>
                  </a:cubicBezTo>
                  <a:cubicBezTo>
                    <a:pt x="85495" y="107546"/>
                    <a:pt x="86038" y="92953"/>
                    <a:pt x="85809" y="78361"/>
                  </a:cubicBezTo>
                  <a:cubicBezTo>
                    <a:pt x="86962" y="71113"/>
                    <a:pt x="87505" y="63787"/>
                    <a:pt x="87428" y="56454"/>
                  </a:cubicBezTo>
                  <a:cubicBezTo>
                    <a:pt x="87428" y="54168"/>
                    <a:pt x="87428" y="51881"/>
                    <a:pt x="86762" y="49595"/>
                  </a:cubicBezTo>
                  <a:cubicBezTo>
                    <a:pt x="86514" y="46423"/>
                    <a:pt x="86514" y="43242"/>
                    <a:pt x="86762" y="40070"/>
                  </a:cubicBezTo>
                  <a:lnTo>
                    <a:pt x="87809" y="26831"/>
                  </a:lnTo>
                  <a:lnTo>
                    <a:pt x="87809" y="25211"/>
                  </a:lnTo>
                  <a:cubicBezTo>
                    <a:pt x="87905" y="24297"/>
                    <a:pt x="87905" y="23364"/>
                    <a:pt x="87809" y="22449"/>
                  </a:cubicBezTo>
                  <a:cubicBezTo>
                    <a:pt x="87190" y="22554"/>
                    <a:pt x="86676" y="22992"/>
                    <a:pt x="86476" y="23592"/>
                  </a:cubicBezTo>
                  <a:cubicBezTo>
                    <a:pt x="86295" y="24335"/>
                    <a:pt x="86076" y="25068"/>
                    <a:pt x="85809" y="25783"/>
                  </a:cubicBezTo>
                  <a:cubicBezTo>
                    <a:pt x="85809" y="26545"/>
                    <a:pt x="84761" y="27021"/>
                    <a:pt x="84190" y="26640"/>
                  </a:cubicBezTo>
                  <a:cubicBezTo>
                    <a:pt x="83618" y="26259"/>
                    <a:pt x="84190" y="24831"/>
                    <a:pt x="84190" y="23973"/>
                  </a:cubicBezTo>
                  <a:lnTo>
                    <a:pt x="85809" y="21020"/>
                  </a:lnTo>
                  <a:cubicBezTo>
                    <a:pt x="86143" y="20506"/>
                    <a:pt x="86333" y="19916"/>
                    <a:pt x="86381" y="19306"/>
                  </a:cubicBezTo>
                  <a:cubicBezTo>
                    <a:pt x="86495" y="18734"/>
                    <a:pt x="86228" y="18154"/>
                    <a:pt x="85714" y="17877"/>
                  </a:cubicBezTo>
                  <a:cubicBezTo>
                    <a:pt x="85142" y="17877"/>
                    <a:pt x="84476" y="17877"/>
                    <a:pt x="84095" y="18830"/>
                  </a:cubicBezTo>
                  <a:cubicBezTo>
                    <a:pt x="83542" y="19620"/>
                    <a:pt x="83095" y="20487"/>
                    <a:pt x="82761" y="21402"/>
                  </a:cubicBezTo>
                  <a:cubicBezTo>
                    <a:pt x="82761" y="22545"/>
                    <a:pt x="81999" y="24068"/>
                    <a:pt x="80856" y="23973"/>
                  </a:cubicBezTo>
                  <a:cubicBezTo>
                    <a:pt x="79713" y="23878"/>
                    <a:pt x="79713" y="23021"/>
                    <a:pt x="79808" y="22259"/>
                  </a:cubicBezTo>
                  <a:cubicBezTo>
                    <a:pt x="79942" y="21468"/>
                    <a:pt x="80304" y="20744"/>
                    <a:pt x="80856" y="20163"/>
                  </a:cubicBezTo>
                  <a:cubicBezTo>
                    <a:pt x="81713" y="19306"/>
                    <a:pt x="82666" y="18354"/>
                    <a:pt x="82475" y="17211"/>
                  </a:cubicBezTo>
                  <a:cubicBezTo>
                    <a:pt x="82313" y="16382"/>
                    <a:pt x="81513" y="15849"/>
                    <a:pt x="80685" y="16010"/>
                  </a:cubicBezTo>
                  <a:cubicBezTo>
                    <a:pt x="80618" y="16020"/>
                    <a:pt x="80542" y="16039"/>
                    <a:pt x="80475" y="16068"/>
                  </a:cubicBezTo>
                  <a:cubicBezTo>
                    <a:pt x="79608" y="16372"/>
                    <a:pt x="78923" y="17029"/>
                    <a:pt x="78570" y="17877"/>
                  </a:cubicBezTo>
                  <a:cubicBezTo>
                    <a:pt x="78570" y="18639"/>
                    <a:pt x="77808" y="19592"/>
                    <a:pt x="77237" y="20353"/>
                  </a:cubicBezTo>
                  <a:cubicBezTo>
                    <a:pt x="76665" y="21116"/>
                    <a:pt x="76665" y="21211"/>
                    <a:pt x="76189" y="21020"/>
                  </a:cubicBezTo>
                  <a:cubicBezTo>
                    <a:pt x="75932" y="19373"/>
                    <a:pt x="76418" y="17696"/>
                    <a:pt x="77522" y="16448"/>
                  </a:cubicBezTo>
                  <a:cubicBezTo>
                    <a:pt x="77951" y="16020"/>
                    <a:pt x="78342" y="15534"/>
                    <a:pt x="78665" y="15020"/>
                  </a:cubicBezTo>
                  <a:cubicBezTo>
                    <a:pt x="78665" y="15020"/>
                    <a:pt x="78665" y="13686"/>
                    <a:pt x="78665" y="13496"/>
                  </a:cubicBezTo>
                  <a:lnTo>
                    <a:pt x="77999" y="13496"/>
                  </a:lnTo>
                  <a:cubicBezTo>
                    <a:pt x="76789" y="13858"/>
                    <a:pt x="75837" y="14782"/>
                    <a:pt x="75427" y="15972"/>
                  </a:cubicBezTo>
                  <a:cubicBezTo>
                    <a:pt x="75427" y="17020"/>
                    <a:pt x="74855" y="18354"/>
                    <a:pt x="73998" y="18830"/>
                  </a:cubicBezTo>
                  <a:cubicBezTo>
                    <a:pt x="73579" y="16296"/>
                    <a:pt x="74522" y="13734"/>
                    <a:pt x="76475" y="12067"/>
                  </a:cubicBezTo>
                  <a:cubicBezTo>
                    <a:pt x="77084" y="11638"/>
                    <a:pt x="77627" y="11124"/>
                    <a:pt x="78094" y="10543"/>
                  </a:cubicBezTo>
                  <a:cubicBezTo>
                    <a:pt x="78513" y="9905"/>
                    <a:pt x="78513" y="9086"/>
                    <a:pt x="78094" y="8447"/>
                  </a:cubicBezTo>
                  <a:cubicBezTo>
                    <a:pt x="77770" y="7923"/>
                    <a:pt x="77179" y="7628"/>
                    <a:pt x="76570" y="7686"/>
                  </a:cubicBezTo>
                  <a:cubicBezTo>
                    <a:pt x="74922" y="7762"/>
                    <a:pt x="73436" y="8705"/>
                    <a:pt x="72665" y="10162"/>
                  </a:cubicBezTo>
                  <a:cubicBezTo>
                    <a:pt x="72017" y="11762"/>
                    <a:pt x="71503" y="13420"/>
                    <a:pt x="71141" y="15115"/>
                  </a:cubicBezTo>
                  <a:cubicBezTo>
                    <a:pt x="71141" y="15782"/>
                    <a:pt x="71141" y="16448"/>
                    <a:pt x="70093" y="16544"/>
                  </a:cubicBezTo>
                  <a:cubicBezTo>
                    <a:pt x="69045" y="16639"/>
                    <a:pt x="68759" y="15782"/>
                    <a:pt x="68855" y="14925"/>
                  </a:cubicBezTo>
                  <a:cubicBezTo>
                    <a:pt x="68931" y="14096"/>
                    <a:pt x="69159" y="13286"/>
                    <a:pt x="69521" y="12543"/>
                  </a:cubicBezTo>
                  <a:cubicBezTo>
                    <a:pt x="69893" y="11791"/>
                    <a:pt x="69893" y="10915"/>
                    <a:pt x="69521" y="10162"/>
                  </a:cubicBezTo>
                  <a:cubicBezTo>
                    <a:pt x="68912" y="9505"/>
                    <a:pt x="67893" y="9466"/>
                    <a:pt x="67235" y="10067"/>
                  </a:cubicBezTo>
                  <a:cubicBezTo>
                    <a:pt x="67197" y="10095"/>
                    <a:pt x="67169" y="10133"/>
                    <a:pt x="67140" y="10162"/>
                  </a:cubicBezTo>
                  <a:cubicBezTo>
                    <a:pt x="66435" y="10895"/>
                    <a:pt x="65969" y="11829"/>
                    <a:pt x="65807" y="12829"/>
                  </a:cubicBezTo>
                  <a:lnTo>
                    <a:pt x="65807" y="14448"/>
                  </a:lnTo>
                  <a:cubicBezTo>
                    <a:pt x="65121" y="12438"/>
                    <a:pt x="65121" y="10267"/>
                    <a:pt x="65807" y="8257"/>
                  </a:cubicBezTo>
                  <a:cubicBezTo>
                    <a:pt x="66035" y="7733"/>
                    <a:pt x="66226" y="7190"/>
                    <a:pt x="66378" y="6637"/>
                  </a:cubicBezTo>
                  <a:cubicBezTo>
                    <a:pt x="66616" y="6161"/>
                    <a:pt x="66616" y="5590"/>
                    <a:pt x="66378" y="5114"/>
                  </a:cubicBezTo>
                  <a:lnTo>
                    <a:pt x="65711" y="5114"/>
                  </a:lnTo>
                  <a:cubicBezTo>
                    <a:pt x="64473" y="5114"/>
                    <a:pt x="63521" y="6543"/>
                    <a:pt x="63235" y="7971"/>
                  </a:cubicBezTo>
                  <a:cubicBezTo>
                    <a:pt x="63140" y="9362"/>
                    <a:pt x="63140" y="10772"/>
                    <a:pt x="63235" y="12162"/>
                  </a:cubicBezTo>
                  <a:cubicBezTo>
                    <a:pt x="63235" y="12734"/>
                    <a:pt x="63235" y="13496"/>
                    <a:pt x="62378" y="13305"/>
                  </a:cubicBezTo>
                  <a:cubicBezTo>
                    <a:pt x="62311" y="13124"/>
                    <a:pt x="62311" y="12914"/>
                    <a:pt x="62378" y="12734"/>
                  </a:cubicBezTo>
                  <a:cubicBezTo>
                    <a:pt x="61616" y="10828"/>
                    <a:pt x="62378" y="8543"/>
                    <a:pt x="62378" y="6543"/>
                  </a:cubicBezTo>
                  <a:cubicBezTo>
                    <a:pt x="62016" y="5361"/>
                    <a:pt x="61320" y="4304"/>
                    <a:pt x="60377" y="3495"/>
                  </a:cubicBezTo>
                  <a:cubicBezTo>
                    <a:pt x="59806" y="2923"/>
                    <a:pt x="58758" y="2542"/>
                    <a:pt x="58377" y="3495"/>
                  </a:cubicBezTo>
                  <a:cubicBezTo>
                    <a:pt x="58292" y="3838"/>
                    <a:pt x="58292" y="4199"/>
                    <a:pt x="58377" y="4542"/>
                  </a:cubicBezTo>
                  <a:cubicBezTo>
                    <a:pt x="58377" y="6066"/>
                    <a:pt x="59520" y="7400"/>
                    <a:pt x="59996" y="8924"/>
                  </a:cubicBezTo>
                  <a:cubicBezTo>
                    <a:pt x="60568" y="10391"/>
                    <a:pt x="60568" y="12029"/>
                    <a:pt x="59996" y="13496"/>
                  </a:cubicBezTo>
                  <a:cubicBezTo>
                    <a:pt x="59425" y="13496"/>
                    <a:pt x="58758" y="13496"/>
                    <a:pt x="58568" y="12353"/>
                  </a:cubicBezTo>
                  <a:cubicBezTo>
                    <a:pt x="58663" y="11629"/>
                    <a:pt x="58663" y="10886"/>
                    <a:pt x="58568" y="10162"/>
                  </a:cubicBezTo>
                  <a:cubicBezTo>
                    <a:pt x="58568" y="10162"/>
                    <a:pt x="57520" y="10734"/>
                    <a:pt x="57425" y="11495"/>
                  </a:cubicBezTo>
                  <a:cubicBezTo>
                    <a:pt x="57329" y="12257"/>
                    <a:pt x="57425" y="13115"/>
                    <a:pt x="56472" y="13115"/>
                  </a:cubicBezTo>
                  <a:cubicBezTo>
                    <a:pt x="56091" y="11391"/>
                    <a:pt x="56091" y="9600"/>
                    <a:pt x="56472" y="7876"/>
                  </a:cubicBezTo>
                  <a:cubicBezTo>
                    <a:pt x="56520" y="5304"/>
                    <a:pt x="55396" y="2856"/>
                    <a:pt x="53424" y="1209"/>
                  </a:cubicBezTo>
                  <a:cubicBezTo>
                    <a:pt x="53119" y="1094"/>
                    <a:pt x="52776" y="1094"/>
                    <a:pt x="52472" y="1209"/>
                  </a:cubicBezTo>
                  <a:cubicBezTo>
                    <a:pt x="51710" y="1209"/>
                    <a:pt x="51043" y="2066"/>
                    <a:pt x="50948" y="2923"/>
                  </a:cubicBezTo>
                  <a:cubicBezTo>
                    <a:pt x="50805" y="3809"/>
                    <a:pt x="50805" y="4704"/>
                    <a:pt x="50948" y="5590"/>
                  </a:cubicBezTo>
                  <a:cubicBezTo>
                    <a:pt x="51090" y="6828"/>
                    <a:pt x="51090" y="8066"/>
                    <a:pt x="50948" y="9305"/>
                  </a:cubicBezTo>
                  <a:cubicBezTo>
                    <a:pt x="50948" y="10543"/>
                    <a:pt x="50376" y="11971"/>
                    <a:pt x="49328" y="12162"/>
                  </a:cubicBezTo>
                  <a:cubicBezTo>
                    <a:pt x="48281" y="12353"/>
                    <a:pt x="47614" y="11019"/>
                    <a:pt x="47519" y="9972"/>
                  </a:cubicBezTo>
                  <a:cubicBezTo>
                    <a:pt x="47471" y="8876"/>
                    <a:pt x="47309" y="7790"/>
                    <a:pt x="47042" y="6733"/>
                  </a:cubicBezTo>
                  <a:cubicBezTo>
                    <a:pt x="47042" y="5685"/>
                    <a:pt x="45233" y="5114"/>
                    <a:pt x="44661" y="6066"/>
                  </a:cubicBezTo>
                  <a:cubicBezTo>
                    <a:pt x="44518" y="6467"/>
                    <a:pt x="44518" y="6904"/>
                    <a:pt x="44661" y="7304"/>
                  </a:cubicBezTo>
                  <a:cubicBezTo>
                    <a:pt x="44861" y="8209"/>
                    <a:pt x="45109" y="9095"/>
                    <a:pt x="45423" y="9972"/>
                  </a:cubicBezTo>
                  <a:cubicBezTo>
                    <a:pt x="45852" y="10848"/>
                    <a:pt x="45852" y="11857"/>
                    <a:pt x="45423" y="12734"/>
                  </a:cubicBezTo>
                  <a:cubicBezTo>
                    <a:pt x="44956" y="13134"/>
                    <a:pt x="44271" y="13134"/>
                    <a:pt x="43804" y="12734"/>
                  </a:cubicBezTo>
                  <a:cubicBezTo>
                    <a:pt x="43137" y="12734"/>
                    <a:pt x="43042" y="11400"/>
                    <a:pt x="43042" y="10638"/>
                  </a:cubicBezTo>
                  <a:lnTo>
                    <a:pt x="43042" y="4828"/>
                  </a:lnTo>
                  <a:cubicBezTo>
                    <a:pt x="43137" y="3875"/>
                    <a:pt x="43137" y="2923"/>
                    <a:pt x="43042" y="1970"/>
                  </a:cubicBezTo>
                  <a:cubicBezTo>
                    <a:pt x="42804" y="1085"/>
                    <a:pt x="42261" y="313"/>
                    <a:pt x="41518" y="-220"/>
                  </a:cubicBezTo>
                  <a:cubicBezTo>
                    <a:pt x="41070" y="-459"/>
                    <a:pt x="40537" y="-459"/>
                    <a:pt x="40089" y="-220"/>
                  </a:cubicBezTo>
                  <a:cubicBezTo>
                    <a:pt x="39556" y="18"/>
                    <a:pt x="39194" y="532"/>
                    <a:pt x="39137" y="1113"/>
                  </a:cubicBezTo>
                  <a:cubicBezTo>
                    <a:pt x="39194" y="1590"/>
                    <a:pt x="39356" y="2046"/>
                    <a:pt x="39613" y="2446"/>
                  </a:cubicBezTo>
                  <a:cubicBezTo>
                    <a:pt x="40261" y="3780"/>
                    <a:pt x="40584" y="5247"/>
                    <a:pt x="40565" y="6733"/>
                  </a:cubicBezTo>
                  <a:cubicBezTo>
                    <a:pt x="40565" y="7304"/>
                    <a:pt x="40565" y="8066"/>
                    <a:pt x="39899" y="8257"/>
                  </a:cubicBezTo>
                  <a:cubicBezTo>
                    <a:pt x="39594" y="8400"/>
                    <a:pt x="39251" y="8400"/>
                    <a:pt x="38946" y="8257"/>
                  </a:cubicBezTo>
                  <a:cubicBezTo>
                    <a:pt x="38432" y="7523"/>
                    <a:pt x="38108" y="6667"/>
                    <a:pt x="37994" y="5781"/>
                  </a:cubicBezTo>
                  <a:cubicBezTo>
                    <a:pt x="37965" y="4866"/>
                    <a:pt x="37765" y="3961"/>
                    <a:pt x="37422" y="3113"/>
                  </a:cubicBezTo>
                  <a:cubicBezTo>
                    <a:pt x="36946" y="2352"/>
                    <a:pt x="35993" y="1875"/>
                    <a:pt x="35327" y="2352"/>
                  </a:cubicBezTo>
                  <a:cubicBezTo>
                    <a:pt x="34755" y="2809"/>
                    <a:pt x="34498" y="3542"/>
                    <a:pt x="34660" y="4256"/>
                  </a:cubicBezTo>
                  <a:cubicBezTo>
                    <a:pt x="34812" y="4923"/>
                    <a:pt x="35070" y="5571"/>
                    <a:pt x="35422" y="6161"/>
                  </a:cubicBezTo>
                  <a:cubicBezTo>
                    <a:pt x="36393" y="8209"/>
                    <a:pt x="37041" y="10391"/>
                    <a:pt x="37327" y="12638"/>
                  </a:cubicBezTo>
                  <a:cubicBezTo>
                    <a:pt x="37327" y="13400"/>
                    <a:pt x="37327" y="14353"/>
                    <a:pt x="36660" y="14543"/>
                  </a:cubicBezTo>
                  <a:cubicBezTo>
                    <a:pt x="36241" y="14677"/>
                    <a:pt x="35784" y="14467"/>
                    <a:pt x="35612" y="14067"/>
                  </a:cubicBezTo>
                  <a:cubicBezTo>
                    <a:pt x="35517" y="13629"/>
                    <a:pt x="35517" y="13172"/>
                    <a:pt x="35612" y="12734"/>
                  </a:cubicBezTo>
                  <a:cubicBezTo>
                    <a:pt x="35508" y="11934"/>
                    <a:pt x="35346" y="11134"/>
                    <a:pt x="35136" y="10352"/>
                  </a:cubicBezTo>
                  <a:cubicBezTo>
                    <a:pt x="34965" y="9457"/>
                    <a:pt x="34527" y="8629"/>
                    <a:pt x="33898" y="7971"/>
                  </a:cubicBezTo>
                  <a:cubicBezTo>
                    <a:pt x="33288" y="7466"/>
                    <a:pt x="32383" y="7562"/>
                    <a:pt x="31888" y="8171"/>
                  </a:cubicBezTo>
                  <a:cubicBezTo>
                    <a:pt x="31812" y="8257"/>
                    <a:pt x="31755" y="8343"/>
                    <a:pt x="31707" y="8447"/>
                  </a:cubicBezTo>
                  <a:cubicBezTo>
                    <a:pt x="31393" y="9209"/>
                    <a:pt x="31393" y="10067"/>
                    <a:pt x="31707" y="10828"/>
                  </a:cubicBezTo>
                  <a:cubicBezTo>
                    <a:pt x="31907" y="11486"/>
                    <a:pt x="32069" y="12153"/>
                    <a:pt x="32183" y="12829"/>
                  </a:cubicBezTo>
                  <a:cubicBezTo>
                    <a:pt x="32326" y="13200"/>
                    <a:pt x="32326" y="13600"/>
                    <a:pt x="32183" y="13972"/>
                  </a:cubicBezTo>
                  <a:lnTo>
                    <a:pt x="32183" y="13972"/>
                  </a:lnTo>
                  <a:cubicBezTo>
                    <a:pt x="31307" y="14334"/>
                    <a:pt x="30307" y="13924"/>
                    <a:pt x="29945" y="13048"/>
                  </a:cubicBezTo>
                  <a:cubicBezTo>
                    <a:pt x="29926" y="13010"/>
                    <a:pt x="29907" y="12962"/>
                    <a:pt x="29897" y="12924"/>
                  </a:cubicBezTo>
                  <a:cubicBezTo>
                    <a:pt x="29602" y="11934"/>
                    <a:pt x="29602" y="10867"/>
                    <a:pt x="29897" y="9876"/>
                  </a:cubicBezTo>
                  <a:cubicBezTo>
                    <a:pt x="30088" y="8838"/>
                    <a:pt x="30088" y="7771"/>
                    <a:pt x="29897" y="6733"/>
                  </a:cubicBezTo>
                  <a:cubicBezTo>
                    <a:pt x="29945" y="6485"/>
                    <a:pt x="29945" y="6219"/>
                    <a:pt x="29897" y="5971"/>
                  </a:cubicBezTo>
                  <a:cubicBezTo>
                    <a:pt x="29459" y="5694"/>
                    <a:pt x="28907" y="5694"/>
                    <a:pt x="28469" y="5971"/>
                  </a:cubicBezTo>
                  <a:cubicBezTo>
                    <a:pt x="28135" y="6066"/>
                    <a:pt x="27830" y="6266"/>
                    <a:pt x="27611" y="6543"/>
                  </a:cubicBezTo>
                  <a:cubicBezTo>
                    <a:pt x="26945" y="7695"/>
                    <a:pt x="26945" y="9105"/>
                    <a:pt x="27611" y="10257"/>
                  </a:cubicBezTo>
                  <a:cubicBezTo>
                    <a:pt x="28183" y="11419"/>
                    <a:pt x="28659" y="12629"/>
                    <a:pt x="29040" y="13877"/>
                  </a:cubicBezTo>
                  <a:cubicBezTo>
                    <a:pt x="29383" y="14467"/>
                    <a:pt x="29383" y="15191"/>
                    <a:pt x="29040" y="15782"/>
                  </a:cubicBezTo>
                  <a:cubicBezTo>
                    <a:pt x="28592" y="16229"/>
                    <a:pt x="27869" y="16229"/>
                    <a:pt x="27421" y="15782"/>
                  </a:cubicBezTo>
                  <a:cubicBezTo>
                    <a:pt x="27421" y="15782"/>
                    <a:pt x="27421" y="15782"/>
                    <a:pt x="27421" y="15782"/>
                  </a:cubicBezTo>
                  <a:cubicBezTo>
                    <a:pt x="27011" y="15229"/>
                    <a:pt x="26773" y="14563"/>
                    <a:pt x="26754" y="13877"/>
                  </a:cubicBezTo>
                  <a:cubicBezTo>
                    <a:pt x="26811" y="13429"/>
                    <a:pt x="26811" y="12981"/>
                    <a:pt x="26754" y="12543"/>
                  </a:cubicBezTo>
                  <a:cubicBezTo>
                    <a:pt x="26630" y="12105"/>
                    <a:pt x="26316" y="11753"/>
                    <a:pt x="25897" y="11591"/>
                  </a:cubicBezTo>
                  <a:cubicBezTo>
                    <a:pt x="25135" y="11591"/>
                    <a:pt x="24468" y="12257"/>
                    <a:pt x="24278" y="13115"/>
                  </a:cubicBezTo>
                  <a:cubicBezTo>
                    <a:pt x="24230" y="14000"/>
                    <a:pt x="24230" y="14896"/>
                    <a:pt x="24278" y="15782"/>
                  </a:cubicBezTo>
                  <a:cubicBezTo>
                    <a:pt x="24078" y="16172"/>
                    <a:pt x="23668" y="16401"/>
                    <a:pt x="23230" y="16353"/>
                  </a:cubicBezTo>
                  <a:cubicBezTo>
                    <a:pt x="22773" y="16392"/>
                    <a:pt x="22335" y="16172"/>
                    <a:pt x="22087" y="15782"/>
                  </a:cubicBezTo>
                  <a:cubicBezTo>
                    <a:pt x="22030" y="15343"/>
                    <a:pt x="22030" y="14896"/>
                    <a:pt x="22087" y="14448"/>
                  </a:cubicBezTo>
                  <a:cubicBezTo>
                    <a:pt x="22039" y="13334"/>
                    <a:pt x="21782" y="12229"/>
                    <a:pt x="21325" y="11210"/>
                  </a:cubicBezTo>
                  <a:cubicBezTo>
                    <a:pt x="20925" y="10200"/>
                    <a:pt x="20087" y="9419"/>
                    <a:pt x="19039" y="9114"/>
                  </a:cubicBezTo>
                  <a:cubicBezTo>
                    <a:pt x="18439" y="8990"/>
                    <a:pt x="17829" y="9257"/>
                    <a:pt x="17515" y="9781"/>
                  </a:cubicBezTo>
                  <a:cubicBezTo>
                    <a:pt x="17420" y="10029"/>
                    <a:pt x="17420" y="10295"/>
                    <a:pt x="17515" y="10543"/>
                  </a:cubicBezTo>
                  <a:cubicBezTo>
                    <a:pt x="17458" y="12057"/>
                    <a:pt x="17858" y="13543"/>
                    <a:pt x="18658" y="14829"/>
                  </a:cubicBezTo>
                  <a:cubicBezTo>
                    <a:pt x="19010" y="15486"/>
                    <a:pt x="19268" y="16192"/>
                    <a:pt x="19420" y="16925"/>
                  </a:cubicBezTo>
                  <a:cubicBezTo>
                    <a:pt x="19420" y="16925"/>
                    <a:pt x="19420" y="17972"/>
                    <a:pt x="18944" y="18068"/>
                  </a:cubicBezTo>
                  <a:cubicBezTo>
                    <a:pt x="18467" y="18163"/>
                    <a:pt x="18086" y="18068"/>
                    <a:pt x="17801" y="18068"/>
                  </a:cubicBezTo>
                  <a:cubicBezTo>
                    <a:pt x="17515" y="18068"/>
                    <a:pt x="17134" y="17401"/>
                    <a:pt x="16753" y="17401"/>
                  </a:cubicBezTo>
                  <a:cubicBezTo>
                    <a:pt x="16372" y="17401"/>
                    <a:pt x="15896" y="17401"/>
                    <a:pt x="15610" y="18163"/>
                  </a:cubicBezTo>
                  <a:cubicBezTo>
                    <a:pt x="15553" y="18668"/>
                    <a:pt x="15553" y="19182"/>
                    <a:pt x="15610" y="19687"/>
                  </a:cubicBezTo>
                  <a:lnTo>
                    <a:pt x="15610" y="20640"/>
                  </a:lnTo>
                  <a:cubicBezTo>
                    <a:pt x="15610" y="21306"/>
                    <a:pt x="14848" y="21973"/>
                    <a:pt x="14276" y="21878"/>
                  </a:cubicBezTo>
                  <a:cubicBezTo>
                    <a:pt x="13705" y="21782"/>
                    <a:pt x="13419" y="21402"/>
                    <a:pt x="13324" y="20830"/>
                  </a:cubicBezTo>
                  <a:cubicBezTo>
                    <a:pt x="13229" y="20325"/>
                    <a:pt x="13229" y="19811"/>
                    <a:pt x="13324" y="19306"/>
                  </a:cubicBezTo>
                  <a:cubicBezTo>
                    <a:pt x="13543" y="18820"/>
                    <a:pt x="13695" y="18306"/>
                    <a:pt x="13800" y="17782"/>
                  </a:cubicBezTo>
                  <a:lnTo>
                    <a:pt x="13800" y="17782"/>
                  </a:lnTo>
                  <a:cubicBezTo>
                    <a:pt x="13800" y="17782"/>
                    <a:pt x="13800" y="16734"/>
                    <a:pt x="13800" y="16639"/>
                  </a:cubicBezTo>
                  <a:cubicBezTo>
                    <a:pt x="13800" y="16544"/>
                    <a:pt x="12181" y="16639"/>
                    <a:pt x="11514" y="17972"/>
                  </a:cubicBezTo>
                  <a:cubicBezTo>
                    <a:pt x="10886" y="18963"/>
                    <a:pt x="10619" y="20144"/>
                    <a:pt x="10752" y="21306"/>
                  </a:cubicBezTo>
                  <a:cubicBezTo>
                    <a:pt x="10952" y="21859"/>
                    <a:pt x="10952" y="22468"/>
                    <a:pt x="10752" y="23021"/>
                  </a:cubicBezTo>
                  <a:cubicBezTo>
                    <a:pt x="10085" y="24640"/>
                    <a:pt x="9609" y="24068"/>
                    <a:pt x="9514" y="24926"/>
                  </a:cubicBezTo>
                  <a:lnTo>
                    <a:pt x="6561" y="63026"/>
                  </a:lnTo>
                  <a:lnTo>
                    <a:pt x="-11" y="146465"/>
                  </a:lnTo>
                  <a:cubicBezTo>
                    <a:pt x="-11" y="148751"/>
                    <a:pt x="656" y="148084"/>
                    <a:pt x="941" y="149036"/>
                  </a:cubicBezTo>
                  <a:cubicBezTo>
                    <a:pt x="960" y="149979"/>
                    <a:pt x="694" y="150913"/>
                    <a:pt x="179" y="151704"/>
                  </a:cubicBezTo>
                  <a:cubicBezTo>
                    <a:pt x="179" y="152561"/>
                    <a:pt x="-297" y="153894"/>
                    <a:pt x="179" y="154180"/>
                  </a:cubicBezTo>
                  <a:cubicBezTo>
                    <a:pt x="656" y="154466"/>
                    <a:pt x="1513" y="154180"/>
                    <a:pt x="1799" y="153132"/>
                  </a:cubicBezTo>
                  <a:cubicBezTo>
                    <a:pt x="2084" y="152084"/>
                    <a:pt x="1799" y="151608"/>
                    <a:pt x="2370" y="150846"/>
                  </a:cubicBezTo>
                  <a:cubicBezTo>
                    <a:pt x="2942" y="150084"/>
                    <a:pt x="3513" y="149608"/>
                    <a:pt x="4085" y="149989"/>
                  </a:cubicBezTo>
                  <a:cubicBezTo>
                    <a:pt x="4656" y="150370"/>
                    <a:pt x="4085" y="151799"/>
                    <a:pt x="4085" y="152656"/>
                  </a:cubicBezTo>
                  <a:lnTo>
                    <a:pt x="2465" y="155704"/>
                  </a:lnTo>
                  <a:cubicBezTo>
                    <a:pt x="2132" y="156180"/>
                    <a:pt x="1942" y="156742"/>
                    <a:pt x="1894" y="157323"/>
                  </a:cubicBezTo>
                  <a:cubicBezTo>
                    <a:pt x="1770" y="157924"/>
                    <a:pt x="2037" y="158533"/>
                    <a:pt x="2561" y="158847"/>
                  </a:cubicBezTo>
                  <a:cubicBezTo>
                    <a:pt x="3132" y="158847"/>
                    <a:pt x="3799" y="158847"/>
                    <a:pt x="4180" y="157895"/>
                  </a:cubicBezTo>
                  <a:cubicBezTo>
                    <a:pt x="4704" y="157066"/>
                    <a:pt x="5123" y="156171"/>
                    <a:pt x="5418" y="155228"/>
                  </a:cubicBezTo>
                  <a:cubicBezTo>
                    <a:pt x="5418" y="154085"/>
                    <a:pt x="6180" y="152561"/>
                    <a:pt x="7228" y="152656"/>
                  </a:cubicBezTo>
                  <a:cubicBezTo>
                    <a:pt x="8276" y="152751"/>
                    <a:pt x="8466" y="153609"/>
                    <a:pt x="8371" y="154370"/>
                  </a:cubicBezTo>
                  <a:cubicBezTo>
                    <a:pt x="8238" y="155161"/>
                    <a:pt x="7876" y="155885"/>
                    <a:pt x="7323" y="156466"/>
                  </a:cubicBezTo>
                  <a:cubicBezTo>
                    <a:pt x="6561" y="157323"/>
                    <a:pt x="5513" y="158276"/>
                    <a:pt x="5799" y="159514"/>
                  </a:cubicBezTo>
                  <a:cubicBezTo>
                    <a:pt x="5961" y="160286"/>
                    <a:pt x="6714" y="160781"/>
                    <a:pt x="7485" y="160629"/>
                  </a:cubicBezTo>
                  <a:cubicBezTo>
                    <a:pt x="7561" y="160609"/>
                    <a:pt x="7637" y="160590"/>
                    <a:pt x="7704" y="160562"/>
                  </a:cubicBezTo>
                  <a:cubicBezTo>
                    <a:pt x="8571" y="160257"/>
                    <a:pt x="9257" y="159600"/>
                    <a:pt x="9609" y="158752"/>
                  </a:cubicBezTo>
                  <a:cubicBezTo>
                    <a:pt x="9609" y="157990"/>
                    <a:pt x="10371" y="157038"/>
                    <a:pt x="10847" y="156275"/>
                  </a:cubicBezTo>
                  <a:cubicBezTo>
                    <a:pt x="11324" y="155513"/>
                    <a:pt x="11514" y="155419"/>
                    <a:pt x="11895" y="155513"/>
                  </a:cubicBezTo>
                  <a:cubicBezTo>
                    <a:pt x="12190" y="157171"/>
                    <a:pt x="11743" y="158885"/>
                    <a:pt x="10657" y="160181"/>
                  </a:cubicBezTo>
                  <a:cubicBezTo>
                    <a:pt x="10228" y="160609"/>
                    <a:pt x="9838" y="161095"/>
                    <a:pt x="9514" y="161609"/>
                  </a:cubicBezTo>
                  <a:cubicBezTo>
                    <a:pt x="9514" y="161609"/>
                    <a:pt x="9514" y="162943"/>
                    <a:pt x="9514" y="163134"/>
                  </a:cubicBezTo>
                  <a:lnTo>
                    <a:pt x="10085" y="163134"/>
                  </a:lnTo>
                  <a:cubicBezTo>
                    <a:pt x="11305" y="162800"/>
                    <a:pt x="12276" y="161866"/>
                    <a:pt x="12657" y="160657"/>
                  </a:cubicBezTo>
                  <a:cubicBezTo>
                    <a:pt x="12657" y="159609"/>
                    <a:pt x="13229" y="158276"/>
                    <a:pt x="14086" y="157800"/>
                  </a:cubicBezTo>
                  <a:cubicBezTo>
                    <a:pt x="14505" y="160314"/>
                    <a:pt x="13610" y="162867"/>
                    <a:pt x="11705" y="164562"/>
                  </a:cubicBezTo>
                  <a:cubicBezTo>
                    <a:pt x="11076" y="164972"/>
                    <a:pt x="10533" y="165486"/>
                    <a:pt x="10085" y="166086"/>
                  </a:cubicBezTo>
                  <a:cubicBezTo>
                    <a:pt x="9666" y="166724"/>
                    <a:pt x="9666" y="167543"/>
                    <a:pt x="10085" y="168182"/>
                  </a:cubicBezTo>
                  <a:cubicBezTo>
                    <a:pt x="10409" y="168705"/>
                    <a:pt x="11000" y="169001"/>
                    <a:pt x="11609" y="168944"/>
                  </a:cubicBezTo>
                  <a:cubicBezTo>
                    <a:pt x="13238" y="168896"/>
                    <a:pt x="14715" y="167934"/>
                    <a:pt x="15419" y="166467"/>
                  </a:cubicBezTo>
                  <a:cubicBezTo>
                    <a:pt x="16086" y="164838"/>
                    <a:pt x="16591" y="163143"/>
                    <a:pt x="16943" y="161419"/>
                  </a:cubicBezTo>
                  <a:cubicBezTo>
                    <a:pt x="16991" y="160800"/>
                    <a:pt x="17401" y="160276"/>
                    <a:pt x="17991" y="160086"/>
                  </a:cubicBezTo>
                  <a:cubicBezTo>
                    <a:pt x="18658" y="160086"/>
                    <a:pt x="19229" y="160847"/>
                    <a:pt x="19229" y="161609"/>
                  </a:cubicBezTo>
                  <a:cubicBezTo>
                    <a:pt x="19115" y="162429"/>
                    <a:pt x="18886" y="163228"/>
                    <a:pt x="18563" y="163991"/>
                  </a:cubicBezTo>
                  <a:cubicBezTo>
                    <a:pt x="18563" y="164848"/>
                    <a:pt x="18563" y="165800"/>
                    <a:pt x="18563" y="166372"/>
                  </a:cubicBezTo>
                  <a:cubicBezTo>
                    <a:pt x="19086" y="167029"/>
                    <a:pt x="20048" y="167134"/>
                    <a:pt x="20706" y="166610"/>
                  </a:cubicBezTo>
                  <a:cubicBezTo>
                    <a:pt x="20791" y="166543"/>
                    <a:pt x="20877" y="166458"/>
                    <a:pt x="20944" y="166372"/>
                  </a:cubicBezTo>
                  <a:cubicBezTo>
                    <a:pt x="21563" y="165591"/>
                    <a:pt x="21982" y="164677"/>
                    <a:pt x="22182" y="163705"/>
                  </a:cubicBezTo>
                  <a:lnTo>
                    <a:pt x="22658" y="162086"/>
                  </a:lnTo>
                  <a:cubicBezTo>
                    <a:pt x="23344" y="164095"/>
                    <a:pt x="23344" y="166267"/>
                    <a:pt x="22658" y="168277"/>
                  </a:cubicBezTo>
                  <a:cubicBezTo>
                    <a:pt x="22411" y="168792"/>
                    <a:pt x="22220" y="169335"/>
                    <a:pt x="22087" y="169896"/>
                  </a:cubicBezTo>
                  <a:cubicBezTo>
                    <a:pt x="22001" y="170420"/>
                    <a:pt x="22182" y="170954"/>
                    <a:pt x="22563" y="171325"/>
                  </a:cubicBezTo>
                  <a:lnTo>
                    <a:pt x="23325" y="171325"/>
                  </a:lnTo>
                  <a:cubicBezTo>
                    <a:pt x="24468" y="171325"/>
                    <a:pt x="25421" y="169801"/>
                    <a:pt x="25706" y="168468"/>
                  </a:cubicBezTo>
                  <a:cubicBezTo>
                    <a:pt x="25802" y="167077"/>
                    <a:pt x="25802" y="165677"/>
                    <a:pt x="25706" y="164277"/>
                  </a:cubicBezTo>
                  <a:cubicBezTo>
                    <a:pt x="25706" y="163705"/>
                    <a:pt x="25706" y="162943"/>
                    <a:pt x="26564" y="163134"/>
                  </a:cubicBezTo>
                  <a:cubicBezTo>
                    <a:pt x="26602" y="163286"/>
                    <a:pt x="26602" y="163458"/>
                    <a:pt x="26564" y="163610"/>
                  </a:cubicBezTo>
                  <a:cubicBezTo>
                    <a:pt x="27230" y="165515"/>
                    <a:pt x="26564" y="167801"/>
                    <a:pt x="26564" y="169801"/>
                  </a:cubicBezTo>
                  <a:cubicBezTo>
                    <a:pt x="26926" y="170982"/>
                    <a:pt x="27621" y="172040"/>
                    <a:pt x="28564" y="172849"/>
                  </a:cubicBezTo>
                  <a:cubicBezTo>
                    <a:pt x="29135" y="173420"/>
                    <a:pt x="30183" y="173802"/>
                    <a:pt x="30564" y="172849"/>
                  </a:cubicBezTo>
                  <a:cubicBezTo>
                    <a:pt x="30650" y="172506"/>
                    <a:pt x="30650" y="172144"/>
                    <a:pt x="30564" y="171801"/>
                  </a:cubicBezTo>
                  <a:cubicBezTo>
                    <a:pt x="30564" y="170277"/>
                    <a:pt x="29516" y="168944"/>
                    <a:pt x="29040" y="167515"/>
                  </a:cubicBezTo>
                  <a:cubicBezTo>
                    <a:pt x="28469" y="166010"/>
                    <a:pt x="28469" y="164353"/>
                    <a:pt x="29040" y="162848"/>
                  </a:cubicBezTo>
                  <a:cubicBezTo>
                    <a:pt x="29612" y="162848"/>
                    <a:pt x="30278" y="162848"/>
                    <a:pt x="30469" y="163991"/>
                  </a:cubicBezTo>
                  <a:cubicBezTo>
                    <a:pt x="30421" y="164724"/>
                    <a:pt x="30421" y="165448"/>
                    <a:pt x="30469" y="166181"/>
                  </a:cubicBezTo>
                  <a:cubicBezTo>
                    <a:pt x="30945" y="166181"/>
                    <a:pt x="31517" y="165610"/>
                    <a:pt x="31612" y="164848"/>
                  </a:cubicBezTo>
                  <a:cubicBezTo>
                    <a:pt x="31707" y="164086"/>
                    <a:pt x="31612" y="163228"/>
                    <a:pt x="32469" y="163228"/>
                  </a:cubicBezTo>
                  <a:cubicBezTo>
                    <a:pt x="32860" y="164953"/>
                    <a:pt x="32860" y="166743"/>
                    <a:pt x="32469" y="168468"/>
                  </a:cubicBezTo>
                  <a:cubicBezTo>
                    <a:pt x="32441" y="171011"/>
                    <a:pt x="33517" y="173449"/>
                    <a:pt x="35422" y="175135"/>
                  </a:cubicBezTo>
                  <a:cubicBezTo>
                    <a:pt x="35727" y="175249"/>
                    <a:pt x="36070" y="175249"/>
                    <a:pt x="36374" y="175135"/>
                  </a:cubicBezTo>
                  <a:cubicBezTo>
                    <a:pt x="37136" y="175135"/>
                    <a:pt x="37803" y="174278"/>
                    <a:pt x="37898" y="173420"/>
                  </a:cubicBezTo>
                  <a:cubicBezTo>
                    <a:pt x="38041" y="172535"/>
                    <a:pt x="38041" y="171639"/>
                    <a:pt x="37898" y="170754"/>
                  </a:cubicBezTo>
                  <a:cubicBezTo>
                    <a:pt x="37756" y="169515"/>
                    <a:pt x="37756" y="168277"/>
                    <a:pt x="37898" y="167039"/>
                  </a:cubicBezTo>
                  <a:cubicBezTo>
                    <a:pt x="37898" y="165800"/>
                    <a:pt x="38470" y="164371"/>
                    <a:pt x="39518" y="164181"/>
                  </a:cubicBezTo>
                  <a:cubicBezTo>
                    <a:pt x="40565" y="163991"/>
                    <a:pt x="41137" y="165229"/>
                    <a:pt x="41327" y="166372"/>
                  </a:cubicBezTo>
                  <a:cubicBezTo>
                    <a:pt x="41337" y="167467"/>
                    <a:pt x="41499" y="168553"/>
                    <a:pt x="41804" y="169611"/>
                  </a:cubicBezTo>
                  <a:cubicBezTo>
                    <a:pt x="41804" y="170658"/>
                    <a:pt x="43518" y="171230"/>
                    <a:pt x="44090" y="170277"/>
                  </a:cubicBezTo>
                  <a:cubicBezTo>
                    <a:pt x="44232" y="169877"/>
                    <a:pt x="44232" y="169439"/>
                    <a:pt x="44090" y="169039"/>
                  </a:cubicBezTo>
                  <a:cubicBezTo>
                    <a:pt x="43937" y="168125"/>
                    <a:pt x="43680" y="167229"/>
                    <a:pt x="43328" y="166372"/>
                  </a:cubicBezTo>
                  <a:cubicBezTo>
                    <a:pt x="42994" y="165486"/>
                    <a:pt x="42994" y="164495"/>
                    <a:pt x="43328" y="163610"/>
                  </a:cubicBezTo>
                  <a:cubicBezTo>
                    <a:pt x="43794" y="163210"/>
                    <a:pt x="44480" y="163210"/>
                    <a:pt x="44947" y="163610"/>
                  </a:cubicBezTo>
                  <a:cubicBezTo>
                    <a:pt x="45614" y="163610"/>
                    <a:pt x="45709" y="164944"/>
                    <a:pt x="45709" y="165705"/>
                  </a:cubicBezTo>
                  <a:lnTo>
                    <a:pt x="45709" y="171515"/>
                  </a:lnTo>
                  <a:cubicBezTo>
                    <a:pt x="45614" y="172468"/>
                    <a:pt x="45614" y="173420"/>
                    <a:pt x="45709" y="174373"/>
                  </a:cubicBezTo>
                  <a:cubicBezTo>
                    <a:pt x="45947" y="175230"/>
                    <a:pt x="46452" y="175992"/>
                    <a:pt x="47138" y="176564"/>
                  </a:cubicBezTo>
                  <a:cubicBezTo>
                    <a:pt x="47595" y="176735"/>
                    <a:pt x="48109" y="176735"/>
                    <a:pt x="48566" y="176564"/>
                  </a:cubicBezTo>
                  <a:cubicBezTo>
                    <a:pt x="49128" y="176364"/>
                    <a:pt x="49509" y="175830"/>
                    <a:pt x="49519" y="175230"/>
                  </a:cubicBezTo>
                  <a:cubicBezTo>
                    <a:pt x="49509" y="174745"/>
                    <a:pt x="49338" y="174278"/>
                    <a:pt x="49043" y="173896"/>
                  </a:cubicBezTo>
                  <a:cubicBezTo>
                    <a:pt x="48471" y="172544"/>
                    <a:pt x="48176" y="171077"/>
                    <a:pt x="48185" y="169611"/>
                  </a:cubicBezTo>
                  <a:cubicBezTo>
                    <a:pt x="48185" y="169039"/>
                    <a:pt x="48185" y="168277"/>
                    <a:pt x="48852" y="168086"/>
                  </a:cubicBezTo>
                  <a:cubicBezTo>
                    <a:pt x="49119" y="167953"/>
                    <a:pt x="49443" y="167953"/>
                    <a:pt x="49709" y="168086"/>
                  </a:cubicBezTo>
                  <a:cubicBezTo>
                    <a:pt x="50300" y="168782"/>
                    <a:pt x="50633" y="169648"/>
                    <a:pt x="50662" y="170563"/>
                  </a:cubicBezTo>
                  <a:cubicBezTo>
                    <a:pt x="50691" y="171477"/>
                    <a:pt x="50891" y="172382"/>
                    <a:pt x="51233" y="173230"/>
                  </a:cubicBezTo>
                  <a:cubicBezTo>
                    <a:pt x="51567" y="174002"/>
                    <a:pt x="52453" y="174363"/>
                    <a:pt x="53234" y="174039"/>
                  </a:cubicBezTo>
                  <a:cubicBezTo>
                    <a:pt x="53262" y="174020"/>
                    <a:pt x="53300" y="174011"/>
                    <a:pt x="53329" y="173992"/>
                  </a:cubicBezTo>
                  <a:cubicBezTo>
                    <a:pt x="53824" y="173496"/>
                    <a:pt x="54043" y="172783"/>
                    <a:pt x="53900" y="172087"/>
                  </a:cubicBezTo>
                  <a:cubicBezTo>
                    <a:pt x="53777" y="171420"/>
                    <a:pt x="53557" y="170782"/>
                    <a:pt x="53234" y="170182"/>
                  </a:cubicBezTo>
                  <a:cubicBezTo>
                    <a:pt x="52253" y="168144"/>
                    <a:pt x="51633" y="165953"/>
                    <a:pt x="51424" y="163705"/>
                  </a:cubicBezTo>
                  <a:cubicBezTo>
                    <a:pt x="51424" y="162943"/>
                    <a:pt x="51424" y="161990"/>
                    <a:pt x="51995" y="161800"/>
                  </a:cubicBezTo>
                  <a:cubicBezTo>
                    <a:pt x="52415" y="161666"/>
                    <a:pt x="52872" y="161876"/>
                    <a:pt x="53043" y="162276"/>
                  </a:cubicBezTo>
                  <a:cubicBezTo>
                    <a:pt x="53300" y="162676"/>
                    <a:pt x="53462" y="163134"/>
                    <a:pt x="53519" y="163610"/>
                  </a:cubicBezTo>
                  <a:cubicBezTo>
                    <a:pt x="53462" y="164401"/>
                    <a:pt x="53462" y="165200"/>
                    <a:pt x="53519" y="165991"/>
                  </a:cubicBezTo>
                  <a:cubicBezTo>
                    <a:pt x="53653" y="166906"/>
                    <a:pt x="54091" y="167743"/>
                    <a:pt x="54758" y="168372"/>
                  </a:cubicBezTo>
                  <a:cubicBezTo>
                    <a:pt x="55310" y="168858"/>
                    <a:pt x="56158" y="168792"/>
                    <a:pt x="56634" y="168239"/>
                  </a:cubicBezTo>
                  <a:cubicBezTo>
                    <a:pt x="56729" y="168134"/>
                    <a:pt x="56796" y="168020"/>
                    <a:pt x="56853" y="167896"/>
                  </a:cubicBezTo>
                  <a:cubicBezTo>
                    <a:pt x="56853" y="167134"/>
                    <a:pt x="56853" y="166277"/>
                    <a:pt x="56853" y="165515"/>
                  </a:cubicBezTo>
                  <a:cubicBezTo>
                    <a:pt x="56577" y="164877"/>
                    <a:pt x="56386" y="164201"/>
                    <a:pt x="56282" y="163515"/>
                  </a:cubicBezTo>
                  <a:cubicBezTo>
                    <a:pt x="56234" y="163134"/>
                    <a:pt x="56234" y="162752"/>
                    <a:pt x="56282" y="162372"/>
                  </a:cubicBezTo>
                  <a:cubicBezTo>
                    <a:pt x="56434" y="162333"/>
                    <a:pt x="56606" y="162333"/>
                    <a:pt x="56758" y="162372"/>
                  </a:cubicBezTo>
                  <a:cubicBezTo>
                    <a:pt x="57520" y="162372"/>
                    <a:pt x="58568" y="162372"/>
                    <a:pt x="59044" y="163419"/>
                  </a:cubicBezTo>
                  <a:cubicBezTo>
                    <a:pt x="59282" y="164419"/>
                    <a:pt x="59282" y="165467"/>
                    <a:pt x="59044" y="166467"/>
                  </a:cubicBezTo>
                  <a:cubicBezTo>
                    <a:pt x="58853" y="167506"/>
                    <a:pt x="58853" y="168572"/>
                    <a:pt x="59044" y="169611"/>
                  </a:cubicBezTo>
                  <a:cubicBezTo>
                    <a:pt x="58996" y="169858"/>
                    <a:pt x="58996" y="170125"/>
                    <a:pt x="59044" y="170372"/>
                  </a:cubicBezTo>
                  <a:cubicBezTo>
                    <a:pt x="59492" y="170611"/>
                    <a:pt x="60025" y="170611"/>
                    <a:pt x="60473" y="170372"/>
                  </a:cubicBezTo>
                  <a:lnTo>
                    <a:pt x="61330" y="169706"/>
                  </a:lnTo>
                  <a:cubicBezTo>
                    <a:pt x="61959" y="168544"/>
                    <a:pt x="61959" y="167153"/>
                    <a:pt x="61330" y="165991"/>
                  </a:cubicBezTo>
                  <a:cubicBezTo>
                    <a:pt x="60758" y="164829"/>
                    <a:pt x="60282" y="163619"/>
                    <a:pt x="59901" y="162372"/>
                  </a:cubicBezTo>
                  <a:cubicBezTo>
                    <a:pt x="59558" y="161781"/>
                    <a:pt x="59558" y="161057"/>
                    <a:pt x="59901" y="160466"/>
                  </a:cubicBezTo>
                  <a:cubicBezTo>
                    <a:pt x="60349" y="160019"/>
                    <a:pt x="61073" y="160019"/>
                    <a:pt x="61520" y="160466"/>
                  </a:cubicBezTo>
                  <a:cubicBezTo>
                    <a:pt x="61520" y="160466"/>
                    <a:pt x="61520" y="160466"/>
                    <a:pt x="61520" y="160466"/>
                  </a:cubicBezTo>
                  <a:cubicBezTo>
                    <a:pt x="61892" y="161029"/>
                    <a:pt x="62092" y="161695"/>
                    <a:pt x="62092" y="162372"/>
                  </a:cubicBezTo>
                  <a:cubicBezTo>
                    <a:pt x="62044" y="162848"/>
                    <a:pt x="62044" y="163324"/>
                    <a:pt x="62092" y="163800"/>
                  </a:cubicBezTo>
                  <a:cubicBezTo>
                    <a:pt x="62206" y="164210"/>
                    <a:pt x="62482" y="164553"/>
                    <a:pt x="62854" y="164753"/>
                  </a:cubicBezTo>
                  <a:cubicBezTo>
                    <a:pt x="63616" y="164753"/>
                    <a:pt x="64378" y="164086"/>
                    <a:pt x="64473" y="163134"/>
                  </a:cubicBezTo>
                  <a:cubicBezTo>
                    <a:pt x="64521" y="162248"/>
                    <a:pt x="64521" y="161352"/>
                    <a:pt x="64473" y="160466"/>
                  </a:cubicBezTo>
                  <a:cubicBezTo>
                    <a:pt x="64635" y="160095"/>
                    <a:pt x="65016" y="159857"/>
                    <a:pt x="65426" y="159895"/>
                  </a:cubicBezTo>
                  <a:cubicBezTo>
                    <a:pt x="65902" y="159876"/>
                    <a:pt x="66350" y="160133"/>
                    <a:pt x="66569" y="160562"/>
                  </a:cubicBezTo>
                  <a:cubicBezTo>
                    <a:pt x="66607" y="160971"/>
                    <a:pt x="66607" y="161390"/>
                    <a:pt x="66569" y="161800"/>
                  </a:cubicBezTo>
                  <a:cubicBezTo>
                    <a:pt x="66626" y="162943"/>
                    <a:pt x="66883" y="164077"/>
                    <a:pt x="67331" y="165134"/>
                  </a:cubicBezTo>
                  <a:cubicBezTo>
                    <a:pt x="67731" y="166086"/>
                    <a:pt x="68531" y="166820"/>
                    <a:pt x="69521" y="167134"/>
                  </a:cubicBezTo>
                  <a:cubicBezTo>
                    <a:pt x="70102" y="167315"/>
                    <a:pt x="70722" y="167077"/>
                    <a:pt x="71045" y="166563"/>
                  </a:cubicBezTo>
                  <a:cubicBezTo>
                    <a:pt x="71131" y="166286"/>
                    <a:pt x="71131" y="165981"/>
                    <a:pt x="71045" y="165705"/>
                  </a:cubicBezTo>
                  <a:cubicBezTo>
                    <a:pt x="71131" y="164201"/>
                    <a:pt x="70769" y="162715"/>
                    <a:pt x="69998" y="161419"/>
                  </a:cubicBezTo>
                  <a:cubicBezTo>
                    <a:pt x="69560" y="160800"/>
                    <a:pt x="69302" y="160076"/>
                    <a:pt x="69236" y="159323"/>
                  </a:cubicBezTo>
                  <a:cubicBezTo>
                    <a:pt x="69036" y="158971"/>
                    <a:pt x="69036" y="158533"/>
                    <a:pt x="69236" y="158181"/>
                  </a:cubicBezTo>
                  <a:cubicBezTo>
                    <a:pt x="69236" y="158181"/>
                    <a:pt x="70093" y="158181"/>
                    <a:pt x="70379" y="158181"/>
                  </a:cubicBezTo>
                  <a:cubicBezTo>
                    <a:pt x="70664" y="158181"/>
                    <a:pt x="70950" y="158847"/>
                    <a:pt x="71331" y="158943"/>
                  </a:cubicBezTo>
                  <a:cubicBezTo>
                    <a:pt x="71836" y="158885"/>
                    <a:pt x="72274" y="158552"/>
                    <a:pt x="72474" y="158085"/>
                  </a:cubicBezTo>
                  <a:cubicBezTo>
                    <a:pt x="72531" y="157609"/>
                    <a:pt x="72531" y="157133"/>
                    <a:pt x="72474" y="156656"/>
                  </a:cubicBezTo>
                  <a:cubicBezTo>
                    <a:pt x="72436" y="156304"/>
                    <a:pt x="72436" y="155961"/>
                    <a:pt x="72474" y="155609"/>
                  </a:cubicBezTo>
                  <a:cubicBezTo>
                    <a:pt x="72474" y="155037"/>
                    <a:pt x="73141" y="154370"/>
                    <a:pt x="73712" y="154466"/>
                  </a:cubicBezTo>
                  <a:cubicBezTo>
                    <a:pt x="74236" y="154513"/>
                    <a:pt x="74617" y="154980"/>
                    <a:pt x="74570" y="155504"/>
                  </a:cubicBezTo>
                  <a:cubicBezTo>
                    <a:pt x="74570" y="155504"/>
                    <a:pt x="74570" y="155513"/>
                    <a:pt x="74570" y="155513"/>
                  </a:cubicBezTo>
                  <a:cubicBezTo>
                    <a:pt x="74703" y="156009"/>
                    <a:pt x="74703" y="156542"/>
                    <a:pt x="74570" y="157038"/>
                  </a:cubicBezTo>
                  <a:cubicBezTo>
                    <a:pt x="74370" y="157495"/>
                    <a:pt x="74208" y="157981"/>
                    <a:pt x="74093" y="158466"/>
                  </a:cubicBezTo>
                  <a:cubicBezTo>
                    <a:pt x="73989" y="158647"/>
                    <a:pt x="73989" y="158857"/>
                    <a:pt x="74093" y="159037"/>
                  </a:cubicBezTo>
                  <a:cubicBezTo>
                    <a:pt x="74093" y="159037"/>
                    <a:pt x="74093" y="159990"/>
                    <a:pt x="74093" y="160181"/>
                  </a:cubicBezTo>
                  <a:lnTo>
                    <a:pt x="74093" y="160181"/>
                  </a:lnTo>
                  <a:cubicBezTo>
                    <a:pt x="74493" y="157428"/>
                    <a:pt x="75265" y="154732"/>
                    <a:pt x="76379" y="152180"/>
                  </a:cubicBezTo>
                  <a:cubicBezTo>
                    <a:pt x="77799" y="149665"/>
                    <a:pt x="79037" y="147055"/>
                    <a:pt x="80094" y="14436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78" name="Freeform: Shape 877">
              <a:extLst>
                <a:ext uri="{FF2B5EF4-FFF2-40B4-BE49-F238E27FC236}">
                  <a16:creationId xmlns:a16="http://schemas.microsoft.com/office/drawing/2014/main" xmlns="" id="{5A1B6748-4835-1AB0-6AA9-6956B7E40DB0}"/>
                </a:ext>
              </a:extLst>
            </p:cNvPr>
            <p:cNvSpPr/>
            <p:nvPr/>
          </p:nvSpPr>
          <p:spPr>
            <a:xfrm>
              <a:off x="4718589" y="3343465"/>
              <a:ext cx="878" cy="4381"/>
            </a:xfrm>
            <a:custGeom>
              <a:avLst/>
              <a:gdLst>
                <a:gd name="connsiteX0" fmla="*/ -32 w 878"/>
                <a:gd name="connsiteY0" fmla="*/ 3983 h 4381"/>
                <a:gd name="connsiteX1" fmla="*/ 635 w 878"/>
                <a:gd name="connsiteY1" fmla="*/ 2173 h 4381"/>
                <a:gd name="connsiteX2" fmla="*/ 635 w 878"/>
                <a:gd name="connsiteY2" fmla="*/ -399 h 4381"/>
                <a:gd name="connsiteX3" fmla="*/ 635 w 878"/>
                <a:gd name="connsiteY3" fmla="*/ -399 h 4381"/>
                <a:gd name="connsiteX4" fmla="*/ 635 w 878"/>
                <a:gd name="connsiteY4" fmla="*/ 2364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 h="4381">
                  <a:moveTo>
                    <a:pt x="-32" y="3983"/>
                  </a:moveTo>
                  <a:cubicBezTo>
                    <a:pt x="92" y="3344"/>
                    <a:pt x="311" y="2735"/>
                    <a:pt x="635" y="2173"/>
                  </a:cubicBezTo>
                  <a:cubicBezTo>
                    <a:pt x="635" y="1315"/>
                    <a:pt x="1111" y="-18"/>
                    <a:pt x="635" y="-399"/>
                  </a:cubicBezTo>
                  <a:lnTo>
                    <a:pt x="635" y="-399"/>
                  </a:lnTo>
                  <a:cubicBezTo>
                    <a:pt x="730" y="515"/>
                    <a:pt x="730" y="1449"/>
                    <a:pt x="635" y="2364"/>
                  </a:cubicBezTo>
                  <a:close/>
                </a:path>
              </a:pathLst>
            </a:custGeom>
            <a:solidFill>
              <a:srgbClr val="B4B4DA"/>
            </a:solidFill>
            <a:ln w="9525" cap="flat">
              <a:noFill/>
              <a:prstDash val="solid"/>
              <a:miter/>
            </a:ln>
          </p:spPr>
          <p:txBody>
            <a:bodyPr rtlCol="0" anchor="ctr"/>
            <a:lstStyle/>
            <a:p>
              <a:endParaRPr lang="en-IN"/>
            </a:p>
          </p:txBody>
        </p:sp>
        <p:sp>
          <p:nvSpPr>
            <p:cNvPr id="879" name="Freeform: Shape 878">
              <a:extLst>
                <a:ext uri="{FF2B5EF4-FFF2-40B4-BE49-F238E27FC236}">
                  <a16:creationId xmlns:a16="http://schemas.microsoft.com/office/drawing/2014/main" xmlns="" id="{8A7BA62B-62DA-B016-037A-97A7B34B7075}"/>
                </a:ext>
              </a:extLst>
            </p:cNvPr>
            <p:cNvSpPr/>
            <p:nvPr/>
          </p:nvSpPr>
          <p:spPr>
            <a:xfrm>
              <a:off x="4882312" y="3341762"/>
              <a:ext cx="94118" cy="177903"/>
            </a:xfrm>
            <a:custGeom>
              <a:avLst/>
              <a:gdLst>
                <a:gd name="connsiteX0" fmla="*/ 2456 w 94118"/>
                <a:gd name="connsiteY0" fmla="*/ 152465 h 177903"/>
                <a:gd name="connsiteX1" fmla="*/ 3504 w 94118"/>
                <a:gd name="connsiteY1" fmla="*/ 154275 h 177903"/>
                <a:gd name="connsiteX2" fmla="*/ 2361 w 94118"/>
                <a:gd name="connsiteY2" fmla="*/ 156371 h 177903"/>
                <a:gd name="connsiteX3" fmla="*/ 742 w 94118"/>
                <a:gd name="connsiteY3" fmla="*/ 159323 h 177903"/>
                <a:gd name="connsiteX4" fmla="*/ 2742 w 94118"/>
                <a:gd name="connsiteY4" fmla="*/ 160466 h 177903"/>
                <a:gd name="connsiteX5" fmla="*/ 4647 w 94118"/>
                <a:gd name="connsiteY5" fmla="*/ 158657 h 177903"/>
                <a:gd name="connsiteX6" fmla="*/ 5980 w 94118"/>
                <a:gd name="connsiteY6" fmla="*/ 156180 h 177903"/>
                <a:gd name="connsiteX7" fmla="*/ 7028 w 94118"/>
                <a:gd name="connsiteY7" fmla="*/ 155513 h 177903"/>
                <a:gd name="connsiteX8" fmla="*/ 5695 w 94118"/>
                <a:gd name="connsiteY8" fmla="*/ 160085 h 177903"/>
                <a:gd name="connsiteX9" fmla="*/ 4552 w 94118"/>
                <a:gd name="connsiteY9" fmla="*/ 161419 h 177903"/>
                <a:gd name="connsiteX10" fmla="*/ 4552 w 94118"/>
                <a:gd name="connsiteY10" fmla="*/ 163038 h 177903"/>
                <a:gd name="connsiteX11" fmla="*/ 5123 w 94118"/>
                <a:gd name="connsiteY11" fmla="*/ 163038 h 177903"/>
                <a:gd name="connsiteX12" fmla="*/ 7695 w 94118"/>
                <a:gd name="connsiteY12" fmla="*/ 160562 h 177903"/>
                <a:gd name="connsiteX13" fmla="*/ 9219 w 94118"/>
                <a:gd name="connsiteY13" fmla="*/ 157799 h 177903"/>
                <a:gd name="connsiteX14" fmla="*/ 6647 w 94118"/>
                <a:gd name="connsiteY14" fmla="*/ 164467 h 177903"/>
                <a:gd name="connsiteX15" fmla="*/ 5028 w 94118"/>
                <a:gd name="connsiteY15" fmla="*/ 165991 h 177903"/>
                <a:gd name="connsiteX16" fmla="*/ 5028 w 94118"/>
                <a:gd name="connsiteY16" fmla="*/ 168086 h 177903"/>
                <a:gd name="connsiteX17" fmla="*/ 6457 w 94118"/>
                <a:gd name="connsiteY17" fmla="*/ 168848 h 177903"/>
                <a:gd name="connsiteX18" fmla="*/ 10457 w 94118"/>
                <a:gd name="connsiteY18" fmla="*/ 166372 h 177903"/>
                <a:gd name="connsiteX19" fmla="*/ 11981 w 94118"/>
                <a:gd name="connsiteY19" fmla="*/ 161419 h 177903"/>
                <a:gd name="connsiteX20" fmla="*/ 13029 w 94118"/>
                <a:gd name="connsiteY20" fmla="*/ 160085 h 177903"/>
                <a:gd name="connsiteX21" fmla="*/ 14267 w 94118"/>
                <a:gd name="connsiteY21" fmla="*/ 161705 h 177903"/>
                <a:gd name="connsiteX22" fmla="*/ 13505 w 94118"/>
                <a:gd name="connsiteY22" fmla="*/ 163991 h 177903"/>
                <a:gd name="connsiteX23" fmla="*/ 13505 w 94118"/>
                <a:gd name="connsiteY23" fmla="*/ 166467 h 177903"/>
                <a:gd name="connsiteX24" fmla="*/ 15791 w 94118"/>
                <a:gd name="connsiteY24" fmla="*/ 166563 h 177903"/>
                <a:gd name="connsiteX25" fmla="*/ 15886 w 94118"/>
                <a:gd name="connsiteY25" fmla="*/ 166467 h 177903"/>
                <a:gd name="connsiteX26" fmla="*/ 17220 w 94118"/>
                <a:gd name="connsiteY26" fmla="*/ 163800 h 177903"/>
                <a:gd name="connsiteX27" fmla="*/ 17696 w 94118"/>
                <a:gd name="connsiteY27" fmla="*/ 162276 h 177903"/>
                <a:gd name="connsiteX28" fmla="*/ 17696 w 94118"/>
                <a:gd name="connsiteY28" fmla="*/ 168467 h 177903"/>
                <a:gd name="connsiteX29" fmla="*/ 17125 w 94118"/>
                <a:gd name="connsiteY29" fmla="*/ 169991 h 177903"/>
                <a:gd name="connsiteX30" fmla="*/ 17125 w 94118"/>
                <a:gd name="connsiteY30" fmla="*/ 171515 h 177903"/>
                <a:gd name="connsiteX31" fmla="*/ 17791 w 94118"/>
                <a:gd name="connsiteY31" fmla="*/ 171515 h 177903"/>
                <a:gd name="connsiteX32" fmla="*/ 20268 w 94118"/>
                <a:gd name="connsiteY32" fmla="*/ 168753 h 177903"/>
                <a:gd name="connsiteX33" fmla="*/ 20268 w 94118"/>
                <a:gd name="connsiteY33" fmla="*/ 164562 h 177903"/>
                <a:gd name="connsiteX34" fmla="*/ 21125 w 94118"/>
                <a:gd name="connsiteY34" fmla="*/ 163419 h 177903"/>
                <a:gd name="connsiteX35" fmla="*/ 21125 w 94118"/>
                <a:gd name="connsiteY35" fmla="*/ 163895 h 177903"/>
                <a:gd name="connsiteX36" fmla="*/ 21125 w 94118"/>
                <a:gd name="connsiteY36" fmla="*/ 170182 h 177903"/>
                <a:gd name="connsiteX37" fmla="*/ 23125 w 94118"/>
                <a:gd name="connsiteY37" fmla="*/ 173230 h 177903"/>
                <a:gd name="connsiteX38" fmla="*/ 25030 w 94118"/>
                <a:gd name="connsiteY38" fmla="*/ 173230 h 177903"/>
                <a:gd name="connsiteX39" fmla="*/ 25030 w 94118"/>
                <a:gd name="connsiteY39" fmla="*/ 172182 h 177903"/>
                <a:gd name="connsiteX40" fmla="*/ 23506 w 94118"/>
                <a:gd name="connsiteY40" fmla="*/ 167896 h 177903"/>
                <a:gd name="connsiteX41" fmla="*/ 23506 w 94118"/>
                <a:gd name="connsiteY41" fmla="*/ 163228 h 177903"/>
                <a:gd name="connsiteX42" fmla="*/ 24935 w 94118"/>
                <a:gd name="connsiteY42" fmla="*/ 164371 h 177903"/>
                <a:gd name="connsiteX43" fmla="*/ 24935 w 94118"/>
                <a:gd name="connsiteY43" fmla="*/ 166657 h 177903"/>
                <a:gd name="connsiteX44" fmla="*/ 24935 w 94118"/>
                <a:gd name="connsiteY44" fmla="*/ 166657 h 177903"/>
                <a:gd name="connsiteX45" fmla="*/ 26173 w 94118"/>
                <a:gd name="connsiteY45" fmla="*/ 165420 h 177903"/>
                <a:gd name="connsiteX46" fmla="*/ 27031 w 94118"/>
                <a:gd name="connsiteY46" fmla="*/ 163705 h 177903"/>
                <a:gd name="connsiteX47" fmla="*/ 27031 w 94118"/>
                <a:gd name="connsiteY47" fmla="*/ 168944 h 177903"/>
                <a:gd name="connsiteX48" fmla="*/ 29983 w 94118"/>
                <a:gd name="connsiteY48" fmla="*/ 175802 h 177903"/>
                <a:gd name="connsiteX49" fmla="*/ 30841 w 94118"/>
                <a:gd name="connsiteY49" fmla="*/ 175802 h 177903"/>
                <a:gd name="connsiteX50" fmla="*/ 32365 w 94118"/>
                <a:gd name="connsiteY50" fmla="*/ 174087 h 177903"/>
                <a:gd name="connsiteX51" fmla="*/ 32365 w 94118"/>
                <a:gd name="connsiteY51" fmla="*/ 171515 h 177903"/>
                <a:gd name="connsiteX52" fmla="*/ 32365 w 94118"/>
                <a:gd name="connsiteY52" fmla="*/ 167706 h 177903"/>
                <a:gd name="connsiteX53" fmla="*/ 33984 w 94118"/>
                <a:gd name="connsiteY53" fmla="*/ 164943 h 177903"/>
                <a:gd name="connsiteX54" fmla="*/ 35794 w 94118"/>
                <a:gd name="connsiteY54" fmla="*/ 167134 h 177903"/>
                <a:gd name="connsiteX55" fmla="*/ 35794 w 94118"/>
                <a:gd name="connsiteY55" fmla="*/ 170372 h 177903"/>
                <a:gd name="connsiteX56" fmla="*/ 38175 w 94118"/>
                <a:gd name="connsiteY56" fmla="*/ 171134 h 177903"/>
                <a:gd name="connsiteX57" fmla="*/ 38175 w 94118"/>
                <a:gd name="connsiteY57" fmla="*/ 169896 h 177903"/>
                <a:gd name="connsiteX58" fmla="*/ 37508 w 94118"/>
                <a:gd name="connsiteY58" fmla="*/ 167134 h 177903"/>
                <a:gd name="connsiteX59" fmla="*/ 37508 w 94118"/>
                <a:gd name="connsiteY59" fmla="*/ 164371 h 177903"/>
                <a:gd name="connsiteX60" fmla="*/ 39127 w 94118"/>
                <a:gd name="connsiteY60" fmla="*/ 164371 h 177903"/>
                <a:gd name="connsiteX61" fmla="*/ 39127 w 94118"/>
                <a:gd name="connsiteY61" fmla="*/ 164371 h 177903"/>
                <a:gd name="connsiteX62" fmla="*/ 39889 w 94118"/>
                <a:gd name="connsiteY62" fmla="*/ 166467 h 177903"/>
                <a:gd name="connsiteX63" fmla="*/ 39889 w 94118"/>
                <a:gd name="connsiteY63" fmla="*/ 172277 h 177903"/>
                <a:gd name="connsiteX64" fmla="*/ 39889 w 94118"/>
                <a:gd name="connsiteY64" fmla="*/ 175135 h 177903"/>
                <a:gd name="connsiteX65" fmla="*/ 41223 w 94118"/>
                <a:gd name="connsiteY65" fmla="*/ 177326 h 177903"/>
                <a:gd name="connsiteX66" fmla="*/ 42747 w 94118"/>
                <a:gd name="connsiteY66" fmla="*/ 177326 h 177903"/>
                <a:gd name="connsiteX67" fmla="*/ 43699 w 94118"/>
                <a:gd name="connsiteY67" fmla="*/ 176088 h 177903"/>
                <a:gd name="connsiteX68" fmla="*/ 43699 w 94118"/>
                <a:gd name="connsiteY68" fmla="*/ 174659 h 177903"/>
                <a:gd name="connsiteX69" fmla="*/ 42842 w 94118"/>
                <a:gd name="connsiteY69" fmla="*/ 170372 h 177903"/>
                <a:gd name="connsiteX70" fmla="*/ 43509 w 94118"/>
                <a:gd name="connsiteY70" fmla="*/ 168944 h 177903"/>
                <a:gd name="connsiteX71" fmla="*/ 44461 w 94118"/>
                <a:gd name="connsiteY71" fmla="*/ 168944 h 177903"/>
                <a:gd name="connsiteX72" fmla="*/ 45319 w 94118"/>
                <a:gd name="connsiteY72" fmla="*/ 171420 h 177903"/>
                <a:gd name="connsiteX73" fmla="*/ 45890 w 94118"/>
                <a:gd name="connsiteY73" fmla="*/ 174087 h 177903"/>
                <a:gd name="connsiteX74" fmla="*/ 47728 w 94118"/>
                <a:gd name="connsiteY74" fmla="*/ 174925 h 177903"/>
                <a:gd name="connsiteX75" fmla="*/ 47890 w 94118"/>
                <a:gd name="connsiteY75" fmla="*/ 174849 h 177903"/>
                <a:gd name="connsiteX76" fmla="*/ 48557 w 94118"/>
                <a:gd name="connsiteY76" fmla="*/ 173040 h 177903"/>
                <a:gd name="connsiteX77" fmla="*/ 47890 w 94118"/>
                <a:gd name="connsiteY77" fmla="*/ 171039 h 177903"/>
                <a:gd name="connsiteX78" fmla="*/ 46176 w 94118"/>
                <a:gd name="connsiteY78" fmla="*/ 164562 h 177903"/>
                <a:gd name="connsiteX79" fmla="*/ 46843 w 94118"/>
                <a:gd name="connsiteY79" fmla="*/ 162657 h 177903"/>
                <a:gd name="connsiteX80" fmla="*/ 47890 w 94118"/>
                <a:gd name="connsiteY80" fmla="*/ 162657 h 177903"/>
                <a:gd name="connsiteX81" fmla="*/ 47890 w 94118"/>
                <a:gd name="connsiteY81" fmla="*/ 164086 h 177903"/>
                <a:gd name="connsiteX82" fmla="*/ 48367 w 94118"/>
                <a:gd name="connsiteY82" fmla="*/ 166372 h 177903"/>
                <a:gd name="connsiteX83" fmla="*/ 49510 w 94118"/>
                <a:gd name="connsiteY83" fmla="*/ 168848 h 177903"/>
                <a:gd name="connsiteX84" fmla="*/ 51662 w 94118"/>
                <a:gd name="connsiteY84" fmla="*/ 168886 h 177903"/>
                <a:gd name="connsiteX85" fmla="*/ 51700 w 94118"/>
                <a:gd name="connsiteY85" fmla="*/ 168848 h 177903"/>
                <a:gd name="connsiteX86" fmla="*/ 51700 w 94118"/>
                <a:gd name="connsiteY86" fmla="*/ 166467 h 177903"/>
                <a:gd name="connsiteX87" fmla="*/ 51224 w 94118"/>
                <a:gd name="connsiteY87" fmla="*/ 164371 h 177903"/>
                <a:gd name="connsiteX88" fmla="*/ 51224 w 94118"/>
                <a:gd name="connsiteY88" fmla="*/ 163324 h 177903"/>
                <a:gd name="connsiteX89" fmla="*/ 51224 w 94118"/>
                <a:gd name="connsiteY89" fmla="*/ 163324 h 177903"/>
                <a:gd name="connsiteX90" fmla="*/ 53462 w 94118"/>
                <a:gd name="connsiteY90" fmla="*/ 164248 h 177903"/>
                <a:gd name="connsiteX91" fmla="*/ 53510 w 94118"/>
                <a:gd name="connsiteY91" fmla="*/ 164371 h 177903"/>
                <a:gd name="connsiteX92" fmla="*/ 53510 w 94118"/>
                <a:gd name="connsiteY92" fmla="*/ 167515 h 177903"/>
                <a:gd name="connsiteX93" fmla="*/ 53510 w 94118"/>
                <a:gd name="connsiteY93" fmla="*/ 170563 h 177903"/>
                <a:gd name="connsiteX94" fmla="*/ 53510 w 94118"/>
                <a:gd name="connsiteY94" fmla="*/ 171325 h 177903"/>
                <a:gd name="connsiteX95" fmla="*/ 54939 w 94118"/>
                <a:gd name="connsiteY95" fmla="*/ 171325 h 177903"/>
                <a:gd name="connsiteX96" fmla="*/ 55796 w 94118"/>
                <a:gd name="connsiteY96" fmla="*/ 170754 h 177903"/>
                <a:gd name="connsiteX97" fmla="*/ 56272 w 94118"/>
                <a:gd name="connsiteY97" fmla="*/ 167039 h 177903"/>
                <a:gd name="connsiteX98" fmla="*/ 54939 w 94118"/>
                <a:gd name="connsiteY98" fmla="*/ 163419 h 177903"/>
                <a:gd name="connsiteX99" fmla="*/ 54939 w 94118"/>
                <a:gd name="connsiteY99" fmla="*/ 161419 h 177903"/>
                <a:gd name="connsiteX100" fmla="*/ 56558 w 94118"/>
                <a:gd name="connsiteY100" fmla="*/ 161419 h 177903"/>
                <a:gd name="connsiteX101" fmla="*/ 57130 w 94118"/>
                <a:gd name="connsiteY101" fmla="*/ 163324 h 177903"/>
                <a:gd name="connsiteX102" fmla="*/ 57130 w 94118"/>
                <a:gd name="connsiteY102" fmla="*/ 164753 h 177903"/>
                <a:gd name="connsiteX103" fmla="*/ 57892 w 94118"/>
                <a:gd name="connsiteY103" fmla="*/ 165705 h 177903"/>
                <a:gd name="connsiteX104" fmla="*/ 59511 w 94118"/>
                <a:gd name="connsiteY104" fmla="*/ 164181 h 177903"/>
                <a:gd name="connsiteX105" fmla="*/ 59511 w 94118"/>
                <a:gd name="connsiteY105" fmla="*/ 161514 h 177903"/>
                <a:gd name="connsiteX106" fmla="*/ 60559 w 94118"/>
                <a:gd name="connsiteY106" fmla="*/ 160847 h 177903"/>
                <a:gd name="connsiteX107" fmla="*/ 61702 w 94118"/>
                <a:gd name="connsiteY107" fmla="*/ 161609 h 177903"/>
                <a:gd name="connsiteX108" fmla="*/ 61702 w 94118"/>
                <a:gd name="connsiteY108" fmla="*/ 162848 h 177903"/>
                <a:gd name="connsiteX109" fmla="*/ 62464 w 94118"/>
                <a:gd name="connsiteY109" fmla="*/ 166181 h 177903"/>
                <a:gd name="connsiteX110" fmla="*/ 64654 w 94118"/>
                <a:gd name="connsiteY110" fmla="*/ 168277 h 177903"/>
                <a:gd name="connsiteX111" fmla="*/ 66178 w 94118"/>
                <a:gd name="connsiteY111" fmla="*/ 167610 h 177903"/>
                <a:gd name="connsiteX112" fmla="*/ 66178 w 94118"/>
                <a:gd name="connsiteY112" fmla="*/ 166848 h 177903"/>
                <a:gd name="connsiteX113" fmla="*/ 65131 w 94118"/>
                <a:gd name="connsiteY113" fmla="*/ 162562 h 177903"/>
                <a:gd name="connsiteX114" fmla="*/ 64369 w 94118"/>
                <a:gd name="connsiteY114" fmla="*/ 160466 h 177903"/>
                <a:gd name="connsiteX115" fmla="*/ 64369 w 94118"/>
                <a:gd name="connsiteY115" fmla="*/ 159228 h 177903"/>
                <a:gd name="connsiteX116" fmla="*/ 65512 w 94118"/>
                <a:gd name="connsiteY116" fmla="*/ 159228 h 177903"/>
                <a:gd name="connsiteX117" fmla="*/ 66464 w 94118"/>
                <a:gd name="connsiteY117" fmla="*/ 159895 h 177903"/>
                <a:gd name="connsiteX118" fmla="*/ 67607 w 94118"/>
                <a:gd name="connsiteY118" fmla="*/ 159133 h 177903"/>
                <a:gd name="connsiteX119" fmla="*/ 68083 w 94118"/>
                <a:gd name="connsiteY119" fmla="*/ 157704 h 177903"/>
                <a:gd name="connsiteX120" fmla="*/ 68083 w 94118"/>
                <a:gd name="connsiteY120" fmla="*/ 156656 h 177903"/>
                <a:gd name="connsiteX121" fmla="*/ 69417 w 94118"/>
                <a:gd name="connsiteY121" fmla="*/ 155513 h 177903"/>
                <a:gd name="connsiteX122" fmla="*/ 70274 w 94118"/>
                <a:gd name="connsiteY122" fmla="*/ 156561 h 177903"/>
                <a:gd name="connsiteX123" fmla="*/ 70274 w 94118"/>
                <a:gd name="connsiteY123" fmla="*/ 158085 h 177903"/>
                <a:gd name="connsiteX124" fmla="*/ 69798 w 94118"/>
                <a:gd name="connsiteY124" fmla="*/ 159514 h 177903"/>
                <a:gd name="connsiteX125" fmla="*/ 69798 w 94118"/>
                <a:gd name="connsiteY125" fmla="*/ 160085 h 177903"/>
                <a:gd name="connsiteX126" fmla="*/ 69798 w 94118"/>
                <a:gd name="connsiteY126" fmla="*/ 161229 h 177903"/>
                <a:gd name="connsiteX127" fmla="*/ 71989 w 94118"/>
                <a:gd name="connsiteY127" fmla="*/ 159895 h 177903"/>
                <a:gd name="connsiteX128" fmla="*/ 72846 w 94118"/>
                <a:gd name="connsiteY128" fmla="*/ 156561 h 177903"/>
                <a:gd name="connsiteX129" fmla="*/ 72846 w 94118"/>
                <a:gd name="connsiteY129" fmla="*/ 154846 h 177903"/>
                <a:gd name="connsiteX130" fmla="*/ 74084 w 94118"/>
                <a:gd name="connsiteY130" fmla="*/ 152941 h 177903"/>
                <a:gd name="connsiteX131" fmla="*/ 74084 w 94118"/>
                <a:gd name="connsiteY131" fmla="*/ 152941 h 177903"/>
                <a:gd name="connsiteX132" fmla="*/ 75037 w 94118"/>
                <a:gd name="connsiteY132" fmla="*/ 155513 h 177903"/>
                <a:gd name="connsiteX133" fmla="*/ 74179 w 94118"/>
                <a:gd name="connsiteY133" fmla="*/ 158181 h 177903"/>
                <a:gd name="connsiteX134" fmla="*/ 74179 w 94118"/>
                <a:gd name="connsiteY134" fmla="*/ 160657 h 177903"/>
                <a:gd name="connsiteX135" fmla="*/ 75799 w 94118"/>
                <a:gd name="connsiteY135" fmla="*/ 159609 h 177903"/>
                <a:gd name="connsiteX136" fmla="*/ 76465 w 94118"/>
                <a:gd name="connsiteY136" fmla="*/ 157418 h 177903"/>
                <a:gd name="connsiteX137" fmla="*/ 77323 w 94118"/>
                <a:gd name="connsiteY137" fmla="*/ 156561 h 177903"/>
                <a:gd name="connsiteX138" fmla="*/ 74656 w 94118"/>
                <a:gd name="connsiteY138" fmla="*/ 147703 h 177903"/>
                <a:gd name="connsiteX139" fmla="*/ 74656 w 94118"/>
                <a:gd name="connsiteY139" fmla="*/ 131415 h 177903"/>
                <a:gd name="connsiteX140" fmla="*/ 82085 w 94118"/>
                <a:gd name="connsiteY140" fmla="*/ 81695 h 177903"/>
                <a:gd name="connsiteX141" fmla="*/ 84847 w 94118"/>
                <a:gd name="connsiteY141" fmla="*/ 64550 h 177903"/>
                <a:gd name="connsiteX142" fmla="*/ 87991 w 94118"/>
                <a:gd name="connsiteY142" fmla="*/ 47690 h 177903"/>
                <a:gd name="connsiteX143" fmla="*/ 94087 w 94118"/>
                <a:gd name="connsiteY143" fmla="*/ 24545 h 177903"/>
                <a:gd name="connsiteX144" fmla="*/ 93039 w 94118"/>
                <a:gd name="connsiteY144" fmla="*/ 25307 h 177903"/>
                <a:gd name="connsiteX145" fmla="*/ 92563 w 94118"/>
                <a:gd name="connsiteY145" fmla="*/ 26830 h 177903"/>
                <a:gd name="connsiteX146" fmla="*/ 92563 w 94118"/>
                <a:gd name="connsiteY146" fmla="*/ 27783 h 177903"/>
                <a:gd name="connsiteX147" fmla="*/ 91229 w 94118"/>
                <a:gd name="connsiteY147" fmla="*/ 29022 h 177903"/>
                <a:gd name="connsiteX148" fmla="*/ 90372 w 94118"/>
                <a:gd name="connsiteY148" fmla="*/ 27879 h 177903"/>
                <a:gd name="connsiteX149" fmla="*/ 90372 w 94118"/>
                <a:gd name="connsiteY149" fmla="*/ 26354 h 177903"/>
                <a:gd name="connsiteX150" fmla="*/ 90372 w 94118"/>
                <a:gd name="connsiteY150" fmla="*/ 24926 h 177903"/>
                <a:gd name="connsiteX151" fmla="*/ 90372 w 94118"/>
                <a:gd name="connsiteY151" fmla="*/ 24449 h 177903"/>
                <a:gd name="connsiteX152" fmla="*/ 90372 w 94118"/>
                <a:gd name="connsiteY152" fmla="*/ 23211 h 177903"/>
                <a:gd name="connsiteX153" fmla="*/ 88086 w 94118"/>
                <a:gd name="connsiteY153" fmla="*/ 24545 h 177903"/>
                <a:gd name="connsiteX154" fmla="*/ 87324 w 94118"/>
                <a:gd name="connsiteY154" fmla="*/ 27879 h 177903"/>
                <a:gd name="connsiteX155" fmla="*/ 87324 w 94118"/>
                <a:gd name="connsiteY155" fmla="*/ 29593 h 177903"/>
                <a:gd name="connsiteX156" fmla="*/ 85990 w 94118"/>
                <a:gd name="connsiteY156" fmla="*/ 31498 h 177903"/>
                <a:gd name="connsiteX157" fmla="*/ 85990 w 94118"/>
                <a:gd name="connsiteY157" fmla="*/ 31498 h 177903"/>
                <a:gd name="connsiteX158" fmla="*/ 85133 w 94118"/>
                <a:gd name="connsiteY158" fmla="*/ 29022 h 177903"/>
                <a:gd name="connsiteX159" fmla="*/ 85895 w 94118"/>
                <a:gd name="connsiteY159" fmla="*/ 26354 h 177903"/>
                <a:gd name="connsiteX160" fmla="*/ 85895 w 94118"/>
                <a:gd name="connsiteY160" fmla="*/ 23782 h 177903"/>
                <a:gd name="connsiteX161" fmla="*/ 84276 w 94118"/>
                <a:gd name="connsiteY161" fmla="*/ 24831 h 177903"/>
                <a:gd name="connsiteX162" fmla="*/ 83609 w 94118"/>
                <a:gd name="connsiteY162" fmla="*/ 27021 h 177903"/>
                <a:gd name="connsiteX163" fmla="*/ 81895 w 94118"/>
                <a:gd name="connsiteY163" fmla="*/ 27879 h 177903"/>
                <a:gd name="connsiteX164" fmla="*/ 81895 w 94118"/>
                <a:gd name="connsiteY164" fmla="*/ 25211 h 177903"/>
                <a:gd name="connsiteX165" fmla="*/ 83514 w 94118"/>
                <a:gd name="connsiteY165" fmla="*/ 22259 h 177903"/>
                <a:gd name="connsiteX166" fmla="*/ 84181 w 94118"/>
                <a:gd name="connsiteY166" fmla="*/ 20640 h 177903"/>
                <a:gd name="connsiteX167" fmla="*/ 83514 w 94118"/>
                <a:gd name="connsiteY167" fmla="*/ 19115 h 177903"/>
                <a:gd name="connsiteX168" fmla="*/ 81895 w 94118"/>
                <a:gd name="connsiteY168" fmla="*/ 20068 h 177903"/>
                <a:gd name="connsiteX169" fmla="*/ 80561 w 94118"/>
                <a:gd name="connsiteY169" fmla="*/ 22639 h 177903"/>
                <a:gd name="connsiteX170" fmla="*/ 78561 w 94118"/>
                <a:gd name="connsiteY170" fmla="*/ 25211 h 177903"/>
                <a:gd name="connsiteX171" fmla="*/ 77513 w 94118"/>
                <a:gd name="connsiteY171" fmla="*/ 23402 h 177903"/>
                <a:gd name="connsiteX172" fmla="*/ 78656 w 94118"/>
                <a:gd name="connsiteY172" fmla="*/ 21306 h 177903"/>
                <a:gd name="connsiteX173" fmla="*/ 80275 w 94118"/>
                <a:gd name="connsiteY173" fmla="*/ 18354 h 177903"/>
                <a:gd name="connsiteX174" fmla="*/ 78294 w 94118"/>
                <a:gd name="connsiteY174" fmla="*/ 17201 h 177903"/>
                <a:gd name="connsiteX175" fmla="*/ 78275 w 94118"/>
                <a:gd name="connsiteY175" fmla="*/ 17210 h 177903"/>
                <a:gd name="connsiteX176" fmla="*/ 76370 w 94118"/>
                <a:gd name="connsiteY176" fmla="*/ 19020 h 177903"/>
                <a:gd name="connsiteX177" fmla="*/ 75037 w 94118"/>
                <a:gd name="connsiteY177" fmla="*/ 21496 h 177903"/>
                <a:gd name="connsiteX178" fmla="*/ 73894 w 94118"/>
                <a:gd name="connsiteY178" fmla="*/ 22163 h 177903"/>
                <a:gd name="connsiteX179" fmla="*/ 75322 w 94118"/>
                <a:gd name="connsiteY179" fmla="*/ 17591 h 177903"/>
                <a:gd name="connsiteX180" fmla="*/ 76465 w 94118"/>
                <a:gd name="connsiteY180" fmla="*/ 16258 h 177903"/>
                <a:gd name="connsiteX181" fmla="*/ 76465 w 94118"/>
                <a:gd name="connsiteY181" fmla="*/ 14639 h 177903"/>
                <a:gd name="connsiteX182" fmla="*/ 75894 w 94118"/>
                <a:gd name="connsiteY182" fmla="*/ 14639 h 177903"/>
                <a:gd name="connsiteX183" fmla="*/ 73227 w 94118"/>
                <a:gd name="connsiteY183" fmla="*/ 17115 h 177903"/>
                <a:gd name="connsiteX184" fmla="*/ 71798 w 94118"/>
                <a:gd name="connsiteY184" fmla="*/ 19877 h 177903"/>
                <a:gd name="connsiteX185" fmla="*/ 74370 w 94118"/>
                <a:gd name="connsiteY185" fmla="*/ 13114 h 177903"/>
                <a:gd name="connsiteX186" fmla="*/ 75989 w 94118"/>
                <a:gd name="connsiteY186" fmla="*/ 11686 h 177903"/>
                <a:gd name="connsiteX187" fmla="*/ 75989 w 94118"/>
                <a:gd name="connsiteY187" fmla="*/ 9590 h 177903"/>
                <a:gd name="connsiteX188" fmla="*/ 74560 w 94118"/>
                <a:gd name="connsiteY188" fmla="*/ 8829 h 177903"/>
                <a:gd name="connsiteX189" fmla="*/ 70560 w 94118"/>
                <a:gd name="connsiteY189" fmla="*/ 11210 h 177903"/>
                <a:gd name="connsiteX190" fmla="*/ 69036 w 94118"/>
                <a:gd name="connsiteY190" fmla="*/ 16162 h 177903"/>
                <a:gd name="connsiteX191" fmla="*/ 67893 w 94118"/>
                <a:gd name="connsiteY191" fmla="*/ 17591 h 177903"/>
                <a:gd name="connsiteX192" fmla="*/ 66655 w 94118"/>
                <a:gd name="connsiteY192" fmla="*/ 15972 h 177903"/>
                <a:gd name="connsiteX193" fmla="*/ 67417 w 94118"/>
                <a:gd name="connsiteY193" fmla="*/ 13591 h 177903"/>
                <a:gd name="connsiteX194" fmla="*/ 67417 w 94118"/>
                <a:gd name="connsiteY194" fmla="*/ 11210 h 177903"/>
                <a:gd name="connsiteX195" fmla="*/ 65274 w 94118"/>
                <a:gd name="connsiteY195" fmla="*/ 10971 h 177903"/>
                <a:gd name="connsiteX196" fmla="*/ 65035 w 94118"/>
                <a:gd name="connsiteY196" fmla="*/ 11210 h 177903"/>
                <a:gd name="connsiteX197" fmla="*/ 63702 w 94118"/>
                <a:gd name="connsiteY197" fmla="*/ 13877 h 177903"/>
                <a:gd name="connsiteX198" fmla="*/ 63226 w 94118"/>
                <a:gd name="connsiteY198" fmla="*/ 15496 h 177903"/>
                <a:gd name="connsiteX199" fmla="*/ 63226 w 94118"/>
                <a:gd name="connsiteY199" fmla="*/ 9305 h 177903"/>
                <a:gd name="connsiteX200" fmla="*/ 63797 w 94118"/>
                <a:gd name="connsiteY200" fmla="*/ 7685 h 177903"/>
                <a:gd name="connsiteX201" fmla="*/ 63321 w 94118"/>
                <a:gd name="connsiteY201" fmla="*/ 6161 h 177903"/>
                <a:gd name="connsiteX202" fmla="*/ 62654 w 94118"/>
                <a:gd name="connsiteY202" fmla="*/ 6161 h 177903"/>
                <a:gd name="connsiteX203" fmla="*/ 60178 w 94118"/>
                <a:gd name="connsiteY203" fmla="*/ 8923 h 177903"/>
                <a:gd name="connsiteX204" fmla="*/ 60178 w 94118"/>
                <a:gd name="connsiteY204" fmla="*/ 13114 h 177903"/>
                <a:gd name="connsiteX205" fmla="*/ 59225 w 94118"/>
                <a:gd name="connsiteY205" fmla="*/ 14257 h 177903"/>
                <a:gd name="connsiteX206" fmla="*/ 59225 w 94118"/>
                <a:gd name="connsiteY206" fmla="*/ 13781 h 177903"/>
                <a:gd name="connsiteX207" fmla="*/ 59225 w 94118"/>
                <a:gd name="connsiteY207" fmla="*/ 7495 h 177903"/>
                <a:gd name="connsiteX208" fmla="*/ 57225 w 94118"/>
                <a:gd name="connsiteY208" fmla="*/ 4447 h 177903"/>
                <a:gd name="connsiteX209" fmla="*/ 55320 w 94118"/>
                <a:gd name="connsiteY209" fmla="*/ 4447 h 177903"/>
                <a:gd name="connsiteX210" fmla="*/ 55320 w 94118"/>
                <a:gd name="connsiteY210" fmla="*/ 5399 h 177903"/>
                <a:gd name="connsiteX211" fmla="*/ 56844 w 94118"/>
                <a:gd name="connsiteY211" fmla="*/ 9781 h 177903"/>
                <a:gd name="connsiteX212" fmla="*/ 56844 w 94118"/>
                <a:gd name="connsiteY212" fmla="*/ 14448 h 177903"/>
                <a:gd name="connsiteX213" fmla="*/ 55415 w 94118"/>
                <a:gd name="connsiteY213" fmla="*/ 13305 h 177903"/>
                <a:gd name="connsiteX214" fmla="*/ 55415 w 94118"/>
                <a:gd name="connsiteY214" fmla="*/ 11019 h 177903"/>
                <a:gd name="connsiteX215" fmla="*/ 55415 w 94118"/>
                <a:gd name="connsiteY215" fmla="*/ 11019 h 177903"/>
                <a:gd name="connsiteX216" fmla="*/ 54177 w 94118"/>
                <a:gd name="connsiteY216" fmla="*/ 12257 h 177903"/>
                <a:gd name="connsiteX217" fmla="*/ 53224 w 94118"/>
                <a:gd name="connsiteY217" fmla="*/ 13972 h 177903"/>
                <a:gd name="connsiteX218" fmla="*/ 53224 w 94118"/>
                <a:gd name="connsiteY218" fmla="*/ 8638 h 177903"/>
                <a:gd name="connsiteX219" fmla="*/ 50272 w 94118"/>
                <a:gd name="connsiteY219" fmla="*/ 1875 h 177903"/>
                <a:gd name="connsiteX220" fmla="*/ 49319 w 94118"/>
                <a:gd name="connsiteY220" fmla="*/ 1399 h 177903"/>
                <a:gd name="connsiteX221" fmla="*/ 47795 w 94118"/>
                <a:gd name="connsiteY221" fmla="*/ 3209 h 177903"/>
                <a:gd name="connsiteX222" fmla="*/ 47795 w 94118"/>
                <a:gd name="connsiteY222" fmla="*/ 5781 h 177903"/>
                <a:gd name="connsiteX223" fmla="*/ 47795 w 94118"/>
                <a:gd name="connsiteY223" fmla="*/ 9590 h 177903"/>
                <a:gd name="connsiteX224" fmla="*/ 46176 w 94118"/>
                <a:gd name="connsiteY224" fmla="*/ 12353 h 177903"/>
                <a:gd name="connsiteX225" fmla="*/ 44366 w 94118"/>
                <a:gd name="connsiteY225" fmla="*/ 10162 h 177903"/>
                <a:gd name="connsiteX226" fmla="*/ 44366 w 94118"/>
                <a:gd name="connsiteY226" fmla="*/ 6828 h 177903"/>
                <a:gd name="connsiteX227" fmla="*/ 41985 w 94118"/>
                <a:gd name="connsiteY227" fmla="*/ 6161 h 177903"/>
                <a:gd name="connsiteX228" fmla="*/ 41985 w 94118"/>
                <a:gd name="connsiteY228" fmla="*/ 7400 h 177903"/>
                <a:gd name="connsiteX229" fmla="*/ 42652 w 94118"/>
                <a:gd name="connsiteY229" fmla="*/ 10162 h 177903"/>
                <a:gd name="connsiteX230" fmla="*/ 42652 w 94118"/>
                <a:gd name="connsiteY230" fmla="*/ 12829 h 177903"/>
                <a:gd name="connsiteX231" fmla="*/ 41175 w 94118"/>
                <a:gd name="connsiteY231" fmla="*/ 12972 h 177903"/>
                <a:gd name="connsiteX232" fmla="*/ 41032 w 94118"/>
                <a:gd name="connsiteY232" fmla="*/ 12829 h 177903"/>
                <a:gd name="connsiteX233" fmla="*/ 40270 w 94118"/>
                <a:gd name="connsiteY233" fmla="*/ 10733 h 177903"/>
                <a:gd name="connsiteX234" fmla="*/ 40270 w 94118"/>
                <a:gd name="connsiteY234" fmla="*/ 4923 h 177903"/>
                <a:gd name="connsiteX235" fmla="*/ 40270 w 94118"/>
                <a:gd name="connsiteY235" fmla="*/ 2066 h 177903"/>
                <a:gd name="connsiteX236" fmla="*/ 38842 w 94118"/>
                <a:gd name="connsiteY236" fmla="*/ -220 h 177903"/>
                <a:gd name="connsiteX237" fmla="*/ 37318 w 94118"/>
                <a:gd name="connsiteY237" fmla="*/ -220 h 177903"/>
                <a:gd name="connsiteX238" fmla="*/ 36365 w 94118"/>
                <a:gd name="connsiteY238" fmla="*/ 1018 h 177903"/>
                <a:gd name="connsiteX239" fmla="*/ 36841 w 94118"/>
                <a:gd name="connsiteY239" fmla="*/ 2446 h 177903"/>
                <a:gd name="connsiteX240" fmla="*/ 37699 w 94118"/>
                <a:gd name="connsiteY240" fmla="*/ 6637 h 177903"/>
                <a:gd name="connsiteX241" fmla="*/ 37032 w 94118"/>
                <a:gd name="connsiteY241" fmla="*/ 8162 h 177903"/>
                <a:gd name="connsiteX242" fmla="*/ 36079 w 94118"/>
                <a:gd name="connsiteY242" fmla="*/ 8162 h 177903"/>
                <a:gd name="connsiteX243" fmla="*/ 35222 w 94118"/>
                <a:gd name="connsiteY243" fmla="*/ 5685 h 177903"/>
                <a:gd name="connsiteX244" fmla="*/ 34651 w 94118"/>
                <a:gd name="connsiteY244" fmla="*/ 3018 h 177903"/>
                <a:gd name="connsiteX245" fmla="*/ 32698 w 94118"/>
                <a:gd name="connsiteY245" fmla="*/ 2103 h 177903"/>
                <a:gd name="connsiteX246" fmla="*/ 32555 w 94118"/>
                <a:gd name="connsiteY246" fmla="*/ 2161 h 177903"/>
                <a:gd name="connsiteX247" fmla="*/ 31888 w 94118"/>
                <a:gd name="connsiteY247" fmla="*/ 4066 h 177903"/>
                <a:gd name="connsiteX248" fmla="*/ 32650 w 94118"/>
                <a:gd name="connsiteY248" fmla="*/ 6066 h 177903"/>
                <a:gd name="connsiteX249" fmla="*/ 34365 w 94118"/>
                <a:gd name="connsiteY249" fmla="*/ 12543 h 177903"/>
                <a:gd name="connsiteX250" fmla="*/ 33698 w 94118"/>
                <a:gd name="connsiteY250" fmla="*/ 14448 h 177903"/>
                <a:gd name="connsiteX251" fmla="*/ 32650 w 94118"/>
                <a:gd name="connsiteY251" fmla="*/ 13877 h 177903"/>
                <a:gd name="connsiteX252" fmla="*/ 32650 w 94118"/>
                <a:gd name="connsiteY252" fmla="*/ 12543 h 177903"/>
                <a:gd name="connsiteX253" fmla="*/ 32174 w 94118"/>
                <a:gd name="connsiteY253" fmla="*/ 10162 h 177903"/>
                <a:gd name="connsiteX254" fmla="*/ 30936 w 94118"/>
                <a:gd name="connsiteY254" fmla="*/ 7780 h 177903"/>
                <a:gd name="connsiteX255" fmla="*/ 28783 w 94118"/>
                <a:gd name="connsiteY255" fmla="*/ 7743 h 177903"/>
                <a:gd name="connsiteX256" fmla="*/ 28745 w 94118"/>
                <a:gd name="connsiteY256" fmla="*/ 7780 h 177903"/>
                <a:gd name="connsiteX257" fmla="*/ 29221 w 94118"/>
                <a:gd name="connsiteY257" fmla="*/ 10162 h 177903"/>
                <a:gd name="connsiteX258" fmla="*/ 29698 w 94118"/>
                <a:gd name="connsiteY258" fmla="*/ 12162 h 177903"/>
                <a:gd name="connsiteX259" fmla="*/ 29698 w 94118"/>
                <a:gd name="connsiteY259" fmla="*/ 13305 h 177903"/>
                <a:gd name="connsiteX260" fmla="*/ 27412 w 94118"/>
                <a:gd name="connsiteY260" fmla="*/ 12257 h 177903"/>
                <a:gd name="connsiteX261" fmla="*/ 27412 w 94118"/>
                <a:gd name="connsiteY261" fmla="*/ 9114 h 177903"/>
                <a:gd name="connsiteX262" fmla="*/ 27412 w 94118"/>
                <a:gd name="connsiteY262" fmla="*/ 5971 h 177903"/>
                <a:gd name="connsiteX263" fmla="*/ 27412 w 94118"/>
                <a:gd name="connsiteY263" fmla="*/ 5304 h 177903"/>
                <a:gd name="connsiteX264" fmla="*/ 25983 w 94118"/>
                <a:gd name="connsiteY264" fmla="*/ 5304 h 177903"/>
                <a:gd name="connsiteX265" fmla="*/ 25030 w 94118"/>
                <a:gd name="connsiteY265" fmla="*/ 5876 h 177903"/>
                <a:gd name="connsiteX266" fmla="*/ 25030 w 94118"/>
                <a:gd name="connsiteY266" fmla="*/ 9590 h 177903"/>
                <a:gd name="connsiteX267" fmla="*/ 26459 w 94118"/>
                <a:gd name="connsiteY267" fmla="*/ 13210 h 177903"/>
                <a:gd name="connsiteX268" fmla="*/ 26459 w 94118"/>
                <a:gd name="connsiteY268" fmla="*/ 15210 h 177903"/>
                <a:gd name="connsiteX269" fmla="*/ 24840 w 94118"/>
                <a:gd name="connsiteY269" fmla="*/ 15210 h 177903"/>
                <a:gd name="connsiteX270" fmla="*/ 24268 w 94118"/>
                <a:gd name="connsiteY270" fmla="*/ 13305 h 177903"/>
                <a:gd name="connsiteX271" fmla="*/ 24268 w 94118"/>
                <a:gd name="connsiteY271" fmla="*/ 11971 h 177903"/>
                <a:gd name="connsiteX272" fmla="*/ 23411 w 94118"/>
                <a:gd name="connsiteY272" fmla="*/ 10924 h 177903"/>
                <a:gd name="connsiteX273" fmla="*/ 21792 w 94118"/>
                <a:gd name="connsiteY273" fmla="*/ 12543 h 177903"/>
                <a:gd name="connsiteX274" fmla="*/ 21792 w 94118"/>
                <a:gd name="connsiteY274" fmla="*/ 15210 h 177903"/>
                <a:gd name="connsiteX275" fmla="*/ 20839 w 94118"/>
                <a:gd name="connsiteY275" fmla="*/ 15782 h 177903"/>
                <a:gd name="connsiteX276" fmla="*/ 19696 w 94118"/>
                <a:gd name="connsiteY276" fmla="*/ 15115 h 177903"/>
                <a:gd name="connsiteX277" fmla="*/ 19696 w 94118"/>
                <a:gd name="connsiteY277" fmla="*/ 13781 h 177903"/>
                <a:gd name="connsiteX278" fmla="*/ 18934 w 94118"/>
                <a:gd name="connsiteY278" fmla="*/ 10543 h 177903"/>
                <a:gd name="connsiteX279" fmla="*/ 16744 w 94118"/>
                <a:gd name="connsiteY279" fmla="*/ 8447 h 177903"/>
                <a:gd name="connsiteX280" fmla="*/ 15220 w 94118"/>
                <a:gd name="connsiteY280" fmla="*/ 9019 h 177903"/>
                <a:gd name="connsiteX281" fmla="*/ 15220 w 94118"/>
                <a:gd name="connsiteY281" fmla="*/ 9876 h 177903"/>
                <a:gd name="connsiteX282" fmla="*/ 16363 w 94118"/>
                <a:gd name="connsiteY282" fmla="*/ 14163 h 177903"/>
                <a:gd name="connsiteX283" fmla="*/ 17029 w 94118"/>
                <a:gd name="connsiteY283" fmla="*/ 16258 h 177903"/>
                <a:gd name="connsiteX284" fmla="*/ 17029 w 94118"/>
                <a:gd name="connsiteY284" fmla="*/ 17401 h 177903"/>
                <a:gd name="connsiteX285" fmla="*/ 15886 w 94118"/>
                <a:gd name="connsiteY285" fmla="*/ 17401 h 177903"/>
                <a:gd name="connsiteX286" fmla="*/ 14934 w 94118"/>
                <a:gd name="connsiteY286" fmla="*/ 16639 h 177903"/>
                <a:gd name="connsiteX287" fmla="*/ 13791 w 94118"/>
                <a:gd name="connsiteY287" fmla="*/ 17401 h 177903"/>
                <a:gd name="connsiteX288" fmla="*/ 13315 w 94118"/>
                <a:gd name="connsiteY288" fmla="*/ 18925 h 177903"/>
                <a:gd name="connsiteX289" fmla="*/ 13315 w 94118"/>
                <a:gd name="connsiteY289" fmla="*/ 19877 h 177903"/>
                <a:gd name="connsiteX290" fmla="*/ 13315 w 94118"/>
                <a:gd name="connsiteY290" fmla="*/ 19877 h 177903"/>
                <a:gd name="connsiteX291" fmla="*/ 12648 w 94118"/>
                <a:gd name="connsiteY291" fmla="*/ 24926 h 177903"/>
                <a:gd name="connsiteX292" fmla="*/ 10362 w 94118"/>
                <a:gd name="connsiteY292" fmla="*/ 39308 h 177903"/>
                <a:gd name="connsiteX293" fmla="*/ 7123 w 94118"/>
                <a:gd name="connsiteY293" fmla="*/ 54072 h 177903"/>
                <a:gd name="connsiteX294" fmla="*/ 7123 w 94118"/>
                <a:gd name="connsiteY294" fmla="*/ 68360 h 177903"/>
                <a:gd name="connsiteX295" fmla="*/ 3790 w 94118"/>
                <a:gd name="connsiteY295" fmla="*/ 120842 h 177903"/>
                <a:gd name="connsiteX296" fmla="*/ 75 w 94118"/>
                <a:gd name="connsiteY296" fmla="*/ 140940 h 177903"/>
                <a:gd name="connsiteX297" fmla="*/ 75 w 94118"/>
                <a:gd name="connsiteY297" fmla="*/ 149036 h 177903"/>
                <a:gd name="connsiteX298" fmla="*/ 75 w 94118"/>
                <a:gd name="connsiteY298" fmla="*/ 149989 h 177903"/>
                <a:gd name="connsiteX299" fmla="*/ 75 w 94118"/>
                <a:gd name="connsiteY299" fmla="*/ 155323 h 177903"/>
                <a:gd name="connsiteX300" fmla="*/ 742 w 94118"/>
                <a:gd name="connsiteY300" fmla="*/ 153799 h 177903"/>
                <a:gd name="connsiteX301" fmla="*/ 2456 w 94118"/>
                <a:gd name="connsiteY301" fmla="*/ 152465 h 17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94118" h="177903">
                  <a:moveTo>
                    <a:pt x="2456" y="152465"/>
                  </a:moveTo>
                  <a:cubicBezTo>
                    <a:pt x="3199" y="152732"/>
                    <a:pt x="3647" y="153494"/>
                    <a:pt x="3504" y="154275"/>
                  </a:cubicBezTo>
                  <a:cubicBezTo>
                    <a:pt x="3380" y="155085"/>
                    <a:pt x="2971" y="155828"/>
                    <a:pt x="2361" y="156371"/>
                  </a:cubicBezTo>
                  <a:cubicBezTo>
                    <a:pt x="1599" y="157132"/>
                    <a:pt x="551" y="158085"/>
                    <a:pt x="742" y="159323"/>
                  </a:cubicBezTo>
                  <a:cubicBezTo>
                    <a:pt x="1018" y="160162"/>
                    <a:pt x="1885" y="160657"/>
                    <a:pt x="2742" y="160466"/>
                  </a:cubicBezTo>
                  <a:cubicBezTo>
                    <a:pt x="3590" y="160133"/>
                    <a:pt x="4266" y="159485"/>
                    <a:pt x="4647" y="158657"/>
                  </a:cubicBezTo>
                  <a:cubicBezTo>
                    <a:pt x="4647" y="157895"/>
                    <a:pt x="5504" y="156942"/>
                    <a:pt x="5980" y="156180"/>
                  </a:cubicBezTo>
                  <a:cubicBezTo>
                    <a:pt x="6457" y="155418"/>
                    <a:pt x="6647" y="155323"/>
                    <a:pt x="7028" y="155513"/>
                  </a:cubicBezTo>
                  <a:cubicBezTo>
                    <a:pt x="7285" y="157161"/>
                    <a:pt x="6799" y="158837"/>
                    <a:pt x="5695" y="160085"/>
                  </a:cubicBezTo>
                  <a:cubicBezTo>
                    <a:pt x="5285" y="160504"/>
                    <a:pt x="4904" y="160952"/>
                    <a:pt x="4552" y="161419"/>
                  </a:cubicBezTo>
                  <a:cubicBezTo>
                    <a:pt x="4552" y="161990"/>
                    <a:pt x="4552" y="162848"/>
                    <a:pt x="4552" y="163038"/>
                  </a:cubicBezTo>
                  <a:lnTo>
                    <a:pt x="5123" y="163038"/>
                  </a:lnTo>
                  <a:cubicBezTo>
                    <a:pt x="6333" y="162676"/>
                    <a:pt x="7285" y="161752"/>
                    <a:pt x="7695" y="160562"/>
                  </a:cubicBezTo>
                  <a:cubicBezTo>
                    <a:pt x="8171" y="159514"/>
                    <a:pt x="8266" y="158181"/>
                    <a:pt x="9219" y="157799"/>
                  </a:cubicBezTo>
                  <a:cubicBezTo>
                    <a:pt x="9524" y="160314"/>
                    <a:pt x="8562" y="162809"/>
                    <a:pt x="6647" y="164467"/>
                  </a:cubicBezTo>
                  <a:cubicBezTo>
                    <a:pt x="6037" y="164895"/>
                    <a:pt x="5495" y="165410"/>
                    <a:pt x="5028" y="165991"/>
                  </a:cubicBezTo>
                  <a:cubicBezTo>
                    <a:pt x="4609" y="166629"/>
                    <a:pt x="4609" y="167448"/>
                    <a:pt x="5028" y="168086"/>
                  </a:cubicBezTo>
                  <a:cubicBezTo>
                    <a:pt x="5323" y="168591"/>
                    <a:pt x="5876" y="168886"/>
                    <a:pt x="6457" y="168848"/>
                  </a:cubicBezTo>
                  <a:cubicBezTo>
                    <a:pt x="8133" y="168782"/>
                    <a:pt x="9657" y="167848"/>
                    <a:pt x="10457" y="166372"/>
                  </a:cubicBezTo>
                  <a:cubicBezTo>
                    <a:pt x="11095" y="164762"/>
                    <a:pt x="11600" y="163105"/>
                    <a:pt x="11981" y="161419"/>
                  </a:cubicBezTo>
                  <a:cubicBezTo>
                    <a:pt x="11981" y="160847"/>
                    <a:pt x="11981" y="160180"/>
                    <a:pt x="13029" y="160085"/>
                  </a:cubicBezTo>
                  <a:cubicBezTo>
                    <a:pt x="14077" y="159990"/>
                    <a:pt x="14362" y="160847"/>
                    <a:pt x="14267" y="161705"/>
                  </a:cubicBezTo>
                  <a:cubicBezTo>
                    <a:pt x="14143" y="162505"/>
                    <a:pt x="13886" y="163276"/>
                    <a:pt x="13505" y="163991"/>
                  </a:cubicBezTo>
                  <a:cubicBezTo>
                    <a:pt x="13162" y="164781"/>
                    <a:pt x="13162" y="165677"/>
                    <a:pt x="13505" y="166467"/>
                  </a:cubicBezTo>
                  <a:cubicBezTo>
                    <a:pt x="14115" y="167124"/>
                    <a:pt x="15134" y="167163"/>
                    <a:pt x="15791" y="166563"/>
                  </a:cubicBezTo>
                  <a:cubicBezTo>
                    <a:pt x="15829" y="166534"/>
                    <a:pt x="15858" y="166496"/>
                    <a:pt x="15886" y="166467"/>
                  </a:cubicBezTo>
                  <a:cubicBezTo>
                    <a:pt x="16553" y="165705"/>
                    <a:pt x="17010" y="164791"/>
                    <a:pt x="17220" y="163800"/>
                  </a:cubicBezTo>
                  <a:lnTo>
                    <a:pt x="17696" y="162276"/>
                  </a:lnTo>
                  <a:cubicBezTo>
                    <a:pt x="18382" y="164286"/>
                    <a:pt x="18382" y="166457"/>
                    <a:pt x="17696" y="168467"/>
                  </a:cubicBezTo>
                  <a:cubicBezTo>
                    <a:pt x="17448" y="168953"/>
                    <a:pt x="17258" y="169468"/>
                    <a:pt x="17125" y="169991"/>
                  </a:cubicBezTo>
                  <a:cubicBezTo>
                    <a:pt x="16887" y="170468"/>
                    <a:pt x="16887" y="171039"/>
                    <a:pt x="17125" y="171515"/>
                  </a:cubicBezTo>
                  <a:cubicBezTo>
                    <a:pt x="17334" y="171601"/>
                    <a:pt x="17582" y="171601"/>
                    <a:pt x="17791" y="171515"/>
                  </a:cubicBezTo>
                  <a:cubicBezTo>
                    <a:pt x="19030" y="171515"/>
                    <a:pt x="19982" y="170087"/>
                    <a:pt x="20268" y="168753"/>
                  </a:cubicBezTo>
                  <a:cubicBezTo>
                    <a:pt x="20363" y="167363"/>
                    <a:pt x="20363" y="165953"/>
                    <a:pt x="20268" y="164562"/>
                  </a:cubicBezTo>
                  <a:cubicBezTo>
                    <a:pt x="20268" y="163991"/>
                    <a:pt x="20268" y="163228"/>
                    <a:pt x="21125" y="163419"/>
                  </a:cubicBezTo>
                  <a:cubicBezTo>
                    <a:pt x="21163" y="163571"/>
                    <a:pt x="21163" y="163743"/>
                    <a:pt x="21125" y="163895"/>
                  </a:cubicBezTo>
                  <a:cubicBezTo>
                    <a:pt x="21792" y="165800"/>
                    <a:pt x="21125" y="168086"/>
                    <a:pt x="21125" y="170182"/>
                  </a:cubicBezTo>
                  <a:cubicBezTo>
                    <a:pt x="21487" y="171363"/>
                    <a:pt x="22182" y="172420"/>
                    <a:pt x="23125" y="173230"/>
                  </a:cubicBezTo>
                  <a:cubicBezTo>
                    <a:pt x="23697" y="173801"/>
                    <a:pt x="24745" y="174182"/>
                    <a:pt x="25030" y="173230"/>
                  </a:cubicBezTo>
                  <a:cubicBezTo>
                    <a:pt x="25173" y="172897"/>
                    <a:pt x="25173" y="172516"/>
                    <a:pt x="25030" y="172182"/>
                  </a:cubicBezTo>
                  <a:cubicBezTo>
                    <a:pt x="25030" y="170754"/>
                    <a:pt x="23983" y="169325"/>
                    <a:pt x="23506" y="167896"/>
                  </a:cubicBezTo>
                  <a:cubicBezTo>
                    <a:pt x="22935" y="166391"/>
                    <a:pt x="22935" y="164734"/>
                    <a:pt x="23506" y="163228"/>
                  </a:cubicBezTo>
                  <a:cubicBezTo>
                    <a:pt x="24173" y="163228"/>
                    <a:pt x="24745" y="163228"/>
                    <a:pt x="24935" y="164371"/>
                  </a:cubicBezTo>
                  <a:cubicBezTo>
                    <a:pt x="24840" y="165134"/>
                    <a:pt x="24840" y="165896"/>
                    <a:pt x="24935" y="166657"/>
                  </a:cubicBezTo>
                  <a:lnTo>
                    <a:pt x="24935" y="166657"/>
                  </a:lnTo>
                  <a:cubicBezTo>
                    <a:pt x="25507" y="166657"/>
                    <a:pt x="26078" y="166086"/>
                    <a:pt x="26173" y="165420"/>
                  </a:cubicBezTo>
                  <a:cubicBezTo>
                    <a:pt x="26269" y="164753"/>
                    <a:pt x="26173" y="163800"/>
                    <a:pt x="27031" y="163705"/>
                  </a:cubicBezTo>
                  <a:cubicBezTo>
                    <a:pt x="27459" y="165429"/>
                    <a:pt x="27459" y="167220"/>
                    <a:pt x="27031" y="168944"/>
                  </a:cubicBezTo>
                  <a:cubicBezTo>
                    <a:pt x="26954" y="171554"/>
                    <a:pt x="28040" y="174059"/>
                    <a:pt x="29983" y="175802"/>
                  </a:cubicBezTo>
                  <a:cubicBezTo>
                    <a:pt x="30269" y="175878"/>
                    <a:pt x="30555" y="175878"/>
                    <a:pt x="30841" y="175802"/>
                  </a:cubicBezTo>
                  <a:cubicBezTo>
                    <a:pt x="31603" y="175802"/>
                    <a:pt x="32269" y="175039"/>
                    <a:pt x="32365" y="174087"/>
                  </a:cubicBezTo>
                  <a:cubicBezTo>
                    <a:pt x="32555" y="173240"/>
                    <a:pt x="32555" y="172363"/>
                    <a:pt x="32365" y="171515"/>
                  </a:cubicBezTo>
                  <a:cubicBezTo>
                    <a:pt x="32174" y="170248"/>
                    <a:pt x="32174" y="168972"/>
                    <a:pt x="32365" y="167706"/>
                  </a:cubicBezTo>
                  <a:cubicBezTo>
                    <a:pt x="32365" y="166563"/>
                    <a:pt x="32936" y="165038"/>
                    <a:pt x="33984" y="164943"/>
                  </a:cubicBezTo>
                  <a:cubicBezTo>
                    <a:pt x="35032" y="164848"/>
                    <a:pt x="35603" y="166086"/>
                    <a:pt x="35794" y="167134"/>
                  </a:cubicBezTo>
                  <a:cubicBezTo>
                    <a:pt x="35641" y="168210"/>
                    <a:pt x="35641" y="169296"/>
                    <a:pt x="35794" y="170372"/>
                  </a:cubicBezTo>
                  <a:cubicBezTo>
                    <a:pt x="35794" y="171420"/>
                    <a:pt x="37508" y="171991"/>
                    <a:pt x="38175" y="171134"/>
                  </a:cubicBezTo>
                  <a:cubicBezTo>
                    <a:pt x="38270" y="170725"/>
                    <a:pt x="38270" y="170306"/>
                    <a:pt x="38175" y="169896"/>
                  </a:cubicBezTo>
                  <a:cubicBezTo>
                    <a:pt x="38175" y="168944"/>
                    <a:pt x="37699" y="168086"/>
                    <a:pt x="37508" y="167134"/>
                  </a:cubicBezTo>
                  <a:cubicBezTo>
                    <a:pt x="37118" y="166257"/>
                    <a:pt x="37118" y="165248"/>
                    <a:pt x="37508" y="164371"/>
                  </a:cubicBezTo>
                  <a:cubicBezTo>
                    <a:pt x="37956" y="163924"/>
                    <a:pt x="38680" y="163924"/>
                    <a:pt x="39127" y="164371"/>
                  </a:cubicBezTo>
                  <a:cubicBezTo>
                    <a:pt x="39127" y="164371"/>
                    <a:pt x="39127" y="164371"/>
                    <a:pt x="39127" y="164371"/>
                  </a:cubicBezTo>
                  <a:cubicBezTo>
                    <a:pt x="39794" y="164371"/>
                    <a:pt x="39889" y="165610"/>
                    <a:pt x="39889" y="166467"/>
                  </a:cubicBezTo>
                  <a:lnTo>
                    <a:pt x="39889" y="172277"/>
                  </a:lnTo>
                  <a:cubicBezTo>
                    <a:pt x="39746" y="173220"/>
                    <a:pt x="39746" y="174192"/>
                    <a:pt x="39889" y="175135"/>
                  </a:cubicBezTo>
                  <a:cubicBezTo>
                    <a:pt x="40061" y="176002"/>
                    <a:pt x="40537" y="176773"/>
                    <a:pt x="41223" y="177326"/>
                  </a:cubicBezTo>
                  <a:cubicBezTo>
                    <a:pt x="41699" y="177564"/>
                    <a:pt x="42271" y="177564"/>
                    <a:pt x="42747" y="177326"/>
                  </a:cubicBezTo>
                  <a:cubicBezTo>
                    <a:pt x="43252" y="177107"/>
                    <a:pt x="43614" y="176640"/>
                    <a:pt x="43699" y="176088"/>
                  </a:cubicBezTo>
                  <a:cubicBezTo>
                    <a:pt x="43785" y="175611"/>
                    <a:pt x="43785" y="175135"/>
                    <a:pt x="43699" y="174659"/>
                  </a:cubicBezTo>
                  <a:cubicBezTo>
                    <a:pt x="43118" y="173306"/>
                    <a:pt x="42823" y="171849"/>
                    <a:pt x="42842" y="170372"/>
                  </a:cubicBezTo>
                  <a:cubicBezTo>
                    <a:pt x="42842" y="169801"/>
                    <a:pt x="42842" y="169039"/>
                    <a:pt x="43509" y="168944"/>
                  </a:cubicBezTo>
                  <a:cubicBezTo>
                    <a:pt x="43804" y="168772"/>
                    <a:pt x="44166" y="168772"/>
                    <a:pt x="44461" y="168944"/>
                  </a:cubicBezTo>
                  <a:cubicBezTo>
                    <a:pt x="44985" y="169668"/>
                    <a:pt x="45280" y="170525"/>
                    <a:pt x="45319" y="171420"/>
                  </a:cubicBezTo>
                  <a:cubicBezTo>
                    <a:pt x="45309" y="172344"/>
                    <a:pt x="45500" y="173249"/>
                    <a:pt x="45890" y="174087"/>
                  </a:cubicBezTo>
                  <a:cubicBezTo>
                    <a:pt x="46166" y="174830"/>
                    <a:pt x="46995" y="175202"/>
                    <a:pt x="47728" y="174925"/>
                  </a:cubicBezTo>
                  <a:cubicBezTo>
                    <a:pt x="47785" y="174897"/>
                    <a:pt x="47843" y="174878"/>
                    <a:pt x="47890" y="174849"/>
                  </a:cubicBezTo>
                  <a:cubicBezTo>
                    <a:pt x="48443" y="174420"/>
                    <a:pt x="48700" y="173725"/>
                    <a:pt x="48557" y="173040"/>
                  </a:cubicBezTo>
                  <a:cubicBezTo>
                    <a:pt x="48433" y="172344"/>
                    <a:pt x="48214" y="171668"/>
                    <a:pt x="47890" y="171039"/>
                  </a:cubicBezTo>
                  <a:cubicBezTo>
                    <a:pt x="46938" y="169001"/>
                    <a:pt x="46357" y="166810"/>
                    <a:pt x="46176" y="164562"/>
                  </a:cubicBezTo>
                  <a:cubicBezTo>
                    <a:pt x="46176" y="163800"/>
                    <a:pt x="46176" y="162848"/>
                    <a:pt x="46843" y="162657"/>
                  </a:cubicBezTo>
                  <a:cubicBezTo>
                    <a:pt x="47509" y="162466"/>
                    <a:pt x="47605" y="162657"/>
                    <a:pt x="47890" y="162657"/>
                  </a:cubicBezTo>
                  <a:cubicBezTo>
                    <a:pt x="47948" y="163133"/>
                    <a:pt x="47948" y="163610"/>
                    <a:pt x="47890" y="164086"/>
                  </a:cubicBezTo>
                  <a:cubicBezTo>
                    <a:pt x="48005" y="164857"/>
                    <a:pt x="48157" y="165620"/>
                    <a:pt x="48367" y="166372"/>
                  </a:cubicBezTo>
                  <a:cubicBezTo>
                    <a:pt x="48471" y="167296"/>
                    <a:pt x="48871" y="168172"/>
                    <a:pt x="49510" y="168848"/>
                  </a:cubicBezTo>
                  <a:cubicBezTo>
                    <a:pt x="50091" y="169458"/>
                    <a:pt x="51062" y="169468"/>
                    <a:pt x="51662" y="168886"/>
                  </a:cubicBezTo>
                  <a:cubicBezTo>
                    <a:pt x="51681" y="168877"/>
                    <a:pt x="51691" y="168858"/>
                    <a:pt x="51700" y="168848"/>
                  </a:cubicBezTo>
                  <a:cubicBezTo>
                    <a:pt x="51977" y="168077"/>
                    <a:pt x="51977" y="167239"/>
                    <a:pt x="51700" y="166467"/>
                  </a:cubicBezTo>
                  <a:cubicBezTo>
                    <a:pt x="51396" y="165810"/>
                    <a:pt x="51234" y="165095"/>
                    <a:pt x="51224" y="164371"/>
                  </a:cubicBezTo>
                  <a:cubicBezTo>
                    <a:pt x="51081" y="164038"/>
                    <a:pt x="51081" y="163657"/>
                    <a:pt x="51224" y="163324"/>
                  </a:cubicBezTo>
                  <a:lnTo>
                    <a:pt x="51224" y="163324"/>
                  </a:lnTo>
                  <a:cubicBezTo>
                    <a:pt x="52100" y="162962"/>
                    <a:pt x="53101" y="163372"/>
                    <a:pt x="53462" y="164248"/>
                  </a:cubicBezTo>
                  <a:cubicBezTo>
                    <a:pt x="53482" y="164286"/>
                    <a:pt x="53501" y="164334"/>
                    <a:pt x="53510" y="164371"/>
                  </a:cubicBezTo>
                  <a:cubicBezTo>
                    <a:pt x="53748" y="165410"/>
                    <a:pt x="53748" y="166477"/>
                    <a:pt x="53510" y="167515"/>
                  </a:cubicBezTo>
                  <a:cubicBezTo>
                    <a:pt x="53320" y="168525"/>
                    <a:pt x="53320" y="169553"/>
                    <a:pt x="53510" y="170563"/>
                  </a:cubicBezTo>
                  <a:cubicBezTo>
                    <a:pt x="53462" y="170811"/>
                    <a:pt x="53462" y="171077"/>
                    <a:pt x="53510" y="171325"/>
                  </a:cubicBezTo>
                  <a:cubicBezTo>
                    <a:pt x="53510" y="171325"/>
                    <a:pt x="54463" y="171325"/>
                    <a:pt x="54939" y="171325"/>
                  </a:cubicBezTo>
                  <a:cubicBezTo>
                    <a:pt x="55272" y="171230"/>
                    <a:pt x="55577" y="171030"/>
                    <a:pt x="55796" y="170754"/>
                  </a:cubicBezTo>
                  <a:cubicBezTo>
                    <a:pt x="56577" y="169677"/>
                    <a:pt x="56758" y="168277"/>
                    <a:pt x="56272" y="167039"/>
                  </a:cubicBezTo>
                  <a:cubicBezTo>
                    <a:pt x="55710" y="165877"/>
                    <a:pt x="55263" y="164667"/>
                    <a:pt x="54939" y="163419"/>
                  </a:cubicBezTo>
                  <a:cubicBezTo>
                    <a:pt x="54596" y="162800"/>
                    <a:pt x="54596" y="162038"/>
                    <a:pt x="54939" y="161419"/>
                  </a:cubicBezTo>
                  <a:cubicBezTo>
                    <a:pt x="55406" y="161019"/>
                    <a:pt x="56091" y="161019"/>
                    <a:pt x="56558" y="161419"/>
                  </a:cubicBezTo>
                  <a:cubicBezTo>
                    <a:pt x="56901" y="162000"/>
                    <a:pt x="57101" y="162648"/>
                    <a:pt x="57130" y="163324"/>
                  </a:cubicBezTo>
                  <a:cubicBezTo>
                    <a:pt x="57082" y="163800"/>
                    <a:pt x="57082" y="164276"/>
                    <a:pt x="57130" y="164753"/>
                  </a:cubicBezTo>
                  <a:cubicBezTo>
                    <a:pt x="57244" y="165162"/>
                    <a:pt x="57520" y="165505"/>
                    <a:pt x="57892" y="165705"/>
                  </a:cubicBezTo>
                  <a:cubicBezTo>
                    <a:pt x="58654" y="165705"/>
                    <a:pt x="59416" y="165038"/>
                    <a:pt x="59511" y="164181"/>
                  </a:cubicBezTo>
                  <a:cubicBezTo>
                    <a:pt x="59606" y="163295"/>
                    <a:pt x="59606" y="162400"/>
                    <a:pt x="59511" y="161514"/>
                  </a:cubicBezTo>
                  <a:cubicBezTo>
                    <a:pt x="59730" y="161133"/>
                    <a:pt x="60121" y="160886"/>
                    <a:pt x="60559" y="160847"/>
                  </a:cubicBezTo>
                  <a:cubicBezTo>
                    <a:pt x="61054" y="160866"/>
                    <a:pt x="61492" y="161162"/>
                    <a:pt x="61702" y="161609"/>
                  </a:cubicBezTo>
                  <a:cubicBezTo>
                    <a:pt x="61806" y="162019"/>
                    <a:pt x="61806" y="162438"/>
                    <a:pt x="61702" y="162848"/>
                  </a:cubicBezTo>
                  <a:cubicBezTo>
                    <a:pt x="61806" y="163991"/>
                    <a:pt x="62064" y="165105"/>
                    <a:pt x="62464" y="166181"/>
                  </a:cubicBezTo>
                  <a:cubicBezTo>
                    <a:pt x="62854" y="167163"/>
                    <a:pt x="63654" y="167934"/>
                    <a:pt x="64654" y="168277"/>
                  </a:cubicBezTo>
                  <a:cubicBezTo>
                    <a:pt x="65254" y="168401"/>
                    <a:pt x="65864" y="168134"/>
                    <a:pt x="66178" y="167610"/>
                  </a:cubicBezTo>
                  <a:cubicBezTo>
                    <a:pt x="66178" y="167610"/>
                    <a:pt x="66178" y="167610"/>
                    <a:pt x="66178" y="166848"/>
                  </a:cubicBezTo>
                  <a:cubicBezTo>
                    <a:pt x="66169" y="165353"/>
                    <a:pt x="65807" y="163886"/>
                    <a:pt x="65131" y="162562"/>
                  </a:cubicBezTo>
                  <a:cubicBezTo>
                    <a:pt x="64692" y="161943"/>
                    <a:pt x="64435" y="161219"/>
                    <a:pt x="64369" y="160466"/>
                  </a:cubicBezTo>
                  <a:cubicBezTo>
                    <a:pt x="64369" y="160466"/>
                    <a:pt x="64369" y="159419"/>
                    <a:pt x="64369" y="159228"/>
                  </a:cubicBezTo>
                  <a:cubicBezTo>
                    <a:pt x="64731" y="159066"/>
                    <a:pt x="65150" y="159066"/>
                    <a:pt x="65512" y="159228"/>
                  </a:cubicBezTo>
                  <a:cubicBezTo>
                    <a:pt x="65512" y="159228"/>
                    <a:pt x="66083" y="159895"/>
                    <a:pt x="66464" y="159895"/>
                  </a:cubicBezTo>
                  <a:cubicBezTo>
                    <a:pt x="66969" y="159923"/>
                    <a:pt x="67436" y="159609"/>
                    <a:pt x="67607" y="159133"/>
                  </a:cubicBezTo>
                  <a:cubicBezTo>
                    <a:pt x="67607" y="159133"/>
                    <a:pt x="67607" y="158181"/>
                    <a:pt x="68083" y="157704"/>
                  </a:cubicBezTo>
                  <a:lnTo>
                    <a:pt x="68083" y="156656"/>
                  </a:lnTo>
                  <a:cubicBezTo>
                    <a:pt x="68083" y="156085"/>
                    <a:pt x="68845" y="155418"/>
                    <a:pt x="69417" y="155513"/>
                  </a:cubicBezTo>
                  <a:cubicBezTo>
                    <a:pt x="69988" y="155609"/>
                    <a:pt x="70179" y="155989"/>
                    <a:pt x="70274" y="156561"/>
                  </a:cubicBezTo>
                  <a:cubicBezTo>
                    <a:pt x="70407" y="157056"/>
                    <a:pt x="70407" y="157590"/>
                    <a:pt x="70274" y="158085"/>
                  </a:cubicBezTo>
                  <a:cubicBezTo>
                    <a:pt x="70074" y="158542"/>
                    <a:pt x="69912" y="159028"/>
                    <a:pt x="69798" y="159514"/>
                  </a:cubicBezTo>
                  <a:cubicBezTo>
                    <a:pt x="69798" y="159514"/>
                    <a:pt x="69798" y="159514"/>
                    <a:pt x="69798" y="160085"/>
                  </a:cubicBezTo>
                  <a:cubicBezTo>
                    <a:pt x="69798" y="160657"/>
                    <a:pt x="69798" y="161133"/>
                    <a:pt x="69798" y="161229"/>
                  </a:cubicBezTo>
                  <a:cubicBezTo>
                    <a:pt x="69798" y="161323"/>
                    <a:pt x="71322" y="161229"/>
                    <a:pt x="71989" y="159895"/>
                  </a:cubicBezTo>
                  <a:cubicBezTo>
                    <a:pt x="72674" y="158924"/>
                    <a:pt x="72979" y="157742"/>
                    <a:pt x="72846" y="156561"/>
                  </a:cubicBezTo>
                  <a:cubicBezTo>
                    <a:pt x="72646" y="156009"/>
                    <a:pt x="72646" y="155399"/>
                    <a:pt x="72846" y="154846"/>
                  </a:cubicBezTo>
                  <a:cubicBezTo>
                    <a:pt x="73608" y="153323"/>
                    <a:pt x="74084" y="153894"/>
                    <a:pt x="74084" y="152941"/>
                  </a:cubicBezTo>
                  <a:lnTo>
                    <a:pt x="74084" y="152941"/>
                  </a:lnTo>
                  <a:cubicBezTo>
                    <a:pt x="74084" y="155132"/>
                    <a:pt x="74751" y="154561"/>
                    <a:pt x="75037" y="155513"/>
                  </a:cubicBezTo>
                  <a:cubicBezTo>
                    <a:pt x="75065" y="156475"/>
                    <a:pt x="74760" y="157418"/>
                    <a:pt x="74179" y="158181"/>
                  </a:cubicBezTo>
                  <a:cubicBezTo>
                    <a:pt x="74179" y="159037"/>
                    <a:pt x="73703" y="160371"/>
                    <a:pt x="74179" y="160657"/>
                  </a:cubicBezTo>
                  <a:cubicBezTo>
                    <a:pt x="74656" y="160943"/>
                    <a:pt x="75513" y="160657"/>
                    <a:pt x="75799" y="159609"/>
                  </a:cubicBezTo>
                  <a:cubicBezTo>
                    <a:pt x="76084" y="158561"/>
                    <a:pt x="75799" y="158085"/>
                    <a:pt x="76465" y="157418"/>
                  </a:cubicBezTo>
                  <a:cubicBezTo>
                    <a:pt x="76646" y="157047"/>
                    <a:pt x="76951" y="156742"/>
                    <a:pt x="77323" y="156561"/>
                  </a:cubicBezTo>
                  <a:cubicBezTo>
                    <a:pt x="76237" y="153675"/>
                    <a:pt x="75341" y="150713"/>
                    <a:pt x="74656" y="147703"/>
                  </a:cubicBezTo>
                  <a:cubicBezTo>
                    <a:pt x="73798" y="142312"/>
                    <a:pt x="73798" y="136806"/>
                    <a:pt x="74656" y="131415"/>
                  </a:cubicBezTo>
                  <a:cubicBezTo>
                    <a:pt x="76561" y="114747"/>
                    <a:pt x="79323" y="98173"/>
                    <a:pt x="82085" y="81695"/>
                  </a:cubicBezTo>
                  <a:lnTo>
                    <a:pt x="84847" y="64550"/>
                  </a:lnTo>
                  <a:cubicBezTo>
                    <a:pt x="85800" y="58930"/>
                    <a:pt x="86752" y="53215"/>
                    <a:pt x="87991" y="47690"/>
                  </a:cubicBezTo>
                  <a:cubicBezTo>
                    <a:pt x="89705" y="39880"/>
                    <a:pt x="92086" y="32260"/>
                    <a:pt x="94087" y="24545"/>
                  </a:cubicBezTo>
                  <a:cubicBezTo>
                    <a:pt x="93639" y="24621"/>
                    <a:pt x="93248" y="24897"/>
                    <a:pt x="93039" y="25307"/>
                  </a:cubicBezTo>
                  <a:cubicBezTo>
                    <a:pt x="93039" y="25307"/>
                    <a:pt x="93039" y="26259"/>
                    <a:pt x="92563" y="26830"/>
                  </a:cubicBezTo>
                  <a:lnTo>
                    <a:pt x="92563" y="27783"/>
                  </a:lnTo>
                  <a:cubicBezTo>
                    <a:pt x="92563" y="28355"/>
                    <a:pt x="91801" y="29022"/>
                    <a:pt x="91229" y="29022"/>
                  </a:cubicBezTo>
                  <a:cubicBezTo>
                    <a:pt x="90715" y="28888"/>
                    <a:pt x="90353" y="28412"/>
                    <a:pt x="90372" y="27879"/>
                  </a:cubicBezTo>
                  <a:cubicBezTo>
                    <a:pt x="90238" y="27383"/>
                    <a:pt x="90238" y="26850"/>
                    <a:pt x="90372" y="26354"/>
                  </a:cubicBezTo>
                  <a:cubicBezTo>
                    <a:pt x="90372" y="25878"/>
                    <a:pt x="90372" y="25402"/>
                    <a:pt x="90372" y="24926"/>
                  </a:cubicBezTo>
                  <a:cubicBezTo>
                    <a:pt x="90372" y="24449"/>
                    <a:pt x="90372" y="24926"/>
                    <a:pt x="90372" y="24449"/>
                  </a:cubicBezTo>
                  <a:cubicBezTo>
                    <a:pt x="90372" y="23973"/>
                    <a:pt x="90372" y="23402"/>
                    <a:pt x="90372" y="23211"/>
                  </a:cubicBezTo>
                  <a:cubicBezTo>
                    <a:pt x="90372" y="23021"/>
                    <a:pt x="88848" y="23211"/>
                    <a:pt x="88086" y="24545"/>
                  </a:cubicBezTo>
                  <a:cubicBezTo>
                    <a:pt x="87457" y="25535"/>
                    <a:pt x="87191" y="26716"/>
                    <a:pt x="87324" y="27879"/>
                  </a:cubicBezTo>
                  <a:cubicBezTo>
                    <a:pt x="87324" y="28545"/>
                    <a:pt x="87324" y="29022"/>
                    <a:pt x="87324" y="29593"/>
                  </a:cubicBezTo>
                  <a:cubicBezTo>
                    <a:pt x="87324" y="30165"/>
                    <a:pt x="86086" y="30545"/>
                    <a:pt x="85990" y="31498"/>
                  </a:cubicBezTo>
                  <a:lnTo>
                    <a:pt x="85990" y="31498"/>
                  </a:lnTo>
                  <a:cubicBezTo>
                    <a:pt x="85990" y="29307"/>
                    <a:pt x="85324" y="29878"/>
                    <a:pt x="85133" y="29022"/>
                  </a:cubicBezTo>
                  <a:cubicBezTo>
                    <a:pt x="84943" y="28164"/>
                    <a:pt x="85133" y="27116"/>
                    <a:pt x="85895" y="26354"/>
                  </a:cubicBezTo>
                  <a:cubicBezTo>
                    <a:pt x="86657" y="25592"/>
                    <a:pt x="85895" y="24164"/>
                    <a:pt x="85895" y="23782"/>
                  </a:cubicBezTo>
                  <a:cubicBezTo>
                    <a:pt x="85895" y="23402"/>
                    <a:pt x="84562" y="23782"/>
                    <a:pt x="84276" y="24831"/>
                  </a:cubicBezTo>
                  <a:cubicBezTo>
                    <a:pt x="83990" y="25878"/>
                    <a:pt x="84276" y="26354"/>
                    <a:pt x="83609" y="27021"/>
                  </a:cubicBezTo>
                  <a:cubicBezTo>
                    <a:pt x="82942" y="27688"/>
                    <a:pt x="82466" y="28355"/>
                    <a:pt x="81895" y="27879"/>
                  </a:cubicBezTo>
                  <a:cubicBezTo>
                    <a:pt x="81323" y="27402"/>
                    <a:pt x="81895" y="26069"/>
                    <a:pt x="81895" y="25211"/>
                  </a:cubicBezTo>
                  <a:lnTo>
                    <a:pt x="83514" y="22259"/>
                  </a:lnTo>
                  <a:cubicBezTo>
                    <a:pt x="83828" y="21763"/>
                    <a:pt x="84057" y="21211"/>
                    <a:pt x="84181" y="20640"/>
                  </a:cubicBezTo>
                  <a:cubicBezTo>
                    <a:pt x="84304" y="20040"/>
                    <a:pt x="84038" y="19430"/>
                    <a:pt x="83514" y="19115"/>
                  </a:cubicBezTo>
                  <a:cubicBezTo>
                    <a:pt x="82942" y="19115"/>
                    <a:pt x="82276" y="19115"/>
                    <a:pt x="81895" y="20068"/>
                  </a:cubicBezTo>
                  <a:cubicBezTo>
                    <a:pt x="81304" y="20840"/>
                    <a:pt x="80847" y="21716"/>
                    <a:pt x="80561" y="22639"/>
                  </a:cubicBezTo>
                  <a:cubicBezTo>
                    <a:pt x="80561" y="23782"/>
                    <a:pt x="79609" y="25307"/>
                    <a:pt x="78561" y="25211"/>
                  </a:cubicBezTo>
                  <a:cubicBezTo>
                    <a:pt x="77818" y="24944"/>
                    <a:pt x="77370" y="24183"/>
                    <a:pt x="77513" y="23402"/>
                  </a:cubicBezTo>
                  <a:cubicBezTo>
                    <a:pt x="77656" y="22602"/>
                    <a:pt x="78056" y="21868"/>
                    <a:pt x="78656" y="21306"/>
                  </a:cubicBezTo>
                  <a:cubicBezTo>
                    <a:pt x="79418" y="20544"/>
                    <a:pt x="80466" y="19591"/>
                    <a:pt x="80275" y="18354"/>
                  </a:cubicBezTo>
                  <a:cubicBezTo>
                    <a:pt x="80047" y="17487"/>
                    <a:pt x="79161" y="16972"/>
                    <a:pt x="78294" y="17201"/>
                  </a:cubicBezTo>
                  <a:cubicBezTo>
                    <a:pt x="78285" y="17210"/>
                    <a:pt x="78285" y="17210"/>
                    <a:pt x="78275" y="17210"/>
                  </a:cubicBezTo>
                  <a:cubicBezTo>
                    <a:pt x="77427" y="17544"/>
                    <a:pt x="76751" y="18191"/>
                    <a:pt x="76370" y="19020"/>
                  </a:cubicBezTo>
                  <a:cubicBezTo>
                    <a:pt x="76370" y="19782"/>
                    <a:pt x="75513" y="20735"/>
                    <a:pt x="75037" y="21496"/>
                  </a:cubicBezTo>
                  <a:cubicBezTo>
                    <a:pt x="74560" y="22259"/>
                    <a:pt x="74370" y="22354"/>
                    <a:pt x="73894" y="22163"/>
                  </a:cubicBezTo>
                  <a:cubicBezTo>
                    <a:pt x="73713" y="20506"/>
                    <a:pt x="74237" y="18849"/>
                    <a:pt x="75322" y="17591"/>
                  </a:cubicBezTo>
                  <a:cubicBezTo>
                    <a:pt x="75732" y="17172"/>
                    <a:pt x="76113" y="16725"/>
                    <a:pt x="76465" y="16258"/>
                  </a:cubicBezTo>
                  <a:cubicBezTo>
                    <a:pt x="76465" y="15686"/>
                    <a:pt x="76465" y="14829"/>
                    <a:pt x="76465" y="14639"/>
                  </a:cubicBezTo>
                  <a:lnTo>
                    <a:pt x="75894" y="14639"/>
                  </a:lnTo>
                  <a:cubicBezTo>
                    <a:pt x="74656" y="14991"/>
                    <a:pt x="73665" y="15905"/>
                    <a:pt x="73227" y="17115"/>
                  </a:cubicBezTo>
                  <a:cubicBezTo>
                    <a:pt x="73227" y="18068"/>
                    <a:pt x="72655" y="19401"/>
                    <a:pt x="71798" y="19877"/>
                  </a:cubicBezTo>
                  <a:cubicBezTo>
                    <a:pt x="71389" y="17325"/>
                    <a:pt x="72370" y="14743"/>
                    <a:pt x="74370" y="13114"/>
                  </a:cubicBezTo>
                  <a:cubicBezTo>
                    <a:pt x="74999" y="12743"/>
                    <a:pt x="75551" y="12267"/>
                    <a:pt x="75989" y="11686"/>
                  </a:cubicBezTo>
                  <a:cubicBezTo>
                    <a:pt x="76408" y="11048"/>
                    <a:pt x="76408" y="10229"/>
                    <a:pt x="75989" y="9590"/>
                  </a:cubicBezTo>
                  <a:cubicBezTo>
                    <a:pt x="75694" y="9086"/>
                    <a:pt x="75141" y="8790"/>
                    <a:pt x="74560" y="8829"/>
                  </a:cubicBezTo>
                  <a:cubicBezTo>
                    <a:pt x="72903" y="8876"/>
                    <a:pt x="71389" y="9772"/>
                    <a:pt x="70560" y="11210"/>
                  </a:cubicBezTo>
                  <a:cubicBezTo>
                    <a:pt x="69865" y="12800"/>
                    <a:pt x="69350" y="14458"/>
                    <a:pt x="69036" y="16162"/>
                  </a:cubicBezTo>
                  <a:cubicBezTo>
                    <a:pt x="69036" y="16829"/>
                    <a:pt x="68464" y="17496"/>
                    <a:pt x="67893" y="17591"/>
                  </a:cubicBezTo>
                  <a:cubicBezTo>
                    <a:pt x="67321" y="17687"/>
                    <a:pt x="66655" y="16734"/>
                    <a:pt x="66655" y="15972"/>
                  </a:cubicBezTo>
                  <a:cubicBezTo>
                    <a:pt x="66759" y="15143"/>
                    <a:pt x="67017" y="14334"/>
                    <a:pt x="67417" y="13591"/>
                  </a:cubicBezTo>
                  <a:cubicBezTo>
                    <a:pt x="67788" y="12838"/>
                    <a:pt x="67788" y="11962"/>
                    <a:pt x="67417" y="11210"/>
                  </a:cubicBezTo>
                  <a:cubicBezTo>
                    <a:pt x="66893" y="10552"/>
                    <a:pt x="65931" y="10448"/>
                    <a:pt x="65274" y="10971"/>
                  </a:cubicBezTo>
                  <a:cubicBezTo>
                    <a:pt x="65188" y="11038"/>
                    <a:pt x="65102" y="11124"/>
                    <a:pt x="65035" y="11210"/>
                  </a:cubicBezTo>
                  <a:cubicBezTo>
                    <a:pt x="64350" y="11953"/>
                    <a:pt x="63892" y="12877"/>
                    <a:pt x="63702" y="13877"/>
                  </a:cubicBezTo>
                  <a:lnTo>
                    <a:pt x="63226" y="15496"/>
                  </a:lnTo>
                  <a:cubicBezTo>
                    <a:pt x="62464" y="13505"/>
                    <a:pt x="62464" y="11295"/>
                    <a:pt x="63226" y="9305"/>
                  </a:cubicBezTo>
                  <a:cubicBezTo>
                    <a:pt x="63454" y="8781"/>
                    <a:pt x="63645" y="8238"/>
                    <a:pt x="63797" y="7685"/>
                  </a:cubicBezTo>
                  <a:cubicBezTo>
                    <a:pt x="63902" y="7133"/>
                    <a:pt x="63721" y="6561"/>
                    <a:pt x="63321" y="6161"/>
                  </a:cubicBezTo>
                  <a:lnTo>
                    <a:pt x="62654" y="6161"/>
                  </a:lnTo>
                  <a:cubicBezTo>
                    <a:pt x="61416" y="6161"/>
                    <a:pt x="60463" y="7590"/>
                    <a:pt x="60178" y="8923"/>
                  </a:cubicBezTo>
                  <a:cubicBezTo>
                    <a:pt x="60082" y="10314"/>
                    <a:pt x="60082" y="11714"/>
                    <a:pt x="60178" y="13114"/>
                  </a:cubicBezTo>
                  <a:cubicBezTo>
                    <a:pt x="60178" y="13686"/>
                    <a:pt x="59701" y="14448"/>
                    <a:pt x="59225" y="14257"/>
                  </a:cubicBezTo>
                  <a:cubicBezTo>
                    <a:pt x="59139" y="14115"/>
                    <a:pt x="59139" y="13924"/>
                    <a:pt x="59225" y="13781"/>
                  </a:cubicBezTo>
                  <a:cubicBezTo>
                    <a:pt x="58463" y="11876"/>
                    <a:pt x="59225" y="9590"/>
                    <a:pt x="59225" y="7495"/>
                  </a:cubicBezTo>
                  <a:cubicBezTo>
                    <a:pt x="58863" y="6314"/>
                    <a:pt x="58168" y="5257"/>
                    <a:pt x="57225" y="4447"/>
                  </a:cubicBezTo>
                  <a:cubicBezTo>
                    <a:pt x="56653" y="3875"/>
                    <a:pt x="55701" y="3495"/>
                    <a:pt x="55320" y="4447"/>
                  </a:cubicBezTo>
                  <a:cubicBezTo>
                    <a:pt x="55177" y="4752"/>
                    <a:pt x="55177" y="5095"/>
                    <a:pt x="55320" y="5399"/>
                  </a:cubicBezTo>
                  <a:cubicBezTo>
                    <a:pt x="55320" y="6923"/>
                    <a:pt x="56368" y="8352"/>
                    <a:pt x="56844" y="9781"/>
                  </a:cubicBezTo>
                  <a:cubicBezTo>
                    <a:pt x="57415" y="11286"/>
                    <a:pt x="57415" y="12943"/>
                    <a:pt x="56844" y="14448"/>
                  </a:cubicBezTo>
                  <a:cubicBezTo>
                    <a:pt x="56272" y="14448"/>
                    <a:pt x="55606" y="14448"/>
                    <a:pt x="55415" y="13305"/>
                  </a:cubicBezTo>
                  <a:cubicBezTo>
                    <a:pt x="55510" y="12543"/>
                    <a:pt x="55510" y="11781"/>
                    <a:pt x="55415" y="11019"/>
                  </a:cubicBezTo>
                  <a:lnTo>
                    <a:pt x="55415" y="11019"/>
                  </a:lnTo>
                  <a:cubicBezTo>
                    <a:pt x="54844" y="11019"/>
                    <a:pt x="54272" y="11591"/>
                    <a:pt x="54177" y="12257"/>
                  </a:cubicBezTo>
                  <a:cubicBezTo>
                    <a:pt x="54082" y="12924"/>
                    <a:pt x="54177" y="13877"/>
                    <a:pt x="53224" y="13972"/>
                  </a:cubicBezTo>
                  <a:cubicBezTo>
                    <a:pt x="52796" y="12219"/>
                    <a:pt x="52796" y="10391"/>
                    <a:pt x="53224" y="8638"/>
                  </a:cubicBezTo>
                  <a:cubicBezTo>
                    <a:pt x="53186" y="6076"/>
                    <a:pt x="52129" y="3637"/>
                    <a:pt x="50272" y="1875"/>
                  </a:cubicBezTo>
                  <a:lnTo>
                    <a:pt x="49319" y="1399"/>
                  </a:lnTo>
                  <a:cubicBezTo>
                    <a:pt x="48557" y="1399"/>
                    <a:pt x="47890" y="2256"/>
                    <a:pt x="47795" y="3209"/>
                  </a:cubicBezTo>
                  <a:cubicBezTo>
                    <a:pt x="47652" y="4056"/>
                    <a:pt x="47652" y="4933"/>
                    <a:pt x="47795" y="5781"/>
                  </a:cubicBezTo>
                  <a:cubicBezTo>
                    <a:pt x="47986" y="7047"/>
                    <a:pt x="47986" y="8323"/>
                    <a:pt x="47795" y="9590"/>
                  </a:cubicBezTo>
                  <a:cubicBezTo>
                    <a:pt x="47795" y="10733"/>
                    <a:pt x="47224" y="12257"/>
                    <a:pt x="46176" y="12353"/>
                  </a:cubicBezTo>
                  <a:cubicBezTo>
                    <a:pt x="45128" y="12448"/>
                    <a:pt x="44557" y="11210"/>
                    <a:pt x="44366" y="10162"/>
                  </a:cubicBezTo>
                  <a:cubicBezTo>
                    <a:pt x="44509" y="9057"/>
                    <a:pt x="44509" y="7933"/>
                    <a:pt x="44366" y="6828"/>
                  </a:cubicBezTo>
                  <a:cubicBezTo>
                    <a:pt x="44366" y="5876"/>
                    <a:pt x="42556" y="5304"/>
                    <a:pt x="41985" y="6161"/>
                  </a:cubicBezTo>
                  <a:cubicBezTo>
                    <a:pt x="41851" y="6561"/>
                    <a:pt x="41851" y="7000"/>
                    <a:pt x="41985" y="7400"/>
                  </a:cubicBezTo>
                  <a:cubicBezTo>
                    <a:pt x="42071" y="8352"/>
                    <a:pt x="42290" y="9276"/>
                    <a:pt x="42652" y="10162"/>
                  </a:cubicBezTo>
                  <a:cubicBezTo>
                    <a:pt x="43033" y="11009"/>
                    <a:pt x="43033" y="11981"/>
                    <a:pt x="42652" y="12829"/>
                  </a:cubicBezTo>
                  <a:cubicBezTo>
                    <a:pt x="42280" y="13277"/>
                    <a:pt x="41623" y="13343"/>
                    <a:pt x="41175" y="12972"/>
                  </a:cubicBezTo>
                  <a:cubicBezTo>
                    <a:pt x="41128" y="12934"/>
                    <a:pt x="41080" y="12886"/>
                    <a:pt x="41032" y="12829"/>
                  </a:cubicBezTo>
                  <a:cubicBezTo>
                    <a:pt x="40461" y="12829"/>
                    <a:pt x="40366" y="11495"/>
                    <a:pt x="40270" y="10733"/>
                  </a:cubicBezTo>
                  <a:lnTo>
                    <a:pt x="40270" y="4923"/>
                  </a:lnTo>
                  <a:cubicBezTo>
                    <a:pt x="40270" y="3971"/>
                    <a:pt x="40270" y="3018"/>
                    <a:pt x="40270" y="2066"/>
                  </a:cubicBezTo>
                  <a:cubicBezTo>
                    <a:pt x="40051" y="1170"/>
                    <a:pt x="39556" y="370"/>
                    <a:pt x="38842" y="-220"/>
                  </a:cubicBezTo>
                  <a:cubicBezTo>
                    <a:pt x="38365" y="-459"/>
                    <a:pt x="37794" y="-459"/>
                    <a:pt x="37318" y="-220"/>
                  </a:cubicBezTo>
                  <a:cubicBezTo>
                    <a:pt x="36794" y="-11"/>
                    <a:pt x="36432" y="465"/>
                    <a:pt x="36365" y="1018"/>
                  </a:cubicBezTo>
                  <a:cubicBezTo>
                    <a:pt x="36432" y="1523"/>
                    <a:pt x="36594" y="1999"/>
                    <a:pt x="36841" y="2446"/>
                  </a:cubicBezTo>
                  <a:cubicBezTo>
                    <a:pt x="37460" y="3752"/>
                    <a:pt x="37756" y="5190"/>
                    <a:pt x="37699" y="6637"/>
                  </a:cubicBezTo>
                  <a:cubicBezTo>
                    <a:pt x="37699" y="7304"/>
                    <a:pt x="37699" y="8066"/>
                    <a:pt x="37032" y="8162"/>
                  </a:cubicBezTo>
                  <a:cubicBezTo>
                    <a:pt x="36727" y="8304"/>
                    <a:pt x="36384" y="8304"/>
                    <a:pt x="36079" y="8162"/>
                  </a:cubicBezTo>
                  <a:cubicBezTo>
                    <a:pt x="35555" y="7437"/>
                    <a:pt x="35260" y="6580"/>
                    <a:pt x="35222" y="5685"/>
                  </a:cubicBezTo>
                  <a:cubicBezTo>
                    <a:pt x="35194" y="4771"/>
                    <a:pt x="34994" y="3866"/>
                    <a:pt x="34651" y="3018"/>
                  </a:cubicBezTo>
                  <a:cubicBezTo>
                    <a:pt x="34365" y="2227"/>
                    <a:pt x="33489" y="1818"/>
                    <a:pt x="32698" y="2103"/>
                  </a:cubicBezTo>
                  <a:cubicBezTo>
                    <a:pt x="32650" y="2113"/>
                    <a:pt x="32603" y="2142"/>
                    <a:pt x="32555" y="2161"/>
                  </a:cubicBezTo>
                  <a:cubicBezTo>
                    <a:pt x="32050" y="2656"/>
                    <a:pt x="31803" y="3361"/>
                    <a:pt x="31888" y="4066"/>
                  </a:cubicBezTo>
                  <a:cubicBezTo>
                    <a:pt x="32041" y="4771"/>
                    <a:pt x="32298" y="5438"/>
                    <a:pt x="32650" y="6066"/>
                  </a:cubicBezTo>
                  <a:cubicBezTo>
                    <a:pt x="33565" y="8123"/>
                    <a:pt x="34146" y="10305"/>
                    <a:pt x="34365" y="12543"/>
                  </a:cubicBezTo>
                  <a:cubicBezTo>
                    <a:pt x="34365" y="13305"/>
                    <a:pt x="34365" y="14257"/>
                    <a:pt x="33698" y="14448"/>
                  </a:cubicBezTo>
                  <a:cubicBezTo>
                    <a:pt x="33250" y="14572"/>
                    <a:pt x="32784" y="14315"/>
                    <a:pt x="32650" y="13877"/>
                  </a:cubicBezTo>
                  <a:cubicBezTo>
                    <a:pt x="32593" y="13429"/>
                    <a:pt x="32593" y="12981"/>
                    <a:pt x="32650" y="12543"/>
                  </a:cubicBezTo>
                  <a:cubicBezTo>
                    <a:pt x="32536" y="11743"/>
                    <a:pt x="32374" y="10943"/>
                    <a:pt x="32174" y="10162"/>
                  </a:cubicBezTo>
                  <a:cubicBezTo>
                    <a:pt x="31974" y="9276"/>
                    <a:pt x="31546" y="8457"/>
                    <a:pt x="30936" y="7780"/>
                  </a:cubicBezTo>
                  <a:cubicBezTo>
                    <a:pt x="30355" y="7171"/>
                    <a:pt x="29383" y="7161"/>
                    <a:pt x="28783" y="7743"/>
                  </a:cubicBezTo>
                  <a:cubicBezTo>
                    <a:pt x="28764" y="7752"/>
                    <a:pt x="28755" y="7771"/>
                    <a:pt x="28745" y="7780"/>
                  </a:cubicBezTo>
                  <a:cubicBezTo>
                    <a:pt x="28745" y="8543"/>
                    <a:pt x="28745" y="9400"/>
                    <a:pt x="29221" y="10162"/>
                  </a:cubicBezTo>
                  <a:cubicBezTo>
                    <a:pt x="29421" y="10819"/>
                    <a:pt x="29583" y="11486"/>
                    <a:pt x="29698" y="12162"/>
                  </a:cubicBezTo>
                  <a:cubicBezTo>
                    <a:pt x="29793" y="12534"/>
                    <a:pt x="29793" y="12934"/>
                    <a:pt x="29698" y="13305"/>
                  </a:cubicBezTo>
                  <a:cubicBezTo>
                    <a:pt x="28936" y="13305"/>
                    <a:pt x="27888" y="13305"/>
                    <a:pt x="27412" y="12257"/>
                  </a:cubicBezTo>
                  <a:cubicBezTo>
                    <a:pt x="27126" y="11228"/>
                    <a:pt x="27126" y="10143"/>
                    <a:pt x="27412" y="9114"/>
                  </a:cubicBezTo>
                  <a:cubicBezTo>
                    <a:pt x="27602" y="8076"/>
                    <a:pt x="27602" y="7009"/>
                    <a:pt x="27412" y="5971"/>
                  </a:cubicBezTo>
                  <a:cubicBezTo>
                    <a:pt x="27440" y="5752"/>
                    <a:pt x="27440" y="5523"/>
                    <a:pt x="27412" y="5304"/>
                  </a:cubicBezTo>
                  <a:cubicBezTo>
                    <a:pt x="27412" y="5304"/>
                    <a:pt x="26459" y="5304"/>
                    <a:pt x="25983" y="5304"/>
                  </a:cubicBezTo>
                  <a:cubicBezTo>
                    <a:pt x="25621" y="5399"/>
                    <a:pt x="25287" y="5599"/>
                    <a:pt x="25030" y="5876"/>
                  </a:cubicBezTo>
                  <a:cubicBezTo>
                    <a:pt x="24402" y="7037"/>
                    <a:pt x="24402" y="8428"/>
                    <a:pt x="25030" y="9590"/>
                  </a:cubicBezTo>
                  <a:cubicBezTo>
                    <a:pt x="25592" y="10762"/>
                    <a:pt x="26069" y="11971"/>
                    <a:pt x="26459" y="13210"/>
                  </a:cubicBezTo>
                  <a:cubicBezTo>
                    <a:pt x="26783" y="13839"/>
                    <a:pt x="26783" y="14581"/>
                    <a:pt x="26459" y="15210"/>
                  </a:cubicBezTo>
                  <a:cubicBezTo>
                    <a:pt x="25992" y="15610"/>
                    <a:pt x="25306" y="15610"/>
                    <a:pt x="24840" y="15210"/>
                  </a:cubicBezTo>
                  <a:cubicBezTo>
                    <a:pt x="24497" y="14629"/>
                    <a:pt x="24297" y="13981"/>
                    <a:pt x="24268" y="13305"/>
                  </a:cubicBezTo>
                  <a:cubicBezTo>
                    <a:pt x="24325" y="12857"/>
                    <a:pt x="24325" y="12410"/>
                    <a:pt x="24268" y="11971"/>
                  </a:cubicBezTo>
                  <a:cubicBezTo>
                    <a:pt x="24116" y="11534"/>
                    <a:pt x="23811" y="11152"/>
                    <a:pt x="23411" y="10924"/>
                  </a:cubicBezTo>
                  <a:cubicBezTo>
                    <a:pt x="22649" y="10924"/>
                    <a:pt x="21982" y="11591"/>
                    <a:pt x="21792" y="12543"/>
                  </a:cubicBezTo>
                  <a:cubicBezTo>
                    <a:pt x="21744" y="13429"/>
                    <a:pt x="21744" y="14324"/>
                    <a:pt x="21792" y="15210"/>
                  </a:cubicBezTo>
                  <a:cubicBezTo>
                    <a:pt x="21630" y="15582"/>
                    <a:pt x="21249" y="15819"/>
                    <a:pt x="20839" y="15782"/>
                  </a:cubicBezTo>
                  <a:cubicBezTo>
                    <a:pt x="20363" y="15782"/>
                    <a:pt x="19934" y="15525"/>
                    <a:pt x="19696" y="15115"/>
                  </a:cubicBezTo>
                  <a:cubicBezTo>
                    <a:pt x="19601" y="14677"/>
                    <a:pt x="19601" y="14220"/>
                    <a:pt x="19696" y="13781"/>
                  </a:cubicBezTo>
                  <a:cubicBezTo>
                    <a:pt x="19649" y="12667"/>
                    <a:pt x="19392" y="11562"/>
                    <a:pt x="18934" y="10543"/>
                  </a:cubicBezTo>
                  <a:cubicBezTo>
                    <a:pt x="18601" y="9524"/>
                    <a:pt x="17772" y="8743"/>
                    <a:pt x="16744" y="8447"/>
                  </a:cubicBezTo>
                  <a:cubicBezTo>
                    <a:pt x="16163" y="8266"/>
                    <a:pt x="15543" y="8505"/>
                    <a:pt x="15220" y="9019"/>
                  </a:cubicBezTo>
                  <a:cubicBezTo>
                    <a:pt x="15182" y="9305"/>
                    <a:pt x="15182" y="9590"/>
                    <a:pt x="15220" y="9876"/>
                  </a:cubicBezTo>
                  <a:cubicBezTo>
                    <a:pt x="15210" y="11381"/>
                    <a:pt x="15610" y="12857"/>
                    <a:pt x="16363" y="14163"/>
                  </a:cubicBezTo>
                  <a:cubicBezTo>
                    <a:pt x="16725" y="14810"/>
                    <a:pt x="16953" y="15525"/>
                    <a:pt x="17029" y="16258"/>
                  </a:cubicBezTo>
                  <a:cubicBezTo>
                    <a:pt x="17258" y="16601"/>
                    <a:pt x="17258" y="17048"/>
                    <a:pt x="17029" y="17401"/>
                  </a:cubicBezTo>
                  <a:cubicBezTo>
                    <a:pt x="17029" y="17401"/>
                    <a:pt x="16267" y="17401"/>
                    <a:pt x="15886" y="17401"/>
                  </a:cubicBezTo>
                  <a:cubicBezTo>
                    <a:pt x="15505" y="17401"/>
                    <a:pt x="15315" y="16734"/>
                    <a:pt x="14934" y="16639"/>
                  </a:cubicBezTo>
                  <a:cubicBezTo>
                    <a:pt x="14448" y="16677"/>
                    <a:pt x="14019" y="16972"/>
                    <a:pt x="13791" y="17401"/>
                  </a:cubicBezTo>
                  <a:cubicBezTo>
                    <a:pt x="13791" y="17401"/>
                    <a:pt x="13791" y="18448"/>
                    <a:pt x="13315" y="18925"/>
                  </a:cubicBezTo>
                  <a:lnTo>
                    <a:pt x="13315" y="19877"/>
                  </a:lnTo>
                  <a:lnTo>
                    <a:pt x="13315" y="19877"/>
                  </a:lnTo>
                  <a:lnTo>
                    <a:pt x="12648" y="24926"/>
                  </a:lnTo>
                  <a:cubicBezTo>
                    <a:pt x="11981" y="29783"/>
                    <a:pt x="11410" y="34451"/>
                    <a:pt x="10362" y="39308"/>
                  </a:cubicBezTo>
                  <a:cubicBezTo>
                    <a:pt x="9000" y="44166"/>
                    <a:pt x="7923" y="49091"/>
                    <a:pt x="7123" y="54072"/>
                  </a:cubicBezTo>
                  <a:cubicBezTo>
                    <a:pt x="6695" y="58825"/>
                    <a:pt x="6695" y="63607"/>
                    <a:pt x="7123" y="68360"/>
                  </a:cubicBezTo>
                  <a:cubicBezTo>
                    <a:pt x="8304" y="85924"/>
                    <a:pt x="7180" y="103564"/>
                    <a:pt x="3790" y="120842"/>
                  </a:cubicBezTo>
                  <a:cubicBezTo>
                    <a:pt x="2085" y="127443"/>
                    <a:pt x="846" y="134158"/>
                    <a:pt x="75" y="140940"/>
                  </a:cubicBezTo>
                  <a:cubicBezTo>
                    <a:pt x="-68" y="143636"/>
                    <a:pt x="-68" y="146341"/>
                    <a:pt x="75" y="149036"/>
                  </a:cubicBezTo>
                  <a:cubicBezTo>
                    <a:pt x="170" y="149351"/>
                    <a:pt x="170" y="149675"/>
                    <a:pt x="75" y="149989"/>
                  </a:cubicBezTo>
                  <a:lnTo>
                    <a:pt x="75" y="155323"/>
                  </a:lnTo>
                  <a:cubicBezTo>
                    <a:pt x="389" y="154866"/>
                    <a:pt x="618" y="154342"/>
                    <a:pt x="742" y="153799"/>
                  </a:cubicBezTo>
                  <a:cubicBezTo>
                    <a:pt x="837" y="153894"/>
                    <a:pt x="1313" y="152370"/>
                    <a:pt x="2456" y="15246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0" name="Freeform: Shape 879">
              <a:extLst>
                <a:ext uri="{FF2B5EF4-FFF2-40B4-BE49-F238E27FC236}">
                  <a16:creationId xmlns:a16="http://schemas.microsoft.com/office/drawing/2014/main" xmlns="" id="{A3C1529F-043F-CB20-2C5C-261716FA6866}"/>
                </a:ext>
              </a:extLst>
            </p:cNvPr>
            <p:cNvSpPr/>
            <p:nvPr/>
          </p:nvSpPr>
          <p:spPr>
            <a:xfrm>
              <a:off x="5218365" y="3382163"/>
              <a:ext cx="94107" cy="175655"/>
            </a:xfrm>
            <a:custGeom>
              <a:avLst/>
              <a:gdLst>
                <a:gd name="connsiteX0" fmla="*/ 77311 w 94107"/>
                <a:gd name="connsiteY0" fmla="*/ 149308 h 175655"/>
                <a:gd name="connsiteX1" fmla="*/ 81121 w 94107"/>
                <a:gd name="connsiteY1" fmla="*/ 141974 h 175655"/>
                <a:gd name="connsiteX2" fmla="*/ 84931 w 94107"/>
                <a:gd name="connsiteY2" fmla="*/ 125305 h 175655"/>
                <a:gd name="connsiteX3" fmla="*/ 92836 w 94107"/>
                <a:gd name="connsiteY3" fmla="*/ 54058 h 175655"/>
                <a:gd name="connsiteX4" fmla="*/ 94075 w 94107"/>
                <a:gd name="connsiteY4" fmla="*/ 37199 h 175655"/>
                <a:gd name="connsiteX5" fmla="*/ 94075 w 94107"/>
                <a:gd name="connsiteY5" fmla="*/ 29197 h 175655"/>
                <a:gd name="connsiteX6" fmla="*/ 94075 w 94107"/>
                <a:gd name="connsiteY6" fmla="*/ 28626 h 175655"/>
                <a:gd name="connsiteX7" fmla="*/ 94075 w 94107"/>
                <a:gd name="connsiteY7" fmla="*/ 27197 h 175655"/>
                <a:gd name="connsiteX8" fmla="*/ 94075 w 94107"/>
                <a:gd name="connsiteY8" fmla="*/ 23483 h 175655"/>
                <a:gd name="connsiteX9" fmla="*/ 93218 w 94107"/>
                <a:gd name="connsiteY9" fmla="*/ 24435 h 175655"/>
                <a:gd name="connsiteX10" fmla="*/ 92456 w 94107"/>
                <a:gd name="connsiteY10" fmla="*/ 26626 h 175655"/>
                <a:gd name="connsiteX11" fmla="*/ 90741 w 94107"/>
                <a:gd name="connsiteY11" fmla="*/ 27483 h 175655"/>
                <a:gd name="connsiteX12" fmla="*/ 90741 w 94107"/>
                <a:gd name="connsiteY12" fmla="*/ 24721 h 175655"/>
                <a:gd name="connsiteX13" fmla="*/ 92456 w 94107"/>
                <a:gd name="connsiteY13" fmla="*/ 21863 h 175655"/>
                <a:gd name="connsiteX14" fmla="*/ 93122 w 94107"/>
                <a:gd name="connsiteY14" fmla="*/ 20244 h 175655"/>
                <a:gd name="connsiteX15" fmla="*/ 92456 w 94107"/>
                <a:gd name="connsiteY15" fmla="*/ 18720 h 175655"/>
                <a:gd name="connsiteX16" fmla="*/ 90836 w 94107"/>
                <a:gd name="connsiteY16" fmla="*/ 19578 h 175655"/>
                <a:gd name="connsiteX17" fmla="*/ 89407 w 94107"/>
                <a:gd name="connsiteY17" fmla="*/ 22149 h 175655"/>
                <a:gd name="connsiteX18" fmla="*/ 87407 w 94107"/>
                <a:gd name="connsiteY18" fmla="*/ 24625 h 175655"/>
                <a:gd name="connsiteX19" fmla="*/ 86360 w 94107"/>
                <a:gd name="connsiteY19" fmla="*/ 22816 h 175655"/>
                <a:gd name="connsiteX20" fmla="*/ 87598 w 94107"/>
                <a:gd name="connsiteY20" fmla="*/ 20816 h 175655"/>
                <a:gd name="connsiteX21" fmla="*/ 89217 w 94107"/>
                <a:gd name="connsiteY21" fmla="*/ 17863 h 175655"/>
                <a:gd name="connsiteX22" fmla="*/ 87474 w 94107"/>
                <a:gd name="connsiteY22" fmla="*/ 16586 h 175655"/>
                <a:gd name="connsiteX23" fmla="*/ 87312 w 94107"/>
                <a:gd name="connsiteY23" fmla="*/ 16625 h 175655"/>
                <a:gd name="connsiteX24" fmla="*/ 85312 w 94107"/>
                <a:gd name="connsiteY24" fmla="*/ 18339 h 175655"/>
                <a:gd name="connsiteX25" fmla="*/ 83978 w 94107"/>
                <a:gd name="connsiteY25" fmla="*/ 20816 h 175655"/>
                <a:gd name="connsiteX26" fmla="*/ 82835 w 94107"/>
                <a:gd name="connsiteY26" fmla="*/ 21482 h 175655"/>
                <a:gd name="connsiteX27" fmla="*/ 84359 w 94107"/>
                <a:gd name="connsiteY27" fmla="*/ 16910 h 175655"/>
                <a:gd name="connsiteX28" fmla="*/ 85502 w 94107"/>
                <a:gd name="connsiteY28" fmla="*/ 15577 h 175655"/>
                <a:gd name="connsiteX29" fmla="*/ 85502 w 94107"/>
                <a:gd name="connsiteY29" fmla="*/ 14053 h 175655"/>
                <a:gd name="connsiteX30" fmla="*/ 84836 w 94107"/>
                <a:gd name="connsiteY30" fmla="*/ 14053 h 175655"/>
                <a:gd name="connsiteX31" fmla="*/ 82169 w 94107"/>
                <a:gd name="connsiteY31" fmla="*/ 16434 h 175655"/>
                <a:gd name="connsiteX32" fmla="*/ 80645 w 94107"/>
                <a:gd name="connsiteY32" fmla="*/ 19196 h 175655"/>
                <a:gd name="connsiteX33" fmla="*/ 83311 w 94107"/>
                <a:gd name="connsiteY33" fmla="*/ 12529 h 175655"/>
                <a:gd name="connsiteX34" fmla="*/ 85026 w 94107"/>
                <a:gd name="connsiteY34" fmla="*/ 11195 h 175655"/>
                <a:gd name="connsiteX35" fmla="*/ 85026 w 94107"/>
                <a:gd name="connsiteY35" fmla="*/ 9004 h 175655"/>
                <a:gd name="connsiteX36" fmla="*/ 83502 w 94107"/>
                <a:gd name="connsiteY36" fmla="*/ 8243 h 175655"/>
                <a:gd name="connsiteX37" fmla="*/ 79502 w 94107"/>
                <a:gd name="connsiteY37" fmla="*/ 10529 h 175655"/>
                <a:gd name="connsiteX38" fmla="*/ 77882 w 94107"/>
                <a:gd name="connsiteY38" fmla="*/ 15482 h 175655"/>
                <a:gd name="connsiteX39" fmla="*/ 76739 w 94107"/>
                <a:gd name="connsiteY39" fmla="*/ 16815 h 175655"/>
                <a:gd name="connsiteX40" fmla="*/ 75501 w 94107"/>
                <a:gd name="connsiteY40" fmla="*/ 15100 h 175655"/>
                <a:gd name="connsiteX41" fmla="*/ 76263 w 94107"/>
                <a:gd name="connsiteY41" fmla="*/ 12815 h 175655"/>
                <a:gd name="connsiteX42" fmla="*/ 76263 w 94107"/>
                <a:gd name="connsiteY42" fmla="*/ 10433 h 175655"/>
                <a:gd name="connsiteX43" fmla="*/ 74120 w 94107"/>
                <a:gd name="connsiteY43" fmla="*/ 10195 h 175655"/>
                <a:gd name="connsiteX44" fmla="*/ 73882 w 94107"/>
                <a:gd name="connsiteY44" fmla="*/ 10433 h 175655"/>
                <a:gd name="connsiteX45" fmla="*/ 72453 w 94107"/>
                <a:gd name="connsiteY45" fmla="*/ 13101 h 175655"/>
                <a:gd name="connsiteX46" fmla="*/ 71977 w 94107"/>
                <a:gd name="connsiteY46" fmla="*/ 14624 h 175655"/>
                <a:gd name="connsiteX47" fmla="*/ 71977 w 94107"/>
                <a:gd name="connsiteY47" fmla="*/ 8433 h 175655"/>
                <a:gd name="connsiteX48" fmla="*/ 72644 w 94107"/>
                <a:gd name="connsiteY48" fmla="*/ 6909 h 175655"/>
                <a:gd name="connsiteX49" fmla="*/ 72167 w 94107"/>
                <a:gd name="connsiteY49" fmla="*/ 5385 h 175655"/>
                <a:gd name="connsiteX50" fmla="*/ 71501 w 94107"/>
                <a:gd name="connsiteY50" fmla="*/ 5385 h 175655"/>
                <a:gd name="connsiteX51" fmla="*/ 68929 w 94107"/>
                <a:gd name="connsiteY51" fmla="*/ 8147 h 175655"/>
                <a:gd name="connsiteX52" fmla="*/ 68929 w 94107"/>
                <a:gd name="connsiteY52" fmla="*/ 12338 h 175655"/>
                <a:gd name="connsiteX53" fmla="*/ 68072 w 94107"/>
                <a:gd name="connsiteY53" fmla="*/ 13481 h 175655"/>
                <a:gd name="connsiteX54" fmla="*/ 68072 w 94107"/>
                <a:gd name="connsiteY54" fmla="*/ 7195 h 175655"/>
                <a:gd name="connsiteX55" fmla="*/ 66167 w 94107"/>
                <a:gd name="connsiteY55" fmla="*/ 4147 h 175655"/>
                <a:gd name="connsiteX56" fmla="*/ 64166 w 94107"/>
                <a:gd name="connsiteY56" fmla="*/ 4147 h 175655"/>
                <a:gd name="connsiteX57" fmla="*/ 64166 w 94107"/>
                <a:gd name="connsiteY57" fmla="*/ 5195 h 175655"/>
                <a:gd name="connsiteX58" fmla="*/ 65595 w 94107"/>
                <a:gd name="connsiteY58" fmla="*/ 9576 h 175655"/>
                <a:gd name="connsiteX59" fmla="*/ 65595 w 94107"/>
                <a:gd name="connsiteY59" fmla="*/ 14148 h 175655"/>
                <a:gd name="connsiteX60" fmla="*/ 64261 w 94107"/>
                <a:gd name="connsiteY60" fmla="*/ 13005 h 175655"/>
                <a:gd name="connsiteX61" fmla="*/ 64261 w 94107"/>
                <a:gd name="connsiteY61" fmla="*/ 10719 h 175655"/>
                <a:gd name="connsiteX62" fmla="*/ 64261 w 94107"/>
                <a:gd name="connsiteY62" fmla="*/ 10719 h 175655"/>
                <a:gd name="connsiteX63" fmla="*/ 63023 w 94107"/>
                <a:gd name="connsiteY63" fmla="*/ 11957 h 175655"/>
                <a:gd name="connsiteX64" fmla="*/ 62071 w 94107"/>
                <a:gd name="connsiteY64" fmla="*/ 13577 h 175655"/>
                <a:gd name="connsiteX65" fmla="*/ 62071 w 94107"/>
                <a:gd name="connsiteY65" fmla="*/ 8338 h 175655"/>
                <a:gd name="connsiteX66" fmla="*/ 59309 w 94107"/>
                <a:gd name="connsiteY66" fmla="*/ 1480 h 175655"/>
                <a:gd name="connsiteX67" fmla="*/ 58356 w 94107"/>
                <a:gd name="connsiteY67" fmla="*/ 1480 h 175655"/>
                <a:gd name="connsiteX68" fmla="*/ 56832 w 94107"/>
                <a:gd name="connsiteY68" fmla="*/ 3194 h 175655"/>
                <a:gd name="connsiteX69" fmla="*/ 56832 w 94107"/>
                <a:gd name="connsiteY69" fmla="*/ 5861 h 175655"/>
                <a:gd name="connsiteX70" fmla="*/ 56832 w 94107"/>
                <a:gd name="connsiteY70" fmla="*/ 9576 h 175655"/>
                <a:gd name="connsiteX71" fmla="*/ 55213 w 94107"/>
                <a:gd name="connsiteY71" fmla="*/ 12338 h 175655"/>
                <a:gd name="connsiteX72" fmla="*/ 53403 w 94107"/>
                <a:gd name="connsiteY72" fmla="*/ 10147 h 175655"/>
                <a:gd name="connsiteX73" fmla="*/ 53403 w 94107"/>
                <a:gd name="connsiteY73" fmla="*/ 6814 h 175655"/>
                <a:gd name="connsiteX74" fmla="*/ 51022 w 94107"/>
                <a:gd name="connsiteY74" fmla="*/ 6147 h 175655"/>
                <a:gd name="connsiteX75" fmla="*/ 51022 w 94107"/>
                <a:gd name="connsiteY75" fmla="*/ 7290 h 175655"/>
                <a:gd name="connsiteX76" fmla="*/ 51689 w 94107"/>
                <a:gd name="connsiteY76" fmla="*/ 10053 h 175655"/>
                <a:gd name="connsiteX77" fmla="*/ 51689 w 94107"/>
                <a:gd name="connsiteY77" fmla="*/ 12815 h 175655"/>
                <a:gd name="connsiteX78" fmla="*/ 49974 w 94107"/>
                <a:gd name="connsiteY78" fmla="*/ 12815 h 175655"/>
                <a:gd name="connsiteX79" fmla="*/ 49307 w 94107"/>
                <a:gd name="connsiteY79" fmla="*/ 10719 h 175655"/>
                <a:gd name="connsiteX80" fmla="*/ 49307 w 94107"/>
                <a:gd name="connsiteY80" fmla="*/ 4813 h 175655"/>
                <a:gd name="connsiteX81" fmla="*/ 49307 w 94107"/>
                <a:gd name="connsiteY81" fmla="*/ 2051 h 175655"/>
                <a:gd name="connsiteX82" fmla="*/ 47974 w 94107"/>
                <a:gd name="connsiteY82" fmla="*/ -235 h 175655"/>
                <a:gd name="connsiteX83" fmla="*/ 46545 w 94107"/>
                <a:gd name="connsiteY83" fmla="*/ -235 h 175655"/>
                <a:gd name="connsiteX84" fmla="*/ 45497 w 94107"/>
                <a:gd name="connsiteY84" fmla="*/ 1004 h 175655"/>
                <a:gd name="connsiteX85" fmla="*/ 45974 w 94107"/>
                <a:gd name="connsiteY85" fmla="*/ 2432 h 175655"/>
                <a:gd name="connsiteX86" fmla="*/ 46736 w 94107"/>
                <a:gd name="connsiteY86" fmla="*/ 6718 h 175655"/>
                <a:gd name="connsiteX87" fmla="*/ 45974 w 94107"/>
                <a:gd name="connsiteY87" fmla="*/ 8147 h 175655"/>
                <a:gd name="connsiteX88" fmla="*/ 45021 w 94107"/>
                <a:gd name="connsiteY88" fmla="*/ 8147 h 175655"/>
                <a:gd name="connsiteX89" fmla="*/ 44259 w 94107"/>
                <a:gd name="connsiteY89" fmla="*/ 5575 h 175655"/>
                <a:gd name="connsiteX90" fmla="*/ 43688 w 94107"/>
                <a:gd name="connsiteY90" fmla="*/ 2909 h 175655"/>
                <a:gd name="connsiteX91" fmla="*/ 41849 w 94107"/>
                <a:gd name="connsiteY91" fmla="*/ 2070 h 175655"/>
                <a:gd name="connsiteX92" fmla="*/ 41687 w 94107"/>
                <a:gd name="connsiteY92" fmla="*/ 2147 h 175655"/>
                <a:gd name="connsiteX93" fmla="*/ 41020 w 94107"/>
                <a:gd name="connsiteY93" fmla="*/ 3956 h 175655"/>
                <a:gd name="connsiteX94" fmla="*/ 41592 w 94107"/>
                <a:gd name="connsiteY94" fmla="*/ 5957 h 175655"/>
                <a:gd name="connsiteX95" fmla="*/ 43211 w 94107"/>
                <a:gd name="connsiteY95" fmla="*/ 12434 h 175655"/>
                <a:gd name="connsiteX96" fmla="*/ 42545 w 94107"/>
                <a:gd name="connsiteY96" fmla="*/ 14338 h 175655"/>
                <a:gd name="connsiteX97" fmla="*/ 41497 w 94107"/>
                <a:gd name="connsiteY97" fmla="*/ 14338 h 175655"/>
                <a:gd name="connsiteX98" fmla="*/ 41497 w 94107"/>
                <a:gd name="connsiteY98" fmla="*/ 12910 h 175655"/>
                <a:gd name="connsiteX99" fmla="*/ 41497 w 94107"/>
                <a:gd name="connsiteY99" fmla="*/ 10529 h 175655"/>
                <a:gd name="connsiteX100" fmla="*/ 40259 w 94107"/>
                <a:gd name="connsiteY100" fmla="*/ 8147 h 175655"/>
                <a:gd name="connsiteX101" fmla="*/ 38249 w 94107"/>
                <a:gd name="connsiteY101" fmla="*/ 7967 h 175655"/>
                <a:gd name="connsiteX102" fmla="*/ 38068 w 94107"/>
                <a:gd name="connsiteY102" fmla="*/ 8147 h 175655"/>
                <a:gd name="connsiteX103" fmla="*/ 38068 w 94107"/>
                <a:gd name="connsiteY103" fmla="*/ 10529 h 175655"/>
                <a:gd name="connsiteX104" fmla="*/ 38544 w 94107"/>
                <a:gd name="connsiteY104" fmla="*/ 12624 h 175655"/>
                <a:gd name="connsiteX105" fmla="*/ 38544 w 94107"/>
                <a:gd name="connsiteY105" fmla="*/ 13672 h 175655"/>
                <a:gd name="connsiteX106" fmla="*/ 38544 w 94107"/>
                <a:gd name="connsiteY106" fmla="*/ 13672 h 175655"/>
                <a:gd name="connsiteX107" fmla="*/ 36315 w 94107"/>
                <a:gd name="connsiteY107" fmla="*/ 12710 h 175655"/>
                <a:gd name="connsiteX108" fmla="*/ 36258 w 94107"/>
                <a:gd name="connsiteY108" fmla="*/ 12529 h 175655"/>
                <a:gd name="connsiteX109" fmla="*/ 36258 w 94107"/>
                <a:gd name="connsiteY109" fmla="*/ 9481 h 175655"/>
                <a:gd name="connsiteX110" fmla="*/ 36258 w 94107"/>
                <a:gd name="connsiteY110" fmla="*/ 6338 h 175655"/>
                <a:gd name="connsiteX111" fmla="*/ 36258 w 94107"/>
                <a:gd name="connsiteY111" fmla="*/ 5575 h 175655"/>
                <a:gd name="connsiteX112" fmla="*/ 34829 w 94107"/>
                <a:gd name="connsiteY112" fmla="*/ 5575 h 175655"/>
                <a:gd name="connsiteX113" fmla="*/ 33972 w 94107"/>
                <a:gd name="connsiteY113" fmla="*/ 6147 h 175655"/>
                <a:gd name="connsiteX114" fmla="*/ 33496 w 94107"/>
                <a:gd name="connsiteY114" fmla="*/ 9862 h 175655"/>
                <a:gd name="connsiteX115" fmla="*/ 34734 w 94107"/>
                <a:gd name="connsiteY115" fmla="*/ 13481 h 175655"/>
                <a:gd name="connsiteX116" fmla="*/ 34734 w 94107"/>
                <a:gd name="connsiteY116" fmla="*/ 15482 h 175655"/>
                <a:gd name="connsiteX117" fmla="*/ 33115 w 94107"/>
                <a:gd name="connsiteY117" fmla="*/ 15482 h 175655"/>
                <a:gd name="connsiteX118" fmla="*/ 33115 w 94107"/>
                <a:gd name="connsiteY118" fmla="*/ 13481 h 175655"/>
                <a:gd name="connsiteX119" fmla="*/ 33115 w 94107"/>
                <a:gd name="connsiteY119" fmla="*/ 12148 h 175655"/>
                <a:gd name="connsiteX120" fmla="*/ 32257 w 94107"/>
                <a:gd name="connsiteY120" fmla="*/ 11195 h 175655"/>
                <a:gd name="connsiteX121" fmla="*/ 30638 w 94107"/>
                <a:gd name="connsiteY121" fmla="*/ 12624 h 175655"/>
                <a:gd name="connsiteX122" fmla="*/ 30638 w 94107"/>
                <a:gd name="connsiteY122" fmla="*/ 15291 h 175655"/>
                <a:gd name="connsiteX123" fmla="*/ 29590 w 94107"/>
                <a:gd name="connsiteY123" fmla="*/ 15863 h 175655"/>
                <a:gd name="connsiteX124" fmla="*/ 28448 w 94107"/>
                <a:gd name="connsiteY124" fmla="*/ 15196 h 175655"/>
                <a:gd name="connsiteX125" fmla="*/ 28448 w 94107"/>
                <a:gd name="connsiteY125" fmla="*/ 13862 h 175655"/>
                <a:gd name="connsiteX126" fmla="*/ 22637 w 94107"/>
                <a:gd name="connsiteY126" fmla="*/ 8052 h 175655"/>
                <a:gd name="connsiteX127" fmla="*/ 20447 w 94107"/>
                <a:gd name="connsiteY127" fmla="*/ 5861 h 175655"/>
                <a:gd name="connsiteX128" fmla="*/ 18923 w 94107"/>
                <a:gd name="connsiteY128" fmla="*/ 6433 h 175655"/>
                <a:gd name="connsiteX129" fmla="*/ 18923 w 94107"/>
                <a:gd name="connsiteY129" fmla="*/ 7290 h 175655"/>
                <a:gd name="connsiteX130" fmla="*/ 19875 w 94107"/>
                <a:gd name="connsiteY130" fmla="*/ 11576 h 175655"/>
                <a:gd name="connsiteX131" fmla="*/ 20542 w 94107"/>
                <a:gd name="connsiteY131" fmla="*/ 13672 h 175655"/>
                <a:gd name="connsiteX132" fmla="*/ 19970 w 94107"/>
                <a:gd name="connsiteY132" fmla="*/ 14815 h 175655"/>
                <a:gd name="connsiteX133" fmla="*/ 18923 w 94107"/>
                <a:gd name="connsiteY133" fmla="*/ 14815 h 175655"/>
                <a:gd name="connsiteX134" fmla="*/ 17970 w 94107"/>
                <a:gd name="connsiteY134" fmla="*/ 14053 h 175655"/>
                <a:gd name="connsiteX135" fmla="*/ 16827 w 94107"/>
                <a:gd name="connsiteY135" fmla="*/ 14815 h 175655"/>
                <a:gd name="connsiteX136" fmla="*/ 16351 w 94107"/>
                <a:gd name="connsiteY136" fmla="*/ 16243 h 175655"/>
                <a:gd name="connsiteX137" fmla="*/ 16351 w 94107"/>
                <a:gd name="connsiteY137" fmla="*/ 17291 h 175655"/>
                <a:gd name="connsiteX138" fmla="*/ 15208 w 94107"/>
                <a:gd name="connsiteY138" fmla="*/ 18339 h 175655"/>
                <a:gd name="connsiteX139" fmla="*/ 14446 w 94107"/>
                <a:gd name="connsiteY139" fmla="*/ 21482 h 175655"/>
                <a:gd name="connsiteX140" fmla="*/ 9398 w 94107"/>
                <a:gd name="connsiteY140" fmla="*/ 33579 h 175655"/>
                <a:gd name="connsiteX141" fmla="*/ 635 w 94107"/>
                <a:gd name="connsiteY141" fmla="*/ 84061 h 175655"/>
                <a:gd name="connsiteX142" fmla="*/ 635 w 94107"/>
                <a:gd name="connsiteY142" fmla="*/ 135687 h 175655"/>
                <a:gd name="connsiteX143" fmla="*/ -32 w 94107"/>
                <a:gd name="connsiteY143" fmla="*/ 145688 h 175655"/>
                <a:gd name="connsiteX144" fmla="*/ -32 w 94107"/>
                <a:gd name="connsiteY144" fmla="*/ 145688 h 175655"/>
                <a:gd name="connsiteX145" fmla="*/ -32 w 94107"/>
                <a:gd name="connsiteY145" fmla="*/ 148355 h 175655"/>
                <a:gd name="connsiteX146" fmla="*/ -32 w 94107"/>
                <a:gd name="connsiteY146" fmla="*/ 148355 h 175655"/>
                <a:gd name="connsiteX147" fmla="*/ -32 w 94107"/>
                <a:gd name="connsiteY147" fmla="*/ 153404 h 175655"/>
                <a:gd name="connsiteX148" fmla="*/ -32 w 94107"/>
                <a:gd name="connsiteY148" fmla="*/ 153404 h 175655"/>
                <a:gd name="connsiteX149" fmla="*/ 1397 w 94107"/>
                <a:gd name="connsiteY149" fmla="*/ 150832 h 175655"/>
                <a:gd name="connsiteX150" fmla="*/ 3302 w 94107"/>
                <a:gd name="connsiteY150" fmla="*/ 148355 h 175655"/>
                <a:gd name="connsiteX151" fmla="*/ 4349 w 94107"/>
                <a:gd name="connsiteY151" fmla="*/ 150165 h 175655"/>
                <a:gd name="connsiteX152" fmla="*/ 3206 w 94107"/>
                <a:gd name="connsiteY152" fmla="*/ 152165 h 175655"/>
                <a:gd name="connsiteX153" fmla="*/ 1587 w 94107"/>
                <a:gd name="connsiteY153" fmla="*/ 155118 h 175655"/>
                <a:gd name="connsiteX154" fmla="*/ 3197 w 94107"/>
                <a:gd name="connsiteY154" fmla="*/ 156337 h 175655"/>
                <a:gd name="connsiteX155" fmla="*/ 3492 w 94107"/>
                <a:gd name="connsiteY155" fmla="*/ 156261 h 175655"/>
                <a:gd name="connsiteX156" fmla="*/ 5397 w 94107"/>
                <a:gd name="connsiteY156" fmla="*/ 154547 h 175655"/>
                <a:gd name="connsiteX157" fmla="*/ 6731 w 94107"/>
                <a:gd name="connsiteY157" fmla="*/ 152070 h 175655"/>
                <a:gd name="connsiteX158" fmla="*/ 7874 w 94107"/>
                <a:gd name="connsiteY158" fmla="*/ 151403 h 175655"/>
                <a:gd name="connsiteX159" fmla="*/ 6445 w 94107"/>
                <a:gd name="connsiteY159" fmla="*/ 155976 h 175655"/>
                <a:gd name="connsiteX160" fmla="*/ 5207 w 94107"/>
                <a:gd name="connsiteY160" fmla="*/ 157309 h 175655"/>
                <a:gd name="connsiteX161" fmla="*/ 5207 w 94107"/>
                <a:gd name="connsiteY161" fmla="*/ 158928 h 175655"/>
                <a:gd name="connsiteX162" fmla="*/ 5778 w 94107"/>
                <a:gd name="connsiteY162" fmla="*/ 158928 h 175655"/>
                <a:gd name="connsiteX163" fmla="*/ 8445 w 94107"/>
                <a:gd name="connsiteY163" fmla="*/ 156547 h 175655"/>
                <a:gd name="connsiteX164" fmla="*/ 9969 w 94107"/>
                <a:gd name="connsiteY164" fmla="*/ 153784 h 175655"/>
                <a:gd name="connsiteX165" fmla="*/ 7302 w 94107"/>
                <a:gd name="connsiteY165" fmla="*/ 160452 h 175655"/>
                <a:gd name="connsiteX166" fmla="*/ 5588 w 94107"/>
                <a:gd name="connsiteY166" fmla="*/ 161881 h 175655"/>
                <a:gd name="connsiteX167" fmla="*/ 5588 w 94107"/>
                <a:gd name="connsiteY167" fmla="*/ 163976 h 175655"/>
                <a:gd name="connsiteX168" fmla="*/ 7016 w 94107"/>
                <a:gd name="connsiteY168" fmla="*/ 164738 h 175655"/>
                <a:gd name="connsiteX169" fmla="*/ 11017 w 94107"/>
                <a:gd name="connsiteY169" fmla="*/ 162453 h 175655"/>
                <a:gd name="connsiteX170" fmla="*/ 12636 w 94107"/>
                <a:gd name="connsiteY170" fmla="*/ 157499 h 175655"/>
                <a:gd name="connsiteX171" fmla="*/ 13779 w 94107"/>
                <a:gd name="connsiteY171" fmla="*/ 156166 h 175655"/>
                <a:gd name="connsiteX172" fmla="*/ 14922 w 94107"/>
                <a:gd name="connsiteY172" fmla="*/ 157785 h 175655"/>
                <a:gd name="connsiteX173" fmla="*/ 14160 w 94107"/>
                <a:gd name="connsiteY173" fmla="*/ 160166 h 175655"/>
                <a:gd name="connsiteX174" fmla="*/ 14160 w 94107"/>
                <a:gd name="connsiteY174" fmla="*/ 162547 h 175655"/>
                <a:gd name="connsiteX175" fmla="*/ 16446 w 94107"/>
                <a:gd name="connsiteY175" fmla="*/ 162643 h 175655"/>
                <a:gd name="connsiteX176" fmla="*/ 16541 w 94107"/>
                <a:gd name="connsiteY176" fmla="*/ 162547 h 175655"/>
                <a:gd name="connsiteX177" fmla="*/ 17970 w 94107"/>
                <a:gd name="connsiteY177" fmla="*/ 159976 h 175655"/>
                <a:gd name="connsiteX178" fmla="*/ 17970 w 94107"/>
                <a:gd name="connsiteY178" fmla="*/ 158357 h 175655"/>
                <a:gd name="connsiteX179" fmla="*/ 17970 w 94107"/>
                <a:gd name="connsiteY179" fmla="*/ 164548 h 175655"/>
                <a:gd name="connsiteX180" fmla="*/ 17303 w 94107"/>
                <a:gd name="connsiteY180" fmla="*/ 166072 h 175655"/>
                <a:gd name="connsiteX181" fmla="*/ 17303 w 94107"/>
                <a:gd name="connsiteY181" fmla="*/ 167596 h 175655"/>
                <a:gd name="connsiteX182" fmla="*/ 17970 w 94107"/>
                <a:gd name="connsiteY182" fmla="*/ 167596 h 175655"/>
                <a:gd name="connsiteX183" fmla="*/ 20447 w 94107"/>
                <a:gd name="connsiteY183" fmla="*/ 164834 h 175655"/>
                <a:gd name="connsiteX184" fmla="*/ 20447 w 94107"/>
                <a:gd name="connsiteY184" fmla="*/ 160643 h 175655"/>
                <a:gd name="connsiteX185" fmla="*/ 21399 w 94107"/>
                <a:gd name="connsiteY185" fmla="*/ 159500 h 175655"/>
                <a:gd name="connsiteX186" fmla="*/ 21399 w 94107"/>
                <a:gd name="connsiteY186" fmla="*/ 160071 h 175655"/>
                <a:gd name="connsiteX187" fmla="*/ 21399 w 94107"/>
                <a:gd name="connsiteY187" fmla="*/ 166262 h 175655"/>
                <a:gd name="connsiteX188" fmla="*/ 23209 w 94107"/>
                <a:gd name="connsiteY188" fmla="*/ 169310 h 175655"/>
                <a:gd name="connsiteX189" fmla="*/ 25114 w 94107"/>
                <a:gd name="connsiteY189" fmla="*/ 169310 h 175655"/>
                <a:gd name="connsiteX190" fmla="*/ 25114 w 94107"/>
                <a:gd name="connsiteY190" fmla="*/ 168263 h 175655"/>
                <a:gd name="connsiteX191" fmla="*/ 23685 w 94107"/>
                <a:gd name="connsiteY191" fmla="*/ 163881 h 175655"/>
                <a:gd name="connsiteX192" fmla="*/ 23685 w 94107"/>
                <a:gd name="connsiteY192" fmla="*/ 159309 h 175655"/>
                <a:gd name="connsiteX193" fmla="*/ 25019 w 94107"/>
                <a:gd name="connsiteY193" fmla="*/ 160452 h 175655"/>
                <a:gd name="connsiteX194" fmla="*/ 25019 w 94107"/>
                <a:gd name="connsiteY194" fmla="*/ 162738 h 175655"/>
                <a:gd name="connsiteX195" fmla="*/ 25019 w 94107"/>
                <a:gd name="connsiteY195" fmla="*/ 162738 h 175655"/>
                <a:gd name="connsiteX196" fmla="*/ 26257 w 94107"/>
                <a:gd name="connsiteY196" fmla="*/ 161500 h 175655"/>
                <a:gd name="connsiteX197" fmla="*/ 27209 w 94107"/>
                <a:gd name="connsiteY197" fmla="*/ 159881 h 175655"/>
                <a:gd name="connsiteX198" fmla="*/ 27209 w 94107"/>
                <a:gd name="connsiteY198" fmla="*/ 165119 h 175655"/>
                <a:gd name="connsiteX199" fmla="*/ 29972 w 94107"/>
                <a:gd name="connsiteY199" fmla="*/ 171978 h 175655"/>
                <a:gd name="connsiteX200" fmla="*/ 30829 w 94107"/>
                <a:gd name="connsiteY200" fmla="*/ 172454 h 175655"/>
                <a:gd name="connsiteX201" fmla="*/ 32448 w 94107"/>
                <a:gd name="connsiteY201" fmla="*/ 170739 h 175655"/>
                <a:gd name="connsiteX202" fmla="*/ 32448 w 94107"/>
                <a:gd name="connsiteY202" fmla="*/ 168072 h 175655"/>
                <a:gd name="connsiteX203" fmla="*/ 32448 w 94107"/>
                <a:gd name="connsiteY203" fmla="*/ 164357 h 175655"/>
                <a:gd name="connsiteX204" fmla="*/ 34163 w 94107"/>
                <a:gd name="connsiteY204" fmla="*/ 161595 h 175655"/>
                <a:gd name="connsiteX205" fmla="*/ 35877 w 94107"/>
                <a:gd name="connsiteY205" fmla="*/ 163786 h 175655"/>
                <a:gd name="connsiteX206" fmla="*/ 35877 w 94107"/>
                <a:gd name="connsiteY206" fmla="*/ 167120 h 175655"/>
                <a:gd name="connsiteX207" fmla="*/ 38258 w 94107"/>
                <a:gd name="connsiteY207" fmla="*/ 167786 h 175655"/>
                <a:gd name="connsiteX208" fmla="*/ 38258 w 94107"/>
                <a:gd name="connsiteY208" fmla="*/ 166548 h 175655"/>
                <a:gd name="connsiteX209" fmla="*/ 37592 w 94107"/>
                <a:gd name="connsiteY209" fmla="*/ 163881 h 175655"/>
                <a:gd name="connsiteX210" fmla="*/ 37592 w 94107"/>
                <a:gd name="connsiteY210" fmla="*/ 161119 h 175655"/>
                <a:gd name="connsiteX211" fmla="*/ 39211 w 94107"/>
                <a:gd name="connsiteY211" fmla="*/ 161119 h 175655"/>
                <a:gd name="connsiteX212" fmla="*/ 39211 w 94107"/>
                <a:gd name="connsiteY212" fmla="*/ 161119 h 175655"/>
                <a:gd name="connsiteX213" fmla="*/ 39973 w 94107"/>
                <a:gd name="connsiteY213" fmla="*/ 163214 h 175655"/>
                <a:gd name="connsiteX214" fmla="*/ 39973 w 94107"/>
                <a:gd name="connsiteY214" fmla="*/ 169977 h 175655"/>
                <a:gd name="connsiteX215" fmla="*/ 39973 w 94107"/>
                <a:gd name="connsiteY215" fmla="*/ 172834 h 175655"/>
                <a:gd name="connsiteX216" fmla="*/ 41306 w 94107"/>
                <a:gd name="connsiteY216" fmla="*/ 175120 h 175655"/>
                <a:gd name="connsiteX217" fmla="*/ 42735 w 94107"/>
                <a:gd name="connsiteY217" fmla="*/ 175120 h 175655"/>
                <a:gd name="connsiteX218" fmla="*/ 43688 w 94107"/>
                <a:gd name="connsiteY218" fmla="*/ 173882 h 175655"/>
                <a:gd name="connsiteX219" fmla="*/ 43688 w 94107"/>
                <a:gd name="connsiteY219" fmla="*/ 172454 h 175655"/>
                <a:gd name="connsiteX220" fmla="*/ 42926 w 94107"/>
                <a:gd name="connsiteY220" fmla="*/ 168167 h 175655"/>
                <a:gd name="connsiteX221" fmla="*/ 43688 w 94107"/>
                <a:gd name="connsiteY221" fmla="*/ 166644 h 175655"/>
                <a:gd name="connsiteX222" fmla="*/ 44545 w 94107"/>
                <a:gd name="connsiteY222" fmla="*/ 166644 h 175655"/>
                <a:gd name="connsiteX223" fmla="*/ 45402 w 94107"/>
                <a:gd name="connsiteY223" fmla="*/ 169120 h 175655"/>
                <a:gd name="connsiteX224" fmla="*/ 45878 w 94107"/>
                <a:gd name="connsiteY224" fmla="*/ 171787 h 175655"/>
                <a:gd name="connsiteX225" fmla="*/ 47878 w 94107"/>
                <a:gd name="connsiteY225" fmla="*/ 172644 h 175655"/>
                <a:gd name="connsiteX226" fmla="*/ 48640 w 94107"/>
                <a:gd name="connsiteY226" fmla="*/ 170739 h 175655"/>
                <a:gd name="connsiteX227" fmla="*/ 47974 w 94107"/>
                <a:gd name="connsiteY227" fmla="*/ 168834 h 175655"/>
                <a:gd name="connsiteX228" fmla="*/ 46355 w 94107"/>
                <a:gd name="connsiteY228" fmla="*/ 162262 h 175655"/>
                <a:gd name="connsiteX229" fmla="*/ 47117 w 94107"/>
                <a:gd name="connsiteY229" fmla="*/ 160357 h 175655"/>
                <a:gd name="connsiteX230" fmla="*/ 48164 w 94107"/>
                <a:gd name="connsiteY230" fmla="*/ 160928 h 175655"/>
                <a:gd name="connsiteX231" fmla="*/ 48164 w 94107"/>
                <a:gd name="connsiteY231" fmla="*/ 162262 h 175655"/>
                <a:gd name="connsiteX232" fmla="*/ 48640 w 94107"/>
                <a:gd name="connsiteY232" fmla="*/ 164643 h 175655"/>
                <a:gd name="connsiteX233" fmla="*/ 49784 w 94107"/>
                <a:gd name="connsiteY233" fmla="*/ 167120 h 175655"/>
                <a:gd name="connsiteX234" fmla="*/ 51660 w 94107"/>
                <a:gd name="connsiteY234" fmla="*/ 166986 h 175655"/>
                <a:gd name="connsiteX235" fmla="*/ 51879 w 94107"/>
                <a:gd name="connsiteY235" fmla="*/ 166644 h 175655"/>
                <a:gd name="connsiteX236" fmla="*/ 51879 w 94107"/>
                <a:gd name="connsiteY236" fmla="*/ 164262 h 175655"/>
                <a:gd name="connsiteX237" fmla="*/ 51403 w 94107"/>
                <a:gd name="connsiteY237" fmla="*/ 162262 h 175655"/>
                <a:gd name="connsiteX238" fmla="*/ 51403 w 94107"/>
                <a:gd name="connsiteY238" fmla="*/ 161119 h 175655"/>
                <a:gd name="connsiteX239" fmla="*/ 51403 w 94107"/>
                <a:gd name="connsiteY239" fmla="*/ 161119 h 175655"/>
                <a:gd name="connsiteX240" fmla="*/ 53632 w 94107"/>
                <a:gd name="connsiteY240" fmla="*/ 162081 h 175655"/>
                <a:gd name="connsiteX241" fmla="*/ 53689 w 94107"/>
                <a:gd name="connsiteY241" fmla="*/ 162262 h 175655"/>
                <a:gd name="connsiteX242" fmla="*/ 53689 w 94107"/>
                <a:gd name="connsiteY242" fmla="*/ 165405 h 175655"/>
                <a:gd name="connsiteX243" fmla="*/ 53689 w 94107"/>
                <a:gd name="connsiteY243" fmla="*/ 168548 h 175655"/>
                <a:gd name="connsiteX244" fmla="*/ 53689 w 94107"/>
                <a:gd name="connsiteY244" fmla="*/ 169215 h 175655"/>
                <a:gd name="connsiteX245" fmla="*/ 55118 w 94107"/>
                <a:gd name="connsiteY245" fmla="*/ 169215 h 175655"/>
                <a:gd name="connsiteX246" fmla="*/ 55975 w 94107"/>
                <a:gd name="connsiteY246" fmla="*/ 168643 h 175655"/>
                <a:gd name="connsiteX247" fmla="*/ 56451 w 94107"/>
                <a:gd name="connsiteY247" fmla="*/ 164929 h 175655"/>
                <a:gd name="connsiteX248" fmla="*/ 55213 w 94107"/>
                <a:gd name="connsiteY248" fmla="*/ 161214 h 175655"/>
                <a:gd name="connsiteX249" fmla="*/ 55689 w 94107"/>
                <a:gd name="connsiteY249" fmla="*/ 159309 h 175655"/>
                <a:gd name="connsiteX250" fmla="*/ 57308 w 94107"/>
                <a:gd name="connsiteY250" fmla="*/ 159309 h 175655"/>
                <a:gd name="connsiteX251" fmla="*/ 57880 w 94107"/>
                <a:gd name="connsiteY251" fmla="*/ 161310 h 175655"/>
                <a:gd name="connsiteX252" fmla="*/ 57880 w 94107"/>
                <a:gd name="connsiteY252" fmla="*/ 162643 h 175655"/>
                <a:gd name="connsiteX253" fmla="*/ 58642 w 94107"/>
                <a:gd name="connsiteY253" fmla="*/ 163691 h 175655"/>
                <a:gd name="connsiteX254" fmla="*/ 60356 w 94107"/>
                <a:gd name="connsiteY254" fmla="*/ 162166 h 175655"/>
                <a:gd name="connsiteX255" fmla="*/ 60356 w 94107"/>
                <a:gd name="connsiteY255" fmla="*/ 159500 h 175655"/>
                <a:gd name="connsiteX256" fmla="*/ 61404 w 94107"/>
                <a:gd name="connsiteY256" fmla="*/ 158928 h 175655"/>
                <a:gd name="connsiteX257" fmla="*/ 62547 w 94107"/>
                <a:gd name="connsiteY257" fmla="*/ 159595 h 175655"/>
                <a:gd name="connsiteX258" fmla="*/ 62547 w 94107"/>
                <a:gd name="connsiteY258" fmla="*/ 160928 h 175655"/>
                <a:gd name="connsiteX259" fmla="*/ 63214 w 94107"/>
                <a:gd name="connsiteY259" fmla="*/ 164262 h 175655"/>
                <a:gd name="connsiteX260" fmla="*/ 65309 w 94107"/>
                <a:gd name="connsiteY260" fmla="*/ 166358 h 175655"/>
                <a:gd name="connsiteX261" fmla="*/ 66833 w 94107"/>
                <a:gd name="connsiteY261" fmla="*/ 165786 h 175655"/>
                <a:gd name="connsiteX262" fmla="*/ 66833 w 94107"/>
                <a:gd name="connsiteY262" fmla="*/ 165024 h 175655"/>
                <a:gd name="connsiteX263" fmla="*/ 65881 w 94107"/>
                <a:gd name="connsiteY263" fmla="*/ 160738 h 175655"/>
                <a:gd name="connsiteX264" fmla="*/ 65214 w 94107"/>
                <a:gd name="connsiteY264" fmla="*/ 158547 h 175655"/>
                <a:gd name="connsiteX265" fmla="*/ 65786 w 94107"/>
                <a:gd name="connsiteY265" fmla="*/ 157404 h 175655"/>
                <a:gd name="connsiteX266" fmla="*/ 66833 w 94107"/>
                <a:gd name="connsiteY266" fmla="*/ 157404 h 175655"/>
                <a:gd name="connsiteX267" fmla="*/ 67786 w 94107"/>
                <a:gd name="connsiteY267" fmla="*/ 158166 h 175655"/>
                <a:gd name="connsiteX268" fmla="*/ 68929 w 94107"/>
                <a:gd name="connsiteY268" fmla="*/ 157404 h 175655"/>
                <a:gd name="connsiteX269" fmla="*/ 69405 w 94107"/>
                <a:gd name="connsiteY269" fmla="*/ 155976 h 175655"/>
                <a:gd name="connsiteX270" fmla="*/ 69405 w 94107"/>
                <a:gd name="connsiteY270" fmla="*/ 154927 h 175655"/>
                <a:gd name="connsiteX271" fmla="*/ 70739 w 94107"/>
                <a:gd name="connsiteY271" fmla="*/ 153784 h 175655"/>
                <a:gd name="connsiteX272" fmla="*/ 71596 w 94107"/>
                <a:gd name="connsiteY272" fmla="*/ 154927 h 175655"/>
                <a:gd name="connsiteX273" fmla="*/ 71596 w 94107"/>
                <a:gd name="connsiteY273" fmla="*/ 156452 h 175655"/>
                <a:gd name="connsiteX274" fmla="*/ 71024 w 94107"/>
                <a:gd name="connsiteY274" fmla="*/ 157880 h 175655"/>
                <a:gd name="connsiteX275" fmla="*/ 71024 w 94107"/>
                <a:gd name="connsiteY275" fmla="*/ 159118 h 175655"/>
                <a:gd name="connsiteX276" fmla="*/ 73310 w 94107"/>
                <a:gd name="connsiteY276" fmla="*/ 157880 h 175655"/>
                <a:gd name="connsiteX277" fmla="*/ 73310 w 94107"/>
                <a:gd name="connsiteY277" fmla="*/ 157880 h 175655"/>
                <a:gd name="connsiteX278" fmla="*/ 77311 w 94107"/>
                <a:gd name="connsiteY278" fmla="*/ 149308 h 17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94107" h="175655">
                  <a:moveTo>
                    <a:pt x="77311" y="149308"/>
                  </a:moveTo>
                  <a:cubicBezTo>
                    <a:pt x="78406" y="146774"/>
                    <a:pt x="79683" y="144326"/>
                    <a:pt x="81121" y="141974"/>
                  </a:cubicBezTo>
                  <a:cubicBezTo>
                    <a:pt x="83283" y="136659"/>
                    <a:pt x="84569" y="131029"/>
                    <a:pt x="84931" y="125305"/>
                  </a:cubicBezTo>
                  <a:lnTo>
                    <a:pt x="92836" y="54058"/>
                  </a:lnTo>
                  <a:cubicBezTo>
                    <a:pt x="93627" y="48476"/>
                    <a:pt x="94046" y="42837"/>
                    <a:pt x="94075" y="37199"/>
                  </a:cubicBezTo>
                  <a:cubicBezTo>
                    <a:pt x="94075" y="34532"/>
                    <a:pt x="94075" y="31865"/>
                    <a:pt x="94075" y="29197"/>
                  </a:cubicBezTo>
                  <a:cubicBezTo>
                    <a:pt x="93989" y="29016"/>
                    <a:pt x="93989" y="28807"/>
                    <a:pt x="94075" y="28626"/>
                  </a:cubicBezTo>
                  <a:cubicBezTo>
                    <a:pt x="93932" y="28160"/>
                    <a:pt x="93932" y="27664"/>
                    <a:pt x="94075" y="27197"/>
                  </a:cubicBezTo>
                  <a:lnTo>
                    <a:pt x="94075" y="23483"/>
                  </a:lnTo>
                  <a:cubicBezTo>
                    <a:pt x="93722" y="23730"/>
                    <a:pt x="93427" y="24054"/>
                    <a:pt x="93218" y="24435"/>
                  </a:cubicBezTo>
                  <a:cubicBezTo>
                    <a:pt x="93008" y="25178"/>
                    <a:pt x="92751" y="25911"/>
                    <a:pt x="92456" y="26626"/>
                  </a:cubicBezTo>
                  <a:cubicBezTo>
                    <a:pt x="92456" y="27293"/>
                    <a:pt x="91313" y="27864"/>
                    <a:pt x="90741" y="27483"/>
                  </a:cubicBezTo>
                  <a:cubicBezTo>
                    <a:pt x="90170" y="27102"/>
                    <a:pt x="90741" y="25578"/>
                    <a:pt x="90741" y="24721"/>
                  </a:cubicBezTo>
                  <a:lnTo>
                    <a:pt x="92456" y="21863"/>
                  </a:lnTo>
                  <a:cubicBezTo>
                    <a:pt x="92770" y="21368"/>
                    <a:pt x="92998" y="20816"/>
                    <a:pt x="93122" y="20244"/>
                  </a:cubicBezTo>
                  <a:cubicBezTo>
                    <a:pt x="93284" y="19644"/>
                    <a:pt x="93008" y="19015"/>
                    <a:pt x="92456" y="18720"/>
                  </a:cubicBezTo>
                  <a:cubicBezTo>
                    <a:pt x="91884" y="18720"/>
                    <a:pt x="91217" y="18720"/>
                    <a:pt x="90836" y="19578"/>
                  </a:cubicBezTo>
                  <a:cubicBezTo>
                    <a:pt x="90246" y="20368"/>
                    <a:pt x="89770" y="21234"/>
                    <a:pt x="89407" y="22149"/>
                  </a:cubicBezTo>
                  <a:cubicBezTo>
                    <a:pt x="89407" y="23292"/>
                    <a:pt x="88455" y="24721"/>
                    <a:pt x="87407" y="24625"/>
                  </a:cubicBezTo>
                  <a:cubicBezTo>
                    <a:pt x="86664" y="24359"/>
                    <a:pt x="86217" y="23597"/>
                    <a:pt x="86360" y="22816"/>
                  </a:cubicBezTo>
                  <a:cubicBezTo>
                    <a:pt x="86502" y="22016"/>
                    <a:pt x="86941" y="21301"/>
                    <a:pt x="87598" y="20816"/>
                  </a:cubicBezTo>
                  <a:cubicBezTo>
                    <a:pt x="88360" y="19958"/>
                    <a:pt x="89407" y="19101"/>
                    <a:pt x="89217" y="17863"/>
                  </a:cubicBezTo>
                  <a:cubicBezTo>
                    <a:pt x="89093" y="17034"/>
                    <a:pt x="88312" y="16463"/>
                    <a:pt x="87474" y="16586"/>
                  </a:cubicBezTo>
                  <a:cubicBezTo>
                    <a:pt x="87426" y="16596"/>
                    <a:pt x="87369" y="16606"/>
                    <a:pt x="87312" y="16625"/>
                  </a:cubicBezTo>
                  <a:cubicBezTo>
                    <a:pt x="86445" y="16920"/>
                    <a:pt x="85731" y="17529"/>
                    <a:pt x="85312" y="18339"/>
                  </a:cubicBezTo>
                  <a:cubicBezTo>
                    <a:pt x="85312" y="19196"/>
                    <a:pt x="84455" y="20054"/>
                    <a:pt x="83978" y="20816"/>
                  </a:cubicBezTo>
                  <a:cubicBezTo>
                    <a:pt x="83502" y="21577"/>
                    <a:pt x="83216" y="21673"/>
                    <a:pt x="82835" y="21482"/>
                  </a:cubicBezTo>
                  <a:cubicBezTo>
                    <a:pt x="82645" y="19806"/>
                    <a:pt x="83207" y="18139"/>
                    <a:pt x="84359" y="16910"/>
                  </a:cubicBezTo>
                  <a:cubicBezTo>
                    <a:pt x="84816" y="16529"/>
                    <a:pt x="85197" y="16082"/>
                    <a:pt x="85502" y="15577"/>
                  </a:cubicBezTo>
                  <a:cubicBezTo>
                    <a:pt x="85502" y="15577"/>
                    <a:pt x="85502" y="14244"/>
                    <a:pt x="85502" y="14053"/>
                  </a:cubicBezTo>
                  <a:lnTo>
                    <a:pt x="84836" y="14053"/>
                  </a:lnTo>
                  <a:cubicBezTo>
                    <a:pt x="83626" y="14396"/>
                    <a:pt x="82645" y="15272"/>
                    <a:pt x="82169" y="16434"/>
                  </a:cubicBezTo>
                  <a:cubicBezTo>
                    <a:pt x="81692" y="17482"/>
                    <a:pt x="81502" y="18815"/>
                    <a:pt x="80645" y="19196"/>
                  </a:cubicBezTo>
                  <a:cubicBezTo>
                    <a:pt x="80368" y="16672"/>
                    <a:pt x="81368" y="14167"/>
                    <a:pt x="83311" y="12529"/>
                  </a:cubicBezTo>
                  <a:cubicBezTo>
                    <a:pt x="83940" y="12167"/>
                    <a:pt x="84521" y="11719"/>
                    <a:pt x="85026" y="11195"/>
                  </a:cubicBezTo>
                  <a:cubicBezTo>
                    <a:pt x="85436" y="10519"/>
                    <a:pt x="85436" y="9681"/>
                    <a:pt x="85026" y="9004"/>
                  </a:cubicBezTo>
                  <a:cubicBezTo>
                    <a:pt x="84702" y="8481"/>
                    <a:pt x="84112" y="8185"/>
                    <a:pt x="83502" y="8243"/>
                  </a:cubicBezTo>
                  <a:cubicBezTo>
                    <a:pt x="81854" y="8243"/>
                    <a:pt x="80340" y="9119"/>
                    <a:pt x="79502" y="10529"/>
                  </a:cubicBezTo>
                  <a:cubicBezTo>
                    <a:pt x="78787" y="12119"/>
                    <a:pt x="78244" y="13777"/>
                    <a:pt x="77882" y="15482"/>
                  </a:cubicBezTo>
                  <a:cubicBezTo>
                    <a:pt x="77882" y="16053"/>
                    <a:pt x="77311" y="16720"/>
                    <a:pt x="76739" y="16815"/>
                  </a:cubicBezTo>
                  <a:cubicBezTo>
                    <a:pt x="76168" y="16910"/>
                    <a:pt x="75406" y="15958"/>
                    <a:pt x="75501" y="15100"/>
                  </a:cubicBezTo>
                  <a:cubicBezTo>
                    <a:pt x="75625" y="14301"/>
                    <a:pt x="75882" y="13529"/>
                    <a:pt x="76263" y="12815"/>
                  </a:cubicBezTo>
                  <a:cubicBezTo>
                    <a:pt x="76692" y="12081"/>
                    <a:pt x="76692" y="11167"/>
                    <a:pt x="76263" y="10433"/>
                  </a:cubicBezTo>
                  <a:cubicBezTo>
                    <a:pt x="75739" y="9776"/>
                    <a:pt x="74777" y="9671"/>
                    <a:pt x="74120" y="10195"/>
                  </a:cubicBezTo>
                  <a:cubicBezTo>
                    <a:pt x="74034" y="10262"/>
                    <a:pt x="73948" y="10348"/>
                    <a:pt x="73882" y="10433"/>
                  </a:cubicBezTo>
                  <a:cubicBezTo>
                    <a:pt x="73206" y="11195"/>
                    <a:pt x="72720" y="12110"/>
                    <a:pt x="72453" y="13101"/>
                  </a:cubicBezTo>
                  <a:lnTo>
                    <a:pt x="71977" y="14624"/>
                  </a:lnTo>
                  <a:cubicBezTo>
                    <a:pt x="71291" y="12615"/>
                    <a:pt x="71291" y="10443"/>
                    <a:pt x="71977" y="8433"/>
                  </a:cubicBezTo>
                  <a:cubicBezTo>
                    <a:pt x="72253" y="7957"/>
                    <a:pt x="72482" y="7442"/>
                    <a:pt x="72644" y="6909"/>
                  </a:cubicBezTo>
                  <a:cubicBezTo>
                    <a:pt x="72748" y="6357"/>
                    <a:pt x="72567" y="5785"/>
                    <a:pt x="72167" y="5385"/>
                  </a:cubicBezTo>
                  <a:lnTo>
                    <a:pt x="71501" y="5385"/>
                  </a:lnTo>
                  <a:cubicBezTo>
                    <a:pt x="70262" y="5385"/>
                    <a:pt x="69310" y="6814"/>
                    <a:pt x="68929" y="8147"/>
                  </a:cubicBezTo>
                  <a:cubicBezTo>
                    <a:pt x="68548" y="9481"/>
                    <a:pt x="68929" y="11005"/>
                    <a:pt x="68929" y="12338"/>
                  </a:cubicBezTo>
                  <a:cubicBezTo>
                    <a:pt x="68929" y="13672"/>
                    <a:pt x="68453" y="13672"/>
                    <a:pt x="68072" y="13481"/>
                  </a:cubicBezTo>
                  <a:cubicBezTo>
                    <a:pt x="67405" y="11481"/>
                    <a:pt x="68072" y="9290"/>
                    <a:pt x="68072" y="7195"/>
                  </a:cubicBezTo>
                  <a:cubicBezTo>
                    <a:pt x="67738" y="6014"/>
                    <a:pt x="67081" y="4956"/>
                    <a:pt x="66167" y="4147"/>
                  </a:cubicBezTo>
                  <a:cubicBezTo>
                    <a:pt x="65595" y="3576"/>
                    <a:pt x="64547" y="3099"/>
                    <a:pt x="64166" y="4147"/>
                  </a:cubicBezTo>
                  <a:cubicBezTo>
                    <a:pt x="64071" y="4489"/>
                    <a:pt x="64071" y="4852"/>
                    <a:pt x="64166" y="5195"/>
                  </a:cubicBezTo>
                  <a:cubicBezTo>
                    <a:pt x="64166" y="6718"/>
                    <a:pt x="65214" y="8052"/>
                    <a:pt x="65595" y="9576"/>
                  </a:cubicBezTo>
                  <a:cubicBezTo>
                    <a:pt x="66167" y="11043"/>
                    <a:pt x="66167" y="12681"/>
                    <a:pt x="65595" y="14148"/>
                  </a:cubicBezTo>
                  <a:cubicBezTo>
                    <a:pt x="65024" y="14148"/>
                    <a:pt x="64357" y="14148"/>
                    <a:pt x="64261" y="13005"/>
                  </a:cubicBezTo>
                  <a:cubicBezTo>
                    <a:pt x="64309" y="12243"/>
                    <a:pt x="64309" y="11481"/>
                    <a:pt x="64261" y="10719"/>
                  </a:cubicBezTo>
                  <a:lnTo>
                    <a:pt x="64261" y="10719"/>
                  </a:lnTo>
                  <a:cubicBezTo>
                    <a:pt x="63690" y="10719"/>
                    <a:pt x="63119" y="10719"/>
                    <a:pt x="63023" y="11957"/>
                  </a:cubicBezTo>
                  <a:cubicBezTo>
                    <a:pt x="62928" y="13195"/>
                    <a:pt x="63023" y="13577"/>
                    <a:pt x="62071" y="13577"/>
                  </a:cubicBezTo>
                  <a:cubicBezTo>
                    <a:pt x="61642" y="11852"/>
                    <a:pt x="61642" y="10062"/>
                    <a:pt x="62071" y="8338"/>
                  </a:cubicBezTo>
                  <a:cubicBezTo>
                    <a:pt x="62195" y="5756"/>
                    <a:pt x="61185" y="3251"/>
                    <a:pt x="59309" y="1480"/>
                  </a:cubicBezTo>
                  <a:lnTo>
                    <a:pt x="58356" y="1480"/>
                  </a:lnTo>
                  <a:cubicBezTo>
                    <a:pt x="57594" y="1480"/>
                    <a:pt x="56927" y="2337"/>
                    <a:pt x="56832" y="3194"/>
                  </a:cubicBezTo>
                  <a:cubicBezTo>
                    <a:pt x="56642" y="4070"/>
                    <a:pt x="56642" y="4985"/>
                    <a:pt x="56832" y="5861"/>
                  </a:cubicBezTo>
                  <a:cubicBezTo>
                    <a:pt x="57023" y="7090"/>
                    <a:pt x="57023" y="8347"/>
                    <a:pt x="56832" y="9576"/>
                  </a:cubicBezTo>
                  <a:cubicBezTo>
                    <a:pt x="56832" y="10814"/>
                    <a:pt x="56261" y="12243"/>
                    <a:pt x="55213" y="12338"/>
                  </a:cubicBezTo>
                  <a:cubicBezTo>
                    <a:pt x="54165" y="12434"/>
                    <a:pt x="53594" y="11195"/>
                    <a:pt x="53403" y="10147"/>
                  </a:cubicBezTo>
                  <a:cubicBezTo>
                    <a:pt x="53546" y="9043"/>
                    <a:pt x="53546" y="7919"/>
                    <a:pt x="53403" y="6814"/>
                  </a:cubicBezTo>
                  <a:cubicBezTo>
                    <a:pt x="53403" y="5861"/>
                    <a:pt x="51689" y="5195"/>
                    <a:pt x="51022" y="6147"/>
                  </a:cubicBezTo>
                  <a:cubicBezTo>
                    <a:pt x="50879" y="6518"/>
                    <a:pt x="50879" y="6918"/>
                    <a:pt x="51022" y="7290"/>
                  </a:cubicBezTo>
                  <a:cubicBezTo>
                    <a:pt x="51022" y="8243"/>
                    <a:pt x="51498" y="9100"/>
                    <a:pt x="51689" y="10053"/>
                  </a:cubicBezTo>
                  <a:cubicBezTo>
                    <a:pt x="52022" y="10938"/>
                    <a:pt x="52022" y="11929"/>
                    <a:pt x="51689" y="12815"/>
                  </a:cubicBezTo>
                  <a:cubicBezTo>
                    <a:pt x="51212" y="13272"/>
                    <a:pt x="50450" y="13272"/>
                    <a:pt x="49974" y="12815"/>
                  </a:cubicBezTo>
                  <a:cubicBezTo>
                    <a:pt x="49403" y="12815"/>
                    <a:pt x="49307" y="11481"/>
                    <a:pt x="49307" y="10719"/>
                  </a:cubicBezTo>
                  <a:lnTo>
                    <a:pt x="49307" y="4813"/>
                  </a:lnTo>
                  <a:cubicBezTo>
                    <a:pt x="49403" y="3899"/>
                    <a:pt x="49403" y="2966"/>
                    <a:pt x="49307" y="2051"/>
                  </a:cubicBezTo>
                  <a:cubicBezTo>
                    <a:pt x="49155" y="1156"/>
                    <a:pt x="48688" y="337"/>
                    <a:pt x="47974" y="-235"/>
                  </a:cubicBezTo>
                  <a:cubicBezTo>
                    <a:pt x="47526" y="-454"/>
                    <a:pt x="46993" y="-454"/>
                    <a:pt x="46545" y="-235"/>
                  </a:cubicBezTo>
                  <a:cubicBezTo>
                    <a:pt x="45974" y="-82"/>
                    <a:pt x="45554" y="413"/>
                    <a:pt x="45497" y="1004"/>
                  </a:cubicBezTo>
                  <a:cubicBezTo>
                    <a:pt x="45526" y="1518"/>
                    <a:pt x="45688" y="2004"/>
                    <a:pt x="45974" y="2432"/>
                  </a:cubicBezTo>
                  <a:cubicBezTo>
                    <a:pt x="46555" y="3785"/>
                    <a:pt x="46812" y="5252"/>
                    <a:pt x="46736" y="6718"/>
                  </a:cubicBezTo>
                  <a:cubicBezTo>
                    <a:pt x="46736" y="7290"/>
                    <a:pt x="46736" y="8052"/>
                    <a:pt x="45974" y="8147"/>
                  </a:cubicBezTo>
                  <a:cubicBezTo>
                    <a:pt x="45669" y="8271"/>
                    <a:pt x="45326" y="8271"/>
                    <a:pt x="45021" y="8147"/>
                  </a:cubicBezTo>
                  <a:cubicBezTo>
                    <a:pt x="44516" y="7385"/>
                    <a:pt x="44249" y="6490"/>
                    <a:pt x="44259" y="5575"/>
                  </a:cubicBezTo>
                  <a:cubicBezTo>
                    <a:pt x="44249" y="4661"/>
                    <a:pt x="44059" y="3747"/>
                    <a:pt x="43688" y="2909"/>
                  </a:cubicBezTo>
                  <a:cubicBezTo>
                    <a:pt x="43411" y="2166"/>
                    <a:pt x="42583" y="1794"/>
                    <a:pt x="41849" y="2070"/>
                  </a:cubicBezTo>
                  <a:cubicBezTo>
                    <a:pt x="41792" y="2099"/>
                    <a:pt x="41735" y="2118"/>
                    <a:pt x="41687" y="2147"/>
                  </a:cubicBezTo>
                  <a:cubicBezTo>
                    <a:pt x="41135" y="2575"/>
                    <a:pt x="40878" y="3270"/>
                    <a:pt x="41020" y="3956"/>
                  </a:cubicBezTo>
                  <a:cubicBezTo>
                    <a:pt x="41106" y="4652"/>
                    <a:pt x="41306" y="5318"/>
                    <a:pt x="41592" y="5957"/>
                  </a:cubicBezTo>
                  <a:cubicBezTo>
                    <a:pt x="42554" y="7985"/>
                    <a:pt x="43107" y="10186"/>
                    <a:pt x="43211" y="12434"/>
                  </a:cubicBezTo>
                  <a:cubicBezTo>
                    <a:pt x="43211" y="13195"/>
                    <a:pt x="43211" y="14148"/>
                    <a:pt x="42545" y="14338"/>
                  </a:cubicBezTo>
                  <a:cubicBezTo>
                    <a:pt x="42240" y="14577"/>
                    <a:pt x="41802" y="14577"/>
                    <a:pt x="41497" y="14338"/>
                  </a:cubicBezTo>
                  <a:cubicBezTo>
                    <a:pt x="41411" y="13862"/>
                    <a:pt x="41411" y="13386"/>
                    <a:pt x="41497" y="12910"/>
                  </a:cubicBezTo>
                  <a:cubicBezTo>
                    <a:pt x="41497" y="12148"/>
                    <a:pt x="41497" y="11291"/>
                    <a:pt x="41497" y="10529"/>
                  </a:cubicBezTo>
                  <a:cubicBezTo>
                    <a:pt x="41297" y="9643"/>
                    <a:pt x="40868" y="8824"/>
                    <a:pt x="40259" y="8147"/>
                  </a:cubicBezTo>
                  <a:cubicBezTo>
                    <a:pt x="39754" y="7538"/>
                    <a:pt x="38849" y="7461"/>
                    <a:pt x="38249" y="7967"/>
                  </a:cubicBezTo>
                  <a:cubicBezTo>
                    <a:pt x="38182" y="8024"/>
                    <a:pt x="38125" y="8081"/>
                    <a:pt x="38068" y="8147"/>
                  </a:cubicBezTo>
                  <a:cubicBezTo>
                    <a:pt x="37792" y="8919"/>
                    <a:pt x="37792" y="9757"/>
                    <a:pt x="38068" y="10529"/>
                  </a:cubicBezTo>
                  <a:cubicBezTo>
                    <a:pt x="38325" y="11205"/>
                    <a:pt x="38487" y="11910"/>
                    <a:pt x="38544" y="12624"/>
                  </a:cubicBezTo>
                  <a:cubicBezTo>
                    <a:pt x="38639" y="12967"/>
                    <a:pt x="38639" y="13329"/>
                    <a:pt x="38544" y="13672"/>
                  </a:cubicBezTo>
                  <a:lnTo>
                    <a:pt x="38544" y="13672"/>
                  </a:lnTo>
                  <a:cubicBezTo>
                    <a:pt x="37668" y="14024"/>
                    <a:pt x="36668" y="13586"/>
                    <a:pt x="36315" y="12710"/>
                  </a:cubicBezTo>
                  <a:cubicBezTo>
                    <a:pt x="36296" y="12652"/>
                    <a:pt x="36277" y="12586"/>
                    <a:pt x="36258" y="12529"/>
                  </a:cubicBezTo>
                  <a:cubicBezTo>
                    <a:pt x="36020" y="11529"/>
                    <a:pt x="36020" y="10481"/>
                    <a:pt x="36258" y="9481"/>
                  </a:cubicBezTo>
                  <a:cubicBezTo>
                    <a:pt x="36449" y="8443"/>
                    <a:pt x="36449" y="7376"/>
                    <a:pt x="36258" y="6338"/>
                  </a:cubicBezTo>
                  <a:cubicBezTo>
                    <a:pt x="36306" y="6090"/>
                    <a:pt x="36306" y="5823"/>
                    <a:pt x="36258" y="5575"/>
                  </a:cubicBezTo>
                  <a:cubicBezTo>
                    <a:pt x="35810" y="5338"/>
                    <a:pt x="35277" y="5338"/>
                    <a:pt x="34829" y="5575"/>
                  </a:cubicBezTo>
                  <a:lnTo>
                    <a:pt x="33972" y="6147"/>
                  </a:lnTo>
                  <a:cubicBezTo>
                    <a:pt x="33153" y="7204"/>
                    <a:pt x="32972" y="8624"/>
                    <a:pt x="33496" y="9862"/>
                  </a:cubicBezTo>
                  <a:cubicBezTo>
                    <a:pt x="33991" y="11033"/>
                    <a:pt x="34410" y="12243"/>
                    <a:pt x="34734" y="13481"/>
                  </a:cubicBezTo>
                  <a:cubicBezTo>
                    <a:pt x="35115" y="14091"/>
                    <a:pt x="35115" y="14872"/>
                    <a:pt x="34734" y="15482"/>
                  </a:cubicBezTo>
                  <a:cubicBezTo>
                    <a:pt x="34267" y="15882"/>
                    <a:pt x="33582" y="15882"/>
                    <a:pt x="33115" y="15482"/>
                  </a:cubicBezTo>
                  <a:cubicBezTo>
                    <a:pt x="32915" y="14834"/>
                    <a:pt x="32915" y="14129"/>
                    <a:pt x="33115" y="13481"/>
                  </a:cubicBezTo>
                  <a:cubicBezTo>
                    <a:pt x="33115" y="13481"/>
                    <a:pt x="33115" y="12624"/>
                    <a:pt x="33115" y="12148"/>
                  </a:cubicBezTo>
                  <a:cubicBezTo>
                    <a:pt x="33115" y="11672"/>
                    <a:pt x="33115" y="11291"/>
                    <a:pt x="32257" y="11195"/>
                  </a:cubicBezTo>
                  <a:cubicBezTo>
                    <a:pt x="31400" y="11100"/>
                    <a:pt x="30829" y="11767"/>
                    <a:pt x="30638" y="12624"/>
                  </a:cubicBezTo>
                  <a:cubicBezTo>
                    <a:pt x="30543" y="13510"/>
                    <a:pt x="30543" y="14405"/>
                    <a:pt x="30638" y="15291"/>
                  </a:cubicBezTo>
                  <a:cubicBezTo>
                    <a:pt x="30438" y="15682"/>
                    <a:pt x="30029" y="15910"/>
                    <a:pt x="29590" y="15863"/>
                  </a:cubicBezTo>
                  <a:cubicBezTo>
                    <a:pt x="29105" y="15910"/>
                    <a:pt x="28648" y="15634"/>
                    <a:pt x="28448" y="15196"/>
                  </a:cubicBezTo>
                  <a:cubicBezTo>
                    <a:pt x="28352" y="14757"/>
                    <a:pt x="28352" y="14301"/>
                    <a:pt x="28448" y="13862"/>
                  </a:cubicBezTo>
                  <a:cubicBezTo>
                    <a:pt x="27295" y="11281"/>
                    <a:pt x="25219" y="9204"/>
                    <a:pt x="22637" y="8052"/>
                  </a:cubicBezTo>
                  <a:cubicBezTo>
                    <a:pt x="22342" y="6985"/>
                    <a:pt x="21513" y="6157"/>
                    <a:pt x="20447" y="5861"/>
                  </a:cubicBezTo>
                  <a:cubicBezTo>
                    <a:pt x="19875" y="5766"/>
                    <a:pt x="19294" y="5985"/>
                    <a:pt x="18923" y="6433"/>
                  </a:cubicBezTo>
                  <a:cubicBezTo>
                    <a:pt x="18875" y="6718"/>
                    <a:pt x="18875" y="7004"/>
                    <a:pt x="18923" y="7290"/>
                  </a:cubicBezTo>
                  <a:cubicBezTo>
                    <a:pt x="18808" y="8786"/>
                    <a:pt x="19142" y="10271"/>
                    <a:pt x="19875" y="11576"/>
                  </a:cubicBezTo>
                  <a:cubicBezTo>
                    <a:pt x="20237" y="12224"/>
                    <a:pt x="20466" y="12938"/>
                    <a:pt x="20542" y="13672"/>
                  </a:cubicBezTo>
                  <a:cubicBezTo>
                    <a:pt x="20542" y="13672"/>
                    <a:pt x="20542" y="14720"/>
                    <a:pt x="19970" y="14815"/>
                  </a:cubicBezTo>
                  <a:cubicBezTo>
                    <a:pt x="19399" y="14910"/>
                    <a:pt x="19208" y="14815"/>
                    <a:pt x="18923" y="14815"/>
                  </a:cubicBezTo>
                  <a:cubicBezTo>
                    <a:pt x="18704" y="14462"/>
                    <a:pt x="18370" y="14186"/>
                    <a:pt x="17970" y="14053"/>
                  </a:cubicBezTo>
                  <a:cubicBezTo>
                    <a:pt x="17465" y="14024"/>
                    <a:pt x="16999" y="14338"/>
                    <a:pt x="16827" y="14815"/>
                  </a:cubicBezTo>
                  <a:cubicBezTo>
                    <a:pt x="16570" y="15253"/>
                    <a:pt x="16408" y="15739"/>
                    <a:pt x="16351" y="16243"/>
                  </a:cubicBezTo>
                  <a:cubicBezTo>
                    <a:pt x="16351" y="16243"/>
                    <a:pt x="16351" y="16910"/>
                    <a:pt x="16351" y="17291"/>
                  </a:cubicBezTo>
                  <a:cubicBezTo>
                    <a:pt x="16351" y="17672"/>
                    <a:pt x="15684" y="18339"/>
                    <a:pt x="15208" y="18339"/>
                  </a:cubicBezTo>
                  <a:cubicBezTo>
                    <a:pt x="14732" y="18339"/>
                    <a:pt x="15208" y="20434"/>
                    <a:pt x="14446" y="21482"/>
                  </a:cubicBezTo>
                  <a:cubicBezTo>
                    <a:pt x="12979" y="25597"/>
                    <a:pt x="11293" y="29636"/>
                    <a:pt x="9398" y="33579"/>
                  </a:cubicBezTo>
                  <a:cubicBezTo>
                    <a:pt x="3283" y="49695"/>
                    <a:pt x="311" y="66831"/>
                    <a:pt x="635" y="84061"/>
                  </a:cubicBezTo>
                  <a:cubicBezTo>
                    <a:pt x="635" y="101302"/>
                    <a:pt x="1397" y="118352"/>
                    <a:pt x="635" y="135687"/>
                  </a:cubicBezTo>
                  <a:lnTo>
                    <a:pt x="-32" y="145688"/>
                  </a:lnTo>
                  <a:lnTo>
                    <a:pt x="-32" y="145688"/>
                  </a:lnTo>
                  <a:cubicBezTo>
                    <a:pt x="730" y="145688"/>
                    <a:pt x="-32" y="147498"/>
                    <a:pt x="-32" y="148355"/>
                  </a:cubicBezTo>
                  <a:lnTo>
                    <a:pt x="-32" y="148355"/>
                  </a:lnTo>
                  <a:cubicBezTo>
                    <a:pt x="-32" y="150070"/>
                    <a:pt x="-32" y="151689"/>
                    <a:pt x="-32" y="153404"/>
                  </a:cubicBezTo>
                  <a:lnTo>
                    <a:pt x="-32" y="153404"/>
                  </a:lnTo>
                  <a:cubicBezTo>
                    <a:pt x="558" y="152613"/>
                    <a:pt x="1035" y="151746"/>
                    <a:pt x="1397" y="150832"/>
                  </a:cubicBezTo>
                  <a:cubicBezTo>
                    <a:pt x="1397" y="149689"/>
                    <a:pt x="2254" y="148165"/>
                    <a:pt x="3302" y="148355"/>
                  </a:cubicBezTo>
                  <a:cubicBezTo>
                    <a:pt x="4349" y="148546"/>
                    <a:pt x="4445" y="149308"/>
                    <a:pt x="4349" y="150165"/>
                  </a:cubicBezTo>
                  <a:cubicBezTo>
                    <a:pt x="4197" y="150936"/>
                    <a:pt x="3797" y="151642"/>
                    <a:pt x="3206" y="152165"/>
                  </a:cubicBezTo>
                  <a:cubicBezTo>
                    <a:pt x="2444" y="153022"/>
                    <a:pt x="1301" y="153880"/>
                    <a:pt x="1587" y="155118"/>
                  </a:cubicBezTo>
                  <a:cubicBezTo>
                    <a:pt x="1701" y="155899"/>
                    <a:pt x="2416" y="156442"/>
                    <a:pt x="3197" y="156337"/>
                  </a:cubicBezTo>
                  <a:cubicBezTo>
                    <a:pt x="3302" y="156318"/>
                    <a:pt x="3397" y="156299"/>
                    <a:pt x="3492" y="156261"/>
                  </a:cubicBezTo>
                  <a:cubicBezTo>
                    <a:pt x="4330" y="155966"/>
                    <a:pt x="5016" y="155347"/>
                    <a:pt x="5397" y="154547"/>
                  </a:cubicBezTo>
                  <a:cubicBezTo>
                    <a:pt x="5397" y="153784"/>
                    <a:pt x="6254" y="152832"/>
                    <a:pt x="6731" y="152070"/>
                  </a:cubicBezTo>
                  <a:cubicBezTo>
                    <a:pt x="7207" y="151308"/>
                    <a:pt x="7493" y="151308"/>
                    <a:pt x="7874" y="151403"/>
                  </a:cubicBezTo>
                  <a:cubicBezTo>
                    <a:pt x="8064" y="153061"/>
                    <a:pt x="7550" y="154718"/>
                    <a:pt x="6445" y="155976"/>
                  </a:cubicBezTo>
                  <a:cubicBezTo>
                    <a:pt x="5978" y="156366"/>
                    <a:pt x="5568" y="156813"/>
                    <a:pt x="5207" y="157309"/>
                  </a:cubicBezTo>
                  <a:cubicBezTo>
                    <a:pt x="5207" y="157880"/>
                    <a:pt x="5207" y="158738"/>
                    <a:pt x="5207" y="158928"/>
                  </a:cubicBezTo>
                  <a:lnTo>
                    <a:pt x="5778" y="158928"/>
                  </a:lnTo>
                  <a:cubicBezTo>
                    <a:pt x="6997" y="158614"/>
                    <a:pt x="7997" y="157728"/>
                    <a:pt x="8445" y="156547"/>
                  </a:cubicBezTo>
                  <a:cubicBezTo>
                    <a:pt x="8445" y="155499"/>
                    <a:pt x="9017" y="154166"/>
                    <a:pt x="9969" y="153784"/>
                  </a:cubicBezTo>
                  <a:cubicBezTo>
                    <a:pt x="10245" y="156309"/>
                    <a:pt x="9245" y="158814"/>
                    <a:pt x="7302" y="160452"/>
                  </a:cubicBezTo>
                  <a:cubicBezTo>
                    <a:pt x="6692" y="160871"/>
                    <a:pt x="6111" y="161357"/>
                    <a:pt x="5588" y="161881"/>
                  </a:cubicBezTo>
                  <a:cubicBezTo>
                    <a:pt x="5168" y="162519"/>
                    <a:pt x="5168" y="163338"/>
                    <a:pt x="5588" y="163976"/>
                  </a:cubicBezTo>
                  <a:cubicBezTo>
                    <a:pt x="5883" y="164481"/>
                    <a:pt x="6435" y="164776"/>
                    <a:pt x="7016" y="164738"/>
                  </a:cubicBezTo>
                  <a:cubicBezTo>
                    <a:pt x="8655" y="164738"/>
                    <a:pt x="10179" y="163862"/>
                    <a:pt x="11017" y="162453"/>
                  </a:cubicBezTo>
                  <a:cubicBezTo>
                    <a:pt x="11712" y="160852"/>
                    <a:pt x="12255" y="159195"/>
                    <a:pt x="12636" y="157499"/>
                  </a:cubicBezTo>
                  <a:cubicBezTo>
                    <a:pt x="12636" y="156928"/>
                    <a:pt x="13207" y="156261"/>
                    <a:pt x="13779" y="156166"/>
                  </a:cubicBezTo>
                  <a:cubicBezTo>
                    <a:pt x="14351" y="156070"/>
                    <a:pt x="15017" y="156928"/>
                    <a:pt x="14922" y="157785"/>
                  </a:cubicBezTo>
                  <a:cubicBezTo>
                    <a:pt x="14817" y="158614"/>
                    <a:pt x="14560" y="159424"/>
                    <a:pt x="14160" y="160166"/>
                  </a:cubicBezTo>
                  <a:cubicBezTo>
                    <a:pt x="13827" y="160928"/>
                    <a:pt x="13827" y="161786"/>
                    <a:pt x="14160" y="162547"/>
                  </a:cubicBezTo>
                  <a:cubicBezTo>
                    <a:pt x="14770" y="163205"/>
                    <a:pt x="15789" y="163243"/>
                    <a:pt x="16446" y="162643"/>
                  </a:cubicBezTo>
                  <a:cubicBezTo>
                    <a:pt x="16484" y="162614"/>
                    <a:pt x="16513" y="162576"/>
                    <a:pt x="16541" y="162547"/>
                  </a:cubicBezTo>
                  <a:cubicBezTo>
                    <a:pt x="17218" y="161814"/>
                    <a:pt x="17703" y="160938"/>
                    <a:pt x="17970" y="159976"/>
                  </a:cubicBezTo>
                  <a:lnTo>
                    <a:pt x="17970" y="158357"/>
                  </a:lnTo>
                  <a:cubicBezTo>
                    <a:pt x="18656" y="160367"/>
                    <a:pt x="18656" y="162538"/>
                    <a:pt x="17970" y="164548"/>
                  </a:cubicBezTo>
                  <a:cubicBezTo>
                    <a:pt x="17656" y="165005"/>
                    <a:pt x="17427" y="165529"/>
                    <a:pt x="17303" y="166072"/>
                  </a:cubicBezTo>
                  <a:cubicBezTo>
                    <a:pt x="17065" y="166548"/>
                    <a:pt x="17065" y="167120"/>
                    <a:pt x="17303" y="167596"/>
                  </a:cubicBezTo>
                  <a:lnTo>
                    <a:pt x="17970" y="167596"/>
                  </a:lnTo>
                  <a:cubicBezTo>
                    <a:pt x="19208" y="167596"/>
                    <a:pt x="20161" y="166167"/>
                    <a:pt x="20447" y="164834"/>
                  </a:cubicBezTo>
                  <a:cubicBezTo>
                    <a:pt x="20580" y="163443"/>
                    <a:pt x="20580" y="162033"/>
                    <a:pt x="20447" y="160643"/>
                  </a:cubicBezTo>
                  <a:cubicBezTo>
                    <a:pt x="20447" y="160071"/>
                    <a:pt x="20923" y="159309"/>
                    <a:pt x="21399" y="159500"/>
                  </a:cubicBezTo>
                  <a:cubicBezTo>
                    <a:pt x="21504" y="159681"/>
                    <a:pt x="21504" y="159890"/>
                    <a:pt x="21399" y="160071"/>
                  </a:cubicBezTo>
                  <a:cubicBezTo>
                    <a:pt x="22066" y="161976"/>
                    <a:pt x="21399" y="164167"/>
                    <a:pt x="21399" y="166262"/>
                  </a:cubicBezTo>
                  <a:cubicBezTo>
                    <a:pt x="21656" y="167443"/>
                    <a:pt x="22294" y="168520"/>
                    <a:pt x="23209" y="169310"/>
                  </a:cubicBezTo>
                  <a:cubicBezTo>
                    <a:pt x="23780" y="169882"/>
                    <a:pt x="24733" y="170358"/>
                    <a:pt x="25114" y="169310"/>
                  </a:cubicBezTo>
                  <a:cubicBezTo>
                    <a:pt x="25495" y="168263"/>
                    <a:pt x="25114" y="168643"/>
                    <a:pt x="25114" y="168263"/>
                  </a:cubicBezTo>
                  <a:cubicBezTo>
                    <a:pt x="25114" y="167882"/>
                    <a:pt x="24066" y="165405"/>
                    <a:pt x="23685" y="163881"/>
                  </a:cubicBezTo>
                  <a:cubicBezTo>
                    <a:pt x="23114" y="162414"/>
                    <a:pt x="23114" y="160776"/>
                    <a:pt x="23685" y="159309"/>
                  </a:cubicBezTo>
                  <a:cubicBezTo>
                    <a:pt x="24257" y="159309"/>
                    <a:pt x="24923" y="159309"/>
                    <a:pt x="25019" y="160452"/>
                  </a:cubicBezTo>
                  <a:cubicBezTo>
                    <a:pt x="24923" y="161214"/>
                    <a:pt x="24923" y="161976"/>
                    <a:pt x="25019" y="162738"/>
                  </a:cubicBezTo>
                  <a:cubicBezTo>
                    <a:pt x="25019" y="162738"/>
                    <a:pt x="25019" y="162738"/>
                    <a:pt x="25019" y="162738"/>
                  </a:cubicBezTo>
                  <a:cubicBezTo>
                    <a:pt x="25019" y="162738"/>
                    <a:pt x="26066" y="162262"/>
                    <a:pt x="26257" y="161500"/>
                  </a:cubicBezTo>
                  <a:cubicBezTo>
                    <a:pt x="26447" y="160738"/>
                    <a:pt x="26257" y="159881"/>
                    <a:pt x="27209" y="159881"/>
                  </a:cubicBezTo>
                  <a:cubicBezTo>
                    <a:pt x="27590" y="161604"/>
                    <a:pt x="27590" y="163395"/>
                    <a:pt x="27209" y="165119"/>
                  </a:cubicBezTo>
                  <a:cubicBezTo>
                    <a:pt x="27085" y="167700"/>
                    <a:pt x="28095" y="170206"/>
                    <a:pt x="29972" y="171978"/>
                  </a:cubicBezTo>
                  <a:lnTo>
                    <a:pt x="30829" y="172454"/>
                  </a:lnTo>
                  <a:cubicBezTo>
                    <a:pt x="31686" y="172454"/>
                    <a:pt x="32353" y="171596"/>
                    <a:pt x="32448" y="170739"/>
                  </a:cubicBezTo>
                  <a:cubicBezTo>
                    <a:pt x="32591" y="169853"/>
                    <a:pt x="32591" y="168958"/>
                    <a:pt x="32448" y="168072"/>
                  </a:cubicBezTo>
                  <a:cubicBezTo>
                    <a:pt x="32305" y="166834"/>
                    <a:pt x="32305" y="165595"/>
                    <a:pt x="32448" y="164357"/>
                  </a:cubicBezTo>
                  <a:cubicBezTo>
                    <a:pt x="32448" y="163119"/>
                    <a:pt x="33115" y="161690"/>
                    <a:pt x="34163" y="161595"/>
                  </a:cubicBezTo>
                  <a:cubicBezTo>
                    <a:pt x="35210" y="161500"/>
                    <a:pt x="35782" y="162738"/>
                    <a:pt x="35877" y="163786"/>
                  </a:cubicBezTo>
                  <a:cubicBezTo>
                    <a:pt x="35734" y="164891"/>
                    <a:pt x="35734" y="166015"/>
                    <a:pt x="35877" y="167120"/>
                  </a:cubicBezTo>
                  <a:cubicBezTo>
                    <a:pt x="35877" y="168072"/>
                    <a:pt x="37592" y="168739"/>
                    <a:pt x="38258" y="167786"/>
                  </a:cubicBezTo>
                  <a:cubicBezTo>
                    <a:pt x="38363" y="167377"/>
                    <a:pt x="38363" y="166957"/>
                    <a:pt x="38258" y="166548"/>
                  </a:cubicBezTo>
                  <a:cubicBezTo>
                    <a:pt x="38096" y="165643"/>
                    <a:pt x="37868" y="164758"/>
                    <a:pt x="37592" y="163881"/>
                  </a:cubicBezTo>
                  <a:cubicBezTo>
                    <a:pt x="37258" y="162996"/>
                    <a:pt x="37258" y="162005"/>
                    <a:pt x="37592" y="161119"/>
                  </a:cubicBezTo>
                  <a:cubicBezTo>
                    <a:pt x="38039" y="160671"/>
                    <a:pt x="38763" y="160671"/>
                    <a:pt x="39211" y="161119"/>
                  </a:cubicBezTo>
                  <a:cubicBezTo>
                    <a:pt x="39211" y="161119"/>
                    <a:pt x="39211" y="161119"/>
                    <a:pt x="39211" y="161119"/>
                  </a:cubicBezTo>
                  <a:cubicBezTo>
                    <a:pt x="39878" y="161119"/>
                    <a:pt x="39973" y="162453"/>
                    <a:pt x="39973" y="163214"/>
                  </a:cubicBezTo>
                  <a:lnTo>
                    <a:pt x="39973" y="169977"/>
                  </a:lnTo>
                  <a:cubicBezTo>
                    <a:pt x="39878" y="170929"/>
                    <a:pt x="39878" y="171882"/>
                    <a:pt x="39973" y="172834"/>
                  </a:cubicBezTo>
                  <a:cubicBezTo>
                    <a:pt x="40125" y="173730"/>
                    <a:pt x="40592" y="174549"/>
                    <a:pt x="41306" y="175120"/>
                  </a:cubicBezTo>
                  <a:cubicBezTo>
                    <a:pt x="41763" y="175302"/>
                    <a:pt x="42278" y="175302"/>
                    <a:pt x="42735" y="175120"/>
                  </a:cubicBezTo>
                  <a:cubicBezTo>
                    <a:pt x="43268" y="174930"/>
                    <a:pt x="43640" y="174444"/>
                    <a:pt x="43688" y="173882"/>
                  </a:cubicBezTo>
                  <a:cubicBezTo>
                    <a:pt x="43821" y="173416"/>
                    <a:pt x="43821" y="172920"/>
                    <a:pt x="43688" y="172454"/>
                  </a:cubicBezTo>
                  <a:cubicBezTo>
                    <a:pt x="43145" y="171092"/>
                    <a:pt x="42878" y="169634"/>
                    <a:pt x="42926" y="168167"/>
                  </a:cubicBezTo>
                  <a:cubicBezTo>
                    <a:pt x="42926" y="167596"/>
                    <a:pt x="42926" y="166834"/>
                    <a:pt x="43688" y="166644"/>
                  </a:cubicBezTo>
                  <a:cubicBezTo>
                    <a:pt x="43954" y="166491"/>
                    <a:pt x="44278" y="166491"/>
                    <a:pt x="44545" y="166644"/>
                  </a:cubicBezTo>
                  <a:cubicBezTo>
                    <a:pt x="45069" y="167367"/>
                    <a:pt x="45364" y="168224"/>
                    <a:pt x="45402" y="169120"/>
                  </a:cubicBezTo>
                  <a:cubicBezTo>
                    <a:pt x="45402" y="170034"/>
                    <a:pt x="45564" y="170929"/>
                    <a:pt x="45878" y="171787"/>
                  </a:cubicBezTo>
                  <a:cubicBezTo>
                    <a:pt x="45878" y="172549"/>
                    <a:pt x="47212" y="173120"/>
                    <a:pt x="47878" y="172644"/>
                  </a:cubicBezTo>
                  <a:cubicBezTo>
                    <a:pt x="48431" y="172178"/>
                    <a:pt x="48717" y="171463"/>
                    <a:pt x="48640" y="170739"/>
                  </a:cubicBezTo>
                  <a:cubicBezTo>
                    <a:pt x="48517" y="170072"/>
                    <a:pt x="48298" y="169434"/>
                    <a:pt x="47974" y="168834"/>
                  </a:cubicBezTo>
                  <a:cubicBezTo>
                    <a:pt x="47097" y="166738"/>
                    <a:pt x="46555" y="164519"/>
                    <a:pt x="46355" y="162262"/>
                  </a:cubicBezTo>
                  <a:cubicBezTo>
                    <a:pt x="46355" y="161500"/>
                    <a:pt x="46355" y="160547"/>
                    <a:pt x="47117" y="160357"/>
                  </a:cubicBezTo>
                  <a:cubicBezTo>
                    <a:pt x="47555" y="160309"/>
                    <a:pt x="47964" y="160538"/>
                    <a:pt x="48164" y="160928"/>
                  </a:cubicBezTo>
                  <a:cubicBezTo>
                    <a:pt x="48260" y="161367"/>
                    <a:pt x="48260" y="161823"/>
                    <a:pt x="48164" y="162262"/>
                  </a:cubicBezTo>
                  <a:cubicBezTo>
                    <a:pt x="48269" y="163062"/>
                    <a:pt x="48431" y="163862"/>
                    <a:pt x="48640" y="164643"/>
                  </a:cubicBezTo>
                  <a:cubicBezTo>
                    <a:pt x="48745" y="165567"/>
                    <a:pt x="49145" y="166444"/>
                    <a:pt x="49784" y="167120"/>
                  </a:cubicBezTo>
                  <a:cubicBezTo>
                    <a:pt x="50336" y="167605"/>
                    <a:pt x="51184" y="167539"/>
                    <a:pt x="51660" y="166986"/>
                  </a:cubicBezTo>
                  <a:cubicBezTo>
                    <a:pt x="51755" y="166881"/>
                    <a:pt x="51822" y="166767"/>
                    <a:pt x="51879" y="166644"/>
                  </a:cubicBezTo>
                  <a:cubicBezTo>
                    <a:pt x="51879" y="165881"/>
                    <a:pt x="51879" y="165119"/>
                    <a:pt x="51879" y="164262"/>
                  </a:cubicBezTo>
                  <a:cubicBezTo>
                    <a:pt x="51622" y="163624"/>
                    <a:pt x="51460" y="162948"/>
                    <a:pt x="51403" y="162262"/>
                  </a:cubicBezTo>
                  <a:cubicBezTo>
                    <a:pt x="51307" y="161890"/>
                    <a:pt x="51307" y="161490"/>
                    <a:pt x="51403" y="161119"/>
                  </a:cubicBezTo>
                  <a:lnTo>
                    <a:pt x="51403" y="161119"/>
                  </a:lnTo>
                  <a:cubicBezTo>
                    <a:pt x="52279" y="160767"/>
                    <a:pt x="53279" y="161204"/>
                    <a:pt x="53632" y="162081"/>
                  </a:cubicBezTo>
                  <a:cubicBezTo>
                    <a:pt x="53651" y="162138"/>
                    <a:pt x="53670" y="162205"/>
                    <a:pt x="53689" y="162262"/>
                  </a:cubicBezTo>
                  <a:cubicBezTo>
                    <a:pt x="53974" y="163290"/>
                    <a:pt x="53974" y="164376"/>
                    <a:pt x="53689" y="165405"/>
                  </a:cubicBezTo>
                  <a:cubicBezTo>
                    <a:pt x="53498" y="166444"/>
                    <a:pt x="53498" y="167510"/>
                    <a:pt x="53689" y="168548"/>
                  </a:cubicBezTo>
                  <a:cubicBezTo>
                    <a:pt x="53641" y="168767"/>
                    <a:pt x="53641" y="168996"/>
                    <a:pt x="53689" y="169215"/>
                  </a:cubicBezTo>
                  <a:cubicBezTo>
                    <a:pt x="54127" y="169491"/>
                    <a:pt x="54679" y="169491"/>
                    <a:pt x="55118" y="169215"/>
                  </a:cubicBezTo>
                  <a:lnTo>
                    <a:pt x="55975" y="168643"/>
                  </a:lnTo>
                  <a:cubicBezTo>
                    <a:pt x="56756" y="167567"/>
                    <a:pt x="56937" y="166167"/>
                    <a:pt x="56451" y="164929"/>
                  </a:cubicBezTo>
                  <a:cubicBezTo>
                    <a:pt x="56451" y="163691"/>
                    <a:pt x="55499" y="162547"/>
                    <a:pt x="55213" y="161214"/>
                  </a:cubicBezTo>
                  <a:cubicBezTo>
                    <a:pt x="55060" y="160538"/>
                    <a:pt x="55241" y="159833"/>
                    <a:pt x="55689" y="159309"/>
                  </a:cubicBezTo>
                  <a:cubicBezTo>
                    <a:pt x="56156" y="158909"/>
                    <a:pt x="56842" y="158909"/>
                    <a:pt x="57308" y="159309"/>
                  </a:cubicBezTo>
                  <a:cubicBezTo>
                    <a:pt x="57651" y="159918"/>
                    <a:pt x="57851" y="160604"/>
                    <a:pt x="57880" y="161310"/>
                  </a:cubicBezTo>
                  <a:cubicBezTo>
                    <a:pt x="57832" y="161757"/>
                    <a:pt x="57832" y="162195"/>
                    <a:pt x="57880" y="162643"/>
                  </a:cubicBezTo>
                  <a:cubicBezTo>
                    <a:pt x="57994" y="163072"/>
                    <a:pt x="58270" y="163452"/>
                    <a:pt x="58642" y="163691"/>
                  </a:cubicBezTo>
                  <a:cubicBezTo>
                    <a:pt x="59404" y="163691"/>
                    <a:pt x="60166" y="163024"/>
                    <a:pt x="60356" y="162166"/>
                  </a:cubicBezTo>
                  <a:cubicBezTo>
                    <a:pt x="60404" y="161280"/>
                    <a:pt x="60404" y="160385"/>
                    <a:pt x="60356" y="159500"/>
                  </a:cubicBezTo>
                  <a:cubicBezTo>
                    <a:pt x="60556" y="159109"/>
                    <a:pt x="60966" y="158881"/>
                    <a:pt x="61404" y="158928"/>
                  </a:cubicBezTo>
                  <a:cubicBezTo>
                    <a:pt x="61871" y="158947"/>
                    <a:pt x="62299" y="159195"/>
                    <a:pt x="62547" y="159595"/>
                  </a:cubicBezTo>
                  <a:cubicBezTo>
                    <a:pt x="62604" y="160033"/>
                    <a:pt x="62604" y="160481"/>
                    <a:pt x="62547" y="160928"/>
                  </a:cubicBezTo>
                  <a:cubicBezTo>
                    <a:pt x="62566" y="162071"/>
                    <a:pt x="62795" y="163195"/>
                    <a:pt x="63214" y="164262"/>
                  </a:cubicBezTo>
                  <a:cubicBezTo>
                    <a:pt x="63499" y="165272"/>
                    <a:pt x="64300" y="166072"/>
                    <a:pt x="65309" y="166358"/>
                  </a:cubicBezTo>
                  <a:cubicBezTo>
                    <a:pt x="65890" y="166577"/>
                    <a:pt x="66538" y="166329"/>
                    <a:pt x="66833" y="165786"/>
                  </a:cubicBezTo>
                  <a:cubicBezTo>
                    <a:pt x="66833" y="165786"/>
                    <a:pt x="66833" y="165310"/>
                    <a:pt x="66833" y="165024"/>
                  </a:cubicBezTo>
                  <a:cubicBezTo>
                    <a:pt x="66909" y="163538"/>
                    <a:pt x="66576" y="162053"/>
                    <a:pt x="65881" y="160738"/>
                  </a:cubicBezTo>
                  <a:cubicBezTo>
                    <a:pt x="65519" y="160061"/>
                    <a:pt x="65290" y="159309"/>
                    <a:pt x="65214" y="158547"/>
                  </a:cubicBezTo>
                  <a:cubicBezTo>
                    <a:pt x="65176" y="158090"/>
                    <a:pt x="65395" y="157652"/>
                    <a:pt x="65786" y="157404"/>
                  </a:cubicBezTo>
                  <a:cubicBezTo>
                    <a:pt x="66119" y="157252"/>
                    <a:pt x="66500" y="157252"/>
                    <a:pt x="66833" y="157404"/>
                  </a:cubicBezTo>
                  <a:cubicBezTo>
                    <a:pt x="66833" y="157404"/>
                    <a:pt x="67405" y="158071"/>
                    <a:pt x="67786" y="158166"/>
                  </a:cubicBezTo>
                  <a:cubicBezTo>
                    <a:pt x="68291" y="158195"/>
                    <a:pt x="68757" y="157880"/>
                    <a:pt x="68929" y="157404"/>
                  </a:cubicBezTo>
                  <a:cubicBezTo>
                    <a:pt x="69176" y="156956"/>
                    <a:pt x="69338" y="156480"/>
                    <a:pt x="69405" y="155976"/>
                  </a:cubicBezTo>
                  <a:cubicBezTo>
                    <a:pt x="69405" y="155976"/>
                    <a:pt x="69405" y="155309"/>
                    <a:pt x="69405" y="154927"/>
                  </a:cubicBezTo>
                  <a:cubicBezTo>
                    <a:pt x="69405" y="154547"/>
                    <a:pt x="70167" y="153689"/>
                    <a:pt x="70739" y="153784"/>
                  </a:cubicBezTo>
                  <a:cubicBezTo>
                    <a:pt x="71234" y="153947"/>
                    <a:pt x="71577" y="154404"/>
                    <a:pt x="71596" y="154927"/>
                  </a:cubicBezTo>
                  <a:cubicBezTo>
                    <a:pt x="71682" y="155433"/>
                    <a:pt x="71682" y="155947"/>
                    <a:pt x="71596" y="156452"/>
                  </a:cubicBezTo>
                  <a:cubicBezTo>
                    <a:pt x="71310" y="156880"/>
                    <a:pt x="71110" y="157366"/>
                    <a:pt x="71024" y="157880"/>
                  </a:cubicBezTo>
                  <a:cubicBezTo>
                    <a:pt x="71024" y="157880"/>
                    <a:pt x="71024" y="158928"/>
                    <a:pt x="71024" y="159118"/>
                  </a:cubicBezTo>
                  <a:cubicBezTo>
                    <a:pt x="71024" y="159309"/>
                    <a:pt x="72644" y="159118"/>
                    <a:pt x="73310" y="157880"/>
                  </a:cubicBezTo>
                  <a:lnTo>
                    <a:pt x="73310" y="157880"/>
                  </a:lnTo>
                  <a:cubicBezTo>
                    <a:pt x="74034" y="154775"/>
                    <a:pt x="75396" y="151851"/>
                    <a:pt x="77311" y="14930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1" name="Freeform: Shape 880">
              <a:extLst>
                <a:ext uri="{FF2B5EF4-FFF2-40B4-BE49-F238E27FC236}">
                  <a16:creationId xmlns:a16="http://schemas.microsoft.com/office/drawing/2014/main" xmlns="" id="{817D1FB2-4622-285C-BC63-430DD4AF0875}"/>
                </a:ext>
              </a:extLst>
            </p:cNvPr>
            <p:cNvSpPr/>
            <p:nvPr/>
          </p:nvSpPr>
          <p:spPr>
            <a:xfrm>
              <a:off x="5134355" y="3371480"/>
              <a:ext cx="98679" cy="176364"/>
            </a:xfrm>
            <a:custGeom>
              <a:avLst/>
              <a:gdLst>
                <a:gd name="connsiteX0" fmla="*/ 84074 w 98679"/>
                <a:gd name="connsiteY0" fmla="*/ 94934 h 176364"/>
                <a:gd name="connsiteX1" fmla="*/ 92836 w 98679"/>
                <a:gd name="connsiteY1" fmla="*/ 44452 h 176364"/>
                <a:gd name="connsiteX2" fmla="*/ 97885 w 98679"/>
                <a:gd name="connsiteY2" fmla="*/ 32355 h 176364"/>
                <a:gd name="connsiteX3" fmla="*/ 98647 w 98679"/>
                <a:gd name="connsiteY3" fmla="*/ 29212 h 176364"/>
                <a:gd name="connsiteX4" fmla="*/ 98647 w 98679"/>
                <a:gd name="connsiteY4" fmla="*/ 29212 h 176364"/>
                <a:gd name="connsiteX5" fmla="*/ 97790 w 98679"/>
                <a:gd name="connsiteY5" fmla="*/ 28164 h 176364"/>
                <a:gd name="connsiteX6" fmla="*/ 97790 w 98679"/>
                <a:gd name="connsiteY6" fmla="*/ 26640 h 176364"/>
                <a:gd name="connsiteX7" fmla="*/ 98361 w 98679"/>
                <a:gd name="connsiteY7" fmla="*/ 25116 h 176364"/>
                <a:gd name="connsiteX8" fmla="*/ 98361 w 98679"/>
                <a:gd name="connsiteY8" fmla="*/ 25116 h 176364"/>
                <a:gd name="connsiteX9" fmla="*/ 98361 w 98679"/>
                <a:gd name="connsiteY9" fmla="*/ 23878 h 176364"/>
                <a:gd name="connsiteX10" fmla="*/ 96075 w 98679"/>
                <a:gd name="connsiteY10" fmla="*/ 25211 h 176364"/>
                <a:gd name="connsiteX11" fmla="*/ 95218 w 98679"/>
                <a:gd name="connsiteY11" fmla="*/ 28545 h 176364"/>
                <a:gd name="connsiteX12" fmla="*/ 95218 w 98679"/>
                <a:gd name="connsiteY12" fmla="*/ 30260 h 176364"/>
                <a:gd name="connsiteX13" fmla="*/ 93979 w 98679"/>
                <a:gd name="connsiteY13" fmla="*/ 32070 h 176364"/>
                <a:gd name="connsiteX14" fmla="*/ 93979 w 98679"/>
                <a:gd name="connsiteY14" fmla="*/ 32070 h 176364"/>
                <a:gd name="connsiteX15" fmla="*/ 93122 w 98679"/>
                <a:gd name="connsiteY15" fmla="*/ 29593 h 176364"/>
                <a:gd name="connsiteX16" fmla="*/ 93884 w 98679"/>
                <a:gd name="connsiteY16" fmla="*/ 26926 h 176364"/>
                <a:gd name="connsiteX17" fmla="*/ 93884 w 98679"/>
                <a:gd name="connsiteY17" fmla="*/ 24354 h 176364"/>
                <a:gd name="connsiteX18" fmla="*/ 92265 w 98679"/>
                <a:gd name="connsiteY18" fmla="*/ 25402 h 176364"/>
                <a:gd name="connsiteX19" fmla="*/ 91503 w 98679"/>
                <a:gd name="connsiteY19" fmla="*/ 27593 h 176364"/>
                <a:gd name="connsiteX20" fmla="*/ 89788 w 98679"/>
                <a:gd name="connsiteY20" fmla="*/ 28450 h 176364"/>
                <a:gd name="connsiteX21" fmla="*/ 89788 w 98679"/>
                <a:gd name="connsiteY21" fmla="*/ 25687 h 176364"/>
                <a:gd name="connsiteX22" fmla="*/ 91503 w 98679"/>
                <a:gd name="connsiteY22" fmla="*/ 22830 h 176364"/>
                <a:gd name="connsiteX23" fmla="*/ 92170 w 98679"/>
                <a:gd name="connsiteY23" fmla="*/ 21116 h 176364"/>
                <a:gd name="connsiteX24" fmla="*/ 91598 w 98679"/>
                <a:gd name="connsiteY24" fmla="*/ 19687 h 176364"/>
                <a:gd name="connsiteX25" fmla="*/ 89884 w 98679"/>
                <a:gd name="connsiteY25" fmla="*/ 20544 h 176364"/>
                <a:gd name="connsiteX26" fmla="*/ 88550 w 98679"/>
                <a:gd name="connsiteY26" fmla="*/ 23116 h 176364"/>
                <a:gd name="connsiteX27" fmla="*/ 86550 w 98679"/>
                <a:gd name="connsiteY27" fmla="*/ 25687 h 176364"/>
                <a:gd name="connsiteX28" fmla="*/ 85502 w 98679"/>
                <a:gd name="connsiteY28" fmla="*/ 23878 h 176364"/>
                <a:gd name="connsiteX29" fmla="*/ 86645 w 98679"/>
                <a:gd name="connsiteY29" fmla="*/ 21782 h 176364"/>
                <a:gd name="connsiteX30" fmla="*/ 88360 w 98679"/>
                <a:gd name="connsiteY30" fmla="*/ 18830 h 176364"/>
                <a:gd name="connsiteX31" fmla="*/ 86378 w 98679"/>
                <a:gd name="connsiteY31" fmla="*/ 17677 h 176364"/>
                <a:gd name="connsiteX32" fmla="*/ 86359 w 98679"/>
                <a:gd name="connsiteY32" fmla="*/ 17687 h 176364"/>
                <a:gd name="connsiteX33" fmla="*/ 84359 w 98679"/>
                <a:gd name="connsiteY33" fmla="*/ 19401 h 176364"/>
                <a:gd name="connsiteX34" fmla="*/ 83026 w 98679"/>
                <a:gd name="connsiteY34" fmla="*/ 21878 h 176364"/>
                <a:gd name="connsiteX35" fmla="*/ 81883 w 98679"/>
                <a:gd name="connsiteY35" fmla="*/ 22545 h 176364"/>
                <a:gd name="connsiteX36" fmla="*/ 83407 w 98679"/>
                <a:gd name="connsiteY36" fmla="*/ 17972 h 176364"/>
                <a:gd name="connsiteX37" fmla="*/ 84550 w 98679"/>
                <a:gd name="connsiteY37" fmla="*/ 16639 h 176364"/>
                <a:gd name="connsiteX38" fmla="*/ 84550 w 98679"/>
                <a:gd name="connsiteY38" fmla="*/ 15020 h 176364"/>
                <a:gd name="connsiteX39" fmla="*/ 83978 w 98679"/>
                <a:gd name="connsiteY39" fmla="*/ 15020 h 176364"/>
                <a:gd name="connsiteX40" fmla="*/ 81311 w 98679"/>
                <a:gd name="connsiteY40" fmla="*/ 17401 h 176364"/>
                <a:gd name="connsiteX41" fmla="*/ 79787 w 98679"/>
                <a:gd name="connsiteY41" fmla="*/ 20163 h 176364"/>
                <a:gd name="connsiteX42" fmla="*/ 82454 w 98679"/>
                <a:gd name="connsiteY42" fmla="*/ 13496 h 176364"/>
                <a:gd name="connsiteX43" fmla="*/ 84169 w 98679"/>
                <a:gd name="connsiteY43" fmla="*/ 12067 h 176364"/>
                <a:gd name="connsiteX44" fmla="*/ 84169 w 98679"/>
                <a:gd name="connsiteY44" fmla="*/ 9972 h 176364"/>
                <a:gd name="connsiteX45" fmla="*/ 82645 w 98679"/>
                <a:gd name="connsiteY45" fmla="*/ 9209 h 176364"/>
                <a:gd name="connsiteX46" fmla="*/ 78644 w 98679"/>
                <a:gd name="connsiteY46" fmla="*/ 11495 h 176364"/>
                <a:gd name="connsiteX47" fmla="*/ 77025 w 98679"/>
                <a:gd name="connsiteY47" fmla="*/ 16448 h 176364"/>
                <a:gd name="connsiteX48" fmla="*/ 75882 w 98679"/>
                <a:gd name="connsiteY48" fmla="*/ 17782 h 176364"/>
                <a:gd name="connsiteX49" fmla="*/ 74644 w 98679"/>
                <a:gd name="connsiteY49" fmla="*/ 16162 h 176364"/>
                <a:gd name="connsiteX50" fmla="*/ 75406 w 98679"/>
                <a:gd name="connsiteY50" fmla="*/ 13781 h 176364"/>
                <a:gd name="connsiteX51" fmla="*/ 75406 w 98679"/>
                <a:gd name="connsiteY51" fmla="*/ 11400 h 176364"/>
                <a:gd name="connsiteX52" fmla="*/ 73120 w 98679"/>
                <a:gd name="connsiteY52" fmla="*/ 11305 h 176364"/>
                <a:gd name="connsiteX53" fmla="*/ 73024 w 98679"/>
                <a:gd name="connsiteY53" fmla="*/ 11400 h 176364"/>
                <a:gd name="connsiteX54" fmla="*/ 71596 w 98679"/>
                <a:gd name="connsiteY54" fmla="*/ 13972 h 176364"/>
                <a:gd name="connsiteX55" fmla="*/ 71120 w 98679"/>
                <a:gd name="connsiteY55" fmla="*/ 15591 h 176364"/>
                <a:gd name="connsiteX56" fmla="*/ 71120 w 98679"/>
                <a:gd name="connsiteY56" fmla="*/ 9400 h 176364"/>
                <a:gd name="connsiteX57" fmla="*/ 71691 w 98679"/>
                <a:gd name="connsiteY57" fmla="*/ 7876 h 176364"/>
                <a:gd name="connsiteX58" fmla="*/ 71691 w 98679"/>
                <a:gd name="connsiteY58" fmla="*/ 6352 h 176364"/>
                <a:gd name="connsiteX59" fmla="*/ 70929 w 98679"/>
                <a:gd name="connsiteY59" fmla="*/ 6352 h 176364"/>
                <a:gd name="connsiteX60" fmla="*/ 68453 w 98679"/>
                <a:gd name="connsiteY60" fmla="*/ 9114 h 176364"/>
                <a:gd name="connsiteX61" fmla="*/ 68453 w 98679"/>
                <a:gd name="connsiteY61" fmla="*/ 13305 h 176364"/>
                <a:gd name="connsiteX62" fmla="*/ 67595 w 98679"/>
                <a:gd name="connsiteY62" fmla="*/ 14448 h 176364"/>
                <a:gd name="connsiteX63" fmla="*/ 67595 w 98679"/>
                <a:gd name="connsiteY63" fmla="*/ 13877 h 176364"/>
                <a:gd name="connsiteX64" fmla="*/ 67595 w 98679"/>
                <a:gd name="connsiteY64" fmla="*/ 7686 h 176364"/>
                <a:gd name="connsiteX65" fmla="*/ 65690 w 98679"/>
                <a:gd name="connsiteY65" fmla="*/ 4542 h 176364"/>
                <a:gd name="connsiteX66" fmla="*/ 63785 w 98679"/>
                <a:gd name="connsiteY66" fmla="*/ 4542 h 176364"/>
                <a:gd name="connsiteX67" fmla="*/ 63785 w 98679"/>
                <a:gd name="connsiteY67" fmla="*/ 5590 h 176364"/>
                <a:gd name="connsiteX68" fmla="*/ 65214 w 98679"/>
                <a:gd name="connsiteY68" fmla="*/ 10067 h 176364"/>
                <a:gd name="connsiteX69" fmla="*/ 65214 w 98679"/>
                <a:gd name="connsiteY69" fmla="*/ 14639 h 176364"/>
                <a:gd name="connsiteX70" fmla="*/ 63880 w 98679"/>
                <a:gd name="connsiteY70" fmla="*/ 13496 h 176364"/>
                <a:gd name="connsiteX71" fmla="*/ 63880 w 98679"/>
                <a:gd name="connsiteY71" fmla="*/ 11210 h 176364"/>
                <a:gd name="connsiteX72" fmla="*/ 63880 w 98679"/>
                <a:gd name="connsiteY72" fmla="*/ 11210 h 176364"/>
                <a:gd name="connsiteX73" fmla="*/ 62642 w 98679"/>
                <a:gd name="connsiteY73" fmla="*/ 12353 h 176364"/>
                <a:gd name="connsiteX74" fmla="*/ 61690 w 98679"/>
                <a:gd name="connsiteY74" fmla="*/ 14067 h 176364"/>
                <a:gd name="connsiteX75" fmla="*/ 61690 w 98679"/>
                <a:gd name="connsiteY75" fmla="*/ 8829 h 176364"/>
                <a:gd name="connsiteX76" fmla="*/ 58832 w 98679"/>
                <a:gd name="connsiteY76" fmla="*/ 1970 h 176364"/>
                <a:gd name="connsiteX77" fmla="*/ 57880 w 98679"/>
                <a:gd name="connsiteY77" fmla="*/ 1494 h 176364"/>
                <a:gd name="connsiteX78" fmla="*/ 56356 w 98679"/>
                <a:gd name="connsiteY78" fmla="*/ 3209 h 176364"/>
                <a:gd name="connsiteX79" fmla="*/ 56356 w 98679"/>
                <a:gd name="connsiteY79" fmla="*/ 5876 h 176364"/>
                <a:gd name="connsiteX80" fmla="*/ 56356 w 98679"/>
                <a:gd name="connsiteY80" fmla="*/ 9590 h 176364"/>
                <a:gd name="connsiteX81" fmla="*/ 54736 w 98679"/>
                <a:gd name="connsiteY81" fmla="*/ 12353 h 176364"/>
                <a:gd name="connsiteX82" fmla="*/ 52927 w 98679"/>
                <a:gd name="connsiteY82" fmla="*/ 10162 h 176364"/>
                <a:gd name="connsiteX83" fmla="*/ 52927 w 98679"/>
                <a:gd name="connsiteY83" fmla="*/ 6828 h 176364"/>
                <a:gd name="connsiteX84" fmla="*/ 50641 w 98679"/>
                <a:gd name="connsiteY84" fmla="*/ 6161 h 176364"/>
                <a:gd name="connsiteX85" fmla="*/ 50641 w 98679"/>
                <a:gd name="connsiteY85" fmla="*/ 7400 h 176364"/>
                <a:gd name="connsiteX86" fmla="*/ 51307 w 98679"/>
                <a:gd name="connsiteY86" fmla="*/ 10067 h 176364"/>
                <a:gd name="connsiteX87" fmla="*/ 51307 w 98679"/>
                <a:gd name="connsiteY87" fmla="*/ 12829 h 176364"/>
                <a:gd name="connsiteX88" fmla="*/ 49593 w 98679"/>
                <a:gd name="connsiteY88" fmla="*/ 12829 h 176364"/>
                <a:gd name="connsiteX89" fmla="*/ 48926 w 98679"/>
                <a:gd name="connsiteY89" fmla="*/ 10638 h 176364"/>
                <a:gd name="connsiteX90" fmla="*/ 48926 w 98679"/>
                <a:gd name="connsiteY90" fmla="*/ 4828 h 176364"/>
                <a:gd name="connsiteX91" fmla="*/ 48926 w 98679"/>
                <a:gd name="connsiteY91" fmla="*/ 1970 h 176364"/>
                <a:gd name="connsiteX92" fmla="*/ 47497 w 98679"/>
                <a:gd name="connsiteY92" fmla="*/ -220 h 176364"/>
                <a:gd name="connsiteX93" fmla="*/ 46069 w 98679"/>
                <a:gd name="connsiteY93" fmla="*/ -220 h 176364"/>
                <a:gd name="connsiteX94" fmla="*/ 45116 w 98679"/>
                <a:gd name="connsiteY94" fmla="*/ 1018 h 176364"/>
                <a:gd name="connsiteX95" fmla="*/ 45116 w 98679"/>
                <a:gd name="connsiteY95" fmla="*/ 2446 h 176364"/>
                <a:gd name="connsiteX96" fmla="*/ 45878 w 98679"/>
                <a:gd name="connsiteY96" fmla="*/ 6733 h 176364"/>
                <a:gd name="connsiteX97" fmla="*/ 45211 w 98679"/>
                <a:gd name="connsiteY97" fmla="*/ 8162 h 176364"/>
                <a:gd name="connsiteX98" fmla="*/ 44259 w 98679"/>
                <a:gd name="connsiteY98" fmla="*/ 8162 h 176364"/>
                <a:gd name="connsiteX99" fmla="*/ 43402 w 98679"/>
                <a:gd name="connsiteY99" fmla="*/ 5590 h 176364"/>
                <a:gd name="connsiteX100" fmla="*/ 43402 w 98679"/>
                <a:gd name="connsiteY100" fmla="*/ 3018 h 176364"/>
                <a:gd name="connsiteX101" fmla="*/ 41449 w 98679"/>
                <a:gd name="connsiteY101" fmla="*/ 2104 h 176364"/>
                <a:gd name="connsiteX102" fmla="*/ 41306 w 98679"/>
                <a:gd name="connsiteY102" fmla="*/ 2161 h 176364"/>
                <a:gd name="connsiteX103" fmla="*/ 40640 w 98679"/>
                <a:gd name="connsiteY103" fmla="*/ 4066 h 176364"/>
                <a:gd name="connsiteX104" fmla="*/ 41306 w 98679"/>
                <a:gd name="connsiteY104" fmla="*/ 5971 h 176364"/>
                <a:gd name="connsiteX105" fmla="*/ 42925 w 98679"/>
                <a:gd name="connsiteY105" fmla="*/ 12543 h 176364"/>
                <a:gd name="connsiteX106" fmla="*/ 42259 w 98679"/>
                <a:gd name="connsiteY106" fmla="*/ 14448 h 176364"/>
                <a:gd name="connsiteX107" fmla="*/ 41211 w 98679"/>
                <a:gd name="connsiteY107" fmla="*/ 13877 h 176364"/>
                <a:gd name="connsiteX108" fmla="*/ 41211 w 98679"/>
                <a:gd name="connsiteY108" fmla="*/ 12543 h 176364"/>
                <a:gd name="connsiteX109" fmla="*/ 40735 w 98679"/>
                <a:gd name="connsiteY109" fmla="*/ 10162 h 176364"/>
                <a:gd name="connsiteX110" fmla="*/ 39592 w 98679"/>
                <a:gd name="connsiteY110" fmla="*/ 7686 h 176364"/>
                <a:gd name="connsiteX111" fmla="*/ 37468 w 98679"/>
                <a:gd name="connsiteY111" fmla="*/ 8057 h 176364"/>
                <a:gd name="connsiteX112" fmla="*/ 37401 w 98679"/>
                <a:gd name="connsiteY112" fmla="*/ 8162 h 176364"/>
                <a:gd name="connsiteX113" fmla="*/ 37401 w 98679"/>
                <a:gd name="connsiteY113" fmla="*/ 10543 h 176364"/>
                <a:gd name="connsiteX114" fmla="*/ 37877 w 98679"/>
                <a:gd name="connsiteY114" fmla="*/ 12543 h 176364"/>
                <a:gd name="connsiteX115" fmla="*/ 37877 w 98679"/>
                <a:gd name="connsiteY115" fmla="*/ 13686 h 176364"/>
                <a:gd name="connsiteX116" fmla="*/ 37401 w 98679"/>
                <a:gd name="connsiteY116" fmla="*/ 13686 h 176364"/>
                <a:gd name="connsiteX117" fmla="*/ 35172 w 98679"/>
                <a:gd name="connsiteY117" fmla="*/ 12724 h 176364"/>
                <a:gd name="connsiteX118" fmla="*/ 35115 w 98679"/>
                <a:gd name="connsiteY118" fmla="*/ 12543 h 176364"/>
                <a:gd name="connsiteX119" fmla="*/ 35115 w 98679"/>
                <a:gd name="connsiteY119" fmla="*/ 9495 h 176364"/>
                <a:gd name="connsiteX120" fmla="*/ 35115 w 98679"/>
                <a:gd name="connsiteY120" fmla="*/ 6352 h 176364"/>
                <a:gd name="connsiteX121" fmla="*/ 35115 w 98679"/>
                <a:gd name="connsiteY121" fmla="*/ 5590 h 176364"/>
                <a:gd name="connsiteX122" fmla="*/ 33686 w 98679"/>
                <a:gd name="connsiteY122" fmla="*/ 5590 h 176364"/>
                <a:gd name="connsiteX123" fmla="*/ 32734 w 98679"/>
                <a:gd name="connsiteY123" fmla="*/ 6161 h 176364"/>
                <a:gd name="connsiteX124" fmla="*/ 32734 w 98679"/>
                <a:gd name="connsiteY124" fmla="*/ 9876 h 176364"/>
                <a:gd name="connsiteX125" fmla="*/ 33972 w 98679"/>
                <a:gd name="connsiteY125" fmla="*/ 13496 h 176364"/>
                <a:gd name="connsiteX126" fmla="*/ 33972 w 98679"/>
                <a:gd name="connsiteY126" fmla="*/ 15496 h 176364"/>
                <a:gd name="connsiteX127" fmla="*/ 32353 w 98679"/>
                <a:gd name="connsiteY127" fmla="*/ 15496 h 176364"/>
                <a:gd name="connsiteX128" fmla="*/ 31781 w 98679"/>
                <a:gd name="connsiteY128" fmla="*/ 13591 h 176364"/>
                <a:gd name="connsiteX129" fmla="*/ 31781 w 98679"/>
                <a:gd name="connsiteY129" fmla="*/ 12162 h 176364"/>
                <a:gd name="connsiteX130" fmla="*/ 31019 w 98679"/>
                <a:gd name="connsiteY130" fmla="*/ 11210 h 176364"/>
                <a:gd name="connsiteX131" fmla="*/ 29305 w 98679"/>
                <a:gd name="connsiteY131" fmla="*/ 12734 h 176364"/>
                <a:gd name="connsiteX132" fmla="*/ 29305 w 98679"/>
                <a:gd name="connsiteY132" fmla="*/ 15401 h 176364"/>
                <a:gd name="connsiteX133" fmla="*/ 28257 w 98679"/>
                <a:gd name="connsiteY133" fmla="*/ 15972 h 176364"/>
                <a:gd name="connsiteX134" fmla="*/ 27114 w 98679"/>
                <a:gd name="connsiteY134" fmla="*/ 15306 h 176364"/>
                <a:gd name="connsiteX135" fmla="*/ 27114 w 98679"/>
                <a:gd name="connsiteY135" fmla="*/ 13972 h 176364"/>
                <a:gd name="connsiteX136" fmla="*/ 26447 w 98679"/>
                <a:gd name="connsiteY136" fmla="*/ 10638 h 176364"/>
                <a:gd name="connsiteX137" fmla="*/ 24161 w 98679"/>
                <a:gd name="connsiteY137" fmla="*/ 8543 h 176364"/>
                <a:gd name="connsiteX138" fmla="*/ 22637 w 98679"/>
                <a:gd name="connsiteY138" fmla="*/ 9114 h 176364"/>
                <a:gd name="connsiteX139" fmla="*/ 22637 w 98679"/>
                <a:gd name="connsiteY139" fmla="*/ 9972 h 176364"/>
                <a:gd name="connsiteX140" fmla="*/ 23590 w 98679"/>
                <a:gd name="connsiteY140" fmla="*/ 14258 h 176364"/>
                <a:gd name="connsiteX141" fmla="*/ 24352 w 98679"/>
                <a:gd name="connsiteY141" fmla="*/ 16353 h 176364"/>
                <a:gd name="connsiteX142" fmla="*/ 23780 w 98679"/>
                <a:gd name="connsiteY142" fmla="*/ 17496 h 176364"/>
                <a:gd name="connsiteX143" fmla="*/ 22732 w 98679"/>
                <a:gd name="connsiteY143" fmla="*/ 17496 h 176364"/>
                <a:gd name="connsiteX144" fmla="*/ 21685 w 98679"/>
                <a:gd name="connsiteY144" fmla="*/ 16734 h 176364"/>
                <a:gd name="connsiteX145" fmla="*/ 21018 w 98679"/>
                <a:gd name="connsiteY145" fmla="*/ 16734 h 176364"/>
                <a:gd name="connsiteX146" fmla="*/ 16827 w 98679"/>
                <a:gd name="connsiteY146" fmla="*/ 32831 h 176364"/>
                <a:gd name="connsiteX147" fmla="*/ 12255 w 98679"/>
                <a:gd name="connsiteY147" fmla="*/ 45309 h 176364"/>
                <a:gd name="connsiteX148" fmla="*/ 6921 w 98679"/>
                <a:gd name="connsiteY148" fmla="*/ 89410 h 176364"/>
                <a:gd name="connsiteX149" fmla="*/ 2254 w 98679"/>
                <a:gd name="connsiteY149" fmla="*/ 123605 h 176364"/>
                <a:gd name="connsiteX150" fmla="*/ -32 w 98679"/>
                <a:gd name="connsiteY150" fmla="*/ 139607 h 176364"/>
                <a:gd name="connsiteX151" fmla="*/ 1873 w 98679"/>
                <a:gd name="connsiteY151" fmla="*/ 150655 h 176364"/>
                <a:gd name="connsiteX152" fmla="*/ 2349 w 98679"/>
                <a:gd name="connsiteY152" fmla="*/ 149132 h 176364"/>
                <a:gd name="connsiteX153" fmla="*/ 4063 w 98679"/>
                <a:gd name="connsiteY153" fmla="*/ 148274 h 176364"/>
                <a:gd name="connsiteX154" fmla="*/ 4063 w 98679"/>
                <a:gd name="connsiteY154" fmla="*/ 150941 h 176364"/>
                <a:gd name="connsiteX155" fmla="*/ 2825 w 98679"/>
                <a:gd name="connsiteY155" fmla="*/ 153132 h 176364"/>
                <a:gd name="connsiteX156" fmla="*/ 3873 w 98679"/>
                <a:gd name="connsiteY156" fmla="*/ 156275 h 176364"/>
                <a:gd name="connsiteX157" fmla="*/ 3873 w 98679"/>
                <a:gd name="connsiteY157" fmla="*/ 156275 h 176364"/>
                <a:gd name="connsiteX158" fmla="*/ 5302 w 98679"/>
                <a:gd name="connsiteY158" fmla="*/ 153608 h 176364"/>
                <a:gd name="connsiteX159" fmla="*/ 7207 w 98679"/>
                <a:gd name="connsiteY159" fmla="*/ 151132 h 176364"/>
                <a:gd name="connsiteX160" fmla="*/ 8254 w 98679"/>
                <a:gd name="connsiteY160" fmla="*/ 152942 h 176364"/>
                <a:gd name="connsiteX161" fmla="*/ 7111 w 98679"/>
                <a:gd name="connsiteY161" fmla="*/ 154942 h 176364"/>
                <a:gd name="connsiteX162" fmla="*/ 5492 w 98679"/>
                <a:gd name="connsiteY162" fmla="*/ 157895 h 176364"/>
                <a:gd name="connsiteX163" fmla="*/ 7102 w 98679"/>
                <a:gd name="connsiteY163" fmla="*/ 159114 h 176364"/>
                <a:gd name="connsiteX164" fmla="*/ 7397 w 98679"/>
                <a:gd name="connsiteY164" fmla="*/ 159037 h 176364"/>
                <a:gd name="connsiteX165" fmla="*/ 9397 w 98679"/>
                <a:gd name="connsiteY165" fmla="*/ 157323 h 176364"/>
                <a:gd name="connsiteX166" fmla="*/ 10731 w 98679"/>
                <a:gd name="connsiteY166" fmla="*/ 154846 h 176364"/>
                <a:gd name="connsiteX167" fmla="*/ 11779 w 98679"/>
                <a:gd name="connsiteY167" fmla="*/ 154180 h 176364"/>
                <a:gd name="connsiteX168" fmla="*/ 10350 w 98679"/>
                <a:gd name="connsiteY168" fmla="*/ 158752 h 176364"/>
                <a:gd name="connsiteX169" fmla="*/ 9207 w 98679"/>
                <a:gd name="connsiteY169" fmla="*/ 160086 h 176364"/>
                <a:gd name="connsiteX170" fmla="*/ 9207 w 98679"/>
                <a:gd name="connsiteY170" fmla="*/ 161705 h 176364"/>
                <a:gd name="connsiteX171" fmla="*/ 9778 w 98679"/>
                <a:gd name="connsiteY171" fmla="*/ 161705 h 176364"/>
                <a:gd name="connsiteX172" fmla="*/ 12445 w 98679"/>
                <a:gd name="connsiteY172" fmla="*/ 159228 h 176364"/>
                <a:gd name="connsiteX173" fmla="*/ 13874 w 98679"/>
                <a:gd name="connsiteY173" fmla="*/ 156466 h 176364"/>
                <a:gd name="connsiteX174" fmla="*/ 11303 w 98679"/>
                <a:gd name="connsiteY174" fmla="*/ 163228 h 176364"/>
                <a:gd name="connsiteX175" fmla="*/ 9588 w 98679"/>
                <a:gd name="connsiteY175" fmla="*/ 164657 h 176364"/>
                <a:gd name="connsiteX176" fmla="*/ 9588 w 98679"/>
                <a:gd name="connsiteY176" fmla="*/ 166753 h 176364"/>
                <a:gd name="connsiteX177" fmla="*/ 11017 w 98679"/>
                <a:gd name="connsiteY177" fmla="*/ 167515 h 176364"/>
                <a:gd name="connsiteX178" fmla="*/ 15017 w 98679"/>
                <a:gd name="connsiteY178" fmla="*/ 165134 h 176364"/>
                <a:gd name="connsiteX179" fmla="*/ 16636 w 98679"/>
                <a:gd name="connsiteY179" fmla="*/ 160180 h 176364"/>
                <a:gd name="connsiteX180" fmla="*/ 17684 w 98679"/>
                <a:gd name="connsiteY180" fmla="*/ 158847 h 176364"/>
                <a:gd name="connsiteX181" fmla="*/ 18922 w 98679"/>
                <a:gd name="connsiteY181" fmla="*/ 160466 h 176364"/>
                <a:gd name="connsiteX182" fmla="*/ 18161 w 98679"/>
                <a:gd name="connsiteY182" fmla="*/ 162848 h 176364"/>
                <a:gd name="connsiteX183" fmla="*/ 18161 w 98679"/>
                <a:gd name="connsiteY183" fmla="*/ 165229 h 176364"/>
                <a:gd name="connsiteX184" fmla="*/ 20446 w 98679"/>
                <a:gd name="connsiteY184" fmla="*/ 165324 h 176364"/>
                <a:gd name="connsiteX185" fmla="*/ 20542 w 98679"/>
                <a:gd name="connsiteY185" fmla="*/ 165229 h 176364"/>
                <a:gd name="connsiteX186" fmla="*/ 21875 w 98679"/>
                <a:gd name="connsiteY186" fmla="*/ 162562 h 176364"/>
                <a:gd name="connsiteX187" fmla="*/ 22447 w 98679"/>
                <a:gd name="connsiteY187" fmla="*/ 161038 h 176364"/>
                <a:gd name="connsiteX188" fmla="*/ 22447 w 98679"/>
                <a:gd name="connsiteY188" fmla="*/ 167229 h 176364"/>
                <a:gd name="connsiteX189" fmla="*/ 21875 w 98679"/>
                <a:gd name="connsiteY189" fmla="*/ 168753 h 176364"/>
                <a:gd name="connsiteX190" fmla="*/ 21875 w 98679"/>
                <a:gd name="connsiteY190" fmla="*/ 170277 h 176364"/>
                <a:gd name="connsiteX191" fmla="*/ 22542 w 98679"/>
                <a:gd name="connsiteY191" fmla="*/ 170277 h 176364"/>
                <a:gd name="connsiteX192" fmla="*/ 25018 w 98679"/>
                <a:gd name="connsiteY192" fmla="*/ 167420 h 176364"/>
                <a:gd name="connsiteX193" fmla="*/ 25018 w 98679"/>
                <a:gd name="connsiteY193" fmla="*/ 163324 h 176364"/>
                <a:gd name="connsiteX194" fmla="*/ 25876 w 98679"/>
                <a:gd name="connsiteY194" fmla="*/ 162181 h 176364"/>
                <a:gd name="connsiteX195" fmla="*/ 25876 w 98679"/>
                <a:gd name="connsiteY195" fmla="*/ 168372 h 176364"/>
                <a:gd name="connsiteX196" fmla="*/ 27781 w 98679"/>
                <a:gd name="connsiteY196" fmla="*/ 171515 h 176364"/>
                <a:gd name="connsiteX197" fmla="*/ 29686 w 98679"/>
                <a:gd name="connsiteY197" fmla="*/ 171515 h 176364"/>
                <a:gd name="connsiteX198" fmla="*/ 29686 w 98679"/>
                <a:gd name="connsiteY198" fmla="*/ 170563 h 176364"/>
                <a:gd name="connsiteX199" fmla="*/ 28257 w 98679"/>
                <a:gd name="connsiteY199" fmla="*/ 166181 h 176364"/>
                <a:gd name="connsiteX200" fmla="*/ 28257 w 98679"/>
                <a:gd name="connsiteY200" fmla="*/ 161514 h 176364"/>
                <a:gd name="connsiteX201" fmla="*/ 29590 w 98679"/>
                <a:gd name="connsiteY201" fmla="*/ 162657 h 176364"/>
                <a:gd name="connsiteX202" fmla="*/ 29590 w 98679"/>
                <a:gd name="connsiteY202" fmla="*/ 164943 h 176364"/>
                <a:gd name="connsiteX203" fmla="*/ 29590 w 98679"/>
                <a:gd name="connsiteY203" fmla="*/ 164943 h 176364"/>
                <a:gd name="connsiteX204" fmla="*/ 30829 w 98679"/>
                <a:gd name="connsiteY204" fmla="*/ 163705 h 176364"/>
                <a:gd name="connsiteX205" fmla="*/ 31781 w 98679"/>
                <a:gd name="connsiteY205" fmla="*/ 162086 h 176364"/>
                <a:gd name="connsiteX206" fmla="*/ 31781 w 98679"/>
                <a:gd name="connsiteY206" fmla="*/ 167324 h 176364"/>
                <a:gd name="connsiteX207" fmla="*/ 34543 w 98679"/>
                <a:gd name="connsiteY207" fmla="*/ 174087 h 176364"/>
                <a:gd name="connsiteX208" fmla="*/ 35401 w 98679"/>
                <a:gd name="connsiteY208" fmla="*/ 174087 h 176364"/>
                <a:gd name="connsiteX209" fmla="*/ 37020 w 98679"/>
                <a:gd name="connsiteY209" fmla="*/ 172373 h 176364"/>
                <a:gd name="connsiteX210" fmla="*/ 37020 w 98679"/>
                <a:gd name="connsiteY210" fmla="*/ 169801 h 176364"/>
                <a:gd name="connsiteX211" fmla="*/ 37020 w 98679"/>
                <a:gd name="connsiteY211" fmla="*/ 165991 h 176364"/>
                <a:gd name="connsiteX212" fmla="*/ 38639 w 98679"/>
                <a:gd name="connsiteY212" fmla="*/ 163228 h 176364"/>
                <a:gd name="connsiteX213" fmla="*/ 40354 w 98679"/>
                <a:gd name="connsiteY213" fmla="*/ 165514 h 176364"/>
                <a:gd name="connsiteX214" fmla="*/ 40354 w 98679"/>
                <a:gd name="connsiteY214" fmla="*/ 168753 h 176364"/>
                <a:gd name="connsiteX215" fmla="*/ 42640 w 98679"/>
                <a:gd name="connsiteY215" fmla="*/ 169420 h 176364"/>
                <a:gd name="connsiteX216" fmla="*/ 42640 w 98679"/>
                <a:gd name="connsiteY216" fmla="*/ 168277 h 176364"/>
                <a:gd name="connsiteX217" fmla="*/ 41973 w 98679"/>
                <a:gd name="connsiteY217" fmla="*/ 165514 h 176364"/>
                <a:gd name="connsiteX218" fmla="*/ 41973 w 98679"/>
                <a:gd name="connsiteY218" fmla="*/ 162752 h 176364"/>
                <a:gd name="connsiteX219" fmla="*/ 43687 w 98679"/>
                <a:gd name="connsiteY219" fmla="*/ 162752 h 176364"/>
                <a:gd name="connsiteX220" fmla="*/ 44354 w 98679"/>
                <a:gd name="connsiteY220" fmla="*/ 164848 h 176364"/>
                <a:gd name="connsiteX221" fmla="*/ 44354 w 98679"/>
                <a:gd name="connsiteY221" fmla="*/ 170754 h 176364"/>
                <a:gd name="connsiteX222" fmla="*/ 44354 w 98679"/>
                <a:gd name="connsiteY222" fmla="*/ 173516 h 176364"/>
                <a:gd name="connsiteX223" fmla="*/ 45688 w 98679"/>
                <a:gd name="connsiteY223" fmla="*/ 175802 h 176364"/>
                <a:gd name="connsiteX224" fmla="*/ 47116 w 98679"/>
                <a:gd name="connsiteY224" fmla="*/ 175802 h 176364"/>
                <a:gd name="connsiteX225" fmla="*/ 48069 w 98679"/>
                <a:gd name="connsiteY225" fmla="*/ 174563 h 176364"/>
                <a:gd name="connsiteX226" fmla="*/ 48069 w 98679"/>
                <a:gd name="connsiteY226" fmla="*/ 173135 h 176364"/>
                <a:gd name="connsiteX227" fmla="*/ 47307 w 98679"/>
                <a:gd name="connsiteY227" fmla="*/ 168848 h 176364"/>
                <a:gd name="connsiteX228" fmla="*/ 48069 w 98679"/>
                <a:gd name="connsiteY228" fmla="*/ 167420 h 176364"/>
                <a:gd name="connsiteX229" fmla="*/ 48926 w 98679"/>
                <a:gd name="connsiteY229" fmla="*/ 167420 h 176364"/>
                <a:gd name="connsiteX230" fmla="*/ 49688 w 98679"/>
                <a:gd name="connsiteY230" fmla="*/ 169991 h 176364"/>
                <a:gd name="connsiteX231" fmla="*/ 50260 w 98679"/>
                <a:gd name="connsiteY231" fmla="*/ 172563 h 176364"/>
                <a:gd name="connsiteX232" fmla="*/ 52260 w 98679"/>
                <a:gd name="connsiteY232" fmla="*/ 173420 h 176364"/>
                <a:gd name="connsiteX233" fmla="*/ 52927 w 98679"/>
                <a:gd name="connsiteY233" fmla="*/ 171611 h 176364"/>
                <a:gd name="connsiteX234" fmla="*/ 52355 w 98679"/>
                <a:gd name="connsiteY234" fmla="*/ 169611 h 176364"/>
                <a:gd name="connsiteX235" fmla="*/ 50641 w 98679"/>
                <a:gd name="connsiteY235" fmla="*/ 163038 h 176364"/>
                <a:gd name="connsiteX236" fmla="*/ 51403 w 98679"/>
                <a:gd name="connsiteY236" fmla="*/ 161133 h 176364"/>
                <a:gd name="connsiteX237" fmla="*/ 52450 w 98679"/>
                <a:gd name="connsiteY237" fmla="*/ 161705 h 176364"/>
                <a:gd name="connsiteX238" fmla="*/ 52450 w 98679"/>
                <a:gd name="connsiteY238" fmla="*/ 163133 h 176364"/>
                <a:gd name="connsiteX239" fmla="*/ 52927 w 98679"/>
                <a:gd name="connsiteY239" fmla="*/ 165420 h 176364"/>
                <a:gd name="connsiteX240" fmla="*/ 54070 w 98679"/>
                <a:gd name="connsiteY240" fmla="*/ 167896 h 176364"/>
                <a:gd name="connsiteX241" fmla="*/ 56079 w 98679"/>
                <a:gd name="connsiteY241" fmla="*/ 168077 h 176364"/>
                <a:gd name="connsiteX242" fmla="*/ 56261 w 98679"/>
                <a:gd name="connsiteY242" fmla="*/ 167896 h 176364"/>
                <a:gd name="connsiteX243" fmla="*/ 56261 w 98679"/>
                <a:gd name="connsiteY243" fmla="*/ 165514 h 176364"/>
                <a:gd name="connsiteX244" fmla="*/ 56261 w 98679"/>
                <a:gd name="connsiteY244" fmla="*/ 163419 h 176364"/>
                <a:gd name="connsiteX245" fmla="*/ 56261 w 98679"/>
                <a:gd name="connsiteY245" fmla="*/ 162372 h 176364"/>
                <a:gd name="connsiteX246" fmla="*/ 58489 w 98679"/>
                <a:gd name="connsiteY246" fmla="*/ 163334 h 176364"/>
                <a:gd name="connsiteX247" fmla="*/ 58546 w 98679"/>
                <a:gd name="connsiteY247" fmla="*/ 163515 h 176364"/>
                <a:gd name="connsiteX248" fmla="*/ 58546 w 98679"/>
                <a:gd name="connsiteY248" fmla="*/ 166658 h 176364"/>
                <a:gd name="connsiteX249" fmla="*/ 58546 w 98679"/>
                <a:gd name="connsiteY249" fmla="*/ 169801 h 176364"/>
                <a:gd name="connsiteX250" fmla="*/ 58546 w 98679"/>
                <a:gd name="connsiteY250" fmla="*/ 170468 h 176364"/>
                <a:gd name="connsiteX251" fmla="*/ 59880 w 98679"/>
                <a:gd name="connsiteY251" fmla="*/ 170468 h 176364"/>
                <a:gd name="connsiteX252" fmla="*/ 60832 w 98679"/>
                <a:gd name="connsiteY252" fmla="*/ 169801 h 176364"/>
                <a:gd name="connsiteX253" fmla="*/ 61309 w 98679"/>
                <a:gd name="connsiteY253" fmla="*/ 166086 h 176364"/>
                <a:gd name="connsiteX254" fmla="*/ 59975 w 98679"/>
                <a:gd name="connsiteY254" fmla="*/ 162467 h 176364"/>
                <a:gd name="connsiteX255" fmla="*/ 60451 w 98679"/>
                <a:gd name="connsiteY255" fmla="*/ 160562 h 176364"/>
                <a:gd name="connsiteX256" fmla="*/ 62071 w 98679"/>
                <a:gd name="connsiteY256" fmla="*/ 160562 h 176364"/>
                <a:gd name="connsiteX257" fmla="*/ 62071 w 98679"/>
                <a:gd name="connsiteY257" fmla="*/ 160562 h 176364"/>
                <a:gd name="connsiteX258" fmla="*/ 62642 w 98679"/>
                <a:gd name="connsiteY258" fmla="*/ 162467 h 176364"/>
                <a:gd name="connsiteX259" fmla="*/ 62642 w 98679"/>
                <a:gd name="connsiteY259" fmla="*/ 163895 h 176364"/>
                <a:gd name="connsiteX260" fmla="*/ 63499 w 98679"/>
                <a:gd name="connsiteY260" fmla="*/ 164848 h 176364"/>
                <a:gd name="connsiteX261" fmla="*/ 65119 w 98679"/>
                <a:gd name="connsiteY261" fmla="*/ 163324 h 176364"/>
                <a:gd name="connsiteX262" fmla="*/ 65119 w 98679"/>
                <a:gd name="connsiteY262" fmla="*/ 160657 h 176364"/>
                <a:gd name="connsiteX263" fmla="*/ 66166 w 98679"/>
                <a:gd name="connsiteY263" fmla="*/ 160086 h 176364"/>
                <a:gd name="connsiteX264" fmla="*/ 67309 w 98679"/>
                <a:gd name="connsiteY264" fmla="*/ 160752 h 176364"/>
                <a:gd name="connsiteX265" fmla="*/ 67309 w 98679"/>
                <a:gd name="connsiteY265" fmla="*/ 162086 h 176364"/>
                <a:gd name="connsiteX266" fmla="*/ 67976 w 98679"/>
                <a:gd name="connsiteY266" fmla="*/ 165420 h 176364"/>
                <a:gd name="connsiteX267" fmla="*/ 70167 w 98679"/>
                <a:gd name="connsiteY267" fmla="*/ 167515 h 176364"/>
                <a:gd name="connsiteX268" fmla="*/ 71691 w 98679"/>
                <a:gd name="connsiteY268" fmla="*/ 166943 h 176364"/>
                <a:gd name="connsiteX269" fmla="*/ 71691 w 98679"/>
                <a:gd name="connsiteY269" fmla="*/ 166181 h 176364"/>
                <a:gd name="connsiteX270" fmla="*/ 70738 w 98679"/>
                <a:gd name="connsiteY270" fmla="*/ 161895 h 176364"/>
                <a:gd name="connsiteX271" fmla="*/ 70072 w 98679"/>
                <a:gd name="connsiteY271" fmla="*/ 159704 h 176364"/>
                <a:gd name="connsiteX272" fmla="*/ 70643 w 98679"/>
                <a:gd name="connsiteY272" fmla="*/ 158561 h 176364"/>
                <a:gd name="connsiteX273" fmla="*/ 71691 w 98679"/>
                <a:gd name="connsiteY273" fmla="*/ 159037 h 176364"/>
                <a:gd name="connsiteX274" fmla="*/ 72643 w 98679"/>
                <a:gd name="connsiteY274" fmla="*/ 159704 h 176364"/>
                <a:gd name="connsiteX275" fmla="*/ 73786 w 98679"/>
                <a:gd name="connsiteY275" fmla="*/ 159037 h 176364"/>
                <a:gd name="connsiteX276" fmla="*/ 74263 w 98679"/>
                <a:gd name="connsiteY276" fmla="*/ 157514 h 176364"/>
                <a:gd name="connsiteX277" fmla="*/ 74263 w 98679"/>
                <a:gd name="connsiteY277" fmla="*/ 156561 h 176364"/>
                <a:gd name="connsiteX278" fmla="*/ 75596 w 98679"/>
                <a:gd name="connsiteY278" fmla="*/ 155418 h 176364"/>
                <a:gd name="connsiteX279" fmla="*/ 76453 w 98679"/>
                <a:gd name="connsiteY279" fmla="*/ 156466 h 176364"/>
                <a:gd name="connsiteX280" fmla="*/ 76453 w 98679"/>
                <a:gd name="connsiteY280" fmla="*/ 157990 h 176364"/>
                <a:gd name="connsiteX281" fmla="*/ 75882 w 98679"/>
                <a:gd name="connsiteY281" fmla="*/ 159419 h 176364"/>
                <a:gd name="connsiteX282" fmla="*/ 75882 w 98679"/>
                <a:gd name="connsiteY282" fmla="*/ 159990 h 176364"/>
                <a:gd name="connsiteX283" fmla="*/ 75882 w 98679"/>
                <a:gd name="connsiteY283" fmla="*/ 161133 h 176364"/>
                <a:gd name="connsiteX284" fmla="*/ 78168 w 98679"/>
                <a:gd name="connsiteY284" fmla="*/ 159895 h 176364"/>
                <a:gd name="connsiteX285" fmla="*/ 79025 w 98679"/>
                <a:gd name="connsiteY285" fmla="*/ 156561 h 176364"/>
                <a:gd name="connsiteX286" fmla="*/ 79025 w 98679"/>
                <a:gd name="connsiteY286" fmla="*/ 154846 h 176364"/>
                <a:gd name="connsiteX287" fmla="*/ 80263 w 98679"/>
                <a:gd name="connsiteY287" fmla="*/ 152942 h 176364"/>
                <a:gd name="connsiteX288" fmla="*/ 80263 w 98679"/>
                <a:gd name="connsiteY288" fmla="*/ 152942 h 176364"/>
                <a:gd name="connsiteX289" fmla="*/ 81121 w 98679"/>
                <a:gd name="connsiteY289" fmla="*/ 155513 h 176364"/>
                <a:gd name="connsiteX290" fmla="*/ 80359 w 98679"/>
                <a:gd name="connsiteY290" fmla="*/ 158181 h 176364"/>
                <a:gd name="connsiteX291" fmla="*/ 80359 w 98679"/>
                <a:gd name="connsiteY291" fmla="*/ 160657 h 176364"/>
                <a:gd name="connsiteX292" fmla="*/ 81978 w 98679"/>
                <a:gd name="connsiteY292" fmla="*/ 159609 h 176364"/>
                <a:gd name="connsiteX293" fmla="*/ 82645 w 98679"/>
                <a:gd name="connsiteY293" fmla="*/ 157418 h 176364"/>
                <a:gd name="connsiteX294" fmla="*/ 84169 w 98679"/>
                <a:gd name="connsiteY294" fmla="*/ 156561 h 176364"/>
                <a:gd name="connsiteX295" fmla="*/ 84836 w 98679"/>
                <a:gd name="connsiteY295" fmla="*/ 146560 h 176364"/>
                <a:gd name="connsiteX296" fmla="*/ 84074 w 98679"/>
                <a:gd name="connsiteY296" fmla="*/ 94934 h 1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98679" h="176364">
                  <a:moveTo>
                    <a:pt x="84074" y="94934"/>
                  </a:moveTo>
                  <a:cubicBezTo>
                    <a:pt x="83750" y="77703"/>
                    <a:pt x="86721" y="60568"/>
                    <a:pt x="92836" y="44452"/>
                  </a:cubicBezTo>
                  <a:cubicBezTo>
                    <a:pt x="94732" y="40509"/>
                    <a:pt x="96418" y="36470"/>
                    <a:pt x="97885" y="32355"/>
                  </a:cubicBezTo>
                  <a:cubicBezTo>
                    <a:pt x="97885" y="31307"/>
                    <a:pt x="97885" y="30260"/>
                    <a:pt x="98647" y="29212"/>
                  </a:cubicBezTo>
                  <a:lnTo>
                    <a:pt x="98647" y="29212"/>
                  </a:lnTo>
                  <a:cubicBezTo>
                    <a:pt x="98161" y="29088"/>
                    <a:pt x="97818" y="28659"/>
                    <a:pt x="97790" y="28164"/>
                  </a:cubicBezTo>
                  <a:cubicBezTo>
                    <a:pt x="97647" y="27669"/>
                    <a:pt x="97647" y="27136"/>
                    <a:pt x="97790" y="26640"/>
                  </a:cubicBezTo>
                  <a:lnTo>
                    <a:pt x="98361" y="25116"/>
                  </a:lnTo>
                  <a:lnTo>
                    <a:pt x="98361" y="25116"/>
                  </a:lnTo>
                  <a:cubicBezTo>
                    <a:pt x="98361" y="25116"/>
                    <a:pt x="98361" y="24068"/>
                    <a:pt x="98361" y="23878"/>
                  </a:cubicBezTo>
                  <a:cubicBezTo>
                    <a:pt x="98361" y="23688"/>
                    <a:pt x="96837" y="23878"/>
                    <a:pt x="96075" y="25211"/>
                  </a:cubicBezTo>
                  <a:cubicBezTo>
                    <a:pt x="95389" y="26183"/>
                    <a:pt x="95084" y="27364"/>
                    <a:pt x="95218" y="28545"/>
                  </a:cubicBezTo>
                  <a:cubicBezTo>
                    <a:pt x="95361" y="29107"/>
                    <a:pt x="95361" y="29698"/>
                    <a:pt x="95218" y="30260"/>
                  </a:cubicBezTo>
                  <a:cubicBezTo>
                    <a:pt x="94456" y="31784"/>
                    <a:pt x="93979" y="31212"/>
                    <a:pt x="93979" y="32070"/>
                  </a:cubicBezTo>
                  <a:lnTo>
                    <a:pt x="93979" y="32070"/>
                  </a:lnTo>
                  <a:cubicBezTo>
                    <a:pt x="93979" y="29878"/>
                    <a:pt x="93313" y="30450"/>
                    <a:pt x="93122" y="29593"/>
                  </a:cubicBezTo>
                  <a:cubicBezTo>
                    <a:pt x="92932" y="28736"/>
                    <a:pt x="93122" y="27783"/>
                    <a:pt x="93884" y="26926"/>
                  </a:cubicBezTo>
                  <a:cubicBezTo>
                    <a:pt x="94646" y="26069"/>
                    <a:pt x="94456" y="24735"/>
                    <a:pt x="93884" y="24354"/>
                  </a:cubicBezTo>
                  <a:cubicBezTo>
                    <a:pt x="93313" y="23973"/>
                    <a:pt x="92551" y="24354"/>
                    <a:pt x="92265" y="25402"/>
                  </a:cubicBezTo>
                  <a:cubicBezTo>
                    <a:pt x="91979" y="26450"/>
                    <a:pt x="92265" y="26926"/>
                    <a:pt x="91503" y="27593"/>
                  </a:cubicBezTo>
                  <a:cubicBezTo>
                    <a:pt x="90741" y="28259"/>
                    <a:pt x="90360" y="28831"/>
                    <a:pt x="89788" y="28450"/>
                  </a:cubicBezTo>
                  <a:cubicBezTo>
                    <a:pt x="89217" y="28069"/>
                    <a:pt x="89788" y="26545"/>
                    <a:pt x="89788" y="25687"/>
                  </a:cubicBezTo>
                  <a:lnTo>
                    <a:pt x="91503" y="22830"/>
                  </a:lnTo>
                  <a:cubicBezTo>
                    <a:pt x="91865" y="22325"/>
                    <a:pt x="92094" y="21735"/>
                    <a:pt x="92170" y="21116"/>
                  </a:cubicBezTo>
                  <a:cubicBezTo>
                    <a:pt x="92303" y="20563"/>
                    <a:pt x="92074" y="19992"/>
                    <a:pt x="91598" y="19687"/>
                  </a:cubicBezTo>
                  <a:cubicBezTo>
                    <a:pt x="90932" y="19687"/>
                    <a:pt x="90360" y="19687"/>
                    <a:pt x="89884" y="20544"/>
                  </a:cubicBezTo>
                  <a:cubicBezTo>
                    <a:pt x="89293" y="21316"/>
                    <a:pt x="88836" y="22182"/>
                    <a:pt x="88550" y="23116"/>
                  </a:cubicBezTo>
                  <a:cubicBezTo>
                    <a:pt x="88074" y="24259"/>
                    <a:pt x="87598" y="25783"/>
                    <a:pt x="86550" y="25687"/>
                  </a:cubicBezTo>
                  <a:cubicBezTo>
                    <a:pt x="85502" y="25592"/>
                    <a:pt x="85407" y="24640"/>
                    <a:pt x="85502" y="23878"/>
                  </a:cubicBezTo>
                  <a:cubicBezTo>
                    <a:pt x="85626" y="23068"/>
                    <a:pt x="86036" y="22325"/>
                    <a:pt x="86645" y="21782"/>
                  </a:cubicBezTo>
                  <a:cubicBezTo>
                    <a:pt x="87503" y="21020"/>
                    <a:pt x="88550" y="20068"/>
                    <a:pt x="88360" y="18830"/>
                  </a:cubicBezTo>
                  <a:cubicBezTo>
                    <a:pt x="88131" y="17963"/>
                    <a:pt x="87245" y="17448"/>
                    <a:pt x="86378" y="17677"/>
                  </a:cubicBezTo>
                  <a:cubicBezTo>
                    <a:pt x="86369" y="17687"/>
                    <a:pt x="86369" y="17687"/>
                    <a:pt x="86359" y="17687"/>
                  </a:cubicBezTo>
                  <a:cubicBezTo>
                    <a:pt x="85493" y="17982"/>
                    <a:pt x="84778" y="18591"/>
                    <a:pt x="84359" y="19401"/>
                  </a:cubicBezTo>
                  <a:cubicBezTo>
                    <a:pt x="83883" y="20163"/>
                    <a:pt x="83502" y="21116"/>
                    <a:pt x="83026" y="21878"/>
                  </a:cubicBezTo>
                  <a:cubicBezTo>
                    <a:pt x="82549" y="22639"/>
                    <a:pt x="82359" y="22639"/>
                    <a:pt x="81883" y="22545"/>
                  </a:cubicBezTo>
                  <a:cubicBezTo>
                    <a:pt x="81692" y="20868"/>
                    <a:pt x="82254" y="19201"/>
                    <a:pt x="83407" y="17972"/>
                  </a:cubicBezTo>
                  <a:cubicBezTo>
                    <a:pt x="83835" y="17572"/>
                    <a:pt x="84216" y="17125"/>
                    <a:pt x="84550" y="16639"/>
                  </a:cubicBezTo>
                  <a:cubicBezTo>
                    <a:pt x="84550" y="16067"/>
                    <a:pt x="84550" y="15210"/>
                    <a:pt x="84550" y="15020"/>
                  </a:cubicBezTo>
                  <a:lnTo>
                    <a:pt x="83978" y="15020"/>
                  </a:lnTo>
                  <a:cubicBezTo>
                    <a:pt x="82759" y="15334"/>
                    <a:pt x="81759" y="16220"/>
                    <a:pt x="81311" y="17401"/>
                  </a:cubicBezTo>
                  <a:cubicBezTo>
                    <a:pt x="81311" y="18448"/>
                    <a:pt x="80740" y="19782"/>
                    <a:pt x="79787" y="20163"/>
                  </a:cubicBezTo>
                  <a:cubicBezTo>
                    <a:pt x="79473" y="17629"/>
                    <a:pt x="80483" y="15115"/>
                    <a:pt x="82454" y="13496"/>
                  </a:cubicBezTo>
                  <a:cubicBezTo>
                    <a:pt x="83064" y="13077"/>
                    <a:pt x="83645" y="12591"/>
                    <a:pt x="84169" y="12067"/>
                  </a:cubicBezTo>
                  <a:cubicBezTo>
                    <a:pt x="84540" y="11419"/>
                    <a:pt x="84540" y="10619"/>
                    <a:pt x="84169" y="9972"/>
                  </a:cubicBezTo>
                  <a:cubicBezTo>
                    <a:pt x="83835" y="9466"/>
                    <a:pt x="83254" y="9171"/>
                    <a:pt x="82645" y="9209"/>
                  </a:cubicBezTo>
                  <a:cubicBezTo>
                    <a:pt x="80997" y="9190"/>
                    <a:pt x="79463" y="10067"/>
                    <a:pt x="78644" y="11495"/>
                  </a:cubicBezTo>
                  <a:cubicBezTo>
                    <a:pt x="77949" y="13096"/>
                    <a:pt x="77406" y="14753"/>
                    <a:pt x="77025" y="16448"/>
                  </a:cubicBezTo>
                  <a:cubicBezTo>
                    <a:pt x="77025" y="17020"/>
                    <a:pt x="76453" y="17687"/>
                    <a:pt x="75882" y="17782"/>
                  </a:cubicBezTo>
                  <a:cubicBezTo>
                    <a:pt x="75311" y="17877"/>
                    <a:pt x="74549" y="17020"/>
                    <a:pt x="74644" y="16162"/>
                  </a:cubicBezTo>
                  <a:cubicBezTo>
                    <a:pt x="74748" y="15334"/>
                    <a:pt x="75006" y="14524"/>
                    <a:pt x="75406" y="13781"/>
                  </a:cubicBezTo>
                  <a:cubicBezTo>
                    <a:pt x="75777" y="13029"/>
                    <a:pt x="75777" y="12153"/>
                    <a:pt x="75406" y="11400"/>
                  </a:cubicBezTo>
                  <a:cubicBezTo>
                    <a:pt x="74796" y="10743"/>
                    <a:pt x="73777" y="10705"/>
                    <a:pt x="73120" y="11305"/>
                  </a:cubicBezTo>
                  <a:cubicBezTo>
                    <a:pt x="73082" y="11334"/>
                    <a:pt x="73053" y="11371"/>
                    <a:pt x="73024" y="11400"/>
                  </a:cubicBezTo>
                  <a:cubicBezTo>
                    <a:pt x="72320" y="12105"/>
                    <a:pt x="71824" y="13000"/>
                    <a:pt x="71596" y="13972"/>
                  </a:cubicBezTo>
                  <a:lnTo>
                    <a:pt x="71120" y="15591"/>
                  </a:lnTo>
                  <a:cubicBezTo>
                    <a:pt x="70434" y="13581"/>
                    <a:pt x="70434" y="11410"/>
                    <a:pt x="71120" y="9400"/>
                  </a:cubicBezTo>
                  <a:cubicBezTo>
                    <a:pt x="71367" y="8914"/>
                    <a:pt x="71558" y="8400"/>
                    <a:pt x="71691" y="7876"/>
                  </a:cubicBezTo>
                  <a:cubicBezTo>
                    <a:pt x="71948" y="7400"/>
                    <a:pt x="71948" y="6828"/>
                    <a:pt x="71691" y="6352"/>
                  </a:cubicBezTo>
                  <a:cubicBezTo>
                    <a:pt x="71443" y="6266"/>
                    <a:pt x="71177" y="6266"/>
                    <a:pt x="70929" y="6352"/>
                  </a:cubicBezTo>
                  <a:cubicBezTo>
                    <a:pt x="69691" y="6352"/>
                    <a:pt x="68738" y="7780"/>
                    <a:pt x="68453" y="9114"/>
                  </a:cubicBezTo>
                  <a:cubicBezTo>
                    <a:pt x="68357" y="10505"/>
                    <a:pt x="68357" y="11914"/>
                    <a:pt x="68453" y="13305"/>
                  </a:cubicBezTo>
                  <a:cubicBezTo>
                    <a:pt x="68453" y="13877"/>
                    <a:pt x="68453" y="14639"/>
                    <a:pt x="67595" y="14448"/>
                  </a:cubicBezTo>
                  <a:cubicBezTo>
                    <a:pt x="66738" y="14258"/>
                    <a:pt x="67595" y="14448"/>
                    <a:pt x="67595" y="13877"/>
                  </a:cubicBezTo>
                  <a:cubicBezTo>
                    <a:pt x="66928" y="11971"/>
                    <a:pt x="68071" y="9686"/>
                    <a:pt x="67595" y="7686"/>
                  </a:cubicBezTo>
                  <a:cubicBezTo>
                    <a:pt x="67300" y="6466"/>
                    <a:pt x="66643" y="5361"/>
                    <a:pt x="65690" y="4542"/>
                  </a:cubicBezTo>
                  <a:cubicBezTo>
                    <a:pt x="65119" y="3971"/>
                    <a:pt x="64166" y="3495"/>
                    <a:pt x="63785" y="4542"/>
                  </a:cubicBezTo>
                  <a:cubicBezTo>
                    <a:pt x="63642" y="4875"/>
                    <a:pt x="63642" y="5257"/>
                    <a:pt x="63785" y="5590"/>
                  </a:cubicBezTo>
                  <a:cubicBezTo>
                    <a:pt x="63785" y="7114"/>
                    <a:pt x="64833" y="8543"/>
                    <a:pt x="65214" y="10067"/>
                  </a:cubicBezTo>
                  <a:cubicBezTo>
                    <a:pt x="65786" y="11534"/>
                    <a:pt x="65786" y="13172"/>
                    <a:pt x="65214" y="14639"/>
                  </a:cubicBezTo>
                  <a:cubicBezTo>
                    <a:pt x="64642" y="14639"/>
                    <a:pt x="63976" y="14639"/>
                    <a:pt x="63880" y="13496"/>
                  </a:cubicBezTo>
                  <a:cubicBezTo>
                    <a:pt x="63928" y="12734"/>
                    <a:pt x="63928" y="11971"/>
                    <a:pt x="63880" y="11210"/>
                  </a:cubicBezTo>
                  <a:lnTo>
                    <a:pt x="63880" y="11210"/>
                  </a:lnTo>
                  <a:cubicBezTo>
                    <a:pt x="63309" y="11210"/>
                    <a:pt x="62737" y="11686"/>
                    <a:pt x="62642" y="12353"/>
                  </a:cubicBezTo>
                  <a:cubicBezTo>
                    <a:pt x="62547" y="13020"/>
                    <a:pt x="62642" y="14067"/>
                    <a:pt x="61690" y="14067"/>
                  </a:cubicBezTo>
                  <a:cubicBezTo>
                    <a:pt x="61261" y="12343"/>
                    <a:pt x="61261" y="10552"/>
                    <a:pt x="61690" y="8829"/>
                  </a:cubicBezTo>
                  <a:cubicBezTo>
                    <a:pt x="61804" y="6228"/>
                    <a:pt x="60756" y="3723"/>
                    <a:pt x="58832" y="1970"/>
                  </a:cubicBezTo>
                  <a:lnTo>
                    <a:pt x="57880" y="1494"/>
                  </a:lnTo>
                  <a:cubicBezTo>
                    <a:pt x="57118" y="1494"/>
                    <a:pt x="56451" y="2352"/>
                    <a:pt x="56356" y="3209"/>
                  </a:cubicBezTo>
                  <a:cubicBezTo>
                    <a:pt x="56165" y="4085"/>
                    <a:pt x="56165" y="4999"/>
                    <a:pt x="56356" y="5876"/>
                  </a:cubicBezTo>
                  <a:cubicBezTo>
                    <a:pt x="56499" y="7114"/>
                    <a:pt x="56499" y="8352"/>
                    <a:pt x="56356" y="9590"/>
                  </a:cubicBezTo>
                  <a:cubicBezTo>
                    <a:pt x="56356" y="10828"/>
                    <a:pt x="55784" y="12257"/>
                    <a:pt x="54736" y="12353"/>
                  </a:cubicBezTo>
                  <a:cubicBezTo>
                    <a:pt x="53689" y="12448"/>
                    <a:pt x="53022" y="11210"/>
                    <a:pt x="52927" y="10162"/>
                  </a:cubicBezTo>
                  <a:cubicBezTo>
                    <a:pt x="53070" y="9057"/>
                    <a:pt x="53070" y="7933"/>
                    <a:pt x="52927" y="6828"/>
                  </a:cubicBezTo>
                  <a:cubicBezTo>
                    <a:pt x="52927" y="5876"/>
                    <a:pt x="51212" y="5304"/>
                    <a:pt x="50641" y="6161"/>
                  </a:cubicBezTo>
                  <a:cubicBezTo>
                    <a:pt x="50498" y="6561"/>
                    <a:pt x="50498" y="7000"/>
                    <a:pt x="50641" y="7400"/>
                  </a:cubicBezTo>
                  <a:cubicBezTo>
                    <a:pt x="50717" y="8314"/>
                    <a:pt x="50945" y="9219"/>
                    <a:pt x="51307" y="10067"/>
                  </a:cubicBezTo>
                  <a:cubicBezTo>
                    <a:pt x="51641" y="10952"/>
                    <a:pt x="51641" y="11943"/>
                    <a:pt x="51307" y="12829"/>
                  </a:cubicBezTo>
                  <a:cubicBezTo>
                    <a:pt x="50812" y="13248"/>
                    <a:pt x="50088" y="13248"/>
                    <a:pt x="49593" y="12829"/>
                  </a:cubicBezTo>
                  <a:cubicBezTo>
                    <a:pt x="49021" y="12829"/>
                    <a:pt x="48926" y="11495"/>
                    <a:pt x="48926" y="10638"/>
                  </a:cubicBezTo>
                  <a:lnTo>
                    <a:pt x="48926" y="4828"/>
                  </a:lnTo>
                  <a:cubicBezTo>
                    <a:pt x="49021" y="3875"/>
                    <a:pt x="49021" y="2923"/>
                    <a:pt x="48926" y="1970"/>
                  </a:cubicBezTo>
                  <a:cubicBezTo>
                    <a:pt x="48717" y="1094"/>
                    <a:pt x="48212" y="323"/>
                    <a:pt x="47497" y="-220"/>
                  </a:cubicBezTo>
                  <a:cubicBezTo>
                    <a:pt x="47050" y="-459"/>
                    <a:pt x="46516" y="-459"/>
                    <a:pt x="46069" y="-220"/>
                  </a:cubicBezTo>
                  <a:cubicBezTo>
                    <a:pt x="45516" y="-59"/>
                    <a:pt x="45135" y="447"/>
                    <a:pt x="45116" y="1018"/>
                  </a:cubicBezTo>
                  <a:cubicBezTo>
                    <a:pt x="44983" y="1485"/>
                    <a:pt x="44983" y="1980"/>
                    <a:pt x="45116" y="2446"/>
                  </a:cubicBezTo>
                  <a:cubicBezTo>
                    <a:pt x="45697" y="3799"/>
                    <a:pt x="45954" y="5266"/>
                    <a:pt x="45878" y="6733"/>
                  </a:cubicBezTo>
                  <a:cubicBezTo>
                    <a:pt x="45878" y="7304"/>
                    <a:pt x="45878" y="8066"/>
                    <a:pt x="45211" y="8162"/>
                  </a:cubicBezTo>
                  <a:cubicBezTo>
                    <a:pt x="44907" y="8305"/>
                    <a:pt x="44564" y="8305"/>
                    <a:pt x="44259" y="8162"/>
                  </a:cubicBezTo>
                  <a:cubicBezTo>
                    <a:pt x="43716" y="7409"/>
                    <a:pt x="43421" y="6514"/>
                    <a:pt x="43402" y="5590"/>
                  </a:cubicBezTo>
                  <a:cubicBezTo>
                    <a:pt x="43592" y="4742"/>
                    <a:pt x="43592" y="3866"/>
                    <a:pt x="43402" y="3018"/>
                  </a:cubicBezTo>
                  <a:cubicBezTo>
                    <a:pt x="43116" y="2228"/>
                    <a:pt x="42240" y="1818"/>
                    <a:pt x="41449" y="2104"/>
                  </a:cubicBezTo>
                  <a:cubicBezTo>
                    <a:pt x="41401" y="2113"/>
                    <a:pt x="41354" y="2142"/>
                    <a:pt x="41306" y="2161"/>
                  </a:cubicBezTo>
                  <a:cubicBezTo>
                    <a:pt x="40735" y="2618"/>
                    <a:pt x="40477" y="3352"/>
                    <a:pt x="40640" y="4066"/>
                  </a:cubicBezTo>
                  <a:cubicBezTo>
                    <a:pt x="40763" y="4733"/>
                    <a:pt x="40982" y="5371"/>
                    <a:pt x="41306" y="5971"/>
                  </a:cubicBezTo>
                  <a:cubicBezTo>
                    <a:pt x="42221" y="8047"/>
                    <a:pt x="42773" y="10276"/>
                    <a:pt x="42925" y="12543"/>
                  </a:cubicBezTo>
                  <a:cubicBezTo>
                    <a:pt x="42925" y="13210"/>
                    <a:pt x="42925" y="14163"/>
                    <a:pt x="42259" y="14448"/>
                  </a:cubicBezTo>
                  <a:cubicBezTo>
                    <a:pt x="41821" y="14496"/>
                    <a:pt x="41411" y="14267"/>
                    <a:pt x="41211" y="13877"/>
                  </a:cubicBezTo>
                  <a:cubicBezTo>
                    <a:pt x="41154" y="13429"/>
                    <a:pt x="41154" y="12981"/>
                    <a:pt x="41211" y="12543"/>
                  </a:cubicBezTo>
                  <a:cubicBezTo>
                    <a:pt x="41106" y="11743"/>
                    <a:pt x="40944" y="10943"/>
                    <a:pt x="40735" y="10162"/>
                  </a:cubicBezTo>
                  <a:cubicBezTo>
                    <a:pt x="40630" y="9238"/>
                    <a:pt x="40230" y="8362"/>
                    <a:pt x="39592" y="7686"/>
                  </a:cubicBezTo>
                  <a:cubicBezTo>
                    <a:pt x="38906" y="7200"/>
                    <a:pt x="37953" y="7371"/>
                    <a:pt x="37468" y="8057"/>
                  </a:cubicBezTo>
                  <a:cubicBezTo>
                    <a:pt x="37449" y="8095"/>
                    <a:pt x="37420" y="8123"/>
                    <a:pt x="37401" y="8162"/>
                  </a:cubicBezTo>
                  <a:cubicBezTo>
                    <a:pt x="37125" y="8933"/>
                    <a:pt x="37125" y="9772"/>
                    <a:pt x="37401" y="10543"/>
                  </a:cubicBezTo>
                  <a:cubicBezTo>
                    <a:pt x="37649" y="11181"/>
                    <a:pt x="37810" y="11857"/>
                    <a:pt x="37877" y="12543"/>
                  </a:cubicBezTo>
                  <a:cubicBezTo>
                    <a:pt x="37972" y="12914"/>
                    <a:pt x="37972" y="13315"/>
                    <a:pt x="37877" y="13686"/>
                  </a:cubicBezTo>
                  <a:cubicBezTo>
                    <a:pt x="37725" y="13724"/>
                    <a:pt x="37553" y="13724"/>
                    <a:pt x="37401" y="13686"/>
                  </a:cubicBezTo>
                  <a:cubicBezTo>
                    <a:pt x="36525" y="14039"/>
                    <a:pt x="35525" y="13600"/>
                    <a:pt x="35172" y="12724"/>
                  </a:cubicBezTo>
                  <a:cubicBezTo>
                    <a:pt x="35153" y="12667"/>
                    <a:pt x="35134" y="12600"/>
                    <a:pt x="35115" y="12543"/>
                  </a:cubicBezTo>
                  <a:cubicBezTo>
                    <a:pt x="34877" y="11543"/>
                    <a:pt x="34877" y="10495"/>
                    <a:pt x="35115" y="9495"/>
                  </a:cubicBezTo>
                  <a:cubicBezTo>
                    <a:pt x="35305" y="8457"/>
                    <a:pt x="35305" y="7390"/>
                    <a:pt x="35115" y="6352"/>
                  </a:cubicBezTo>
                  <a:cubicBezTo>
                    <a:pt x="35163" y="6104"/>
                    <a:pt x="35163" y="5838"/>
                    <a:pt x="35115" y="5590"/>
                  </a:cubicBezTo>
                  <a:cubicBezTo>
                    <a:pt x="34667" y="5351"/>
                    <a:pt x="34134" y="5351"/>
                    <a:pt x="33686" y="5590"/>
                  </a:cubicBezTo>
                  <a:cubicBezTo>
                    <a:pt x="33334" y="5704"/>
                    <a:pt x="33010" y="5904"/>
                    <a:pt x="32734" y="6161"/>
                  </a:cubicBezTo>
                  <a:cubicBezTo>
                    <a:pt x="32105" y="7323"/>
                    <a:pt x="32105" y="8714"/>
                    <a:pt x="32734" y="9876"/>
                  </a:cubicBezTo>
                  <a:cubicBezTo>
                    <a:pt x="33229" y="11048"/>
                    <a:pt x="33648" y="12257"/>
                    <a:pt x="33972" y="13496"/>
                  </a:cubicBezTo>
                  <a:cubicBezTo>
                    <a:pt x="34315" y="14115"/>
                    <a:pt x="34315" y="14867"/>
                    <a:pt x="33972" y="15496"/>
                  </a:cubicBezTo>
                  <a:cubicBezTo>
                    <a:pt x="33505" y="15896"/>
                    <a:pt x="32819" y="15896"/>
                    <a:pt x="32353" y="15496"/>
                  </a:cubicBezTo>
                  <a:cubicBezTo>
                    <a:pt x="31981" y="14934"/>
                    <a:pt x="31781" y="14267"/>
                    <a:pt x="31781" y="13591"/>
                  </a:cubicBezTo>
                  <a:cubicBezTo>
                    <a:pt x="31781" y="13591"/>
                    <a:pt x="31781" y="12638"/>
                    <a:pt x="31781" y="12162"/>
                  </a:cubicBezTo>
                  <a:cubicBezTo>
                    <a:pt x="31734" y="11724"/>
                    <a:pt x="31438" y="11352"/>
                    <a:pt x="31019" y="11210"/>
                  </a:cubicBezTo>
                  <a:cubicBezTo>
                    <a:pt x="30257" y="11210"/>
                    <a:pt x="29495" y="11781"/>
                    <a:pt x="29305" y="12734"/>
                  </a:cubicBezTo>
                  <a:cubicBezTo>
                    <a:pt x="29257" y="13620"/>
                    <a:pt x="29257" y="14515"/>
                    <a:pt x="29305" y="15401"/>
                  </a:cubicBezTo>
                  <a:cubicBezTo>
                    <a:pt x="29076" y="15762"/>
                    <a:pt x="28686" y="15972"/>
                    <a:pt x="28257" y="15972"/>
                  </a:cubicBezTo>
                  <a:cubicBezTo>
                    <a:pt x="27790" y="15953"/>
                    <a:pt x="27362" y="15706"/>
                    <a:pt x="27114" y="15306"/>
                  </a:cubicBezTo>
                  <a:cubicBezTo>
                    <a:pt x="27019" y="14867"/>
                    <a:pt x="27019" y="14410"/>
                    <a:pt x="27114" y="13972"/>
                  </a:cubicBezTo>
                  <a:cubicBezTo>
                    <a:pt x="27038" y="12838"/>
                    <a:pt x="26819" y="11714"/>
                    <a:pt x="26447" y="10638"/>
                  </a:cubicBezTo>
                  <a:cubicBezTo>
                    <a:pt x="26047" y="9629"/>
                    <a:pt x="25209" y="8847"/>
                    <a:pt x="24161" y="8543"/>
                  </a:cubicBezTo>
                  <a:cubicBezTo>
                    <a:pt x="23580" y="8400"/>
                    <a:pt x="22980" y="8629"/>
                    <a:pt x="22637" y="9114"/>
                  </a:cubicBezTo>
                  <a:cubicBezTo>
                    <a:pt x="22590" y="9400"/>
                    <a:pt x="22590" y="9686"/>
                    <a:pt x="22637" y="9972"/>
                  </a:cubicBezTo>
                  <a:cubicBezTo>
                    <a:pt x="22561" y="11458"/>
                    <a:pt x="22894" y="12943"/>
                    <a:pt x="23590" y="14258"/>
                  </a:cubicBezTo>
                  <a:cubicBezTo>
                    <a:pt x="23980" y="14896"/>
                    <a:pt x="24247" y="15610"/>
                    <a:pt x="24352" y="16353"/>
                  </a:cubicBezTo>
                  <a:cubicBezTo>
                    <a:pt x="24390" y="16810"/>
                    <a:pt x="24171" y="17248"/>
                    <a:pt x="23780" y="17496"/>
                  </a:cubicBezTo>
                  <a:cubicBezTo>
                    <a:pt x="23780" y="17496"/>
                    <a:pt x="23018" y="17496"/>
                    <a:pt x="22732" y="17496"/>
                  </a:cubicBezTo>
                  <a:cubicBezTo>
                    <a:pt x="22456" y="17153"/>
                    <a:pt x="22094" y="16887"/>
                    <a:pt x="21685" y="16734"/>
                  </a:cubicBezTo>
                  <a:cubicBezTo>
                    <a:pt x="21475" y="16648"/>
                    <a:pt x="21227" y="16648"/>
                    <a:pt x="21018" y="16734"/>
                  </a:cubicBezTo>
                  <a:cubicBezTo>
                    <a:pt x="19970" y="22182"/>
                    <a:pt x="18570" y="27564"/>
                    <a:pt x="16827" y="32831"/>
                  </a:cubicBezTo>
                  <a:cubicBezTo>
                    <a:pt x="15398" y="37022"/>
                    <a:pt x="13588" y="41023"/>
                    <a:pt x="12255" y="45309"/>
                  </a:cubicBezTo>
                  <a:cubicBezTo>
                    <a:pt x="8740" y="59749"/>
                    <a:pt x="6950" y="74551"/>
                    <a:pt x="6921" y="89410"/>
                  </a:cubicBezTo>
                  <a:cubicBezTo>
                    <a:pt x="6130" y="100897"/>
                    <a:pt x="4578" y="112327"/>
                    <a:pt x="2254" y="123605"/>
                  </a:cubicBezTo>
                  <a:cubicBezTo>
                    <a:pt x="930" y="128843"/>
                    <a:pt x="158" y="134206"/>
                    <a:pt x="-32" y="139607"/>
                  </a:cubicBezTo>
                  <a:cubicBezTo>
                    <a:pt x="101" y="143359"/>
                    <a:pt x="749" y="147074"/>
                    <a:pt x="1873" y="150655"/>
                  </a:cubicBezTo>
                  <a:cubicBezTo>
                    <a:pt x="1978" y="150132"/>
                    <a:pt x="2130" y="149618"/>
                    <a:pt x="2349" y="149132"/>
                  </a:cubicBezTo>
                  <a:cubicBezTo>
                    <a:pt x="2349" y="148370"/>
                    <a:pt x="3492" y="147893"/>
                    <a:pt x="4063" y="148274"/>
                  </a:cubicBezTo>
                  <a:cubicBezTo>
                    <a:pt x="4635" y="148656"/>
                    <a:pt x="4063" y="150084"/>
                    <a:pt x="4063" y="150941"/>
                  </a:cubicBezTo>
                  <a:lnTo>
                    <a:pt x="2825" y="153132"/>
                  </a:lnTo>
                  <a:lnTo>
                    <a:pt x="3873" y="156275"/>
                  </a:lnTo>
                  <a:lnTo>
                    <a:pt x="3873" y="156275"/>
                  </a:lnTo>
                  <a:cubicBezTo>
                    <a:pt x="4464" y="155447"/>
                    <a:pt x="4940" y="154551"/>
                    <a:pt x="5302" y="153608"/>
                  </a:cubicBezTo>
                  <a:cubicBezTo>
                    <a:pt x="5302" y="152561"/>
                    <a:pt x="6159" y="151037"/>
                    <a:pt x="7207" y="151132"/>
                  </a:cubicBezTo>
                  <a:cubicBezTo>
                    <a:pt x="8254" y="151227"/>
                    <a:pt x="8350" y="152084"/>
                    <a:pt x="8254" y="152942"/>
                  </a:cubicBezTo>
                  <a:cubicBezTo>
                    <a:pt x="8102" y="153713"/>
                    <a:pt x="7702" y="154418"/>
                    <a:pt x="7111" y="154942"/>
                  </a:cubicBezTo>
                  <a:cubicBezTo>
                    <a:pt x="6349" y="155799"/>
                    <a:pt x="5302" y="156752"/>
                    <a:pt x="5492" y="157895"/>
                  </a:cubicBezTo>
                  <a:cubicBezTo>
                    <a:pt x="5606" y="158676"/>
                    <a:pt x="6321" y="159219"/>
                    <a:pt x="7102" y="159114"/>
                  </a:cubicBezTo>
                  <a:cubicBezTo>
                    <a:pt x="7207" y="159095"/>
                    <a:pt x="7302" y="159076"/>
                    <a:pt x="7397" y="159037"/>
                  </a:cubicBezTo>
                  <a:cubicBezTo>
                    <a:pt x="8264" y="158742"/>
                    <a:pt x="8978" y="158133"/>
                    <a:pt x="9397" y="157323"/>
                  </a:cubicBezTo>
                  <a:cubicBezTo>
                    <a:pt x="9874" y="156561"/>
                    <a:pt x="10159" y="155609"/>
                    <a:pt x="10731" y="154846"/>
                  </a:cubicBezTo>
                  <a:cubicBezTo>
                    <a:pt x="11303" y="154085"/>
                    <a:pt x="11398" y="153990"/>
                    <a:pt x="11779" y="154180"/>
                  </a:cubicBezTo>
                  <a:cubicBezTo>
                    <a:pt x="11960" y="155837"/>
                    <a:pt x="11436" y="157495"/>
                    <a:pt x="10350" y="158752"/>
                  </a:cubicBezTo>
                  <a:cubicBezTo>
                    <a:pt x="9921" y="159152"/>
                    <a:pt x="9540" y="159600"/>
                    <a:pt x="9207" y="160086"/>
                  </a:cubicBezTo>
                  <a:cubicBezTo>
                    <a:pt x="9207" y="160657"/>
                    <a:pt x="9207" y="161514"/>
                    <a:pt x="9207" y="161705"/>
                  </a:cubicBezTo>
                  <a:lnTo>
                    <a:pt x="9778" y="161705"/>
                  </a:lnTo>
                  <a:cubicBezTo>
                    <a:pt x="10988" y="161314"/>
                    <a:pt x="11969" y="160409"/>
                    <a:pt x="12445" y="159228"/>
                  </a:cubicBezTo>
                  <a:cubicBezTo>
                    <a:pt x="12445" y="158276"/>
                    <a:pt x="13017" y="156942"/>
                    <a:pt x="13874" y="156466"/>
                  </a:cubicBezTo>
                  <a:cubicBezTo>
                    <a:pt x="14246" y="159009"/>
                    <a:pt x="13274" y="161571"/>
                    <a:pt x="11303" y="163228"/>
                  </a:cubicBezTo>
                  <a:cubicBezTo>
                    <a:pt x="10664" y="163619"/>
                    <a:pt x="10093" y="164105"/>
                    <a:pt x="9588" y="164657"/>
                  </a:cubicBezTo>
                  <a:cubicBezTo>
                    <a:pt x="9169" y="165296"/>
                    <a:pt x="9169" y="166115"/>
                    <a:pt x="9588" y="166753"/>
                  </a:cubicBezTo>
                  <a:cubicBezTo>
                    <a:pt x="9883" y="167258"/>
                    <a:pt x="10436" y="167553"/>
                    <a:pt x="11017" y="167515"/>
                  </a:cubicBezTo>
                  <a:cubicBezTo>
                    <a:pt x="12674" y="167467"/>
                    <a:pt x="14189" y="166572"/>
                    <a:pt x="15017" y="165134"/>
                  </a:cubicBezTo>
                  <a:cubicBezTo>
                    <a:pt x="15732" y="163543"/>
                    <a:pt x="16265" y="161886"/>
                    <a:pt x="16636" y="160180"/>
                  </a:cubicBezTo>
                  <a:cubicBezTo>
                    <a:pt x="16636" y="159609"/>
                    <a:pt x="17113" y="158942"/>
                    <a:pt x="17684" y="158847"/>
                  </a:cubicBezTo>
                  <a:cubicBezTo>
                    <a:pt x="18256" y="158752"/>
                    <a:pt x="19018" y="159609"/>
                    <a:pt x="18922" y="160466"/>
                  </a:cubicBezTo>
                  <a:cubicBezTo>
                    <a:pt x="18770" y="161286"/>
                    <a:pt x="18522" y="162095"/>
                    <a:pt x="18161" y="162848"/>
                  </a:cubicBezTo>
                  <a:cubicBezTo>
                    <a:pt x="17789" y="163600"/>
                    <a:pt x="17789" y="164477"/>
                    <a:pt x="18161" y="165229"/>
                  </a:cubicBezTo>
                  <a:cubicBezTo>
                    <a:pt x="18770" y="165886"/>
                    <a:pt x="19789" y="165924"/>
                    <a:pt x="20446" y="165324"/>
                  </a:cubicBezTo>
                  <a:cubicBezTo>
                    <a:pt x="20485" y="165296"/>
                    <a:pt x="20513" y="165257"/>
                    <a:pt x="20542" y="165229"/>
                  </a:cubicBezTo>
                  <a:cubicBezTo>
                    <a:pt x="21247" y="164495"/>
                    <a:pt x="21713" y="163562"/>
                    <a:pt x="21875" y="162562"/>
                  </a:cubicBezTo>
                  <a:lnTo>
                    <a:pt x="22447" y="161038"/>
                  </a:lnTo>
                  <a:cubicBezTo>
                    <a:pt x="23132" y="163048"/>
                    <a:pt x="23132" y="165220"/>
                    <a:pt x="22447" y="167229"/>
                  </a:cubicBezTo>
                  <a:cubicBezTo>
                    <a:pt x="22161" y="167696"/>
                    <a:pt x="21961" y="168210"/>
                    <a:pt x="21875" y="168753"/>
                  </a:cubicBezTo>
                  <a:cubicBezTo>
                    <a:pt x="21618" y="169229"/>
                    <a:pt x="21618" y="169801"/>
                    <a:pt x="21875" y="170277"/>
                  </a:cubicBezTo>
                  <a:lnTo>
                    <a:pt x="22542" y="170277"/>
                  </a:lnTo>
                  <a:cubicBezTo>
                    <a:pt x="23780" y="170277"/>
                    <a:pt x="24733" y="168848"/>
                    <a:pt x="25018" y="167420"/>
                  </a:cubicBezTo>
                  <a:cubicBezTo>
                    <a:pt x="25161" y="166057"/>
                    <a:pt x="25161" y="164686"/>
                    <a:pt x="25018" y="163324"/>
                  </a:cubicBezTo>
                  <a:cubicBezTo>
                    <a:pt x="25018" y="162657"/>
                    <a:pt x="25495" y="161990"/>
                    <a:pt x="25876" y="162181"/>
                  </a:cubicBezTo>
                  <a:cubicBezTo>
                    <a:pt x="26542" y="164086"/>
                    <a:pt x="25876" y="166372"/>
                    <a:pt x="25876" y="168372"/>
                  </a:cubicBezTo>
                  <a:cubicBezTo>
                    <a:pt x="26142" y="169601"/>
                    <a:pt x="26809" y="170715"/>
                    <a:pt x="27781" y="171515"/>
                  </a:cubicBezTo>
                  <a:cubicBezTo>
                    <a:pt x="27781" y="172087"/>
                    <a:pt x="29305" y="172563"/>
                    <a:pt x="29686" y="171515"/>
                  </a:cubicBezTo>
                  <a:cubicBezTo>
                    <a:pt x="29829" y="171211"/>
                    <a:pt x="29829" y="170868"/>
                    <a:pt x="29686" y="170563"/>
                  </a:cubicBezTo>
                  <a:cubicBezTo>
                    <a:pt x="29686" y="169039"/>
                    <a:pt x="28638" y="167610"/>
                    <a:pt x="28257" y="166181"/>
                  </a:cubicBezTo>
                  <a:cubicBezTo>
                    <a:pt x="27686" y="164677"/>
                    <a:pt x="27686" y="163019"/>
                    <a:pt x="28257" y="161514"/>
                  </a:cubicBezTo>
                  <a:cubicBezTo>
                    <a:pt x="28828" y="161514"/>
                    <a:pt x="29495" y="161514"/>
                    <a:pt x="29590" y="162657"/>
                  </a:cubicBezTo>
                  <a:cubicBezTo>
                    <a:pt x="29495" y="163419"/>
                    <a:pt x="29495" y="164181"/>
                    <a:pt x="29590" y="164943"/>
                  </a:cubicBezTo>
                  <a:lnTo>
                    <a:pt x="29590" y="164943"/>
                  </a:lnTo>
                  <a:cubicBezTo>
                    <a:pt x="30162" y="164943"/>
                    <a:pt x="30638" y="164943"/>
                    <a:pt x="30829" y="163705"/>
                  </a:cubicBezTo>
                  <a:cubicBezTo>
                    <a:pt x="31019" y="162467"/>
                    <a:pt x="30829" y="162086"/>
                    <a:pt x="31781" y="162086"/>
                  </a:cubicBezTo>
                  <a:cubicBezTo>
                    <a:pt x="32115" y="163819"/>
                    <a:pt x="32115" y="165591"/>
                    <a:pt x="31781" y="167324"/>
                  </a:cubicBezTo>
                  <a:cubicBezTo>
                    <a:pt x="31591" y="169887"/>
                    <a:pt x="32610" y="172392"/>
                    <a:pt x="34543" y="174087"/>
                  </a:cubicBezTo>
                  <a:cubicBezTo>
                    <a:pt x="34820" y="174182"/>
                    <a:pt x="35124" y="174182"/>
                    <a:pt x="35401" y="174087"/>
                  </a:cubicBezTo>
                  <a:cubicBezTo>
                    <a:pt x="36258" y="174087"/>
                    <a:pt x="36925" y="173325"/>
                    <a:pt x="37020" y="172373"/>
                  </a:cubicBezTo>
                  <a:cubicBezTo>
                    <a:pt x="37115" y="171515"/>
                    <a:pt x="37115" y="170658"/>
                    <a:pt x="37020" y="169801"/>
                  </a:cubicBezTo>
                  <a:cubicBezTo>
                    <a:pt x="36829" y="168534"/>
                    <a:pt x="36829" y="167258"/>
                    <a:pt x="37020" y="165991"/>
                  </a:cubicBezTo>
                  <a:cubicBezTo>
                    <a:pt x="37020" y="164848"/>
                    <a:pt x="37591" y="163419"/>
                    <a:pt x="38639" y="163228"/>
                  </a:cubicBezTo>
                  <a:cubicBezTo>
                    <a:pt x="39687" y="163038"/>
                    <a:pt x="40258" y="164371"/>
                    <a:pt x="40354" y="165514"/>
                  </a:cubicBezTo>
                  <a:cubicBezTo>
                    <a:pt x="40258" y="166591"/>
                    <a:pt x="40258" y="167677"/>
                    <a:pt x="40354" y="168753"/>
                  </a:cubicBezTo>
                  <a:cubicBezTo>
                    <a:pt x="40354" y="169801"/>
                    <a:pt x="42068" y="170372"/>
                    <a:pt x="42640" y="169420"/>
                  </a:cubicBezTo>
                  <a:cubicBezTo>
                    <a:pt x="42783" y="169048"/>
                    <a:pt x="42783" y="168649"/>
                    <a:pt x="42640" y="168277"/>
                  </a:cubicBezTo>
                  <a:cubicBezTo>
                    <a:pt x="42554" y="167324"/>
                    <a:pt x="42335" y="166400"/>
                    <a:pt x="41973" y="165514"/>
                  </a:cubicBezTo>
                  <a:cubicBezTo>
                    <a:pt x="41640" y="164629"/>
                    <a:pt x="41640" y="163648"/>
                    <a:pt x="41973" y="162752"/>
                  </a:cubicBezTo>
                  <a:cubicBezTo>
                    <a:pt x="42449" y="162295"/>
                    <a:pt x="43211" y="162295"/>
                    <a:pt x="43687" y="162752"/>
                  </a:cubicBezTo>
                  <a:cubicBezTo>
                    <a:pt x="44259" y="162752"/>
                    <a:pt x="44354" y="164086"/>
                    <a:pt x="44354" y="164848"/>
                  </a:cubicBezTo>
                  <a:lnTo>
                    <a:pt x="44354" y="170754"/>
                  </a:lnTo>
                  <a:cubicBezTo>
                    <a:pt x="44259" y="171668"/>
                    <a:pt x="44259" y="172601"/>
                    <a:pt x="44354" y="173516"/>
                  </a:cubicBezTo>
                  <a:cubicBezTo>
                    <a:pt x="44507" y="174411"/>
                    <a:pt x="44973" y="175230"/>
                    <a:pt x="45688" y="175802"/>
                  </a:cubicBezTo>
                  <a:cubicBezTo>
                    <a:pt x="46135" y="176021"/>
                    <a:pt x="46669" y="176021"/>
                    <a:pt x="47116" y="175802"/>
                  </a:cubicBezTo>
                  <a:cubicBezTo>
                    <a:pt x="47650" y="175611"/>
                    <a:pt x="48021" y="175125"/>
                    <a:pt x="48069" y="174563"/>
                  </a:cubicBezTo>
                  <a:cubicBezTo>
                    <a:pt x="48202" y="174096"/>
                    <a:pt x="48202" y="173601"/>
                    <a:pt x="48069" y="173135"/>
                  </a:cubicBezTo>
                  <a:cubicBezTo>
                    <a:pt x="47488" y="171782"/>
                    <a:pt x="47231" y="170315"/>
                    <a:pt x="47307" y="168848"/>
                  </a:cubicBezTo>
                  <a:cubicBezTo>
                    <a:pt x="47307" y="168277"/>
                    <a:pt x="47307" y="167515"/>
                    <a:pt x="48069" y="167420"/>
                  </a:cubicBezTo>
                  <a:cubicBezTo>
                    <a:pt x="48831" y="167324"/>
                    <a:pt x="48640" y="167420"/>
                    <a:pt x="48926" y="167420"/>
                  </a:cubicBezTo>
                  <a:cubicBezTo>
                    <a:pt x="49479" y="168162"/>
                    <a:pt x="49745" y="169068"/>
                    <a:pt x="49688" y="169991"/>
                  </a:cubicBezTo>
                  <a:cubicBezTo>
                    <a:pt x="49736" y="170877"/>
                    <a:pt x="49926" y="171744"/>
                    <a:pt x="50260" y="172563"/>
                  </a:cubicBezTo>
                  <a:cubicBezTo>
                    <a:pt x="50260" y="173420"/>
                    <a:pt x="51593" y="173896"/>
                    <a:pt x="52260" y="173420"/>
                  </a:cubicBezTo>
                  <a:cubicBezTo>
                    <a:pt x="52812" y="172992"/>
                    <a:pt x="53070" y="172297"/>
                    <a:pt x="52927" y="171611"/>
                  </a:cubicBezTo>
                  <a:cubicBezTo>
                    <a:pt x="52851" y="170915"/>
                    <a:pt x="52660" y="170239"/>
                    <a:pt x="52355" y="169611"/>
                  </a:cubicBezTo>
                  <a:cubicBezTo>
                    <a:pt x="51412" y="167534"/>
                    <a:pt x="50831" y="165314"/>
                    <a:pt x="50641" y="163038"/>
                  </a:cubicBezTo>
                  <a:cubicBezTo>
                    <a:pt x="50641" y="162372"/>
                    <a:pt x="50641" y="161323"/>
                    <a:pt x="51403" y="161133"/>
                  </a:cubicBezTo>
                  <a:cubicBezTo>
                    <a:pt x="51841" y="161086"/>
                    <a:pt x="52250" y="161314"/>
                    <a:pt x="52450" y="161705"/>
                  </a:cubicBezTo>
                  <a:cubicBezTo>
                    <a:pt x="52546" y="162181"/>
                    <a:pt x="52546" y="162667"/>
                    <a:pt x="52450" y="163133"/>
                  </a:cubicBezTo>
                  <a:cubicBezTo>
                    <a:pt x="52450" y="163895"/>
                    <a:pt x="52450" y="164657"/>
                    <a:pt x="52927" y="165420"/>
                  </a:cubicBezTo>
                  <a:cubicBezTo>
                    <a:pt x="53032" y="166343"/>
                    <a:pt x="53431" y="167220"/>
                    <a:pt x="54070" y="167896"/>
                  </a:cubicBezTo>
                  <a:cubicBezTo>
                    <a:pt x="54575" y="168505"/>
                    <a:pt x="55479" y="168582"/>
                    <a:pt x="56079" y="168077"/>
                  </a:cubicBezTo>
                  <a:cubicBezTo>
                    <a:pt x="56146" y="168019"/>
                    <a:pt x="56203" y="167963"/>
                    <a:pt x="56261" y="167896"/>
                  </a:cubicBezTo>
                  <a:cubicBezTo>
                    <a:pt x="56537" y="167124"/>
                    <a:pt x="56537" y="166286"/>
                    <a:pt x="56261" y="165514"/>
                  </a:cubicBezTo>
                  <a:cubicBezTo>
                    <a:pt x="56175" y="164819"/>
                    <a:pt x="56175" y="164114"/>
                    <a:pt x="56261" y="163419"/>
                  </a:cubicBezTo>
                  <a:cubicBezTo>
                    <a:pt x="56165" y="163076"/>
                    <a:pt x="56165" y="162715"/>
                    <a:pt x="56261" y="162372"/>
                  </a:cubicBezTo>
                  <a:cubicBezTo>
                    <a:pt x="57137" y="162019"/>
                    <a:pt x="58137" y="162457"/>
                    <a:pt x="58489" y="163334"/>
                  </a:cubicBezTo>
                  <a:cubicBezTo>
                    <a:pt x="58508" y="163391"/>
                    <a:pt x="58527" y="163457"/>
                    <a:pt x="58546" y="163515"/>
                  </a:cubicBezTo>
                  <a:cubicBezTo>
                    <a:pt x="58785" y="164553"/>
                    <a:pt x="58785" y="165629"/>
                    <a:pt x="58546" y="166658"/>
                  </a:cubicBezTo>
                  <a:cubicBezTo>
                    <a:pt x="58308" y="167696"/>
                    <a:pt x="58308" y="168762"/>
                    <a:pt x="58546" y="169801"/>
                  </a:cubicBezTo>
                  <a:cubicBezTo>
                    <a:pt x="58499" y="170020"/>
                    <a:pt x="58499" y="170248"/>
                    <a:pt x="58546" y="170468"/>
                  </a:cubicBezTo>
                  <a:cubicBezTo>
                    <a:pt x="58947" y="170754"/>
                    <a:pt x="59480" y="170754"/>
                    <a:pt x="59880" y="170468"/>
                  </a:cubicBezTo>
                  <a:lnTo>
                    <a:pt x="60832" y="169801"/>
                  </a:lnTo>
                  <a:cubicBezTo>
                    <a:pt x="61614" y="168725"/>
                    <a:pt x="61794" y="167324"/>
                    <a:pt x="61309" y="166086"/>
                  </a:cubicBezTo>
                  <a:cubicBezTo>
                    <a:pt x="61309" y="164848"/>
                    <a:pt x="60261" y="163800"/>
                    <a:pt x="59975" y="162467"/>
                  </a:cubicBezTo>
                  <a:cubicBezTo>
                    <a:pt x="59823" y="161790"/>
                    <a:pt x="60004" y="161086"/>
                    <a:pt x="60451" y="160562"/>
                  </a:cubicBezTo>
                  <a:cubicBezTo>
                    <a:pt x="60899" y="160114"/>
                    <a:pt x="61623" y="160114"/>
                    <a:pt x="62071" y="160562"/>
                  </a:cubicBezTo>
                  <a:cubicBezTo>
                    <a:pt x="62071" y="160562"/>
                    <a:pt x="62071" y="160562"/>
                    <a:pt x="62071" y="160562"/>
                  </a:cubicBezTo>
                  <a:cubicBezTo>
                    <a:pt x="62414" y="161143"/>
                    <a:pt x="62614" y="161790"/>
                    <a:pt x="62642" y="162467"/>
                  </a:cubicBezTo>
                  <a:cubicBezTo>
                    <a:pt x="62595" y="162943"/>
                    <a:pt x="62595" y="163419"/>
                    <a:pt x="62642" y="163895"/>
                  </a:cubicBezTo>
                  <a:cubicBezTo>
                    <a:pt x="62642" y="163895"/>
                    <a:pt x="63118" y="164753"/>
                    <a:pt x="63499" y="164848"/>
                  </a:cubicBezTo>
                  <a:cubicBezTo>
                    <a:pt x="63880" y="164943"/>
                    <a:pt x="64928" y="164181"/>
                    <a:pt x="65119" y="163324"/>
                  </a:cubicBezTo>
                  <a:cubicBezTo>
                    <a:pt x="65166" y="162438"/>
                    <a:pt x="65166" y="161543"/>
                    <a:pt x="65119" y="160657"/>
                  </a:cubicBezTo>
                  <a:cubicBezTo>
                    <a:pt x="65347" y="160295"/>
                    <a:pt x="65738" y="160086"/>
                    <a:pt x="66166" y="160086"/>
                  </a:cubicBezTo>
                  <a:cubicBezTo>
                    <a:pt x="66633" y="160104"/>
                    <a:pt x="67062" y="160352"/>
                    <a:pt x="67309" y="160752"/>
                  </a:cubicBezTo>
                  <a:cubicBezTo>
                    <a:pt x="67367" y="161190"/>
                    <a:pt x="67367" y="161638"/>
                    <a:pt x="67309" y="162086"/>
                  </a:cubicBezTo>
                  <a:cubicBezTo>
                    <a:pt x="67386" y="163219"/>
                    <a:pt x="67605" y="164343"/>
                    <a:pt x="67976" y="165420"/>
                  </a:cubicBezTo>
                  <a:cubicBezTo>
                    <a:pt x="68338" y="166420"/>
                    <a:pt x="69148" y="167191"/>
                    <a:pt x="70167" y="167515"/>
                  </a:cubicBezTo>
                  <a:cubicBezTo>
                    <a:pt x="70748" y="167696"/>
                    <a:pt x="71367" y="167458"/>
                    <a:pt x="71691" y="166943"/>
                  </a:cubicBezTo>
                  <a:cubicBezTo>
                    <a:pt x="71748" y="166696"/>
                    <a:pt x="71748" y="166429"/>
                    <a:pt x="71691" y="166181"/>
                  </a:cubicBezTo>
                  <a:cubicBezTo>
                    <a:pt x="71815" y="164686"/>
                    <a:pt x="71491" y="163191"/>
                    <a:pt x="70738" y="161895"/>
                  </a:cubicBezTo>
                  <a:cubicBezTo>
                    <a:pt x="70377" y="161219"/>
                    <a:pt x="70148" y="160466"/>
                    <a:pt x="70072" y="159704"/>
                  </a:cubicBezTo>
                  <a:cubicBezTo>
                    <a:pt x="70034" y="159247"/>
                    <a:pt x="70253" y="158809"/>
                    <a:pt x="70643" y="158561"/>
                  </a:cubicBezTo>
                  <a:cubicBezTo>
                    <a:pt x="70643" y="158561"/>
                    <a:pt x="71405" y="158561"/>
                    <a:pt x="71691" y="159037"/>
                  </a:cubicBezTo>
                  <a:cubicBezTo>
                    <a:pt x="71977" y="159514"/>
                    <a:pt x="72262" y="159704"/>
                    <a:pt x="72643" y="159704"/>
                  </a:cubicBezTo>
                  <a:cubicBezTo>
                    <a:pt x="73129" y="159752"/>
                    <a:pt x="73587" y="159476"/>
                    <a:pt x="73786" y="159037"/>
                  </a:cubicBezTo>
                  <a:cubicBezTo>
                    <a:pt x="74034" y="158561"/>
                    <a:pt x="74196" y="158047"/>
                    <a:pt x="74263" y="157514"/>
                  </a:cubicBezTo>
                  <a:cubicBezTo>
                    <a:pt x="74225" y="157199"/>
                    <a:pt x="74225" y="156875"/>
                    <a:pt x="74263" y="156561"/>
                  </a:cubicBezTo>
                  <a:cubicBezTo>
                    <a:pt x="74263" y="155895"/>
                    <a:pt x="75025" y="155323"/>
                    <a:pt x="75596" y="155418"/>
                  </a:cubicBezTo>
                  <a:cubicBezTo>
                    <a:pt x="76168" y="155513"/>
                    <a:pt x="76358" y="155418"/>
                    <a:pt x="76453" y="156466"/>
                  </a:cubicBezTo>
                  <a:cubicBezTo>
                    <a:pt x="76549" y="156971"/>
                    <a:pt x="76549" y="157485"/>
                    <a:pt x="76453" y="157990"/>
                  </a:cubicBezTo>
                  <a:cubicBezTo>
                    <a:pt x="76177" y="158428"/>
                    <a:pt x="75987" y="158914"/>
                    <a:pt x="75882" y="159419"/>
                  </a:cubicBezTo>
                  <a:cubicBezTo>
                    <a:pt x="75834" y="159609"/>
                    <a:pt x="75834" y="159800"/>
                    <a:pt x="75882" y="159990"/>
                  </a:cubicBezTo>
                  <a:cubicBezTo>
                    <a:pt x="75825" y="160371"/>
                    <a:pt x="75825" y="160752"/>
                    <a:pt x="75882" y="161133"/>
                  </a:cubicBezTo>
                  <a:cubicBezTo>
                    <a:pt x="76834" y="161705"/>
                    <a:pt x="77501" y="161133"/>
                    <a:pt x="78168" y="159895"/>
                  </a:cubicBezTo>
                  <a:cubicBezTo>
                    <a:pt x="78825" y="158914"/>
                    <a:pt x="79130" y="157742"/>
                    <a:pt x="79025" y="156561"/>
                  </a:cubicBezTo>
                  <a:cubicBezTo>
                    <a:pt x="78873" y="155999"/>
                    <a:pt x="78873" y="155409"/>
                    <a:pt x="79025" y="154846"/>
                  </a:cubicBezTo>
                  <a:cubicBezTo>
                    <a:pt x="79787" y="153323"/>
                    <a:pt x="80263" y="153894"/>
                    <a:pt x="80263" y="152942"/>
                  </a:cubicBezTo>
                  <a:lnTo>
                    <a:pt x="80263" y="152942"/>
                  </a:lnTo>
                  <a:cubicBezTo>
                    <a:pt x="80263" y="155132"/>
                    <a:pt x="80930" y="154561"/>
                    <a:pt x="81121" y="155513"/>
                  </a:cubicBezTo>
                  <a:cubicBezTo>
                    <a:pt x="81140" y="156456"/>
                    <a:pt x="80873" y="157390"/>
                    <a:pt x="80359" y="158181"/>
                  </a:cubicBezTo>
                  <a:cubicBezTo>
                    <a:pt x="80359" y="158942"/>
                    <a:pt x="79787" y="160276"/>
                    <a:pt x="80359" y="160657"/>
                  </a:cubicBezTo>
                  <a:cubicBezTo>
                    <a:pt x="80930" y="161038"/>
                    <a:pt x="81692" y="160657"/>
                    <a:pt x="81978" y="159609"/>
                  </a:cubicBezTo>
                  <a:cubicBezTo>
                    <a:pt x="82264" y="158561"/>
                    <a:pt x="81978" y="158085"/>
                    <a:pt x="82645" y="157418"/>
                  </a:cubicBezTo>
                  <a:cubicBezTo>
                    <a:pt x="83311" y="156752"/>
                    <a:pt x="83597" y="156371"/>
                    <a:pt x="84169" y="156561"/>
                  </a:cubicBezTo>
                  <a:lnTo>
                    <a:pt x="84836" y="146560"/>
                  </a:lnTo>
                  <a:cubicBezTo>
                    <a:pt x="84836" y="128939"/>
                    <a:pt x="83692" y="111889"/>
                    <a:pt x="84074" y="9493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2" name="Freeform: Shape 881">
              <a:extLst>
                <a:ext uri="{FF2B5EF4-FFF2-40B4-BE49-F238E27FC236}">
                  <a16:creationId xmlns:a16="http://schemas.microsoft.com/office/drawing/2014/main" xmlns="" id="{C97E7DFC-0E11-B9A6-31A4-E02F0F792BA0}"/>
                </a:ext>
              </a:extLst>
            </p:cNvPr>
            <p:cNvSpPr/>
            <p:nvPr/>
          </p:nvSpPr>
          <p:spPr>
            <a:xfrm>
              <a:off x="5545835" y="3426923"/>
              <a:ext cx="116204" cy="177133"/>
            </a:xfrm>
            <a:custGeom>
              <a:avLst/>
              <a:gdLst>
                <a:gd name="connsiteX0" fmla="*/ 1206 w 116204"/>
                <a:gd name="connsiteY0" fmla="*/ 143028 h 177133"/>
                <a:gd name="connsiteX1" fmla="*/ 1206 w 116204"/>
                <a:gd name="connsiteY1" fmla="*/ 143028 h 177133"/>
                <a:gd name="connsiteX2" fmla="*/ 1968 w 116204"/>
                <a:gd name="connsiteY2" fmla="*/ 145600 h 177133"/>
                <a:gd name="connsiteX3" fmla="*/ 1015 w 116204"/>
                <a:gd name="connsiteY3" fmla="*/ 148171 h 177133"/>
                <a:gd name="connsiteX4" fmla="*/ 1015 w 116204"/>
                <a:gd name="connsiteY4" fmla="*/ 150743 h 177133"/>
                <a:gd name="connsiteX5" fmla="*/ 2730 w 116204"/>
                <a:gd name="connsiteY5" fmla="*/ 149791 h 177133"/>
                <a:gd name="connsiteX6" fmla="*/ 3492 w 116204"/>
                <a:gd name="connsiteY6" fmla="*/ 147600 h 177133"/>
                <a:gd name="connsiteX7" fmla="*/ 5207 w 116204"/>
                <a:gd name="connsiteY7" fmla="*/ 146838 h 177133"/>
                <a:gd name="connsiteX8" fmla="*/ 5207 w 116204"/>
                <a:gd name="connsiteY8" fmla="*/ 149505 h 177133"/>
                <a:gd name="connsiteX9" fmla="*/ 3397 w 116204"/>
                <a:gd name="connsiteY9" fmla="*/ 152362 h 177133"/>
                <a:gd name="connsiteX10" fmla="*/ 2635 w 116204"/>
                <a:gd name="connsiteY10" fmla="*/ 153982 h 177133"/>
                <a:gd name="connsiteX11" fmla="*/ 3206 w 116204"/>
                <a:gd name="connsiteY11" fmla="*/ 155506 h 177133"/>
                <a:gd name="connsiteX12" fmla="*/ 4921 w 116204"/>
                <a:gd name="connsiteY12" fmla="*/ 154649 h 177133"/>
                <a:gd name="connsiteX13" fmla="*/ 6349 w 116204"/>
                <a:gd name="connsiteY13" fmla="*/ 152172 h 177133"/>
                <a:gd name="connsiteX14" fmla="*/ 8445 w 116204"/>
                <a:gd name="connsiteY14" fmla="*/ 149696 h 177133"/>
                <a:gd name="connsiteX15" fmla="*/ 9398 w 116204"/>
                <a:gd name="connsiteY15" fmla="*/ 151506 h 177133"/>
                <a:gd name="connsiteX16" fmla="*/ 8159 w 116204"/>
                <a:gd name="connsiteY16" fmla="*/ 153505 h 177133"/>
                <a:gd name="connsiteX17" fmla="*/ 6349 w 116204"/>
                <a:gd name="connsiteY17" fmla="*/ 156363 h 177133"/>
                <a:gd name="connsiteX18" fmla="*/ 8207 w 116204"/>
                <a:gd name="connsiteY18" fmla="*/ 157706 h 177133"/>
                <a:gd name="connsiteX19" fmla="*/ 8254 w 116204"/>
                <a:gd name="connsiteY19" fmla="*/ 157696 h 177133"/>
                <a:gd name="connsiteX20" fmla="*/ 10255 w 116204"/>
                <a:gd name="connsiteY20" fmla="*/ 155982 h 177133"/>
                <a:gd name="connsiteX21" fmla="*/ 11683 w 116204"/>
                <a:gd name="connsiteY21" fmla="*/ 153601 h 177133"/>
                <a:gd name="connsiteX22" fmla="*/ 12827 w 116204"/>
                <a:gd name="connsiteY22" fmla="*/ 152934 h 177133"/>
                <a:gd name="connsiteX23" fmla="*/ 11207 w 116204"/>
                <a:gd name="connsiteY23" fmla="*/ 157506 h 177133"/>
                <a:gd name="connsiteX24" fmla="*/ 9969 w 116204"/>
                <a:gd name="connsiteY24" fmla="*/ 158745 h 177133"/>
                <a:gd name="connsiteX25" fmla="*/ 9969 w 116204"/>
                <a:gd name="connsiteY25" fmla="*/ 160364 h 177133"/>
                <a:gd name="connsiteX26" fmla="*/ 10540 w 116204"/>
                <a:gd name="connsiteY26" fmla="*/ 160364 h 177133"/>
                <a:gd name="connsiteX27" fmla="*/ 13303 w 116204"/>
                <a:gd name="connsiteY27" fmla="*/ 157982 h 177133"/>
                <a:gd name="connsiteX28" fmla="*/ 14922 w 116204"/>
                <a:gd name="connsiteY28" fmla="*/ 155315 h 177133"/>
                <a:gd name="connsiteX29" fmla="*/ 11969 w 116204"/>
                <a:gd name="connsiteY29" fmla="*/ 161887 h 177133"/>
                <a:gd name="connsiteX30" fmla="*/ 10255 w 116204"/>
                <a:gd name="connsiteY30" fmla="*/ 163221 h 177133"/>
                <a:gd name="connsiteX31" fmla="*/ 9778 w 116204"/>
                <a:gd name="connsiteY31" fmla="*/ 165317 h 177133"/>
                <a:gd name="connsiteX32" fmla="*/ 11207 w 116204"/>
                <a:gd name="connsiteY32" fmla="*/ 166174 h 177133"/>
                <a:gd name="connsiteX33" fmla="*/ 15208 w 116204"/>
                <a:gd name="connsiteY33" fmla="*/ 163983 h 177133"/>
                <a:gd name="connsiteX34" fmla="*/ 17113 w 116204"/>
                <a:gd name="connsiteY34" fmla="*/ 159125 h 177133"/>
                <a:gd name="connsiteX35" fmla="*/ 18256 w 116204"/>
                <a:gd name="connsiteY35" fmla="*/ 157887 h 177133"/>
                <a:gd name="connsiteX36" fmla="*/ 19399 w 116204"/>
                <a:gd name="connsiteY36" fmla="*/ 159602 h 177133"/>
                <a:gd name="connsiteX37" fmla="*/ 18446 w 116204"/>
                <a:gd name="connsiteY37" fmla="*/ 161887 h 177133"/>
                <a:gd name="connsiteX38" fmla="*/ 18446 w 116204"/>
                <a:gd name="connsiteY38" fmla="*/ 164269 h 177133"/>
                <a:gd name="connsiteX39" fmla="*/ 20446 w 116204"/>
                <a:gd name="connsiteY39" fmla="*/ 164555 h 177133"/>
                <a:gd name="connsiteX40" fmla="*/ 20732 w 116204"/>
                <a:gd name="connsiteY40" fmla="*/ 164269 h 177133"/>
                <a:gd name="connsiteX41" fmla="*/ 22256 w 116204"/>
                <a:gd name="connsiteY41" fmla="*/ 161793 h 177133"/>
                <a:gd name="connsiteX42" fmla="*/ 22828 w 116204"/>
                <a:gd name="connsiteY42" fmla="*/ 160173 h 177133"/>
                <a:gd name="connsiteX43" fmla="*/ 22066 w 116204"/>
                <a:gd name="connsiteY43" fmla="*/ 166364 h 177133"/>
                <a:gd name="connsiteX44" fmla="*/ 21494 w 116204"/>
                <a:gd name="connsiteY44" fmla="*/ 167888 h 177133"/>
                <a:gd name="connsiteX45" fmla="*/ 21494 w 116204"/>
                <a:gd name="connsiteY45" fmla="*/ 169413 h 177133"/>
                <a:gd name="connsiteX46" fmla="*/ 22161 w 116204"/>
                <a:gd name="connsiteY46" fmla="*/ 169413 h 177133"/>
                <a:gd name="connsiteX47" fmla="*/ 24733 w 116204"/>
                <a:gd name="connsiteY47" fmla="*/ 166745 h 177133"/>
                <a:gd name="connsiteX48" fmla="*/ 25304 w 116204"/>
                <a:gd name="connsiteY48" fmla="*/ 162650 h 177133"/>
                <a:gd name="connsiteX49" fmla="*/ 26257 w 116204"/>
                <a:gd name="connsiteY49" fmla="*/ 161602 h 177133"/>
                <a:gd name="connsiteX50" fmla="*/ 26257 w 116204"/>
                <a:gd name="connsiteY50" fmla="*/ 167793 h 177133"/>
                <a:gd name="connsiteX51" fmla="*/ 27876 w 116204"/>
                <a:gd name="connsiteY51" fmla="*/ 171032 h 177133"/>
                <a:gd name="connsiteX52" fmla="*/ 29781 w 116204"/>
                <a:gd name="connsiteY52" fmla="*/ 171032 h 177133"/>
                <a:gd name="connsiteX53" fmla="*/ 29781 w 116204"/>
                <a:gd name="connsiteY53" fmla="*/ 169984 h 177133"/>
                <a:gd name="connsiteX54" fmla="*/ 28543 w 116204"/>
                <a:gd name="connsiteY54" fmla="*/ 165507 h 177133"/>
                <a:gd name="connsiteX55" fmla="*/ 28543 w 116204"/>
                <a:gd name="connsiteY55" fmla="*/ 160840 h 177133"/>
                <a:gd name="connsiteX56" fmla="*/ 29781 w 116204"/>
                <a:gd name="connsiteY56" fmla="*/ 162173 h 177133"/>
                <a:gd name="connsiteX57" fmla="*/ 29781 w 116204"/>
                <a:gd name="connsiteY57" fmla="*/ 164364 h 177133"/>
                <a:gd name="connsiteX58" fmla="*/ 29781 w 116204"/>
                <a:gd name="connsiteY58" fmla="*/ 164364 h 177133"/>
                <a:gd name="connsiteX59" fmla="*/ 31019 w 116204"/>
                <a:gd name="connsiteY59" fmla="*/ 163221 h 177133"/>
                <a:gd name="connsiteX60" fmla="*/ 32067 w 116204"/>
                <a:gd name="connsiteY60" fmla="*/ 161602 h 177133"/>
                <a:gd name="connsiteX61" fmla="*/ 32067 w 116204"/>
                <a:gd name="connsiteY61" fmla="*/ 166841 h 177133"/>
                <a:gd name="connsiteX62" fmla="*/ 34448 w 116204"/>
                <a:gd name="connsiteY62" fmla="*/ 173794 h 177133"/>
                <a:gd name="connsiteX63" fmla="*/ 35306 w 116204"/>
                <a:gd name="connsiteY63" fmla="*/ 174270 h 177133"/>
                <a:gd name="connsiteX64" fmla="*/ 36925 w 116204"/>
                <a:gd name="connsiteY64" fmla="*/ 172651 h 177133"/>
                <a:gd name="connsiteX65" fmla="*/ 36925 w 116204"/>
                <a:gd name="connsiteY65" fmla="*/ 170079 h 177133"/>
                <a:gd name="connsiteX66" fmla="*/ 36925 w 116204"/>
                <a:gd name="connsiteY66" fmla="*/ 166269 h 177133"/>
                <a:gd name="connsiteX67" fmla="*/ 38735 w 116204"/>
                <a:gd name="connsiteY67" fmla="*/ 163602 h 177133"/>
                <a:gd name="connsiteX68" fmla="*/ 40354 w 116204"/>
                <a:gd name="connsiteY68" fmla="*/ 165888 h 177133"/>
                <a:gd name="connsiteX69" fmla="*/ 40354 w 116204"/>
                <a:gd name="connsiteY69" fmla="*/ 169222 h 177133"/>
                <a:gd name="connsiteX70" fmla="*/ 42545 w 116204"/>
                <a:gd name="connsiteY70" fmla="*/ 170079 h 177133"/>
                <a:gd name="connsiteX71" fmla="*/ 42545 w 116204"/>
                <a:gd name="connsiteY71" fmla="*/ 168841 h 177133"/>
                <a:gd name="connsiteX72" fmla="*/ 42068 w 116204"/>
                <a:gd name="connsiteY72" fmla="*/ 166078 h 177133"/>
                <a:gd name="connsiteX73" fmla="*/ 42068 w 116204"/>
                <a:gd name="connsiteY73" fmla="*/ 163412 h 177133"/>
                <a:gd name="connsiteX74" fmla="*/ 43687 w 116204"/>
                <a:gd name="connsiteY74" fmla="*/ 163412 h 177133"/>
                <a:gd name="connsiteX75" fmla="*/ 43687 w 116204"/>
                <a:gd name="connsiteY75" fmla="*/ 163412 h 177133"/>
                <a:gd name="connsiteX76" fmla="*/ 44259 w 116204"/>
                <a:gd name="connsiteY76" fmla="*/ 165602 h 177133"/>
                <a:gd name="connsiteX77" fmla="*/ 44259 w 116204"/>
                <a:gd name="connsiteY77" fmla="*/ 171412 h 177133"/>
                <a:gd name="connsiteX78" fmla="*/ 44259 w 116204"/>
                <a:gd name="connsiteY78" fmla="*/ 174270 h 177133"/>
                <a:gd name="connsiteX79" fmla="*/ 45497 w 116204"/>
                <a:gd name="connsiteY79" fmla="*/ 176556 h 177133"/>
                <a:gd name="connsiteX80" fmla="*/ 46926 w 116204"/>
                <a:gd name="connsiteY80" fmla="*/ 176556 h 177133"/>
                <a:gd name="connsiteX81" fmla="*/ 47878 w 116204"/>
                <a:gd name="connsiteY81" fmla="*/ 175413 h 177133"/>
                <a:gd name="connsiteX82" fmla="*/ 47878 w 116204"/>
                <a:gd name="connsiteY82" fmla="*/ 173984 h 177133"/>
                <a:gd name="connsiteX83" fmla="*/ 47307 w 116204"/>
                <a:gd name="connsiteY83" fmla="*/ 169603 h 177133"/>
                <a:gd name="connsiteX84" fmla="*/ 48164 w 116204"/>
                <a:gd name="connsiteY84" fmla="*/ 168174 h 177133"/>
                <a:gd name="connsiteX85" fmla="*/ 49021 w 116204"/>
                <a:gd name="connsiteY85" fmla="*/ 168174 h 177133"/>
                <a:gd name="connsiteX86" fmla="*/ 49688 w 116204"/>
                <a:gd name="connsiteY86" fmla="*/ 170746 h 177133"/>
                <a:gd name="connsiteX87" fmla="*/ 49688 w 116204"/>
                <a:gd name="connsiteY87" fmla="*/ 173413 h 177133"/>
                <a:gd name="connsiteX88" fmla="*/ 51441 w 116204"/>
                <a:gd name="connsiteY88" fmla="*/ 174413 h 177133"/>
                <a:gd name="connsiteX89" fmla="*/ 51593 w 116204"/>
                <a:gd name="connsiteY89" fmla="*/ 174365 h 177133"/>
                <a:gd name="connsiteX90" fmla="*/ 52355 w 116204"/>
                <a:gd name="connsiteY90" fmla="*/ 172461 h 177133"/>
                <a:gd name="connsiteX91" fmla="*/ 52355 w 116204"/>
                <a:gd name="connsiteY91" fmla="*/ 170460 h 177133"/>
                <a:gd name="connsiteX92" fmla="*/ 51117 w 116204"/>
                <a:gd name="connsiteY92" fmla="*/ 163888 h 177133"/>
                <a:gd name="connsiteX93" fmla="*/ 51879 w 116204"/>
                <a:gd name="connsiteY93" fmla="*/ 162078 h 177133"/>
                <a:gd name="connsiteX94" fmla="*/ 52927 w 116204"/>
                <a:gd name="connsiteY94" fmla="*/ 162650 h 177133"/>
                <a:gd name="connsiteX95" fmla="*/ 52927 w 116204"/>
                <a:gd name="connsiteY95" fmla="*/ 164079 h 177133"/>
                <a:gd name="connsiteX96" fmla="*/ 52927 w 116204"/>
                <a:gd name="connsiteY96" fmla="*/ 166460 h 177133"/>
                <a:gd name="connsiteX97" fmla="*/ 53879 w 116204"/>
                <a:gd name="connsiteY97" fmla="*/ 168936 h 177133"/>
                <a:gd name="connsiteX98" fmla="*/ 55889 w 116204"/>
                <a:gd name="connsiteY98" fmla="*/ 169117 h 177133"/>
                <a:gd name="connsiteX99" fmla="*/ 56070 w 116204"/>
                <a:gd name="connsiteY99" fmla="*/ 168936 h 177133"/>
                <a:gd name="connsiteX100" fmla="*/ 56070 w 116204"/>
                <a:gd name="connsiteY100" fmla="*/ 166460 h 177133"/>
                <a:gd name="connsiteX101" fmla="*/ 56070 w 116204"/>
                <a:gd name="connsiteY101" fmla="*/ 164459 h 177133"/>
                <a:gd name="connsiteX102" fmla="*/ 56070 w 116204"/>
                <a:gd name="connsiteY102" fmla="*/ 163316 h 177133"/>
                <a:gd name="connsiteX103" fmla="*/ 56546 w 116204"/>
                <a:gd name="connsiteY103" fmla="*/ 163316 h 177133"/>
                <a:gd name="connsiteX104" fmla="*/ 58642 w 116204"/>
                <a:gd name="connsiteY104" fmla="*/ 164555 h 177133"/>
                <a:gd name="connsiteX105" fmla="*/ 58642 w 116204"/>
                <a:gd name="connsiteY105" fmla="*/ 167698 h 177133"/>
                <a:gd name="connsiteX106" fmla="*/ 58642 w 116204"/>
                <a:gd name="connsiteY106" fmla="*/ 170841 h 177133"/>
                <a:gd name="connsiteX107" fmla="*/ 58642 w 116204"/>
                <a:gd name="connsiteY107" fmla="*/ 171508 h 177133"/>
                <a:gd name="connsiteX108" fmla="*/ 59975 w 116204"/>
                <a:gd name="connsiteY108" fmla="*/ 171508 h 177133"/>
                <a:gd name="connsiteX109" fmla="*/ 60928 w 116204"/>
                <a:gd name="connsiteY109" fmla="*/ 170936 h 177133"/>
                <a:gd name="connsiteX110" fmla="*/ 61595 w 116204"/>
                <a:gd name="connsiteY110" fmla="*/ 167221 h 177133"/>
                <a:gd name="connsiteX111" fmla="*/ 60547 w 116204"/>
                <a:gd name="connsiteY111" fmla="*/ 163602 h 177133"/>
                <a:gd name="connsiteX112" fmla="*/ 61118 w 116204"/>
                <a:gd name="connsiteY112" fmla="*/ 161602 h 177133"/>
                <a:gd name="connsiteX113" fmla="*/ 62737 w 116204"/>
                <a:gd name="connsiteY113" fmla="*/ 161602 h 177133"/>
                <a:gd name="connsiteX114" fmla="*/ 62737 w 116204"/>
                <a:gd name="connsiteY114" fmla="*/ 163602 h 177133"/>
                <a:gd name="connsiteX115" fmla="*/ 62737 w 116204"/>
                <a:gd name="connsiteY115" fmla="*/ 164936 h 177133"/>
                <a:gd name="connsiteX116" fmla="*/ 63404 w 116204"/>
                <a:gd name="connsiteY116" fmla="*/ 165984 h 177133"/>
                <a:gd name="connsiteX117" fmla="*/ 65119 w 116204"/>
                <a:gd name="connsiteY117" fmla="*/ 164555 h 177133"/>
                <a:gd name="connsiteX118" fmla="*/ 65119 w 116204"/>
                <a:gd name="connsiteY118" fmla="*/ 161887 h 177133"/>
                <a:gd name="connsiteX119" fmla="*/ 66166 w 116204"/>
                <a:gd name="connsiteY119" fmla="*/ 161411 h 177133"/>
                <a:gd name="connsiteX120" fmla="*/ 67310 w 116204"/>
                <a:gd name="connsiteY120" fmla="*/ 162173 h 177133"/>
                <a:gd name="connsiteX121" fmla="*/ 67310 w 116204"/>
                <a:gd name="connsiteY121" fmla="*/ 163412 h 177133"/>
                <a:gd name="connsiteX122" fmla="*/ 67786 w 116204"/>
                <a:gd name="connsiteY122" fmla="*/ 166745 h 177133"/>
                <a:gd name="connsiteX123" fmla="*/ 69786 w 116204"/>
                <a:gd name="connsiteY123" fmla="*/ 169031 h 177133"/>
                <a:gd name="connsiteX124" fmla="*/ 71310 w 116204"/>
                <a:gd name="connsiteY124" fmla="*/ 168555 h 177133"/>
                <a:gd name="connsiteX125" fmla="*/ 71310 w 116204"/>
                <a:gd name="connsiteY125" fmla="*/ 167698 h 177133"/>
                <a:gd name="connsiteX126" fmla="*/ 70643 w 116204"/>
                <a:gd name="connsiteY126" fmla="*/ 163412 h 177133"/>
                <a:gd name="connsiteX127" fmla="*/ 70072 w 116204"/>
                <a:gd name="connsiteY127" fmla="*/ 161221 h 177133"/>
                <a:gd name="connsiteX128" fmla="*/ 70643 w 116204"/>
                <a:gd name="connsiteY128" fmla="*/ 160078 h 177133"/>
                <a:gd name="connsiteX129" fmla="*/ 71691 w 116204"/>
                <a:gd name="connsiteY129" fmla="*/ 160078 h 177133"/>
                <a:gd name="connsiteX130" fmla="*/ 72644 w 116204"/>
                <a:gd name="connsiteY130" fmla="*/ 160935 h 177133"/>
                <a:gd name="connsiteX131" fmla="*/ 73786 w 116204"/>
                <a:gd name="connsiteY131" fmla="*/ 160173 h 177133"/>
                <a:gd name="connsiteX132" fmla="*/ 74358 w 116204"/>
                <a:gd name="connsiteY132" fmla="*/ 158745 h 177133"/>
                <a:gd name="connsiteX133" fmla="*/ 74358 w 116204"/>
                <a:gd name="connsiteY133" fmla="*/ 157792 h 177133"/>
                <a:gd name="connsiteX134" fmla="*/ 75787 w 116204"/>
                <a:gd name="connsiteY134" fmla="*/ 156744 h 177133"/>
                <a:gd name="connsiteX135" fmla="*/ 76549 w 116204"/>
                <a:gd name="connsiteY135" fmla="*/ 157792 h 177133"/>
                <a:gd name="connsiteX136" fmla="*/ 76549 w 116204"/>
                <a:gd name="connsiteY136" fmla="*/ 159316 h 177133"/>
                <a:gd name="connsiteX137" fmla="*/ 75882 w 116204"/>
                <a:gd name="connsiteY137" fmla="*/ 160744 h 177133"/>
                <a:gd name="connsiteX138" fmla="*/ 75882 w 116204"/>
                <a:gd name="connsiteY138" fmla="*/ 160744 h 177133"/>
                <a:gd name="connsiteX139" fmla="*/ 75882 w 116204"/>
                <a:gd name="connsiteY139" fmla="*/ 161983 h 177133"/>
                <a:gd name="connsiteX140" fmla="*/ 78168 w 116204"/>
                <a:gd name="connsiteY140" fmla="*/ 160840 h 177133"/>
                <a:gd name="connsiteX141" fmla="*/ 79216 w 116204"/>
                <a:gd name="connsiteY141" fmla="*/ 157506 h 177133"/>
                <a:gd name="connsiteX142" fmla="*/ 79216 w 116204"/>
                <a:gd name="connsiteY142" fmla="*/ 155887 h 177133"/>
                <a:gd name="connsiteX143" fmla="*/ 80645 w 116204"/>
                <a:gd name="connsiteY143" fmla="*/ 154077 h 177133"/>
                <a:gd name="connsiteX144" fmla="*/ 81311 w 116204"/>
                <a:gd name="connsiteY144" fmla="*/ 156649 h 177133"/>
                <a:gd name="connsiteX145" fmla="*/ 80359 w 116204"/>
                <a:gd name="connsiteY145" fmla="*/ 159221 h 177133"/>
                <a:gd name="connsiteX146" fmla="*/ 80359 w 116204"/>
                <a:gd name="connsiteY146" fmla="*/ 161793 h 177133"/>
                <a:gd name="connsiteX147" fmla="*/ 82073 w 116204"/>
                <a:gd name="connsiteY147" fmla="*/ 160840 h 177133"/>
                <a:gd name="connsiteX148" fmla="*/ 82931 w 116204"/>
                <a:gd name="connsiteY148" fmla="*/ 158649 h 177133"/>
                <a:gd name="connsiteX149" fmla="*/ 84645 w 116204"/>
                <a:gd name="connsiteY149" fmla="*/ 157887 h 177133"/>
                <a:gd name="connsiteX150" fmla="*/ 84645 w 116204"/>
                <a:gd name="connsiteY150" fmla="*/ 160554 h 177133"/>
                <a:gd name="connsiteX151" fmla="*/ 82740 w 116204"/>
                <a:gd name="connsiteY151" fmla="*/ 163412 h 177133"/>
                <a:gd name="connsiteX152" fmla="*/ 81978 w 116204"/>
                <a:gd name="connsiteY152" fmla="*/ 165031 h 177133"/>
                <a:gd name="connsiteX153" fmla="*/ 82549 w 116204"/>
                <a:gd name="connsiteY153" fmla="*/ 166555 h 177133"/>
                <a:gd name="connsiteX154" fmla="*/ 84264 w 116204"/>
                <a:gd name="connsiteY154" fmla="*/ 165793 h 177133"/>
                <a:gd name="connsiteX155" fmla="*/ 85693 w 116204"/>
                <a:gd name="connsiteY155" fmla="*/ 163316 h 177133"/>
                <a:gd name="connsiteX156" fmla="*/ 87883 w 116204"/>
                <a:gd name="connsiteY156" fmla="*/ 160840 h 177133"/>
                <a:gd name="connsiteX157" fmla="*/ 88741 w 116204"/>
                <a:gd name="connsiteY157" fmla="*/ 162745 h 177133"/>
                <a:gd name="connsiteX158" fmla="*/ 87503 w 116204"/>
                <a:gd name="connsiteY158" fmla="*/ 164650 h 177133"/>
                <a:gd name="connsiteX159" fmla="*/ 85693 w 116204"/>
                <a:gd name="connsiteY159" fmla="*/ 167507 h 177133"/>
                <a:gd name="connsiteX160" fmla="*/ 87503 w 116204"/>
                <a:gd name="connsiteY160" fmla="*/ 168841 h 177133"/>
                <a:gd name="connsiteX161" fmla="*/ 89503 w 116204"/>
                <a:gd name="connsiteY161" fmla="*/ 167127 h 177133"/>
                <a:gd name="connsiteX162" fmla="*/ 91027 w 116204"/>
                <a:gd name="connsiteY162" fmla="*/ 164745 h 177133"/>
                <a:gd name="connsiteX163" fmla="*/ 92170 w 116204"/>
                <a:gd name="connsiteY163" fmla="*/ 164174 h 177133"/>
                <a:gd name="connsiteX164" fmla="*/ 90455 w 116204"/>
                <a:gd name="connsiteY164" fmla="*/ 168650 h 177133"/>
                <a:gd name="connsiteX165" fmla="*/ 89217 w 116204"/>
                <a:gd name="connsiteY165" fmla="*/ 169889 h 177133"/>
                <a:gd name="connsiteX166" fmla="*/ 89217 w 116204"/>
                <a:gd name="connsiteY166" fmla="*/ 171508 h 177133"/>
                <a:gd name="connsiteX167" fmla="*/ 89788 w 116204"/>
                <a:gd name="connsiteY167" fmla="*/ 171508 h 177133"/>
                <a:gd name="connsiteX168" fmla="*/ 92646 w 116204"/>
                <a:gd name="connsiteY168" fmla="*/ 169222 h 177133"/>
                <a:gd name="connsiteX169" fmla="*/ 92646 w 116204"/>
                <a:gd name="connsiteY169" fmla="*/ 169222 h 177133"/>
                <a:gd name="connsiteX170" fmla="*/ 116173 w 116204"/>
                <a:gd name="connsiteY170" fmla="*/ 21870 h 177133"/>
                <a:gd name="connsiteX171" fmla="*/ 114363 w 116204"/>
                <a:gd name="connsiteY171" fmla="*/ 20251 h 177133"/>
                <a:gd name="connsiteX172" fmla="*/ 112744 w 116204"/>
                <a:gd name="connsiteY172" fmla="*/ 20727 h 177133"/>
                <a:gd name="connsiteX173" fmla="*/ 112744 w 116204"/>
                <a:gd name="connsiteY173" fmla="*/ 21584 h 177133"/>
                <a:gd name="connsiteX174" fmla="*/ 113506 w 116204"/>
                <a:gd name="connsiteY174" fmla="*/ 25871 h 177133"/>
                <a:gd name="connsiteX175" fmla="*/ 114077 w 116204"/>
                <a:gd name="connsiteY175" fmla="*/ 28061 h 177133"/>
                <a:gd name="connsiteX176" fmla="*/ 113506 w 116204"/>
                <a:gd name="connsiteY176" fmla="*/ 29109 h 177133"/>
                <a:gd name="connsiteX177" fmla="*/ 112363 w 116204"/>
                <a:gd name="connsiteY177" fmla="*/ 28633 h 177133"/>
                <a:gd name="connsiteX178" fmla="*/ 111410 w 116204"/>
                <a:gd name="connsiteY178" fmla="*/ 27871 h 177133"/>
                <a:gd name="connsiteX179" fmla="*/ 110267 w 116204"/>
                <a:gd name="connsiteY179" fmla="*/ 28537 h 177133"/>
                <a:gd name="connsiteX180" fmla="*/ 109696 w 116204"/>
                <a:gd name="connsiteY180" fmla="*/ 29966 h 177133"/>
                <a:gd name="connsiteX181" fmla="*/ 109220 w 116204"/>
                <a:gd name="connsiteY181" fmla="*/ 30919 h 177133"/>
                <a:gd name="connsiteX182" fmla="*/ 107791 w 116204"/>
                <a:gd name="connsiteY182" fmla="*/ 32062 h 177133"/>
                <a:gd name="connsiteX183" fmla="*/ 107029 w 116204"/>
                <a:gd name="connsiteY183" fmla="*/ 30919 h 177133"/>
                <a:gd name="connsiteX184" fmla="*/ 107029 w 116204"/>
                <a:gd name="connsiteY184" fmla="*/ 29395 h 177133"/>
                <a:gd name="connsiteX185" fmla="*/ 107695 w 116204"/>
                <a:gd name="connsiteY185" fmla="*/ 27966 h 177133"/>
                <a:gd name="connsiteX186" fmla="*/ 107695 w 116204"/>
                <a:gd name="connsiteY186" fmla="*/ 27490 h 177133"/>
                <a:gd name="connsiteX187" fmla="*/ 107695 w 116204"/>
                <a:gd name="connsiteY187" fmla="*/ 26252 h 177133"/>
                <a:gd name="connsiteX188" fmla="*/ 105314 w 116204"/>
                <a:gd name="connsiteY188" fmla="*/ 27394 h 177133"/>
                <a:gd name="connsiteX189" fmla="*/ 104266 w 116204"/>
                <a:gd name="connsiteY189" fmla="*/ 30729 h 177133"/>
                <a:gd name="connsiteX190" fmla="*/ 104266 w 116204"/>
                <a:gd name="connsiteY190" fmla="*/ 32443 h 177133"/>
                <a:gd name="connsiteX191" fmla="*/ 102838 w 116204"/>
                <a:gd name="connsiteY191" fmla="*/ 34157 h 177133"/>
                <a:gd name="connsiteX192" fmla="*/ 102838 w 116204"/>
                <a:gd name="connsiteY192" fmla="*/ 34157 h 177133"/>
                <a:gd name="connsiteX193" fmla="*/ 102171 w 116204"/>
                <a:gd name="connsiteY193" fmla="*/ 31586 h 177133"/>
                <a:gd name="connsiteX194" fmla="*/ 103124 w 116204"/>
                <a:gd name="connsiteY194" fmla="*/ 29014 h 177133"/>
                <a:gd name="connsiteX195" fmla="*/ 103124 w 116204"/>
                <a:gd name="connsiteY195" fmla="*/ 26442 h 177133"/>
                <a:gd name="connsiteX196" fmla="*/ 101409 w 116204"/>
                <a:gd name="connsiteY196" fmla="*/ 27394 h 177133"/>
                <a:gd name="connsiteX197" fmla="*/ 100552 w 116204"/>
                <a:gd name="connsiteY197" fmla="*/ 29586 h 177133"/>
                <a:gd name="connsiteX198" fmla="*/ 98837 w 116204"/>
                <a:gd name="connsiteY198" fmla="*/ 30252 h 177133"/>
                <a:gd name="connsiteX199" fmla="*/ 98837 w 116204"/>
                <a:gd name="connsiteY199" fmla="*/ 27585 h 177133"/>
                <a:gd name="connsiteX200" fmla="*/ 100647 w 116204"/>
                <a:gd name="connsiteY200" fmla="*/ 24823 h 177133"/>
                <a:gd name="connsiteX201" fmla="*/ 101504 w 116204"/>
                <a:gd name="connsiteY201" fmla="*/ 23203 h 177133"/>
                <a:gd name="connsiteX202" fmla="*/ 100933 w 116204"/>
                <a:gd name="connsiteY202" fmla="*/ 21680 h 177133"/>
                <a:gd name="connsiteX203" fmla="*/ 99218 w 116204"/>
                <a:gd name="connsiteY203" fmla="*/ 22442 h 177133"/>
                <a:gd name="connsiteX204" fmla="*/ 97599 w 116204"/>
                <a:gd name="connsiteY204" fmla="*/ 24918 h 177133"/>
                <a:gd name="connsiteX205" fmla="*/ 95503 w 116204"/>
                <a:gd name="connsiteY205" fmla="*/ 27394 h 177133"/>
                <a:gd name="connsiteX206" fmla="*/ 94551 w 116204"/>
                <a:gd name="connsiteY206" fmla="*/ 25490 h 177133"/>
                <a:gd name="connsiteX207" fmla="*/ 95789 w 116204"/>
                <a:gd name="connsiteY207" fmla="*/ 23489 h 177133"/>
                <a:gd name="connsiteX208" fmla="*/ 97694 w 116204"/>
                <a:gd name="connsiteY208" fmla="*/ 20727 h 177133"/>
                <a:gd name="connsiteX209" fmla="*/ 95837 w 116204"/>
                <a:gd name="connsiteY209" fmla="*/ 19384 h 177133"/>
                <a:gd name="connsiteX210" fmla="*/ 95789 w 116204"/>
                <a:gd name="connsiteY210" fmla="*/ 19394 h 177133"/>
                <a:gd name="connsiteX211" fmla="*/ 93694 w 116204"/>
                <a:gd name="connsiteY211" fmla="*/ 21013 h 177133"/>
                <a:gd name="connsiteX212" fmla="*/ 92170 w 116204"/>
                <a:gd name="connsiteY212" fmla="*/ 23394 h 177133"/>
                <a:gd name="connsiteX213" fmla="*/ 91027 w 116204"/>
                <a:gd name="connsiteY213" fmla="*/ 23966 h 177133"/>
                <a:gd name="connsiteX214" fmla="*/ 92741 w 116204"/>
                <a:gd name="connsiteY214" fmla="*/ 19489 h 177133"/>
                <a:gd name="connsiteX215" fmla="*/ 93979 w 116204"/>
                <a:gd name="connsiteY215" fmla="*/ 18251 h 177133"/>
                <a:gd name="connsiteX216" fmla="*/ 93979 w 116204"/>
                <a:gd name="connsiteY216" fmla="*/ 16631 h 177133"/>
                <a:gd name="connsiteX217" fmla="*/ 93979 w 116204"/>
                <a:gd name="connsiteY217" fmla="*/ 16631 h 177133"/>
                <a:gd name="connsiteX218" fmla="*/ 93408 w 116204"/>
                <a:gd name="connsiteY218" fmla="*/ 16631 h 177133"/>
                <a:gd name="connsiteX219" fmla="*/ 90550 w 116204"/>
                <a:gd name="connsiteY219" fmla="*/ 18918 h 177133"/>
                <a:gd name="connsiteX220" fmla="*/ 88931 w 116204"/>
                <a:gd name="connsiteY220" fmla="*/ 21584 h 177133"/>
                <a:gd name="connsiteX221" fmla="*/ 91979 w 116204"/>
                <a:gd name="connsiteY221" fmla="*/ 15107 h 177133"/>
                <a:gd name="connsiteX222" fmla="*/ 93789 w 116204"/>
                <a:gd name="connsiteY222" fmla="*/ 13774 h 177133"/>
                <a:gd name="connsiteX223" fmla="*/ 93789 w 116204"/>
                <a:gd name="connsiteY223" fmla="*/ 11679 h 177133"/>
                <a:gd name="connsiteX224" fmla="*/ 92265 w 116204"/>
                <a:gd name="connsiteY224" fmla="*/ 10821 h 177133"/>
                <a:gd name="connsiteX225" fmla="*/ 88074 w 116204"/>
                <a:gd name="connsiteY225" fmla="*/ 12917 h 177133"/>
                <a:gd name="connsiteX226" fmla="*/ 86169 w 116204"/>
                <a:gd name="connsiteY226" fmla="*/ 17774 h 177133"/>
                <a:gd name="connsiteX227" fmla="*/ 84931 w 116204"/>
                <a:gd name="connsiteY227" fmla="*/ 19012 h 177133"/>
                <a:gd name="connsiteX228" fmla="*/ 83788 w 116204"/>
                <a:gd name="connsiteY228" fmla="*/ 17298 h 177133"/>
                <a:gd name="connsiteX229" fmla="*/ 84740 w 116204"/>
                <a:gd name="connsiteY229" fmla="*/ 15012 h 177133"/>
                <a:gd name="connsiteX230" fmla="*/ 84740 w 116204"/>
                <a:gd name="connsiteY230" fmla="*/ 12631 h 177133"/>
                <a:gd name="connsiteX231" fmla="*/ 82264 w 116204"/>
                <a:gd name="connsiteY231" fmla="*/ 12631 h 177133"/>
                <a:gd name="connsiteX232" fmla="*/ 80740 w 116204"/>
                <a:gd name="connsiteY232" fmla="*/ 15203 h 177133"/>
                <a:gd name="connsiteX233" fmla="*/ 80168 w 116204"/>
                <a:gd name="connsiteY233" fmla="*/ 16822 h 177133"/>
                <a:gd name="connsiteX234" fmla="*/ 80930 w 116204"/>
                <a:gd name="connsiteY234" fmla="*/ 10630 h 177133"/>
                <a:gd name="connsiteX235" fmla="*/ 81597 w 116204"/>
                <a:gd name="connsiteY235" fmla="*/ 9107 h 177133"/>
                <a:gd name="connsiteX236" fmla="*/ 81597 w 116204"/>
                <a:gd name="connsiteY236" fmla="*/ 7583 h 177133"/>
                <a:gd name="connsiteX237" fmla="*/ 80930 w 116204"/>
                <a:gd name="connsiteY237" fmla="*/ 7583 h 177133"/>
                <a:gd name="connsiteX238" fmla="*/ 78263 w 116204"/>
                <a:gd name="connsiteY238" fmla="*/ 10154 h 177133"/>
                <a:gd name="connsiteX239" fmla="*/ 77596 w 116204"/>
                <a:gd name="connsiteY239" fmla="*/ 14345 h 177133"/>
                <a:gd name="connsiteX240" fmla="*/ 76644 w 116204"/>
                <a:gd name="connsiteY240" fmla="*/ 15393 h 177133"/>
                <a:gd name="connsiteX241" fmla="*/ 76644 w 116204"/>
                <a:gd name="connsiteY241" fmla="*/ 14821 h 177133"/>
                <a:gd name="connsiteX242" fmla="*/ 76644 w 116204"/>
                <a:gd name="connsiteY242" fmla="*/ 8631 h 177133"/>
                <a:gd name="connsiteX243" fmla="*/ 74834 w 116204"/>
                <a:gd name="connsiteY243" fmla="*/ 5487 h 177133"/>
                <a:gd name="connsiteX244" fmla="*/ 72929 w 116204"/>
                <a:gd name="connsiteY244" fmla="*/ 5487 h 177133"/>
                <a:gd name="connsiteX245" fmla="*/ 72929 w 116204"/>
                <a:gd name="connsiteY245" fmla="*/ 6440 h 177133"/>
                <a:gd name="connsiteX246" fmla="*/ 74167 w 116204"/>
                <a:gd name="connsiteY246" fmla="*/ 10916 h 177133"/>
                <a:gd name="connsiteX247" fmla="*/ 74167 w 116204"/>
                <a:gd name="connsiteY247" fmla="*/ 15584 h 177133"/>
                <a:gd name="connsiteX248" fmla="*/ 72929 w 116204"/>
                <a:gd name="connsiteY248" fmla="*/ 14345 h 177133"/>
                <a:gd name="connsiteX249" fmla="*/ 72929 w 116204"/>
                <a:gd name="connsiteY249" fmla="*/ 12059 h 177133"/>
                <a:gd name="connsiteX250" fmla="*/ 72929 w 116204"/>
                <a:gd name="connsiteY250" fmla="*/ 12059 h 177133"/>
                <a:gd name="connsiteX251" fmla="*/ 71596 w 116204"/>
                <a:gd name="connsiteY251" fmla="*/ 13202 h 177133"/>
                <a:gd name="connsiteX252" fmla="*/ 70548 w 116204"/>
                <a:gd name="connsiteY252" fmla="*/ 14727 h 177133"/>
                <a:gd name="connsiteX253" fmla="*/ 70548 w 116204"/>
                <a:gd name="connsiteY253" fmla="*/ 9487 h 177133"/>
                <a:gd name="connsiteX254" fmla="*/ 68071 w 116204"/>
                <a:gd name="connsiteY254" fmla="*/ 2534 h 177133"/>
                <a:gd name="connsiteX255" fmla="*/ 67119 w 116204"/>
                <a:gd name="connsiteY255" fmla="*/ 1963 h 177133"/>
                <a:gd name="connsiteX256" fmla="*/ 65500 w 116204"/>
                <a:gd name="connsiteY256" fmla="*/ 3582 h 177133"/>
                <a:gd name="connsiteX257" fmla="*/ 65500 w 116204"/>
                <a:gd name="connsiteY257" fmla="*/ 6249 h 177133"/>
                <a:gd name="connsiteX258" fmla="*/ 65500 w 116204"/>
                <a:gd name="connsiteY258" fmla="*/ 10059 h 177133"/>
                <a:gd name="connsiteX259" fmla="*/ 63690 w 116204"/>
                <a:gd name="connsiteY259" fmla="*/ 12726 h 177133"/>
                <a:gd name="connsiteX260" fmla="*/ 61975 w 116204"/>
                <a:gd name="connsiteY260" fmla="*/ 10345 h 177133"/>
                <a:gd name="connsiteX261" fmla="*/ 61975 w 116204"/>
                <a:gd name="connsiteY261" fmla="*/ 7106 h 177133"/>
                <a:gd name="connsiteX262" fmla="*/ 59594 w 116204"/>
                <a:gd name="connsiteY262" fmla="*/ 6249 h 177133"/>
                <a:gd name="connsiteX263" fmla="*/ 59594 w 116204"/>
                <a:gd name="connsiteY263" fmla="*/ 7392 h 177133"/>
                <a:gd name="connsiteX264" fmla="*/ 60070 w 116204"/>
                <a:gd name="connsiteY264" fmla="*/ 10154 h 177133"/>
                <a:gd name="connsiteX265" fmla="*/ 60070 w 116204"/>
                <a:gd name="connsiteY265" fmla="*/ 12917 h 177133"/>
                <a:gd name="connsiteX266" fmla="*/ 58356 w 116204"/>
                <a:gd name="connsiteY266" fmla="*/ 12917 h 177133"/>
                <a:gd name="connsiteX267" fmla="*/ 57785 w 116204"/>
                <a:gd name="connsiteY267" fmla="*/ 10726 h 177133"/>
                <a:gd name="connsiteX268" fmla="*/ 57785 w 116204"/>
                <a:gd name="connsiteY268" fmla="*/ 4916 h 177133"/>
                <a:gd name="connsiteX269" fmla="*/ 57785 w 116204"/>
                <a:gd name="connsiteY269" fmla="*/ 2058 h 177133"/>
                <a:gd name="connsiteX270" fmla="*/ 56546 w 116204"/>
                <a:gd name="connsiteY270" fmla="*/ -228 h 177133"/>
                <a:gd name="connsiteX271" fmla="*/ 55022 w 116204"/>
                <a:gd name="connsiteY271" fmla="*/ -228 h 177133"/>
                <a:gd name="connsiteX272" fmla="*/ 53974 w 116204"/>
                <a:gd name="connsiteY272" fmla="*/ 915 h 177133"/>
                <a:gd name="connsiteX273" fmla="*/ 53974 w 116204"/>
                <a:gd name="connsiteY273" fmla="*/ 2344 h 177133"/>
                <a:gd name="connsiteX274" fmla="*/ 54546 w 116204"/>
                <a:gd name="connsiteY274" fmla="*/ 6725 h 177133"/>
                <a:gd name="connsiteX275" fmla="*/ 53784 w 116204"/>
                <a:gd name="connsiteY275" fmla="*/ 8154 h 177133"/>
                <a:gd name="connsiteX276" fmla="*/ 52832 w 116204"/>
                <a:gd name="connsiteY276" fmla="*/ 8154 h 177133"/>
                <a:gd name="connsiteX277" fmla="*/ 52165 w 116204"/>
                <a:gd name="connsiteY277" fmla="*/ 5582 h 177133"/>
                <a:gd name="connsiteX278" fmla="*/ 52165 w 116204"/>
                <a:gd name="connsiteY278" fmla="*/ 2915 h 177133"/>
                <a:gd name="connsiteX279" fmla="*/ 50441 w 116204"/>
                <a:gd name="connsiteY279" fmla="*/ 1868 h 177133"/>
                <a:gd name="connsiteX280" fmla="*/ 50165 w 116204"/>
                <a:gd name="connsiteY280" fmla="*/ 1963 h 177133"/>
                <a:gd name="connsiteX281" fmla="*/ 49403 w 116204"/>
                <a:gd name="connsiteY281" fmla="*/ 3773 h 177133"/>
                <a:gd name="connsiteX282" fmla="*/ 49974 w 116204"/>
                <a:gd name="connsiteY282" fmla="*/ 5773 h 177133"/>
                <a:gd name="connsiteX283" fmla="*/ 51307 w 116204"/>
                <a:gd name="connsiteY283" fmla="*/ 12440 h 177133"/>
                <a:gd name="connsiteX284" fmla="*/ 50545 w 116204"/>
                <a:gd name="connsiteY284" fmla="*/ 14250 h 177133"/>
                <a:gd name="connsiteX285" fmla="*/ 49498 w 116204"/>
                <a:gd name="connsiteY285" fmla="*/ 13678 h 177133"/>
                <a:gd name="connsiteX286" fmla="*/ 49498 w 116204"/>
                <a:gd name="connsiteY286" fmla="*/ 12250 h 177133"/>
                <a:gd name="connsiteX287" fmla="*/ 49498 w 116204"/>
                <a:gd name="connsiteY287" fmla="*/ 9869 h 177133"/>
                <a:gd name="connsiteX288" fmla="*/ 48450 w 116204"/>
                <a:gd name="connsiteY288" fmla="*/ 7392 h 177133"/>
                <a:gd name="connsiteX289" fmla="*/ 46297 w 116204"/>
                <a:gd name="connsiteY289" fmla="*/ 7259 h 177133"/>
                <a:gd name="connsiteX290" fmla="*/ 46164 w 116204"/>
                <a:gd name="connsiteY290" fmla="*/ 7392 h 177133"/>
                <a:gd name="connsiteX291" fmla="*/ 46164 w 116204"/>
                <a:gd name="connsiteY291" fmla="*/ 9773 h 177133"/>
                <a:gd name="connsiteX292" fmla="*/ 46164 w 116204"/>
                <a:gd name="connsiteY292" fmla="*/ 11869 h 177133"/>
                <a:gd name="connsiteX293" fmla="*/ 46164 w 116204"/>
                <a:gd name="connsiteY293" fmla="*/ 12917 h 177133"/>
                <a:gd name="connsiteX294" fmla="*/ 46164 w 116204"/>
                <a:gd name="connsiteY294" fmla="*/ 12917 h 177133"/>
                <a:gd name="connsiteX295" fmla="*/ 43878 w 116204"/>
                <a:gd name="connsiteY295" fmla="*/ 11679 h 177133"/>
                <a:gd name="connsiteX296" fmla="*/ 43878 w 116204"/>
                <a:gd name="connsiteY296" fmla="*/ 8631 h 177133"/>
                <a:gd name="connsiteX297" fmla="*/ 43878 w 116204"/>
                <a:gd name="connsiteY297" fmla="*/ 5487 h 177133"/>
                <a:gd name="connsiteX298" fmla="*/ 43878 w 116204"/>
                <a:gd name="connsiteY298" fmla="*/ 4725 h 177133"/>
                <a:gd name="connsiteX299" fmla="*/ 42449 w 116204"/>
                <a:gd name="connsiteY299" fmla="*/ 4725 h 177133"/>
                <a:gd name="connsiteX300" fmla="*/ 41497 w 116204"/>
                <a:gd name="connsiteY300" fmla="*/ 5202 h 177133"/>
                <a:gd name="connsiteX301" fmla="*/ 40830 w 116204"/>
                <a:gd name="connsiteY301" fmla="*/ 8916 h 177133"/>
                <a:gd name="connsiteX302" fmla="*/ 41973 w 116204"/>
                <a:gd name="connsiteY302" fmla="*/ 12631 h 177133"/>
                <a:gd name="connsiteX303" fmla="*/ 41497 w 116204"/>
                <a:gd name="connsiteY303" fmla="*/ 14536 h 177133"/>
                <a:gd name="connsiteX304" fmla="*/ 39878 w 116204"/>
                <a:gd name="connsiteY304" fmla="*/ 14536 h 177133"/>
                <a:gd name="connsiteX305" fmla="*/ 39878 w 116204"/>
                <a:gd name="connsiteY305" fmla="*/ 14536 h 177133"/>
                <a:gd name="connsiteX306" fmla="*/ 39401 w 116204"/>
                <a:gd name="connsiteY306" fmla="*/ 12631 h 177133"/>
                <a:gd name="connsiteX307" fmla="*/ 39401 w 116204"/>
                <a:gd name="connsiteY307" fmla="*/ 11202 h 177133"/>
                <a:gd name="connsiteX308" fmla="*/ 38639 w 116204"/>
                <a:gd name="connsiteY308" fmla="*/ 10154 h 177133"/>
                <a:gd name="connsiteX309" fmla="*/ 36829 w 116204"/>
                <a:gd name="connsiteY309" fmla="*/ 11583 h 177133"/>
                <a:gd name="connsiteX310" fmla="*/ 36829 w 116204"/>
                <a:gd name="connsiteY310" fmla="*/ 14250 h 177133"/>
                <a:gd name="connsiteX311" fmla="*/ 35782 w 116204"/>
                <a:gd name="connsiteY311" fmla="*/ 14250 h 177133"/>
                <a:gd name="connsiteX312" fmla="*/ 34639 w 116204"/>
                <a:gd name="connsiteY312" fmla="*/ 13584 h 177133"/>
                <a:gd name="connsiteX313" fmla="*/ 34639 w 116204"/>
                <a:gd name="connsiteY313" fmla="*/ 12250 h 177133"/>
                <a:gd name="connsiteX314" fmla="*/ 34067 w 116204"/>
                <a:gd name="connsiteY314" fmla="*/ 8916 h 177133"/>
                <a:gd name="connsiteX315" fmla="*/ 31972 w 116204"/>
                <a:gd name="connsiteY315" fmla="*/ 6725 h 177133"/>
                <a:gd name="connsiteX316" fmla="*/ 30353 w 116204"/>
                <a:gd name="connsiteY316" fmla="*/ 6725 h 177133"/>
                <a:gd name="connsiteX317" fmla="*/ 30353 w 116204"/>
                <a:gd name="connsiteY317" fmla="*/ 7583 h 177133"/>
                <a:gd name="connsiteX318" fmla="*/ 31115 w 116204"/>
                <a:gd name="connsiteY318" fmla="*/ 11869 h 177133"/>
                <a:gd name="connsiteX319" fmla="*/ 31686 w 116204"/>
                <a:gd name="connsiteY319" fmla="*/ 14060 h 177133"/>
                <a:gd name="connsiteX320" fmla="*/ 31115 w 116204"/>
                <a:gd name="connsiteY320" fmla="*/ 15203 h 177133"/>
                <a:gd name="connsiteX321" fmla="*/ 30067 w 116204"/>
                <a:gd name="connsiteY321" fmla="*/ 15203 h 177133"/>
                <a:gd name="connsiteX322" fmla="*/ 29114 w 116204"/>
                <a:gd name="connsiteY322" fmla="*/ 14345 h 177133"/>
                <a:gd name="connsiteX323" fmla="*/ 27876 w 116204"/>
                <a:gd name="connsiteY323" fmla="*/ 15107 h 177133"/>
                <a:gd name="connsiteX324" fmla="*/ 27876 w 116204"/>
                <a:gd name="connsiteY324" fmla="*/ 16536 h 177133"/>
                <a:gd name="connsiteX325" fmla="*/ 27876 w 116204"/>
                <a:gd name="connsiteY325" fmla="*/ 17489 h 177133"/>
                <a:gd name="connsiteX326" fmla="*/ 26638 w 116204"/>
                <a:gd name="connsiteY326" fmla="*/ 18632 h 177133"/>
                <a:gd name="connsiteX327" fmla="*/ 3682 w 116204"/>
                <a:gd name="connsiteY327" fmla="*/ 114548 h 177133"/>
                <a:gd name="connsiteX328" fmla="*/ -32 w 116204"/>
                <a:gd name="connsiteY328" fmla="*/ 144266 h 177133"/>
                <a:gd name="connsiteX329" fmla="*/ 1206 w 116204"/>
                <a:gd name="connsiteY329" fmla="*/ 143028 h 17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116204" h="177133">
                  <a:moveTo>
                    <a:pt x="1206" y="143028"/>
                  </a:moveTo>
                  <a:lnTo>
                    <a:pt x="1206" y="143028"/>
                  </a:lnTo>
                  <a:cubicBezTo>
                    <a:pt x="1206" y="145219"/>
                    <a:pt x="1778" y="144647"/>
                    <a:pt x="1968" y="145600"/>
                  </a:cubicBezTo>
                  <a:cubicBezTo>
                    <a:pt x="1987" y="146552"/>
                    <a:pt x="1654" y="147467"/>
                    <a:pt x="1015" y="148171"/>
                  </a:cubicBezTo>
                  <a:cubicBezTo>
                    <a:pt x="539" y="149029"/>
                    <a:pt x="444" y="150363"/>
                    <a:pt x="1015" y="150743"/>
                  </a:cubicBezTo>
                  <a:cubicBezTo>
                    <a:pt x="1587" y="151124"/>
                    <a:pt x="2349" y="150743"/>
                    <a:pt x="2730" y="149791"/>
                  </a:cubicBezTo>
                  <a:cubicBezTo>
                    <a:pt x="2940" y="149048"/>
                    <a:pt x="3197" y="148314"/>
                    <a:pt x="3492" y="147600"/>
                  </a:cubicBezTo>
                  <a:cubicBezTo>
                    <a:pt x="3492" y="146934"/>
                    <a:pt x="4730" y="146362"/>
                    <a:pt x="5207" y="146838"/>
                  </a:cubicBezTo>
                  <a:cubicBezTo>
                    <a:pt x="5683" y="147314"/>
                    <a:pt x="5207" y="148648"/>
                    <a:pt x="5207" y="149505"/>
                  </a:cubicBezTo>
                  <a:lnTo>
                    <a:pt x="3397" y="152362"/>
                  </a:lnTo>
                  <a:cubicBezTo>
                    <a:pt x="3044" y="152848"/>
                    <a:pt x="2787" y="153401"/>
                    <a:pt x="2635" y="153982"/>
                  </a:cubicBezTo>
                  <a:cubicBezTo>
                    <a:pt x="2635" y="154554"/>
                    <a:pt x="2635" y="155315"/>
                    <a:pt x="3206" y="155506"/>
                  </a:cubicBezTo>
                  <a:cubicBezTo>
                    <a:pt x="3778" y="155697"/>
                    <a:pt x="4445" y="155506"/>
                    <a:pt x="4921" y="154649"/>
                  </a:cubicBezTo>
                  <a:cubicBezTo>
                    <a:pt x="5530" y="153906"/>
                    <a:pt x="6007" y="153068"/>
                    <a:pt x="6349" y="152172"/>
                  </a:cubicBezTo>
                  <a:cubicBezTo>
                    <a:pt x="6349" y="151029"/>
                    <a:pt x="7397" y="149600"/>
                    <a:pt x="8445" y="149696"/>
                  </a:cubicBezTo>
                  <a:cubicBezTo>
                    <a:pt x="9178" y="149963"/>
                    <a:pt x="9588" y="150743"/>
                    <a:pt x="9398" y="151506"/>
                  </a:cubicBezTo>
                  <a:cubicBezTo>
                    <a:pt x="9255" y="152305"/>
                    <a:pt x="8816" y="153020"/>
                    <a:pt x="8159" y="153505"/>
                  </a:cubicBezTo>
                  <a:cubicBezTo>
                    <a:pt x="7302" y="154363"/>
                    <a:pt x="6254" y="155220"/>
                    <a:pt x="6349" y="156363"/>
                  </a:cubicBezTo>
                  <a:cubicBezTo>
                    <a:pt x="6492" y="157249"/>
                    <a:pt x="7321" y="157849"/>
                    <a:pt x="8207" y="157706"/>
                  </a:cubicBezTo>
                  <a:cubicBezTo>
                    <a:pt x="8226" y="157706"/>
                    <a:pt x="8235" y="157696"/>
                    <a:pt x="8254" y="157696"/>
                  </a:cubicBezTo>
                  <a:cubicBezTo>
                    <a:pt x="9121" y="157402"/>
                    <a:pt x="9836" y="156792"/>
                    <a:pt x="10255" y="155982"/>
                  </a:cubicBezTo>
                  <a:cubicBezTo>
                    <a:pt x="10826" y="155220"/>
                    <a:pt x="11207" y="154363"/>
                    <a:pt x="11683" y="153601"/>
                  </a:cubicBezTo>
                  <a:cubicBezTo>
                    <a:pt x="12160" y="152839"/>
                    <a:pt x="12445" y="152744"/>
                    <a:pt x="12827" y="152934"/>
                  </a:cubicBezTo>
                  <a:cubicBezTo>
                    <a:pt x="12988" y="154620"/>
                    <a:pt x="12398" y="156297"/>
                    <a:pt x="11207" y="157506"/>
                  </a:cubicBezTo>
                  <a:cubicBezTo>
                    <a:pt x="10721" y="157839"/>
                    <a:pt x="10302" y="158259"/>
                    <a:pt x="9969" y="158745"/>
                  </a:cubicBezTo>
                  <a:cubicBezTo>
                    <a:pt x="9969" y="159316"/>
                    <a:pt x="9969" y="160173"/>
                    <a:pt x="9969" y="160364"/>
                  </a:cubicBezTo>
                  <a:lnTo>
                    <a:pt x="10540" y="160364"/>
                  </a:lnTo>
                  <a:cubicBezTo>
                    <a:pt x="11769" y="160021"/>
                    <a:pt x="12779" y="159145"/>
                    <a:pt x="13303" y="157982"/>
                  </a:cubicBezTo>
                  <a:cubicBezTo>
                    <a:pt x="13779" y="157030"/>
                    <a:pt x="13970" y="155697"/>
                    <a:pt x="14922" y="155315"/>
                  </a:cubicBezTo>
                  <a:cubicBezTo>
                    <a:pt x="15103" y="157859"/>
                    <a:pt x="13989" y="160325"/>
                    <a:pt x="11969" y="161887"/>
                  </a:cubicBezTo>
                  <a:cubicBezTo>
                    <a:pt x="11341" y="162250"/>
                    <a:pt x="10760" y="162697"/>
                    <a:pt x="10255" y="163221"/>
                  </a:cubicBezTo>
                  <a:cubicBezTo>
                    <a:pt x="9740" y="163793"/>
                    <a:pt x="9559" y="164583"/>
                    <a:pt x="9778" y="165317"/>
                  </a:cubicBezTo>
                  <a:cubicBezTo>
                    <a:pt x="10083" y="165822"/>
                    <a:pt x="10617" y="166136"/>
                    <a:pt x="11207" y="166174"/>
                  </a:cubicBezTo>
                  <a:cubicBezTo>
                    <a:pt x="12846" y="166231"/>
                    <a:pt x="14369" y="165393"/>
                    <a:pt x="15208" y="163983"/>
                  </a:cubicBezTo>
                  <a:cubicBezTo>
                    <a:pt x="15998" y="162430"/>
                    <a:pt x="16636" y="160802"/>
                    <a:pt x="17113" y="159125"/>
                  </a:cubicBezTo>
                  <a:cubicBezTo>
                    <a:pt x="17113" y="158554"/>
                    <a:pt x="17684" y="157887"/>
                    <a:pt x="18256" y="157887"/>
                  </a:cubicBezTo>
                  <a:cubicBezTo>
                    <a:pt x="18827" y="157887"/>
                    <a:pt x="19494" y="158745"/>
                    <a:pt x="19399" y="159602"/>
                  </a:cubicBezTo>
                  <a:cubicBezTo>
                    <a:pt x="19208" y="160411"/>
                    <a:pt x="18884" y="161183"/>
                    <a:pt x="18446" y="161887"/>
                  </a:cubicBezTo>
                  <a:cubicBezTo>
                    <a:pt x="18075" y="162640"/>
                    <a:pt x="18075" y="163516"/>
                    <a:pt x="18446" y="164269"/>
                  </a:cubicBezTo>
                  <a:cubicBezTo>
                    <a:pt x="18923" y="164898"/>
                    <a:pt x="19818" y="165031"/>
                    <a:pt x="20446" y="164555"/>
                  </a:cubicBezTo>
                  <a:cubicBezTo>
                    <a:pt x="20551" y="164469"/>
                    <a:pt x="20647" y="164374"/>
                    <a:pt x="20732" y="164269"/>
                  </a:cubicBezTo>
                  <a:cubicBezTo>
                    <a:pt x="21456" y="163593"/>
                    <a:pt x="21980" y="162745"/>
                    <a:pt x="22256" y="161793"/>
                  </a:cubicBezTo>
                  <a:lnTo>
                    <a:pt x="22828" y="160173"/>
                  </a:lnTo>
                  <a:cubicBezTo>
                    <a:pt x="23275" y="162259"/>
                    <a:pt x="23009" y="164440"/>
                    <a:pt x="22066" y="166364"/>
                  </a:cubicBezTo>
                  <a:cubicBezTo>
                    <a:pt x="21818" y="166850"/>
                    <a:pt x="21628" y="167364"/>
                    <a:pt x="21494" y="167888"/>
                  </a:cubicBezTo>
                  <a:cubicBezTo>
                    <a:pt x="21199" y="168355"/>
                    <a:pt x="21199" y="168946"/>
                    <a:pt x="21494" y="169413"/>
                  </a:cubicBezTo>
                  <a:lnTo>
                    <a:pt x="22161" y="169413"/>
                  </a:lnTo>
                  <a:cubicBezTo>
                    <a:pt x="23399" y="169413"/>
                    <a:pt x="24352" y="168079"/>
                    <a:pt x="24733" y="166745"/>
                  </a:cubicBezTo>
                  <a:cubicBezTo>
                    <a:pt x="25019" y="165393"/>
                    <a:pt x="25209" y="164031"/>
                    <a:pt x="25304" y="162650"/>
                  </a:cubicBezTo>
                  <a:cubicBezTo>
                    <a:pt x="25304" y="162078"/>
                    <a:pt x="25781" y="161316"/>
                    <a:pt x="26257" y="161602"/>
                  </a:cubicBezTo>
                  <a:cubicBezTo>
                    <a:pt x="26257" y="163602"/>
                    <a:pt x="25590" y="165793"/>
                    <a:pt x="26257" y="167793"/>
                  </a:cubicBezTo>
                  <a:cubicBezTo>
                    <a:pt x="26485" y="169003"/>
                    <a:pt x="27047" y="170127"/>
                    <a:pt x="27876" y="171032"/>
                  </a:cubicBezTo>
                  <a:cubicBezTo>
                    <a:pt x="28448" y="171603"/>
                    <a:pt x="29400" y="172175"/>
                    <a:pt x="29781" y="171032"/>
                  </a:cubicBezTo>
                  <a:cubicBezTo>
                    <a:pt x="29924" y="170699"/>
                    <a:pt x="29924" y="170317"/>
                    <a:pt x="29781" y="169984"/>
                  </a:cubicBezTo>
                  <a:cubicBezTo>
                    <a:pt x="29781" y="168460"/>
                    <a:pt x="28924" y="167031"/>
                    <a:pt x="28543" y="165507"/>
                  </a:cubicBezTo>
                  <a:cubicBezTo>
                    <a:pt x="28019" y="163993"/>
                    <a:pt x="28019" y="162354"/>
                    <a:pt x="28543" y="160840"/>
                  </a:cubicBezTo>
                  <a:cubicBezTo>
                    <a:pt x="29114" y="160840"/>
                    <a:pt x="29686" y="161411"/>
                    <a:pt x="29781" y="162173"/>
                  </a:cubicBezTo>
                  <a:cubicBezTo>
                    <a:pt x="29733" y="162907"/>
                    <a:pt x="29733" y="163631"/>
                    <a:pt x="29781" y="164364"/>
                  </a:cubicBezTo>
                  <a:cubicBezTo>
                    <a:pt x="29781" y="164364"/>
                    <a:pt x="29781" y="164364"/>
                    <a:pt x="29781" y="164364"/>
                  </a:cubicBezTo>
                  <a:cubicBezTo>
                    <a:pt x="29781" y="164364"/>
                    <a:pt x="30829" y="164364"/>
                    <a:pt x="31019" y="163221"/>
                  </a:cubicBezTo>
                  <a:cubicBezTo>
                    <a:pt x="31210" y="162078"/>
                    <a:pt x="31019" y="161602"/>
                    <a:pt x="32067" y="161602"/>
                  </a:cubicBezTo>
                  <a:cubicBezTo>
                    <a:pt x="32391" y="163336"/>
                    <a:pt x="32391" y="165107"/>
                    <a:pt x="32067" y="166841"/>
                  </a:cubicBezTo>
                  <a:cubicBezTo>
                    <a:pt x="31772" y="169403"/>
                    <a:pt x="32648" y="171955"/>
                    <a:pt x="34448" y="173794"/>
                  </a:cubicBezTo>
                  <a:cubicBezTo>
                    <a:pt x="34658" y="174061"/>
                    <a:pt x="34963" y="174232"/>
                    <a:pt x="35306" y="174270"/>
                  </a:cubicBezTo>
                  <a:cubicBezTo>
                    <a:pt x="36067" y="174270"/>
                    <a:pt x="36734" y="173604"/>
                    <a:pt x="36925" y="172651"/>
                  </a:cubicBezTo>
                  <a:cubicBezTo>
                    <a:pt x="37115" y="171803"/>
                    <a:pt x="37115" y="170927"/>
                    <a:pt x="36925" y="170079"/>
                  </a:cubicBezTo>
                  <a:cubicBezTo>
                    <a:pt x="36829" y="168813"/>
                    <a:pt x="36829" y="167536"/>
                    <a:pt x="36925" y="166269"/>
                  </a:cubicBezTo>
                  <a:cubicBezTo>
                    <a:pt x="36925" y="165126"/>
                    <a:pt x="37687" y="163697"/>
                    <a:pt x="38735" y="163602"/>
                  </a:cubicBezTo>
                  <a:cubicBezTo>
                    <a:pt x="39782" y="163507"/>
                    <a:pt x="40258" y="164840"/>
                    <a:pt x="40354" y="165888"/>
                  </a:cubicBezTo>
                  <a:cubicBezTo>
                    <a:pt x="40154" y="166993"/>
                    <a:pt x="40154" y="168117"/>
                    <a:pt x="40354" y="169222"/>
                  </a:cubicBezTo>
                  <a:cubicBezTo>
                    <a:pt x="40354" y="170269"/>
                    <a:pt x="41878" y="170936"/>
                    <a:pt x="42545" y="170079"/>
                  </a:cubicBezTo>
                  <a:cubicBezTo>
                    <a:pt x="42678" y="169679"/>
                    <a:pt x="42678" y="169241"/>
                    <a:pt x="42545" y="168841"/>
                  </a:cubicBezTo>
                  <a:cubicBezTo>
                    <a:pt x="42430" y="167917"/>
                    <a:pt x="42278" y="166993"/>
                    <a:pt x="42068" y="166078"/>
                  </a:cubicBezTo>
                  <a:cubicBezTo>
                    <a:pt x="41687" y="165231"/>
                    <a:pt x="41687" y="164259"/>
                    <a:pt x="42068" y="163412"/>
                  </a:cubicBezTo>
                  <a:cubicBezTo>
                    <a:pt x="42516" y="162964"/>
                    <a:pt x="43240" y="162964"/>
                    <a:pt x="43687" y="163412"/>
                  </a:cubicBezTo>
                  <a:cubicBezTo>
                    <a:pt x="43687" y="163412"/>
                    <a:pt x="43687" y="163412"/>
                    <a:pt x="43687" y="163412"/>
                  </a:cubicBezTo>
                  <a:cubicBezTo>
                    <a:pt x="44259" y="163412"/>
                    <a:pt x="44354" y="164745"/>
                    <a:pt x="44259" y="165602"/>
                  </a:cubicBezTo>
                  <a:lnTo>
                    <a:pt x="44259" y="171412"/>
                  </a:lnTo>
                  <a:cubicBezTo>
                    <a:pt x="44259" y="172365"/>
                    <a:pt x="44259" y="173318"/>
                    <a:pt x="44259" y="174270"/>
                  </a:cubicBezTo>
                  <a:cubicBezTo>
                    <a:pt x="44402" y="175156"/>
                    <a:pt x="44840" y="175956"/>
                    <a:pt x="45497" y="176556"/>
                  </a:cubicBezTo>
                  <a:cubicBezTo>
                    <a:pt x="45945" y="176794"/>
                    <a:pt x="46478" y="176794"/>
                    <a:pt x="46926" y="176556"/>
                  </a:cubicBezTo>
                  <a:cubicBezTo>
                    <a:pt x="47450" y="176404"/>
                    <a:pt x="47821" y="175956"/>
                    <a:pt x="47878" y="175413"/>
                  </a:cubicBezTo>
                  <a:cubicBezTo>
                    <a:pt x="48031" y="174947"/>
                    <a:pt x="48031" y="174451"/>
                    <a:pt x="47878" y="173984"/>
                  </a:cubicBezTo>
                  <a:cubicBezTo>
                    <a:pt x="47393" y="172575"/>
                    <a:pt x="47202" y="171089"/>
                    <a:pt x="47307" y="169603"/>
                  </a:cubicBezTo>
                  <a:cubicBezTo>
                    <a:pt x="47307" y="169031"/>
                    <a:pt x="47307" y="168270"/>
                    <a:pt x="48164" y="168174"/>
                  </a:cubicBezTo>
                  <a:cubicBezTo>
                    <a:pt x="49021" y="168079"/>
                    <a:pt x="48736" y="168174"/>
                    <a:pt x="49021" y="168174"/>
                  </a:cubicBezTo>
                  <a:cubicBezTo>
                    <a:pt x="49450" y="168965"/>
                    <a:pt x="49679" y="169850"/>
                    <a:pt x="49688" y="170746"/>
                  </a:cubicBezTo>
                  <a:cubicBezTo>
                    <a:pt x="49507" y="171622"/>
                    <a:pt x="49507" y="172537"/>
                    <a:pt x="49688" y="173413"/>
                  </a:cubicBezTo>
                  <a:cubicBezTo>
                    <a:pt x="49898" y="174175"/>
                    <a:pt x="50679" y="174623"/>
                    <a:pt x="51441" y="174413"/>
                  </a:cubicBezTo>
                  <a:cubicBezTo>
                    <a:pt x="51498" y="174404"/>
                    <a:pt x="51546" y="174384"/>
                    <a:pt x="51593" y="174365"/>
                  </a:cubicBezTo>
                  <a:cubicBezTo>
                    <a:pt x="52174" y="173918"/>
                    <a:pt x="52469" y="173184"/>
                    <a:pt x="52355" y="172461"/>
                  </a:cubicBezTo>
                  <a:cubicBezTo>
                    <a:pt x="52441" y="171794"/>
                    <a:pt x="52441" y="171127"/>
                    <a:pt x="52355" y="170460"/>
                  </a:cubicBezTo>
                  <a:cubicBezTo>
                    <a:pt x="51555" y="168365"/>
                    <a:pt x="51136" y="166136"/>
                    <a:pt x="51117" y="163888"/>
                  </a:cubicBezTo>
                  <a:cubicBezTo>
                    <a:pt x="51117" y="163221"/>
                    <a:pt x="51117" y="162173"/>
                    <a:pt x="51879" y="162078"/>
                  </a:cubicBezTo>
                  <a:cubicBezTo>
                    <a:pt x="52641" y="161983"/>
                    <a:pt x="52736" y="162078"/>
                    <a:pt x="52927" y="162650"/>
                  </a:cubicBezTo>
                  <a:cubicBezTo>
                    <a:pt x="53032" y="163116"/>
                    <a:pt x="53032" y="163612"/>
                    <a:pt x="52927" y="164079"/>
                  </a:cubicBezTo>
                  <a:cubicBezTo>
                    <a:pt x="52927" y="164840"/>
                    <a:pt x="52927" y="165602"/>
                    <a:pt x="52927" y="166460"/>
                  </a:cubicBezTo>
                  <a:cubicBezTo>
                    <a:pt x="52993" y="167364"/>
                    <a:pt x="53327" y="168222"/>
                    <a:pt x="53879" y="168936"/>
                  </a:cubicBezTo>
                  <a:cubicBezTo>
                    <a:pt x="54384" y="169546"/>
                    <a:pt x="55289" y="169622"/>
                    <a:pt x="55889" y="169117"/>
                  </a:cubicBezTo>
                  <a:cubicBezTo>
                    <a:pt x="55956" y="169060"/>
                    <a:pt x="56013" y="169003"/>
                    <a:pt x="56070" y="168936"/>
                  </a:cubicBezTo>
                  <a:cubicBezTo>
                    <a:pt x="56384" y="168146"/>
                    <a:pt x="56384" y="167250"/>
                    <a:pt x="56070" y="166460"/>
                  </a:cubicBezTo>
                  <a:cubicBezTo>
                    <a:pt x="55975" y="165793"/>
                    <a:pt x="55975" y="165126"/>
                    <a:pt x="56070" y="164459"/>
                  </a:cubicBezTo>
                  <a:cubicBezTo>
                    <a:pt x="55965" y="164088"/>
                    <a:pt x="55965" y="163688"/>
                    <a:pt x="56070" y="163316"/>
                  </a:cubicBezTo>
                  <a:lnTo>
                    <a:pt x="56546" y="163316"/>
                  </a:lnTo>
                  <a:cubicBezTo>
                    <a:pt x="57308" y="163316"/>
                    <a:pt x="58356" y="163316"/>
                    <a:pt x="58642" y="164555"/>
                  </a:cubicBezTo>
                  <a:cubicBezTo>
                    <a:pt x="58928" y="165583"/>
                    <a:pt x="58928" y="166669"/>
                    <a:pt x="58642" y="167698"/>
                  </a:cubicBezTo>
                  <a:cubicBezTo>
                    <a:pt x="58499" y="168746"/>
                    <a:pt x="58499" y="169803"/>
                    <a:pt x="58642" y="170841"/>
                  </a:cubicBezTo>
                  <a:cubicBezTo>
                    <a:pt x="58642" y="170841"/>
                    <a:pt x="58642" y="171412"/>
                    <a:pt x="58642" y="171508"/>
                  </a:cubicBezTo>
                  <a:cubicBezTo>
                    <a:pt x="59051" y="171746"/>
                    <a:pt x="59566" y="171746"/>
                    <a:pt x="59975" y="171508"/>
                  </a:cubicBezTo>
                  <a:cubicBezTo>
                    <a:pt x="60328" y="171375"/>
                    <a:pt x="60642" y="171184"/>
                    <a:pt x="60928" y="170936"/>
                  </a:cubicBezTo>
                  <a:cubicBezTo>
                    <a:pt x="61814" y="169908"/>
                    <a:pt x="62061" y="168489"/>
                    <a:pt x="61595" y="167221"/>
                  </a:cubicBezTo>
                  <a:cubicBezTo>
                    <a:pt x="61595" y="165984"/>
                    <a:pt x="60737" y="164840"/>
                    <a:pt x="60547" y="163602"/>
                  </a:cubicBezTo>
                  <a:cubicBezTo>
                    <a:pt x="60404" y="162878"/>
                    <a:pt x="60613" y="162135"/>
                    <a:pt x="61118" y="161602"/>
                  </a:cubicBezTo>
                  <a:cubicBezTo>
                    <a:pt x="61595" y="161240"/>
                    <a:pt x="62261" y="161240"/>
                    <a:pt x="62737" y="161602"/>
                  </a:cubicBezTo>
                  <a:cubicBezTo>
                    <a:pt x="62880" y="162259"/>
                    <a:pt x="62880" y="162945"/>
                    <a:pt x="62737" y="163602"/>
                  </a:cubicBezTo>
                  <a:cubicBezTo>
                    <a:pt x="62690" y="164050"/>
                    <a:pt x="62690" y="164498"/>
                    <a:pt x="62737" y="164936"/>
                  </a:cubicBezTo>
                  <a:cubicBezTo>
                    <a:pt x="62776" y="165374"/>
                    <a:pt x="63023" y="165765"/>
                    <a:pt x="63404" y="165984"/>
                  </a:cubicBezTo>
                  <a:cubicBezTo>
                    <a:pt x="64166" y="165984"/>
                    <a:pt x="64928" y="165412"/>
                    <a:pt x="65119" y="164555"/>
                  </a:cubicBezTo>
                  <a:cubicBezTo>
                    <a:pt x="65214" y="163669"/>
                    <a:pt x="65214" y="162773"/>
                    <a:pt x="65119" y="161887"/>
                  </a:cubicBezTo>
                  <a:cubicBezTo>
                    <a:pt x="65338" y="161535"/>
                    <a:pt x="65757" y="161345"/>
                    <a:pt x="66166" y="161411"/>
                  </a:cubicBezTo>
                  <a:cubicBezTo>
                    <a:pt x="66662" y="161430"/>
                    <a:pt x="67100" y="161726"/>
                    <a:pt x="67310" y="162173"/>
                  </a:cubicBezTo>
                  <a:cubicBezTo>
                    <a:pt x="67357" y="162583"/>
                    <a:pt x="67357" y="163002"/>
                    <a:pt x="67310" y="163412"/>
                  </a:cubicBezTo>
                  <a:cubicBezTo>
                    <a:pt x="67271" y="164545"/>
                    <a:pt x="67433" y="165669"/>
                    <a:pt x="67786" y="166745"/>
                  </a:cubicBezTo>
                  <a:cubicBezTo>
                    <a:pt x="68062" y="167774"/>
                    <a:pt x="68795" y="168622"/>
                    <a:pt x="69786" y="169031"/>
                  </a:cubicBezTo>
                  <a:cubicBezTo>
                    <a:pt x="70348" y="169193"/>
                    <a:pt x="70948" y="169013"/>
                    <a:pt x="71310" y="168555"/>
                  </a:cubicBezTo>
                  <a:cubicBezTo>
                    <a:pt x="71396" y="168279"/>
                    <a:pt x="71396" y="167974"/>
                    <a:pt x="71310" y="167698"/>
                  </a:cubicBezTo>
                  <a:cubicBezTo>
                    <a:pt x="71481" y="166231"/>
                    <a:pt x="71243" y="164755"/>
                    <a:pt x="70643" y="163412"/>
                  </a:cubicBezTo>
                  <a:cubicBezTo>
                    <a:pt x="70310" y="162726"/>
                    <a:pt x="70110" y="161983"/>
                    <a:pt x="70072" y="161221"/>
                  </a:cubicBezTo>
                  <a:cubicBezTo>
                    <a:pt x="70034" y="160764"/>
                    <a:pt x="70253" y="160325"/>
                    <a:pt x="70643" y="160078"/>
                  </a:cubicBezTo>
                  <a:cubicBezTo>
                    <a:pt x="70967" y="159888"/>
                    <a:pt x="71367" y="159888"/>
                    <a:pt x="71691" y="160078"/>
                  </a:cubicBezTo>
                  <a:cubicBezTo>
                    <a:pt x="71910" y="160459"/>
                    <a:pt x="72243" y="160764"/>
                    <a:pt x="72644" y="160935"/>
                  </a:cubicBezTo>
                  <a:cubicBezTo>
                    <a:pt x="72644" y="160935"/>
                    <a:pt x="73501" y="160935"/>
                    <a:pt x="73786" y="160173"/>
                  </a:cubicBezTo>
                  <a:cubicBezTo>
                    <a:pt x="74034" y="159725"/>
                    <a:pt x="74225" y="159240"/>
                    <a:pt x="74358" y="158745"/>
                  </a:cubicBezTo>
                  <a:lnTo>
                    <a:pt x="74358" y="157792"/>
                  </a:lnTo>
                  <a:cubicBezTo>
                    <a:pt x="74358" y="157220"/>
                    <a:pt x="75215" y="156649"/>
                    <a:pt x="75787" y="156744"/>
                  </a:cubicBezTo>
                  <a:cubicBezTo>
                    <a:pt x="76358" y="156839"/>
                    <a:pt x="76549" y="157316"/>
                    <a:pt x="76549" y="157792"/>
                  </a:cubicBezTo>
                  <a:cubicBezTo>
                    <a:pt x="76644" y="158297"/>
                    <a:pt x="76644" y="158811"/>
                    <a:pt x="76549" y="159316"/>
                  </a:cubicBezTo>
                  <a:lnTo>
                    <a:pt x="75882" y="160744"/>
                  </a:lnTo>
                  <a:lnTo>
                    <a:pt x="75882" y="160744"/>
                  </a:lnTo>
                  <a:cubicBezTo>
                    <a:pt x="75882" y="160744"/>
                    <a:pt x="75882" y="161793"/>
                    <a:pt x="75882" y="161983"/>
                  </a:cubicBezTo>
                  <a:cubicBezTo>
                    <a:pt x="75882" y="162173"/>
                    <a:pt x="77406" y="161983"/>
                    <a:pt x="78168" y="160840"/>
                  </a:cubicBezTo>
                  <a:cubicBezTo>
                    <a:pt x="78911" y="159897"/>
                    <a:pt x="79282" y="158706"/>
                    <a:pt x="79216" y="157506"/>
                  </a:cubicBezTo>
                  <a:cubicBezTo>
                    <a:pt x="79120" y="156973"/>
                    <a:pt x="79120" y="156420"/>
                    <a:pt x="79216" y="155887"/>
                  </a:cubicBezTo>
                  <a:cubicBezTo>
                    <a:pt x="80073" y="154363"/>
                    <a:pt x="80454" y="154934"/>
                    <a:pt x="80645" y="154077"/>
                  </a:cubicBezTo>
                  <a:cubicBezTo>
                    <a:pt x="80645" y="156268"/>
                    <a:pt x="80645" y="155697"/>
                    <a:pt x="81311" y="156649"/>
                  </a:cubicBezTo>
                  <a:cubicBezTo>
                    <a:pt x="81226" y="157573"/>
                    <a:pt x="80892" y="158459"/>
                    <a:pt x="80359" y="159221"/>
                  </a:cubicBezTo>
                  <a:cubicBezTo>
                    <a:pt x="79882" y="160078"/>
                    <a:pt x="79597" y="161411"/>
                    <a:pt x="80359" y="161793"/>
                  </a:cubicBezTo>
                  <a:cubicBezTo>
                    <a:pt x="81121" y="162173"/>
                    <a:pt x="81692" y="161793"/>
                    <a:pt x="82073" y="160840"/>
                  </a:cubicBezTo>
                  <a:cubicBezTo>
                    <a:pt x="82321" y="160097"/>
                    <a:pt x="82607" y="159364"/>
                    <a:pt x="82931" y="158649"/>
                  </a:cubicBezTo>
                  <a:cubicBezTo>
                    <a:pt x="82931" y="157982"/>
                    <a:pt x="84074" y="157506"/>
                    <a:pt x="84645" y="157887"/>
                  </a:cubicBezTo>
                  <a:cubicBezTo>
                    <a:pt x="85216" y="158268"/>
                    <a:pt x="84645" y="159792"/>
                    <a:pt x="84645" y="160554"/>
                  </a:cubicBezTo>
                  <a:lnTo>
                    <a:pt x="82740" y="163412"/>
                  </a:lnTo>
                  <a:cubicBezTo>
                    <a:pt x="82388" y="163897"/>
                    <a:pt x="82130" y="164450"/>
                    <a:pt x="81978" y="165031"/>
                  </a:cubicBezTo>
                  <a:cubicBezTo>
                    <a:pt x="81978" y="165602"/>
                    <a:pt x="81978" y="166364"/>
                    <a:pt x="82549" y="166555"/>
                  </a:cubicBezTo>
                  <a:cubicBezTo>
                    <a:pt x="83121" y="166745"/>
                    <a:pt x="83788" y="166555"/>
                    <a:pt x="84264" y="165793"/>
                  </a:cubicBezTo>
                  <a:cubicBezTo>
                    <a:pt x="84864" y="165041"/>
                    <a:pt x="85340" y="164212"/>
                    <a:pt x="85693" y="163316"/>
                  </a:cubicBezTo>
                  <a:cubicBezTo>
                    <a:pt x="86169" y="162173"/>
                    <a:pt x="86836" y="160649"/>
                    <a:pt x="87883" y="160840"/>
                  </a:cubicBezTo>
                  <a:cubicBezTo>
                    <a:pt x="88931" y="161031"/>
                    <a:pt x="88931" y="161887"/>
                    <a:pt x="88741" y="162745"/>
                  </a:cubicBezTo>
                  <a:cubicBezTo>
                    <a:pt x="88569" y="163507"/>
                    <a:pt x="88131" y="164183"/>
                    <a:pt x="87503" y="164650"/>
                  </a:cubicBezTo>
                  <a:cubicBezTo>
                    <a:pt x="86645" y="165412"/>
                    <a:pt x="85502" y="166364"/>
                    <a:pt x="85693" y="167507"/>
                  </a:cubicBezTo>
                  <a:cubicBezTo>
                    <a:pt x="85836" y="168365"/>
                    <a:pt x="86636" y="168955"/>
                    <a:pt x="87503" y="168841"/>
                  </a:cubicBezTo>
                  <a:cubicBezTo>
                    <a:pt x="88379" y="168574"/>
                    <a:pt x="89112" y="167955"/>
                    <a:pt x="89503" y="167127"/>
                  </a:cubicBezTo>
                  <a:cubicBezTo>
                    <a:pt x="90074" y="166364"/>
                    <a:pt x="90455" y="165507"/>
                    <a:pt x="91027" y="164745"/>
                  </a:cubicBezTo>
                  <a:cubicBezTo>
                    <a:pt x="91598" y="163983"/>
                    <a:pt x="91789" y="163983"/>
                    <a:pt x="92170" y="164174"/>
                  </a:cubicBezTo>
                  <a:cubicBezTo>
                    <a:pt x="92255" y="165841"/>
                    <a:pt x="91636" y="167469"/>
                    <a:pt x="90455" y="168650"/>
                  </a:cubicBezTo>
                  <a:cubicBezTo>
                    <a:pt x="89970" y="168984"/>
                    <a:pt x="89550" y="169403"/>
                    <a:pt x="89217" y="169889"/>
                  </a:cubicBezTo>
                  <a:cubicBezTo>
                    <a:pt x="89217" y="170460"/>
                    <a:pt x="89217" y="171318"/>
                    <a:pt x="89217" y="171508"/>
                  </a:cubicBezTo>
                  <a:cubicBezTo>
                    <a:pt x="89217" y="171698"/>
                    <a:pt x="89217" y="171508"/>
                    <a:pt x="89788" y="171508"/>
                  </a:cubicBezTo>
                  <a:cubicBezTo>
                    <a:pt x="91027" y="171184"/>
                    <a:pt x="92065" y="170356"/>
                    <a:pt x="92646" y="169222"/>
                  </a:cubicBezTo>
                  <a:lnTo>
                    <a:pt x="92646" y="169222"/>
                  </a:lnTo>
                  <a:cubicBezTo>
                    <a:pt x="106648" y="121597"/>
                    <a:pt x="110648" y="71305"/>
                    <a:pt x="116173" y="21870"/>
                  </a:cubicBezTo>
                  <a:cubicBezTo>
                    <a:pt x="115820" y="21098"/>
                    <a:pt x="115163" y="20518"/>
                    <a:pt x="114363" y="20251"/>
                  </a:cubicBezTo>
                  <a:cubicBezTo>
                    <a:pt x="113772" y="20070"/>
                    <a:pt x="113134" y="20261"/>
                    <a:pt x="112744" y="20727"/>
                  </a:cubicBezTo>
                  <a:lnTo>
                    <a:pt x="112744" y="21584"/>
                  </a:lnTo>
                  <a:cubicBezTo>
                    <a:pt x="112620" y="23051"/>
                    <a:pt x="112877" y="24537"/>
                    <a:pt x="113506" y="25871"/>
                  </a:cubicBezTo>
                  <a:cubicBezTo>
                    <a:pt x="113839" y="26557"/>
                    <a:pt x="114039" y="27299"/>
                    <a:pt x="114077" y="28061"/>
                  </a:cubicBezTo>
                  <a:cubicBezTo>
                    <a:pt x="114077" y="28061"/>
                    <a:pt x="114077" y="29014"/>
                    <a:pt x="113506" y="29109"/>
                  </a:cubicBezTo>
                  <a:cubicBezTo>
                    <a:pt x="112934" y="29204"/>
                    <a:pt x="112649" y="29109"/>
                    <a:pt x="112363" y="28633"/>
                  </a:cubicBezTo>
                  <a:cubicBezTo>
                    <a:pt x="112077" y="28157"/>
                    <a:pt x="111886" y="27966"/>
                    <a:pt x="111410" y="27871"/>
                  </a:cubicBezTo>
                  <a:cubicBezTo>
                    <a:pt x="110934" y="27776"/>
                    <a:pt x="110553" y="27871"/>
                    <a:pt x="110267" y="28537"/>
                  </a:cubicBezTo>
                  <a:cubicBezTo>
                    <a:pt x="110039" y="28995"/>
                    <a:pt x="109848" y="29471"/>
                    <a:pt x="109696" y="29966"/>
                  </a:cubicBezTo>
                  <a:cubicBezTo>
                    <a:pt x="109600" y="30309"/>
                    <a:pt x="109439" y="30633"/>
                    <a:pt x="109220" y="30919"/>
                  </a:cubicBezTo>
                  <a:cubicBezTo>
                    <a:pt x="109220" y="31490"/>
                    <a:pt x="108457" y="32157"/>
                    <a:pt x="107791" y="32062"/>
                  </a:cubicBezTo>
                  <a:cubicBezTo>
                    <a:pt x="107343" y="31852"/>
                    <a:pt x="107048" y="31414"/>
                    <a:pt x="107029" y="30919"/>
                  </a:cubicBezTo>
                  <a:cubicBezTo>
                    <a:pt x="106943" y="30414"/>
                    <a:pt x="106943" y="29900"/>
                    <a:pt x="107029" y="29395"/>
                  </a:cubicBezTo>
                  <a:cubicBezTo>
                    <a:pt x="107305" y="28947"/>
                    <a:pt x="107534" y="28471"/>
                    <a:pt x="107695" y="27966"/>
                  </a:cubicBezTo>
                  <a:cubicBezTo>
                    <a:pt x="107705" y="27804"/>
                    <a:pt x="107705" y="27652"/>
                    <a:pt x="107695" y="27490"/>
                  </a:cubicBezTo>
                  <a:cubicBezTo>
                    <a:pt x="107695" y="27490"/>
                    <a:pt x="107695" y="26442"/>
                    <a:pt x="107695" y="26252"/>
                  </a:cubicBezTo>
                  <a:cubicBezTo>
                    <a:pt x="107695" y="26061"/>
                    <a:pt x="106076" y="26252"/>
                    <a:pt x="105314" y="27394"/>
                  </a:cubicBezTo>
                  <a:cubicBezTo>
                    <a:pt x="104571" y="28337"/>
                    <a:pt x="104200" y="29528"/>
                    <a:pt x="104266" y="30729"/>
                  </a:cubicBezTo>
                  <a:cubicBezTo>
                    <a:pt x="104447" y="31281"/>
                    <a:pt x="104447" y="31881"/>
                    <a:pt x="104266" y="32443"/>
                  </a:cubicBezTo>
                  <a:cubicBezTo>
                    <a:pt x="103409" y="33871"/>
                    <a:pt x="103028" y="33300"/>
                    <a:pt x="102838" y="34157"/>
                  </a:cubicBezTo>
                  <a:lnTo>
                    <a:pt x="102838" y="34157"/>
                  </a:lnTo>
                  <a:cubicBezTo>
                    <a:pt x="102838" y="32062"/>
                    <a:pt x="102266" y="32538"/>
                    <a:pt x="102171" y="31586"/>
                  </a:cubicBezTo>
                  <a:cubicBezTo>
                    <a:pt x="102076" y="30633"/>
                    <a:pt x="102647" y="29871"/>
                    <a:pt x="103124" y="29014"/>
                  </a:cubicBezTo>
                  <a:cubicBezTo>
                    <a:pt x="103600" y="28157"/>
                    <a:pt x="103790" y="26918"/>
                    <a:pt x="103124" y="26442"/>
                  </a:cubicBezTo>
                  <a:cubicBezTo>
                    <a:pt x="102457" y="25966"/>
                    <a:pt x="101790" y="26442"/>
                    <a:pt x="101409" y="27394"/>
                  </a:cubicBezTo>
                  <a:cubicBezTo>
                    <a:pt x="101161" y="28137"/>
                    <a:pt x="100876" y="28871"/>
                    <a:pt x="100552" y="29586"/>
                  </a:cubicBezTo>
                  <a:cubicBezTo>
                    <a:pt x="100552" y="30252"/>
                    <a:pt x="99409" y="30729"/>
                    <a:pt x="98837" y="30252"/>
                  </a:cubicBezTo>
                  <a:cubicBezTo>
                    <a:pt x="98266" y="29776"/>
                    <a:pt x="98837" y="28443"/>
                    <a:pt x="98837" y="27585"/>
                  </a:cubicBezTo>
                  <a:lnTo>
                    <a:pt x="100647" y="24823"/>
                  </a:lnTo>
                  <a:cubicBezTo>
                    <a:pt x="101057" y="24356"/>
                    <a:pt x="101352" y="23804"/>
                    <a:pt x="101504" y="23203"/>
                  </a:cubicBezTo>
                  <a:cubicBezTo>
                    <a:pt x="101504" y="22632"/>
                    <a:pt x="101504" y="21870"/>
                    <a:pt x="100933" y="21680"/>
                  </a:cubicBezTo>
                  <a:cubicBezTo>
                    <a:pt x="100247" y="21470"/>
                    <a:pt x="99523" y="21794"/>
                    <a:pt x="99218" y="22442"/>
                  </a:cubicBezTo>
                  <a:cubicBezTo>
                    <a:pt x="98561" y="23185"/>
                    <a:pt x="98018" y="24013"/>
                    <a:pt x="97599" y="24918"/>
                  </a:cubicBezTo>
                  <a:cubicBezTo>
                    <a:pt x="97123" y="26061"/>
                    <a:pt x="96551" y="27490"/>
                    <a:pt x="95503" y="27394"/>
                  </a:cubicBezTo>
                  <a:cubicBezTo>
                    <a:pt x="94751" y="27090"/>
                    <a:pt x="94351" y="26271"/>
                    <a:pt x="94551" y="25490"/>
                  </a:cubicBezTo>
                  <a:cubicBezTo>
                    <a:pt x="94732" y="24709"/>
                    <a:pt x="95170" y="24004"/>
                    <a:pt x="95789" y="23489"/>
                  </a:cubicBezTo>
                  <a:cubicBezTo>
                    <a:pt x="96646" y="22727"/>
                    <a:pt x="97790" y="21870"/>
                    <a:pt x="97694" y="20727"/>
                  </a:cubicBezTo>
                  <a:cubicBezTo>
                    <a:pt x="97551" y="19841"/>
                    <a:pt x="96723" y="19241"/>
                    <a:pt x="95837" y="19384"/>
                  </a:cubicBezTo>
                  <a:cubicBezTo>
                    <a:pt x="95818" y="19384"/>
                    <a:pt x="95808" y="19394"/>
                    <a:pt x="95789" y="19394"/>
                  </a:cubicBezTo>
                  <a:cubicBezTo>
                    <a:pt x="94903" y="19641"/>
                    <a:pt x="94151" y="20222"/>
                    <a:pt x="93694" y="21013"/>
                  </a:cubicBezTo>
                  <a:cubicBezTo>
                    <a:pt x="93122" y="21775"/>
                    <a:pt x="92741" y="22632"/>
                    <a:pt x="92170" y="23394"/>
                  </a:cubicBezTo>
                  <a:cubicBezTo>
                    <a:pt x="91598" y="24156"/>
                    <a:pt x="91408" y="24156"/>
                    <a:pt x="91027" y="23966"/>
                  </a:cubicBezTo>
                  <a:cubicBezTo>
                    <a:pt x="90951" y="22299"/>
                    <a:pt x="91570" y="20680"/>
                    <a:pt x="92741" y="19489"/>
                  </a:cubicBezTo>
                  <a:cubicBezTo>
                    <a:pt x="93246" y="19175"/>
                    <a:pt x="93665" y="18755"/>
                    <a:pt x="93979" y="18251"/>
                  </a:cubicBezTo>
                  <a:cubicBezTo>
                    <a:pt x="94427" y="17803"/>
                    <a:pt x="94427" y="17079"/>
                    <a:pt x="93979" y="16631"/>
                  </a:cubicBezTo>
                  <a:cubicBezTo>
                    <a:pt x="93979" y="16631"/>
                    <a:pt x="93979" y="16631"/>
                    <a:pt x="93979" y="16631"/>
                  </a:cubicBezTo>
                  <a:lnTo>
                    <a:pt x="93408" y="16631"/>
                  </a:lnTo>
                  <a:cubicBezTo>
                    <a:pt x="92179" y="16965"/>
                    <a:pt x="91141" y="17793"/>
                    <a:pt x="90550" y="18918"/>
                  </a:cubicBezTo>
                  <a:cubicBezTo>
                    <a:pt x="90074" y="19965"/>
                    <a:pt x="89788" y="21204"/>
                    <a:pt x="88931" y="21584"/>
                  </a:cubicBezTo>
                  <a:cubicBezTo>
                    <a:pt x="88712" y="19032"/>
                    <a:pt x="89874" y="16565"/>
                    <a:pt x="91979" y="15107"/>
                  </a:cubicBezTo>
                  <a:cubicBezTo>
                    <a:pt x="92608" y="14698"/>
                    <a:pt x="93208" y="14250"/>
                    <a:pt x="93789" y="13774"/>
                  </a:cubicBezTo>
                  <a:cubicBezTo>
                    <a:pt x="94141" y="13117"/>
                    <a:pt x="94141" y="12336"/>
                    <a:pt x="93789" y="11679"/>
                  </a:cubicBezTo>
                  <a:cubicBezTo>
                    <a:pt x="93446" y="11164"/>
                    <a:pt x="92884" y="10840"/>
                    <a:pt x="92265" y="10821"/>
                  </a:cubicBezTo>
                  <a:cubicBezTo>
                    <a:pt x="90608" y="10773"/>
                    <a:pt x="89036" y="11564"/>
                    <a:pt x="88074" y="12917"/>
                  </a:cubicBezTo>
                  <a:cubicBezTo>
                    <a:pt x="87283" y="14469"/>
                    <a:pt x="86645" y="16098"/>
                    <a:pt x="86169" y="17774"/>
                  </a:cubicBezTo>
                  <a:cubicBezTo>
                    <a:pt x="86169" y="18346"/>
                    <a:pt x="85502" y="19012"/>
                    <a:pt x="84931" y="19012"/>
                  </a:cubicBezTo>
                  <a:cubicBezTo>
                    <a:pt x="84359" y="19012"/>
                    <a:pt x="83692" y="18156"/>
                    <a:pt x="83788" y="17298"/>
                  </a:cubicBezTo>
                  <a:cubicBezTo>
                    <a:pt x="83978" y="16489"/>
                    <a:pt x="84302" y="15717"/>
                    <a:pt x="84740" y="15012"/>
                  </a:cubicBezTo>
                  <a:cubicBezTo>
                    <a:pt x="85112" y="14260"/>
                    <a:pt x="85112" y="13383"/>
                    <a:pt x="84740" y="12631"/>
                  </a:cubicBezTo>
                  <a:cubicBezTo>
                    <a:pt x="84045" y="11974"/>
                    <a:pt x="82959" y="11974"/>
                    <a:pt x="82264" y="12631"/>
                  </a:cubicBezTo>
                  <a:cubicBezTo>
                    <a:pt x="81597" y="13383"/>
                    <a:pt x="81073" y="14250"/>
                    <a:pt x="80740" y="15203"/>
                  </a:cubicBezTo>
                  <a:lnTo>
                    <a:pt x="80168" y="16822"/>
                  </a:lnTo>
                  <a:cubicBezTo>
                    <a:pt x="79721" y="14736"/>
                    <a:pt x="79987" y="12555"/>
                    <a:pt x="80930" y="10630"/>
                  </a:cubicBezTo>
                  <a:cubicBezTo>
                    <a:pt x="81207" y="10145"/>
                    <a:pt x="81435" y="9640"/>
                    <a:pt x="81597" y="9107"/>
                  </a:cubicBezTo>
                  <a:cubicBezTo>
                    <a:pt x="81854" y="8631"/>
                    <a:pt x="81854" y="8059"/>
                    <a:pt x="81597" y="7583"/>
                  </a:cubicBezTo>
                  <a:cubicBezTo>
                    <a:pt x="81378" y="7507"/>
                    <a:pt x="81149" y="7507"/>
                    <a:pt x="80930" y="7583"/>
                  </a:cubicBezTo>
                  <a:cubicBezTo>
                    <a:pt x="79692" y="7583"/>
                    <a:pt x="78644" y="8821"/>
                    <a:pt x="78263" y="10154"/>
                  </a:cubicBezTo>
                  <a:cubicBezTo>
                    <a:pt x="77939" y="11536"/>
                    <a:pt x="77720" y="12935"/>
                    <a:pt x="77596" y="14345"/>
                  </a:cubicBezTo>
                  <a:cubicBezTo>
                    <a:pt x="77596" y="14917"/>
                    <a:pt x="77596" y="15584"/>
                    <a:pt x="76644" y="15393"/>
                  </a:cubicBezTo>
                  <a:cubicBezTo>
                    <a:pt x="76539" y="15212"/>
                    <a:pt x="76539" y="15003"/>
                    <a:pt x="76644" y="14821"/>
                  </a:cubicBezTo>
                  <a:cubicBezTo>
                    <a:pt x="76073" y="12917"/>
                    <a:pt x="77311" y="10726"/>
                    <a:pt x="76644" y="8631"/>
                  </a:cubicBezTo>
                  <a:cubicBezTo>
                    <a:pt x="76387" y="7421"/>
                    <a:pt x="75758" y="6316"/>
                    <a:pt x="74834" y="5487"/>
                  </a:cubicBezTo>
                  <a:cubicBezTo>
                    <a:pt x="74834" y="4820"/>
                    <a:pt x="73310" y="4344"/>
                    <a:pt x="72929" y="5487"/>
                  </a:cubicBezTo>
                  <a:cubicBezTo>
                    <a:pt x="72786" y="5792"/>
                    <a:pt x="72786" y="6135"/>
                    <a:pt x="72929" y="6440"/>
                  </a:cubicBezTo>
                  <a:cubicBezTo>
                    <a:pt x="72929" y="8059"/>
                    <a:pt x="73786" y="9487"/>
                    <a:pt x="74167" y="10916"/>
                  </a:cubicBezTo>
                  <a:cubicBezTo>
                    <a:pt x="74787" y="12412"/>
                    <a:pt x="74787" y="14088"/>
                    <a:pt x="74167" y="15584"/>
                  </a:cubicBezTo>
                  <a:cubicBezTo>
                    <a:pt x="73596" y="15584"/>
                    <a:pt x="72929" y="15107"/>
                    <a:pt x="72929" y="14345"/>
                  </a:cubicBezTo>
                  <a:cubicBezTo>
                    <a:pt x="72977" y="13584"/>
                    <a:pt x="72977" y="12822"/>
                    <a:pt x="72929" y="12059"/>
                  </a:cubicBezTo>
                  <a:lnTo>
                    <a:pt x="72929" y="12059"/>
                  </a:lnTo>
                  <a:cubicBezTo>
                    <a:pt x="72358" y="12059"/>
                    <a:pt x="71786" y="12059"/>
                    <a:pt x="71596" y="13202"/>
                  </a:cubicBezTo>
                  <a:cubicBezTo>
                    <a:pt x="71405" y="14345"/>
                    <a:pt x="71596" y="14821"/>
                    <a:pt x="70548" y="14727"/>
                  </a:cubicBezTo>
                  <a:cubicBezTo>
                    <a:pt x="70129" y="13002"/>
                    <a:pt x="70129" y="11212"/>
                    <a:pt x="70548" y="9487"/>
                  </a:cubicBezTo>
                  <a:cubicBezTo>
                    <a:pt x="70843" y="6916"/>
                    <a:pt x="69929" y="4344"/>
                    <a:pt x="68071" y="2534"/>
                  </a:cubicBezTo>
                  <a:cubicBezTo>
                    <a:pt x="67814" y="2258"/>
                    <a:pt x="67481" y="2058"/>
                    <a:pt x="67119" y="1963"/>
                  </a:cubicBezTo>
                  <a:cubicBezTo>
                    <a:pt x="66357" y="1963"/>
                    <a:pt x="65690" y="2725"/>
                    <a:pt x="65500" y="3582"/>
                  </a:cubicBezTo>
                  <a:cubicBezTo>
                    <a:pt x="65357" y="4468"/>
                    <a:pt x="65357" y="5363"/>
                    <a:pt x="65500" y="6249"/>
                  </a:cubicBezTo>
                  <a:cubicBezTo>
                    <a:pt x="65643" y="7516"/>
                    <a:pt x="65643" y="8792"/>
                    <a:pt x="65500" y="10059"/>
                  </a:cubicBezTo>
                  <a:cubicBezTo>
                    <a:pt x="65500" y="11202"/>
                    <a:pt x="64738" y="12631"/>
                    <a:pt x="63690" y="12726"/>
                  </a:cubicBezTo>
                  <a:cubicBezTo>
                    <a:pt x="62642" y="12822"/>
                    <a:pt x="62071" y="11488"/>
                    <a:pt x="61975" y="10345"/>
                  </a:cubicBezTo>
                  <a:cubicBezTo>
                    <a:pt x="62071" y="9269"/>
                    <a:pt x="62071" y="8183"/>
                    <a:pt x="61975" y="7106"/>
                  </a:cubicBezTo>
                  <a:cubicBezTo>
                    <a:pt x="61975" y="6059"/>
                    <a:pt x="60261" y="5392"/>
                    <a:pt x="59594" y="6249"/>
                  </a:cubicBezTo>
                  <a:cubicBezTo>
                    <a:pt x="59499" y="6621"/>
                    <a:pt x="59499" y="7021"/>
                    <a:pt x="59594" y="7392"/>
                  </a:cubicBezTo>
                  <a:cubicBezTo>
                    <a:pt x="59651" y="8326"/>
                    <a:pt x="59813" y="9250"/>
                    <a:pt x="60070" y="10154"/>
                  </a:cubicBezTo>
                  <a:cubicBezTo>
                    <a:pt x="60461" y="11031"/>
                    <a:pt x="60461" y="12040"/>
                    <a:pt x="60070" y="12917"/>
                  </a:cubicBezTo>
                  <a:cubicBezTo>
                    <a:pt x="59594" y="13374"/>
                    <a:pt x="58832" y="13374"/>
                    <a:pt x="58356" y="12917"/>
                  </a:cubicBezTo>
                  <a:cubicBezTo>
                    <a:pt x="57785" y="12917"/>
                    <a:pt x="57689" y="11583"/>
                    <a:pt x="57785" y="10726"/>
                  </a:cubicBezTo>
                  <a:lnTo>
                    <a:pt x="57785" y="4916"/>
                  </a:lnTo>
                  <a:cubicBezTo>
                    <a:pt x="57880" y="3963"/>
                    <a:pt x="57880" y="3011"/>
                    <a:pt x="57785" y="2058"/>
                  </a:cubicBezTo>
                  <a:cubicBezTo>
                    <a:pt x="57642" y="1172"/>
                    <a:pt x="57203" y="372"/>
                    <a:pt x="56546" y="-228"/>
                  </a:cubicBezTo>
                  <a:cubicBezTo>
                    <a:pt x="56061" y="-456"/>
                    <a:pt x="55508" y="-456"/>
                    <a:pt x="55022" y="-228"/>
                  </a:cubicBezTo>
                  <a:cubicBezTo>
                    <a:pt x="54479" y="-85"/>
                    <a:pt x="54070" y="363"/>
                    <a:pt x="53974" y="915"/>
                  </a:cubicBezTo>
                  <a:cubicBezTo>
                    <a:pt x="53860" y="1382"/>
                    <a:pt x="53860" y="1877"/>
                    <a:pt x="53974" y="2344"/>
                  </a:cubicBezTo>
                  <a:cubicBezTo>
                    <a:pt x="54508" y="3744"/>
                    <a:pt x="54698" y="5239"/>
                    <a:pt x="54546" y="6725"/>
                  </a:cubicBezTo>
                  <a:cubicBezTo>
                    <a:pt x="54546" y="7297"/>
                    <a:pt x="54546" y="8059"/>
                    <a:pt x="53784" y="8154"/>
                  </a:cubicBezTo>
                  <a:cubicBezTo>
                    <a:pt x="53489" y="8326"/>
                    <a:pt x="53127" y="8326"/>
                    <a:pt x="52832" y="8154"/>
                  </a:cubicBezTo>
                  <a:cubicBezTo>
                    <a:pt x="52317" y="7402"/>
                    <a:pt x="52079" y="6487"/>
                    <a:pt x="52165" y="5582"/>
                  </a:cubicBezTo>
                  <a:cubicBezTo>
                    <a:pt x="52317" y="4696"/>
                    <a:pt x="52317" y="3801"/>
                    <a:pt x="52165" y="2915"/>
                  </a:cubicBezTo>
                  <a:cubicBezTo>
                    <a:pt x="51974" y="2144"/>
                    <a:pt x="51203" y="1677"/>
                    <a:pt x="50441" y="1868"/>
                  </a:cubicBezTo>
                  <a:cubicBezTo>
                    <a:pt x="50345" y="1887"/>
                    <a:pt x="50250" y="1925"/>
                    <a:pt x="50165" y="1963"/>
                  </a:cubicBezTo>
                  <a:cubicBezTo>
                    <a:pt x="49574" y="2363"/>
                    <a:pt x="49279" y="3068"/>
                    <a:pt x="49403" y="3773"/>
                  </a:cubicBezTo>
                  <a:cubicBezTo>
                    <a:pt x="49450" y="4468"/>
                    <a:pt x="49641" y="5154"/>
                    <a:pt x="49974" y="5773"/>
                  </a:cubicBezTo>
                  <a:cubicBezTo>
                    <a:pt x="50755" y="7916"/>
                    <a:pt x="51203" y="10164"/>
                    <a:pt x="51307" y="12440"/>
                  </a:cubicBezTo>
                  <a:cubicBezTo>
                    <a:pt x="51307" y="13107"/>
                    <a:pt x="51307" y="14060"/>
                    <a:pt x="50545" y="14250"/>
                  </a:cubicBezTo>
                  <a:cubicBezTo>
                    <a:pt x="50107" y="14326"/>
                    <a:pt x="49669" y="14088"/>
                    <a:pt x="49498" y="13678"/>
                  </a:cubicBezTo>
                  <a:cubicBezTo>
                    <a:pt x="49412" y="13202"/>
                    <a:pt x="49412" y="12726"/>
                    <a:pt x="49498" y="12250"/>
                  </a:cubicBezTo>
                  <a:cubicBezTo>
                    <a:pt x="49545" y="11459"/>
                    <a:pt x="49545" y="10659"/>
                    <a:pt x="49498" y="9869"/>
                  </a:cubicBezTo>
                  <a:cubicBezTo>
                    <a:pt x="49431" y="8954"/>
                    <a:pt x="49060" y="8078"/>
                    <a:pt x="48450" y="7392"/>
                  </a:cubicBezTo>
                  <a:cubicBezTo>
                    <a:pt x="47898" y="6764"/>
                    <a:pt x="46926" y="6697"/>
                    <a:pt x="46297" y="7259"/>
                  </a:cubicBezTo>
                  <a:cubicBezTo>
                    <a:pt x="46250" y="7297"/>
                    <a:pt x="46202" y="7345"/>
                    <a:pt x="46164" y="7392"/>
                  </a:cubicBezTo>
                  <a:cubicBezTo>
                    <a:pt x="45926" y="8164"/>
                    <a:pt x="45926" y="8992"/>
                    <a:pt x="46164" y="9773"/>
                  </a:cubicBezTo>
                  <a:cubicBezTo>
                    <a:pt x="46297" y="10469"/>
                    <a:pt x="46297" y="11173"/>
                    <a:pt x="46164" y="11869"/>
                  </a:cubicBezTo>
                  <a:cubicBezTo>
                    <a:pt x="46259" y="12212"/>
                    <a:pt x="46259" y="12574"/>
                    <a:pt x="46164" y="12917"/>
                  </a:cubicBezTo>
                  <a:lnTo>
                    <a:pt x="46164" y="12917"/>
                  </a:lnTo>
                  <a:cubicBezTo>
                    <a:pt x="45211" y="13393"/>
                    <a:pt x="44259" y="12917"/>
                    <a:pt x="43878" y="11679"/>
                  </a:cubicBezTo>
                  <a:cubicBezTo>
                    <a:pt x="43592" y="10678"/>
                    <a:pt x="43592" y="9630"/>
                    <a:pt x="43878" y="8631"/>
                  </a:cubicBezTo>
                  <a:cubicBezTo>
                    <a:pt x="44069" y="7592"/>
                    <a:pt x="44069" y="6525"/>
                    <a:pt x="43878" y="5487"/>
                  </a:cubicBezTo>
                  <a:cubicBezTo>
                    <a:pt x="43926" y="5239"/>
                    <a:pt x="43926" y="4973"/>
                    <a:pt x="43878" y="4725"/>
                  </a:cubicBezTo>
                  <a:cubicBezTo>
                    <a:pt x="43440" y="4449"/>
                    <a:pt x="42887" y="4449"/>
                    <a:pt x="42449" y="4725"/>
                  </a:cubicBezTo>
                  <a:lnTo>
                    <a:pt x="41497" y="5202"/>
                  </a:lnTo>
                  <a:cubicBezTo>
                    <a:pt x="40649" y="6239"/>
                    <a:pt x="40401" y="7649"/>
                    <a:pt x="40830" y="8916"/>
                  </a:cubicBezTo>
                  <a:cubicBezTo>
                    <a:pt x="41354" y="10107"/>
                    <a:pt x="41735" y="11355"/>
                    <a:pt x="41973" y="12631"/>
                  </a:cubicBezTo>
                  <a:cubicBezTo>
                    <a:pt x="42125" y="13307"/>
                    <a:pt x="41944" y="14012"/>
                    <a:pt x="41497" y="14536"/>
                  </a:cubicBezTo>
                  <a:cubicBezTo>
                    <a:pt x="41049" y="14984"/>
                    <a:pt x="40325" y="14984"/>
                    <a:pt x="39878" y="14536"/>
                  </a:cubicBezTo>
                  <a:cubicBezTo>
                    <a:pt x="39878" y="14536"/>
                    <a:pt x="39878" y="14536"/>
                    <a:pt x="39878" y="14536"/>
                  </a:cubicBezTo>
                  <a:cubicBezTo>
                    <a:pt x="39535" y="13964"/>
                    <a:pt x="39363" y="13298"/>
                    <a:pt x="39401" y="12631"/>
                  </a:cubicBezTo>
                  <a:cubicBezTo>
                    <a:pt x="39449" y="12155"/>
                    <a:pt x="39449" y="11679"/>
                    <a:pt x="39401" y="11202"/>
                  </a:cubicBezTo>
                  <a:cubicBezTo>
                    <a:pt x="39287" y="10773"/>
                    <a:pt x="39011" y="10402"/>
                    <a:pt x="38639" y="10154"/>
                  </a:cubicBezTo>
                  <a:cubicBezTo>
                    <a:pt x="37877" y="10154"/>
                    <a:pt x="37020" y="10726"/>
                    <a:pt x="36829" y="11583"/>
                  </a:cubicBezTo>
                  <a:cubicBezTo>
                    <a:pt x="36734" y="12469"/>
                    <a:pt x="36734" y="13365"/>
                    <a:pt x="36829" y="14250"/>
                  </a:cubicBezTo>
                  <a:cubicBezTo>
                    <a:pt x="36525" y="14488"/>
                    <a:pt x="36087" y="14488"/>
                    <a:pt x="35782" y="14250"/>
                  </a:cubicBezTo>
                  <a:cubicBezTo>
                    <a:pt x="35306" y="14250"/>
                    <a:pt x="34877" y="13993"/>
                    <a:pt x="34639" y="13584"/>
                  </a:cubicBezTo>
                  <a:cubicBezTo>
                    <a:pt x="34582" y="13145"/>
                    <a:pt x="34582" y="12698"/>
                    <a:pt x="34639" y="12250"/>
                  </a:cubicBezTo>
                  <a:cubicBezTo>
                    <a:pt x="34648" y="11116"/>
                    <a:pt x="34458" y="9983"/>
                    <a:pt x="34067" y="8916"/>
                  </a:cubicBezTo>
                  <a:cubicBezTo>
                    <a:pt x="33772" y="7888"/>
                    <a:pt x="32991" y="7068"/>
                    <a:pt x="31972" y="6725"/>
                  </a:cubicBezTo>
                  <a:cubicBezTo>
                    <a:pt x="31476" y="6411"/>
                    <a:pt x="30848" y="6411"/>
                    <a:pt x="30353" y="6725"/>
                  </a:cubicBezTo>
                  <a:cubicBezTo>
                    <a:pt x="30305" y="7011"/>
                    <a:pt x="30305" y="7297"/>
                    <a:pt x="30353" y="7583"/>
                  </a:cubicBezTo>
                  <a:cubicBezTo>
                    <a:pt x="30181" y="9059"/>
                    <a:pt x="30448" y="10545"/>
                    <a:pt x="31115" y="11869"/>
                  </a:cubicBezTo>
                  <a:cubicBezTo>
                    <a:pt x="31495" y="12536"/>
                    <a:pt x="31695" y="13298"/>
                    <a:pt x="31686" y="14060"/>
                  </a:cubicBezTo>
                  <a:cubicBezTo>
                    <a:pt x="31724" y="14517"/>
                    <a:pt x="31505" y="14955"/>
                    <a:pt x="31115" y="15203"/>
                  </a:cubicBezTo>
                  <a:cubicBezTo>
                    <a:pt x="30781" y="15355"/>
                    <a:pt x="30400" y="15355"/>
                    <a:pt x="30067" y="15203"/>
                  </a:cubicBezTo>
                  <a:cubicBezTo>
                    <a:pt x="29848" y="14821"/>
                    <a:pt x="29514" y="14517"/>
                    <a:pt x="29114" y="14345"/>
                  </a:cubicBezTo>
                  <a:cubicBezTo>
                    <a:pt x="28600" y="14374"/>
                    <a:pt x="28133" y="14660"/>
                    <a:pt x="27876" y="15107"/>
                  </a:cubicBezTo>
                  <a:cubicBezTo>
                    <a:pt x="27819" y="15584"/>
                    <a:pt x="27819" y="16060"/>
                    <a:pt x="27876" y="16536"/>
                  </a:cubicBezTo>
                  <a:lnTo>
                    <a:pt x="27876" y="17489"/>
                  </a:lnTo>
                  <a:cubicBezTo>
                    <a:pt x="27676" y="18051"/>
                    <a:pt x="27209" y="18479"/>
                    <a:pt x="26638" y="18632"/>
                  </a:cubicBezTo>
                  <a:cubicBezTo>
                    <a:pt x="19780" y="50636"/>
                    <a:pt x="8540" y="81973"/>
                    <a:pt x="3682" y="114548"/>
                  </a:cubicBezTo>
                  <a:cubicBezTo>
                    <a:pt x="1854" y="124369"/>
                    <a:pt x="615" y="134294"/>
                    <a:pt x="-32" y="144266"/>
                  </a:cubicBezTo>
                  <a:cubicBezTo>
                    <a:pt x="920" y="143600"/>
                    <a:pt x="1111" y="143695"/>
                    <a:pt x="1206" y="1430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3" name="Freeform: Shape 882">
              <a:extLst>
                <a:ext uri="{FF2B5EF4-FFF2-40B4-BE49-F238E27FC236}">
                  <a16:creationId xmlns:a16="http://schemas.microsoft.com/office/drawing/2014/main" xmlns="" id="{C9C654D1-3809-E179-94EB-DF9668B795CA}"/>
                </a:ext>
              </a:extLst>
            </p:cNvPr>
            <p:cNvSpPr/>
            <p:nvPr/>
          </p:nvSpPr>
          <p:spPr>
            <a:xfrm>
              <a:off x="4800978" y="3335190"/>
              <a:ext cx="94299" cy="176269"/>
            </a:xfrm>
            <a:custGeom>
              <a:avLst/>
              <a:gdLst>
                <a:gd name="connsiteX0" fmla="*/ 84742 w 94299"/>
                <a:gd name="connsiteY0" fmla="*/ 128653 h 176269"/>
                <a:gd name="connsiteX1" fmla="*/ 88076 w 94299"/>
                <a:gd name="connsiteY1" fmla="*/ 76170 h 176269"/>
                <a:gd name="connsiteX2" fmla="*/ 88076 w 94299"/>
                <a:gd name="connsiteY2" fmla="*/ 61882 h 176269"/>
                <a:gd name="connsiteX3" fmla="*/ 91314 w 94299"/>
                <a:gd name="connsiteY3" fmla="*/ 47119 h 176269"/>
                <a:gd name="connsiteX4" fmla="*/ 93600 w 94299"/>
                <a:gd name="connsiteY4" fmla="*/ 32736 h 176269"/>
                <a:gd name="connsiteX5" fmla="*/ 94267 w 94299"/>
                <a:gd name="connsiteY5" fmla="*/ 27688 h 176269"/>
                <a:gd name="connsiteX6" fmla="*/ 93029 w 94299"/>
                <a:gd name="connsiteY6" fmla="*/ 28736 h 176269"/>
                <a:gd name="connsiteX7" fmla="*/ 92172 w 94299"/>
                <a:gd name="connsiteY7" fmla="*/ 27688 h 176269"/>
                <a:gd name="connsiteX8" fmla="*/ 92172 w 94299"/>
                <a:gd name="connsiteY8" fmla="*/ 26164 h 176269"/>
                <a:gd name="connsiteX9" fmla="*/ 92648 w 94299"/>
                <a:gd name="connsiteY9" fmla="*/ 24640 h 176269"/>
                <a:gd name="connsiteX10" fmla="*/ 92648 w 94299"/>
                <a:gd name="connsiteY10" fmla="*/ 24640 h 176269"/>
                <a:gd name="connsiteX11" fmla="*/ 92648 w 94299"/>
                <a:gd name="connsiteY11" fmla="*/ 23402 h 176269"/>
                <a:gd name="connsiteX12" fmla="*/ 90362 w 94299"/>
                <a:gd name="connsiteY12" fmla="*/ 24735 h 176269"/>
                <a:gd name="connsiteX13" fmla="*/ 89600 w 94299"/>
                <a:gd name="connsiteY13" fmla="*/ 28164 h 176269"/>
                <a:gd name="connsiteX14" fmla="*/ 89600 w 94299"/>
                <a:gd name="connsiteY14" fmla="*/ 29878 h 176269"/>
                <a:gd name="connsiteX15" fmla="*/ 88362 w 94299"/>
                <a:gd name="connsiteY15" fmla="*/ 31784 h 176269"/>
                <a:gd name="connsiteX16" fmla="*/ 88362 w 94299"/>
                <a:gd name="connsiteY16" fmla="*/ 31784 h 176269"/>
                <a:gd name="connsiteX17" fmla="*/ 87409 w 94299"/>
                <a:gd name="connsiteY17" fmla="*/ 29212 h 176269"/>
                <a:gd name="connsiteX18" fmla="*/ 87600 w 94299"/>
                <a:gd name="connsiteY18" fmla="*/ 26450 h 176269"/>
                <a:gd name="connsiteX19" fmla="*/ 87600 w 94299"/>
                <a:gd name="connsiteY19" fmla="*/ 23973 h 176269"/>
                <a:gd name="connsiteX20" fmla="*/ 85980 w 94299"/>
                <a:gd name="connsiteY20" fmla="*/ 25021 h 176269"/>
                <a:gd name="connsiteX21" fmla="*/ 85314 w 94299"/>
                <a:gd name="connsiteY21" fmla="*/ 27212 h 176269"/>
                <a:gd name="connsiteX22" fmla="*/ 83599 w 94299"/>
                <a:gd name="connsiteY22" fmla="*/ 28069 h 176269"/>
                <a:gd name="connsiteX23" fmla="*/ 83599 w 94299"/>
                <a:gd name="connsiteY23" fmla="*/ 25402 h 176269"/>
                <a:gd name="connsiteX24" fmla="*/ 85218 w 94299"/>
                <a:gd name="connsiteY24" fmla="*/ 22449 h 176269"/>
                <a:gd name="connsiteX25" fmla="*/ 85885 w 94299"/>
                <a:gd name="connsiteY25" fmla="*/ 20735 h 176269"/>
                <a:gd name="connsiteX26" fmla="*/ 85218 w 94299"/>
                <a:gd name="connsiteY26" fmla="*/ 19306 h 176269"/>
                <a:gd name="connsiteX27" fmla="*/ 83599 w 94299"/>
                <a:gd name="connsiteY27" fmla="*/ 20163 h 176269"/>
                <a:gd name="connsiteX28" fmla="*/ 82266 w 94299"/>
                <a:gd name="connsiteY28" fmla="*/ 22830 h 176269"/>
                <a:gd name="connsiteX29" fmla="*/ 80265 w 94299"/>
                <a:gd name="connsiteY29" fmla="*/ 25402 h 176269"/>
                <a:gd name="connsiteX30" fmla="*/ 79218 w 94299"/>
                <a:gd name="connsiteY30" fmla="*/ 23592 h 176269"/>
                <a:gd name="connsiteX31" fmla="*/ 80361 w 94299"/>
                <a:gd name="connsiteY31" fmla="*/ 21496 h 176269"/>
                <a:gd name="connsiteX32" fmla="*/ 81980 w 94299"/>
                <a:gd name="connsiteY32" fmla="*/ 18544 h 176269"/>
                <a:gd name="connsiteX33" fmla="*/ 79980 w 94299"/>
                <a:gd name="connsiteY33" fmla="*/ 17401 h 176269"/>
                <a:gd name="connsiteX34" fmla="*/ 77979 w 94299"/>
                <a:gd name="connsiteY34" fmla="*/ 19211 h 176269"/>
                <a:gd name="connsiteX35" fmla="*/ 76741 w 94299"/>
                <a:gd name="connsiteY35" fmla="*/ 21687 h 176269"/>
                <a:gd name="connsiteX36" fmla="*/ 75598 w 94299"/>
                <a:gd name="connsiteY36" fmla="*/ 22354 h 176269"/>
                <a:gd name="connsiteX37" fmla="*/ 77027 w 94299"/>
                <a:gd name="connsiteY37" fmla="*/ 17782 h 176269"/>
                <a:gd name="connsiteX38" fmla="*/ 78170 w 94299"/>
                <a:gd name="connsiteY38" fmla="*/ 16448 h 176269"/>
                <a:gd name="connsiteX39" fmla="*/ 78170 w 94299"/>
                <a:gd name="connsiteY39" fmla="*/ 14829 h 176269"/>
                <a:gd name="connsiteX40" fmla="*/ 77598 w 94299"/>
                <a:gd name="connsiteY40" fmla="*/ 14829 h 176269"/>
                <a:gd name="connsiteX41" fmla="*/ 74931 w 94299"/>
                <a:gd name="connsiteY41" fmla="*/ 17305 h 176269"/>
                <a:gd name="connsiteX42" fmla="*/ 73503 w 94299"/>
                <a:gd name="connsiteY42" fmla="*/ 20068 h 176269"/>
                <a:gd name="connsiteX43" fmla="*/ 75979 w 94299"/>
                <a:gd name="connsiteY43" fmla="*/ 13400 h 176269"/>
                <a:gd name="connsiteX44" fmla="*/ 77694 w 94299"/>
                <a:gd name="connsiteY44" fmla="*/ 11876 h 176269"/>
                <a:gd name="connsiteX45" fmla="*/ 77694 w 94299"/>
                <a:gd name="connsiteY45" fmla="*/ 9781 h 176269"/>
                <a:gd name="connsiteX46" fmla="*/ 76170 w 94299"/>
                <a:gd name="connsiteY46" fmla="*/ 9019 h 176269"/>
                <a:gd name="connsiteX47" fmla="*/ 72169 w 94299"/>
                <a:gd name="connsiteY47" fmla="*/ 11400 h 176269"/>
                <a:gd name="connsiteX48" fmla="*/ 70645 w 94299"/>
                <a:gd name="connsiteY48" fmla="*/ 16448 h 176269"/>
                <a:gd name="connsiteX49" fmla="*/ 69597 w 94299"/>
                <a:gd name="connsiteY49" fmla="*/ 17782 h 176269"/>
                <a:gd name="connsiteX50" fmla="*/ 68359 w 94299"/>
                <a:gd name="connsiteY50" fmla="*/ 16162 h 176269"/>
                <a:gd name="connsiteX51" fmla="*/ 69026 w 94299"/>
                <a:gd name="connsiteY51" fmla="*/ 13781 h 176269"/>
                <a:gd name="connsiteX52" fmla="*/ 69026 w 94299"/>
                <a:gd name="connsiteY52" fmla="*/ 11400 h 176269"/>
                <a:gd name="connsiteX53" fmla="*/ 66883 w 94299"/>
                <a:gd name="connsiteY53" fmla="*/ 11162 h 176269"/>
                <a:gd name="connsiteX54" fmla="*/ 66645 w 94299"/>
                <a:gd name="connsiteY54" fmla="*/ 11400 h 176269"/>
                <a:gd name="connsiteX55" fmla="*/ 65311 w 94299"/>
                <a:gd name="connsiteY55" fmla="*/ 13972 h 176269"/>
                <a:gd name="connsiteX56" fmla="*/ 65311 w 94299"/>
                <a:gd name="connsiteY56" fmla="*/ 15591 h 176269"/>
                <a:gd name="connsiteX57" fmla="*/ 65311 w 94299"/>
                <a:gd name="connsiteY57" fmla="*/ 9400 h 176269"/>
                <a:gd name="connsiteX58" fmla="*/ 65883 w 94299"/>
                <a:gd name="connsiteY58" fmla="*/ 7876 h 176269"/>
                <a:gd name="connsiteX59" fmla="*/ 65406 w 94299"/>
                <a:gd name="connsiteY59" fmla="*/ 6352 h 176269"/>
                <a:gd name="connsiteX60" fmla="*/ 64740 w 94299"/>
                <a:gd name="connsiteY60" fmla="*/ 6352 h 176269"/>
                <a:gd name="connsiteX61" fmla="*/ 62263 w 94299"/>
                <a:gd name="connsiteY61" fmla="*/ 9209 h 176269"/>
                <a:gd name="connsiteX62" fmla="*/ 62263 w 94299"/>
                <a:gd name="connsiteY62" fmla="*/ 13400 h 176269"/>
                <a:gd name="connsiteX63" fmla="*/ 61406 w 94299"/>
                <a:gd name="connsiteY63" fmla="*/ 14543 h 176269"/>
                <a:gd name="connsiteX64" fmla="*/ 61406 w 94299"/>
                <a:gd name="connsiteY64" fmla="*/ 14067 h 176269"/>
                <a:gd name="connsiteX65" fmla="*/ 61406 w 94299"/>
                <a:gd name="connsiteY65" fmla="*/ 7780 h 176269"/>
                <a:gd name="connsiteX66" fmla="*/ 59501 w 94299"/>
                <a:gd name="connsiteY66" fmla="*/ 4732 h 176269"/>
                <a:gd name="connsiteX67" fmla="*/ 57501 w 94299"/>
                <a:gd name="connsiteY67" fmla="*/ 4732 h 176269"/>
                <a:gd name="connsiteX68" fmla="*/ 57501 w 94299"/>
                <a:gd name="connsiteY68" fmla="*/ 5781 h 176269"/>
                <a:gd name="connsiteX69" fmla="*/ 59120 w 94299"/>
                <a:gd name="connsiteY69" fmla="*/ 10067 h 176269"/>
                <a:gd name="connsiteX70" fmla="*/ 59120 w 94299"/>
                <a:gd name="connsiteY70" fmla="*/ 14734 h 176269"/>
                <a:gd name="connsiteX71" fmla="*/ 57691 w 94299"/>
                <a:gd name="connsiteY71" fmla="*/ 13591 h 176269"/>
                <a:gd name="connsiteX72" fmla="*/ 57691 w 94299"/>
                <a:gd name="connsiteY72" fmla="*/ 11400 h 176269"/>
                <a:gd name="connsiteX73" fmla="*/ 57691 w 94299"/>
                <a:gd name="connsiteY73" fmla="*/ 10924 h 176269"/>
                <a:gd name="connsiteX74" fmla="*/ 56548 w 94299"/>
                <a:gd name="connsiteY74" fmla="*/ 12162 h 176269"/>
                <a:gd name="connsiteX75" fmla="*/ 55596 w 94299"/>
                <a:gd name="connsiteY75" fmla="*/ 13877 h 176269"/>
                <a:gd name="connsiteX76" fmla="*/ 55596 w 94299"/>
                <a:gd name="connsiteY76" fmla="*/ 8638 h 176269"/>
                <a:gd name="connsiteX77" fmla="*/ 52643 w 94299"/>
                <a:gd name="connsiteY77" fmla="*/ 1875 h 176269"/>
                <a:gd name="connsiteX78" fmla="*/ 51690 w 94299"/>
                <a:gd name="connsiteY78" fmla="*/ 1399 h 176269"/>
                <a:gd name="connsiteX79" fmla="*/ 50166 w 94299"/>
                <a:gd name="connsiteY79" fmla="*/ 3113 h 176269"/>
                <a:gd name="connsiteX80" fmla="*/ 50166 w 94299"/>
                <a:gd name="connsiteY80" fmla="*/ 5781 h 176269"/>
                <a:gd name="connsiteX81" fmla="*/ 50166 w 94299"/>
                <a:gd name="connsiteY81" fmla="*/ 9495 h 176269"/>
                <a:gd name="connsiteX82" fmla="*/ 48547 w 94299"/>
                <a:gd name="connsiteY82" fmla="*/ 12257 h 176269"/>
                <a:gd name="connsiteX83" fmla="*/ 46737 w 94299"/>
                <a:gd name="connsiteY83" fmla="*/ 10067 h 176269"/>
                <a:gd name="connsiteX84" fmla="*/ 46261 w 94299"/>
                <a:gd name="connsiteY84" fmla="*/ 6828 h 176269"/>
                <a:gd name="connsiteX85" fmla="*/ 43880 w 94299"/>
                <a:gd name="connsiteY85" fmla="*/ 6161 h 176269"/>
                <a:gd name="connsiteX86" fmla="*/ 43880 w 94299"/>
                <a:gd name="connsiteY86" fmla="*/ 7400 h 176269"/>
                <a:gd name="connsiteX87" fmla="*/ 44547 w 94299"/>
                <a:gd name="connsiteY87" fmla="*/ 10067 h 176269"/>
                <a:gd name="connsiteX88" fmla="*/ 44547 w 94299"/>
                <a:gd name="connsiteY88" fmla="*/ 12829 h 176269"/>
                <a:gd name="connsiteX89" fmla="*/ 42927 w 94299"/>
                <a:gd name="connsiteY89" fmla="*/ 12829 h 176269"/>
                <a:gd name="connsiteX90" fmla="*/ 42165 w 94299"/>
                <a:gd name="connsiteY90" fmla="*/ 10733 h 176269"/>
                <a:gd name="connsiteX91" fmla="*/ 42165 w 94299"/>
                <a:gd name="connsiteY91" fmla="*/ 4828 h 176269"/>
                <a:gd name="connsiteX92" fmla="*/ 42165 w 94299"/>
                <a:gd name="connsiteY92" fmla="*/ 2066 h 176269"/>
                <a:gd name="connsiteX93" fmla="*/ 40737 w 94299"/>
                <a:gd name="connsiteY93" fmla="*/ -220 h 176269"/>
                <a:gd name="connsiteX94" fmla="*/ 39213 w 94299"/>
                <a:gd name="connsiteY94" fmla="*/ -220 h 176269"/>
                <a:gd name="connsiteX95" fmla="*/ 38260 w 94299"/>
                <a:gd name="connsiteY95" fmla="*/ 1018 h 176269"/>
                <a:gd name="connsiteX96" fmla="*/ 38736 w 94299"/>
                <a:gd name="connsiteY96" fmla="*/ 2446 h 176269"/>
                <a:gd name="connsiteX97" fmla="*/ 39594 w 94299"/>
                <a:gd name="connsiteY97" fmla="*/ 6733 h 176269"/>
                <a:gd name="connsiteX98" fmla="*/ 38927 w 94299"/>
                <a:gd name="connsiteY98" fmla="*/ 8162 h 176269"/>
                <a:gd name="connsiteX99" fmla="*/ 38070 w 94299"/>
                <a:gd name="connsiteY99" fmla="*/ 8162 h 176269"/>
                <a:gd name="connsiteX100" fmla="*/ 37117 w 94299"/>
                <a:gd name="connsiteY100" fmla="*/ 5685 h 176269"/>
                <a:gd name="connsiteX101" fmla="*/ 36546 w 94299"/>
                <a:gd name="connsiteY101" fmla="*/ 3018 h 176269"/>
                <a:gd name="connsiteX102" fmla="*/ 34545 w 94299"/>
                <a:gd name="connsiteY102" fmla="*/ 2209 h 176269"/>
                <a:gd name="connsiteX103" fmla="*/ 34450 w 94299"/>
                <a:gd name="connsiteY103" fmla="*/ 2256 h 176269"/>
                <a:gd name="connsiteX104" fmla="*/ 33783 w 94299"/>
                <a:gd name="connsiteY104" fmla="*/ 4161 h 176269"/>
                <a:gd name="connsiteX105" fmla="*/ 34545 w 94299"/>
                <a:gd name="connsiteY105" fmla="*/ 6066 h 176269"/>
                <a:gd name="connsiteX106" fmla="*/ 36355 w 94299"/>
                <a:gd name="connsiteY106" fmla="*/ 12543 h 176269"/>
                <a:gd name="connsiteX107" fmla="*/ 35688 w 94299"/>
                <a:gd name="connsiteY107" fmla="*/ 14543 h 176269"/>
                <a:gd name="connsiteX108" fmla="*/ 34641 w 94299"/>
                <a:gd name="connsiteY108" fmla="*/ 13972 h 176269"/>
                <a:gd name="connsiteX109" fmla="*/ 34641 w 94299"/>
                <a:gd name="connsiteY109" fmla="*/ 12638 h 176269"/>
                <a:gd name="connsiteX110" fmla="*/ 34069 w 94299"/>
                <a:gd name="connsiteY110" fmla="*/ 10257 h 176269"/>
                <a:gd name="connsiteX111" fmla="*/ 30450 w 94299"/>
                <a:gd name="connsiteY111" fmla="*/ 7400 h 176269"/>
                <a:gd name="connsiteX112" fmla="*/ 28573 w 94299"/>
                <a:gd name="connsiteY112" fmla="*/ 7180 h 176269"/>
                <a:gd name="connsiteX113" fmla="*/ 28354 w 94299"/>
                <a:gd name="connsiteY113" fmla="*/ 7400 h 176269"/>
                <a:gd name="connsiteX114" fmla="*/ 28354 w 94299"/>
                <a:gd name="connsiteY114" fmla="*/ 9781 h 176269"/>
                <a:gd name="connsiteX115" fmla="*/ 28926 w 94299"/>
                <a:gd name="connsiteY115" fmla="*/ 11781 h 176269"/>
                <a:gd name="connsiteX116" fmla="*/ 28926 w 94299"/>
                <a:gd name="connsiteY116" fmla="*/ 12924 h 176269"/>
                <a:gd name="connsiteX117" fmla="*/ 28926 w 94299"/>
                <a:gd name="connsiteY117" fmla="*/ 12924 h 176269"/>
                <a:gd name="connsiteX118" fmla="*/ 26687 w 94299"/>
                <a:gd name="connsiteY118" fmla="*/ 12000 h 176269"/>
                <a:gd name="connsiteX119" fmla="*/ 26640 w 94299"/>
                <a:gd name="connsiteY119" fmla="*/ 11876 h 176269"/>
                <a:gd name="connsiteX120" fmla="*/ 26640 w 94299"/>
                <a:gd name="connsiteY120" fmla="*/ 8733 h 176269"/>
                <a:gd name="connsiteX121" fmla="*/ 26640 w 94299"/>
                <a:gd name="connsiteY121" fmla="*/ 5590 h 176269"/>
                <a:gd name="connsiteX122" fmla="*/ 26640 w 94299"/>
                <a:gd name="connsiteY122" fmla="*/ 4923 h 176269"/>
                <a:gd name="connsiteX123" fmla="*/ 25211 w 94299"/>
                <a:gd name="connsiteY123" fmla="*/ 4923 h 176269"/>
                <a:gd name="connsiteX124" fmla="*/ 24354 w 94299"/>
                <a:gd name="connsiteY124" fmla="*/ 5495 h 176269"/>
                <a:gd name="connsiteX125" fmla="*/ 24354 w 94299"/>
                <a:gd name="connsiteY125" fmla="*/ 9209 h 176269"/>
                <a:gd name="connsiteX126" fmla="*/ 25687 w 94299"/>
                <a:gd name="connsiteY126" fmla="*/ 12829 h 176269"/>
                <a:gd name="connsiteX127" fmla="*/ 25687 w 94299"/>
                <a:gd name="connsiteY127" fmla="*/ 14829 h 176269"/>
                <a:gd name="connsiteX128" fmla="*/ 24068 w 94299"/>
                <a:gd name="connsiteY128" fmla="*/ 14829 h 176269"/>
                <a:gd name="connsiteX129" fmla="*/ 23496 w 94299"/>
                <a:gd name="connsiteY129" fmla="*/ 12924 h 176269"/>
                <a:gd name="connsiteX130" fmla="*/ 23496 w 94299"/>
                <a:gd name="connsiteY130" fmla="*/ 11591 h 176269"/>
                <a:gd name="connsiteX131" fmla="*/ 22734 w 94299"/>
                <a:gd name="connsiteY131" fmla="*/ 10543 h 176269"/>
                <a:gd name="connsiteX132" fmla="*/ 21115 w 94299"/>
                <a:gd name="connsiteY132" fmla="*/ 12162 h 176269"/>
                <a:gd name="connsiteX133" fmla="*/ 21115 w 94299"/>
                <a:gd name="connsiteY133" fmla="*/ 14829 h 176269"/>
                <a:gd name="connsiteX134" fmla="*/ 20163 w 94299"/>
                <a:gd name="connsiteY134" fmla="*/ 15401 h 176269"/>
                <a:gd name="connsiteX135" fmla="*/ 19591 w 94299"/>
                <a:gd name="connsiteY135" fmla="*/ 15401 h 176269"/>
                <a:gd name="connsiteX136" fmla="*/ 19591 w 94299"/>
                <a:gd name="connsiteY136" fmla="*/ 17115 h 176269"/>
                <a:gd name="connsiteX137" fmla="*/ 15114 w 94299"/>
                <a:gd name="connsiteY137" fmla="*/ 28545 h 176269"/>
                <a:gd name="connsiteX138" fmla="*/ 7113 w 94299"/>
                <a:gd name="connsiteY138" fmla="*/ 54453 h 176269"/>
                <a:gd name="connsiteX139" fmla="*/ 6447 w 94299"/>
                <a:gd name="connsiteY139" fmla="*/ 68741 h 176269"/>
                <a:gd name="connsiteX140" fmla="*/ 255 w 94299"/>
                <a:gd name="connsiteY140" fmla="*/ 138273 h 176269"/>
                <a:gd name="connsiteX141" fmla="*/ 1494 w 94299"/>
                <a:gd name="connsiteY141" fmla="*/ 149417 h 176269"/>
                <a:gd name="connsiteX142" fmla="*/ 3494 w 94299"/>
                <a:gd name="connsiteY142" fmla="*/ 152465 h 176269"/>
                <a:gd name="connsiteX143" fmla="*/ 3494 w 94299"/>
                <a:gd name="connsiteY143" fmla="*/ 156752 h 176269"/>
                <a:gd name="connsiteX144" fmla="*/ 4637 w 94299"/>
                <a:gd name="connsiteY144" fmla="*/ 154561 h 176269"/>
                <a:gd name="connsiteX145" fmla="*/ 5780 w 94299"/>
                <a:gd name="connsiteY145" fmla="*/ 153799 h 176269"/>
                <a:gd name="connsiteX146" fmla="*/ 4446 w 94299"/>
                <a:gd name="connsiteY146" fmla="*/ 158466 h 176269"/>
                <a:gd name="connsiteX147" fmla="*/ 3303 w 94299"/>
                <a:gd name="connsiteY147" fmla="*/ 159800 h 176269"/>
                <a:gd name="connsiteX148" fmla="*/ 3303 w 94299"/>
                <a:gd name="connsiteY148" fmla="*/ 161419 h 176269"/>
                <a:gd name="connsiteX149" fmla="*/ 3875 w 94299"/>
                <a:gd name="connsiteY149" fmla="*/ 161419 h 176269"/>
                <a:gd name="connsiteX150" fmla="*/ 6447 w 94299"/>
                <a:gd name="connsiteY150" fmla="*/ 158942 h 176269"/>
                <a:gd name="connsiteX151" fmla="*/ 7875 w 94299"/>
                <a:gd name="connsiteY151" fmla="*/ 156180 h 176269"/>
                <a:gd name="connsiteX152" fmla="*/ 5399 w 94299"/>
                <a:gd name="connsiteY152" fmla="*/ 162848 h 176269"/>
                <a:gd name="connsiteX153" fmla="*/ 3780 w 94299"/>
                <a:gd name="connsiteY153" fmla="*/ 164371 h 176269"/>
                <a:gd name="connsiteX154" fmla="*/ 3780 w 94299"/>
                <a:gd name="connsiteY154" fmla="*/ 166467 h 176269"/>
                <a:gd name="connsiteX155" fmla="*/ 5304 w 94299"/>
                <a:gd name="connsiteY155" fmla="*/ 167229 h 176269"/>
                <a:gd name="connsiteX156" fmla="*/ 9209 w 94299"/>
                <a:gd name="connsiteY156" fmla="*/ 164753 h 176269"/>
                <a:gd name="connsiteX157" fmla="*/ 10733 w 94299"/>
                <a:gd name="connsiteY157" fmla="*/ 159800 h 176269"/>
                <a:gd name="connsiteX158" fmla="*/ 11781 w 94299"/>
                <a:gd name="connsiteY158" fmla="*/ 158371 h 176269"/>
                <a:gd name="connsiteX159" fmla="*/ 13019 w 94299"/>
                <a:gd name="connsiteY159" fmla="*/ 159990 h 176269"/>
                <a:gd name="connsiteX160" fmla="*/ 12257 w 94299"/>
                <a:gd name="connsiteY160" fmla="*/ 162372 h 176269"/>
                <a:gd name="connsiteX161" fmla="*/ 12257 w 94299"/>
                <a:gd name="connsiteY161" fmla="*/ 164753 h 176269"/>
                <a:gd name="connsiteX162" fmla="*/ 14400 w 94299"/>
                <a:gd name="connsiteY162" fmla="*/ 164991 h 176269"/>
                <a:gd name="connsiteX163" fmla="*/ 14638 w 94299"/>
                <a:gd name="connsiteY163" fmla="*/ 164753 h 176269"/>
                <a:gd name="connsiteX164" fmla="*/ 15972 w 94299"/>
                <a:gd name="connsiteY164" fmla="*/ 162086 h 176269"/>
                <a:gd name="connsiteX165" fmla="*/ 15972 w 94299"/>
                <a:gd name="connsiteY165" fmla="*/ 160466 h 176269"/>
                <a:gd name="connsiteX166" fmla="*/ 15972 w 94299"/>
                <a:gd name="connsiteY166" fmla="*/ 166657 h 176269"/>
                <a:gd name="connsiteX167" fmla="*/ 15972 w 94299"/>
                <a:gd name="connsiteY167" fmla="*/ 168277 h 176269"/>
                <a:gd name="connsiteX168" fmla="*/ 15972 w 94299"/>
                <a:gd name="connsiteY168" fmla="*/ 169705 h 176269"/>
                <a:gd name="connsiteX169" fmla="*/ 16734 w 94299"/>
                <a:gd name="connsiteY169" fmla="*/ 169705 h 176269"/>
                <a:gd name="connsiteX170" fmla="*/ 19115 w 94299"/>
                <a:gd name="connsiteY170" fmla="*/ 166848 h 176269"/>
                <a:gd name="connsiteX171" fmla="*/ 19115 w 94299"/>
                <a:gd name="connsiteY171" fmla="*/ 162657 h 176269"/>
                <a:gd name="connsiteX172" fmla="*/ 19972 w 94299"/>
                <a:gd name="connsiteY172" fmla="*/ 161514 h 176269"/>
                <a:gd name="connsiteX173" fmla="*/ 19972 w 94299"/>
                <a:gd name="connsiteY173" fmla="*/ 167801 h 176269"/>
                <a:gd name="connsiteX174" fmla="*/ 21877 w 94299"/>
                <a:gd name="connsiteY174" fmla="*/ 170848 h 176269"/>
                <a:gd name="connsiteX175" fmla="*/ 23877 w 94299"/>
                <a:gd name="connsiteY175" fmla="*/ 170848 h 176269"/>
                <a:gd name="connsiteX176" fmla="*/ 23877 w 94299"/>
                <a:gd name="connsiteY176" fmla="*/ 169801 h 176269"/>
                <a:gd name="connsiteX177" fmla="*/ 22258 w 94299"/>
                <a:gd name="connsiteY177" fmla="*/ 165514 h 176269"/>
                <a:gd name="connsiteX178" fmla="*/ 22258 w 94299"/>
                <a:gd name="connsiteY178" fmla="*/ 160847 h 176269"/>
                <a:gd name="connsiteX179" fmla="*/ 23687 w 94299"/>
                <a:gd name="connsiteY179" fmla="*/ 161990 h 176269"/>
                <a:gd name="connsiteX180" fmla="*/ 23687 w 94299"/>
                <a:gd name="connsiteY180" fmla="*/ 164181 h 176269"/>
                <a:gd name="connsiteX181" fmla="*/ 23687 w 94299"/>
                <a:gd name="connsiteY181" fmla="*/ 164657 h 176269"/>
                <a:gd name="connsiteX182" fmla="*/ 24925 w 94299"/>
                <a:gd name="connsiteY182" fmla="*/ 163419 h 176269"/>
                <a:gd name="connsiteX183" fmla="*/ 25782 w 94299"/>
                <a:gd name="connsiteY183" fmla="*/ 161705 h 176269"/>
                <a:gd name="connsiteX184" fmla="*/ 25782 w 94299"/>
                <a:gd name="connsiteY184" fmla="*/ 166943 h 176269"/>
                <a:gd name="connsiteX185" fmla="*/ 28640 w 94299"/>
                <a:gd name="connsiteY185" fmla="*/ 173706 h 176269"/>
                <a:gd name="connsiteX186" fmla="*/ 29592 w 94299"/>
                <a:gd name="connsiteY186" fmla="*/ 174182 h 176269"/>
                <a:gd name="connsiteX187" fmla="*/ 31116 w 94299"/>
                <a:gd name="connsiteY187" fmla="*/ 172468 h 176269"/>
                <a:gd name="connsiteX188" fmla="*/ 31116 w 94299"/>
                <a:gd name="connsiteY188" fmla="*/ 169801 h 176269"/>
                <a:gd name="connsiteX189" fmla="*/ 31116 w 94299"/>
                <a:gd name="connsiteY189" fmla="*/ 166086 h 176269"/>
                <a:gd name="connsiteX190" fmla="*/ 32736 w 94299"/>
                <a:gd name="connsiteY190" fmla="*/ 163228 h 176269"/>
                <a:gd name="connsiteX191" fmla="*/ 34545 w 94299"/>
                <a:gd name="connsiteY191" fmla="*/ 165420 h 176269"/>
                <a:gd name="connsiteX192" fmla="*/ 34545 w 94299"/>
                <a:gd name="connsiteY192" fmla="*/ 168753 h 176269"/>
                <a:gd name="connsiteX193" fmla="*/ 36927 w 94299"/>
                <a:gd name="connsiteY193" fmla="*/ 169420 h 176269"/>
                <a:gd name="connsiteX194" fmla="*/ 36927 w 94299"/>
                <a:gd name="connsiteY194" fmla="*/ 168182 h 176269"/>
                <a:gd name="connsiteX195" fmla="*/ 36165 w 94299"/>
                <a:gd name="connsiteY195" fmla="*/ 165420 h 176269"/>
                <a:gd name="connsiteX196" fmla="*/ 36165 w 94299"/>
                <a:gd name="connsiteY196" fmla="*/ 162752 h 176269"/>
                <a:gd name="connsiteX197" fmla="*/ 37774 w 94299"/>
                <a:gd name="connsiteY197" fmla="*/ 162648 h 176269"/>
                <a:gd name="connsiteX198" fmla="*/ 37879 w 94299"/>
                <a:gd name="connsiteY198" fmla="*/ 162752 h 176269"/>
                <a:gd name="connsiteX199" fmla="*/ 38641 w 94299"/>
                <a:gd name="connsiteY199" fmla="*/ 164848 h 176269"/>
                <a:gd name="connsiteX200" fmla="*/ 38641 w 94299"/>
                <a:gd name="connsiteY200" fmla="*/ 170658 h 176269"/>
                <a:gd name="connsiteX201" fmla="*/ 38641 w 94299"/>
                <a:gd name="connsiteY201" fmla="*/ 173516 h 176269"/>
                <a:gd name="connsiteX202" fmla="*/ 39975 w 94299"/>
                <a:gd name="connsiteY202" fmla="*/ 175706 h 176269"/>
                <a:gd name="connsiteX203" fmla="*/ 41403 w 94299"/>
                <a:gd name="connsiteY203" fmla="*/ 175706 h 176269"/>
                <a:gd name="connsiteX204" fmla="*/ 42356 w 94299"/>
                <a:gd name="connsiteY204" fmla="*/ 174468 h 176269"/>
                <a:gd name="connsiteX205" fmla="*/ 42356 w 94299"/>
                <a:gd name="connsiteY205" fmla="*/ 173040 h 176269"/>
                <a:gd name="connsiteX206" fmla="*/ 41499 w 94299"/>
                <a:gd name="connsiteY206" fmla="*/ 168753 h 176269"/>
                <a:gd name="connsiteX207" fmla="*/ 42165 w 94299"/>
                <a:gd name="connsiteY207" fmla="*/ 167229 h 176269"/>
                <a:gd name="connsiteX208" fmla="*/ 43023 w 94299"/>
                <a:gd name="connsiteY208" fmla="*/ 167229 h 176269"/>
                <a:gd name="connsiteX209" fmla="*/ 43880 w 94299"/>
                <a:gd name="connsiteY209" fmla="*/ 169705 h 176269"/>
                <a:gd name="connsiteX210" fmla="*/ 44451 w 94299"/>
                <a:gd name="connsiteY210" fmla="*/ 172373 h 176269"/>
                <a:gd name="connsiteX211" fmla="*/ 46547 w 94299"/>
                <a:gd name="connsiteY211" fmla="*/ 173135 h 176269"/>
                <a:gd name="connsiteX212" fmla="*/ 47214 w 94299"/>
                <a:gd name="connsiteY212" fmla="*/ 171230 h 176269"/>
                <a:gd name="connsiteX213" fmla="*/ 46452 w 94299"/>
                <a:gd name="connsiteY213" fmla="*/ 169325 h 176269"/>
                <a:gd name="connsiteX214" fmla="*/ 44737 w 94299"/>
                <a:gd name="connsiteY214" fmla="*/ 162848 h 176269"/>
                <a:gd name="connsiteX215" fmla="*/ 45404 w 94299"/>
                <a:gd name="connsiteY215" fmla="*/ 160847 h 176269"/>
                <a:gd name="connsiteX216" fmla="*/ 46452 w 94299"/>
                <a:gd name="connsiteY216" fmla="*/ 161419 h 176269"/>
                <a:gd name="connsiteX217" fmla="*/ 46452 w 94299"/>
                <a:gd name="connsiteY217" fmla="*/ 162752 h 176269"/>
                <a:gd name="connsiteX218" fmla="*/ 46452 w 94299"/>
                <a:gd name="connsiteY218" fmla="*/ 165134 h 176269"/>
                <a:gd name="connsiteX219" fmla="*/ 47690 w 94299"/>
                <a:gd name="connsiteY219" fmla="*/ 167515 h 176269"/>
                <a:gd name="connsiteX220" fmla="*/ 49566 w 94299"/>
                <a:gd name="connsiteY220" fmla="*/ 167382 h 176269"/>
                <a:gd name="connsiteX221" fmla="*/ 49785 w 94299"/>
                <a:gd name="connsiteY221" fmla="*/ 167039 h 176269"/>
                <a:gd name="connsiteX222" fmla="*/ 49785 w 94299"/>
                <a:gd name="connsiteY222" fmla="*/ 164657 h 176269"/>
                <a:gd name="connsiteX223" fmla="*/ 49785 w 94299"/>
                <a:gd name="connsiteY223" fmla="*/ 162657 h 176269"/>
                <a:gd name="connsiteX224" fmla="*/ 49785 w 94299"/>
                <a:gd name="connsiteY224" fmla="*/ 161514 h 176269"/>
                <a:gd name="connsiteX225" fmla="*/ 49785 w 94299"/>
                <a:gd name="connsiteY225" fmla="*/ 161514 h 176269"/>
                <a:gd name="connsiteX226" fmla="*/ 52024 w 94299"/>
                <a:gd name="connsiteY226" fmla="*/ 162438 h 176269"/>
                <a:gd name="connsiteX227" fmla="*/ 52071 w 94299"/>
                <a:gd name="connsiteY227" fmla="*/ 162562 h 176269"/>
                <a:gd name="connsiteX228" fmla="*/ 52071 w 94299"/>
                <a:gd name="connsiteY228" fmla="*/ 165705 h 176269"/>
                <a:gd name="connsiteX229" fmla="*/ 52071 w 94299"/>
                <a:gd name="connsiteY229" fmla="*/ 168848 h 176269"/>
                <a:gd name="connsiteX230" fmla="*/ 52071 w 94299"/>
                <a:gd name="connsiteY230" fmla="*/ 169515 h 176269"/>
                <a:gd name="connsiteX231" fmla="*/ 53405 w 94299"/>
                <a:gd name="connsiteY231" fmla="*/ 169515 h 176269"/>
                <a:gd name="connsiteX232" fmla="*/ 54357 w 94299"/>
                <a:gd name="connsiteY232" fmla="*/ 168944 h 176269"/>
                <a:gd name="connsiteX233" fmla="*/ 54357 w 94299"/>
                <a:gd name="connsiteY233" fmla="*/ 165229 h 176269"/>
                <a:gd name="connsiteX234" fmla="*/ 53024 w 94299"/>
                <a:gd name="connsiteY234" fmla="*/ 161609 h 176269"/>
                <a:gd name="connsiteX235" fmla="*/ 53024 w 94299"/>
                <a:gd name="connsiteY235" fmla="*/ 159704 h 176269"/>
                <a:gd name="connsiteX236" fmla="*/ 54643 w 94299"/>
                <a:gd name="connsiteY236" fmla="*/ 159704 h 176269"/>
                <a:gd name="connsiteX237" fmla="*/ 54643 w 94299"/>
                <a:gd name="connsiteY237" fmla="*/ 159704 h 176269"/>
                <a:gd name="connsiteX238" fmla="*/ 55215 w 94299"/>
                <a:gd name="connsiteY238" fmla="*/ 161609 h 176269"/>
                <a:gd name="connsiteX239" fmla="*/ 55215 w 94299"/>
                <a:gd name="connsiteY239" fmla="*/ 163038 h 176269"/>
                <a:gd name="connsiteX240" fmla="*/ 56072 w 94299"/>
                <a:gd name="connsiteY240" fmla="*/ 163991 h 176269"/>
                <a:gd name="connsiteX241" fmla="*/ 57691 w 94299"/>
                <a:gd name="connsiteY241" fmla="*/ 162467 h 176269"/>
                <a:gd name="connsiteX242" fmla="*/ 57691 w 94299"/>
                <a:gd name="connsiteY242" fmla="*/ 159800 h 176269"/>
                <a:gd name="connsiteX243" fmla="*/ 58739 w 94299"/>
                <a:gd name="connsiteY243" fmla="*/ 159133 h 176269"/>
                <a:gd name="connsiteX244" fmla="*/ 59882 w 94299"/>
                <a:gd name="connsiteY244" fmla="*/ 159800 h 176269"/>
                <a:gd name="connsiteX245" fmla="*/ 59882 w 94299"/>
                <a:gd name="connsiteY245" fmla="*/ 161133 h 176269"/>
                <a:gd name="connsiteX246" fmla="*/ 60644 w 94299"/>
                <a:gd name="connsiteY246" fmla="*/ 164467 h 176269"/>
                <a:gd name="connsiteX247" fmla="*/ 62930 w 94299"/>
                <a:gd name="connsiteY247" fmla="*/ 166467 h 176269"/>
                <a:gd name="connsiteX248" fmla="*/ 64454 w 94299"/>
                <a:gd name="connsiteY248" fmla="*/ 165896 h 176269"/>
                <a:gd name="connsiteX249" fmla="*/ 64454 w 94299"/>
                <a:gd name="connsiteY249" fmla="*/ 165038 h 176269"/>
                <a:gd name="connsiteX250" fmla="*/ 63406 w 94299"/>
                <a:gd name="connsiteY250" fmla="*/ 160847 h 176269"/>
                <a:gd name="connsiteX251" fmla="*/ 62644 w 94299"/>
                <a:gd name="connsiteY251" fmla="*/ 158657 h 176269"/>
                <a:gd name="connsiteX252" fmla="*/ 63120 w 94299"/>
                <a:gd name="connsiteY252" fmla="*/ 157514 h 176269"/>
                <a:gd name="connsiteX253" fmla="*/ 64263 w 94299"/>
                <a:gd name="connsiteY253" fmla="*/ 157514 h 176269"/>
                <a:gd name="connsiteX254" fmla="*/ 65216 w 94299"/>
                <a:gd name="connsiteY254" fmla="*/ 158276 h 176269"/>
                <a:gd name="connsiteX255" fmla="*/ 66359 w 94299"/>
                <a:gd name="connsiteY255" fmla="*/ 157514 h 176269"/>
                <a:gd name="connsiteX256" fmla="*/ 66359 w 94299"/>
                <a:gd name="connsiteY256" fmla="*/ 155989 h 176269"/>
                <a:gd name="connsiteX257" fmla="*/ 66359 w 94299"/>
                <a:gd name="connsiteY257" fmla="*/ 155037 h 176269"/>
                <a:gd name="connsiteX258" fmla="*/ 67692 w 94299"/>
                <a:gd name="connsiteY258" fmla="*/ 153799 h 176269"/>
                <a:gd name="connsiteX259" fmla="*/ 68550 w 94299"/>
                <a:gd name="connsiteY259" fmla="*/ 154846 h 176269"/>
                <a:gd name="connsiteX260" fmla="*/ 68550 w 94299"/>
                <a:gd name="connsiteY260" fmla="*/ 156371 h 176269"/>
                <a:gd name="connsiteX261" fmla="*/ 68073 w 94299"/>
                <a:gd name="connsiteY261" fmla="*/ 157895 h 176269"/>
                <a:gd name="connsiteX262" fmla="*/ 68073 w 94299"/>
                <a:gd name="connsiteY262" fmla="*/ 157895 h 176269"/>
                <a:gd name="connsiteX263" fmla="*/ 68073 w 94299"/>
                <a:gd name="connsiteY263" fmla="*/ 159133 h 176269"/>
                <a:gd name="connsiteX264" fmla="*/ 70264 w 94299"/>
                <a:gd name="connsiteY264" fmla="*/ 157799 h 176269"/>
                <a:gd name="connsiteX265" fmla="*/ 71121 w 94299"/>
                <a:gd name="connsiteY265" fmla="*/ 154370 h 176269"/>
                <a:gd name="connsiteX266" fmla="*/ 71121 w 94299"/>
                <a:gd name="connsiteY266" fmla="*/ 152656 h 176269"/>
                <a:gd name="connsiteX267" fmla="*/ 72360 w 94299"/>
                <a:gd name="connsiteY267" fmla="*/ 150846 h 176269"/>
                <a:gd name="connsiteX268" fmla="*/ 72360 w 94299"/>
                <a:gd name="connsiteY268" fmla="*/ 150846 h 176269"/>
                <a:gd name="connsiteX269" fmla="*/ 73312 w 94299"/>
                <a:gd name="connsiteY269" fmla="*/ 153323 h 176269"/>
                <a:gd name="connsiteX270" fmla="*/ 72455 w 94299"/>
                <a:gd name="connsiteY270" fmla="*/ 155989 h 176269"/>
                <a:gd name="connsiteX271" fmla="*/ 72455 w 94299"/>
                <a:gd name="connsiteY271" fmla="*/ 158561 h 176269"/>
                <a:gd name="connsiteX272" fmla="*/ 74074 w 94299"/>
                <a:gd name="connsiteY272" fmla="*/ 157418 h 176269"/>
                <a:gd name="connsiteX273" fmla="*/ 74741 w 94299"/>
                <a:gd name="connsiteY273" fmla="*/ 155228 h 176269"/>
                <a:gd name="connsiteX274" fmla="*/ 76455 w 94299"/>
                <a:gd name="connsiteY274" fmla="*/ 154370 h 176269"/>
                <a:gd name="connsiteX275" fmla="*/ 76455 w 94299"/>
                <a:gd name="connsiteY275" fmla="*/ 154846 h 176269"/>
                <a:gd name="connsiteX276" fmla="*/ 76455 w 94299"/>
                <a:gd name="connsiteY276" fmla="*/ 146750 h 176269"/>
                <a:gd name="connsiteX277" fmla="*/ 84742 w 94299"/>
                <a:gd name="connsiteY277" fmla="*/ 128653 h 176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94299" h="176269">
                  <a:moveTo>
                    <a:pt x="84742" y="128653"/>
                  </a:moveTo>
                  <a:cubicBezTo>
                    <a:pt x="88133" y="111375"/>
                    <a:pt x="89257" y="93734"/>
                    <a:pt x="88076" y="76170"/>
                  </a:cubicBezTo>
                  <a:cubicBezTo>
                    <a:pt x="87647" y="71417"/>
                    <a:pt x="87647" y="66636"/>
                    <a:pt x="88076" y="61882"/>
                  </a:cubicBezTo>
                  <a:cubicBezTo>
                    <a:pt x="88876" y="56901"/>
                    <a:pt x="89952" y="51977"/>
                    <a:pt x="91314" y="47119"/>
                  </a:cubicBezTo>
                  <a:cubicBezTo>
                    <a:pt x="92362" y="42452"/>
                    <a:pt x="92934" y="37594"/>
                    <a:pt x="93600" y="32736"/>
                  </a:cubicBezTo>
                  <a:lnTo>
                    <a:pt x="94267" y="27688"/>
                  </a:lnTo>
                  <a:cubicBezTo>
                    <a:pt x="94267" y="28259"/>
                    <a:pt x="93600" y="28736"/>
                    <a:pt x="93029" y="28736"/>
                  </a:cubicBezTo>
                  <a:cubicBezTo>
                    <a:pt x="92562" y="28583"/>
                    <a:pt x="92229" y="28174"/>
                    <a:pt x="92172" y="27688"/>
                  </a:cubicBezTo>
                  <a:cubicBezTo>
                    <a:pt x="92029" y="27193"/>
                    <a:pt x="92029" y="26659"/>
                    <a:pt x="92172" y="26164"/>
                  </a:cubicBezTo>
                  <a:cubicBezTo>
                    <a:pt x="92391" y="25678"/>
                    <a:pt x="92543" y="25164"/>
                    <a:pt x="92648" y="24640"/>
                  </a:cubicBezTo>
                  <a:cubicBezTo>
                    <a:pt x="92648" y="24640"/>
                    <a:pt x="92648" y="24640"/>
                    <a:pt x="92648" y="24640"/>
                  </a:cubicBezTo>
                  <a:cubicBezTo>
                    <a:pt x="92648" y="24640"/>
                    <a:pt x="92648" y="23592"/>
                    <a:pt x="92648" y="23402"/>
                  </a:cubicBezTo>
                  <a:cubicBezTo>
                    <a:pt x="92648" y="23211"/>
                    <a:pt x="91124" y="23402"/>
                    <a:pt x="90362" y="24735"/>
                  </a:cubicBezTo>
                  <a:cubicBezTo>
                    <a:pt x="89724" y="25754"/>
                    <a:pt x="89447" y="26964"/>
                    <a:pt x="89600" y="28164"/>
                  </a:cubicBezTo>
                  <a:cubicBezTo>
                    <a:pt x="89743" y="28726"/>
                    <a:pt x="89743" y="29317"/>
                    <a:pt x="89600" y="29878"/>
                  </a:cubicBezTo>
                  <a:cubicBezTo>
                    <a:pt x="88838" y="31403"/>
                    <a:pt x="88362" y="30831"/>
                    <a:pt x="88362" y="31784"/>
                  </a:cubicBezTo>
                  <a:lnTo>
                    <a:pt x="88362" y="31784"/>
                  </a:lnTo>
                  <a:cubicBezTo>
                    <a:pt x="88362" y="29593"/>
                    <a:pt x="87600" y="30165"/>
                    <a:pt x="87409" y="29212"/>
                  </a:cubicBezTo>
                  <a:cubicBezTo>
                    <a:pt x="87199" y="28288"/>
                    <a:pt x="87266" y="27336"/>
                    <a:pt x="87600" y="26450"/>
                  </a:cubicBezTo>
                  <a:cubicBezTo>
                    <a:pt x="87600" y="25592"/>
                    <a:pt x="88076" y="24259"/>
                    <a:pt x="87600" y="23973"/>
                  </a:cubicBezTo>
                  <a:cubicBezTo>
                    <a:pt x="87123" y="23688"/>
                    <a:pt x="86266" y="23973"/>
                    <a:pt x="85980" y="25021"/>
                  </a:cubicBezTo>
                  <a:cubicBezTo>
                    <a:pt x="85799" y="25764"/>
                    <a:pt x="85580" y="26497"/>
                    <a:pt x="85314" y="27212"/>
                  </a:cubicBezTo>
                  <a:cubicBezTo>
                    <a:pt x="85314" y="27879"/>
                    <a:pt x="84266" y="28450"/>
                    <a:pt x="83599" y="28069"/>
                  </a:cubicBezTo>
                  <a:cubicBezTo>
                    <a:pt x="82932" y="27688"/>
                    <a:pt x="83599" y="26259"/>
                    <a:pt x="83599" y="25402"/>
                  </a:cubicBezTo>
                  <a:lnTo>
                    <a:pt x="85218" y="22449"/>
                  </a:lnTo>
                  <a:cubicBezTo>
                    <a:pt x="85542" y="21925"/>
                    <a:pt x="85761" y="21344"/>
                    <a:pt x="85885" y="20735"/>
                  </a:cubicBezTo>
                  <a:cubicBezTo>
                    <a:pt x="85999" y="20163"/>
                    <a:pt x="85733" y="19582"/>
                    <a:pt x="85218" y="19306"/>
                  </a:cubicBezTo>
                  <a:cubicBezTo>
                    <a:pt x="84552" y="19201"/>
                    <a:pt x="83885" y="19554"/>
                    <a:pt x="83599" y="20163"/>
                  </a:cubicBezTo>
                  <a:cubicBezTo>
                    <a:pt x="83018" y="20973"/>
                    <a:pt x="82570" y="21878"/>
                    <a:pt x="82266" y="22830"/>
                  </a:cubicBezTo>
                  <a:cubicBezTo>
                    <a:pt x="82266" y="23973"/>
                    <a:pt x="81408" y="25497"/>
                    <a:pt x="80265" y="25402"/>
                  </a:cubicBezTo>
                  <a:cubicBezTo>
                    <a:pt x="79522" y="25135"/>
                    <a:pt x="79075" y="24373"/>
                    <a:pt x="79218" y="23592"/>
                  </a:cubicBezTo>
                  <a:cubicBezTo>
                    <a:pt x="79360" y="22792"/>
                    <a:pt x="79761" y="22059"/>
                    <a:pt x="80361" y="21496"/>
                  </a:cubicBezTo>
                  <a:cubicBezTo>
                    <a:pt x="81123" y="20735"/>
                    <a:pt x="82170" y="19782"/>
                    <a:pt x="81980" y="18544"/>
                  </a:cubicBezTo>
                  <a:cubicBezTo>
                    <a:pt x="81704" y="17705"/>
                    <a:pt x="80837" y="17211"/>
                    <a:pt x="79980" y="17401"/>
                  </a:cubicBezTo>
                  <a:cubicBezTo>
                    <a:pt x="79113" y="17734"/>
                    <a:pt x="78398" y="18382"/>
                    <a:pt x="77979" y="19211"/>
                  </a:cubicBezTo>
                  <a:cubicBezTo>
                    <a:pt x="77979" y="19973"/>
                    <a:pt x="77217" y="20925"/>
                    <a:pt x="76741" y="21687"/>
                  </a:cubicBezTo>
                  <a:cubicBezTo>
                    <a:pt x="76265" y="22449"/>
                    <a:pt x="76074" y="22545"/>
                    <a:pt x="75598" y="22354"/>
                  </a:cubicBezTo>
                  <a:cubicBezTo>
                    <a:pt x="75379" y="20696"/>
                    <a:pt x="75903" y="19020"/>
                    <a:pt x="77027" y="17782"/>
                  </a:cubicBezTo>
                  <a:cubicBezTo>
                    <a:pt x="77436" y="17363"/>
                    <a:pt x="77817" y="16915"/>
                    <a:pt x="78170" y="16448"/>
                  </a:cubicBezTo>
                  <a:cubicBezTo>
                    <a:pt x="78170" y="15877"/>
                    <a:pt x="78170" y="15020"/>
                    <a:pt x="78170" y="14829"/>
                  </a:cubicBezTo>
                  <a:lnTo>
                    <a:pt x="77598" y="14829"/>
                  </a:lnTo>
                  <a:cubicBezTo>
                    <a:pt x="76360" y="15182"/>
                    <a:pt x="75370" y="16096"/>
                    <a:pt x="74931" y="17305"/>
                  </a:cubicBezTo>
                  <a:cubicBezTo>
                    <a:pt x="74931" y="18354"/>
                    <a:pt x="74360" y="19687"/>
                    <a:pt x="73503" y="20068"/>
                  </a:cubicBezTo>
                  <a:cubicBezTo>
                    <a:pt x="73103" y="17563"/>
                    <a:pt x="74045" y="15039"/>
                    <a:pt x="75979" y="13400"/>
                  </a:cubicBezTo>
                  <a:cubicBezTo>
                    <a:pt x="76617" y="12972"/>
                    <a:pt x="77189" y="12457"/>
                    <a:pt x="77694" y="11876"/>
                  </a:cubicBezTo>
                  <a:cubicBezTo>
                    <a:pt x="78065" y="11228"/>
                    <a:pt x="78065" y="10429"/>
                    <a:pt x="77694" y="9781"/>
                  </a:cubicBezTo>
                  <a:cubicBezTo>
                    <a:pt x="77360" y="9276"/>
                    <a:pt x="76779" y="8981"/>
                    <a:pt x="76170" y="9019"/>
                  </a:cubicBezTo>
                  <a:cubicBezTo>
                    <a:pt x="74522" y="9086"/>
                    <a:pt x="73007" y="9981"/>
                    <a:pt x="72169" y="11400"/>
                  </a:cubicBezTo>
                  <a:cubicBezTo>
                    <a:pt x="71502" y="13029"/>
                    <a:pt x="70998" y="14724"/>
                    <a:pt x="70645" y="16448"/>
                  </a:cubicBezTo>
                  <a:cubicBezTo>
                    <a:pt x="70645" y="17020"/>
                    <a:pt x="70645" y="17687"/>
                    <a:pt x="69597" y="17782"/>
                  </a:cubicBezTo>
                  <a:cubicBezTo>
                    <a:pt x="68550" y="17877"/>
                    <a:pt x="68264" y="17020"/>
                    <a:pt x="68359" y="16162"/>
                  </a:cubicBezTo>
                  <a:cubicBezTo>
                    <a:pt x="68445" y="15334"/>
                    <a:pt x="68673" y="14534"/>
                    <a:pt x="69026" y="13781"/>
                  </a:cubicBezTo>
                  <a:cubicBezTo>
                    <a:pt x="69454" y="13048"/>
                    <a:pt x="69454" y="12134"/>
                    <a:pt x="69026" y="11400"/>
                  </a:cubicBezTo>
                  <a:cubicBezTo>
                    <a:pt x="68502" y="10743"/>
                    <a:pt x="67540" y="10638"/>
                    <a:pt x="66883" y="11162"/>
                  </a:cubicBezTo>
                  <a:cubicBezTo>
                    <a:pt x="66797" y="11228"/>
                    <a:pt x="66711" y="11314"/>
                    <a:pt x="66645" y="11400"/>
                  </a:cubicBezTo>
                  <a:cubicBezTo>
                    <a:pt x="66035" y="12162"/>
                    <a:pt x="65578" y="13038"/>
                    <a:pt x="65311" y="13972"/>
                  </a:cubicBezTo>
                  <a:lnTo>
                    <a:pt x="65311" y="15591"/>
                  </a:lnTo>
                  <a:cubicBezTo>
                    <a:pt x="64625" y="13581"/>
                    <a:pt x="64625" y="11410"/>
                    <a:pt x="65311" y="9400"/>
                  </a:cubicBezTo>
                  <a:cubicBezTo>
                    <a:pt x="65559" y="8914"/>
                    <a:pt x="65749" y="8400"/>
                    <a:pt x="65883" y="7876"/>
                  </a:cubicBezTo>
                  <a:cubicBezTo>
                    <a:pt x="66045" y="7314"/>
                    <a:pt x="65864" y="6714"/>
                    <a:pt x="65406" y="6352"/>
                  </a:cubicBezTo>
                  <a:lnTo>
                    <a:pt x="64740" y="6352"/>
                  </a:lnTo>
                  <a:cubicBezTo>
                    <a:pt x="63501" y="6352"/>
                    <a:pt x="62549" y="7876"/>
                    <a:pt x="62263" y="9209"/>
                  </a:cubicBezTo>
                  <a:cubicBezTo>
                    <a:pt x="62168" y="10600"/>
                    <a:pt x="62168" y="12010"/>
                    <a:pt x="62263" y="13400"/>
                  </a:cubicBezTo>
                  <a:cubicBezTo>
                    <a:pt x="62263" y="13972"/>
                    <a:pt x="62263" y="14734"/>
                    <a:pt x="61406" y="14543"/>
                  </a:cubicBezTo>
                  <a:cubicBezTo>
                    <a:pt x="61368" y="14391"/>
                    <a:pt x="61368" y="14220"/>
                    <a:pt x="61406" y="14067"/>
                  </a:cubicBezTo>
                  <a:cubicBezTo>
                    <a:pt x="60739" y="12162"/>
                    <a:pt x="61406" y="9876"/>
                    <a:pt x="61406" y="7780"/>
                  </a:cubicBezTo>
                  <a:cubicBezTo>
                    <a:pt x="61072" y="6600"/>
                    <a:pt x="60415" y="5542"/>
                    <a:pt x="59501" y="4732"/>
                  </a:cubicBezTo>
                  <a:cubicBezTo>
                    <a:pt x="58929" y="4161"/>
                    <a:pt x="57882" y="3780"/>
                    <a:pt x="57501" y="4732"/>
                  </a:cubicBezTo>
                  <a:cubicBezTo>
                    <a:pt x="57358" y="5066"/>
                    <a:pt x="57358" y="5447"/>
                    <a:pt x="57501" y="5781"/>
                  </a:cubicBezTo>
                  <a:cubicBezTo>
                    <a:pt x="57501" y="7209"/>
                    <a:pt x="58644" y="8638"/>
                    <a:pt x="59120" y="10067"/>
                  </a:cubicBezTo>
                  <a:cubicBezTo>
                    <a:pt x="59596" y="11591"/>
                    <a:pt x="59596" y="13220"/>
                    <a:pt x="59120" y="14734"/>
                  </a:cubicBezTo>
                  <a:cubicBezTo>
                    <a:pt x="58453" y="14734"/>
                    <a:pt x="57786" y="14734"/>
                    <a:pt x="57691" y="13591"/>
                  </a:cubicBezTo>
                  <a:cubicBezTo>
                    <a:pt x="57786" y="12867"/>
                    <a:pt x="57786" y="12124"/>
                    <a:pt x="57691" y="11400"/>
                  </a:cubicBezTo>
                  <a:cubicBezTo>
                    <a:pt x="57777" y="11258"/>
                    <a:pt x="57777" y="11067"/>
                    <a:pt x="57691" y="10924"/>
                  </a:cubicBezTo>
                  <a:cubicBezTo>
                    <a:pt x="57215" y="10924"/>
                    <a:pt x="56643" y="11495"/>
                    <a:pt x="56548" y="12162"/>
                  </a:cubicBezTo>
                  <a:cubicBezTo>
                    <a:pt x="56453" y="12829"/>
                    <a:pt x="56548" y="13781"/>
                    <a:pt x="55596" y="13877"/>
                  </a:cubicBezTo>
                  <a:cubicBezTo>
                    <a:pt x="55167" y="12153"/>
                    <a:pt x="55167" y="10362"/>
                    <a:pt x="55596" y="8638"/>
                  </a:cubicBezTo>
                  <a:cubicBezTo>
                    <a:pt x="55634" y="6066"/>
                    <a:pt x="54557" y="3599"/>
                    <a:pt x="52643" y="1875"/>
                  </a:cubicBezTo>
                  <a:cubicBezTo>
                    <a:pt x="52405" y="1590"/>
                    <a:pt x="52062" y="1418"/>
                    <a:pt x="51690" y="1399"/>
                  </a:cubicBezTo>
                  <a:cubicBezTo>
                    <a:pt x="50928" y="1399"/>
                    <a:pt x="50262" y="2256"/>
                    <a:pt x="50166" y="3113"/>
                  </a:cubicBezTo>
                  <a:cubicBezTo>
                    <a:pt x="50023" y="3999"/>
                    <a:pt x="50023" y="4895"/>
                    <a:pt x="50166" y="5781"/>
                  </a:cubicBezTo>
                  <a:cubicBezTo>
                    <a:pt x="50262" y="7019"/>
                    <a:pt x="50262" y="8257"/>
                    <a:pt x="50166" y="9495"/>
                  </a:cubicBezTo>
                  <a:cubicBezTo>
                    <a:pt x="50166" y="10733"/>
                    <a:pt x="49595" y="12162"/>
                    <a:pt x="48547" y="12257"/>
                  </a:cubicBezTo>
                  <a:cubicBezTo>
                    <a:pt x="47499" y="12353"/>
                    <a:pt x="46833" y="11210"/>
                    <a:pt x="46737" y="10067"/>
                  </a:cubicBezTo>
                  <a:cubicBezTo>
                    <a:pt x="46718" y="8971"/>
                    <a:pt x="46556" y="7886"/>
                    <a:pt x="46261" y="6828"/>
                  </a:cubicBezTo>
                  <a:cubicBezTo>
                    <a:pt x="46261" y="5876"/>
                    <a:pt x="44547" y="5304"/>
                    <a:pt x="43880" y="6161"/>
                  </a:cubicBezTo>
                  <a:cubicBezTo>
                    <a:pt x="43785" y="6571"/>
                    <a:pt x="43785" y="6990"/>
                    <a:pt x="43880" y="7400"/>
                  </a:cubicBezTo>
                  <a:cubicBezTo>
                    <a:pt x="44042" y="8304"/>
                    <a:pt x="44270" y="9190"/>
                    <a:pt x="44547" y="10067"/>
                  </a:cubicBezTo>
                  <a:cubicBezTo>
                    <a:pt x="44937" y="10943"/>
                    <a:pt x="44937" y="11953"/>
                    <a:pt x="44547" y="12829"/>
                  </a:cubicBezTo>
                  <a:cubicBezTo>
                    <a:pt x="44080" y="13229"/>
                    <a:pt x="43394" y="13229"/>
                    <a:pt x="42927" y="12829"/>
                  </a:cubicBezTo>
                  <a:cubicBezTo>
                    <a:pt x="42261" y="12829"/>
                    <a:pt x="42165" y="11495"/>
                    <a:pt x="42165" y="10733"/>
                  </a:cubicBezTo>
                  <a:lnTo>
                    <a:pt x="42165" y="4828"/>
                  </a:lnTo>
                  <a:cubicBezTo>
                    <a:pt x="42213" y="3904"/>
                    <a:pt x="42213" y="2989"/>
                    <a:pt x="42165" y="2066"/>
                  </a:cubicBezTo>
                  <a:cubicBezTo>
                    <a:pt x="41946" y="1170"/>
                    <a:pt x="41451" y="370"/>
                    <a:pt x="40737" y="-220"/>
                  </a:cubicBezTo>
                  <a:cubicBezTo>
                    <a:pt x="40260" y="-459"/>
                    <a:pt x="39689" y="-459"/>
                    <a:pt x="39213" y="-220"/>
                  </a:cubicBezTo>
                  <a:cubicBezTo>
                    <a:pt x="38708" y="-1"/>
                    <a:pt x="38346" y="465"/>
                    <a:pt x="38260" y="1018"/>
                  </a:cubicBezTo>
                  <a:cubicBezTo>
                    <a:pt x="38327" y="1523"/>
                    <a:pt x="38489" y="1999"/>
                    <a:pt x="38736" y="2446"/>
                  </a:cubicBezTo>
                  <a:cubicBezTo>
                    <a:pt x="39346" y="3789"/>
                    <a:pt x="39641" y="5257"/>
                    <a:pt x="39594" y="6733"/>
                  </a:cubicBezTo>
                  <a:cubicBezTo>
                    <a:pt x="39594" y="7304"/>
                    <a:pt x="39594" y="8066"/>
                    <a:pt x="38927" y="8162"/>
                  </a:cubicBezTo>
                  <a:cubicBezTo>
                    <a:pt x="38670" y="8343"/>
                    <a:pt x="38327" y="8343"/>
                    <a:pt x="38070" y="8162"/>
                  </a:cubicBezTo>
                  <a:cubicBezTo>
                    <a:pt x="37470" y="7476"/>
                    <a:pt x="37127" y="6600"/>
                    <a:pt x="37117" y="5685"/>
                  </a:cubicBezTo>
                  <a:cubicBezTo>
                    <a:pt x="37127" y="4761"/>
                    <a:pt x="36936" y="3856"/>
                    <a:pt x="36546" y="3018"/>
                  </a:cubicBezTo>
                  <a:cubicBezTo>
                    <a:pt x="36212" y="2246"/>
                    <a:pt x="35326" y="1885"/>
                    <a:pt x="34545" y="2209"/>
                  </a:cubicBezTo>
                  <a:cubicBezTo>
                    <a:pt x="34517" y="2227"/>
                    <a:pt x="34479" y="2237"/>
                    <a:pt x="34450" y="2256"/>
                  </a:cubicBezTo>
                  <a:cubicBezTo>
                    <a:pt x="33936" y="2742"/>
                    <a:pt x="33679" y="3456"/>
                    <a:pt x="33783" y="4161"/>
                  </a:cubicBezTo>
                  <a:cubicBezTo>
                    <a:pt x="33936" y="4828"/>
                    <a:pt x="34193" y="5475"/>
                    <a:pt x="34545" y="6066"/>
                  </a:cubicBezTo>
                  <a:cubicBezTo>
                    <a:pt x="35488" y="8114"/>
                    <a:pt x="36098" y="10305"/>
                    <a:pt x="36355" y="12543"/>
                  </a:cubicBezTo>
                  <a:cubicBezTo>
                    <a:pt x="36355" y="13305"/>
                    <a:pt x="36355" y="14257"/>
                    <a:pt x="35688" y="14543"/>
                  </a:cubicBezTo>
                  <a:cubicBezTo>
                    <a:pt x="35250" y="14591"/>
                    <a:pt x="34841" y="14363"/>
                    <a:pt x="34641" y="13972"/>
                  </a:cubicBezTo>
                  <a:cubicBezTo>
                    <a:pt x="34498" y="13534"/>
                    <a:pt x="34498" y="13077"/>
                    <a:pt x="34641" y="12638"/>
                  </a:cubicBezTo>
                  <a:lnTo>
                    <a:pt x="34069" y="10257"/>
                  </a:lnTo>
                  <a:cubicBezTo>
                    <a:pt x="33707" y="8562"/>
                    <a:pt x="32183" y="7361"/>
                    <a:pt x="30450" y="7400"/>
                  </a:cubicBezTo>
                  <a:cubicBezTo>
                    <a:pt x="29992" y="6819"/>
                    <a:pt x="29154" y="6724"/>
                    <a:pt x="28573" y="7180"/>
                  </a:cubicBezTo>
                  <a:cubicBezTo>
                    <a:pt x="28497" y="7237"/>
                    <a:pt x="28421" y="7314"/>
                    <a:pt x="28354" y="7400"/>
                  </a:cubicBezTo>
                  <a:cubicBezTo>
                    <a:pt x="28354" y="8162"/>
                    <a:pt x="28354" y="9019"/>
                    <a:pt x="28354" y="9781"/>
                  </a:cubicBezTo>
                  <a:cubicBezTo>
                    <a:pt x="28640" y="10419"/>
                    <a:pt x="28840" y="11086"/>
                    <a:pt x="28926" y="11781"/>
                  </a:cubicBezTo>
                  <a:cubicBezTo>
                    <a:pt x="29021" y="12153"/>
                    <a:pt x="29021" y="12553"/>
                    <a:pt x="28926" y="12924"/>
                  </a:cubicBezTo>
                  <a:lnTo>
                    <a:pt x="28926" y="12924"/>
                  </a:lnTo>
                  <a:cubicBezTo>
                    <a:pt x="28049" y="13286"/>
                    <a:pt x="27049" y="12877"/>
                    <a:pt x="26687" y="12000"/>
                  </a:cubicBezTo>
                  <a:cubicBezTo>
                    <a:pt x="26668" y="11962"/>
                    <a:pt x="26649" y="11914"/>
                    <a:pt x="26640" y="11876"/>
                  </a:cubicBezTo>
                  <a:cubicBezTo>
                    <a:pt x="26354" y="10848"/>
                    <a:pt x="26354" y="9762"/>
                    <a:pt x="26640" y="8733"/>
                  </a:cubicBezTo>
                  <a:cubicBezTo>
                    <a:pt x="26830" y="7695"/>
                    <a:pt x="26830" y="6628"/>
                    <a:pt x="26640" y="5590"/>
                  </a:cubicBezTo>
                  <a:cubicBezTo>
                    <a:pt x="26687" y="5371"/>
                    <a:pt x="26687" y="5142"/>
                    <a:pt x="26640" y="4923"/>
                  </a:cubicBezTo>
                  <a:cubicBezTo>
                    <a:pt x="26640" y="4923"/>
                    <a:pt x="25687" y="4923"/>
                    <a:pt x="25211" y="4923"/>
                  </a:cubicBezTo>
                  <a:cubicBezTo>
                    <a:pt x="24877" y="5018"/>
                    <a:pt x="24573" y="5218"/>
                    <a:pt x="24354" y="5495"/>
                  </a:cubicBezTo>
                  <a:cubicBezTo>
                    <a:pt x="23687" y="6647"/>
                    <a:pt x="23687" y="8057"/>
                    <a:pt x="24354" y="9209"/>
                  </a:cubicBezTo>
                  <a:cubicBezTo>
                    <a:pt x="24354" y="10448"/>
                    <a:pt x="25401" y="11591"/>
                    <a:pt x="25687" y="12829"/>
                  </a:cubicBezTo>
                  <a:cubicBezTo>
                    <a:pt x="26030" y="13448"/>
                    <a:pt x="26030" y="14210"/>
                    <a:pt x="25687" y="14829"/>
                  </a:cubicBezTo>
                  <a:cubicBezTo>
                    <a:pt x="25220" y="15229"/>
                    <a:pt x="24535" y="15229"/>
                    <a:pt x="24068" y="14829"/>
                  </a:cubicBezTo>
                  <a:cubicBezTo>
                    <a:pt x="23687" y="14267"/>
                    <a:pt x="23487" y="13600"/>
                    <a:pt x="23496" y="12924"/>
                  </a:cubicBezTo>
                  <a:cubicBezTo>
                    <a:pt x="23554" y="12486"/>
                    <a:pt x="23554" y="12038"/>
                    <a:pt x="23496" y="11591"/>
                  </a:cubicBezTo>
                  <a:cubicBezTo>
                    <a:pt x="23420" y="11143"/>
                    <a:pt x="23144" y="10752"/>
                    <a:pt x="22734" y="10543"/>
                  </a:cubicBezTo>
                  <a:cubicBezTo>
                    <a:pt x="21972" y="10543"/>
                    <a:pt x="21210" y="11210"/>
                    <a:pt x="21115" y="12162"/>
                  </a:cubicBezTo>
                  <a:cubicBezTo>
                    <a:pt x="21020" y="13048"/>
                    <a:pt x="21020" y="13943"/>
                    <a:pt x="21115" y="14829"/>
                  </a:cubicBezTo>
                  <a:cubicBezTo>
                    <a:pt x="20934" y="15191"/>
                    <a:pt x="20563" y="15410"/>
                    <a:pt x="20163" y="15401"/>
                  </a:cubicBezTo>
                  <a:lnTo>
                    <a:pt x="19591" y="15401"/>
                  </a:lnTo>
                  <a:lnTo>
                    <a:pt x="19591" y="17115"/>
                  </a:lnTo>
                  <a:cubicBezTo>
                    <a:pt x="18762" y="21153"/>
                    <a:pt x="17248" y="25021"/>
                    <a:pt x="15114" y="28545"/>
                  </a:cubicBezTo>
                  <a:cubicBezTo>
                    <a:pt x="10904" y="36632"/>
                    <a:pt x="8199" y="45404"/>
                    <a:pt x="7113" y="54453"/>
                  </a:cubicBezTo>
                  <a:cubicBezTo>
                    <a:pt x="7113" y="59216"/>
                    <a:pt x="6542" y="63978"/>
                    <a:pt x="6447" y="68741"/>
                  </a:cubicBezTo>
                  <a:cubicBezTo>
                    <a:pt x="5685" y="91982"/>
                    <a:pt x="2065" y="115032"/>
                    <a:pt x="255" y="138273"/>
                  </a:cubicBezTo>
                  <a:cubicBezTo>
                    <a:pt x="-383" y="142026"/>
                    <a:pt x="46" y="145893"/>
                    <a:pt x="1494" y="149417"/>
                  </a:cubicBezTo>
                  <a:cubicBezTo>
                    <a:pt x="2160" y="150561"/>
                    <a:pt x="2922" y="151322"/>
                    <a:pt x="3494" y="152465"/>
                  </a:cubicBezTo>
                  <a:cubicBezTo>
                    <a:pt x="3818" y="153875"/>
                    <a:pt x="3818" y="155342"/>
                    <a:pt x="3494" y="156752"/>
                  </a:cubicBezTo>
                  <a:lnTo>
                    <a:pt x="4637" y="154561"/>
                  </a:lnTo>
                  <a:cubicBezTo>
                    <a:pt x="4637" y="154561"/>
                    <a:pt x="5304" y="153703"/>
                    <a:pt x="5780" y="153799"/>
                  </a:cubicBezTo>
                  <a:cubicBezTo>
                    <a:pt x="5999" y="155475"/>
                    <a:pt x="5513" y="157161"/>
                    <a:pt x="4446" y="158466"/>
                  </a:cubicBezTo>
                  <a:cubicBezTo>
                    <a:pt x="3989" y="158837"/>
                    <a:pt x="3599" y="159285"/>
                    <a:pt x="3303" y="159800"/>
                  </a:cubicBezTo>
                  <a:cubicBezTo>
                    <a:pt x="3303" y="160371"/>
                    <a:pt x="3303" y="161229"/>
                    <a:pt x="3303" y="161419"/>
                  </a:cubicBezTo>
                  <a:lnTo>
                    <a:pt x="3875" y="161419"/>
                  </a:lnTo>
                  <a:cubicBezTo>
                    <a:pt x="5085" y="161057"/>
                    <a:pt x="6037" y="160133"/>
                    <a:pt x="6447" y="158942"/>
                  </a:cubicBezTo>
                  <a:cubicBezTo>
                    <a:pt x="6447" y="157895"/>
                    <a:pt x="7018" y="156561"/>
                    <a:pt x="7875" y="156180"/>
                  </a:cubicBezTo>
                  <a:cubicBezTo>
                    <a:pt x="8275" y="158685"/>
                    <a:pt x="7332" y="161209"/>
                    <a:pt x="5399" y="162848"/>
                  </a:cubicBezTo>
                  <a:cubicBezTo>
                    <a:pt x="4789" y="163276"/>
                    <a:pt x="4246" y="163791"/>
                    <a:pt x="3780" y="164371"/>
                  </a:cubicBezTo>
                  <a:cubicBezTo>
                    <a:pt x="3361" y="165010"/>
                    <a:pt x="3361" y="165829"/>
                    <a:pt x="3780" y="166467"/>
                  </a:cubicBezTo>
                  <a:cubicBezTo>
                    <a:pt x="4103" y="166991"/>
                    <a:pt x="4694" y="167286"/>
                    <a:pt x="5304" y="167229"/>
                  </a:cubicBezTo>
                  <a:cubicBezTo>
                    <a:pt x="6951" y="167153"/>
                    <a:pt x="8437" y="166210"/>
                    <a:pt x="9209" y="164753"/>
                  </a:cubicBezTo>
                  <a:cubicBezTo>
                    <a:pt x="9876" y="163152"/>
                    <a:pt x="10380" y="161495"/>
                    <a:pt x="10733" y="159800"/>
                  </a:cubicBezTo>
                  <a:cubicBezTo>
                    <a:pt x="10733" y="159228"/>
                    <a:pt x="11209" y="158561"/>
                    <a:pt x="11781" y="158371"/>
                  </a:cubicBezTo>
                  <a:cubicBezTo>
                    <a:pt x="12352" y="158181"/>
                    <a:pt x="13019" y="159228"/>
                    <a:pt x="13019" y="159990"/>
                  </a:cubicBezTo>
                  <a:cubicBezTo>
                    <a:pt x="12914" y="160819"/>
                    <a:pt x="12657" y="161629"/>
                    <a:pt x="12257" y="162372"/>
                  </a:cubicBezTo>
                  <a:cubicBezTo>
                    <a:pt x="11923" y="163133"/>
                    <a:pt x="11923" y="163991"/>
                    <a:pt x="12257" y="164753"/>
                  </a:cubicBezTo>
                  <a:cubicBezTo>
                    <a:pt x="12781" y="165410"/>
                    <a:pt x="13743" y="165514"/>
                    <a:pt x="14400" y="164991"/>
                  </a:cubicBezTo>
                  <a:cubicBezTo>
                    <a:pt x="14486" y="164924"/>
                    <a:pt x="14571" y="164838"/>
                    <a:pt x="14638" y="164753"/>
                  </a:cubicBezTo>
                  <a:cubicBezTo>
                    <a:pt x="15324" y="164010"/>
                    <a:pt x="15781" y="163085"/>
                    <a:pt x="15972" y="162086"/>
                  </a:cubicBezTo>
                  <a:lnTo>
                    <a:pt x="15972" y="160466"/>
                  </a:lnTo>
                  <a:cubicBezTo>
                    <a:pt x="16734" y="162457"/>
                    <a:pt x="16734" y="164667"/>
                    <a:pt x="15972" y="166657"/>
                  </a:cubicBezTo>
                  <a:cubicBezTo>
                    <a:pt x="15876" y="167191"/>
                    <a:pt x="15876" y="167743"/>
                    <a:pt x="15972" y="168277"/>
                  </a:cubicBezTo>
                  <a:cubicBezTo>
                    <a:pt x="15733" y="168725"/>
                    <a:pt x="15733" y="169258"/>
                    <a:pt x="15972" y="169705"/>
                  </a:cubicBezTo>
                  <a:cubicBezTo>
                    <a:pt x="16219" y="169791"/>
                    <a:pt x="16486" y="169791"/>
                    <a:pt x="16734" y="169705"/>
                  </a:cubicBezTo>
                  <a:cubicBezTo>
                    <a:pt x="17972" y="169705"/>
                    <a:pt x="18829" y="168277"/>
                    <a:pt x="19115" y="166848"/>
                  </a:cubicBezTo>
                  <a:cubicBezTo>
                    <a:pt x="19210" y="165457"/>
                    <a:pt x="19210" y="164048"/>
                    <a:pt x="19115" y="162657"/>
                  </a:cubicBezTo>
                  <a:cubicBezTo>
                    <a:pt x="19115" y="162086"/>
                    <a:pt x="19115" y="161323"/>
                    <a:pt x="19972" y="161514"/>
                  </a:cubicBezTo>
                  <a:cubicBezTo>
                    <a:pt x="20639" y="163515"/>
                    <a:pt x="19972" y="165800"/>
                    <a:pt x="19972" y="167801"/>
                  </a:cubicBezTo>
                  <a:cubicBezTo>
                    <a:pt x="20305" y="168982"/>
                    <a:pt x="20963" y="170039"/>
                    <a:pt x="21877" y="170848"/>
                  </a:cubicBezTo>
                  <a:cubicBezTo>
                    <a:pt x="22449" y="171420"/>
                    <a:pt x="23496" y="171801"/>
                    <a:pt x="23877" y="170848"/>
                  </a:cubicBezTo>
                  <a:cubicBezTo>
                    <a:pt x="23973" y="170506"/>
                    <a:pt x="23973" y="170144"/>
                    <a:pt x="23877" y="169801"/>
                  </a:cubicBezTo>
                  <a:cubicBezTo>
                    <a:pt x="23877" y="168277"/>
                    <a:pt x="22734" y="166943"/>
                    <a:pt x="22258" y="165514"/>
                  </a:cubicBezTo>
                  <a:cubicBezTo>
                    <a:pt x="21687" y="164010"/>
                    <a:pt x="21687" y="162352"/>
                    <a:pt x="22258" y="160847"/>
                  </a:cubicBezTo>
                  <a:cubicBezTo>
                    <a:pt x="22925" y="160847"/>
                    <a:pt x="23496" y="160847"/>
                    <a:pt x="23687" y="161990"/>
                  </a:cubicBezTo>
                  <a:cubicBezTo>
                    <a:pt x="23639" y="162724"/>
                    <a:pt x="23639" y="163448"/>
                    <a:pt x="23687" y="164181"/>
                  </a:cubicBezTo>
                  <a:lnTo>
                    <a:pt x="23687" y="164657"/>
                  </a:lnTo>
                  <a:cubicBezTo>
                    <a:pt x="24258" y="164657"/>
                    <a:pt x="24830" y="164086"/>
                    <a:pt x="24925" y="163419"/>
                  </a:cubicBezTo>
                  <a:cubicBezTo>
                    <a:pt x="25020" y="162752"/>
                    <a:pt x="24925" y="161705"/>
                    <a:pt x="25782" y="161705"/>
                  </a:cubicBezTo>
                  <a:cubicBezTo>
                    <a:pt x="26173" y="163428"/>
                    <a:pt x="26173" y="165219"/>
                    <a:pt x="25782" y="166943"/>
                  </a:cubicBezTo>
                  <a:cubicBezTo>
                    <a:pt x="25668" y="169515"/>
                    <a:pt x="26725" y="171992"/>
                    <a:pt x="28640" y="173706"/>
                  </a:cubicBezTo>
                  <a:cubicBezTo>
                    <a:pt x="28907" y="173954"/>
                    <a:pt x="29230" y="174125"/>
                    <a:pt x="29592" y="174182"/>
                  </a:cubicBezTo>
                  <a:cubicBezTo>
                    <a:pt x="30354" y="174182"/>
                    <a:pt x="31021" y="173325"/>
                    <a:pt x="31116" y="172468"/>
                  </a:cubicBezTo>
                  <a:cubicBezTo>
                    <a:pt x="31259" y="171582"/>
                    <a:pt x="31259" y="170687"/>
                    <a:pt x="31116" y="169801"/>
                  </a:cubicBezTo>
                  <a:cubicBezTo>
                    <a:pt x="31021" y="168562"/>
                    <a:pt x="31021" y="167324"/>
                    <a:pt x="31116" y="166086"/>
                  </a:cubicBezTo>
                  <a:cubicBezTo>
                    <a:pt x="31116" y="164848"/>
                    <a:pt x="31688" y="163419"/>
                    <a:pt x="32736" y="163228"/>
                  </a:cubicBezTo>
                  <a:cubicBezTo>
                    <a:pt x="33783" y="163038"/>
                    <a:pt x="34355" y="164371"/>
                    <a:pt x="34545" y="165420"/>
                  </a:cubicBezTo>
                  <a:cubicBezTo>
                    <a:pt x="34450" y="166524"/>
                    <a:pt x="34450" y="167648"/>
                    <a:pt x="34545" y="168753"/>
                  </a:cubicBezTo>
                  <a:cubicBezTo>
                    <a:pt x="35022" y="169705"/>
                    <a:pt x="36355" y="170277"/>
                    <a:pt x="36927" y="169420"/>
                  </a:cubicBezTo>
                  <a:cubicBezTo>
                    <a:pt x="37012" y="169010"/>
                    <a:pt x="37012" y="168591"/>
                    <a:pt x="36927" y="168182"/>
                  </a:cubicBezTo>
                  <a:cubicBezTo>
                    <a:pt x="36765" y="167239"/>
                    <a:pt x="36508" y="166315"/>
                    <a:pt x="36165" y="165420"/>
                  </a:cubicBezTo>
                  <a:cubicBezTo>
                    <a:pt x="35831" y="164562"/>
                    <a:pt x="35831" y="163610"/>
                    <a:pt x="36165" y="162752"/>
                  </a:cubicBezTo>
                  <a:cubicBezTo>
                    <a:pt x="36584" y="162276"/>
                    <a:pt x="37308" y="162238"/>
                    <a:pt x="37774" y="162648"/>
                  </a:cubicBezTo>
                  <a:cubicBezTo>
                    <a:pt x="37812" y="162686"/>
                    <a:pt x="37850" y="162715"/>
                    <a:pt x="37879" y="162752"/>
                  </a:cubicBezTo>
                  <a:cubicBezTo>
                    <a:pt x="38451" y="162752"/>
                    <a:pt x="38546" y="163991"/>
                    <a:pt x="38641" y="164848"/>
                  </a:cubicBezTo>
                  <a:lnTo>
                    <a:pt x="38641" y="170658"/>
                  </a:lnTo>
                  <a:cubicBezTo>
                    <a:pt x="38546" y="171611"/>
                    <a:pt x="38546" y="172563"/>
                    <a:pt x="38641" y="173516"/>
                  </a:cubicBezTo>
                  <a:cubicBezTo>
                    <a:pt x="38813" y="174382"/>
                    <a:pt x="39289" y="175154"/>
                    <a:pt x="39975" y="175706"/>
                  </a:cubicBezTo>
                  <a:cubicBezTo>
                    <a:pt x="40422" y="175925"/>
                    <a:pt x="40956" y="175925"/>
                    <a:pt x="41403" y="175706"/>
                  </a:cubicBezTo>
                  <a:cubicBezTo>
                    <a:pt x="41956" y="175545"/>
                    <a:pt x="42337" y="175039"/>
                    <a:pt x="42356" y="174468"/>
                  </a:cubicBezTo>
                  <a:cubicBezTo>
                    <a:pt x="42499" y="174002"/>
                    <a:pt x="42499" y="173506"/>
                    <a:pt x="42356" y="173040"/>
                  </a:cubicBezTo>
                  <a:cubicBezTo>
                    <a:pt x="41689" y="171715"/>
                    <a:pt x="41394" y="170229"/>
                    <a:pt x="41499" y="168753"/>
                  </a:cubicBezTo>
                  <a:cubicBezTo>
                    <a:pt x="41499" y="168182"/>
                    <a:pt x="41499" y="167420"/>
                    <a:pt x="42165" y="167229"/>
                  </a:cubicBezTo>
                  <a:cubicBezTo>
                    <a:pt x="42432" y="167077"/>
                    <a:pt x="42756" y="167077"/>
                    <a:pt x="43023" y="167229"/>
                  </a:cubicBezTo>
                  <a:cubicBezTo>
                    <a:pt x="43575" y="167934"/>
                    <a:pt x="43870" y="168810"/>
                    <a:pt x="43880" y="169705"/>
                  </a:cubicBezTo>
                  <a:cubicBezTo>
                    <a:pt x="43908" y="170620"/>
                    <a:pt x="44109" y="171525"/>
                    <a:pt x="44451" y="172373"/>
                  </a:cubicBezTo>
                  <a:cubicBezTo>
                    <a:pt x="44451" y="173135"/>
                    <a:pt x="45880" y="173611"/>
                    <a:pt x="46547" y="173135"/>
                  </a:cubicBezTo>
                  <a:cubicBezTo>
                    <a:pt x="47118" y="172677"/>
                    <a:pt x="47375" y="171944"/>
                    <a:pt x="47214" y="171230"/>
                  </a:cubicBezTo>
                  <a:cubicBezTo>
                    <a:pt x="47099" y="170544"/>
                    <a:pt x="46842" y="169896"/>
                    <a:pt x="46452" y="169325"/>
                  </a:cubicBezTo>
                  <a:cubicBezTo>
                    <a:pt x="45556" y="167267"/>
                    <a:pt x="44985" y="165077"/>
                    <a:pt x="44737" y="162848"/>
                  </a:cubicBezTo>
                  <a:cubicBezTo>
                    <a:pt x="44737" y="162086"/>
                    <a:pt x="44737" y="161133"/>
                    <a:pt x="45404" y="160847"/>
                  </a:cubicBezTo>
                  <a:cubicBezTo>
                    <a:pt x="45842" y="160800"/>
                    <a:pt x="46252" y="161029"/>
                    <a:pt x="46452" y="161419"/>
                  </a:cubicBezTo>
                  <a:cubicBezTo>
                    <a:pt x="46509" y="161857"/>
                    <a:pt x="46509" y="162305"/>
                    <a:pt x="46452" y="162752"/>
                  </a:cubicBezTo>
                  <a:cubicBezTo>
                    <a:pt x="46394" y="163543"/>
                    <a:pt x="46394" y="164343"/>
                    <a:pt x="46452" y="165134"/>
                  </a:cubicBezTo>
                  <a:cubicBezTo>
                    <a:pt x="46623" y="166029"/>
                    <a:pt x="47061" y="166858"/>
                    <a:pt x="47690" y="167515"/>
                  </a:cubicBezTo>
                  <a:cubicBezTo>
                    <a:pt x="48242" y="168001"/>
                    <a:pt x="49090" y="167934"/>
                    <a:pt x="49566" y="167382"/>
                  </a:cubicBezTo>
                  <a:cubicBezTo>
                    <a:pt x="49662" y="167276"/>
                    <a:pt x="49728" y="167163"/>
                    <a:pt x="49785" y="167039"/>
                  </a:cubicBezTo>
                  <a:cubicBezTo>
                    <a:pt x="49785" y="166277"/>
                    <a:pt x="49785" y="165420"/>
                    <a:pt x="49785" y="164657"/>
                  </a:cubicBezTo>
                  <a:cubicBezTo>
                    <a:pt x="49690" y="163991"/>
                    <a:pt x="49690" y="163324"/>
                    <a:pt x="49785" y="162657"/>
                  </a:cubicBezTo>
                  <a:cubicBezTo>
                    <a:pt x="49642" y="162286"/>
                    <a:pt x="49642" y="161886"/>
                    <a:pt x="49785" y="161514"/>
                  </a:cubicBezTo>
                  <a:lnTo>
                    <a:pt x="49785" y="161514"/>
                  </a:lnTo>
                  <a:cubicBezTo>
                    <a:pt x="50662" y="161152"/>
                    <a:pt x="51662" y="161562"/>
                    <a:pt x="52024" y="162438"/>
                  </a:cubicBezTo>
                  <a:cubicBezTo>
                    <a:pt x="52043" y="162476"/>
                    <a:pt x="52062" y="162524"/>
                    <a:pt x="52071" y="162562"/>
                  </a:cubicBezTo>
                  <a:cubicBezTo>
                    <a:pt x="52357" y="163591"/>
                    <a:pt x="52357" y="164677"/>
                    <a:pt x="52071" y="165705"/>
                  </a:cubicBezTo>
                  <a:cubicBezTo>
                    <a:pt x="51881" y="166743"/>
                    <a:pt x="51881" y="167810"/>
                    <a:pt x="52071" y="168848"/>
                  </a:cubicBezTo>
                  <a:cubicBezTo>
                    <a:pt x="52071" y="168848"/>
                    <a:pt x="52071" y="169420"/>
                    <a:pt x="52071" y="169515"/>
                  </a:cubicBezTo>
                  <a:cubicBezTo>
                    <a:pt x="52462" y="169839"/>
                    <a:pt x="53014" y="169839"/>
                    <a:pt x="53405" y="169515"/>
                  </a:cubicBezTo>
                  <a:cubicBezTo>
                    <a:pt x="53767" y="169420"/>
                    <a:pt x="54100" y="169220"/>
                    <a:pt x="54357" y="168944"/>
                  </a:cubicBezTo>
                  <a:cubicBezTo>
                    <a:pt x="54986" y="167782"/>
                    <a:pt x="54986" y="166391"/>
                    <a:pt x="54357" y="165229"/>
                  </a:cubicBezTo>
                  <a:cubicBezTo>
                    <a:pt x="53814" y="164058"/>
                    <a:pt x="53367" y="162848"/>
                    <a:pt x="53024" y="161609"/>
                  </a:cubicBezTo>
                  <a:cubicBezTo>
                    <a:pt x="52681" y="161019"/>
                    <a:pt x="52681" y="160295"/>
                    <a:pt x="53024" y="159704"/>
                  </a:cubicBezTo>
                  <a:cubicBezTo>
                    <a:pt x="53472" y="159257"/>
                    <a:pt x="54195" y="159257"/>
                    <a:pt x="54643" y="159704"/>
                  </a:cubicBezTo>
                  <a:cubicBezTo>
                    <a:pt x="54643" y="159704"/>
                    <a:pt x="54643" y="159704"/>
                    <a:pt x="54643" y="159704"/>
                  </a:cubicBezTo>
                  <a:cubicBezTo>
                    <a:pt x="54976" y="160286"/>
                    <a:pt x="55167" y="160943"/>
                    <a:pt x="55215" y="161609"/>
                  </a:cubicBezTo>
                  <a:cubicBezTo>
                    <a:pt x="55215" y="162086"/>
                    <a:pt x="55215" y="162562"/>
                    <a:pt x="55215" y="163038"/>
                  </a:cubicBezTo>
                  <a:cubicBezTo>
                    <a:pt x="55215" y="163515"/>
                    <a:pt x="55691" y="163895"/>
                    <a:pt x="56072" y="163991"/>
                  </a:cubicBezTo>
                  <a:cubicBezTo>
                    <a:pt x="56453" y="164086"/>
                    <a:pt x="57501" y="163324"/>
                    <a:pt x="57691" y="162467"/>
                  </a:cubicBezTo>
                  <a:cubicBezTo>
                    <a:pt x="57786" y="161581"/>
                    <a:pt x="57786" y="160686"/>
                    <a:pt x="57691" y="159800"/>
                  </a:cubicBezTo>
                  <a:cubicBezTo>
                    <a:pt x="57882" y="159390"/>
                    <a:pt x="58291" y="159133"/>
                    <a:pt x="58739" y="159133"/>
                  </a:cubicBezTo>
                  <a:cubicBezTo>
                    <a:pt x="59206" y="159152"/>
                    <a:pt x="59634" y="159400"/>
                    <a:pt x="59882" y="159800"/>
                  </a:cubicBezTo>
                  <a:cubicBezTo>
                    <a:pt x="59977" y="160238"/>
                    <a:pt x="59977" y="160695"/>
                    <a:pt x="59882" y="161133"/>
                  </a:cubicBezTo>
                  <a:cubicBezTo>
                    <a:pt x="60034" y="162266"/>
                    <a:pt x="60291" y="163381"/>
                    <a:pt x="60644" y="164467"/>
                  </a:cubicBezTo>
                  <a:cubicBezTo>
                    <a:pt x="61053" y="165457"/>
                    <a:pt x="61901" y="166191"/>
                    <a:pt x="62930" y="166467"/>
                  </a:cubicBezTo>
                  <a:cubicBezTo>
                    <a:pt x="63511" y="166610"/>
                    <a:pt x="64111" y="166381"/>
                    <a:pt x="64454" y="165896"/>
                  </a:cubicBezTo>
                  <a:cubicBezTo>
                    <a:pt x="64501" y="165610"/>
                    <a:pt x="64501" y="165324"/>
                    <a:pt x="64454" y="165038"/>
                  </a:cubicBezTo>
                  <a:cubicBezTo>
                    <a:pt x="64454" y="163571"/>
                    <a:pt x="64092" y="162133"/>
                    <a:pt x="63406" y="160847"/>
                  </a:cubicBezTo>
                  <a:cubicBezTo>
                    <a:pt x="62968" y="160190"/>
                    <a:pt x="62711" y="159437"/>
                    <a:pt x="62644" y="158657"/>
                  </a:cubicBezTo>
                  <a:cubicBezTo>
                    <a:pt x="62568" y="158218"/>
                    <a:pt x="62749" y="157771"/>
                    <a:pt x="63120" y="157514"/>
                  </a:cubicBezTo>
                  <a:cubicBezTo>
                    <a:pt x="63120" y="157514"/>
                    <a:pt x="63978" y="157514"/>
                    <a:pt x="64263" y="157514"/>
                  </a:cubicBezTo>
                  <a:cubicBezTo>
                    <a:pt x="64482" y="157866"/>
                    <a:pt x="64816" y="158142"/>
                    <a:pt x="65216" y="158276"/>
                  </a:cubicBezTo>
                  <a:cubicBezTo>
                    <a:pt x="65721" y="158304"/>
                    <a:pt x="66187" y="157990"/>
                    <a:pt x="66359" y="157514"/>
                  </a:cubicBezTo>
                  <a:cubicBezTo>
                    <a:pt x="66359" y="157514"/>
                    <a:pt x="66359" y="156561"/>
                    <a:pt x="66359" y="155989"/>
                  </a:cubicBezTo>
                  <a:lnTo>
                    <a:pt x="66359" y="155037"/>
                  </a:lnTo>
                  <a:cubicBezTo>
                    <a:pt x="66359" y="154370"/>
                    <a:pt x="67121" y="153799"/>
                    <a:pt x="67692" y="153799"/>
                  </a:cubicBezTo>
                  <a:cubicBezTo>
                    <a:pt x="68159" y="153951"/>
                    <a:pt x="68492" y="154361"/>
                    <a:pt x="68550" y="154846"/>
                  </a:cubicBezTo>
                  <a:cubicBezTo>
                    <a:pt x="68692" y="155342"/>
                    <a:pt x="68692" y="155875"/>
                    <a:pt x="68550" y="156371"/>
                  </a:cubicBezTo>
                  <a:cubicBezTo>
                    <a:pt x="68331" y="156856"/>
                    <a:pt x="68178" y="157371"/>
                    <a:pt x="68073" y="157895"/>
                  </a:cubicBezTo>
                  <a:cubicBezTo>
                    <a:pt x="68073" y="157895"/>
                    <a:pt x="68073" y="157895"/>
                    <a:pt x="68073" y="157895"/>
                  </a:cubicBezTo>
                  <a:cubicBezTo>
                    <a:pt x="68073" y="157895"/>
                    <a:pt x="68073" y="158942"/>
                    <a:pt x="68073" y="159133"/>
                  </a:cubicBezTo>
                  <a:cubicBezTo>
                    <a:pt x="68073" y="159323"/>
                    <a:pt x="69597" y="159133"/>
                    <a:pt x="70264" y="157799"/>
                  </a:cubicBezTo>
                  <a:cubicBezTo>
                    <a:pt x="70931" y="156790"/>
                    <a:pt x="71236" y="155580"/>
                    <a:pt x="71121" y="154370"/>
                  </a:cubicBezTo>
                  <a:cubicBezTo>
                    <a:pt x="70931" y="153818"/>
                    <a:pt x="70931" y="153208"/>
                    <a:pt x="71121" y="152656"/>
                  </a:cubicBezTo>
                  <a:cubicBezTo>
                    <a:pt x="71883" y="151132"/>
                    <a:pt x="72264" y="151704"/>
                    <a:pt x="72360" y="150846"/>
                  </a:cubicBezTo>
                  <a:lnTo>
                    <a:pt x="72360" y="150846"/>
                  </a:lnTo>
                  <a:cubicBezTo>
                    <a:pt x="72360" y="153037"/>
                    <a:pt x="73026" y="152370"/>
                    <a:pt x="73312" y="153323"/>
                  </a:cubicBezTo>
                  <a:cubicBezTo>
                    <a:pt x="73341" y="154285"/>
                    <a:pt x="73036" y="155228"/>
                    <a:pt x="72455" y="155989"/>
                  </a:cubicBezTo>
                  <a:cubicBezTo>
                    <a:pt x="72455" y="156847"/>
                    <a:pt x="72455" y="158181"/>
                    <a:pt x="72455" y="158561"/>
                  </a:cubicBezTo>
                  <a:cubicBezTo>
                    <a:pt x="72455" y="158942"/>
                    <a:pt x="73788" y="158561"/>
                    <a:pt x="74074" y="157418"/>
                  </a:cubicBezTo>
                  <a:cubicBezTo>
                    <a:pt x="74360" y="156275"/>
                    <a:pt x="74074" y="155895"/>
                    <a:pt x="74741" y="155228"/>
                  </a:cubicBezTo>
                  <a:cubicBezTo>
                    <a:pt x="75408" y="154561"/>
                    <a:pt x="75884" y="153990"/>
                    <a:pt x="76455" y="154370"/>
                  </a:cubicBezTo>
                  <a:lnTo>
                    <a:pt x="76455" y="154846"/>
                  </a:lnTo>
                  <a:cubicBezTo>
                    <a:pt x="76312" y="152151"/>
                    <a:pt x="76312" y="149446"/>
                    <a:pt x="76455" y="146750"/>
                  </a:cubicBezTo>
                  <a:cubicBezTo>
                    <a:pt x="78799" y="140540"/>
                    <a:pt x="81570" y="134492"/>
                    <a:pt x="84742" y="12865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4" name="Freeform: Shape 883">
              <a:extLst>
                <a:ext uri="{FF2B5EF4-FFF2-40B4-BE49-F238E27FC236}">
                  <a16:creationId xmlns:a16="http://schemas.microsoft.com/office/drawing/2014/main" xmlns="" id="{75833C28-00CA-B198-DD76-4535A49F7E49}"/>
                </a:ext>
              </a:extLst>
            </p:cNvPr>
            <p:cNvSpPr/>
            <p:nvPr/>
          </p:nvSpPr>
          <p:spPr>
            <a:xfrm>
              <a:off x="5467730" y="3417010"/>
              <a:ext cx="104108" cy="173478"/>
            </a:xfrm>
            <a:custGeom>
              <a:avLst/>
              <a:gdLst>
                <a:gd name="connsiteX0" fmla="*/ 104076 w 104108"/>
                <a:gd name="connsiteY0" fmla="*/ 30355 h 173478"/>
                <a:gd name="connsiteX1" fmla="*/ 104076 w 104108"/>
                <a:gd name="connsiteY1" fmla="*/ 30355 h 173478"/>
                <a:gd name="connsiteX2" fmla="*/ 103219 w 104108"/>
                <a:gd name="connsiteY2" fmla="*/ 29212 h 173478"/>
                <a:gd name="connsiteX3" fmla="*/ 103219 w 104108"/>
                <a:gd name="connsiteY3" fmla="*/ 27783 h 173478"/>
                <a:gd name="connsiteX4" fmla="*/ 103886 w 104108"/>
                <a:gd name="connsiteY4" fmla="*/ 26259 h 173478"/>
                <a:gd name="connsiteX5" fmla="*/ 103886 w 104108"/>
                <a:gd name="connsiteY5" fmla="*/ 26259 h 173478"/>
                <a:gd name="connsiteX6" fmla="*/ 103886 w 104108"/>
                <a:gd name="connsiteY6" fmla="*/ 25021 h 173478"/>
                <a:gd name="connsiteX7" fmla="*/ 101504 w 104108"/>
                <a:gd name="connsiteY7" fmla="*/ 26259 h 173478"/>
                <a:gd name="connsiteX8" fmla="*/ 100457 w 104108"/>
                <a:gd name="connsiteY8" fmla="*/ 29593 h 173478"/>
                <a:gd name="connsiteX9" fmla="*/ 100457 w 104108"/>
                <a:gd name="connsiteY9" fmla="*/ 31307 h 173478"/>
                <a:gd name="connsiteX10" fmla="*/ 99028 w 104108"/>
                <a:gd name="connsiteY10" fmla="*/ 33117 h 173478"/>
                <a:gd name="connsiteX11" fmla="*/ 98266 w 104108"/>
                <a:gd name="connsiteY11" fmla="*/ 30545 h 173478"/>
                <a:gd name="connsiteX12" fmla="*/ 99218 w 104108"/>
                <a:gd name="connsiteY12" fmla="*/ 27878 h 173478"/>
                <a:gd name="connsiteX13" fmla="*/ 99218 w 104108"/>
                <a:gd name="connsiteY13" fmla="*/ 25306 h 173478"/>
                <a:gd name="connsiteX14" fmla="*/ 97504 w 104108"/>
                <a:gd name="connsiteY14" fmla="*/ 26354 h 173478"/>
                <a:gd name="connsiteX15" fmla="*/ 96742 w 104108"/>
                <a:gd name="connsiteY15" fmla="*/ 28450 h 173478"/>
                <a:gd name="connsiteX16" fmla="*/ 94932 w 104108"/>
                <a:gd name="connsiteY16" fmla="*/ 29212 h 173478"/>
                <a:gd name="connsiteX17" fmla="*/ 94932 w 104108"/>
                <a:gd name="connsiteY17" fmla="*/ 26545 h 173478"/>
                <a:gd name="connsiteX18" fmla="*/ 96742 w 104108"/>
                <a:gd name="connsiteY18" fmla="*/ 23687 h 173478"/>
                <a:gd name="connsiteX19" fmla="*/ 97504 w 104108"/>
                <a:gd name="connsiteY19" fmla="*/ 22068 h 173478"/>
                <a:gd name="connsiteX20" fmla="*/ 96837 w 104108"/>
                <a:gd name="connsiteY20" fmla="*/ 20544 h 173478"/>
                <a:gd name="connsiteX21" fmla="*/ 95218 w 104108"/>
                <a:gd name="connsiteY21" fmla="*/ 21401 h 173478"/>
                <a:gd name="connsiteX22" fmla="*/ 93694 w 104108"/>
                <a:gd name="connsiteY22" fmla="*/ 23878 h 173478"/>
                <a:gd name="connsiteX23" fmla="*/ 91598 w 104108"/>
                <a:gd name="connsiteY23" fmla="*/ 26354 h 173478"/>
                <a:gd name="connsiteX24" fmla="*/ 90550 w 104108"/>
                <a:gd name="connsiteY24" fmla="*/ 24545 h 173478"/>
                <a:gd name="connsiteX25" fmla="*/ 91884 w 104108"/>
                <a:gd name="connsiteY25" fmla="*/ 22544 h 173478"/>
                <a:gd name="connsiteX26" fmla="*/ 93694 w 104108"/>
                <a:gd name="connsiteY26" fmla="*/ 19687 h 173478"/>
                <a:gd name="connsiteX27" fmla="*/ 91693 w 104108"/>
                <a:gd name="connsiteY27" fmla="*/ 18353 h 173478"/>
                <a:gd name="connsiteX28" fmla="*/ 89693 w 104108"/>
                <a:gd name="connsiteY28" fmla="*/ 20068 h 173478"/>
                <a:gd name="connsiteX29" fmla="*/ 88265 w 104108"/>
                <a:gd name="connsiteY29" fmla="*/ 22449 h 173478"/>
                <a:gd name="connsiteX30" fmla="*/ 87026 w 104108"/>
                <a:gd name="connsiteY30" fmla="*/ 23116 h 173478"/>
                <a:gd name="connsiteX31" fmla="*/ 88741 w 104108"/>
                <a:gd name="connsiteY31" fmla="*/ 18544 h 173478"/>
                <a:gd name="connsiteX32" fmla="*/ 89979 w 104108"/>
                <a:gd name="connsiteY32" fmla="*/ 17306 h 173478"/>
                <a:gd name="connsiteX33" fmla="*/ 89979 w 104108"/>
                <a:gd name="connsiteY33" fmla="*/ 15686 h 173478"/>
                <a:gd name="connsiteX34" fmla="*/ 89407 w 104108"/>
                <a:gd name="connsiteY34" fmla="*/ 15686 h 173478"/>
                <a:gd name="connsiteX35" fmla="*/ 86550 w 104108"/>
                <a:gd name="connsiteY35" fmla="*/ 18068 h 173478"/>
                <a:gd name="connsiteX36" fmla="*/ 84931 w 104108"/>
                <a:gd name="connsiteY36" fmla="*/ 20734 h 173478"/>
                <a:gd name="connsiteX37" fmla="*/ 87883 w 104108"/>
                <a:gd name="connsiteY37" fmla="*/ 14162 h 173478"/>
                <a:gd name="connsiteX38" fmla="*/ 89598 w 104108"/>
                <a:gd name="connsiteY38" fmla="*/ 12829 h 173478"/>
                <a:gd name="connsiteX39" fmla="*/ 89598 w 104108"/>
                <a:gd name="connsiteY39" fmla="*/ 10733 h 173478"/>
                <a:gd name="connsiteX40" fmla="*/ 88169 w 104108"/>
                <a:gd name="connsiteY40" fmla="*/ 9876 h 173478"/>
                <a:gd name="connsiteX41" fmla="*/ 83978 w 104108"/>
                <a:gd name="connsiteY41" fmla="*/ 12067 h 173478"/>
                <a:gd name="connsiteX42" fmla="*/ 82168 w 104108"/>
                <a:gd name="connsiteY42" fmla="*/ 16925 h 173478"/>
                <a:gd name="connsiteX43" fmla="*/ 80930 w 104108"/>
                <a:gd name="connsiteY43" fmla="*/ 18258 h 173478"/>
                <a:gd name="connsiteX44" fmla="*/ 79787 w 104108"/>
                <a:gd name="connsiteY44" fmla="*/ 16543 h 173478"/>
                <a:gd name="connsiteX45" fmla="*/ 80740 w 104108"/>
                <a:gd name="connsiteY45" fmla="*/ 14257 h 173478"/>
                <a:gd name="connsiteX46" fmla="*/ 80740 w 104108"/>
                <a:gd name="connsiteY46" fmla="*/ 11876 h 173478"/>
                <a:gd name="connsiteX47" fmla="*/ 78597 w 104108"/>
                <a:gd name="connsiteY47" fmla="*/ 11638 h 173478"/>
                <a:gd name="connsiteX48" fmla="*/ 78358 w 104108"/>
                <a:gd name="connsiteY48" fmla="*/ 11876 h 173478"/>
                <a:gd name="connsiteX49" fmla="*/ 76834 w 104108"/>
                <a:gd name="connsiteY49" fmla="*/ 14448 h 173478"/>
                <a:gd name="connsiteX50" fmla="*/ 76263 w 104108"/>
                <a:gd name="connsiteY50" fmla="*/ 15972 h 173478"/>
                <a:gd name="connsiteX51" fmla="*/ 76930 w 104108"/>
                <a:gd name="connsiteY51" fmla="*/ 9876 h 173478"/>
                <a:gd name="connsiteX52" fmla="*/ 77501 w 104108"/>
                <a:gd name="connsiteY52" fmla="*/ 8257 h 173478"/>
                <a:gd name="connsiteX53" fmla="*/ 77501 w 104108"/>
                <a:gd name="connsiteY53" fmla="*/ 6733 h 173478"/>
                <a:gd name="connsiteX54" fmla="*/ 76834 w 104108"/>
                <a:gd name="connsiteY54" fmla="*/ 6733 h 173478"/>
                <a:gd name="connsiteX55" fmla="*/ 74167 w 104108"/>
                <a:gd name="connsiteY55" fmla="*/ 9400 h 173478"/>
                <a:gd name="connsiteX56" fmla="*/ 73691 w 104108"/>
                <a:gd name="connsiteY56" fmla="*/ 13591 h 173478"/>
                <a:gd name="connsiteX57" fmla="*/ 72739 w 104108"/>
                <a:gd name="connsiteY57" fmla="*/ 14638 h 173478"/>
                <a:gd name="connsiteX58" fmla="*/ 72739 w 104108"/>
                <a:gd name="connsiteY58" fmla="*/ 8447 h 173478"/>
                <a:gd name="connsiteX59" fmla="*/ 71024 w 104108"/>
                <a:gd name="connsiteY59" fmla="*/ 5209 h 173478"/>
                <a:gd name="connsiteX60" fmla="*/ 69024 w 104108"/>
                <a:gd name="connsiteY60" fmla="*/ 5209 h 173478"/>
                <a:gd name="connsiteX61" fmla="*/ 69024 w 104108"/>
                <a:gd name="connsiteY61" fmla="*/ 6256 h 173478"/>
                <a:gd name="connsiteX62" fmla="*/ 70357 w 104108"/>
                <a:gd name="connsiteY62" fmla="*/ 10638 h 173478"/>
                <a:gd name="connsiteX63" fmla="*/ 70357 w 104108"/>
                <a:gd name="connsiteY63" fmla="*/ 15305 h 173478"/>
                <a:gd name="connsiteX64" fmla="*/ 69119 w 104108"/>
                <a:gd name="connsiteY64" fmla="*/ 14067 h 173478"/>
                <a:gd name="connsiteX65" fmla="*/ 69119 w 104108"/>
                <a:gd name="connsiteY65" fmla="*/ 11781 h 173478"/>
                <a:gd name="connsiteX66" fmla="*/ 67881 w 104108"/>
                <a:gd name="connsiteY66" fmla="*/ 12924 h 173478"/>
                <a:gd name="connsiteX67" fmla="*/ 66833 w 104108"/>
                <a:gd name="connsiteY67" fmla="*/ 14544 h 173478"/>
                <a:gd name="connsiteX68" fmla="*/ 66833 w 104108"/>
                <a:gd name="connsiteY68" fmla="*/ 9304 h 173478"/>
                <a:gd name="connsiteX69" fmla="*/ 64261 w 104108"/>
                <a:gd name="connsiteY69" fmla="*/ 2351 h 173478"/>
                <a:gd name="connsiteX70" fmla="*/ 63309 w 104108"/>
                <a:gd name="connsiteY70" fmla="*/ 1875 h 173478"/>
                <a:gd name="connsiteX71" fmla="*/ 61690 w 104108"/>
                <a:gd name="connsiteY71" fmla="*/ 3494 h 173478"/>
                <a:gd name="connsiteX72" fmla="*/ 61690 w 104108"/>
                <a:gd name="connsiteY72" fmla="*/ 6161 h 173478"/>
                <a:gd name="connsiteX73" fmla="*/ 61690 w 104108"/>
                <a:gd name="connsiteY73" fmla="*/ 9876 h 173478"/>
                <a:gd name="connsiteX74" fmla="*/ 59880 w 104108"/>
                <a:gd name="connsiteY74" fmla="*/ 12638 h 173478"/>
                <a:gd name="connsiteX75" fmla="*/ 58261 w 104108"/>
                <a:gd name="connsiteY75" fmla="*/ 10352 h 173478"/>
                <a:gd name="connsiteX76" fmla="*/ 58261 w 104108"/>
                <a:gd name="connsiteY76" fmla="*/ 7018 h 173478"/>
                <a:gd name="connsiteX77" fmla="*/ 55879 w 104108"/>
                <a:gd name="connsiteY77" fmla="*/ 6161 h 173478"/>
                <a:gd name="connsiteX78" fmla="*/ 55879 w 104108"/>
                <a:gd name="connsiteY78" fmla="*/ 7400 h 173478"/>
                <a:gd name="connsiteX79" fmla="*/ 56451 w 104108"/>
                <a:gd name="connsiteY79" fmla="*/ 10162 h 173478"/>
                <a:gd name="connsiteX80" fmla="*/ 56451 w 104108"/>
                <a:gd name="connsiteY80" fmla="*/ 12924 h 173478"/>
                <a:gd name="connsiteX81" fmla="*/ 54736 w 104108"/>
                <a:gd name="connsiteY81" fmla="*/ 12924 h 173478"/>
                <a:gd name="connsiteX82" fmla="*/ 54165 w 104108"/>
                <a:gd name="connsiteY82" fmla="*/ 10829 h 173478"/>
                <a:gd name="connsiteX83" fmla="*/ 54165 w 104108"/>
                <a:gd name="connsiteY83" fmla="*/ 4923 h 173478"/>
                <a:gd name="connsiteX84" fmla="*/ 54165 w 104108"/>
                <a:gd name="connsiteY84" fmla="*/ 2161 h 173478"/>
                <a:gd name="connsiteX85" fmla="*/ 52832 w 104108"/>
                <a:gd name="connsiteY85" fmla="*/ -221 h 173478"/>
                <a:gd name="connsiteX86" fmla="*/ 51403 w 104108"/>
                <a:gd name="connsiteY86" fmla="*/ -221 h 173478"/>
                <a:gd name="connsiteX87" fmla="*/ 50355 w 104108"/>
                <a:gd name="connsiteY87" fmla="*/ 922 h 173478"/>
                <a:gd name="connsiteX88" fmla="*/ 50355 w 104108"/>
                <a:gd name="connsiteY88" fmla="*/ 2351 h 173478"/>
                <a:gd name="connsiteX89" fmla="*/ 51022 w 104108"/>
                <a:gd name="connsiteY89" fmla="*/ 6733 h 173478"/>
                <a:gd name="connsiteX90" fmla="*/ 50165 w 104108"/>
                <a:gd name="connsiteY90" fmla="*/ 8161 h 173478"/>
                <a:gd name="connsiteX91" fmla="*/ 49307 w 104108"/>
                <a:gd name="connsiteY91" fmla="*/ 8161 h 173478"/>
                <a:gd name="connsiteX92" fmla="*/ 48545 w 104108"/>
                <a:gd name="connsiteY92" fmla="*/ 5590 h 173478"/>
                <a:gd name="connsiteX93" fmla="*/ 48069 w 104108"/>
                <a:gd name="connsiteY93" fmla="*/ 2923 h 173478"/>
                <a:gd name="connsiteX94" fmla="*/ 46278 w 104108"/>
                <a:gd name="connsiteY94" fmla="*/ 1980 h 173478"/>
                <a:gd name="connsiteX95" fmla="*/ 46069 w 104108"/>
                <a:gd name="connsiteY95" fmla="*/ 2066 h 173478"/>
                <a:gd name="connsiteX96" fmla="*/ 45307 w 104108"/>
                <a:gd name="connsiteY96" fmla="*/ 3875 h 173478"/>
                <a:gd name="connsiteX97" fmla="*/ 45878 w 104108"/>
                <a:gd name="connsiteY97" fmla="*/ 5875 h 173478"/>
                <a:gd name="connsiteX98" fmla="*/ 47307 w 104108"/>
                <a:gd name="connsiteY98" fmla="*/ 12448 h 173478"/>
                <a:gd name="connsiteX99" fmla="*/ 46545 w 104108"/>
                <a:gd name="connsiteY99" fmla="*/ 14353 h 173478"/>
                <a:gd name="connsiteX100" fmla="*/ 45497 w 104108"/>
                <a:gd name="connsiteY100" fmla="*/ 13781 h 173478"/>
                <a:gd name="connsiteX101" fmla="*/ 45497 w 104108"/>
                <a:gd name="connsiteY101" fmla="*/ 12352 h 173478"/>
                <a:gd name="connsiteX102" fmla="*/ 45497 w 104108"/>
                <a:gd name="connsiteY102" fmla="*/ 9971 h 173478"/>
                <a:gd name="connsiteX103" fmla="*/ 44449 w 104108"/>
                <a:gd name="connsiteY103" fmla="*/ 7495 h 173478"/>
                <a:gd name="connsiteX104" fmla="*/ 42297 w 104108"/>
                <a:gd name="connsiteY104" fmla="*/ 7361 h 173478"/>
                <a:gd name="connsiteX105" fmla="*/ 42163 w 104108"/>
                <a:gd name="connsiteY105" fmla="*/ 7495 h 173478"/>
                <a:gd name="connsiteX106" fmla="*/ 42163 w 104108"/>
                <a:gd name="connsiteY106" fmla="*/ 9876 h 173478"/>
                <a:gd name="connsiteX107" fmla="*/ 42163 w 104108"/>
                <a:gd name="connsiteY107" fmla="*/ 11972 h 173478"/>
                <a:gd name="connsiteX108" fmla="*/ 42163 w 104108"/>
                <a:gd name="connsiteY108" fmla="*/ 13019 h 173478"/>
                <a:gd name="connsiteX109" fmla="*/ 41687 w 104108"/>
                <a:gd name="connsiteY109" fmla="*/ 13019 h 173478"/>
                <a:gd name="connsiteX110" fmla="*/ 39496 w 104108"/>
                <a:gd name="connsiteY110" fmla="*/ 11781 h 173478"/>
                <a:gd name="connsiteX111" fmla="*/ 39496 w 104108"/>
                <a:gd name="connsiteY111" fmla="*/ 8733 h 173478"/>
                <a:gd name="connsiteX112" fmla="*/ 39496 w 104108"/>
                <a:gd name="connsiteY112" fmla="*/ 5590 h 173478"/>
                <a:gd name="connsiteX113" fmla="*/ 39496 w 104108"/>
                <a:gd name="connsiteY113" fmla="*/ 4828 h 173478"/>
                <a:gd name="connsiteX114" fmla="*/ 38068 w 104108"/>
                <a:gd name="connsiteY114" fmla="*/ 4828 h 173478"/>
                <a:gd name="connsiteX115" fmla="*/ 37115 w 104108"/>
                <a:gd name="connsiteY115" fmla="*/ 5399 h 173478"/>
                <a:gd name="connsiteX116" fmla="*/ 36544 w 104108"/>
                <a:gd name="connsiteY116" fmla="*/ 9114 h 173478"/>
                <a:gd name="connsiteX117" fmla="*/ 37687 w 104108"/>
                <a:gd name="connsiteY117" fmla="*/ 12734 h 173478"/>
                <a:gd name="connsiteX118" fmla="*/ 37211 w 104108"/>
                <a:gd name="connsiteY118" fmla="*/ 14734 h 173478"/>
                <a:gd name="connsiteX119" fmla="*/ 35591 w 104108"/>
                <a:gd name="connsiteY119" fmla="*/ 14734 h 173478"/>
                <a:gd name="connsiteX120" fmla="*/ 35591 w 104108"/>
                <a:gd name="connsiteY120" fmla="*/ 14734 h 173478"/>
                <a:gd name="connsiteX121" fmla="*/ 35115 w 104108"/>
                <a:gd name="connsiteY121" fmla="*/ 12829 h 173478"/>
                <a:gd name="connsiteX122" fmla="*/ 35115 w 104108"/>
                <a:gd name="connsiteY122" fmla="*/ 11400 h 173478"/>
                <a:gd name="connsiteX123" fmla="*/ 34353 w 104108"/>
                <a:gd name="connsiteY123" fmla="*/ 10352 h 173478"/>
                <a:gd name="connsiteX124" fmla="*/ 32638 w 104108"/>
                <a:gd name="connsiteY124" fmla="*/ 11876 h 173478"/>
                <a:gd name="connsiteX125" fmla="*/ 32638 w 104108"/>
                <a:gd name="connsiteY125" fmla="*/ 14544 h 173478"/>
                <a:gd name="connsiteX126" fmla="*/ 31591 w 104108"/>
                <a:gd name="connsiteY126" fmla="*/ 14544 h 173478"/>
                <a:gd name="connsiteX127" fmla="*/ 30448 w 104108"/>
                <a:gd name="connsiteY127" fmla="*/ 13781 h 173478"/>
                <a:gd name="connsiteX128" fmla="*/ 30448 w 104108"/>
                <a:gd name="connsiteY128" fmla="*/ 12543 h 173478"/>
                <a:gd name="connsiteX129" fmla="*/ 29876 w 104108"/>
                <a:gd name="connsiteY129" fmla="*/ 9210 h 173478"/>
                <a:gd name="connsiteX130" fmla="*/ 27781 w 104108"/>
                <a:gd name="connsiteY130" fmla="*/ 6923 h 173478"/>
                <a:gd name="connsiteX131" fmla="*/ 26638 w 104108"/>
                <a:gd name="connsiteY131" fmla="*/ 12257 h 173478"/>
                <a:gd name="connsiteX132" fmla="*/ 26638 w 104108"/>
                <a:gd name="connsiteY132" fmla="*/ 12257 h 173478"/>
                <a:gd name="connsiteX133" fmla="*/ 27304 w 104108"/>
                <a:gd name="connsiteY133" fmla="*/ 14353 h 173478"/>
                <a:gd name="connsiteX134" fmla="*/ 26733 w 104108"/>
                <a:gd name="connsiteY134" fmla="*/ 15496 h 173478"/>
                <a:gd name="connsiteX135" fmla="*/ 25876 w 104108"/>
                <a:gd name="connsiteY135" fmla="*/ 15496 h 173478"/>
                <a:gd name="connsiteX136" fmla="*/ 25876 w 104108"/>
                <a:gd name="connsiteY136" fmla="*/ 17306 h 173478"/>
                <a:gd name="connsiteX137" fmla="*/ 1873 w 104108"/>
                <a:gd name="connsiteY137" fmla="*/ 130463 h 173478"/>
                <a:gd name="connsiteX138" fmla="*/ -32 w 104108"/>
                <a:gd name="connsiteY138" fmla="*/ 143797 h 173478"/>
                <a:gd name="connsiteX139" fmla="*/ 539 w 104108"/>
                <a:gd name="connsiteY139" fmla="*/ 143797 h 173478"/>
                <a:gd name="connsiteX140" fmla="*/ 539 w 104108"/>
                <a:gd name="connsiteY140" fmla="*/ 146465 h 173478"/>
                <a:gd name="connsiteX141" fmla="*/ 63 w 104108"/>
                <a:gd name="connsiteY141" fmla="*/ 147227 h 173478"/>
                <a:gd name="connsiteX142" fmla="*/ 63 w 104108"/>
                <a:gd name="connsiteY142" fmla="*/ 151512 h 173478"/>
                <a:gd name="connsiteX143" fmla="*/ 1396 w 104108"/>
                <a:gd name="connsiteY143" fmla="*/ 149131 h 173478"/>
                <a:gd name="connsiteX144" fmla="*/ 3492 w 104108"/>
                <a:gd name="connsiteY144" fmla="*/ 146655 h 173478"/>
                <a:gd name="connsiteX145" fmla="*/ 4445 w 104108"/>
                <a:gd name="connsiteY145" fmla="*/ 148465 h 173478"/>
                <a:gd name="connsiteX146" fmla="*/ 3206 w 104108"/>
                <a:gd name="connsiteY146" fmla="*/ 150465 h 173478"/>
                <a:gd name="connsiteX147" fmla="*/ 1492 w 104108"/>
                <a:gd name="connsiteY147" fmla="*/ 153322 h 173478"/>
                <a:gd name="connsiteX148" fmla="*/ 3149 w 104108"/>
                <a:gd name="connsiteY148" fmla="*/ 154704 h 173478"/>
                <a:gd name="connsiteX149" fmla="*/ 3397 w 104108"/>
                <a:gd name="connsiteY149" fmla="*/ 154656 h 173478"/>
                <a:gd name="connsiteX150" fmla="*/ 5397 w 104108"/>
                <a:gd name="connsiteY150" fmla="*/ 152941 h 173478"/>
                <a:gd name="connsiteX151" fmla="*/ 6730 w 104108"/>
                <a:gd name="connsiteY151" fmla="*/ 150560 h 173478"/>
                <a:gd name="connsiteX152" fmla="*/ 7874 w 104108"/>
                <a:gd name="connsiteY152" fmla="*/ 149893 h 173478"/>
                <a:gd name="connsiteX153" fmla="*/ 6254 w 104108"/>
                <a:gd name="connsiteY153" fmla="*/ 154466 h 173478"/>
                <a:gd name="connsiteX154" fmla="*/ 5111 w 104108"/>
                <a:gd name="connsiteY154" fmla="*/ 155704 h 173478"/>
                <a:gd name="connsiteX155" fmla="*/ 5111 w 104108"/>
                <a:gd name="connsiteY155" fmla="*/ 157323 h 173478"/>
                <a:gd name="connsiteX156" fmla="*/ 5683 w 104108"/>
                <a:gd name="connsiteY156" fmla="*/ 157323 h 173478"/>
                <a:gd name="connsiteX157" fmla="*/ 8350 w 104108"/>
                <a:gd name="connsiteY157" fmla="*/ 154942 h 173478"/>
                <a:gd name="connsiteX158" fmla="*/ 9969 w 104108"/>
                <a:gd name="connsiteY158" fmla="*/ 152275 h 173478"/>
                <a:gd name="connsiteX159" fmla="*/ 7111 w 104108"/>
                <a:gd name="connsiteY159" fmla="*/ 158847 h 173478"/>
                <a:gd name="connsiteX160" fmla="*/ 5397 w 104108"/>
                <a:gd name="connsiteY160" fmla="*/ 160181 h 173478"/>
                <a:gd name="connsiteX161" fmla="*/ 5397 w 104108"/>
                <a:gd name="connsiteY161" fmla="*/ 162371 h 173478"/>
                <a:gd name="connsiteX162" fmla="*/ 6826 w 104108"/>
                <a:gd name="connsiteY162" fmla="*/ 163133 h 173478"/>
                <a:gd name="connsiteX163" fmla="*/ 10826 w 104108"/>
                <a:gd name="connsiteY163" fmla="*/ 160943 h 173478"/>
                <a:gd name="connsiteX164" fmla="*/ 12636 w 104108"/>
                <a:gd name="connsiteY164" fmla="*/ 156085 h 173478"/>
                <a:gd name="connsiteX165" fmla="*/ 13779 w 104108"/>
                <a:gd name="connsiteY165" fmla="*/ 154751 h 173478"/>
                <a:gd name="connsiteX166" fmla="*/ 14922 w 104108"/>
                <a:gd name="connsiteY166" fmla="*/ 156370 h 173478"/>
                <a:gd name="connsiteX167" fmla="*/ 14065 w 104108"/>
                <a:gd name="connsiteY167" fmla="*/ 158752 h 173478"/>
                <a:gd name="connsiteX168" fmla="*/ 14065 w 104108"/>
                <a:gd name="connsiteY168" fmla="*/ 161133 h 173478"/>
                <a:gd name="connsiteX169" fmla="*/ 16351 w 104108"/>
                <a:gd name="connsiteY169" fmla="*/ 161228 h 173478"/>
                <a:gd name="connsiteX170" fmla="*/ 16446 w 104108"/>
                <a:gd name="connsiteY170" fmla="*/ 161133 h 173478"/>
                <a:gd name="connsiteX171" fmla="*/ 17875 w 104108"/>
                <a:gd name="connsiteY171" fmla="*/ 158561 h 173478"/>
                <a:gd name="connsiteX172" fmla="*/ 18446 w 104108"/>
                <a:gd name="connsiteY172" fmla="*/ 157037 h 173478"/>
                <a:gd name="connsiteX173" fmla="*/ 17875 w 104108"/>
                <a:gd name="connsiteY173" fmla="*/ 163133 h 173478"/>
                <a:gd name="connsiteX174" fmla="*/ 17208 w 104108"/>
                <a:gd name="connsiteY174" fmla="*/ 164657 h 173478"/>
                <a:gd name="connsiteX175" fmla="*/ 17208 w 104108"/>
                <a:gd name="connsiteY175" fmla="*/ 166181 h 173478"/>
                <a:gd name="connsiteX176" fmla="*/ 17875 w 104108"/>
                <a:gd name="connsiteY176" fmla="*/ 166181 h 173478"/>
                <a:gd name="connsiteX177" fmla="*/ 20446 w 104108"/>
                <a:gd name="connsiteY177" fmla="*/ 163514 h 173478"/>
                <a:gd name="connsiteX178" fmla="*/ 20446 w 104108"/>
                <a:gd name="connsiteY178" fmla="*/ 159323 h 173478"/>
                <a:gd name="connsiteX179" fmla="*/ 21399 w 104108"/>
                <a:gd name="connsiteY179" fmla="*/ 158275 h 173478"/>
                <a:gd name="connsiteX180" fmla="*/ 21399 w 104108"/>
                <a:gd name="connsiteY180" fmla="*/ 158847 h 173478"/>
                <a:gd name="connsiteX181" fmla="*/ 21399 w 104108"/>
                <a:gd name="connsiteY181" fmla="*/ 165038 h 173478"/>
                <a:gd name="connsiteX182" fmla="*/ 23113 w 104108"/>
                <a:gd name="connsiteY182" fmla="*/ 168181 h 173478"/>
                <a:gd name="connsiteX183" fmla="*/ 25018 w 104108"/>
                <a:gd name="connsiteY183" fmla="*/ 168181 h 173478"/>
                <a:gd name="connsiteX184" fmla="*/ 25018 w 104108"/>
                <a:gd name="connsiteY184" fmla="*/ 167134 h 173478"/>
                <a:gd name="connsiteX185" fmla="*/ 23685 w 104108"/>
                <a:gd name="connsiteY185" fmla="*/ 162657 h 173478"/>
                <a:gd name="connsiteX186" fmla="*/ 23685 w 104108"/>
                <a:gd name="connsiteY186" fmla="*/ 158085 h 173478"/>
                <a:gd name="connsiteX187" fmla="*/ 25018 w 104108"/>
                <a:gd name="connsiteY187" fmla="*/ 159228 h 173478"/>
                <a:gd name="connsiteX188" fmla="*/ 25018 w 104108"/>
                <a:gd name="connsiteY188" fmla="*/ 161514 h 173478"/>
                <a:gd name="connsiteX189" fmla="*/ 25018 w 104108"/>
                <a:gd name="connsiteY189" fmla="*/ 161514 h 173478"/>
                <a:gd name="connsiteX190" fmla="*/ 26257 w 104108"/>
                <a:gd name="connsiteY190" fmla="*/ 160276 h 173478"/>
                <a:gd name="connsiteX191" fmla="*/ 27209 w 104108"/>
                <a:gd name="connsiteY191" fmla="*/ 158656 h 173478"/>
                <a:gd name="connsiteX192" fmla="*/ 27209 w 104108"/>
                <a:gd name="connsiteY192" fmla="*/ 163895 h 173478"/>
                <a:gd name="connsiteX193" fmla="*/ 29686 w 104108"/>
                <a:gd name="connsiteY193" fmla="*/ 170849 h 173478"/>
                <a:gd name="connsiteX194" fmla="*/ 30638 w 104108"/>
                <a:gd name="connsiteY194" fmla="*/ 170849 h 173478"/>
                <a:gd name="connsiteX195" fmla="*/ 32257 w 104108"/>
                <a:gd name="connsiteY195" fmla="*/ 169229 h 173478"/>
                <a:gd name="connsiteX196" fmla="*/ 32257 w 104108"/>
                <a:gd name="connsiteY196" fmla="*/ 166562 h 173478"/>
                <a:gd name="connsiteX197" fmla="*/ 32257 w 104108"/>
                <a:gd name="connsiteY197" fmla="*/ 162847 h 173478"/>
                <a:gd name="connsiteX198" fmla="*/ 33972 w 104108"/>
                <a:gd name="connsiteY198" fmla="*/ 160085 h 173478"/>
                <a:gd name="connsiteX199" fmla="*/ 35686 w 104108"/>
                <a:gd name="connsiteY199" fmla="*/ 162371 h 173478"/>
                <a:gd name="connsiteX200" fmla="*/ 35686 w 104108"/>
                <a:gd name="connsiteY200" fmla="*/ 165705 h 173478"/>
                <a:gd name="connsiteX201" fmla="*/ 37972 w 104108"/>
                <a:gd name="connsiteY201" fmla="*/ 166467 h 173478"/>
                <a:gd name="connsiteX202" fmla="*/ 37972 w 104108"/>
                <a:gd name="connsiteY202" fmla="*/ 165324 h 173478"/>
                <a:gd name="connsiteX203" fmla="*/ 37972 w 104108"/>
                <a:gd name="connsiteY203" fmla="*/ 162562 h 173478"/>
                <a:gd name="connsiteX204" fmla="*/ 37972 w 104108"/>
                <a:gd name="connsiteY204" fmla="*/ 159800 h 173478"/>
                <a:gd name="connsiteX205" fmla="*/ 39687 w 104108"/>
                <a:gd name="connsiteY205" fmla="*/ 159800 h 173478"/>
                <a:gd name="connsiteX206" fmla="*/ 40258 w 104108"/>
                <a:gd name="connsiteY206" fmla="*/ 161990 h 173478"/>
                <a:gd name="connsiteX207" fmla="*/ 40258 w 104108"/>
                <a:gd name="connsiteY207" fmla="*/ 167800 h 173478"/>
                <a:gd name="connsiteX208" fmla="*/ 40258 w 104108"/>
                <a:gd name="connsiteY208" fmla="*/ 170658 h 173478"/>
                <a:gd name="connsiteX209" fmla="*/ 41497 w 104108"/>
                <a:gd name="connsiteY209" fmla="*/ 172944 h 173478"/>
                <a:gd name="connsiteX210" fmla="*/ 42925 w 104108"/>
                <a:gd name="connsiteY210" fmla="*/ 172944 h 173478"/>
                <a:gd name="connsiteX211" fmla="*/ 43878 w 104108"/>
                <a:gd name="connsiteY211" fmla="*/ 171706 h 173478"/>
                <a:gd name="connsiteX212" fmla="*/ 43878 w 104108"/>
                <a:gd name="connsiteY212" fmla="*/ 170277 h 173478"/>
                <a:gd name="connsiteX213" fmla="*/ 43211 w 104108"/>
                <a:gd name="connsiteY213" fmla="*/ 165991 h 173478"/>
                <a:gd name="connsiteX214" fmla="*/ 43973 w 104108"/>
                <a:gd name="connsiteY214" fmla="*/ 164467 h 173478"/>
                <a:gd name="connsiteX215" fmla="*/ 44830 w 104108"/>
                <a:gd name="connsiteY215" fmla="*/ 164467 h 173478"/>
                <a:gd name="connsiteX216" fmla="*/ 45592 w 104108"/>
                <a:gd name="connsiteY216" fmla="*/ 167038 h 173478"/>
                <a:gd name="connsiteX217" fmla="*/ 45592 w 104108"/>
                <a:gd name="connsiteY217" fmla="*/ 169706 h 173478"/>
                <a:gd name="connsiteX218" fmla="*/ 47593 w 104108"/>
                <a:gd name="connsiteY218" fmla="*/ 170658 h 173478"/>
                <a:gd name="connsiteX219" fmla="*/ 48355 w 104108"/>
                <a:gd name="connsiteY219" fmla="*/ 168753 h 173478"/>
                <a:gd name="connsiteX220" fmla="*/ 47783 w 104108"/>
                <a:gd name="connsiteY220" fmla="*/ 166753 h 173478"/>
                <a:gd name="connsiteX221" fmla="*/ 46450 w 104108"/>
                <a:gd name="connsiteY221" fmla="*/ 160181 h 173478"/>
                <a:gd name="connsiteX222" fmla="*/ 47212 w 104108"/>
                <a:gd name="connsiteY222" fmla="*/ 158275 h 173478"/>
                <a:gd name="connsiteX223" fmla="*/ 48259 w 104108"/>
                <a:gd name="connsiteY223" fmla="*/ 158942 h 173478"/>
                <a:gd name="connsiteX224" fmla="*/ 48259 w 104108"/>
                <a:gd name="connsiteY224" fmla="*/ 160276 h 173478"/>
                <a:gd name="connsiteX225" fmla="*/ 48259 w 104108"/>
                <a:gd name="connsiteY225" fmla="*/ 162657 h 173478"/>
                <a:gd name="connsiteX226" fmla="*/ 49307 w 104108"/>
                <a:gd name="connsiteY226" fmla="*/ 165134 h 173478"/>
                <a:gd name="connsiteX227" fmla="*/ 51317 w 104108"/>
                <a:gd name="connsiteY227" fmla="*/ 165315 h 173478"/>
                <a:gd name="connsiteX228" fmla="*/ 51498 w 104108"/>
                <a:gd name="connsiteY228" fmla="*/ 165134 h 173478"/>
                <a:gd name="connsiteX229" fmla="*/ 51498 w 104108"/>
                <a:gd name="connsiteY229" fmla="*/ 162753 h 173478"/>
                <a:gd name="connsiteX230" fmla="*/ 51498 w 104108"/>
                <a:gd name="connsiteY230" fmla="*/ 160752 h 173478"/>
                <a:gd name="connsiteX231" fmla="*/ 51498 w 104108"/>
                <a:gd name="connsiteY231" fmla="*/ 159609 h 173478"/>
                <a:gd name="connsiteX232" fmla="*/ 51498 w 104108"/>
                <a:gd name="connsiteY232" fmla="*/ 159609 h 173478"/>
                <a:gd name="connsiteX233" fmla="*/ 53689 w 104108"/>
                <a:gd name="connsiteY233" fmla="*/ 160847 h 173478"/>
                <a:gd name="connsiteX234" fmla="*/ 53689 w 104108"/>
                <a:gd name="connsiteY234" fmla="*/ 163895 h 173478"/>
                <a:gd name="connsiteX235" fmla="*/ 53689 w 104108"/>
                <a:gd name="connsiteY235" fmla="*/ 167038 h 173478"/>
                <a:gd name="connsiteX236" fmla="*/ 53689 w 104108"/>
                <a:gd name="connsiteY236" fmla="*/ 167800 h 173478"/>
                <a:gd name="connsiteX237" fmla="*/ 55022 w 104108"/>
                <a:gd name="connsiteY237" fmla="*/ 167800 h 173478"/>
                <a:gd name="connsiteX238" fmla="*/ 55975 w 104108"/>
                <a:gd name="connsiteY238" fmla="*/ 167229 h 173478"/>
                <a:gd name="connsiteX239" fmla="*/ 56546 w 104108"/>
                <a:gd name="connsiteY239" fmla="*/ 163514 h 173478"/>
                <a:gd name="connsiteX240" fmla="*/ 55499 w 104108"/>
                <a:gd name="connsiteY240" fmla="*/ 159895 h 173478"/>
                <a:gd name="connsiteX241" fmla="*/ 55499 w 104108"/>
                <a:gd name="connsiteY241" fmla="*/ 157895 h 173478"/>
                <a:gd name="connsiteX242" fmla="*/ 57118 w 104108"/>
                <a:gd name="connsiteY242" fmla="*/ 158371 h 173478"/>
                <a:gd name="connsiteX243" fmla="*/ 57118 w 104108"/>
                <a:gd name="connsiteY243" fmla="*/ 160276 h 173478"/>
                <a:gd name="connsiteX244" fmla="*/ 57118 w 104108"/>
                <a:gd name="connsiteY244" fmla="*/ 161704 h 173478"/>
                <a:gd name="connsiteX245" fmla="*/ 57880 w 104108"/>
                <a:gd name="connsiteY245" fmla="*/ 162753 h 173478"/>
                <a:gd name="connsiteX246" fmla="*/ 59499 w 104108"/>
                <a:gd name="connsiteY246" fmla="*/ 161228 h 173478"/>
                <a:gd name="connsiteX247" fmla="*/ 59499 w 104108"/>
                <a:gd name="connsiteY247" fmla="*/ 158561 h 173478"/>
                <a:gd name="connsiteX248" fmla="*/ 60547 w 104108"/>
                <a:gd name="connsiteY248" fmla="*/ 158561 h 173478"/>
                <a:gd name="connsiteX249" fmla="*/ 61595 w 104108"/>
                <a:gd name="connsiteY249" fmla="*/ 159228 h 173478"/>
                <a:gd name="connsiteX250" fmla="*/ 61595 w 104108"/>
                <a:gd name="connsiteY250" fmla="*/ 160561 h 173478"/>
                <a:gd name="connsiteX251" fmla="*/ 62071 w 104108"/>
                <a:gd name="connsiteY251" fmla="*/ 163895 h 173478"/>
                <a:gd name="connsiteX252" fmla="*/ 64166 w 104108"/>
                <a:gd name="connsiteY252" fmla="*/ 166086 h 173478"/>
                <a:gd name="connsiteX253" fmla="*/ 65690 w 104108"/>
                <a:gd name="connsiteY253" fmla="*/ 165610 h 173478"/>
                <a:gd name="connsiteX254" fmla="*/ 65690 w 104108"/>
                <a:gd name="connsiteY254" fmla="*/ 164752 h 173478"/>
                <a:gd name="connsiteX255" fmla="*/ 64928 w 104108"/>
                <a:gd name="connsiteY255" fmla="*/ 160466 h 173478"/>
                <a:gd name="connsiteX256" fmla="*/ 64357 w 104108"/>
                <a:gd name="connsiteY256" fmla="*/ 158275 h 173478"/>
                <a:gd name="connsiteX257" fmla="*/ 64928 w 104108"/>
                <a:gd name="connsiteY257" fmla="*/ 157132 h 173478"/>
                <a:gd name="connsiteX258" fmla="*/ 65976 w 104108"/>
                <a:gd name="connsiteY258" fmla="*/ 157609 h 173478"/>
                <a:gd name="connsiteX259" fmla="*/ 66928 w 104108"/>
                <a:gd name="connsiteY259" fmla="*/ 158371 h 173478"/>
                <a:gd name="connsiteX260" fmla="*/ 68071 w 104108"/>
                <a:gd name="connsiteY260" fmla="*/ 157704 h 173478"/>
                <a:gd name="connsiteX261" fmla="*/ 68071 w 104108"/>
                <a:gd name="connsiteY261" fmla="*/ 156275 h 173478"/>
                <a:gd name="connsiteX262" fmla="*/ 68548 w 104108"/>
                <a:gd name="connsiteY262" fmla="*/ 155323 h 173478"/>
                <a:gd name="connsiteX263" fmla="*/ 69881 w 104108"/>
                <a:gd name="connsiteY263" fmla="*/ 154180 h 173478"/>
                <a:gd name="connsiteX264" fmla="*/ 70643 w 104108"/>
                <a:gd name="connsiteY264" fmla="*/ 155227 h 173478"/>
                <a:gd name="connsiteX265" fmla="*/ 70643 w 104108"/>
                <a:gd name="connsiteY265" fmla="*/ 156752 h 173478"/>
                <a:gd name="connsiteX266" fmla="*/ 70072 w 104108"/>
                <a:gd name="connsiteY266" fmla="*/ 158180 h 173478"/>
                <a:gd name="connsiteX267" fmla="*/ 70072 w 104108"/>
                <a:gd name="connsiteY267" fmla="*/ 158752 h 173478"/>
                <a:gd name="connsiteX268" fmla="*/ 70072 w 104108"/>
                <a:gd name="connsiteY268" fmla="*/ 159895 h 173478"/>
                <a:gd name="connsiteX269" fmla="*/ 72358 w 104108"/>
                <a:gd name="connsiteY269" fmla="*/ 158752 h 173478"/>
                <a:gd name="connsiteX270" fmla="*/ 73405 w 104108"/>
                <a:gd name="connsiteY270" fmla="*/ 155418 h 173478"/>
                <a:gd name="connsiteX271" fmla="*/ 73405 w 104108"/>
                <a:gd name="connsiteY271" fmla="*/ 153704 h 173478"/>
                <a:gd name="connsiteX272" fmla="*/ 73405 w 104108"/>
                <a:gd name="connsiteY272" fmla="*/ 153037 h 173478"/>
                <a:gd name="connsiteX273" fmla="*/ 76072 w 104108"/>
                <a:gd name="connsiteY273" fmla="*/ 125033 h 173478"/>
                <a:gd name="connsiteX274" fmla="*/ 104076 w 104108"/>
                <a:gd name="connsiteY274" fmla="*/ 30355 h 17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04108" h="173478">
                  <a:moveTo>
                    <a:pt x="104076" y="30355"/>
                  </a:moveTo>
                  <a:lnTo>
                    <a:pt x="104076" y="30355"/>
                  </a:lnTo>
                  <a:cubicBezTo>
                    <a:pt x="103581" y="30193"/>
                    <a:pt x="103238" y="29736"/>
                    <a:pt x="103219" y="29212"/>
                  </a:cubicBezTo>
                  <a:cubicBezTo>
                    <a:pt x="103133" y="28736"/>
                    <a:pt x="103133" y="28260"/>
                    <a:pt x="103219" y="27783"/>
                  </a:cubicBezTo>
                  <a:cubicBezTo>
                    <a:pt x="103219" y="27307"/>
                    <a:pt x="103695" y="26831"/>
                    <a:pt x="103886" y="26259"/>
                  </a:cubicBezTo>
                  <a:lnTo>
                    <a:pt x="103886" y="26259"/>
                  </a:lnTo>
                  <a:cubicBezTo>
                    <a:pt x="103990" y="25849"/>
                    <a:pt x="103990" y="25430"/>
                    <a:pt x="103886" y="25021"/>
                  </a:cubicBezTo>
                  <a:cubicBezTo>
                    <a:pt x="102933" y="24449"/>
                    <a:pt x="102266" y="25021"/>
                    <a:pt x="101504" y="26259"/>
                  </a:cubicBezTo>
                  <a:cubicBezTo>
                    <a:pt x="100761" y="27202"/>
                    <a:pt x="100390" y="28393"/>
                    <a:pt x="100457" y="29593"/>
                  </a:cubicBezTo>
                  <a:cubicBezTo>
                    <a:pt x="100599" y="30155"/>
                    <a:pt x="100599" y="30745"/>
                    <a:pt x="100457" y="31307"/>
                  </a:cubicBezTo>
                  <a:cubicBezTo>
                    <a:pt x="99599" y="32736"/>
                    <a:pt x="99218" y="32165"/>
                    <a:pt x="99028" y="33117"/>
                  </a:cubicBezTo>
                  <a:cubicBezTo>
                    <a:pt x="99028" y="30926"/>
                    <a:pt x="98456" y="31402"/>
                    <a:pt x="98266" y="30545"/>
                  </a:cubicBezTo>
                  <a:cubicBezTo>
                    <a:pt x="98351" y="29593"/>
                    <a:pt x="98675" y="28669"/>
                    <a:pt x="99218" y="27878"/>
                  </a:cubicBezTo>
                  <a:cubicBezTo>
                    <a:pt x="99695" y="27021"/>
                    <a:pt x="99885" y="25783"/>
                    <a:pt x="99218" y="25306"/>
                  </a:cubicBezTo>
                  <a:cubicBezTo>
                    <a:pt x="98551" y="24830"/>
                    <a:pt x="97885" y="25306"/>
                    <a:pt x="97504" y="26354"/>
                  </a:cubicBezTo>
                  <a:cubicBezTo>
                    <a:pt x="97294" y="27069"/>
                    <a:pt x="97037" y="27764"/>
                    <a:pt x="96742" y="28450"/>
                  </a:cubicBezTo>
                  <a:cubicBezTo>
                    <a:pt x="96742" y="29212"/>
                    <a:pt x="95503" y="29688"/>
                    <a:pt x="94932" y="29212"/>
                  </a:cubicBezTo>
                  <a:cubicBezTo>
                    <a:pt x="94361" y="28736"/>
                    <a:pt x="94932" y="27402"/>
                    <a:pt x="94932" y="26545"/>
                  </a:cubicBezTo>
                  <a:lnTo>
                    <a:pt x="96742" y="23687"/>
                  </a:lnTo>
                  <a:cubicBezTo>
                    <a:pt x="97104" y="23211"/>
                    <a:pt x="97370" y="22659"/>
                    <a:pt x="97504" y="22068"/>
                  </a:cubicBezTo>
                  <a:cubicBezTo>
                    <a:pt x="97627" y="21468"/>
                    <a:pt x="97361" y="20858"/>
                    <a:pt x="96837" y="20544"/>
                  </a:cubicBezTo>
                  <a:cubicBezTo>
                    <a:pt x="96265" y="20544"/>
                    <a:pt x="95599" y="20544"/>
                    <a:pt x="95218" y="21401"/>
                  </a:cubicBezTo>
                  <a:cubicBezTo>
                    <a:pt x="94589" y="22144"/>
                    <a:pt x="94075" y="22983"/>
                    <a:pt x="93694" y="23878"/>
                  </a:cubicBezTo>
                  <a:cubicBezTo>
                    <a:pt x="93694" y="25021"/>
                    <a:pt x="92646" y="26545"/>
                    <a:pt x="91598" y="26354"/>
                  </a:cubicBezTo>
                  <a:cubicBezTo>
                    <a:pt x="90550" y="26164"/>
                    <a:pt x="90455" y="25306"/>
                    <a:pt x="90550" y="24545"/>
                  </a:cubicBezTo>
                  <a:cubicBezTo>
                    <a:pt x="90760" y="23745"/>
                    <a:pt x="91227" y="23049"/>
                    <a:pt x="91884" y="22544"/>
                  </a:cubicBezTo>
                  <a:cubicBezTo>
                    <a:pt x="92741" y="21782"/>
                    <a:pt x="93789" y="20830"/>
                    <a:pt x="93694" y="19687"/>
                  </a:cubicBezTo>
                  <a:cubicBezTo>
                    <a:pt x="93465" y="18801"/>
                    <a:pt x="92598" y="18229"/>
                    <a:pt x="91693" y="18353"/>
                  </a:cubicBezTo>
                  <a:cubicBezTo>
                    <a:pt x="90827" y="18649"/>
                    <a:pt x="90112" y="19258"/>
                    <a:pt x="89693" y="20068"/>
                  </a:cubicBezTo>
                  <a:cubicBezTo>
                    <a:pt x="89122" y="20830"/>
                    <a:pt x="88741" y="21687"/>
                    <a:pt x="88265" y="22449"/>
                  </a:cubicBezTo>
                  <a:cubicBezTo>
                    <a:pt x="87788" y="23211"/>
                    <a:pt x="87503" y="23306"/>
                    <a:pt x="87026" y="23116"/>
                  </a:cubicBezTo>
                  <a:cubicBezTo>
                    <a:pt x="86960" y="21420"/>
                    <a:pt x="87579" y="19772"/>
                    <a:pt x="88741" y="18544"/>
                  </a:cubicBezTo>
                  <a:cubicBezTo>
                    <a:pt x="89246" y="18229"/>
                    <a:pt x="89665" y="17810"/>
                    <a:pt x="89979" y="17306"/>
                  </a:cubicBezTo>
                  <a:cubicBezTo>
                    <a:pt x="90379" y="16839"/>
                    <a:pt x="90379" y="16153"/>
                    <a:pt x="89979" y="15686"/>
                  </a:cubicBezTo>
                  <a:lnTo>
                    <a:pt x="89407" y="15686"/>
                  </a:lnTo>
                  <a:cubicBezTo>
                    <a:pt x="88131" y="15991"/>
                    <a:pt x="87083" y="16867"/>
                    <a:pt x="86550" y="18068"/>
                  </a:cubicBezTo>
                  <a:cubicBezTo>
                    <a:pt x="86074" y="19020"/>
                    <a:pt x="85883" y="20354"/>
                    <a:pt x="84931" y="20734"/>
                  </a:cubicBezTo>
                  <a:cubicBezTo>
                    <a:pt x="84750" y="18192"/>
                    <a:pt x="85864" y="15724"/>
                    <a:pt x="87883" y="14162"/>
                  </a:cubicBezTo>
                  <a:cubicBezTo>
                    <a:pt x="88512" y="13801"/>
                    <a:pt x="89093" y="13353"/>
                    <a:pt x="89598" y="12829"/>
                  </a:cubicBezTo>
                  <a:cubicBezTo>
                    <a:pt x="90046" y="12200"/>
                    <a:pt x="90046" y="11362"/>
                    <a:pt x="89598" y="10733"/>
                  </a:cubicBezTo>
                  <a:cubicBezTo>
                    <a:pt x="89293" y="10229"/>
                    <a:pt x="88760" y="9914"/>
                    <a:pt x="88169" y="9876"/>
                  </a:cubicBezTo>
                  <a:cubicBezTo>
                    <a:pt x="86483" y="9810"/>
                    <a:pt x="84893" y="10648"/>
                    <a:pt x="83978" y="12067"/>
                  </a:cubicBezTo>
                  <a:cubicBezTo>
                    <a:pt x="83216" y="13619"/>
                    <a:pt x="82616" y="15248"/>
                    <a:pt x="82168" y="16925"/>
                  </a:cubicBezTo>
                  <a:cubicBezTo>
                    <a:pt x="82168" y="17496"/>
                    <a:pt x="81502" y="18162"/>
                    <a:pt x="80930" y="18258"/>
                  </a:cubicBezTo>
                  <a:cubicBezTo>
                    <a:pt x="80359" y="18353"/>
                    <a:pt x="79692" y="17401"/>
                    <a:pt x="79787" y="16543"/>
                  </a:cubicBezTo>
                  <a:cubicBezTo>
                    <a:pt x="79978" y="15734"/>
                    <a:pt x="80302" y="14962"/>
                    <a:pt x="80740" y="14257"/>
                  </a:cubicBezTo>
                  <a:cubicBezTo>
                    <a:pt x="81073" y="13495"/>
                    <a:pt x="81073" y="12638"/>
                    <a:pt x="80740" y="11876"/>
                  </a:cubicBezTo>
                  <a:cubicBezTo>
                    <a:pt x="80216" y="11219"/>
                    <a:pt x="79254" y="11114"/>
                    <a:pt x="78597" y="11638"/>
                  </a:cubicBezTo>
                  <a:cubicBezTo>
                    <a:pt x="78511" y="11705"/>
                    <a:pt x="78425" y="11791"/>
                    <a:pt x="78358" y="11876"/>
                  </a:cubicBezTo>
                  <a:cubicBezTo>
                    <a:pt x="77635" y="12591"/>
                    <a:pt x="77111" y="13477"/>
                    <a:pt x="76834" y="14448"/>
                  </a:cubicBezTo>
                  <a:lnTo>
                    <a:pt x="76263" y="15972"/>
                  </a:lnTo>
                  <a:cubicBezTo>
                    <a:pt x="75758" y="13924"/>
                    <a:pt x="75996" y="11762"/>
                    <a:pt x="76930" y="9876"/>
                  </a:cubicBezTo>
                  <a:cubicBezTo>
                    <a:pt x="77158" y="9352"/>
                    <a:pt x="77349" y="8809"/>
                    <a:pt x="77501" y="8257"/>
                  </a:cubicBezTo>
                  <a:cubicBezTo>
                    <a:pt x="77816" y="7800"/>
                    <a:pt x="77816" y="7190"/>
                    <a:pt x="77501" y="6733"/>
                  </a:cubicBezTo>
                  <a:lnTo>
                    <a:pt x="76834" y="6733"/>
                  </a:lnTo>
                  <a:cubicBezTo>
                    <a:pt x="75596" y="6733"/>
                    <a:pt x="74549" y="8066"/>
                    <a:pt x="74167" y="9400"/>
                  </a:cubicBezTo>
                  <a:cubicBezTo>
                    <a:pt x="73786" y="10733"/>
                    <a:pt x="74167" y="12162"/>
                    <a:pt x="73691" y="13591"/>
                  </a:cubicBezTo>
                  <a:cubicBezTo>
                    <a:pt x="73215" y="15020"/>
                    <a:pt x="73215" y="14924"/>
                    <a:pt x="72739" y="14638"/>
                  </a:cubicBezTo>
                  <a:cubicBezTo>
                    <a:pt x="72072" y="12638"/>
                    <a:pt x="73310" y="10447"/>
                    <a:pt x="72739" y="8447"/>
                  </a:cubicBezTo>
                  <a:cubicBezTo>
                    <a:pt x="72481" y="7228"/>
                    <a:pt x="71891" y="6104"/>
                    <a:pt x="71024" y="5209"/>
                  </a:cubicBezTo>
                  <a:cubicBezTo>
                    <a:pt x="70453" y="4637"/>
                    <a:pt x="69405" y="4161"/>
                    <a:pt x="69024" y="5209"/>
                  </a:cubicBezTo>
                  <a:cubicBezTo>
                    <a:pt x="68643" y="6256"/>
                    <a:pt x="69024" y="5875"/>
                    <a:pt x="69024" y="6256"/>
                  </a:cubicBezTo>
                  <a:cubicBezTo>
                    <a:pt x="69024" y="6638"/>
                    <a:pt x="69976" y="9114"/>
                    <a:pt x="70357" y="10638"/>
                  </a:cubicBezTo>
                  <a:cubicBezTo>
                    <a:pt x="70929" y="12143"/>
                    <a:pt x="70929" y="13801"/>
                    <a:pt x="70357" y="15305"/>
                  </a:cubicBezTo>
                  <a:cubicBezTo>
                    <a:pt x="69786" y="15305"/>
                    <a:pt x="69119" y="15305"/>
                    <a:pt x="69119" y="14067"/>
                  </a:cubicBezTo>
                  <a:cubicBezTo>
                    <a:pt x="69215" y="13305"/>
                    <a:pt x="69215" y="12543"/>
                    <a:pt x="69119" y="11781"/>
                  </a:cubicBezTo>
                  <a:cubicBezTo>
                    <a:pt x="69119" y="11781"/>
                    <a:pt x="67976" y="11781"/>
                    <a:pt x="67881" y="12924"/>
                  </a:cubicBezTo>
                  <a:cubicBezTo>
                    <a:pt x="67786" y="14067"/>
                    <a:pt x="67881" y="14544"/>
                    <a:pt x="66833" y="14544"/>
                  </a:cubicBezTo>
                  <a:cubicBezTo>
                    <a:pt x="66452" y="12819"/>
                    <a:pt x="66452" y="11029"/>
                    <a:pt x="66833" y="9304"/>
                  </a:cubicBezTo>
                  <a:cubicBezTo>
                    <a:pt x="67071" y="6714"/>
                    <a:pt x="66128" y="4161"/>
                    <a:pt x="64261" y="2351"/>
                  </a:cubicBezTo>
                  <a:cubicBezTo>
                    <a:pt x="63995" y="2104"/>
                    <a:pt x="63671" y="1932"/>
                    <a:pt x="63309" y="1875"/>
                  </a:cubicBezTo>
                  <a:cubicBezTo>
                    <a:pt x="62547" y="1875"/>
                    <a:pt x="61880" y="2637"/>
                    <a:pt x="61690" y="3494"/>
                  </a:cubicBezTo>
                  <a:cubicBezTo>
                    <a:pt x="61547" y="4380"/>
                    <a:pt x="61547" y="5275"/>
                    <a:pt x="61690" y="6161"/>
                  </a:cubicBezTo>
                  <a:cubicBezTo>
                    <a:pt x="61880" y="7390"/>
                    <a:pt x="61880" y="8647"/>
                    <a:pt x="61690" y="9876"/>
                  </a:cubicBezTo>
                  <a:cubicBezTo>
                    <a:pt x="61690" y="11114"/>
                    <a:pt x="61023" y="12543"/>
                    <a:pt x="59880" y="12638"/>
                  </a:cubicBezTo>
                  <a:cubicBezTo>
                    <a:pt x="58737" y="12734"/>
                    <a:pt x="58261" y="11400"/>
                    <a:pt x="58261" y="10352"/>
                  </a:cubicBezTo>
                  <a:cubicBezTo>
                    <a:pt x="58404" y="9247"/>
                    <a:pt x="58404" y="8124"/>
                    <a:pt x="58261" y="7018"/>
                  </a:cubicBezTo>
                  <a:cubicBezTo>
                    <a:pt x="58261" y="5971"/>
                    <a:pt x="56546" y="5304"/>
                    <a:pt x="55879" y="6161"/>
                  </a:cubicBezTo>
                  <a:cubicBezTo>
                    <a:pt x="55794" y="6571"/>
                    <a:pt x="55794" y="6990"/>
                    <a:pt x="55879" y="7400"/>
                  </a:cubicBezTo>
                  <a:cubicBezTo>
                    <a:pt x="55975" y="8333"/>
                    <a:pt x="56165" y="9267"/>
                    <a:pt x="56451" y="10162"/>
                  </a:cubicBezTo>
                  <a:cubicBezTo>
                    <a:pt x="56841" y="11038"/>
                    <a:pt x="56841" y="12048"/>
                    <a:pt x="56451" y="12924"/>
                  </a:cubicBezTo>
                  <a:cubicBezTo>
                    <a:pt x="55975" y="13381"/>
                    <a:pt x="55213" y="13381"/>
                    <a:pt x="54736" y="12924"/>
                  </a:cubicBezTo>
                  <a:cubicBezTo>
                    <a:pt x="54203" y="12362"/>
                    <a:pt x="53994" y="11581"/>
                    <a:pt x="54165" y="10829"/>
                  </a:cubicBezTo>
                  <a:lnTo>
                    <a:pt x="54165" y="4923"/>
                  </a:lnTo>
                  <a:cubicBezTo>
                    <a:pt x="54260" y="4009"/>
                    <a:pt x="54260" y="3075"/>
                    <a:pt x="54165" y="2161"/>
                  </a:cubicBezTo>
                  <a:cubicBezTo>
                    <a:pt x="54003" y="1237"/>
                    <a:pt x="53527" y="398"/>
                    <a:pt x="52832" y="-221"/>
                  </a:cubicBezTo>
                  <a:cubicBezTo>
                    <a:pt x="52384" y="-458"/>
                    <a:pt x="51850" y="-458"/>
                    <a:pt x="51403" y="-221"/>
                  </a:cubicBezTo>
                  <a:cubicBezTo>
                    <a:pt x="50841" y="-106"/>
                    <a:pt x="50422" y="361"/>
                    <a:pt x="50355" y="922"/>
                  </a:cubicBezTo>
                  <a:cubicBezTo>
                    <a:pt x="50203" y="1389"/>
                    <a:pt x="50203" y="1884"/>
                    <a:pt x="50355" y="2351"/>
                  </a:cubicBezTo>
                  <a:cubicBezTo>
                    <a:pt x="50869" y="3751"/>
                    <a:pt x="51098" y="5247"/>
                    <a:pt x="51022" y="6733"/>
                  </a:cubicBezTo>
                  <a:cubicBezTo>
                    <a:pt x="51022" y="7304"/>
                    <a:pt x="51022" y="8066"/>
                    <a:pt x="50165" y="8161"/>
                  </a:cubicBezTo>
                  <a:cubicBezTo>
                    <a:pt x="49898" y="8314"/>
                    <a:pt x="49574" y="8314"/>
                    <a:pt x="49307" y="8161"/>
                  </a:cubicBezTo>
                  <a:cubicBezTo>
                    <a:pt x="48802" y="7400"/>
                    <a:pt x="48536" y="6504"/>
                    <a:pt x="48545" y="5590"/>
                  </a:cubicBezTo>
                  <a:cubicBezTo>
                    <a:pt x="48526" y="4685"/>
                    <a:pt x="48364" y="3780"/>
                    <a:pt x="48069" y="2923"/>
                  </a:cubicBezTo>
                  <a:cubicBezTo>
                    <a:pt x="47840" y="2170"/>
                    <a:pt x="47040" y="1751"/>
                    <a:pt x="46278" y="1980"/>
                  </a:cubicBezTo>
                  <a:cubicBezTo>
                    <a:pt x="46212" y="1999"/>
                    <a:pt x="46135" y="2027"/>
                    <a:pt x="46069" y="2066"/>
                  </a:cubicBezTo>
                  <a:cubicBezTo>
                    <a:pt x="45478" y="2466"/>
                    <a:pt x="45183" y="3170"/>
                    <a:pt x="45307" y="3875"/>
                  </a:cubicBezTo>
                  <a:cubicBezTo>
                    <a:pt x="45440" y="4561"/>
                    <a:pt x="45631" y="5228"/>
                    <a:pt x="45878" y="5875"/>
                  </a:cubicBezTo>
                  <a:cubicBezTo>
                    <a:pt x="46745" y="7961"/>
                    <a:pt x="47221" y="10190"/>
                    <a:pt x="47307" y="12448"/>
                  </a:cubicBezTo>
                  <a:cubicBezTo>
                    <a:pt x="47307" y="13210"/>
                    <a:pt x="47307" y="14162"/>
                    <a:pt x="46545" y="14353"/>
                  </a:cubicBezTo>
                  <a:cubicBezTo>
                    <a:pt x="45783" y="14544"/>
                    <a:pt x="45783" y="14353"/>
                    <a:pt x="45497" y="13781"/>
                  </a:cubicBezTo>
                  <a:cubicBezTo>
                    <a:pt x="45450" y="13305"/>
                    <a:pt x="45450" y="12829"/>
                    <a:pt x="45497" y="12352"/>
                  </a:cubicBezTo>
                  <a:cubicBezTo>
                    <a:pt x="45545" y="11562"/>
                    <a:pt x="45545" y="10762"/>
                    <a:pt x="45497" y="9971"/>
                  </a:cubicBezTo>
                  <a:cubicBezTo>
                    <a:pt x="45383" y="9067"/>
                    <a:pt x="45021" y="8209"/>
                    <a:pt x="44449" y="7495"/>
                  </a:cubicBezTo>
                  <a:cubicBezTo>
                    <a:pt x="43897" y="6866"/>
                    <a:pt x="42925" y="6799"/>
                    <a:pt x="42297" y="7361"/>
                  </a:cubicBezTo>
                  <a:cubicBezTo>
                    <a:pt x="42249" y="7400"/>
                    <a:pt x="42202" y="7447"/>
                    <a:pt x="42163" y="7495"/>
                  </a:cubicBezTo>
                  <a:cubicBezTo>
                    <a:pt x="41887" y="8267"/>
                    <a:pt x="41887" y="9104"/>
                    <a:pt x="42163" y="9876"/>
                  </a:cubicBezTo>
                  <a:cubicBezTo>
                    <a:pt x="42221" y="10571"/>
                    <a:pt x="42221" y="11276"/>
                    <a:pt x="42163" y="11972"/>
                  </a:cubicBezTo>
                  <a:cubicBezTo>
                    <a:pt x="42259" y="12315"/>
                    <a:pt x="42259" y="12676"/>
                    <a:pt x="42163" y="13019"/>
                  </a:cubicBezTo>
                  <a:cubicBezTo>
                    <a:pt x="42011" y="13058"/>
                    <a:pt x="41840" y="13058"/>
                    <a:pt x="41687" y="13019"/>
                  </a:cubicBezTo>
                  <a:cubicBezTo>
                    <a:pt x="40830" y="13019"/>
                    <a:pt x="39878" y="13019"/>
                    <a:pt x="39496" y="11781"/>
                  </a:cubicBezTo>
                  <a:cubicBezTo>
                    <a:pt x="39211" y="10781"/>
                    <a:pt x="39211" y="9733"/>
                    <a:pt x="39496" y="8733"/>
                  </a:cubicBezTo>
                  <a:cubicBezTo>
                    <a:pt x="39639" y="7685"/>
                    <a:pt x="39639" y="6628"/>
                    <a:pt x="39496" y="5590"/>
                  </a:cubicBezTo>
                  <a:cubicBezTo>
                    <a:pt x="39544" y="5342"/>
                    <a:pt x="39544" y="5075"/>
                    <a:pt x="39496" y="4828"/>
                  </a:cubicBezTo>
                  <a:cubicBezTo>
                    <a:pt x="39058" y="4552"/>
                    <a:pt x="38506" y="4552"/>
                    <a:pt x="38068" y="4828"/>
                  </a:cubicBezTo>
                  <a:cubicBezTo>
                    <a:pt x="37706" y="4923"/>
                    <a:pt x="37372" y="5123"/>
                    <a:pt x="37115" y="5399"/>
                  </a:cubicBezTo>
                  <a:cubicBezTo>
                    <a:pt x="36267" y="6447"/>
                    <a:pt x="36048" y="7866"/>
                    <a:pt x="36544" y="9114"/>
                  </a:cubicBezTo>
                  <a:cubicBezTo>
                    <a:pt x="36544" y="10352"/>
                    <a:pt x="37496" y="11495"/>
                    <a:pt x="37687" y="12734"/>
                  </a:cubicBezTo>
                  <a:cubicBezTo>
                    <a:pt x="37877" y="13972"/>
                    <a:pt x="37687" y="14353"/>
                    <a:pt x="37211" y="14734"/>
                  </a:cubicBezTo>
                  <a:cubicBezTo>
                    <a:pt x="36763" y="15181"/>
                    <a:pt x="36039" y="15181"/>
                    <a:pt x="35591" y="14734"/>
                  </a:cubicBezTo>
                  <a:cubicBezTo>
                    <a:pt x="35591" y="14734"/>
                    <a:pt x="35591" y="14734"/>
                    <a:pt x="35591" y="14734"/>
                  </a:cubicBezTo>
                  <a:cubicBezTo>
                    <a:pt x="35248" y="14162"/>
                    <a:pt x="35077" y="13495"/>
                    <a:pt x="35115" y="12829"/>
                  </a:cubicBezTo>
                  <a:cubicBezTo>
                    <a:pt x="35210" y="12352"/>
                    <a:pt x="35210" y="11876"/>
                    <a:pt x="35115" y="11400"/>
                  </a:cubicBezTo>
                  <a:cubicBezTo>
                    <a:pt x="35039" y="10952"/>
                    <a:pt x="34763" y="10562"/>
                    <a:pt x="34353" y="10352"/>
                  </a:cubicBezTo>
                  <a:cubicBezTo>
                    <a:pt x="33591" y="10352"/>
                    <a:pt x="32829" y="10924"/>
                    <a:pt x="32638" y="11876"/>
                  </a:cubicBezTo>
                  <a:cubicBezTo>
                    <a:pt x="32543" y="12762"/>
                    <a:pt x="32543" y="13658"/>
                    <a:pt x="32638" y="14544"/>
                  </a:cubicBezTo>
                  <a:cubicBezTo>
                    <a:pt x="32305" y="14714"/>
                    <a:pt x="31924" y="14714"/>
                    <a:pt x="31591" y="14544"/>
                  </a:cubicBezTo>
                  <a:cubicBezTo>
                    <a:pt x="31095" y="14524"/>
                    <a:pt x="30657" y="14229"/>
                    <a:pt x="30448" y="13781"/>
                  </a:cubicBezTo>
                  <a:cubicBezTo>
                    <a:pt x="30400" y="13371"/>
                    <a:pt x="30400" y="12952"/>
                    <a:pt x="30448" y="12543"/>
                  </a:cubicBezTo>
                  <a:cubicBezTo>
                    <a:pt x="30457" y="11409"/>
                    <a:pt x="30267" y="10276"/>
                    <a:pt x="29876" y="9210"/>
                  </a:cubicBezTo>
                  <a:cubicBezTo>
                    <a:pt x="29552" y="8171"/>
                    <a:pt x="28790" y="7333"/>
                    <a:pt x="27781" y="6923"/>
                  </a:cubicBezTo>
                  <a:lnTo>
                    <a:pt x="26638" y="12257"/>
                  </a:lnTo>
                  <a:lnTo>
                    <a:pt x="26638" y="12257"/>
                  </a:lnTo>
                  <a:cubicBezTo>
                    <a:pt x="27047" y="12886"/>
                    <a:pt x="27276" y="13610"/>
                    <a:pt x="27304" y="14353"/>
                  </a:cubicBezTo>
                  <a:cubicBezTo>
                    <a:pt x="27304" y="14829"/>
                    <a:pt x="27304" y="15400"/>
                    <a:pt x="26733" y="15496"/>
                  </a:cubicBezTo>
                  <a:cubicBezTo>
                    <a:pt x="26161" y="15591"/>
                    <a:pt x="26161" y="15496"/>
                    <a:pt x="25876" y="15496"/>
                  </a:cubicBezTo>
                  <a:lnTo>
                    <a:pt x="25876" y="17306"/>
                  </a:lnTo>
                  <a:lnTo>
                    <a:pt x="1873" y="130463"/>
                  </a:lnTo>
                  <a:cubicBezTo>
                    <a:pt x="996" y="134873"/>
                    <a:pt x="358" y="139321"/>
                    <a:pt x="-32" y="143797"/>
                  </a:cubicBezTo>
                  <a:cubicBezTo>
                    <a:pt x="-32" y="143797"/>
                    <a:pt x="444" y="143797"/>
                    <a:pt x="539" y="143797"/>
                  </a:cubicBezTo>
                  <a:cubicBezTo>
                    <a:pt x="634" y="143797"/>
                    <a:pt x="539" y="145607"/>
                    <a:pt x="539" y="146465"/>
                  </a:cubicBezTo>
                  <a:lnTo>
                    <a:pt x="63" y="147227"/>
                  </a:lnTo>
                  <a:cubicBezTo>
                    <a:pt x="-32" y="148655"/>
                    <a:pt x="-32" y="150084"/>
                    <a:pt x="63" y="151512"/>
                  </a:cubicBezTo>
                  <a:cubicBezTo>
                    <a:pt x="653" y="150808"/>
                    <a:pt x="1101" y="149998"/>
                    <a:pt x="1396" y="149131"/>
                  </a:cubicBezTo>
                  <a:cubicBezTo>
                    <a:pt x="1873" y="147988"/>
                    <a:pt x="2444" y="146465"/>
                    <a:pt x="3492" y="146655"/>
                  </a:cubicBezTo>
                  <a:cubicBezTo>
                    <a:pt x="4540" y="146845"/>
                    <a:pt x="4540" y="147703"/>
                    <a:pt x="4445" y="148465"/>
                  </a:cubicBezTo>
                  <a:cubicBezTo>
                    <a:pt x="4264" y="149255"/>
                    <a:pt x="3835" y="149951"/>
                    <a:pt x="3206" y="150465"/>
                  </a:cubicBezTo>
                  <a:cubicBezTo>
                    <a:pt x="2349" y="151322"/>
                    <a:pt x="1301" y="152179"/>
                    <a:pt x="1492" y="153322"/>
                  </a:cubicBezTo>
                  <a:cubicBezTo>
                    <a:pt x="1568" y="154161"/>
                    <a:pt x="2311" y="154780"/>
                    <a:pt x="3149" y="154704"/>
                  </a:cubicBezTo>
                  <a:cubicBezTo>
                    <a:pt x="3235" y="154694"/>
                    <a:pt x="3311" y="154675"/>
                    <a:pt x="3397" y="154656"/>
                  </a:cubicBezTo>
                  <a:cubicBezTo>
                    <a:pt x="4235" y="154313"/>
                    <a:pt x="4930" y="153713"/>
                    <a:pt x="5397" y="152941"/>
                  </a:cubicBezTo>
                  <a:lnTo>
                    <a:pt x="6730" y="150560"/>
                  </a:lnTo>
                  <a:cubicBezTo>
                    <a:pt x="6730" y="150560"/>
                    <a:pt x="7492" y="149703"/>
                    <a:pt x="7874" y="149893"/>
                  </a:cubicBezTo>
                  <a:cubicBezTo>
                    <a:pt x="8035" y="151579"/>
                    <a:pt x="7445" y="153256"/>
                    <a:pt x="6254" y="154466"/>
                  </a:cubicBezTo>
                  <a:cubicBezTo>
                    <a:pt x="5826" y="154827"/>
                    <a:pt x="5445" y="155247"/>
                    <a:pt x="5111" y="155704"/>
                  </a:cubicBezTo>
                  <a:cubicBezTo>
                    <a:pt x="5111" y="156275"/>
                    <a:pt x="5111" y="157132"/>
                    <a:pt x="5111" y="157323"/>
                  </a:cubicBezTo>
                  <a:lnTo>
                    <a:pt x="5683" y="157323"/>
                  </a:lnTo>
                  <a:cubicBezTo>
                    <a:pt x="6902" y="157009"/>
                    <a:pt x="7902" y="156123"/>
                    <a:pt x="8350" y="154942"/>
                  </a:cubicBezTo>
                  <a:cubicBezTo>
                    <a:pt x="8350" y="153989"/>
                    <a:pt x="9112" y="152656"/>
                    <a:pt x="9969" y="152275"/>
                  </a:cubicBezTo>
                  <a:cubicBezTo>
                    <a:pt x="10188" y="154808"/>
                    <a:pt x="9112" y="157276"/>
                    <a:pt x="7111" y="158847"/>
                  </a:cubicBezTo>
                  <a:cubicBezTo>
                    <a:pt x="6483" y="159209"/>
                    <a:pt x="5902" y="159657"/>
                    <a:pt x="5397" y="160181"/>
                  </a:cubicBezTo>
                  <a:cubicBezTo>
                    <a:pt x="4987" y="160857"/>
                    <a:pt x="4987" y="161695"/>
                    <a:pt x="5397" y="162371"/>
                  </a:cubicBezTo>
                  <a:cubicBezTo>
                    <a:pt x="5740" y="162829"/>
                    <a:pt x="6264" y="163105"/>
                    <a:pt x="6826" y="163133"/>
                  </a:cubicBezTo>
                  <a:cubicBezTo>
                    <a:pt x="8454" y="163171"/>
                    <a:pt x="9978" y="162333"/>
                    <a:pt x="10826" y="160943"/>
                  </a:cubicBezTo>
                  <a:cubicBezTo>
                    <a:pt x="11588" y="159390"/>
                    <a:pt x="12188" y="157761"/>
                    <a:pt x="12636" y="156085"/>
                  </a:cubicBezTo>
                  <a:cubicBezTo>
                    <a:pt x="12741" y="155466"/>
                    <a:pt x="13179" y="154951"/>
                    <a:pt x="13779" y="154751"/>
                  </a:cubicBezTo>
                  <a:cubicBezTo>
                    <a:pt x="14446" y="154751"/>
                    <a:pt x="15017" y="155609"/>
                    <a:pt x="14922" y="156370"/>
                  </a:cubicBezTo>
                  <a:cubicBezTo>
                    <a:pt x="14741" y="157199"/>
                    <a:pt x="14446" y="157999"/>
                    <a:pt x="14065" y="158752"/>
                  </a:cubicBezTo>
                  <a:cubicBezTo>
                    <a:pt x="13693" y="159504"/>
                    <a:pt x="13693" y="160381"/>
                    <a:pt x="14065" y="161133"/>
                  </a:cubicBezTo>
                  <a:cubicBezTo>
                    <a:pt x="14674" y="161790"/>
                    <a:pt x="15694" y="161828"/>
                    <a:pt x="16351" y="161228"/>
                  </a:cubicBezTo>
                  <a:cubicBezTo>
                    <a:pt x="16389" y="161200"/>
                    <a:pt x="16417" y="161161"/>
                    <a:pt x="16446" y="161133"/>
                  </a:cubicBezTo>
                  <a:cubicBezTo>
                    <a:pt x="17151" y="160428"/>
                    <a:pt x="17646" y="159533"/>
                    <a:pt x="17875" y="158561"/>
                  </a:cubicBezTo>
                  <a:lnTo>
                    <a:pt x="18446" y="157037"/>
                  </a:lnTo>
                  <a:cubicBezTo>
                    <a:pt x="18980" y="159075"/>
                    <a:pt x="18780" y="161228"/>
                    <a:pt x="17875" y="163133"/>
                  </a:cubicBezTo>
                  <a:cubicBezTo>
                    <a:pt x="17570" y="163600"/>
                    <a:pt x="17351" y="164115"/>
                    <a:pt x="17208" y="164657"/>
                  </a:cubicBezTo>
                  <a:cubicBezTo>
                    <a:pt x="16951" y="165134"/>
                    <a:pt x="16951" y="165705"/>
                    <a:pt x="17208" y="166181"/>
                  </a:cubicBezTo>
                  <a:cubicBezTo>
                    <a:pt x="17427" y="166258"/>
                    <a:pt x="17656" y="166258"/>
                    <a:pt x="17875" y="166181"/>
                  </a:cubicBezTo>
                  <a:cubicBezTo>
                    <a:pt x="19113" y="166181"/>
                    <a:pt x="20065" y="164848"/>
                    <a:pt x="20446" y="163514"/>
                  </a:cubicBezTo>
                  <a:cubicBezTo>
                    <a:pt x="20542" y="162114"/>
                    <a:pt x="20542" y="160714"/>
                    <a:pt x="20446" y="159323"/>
                  </a:cubicBezTo>
                  <a:cubicBezTo>
                    <a:pt x="20446" y="158752"/>
                    <a:pt x="20923" y="158085"/>
                    <a:pt x="21399" y="158275"/>
                  </a:cubicBezTo>
                  <a:cubicBezTo>
                    <a:pt x="21466" y="158456"/>
                    <a:pt x="21466" y="158666"/>
                    <a:pt x="21399" y="158847"/>
                  </a:cubicBezTo>
                  <a:cubicBezTo>
                    <a:pt x="21970" y="160752"/>
                    <a:pt x="20732" y="162943"/>
                    <a:pt x="21399" y="165038"/>
                  </a:cubicBezTo>
                  <a:cubicBezTo>
                    <a:pt x="21656" y="166229"/>
                    <a:pt x="22256" y="167315"/>
                    <a:pt x="23113" y="168181"/>
                  </a:cubicBezTo>
                  <a:cubicBezTo>
                    <a:pt x="23685" y="168753"/>
                    <a:pt x="24637" y="169325"/>
                    <a:pt x="25018" y="168181"/>
                  </a:cubicBezTo>
                  <a:cubicBezTo>
                    <a:pt x="25104" y="167839"/>
                    <a:pt x="25104" y="167477"/>
                    <a:pt x="25018" y="167134"/>
                  </a:cubicBezTo>
                  <a:cubicBezTo>
                    <a:pt x="25018" y="165610"/>
                    <a:pt x="24066" y="164181"/>
                    <a:pt x="23685" y="162657"/>
                  </a:cubicBezTo>
                  <a:cubicBezTo>
                    <a:pt x="23113" y="161190"/>
                    <a:pt x="23113" y="159552"/>
                    <a:pt x="23685" y="158085"/>
                  </a:cubicBezTo>
                  <a:cubicBezTo>
                    <a:pt x="24257" y="158085"/>
                    <a:pt x="24923" y="158085"/>
                    <a:pt x="25018" y="159228"/>
                  </a:cubicBezTo>
                  <a:cubicBezTo>
                    <a:pt x="24923" y="159990"/>
                    <a:pt x="24923" y="160752"/>
                    <a:pt x="25018" y="161514"/>
                  </a:cubicBezTo>
                  <a:cubicBezTo>
                    <a:pt x="25018" y="161514"/>
                    <a:pt x="25018" y="161514"/>
                    <a:pt x="25018" y="161514"/>
                  </a:cubicBezTo>
                  <a:cubicBezTo>
                    <a:pt x="25018" y="161514"/>
                    <a:pt x="26066" y="161514"/>
                    <a:pt x="26257" y="160276"/>
                  </a:cubicBezTo>
                  <a:cubicBezTo>
                    <a:pt x="26447" y="159038"/>
                    <a:pt x="26257" y="158656"/>
                    <a:pt x="27209" y="158656"/>
                  </a:cubicBezTo>
                  <a:cubicBezTo>
                    <a:pt x="27638" y="160381"/>
                    <a:pt x="27638" y="162171"/>
                    <a:pt x="27209" y="163895"/>
                  </a:cubicBezTo>
                  <a:cubicBezTo>
                    <a:pt x="26981" y="166467"/>
                    <a:pt x="27886" y="169001"/>
                    <a:pt x="29686" y="170849"/>
                  </a:cubicBezTo>
                  <a:cubicBezTo>
                    <a:pt x="30000" y="170934"/>
                    <a:pt x="30324" y="170934"/>
                    <a:pt x="30638" y="170849"/>
                  </a:cubicBezTo>
                  <a:cubicBezTo>
                    <a:pt x="31400" y="170849"/>
                    <a:pt x="32067" y="170086"/>
                    <a:pt x="32257" y="169229"/>
                  </a:cubicBezTo>
                  <a:cubicBezTo>
                    <a:pt x="32353" y="168343"/>
                    <a:pt x="32353" y="167448"/>
                    <a:pt x="32257" y="166562"/>
                  </a:cubicBezTo>
                  <a:cubicBezTo>
                    <a:pt x="32067" y="165334"/>
                    <a:pt x="32067" y="164076"/>
                    <a:pt x="32257" y="162847"/>
                  </a:cubicBezTo>
                  <a:cubicBezTo>
                    <a:pt x="32257" y="161610"/>
                    <a:pt x="32924" y="160181"/>
                    <a:pt x="33972" y="160085"/>
                  </a:cubicBezTo>
                  <a:cubicBezTo>
                    <a:pt x="35020" y="159990"/>
                    <a:pt x="35591" y="161324"/>
                    <a:pt x="35686" y="162371"/>
                  </a:cubicBezTo>
                  <a:cubicBezTo>
                    <a:pt x="35487" y="163476"/>
                    <a:pt x="35487" y="164600"/>
                    <a:pt x="35686" y="165705"/>
                  </a:cubicBezTo>
                  <a:cubicBezTo>
                    <a:pt x="35686" y="166753"/>
                    <a:pt x="37306" y="167324"/>
                    <a:pt x="37972" y="166467"/>
                  </a:cubicBezTo>
                  <a:cubicBezTo>
                    <a:pt x="38068" y="166095"/>
                    <a:pt x="38068" y="165695"/>
                    <a:pt x="37972" y="165324"/>
                  </a:cubicBezTo>
                  <a:cubicBezTo>
                    <a:pt x="38030" y="164400"/>
                    <a:pt x="38030" y="163486"/>
                    <a:pt x="37972" y="162562"/>
                  </a:cubicBezTo>
                  <a:cubicBezTo>
                    <a:pt x="37639" y="161676"/>
                    <a:pt x="37639" y="160685"/>
                    <a:pt x="37972" y="159800"/>
                  </a:cubicBezTo>
                  <a:cubicBezTo>
                    <a:pt x="38468" y="159381"/>
                    <a:pt x="39192" y="159381"/>
                    <a:pt x="39687" y="159800"/>
                  </a:cubicBezTo>
                  <a:cubicBezTo>
                    <a:pt x="40258" y="159800"/>
                    <a:pt x="40258" y="161133"/>
                    <a:pt x="40258" y="161990"/>
                  </a:cubicBezTo>
                  <a:lnTo>
                    <a:pt x="40258" y="167800"/>
                  </a:lnTo>
                  <a:cubicBezTo>
                    <a:pt x="40163" y="168753"/>
                    <a:pt x="40163" y="169706"/>
                    <a:pt x="40258" y="170658"/>
                  </a:cubicBezTo>
                  <a:cubicBezTo>
                    <a:pt x="40354" y="171553"/>
                    <a:pt x="40801" y="172372"/>
                    <a:pt x="41497" y="172944"/>
                  </a:cubicBezTo>
                  <a:cubicBezTo>
                    <a:pt x="41954" y="173125"/>
                    <a:pt x="42468" y="173125"/>
                    <a:pt x="42925" y="172944"/>
                  </a:cubicBezTo>
                  <a:cubicBezTo>
                    <a:pt x="43459" y="172754"/>
                    <a:pt x="43830" y="172268"/>
                    <a:pt x="43878" y="171706"/>
                  </a:cubicBezTo>
                  <a:cubicBezTo>
                    <a:pt x="43964" y="171229"/>
                    <a:pt x="43964" y="170753"/>
                    <a:pt x="43878" y="170277"/>
                  </a:cubicBezTo>
                  <a:cubicBezTo>
                    <a:pt x="43326" y="168915"/>
                    <a:pt x="43097" y="167448"/>
                    <a:pt x="43211" y="165991"/>
                  </a:cubicBezTo>
                  <a:cubicBezTo>
                    <a:pt x="43211" y="165419"/>
                    <a:pt x="43211" y="164657"/>
                    <a:pt x="43973" y="164467"/>
                  </a:cubicBezTo>
                  <a:cubicBezTo>
                    <a:pt x="44249" y="164362"/>
                    <a:pt x="44554" y="164362"/>
                    <a:pt x="44830" y="164467"/>
                  </a:cubicBezTo>
                  <a:cubicBezTo>
                    <a:pt x="45335" y="165229"/>
                    <a:pt x="45602" y="166124"/>
                    <a:pt x="45592" y="167038"/>
                  </a:cubicBezTo>
                  <a:cubicBezTo>
                    <a:pt x="45392" y="167915"/>
                    <a:pt x="45392" y="168829"/>
                    <a:pt x="45592" y="169706"/>
                  </a:cubicBezTo>
                  <a:cubicBezTo>
                    <a:pt x="45907" y="170506"/>
                    <a:pt x="46783" y="170915"/>
                    <a:pt x="47593" y="170658"/>
                  </a:cubicBezTo>
                  <a:cubicBezTo>
                    <a:pt x="48174" y="170210"/>
                    <a:pt x="48469" y="169477"/>
                    <a:pt x="48355" y="168753"/>
                  </a:cubicBezTo>
                  <a:cubicBezTo>
                    <a:pt x="48297" y="168057"/>
                    <a:pt x="48107" y="167372"/>
                    <a:pt x="47783" y="166753"/>
                  </a:cubicBezTo>
                  <a:cubicBezTo>
                    <a:pt x="46993" y="164648"/>
                    <a:pt x="46545" y="162429"/>
                    <a:pt x="46450" y="160181"/>
                  </a:cubicBezTo>
                  <a:cubicBezTo>
                    <a:pt x="46450" y="159418"/>
                    <a:pt x="46450" y="158466"/>
                    <a:pt x="47212" y="158275"/>
                  </a:cubicBezTo>
                  <a:cubicBezTo>
                    <a:pt x="47974" y="158085"/>
                    <a:pt x="47974" y="158275"/>
                    <a:pt x="48259" y="158942"/>
                  </a:cubicBezTo>
                  <a:cubicBezTo>
                    <a:pt x="48317" y="159390"/>
                    <a:pt x="48317" y="159838"/>
                    <a:pt x="48259" y="160276"/>
                  </a:cubicBezTo>
                  <a:cubicBezTo>
                    <a:pt x="48212" y="161067"/>
                    <a:pt x="48212" y="161867"/>
                    <a:pt x="48259" y="162657"/>
                  </a:cubicBezTo>
                  <a:cubicBezTo>
                    <a:pt x="48374" y="163562"/>
                    <a:pt x="48736" y="164419"/>
                    <a:pt x="49307" y="165134"/>
                  </a:cubicBezTo>
                  <a:cubicBezTo>
                    <a:pt x="49812" y="165743"/>
                    <a:pt x="50717" y="165819"/>
                    <a:pt x="51317" y="165315"/>
                  </a:cubicBezTo>
                  <a:cubicBezTo>
                    <a:pt x="51384" y="165258"/>
                    <a:pt x="51441" y="165200"/>
                    <a:pt x="51498" y="165134"/>
                  </a:cubicBezTo>
                  <a:cubicBezTo>
                    <a:pt x="51498" y="164467"/>
                    <a:pt x="51498" y="163609"/>
                    <a:pt x="51498" y="162753"/>
                  </a:cubicBezTo>
                  <a:cubicBezTo>
                    <a:pt x="51450" y="162086"/>
                    <a:pt x="51450" y="161419"/>
                    <a:pt x="51498" y="160752"/>
                  </a:cubicBezTo>
                  <a:cubicBezTo>
                    <a:pt x="51393" y="160381"/>
                    <a:pt x="51393" y="159981"/>
                    <a:pt x="51498" y="159609"/>
                  </a:cubicBezTo>
                  <a:lnTo>
                    <a:pt x="51498" y="159609"/>
                  </a:lnTo>
                  <a:cubicBezTo>
                    <a:pt x="52441" y="159361"/>
                    <a:pt x="53412" y="159914"/>
                    <a:pt x="53689" y="160847"/>
                  </a:cubicBezTo>
                  <a:cubicBezTo>
                    <a:pt x="53927" y="161847"/>
                    <a:pt x="53927" y="162895"/>
                    <a:pt x="53689" y="163895"/>
                  </a:cubicBezTo>
                  <a:cubicBezTo>
                    <a:pt x="53546" y="164943"/>
                    <a:pt x="53546" y="166001"/>
                    <a:pt x="53689" y="167038"/>
                  </a:cubicBezTo>
                  <a:cubicBezTo>
                    <a:pt x="53641" y="167286"/>
                    <a:pt x="53641" y="167553"/>
                    <a:pt x="53689" y="167800"/>
                  </a:cubicBezTo>
                  <a:cubicBezTo>
                    <a:pt x="54089" y="168086"/>
                    <a:pt x="54622" y="168086"/>
                    <a:pt x="55022" y="167800"/>
                  </a:cubicBezTo>
                  <a:cubicBezTo>
                    <a:pt x="55375" y="167667"/>
                    <a:pt x="55689" y="167477"/>
                    <a:pt x="55975" y="167229"/>
                  </a:cubicBezTo>
                  <a:cubicBezTo>
                    <a:pt x="56784" y="166171"/>
                    <a:pt x="57003" y="164772"/>
                    <a:pt x="56546" y="163514"/>
                  </a:cubicBezTo>
                  <a:cubicBezTo>
                    <a:pt x="56108" y="162333"/>
                    <a:pt x="55756" y="161124"/>
                    <a:pt x="55499" y="159895"/>
                  </a:cubicBezTo>
                  <a:cubicBezTo>
                    <a:pt x="55194" y="159266"/>
                    <a:pt x="55194" y="158523"/>
                    <a:pt x="55499" y="157895"/>
                  </a:cubicBezTo>
                  <a:cubicBezTo>
                    <a:pt x="56079" y="157599"/>
                    <a:pt x="56784" y="157809"/>
                    <a:pt x="57118" y="158371"/>
                  </a:cubicBezTo>
                  <a:cubicBezTo>
                    <a:pt x="57213" y="158999"/>
                    <a:pt x="57213" y="159647"/>
                    <a:pt x="57118" y="160276"/>
                  </a:cubicBezTo>
                  <a:cubicBezTo>
                    <a:pt x="57070" y="160752"/>
                    <a:pt x="57070" y="161228"/>
                    <a:pt x="57118" y="161704"/>
                  </a:cubicBezTo>
                  <a:cubicBezTo>
                    <a:pt x="57194" y="162152"/>
                    <a:pt x="57470" y="162543"/>
                    <a:pt x="57880" y="162753"/>
                  </a:cubicBezTo>
                  <a:cubicBezTo>
                    <a:pt x="58546" y="162753"/>
                    <a:pt x="59308" y="162181"/>
                    <a:pt x="59499" y="161228"/>
                  </a:cubicBezTo>
                  <a:cubicBezTo>
                    <a:pt x="59547" y="160342"/>
                    <a:pt x="59547" y="159447"/>
                    <a:pt x="59499" y="158561"/>
                  </a:cubicBezTo>
                  <a:cubicBezTo>
                    <a:pt x="59832" y="158390"/>
                    <a:pt x="60213" y="158390"/>
                    <a:pt x="60547" y="158561"/>
                  </a:cubicBezTo>
                  <a:cubicBezTo>
                    <a:pt x="60985" y="158599"/>
                    <a:pt x="61375" y="158847"/>
                    <a:pt x="61595" y="159228"/>
                  </a:cubicBezTo>
                  <a:cubicBezTo>
                    <a:pt x="61652" y="159666"/>
                    <a:pt x="61652" y="160114"/>
                    <a:pt x="61595" y="160561"/>
                  </a:cubicBezTo>
                  <a:cubicBezTo>
                    <a:pt x="61556" y="161695"/>
                    <a:pt x="61718" y="162819"/>
                    <a:pt x="62071" y="163895"/>
                  </a:cubicBezTo>
                  <a:cubicBezTo>
                    <a:pt x="62366" y="164924"/>
                    <a:pt x="63147" y="165743"/>
                    <a:pt x="64166" y="166086"/>
                  </a:cubicBezTo>
                  <a:cubicBezTo>
                    <a:pt x="64728" y="166286"/>
                    <a:pt x="65347" y="166086"/>
                    <a:pt x="65690" y="165610"/>
                  </a:cubicBezTo>
                  <a:cubicBezTo>
                    <a:pt x="65776" y="165334"/>
                    <a:pt x="65776" y="165029"/>
                    <a:pt x="65690" y="164752"/>
                  </a:cubicBezTo>
                  <a:cubicBezTo>
                    <a:pt x="65824" y="163276"/>
                    <a:pt x="65566" y="161800"/>
                    <a:pt x="64928" y="160466"/>
                  </a:cubicBezTo>
                  <a:cubicBezTo>
                    <a:pt x="64595" y="159781"/>
                    <a:pt x="64395" y="159038"/>
                    <a:pt x="64357" y="158275"/>
                  </a:cubicBezTo>
                  <a:cubicBezTo>
                    <a:pt x="64319" y="157819"/>
                    <a:pt x="64538" y="157380"/>
                    <a:pt x="64928" y="157132"/>
                  </a:cubicBezTo>
                  <a:cubicBezTo>
                    <a:pt x="65338" y="157104"/>
                    <a:pt x="65728" y="157285"/>
                    <a:pt x="65976" y="157609"/>
                  </a:cubicBezTo>
                  <a:cubicBezTo>
                    <a:pt x="65976" y="157609"/>
                    <a:pt x="66547" y="158371"/>
                    <a:pt x="66928" y="158371"/>
                  </a:cubicBezTo>
                  <a:cubicBezTo>
                    <a:pt x="67414" y="158418"/>
                    <a:pt x="67871" y="158142"/>
                    <a:pt x="68071" y="157704"/>
                  </a:cubicBezTo>
                  <a:cubicBezTo>
                    <a:pt x="68110" y="157228"/>
                    <a:pt x="68110" y="156752"/>
                    <a:pt x="68071" y="156275"/>
                  </a:cubicBezTo>
                  <a:lnTo>
                    <a:pt x="68548" y="155323"/>
                  </a:lnTo>
                  <a:cubicBezTo>
                    <a:pt x="68548" y="154656"/>
                    <a:pt x="69310" y="154084"/>
                    <a:pt x="69881" y="154180"/>
                  </a:cubicBezTo>
                  <a:cubicBezTo>
                    <a:pt x="70348" y="154313"/>
                    <a:pt x="70662" y="154742"/>
                    <a:pt x="70643" y="155227"/>
                  </a:cubicBezTo>
                  <a:cubicBezTo>
                    <a:pt x="70824" y="155723"/>
                    <a:pt x="70824" y="156256"/>
                    <a:pt x="70643" y="156752"/>
                  </a:cubicBezTo>
                  <a:lnTo>
                    <a:pt x="70072" y="158180"/>
                  </a:lnTo>
                  <a:cubicBezTo>
                    <a:pt x="70072" y="158180"/>
                    <a:pt x="70072" y="158180"/>
                    <a:pt x="70072" y="158752"/>
                  </a:cubicBezTo>
                  <a:cubicBezTo>
                    <a:pt x="70072" y="159323"/>
                    <a:pt x="70072" y="159704"/>
                    <a:pt x="70072" y="159895"/>
                  </a:cubicBezTo>
                  <a:cubicBezTo>
                    <a:pt x="70072" y="160085"/>
                    <a:pt x="71596" y="159895"/>
                    <a:pt x="72358" y="158752"/>
                  </a:cubicBezTo>
                  <a:cubicBezTo>
                    <a:pt x="73082" y="157799"/>
                    <a:pt x="73453" y="156618"/>
                    <a:pt x="73405" y="155418"/>
                  </a:cubicBezTo>
                  <a:cubicBezTo>
                    <a:pt x="73263" y="154856"/>
                    <a:pt x="73263" y="154265"/>
                    <a:pt x="73405" y="153704"/>
                  </a:cubicBezTo>
                  <a:cubicBezTo>
                    <a:pt x="73377" y="153484"/>
                    <a:pt x="73377" y="153256"/>
                    <a:pt x="73405" y="153037"/>
                  </a:cubicBezTo>
                  <a:cubicBezTo>
                    <a:pt x="73767" y="143664"/>
                    <a:pt x="74663" y="134311"/>
                    <a:pt x="76072" y="125033"/>
                  </a:cubicBezTo>
                  <a:cubicBezTo>
                    <a:pt x="85978" y="93506"/>
                    <a:pt x="97123" y="62169"/>
                    <a:pt x="104076" y="3035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5" name="Freeform: Shape 884">
              <a:extLst>
                <a:ext uri="{FF2B5EF4-FFF2-40B4-BE49-F238E27FC236}">
                  <a16:creationId xmlns:a16="http://schemas.microsoft.com/office/drawing/2014/main" xmlns="" id="{4032AF7F-BB49-E875-141F-E6EBD57B4179}"/>
                </a:ext>
              </a:extLst>
            </p:cNvPr>
            <p:cNvSpPr/>
            <p:nvPr/>
          </p:nvSpPr>
          <p:spPr>
            <a:xfrm>
              <a:off x="5301419" y="3392435"/>
              <a:ext cx="109446" cy="177127"/>
            </a:xfrm>
            <a:custGeom>
              <a:avLst/>
              <a:gdLst>
                <a:gd name="connsiteX0" fmla="*/ 95032 w 109446"/>
                <a:gd name="connsiteY0" fmla="*/ 63692 h 177127"/>
                <a:gd name="connsiteX1" fmla="*/ 99985 w 109446"/>
                <a:gd name="connsiteY1" fmla="*/ 46547 h 177127"/>
                <a:gd name="connsiteX2" fmla="*/ 106176 w 109446"/>
                <a:gd name="connsiteY2" fmla="*/ 36070 h 177127"/>
                <a:gd name="connsiteX3" fmla="*/ 109415 w 109446"/>
                <a:gd name="connsiteY3" fmla="*/ 20544 h 177127"/>
                <a:gd name="connsiteX4" fmla="*/ 109415 w 109446"/>
                <a:gd name="connsiteY4" fmla="*/ 19782 h 177127"/>
                <a:gd name="connsiteX5" fmla="*/ 107224 w 109446"/>
                <a:gd name="connsiteY5" fmla="*/ 17591 h 177127"/>
                <a:gd name="connsiteX6" fmla="*/ 105605 w 109446"/>
                <a:gd name="connsiteY6" fmla="*/ 18163 h 177127"/>
                <a:gd name="connsiteX7" fmla="*/ 105605 w 109446"/>
                <a:gd name="connsiteY7" fmla="*/ 18925 h 177127"/>
                <a:gd name="connsiteX8" fmla="*/ 106462 w 109446"/>
                <a:gd name="connsiteY8" fmla="*/ 23306 h 177127"/>
                <a:gd name="connsiteX9" fmla="*/ 107129 w 109446"/>
                <a:gd name="connsiteY9" fmla="*/ 25402 h 177127"/>
                <a:gd name="connsiteX10" fmla="*/ 106557 w 109446"/>
                <a:gd name="connsiteY10" fmla="*/ 26545 h 177127"/>
                <a:gd name="connsiteX11" fmla="*/ 105509 w 109446"/>
                <a:gd name="connsiteY11" fmla="*/ 26545 h 177127"/>
                <a:gd name="connsiteX12" fmla="*/ 104557 w 109446"/>
                <a:gd name="connsiteY12" fmla="*/ 25783 h 177127"/>
                <a:gd name="connsiteX13" fmla="*/ 103414 w 109446"/>
                <a:gd name="connsiteY13" fmla="*/ 26545 h 177127"/>
                <a:gd name="connsiteX14" fmla="*/ 102842 w 109446"/>
                <a:gd name="connsiteY14" fmla="*/ 27973 h 177127"/>
                <a:gd name="connsiteX15" fmla="*/ 102842 w 109446"/>
                <a:gd name="connsiteY15" fmla="*/ 28926 h 177127"/>
                <a:gd name="connsiteX16" fmla="*/ 101509 w 109446"/>
                <a:gd name="connsiteY16" fmla="*/ 30069 h 177127"/>
                <a:gd name="connsiteX17" fmla="*/ 100652 w 109446"/>
                <a:gd name="connsiteY17" fmla="*/ 29022 h 177127"/>
                <a:gd name="connsiteX18" fmla="*/ 100652 w 109446"/>
                <a:gd name="connsiteY18" fmla="*/ 27497 h 177127"/>
                <a:gd name="connsiteX19" fmla="*/ 101223 w 109446"/>
                <a:gd name="connsiteY19" fmla="*/ 26068 h 177127"/>
                <a:gd name="connsiteX20" fmla="*/ 101223 w 109446"/>
                <a:gd name="connsiteY20" fmla="*/ 25497 h 177127"/>
                <a:gd name="connsiteX21" fmla="*/ 101223 w 109446"/>
                <a:gd name="connsiteY21" fmla="*/ 24354 h 177127"/>
                <a:gd name="connsiteX22" fmla="*/ 98937 w 109446"/>
                <a:gd name="connsiteY22" fmla="*/ 25592 h 177127"/>
                <a:gd name="connsiteX23" fmla="*/ 97985 w 109446"/>
                <a:gd name="connsiteY23" fmla="*/ 28926 h 177127"/>
                <a:gd name="connsiteX24" fmla="*/ 97985 w 109446"/>
                <a:gd name="connsiteY24" fmla="*/ 30641 h 177127"/>
                <a:gd name="connsiteX25" fmla="*/ 96651 w 109446"/>
                <a:gd name="connsiteY25" fmla="*/ 32450 h 177127"/>
                <a:gd name="connsiteX26" fmla="*/ 96651 w 109446"/>
                <a:gd name="connsiteY26" fmla="*/ 32450 h 177127"/>
                <a:gd name="connsiteX27" fmla="*/ 95889 w 109446"/>
                <a:gd name="connsiteY27" fmla="*/ 29878 h 177127"/>
                <a:gd name="connsiteX28" fmla="*/ 96746 w 109446"/>
                <a:gd name="connsiteY28" fmla="*/ 27212 h 177127"/>
                <a:gd name="connsiteX29" fmla="*/ 96746 w 109446"/>
                <a:gd name="connsiteY29" fmla="*/ 24735 h 177127"/>
                <a:gd name="connsiteX30" fmla="*/ 95032 w 109446"/>
                <a:gd name="connsiteY30" fmla="*/ 25687 h 177127"/>
                <a:gd name="connsiteX31" fmla="*/ 94365 w 109446"/>
                <a:gd name="connsiteY31" fmla="*/ 27878 h 177127"/>
                <a:gd name="connsiteX32" fmla="*/ 92651 w 109446"/>
                <a:gd name="connsiteY32" fmla="*/ 28640 h 177127"/>
                <a:gd name="connsiteX33" fmla="*/ 92651 w 109446"/>
                <a:gd name="connsiteY33" fmla="*/ 25973 h 177127"/>
                <a:gd name="connsiteX34" fmla="*/ 94365 w 109446"/>
                <a:gd name="connsiteY34" fmla="*/ 23116 h 177127"/>
                <a:gd name="connsiteX35" fmla="*/ 95127 w 109446"/>
                <a:gd name="connsiteY35" fmla="*/ 21496 h 177127"/>
                <a:gd name="connsiteX36" fmla="*/ 94460 w 109446"/>
                <a:gd name="connsiteY36" fmla="*/ 19973 h 177127"/>
                <a:gd name="connsiteX37" fmla="*/ 92841 w 109446"/>
                <a:gd name="connsiteY37" fmla="*/ 20830 h 177127"/>
                <a:gd name="connsiteX38" fmla="*/ 91412 w 109446"/>
                <a:gd name="connsiteY38" fmla="*/ 23306 h 177127"/>
                <a:gd name="connsiteX39" fmla="*/ 89317 w 109446"/>
                <a:gd name="connsiteY39" fmla="*/ 25878 h 177127"/>
                <a:gd name="connsiteX40" fmla="*/ 88364 w 109446"/>
                <a:gd name="connsiteY40" fmla="*/ 23973 h 177127"/>
                <a:gd name="connsiteX41" fmla="*/ 89507 w 109446"/>
                <a:gd name="connsiteY41" fmla="*/ 21973 h 177127"/>
                <a:gd name="connsiteX42" fmla="*/ 91222 w 109446"/>
                <a:gd name="connsiteY42" fmla="*/ 19115 h 177127"/>
                <a:gd name="connsiteX43" fmla="*/ 89479 w 109446"/>
                <a:gd name="connsiteY43" fmla="*/ 17839 h 177127"/>
                <a:gd name="connsiteX44" fmla="*/ 89317 w 109446"/>
                <a:gd name="connsiteY44" fmla="*/ 17877 h 177127"/>
                <a:gd name="connsiteX45" fmla="*/ 87317 w 109446"/>
                <a:gd name="connsiteY45" fmla="*/ 19591 h 177127"/>
                <a:gd name="connsiteX46" fmla="*/ 85888 w 109446"/>
                <a:gd name="connsiteY46" fmla="*/ 21973 h 177127"/>
                <a:gd name="connsiteX47" fmla="*/ 84745 w 109446"/>
                <a:gd name="connsiteY47" fmla="*/ 22735 h 177127"/>
                <a:gd name="connsiteX48" fmla="*/ 86364 w 109446"/>
                <a:gd name="connsiteY48" fmla="*/ 18068 h 177127"/>
                <a:gd name="connsiteX49" fmla="*/ 87507 w 109446"/>
                <a:gd name="connsiteY49" fmla="*/ 16829 h 177127"/>
                <a:gd name="connsiteX50" fmla="*/ 87507 w 109446"/>
                <a:gd name="connsiteY50" fmla="*/ 15210 h 177127"/>
                <a:gd name="connsiteX51" fmla="*/ 86936 w 109446"/>
                <a:gd name="connsiteY51" fmla="*/ 15210 h 177127"/>
                <a:gd name="connsiteX52" fmla="*/ 84173 w 109446"/>
                <a:gd name="connsiteY52" fmla="*/ 17687 h 177127"/>
                <a:gd name="connsiteX53" fmla="*/ 82554 w 109446"/>
                <a:gd name="connsiteY53" fmla="*/ 20353 h 177127"/>
                <a:gd name="connsiteX54" fmla="*/ 85412 w 109446"/>
                <a:gd name="connsiteY54" fmla="*/ 13781 h 177127"/>
                <a:gd name="connsiteX55" fmla="*/ 87126 w 109446"/>
                <a:gd name="connsiteY55" fmla="*/ 12353 h 177127"/>
                <a:gd name="connsiteX56" fmla="*/ 87126 w 109446"/>
                <a:gd name="connsiteY56" fmla="*/ 10257 h 177127"/>
                <a:gd name="connsiteX57" fmla="*/ 85602 w 109446"/>
                <a:gd name="connsiteY57" fmla="*/ 9495 h 177127"/>
                <a:gd name="connsiteX58" fmla="*/ 81602 w 109446"/>
                <a:gd name="connsiteY58" fmla="*/ 11686 h 177127"/>
                <a:gd name="connsiteX59" fmla="*/ 79887 w 109446"/>
                <a:gd name="connsiteY59" fmla="*/ 16639 h 177127"/>
                <a:gd name="connsiteX60" fmla="*/ 78744 w 109446"/>
                <a:gd name="connsiteY60" fmla="*/ 17972 h 177127"/>
                <a:gd name="connsiteX61" fmla="*/ 77506 w 109446"/>
                <a:gd name="connsiteY61" fmla="*/ 16353 h 177127"/>
                <a:gd name="connsiteX62" fmla="*/ 78363 w 109446"/>
                <a:gd name="connsiteY62" fmla="*/ 13972 h 177127"/>
                <a:gd name="connsiteX63" fmla="*/ 78363 w 109446"/>
                <a:gd name="connsiteY63" fmla="*/ 11591 h 177127"/>
                <a:gd name="connsiteX64" fmla="*/ 75934 w 109446"/>
                <a:gd name="connsiteY64" fmla="*/ 11543 h 177127"/>
                <a:gd name="connsiteX65" fmla="*/ 75887 w 109446"/>
                <a:gd name="connsiteY65" fmla="*/ 11591 h 177127"/>
                <a:gd name="connsiteX66" fmla="*/ 74458 w 109446"/>
                <a:gd name="connsiteY66" fmla="*/ 14162 h 177127"/>
                <a:gd name="connsiteX67" fmla="*/ 73982 w 109446"/>
                <a:gd name="connsiteY67" fmla="*/ 15782 h 177127"/>
                <a:gd name="connsiteX68" fmla="*/ 74458 w 109446"/>
                <a:gd name="connsiteY68" fmla="*/ 9590 h 177127"/>
                <a:gd name="connsiteX69" fmla="*/ 75029 w 109446"/>
                <a:gd name="connsiteY69" fmla="*/ 7971 h 177127"/>
                <a:gd name="connsiteX70" fmla="*/ 75029 w 109446"/>
                <a:gd name="connsiteY70" fmla="*/ 6542 h 177127"/>
                <a:gd name="connsiteX71" fmla="*/ 74363 w 109446"/>
                <a:gd name="connsiteY71" fmla="*/ 6542 h 177127"/>
                <a:gd name="connsiteX72" fmla="*/ 71791 w 109446"/>
                <a:gd name="connsiteY72" fmla="*/ 9209 h 177127"/>
                <a:gd name="connsiteX73" fmla="*/ 71791 w 109446"/>
                <a:gd name="connsiteY73" fmla="*/ 13400 h 177127"/>
                <a:gd name="connsiteX74" fmla="*/ 70934 w 109446"/>
                <a:gd name="connsiteY74" fmla="*/ 14543 h 177127"/>
                <a:gd name="connsiteX75" fmla="*/ 70934 w 109446"/>
                <a:gd name="connsiteY75" fmla="*/ 13972 h 177127"/>
                <a:gd name="connsiteX76" fmla="*/ 70934 w 109446"/>
                <a:gd name="connsiteY76" fmla="*/ 7780 h 177127"/>
                <a:gd name="connsiteX77" fmla="*/ 69124 w 109446"/>
                <a:gd name="connsiteY77" fmla="*/ 4637 h 177127"/>
                <a:gd name="connsiteX78" fmla="*/ 67124 w 109446"/>
                <a:gd name="connsiteY78" fmla="*/ 4637 h 177127"/>
                <a:gd name="connsiteX79" fmla="*/ 67124 w 109446"/>
                <a:gd name="connsiteY79" fmla="*/ 5685 h 177127"/>
                <a:gd name="connsiteX80" fmla="*/ 68552 w 109446"/>
                <a:gd name="connsiteY80" fmla="*/ 10066 h 177127"/>
                <a:gd name="connsiteX81" fmla="*/ 68552 w 109446"/>
                <a:gd name="connsiteY81" fmla="*/ 14734 h 177127"/>
                <a:gd name="connsiteX82" fmla="*/ 67219 w 109446"/>
                <a:gd name="connsiteY82" fmla="*/ 13496 h 177127"/>
                <a:gd name="connsiteX83" fmla="*/ 67219 w 109446"/>
                <a:gd name="connsiteY83" fmla="*/ 11305 h 177127"/>
                <a:gd name="connsiteX84" fmla="*/ 67219 w 109446"/>
                <a:gd name="connsiteY84" fmla="*/ 10828 h 177127"/>
                <a:gd name="connsiteX85" fmla="*/ 65981 w 109446"/>
                <a:gd name="connsiteY85" fmla="*/ 12067 h 177127"/>
                <a:gd name="connsiteX86" fmla="*/ 65028 w 109446"/>
                <a:gd name="connsiteY86" fmla="*/ 13686 h 177127"/>
                <a:gd name="connsiteX87" fmla="*/ 65028 w 109446"/>
                <a:gd name="connsiteY87" fmla="*/ 8447 h 177127"/>
                <a:gd name="connsiteX88" fmla="*/ 62266 w 109446"/>
                <a:gd name="connsiteY88" fmla="*/ 1590 h 177127"/>
                <a:gd name="connsiteX89" fmla="*/ 61313 w 109446"/>
                <a:gd name="connsiteY89" fmla="*/ 1590 h 177127"/>
                <a:gd name="connsiteX90" fmla="*/ 59694 w 109446"/>
                <a:gd name="connsiteY90" fmla="*/ 3304 h 177127"/>
                <a:gd name="connsiteX91" fmla="*/ 59694 w 109446"/>
                <a:gd name="connsiteY91" fmla="*/ 5971 h 177127"/>
                <a:gd name="connsiteX92" fmla="*/ 59694 w 109446"/>
                <a:gd name="connsiteY92" fmla="*/ 9686 h 177127"/>
                <a:gd name="connsiteX93" fmla="*/ 57980 w 109446"/>
                <a:gd name="connsiteY93" fmla="*/ 12448 h 177127"/>
                <a:gd name="connsiteX94" fmla="*/ 56265 w 109446"/>
                <a:gd name="connsiteY94" fmla="*/ 10162 h 177127"/>
                <a:gd name="connsiteX95" fmla="*/ 56265 w 109446"/>
                <a:gd name="connsiteY95" fmla="*/ 6923 h 177127"/>
                <a:gd name="connsiteX96" fmla="*/ 53979 w 109446"/>
                <a:gd name="connsiteY96" fmla="*/ 6161 h 177127"/>
                <a:gd name="connsiteX97" fmla="*/ 53979 w 109446"/>
                <a:gd name="connsiteY97" fmla="*/ 7400 h 177127"/>
                <a:gd name="connsiteX98" fmla="*/ 54551 w 109446"/>
                <a:gd name="connsiteY98" fmla="*/ 10066 h 177127"/>
                <a:gd name="connsiteX99" fmla="*/ 54551 w 109446"/>
                <a:gd name="connsiteY99" fmla="*/ 12829 h 177127"/>
                <a:gd name="connsiteX100" fmla="*/ 52836 w 109446"/>
                <a:gd name="connsiteY100" fmla="*/ 12829 h 177127"/>
                <a:gd name="connsiteX101" fmla="*/ 52169 w 109446"/>
                <a:gd name="connsiteY101" fmla="*/ 10733 h 177127"/>
                <a:gd name="connsiteX102" fmla="*/ 52169 w 109446"/>
                <a:gd name="connsiteY102" fmla="*/ 4828 h 177127"/>
                <a:gd name="connsiteX103" fmla="*/ 52169 w 109446"/>
                <a:gd name="connsiteY103" fmla="*/ 2066 h 177127"/>
                <a:gd name="connsiteX104" fmla="*/ 50836 w 109446"/>
                <a:gd name="connsiteY104" fmla="*/ -220 h 177127"/>
                <a:gd name="connsiteX105" fmla="*/ 49407 w 109446"/>
                <a:gd name="connsiteY105" fmla="*/ -220 h 177127"/>
                <a:gd name="connsiteX106" fmla="*/ 48359 w 109446"/>
                <a:gd name="connsiteY106" fmla="*/ 923 h 177127"/>
                <a:gd name="connsiteX107" fmla="*/ 48359 w 109446"/>
                <a:gd name="connsiteY107" fmla="*/ 2351 h 177127"/>
                <a:gd name="connsiteX108" fmla="*/ 49121 w 109446"/>
                <a:gd name="connsiteY108" fmla="*/ 6637 h 177127"/>
                <a:gd name="connsiteX109" fmla="*/ 48359 w 109446"/>
                <a:gd name="connsiteY109" fmla="*/ 8162 h 177127"/>
                <a:gd name="connsiteX110" fmla="*/ 47502 w 109446"/>
                <a:gd name="connsiteY110" fmla="*/ 8162 h 177127"/>
                <a:gd name="connsiteX111" fmla="*/ 46740 w 109446"/>
                <a:gd name="connsiteY111" fmla="*/ 5685 h 177127"/>
                <a:gd name="connsiteX112" fmla="*/ 46169 w 109446"/>
                <a:gd name="connsiteY112" fmla="*/ 3018 h 177127"/>
                <a:gd name="connsiteX113" fmla="*/ 44168 w 109446"/>
                <a:gd name="connsiteY113" fmla="*/ 2161 h 177127"/>
                <a:gd name="connsiteX114" fmla="*/ 43406 w 109446"/>
                <a:gd name="connsiteY114" fmla="*/ 3971 h 177127"/>
                <a:gd name="connsiteX115" fmla="*/ 44073 w 109446"/>
                <a:gd name="connsiteY115" fmla="*/ 5971 h 177127"/>
                <a:gd name="connsiteX116" fmla="*/ 45597 w 109446"/>
                <a:gd name="connsiteY116" fmla="*/ 12543 h 177127"/>
                <a:gd name="connsiteX117" fmla="*/ 44930 w 109446"/>
                <a:gd name="connsiteY117" fmla="*/ 14448 h 177127"/>
                <a:gd name="connsiteX118" fmla="*/ 43883 w 109446"/>
                <a:gd name="connsiteY118" fmla="*/ 13877 h 177127"/>
                <a:gd name="connsiteX119" fmla="*/ 43883 w 109446"/>
                <a:gd name="connsiteY119" fmla="*/ 12448 h 177127"/>
                <a:gd name="connsiteX120" fmla="*/ 43883 w 109446"/>
                <a:gd name="connsiteY120" fmla="*/ 10066 h 177127"/>
                <a:gd name="connsiteX121" fmla="*/ 42740 w 109446"/>
                <a:gd name="connsiteY121" fmla="*/ 7685 h 177127"/>
                <a:gd name="connsiteX122" fmla="*/ 40730 w 109446"/>
                <a:gd name="connsiteY122" fmla="*/ 7504 h 177127"/>
                <a:gd name="connsiteX123" fmla="*/ 40549 w 109446"/>
                <a:gd name="connsiteY123" fmla="*/ 7685 h 177127"/>
                <a:gd name="connsiteX124" fmla="*/ 40549 w 109446"/>
                <a:gd name="connsiteY124" fmla="*/ 10066 h 177127"/>
                <a:gd name="connsiteX125" fmla="*/ 41025 w 109446"/>
                <a:gd name="connsiteY125" fmla="*/ 12162 h 177127"/>
                <a:gd name="connsiteX126" fmla="*/ 41025 w 109446"/>
                <a:gd name="connsiteY126" fmla="*/ 13210 h 177127"/>
                <a:gd name="connsiteX127" fmla="*/ 41025 w 109446"/>
                <a:gd name="connsiteY127" fmla="*/ 13210 h 177127"/>
                <a:gd name="connsiteX128" fmla="*/ 38796 w 109446"/>
                <a:gd name="connsiteY128" fmla="*/ 12248 h 177127"/>
                <a:gd name="connsiteX129" fmla="*/ 38739 w 109446"/>
                <a:gd name="connsiteY129" fmla="*/ 12067 h 177127"/>
                <a:gd name="connsiteX130" fmla="*/ 38739 w 109446"/>
                <a:gd name="connsiteY130" fmla="*/ 8923 h 177127"/>
                <a:gd name="connsiteX131" fmla="*/ 38739 w 109446"/>
                <a:gd name="connsiteY131" fmla="*/ 5875 h 177127"/>
                <a:gd name="connsiteX132" fmla="*/ 38739 w 109446"/>
                <a:gd name="connsiteY132" fmla="*/ 5114 h 177127"/>
                <a:gd name="connsiteX133" fmla="*/ 37310 w 109446"/>
                <a:gd name="connsiteY133" fmla="*/ 5114 h 177127"/>
                <a:gd name="connsiteX134" fmla="*/ 36358 w 109446"/>
                <a:gd name="connsiteY134" fmla="*/ 5781 h 177127"/>
                <a:gd name="connsiteX135" fmla="*/ 36358 w 109446"/>
                <a:gd name="connsiteY135" fmla="*/ 9400 h 177127"/>
                <a:gd name="connsiteX136" fmla="*/ 37596 w 109446"/>
                <a:gd name="connsiteY136" fmla="*/ 13114 h 177127"/>
                <a:gd name="connsiteX137" fmla="*/ 37120 w 109446"/>
                <a:gd name="connsiteY137" fmla="*/ 15020 h 177127"/>
                <a:gd name="connsiteX138" fmla="*/ 35501 w 109446"/>
                <a:gd name="connsiteY138" fmla="*/ 15020 h 177127"/>
                <a:gd name="connsiteX139" fmla="*/ 34929 w 109446"/>
                <a:gd name="connsiteY139" fmla="*/ 13114 h 177127"/>
                <a:gd name="connsiteX140" fmla="*/ 34929 w 109446"/>
                <a:gd name="connsiteY140" fmla="*/ 11686 h 177127"/>
                <a:gd name="connsiteX141" fmla="*/ 34072 w 109446"/>
                <a:gd name="connsiteY141" fmla="*/ 10733 h 177127"/>
                <a:gd name="connsiteX142" fmla="*/ 32453 w 109446"/>
                <a:gd name="connsiteY142" fmla="*/ 12162 h 177127"/>
                <a:gd name="connsiteX143" fmla="*/ 32453 w 109446"/>
                <a:gd name="connsiteY143" fmla="*/ 14829 h 177127"/>
                <a:gd name="connsiteX144" fmla="*/ 31405 w 109446"/>
                <a:gd name="connsiteY144" fmla="*/ 15400 h 177127"/>
                <a:gd name="connsiteX145" fmla="*/ 30357 w 109446"/>
                <a:gd name="connsiteY145" fmla="*/ 14734 h 177127"/>
                <a:gd name="connsiteX146" fmla="*/ 30357 w 109446"/>
                <a:gd name="connsiteY146" fmla="*/ 13400 h 177127"/>
                <a:gd name="connsiteX147" fmla="*/ 29690 w 109446"/>
                <a:gd name="connsiteY147" fmla="*/ 10066 h 177127"/>
                <a:gd name="connsiteX148" fmla="*/ 27595 w 109446"/>
                <a:gd name="connsiteY148" fmla="*/ 7971 h 177127"/>
                <a:gd name="connsiteX149" fmla="*/ 25976 w 109446"/>
                <a:gd name="connsiteY149" fmla="*/ 8447 h 177127"/>
                <a:gd name="connsiteX150" fmla="*/ 25976 w 109446"/>
                <a:gd name="connsiteY150" fmla="*/ 9305 h 177127"/>
                <a:gd name="connsiteX151" fmla="*/ 26928 w 109446"/>
                <a:gd name="connsiteY151" fmla="*/ 13591 h 177127"/>
                <a:gd name="connsiteX152" fmla="*/ 27595 w 109446"/>
                <a:gd name="connsiteY152" fmla="*/ 15782 h 177127"/>
                <a:gd name="connsiteX153" fmla="*/ 27023 w 109446"/>
                <a:gd name="connsiteY153" fmla="*/ 16925 h 177127"/>
                <a:gd name="connsiteX154" fmla="*/ 25880 w 109446"/>
                <a:gd name="connsiteY154" fmla="*/ 16448 h 177127"/>
                <a:gd name="connsiteX155" fmla="*/ 24928 w 109446"/>
                <a:gd name="connsiteY155" fmla="*/ 15686 h 177127"/>
                <a:gd name="connsiteX156" fmla="*/ 23785 w 109446"/>
                <a:gd name="connsiteY156" fmla="*/ 16448 h 177127"/>
                <a:gd name="connsiteX157" fmla="*/ 23785 w 109446"/>
                <a:gd name="connsiteY157" fmla="*/ 17877 h 177127"/>
                <a:gd name="connsiteX158" fmla="*/ 23785 w 109446"/>
                <a:gd name="connsiteY158" fmla="*/ 18830 h 177127"/>
                <a:gd name="connsiteX159" fmla="*/ 22451 w 109446"/>
                <a:gd name="connsiteY159" fmla="*/ 20068 h 177127"/>
                <a:gd name="connsiteX160" fmla="*/ 21594 w 109446"/>
                <a:gd name="connsiteY160" fmla="*/ 18925 h 177127"/>
                <a:gd name="connsiteX161" fmla="*/ 21594 w 109446"/>
                <a:gd name="connsiteY161" fmla="*/ 17401 h 177127"/>
                <a:gd name="connsiteX162" fmla="*/ 22166 w 109446"/>
                <a:gd name="connsiteY162" fmla="*/ 15972 h 177127"/>
                <a:gd name="connsiteX163" fmla="*/ 22166 w 109446"/>
                <a:gd name="connsiteY163" fmla="*/ 14734 h 177127"/>
                <a:gd name="connsiteX164" fmla="*/ 19880 w 109446"/>
                <a:gd name="connsiteY164" fmla="*/ 15972 h 177127"/>
                <a:gd name="connsiteX165" fmla="*/ 18927 w 109446"/>
                <a:gd name="connsiteY165" fmla="*/ 19306 h 177127"/>
                <a:gd name="connsiteX166" fmla="*/ 18927 w 109446"/>
                <a:gd name="connsiteY166" fmla="*/ 21020 h 177127"/>
                <a:gd name="connsiteX167" fmla="*/ 17689 w 109446"/>
                <a:gd name="connsiteY167" fmla="*/ 22925 h 177127"/>
                <a:gd name="connsiteX168" fmla="*/ 17689 w 109446"/>
                <a:gd name="connsiteY168" fmla="*/ 22925 h 177127"/>
                <a:gd name="connsiteX169" fmla="*/ 17689 w 109446"/>
                <a:gd name="connsiteY169" fmla="*/ 20925 h 177127"/>
                <a:gd name="connsiteX170" fmla="*/ 17689 w 109446"/>
                <a:gd name="connsiteY170" fmla="*/ 28926 h 177127"/>
                <a:gd name="connsiteX171" fmla="*/ 16451 w 109446"/>
                <a:gd name="connsiteY171" fmla="*/ 45785 h 177127"/>
                <a:gd name="connsiteX172" fmla="*/ 8545 w 109446"/>
                <a:gd name="connsiteY172" fmla="*/ 117032 h 177127"/>
                <a:gd name="connsiteX173" fmla="*/ 4735 w 109446"/>
                <a:gd name="connsiteY173" fmla="*/ 133701 h 177127"/>
                <a:gd name="connsiteX174" fmla="*/ 925 w 109446"/>
                <a:gd name="connsiteY174" fmla="*/ 141035 h 177127"/>
                <a:gd name="connsiteX175" fmla="*/ 163 w 109446"/>
                <a:gd name="connsiteY175" fmla="*/ 150560 h 177127"/>
                <a:gd name="connsiteX176" fmla="*/ 925 w 109446"/>
                <a:gd name="connsiteY176" fmla="*/ 147607 h 177127"/>
                <a:gd name="connsiteX177" fmla="*/ 925 w 109446"/>
                <a:gd name="connsiteY177" fmla="*/ 145893 h 177127"/>
                <a:gd name="connsiteX178" fmla="*/ 2258 w 109446"/>
                <a:gd name="connsiteY178" fmla="*/ 143988 h 177127"/>
                <a:gd name="connsiteX179" fmla="*/ 2258 w 109446"/>
                <a:gd name="connsiteY179" fmla="*/ 143988 h 177127"/>
                <a:gd name="connsiteX180" fmla="*/ 3116 w 109446"/>
                <a:gd name="connsiteY180" fmla="*/ 146560 h 177127"/>
                <a:gd name="connsiteX181" fmla="*/ 2258 w 109446"/>
                <a:gd name="connsiteY181" fmla="*/ 149227 h 177127"/>
                <a:gd name="connsiteX182" fmla="*/ 2258 w 109446"/>
                <a:gd name="connsiteY182" fmla="*/ 151703 h 177127"/>
                <a:gd name="connsiteX183" fmla="*/ 3878 w 109446"/>
                <a:gd name="connsiteY183" fmla="*/ 150751 h 177127"/>
                <a:gd name="connsiteX184" fmla="*/ 4544 w 109446"/>
                <a:gd name="connsiteY184" fmla="*/ 148560 h 177127"/>
                <a:gd name="connsiteX185" fmla="*/ 6259 w 109446"/>
                <a:gd name="connsiteY185" fmla="*/ 147703 h 177127"/>
                <a:gd name="connsiteX186" fmla="*/ 6259 w 109446"/>
                <a:gd name="connsiteY186" fmla="*/ 150370 h 177127"/>
                <a:gd name="connsiteX187" fmla="*/ 4544 w 109446"/>
                <a:gd name="connsiteY187" fmla="*/ 153323 h 177127"/>
                <a:gd name="connsiteX188" fmla="*/ 3878 w 109446"/>
                <a:gd name="connsiteY188" fmla="*/ 154942 h 177127"/>
                <a:gd name="connsiteX189" fmla="*/ 4449 w 109446"/>
                <a:gd name="connsiteY189" fmla="*/ 156466 h 177127"/>
                <a:gd name="connsiteX190" fmla="*/ 6164 w 109446"/>
                <a:gd name="connsiteY190" fmla="*/ 155609 h 177127"/>
                <a:gd name="connsiteX191" fmla="*/ 7497 w 109446"/>
                <a:gd name="connsiteY191" fmla="*/ 153037 h 177127"/>
                <a:gd name="connsiteX192" fmla="*/ 9497 w 109446"/>
                <a:gd name="connsiteY192" fmla="*/ 150465 h 177127"/>
                <a:gd name="connsiteX193" fmla="*/ 10545 w 109446"/>
                <a:gd name="connsiteY193" fmla="*/ 152370 h 177127"/>
                <a:gd name="connsiteX194" fmla="*/ 9307 w 109446"/>
                <a:gd name="connsiteY194" fmla="*/ 154370 h 177127"/>
                <a:gd name="connsiteX195" fmla="*/ 7688 w 109446"/>
                <a:gd name="connsiteY195" fmla="*/ 157228 h 177127"/>
                <a:gd name="connsiteX196" fmla="*/ 9431 w 109446"/>
                <a:gd name="connsiteY196" fmla="*/ 158504 h 177127"/>
                <a:gd name="connsiteX197" fmla="*/ 9593 w 109446"/>
                <a:gd name="connsiteY197" fmla="*/ 158466 h 177127"/>
                <a:gd name="connsiteX198" fmla="*/ 11593 w 109446"/>
                <a:gd name="connsiteY198" fmla="*/ 156752 h 177127"/>
                <a:gd name="connsiteX199" fmla="*/ 12926 w 109446"/>
                <a:gd name="connsiteY199" fmla="*/ 154370 h 177127"/>
                <a:gd name="connsiteX200" fmla="*/ 14069 w 109446"/>
                <a:gd name="connsiteY200" fmla="*/ 153608 h 177127"/>
                <a:gd name="connsiteX201" fmla="*/ 12545 w 109446"/>
                <a:gd name="connsiteY201" fmla="*/ 158181 h 177127"/>
                <a:gd name="connsiteX202" fmla="*/ 11307 w 109446"/>
                <a:gd name="connsiteY202" fmla="*/ 159514 h 177127"/>
                <a:gd name="connsiteX203" fmla="*/ 11307 w 109446"/>
                <a:gd name="connsiteY203" fmla="*/ 161133 h 177127"/>
                <a:gd name="connsiteX204" fmla="*/ 11879 w 109446"/>
                <a:gd name="connsiteY204" fmla="*/ 161133 h 177127"/>
                <a:gd name="connsiteX205" fmla="*/ 14546 w 109446"/>
                <a:gd name="connsiteY205" fmla="*/ 158657 h 177127"/>
                <a:gd name="connsiteX206" fmla="*/ 16070 w 109446"/>
                <a:gd name="connsiteY206" fmla="*/ 155894 h 177127"/>
                <a:gd name="connsiteX207" fmla="*/ 13403 w 109446"/>
                <a:gd name="connsiteY207" fmla="*/ 162562 h 177127"/>
                <a:gd name="connsiteX208" fmla="*/ 11688 w 109446"/>
                <a:gd name="connsiteY208" fmla="*/ 163991 h 177127"/>
                <a:gd name="connsiteX209" fmla="*/ 11688 w 109446"/>
                <a:gd name="connsiteY209" fmla="*/ 166086 h 177127"/>
                <a:gd name="connsiteX210" fmla="*/ 13117 w 109446"/>
                <a:gd name="connsiteY210" fmla="*/ 166848 h 177127"/>
                <a:gd name="connsiteX211" fmla="*/ 17117 w 109446"/>
                <a:gd name="connsiteY211" fmla="*/ 164562 h 177127"/>
                <a:gd name="connsiteX212" fmla="*/ 18832 w 109446"/>
                <a:gd name="connsiteY212" fmla="*/ 159704 h 177127"/>
                <a:gd name="connsiteX213" fmla="*/ 19975 w 109446"/>
                <a:gd name="connsiteY213" fmla="*/ 158371 h 177127"/>
                <a:gd name="connsiteX214" fmla="*/ 21118 w 109446"/>
                <a:gd name="connsiteY214" fmla="*/ 159990 h 177127"/>
                <a:gd name="connsiteX215" fmla="*/ 20356 w 109446"/>
                <a:gd name="connsiteY215" fmla="*/ 162372 h 177127"/>
                <a:gd name="connsiteX216" fmla="*/ 20356 w 109446"/>
                <a:gd name="connsiteY216" fmla="*/ 164753 h 177127"/>
                <a:gd name="connsiteX217" fmla="*/ 22642 w 109446"/>
                <a:gd name="connsiteY217" fmla="*/ 164848 h 177127"/>
                <a:gd name="connsiteX218" fmla="*/ 22737 w 109446"/>
                <a:gd name="connsiteY218" fmla="*/ 164753 h 177127"/>
                <a:gd name="connsiteX219" fmla="*/ 24071 w 109446"/>
                <a:gd name="connsiteY219" fmla="*/ 162181 h 177127"/>
                <a:gd name="connsiteX220" fmla="*/ 24642 w 109446"/>
                <a:gd name="connsiteY220" fmla="*/ 160562 h 177127"/>
                <a:gd name="connsiteX221" fmla="*/ 24642 w 109446"/>
                <a:gd name="connsiteY221" fmla="*/ 166753 h 177127"/>
                <a:gd name="connsiteX222" fmla="*/ 24071 w 109446"/>
                <a:gd name="connsiteY222" fmla="*/ 168277 h 177127"/>
                <a:gd name="connsiteX223" fmla="*/ 24071 w 109446"/>
                <a:gd name="connsiteY223" fmla="*/ 169801 h 177127"/>
                <a:gd name="connsiteX224" fmla="*/ 24737 w 109446"/>
                <a:gd name="connsiteY224" fmla="*/ 169801 h 177127"/>
                <a:gd name="connsiteX225" fmla="*/ 27214 w 109446"/>
                <a:gd name="connsiteY225" fmla="*/ 167039 h 177127"/>
                <a:gd name="connsiteX226" fmla="*/ 27214 w 109446"/>
                <a:gd name="connsiteY226" fmla="*/ 162848 h 177127"/>
                <a:gd name="connsiteX227" fmla="*/ 28071 w 109446"/>
                <a:gd name="connsiteY227" fmla="*/ 161800 h 177127"/>
                <a:gd name="connsiteX228" fmla="*/ 28071 w 109446"/>
                <a:gd name="connsiteY228" fmla="*/ 162276 h 177127"/>
                <a:gd name="connsiteX229" fmla="*/ 28071 w 109446"/>
                <a:gd name="connsiteY229" fmla="*/ 168467 h 177127"/>
                <a:gd name="connsiteX230" fmla="*/ 29976 w 109446"/>
                <a:gd name="connsiteY230" fmla="*/ 171611 h 177127"/>
                <a:gd name="connsiteX231" fmla="*/ 31881 w 109446"/>
                <a:gd name="connsiteY231" fmla="*/ 171611 h 177127"/>
                <a:gd name="connsiteX232" fmla="*/ 31881 w 109446"/>
                <a:gd name="connsiteY232" fmla="*/ 170563 h 177127"/>
                <a:gd name="connsiteX233" fmla="*/ 30548 w 109446"/>
                <a:gd name="connsiteY233" fmla="*/ 166181 h 177127"/>
                <a:gd name="connsiteX234" fmla="*/ 30548 w 109446"/>
                <a:gd name="connsiteY234" fmla="*/ 161609 h 177127"/>
                <a:gd name="connsiteX235" fmla="*/ 31881 w 109446"/>
                <a:gd name="connsiteY235" fmla="*/ 162752 h 177127"/>
                <a:gd name="connsiteX236" fmla="*/ 31881 w 109446"/>
                <a:gd name="connsiteY236" fmla="*/ 165038 h 177127"/>
                <a:gd name="connsiteX237" fmla="*/ 31881 w 109446"/>
                <a:gd name="connsiteY237" fmla="*/ 165038 h 177127"/>
                <a:gd name="connsiteX238" fmla="*/ 33119 w 109446"/>
                <a:gd name="connsiteY238" fmla="*/ 163800 h 177127"/>
                <a:gd name="connsiteX239" fmla="*/ 34072 w 109446"/>
                <a:gd name="connsiteY239" fmla="*/ 162181 h 177127"/>
                <a:gd name="connsiteX240" fmla="*/ 34072 w 109446"/>
                <a:gd name="connsiteY240" fmla="*/ 167420 h 177127"/>
                <a:gd name="connsiteX241" fmla="*/ 36739 w 109446"/>
                <a:gd name="connsiteY241" fmla="*/ 174278 h 177127"/>
                <a:gd name="connsiteX242" fmla="*/ 37691 w 109446"/>
                <a:gd name="connsiteY242" fmla="*/ 174754 h 177127"/>
                <a:gd name="connsiteX243" fmla="*/ 39215 w 109446"/>
                <a:gd name="connsiteY243" fmla="*/ 173134 h 177127"/>
                <a:gd name="connsiteX244" fmla="*/ 39215 w 109446"/>
                <a:gd name="connsiteY244" fmla="*/ 170468 h 177127"/>
                <a:gd name="connsiteX245" fmla="*/ 39215 w 109446"/>
                <a:gd name="connsiteY245" fmla="*/ 166657 h 177127"/>
                <a:gd name="connsiteX246" fmla="*/ 40930 w 109446"/>
                <a:gd name="connsiteY246" fmla="*/ 163991 h 177127"/>
                <a:gd name="connsiteX247" fmla="*/ 42644 w 109446"/>
                <a:gd name="connsiteY247" fmla="*/ 166181 h 177127"/>
                <a:gd name="connsiteX248" fmla="*/ 42644 w 109446"/>
                <a:gd name="connsiteY248" fmla="*/ 169515 h 177127"/>
                <a:gd name="connsiteX249" fmla="*/ 44930 w 109446"/>
                <a:gd name="connsiteY249" fmla="*/ 170277 h 177127"/>
                <a:gd name="connsiteX250" fmla="*/ 44930 w 109446"/>
                <a:gd name="connsiteY250" fmla="*/ 169039 h 177127"/>
                <a:gd name="connsiteX251" fmla="*/ 44359 w 109446"/>
                <a:gd name="connsiteY251" fmla="*/ 166277 h 177127"/>
                <a:gd name="connsiteX252" fmla="*/ 44359 w 109446"/>
                <a:gd name="connsiteY252" fmla="*/ 163515 h 177127"/>
                <a:gd name="connsiteX253" fmla="*/ 46073 w 109446"/>
                <a:gd name="connsiteY253" fmla="*/ 163515 h 177127"/>
                <a:gd name="connsiteX254" fmla="*/ 46740 w 109446"/>
                <a:gd name="connsiteY254" fmla="*/ 165705 h 177127"/>
                <a:gd name="connsiteX255" fmla="*/ 46740 w 109446"/>
                <a:gd name="connsiteY255" fmla="*/ 171515 h 177127"/>
                <a:gd name="connsiteX256" fmla="*/ 46740 w 109446"/>
                <a:gd name="connsiteY256" fmla="*/ 174278 h 177127"/>
                <a:gd name="connsiteX257" fmla="*/ 48074 w 109446"/>
                <a:gd name="connsiteY257" fmla="*/ 176564 h 177127"/>
                <a:gd name="connsiteX258" fmla="*/ 49502 w 109446"/>
                <a:gd name="connsiteY258" fmla="*/ 176564 h 177127"/>
                <a:gd name="connsiteX259" fmla="*/ 50455 w 109446"/>
                <a:gd name="connsiteY259" fmla="*/ 175325 h 177127"/>
                <a:gd name="connsiteX260" fmla="*/ 50455 w 109446"/>
                <a:gd name="connsiteY260" fmla="*/ 173896 h 177127"/>
                <a:gd name="connsiteX261" fmla="*/ 49788 w 109446"/>
                <a:gd name="connsiteY261" fmla="*/ 169610 h 177127"/>
                <a:gd name="connsiteX262" fmla="*/ 50550 w 109446"/>
                <a:gd name="connsiteY262" fmla="*/ 168086 h 177127"/>
                <a:gd name="connsiteX263" fmla="*/ 51407 w 109446"/>
                <a:gd name="connsiteY263" fmla="*/ 168086 h 177127"/>
                <a:gd name="connsiteX264" fmla="*/ 52169 w 109446"/>
                <a:gd name="connsiteY264" fmla="*/ 170563 h 177127"/>
                <a:gd name="connsiteX265" fmla="*/ 52646 w 109446"/>
                <a:gd name="connsiteY265" fmla="*/ 173230 h 177127"/>
                <a:gd name="connsiteX266" fmla="*/ 54646 w 109446"/>
                <a:gd name="connsiteY266" fmla="*/ 174087 h 177127"/>
                <a:gd name="connsiteX267" fmla="*/ 55408 w 109446"/>
                <a:gd name="connsiteY267" fmla="*/ 172277 h 177127"/>
                <a:gd name="connsiteX268" fmla="*/ 54741 w 109446"/>
                <a:gd name="connsiteY268" fmla="*/ 170277 h 177127"/>
                <a:gd name="connsiteX269" fmla="*/ 53217 w 109446"/>
                <a:gd name="connsiteY269" fmla="*/ 163705 h 177127"/>
                <a:gd name="connsiteX270" fmla="*/ 53979 w 109446"/>
                <a:gd name="connsiteY270" fmla="*/ 161800 h 177127"/>
                <a:gd name="connsiteX271" fmla="*/ 55027 w 109446"/>
                <a:gd name="connsiteY271" fmla="*/ 162372 h 177127"/>
                <a:gd name="connsiteX272" fmla="*/ 55027 w 109446"/>
                <a:gd name="connsiteY272" fmla="*/ 163800 h 177127"/>
                <a:gd name="connsiteX273" fmla="*/ 55027 w 109446"/>
                <a:gd name="connsiteY273" fmla="*/ 166181 h 177127"/>
                <a:gd name="connsiteX274" fmla="*/ 56170 w 109446"/>
                <a:gd name="connsiteY274" fmla="*/ 168562 h 177127"/>
                <a:gd name="connsiteX275" fmla="*/ 58180 w 109446"/>
                <a:gd name="connsiteY275" fmla="*/ 168743 h 177127"/>
                <a:gd name="connsiteX276" fmla="*/ 58361 w 109446"/>
                <a:gd name="connsiteY276" fmla="*/ 168562 h 177127"/>
                <a:gd name="connsiteX277" fmla="*/ 58361 w 109446"/>
                <a:gd name="connsiteY277" fmla="*/ 166181 h 177127"/>
                <a:gd name="connsiteX278" fmla="*/ 58361 w 109446"/>
                <a:gd name="connsiteY278" fmla="*/ 164086 h 177127"/>
                <a:gd name="connsiteX279" fmla="*/ 58361 w 109446"/>
                <a:gd name="connsiteY279" fmla="*/ 163038 h 177127"/>
                <a:gd name="connsiteX280" fmla="*/ 58361 w 109446"/>
                <a:gd name="connsiteY280" fmla="*/ 163038 h 177127"/>
                <a:gd name="connsiteX281" fmla="*/ 60589 w 109446"/>
                <a:gd name="connsiteY281" fmla="*/ 164000 h 177127"/>
                <a:gd name="connsiteX282" fmla="*/ 60647 w 109446"/>
                <a:gd name="connsiteY282" fmla="*/ 164181 h 177127"/>
                <a:gd name="connsiteX283" fmla="*/ 60647 w 109446"/>
                <a:gd name="connsiteY283" fmla="*/ 167229 h 177127"/>
                <a:gd name="connsiteX284" fmla="*/ 60647 w 109446"/>
                <a:gd name="connsiteY284" fmla="*/ 170372 h 177127"/>
                <a:gd name="connsiteX285" fmla="*/ 60647 w 109446"/>
                <a:gd name="connsiteY285" fmla="*/ 171134 h 177127"/>
                <a:gd name="connsiteX286" fmla="*/ 62075 w 109446"/>
                <a:gd name="connsiteY286" fmla="*/ 171134 h 177127"/>
                <a:gd name="connsiteX287" fmla="*/ 63028 w 109446"/>
                <a:gd name="connsiteY287" fmla="*/ 170563 h 177127"/>
                <a:gd name="connsiteX288" fmla="*/ 63028 w 109446"/>
                <a:gd name="connsiteY288" fmla="*/ 166848 h 177127"/>
                <a:gd name="connsiteX289" fmla="*/ 61790 w 109446"/>
                <a:gd name="connsiteY289" fmla="*/ 163228 h 177127"/>
                <a:gd name="connsiteX290" fmla="*/ 62266 w 109446"/>
                <a:gd name="connsiteY290" fmla="*/ 161323 h 177127"/>
                <a:gd name="connsiteX291" fmla="*/ 63885 w 109446"/>
                <a:gd name="connsiteY291" fmla="*/ 161323 h 177127"/>
                <a:gd name="connsiteX292" fmla="*/ 64361 w 109446"/>
                <a:gd name="connsiteY292" fmla="*/ 163228 h 177127"/>
                <a:gd name="connsiteX293" fmla="*/ 64361 w 109446"/>
                <a:gd name="connsiteY293" fmla="*/ 164657 h 177127"/>
                <a:gd name="connsiteX294" fmla="*/ 65123 w 109446"/>
                <a:gd name="connsiteY294" fmla="*/ 165610 h 177127"/>
                <a:gd name="connsiteX295" fmla="*/ 66838 w 109446"/>
                <a:gd name="connsiteY295" fmla="*/ 164181 h 177127"/>
                <a:gd name="connsiteX296" fmla="*/ 66838 w 109446"/>
                <a:gd name="connsiteY296" fmla="*/ 161514 h 177127"/>
                <a:gd name="connsiteX297" fmla="*/ 67886 w 109446"/>
                <a:gd name="connsiteY297" fmla="*/ 160943 h 177127"/>
                <a:gd name="connsiteX298" fmla="*/ 69029 w 109446"/>
                <a:gd name="connsiteY298" fmla="*/ 161609 h 177127"/>
                <a:gd name="connsiteX299" fmla="*/ 69029 w 109446"/>
                <a:gd name="connsiteY299" fmla="*/ 162943 h 177127"/>
                <a:gd name="connsiteX300" fmla="*/ 69600 w 109446"/>
                <a:gd name="connsiteY300" fmla="*/ 166277 h 177127"/>
                <a:gd name="connsiteX301" fmla="*/ 71791 w 109446"/>
                <a:gd name="connsiteY301" fmla="*/ 168372 h 177127"/>
                <a:gd name="connsiteX302" fmla="*/ 73315 w 109446"/>
                <a:gd name="connsiteY302" fmla="*/ 167800 h 177127"/>
                <a:gd name="connsiteX303" fmla="*/ 73315 w 109446"/>
                <a:gd name="connsiteY303" fmla="*/ 167039 h 177127"/>
                <a:gd name="connsiteX304" fmla="*/ 72362 w 109446"/>
                <a:gd name="connsiteY304" fmla="*/ 162752 h 177127"/>
                <a:gd name="connsiteX305" fmla="*/ 71696 w 109446"/>
                <a:gd name="connsiteY305" fmla="*/ 160562 h 177127"/>
                <a:gd name="connsiteX306" fmla="*/ 72267 w 109446"/>
                <a:gd name="connsiteY306" fmla="*/ 159418 h 177127"/>
                <a:gd name="connsiteX307" fmla="*/ 73315 w 109446"/>
                <a:gd name="connsiteY307" fmla="*/ 159418 h 177127"/>
                <a:gd name="connsiteX308" fmla="*/ 74363 w 109446"/>
                <a:gd name="connsiteY308" fmla="*/ 160180 h 177127"/>
                <a:gd name="connsiteX309" fmla="*/ 75410 w 109446"/>
                <a:gd name="connsiteY309" fmla="*/ 159418 h 177127"/>
                <a:gd name="connsiteX310" fmla="*/ 75982 w 109446"/>
                <a:gd name="connsiteY310" fmla="*/ 157990 h 177127"/>
                <a:gd name="connsiteX311" fmla="*/ 75982 w 109446"/>
                <a:gd name="connsiteY311" fmla="*/ 157037 h 177127"/>
                <a:gd name="connsiteX312" fmla="*/ 77315 w 109446"/>
                <a:gd name="connsiteY312" fmla="*/ 155799 h 177127"/>
                <a:gd name="connsiteX313" fmla="*/ 78077 w 109446"/>
                <a:gd name="connsiteY313" fmla="*/ 156942 h 177127"/>
                <a:gd name="connsiteX314" fmla="*/ 78077 w 109446"/>
                <a:gd name="connsiteY314" fmla="*/ 158466 h 177127"/>
                <a:gd name="connsiteX315" fmla="*/ 77506 w 109446"/>
                <a:gd name="connsiteY315" fmla="*/ 159895 h 177127"/>
                <a:gd name="connsiteX316" fmla="*/ 77506 w 109446"/>
                <a:gd name="connsiteY316" fmla="*/ 159895 h 177127"/>
                <a:gd name="connsiteX317" fmla="*/ 77506 w 109446"/>
                <a:gd name="connsiteY317" fmla="*/ 161133 h 177127"/>
                <a:gd name="connsiteX318" fmla="*/ 79792 w 109446"/>
                <a:gd name="connsiteY318" fmla="*/ 159895 h 177127"/>
                <a:gd name="connsiteX319" fmla="*/ 80744 w 109446"/>
                <a:gd name="connsiteY319" fmla="*/ 156561 h 177127"/>
                <a:gd name="connsiteX320" fmla="*/ 80744 w 109446"/>
                <a:gd name="connsiteY320" fmla="*/ 154846 h 177127"/>
                <a:gd name="connsiteX321" fmla="*/ 82078 w 109446"/>
                <a:gd name="connsiteY321" fmla="*/ 153037 h 177127"/>
                <a:gd name="connsiteX322" fmla="*/ 82078 w 109446"/>
                <a:gd name="connsiteY322" fmla="*/ 153037 h 177127"/>
                <a:gd name="connsiteX323" fmla="*/ 82840 w 109446"/>
                <a:gd name="connsiteY323" fmla="*/ 155609 h 177127"/>
                <a:gd name="connsiteX324" fmla="*/ 81983 w 109446"/>
                <a:gd name="connsiteY324" fmla="*/ 158275 h 177127"/>
                <a:gd name="connsiteX325" fmla="*/ 81983 w 109446"/>
                <a:gd name="connsiteY325" fmla="*/ 160752 h 177127"/>
                <a:gd name="connsiteX326" fmla="*/ 83602 w 109446"/>
                <a:gd name="connsiteY326" fmla="*/ 159800 h 177127"/>
                <a:gd name="connsiteX327" fmla="*/ 84364 w 109446"/>
                <a:gd name="connsiteY327" fmla="*/ 157609 h 177127"/>
                <a:gd name="connsiteX328" fmla="*/ 86078 w 109446"/>
                <a:gd name="connsiteY328" fmla="*/ 156752 h 177127"/>
                <a:gd name="connsiteX329" fmla="*/ 86078 w 109446"/>
                <a:gd name="connsiteY329" fmla="*/ 159514 h 177127"/>
                <a:gd name="connsiteX330" fmla="*/ 84364 w 109446"/>
                <a:gd name="connsiteY330" fmla="*/ 162372 h 177127"/>
                <a:gd name="connsiteX331" fmla="*/ 83602 w 109446"/>
                <a:gd name="connsiteY331" fmla="*/ 163991 h 177127"/>
                <a:gd name="connsiteX332" fmla="*/ 84269 w 109446"/>
                <a:gd name="connsiteY332" fmla="*/ 165514 h 177127"/>
                <a:gd name="connsiteX333" fmla="*/ 85888 w 109446"/>
                <a:gd name="connsiteY333" fmla="*/ 164657 h 177127"/>
                <a:gd name="connsiteX334" fmla="*/ 87317 w 109446"/>
                <a:gd name="connsiteY334" fmla="*/ 162086 h 177127"/>
                <a:gd name="connsiteX335" fmla="*/ 89317 w 109446"/>
                <a:gd name="connsiteY335" fmla="*/ 159609 h 177127"/>
                <a:gd name="connsiteX336" fmla="*/ 90365 w 109446"/>
                <a:gd name="connsiteY336" fmla="*/ 161419 h 177127"/>
                <a:gd name="connsiteX337" fmla="*/ 89126 w 109446"/>
                <a:gd name="connsiteY337" fmla="*/ 163515 h 177127"/>
                <a:gd name="connsiteX338" fmla="*/ 87412 w 109446"/>
                <a:gd name="connsiteY338" fmla="*/ 166372 h 177127"/>
                <a:gd name="connsiteX339" fmla="*/ 89317 w 109446"/>
                <a:gd name="connsiteY339" fmla="*/ 167610 h 177127"/>
                <a:gd name="connsiteX340" fmla="*/ 90555 w 109446"/>
                <a:gd name="connsiteY340" fmla="*/ 166848 h 177127"/>
                <a:gd name="connsiteX341" fmla="*/ 89222 w 109446"/>
                <a:gd name="connsiteY341" fmla="*/ 143131 h 177127"/>
                <a:gd name="connsiteX342" fmla="*/ 95032 w 109446"/>
                <a:gd name="connsiteY342" fmla="*/ 63692 h 17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09446" h="177127">
                  <a:moveTo>
                    <a:pt x="95032" y="63692"/>
                  </a:moveTo>
                  <a:cubicBezTo>
                    <a:pt x="95860" y="57767"/>
                    <a:pt x="97527" y="51996"/>
                    <a:pt x="99985" y="46547"/>
                  </a:cubicBezTo>
                  <a:cubicBezTo>
                    <a:pt x="101890" y="42832"/>
                    <a:pt x="104366" y="39880"/>
                    <a:pt x="106176" y="36070"/>
                  </a:cubicBezTo>
                  <a:cubicBezTo>
                    <a:pt x="108281" y="31164"/>
                    <a:pt x="109377" y="25887"/>
                    <a:pt x="109415" y="20544"/>
                  </a:cubicBezTo>
                  <a:cubicBezTo>
                    <a:pt x="109415" y="20544"/>
                    <a:pt x="109415" y="20544"/>
                    <a:pt x="109415" y="19782"/>
                  </a:cubicBezTo>
                  <a:cubicBezTo>
                    <a:pt x="109024" y="18772"/>
                    <a:pt x="108233" y="17982"/>
                    <a:pt x="107224" y="17591"/>
                  </a:cubicBezTo>
                  <a:cubicBezTo>
                    <a:pt x="106614" y="17429"/>
                    <a:pt x="105976" y="17658"/>
                    <a:pt x="105605" y="18163"/>
                  </a:cubicBezTo>
                  <a:cubicBezTo>
                    <a:pt x="105547" y="18411"/>
                    <a:pt x="105547" y="18677"/>
                    <a:pt x="105605" y="18925"/>
                  </a:cubicBezTo>
                  <a:cubicBezTo>
                    <a:pt x="105500" y="20440"/>
                    <a:pt x="105795" y="21944"/>
                    <a:pt x="106462" y="23306"/>
                  </a:cubicBezTo>
                  <a:cubicBezTo>
                    <a:pt x="106862" y="23935"/>
                    <a:pt x="107100" y="24659"/>
                    <a:pt x="107129" y="25402"/>
                  </a:cubicBezTo>
                  <a:cubicBezTo>
                    <a:pt x="107129" y="25878"/>
                    <a:pt x="107129" y="26450"/>
                    <a:pt x="106557" y="26545"/>
                  </a:cubicBezTo>
                  <a:cubicBezTo>
                    <a:pt x="105986" y="26640"/>
                    <a:pt x="105795" y="26545"/>
                    <a:pt x="105509" y="26545"/>
                  </a:cubicBezTo>
                  <a:cubicBezTo>
                    <a:pt x="105224" y="26545"/>
                    <a:pt x="104938" y="25878"/>
                    <a:pt x="104557" y="25783"/>
                  </a:cubicBezTo>
                  <a:cubicBezTo>
                    <a:pt x="104052" y="25754"/>
                    <a:pt x="103585" y="26068"/>
                    <a:pt x="103414" y="26545"/>
                  </a:cubicBezTo>
                  <a:cubicBezTo>
                    <a:pt x="103185" y="27002"/>
                    <a:pt x="102995" y="27478"/>
                    <a:pt x="102842" y="27973"/>
                  </a:cubicBezTo>
                  <a:cubicBezTo>
                    <a:pt x="102899" y="28288"/>
                    <a:pt x="102899" y="28612"/>
                    <a:pt x="102842" y="28926"/>
                  </a:cubicBezTo>
                  <a:cubicBezTo>
                    <a:pt x="102842" y="29593"/>
                    <a:pt x="102080" y="30165"/>
                    <a:pt x="101509" y="30069"/>
                  </a:cubicBezTo>
                  <a:cubicBezTo>
                    <a:pt x="100937" y="29974"/>
                    <a:pt x="100747" y="29498"/>
                    <a:pt x="100652" y="29022"/>
                  </a:cubicBezTo>
                  <a:cubicBezTo>
                    <a:pt x="100518" y="28526"/>
                    <a:pt x="100518" y="27993"/>
                    <a:pt x="100652" y="27497"/>
                  </a:cubicBezTo>
                  <a:lnTo>
                    <a:pt x="101223" y="26068"/>
                  </a:lnTo>
                  <a:lnTo>
                    <a:pt x="101223" y="25497"/>
                  </a:lnTo>
                  <a:cubicBezTo>
                    <a:pt x="101223" y="25497"/>
                    <a:pt x="101223" y="24545"/>
                    <a:pt x="101223" y="24354"/>
                  </a:cubicBezTo>
                  <a:cubicBezTo>
                    <a:pt x="101223" y="24164"/>
                    <a:pt x="99699" y="24354"/>
                    <a:pt x="98937" y="25592"/>
                  </a:cubicBezTo>
                  <a:cubicBezTo>
                    <a:pt x="98232" y="26554"/>
                    <a:pt x="97889" y="27736"/>
                    <a:pt x="97985" y="28926"/>
                  </a:cubicBezTo>
                  <a:cubicBezTo>
                    <a:pt x="97985" y="29498"/>
                    <a:pt x="97985" y="30069"/>
                    <a:pt x="97985" y="30641"/>
                  </a:cubicBezTo>
                  <a:cubicBezTo>
                    <a:pt x="97985" y="31212"/>
                    <a:pt x="96746" y="31498"/>
                    <a:pt x="96651" y="32450"/>
                  </a:cubicBezTo>
                  <a:lnTo>
                    <a:pt x="96651" y="32450"/>
                  </a:lnTo>
                  <a:cubicBezTo>
                    <a:pt x="96651" y="30259"/>
                    <a:pt x="96080" y="30831"/>
                    <a:pt x="95889" y="29878"/>
                  </a:cubicBezTo>
                  <a:cubicBezTo>
                    <a:pt x="95851" y="28916"/>
                    <a:pt x="96156" y="27973"/>
                    <a:pt x="96746" y="27212"/>
                  </a:cubicBezTo>
                  <a:cubicBezTo>
                    <a:pt x="96746" y="26354"/>
                    <a:pt x="97318" y="25116"/>
                    <a:pt x="96746" y="24735"/>
                  </a:cubicBezTo>
                  <a:cubicBezTo>
                    <a:pt x="96175" y="24354"/>
                    <a:pt x="95413" y="24735"/>
                    <a:pt x="95032" y="25687"/>
                  </a:cubicBezTo>
                  <a:cubicBezTo>
                    <a:pt x="94651" y="26640"/>
                    <a:pt x="95032" y="27212"/>
                    <a:pt x="94365" y="27878"/>
                  </a:cubicBezTo>
                  <a:cubicBezTo>
                    <a:pt x="93698" y="28545"/>
                    <a:pt x="93127" y="29116"/>
                    <a:pt x="92651" y="28640"/>
                  </a:cubicBezTo>
                  <a:cubicBezTo>
                    <a:pt x="92174" y="28164"/>
                    <a:pt x="92651" y="26830"/>
                    <a:pt x="92651" y="25973"/>
                  </a:cubicBezTo>
                  <a:lnTo>
                    <a:pt x="94365" y="23116"/>
                  </a:lnTo>
                  <a:cubicBezTo>
                    <a:pt x="94746" y="22649"/>
                    <a:pt x="95013" y="22087"/>
                    <a:pt x="95127" y="21496"/>
                  </a:cubicBezTo>
                  <a:cubicBezTo>
                    <a:pt x="95289" y="20896"/>
                    <a:pt x="95013" y="20258"/>
                    <a:pt x="94460" y="19973"/>
                  </a:cubicBezTo>
                  <a:cubicBezTo>
                    <a:pt x="93889" y="19973"/>
                    <a:pt x="93222" y="19973"/>
                    <a:pt x="92841" y="20830"/>
                  </a:cubicBezTo>
                  <a:cubicBezTo>
                    <a:pt x="92184" y="21535"/>
                    <a:pt x="91698" y="22382"/>
                    <a:pt x="91412" y="23306"/>
                  </a:cubicBezTo>
                  <a:cubicBezTo>
                    <a:pt x="90936" y="24449"/>
                    <a:pt x="90460" y="25973"/>
                    <a:pt x="89317" y="25878"/>
                  </a:cubicBezTo>
                  <a:cubicBezTo>
                    <a:pt x="88174" y="25783"/>
                    <a:pt x="88174" y="24831"/>
                    <a:pt x="88364" y="23973"/>
                  </a:cubicBezTo>
                  <a:cubicBezTo>
                    <a:pt x="88517" y="23202"/>
                    <a:pt x="88917" y="22496"/>
                    <a:pt x="89507" y="21973"/>
                  </a:cubicBezTo>
                  <a:cubicBezTo>
                    <a:pt x="90365" y="21211"/>
                    <a:pt x="91412" y="20258"/>
                    <a:pt x="91222" y="19115"/>
                  </a:cubicBezTo>
                  <a:cubicBezTo>
                    <a:pt x="91098" y="18287"/>
                    <a:pt x="90317" y="17715"/>
                    <a:pt x="89479" y="17839"/>
                  </a:cubicBezTo>
                  <a:cubicBezTo>
                    <a:pt x="89431" y="17848"/>
                    <a:pt x="89374" y="17858"/>
                    <a:pt x="89317" y="17877"/>
                  </a:cubicBezTo>
                  <a:cubicBezTo>
                    <a:pt x="88450" y="18172"/>
                    <a:pt x="87736" y="18782"/>
                    <a:pt x="87317" y="19591"/>
                  </a:cubicBezTo>
                  <a:cubicBezTo>
                    <a:pt x="87317" y="20353"/>
                    <a:pt x="86459" y="21211"/>
                    <a:pt x="85888" y="21973"/>
                  </a:cubicBezTo>
                  <a:cubicBezTo>
                    <a:pt x="85316" y="22735"/>
                    <a:pt x="85221" y="22830"/>
                    <a:pt x="84745" y="22735"/>
                  </a:cubicBezTo>
                  <a:cubicBezTo>
                    <a:pt x="84573" y="21020"/>
                    <a:pt x="85164" y="19315"/>
                    <a:pt x="86364" y="18068"/>
                  </a:cubicBezTo>
                  <a:cubicBezTo>
                    <a:pt x="86793" y="17705"/>
                    <a:pt x="87174" y="17286"/>
                    <a:pt x="87507" y="16829"/>
                  </a:cubicBezTo>
                  <a:cubicBezTo>
                    <a:pt x="87507" y="16258"/>
                    <a:pt x="87507" y="15400"/>
                    <a:pt x="87507" y="15210"/>
                  </a:cubicBezTo>
                  <a:lnTo>
                    <a:pt x="86936" y="15210"/>
                  </a:lnTo>
                  <a:cubicBezTo>
                    <a:pt x="85669" y="15534"/>
                    <a:pt x="84631" y="16458"/>
                    <a:pt x="84173" y="17687"/>
                  </a:cubicBezTo>
                  <a:cubicBezTo>
                    <a:pt x="83697" y="18639"/>
                    <a:pt x="83507" y="19973"/>
                    <a:pt x="82554" y="20353"/>
                  </a:cubicBezTo>
                  <a:cubicBezTo>
                    <a:pt x="82335" y="17820"/>
                    <a:pt x="83411" y="15353"/>
                    <a:pt x="85412" y="13781"/>
                  </a:cubicBezTo>
                  <a:cubicBezTo>
                    <a:pt x="86021" y="13353"/>
                    <a:pt x="86602" y="12877"/>
                    <a:pt x="87126" y="12353"/>
                  </a:cubicBezTo>
                  <a:cubicBezTo>
                    <a:pt x="87545" y="11714"/>
                    <a:pt x="87545" y="10895"/>
                    <a:pt x="87126" y="10257"/>
                  </a:cubicBezTo>
                  <a:cubicBezTo>
                    <a:pt x="86802" y="9733"/>
                    <a:pt x="86212" y="9438"/>
                    <a:pt x="85602" y="9495"/>
                  </a:cubicBezTo>
                  <a:cubicBezTo>
                    <a:pt x="83964" y="9438"/>
                    <a:pt x="82440" y="10276"/>
                    <a:pt x="81602" y="11686"/>
                  </a:cubicBezTo>
                  <a:cubicBezTo>
                    <a:pt x="80849" y="13267"/>
                    <a:pt x="80268" y="14924"/>
                    <a:pt x="79887" y="16639"/>
                  </a:cubicBezTo>
                  <a:cubicBezTo>
                    <a:pt x="79887" y="17210"/>
                    <a:pt x="79220" y="17877"/>
                    <a:pt x="78744" y="17972"/>
                  </a:cubicBezTo>
                  <a:cubicBezTo>
                    <a:pt x="78268" y="18068"/>
                    <a:pt x="77411" y="17210"/>
                    <a:pt x="77506" y="16353"/>
                  </a:cubicBezTo>
                  <a:cubicBezTo>
                    <a:pt x="77649" y="15515"/>
                    <a:pt x="77934" y="14705"/>
                    <a:pt x="78363" y="13972"/>
                  </a:cubicBezTo>
                  <a:cubicBezTo>
                    <a:pt x="78696" y="13210"/>
                    <a:pt x="78696" y="12353"/>
                    <a:pt x="78363" y="11591"/>
                  </a:cubicBezTo>
                  <a:cubicBezTo>
                    <a:pt x="77706" y="10905"/>
                    <a:pt x="76620" y="10885"/>
                    <a:pt x="75934" y="11543"/>
                  </a:cubicBezTo>
                  <a:cubicBezTo>
                    <a:pt x="75925" y="11552"/>
                    <a:pt x="75906" y="11571"/>
                    <a:pt x="75887" y="11591"/>
                  </a:cubicBezTo>
                  <a:cubicBezTo>
                    <a:pt x="75229" y="12334"/>
                    <a:pt x="74734" y="13210"/>
                    <a:pt x="74458" y="14162"/>
                  </a:cubicBezTo>
                  <a:lnTo>
                    <a:pt x="73982" y="15782"/>
                  </a:lnTo>
                  <a:cubicBezTo>
                    <a:pt x="73448" y="13724"/>
                    <a:pt x="73610" y="11543"/>
                    <a:pt x="74458" y="9590"/>
                  </a:cubicBezTo>
                  <a:cubicBezTo>
                    <a:pt x="74686" y="9066"/>
                    <a:pt x="74877" y="8523"/>
                    <a:pt x="75029" y="7971"/>
                  </a:cubicBezTo>
                  <a:cubicBezTo>
                    <a:pt x="75267" y="7523"/>
                    <a:pt x="75267" y="6990"/>
                    <a:pt x="75029" y="6542"/>
                  </a:cubicBezTo>
                  <a:cubicBezTo>
                    <a:pt x="74810" y="6466"/>
                    <a:pt x="74582" y="6466"/>
                    <a:pt x="74363" y="6542"/>
                  </a:cubicBezTo>
                  <a:cubicBezTo>
                    <a:pt x="73124" y="6542"/>
                    <a:pt x="72077" y="7876"/>
                    <a:pt x="71791" y="9209"/>
                  </a:cubicBezTo>
                  <a:cubicBezTo>
                    <a:pt x="71705" y="10609"/>
                    <a:pt x="71705" y="12000"/>
                    <a:pt x="71791" y="13400"/>
                  </a:cubicBezTo>
                  <a:cubicBezTo>
                    <a:pt x="71791" y="13972"/>
                    <a:pt x="71791" y="14734"/>
                    <a:pt x="70934" y="14543"/>
                  </a:cubicBezTo>
                  <a:cubicBezTo>
                    <a:pt x="70867" y="14363"/>
                    <a:pt x="70867" y="14153"/>
                    <a:pt x="70934" y="13972"/>
                  </a:cubicBezTo>
                  <a:cubicBezTo>
                    <a:pt x="70267" y="12067"/>
                    <a:pt x="70934" y="9876"/>
                    <a:pt x="70934" y="7780"/>
                  </a:cubicBezTo>
                  <a:cubicBezTo>
                    <a:pt x="70676" y="6571"/>
                    <a:pt x="70048" y="5466"/>
                    <a:pt x="69124" y="4637"/>
                  </a:cubicBezTo>
                  <a:cubicBezTo>
                    <a:pt x="68552" y="4066"/>
                    <a:pt x="67505" y="3589"/>
                    <a:pt x="67124" y="4637"/>
                  </a:cubicBezTo>
                  <a:cubicBezTo>
                    <a:pt x="67028" y="4980"/>
                    <a:pt x="67028" y="5342"/>
                    <a:pt x="67124" y="5685"/>
                  </a:cubicBezTo>
                  <a:cubicBezTo>
                    <a:pt x="67124" y="7209"/>
                    <a:pt x="68171" y="8638"/>
                    <a:pt x="68552" y="10066"/>
                  </a:cubicBezTo>
                  <a:cubicBezTo>
                    <a:pt x="69124" y="11571"/>
                    <a:pt x="69124" y="13229"/>
                    <a:pt x="68552" y="14734"/>
                  </a:cubicBezTo>
                  <a:cubicBezTo>
                    <a:pt x="67981" y="14734"/>
                    <a:pt x="67314" y="14734"/>
                    <a:pt x="67219" y="13496"/>
                  </a:cubicBezTo>
                  <a:cubicBezTo>
                    <a:pt x="67314" y="12771"/>
                    <a:pt x="67314" y="12028"/>
                    <a:pt x="67219" y="11305"/>
                  </a:cubicBezTo>
                  <a:cubicBezTo>
                    <a:pt x="67247" y="11152"/>
                    <a:pt x="67247" y="10991"/>
                    <a:pt x="67219" y="10828"/>
                  </a:cubicBezTo>
                  <a:cubicBezTo>
                    <a:pt x="67219" y="10828"/>
                    <a:pt x="66171" y="11400"/>
                    <a:pt x="65981" y="12067"/>
                  </a:cubicBezTo>
                  <a:cubicBezTo>
                    <a:pt x="65790" y="12734"/>
                    <a:pt x="65981" y="13686"/>
                    <a:pt x="65028" y="13686"/>
                  </a:cubicBezTo>
                  <a:cubicBezTo>
                    <a:pt x="64266" y="12162"/>
                    <a:pt x="65028" y="10257"/>
                    <a:pt x="65028" y="8447"/>
                  </a:cubicBezTo>
                  <a:cubicBezTo>
                    <a:pt x="65142" y="5866"/>
                    <a:pt x="64133" y="3370"/>
                    <a:pt x="62266" y="1590"/>
                  </a:cubicBezTo>
                  <a:lnTo>
                    <a:pt x="61313" y="1590"/>
                  </a:lnTo>
                  <a:cubicBezTo>
                    <a:pt x="60551" y="1590"/>
                    <a:pt x="59885" y="2351"/>
                    <a:pt x="59694" y="3304"/>
                  </a:cubicBezTo>
                  <a:cubicBezTo>
                    <a:pt x="59608" y="4189"/>
                    <a:pt x="59608" y="5085"/>
                    <a:pt x="59694" y="5971"/>
                  </a:cubicBezTo>
                  <a:cubicBezTo>
                    <a:pt x="59885" y="7200"/>
                    <a:pt x="59885" y="8457"/>
                    <a:pt x="59694" y="9686"/>
                  </a:cubicBezTo>
                  <a:cubicBezTo>
                    <a:pt x="59694" y="10828"/>
                    <a:pt x="59027" y="12353"/>
                    <a:pt x="57980" y="12448"/>
                  </a:cubicBezTo>
                  <a:cubicBezTo>
                    <a:pt x="56932" y="12543"/>
                    <a:pt x="56360" y="11305"/>
                    <a:pt x="56265" y="10162"/>
                  </a:cubicBezTo>
                  <a:cubicBezTo>
                    <a:pt x="56360" y="9086"/>
                    <a:pt x="56360" y="8000"/>
                    <a:pt x="56265" y="6923"/>
                  </a:cubicBezTo>
                  <a:cubicBezTo>
                    <a:pt x="56265" y="5875"/>
                    <a:pt x="54551" y="5209"/>
                    <a:pt x="53979" y="6161"/>
                  </a:cubicBezTo>
                  <a:cubicBezTo>
                    <a:pt x="53827" y="6561"/>
                    <a:pt x="53827" y="7000"/>
                    <a:pt x="53979" y="7400"/>
                  </a:cubicBezTo>
                  <a:cubicBezTo>
                    <a:pt x="54074" y="8304"/>
                    <a:pt x="54265" y="9200"/>
                    <a:pt x="54551" y="10066"/>
                  </a:cubicBezTo>
                  <a:cubicBezTo>
                    <a:pt x="54941" y="10943"/>
                    <a:pt x="54941" y="11952"/>
                    <a:pt x="54551" y="12829"/>
                  </a:cubicBezTo>
                  <a:cubicBezTo>
                    <a:pt x="54074" y="13286"/>
                    <a:pt x="53312" y="13286"/>
                    <a:pt x="52836" y="12829"/>
                  </a:cubicBezTo>
                  <a:cubicBezTo>
                    <a:pt x="52265" y="12829"/>
                    <a:pt x="52169" y="11495"/>
                    <a:pt x="52169" y="10733"/>
                  </a:cubicBezTo>
                  <a:lnTo>
                    <a:pt x="52169" y="4828"/>
                  </a:lnTo>
                  <a:cubicBezTo>
                    <a:pt x="52265" y="3913"/>
                    <a:pt x="52265" y="2980"/>
                    <a:pt x="52169" y="2066"/>
                  </a:cubicBezTo>
                  <a:cubicBezTo>
                    <a:pt x="52017" y="1170"/>
                    <a:pt x="51550" y="351"/>
                    <a:pt x="50836" y="-220"/>
                  </a:cubicBezTo>
                  <a:cubicBezTo>
                    <a:pt x="50388" y="-459"/>
                    <a:pt x="49855" y="-459"/>
                    <a:pt x="49407" y="-220"/>
                  </a:cubicBezTo>
                  <a:cubicBezTo>
                    <a:pt x="48845" y="-106"/>
                    <a:pt x="48426" y="361"/>
                    <a:pt x="48359" y="923"/>
                  </a:cubicBezTo>
                  <a:cubicBezTo>
                    <a:pt x="48245" y="1390"/>
                    <a:pt x="48245" y="1885"/>
                    <a:pt x="48359" y="2351"/>
                  </a:cubicBezTo>
                  <a:cubicBezTo>
                    <a:pt x="48940" y="3704"/>
                    <a:pt x="49197" y="5171"/>
                    <a:pt x="49121" y="6637"/>
                  </a:cubicBezTo>
                  <a:cubicBezTo>
                    <a:pt x="49121" y="7304"/>
                    <a:pt x="49121" y="7971"/>
                    <a:pt x="48359" y="8162"/>
                  </a:cubicBezTo>
                  <a:cubicBezTo>
                    <a:pt x="48093" y="8314"/>
                    <a:pt x="47769" y="8314"/>
                    <a:pt x="47502" y="8162"/>
                  </a:cubicBezTo>
                  <a:cubicBezTo>
                    <a:pt x="46969" y="7447"/>
                    <a:pt x="46692" y="6571"/>
                    <a:pt x="46740" y="5685"/>
                  </a:cubicBezTo>
                  <a:cubicBezTo>
                    <a:pt x="46750" y="4761"/>
                    <a:pt x="46559" y="3856"/>
                    <a:pt x="46169" y="3018"/>
                  </a:cubicBezTo>
                  <a:cubicBezTo>
                    <a:pt x="46169" y="2256"/>
                    <a:pt x="44835" y="1684"/>
                    <a:pt x="44168" y="2161"/>
                  </a:cubicBezTo>
                  <a:cubicBezTo>
                    <a:pt x="43578" y="2561"/>
                    <a:pt x="43282" y="3266"/>
                    <a:pt x="43406" y="3971"/>
                  </a:cubicBezTo>
                  <a:cubicBezTo>
                    <a:pt x="43530" y="4666"/>
                    <a:pt x="43749" y="5342"/>
                    <a:pt x="44073" y="5971"/>
                  </a:cubicBezTo>
                  <a:cubicBezTo>
                    <a:pt x="44968" y="8057"/>
                    <a:pt x="45483" y="10276"/>
                    <a:pt x="45597" y="12543"/>
                  </a:cubicBezTo>
                  <a:cubicBezTo>
                    <a:pt x="45597" y="13305"/>
                    <a:pt x="45597" y="14257"/>
                    <a:pt x="44930" y="14448"/>
                  </a:cubicBezTo>
                  <a:cubicBezTo>
                    <a:pt x="44492" y="14496"/>
                    <a:pt x="44083" y="14267"/>
                    <a:pt x="43883" y="13877"/>
                  </a:cubicBezTo>
                  <a:cubicBezTo>
                    <a:pt x="43797" y="13400"/>
                    <a:pt x="43797" y="12924"/>
                    <a:pt x="43883" y="12448"/>
                  </a:cubicBezTo>
                  <a:cubicBezTo>
                    <a:pt x="43883" y="11686"/>
                    <a:pt x="43883" y="10924"/>
                    <a:pt x="43883" y="10066"/>
                  </a:cubicBezTo>
                  <a:cubicBezTo>
                    <a:pt x="43759" y="9171"/>
                    <a:pt x="43359" y="8343"/>
                    <a:pt x="42740" y="7685"/>
                  </a:cubicBezTo>
                  <a:cubicBezTo>
                    <a:pt x="42235" y="7076"/>
                    <a:pt x="41330" y="7000"/>
                    <a:pt x="40730" y="7504"/>
                  </a:cubicBezTo>
                  <a:cubicBezTo>
                    <a:pt x="40663" y="7561"/>
                    <a:pt x="40606" y="7619"/>
                    <a:pt x="40549" y="7685"/>
                  </a:cubicBezTo>
                  <a:cubicBezTo>
                    <a:pt x="40225" y="8447"/>
                    <a:pt x="40225" y="9305"/>
                    <a:pt x="40549" y="10066"/>
                  </a:cubicBezTo>
                  <a:cubicBezTo>
                    <a:pt x="40806" y="10743"/>
                    <a:pt x="40968" y="11448"/>
                    <a:pt x="41025" y="12162"/>
                  </a:cubicBezTo>
                  <a:cubicBezTo>
                    <a:pt x="41111" y="12505"/>
                    <a:pt x="41111" y="12867"/>
                    <a:pt x="41025" y="13210"/>
                  </a:cubicBezTo>
                  <a:lnTo>
                    <a:pt x="41025" y="13210"/>
                  </a:lnTo>
                  <a:cubicBezTo>
                    <a:pt x="40149" y="13562"/>
                    <a:pt x="39149" y="13124"/>
                    <a:pt x="38796" y="12248"/>
                  </a:cubicBezTo>
                  <a:cubicBezTo>
                    <a:pt x="38777" y="12191"/>
                    <a:pt x="38758" y="12124"/>
                    <a:pt x="38739" y="12067"/>
                  </a:cubicBezTo>
                  <a:cubicBezTo>
                    <a:pt x="38501" y="11028"/>
                    <a:pt x="38501" y="9962"/>
                    <a:pt x="38739" y="8923"/>
                  </a:cubicBezTo>
                  <a:cubicBezTo>
                    <a:pt x="38930" y="7914"/>
                    <a:pt x="38930" y="6885"/>
                    <a:pt x="38739" y="5875"/>
                  </a:cubicBezTo>
                  <a:cubicBezTo>
                    <a:pt x="38787" y="5628"/>
                    <a:pt x="38787" y="5361"/>
                    <a:pt x="38739" y="5114"/>
                  </a:cubicBezTo>
                  <a:cubicBezTo>
                    <a:pt x="38301" y="4838"/>
                    <a:pt x="37748" y="4838"/>
                    <a:pt x="37310" y="5114"/>
                  </a:cubicBezTo>
                  <a:lnTo>
                    <a:pt x="36358" y="5781"/>
                  </a:lnTo>
                  <a:cubicBezTo>
                    <a:pt x="35729" y="6904"/>
                    <a:pt x="35729" y="8276"/>
                    <a:pt x="36358" y="9400"/>
                  </a:cubicBezTo>
                  <a:cubicBezTo>
                    <a:pt x="36872" y="10600"/>
                    <a:pt x="37282" y="11848"/>
                    <a:pt x="37596" y="13114"/>
                  </a:cubicBezTo>
                  <a:cubicBezTo>
                    <a:pt x="37596" y="13781"/>
                    <a:pt x="37596" y="14639"/>
                    <a:pt x="37120" y="15020"/>
                  </a:cubicBezTo>
                  <a:cubicBezTo>
                    <a:pt x="36653" y="15419"/>
                    <a:pt x="35967" y="15419"/>
                    <a:pt x="35501" y="15020"/>
                  </a:cubicBezTo>
                  <a:cubicBezTo>
                    <a:pt x="35167" y="14439"/>
                    <a:pt x="34977" y="13781"/>
                    <a:pt x="34929" y="13114"/>
                  </a:cubicBezTo>
                  <a:cubicBezTo>
                    <a:pt x="34977" y="12638"/>
                    <a:pt x="34977" y="12162"/>
                    <a:pt x="34929" y="11686"/>
                  </a:cubicBezTo>
                  <a:cubicBezTo>
                    <a:pt x="34929" y="11686"/>
                    <a:pt x="34929" y="10828"/>
                    <a:pt x="34072" y="10733"/>
                  </a:cubicBezTo>
                  <a:cubicBezTo>
                    <a:pt x="33215" y="10638"/>
                    <a:pt x="32643" y="11305"/>
                    <a:pt x="32453" y="12162"/>
                  </a:cubicBezTo>
                  <a:cubicBezTo>
                    <a:pt x="32357" y="13048"/>
                    <a:pt x="32357" y="13943"/>
                    <a:pt x="32453" y="14829"/>
                  </a:cubicBezTo>
                  <a:cubicBezTo>
                    <a:pt x="32253" y="15219"/>
                    <a:pt x="31843" y="15448"/>
                    <a:pt x="31405" y="15400"/>
                  </a:cubicBezTo>
                  <a:cubicBezTo>
                    <a:pt x="30967" y="15363"/>
                    <a:pt x="30576" y="15115"/>
                    <a:pt x="30357" y="14734"/>
                  </a:cubicBezTo>
                  <a:cubicBezTo>
                    <a:pt x="30262" y="14296"/>
                    <a:pt x="30262" y="13838"/>
                    <a:pt x="30357" y="13400"/>
                  </a:cubicBezTo>
                  <a:cubicBezTo>
                    <a:pt x="30338" y="12257"/>
                    <a:pt x="30109" y="11133"/>
                    <a:pt x="29690" y="10066"/>
                  </a:cubicBezTo>
                  <a:cubicBezTo>
                    <a:pt x="29405" y="9057"/>
                    <a:pt x="28604" y="8257"/>
                    <a:pt x="27595" y="7971"/>
                  </a:cubicBezTo>
                  <a:cubicBezTo>
                    <a:pt x="27004" y="7790"/>
                    <a:pt x="26366" y="7980"/>
                    <a:pt x="25976" y="8447"/>
                  </a:cubicBezTo>
                  <a:cubicBezTo>
                    <a:pt x="25928" y="8733"/>
                    <a:pt x="25928" y="9019"/>
                    <a:pt x="25976" y="9305"/>
                  </a:cubicBezTo>
                  <a:cubicBezTo>
                    <a:pt x="25861" y="10800"/>
                    <a:pt x="26195" y="12286"/>
                    <a:pt x="26928" y="13591"/>
                  </a:cubicBezTo>
                  <a:cubicBezTo>
                    <a:pt x="27290" y="14267"/>
                    <a:pt x="27519" y="15020"/>
                    <a:pt x="27595" y="15782"/>
                  </a:cubicBezTo>
                  <a:cubicBezTo>
                    <a:pt x="27614" y="16239"/>
                    <a:pt x="27395" y="16667"/>
                    <a:pt x="27023" y="16925"/>
                  </a:cubicBezTo>
                  <a:cubicBezTo>
                    <a:pt x="27023" y="16925"/>
                    <a:pt x="26261" y="16925"/>
                    <a:pt x="25880" y="16448"/>
                  </a:cubicBezTo>
                  <a:cubicBezTo>
                    <a:pt x="25499" y="15972"/>
                    <a:pt x="25309" y="15782"/>
                    <a:pt x="24928" y="15686"/>
                  </a:cubicBezTo>
                  <a:cubicBezTo>
                    <a:pt x="24547" y="15591"/>
                    <a:pt x="24071" y="15686"/>
                    <a:pt x="23785" y="16448"/>
                  </a:cubicBezTo>
                  <a:cubicBezTo>
                    <a:pt x="23728" y="16925"/>
                    <a:pt x="23728" y="17401"/>
                    <a:pt x="23785" y="17877"/>
                  </a:cubicBezTo>
                  <a:cubicBezTo>
                    <a:pt x="23842" y="18191"/>
                    <a:pt x="23842" y="18515"/>
                    <a:pt x="23785" y="18830"/>
                  </a:cubicBezTo>
                  <a:cubicBezTo>
                    <a:pt x="23785" y="19497"/>
                    <a:pt x="23023" y="20068"/>
                    <a:pt x="22451" y="20068"/>
                  </a:cubicBezTo>
                  <a:cubicBezTo>
                    <a:pt x="21956" y="19906"/>
                    <a:pt x="21613" y="19449"/>
                    <a:pt x="21594" y="18925"/>
                  </a:cubicBezTo>
                  <a:cubicBezTo>
                    <a:pt x="21461" y="18430"/>
                    <a:pt x="21461" y="17896"/>
                    <a:pt x="21594" y="17401"/>
                  </a:cubicBezTo>
                  <a:cubicBezTo>
                    <a:pt x="21823" y="16944"/>
                    <a:pt x="22013" y="16467"/>
                    <a:pt x="22166" y="15972"/>
                  </a:cubicBezTo>
                  <a:cubicBezTo>
                    <a:pt x="22232" y="15562"/>
                    <a:pt x="22232" y="15143"/>
                    <a:pt x="22166" y="14734"/>
                  </a:cubicBezTo>
                  <a:cubicBezTo>
                    <a:pt x="21213" y="14162"/>
                    <a:pt x="20546" y="14734"/>
                    <a:pt x="19880" y="15972"/>
                  </a:cubicBezTo>
                  <a:cubicBezTo>
                    <a:pt x="19137" y="16915"/>
                    <a:pt x="18794" y="18115"/>
                    <a:pt x="18927" y="19306"/>
                  </a:cubicBezTo>
                  <a:cubicBezTo>
                    <a:pt x="18927" y="19973"/>
                    <a:pt x="18927" y="20449"/>
                    <a:pt x="18927" y="21020"/>
                  </a:cubicBezTo>
                  <a:cubicBezTo>
                    <a:pt x="18927" y="21592"/>
                    <a:pt x="17689" y="21973"/>
                    <a:pt x="17689" y="22925"/>
                  </a:cubicBezTo>
                  <a:lnTo>
                    <a:pt x="17689" y="22925"/>
                  </a:lnTo>
                  <a:cubicBezTo>
                    <a:pt x="17689" y="21496"/>
                    <a:pt x="17689" y="21211"/>
                    <a:pt x="17689" y="20925"/>
                  </a:cubicBezTo>
                  <a:cubicBezTo>
                    <a:pt x="17689" y="23592"/>
                    <a:pt x="17689" y="26259"/>
                    <a:pt x="17689" y="28926"/>
                  </a:cubicBezTo>
                  <a:cubicBezTo>
                    <a:pt x="17660" y="34565"/>
                    <a:pt x="17241" y="40203"/>
                    <a:pt x="16451" y="45785"/>
                  </a:cubicBezTo>
                  <a:lnTo>
                    <a:pt x="8545" y="117032"/>
                  </a:lnTo>
                  <a:cubicBezTo>
                    <a:pt x="8183" y="122757"/>
                    <a:pt x="6897" y="128386"/>
                    <a:pt x="4735" y="133701"/>
                  </a:cubicBezTo>
                  <a:cubicBezTo>
                    <a:pt x="3297" y="136054"/>
                    <a:pt x="2020" y="138502"/>
                    <a:pt x="925" y="141035"/>
                  </a:cubicBezTo>
                  <a:cubicBezTo>
                    <a:pt x="1" y="144122"/>
                    <a:pt x="-256" y="147370"/>
                    <a:pt x="163" y="150560"/>
                  </a:cubicBezTo>
                  <a:cubicBezTo>
                    <a:pt x="706" y="149675"/>
                    <a:pt x="973" y="148646"/>
                    <a:pt x="925" y="147607"/>
                  </a:cubicBezTo>
                  <a:cubicBezTo>
                    <a:pt x="725" y="147055"/>
                    <a:pt x="725" y="146445"/>
                    <a:pt x="925" y="145893"/>
                  </a:cubicBezTo>
                  <a:cubicBezTo>
                    <a:pt x="1687" y="144369"/>
                    <a:pt x="2163" y="144941"/>
                    <a:pt x="2258" y="143988"/>
                  </a:cubicBezTo>
                  <a:lnTo>
                    <a:pt x="2258" y="143988"/>
                  </a:lnTo>
                  <a:cubicBezTo>
                    <a:pt x="2258" y="146179"/>
                    <a:pt x="2830" y="145607"/>
                    <a:pt x="3116" y="146560"/>
                  </a:cubicBezTo>
                  <a:cubicBezTo>
                    <a:pt x="3401" y="147512"/>
                    <a:pt x="3116" y="148370"/>
                    <a:pt x="2258" y="149227"/>
                  </a:cubicBezTo>
                  <a:cubicBezTo>
                    <a:pt x="1401" y="150084"/>
                    <a:pt x="1687" y="151322"/>
                    <a:pt x="2258" y="151703"/>
                  </a:cubicBezTo>
                  <a:cubicBezTo>
                    <a:pt x="2830" y="152084"/>
                    <a:pt x="3592" y="151703"/>
                    <a:pt x="3878" y="150751"/>
                  </a:cubicBezTo>
                  <a:cubicBezTo>
                    <a:pt x="4163" y="149798"/>
                    <a:pt x="3878" y="149227"/>
                    <a:pt x="4544" y="148560"/>
                  </a:cubicBezTo>
                  <a:cubicBezTo>
                    <a:pt x="5211" y="147893"/>
                    <a:pt x="5687" y="147322"/>
                    <a:pt x="6259" y="147703"/>
                  </a:cubicBezTo>
                  <a:cubicBezTo>
                    <a:pt x="6830" y="148084"/>
                    <a:pt x="6259" y="149512"/>
                    <a:pt x="6259" y="150370"/>
                  </a:cubicBezTo>
                  <a:lnTo>
                    <a:pt x="4544" y="153323"/>
                  </a:lnTo>
                  <a:cubicBezTo>
                    <a:pt x="4230" y="153818"/>
                    <a:pt x="4001" y="154370"/>
                    <a:pt x="3878" y="154942"/>
                  </a:cubicBezTo>
                  <a:cubicBezTo>
                    <a:pt x="3878" y="155513"/>
                    <a:pt x="3878" y="156275"/>
                    <a:pt x="4449" y="156466"/>
                  </a:cubicBezTo>
                  <a:cubicBezTo>
                    <a:pt x="5021" y="156656"/>
                    <a:pt x="5687" y="156466"/>
                    <a:pt x="6164" y="155609"/>
                  </a:cubicBezTo>
                  <a:cubicBezTo>
                    <a:pt x="6754" y="154837"/>
                    <a:pt x="7211" y="153970"/>
                    <a:pt x="7497" y="153037"/>
                  </a:cubicBezTo>
                  <a:cubicBezTo>
                    <a:pt x="7497" y="151894"/>
                    <a:pt x="8450" y="150370"/>
                    <a:pt x="9497" y="150465"/>
                  </a:cubicBezTo>
                  <a:cubicBezTo>
                    <a:pt x="10545" y="150560"/>
                    <a:pt x="10640" y="151513"/>
                    <a:pt x="10545" y="152370"/>
                  </a:cubicBezTo>
                  <a:cubicBezTo>
                    <a:pt x="10364" y="153151"/>
                    <a:pt x="9926" y="153856"/>
                    <a:pt x="9307" y="154370"/>
                  </a:cubicBezTo>
                  <a:cubicBezTo>
                    <a:pt x="8545" y="155132"/>
                    <a:pt x="7497" y="156085"/>
                    <a:pt x="7688" y="157228"/>
                  </a:cubicBezTo>
                  <a:cubicBezTo>
                    <a:pt x="7811" y="158057"/>
                    <a:pt x="8592" y="158628"/>
                    <a:pt x="9431" y="158504"/>
                  </a:cubicBezTo>
                  <a:cubicBezTo>
                    <a:pt x="9478" y="158494"/>
                    <a:pt x="9535" y="158485"/>
                    <a:pt x="9593" y="158466"/>
                  </a:cubicBezTo>
                  <a:cubicBezTo>
                    <a:pt x="10459" y="158171"/>
                    <a:pt x="11174" y="157561"/>
                    <a:pt x="11593" y="156752"/>
                  </a:cubicBezTo>
                  <a:lnTo>
                    <a:pt x="12926" y="154370"/>
                  </a:lnTo>
                  <a:cubicBezTo>
                    <a:pt x="12926" y="153894"/>
                    <a:pt x="13593" y="153513"/>
                    <a:pt x="14069" y="153608"/>
                  </a:cubicBezTo>
                  <a:cubicBezTo>
                    <a:pt x="14222" y="155275"/>
                    <a:pt x="13669" y="156932"/>
                    <a:pt x="12545" y="158181"/>
                  </a:cubicBezTo>
                  <a:cubicBezTo>
                    <a:pt x="12079" y="158571"/>
                    <a:pt x="11669" y="159018"/>
                    <a:pt x="11307" y="159514"/>
                  </a:cubicBezTo>
                  <a:cubicBezTo>
                    <a:pt x="11307" y="160085"/>
                    <a:pt x="11307" y="160943"/>
                    <a:pt x="11307" y="161133"/>
                  </a:cubicBezTo>
                  <a:lnTo>
                    <a:pt x="11879" y="161133"/>
                  </a:lnTo>
                  <a:cubicBezTo>
                    <a:pt x="13117" y="160780"/>
                    <a:pt x="14107" y="159866"/>
                    <a:pt x="14546" y="158657"/>
                  </a:cubicBezTo>
                  <a:cubicBezTo>
                    <a:pt x="15022" y="157704"/>
                    <a:pt x="15212" y="156371"/>
                    <a:pt x="16070" y="155894"/>
                  </a:cubicBezTo>
                  <a:cubicBezTo>
                    <a:pt x="16384" y="158428"/>
                    <a:pt x="15374" y="160943"/>
                    <a:pt x="13403" y="162562"/>
                  </a:cubicBezTo>
                  <a:cubicBezTo>
                    <a:pt x="12793" y="162981"/>
                    <a:pt x="12212" y="163467"/>
                    <a:pt x="11688" y="163991"/>
                  </a:cubicBezTo>
                  <a:cubicBezTo>
                    <a:pt x="11269" y="164629"/>
                    <a:pt x="11269" y="165448"/>
                    <a:pt x="11688" y="166086"/>
                  </a:cubicBezTo>
                  <a:cubicBezTo>
                    <a:pt x="11993" y="166581"/>
                    <a:pt x="12536" y="166867"/>
                    <a:pt x="13117" y="166848"/>
                  </a:cubicBezTo>
                  <a:cubicBezTo>
                    <a:pt x="14774" y="166905"/>
                    <a:pt x="16327" y="166020"/>
                    <a:pt x="17117" y="164562"/>
                  </a:cubicBezTo>
                  <a:cubicBezTo>
                    <a:pt x="17889" y="163019"/>
                    <a:pt x="18460" y="161390"/>
                    <a:pt x="18832" y="159704"/>
                  </a:cubicBezTo>
                  <a:cubicBezTo>
                    <a:pt x="18937" y="159085"/>
                    <a:pt x="19375" y="158571"/>
                    <a:pt x="19975" y="158371"/>
                  </a:cubicBezTo>
                  <a:cubicBezTo>
                    <a:pt x="20642" y="158371"/>
                    <a:pt x="21213" y="159133"/>
                    <a:pt x="21118" y="159990"/>
                  </a:cubicBezTo>
                  <a:cubicBezTo>
                    <a:pt x="21013" y="160819"/>
                    <a:pt x="20756" y="161629"/>
                    <a:pt x="20356" y="162372"/>
                  </a:cubicBezTo>
                  <a:cubicBezTo>
                    <a:pt x="19927" y="163105"/>
                    <a:pt x="19927" y="164019"/>
                    <a:pt x="20356" y="164753"/>
                  </a:cubicBezTo>
                  <a:cubicBezTo>
                    <a:pt x="20965" y="165410"/>
                    <a:pt x="21985" y="165448"/>
                    <a:pt x="22642" y="164848"/>
                  </a:cubicBezTo>
                  <a:cubicBezTo>
                    <a:pt x="22680" y="164819"/>
                    <a:pt x="22709" y="164781"/>
                    <a:pt x="22737" y="164753"/>
                  </a:cubicBezTo>
                  <a:cubicBezTo>
                    <a:pt x="23385" y="164019"/>
                    <a:pt x="23842" y="163133"/>
                    <a:pt x="24071" y="162181"/>
                  </a:cubicBezTo>
                  <a:lnTo>
                    <a:pt x="24642" y="160562"/>
                  </a:lnTo>
                  <a:cubicBezTo>
                    <a:pt x="25328" y="162572"/>
                    <a:pt x="25328" y="164743"/>
                    <a:pt x="24642" y="166753"/>
                  </a:cubicBezTo>
                  <a:cubicBezTo>
                    <a:pt x="24395" y="167239"/>
                    <a:pt x="24204" y="167753"/>
                    <a:pt x="24071" y="168277"/>
                  </a:cubicBezTo>
                  <a:cubicBezTo>
                    <a:pt x="23775" y="168743"/>
                    <a:pt x="23775" y="169334"/>
                    <a:pt x="24071" y="169801"/>
                  </a:cubicBezTo>
                  <a:cubicBezTo>
                    <a:pt x="24280" y="169905"/>
                    <a:pt x="24528" y="169905"/>
                    <a:pt x="24737" y="169801"/>
                  </a:cubicBezTo>
                  <a:cubicBezTo>
                    <a:pt x="25976" y="169801"/>
                    <a:pt x="26928" y="168372"/>
                    <a:pt x="27214" y="167039"/>
                  </a:cubicBezTo>
                  <a:cubicBezTo>
                    <a:pt x="27309" y="165648"/>
                    <a:pt x="27309" y="164248"/>
                    <a:pt x="27214" y="162848"/>
                  </a:cubicBezTo>
                  <a:cubicBezTo>
                    <a:pt x="27214" y="162276"/>
                    <a:pt x="27214" y="161609"/>
                    <a:pt x="28071" y="161800"/>
                  </a:cubicBezTo>
                  <a:cubicBezTo>
                    <a:pt x="28109" y="161952"/>
                    <a:pt x="28109" y="162124"/>
                    <a:pt x="28071" y="162276"/>
                  </a:cubicBezTo>
                  <a:cubicBezTo>
                    <a:pt x="28738" y="164181"/>
                    <a:pt x="28071" y="166467"/>
                    <a:pt x="28071" y="168467"/>
                  </a:cubicBezTo>
                  <a:cubicBezTo>
                    <a:pt x="28376" y="169677"/>
                    <a:pt x="29043" y="170772"/>
                    <a:pt x="29976" y="171611"/>
                  </a:cubicBezTo>
                  <a:cubicBezTo>
                    <a:pt x="30452" y="172182"/>
                    <a:pt x="31500" y="172658"/>
                    <a:pt x="31881" y="171611"/>
                  </a:cubicBezTo>
                  <a:cubicBezTo>
                    <a:pt x="32024" y="171277"/>
                    <a:pt x="32024" y="170896"/>
                    <a:pt x="31881" y="170563"/>
                  </a:cubicBezTo>
                  <a:cubicBezTo>
                    <a:pt x="31881" y="169039"/>
                    <a:pt x="30929" y="167706"/>
                    <a:pt x="30548" y="166181"/>
                  </a:cubicBezTo>
                  <a:cubicBezTo>
                    <a:pt x="29976" y="164714"/>
                    <a:pt x="29976" y="163076"/>
                    <a:pt x="30548" y="161609"/>
                  </a:cubicBezTo>
                  <a:cubicBezTo>
                    <a:pt x="31214" y="161609"/>
                    <a:pt x="31786" y="161609"/>
                    <a:pt x="31881" y="162752"/>
                  </a:cubicBezTo>
                  <a:cubicBezTo>
                    <a:pt x="31833" y="163515"/>
                    <a:pt x="31833" y="164276"/>
                    <a:pt x="31881" y="165038"/>
                  </a:cubicBezTo>
                  <a:lnTo>
                    <a:pt x="31881" y="165038"/>
                  </a:lnTo>
                  <a:cubicBezTo>
                    <a:pt x="31881" y="165038"/>
                    <a:pt x="32929" y="164562"/>
                    <a:pt x="33119" y="163800"/>
                  </a:cubicBezTo>
                  <a:cubicBezTo>
                    <a:pt x="33310" y="163038"/>
                    <a:pt x="33119" y="162181"/>
                    <a:pt x="34072" y="162181"/>
                  </a:cubicBezTo>
                  <a:cubicBezTo>
                    <a:pt x="34453" y="163905"/>
                    <a:pt x="34453" y="165696"/>
                    <a:pt x="34072" y="167420"/>
                  </a:cubicBezTo>
                  <a:cubicBezTo>
                    <a:pt x="33900" y="169991"/>
                    <a:pt x="34872" y="172506"/>
                    <a:pt x="36739" y="174278"/>
                  </a:cubicBezTo>
                  <a:cubicBezTo>
                    <a:pt x="36977" y="174563"/>
                    <a:pt x="37320" y="174735"/>
                    <a:pt x="37691" y="174754"/>
                  </a:cubicBezTo>
                  <a:cubicBezTo>
                    <a:pt x="38453" y="174754"/>
                    <a:pt x="39120" y="173992"/>
                    <a:pt x="39215" y="173134"/>
                  </a:cubicBezTo>
                  <a:cubicBezTo>
                    <a:pt x="39358" y="172249"/>
                    <a:pt x="39358" y="171354"/>
                    <a:pt x="39215" y="170468"/>
                  </a:cubicBezTo>
                  <a:cubicBezTo>
                    <a:pt x="39025" y="169201"/>
                    <a:pt x="39025" y="167915"/>
                    <a:pt x="39215" y="166657"/>
                  </a:cubicBezTo>
                  <a:cubicBezTo>
                    <a:pt x="39215" y="165514"/>
                    <a:pt x="39882" y="164086"/>
                    <a:pt x="40930" y="163991"/>
                  </a:cubicBezTo>
                  <a:cubicBezTo>
                    <a:pt x="41978" y="163895"/>
                    <a:pt x="42549" y="165134"/>
                    <a:pt x="42644" y="166181"/>
                  </a:cubicBezTo>
                  <a:cubicBezTo>
                    <a:pt x="42501" y="167286"/>
                    <a:pt x="42501" y="168410"/>
                    <a:pt x="42644" y="169515"/>
                  </a:cubicBezTo>
                  <a:cubicBezTo>
                    <a:pt x="42644" y="170468"/>
                    <a:pt x="44359" y="171134"/>
                    <a:pt x="44930" y="170277"/>
                  </a:cubicBezTo>
                  <a:cubicBezTo>
                    <a:pt x="45064" y="169877"/>
                    <a:pt x="45064" y="169439"/>
                    <a:pt x="44930" y="169039"/>
                  </a:cubicBezTo>
                  <a:cubicBezTo>
                    <a:pt x="44835" y="168106"/>
                    <a:pt x="44645" y="167172"/>
                    <a:pt x="44359" y="166277"/>
                  </a:cubicBezTo>
                  <a:cubicBezTo>
                    <a:pt x="44025" y="165391"/>
                    <a:pt x="44025" y="164400"/>
                    <a:pt x="44359" y="163515"/>
                  </a:cubicBezTo>
                  <a:cubicBezTo>
                    <a:pt x="44854" y="163095"/>
                    <a:pt x="45578" y="163095"/>
                    <a:pt x="46073" y="163515"/>
                  </a:cubicBezTo>
                  <a:cubicBezTo>
                    <a:pt x="46645" y="163515"/>
                    <a:pt x="46740" y="164848"/>
                    <a:pt x="46740" y="165705"/>
                  </a:cubicBezTo>
                  <a:lnTo>
                    <a:pt x="46740" y="171515"/>
                  </a:lnTo>
                  <a:cubicBezTo>
                    <a:pt x="46645" y="172430"/>
                    <a:pt x="46645" y="173363"/>
                    <a:pt x="46740" y="174278"/>
                  </a:cubicBezTo>
                  <a:cubicBezTo>
                    <a:pt x="46893" y="175173"/>
                    <a:pt x="47359" y="175992"/>
                    <a:pt x="48074" y="176564"/>
                  </a:cubicBezTo>
                  <a:cubicBezTo>
                    <a:pt x="48521" y="176783"/>
                    <a:pt x="49055" y="176783"/>
                    <a:pt x="49502" y="176564"/>
                  </a:cubicBezTo>
                  <a:cubicBezTo>
                    <a:pt x="50036" y="176373"/>
                    <a:pt x="50407" y="175887"/>
                    <a:pt x="50455" y="175325"/>
                  </a:cubicBezTo>
                  <a:cubicBezTo>
                    <a:pt x="50598" y="174859"/>
                    <a:pt x="50598" y="174363"/>
                    <a:pt x="50455" y="173896"/>
                  </a:cubicBezTo>
                  <a:cubicBezTo>
                    <a:pt x="49902" y="172534"/>
                    <a:pt x="49674" y="171068"/>
                    <a:pt x="49788" y="169610"/>
                  </a:cubicBezTo>
                  <a:cubicBezTo>
                    <a:pt x="49788" y="168943"/>
                    <a:pt x="49788" y="168277"/>
                    <a:pt x="50550" y="168086"/>
                  </a:cubicBezTo>
                  <a:cubicBezTo>
                    <a:pt x="51312" y="167896"/>
                    <a:pt x="51122" y="168086"/>
                    <a:pt x="51407" y="168086"/>
                  </a:cubicBezTo>
                  <a:cubicBezTo>
                    <a:pt x="51903" y="168819"/>
                    <a:pt x="52169" y="169677"/>
                    <a:pt x="52169" y="170563"/>
                  </a:cubicBezTo>
                  <a:cubicBezTo>
                    <a:pt x="52169" y="171477"/>
                    <a:pt x="52331" y="172373"/>
                    <a:pt x="52646" y="173230"/>
                  </a:cubicBezTo>
                  <a:cubicBezTo>
                    <a:pt x="52646" y="173992"/>
                    <a:pt x="53979" y="174563"/>
                    <a:pt x="54646" y="174087"/>
                  </a:cubicBezTo>
                  <a:cubicBezTo>
                    <a:pt x="55198" y="173659"/>
                    <a:pt x="55484" y="172973"/>
                    <a:pt x="55408" y="172277"/>
                  </a:cubicBezTo>
                  <a:cubicBezTo>
                    <a:pt x="55284" y="171582"/>
                    <a:pt x="55065" y="170906"/>
                    <a:pt x="54741" y="170277"/>
                  </a:cubicBezTo>
                  <a:cubicBezTo>
                    <a:pt x="53903" y="168182"/>
                    <a:pt x="53389" y="165962"/>
                    <a:pt x="53217" y="163705"/>
                  </a:cubicBezTo>
                  <a:cubicBezTo>
                    <a:pt x="53217" y="163038"/>
                    <a:pt x="53217" y="161990"/>
                    <a:pt x="53979" y="161800"/>
                  </a:cubicBezTo>
                  <a:cubicBezTo>
                    <a:pt x="54417" y="161752"/>
                    <a:pt x="54827" y="161981"/>
                    <a:pt x="55027" y="162372"/>
                  </a:cubicBezTo>
                  <a:cubicBezTo>
                    <a:pt x="55113" y="162848"/>
                    <a:pt x="55113" y="163324"/>
                    <a:pt x="55027" y="163800"/>
                  </a:cubicBezTo>
                  <a:cubicBezTo>
                    <a:pt x="55027" y="164562"/>
                    <a:pt x="55027" y="165324"/>
                    <a:pt x="55027" y="166181"/>
                  </a:cubicBezTo>
                  <a:cubicBezTo>
                    <a:pt x="55189" y="167067"/>
                    <a:pt x="55589" y="167886"/>
                    <a:pt x="56170" y="168562"/>
                  </a:cubicBezTo>
                  <a:cubicBezTo>
                    <a:pt x="56675" y="169172"/>
                    <a:pt x="57580" y="169248"/>
                    <a:pt x="58180" y="168743"/>
                  </a:cubicBezTo>
                  <a:cubicBezTo>
                    <a:pt x="58246" y="168686"/>
                    <a:pt x="58303" y="168629"/>
                    <a:pt x="58361" y="168562"/>
                  </a:cubicBezTo>
                  <a:cubicBezTo>
                    <a:pt x="58637" y="167791"/>
                    <a:pt x="58637" y="166953"/>
                    <a:pt x="58361" y="166181"/>
                  </a:cubicBezTo>
                  <a:cubicBezTo>
                    <a:pt x="58303" y="165486"/>
                    <a:pt x="58303" y="164781"/>
                    <a:pt x="58361" y="164086"/>
                  </a:cubicBezTo>
                  <a:cubicBezTo>
                    <a:pt x="58265" y="163743"/>
                    <a:pt x="58265" y="163381"/>
                    <a:pt x="58361" y="163038"/>
                  </a:cubicBezTo>
                  <a:lnTo>
                    <a:pt x="58361" y="163038"/>
                  </a:lnTo>
                  <a:cubicBezTo>
                    <a:pt x="59237" y="162686"/>
                    <a:pt x="60237" y="163124"/>
                    <a:pt x="60589" y="164000"/>
                  </a:cubicBezTo>
                  <a:cubicBezTo>
                    <a:pt x="60608" y="164057"/>
                    <a:pt x="60627" y="164124"/>
                    <a:pt x="60647" y="164181"/>
                  </a:cubicBezTo>
                  <a:cubicBezTo>
                    <a:pt x="60885" y="165181"/>
                    <a:pt x="60885" y="166229"/>
                    <a:pt x="60647" y="167229"/>
                  </a:cubicBezTo>
                  <a:cubicBezTo>
                    <a:pt x="60504" y="168267"/>
                    <a:pt x="60504" y="169325"/>
                    <a:pt x="60647" y="170372"/>
                  </a:cubicBezTo>
                  <a:cubicBezTo>
                    <a:pt x="60599" y="170620"/>
                    <a:pt x="60599" y="170887"/>
                    <a:pt x="60647" y="171134"/>
                  </a:cubicBezTo>
                  <a:cubicBezTo>
                    <a:pt x="60647" y="171134"/>
                    <a:pt x="61599" y="171134"/>
                    <a:pt x="62075" y="171134"/>
                  </a:cubicBezTo>
                  <a:cubicBezTo>
                    <a:pt x="62428" y="171020"/>
                    <a:pt x="62752" y="170820"/>
                    <a:pt x="63028" y="170563"/>
                  </a:cubicBezTo>
                  <a:cubicBezTo>
                    <a:pt x="63656" y="169401"/>
                    <a:pt x="63656" y="168010"/>
                    <a:pt x="63028" y="166848"/>
                  </a:cubicBezTo>
                  <a:cubicBezTo>
                    <a:pt x="62514" y="165677"/>
                    <a:pt x="62104" y="164467"/>
                    <a:pt x="61790" y="163228"/>
                  </a:cubicBezTo>
                  <a:cubicBezTo>
                    <a:pt x="61637" y="162552"/>
                    <a:pt x="61818" y="161847"/>
                    <a:pt x="62266" y="161323"/>
                  </a:cubicBezTo>
                  <a:cubicBezTo>
                    <a:pt x="62733" y="160923"/>
                    <a:pt x="63418" y="160923"/>
                    <a:pt x="63885" y="161323"/>
                  </a:cubicBezTo>
                  <a:cubicBezTo>
                    <a:pt x="64228" y="161895"/>
                    <a:pt x="64399" y="162562"/>
                    <a:pt x="64361" y="163228"/>
                  </a:cubicBezTo>
                  <a:cubicBezTo>
                    <a:pt x="64361" y="163228"/>
                    <a:pt x="64361" y="164181"/>
                    <a:pt x="64361" y="164657"/>
                  </a:cubicBezTo>
                  <a:cubicBezTo>
                    <a:pt x="64447" y="165077"/>
                    <a:pt x="64733" y="165438"/>
                    <a:pt x="65123" y="165610"/>
                  </a:cubicBezTo>
                  <a:cubicBezTo>
                    <a:pt x="65885" y="165610"/>
                    <a:pt x="66647" y="165038"/>
                    <a:pt x="66838" y="164181"/>
                  </a:cubicBezTo>
                  <a:cubicBezTo>
                    <a:pt x="66886" y="163295"/>
                    <a:pt x="66886" y="162400"/>
                    <a:pt x="66838" y="161514"/>
                  </a:cubicBezTo>
                  <a:cubicBezTo>
                    <a:pt x="67038" y="161123"/>
                    <a:pt x="67447" y="160895"/>
                    <a:pt x="67886" y="160943"/>
                  </a:cubicBezTo>
                  <a:cubicBezTo>
                    <a:pt x="68352" y="160962"/>
                    <a:pt x="68781" y="161209"/>
                    <a:pt x="69029" y="161609"/>
                  </a:cubicBezTo>
                  <a:cubicBezTo>
                    <a:pt x="69086" y="162047"/>
                    <a:pt x="69086" y="162495"/>
                    <a:pt x="69029" y="162943"/>
                  </a:cubicBezTo>
                  <a:cubicBezTo>
                    <a:pt x="69067" y="164076"/>
                    <a:pt x="69267" y="165191"/>
                    <a:pt x="69600" y="166277"/>
                  </a:cubicBezTo>
                  <a:cubicBezTo>
                    <a:pt x="69991" y="167258"/>
                    <a:pt x="70791" y="168029"/>
                    <a:pt x="71791" y="168372"/>
                  </a:cubicBezTo>
                  <a:cubicBezTo>
                    <a:pt x="72372" y="168515"/>
                    <a:pt x="72972" y="168286"/>
                    <a:pt x="73315" y="167800"/>
                  </a:cubicBezTo>
                  <a:lnTo>
                    <a:pt x="73315" y="167039"/>
                  </a:lnTo>
                  <a:cubicBezTo>
                    <a:pt x="73401" y="165553"/>
                    <a:pt x="73067" y="164067"/>
                    <a:pt x="72362" y="162752"/>
                  </a:cubicBezTo>
                  <a:cubicBezTo>
                    <a:pt x="72010" y="162066"/>
                    <a:pt x="71781" y="161323"/>
                    <a:pt x="71696" y="160562"/>
                  </a:cubicBezTo>
                  <a:cubicBezTo>
                    <a:pt x="71657" y="160104"/>
                    <a:pt x="71877" y="159666"/>
                    <a:pt x="72267" y="159418"/>
                  </a:cubicBezTo>
                  <a:cubicBezTo>
                    <a:pt x="72267" y="159418"/>
                    <a:pt x="73029" y="159418"/>
                    <a:pt x="73315" y="159418"/>
                  </a:cubicBezTo>
                  <a:cubicBezTo>
                    <a:pt x="73581" y="159771"/>
                    <a:pt x="73944" y="160037"/>
                    <a:pt x="74363" y="160180"/>
                  </a:cubicBezTo>
                  <a:cubicBezTo>
                    <a:pt x="74363" y="160180"/>
                    <a:pt x="75220" y="160180"/>
                    <a:pt x="75410" y="159418"/>
                  </a:cubicBezTo>
                  <a:cubicBezTo>
                    <a:pt x="75639" y="158961"/>
                    <a:pt x="75829" y="158485"/>
                    <a:pt x="75982" y="157990"/>
                  </a:cubicBezTo>
                  <a:cubicBezTo>
                    <a:pt x="75925" y="157675"/>
                    <a:pt x="75925" y="157352"/>
                    <a:pt x="75982" y="157037"/>
                  </a:cubicBezTo>
                  <a:cubicBezTo>
                    <a:pt x="76134" y="156389"/>
                    <a:pt x="76658" y="155904"/>
                    <a:pt x="77315" y="155799"/>
                  </a:cubicBezTo>
                  <a:cubicBezTo>
                    <a:pt x="77792" y="155970"/>
                    <a:pt x="78106" y="156437"/>
                    <a:pt x="78077" y="156942"/>
                  </a:cubicBezTo>
                  <a:cubicBezTo>
                    <a:pt x="78211" y="157438"/>
                    <a:pt x="78211" y="157971"/>
                    <a:pt x="78077" y="158466"/>
                  </a:cubicBezTo>
                  <a:cubicBezTo>
                    <a:pt x="77849" y="158924"/>
                    <a:pt x="77658" y="159400"/>
                    <a:pt x="77506" y="159895"/>
                  </a:cubicBezTo>
                  <a:cubicBezTo>
                    <a:pt x="77506" y="159895"/>
                    <a:pt x="77506" y="159895"/>
                    <a:pt x="77506" y="159895"/>
                  </a:cubicBezTo>
                  <a:cubicBezTo>
                    <a:pt x="77506" y="159895"/>
                    <a:pt x="77506" y="160943"/>
                    <a:pt x="77506" y="161133"/>
                  </a:cubicBezTo>
                  <a:cubicBezTo>
                    <a:pt x="77506" y="161323"/>
                    <a:pt x="79125" y="161133"/>
                    <a:pt x="79792" y="159895"/>
                  </a:cubicBezTo>
                  <a:cubicBezTo>
                    <a:pt x="80497" y="158933"/>
                    <a:pt x="80840" y="157751"/>
                    <a:pt x="80744" y="156561"/>
                  </a:cubicBezTo>
                  <a:cubicBezTo>
                    <a:pt x="80744" y="155894"/>
                    <a:pt x="80744" y="155418"/>
                    <a:pt x="80744" y="154846"/>
                  </a:cubicBezTo>
                  <a:cubicBezTo>
                    <a:pt x="80744" y="154275"/>
                    <a:pt x="81983" y="153990"/>
                    <a:pt x="82078" y="153037"/>
                  </a:cubicBezTo>
                  <a:lnTo>
                    <a:pt x="82078" y="153037"/>
                  </a:lnTo>
                  <a:cubicBezTo>
                    <a:pt x="82078" y="155228"/>
                    <a:pt x="82649" y="154656"/>
                    <a:pt x="82840" y="155609"/>
                  </a:cubicBezTo>
                  <a:cubicBezTo>
                    <a:pt x="83030" y="156561"/>
                    <a:pt x="82364" y="157418"/>
                    <a:pt x="81983" y="158275"/>
                  </a:cubicBezTo>
                  <a:cubicBezTo>
                    <a:pt x="81602" y="159133"/>
                    <a:pt x="81411" y="160371"/>
                    <a:pt x="81983" y="160752"/>
                  </a:cubicBezTo>
                  <a:cubicBezTo>
                    <a:pt x="82554" y="161133"/>
                    <a:pt x="83316" y="160752"/>
                    <a:pt x="83602" y="159800"/>
                  </a:cubicBezTo>
                  <a:cubicBezTo>
                    <a:pt x="83802" y="159047"/>
                    <a:pt x="84050" y="158314"/>
                    <a:pt x="84364" y="157609"/>
                  </a:cubicBezTo>
                  <a:cubicBezTo>
                    <a:pt x="84364" y="156847"/>
                    <a:pt x="85507" y="156371"/>
                    <a:pt x="86078" y="156752"/>
                  </a:cubicBezTo>
                  <a:cubicBezTo>
                    <a:pt x="86650" y="157132"/>
                    <a:pt x="86078" y="158657"/>
                    <a:pt x="86078" y="159514"/>
                  </a:cubicBezTo>
                  <a:lnTo>
                    <a:pt x="84364" y="162372"/>
                  </a:lnTo>
                  <a:cubicBezTo>
                    <a:pt x="84011" y="162857"/>
                    <a:pt x="83754" y="163409"/>
                    <a:pt x="83602" y="163991"/>
                  </a:cubicBezTo>
                  <a:cubicBezTo>
                    <a:pt x="83507" y="164591"/>
                    <a:pt x="83764" y="165181"/>
                    <a:pt x="84269" y="165514"/>
                  </a:cubicBezTo>
                  <a:cubicBezTo>
                    <a:pt x="84840" y="165514"/>
                    <a:pt x="85507" y="165514"/>
                    <a:pt x="85888" y="164657"/>
                  </a:cubicBezTo>
                  <a:cubicBezTo>
                    <a:pt x="86478" y="163867"/>
                    <a:pt x="86955" y="163000"/>
                    <a:pt x="87317" y="162086"/>
                  </a:cubicBezTo>
                  <a:cubicBezTo>
                    <a:pt x="87317" y="160943"/>
                    <a:pt x="88269" y="159514"/>
                    <a:pt x="89317" y="159609"/>
                  </a:cubicBezTo>
                  <a:cubicBezTo>
                    <a:pt x="90365" y="159704"/>
                    <a:pt x="90460" y="160657"/>
                    <a:pt x="90365" y="161419"/>
                  </a:cubicBezTo>
                  <a:cubicBezTo>
                    <a:pt x="90165" y="162219"/>
                    <a:pt x="89736" y="162952"/>
                    <a:pt x="89126" y="163515"/>
                  </a:cubicBezTo>
                  <a:cubicBezTo>
                    <a:pt x="88269" y="164276"/>
                    <a:pt x="87221" y="165134"/>
                    <a:pt x="87412" y="166372"/>
                  </a:cubicBezTo>
                  <a:cubicBezTo>
                    <a:pt x="87602" y="167239"/>
                    <a:pt x="88450" y="167791"/>
                    <a:pt x="89317" y="167610"/>
                  </a:cubicBezTo>
                  <a:cubicBezTo>
                    <a:pt x="89793" y="167486"/>
                    <a:pt x="90231" y="167220"/>
                    <a:pt x="90555" y="166848"/>
                  </a:cubicBezTo>
                  <a:cubicBezTo>
                    <a:pt x="90555" y="158942"/>
                    <a:pt x="89603" y="151037"/>
                    <a:pt x="89222" y="143131"/>
                  </a:cubicBezTo>
                  <a:cubicBezTo>
                    <a:pt x="88050" y="116518"/>
                    <a:pt x="90003" y="89857"/>
                    <a:pt x="95032" y="6369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6" name="Freeform: Shape 885">
              <a:extLst>
                <a:ext uri="{FF2B5EF4-FFF2-40B4-BE49-F238E27FC236}">
                  <a16:creationId xmlns:a16="http://schemas.microsoft.com/office/drawing/2014/main" xmlns="" id="{51F7D1DC-3E97-2D6F-CCA1-54ACB62C3647}"/>
                </a:ext>
              </a:extLst>
            </p:cNvPr>
            <p:cNvSpPr/>
            <p:nvPr/>
          </p:nvSpPr>
          <p:spPr>
            <a:xfrm>
              <a:off x="5465414" y="3564826"/>
              <a:ext cx="2316" cy="5143"/>
            </a:xfrm>
            <a:custGeom>
              <a:avLst/>
              <a:gdLst>
                <a:gd name="connsiteX0" fmla="*/ 760 w 2316"/>
                <a:gd name="connsiteY0" fmla="*/ 1601 h 5143"/>
                <a:gd name="connsiteX1" fmla="*/ -2 w 2316"/>
                <a:gd name="connsiteY1" fmla="*/ 3221 h 5143"/>
                <a:gd name="connsiteX2" fmla="*/ 665 w 2316"/>
                <a:gd name="connsiteY2" fmla="*/ 4745 h 5143"/>
                <a:gd name="connsiteX3" fmla="*/ 2284 w 2316"/>
                <a:gd name="connsiteY3" fmla="*/ 3887 h 5143"/>
                <a:gd name="connsiteX4" fmla="*/ 2284 w 2316"/>
                <a:gd name="connsiteY4" fmla="*/ 3887 h 5143"/>
                <a:gd name="connsiteX5" fmla="*/ 2284 w 2316"/>
                <a:gd name="connsiteY5" fmla="*/ -399 h 5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16" h="5143">
                  <a:moveTo>
                    <a:pt x="760" y="1601"/>
                  </a:moveTo>
                  <a:cubicBezTo>
                    <a:pt x="407" y="2087"/>
                    <a:pt x="150" y="2640"/>
                    <a:pt x="-2" y="3221"/>
                  </a:cubicBezTo>
                  <a:cubicBezTo>
                    <a:pt x="-126" y="3820"/>
                    <a:pt x="141" y="4430"/>
                    <a:pt x="665" y="4745"/>
                  </a:cubicBezTo>
                  <a:cubicBezTo>
                    <a:pt x="1236" y="4745"/>
                    <a:pt x="1903" y="4745"/>
                    <a:pt x="2284" y="3887"/>
                  </a:cubicBezTo>
                  <a:lnTo>
                    <a:pt x="2284" y="3887"/>
                  </a:lnTo>
                  <a:cubicBezTo>
                    <a:pt x="2188" y="2459"/>
                    <a:pt x="2188" y="1030"/>
                    <a:pt x="2284"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87" name="Freeform: Shape 886">
              <a:extLst>
                <a:ext uri="{FF2B5EF4-FFF2-40B4-BE49-F238E27FC236}">
                  <a16:creationId xmlns:a16="http://schemas.microsoft.com/office/drawing/2014/main" xmlns="" id="{927F09FE-36F3-892B-6679-5DF2345237CA}"/>
                </a:ext>
              </a:extLst>
            </p:cNvPr>
            <p:cNvSpPr/>
            <p:nvPr/>
          </p:nvSpPr>
          <p:spPr>
            <a:xfrm>
              <a:off x="5311710" y="3405877"/>
              <a:ext cx="1111" cy="3786"/>
            </a:xfrm>
            <a:custGeom>
              <a:avLst/>
              <a:gdLst>
                <a:gd name="connsiteX0" fmla="*/ 825 w 1111"/>
                <a:gd name="connsiteY0" fmla="*/ 2244 h 3786"/>
                <a:gd name="connsiteX1" fmla="*/ 825 w 1111"/>
                <a:gd name="connsiteY1" fmla="*/ -328 h 3786"/>
                <a:gd name="connsiteX2" fmla="*/ -32 w 1111"/>
                <a:gd name="connsiteY2" fmla="*/ -328 h 3786"/>
                <a:gd name="connsiteX3" fmla="*/ -32 w 1111"/>
                <a:gd name="connsiteY3" fmla="*/ 3387 h 3786"/>
              </a:gdLst>
              <a:ahLst/>
              <a:cxnLst>
                <a:cxn ang="0">
                  <a:pos x="connsiteX0" y="connsiteY0"/>
                </a:cxn>
                <a:cxn ang="0">
                  <a:pos x="connsiteX1" y="connsiteY1"/>
                </a:cxn>
                <a:cxn ang="0">
                  <a:pos x="connsiteX2" y="connsiteY2"/>
                </a:cxn>
                <a:cxn ang="0">
                  <a:pos x="connsiteX3" y="connsiteY3"/>
                </a:cxn>
              </a:cxnLst>
              <a:rect l="l" t="t" r="r" b="b"/>
              <a:pathLst>
                <a:path w="1111" h="3786">
                  <a:moveTo>
                    <a:pt x="825" y="2244"/>
                  </a:moveTo>
                  <a:cubicBezTo>
                    <a:pt x="825" y="1387"/>
                    <a:pt x="1397" y="54"/>
                    <a:pt x="825" y="-328"/>
                  </a:cubicBezTo>
                  <a:cubicBezTo>
                    <a:pt x="549" y="-423"/>
                    <a:pt x="244" y="-423"/>
                    <a:pt x="-32" y="-328"/>
                  </a:cubicBezTo>
                  <a:lnTo>
                    <a:pt x="-32" y="3387"/>
                  </a:lnTo>
                  <a:close/>
                </a:path>
              </a:pathLst>
            </a:custGeom>
            <a:solidFill>
              <a:srgbClr val="B4B4DA"/>
            </a:solidFill>
            <a:ln w="9525" cap="flat">
              <a:noFill/>
              <a:prstDash val="solid"/>
              <a:miter/>
            </a:ln>
          </p:spPr>
          <p:txBody>
            <a:bodyPr rtlCol="0" anchor="ctr"/>
            <a:lstStyle/>
            <a:p>
              <a:endParaRPr lang="en-IN"/>
            </a:p>
          </p:txBody>
        </p:sp>
        <p:sp>
          <p:nvSpPr>
            <p:cNvPr id="888" name="Freeform: Shape 887">
              <a:extLst>
                <a:ext uri="{FF2B5EF4-FFF2-40B4-BE49-F238E27FC236}">
                  <a16:creationId xmlns:a16="http://schemas.microsoft.com/office/drawing/2014/main" xmlns="" id="{F7DE7DA5-C283-A5F0-1DC2-699C81E0AC7F}"/>
                </a:ext>
              </a:extLst>
            </p:cNvPr>
            <p:cNvSpPr/>
            <p:nvPr/>
          </p:nvSpPr>
          <p:spPr>
            <a:xfrm>
              <a:off x="5131182" y="3523202"/>
              <a:ext cx="2220" cy="3905"/>
            </a:xfrm>
            <a:custGeom>
              <a:avLst/>
              <a:gdLst>
                <a:gd name="connsiteX0" fmla="*/ 664 w 2220"/>
                <a:gd name="connsiteY0" fmla="*/ 363 h 3905"/>
                <a:gd name="connsiteX1" fmla="*/ -2 w 2220"/>
                <a:gd name="connsiteY1" fmla="*/ 1982 h 3905"/>
                <a:gd name="connsiteX2" fmla="*/ 664 w 2220"/>
                <a:gd name="connsiteY2" fmla="*/ 3507 h 3905"/>
                <a:gd name="connsiteX3" fmla="*/ 2188 w 2220"/>
                <a:gd name="connsiteY3" fmla="*/ 2744 h 3905"/>
                <a:gd name="connsiteX4" fmla="*/ 1141 w 2220"/>
                <a:gd name="connsiteY4" fmla="*/ -399 h 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0" h="3905">
                  <a:moveTo>
                    <a:pt x="664" y="363"/>
                  </a:moveTo>
                  <a:cubicBezTo>
                    <a:pt x="350" y="858"/>
                    <a:pt x="122" y="1411"/>
                    <a:pt x="-2" y="1982"/>
                  </a:cubicBezTo>
                  <a:cubicBezTo>
                    <a:pt x="-126" y="2582"/>
                    <a:pt x="141" y="3192"/>
                    <a:pt x="664" y="3507"/>
                  </a:cubicBezTo>
                  <a:cubicBezTo>
                    <a:pt x="1236" y="3507"/>
                    <a:pt x="1808" y="3507"/>
                    <a:pt x="2188" y="2744"/>
                  </a:cubicBezTo>
                  <a:lnTo>
                    <a:pt x="1141"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889" name="Freeform: Shape 888">
              <a:extLst>
                <a:ext uri="{FF2B5EF4-FFF2-40B4-BE49-F238E27FC236}">
                  <a16:creationId xmlns:a16="http://schemas.microsoft.com/office/drawing/2014/main" xmlns="" id="{4F81963F-9601-C778-8ED2-B9BB442ACE44}"/>
                </a:ext>
              </a:extLst>
            </p:cNvPr>
            <p:cNvSpPr/>
            <p:nvPr/>
          </p:nvSpPr>
          <p:spPr>
            <a:xfrm>
              <a:off x="5387136" y="3402627"/>
              <a:ext cx="99262" cy="175412"/>
            </a:xfrm>
            <a:custGeom>
              <a:avLst/>
              <a:gdLst>
                <a:gd name="connsiteX0" fmla="*/ 4076 w 99262"/>
                <a:gd name="connsiteY0" fmla="*/ 153227 h 175412"/>
                <a:gd name="connsiteX1" fmla="*/ 5219 w 99262"/>
                <a:gd name="connsiteY1" fmla="*/ 152561 h 175412"/>
                <a:gd name="connsiteX2" fmla="*/ 3695 w 99262"/>
                <a:gd name="connsiteY2" fmla="*/ 157037 h 175412"/>
                <a:gd name="connsiteX3" fmla="*/ 2457 w 99262"/>
                <a:gd name="connsiteY3" fmla="*/ 158371 h 175412"/>
                <a:gd name="connsiteX4" fmla="*/ 2457 w 99262"/>
                <a:gd name="connsiteY4" fmla="*/ 159990 h 175412"/>
                <a:gd name="connsiteX5" fmla="*/ 3028 w 99262"/>
                <a:gd name="connsiteY5" fmla="*/ 159990 h 175412"/>
                <a:gd name="connsiteX6" fmla="*/ 5695 w 99262"/>
                <a:gd name="connsiteY6" fmla="*/ 157514 h 175412"/>
                <a:gd name="connsiteX7" fmla="*/ 7315 w 99262"/>
                <a:gd name="connsiteY7" fmla="*/ 154846 h 175412"/>
                <a:gd name="connsiteX8" fmla="*/ 4457 w 99262"/>
                <a:gd name="connsiteY8" fmla="*/ 161419 h 175412"/>
                <a:gd name="connsiteX9" fmla="*/ 2838 w 99262"/>
                <a:gd name="connsiteY9" fmla="*/ 162848 h 175412"/>
                <a:gd name="connsiteX10" fmla="*/ 2838 w 99262"/>
                <a:gd name="connsiteY10" fmla="*/ 164943 h 175412"/>
                <a:gd name="connsiteX11" fmla="*/ 4266 w 99262"/>
                <a:gd name="connsiteY11" fmla="*/ 165705 h 175412"/>
                <a:gd name="connsiteX12" fmla="*/ 8267 w 99262"/>
                <a:gd name="connsiteY12" fmla="*/ 163514 h 175412"/>
                <a:gd name="connsiteX13" fmla="*/ 9981 w 99262"/>
                <a:gd name="connsiteY13" fmla="*/ 158657 h 175412"/>
                <a:gd name="connsiteX14" fmla="*/ 11124 w 99262"/>
                <a:gd name="connsiteY14" fmla="*/ 157228 h 175412"/>
                <a:gd name="connsiteX15" fmla="*/ 12268 w 99262"/>
                <a:gd name="connsiteY15" fmla="*/ 158942 h 175412"/>
                <a:gd name="connsiteX16" fmla="*/ 11410 w 99262"/>
                <a:gd name="connsiteY16" fmla="*/ 161228 h 175412"/>
                <a:gd name="connsiteX17" fmla="*/ 11410 w 99262"/>
                <a:gd name="connsiteY17" fmla="*/ 163705 h 175412"/>
                <a:gd name="connsiteX18" fmla="*/ 13696 w 99262"/>
                <a:gd name="connsiteY18" fmla="*/ 163800 h 175412"/>
                <a:gd name="connsiteX19" fmla="*/ 13791 w 99262"/>
                <a:gd name="connsiteY19" fmla="*/ 163705 h 175412"/>
                <a:gd name="connsiteX20" fmla="*/ 15220 w 99262"/>
                <a:gd name="connsiteY20" fmla="*/ 161133 h 175412"/>
                <a:gd name="connsiteX21" fmla="*/ 15792 w 99262"/>
                <a:gd name="connsiteY21" fmla="*/ 159609 h 175412"/>
                <a:gd name="connsiteX22" fmla="*/ 15220 w 99262"/>
                <a:gd name="connsiteY22" fmla="*/ 165705 h 175412"/>
                <a:gd name="connsiteX23" fmla="*/ 14553 w 99262"/>
                <a:gd name="connsiteY23" fmla="*/ 167324 h 175412"/>
                <a:gd name="connsiteX24" fmla="*/ 14553 w 99262"/>
                <a:gd name="connsiteY24" fmla="*/ 168753 h 175412"/>
                <a:gd name="connsiteX25" fmla="*/ 15220 w 99262"/>
                <a:gd name="connsiteY25" fmla="*/ 168753 h 175412"/>
                <a:gd name="connsiteX26" fmla="*/ 17697 w 99262"/>
                <a:gd name="connsiteY26" fmla="*/ 166086 h 175412"/>
                <a:gd name="connsiteX27" fmla="*/ 17697 w 99262"/>
                <a:gd name="connsiteY27" fmla="*/ 161895 h 175412"/>
                <a:gd name="connsiteX28" fmla="*/ 18649 w 99262"/>
                <a:gd name="connsiteY28" fmla="*/ 160847 h 175412"/>
                <a:gd name="connsiteX29" fmla="*/ 18649 w 99262"/>
                <a:gd name="connsiteY29" fmla="*/ 167039 h 175412"/>
                <a:gd name="connsiteX30" fmla="*/ 20459 w 99262"/>
                <a:gd name="connsiteY30" fmla="*/ 170182 h 175412"/>
                <a:gd name="connsiteX31" fmla="*/ 22364 w 99262"/>
                <a:gd name="connsiteY31" fmla="*/ 170182 h 175412"/>
                <a:gd name="connsiteX32" fmla="*/ 22364 w 99262"/>
                <a:gd name="connsiteY32" fmla="*/ 169134 h 175412"/>
                <a:gd name="connsiteX33" fmla="*/ 20935 w 99262"/>
                <a:gd name="connsiteY33" fmla="*/ 164657 h 175412"/>
                <a:gd name="connsiteX34" fmla="*/ 20935 w 99262"/>
                <a:gd name="connsiteY34" fmla="*/ 160085 h 175412"/>
                <a:gd name="connsiteX35" fmla="*/ 22173 w 99262"/>
                <a:gd name="connsiteY35" fmla="*/ 161228 h 175412"/>
                <a:gd name="connsiteX36" fmla="*/ 22173 w 99262"/>
                <a:gd name="connsiteY36" fmla="*/ 163514 h 175412"/>
                <a:gd name="connsiteX37" fmla="*/ 22173 w 99262"/>
                <a:gd name="connsiteY37" fmla="*/ 163514 h 175412"/>
                <a:gd name="connsiteX38" fmla="*/ 23412 w 99262"/>
                <a:gd name="connsiteY38" fmla="*/ 162371 h 175412"/>
                <a:gd name="connsiteX39" fmla="*/ 24364 w 99262"/>
                <a:gd name="connsiteY39" fmla="*/ 160752 h 175412"/>
                <a:gd name="connsiteX40" fmla="*/ 24364 w 99262"/>
                <a:gd name="connsiteY40" fmla="*/ 165991 h 175412"/>
                <a:gd name="connsiteX41" fmla="*/ 26936 w 99262"/>
                <a:gd name="connsiteY41" fmla="*/ 172849 h 175412"/>
                <a:gd name="connsiteX42" fmla="*/ 27793 w 99262"/>
                <a:gd name="connsiteY42" fmla="*/ 172849 h 175412"/>
                <a:gd name="connsiteX43" fmla="*/ 29412 w 99262"/>
                <a:gd name="connsiteY43" fmla="*/ 171230 h 175412"/>
                <a:gd name="connsiteX44" fmla="*/ 29412 w 99262"/>
                <a:gd name="connsiteY44" fmla="*/ 168562 h 175412"/>
                <a:gd name="connsiteX45" fmla="*/ 29412 w 99262"/>
                <a:gd name="connsiteY45" fmla="*/ 164848 h 175412"/>
                <a:gd name="connsiteX46" fmla="*/ 31127 w 99262"/>
                <a:gd name="connsiteY46" fmla="*/ 162086 h 175412"/>
                <a:gd name="connsiteX47" fmla="*/ 32746 w 99262"/>
                <a:gd name="connsiteY47" fmla="*/ 164371 h 175412"/>
                <a:gd name="connsiteX48" fmla="*/ 32746 w 99262"/>
                <a:gd name="connsiteY48" fmla="*/ 167610 h 175412"/>
                <a:gd name="connsiteX49" fmla="*/ 35032 w 99262"/>
                <a:gd name="connsiteY49" fmla="*/ 168372 h 175412"/>
                <a:gd name="connsiteX50" fmla="*/ 35032 w 99262"/>
                <a:gd name="connsiteY50" fmla="*/ 167229 h 175412"/>
                <a:gd name="connsiteX51" fmla="*/ 34461 w 99262"/>
                <a:gd name="connsiteY51" fmla="*/ 164467 h 175412"/>
                <a:gd name="connsiteX52" fmla="*/ 34461 w 99262"/>
                <a:gd name="connsiteY52" fmla="*/ 161705 h 175412"/>
                <a:gd name="connsiteX53" fmla="*/ 36080 w 99262"/>
                <a:gd name="connsiteY53" fmla="*/ 161705 h 175412"/>
                <a:gd name="connsiteX54" fmla="*/ 36080 w 99262"/>
                <a:gd name="connsiteY54" fmla="*/ 161705 h 175412"/>
                <a:gd name="connsiteX55" fmla="*/ 36747 w 99262"/>
                <a:gd name="connsiteY55" fmla="*/ 163895 h 175412"/>
                <a:gd name="connsiteX56" fmla="*/ 36747 w 99262"/>
                <a:gd name="connsiteY56" fmla="*/ 169705 h 175412"/>
                <a:gd name="connsiteX57" fmla="*/ 36747 w 99262"/>
                <a:gd name="connsiteY57" fmla="*/ 172563 h 175412"/>
                <a:gd name="connsiteX58" fmla="*/ 37985 w 99262"/>
                <a:gd name="connsiteY58" fmla="*/ 174849 h 175412"/>
                <a:gd name="connsiteX59" fmla="*/ 39414 w 99262"/>
                <a:gd name="connsiteY59" fmla="*/ 174849 h 175412"/>
                <a:gd name="connsiteX60" fmla="*/ 40461 w 99262"/>
                <a:gd name="connsiteY60" fmla="*/ 173611 h 175412"/>
                <a:gd name="connsiteX61" fmla="*/ 40461 w 99262"/>
                <a:gd name="connsiteY61" fmla="*/ 172182 h 175412"/>
                <a:gd name="connsiteX62" fmla="*/ 39795 w 99262"/>
                <a:gd name="connsiteY62" fmla="*/ 167896 h 175412"/>
                <a:gd name="connsiteX63" fmla="*/ 40557 w 99262"/>
                <a:gd name="connsiteY63" fmla="*/ 166467 h 175412"/>
                <a:gd name="connsiteX64" fmla="*/ 41414 w 99262"/>
                <a:gd name="connsiteY64" fmla="*/ 166467 h 175412"/>
                <a:gd name="connsiteX65" fmla="*/ 42176 w 99262"/>
                <a:gd name="connsiteY65" fmla="*/ 168943 h 175412"/>
                <a:gd name="connsiteX66" fmla="*/ 42176 w 99262"/>
                <a:gd name="connsiteY66" fmla="*/ 171611 h 175412"/>
                <a:gd name="connsiteX67" fmla="*/ 44176 w 99262"/>
                <a:gd name="connsiteY67" fmla="*/ 172467 h 175412"/>
                <a:gd name="connsiteX68" fmla="*/ 44938 w 99262"/>
                <a:gd name="connsiteY68" fmla="*/ 170658 h 175412"/>
                <a:gd name="connsiteX69" fmla="*/ 44367 w 99262"/>
                <a:gd name="connsiteY69" fmla="*/ 168658 h 175412"/>
                <a:gd name="connsiteX70" fmla="*/ 42938 w 99262"/>
                <a:gd name="connsiteY70" fmla="*/ 162086 h 175412"/>
                <a:gd name="connsiteX71" fmla="*/ 43605 w 99262"/>
                <a:gd name="connsiteY71" fmla="*/ 160180 h 175412"/>
                <a:gd name="connsiteX72" fmla="*/ 44652 w 99262"/>
                <a:gd name="connsiteY72" fmla="*/ 160752 h 175412"/>
                <a:gd name="connsiteX73" fmla="*/ 44652 w 99262"/>
                <a:gd name="connsiteY73" fmla="*/ 162181 h 175412"/>
                <a:gd name="connsiteX74" fmla="*/ 44652 w 99262"/>
                <a:gd name="connsiteY74" fmla="*/ 164562 h 175412"/>
                <a:gd name="connsiteX75" fmla="*/ 45700 w 99262"/>
                <a:gd name="connsiteY75" fmla="*/ 166943 h 175412"/>
                <a:gd name="connsiteX76" fmla="*/ 47710 w 99262"/>
                <a:gd name="connsiteY76" fmla="*/ 167124 h 175412"/>
                <a:gd name="connsiteX77" fmla="*/ 47891 w 99262"/>
                <a:gd name="connsiteY77" fmla="*/ 166943 h 175412"/>
                <a:gd name="connsiteX78" fmla="*/ 47891 w 99262"/>
                <a:gd name="connsiteY78" fmla="*/ 164467 h 175412"/>
                <a:gd name="connsiteX79" fmla="*/ 47415 w 99262"/>
                <a:gd name="connsiteY79" fmla="*/ 162466 h 175412"/>
                <a:gd name="connsiteX80" fmla="*/ 47415 w 99262"/>
                <a:gd name="connsiteY80" fmla="*/ 161323 h 175412"/>
                <a:gd name="connsiteX81" fmla="*/ 47891 w 99262"/>
                <a:gd name="connsiteY81" fmla="*/ 161323 h 175412"/>
                <a:gd name="connsiteX82" fmla="*/ 50082 w 99262"/>
                <a:gd name="connsiteY82" fmla="*/ 162562 h 175412"/>
                <a:gd name="connsiteX83" fmla="*/ 50082 w 99262"/>
                <a:gd name="connsiteY83" fmla="*/ 165610 h 175412"/>
                <a:gd name="connsiteX84" fmla="*/ 50082 w 99262"/>
                <a:gd name="connsiteY84" fmla="*/ 168753 h 175412"/>
                <a:gd name="connsiteX85" fmla="*/ 50082 w 99262"/>
                <a:gd name="connsiteY85" fmla="*/ 169515 h 175412"/>
                <a:gd name="connsiteX86" fmla="*/ 51415 w 99262"/>
                <a:gd name="connsiteY86" fmla="*/ 169515 h 175412"/>
                <a:gd name="connsiteX87" fmla="*/ 52368 w 99262"/>
                <a:gd name="connsiteY87" fmla="*/ 168943 h 175412"/>
                <a:gd name="connsiteX88" fmla="*/ 52939 w 99262"/>
                <a:gd name="connsiteY88" fmla="*/ 165229 h 175412"/>
                <a:gd name="connsiteX89" fmla="*/ 51796 w 99262"/>
                <a:gd name="connsiteY89" fmla="*/ 161609 h 175412"/>
                <a:gd name="connsiteX90" fmla="*/ 52273 w 99262"/>
                <a:gd name="connsiteY90" fmla="*/ 159704 h 175412"/>
                <a:gd name="connsiteX91" fmla="*/ 53892 w 99262"/>
                <a:gd name="connsiteY91" fmla="*/ 159704 h 175412"/>
                <a:gd name="connsiteX92" fmla="*/ 54368 w 99262"/>
                <a:gd name="connsiteY92" fmla="*/ 161705 h 175412"/>
                <a:gd name="connsiteX93" fmla="*/ 54368 w 99262"/>
                <a:gd name="connsiteY93" fmla="*/ 163038 h 175412"/>
                <a:gd name="connsiteX94" fmla="*/ 55130 w 99262"/>
                <a:gd name="connsiteY94" fmla="*/ 164086 h 175412"/>
                <a:gd name="connsiteX95" fmla="*/ 56844 w 99262"/>
                <a:gd name="connsiteY95" fmla="*/ 162562 h 175412"/>
                <a:gd name="connsiteX96" fmla="*/ 56844 w 99262"/>
                <a:gd name="connsiteY96" fmla="*/ 159895 h 175412"/>
                <a:gd name="connsiteX97" fmla="*/ 57892 w 99262"/>
                <a:gd name="connsiteY97" fmla="*/ 159323 h 175412"/>
                <a:gd name="connsiteX98" fmla="*/ 58940 w 99262"/>
                <a:gd name="connsiteY98" fmla="*/ 160085 h 175412"/>
                <a:gd name="connsiteX99" fmla="*/ 58940 w 99262"/>
                <a:gd name="connsiteY99" fmla="*/ 161419 h 175412"/>
                <a:gd name="connsiteX100" fmla="*/ 59511 w 99262"/>
                <a:gd name="connsiteY100" fmla="*/ 164657 h 175412"/>
                <a:gd name="connsiteX101" fmla="*/ 61607 w 99262"/>
                <a:gd name="connsiteY101" fmla="*/ 166848 h 175412"/>
                <a:gd name="connsiteX102" fmla="*/ 63226 w 99262"/>
                <a:gd name="connsiteY102" fmla="*/ 166277 h 175412"/>
                <a:gd name="connsiteX103" fmla="*/ 63226 w 99262"/>
                <a:gd name="connsiteY103" fmla="*/ 165514 h 175412"/>
                <a:gd name="connsiteX104" fmla="*/ 62369 w 99262"/>
                <a:gd name="connsiteY104" fmla="*/ 161228 h 175412"/>
                <a:gd name="connsiteX105" fmla="*/ 61798 w 99262"/>
                <a:gd name="connsiteY105" fmla="*/ 159037 h 175412"/>
                <a:gd name="connsiteX106" fmla="*/ 62369 w 99262"/>
                <a:gd name="connsiteY106" fmla="*/ 157895 h 175412"/>
                <a:gd name="connsiteX107" fmla="*/ 63417 w 99262"/>
                <a:gd name="connsiteY107" fmla="*/ 157895 h 175412"/>
                <a:gd name="connsiteX108" fmla="*/ 64369 w 99262"/>
                <a:gd name="connsiteY108" fmla="*/ 158657 h 175412"/>
                <a:gd name="connsiteX109" fmla="*/ 65512 w 99262"/>
                <a:gd name="connsiteY109" fmla="*/ 157895 h 175412"/>
                <a:gd name="connsiteX110" fmla="*/ 65989 w 99262"/>
                <a:gd name="connsiteY110" fmla="*/ 156466 h 175412"/>
                <a:gd name="connsiteX111" fmla="*/ 65989 w 99262"/>
                <a:gd name="connsiteY111" fmla="*/ 155513 h 175412"/>
                <a:gd name="connsiteX112" fmla="*/ 67417 w 99262"/>
                <a:gd name="connsiteY112" fmla="*/ 154370 h 175412"/>
                <a:gd name="connsiteX113" fmla="*/ 68179 w 99262"/>
                <a:gd name="connsiteY113" fmla="*/ 155418 h 175412"/>
                <a:gd name="connsiteX114" fmla="*/ 68179 w 99262"/>
                <a:gd name="connsiteY114" fmla="*/ 156942 h 175412"/>
                <a:gd name="connsiteX115" fmla="*/ 67608 w 99262"/>
                <a:gd name="connsiteY115" fmla="*/ 158371 h 175412"/>
                <a:gd name="connsiteX116" fmla="*/ 67608 w 99262"/>
                <a:gd name="connsiteY116" fmla="*/ 158942 h 175412"/>
                <a:gd name="connsiteX117" fmla="*/ 67608 w 99262"/>
                <a:gd name="connsiteY117" fmla="*/ 160085 h 175412"/>
                <a:gd name="connsiteX118" fmla="*/ 69894 w 99262"/>
                <a:gd name="connsiteY118" fmla="*/ 158942 h 175412"/>
                <a:gd name="connsiteX119" fmla="*/ 70846 w 99262"/>
                <a:gd name="connsiteY119" fmla="*/ 155609 h 175412"/>
                <a:gd name="connsiteX120" fmla="*/ 70846 w 99262"/>
                <a:gd name="connsiteY120" fmla="*/ 153894 h 175412"/>
                <a:gd name="connsiteX121" fmla="*/ 72180 w 99262"/>
                <a:gd name="connsiteY121" fmla="*/ 151989 h 175412"/>
                <a:gd name="connsiteX122" fmla="*/ 72942 w 99262"/>
                <a:gd name="connsiteY122" fmla="*/ 154561 h 175412"/>
                <a:gd name="connsiteX123" fmla="*/ 72085 w 99262"/>
                <a:gd name="connsiteY123" fmla="*/ 157228 h 175412"/>
                <a:gd name="connsiteX124" fmla="*/ 72085 w 99262"/>
                <a:gd name="connsiteY124" fmla="*/ 159800 h 175412"/>
                <a:gd name="connsiteX125" fmla="*/ 73704 w 99262"/>
                <a:gd name="connsiteY125" fmla="*/ 158751 h 175412"/>
                <a:gd name="connsiteX126" fmla="*/ 74561 w 99262"/>
                <a:gd name="connsiteY126" fmla="*/ 156561 h 175412"/>
                <a:gd name="connsiteX127" fmla="*/ 75609 w 99262"/>
                <a:gd name="connsiteY127" fmla="*/ 155704 h 175412"/>
                <a:gd name="connsiteX128" fmla="*/ 77514 w 99262"/>
                <a:gd name="connsiteY128" fmla="*/ 142369 h 175412"/>
                <a:gd name="connsiteX129" fmla="*/ 99231 w 99262"/>
                <a:gd name="connsiteY129" fmla="*/ 27402 h 175412"/>
                <a:gd name="connsiteX130" fmla="*/ 99231 w 99262"/>
                <a:gd name="connsiteY130" fmla="*/ 25592 h 175412"/>
                <a:gd name="connsiteX131" fmla="*/ 99231 w 99262"/>
                <a:gd name="connsiteY131" fmla="*/ 25592 h 175412"/>
                <a:gd name="connsiteX132" fmla="*/ 98183 w 99262"/>
                <a:gd name="connsiteY132" fmla="*/ 24830 h 175412"/>
                <a:gd name="connsiteX133" fmla="*/ 97040 w 99262"/>
                <a:gd name="connsiteY133" fmla="*/ 25592 h 175412"/>
                <a:gd name="connsiteX134" fmla="*/ 96564 w 99262"/>
                <a:gd name="connsiteY134" fmla="*/ 27021 h 175412"/>
                <a:gd name="connsiteX135" fmla="*/ 96564 w 99262"/>
                <a:gd name="connsiteY135" fmla="*/ 27973 h 175412"/>
                <a:gd name="connsiteX136" fmla="*/ 95135 w 99262"/>
                <a:gd name="connsiteY136" fmla="*/ 29116 h 175412"/>
                <a:gd name="connsiteX137" fmla="*/ 94373 w 99262"/>
                <a:gd name="connsiteY137" fmla="*/ 27973 h 175412"/>
                <a:gd name="connsiteX138" fmla="*/ 94373 w 99262"/>
                <a:gd name="connsiteY138" fmla="*/ 26545 h 175412"/>
                <a:gd name="connsiteX139" fmla="*/ 94944 w 99262"/>
                <a:gd name="connsiteY139" fmla="*/ 25021 h 175412"/>
                <a:gd name="connsiteX140" fmla="*/ 94944 w 99262"/>
                <a:gd name="connsiteY140" fmla="*/ 23782 h 175412"/>
                <a:gd name="connsiteX141" fmla="*/ 92659 w 99262"/>
                <a:gd name="connsiteY141" fmla="*/ 25021 h 175412"/>
                <a:gd name="connsiteX142" fmla="*/ 91611 w 99262"/>
                <a:gd name="connsiteY142" fmla="*/ 28355 h 175412"/>
                <a:gd name="connsiteX143" fmla="*/ 91611 w 99262"/>
                <a:gd name="connsiteY143" fmla="*/ 30069 h 175412"/>
                <a:gd name="connsiteX144" fmla="*/ 90182 w 99262"/>
                <a:gd name="connsiteY144" fmla="*/ 31879 h 175412"/>
                <a:gd name="connsiteX145" fmla="*/ 90182 w 99262"/>
                <a:gd name="connsiteY145" fmla="*/ 31879 h 175412"/>
                <a:gd name="connsiteX146" fmla="*/ 89420 w 99262"/>
                <a:gd name="connsiteY146" fmla="*/ 29402 h 175412"/>
                <a:gd name="connsiteX147" fmla="*/ 90277 w 99262"/>
                <a:gd name="connsiteY147" fmla="*/ 26735 h 175412"/>
                <a:gd name="connsiteX148" fmla="*/ 90277 w 99262"/>
                <a:gd name="connsiteY148" fmla="*/ 24164 h 175412"/>
                <a:gd name="connsiteX149" fmla="*/ 88563 w 99262"/>
                <a:gd name="connsiteY149" fmla="*/ 25211 h 175412"/>
                <a:gd name="connsiteX150" fmla="*/ 87801 w 99262"/>
                <a:gd name="connsiteY150" fmla="*/ 27402 h 175412"/>
                <a:gd name="connsiteX151" fmla="*/ 86086 w 99262"/>
                <a:gd name="connsiteY151" fmla="*/ 28164 h 175412"/>
                <a:gd name="connsiteX152" fmla="*/ 86086 w 99262"/>
                <a:gd name="connsiteY152" fmla="*/ 25497 h 175412"/>
                <a:gd name="connsiteX153" fmla="*/ 87801 w 99262"/>
                <a:gd name="connsiteY153" fmla="*/ 22544 h 175412"/>
                <a:gd name="connsiteX154" fmla="*/ 88563 w 99262"/>
                <a:gd name="connsiteY154" fmla="*/ 20925 h 175412"/>
                <a:gd name="connsiteX155" fmla="*/ 87991 w 99262"/>
                <a:gd name="connsiteY155" fmla="*/ 19401 h 175412"/>
                <a:gd name="connsiteX156" fmla="*/ 86277 w 99262"/>
                <a:gd name="connsiteY156" fmla="*/ 20258 h 175412"/>
                <a:gd name="connsiteX157" fmla="*/ 84848 w 99262"/>
                <a:gd name="connsiteY157" fmla="*/ 22830 h 175412"/>
                <a:gd name="connsiteX158" fmla="*/ 82752 w 99262"/>
                <a:gd name="connsiteY158" fmla="*/ 25307 h 175412"/>
                <a:gd name="connsiteX159" fmla="*/ 81705 w 99262"/>
                <a:gd name="connsiteY159" fmla="*/ 23497 h 175412"/>
                <a:gd name="connsiteX160" fmla="*/ 82943 w 99262"/>
                <a:gd name="connsiteY160" fmla="*/ 21496 h 175412"/>
                <a:gd name="connsiteX161" fmla="*/ 84753 w 99262"/>
                <a:gd name="connsiteY161" fmla="*/ 18544 h 175412"/>
                <a:gd name="connsiteX162" fmla="*/ 82752 w 99262"/>
                <a:gd name="connsiteY162" fmla="*/ 17305 h 175412"/>
                <a:gd name="connsiteX163" fmla="*/ 80752 w 99262"/>
                <a:gd name="connsiteY163" fmla="*/ 19020 h 175412"/>
                <a:gd name="connsiteX164" fmla="*/ 79323 w 99262"/>
                <a:gd name="connsiteY164" fmla="*/ 21401 h 175412"/>
                <a:gd name="connsiteX165" fmla="*/ 78181 w 99262"/>
                <a:gd name="connsiteY165" fmla="*/ 22068 h 175412"/>
                <a:gd name="connsiteX166" fmla="*/ 79800 w 99262"/>
                <a:gd name="connsiteY166" fmla="*/ 17591 h 175412"/>
                <a:gd name="connsiteX167" fmla="*/ 81038 w 99262"/>
                <a:gd name="connsiteY167" fmla="*/ 16258 h 175412"/>
                <a:gd name="connsiteX168" fmla="*/ 81038 w 99262"/>
                <a:gd name="connsiteY168" fmla="*/ 14733 h 175412"/>
                <a:gd name="connsiteX169" fmla="*/ 80466 w 99262"/>
                <a:gd name="connsiteY169" fmla="*/ 14733 h 175412"/>
                <a:gd name="connsiteX170" fmla="*/ 77704 w 99262"/>
                <a:gd name="connsiteY170" fmla="*/ 17115 h 175412"/>
                <a:gd name="connsiteX171" fmla="*/ 76085 w 99262"/>
                <a:gd name="connsiteY171" fmla="*/ 19782 h 175412"/>
                <a:gd name="connsiteX172" fmla="*/ 79038 w 99262"/>
                <a:gd name="connsiteY172" fmla="*/ 13210 h 175412"/>
                <a:gd name="connsiteX173" fmla="*/ 80752 w 99262"/>
                <a:gd name="connsiteY173" fmla="*/ 11781 h 175412"/>
                <a:gd name="connsiteX174" fmla="*/ 80752 w 99262"/>
                <a:gd name="connsiteY174" fmla="*/ 9686 h 175412"/>
                <a:gd name="connsiteX175" fmla="*/ 79228 w 99262"/>
                <a:gd name="connsiteY175" fmla="*/ 8923 h 175412"/>
                <a:gd name="connsiteX176" fmla="*/ 75228 w 99262"/>
                <a:gd name="connsiteY176" fmla="*/ 11114 h 175412"/>
                <a:gd name="connsiteX177" fmla="*/ 73418 w 99262"/>
                <a:gd name="connsiteY177" fmla="*/ 15972 h 175412"/>
                <a:gd name="connsiteX178" fmla="*/ 72275 w 99262"/>
                <a:gd name="connsiteY178" fmla="*/ 17305 h 175412"/>
                <a:gd name="connsiteX179" fmla="*/ 71037 w 99262"/>
                <a:gd name="connsiteY179" fmla="*/ 15686 h 175412"/>
                <a:gd name="connsiteX180" fmla="*/ 71894 w 99262"/>
                <a:gd name="connsiteY180" fmla="*/ 13305 h 175412"/>
                <a:gd name="connsiteX181" fmla="*/ 71894 w 99262"/>
                <a:gd name="connsiteY181" fmla="*/ 10924 h 175412"/>
                <a:gd name="connsiteX182" fmla="*/ 69608 w 99262"/>
                <a:gd name="connsiteY182" fmla="*/ 10828 h 175412"/>
                <a:gd name="connsiteX183" fmla="*/ 69513 w 99262"/>
                <a:gd name="connsiteY183" fmla="*/ 10924 h 175412"/>
                <a:gd name="connsiteX184" fmla="*/ 68084 w 99262"/>
                <a:gd name="connsiteY184" fmla="*/ 13591 h 175412"/>
                <a:gd name="connsiteX185" fmla="*/ 67512 w 99262"/>
                <a:gd name="connsiteY185" fmla="*/ 15115 h 175412"/>
                <a:gd name="connsiteX186" fmla="*/ 68084 w 99262"/>
                <a:gd name="connsiteY186" fmla="*/ 8923 h 175412"/>
                <a:gd name="connsiteX187" fmla="*/ 68656 w 99262"/>
                <a:gd name="connsiteY187" fmla="*/ 7400 h 175412"/>
                <a:gd name="connsiteX188" fmla="*/ 68656 w 99262"/>
                <a:gd name="connsiteY188" fmla="*/ 5875 h 175412"/>
                <a:gd name="connsiteX189" fmla="*/ 67989 w 99262"/>
                <a:gd name="connsiteY189" fmla="*/ 5875 h 175412"/>
                <a:gd name="connsiteX190" fmla="*/ 65417 w 99262"/>
                <a:gd name="connsiteY190" fmla="*/ 8638 h 175412"/>
                <a:gd name="connsiteX191" fmla="*/ 65417 w 99262"/>
                <a:gd name="connsiteY191" fmla="*/ 12829 h 175412"/>
                <a:gd name="connsiteX192" fmla="*/ 64465 w 99262"/>
                <a:gd name="connsiteY192" fmla="*/ 13877 h 175412"/>
                <a:gd name="connsiteX193" fmla="*/ 64465 w 99262"/>
                <a:gd name="connsiteY193" fmla="*/ 7590 h 175412"/>
                <a:gd name="connsiteX194" fmla="*/ 62560 w 99262"/>
                <a:gd name="connsiteY194" fmla="*/ 4447 h 175412"/>
                <a:gd name="connsiteX195" fmla="*/ 60655 w 99262"/>
                <a:gd name="connsiteY195" fmla="*/ 4447 h 175412"/>
                <a:gd name="connsiteX196" fmla="*/ 60655 w 99262"/>
                <a:gd name="connsiteY196" fmla="*/ 5495 h 175412"/>
                <a:gd name="connsiteX197" fmla="*/ 62083 w 99262"/>
                <a:gd name="connsiteY197" fmla="*/ 9876 h 175412"/>
                <a:gd name="connsiteX198" fmla="*/ 62083 w 99262"/>
                <a:gd name="connsiteY198" fmla="*/ 14543 h 175412"/>
                <a:gd name="connsiteX199" fmla="*/ 60750 w 99262"/>
                <a:gd name="connsiteY199" fmla="*/ 13305 h 175412"/>
                <a:gd name="connsiteX200" fmla="*/ 60750 w 99262"/>
                <a:gd name="connsiteY200" fmla="*/ 11114 h 175412"/>
                <a:gd name="connsiteX201" fmla="*/ 60750 w 99262"/>
                <a:gd name="connsiteY201" fmla="*/ 11114 h 175412"/>
                <a:gd name="connsiteX202" fmla="*/ 59511 w 99262"/>
                <a:gd name="connsiteY202" fmla="*/ 12257 h 175412"/>
                <a:gd name="connsiteX203" fmla="*/ 58464 w 99262"/>
                <a:gd name="connsiteY203" fmla="*/ 13972 h 175412"/>
                <a:gd name="connsiteX204" fmla="*/ 58464 w 99262"/>
                <a:gd name="connsiteY204" fmla="*/ 8733 h 175412"/>
                <a:gd name="connsiteX205" fmla="*/ 55797 w 99262"/>
                <a:gd name="connsiteY205" fmla="*/ 1780 h 175412"/>
                <a:gd name="connsiteX206" fmla="*/ 54844 w 99262"/>
                <a:gd name="connsiteY206" fmla="*/ 1780 h 175412"/>
                <a:gd name="connsiteX207" fmla="*/ 53225 w 99262"/>
                <a:gd name="connsiteY207" fmla="*/ 3494 h 175412"/>
                <a:gd name="connsiteX208" fmla="*/ 53225 w 99262"/>
                <a:gd name="connsiteY208" fmla="*/ 6066 h 175412"/>
                <a:gd name="connsiteX209" fmla="*/ 53225 w 99262"/>
                <a:gd name="connsiteY209" fmla="*/ 9876 h 175412"/>
                <a:gd name="connsiteX210" fmla="*/ 51415 w 99262"/>
                <a:gd name="connsiteY210" fmla="*/ 12543 h 175412"/>
                <a:gd name="connsiteX211" fmla="*/ 49701 w 99262"/>
                <a:gd name="connsiteY211" fmla="*/ 10257 h 175412"/>
                <a:gd name="connsiteX212" fmla="*/ 49701 w 99262"/>
                <a:gd name="connsiteY212" fmla="*/ 7018 h 175412"/>
                <a:gd name="connsiteX213" fmla="*/ 47415 w 99262"/>
                <a:gd name="connsiteY213" fmla="*/ 6257 h 175412"/>
                <a:gd name="connsiteX214" fmla="*/ 47415 w 99262"/>
                <a:gd name="connsiteY214" fmla="*/ 7495 h 175412"/>
                <a:gd name="connsiteX215" fmla="*/ 47986 w 99262"/>
                <a:gd name="connsiteY215" fmla="*/ 10162 h 175412"/>
                <a:gd name="connsiteX216" fmla="*/ 47986 w 99262"/>
                <a:gd name="connsiteY216" fmla="*/ 12924 h 175412"/>
                <a:gd name="connsiteX217" fmla="*/ 46367 w 99262"/>
                <a:gd name="connsiteY217" fmla="*/ 12924 h 175412"/>
                <a:gd name="connsiteX218" fmla="*/ 46367 w 99262"/>
                <a:gd name="connsiteY218" fmla="*/ 12924 h 175412"/>
                <a:gd name="connsiteX219" fmla="*/ 45700 w 99262"/>
                <a:gd name="connsiteY219" fmla="*/ 10733 h 175412"/>
                <a:gd name="connsiteX220" fmla="*/ 45700 w 99262"/>
                <a:gd name="connsiteY220" fmla="*/ 4923 h 175412"/>
                <a:gd name="connsiteX221" fmla="*/ 45700 w 99262"/>
                <a:gd name="connsiteY221" fmla="*/ 2066 h 175412"/>
                <a:gd name="connsiteX222" fmla="*/ 44367 w 99262"/>
                <a:gd name="connsiteY222" fmla="*/ -220 h 175412"/>
                <a:gd name="connsiteX223" fmla="*/ 42843 w 99262"/>
                <a:gd name="connsiteY223" fmla="*/ -220 h 175412"/>
                <a:gd name="connsiteX224" fmla="*/ 41890 w 99262"/>
                <a:gd name="connsiteY224" fmla="*/ 1017 h 175412"/>
                <a:gd name="connsiteX225" fmla="*/ 41890 w 99262"/>
                <a:gd name="connsiteY225" fmla="*/ 2446 h 175412"/>
                <a:gd name="connsiteX226" fmla="*/ 42557 w 99262"/>
                <a:gd name="connsiteY226" fmla="*/ 6733 h 175412"/>
                <a:gd name="connsiteX227" fmla="*/ 41795 w 99262"/>
                <a:gd name="connsiteY227" fmla="*/ 8161 h 175412"/>
                <a:gd name="connsiteX228" fmla="*/ 40938 w 99262"/>
                <a:gd name="connsiteY228" fmla="*/ 8161 h 175412"/>
                <a:gd name="connsiteX229" fmla="*/ 40081 w 99262"/>
                <a:gd name="connsiteY229" fmla="*/ 5685 h 175412"/>
                <a:gd name="connsiteX230" fmla="*/ 40081 w 99262"/>
                <a:gd name="connsiteY230" fmla="*/ 3018 h 175412"/>
                <a:gd name="connsiteX231" fmla="*/ 37985 w 99262"/>
                <a:gd name="connsiteY231" fmla="*/ 2161 h 175412"/>
                <a:gd name="connsiteX232" fmla="*/ 37223 w 99262"/>
                <a:gd name="connsiteY232" fmla="*/ 3970 h 175412"/>
                <a:gd name="connsiteX233" fmla="*/ 37890 w 99262"/>
                <a:gd name="connsiteY233" fmla="*/ 5971 h 175412"/>
                <a:gd name="connsiteX234" fmla="*/ 39414 w 99262"/>
                <a:gd name="connsiteY234" fmla="*/ 12543 h 175412"/>
                <a:gd name="connsiteX235" fmla="*/ 38652 w 99262"/>
                <a:gd name="connsiteY235" fmla="*/ 14448 h 175412"/>
                <a:gd name="connsiteX236" fmla="*/ 37604 w 99262"/>
                <a:gd name="connsiteY236" fmla="*/ 13877 h 175412"/>
                <a:gd name="connsiteX237" fmla="*/ 37604 w 99262"/>
                <a:gd name="connsiteY237" fmla="*/ 12448 h 175412"/>
                <a:gd name="connsiteX238" fmla="*/ 37604 w 99262"/>
                <a:gd name="connsiteY238" fmla="*/ 10066 h 175412"/>
                <a:gd name="connsiteX239" fmla="*/ 36461 w 99262"/>
                <a:gd name="connsiteY239" fmla="*/ 7590 h 175412"/>
                <a:gd name="connsiteX240" fmla="*/ 34451 w 99262"/>
                <a:gd name="connsiteY240" fmla="*/ 7409 h 175412"/>
                <a:gd name="connsiteX241" fmla="*/ 34270 w 99262"/>
                <a:gd name="connsiteY241" fmla="*/ 7590 h 175412"/>
                <a:gd name="connsiteX242" fmla="*/ 34270 w 99262"/>
                <a:gd name="connsiteY242" fmla="*/ 9971 h 175412"/>
                <a:gd name="connsiteX243" fmla="*/ 34270 w 99262"/>
                <a:gd name="connsiteY243" fmla="*/ 12067 h 175412"/>
                <a:gd name="connsiteX244" fmla="*/ 34270 w 99262"/>
                <a:gd name="connsiteY244" fmla="*/ 13114 h 175412"/>
                <a:gd name="connsiteX245" fmla="*/ 34270 w 99262"/>
                <a:gd name="connsiteY245" fmla="*/ 13114 h 175412"/>
                <a:gd name="connsiteX246" fmla="*/ 32041 w 99262"/>
                <a:gd name="connsiteY246" fmla="*/ 12152 h 175412"/>
                <a:gd name="connsiteX247" fmla="*/ 31984 w 99262"/>
                <a:gd name="connsiteY247" fmla="*/ 11971 h 175412"/>
                <a:gd name="connsiteX248" fmla="*/ 31984 w 99262"/>
                <a:gd name="connsiteY248" fmla="*/ 8923 h 175412"/>
                <a:gd name="connsiteX249" fmla="*/ 31984 w 99262"/>
                <a:gd name="connsiteY249" fmla="*/ 5780 h 175412"/>
                <a:gd name="connsiteX250" fmla="*/ 31984 w 99262"/>
                <a:gd name="connsiteY250" fmla="*/ 5018 h 175412"/>
                <a:gd name="connsiteX251" fmla="*/ 30651 w 99262"/>
                <a:gd name="connsiteY251" fmla="*/ 5018 h 175412"/>
                <a:gd name="connsiteX252" fmla="*/ 29698 w 99262"/>
                <a:gd name="connsiteY252" fmla="*/ 5590 h 175412"/>
                <a:gd name="connsiteX253" fmla="*/ 29127 w 99262"/>
                <a:gd name="connsiteY253" fmla="*/ 9305 h 175412"/>
                <a:gd name="connsiteX254" fmla="*/ 30365 w 99262"/>
                <a:gd name="connsiteY254" fmla="*/ 12924 h 175412"/>
                <a:gd name="connsiteX255" fmla="*/ 29889 w 99262"/>
                <a:gd name="connsiteY255" fmla="*/ 14924 h 175412"/>
                <a:gd name="connsiteX256" fmla="*/ 28269 w 99262"/>
                <a:gd name="connsiteY256" fmla="*/ 14924 h 175412"/>
                <a:gd name="connsiteX257" fmla="*/ 28269 w 99262"/>
                <a:gd name="connsiteY257" fmla="*/ 14924 h 175412"/>
                <a:gd name="connsiteX258" fmla="*/ 27698 w 99262"/>
                <a:gd name="connsiteY258" fmla="*/ 13019 h 175412"/>
                <a:gd name="connsiteX259" fmla="*/ 27698 w 99262"/>
                <a:gd name="connsiteY259" fmla="*/ 11591 h 175412"/>
                <a:gd name="connsiteX260" fmla="*/ 26936 w 99262"/>
                <a:gd name="connsiteY260" fmla="*/ 10638 h 175412"/>
                <a:gd name="connsiteX261" fmla="*/ 25222 w 99262"/>
                <a:gd name="connsiteY261" fmla="*/ 12067 h 175412"/>
                <a:gd name="connsiteX262" fmla="*/ 25222 w 99262"/>
                <a:gd name="connsiteY262" fmla="*/ 14829 h 175412"/>
                <a:gd name="connsiteX263" fmla="*/ 24174 w 99262"/>
                <a:gd name="connsiteY263" fmla="*/ 14829 h 175412"/>
                <a:gd name="connsiteX264" fmla="*/ 23031 w 99262"/>
                <a:gd name="connsiteY264" fmla="*/ 14162 h 175412"/>
                <a:gd name="connsiteX265" fmla="*/ 23031 w 99262"/>
                <a:gd name="connsiteY265" fmla="*/ 12829 h 175412"/>
                <a:gd name="connsiteX266" fmla="*/ 23031 w 99262"/>
                <a:gd name="connsiteY266" fmla="*/ 10257 h 175412"/>
                <a:gd name="connsiteX267" fmla="*/ 19792 w 99262"/>
                <a:gd name="connsiteY267" fmla="*/ 25783 h 175412"/>
                <a:gd name="connsiteX268" fmla="*/ 13601 w 99262"/>
                <a:gd name="connsiteY268" fmla="*/ 36260 h 175412"/>
                <a:gd name="connsiteX269" fmla="*/ 8648 w 99262"/>
                <a:gd name="connsiteY269" fmla="*/ 53405 h 175412"/>
                <a:gd name="connsiteX270" fmla="*/ -20 w 99262"/>
                <a:gd name="connsiteY270" fmla="*/ 132748 h 175412"/>
                <a:gd name="connsiteX271" fmla="*/ 1314 w 99262"/>
                <a:gd name="connsiteY271" fmla="*/ 156466 h 175412"/>
                <a:gd name="connsiteX272" fmla="*/ 2076 w 99262"/>
                <a:gd name="connsiteY272" fmla="*/ 155513 h 17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99262" h="175412">
                  <a:moveTo>
                    <a:pt x="4076" y="153227"/>
                  </a:moveTo>
                  <a:cubicBezTo>
                    <a:pt x="4076" y="153227"/>
                    <a:pt x="4838" y="152370"/>
                    <a:pt x="5219" y="152561"/>
                  </a:cubicBezTo>
                  <a:cubicBezTo>
                    <a:pt x="5419" y="154208"/>
                    <a:pt x="4857" y="155856"/>
                    <a:pt x="3695" y="157037"/>
                  </a:cubicBezTo>
                  <a:cubicBezTo>
                    <a:pt x="3209" y="157408"/>
                    <a:pt x="2790" y="157856"/>
                    <a:pt x="2457" y="158371"/>
                  </a:cubicBezTo>
                  <a:cubicBezTo>
                    <a:pt x="2457" y="158942"/>
                    <a:pt x="2457" y="159800"/>
                    <a:pt x="2457" y="159990"/>
                  </a:cubicBezTo>
                  <a:lnTo>
                    <a:pt x="3028" y="159990"/>
                  </a:lnTo>
                  <a:cubicBezTo>
                    <a:pt x="4266" y="159637"/>
                    <a:pt x="5257" y="158723"/>
                    <a:pt x="5695" y="157514"/>
                  </a:cubicBezTo>
                  <a:cubicBezTo>
                    <a:pt x="6172" y="156561"/>
                    <a:pt x="6362" y="155227"/>
                    <a:pt x="7315" y="154846"/>
                  </a:cubicBezTo>
                  <a:cubicBezTo>
                    <a:pt x="7534" y="157380"/>
                    <a:pt x="6457" y="159847"/>
                    <a:pt x="4457" y="161419"/>
                  </a:cubicBezTo>
                  <a:cubicBezTo>
                    <a:pt x="3876" y="161847"/>
                    <a:pt x="3333" y="162323"/>
                    <a:pt x="2838" y="162848"/>
                  </a:cubicBezTo>
                  <a:cubicBezTo>
                    <a:pt x="2419" y="163485"/>
                    <a:pt x="2419" y="164305"/>
                    <a:pt x="2838" y="164943"/>
                  </a:cubicBezTo>
                  <a:cubicBezTo>
                    <a:pt x="3133" y="165448"/>
                    <a:pt x="3686" y="165743"/>
                    <a:pt x="4266" y="165705"/>
                  </a:cubicBezTo>
                  <a:cubicBezTo>
                    <a:pt x="5895" y="165743"/>
                    <a:pt x="7419" y="164905"/>
                    <a:pt x="8267" y="163514"/>
                  </a:cubicBezTo>
                  <a:cubicBezTo>
                    <a:pt x="8953" y="161943"/>
                    <a:pt x="9524" y="160314"/>
                    <a:pt x="9981" y="158657"/>
                  </a:cubicBezTo>
                  <a:cubicBezTo>
                    <a:pt x="9981" y="157990"/>
                    <a:pt x="10553" y="157323"/>
                    <a:pt x="11124" y="157228"/>
                  </a:cubicBezTo>
                  <a:cubicBezTo>
                    <a:pt x="11696" y="157132"/>
                    <a:pt x="12363" y="158085"/>
                    <a:pt x="12268" y="158942"/>
                  </a:cubicBezTo>
                  <a:cubicBezTo>
                    <a:pt x="12125" y="159752"/>
                    <a:pt x="11839" y="160523"/>
                    <a:pt x="11410" y="161228"/>
                  </a:cubicBezTo>
                  <a:cubicBezTo>
                    <a:pt x="11086" y="162019"/>
                    <a:pt x="11086" y="162914"/>
                    <a:pt x="11410" y="163705"/>
                  </a:cubicBezTo>
                  <a:cubicBezTo>
                    <a:pt x="12020" y="164362"/>
                    <a:pt x="13039" y="164400"/>
                    <a:pt x="13696" y="163800"/>
                  </a:cubicBezTo>
                  <a:cubicBezTo>
                    <a:pt x="13734" y="163771"/>
                    <a:pt x="13763" y="163733"/>
                    <a:pt x="13791" y="163705"/>
                  </a:cubicBezTo>
                  <a:cubicBezTo>
                    <a:pt x="14449" y="162962"/>
                    <a:pt x="14944" y="162086"/>
                    <a:pt x="15220" y="161133"/>
                  </a:cubicBezTo>
                  <a:lnTo>
                    <a:pt x="15792" y="159609"/>
                  </a:lnTo>
                  <a:cubicBezTo>
                    <a:pt x="16277" y="161647"/>
                    <a:pt x="16077" y="163791"/>
                    <a:pt x="15220" y="165705"/>
                  </a:cubicBezTo>
                  <a:cubicBezTo>
                    <a:pt x="14954" y="166229"/>
                    <a:pt x="14735" y="166772"/>
                    <a:pt x="14553" y="167324"/>
                  </a:cubicBezTo>
                  <a:cubicBezTo>
                    <a:pt x="14277" y="167763"/>
                    <a:pt x="14277" y="168315"/>
                    <a:pt x="14553" y="168753"/>
                  </a:cubicBezTo>
                  <a:cubicBezTo>
                    <a:pt x="14763" y="168858"/>
                    <a:pt x="15011" y="168858"/>
                    <a:pt x="15220" y="168753"/>
                  </a:cubicBezTo>
                  <a:cubicBezTo>
                    <a:pt x="16363" y="168753"/>
                    <a:pt x="17411" y="167420"/>
                    <a:pt x="17697" y="166086"/>
                  </a:cubicBezTo>
                  <a:cubicBezTo>
                    <a:pt x="17792" y="164695"/>
                    <a:pt x="17792" y="163285"/>
                    <a:pt x="17697" y="161895"/>
                  </a:cubicBezTo>
                  <a:cubicBezTo>
                    <a:pt x="17697" y="161323"/>
                    <a:pt x="18173" y="160561"/>
                    <a:pt x="18649" y="160847"/>
                  </a:cubicBezTo>
                  <a:cubicBezTo>
                    <a:pt x="19316" y="162752"/>
                    <a:pt x="18078" y="165038"/>
                    <a:pt x="18649" y="167039"/>
                  </a:cubicBezTo>
                  <a:cubicBezTo>
                    <a:pt x="18916" y="168248"/>
                    <a:pt x="19554" y="169343"/>
                    <a:pt x="20459" y="170182"/>
                  </a:cubicBezTo>
                  <a:cubicBezTo>
                    <a:pt x="21031" y="170848"/>
                    <a:pt x="21983" y="171325"/>
                    <a:pt x="22364" y="170182"/>
                  </a:cubicBezTo>
                  <a:cubicBezTo>
                    <a:pt x="22450" y="169839"/>
                    <a:pt x="22450" y="169477"/>
                    <a:pt x="22364" y="169134"/>
                  </a:cubicBezTo>
                  <a:cubicBezTo>
                    <a:pt x="22364" y="167610"/>
                    <a:pt x="21411" y="166181"/>
                    <a:pt x="20935" y="164657"/>
                  </a:cubicBezTo>
                  <a:cubicBezTo>
                    <a:pt x="20364" y="163190"/>
                    <a:pt x="20364" y="161552"/>
                    <a:pt x="20935" y="160085"/>
                  </a:cubicBezTo>
                  <a:cubicBezTo>
                    <a:pt x="21507" y="160085"/>
                    <a:pt x="22078" y="160085"/>
                    <a:pt x="22173" y="161228"/>
                  </a:cubicBezTo>
                  <a:cubicBezTo>
                    <a:pt x="22126" y="161990"/>
                    <a:pt x="22126" y="162752"/>
                    <a:pt x="22173" y="163514"/>
                  </a:cubicBezTo>
                  <a:lnTo>
                    <a:pt x="22173" y="163514"/>
                  </a:lnTo>
                  <a:cubicBezTo>
                    <a:pt x="22173" y="163514"/>
                    <a:pt x="23221" y="163514"/>
                    <a:pt x="23412" y="162371"/>
                  </a:cubicBezTo>
                  <a:cubicBezTo>
                    <a:pt x="23602" y="161228"/>
                    <a:pt x="23412" y="160752"/>
                    <a:pt x="24364" y="160752"/>
                  </a:cubicBezTo>
                  <a:cubicBezTo>
                    <a:pt x="24745" y="162476"/>
                    <a:pt x="24745" y="164267"/>
                    <a:pt x="24364" y="165991"/>
                  </a:cubicBezTo>
                  <a:cubicBezTo>
                    <a:pt x="24126" y="168553"/>
                    <a:pt x="25069" y="171077"/>
                    <a:pt x="26936" y="172849"/>
                  </a:cubicBezTo>
                  <a:cubicBezTo>
                    <a:pt x="26936" y="172849"/>
                    <a:pt x="27507" y="172849"/>
                    <a:pt x="27793" y="172849"/>
                  </a:cubicBezTo>
                  <a:cubicBezTo>
                    <a:pt x="28079" y="172849"/>
                    <a:pt x="29317" y="172087"/>
                    <a:pt x="29412" y="171230"/>
                  </a:cubicBezTo>
                  <a:cubicBezTo>
                    <a:pt x="29555" y="170344"/>
                    <a:pt x="29555" y="169448"/>
                    <a:pt x="29412" y="168562"/>
                  </a:cubicBezTo>
                  <a:cubicBezTo>
                    <a:pt x="29222" y="167333"/>
                    <a:pt x="29222" y="166077"/>
                    <a:pt x="29412" y="164848"/>
                  </a:cubicBezTo>
                  <a:cubicBezTo>
                    <a:pt x="29412" y="163609"/>
                    <a:pt x="30079" y="162181"/>
                    <a:pt x="31127" y="162086"/>
                  </a:cubicBezTo>
                  <a:cubicBezTo>
                    <a:pt x="32175" y="161990"/>
                    <a:pt x="32651" y="163228"/>
                    <a:pt x="32746" y="164371"/>
                  </a:cubicBezTo>
                  <a:cubicBezTo>
                    <a:pt x="32603" y="165448"/>
                    <a:pt x="32603" y="166534"/>
                    <a:pt x="32746" y="167610"/>
                  </a:cubicBezTo>
                  <a:cubicBezTo>
                    <a:pt x="32746" y="168658"/>
                    <a:pt x="34461" y="169325"/>
                    <a:pt x="35032" y="168372"/>
                  </a:cubicBezTo>
                  <a:cubicBezTo>
                    <a:pt x="35175" y="168000"/>
                    <a:pt x="35175" y="167600"/>
                    <a:pt x="35032" y="167229"/>
                  </a:cubicBezTo>
                  <a:cubicBezTo>
                    <a:pt x="34947" y="166286"/>
                    <a:pt x="34747" y="165362"/>
                    <a:pt x="34461" y="164467"/>
                  </a:cubicBezTo>
                  <a:cubicBezTo>
                    <a:pt x="34070" y="163591"/>
                    <a:pt x="34070" y="162581"/>
                    <a:pt x="34461" y="161705"/>
                  </a:cubicBezTo>
                  <a:cubicBezTo>
                    <a:pt x="34908" y="161257"/>
                    <a:pt x="35632" y="161257"/>
                    <a:pt x="36080" y="161705"/>
                  </a:cubicBezTo>
                  <a:cubicBezTo>
                    <a:pt x="36080" y="161705"/>
                    <a:pt x="36080" y="161705"/>
                    <a:pt x="36080" y="161705"/>
                  </a:cubicBezTo>
                  <a:cubicBezTo>
                    <a:pt x="36747" y="161705"/>
                    <a:pt x="36747" y="163038"/>
                    <a:pt x="36747" y="163895"/>
                  </a:cubicBezTo>
                  <a:lnTo>
                    <a:pt x="36747" y="169705"/>
                  </a:lnTo>
                  <a:cubicBezTo>
                    <a:pt x="36652" y="170658"/>
                    <a:pt x="36652" y="171611"/>
                    <a:pt x="36747" y="172563"/>
                  </a:cubicBezTo>
                  <a:cubicBezTo>
                    <a:pt x="36909" y="173439"/>
                    <a:pt x="37337" y="174239"/>
                    <a:pt x="37985" y="174849"/>
                  </a:cubicBezTo>
                  <a:cubicBezTo>
                    <a:pt x="38433" y="175068"/>
                    <a:pt x="38966" y="175068"/>
                    <a:pt x="39414" y="174849"/>
                  </a:cubicBezTo>
                  <a:cubicBezTo>
                    <a:pt x="39947" y="174639"/>
                    <a:pt x="40338" y="174173"/>
                    <a:pt x="40461" y="173611"/>
                  </a:cubicBezTo>
                  <a:cubicBezTo>
                    <a:pt x="40547" y="173134"/>
                    <a:pt x="40547" y="172658"/>
                    <a:pt x="40461" y="172182"/>
                  </a:cubicBezTo>
                  <a:cubicBezTo>
                    <a:pt x="39909" y="170820"/>
                    <a:pt x="39680" y="169353"/>
                    <a:pt x="39795" y="167896"/>
                  </a:cubicBezTo>
                  <a:cubicBezTo>
                    <a:pt x="39795" y="167324"/>
                    <a:pt x="39795" y="166562"/>
                    <a:pt x="40557" y="166467"/>
                  </a:cubicBezTo>
                  <a:cubicBezTo>
                    <a:pt x="40824" y="166314"/>
                    <a:pt x="41147" y="166314"/>
                    <a:pt x="41414" y="166467"/>
                  </a:cubicBezTo>
                  <a:cubicBezTo>
                    <a:pt x="41938" y="167181"/>
                    <a:pt x="42205" y="168058"/>
                    <a:pt x="42176" y="168943"/>
                  </a:cubicBezTo>
                  <a:cubicBezTo>
                    <a:pt x="42024" y="169829"/>
                    <a:pt x="42024" y="170725"/>
                    <a:pt x="42176" y="171611"/>
                  </a:cubicBezTo>
                  <a:cubicBezTo>
                    <a:pt x="42176" y="172373"/>
                    <a:pt x="43510" y="172944"/>
                    <a:pt x="44176" y="172467"/>
                  </a:cubicBezTo>
                  <a:cubicBezTo>
                    <a:pt x="44767" y="172067"/>
                    <a:pt x="45062" y="171363"/>
                    <a:pt x="44938" y="170658"/>
                  </a:cubicBezTo>
                  <a:cubicBezTo>
                    <a:pt x="44891" y="169953"/>
                    <a:pt x="44700" y="169277"/>
                    <a:pt x="44367" y="168658"/>
                  </a:cubicBezTo>
                  <a:cubicBezTo>
                    <a:pt x="43500" y="166572"/>
                    <a:pt x="43024" y="164343"/>
                    <a:pt x="42938" y="162086"/>
                  </a:cubicBezTo>
                  <a:cubicBezTo>
                    <a:pt x="42938" y="161323"/>
                    <a:pt x="42938" y="160371"/>
                    <a:pt x="43605" y="160180"/>
                  </a:cubicBezTo>
                  <a:cubicBezTo>
                    <a:pt x="44043" y="160104"/>
                    <a:pt x="44481" y="160343"/>
                    <a:pt x="44652" y="160752"/>
                  </a:cubicBezTo>
                  <a:cubicBezTo>
                    <a:pt x="44738" y="161228"/>
                    <a:pt x="44738" y="161705"/>
                    <a:pt x="44652" y="162181"/>
                  </a:cubicBezTo>
                  <a:cubicBezTo>
                    <a:pt x="44652" y="162942"/>
                    <a:pt x="44652" y="163705"/>
                    <a:pt x="44652" y="164562"/>
                  </a:cubicBezTo>
                  <a:cubicBezTo>
                    <a:pt x="44738" y="165448"/>
                    <a:pt x="45110" y="166277"/>
                    <a:pt x="45700" y="166943"/>
                  </a:cubicBezTo>
                  <a:cubicBezTo>
                    <a:pt x="46205" y="167553"/>
                    <a:pt x="47110" y="167629"/>
                    <a:pt x="47710" y="167124"/>
                  </a:cubicBezTo>
                  <a:cubicBezTo>
                    <a:pt x="47777" y="167067"/>
                    <a:pt x="47834" y="167010"/>
                    <a:pt x="47891" y="166943"/>
                  </a:cubicBezTo>
                  <a:cubicBezTo>
                    <a:pt x="48120" y="166134"/>
                    <a:pt x="48120" y="165277"/>
                    <a:pt x="47891" y="164467"/>
                  </a:cubicBezTo>
                  <a:cubicBezTo>
                    <a:pt x="47634" y="163828"/>
                    <a:pt x="47472" y="163152"/>
                    <a:pt x="47415" y="162466"/>
                  </a:cubicBezTo>
                  <a:cubicBezTo>
                    <a:pt x="47319" y="162095"/>
                    <a:pt x="47319" y="161695"/>
                    <a:pt x="47415" y="161323"/>
                  </a:cubicBezTo>
                  <a:lnTo>
                    <a:pt x="47891" y="161323"/>
                  </a:lnTo>
                  <a:cubicBezTo>
                    <a:pt x="48653" y="161323"/>
                    <a:pt x="49701" y="161323"/>
                    <a:pt x="50082" y="162562"/>
                  </a:cubicBezTo>
                  <a:cubicBezTo>
                    <a:pt x="50377" y="163552"/>
                    <a:pt x="50377" y="164619"/>
                    <a:pt x="50082" y="165610"/>
                  </a:cubicBezTo>
                  <a:cubicBezTo>
                    <a:pt x="49891" y="166648"/>
                    <a:pt x="49891" y="167715"/>
                    <a:pt x="50082" y="168753"/>
                  </a:cubicBezTo>
                  <a:cubicBezTo>
                    <a:pt x="50034" y="169001"/>
                    <a:pt x="50034" y="169267"/>
                    <a:pt x="50082" y="169515"/>
                  </a:cubicBezTo>
                  <a:cubicBezTo>
                    <a:pt x="50491" y="169753"/>
                    <a:pt x="51006" y="169753"/>
                    <a:pt x="51415" y="169515"/>
                  </a:cubicBezTo>
                  <a:cubicBezTo>
                    <a:pt x="51777" y="169420"/>
                    <a:pt x="52111" y="169219"/>
                    <a:pt x="52368" y="168943"/>
                  </a:cubicBezTo>
                  <a:cubicBezTo>
                    <a:pt x="53177" y="167886"/>
                    <a:pt x="53396" y="166486"/>
                    <a:pt x="52939" y="165229"/>
                  </a:cubicBezTo>
                  <a:cubicBezTo>
                    <a:pt x="52463" y="164057"/>
                    <a:pt x="52073" y="162848"/>
                    <a:pt x="51796" y="161609"/>
                  </a:cubicBezTo>
                  <a:cubicBezTo>
                    <a:pt x="51796" y="160943"/>
                    <a:pt x="51796" y="160085"/>
                    <a:pt x="52273" y="159704"/>
                  </a:cubicBezTo>
                  <a:cubicBezTo>
                    <a:pt x="52739" y="159304"/>
                    <a:pt x="53425" y="159304"/>
                    <a:pt x="53892" y="159704"/>
                  </a:cubicBezTo>
                  <a:cubicBezTo>
                    <a:pt x="54206" y="160323"/>
                    <a:pt x="54368" y="161009"/>
                    <a:pt x="54368" y="161705"/>
                  </a:cubicBezTo>
                  <a:cubicBezTo>
                    <a:pt x="54320" y="162152"/>
                    <a:pt x="54320" y="162590"/>
                    <a:pt x="54368" y="163038"/>
                  </a:cubicBezTo>
                  <a:cubicBezTo>
                    <a:pt x="54444" y="163485"/>
                    <a:pt x="54720" y="163876"/>
                    <a:pt x="55130" y="164086"/>
                  </a:cubicBezTo>
                  <a:cubicBezTo>
                    <a:pt x="55892" y="164086"/>
                    <a:pt x="56654" y="163419"/>
                    <a:pt x="56844" y="162562"/>
                  </a:cubicBezTo>
                  <a:cubicBezTo>
                    <a:pt x="56940" y="161676"/>
                    <a:pt x="56940" y="160780"/>
                    <a:pt x="56844" y="159895"/>
                  </a:cubicBezTo>
                  <a:cubicBezTo>
                    <a:pt x="57044" y="159504"/>
                    <a:pt x="57454" y="159276"/>
                    <a:pt x="57892" y="159323"/>
                  </a:cubicBezTo>
                  <a:cubicBezTo>
                    <a:pt x="58359" y="159361"/>
                    <a:pt x="58759" y="159657"/>
                    <a:pt x="58940" y="160085"/>
                  </a:cubicBezTo>
                  <a:cubicBezTo>
                    <a:pt x="59035" y="160523"/>
                    <a:pt x="59035" y="160980"/>
                    <a:pt x="58940" y="161419"/>
                  </a:cubicBezTo>
                  <a:cubicBezTo>
                    <a:pt x="58988" y="162524"/>
                    <a:pt x="59178" y="163609"/>
                    <a:pt x="59511" y="164657"/>
                  </a:cubicBezTo>
                  <a:cubicBezTo>
                    <a:pt x="59807" y="165686"/>
                    <a:pt x="60588" y="166514"/>
                    <a:pt x="61607" y="166848"/>
                  </a:cubicBezTo>
                  <a:cubicBezTo>
                    <a:pt x="62217" y="167010"/>
                    <a:pt x="62855" y="166781"/>
                    <a:pt x="63226" y="166277"/>
                  </a:cubicBezTo>
                  <a:cubicBezTo>
                    <a:pt x="63283" y="166029"/>
                    <a:pt x="63283" y="165762"/>
                    <a:pt x="63226" y="165514"/>
                  </a:cubicBezTo>
                  <a:cubicBezTo>
                    <a:pt x="63331" y="164038"/>
                    <a:pt x="63036" y="162552"/>
                    <a:pt x="62369" y="161228"/>
                  </a:cubicBezTo>
                  <a:cubicBezTo>
                    <a:pt x="62036" y="160543"/>
                    <a:pt x="61836" y="159800"/>
                    <a:pt x="61798" y="159037"/>
                  </a:cubicBezTo>
                  <a:cubicBezTo>
                    <a:pt x="61759" y="158581"/>
                    <a:pt x="61978" y="158142"/>
                    <a:pt x="62369" y="157895"/>
                  </a:cubicBezTo>
                  <a:cubicBezTo>
                    <a:pt x="62702" y="157742"/>
                    <a:pt x="63083" y="157742"/>
                    <a:pt x="63417" y="157895"/>
                  </a:cubicBezTo>
                  <a:cubicBezTo>
                    <a:pt x="63417" y="157895"/>
                    <a:pt x="63988" y="158561"/>
                    <a:pt x="64369" y="158657"/>
                  </a:cubicBezTo>
                  <a:cubicBezTo>
                    <a:pt x="64750" y="158751"/>
                    <a:pt x="65227" y="158657"/>
                    <a:pt x="65512" y="157895"/>
                  </a:cubicBezTo>
                  <a:cubicBezTo>
                    <a:pt x="65769" y="157456"/>
                    <a:pt x="65931" y="156971"/>
                    <a:pt x="65989" y="156466"/>
                  </a:cubicBezTo>
                  <a:lnTo>
                    <a:pt x="65989" y="155513"/>
                  </a:lnTo>
                  <a:cubicBezTo>
                    <a:pt x="65989" y="154942"/>
                    <a:pt x="66751" y="154275"/>
                    <a:pt x="67417" y="154370"/>
                  </a:cubicBezTo>
                  <a:cubicBezTo>
                    <a:pt x="67865" y="154532"/>
                    <a:pt x="68170" y="154942"/>
                    <a:pt x="68179" y="155418"/>
                  </a:cubicBezTo>
                  <a:cubicBezTo>
                    <a:pt x="68322" y="155913"/>
                    <a:pt x="68322" y="156447"/>
                    <a:pt x="68179" y="156942"/>
                  </a:cubicBezTo>
                  <a:cubicBezTo>
                    <a:pt x="67903" y="157380"/>
                    <a:pt x="67713" y="157866"/>
                    <a:pt x="67608" y="158371"/>
                  </a:cubicBezTo>
                  <a:cubicBezTo>
                    <a:pt x="67560" y="158561"/>
                    <a:pt x="67560" y="158751"/>
                    <a:pt x="67608" y="158942"/>
                  </a:cubicBezTo>
                  <a:cubicBezTo>
                    <a:pt x="67608" y="158942"/>
                    <a:pt x="67608" y="159990"/>
                    <a:pt x="67608" y="160085"/>
                  </a:cubicBezTo>
                  <a:cubicBezTo>
                    <a:pt x="67608" y="160180"/>
                    <a:pt x="69132" y="160085"/>
                    <a:pt x="69894" y="158942"/>
                  </a:cubicBezTo>
                  <a:cubicBezTo>
                    <a:pt x="70541" y="157951"/>
                    <a:pt x="70865" y="156789"/>
                    <a:pt x="70846" y="155609"/>
                  </a:cubicBezTo>
                  <a:cubicBezTo>
                    <a:pt x="70846" y="154942"/>
                    <a:pt x="70846" y="154370"/>
                    <a:pt x="70846" y="153894"/>
                  </a:cubicBezTo>
                  <a:cubicBezTo>
                    <a:pt x="70846" y="153417"/>
                    <a:pt x="72085" y="152941"/>
                    <a:pt x="72180" y="151989"/>
                  </a:cubicBezTo>
                  <a:cubicBezTo>
                    <a:pt x="72180" y="154180"/>
                    <a:pt x="72751" y="153703"/>
                    <a:pt x="72942" y="154561"/>
                  </a:cubicBezTo>
                  <a:cubicBezTo>
                    <a:pt x="73132" y="155418"/>
                    <a:pt x="72465" y="156370"/>
                    <a:pt x="72085" y="157228"/>
                  </a:cubicBezTo>
                  <a:cubicBezTo>
                    <a:pt x="71703" y="158085"/>
                    <a:pt x="71418" y="159323"/>
                    <a:pt x="72085" y="159800"/>
                  </a:cubicBezTo>
                  <a:cubicBezTo>
                    <a:pt x="72751" y="160276"/>
                    <a:pt x="73418" y="159800"/>
                    <a:pt x="73704" y="158751"/>
                  </a:cubicBezTo>
                  <a:cubicBezTo>
                    <a:pt x="73990" y="157704"/>
                    <a:pt x="73704" y="157228"/>
                    <a:pt x="74561" y="156561"/>
                  </a:cubicBezTo>
                  <a:cubicBezTo>
                    <a:pt x="74732" y="156104"/>
                    <a:pt x="75132" y="155780"/>
                    <a:pt x="75609" y="155704"/>
                  </a:cubicBezTo>
                  <a:cubicBezTo>
                    <a:pt x="75999" y="151227"/>
                    <a:pt x="76637" y="146779"/>
                    <a:pt x="77514" y="142369"/>
                  </a:cubicBezTo>
                  <a:lnTo>
                    <a:pt x="99231" y="27402"/>
                  </a:lnTo>
                  <a:lnTo>
                    <a:pt x="99231" y="25592"/>
                  </a:lnTo>
                  <a:lnTo>
                    <a:pt x="99231" y="25592"/>
                  </a:lnTo>
                  <a:cubicBezTo>
                    <a:pt x="98964" y="25240"/>
                    <a:pt x="98602" y="24973"/>
                    <a:pt x="98183" y="24830"/>
                  </a:cubicBezTo>
                  <a:cubicBezTo>
                    <a:pt x="98183" y="24830"/>
                    <a:pt x="97326" y="24830"/>
                    <a:pt x="97040" y="25592"/>
                  </a:cubicBezTo>
                  <a:cubicBezTo>
                    <a:pt x="96821" y="26050"/>
                    <a:pt x="96669" y="26526"/>
                    <a:pt x="96564" y="27021"/>
                  </a:cubicBezTo>
                  <a:lnTo>
                    <a:pt x="96564" y="27973"/>
                  </a:lnTo>
                  <a:cubicBezTo>
                    <a:pt x="96564" y="28545"/>
                    <a:pt x="95706" y="29212"/>
                    <a:pt x="95135" y="29116"/>
                  </a:cubicBezTo>
                  <a:cubicBezTo>
                    <a:pt x="94630" y="28973"/>
                    <a:pt x="94306" y="28488"/>
                    <a:pt x="94373" y="27973"/>
                  </a:cubicBezTo>
                  <a:cubicBezTo>
                    <a:pt x="94240" y="27507"/>
                    <a:pt x="94240" y="27011"/>
                    <a:pt x="94373" y="26545"/>
                  </a:cubicBezTo>
                  <a:cubicBezTo>
                    <a:pt x="94621" y="26059"/>
                    <a:pt x="94811" y="25544"/>
                    <a:pt x="94944" y="25021"/>
                  </a:cubicBezTo>
                  <a:cubicBezTo>
                    <a:pt x="94944" y="25021"/>
                    <a:pt x="94944" y="23973"/>
                    <a:pt x="94944" y="23782"/>
                  </a:cubicBezTo>
                  <a:cubicBezTo>
                    <a:pt x="94944" y="23592"/>
                    <a:pt x="93325" y="23782"/>
                    <a:pt x="92659" y="25021"/>
                  </a:cubicBezTo>
                  <a:cubicBezTo>
                    <a:pt x="91935" y="25973"/>
                    <a:pt x="91563" y="27154"/>
                    <a:pt x="91611" y="28355"/>
                  </a:cubicBezTo>
                  <a:cubicBezTo>
                    <a:pt x="91811" y="28907"/>
                    <a:pt x="91811" y="29516"/>
                    <a:pt x="91611" y="30069"/>
                  </a:cubicBezTo>
                  <a:cubicBezTo>
                    <a:pt x="90753" y="31593"/>
                    <a:pt x="90277" y="31021"/>
                    <a:pt x="90182" y="31879"/>
                  </a:cubicBezTo>
                  <a:lnTo>
                    <a:pt x="90182" y="31879"/>
                  </a:lnTo>
                  <a:cubicBezTo>
                    <a:pt x="90182" y="29688"/>
                    <a:pt x="89611" y="30259"/>
                    <a:pt x="89420" y="29402"/>
                  </a:cubicBezTo>
                  <a:cubicBezTo>
                    <a:pt x="89230" y="28545"/>
                    <a:pt x="89896" y="27593"/>
                    <a:pt x="90277" y="26735"/>
                  </a:cubicBezTo>
                  <a:cubicBezTo>
                    <a:pt x="90658" y="25878"/>
                    <a:pt x="90944" y="24545"/>
                    <a:pt x="90277" y="24164"/>
                  </a:cubicBezTo>
                  <a:cubicBezTo>
                    <a:pt x="89611" y="23782"/>
                    <a:pt x="88944" y="24164"/>
                    <a:pt x="88563" y="25211"/>
                  </a:cubicBezTo>
                  <a:cubicBezTo>
                    <a:pt x="88182" y="26259"/>
                    <a:pt x="88563" y="26640"/>
                    <a:pt x="87801" y="27402"/>
                  </a:cubicBezTo>
                  <a:cubicBezTo>
                    <a:pt x="87039" y="28164"/>
                    <a:pt x="86658" y="28545"/>
                    <a:pt x="86086" y="28164"/>
                  </a:cubicBezTo>
                  <a:cubicBezTo>
                    <a:pt x="85515" y="27783"/>
                    <a:pt x="86086" y="26259"/>
                    <a:pt x="86086" y="25497"/>
                  </a:cubicBezTo>
                  <a:lnTo>
                    <a:pt x="87801" y="22544"/>
                  </a:lnTo>
                  <a:cubicBezTo>
                    <a:pt x="88201" y="22087"/>
                    <a:pt x="88468" y="21525"/>
                    <a:pt x="88563" y="20925"/>
                  </a:cubicBezTo>
                  <a:cubicBezTo>
                    <a:pt x="88687" y="20353"/>
                    <a:pt x="88458" y="19754"/>
                    <a:pt x="87991" y="19401"/>
                  </a:cubicBezTo>
                  <a:cubicBezTo>
                    <a:pt x="87324" y="19401"/>
                    <a:pt x="86753" y="19401"/>
                    <a:pt x="86277" y="20258"/>
                  </a:cubicBezTo>
                  <a:cubicBezTo>
                    <a:pt x="85658" y="21030"/>
                    <a:pt x="85172" y="21896"/>
                    <a:pt x="84848" y="22830"/>
                  </a:cubicBezTo>
                  <a:cubicBezTo>
                    <a:pt x="84372" y="23973"/>
                    <a:pt x="83800" y="25401"/>
                    <a:pt x="82752" y="25307"/>
                  </a:cubicBezTo>
                  <a:cubicBezTo>
                    <a:pt x="81705" y="25211"/>
                    <a:pt x="81610" y="24258"/>
                    <a:pt x="81705" y="23497"/>
                  </a:cubicBezTo>
                  <a:cubicBezTo>
                    <a:pt x="81886" y="22716"/>
                    <a:pt x="82314" y="22011"/>
                    <a:pt x="82943" y="21496"/>
                  </a:cubicBezTo>
                  <a:cubicBezTo>
                    <a:pt x="83800" y="20639"/>
                    <a:pt x="84848" y="19782"/>
                    <a:pt x="84753" y="18544"/>
                  </a:cubicBezTo>
                  <a:cubicBezTo>
                    <a:pt x="84515" y="17668"/>
                    <a:pt x="83638" y="17125"/>
                    <a:pt x="82752" y="17305"/>
                  </a:cubicBezTo>
                  <a:cubicBezTo>
                    <a:pt x="81886" y="17601"/>
                    <a:pt x="81171" y="18211"/>
                    <a:pt x="80752" y="19020"/>
                  </a:cubicBezTo>
                  <a:cubicBezTo>
                    <a:pt x="80276" y="19782"/>
                    <a:pt x="79895" y="20639"/>
                    <a:pt x="79323" y="21401"/>
                  </a:cubicBezTo>
                  <a:cubicBezTo>
                    <a:pt x="78752" y="22163"/>
                    <a:pt x="78657" y="22259"/>
                    <a:pt x="78181" y="22068"/>
                  </a:cubicBezTo>
                  <a:cubicBezTo>
                    <a:pt x="78019" y="20410"/>
                    <a:pt x="78609" y="18763"/>
                    <a:pt x="79800" y="17591"/>
                  </a:cubicBezTo>
                  <a:cubicBezTo>
                    <a:pt x="80285" y="17220"/>
                    <a:pt x="80705" y="16772"/>
                    <a:pt x="81038" y="16258"/>
                  </a:cubicBezTo>
                  <a:cubicBezTo>
                    <a:pt x="81038" y="15686"/>
                    <a:pt x="81038" y="14924"/>
                    <a:pt x="81038" y="14733"/>
                  </a:cubicBezTo>
                  <a:lnTo>
                    <a:pt x="80466" y="14733"/>
                  </a:lnTo>
                  <a:cubicBezTo>
                    <a:pt x="79219" y="15039"/>
                    <a:pt x="78190" y="15924"/>
                    <a:pt x="77704" y="17115"/>
                  </a:cubicBezTo>
                  <a:cubicBezTo>
                    <a:pt x="77704" y="18068"/>
                    <a:pt x="77037" y="19401"/>
                    <a:pt x="76085" y="19782"/>
                  </a:cubicBezTo>
                  <a:cubicBezTo>
                    <a:pt x="75847" y="17229"/>
                    <a:pt x="76971" y="14733"/>
                    <a:pt x="79038" y="13210"/>
                  </a:cubicBezTo>
                  <a:cubicBezTo>
                    <a:pt x="79647" y="12791"/>
                    <a:pt x="80228" y="12305"/>
                    <a:pt x="80752" y="11781"/>
                  </a:cubicBezTo>
                  <a:cubicBezTo>
                    <a:pt x="81171" y="11143"/>
                    <a:pt x="81171" y="10324"/>
                    <a:pt x="80752" y="9686"/>
                  </a:cubicBezTo>
                  <a:cubicBezTo>
                    <a:pt x="80428" y="9162"/>
                    <a:pt x="79838" y="8866"/>
                    <a:pt x="79228" y="8923"/>
                  </a:cubicBezTo>
                  <a:cubicBezTo>
                    <a:pt x="77590" y="8866"/>
                    <a:pt x="76066" y="9705"/>
                    <a:pt x="75228" y="11114"/>
                  </a:cubicBezTo>
                  <a:cubicBezTo>
                    <a:pt x="74428" y="12657"/>
                    <a:pt x="73818" y="14286"/>
                    <a:pt x="73418" y="15972"/>
                  </a:cubicBezTo>
                  <a:cubicBezTo>
                    <a:pt x="73313" y="16591"/>
                    <a:pt x="72875" y="17105"/>
                    <a:pt x="72275" y="17305"/>
                  </a:cubicBezTo>
                  <a:cubicBezTo>
                    <a:pt x="71513" y="17305"/>
                    <a:pt x="70941" y="16543"/>
                    <a:pt x="71037" y="15686"/>
                  </a:cubicBezTo>
                  <a:cubicBezTo>
                    <a:pt x="71218" y="14857"/>
                    <a:pt x="71513" y="14057"/>
                    <a:pt x="71894" y="13305"/>
                  </a:cubicBezTo>
                  <a:cubicBezTo>
                    <a:pt x="72323" y="12571"/>
                    <a:pt x="72323" y="11657"/>
                    <a:pt x="71894" y="10924"/>
                  </a:cubicBezTo>
                  <a:cubicBezTo>
                    <a:pt x="71284" y="10266"/>
                    <a:pt x="70265" y="10229"/>
                    <a:pt x="69608" y="10828"/>
                  </a:cubicBezTo>
                  <a:cubicBezTo>
                    <a:pt x="69570" y="10857"/>
                    <a:pt x="69541" y="10895"/>
                    <a:pt x="69513" y="10924"/>
                  </a:cubicBezTo>
                  <a:cubicBezTo>
                    <a:pt x="68798" y="11667"/>
                    <a:pt x="68303" y="12591"/>
                    <a:pt x="68084" y="13591"/>
                  </a:cubicBezTo>
                  <a:lnTo>
                    <a:pt x="67512" y="15115"/>
                  </a:lnTo>
                  <a:cubicBezTo>
                    <a:pt x="66941" y="13048"/>
                    <a:pt x="67141" y="10848"/>
                    <a:pt x="68084" y="8923"/>
                  </a:cubicBezTo>
                  <a:cubicBezTo>
                    <a:pt x="68332" y="8438"/>
                    <a:pt x="68522" y="7923"/>
                    <a:pt x="68656" y="7400"/>
                  </a:cubicBezTo>
                  <a:cubicBezTo>
                    <a:pt x="68970" y="6942"/>
                    <a:pt x="68970" y="6333"/>
                    <a:pt x="68656" y="5875"/>
                  </a:cubicBezTo>
                  <a:lnTo>
                    <a:pt x="67989" y="5875"/>
                  </a:lnTo>
                  <a:cubicBezTo>
                    <a:pt x="66751" y="5875"/>
                    <a:pt x="65798" y="7304"/>
                    <a:pt x="65417" y="8638"/>
                  </a:cubicBezTo>
                  <a:cubicBezTo>
                    <a:pt x="65322" y="10038"/>
                    <a:pt x="65322" y="11438"/>
                    <a:pt x="65417" y="12829"/>
                  </a:cubicBezTo>
                  <a:cubicBezTo>
                    <a:pt x="65417" y="13400"/>
                    <a:pt x="64941" y="14067"/>
                    <a:pt x="64465" y="13877"/>
                  </a:cubicBezTo>
                  <a:cubicBezTo>
                    <a:pt x="63893" y="11876"/>
                    <a:pt x="65036" y="9686"/>
                    <a:pt x="64465" y="7590"/>
                  </a:cubicBezTo>
                  <a:cubicBezTo>
                    <a:pt x="64141" y="6380"/>
                    <a:pt x="63474" y="5295"/>
                    <a:pt x="62560" y="4447"/>
                  </a:cubicBezTo>
                  <a:cubicBezTo>
                    <a:pt x="62083" y="3875"/>
                    <a:pt x="61036" y="3399"/>
                    <a:pt x="60655" y="4447"/>
                  </a:cubicBezTo>
                  <a:cubicBezTo>
                    <a:pt x="60512" y="4780"/>
                    <a:pt x="60512" y="5161"/>
                    <a:pt x="60655" y="5495"/>
                  </a:cubicBezTo>
                  <a:cubicBezTo>
                    <a:pt x="60655" y="7018"/>
                    <a:pt x="61702" y="8447"/>
                    <a:pt x="62083" y="9876"/>
                  </a:cubicBezTo>
                  <a:cubicBezTo>
                    <a:pt x="62655" y="11381"/>
                    <a:pt x="62655" y="13038"/>
                    <a:pt x="62083" y="14543"/>
                  </a:cubicBezTo>
                  <a:cubicBezTo>
                    <a:pt x="61512" y="14543"/>
                    <a:pt x="60845" y="14543"/>
                    <a:pt x="60750" y="13305"/>
                  </a:cubicBezTo>
                  <a:cubicBezTo>
                    <a:pt x="60797" y="12571"/>
                    <a:pt x="60797" y="11848"/>
                    <a:pt x="60750" y="11114"/>
                  </a:cubicBezTo>
                  <a:lnTo>
                    <a:pt x="60750" y="11114"/>
                  </a:lnTo>
                  <a:cubicBezTo>
                    <a:pt x="60178" y="11114"/>
                    <a:pt x="59607" y="11114"/>
                    <a:pt x="59511" y="12257"/>
                  </a:cubicBezTo>
                  <a:cubicBezTo>
                    <a:pt x="59416" y="13400"/>
                    <a:pt x="59511" y="13972"/>
                    <a:pt x="58464" y="13972"/>
                  </a:cubicBezTo>
                  <a:cubicBezTo>
                    <a:pt x="58035" y="12248"/>
                    <a:pt x="58035" y="10457"/>
                    <a:pt x="58464" y="8733"/>
                  </a:cubicBezTo>
                  <a:cubicBezTo>
                    <a:pt x="58626" y="6142"/>
                    <a:pt x="57654" y="3599"/>
                    <a:pt x="55797" y="1780"/>
                  </a:cubicBezTo>
                  <a:lnTo>
                    <a:pt x="54844" y="1780"/>
                  </a:lnTo>
                  <a:cubicBezTo>
                    <a:pt x="54082" y="1780"/>
                    <a:pt x="53320" y="2542"/>
                    <a:pt x="53225" y="3494"/>
                  </a:cubicBezTo>
                  <a:cubicBezTo>
                    <a:pt x="53082" y="4342"/>
                    <a:pt x="53082" y="5218"/>
                    <a:pt x="53225" y="6066"/>
                  </a:cubicBezTo>
                  <a:cubicBezTo>
                    <a:pt x="53415" y="7333"/>
                    <a:pt x="53415" y="8609"/>
                    <a:pt x="53225" y="9876"/>
                  </a:cubicBezTo>
                  <a:cubicBezTo>
                    <a:pt x="53225" y="11019"/>
                    <a:pt x="52558" y="12448"/>
                    <a:pt x="51415" y="12543"/>
                  </a:cubicBezTo>
                  <a:cubicBezTo>
                    <a:pt x="50272" y="12638"/>
                    <a:pt x="49796" y="11400"/>
                    <a:pt x="49701" y="10257"/>
                  </a:cubicBezTo>
                  <a:cubicBezTo>
                    <a:pt x="49844" y="9181"/>
                    <a:pt x="49844" y="8095"/>
                    <a:pt x="49701" y="7018"/>
                  </a:cubicBezTo>
                  <a:cubicBezTo>
                    <a:pt x="49701" y="5971"/>
                    <a:pt x="47986" y="5399"/>
                    <a:pt x="47415" y="6257"/>
                  </a:cubicBezTo>
                  <a:cubicBezTo>
                    <a:pt x="47215" y="6647"/>
                    <a:pt x="47215" y="7104"/>
                    <a:pt x="47415" y="7495"/>
                  </a:cubicBezTo>
                  <a:cubicBezTo>
                    <a:pt x="47510" y="8400"/>
                    <a:pt x="47701" y="9295"/>
                    <a:pt x="47986" y="10162"/>
                  </a:cubicBezTo>
                  <a:cubicBezTo>
                    <a:pt x="48377" y="11038"/>
                    <a:pt x="48377" y="12048"/>
                    <a:pt x="47986" y="12924"/>
                  </a:cubicBezTo>
                  <a:cubicBezTo>
                    <a:pt x="47539" y="13371"/>
                    <a:pt x="46815" y="13371"/>
                    <a:pt x="46367" y="12924"/>
                  </a:cubicBezTo>
                  <a:cubicBezTo>
                    <a:pt x="46367" y="12924"/>
                    <a:pt x="46367" y="12924"/>
                    <a:pt x="46367" y="12924"/>
                  </a:cubicBezTo>
                  <a:cubicBezTo>
                    <a:pt x="45700" y="12924"/>
                    <a:pt x="45700" y="11591"/>
                    <a:pt x="45700" y="10733"/>
                  </a:cubicBezTo>
                  <a:lnTo>
                    <a:pt x="45700" y="4923"/>
                  </a:lnTo>
                  <a:cubicBezTo>
                    <a:pt x="45795" y="3970"/>
                    <a:pt x="45795" y="3018"/>
                    <a:pt x="45700" y="2066"/>
                  </a:cubicBezTo>
                  <a:cubicBezTo>
                    <a:pt x="45472" y="1199"/>
                    <a:pt x="45005" y="408"/>
                    <a:pt x="44367" y="-220"/>
                  </a:cubicBezTo>
                  <a:cubicBezTo>
                    <a:pt x="43890" y="-459"/>
                    <a:pt x="43319" y="-459"/>
                    <a:pt x="42843" y="-220"/>
                  </a:cubicBezTo>
                  <a:cubicBezTo>
                    <a:pt x="42290" y="-59"/>
                    <a:pt x="41909" y="446"/>
                    <a:pt x="41890" y="1017"/>
                  </a:cubicBezTo>
                  <a:cubicBezTo>
                    <a:pt x="41757" y="1484"/>
                    <a:pt x="41757" y="1980"/>
                    <a:pt x="41890" y="2446"/>
                  </a:cubicBezTo>
                  <a:cubicBezTo>
                    <a:pt x="42443" y="3809"/>
                    <a:pt x="42671" y="5275"/>
                    <a:pt x="42557" y="6733"/>
                  </a:cubicBezTo>
                  <a:cubicBezTo>
                    <a:pt x="42557" y="7304"/>
                    <a:pt x="42557" y="8066"/>
                    <a:pt x="41795" y="8161"/>
                  </a:cubicBezTo>
                  <a:cubicBezTo>
                    <a:pt x="41528" y="8314"/>
                    <a:pt x="41204" y="8314"/>
                    <a:pt x="40938" y="8161"/>
                  </a:cubicBezTo>
                  <a:cubicBezTo>
                    <a:pt x="40404" y="7447"/>
                    <a:pt x="40100" y="6580"/>
                    <a:pt x="40081" y="5685"/>
                  </a:cubicBezTo>
                  <a:cubicBezTo>
                    <a:pt x="40281" y="4809"/>
                    <a:pt x="40281" y="3894"/>
                    <a:pt x="40081" y="3018"/>
                  </a:cubicBezTo>
                  <a:cubicBezTo>
                    <a:pt x="39604" y="2256"/>
                    <a:pt x="38747" y="1684"/>
                    <a:pt x="37985" y="2161"/>
                  </a:cubicBezTo>
                  <a:cubicBezTo>
                    <a:pt x="37433" y="2589"/>
                    <a:pt x="37147" y="3275"/>
                    <a:pt x="37223" y="3970"/>
                  </a:cubicBezTo>
                  <a:cubicBezTo>
                    <a:pt x="37347" y="4666"/>
                    <a:pt x="37566" y="5342"/>
                    <a:pt x="37890" y="5971"/>
                  </a:cubicBezTo>
                  <a:cubicBezTo>
                    <a:pt x="38747" y="8066"/>
                    <a:pt x="39261" y="10285"/>
                    <a:pt x="39414" y="12543"/>
                  </a:cubicBezTo>
                  <a:cubicBezTo>
                    <a:pt x="39414" y="13305"/>
                    <a:pt x="39414" y="14257"/>
                    <a:pt x="38652" y="14448"/>
                  </a:cubicBezTo>
                  <a:cubicBezTo>
                    <a:pt x="38214" y="14496"/>
                    <a:pt x="37804" y="14267"/>
                    <a:pt x="37604" y="13877"/>
                  </a:cubicBezTo>
                  <a:cubicBezTo>
                    <a:pt x="37556" y="13400"/>
                    <a:pt x="37556" y="12924"/>
                    <a:pt x="37604" y="12448"/>
                  </a:cubicBezTo>
                  <a:cubicBezTo>
                    <a:pt x="37652" y="11657"/>
                    <a:pt x="37652" y="10857"/>
                    <a:pt x="37604" y="10066"/>
                  </a:cubicBezTo>
                  <a:cubicBezTo>
                    <a:pt x="37499" y="9143"/>
                    <a:pt x="37099" y="8266"/>
                    <a:pt x="36461" y="7590"/>
                  </a:cubicBezTo>
                  <a:cubicBezTo>
                    <a:pt x="35956" y="6980"/>
                    <a:pt x="35051" y="6904"/>
                    <a:pt x="34451" y="7409"/>
                  </a:cubicBezTo>
                  <a:cubicBezTo>
                    <a:pt x="34385" y="7466"/>
                    <a:pt x="34327" y="7523"/>
                    <a:pt x="34270" y="7590"/>
                  </a:cubicBezTo>
                  <a:cubicBezTo>
                    <a:pt x="33994" y="8362"/>
                    <a:pt x="33994" y="9200"/>
                    <a:pt x="34270" y="9971"/>
                  </a:cubicBezTo>
                  <a:cubicBezTo>
                    <a:pt x="34365" y="10666"/>
                    <a:pt x="34365" y="11371"/>
                    <a:pt x="34270" y="12067"/>
                  </a:cubicBezTo>
                  <a:cubicBezTo>
                    <a:pt x="34365" y="12410"/>
                    <a:pt x="34365" y="12771"/>
                    <a:pt x="34270" y="13114"/>
                  </a:cubicBezTo>
                  <a:lnTo>
                    <a:pt x="34270" y="13114"/>
                  </a:lnTo>
                  <a:cubicBezTo>
                    <a:pt x="33394" y="13467"/>
                    <a:pt x="32394" y="13029"/>
                    <a:pt x="32041" y="12152"/>
                  </a:cubicBezTo>
                  <a:cubicBezTo>
                    <a:pt x="32022" y="12095"/>
                    <a:pt x="32003" y="12028"/>
                    <a:pt x="31984" y="11971"/>
                  </a:cubicBezTo>
                  <a:cubicBezTo>
                    <a:pt x="31698" y="10971"/>
                    <a:pt x="31698" y="9923"/>
                    <a:pt x="31984" y="8923"/>
                  </a:cubicBezTo>
                  <a:cubicBezTo>
                    <a:pt x="32175" y="7885"/>
                    <a:pt x="32175" y="6818"/>
                    <a:pt x="31984" y="5780"/>
                  </a:cubicBezTo>
                  <a:cubicBezTo>
                    <a:pt x="32099" y="5542"/>
                    <a:pt x="32099" y="5256"/>
                    <a:pt x="31984" y="5018"/>
                  </a:cubicBezTo>
                  <a:cubicBezTo>
                    <a:pt x="31584" y="4732"/>
                    <a:pt x="31051" y="4732"/>
                    <a:pt x="30651" y="5018"/>
                  </a:cubicBezTo>
                  <a:cubicBezTo>
                    <a:pt x="30298" y="5152"/>
                    <a:pt x="29984" y="5342"/>
                    <a:pt x="29698" y="5590"/>
                  </a:cubicBezTo>
                  <a:cubicBezTo>
                    <a:pt x="28851" y="6637"/>
                    <a:pt x="28632" y="8057"/>
                    <a:pt x="29127" y="9305"/>
                  </a:cubicBezTo>
                  <a:cubicBezTo>
                    <a:pt x="29622" y="10476"/>
                    <a:pt x="30041" y="11686"/>
                    <a:pt x="30365" y="12924"/>
                  </a:cubicBezTo>
                  <a:cubicBezTo>
                    <a:pt x="30536" y="13629"/>
                    <a:pt x="30356" y="14372"/>
                    <a:pt x="29889" y="14924"/>
                  </a:cubicBezTo>
                  <a:cubicBezTo>
                    <a:pt x="29441" y="15372"/>
                    <a:pt x="28717" y="15372"/>
                    <a:pt x="28269" y="14924"/>
                  </a:cubicBezTo>
                  <a:cubicBezTo>
                    <a:pt x="28269" y="14924"/>
                    <a:pt x="28269" y="14924"/>
                    <a:pt x="28269" y="14924"/>
                  </a:cubicBezTo>
                  <a:cubicBezTo>
                    <a:pt x="27927" y="14343"/>
                    <a:pt x="27727" y="13696"/>
                    <a:pt x="27698" y="13019"/>
                  </a:cubicBezTo>
                  <a:cubicBezTo>
                    <a:pt x="27746" y="12543"/>
                    <a:pt x="27746" y="12067"/>
                    <a:pt x="27698" y="11591"/>
                  </a:cubicBezTo>
                  <a:cubicBezTo>
                    <a:pt x="27612" y="11171"/>
                    <a:pt x="27327" y="10809"/>
                    <a:pt x="26936" y="10638"/>
                  </a:cubicBezTo>
                  <a:cubicBezTo>
                    <a:pt x="26174" y="10638"/>
                    <a:pt x="25412" y="11209"/>
                    <a:pt x="25222" y="12067"/>
                  </a:cubicBezTo>
                  <a:cubicBezTo>
                    <a:pt x="25126" y="12981"/>
                    <a:pt x="25126" y="13914"/>
                    <a:pt x="25222" y="14829"/>
                  </a:cubicBezTo>
                  <a:cubicBezTo>
                    <a:pt x="24898" y="15000"/>
                    <a:pt x="24507" y="15000"/>
                    <a:pt x="24174" y="14829"/>
                  </a:cubicBezTo>
                  <a:cubicBezTo>
                    <a:pt x="23707" y="14810"/>
                    <a:pt x="23278" y="14562"/>
                    <a:pt x="23031" y="14162"/>
                  </a:cubicBezTo>
                  <a:cubicBezTo>
                    <a:pt x="22974" y="13714"/>
                    <a:pt x="22974" y="13267"/>
                    <a:pt x="23031" y="12829"/>
                  </a:cubicBezTo>
                  <a:cubicBezTo>
                    <a:pt x="23078" y="11971"/>
                    <a:pt x="23078" y="11114"/>
                    <a:pt x="23031" y="10257"/>
                  </a:cubicBezTo>
                  <a:cubicBezTo>
                    <a:pt x="22993" y="15591"/>
                    <a:pt x="21897" y="20877"/>
                    <a:pt x="19792" y="25783"/>
                  </a:cubicBezTo>
                  <a:cubicBezTo>
                    <a:pt x="17982" y="29592"/>
                    <a:pt x="15506" y="32545"/>
                    <a:pt x="13601" y="36260"/>
                  </a:cubicBezTo>
                  <a:cubicBezTo>
                    <a:pt x="11143" y="41709"/>
                    <a:pt x="9477" y="47481"/>
                    <a:pt x="8648" y="53405"/>
                  </a:cubicBezTo>
                  <a:cubicBezTo>
                    <a:pt x="2666" y="79418"/>
                    <a:pt x="-248" y="106050"/>
                    <a:pt x="-20" y="132748"/>
                  </a:cubicBezTo>
                  <a:cubicBezTo>
                    <a:pt x="-20" y="140654"/>
                    <a:pt x="1219" y="148560"/>
                    <a:pt x="1314" y="156466"/>
                  </a:cubicBezTo>
                  <a:cubicBezTo>
                    <a:pt x="1618" y="156189"/>
                    <a:pt x="1876" y="155866"/>
                    <a:pt x="2076" y="15551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890" name="Freeform: Shape 889">
              <a:extLst>
                <a:ext uri="{FF2B5EF4-FFF2-40B4-BE49-F238E27FC236}">
                  <a16:creationId xmlns:a16="http://schemas.microsoft.com/office/drawing/2014/main" xmlns="" id="{C2DAD94D-6BE9-B6F7-D21C-A53CFE90CC73}"/>
                </a:ext>
              </a:extLst>
            </p:cNvPr>
            <p:cNvSpPr/>
            <p:nvPr/>
          </p:nvSpPr>
          <p:spPr>
            <a:xfrm>
              <a:off x="4651478" y="3371969"/>
              <a:ext cx="37745" cy="53702"/>
            </a:xfrm>
            <a:custGeom>
              <a:avLst/>
              <a:gdLst>
                <a:gd name="connsiteX0" fmla="*/ 3546 w 37745"/>
                <a:gd name="connsiteY0" fmla="*/ 16436 h 53702"/>
                <a:gd name="connsiteX1" fmla="*/ 22 w 37745"/>
                <a:gd name="connsiteY1" fmla="*/ 35486 h 53702"/>
                <a:gd name="connsiteX2" fmla="*/ 4023 w 37745"/>
                <a:gd name="connsiteY2" fmla="*/ 46726 h 53702"/>
                <a:gd name="connsiteX3" fmla="*/ 7071 w 37745"/>
                <a:gd name="connsiteY3" fmla="*/ 51297 h 53702"/>
                <a:gd name="connsiteX4" fmla="*/ 10500 w 37745"/>
                <a:gd name="connsiteY4" fmla="*/ 52917 h 53702"/>
                <a:gd name="connsiteX5" fmla="*/ 28026 w 37745"/>
                <a:gd name="connsiteY5" fmla="*/ 47488 h 53702"/>
                <a:gd name="connsiteX6" fmla="*/ 37551 w 37745"/>
                <a:gd name="connsiteY6" fmla="*/ 25485 h 53702"/>
                <a:gd name="connsiteX7" fmla="*/ 37074 w 37745"/>
                <a:gd name="connsiteY7" fmla="*/ 16531 h 53702"/>
                <a:gd name="connsiteX8" fmla="*/ 35265 w 37745"/>
                <a:gd name="connsiteY8" fmla="*/ 11007 h 53702"/>
                <a:gd name="connsiteX9" fmla="*/ 26597 w 37745"/>
                <a:gd name="connsiteY9" fmla="*/ 339 h 53702"/>
                <a:gd name="connsiteX10" fmla="*/ 17072 w 37745"/>
                <a:gd name="connsiteY10" fmla="*/ 1006 h 53702"/>
                <a:gd name="connsiteX11" fmla="*/ 3546 w 37745"/>
                <a:gd name="connsiteY11" fmla="*/ 16436 h 53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745" h="53702">
                  <a:moveTo>
                    <a:pt x="3546" y="16436"/>
                  </a:moveTo>
                  <a:cubicBezTo>
                    <a:pt x="889" y="22418"/>
                    <a:pt x="-311" y="28952"/>
                    <a:pt x="22" y="35486"/>
                  </a:cubicBezTo>
                  <a:cubicBezTo>
                    <a:pt x="660" y="39449"/>
                    <a:pt x="2013" y="43258"/>
                    <a:pt x="4023" y="46726"/>
                  </a:cubicBezTo>
                  <a:cubicBezTo>
                    <a:pt x="4747" y="48431"/>
                    <a:pt x="5775" y="49974"/>
                    <a:pt x="7071" y="51297"/>
                  </a:cubicBezTo>
                  <a:cubicBezTo>
                    <a:pt x="8042" y="52136"/>
                    <a:pt x="9233" y="52698"/>
                    <a:pt x="10500" y="52917"/>
                  </a:cubicBezTo>
                  <a:cubicBezTo>
                    <a:pt x="16881" y="54222"/>
                    <a:pt x="23501" y="52174"/>
                    <a:pt x="28026" y="47488"/>
                  </a:cubicBezTo>
                  <a:cubicBezTo>
                    <a:pt x="33664" y="41487"/>
                    <a:pt x="37036" y="33705"/>
                    <a:pt x="37551" y="25485"/>
                  </a:cubicBezTo>
                  <a:cubicBezTo>
                    <a:pt x="37875" y="22494"/>
                    <a:pt x="37713" y="19475"/>
                    <a:pt x="37074" y="16531"/>
                  </a:cubicBezTo>
                  <a:cubicBezTo>
                    <a:pt x="36684" y="14626"/>
                    <a:pt x="36084" y="12769"/>
                    <a:pt x="35265" y="11007"/>
                  </a:cubicBezTo>
                  <a:cubicBezTo>
                    <a:pt x="33674" y="6568"/>
                    <a:pt x="30617" y="2806"/>
                    <a:pt x="26597" y="339"/>
                  </a:cubicBezTo>
                  <a:cubicBezTo>
                    <a:pt x="23473" y="-842"/>
                    <a:pt x="19996" y="-595"/>
                    <a:pt x="17072" y="1006"/>
                  </a:cubicBezTo>
                  <a:cubicBezTo>
                    <a:pt x="10709" y="4178"/>
                    <a:pt x="5851" y="9712"/>
                    <a:pt x="3546" y="1643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1" name="Freeform: Shape 890">
              <a:extLst>
                <a:ext uri="{FF2B5EF4-FFF2-40B4-BE49-F238E27FC236}">
                  <a16:creationId xmlns:a16="http://schemas.microsoft.com/office/drawing/2014/main" xmlns="" id="{02EE65C1-7E9A-C49F-1931-DC314111316F}"/>
                </a:ext>
              </a:extLst>
            </p:cNvPr>
            <p:cNvSpPr/>
            <p:nvPr/>
          </p:nvSpPr>
          <p:spPr>
            <a:xfrm>
              <a:off x="4751294" y="3388647"/>
              <a:ext cx="27825" cy="51787"/>
            </a:xfrm>
            <a:custGeom>
              <a:avLst/>
              <a:gdLst>
                <a:gd name="connsiteX0" fmla="*/ 410 w 27825"/>
                <a:gd name="connsiteY0" fmla="*/ 33953 h 51787"/>
                <a:gd name="connsiteX1" fmla="*/ 6315 w 27825"/>
                <a:gd name="connsiteY1" fmla="*/ 47573 h 51787"/>
                <a:gd name="connsiteX2" fmla="*/ 11458 w 27825"/>
                <a:gd name="connsiteY2" fmla="*/ 50526 h 51787"/>
                <a:gd name="connsiteX3" fmla="*/ 16793 w 27825"/>
                <a:gd name="connsiteY3" fmla="*/ 51288 h 51787"/>
                <a:gd name="connsiteX4" fmla="*/ 21841 w 27825"/>
                <a:gd name="connsiteY4" fmla="*/ 47763 h 51787"/>
                <a:gd name="connsiteX5" fmla="*/ 27746 w 27825"/>
                <a:gd name="connsiteY5" fmla="*/ 30142 h 51787"/>
                <a:gd name="connsiteX6" fmla="*/ 26127 w 27825"/>
                <a:gd name="connsiteY6" fmla="*/ 11092 h 51787"/>
                <a:gd name="connsiteX7" fmla="*/ 23936 w 27825"/>
                <a:gd name="connsiteY7" fmla="*/ 3568 h 51787"/>
                <a:gd name="connsiteX8" fmla="*/ 17269 w 27825"/>
                <a:gd name="connsiteY8" fmla="*/ -338 h 51787"/>
                <a:gd name="connsiteX9" fmla="*/ 7172 w 27825"/>
                <a:gd name="connsiteY9" fmla="*/ 3472 h 51787"/>
                <a:gd name="connsiteX10" fmla="*/ 410 w 27825"/>
                <a:gd name="connsiteY10" fmla="*/ 33953 h 51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25" h="51787">
                  <a:moveTo>
                    <a:pt x="410" y="33953"/>
                  </a:moveTo>
                  <a:cubicBezTo>
                    <a:pt x="762" y="39039"/>
                    <a:pt x="2848" y="43839"/>
                    <a:pt x="6315" y="47573"/>
                  </a:cubicBezTo>
                  <a:cubicBezTo>
                    <a:pt x="7810" y="48897"/>
                    <a:pt x="9563" y="49897"/>
                    <a:pt x="11458" y="50526"/>
                  </a:cubicBezTo>
                  <a:cubicBezTo>
                    <a:pt x="13125" y="51288"/>
                    <a:pt x="14983" y="51554"/>
                    <a:pt x="16793" y="51288"/>
                  </a:cubicBezTo>
                  <a:cubicBezTo>
                    <a:pt x="18821" y="50707"/>
                    <a:pt x="20593" y="49468"/>
                    <a:pt x="21841" y="47763"/>
                  </a:cubicBezTo>
                  <a:cubicBezTo>
                    <a:pt x="25565" y="42629"/>
                    <a:pt x="27632" y="36486"/>
                    <a:pt x="27746" y="30142"/>
                  </a:cubicBezTo>
                  <a:cubicBezTo>
                    <a:pt x="27965" y="23751"/>
                    <a:pt x="27422" y="17360"/>
                    <a:pt x="26127" y="11092"/>
                  </a:cubicBezTo>
                  <a:cubicBezTo>
                    <a:pt x="25832" y="8483"/>
                    <a:pt x="25089" y="5930"/>
                    <a:pt x="23936" y="3568"/>
                  </a:cubicBezTo>
                  <a:cubicBezTo>
                    <a:pt x="22469" y="1272"/>
                    <a:pt x="19993" y="-185"/>
                    <a:pt x="17269" y="-338"/>
                  </a:cubicBezTo>
                  <a:cubicBezTo>
                    <a:pt x="13487" y="-719"/>
                    <a:pt x="9753" y="691"/>
                    <a:pt x="7172" y="3472"/>
                  </a:cubicBezTo>
                  <a:cubicBezTo>
                    <a:pt x="1305" y="12483"/>
                    <a:pt x="-1105" y="23313"/>
                    <a:pt x="410" y="339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2" name="Freeform: Shape 891">
              <a:extLst>
                <a:ext uri="{FF2B5EF4-FFF2-40B4-BE49-F238E27FC236}">
                  <a16:creationId xmlns:a16="http://schemas.microsoft.com/office/drawing/2014/main" xmlns="" id="{FEC4290B-CFA8-1789-C342-64A330BF7E8C}"/>
                </a:ext>
              </a:extLst>
            </p:cNvPr>
            <p:cNvSpPr/>
            <p:nvPr/>
          </p:nvSpPr>
          <p:spPr>
            <a:xfrm>
              <a:off x="4838045" y="3389993"/>
              <a:ext cx="26742" cy="50519"/>
            </a:xfrm>
            <a:custGeom>
              <a:avLst/>
              <a:gdLst>
                <a:gd name="connsiteX0" fmla="*/ 3955 w 26742"/>
                <a:gd name="connsiteY0" fmla="*/ 44323 h 50519"/>
                <a:gd name="connsiteX1" fmla="*/ 19081 w 26742"/>
                <a:gd name="connsiteY1" fmla="*/ 48752 h 50519"/>
                <a:gd name="connsiteX2" fmla="*/ 21576 w 26742"/>
                <a:gd name="connsiteY2" fmla="*/ 46895 h 50519"/>
                <a:gd name="connsiteX3" fmla="*/ 23958 w 26742"/>
                <a:gd name="connsiteY3" fmla="*/ 43847 h 50519"/>
                <a:gd name="connsiteX4" fmla="*/ 25291 w 26742"/>
                <a:gd name="connsiteY4" fmla="*/ 39941 h 50519"/>
                <a:gd name="connsiteX5" fmla="*/ 23100 w 26742"/>
                <a:gd name="connsiteY5" fmla="*/ 7842 h 50519"/>
                <a:gd name="connsiteX6" fmla="*/ 21100 w 26742"/>
                <a:gd name="connsiteY6" fmla="*/ 3842 h 50519"/>
                <a:gd name="connsiteX7" fmla="*/ 9861 w 26742"/>
                <a:gd name="connsiteY7" fmla="*/ 508 h 50519"/>
                <a:gd name="connsiteX8" fmla="*/ 812 w 26742"/>
                <a:gd name="connsiteY8" fmla="*/ 20891 h 50519"/>
                <a:gd name="connsiteX9" fmla="*/ 3955 w 26742"/>
                <a:gd name="connsiteY9" fmla="*/ 44323 h 50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742" h="50519">
                  <a:moveTo>
                    <a:pt x="3955" y="44323"/>
                  </a:moveTo>
                  <a:cubicBezTo>
                    <a:pt x="6908" y="49724"/>
                    <a:pt x="13680" y="51705"/>
                    <a:pt x="19081" y="48752"/>
                  </a:cubicBezTo>
                  <a:cubicBezTo>
                    <a:pt x="19995" y="48257"/>
                    <a:pt x="20833" y="47628"/>
                    <a:pt x="21576" y="46895"/>
                  </a:cubicBezTo>
                  <a:cubicBezTo>
                    <a:pt x="22567" y="46056"/>
                    <a:pt x="23377" y="45018"/>
                    <a:pt x="23958" y="43847"/>
                  </a:cubicBezTo>
                  <a:cubicBezTo>
                    <a:pt x="24596" y="42618"/>
                    <a:pt x="25053" y="41303"/>
                    <a:pt x="25291" y="39941"/>
                  </a:cubicBezTo>
                  <a:cubicBezTo>
                    <a:pt x="27758" y="29264"/>
                    <a:pt x="26996" y="18091"/>
                    <a:pt x="23100" y="7842"/>
                  </a:cubicBezTo>
                  <a:cubicBezTo>
                    <a:pt x="22548" y="6451"/>
                    <a:pt x="21881" y="5118"/>
                    <a:pt x="21100" y="3842"/>
                  </a:cubicBezTo>
                  <a:cubicBezTo>
                    <a:pt x="18814" y="-54"/>
                    <a:pt x="13899" y="-1512"/>
                    <a:pt x="9861" y="508"/>
                  </a:cubicBezTo>
                  <a:cubicBezTo>
                    <a:pt x="3384" y="3842"/>
                    <a:pt x="2241" y="12604"/>
                    <a:pt x="812" y="20891"/>
                  </a:cubicBezTo>
                  <a:cubicBezTo>
                    <a:pt x="-998" y="28826"/>
                    <a:pt x="126" y="37141"/>
                    <a:pt x="3955" y="4432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3" name="Freeform: Shape 892">
              <a:extLst>
                <a:ext uri="{FF2B5EF4-FFF2-40B4-BE49-F238E27FC236}">
                  <a16:creationId xmlns:a16="http://schemas.microsoft.com/office/drawing/2014/main" xmlns="" id="{93FFA3A6-6961-F2B9-7360-B186CAAD80D3}"/>
                </a:ext>
              </a:extLst>
            </p:cNvPr>
            <p:cNvSpPr/>
            <p:nvPr/>
          </p:nvSpPr>
          <p:spPr>
            <a:xfrm>
              <a:off x="4914601" y="3409437"/>
              <a:ext cx="29956" cy="53330"/>
            </a:xfrm>
            <a:custGeom>
              <a:avLst/>
              <a:gdLst>
                <a:gd name="connsiteX0" fmla="*/ 75 w 29956"/>
                <a:gd name="connsiteY0" fmla="*/ 33546 h 53330"/>
                <a:gd name="connsiteX1" fmla="*/ 75 w 29956"/>
                <a:gd name="connsiteY1" fmla="*/ 38689 h 53330"/>
                <a:gd name="connsiteX2" fmla="*/ 4647 w 29956"/>
                <a:gd name="connsiteY2" fmla="*/ 46595 h 53330"/>
                <a:gd name="connsiteX3" fmla="*/ 11410 w 29956"/>
                <a:gd name="connsiteY3" fmla="*/ 52310 h 53330"/>
                <a:gd name="connsiteX4" fmla="*/ 19220 w 29956"/>
                <a:gd name="connsiteY4" fmla="*/ 50881 h 53330"/>
                <a:gd name="connsiteX5" fmla="*/ 22459 w 29956"/>
                <a:gd name="connsiteY5" fmla="*/ 45642 h 53330"/>
                <a:gd name="connsiteX6" fmla="*/ 26650 w 29956"/>
                <a:gd name="connsiteY6" fmla="*/ 36117 h 53330"/>
                <a:gd name="connsiteX7" fmla="*/ 29602 w 29956"/>
                <a:gd name="connsiteY7" fmla="*/ 25545 h 53330"/>
                <a:gd name="connsiteX8" fmla="*/ 29602 w 29956"/>
                <a:gd name="connsiteY8" fmla="*/ 14019 h 53330"/>
                <a:gd name="connsiteX9" fmla="*/ 26745 w 29956"/>
                <a:gd name="connsiteY9" fmla="*/ 3542 h 53330"/>
                <a:gd name="connsiteX10" fmla="*/ 23030 w 29956"/>
                <a:gd name="connsiteY10" fmla="*/ 780 h 53330"/>
                <a:gd name="connsiteX11" fmla="*/ 12267 w 29956"/>
                <a:gd name="connsiteY11" fmla="*/ 780 h 53330"/>
                <a:gd name="connsiteX12" fmla="*/ 75 w 29956"/>
                <a:gd name="connsiteY12" fmla="*/ 33546 h 53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956" h="53330">
                  <a:moveTo>
                    <a:pt x="75" y="33546"/>
                  </a:moveTo>
                  <a:cubicBezTo>
                    <a:pt x="-68" y="35260"/>
                    <a:pt x="-68" y="36975"/>
                    <a:pt x="75" y="38689"/>
                  </a:cubicBezTo>
                  <a:cubicBezTo>
                    <a:pt x="856" y="41690"/>
                    <a:pt x="2437" y="44423"/>
                    <a:pt x="4647" y="46595"/>
                  </a:cubicBezTo>
                  <a:cubicBezTo>
                    <a:pt x="6466" y="48957"/>
                    <a:pt x="8771" y="50910"/>
                    <a:pt x="11410" y="52310"/>
                  </a:cubicBezTo>
                  <a:cubicBezTo>
                    <a:pt x="14057" y="53510"/>
                    <a:pt x="17172" y="52939"/>
                    <a:pt x="19220" y="50881"/>
                  </a:cubicBezTo>
                  <a:cubicBezTo>
                    <a:pt x="20563" y="49310"/>
                    <a:pt x="21649" y="47538"/>
                    <a:pt x="22459" y="45642"/>
                  </a:cubicBezTo>
                  <a:cubicBezTo>
                    <a:pt x="23983" y="42499"/>
                    <a:pt x="25316" y="39261"/>
                    <a:pt x="26650" y="36117"/>
                  </a:cubicBezTo>
                  <a:cubicBezTo>
                    <a:pt x="28078" y="32736"/>
                    <a:pt x="29069" y="29183"/>
                    <a:pt x="29602" y="25545"/>
                  </a:cubicBezTo>
                  <a:cubicBezTo>
                    <a:pt x="30031" y="21715"/>
                    <a:pt x="30031" y="17849"/>
                    <a:pt x="29602" y="14019"/>
                  </a:cubicBezTo>
                  <a:cubicBezTo>
                    <a:pt x="29536" y="10343"/>
                    <a:pt x="28555" y="6743"/>
                    <a:pt x="26745" y="3542"/>
                  </a:cubicBezTo>
                  <a:cubicBezTo>
                    <a:pt x="25802" y="2275"/>
                    <a:pt x="24506" y="1323"/>
                    <a:pt x="23030" y="780"/>
                  </a:cubicBezTo>
                  <a:cubicBezTo>
                    <a:pt x="19611" y="-792"/>
                    <a:pt x="15686" y="-792"/>
                    <a:pt x="12267" y="780"/>
                  </a:cubicBezTo>
                  <a:cubicBezTo>
                    <a:pt x="1694" y="5066"/>
                    <a:pt x="-20" y="20306"/>
                    <a:pt x="75" y="3354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4" name="Freeform: Shape 893">
              <a:extLst>
                <a:ext uri="{FF2B5EF4-FFF2-40B4-BE49-F238E27FC236}">
                  <a16:creationId xmlns:a16="http://schemas.microsoft.com/office/drawing/2014/main" xmlns="" id="{92C18FB8-357E-530C-07E3-2537119BCDC3}"/>
                </a:ext>
              </a:extLst>
            </p:cNvPr>
            <p:cNvSpPr/>
            <p:nvPr/>
          </p:nvSpPr>
          <p:spPr>
            <a:xfrm>
              <a:off x="5007040" y="3419760"/>
              <a:ext cx="32557" cy="48113"/>
            </a:xfrm>
            <a:custGeom>
              <a:avLst/>
              <a:gdLst>
                <a:gd name="connsiteX0" fmla="*/ 124 w 32557"/>
                <a:gd name="connsiteY0" fmla="*/ 24937 h 48113"/>
                <a:gd name="connsiteX1" fmla="*/ 1457 w 32557"/>
                <a:gd name="connsiteY1" fmla="*/ 37034 h 48113"/>
                <a:gd name="connsiteX2" fmla="*/ 6029 w 32557"/>
                <a:gd name="connsiteY2" fmla="*/ 45892 h 48113"/>
                <a:gd name="connsiteX3" fmla="*/ 18126 w 32557"/>
                <a:gd name="connsiteY3" fmla="*/ 45892 h 48113"/>
                <a:gd name="connsiteX4" fmla="*/ 23746 w 32557"/>
                <a:gd name="connsiteY4" fmla="*/ 43226 h 48113"/>
                <a:gd name="connsiteX5" fmla="*/ 28413 w 32557"/>
                <a:gd name="connsiteY5" fmla="*/ 38749 h 48113"/>
                <a:gd name="connsiteX6" fmla="*/ 30604 w 32557"/>
                <a:gd name="connsiteY6" fmla="*/ 33510 h 48113"/>
                <a:gd name="connsiteX7" fmla="*/ 31461 w 32557"/>
                <a:gd name="connsiteY7" fmla="*/ 11603 h 48113"/>
                <a:gd name="connsiteX8" fmla="*/ 20031 w 32557"/>
                <a:gd name="connsiteY8" fmla="*/ -399 h 48113"/>
                <a:gd name="connsiteX9" fmla="*/ 11649 w 32557"/>
                <a:gd name="connsiteY9" fmla="*/ 3316 h 48113"/>
                <a:gd name="connsiteX10" fmla="*/ 4315 w 32557"/>
                <a:gd name="connsiteY10" fmla="*/ 12174 h 48113"/>
                <a:gd name="connsiteX11" fmla="*/ 124 w 32557"/>
                <a:gd name="connsiteY11" fmla="*/ 24937 h 4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7" h="48113">
                  <a:moveTo>
                    <a:pt x="124" y="24937"/>
                  </a:moveTo>
                  <a:cubicBezTo>
                    <a:pt x="-305" y="29014"/>
                    <a:pt x="152" y="33148"/>
                    <a:pt x="1457" y="37034"/>
                  </a:cubicBezTo>
                  <a:cubicBezTo>
                    <a:pt x="2210" y="40321"/>
                    <a:pt x="3781" y="43369"/>
                    <a:pt x="6029" y="45892"/>
                  </a:cubicBezTo>
                  <a:cubicBezTo>
                    <a:pt x="9696" y="48321"/>
                    <a:pt x="14459" y="48321"/>
                    <a:pt x="18126" y="45892"/>
                  </a:cubicBezTo>
                  <a:cubicBezTo>
                    <a:pt x="20060" y="45140"/>
                    <a:pt x="21936" y="44245"/>
                    <a:pt x="23746" y="43226"/>
                  </a:cubicBezTo>
                  <a:cubicBezTo>
                    <a:pt x="25613" y="42092"/>
                    <a:pt x="27203" y="40568"/>
                    <a:pt x="28413" y="38749"/>
                  </a:cubicBezTo>
                  <a:cubicBezTo>
                    <a:pt x="29375" y="37110"/>
                    <a:pt x="30109" y="35348"/>
                    <a:pt x="30604" y="33510"/>
                  </a:cubicBezTo>
                  <a:cubicBezTo>
                    <a:pt x="32833" y="26414"/>
                    <a:pt x="33128" y="18851"/>
                    <a:pt x="31461" y="11603"/>
                  </a:cubicBezTo>
                  <a:cubicBezTo>
                    <a:pt x="29651" y="4840"/>
                    <a:pt x="25175" y="-304"/>
                    <a:pt x="20031" y="-399"/>
                  </a:cubicBezTo>
                  <a:cubicBezTo>
                    <a:pt x="16888" y="-171"/>
                    <a:pt x="13926" y="1144"/>
                    <a:pt x="11649" y="3316"/>
                  </a:cubicBezTo>
                  <a:cubicBezTo>
                    <a:pt x="8649" y="5754"/>
                    <a:pt x="6153" y="8764"/>
                    <a:pt x="4315" y="12174"/>
                  </a:cubicBezTo>
                  <a:cubicBezTo>
                    <a:pt x="2353" y="16222"/>
                    <a:pt x="943" y="20518"/>
                    <a:pt x="124" y="2493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5" name="Freeform: Shape 894">
              <a:extLst>
                <a:ext uri="{FF2B5EF4-FFF2-40B4-BE49-F238E27FC236}">
                  <a16:creationId xmlns:a16="http://schemas.microsoft.com/office/drawing/2014/main" xmlns="" id="{D4E83763-0470-E007-78D2-E7E508B5FC87}"/>
                </a:ext>
              </a:extLst>
            </p:cNvPr>
            <p:cNvSpPr/>
            <p:nvPr/>
          </p:nvSpPr>
          <p:spPr>
            <a:xfrm>
              <a:off x="5092781" y="3425178"/>
              <a:ext cx="29977" cy="51160"/>
            </a:xfrm>
            <a:custGeom>
              <a:avLst/>
              <a:gdLst>
                <a:gd name="connsiteX0" fmla="*/ 394 w 29977"/>
                <a:gd name="connsiteY0" fmla="*/ 39141 h 51160"/>
                <a:gd name="connsiteX1" fmla="*/ 1823 w 29977"/>
                <a:gd name="connsiteY1" fmla="*/ 44665 h 51160"/>
                <a:gd name="connsiteX2" fmla="*/ 4395 w 29977"/>
                <a:gd name="connsiteY2" fmla="*/ 47713 h 51160"/>
                <a:gd name="connsiteX3" fmla="*/ 19540 w 29977"/>
                <a:gd name="connsiteY3" fmla="*/ 49047 h 51160"/>
                <a:gd name="connsiteX4" fmla="*/ 27445 w 29977"/>
                <a:gd name="connsiteY4" fmla="*/ 39522 h 51160"/>
                <a:gd name="connsiteX5" fmla="*/ 28398 w 29977"/>
                <a:gd name="connsiteY5" fmla="*/ 34188 h 51160"/>
                <a:gd name="connsiteX6" fmla="*/ 29731 w 29977"/>
                <a:gd name="connsiteY6" fmla="*/ 19329 h 51160"/>
                <a:gd name="connsiteX7" fmla="*/ 29731 w 29977"/>
                <a:gd name="connsiteY7" fmla="*/ 8566 h 51160"/>
                <a:gd name="connsiteX8" fmla="*/ 28969 w 29977"/>
                <a:gd name="connsiteY8" fmla="*/ 5422 h 51160"/>
                <a:gd name="connsiteX9" fmla="*/ 27350 w 29977"/>
                <a:gd name="connsiteY9" fmla="*/ 3327 h 51160"/>
                <a:gd name="connsiteX10" fmla="*/ 15158 w 29977"/>
                <a:gd name="connsiteY10" fmla="*/ -7 h 51160"/>
                <a:gd name="connsiteX11" fmla="*/ 3919 w 29977"/>
                <a:gd name="connsiteY11" fmla="*/ 9518 h 51160"/>
                <a:gd name="connsiteX12" fmla="*/ 108 w 29977"/>
                <a:gd name="connsiteY12" fmla="*/ 27044 h 51160"/>
                <a:gd name="connsiteX13" fmla="*/ 394 w 29977"/>
                <a:gd name="connsiteY13" fmla="*/ 39141 h 5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977" h="51160">
                  <a:moveTo>
                    <a:pt x="394" y="39141"/>
                  </a:moveTo>
                  <a:cubicBezTo>
                    <a:pt x="613" y="41036"/>
                    <a:pt x="1090" y="42903"/>
                    <a:pt x="1823" y="44665"/>
                  </a:cubicBezTo>
                  <a:cubicBezTo>
                    <a:pt x="2471" y="45837"/>
                    <a:pt x="3347" y="46875"/>
                    <a:pt x="4395" y="47713"/>
                  </a:cubicBezTo>
                  <a:cubicBezTo>
                    <a:pt x="8690" y="51218"/>
                    <a:pt x="14691" y="51752"/>
                    <a:pt x="19540" y="49047"/>
                  </a:cubicBezTo>
                  <a:cubicBezTo>
                    <a:pt x="23359" y="47075"/>
                    <a:pt x="26216" y="43637"/>
                    <a:pt x="27445" y="39522"/>
                  </a:cubicBezTo>
                  <a:cubicBezTo>
                    <a:pt x="27950" y="37788"/>
                    <a:pt x="28274" y="35998"/>
                    <a:pt x="28398" y="34188"/>
                  </a:cubicBezTo>
                  <a:cubicBezTo>
                    <a:pt x="29065" y="29235"/>
                    <a:pt x="29445" y="24663"/>
                    <a:pt x="29731" y="19329"/>
                  </a:cubicBezTo>
                  <a:cubicBezTo>
                    <a:pt x="30017" y="15747"/>
                    <a:pt x="30017" y="12147"/>
                    <a:pt x="29731" y="8566"/>
                  </a:cubicBezTo>
                  <a:cubicBezTo>
                    <a:pt x="29598" y="7489"/>
                    <a:pt x="29350" y="6432"/>
                    <a:pt x="28969" y="5422"/>
                  </a:cubicBezTo>
                  <a:cubicBezTo>
                    <a:pt x="28560" y="4632"/>
                    <a:pt x="28017" y="3917"/>
                    <a:pt x="27350" y="3327"/>
                  </a:cubicBezTo>
                  <a:cubicBezTo>
                    <a:pt x="24150" y="155"/>
                    <a:pt x="19530" y="-1112"/>
                    <a:pt x="15158" y="-7"/>
                  </a:cubicBezTo>
                  <a:cubicBezTo>
                    <a:pt x="10367" y="1670"/>
                    <a:pt x="6357" y="5061"/>
                    <a:pt x="3919" y="9518"/>
                  </a:cubicBezTo>
                  <a:cubicBezTo>
                    <a:pt x="1471" y="15043"/>
                    <a:pt x="175" y="21005"/>
                    <a:pt x="108" y="27044"/>
                  </a:cubicBezTo>
                  <a:cubicBezTo>
                    <a:pt x="-149" y="31073"/>
                    <a:pt x="-53" y="35121"/>
                    <a:pt x="394" y="3914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6" name="Freeform: Shape 895">
              <a:extLst>
                <a:ext uri="{FF2B5EF4-FFF2-40B4-BE49-F238E27FC236}">
                  <a16:creationId xmlns:a16="http://schemas.microsoft.com/office/drawing/2014/main" xmlns="" id="{7D98BB07-C46B-3AF3-1DAE-228D5F265847}"/>
                </a:ext>
              </a:extLst>
            </p:cNvPr>
            <p:cNvSpPr/>
            <p:nvPr/>
          </p:nvSpPr>
          <p:spPr>
            <a:xfrm>
              <a:off x="5166135" y="3446105"/>
              <a:ext cx="31659" cy="51291"/>
            </a:xfrm>
            <a:custGeom>
              <a:avLst/>
              <a:gdLst>
                <a:gd name="connsiteX0" fmla="*/ 96 w 31659"/>
                <a:gd name="connsiteY0" fmla="*/ 29835 h 51291"/>
                <a:gd name="connsiteX1" fmla="*/ 2097 w 31659"/>
                <a:gd name="connsiteY1" fmla="*/ 36884 h 51291"/>
                <a:gd name="connsiteX2" fmla="*/ 5716 w 31659"/>
                <a:gd name="connsiteY2" fmla="*/ 45075 h 51291"/>
                <a:gd name="connsiteX3" fmla="*/ 11145 w 31659"/>
                <a:gd name="connsiteY3" fmla="*/ 50314 h 51291"/>
                <a:gd name="connsiteX4" fmla="*/ 14955 w 31659"/>
                <a:gd name="connsiteY4" fmla="*/ 50886 h 51291"/>
                <a:gd name="connsiteX5" fmla="*/ 17718 w 31659"/>
                <a:gd name="connsiteY5" fmla="*/ 50886 h 51291"/>
                <a:gd name="connsiteX6" fmla="*/ 30195 w 31659"/>
                <a:gd name="connsiteY6" fmla="*/ 35931 h 51291"/>
                <a:gd name="connsiteX7" fmla="*/ 31148 w 31659"/>
                <a:gd name="connsiteY7" fmla="*/ 28311 h 51291"/>
                <a:gd name="connsiteX8" fmla="*/ 30291 w 31659"/>
                <a:gd name="connsiteY8" fmla="*/ 9261 h 51291"/>
                <a:gd name="connsiteX9" fmla="*/ 27719 w 31659"/>
                <a:gd name="connsiteY9" fmla="*/ 3355 h 51291"/>
                <a:gd name="connsiteX10" fmla="*/ 26195 w 31659"/>
                <a:gd name="connsiteY10" fmla="*/ 1260 h 51291"/>
                <a:gd name="connsiteX11" fmla="*/ 21718 w 31659"/>
                <a:gd name="connsiteY11" fmla="*/ -264 h 51291"/>
                <a:gd name="connsiteX12" fmla="*/ 8859 w 31659"/>
                <a:gd name="connsiteY12" fmla="*/ 3355 h 51291"/>
                <a:gd name="connsiteX13" fmla="*/ 5526 w 31659"/>
                <a:gd name="connsiteY13" fmla="*/ 6975 h 51291"/>
                <a:gd name="connsiteX14" fmla="*/ 96 w 31659"/>
                <a:gd name="connsiteY14" fmla="*/ 18024 h 51291"/>
                <a:gd name="connsiteX15" fmla="*/ 96 w 31659"/>
                <a:gd name="connsiteY15" fmla="*/ 22787 h 51291"/>
                <a:gd name="connsiteX16" fmla="*/ 96 w 31659"/>
                <a:gd name="connsiteY16" fmla="*/ 29835 h 5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659" h="51291">
                  <a:moveTo>
                    <a:pt x="96" y="29835"/>
                  </a:moveTo>
                  <a:cubicBezTo>
                    <a:pt x="449" y="32264"/>
                    <a:pt x="1116" y="34636"/>
                    <a:pt x="2097" y="36884"/>
                  </a:cubicBezTo>
                  <a:cubicBezTo>
                    <a:pt x="3030" y="39722"/>
                    <a:pt x="4240" y="42475"/>
                    <a:pt x="5716" y="45075"/>
                  </a:cubicBezTo>
                  <a:cubicBezTo>
                    <a:pt x="6859" y="47399"/>
                    <a:pt x="8774" y="49257"/>
                    <a:pt x="11145" y="50314"/>
                  </a:cubicBezTo>
                  <a:cubicBezTo>
                    <a:pt x="12374" y="50733"/>
                    <a:pt x="13660" y="50933"/>
                    <a:pt x="14955" y="50886"/>
                  </a:cubicBezTo>
                  <a:lnTo>
                    <a:pt x="17718" y="50886"/>
                  </a:lnTo>
                  <a:cubicBezTo>
                    <a:pt x="24404" y="48714"/>
                    <a:pt x="29252" y="42904"/>
                    <a:pt x="30195" y="35931"/>
                  </a:cubicBezTo>
                  <a:cubicBezTo>
                    <a:pt x="30710" y="33416"/>
                    <a:pt x="31024" y="30873"/>
                    <a:pt x="31148" y="28311"/>
                  </a:cubicBezTo>
                  <a:cubicBezTo>
                    <a:pt x="32005" y="21958"/>
                    <a:pt x="31710" y="15509"/>
                    <a:pt x="30291" y="9261"/>
                  </a:cubicBezTo>
                  <a:cubicBezTo>
                    <a:pt x="29710" y="7185"/>
                    <a:pt x="28843" y="5194"/>
                    <a:pt x="27719" y="3355"/>
                  </a:cubicBezTo>
                  <a:cubicBezTo>
                    <a:pt x="27290" y="2603"/>
                    <a:pt x="26776" y="1899"/>
                    <a:pt x="26195" y="1260"/>
                  </a:cubicBezTo>
                  <a:cubicBezTo>
                    <a:pt x="24995" y="117"/>
                    <a:pt x="23366" y="-435"/>
                    <a:pt x="21718" y="-264"/>
                  </a:cubicBezTo>
                  <a:cubicBezTo>
                    <a:pt x="17117" y="-845"/>
                    <a:pt x="12479" y="460"/>
                    <a:pt x="8859" y="3355"/>
                  </a:cubicBezTo>
                  <a:cubicBezTo>
                    <a:pt x="7650" y="4470"/>
                    <a:pt x="6535" y="5680"/>
                    <a:pt x="5526" y="6975"/>
                  </a:cubicBezTo>
                  <a:cubicBezTo>
                    <a:pt x="2573" y="9985"/>
                    <a:pt x="677" y="13852"/>
                    <a:pt x="96" y="18024"/>
                  </a:cubicBezTo>
                  <a:cubicBezTo>
                    <a:pt x="96" y="19643"/>
                    <a:pt x="96" y="21072"/>
                    <a:pt x="96" y="22787"/>
                  </a:cubicBezTo>
                  <a:cubicBezTo>
                    <a:pt x="-75" y="25130"/>
                    <a:pt x="-75" y="27492"/>
                    <a:pt x="96" y="2983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7" name="Freeform: Shape 896">
              <a:extLst>
                <a:ext uri="{FF2B5EF4-FFF2-40B4-BE49-F238E27FC236}">
                  <a16:creationId xmlns:a16="http://schemas.microsoft.com/office/drawing/2014/main" xmlns="" id="{FF7FE646-2592-4AFB-E380-5D60978BC82A}"/>
                </a:ext>
              </a:extLst>
            </p:cNvPr>
            <p:cNvSpPr/>
            <p:nvPr/>
          </p:nvSpPr>
          <p:spPr>
            <a:xfrm>
              <a:off x="5242904" y="3430984"/>
              <a:ext cx="38238" cy="53211"/>
            </a:xfrm>
            <a:custGeom>
              <a:avLst/>
              <a:gdLst>
                <a:gd name="connsiteX0" fmla="*/ 32103 w 38238"/>
                <a:gd name="connsiteY0" fmla="*/ 4474 h 53211"/>
                <a:gd name="connsiteX1" fmla="*/ 35532 w 38238"/>
                <a:gd name="connsiteY1" fmla="*/ 8284 h 53211"/>
                <a:gd name="connsiteX2" fmla="*/ 37056 w 38238"/>
                <a:gd name="connsiteY2" fmla="*/ 12761 h 53211"/>
                <a:gd name="connsiteX3" fmla="*/ 38199 w 38238"/>
                <a:gd name="connsiteY3" fmla="*/ 19048 h 53211"/>
                <a:gd name="connsiteX4" fmla="*/ 37627 w 38238"/>
                <a:gd name="connsiteY4" fmla="*/ 25715 h 53211"/>
                <a:gd name="connsiteX5" fmla="*/ 36294 w 38238"/>
                <a:gd name="connsiteY5" fmla="*/ 32859 h 53211"/>
                <a:gd name="connsiteX6" fmla="*/ 27531 w 38238"/>
                <a:gd name="connsiteY6" fmla="*/ 47908 h 53211"/>
                <a:gd name="connsiteX7" fmla="*/ 23625 w 38238"/>
                <a:gd name="connsiteY7" fmla="*/ 51242 h 53211"/>
                <a:gd name="connsiteX8" fmla="*/ 18863 w 38238"/>
                <a:gd name="connsiteY8" fmla="*/ 52671 h 53211"/>
                <a:gd name="connsiteX9" fmla="*/ 7623 w 38238"/>
                <a:gd name="connsiteY9" fmla="*/ 50861 h 53211"/>
                <a:gd name="connsiteX10" fmla="*/ 4194 w 38238"/>
                <a:gd name="connsiteY10" fmla="*/ 48480 h 53211"/>
                <a:gd name="connsiteX11" fmla="*/ 289 w 38238"/>
                <a:gd name="connsiteY11" fmla="*/ 38288 h 53211"/>
                <a:gd name="connsiteX12" fmla="*/ 289 w 38238"/>
                <a:gd name="connsiteY12" fmla="*/ 25906 h 53211"/>
                <a:gd name="connsiteX13" fmla="*/ 1527 w 38238"/>
                <a:gd name="connsiteY13" fmla="*/ 20191 h 53211"/>
                <a:gd name="connsiteX14" fmla="*/ 4766 w 38238"/>
                <a:gd name="connsiteY14" fmla="*/ 14095 h 53211"/>
                <a:gd name="connsiteX15" fmla="*/ 10576 w 38238"/>
                <a:gd name="connsiteY15" fmla="*/ 6189 h 53211"/>
                <a:gd name="connsiteX16" fmla="*/ 13719 w 38238"/>
                <a:gd name="connsiteY16" fmla="*/ 3141 h 53211"/>
                <a:gd name="connsiteX17" fmla="*/ 16386 w 38238"/>
                <a:gd name="connsiteY17" fmla="*/ 855 h 53211"/>
                <a:gd name="connsiteX18" fmla="*/ 21911 w 38238"/>
                <a:gd name="connsiteY18" fmla="*/ -384 h 53211"/>
                <a:gd name="connsiteX19" fmla="*/ 32103 w 38238"/>
                <a:gd name="connsiteY19" fmla="*/ 4474 h 5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238" h="53211">
                  <a:moveTo>
                    <a:pt x="32103" y="4474"/>
                  </a:moveTo>
                  <a:cubicBezTo>
                    <a:pt x="33455" y="5532"/>
                    <a:pt x="34617" y="6827"/>
                    <a:pt x="35532" y="8284"/>
                  </a:cubicBezTo>
                  <a:cubicBezTo>
                    <a:pt x="36170" y="9732"/>
                    <a:pt x="36675" y="11227"/>
                    <a:pt x="37056" y="12761"/>
                  </a:cubicBezTo>
                  <a:cubicBezTo>
                    <a:pt x="37637" y="14818"/>
                    <a:pt x="38018" y="16924"/>
                    <a:pt x="38199" y="19048"/>
                  </a:cubicBezTo>
                  <a:cubicBezTo>
                    <a:pt x="38246" y="21286"/>
                    <a:pt x="38056" y="23515"/>
                    <a:pt x="37627" y="25715"/>
                  </a:cubicBezTo>
                  <a:cubicBezTo>
                    <a:pt x="37322" y="28115"/>
                    <a:pt x="36875" y="30506"/>
                    <a:pt x="36294" y="32859"/>
                  </a:cubicBezTo>
                  <a:cubicBezTo>
                    <a:pt x="34646" y="38516"/>
                    <a:pt x="31636" y="43679"/>
                    <a:pt x="27531" y="47908"/>
                  </a:cubicBezTo>
                  <a:cubicBezTo>
                    <a:pt x="26397" y="49194"/>
                    <a:pt x="25083" y="50318"/>
                    <a:pt x="23625" y="51242"/>
                  </a:cubicBezTo>
                  <a:cubicBezTo>
                    <a:pt x="22149" y="52032"/>
                    <a:pt x="20530" y="52518"/>
                    <a:pt x="18863" y="52671"/>
                  </a:cubicBezTo>
                  <a:cubicBezTo>
                    <a:pt x="15024" y="53118"/>
                    <a:pt x="11129" y="52499"/>
                    <a:pt x="7623" y="50861"/>
                  </a:cubicBezTo>
                  <a:cubicBezTo>
                    <a:pt x="6347" y="50280"/>
                    <a:pt x="5185" y="49470"/>
                    <a:pt x="4194" y="48480"/>
                  </a:cubicBezTo>
                  <a:cubicBezTo>
                    <a:pt x="1851" y="45584"/>
                    <a:pt x="480" y="42012"/>
                    <a:pt x="289" y="38288"/>
                  </a:cubicBezTo>
                  <a:cubicBezTo>
                    <a:pt x="-139" y="34173"/>
                    <a:pt x="-139" y="30020"/>
                    <a:pt x="289" y="25906"/>
                  </a:cubicBezTo>
                  <a:cubicBezTo>
                    <a:pt x="508" y="23963"/>
                    <a:pt x="927" y="22048"/>
                    <a:pt x="1527" y="20191"/>
                  </a:cubicBezTo>
                  <a:cubicBezTo>
                    <a:pt x="2385" y="18000"/>
                    <a:pt x="3909" y="16285"/>
                    <a:pt x="4766" y="14095"/>
                  </a:cubicBezTo>
                  <a:cubicBezTo>
                    <a:pt x="6214" y="11132"/>
                    <a:pt x="8176" y="8456"/>
                    <a:pt x="10576" y="6189"/>
                  </a:cubicBezTo>
                  <a:cubicBezTo>
                    <a:pt x="11529" y="5074"/>
                    <a:pt x="12577" y="4055"/>
                    <a:pt x="13719" y="3141"/>
                  </a:cubicBezTo>
                  <a:cubicBezTo>
                    <a:pt x="14510" y="2274"/>
                    <a:pt x="15405" y="1512"/>
                    <a:pt x="16386" y="855"/>
                  </a:cubicBezTo>
                  <a:cubicBezTo>
                    <a:pt x="18082" y="-60"/>
                    <a:pt x="19987" y="-488"/>
                    <a:pt x="21911" y="-384"/>
                  </a:cubicBezTo>
                  <a:cubicBezTo>
                    <a:pt x="25788" y="-50"/>
                    <a:pt x="29407" y="1674"/>
                    <a:pt x="32103" y="447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8" name="Freeform: Shape 897">
              <a:extLst>
                <a:ext uri="{FF2B5EF4-FFF2-40B4-BE49-F238E27FC236}">
                  <a16:creationId xmlns:a16="http://schemas.microsoft.com/office/drawing/2014/main" xmlns="" id="{2FF0F095-FDD6-8045-D079-18205CAF3985}"/>
                </a:ext>
              </a:extLst>
            </p:cNvPr>
            <p:cNvSpPr/>
            <p:nvPr/>
          </p:nvSpPr>
          <p:spPr>
            <a:xfrm>
              <a:off x="5340334" y="3451672"/>
              <a:ext cx="30165" cy="54920"/>
            </a:xfrm>
            <a:custGeom>
              <a:avLst/>
              <a:gdLst>
                <a:gd name="connsiteX0" fmla="*/ 2777 w 30165"/>
                <a:gd name="connsiteY0" fmla="*/ 13791 h 54920"/>
                <a:gd name="connsiteX1" fmla="*/ 1348 w 30165"/>
                <a:gd name="connsiteY1" fmla="*/ 20363 h 54920"/>
                <a:gd name="connsiteX2" fmla="*/ 15 w 30165"/>
                <a:gd name="connsiteY2" fmla="*/ 36270 h 54920"/>
                <a:gd name="connsiteX3" fmla="*/ 777 w 30165"/>
                <a:gd name="connsiteY3" fmla="*/ 45795 h 54920"/>
                <a:gd name="connsiteX4" fmla="*/ 4873 w 30165"/>
                <a:gd name="connsiteY4" fmla="*/ 53034 h 54920"/>
                <a:gd name="connsiteX5" fmla="*/ 8111 w 30165"/>
                <a:gd name="connsiteY5" fmla="*/ 54272 h 54920"/>
                <a:gd name="connsiteX6" fmla="*/ 14016 w 30165"/>
                <a:gd name="connsiteY6" fmla="*/ 54272 h 54920"/>
                <a:gd name="connsiteX7" fmla="*/ 26399 w 30165"/>
                <a:gd name="connsiteY7" fmla="*/ 44747 h 54920"/>
                <a:gd name="connsiteX8" fmla="*/ 28590 w 30165"/>
                <a:gd name="connsiteY8" fmla="*/ 39889 h 54920"/>
                <a:gd name="connsiteX9" fmla="*/ 30019 w 30165"/>
                <a:gd name="connsiteY9" fmla="*/ 30364 h 54920"/>
                <a:gd name="connsiteX10" fmla="*/ 30019 w 30165"/>
                <a:gd name="connsiteY10" fmla="*/ 21601 h 54920"/>
                <a:gd name="connsiteX11" fmla="*/ 30019 w 30165"/>
                <a:gd name="connsiteY11" fmla="*/ 15601 h 54920"/>
                <a:gd name="connsiteX12" fmla="*/ 27542 w 30165"/>
                <a:gd name="connsiteY12" fmla="*/ 7980 h 54920"/>
                <a:gd name="connsiteX13" fmla="*/ 22399 w 30165"/>
                <a:gd name="connsiteY13" fmla="*/ 551 h 54920"/>
                <a:gd name="connsiteX14" fmla="*/ 14112 w 30165"/>
                <a:gd name="connsiteY14" fmla="*/ 1027 h 54920"/>
                <a:gd name="connsiteX15" fmla="*/ 7444 w 30165"/>
                <a:gd name="connsiteY15" fmla="*/ 7028 h 54920"/>
                <a:gd name="connsiteX16" fmla="*/ 2777 w 30165"/>
                <a:gd name="connsiteY16" fmla="*/ 13791 h 5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165" h="54920">
                  <a:moveTo>
                    <a:pt x="2777" y="13791"/>
                  </a:moveTo>
                  <a:cubicBezTo>
                    <a:pt x="2101" y="15934"/>
                    <a:pt x="1625" y="18134"/>
                    <a:pt x="1348" y="20363"/>
                  </a:cubicBezTo>
                  <a:cubicBezTo>
                    <a:pt x="472" y="25621"/>
                    <a:pt x="34" y="30945"/>
                    <a:pt x="15" y="36270"/>
                  </a:cubicBezTo>
                  <a:cubicBezTo>
                    <a:pt x="-147" y="39460"/>
                    <a:pt x="110" y="42670"/>
                    <a:pt x="777" y="45795"/>
                  </a:cubicBezTo>
                  <a:cubicBezTo>
                    <a:pt x="1244" y="48614"/>
                    <a:pt x="2691" y="51176"/>
                    <a:pt x="4873" y="53034"/>
                  </a:cubicBezTo>
                  <a:cubicBezTo>
                    <a:pt x="5873" y="53624"/>
                    <a:pt x="6968" y="54043"/>
                    <a:pt x="8111" y="54272"/>
                  </a:cubicBezTo>
                  <a:cubicBezTo>
                    <a:pt x="10064" y="54605"/>
                    <a:pt x="12064" y="54605"/>
                    <a:pt x="14016" y="54272"/>
                  </a:cubicBezTo>
                  <a:cubicBezTo>
                    <a:pt x="19370" y="53138"/>
                    <a:pt x="23923" y="49633"/>
                    <a:pt x="26399" y="44747"/>
                  </a:cubicBezTo>
                  <a:cubicBezTo>
                    <a:pt x="27380" y="43251"/>
                    <a:pt x="28114" y="41613"/>
                    <a:pt x="28590" y="39889"/>
                  </a:cubicBezTo>
                  <a:cubicBezTo>
                    <a:pt x="29447" y="36784"/>
                    <a:pt x="29923" y="33584"/>
                    <a:pt x="30019" y="30364"/>
                  </a:cubicBezTo>
                  <a:cubicBezTo>
                    <a:pt x="30019" y="27411"/>
                    <a:pt x="30019" y="24459"/>
                    <a:pt x="30019" y="21601"/>
                  </a:cubicBezTo>
                  <a:cubicBezTo>
                    <a:pt x="30171" y="19601"/>
                    <a:pt x="30171" y="17600"/>
                    <a:pt x="30019" y="15601"/>
                  </a:cubicBezTo>
                  <a:cubicBezTo>
                    <a:pt x="29514" y="12972"/>
                    <a:pt x="28675" y="10409"/>
                    <a:pt x="27542" y="7980"/>
                  </a:cubicBezTo>
                  <a:cubicBezTo>
                    <a:pt x="26542" y="5075"/>
                    <a:pt x="24761" y="2513"/>
                    <a:pt x="22399" y="551"/>
                  </a:cubicBezTo>
                  <a:cubicBezTo>
                    <a:pt x="19770" y="-868"/>
                    <a:pt x="16560" y="-687"/>
                    <a:pt x="14112" y="1027"/>
                  </a:cubicBezTo>
                  <a:cubicBezTo>
                    <a:pt x="11645" y="2741"/>
                    <a:pt x="9406" y="4751"/>
                    <a:pt x="7444" y="7028"/>
                  </a:cubicBezTo>
                  <a:cubicBezTo>
                    <a:pt x="5396" y="8895"/>
                    <a:pt x="3796" y="11210"/>
                    <a:pt x="2777" y="1379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899" name="Freeform: Shape 898">
              <a:extLst>
                <a:ext uri="{FF2B5EF4-FFF2-40B4-BE49-F238E27FC236}">
                  <a16:creationId xmlns:a16="http://schemas.microsoft.com/office/drawing/2014/main" xmlns="" id="{0E06D5B3-017E-2B7A-CC8E-4FD57452E999}"/>
                </a:ext>
              </a:extLst>
            </p:cNvPr>
            <p:cNvSpPr/>
            <p:nvPr/>
          </p:nvSpPr>
          <p:spPr>
            <a:xfrm>
              <a:off x="5428256" y="3456906"/>
              <a:ext cx="27829" cy="52222"/>
            </a:xfrm>
            <a:custGeom>
              <a:avLst/>
              <a:gdLst>
                <a:gd name="connsiteX0" fmla="*/ 1151 w 27829"/>
                <a:gd name="connsiteY0" fmla="*/ 20748 h 52222"/>
                <a:gd name="connsiteX1" fmla="*/ 103 w 27829"/>
                <a:gd name="connsiteY1" fmla="*/ 28559 h 52222"/>
                <a:gd name="connsiteX2" fmla="*/ 103 w 27829"/>
                <a:gd name="connsiteY2" fmla="*/ 34940 h 52222"/>
                <a:gd name="connsiteX3" fmla="*/ 5056 w 27829"/>
                <a:gd name="connsiteY3" fmla="*/ 47323 h 52222"/>
                <a:gd name="connsiteX4" fmla="*/ 14581 w 27829"/>
                <a:gd name="connsiteY4" fmla="*/ 51609 h 52222"/>
                <a:gd name="connsiteX5" fmla="*/ 18010 w 27829"/>
                <a:gd name="connsiteY5" fmla="*/ 51609 h 52222"/>
                <a:gd name="connsiteX6" fmla="*/ 22297 w 27829"/>
                <a:gd name="connsiteY6" fmla="*/ 47609 h 52222"/>
                <a:gd name="connsiteX7" fmla="*/ 27440 w 27829"/>
                <a:gd name="connsiteY7" fmla="*/ 34655 h 52222"/>
                <a:gd name="connsiteX8" fmla="*/ 27440 w 27829"/>
                <a:gd name="connsiteY8" fmla="*/ 21986 h 52222"/>
                <a:gd name="connsiteX9" fmla="*/ 24678 w 27829"/>
                <a:gd name="connsiteY9" fmla="*/ 7223 h 52222"/>
                <a:gd name="connsiteX10" fmla="*/ 16106 w 27829"/>
                <a:gd name="connsiteY10" fmla="*/ -397 h 52222"/>
                <a:gd name="connsiteX11" fmla="*/ 9438 w 27829"/>
                <a:gd name="connsiteY11" fmla="*/ 3032 h 52222"/>
                <a:gd name="connsiteX12" fmla="*/ 1151 w 27829"/>
                <a:gd name="connsiteY12" fmla="*/ 20748 h 5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829" h="52222">
                  <a:moveTo>
                    <a:pt x="1151" y="20748"/>
                  </a:moveTo>
                  <a:lnTo>
                    <a:pt x="103" y="28559"/>
                  </a:lnTo>
                  <a:cubicBezTo>
                    <a:pt x="-77" y="30683"/>
                    <a:pt x="-77" y="32817"/>
                    <a:pt x="103" y="34940"/>
                  </a:cubicBezTo>
                  <a:cubicBezTo>
                    <a:pt x="84" y="39551"/>
                    <a:pt x="1866" y="43989"/>
                    <a:pt x="5056" y="47323"/>
                  </a:cubicBezTo>
                  <a:cubicBezTo>
                    <a:pt x="7657" y="49790"/>
                    <a:pt x="11010" y="51304"/>
                    <a:pt x="14581" y="51609"/>
                  </a:cubicBezTo>
                  <a:cubicBezTo>
                    <a:pt x="15705" y="51895"/>
                    <a:pt x="16887" y="51895"/>
                    <a:pt x="18010" y="51609"/>
                  </a:cubicBezTo>
                  <a:cubicBezTo>
                    <a:pt x="19820" y="50761"/>
                    <a:pt x="21325" y="49362"/>
                    <a:pt x="22297" y="47609"/>
                  </a:cubicBezTo>
                  <a:cubicBezTo>
                    <a:pt x="25049" y="43780"/>
                    <a:pt x="26821" y="39331"/>
                    <a:pt x="27440" y="34655"/>
                  </a:cubicBezTo>
                  <a:cubicBezTo>
                    <a:pt x="27916" y="30445"/>
                    <a:pt x="27916" y="26197"/>
                    <a:pt x="27440" y="21986"/>
                  </a:cubicBezTo>
                  <a:cubicBezTo>
                    <a:pt x="27193" y="16967"/>
                    <a:pt x="26259" y="11995"/>
                    <a:pt x="24678" y="7223"/>
                  </a:cubicBezTo>
                  <a:cubicBezTo>
                    <a:pt x="22868" y="2841"/>
                    <a:pt x="19725" y="-492"/>
                    <a:pt x="16106" y="-397"/>
                  </a:cubicBezTo>
                  <a:cubicBezTo>
                    <a:pt x="13543" y="-83"/>
                    <a:pt x="11181" y="1136"/>
                    <a:pt x="9438" y="3032"/>
                  </a:cubicBezTo>
                  <a:cubicBezTo>
                    <a:pt x="4590" y="7718"/>
                    <a:pt x="1647" y="14024"/>
                    <a:pt x="1151" y="2074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00" name="Freeform: Shape 899">
              <a:extLst>
                <a:ext uri="{FF2B5EF4-FFF2-40B4-BE49-F238E27FC236}">
                  <a16:creationId xmlns:a16="http://schemas.microsoft.com/office/drawing/2014/main" xmlns="" id="{B2C954FE-0954-2849-01F0-44D4F34B4D5B}"/>
                </a:ext>
              </a:extLst>
            </p:cNvPr>
            <p:cNvSpPr/>
            <p:nvPr/>
          </p:nvSpPr>
          <p:spPr>
            <a:xfrm>
              <a:off x="5502060" y="3482030"/>
              <a:ext cx="31023" cy="53373"/>
            </a:xfrm>
            <a:custGeom>
              <a:avLst/>
              <a:gdLst>
                <a:gd name="connsiteX0" fmla="*/ 1452 w 31023"/>
                <a:gd name="connsiteY0" fmla="*/ 22485 h 53373"/>
                <a:gd name="connsiteX1" fmla="*/ 309 w 31023"/>
                <a:gd name="connsiteY1" fmla="*/ 39725 h 53373"/>
                <a:gd name="connsiteX2" fmla="*/ 8691 w 31023"/>
                <a:gd name="connsiteY2" fmla="*/ 52298 h 53373"/>
                <a:gd name="connsiteX3" fmla="*/ 21645 w 31023"/>
                <a:gd name="connsiteY3" fmla="*/ 49059 h 53373"/>
                <a:gd name="connsiteX4" fmla="*/ 29551 w 31023"/>
                <a:gd name="connsiteY4" fmla="*/ 32962 h 53373"/>
                <a:gd name="connsiteX5" fmla="*/ 30313 w 31023"/>
                <a:gd name="connsiteY5" fmla="*/ 24580 h 53373"/>
                <a:gd name="connsiteX6" fmla="*/ 30884 w 31023"/>
                <a:gd name="connsiteY6" fmla="*/ 15055 h 53373"/>
                <a:gd name="connsiteX7" fmla="*/ 30884 w 31023"/>
                <a:gd name="connsiteY7" fmla="*/ 10483 h 53373"/>
                <a:gd name="connsiteX8" fmla="*/ 27550 w 31023"/>
                <a:gd name="connsiteY8" fmla="*/ 3149 h 53373"/>
                <a:gd name="connsiteX9" fmla="*/ 23169 w 31023"/>
                <a:gd name="connsiteY9" fmla="*/ -185 h 53373"/>
                <a:gd name="connsiteX10" fmla="*/ 19549 w 31023"/>
                <a:gd name="connsiteY10" fmla="*/ -185 h 53373"/>
                <a:gd name="connsiteX11" fmla="*/ 6786 w 31023"/>
                <a:gd name="connsiteY11" fmla="*/ 8102 h 53373"/>
                <a:gd name="connsiteX12" fmla="*/ 1452 w 31023"/>
                <a:gd name="connsiteY12" fmla="*/ 22485 h 5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023" h="53373">
                  <a:moveTo>
                    <a:pt x="1452" y="22485"/>
                  </a:moveTo>
                  <a:cubicBezTo>
                    <a:pt x="-5" y="28105"/>
                    <a:pt x="-396" y="33953"/>
                    <a:pt x="309" y="39725"/>
                  </a:cubicBezTo>
                  <a:cubicBezTo>
                    <a:pt x="842" y="45050"/>
                    <a:pt x="3986" y="49764"/>
                    <a:pt x="8691" y="52298"/>
                  </a:cubicBezTo>
                  <a:cubicBezTo>
                    <a:pt x="13272" y="53889"/>
                    <a:pt x="18359" y="52622"/>
                    <a:pt x="21645" y="49059"/>
                  </a:cubicBezTo>
                  <a:cubicBezTo>
                    <a:pt x="25884" y="44640"/>
                    <a:pt x="28646" y="39020"/>
                    <a:pt x="29551" y="32962"/>
                  </a:cubicBezTo>
                  <a:cubicBezTo>
                    <a:pt x="29989" y="30191"/>
                    <a:pt x="30246" y="27390"/>
                    <a:pt x="30313" y="24580"/>
                  </a:cubicBezTo>
                  <a:lnTo>
                    <a:pt x="30884" y="15055"/>
                  </a:lnTo>
                  <a:cubicBezTo>
                    <a:pt x="31027" y="13531"/>
                    <a:pt x="31027" y="12007"/>
                    <a:pt x="30884" y="10483"/>
                  </a:cubicBezTo>
                  <a:cubicBezTo>
                    <a:pt x="30484" y="7778"/>
                    <a:pt x="29332" y="5235"/>
                    <a:pt x="27550" y="3149"/>
                  </a:cubicBezTo>
                  <a:cubicBezTo>
                    <a:pt x="26493" y="1587"/>
                    <a:pt x="24950" y="425"/>
                    <a:pt x="23169" y="-185"/>
                  </a:cubicBezTo>
                  <a:cubicBezTo>
                    <a:pt x="21978" y="-470"/>
                    <a:pt x="20740" y="-470"/>
                    <a:pt x="19549" y="-185"/>
                  </a:cubicBezTo>
                  <a:cubicBezTo>
                    <a:pt x="14530" y="1168"/>
                    <a:pt x="10063" y="4073"/>
                    <a:pt x="6786" y="8102"/>
                  </a:cubicBezTo>
                  <a:cubicBezTo>
                    <a:pt x="4033" y="12474"/>
                    <a:pt x="2214" y="17370"/>
                    <a:pt x="1452" y="2248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01" name="Freeform: Shape 900">
              <a:extLst>
                <a:ext uri="{FF2B5EF4-FFF2-40B4-BE49-F238E27FC236}">
                  <a16:creationId xmlns:a16="http://schemas.microsoft.com/office/drawing/2014/main" xmlns="" id="{F1AD13C4-1FA0-103D-628D-CCEF29716AAA}"/>
                </a:ext>
              </a:extLst>
            </p:cNvPr>
            <p:cNvSpPr/>
            <p:nvPr/>
          </p:nvSpPr>
          <p:spPr>
            <a:xfrm>
              <a:off x="5593555" y="3496876"/>
              <a:ext cx="35737" cy="46447"/>
            </a:xfrm>
            <a:custGeom>
              <a:avLst/>
              <a:gdLst>
                <a:gd name="connsiteX0" fmla="*/ 444 w 35737"/>
                <a:gd name="connsiteY0" fmla="*/ 26689 h 46447"/>
                <a:gd name="connsiteX1" fmla="*/ -32 w 35737"/>
                <a:gd name="connsiteY1" fmla="*/ 30689 h 46447"/>
                <a:gd name="connsiteX2" fmla="*/ 539 w 35737"/>
                <a:gd name="connsiteY2" fmla="*/ 35166 h 46447"/>
                <a:gd name="connsiteX3" fmla="*/ 2635 w 35737"/>
                <a:gd name="connsiteY3" fmla="*/ 41453 h 46447"/>
                <a:gd name="connsiteX4" fmla="*/ 7588 w 35737"/>
                <a:gd name="connsiteY4" fmla="*/ 44881 h 46447"/>
                <a:gd name="connsiteX5" fmla="*/ 17113 w 35737"/>
                <a:gd name="connsiteY5" fmla="*/ 45644 h 46447"/>
                <a:gd name="connsiteX6" fmla="*/ 22066 w 35737"/>
                <a:gd name="connsiteY6" fmla="*/ 43453 h 46447"/>
                <a:gd name="connsiteX7" fmla="*/ 29590 w 35737"/>
                <a:gd name="connsiteY7" fmla="*/ 37071 h 46447"/>
                <a:gd name="connsiteX8" fmla="*/ 35210 w 35737"/>
                <a:gd name="connsiteY8" fmla="*/ 22403 h 46447"/>
                <a:gd name="connsiteX9" fmla="*/ 35686 w 35737"/>
                <a:gd name="connsiteY9" fmla="*/ 16592 h 46447"/>
                <a:gd name="connsiteX10" fmla="*/ 33401 w 35737"/>
                <a:gd name="connsiteY10" fmla="*/ 7544 h 46447"/>
                <a:gd name="connsiteX11" fmla="*/ 31781 w 35737"/>
                <a:gd name="connsiteY11" fmla="*/ 4019 h 46447"/>
                <a:gd name="connsiteX12" fmla="*/ 23495 w 35737"/>
                <a:gd name="connsiteY12" fmla="*/ -362 h 46447"/>
                <a:gd name="connsiteX13" fmla="*/ 11969 w 35737"/>
                <a:gd name="connsiteY13" fmla="*/ 4495 h 46447"/>
                <a:gd name="connsiteX14" fmla="*/ 3587 w 35737"/>
                <a:gd name="connsiteY14" fmla="*/ 17831 h 46447"/>
                <a:gd name="connsiteX15" fmla="*/ 444 w 35737"/>
                <a:gd name="connsiteY15" fmla="*/ 26689 h 46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37" h="46447">
                  <a:moveTo>
                    <a:pt x="444" y="26689"/>
                  </a:moveTo>
                  <a:cubicBezTo>
                    <a:pt x="149" y="28003"/>
                    <a:pt x="-13" y="29346"/>
                    <a:pt x="-32" y="30689"/>
                  </a:cubicBezTo>
                  <a:cubicBezTo>
                    <a:pt x="-32" y="32204"/>
                    <a:pt x="158" y="33699"/>
                    <a:pt x="539" y="35166"/>
                  </a:cubicBezTo>
                  <a:cubicBezTo>
                    <a:pt x="825" y="37376"/>
                    <a:pt x="1539" y="39510"/>
                    <a:pt x="2635" y="41453"/>
                  </a:cubicBezTo>
                  <a:cubicBezTo>
                    <a:pt x="3825" y="43148"/>
                    <a:pt x="5588" y="44358"/>
                    <a:pt x="7588" y="44881"/>
                  </a:cubicBezTo>
                  <a:cubicBezTo>
                    <a:pt x="10607" y="46110"/>
                    <a:pt x="13931" y="46377"/>
                    <a:pt x="17113" y="45644"/>
                  </a:cubicBezTo>
                  <a:cubicBezTo>
                    <a:pt x="18865" y="45177"/>
                    <a:pt x="20542" y="44434"/>
                    <a:pt x="22066" y="43453"/>
                  </a:cubicBezTo>
                  <a:cubicBezTo>
                    <a:pt x="24980" y="41852"/>
                    <a:pt x="27533" y="39681"/>
                    <a:pt x="29590" y="37071"/>
                  </a:cubicBezTo>
                  <a:cubicBezTo>
                    <a:pt x="32591" y="32690"/>
                    <a:pt x="34515" y="27670"/>
                    <a:pt x="35210" y="22403"/>
                  </a:cubicBezTo>
                  <a:cubicBezTo>
                    <a:pt x="35601" y="20488"/>
                    <a:pt x="35763" y="18545"/>
                    <a:pt x="35686" y="16592"/>
                  </a:cubicBezTo>
                  <a:cubicBezTo>
                    <a:pt x="35391" y="13477"/>
                    <a:pt x="34620" y="10430"/>
                    <a:pt x="33401" y="7544"/>
                  </a:cubicBezTo>
                  <a:cubicBezTo>
                    <a:pt x="32972" y="6315"/>
                    <a:pt x="32439" y="5134"/>
                    <a:pt x="31781" y="4019"/>
                  </a:cubicBezTo>
                  <a:cubicBezTo>
                    <a:pt x="30133" y="1047"/>
                    <a:pt x="26885" y="-676"/>
                    <a:pt x="23495" y="-362"/>
                  </a:cubicBezTo>
                  <a:cubicBezTo>
                    <a:pt x="19170" y="-315"/>
                    <a:pt x="15027" y="1429"/>
                    <a:pt x="11969" y="4495"/>
                  </a:cubicBezTo>
                  <a:cubicBezTo>
                    <a:pt x="8445" y="8439"/>
                    <a:pt x="5607" y="12944"/>
                    <a:pt x="3587" y="17831"/>
                  </a:cubicBezTo>
                  <a:cubicBezTo>
                    <a:pt x="2282" y="20688"/>
                    <a:pt x="1225" y="23651"/>
                    <a:pt x="444" y="2668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02" name="Freeform: Shape 901">
              <a:extLst>
                <a:ext uri="{FF2B5EF4-FFF2-40B4-BE49-F238E27FC236}">
                  <a16:creationId xmlns:a16="http://schemas.microsoft.com/office/drawing/2014/main" xmlns="" id="{F07A3DF9-D611-8751-774E-66A8B8EBA481}"/>
                </a:ext>
              </a:extLst>
            </p:cNvPr>
            <p:cNvSpPr/>
            <p:nvPr/>
          </p:nvSpPr>
          <p:spPr>
            <a:xfrm>
              <a:off x="5678429" y="3508536"/>
              <a:ext cx="33402" cy="53694"/>
            </a:xfrm>
            <a:custGeom>
              <a:avLst/>
              <a:gdLst>
                <a:gd name="connsiteX0" fmla="*/ 3390 w 33402"/>
                <a:gd name="connsiteY0" fmla="*/ 15028 h 53694"/>
                <a:gd name="connsiteX1" fmla="*/ 723 w 33402"/>
                <a:gd name="connsiteY1" fmla="*/ 27792 h 53694"/>
                <a:gd name="connsiteX2" fmla="*/ 152 w 33402"/>
                <a:gd name="connsiteY2" fmla="*/ 39984 h 53694"/>
                <a:gd name="connsiteX3" fmla="*/ 3486 w 33402"/>
                <a:gd name="connsiteY3" fmla="*/ 48366 h 53694"/>
                <a:gd name="connsiteX4" fmla="*/ 4629 w 33402"/>
                <a:gd name="connsiteY4" fmla="*/ 50271 h 53694"/>
                <a:gd name="connsiteX5" fmla="*/ 6819 w 33402"/>
                <a:gd name="connsiteY5" fmla="*/ 51795 h 53694"/>
                <a:gd name="connsiteX6" fmla="*/ 11963 w 33402"/>
                <a:gd name="connsiteY6" fmla="*/ 53224 h 53694"/>
                <a:gd name="connsiteX7" fmla="*/ 14820 w 33402"/>
                <a:gd name="connsiteY7" fmla="*/ 53224 h 53694"/>
                <a:gd name="connsiteX8" fmla="*/ 25012 w 33402"/>
                <a:gd name="connsiteY8" fmla="*/ 45794 h 53694"/>
                <a:gd name="connsiteX9" fmla="*/ 31013 w 33402"/>
                <a:gd name="connsiteY9" fmla="*/ 31506 h 53694"/>
                <a:gd name="connsiteX10" fmla="*/ 32156 w 33402"/>
                <a:gd name="connsiteY10" fmla="*/ 23601 h 53694"/>
                <a:gd name="connsiteX11" fmla="*/ 33299 w 33402"/>
                <a:gd name="connsiteY11" fmla="*/ 14076 h 53694"/>
                <a:gd name="connsiteX12" fmla="*/ 33299 w 33402"/>
                <a:gd name="connsiteY12" fmla="*/ 11028 h 53694"/>
                <a:gd name="connsiteX13" fmla="*/ 32346 w 33402"/>
                <a:gd name="connsiteY13" fmla="*/ 8265 h 53694"/>
                <a:gd name="connsiteX14" fmla="*/ 27584 w 33402"/>
                <a:gd name="connsiteY14" fmla="*/ 1979 h 53694"/>
                <a:gd name="connsiteX15" fmla="*/ 23679 w 33402"/>
                <a:gd name="connsiteY15" fmla="*/ -211 h 53694"/>
                <a:gd name="connsiteX16" fmla="*/ 16440 w 33402"/>
                <a:gd name="connsiteY16" fmla="*/ 1027 h 53694"/>
                <a:gd name="connsiteX17" fmla="*/ 3390 w 33402"/>
                <a:gd name="connsiteY17" fmla="*/ 15028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402" h="53694">
                  <a:moveTo>
                    <a:pt x="3390" y="15028"/>
                  </a:moveTo>
                  <a:cubicBezTo>
                    <a:pt x="2076" y="19181"/>
                    <a:pt x="1181" y="23458"/>
                    <a:pt x="723" y="27792"/>
                  </a:cubicBezTo>
                  <a:cubicBezTo>
                    <a:pt x="-29" y="31812"/>
                    <a:pt x="-220" y="35917"/>
                    <a:pt x="152" y="39984"/>
                  </a:cubicBezTo>
                  <a:cubicBezTo>
                    <a:pt x="752" y="42956"/>
                    <a:pt x="1885" y="45794"/>
                    <a:pt x="3486" y="48366"/>
                  </a:cubicBezTo>
                  <a:cubicBezTo>
                    <a:pt x="3771" y="49052"/>
                    <a:pt x="4162" y="49690"/>
                    <a:pt x="4629" y="50271"/>
                  </a:cubicBezTo>
                  <a:cubicBezTo>
                    <a:pt x="5248" y="50928"/>
                    <a:pt x="5991" y="51442"/>
                    <a:pt x="6819" y="51795"/>
                  </a:cubicBezTo>
                  <a:cubicBezTo>
                    <a:pt x="8439" y="52557"/>
                    <a:pt x="10182" y="53043"/>
                    <a:pt x="11963" y="53224"/>
                  </a:cubicBezTo>
                  <a:cubicBezTo>
                    <a:pt x="12915" y="53319"/>
                    <a:pt x="13868" y="53319"/>
                    <a:pt x="14820" y="53224"/>
                  </a:cubicBezTo>
                  <a:cubicBezTo>
                    <a:pt x="19030" y="52128"/>
                    <a:pt x="22678" y="49471"/>
                    <a:pt x="25012" y="45794"/>
                  </a:cubicBezTo>
                  <a:cubicBezTo>
                    <a:pt x="27946" y="41479"/>
                    <a:pt x="29984" y="36622"/>
                    <a:pt x="31013" y="31506"/>
                  </a:cubicBezTo>
                  <a:cubicBezTo>
                    <a:pt x="31489" y="28935"/>
                    <a:pt x="31870" y="26268"/>
                    <a:pt x="32156" y="23601"/>
                  </a:cubicBezTo>
                  <a:lnTo>
                    <a:pt x="33299" y="14076"/>
                  </a:lnTo>
                  <a:cubicBezTo>
                    <a:pt x="33394" y="13066"/>
                    <a:pt x="33394" y="12037"/>
                    <a:pt x="33299" y="11028"/>
                  </a:cubicBezTo>
                  <a:cubicBezTo>
                    <a:pt x="33204" y="10047"/>
                    <a:pt x="32870" y="9104"/>
                    <a:pt x="32346" y="8265"/>
                  </a:cubicBezTo>
                  <a:cubicBezTo>
                    <a:pt x="31242" y="5846"/>
                    <a:pt x="29613" y="3694"/>
                    <a:pt x="27584" y="1979"/>
                  </a:cubicBezTo>
                  <a:cubicBezTo>
                    <a:pt x="26460" y="960"/>
                    <a:pt x="25127" y="217"/>
                    <a:pt x="23679" y="-211"/>
                  </a:cubicBezTo>
                  <a:cubicBezTo>
                    <a:pt x="21192" y="-688"/>
                    <a:pt x="18621" y="-250"/>
                    <a:pt x="16440" y="1027"/>
                  </a:cubicBezTo>
                  <a:cubicBezTo>
                    <a:pt x="10391" y="3770"/>
                    <a:pt x="5695" y="8808"/>
                    <a:pt x="3390" y="1502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03" name="Freeform: Shape 902">
              <a:extLst>
                <a:ext uri="{FF2B5EF4-FFF2-40B4-BE49-F238E27FC236}">
                  <a16:creationId xmlns:a16="http://schemas.microsoft.com/office/drawing/2014/main" xmlns="" id="{31CEBB99-21C0-CC2C-92F1-D6E8EAAEDD3C}"/>
                </a:ext>
              </a:extLst>
            </p:cNvPr>
            <p:cNvSpPr/>
            <p:nvPr/>
          </p:nvSpPr>
          <p:spPr>
            <a:xfrm>
              <a:off x="5751303" y="3536322"/>
              <a:ext cx="31019" cy="51682"/>
            </a:xfrm>
            <a:custGeom>
              <a:avLst/>
              <a:gdLst>
                <a:gd name="connsiteX0" fmla="*/ 1097 w 31019"/>
                <a:gd name="connsiteY0" fmla="*/ 15817 h 51682"/>
                <a:gd name="connsiteX1" fmla="*/ 621 w 31019"/>
                <a:gd name="connsiteY1" fmla="*/ 18865 h 51682"/>
                <a:gd name="connsiteX2" fmla="*/ 145 w 31019"/>
                <a:gd name="connsiteY2" fmla="*/ 23628 h 51682"/>
                <a:gd name="connsiteX3" fmla="*/ 3574 w 31019"/>
                <a:gd name="connsiteY3" fmla="*/ 43630 h 51682"/>
                <a:gd name="connsiteX4" fmla="*/ 9479 w 31019"/>
                <a:gd name="connsiteY4" fmla="*/ 50489 h 51682"/>
                <a:gd name="connsiteX5" fmla="*/ 14527 w 31019"/>
                <a:gd name="connsiteY5" fmla="*/ 51250 h 51682"/>
                <a:gd name="connsiteX6" fmla="*/ 19290 w 31019"/>
                <a:gd name="connsiteY6" fmla="*/ 49726 h 51682"/>
                <a:gd name="connsiteX7" fmla="*/ 21957 w 31019"/>
                <a:gd name="connsiteY7" fmla="*/ 47060 h 51682"/>
                <a:gd name="connsiteX8" fmla="*/ 28148 w 31019"/>
                <a:gd name="connsiteY8" fmla="*/ 34867 h 51682"/>
                <a:gd name="connsiteX9" fmla="*/ 30720 w 31019"/>
                <a:gd name="connsiteY9" fmla="*/ 20866 h 51682"/>
                <a:gd name="connsiteX10" fmla="*/ 29101 w 31019"/>
                <a:gd name="connsiteY10" fmla="*/ 6769 h 51682"/>
                <a:gd name="connsiteX11" fmla="*/ 23671 w 31019"/>
                <a:gd name="connsiteY11" fmla="*/ 1625 h 51682"/>
                <a:gd name="connsiteX12" fmla="*/ 16909 w 31019"/>
                <a:gd name="connsiteY12" fmla="*/ -185 h 51682"/>
                <a:gd name="connsiteX13" fmla="*/ 13099 w 31019"/>
                <a:gd name="connsiteY13" fmla="*/ -185 h 51682"/>
                <a:gd name="connsiteX14" fmla="*/ 10527 w 31019"/>
                <a:gd name="connsiteY14" fmla="*/ 1149 h 51682"/>
                <a:gd name="connsiteX15" fmla="*/ 1097 w 31019"/>
                <a:gd name="connsiteY15" fmla="*/ 15817 h 51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019" h="51682">
                  <a:moveTo>
                    <a:pt x="1097" y="15817"/>
                  </a:moveTo>
                  <a:cubicBezTo>
                    <a:pt x="888" y="16827"/>
                    <a:pt x="726" y="17846"/>
                    <a:pt x="621" y="18865"/>
                  </a:cubicBezTo>
                  <a:lnTo>
                    <a:pt x="145" y="23628"/>
                  </a:lnTo>
                  <a:cubicBezTo>
                    <a:pt x="-513" y="30486"/>
                    <a:pt x="668" y="37392"/>
                    <a:pt x="3574" y="43630"/>
                  </a:cubicBezTo>
                  <a:cubicBezTo>
                    <a:pt x="4745" y="46498"/>
                    <a:pt x="6812" y="48907"/>
                    <a:pt x="9479" y="50489"/>
                  </a:cubicBezTo>
                  <a:cubicBezTo>
                    <a:pt x="11079" y="51117"/>
                    <a:pt x="12813" y="51384"/>
                    <a:pt x="14527" y="51250"/>
                  </a:cubicBezTo>
                  <a:cubicBezTo>
                    <a:pt x="16223" y="51174"/>
                    <a:pt x="17871" y="50650"/>
                    <a:pt x="19290" y="49726"/>
                  </a:cubicBezTo>
                  <a:cubicBezTo>
                    <a:pt x="20290" y="48964"/>
                    <a:pt x="21195" y="48060"/>
                    <a:pt x="21957" y="47060"/>
                  </a:cubicBezTo>
                  <a:cubicBezTo>
                    <a:pt x="24814" y="43449"/>
                    <a:pt x="26919" y="39306"/>
                    <a:pt x="28148" y="34867"/>
                  </a:cubicBezTo>
                  <a:cubicBezTo>
                    <a:pt x="29520" y="30305"/>
                    <a:pt x="30377" y="25609"/>
                    <a:pt x="30720" y="20866"/>
                  </a:cubicBezTo>
                  <a:cubicBezTo>
                    <a:pt x="31377" y="16103"/>
                    <a:pt x="30815" y="11255"/>
                    <a:pt x="29101" y="6769"/>
                  </a:cubicBezTo>
                  <a:cubicBezTo>
                    <a:pt x="27958" y="4463"/>
                    <a:pt x="26034" y="2644"/>
                    <a:pt x="23671" y="1625"/>
                  </a:cubicBezTo>
                  <a:cubicBezTo>
                    <a:pt x="21519" y="692"/>
                    <a:pt x="19242" y="82"/>
                    <a:pt x="16909" y="-185"/>
                  </a:cubicBezTo>
                  <a:cubicBezTo>
                    <a:pt x="15651" y="-471"/>
                    <a:pt x="14356" y="-471"/>
                    <a:pt x="13099" y="-185"/>
                  </a:cubicBezTo>
                  <a:cubicBezTo>
                    <a:pt x="12175" y="130"/>
                    <a:pt x="11308" y="578"/>
                    <a:pt x="10527" y="1149"/>
                  </a:cubicBezTo>
                  <a:cubicBezTo>
                    <a:pt x="5641" y="4673"/>
                    <a:pt x="2269" y="9912"/>
                    <a:pt x="1097" y="1581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04" name="Freeform: Shape 903">
              <a:extLst>
                <a:ext uri="{FF2B5EF4-FFF2-40B4-BE49-F238E27FC236}">
                  <a16:creationId xmlns:a16="http://schemas.microsoft.com/office/drawing/2014/main" xmlns="" id="{FB36D5FE-51FA-DAFA-F063-47A56F687E7B}"/>
                </a:ext>
              </a:extLst>
            </p:cNvPr>
            <p:cNvSpPr/>
            <p:nvPr/>
          </p:nvSpPr>
          <p:spPr>
            <a:xfrm>
              <a:off x="4710369" y="3402349"/>
              <a:ext cx="9410" cy="14118"/>
            </a:xfrm>
            <a:custGeom>
              <a:avLst/>
              <a:gdLst>
                <a:gd name="connsiteX0" fmla="*/ 1520 w 9410"/>
                <a:gd name="connsiteY0" fmla="*/ 6916 h 14118"/>
                <a:gd name="connsiteX1" fmla="*/ 1520 w 9410"/>
                <a:gd name="connsiteY1" fmla="*/ 8535 h 14118"/>
                <a:gd name="connsiteX2" fmla="*/ 949 w 9410"/>
                <a:gd name="connsiteY2" fmla="*/ 10059 h 14118"/>
                <a:gd name="connsiteX3" fmla="*/ 949 w 9410"/>
                <a:gd name="connsiteY3" fmla="*/ 10726 h 14118"/>
                <a:gd name="connsiteX4" fmla="*/ 1520 w 9410"/>
                <a:gd name="connsiteY4" fmla="*/ 11583 h 14118"/>
                <a:gd name="connsiteX5" fmla="*/ 4473 w 9410"/>
                <a:gd name="connsiteY5" fmla="*/ 12917 h 14118"/>
                <a:gd name="connsiteX6" fmla="*/ 5330 w 9410"/>
                <a:gd name="connsiteY6" fmla="*/ 13584 h 14118"/>
                <a:gd name="connsiteX7" fmla="*/ 6759 w 9410"/>
                <a:gd name="connsiteY7" fmla="*/ 13584 h 14118"/>
                <a:gd name="connsiteX8" fmla="*/ 7331 w 9410"/>
                <a:gd name="connsiteY8" fmla="*/ 13584 h 14118"/>
                <a:gd name="connsiteX9" fmla="*/ 7331 w 9410"/>
                <a:gd name="connsiteY9" fmla="*/ 12917 h 14118"/>
                <a:gd name="connsiteX10" fmla="*/ 8664 w 9410"/>
                <a:gd name="connsiteY10" fmla="*/ 11298 h 14118"/>
                <a:gd name="connsiteX11" fmla="*/ 8664 w 9410"/>
                <a:gd name="connsiteY11" fmla="*/ 10536 h 14118"/>
                <a:gd name="connsiteX12" fmla="*/ 9235 w 9410"/>
                <a:gd name="connsiteY12" fmla="*/ 8154 h 14118"/>
                <a:gd name="connsiteX13" fmla="*/ 9235 w 9410"/>
                <a:gd name="connsiteY13" fmla="*/ 4344 h 14118"/>
                <a:gd name="connsiteX14" fmla="*/ 8378 w 9410"/>
                <a:gd name="connsiteY14" fmla="*/ 1677 h 14118"/>
                <a:gd name="connsiteX15" fmla="*/ 6569 w 9410"/>
                <a:gd name="connsiteY15" fmla="*/ 1144 h 14118"/>
                <a:gd name="connsiteX16" fmla="*/ 6473 w 9410"/>
                <a:gd name="connsiteY16" fmla="*/ 1201 h 14118"/>
                <a:gd name="connsiteX17" fmla="*/ 5902 w 9410"/>
                <a:gd name="connsiteY17" fmla="*/ 1201 h 14118"/>
                <a:gd name="connsiteX18" fmla="*/ 5902 w 9410"/>
                <a:gd name="connsiteY18" fmla="*/ 1201 h 14118"/>
                <a:gd name="connsiteX19" fmla="*/ 4378 w 9410"/>
                <a:gd name="connsiteY19" fmla="*/ -228 h 14118"/>
                <a:gd name="connsiteX20" fmla="*/ 3235 w 9410"/>
                <a:gd name="connsiteY20" fmla="*/ -228 h 14118"/>
                <a:gd name="connsiteX21" fmla="*/ 282 w 9410"/>
                <a:gd name="connsiteY21" fmla="*/ 3392 h 14118"/>
                <a:gd name="connsiteX22" fmla="*/ 282 w 9410"/>
                <a:gd name="connsiteY22" fmla="*/ 6249 h 14118"/>
                <a:gd name="connsiteX23" fmla="*/ 1044 w 9410"/>
                <a:gd name="connsiteY23" fmla="*/ 6916 h 14118"/>
                <a:gd name="connsiteX24" fmla="*/ 1520 w 9410"/>
                <a:gd name="connsiteY24" fmla="*/ 6916 h 1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10" h="14118">
                  <a:moveTo>
                    <a:pt x="1520" y="6916"/>
                  </a:moveTo>
                  <a:cubicBezTo>
                    <a:pt x="1663" y="7450"/>
                    <a:pt x="1663" y="8002"/>
                    <a:pt x="1520" y="8535"/>
                  </a:cubicBezTo>
                  <a:lnTo>
                    <a:pt x="949" y="10059"/>
                  </a:lnTo>
                  <a:cubicBezTo>
                    <a:pt x="901" y="10279"/>
                    <a:pt x="901" y="10507"/>
                    <a:pt x="949" y="10726"/>
                  </a:cubicBezTo>
                  <a:cubicBezTo>
                    <a:pt x="958" y="11098"/>
                    <a:pt x="1177" y="11431"/>
                    <a:pt x="1520" y="11583"/>
                  </a:cubicBezTo>
                  <a:cubicBezTo>
                    <a:pt x="2473" y="12250"/>
                    <a:pt x="3616" y="12155"/>
                    <a:pt x="4473" y="12917"/>
                  </a:cubicBezTo>
                  <a:cubicBezTo>
                    <a:pt x="5330" y="13679"/>
                    <a:pt x="5045" y="13488"/>
                    <a:pt x="5330" y="13584"/>
                  </a:cubicBezTo>
                  <a:cubicBezTo>
                    <a:pt x="5787" y="13764"/>
                    <a:pt x="6302" y="13764"/>
                    <a:pt x="6759" y="13584"/>
                  </a:cubicBezTo>
                  <a:cubicBezTo>
                    <a:pt x="6759" y="13584"/>
                    <a:pt x="6759" y="13584"/>
                    <a:pt x="7331" y="13584"/>
                  </a:cubicBezTo>
                  <a:cubicBezTo>
                    <a:pt x="7902" y="13584"/>
                    <a:pt x="7331" y="13108"/>
                    <a:pt x="7331" y="12917"/>
                  </a:cubicBezTo>
                  <a:cubicBezTo>
                    <a:pt x="7331" y="12726"/>
                    <a:pt x="8378" y="12059"/>
                    <a:pt x="8664" y="11298"/>
                  </a:cubicBezTo>
                  <a:cubicBezTo>
                    <a:pt x="8721" y="11050"/>
                    <a:pt x="8721" y="10783"/>
                    <a:pt x="8664" y="10536"/>
                  </a:cubicBezTo>
                  <a:cubicBezTo>
                    <a:pt x="8807" y="9736"/>
                    <a:pt x="8997" y="8935"/>
                    <a:pt x="9235" y="8154"/>
                  </a:cubicBezTo>
                  <a:cubicBezTo>
                    <a:pt x="9426" y="6888"/>
                    <a:pt x="9426" y="5611"/>
                    <a:pt x="9235" y="4344"/>
                  </a:cubicBezTo>
                  <a:cubicBezTo>
                    <a:pt x="9188" y="3392"/>
                    <a:pt x="8893" y="2477"/>
                    <a:pt x="8378" y="1677"/>
                  </a:cubicBezTo>
                  <a:cubicBezTo>
                    <a:pt x="8026" y="1030"/>
                    <a:pt x="7216" y="791"/>
                    <a:pt x="6569" y="1144"/>
                  </a:cubicBezTo>
                  <a:cubicBezTo>
                    <a:pt x="6540" y="1163"/>
                    <a:pt x="6502" y="1182"/>
                    <a:pt x="6473" y="1201"/>
                  </a:cubicBezTo>
                  <a:cubicBezTo>
                    <a:pt x="6473" y="1201"/>
                    <a:pt x="6473" y="1201"/>
                    <a:pt x="5902" y="1201"/>
                  </a:cubicBezTo>
                  <a:cubicBezTo>
                    <a:pt x="5330" y="1201"/>
                    <a:pt x="5902" y="1201"/>
                    <a:pt x="5902" y="1201"/>
                  </a:cubicBezTo>
                  <a:cubicBezTo>
                    <a:pt x="5568" y="563"/>
                    <a:pt x="5035" y="58"/>
                    <a:pt x="4378" y="-228"/>
                  </a:cubicBezTo>
                  <a:cubicBezTo>
                    <a:pt x="4035" y="-456"/>
                    <a:pt x="3578" y="-456"/>
                    <a:pt x="3235" y="-228"/>
                  </a:cubicBezTo>
                  <a:cubicBezTo>
                    <a:pt x="1920" y="658"/>
                    <a:pt x="892" y="1925"/>
                    <a:pt x="282" y="3392"/>
                  </a:cubicBezTo>
                  <a:cubicBezTo>
                    <a:pt x="-137" y="4296"/>
                    <a:pt x="-137" y="5345"/>
                    <a:pt x="282" y="6249"/>
                  </a:cubicBezTo>
                  <a:cubicBezTo>
                    <a:pt x="282" y="6249"/>
                    <a:pt x="282" y="6725"/>
                    <a:pt x="1044" y="6916"/>
                  </a:cubicBezTo>
                  <a:cubicBezTo>
                    <a:pt x="1806" y="7107"/>
                    <a:pt x="1425" y="6916"/>
                    <a:pt x="1520" y="69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05" name="Freeform: Shape 904">
              <a:extLst>
                <a:ext uri="{FF2B5EF4-FFF2-40B4-BE49-F238E27FC236}">
                  <a16:creationId xmlns:a16="http://schemas.microsoft.com/office/drawing/2014/main" xmlns="" id="{0C7C12FF-F383-9C7C-AA31-963001B3FE5B}"/>
                </a:ext>
              </a:extLst>
            </p:cNvPr>
            <p:cNvSpPr/>
            <p:nvPr/>
          </p:nvSpPr>
          <p:spPr>
            <a:xfrm>
              <a:off x="4798789" y="3416664"/>
              <a:ext cx="9513" cy="14661"/>
            </a:xfrm>
            <a:custGeom>
              <a:avLst/>
              <a:gdLst>
                <a:gd name="connsiteX0" fmla="*/ 1587 w 9513"/>
                <a:gd name="connsiteY0" fmla="*/ 7364 h 14661"/>
                <a:gd name="connsiteX1" fmla="*/ 1587 w 9513"/>
                <a:gd name="connsiteY1" fmla="*/ 9078 h 14661"/>
                <a:gd name="connsiteX2" fmla="*/ 1015 w 9513"/>
                <a:gd name="connsiteY2" fmla="*/ 10603 h 14661"/>
                <a:gd name="connsiteX3" fmla="*/ 1015 w 9513"/>
                <a:gd name="connsiteY3" fmla="*/ 11269 h 14661"/>
                <a:gd name="connsiteX4" fmla="*/ 1587 w 9513"/>
                <a:gd name="connsiteY4" fmla="*/ 12126 h 14661"/>
                <a:gd name="connsiteX5" fmla="*/ 4540 w 9513"/>
                <a:gd name="connsiteY5" fmla="*/ 13460 h 14661"/>
                <a:gd name="connsiteX6" fmla="*/ 5397 w 9513"/>
                <a:gd name="connsiteY6" fmla="*/ 14127 h 14661"/>
                <a:gd name="connsiteX7" fmla="*/ 6826 w 9513"/>
                <a:gd name="connsiteY7" fmla="*/ 14127 h 14661"/>
                <a:gd name="connsiteX8" fmla="*/ 7397 w 9513"/>
                <a:gd name="connsiteY8" fmla="*/ 13555 h 14661"/>
                <a:gd name="connsiteX9" fmla="*/ 7397 w 9513"/>
                <a:gd name="connsiteY9" fmla="*/ 12984 h 14661"/>
                <a:gd name="connsiteX10" fmla="*/ 8731 w 9513"/>
                <a:gd name="connsiteY10" fmla="*/ 11364 h 14661"/>
                <a:gd name="connsiteX11" fmla="*/ 8731 w 9513"/>
                <a:gd name="connsiteY11" fmla="*/ 10603 h 14661"/>
                <a:gd name="connsiteX12" fmla="*/ 9302 w 9513"/>
                <a:gd name="connsiteY12" fmla="*/ 8221 h 14661"/>
                <a:gd name="connsiteX13" fmla="*/ 9302 w 9513"/>
                <a:gd name="connsiteY13" fmla="*/ 4411 h 14661"/>
                <a:gd name="connsiteX14" fmla="*/ 8540 w 9513"/>
                <a:gd name="connsiteY14" fmla="*/ 1744 h 14661"/>
                <a:gd name="connsiteX15" fmla="*/ 6540 w 9513"/>
                <a:gd name="connsiteY15" fmla="*/ 1173 h 14661"/>
                <a:gd name="connsiteX16" fmla="*/ 5968 w 9513"/>
                <a:gd name="connsiteY16" fmla="*/ 1173 h 14661"/>
                <a:gd name="connsiteX17" fmla="*/ 5968 w 9513"/>
                <a:gd name="connsiteY17" fmla="*/ 1173 h 14661"/>
                <a:gd name="connsiteX18" fmla="*/ 4444 w 9513"/>
                <a:gd name="connsiteY18" fmla="*/ -256 h 14661"/>
                <a:gd name="connsiteX19" fmla="*/ 3301 w 9513"/>
                <a:gd name="connsiteY19" fmla="*/ -256 h 14661"/>
                <a:gd name="connsiteX20" fmla="*/ 349 w 9513"/>
                <a:gd name="connsiteY20" fmla="*/ 3459 h 14661"/>
                <a:gd name="connsiteX21" fmla="*/ 349 w 9513"/>
                <a:gd name="connsiteY21" fmla="*/ 6316 h 14661"/>
                <a:gd name="connsiteX22" fmla="*/ 1015 w 9513"/>
                <a:gd name="connsiteY22" fmla="*/ 6983 h 14661"/>
                <a:gd name="connsiteX23" fmla="*/ 1587 w 9513"/>
                <a:gd name="connsiteY23" fmla="*/ 7364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13" h="14661">
                  <a:moveTo>
                    <a:pt x="1587" y="7364"/>
                  </a:moveTo>
                  <a:cubicBezTo>
                    <a:pt x="1730" y="7926"/>
                    <a:pt x="1730" y="8517"/>
                    <a:pt x="1587" y="9078"/>
                  </a:cubicBezTo>
                  <a:lnTo>
                    <a:pt x="1015" y="10603"/>
                  </a:lnTo>
                  <a:cubicBezTo>
                    <a:pt x="968" y="10822"/>
                    <a:pt x="968" y="11050"/>
                    <a:pt x="1015" y="11269"/>
                  </a:cubicBezTo>
                  <a:cubicBezTo>
                    <a:pt x="1044" y="11631"/>
                    <a:pt x="1263" y="11965"/>
                    <a:pt x="1587" y="12126"/>
                  </a:cubicBezTo>
                  <a:cubicBezTo>
                    <a:pt x="2539" y="12793"/>
                    <a:pt x="3683" y="12603"/>
                    <a:pt x="4540" y="13460"/>
                  </a:cubicBezTo>
                  <a:lnTo>
                    <a:pt x="5397" y="14127"/>
                  </a:lnTo>
                  <a:cubicBezTo>
                    <a:pt x="5854" y="14308"/>
                    <a:pt x="6369" y="14308"/>
                    <a:pt x="6826" y="14127"/>
                  </a:cubicBezTo>
                  <a:cubicBezTo>
                    <a:pt x="7102" y="14041"/>
                    <a:pt x="7312" y="13831"/>
                    <a:pt x="7397" y="13555"/>
                  </a:cubicBezTo>
                  <a:cubicBezTo>
                    <a:pt x="7397" y="13555"/>
                    <a:pt x="7397" y="13555"/>
                    <a:pt x="7397" y="12984"/>
                  </a:cubicBezTo>
                  <a:cubicBezTo>
                    <a:pt x="7397" y="12412"/>
                    <a:pt x="8445" y="12126"/>
                    <a:pt x="8731" y="11364"/>
                  </a:cubicBezTo>
                  <a:cubicBezTo>
                    <a:pt x="8788" y="11117"/>
                    <a:pt x="8788" y="10850"/>
                    <a:pt x="8731" y="10603"/>
                  </a:cubicBezTo>
                  <a:cubicBezTo>
                    <a:pt x="8874" y="9803"/>
                    <a:pt x="9064" y="9002"/>
                    <a:pt x="9302" y="8221"/>
                  </a:cubicBezTo>
                  <a:cubicBezTo>
                    <a:pt x="9540" y="6964"/>
                    <a:pt x="9540" y="5669"/>
                    <a:pt x="9302" y="4411"/>
                  </a:cubicBezTo>
                  <a:cubicBezTo>
                    <a:pt x="9283" y="3468"/>
                    <a:pt x="9017" y="2554"/>
                    <a:pt x="8540" y="1744"/>
                  </a:cubicBezTo>
                  <a:cubicBezTo>
                    <a:pt x="8131" y="1058"/>
                    <a:pt x="7254" y="811"/>
                    <a:pt x="6540" y="1173"/>
                  </a:cubicBezTo>
                  <a:cubicBezTo>
                    <a:pt x="6540" y="1173"/>
                    <a:pt x="6540" y="1173"/>
                    <a:pt x="5968" y="1173"/>
                  </a:cubicBezTo>
                  <a:cubicBezTo>
                    <a:pt x="5397" y="1173"/>
                    <a:pt x="5968" y="1173"/>
                    <a:pt x="5968" y="1173"/>
                  </a:cubicBezTo>
                  <a:cubicBezTo>
                    <a:pt x="5635" y="535"/>
                    <a:pt x="5102" y="30"/>
                    <a:pt x="4444" y="-256"/>
                  </a:cubicBezTo>
                  <a:cubicBezTo>
                    <a:pt x="4083" y="-447"/>
                    <a:pt x="3663" y="-447"/>
                    <a:pt x="3301" y="-256"/>
                  </a:cubicBezTo>
                  <a:cubicBezTo>
                    <a:pt x="1978" y="668"/>
                    <a:pt x="958" y="1963"/>
                    <a:pt x="349" y="3459"/>
                  </a:cubicBezTo>
                  <a:cubicBezTo>
                    <a:pt x="349" y="4316"/>
                    <a:pt x="-508" y="5459"/>
                    <a:pt x="349" y="6316"/>
                  </a:cubicBezTo>
                  <a:cubicBezTo>
                    <a:pt x="1206" y="7174"/>
                    <a:pt x="825" y="6792"/>
                    <a:pt x="1015" y="6983"/>
                  </a:cubicBezTo>
                  <a:cubicBezTo>
                    <a:pt x="1216" y="7097"/>
                    <a:pt x="1406" y="7221"/>
                    <a:pt x="1587" y="73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06" name="Freeform: Shape 905">
              <a:extLst>
                <a:ext uri="{FF2B5EF4-FFF2-40B4-BE49-F238E27FC236}">
                  <a16:creationId xmlns:a16="http://schemas.microsoft.com/office/drawing/2014/main" xmlns="" id="{01D49D07-4560-10FB-D692-87E26042BAD1}"/>
                </a:ext>
              </a:extLst>
            </p:cNvPr>
            <p:cNvSpPr/>
            <p:nvPr/>
          </p:nvSpPr>
          <p:spPr>
            <a:xfrm>
              <a:off x="4882962" y="3426130"/>
              <a:ext cx="9410" cy="14149"/>
            </a:xfrm>
            <a:custGeom>
              <a:avLst/>
              <a:gdLst>
                <a:gd name="connsiteX0" fmla="*/ 1520 w 9410"/>
                <a:gd name="connsiteY0" fmla="*/ 6852 h 14149"/>
                <a:gd name="connsiteX1" fmla="*/ 1520 w 9410"/>
                <a:gd name="connsiteY1" fmla="*/ 8471 h 14149"/>
                <a:gd name="connsiteX2" fmla="*/ 949 w 9410"/>
                <a:gd name="connsiteY2" fmla="*/ 9995 h 14149"/>
                <a:gd name="connsiteX3" fmla="*/ 949 w 9410"/>
                <a:gd name="connsiteY3" fmla="*/ 10758 h 14149"/>
                <a:gd name="connsiteX4" fmla="*/ 1425 w 9410"/>
                <a:gd name="connsiteY4" fmla="*/ 11614 h 14149"/>
                <a:gd name="connsiteX5" fmla="*/ 4473 w 9410"/>
                <a:gd name="connsiteY5" fmla="*/ 12853 h 14149"/>
                <a:gd name="connsiteX6" fmla="*/ 5235 w 9410"/>
                <a:gd name="connsiteY6" fmla="*/ 13615 h 14149"/>
                <a:gd name="connsiteX7" fmla="*/ 6664 w 9410"/>
                <a:gd name="connsiteY7" fmla="*/ 13615 h 14149"/>
                <a:gd name="connsiteX8" fmla="*/ 7331 w 9410"/>
                <a:gd name="connsiteY8" fmla="*/ 13043 h 14149"/>
                <a:gd name="connsiteX9" fmla="*/ 7331 w 9410"/>
                <a:gd name="connsiteY9" fmla="*/ 12472 h 14149"/>
                <a:gd name="connsiteX10" fmla="*/ 8664 w 9410"/>
                <a:gd name="connsiteY10" fmla="*/ 10852 h 14149"/>
                <a:gd name="connsiteX11" fmla="*/ 8664 w 9410"/>
                <a:gd name="connsiteY11" fmla="*/ 10091 h 14149"/>
                <a:gd name="connsiteX12" fmla="*/ 9236 w 9410"/>
                <a:gd name="connsiteY12" fmla="*/ 7805 h 14149"/>
                <a:gd name="connsiteX13" fmla="*/ 9236 w 9410"/>
                <a:gd name="connsiteY13" fmla="*/ 3899 h 14149"/>
                <a:gd name="connsiteX14" fmla="*/ 8474 w 9410"/>
                <a:gd name="connsiteY14" fmla="*/ 1233 h 14149"/>
                <a:gd name="connsiteX15" fmla="*/ 6588 w 9410"/>
                <a:gd name="connsiteY15" fmla="*/ 1213 h 14149"/>
                <a:gd name="connsiteX16" fmla="*/ 6569 w 9410"/>
                <a:gd name="connsiteY16" fmla="*/ 1233 h 14149"/>
                <a:gd name="connsiteX17" fmla="*/ 5902 w 9410"/>
                <a:gd name="connsiteY17" fmla="*/ 1233 h 14149"/>
                <a:gd name="connsiteX18" fmla="*/ 5902 w 9410"/>
                <a:gd name="connsiteY18" fmla="*/ 1233 h 14149"/>
                <a:gd name="connsiteX19" fmla="*/ 4378 w 9410"/>
                <a:gd name="connsiteY19" fmla="*/ -292 h 14149"/>
                <a:gd name="connsiteX20" fmla="*/ 3235 w 9410"/>
                <a:gd name="connsiteY20" fmla="*/ -292 h 14149"/>
                <a:gd name="connsiteX21" fmla="*/ 282 w 9410"/>
                <a:gd name="connsiteY21" fmla="*/ 3423 h 14149"/>
                <a:gd name="connsiteX22" fmla="*/ 282 w 9410"/>
                <a:gd name="connsiteY22" fmla="*/ 6281 h 14149"/>
                <a:gd name="connsiteX23" fmla="*/ 1044 w 9410"/>
                <a:gd name="connsiteY23" fmla="*/ 6947 h 14149"/>
                <a:gd name="connsiteX24" fmla="*/ 1520 w 9410"/>
                <a:gd name="connsiteY24" fmla="*/ 6852 h 1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10" h="14149">
                  <a:moveTo>
                    <a:pt x="1520" y="6852"/>
                  </a:moveTo>
                  <a:cubicBezTo>
                    <a:pt x="1663" y="7386"/>
                    <a:pt x="1663" y="7938"/>
                    <a:pt x="1520" y="8471"/>
                  </a:cubicBezTo>
                  <a:lnTo>
                    <a:pt x="949" y="9995"/>
                  </a:lnTo>
                  <a:cubicBezTo>
                    <a:pt x="854" y="10243"/>
                    <a:pt x="854" y="10510"/>
                    <a:pt x="949" y="10758"/>
                  </a:cubicBezTo>
                  <a:cubicBezTo>
                    <a:pt x="987" y="11100"/>
                    <a:pt x="1158" y="11405"/>
                    <a:pt x="1425" y="11614"/>
                  </a:cubicBezTo>
                  <a:cubicBezTo>
                    <a:pt x="2378" y="12186"/>
                    <a:pt x="3521" y="11614"/>
                    <a:pt x="4473" y="12853"/>
                  </a:cubicBezTo>
                  <a:lnTo>
                    <a:pt x="5235" y="13615"/>
                  </a:lnTo>
                  <a:cubicBezTo>
                    <a:pt x="5692" y="13796"/>
                    <a:pt x="6207" y="13796"/>
                    <a:pt x="6664" y="13615"/>
                  </a:cubicBezTo>
                  <a:cubicBezTo>
                    <a:pt x="6969" y="13548"/>
                    <a:pt x="7216" y="13329"/>
                    <a:pt x="7331" y="13043"/>
                  </a:cubicBezTo>
                  <a:cubicBezTo>
                    <a:pt x="7331" y="13043"/>
                    <a:pt x="7331" y="13043"/>
                    <a:pt x="7331" y="12472"/>
                  </a:cubicBezTo>
                  <a:cubicBezTo>
                    <a:pt x="7331" y="11901"/>
                    <a:pt x="8474" y="11614"/>
                    <a:pt x="8664" y="10852"/>
                  </a:cubicBezTo>
                  <a:cubicBezTo>
                    <a:pt x="8855" y="10091"/>
                    <a:pt x="8664" y="10852"/>
                    <a:pt x="8664" y="10091"/>
                  </a:cubicBezTo>
                  <a:cubicBezTo>
                    <a:pt x="8797" y="9319"/>
                    <a:pt x="8988" y="8548"/>
                    <a:pt x="9236" y="7805"/>
                  </a:cubicBezTo>
                  <a:cubicBezTo>
                    <a:pt x="9426" y="6509"/>
                    <a:pt x="9426" y="5195"/>
                    <a:pt x="9236" y="3899"/>
                  </a:cubicBezTo>
                  <a:cubicBezTo>
                    <a:pt x="9198" y="2966"/>
                    <a:pt x="8940" y="2052"/>
                    <a:pt x="8474" y="1233"/>
                  </a:cubicBezTo>
                  <a:cubicBezTo>
                    <a:pt x="7959" y="708"/>
                    <a:pt x="7111" y="699"/>
                    <a:pt x="6588" y="1213"/>
                  </a:cubicBezTo>
                  <a:cubicBezTo>
                    <a:pt x="6578" y="1223"/>
                    <a:pt x="6578" y="1223"/>
                    <a:pt x="6569" y="1233"/>
                  </a:cubicBezTo>
                  <a:cubicBezTo>
                    <a:pt x="6569" y="1233"/>
                    <a:pt x="6092" y="1233"/>
                    <a:pt x="5902" y="1233"/>
                  </a:cubicBezTo>
                  <a:cubicBezTo>
                    <a:pt x="5711" y="1233"/>
                    <a:pt x="5902" y="1233"/>
                    <a:pt x="5902" y="1233"/>
                  </a:cubicBezTo>
                  <a:cubicBezTo>
                    <a:pt x="5549" y="594"/>
                    <a:pt x="5016" y="61"/>
                    <a:pt x="4378" y="-292"/>
                  </a:cubicBezTo>
                  <a:cubicBezTo>
                    <a:pt x="4006" y="-435"/>
                    <a:pt x="3606" y="-435"/>
                    <a:pt x="3235" y="-292"/>
                  </a:cubicBezTo>
                  <a:cubicBezTo>
                    <a:pt x="1911" y="632"/>
                    <a:pt x="892" y="1928"/>
                    <a:pt x="282" y="3423"/>
                  </a:cubicBezTo>
                  <a:cubicBezTo>
                    <a:pt x="-137" y="4328"/>
                    <a:pt x="-137" y="5376"/>
                    <a:pt x="282" y="6281"/>
                  </a:cubicBezTo>
                  <a:cubicBezTo>
                    <a:pt x="511" y="6528"/>
                    <a:pt x="768" y="6757"/>
                    <a:pt x="1044" y="6947"/>
                  </a:cubicBezTo>
                  <a:cubicBezTo>
                    <a:pt x="1044" y="6947"/>
                    <a:pt x="1425" y="6852"/>
                    <a:pt x="1520" y="685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07" name="Freeform: Shape 906">
              <a:extLst>
                <a:ext uri="{FF2B5EF4-FFF2-40B4-BE49-F238E27FC236}">
                  <a16:creationId xmlns:a16="http://schemas.microsoft.com/office/drawing/2014/main" xmlns="" id="{64F9ABE7-665D-ED5C-E235-6EEF3F04585A}"/>
                </a:ext>
              </a:extLst>
            </p:cNvPr>
            <p:cNvSpPr/>
            <p:nvPr/>
          </p:nvSpPr>
          <p:spPr>
            <a:xfrm>
              <a:off x="4962774" y="3425904"/>
              <a:ext cx="9453" cy="14089"/>
            </a:xfrm>
            <a:custGeom>
              <a:avLst/>
              <a:gdLst>
                <a:gd name="connsiteX0" fmla="*/ 2004 w 9453"/>
                <a:gd name="connsiteY0" fmla="*/ 6793 h 14089"/>
                <a:gd name="connsiteX1" fmla="*/ 2004 w 9453"/>
                <a:gd name="connsiteY1" fmla="*/ 8412 h 14089"/>
                <a:gd name="connsiteX2" fmla="*/ 1432 w 9453"/>
                <a:gd name="connsiteY2" fmla="*/ 9935 h 14089"/>
                <a:gd name="connsiteX3" fmla="*/ 1432 w 9453"/>
                <a:gd name="connsiteY3" fmla="*/ 10698 h 14089"/>
                <a:gd name="connsiteX4" fmla="*/ 1432 w 9453"/>
                <a:gd name="connsiteY4" fmla="*/ 11555 h 14089"/>
                <a:gd name="connsiteX5" fmla="*/ 4480 w 9453"/>
                <a:gd name="connsiteY5" fmla="*/ 12888 h 14089"/>
                <a:gd name="connsiteX6" fmla="*/ 5242 w 9453"/>
                <a:gd name="connsiteY6" fmla="*/ 13555 h 14089"/>
                <a:gd name="connsiteX7" fmla="*/ 6671 w 9453"/>
                <a:gd name="connsiteY7" fmla="*/ 13555 h 14089"/>
                <a:gd name="connsiteX8" fmla="*/ 7338 w 9453"/>
                <a:gd name="connsiteY8" fmla="*/ 13555 h 14089"/>
                <a:gd name="connsiteX9" fmla="*/ 7338 w 9453"/>
                <a:gd name="connsiteY9" fmla="*/ 12983 h 14089"/>
                <a:gd name="connsiteX10" fmla="*/ 8671 w 9453"/>
                <a:gd name="connsiteY10" fmla="*/ 11364 h 14089"/>
                <a:gd name="connsiteX11" fmla="*/ 8671 w 9453"/>
                <a:gd name="connsiteY11" fmla="*/ 10507 h 14089"/>
                <a:gd name="connsiteX12" fmla="*/ 9243 w 9453"/>
                <a:gd name="connsiteY12" fmla="*/ 8221 h 14089"/>
                <a:gd name="connsiteX13" fmla="*/ 9243 w 9453"/>
                <a:gd name="connsiteY13" fmla="*/ 4411 h 14089"/>
                <a:gd name="connsiteX14" fmla="*/ 8385 w 9453"/>
                <a:gd name="connsiteY14" fmla="*/ 1649 h 14089"/>
                <a:gd name="connsiteX15" fmla="*/ 6576 w 9453"/>
                <a:gd name="connsiteY15" fmla="*/ 1116 h 14089"/>
                <a:gd name="connsiteX16" fmla="*/ 6480 w 9453"/>
                <a:gd name="connsiteY16" fmla="*/ 1173 h 14089"/>
                <a:gd name="connsiteX17" fmla="*/ 5909 w 9453"/>
                <a:gd name="connsiteY17" fmla="*/ 1173 h 14089"/>
                <a:gd name="connsiteX18" fmla="*/ 5909 w 9453"/>
                <a:gd name="connsiteY18" fmla="*/ 1173 h 14089"/>
                <a:gd name="connsiteX19" fmla="*/ 4480 w 9453"/>
                <a:gd name="connsiteY19" fmla="*/ -256 h 14089"/>
                <a:gd name="connsiteX20" fmla="*/ 3337 w 9453"/>
                <a:gd name="connsiteY20" fmla="*/ -256 h 14089"/>
                <a:gd name="connsiteX21" fmla="*/ 289 w 9453"/>
                <a:gd name="connsiteY21" fmla="*/ 3458 h 14089"/>
                <a:gd name="connsiteX22" fmla="*/ 289 w 9453"/>
                <a:gd name="connsiteY22" fmla="*/ 6316 h 14089"/>
                <a:gd name="connsiteX23" fmla="*/ 956 w 9453"/>
                <a:gd name="connsiteY23" fmla="*/ 6983 h 14089"/>
                <a:gd name="connsiteX24" fmla="*/ 2004 w 9453"/>
                <a:gd name="connsiteY24" fmla="*/ 6793 h 1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53" h="14089">
                  <a:moveTo>
                    <a:pt x="2004" y="6793"/>
                  </a:moveTo>
                  <a:cubicBezTo>
                    <a:pt x="2147" y="7326"/>
                    <a:pt x="2147" y="7878"/>
                    <a:pt x="2004" y="8412"/>
                  </a:cubicBezTo>
                  <a:lnTo>
                    <a:pt x="1432" y="9935"/>
                  </a:lnTo>
                  <a:cubicBezTo>
                    <a:pt x="1337" y="10183"/>
                    <a:pt x="1337" y="10450"/>
                    <a:pt x="1432" y="10698"/>
                  </a:cubicBezTo>
                  <a:cubicBezTo>
                    <a:pt x="1327" y="10974"/>
                    <a:pt x="1327" y="11279"/>
                    <a:pt x="1432" y="11555"/>
                  </a:cubicBezTo>
                  <a:cubicBezTo>
                    <a:pt x="2385" y="12222"/>
                    <a:pt x="3528" y="11555"/>
                    <a:pt x="4480" y="12888"/>
                  </a:cubicBezTo>
                  <a:lnTo>
                    <a:pt x="5242" y="13555"/>
                  </a:lnTo>
                  <a:cubicBezTo>
                    <a:pt x="5699" y="13736"/>
                    <a:pt x="6214" y="13736"/>
                    <a:pt x="6671" y="13555"/>
                  </a:cubicBezTo>
                  <a:cubicBezTo>
                    <a:pt x="6890" y="13622"/>
                    <a:pt x="7119" y="13622"/>
                    <a:pt x="7338" y="13555"/>
                  </a:cubicBezTo>
                  <a:cubicBezTo>
                    <a:pt x="7338" y="13555"/>
                    <a:pt x="7338" y="13555"/>
                    <a:pt x="7338" y="12983"/>
                  </a:cubicBezTo>
                  <a:cubicBezTo>
                    <a:pt x="7338" y="12412"/>
                    <a:pt x="8481" y="12127"/>
                    <a:pt x="8671" y="11364"/>
                  </a:cubicBezTo>
                  <a:cubicBezTo>
                    <a:pt x="8862" y="10602"/>
                    <a:pt x="8671" y="10793"/>
                    <a:pt x="8671" y="10507"/>
                  </a:cubicBezTo>
                  <a:cubicBezTo>
                    <a:pt x="8814" y="9735"/>
                    <a:pt x="9005" y="8974"/>
                    <a:pt x="9243" y="8221"/>
                  </a:cubicBezTo>
                  <a:cubicBezTo>
                    <a:pt x="9481" y="6964"/>
                    <a:pt x="9481" y="5668"/>
                    <a:pt x="9243" y="4411"/>
                  </a:cubicBezTo>
                  <a:cubicBezTo>
                    <a:pt x="9176" y="3439"/>
                    <a:pt x="8881" y="2487"/>
                    <a:pt x="8385" y="1649"/>
                  </a:cubicBezTo>
                  <a:cubicBezTo>
                    <a:pt x="8033" y="1001"/>
                    <a:pt x="7223" y="763"/>
                    <a:pt x="6576" y="1116"/>
                  </a:cubicBezTo>
                  <a:cubicBezTo>
                    <a:pt x="6547" y="1135"/>
                    <a:pt x="6509" y="1153"/>
                    <a:pt x="6480" y="1173"/>
                  </a:cubicBezTo>
                  <a:cubicBezTo>
                    <a:pt x="6480" y="1173"/>
                    <a:pt x="6480" y="1173"/>
                    <a:pt x="5909" y="1173"/>
                  </a:cubicBezTo>
                  <a:cubicBezTo>
                    <a:pt x="5338" y="1173"/>
                    <a:pt x="5909" y="1173"/>
                    <a:pt x="5909" y="1173"/>
                  </a:cubicBezTo>
                  <a:cubicBezTo>
                    <a:pt x="5642" y="525"/>
                    <a:pt x="5128" y="10"/>
                    <a:pt x="4480" y="-256"/>
                  </a:cubicBezTo>
                  <a:cubicBezTo>
                    <a:pt x="4118" y="-447"/>
                    <a:pt x="3699" y="-447"/>
                    <a:pt x="3337" y="-256"/>
                  </a:cubicBezTo>
                  <a:cubicBezTo>
                    <a:pt x="1985" y="668"/>
                    <a:pt x="927" y="1954"/>
                    <a:pt x="289" y="3458"/>
                  </a:cubicBezTo>
                  <a:cubicBezTo>
                    <a:pt x="-139" y="4364"/>
                    <a:pt x="-139" y="5411"/>
                    <a:pt x="289" y="6316"/>
                  </a:cubicBezTo>
                  <a:cubicBezTo>
                    <a:pt x="489" y="6563"/>
                    <a:pt x="708" y="6783"/>
                    <a:pt x="956" y="6983"/>
                  </a:cubicBezTo>
                  <a:cubicBezTo>
                    <a:pt x="1299" y="6878"/>
                    <a:pt x="1651" y="6811"/>
                    <a:pt x="2004" y="679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08" name="Freeform: Shape 907">
              <a:extLst>
                <a:ext uri="{FF2B5EF4-FFF2-40B4-BE49-F238E27FC236}">
                  <a16:creationId xmlns:a16="http://schemas.microsoft.com/office/drawing/2014/main" xmlns="" id="{AF016E22-B2BA-8C61-B98E-EE7965343E85}"/>
                </a:ext>
              </a:extLst>
            </p:cNvPr>
            <p:cNvSpPr/>
            <p:nvPr/>
          </p:nvSpPr>
          <p:spPr>
            <a:xfrm>
              <a:off x="5062127" y="3446764"/>
              <a:ext cx="9351" cy="14799"/>
            </a:xfrm>
            <a:custGeom>
              <a:avLst/>
              <a:gdLst>
                <a:gd name="connsiteX0" fmla="*/ 1330 w 9351"/>
                <a:gd name="connsiteY0" fmla="*/ 7459 h 14799"/>
                <a:gd name="connsiteX1" fmla="*/ 1330 w 9351"/>
                <a:gd name="connsiteY1" fmla="*/ 9078 h 14799"/>
                <a:gd name="connsiteX2" fmla="*/ 758 w 9351"/>
                <a:gd name="connsiteY2" fmla="*/ 10698 h 14799"/>
                <a:gd name="connsiteX3" fmla="*/ 758 w 9351"/>
                <a:gd name="connsiteY3" fmla="*/ 11364 h 14799"/>
                <a:gd name="connsiteX4" fmla="*/ 1235 w 9351"/>
                <a:gd name="connsiteY4" fmla="*/ 12221 h 14799"/>
                <a:gd name="connsiteX5" fmla="*/ 4283 w 9351"/>
                <a:gd name="connsiteY5" fmla="*/ 13555 h 14799"/>
                <a:gd name="connsiteX6" fmla="*/ 5045 w 9351"/>
                <a:gd name="connsiteY6" fmla="*/ 14222 h 14799"/>
                <a:gd name="connsiteX7" fmla="*/ 6473 w 9351"/>
                <a:gd name="connsiteY7" fmla="*/ 14222 h 14799"/>
                <a:gd name="connsiteX8" fmla="*/ 7140 w 9351"/>
                <a:gd name="connsiteY8" fmla="*/ 13650 h 14799"/>
                <a:gd name="connsiteX9" fmla="*/ 7140 w 9351"/>
                <a:gd name="connsiteY9" fmla="*/ 13079 h 14799"/>
                <a:gd name="connsiteX10" fmla="*/ 8569 w 9351"/>
                <a:gd name="connsiteY10" fmla="*/ 11460 h 14799"/>
                <a:gd name="connsiteX11" fmla="*/ 8569 w 9351"/>
                <a:gd name="connsiteY11" fmla="*/ 10698 h 14799"/>
                <a:gd name="connsiteX12" fmla="*/ 9140 w 9351"/>
                <a:gd name="connsiteY12" fmla="*/ 8412 h 14799"/>
                <a:gd name="connsiteX13" fmla="*/ 9140 w 9351"/>
                <a:gd name="connsiteY13" fmla="*/ 4506 h 14799"/>
                <a:gd name="connsiteX14" fmla="*/ 8378 w 9351"/>
                <a:gd name="connsiteY14" fmla="*/ 1839 h 14799"/>
                <a:gd name="connsiteX15" fmla="*/ 6473 w 9351"/>
                <a:gd name="connsiteY15" fmla="*/ 1268 h 14799"/>
                <a:gd name="connsiteX16" fmla="*/ 5902 w 9351"/>
                <a:gd name="connsiteY16" fmla="*/ 1268 h 14799"/>
                <a:gd name="connsiteX17" fmla="*/ 5902 w 9351"/>
                <a:gd name="connsiteY17" fmla="*/ 1268 h 14799"/>
                <a:gd name="connsiteX18" fmla="*/ 4473 w 9351"/>
                <a:gd name="connsiteY18" fmla="*/ -256 h 14799"/>
                <a:gd name="connsiteX19" fmla="*/ 3330 w 9351"/>
                <a:gd name="connsiteY19" fmla="*/ -256 h 14799"/>
                <a:gd name="connsiteX20" fmla="*/ 282 w 9351"/>
                <a:gd name="connsiteY20" fmla="*/ 3363 h 14799"/>
                <a:gd name="connsiteX21" fmla="*/ 282 w 9351"/>
                <a:gd name="connsiteY21" fmla="*/ 6221 h 14799"/>
                <a:gd name="connsiteX22" fmla="*/ 1044 w 9351"/>
                <a:gd name="connsiteY22" fmla="*/ 6887 h 14799"/>
                <a:gd name="connsiteX23" fmla="*/ 1330 w 9351"/>
                <a:gd name="connsiteY23" fmla="*/ 7459 h 1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51" h="14799">
                  <a:moveTo>
                    <a:pt x="1330" y="7459"/>
                  </a:moveTo>
                  <a:cubicBezTo>
                    <a:pt x="1520" y="7983"/>
                    <a:pt x="1520" y="8555"/>
                    <a:pt x="1330" y="9078"/>
                  </a:cubicBezTo>
                  <a:lnTo>
                    <a:pt x="758" y="10698"/>
                  </a:lnTo>
                  <a:cubicBezTo>
                    <a:pt x="701" y="10917"/>
                    <a:pt x="701" y="11145"/>
                    <a:pt x="758" y="11364"/>
                  </a:cubicBezTo>
                  <a:cubicBezTo>
                    <a:pt x="796" y="11707"/>
                    <a:pt x="968" y="12012"/>
                    <a:pt x="1235" y="12221"/>
                  </a:cubicBezTo>
                  <a:cubicBezTo>
                    <a:pt x="2187" y="12888"/>
                    <a:pt x="3425" y="12793"/>
                    <a:pt x="4283" y="13555"/>
                  </a:cubicBezTo>
                  <a:cubicBezTo>
                    <a:pt x="5140" y="14317"/>
                    <a:pt x="4283" y="14126"/>
                    <a:pt x="5045" y="14222"/>
                  </a:cubicBezTo>
                  <a:cubicBezTo>
                    <a:pt x="5492" y="14460"/>
                    <a:pt x="6026" y="14460"/>
                    <a:pt x="6473" y="14222"/>
                  </a:cubicBezTo>
                  <a:cubicBezTo>
                    <a:pt x="6759" y="14117"/>
                    <a:pt x="6997" y="13917"/>
                    <a:pt x="7140" y="13650"/>
                  </a:cubicBezTo>
                  <a:cubicBezTo>
                    <a:pt x="7140" y="13650"/>
                    <a:pt x="7140" y="13650"/>
                    <a:pt x="7140" y="13079"/>
                  </a:cubicBezTo>
                  <a:cubicBezTo>
                    <a:pt x="7140" y="12507"/>
                    <a:pt x="8283" y="12221"/>
                    <a:pt x="8569" y="11460"/>
                  </a:cubicBezTo>
                  <a:cubicBezTo>
                    <a:pt x="8626" y="11212"/>
                    <a:pt x="8626" y="10945"/>
                    <a:pt x="8569" y="10698"/>
                  </a:cubicBezTo>
                  <a:cubicBezTo>
                    <a:pt x="8702" y="9926"/>
                    <a:pt x="8893" y="9155"/>
                    <a:pt x="9140" y="8412"/>
                  </a:cubicBezTo>
                  <a:cubicBezTo>
                    <a:pt x="9379" y="7126"/>
                    <a:pt x="9379" y="5802"/>
                    <a:pt x="9140" y="4506"/>
                  </a:cubicBezTo>
                  <a:cubicBezTo>
                    <a:pt x="9150" y="3563"/>
                    <a:pt x="8883" y="2639"/>
                    <a:pt x="8378" y="1839"/>
                  </a:cubicBezTo>
                  <a:cubicBezTo>
                    <a:pt x="7997" y="1163"/>
                    <a:pt x="7159" y="916"/>
                    <a:pt x="6473" y="1268"/>
                  </a:cubicBezTo>
                  <a:cubicBezTo>
                    <a:pt x="6473" y="1268"/>
                    <a:pt x="6473" y="1268"/>
                    <a:pt x="5902" y="1268"/>
                  </a:cubicBezTo>
                  <a:lnTo>
                    <a:pt x="5902" y="1268"/>
                  </a:lnTo>
                  <a:cubicBezTo>
                    <a:pt x="5607" y="620"/>
                    <a:pt x="5102" y="77"/>
                    <a:pt x="4473" y="-256"/>
                  </a:cubicBezTo>
                  <a:cubicBezTo>
                    <a:pt x="4111" y="-447"/>
                    <a:pt x="3692" y="-447"/>
                    <a:pt x="3330" y="-256"/>
                  </a:cubicBezTo>
                  <a:cubicBezTo>
                    <a:pt x="1987" y="630"/>
                    <a:pt x="920" y="1887"/>
                    <a:pt x="282" y="3363"/>
                  </a:cubicBezTo>
                  <a:cubicBezTo>
                    <a:pt x="-137" y="4268"/>
                    <a:pt x="-137" y="5316"/>
                    <a:pt x="282" y="6221"/>
                  </a:cubicBezTo>
                  <a:cubicBezTo>
                    <a:pt x="492" y="6487"/>
                    <a:pt x="749" y="6716"/>
                    <a:pt x="1044" y="6887"/>
                  </a:cubicBezTo>
                  <a:cubicBezTo>
                    <a:pt x="1044" y="6887"/>
                    <a:pt x="1235" y="7459"/>
                    <a:pt x="1330" y="74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09" name="Freeform: Shape 908">
              <a:extLst>
                <a:ext uri="{FF2B5EF4-FFF2-40B4-BE49-F238E27FC236}">
                  <a16:creationId xmlns:a16="http://schemas.microsoft.com/office/drawing/2014/main" xmlns="" id="{46C32433-6802-ED99-0CEA-C78293D8FC6D}"/>
                </a:ext>
              </a:extLst>
            </p:cNvPr>
            <p:cNvSpPr/>
            <p:nvPr/>
          </p:nvSpPr>
          <p:spPr>
            <a:xfrm>
              <a:off x="5128985" y="3459146"/>
              <a:ext cx="9513" cy="14566"/>
            </a:xfrm>
            <a:custGeom>
              <a:avLst/>
              <a:gdLst>
                <a:gd name="connsiteX0" fmla="*/ 2004 w 9513"/>
                <a:gd name="connsiteY0" fmla="*/ 7269 h 14566"/>
                <a:gd name="connsiteX1" fmla="*/ 2004 w 9513"/>
                <a:gd name="connsiteY1" fmla="*/ 8888 h 14566"/>
                <a:gd name="connsiteX2" fmla="*/ 1432 w 9513"/>
                <a:gd name="connsiteY2" fmla="*/ 10412 h 14566"/>
                <a:gd name="connsiteX3" fmla="*/ 1432 w 9513"/>
                <a:gd name="connsiteY3" fmla="*/ 11079 h 14566"/>
                <a:gd name="connsiteX4" fmla="*/ 1432 w 9513"/>
                <a:gd name="connsiteY4" fmla="*/ 11936 h 14566"/>
                <a:gd name="connsiteX5" fmla="*/ 4480 w 9513"/>
                <a:gd name="connsiteY5" fmla="*/ 13269 h 14566"/>
                <a:gd name="connsiteX6" fmla="*/ 5242 w 9513"/>
                <a:gd name="connsiteY6" fmla="*/ 14031 h 14566"/>
                <a:gd name="connsiteX7" fmla="*/ 6671 w 9513"/>
                <a:gd name="connsiteY7" fmla="*/ 14031 h 14566"/>
                <a:gd name="connsiteX8" fmla="*/ 7242 w 9513"/>
                <a:gd name="connsiteY8" fmla="*/ 14031 h 14566"/>
                <a:gd name="connsiteX9" fmla="*/ 7242 w 9513"/>
                <a:gd name="connsiteY9" fmla="*/ 13460 h 14566"/>
                <a:gd name="connsiteX10" fmla="*/ 8671 w 9513"/>
                <a:gd name="connsiteY10" fmla="*/ 11840 h 14566"/>
                <a:gd name="connsiteX11" fmla="*/ 8671 w 9513"/>
                <a:gd name="connsiteY11" fmla="*/ 11079 h 14566"/>
                <a:gd name="connsiteX12" fmla="*/ 9338 w 9513"/>
                <a:gd name="connsiteY12" fmla="*/ 8698 h 14566"/>
                <a:gd name="connsiteX13" fmla="*/ 9338 w 9513"/>
                <a:gd name="connsiteY13" fmla="*/ 4887 h 14566"/>
                <a:gd name="connsiteX14" fmla="*/ 8576 w 9513"/>
                <a:gd name="connsiteY14" fmla="*/ 2220 h 14566"/>
                <a:gd name="connsiteX15" fmla="*/ 6671 w 9513"/>
                <a:gd name="connsiteY15" fmla="*/ 1649 h 14566"/>
                <a:gd name="connsiteX16" fmla="*/ 6004 w 9513"/>
                <a:gd name="connsiteY16" fmla="*/ 1649 h 14566"/>
                <a:gd name="connsiteX17" fmla="*/ 6004 w 9513"/>
                <a:gd name="connsiteY17" fmla="*/ 1172 h 14566"/>
                <a:gd name="connsiteX18" fmla="*/ 4480 w 9513"/>
                <a:gd name="connsiteY18" fmla="*/ -256 h 14566"/>
                <a:gd name="connsiteX19" fmla="*/ 3337 w 9513"/>
                <a:gd name="connsiteY19" fmla="*/ -256 h 14566"/>
                <a:gd name="connsiteX20" fmla="*/ 289 w 9513"/>
                <a:gd name="connsiteY20" fmla="*/ 3364 h 14566"/>
                <a:gd name="connsiteX21" fmla="*/ 289 w 9513"/>
                <a:gd name="connsiteY21" fmla="*/ 6221 h 14566"/>
                <a:gd name="connsiteX22" fmla="*/ 956 w 9513"/>
                <a:gd name="connsiteY22" fmla="*/ 6888 h 14566"/>
                <a:gd name="connsiteX23" fmla="*/ 2004 w 9513"/>
                <a:gd name="connsiteY23" fmla="*/ 7269 h 14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13" h="14566">
                  <a:moveTo>
                    <a:pt x="2004" y="7269"/>
                  </a:moveTo>
                  <a:cubicBezTo>
                    <a:pt x="2194" y="7792"/>
                    <a:pt x="2194" y="8364"/>
                    <a:pt x="2004" y="8888"/>
                  </a:cubicBezTo>
                  <a:lnTo>
                    <a:pt x="1432" y="10412"/>
                  </a:lnTo>
                  <a:cubicBezTo>
                    <a:pt x="1384" y="10631"/>
                    <a:pt x="1384" y="10860"/>
                    <a:pt x="1432" y="11079"/>
                  </a:cubicBezTo>
                  <a:cubicBezTo>
                    <a:pt x="1308" y="11355"/>
                    <a:pt x="1308" y="11660"/>
                    <a:pt x="1432" y="11936"/>
                  </a:cubicBezTo>
                  <a:cubicBezTo>
                    <a:pt x="2385" y="12603"/>
                    <a:pt x="3623" y="12507"/>
                    <a:pt x="4480" y="13269"/>
                  </a:cubicBezTo>
                  <a:lnTo>
                    <a:pt x="5242" y="14031"/>
                  </a:lnTo>
                  <a:cubicBezTo>
                    <a:pt x="5699" y="14212"/>
                    <a:pt x="6214" y="14212"/>
                    <a:pt x="6671" y="14031"/>
                  </a:cubicBezTo>
                  <a:cubicBezTo>
                    <a:pt x="6671" y="14031"/>
                    <a:pt x="7147" y="14031"/>
                    <a:pt x="7242" y="14031"/>
                  </a:cubicBezTo>
                  <a:cubicBezTo>
                    <a:pt x="7280" y="13841"/>
                    <a:pt x="7280" y="13650"/>
                    <a:pt x="7242" y="13460"/>
                  </a:cubicBezTo>
                  <a:cubicBezTo>
                    <a:pt x="7242" y="12698"/>
                    <a:pt x="8385" y="12603"/>
                    <a:pt x="8671" y="11840"/>
                  </a:cubicBezTo>
                  <a:cubicBezTo>
                    <a:pt x="8719" y="11593"/>
                    <a:pt x="8719" y="11326"/>
                    <a:pt x="8671" y="11079"/>
                  </a:cubicBezTo>
                  <a:cubicBezTo>
                    <a:pt x="8805" y="10260"/>
                    <a:pt x="9024" y="9459"/>
                    <a:pt x="9338" y="8698"/>
                  </a:cubicBezTo>
                  <a:cubicBezTo>
                    <a:pt x="9528" y="7431"/>
                    <a:pt x="9528" y="6154"/>
                    <a:pt x="9338" y="4887"/>
                  </a:cubicBezTo>
                  <a:cubicBezTo>
                    <a:pt x="9300" y="3944"/>
                    <a:pt x="9043" y="3030"/>
                    <a:pt x="8576" y="2220"/>
                  </a:cubicBezTo>
                  <a:cubicBezTo>
                    <a:pt x="8100" y="1554"/>
                    <a:pt x="7242" y="1172"/>
                    <a:pt x="6671" y="1649"/>
                  </a:cubicBezTo>
                  <a:lnTo>
                    <a:pt x="6004" y="1649"/>
                  </a:lnTo>
                  <a:lnTo>
                    <a:pt x="6004" y="1172"/>
                  </a:lnTo>
                  <a:cubicBezTo>
                    <a:pt x="5699" y="515"/>
                    <a:pt x="5156" y="1"/>
                    <a:pt x="4480" y="-256"/>
                  </a:cubicBezTo>
                  <a:cubicBezTo>
                    <a:pt x="4118" y="-447"/>
                    <a:pt x="3699" y="-447"/>
                    <a:pt x="3337" y="-256"/>
                  </a:cubicBezTo>
                  <a:cubicBezTo>
                    <a:pt x="2013" y="658"/>
                    <a:pt x="965" y="1906"/>
                    <a:pt x="289" y="3364"/>
                  </a:cubicBezTo>
                  <a:cubicBezTo>
                    <a:pt x="-139" y="4268"/>
                    <a:pt x="-139" y="5316"/>
                    <a:pt x="289" y="6221"/>
                  </a:cubicBezTo>
                  <a:cubicBezTo>
                    <a:pt x="289" y="6221"/>
                    <a:pt x="765" y="6221"/>
                    <a:pt x="956" y="6888"/>
                  </a:cubicBezTo>
                  <a:cubicBezTo>
                    <a:pt x="1146" y="7555"/>
                    <a:pt x="1908" y="7269"/>
                    <a:pt x="2004"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0" name="Freeform: Shape 909">
              <a:extLst>
                <a:ext uri="{FF2B5EF4-FFF2-40B4-BE49-F238E27FC236}">
                  <a16:creationId xmlns:a16="http://schemas.microsoft.com/office/drawing/2014/main" xmlns="" id="{7219C7C9-4C1D-AB06-7066-F73BC0B47BDE}"/>
                </a:ext>
              </a:extLst>
            </p:cNvPr>
            <p:cNvSpPr/>
            <p:nvPr/>
          </p:nvSpPr>
          <p:spPr>
            <a:xfrm>
              <a:off x="5215229" y="3456765"/>
              <a:ext cx="9345" cy="14799"/>
            </a:xfrm>
            <a:custGeom>
              <a:avLst/>
              <a:gdLst>
                <a:gd name="connsiteX0" fmla="*/ 1104 w 9345"/>
                <a:gd name="connsiteY0" fmla="*/ 7459 h 14799"/>
                <a:gd name="connsiteX1" fmla="*/ 1104 w 9345"/>
                <a:gd name="connsiteY1" fmla="*/ 9078 h 14799"/>
                <a:gd name="connsiteX2" fmla="*/ 532 w 9345"/>
                <a:gd name="connsiteY2" fmla="*/ 10602 h 14799"/>
                <a:gd name="connsiteX3" fmla="*/ 532 w 9345"/>
                <a:gd name="connsiteY3" fmla="*/ 11269 h 14799"/>
                <a:gd name="connsiteX4" fmla="*/ 1104 w 9345"/>
                <a:gd name="connsiteY4" fmla="*/ 12126 h 14799"/>
                <a:gd name="connsiteX5" fmla="*/ 4056 w 9345"/>
                <a:gd name="connsiteY5" fmla="*/ 13555 h 14799"/>
                <a:gd name="connsiteX6" fmla="*/ 4818 w 9345"/>
                <a:gd name="connsiteY6" fmla="*/ 14222 h 14799"/>
                <a:gd name="connsiteX7" fmla="*/ 6247 w 9345"/>
                <a:gd name="connsiteY7" fmla="*/ 14222 h 14799"/>
                <a:gd name="connsiteX8" fmla="*/ 6914 w 9345"/>
                <a:gd name="connsiteY8" fmla="*/ 13650 h 14799"/>
                <a:gd name="connsiteX9" fmla="*/ 6914 w 9345"/>
                <a:gd name="connsiteY9" fmla="*/ 13079 h 14799"/>
                <a:gd name="connsiteX10" fmla="*/ 8247 w 9345"/>
                <a:gd name="connsiteY10" fmla="*/ 11555 h 14799"/>
                <a:gd name="connsiteX11" fmla="*/ 8247 w 9345"/>
                <a:gd name="connsiteY11" fmla="*/ 10697 h 14799"/>
                <a:gd name="connsiteX12" fmla="*/ 8819 w 9345"/>
                <a:gd name="connsiteY12" fmla="*/ 8411 h 14799"/>
                <a:gd name="connsiteX13" fmla="*/ 9295 w 9345"/>
                <a:gd name="connsiteY13" fmla="*/ 4601 h 14799"/>
                <a:gd name="connsiteX14" fmla="*/ 8533 w 9345"/>
                <a:gd name="connsiteY14" fmla="*/ 1839 h 14799"/>
                <a:gd name="connsiteX15" fmla="*/ 6628 w 9345"/>
                <a:gd name="connsiteY15" fmla="*/ 1268 h 14799"/>
                <a:gd name="connsiteX16" fmla="*/ 5961 w 9345"/>
                <a:gd name="connsiteY16" fmla="*/ 1268 h 14799"/>
                <a:gd name="connsiteX17" fmla="*/ 5961 w 9345"/>
                <a:gd name="connsiteY17" fmla="*/ 1268 h 14799"/>
                <a:gd name="connsiteX18" fmla="*/ 4533 w 9345"/>
                <a:gd name="connsiteY18" fmla="*/ -256 h 14799"/>
                <a:gd name="connsiteX19" fmla="*/ 3389 w 9345"/>
                <a:gd name="connsiteY19" fmla="*/ -256 h 14799"/>
                <a:gd name="connsiteX20" fmla="*/ 246 w 9345"/>
                <a:gd name="connsiteY20" fmla="*/ 3364 h 14799"/>
                <a:gd name="connsiteX21" fmla="*/ 246 w 9345"/>
                <a:gd name="connsiteY21" fmla="*/ 6221 h 14799"/>
                <a:gd name="connsiteX22" fmla="*/ 1008 w 9345"/>
                <a:gd name="connsiteY22" fmla="*/ 6888 h 14799"/>
                <a:gd name="connsiteX23" fmla="*/ 1104 w 9345"/>
                <a:gd name="connsiteY23" fmla="*/ 7459 h 1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45" h="14799">
                  <a:moveTo>
                    <a:pt x="1104" y="7459"/>
                  </a:moveTo>
                  <a:cubicBezTo>
                    <a:pt x="1294" y="7983"/>
                    <a:pt x="1294" y="8554"/>
                    <a:pt x="1104" y="9078"/>
                  </a:cubicBezTo>
                  <a:lnTo>
                    <a:pt x="532" y="10602"/>
                  </a:lnTo>
                  <a:cubicBezTo>
                    <a:pt x="494" y="10821"/>
                    <a:pt x="494" y="11050"/>
                    <a:pt x="532" y="11269"/>
                  </a:cubicBezTo>
                  <a:cubicBezTo>
                    <a:pt x="608" y="11612"/>
                    <a:pt x="818" y="11916"/>
                    <a:pt x="1104" y="12126"/>
                  </a:cubicBezTo>
                  <a:cubicBezTo>
                    <a:pt x="2056" y="12793"/>
                    <a:pt x="3199" y="12698"/>
                    <a:pt x="4056" y="13555"/>
                  </a:cubicBezTo>
                  <a:cubicBezTo>
                    <a:pt x="4914" y="14412"/>
                    <a:pt x="4533" y="14126"/>
                    <a:pt x="4818" y="14222"/>
                  </a:cubicBezTo>
                  <a:cubicBezTo>
                    <a:pt x="5266" y="14460"/>
                    <a:pt x="5799" y="14460"/>
                    <a:pt x="6247" y="14222"/>
                  </a:cubicBezTo>
                  <a:cubicBezTo>
                    <a:pt x="6247" y="14222"/>
                    <a:pt x="6818" y="14222"/>
                    <a:pt x="6914" y="13650"/>
                  </a:cubicBezTo>
                  <a:cubicBezTo>
                    <a:pt x="7009" y="13079"/>
                    <a:pt x="6914" y="13650"/>
                    <a:pt x="6914" y="13079"/>
                  </a:cubicBezTo>
                  <a:cubicBezTo>
                    <a:pt x="6914" y="12507"/>
                    <a:pt x="7962" y="12317"/>
                    <a:pt x="8247" y="11555"/>
                  </a:cubicBezTo>
                  <a:cubicBezTo>
                    <a:pt x="8533" y="10793"/>
                    <a:pt x="8247" y="10983"/>
                    <a:pt x="8247" y="10697"/>
                  </a:cubicBezTo>
                  <a:cubicBezTo>
                    <a:pt x="8390" y="9926"/>
                    <a:pt x="8581" y="9164"/>
                    <a:pt x="8819" y="8411"/>
                  </a:cubicBezTo>
                  <a:cubicBezTo>
                    <a:pt x="9209" y="7183"/>
                    <a:pt x="9371" y="5887"/>
                    <a:pt x="9295" y="4601"/>
                  </a:cubicBezTo>
                  <a:cubicBezTo>
                    <a:pt x="9257" y="3630"/>
                    <a:pt x="9000" y="2687"/>
                    <a:pt x="8533" y="1839"/>
                  </a:cubicBezTo>
                  <a:cubicBezTo>
                    <a:pt x="8152" y="1163"/>
                    <a:pt x="7314" y="915"/>
                    <a:pt x="6628" y="1268"/>
                  </a:cubicBezTo>
                  <a:cubicBezTo>
                    <a:pt x="6628" y="1268"/>
                    <a:pt x="6628" y="1268"/>
                    <a:pt x="5961" y="1268"/>
                  </a:cubicBezTo>
                  <a:lnTo>
                    <a:pt x="5961" y="1268"/>
                  </a:lnTo>
                  <a:cubicBezTo>
                    <a:pt x="5666" y="620"/>
                    <a:pt x="5161" y="77"/>
                    <a:pt x="4533" y="-256"/>
                  </a:cubicBezTo>
                  <a:cubicBezTo>
                    <a:pt x="4171" y="-447"/>
                    <a:pt x="3752" y="-447"/>
                    <a:pt x="3389" y="-256"/>
                  </a:cubicBezTo>
                  <a:cubicBezTo>
                    <a:pt x="2047" y="658"/>
                    <a:pt x="970" y="1906"/>
                    <a:pt x="246" y="3364"/>
                  </a:cubicBezTo>
                  <a:cubicBezTo>
                    <a:pt x="-125" y="4277"/>
                    <a:pt x="-125" y="5306"/>
                    <a:pt x="246" y="6221"/>
                  </a:cubicBezTo>
                  <a:cubicBezTo>
                    <a:pt x="246" y="6221"/>
                    <a:pt x="818" y="6221"/>
                    <a:pt x="1008" y="6888"/>
                  </a:cubicBezTo>
                  <a:cubicBezTo>
                    <a:pt x="1199" y="7555"/>
                    <a:pt x="1008" y="7459"/>
                    <a:pt x="1104" y="745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1" name="Freeform: Shape 910">
              <a:extLst>
                <a:ext uri="{FF2B5EF4-FFF2-40B4-BE49-F238E27FC236}">
                  <a16:creationId xmlns:a16="http://schemas.microsoft.com/office/drawing/2014/main" xmlns="" id="{0CA2EEE7-BA4B-8C92-CC40-210E48EC9D7F}"/>
                </a:ext>
              </a:extLst>
            </p:cNvPr>
            <p:cNvSpPr/>
            <p:nvPr/>
          </p:nvSpPr>
          <p:spPr>
            <a:xfrm>
              <a:off x="5301395" y="3463051"/>
              <a:ext cx="9366" cy="14185"/>
            </a:xfrm>
            <a:custGeom>
              <a:avLst/>
              <a:gdLst>
                <a:gd name="connsiteX0" fmla="*/ 1139 w 9366"/>
                <a:gd name="connsiteY0" fmla="*/ 6792 h 14185"/>
                <a:gd name="connsiteX1" fmla="*/ 1139 w 9366"/>
                <a:gd name="connsiteY1" fmla="*/ 8412 h 14185"/>
                <a:gd name="connsiteX2" fmla="*/ 568 w 9366"/>
                <a:gd name="connsiteY2" fmla="*/ 9936 h 14185"/>
                <a:gd name="connsiteX3" fmla="*/ 568 w 9366"/>
                <a:gd name="connsiteY3" fmla="*/ 10603 h 14185"/>
                <a:gd name="connsiteX4" fmla="*/ 1044 w 9366"/>
                <a:gd name="connsiteY4" fmla="*/ 11460 h 14185"/>
                <a:gd name="connsiteX5" fmla="*/ 3997 w 9366"/>
                <a:gd name="connsiteY5" fmla="*/ 12889 h 14185"/>
                <a:gd name="connsiteX6" fmla="*/ 4759 w 9366"/>
                <a:gd name="connsiteY6" fmla="*/ 13651 h 14185"/>
                <a:gd name="connsiteX7" fmla="*/ 6188 w 9366"/>
                <a:gd name="connsiteY7" fmla="*/ 13651 h 14185"/>
                <a:gd name="connsiteX8" fmla="*/ 6854 w 9366"/>
                <a:gd name="connsiteY8" fmla="*/ 13651 h 14185"/>
                <a:gd name="connsiteX9" fmla="*/ 6854 w 9366"/>
                <a:gd name="connsiteY9" fmla="*/ 13079 h 14185"/>
                <a:gd name="connsiteX10" fmla="*/ 8188 w 9366"/>
                <a:gd name="connsiteY10" fmla="*/ 11460 h 14185"/>
                <a:gd name="connsiteX11" fmla="*/ 8188 w 9366"/>
                <a:gd name="connsiteY11" fmla="*/ 10698 h 14185"/>
                <a:gd name="connsiteX12" fmla="*/ 8855 w 9366"/>
                <a:gd name="connsiteY12" fmla="*/ 8412 h 14185"/>
                <a:gd name="connsiteX13" fmla="*/ 9331 w 9366"/>
                <a:gd name="connsiteY13" fmla="*/ 4602 h 14185"/>
                <a:gd name="connsiteX14" fmla="*/ 8569 w 9366"/>
                <a:gd name="connsiteY14" fmla="*/ 1840 h 14185"/>
                <a:gd name="connsiteX15" fmla="*/ 6664 w 9366"/>
                <a:gd name="connsiteY15" fmla="*/ 1268 h 14185"/>
                <a:gd name="connsiteX16" fmla="*/ 5997 w 9366"/>
                <a:gd name="connsiteY16" fmla="*/ 1268 h 14185"/>
                <a:gd name="connsiteX17" fmla="*/ 5997 w 9366"/>
                <a:gd name="connsiteY17" fmla="*/ 1268 h 14185"/>
                <a:gd name="connsiteX18" fmla="*/ 4568 w 9366"/>
                <a:gd name="connsiteY18" fmla="*/ -256 h 14185"/>
                <a:gd name="connsiteX19" fmla="*/ 3425 w 9366"/>
                <a:gd name="connsiteY19" fmla="*/ -256 h 14185"/>
                <a:gd name="connsiteX20" fmla="*/ 282 w 9366"/>
                <a:gd name="connsiteY20" fmla="*/ 3268 h 14185"/>
                <a:gd name="connsiteX21" fmla="*/ 282 w 9366"/>
                <a:gd name="connsiteY21" fmla="*/ 6126 h 14185"/>
                <a:gd name="connsiteX22" fmla="*/ 1044 w 9366"/>
                <a:gd name="connsiteY22" fmla="*/ 6792 h 14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66" h="14185">
                  <a:moveTo>
                    <a:pt x="1139" y="6792"/>
                  </a:moveTo>
                  <a:cubicBezTo>
                    <a:pt x="1330" y="7316"/>
                    <a:pt x="1330" y="7888"/>
                    <a:pt x="1139" y="8412"/>
                  </a:cubicBezTo>
                  <a:lnTo>
                    <a:pt x="568" y="9936"/>
                  </a:lnTo>
                  <a:cubicBezTo>
                    <a:pt x="520" y="10155"/>
                    <a:pt x="520" y="10383"/>
                    <a:pt x="568" y="10603"/>
                  </a:cubicBezTo>
                  <a:cubicBezTo>
                    <a:pt x="577" y="10946"/>
                    <a:pt x="749" y="11269"/>
                    <a:pt x="1044" y="11460"/>
                  </a:cubicBezTo>
                  <a:cubicBezTo>
                    <a:pt x="1997" y="12126"/>
                    <a:pt x="3140" y="12031"/>
                    <a:pt x="3997" y="12889"/>
                  </a:cubicBezTo>
                  <a:lnTo>
                    <a:pt x="4759" y="13651"/>
                  </a:lnTo>
                  <a:cubicBezTo>
                    <a:pt x="5216" y="13831"/>
                    <a:pt x="5730" y="13831"/>
                    <a:pt x="6188" y="13651"/>
                  </a:cubicBezTo>
                  <a:cubicBezTo>
                    <a:pt x="6188" y="13651"/>
                    <a:pt x="6759" y="13651"/>
                    <a:pt x="6854" y="13651"/>
                  </a:cubicBezTo>
                  <a:lnTo>
                    <a:pt x="6854" y="13079"/>
                  </a:lnTo>
                  <a:cubicBezTo>
                    <a:pt x="6854" y="12317"/>
                    <a:pt x="7902" y="12222"/>
                    <a:pt x="8188" y="11460"/>
                  </a:cubicBezTo>
                  <a:cubicBezTo>
                    <a:pt x="8245" y="11212"/>
                    <a:pt x="8245" y="10946"/>
                    <a:pt x="8188" y="10698"/>
                  </a:cubicBezTo>
                  <a:cubicBezTo>
                    <a:pt x="8321" y="9917"/>
                    <a:pt x="8550" y="9145"/>
                    <a:pt x="8855" y="8412"/>
                  </a:cubicBezTo>
                  <a:cubicBezTo>
                    <a:pt x="9197" y="7174"/>
                    <a:pt x="9359" y="5888"/>
                    <a:pt x="9331" y="4602"/>
                  </a:cubicBezTo>
                  <a:cubicBezTo>
                    <a:pt x="9312" y="3630"/>
                    <a:pt x="9045" y="2687"/>
                    <a:pt x="8569" y="1840"/>
                  </a:cubicBezTo>
                  <a:cubicBezTo>
                    <a:pt x="8188" y="1163"/>
                    <a:pt x="7350" y="915"/>
                    <a:pt x="6664" y="1268"/>
                  </a:cubicBezTo>
                  <a:cubicBezTo>
                    <a:pt x="6664" y="1268"/>
                    <a:pt x="6664" y="1268"/>
                    <a:pt x="5997" y="1268"/>
                  </a:cubicBezTo>
                  <a:cubicBezTo>
                    <a:pt x="5330" y="1268"/>
                    <a:pt x="5997" y="1268"/>
                    <a:pt x="5997" y="1268"/>
                  </a:cubicBezTo>
                  <a:cubicBezTo>
                    <a:pt x="5673" y="630"/>
                    <a:pt x="5178" y="106"/>
                    <a:pt x="4568" y="-256"/>
                  </a:cubicBezTo>
                  <a:cubicBezTo>
                    <a:pt x="4206" y="-447"/>
                    <a:pt x="3787" y="-447"/>
                    <a:pt x="3425" y="-256"/>
                  </a:cubicBezTo>
                  <a:cubicBezTo>
                    <a:pt x="2054" y="582"/>
                    <a:pt x="958" y="1811"/>
                    <a:pt x="282" y="3268"/>
                  </a:cubicBezTo>
                  <a:cubicBezTo>
                    <a:pt x="-137" y="4173"/>
                    <a:pt x="-137" y="5221"/>
                    <a:pt x="282" y="6126"/>
                  </a:cubicBezTo>
                  <a:cubicBezTo>
                    <a:pt x="492" y="6392"/>
                    <a:pt x="749" y="6621"/>
                    <a:pt x="1044" y="67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2" name="Freeform: Shape 911">
              <a:extLst>
                <a:ext uri="{FF2B5EF4-FFF2-40B4-BE49-F238E27FC236}">
                  <a16:creationId xmlns:a16="http://schemas.microsoft.com/office/drawing/2014/main" xmlns="" id="{B6D6DB4D-DBC4-78B8-9E50-10EEEF875CD7}"/>
                </a:ext>
              </a:extLst>
            </p:cNvPr>
            <p:cNvSpPr/>
            <p:nvPr/>
          </p:nvSpPr>
          <p:spPr>
            <a:xfrm>
              <a:off x="5388592" y="3483054"/>
              <a:ext cx="9396" cy="14091"/>
            </a:xfrm>
            <a:custGeom>
              <a:avLst/>
              <a:gdLst>
                <a:gd name="connsiteX0" fmla="*/ 1382 w 9396"/>
                <a:gd name="connsiteY0" fmla="*/ 6793 h 14091"/>
                <a:gd name="connsiteX1" fmla="*/ 1382 w 9396"/>
                <a:gd name="connsiteY1" fmla="*/ 8412 h 14091"/>
                <a:gd name="connsiteX2" fmla="*/ 811 w 9396"/>
                <a:gd name="connsiteY2" fmla="*/ 9935 h 14091"/>
                <a:gd name="connsiteX3" fmla="*/ 811 w 9396"/>
                <a:gd name="connsiteY3" fmla="*/ 10602 h 14091"/>
                <a:gd name="connsiteX4" fmla="*/ 1382 w 9396"/>
                <a:gd name="connsiteY4" fmla="*/ 11555 h 14091"/>
                <a:gd name="connsiteX5" fmla="*/ 4335 w 9396"/>
                <a:gd name="connsiteY5" fmla="*/ 12983 h 14091"/>
                <a:gd name="connsiteX6" fmla="*/ 5097 w 9396"/>
                <a:gd name="connsiteY6" fmla="*/ 13650 h 14091"/>
                <a:gd name="connsiteX7" fmla="*/ 6526 w 9396"/>
                <a:gd name="connsiteY7" fmla="*/ 13650 h 14091"/>
                <a:gd name="connsiteX8" fmla="*/ 7097 w 9396"/>
                <a:gd name="connsiteY8" fmla="*/ 13650 h 14091"/>
                <a:gd name="connsiteX9" fmla="*/ 7097 w 9396"/>
                <a:gd name="connsiteY9" fmla="*/ 13079 h 14091"/>
                <a:gd name="connsiteX10" fmla="*/ 8526 w 9396"/>
                <a:gd name="connsiteY10" fmla="*/ 11460 h 14091"/>
                <a:gd name="connsiteX11" fmla="*/ 8526 w 9396"/>
                <a:gd name="connsiteY11" fmla="*/ 10698 h 14091"/>
                <a:gd name="connsiteX12" fmla="*/ 9193 w 9396"/>
                <a:gd name="connsiteY12" fmla="*/ 8412 h 14091"/>
                <a:gd name="connsiteX13" fmla="*/ 9193 w 9396"/>
                <a:gd name="connsiteY13" fmla="*/ 4601 h 14091"/>
                <a:gd name="connsiteX14" fmla="*/ 8526 w 9396"/>
                <a:gd name="connsiteY14" fmla="*/ 1839 h 14091"/>
                <a:gd name="connsiteX15" fmla="*/ 6621 w 9396"/>
                <a:gd name="connsiteY15" fmla="*/ 1268 h 14091"/>
                <a:gd name="connsiteX16" fmla="*/ 5954 w 9396"/>
                <a:gd name="connsiteY16" fmla="*/ 1268 h 14091"/>
                <a:gd name="connsiteX17" fmla="*/ 5954 w 9396"/>
                <a:gd name="connsiteY17" fmla="*/ 1268 h 14091"/>
                <a:gd name="connsiteX18" fmla="*/ 4525 w 9396"/>
                <a:gd name="connsiteY18" fmla="*/ -256 h 14091"/>
                <a:gd name="connsiteX19" fmla="*/ 3383 w 9396"/>
                <a:gd name="connsiteY19" fmla="*/ -256 h 14091"/>
                <a:gd name="connsiteX20" fmla="*/ 239 w 9396"/>
                <a:gd name="connsiteY20" fmla="*/ 3268 h 14091"/>
                <a:gd name="connsiteX21" fmla="*/ 239 w 9396"/>
                <a:gd name="connsiteY21" fmla="*/ 6126 h 14091"/>
                <a:gd name="connsiteX22" fmla="*/ 1001 w 9396"/>
                <a:gd name="connsiteY22" fmla="*/ 6887 h 14091"/>
                <a:gd name="connsiteX23" fmla="*/ 1382 w 9396"/>
                <a:gd name="connsiteY23" fmla="*/ 6793 h 1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96" h="14091">
                  <a:moveTo>
                    <a:pt x="1382" y="6793"/>
                  </a:moveTo>
                  <a:cubicBezTo>
                    <a:pt x="1525" y="7326"/>
                    <a:pt x="1525" y="7878"/>
                    <a:pt x="1382" y="8412"/>
                  </a:cubicBezTo>
                  <a:lnTo>
                    <a:pt x="811" y="9935"/>
                  </a:lnTo>
                  <a:cubicBezTo>
                    <a:pt x="773" y="10155"/>
                    <a:pt x="773" y="10383"/>
                    <a:pt x="811" y="10602"/>
                  </a:cubicBezTo>
                  <a:cubicBezTo>
                    <a:pt x="858" y="10984"/>
                    <a:pt x="1058" y="11336"/>
                    <a:pt x="1382" y="11555"/>
                  </a:cubicBezTo>
                  <a:cubicBezTo>
                    <a:pt x="2239" y="12222"/>
                    <a:pt x="3478" y="12127"/>
                    <a:pt x="4335" y="12983"/>
                  </a:cubicBezTo>
                  <a:cubicBezTo>
                    <a:pt x="5192" y="13841"/>
                    <a:pt x="4811" y="13555"/>
                    <a:pt x="5097" y="13650"/>
                  </a:cubicBezTo>
                  <a:cubicBezTo>
                    <a:pt x="5383" y="13746"/>
                    <a:pt x="6050" y="13650"/>
                    <a:pt x="6526" y="13650"/>
                  </a:cubicBezTo>
                  <a:cubicBezTo>
                    <a:pt x="7002" y="13650"/>
                    <a:pt x="7002" y="13650"/>
                    <a:pt x="7097" y="13650"/>
                  </a:cubicBezTo>
                  <a:cubicBezTo>
                    <a:pt x="7135" y="13460"/>
                    <a:pt x="7135" y="13269"/>
                    <a:pt x="7097" y="13079"/>
                  </a:cubicBezTo>
                  <a:cubicBezTo>
                    <a:pt x="7097" y="12317"/>
                    <a:pt x="8240" y="12222"/>
                    <a:pt x="8526" y="11460"/>
                  </a:cubicBezTo>
                  <a:cubicBezTo>
                    <a:pt x="8812" y="10698"/>
                    <a:pt x="8526" y="11460"/>
                    <a:pt x="8526" y="10698"/>
                  </a:cubicBezTo>
                  <a:cubicBezTo>
                    <a:pt x="8659" y="9917"/>
                    <a:pt x="8888" y="9145"/>
                    <a:pt x="9193" y="8412"/>
                  </a:cubicBezTo>
                  <a:cubicBezTo>
                    <a:pt x="9421" y="7154"/>
                    <a:pt x="9421" y="5859"/>
                    <a:pt x="9193" y="4601"/>
                  </a:cubicBezTo>
                  <a:cubicBezTo>
                    <a:pt x="9183" y="3640"/>
                    <a:pt x="8964" y="2697"/>
                    <a:pt x="8526" y="1839"/>
                  </a:cubicBezTo>
                  <a:cubicBezTo>
                    <a:pt x="8145" y="1163"/>
                    <a:pt x="7307" y="916"/>
                    <a:pt x="6621" y="1268"/>
                  </a:cubicBezTo>
                  <a:cubicBezTo>
                    <a:pt x="6621" y="1268"/>
                    <a:pt x="6145" y="1268"/>
                    <a:pt x="5954" y="1268"/>
                  </a:cubicBezTo>
                  <a:cubicBezTo>
                    <a:pt x="5764" y="1268"/>
                    <a:pt x="5954" y="1268"/>
                    <a:pt x="5954" y="1268"/>
                  </a:cubicBezTo>
                  <a:cubicBezTo>
                    <a:pt x="5659" y="620"/>
                    <a:pt x="5154" y="77"/>
                    <a:pt x="4525" y="-256"/>
                  </a:cubicBezTo>
                  <a:cubicBezTo>
                    <a:pt x="4164" y="-447"/>
                    <a:pt x="3744" y="-447"/>
                    <a:pt x="3383" y="-256"/>
                  </a:cubicBezTo>
                  <a:cubicBezTo>
                    <a:pt x="2058" y="639"/>
                    <a:pt x="973" y="1849"/>
                    <a:pt x="239" y="3268"/>
                  </a:cubicBezTo>
                  <a:cubicBezTo>
                    <a:pt x="-123" y="4182"/>
                    <a:pt x="-123" y="5211"/>
                    <a:pt x="239" y="6126"/>
                  </a:cubicBezTo>
                  <a:cubicBezTo>
                    <a:pt x="239" y="6126"/>
                    <a:pt x="239" y="6602"/>
                    <a:pt x="1001" y="6887"/>
                  </a:cubicBezTo>
                  <a:cubicBezTo>
                    <a:pt x="1763" y="7173"/>
                    <a:pt x="1287" y="6793"/>
                    <a:pt x="1382" y="679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3" name="Freeform: Shape 912">
              <a:extLst>
                <a:ext uri="{FF2B5EF4-FFF2-40B4-BE49-F238E27FC236}">
                  <a16:creationId xmlns:a16="http://schemas.microsoft.com/office/drawing/2014/main" xmlns="" id="{91367A50-F507-F2F2-9A2C-2D8DEA3FB481}"/>
                </a:ext>
              </a:extLst>
            </p:cNvPr>
            <p:cNvSpPr/>
            <p:nvPr/>
          </p:nvSpPr>
          <p:spPr>
            <a:xfrm>
              <a:off x="5472559" y="3495913"/>
              <a:ext cx="9298" cy="14228"/>
            </a:xfrm>
            <a:custGeom>
              <a:avLst/>
              <a:gdLst>
                <a:gd name="connsiteX0" fmla="*/ 949 w 9298"/>
                <a:gd name="connsiteY0" fmla="*/ 6792 h 14228"/>
                <a:gd name="connsiteX1" fmla="*/ 949 w 9298"/>
                <a:gd name="connsiteY1" fmla="*/ 8411 h 14228"/>
                <a:gd name="connsiteX2" fmla="*/ 377 w 9298"/>
                <a:gd name="connsiteY2" fmla="*/ 9936 h 14228"/>
                <a:gd name="connsiteX3" fmla="*/ 377 w 9298"/>
                <a:gd name="connsiteY3" fmla="*/ 10603 h 14228"/>
                <a:gd name="connsiteX4" fmla="*/ 853 w 9298"/>
                <a:gd name="connsiteY4" fmla="*/ 11460 h 14228"/>
                <a:gd name="connsiteX5" fmla="*/ 3806 w 9298"/>
                <a:gd name="connsiteY5" fmla="*/ 12889 h 14228"/>
                <a:gd name="connsiteX6" fmla="*/ 4568 w 9298"/>
                <a:gd name="connsiteY6" fmla="*/ 13651 h 14228"/>
                <a:gd name="connsiteX7" fmla="*/ 5997 w 9298"/>
                <a:gd name="connsiteY7" fmla="*/ 13651 h 14228"/>
                <a:gd name="connsiteX8" fmla="*/ 6664 w 9298"/>
                <a:gd name="connsiteY8" fmla="*/ 13651 h 14228"/>
                <a:gd name="connsiteX9" fmla="*/ 6664 w 9298"/>
                <a:gd name="connsiteY9" fmla="*/ 13079 h 14228"/>
                <a:gd name="connsiteX10" fmla="*/ 8093 w 9298"/>
                <a:gd name="connsiteY10" fmla="*/ 11555 h 14228"/>
                <a:gd name="connsiteX11" fmla="*/ 8093 w 9298"/>
                <a:gd name="connsiteY11" fmla="*/ 10697 h 14228"/>
                <a:gd name="connsiteX12" fmla="*/ 8759 w 9298"/>
                <a:gd name="connsiteY12" fmla="*/ 8411 h 14228"/>
                <a:gd name="connsiteX13" fmla="*/ 9236 w 9298"/>
                <a:gd name="connsiteY13" fmla="*/ 4602 h 14228"/>
                <a:gd name="connsiteX14" fmla="*/ 8569 w 9298"/>
                <a:gd name="connsiteY14" fmla="*/ 1935 h 14228"/>
                <a:gd name="connsiteX15" fmla="*/ 6835 w 9298"/>
                <a:gd name="connsiteY15" fmla="*/ 1182 h 14228"/>
                <a:gd name="connsiteX16" fmla="*/ 6664 w 9298"/>
                <a:gd name="connsiteY16" fmla="*/ 1268 h 14228"/>
                <a:gd name="connsiteX17" fmla="*/ 6092 w 9298"/>
                <a:gd name="connsiteY17" fmla="*/ 1268 h 14228"/>
                <a:gd name="connsiteX18" fmla="*/ 6092 w 9298"/>
                <a:gd name="connsiteY18" fmla="*/ 1268 h 14228"/>
                <a:gd name="connsiteX19" fmla="*/ 4664 w 9298"/>
                <a:gd name="connsiteY19" fmla="*/ -256 h 14228"/>
                <a:gd name="connsiteX20" fmla="*/ 3520 w 9298"/>
                <a:gd name="connsiteY20" fmla="*/ -256 h 14228"/>
                <a:gd name="connsiteX21" fmla="*/ 282 w 9298"/>
                <a:gd name="connsiteY21" fmla="*/ 3268 h 14228"/>
                <a:gd name="connsiteX22" fmla="*/ 282 w 9298"/>
                <a:gd name="connsiteY22" fmla="*/ 6126 h 14228"/>
                <a:gd name="connsiteX23" fmla="*/ 949 w 9298"/>
                <a:gd name="connsiteY23" fmla="*/ 6792 h 14228"/>
                <a:gd name="connsiteX24" fmla="*/ 949 w 9298"/>
                <a:gd name="connsiteY24" fmla="*/ 6792 h 1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298" h="14228">
                  <a:moveTo>
                    <a:pt x="949" y="6792"/>
                  </a:moveTo>
                  <a:cubicBezTo>
                    <a:pt x="1082" y="7326"/>
                    <a:pt x="1082" y="7878"/>
                    <a:pt x="949" y="8411"/>
                  </a:cubicBezTo>
                  <a:lnTo>
                    <a:pt x="377" y="9936"/>
                  </a:lnTo>
                  <a:cubicBezTo>
                    <a:pt x="339" y="10155"/>
                    <a:pt x="339" y="10383"/>
                    <a:pt x="377" y="10603"/>
                  </a:cubicBezTo>
                  <a:cubicBezTo>
                    <a:pt x="415" y="10945"/>
                    <a:pt x="587" y="11250"/>
                    <a:pt x="853" y="11460"/>
                  </a:cubicBezTo>
                  <a:cubicBezTo>
                    <a:pt x="1806" y="12126"/>
                    <a:pt x="2949" y="12126"/>
                    <a:pt x="3806" y="12889"/>
                  </a:cubicBezTo>
                  <a:lnTo>
                    <a:pt x="4568" y="13651"/>
                  </a:lnTo>
                  <a:cubicBezTo>
                    <a:pt x="5016" y="13888"/>
                    <a:pt x="5549" y="13888"/>
                    <a:pt x="5997" y="13651"/>
                  </a:cubicBezTo>
                  <a:cubicBezTo>
                    <a:pt x="6216" y="13717"/>
                    <a:pt x="6445" y="13717"/>
                    <a:pt x="6664" y="13651"/>
                  </a:cubicBezTo>
                  <a:cubicBezTo>
                    <a:pt x="6664" y="13651"/>
                    <a:pt x="6664" y="13651"/>
                    <a:pt x="6664" y="13079"/>
                  </a:cubicBezTo>
                  <a:cubicBezTo>
                    <a:pt x="6664" y="12507"/>
                    <a:pt x="7807" y="12317"/>
                    <a:pt x="8093" y="11555"/>
                  </a:cubicBezTo>
                  <a:cubicBezTo>
                    <a:pt x="8378" y="10793"/>
                    <a:pt x="8093" y="10983"/>
                    <a:pt x="8093" y="10697"/>
                  </a:cubicBezTo>
                  <a:cubicBezTo>
                    <a:pt x="8226" y="9917"/>
                    <a:pt x="8454" y="9145"/>
                    <a:pt x="8759" y="8411"/>
                  </a:cubicBezTo>
                  <a:cubicBezTo>
                    <a:pt x="9178" y="7183"/>
                    <a:pt x="9340" y="5888"/>
                    <a:pt x="9236" y="4602"/>
                  </a:cubicBezTo>
                  <a:cubicBezTo>
                    <a:pt x="9274" y="3668"/>
                    <a:pt x="9045" y="2744"/>
                    <a:pt x="8569" y="1935"/>
                  </a:cubicBezTo>
                  <a:cubicBezTo>
                    <a:pt x="8302" y="1249"/>
                    <a:pt x="7521" y="915"/>
                    <a:pt x="6835" y="1182"/>
                  </a:cubicBezTo>
                  <a:cubicBezTo>
                    <a:pt x="6778" y="1211"/>
                    <a:pt x="6721" y="1239"/>
                    <a:pt x="6664" y="1268"/>
                  </a:cubicBezTo>
                  <a:cubicBezTo>
                    <a:pt x="6664" y="1268"/>
                    <a:pt x="6664" y="1268"/>
                    <a:pt x="6092" y="1268"/>
                  </a:cubicBezTo>
                  <a:cubicBezTo>
                    <a:pt x="5521" y="1268"/>
                    <a:pt x="6092" y="1268"/>
                    <a:pt x="6092" y="1268"/>
                  </a:cubicBezTo>
                  <a:cubicBezTo>
                    <a:pt x="5797" y="620"/>
                    <a:pt x="5292" y="77"/>
                    <a:pt x="4664" y="-256"/>
                  </a:cubicBezTo>
                  <a:cubicBezTo>
                    <a:pt x="4302" y="-447"/>
                    <a:pt x="3883" y="-447"/>
                    <a:pt x="3520" y="-256"/>
                  </a:cubicBezTo>
                  <a:cubicBezTo>
                    <a:pt x="2120" y="582"/>
                    <a:pt x="996" y="1801"/>
                    <a:pt x="282" y="3268"/>
                  </a:cubicBezTo>
                  <a:cubicBezTo>
                    <a:pt x="-137" y="4173"/>
                    <a:pt x="-137" y="5221"/>
                    <a:pt x="282" y="6126"/>
                  </a:cubicBezTo>
                  <a:lnTo>
                    <a:pt x="949" y="6792"/>
                  </a:lnTo>
                  <a:cubicBezTo>
                    <a:pt x="949" y="6792"/>
                    <a:pt x="853" y="6792"/>
                    <a:pt x="949" y="679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4" name="Freeform: Shape 913">
              <a:extLst>
                <a:ext uri="{FF2B5EF4-FFF2-40B4-BE49-F238E27FC236}">
                  <a16:creationId xmlns:a16="http://schemas.microsoft.com/office/drawing/2014/main" xmlns="" id="{404C5051-0129-0503-4767-70618C6F3835}"/>
                </a:ext>
              </a:extLst>
            </p:cNvPr>
            <p:cNvSpPr/>
            <p:nvPr/>
          </p:nvSpPr>
          <p:spPr>
            <a:xfrm>
              <a:off x="5553874" y="3498330"/>
              <a:ext cx="9300" cy="14721"/>
            </a:xfrm>
            <a:custGeom>
              <a:avLst/>
              <a:gdLst>
                <a:gd name="connsiteX0" fmla="*/ 882 w 9300"/>
                <a:gd name="connsiteY0" fmla="*/ 7233 h 14721"/>
                <a:gd name="connsiteX1" fmla="*/ 882 w 9300"/>
                <a:gd name="connsiteY1" fmla="*/ 8852 h 14721"/>
                <a:gd name="connsiteX2" fmla="*/ 215 w 9300"/>
                <a:gd name="connsiteY2" fmla="*/ 10376 h 14721"/>
                <a:gd name="connsiteX3" fmla="*/ 215 w 9300"/>
                <a:gd name="connsiteY3" fmla="*/ 11043 h 14721"/>
                <a:gd name="connsiteX4" fmla="*/ 787 w 9300"/>
                <a:gd name="connsiteY4" fmla="*/ 11900 h 14721"/>
                <a:gd name="connsiteX5" fmla="*/ 3644 w 9300"/>
                <a:gd name="connsiteY5" fmla="*/ 13424 h 14721"/>
                <a:gd name="connsiteX6" fmla="*/ 4406 w 9300"/>
                <a:gd name="connsiteY6" fmla="*/ 14186 h 14721"/>
                <a:gd name="connsiteX7" fmla="*/ 5835 w 9300"/>
                <a:gd name="connsiteY7" fmla="*/ 14186 h 14721"/>
                <a:gd name="connsiteX8" fmla="*/ 6502 w 9300"/>
                <a:gd name="connsiteY8" fmla="*/ 13710 h 14721"/>
                <a:gd name="connsiteX9" fmla="*/ 6502 w 9300"/>
                <a:gd name="connsiteY9" fmla="*/ 13138 h 14721"/>
                <a:gd name="connsiteX10" fmla="*/ 7931 w 9300"/>
                <a:gd name="connsiteY10" fmla="*/ 11519 h 14721"/>
                <a:gd name="connsiteX11" fmla="*/ 7931 w 9300"/>
                <a:gd name="connsiteY11" fmla="*/ 10757 h 14721"/>
                <a:gd name="connsiteX12" fmla="*/ 8693 w 9300"/>
                <a:gd name="connsiteY12" fmla="*/ 8471 h 14721"/>
                <a:gd name="connsiteX13" fmla="*/ 9264 w 9300"/>
                <a:gd name="connsiteY13" fmla="*/ 4661 h 14721"/>
                <a:gd name="connsiteX14" fmla="*/ 8597 w 9300"/>
                <a:gd name="connsiteY14" fmla="*/ 1994 h 14721"/>
                <a:gd name="connsiteX15" fmla="*/ 6692 w 9300"/>
                <a:gd name="connsiteY15" fmla="*/ 1327 h 14721"/>
                <a:gd name="connsiteX16" fmla="*/ 6121 w 9300"/>
                <a:gd name="connsiteY16" fmla="*/ 1327 h 14721"/>
                <a:gd name="connsiteX17" fmla="*/ 6121 w 9300"/>
                <a:gd name="connsiteY17" fmla="*/ 1327 h 14721"/>
                <a:gd name="connsiteX18" fmla="*/ 4692 w 9300"/>
                <a:gd name="connsiteY18" fmla="*/ -292 h 14721"/>
                <a:gd name="connsiteX19" fmla="*/ 3549 w 9300"/>
                <a:gd name="connsiteY19" fmla="*/ -292 h 14721"/>
                <a:gd name="connsiteX20" fmla="*/ 311 w 9300"/>
                <a:gd name="connsiteY20" fmla="*/ 3137 h 14721"/>
                <a:gd name="connsiteX21" fmla="*/ 311 w 9300"/>
                <a:gd name="connsiteY21" fmla="*/ 5994 h 14721"/>
                <a:gd name="connsiteX22" fmla="*/ 977 w 9300"/>
                <a:gd name="connsiteY22" fmla="*/ 6661 h 14721"/>
                <a:gd name="connsiteX23" fmla="*/ 882 w 9300"/>
                <a:gd name="connsiteY23" fmla="*/ 7233 h 1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00" h="14721">
                  <a:moveTo>
                    <a:pt x="882" y="7233"/>
                  </a:moveTo>
                  <a:cubicBezTo>
                    <a:pt x="1025" y="7766"/>
                    <a:pt x="1025" y="8319"/>
                    <a:pt x="882" y="8852"/>
                  </a:cubicBezTo>
                  <a:lnTo>
                    <a:pt x="215" y="10376"/>
                  </a:lnTo>
                  <a:cubicBezTo>
                    <a:pt x="177" y="10595"/>
                    <a:pt x="177" y="10824"/>
                    <a:pt x="215" y="11043"/>
                  </a:cubicBezTo>
                  <a:cubicBezTo>
                    <a:pt x="263" y="11405"/>
                    <a:pt x="473" y="11719"/>
                    <a:pt x="787" y="11900"/>
                  </a:cubicBezTo>
                  <a:cubicBezTo>
                    <a:pt x="1644" y="12662"/>
                    <a:pt x="2787" y="12567"/>
                    <a:pt x="3644" y="13424"/>
                  </a:cubicBezTo>
                  <a:lnTo>
                    <a:pt x="4406" y="14186"/>
                  </a:lnTo>
                  <a:cubicBezTo>
                    <a:pt x="4864" y="14367"/>
                    <a:pt x="5378" y="14367"/>
                    <a:pt x="5835" y="14186"/>
                  </a:cubicBezTo>
                  <a:cubicBezTo>
                    <a:pt x="6111" y="14120"/>
                    <a:pt x="6350" y="13948"/>
                    <a:pt x="6502" y="13710"/>
                  </a:cubicBezTo>
                  <a:lnTo>
                    <a:pt x="6502" y="13138"/>
                  </a:lnTo>
                  <a:cubicBezTo>
                    <a:pt x="6502" y="12377"/>
                    <a:pt x="7645" y="12281"/>
                    <a:pt x="7931" y="11519"/>
                  </a:cubicBezTo>
                  <a:cubicBezTo>
                    <a:pt x="7988" y="11271"/>
                    <a:pt x="7988" y="11005"/>
                    <a:pt x="7931" y="10757"/>
                  </a:cubicBezTo>
                  <a:cubicBezTo>
                    <a:pt x="8140" y="9986"/>
                    <a:pt x="8397" y="9214"/>
                    <a:pt x="8693" y="8471"/>
                  </a:cubicBezTo>
                  <a:cubicBezTo>
                    <a:pt x="9083" y="7243"/>
                    <a:pt x="9274" y="5957"/>
                    <a:pt x="9264" y="4661"/>
                  </a:cubicBezTo>
                  <a:cubicBezTo>
                    <a:pt x="9302" y="3728"/>
                    <a:pt x="9074" y="2804"/>
                    <a:pt x="8597" y="1994"/>
                  </a:cubicBezTo>
                  <a:cubicBezTo>
                    <a:pt x="8255" y="1280"/>
                    <a:pt x="7407" y="984"/>
                    <a:pt x="6692" y="1327"/>
                  </a:cubicBezTo>
                  <a:cubicBezTo>
                    <a:pt x="6692" y="1327"/>
                    <a:pt x="6692" y="1327"/>
                    <a:pt x="6121" y="1327"/>
                  </a:cubicBezTo>
                  <a:cubicBezTo>
                    <a:pt x="5549" y="1327"/>
                    <a:pt x="6121" y="1327"/>
                    <a:pt x="6121" y="1327"/>
                  </a:cubicBezTo>
                  <a:cubicBezTo>
                    <a:pt x="5807" y="670"/>
                    <a:pt x="5311" y="108"/>
                    <a:pt x="4692" y="-292"/>
                  </a:cubicBezTo>
                  <a:cubicBezTo>
                    <a:pt x="4321" y="-435"/>
                    <a:pt x="3921" y="-435"/>
                    <a:pt x="3549" y="-292"/>
                  </a:cubicBezTo>
                  <a:cubicBezTo>
                    <a:pt x="2178" y="527"/>
                    <a:pt x="1054" y="1718"/>
                    <a:pt x="311" y="3137"/>
                  </a:cubicBezTo>
                  <a:cubicBezTo>
                    <a:pt x="-147" y="4032"/>
                    <a:pt x="-147" y="5099"/>
                    <a:pt x="311" y="5994"/>
                  </a:cubicBezTo>
                  <a:cubicBezTo>
                    <a:pt x="311" y="5994"/>
                    <a:pt x="311" y="5994"/>
                    <a:pt x="977" y="6661"/>
                  </a:cubicBezTo>
                  <a:cubicBezTo>
                    <a:pt x="930" y="6852"/>
                    <a:pt x="901" y="7043"/>
                    <a:pt x="882" y="72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5" name="Freeform: Shape 914">
              <a:extLst>
                <a:ext uri="{FF2B5EF4-FFF2-40B4-BE49-F238E27FC236}">
                  <a16:creationId xmlns:a16="http://schemas.microsoft.com/office/drawing/2014/main" xmlns="" id="{18A7EAD8-0BD6-88DE-ABCB-2AADD73B7F5A}"/>
                </a:ext>
              </a:extLst>
            </p:cNvPr>
            <p:cNvSpPr/>
            <p:nvPr/>
          </p:nvSpPr>
          <p:spPr>
            <a:xfrm>
              <a:off x="5649715" y="3527822"/>
              <a:ext cx="9567" cy="14184"/>
            </a:xfrm>
            <a:custGeom>
              <a:avLst/>
              <a:gdLst>
                <a:gd name="connsiteX0" fmla="*/ 1530 w 9567"/>
                <a:gd name="connsiteY0" fmla="*/ 6602 h 14184"/>
                <a:gd name="connsiteX1" fmla="*/ 1530 w 9567"/>
                <a:gd name="connsiteY1" fmla="*/ 8221 h 14184"/>
                <a:gd name="connsiteX2" fmla="*/ 863 w 9567"/>
                <a:gd name="connsiteY2" fmla="*/ 9745 h 14184"/>
                <a:gd name="connsiteX3" fmla="*/ 863 w 9567"/>
                <a:gd name="connsiteY3" fmla="*/ 10412 h 14184"/>
                <a:gd name="connsiteX4" fmla="*/ 863 w 9567"/>
                <a:gd name="connsiteY4" fmla="*/ 11364 h 14184"/>
                <a:gd name="connsiteX5" fmla="*/ 3721 w 9567"/>
                <a:gd name="connsiteY5" fmla="*/ 12888 h 14184"/>
                <a:gd name="connsiteX6" fmla="*/ 4483 w 9567"/>
                <a:gd name="connsiteY6" fmla="*/ 13650 h 14184"/>
                <a:gd name="connsiteX7" fmla="*/ 5911 w 9567"/>
                <a:gd name="connsiteY7" fmla="*/ 13650 h 14184"/>
                <a:gd name="connsiteX8" fmla="*/ 6578 w 9567"/>
                <a:gd name="connsiteY8" fmla="*/ 13650 h 14184"/>
                <a:gd name="connsiteX9" fmla="*/ 6578 w 9567"/>
                <a:gd name="connsiteY9" fmla="*/ 13079 h 14184"/>
                <a:gd name="connsiteX10" fmla="*/ 8007 w 9567"/>
                <a:gd name="connsiteY10" fmla="*/ 11554 h 14184"/>
                <a:gd name="connsiteX11" fmla="*/ 8007 w 9567"/>
                <a:gd name="connsiteY11" fmla="*/ 10793 h 14184"/>
                <a:gd name="connsiteX12" fmla="*/ 8864 w 9567"/>
                <a:gd name="connsiteY12" fmla="*/ 8602 h 14184"/>
                <a:gd name="connsiteX13" fmla="*/ 9531 w 9567"/>
                <a:gd name="connsiteY13" fmla="*/ 4792 h 14184"/>
                <a:gd name="connsiteX14" fmla="*/ 8959 w 9567"/>
                <a:gd name="connsiteY14" fmla="*/ 2029 h 14184"/>
                <a:gd name="connsiteX15" fmla="*/ 7054 w 9567"/>
                <a:gd name="connsiteY15" fmla="*/ 1268 h 14184"/>
                <a:gd name="connsiteX16" fmla="*/ 6388 w 9567"/>
                <a:gd name="connsiteY16" fmla="*/ 1268 h 14184"/>
                <a:gd name="connsiteX17" fmla="*/ 6388 w 9567"/>
                <a:gd name="connsiteY17" fmla="*/ 1268 h 14184"/>
                <a:gd name="connsiteX18" fmla="*/ 5054 w 9567"/>
                <a:gd name="connsiteY18" fmla="*/ -256 h 14184"/>
                <a:gd name="connsiteX19" fmla="*/ 3911 w 9567"/>
                <a:gd name="connsiteY19" fmla="*/ -256 h 14184"/>
                <a:gd name="connsiteX20" fmla="*/ 577 w 9567"/>
                <a:gd name="connsiteY20" fmla="*/ 3078 h 14184"/>
                <a:gd name="connsiteX21" fmla="*/ 101 w 9567"/>
                <a:gd name="connsiteY21" fmla="*/ 5935 h 14184"/>
                <a:gd name="connsiteX22" fmla="*/ 768 w 9567"/>
                <a:gd name="connsiteY22" fmla="*/ 6697 h 14184"/>
                <a:gd name="connsiteX23" fmla="*/ 1530 w 9567"/>
                <a:gd name="connsiteY23" fmla="*/ 6602 h 1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67" h="14184">
                  <a:moveTo>
                    <a:pt x="1530" y="6602"/>
                  </a:moveTo>
                  <a:cubicBezTo>
                    <a:pt x="1673" y="7135"/>
                    <a:pt x="1673" y="7688"/>
                    <a:pt x="1530" y="8221"/>
                  </a:cubicBezTo>
                  <a:lnTo>
                    <a:pt x="863" y="9745"/>
                  </a:lnTo>
                  <a:cubicBezTo>
                    <a:pt x="825" y="9964"/>
                    <a:pt x="825" y="10193"/>
                    <a:pt x="863" y="10412"/>
                  </a:cubicBezTo>
                  <a:cubicBezTo>
                    <a:pt x="711" y="10707"/>
                    <a:pt x="711" y="11069"/>
                    <a:pt x="863" y="11364"/>
                  </a:cubicBezTo>
                  <a:cubicBezTo>
                    <a:pt x="1720" y="12031"/>
                    <a:pt x="2863" y="12031"/>
                    <a:pt x="3721" y="12888"/>
                  </a:cubicBezTo>
                  <a:lnTo>
                    <a:pt x="4483" y="13650"/>
                  </a:lnTo>
                  <a:cubicBezTo>
                    <a:pt x="4940" y="13831"/>
                    <a:pt x="5454" y="13831"/>
                    <a:pt x="5911" y="13650"/>
                  </a:cubicBezTo>
                  <a:cubicBezTo>
                    <a:pt x="6130" y="13698"/>
                    <a:pt x="6359" y="13698"/>
                    <a:pt x="6578" y="13650"/>
                  </a:cubicBezTo>
                  <a:lnTo>
                    <a:pt x="6578" y="13079"/>
                  </a:lnTo>
                  <a:cubicBezTo>
                    <a:pt x="6578" y="12317"/>
                    <a:pt x="7721" y="12317"/>
                    <a:pt x="8007" y="11554"/>
                  </a:cubicBezTo>
                  <a:cubicBezTo>
                    <a:pt x="8064" y="11307"/>
                    <a:pt x="8064" y="11041"/>
                    <a:pt x="8007" y="10793"/>
                  </a:cubicBezTo>
                  <a:cubicBezTo>
                    <a:pt x="8235" y="10040"/>
                    <a:pt x="8521" y="9307"/>
                    <a:pt x="8864" y="8602"/>
                  </a:cubicBezTo>
                  <a:cubicBezTo>
                    <a:pt x="9274" y="7373"/>
                    <a:pt x="9493" y="6087"/>
                    <a:pt x="9531" y="4792"/>
                  </a:cubicBezTo>
                  <a:cubicBezTo>
                    <a:pt x="9569" y="3839"/>
                    <a:pt x="9369" y="2887"/>
                    <a:pt x="8959" y="2029"/>
                  </a:cubicBezTo>
                  <a:cubicBezTo>
                    <a:pt x="8483" y="1268"/>
                    <a:pt x="7721" y="887"/>
                    <a:pt x="7054" y="1268"/>
                  </a:cubicBezTo>
                  <a:cubicBezTo>
                    <a:pt x="6388" y="1649"/>
                    <a:pt x="7054" y="1268"/>
                    <a:pt x="6388" y="1268"/>
                  </a:cubicBezTo>
                  <a:lnTo>
                    <a:pt x="6388" y="1268"/>
                  </a:lnTo>
                  <a:cubicBezTo>
                    <a:pt x="6130" y="620"/>
                    <a:pt x="5664" y="87"/>
                    <a:pt x="5054" y="-256"/>
                  </a:cubicBezTo>
                  <a:cubicBezTo>
                    <a:pt x="4692" y="-447"/>
                    <a:pt x="4273" y="-447"/>
                    <a:pt x="3911" y="-256"/>
                  </a:cubicBezTo>
                  <a:cubicBezTo>
                    <a:pt x="2539" y="563"/>
                    <a:pt x="1387" y="1706"/>
                    <a:pt x="577" y="3078"/>
                  </a:cubicBezTo>
                  <a:cubicBezTo>
                    <a:pt x="577" y="3935"/>
                    <a:pt x="-375" y="5078"/>
                    <a:pt x="101" y="5935"/>
                  </a:cubicBezTo>
                  <a:cubicBezTo>
                    <a:pt x="577" y="6792"/>
                    <a:pt x="101" y="5935"/>
                    <a:pt x="768" y="6697"/>
                  </a:cubicBezTo>
                  <a:cubicBezTo>
                    <a:pt x="1435" y="7459"/>
                    <a:pt x="1435" y="6602"/>
                    <a:pt x="1530" y="660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6" name="Freeform: Shape 915">
              <a:extLst>
                <a:ext uri="{FF2B5EF4-FFF2-40B4-BE49-F238E27FC236}">
                  <a16:creationId xmlns:a16="http://schemas.microsoft.com/office/drawing/2014/main" xmlns="" id="{31BA4D1F-D0E1-90D6-4DE7-A7C428CF62DB}"/>
                </a:ext>
              </a:extLst>
            </p:cNvPr>
            <p:cNvSpPr/>
            <p:nvPr/>
          </p:nvSpPr>
          <p:spPr>
            <a:xfrm>
              <a:off x="5714058" y="3545033"/>
              <a:ext cx="9618" cy="14637"/>
            </a:xfrm>
            <a:custGeom>
              <a:avLst/>
              <a:gdLst>
                <a:gd name="connsiteX0" fmla="*/ 1385 w 9618"/>
                <a:gd name="connsiteY0" fmla="*/ 7107 h 14637"/>
                <a:gd name="connsiteX1" fmla="*/ 1385 w 9618"/>
                <a:gd name="connsiteY1" fmla="*/ 8631 h 14637"/>
                <a:gd name="connsiteX2" fmla="*/ 718 w 9618"/>
                <a:gd name="connsiteY2" fmla="*/ 10155 h 14637"/>
                <a:gd name="connsiteX3" fmla="*/ 718 w 9618"/>
                <a:gd name="connsiteY3" fmla="*/ 10822 h 14637"/>
                <a:gd name="connsiteX4" fmla="*/ 718 w 9618"/>
                <a:gd name="connsiteY4" fmla="*/ 11774 h 14637"/>
                <a:gd name="connsiteX5" fmla="*/ 3576 w 9618"/>
                <a:gd name="connsiteY5" fmla="*/ 13298 h 14637"/>
                <a:gd name="connsiteX6" fmla="*/ 4338 w 9618"/>
                <a:gd name="connsiteY6" fmla="*/ 14060 h 14637"/>
                <a:gd name="connsiteX7" fmla="*/ 5767 w 9618"/>
                <a:gd name="connsiteY7" fmla="*/ 14060 h 14637"/>
                <a:gd name="connsiteX8" fmla="*/ 6433 w 9618"/>
                <a:gd name="connsiteY8" fmla="*/ 13584 h 14637"/>
                <a:gd name="connsiteX9" fmla="*/ 6433 w 9618"/>
                <a:gd name="connsiteY9" fmla="*/ 13012 h 14637"/>
                <a:gd name="connsiteX10" fmla="*/ 7957 w 9618"/>
                <a:gd name="connsiteY10" fmla="*/ 11583 h 14637"/>
                <a:gd name="connsiteX11" fmla="*/ 7957 w 9618"/>
                <a:gd name="connsiteY11" fmla="*/ 10822 h 14637"/>
                <a:gd name="connsiteX12" fmla="*/ 8815 w 9618"/>
                <a:gd name="connsiteY12" fmla="*/ 8536 h 14637"/>
                <a:gd name="connsiteX13" fmla="*/ 9577 w 9618"/>
                <a:gd name="connsiteY13" fmla="*/ 4726 h 14637"/>
                <a:gd name="connsiteX14" fmla="*/ 9005 w 9618"/>
                <a:gd name="connsiteY14" fmla="*/ 1963 h 14637"/>
                <a:gd name="connsiteX15" fmla="*/ 7253 w 9618"/>
                <a:gd name="connsiteY15" fmla="*/ 1268 h 14637"/>
                <a:gd name="connsiteX16" fmla="*/ 7196 w 9618"/>
                <a:gd name="connsiteY16" fmla="*/ 1297 h 14637"/>
                <a:gd name="connsiteX17" fmla="*/ 6529 w 9618"/>
                <a:gd name="connsiteY17" fmla="*/ 1297 h 14637"/>
                <a:gd name="connsiteX18" fmla="*/ 6529 w 9618"/>
                <a:gd name="connsiteY18" fmla="*/ 1297 h 14637"/>
                <a:gd name="connsiteX19" fmla="*/ 5195 w 9618"/>
                <a:gd name="connsiteY19" fmla="*/ -228 h 14637"/>
                <a:gd name="connsiteX20" fmla="*/ 4052 w 9618"/>
                <a:gd name="connsiteY20" fmla="*/ -228 h 14637"/>
                <a:gd name="connsiteX21" fmla="*/ 718 w 9618"/>
                <a:gd name="connsiteY21" fmla="*/ 3106 h 14637"/>
                <a:gd name="connsiteX22" fmla="*/ 147 w 9618"/>
                <a:gd name="connsiteY22" fmla="*/ 5964 h 14637"/>
                <a:gd name="connsiteX23" fmla="*/ 718 w 9618"/>
                <a:gd name="connsiteY23" fmla="*/ 6726 h 14637"/>
                <a:gd name="connsiteX24" fmla="*/ 1385 w 9618"/>
                <a:gd name="connsiteY24" fmla="*/ 7107 h 1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18" h="14637">
                  <a:moveTo>
                    <a:pt x="1385" y="7107"/>
                  </a:moveTo>
                  <a:cubicBezTo>
                    <a:pt x="1519" y="7602"/>
                    <a:pt x="1519" y="8135"/>
                    <a:pt x="1385" y="8631"/>
                  </a:cubicBezTo>
                  <a:lnTo>
                    <a:pt x="718" y="10155"/>
                  </a:lnTo>
                  <a:cubicBezTo>
                    <a:pt x="680" y="10374"/>
                    <a:pt x="680" y="10602"/>
                    <a:pt x="718" y="10822"/>
                  </a:cubicBezTo>
                  <a:cubicBezTo>
                    <a:pt x="614" y="11126"/>
                    <a:pt x="614" y="11469"/>
                    <a:pt x="718" y="11774"/>
                  </a:cubicBezTo>
                  <a:cubicBezTo>
                    <a:pt x="1576" y="12441"/>
                    <a:pt x="2814" y="12441"/>
                    <a:pt x="3576" y="13298"/>
                  </a:cubicBezTo>
                  <a:cubicBezTo>
                    <a:pt x="4338" y="14155"/>
                    <a:pt x="4052" y="13964"/>
                    <a:pt x="4338" y="14060"/>
                  </a:cubicBezTo>
                  <a:cubicBezTo>
                    <a:pt x="4786" y="14298"/>
                    <a:pt x="5319" y="14298"/>
                    <a:pt x="5767" y="14060"/>
                  </a:cubicBezTo>
                  <a:cubicBezTo>
                    <a:pt x="6033" y="13974"/>
                    <a:pt x="6262" y="13803"/>
                    <a:pt x="6433" y="13584"/>
                  </a:cubicBezTo>
                  <a:cubicBezTo>
                    <a:pt x="6433" y="13584"/>
                    <a:pt x="6433" y="13584"/>
                    <a:pt x="6433" y="13012"/>
                  </a:cubicBezTo>
                  <a:cubicBezTo>
                    <a:pt x="6433" y="12441"/>
                    <a:pt x="7576" y="12250"/>
                    <a:pt x="7957" y="11583"/>
                  </a:cubicBezTo>
                  <a:cubicBezTo>
                    <a:pt x="8338" y="10917"/>
                    <a:pt x="7957" y="11012"/>
                    <a:pt x="7957" y="10822"/>
                  </a:cubicBezTo>
                  <a:cubicBezTo>
                    <a:pt x="8186" y="10040"/>
                    <a:pt x="8472" y="9279"/>
                    <a:pt x="8815" y="8536"/>
                  </a:cubicBezTo>
                  <a:cubicBezTo>
                    <a:pt x="9262" y="7307"/>
                    <a:pt x="9520" y="6031"/>
                    <a:pt x="9577" y="4726"/>
                  </a:cubicBezTo>
                  <a:cubicBezTo>
                    <a:pt x="9634" y="3773"/>
                    <a:pt x="9443" y="2820"/>
                    <a:pt x="9005" y="1963"/>
                  </a:cubicBezTo>
                  <a:cubicBezTo>
                    <a:pt x="8710" y="1287"/>
                    <a:pt x="7929" y="982"/>
                    <a:pt x="7253" y="1268"/>
                  </a:cubicBezTo>
                  <a:cubicBezTo>
                    <a:pt x="7234" y="1277"/>
                    <a:pt x="7214" y="1287"/>
                    <a:pt x="7196" y="1297"/>
                  </a:cubicBezTo>
                  <a:cubicBezTo>
                    <a:pt x="7196" y="1297"/>
                    <a:pt x="6719" y="1297"/>
                    <a:pt x="6529" y="1297"/>
                  </a:cubicBezTo>
                  <a:lnTo>
                    <a:pt x="6529" y="1297"/>
                  </a:lnTo>
                  <a:cubicBezTo>
                    <a:pt x="6271" y="649"/>
                    <a:pt x="5805" y="115"/>
                    <a:pt x="5195" y="-228"/>
                  </a:cubicBezTo>
                  <a:cubicBezTo>
                    <a:pt x="4852" y="-456"/>
                    <a:pt x="4395" y="-456"/>
                    <a:pt x="4052" y="-228"/>
                  </a:cubicBezTo>
                  <a:cubicBezTo>
                    <a:pt x="2681" y="591"/>
                    <a:pt x="1537" y="1734"/>
                    <a:pt x="718" y="3106"/>
                  </a:cubicBezTo>
                  <a:cubicBezTo>
                    <a:pt x="242" y="3963"/>
                    <a:pt x="-329" y="5012"/>
                    <a:pt x="147" y="5964"/>
                  </a:cubicBezTo>
                  <a:cubicBezTo>
                    <a:pt x="623" y="6916"/>
                    <a:pt x="147" y="6440"/>
                    <a:pt x="718" y="6726"/>
                  </a:cubicBezTo>
                  <a:cubicBezTo>
                    <a:pt x="1290" y="7011"/>
                    <a:pt x="1290" y="7107"/>
                    <a:pt x="1385" y="710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7" name="Freeform: Shape 916">
              <a:extLst>
                <a:ext uri="{FF2B5EF4-FFF2-40B4-BE49-F238E27FC236}">
                  <a16:creationId xmlns:a16="http://schemas.microsoft.com/office/drawing/2014/main" xmlns="" id="{760761BD-DC41-1B2A-BEF5-11BB60DF7660}"/>
                </a:ext>
              </a:extLst>
            </p:cNvPr>
            <p:cNvSpPr/>
            <p:nvPr/>
          </p:nvSpPr>
          <p:spPr>
            <a:xfrm>
              <a:off x="5800505" y="3547252"/>
              <a:ext cx="9460" cy="14199"/>
            </a:xfrm>
            <a:custGeom>
              <a:avLst/>
              <a:gdLst>
                <a:gd name="connsiteX0" fmla="*/ 948 w 9460"/>
                <a:gd name="connsiteY0" fmla="*/ 6602 h 14199"/>
                <a:gd name="connsiteX1" fmla="*/ 948 w 9460"/>
                <a:gd name="connsiteY1" fmla="*/ 8126 h 14199"/>
                <a:gd name="connsiteX2" fmla="*/ 186 w 9460"/>
                <a:gd name="connsiteY2" fmla="*/ 9650 h 14199"/>
                <a:gd name="connsiteX3" fmla="*/ 186 w 9460"/>
                <a:gd name="connsiteY3" fmla="*/ 10317 h 14199"/>
                <a:gd name="connsiteX4" fmla="*/ 186 w 9460"/>
                <a:gd name="connsiteY4" fmla="*/ 11174 h 14199"/>
                <a:gd name="connsiteX5" fmla="*/ 2949 w 9460"/>
                <a:gd name="connsiteY5" fmla="*/ 12889 h 14199"/>
                <a:gd name="connsiteX6" fmla="*/ 3711 w 9460"/>
                <a:gd name="connsiteY6" fmla="*/ 13650 h 14199"/>
                <a:gd name="connsiteX7" fmla="*/ 5139 w 9460"/>
                <a:gd name="connsiteY7" fmla="*/ 13650 h 14199"/>
                <a:gd name="connsiteX8" fmla="*/ 5806 w 9460"/>
                <a:gd name="connsiteY8" fmla="*/ 13650 h 14199"/>
                <a:gd name="connsiteX9" fmla="*/ 5806 w 9460"/>
                <a:gd name="connsiteY9" fmla="*/ 13079 h 14199"/>
                <a:gd name="connsiteX10" fmla="*/ 7425 w 9460"/>
                <a:gd name="connsiteY10" fmla="*/ 11650 h 14199"/>
                <a:gd name="connsiteX11" fmla="*/ 7425 w 9460"/>
                <a:gd name="connsiteY11" fmla="*/ 10888 h 14199"/>
                <a:gd name="connsiteX12" fmla="*/ 8378 w 9460"/>
                <a:gd name="connsiteY12" fmla="*/ 8698 h 14199"/>
                <a:gd name="connsiteX13" fmla="*/ 9235 w 9460"/>
                <a:gd name="connsiteY13" fmla="*/ 4983 h 14199"/>
                <a:gd name="connsiteX14" fmla="*/ 9235 w 9460"/>
                <a:gd name="connsiteY14" fmla="*/ 2220 h 14199"/>
                <a:gd name="connsiteX15" fmla="*/ 7530 w 9460"/>
                <a:gd name="connsiteY15" fmla="*/ 1420 h 14199"/>
                <a:gd name="connsiteX16" fmla="*/ 7425 w 9460"/>
                <a:gd name="connsiteY16" fmla="*/ 1458 h 14199"/>
                <a:gd name="connsiteX17" fmla="*/ 6759 w 9460"/>
                <a:gd name="connsiteY17" fmla="*/ 1458 h 14199"/>
                <a:gd name="connsiteX18" fmla="*/ 6759 w 9460"/>
                <a:gd name="connsiteY18" fmla="*/ 1458 h 14199"/>
                <a:gd name="connsiteX19" fmla="*/ 5520 w 9460"/>
                <a:gd name="connsiteY19" fmla="*/ -256 h 14199"/>
                <a:gd name="connsiteX20" fmla="*/ 4378 w 9460"/>
                <a:gd name="connsiteY20" fmla="*/ -256 h 14199"/>
                <a:gd name="connsiteX21" fmla="*/ 853 w 9460"/>
                <a:gd name="connsiteY21" fmla="*/ 2887 h 14199"/>
                <a:gd name="connsiteX22" fmla="*/ 91 w 9460"/>
                <a:gd name="connsiteY22" fmla="*/ 5649 h 14199"/>
                <a:gd name="connsiteX23" fmla="*/ 758 w 9460"/>
                <a:gd name="connsiteY23" fmla="*/ 6506 h 1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460" h="14199">
                  <a:moveTo>
                    <a:pt x="948" y="6602"/>
                  </a:moveTo>
                  <a:cubicBezTo>
                    <a:pt x="1129" y="7097"/>
                    <a:pt x="1129" y="7631"/>
                    <a:pt x="948" y="8126"/>
                  </a:cubicBezTo>
                  <a:lnTo>
                    <a:pt x="186" y="9650"/>
                  </a:lnTo>
                  <a:cubicBezTo>
                    <a:pt x="129" y="9869"/>
                    <a:pt x="129" y="10097"/>
                    <a:pt x="186" y="10317"/>
                  </a:cubicBezTo>
                  <a:cubicBezTo>
                    <a:pt x="82" y="10593"/>
                    <a:pt x="82" y="10897"/>
                    <a:pt x="186" y="11174"/>
                  </a:cubicBezTo>
                  <a:cubicBezTo>
                    <a:pt x="1044" y="11936"/>
                    <a:pt x="2187" y="12031"/>
                    <a:pt x="2949" y="12889"/>
                  </a:cubicBezTo>
                  <a:lnTo>
                    <a:pt x="3711" y="13650"/>
                  </a:lnTo>
                  <a:cubicBezTo>
                    <a:pt x="4168" y="13850"/>
                    <a:pt x="4682" y="13850"/>
                    <a:pt x="5139" y="13650"/>
                  </a:cubicBezTo>
                  <a:cubicBezTo>
                    <a:pt x="5359" y="13698"/>
                    <a:pt x="5587" y="13698"/>
                    <a:pt x="5806" y="13650"/>
                  </a:cubicBezTo>
                  <a:cubicBezTo>
                    <a:pt x="5806" y="13650"/>
                    <a:pt x="5806" y="13650"/>
                    <a:pt x="5806" y="13079"/>
                  </a:cubicBezTo>
                  <a:cubicBezTo>
                    <a:pt x="5806" y="12507"/>
                    <a:pt x="7045" y="12412"/>
                    <a:pt x="7425" y="11650"/>
                  </a:cubicBezTo>
                  <a:lnTo>
                    <a:pt x="7425" y="10888"/>
                  </a:lnTo>
                  <a:cubicBezTo>
                    <a:pt x="7664" y="10126"/>
                    <a:pt x="7978" y="9393"/>
                    <a:pt x="8378" y="8698"/>
                  </a:cubicBezTo>
                  <a:cubicBezTo>
                    <a:pt x="8854" y="7507"/>
                    <a:pt x="9140" y="6259"/>
                    <a:pt x="9235" y="4983"/>
                  </a:cubicBezTo>
                  <a:cubicBezTo>
                    <a:pt x="9492" y="4077"/>
                    <a:pt x="9492" y="3125"/>
                    <a:pt x="9235" y="2220"/>
                  </a:cubicBezTo>
                  <a:cubicBezTo>
                    <a:pt x="8987" y="1525"/>
                    <a:pt x="8226" y="1163"/>
                    <a:pt x="7530" y="1420"/>
                  </a:cubicBezTo>
                  <a:cubicBezTo>
                    <a:pt x="7492" y="1430"/>
                    <a:pt x="7463" y="1439"/>
                    <a:pt x="7425" y="1458"/>
                  </a:cubicBezTo>
                  <a:cubicBezTo>
                    <a:pt x="7425" y="1458"/>
                    <a:pt x="7425" y="1458"/>
                    <a:pt x="6759" y="1458"/>
                  </a:cubicBezTo>
                  <a:cubicBezTo>
                    <a:pt x="6092" y="1458"/>
                    <a:pt x="6759" y="1458"/>
                    <a:pt x="6759" y="1458"/>
                  </a:cubicBezTo>
                  <a:cubicBezTo>
                    <a:pt x="6511" y="782"/>
                    <a:pt x="6082" y="192"/>
                    <a:pt x="5520" y="-256"/>
                  </a:cubicBezTo>
                  <a:cubicBezTo>
                    <a:pt x="5159" y="-447"/>
                    <a:pt x="4739" y="-447"/>
                    <a:pt x="4378" y="-256"/>
                  </a:cubicBezTo>
                  <a:cubicBezTo>
                    <a:pt x="2910" y="411"/>
                    <a:pt x="1682" y="1506"/>
                    <a:pt x="853" y="2887"/>
                  </a:cubicBezTo>
                  <a:cubicBezTo>
                    <a:pt x="282" y="3744"/>
                    <a:pt x="-290" y="4792"/>
                    <a:pt x="91" y="5649"/>
                  </a:cubicBezTo>
                  <a:cubicBezTo>
                    <a:pt x="472" y="6506"/>
                    <a:pt x="91" y="6221"/>
                    <a:pt x="758" y="650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18" name="Freeform: Shape 917">
              <a:extLst>
                <a:ext uri="{FF2B5EF4-FFF2-40B4-BE49-F238E27FC236}">
                  <a16:creationId xmlns:a16="http://schemas.microsoft.com/office/drawing/2014/main" xmlns="" id="{D6B1498F-51D4-2C69-FE4A-D8BF19994B63}"/>
                </a:ext>
              </a:extLst>
            </p:cNvPr>
            <p:cNvSpPr/>
            <p:nvPr/>
          </p:nvSpPr>
          <p:spPr>
            <a:xfrm>
              <a:off x="6452424" y="3913917"/>
              <a:ext cx="24003" cy="49815"/>
            </a:xfrm>
            <a:custGeom>
              <a:avLst/>
              <a:gdLst>
                <a:gd name="connsiteX0" fmla="*/ 7207 w 24003"/>
                <a:gd name="connsiteY0" fmla="*/ 24842 h 49815"/>
                <a:gd name="connsiteX1" fmla="*/ 22066 w 24003"/>
                <a:gd name="connsiteY1" fmla="*/ 46464 h 49815"/>
                <a:gd name="connsiteX2" fmla="*/ 23971 w 24003"/>
                <a:gd name="connsiteY2" fmla="*/ 49417 h 49815"/>
                <a:gd name="connsiteX3" fmla="*/ -32 w 24003"/>
                <a:gd name="connsiteY3" fmla="*/ -399 h 49815"/>
                <a:gd name="connsiteX4" fmla="*/ 7207 w 24003"/>
                <a:gd name="connsiteY4" fmla="*/ 24842 h 49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3" h="49815">
                  <a:moveTo>
                    <a:pt x="7207" y="24842"/>
                  </a:moveTo>
                  <a:cubicBezTo>
                    <a:pt x="11455" y="32510"/>
                    <a:pt x="16427" y="39749"/>
                    <a:pt x="22066" y="46464"/>
                  </a:cubicBezTo>
                  <a:lnTo>
                    <a:pt x="23971" y="49417"/>
                  </a:lnTo>
                  <a:lnTo>
                    <a:pt x="-32" y="-399"/>
                  </a:lnTo>
                  <a:cubicBezTo>
                    <a:pt x="1568" y="8231"/>
                    <a:pt x="3997" y="16679"/>
                    <a:pt x="7207" y="24842"/>
                  </a:cubicBezTo>
                  <a:close/>
                </a:path>
              </a:pathLst>
            </a:custGeom>
            <a:solidFill>
              <a:srgbClr val="B4B4DA"/>
            </a:solidFill>
            <a:ln w="9525" cap="flat">
              <a:noFill/>
              <a:prstDash val="solid"/>
              <a:miter/>
            </a:ln>
          </p:spPr>
          <p:txBody>
            <a:bodyPr rtlCol="0" anchor="ctr"/>
            <a:lstStyle/>
            <a:p>
              <a:endParaRPr lang="en-IN"/>
            </a:p>
          </p:txBody>
        </p:sp>
        <p:sp>
          <p:nvSpPr>
            <p:cNvPr id="919" name="Freeform: Shape 918">
              <a:extLst>
                <a:ext uri="{FF2B5EF4-FFF2-40B4-BE49-F238E27FC236}">
                  <a16:creationId xmlns:a16="http://schemas.microsoft.com/office/drawing/2014/main" xmlns="" id="{C5A1D8E5-AE1D-4944-8945-B5B5AB77B5EC}"/>
                </a:ext>
              </a:extLst>
            </p:cNvPr>
            <p:cNvSpPr/>
            <p:nvPr/>
          </p:nvSpPr>
          <p:spPr>
            <a:xfrm>
              <a:off x="5196251" y="4281677"/>
              <a:ext cx="4969" cy="5122"/>
            </a:xfrm>
            <a:custGeom>
              <a:avLst/>
              <a:gdLst>
                <a:gd name="connsiteX0" fmla="*/ 4651 w 4969"/>
                <a:gd name="connsiteY0" fmla="*/ -208 h 5122"/>
                <a:gd name="connsiteX1" fmla="*/ 3699 w 4969"/>
                <a:gd name="connsiteY1" fmla="*/ 458 h 5122"/>
                <a:gd name="connsiteX2" fmla="*/ 651 w 4969"/>
                <a:gd name="connsiteY2" fmla="*/ 2268 h 5122"/>
                <a:gd name="connsiteX3" fmla="*/ 651 w 4969"/>
                <a:gd name="connsiteY3" fmla="*/ 4459 h 5122"/>
                <a:gd name="connsiteX4" fmla="*/ 3984 w 4969"/>
                <a:gd name="connsiteY4" fmla="*/ 4459 h 5122"/>
                <a:gd name="connsiteX5" fmla="*/ 4937 w 4969"/>
                <a:gd name="connsiteY5" fmla="*/ 4459 h 5122"/>
                <a:gd name="connsiteX6" fmla="*/ 4937 w 4969"/>
                <a:gd name="connsiteY6" fmla="*/ -399 h 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9" h="5122">
                  <a:moveTo>
                    <a:pt x="4651" y="-208"/>
                  </a:moveTo>
                  <a:lnTo>
                    <a:pt x="3699" y="458"/>
                  </a:lnTo>
                  <a:cubicBezTo>
                    <a:pt x="2632" y="972"/>
                    <a:pt x="1613" y="1582"/>
                    <a:pt x="651" y="2268"/>
                  </a:cubicBezTo>
                  <a:cubicBezTo>
                    <a:pt x="-111" y="3030"/>
                    <a:pt x="-397" y="3983"/>
                    <a:pt x="651" y="4459"/>
                  </a:cubicBezTo>
                  <a:cubicBezTo>
                    <a:pt x="1736" y="4811"/>
                    <a:pt x="2899" y="4811"/>
                    <a:pt x="3984" y="4459"/>
                  </a:cubicBezTo>
                  <a:lnTo>
                    <a:pt x="4937" y="4459"/>
                  </a:lnTo>
                  <a:lnTo>
                    <a:pt x="4937"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20" name="Freeform: Shape 919">
              <a:extLst>
                <a:ext uri="{FF2B5EF4-FFF2-40B4-BE49-F238E27FC236}">
                  <a16:creationId xmlns:a16="http://schemas.microsoft.com/office/drawing/2014/main" xmlns="" id="{84F014CE-A301-F048-A5D2-CB43AB4B7957}"/>
                </a:ext>
              </a:extLst>
            </p:cNvPr>
            <p:cNvSpPr/>
            <p:nvPr/>
          </p:nvSpPr>
          <p:spPr>
            <a:xfrm>
              <a:off x="6321505" y="3879039"/>
              <a:ext cx="175468" cy="184670"/>
            </a:xfrm>
            <a:custGeom>
              <a:avLst/>
              <a:gdLst>
                <a:gd name="connsiteX0" fmla="*/ 31732 w 175468"/>
                <a:gd name="connsiteY0" fmla="*/ 174021 h 184670"/>
                <a:gd name="connsiteX1" fmla="*/ 34018 w 175468"/>
                <a:gd name="connsiteY1" fmla="*/ 170687 h 184670"/>
                <a:gd name="connsiteX2" fmla="*/ 36589 w 175468"/>
                <a:gd name="connsiteY2" fmla="*/ 171830 h 184670"/>
                <a:gd name="connsiteX3" fmla="*/ 35446 w 175468"/>
                <a:gd name="connsiteY3" fmla="*/ 174306 h 184670"/>
                <a:gd name="connsiteX4" fmla="*/ 33827 w 175468"/>
                <a:gd name="connsiteY4" fmla="*/ 177830 h 184670"/>
                <a:gd name="connsiteX5" fmla="*/ 37732 w 175468"/>
                <a:gd name="connsiteY5" fmla="*/ 177830 h 184670"/>
                <a:gd name="connsiteX6" fmla="*/ 40304 w 175468"/>
                <a:gd name="connsiteY6" fmla="*/ 175258 h 184670"/>
                <a:gd name="connsiteX7" fmla="*/ 41542 w 175468"/>
                <a:gd name="connsiteY7" fmla="*/ 172306 h 184670"/>
                <a:gd name="connsiteX8" fmla="*/ 43162 w 175468"/>
                <a:gd name="connsiteY8" fmla="*/ 171163 h 184670"/>
                <a:gd name="connsiteX9" fmla="*/ 42590 w 175468"/>
                <a:gd name="connsiteY9" fmla="*/ 176116 h 184670"/>
                <a:gd name="connsiteX10" fmla="*/ 41162 w 175468"/>
                <a:gd name="connsiteY10" fmla="*/ 177926 h 184670"/>
                <a:gd name="connsiteX11" fmla="*/ 42400 w 175468"/>
                <a:gd name="connsiteY11" fmla="*/ 179164 h 184670"/>
                <a:gd name="connsiteX12" fmla="*/ 43352 w 175468"/>
                <a:gd name="connsiteY12" fmla="*/ 179164 h 184670"/>
                <a:gd name="connsiteX13" fmla="*/ 46876 w 175468"/>
                <a:gd name="connsiteY13" fmla="*/ 175544 h 184670"/>
                <a:gd name="connsiteX14" fmla="*/ 48305 w 175468"/>
                <a:gd name="connsiteY14" fmla="*/ 172211 h 184670"/>
                <a:gd name="connsiteX15" fmla="*/ 46591 w 175468"/>
                <a:gd name="connsiteY15" fmla="*/ 179735 h 184670"/>
                <a:gd name="connsiteX16" fmla="*/ 44305 w 175468"/>
                <a:gd name="connsiteY16" fmla="*/ 181926 h 184670"/>
                <a:gd name="connsiteX17" fmla="*/ 44305 w 175468"/>
                <a:gd name="connsiteY17" fmla="*/ 184022 h 184670"/>
                <a:gd name="connsiteX18" fmla="*/ 47067 w 175468"/>
                <a:gd name="connsiteY18" fmla="*/ 184022 h 184670"/>
                <a:gd name="connsiteX19" fmla="*/ 52877 w 175468"/>
                <a:gd name="connsiteY19" fmla="*/ 179831 h 184670"/>
                <a:gd name="connsiteX20" fmla="*/ 53544 w 175468"/>
                <a:gd name="connsiteY20" fmla="*/ 174497 h 184670"/>
                <a:gd name="connsiteX21" fmla="*/ 54878 w 175468"/>
                <a:gd name="connsiteY21" fmla="*/ 172687 h 184670"/>
                <a:gd name="connsiteX22" fmla="*/ 57640 w 175468"/>
                <a:gd name="connsiteY22" fmla="*/ 173544 h 184670"/>
                <a:gd name="connsiteX23" fmla="*/ 57640 w 175468"/>
                <a:gd name="connsiteY23" fmla="*/ 176116 h 184670"/>
                <a:gd name="connsiteX24" fmla="*/ 58497 w 175468"/>
                <a:gd name="connsiteY24" fmla="*/ 178402 h 184670"/>
                <a:gd name="connsiteX25" fmla="*/ 62593 w 175468"/>
                <a:gd name="connsiteY25" fmla="*/ 177164 h 184670"/>
                <a:gd name="connsiteX26" fmla="*/ 63831 w 175468"/>
                <a:gd name="connsiteY26" fmla="*/ 174115 h 184670"/>
                <a:gd name="connsiteX27" fmla="*/ 63831 w 175468"/>
                <a:gd name="connsiteY27" fmla="*/ 172401 h 184670"/>
                <a:gd name="connsiteX28" fmla="*/ 65831 w 175468"/>
                <a:gd name="connsiteY28" fmla="*/ 178306 h 184670"/>
                <a:gd name="connsiteX29" fmla="*/ 65831 w 175468"/>
                <a:gd name="connsiteY29" fmla="*/ 180021 h 184670"/>
                <a:gd name="connsiteX30" fmla="*/ 67165 w 175468"/>
                <a:gd name="connsiteY30" fmla="*/ 181164 h 184670"/>
                <a:gd name="connsiteX31" fmla="*/ 68498 w 175468"/>
                <a:gd name="connsiteY31" fmla="*/ 181164 h 184670"/>
                <a:gd name="connsiteX32" fmla="*/ 71641 w 175468"/>
                <a:gd name="connsiteY32" fmla="*/ 177259 h 184670"/>
                <a:gd name="connsiteX33" fmla="*/ 70403 w 175468"/>
                <a:gd name="connsiteY33" fmla="*/ 173259 h 184670"/>
                <a:gd name="connsiteX34" fmla="*/ 71308 w 175468"/>
                <a:gd name="connsiteY34" fmla="*/ 171763 h 184670"/>
                <a:gd name="connsiteX35" fmla="*/ 71451 w 175468"/>
                <a:gd name="connsiteY35" fmla="*/ 171734 h 184670"/>
                <a:gd name="connsiteX36" fmla="*/ 72308 w 175468"/>
                <a:gd name="connsiteY36" fmla="*/ 171734 h 184670"/>
                <a:gd name="connsiteX37" fmla="*/ 74880 w 175468"/>
                <a:gd name="connsiteY37" fmla="*/ 177450 h 184670"/>
                <a:gd name="connsiteX38" fmla="*/ 79547 w 175468"/>
                <a:gd name="connsiteY38" fmla="*/ 179355 h 184670"/>
                <a:gd name="connsiteX39" fmla="*/ 82976 w 175468"/>
                <a:gd name="connsiteY39" fmla="*/ 178497 h 184670"/>
                <a:gd name="connsiteX40" fmla="*/ 82976 w 175468"/>
                <a:gd name="connsiteY40" fmla="*/ 177545 h 184670"/>
                <a:gd name="connsiteX41" fmla="*/ 78499 w 175468"/>
                <a:gd name="connsiteY41" fmla="*/ 174306 h 184670"/>
                <a:gd name="connsiteX42" fmla="*/ 76690 w 175468"/>
                <a:gd name="connsiteY42" fmla="*/ 170020 h 184670"/>
                <a:gd name="connsiteX43" fmla="*/ 79547 w 175468"/>
                <a:gd name="connsiteY43" fmla="*/ 170020 h 184670"/>
                <a:gd name="connsiteX44" fmla="*/ 80881 w 175468"/>
                <a:gd name="connsiteY44" fmla="*/ 171925 h 184670"/>
                <a:gd name="connsiteX45" fmla="*/ 81547 w 175468"/>
                <a:gd name="connsiteY45" fmla="*/ 171925 h 184670"/>
                <a:gd name="connsiteX46" fmla="*/ 83081 w 175468"/>
                <a:gd name="connsiteY46" fmla="*/ 170220 h 184670"/>
                <a:gd name="connsiteX47" fmla="*/ 83071 w 175468"/>
                <a:gd name="connsiteY47" fmla="*/ 170115 h 184670"/>
                <a:gd name="connsiteX48" fmla="*/ 84024 w 175468"/>
                <a:gd name="connsiteY48" fmla="*/ 168115 h 184670"/>
                <a:gd name="connsiteX49" fmla="*/ 86405 w 175468"/>
                <a:gd name="connsiteY49" fmla="*/ 172877 h 184670"/>
                <a:gd name="connsiteX50" fmla="*/ 94216 w 175468"/>
                <a:gd name="connsiteY50" fmla="*/ 177640 h 184670"/>
                <a:gd name="connsiteX51" fmla="*/ 96025 w 175468"/>
                <a:gd name="connsiteY51" fmla="*/ 177640 h 184670"/>
                <a:gd name="connsiteX52" fmla="*/ 98026 w 175468"/>
                <a:gd name="connsiteY52" fmla="*/ 175258 h 184670"/>
                <a:gd name="connsiteX53" fmla="*/ 96311 w 175468"/>
                <a:gd name="connsiteY53" fmla="*/ 172973 h 184670"/>
                <a:gd name="connsiteX54" fmla="*/ 94311 w 175468"/>
                <a:gd name="connsiteY54" fmla="*/ 169639 h 184670"/>
                <a:gd name="connsiteX55" fmla="*/ 95835 w 175468"/>
                <a:gd name="connsiteY55" fmla="*/ 166334 h 184670"/>
                <a:gd name="connsiteX56" fmla="*/ 95930 w 175468"/>
                <a:gd name="connsiteY56" fmla="*/ 166305 h 184670"/>
                <a:gd name="connsiteX57" fmla="*/ 99931 w 175468"/>
                <a:gd name="connsiteY57" fmla="*/ 167353 h 184670"/>
                <a:gd name="connsiteX58" fmla="*/ 102026 w 175468"/>
                <a:gd name="connsiteY58" fmla="*/ 170210 h 184670"/>
                <a:gd name="connsiteX59" fmla="*/ 106408 w 175468"/>
                <a:gd name="connsiteY59" fmla="*/ 169544 h 184670"/>
                <a:gd name="connsiteX60" fmla="*/ 106408 w 175468"/>
                <a:gd name="connsiteY60" fmla="*/ 168305 h 184670"/>
                <a:gd name="connsiteX61" fmla="*/ 104026 w 175468"/>
                <a:gd name="connsiteY61" fmla="*/ 166210 h 184670"/>
                <a:gd name="connsiteX62" fmla="*/ 103264 w 175468"/>
                <a:gd name="connsiteY62" fmla="*/ 163543 h 184670"/>
                <a:gd name="connsiteX63" fmla="*/ 106027 w 175468"/>
                <a:gd name="connsiteY63" fmla="*/ 162305 h 184670"/>
                <a:gd name="connsiteX64" fmla="*/ 108313 w 175468"/>
                <a:gd name="connsiteY64" fmla="*/ 163829 h 184670"/>
                <a:gd name="connsiteX65" fmla="*/ 111075 w 175468"/>
                <a:gd name="connsiteY65" fmla="*/ 169068 h 184670"/>
                <a:gd name="connsiteX66" fmla="*/ 112789 w 175468"/>
                <a:gd name="connsiteY66" fmla="*/ 171449 h 184670"/>
                <a:gd name="connsiteX67" fmla="*/ 116219 w 175468"/>
                <a:gd name="connsiteY67" fmla="*/ 172687 h 184670"/>
                <a:gd name="connsiteX68" fmla="*/ 118981 w 175468"/>
                <a:gd name="connsiteY68" fmla="*/ 172116 h 184670"/>
                <a:gd name="connsiteX69" fmla="*/ 120124 w 175468"/>
                <a:gd name="connsiteY69" fmla="*/ 170401 h 184670"/>
                <a:gd name="connsiteX70" fmla="*/ 118695 w 175468"/>
                <a:gd name="connsiteY70" fmla="*/ 169353 h 184670"/>
                <a:gd name="connsiteX71" fmla="*/ 115361 w 175468"/>
                <a:gd name="connsiteY71" fmla="*/ 166019 h 184670"/>
                <a:gd name="connsiteX72" fmla="*/ 115742 w 175468"/>
                <a:gd name="connsiteY72" fmla="*/ 164305 h 184670"/>
                <a:gd name="connsiteX73" fmla="*/ 115933 w 175468"/>
                <a:gd name="connsiteY73" fmla="*/ 164210 h 184670"/>
                <a:gd name="connsiteX74" fmla="*/ 117647 w 175468"/>
                <a:gd name="connsiteY74" fmla="*/ 164210 h 184670"/>
                <a:gd name="connsiteX75" fmla="*/ 120314 w 175468"/>
                <a:gd name="connsiteY75" fmla="*/ 165924 h 184670"/>
                <a:gd name="connsiteX76" fmla="*/ 122505 w 175468"/>
                <a:gd name="connsiteY76" fmla="*/ 168020 h 184670"/>
                <a:gd name="connsiteX77" fmla="*/ 126505 w 175468"/>
                <a:gd name="connsiteY77" fmla="*/ 168020 h 184670"/>
                <a:gd name="connsiteX78" fmla="*/ 126582 w 175468"/>
                <a:gd name="connsiteY78" fmla="*/ 166000 h 184670"/>
                <a:gd name="connsiteX79" fmla="*/ 126505 w 175468"/>
                <a:gd name="connsiteY79" fmla="*/ 165924 h 184670"/>
                <a:gd name="connsiteX80" fmla="*/ 124410 w 175468"/>
                <a:gd name="connsiteY80" fmla="*/ 164590 h 184670"/>
                <a:gd name="connsiteX81" fmla="*/ 118409 w 175468"/>
                <a:gd name="connsiteY81" fmla="*/ 159638 h 184670"/>
                <a:gd name="connsiteX82" fmla="*/ 118409 w 175468"/>
                <a:gd name="connsiteY82" fmla="*/ 157542 h 184670"/>
                <a:gd name="connsiteX83" fmla="*/ 120505 w 175468"/>
                <a:gd name="connsiteY83" fmla="*/ 157542 h 184670"/>
                <a:gd name="connsiteX84" fmla="*/ 121743 w 175468"/>
                <a:gd name="connsiteY84" fmla="*/ 158590 h 184670"/>
                <a:gd name="connsiteX85" fmla="*/ 123648 w 175468"/>
                <a:gd name="connsiteY85" fmla="*/ 160495 h 184670"/>
                <a:gd name="connsiteX86" fmla="*/ 126887 w 175468"/>
                <a:gd name="connsiteY86" fmla="*/ 161924 h 184670"/>
                <a:gd name="connsiteX87" fmla="*/ 130506 w 175468"/>
                <a:gd name="connsiteY87" fmla="*/ 160305 h 184670"/>
                <a:gd name="connsiteX88" fmla="*/ 128696 w 175468"/>
                <a:gd name="connsiteY88" fmla="*/ 158400 h 184670"/>
                <a:gd name="connsiteX89" fmla="*/ 126982 w 175468"/>
                <a:gd name="connsiteY89" fmla="*/ 156780 h 184670"/>
                <a:gd name="connsiteX90" fmla="*/ 126982 w 175468"/>
                <a:gd name="connsiteY90" fmla="*/ 155732 h 184670"/>
                <a:gd name="connsiteX91" fmla="*/ 127458 w 175468"/>
                <a:gd name="connsiteY91" fmla="*/ 155161 h 184670"/>
                <a:gd name="connsiteX92" fmla="*/ 132030 w 175468"/>
                <a:gd name="connsiteY92" fmla="*/ 155161 h 184670"/>
                <a:gd name="connsiteX93" fmla="*/ 133840 w 175468"/>
                <a:gd name="connsiteY93" fmla="*/ 157828 h 184670"/>
                <a:gd name="connsiteX94" fmla="*/ 135364 w 175468"/>
                <a:gd name="connsiteY94" fmla="*/ 160685 h 184670"/>
                <a:gd name="connsiteX95" fmla="*/ 136412 w 175468"/>
                <a:gd name="connsiteY95" fmla="*/ 160685 h 184670"/>
                <a:gd name="connsiteX96" fmla="*/ 138983 w 175468"/>
                <a:gd name="connsiteY96" fmla="*/ 159828 h 184670"/>
                <a:gd name="connsiteX97" fmla="*/ 140412 w 175468"/>
                <a:gd name="connsiteY97" fmla="*/ 158685 h 184670"/>
                <a:gd name="connsiteX98" fmla="*/ 139459 w 175468"/>
                <a:gd name="connsiteY98" fmla="*/ 155065 h 184670"/>
                <a:gd name="connsiteX99" fmla="*/ 135269 w 175468"/>
                <a:gd name="connsiteY99" fmla="*/ 152684 h 184670"/>
                <a:gd name="connsiteX100" fmla="*/ 135154 w 175468"/>
                <a:gd name="connsiteY100" fmla="*/ 150798 h 184670"/>
                <a:gd name="connsiteX101" fmla="*/ 135269 w 175468"/>
                <a:gd name="connsiteY101" fmla="*/ 150684 h 184670"/>
                <a:gd name="connsiteX102" fmla="*/ 138697 w 175468"/>
                <a:gd name="connsiteY102" fmla="*/ 149351 h 184670"/>
                <a:gd name="connsiteX103" fmla="*/ 140698 w 175468"/>
                <a:gd name="connsiteY103" fmla="*/ 150684 h 184670"/>
                <a:gd name="connsiteX104" fmla="*/ 141745 w 175468"/>
                <a:gd name="connsiteY104" fmla="*/ 151732 h 184670"/>
                <a:gd name="connsiteX105" fmla="*/ 143841 w 175468"/>
                <a:gd name="connsiteY105" fmla="*/ 151732 h 184670"/>
                <a:gd name="connsiteX106" fmla="*/ 146222 w 175468"/>
                <a:gd name="connsiteY106" fmla="*/ 149255 h 184670"/>
                <a:gd name="connsiteX107" fmla="*/ 144698 w 175468"/>
                <a:gd name="connsiteY107" fmla="*/ 146969 h 184670"/>
                <a:gd name="connsiteX108" fmla="*/ 146317 w 175468"/>
                <a:gd name="connsiteY108" fmla="*/ 145731 h 184670"/>
                <a:gd name="connsiteX109" fmla="*/ 148889 w 175468"/>
                <a:gd name="connsiteY109" fmla="*/ 145731 h 184670"/>
                <a:gd name="connsiteX110" fmla="*/ 150128 w 175468"/>
                <a:gd name="connsiteY110" fmla="*/ 146589 h 184670"/>
                <a:gd name="connsiteX111" fmla="*/ 153271 w 175468"/>
                <a:gd name="connsiteY111" fmla="*/ 148970 h 184670"/>
                <a:gd name="connsiteX112" fmla="*/ 158605 w 175468"/>
                <a:gd name="connsiteY112" fmla="*/ 148970 h 184670"/>
                <a:gd name="connsiteX113" fmla="*/ 161272 w 175468"/>
                <a:gd name="connsiteY113" fmla="*/ 147350 h 184670"/>
                <a:gd name="connsiteX114" fmla="*/ 161272 w 175468"/>
                <a:gd name="connsiteY114" fmla="*/ 146398 h 184670"/>
                <a:gd name="connsiteX115" fmla="*/ 156986 w 175468"/>
                <a:gd name="connsiteY115" fmla="*/ 143445 h 184670"/>
                <a:gd name="connsiteX116" fmla="*/ 154509 w 175468"/>
                <a:gd name="connsiteY116" fmla="*/ 142112 h 184670"/>
                <a:gd name="connsiteX117" fmla="*/ 154957 w 175468"/>
                <a:gd name="connsiteY117" fmla="*/ 140702 h 184670"/>
                <a:gd name="connsiteX118" fmla="*/ 154985 w 175468"/>
                <a:gd name="connsiteY118" fmla="*/ 140683 h 184670"/>
                <a:gd name="connsiteX119" fmla="*/ 157271 w 175468"/>
                <a:gd name="connsiteY119" fmla="*/ 140683 h 184670"/>
                <a:gd name="connsiteX120" fmla="*/ 159557 w 175468"/>
                <a:gd name="connsiteY120" fmla="*/ 140683 h 184670"/>
                <a:gd name="connsiteX121" fmla="*/ 161272 w 175468"/>
                <a:gd name="connsiteY121" fmla="*/ 139254 h 184670"/>
                <a:gd name="connsiteX122" fmla="*/ 161272 w 175468"/>
                <a:gd name="connsiteY122" fmla="*/ 137635 h 184670"/>
                <a:gd name="connsiteX123" fmla="*/ 161272 w 175468"/>
                <a:gd name="connsiteY123" fmla="*/ 136492 h 184670"/>
                <a:gd name="connsiteX124" fmla="*/ 163844 w 175468"/>
                <a:gd name="connsiteY124" fmla="*/ 134016 h 184670"/>
                <a:gd name="connsiteX125" fmla="*/ 166891 w 175468"/>
                <a:gd name="connsiteY125" fmla="*/ 134016 h 184670"/>
                <a:gd name="connsiteX126" fmla="*/ 166891 w 175468"/>
                <a:gd name="connsiteY126" fmla="*/ 135635 h 184670"/>
                <a:gd name="connsiteX127" fmla="*/ 166891 w 175468"/>
                <a:gd name="connsiteY127" fmla="*/ 137444 h 184670"/>
                <a:gd name="connsiteX128" fmla="*/ 166891 w 175468"/>
                <a:gd name="connsiteY128" fmla="*/ 137444 h 184670"/>
                <a:gd name="connsiteX129" fmla="*/ 168796 w 175468"/>
                <a:gd name="connsiteY129" fmla="*/ 137921 h 184670"/>
                <a:gd name="connsiteX130" fmla="*/ 174226 w 175468"/>
                <a:gd name="connsiteY130" fmla="*/ 133920 h 184670"/>
                <a:gd name="connsiteX131" fmla="*/ 174226 w 175468"/>
                <a:gd name="connsiteY131" fmla="*/ 130205 h 184670"/>
                <a:gd name="connsiteX132" fmla="*/ 173273 w 175468"/>
                <a:gd name="connsiteY132" fmla="*/ 128777 h 184670"/>
                <a:gd name="connsiteX133" fmla="*/ 175369 w 175468"/>
                <a:gd name="connsiteY133" fmla="*/ 125634 h 184670"/>
                <a:gd name="connsiteX134" fmla="*/ 158700 w 175468"/>
                <a:gd name="connsiteY134" fmla="*/ 91153 h 184670"/>
                <a:gd name="connsiteX135" fmla="*/ 158700 w 175468"/>
                <a:gd name="connsiteY135" fmla="*/ 91153 h 184670"/>
                <a:gd name="connsiteX136" fmla="*/ 155271 w 175468"/>
                <a:gd name="connsiteY136" fmla="*/ 83914 h 184670"/>
                <a:gd name="connsiteX137" fmla="*/ 153366 w 175468"/>
                <a:gd name="connsiteY137" fmla="*/ 80961 h 184670"/>
                <a:gd name="connsiteX138" fmla="*/ 131268 w 175468"/>
                <a:gd name="connsiteY138" fmla="*/ 34098 h 184670"/>
                <a:gd name="connsiteX139" fmla="*/ 122410 w 175468"/>
                <a:gd name="connsiteY139" fmla="*/ 15620 h 184670"/>
                <a:gd name="connsiteX140" fmla="*/ 120790 w 175468"/>
                <a:gd name="connsiteY140" fmla="*/ 13619 h 184670"/>
                <a:gd name="connsiteX141" fmla="*/ 119838 w 175468"/>
                <a:gd name="connsiteY141" fmla="*/ 11048 h 184670"/>
                <a:gd name="connsiteX142" fmla="*/ 118600 w 175468"/>
                <a:gd name="connsiteY142" fmla="*/ 8857 h 184670"/>
                <a:gd name="connsiteX143" fmla="*/ 118600 w 175468"/>
                <a:gd name="connsiteY143" fmla="*/ 10286 h 184670"/>
                <a:gd name="connsiteX144" fmla="*/ 119266 w 175468"/>
                <a:gd name="connsiteY144" fmla="*/ 12381 h 184670"/>
                <a:gd name="connsiteX145" fmla="*/ 119266 w 175468"/>
                <a:gd name="connsiteY145" fmla="*/ 13715 h 184670"/>
                <a:gd name="connsiteX146" fmla="*/ 118314 w 175468"/>
                <a:gd name="connsiteY146" fmla="*/ 11238 h 184670"/>
                <a:gd name="connsiteX147" fmla="*/ 117647 w 175468"/>
                <a:gd name="connsiteY147" fmla="*/ 8095 h 184670"/>
                <a:gd name="connsiteX148" fmla="*/ 117647 w 175468"/>
                <a:gd name="connsiteY148" fmla="*/ 6380 h 184670"/>
                <a:gd name="connsiteX149" fmla="*/ 116885 w 175468"/>
                <a:gd name="connsiteY149" fmla="*/ 5237 h 184670"/>
                <a:gd name="connsiteX150" fmla="*/ 116885 w 175468"/>
                <a:gd name="connsiteY150" fmla="*/ 6476 h 184670"/>
                <a:gd name="connsiteX151" fmla="*/ 116885 w 175468"/>
                <a:gd name="connsiteY151" fmla="*/ 9428 h 184670"/>
                <a:gd name="connsiteX152" fmla="*/ 115456 w 175468"/>
                <a:gd name="connsiteY152" fmla="*/ 12762 h 184670"/>
                <a:gd name="connsiteX153" fmla="*/ 113170 w 175468"/>
                <a:gd name="connsiteY153" fmla="*/ 11714 h 184670"/>
                <a:gd name="connsiteX154" fmla="*/ 113742 w 175468"/>
                <a:gd name="connsiteY154" fmla="*/ 9238 h 184670"/>
                <a:gd name="connsiteX155" fmla="*/ 114504 w 175468"/>
                <a:gd name="connsiteY155" fmla="*/ 5809 h 184670"/>
                <a:gd name="connsiteX156" fmla="*/ 111361 w 175468"/>
                <a:gd name="connsiteY156" fmla="*/ 5809 h 184670"/>
                <a:gd name="connsiteX157" fmla="*/ 109646 w 175468"/>
                <a:gd name="connsiteY157" fmla="*/ 8381 h 184670"/>
                <a:gd name="connsiteX158" fmla="*/ 109075 w 175468"/>
                <a:gd name="connsiteY158" fmla="*/ 11238 h 184670"/>
                <a:gd name="connsiteX159" fmla="*/ 107932 w 175468"/>
                <a:gd name="connsiteY159" fmla="*/ 12476 h 184670"/>
                <a:gd name="connsiteX160" fmla="*/ 107932 w 175468"/>
                <a:gd name="connsiteY160" fmla="*/ 7523 h 184670"/>
                <a:gd name="connsiteX161" fmla="*/ 108789 w 175468"/>
                <a:gd name="connsiteY161" fmla="*/ 5809 h 184670"/>
                <a:gd name="connsiteX162" fmla="*/ 107960 w 175468"/>
                <a:gd name="connsiteY162" fmla="*/ 4580 h 184670"/>
                <a:gd name="connsiteX163" fmla="*/ 107646 w 175468"/>
                <a:gd name="connsiteY163" fmla="*/ 4571 h 184670"/>
                <a:gd name="connsiteX164" fmla="*/ 106884 w 175468"/>
                <a:gd name="connsiteY164" fmla="*/ 4571 h 184670"/>
                <a:gd name="connsiteX165" fmla="*/ 104503 w 175468"/>
                <a:gd name="connsiteY165" fmla="*/ 8190 h 184670"/>
                <a:gd name="connsiteX166" fmla="*/ 103836 w 175468"/>
                <a:gd name="connsiteY166" fmla="*/ 11524 h 184670"/>
                <a:gd name="connsiteX167" fmla="*/ 103836 w 175468"/>
                <a:gd name="connsiteY167" fmla="*/ 4094 h 184670"/>
                <a:gd name="connsiteX168" fmla="*/ 105360 w 175468"/>
                <a:gd name="connsiteY168" fmla="*/ 1904 h 184670"/>
                <a:gd name="connsiteX169" fmla="*/ 104807 w 175468"/>
                <a:gd name="connsiteY169" fmla="*/ -182 h 184670"/>
                <a:gd name="connsiteX170" fmla="*/ 104788 w 175468"/>
                <a:gd name="connsiteY170" fmla="*/ -192 h 184670"/>
                <a:gd name="connsiteX171" fmla="*/ 102598 w 175468"/>
                <a:gd name="connsiteY171" fmla="*/ -192 h 184670"/>
                <a:gd name="connsiteX172" fmla="*/ 98597 w 175468"/>
                <a:gd name="connsiteY172" fmla="*/ 3999 h 184670"/>
                <a:gd name="connsiteX173" fmla="*/ 98597 w 175468"/>
                <a:gd name="connsiteY173" fmla="*/ 9333 h 184670"/>
                <a:gd name="connsiteX174" fmla="*/ 97740 w 175468"/>
                <a:gd name="connsiteY174" fmla="*/ 11143 h 184670"/>
                <a:gd name="connsiteX175" fmla="*/ 95263 w 175468"/>
                <a:gd name="connsiteY175" fmla="*/ 10486 h 184670"/>
                <a:gd name="connsiteX176" fmla="*/ 95168 w 175468"/>
                <a:gd name="connsiteY176" fmla="*/ 10286 h 184670"/>
                <a:gd name="connsiteX177" fmla="*/ 95168 w 175468"/>
                <a:gd name="connsiteY177" fmla="*/ 7809 h 184670"/>
                <a:gd name="connsiteX178" fmla="*/ 94120 w 175468"/>
                <a:gd name="connsiteY178" fmla="*/ 5618 h 184670"/>
                <a:gd name="connsiteX179" fmla="*/ 90501 w 175468"/>
                <a:gd name="connsiteY179" fmla="*/ 6762 h 184670"/>
                <a:gd name="connsiteX180" fmla="*/ 89644 w 175468"/>
                <a:gd name="connsiteY180" fmla="*/ 9905 h 184670"/>
                <a:gd name="connsiteX181" fmla="*/ 89644 w 175468"/>
                <a:gd name="connsiteY181" fmla="*/ 11619 h 184670"/>
                <a:gd name="connsiteX182" fmla="*/ 87548 w 175468"/>
                <a:gd name="connsiteY182" fmla="*/ 5809 h 184670"/>
                <a:gd name="connsiteX183" fmla="*/ 87548 w 175468"/>
                <a:gd name="connsiteY183" fmla="*/ 4094 h 184670"/>
                <a:gd name="connsiteX184" fmla="*/ 86215 w 175468"/>
                <a:gd name="connsiteY184" fmla="*/ 2951 h 184670"/>
                <a:gd name="connsiteX185" fmla="*/ 85072 w 175468"/>
                <a:gd name="connsiteY185" fmla="*/ 2951 h 184670"/>
                <a:gd name="connsiteX186" fmla="*/ 82500 w 175468"/>
                <a:gd name="connsiteY186" fmla="*/ 6762 h 184670"/>
                <a:gd name="connsiteX187" fmla="*/ 83833 w 175468"/>
                <a:gd name="connsiteY187" fmla="*/ 10762 h 184670"/>
                <a:gd name="connsiteX188" fmla="*/ 82976 w 175468"/>
                <a:gd name="connsiteY188" fmla="*/ 12190 h 184670"/>
                <a:gd name="connsiteX189" fmla="*/ 82214 w 175468"/>
                <a:gd name="connsiteY189" fmla="*/ 12190 h 184670"/>
                <a:gd name="connsiteX190" fmla="*/ 79547 w 175468"/>
                <a:gd name="connsiteY190" fmla="*/ 6571 h 184670"/>
                <a:gd name="connsiteX191" fmla="*/ 75356 w 175468"/>
                <a:gd name="connsiteY191" fmla="*/ 4666 h 184670"/>
                <a:gd name="connsiteX192" fmla="*/ 72308 w 175468"/>
                <a:gd name="connsiteY192" fmla="*/ 5428 h 184670"/>
                <a:gd name="connsiteX193" fmla="*/ 72308 w 175468"/>
                <a:gd name="connsiteY193" fmla="*/ 6380 h 184670"/>
                <a:gd name="connsiteX194" fmla="*/ 76404 w 175468"/>
                <a:gd name="connsiteY194" fmla="*/ 9619 h 184670"/>
                <a:gd name="connsiteX195" fmla="*/ 78214 w 175468"/>
                <a:gd name="connsiteY195" fmla="*/ 13905 h 184670"/>
                <a:gd name="connsiteX196" fmla="*/ 75642 w 175468"/>
                <a:gd name="connsiteY196" fmla="*/ 13905 h 184670"/>
                <a:gd name="connsiteX197" fmla="*/ 74404 w 175468"/>
                <a:gd name="connsiteY197" fmla="*/ 12000 h 184670"/>
                <a:gd name="connsiteX198" fmla="*/ 73832 w 175468"/>
                <a:gd name="connsiteY198" fmla="*/ 12000 h 184670"/>
                <a:gd name="connsiteX199" fmla="*/ 72499 w 175468"/>
                <a:gd name="connsiteY199" fmla="*/ 13715 h 184670"/>
                <a:gd name="connsiteX200" fmla="*/ 71737 w 175468"/>
                <a:gd name="connsiteY200" fmla="*/ 15715 h 184670"/>
                <a:gd name="connsiteX201" fmla="*/ 69355 w 175468"/>
                <a:gd name="connsiteY201" fmla="*/ 10952 h 184670"/>
                <a:gd name="connsiteX202" fmla="*/ 62212 w 175468"/>
                <a:gd name="connsiteY202" fmla="*/ 6190 h 184670"/>
                <a:gd name="connsiteX203" fmla="*/ 60592 w 175468"/>
                <a:gd name="connsiteY203" fmla="*/ 6190 h 184670"/>
                <a:gd name="connsiteX204" fmla="*/ 58773 w 175468"/>
                <a:gd name="connsiteY204" fmla="*/ 8533 h 184670"/>
                <a:gd name="connsiteX205" fmla="*/ 58783 w 175468"/>
                <a:gd name="connsiteY205" fmla="*/ 8571 h 184670"/>
                <a:gd name="connsiteX206" fmla="*/ 60402 w 175468"/>
                <a:gd name="connsiteY206" fmla="*/ 10762 h 184670"/>
                <a:gd name="connsiteX207" fmla="*/ 62307 w 175468"/>
                <a:gd name="connsiteY207" fmla="*/ 14191 h 184670"/>
                <a:gd name="connsiteX208" fmla="*/ 60878 w 175468"/>
                <a:gd name="connsiteY208" fmla="*/ 17524 h 184670"/>
                <a:gd name="connsiteX209" fmla="*/ 57163 w 175468"/>
                <a:gd name="connsiteY209" fmla="*/ 16381 h 184670"/>
                <a:gd name="connsiteX210" fmla="*/ 55163 w 175468"/>
                <a:gd name="connsiteY210" fmla="*/ 13524 h 184670"/>
                <a:gd name="connsiteX211" fmla="*/ 51163 w 175468"/>
                <a:gd name="connsiteY211" fmla="*/ 13524 h 184670"/>
                <a:gd name="connsiteX212" fmla="*/ 51163 w 175468"/>
                <a:gd name="connsiteY212" fmla="*/ 14762 h 184670"/>
                <a:gd name="connsiteX213" fmla="*/ 53353 w 175468"/>
                <a:gd name="connsiteY213" fmla="*/ 16953 h 184670"/>
                <a:gd name="connsiteX214" fmla="*/ 54020 w 175468"/>
                <a:gd name="connsiteY214" fmla="*/ 19620 h 184670"/>
                <a:gd name="connsiteX215" fmla="*/ 51544 w 175468"/>
                <a:gd name="connsiteY215" fmla="*/ 20763 h 184670"/>
                <a:gd name="connsiteX216" fmla="*/ 49544 w 175468"/>
                <a:gd name="connsiteY216" fmla="*/ 19144 h 184670"/>
                <a:gd name="connsiteX217" fmla="*/ 46972 w 175468"/>
                <a:gd name="connsiteY217" fmla="*/ 13810 h 184670"/>
                <a:gd name="connsiteX218" fmla="*/ 45448 w 175468"/>
                <a:gd name="connsiteY218" fmla="*/ 11334 h 184670"/>
                <a:gd name="connsiteX219" fmla="*/ 42400 w 175468"/>
                <a:gd name="connsiteY219" fmla="*/ 9905 h 184670"/>
                <a:gd name="connsiteX220" fmla="*/ 39923 w 175468"/>
                <a:gd name="connsiteY220" fmla="*/ 10381 h 184670"/>
                <a:gd name="connsiteX221" fmla="*/ 38971 w 175468"/>
                <a:gd name="connsiteY221" fmla="*/ 12000 h 184670"/>
                <a:gd name="connsiteX222" fmla="*/ 40114 w 175468"/>
                <a:gd name="connsiteY222" fmla="*/ 13143 h 184670"/>
                <a:gd name="connsiteX223" fmla="*/ 43162 w 175468"/>
                <a:gd name="connsiteY223" fmla="*/ 16668 h 184670"/>
                <a:gd name="connsiteX224" fmla="*/ 42724 w 175468"/>
                <a:gd name="connsiteY224" fmla="*/ 18363 h 184670"/>
                <a:gd name="connsiteX225" fmla="*/ 42686 w 175468"/>
                <a:gd name="connsiteY225" fmla="*/ 18382 h 184670"/>
                <a:gd name="connsiteX226" fmla="*/ 41066 w 175468"/>
                <a:gd name="connsiteY226" fmla="*/ 18382 h 184670"/>
                <a:gd name="connsiteX227" fmla="*/ 38780 w 175468"/>
                <a:gd name="connsiteY227" fmla="*/ 16572 h 184670"/>
                <a:gd name="connsiteX228" fmla="*/ 36780 w 175468"/>
                <a:gd name="connsiteY228" fmla="*/ 14382 h 184670"/>
                <a:gd name="connsiteX229" fmla="*/ 33256 w 175468"/>
                <a:gd name="connsiteY229" fmla="*/ 14382 h 184670"/>
                <a:gd name="connsiteX230" fmla="*/ 33179 w 175468"/>
                <a:gd name="connsiteY230" fmla="*/ 16401 h 184670"/>
                <a:gd name="connsiteX231" fmla="*/ 33256 w 175468"/>
                <a:gd name="connsiteY231" fmla="*/ 16477 h 184670"/>
                <a:gd name="connsiteX232" fmla="*/ 35065 w 175468"/>
                <a:gd name="connsiteY232" fmla="*/ 18001 h 184670"/>
                <a:gd name="connsiteX233" fmla="*/ 40399 w 175468"/>
                <a:gd name="connsiteY233" fmla="*/ 23144 h 184670"/>
                <a:gd name="connsiteX234" fmla="*/ 40399 w 175468"/>
                <a:gd name="connsiteY234" fmla="*/ 25240 h 184670"/>
                <a:gd name="connsiteX235" fmla="*/ 38399 w 175468"/>
                <a:gd name="connsiteY235" fmla="*/ 25240 h 184670"/>
                <a:gd name="connsiteX236" fmla="*/ 37351 w 175468"/>
                <a:gd name="connsiteY236" fmla="*/ 24097 h 184670"/>
                <a:gd name="connsiteX237" fmla="*/ 35637 w 175468"/>
                <a:gd name="connsiteY237" fmla="*/ 22192 h 184670"/>
                <a:gd name="connsiteX238" fmla="*/ 32779 w 175468"/>
                <a:gd name="connsiteY238" fmla="*/ 20477 h 184670"/>
                <a:gd name="connsiteX239" fmla="*/ 29446 w 175468"/>
                <a:gd name="connsiteY239" fmla="*/ 21906 h 184670"/>
                <a:gd name="connsiteX240" fmla="*/ 31065 w 175468"/>
                <a:gd name="connsiteY240" fmla="*/ 24002 h 184670"/>
                <a:gd name="connsiteX241" fmla="*/ 32684 w 175468"/>
                <a:gd name="connsiteY241" fmla="*/ 25621 h 184670"/>
                <a:gd name="connsiteX242" fmla="*/ 32684 w 175468"/>
                <a:gd name="connsiteY242" fmla="*/ 26764 h 184670"/>
                <a:gd name="connsiteX243" fmla="*/ 32684 w 175468"/>
                <a:gd name="connsiteY243" fmla="*/ 27335 h 184670"/>
                <a:gd name="connsiteX244" fmla="*/ 28493 w 175468"/>
                <a:gd name="connsiteY244" fmla="*/ 27335 h 184670"/>
                <a:gd name="connsiteX245" fmla="*/ 26874 w 175468"/>
                <a:gd name="connsiteY245" fmla="*/ 24573 h 184670"/>
                <a:gd name="connsiteX246" fmla="*/ 25636 w 175468"/>
                <a:gd name="connsiteY246" fmla="*/ 21715 h 184670"/>
                <a:gd name="connsiteX247" fmla="*/ 24683 w 175468"/>
                <a:gd name="connsiteY247" fmla="*/ 21239 h 184670"/>
                <a:gd name="connsiteX248" fmla="*/ 22397 w 175468"/>
                <a:gd name="connsiteY248" fmla="*/ 21811 h 184670"/>
                <a:gd name="connsiteX249" fmla="*/ 21159 w 175468"/>
                <a:gd name="connsiteY249" fmla="*/ 22858 h 184670"/>
                <a:gd name="connsiteX250" fmla="*/ 21921 w 175468"/>
                <a:gd name="connsiteY250" fmla="*/ 26478 h 184670"/>
                <a:gd name="connsiteX251" fmla="*/ 25540 w 175468"/>
                <a:gd name="connsiteY251" fmla="*/ 29241 h 184670"/>
                <a:gd name="connsiteX252" fmla="*/ 25655 w 175468"/>
                <a:gd name="connsiteY252" fmla="*/ 31127 h 184670"/>
                <a:gd name="connsiteX253" fmla="*/ 25540 w 175468"/>
                <a:gd name="connsiteY253" fmla="*/ 31240 h 184670"/>
                <a:gd name="connsiteX254" fmla="*/ 22683 w 175468"/>
                <a:gd name="connsiteY254" fmla="*/ 31240 h 184670"/>
                <a:gd name="connsiteX255" fmla="*/ 21064 w 175468"/>
                <a:gd name="connsiteY255" fmla="*/ 29717 h 184670"/>
                <a:gd name="connsiteX256" fmla="*/ 20206 w 175468"/>
                <a:gd name="connsiteY256" fmla="*/ 28478 h 184670"/>
                <a:gd name="connsiteX257" fmla="*/ 18492 w 175468"/>
                <a:gd name="connsiteY257" fmla="*/ 27907 h 184670"/>
                <a:gd name="connsiteX258" fmla="*/ 16492 w 175468"/>
                <a:gd name="connsiteY258" fmla="*/ 30098 h 184670"/>
                <a:gd name="connsiteX259" fmla="*/ 17635 w 175468"/>
                <a:gd name="connsiteY259" fmla="*/ 32574 h 184670"/>
                <a:gd name="connsiteX260" fmla="*/ 16206 w 175468"/>
                <a:gd name="connsiteY260" fmla="*/ 33622 h 184670"/>
                <a:gd name="connsiteX261" fmla="*/ 14111 w 175468"/>
                <a:gd name="connsiteY261" fmla="*/ 33622 h 184670"/>
                <a:gd name="connsiteX262" fmla="*/ 13063 w 175468"/>
                <a:gd name="connsiteY262" fmla="*/ 32574 h 184670"/>
                <a:gd name="connsiteX263" fmla="*/ 10586 w 175468"/>
                <a:gd name="connsiteY263" fmla="*/ 29812 h 184670"/>
                <a:gd name="connsiteX264" fmla="*/ 6205 w 175468"/>
                <a:gd name="connsiteY264" fmla="*/ 28955 h 184670"/>
                <a:gd name="connsiteX265" fmla="*/ 3919 w 175468"/>
                <a:gd name="connsiteY265" fmla="*/ 30193 h 184670"/>
                <a:gd name="connsiteX266" fmla="*/ 3919 w 175468"/>
                <a:gd name="connsiteY266" fmla="*/ 31050 h 184670"/>
                <a:gd name="connsiteX267" fmla="*/ 7253 w 175468"/>
                <a:gd name="connsiteY267" fmla="*/ 34575 h 184670"/>
                <a:gd name="connsiteX268" fmla="*/ 9253 w 175468"/>
                <a:gd name="connsiteY268" fmla="*/ 36194 h 184670"/>
                <a:gd name="connsiteX269" fmla="*/ 9253 w 175468"/>
                <a:gd name="connsiteY269" fmla="*/ 37527 h 184670"/>
                <a:gd name="connsiteX270" fmla="*/ 7348 w 175468"/>
                <a:gd name="connsiteY270" fmla="*/ 37527 h 184670"/>
                <a:gd name="connsiteX271" fmla="*/ 5443 w 175468"/>
                <a:gd name="connsiteY271" fmla="*/ 37527 h 184670"/>
                <a:gd name="connsiteX272" fmla="*/ 3919 w 175468"/>
                <a:gd name="connsiteY272" fmla="*/ 38766 h 184670"/>
                <a:gd name="connsiteX273" fmla="*/ 3919 w 175468"/>
                <a:gd name="connsiteY273" fmla="*/ 40385 h 184670"/>
                <a:gd name="connsiteX274" fmla="*/ 3919 w 175468"/>
                <a:gd name="connsiteY274" fmla="*/ 41432 h 184670"/>
                <a:gd name="connsiteX275" fmla="*/ 2204 w 175468"/>
                <a:gd name="connsiteY275" fmla="*/ 43147 h 184670"/>
                <a:gd name="connsiteX276" fmla="*/ 395 w 175468"/>
                <a:gd name="connsiteY276" fmla="*/ 42575 h 184670"/>
                <a:gd name="connsiteX277" fmla="*/ 395 w 175468"/>
                <a:gd name="connsiteY277" fmla="*/ 42004 h 184670"/>
                <a:gd name="connsiteX278" fmla="*/ 20016 w 175468"/>
                <a:gd name="connsiteY278" fmla="*/ 160495 h 184670"/>
                <a:gd name="connsiteX279" fmla="*/ 27350 w 175468"/>
                <a:gd name="connsiteY279" fmla="*/ 170877 h 184670"/>
                <a:gd name="connsiteX280" fmla="*/ 27350 w 175468"/>
                <a:gd name="connsiteY280" fmla="*/ 170020 h 184670"/>
                <a:gd name="connsiteX281" fmla="*/ 29922 w 175468"/>
                <a:gd name="connsiteY281" fmla="*/ 168401 h 184670"/>
                <a:gd name="connsiteX282" fmla="*/ 30684 w 175468"/>
                <a:gd name="connsiteY282" fmla="*/ 170973 h 184670"/>
                <a:gd name="connsiteX283" fmla="*/ 29350 w 175468"/>
                <a:gd name="connsiteY283" fmla="*/ 173735 h 184670"/>
                <a:gd name="connsiteX284" fmla="*/ 31637 w 175468"/>
                <a:gd name="connsiteY284" fmla="*/ 176878 h 184670"/>
                <a:gd name="connsiteX285" fmla="*/ 32684 w 175468"/>
                <a:gd name="connsiteY285" fmla="*/ 175830 h 184670"/>
                <a:gd name="connsiteX286" fmla="*/ 31732 w 175468"/>
                <a:gd name="connsiteY286" fmla="*/ 174021 h 18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75468" h="184670">
                  <a:moveTo>
                    <a:pt x="31732" y="174021"/>
                  </a:moveTo>
                  <a:cubicBezTo>
                    <a:pt x="31732" y="172782"/>
                    <a:pt x="32208" y="171068"/>
                    <a:pt x="34018" y="170687"/>
                  </a:cubicBezTo>
                  <a:cubicBezTo>
                    <a:pt x="35046" y="170296"/>
                    <a:pt x="36189" y="170810"/>
                    <a:pt x="36589" y="171830"/>
                  </a:cubicBezTo>
                  <a:cubicBezTo>
                    <a:pt x="36589" y="172592"/>
                    <a:pt x="36589" y="173449"/>
                    <a:pt x="35446" y="174306"/>
                  </a:cubicBezTo>
                  <a:cubicBezTo>
                    <a:pt x="34303" y="175164"/>
                    <a:pt x="33065" y="176783"/>
                    <a:pt x="33827" y="177830"/>
                  </a:cubicBezTo>
                  <a:cubicBezTo>
                    <a:pt x="34589" y="178878"/>
                    <a:pt x="36399" y="178497"/>
                    <a:pt x="37732" y="177830"/>
                  </a:cubicBezTo>
                  <a:cubicBezTo>
                    <a:pt x="38847" y="177278"/>
                    <a:pt x="39752" y="176373"/>
                    <a:pt x="40304" y="175258"/>
                  </a:cubicBezTo>
                  <a:cubicBezTo>
                    <a:pt x="40780" y="174306"/>
                    <a:pt x="40971" y="173259"/>
                    <a:pt x="41542" y="172306"/>
                  </a:cubicBezTo>
                  <a:cubicBezTo>
                    <a:pt x="41828" y="171649"/>
                    <a:pt x="42447" y="171210"/>
                    <a:pt x="43162" y="171163"/>
                  </a:cubicBezTo>
                  <a:cubicBezTo>
                    <a:pt x="44152" y="172744"/>
                    <a:pt x="43914" y="174801"/>
                    <a:pt x="42590" y="176116"/>
                  </a:cubicBezTo>
                  <a:cubicBezTo>
                    <a:pt x="41981" y="176602"/>
                    <a:pt x="41495" y="177221"/>
                    <a:pt x="41162" y="177926"/>
                  </a:cubicBezTo>
                  <a:cubicBezTo>
                    <a:pt x="41162" y="178497"/>
                    <a:pt x="41162" y="179259"/>
                    <a:pt x="42400" y="179164"/>
                  </a:cubicBezTo>
                  <a:cubicBezTo>
                    <a:pt x="42714" y="179221"/>
                    <a:pt x="43038" y="179221"/>
                    <a:pt x="43352" y="179164"/>
                  </a:cubicBezTo>
                  <a:cubicBezTo>
                    <a:pt x="45010" y="178545"/>
                    <a:pt x="46305" y="177221"/>
                    <a:pt x="46876" y="175544"/>
                  </a:cubicBezTo>
                  <a:cubicBezTo>
                    <a:pt x="46876" y="174402"/>
                    <a:pt x="46876" y="173068"/>
                    <a:pt x="48305" y="172211"/>
                  </a:cubicBezTo>
                  <a:cubicBezTo>
                    <a:pt x="49867" y="174773"/>
                    <a:pt x="49105" y="178107"/>
                    <a:pt x="46591" y="179735"/>
                  </a:cubicBezTo>
                  <a:cubicBezTo>
                    <a:pt x="45781" y="180421"/>
                    <a:pt x="45019" y="181145"/>
                    <a:pt x="44305" y="181926"/>
                  </a:cubicBezTo>
                  <a:cubicBezTo>
                    <a:pt x="44305" y="182688"/>
                    <a:pt x="43733" y="183640"/>
                    <a:pt x="44305" y="184022"/>
                  </a:cubicBezTo>
                  <a:cubicBezTo>
                    <a:pt x="45191" y="184355"/>
                    <a:pt x="46181" y="184355"/>
                    <a:pt x="47067" y="184022"/>
                  </a:cubicBezTo>
                  <a:cubicBezTo>
                    <a:pt x="49477" y="183431"/>
                    <a:pt x="51563" y="181926"/>
                    <a:pt x="52877" y="179831"/>
                  </a:cubicBezTo>
                  <a:cubicBezTo>
                    <a:pt x="53477" y="178126"/>
                    <a:pt x="53706" y="176307"/>
                    <a:pt x="53544" y="174497"/>
                  </a:cubicBezTo>
                  <a:cubicBezTo>
                    <a:pt x="53677" y="173715"/>
                    <a:pt x="54173" y="173039"/>
                    <a:pt x="54878" y="172687"/>
                  </a:cubicBezTo>
                  <a:cubicBezTo>
                    <a:pt x="56116" y="172687"/>
                    <a:pt x="57449" y="172687"/>
                    <a:pt x="57640" y="173544"/>
                  </a:cubicBezTo>
                  <a:cubicBezTo>
                    <a:pt x="57878" y="174382"/>
                    <a:pt x="57878" y="175278"/>
                    <a:pt x="57640" y="176116"/>
                  </a:cubicBezTo>
                  <a:cubicBezTo>
                    <a:pt x="57287" y="176983"/>
                    <a:pt x="57659" y="177973"/>
                    <a:pt x="58497" y="178402"/>
                  </a:cubicBezTo>
                  <a:cubicBezTo>
                    <a:pt x="59983" y="178773"/>
                    <a:pt x="61554" y="178297"/>
                    <a:pt x="62593" y="177164"/>
                  </a:cubicBezTo>
                  <a:cubicBezTo>
                    <a:pt x="63374" y="176344"/>
                    <a:pt x="63821" y="175249"/>
                    <a:pt x="63831" y="174115"/>
                  </a:cubicBezTo>
                  <a:lnTo>
                    <a:pt x="63831" y="172401"/>
                  </a:lnTo>
                  <a:cubicBezTo>
                    <a:pt x="65631" y="173782"/>
                    <a:pt x="66422" y="176116"/>
                    <a:pt x="65831" y="178306"/>
                  </a:cubicBezTo>
                  <a:cubicBezTo>
                    <a:pt x="65698" y="178869"/>
                    <a:pt x="65698" y="179459"/>
                    <a:pt x="65831" y="180021"/>
                  </a:cubicBezTo>
                  <a:cubicBezTo>
                    <a:pt x="65926" y="180678"/>
                    <a:pt x="66498" y="181174"/>
                    <a:pt x="67165" y="181164"/>
                  </a:cubicBezTo>
                  <a:lnTo>
                    <a:pt x="68498" y="181164"/>
                  </a:lnTo>
                  <a:cubicBezTo>
                    <a:pt x="70260" y="180650"/>
                    <a:pt x="71518" y="179088"/>
                    <a:pt x="71641" y="177259"/>
                  </a:cubicBezTo>
                  <a:cubicBezTo>
                    <a:pt x="71375" y="175887"/>
                    <a:pt x="70965" y="174545"/>
                    <a:pt x="70403" y="173259"/>
                  </a:cubicBezTo>
                  <a:cubicBezTo>
                    <a:pt x="70241" y="172592"/>
                    <a:pt x="70641" y="171925"/>
                    <a:pt x="71308" y="171763"/>
                  </a:cubicBezTo>
                  <a:cubicBezTo>
                    <a:pt x="71356" y="171753"/>
                    <a:pt x="71403" y="171744"/>
                    <a:pt x="71451" y="171734"/>
                  </a:cubicBezTo>
                  <a:cubicBezTo>
                    <a:pt x="71727" y="171620"/>
                    <a:pt x="72032" y="171620"/>
                    <a:pt x="72308" y="171734"/>
                  </a:cubicBezTo>
                  <a:cubicBezTo>
                    <a:pt x="74308" y="173163"/>
                    <a:pt x="73356" y="175830"/>
                    <a:pt x="74880" y="177450"/>
                  </a:cubicBezTo>
                  <a:cubicBezTo>
                    <a:pt x="76232" y="178488"/>
                    <a:pt x="77852" y="179155"/>
                    <a:pt x="79547" y="179355"/>
                  </a:cubicBezTo>
                  <a:cubicBezTo>
                    <a:pt x="80690" y="179355"/>
                    <a:pt x="82690" y="179355"/>
                    <a:pt x="82976" y="178497"/>
                  </a:cubicBezTo>
                  <a:cubicBezTo>
                    <a:pt x="83262" y="177640"/>
                    <a:pt x="82976" y="177830"/>
                    <a:pt x="82976" y="177545"/>
                  </a:cubicBezTo>
                  <a:cubicBezTo>
                    <a:pt x="82976" y="177259"/>
                    <a:pt x="79928" y="175449"/>
                    <a:pt x="78499" y="174306"/>
                  </a:cubicBezTo>
                  <a:cubicBezTo>
                    <a:pt x="77013" y="173430"/>
                    <a:pt x="76280" y="171687"/>
                    <a:pt x="76690" y="170020"/>
                  </a:cubicBezTo>
                  <a:cubicBezTo>
                    <a:pt x="77528" y="169353"/>
                    <a:pt x="78709" y="169353"/>
                    <a:pt x="79547" y="170020"/>
                  </a:cubicBezTo>
                  <a:cubicBezTo>
                    <a:pt x="80023" y="170591"/>
                    <a:pt x="80119" y="171449"/>
                    <a:pt x="80881" y="171925"/>
                  </a:cubicBezTo>
                  <a:lnTo>
                    <a:pt x="81547" y="171925"/>
                  </a:lnTo>
                  <a:cubicBezTo>
                    <a:pt x="82443" y="171877"/>
                    <a:pt x="83128" y="171115"/>
                    <a:pt x="83081" y="170220"/>
                  </a:cubicBezTo>
                  <a:cubicBezTo>
                    <a:pt x="83081" y="170191"/>
                    <a:pt x="83071" y="170154"/>
                    <a:pt x="83071" y="170115"/>
                  </a:cubicBezTo>
                  <a:cubicBezTo>
                    <a:pt x="83071" y="169448"/>
                    <a:pt x="83071" y="168496"/>
                    <a:pt x="84024" y="168115"/>
                  </a:cubicBezTo>
                  <a:cubicBezTo>
                    <a:pt x="85929" y="169163"/>
                    <a:pt x="85834" y="171163"/>
                    <a:pt x="86405" y="172877"/>
                  </a:cubicBezTo>
                  <a:cubicBezTo>
                    <a:pt x="88024" y="175697"/>
                    <a:pt x="90968" y="177487"/>
                    <a:pt x="94216" y="177640"/>
                  </a:cubicBezTo>
                  <a:cubicBezTo>
                    <a:pt x="94816" y="177735"/>
                    <a:pt x="95425" y="177735"/>
                    <a:pt x="96025" y="177640"/>
                  </a:cubicBezTo>
                  <a:cubicBezTo>
                    <a:pt x="97216" y="177487"/>
                    <a:pt x="98083" y="176449"/>
                    <a:pt x="98026" y="175258"/>
                  </a:cubicBezTo>
                  <a:cubicBezTo>
                    <a:pt x="98026" y="174402"/>
                    <a:pt x="96978" y="173735"/>
                    <a:pt x="96311" y="172973"/>
                  </a:cubicBezTo>
                  <a:cubicBezTo>
                    <a:pt x="95378" y="172039"/>
                    <a:pt x="94692" y="170896"/>
                    <a:pt x="94311" y="169639"/>
                  </a:cubicBezTo>
                  <a:cubicBezTo>
                    <a:pt x="93825" y="168305"/>
                    <a:pt x="94501" y="166829"/>
                    <a:pt x="95835" y="166334"/>
                  </a:cubicBezTo>
                  <a:cubicBezTo>
                    <a:pt x="95863" y="166324"/>
                    <a:pt x="95901" y="166315"/>
                    <a:pt x="95930" y="166305"/>
                  </a:cubicBezTo>
                  <a:cubicBezTo>
                    <a:pt x="97349" y="165724"/>
                    <a:pt x="98978" y="166143"/>
                    <a:pt x="99931" y="167353"/>
                  </a:cubicBezTo>
                  <a:cubicBezTo>
                    <a:pt x="100693" y="168305"/>
                    <a:pt x="100883" y="169448"/>
                    <a:pt x="102026" y="170210"/>
                  </a:cubicBezTo>
                  <a:cubicBezTo>
                    <a:pt x="103169" y="170973"/>
                    <a:pt x="105741" y="170782"/>
                    <a:pt x="106408" y="169544"/>
                  </a:cubicBezTo>
                  <a:cubicBezTo>
                    <a:pt x="106646" y="169163"/>
                    <a:pt x="106646" y="168687"/>
                    <a:pt x="106408" y="168305"/>
                  </a:cubicBezTo>
                  <a:cubicBezTo>
                    <a:pt x="105703" y="167505"/>
                    <a:pt x="104903" y="166800"/>
                    <a:pt x="104026" y="166210"/>
                  </a:cubicBezTo>
                  <a:cubicBezTo>
                    <a:pt x="103198" y="165591"/>
                    <a:pt x="102893" y="164505"/>
                    <a:pt x="103264" y="163543"/>
                  </a:cubicBezTo>
                  <a:cubicBezTo>
                    <a:pt x="103931" y="162714"/>
                    <a:pt x="104960" y="162248"/>
                    <a:pt x="106027" y="162305"/>
                  </a:cubicBezTo>
                  <a:cubicBezTo>
                    <a:pt x="107027" y="162305"/>
                    <a:pt x="107932" y="162905"/>
                    <a:pt x="108313" y="163829"/>
                  </a:cubicBezTo>
                  <a:lnTo>
                    <a:pt x="111075" y="169068"/>
                  </a:lnTo>
                  <a:cubicBezTo>
                    <a:pt x="111437" y="169991"/>
                    <a:pt x="112028" y="170810"/>
                    <a:pt x="112789" y="171449"/>
                  </a:cubicBezTo>
                  <a:cubicBezTo>
                    <a:pt x="113732" y="172287"/>
                    <a:pt x="114961" y="172735"/>
                    <a:pt x="116219" y="172687"/>
                  </a:cubicBezTo>
                  <a:cubicBezTo>
                    <a:pt x="117180" y="172782"/>
                    <a:pt x="118143" y="172582"/>
                    <a:pt x="118981" y="172116"/>
                  </a:cubicBezTo>
                  <a:cubicBezTo>
                    <a:pt x="119743" y="171639"/>
                    <a:pt x="120314" y="170973"/>
                    <a:pt x="120124" y="170401"/>
                  </a:cubicBezTo>
                  <a:cubicBezTo>
                    <a:pt x="119933" y="169830"/>
                    <a:pt x="119266" y="169639"/>
                    <a:pt x="118695" y="169353"/>
                  </a:cubicBezTo>
                  <a:cubicBezTo>
                    <a:pt x="117218" y="168687"/>
                    <a:pt x="116028" y="167496"/>
                    <a:pt x="115361" y="166019"/>
                  </a:cubicBezTo>
                  <a:cubicBezTo>
                    <a:pt x="114990" y="165439"/>
                    <a:pt x="115161" y="164677"/>
                    <a:pt x="115742" y="164305"/>
                  </a:cubicBezTo>
                  <a:cubicBezTo>
                    <a:pt x="115799" y="164267"/>
                    <a:pt x="115866" y="164238"/>
                    <a:pt x="115933" y="164210"/>
                  </a:cubicBezTo>
                  <a:cubicBezTo>
                    <a:pt x="116485" y="164029"/>
                    <a:pt x="117095" y="164029"/>
                    <a:pt x="117647" y="164210"/>
                  </a:cubicBezTo>
                  <a:cubicBezTo>
                    <a:pt x="118743" y="164381"/>
                    <a:pt x="119705" y="165000"/>
                    <a:pt x="120314" y="165924"/>
                  </a:cubicBezTo>
                  <a:cubicBezTo>
                    <a:pt x="120819" y="166819"/>
                    <a:pt x="121581" y="167553"/>
                    <a:pt x="122505" y="168020"/>
                  </a:cubicBezTo>
                  <a:cubicBezTo>
                    <a:pt x="123753" y="168677"/>
                    <a:pt x="125258" y="168677"/>
                    <a:pt x="126505" y="168020"/>
                  </a:cubicBezTo>
                  <a:cubicBezTo>
                    <a:pt x="127086" y="167486"/>
                    <a:pt x="127115" y="166582"/>
                    <a:pt x="126582" y="166000"/>
                  </a:cubicBezTo>
                  <a:cubicBezTo>
                    <a:pt x="126553" y="165972"/>
                    <a:pt x="126534" y="165953"/>
                    <a:pt x="126505" y="165924"/>
                  </a:cubicBezTo>
                  <a:cubicBezTo>
                    <a:pt x="125896" y="165353"/>
                    <a:pt x="125191" y="164896"/>
                    <a:pt x="124410" y="164590"/>
                  </a:cubicBezTo>
                  <a:cubicBezTo>
                    <a:pt x="122038" y="163438"/>
                    <a:pt x="119981" y="161743"/>
                    <a:pt x="118409" y="159638"/>
                  </a:cubicBezTo>
                  <a:cubicBezTo>
                    <a:pt x="118409" y="158971"/>
                    <a:pt x="117742" y="158018"/>
                    <a:pt x="118409" y="157542"/>
                  </a:cubicBezTo>
                  <a:cubicBezTo>
                    <a:pt x="119076" y="157266"/>
                    <a:pt x="119838" y="157266"/>
                    <a:pt x="120505" y="157542"/>
                  </a:cubicBezTo>
                  <a:cubicBezTo>
                    <a:pt x="121000" y="157790"/>
                    <a:pt x="121419" y="158142"/>
                    <a:pt x="121743" y="158590"/>
                  </a:cubicBezTo>
                  <a:cubicBezTo>
                    <a:pt x="122334" y="159276"/>
                    <a:pt x="122962" y="159904"/>
                    <a:pt x="123648" y="160495"/>
                  </a:cubicBezTo>
                  <a:cubicBezTo>
                    <a:pt x="124543" y="161305"/>
                    <a:pt x="125677" y="161809"/>
                    <a:pt x="126887" y="161924"/>
                  </a:cubicBezTo>
                  <a:cubicBezTo>
                    <a:pt x="128315" y="161924"/>
                    <a:pt x="130315" y="161257"/>
                    <a:pt x="130506" y="160305"/>
                  </a:cubicBezTo>
                  <a:cubicBezTo>
                    <a:pt x="130696" y="159352"/>
                    <a:pt x="129649" y="158876"/>
                    <a:pt x="128696" y="158400"/>
                  </a:cubicBezTo>
                  <a:cubicBezTo>
                    <a:pt x="128020" y="157990"/>
                    <a:pt x="127429" y="157437"/>
                    <a:pt x="126982" y="156780"/>
                  </a:cubicBezTo>
                  <a:cubicBezTo>
                    <a:pt x="126743" y="156475"/>
                    <a:pt x="126743" y="156038"/>
                    <a:pt x="126982" y="155732"/>
                  </a:cubicBezTo>
                  <a:lnTo>
                    <a:pt x="127458" y="155161"/>
                  </a:lnTo>
                  <a:cubicBezTo>
                    <a:pt x="128887" y="154418"/>
                    <a:pt x="130601" y="154418"/>
                    <a:pt x="132030" y="155161"/>
                  </a:cubicBezTo>
                  <a:cubicBezTo>
                    <a:pt x="132973" y="155761"/>
                    <a:pt x="133630" y="156733"/>
                    <a:pt x="133840" y="157828"/>
                  </a:cubicBezTo>
                  <a:cubicBezTo>
                    <a:pt x="134011" y="158923"/>
                    <a:pt x="134554" y="159933"/>
                    <a:pt x="135364" y="160685"/>
                  </a:cubicBezTo>
                  <a:cubicBezTo>
                    <a:pt x="135707" y="160790"/>
                    <a:pt x="136069" y="160790"/>
                    <a:pt x="136412" y="160685"/>
                  </a:cubicBezTo>
                  <a:cubicBezTo>
                    <a:pt x="137345" y="160705"/>
                    <a:pt x="138250" y="160409"/>
                    <a:pt x="138983" y="159828"/>
                  </a:cubicBezTo>
                  <a:cubicBezTo>
                    <a:pt x="139517" y="159523"/>
                    <a:pt x="140002" y="159143"/>
                    <a:pt x="140412" y="158685"/>
                  </a:cubicBezTo>
                  <a:cubicBezTo>
                    <a:pt x="141650" y="157257"/>
                    <a:pt x="140412" y="155923"/>
                    <a:pt x="139459" y="155065"/>
                  </a:cubicBezTo>
                  <a:cubicBezTo>
                    <a:pt x="137954" y="154485"/>
                    <a:pt x="136535" y="153685"/>
                    <a:pt x="135269" y="152684"/>
                  </a:cubicBezTo>
                  <a:cubicBezTo>
                    <a:pt x="134716" y="152199"/>
                    <a:pt x="134659" y="151351"/>
                    <a:pt x="135154" y="150798"/>
                  </a:cubicBezTo>
                  <a:cubicBezTo>
                    <a:pt x="135183" y="150761"/>
                    <a:pt x="135230" y="150722"/>
                    <a:pt x="135269" y="150684"/>
                  </a:cubicBezTo>
                  <a:cubicBezTo>
                    <a:pt x="136183" y="149798"/>
                    <a:pt x="137421" y="149322"/>
                    <a:pt x="138697" y="149351"/>
                  </a:cubicBezTo>
                  <a:cubicBezTo>
                    <a:pt x="139526" y="149475"/>
                    <a:pt x="140260" y="149970"/>
                    <a:pt x="140698" y="150684"/>
                  </a:cubicBezTo>
                  <a:cubicBezTo>
                    <a:pt x="140974" y="151104"/>
                    <a:pt x="141326" y="151456"/>
                    <a:pt x="141745" y="151732"/>
                  </a:cubicBezTo>
                  <a:cubicBezTo>
                    <a:pt x="142422" y="151989"/>
                    <a:pt x="143165" y="151989"/>
                    <a:pt x="143841" y="151732"/>
                  </a:cubicBezTo>
                  <a:cubicBezTo>
                    <a:pt x="145365" y="151732"/>
                    <a:pt x="146413" y="150113"/>
                    <a:pt x="146222" y="149255"/>
                  </a:cubicBezTo>
                  <a:cubicBezTo>
                    <a:pt x="146032" y="148398"/>
                    <a:pt x="145174" y="147732"/>
                    <a:pt x="144698" y="146969"/>
                  </a:cubicBezTo>
                  <a:cubicBezTo>
                    <a:pt x="145032" y="146341"/>
                    <a:pt x="145622" y="145893"/>
                    <a:pt x="146317" y="145731"/>
                  </a:cubicBezTo>
                  <a:cubicBezTo>
                    <a:pt x="147146" y="145407"/>
                    <a:pt x="148061" y="145407"/>
                    <a:pt x="148889" y="145731"/>
                  </a:cubicBezTo>
                  <a:cubicBezTo>
                    <a:pt x="149394" y="145846"/>
                    <a:pt x="149842" y="146150"/>
                    <a:pt x="150128" y="146589"/>
                  </a:cubicBezTo>
                  <a:cubicBezTo>
                    <a:pt x="150966" y="147626"/>
                    <a:pt x="152042" y="148446"/>
                    <a:pt x="153271" y="148970"/>
                  </a:cubicBezTo>
                  <a:cubicBezTo>
                    <a:pt x="155004" y="149513"/>
                    <a:pt x="156871" y="149513"/>
                    <a:pt x="158605" y="148970"/>
                  </a:cubicBezTo>
                  <a:cubicBezTo>
                    <a:pt x="159748" y="148970"/>
                    <a:pt x="160986" y="148017"/>
                    <a:pt x="161272" y="147350"/>
                  </a:cubicBezTo>
                  <a:cubicBezTo>
                    <a:pt x="161367" y="147036"/>
                    <a:pt x="161367" y="146712"/>
                    <a:pt x="161272" y="146398"/>
                  </a:cubicBezTo>
                  <a:cubicBezTo>
                    <a:pt x="160291" y="144884"/>
                    <a:pt x="158748" y="143817"/>
                    <a:pt x="156986" y="143445"/>
                  </a:cubicBezTo>
                  <a:cubicBezTo>
                    <a:pt x="156061" y="143217"/>
                    <a:pt x="155204" y="142759"/>
                    <a:pt x="154509" y="142112"/>
                  </a:cubicBezTo>
                  <a:cubicBezTo>
                    <a:pt x="154242" y="141597"/>
                    <a:pt x="154442" y="140969"/>
                    <a:pt x="154957" y="140702"/>
                  </a:cubicBezTo>
                  <a:cubicBezTo>
                    <a:pt x="154966" y="140693"/>
                    <a:pt x="154976" y="140693"/>
                    <a:pt x="154985" y="140683"/>
                  </a:cubicBezTo>
                  <a:cubicBezTo>
                    <a:pt x="155728" y="140436"/>
                    <a:pt x="156528" y="140436"/>
                    <a:pt x="157271" y="140683"/>
                  </a:cubicBezTo>
                  <a:cubicBezTo>
                    <a:pt x="158024" y="140826"/>
                    <a:pt x="158805" y="140826"/>
                    <a:pt x="159557" y="140683"/>
                  </a:cubicBezTo>
                  <a:cubicBezTo>
                    <a:pt x="160291" y="140445"/>
                    <a:pt x="160910" y="139940"/>
                    <a:pt x="161272" y="139254"/>
                  </a:cubicBezTo>
                  <a:cubicBezTo>
                    <a:pt x="161367" y="138721"/>
                    <a:pt x="161367" y="138168"/>
                    <a:pt x="161272" y="137635"/>
                  </a:cubicBezTo>
                  <a:cubicBezTo>
                    <a:pt x="161176" y="137264"/>
                    <a:pt x="161176" y="136864"/>
                    <a:pt x="161272" y="136492"/>
                  </a:cubicBezTo>
                  <a:cubicBezTo>
                    <a:pt x="161272" y="135825"/>
                    <a:pt x="162224" y="134682"/>
                    <a:pt x="163844" y="134016"/>
                  </a:cubicBezTo>
                  <a:cubicBezTo>
                    <a:pt x="164825" y="133644"/>
                    <a:pt x="165910" y="133644"/>
                    <a:pt x="166891" y="134016"/>
                  </a:cubicBezTo>
                  <a:cubicBezTo>
                    <a:pt x="167368" y="134016"/>
                    <a:pt x="167368" y="134968"/>
                    <a:pt x="166891" y="135635"/>
                  </a:cubicBezTo>
                  <a:cubicBezTo>
                    <a:pt x="166758" y="136235"/>
                    <a:pt x="166758" y="136844"/>
                    <a:pt x="166891" y="137444"/>
                  </a:cubicBezTo>
                  <a:cubicBezTo>
                    <a:pt x="166891" y="137444"/>
                    <a:pt x="166891" y="137444"/>
                    <a:pt x="166891" y="137444"/>
                  </a:cubicBezTo>
                  <a:cubicBezTo>
                    <a:pt x="167444" y="137844"/>
                    <a:pt x="168120" y="138007"/>
                    <a:pt x="168796" y="137921"/>
                  </a:cubicBezTo>
                  <a:cubicBezTo>
                    <a:pt x="171035" y="137292"/>
                    <a:pt x="172968" y="135873"/>
                    <a:pt x="174226" y="133920"/>
                  </a:cubicBezTo>
                  <a:cubicBezTo>
                    <a:pt x="175464" y="132301"/>
                    <a:pt x="175178" y="131063"/>
                    <a:pt x="174226" y="130205"/>
                  </a:cubicBezTo>
                  <a:cubicBezTo>
                    <a:pt x="173273" y="129348"/>
                    <a:pt x="172892" y="129539"/>
                    <a:pt x="173273" y="128777"/>
                  </a:cubicBezTo>
                  <a:cubicBezTo>
                    <a:pt x="173654" y="128015"/>
                    <a:pt x="175845" y="126396"/>
                    <a:pt x="175369" y="125634"/>
                  </a:cubicBezTo>
                  <a:lnTo>
                    <a:pt x="158700" y="91153"/>
                  </a:lnTo>
                  <a:lnTo>
                    <a:pt x="158700" y="91153"/>
                  </a:lnTo>
                  <a:lnTo>
                    <a:pt x="155271" y="83914"/>
                  </a:lnTo>
                  <a:lnTo>
                    <a:pt x="153366" y="80961"/>
                  </a:lnTo>
                  <a:cubicBezTo>
                    <a:pt x="141107" y="68150"/>
                    <a:pt x="133354" y="51700"/>
                    <a:pt x="131268" y="34098"/>
                  </a:cubicBezTo>
                  <a:lnTo>
                    <a:pt x="122410" y="15620"/>
                  </a:lnTo>
                  <a:cubicBezTo>
                    <a:pt x="121457" y="13619"/>
                    <a:pt x="121267" y="14382"/>
                    <a:pt x="120790" y="13619"/>
                  </a:cubicBezTo>
                  <a:cubicBezTo>
                    <a:pt x="120333" y="12819"/>
                    <a:pt x="120009" y="11953"/>
                    <a:pt x="119838" y="11048"/>
                  </a:cubicBezTo>
                  <a:cubicBezTo>
                    <a:pt x="119695" y="10200"/>
                    <a:pt x="119257" y="9419"/>
                    <a:pt x="118600" y="8857"/>
                  </a:cubicBezTo>
                  <a:cubicBezTo>
                    <a:pt x="118600" y="8857"/>
                    <a:pt x="118600" y="9524"/>
                    <a:pt x="118600" y="10286"/>
                  </a:cubicBezTo>
                  <a:cubicBezTo>
                    <a:pt x="118866" y="10971"/>
                    <a:pt x="119086" y="11667"/>
                    <a:pt x="119266" y="12381"/>
                  </a:cubicBezTo>
                  <a:cubicBezTo>
                    <a:pt x="119266" y="13143"/>
                    <a:pt x="119266" y="13905"/>
                    <a:pt x="119266" y="13715"/>
                  </a:cubicBezTo>
                  <a:cubicBezTo>
                    <a:pt x="119266" y="13524"/>
                    <a:pt x="118409" y="12190"/>
                    <a:pt x="118314" y="11238"/>
                  </a:cubicBezTo>
                  <a:lnTo>
                    <a:pt x="117647" y="8095"/>
                  </a:lnTo>
                  <a:cubicBezTo>
                    <a:pt x="117685" y="7523"/>
                    <a:pt x="117685" y="6952"/>
                    <a:pt x="117647" y="6380"/>
                  </a:cubicBezTo>
                  <a:cubicBezTo>
                    <a:pt x="117647" y="5809"/>
                    <a:pt x="117076" y="5237"/>
                    <a:pt x="116885" y="5237"/>
                  </a:cubicBezTo>
                  <a:cubicBezTo>
                    <a:pt x="116695" y="5237"/>
                    <a:pt x="116885" y="5904"/>
                    <a:pt x="116885" y="6476"/>
                  </a:cubicBezTo>
                  <a:cubicBezTo>
                    <a:pt x="116790" y="7457"/>
                    <a:pt x="116790" y="8447"/>
                    <a:pt x="116885" y="9428"/>
                  </a:cubicBezTo>
                  <a:cubicBezTo>
                    <a:pt x="116885" y="10667"/>
                    <a:pt x="116885" y="12286"/>
                    <a:pt x="115456" y="12762"/>
                  </a:cubicBezTo>
                  <a:cubicBezTo>
                    <a:pt x="114533" y="13086"/>
                    <a:pt x="113523" y="12620"/>
                    <a:pt x="113170" y="11714"/>
                  </a:cubicBezTo>
                  <a:cubicBezTo>
                    <a:pt x="113047" y="10848"/>
                    <a:pt x="113247" y="9962"/>
                    <a:pt x="113742" y="9238"/>
                  </a:cubicBezTo>
                  <a:cubicBezTo>
                    <a:pt x="114409" y="8095"/>
                    <a:pt x="115361" y="6762"/>
                    <a:pt x="114504" y="5809"/>
                  </a:cubicBezTo>
                  <a:cubicBezTo>
                    <a:pt x="113580" y="5094"/>
                    <a:pt x="112284" y="5094"/>
                    <a:pt x="111361" y="5809"/>
                  </a:cubicBezTo>
                  <a:cubicBezTo>
                    <a:pt x="110494" y="6419"/>
                    <a:pt x="109875" y="7343"/>
                    <a:pt x="109646" y="8381"/>
                  </a:cubicBezTo>
                  <a:cubicBezTo>
                    <a:pt x="109646" y="9333"/>
                    <a:pt x="109646" y="10286"/>
                    <a:pt x="109075" y="11238"/>
                  </a:cubicBezTo>
                  <a:cubicBezTo>
                    <a:pt x="108941" y="11819"/>
                    <a:pt x="108503" y="12296"/>
                    <a:pt x="107932" y="12476"/>
                  </a:cubicBezTo>
                  <a:cubicBezTo>
                    <a:pt x="106932" y="10971"/>
                    <a:pt x="106932" y="9028"/>
                    <a:pt x="107932" y="7523"/>
                  </a:cubicBezTo>
                  <a:cubicBezTo>
                    <a:pt x="108294" y="6990"/>
                    <a:pt x="108579" y="6419"/>
                    <a:pt x="108789" y="5809"/>
                  </a:cubicBezTo>
                  <a:cubicBezTo>
                    <a:pt x="108894" y="5237"/>
                    <a:pt x="108522" y="4694"/>
                    <a:pt x="107960" y="4580"/>
                  </a:cubicBezTo>
                  <a:cubicBezTo>
                    <a:pt x="107855" y="4561"/>
                    <a:pt x="107751" y="4561"/>
                    <a:pt x="107646" y="4571"/>
                  </a:cubicBezTo>
                  <a:cubicBezTo>
                    <a:pt x="107398" y="4514"/>
                    <a:pt x="107132" y="4514"/>
                    <a:pt x="106884" y="4571"/>
                  </a:cubicBezTo>
                  <a:cubicBezTo>
                    <a:pt x="105617" y="5390"/>
                    <a:pt x="104750" y="6704"/>
                    <a:pt x="104503" y="8190"/>
                  </a:cubicBezTo>
                  <a:cubicBezTo>
                    <a:pt x="104503" y="9333"/>
                    <a:pt x="104503" y="10667"/>
                    <a:pt x="103836" y="11524"/>
                  </a:cubicBezTo>
                  <a:cubicBezTo>
                    <a:pt x="102121" y="9343"/>
                    <a:pt x="102121" y="6276"/>
                    <a:pt x="103836" y="4094"/>
                  </a:cubicBezTo>
                  <a:cubicBezTo>
                    <a:pt x="104436" y="3438"/>
                    <a:pt x="104950" y="2695"/>
                    <a:pt x="105360" y="1904"/>
                  </a:cubicBezTo>
                  <a:cubicBezTo>
                    <a:pt x="105779" y="1180"/>
                    <a:pt x="105541" y="246"/>
                    <a:pt x="104807" y="-182"/>
                  </a:cubicBezTo>
                  <a:cubicBezTo>
                    <a:pt x="104798" y="-182"/>
                    <a:pt x="104798" y="-192"/>
                    <a:pt x="104788" y="-192"/>
                  </a:cubicBezTo>
                  <a:cubicBezTo>
                    <a:pt x="104084" y="-468"/>
                    <a:pt x="103302" y="-468"/>
                    <a:pt x="102598" y="-192"/>
                  </a:cubicBezTo>
                  <a:cubicBezTo>
                    <a:pt x="100693" y="523"/>
                    <a:pt x="99226" y="2065"/>
                    <a:pt x="98597" y="3999"/>
                  </a:cubicBezTo>
                  <a:cubicBezTo>
                    <a:pt x="98407" y="5771"/>
                    <a:pt x="98407" y="7562"/>
                    <a:pt x="98597" y="9333"/>
                  </a:cubicBezTo>
                  <a:cubicBezTo>
                    <a:pt x="98654" y="10048"/>
                    <a:pt x="98330" y="10734"/>
                    <a:pt x="97740" y="11143"/>
                  </a:cubicBezTo>
                  <a:cubicBezTo>
                    <a:pt x="96873" y="11648"/>
                    <a:pt x="95768" y="11353"/>
                    <a:pt x="95263" y="10486"/>
                  </a:cubicBezTo>
                  <a:cubicBezTo>
                    <a:pt x="95225" y="10419"/>
                    <a:pt x="95197" y="10352"/>
                    <a:pt x="95168" y="10286"/>
                  </a:cubicBezTo>
                  <a:cubicBezTo>
                    <a:pt x="94940" y="9476"/>
                    <a:pt x="94940" y="8619"/>
                    <a:pt x="95168" y="7809"/>
                  </a:cubicBezTo>
                  <a:cubicBezTo>
                    <a:pt x="95387" y="6923"/>
                    <a:pt x="94949" y="6000"/>
                    <a:pt x="94120" y="5618"/>
                  </a:cubicBezTo>
                  <a:cubicBezTo>
                    <a:pt x="92796" y="5266"/>
                    <a:pt x="91377" y="5704"/>
                    <a:pt x="90501" y="6762"/>
                  </a:cubicBezTo>
                  <a:cubicBezTo>
                    <a:pt x="89853" y="7676"/>
                    <a:pt x="89548" y="8790"/>
                    <a:pt x="89644" y="9905"/>
                  </a:cubicBezTo>
                  <a:lnTo>
                    <a:pt x="89644" y="11619"/>
                  </a:lnTo>
                  <a:cubicBezTo>
                    <a:pt x="87929" y="10219"/>
                    <a:pt x="87119" y="7981"/>
                    <a:pt x="87548" y="5809"/>
                  </a:cubicBezTo>
                  <a:cubicBezTo>
                    <a:pt x="87634" y="5237"/>
                    <a:pt x="87634" y="4666"/>
                    <a:pt x="87548" y="4094"/>
                  </a:cubicBezTo>
                  <a:cubicBezTo>
                    <a:pt x="87453" y="3438"/>
                    <a:pt x="86881" y="2942"/>
                    <a:pt x="86215" y="2951"/>
                  </a:cubicBezTo>
                  <a:cubicBezTo>
                    <a:pt x="85843" y="2808"/>
                    <a:pt x="85443" y="2808"/>
                    <a:pt x="85072" y="2951"/>
                  </a:cubicBezTo>
                  <a:cubicBezTo>
                    <a:pt x="83481" y="3532"/>
                    <a:pt x="82443" y="5066"/>
                    <a:pt x="82500" y="6762"/>
                  </a:cubicBezTo>
                  <a:cubicBezTo>
                    <a:pt x="82843" y="8123"/>
                    <a:pt x="83291" y="9467"/>
                    <a:pt x="83833" y="10762"/>
                  </a:cubicBezTo>
                  <a:cubicBezTo>
                    <a:pt x="83833" y="11334"/>
                    <a:pt x="83833" y="12190"/>
                    <a:pt x="82976" y="12190"/>
                  </a:cubicBezTo>
                  <a:cubicBezTo>
                    <a:pt x="82728" y="12286"/>
                    <a:pt x="82462" y="12286"/>
                    <a:pt x="82214" y="12190"/>
                  </a:cubicBezTo>
                  <a:cubicBezTo>
                    <a:pt x="80309" y="10857"/>
                    <a:pt x="81071" y="8190"/>
                    <a:pt x="79547" y="6571"/>
                  </a:cubicBezTo>
                  <a:cubicBezTo>
                    <a:pt x="78376" y="5533"/>
                    <a:pt x="76909" y="4866"/>
                    <a:pt x="75356" y="4666"/>
                  </a:cubicBezTo>
                  <a:cubicBezTo>
                    <a:pt x="74308" y="4666"/>
                    <a:pt x="72594" y="4666"/>
                    <a:pt x="72308" y="5428"/>
                  </a:cubicBezTo>
                  <a:cubicBezTo>
                    <a:pt x="72137" y="5723"/>
                    <a:pt x="72137" y="6085"/>
                    <a:pt x="72308" y="6380"/>
                  </a:cubicBezTo>
                  <a:cubicBezTo>
                    <a:pt x="73613" y="7533"/>
                    <a:pt x="74985" y="8619"/>
                    <a:pt x="76404" y="9619"/>
                  </a:cubicBezTo>
                  <a:cubicBezTo>
                    <a:pt x="77776" y="10581"/>
                    <a:pt x="78480" y="12248"/>
                    <a:pt x="78214" y="13905"/>
                  </a:cubicBezTo>
                  <a:cubicBezTo>
                    <a:pt x="77490" y="14572"/>
                    <a:pt x="76366" y="14572"/>
                    <a:pt x="75642" y="13905"/>
                  </a:cubicBezTo>
                  <a:cubicBezTo>
                    <a:pt x="75166" y="13333"/>
                    <a:pt x="75070" y="12476"/>
                    <a:pt x="74404" y="12000"/>
                  </a:cubicBezTo>
                  <a:lnTo>
                    <a:pt x="73832" y="12000"/>
                  </a:lnTo>
                  <a:cubicBezTo>
                    <a:pt x="72880" y="12000"/>
                    <a:pt x="72403" y="13048"/>
                    <a:pt x="72499" y="13715"/>
                  </a:cubicBezTo>
                  <a:cubicBezTo>
                    <a:pt x="72594" y="14382"/>
                    <a:pt x="72499" y="15429"/>
                    <a:pt x="71737" y="15715"/>
                  </a:cubicBezTo>
                  <a:cubicBezTo>
                    <a:pt x="70975" y="16001"/>
                    <a:pt x="70022" y="12667"/>
                    <a:pt x="69355" y="10952"/>
                  </a:cubicBezTo>
                  <a:cubicBezTo>
                    <a:pt x="68031" y="8171"/>
                    <a:pt x="65288" y="6343"/>
                    <a:pt x="62212" y="6190"/>
                  </a:cubicBezTo>
                  <a:cubicBezTo>
                    <a:pt x="61678" y="6047"/>
                    <a:pt x="61126" y="6047"/>
                    <a:pt x="60592" y="6190"/>
                  </a:cubicBezTo>
                  <a:cubicBezTo>
                    <a:pt x="59440" y="6333"/>
                    <a:pt x="58630" y="7380"/>
                    <a:pt x="58773" y="8533"/>
                  </a:cubicBezTo>
                  <a:cubicBezTo>
                    <a:pt x="58783" y="8542"/>
                    <a:pt x="58783" y="8562"/>
                    <a:pt x="58783" y="8571"/>
                  </a:cubicBezTo>
                  <a:cubicBezTo>
                    <a:pt x="59116" y="9438"/>
                    <a:pt x="59669" y="10191"/>
                    <a:pt x="60402" y="10762"/>
                  </a:cubicBezTo>
                  <a:cubicBezTo>
                    <a:pt x="61250" y="11772"/>
                    <a:pt x="61897" y="12933"/>
                    <a:pt x="62307" y="14191"/>
                  </a:cubicBezTo>
                  <a:cubicBezTo>
                    <a:pt x="62831" y="15505"/>
                    <a:pt x="62192" y="16991"/>
                    <a:pt x="60878" y="17524"/>
                  </a:cubicBezTo>
                  <a:cubicBezTo>
                    <a:pt x="59526" y="18010"/>
                    <a:pt x="58011" y="17544"/>
                    <a:pt x="57163" y="16381"/>
                  </a:cubicBezTo>
                  <a:cubicBezTo>
                    <a:pt x="56497" y="15429"/>
                    <a:pt x="56211" y="14191"/>
                    <a:pt x="55163" y="13524"/>
                  </a:cubicBezTo>
                  <a:cubicBezTo>
                    <a:pt x="54115" y="12857"/>
                    <a:pt x="51734" y="12857"/>
                    <a:pt x="51163" y="13524"/>
                  </a:cubicBezTo>
                  <a:cubicBezTo>
                    <a:pt x="50972" y="13915"/>
                    <a:pt x="50972" y="14372"/>
                    <a:pt x="51163" y="14762"/>
                  </a:cubicBezTo>
                  <a:cubicBezTo>
                    <a:pt x="51772" y="15610"/>
                    <a:pt x="52506" y="16344"/>
                    <a:pt x="53353" y="16953"/>
                  </a:cubicBezTo>
                  <a:cubicBezTo>
                    <a:pt x="54020" y="17715"/>
                    <a:pt x="54592" y="18668"/>
                    <a:pt x="54020" y="19620"/>
                  </a:cubicBezTo>
                  <a:cubicBezTo>
                    <a:pt x="53449" y="20411"/>
                    <a:pt x="52515" y="20849"/>
                    <a:pt x="51544" y="20763"/>
                  </a:cubicBezTo>
                  <a:cubicBezTo>
                    <a:pt x="50401" y="20763"/>
                    <a:pt x="49924" y="19906"/>
                    <a:pt x="49544" y="19144"/>
                  </a:cubicBezTo>
                  <a:lnTo>
                    <a:pt x="46972" y="13810"/>
                  </a:lnTo>
                  <a:cubicBezTo>
                    <a:pt x="46629" y="12896"/>
                    <a:pt x="46114" y="12057"/>
                    <a:pt x="45448" y="11334"/>
                  </a:cubicBezTo>
                  <a:cubicBezTo>
                    <a:pt x="44638" y="10505"/>
                    <a:pt x="43552" y="10000"/>
                    <a:pt x="42400" y="9905"/>
                  </a:cubicBezTo>
                  <a:cubicBezTo>
                    <a:pt x="41552" y="9867"/>
                    <a:pt x="40704" y="10028"/>
                    <a:pt x="39923" y="10381"/>
                  </a:cubicBezTo>
                  <a:cubicBezTo>
                    <a:pt x="39256" y="10381"/>
                    <a:pt x="38780" y="11429"/>
                    <a:pt x="38971" y="12000"/>
                  </a:cubicBezTo>
                  <a:cubicBezTo>
                    <a:pt x="39161" y="12572"/>
                    <a:pt x="39637" y="12762"/>
                    <a:pt x="40114" y="13143"/>
                  </a:cubicBezTo>
                  <a:cubicBezTo>
                    <a:pt x="41533" y="13896"/>
                    <a:pt x="42628" y="15153"/>
                    <a:pt x="43162" y="16668"/>
                  </a:cubicBezTo>
                  <a:cubicBezTo>
                    <a:pt x="43505" y="17258"/>
                    <a:pt x="43314" y="18020"/>
                    <a:pt x="42724" y="18363"/>
                  </a:cubicBezTo>
                  <a:cubicBezTo>
                    <a:pt x="42704" y="18373"/>
                    <a:pt x="42695" y="18373"/>
                    <a:pt x="42686" y="18382"/>
                  </a:cubicBezTo>
                  <a:cubicBezTo>
                    <a:pt x="42171" y="18620"/>
                    <a:pt x="41580" y="18620"/>
                    <a:pt x="41066" y="18382"/>
                  </a:cubicBezTo>
                  <a:cubicBezTo>
                    <a:pt x="40085" y="18115"/>
                    <a:pt x="39266" y="17458"/>
                    <a:pt x="38780" y="16572"/>
                  </a:cubicBezTo>
                  <a:cubicBezTo>
                    <a:pt x="38209" y="15715"/>
                    <a:pt x="37828" y="14858"/>
                    <a:pt x="36780" y="14382"/>
                  </a:cubicBezTo>
                  <a:cubicBezTo>
                    <a:pt x="35704" y="13715"/>
                    <a:pt x="34332" y="13715"/>
                    <a:pt x="33256" y="14382"/>
                  </a:cubicBezTo>
                  <a:cubicBezTo>
                    <a:pt x="32675" y="14915"/>
                    <a:pt x="32646" y="15820"/>
                    <a:pt x="33179" y="16401"/>
                  </a:cubicBezTo>
                  <a:cubicBezTo>
                    <a:pt x="33208" y="16429"/>
                    <a:pt x="33227" y="16448"/>
                    <a:pt x="33256" y="16477"/>
                  </a:cubicBezTo>
                  <a:cubicBezTo>
                    <a:pt x="33741" y="17106"/>
                    <a:pt x="34360" y="17620"/>
                    <a:pt x="35065" y="18001"/>
                  </a:cubicBezTo>
                  <a:cubicBezTo>
                    <a:pt x="37218" y="19287"/>
                    <a:pt x="39037" y="21039"/>
                    <a:pt x="40399" y="23144"/>
                  </a:cubicBezTo>
                  <a:cubicBezTo>
                    <a:pt x="40399" y="23811"/>
                    <a:pt x="40971" y="24764"/>
                    <a:pt x="40399" y="25240"/>
                  </a:cubicBezTo>
                  <a:cubicBezTo>
                    <a:pt x="39761" y="25526"/>
                    <a:pt x="39037" y="25526"/>
                    <a:pt x="38399" y="25240"/>
                  </a:cubicBezTo>
                  <a:cubicBezTo>
                    <a:pt x="37980" y="24935"/>
                    <a:pt x="37618" y="24544"/>
                    <a:pt x="37351" y="24097"/>
                  </a:cubicBezTo>
                  <a:lnTo>
                    <a:pt x="35637" y="22192"/>
                  </a:lnTo>
                  <a:cubicBezTo>
                    <a:pt x="34903" y="21315"/>
                    <a:pt x="33894" y="20716"/>
                    <a:pt x="32779" y="20477"/>
                  </a:cubicBezTo>
                  <a:cubicBezTo>
                    <a:pt x="31541" y="20477"/>
                    <a:pt x="29731" y="20477"/>
                    <a:pt x="29446" y="21906"/>
                  </a:cubicBezTo>
                  <a:cubicBezTo>
                    <a:pt x="29160" y="23335"/>
                    <a:pt x="30303" y="23430"/>
                    <a:pt x="31065" y="24002"/>
                  </a:cubicBezTo>
                  <a:cubicBezTo>
                    <a:pt x="31693" y="24440"/>
                    <a:pt x="32246" y="24992"/>
                    <a:pt x="32684" y="25621"/>
                  </a:cubicBezTo>
                  <a:cubicBezTo>
                    <a:pt x="32875" y="25983"/>
                    <a:pt x="32875" y="26402"/>
                    <a:pt x="32684" y="26764"/>
                  </a:cubicBezTo>
                  <a:lnTo>
                    <a:pt x="32684" y="27335"/>
                  </a:lnTo>
                  <a:cubicBezTo>
                    <a:pt x="31379" y="28050"/>
                    <a:pt x="29798" y="28050"/>
                    <a:pt x="28493" y="27335"/>
                  </a:cubicBezTo>
                  <a:cubicBezTo>
                    <a:pt x="27607" y="26669"/>
                    <a:pt x="27026" y="25669"/>
                    <a:pt x="26874" y="24573"/>
                  </a:cubicBezTo>
                  <a:cubicBezTo>
                    <a:pt x="26807" y="23507"/>
                    <a:pt x="26369" y="22497"/>
                    <a:pt x="25636" y="21715"/>
                  </a:cubicBezTo>
                  <a:cubicBezTo>
                    <a:pt x="25398" y="21430"/>
                    <a:pt x="25055" y="21259"/>
                    <a:pt x="24683" y="21239"/>
                  </a:cubicBezTo>
                  <a:cubicBezTo>
                    <a:pt x="23874" y="21144"/>
                    <a:pt x="23064" y="21354"/>
                    <a:pt x="22397" y="21811"/>
                  </a:cubicBezTo>
                  <a:cubicBezTo>
                    <a:pt x="21921" y="22078"/>
                    <a:pt x="21502" y="22440"/>
                    <a:pt x="21159" y="22858"/>
                  </a:cubicBezTo>
                  <a:cubicBezTo>
                    <a:pt x="20111" y="24097"/>
                    <a:pt x="21159" y="25526"/>
                    <a:pt x="21921" y="26478"/>
                  </a:cubicBezTo>
                  <a:cubicBezTo>
                    <a:pt x="23188" y="27326"/>
                    <a:pt x="24397" y="28240"/>
                    <a:pt x="25540" y="29241"/>
                  </a:cubicBezTo>
                  <a:cubicBezTo>
                    <a:pt x="26093" y="29726"/>
                    <a:pt x="26150" y="30574"/>
                    <a:pt x="25655" y="31127"/>
                  </a:cubicBezTo>
                  <a:cubicBezTo>
                    <a:pt x="25626" y="31164"/>
                    <a:pt x="25578" y="31203"/>
                    <a:pt x="25540" y="31240"/>
                  </a:cubicBezTo>
                  <a:cubicBezTo>
                    <a:pt x="24635" y="31670"/>
                    <a:pt x="23588" y="31670"/>
                    <a:pt x="22683" y="31240"/>
                  </a:cubicBezTo>
                  <a:cubicBezTo>
                    <a:pt x="22016" y="30888"/>
                    <a:pt x="21454" y="30364"/>
                    <a:pt x="21064" y="29717"/>
                  </a:cubicBezTo>
                  <a:cubicBezTo>
                    <a:pt x="20835" y="29269"/>
                    <a:pt x="20549" y="28850"/>
                    <a:pt x="20206" y="28478"/>
                  </a:cubicBezTo>
                  <a:cubicBezTo>
                    <a:pt x="19730" y="28078"/>
                    <a:pt x="19111" y="27878"/>
                    <a:pt x="18492" y="27907"/>
                  </a:cubicBezTo>
                  <a:cubicBezTo>
                    <a:pt x="17158" y="27907"/>
                    <a:pt x="16301" y="29241"/>
                    <a:pt x="16492" y="30098"/>
                  </a:cubicBezTo>
                  <a:cubicBezTo>
                    <a:pt x="16739" y="30984"/>
                    <a:pt x="17120" y="31812"/>
                    <a:pt x="17635" y="32574"/>
                  </a:cubicBezTo>
                  <a:cubicBezTo>
                    <a:pt x="17635" y="33146"/>
                    <a:pt x="16968" y="33336"/>
                    <a:pt x="16206" y="33622"/>
                  </a:cubicBezTo>
                  <a:cubicBezTo>
                    <a:pt x="15530" y="33860"/>
                    <a:pt x="14787" y="33860"/>
                    <a:pt x="14111" y="33622"/>
                  </a:cubicBezTo>
                  <a:cubicBezTo>
                    <a:pt x="13691" y="33346"/>
                    <a:pt x="13339" y="32993"/>
                    <a:pt x="13063" y="32574"/>
                  </a:cubicBezTo>
                  <a:cubicBezTo>
                    <a:pt x="12453" y="31479"/>
                    <a:pt x="11605" y="30536"/>
                    <a:pt x="10586" y="29812"/>
                  </a:cubicBezTo>
                  <a:cubicBezTo>
                    <a:pt x="9291" y="28983"/>
                    <a:pt x="7719" y="28678"/>
                    <a:pt x="6205" y="28955"/>
                  </a:cubicBezTo>
                  <a:cubicBezTo>
                    <a:pt x="5290" y="28974"/>
                    <a:pt x="4443" y="29441"/>
                    <a:pt x="3919" y="30193"/>
                  </a:cubicBezTo>
                  <a:cubicBezTo>
                    <a:pt x="3823" y="30469"/>
                    <a:pt x="3823" y="30774"/>
                    <a:pt x="3919" y="31050"/>
                  </a:cubicBezTo>
                  <a:cubicBezTo>
                    <a:pt x="3919" y="32574"/>
                    <a:pt x="5728" y="33622"/>
                    <a:pt x="7253" y="34575"/>
                  </a:cubicBezTo>
                  <a:cubicBezTo>
                    <a:pt x="8034" y="34955"/>
                    <a:pt x="8719" y="35508"/>
                    <a:pt x="9253" y="36194"/>
                  </a:cubicBezTo>
                  <a:cubicBezTo>
                    <a:pt x="9577" y="36584"/>
                    <a:pt x="9577" y="37137"/>
                    <a:pt x="9253" y="37527"/>
                  </a:cubicBezTo>
                  <a:cubicBezTo>
                    <a:pt x="8643" y="37775"/>
                    <a:pt x="7957" y="37775"/>
                    <a:pt x="7348" y="37527"/>
                  </a:cubicBezTo>
                  <a:cubicBezTo>
                    <a:pt x="6719" y="37384"/>
                    <a:pt x="6071" y="37384"/>
                    <a:pt x="5443" y="37527"/>
                  </a:cubicBezTo>
                  <a:cubicBezTo>
                    <a:pt x="4757" y="37660"/>
                    <a:pt x="4185" y="38127"/>
                    <a:pt x="3919" y="38766"/>
                  </a:cubicBezTo>
                  <a:cubicBezTo>
                    <a:pt x="3823" y="39299"/>
                    <a:pt x="3823" y="39852"/>
                    <a:pt x="3919" y="40385"/>
                  </a:cubicBezTo>
                  <a:cubicBezTo>
                    <a:pt x="3957" y="40737"/>
                    <a:pt x="3957" y="41080"/>
                    <a:pt x="3919" y="41432"/>
                  </a:cubicBezTo>
                  <a:cubicBezTo>
                    <a:pt x="3719" y="42280"/>
                    <a:pt x="3052" y="42947"/>
                    <a:pt x="2204" y="43147"/>
                  </a:cubicBezTo>
                  <a:cubicBezTo>
                    <a:pt x="1537" y="43337"/>
                    <a:pt x="823" y="43109"/>
                    <a:pt x="395" y="42575"/>
                  </a:cubicBezTo>
                  <a:cubicBezTo>
                    <a:pt x="347" y="42385"/>
                    <a:pt x="347" y="42194"/>
                    <a:pt x="395" y="42004"/>
                  </a:cubicBezTo>
                  <a:cubicBezTo>
                    <a:pt x="-463" y="83247"/>
                    <a:pt x="-2177" y="125634"/>
                    <a:pt x="20016" y="160495"/>
                  </a:cubicBezTo>
                  <a:cubicBezTo>
                    <a:pt x="22302" y="163924"/>
                    <a:pt x="24778" y="167448"/>
                    <a:pt x="27350" y="170877"/>
                  </a:cubicBezTo>
                  <a:cubicBezTo>
                    <a:pt x="27302" y="170591"/>
                    <a:pt x="27302" y="170306"/>
                    <a:pt x="27350" y="170020"/>
                  </a:cubicBezTo>
                  <a:cubicBezTo>
                    <a:pt x="27788" y="169001"/>
                    <a:pt x="28808" y="168353"/>
                    <a:pt x="29922" y="168401"/>
                  </a:cubicBezTo>
                  <a:cubicBezTo>
                    <a:pt x="31351" y="168401"/>
                    <a:pt x="31160" y="169924"/>
                    <a:pt x="30684" y="170973"/>
                  </a:cubicBezTo>
                  <a:lnTo>
                    <a:pt x="29350" y="173735"/>
                  </a:lnTo>
                  <a:lnTo>
                    <a:pt x="31637" y="176878"/>
                  </a:lnTo>
                  <a:cubicBezTo>
                    <a:pt x="32055" y="176602"/>
                    <a:pt x="32408" y="176249"/>
                    <a:pt x="32684" y="175830"/>
                  </a:cubicBezTo>
                  <a:cubicBezTo>
                    <a:pt x="32456" y="175182"/>
                    <a:pt x="32132" y="174573"/>
                    <a:pt x="31732" y="17402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1" name="Freeform: Shape 920">
              <a:extLst>
                <a:ext uri="{FF2B5EF4-FFF2-40B4-BE49-F238E27FC236}">
                  <a16:creationId xmlns:a16="http://schemas.microsoft.com/office/drawing/2014/main" xmlns="" id="{674693EB-AE9A-7B98-1B77-BA1E13DDEA40}"/>
                </a:ext>
              </a:extLst>
            </p:cNvPr>
            <p:cNvSpPr/>
            <p:nvPr/>
          </p:nvSpPr>
          <p:spPr>
            <a:xfrm>
              <a:off x="5186361" y="4103734"/>
              <a:ext cx="148875" cy="183563"/>
            </a:xfrm>
            <a:custGeom>
              <a:avLst/>
              <a:gdLst>
                <a:gd name="connsiteX0" fmla="*/ 21780 w 148875"/>
                <a:gd name="connsiteY0" fmla="*/ 179259 h 183563"/>
                <a:gd name="connsiteX1" fmla="*/ 23590 w 148875"/>
                <a:gd name="connsiteY1" fmla="*/ 174020 h 183563"/>
                <a:gd name="connsiteX2" fmla="*/ 25495 w 148875"/>
                <a:gd name="connsiteY2" fmla="*/ 172306 h 183563"/>
                <a:gd name="connsiteX3" fmla="*/ 28828 w 148875"/>
                <a:gd name="connsiteY3" fmla="*/ 173449 h 183563"/>
                <a:gd name="connsiteX4" fmla="*/ 27876 w 148875"/>
                <a:gd name="connsiteY4" fmla="*/ 176021 h 183563"/>
                <a:gd name="connsiteX5" fmla="*/ 28333 w 148875"/>
                <a:gd name="connsiteY5" fmla="*/ 178126 h 183563"/>
                <a:gd name="connsiteX6" fmla="*/ 28733 w 148875"/>
                <a:gd name="connsiteY6" fmla="*/ 178306 h 183563"/>
                <a:gd name="connsiteX7" fmla="*/ 34163 w 148875"/>
                <a:gd name="connsiteY7" fmla="*/ 177354 h 183563"/>
                <a:gd name="connsiteX8" fmla="*/ 36163 w 148875"/>
                <a:gd name="connsiteY8" fmla="*/ 174306 h 183563"/>
                <a:gd name="connsiteX9" fmla="*/ 36639 w 148875"/>
                <a:gd name="connsiteY9" fmla="*/ 172592 h 183563"/>
                <a:gd name="connsiteX10" fmla="*/ 38353 w 148875"/>
                <a:gd name="connsiteY10" fmla="*/ 178592 h 183563"/>
                <a:gd name="connsiteX11" fmla="*/ 37592 w 148875"/>
                <a:gd name="connsiteY11" fmla="*/ 180307 h 183563"/>
                <a:gd name="connsiteX12" fmla="*/ 39211 w 148875"/>
                <a:gd name="connsiteY12" fmla="*/ 181545 h 183563"/>
                <a:gd name="connsiteX13" fmla="*/ 40925 w 148875"/>
                <a:gd name="connsiteY13" fmla="*/ 181545 h 183563"/>
                <a:gd name="connsiteX14" fmla="*/ 45402 w 148875"/>
                <a:gd name="connsiteY14" fmla="*/ 177830 h 183563"/>
                <a:gd name="connsiteX15" fmla="*/ 44449 w 148875"/>
                <a:gd name="connsiteY15" fmla="*/ 173735 h 183563"/>
                <a:gd name="connsiteX16" fmla="*/ 45783 w 148875"/>
                <a:gd name="connsiteY16" fmla="*/ 172210 h 183563"/>
                <a:gd name="connsiteX17" fmla="*/ 45878 w 148875"/>
                <a:gd name="connsiteY17" fmla="*/ 172210 h 183563"/>
                <a:gd name="connsiteX18" fmla="*/ 46926 w 148875"/>
                <a:gd name="connsiteY18" fmla="*/ 172210 h 183563"/>
                <a:gd name="connsiteX19" fmla="*/ 49593 w 148875"/>
                <a:gd name="connsiteY19" fmla="*/ 178020 h 183563"/>
                <a:gd name="connsiteX20" fmla="*/ 55308 w 148875"/>
                <a:gd name="connsiteY20" fmla="*/ 179830 h 183563"/>
                <a:gd name="connsiteX21" fmla="*/ 59880 w 148875"/>
                <a:gd name="connsiteY21" fmla="*/ 178973 h 183563"/>
                <a:gd name="connsiteX22" fmla="*/ 59404 w 148875"/>
                <a:gd name="connsiteY22" fmla="*/ 178020 h 183563"/>
                <a:gd name="connsiteX23" fmla="*/ 53974 w 148875"/>
                <a:gd name="connsiteY23" fmla="*/ 174782 h 183563"/>
                <a:gd name="connsiteX24" fmla="*/ 52165 w 148875"/>
                <a:gd name="connsiteY24" fmla="*/ 170496 h 183563"/>
                <a:gd name="connsiteX25" fmla="*/ 55689 w 148875"/>
                <a:gd name="connsiteY25" fmla="*/ 170496 h 183563"/>
                <a:gd name="connsiteX26" fmla="*/ 57213 w 148875"/>
                <a:gd name="connsiteY26" fmla="*/ 172496 h 183563"/>
                <a:gd name="connsiteX27" fmla="*/ 57975 w 148875"/>
                <a:gd name="connsiteY27" fmla="*/ 172496 h 183563"/>
                <a:gd name="connsiteX28" fmla="*/ 60061 w 148875"/>
                <a:gd name="connsiteY28" fmla="*/ 170791 h 183563"/>
                <a:gd name="connsiteX29" fmla="*/ 60071 w 148875"/>
                <a:gd name="connsiteY29" fmla="*/ 170687 h 183563"/>
                <a:gd name="connsiteX30" fmla="*/ 61299 w 148875"/>
                <a:gd name="connsiteY30" fmla="*/ 168591 h 183563"/>
                <a:gd name="connsiteX31" fmla="*/ 61309 w 148875"/>
                <a:gd name="connsiteY31" fmla="*/ 168591 h 183563"/>
                <a:gd name="connsiteX32" fmla="*/ 63976 w 148875"/>
                <a:gd name="connsiteY32" fmla="*/ 173258 h 183563"/>
                <a:gd name="connsiteX33" fmla="*/ 73501 w 148875"/>
                <a:gd name="connsiteY33" fmla="*/ 177735 h 183563"/>
                <a:gd name="connsiteX34" fmla="*/ 75692 w 148875"/>
                <a:gd name="connsiteY34" fmla="*/ 177735 h 183563"/>
                <a:gd name="connsiteX35" fmla="*/ 78168 w 148875"/>
                <a:gd name="connsiteY35" fmla="*/ 175163 h 183563"/>
                <a:gd name="connsiteX36" fmla="*/ 76263 w 148875"/>
                <a:gd name="connsiteY36" fmla="*/ 172973 h 183563"/>
                <a:gd name="connsiteX37" fmla="*/ 73977 w 148875"/>
                <a:gd name="connsiteY37" fmla="*/ 169734 h 183563"/>
                <a:gd name="connsiteX38" fmla="*/ 75777 w 148875"/>
                <a:gd name="connsiteY38" fmla="*/ 166267 h 183563"/>
                <a:gd name="connsiteX39" fmla="*/ 75977 w 148875"/>
                <a:gd name="connsiteY39" fmla="*/ 166210 h 183563"/>
                <a:gd name="connsiteX40" fmla="*/ 80454 w 148875"/>
                <a:gd name="connsiteY40" fmla="*/ 166972 h 183563"/>
                <a:gd name="connsiteX41" fmla="*/ 82835 w 148875"/>
                <a:gd name="connsiteY41" fmla="*/ 169638 h 183563"/>
                <a:gd name="connsiteX42" fmla="*/ 87788 w 148875"/>
                <a:gd name="connsiteY42" fmla="*/ 168686 h 183563"/>
                <a:gd name="connsiteX43" fmla="*/ 87788 w 148875"/>
                <a:gd name="connsiteY43" fmla="*/ 167448 h 183563"/>
                <a:gd name="connsiteX44" fmla="*/ 85217 w 148875"/>
                <a:gd name="connsiteY44" fmla="*/ 165448 h 183563"/>
                <a:gd name="connsiteX45" fmla="*/ 84359 w 148875"/>
                <a:gd name="connsiteY45" fmla="*/ 162876 h 183563"/>
                <a:gd name="connsiteX46" fmla="*/ 87407 w 148875"/>
                <a:gd name="connsiteY46" fmla="*/ 161447 h 183563"/>
                <a:gd name="connsiteX47" fmla="*/ 89884 w 148875"/>
                <a:gd name="connsiteY47" fmla="*/ 162876 h 183563"/>
                <a:gd name="connsiteX48" fmla="*/ 92836 w 148875"/>
                <a:gd name="connsiteY48" fmla="*/ 168019 h 183563"/>
                <a:gd name="connsiteX49" fmla="*/ 94551 w 148875"/>
                <a:gd name="connsiteY49" fmla="*/ 170401 h 183563"/>
                <a:gd name="connsiteX50" fmla="*/ 97694 w 148875"/>
                <a:gd name="connsiteY50" fmla="*/ 171639 h 183563"/>
                <a:gd name="connsiteX51" fmla="*/ 100171 w 148875"/>
                <a:gd name="connsiteY51" fmla="*/ 171067 h 183563"/>
                <a:gd name="connsiteX52" fmla="*/ 101123 w 148875"/>
                <a:gd name="connsiteY52" fmla="*/ 169353 h 183563"/>
                <a:gd name="connsiteX53" fmla="*/ 99790 w 148875"/>
                <a:gd name="connsiteY53" fmla="*/ 168305 h 183563"/>
                <a:gd name="connsiteX54" fmla="*/ 96551 w 148875"/>
                <a:gd name="connsiteY54" fmla="*/ 164971 h 183563"/>
                <a:gd name="connsiteX55" fmla="*/ 96551 w 148875"/>
                <a:gd name="connsiteY55" fmla="*/ 163161 h 183563"/>
                <a:gd name="connsiteX56" fmla="*/ 98171 w 148875"/>
                <a:gd name="connsiteY56" fmla="*/ 163161 h 183563"/>
                <a:gd name="connsiteX57" fmla="*/ 100647 w 148875"/>
                <a:gd name="connsiteY57" fmla="*/ 164971 h 183563"/>
                <a:gd name="connsiteX58" fmla="*/ 102743 w 148875"/>
                <a:gd name="connsiteY58" fmla="*/ 166972 h 183563"/>
                <a:gd name="connsiteX59" fmla="*/ 106362 w 148875"/>
                <a:gd name="connsiteY59" fmla="*/ 166972 h 183563"/>
                <a:gd name="connsiteX60" fmla="*/ 106362 w 148875"/>
                <a:gd name="connsiteY60" fmla="*/ 164876 h 183563"/>
                <a:gd name="connsiteX61" fmla="*/ 104362 w 148875"/>
                <a:gd name="connsiteY61" fmla="*/ 163448 h 183563"/>
                <a:gd name="connsiteX62" fmla="*/ 98742 w 148875"/>
                <a:gd name="connsiteY62" fmla="*/ 158590 h 183563"/>
                <a:gd name="connsiteX63" fmla="*/ 98742 w 148875"/>
                <a:gd name="connsiteY63" fmla="*/ 156494 h 183563"/>
                <a:gd name="connsiteX64" fmla="*/ 100647 w 148875"/>
                <a:gd name="connsiteY64" fmla="*/ 156494 h 183563"/>
                <a:gd name="connsiteX65" fmla="*/ 101885 w 148875"/>
                <a:gd name="connsiteY65" fmla="*/ 157542 h 183563"/>
                <a:gd name="connsiteX66" fmla="*/ 103695 w 148875"/>
                <a:gd name="connsiteY66" fmla="*/ 159447 h 183563"/>
                <a:gd name="connsiteX67" fmla="*/ 106648 w 148875"/>
                <a:gd name="connsiteY67" fmla="*/ 160876 h 183563"/>
                <a:gd name="connsiteX68" fmla="*/ 109886 w 148875"/>
                <a:gd name="connsiteY68" fmla="*/ 159256 h 183563"/>
                <a:gd name="connsiteX69" fmla="*/ 108172 w 148875"/>
                <a:gd name="connsiteY69" fmla="*/ 157351 h 183563"/>
                <a:gd name="connsiteX70" fmla="*/ 106553 w 148875"/>
                <a:gd name="connsiteY70" fmla="*/ 155732 h 183563"/>
                <a:gd name="connsiteX71" fmla="*/ 106553 w 148875"/>
                <a:gd name="connsiteY71" fmla="*/ 154685 h 183563"/>
                <a:gd name="connsiteX72" fmla="*/ 106553 w 148875"/>
                <a:gd name="connsiteY72" fmla="*/ 154113 h 183563"/>
                <a:gd name="connsiteX73" fmla="*/ 110744 w 148875"/>
                <a:gd name="connsiteY73" fmla="*/ 154113 h 183563"/>
                <a:gd name="connsiteX74" fmla="*/ 112458 w 148875"/>
                <a:gd name="connsiteY74" fmla="*/ 156780 h 183563"/>
                <a:gd name="connsiteX75" fmla="*/ 113887 w 148875"/>
                <a:gd name="connsiteY75" fmla="*/ 159542 h 183563"/>
                <a:gd name="connsiteX76" fmla="*/ 114839 w 148875"/>
                <a:gd name="connsiteY76" fmla="*/ 159542 h 183563"/>
                <a:gd name="connsiteX77" fmla="*/ 117125 w 148875"/>
                <a:gd name="connsiteY77" fmla="*/ 158780 h 183563"/>
                <a:gd name="connsiteX78" fmla="*/ 118268 w 148875"/>
                <a:gd name="connsiteY78" fmla="*/ 157637 h 183563"/>
                <a:gd name="connsiteX79" fmla="*/ 117221 w 148875"/>
                <a:gd name="connsiteY79" fmla="*/ 154113 h 183563"/>
                <a:gd name="connsiteX80" fmla="*/ 113506 w 148875"/>
                <a:gd name="connsiteY80" fmla="*/ 151541 h 183563"/>
                <a:gd name="connsiteX81" fmla="*/ 113506 w 148875"/>
                <a:gd name="connsiteY81" fmla="*/ 149541 h 183563"/>
                <a:gd name="connsiteX82" fmla="*/ 116268 w 148875"/>
                <a:gd name="connsiteY82" fmla="*/ 148969 h 183563"/>
                <a:gd name="connsiteX83" fmla="*/ 117982 w 148875"/>
                <a:gd name="connsiteY83" fmla="*/ 150398 h 183563"/>
                <a:gd name="connsiteX84" fmla="*/ 118935 w 148875"/>
                <a:gd name="connsiteY84" fmla="*/ 151541 h 183563"/>
                <a:gd name="connsiteX85" fmla="*/ 120649 w 148875"/>
                <a:gd name="connsiteY85" fmla="*/ 151541 h 183563"/>
                <a:gd name="connsiteX86" fmla="*/ 122555 w 148875"/>
                <a:gd name="connsiteY86" fmla="*/ 149255 h 183563"/>
                <a:gd name="connsiteX87" fmla="*/ 121221 w 148875"/>
                <a:gd name="connsiteY87" fmla="*/ 146874 h 183563"/>
                <a:gd name="connsiteX88" fmla="*/ 122555 w 148875"/>
                <a:gd name="connsiteY88" fmla="*/ 145826 h 183563"/>
                <a:gd name="connsiteX89" fmla="*/ 124650 w 148875"/>
                <a:gd name="connsiteY89" fmla="*/ 145826 h 183563"/>
                <a:gd name="connsiteX90" fmla="*/ 125698 w 148875"/>
                <a:gd name="connsiteY90" fmla="*/ 146779 h 183563"/>
                <a:gd name="connsiteX91" fmla="*/ 128365 w 148875"/>
                <a:gd name="connsiteY91" fmla="*/ 149351 h 183563"/>
                <a:gd name="connsiteX92" fmla="*/ 132746 w 148875"/>
                <a:gd name="connsiteY92" fmla="*/ 150017 h 183563"/>
                <a:gd name="connsiteX93" fmla="*/ 134937 w 148875"/>
                <a:gd name="connsiteY93" fmla="*/ 148684 h 183563"/>
                <a:gd name="connsiteX94" fmla="*/ 134937 w 148875"/>
                <a:gd name="connsiteY94" fmla="*/ 147731 h 183563"/>
                <a:gd name="connsiteX95" fmla="*/ 131413 w 148875"/>
                <a:gd name="connsiteY95" fmla="*/ 144493 h 183563"/>
                <a:gd name="connsiteX96" fmla="*/ 129317 w 148875"/>
                <a:gd name="connsiteY96" fmla="*/ 142969 h 183563"/>
                <a:gd name="connsiteX97" fmla="*/ 129317 w 148875"/>
                <a:gd name="connsiteY97" fmla="*/ 141635 h 183563"/>
                <a:gd name="connsiteX98" fmla="*/ 131222 w 148875"/>
                <a:gd name="connsiteY98" fmla="*/ 141635 h 183563"/>
                <a:gd name="connsiteX99" fmla="*/ 133127 w 148875"/>
                <a:gd name="connsiteY99" fmla="*/ 141635 h 183563"/>
                <a:gd name="connsiteX100" fmla="*/ 134556 w 148875"/>
                <a:gd name="connsiteY100" fmla="*/ 140302 h 183563"/>
                <a:gd name="connsiteX101" fmla="*/ 134556 w 148875"/>
                <a:gd name="connsiteY101" fmla="*/ 138778 h 183563"/>
                <a:gd name="connsiteX102" fmla="*/ 134556 w 148875"/>
                <a:gd name="connsiteY102" fmla="*/ 137635 h 183563"/>
                <a:gd name="connsiteX103" fmla="*/ 136175 w 148875"/>
                <a:gd name="connsiteY103" fmla="*/ 135825 h 183563"/>
                <a:gd name="connsiteX104" fmla="*/ 137985 w 148875"/>
                <a:gd name="connsiteY104" fmla="*/ 136396 h 183563"/>
                <a:gd name="connsiteX105" fmla="*/ 137985 w 148875"/>
                <a:gd name="connsiteY105" fmla="*/ 137921 h 183563"/>
                <a:gd name="connsiteX106" fmla="*/ 137985 w 148875"/>
                <a:gd name="connsiteY106" fmla="*/ 139540 h 183563"/>
                <a:gd name="connsiteX107" fmla="*/ 137985 w 148875"/>
                <a:gd name="connsiteY107" fmla="*/ 140016 h 183563"/>
                <a:gd name="connsiteX108" fmla="*/ 139128 w 148875"/>
                <a:gd name="connsiteY108" fmla="*/ 140873 h 183563"/>
                <a:gd name="connsiteX109" fmla="*/ 142081 w 148875"/>
                <a:gd name="connsiteY109" fmla="*/ 138492 h 183563"/>
                <a:gd name="connsiteX110" fmla="*/ 142081 w 148875"/>
                <a:gd name="connsiteY110" fmla="*/ 134968 h 183563"/>
                <a:gd name="connsiteX111" fmla="*/ 141509 w 148875"/>
                <a:gd name="connsiteY111" fmla="*/ 133348 h 183563"/>
                <a:gd name="connsiteX112" fmla="*/ 142748 w 148875"/>
                <a:gd name="connsiteY112" fmla="*/ 130967 h 183563"/>
                <a:gd name="connsiteX113" fmla="*/ 142748 w 148875"/>
                <a:gd name="connsiteY113" fmla="*/ 130967 h 183563"/>
                <a:gd name="connsiteX114" fmla="*/ 145224 w 148875"/>
                <a:gd name="connsiteY114" fmla="*/ 132777 h 183563"/>
                <a:gd name="connsiteX115" fmla="*/ 145224 w 148875"/>
                <a:gd name="connsiteY115" fmla="*/ 135635 h 183563"/>
                <a:gd name="connsiteX116" fmla="*/ 146748 w 148875"/>
                <a:gd name="connsiteY116" fmla="*/ 137825 h 183563"/>
                <a:gd name="connsiteX117" fmla="*/ 148844 w 148875"/>
                <a:gd name="connsiteY117" fmla="*/ 135920 h 183563"/>
                <a:gd name="connsiteX118" fmla="*/ 148844 w 148875"/>
                <a:gd name="connsiteY118" fmla="*/ 135158 h 183563"/>
                <a:gd name="connsiteX119" fmla="*/ 141033 w 148875"/>
                <a:gd name="connsiteY119" fmla="*/ 126204 h 183563"/>
                <a:gd name="connsiteX120" fmla="*/ 137509 w 148875"/>
                <a:gd name="connsiteY120" fmla="*/ 110393 h 183563"/>
                <a:gd name="connsiteX121" fmla="*/ 130841 w 148875"/>
                <a:gd name="connsiteY121" fmla="*/ 77056 h 183563"/>
                <a:gd name="connsiteX122" fmla="*/ 119792 w 148875"/>
                <a:gd name="connsiteY122" fmla="*/ 34098 h 183563"/>
                <a:gd name="connsiteX123" fmla="*/ 121888 w 148875"/>
                <a:gd name="connsiteY123" fmla="*/ 20096 h 183563"/>
                <a:gd name="connsiteX124" fmla="*/ 121888 w 148875"/>
                <a:gd name="connsiteY124" fmla="*/ 3142 h 183563"/>
                <a:gd name="connsiteX125" fmla="*/ 121888 w 148875"/>
                <a:gd name="connsiteY125" fmla="*/ 3808 h 183563"/>
                <a:gd name="connsiteX126" fmla="*/ 121888 w 148875"/>
                <a:gd name="connsiteY126" fmla="*/ 5428 h 183563"/>
                <a:gd name="connsiteX127" fmla="*/ 121888 w 148875"/>
                <a:gd name="connsiteY127" fmla="*/ 6476 h 183563"/>
                <a:gd name="connsiteX128" fmla="*/ 120173 w 148875"/>
                <a:gd name="connsiteY128" fmla="*/ 8285 h 183563"/>
                <a:gd name="connsiteX129" fmla="*/ 118268 w 148875"/>
                <a:gd name="connsiteY129" fmla="*/ 8285 h 183563"/>
                <a:gd name="connsiteX130" fmla="*/ 118268 w 148875"/>
                <a:gd name="connsiteY130" fmla="*/ 6761 h 183563"/>
                <a:gd name="connsiteX131" fmla="*/ 118268 w 148875"/>
                <a:gd name="connsiteY131" fmla="*/ 5142 h 183563"/>
                <a:gd name="connsiteX132" fmla="*/ 118268 w 148875"/>
                <a:gd name="connsiteY132" fmla="*/ 5142 h 183563"/>
                <a:gd name="connsiteX133" fmla="*/ 117125 w 148875"/>
                <a:gd name="connsiteY133" fmla="*/ 4285 h 183563"/>
                <a:gd name="connsiteX134" fmla="*/ 113887 w 148875"/>
                <a:gd name="connsiteY134" fmla="*/ 6761 h 183563"/>
                <a:gd name="connsiteX135" fmla="*/ 113887 w 148875"/>
                <a:gd name="connsiteY135" fmla="*/ 10285 h 183563"/>
                <a:gd name="connsiteX136" fmla="*/ 114553 w 148875"/>
                <a:gd name="connsiteY136" fmla="*/ 11904 h 183563"/>
                <a:gd name="connsiteX137" fmla="*/ 113220 w 148875"/>
                <a:gd name="connsiteY137" fmla="*/ 14381 h 183563"/>
                <a:gd name="connsiteX138" fmla="*/ 113220 w 148875"/>
                <a:gd name="connsiteY138" fmla="*/ 14381 h 183563"/>
                <a:gd name="connsiteX139" fmla="*/ 110553 w 148875"/>
                <a:gd name="connsiteY139" fmla="*/ 12571 h 183563"/>
                <a:gd name="connsiteX140" fmla="*/ 110553 w 148875"/>
                <a:gd name="connsiteY140" fmla="*/ 9714 h 183563"/>
                <a:gd name="connsiteX141" fmla="*/ 108934 w 148875"/>
                <a:gd name="connsiteY141" fmla="*/ 7523 h 183563"/>
                <a:gd name="connsiteX142" fmla="*/ 106648 w 148875"/>
                <a:gd name="connsiteY142" fmla="*/ 9428 h 183563"/>
                <a:gd name="connsiteX143" fmla="*/ 106648 w 148875"/>
                <a:gd name="connsiteY143" fmla="*/ 11810 h 183563"/>
                <a:gd name="connsiteX144" fmla="*/ 104076 w 148875"/>
                <a:gd name="connsiteY144" fmla="*/ 13524 h 183563"/>
                <a:gd name="connsiteX145" fmla="*/ 103219 w 148875"/>
                <a:gd name="connsiteY145" fmla="*/ 11048 h 183563"/>
                <a:gd name="connsiteX146" fmla="*/ 104743 w 148875"/>
                <a:gd name="connsiteY146" fmla="*/ 7428 h 183563"/>
                <a:gd name="connsiteX147" fmla="*/ 104743 w 148875"/>
                <a:gd name="connsiteY147" fmla="*/ 5523 h 183563"/>
                <a:gd name="connsiteX148" fmla="*/ 102933 w 148875"/>
                <a:gd name="connsiteY148" fmla="*/ 4571 h 183563"/>
                <a:gd name="connsiteX149" fmla="*/ 100552 w 148875"/>
                <a:gd name="connsiteY149" fmla="*/ 6285 h 183563"/>
                <a:gd name="connsiteX150" fmla="*/ 99409 w 148875"/>
                <a:gd name="connsiteY150" fmla="*/ 9428 h 183563"/>
                <a:gd name="connsiteX151" fmla="*/ 97218 w 148875"/>
                <a:gd name="connsiteY151" fmla="*/ 12857 h 183563"/>
                <a:gd name="connsiteX152" fmla="*/ 94646 w 148875"/>
                <a:gd name="connsiteY152" fmla="*/ 11904 h 183563"/>
                <a:gd name="connsiteX153" fmla="*/ 95694 w 148875"/>
                <a:gd name="connsiteY153" fmla="*/ 9333 h 183563"/>
                <a:gd name="connsiteX154" fmla="*/ 97028 w 148875"/>
                <a:gd name="connsiteY154" fmla="*/ 5714 h 183563"/>
                <a:gd name="connsiteX155" fmla="*/ 93218 w 148875"/>
                <a:gd name="connsiteY155" fmla="*/ 5714 h 183563"/>
                <a:gd name="connsiteX156" fmla="*/ 90741 w 148875"/>
                <a:gd name="connsiteY156" fmla="*/ 8476 h 183563"/>
                <a:gd name="connsiteX157" fmla="*/ 89598 w 148875"/>
                <a:gd name="connsiteY157" fmla="*/ 11428 h 183563"/>
                <a:gd name="connsiteX158" fmla="*/ 88074 w 148875"/>
                <a:gd name="connsiteY158" fmla="*/ 12762 h 183563"/>
                <a:gd name="connsiteX159" fmla="*/ 88074 w 148875"/>
                <a:gd name="connsiteY159" fmla="*/ 7713 h 183563"/>
                <a:gd name="connsiteX160" fmla="*/ 89312 w 148875"/>
                <a:gd name="connsiteY160" fmla="*/ 5809 h 183563"/>
                <a:gd name="connsiteX161" fmla="*/ 87979 w 148875"/>
                <a:gd name="connsiteY161" fmla="*/ 4666 h 183563"/>
                <a:gd name="connsiteX162" fmla="*/ 87026 w 148875"/>
                <a:gd name="connsiteY162" fmla="*/ 4666 h 183563"/>
                <a:gd name="connsiteX163" fmla="*/ 83693 w 148875"/>
                <a:gd name="connsiteY163" fmla="*/ 8476 h 183563"/>
                <a:gd name="connsiteX164" fmla="*/ 82454 w 148875"/>
                <a:gd name="connsiteY164" fmla="*/ 11810 h 183563"/>
                <a:gd name="connsiteX165" fmla="*/ 83788 w 148875"/>
                <a:gd name="connsiteY165" fmla="*/ 4189 h 183563"/>
                <a:gd name="connsiteX166" fmla="*/ 85978 w 148875"/>
                <a:gd name="connsiteY166" fmla="*/ 1903 h 183563"/>
                <a:gd name="connsiteX167" fmla="*/ 85978 w 148875"/>
                <a:gd name="connsiteY167" fmla="*/ -192 h 183563"/>
                <a:gd name="connsiteX168" fmla="*/ 83121 w 148875"/>
                <a:gd name="connsiteY168" fmla="*/ -192 h 183563"/>
                <a:gd name="connsiteX169" fmla="*/ 77501 w 148875"/>
                <a:gd name="connsiteY169" fmla="*/ 4285 h 183563"/>
                <a:gd name="connsiteX170" fmla="*/ 77501 w 148875"/>
                <a:gd name="connsiteY170" fmla="*/ 9714 h 183563"/>
                <a:gd name="connsiteX171" fmla="*/ 76263 w 148875"/>
                <a:gd name="connsiteY171" fmla="*/ 11619 h 183563"/>
                <a:gd name="connsiteX172" fmla="*/ 73406 w 148875"/>
                <a:gd name="connsiteY172" fmla="*/ 10952 h 183563"/>
                <a:gd name="connsiteX173" fmla="*/ 73406 w 148875"/>
                <a:gd name="connsiteY173" fmla="*/ 8285 h 183563"/>
                <a:gd name="connsiteX174" fmla="*/ 72358 w 148875"/>
                <a:gd name="connsiteY174" fmla="*/ 6190 h 183563"/>
                <a:gd name="connsiteX175" fmla="*/ 68262 w 148875"/>
                <a:gd name="connsiteY175" fmla="*/ 7619 h 183563"/>
                <a:gd name="connsiteX176" fmla="*/ 67214 w 148875"/>
                <a:gd name="connsiteY176" fmla="*/ 10761 h 183563"/>
                <a:gd name="connsiteX177" fmla="*/ 67214 w 148875"/>
                <a:gd name="connsiteY177" fmla="*/ 12476 h 183563"/>
                <a:gd name="connsiteX178" fmla="*/ 64928 w 148875"/>
                <a:gd name="connsiteY178" fmla="*/ 6761 h 183563"/>
                <a:gd name="connsiteX179" fmla="*/ 64928 w 148875"/>
                <a:gd name="connsiteY179" fmla="*/ 4951 h 183563"/>
                <a:gd name="connsiteX180" fmla="*/ 63499 w 148875"/>
                <a:gd name="connsiteY180" fmla="*/ 3904 h 183563"/>
                <a:gd name="connsiteX181" fmla="*/ 62166 w 148875"/>
                <a:gd name="connsiteY181" fmla="*/ 3904 h 183563"/>
                <a:gd name="connsiteX182" fmla="*/ 59309 w 148875"/>
                <a:gd name="connsiteY182" fmla="*/ 7904 h 183563"/>
                <a:gd name="connsiteX183" fmla="*/ 60737 w 148875"/>
                <a:gd name="connsiteY183" fmla="*/ 11810 h 183563"/>
                <a:gd name="connsiteX184" fmla="*/ 59966 w 148875"/>
                <a:gd name="connsiteY184" fmla="*/ 13381 h 183563"/>
                <a:gd name="connsiteX185" fmla="*/ 59785 w 148875"/>
                <a:gd name="connsiteY185" fmla="*/ 13429 h 183563"/>
                <a:gd name="connsiteX186" fmla="*/ 58928 w 148875"/>
                <a:gd name="connsiteY186" fmla="*/ 13429 h 183563"/>
                <a:gd name="connsiteX187" fmla="*/ 56070 w 148875"/>
                <a:gd name="connsiteY187" fmla="*/ 7809 h 183563"/>
                <a:gd name="connsiteX188" fmla="*/ 51403 w 148875"/>
                <a:gd name="connsiteY188" fmla="*/ 6285 h 183563"/>
                <a:gd name="connsiteX189" fmla="*/ 47974 w 148875"/>
                <a:gd name="connsiteY189" fmla="*/ 7237 h 183563"/>
                <a:gd name="connsiteX190" fmla="*/ 48450 w 148875"/>
                <a:gd name="connsiteY190" fmla="*/ 8190 h 183563"/>
                <a:gd name="connsiteX191" fmla="*/ 53022 w 148875"/>
                <a:gd name="connsiteY191" fmla="*/ 11143 h 183563"/>
                <a:gd name="connsiteX192" fmla="*/ 55118 w 148875"/>
                <a:gd name="connsiteY192" fmla="*/ 15334 h 183563"/>
                <a:gd name="connsiteX193" fmla="*/ 52260 w 148875"/>
                <a:gd name="connsiteY193" fmla="*/ 15334 h 183563"/>
                <a:gd name="connsiteX194" fmla="*/ 50831 w 148875"/>
                <a:gd name="connsiteY194" fmla="*/ 13429 h 183563"/>
                <a:gd name="connsiteX195" fmla="*/ 50165 w 148875"/>
                <a:gd name="connsiteY195" fmla="*/ 13429 h 183563"/>
                <a:gd name="connsiteX196" fmla="*/ 48736 w 148875"/>
                <a:gd name="connsiteY196" fmla="*/ 15219 h 183563"/>
                <a:gd name="connsiteX197" fmla="*/ 48736 w 148875"/>
                <a:gd name="connsiteY197" fmla="*/ 15239 h 183563"/>
                <a:gd name="connsiteX198" fmla="*/ 47974 w 148875"/>
                <a:gd name="connsiteY198" fmla="*/ 17334 h 183563"/>
                <a:gd name="connsiteX199" fmla="*/ 45402 w 148875"/>
                <a:gd name="connsiteY199" fmla="*/ 12667 h 183563"/>
                <a:gd name="connsiteX200" fmla="*/ 38830 w 148875"/>
                <a:gd name="connsiteY200" fmla="*/ 7809 h 183563"/>
                <a:gd name="connsiteX201" fmla="*/ 37496 w 148875"/>
                <a:gd name="connsiteY201" fmla="*/ 7809 h 183563"/>
                <a:gd name="connsiteX202" fmla="*/ 36258 w 148875"/>
                <a:gd name="connsiteY202" fmla="*/ 10095 h 183563"/>
                <a:gd name="connsiteX203" fmla="*/ 37687 w 148875"/>
                <a:gd name="connsiteY203" fmla="*/ 12381 h 183563"/>
                <a:gd name="connsiteX204" fmla="*/ 39497 w 148875"/>
                <a:gd name="connsiteY204" fmla="*/ 15715 h 183563"/>
                <a:gd name="connsiteX205" fmla="*/ 38544 w 148875"/>
                <a:gd name="connsiteY205" fmla="*/ 19048 h 183563"/>
                <a:gd name="connsiteX206" fmla="*/ 35401 w 148875"/>
                <a:gd name="connsiteY206" fmla="*/ 17905 h 183563"/>
                <a:gd name="connsiteX207" fmla="*/ 33686 w 148875"/>
                <a:gd name="connsiteY207" fmla="*/ 14953 h 183563"/>
                <a:gd name="connsiteX208" fmla="*/ 30638 w 148875"/>
                <a:gd name="connsiteY208" fmla="*/ 14953 h 183563"/>
                <a:gd name="connsiteX209" fmla="*/ 30638 w 148875"/>
                <a:gd name="connsiteY209" fmla="*/ 16191 h 183563"/>
                <a:gd name="connsiteX210" fmla="*/ 32353 w 148875"/>
                <a:gd name="connsiteY210" fmla="*/ 18477 h 183563"/>
                <a:gd name="connsiteX211" fmla="*/ 33115 w 148875"/>
                <a:gd name="connsiteY211" fmla="*/ 21144 h 183563"/>
                <a:gd name="connsiteX212" fmla="*/ 31210 w 148875"/>
                <a:gd name="connsiteY212" fmla="*/ 22096 h 183563"/>
                <a:gd name="connsiteX213" fmla="*/ 29590 w 148875"/>
                <a:gd name="connsiteY213" fmla="*/ 20382 h 183563"/>
                <a:gd name="connsiteX214" fmla="*/ 27400 w 148875"/>
                <a:gd name="connsiteY214" fmla="*/ 14953 h 183563"/>
                <a:gd name="connsiteX215" fmla="*/ 26161 w 148875"/>
                <a:gd name="connsiteY215" fmla="*/ 12381 h 183563"/>
                <a:gd name="connsiteX216" fmla="*/ 23876 w 148875"/>
                <a:gd name="connsiteY216" fmla="*/ 10761 h 183563"/>
                <a:gd name="connsiteX217" fmla="*/ 22256 w 148875"/>
                <a:gd name="connsiteY217" fmla="*/ 10761 h 183563"/>
                <a:gd name="connsiteX218" fmla="*/ 21685 w 148875"/>
                <a:gd name="connsiteY218" fmla="*/ 12286 h 183563"/>
                <a:gd name="connsiteX219" fmla="*/ 22542 w 148875"/>
                <a:gd name="connsiteY219" fmla="*/ 13429 h 183563"/>
                <a:gd name="connsiteX220" fmla="*/ 24828 w 148875"/>
                <a:gd name="connsiteY220" fmla="*/ 17238 h 183563"/>
                <a:gd name="connsiteX221" fmla="*/ 24828 w 148875"/>
                <a:gd name="connsiteY221" fmla="*/ 18953 h 183563"/>
                <a:gd name="connsiteX222" fmla="*/ 23780 w 148875"/>
                <a:gd name="connsiteY222" fmla="*/ 18953 h 183563"/>
                <a:gd name="connsiteX223" fmla="*/ 22066 w 148875"/>
                <a:gd name="connsiteY223" fmla="*/ 16858 h 183563"/>
                <a:gd name="connsiteX224" fmla="*/ 20637 w 148875"/>
                <a:gd name="connsiteY224" fmla="*/ 14476 h 183563"/>
                <a:gd name="connsiteX225" fmla="*/ 18256 w 148875"/>
                <a:gd name="connsiteY225" fmla="*/ 14476 h 183563"/>
                <a:gd name="connsiteX226" fmla="*/ 18256 w 148875"/>
                <a:gd name="connsiteY226" fmla="*/ 16477 h 183563"/>
                <a:gd name="connsiteX227" fmla="*/ 19494 w 148875"/>
                <a:gd name="connsiteY227" fmla="*/ 18191 h 183563"/>
                <a:gd name="connsiteX228" fmla="*/ 23304 w 148875"/>
                <a:gd name="connsiteY228" fmla="*/ 23811 h 183563"/>
                <a:gd name="connsiteX229" fmla="*/ 23304 w 148875"/>
                <a:gd name="connsiteY229" fmla="*/ 25906 h 183563"/>
                <a:gd name="connsiteX230" fmla="*/ 21971 w 148875"/>
                <a:gd name="connsiteY230" fmla="*/ 25906 h 183563"/>
                <a:gd name="connsiteX231" fmla="*/ 21113 w 148875"/>
                <a:gd name="connsiteY231" fmla="*/ 24764 h 183563"/>
                <a:gd name="connsiteX232" fmla="*/ 19875 w 148875"/>
                <a:gd name="connsiteY232" fmla="*/ 22573 h 183563"/>
                <a:gd name="connsiteX233" fmla="*/ 16541 w 148875"/>
                <a:gd name="connsiteY233" fmla="*/ 19906 h 183563"/>
                <a:gd name="connsiteX234" fmla="*/ 14255 w 148875"/>
                <a:gd name="connsiteY234" fmla="*/ 20858 h 183563"/>
                <a:gd name="connsiteX235" fmla="*/ 15303 w 148875"/>
                <a:gd name="connsiteY235" fmla="*/ 23144 h 183563"/>
                <a:gd name="connsiteX236" fmla="*/ 16446 w 148875"/>
                <a:gd name="connsiteY236" fmla="*/ 24954 h 183563"/>
                <a:gd name="connsiteX237" fmla="*/ 16446 w 148875"/>
                <a:gd name="connsiteY237" fmla="*/ 26097 h 183563"/>
                <a:gd name="connsiteX238" fmla="*/ 16446 w 148875"/>
                <a:gd name="connsiteY238" fmla="*/ 26097 h 183563"/>
                <a:gd name="connsiteX239" fmla="*/ 13493 w 148875"/>
                <a:gd name="connsiteY239" fmla="*/ 26097 h 183563"/>
                <a:gd name="connsiteX240" fmla="*/ 12446 w 148875"/>
                <a:gd name="connsiteY240" fmla="*/ 23144 h 183563"/>
                <a:gd name="connsiteX241" fmla="*/ 11684 w 148875"/>
                <a:gd name="connsiteY241" fmla="*/ 20096 h 183563"/>
                <a:gd name="connsiteX242" fmla="*/ 11112 w 148875"/>
                <a:gd name="connsiteY242" fmla="*/ 19525 h 183563"/>
                <a:gd name="connsiteX243" fmla="*/ 9398 w 148875"/>
                <a:gd name="connsiteY243" fmla="*/ 19525 h 183563"/>
                <a:gd name="connsiteX244" fmla="*/ 8445 w 148875"/>
                <a:gd name="connsiteY244" fmla="*/ 20382 h 183563"/>
                <a:gd name="connsiteX245" fmla="*/ 8445 w 148875"/>
                <a:gd name="connsiteY245" fmla="*/ 24097 h 183563"/>
                <a:gd name="connsiteX246" fmla="*/ 10922 w 148875"/>
                <a:gd name="connsiteY246" fmla="*/ 27335 h 183563"/>
                <a:gd name="connsiteX247" fmla="*/ 10922 w 148875"/>
                <a:gd name="connsiteY247" fmla="*/ 29335 h 183563"/>
                <a:gd name="connsiteX248" fmla="*/ 8731 w 148875"/>
                <a:gd name="connsiteY248" fmla="*/ 29335 h 183563"/>
                <a:gd name="connsiteX249" fmla="*/ 7588 w 148875"/>
                <a:gd name="connsiteY249" fmla="*/ 27526 h 183563"/>
                <a:gd name="connsiteX250" fmla="*/ 7016 w 148875"/>
                <a:gd name="connsiteY250" fmla="*/ 26287 h 183563"/>
                <a:gd name="connsiteX251" fmla="*/ 5778 w 148875"/>
                <a:gd name="connsiteY251" fmla="*/ 25430 h 183563"/>
                <a:gd name="connsiteX252" fmla="*/ 4064 w 148875"/>
                <a:gd name="connsiteY252" fmla="*/ 27335 h 183563"/>
                <a:gd name="connsiteX253" fmla="*/ 4064 w 148875"/>
                <a:gd name="connsiteY253" fmla="*/ 27335 h 183563"/>
                <a:gd name="connsiteX254" fmla="*/ 4730 w 148875"/>
                <a:gd name="connsiteY254" fmla="*/ 29907 h 183563"/>
                <a:gd name="connsiteX255" fmla="*/ 3587 w 148875"/>
                <a:gd name="connsiteY255" fmla="*/ 30764 h 183563"/>
                <a:gd name="connsiteX256" fmla="*/ 1873 w 148875"/>
                <a:gd name="connsiteY256" fmla="*/ 30764 h 183563"/>
                <a:gd name="connsiteX257" fmla="*/ 1206 w 148875"/>
                <a:gd name="connsiteY257" fmla="*/ 29526 h 183563"/>
                <a:gd name="connsiteX258" fmla="*/ -32 w 148875"/>
                <a:gd name="connsiteY258" fmla="*/ 27240 h 183563"/>
                <a:gd name="connsiteX259" fmla="*/ 4445 w 148875"/>
                <a:gd name="connsiteY259" fmla="*/ 49814 h 183563"/>
                <a:gd name="connsiteX260" fmla="*/ 5778 w 148875"/>
                <a:gd name="connsiteY260" fmla="*/ 66388 h 183563"/>
                <a:gd name="connsiteX261" fmla="*/ 10445 w 148875"/>
                <a:gd name="connsiteY261" fmla="*/ 85438 h 183563"/>
                <a:gd name="connsiteX262" fmla="*/ 12541 w 148875"/>
                <a:gd name="connsiteY262" fmla="*/ 108964 h 183563"/>
                <a:gd name="connsiteX263" fmla="*/ 16160 w 148875"/>
                <a:gd name="connsiteY263" fmla="*/ 118489 h 183563"/>
                <a:gd name="connsiteX264" fmla="*/ 14732 w 148875"/>
                <a:gd name="connsiteY264" fmla="*/ 174878 h 183563"/>
                <a:gd name="connsiteX265" fmla="*/ 14732 w 148875"/>
                <a:gd name="connsiteY265" fmla="*/ 174878 h 183563"/>
                <a:gd name="connsiteX266" fmla="*/ 17018 w 148875"/>
                <a:gd name="connsiteY266" fmla="*/ 171734 h 183563"/>
                <a:gd name="connsiteX267" fmla="*/ 14446 w 148875"/>
                <a:gd name="connsiteY267" fmla="*/ 178306 h 183563"/>
                <a:gd name="connsiteX268" fmla="*/ 14446 w 148875"/>
                <a:gd name="connsiteY268" fmla="*/ 183164 h 183563"/>
                <a:gd name="connsiteX269" fmla="*/ 21780 w 148875"/>
                <a:gd name="connsiteY269" fmla="*/ 179259 h 18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48875" h="183563">
                  <a:moveTo>
                    <a:pt x="21780" y="179259"/>
                  </a:moveTo>
                  <a:cubicBezTo>
                    <a:pt x="23209" y="177640"/>
                    <a:pt x="22923" y="175735"/>
                    <a:pt x="23590" y="174020"/>
                  </a:cubicBezTo>
                  <a:cubicBezTo>
                    <a:pt x="23895" y="173163"/>
                    <a:pt x="24609" y="172515"/>
                    <a:pt x="25495" y="172306"/>
                  </a:cubicBezTo>
                  <a:cubicBezTo>
                    <a:pt x="27019" y="172306"/>
                    <a:pt x="28638" y="172306"/>
                    <a:pt x="28828" y="173449"/>
                  </a:cubicBezTo>
                  <a:cubicBezTo>
                    <a:pt x="29019" y="174592"/>
                    <a:pt x="28828" y="175163"/>
                    <a:pt x="27876" y="176021"/>
                  </a:cubicBezTo>
                  <a:cubicBezTo>
                    <a:pt x="27419" y="176725"/>
                    <a:pt x="27628" y="177668"/>
                    <a:pt x="28333" y="178126"/>
                  </a:cubicBezTo>
                  <a:cubicBezTo>
                    <a:pt x="28457" y="178202"/>
                    <a:pt x="28590" y="178268"/>
                    <a:pt x="28733" y="178306"/>
                  </a:cubicBezTo>
                  <a:cubicBezTo>
                    <a:pt x="30600" y="178754"/>
                    <a:pt x="32562" y="178402"/>
                    <a:pt x="34163" y="177354"/>
                  </a:cubicBezTo>
                  <a:cubicBezTo>
                    <a:pt x="35201" y="176640"/>
                    <a:pt x="35915" y="175544"/>
                    <a:pt x="36163" y="174306"/>
                  </a:cubicBezTo>
                  <a:lnTo>
                    <a:pt x="36639" y="172592"/>
                  </a:lnTo>
                  <a:cubicBezTo>
                    <a:pt x="38696" y="173829"/>
                    <a:pt x="39449" y="176449"/>
                    <a:pt x="38353" y="178592"/>
                  </a:cubicBezTo>
                  <a:cubicBezTo>
                    <a:pt x="37944" y="179078"/>
                    <a:pt x="37677" y="179678"/>
                    <a:pt x="37592" y="180307"/>
                  </a:cubicBezTo>
                  <a:cubicBezTo>
                    <a:pt x="37592" y="180878"/>
                    <a:pt x="38163" y="181450"/>
                    <a:pt x="39211" y="181545"/>
                  </a:cubicBezTo>
                  <a:cubicBezTo>
                    <a:pt x="39782" y="181640"/>
                    <a:pt x="40354" y="181640"/>
                    <a:pt x="40925" y="181545"/>
                  </a:cubicBezTo>
                  <a:cubicBezTo>
                    <a:pt x="43688" y="180973"/>
                    <a:pt x="45307" y="179259"/>
                    <a:pt x="45402" y="177830"/>
                  </a:cubicBezTo>
                  <a:cubicBezTo>
                    <a:pt x="45231" y="176440"/>
                    <a:pt x="44916" y="175058"/>
                    <a:pt x="44449" y="173735"/>
                  </a:cubicBezTo>
                  <a:cubicBezTo>
                    <a:pt x="44392" y="172944"/>
                    <a:pt x="44992" y="172267"/>
                    <a:pt x="45783" y="172210"/>
                  </a:cubicBezTo>
                  <a:cubicBezTo>
                    <a:pt x="45812" y="172210"/>
                    <a:pt x="45850" y="172210"/>
                    <a:pt x="45878" y="172210"/>
                  </a:cubicBezTo>
                  <a:cubicBezTo>
                    <a:pt x="46212" y="172087"/>
                    <a:pt x="46583" y="172087"/>
                    <a:pt x="46926" y="172210"/>
                  </a:cubicBezTo>
                  <a:cubicBezTo>
                    <a:pt x="49307" y="173639"/>
                    <a:pt x="47783" y="176306"/>
                    <a:pt x="49593" y="178020"/>
                  </a:cubicBezTo>
                  <a:cubicBezTo>
                    <a:pt x="51288" y="179154"/>
                    <a:pt x="53270" y="179783"/>
                    <a:pt x="55308" y="179830"/>
                  </a:cubicBezTo>
                  <a:cubicBezTo>
                    <a:pt x="56832" y="179830"/>
                    <a:pt x="59404" y="179830"/>
                    <a:pt x="59880" y="178973"/>
                  </a:cubicBezTo>
                  <a:cubicBezTo>
                    <a:pt x="60356" y="178116"/>
                    <a:pt x="59880" y="178306"/>
                    <a:pt x="59404" y="178020"/>
                  </a:cubicBezTo>
                  <a:cubicBezTo>
                    <a:pt x="58928" y="177735"/>
                    <a:pt x="55689" y="175925"/>
                    <a:pt x="53974" y="174782"/>
                  </a:cubicBezTo>
                  <a:cubicBezTo>
                    <a:pt x="52260" y="173639"/>
                    <a:pt x="51307" y="172115"/>
                    <a:pt x="52165" y="170496"/>
                  </a:cubicBezTo>
                  <a:cubicBezTo>
                    <a:pt x="53251" y="169848"/>
                    <a:pt x="54603" y="169848"/>
                    <a:pt x="55689" y="170496"/>
                  </a:cubicBezTo>
                  <a:cubicBezTo>
                    <a:pt x="56261" y="171163"/>
                    <a:pt x="56261" y="172020"/>
                    <a:pt x="57213" y="172496"/>
                  </a:cubicBezTo>
                  <a:lnTo>
                    <a:pt x="57975" y="172496"/>
                  </a:lnTo>
                  <a:cubicBezTo>
                    <a:pt x="59023" y="172601"/>
                    <a:pt x="59956" y="171839"/>
                    <a:pt x="60061" y="170791"/>
                  </a:cubicBezTo>
                  <a:cubicBezTo>
                    <a:pt x="60071" y="170763"/>
                    <a:pt x="60071" y="170724"/>
                    <a:pt x="60071" y="170687"/>
                  </a:cubicBezTo>
                  <a:cubicBezTo>
                    <a:pt x="59832" y="169772"/>
                    <a:pt x="60375" y="168829"/>
                    <a:pt x="61299" y="168591"/>
                  </a:cubicBezTo>
                  <a:cubicBezTo>
                    <a:pt x="61299" y="168591"/>
                    <a:pt x="61309" y="168591"/>
                    <a:pt x="61309" y="168591"/>
                  </a:cubicBezTo>
                  <a:cubicBezTo>
                    <a:pt x="63595" y="169544"/>
                    <a:pt x="63309" y="171639"/>
                    <a:pt x="63976" y="173258"/>
                  </a:cubicBezTo>
                  <a:cubicBezTo>
                    <a:pt x="66100" y="176373"/>
                    <a:pt x="69748" y="178078"/>
                    <a:pt x="73501" y="177735"/>
                  </a:cubicBezTo>
                  <a:cubicBezTo>
                    <a:pt x="74225" y="177830"/>
                    <a:pt x="74968" y="177830"/>
                    <a:pt x="75692" y="177735"/>
                  </a:cubicBezTo>
                  <a:cubicBezTo>
                    <a:pt x="77501" y="177259"/>
                    <a:pt x="78263" y="176021"/>
                    <a:pt x="78168" y="175163"/>
                  </a:cubicBezTo>
                  <a:cubicBezTo>
                    <a:pt x="78073" y="174306"/>
                    <a:pt x="77025" y="173639"/>
                    <a:pt x="76263" y="172973"/>
                  </a:cubicBezTo>
                  <a:cubicBezTo>
                    <a:pt x="75225" y="172115"/>
                    <a:pt x="74434" y="171001"/>
                    <a:pt x="73977" y="169734"/>
                  </a:cubicBezTo>
                  <a:cubicBezTo>
                    <a:pt x="73520" y="168277"/>
                    <a:pt x="74320" y="166724"/>
                    <a:pt x="75777" y="166267"/>
                  </a:cubicBezTo>
                  <a:cubicBezTo>
                    <a:pt x="75844" y="166248"/>
                    <a:pt x="75911" y="166229"/>
                    <a:pt x="75977" y="166210"/>
                  </a:cubicBezTo>
                  <a:cubicBezTo>
                    <a:pt x="77492" y="165562"/>
                    <a:pt x="79244" y="165857"/>
                    <a:pt x="80454" y="166972"/>
                  </a:cubicBezTo>
                  <a:cubicBezTo>
                    <a:pt x="81311" y="167924"/>
                    <a:pt x="81597" y="169067"/>
                    <a:pt x="82835" y="169638"/>
                  </a:cubicBezTo>
                  <a:cubicBezTo>
                    <a:pt x="84074" y="170210"/>
                    <a:pt x="87122" y="169638"/>
                    <a:pt x="87788" y="168686"/>
                  </a:cubicBezTo>
                  <a:cubicBezTo>
                    <a:pt x="88455" y="167734"/>
                    <a:pt x="87788" y="167829"/>
                    <a:pt x="87788" y="167448"/>
                  </a:cubicBezTo>
                  <a:cubicBezTo>
                    <a:pt x="87007" y="166686"/>
                    <a:pt x="86150" y="166010"/>
                    <a:pt x="85217" y="165448"/>
                  </a:cubicBezTo>
                  <a:cubicBezTo>
                    <a:pt x="84264" y="164781"/>
                    <a:pt x="83693" y="163924"/>
                    <a:pt x="84359" y="162876"/>
                  </a:cubicBezTo>
                  <a:cubicBezTo>
                    <a:pt x="85112" y="161971"/>
                    <a:pt x="86226" y="161457"/>
                    <a:pt x="87407" y="161447"/>
                  </a:cubicBezTo>
                  <a:cubicBezTo>
                    <a:pt x="88445" y="161381"/>
                    <a:pt x="89427" y="161942"/>
                    <a:pt x="89884" y="162876"/>
                  </a:cubicBezTo>
                  <a:cubicBezTo>
                    <a:pt x="90932" y="164590"/>
                    <a:pt x="91884" y="166305"/>
                    <a:pt x="92836" y="168019"/>
                  </a:cubicBezTo>
                  <a:cubicBezTo>
                    <a:pt x="93265" y="168905"/>
                    <a:pt x="93846" y="169715"/>
                    <a:pt x="94551" y="170401"/>
                  </a:cubicBezTo>
                  <a:cubicBezTo>
                    <a:pt x="95408" y="171182"/>
                    <a:pt x="96532" y="171620"/>
                    <a:pt x="97694" y="171639"/>
                  </a:cubicBezTo>
                  <a:cubicBezTo>
                    <a:pt x="98552" y="171658"/>
                    <a:pt x="99409" y="171458"/>
                    <a:pt x="100171" y="171067"/>
                  </a:cubicBezTo>
                  <a:cubicBezTo>
                    <a:pt x="100838" y="171067"/>
                    <a:pt x="101314" y="169924"/>
                    <a:pt x="101123" y="169353"/>
                  </a:cubicBezTo>
                  <a:cubicBezTo>
                    <a:pt x="100933" y="168781"/>
                    <a:pt x="100361" y="168591"/>
                    <a:pt x="99790" y="168305"/>
                  </a:cubicBezTo>
                  <a:cubicBezTo>
                    <a:pt x="98352" y="167600"/>
                    <a:pt x="97208" y="166429"/>
                    <a:pt x="96551" y="164971"/>
                  </a:cubicBezTo>
                  <a:cubicBezTo>
                    <a:pt x="96075" y="164457"/>
                    <a:pt x="96075" y="163676"/>
                    <a:pt x="96551" y="163161"/>
                  </a:cubicBezTo>
                  <a:cubicBezTo>
                    <a:pt x="97085" y="163019"/>
                    <a:pt x="97637" y="163019"/>
                    <a:pt x="98171" y="163161"/>
                  </a:cubicBezTo>
                  <a:cubicBezTo>
                    <a:pt x="99209" y="163391"/>
                    <a:pt x="100114" y="164047"/>
                    <a:pt x="100647" y="164971"/>
                  </a:cubicBezTo>
                  <a:cubicBezTo>
                    <a:pt x="101152" y="165819"/>
                    <a:pt x="101876" y="166515"/>
                    <a:pt x="102743" y="166972"/>
                  </a:cubicBezTo>
                  <a:cubicBezTo>
                    <a:pt x="103876" y="167582"/>
                    <a:pt x="105229" y="167582"/>
                    <a:pt x="106362" y="166972"/>
                  </a:cubicBezTo>
                  <a:cubicBezTo>
                    <a:pt x="106915" y="166381"/>
                    <a:pt x="106915" y="165467"/>
                    <a:pt x="106362" y="164876"/>
                  </a:cubicBezTo>
                  <a:cubicBezTo>
                    <a:pt x="105819" y="164247"/>
                    <a:pt x="105133" y="163752"/>
                    <a:pt x="104362" y="163448"/>
                  </a:cubicBezTo>
                  <a:cubicBezTo>
                    <a:pt x="102162" y="162247"/>
                    <a:pt x="100247" y="160590"/>
                    <a:pt x="98742" y="158590"/>
                  </a:cubicBezTo>
                  <a:cubicBezTo>
                    <a:pt x="98742" y="157923"/>
                    <a:pt x="98075" y="157066"/>
                    <a:pt x="98742" y="156494"/>
                  </a:cubicBezTo>
                  <a:cubicBezTo>
                    <a:pt x="99342" y="156218"/>
                    <a:pt x="100047" y="156218"/>
                    <a:pt x="100647" y="156494"/>
                  </a:cubicBezTo>
                  <a:cubicBezTo>
                    <a:pt x="101142" y="156742"/>
                    <a:pt x="101561" y="157104"/>
                    <a:pt x="101885" y="157542"/>
                  </a:cubicBezTo>
                  <a:lnTo>
                    <a:pt x="103695" y="159447"/>
                  </a:lnTo>
                  <a:cubicBezTo>
                    <a:pt x="104495" y="160237"/>
                    <a:pt x="105533" y="160733"/>
                    <a:pt x="106648" y="160876"/>
                  </a:cubicBezTo>
                  <a:cubicBezTo>
                    <a:pt x="107981" y="160876"/>
                    <a:pt x="109696" y="160304"/>
                    <a:pt x="109886" y="159256"/>
                  </a:cubicBezTo>
                  <a:cubicBezTo>
                    <a:pt x="110077" y="158209"/>
                    <a:pt x="109029" y="157828"/>
                    <a:pt x="108172" y="157351"/>
                  </a:cubicBezTo>
                  <a:cubicBezTo>
                    <a:pt x="107515" y="156942"/>
                    <a:pt x="106962" y="156380"/>
                    <a:pt x="106553" y="155732"/>
                  </a:cubicBezTo>
                  <a:cubicBezTo>
                    <a:pt x="106314" y="155428"/>
                    <a:pt x="106314" y="154989"/>
                    <a:pt x="106553" y="154685"/>
                  </a:cubicBezTo>
                  <a:cubicBezTo>
                    <a:pt x="106553" y="154685"/>
                    <a:pt x="106553" y="154685"/>
                    <a:pt x="106553" y="154113"/>
                  </a:cubicBezTo>
                  <a:cubicBezTo>
                    <a:pt x="107829" y="153303"/>
                    <a:pt x="109467" y="153303"/>
                    <a:pt x="110744" y="154113"/>
                  </a:cubicBezTo>
                  <a:cubicBezTo>
                    <a:pt x="111667" y="154722"/>
                    <a:pt x="112287" y="155685"/>
                    <a:pt x="112458" y="156780"/>
                  </a:cubicBezTo>
                  <a:cubicBezTo>
                    <a:pt x="112639" y="157828"/>
                    <a:pt x="113134" y="158790"/>
                    <a:pt x="113887" y="159542"/>
                  </a:cubicBezTo>
                  <a:lnTo>
                    <a:pt x="114839" y="159542"/>
                  </a:lnTo>
                  <a:cubicBezTo>
                    <a:pt x="115659" y="159523"/>
                    <a:pt x="116459" y="159256"/>
                    <a:pt x="117125" y="158780"/>
                  </a:cubicBezTo>
                  <a:cubicBezTo>
                    <a:pt x="117554" y="158447"/>
                    <a:pt x="117935" y="158066"/>
                    <a:pt x="118268" y="157637"/>
                  </a:cubicBezTo>
                  <a:cubicBezTo>
                    <a:pt x="119221" y="156399"/>
                    <a:pt x="118268" y="154970"/>
                    <a:pt x="117221" y="154113"/>
                  </a:cubicBezTo>
                  <a:cubicBezTo>
                    <a:pt x="115935" y="153332"/>
                    <a:pt x="114687" y="152475"/>
                    <a:pt x="113506" y="151541"/>
                  </a:cubicBezTo>
                  <a:cubicBezTo>
                    <a:pt x="113011" y="150970"/>
                    <a:pt x="113011" y="150112"/>
                    <a:pt x="113506" y="149541"/>
                  </a:cubicBezTo>
                  <a:cubicBezTo>
                    <a:pt x="114268" y="148893"/>
                    <a:pt x="115306" y="148684"/>
                    <a:pt x="116268" y="148969"/>
                  </a:cubicBezTo>
                  <a:cubicBezTo>
                    <a:pt x="117030" y="149160"/>
                    <a:pt x="117659" y="149684"/>
                    <a:pt x="117982" y="150398"/>
                  </a:cubicBezTo>
                  <a:lnTo>
                    <a:pt x="118935" y="151541"/>
                  </a:lnTo>
                  <a:cubicBezTo>
                    <a:pt x="119487" y="151741"/>
                    <a:pt x="120097" y="151741"/>
                    <a:pt x="120649" y="151541"/>
                  </a:cubicBezTo>
                  <a:cubicBezTo>
                    <a:pt x="121783" y="151398"/>
                    <a:pt x="122612" y="150398"/>
                    <a:pt x="122555" y="149255"/>
                  </a:cubicBezTo>
                  <a:cubicBezTo>
                    <a:pt x="122555" y="148398"/>
                    <a:pt x="121602" y="147731"/>
                    <a:pt x="121221" y="146874"/>
                  </a:cubicBezTo>
                  <a:cubicBezTo>
                    <a:pt x="120840" y="146017"/>
                    <a:pt x="121793" y="146017"/>
                    <a:pt x="122555" y="145826"/>
                  </a:cubicBezTo>
                  <a:cubicBezTo>
                    <a:pt x="123221" y="145540"/>
                    <a:pt x="123983" y="145540"/>
                    <a:pt x="124650" y="145826"/>
                  </a:cubicBezTo>
                  <a:cubicBezTo>
                    <a:pt x="125098" y="146017"/>
                    <a:pt x="125469" y="146350"/>
                    <a:pt x="125698" y="146779"/>
                  </a:cubicBezTo>
                  <a:cubicBezTo>
                    <a:pt x="126412" y="147798"/>
                    <a:pt x="127317" y="148674"/>
                    <a:pt x="128365" y="149351"/>
                  </a:cubicBezTo>
                  <a:cubicBezTo>
                    <a:pt x="129689" y="150112"/>
                    <a:pt x="131251" y="150351"/>
                    <a:pt x="132746" y="150017"/>
                  </a:cubicBezTo>
                  <a:cubicBezTo>
                    <a:pt x="133642" y="149912"/>
                    <a:pt x="134442" y="149427"/>
                    <a:pt x="134937" y="148684"/>
                  </a:cubicBezTo>
                  <a:cubicBezTo>
                    <a:pt x="135032" y="148369"/>
                    <a:pt x="135032" y="148046"/>
                    <a:pt x="134937" y="147731"/>
                  </a:cubicBezTo>
                  <a:cubicBezTo>
                    <a:pt x="134213" y="146245"/>
                    <a:pt x="132956" y="145093"/>
                    <a:pt x="131413" y="144493"/>
                  </a:cubicBezTo>
                  <a:cubicBezTo>
                    <a:pt x="130651" y="144017"/>
                    <a:pt x="129698" y="143635"/>
                    <a:pt x="129317" y="142969"/>
                  </a:cubicBezTo>
                  <a:cubicBezTo>
                    <a:pt x="128955" y="142597"/>
                    <a:pt x="128955" y="142006"/>
                    <a:pt x="129317" y="141635"/>
                  </a:cubicBezTo>
                  <a:cubicBezTo>
                    <a:pt x="129927" y="141388"/>
                    <a:pt x="130613" y="141388"/>
                    <a:pt x="131222" y="141635"/>
                  </a:cubicBezTo>
                  <a:cubicBezTo>
                    <a:pt x="131851" y="141778"/>
                    <a:pt x="132499" y="141778"/>
                    <a:pt x="133127" y="141635"/>
                  </a:cubicBezTo>
                  <a:cubicBezTo>
                    <a:pt x="133804" y="141473"/>
                    <a:pt x="134346" y="140969"/>
                    <a:pt x="134556" y="140302"/>
                  </a:cubicBezTo>
                  <a:cubicBezTo>
                    <a:pt x="134651" y="139797"/>
                    <a:pt x="134651" y="139283"/>
                    <a:pt x="134556" y="138778"/>
                  </a:cubicBezTo>
                  <a:cubicBezTo>
                    <a:pt x="134508" y="138397"/>
                    <a:pt x="134508" y="138016"/>
                    <a:pt x="134556" y="137635"/>
                  </a:cubicBezTo>
                  <a:cubicBezTo>
                    <a:pt x="134728" y="136778"/>
                    <a:pt x="135347" y="136092"/>
                    <a:pt x="136175" y="135825"/>
                  </a:cubicBezTo>
                  <a:cubicBezTo>
                    <a:pt x="136842" y="135663"/>
                    <a:pt x="137537" y="135882"/>
                    <a:pt x="137985" y="136396"/>
                  </a:cubicBezTo>
                  <a:cubicBezTo>
                    <a:pt x="138185" y="136882"/>
                    <a:pt x="138185" y="137435"/>
                    <a:pt x="137985" y="137921"/>
                  </a:cubicBezTo>
                  <a:cubicBezTo>
                    <a:pt x="137890" y="138454"/>
                    <a:pt x="137890" y="139007"/>
                    <a:pt x="137985" y="139540"/>
                  </a:cubicBezTo>
                  <a:cubicBezTo>
                    <a:pt x="137937" y="139692"/>
                    <a:pt x="137937" y="139863"/>
                    <a:pt x="137985" y="140016"/>
                  </a:cubicBezTo>
                  <a:cubicBezTo>
                    <a:pt x="137985" y="140016"/>
                    <a:pt x="138652" y="140873"/>
                    <a:pt x="139128" y="140873"/>
                  </a:cubicBezTo>
                  <a:cubicBezTo>
                    <a:pt x="139604" y="140873"/>
                    <a:pt x="141414" y="139730"/>
                    <a:pt x="142081" y="138492"/>
                  </a:cubicBezTo>
                  <a:cubicBezTo>
                    <a:pt x="142805" y="137425"/>
                    <a:pt x="142805" y="136035"/>
                    <a:pt x="142081" y="134968"/>
                  </a:cubicBezTo>
                  <a:cubicBezTo>
                    <a:pt x="142081" y="134396"/>
                    <a:pt x="141319" y="134015"/>
                    <a:pt x="141509" y="133348"/>
                  </a:cubicBezTo>
                  <a:cubicBezTo>
                    <a:pt x="141700" y="132682"/>
                    <a:pt x="143033" y="131824"/>
                    <a:pt x="142748" y="130967"/>
                  </a:cubicBezTo>
                  <a:lnTo>
                    <a:pt x="142748" y="130967"/>
                  </a:lnTo>
                  <a:cubicBezTo>
                    <a:pt x="143319" y="133063"/>
                    <a:pt x="144557" y="132015"/>
                    <a:pt x="145224" y="132777"/>
                  </a:cubicBezTo>
                  <a:cubicBezTo>
                    <a:pt x="145891" y="133539"/>
                    <a:pt x="145224" y="134586"/>
                    <a:pt x="145224" y="135635"/>
                  </a:cubicBezTo>
                  <a:cubicBezTo>
                    <a:pt x="145224" y="136682"/>
                    <a:pt x="145224" y="137921"/>
                    <a:pt x="146748" y="137825"/>
                  </a:cubicBezTo>
                  <a:cubicBezTo>
                    <a:pt x="147786" y="137721"/>
                    <a:pt x="148644" y="136949"/>
                    <a:pt x="148844" y="135920"/>
                  </a:cubicBezTo>
                  <a:cubicBezTo>
                    <a:pt x="148844" y="135920"/>
                    <a:pt x="148844" y="135920"/>
                    <a:pt x="148844" y="135158"/>
                  </a:cubicBezTo>
                  <a:cubicBezTo>
                    <a:pt x="145653" y="132739"/>
                    <a:pt x="142995" y="129691"/>
                    <a:pt x="141033" y="126204"/>
                  </a:cubicBezTo>
                  <a:cubicBezTo>
                    <a:pt x="138852" y="121204"/>
                    <a:pt x="137661" y="115842"/>
                    <a:pt x="137509" y="110393"/>
                  </a:cubicBezTo>
                  <a:cubicBezTo>
                    <a:pt x="136547" y="99068"/>
                    <a:pt x="134308" y="87886"/>
                    <a:pt x="130841" y="77056"/>
                  </a:cubicBezTo>
                  <a:cubicBezTo>
                    <a:pt x="125888" y="63054"/>
                    <a:pt x="118554" y="49148"/>
                    <a:pt x="119792" y="34098"/>
                  </a:cubicBezTo>
                  <a:cubicBezTo>
                    <a:pt x="119792" y="29431"/>
                    <a:pt x="121316" y="24573"/>
                    <a:pt x="121888" y="20096"/>
                  </a:cubicBezTo>
                  <a:cubicBezTo>
                    <a:pt x="122459" y="14457"/>
                    <a:pt x="122459" y="8780"/>
                    <a:pt x="121888" y="3142"/>
                  </a:cubicBezTo>
                  <a:lnTo>
                    <a:pt x="121888" y="3808"/>
                  </a:lnTo>
                  <a:cubicBezTo>
                    <a:pt x="121793" y="4342"/>
                    <a:pt x="121793" y="4894"/>
                    <a:pt x="121888" y="5428"/>
                  </a:cubicBezTo>
                  <a:cubicBezTo>
                    <a:pt x="121926" y="5780"/>
                    <a:pt x="121926" y="6123"/>
                    <a:pt x="121888" y="6476"/>
                  </a:cubicBezTo>
                  <a:cubicBezTo>
                    <a:pt x="121707" y="7352"/>
                    <a:pt x="121040" y="8056"/>
                    <a:pt x="120173" y="8285"/>
                  </a:cubicBezTo>
                  <a:cubicBezTo>
                    <a:pt x="119592" y="8666"/>
                    <a:pt x="118849" y="8666"/>
                    <a:pt x="118268" y="8285"/>
                  </a:cubicBezTo>
                  <a:cubicBezTo>
                    <a:pt x="118068" y="7799"/>
                    <a:pt x="118068" y="7247"/>
                    <a:pt x="118268" y="6761"/>
                  </a:cubicBezTo>
                  <a:cubicBezTo>
                    <a:pt x="118354" y="6228"/>
                    <a:pt x="118354" y="5675"/>
                    <a:pt x="118268" y="5142"/>
                  </a:cubicBezTo>
                  <a:cubicBezTo>
                    <a:pt x="118268" y="5142"/>
                    <a:pt x="118268" y="5142"/>
                    <a:pt x="118268" y="5142"/>
                  </a:cubicBezTo>
                  <a:cubicBezTo>
                    <a:pt x="118268" y="5142"/>
                    <a:pt x="117697" y="4285"/>
                    <a:pt x="117125" y="4285"/>
                  </a:cubicBezTo>
                  <a:cubicBezTo>
                    <a:pt x="116554" y="4285"/>
                    <a:pt x="114649" y="5523"/>
                    <a:pt x="113887" y="6761"/>
                  </a:cubicBezTo>
                  <a:cubicBezTo>
                    <a:pt x="113211" y="7837"/>
                    <a:pt x="113211" y="9209"/>
                    <a:pt x="113887" y="10285"/>
                  </a:cubicBezTo>
                  <a:cubicBezTo>
                    <a:pt x="113887" y="10857"/>
                    <a:pt x="114744" y="11238"/>
                    <a:pt x="114553" y="11904"/>
                  </a:cubicBezTo>
                  <a:cubicBezTo>
                    <a:pt x="114363" y="12571"/>
                    <a:pt x="112839" y="13524"/>
                    <a:pt x="113220" y="14381"/>
                  </a:cubicBezTo>
                  <a:lnTo>
                    <a:pt x="113220" y="14381"/>
                  </a:lnTo>
                  <a:cubicBezTo>
                    <a:pt x="112553" y="12190"/>
                    <a:pt x="111315" y="13238"/>
                    <a:pt x="110553" y="12571"/>
                  </a:cubicBezTo>
                  <a:cubicBezTo>
                    <a:pt x="109791" y="11904"/>
                    <a:pt x="110553" y="10667"/>
                    <a:pt x="110553" y="9714"/>
                  </a:cubicBezTo>
                  <a:cubicBezTo>
                    <a:pt x="110553" y="8762"/>
                    <a:pt x="110553" y="7428"/>
                    <a:pt x="108934" y="7523"/>
                  </a:cubicBezTo>
                  <a:cubicBezTo>
                    <a:pt x="107858" y="7637"/>
                    <a:pt x="106953" y="8390"/>
                    <a:pt x="106648" y="9428"/>
                  </a:cubicBezTo>
                  <a:cubicBezTo>
                    <a:pt x="106648" y="10190"/>
                    <a:pt x="106648" y="10952"/>
                    <a:pt x="106648" y="11810"/>
                  </a:cubicBezTo>
                  <a:cubicBezTo>
                    <a:pt x="106238" y="12867"/>
                    <a:pt x="105210" y="13562"/>
                    <a:pt x="104076" y="13524"/>
                  </a:cubicBezTo>
                  <a:cubicBezTo>
                    <a:pt x="102647" y="13524"/>
                    <a:pt x="102743" y="12095"/>
                    <a:pt x="103219" y="11048"/>
                  </a:cubicBezTo>
                  <a:lnTo>
                    <a:pt x="104743" y="7428"/>
                  </a:lnTo>
                  <a:cubicBezTo>
                    <a:pt x="104867" y="6800"/>
                    <a:pt x="104867" y="6152"/>
                    <a:pt x="104743" y="5523"/>
                  </a:cubicBezTo>
                  <a:cubicBezTo>
                    <a:pt x="104438" y="4818"/>
                    <a:pt x="103686" y="4418"/>
                    <a:pt x="102933" y="4571"/>
                  </a:cubicBezTo>
                  <a:cubicBezTo>
                    <a:pt x="101895" y="4694"/>
                    <a:pt x="101000" y="5342"/>
                    <a:pt x="100552" y="6285"/>
                  </a:cubicBezTo>
                  <a:cubicBezTo>
                    <a:pt x="99923" y="7228"/>
                    <a:pt x="99533" y="8304"/>
                    <a:pt x="99409" y="9428"/>
                  </a:cubicBezTo>
                  <a:cubicBezTo>
                    <a:pt x="99409" y="10667"/>
                    <a:pt x="99409" y="12381"/>
                    <a:pt x="97218" y="12857"/>
                  </a:cubicBezTo>
                  <a:cubicBezTo>
                    <a:pt x="96246" y="13267"/>
                    <a:pt x="95113" y="12857"/>
                    <a:pt x="94646" y="11904"/>
                  </a:cubicBezTo>
                  <a:cubicBezTo>
                    <a:pt x="94608" y="10933"/>
                    <a:pt x="94989" y="10000"/>
                    <a:pt x="95694" y="9333"/>
                  </a:cubicBezTo>
                  <a:cubicBezTo>
                    <a:pt x="96647" y="8095"/>
                    <a:pt x="97980" y="6666"/>
                    <a:pt x="97028" y="5714"/>
                  </a:cubicBezTo>
                  <a:cubicBezTo>
                    <a:pt x="96075" y="4761"/>
                    <a:pt x="94456" y="5142"/>
                    <a:pt x="93218" y="5714"/>
                  </a:cubicBezTo>
                  <a:cubicBezTo>
                    <a:pt x="92065" y="6275"/>
                    <a:pt x="91179" y="7266"/>
                    <a:pt x="90741" y="8476"/>
                  </a:cubicBezTo>
                  <a:cubicBezTo>
                    <a:pt x="90265" y="9428"/>
                    <a:pt x="90170" y="10476"/>
                    <a:pt x="89598" y="11428"/>
                  </a:cubicBezTo>
                  <a:cubicBezTo>
                    <a:pt x="89341" y="12095"/>
                    <a:pt x="88769" y="12590"/>
                    <a:pt x="88074" y="12762"/>
                  </a:cubicBezTo>
                  <a:cubicBezTo>
                    <a:pt x="86836" y="11304"/>
                    <a:pt x="86836" y="9171"/>
                    <a:pt x="88074" y="7713"/>
                  </a:cubicBezTo>
                  <a:cubicBezTo>
                    <a:pt x="88607" y="7161"/>
                    <a:pt x="89027" y="6513"/>
                    <a:pt x="89312" y="5809"/>
                  </a:cubicBezTo>
                  <a:cubicBezTo>
                    <a:pt x="89312" y="5237"/>
                    <a:pt x="89312" y="4475"/>
                    <a:pt x="87979" y="4666"/>
                  </a:cubicBezTo>
                  <a:cubicBezTo>
                    <a:pt x="87664" y="4590"/>
                    <a:pt x="87341" y="4590"/>
                    <a:pt x="87026" y="4666"/>
                  </a:cubicBezTo>
                  <a:cubicBezTo>
                    <a:pt x="85417" y="5390"/>
                    <a:pt x="84197" y="6780"/>
                    <a:pt x="83693" y="8476"/>
                  </a:cubicBezTo>
                  <a:cubicBezTo>
                    <a:pt x="83693" y="9619"/>
                    <a:pt x="83693" y="10857"/>
                    <a:pt x="82454" y="11810"/>
                  </a:cubicBezTo>
                  <a:cubicBezTo>
                    <a:pt x="80549" y="9809"/>
                    <a:pt x="81311" y="6666"/>
                    <a:pt x="83788" y="4189"/>
                  </a:cubicBezTo>
                  <a:cubicBezTo>
                    <a:pt x="84588" y="3504"/>
                    <a:pt x="85321" y="2732"/>
                    <a:pt x="85978" y="1903"/>
                  </a:cubicBezTo>
                  <a:cubicBezTo>
                    <a:pt x="86455" y="1142"/>
                    <a:pt x="86455" y="189"/>
                    <a:pt x="85978" y="-192"/>
                  </a:cubicBezTo>
                  <a:cubicBezTo>
                    <a:pt x="85045" y="-468"/>
                    <a:pt x="84054" y="-468"/>
                    <a:pt x="83121" y="-192"/>
                  </a:cubicBezTo>
                  <a:cubicBezTo>
                    <a:pt x="80740" y="513"/>
                    <a:pt x="78720" y="2113"/>
                    <a:pt x="77501" y="4285"/>
                  </a:cubicBezTo>
                  <a:cubicBezTo>
                    <a:pt x="77225" y="6085"/>
                    <a:pt x="77225" y="7914"/>
                    <a:pt x="77501" y="9714"/>
                  </a:cubicBezTo>
                  <a:cubicBezTo>
                    <a:pt x="77454" y="10524"/>
                    <a:pt x="76987" y="11247"/>
                    <a:pt x="76263" y="11619"/>
                  </a:cubicBezTo>
                  <a:cubicBezTo>
                    <a:pt x="75282" y="12162"/>
                    <a:pt x="74044" y="11876"/>
                    <a:pt x="73406" y="10952"/>
                  </a:cubicBezTo>
                  <a:cubicBezTo>
                    <a:pt x="73177" y="10076"/>
                    <a:pt x="73177" y="9162"/>
                    <a:pt x="73406" y="8285"/>
                  </a:cubicBezTo>
                  <a:cubicBezTo>
                    <a:pt x="73663" y="7419"/>
                    <a:pt x="73206" y="6504"/>
                    <a:pt x="72358" y="6190"/>
                  </a:cubicBezTo>
                  <a:cubicBezTo>
                    <a:pt x="70834" y="5866"/>
                    <a:pt x="69253" y="6418"/>
                    <a:pt x="68262" y="7619"/>
                  </a:cubicBezTo>
                  <a:cubicBezTo>
                    <a:pt x="67567" y="8514"/>
                    <a:pt x="67195" y="9628"/>
                    <a:pt x="67214" y="10761"/>
                  </a:cubicBezTo>
                  <a:lnTo>
                    <a:pt x="67214" y="12476"/>
                  </a:lnTo>
                  <a:cubicBezTo>
                    <a:pt x="65367" y="11209"/>
                    <a:pt x="64462" y="8952"/>
                    <a:pt x="64928" y="6761"/>
                  </a:cubicBezTo>
                  <a:cubicBezTo>
                    <a:pt x="65014" y="6161"/>
                    <a:pt x="65014" y="5551"/>
                    <a:pt x="64928" y="4951"/>
                  </a:cubicBezTo>
                  <a:cubicBezTo>
                    <a:pt x="64785" y="4294"/>
                    <a:pt x="64176" y="3837"/>
                    <a:pt x="63499" y="3904"/>
                  </a:cubicBezTo>
                  <a:cubicBezTo>
                    <a:pt x="63061" y="3818"/>
                    <a:pt x="62604" y="3818"/>
                    <a:pt x="62166" y="3904"/>
                  </a:cubicBezTo>
                  <a:cubicBezTo>
                    <a:pt x="60452" y="4475"/>
                    <a:pt x="59299" y="6094"/>
                    <a:pt x="59309" y="7904"/>
                  </a:cubicBezTo>
                  <a:cubicBezTo>
                    <a:pt x="59680" y="9238"/>
                    <a:pt x="60166" y="10543"/>
                    <a:pt x="60737" y="11810"/>
                  </a:cubicBezTo>
                  <a:cubicBezTo>
                    <a:pt x="60956" y="12457"/>
                    <a:pt x="60613" y="13162"/>
                    <a:pt x="59966" y="13381"/>
                  </a:cubicBezTo>
                  <a:cubicBezTo>
                    <a:pt x="59909" y="13400"/>
                    <a:pt x="59842" y="13419"/>
                    <a:pt x="59785" y="13429"/>
                  </a:cubicBezTo>
                  <a:lnTo>
                    <a:pt x="58928" y="13429"/>
                  </a:lnTo>
                  <a:cubicBezTo>
                    <a:pt x="56927" y="12095"/>
                    <a:pt x="57689" y="9428"/>
                    <a:pt x="56070" y="7809"/>
                  </a:cubicBezTo>
                  <a:cubicBezTo>
                    <a:pt x="54698" y="6847"/>
                    <a:pt x="53079" y="6323"/>
                    <a:pt x="51403" y="6285"/>
                  </a:cubicBezTo>
                  <a:cubicBezTo>
                    <a:pt x="50165" y="6285"/>
                    <a:pt x="48260" y="6285"/>
                    <a:pt x="47974" y="7237"/>
                  </a:cubicBezTo>
                  <a:cubicBezTo>
                    <a:pt x="47688" y="8190"/>
                    <a:pt x="47974" y="7904"/>
                    <a:pt x="48450" y="8190"/>
                  </a:cubicBezTo>
                  <a:cubicBezTo>
                    <a:pt x="48926" y="8476"/>
                    <a:pt x="51593" y="10095"/>
                    <a:pt x="53022" y="11143"/>
                  </a:cubicBezTo>
                  <a:cubicBezTo>
                    <a:pt x="54451" y="12190"/>
                    <a:pt x="55594" y="13714"/>
                    <a:pt x="55118" y="15334"/>
                  </a:cubicBezTo>
                  <a:cubicBezTo>
                    <a:pt x="54270" y="15972"/>
                    <a:pt x="53108" y="15972"/>
                    <a:pt x="52260" y="15334"/>
                  </a:cubicBezTo>
                  <a:cubicBezTo>
                    <a:pt x="51784" y="14762"/>
                    <a:pt x="51593" y="13905"/>
                    <a:pt x="50831" y="13429"/>
                  </a:cubicBezTo>
                  <a:lnTo>
                    <a:pt x="50165" y="13429"/>
                  </a:lnTo>
                  <a:cubicBezTo>
                    <a:pt x="49279" y="13524"/>
                    <a:pt x="48631" y="14324"/>
                    <a:pt x="48736" y="15219"/>
                  </a:cubicBezTo>
                  <a:cubicBezTo>
                    <a:pt x="48736" y="15219"/>
                    <a:pt x="48736" y="15229"/>
                    <a:pt x="48736" y="15239"/>
                  </a:cubicBezTo>
                  <a:cubicBezTo>
                    <a:pt x="48736" y="16001"/>
                    <a:pt x="48736" y="16953"/>
                    <a:pt x="47974" y="17334"/>
                  </a:cubicBezTo>
                  <a:cubicBezTo>
                    <a:pt x="47212" y="17715"/>
                    <a:pt x="46164" y="14286"/>
                    <a:pt x="45402" y="12667"/>
                  </a:cubicBezTo>
                  <a:cubicBezTo>
                    <a:pt x="44135" y="10076"/>
                    <a:pt x="41678" y="8256"/>
                    <a:pt x="38830" y="7809"/>
                  </a:cubicBezTo>
                  <a:lnTo>
                    <a:pt x="37496" y="7809"/>
                  </a:lnTo>
                  <a:cubicBezTo>
                    <a:pt x="36582" y="8162"/>
                    <a:pt x="36049" y="9133"/>
                    <a:pt x="36258" y="10095"/>
                  </a:cubicBezTo>
                  <a:cubicBezTo>
                    <a:pt x="36525" y="10971"/>
                    <a:pt x="37020" y="11752"/>
                    <a:pt x="37687" y="12381"/>
                  </a:cubicBezTo>
                  <a:cubicBezTo>
                    <a:pt x="38487" y="13372"/>
                    <a:pt x="39106" y="14505"/>
                    <a:pt x="39497" y="15715"/>
                  </a:cubicBezTo>
                  <a:cubicBezTo>
                    <a:pt x="39497" y="16858"/>
                    <a:pt x="39497" y="18477"/>
                    <a:pt x="38544" y="19048"/>
                  </a:cubicBezTo>
                  <a:cubicBezTo>
                    <a:pt x="37363" y="19534"/>
                    <a:pt x="35991" y="19039"/>
                    <a:pt x="35401" y="17905"/>
                  </a:cubicBezTo>
                  <a:cubicBezTo>
                    <a:pt x="34734" y="16953"/>
                    <a:pt x="34544" y="15715"/>
                    <a:pt x="33686" y="14953"/>
                  </a:cubicBezTo>
                  <a:cubicBezTo>
                    <a:pt x="32829" y="14191"/>
                    <a:pt x="31019" y="14191"/>
                    <a:pt x="30638" y="14953"/>
                  </a:cubicBezTo>
                  <a:cubicBezTo>
                    <a:pt x="30505" y="15352"/>
                    <a:pt x="30505" y="15791"/>
                    <a:pt x="30638" y="16191"/>
                  </a:cubicBezTo>
                  <a:cubicBezTo>
                    <a:pt x="31124" y="17010"/>
                    <a:pt x="31696" y="17781"/>
                    <a:pt x="32353" y="18477"/>
                  </a:cubicBezTo>
                  <a:cubicBezTo>
                    <a:pt x="33105" y="19144"/>
                    <a:pt x="33401" y="20182"/>
                    <a:pt x="33115" y="21144"/>
                  </a:cubicBezTo>
                  <a:cubicBezTo>
                    <a:pt x="32753" y="21839"/>
                    <a:pt x="31981" y="22230"/>
                    <a:pt x="31210" y="22096"/>
                  </a:cubicBezTo>
                  <a:cubicBezTo>
                    <a:pt x="30353" y="22096"/>
                    <a:pt x="29876" y="21144"/>
                    <a:pt x="29590" y="20382"/>
                  </a:cubicBezTo>
                  <a:lnTo>
                    <a:pt x="27400" y="14953"/>
                  </a:lnTo>
                  <a:cubicBezTo>
                    <a:pt x="27104" y="14048"/>
                    <a:pt x="26685" y="13181"/>
                    <a:pt x="26161" y="12381"/>
                  </a:cubicBezTo>
                  <a:cubicBezTo>
                    <a:pt x="25600" y="11610"/>
                    <a:pt x="24790" y="11038"/>
                    <a:pt x="23876" y="10761"/>
                  </a:cubicBezTo>
                  <a:cubicBezTo>
                    <a:pt x="23352" y="10571"/>
                    <a:pt x="22780" y="10571"/>
                    <a:pt x="22256" y="10761"/>
                  </a:cubicBezTo>
                  <a:cubicBezTo>
                    <a:pt x="21742" y="11076"/>
                    <a:pt x="21504" y="11704"/>
                    <a:pt x="21685" y="12286"/>
                  </a:cubicBezTo>
                  <a:cubicBezTo>
                    <a:pt x="21828" y="12753"/>
                    <a:pt x="22133" y="13162"/>
                    <a:pt x="22542" y="13429"/>
                  </a:cubicBezTo>
                  <a:cubicBezTo>
                    <a:pt x="23590" y="14496"/>
                    <a:pt x="24380" y="15810"/>
                    <a:pt x="24828" y="17238"/>
                  </a:cubicBezTo>
                  <a:cubicBezTo>
                    <a:pt x="24828" y="17905"/>
                    <a:pt x="24828" y="18572"/>
                    <a:pt x="24828" y="18953"/>
                  </a:cubicBezTo>
                  <a:cubicBezTo>
                    <a:pt x="24504" y="19144"/>
                    <a:pt x="24104" y="19144"/>
                    <a:pt x="23780" y="18953"/>
                  </a:cubicBezTo>
                  <a:cubicBezTo>
                    <a:pt x="22971" y="18487"/>
                    <a:pt x="22361" y="17744"/>
                    <a:pt x="22066" y="16858"/>
                  </a:cubicBezTo>
                  <a:cubicBezTo>
                    <a:pt x="21780" y="15962"/>
                    <a:pt x="21294" y="15152"/>
                    <a:pt x="20637" y="14476"/>
                  </a:cubicBezTo>
                  <a:cubicBezTo>
                    <a:pt x="19970" y="13838"/>
                    <a:pt x="18923" y="13838"/>
                    <a:pt x="18256" y="14476"/>
                  </a:cubicBezTo>
                  <a:cubicBezTo>
                    <a:pt x="17875" y="15086"/>
                    <a:pt x="17875" y="15867"/>
                    <a:pt x="18256" y="16477"/>
                  </a:cubicBezTo>
                  <a:cubicBezTo>
                    <a:pt x="18580" y="17105"/>
                    <a:pt x="18999" y="17687"/>
                    <a:pt x="19494" y="18191"/>
                  </a:cubicBezTo>
                  <a:cubicBezTo>
                    <a:pt x="21123" y="19791"/>
                    <a:pt x="22418" y="21706"/>
                    <a:pt x="23304" y="23811"/>
                  </a:cubicBezTo>
                  <a:cubicBezTo>
                    <a:pt x="23304" y="24478"/>
                    <a:pt x="23780" y="25430"/>
                    <a:pt x="23304" y="25906"/>
                  </a:cubicBezTo>
                  <a:cubicBezTo>
                    <a:pt x="22904" y="26192"/>
                    <a:pt x="22371" y="26192"/>
                    <a:pt x="21971" y="25906"/>
                  </a:cubicBezTo>
                  <a:cubicBezTo>
                    <a:pt x="21599" y="25592"/>
                    <a:pt x="21313" y="25202"/>
                    <a:pt x="21113" y="24764"/>
                  </a:cubicBezTo>
                  <a:lnTo>
                    <a:pt x="19875" y="22573"/>
                  </a:lnTo>
                  <a:cubicBezTo>
                    <a:pt x="19284" y="21172"/>
                    <a:pt x="18037" y="20173"/>
                    <a:pt x="16541" y="19906"/>
                  </a:cubicBezTo>
                  <a:cubicBezTo>
                    <a:pt x="15684" y="19906"/>
                    <a:pt x="14446" y="19906"/>
                    <a:pt x="14255" y="20858"/>
                  </a:cubicBezTo>
                  <a:cubicBezTo>
                    <a:pt x="14065" y="21811"/>
                    <a:pt x="14255" y="22478"/>
                    <a:pt x="15303" y="23144"/>
                  </a:cubicBezTo>
                  <a:cubicBezTo>
                    <a:pt x="15789" y="23678"/>
                    <a:pt x="16179" y="24287"/>
                    <a:pt x="16446" y="24954"/>
                  </a:cubicBezTo>
                  <a:cubicBezTo>
                    <a:pt x="16541" y="25325"/>
                    <a:pt x="16541" y="25726"/>
                    <a:pt x="16446" y="26097"/>
                  </a:cubicBezTo>
                  <a:lnTo>
                    <a:pt x="16446" y="26097"/>
                  </a:lnTo>
                  <a:cubicBezTo>
                    <a:pt x="15579" y="26783"/>
                    <a:pt x="14360" y="26783"/>
                    <a:pt x="13493" y="26097"/>
                  </a:cubicBezTo>
                  <a:cubicBezTo>
                    <a:pt x="12893" y="25220"/>
                    <a:pt x="12531" y="24201"/>
                    <a:pt x="12446" y="23144"/>
                  </a:cubicBezTo>
                  <a:cubicBezTo>
                    <a:pt x="12426" y="22087"/>
                    <a:pt x="12169" y="21039"/>
                    <a:pt x="11684" y="20096"/>
                  </a:cubicBezTo>
                  <a:lnTo>
                    <a:pt x="11112" y="19525"/>
                  </a:lnTo>
                  <a:cubicBezTo>
                    <a:pt x="10560" y="19306"/>
                    <a:pt x="9950" y="19306"/>
                    <a:pt x="9398" y="19525"/>
                  </a:cubicBezTo>
                  <a:cubicBezTo>
                    <a:pt x="9036" y="19763"/>
                    <a:pt x="8712" y="20049"/>
                    <a:pt x="8445" y="20382"/>
                  </a:cubicBezTo>
                  <a:cubicBezTo>
                    <a:pt x="7607" y="21477"/>
                    <a:pt x="7607" y="23001"/>
                    <a:pt x="8445" y="24097"/>
                  </a:cubicBezTo>
                  <a:cubicBezTo>
                    <a:pt x="9379" y="25097"/>
                    <a:pt x="10207" y="26173"/>
                    <a:pt x="10922" y="27335"/>
                  </a:cubicBezTo>
                  <a:cubicBezTo>
                    <a:pt x="11379" y="27926"/>
                    <a:pt x="11379" y="28745"/>
                    <a:pt x="10922" y="29335"/>
                  </a:cubicBezTo>
                  <a:cubicBezTo>
                    <a:pt x="10255" y="29774"/>
                    <a:pt x="9398" y="29774"/>
                    <a:pt x="8731" y="29335"/>
                  </a:cubicBezTo>
                  <a:cubicBezTo>
                    <a:pt x="8150" y="28888"/>
                    <a:pt x="7750" y="28249"/>
                    <a:pt x="7588" y="27526"/>
                  </a:cubicBezTo>
                  <a:cubicBezTo>
                    <a:pt x="7435" y="27097"/>
                    <a:pt x="7245" y="26678"/>
                    <a:pt x="7016" y="26287"/>
                  </a:cubicBezTo>
                  <a:cubicBezTo>
                    <a:pt x="6740" y="25850"/>
                    <a:pt x="6292" y="25535"/>
                    <a:pt x="5778" y="25430"/>
                  </a:cubicBezTo>
                  <a:cubicBezTo>
                    <a:pt x="4778" y="25478"/>
                    <a:pt x="4016" y="26335"/>
                    <a:pt x="4064" y="27335"/>
                  </a:cubicBezTo>
                  <a:cubicBezTo>
                    <a:pt x="4064" y="27335"/>
                    <a:pt x="4064" y="27335"/>
                    <a:pt x="4064" y="27335"/>
                  </a:cubicBezTo>
                  <a:cubicBezTo>
                    <a:pt x="4197" y="28212"/>
                    <a:pt x="4416" y="29078"/>
                    <a:pt x="4730" y="29907"/>
                  </a:cubicBezTo>
                  <a:cubicBezTo>
                    <a:pt x="4730" y="30383"/>
                    <a:pt x="4159" y="30574"/>
                    <a:pt x="3587" y="30764"/>
                  </a:cubicBezTo>
                  <a:cubicBezTo>
                    <a:pt x="3035" y="30993"/>
                    <a:pt x="2425" y="30993"/>
                    <a:pt x="1873" y="30764"/>
                  </a:cubicBezTo>
                  <a:cubicBezTo>
                    <a:pt x="1511" y="30450"/>
                    <a:pt x="1273" y="30002"/>
                    <a:pt x="1206" y="29526"/>
                  </a:cubicBezTo>
                  <a:cubicBezTo>
                    <a:pt x="1206" y="28764"/>
                    <a:pt x="444" y="28002"/>
                    <a:pt x="-32" y="27240"/>
                  </a:cubicBezTo>
                  <a:cubicBezTo>
                    <a:pt x="2311" y="34574"/>
                    <a:pt x="3806" y="42147"/>
                    <a:pt x="4445" y="49814"/>
                  </a:cubicBezTo>
                  <a:cubicBezTo>
                    <a:pt x="4921" y="55338"/>
                    <a:pt x="4921" y="60863"/>
                    <a:pt x="5778" y="66388"/>
                  </a:cubicBezTo>
                  <a:cubicBezTo>
                    <a:pt x="6635" y="71912"/>
                    <a:pt x="9398" y="78865"/>
                    <a:pt x="10445" y="85438"/>
                  </a:cubicBezTo>
                  <a:cubicBezTo>
                    <a:pt x="10712" y="93315"/>
                    <a:pt x="11407" y="101164"/>
                    <a:pt x="12541" y="108964"/>
                  </a:cubicBezTo>
                  <a:cubicBezTo>
                    <a:pt x="13398" y="112298"/>
                    <a:pt x="15017" y="115442"/>
                    <a:pt x="16160" y="118489"/>
                  </a:cubicBezTo>
                  <a:cubicBezTo>
                    <a:pt x="22923" y="136492"/>
                    <a:pt x="16160" y="155923"/>
                    <a:pt x="14732" y="174878"/>
                  </a:cubicBezTo>
                  <a:lnTo>
                    <a:pt x="14732" y="174878"/>
                  </a:lnTo>
                  <a:cubicBezTo>
                    <a:pt x="15303" y="173735"/>
                    <a:pt x="15208" y="172401"/>
                    <a:pt x="17018" y="171734"/>
                  </a:cubicBezTo>
                  <a:cubicBezTo>
                    <a:pt x="18542" y="173829"/>
                    <a:pt x="17018" y="176401"/>
                    <a:pt x="14446" y="178306"/>
                  </a:cubicBezTo>
                  <a:lnTo>
                    <a:pt x="14446" y="183164"/>
                  </a:lnTo>
                  <a:cubicBezTo>
                    <a:pt x="17265" y="182735"/>
                    <a:pt x="19846" y="181355"/>
                    <a:pt x="21780" y="17925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2" name="Freeform: Shape 921">
              <a:extLst>
                <a:ext uri="{FF2B5EF4-FFF2-40B4-BE49-F238E27FC236}">
                  <a16:creationId xmlns:a16="http://schemas.microsoft.com/office/drawing/2014/main" xmlns="" id="{AE79E126-832D-D28F-9ACB-A1453F10219E}"/>
                </a:ext>
              </a:extLst>
            </p:cNvPr>
            <p:cNvSpPr/>
            <p:nvPr/>
          </p:nvSpPr>
          <p:spPr>
            <a:xfrm>
              <a:off x="6218919" y="4088415"/>
              <a:ext cx="3190" cy="4948"/>
            </a:xfrm>
            <a:custGeom>
              <a:avLst/>
              <a:gdLst>
                <a:gd name="connsiteX0" fmla="*/ 3159 w 3190"/>
                <a:gd name="connsiteY0" fmla="*/ 172 h 4948"/>
                <a:gd name="connsiteX1" fmla="*/ 2683 w 3190"/>
                <a:gd name="connsiteY1" fmla="*/ 172 h 4948"/>
                <a:gd name="connsiteX2" fmla="*/ 396 w 3190"/>
                <a:gd name="connsiteY2" fmla="*/ 2173 h 4948"/>
                <a:gd name="connsiteX3" fmla="*/ 396 w 3190"/>
                <a:gd name="connsiteY3" fmla="*/ 4363 h 4948"/>
                <a:gd name="connsiteX4" fmla="*/ 2778 w 3190"/>
                <a:gd name="connsiteY4" fmla="*/ 4363 h 4948"/>
                <a:gd name="connsiteX5" fmla="*/ 2778 w 3190"/>
                <a:gd name="connsiteY5" fmla="*/ -399 h 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0" h="4948">
                  <a:moveTo>
                    <a:pt x="3159" y="172"/>
                  </a:moveTo>
                  <a:lnTo>
                    <a:pt x="2683" y="172"/>
                  </a:lnTo>
                  <a:cubicBezTo>
                    <a:pt x="1854" y="763"/>
                    <a:pt x="1092" y="1430"/>
                    <a:pt x="396" y="2173"/>
                  </a:cubicBezTo>
                  <a:cubicBezTo>
                    <a:pt x="-175" y="2934"/>
                    <a:pt x="-175" y="3982"/>
                    <a:pt x="396" y="4363"/>
                  </a:cubicBezTo>
                  <a:cubicBezTo>
                    <a:pt x="1168" y="4611"/>
                    <a:pt x="2006" y="4611"/>
                    <a:pt x="2778" y="4363"/>
                  </a:cubicBezTo>
                  <a:lnTo>
                    <a:pt x="2778"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23" name="Freeform: Shape 922">
              <a:extLst>
                <a:ext uri="{FF2B5EF4-FFF2-40B4-BE49-F238E27FC236}">
                  <a16:creationId xmlns:a16="http://schemas.microsoft.com/office/drawing/2014/main" xmlns="" id="{432C048D-5746-CDD4-5384-3590AF236C0C}"/>
                </a:ext>
              </a:extLst>
            </p:cNvPr>
            <p:cNvSpPr/>
            <p:nvPr/>
          </p:nvSpPr>
          <p:spPr>
            <a:xfrm>
              <a:off x="6188011" y="3912274"/>
              <a:ext cx="157638" cy="181284"/>
            </a:xfrm>
            <a:custGeom>
              <a:avLst/>
              <a:gdLst>
                <a:gd name="connsiteX0" fmla="*/ 131603 w 157638"/>
                <a:gd name="connsiteY0" fmla="*/ 10007 h 181284"/>
                <a:gd name="connsiteX1" fmla="*/ 131603 w 157638"/>
                <a:gd name="connsiteY1" fmla="*/ 9150 h 181284"/>
                <a:gd name="connsiteX2" fmla="*/ 131603 w 157638"/>
                <a:gd name="connsiteY2" fmla="*/ 6864 h 181284"/>
                <a:gd name="connsiteX3" fmla="*/ 130651 w 157638"/>
                <a:gd name="connsiteY3" fmla="*/ 6007 h 181284"/>
                <a:gd name="connsiteX4" fmla="*/ 127412 w 157638"/>
                <a:gd name="connsiteY4" fmla="*/ 8292 h 181284"/>
                <a:gd name="connsiteX5" fmla="*/ 127412 w 157638"/>
                <a:gd name="connsiteY5" fmla="*/ 11817 h 181284"/>
                <a:gd name="connsiteX6" fmla="*/ 127888 w 157638"/>
                <a:gd name="connsiteY6" fmla="*/ 13436 h 181284"/>
                <a:gd name="connsiteX7" fmla="*/ 126460 w 157638"/>
                <a:gd name="connsiteY7" fmla="*/ 15817 h 181284"/>
                <a:gd name="connsiteX8" fmla="*/ 126460 w 157638"/>
                <a:gd name="connsiteY8" fmla="*/ 15817 h 181284"/>
                <a:gd name="connsiteX9" fmla="*/ 124078 w 157638"/>
                <a:gd name="connsiteY9" fmla="*/ 13912 h 181284"/>
                <a:gd name="connsiteX10" fmla="*/ 124078 w 157638"/>
                <a:gd name="connsiteY10" fmla="*/ 11054 h 181284"/>
                <a:gd name="connsiteX11" fmla="*/ 122649 w 157638"/>
                <a:gd name="connsiteY11" fmla="*/ 8769 h 181284"/>
                <a:gd name="connsiteX12" fmla="*/ 120364 w 157638"/>
                <a:gd name="connsiteY12" fmla="*/ 10483 h 181284"/>
                <a:gd name="connsiteX13" fmla="*/ 120364 w 157638"/>
                <a:gd name="connsiteY13" fmla="*/ 12864 h 181284"/>
                <a:gd name="connsiteX14" fmla="*/ 117887 w 157638"/>
                <a:gd name="connsiteY14" fmla="*/ 14389 h 181284"/>
                <a:gd name="connsiteX15" fmla="*/ 117125 w 157638"/>
                <a:gd name="connsiteY15" fmla="*/ 11817 h 181284"/>
                <a:gd name="connsiteX16" fmla="*/ 118649 w 157638"/>
                <a:gd name="connsiteY16" fmla="*/ 8388 h 181284"/>
                <a:gd name="connsiteX17" fmla="*/ 119125 w 157638"/>
                <a:gd name="connsiteY17" fmla="*/ 6483 h 181284"/>
                <a:gd name="connsiteX18" fmla="*/ 117411 w 157638"/>
                <a:gd name="connsiteY18" fmla="*/ 5435 h 181284"/>
                <a:gd name="connsiteX19" fmla="*/ 115125 w 157638"/>
                <a:gd name="connsiteY19" fmla="*/ 6959 h 181284"/>
                <a:gd name="connsiteX20" fmla="*/ 113887 w 157638"/>
                <a:gd name="connsiteY20" fmla="*/ 10007 h 181284"/>
                <a:gd name="connsiteX21" fmla="*/ 111696 w 157638"/>
                <a:gd name="connsiteY21" fmla="*/ 13341 h 181284"/>
                <a:gd name="connsiteX22" fmla="*/ 109220 w 157638"/>
                <a:gd name="connsiteY22" fmla="*/ 12103 h 181284"/>
                <a:gd name="connsiteX23" fmla="*/ 110362 w 157638"/>
                <a:gd name="connsiteY23" fmla="*/ 9626 h 181284"/>
                <a:gd name="connsiteX24" fmla="*/ 111886 w 157638"/>
                <a:gd name="connsiteY24" fmla="*/ 6197 h 181284"/>
                <a:gd name="connsiteX25" fmla="*/ 108172 w 157638"/>
                <a:gd name="connsiteY25" fmla="*/ 6197 h 181284"/>
                <a:gd name="connsiteX26" fmla="*/ 105695 w 157638"/>
                <a:gd name="connsiteY26" fmla="*/ 8673 h 181284"/>
                <a:gd name="connsiteX27" fmla="*/ 104457 w 157638"/>
                <a:gd name="connsiteY27" fmla="*/ 11627 h 181284"/>
                <a:gd name="connsiteX28" fmla="*/ 102933 w 157638"/>
                <a:gd name="connsiteY28" fmla="*/ 12769 h 181284"/>
                <a:gd name="connsiteX29" fmla="*/ 103504 w 157638"/>
                <a:gd name="connsiteY29" fmla="*/ 7816 h 181284"/>
                <a:gd name="connsiteX30" fmla="*/ 104838 w 157638"/>
                <a:gd name="connsiteY30" fmla="*/ 6007 h 181284"/>
                <a:gd name="connsiteX31" fmla="*/ 103599 w 157638"/>
                <a:gd name="connsiteY31" fmla="*/ 4768 h 181284"/>
                <a:gd name="connsiteX32" fmla="*/ 102742 w 157638"/>
                <a:gd name="connsiteY32" fmla="*/ 4768 h 181284"/>
                <a:gd name="connsiteX33" fmla="*/ 99313 w 157638"/>
                <a:gd name="connsiteY33" fmla="*/ 8292 h 181284"/>
                <a:gd name="connsiteX34" fmla="*/ 97885 w 157638"/>
                <a:gd name="connsiteY34" fmla="*/ 11531 h 181284"/>
                <a:gd name="connsiteX35" fmla="*/ 99599 w 157638"/>
                <a:gd name="connsiteY35" fmla="*/ 4101 h 181284"/>
                <a:gd name="connsiteX36" fmla="*/ 101790 w 157638"/>
                <a:gd name="connsiteY36" fmla="*/ 2006 h 181284"/>
                <a:gd name="connsiteX37" fmla="*/ 101790 w 157638"/>
                <a:gd name="connsiteY37" fmla="*/ -185 h 181284"/>
                <a:gd name="connsiteX38" fmla="*/ 99028 w 157638"/>
                <a:gd name="connsiteY38" fmla="*/ -185 h 181284"/>
                <a:gd name="connsiteX39" fmla="*/ 93408 w 157638"/>
                <a:gd name="connsiteY39" fmla="*/ 3816 h 181284"/>
                <a:gd name="connsiteX40" fmla="*/ 92741 w 157638"/>
                <a:gd name="connsiteY40" fmla="*/ 9150 h 181284"/>
                <a:gd name="connsiteX41" fmla="*/ 91503 w 157638"/>
                <a:gd name="connsiteY41" fmla="*/ 10960 h 181284"/>
                <a:gd name="connsiteX42" fmla="*/ 88836 w 157638"/>
                <a:gd name="connsiteY42" fmla="*/ 10007 h 181284"/>
                <a:gd name="connsiteX43" fmla="*/ 88836 w 157638"/>
                <a:gd name="connsiteY43" fmla="*/ 10007 h 181284"/>
                <a:gd name="connsiteX44" fmla="*/ 88836 w 157638"/>
                <a:gd name="connsiteY44" fmla="*/ 7436 h 181284"/>
                <a:gd name="connsiteX45" fmla="*/ 88245 w 157638"/>
                <a:gd name="connsiteY45" fmla="*/ 5359 h 181284"/>
                <a:gd name="connsiteX46" fmla="*/ 87979 w 157638"/>
                <a:gd name="connsiteY46" fmla="*/ 5244 h 181284"/>
                <a:gd name="connsiteX47" fmla="*/ 84073 w 157638"/>
                <a:gd name="connsiteY47" fmla="*/ 6292 h 181284"/>
                <a:gd name="connsiteX48" fmla="*/ 82930 w 157638"/>
                <a:gd name="connsiteY48" fmla="*/ 9435 h 181284"/>
                <a:gd name="connsiteX49" fmla="*/ 82930 w 157638"/>
                <a:gd name="connsiteY49" fmla="*/ 11150 h 181284"/>
                <a:gd name="connsiteX50" fmla="*/ 81121 w 157638"/>
                <a:gd name="connsiteY50" fmla="*/ 5149 h 181284"/>
                <a:gd name="connsiteX51" fmla="*/ 81121 w 157638"/>
                <a:gd name="connsiteY51" fmla="*/ 3435 h 181284"/>
                <a:gd name="connsiteX52" fmla="*/ 79797 w 157638"/>
                <a:gd name="connsiteY52" fmla="*/ 2292 h 181284"/>
                <a:gd name="connsiteX53" fmla="*/ 79787 w 157638"/>
                <a:gd name="connsiteY53" fmla="*/ 2292 h 181284"/>
                <a:gd name="connsiteX54" fmla="*/ 78644 w 157638"/>
                <a:gd name="connsiteY54" fmla="*/ 2292 h 181284"/>
                <a:gd name="connsiteX55" fmla="*/ 75596 w 157638"/>
                <a:gd name="connsiteY55" fmla="*/ 6102 h 181284"/>
                <a:gd name="connsiteX56" fmla="*/ 76644 w 157638"/>
                <a:gd name="connsiteY56" fmla="*/ 10102 h 181284"/>
                <a:gd name="connsiteX57" fmla="*/ 76053 w 157638"/>
                <a:gd name="connsiteY57" fmla="*/ 11455 h 181284"/>
                <a:gd name="connsiteX58" fmla="*/ 75691 w 157638"/>
                <a:gd name="connsiteY58" fmla="*/ 11531 h 181284"/>
                <a:gd name="connsiteX59" fmla="*/ 74834 w 157638"/>
                <a:gd name="connsiteY59" fmla="*/ 11531 h 181284"/>
                <a:gd name="connsiteX60" fmla="*/ 72453 w 157638"/>
                <a:gd name="connsiteY60" fmla="*/ 5721 h 181284"/>
                <a:gd name="connsiteX61" fmla="*/ 68166 w 157638"/>
                <a:gd name="connsiteY61" fmla="*/ 3625 h 181284"/>
                <a:gd name="connsiteX62" fmla="*/ 64833 w 157638"/>
                <a:gd name="connsiteY62" fmla="*/ 4292 h 181284"/>
                <a:gd name="connsiteX63" fmla="*/ 64833 w 157638"/>
                <a:gd name="connsiteY63" fmla="*/ 5244 h 181284"/>
                <a:gd name="connsiteX64" fmla="*/ 68929 w 157638"/>
                <a:gd name="connsiteY64" fmla="*/ 8673 h 181284"/>
                <a:gd name="connsiteX65" fmla="*/ 70643 w 157638"/>
                <a:gd name="connsiteY65" fmla="*/ 13055 h 181284"/>
                <a:gd name="connsiteX66" fmla="*/ 67976 w 157638"/>
                <a:gd name="connsiteY66" fmla="*/ 13055 h 181284"/>
                <a:gd name="connsiteX67" fmla="*/ 66738 w 157638"/>
                <a:gd name="connsiteY67" fmla="*/ 11054 h 181284"/>
                <a:gd name="connsiteX68" fmla="*/ 66071 w 157638"/>
                <a:gd name="connsiteY68" fmla="*/ 11054 h 181284"/>
                <a:gd name="connsiteX69" fmla="*/ 64538 w 157638"/>
                <a:gd name="connsiteY69" fmla="*/ 12570 h 181284"/>
                <a:gd name="connsiteX70" fmla="*/ 64547 w 157638"/>
                <a:gd name="connsiteY70" fmla="*/ 12769 h 181284"/>
                <a:gd name="connsiteX71" fmla="*/ 63595 w 157638"/>
                <a:gd name="connsiteY71" fmla="*/ 14769 h 181284"/>
                <a:gd name="connsiteX72" fmla="*/ 61404 w 157638"/>
                <a:gd name="connsiteY72" fmla="*/ 9912 h 181284"/>
                <a:gd name="connsiteX73" fmla="*/ 54070 w 157638"/>
                <a:gd name="connsiteY73" fmla="*/ 4768 h 181284"/>
                <a:gd name="connsiteX74" fmla="*/ 53117 w 157638"/>
                <a:gd name="connsiteY74" fmla="*/ 4768 h 181284"/>
                <a:gd name="connsiteX75" fmla="*/ 51117 w 157638"/>
                <a:gd name="connsiteY75" fmla="*/ 7054 h 181284"/>
                <a:gd name="connsiteX76" fmla="*/ 52736 w 157638"/>
                <a:gd name="connsiteY76" fmla="*/ 9435 h 181284"/>
                <a:gd name="connsiteX77" fmla="*/ 54451 w 157638"/>
                <a:gd name="connsiteY77" fmla="*/ 12769 h 181284"/>
                <a:gd name="connsiteX78" fmla="*/ 53117 w 157638"/>
                <a:gd name="connsiteY78" fmla="*/ 16008 h 181284"/>
                <a:gd name="connsiteX79" fmla="*/ 52831 w 157638"/>
                <a:gd name="connsiteY79" fmla="*/ 16103 h 181284"/>
                <a:gd name="connsiteX80" fmla="*/ 49021 w 157638"/>
                <a:gd name="connsiteY80" fmla="*/ 14865 h 181284"/>
                <a:gd name="connsiteX81" fmla="*/ 47212 w 157638"/>
                <a:gd name="connsiteY81" fmla="*/ 11912 h 181284"/>
                <a:gd name="connsiteX82" fmla="*/ 43021 w 157638"/>
                <a:gd name="connsiteY82" fmla="*/ 11912 h 181284"/>
                <a:gd name="connsiteX83" fmla="*/ 43021 w 157638"/>
                <a:gd name="connsiteY83" fmla="*/ 13246 h 181284"/>
                <a:gd name="connsiteX84" fmla="*/ 45116 w 157638"/>
                <a:gd name="connsiteY84" fmla="*/ 15436 h 181284"/>
                <a:gd name="connsiteX85" fmla="*/ 45783 w 157638"/>
                <a:gd name="connsiteY85" fmla="*/ 18103 h 181284"/>
                <a:gd name="connsiteX86" fmla="*/ 43116 w 157638"/>
                <a:gd name="connsiteY86" fmla="*/ 19246 h 181284"/>
                <a:gd name="connsiteX87" fmla="*/ 41116 w 157638"/>
                <a:gd name="connsiteY87" fmla="*/ 17532 h 181284"/>
                <a:gd name="connsiteX88" fmla="*/ 38734 w 157638"/>
                <a:gd name="connsiteY88" fmla="*/ 12103 h 181284"/>
                <a:gd name="connsiteX89" fmla="*/ 37306 w 157638"/>
                <a:gd name="connsiteY89" fmla="*/ 9531 h 181284"/>
                <a:gd name="connsiteX90" fmla="*/ 34162 w 157638"/>
                <a:gd name="connsiteY90" fmla="*/ 8102 h 181284"/>
                <a:gd name="connsiteX91" fmla="*/ 31686 w 157638"/>
                <a:gd name="connsiteY91" fmla="*/ 8102 h 181284"/>
                <a:gd name="connsiteX92" fmla="*/ 30543 w 157638"/>
                <a:gd name="connsiteY92" fmla="*/ 9626 h 181284"/>
                <a:gd name="connsiteX93" fmla="*/ 31781 w 157638"/>
                <a:gd name="connsiteY93" fmla="*/ 10769 h 181284"/>
                <a:gd name="connsiteX94" fmla="*/ 34734 w 157638"/>
                <a:gd name="connsiteY94" fmla="*/ 14484 h 181284"/>
                <a:gd name="connsiteX95" fmla="*/ 34181 w 157638"/>
                <a:gd name="connsiteY95" fmla="*/ 16151 h 181284"/>
                <a:gd name="connsiteX96" fmla="*/ 34067 w 157638"/>
                <a:gd name="connsiteY96" fmla="*/ 16198 h 181284"/>
                <a:gd name="connsiteX97" fmla="*/ 32543 w 157638"/>
                <a:gd name="connsiteY97" fmla="*/ 16198 h 181284"/>
                <a:gd name="connsiteX98" fmla="*/ 30162 w 157638"/>
                <a:gd name="connsiteY98" fmla="*/ 14198 h 181284"/>
                <a:gd name="connsiteX99" fmla="*/ 28257 w 157638"/>
                <a:gd name="connsiteY99" fmla="*/ 11912 h 181284"/>
                <a:gd name="connsiteX100" fmla="*/ 24542 w 157638"/>
                <a:gd name="connsiteY100" fmla="*/ 11912 h 181284"/>
                <a:gd name="connsiteX101" fmla="*/ 24542 w 157638"/>
                <a:gd name="connsiteY101" fmla="*/ 14008 h 181284"/>
                <a:gd name="connsiteX102" fmla="*/ 26352 w 157638"/>
                <a:gd name="connsiteY102" fmla="*/ 15532 h 181284"/>
                <a:gd name="connsiteX103" fmla="*/ 31591 w 157638"/>
                <a:gd name="connsiteY103" fmla="*/ 20866 h 181284"/>
                <a:gd name="connsiteX104" fmla="*/ 31591 w 157638"/>
                <a:gd name="connsiteY104" fmla="*/ 22961 h 181284"/>
                <a:gd name="connsiteX105" fmla="*/ 29686 w 157638"/>
                <a:gd name="connsiteY105" fmla="*/ 22961 h 181284"/>
                <a:gd name="connsiteX106" fmla="*/ 28543 w 157638"/>
                <a:gd name="connsiteY106" fmla="*/ 21818 h 181284"/>
                <a:gd name="connsiteX107" fmla="*/ 26828 w 157638"/>
                <a:gd name="connsiteY107" fmla="*/ 19818 h 181284"/>
                <a:gd name="connsiteX108" fmla="*/ 23971 w 157638"/>
                <a:gd name="connsiteY108" fmla="*/ 18008 h 181284"/>
                <a:gd name="connsiteX109" fmla="*/ 20541 w 157638"/>
                <a:gd name="connsiteY109" fmla="*/ 19342 h 181284"/>
                <a:gd name="connsiteX110" fmla="*/ 22066 w 157638"/>
                <a:gd name="connsiteY110" fmla="*/ 21437 h 181284"/>
                <a:gd name="connsiteX111" fmla="*/ 23685 w 157638"/>
                <a:gd name="connsiteY111" fmla="*/ 23151 h 181284"/>
                <a:gd name="connsiteX112" fmla="*/ 23685 w 157638"/>
                <a:gd name="connsiteY112" fmla="*/ 24294 h 181284"/>
                <a:gd name="connsiteX113" fmla="*/ 23113 w 157638"/>
                <a:gd name="connsiteY113" fmla="*/ 24294 h 181284"/>
                <a:gd name="connsiteX114" fmla="*/ 18922 w 157638"/>
                <a:gd name="connsiteY114" fmla="*/ 24294 h 181284"/>
                <a:gd name="connsiteX115" fmla="*/ 17398 w 157638"/>
                <a:gd name="connsiteY115" fmla="*/ 21437 h 181284"/>
                <a:gd name="connsiteX116" fmla="*/ 16160 w 157638"/>
                <a:gd name="connsiteY116" fmla="*/ 18580 h 181284"/>
                <a:gd name="connsiteX117" fmla="*/ 15303 w 157638"/>
                <a:gd name="connsiteY117" fmla="*/ 18008 h 181284"/>
                <a:gd name="connsiteX118" fmla="*/ 12922 w 157638"/>
                <a:gd name="connsiteY118" fmla="*/ 18580 h 181284"/>
                <a:gd name="connsiteX119" fmla="*/ 11683 w 157638"/>
                <a:gd name="connsiteY119" fmla="*/ 19627 h 181284"/>
                <a:gd name="connsiteX120" fmla="*/ 12350 w 157638"/>
                <a:gd name="connsiteY120" fmla="*/ 23247 h 181284"/>
                <a:gd name="connsiteX121" fmla="*/ 15874 w 157638"/>
                <a:gd name="connsiteY121" fmla="*/ 26104 h 181284"/>
                <a:gd name="connsiteX122" fmla="*/ 15989 w 157638"/>
                <a:gd name="connsiteY122" fmla="*/ 27990 h 181284"/>
                <a:gd name="connsiteX123" fmla="*/ 15874 w 157638"/>
                <a:gd name="connsiteY123" fmla="*/ 28105 h 181284"/>
                <a:gd name="connsiteX124" fmla="*/ 11750 w 157638"/>
                <a:gd name="connsiteY124" fmla="*/ 27476 h 181284"/>
                <a:gd name="connsiteX125" fmla="*/ 11398 w 157638"/>
                <a:gd name="connsiteY125" fmla="*/ 26866 h 181284"/>
                <a:gd name="connsiteX126" fmla="*/ 10540 w 157638"/>
                <a:gd name="connsiteY126" fmla="*/ 25723 h 181284"/>
                <a:gd name="connsiteX127" fmla="*/ 8826 w 157638"/>
                <a:gd name="connsiteY127" fmla="*/ 25152 h 181284"/>
                <a:gd name="connsiteX128" fmla="*/ 6730 w 157638"/>
                <a:gd name="connsiteY128" fmla="*/ 27247 h 181284"/>
                <a:gd name="connsiteX129" fmla="*/ 7873 w 157638"/>
                <a:gd name="connsiteY129" fmla="*/ 29724 h 181284"/>
                <a:gd name="connsiteX130" fmla="*/ 6445 w 157638"/>
                <a:gd name="connsiteY130" fmla="*/ 30677 h 181284"/>
                <a:gd name="connsiteX131" fmla="*/ 4254 w 157638"/>
                <a:gd name="connsiteY131" fmla="*/ 30677 h 181284"/>
                <a:gd name="connsiteX132" fmla="*/ 3206 w 157638"/>
                <a:gd name="connsiteY132" fmla="*/ 29628 h 181284"/>
                <a:gd name="connsiteX133" fmla="*/ 825 w 157638"/>
                <a:gd name="connsiteY133" fmla="*/ 26771 h 181284"/>
                <a:gd name="connsiteX134" fmla="*/ -32 w 157638"/>
                <a:gd name="connsiteY134" fmla="*/ 26771 h 181284"/>
                <a:gd name="connsiteX135" fmla="*/ 34448 w 157638"/>
                <a:gd name="connsiteY135" fmla="*/ 172123 h 181284"/>
                <a:gd name="connsiteX136" fmla="*/ 35877 w 157638"/>
                <a:gd name="connsiteY136" fmla="*/ 169170 h 181284"/>
                <a:gd name="connsiteX137" fmla="*/ 34448 w 157638"/>
                <a:gd name="connsiteY137" fmla="*/ 176123 h 181284"/>
                <a:gd name="connsiteX138" fmla="*/ 34448 w 157638"/>
                <a:gd name="connsiteY138" fmla="*/ 180885 h 181284"/>
                <a:gd name="connsiteX139" fmla="*/ 34448 w 157638"/>
                <a:gd name="connsiteY139" fmla="*/ 180885 h 181284"/>
                <a:gd name="connsiteX140" fmla="*/ 40258 w 157638"/>
                <a:gd name="connsiteY140" fmla="*/ 176980 h 181284"/>
                <a:gd name="connsiteX141" fmla="*/ 41116 w 157638"/>
                <a:gd name="connsiteY141" fmla="*/ 171646 h 181284"/>
                <a:gd name="connsiteX142" fmla="*/ 42449 w 157638"/>
                <a:gd name="connsiteY142" fmla="*/ 169837 h 181284"/>
                <a:gd name="connsiteX143" fmla="*/ 45211 w 157638"/>
                <a:gd name="connsiteY143" fmla="*/ 170789 h 181284"/>
                <a:gd name="connsiteX144" fmla="*/ 44735 w 157638"/>
                <a:gd name="connsiteY144" fmla="*/ 173361 h 181284"/>
                <a:gd name="connsiteX145" fmla="*/ 45592 w 157638"/>
                <a:gd name="connsiteY145" fmla="*/ 175647 h 181284"/>
                <a:gd name="connsiteX146" fmla="*/ 49688 w 157638"/>
                <a:gd name="connsiteY146" fmla="*/ 174599 h 181284"/>
                <a:gd name="connsiteX147" fmla="*/ 50926 w 157638"/>
                <a:gd name="connsiteY147" fmla="*/ 171551 h 181284"/>
                <a:gd name="connsiteX148" fmla="*/ 50926 w 157638"/>
                <a:gd name="connsiteY148" fmla="*/ 169837 h 181284"/>
                <a:gd name="connsiteX149" fmla="*/ 52641 w 157638"/>
                <a:gd name="connsiteY149" fmla="*/ 175742 h 181284"/>
                <a:gd name="connsiteX150" fmla="*/ 52641 w 157638"/>
                <a:gd name="connsiteY150" fmla="*/ 177457 h 181284"/>
                <a:gd name="connsiteX151" fmla="*/ 53974 w 157638"/>
                <a:gd name="connsiteY151" fmla="*/ 178695 h 181284"/>
                <a:gd name="connsiteX152" fmla="*/ 55213 w 157638"/>
                <a:gd name="connsiteY152" fmla="*/ 178695 h 181284"/>
                <a:gd name="connsiteX153" fmla="*/ 58356 w 157638"/>
                <a:gd name="connsiteY153" fmla="*/ 175075 h 181284"/>
                <a:gd name="connsiteX154" fmla="*/ 57308 w 157638"/>
                <a:gd name="connsiteY154" fmla="*/ 170980 h 181284"/>
                <a:gd name="connsiteX155" fmla="*/ 58127 w 157638"/>
                <a:gd name="connsiteY155" fmla="*/ 169589 h 181284"/>
                <a:gd name="connsiteX156" fmla="*/ 58356 w 157638"/>
                <a:gd name="connsiteY156" fmla="*/ 169551 h 181284"/>
                <a:gd name="connsiteX157" fmla="*/ 59213 w 157638"/>
                <a:gd name="connsiteY157" fmla="*/ 169551 h 181284"/>
                <a:gd name="connsiteX158" fmla="*/ 61595 w 157638"/>
                <a:gd name="connsiteY158" fmla="*/ 175361 h 181284"/>
                <a:gd name="connsiteX159" fmla="*/ 65976 w 157638"/>
                <a:gd name="connsiteY159" fmla="*/ 177361 h 181284"/>
                <a:gd name="connsiteX160" fmla="*/ 69405 w 157638"/>
                <a:gd name="connsiteY160" fmla="*/ 176694 h 181284"/>
                <a:gd name="connsiteX161" fmla="*/ 69405 w 157638"/>
                <a:gd name="connsiteY161" fmla="*/ 175742 h 181284"/>
                <a:gd name="connsiteX162" fmla="*/ 65119 w 157638"/>
                <a:gd name="connsiteY162" fmla="*/ 172313 h 181284"/>
                <a:gd name="connsiteX163" fmla="*/ 63499 w 157638"/>
                <a:gd name="connsiteY163" fmla="*/ 168027 h 181284"/>
                <a:gd name="connsiteX164" fmla="*/ 66262 w 157638"/>
                <a:gd name="connsiteY164" fmla="*/ 168027 h 181284"/>
                <a:gd name="connsiteX165" fmla="*/ 67500 w 157638"/>
                <a:gd name="connsiteY165" fmla="*/ 170027 h 181284"/>
                <a:gd name="connsiteX166" fmla="*/ 68166 w 157638"/>
                <a:gd name="connsiteY166" fmla="*/ 170027 h 181284"/>
                <a:gd name="connsiteX167" fmla="*/ 69700 w 157638"/>
                <a:gd name="connsiteY167" fmla="*/ 168512 h 181284"/>
                <a:gd name="connsiteX168" fmla="*/ 69691 w 157638"/>
                <a:gd name="connsiteY168" fmla="*/ 168312 h 181284"/>
                <a:gd name="connsiteX169" fmla="*/ 70643 w 157638"/>
                <a:gd name="connsiteY169" fmla="*/ 166408 h 181284"/>
                <a:gd name="connsiteX170" fmla="*/ 72929 w 157638"/>
                <a:gd name="connsiteY170" fmla="*/ 171265 h 181284"/>
                <a:gd name="connsiteX171" fmla="*/ 80358 w 157638"/>
                <a:gd name="connsiteY171" fmla="*/ 176314 h 181284"/>
                <a:gd name="connsiteX172" fmla="*/ 81692 w 157638"/>
                <a:gd name="connsiteY172" fmla="*/ 176314 h 181284"/>
                <a:gd name="connsiteX173" fmla="*/ 83692 w 157638"/>
                <a:gd name="connsiteY173" fmla="*/ 174028 h 181284"/>
                <a:gd name="connsiteX174" fmla="*/ 82073 w 157638"/>
                <a:gd name="connsiteY174" fmla="*/ 171646 h 181284"/>
                <a:gd name="connsiteX175" fmla="*/ 80263 w 157638"/>
                <a:gd name="connsiteY175" fmla="*/ 168312 h 181284"/>
                <a:gd name="connsiteX176" fmla="*/ 81978 w 157638"/>
                <a:gd name="connsiteY176" fmla="*/ 164979 h 181284"/>
                <a:gd name="connsiteX177" fmla="*/ 85883 w 157638"/>
                <a:gd name="connsiteY177" fmla="*/ 166217 h 181284"/>
                <a:gd name="connsiteX178" fmla="*/ 87788 w 157638"/>
                <a:gd name="connsiteY178" fmla="*/ 169074 h 181284"/>
                <a:gd name="connsiteX179" fmla="*/ 91979 w 157638"/>
                <a:gd name="connsiteY179" fmla="*/ 169074 h 181284"/>
                <a:gd name="connsiteX180" fmla="*/ 91979 w 157638"/>
                <a:gd name="connsiteY180" fmla="*/ 167836 h 181284"/>
                <a:gd name="connsiteX181" fmla="*/ 89788 w 157638"/>
                <a:gd name="connsiteY181" fmla="*/ 165550 h 181284"/>
                <a:gd name="connsiteX182" fmla="*/ 89122 w 157638"/>
                <a:gd name="connsiteY182" fmla="*/ 162883 h 181284"/>
                <a:gd name="connsiteX183" fmla="*/ 91789 w 157638"/>
                <a:gd name="connsiteY183" fmla="*/ 161835 h 181284"/>
                <a:gd name="connsiteX184" fmla="*/ 93884 w 157638"/>
                <a:gd name="connsiteY184" fmla="*/ 163454 h 181284"/>
                <a:gd name="connsiteX185" fmla="*/ 96265 w 157638"/>
                <a:gd name="connsiteY185" fmla="*/ 168884 h 181284"/>
                <a:gd name="connsiteX186" fmla="*/ 97789 w 157638"/>
                <a:gd name="connsiteY186" fmla="*/ 171456 h 181284"/>
                <a:gd name="connsiteX187" fmla="*/ 101028 w 157638"/>
                <a:gd name="connsiteY187" fmla="*/ 172885 h 181284"/>
                <a:gd name="connsiteX188" fmla="*/ 103599 w 157638"/>
                <a:gd name="connsiteY188" fmla="*/ 172885 h 181284"/>
                <a:gd name="connsiteX189" fmla="*/ 104743 w 157638"/>
                <a:gd name="connsiteY189" fmla="*/ 171265 h 181284"/>
                <a:gd name="connsiteX190" fmla="*/ 103504 w 157638"/>
                <a:gd name="connsiteY190" fmla="*/ 170122 h 181284"/>
                <a:gd name="connsiteX191" fmla="*/ 100456 w 157638"/>
                <a:gd name="connsiteY191" fmla="*/ 166503 h 181284"/>
                <a:gd name="connsiteX192" fmla="*/ 101009 w 157638"/>
                <a:gd name="connsiteY192" fmla="*/ 164836 h 181284"/>
                <a:gd name="connsiteX193" fmla="*/ 101123 w 157638"/>
                <a:gd name="connsiteY193" fmla="*/ 164788 h 181284"/>
                <a:gd name="connsiteX194" fmla="*/ 102742 w 157638"/>
                <a:gd name="connsiteY194" fmla="*/ 164788 h 181284"/>
                <a:gd name="connsiteX195" fmla="*/ 105124 w 157638"/>
                <a:gd name="connsiteY195" fmla="*/ 166789 h 181284"/>
                <a:gd name="connsiteX196" fmla="*/ 107029 w 157638"/>
                <a:gd name="connsiteY196" fmla="*/ 168979 h 181284"/>
                <a:gd name="connsiteX197" fmla="*/ 110839 w 157638"/>
                <a:gd name="connsiteY197" fmla="*/ 168979 h 181284"/>
                <a:gd name="connsiteX198" fmla="*/ 111315 w 157638"/>
                <a:gd name="connsiteY198" fmla="*/ 166884 h 181284"/>
                <a:gd name="connsiteX199" fmla="*/ 109410 w 157638"/>
                <a:gd name="connsiteY199" fmla="*/ 165455 h 181284"/>
                <a:gd name="connsiteX200" fmla="*/ 103981 w 157638"/>
                <a:gd name="connsiteY200" fmla="*/ 160121 h 181284"/>
                <a:gd name="connsiteX201" fmla="*/ 103981 w 157638"/>
                <a:gd name="connsiteY201" fmla="*/ 158026 h 181284"/>
                <a:gd name="connsiteX202" fmla="*/ 106076 w 157638"/>
                <a:gd name="connsiteY202" fmla="*/ 158026 h 181284"/>
                <a:gd name="connsiteX203" fmla="*/ 107219 w 157638"/>
                <a:gd name="connsiteY203" fmla="*/ 159169 h 181284"/>
                <a:gd name="connsiteX204" fmla="*/ 108838 w 157638"/>
                <a:gd name="connsiteY204" fmla="*/ 161169 h 181284"/>
                <a:gd name="connsiteX205" fmla="*/ 111791 w 157638"/>
                <a:gd name="connsiteY205" fmla="*/ 162788 h 181284"/>
                <a:gd name="connsiteX206" fmla="*/ 115315 w 157638"/>
                <a:gd name="connsiteY206" fmla="*/ 161359 h 181284"/>
                <a:gd name="connsiteX207" fmla="*/ 113791 w 157638"/>
                <a:gd name="connsiteY207" fmla="*/ 159359 h 181284"/>
                <a:gd name="connsiteX208" fmla="*/ 112172 w 157638"/>
                <a:gd name="connsiteY208" fmla="*/ 157644 h 181284"/>
                <a:gd name="connsiteX209" fmla="*/ 112172 w 157638"/>
                <a:gd name="connsiteY209" fmla="*/ 156597 h 181284"/>
                <a:gd name="connsiteX210" fmla="*/ 112648 w 157638"/>
                <a:gd name="connsiteY210" fmla="*/ 156025 h 181284"/>
                <a:gd name="connsiteX211" fmla="*/ 116935 w 157638"/>
                <a:gd name="connsiteY211" fmla="*/ 156025 h 181284"/>
                <a:gd name="connsiteX212" fmla="*/ 118554 w 157638"/>
                <a:gd name="connsiteY212" fmla="*/ 158787 h 181284"/>
                <a:gd name="connsiteX213" fmla="*/ 119792 w 157638"/>
                <a:gd name="connsiteY213" fmla="*/ 161645 h 181284"/>
                <a:gd name="connsiteX214" fmla="*/ 120745 w 157638"/>
                <a:gd name="connsiteY214" fmla="*/ 162217 h 181284"/>
                <a:gd name="connsiteX215" fmla="*/ 123126 w 157638"/>
                <a:gd name="connsiteY215" fmla="*/ 161550 h 181284"/>
                <a:gd name="connsiteX216" fmla="*/ 124459 w 157638"/>
                <a:gd name="connsiteY216" fmla="*/ 160502 h 181284"/>
                <a:gd name="connsiteX217" fmla="*/ 123793 w 157638"/>
                <a:gd name="connsiteY217" fmla="*/ 156883 h 181284"/>
                <a:gd name="connsiteX218" fmla="*/ 119792 w 157638"/>
                <a:gd name="connsiteY218" fmla="*/ 154216 h 181284"/>
                <a:gd name="connsiteX219" fmla="*/ 119678 w 157638"/>
                <a:gd name="connsiteY219" fmla="*/ 152330 h 181284"/>
                <a:gd name="connsiteX220" fmla="*/ 119792 w 157638"/>
                <a:gd name="connsiteY220" fmla="*/ 152215 h 181284"/>
                <a:gd name="connsiteX221" fmla="*/ 122649 w 157638"/>
                <a:gd name="connsiteY221" fmla="*/ 152215 h 181284"/>
                <a:gd name="connsiteX222" fmla="*/ 124364 w 157638"/>
                <a:gd name="connsiteY222" fmla="*/ 153739 h 181284"/>
                <a:gd name="connsiteX223" fmla="*/ 125221 w 157638"/>
                <a:gd name="connsiteY223" fmla="*/ 154978 h 181284"/>
                <a:gd name="connsiteX224" fmla="*/ 126936 w 157638"/>
                <a:gd name="connsiteY224" fmla="*/ 155549 h 181284"/>
                <a:gd name="connsiteX225" fmla="*/ 129127 w 157638"/>
                <a:gd name="connsiteY225" fmla="*/ 153358 h 181284"/>
                <a:gd name="connsiteX226" fmla="*/ 127983 w 157638"/>
                <a:gd name="connsiteY226" fmla="*/ 150882 h 181284"/>
                <a:gd name="connsiteX227" fmla="*/ 129412 w 157638"/>
                <a:gd name="connsiteY227" fmla="*/ 149834 h 181284"/>
                <a:gd name="connsiteX228" fmla="*/ 131603 w 157638"/>
                <a:gd name="connsiteY228" fmla="*/ 149834 h 181284"/>
                <a:gd name="connsiteX229" fmla="*/ 132746 w 157638"/>
                <a:gd name="connsiteY229" fmla="*/ 150977 h 181284"/>
                <a:gd name="connsiteX230" fmla="*/ 135223 w 157638"/>
                <a:gd name="connsiteY230" fmla="*/ 153644 h 181284"/>
                <a:gd name="connsiteX231" fmla="*/ 139795 w 157638"/>
                <a:gd name="connsiteY231" fmla="*/ 154596 h 181284"/>
                <a:gd name="connsiteX232" fmla="*/ 142176 w 157638"/>
                <a:gd name="connsiteY232" fmla="*/ 153358 h 181284"/>
                <a:gd name="connsiteX233" fmla="*/ 142176 w 157638"/>
                <a:gd name="connsiteY233" fmla="*/ 152501 h 181284"/>
                <a:gd name="connsiteX234" fmla="*/ 138842 w 157638"/>
                <a:gd name="connsiteY234" fmla="*/ 148977 h 181284"/>
                <a:gd name="connsiteX235" fmla="*/ 136747 w 157638"/>
                <a:gd name="connsiteY235" fmla="*/ 147262 h 181284"/>
                <a:gd name="connsiteX236" fmla="*/ 136747 w 157638"/>
                <a:gd name="connsiteY236" fmla="*/ 145929 h 181284"/>
                <a:gd name="connsiteX237" fmla="*/ 138747 w 157638"/>
                <a:gd name="connsiteY237" fmla="*/ 145929 h 181284"/>
                <a:gd name="connsiteX238" fmla="*/ 140747 w 157638"/>
                <a:gd name="connsiteY238" fmla="*/ 145929 h 181284"/>
                <a:gd name="connsiteX239" fmla="*/ 142271 w 157638"/>
                <a:gd name="connsiteY239" fmla="*/ 144691 h 181284"/>
                <a:gd name="connsiteX240" fmla="*/ 142271 w 157638"/>
                <a:gd name="connsiteY240" fmla="*/ 143071 h 181284"/>
                <a:gd name="connsiteX241" fmla="*/ 142271 w 157638"/>
                <a:gd name="connsiteY241" fmla="*/ 141928 h 181284"/>
                <a:gd name="connsiteX242" fmla="*/ 143986 w 157638"/>
                <a:gd name="connsiteY242" fmla="*/ 140214 h 181284"/>
                <a:gd name="connsiteX243" fmla="*/ 145891 w 157638"/>
                <a:gd name="connsiteY243" fmla="*/ 140880 h 181284"/>
                <a:gd name="connsiteX244" fmla="*/ 145891 w 157638"/>
                <a:gd name="connsiteY244" fmla="*/ 142405 h 181284"/>
                <a:gd name="connsiteX245" fmla="*/ 145891 w 157638"/>
                <a:gd name="connsiteY245" fmla="*/ 144024 h 181284"/>
                <a:gd name="connsiteX246" fmla="*/ 147129 w 157638"/>
                <a:gd name="connsiteY246" fmla="*/ 144977 h 181284"/>
                <a:gd name="connsiteX247" fmla="*/ 150367 w 157638"/>
                <a:gd name="connsiteY247" fmla="*/ 142690 h 181284"/>
                <a:gd name="connsiteX248" fmla="*/ 150367 w 157638"/>
                <a:gd name="connsiteY248" fmla="*/ 139166 h 181284"/>
                <a:gd name="connsiteX249" fmla="*/ 149891 w 157638"/>
                <a:gd name="connsiteY249" fmla="*/ 137547 h 181284"/>
                <a:gd name="connsiteX250" fmla="*/ 151320 w 157638"/>
                <a:gd name="connsiteY250" fmla="*/ 135166 h 181284"/>
                <a:gd name="connsiteX251" fmla="*/ 151320 w 157638"/>
                <a:gd name="connsiteY251" fmla="*/ 135166 h 181284"/>
                <a:gd name="connsiteX252" fmla="*/ 153796 w 157638"/>
                <a:gd name="connsiteY252" fmla="*/ 137071 h 181284"/>
                <a:gd name="connsiteX253" fmla="*/ 153796 w 157638"/>
                <a:gd name="connsiteY253" fmla="*/ 139928 h 181284"/>
                <a:gd name="connsiteX254" fmla="*/ 155225 w 157638"/>
                <a:gd name="connsiteY254" fmla="*/ 142214 h 181284"/>
                <a:gd name="connsiteX255" fmla="*/ 157606 w 157638"/>
                <a:gd name="connsiteY255" fmla="*/ 140404 h 181284"/>
                <a:gd name="connsiteX256" fmla="*/ 157606 w 157638"/>
                <a:gd name="connsiteY256" fmla="*/ 138880 h 181284"/>
                <a:gd name="connsiteX257" fmla="*/ 150272 w 157638"/>
                <a:gd name="connsiteY257" fmla="*/ 128498 h 181284"/>
                <a:gd name="connsiteX258" fmla="*/ 131603 w 157638"/>
                <a:gd name="connsiteY258" fmla="*/ 10007 h 18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157638" h="181284">
                  <a:moveTo>
                    <a:pt x="131603" y="10007"/>
                  </a:moveTo>
                  <a:cubicBezTo>
                    <a:pt x="131508" y="9731"/>
                    <a:pt x="131508" y="9426"/>
                    <a:pt x="131603" y="9150"/>
                  </a:cubicBezTo>
                  <a:lnTo>
                    <a:pt x="131603" y="6864"/>
                  </a:lnTo>
                  <a:cubicBezTo>
                    <a:pt x="131603" y="6864"/>
                    <a:pt x="131127" y="6007"/>
                    <a:pt x="130651" y="6007"/>
                  </a:cubicBezTo>
                  <a:cubicBezTo>
                    <a:pt x="130174" y="6007"/>
                    <a:pt x="128270" y="7149"/>
                    <a:pt x="127412" y="8292"/>
                  </a:cubicBezTo>
                  <a:cubicBezTo>
                    <a:pt x="126736" y="9369"/>
                    <a:pt x="126736" y="10741"/>
                    <a:pt x="127412" y="11817"/>
                  </a:cubicBezTo>
                  <a:cubicBezTo>
                    <a:pt x="127412" y="12388"/>
                    <a:pt x="128079" y="12769"/>
                    <a:pt x="127888" y="13436"/>
                  </a:cubicBezTo>
                  <a:cubicBezTo>
                    <a:pt x="127698" y="14103"/>
                    <a:pt x="126269" y="14960"/>
                    <a:pt x="126460" y="15817"/>
                  </a:cubicBezTo>
                  <a:lnTo>
                    <a:pt x="126460" y="15817"/>
                  </a:lnTo>
                  <a:cubicBezTo>
                    <a:pt x="126460" y="13626"/>
                    <a:pt x="124745" y="14674"/>
                    <a:pt x="124078" y="13912"/>
                  </a:cubicBezTo>
                  <a:cubicBezTo>
                    <a:pt x="123412" y="13150"/>
                    <a:pt x="124078" y="12007"/>
                    <a:pt x="124078" y="11054"/>
                  </a:cubicBezTo>
                  <a:cubicBezTo>
                    <a:pt x="124078" y="10102"/>
                    <a:pt x="124078" y="8769"/>
                    <a:pt x="122649" y="8769"/>
                  </a:cubicBezTo>
                  <a:cubicBezTo>
                    <a:pt x="121602" y="8797"/>
                    <a:pt x="120687" y="9483"/>
                    <a:pt x="120364" y="10483"/>
                  </a:cubicBezTo>
                  <a:cubicBezTo>
                    <a:pt x="120364" y="11341"/>
                    <a:pt x="120364" y="12103"/>
                    <a:pt x="120364" y="12864"/>
                  </a:cubicBezTo>
                  <a:cubicBezTo>
                    <a:pt x="119983" y="13874"/>
                    <a:pt x="118963" y="14503"/>
                    <a:pt x="117887" y="14389"/>
                  </a:cubicBezTo>
                  <a:cubicBezTo>
                    <a:pt x="116458" y="14389"/>
                    <a:pt x="116649" y="12864"/>
                    <a:pt x="117125" y="11817"/>
                  </a:cubicBezTo>
                  <a:lnTo>
                    <a:pt x="118649" y="8388"/>
                  </a:lnTo>
                  <a:cubicBezTo>
                    <a:pt x="118973" y="7807"/>
                    <a:pt x="119144" y="7149"/>
                    <a:pt x="119125" y="6483"/>
                  </a:cubicBezTo>
                  <a:cubicBezTo>
                    <a:pt x="118897" y="5750"/>
                    <a:pt x="118163" y="5302"/>
                    <a:pt x="117411" y="5435"/>
                  </a:cubicBezTo>
                  <a:cubicBezTo>
                    <a:pt x="116449" y="5550"/>
                    <a:pt x="115601" y="6121"/>
                    <a:pt x="115125" y="6959"/>
                  </a:cubicBezTo>
                  <a:cubicBezTo>
                    <a:pt x="114515" y="7883"/>
                    <a:pt x="114096" y="8921"/>
                    <a:pt x="113887" y="10007"/>
                  </a:cubicBezTo>
                  <a:cubicBezTo>
                    <a:pt x="113887" y="11245"/>
                    <a:pt x="113410" y="12960"/>
                    <a:pt x="111696" y="13341"/>
                  </a:cubicBezTo>
                  <a:cubicBezTo>
                    <a:pt x="110667" y="13655"/>
                    <a:pt x="109581" y="13112"/>
                    <a:pt x="109220" y="12103"/>
                  </a:cubicBezTo>
                  <a:cubicBezTo>
                    <a:pt x="109220" y="11341"/>
                    <a:pt x="109220" y="10483"/>
                    <a:pt x="110362" y="9626"/>
                  </a:cubicBezTo>
                  <a:cubicBezTo>
                    <a:pt x="111505" y="8769"/>
                    <a:pt x="112648" y="7149"/>
                    <a:pt x="111886" y="6197"/>
                  </a:cubicBezTo>
                  <a:cubicBezTo>
                    <a:pt x="110743" y="5511"/>
                    <a:pt x="109315" y="5511"/>
                    <a:pt x="108172" y="6197"/>
                  </a:cubicBezTo>
                  <a:cubicBezTo>
                    <a:pt x="107067" y="6683"/>
                    <a:pt x="106181" y="7569"/>
                    <a:pt x="105695" y="8673"/>
                  </a:cubicBezTo>
                  <a:cubicBezTo>
                    <a:pt x="105695" y="9626"/>
                    <a:pt x="104933" y="10674"/>
                    <a:pt x="104457" y="11627"/>
                  </a:cubicBezTo>
                  <a:cubicBezTo>
                    <a:pt x="104152" y="12217"/>
                    <a:pt x="103590" y="12646"/>
                    <a:pt x="102933" y="12769"/>
                  </a:cubicBezTo>
                  <a:cubicBezTo>
                    <a:pt x="101866" y="11207"/>
                    <a:pt x="102114" y="9092"/>
                    <a:pt x="103504" y="7816"/>
                  </a:cubicBezTo>
                  <a:cubicBezTo>
                    <a:pt x="104057" y="7302"/>
                    <a:pt x="104514" y="6693"/>
                    <a:pt x="104838" y="6007"/>
                  </a:cubicBezTo>
                  <a:cubicBezTo>
                    <a:pt x="104838" y="5435"/>
                    <a:pt x="104838" y="4673"/>
                    <a:pt x="103599" y="4768"/>
                  </a:cubicBezTo>
                  <a:cubicBezTo>
                    <a:pt x="103323" y="4683"/>
                    <a:pt x="103019" y="4683"/>
                    <a:pt x="102742" y="4768"/>
                  </a:cubicBezTo>
                  <a:cubicBezTo>
                    <a:pt x="101104" y="5330"/>
                    <a:pt x="99828" y="6635"/>
                    <a:pt x="99313" y="8292"/>
                  </a:cubicBezTo>
                  <a:cubicBezTo>
                    <a:pt x="99313" y="9435"/>
                    <a:pt x="99313" y="10769"/>
                    <a:pt x="97885" y="11531"/>
                  </a:cubicBezTo>
                  <a:cubicBezTo>
                    <a:pt x="96427" y="8988"/>
                    <a:pt x="97180" y="5750"/>
                    <a:pt x="99599" y="4101"/>
                  </a:cubicBezTo>
                  <a:cubicBezTo>
                    <a:pt x="100399" y="3473"/>
                    <a:pt x="101132" y="2778"/>
                    <a:pt x="101790" y="2006"/>
                  </a:cubicBezTo>
                  <a:cubicBezTo>
                    <a:pt x="102266" y="1244"/>
                    <a:pt x="102361" y="292"/>
                    <a:pt x="101790" y="-185"/>
                  </a:cubicBezTo>
                  <a:cubicBezTo>
                    <a:pt x="100894" y="-470"/>
                    <a:pt x="99923" y="-470"/>
                    <a:pt x="99028" y="-185"/>
                  </a:cubicBezTo>
                  <a:cubicBezTo>
                    <a:pt x="96723" y="396"/>
                    <a:pt x="94713" y="1825"/>
                    <a:pt x="93408" y="3816"/>
                  </a:cubicBezTo>
                  <a:cubicBezTo>
                    <a:pt x="92913" y="5550"/>
                    <a:pt x="92684" y="7349"/>
                    <a:pt x="92741" y="9150"/>
                  </a:cubicBezTo>
                  <a:cubicBezTo>
                    <a:pt x="92684" y="9931"/>
                    <a:pt x="92208" y="10617"/>
                    <a:pt x="91503" y="10960"/>
                  </a:cubicBezTo>
                  <a:cubicBezTo>
                    <a:pt x="90503" y="11436"/>
                    <a:pt x="89312" y="11007"/>
                    <a:pt x="88836" y="10007"/>
                  </a:cubicBezTo>
                  <a:cubicBezTo>
                    <a:pt x="88836" y="10007"/>
                    <a:pt x="88836" y="10007"/>
                    <a:pt x="88836" y="10007"/>
                  </a:cubicBezTo>
                  <a:cubicBezTo>
                    <a:pt x="88607" y="9169"/>
                    <a:pt x="88607" y="8273"/>
                    <a:pt x="88836" y="7436"/>
                  </a:cubicBezTo>
                  <a:cubicBezTo>
                    <a:pt x="89245" y="6702"/>
                    <a:pt x="88979" y="5768"/>
                    <a:pt x="88245" y="5359"/>
                  </a:cubicBezTo>
                  <a:cubicBezTo>
                    <a:pt x="88159" y="5311"/>
                    <a:pt x="88074" y="5273"/>
                    <a:pt x="87979" y="5244"/>
                  </a:cubicBezTo>
                  <a:cubicBezTo>
                    <a:pt x="86588" y="4816"/>
                    <a:pt x="85064" y="5225"/>
                    <a:pt x="84073" y="6292"/>
                  </a:cubicBezTo>
                  <a:cubicBezTo>
                    <a:pt x="83350" y="7188"/>
                    <a:pt x="82949" y="8292"/>
                    <a:pt x="82930" y="9435"/>
                  </a:cubicBezTo>
                  <a:lnTo>
                    <a:pt x="82930" y="11150"/>
                  </a:lnTo>
                  <a:cubicBezTo>
                    <a:pt x="81244" y="9645"/>
                    <a:pt x="80549" y="7330"/>
                    <a:pt x="81121" y="5149"/>
                  </a:cubicBezTo>
                  <a:cubicBezTo>
                    <a:pt x="81254" y="4587"/>
                    <a:pt x="81254" y="3997"/>
                    <a:pt x="81121" y="3435"/>
                  </a:cubicBezTo>
                  <a:cubicBezTo>
                    <a:pt x="81073" y="2749"/>
                    <a:pt x="80473" y="2244"/>
                    <a:pt x="79797" y="2292"/>
                  </a:cubicBezTo>
                  <a:cubicBezTo>
                    <a:pt x="79797" y="2292"/>
                    <a:pt x="79787" y="2292"/>
                    <a:pt x="79787" y="2292"/>
                  </a:cubicBezTo>
                  <a:cubicBezTo>
                    <a:pt x="79416" y="2196"/>
                    <a:pt x="79016" y="2196"/>
                    <a:pt x="78644" y="2292"/>
                  </a:cubicBezTo>
                  <a:cubicBezTo>
                    <a:pt x="76930" y="2806"/>
                    <a:pt x="75720" y="4321"/>
                    <a:pt x="75596" y="6102"/>
                  </a:cubicBezTo>
                  <a:cubicBezTo>
                    <a:pt x="75815" y="7464"/>
                    <a:pt x="76158" y="8807"/>
                    <a:pt x="76644" y="10102"/>
                  </a:cubicBezTo>
                  <a:cubicBezTo>
                    <a:pt x="76853" y="10645"/>
                    <a:pt x="76587" y="11245"/>
                    <a:pt x="76053" y="11455"/>
                  </a:cubicBezTo>
                  <a:cubicBezTo>
                    <a:pt x="75939" y="11503"/>
                    <a:pt x="75815" y="11531"/>
                    <a:pt x="75691" y="11531"/>
                  </a:cubicBezTo>
                  <a:cubicBezTo>
                    <a:pt x="75415" y="11645"/>
                    <a:pt x="75110" y="11645"/>
                    <a:pt x="74834" y="11531"/>
                  </a:cubicBezTo>
                  <a:cubicBezTo>
                    <a:pt x="73024" y="10007"/>
                    <a:pt x="73977" y="7436"/>
                    <a:pt x="72453" y="5721"/>
                  </a:cubicBezTo>
                  <a:cubicBezTo>
                    <a:pt x="71253" y="4635"/>
                    <a:pt x="69767" y="3911"/>
                    <a:pt x="68166" y="3625"/>
                  </a:cubicBezTo>
                  <a:cubicBezTo>
                    <a:pt x="66928" y="3625"/>
                    <a:pt x="65119" y="3625"/>
                    <a:pt x="64833" y="4292"/>
                  </a:cubicBezTo>
                  <a:cubicBezTo>
                    <a:pt x="64547" y="4959"/>
                    <a:pt x="64833" y="4959"/>
                    <a:pt x="64833" y="5244"/>
                  </a:cubicBezTo>
                  <a:cubicBezTo>
                    <a:pt x="64833" y="5530"/>
                    <a:pt x="67690" y="7530"/>
                    <a:pt x="68929" y="8673"/>
                  </a:cubicBezTo>
                  <a:cubicBezTo>
                    <a:pt x="70348" y="9645"/>
                    <a:pt x="71024" y="11379"/>
                    <a:pt x="70643" y="13055"/>
                  </a:cubicBezTo>
                  <a:cubicBezTo>
                    <a:pt x="69872" y="13693"/>
                    <a:pt x="68748" y="13693"/>
                    <a:pt x="67976" y="13055"/>
                  </a:cubicBezTo>
                  <a:cubicBezTo>
                    <a:pt x="67500" y="12388"/>
                    <a:pt x="67405" y="11627"/>
                    <a:pt x="66738" y="11054"/>
                  </a:cubicBezTo>
                  <a:lnTo>
                    <a:pt x="66071" y="11054"/>
                  </a:lnTo>
                  <a:cubicBezTo>
                    <a:pt x="65233" y="11045"/>
                    <a:pt x="64538" y="11721"/>
                    <a:pt x="64538" y="12570"/>
                  </a:cubicBezTo>
                  <a:cubicBezTo>
                    <a:pt x="64538" y="12636"/>
                    <a:pt x="64538" y="12703"/>
                    <a:pt x="64547" y="12769"/>
                  </a:cubicBezTo>
                  <a:cubicBezTo>
                    <a:pt x="64547" y="13436"/>
                    <a:pt x="64547" y="14484"/>
                    <a:pt x="63595" y="14769"/>
                  </a:cubicBezTo>
                  <a:cubicBezTo>
                    <a:pt x="62642" y="15055"/>
                    <a:pt x="61975" y="11627"/>
                    <a:pt x="61404" y="9912"/>
                  </a:cubicBezTo>
                  <a:cubicBezTo>
                    <a:pt x="59966" y="7083"/>
                    <a:pt x="57222" y="5159"/>
                    <a:pt x="54070" y="4768"/>
                  </a:cubicBezTo>
                  <a:lnTo>
                    <a:pt x="53117" y="4768"/>
                  </a:lnTo>
                  <a:cubicBezTo>
                    <a:pt x="51984" y="4949"/>
                    <a:pt x="51145" y="5911"/>
                    <a:pt x="51117" y="7054"/>
                  </a:cubicBezTo>
                  <a:cubicBezTo>
                    <a:pt x="51469" y="7959"/>
                    <a:pt x="52022" y="8778"/>
                    <a:pt x="52736" y="9435"/>
                  </a:cubicBezTo>
                  <a:cubicBezTo>
                    <a:pt x="53565" y="10398"/>
                    <a:pt x="54155" y="11541"/>
                    <a:pt x="54451" y="12769"/>
                  </a:cubicBezTo>
                  <a:cubicBezTo>
                    <a:pt x="54975" y="14036"/>
                    <a:pt x="54374" y="15484"/>
                    <a:pt x="53117" y="16008"/>
                  </a:cubicBezTo>
                  <a:cubicBezTo>
                    <a:pt x="53022" y="16046"/>
                    <a:pt x="52927" y="16075"/>
                    <a:pt x="52831" y="16103"/>
                  </a:cubicBezTo>
                  <a:cubicBezTo>
                    <a:pt x="51431" y="16551"/>
                    <a:pt x="49898" y="16055"/>
                    <a:pt x="49021" y="14865"/>
                  </a:cubicBezTo>
                  <a:cubicBezTo>
                    <a:pt x="48450" y="13912"/>
                    <a:pt x="48259" y="12674"/>
                    <a:pt x="47212" y="11912"/>
                  </a:cubicBezTo>
                  <a:cubicBezTo>
                    <a:pt x="45964" y="10988"/>
                    <a:pt x="44269" y="10988"/>
                    <a:pt x="43021" y="11912"/>
                  </a:cubicBezTo>
                  <a:cubicBezTo>
                    <a:pt x="42830" y="12331"/>
                    <a:pt x="42830" y="12826"/>
                    <a:pt x="43021" y="13246"/>
                  </a:cubicBezTo>
                  <a:cubicBezTo>
                    <a:pt x="43640" y="14046"/>
                    <a:pt x="44345" y="14779"/>
                    <a:pt x="45116" y="15436"/>
                  </a:cubicBezTo>
                  <a:cubicBezTo>
                    <a:pt x="45935" y="16055"/>
                    <a:pt x="46211" y="17170"/>
                    <a:pt x="45783" y="18103"/>
                  </a:cubicBezTo>
                  <a:cubicBezTo>
                    <a:pt x="45145" y="18913"/>
                    <a:pt x="44145" y="19342"/>
                    <a:pt x="43116" y="19246"/>
                  </a:cubicBezTo>
                  <a:cubicBezTo>
                    <a:pt x="42173" y="19103"/>
                    <a:pt x="41401" y="18437"/>
                    <a:pt x="41116" y="17532"/>
                  </a:cubicBezTo>
                  <a:lnTo>
                    <a:pt x="38734" y="12103"/>
                  </a:lnTo>
                  <a:cubicBezTo>
                    <a:pt x="38392" y="11178"/>
                    <a:pt x="37915" y="10312"/>
                    <a:pt x="37306" y="9531"/>
                  </a:cubicBezTo>
                  <a:cubicBezTo>
                    <a:pt x="36448" y="8721"/>
                    <a:pt x="35343" y="8216"/>
                    <a:pt x="34162" y="8102"/>
                  </a:cubicBezTo>
                  <a:cubicBezTo>
                    <a:pt x="33353" y="7864"/>
                    <a:pt x="32495" y="7864"/>
                    <a:pt x="31686" y="8102"/>
                  </a:cubicBezTo>
                  <a:cubicBezTo>
                    <a:pt x="30924" y="8102"/>
                    <a:pt x="30352" y="9150"/>
                    <a:pt x="30543" y="9626"/>
                  </a:cubicBezTo>
                  <a:cubicBezTo>
                    <a:pt x="30733" y="10102"/>
                    <a:pt x="31210" y="10483"/>
                    <a:pt x="31781" y="10769"/>
                  </a:cubicBezTo>
                  <a:cubicBezTo>
                    <a:pt x="33143" y="11655"/>
                    <a:pt x="34181" y="12960"/>
                    <a:pt x="34734" y="14484"/>
                  </a:cubicBezTo>
                  <a:cubicBezTo>
                    <a:pt x="35039" y="15093"/>
                    <a:pt x="34791" y="15836"/>
                    <a:pt x="34181" y="16151"/>
                  </a:cubicBezTo>
                  <a:cubicBezTo>
                    <a:pt x="34143" y="16170"/>
                    <a:pt x="34105" y="16179"/>
                    <a:pt x="34067" y="16198"/>
                  </a:cubicBezTo>
                  <a:cubicBezTo>
                    <a:pt x="33572" y="16341"/>
                    <a:pt x="33038" y="16341"/>
                    <a:pt x="32543" y="16198"/>
                  </a:cubicBezTo>
                  <a:cubicBezTo>
                    <a:pt x="31505" y="15894"/>
                    <a:pt x="30648" y="15169"/>
                    <a:pt x="30162" y="14198"/>
                  </a:cubicBezTo>
                  <a:cubicBezTo>
                    <a:pt x="29752" y="13274"/>
                    <a:pt x="29085" y="12483"/>
                    <a:pt x="28257" y="11912"/>
                  </a:cubicBezTo>
                  <a:cubicBezTo>
                    <a:pt x="27095" y="11302"/>
                    <a:pt x="25704" y="11302"/>
                    <a:pt x="24542" y="11912"/>
                  </a:cubicBezTo>
                  <a:cubicBezTo>
                    <a:pt x="23990" y="12503"/>
                    <a:pt x="23990" y="13417"/>
                    <a:pt x="24542" y="14008"/>
                  </a:cubicBezTo>
                  <a:cubicBezTo>
                    <a:pt x="25056" y="14608"/>
                    <a:pt x="25666" y="15122"/>
                    <a:pt x="26352" y="15532"/>
                  </a:cubicBezTo>
                  <a:cubicBezTo>
                    <a:pt x="28485" y="16884"/>
                    <a:pt x="30276" y="18703"/>
                    <a:pt x="31591" y="20866"/>
                  </a:cubicBezTo>
                  <a:cubicBezTo>
                    <a:pt x="31591" y="21532"/>
                    <a:pt x="32162" y="22485"/>
                    <a:pt x="31591" y="22961"/>
                  </a:cubicBezTo>
                  <a:cubicBezTo>
                    <a:pt x="30991" y="23247"/>
                    <a:pt x="30286" y="23247"/>
                    <a:pt x="29686" y="22961"/>
                  </a:cubicBezTo>
                  <a:cubicBezTo>
                    <a:pt x="29209" y="22685"/>
                    <a:pt x="28819" y="22285"/>
                    <a:pt x="28543" y="21818"/>
                  </a:cubicBezTo>
                  <a:cubicBezTo>
                    <a:pt x="28047" y="21085"/>
                    <a:pt x="27476" y="20418"/>
                    <a:pt x="26828" y="19818"/>
                  </a:cubicBezTo>
                  <a:cubicBezTo>
                    <a:pt x="26104" y="18913"/>
                    <a:pt x="25104" y="18275"/>
                    <a:pt x="23971" y="18008"/>
                  </a:cubicBezTo>
                  <a:cubicBezTo>
                    <a:pt x="22637" y="18008"/>
                    <a:pt x="20827" y="18008"/>
                    <a:pt x="20541" y="19342"/>
                  </a:cubicBezTo>
                  <a:cubicBezTo>
                    <a:pt x="20256" y="20675"/>
                    <a:pt x="21304" y="20866"/>
                    <a:pt x="22066" y="21437"/>
                  </a:cubicBezTo>
                  <a:cubicBezTo>
                    <a:pt x="22704" y="21913"/>
                    <a:pt x="23247" y="22494"/>
                    <a:pt x="23685" y="23151"/>
                  </a:cubicBezTo>
                  <a:cubicBezTo>
                    <a:pt x="23875" y="23514"/>
                    <a:pt x="23875" y="23933"/>
                    <a:pt x="23685" y="24294"/>
                  </a:cubicBezTo>
                  <a:cubicBezTo>
                    <a:pt x="23495" y="24352"/>
                    <a:pt x="23304" y="24352"/>
                    <a:pt x="23113" y="24294"/>
                  </a:cubicBezTo>
                  <a:cubicBezTo>
                    <a:pt x="21818" y="25066"/>
                    <a:pt x="20218" y="25066"/>
                    <a:pt x="18922" y="24294"/>
                  </a:cubicBezTo>
                  <a:cubicBezTo>
                    <a:pt x="18027" y="23609"/>
                    <a:pt x="17465" y="22561"/>
                    <a:pt x="17398" y="21437"/>
                  </a:cubicBezTo>
                  <a:cubicBezTo>
                    <a:pt x="17313" y="20370"/>
                    <a:pt x="16875" y="19370"/>
                    <a:pt x="16160" y="18580"/>
                  </a:cubicBezTo>
                  <a:cubicBezTo>
                    <a:pt x="15960" y="18284"/>
                    <a:pt x="15646" y="18084"/>
                    <a:pt x="15303" y="18008"/>
                  </a:cubicBezTo>
                  <a:cubicBezTo>
                    <a:pt x="14474" y="17960"/>
                    <a:pt x="13636" y="18160"/>
                    <a:pt x="12922" y="18580"/>
                  </a:cubicBezTo>
                  <a:cubicBezTo>
                    <a:pt x="12445" y="18846"/>
                    <a:pt x="12026" y="19208"/>
                    <a:pt x="11683" y="19627"/>
                  </a:cubicBezTo>
                  <a:cubicBezTo>
                    <a:pt x="10540" y="20770"/>
                    <a:pt x="11683" y="22294"/>
                    <a:pt x="12350" y="23247"/>
                  </a:cubicBezTo>
                  <a:cubicBezTo>
                    <a:pt x="13607" y="24094"/>
                    <a:pt x="14789" y="25047"/>
                    <a:pt x="15874" y="26104"/>
                  </a:cubicBezTo>
                  <a:cubicBezTo>
                    <a:pt x="16427" y="26590"/>
                    <a:pt x="16484" y="27438"/>
                    <a:pt x="15989" y="27990"/>
                  </a:cubicBezTo>
                  <a:cubicBezTo>
                    <a:pt x="15960" y="28028"/>
                    <a:pt x="15912" y="28066"/>
                    <a:pt x="15874" y="28105"/>
                  </a:cubicBezTo>
                  <a:cubicBezTo>
                    <a:pt x="14560" y="29076"/>
                    <a:pt x="12712" y="28790"/>
                    <a:pt x="11750" y="27476"/>
                  </a:cubicBezTo>
                  <a:cubicBezTo>
                    <a:pt x="11607" y="27285"/>
                    <a:pt x="11493" y="27085"/>
                    <a:pt x="11398" y="26866"/>
                  </a:cubicBezTo>
                  <a:cubicBezTo>
                    <a:pt x="11169" y="26447"/>
                    <a:pt x="10874" y="26066"/>
                    <a:pt x="10540" y="25723"/>
                  </a:cubicBezTo>
                  <a:cubicBezTo>
                    <a:pt x="10093" y="25266"/>
                    <a:pt x="9454" y="25057"/>
                    <a:pt x="8826" y="25152"/>
                  </a:cubicBezTo>
                  <a:cubicBezTo>
                    <a:pt x="7692" y="25200"/>
                    <a:pt x="6778" y="26114"/>
                    <a:pt x="6730" y="27247"/>
                  </a:cubicBezTo>
                  <a:cubicBezTo>
                    <a:pt x="6978" y="28133"/>
                    <a:pt x="7359" y="28962"/>
                    <a:pt x="7873" y="29724"/>
                  </a:cubicBezTo>
                  <a:cubicBezTo>
                    <a:pt x="7568" y="30238"/>
                    <a:pt x="7045" y="30591"/>
                    <a:pt x="6445" y="30677"/>
                  </a:cubicBezTo>
                  <a:cubicBezTo>
                    <a:pt x="5740" y="30962"/>
                    <a:pt x="4959" y="30962"/>
                    <a:pt x="4254" y="30677"/>
                  </a:cubicBezTo>
                  <a:cubicBezTo>
                    <a:pt x="3835" y="30400"/>
                    <a:pt x="3482" y="30048"/>
                    <a:pt x="3206" y="29628"/>
                  </a:cubicBezTo>
                  <a:cubicBezTo>
                    <a:pt x="2635" y="28514"/>
                    <a:pt x="1825" y="27533"/>
                    <a:pt x="825" y="26771"/>
                  </a:cubicBezTo>
                  <a:lnTo>
                    <a:pt x="-32" y="26771"/>
                  </a:lnTo>
                  <a:cubicBezTo>
                    <a:pt x="15208" y="74396"/>
                    <a:pt x="34162" y="122021"/>
                    <a:pt x="34448" y="172123"/>
                  </a:cubicBezTo>
                  <a:cubicBezTo>
                    <a:pt x="34448" y="171075"/>
                    <a:pt x="34448" y="169837"/>
                    <a:pt x="35877" y="169170"/>
                  </a:cubicBezTo>
                  <a:cubicBezTo>
                    <a:pt x="37239" y="171513"/>
                    <a:pt x="36620" y="174504"/>
                    <a:pt x="34448" y="176123"/>
                  </a:cubicBezTo>
                  <a:lnTo>
                    <a:pt x="34448" y="180885"/>
                  </a:lnTo>
                  <a:lnTo>
                    <a:pt x="34448" y="180885"/>
                  </a:lnTo>
                  <a:cubicBezTo>
                    <a:pt x="36848" y="180457"/>
                    <a:pt x="38953" y="179038"/>
                    <a:pt x="40258" y="176980"/>
                  </a:cubicBezTo>
                  <a:cubicBezTo>
                    <a:pt x="40868" y="175266"/>
                    <a:pt x="41154" y="173466"/>
                    <a:pt x="41116" y="171646"/>
                  </a:cubicBezTo>
                  <a:cubicBezTo>
                    <a:pt x="41211" y="170856"/>
                    <a:pt x="41716" y="170160"/>
                    <a:pt x="42449" y="169837"/>
                  </a:cubicBezTo>
                  <a:cubicBezTo>
                    <a:pt x="43478" y="169408"/>
                    <a:pt x="44669" y="169817"/>
                    <a:pt x="45211" y="170789"/>
                  </a:cubicBezTo>
                  <a:cubicBezTo>
                    <a:pt x="45240" y="171675"/>
                    <a:pt x="45078" y="172551"/>
                    <a:pt x="44735" y="173361"/>
                  </a:cubicBezTo>
                  <a:cubicBezTo>
                    <a:pt x="44430" y="174228"/>
                    <a:pt x="44792" y="175190"/>
                    <a:pt x="45592" y="175647"/>
                  </a:cubicBezTo>
                  <a:cubicBezTo>
                    <a:pt x="47050" y="176018"/>
                    <a:pt x="48593" y="175628"/>
                    <a:pt x="49688" y="174599"/>
                  </a:cubicBezTo>
                  <a:cubicBezTo>
                    <a:pt x="50393" y="173732"/>
                    <a:pt x="50831" y="172666"/>
                    <a:pt x="50926" y="171551"/>
                  </a:cubicBezTo>
                  <a:lnTo>
                    <a:pt x="50926" y="169837"/>
                  </a:lnTo>
                  <a:cubicBezTo>
                    <a:pt x="52641" y="171275"/>
                    <a:pt x="53317" y="173609"/>
                    <a:pt x="52641" y="175742"/>
                  </a:cubicBezTo>
                  <a:cubicBezTo>
                    <a:pt x="52555" y="176314"/>
                    <a:pt x="52555" y="176885"/>
                    <a:pt x="52641" y="177457"/>
                  </a:cubicBezTo>
                  <a:cubicBezTo>
                    <a:pt x="52727" y="178133"/>
                    <a:pt x="53289" y="178656"/>
                    <a:pt x="53974" y="178695"/>
                  </a:cubicBezTo>
                  <a:cubicBezTo>
                    <a:pt x="54384" y="178790"/>
                    <a:pt x="54803" y="178790"/>
                    <a:pt x="55213" y="178695"/>
                  </a:cubicBezTo>
                  <a:cubicBezTo>
                    <a:pt x="56946" y="178323"/>
                    <a:pt x="58223" y="176847"/>
                    <a:pt x="58356" y="175075"/>
                  </a:cubicBezTo>
                  <a:cubicBezTo>
                    <a:pt x="58156" y="173675"/>
                    <a:pt x="57803" y="172303"/>
                    <a:pt x="57308" y="170980"/>
                  </a:cubicBezTo>
                  <a:cubicBezTo>
                    <a:pt x="57146" y="170370"/>
                    <a:pt x="57518" y="169741"/>
                    <a:pt x="58127" y="169589"/>
                  </a:cubicBezTo>
                  <a:cubicBezTo>
                    <a:pt x="58203" y="169570"/>
                    <a:pt x="58280" y="169551"/>
                    <a:pt x="58356" y="169551"/>
                  </a:cubicBezTo>
                  <a:cubicBezTo>
                    <a:pt x="58632" y="169437"/>
                    <a:pt x="58937" y="169437"/>
                    <a:pt x="59213" y="169551"/>
                  </a:cubicBezTo>
                  <a:cubicBezTo>
                    <a:pt x="61118" y="171075"/>
                    <a:pt x="60070" y="173646"/>
                    <a:pt x="61595" y="175361"/>
                  </a:cubicBezTo>
                  <a:cubicBezTo>
                    <a:pt x="62823" y="176447"/>
                    <a:pt x="64347" y="177152"/>
                    <a:pt x="65976" y="177361"/>
                  </a:cubicBezTo>
                  <a:cubicBezTo>
                    <a:pt x="67119" y="177361"/>
                    <a:pt x="69024" y="177361"/>
                    <a:pt x="69405" y="176694"/>
                  </a:cubicBezTo>
                  <a:cubicBezTo>
                    <a:pt x="69557" y="176399"/>
                    <a:pt x="69557" y="176037"/>
                    <a:pt x="69405" y="175742"/>
                  </a:cubicBezTo>
                  <a:cubicBezTo>
                    <a:pt x="68166" y="174504"/>
                    <a:pt x="66452" y="173552"/>
                    <a:pt x="65119" y="172313"/>
                  </a:cubicBezTo>
                  <a:cubicBezTo>
                    <a:pt x="63757" y="171351"/>
                    <a:pt x="63118" y="169655"/>
                    <a:pt x="63499" y="168027"/>
                  </a:cubicBezTo>
                  <a:cubicBezTo>
                    <a:pt x="64318" y="167408"/>
                    <a:pt x="65443" y="167408"/>
                    <a:pt x="66262" y="168027"/>
                  </a:cubicBezTo>
                  <a:cubicBezTo>
                    <a:pt x="66738" y="168694"/>
                    <a:pt x="66833" y="169551"/>
                    <a:pt x="67500" y="170027"/>
                  </a:cubicBezTo>
                  <a:cubicBezTo>
                    <a:pt x="67710" y="170113"/>
                    <a:pt x="67957" y="170113"/>
                    <a:pt x="68166" y="170027"/>
                  </a:cubicBezTo>
                  <a:cubicBezTo>
                    <a:pt x="69005" y="170037"/>
                    <a:pt x="69700" y="169361"/>
                    <a:pt x="69700" y="168512"/>
                  </a:cubicBezTo>
                  <a:cubicBezTo>
                    <a:pt x="69700" y="168446"/>
                    <a:pt x="69700" y="168379"/>
                    <a:pt x="69691" y="168312"/>
                  </a:cubicBezTo>
                  <a:cubicBezTo>
                    <a:pt x="69691" y="167646"/>
                    <a:pt x="69691" y="166693"/>
                    <a:pt x="70643" y="166408"/>
                  </a:cubicBezTo>
                  <a:cubicBezTo>
                    <a:pt x="71596" y="166122"/>
                    <a:pt x="72358" y="169551"/>
                    <a:pt x="72929" y="171265"/>
                  </a:cubicBezTo>
                  <a:cubicBezTo>
                    <a:pt x="74405" y="174085"/>
                    <a:pt x="77196" y="175980"/>
                    <a:pt x="80358" y="176314"/>
                  </a:cubicBezTo>
                  <a:lnTo>
                    <a:pt x="81692" y="176314"/>
                  </a:lnTo>
                  <a:cubicBezTo>
                    <a:pt x="82825" y="176133"/>
                    <a:pt x="83664" y="175171"/>
                    <a:pt x="83692" y="174028"/>
                  </a:cubicBezTo>
                  <a:cubicBezTo>
                    <a:pt x="83368" y="173103"/>
                    <a:pt x="82807" y="172284"/>
                    <a:pt x="82073" y="171646"/>
                  </a:cubicBezTo>
                  <a:cubicBezTo>
                    <a:pt x="81273" y="170656"/>
                    <a:pt x="80654" y="169522"/>
                    <a:pt x="80263" y="168312"/>
                  </a:cubicBezTo>
                  <a:cubicBezTo>
                    <a:pt x="79825" y="166922"/>
                    <a:pt x="80587" y="165436"/>
                    <a:pt x="81978" y="164979"/>
                  </a:cubicBezTo>
                  <a:cubicBezTo>
                    <a:pt x="83407" y="164512"/>
                    <a:pt x="84978" y="165017"/>
                    <a:pt x="85883" y="166217"/>
                  </a:cubicBezTo>
                  <a:cubicBezTo>
                    <a:pt x="86550" y="167169"/>
                    <a:pt x="86740" y="168312"/>
                    <a:pt x="87788" y="169074"/>
                  </a:cubicBezTo>
                  <a:cubicBezTo>
                    <a:pt x="88836" y="169837"/>
                    <a:pt x="91312" y="169837"/>
                    <a:pt x="91979" y="169074"/>
                  </a:cubicBezTo>
                  <a:cubicBezTo>
                    <a:pt x="92217" y="168694"/>
                    <a:pt x="92217" y="168217"/>
                    <a:pt x="91979" y="167836"/>
                  </a:cubicBezTo>
                  <a:cubicBezTo>
                    <a:pt x="91351" y="166979"/>
                    <a:pt x="90617" y="166217"/>
                    <a:pt x="89788" y="165550"/>
                  </a:cubicBezTo>
                  <a:cubicBezTo>
                    <a:pt x="88931" y="164950"/>
                    <a:pt x="88645" y="163817"/>
                    <a:pt x="89122" y="162883"/>
                  </a:cubicBezTo>
                  <a:cubicBezTo>
                    <a:pt x="89760" y="162083"/>
                    <a:pt x="90779" y="161683"/>
                    <a:pt x="91789" y="161835"/>
                  </a:cubicBezTo>
                  <a:cubicBezTo>
                    <a:pt x="93027" y="161835"/>
                    <a:pt x="93503" y="162693"/>
                    <a:pt x="93884" y="163454"/>
                  </a:cubicBezTo>
                  <a:lnTo>
                    <a:pt x="96265" y="168884"/>
                  </a:lnTo>
                  <a:cubicBezTo>
                    <a:pt x="96685" y="169789"/>
                    <a:pt x="97189" y="170656"/>
                    <a:pt x="97789" y="171456"/>
                  </a:cubicBezTo>
                  <a:cubicBezTo>
                    <a:pt x="98675" y="172284"/>
                    <a:pt x="99818" y="172780"/>
                    <a:pt x="101028" y="172885"/>
                  </a:cubicBezTo>
                  <a:cubicBezTo>
                    <a:pt x="101866" y="173123"/>
                    <a:pt x="102761" y="173123"/>
                    <a:pt x="103599" y="172885"/>
                  </a:cubicBezTo>
                  <a:cubicBezTo>
                    <a:pt x="104362" y="172885"/>
                    <a:pt x="104933" y="171837"/>
                    <a:pt x="104743" y="171265"/>
                  </a:cubicBezTo>
                  <a:cubicBezTo>
                    <a:pt x="104552" y="170694"/>
                    <a:pt x="103981" y="170503"/>
                    <a:pt x="103504" y="170122"/>
                  </a:cubicBezTo>
                  <a:cubicBezTo>
                    <a:pt x="102095" y="169313"/>
                    <a:pt x="101018" y="168027"/>
                    <a:pt x="100456" y="166503"/>
                  </a:cubicBezTo>
                  <a:cubicBezTo>
                    <a:pt x="100151" y="165893"/>
                    <a:pt x="100399" y="165150"/>
                    <a:pt x="101009" y="164836"/>
                  </a:cubicBezTo>
                  <a:cubicBezTo>
                    <a:pt x="101047" y="164817"/>
                    <a:pt x="101085" y="164807"/>
                    <a:pt x="101123" y="164788"/>
                  </a:cubicBezTo>
                  <a:cubicBezTo>
                    <a:pt x="101657" y="164645"/>
                    <a:pt x="102209" y="164645"/>
                    <a:pt x="102742" y="164788"/>
                  </a:cubicBezTo>
                  <a:cubicBezTo>
                    <a:pt x="103800" y="165064"/>
                    <a:pt x="104676" y="165798"/>
                    <a:pt x="105124" y="166789"/>
                  </a:cubicBezTo>
                  <a:cubicBezTo>
                    <a:pt x="105562" y="167665"/>
                    <a:pt x="106219" y="168418"/>
                    <a:pt x="107029" y="168979"/>
                  </a:cubicBezTo>
                  <a:cubicBezTo>
                    <a:pt x="108210" y="169637"/>
                    <a:pt x="109658" y="169637"/>
                    <a:pt x="110839" y="168979"/>
                  </a:cubicBezTo>
                  <a:cubicBezTo>
                    <a:pt x="111543" y="168532"/>
                    <a:pt x="111763" y="167598"/>
                    <a:pt x="111315" y="166884"/>
                  </a:cubicBezTo>
                  <a:cubicBezTo>
                    <a:pt x="110762" y="166303"/>
                    <a:pt x="110124" y="165826"/>
                    <a:pt x="109410" y="165455"/>
                  </a:cubicBezTo>
                  <a:cubicBezTo>
                    <a:pt x="107219" y="164103"/>
                    <a:pt x="105371" y="162283"/>
                    <a:pt x="103981" y="160121"/>
                  </a:cubicBezTo>
                  <a:cubicBezTo>
                    <a:pt x="103981" y="159454"/>
                    <a:pt x="103409" y="158502"/>
                    <a:pt x="103981" y="158026"/>
                  </a:cubicBezTo>
                  <a:cubicBezTo>
                    <a:pt x="104638" y="157683"/>
                    <a:pt x="105419" y="157683"/>
                    <a:pt x="106076" y="158026"/>
                  </a:cubicBezTo>
                  <a:cubicBezTo>
                    <a:pt x="106524" y="158330"/>
                    <a:pt x="106914" y="158721"/>
                    <a:pt x="107219" y="159169"/>
                  </a:cubicBezTo>
                  <a:lnTo>
                    <a:pt x="108838" y="161169"/>
                  </a:lnTo>
                  <a:cubicBezTo>
                    <a:pt x="109629" y="162007"/>
                    <a:pt x="110667" y="162569"/>
                    <a:pt x="111791" y="162788"/>
                  </a:cubicBezTo>
                  <a:cubicBezTo>
                    <a:pt x="113220" y="162788"/>
                    <a:pt x="115030" y="162788"/>
                    <a:pt x="115315" y="161359"/>
                  </a:cubicBezTo>
                  <a:cubicBezTo>
                    <a:pt x="115601" y="159930"/>
                    <a:pt x="114553" y="159930"/>
                    <a:pt x="113791" y="159359"/>
                  </a:cubicBezTo>
                  <a:cubicBezTo>
                    <a:pt x="113134" y="158911"/>
                    <a:pt x="112582" y="158330"/>
                    <a:pt x="112172" y="157644"/>
                  </a:cubicBezTo>
                  <a:cubicBezTo>
                    <a:pt x="111982" y="157321"/>
                    <a:pt x="111982" y="156921"/>
                    <a:pt x="112172" y="156597"/>
                  </a:cubicBezTo>
                  <a:lnTo>
                    <a:pt x="112648" y="156025"/>
                  </a:lnTo>
                  <a:cubicBezTo>
                    <a:pt x="113963" y="155215"/>
                    <a:pt x="115620" y="155215"/>
                    <a:pt x="116935" y="156025"/>
                  </a:cubicBezTo>
                  <a:cubicBezTo>
                    <a:pt x="117859" y="156664"/>
                    <a:pt x="118449" y="157673"/>
                    <a:pt x="118554" y="158787"/>
                  </a:cubicBezTo>
                  <a:cubicBezTo>
                    <a:pt x="118621" y="159854"/>
                    <a:pt x="119059" y="160864"/>
                    <a:pt x="119792" y="161645"/>
                  </a:cubicBezTo>
                  <a:cubicBezTo>
                    <a:pt x="120049" y="161921"/>
                    <a:pt x="120383" y="162121"/>
                    <a:pt x="120745" y="162217"/>
                  </a:cubicBezTo>
                  <a:cubicBezTo>
                    <a:pt x="121592" y="162245"/>
                    <a:pt x="122421" y="162007"/>
                    <a:pt x="123126" y="161550"/>
                  </a:cubicBezTo>
                  <a:cubicBezTo>
                    <a:pt x="123640" y="161302"/>
                    <a:pt x="124097" y="160949"/>
                    <a:pt x="124459" y="160502"/>
                  </a:cubicBezTo>
                  <a:cubicBezTo>
                    <a:pt x="125602" y="159264"/>
                    <a:pt x="124459" y="157835"/>
                    <a:pt x="123793" y="156883"/>
                  </a:cubicBezTo>
                  <a:cubicBezTo>
                    <a:pt x="122402" y="156082"/>
                    <a:pt x="121068" y="155187"/>
                    <a:pt x="119792" y="154216"/>
                  </a:cubicBezTo>
                  <a:cubicBezTo>
                    <a:pt x="119240" y="153730"/>
                    <a:pt x="119183" y="152882"/>
                    <a:pt x="119678" y="152330"/>
                  </a:cubicBezTo>
                  <a:cubicBezTo>
                    <a:pt x="119706" y="152291"/>
                    <a:pt x="119754" y="152253"/>
                    <a:pt x="119792" y="152215"/>
                  </a:cubicBezTo>
                  <a:cubicBezTo>
                    <a:pt x="120687" y="151739"/>
                    <a:pt x="121754" y="151739"/>
                    <a:pt x="122649" y="152215"/>
                  </a:cubicBezTo>
                  <a:cubicBezTo>
                    <a:pt x="123364" y="152539"/>
                    <a:pt x="123955" y="153073"/>
                    <a:pt x="124364" y="153739"/>
                  </a:cubicBezTo>
                  <a:cubicBezTo>
                    <a:pt x="124593" y="154187"/>
                    <a:pt x="124878" y="154606"/>
                    <a:pt x="125221" y="154978"/>
                  </a:cubicBezTo>
                  <a:cubicBezTo>
                    <a:pt x="125698" y="155378"/>
                    <a:pt x="126317" y="155578"/>
                    <a:pt x="126936" y="155549"/>
                  </a:cubicBezTo>
                  <a:cubicBezTo>
                    <a:pt x="128126" y="155501"/>
                    <a:pt x="129079" y="154549"/>
                    <a:pt x="129127" y="153358"/>
                  </a:cubicBezTo>
                  <a:cubicBezTo>
                    <a:pt x="128879" y="152473"/>
                    <a:pt x="128498" y="151644"/>
                    <a:pt x="127983" y="150882"/>
                  </a:cubicBezTo>
                  <a:cubicBezTo>
                    <a:pt x="127983" y="150311"/>
                    <a:pt x="128650" y="150120"/>
                    <a:pt x="129412" y="149834"/>
                  </a:cubicBezTo>
                  <a:cubicBezTo>
                    <a:pt x="130127" y="149596"/>
                    <a:pt x="130889" y="149596"/>
                    <a:pt x="131603" y="149834"/>
                  </a:cubicBezTo>
                  <a:cubicBezTo>
                    <a:pt x="132089" y="150091"/>
                    <a:pt x="132489" y="150491"/>
                    <a:pt x="132746" y="150977"/>
                  </a:cubicBezTo>
                  <a:cubicBezTo>
                    <a:pt x="133337" y="152063"/>
                    <a:pt x="134184" y="152977"/>
                    <a:pt x="135223" y="153644"/>
                  </a:cubicBezTo>
                  <a:cubicBezTo>
                    <a:pt x="136575" y="154511"/>
                    <a:pt x="138204" y="154854"/>
                    <a:pt x="139795" y="154596"/>
                  </a:cubicBezTo>
                  <a:cubicBezTo>
                    <a:pt x="140718" y="154502"/>
                    <a:pt x="141566" y="154063"/>
                    <a:pt x="142176" y="153358"/>
                  </a:cubicBezTo>
                  <a:cubicBezTo>
                    <a:pt x="142271" y="153082"/>
                    <a:pt x="142271" y="152777"/>
                    <a:pt x="142176" y="152501"/>
                  </a:cubicBezTo>
                  <a:cubicBezTo>
                    <a:pt x="141614" y="150910"/>
                    <a:pt x="140404" y="149625"/>
                    <a:pt x="138842" y="148977"/>
                  </a:cubicBezTo>
                  <a:cubicBezTo>
                    <a:pt x="137994" y="148615"/>
                    <a:pt x="137261" y="148024"/>
                    <a:pt x="136747" y="147262"/>
                  </a:cubicBezTo>
                  <a:cubicBezTo>
                    <a:pt x="136423" y="146872"/>
                    <a:pt x="136423" y="146319"/>
                    <a:pt x="136747" y="145929"/>
                  </a:cubicBezTo>
                  <a:cubicBezTo>
                    <a:pt x="137404" y="145738"/>
                    <a:pt x="138099" y="145738"/>
                    <a:pt x="138747" y="145929"/>
                  </a:cubicBezTo>
                  <a:cubicBezTo>
                    <a:pt x="139404" y="146081"/>
                    <a:pt x="140090" y="146081"/>
                    <a:pt x="140747" y="145929"/>
                  </a:cubicBezTo>
                  <a:cubicBezTo>
                    <a:pt x="141414" y="145767"/>
                    <a:pt x="141976" y="145310"/>
                    <a:pt x="142271" y="144691"/>
                  </a:cubicBezTo>
                  <a:cubicBezTo>
                    <a:pt x="142357" y="144157"/>
                    <a:pt x="142357" y="143605"/>
                    <a:pt x="142271" y="143071"/>
                  </a:cubicBezTo>
                  <a:cubicBezTo>
                    <a:pt x="142176" y="142700"/>
                    <a:pt x="142176" y="142300"/>
                    <a:pt x="142271" y="141928"/>
                  </a:cubicBezTo>
                  <a:cubicBezTo>
                    <a:pt x="142490" y="141090"/>
                    <a:pt x="143147" y="140433"/>
                    <a:pt x="143986" y="140214"/>
                  </a:cubicBezTo>
                  <a:cubicBezTo>
                    <a:pt x="144691" y="140109"/>
                    <a:pt x="145405" y="140356"/>
                    <a:pt x="145891" y="140880"/>
                  </a:cubicBezTo>
                  <a:cubicBezTo>
                    <a:pt x="146091" y="141366"/>
                    <a:pt x="146091" y="141919"/>
                    <a:pt x="145891" y="142405"/>
                  </a:cubicBezTo>
                  <a:cubicBezTo>
                    <a:pt x="145843" y="142948"/>
                    <a:pt x="145843" y="143481"/>
                    <a:pt x="145891" y="144024"/>
                  </a:cubicBezTo>
                  <a:cubicBezTo>
                    <a:pt x="145891" y="144024"/>
                    <a:pt x="146557" y="144881"/>
                    <a:pt x="147129" y="144977"/>
                  </a:cubicBezTo>
                  <a:cubicBezTo>
                    <a:pt x="147700" y="145071"/>
                    <a:pt x="149605" y="143833"/>
                    <a:pt x="150367" y="142690"/>
                  </a:cubicBezTo>
                  <a:cubicBezTo>
                    <a:pt x="151091" y="141623"/>
                    <a:pt x="151091" y="140233"/>
                    <a:pt x="150367" y="139166"/>
                  </a:cubicBezTo>
                  <a:cubicBezTo>
                    <a:pt x="150367" y="138594"/>
                    <a:pt x="149605" y="138214"/>
                    <a:pt x="149891" y="137547"/>
                  </a:cubicBezTo>
                  <a:cubicBezTo>
                    <a:pt x="150177" y="136880"/>
                    <a:pt x="151606" y="136023"/>
                    <a:pt x="151320" y="135166"/>
                  </a:cubicBezTo>
                  <a:lnTo>
                    <a:pt x="151320" y="135166"/>
                  </a:lnTo>
                  <a:cubicBezTo>
                    <a:pt x="151796" y="137261"/>
                    <a:pt x="153130" y="136308"/>
                    <a:pt x="153796" y="137071"/>
                  </a:cubicBezTo>
                  <a:cubicBezTo>
                    <a:pt x="154463" y="137833"/>
                    <a:pt x="153796" y="138976"/>
                    <a:pt x="153796" y="139928"/>
                  </a:cubicBezTo>
                  <a:cubicBezTo>
                    <a:pt x="153796" y="140880"/>
                    <a:pt x="153796" y="142214"/>
                    <a:pt x="155225" y="142214"/>
                  </a:cubicBezTo>
                  <a:cubicBezTo>
                    <a:pt x="156302" y="142128"/>
                    <a:pt x="157235" y="141423"/>
                    <a:pt x="157606" y="140404"/>
                  </a:cubicBezTo>
                  <a:cubicBezTo>
                    <a:pt x="157606" y="139833"/>
                    <a:pt x="157606" y="139357"/>
                    <a:pt x="157606" y="138880"/>
                  </a:cubicBezTo>
                  <a:cubicBezTo>
                    <a:pt x="155035" y="135452"/>
                    <a:pt x="152558" y="131927"/>
                    <a:pt x="150272" y="128498"/>
                  </a:cubicBezTo>
                  <a:cubicBezTo>
                    <a:pt x="129317" y="93637"/>
                    <a:pt x="130746" y="51250"/>
                    <a:pt x="131603" y="1000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4" name="Freeform: Shape 923">
              <a:extLst>
                <a:ext uri="{FF2B5EF4-FFF2-40B4-BE49-F238E27FC236}">
                  <a16:creationId xmlns:a16="http://schemas.microsoft.com/office/drawing/2014/main" xmlns="" id="{99A99FF7-7EFE-C101-AA9B-0ADF537095B8}"/>
                </a:ext>
              </a:extLst>
            </p:cNvPr>
            <p:cNvSpPr/>
            <p:nvPr/>
          </p:nvSpPr>
          <p:spPr>
            <a:xfrm>
              <a:off x="5021980" y="4119742"/>
              <a:ext cx="183524" cy="176008"/>
            </a:xfrm>
            <a:custGeom>
              <a:avLst/>
              <a:gdLst>
                <a:gd name="connsiteX0" fmla="*/ 180923 w 183524"/>
                <a:gd name="connsiteY0" fmla="*/ 102100 h 176008"/>
                <a:gd name="connsiteX1" fmla="*/ 177303 w 183524"/>
                <a:gd name="connsiteY1" fmla="*/ 92575 h 176008"/>
                <a:gd name="connsiteX2" fmla="*/ 175208 w 183524"/>
                <a:gd name="connsiteY2" fmla="*/ 69049 h 176008"/>
                <a:gd name="connsiteX3" fmla="*/ 170540 w 183524"/>
                <a:gd name="connsiteY3" fmla="*/ 49999 h 176008"/>
                <a:gd name="connsiteX4" fmla="*/ 169207 w 183524"/>
                <a:gd name="connsiteY4" fmla="*/ 33425 h 176008"/>
                <a:gd name="connsiteX5" fmla="*/ 164730 w 183524"/>
                <a:gd name="connsiteY5" fmla="*/ 10851 h 176008"/>
                <a:gd name="connsiteX6" fmla="*/ 164159 w 183524"/>
                <a:gd name="connsiteY6" fmla="*/ 10089 h 176008"/>
                <a:gd name="connsiteX7" fmla="*/ 160634 w 183524"/>
                <a:gd name="connsiteY7" fmla="*/ 8374 h 176008"/>
                <a:gd name="connsiteX8" fmla="*/ 158634 w 183524"/>
                <a:gd name="connsiteY8" fmla="*/ 9232 h 176008"/>
                <a:gd name="connsiteX9" fmla="*/ 158634 w 183524"/>
                <a:gd name="connsiteY9" fmla="*/ 10089 h 176008"/>
                <a:gd name="connsiteX10" fmla="*/ 161015 w 183524"/>
                <a:gd name="connsiteY10" fmla="*/ 14089 h 176008"/>
                <a:gd name="connsiteX11" fmla="*/ 162444 w 183524"/>
                <a:gd name="connsiteY11" fmla="*/ 16090 h 176008"/>
                <a:gd name="connsiteX12" fmla="*/ 161873 w 183524"/>
                <a:gd name="connsiteY12" fmla="*/ 17328 h 176008"/>
                <a:gd name="connsiteX13" fmla="*/ 160253 w 183524"/>
                <a:gd name="connsiteY13" fmla="*/ 17328 h 176008"/>
                <a:gd name="connsiteX14" fmla="*/ 158634 w 183524"/>
                <a:gd name="connsiteY14" fmla="*/ 17328 h 176008"/>
                <a:gd name="connsiteX15" fmla="*/ 157205 w 183524"/>
                <a:gd name="connsiteY15" fmla="*/ 18280 h 176008"/>
                <a:gd name="connsiteX16" fmla="*/ 157205 w 183524"/>
                <a:gd name="connsiteY16" fmla="*/ 19804 h 176008"/>
                <a:gd name="connsiteX17" fmla="*/ 157205 w 183524"/>
                <a:gd name="connsiteY17" fmla="*/ 20852 h 176008"/>
                <a:gd name="connsiteX18" fmla="*/ 155396 w 183524"/>
                <a:gd name="connsiteY18" fmla="*/ 22185 h 176008"/>
                <a:gd name="connsiteX19" fmla="*/ 153872 w 183524"/>
                <a:gd name="connsiteY19" fmla="*/ 21329 h 176008"/>
                <a:gd name="connsiteX20" fmla="*/ 153872 w 183524"/>
                <a:gd name="connsiteY20" fmla="*/ 19709 h 176008"/>
                <a:gd name="connsiteX21" fmla="*/ 154348 w 183524"/>
                <a:gd name="connsiteY21" fmla="*/ 18185 h 176008"/>
                <a:gd name="connsiteX22" fmla="*/ 154348 w 183524"/>
                <a:gd name="connsiteY22" fmla="*/ 18185 h 176008"/>
                <a:gd name="connsiteX23" fmla="*/ 153491 w 183524"/>
                <a:gd name="connsiteY23" fmla="*/ 17042 h 176008"/>
                <a:gd name="connsiteX24" fmla="*/ 150252 w 183524"/>
                <a:gd name="connsiteY24" fmla="*/ 18661 h 176008"/>
                <a:gd name="connsiteX25" fmla="*/ 149490 w 183524"/>
                <a:gd name="connsiteY25" fmla="*/ 22090 h 176008"/>
                <a:gd name="connsiteX26" fmla="*/ 149490 w 183524"/>
                <a:gd name="connsiteY26" fmla="*/ 23805 h 176008"/>
                <a:gd name="connsiteX27" fmla="*/ 147871 w 183524"/>
                <a:gd name="connsiteY27" fmla="*/ 25900 h 176008"/>
                <a:gd name="connsiteX28" fmla="*/ 147871 w 183524"/>
                <a:gd name="connsiteY28" fmla="*/ 25900 h 176008"/>
                <a:gd name="connsiteX29" fmla="*/ 145966 w 183524"/>
                <a:gd name="connsiteY29" fmla="*/ 23519 h 176008"/>
                <a:gd name="connsiteX30" fmla="*/ 146728 w 183524"/>
                <a:gd name="connsiteY30" fmla="*/ 20757 h 176008"/>
                <a:gd name="connsiteX31" fmla="*/ 145871 w 183524"/>
                <a:gd name="connsiteY31" fmla="*/ 18280 h 176008"/>
                <a:gd name="connsiteX32" fmla="*/ 143489 w 183524"/>
                <a:gd name="connsiteY32" fmla="*/ 19519 h 176008"/>
                <a:gd name="connsiteX33" fmla="*/ 142823 w 183524"/>
                <a:gd name="connsiteY33" fmla="*/ 21900 h 176008"/>
                <a:gd name="connsiteX34" fmla="*/ 140156 w 183524"/>
                <a:gd name="connsiteY34" fmla="*/ 22852 h 176008"/>
                <a:gd name="connsiteX35" fmla="*/ 140156 w 183524"/>
                <a:gd name="connsiteY35" fmla="*/ 20186 h 176008"/>
                <a:gd name="connsiteX36" fmla="*/ 142346 w 183524"/>
                <a:gd name="connsiteY36" fmla="*/ 17042 h 176008"/>
                <a:gd name="connsiteX37" fmla="*/ 143204 w 183524"/>
                <a:gd name="connsiteY37" fmla="*/ 15328 h 176008"/>
                <a:gd name="connsiteX38" fmla="*/ 141775 w 183524"/>
                <a:gd name="connsiteY38" fmla="*/ 13994 h 176008"/>
                <a:gd name="connsiteX39" fmla="*/ 139203 w 183524"/>
                <a:gd name="connsiteY39" fmla="*/ 15042 h 176008"/>
                <a:gd name="connsiteX40" fmla="*/ 137489 w 183524"/>
                <a:gd name="connsiteY40" fmla="*/ 17804 h 176008"/>
                <a:gd name="connsiteX41" fmla="*/ 134726 w 183524"/>
                <a:gd name="connsiteY41" fmla="*/ 20566 h 176008"/>
                <a:gd name="connsiteX42" fmla="*/ 132631 w 183524"/>
                <a:gd name="connsiteY42" fmla="*/ 18947 h 176008"/>
                <a:gd name="connsiteX43" fmla="*/ 134155 w 183524"/>
                <a:gd name="connsiteY43" fmla="*/ 16756 h 176008"/>
                <a:gd name="connsiteX44" fmla="*/ 136250 w 183524"/>
                <a:gd name="connsiteY44" fmla="*/ 13613 h 176008"/>
                <a:gd name="connsiteX45" fmla="*/ 132821 w 183524"/>
                <a:gd name="connsiteY45" fmla="*/ 12660 h 176008"/>
                <a:gd name="connsiteX46" fmla="*/ 129964 w 183524"/>
                <a:gd name="connsiteY46" fmla="*/ 14661 h 176008"/>
                <a:gd name="connsiteX47" fmla="*/ 128249 w 183524"/>
                <a:gd name="connsiteY47" fmla="*/ 17328 h 176008"/>
                <a:gd name="connsiteX48" fmla="*/ 126535 w 183524"/>
                <a:gd name="connsiteY48" fmla="*/ 18090 h 176008"/>
                <a:gd name="connsiteX49" fmla="*/ 128059 w 183524"/>
                <a:gd name="connsiteY49" fmla="*/ 13423 h 176008"/>
                <a:gd name="connsiteX50" fmla="*/ 129678 w 183524"/>
                <a:gd name="connsiteY50" fmla="*/ 11899 h 176008"/>
                <a:gd name="connsiteX51" fmla="*/ 129221 w 183524"/>
                <a:gd name="connsiteY51" fmla="*/ 10489 h 176008"/>
                <a:gd name="connsiteX52" fmla="*/ 128821 w 183524"/>
                <a:gd name="connsiteY52" fmla="*/ 10375 h 176008"/>
                <a:gd name="connsiteX53" fmla="*/ 127868 w 183524"/>
                <a:gd name="connsiteY53" fmla="*/ 10375 h 176008"/>
                <a:gd name="connsiteX54" fmla="*/ 123773 w 183524"/>
                <a:gd name="connsiteY54" fmla="*/ 13137 h 176008"/>
                <a:gd name="connsiteX55" fmla="*/ 121772 w 183524"/>
                <a:gd name="connsiteY55" fmla="*/ 16090 h 176008"/>
                <a:gd name="connsiteX56" fmla="*/ 124916 w 183524"/>
                <a:gd name="connsiteY56" fmla="*/ 9136 h 176008"/>
                <a:gd name="connsiteX57" fmla="*/ 127487 w 183524"/>
                <a:gd name="connsiteY57" fmla="*/ 7517 h 176008"/>
                <a:gd name="connsiteX58" fmla="*/ 127668 w 183524"/>
                <a:gd name="connsiteY58" fmla="*/ 5507 h 176008"/>
                <a:gd name="connsiteX59" fmla="*/ 127487 w 183524"/>
                <a:gd name="connsiteY59" fmla="*/ 5327 h 176008"/>
                <a:gd name="connsiteX60" fmla="*/ 123773 w 183524"/>
                <a:gd name="connsiteY60" fmla="*/ 3898 h 176008"/>
                <a:gd name="connsiteX61" fmla="*/ 117391 w 183524"/>
                <a:gd name="connsiteY61" fmla="*/ 6755 h 176008"/>
                <a:gd name="connsiteX62" fmla="*/ 115676 w 183524"/>
                <a:gd name="connsiteY62" fmla="*/ 11804 h 176008"/>
                <a:gd name="connsiteX63" fmla="*/ 114057 w 183524"/>
                <a:gd name="connsiteY63" fmla="*/ 13327 h 176008"/>
                <a:gd name="connsiteX64" fmla="*/ 111581 w 183524"/>
                <a:gd name="connsiteY64" fmla="*/ 11899 h 176008"/>
                <a:gd name="connsiteX65" fmla="*/ 112438 w 183524"/>
                <a:gd name="connsiteY65" fmla="*/ 9422 h 176008"/>
                <a:gd name="connsiteX66" fmla="*/ 112438 w 183524"/>
                <a:gd name="connsiteY66" fmla="*/ 7041 h 176008"/>
                <a:gd name="connsiteX67" fmla="*/ 108342 w 183524"/>
                <a:gd name="connsiteY67" fmla="*/ 7041 h 176008"/>
                <a:gd name="connsiteX68" fmla="*/ 106532 w 183524"/>
                <a:gd name="connsiteY68" fmla="*/ 9803 h 176008"/>
                <a:gd name="connsiteX69" fmla="*/ 105961 w 183524"/>
                <a:gd name="connsiteY69" fmla="*/ 11422 h 176008"/>
                <a:gd name="connsiteX70" fmla="*/ 105389 w 183524"/>
                <a:gd name="connsiteY70" fmla="*/ 5327 h 176008"/>
                <a:gd name="connsiteX71" fmla="*/ 106056 w 183524"/>
                <a:gd name="connsiteY71" fmla="*/ 3612 h 176008"/>
                <a:gd name="connsiteX72" fmla="*/ 105008 w 183524"/>
                <a:gd name="connsiteY72" fmla="*/ 2183 h 176008"/>
                <a:gd name="connsiteX73" fmla="*/ 103770 w 183524"/>
                <a:gd name="connsiteY73" fmla="*/ 2183 h 176008"/>
                <a:gd name="connsiteX74" fmla="*/ 99960 w 183524"/>
                <a:gd name="connsiteY74" fmla="*/ 5231 h 176008"/>
                <a:gd name="connsiteX75" fmla="*/ 99960 w 183524"/>
                <a:gd name="connsiteY75" fmla="*/ 9422 h 176008"/>
                <a:gd name="connsiteX76" fmla="*/ 98836 w 183524"/>
                <a:gd name="connsiteY76" fmla="*/ 10584 h 176008"/>
                <a:gd name="connsiteX77" fmla="*/ 98627 w 183524"/>
                <a:gd name="connsiteY77" fmla="*/ 10565 h 176008"/>
                <a:gd name="connsiteX78" fmla="*/ 97865 w 183524"/>
                <a:gd name="connsiteY78" fmla="*/ 10565 h 176008"/>
                <a:gd name="connsiteX79" fmla="*/ 96626 w 183524"/>
                <a:gd name="connsiteY79" fmla="*/ 4374 h 176008"/>
                <a:gd name="connsiteX80" fmla="*/ 92721 w 183524"/>
                <a:gd name="connsiteY80" fmla="*/ 1516 h 176008"/>
                <a:gd name="connsiteX81" fmla="*/ 89197 w 183524"/>
                <a:gd name="connsiteY81" fmla="*/ 1516 h 176008"/>
                <a:gd name="connsiteX82" fmla="*/ 89197 w 183524"/>
                <a:gd name="connsiteY82" fmla="*/ 2469 h 176008"/>
                <a:gd name="connsiteX83" fmla="*/ 92626 w 183524"/>
                <a:gd name="connsiteY83" fmla="*/ 6660 h 176008"/>
                <a:gd name="connsiteX84" fmla="*/ 93483 w 183524"/>
                <a:gd name="connsiteY84" fmla="*/ 11327 h 176008"/>
                <a:gd name="connsiteX85" fmla="*/ 90816 w 183524"/>
                <a:gd name="connsiteY85" fmla="*/ 10279 h 176008"/>
                <a:gd name="connsiteX86" fmla="*/ 89959 w 183524"/>
                <a:gd name="connsiteY86" fmla="*/ 8089 h 176008"/>
                <a:gd name="connsiteX87" fmla="*/ 89387 w 183524"/>
                <a:gd name="connsiteY87" fmla="*/ 8089 h 176008"/>
                <a:gd name="connsiteX88" fmla="*/ 87597 w 183524"/>
                <a:gd name="connsiteY88" fmla="*/ 9289 h 176008"/>
                <a:gd name="connsiteX89" fmla="*/ 87578 w 183524"/>
                <a:gd name="connsiteY89" fmla="*/ 9422 h 176008"/>
                <a:gd name="connsiteX90" fmla="*/ 86244 w 183524"/>
                <a:gd name="connsiteY90" fmla="*/ 11232 h 176008"/>
                <a:gd name="connsiteX91" fmla="*/ 85006 w 183524"/>
                <a:gd name="connsiteY91" fmla="*/ 5993 h 176008"/>
                <a:gd name="connsiteX92" fmla="*/ 78624 w 183524"/>
                <a:gd name="connsiteY92" fmla="*/ -389 h 176008"/>
                <a:gd name="connsiteX93" fmla="*/ 76910 w 183524"/>
                <a:gd name="connsiteY93" fmla="*/ -389 h 176008"/>
                <a:gd name="connsiteX94" fmla="*/ 74528 w 183524"/>
                <a:gd name="connsiteY94" fmla="*/ 1516 h 176008"/>
                <a:gd name="connsiteX95" fmla="*/ 75576 w 183524"/>
                <a:gd name="connsiteY95" fmla="*/ 4088 h 176008"/>
                <a:gd name="connsiteX96" fmla="*/ 76719 w 183524"/>
                <a:gd name="connsiteY96" fmla="*/ 7708 h 176008"/>
                <a:gd name="connsiteX97" fmla="*/ 74576 w 183524"/>
                <a:gd name="connsiteY97" fmla="*/ 10641 h 176008"/>
                <a:gd name="connsiteX98" fmla="*/ 74433 w 183524"/>
                <a:gd name="connsiteY98" fmla="*/ 10661 h 176008"/>
                <a:gd name="connsiteX99" fmla="*/ 70814 w 183524"/>
                <a:gd name="connsiteY99" fmla="*/ 8755 h 176008"/>
                <a:gd name="connsiteX100" fmla="*/ 69575 w 183524"/>
                <a:gd name="connsiteY100" fmla="*/ 5517 h 176008"/>
                <a:gd name="connsiteX101" fmla="*/ 65289 w 183524"/>
                <a:gd name="connsiteY101" fmla="*/ 5517 h 176008"/>
                <a:gd name="connsiteX102" fmla="*/ 65289 w 183524"/>
                <a:gd name="connsiteY102" fmla="*/ 6755 h 176008"/>
                <a:gd name="connsiteX103" fmla="*/ 67004 w 183524"/>
                <a:gd name="connsiteY103" fmla="*/ 9327 h 176008"/>
                <a:gd name="connsiteX104" fmla="*/ 67004 w 183524"/>
                <a:gd name="connsiteY104" fmla="*/ 12089 h 176008"/>
                <a:gd name="connsiteX105" fmla="*/ 64146 w 183524"/>
                <a:gd name="connsiteY105" fmla="*/ 12660 h 176008"/>
                <a:gd name="connsiteX106" fmla="*/ 62432 w 183524"/>
                <a:gd name="connsiteY106" fmla="*/ 10661 h 176008"/>
                <a:gd name="connsiteX107" fmla="*/ 61098 w 183524"/>
                <a:gd name="connsiteY107" fmla="*/ 4850 h 176008"/>
                <a:gd name="connsiteX108" fmla="*/ 60050 w 183524"/>
                <a:gd name="connsiteY108" fmla="*/ 2088 h 176008"/>
                <a:gd name="connsiteX109" fmla="*/ 57193 w 183524"/>
                <a:gd name="connsiteY109" fmla="*/ -7 h 176008"/>
                <a:gd name="connsiteX110" fmla="*/ 54526 w 183524"/>
                <a:gd name="connsiteY110" fmla="*/ -7 h 176008"/>
                <a:gd name="connsiteX111" fmla="*/ 53097 w 183524"/>
                <a:gd name="connsiteY111" fmla="*/ 1326 h 176008"/>
                <a:gd name="connsiteX112" fmla="*/ 54145 w 183524"/>
                <a:gd name="connsiteY112" fmla="*/ 2659 h 176008"/>
                <a:gd name="connsiteX113" fmla="*/ 56431 w 183524"/>
                <a:gd name="connsiteY113" fmla="*/ 6755 h 176008"/>
                <a:gd name="connsiteX114" fmla="*/ 55478 w 183524"/>
                <a:gd name="connsiteY114" fmla="*/ 8374 h 176008"/>
                <a:gd name="connsiteX115" fmla="*/ 53859 w 183524"/>
                <a:gd name="connsiteY115" fmla="*/ 8374 h 176008"/>
                <a:gd name="connsiteX116" fmla="*/ 51859 w 183524"/>
                <a:gd name="connsiteY116" fmla="*/ 5993 h 176008"/>
                <a:gd name="connsiteX117" fmla="*/ 50335 w 183524"/>
                <a:gd name="connsiteY117" fmla="*/ 3421 h 176008"/>
                <a:gd name="connsiteX118" fmla="*/ 46525 w 183524"/>
                <a:gd name="connsiteY118" fmla="*/ 3421 h 176008"/>
                <a:gd name="connsiteX119" fmla="*/ 45744 w 183524"/>
                <a:gd name="connsiteY119" fmla="*/ 5288 h 176008"/>
                <a:gd name="connsiteX120" fmla="*/ 45763 w 183524"/>
                <a:gd name="connsiteY120" fmla="*/ 5327 h 176008"/>
                <a:gd name="connsiteX121" fmla="*/ 47382 w 183524"/>
                <a:gd name="connsiteY121" fmla="*/ 7231 h 176008"/>
                <a:gd name="connsiteX122" fmla="*/ 51668 w 183524"/>
                <a:gd name="connsiteY122" fmla="*/ 13423 h 176008"/>
                <a:gd name="connsiteX123" fmla="*/ 51259 w 183524"/>
                <a:gd name="connsiteY123" fmla="*/ 15261 h 176008"/>
                <a:gd name="connsiteX124" fmla="*/ 50906 w 183524"/>
                <a:gd name="connsiteY124" fmla="*/ 15423 h 176008"/>
                <a:gd name="connsiteX125" fmla="*/ 48906 w 183524"/>
                <a:gd name="connsiteY125" fmla="*/ 15423 h 176008"/>
                <a:gd name="connsiteX126" fmla="*/ 47954 w 183524"/>
                <a:gd name="connsiteY126" fmla="*/ 14089 h 176008"/>
                <a:gd name="connsiteX127" fmla="*/ 46620 w 183524"/>
                <a:gd name="connsiteY127" fmla="*/ 11804 h 176008"/>
                <a:gd name="connsiteX128" fmla="*/ 44048 w 183524"/>
                <a:gd name="connsiteY128" fmla="*/ 9612 h 176008"/>
                <a:gd name="connsiteX129" fmla="*/ 40334 w 183524"/>
                <a:gd name="connsiteY129" fmla="*/ 10279 h 176008"/>
                <a:gd name="connsiteX130" fmla="*/ 41572 w 183524"/>
                <a:gd name="connsiteY130" fmla="*/ 12565 h 176008"/>
                <a:gd name="connsiteX131" fmla="*/ 42810 w 183524"/>
                <a:gd name="connsiteY131" fmla="*/ 14566 h 176008"/>
                <a:gd name="connsiteX132" fmla="*/ 42810 w 183524"/>
                <a:gd name="connsiteY132" fmla="*/ 15709 h 176008"/>
                <a:gd name="connsiteX133" fmla="*/ 42143 w 183524"/>
                <a:gd name="connsiteY133" fmla="*/ 15709 h 176008"/>
                <a:gd name="connsiteX134" fmla="*/ 37952 w 183524"/>
                <a:gd name="connsiteY134" fmla="*/ 14946 h 176008"/>
                <a:gd name="connsiteX135" fmla="*/ 36905 w 183524"/>
                <a:gd name="connsiteY135" fmla="*/ 11899 h 176008"/>
                <a:gd name="connsiteX136" fmla="*/ 36143 w 183524"/>
                <a:gd name="connsiteY136" fmla="*/ 8851 h 176008"/>
                <a:gd name="connsiteX137" fmla="*/ 35285 w 183524"/>
                <a:gd name="connsiteY137" fmla="*/ 8184 h 176008"/>
                <a:gd name="connsiteX138" fmla="*/ 32904 w 183524"/>
                <a:gd name="connsiteY138" fmla="*/ 8184 h 176008"/>
                <a:gd name="connsiteX139" fmla="*/ 31380 w 183524"/>
                <a:gd name="connsiteY139" fmla="*/ 8946 h 176008"/>
                <a:gd name="connsiteX140" fmla="*/ 31380 w 183524"/>
                <a:gd name="connsiteY140" fmla="*/ 12660 h 176008"/>
                <a:gd name="connsiteX141" fmla="*/ 34523 w 183524"/>
                <a:gd name="connsiteY141" fmla="*/ 16090 h 176008"/>
                <a:gd name="connsiteX142" fmla="*/ 34523 w 183524"/>
                <a:gd name="connsiteY142" fmla="*/ 18090 h 176008"/>
                <a:gd name="connsiteX143" fmla="*/ 31571 w 183524"/>
                <a:gd name="connsiteY143" fmla="*/ 18090 h 176008"/>
                <a:gd name="connsiteX144" fmla="*/ 30237 w 183524"/>
                <a:gd name="connsiteY144" fmla="*/ 16280 h 176008"/>
                <a:gd name="connsiteX145" fmla="*/ 29570 w 183524"/>
                <a:gd name="connsiteY145" fmla="*/ 14946 h 176008"/>
                <a:gd name="connsiteX146" fmla="*/ 27951 w 183524"/>
                <a:gd name="connsiteY146" fmla="*/ 14089 h 176008"/>
                <a:gd name="connsiteX147" fmla="*/ 25379 w 183524"/>
                <a:gd name="connsiteY147" fmla="*/ 15899 h 176008"/>
                <a:gd name="connsiteX148" fmla="*/ 26141 w 183524"/>
                <a:gd name="connsiteY148" fmla="*/ 18471 h 176008"/>
                <a:gd name="connsiteX149" fmla="*/ 24427 w 183524"/>
                <a:gd name="connsiteY149" fmla="*/ 19233 h 176008"/>
                <a:gd name="connsiteX150" fmla="*/ 22331 w 183524"/>
                <a:gd name="connsiteY150" fmla="*/ 19233 h 176008"/>
                <a:gd name="connsiteX151" fmla="*/ 21474 w 183524"/>
                <a:gd name="connsiteY151" fmla="*/ 17994 h 176008"/>
                <a:gd name="connsiteX152" fmla="*/ 19569 w 183524"/>
                <a:gd name="connsiteY152" fmla="*/ 14756 h 176008"/>
                <a:gd name="connsiteX153" fmla="*/ 15188 w 183524"/>
                <a:gd name="connsiteY153" fmla="*/ 13042 h 176008"/>
                <a:gd name="connsiteX154" fmla="*/ 14045 w 183524"/>
                <a:gd name="connsiteY154" fmla="*/ 13042 h 176008"/>
                <a:gd name="connsiteX155" fmla="*/ 13187 w 183524"/>
                <a:gd name="connsiteY155" fmla="*/ 16566 h 176008"/>
                <a:gd name="connsiteX156" fmla="*/ 15092 w 183524"/>
                <a:gd name="connsiteY156" fmla="*/ 18566 h 176008"/>
                <a:gd name="connsiteX157" fmla="*/ 16807 w 183524"/>
                <a:gd name="connsiteY157" fmla="*/ 20566 h 176008"/>
                <a:gd name="connsiteX158" fmla="*/ 16226 w 183524"/>
                <a:gd name="connsiteY158" fmla="*/ 21776 h 176008"/>
                <a:gd name="connsiteX159" fmla="*/ 16140 w 183524"/>
                <a:gd name="connsiteY159" fmla="*/ 21805 h 176008"/>
                <a:gd name="connsiteX160" fmla="*/ 14140 w 183524"/>
                <a:gd name="connsiteY160" fmla="*/ 21805 h 176008"/>
                <a:gd name="connsiteX161" fmla="*/ 12235 w 183524"/>
                <a:gd name="connsiteY161" fmla="*/ 21233 h 176008"/>
                <a:gd name="connsiteX162" fmla="*/ 12235 w 183524"/>
                <a:gd name="connsiteY162" fmla="*/ 21233 h 176008"/>
                <a:gd name="connsiteX163" fmla="*/ 6234 w 183524"/>
                <a:gd name="connsiteY163" fmla="*/ 44950 h 176008"/>
                <a:gd name="connsiteX164" fmla="*/ 4234 w 183524"/>
                <a:gd name="connsiteY164" fmla="*/ 62191 h 176008"/>
                <a:gd name="connsiteX165" fmla="*/ 2805 w 183524"/>
                <a:gd name="connsiteY165" fmla="*/ 79526 h 176008"/>
                <a:gd name="connsiteX166" fmla="*/ 43 w 183524"/>
                <a:gd name="connsiteY166" fmla="*/ 129818 h 176008"/>
                <a:gd name="connsiteX167" fmla="*/ 2996 w 183524"/>
                <a:gd name="connsiteY167" fmla="*/ 145915 h 176008"/>
                <a:gd name="connsiteX168" fmla="*/ 9377 w 183524"/>
                <a:gd name="connsiteY168" fmla="*/ 154297 h 176008"/>
                <a:gd name="connsiteX169" fmla="*/ 10901 w 183524"/>
                <a:gd name="connsiteY169" fmla="*/ 154297 h 176008"/>
                <a:gd name="connsiteX170" fmla="*/ 10901 w 183524"/>
                <a:gd name="connsiteY170" fmla="*/ 156964 h 176008"/>
                <a:gd name="connsiteX171" fmla="*/ 12235 w 183524"/>
                <a:gd name="connsiteY171" fmla="*/ 158965 h 176008"/>
                <a:gd name="connsiteX172" fmla="*/ 12997 w 183524"/>
                <a:gd name="connsiteY172" fmla="*/ 160774 h 176008"/>
                <a:gd name="connsiteX173" fmla="*/ 13664 w 183524"/>
                <a:gd name="connsiteY173" fmla="*/ 159346 h 176008"/>
                <a:gd name="connsiteX174" fmla="*/ 16426 w 183524"/>
                <a:gd name="connsiteY174" fmla="*/ 156584 h 176008"/>
                <a:gd name="connsiteX175" fmla="*/ 18607 w 183524"/>
                <a:gd name="connsiteY175" fmla="*/ 158164 h 176008"/>
                <a:gd name="connsiteX176" fmla="*/ 18617 w 183524"/>
                <a:gd name="connsiteY176" fmla="*/ 158203 h 176008"/>
                <a:gd name="connsiteX177" fmla="*/ 17093 w 183524"/>
                <a:gd name="connsiteY177" fmla="*/ 160393 h 176008"/>
                <a:gd name="connsiteX178" fmla="*/ 14902 w 183524"/>
                <a:gd name="connsiteY178" fmla="*/ 163537 h 176008"/>
                <a:gd name="connsiteX179" fmla="*/ 18521 w 183524"/>
                <a:gd name="connsiteY179" fmla="*/ 164394 h 176008"/>
                <a:gd name="connsiteX180" fmla="*/ 21474 w 183524"/>
                <a:gd name="connsiteY180" fmla="*/ 162394 h 176008"/>
                <a:gd name="connsiteX181" fmla="*/ 23189 w 183524"/>
                <a:gd name="connsiteY181" fmla="*/ 159726 h 176008"/>
                <a:gd name="connsiteX182" fmla="*/ 24903 w 183524"/>
                <a:gd name="connsiteY182" fmla="*/ 158870 h 176008"/>
                <a:gd name="connsiteX183" fmla="*/ 23379 w 183524"/>
                <a:gd name="connsiteY183" fmla="*/ 163632 h 176008"/>
                <a:gd name="connsiteX184" fmla="*/ 21760 w 183524"/>
                <a:gd name="connsiteY184" fmla="*/ 165156 h 176008"/>
                <a:gd name="connsiteX185" fmla="*/ 22712 w 183524"/>
                <a:gd name="connsiteY185" fmla="*/ 166680 h 176008"/>
                <a:gd name="connsiteX186" fmla="*/ 23665 w 183524"/>
                <a:gd name="connsiteY186" fmla="*/ 166680 h 176008"/>
                <a:gd name="connsiteX187" fmla="*/ 27665 w 183524"/>
                <a:gd name="connsiteY187" fmla="*/ 163917 h 176008"/>
                <a:gd name="connsiteX188" fmla="*/ 29570 w 183524"/>
                <a:gd name="connsiteY188" fmla="*/ 160965 h 176008"/>
                <a:gd name="connsiteX189" fmla="*/ 26522 w 183524"/>
                <a:gd name="connsiteY189" fmla="*/ 167918 h 176008"/>
                <a:gd name="connsiteX190" fmla="*/ 24046 w 183524"/>
                <a:gd name="connsiteY190" fmla="*/ 169633 h 176008"/>
                <a:gd name="connsiteX191" fmla="*/ 23865 w 183524"/>
                <a:gd name="connsiteY191" fmla="*/ 171643 h 176008"/>
                <a:gd name="connsiteX192" fmla="*/ 24046 w 183524"/>
                <a:gd name="connsiteY192" fmla="*/ 171823 h 176008"/>
                <a:gd name="connsiteX193" fmla="*/ 26713 w 183524"/>
                <a:gd name="connsiteY193" fmla="*/ 171823 h 176008"/>
                <a:gd name="connsiteX194" fmla="*/ 32904 w 183524"/>
                <a:gd name="connsiteY194" fmla="*/ 168871 h 176008"/>
                <a:gd name="connsiteX195" fmla="*/ 34619 w 183524"/>
                <a:gd name="connsiteY195" fmla="*/ 163727 h 176008"/>
                <a:gd name="connsiteX196" fmla="*/ 36238 w 183524"/>
                <a:gd name="connsiteY196" fmla="*/ 162298 h 176008"/>
                <a:gd name="connsiteX197" fmla="*/ 38619 w 183524"/>
                <a:gd name="connsiteY197" fmla="*/ 163727 h 176008"/>
                <a:gd name="connsiteX198" fmla="*/ 37762 w 183524"/>
                <a:gd name="connsiteY198" fmla="*/ 166109 h 176008"/>
                <a:gd name="connsiteX199" fmla="*/ 38238 w 183524"/>
                <a:gd name="connsiteY199" fmla="*/ 168490 h 176008"/>
                <a:gd name="connsiteX200" fmla="*/ 42239 w 183524"/>
                <a:gd name="connsiteY200" fmla="*/ 168490 h 176008"/>
                <a:gd name="connsiteX201" fmla="*/ 44048 w 183524"/>
                <a:gd name="connsiteY201" fmla="*/ 165727 h 176008"/>
                <a:gd name="connsiteX202" fmla="*/ 44525 w 183524"/>
                <a:gd name="connsiteY202" fmla="*/ 164013 h 176008"/>
                <a:gd name="connsiteX203" fmla="*/ 45191 w 183524"/>
                <a:gd name="connsiteY203" fmla="*/ 170204 h 176008"/>
                <a:gd name="connsiteX204" fmla="*/ 44525 w 183524"/>
                <a:gd name="connsiteY204" fmla="*/ 171823 h 176008"/>
                <a:gd name="connsiteX205" fmla="*/ 45572 w 183524"/>
                <a:gd name="connsiteY205" fmla="*/ 173252 h 176008"/>
                <a:gd name="connsiteX206" fmla="*/ 46811 w 183524"/>
                <a:gd name="connsiteY206" fmla="*/ 173252 h 176008"/>
                <a:gd name="connsiteX207" fmla="*/ 50430 w 183524"/>
                <a:gd name="connsiteY207" fmla="*/ 170109 h 176008"/>
                <a:gd name="connsiteX208" fmla="*/ 50430 w 183524"/>
                <a:gd name="connsiteY208" fmla="*/ 165918 h 176008"/>
                <a:gd name="connsiteX209" fmla="*/ 51554 w 183524"/>
                <a:gd name="connsiteY209" fmla="*/ 164756 h 176008"/>
                <a:gd name="connsiteX210" fmla="*/ 51764 w 183524"/>
                <a:gd name="connsiteY210" fmla="*/ 164775 h 176008"/>
                <a:gd name="connsiteX211" fmla="*/ 52430 w 183524"/>
                <a:gd name="connsiteY211" fmla="*/ 164775 h 176008"/>
                <a:gd name="connsiteX212" fmla="*/ 53669 w 183524"/>
                <a:gd name="connsiteY212" fmla="*/ 170966 h 176008"/>
                <a:gd name="connsiteX213" fmla="*/ 57479 w 183524"/>
                <a:gd name="connsiteY213" fmla="*/ 173729 h 176008"/>
                <a:gd name="connsiteX214" fmla="*/ 60908 w 183524"/>
                <a:gd name="connsiteY214" fmla="*/ 173729 h 176008"/>
                <a:gd name="connsiteX215" fmla="*/ 60908 w 183524"/>
                <a:gd name="connsiteY215" fmla="*/ 172680 h 176008"/>
                <a:gd name="connsiteX216" fmla="*/ 57479 w 183524"/>
                <a:gd name="connsiteY216" fmla="*/ 168585 h 176008"/>
                <a:gd name="connsiteX217" fmla="*/ 56621 w 183524"/>
                <a:gd name="connsiteY217" fmla="*/ 164013 h 176008"/>
                <a:gd name="connsiteX218" fmla="*/ 59193 w 183524"/>
                <a:gd name="connsiteY218" fmla="*/ 164965 h 176008"/>
                <a:gd name="connsiteX219" fmla="*/ 60050 w 183524"/>
                <a:gd name="connsiteY219" fmla="*/ 167156 h 176008"/>
                <a:gd name="connsiteX220" fmla="*/ 60622 w 183524"/>
                <a:gd name="connsiteY220" fmla="*/ 167156 h 176008"/>
                <a:gd name="connsiteX221" fmla="*/ 62308 w 183524"/>
                <a:gd name="connsiteY221" fmla="*/ 166042 h 176008"/>
                <a:gd name="connsiteX222" fmla="*/ 62336 w 183524"/>
                <a:gd name="connsiteY222" fmla="*/ 165727 h 176008"/>
                <a:gd name="connsiteX223" fmla="*/ 63670 w 183524"/>
                <a:gd name="connsiteY223" fmla="*/ 164013 h 176008"/>
                <a:gd name="connsiteX224" fmla="*/ 64908 w 183524"/>
                <a:gd name="connsiteY224" fmla="*/ 169156 h 176008"/>
                <a:gd name="connsiteX225" fmla="*/ 71099 w 183524"/>
                <a:gd name="connsiteY225" fmla="*/ 175538 h 176008"/>
                <a:gd name="connsiteX226" fmla="*/ 72719 w 183524"/>
                <a:gd name="connsiteY226" fmla="*/ 175538 h 176008"/>
                <a:gd name="connsiteX227" fmla="*/ 75005 w 183524"/>
                <a:gd name="connsiteY227" fmla="*/ 173633 h 176008"/>
                <a:gd name="connsiteX228" fmla="*/ 73957 w 183524"/>
                <a:gd name="connsiteY228" fmla="*/ 171061 h 176008"/>
                <a:gd name="connsiteX229" fmla="*/ 72814 w 183524"/>
                <a:gd name="connsiteY229" fmla="*/ 167346 h 176008"/>
                <a:gd name="connsiteX230" fmla="*/ 75100 w 183524"/>
                <a:gd name="connsiteY230" fmla="*/ 164394 h 176008"/>
                <a:gd name="connsiteX231" fmla="*/ 78529 w 183524"/>
                <a:gd name="connsiteY231" fmla="*/ 166394 h 176008"/>
                <a:gd name="connsiteX232" fmla="*/ 79862 w 183524"/>
                <a:gd name="connsiteY232" fmla="*/ 169633 h 176008"/>
                <a:gd name="connsiteX233" fmla="*/ 83958 w 183524"/>
                <a:gd name="connsiteY233" fmla="*/ 169633 h 176008"/>
                <a:gd name="connsiteX234" fmla="*/ 83958 w 183524"/>
                <a:gd name="connsiteY234" fmla="*/ 168395 h 176008"/>
                <a:gd name="connsiteX235" fmla="*/ 82339 w 183524"/>
                <a:gd name="connsiteY235" fmla="*/ 165727 h 176008"/>
                <a:gd name="connsiteX236" fmla="*/ 82339 w 183524"/>
                <a:gd name="connsiteY236" fmla="*/ 163061 h 176008"/>
                <a:gd name="connsiteX237" fmla="*/ 85006 w 183524"/>
                <a:gd name="connsiteY237" fmla="*/ 162489 h 176008"/>
                <a:gd name="connsiteX238" fmla="*/ 86720 w 183524"/>
                <a:gd name="connsiteY238" fmla="*/ 164489 h 176008"/>
                <a:gd name="connsiteX239" fmla="*/ 87959 w 183524"/>
                <a:gd name="connsiteY239" fmla="*/ 170299 h 176008"/>
                <a:gd name="connsiteX240" fmla="*/ 89006 w 183524"/>
                <a:gd name="connsiteY240" fmla="*/ 173062 h 176008"/>
                <a:gd name="connsiteX241" fmla="*/ 91769 w 183524"/>
                <a:gd name="connsiteY241" fmla="*/ 175157 h 176008"/>
                <a:gd name="connsiteX242" fmla="*/ 94340 w 183524"/>
                <a:gd name="connsiteY242" fmla="*/ 175157 h 176008"/>
                <a:gd name="connsiteX243" fmla="*/ 95674 w 183524"/>
                <a:gd name="connsiteY243" fmla="*/ 173824 h 176008"/>
                <a:gd name="connsiteX244" fmla="*/ 94721 w 183524"/>
                <a:gd name="connsiteY244" fmla="*/ 172395 h 176008"/>
                <a:gd name="connsiteX245" fmla="*/ 92435 w 183524"/>
                <a:gd name="connsiteY245" fmla="*/ 168299 h 176008"/>
                <a:gd name="connsiteX246" fmla="*/ 93388 w 183524"/>
                <a:gd name="connsiteY246" fmla="*/ 166680 h 176008"/>
                <a:gd name="connsiteX247" fmla="*/ 95007 w 183524"/>
                <a:gd name="connsiteY247" fmla="*/ 166680 h 176008"/>
                <a:gd name="connsiteX248" fmla="*/ 96912 w 183524"/>
                <a:gd name="connsiteY248" fmla="*/ 169061 h 176008"/>
                <a:gd name="connsiteX249" fmla="*/ 98436 w 183524"/>
                <a:gd name="connsiteY249" fmla="*/ 171633 h 176008"/>
                <a:gd name="connsiteX250" fmla="*/ 102056 w 183524"/>
                <a:gd name="connsiteY250" fmla="*/ 172204 h 176008"/>
                <a:gd name="connsiteX251" fmla="*/ 102818 w 183524"/>
                <a:gd name="connsiteY251" fmla="*/ 170204 h 176008"/>
                <a:gd name="connsiteX252" fmla="*/ 101294 w 183524"/>
                <a:gd name="connsiteY252" fmla="*/ 168395 h 176008"/>
                <a:gd name="connsiteX253" fmla="*/ 97198 w 183524"/>
                <a:gd name="connsiteY253" fmla="*/ 162108 h 176008"/>
                <a:gd name="connsiteX254" fmla="*/ 97960 w 183524"/>
                <a:gd name="connsiteY254" fmla="*/ 160108 h 176008"/>
                <a:gd name="connsiteX255" fmla="*/ 99865 w 183524"/>
                <a:gd name="connsiteY255" fmla="*/ 160108 h 176008"/>
                <a:gd name="connsiteX256" fmla="*/ 100817 w 183524"/>
                <a:gd name="connsiteY256" fmla="*/ 161441 h 176008"/>
                <a:gd name="connsiteX257" fmla="*/ 102056 w 183524"/>
                <a:gd name="connsiteY257" fmla="*/ 163727 h 176008"/>
                <a:gd name="connsiteX258" fmla="*/ 104532 w 183524"/>
                <a:gd name="connsiteY258" fmla="*/ 166013 h 176008"/>
                <a:gd name="connsiteX259" fmla="*/ 108152 w 183524"/>
                <a:gd name="connsiteY259" fmla="*/ 165346 h 176008"/>
                <a:gd name="connsiteX260" fmla="*/ 107009 w 183524"/>
                <a:gd name="connsiteY260" fmla="*/ 163061 h 176008"/>
                <a:gd name="connsiteX261" fmla="*/ 105866 w 183524"/>
                <a:gd name="connsiteY261" fmla="*/ 161060 h 176008"/>
                <a:gd name="connsiteX262" fmla="*/ 105866 w 183524"/>
                <a:gd name="connsiteY262" fmla="*/ 159917 h 176008"/>
                <a:gd name="connsiteX263" fmla="*/ 106437 w 183524"/>
                <a:gd name="connsiteY263" fmla="*/ 159917 h 176008"/>
                <a:gd name="connsiteX264" fmla="*/ 110628 w 183524"/>
                <a:gd name="connsiteY264" fmla="*/ 160679 h 176008"/>
                <a:gd name="connsiteX265" fmla="*/ 111581 w 183524"/>
                <a:gd name="connsiteY265" fmla="*/ 163727 h 176008"/>
                <a:gd name="connsiteX266" fmla="*/ 112247 w 183524"/>
                <a:gd name="connsiteY266" fmla="*/ 166870 h 176008"/>
                <a:gd name="connsiteX267" fmla="*/ 113105 w 183524"/>
                <a:gd name="connsiteY267" fmla="*/ 167537 h 176008"/>
                <a:gd name="connsiteX268" fmla="*/ 115581 w 183524"/>
                <a:gd name="connsiteY268" fmla="*/ 167537 h 176008"/>
                <a:gd name="connsiteX269" fmla="*/ 117010 w 183524"/>
                <a:gd name="connsiteY269" fmla="*/ 166870 h 176008"/>
                <a:gd name="connsiteX270" fmla="*/ 117229 w 183524"/>
                <a:gd name="connsiteY270" fmla="*/ 163375 h 176008"/>
                <a:gd name="connsiteX271" fmla="*/ 117010 w 183524"/>
                <a:gd name="connsiteY271" fmla="*/ 163155 h 176008"/>
                <a:gd name="connsiteX272" fmla="*/ 113962 w 183524"/>
                <a:gd name="connsiteY272" fmla="*/ 159726 h 176008"/>
                <a:gd name="connsiteX273" fmla="*/ 113848 w 183524"/>
                <a:gd name="connsiteY273" fmla="*/ 157850 h 176008"/>
                <a:gd name="connsiteX274" fmla="*/ 113962 w 183524"/>
                <a:gd name="connsiteY274" fmla="*/ 157727 h 176008"/>
                <a:gd name="connsiteX275" fmla="*/ 116819 w 183524"/>
                <a:gd name="connsiteY275" fmla="*/ 157727 h 176008"/>
                <a:gd name="connsiteX276" fmla="*/ 118248 w 183524"/>
                <a:gd name="connsiteY276" fmla="*/ 159536 h 176008"/>
                <a:gd name="connsiteX277" fmla="*/ 118820 w 183524"/>
                <a:gd name="connsiteY277" fmla="*/ 160869 h 176008"/>
                <a:gd name="connsiteX278" fmla="*/ 120344 w 183524"/>
                <a:gd name="connsiteY278" fmla="*/ 161727 h 176008"/>
                <a:gd name="connsiteX279" fmla="*/ 122915 w 183524"/>
                <a:gd name="connsiteY279" fmla="*/ 160012 h 176008"/>
                <a:gd name="connsiteX280" fmla="*/ 122249 w 183524"/>
                <a:gd name="connsiteY280" fmla="*/ 157441 h 176008"/>
                <a:gd name="connsiteX281" fmla="*/ 123773 w 183524"/>
                <a:gd name="connsiteY281" fmla="*/ 156298 h 176008"/>
                <a:gd name="connsiteX282" fmla="*/ 125868 w 183524"/>
                <a:gd name="connsiteY282" fmla="*/ 156869 h 176008"/>
                <a:gd name="connsiteX283" fmla="*/ 126630 w 183524"/>
                <a:gd name="connsiteY283" fmla="*/ 158107 h 176008"/>
                <a:gd name="connsiteX284" fmla="*/ 128630 w 183524"/>
                <a:gd name="connsiteY284" fmla="*/ 161346 h 176008"/>
                <a:gd name="connsiteX285" fmla="*/ 133012 w 183524"/>
                <a:gd name="connsiteY285" fmla="*/ 163155 h 176008"/>
                <a:gd name="connsiteX286" fmla="*/ 135679 w 183524"/>
                <a:gd name="connsiteY286" fmla="*/ 162394 h 176008"/>
                <a:gd name="connsiteX287" fmla="*/ 135679 w 183524"/>
                <a:gd name="connsiteY287" fmla="*/ 161536 h 176008"/>
                <a:gd name="connsiteX288" fmla="*/ 132917 w 183524"/>
                <a:gd name="connsiteY288" fmla="*/ 157441 h 176008"/>
                <a:gd name="connsiteX289" fmla="*/ 131202 w 183524"/>
                <a:gd name="connsiteY289" fmla="*/ 155345 h 176008"/>
                <a:gd name="connsiteX290" fmla="*/ 131926 w 183524"/>
                <a:gd name="connsiteY290" fmla="*/ 154212 h 176008"/>
                <a:gd name="connsiteX291" fmla="*/ 131964 w 183524"/>
                <a:gd name="connsiteY291" fmla="*/ 154202 h 176008"/>
                <a:gd name="connsiteX292" fmla="*/ 133964 w 183524"/>
                <a:gd name="connsiteY292" fmla="*/ 154202 h 176008"/>
                <a:gd name="connsiteX293" fmla="*/ 135965 w 183524"/>
                <a:gd name="connsiteY293" fmla="*/ 154774 h 176008"/>
                <a:gd name="connsiteX294" fmla="*/ 137774 w 183524"/>
                <a:gd name="connsiteY294" fmla="*/ 153821 h 176008"/>
                <a:gd name="connsiteX295" fmla="*/ 138251 w 183524"/>
                <a:gd name="connsiteY295" fmla="*/ 152297 h 176008"/>
                <a:gd name="connsiteX296" fmla="*/ 138251 w 183524"/>
                <a:gd name="connsiteY296" fmla="*/ 151344 h 176008"/>
                <a:gd name="connsiteX297" fmla="*/ 140346 w 183524"/>
                <a:gd name="connsiteY297" fmla="*/ 150011 h 176008"/>
                <a:gd name="connsiteX298" fmla="*/ 142156 w 183524"/>
                <a:gd name="connsiteY298" fmla="*/ 150868 h 176008"/>
                <a:gd name="connsiteX299" fmla="*/ 142156 w 183524"/>
                <a:gd name="connsiteY299" fmla="*/ 152487 h 176008"/>
                <a:gd name="connsiteX300" fmla="*/ 141489 w 183524"/>
                <a:gd name="connsiteY300" fmla="*/ 154012 h 176008"/>
                <a:gd name="connsiteX301" fmla="*/ 142442 w 183524"/>
                <a:gd name="connsiteY301" fmla="*/ 155155 h 176008"/>
                <a:gd name="connsiteX302" fmla="*/ 146347 w 183524"/>
                <a:gd name="connsiteY302" fmla="*/ 153536 h 176008"/>
                <a:gd name="connsiteX303" fmla="*/ 147109 w 183524"/>
                <a:gd name="connsiteY303" fmla="*/ 150106 h 176008"/>
                <a:gd name="connsiteX304" fmla="*/ 147109 w 183524"/>
                <a:gd name="connsiteY304" fmla="*/ 148392 h 176008"/>
                <a:gd name="connsiteX305" fmla="*/ 149014 w 183524"/>
                <a:gd name="connsiteY305" fmla="*/ 146296 h 176008"/>
                <a:gd name="connsiteX306" fmla="*/ 149014 w 183524"/>
                <a:gd name="connsiteY306" fmla="*/ 146296 h 176008"/>
                <a:gd name="connsiteX307" fmla="*/ 151205 w 183524"/>
                <a:gd name="connsiteY307" fmla="*/ 148678 h 176008"/>
                <a:gd name="connsiteX308" fmla="*/ 150252 w 183524"/>
                <a:gd name="connsiteY308" fmla="*/ 151440 h 176008"/>
                <a:gd name="connsiteX309" fmla="*/ 150481 w 183524"/>
                <a:gd name="connsiteY309" fmla="*/ 153583 h 176008"/>
                <a:gd name="connsiteX310" fmla="*/ 151300 w 183524"/>
                <a:gd name="connsiteY310" fmla="*/ 153916 h 176008"/>
                <a:gd name="connsiteX311" fmla="*/ 154157 w 183524"/>
                <a:gd name="connsiteY311" fmla="*/ 152583 h 176008"/>
                <a:gd name="connsiteX312" fmla="*/ 154919 w 183524"/>
                <a:gd name="connsiteY312" fmla="*/ 150297 h 176008"/>
                <a:gd name="connsiteX313" fmla="*/ 157967 w 183524"/>
                <a:gd name="connsiteY313" fmla="*/ 149249 h 176008"/>
                <a:gd name="connsiteX314" fmla="*/ 157967 w 183524"/>
                <a:gd name="connsiteY314" fmla="*/ 151916 h 176008"/>
                <a:gd name="connsiteX315" fmla="*/ 155491 w 183524"/>
                <a:gd name="connsiteY315" fmla="*/ 155059 h 176008"/>
                <a:gd name="connsiteX316" fmla="*/ 154634 w 183524"/>
                <a:gd name="connsiteY316" fmla="*/ 156774 h 176008"/>
                <a:gd name="connsiteX317" fmla="*/ 156253 w 183524"/>
                <a:gd name="connsiteY317" fmla="*/ 158203 h 176008"/>
                <a:gd name="connsiteX318" fmla="*/ 159206 w 183524"/>
                <a:gd name="connsiteY318" fmla="*/ 157060 h 176008"/>
                <a:gd name="connsiteX319" fmla="*/ 161206 w 183524"/>
                <a:gd name="connsiteY319" fmla="*/ 154202 h 176008"/>
                <a:gd name="connsiteX320" fmla="*/ 164444 w 183524"/>
                <a:gd name="connsiteY320" fmla="*/ 151344 h 176008"/>
                <a:gd name="connsiteX321" fmla="*/ 167016 w 183524"/>
                <a:gd name="connsiteY321" fmla="*/ 152869 h 176008"/>
                <a:gd name="connsiteX322" fmla="*/ 165302 w 183524"/>
                <a:gd name="connsiteY322" fmla="*/ 155155 h 176008"/>
                <a:gd name="connsiteX323" fmla="*/ 162825 w 183524"/>
                <a:gd name="connsiteY323" fmla="*/ 158298 h 176008"/>
                <a:gd name="connsiteX324" fmla="*/ 167111 w 183524"/>
                <a:gd name="connsiteY324" fmla="*/ 159060 h 176008"/>
                <a:gd name="connsiteX325" fmla="*/ 170540 w 183524"/>
                <a:gd name="connsiteY325" fmla="*/ 156964 h 176008"/>
                <a:gd name="connsiteX326" fmla="*/ 172541 w 183524"/>
                <a:gd name="connsiteY326" fmla="*/ 154202 h 176008"/>
                <a:gd name="connsiteX327" fmla="*/ 174541 w 183524"/>
                <a:gd name="connsiteY327" fmla="*/ 153345 h 176008"/>
                <a:gd name="connsiteX328" fmla="*/ 172922 w 183524"/>
                <a:gd name="connsiteY328" fmla="*/ 158107 h 176008"/>
                <a:gd name="connsiteX329" fmla="*/ 171017 w 183524"/>
                <a:gd name="connsiteY329" fmla="*/ 159726 h 176008"/>
                <a:gd name="connsiteX330" fmla="*/ 172160 w 183524"/>
                <a:gd name="connsiteY330" fmla="*/ 161155 h 176008"/>
                <a:gd name="connsiteX331" fmla="*/ 173398 w 183524"/>
                <a:gd name="connsiteY331" fmla="*/ 161155 h 176008"/>
                <a:gd name="connsiteX332" fmla="*/ 178065 w 183524"/>
                <a:gd name="connsiteY332" fmla="*/ 158298 h 176008"/>
                <a:gd name="connsiteX333" fmla="*/ 180923 w 183524"/>
                <a:gd name="connsiteY333" fmla="*/ 102100 h 176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183524" h="176008">
                  <a:moveTo>
                    <a:pt x="180923" y="102100"/>
                  </a:moveTo>
                  <a:cubicBezTo>
                    <a:pt x="179780" y="98862"/>
                    <a:pt x="178160" y="95719"/>
                    <a:pt x="177303" y="92575"/>
                  </a:cubicBezTo>
                  <a:cubicBezTo>
                    <a:pt x="176170" y="84775"/>
                    <a:pt x="175474" y="76926"/>
                    <a:pt x="175208" y="69049"/>
                  </a:cubicBezTo>
                  <a:cubicBezTo>
                    <a:pt x="174160" y="62667"/>
                    <a:pt x="171683" y="56571"/>
                    <a:pt x="170540" y="49999"/>
                  </a:cubicBezTo>
                  <a:cubicBezTo>
                    <a:pt x="169397" y="43427"/>
                    <a:pt x="169683" y="38950"/>
                    <a:pt x="169207" y="33425"/>
                  </a:cubicBezTo>
                  <a:cubicBezTo>
                    <a:pt x="168569" y="25757"/>
                    <a:pt x="167073" y="18185"/>
                    <a:pt x="164730" y="10851"/>
                  </a:cubicBezTo>
                  <a:cubicBezTo>
                    <a:pt x="164625" y="10546"/>
                    <a:pt x="164425" y="10279"/>
                    <a:pt x="164159" y="10089"/>
                  </a:cubicBezTo>
                  <a:cubicBezTo>
                    <a:pt x="163292" y="9032"/>
                    <a:pt x="162006" y="8403"/>
                    <a:pt x="160634" y="8374"/>
                  </a:cubicBezTo>
                  <a:cubicBezTo>
                    <a:pt x="159872" y="8336"/>
                    <a:pt x="159130" y="8651"/>
                    <a:pt x="158634" y="9232"/>
                  </a:cubicBezTo>
                  <a:cubicBezTo>
                    <a:pt x="158548" y="9508"/>
                    <a:pt x="158548" y="9812"/>
                    <a:pt x="158634" y="10089"/>
                  </a:cubicBezTo>
                  <a:cubicBezTo>
                    <a:pt x="158891" y="11680"/>
                    <a:pt x="159749" y="13099"/>
                    <a:pt x="161015" y="14089"/>
                  </a:cubicBezTo>
                  <a:cubicBezTo>
                    <a:pt x="161654" y="14623"/>
                    <a:pt x="162149" y="15309"/>
                    <a:pt x="162444" y="16090"/>
                  </a:cubicBezTo>
                  <a:cubicBezTo>
                    <a:pt x="162587" y="16585"/>
                    <a:pt x="162339" y="17109"/>
                    <a:pt x="161873" y="17328"/>
                  </a:cubicBezTo>
                  <a:cubicBezTo>
                    <a:pt x="161358" y="17557"/>
                    <a:pt x="160768" y="17557"/>
                    <a:pt x="160253" y="17328"/>
                  </a:cubicBezTo>
                  <a:cubicBezTo>
                    <a:pt x="159720" y="17214"/>
                    <a:pt x="159168" y="17214"/>
                    <a:pt x="158634" y="17328"/>
                  </a:cubicBezTo>
                  <a:cubicBezTo>
                    <a:pt x="158034" y="17404"/>
                    <a:pt x="157501" y="17757"/>
                    <a:pt x="157205" y="18280"/>
                  </a:cubicBezTo>
                  <a:cubicBezTo>
                    <a:pt x="157158" y="18785"/>
                    <a:pt x="157158" y="19300"/>
                    <a:pt x="157205" y="19804"/>
                  </a:cubicBezTo>
                  <a:lnTo>
                    <a:pt x="157205" y="20852"/>
                  </a:lnTo>
                  <a:cubicBezTo>
                    <a:pt x="156929" y="21624"/>
                    <a:pt x="156215" y="22157"/>
                    <a:pt x="155396" y="22185"/>
                  </a:cubicBezTo>
                  <a:cubicBezTo>
                    <a:pt x="154748" y="22281"/>
                    <a:pt x="154129" y="21928"/>
                    <a:pt x="153872" y="21329"/>
                  </a:cubicBezTo>
                  <a:cubicBezTo>
                    <a:pt x="153633" y="20814"/>
                    <a:pt x="153633" y="20223"/>
                    <a:pt x="153872" y="19709"/>
                  </a:cubicBezTo>
                  <a:cubicBezTo>
                    <a:pt x="154129" y="19233"/>
                    <a:pt x="154291" y="18719"/>
                    <a:pt x="154348" y="18185"/>
                  </a:cubicBezTo>
                  <a:lnTo>
                    <a:pt x="154348" y="18185"/>
                  </a:lnTo>
                  <a:cubicBezTo>
                    <a:pt x="154348" y="18185"/>
                    <a:pt x="154348" y="17137"/>
                    <a:pt x="153491" y="17042"/>
                  </a:cubicBezTo>
                  <a:cubicBezTo>
                    <a:pt x="152633" y="16947"/>
                    <a:pt x="151109" y="17709"/>
                    <a:pt x="150252" y="18661"/>
                  </a:cubicBezTo>
                  <a:cubicBezTo>
                    <a:pt x="149404" y="19585"/>
                    <a:pt x="149119" y="20890"/>
                    <a:pt x="149490" y="22090"/>
                  </a:cubicBezTo>
                  <a:cubicBezTo>
                    <a:pt x="149490" y="22757"/>
                    <a:pt x="150062" y="23234"/>
                    <a:pt x="149490" y="23805"/>
                  </a:cubicBezTo>
                  <a:cubicBezTo>
                    <a:pt x="148919" y="24377"/>
                    <a:pt x="147776" y="24948"/>
                    <a:pt x="147871" y="25900"/>
                  </a:cubicBezTo>
                  <a:lnTo>
                    <a:pt x="147871" y="25900"/>
                  </a:lnTo>
                  <a:cubicBezTo>
                    <a:pt x="147871" y="23710"/>
                    <a:pt x="146442" y="24377"/>
                    <a:pt x="145966" y="23519"/>
                  </a:cubicBezTo>
                  <a:cubicBezTo>
                    <a:pt x="145490" y="22662"/>
                    <a:pt x="145966" y="21614"/>
                    <a:pt x="146728" y="20757"/>
                  </a:cubicBezTo>
                  <a:cubicBezTo>
                    <a:pt x="147490" y="19900"/>
                    <a:pt x="146728" y="18566"/>
                    <a:pt x="145871" y="18280"/>
                  </a:cubicBezTo>
                  <a:cubicBezTo>
                    <a:pt x="144899" y="18185"/>
                    <a:pt x="143975" y="18671"/>
                    <a:pt x="143489" y="19519"/>
                  </a:cubicBezTo>
                  <a:cubicBezTo>
                    <a:pt x="143489" y="20280"/>
                    <a:pt x="143489" y="21138"/>
                    <a:pt x="142823" y="21900"/>
                  </a:cubicBezTo>
                  <a:cubicBezTo>
                    <a:pt x="142223" y="22748"/>
                    <a:pt x="141156" y="23128"/>
                    <a:pt x="140156" y="22852"/>
                  </a:cubicBezTo>
                  <a:cubicBezTo>
                    <a:pt x="138822" y="22852"/>
                    <a:pt x="139298" y="21138"/>
                    <a:pt x="140156" y="20186"/>
                  </a:cubicBezTo>
                  <a:lnTo>
                    <a:pt x="142346" y="17042"/>
                  </a:lnTo>
                  <a:cubicBezTo>
                    <a:pt x="142851" y="16614"/>
                    <a:pt x="143156" y="15995"/>
                    <a:pt x="143204" y="15328"/>
                  </a:cubicBezTo>
                  <a:cubicBezTo>
                    <a:pt x="143108" y="14594"/>
                    <a:pt x="142508" y="14032"/>
                    <a:pt x="141775" y="13994"/>
                  </a:cubicBezTo>
                  <a:cubicBezTo>
                    <a:pt x="140803" y="13927"/>
                    <a:pt x="139851" y="14309"/>
                    <a:pt x="139203" y="15042"/>
                  </a:cubicBezTo>
                  <a:cubicBezTo>
                    <a:pt x="138479" y="15861"/>
                    <a:pt x="137898" y="16794"/>
                    <a:pt x="137489" y="17804"/>
                  </a:cubicBezTo>
                  <a:cubicBezTo>
                    <a:pt x="137489" y="18947"/>
                    <a:pt x="136536" y="20566"/>
                    <a:pt x="134726" y="20566"/>
                  </a:cubicBezTo>
                  <a:cubicBezTo>
                    <a:pt x="133717" y="20633"/>
                    <a:pt x="132821" y="19938"/>
                    <a:pt x="132631" y="18947"/>
                  </a:cubicBezTo>
                  <a:cubicBezTo>
                    <a:pt x="132793" y="18023"/>
                    <a:pt x="133345" y="17223"/>
                    <a:pt x="134155" y="16756"/>
                  </a:cubicBezTo>
                  <a:cubicBezTo>
                    <a:pt x="135298" y="15804"/>
                    <a:pt x="136917" y="14756"/>
                    <a:pt x="136250" y="13613"/>
                  </a:cubicBezTo>
                  <a:cubicBezTo>
                    <a:pt x="135584" y="12470"/>
                    <a:pt x="134155" y="12375"/>
                    <a:pt x="132821" y="12660"/>
                  </a:cubicBezTo>
                  <a:cubicBezTo>
                    <a:pt x="131659" y="12966"/>
                    <a:pt x="130650" y="13680"/>
                    <a:pt x="129964" y="14661"/>
                  </a:cubicBezTo>
                  <a:cubicBezTo>
                    <a:pt x="129297" y="15518"/>
                    <a:pt x="128916" y="16471"/>
                    <a:pt x="128249" y="17328"/>
                  </a:cubicBezTo>
                  <a:cubicBezTo>
                    <a:pt x="127830" y="17842"/>
                    <a:pt x="127192" y="18118"/>
                    <a:pt x="126535" y="18090"/>
                  </a:cubicBezTo>
                  <a:cubicBezTo>
                    <a:pt x="125840" y="16375"/>
                    <a:pt x="126487" y="14404"/>
                    <a:pt x="128059" y="13423"/>
                  </a:cubicBezTo>
                  <a:cubicBezTo>
                    <a:pt x="128688" y="13013"/>
                    <a:pt x="129230" y="12499"/>
                    <a:pt x="129678" y="11899"/>
                  </a:cubicBezTo>
                  <a:cubicBezTo>
                    <a:pt x="129945" y="11384"/>
                    <a:pt x="129735" y="10755"/>
                    <a:pt x="129221" y="10489"/>
                  </a:cubicBezTo>
                  <a:cubicBezTo>
                    <a:pt x="129097" y="10422"/>
                    <a:pt x="128964" y="10384"/>
                    <a:pt x="128821" y="10375"/>
                  </a:cubicBezTo>
                  <a:lnTo>
                    <a:pt x="127868" y="10375"/>
                  </a:lnTo>
                  <a:cubicBezTo>
                    <a:pt x="126192" y="10708"/>
                    <a:pt x="124716" y="11708"/>
                    <a:pt x="123773" y="13137"/>
                  </a:cubicBezTo>
                  <a:cubicBezTo>
                    <a:pt x="123296" y="14185"/>
                    <a:pt x="123201" y="15613"/>
                    <a:pt x="121772" y="16090"/>
                  </a:cubicBezTo>
                  <a:cubicBezTo>
                    <a:pt x="120534" y="13709"/>
                    <a:pt x="121772" y="10851"/>
                    <a:pt x="124916" y="9136"/>
                  </a:cubicBezTo>
                  <a:cubicBezTo>
                    <a:pt x="125859" y="8736"/>
                    <a:pt x="126725" y="8193"/>
                    <a:pt x="127487" y="7517"/>
                  </a:cubicBezTo>
                  <a:cubicBezTo>
                    <a:pt x="128097" y="7013"/>
                    <a:pt x="128173" y="6107"/>
                    <a:pt x="127668" y="5507"/>
                  </a:cubicBezTo>
                  <a:cubicBezTo>
                    <a:pt x="127611" y="5441"/>
                    <a:pt x="127554" y="5384"/>
                    <a:pt x="127487" y="5327"/>
                  </a:cubicBezTo>
                  <a:cubicBezTo>
                    <a:pt x="126516" y="4326"/>
                    <a:pt x="125163" y="3812"/>
                    <a:pt x="123773" y="3898"/>
                  </a:cubicBezTo>
                  <a:cubicBezTo>
                    <a:pt x="121344" y="3945"/>
                    <a:pt x="119039" y="4974"/>
                    <a:pt x="117391" y="6755"/>
                  </a:cubicBezTo>
                  <a:cubicBezTo>
                    <a:pt x="116553" y="8336"/>
                    <a:pt x="115972" y="10041"/>
                    <a:pt x="115676" y="11804"/>
                  </a:cubicBezTo>
                  <a:cubicBezTo>
                    <a:pt x="115419" y="12546"/>
                    <a:pt x="114819" y="13118"/>
                    <a:pt x="114057" y="13327"/>
                  </a:cubicBezTo>
                  <a:cubicBezTo>
                    <a:pt x="112981" y="13575"/>
                    <a:pt x="111905" y="12956"/>
                    <a:pt x="111581" y="11899"/>
                  </a:cubicBezTo>
                  <a:cubicBezTo>
                    <a:pt x="111647" y="11013"/>
                    <a:pt x="111943" y="10155"/>
                    <a:pt x="112438" y="9422"/>
                  </a:cubicBezTo>
                  <a:cubicBezTo>
                    <a:pt x="113038" y="8736"/>
                    <a:pt x="113038" y="7726"/>
                    <a:pt x="112438" y="7041"/>
                  </a:cubicBezTo>
                  <a:cubicBezTo>
                    <a:pt x="111181" y="6288"/>
                    <a:pt x="109599" y="6288"/>
                    <a:pt x="108342" y="7041"/>
                  </a:cubicBezTo>
                  <a:cubicBezTo>
                    <a:pt x="107475" y="7756"/>
                    <a:pt x="106847" y="8717"/>
                    <a:pt x="106532" y="9803"/>
                  </a:cubicBezTo>
                  <a:lnTo>
                    <a:pt x="105961" y="11422"/>
                  </a:lnTo>
                  <a:cubicBezTo>
                    <a:pt x="104561" y="9689"/>
                    <a:pt x="104332" y="7289"/>
                    <a:pt x="105389" y="5327"/>
                  </a:cubicBezTo>
                  <a:cubicBezTo>
                    <a:pt x="105656" y="4774"/>
                    <a:pt x="105875" y="4202"/>
                    <a:pt x="106056" y="3612"/>
                  </a:cubicBezTo>
                  <a:cubicBezTo>
                    <a:pt x="106085" y="2955"/>
                    <a:pt x="105647" y="2355"/>
                    <a:pt x="105008" y="2183"/>
                  </a:cubicBezTo>
                  <a:cubicBezTo>
                    <a:pt x="104599" y="2088"/>
                    <a:pt x="104180" y="2088"/>
                    <a:pt x="103770" y="2183"/>
                  </a:cubicBezTo>
                  <a:cubicBezTo>
                    <a:pt x="101960" y="2221"/>
                    <a:pt x="100389" y="3469"/>
                    <a:pt x="99960" y="5231"/>
                  </a:cubicBezTo>
                  <a:cubicBezTo>
                    <a:pt x="99770" y="6622"/>
                    <a:pt x="99770" y="8032"/>
                    <a:pt x="99960" y="9422"/>
                  </a:cubicBezTo>
                  <a:cubicBezTo>
                    <a:pt x="99970" y="10051"/>
                    <a:pt x="99465" y="10575"/>
                    <a:pt x="98836" y="10584"/>
                  </a:cubicBezTo>
                  <a:cubicBezTo>
                    <a:pt x="98760" y="10584"/>
                    <a:pt x="98693" y="10575"/>
                    <a:pt x="98627" y="10565"/>
                  </a:cubicBezTo>
                  <a:cubicBezTo>
                    <a:pt x="98389" y="10670"/>
                    <a:pt x="98112" y="10670"/>
                    <a:pt x="97865" y="10565"/>
                  </a:cubicBezTo>
                  <a:cubicBezTo>
                    <a:pt x="96341" y="8660"/>
                    <a:pt x="97865" y="6279"/>
                    <a:pt x="96626" y="4374"/>
                  </a:cubicBezTo>
                  <a:cubicBezTo>
                    <a:pt x="95636" y="3059"/>
                    <a:pt x="94274" y="2059"/>
                    <a:pt x="92721" y="1516"/>
                  </a:cubicBezTo>
                  <a:cubicBezTo>
                    <a:pt x="91578" y="1040"/>
                    <a:pt x="89768" y="659"/>
                    <a:pt x="89197" y="1516"/>
                  </a:cubicBezTo>
                  <a:cubicBezTo>
                    <a:pt x="88625" y="2374"/>
                    <a:pt x="89197" y="2183"/>
                    <a:pt x="89197" y="2469"/>
                  </a:cubicBezTo>
                  <a:cubicBezTo>
                    <a:pt x="90254" y="3926"/>
                    <a:pt x="91407" y="5327"/>
                    <a:pt x="92626" y="6660"/>
                  </a:cubicBezTo>
                  <a:cubicBezTo>
                    <a:pt x="93826" y="7898"/>
                    <a:pt x="94160" y="9736"/>
                    <a:pt x="93483" y="11327"/>
                  </a:cubicBezTo>
                  <a:cubicBezTo>
                    <a:pt x="92455" y="11651"/>
                    <a:pt x="91350" y="11213"/>
                    <a:pt x="90816" y="10279"/>
                  </a:cubicBezTo>
                  <a:cubicBezTo>
                    <a:pt x="90654" y="9508"/>
                    <a:pt x="90368" y="8765"/>
                    <a:pt x="89959" y="8089"/>
                  </a:cubicBezTo>
                  <a:lnTo>
                    <a:pt x="89387" y="8089"/>
                  </a:lnTo>
                  <a:cubicBezTo>
                    <a:pt x="88559" y="7926"/>
                    <a:pt x="87759" y="8460"/>
                    <a:pt x="87597" y="9289"/>
                  </a:cubicBezTo>
                  <a:cubicBezTo>
                    <a:pt x="87587" y="9336"/>
                    <a:pt x="87578" y="9375"/>
                    <a:pt x="87578" y="9422"/>
                  </a:cubicBezTo>
                  <a:cubicBezTo>
                    <a:pt x="87578" y="10184"/>
                    <a:pt x="87578" y="11137"/>
                    <a:pt x="86244" y="11232"/>
                  </a:cubicBezTo>
                  <a:cubicBezTo>
                    <a:pt x="84625" y="9803"/>
                    <a:pt x="85196" y="7803"/>
                    <a:pt x="85006" y="5993"/>
                  </a:cubicBezTo>
                  <a:cubicBezTo>
                    <a:pt x="84082" y="2926"/>
                    <a:pt x="81691" y="535"/>
                    <a:pt x="78624" y="-389"/>
                  </a:cubicBezTo>
                  <a:lnTo>
                    <a:pt x="76910" y="-389"/>
                  </a:lnTo>
                  <a:cubicBezTo>
                    <a:pt x="75729" y="-503"/>
                    <a:pt x="74681" y="345"/>
                    <a:pt x="74528" y="1516"/>
                  </a:cubicBezTo>
                  <a:cubicBezTo>
                    <a:pt x="74528" y="2374"/>
                    <a:pt x="75100" y="3231"/>
                    <a:pt x="75576" y="4088"/>
                  </a:cubicBezTo>
                  <a:cubicBezTo>
                    <a:pt x="76224" y="5193"/>
                    <a:pt x="76614" y="6431"/>
                    <a:pt x="76719" y="7708"/>
                  </a:cubicBezTo>
                  <a:cubicBezTo>
                    <a:pt x="76938" y="9108"/>
                    <a:pt x="75976" y="10422"/>
                    <a:pt x="74576" y="10641"/>
                  </a:cubicBezTo>
                  <a:cubicBezTo>
                    <a:pt x="74528" y="10651"/>
                    <a:pt x="74481" y="10661"/>
                    <a:pt x="74433" y="10661"/>
                  </a:cubicBezTo>
                  <a:cubicBezTo>
                    <a:pt x="72947" y="10861"/>
                    <a:pt x="71490" y="10098"/>
                    <a:pt x="70814" y="8755"/>
                  </a:cubicBezTo>
                  <a:cubicBezTo>
                    <a:pt x="70642" y="7593"/>
                    <a:pt x="70223" y="6488"/>
                    <a:pt x="69575" y="5517"/>
                  </a:cubicBezTo>
                  <a:cubicBezTo>
                    <a:pt x="68623" y="4564"/>
                    <a:pt x="66146" y="4184"/>
                    <a:pt x="65289" y="5517"/>
                  </a:cubicBezTo>
                  <a:cubicBezTo>
                    <a:pt x="65022" y="5888"/>
                    <a:pt x="65022" y="6383"/>
                    <a:pt x="65289" y="6755"/>
                  </a:cubicBezTo>
                  <a:cubicBezTo>
                    <a:pt x="65737" y="7689"/>
                    <a:pt x="66318" y="8555"/>
                    <a:pt x="67004" y="9327"/>
                  </a:cubicBezTo>
                  <a:cubicBezTo>
                    <a:pt x="67575" y="10279"/>
                    <a:pt x="67861" y="11327"/>
                    <a:pt x="67004" y="12089"/>
                  </a:cubicBezTo>
                  <a:cubicBezTo>
                    <a:pt x="66223" y="12766"/>
                    <a:pt x="65137" y="12984"/>
                    <a:pt x="64146" y="12660"/>
                  </a:cubicBezTo>
                  <a:cubicBezTo>
                    <a:pt x="63222" y="12403"/>
                    <a:pt x="62546" y="11613"/>
                    <a:pt x="62432" y="10661"/>
                  </a:cubicBezTo>
                  <a:lnTo>
                    <a:pt x="61098" y="4850"/>
                  </a:lnTo>
                  <a:cubicBezTo>
                    <a:pt x="60936" y="3869"/>
                    <a:pt x="60574" y="2926"/>
                    <a:pt x="60050" y="2088"/>
                  </a:cubicBezTo>
                  <a:cubicBezTo>
                    <a:pt x="59374" y="1069"/>
                    <a:pt x="58364" y="326"/>
                    <a:pt x="57193" y="-7"/>
                  </a:cubicBezTo>
                  <a:cubicBezTo>
                    <a:pt x="56317" y="-246"/>
                    <a:pt x="55402" y="-246"/>
                    <a:pt x="54526" y="-7"/>
                  </a:cubicBezTo>
                  <a:cubicBezTo>
                    <a:pt x="53669" y="-7"/>
                    <a:pt x="53097" y="754"/>
                    <a:pt x="53097" y="1326"/>
                  </a:cubicBezTo>
                  <a:cubicBezTo>
                    <a:pt x="53297" y="1869"/>
                    <a:pt x="53669" y="2335"/>
                    <a:pt x="54145" y="2659"/>
                  </a:cubicBezTo>
                  <a:cubicBezTo>
                    <a:pt x="55364" y="3717"/>
                    <a:pt x="56174" y="5164"/>
                    <a:pt x="56431" y="6755"/>
                  </a:cubicBezTo>
                  <a:cubicBezTo>
                    <a:pt x="56431" y="7422"/>
                    <a:pt x="56431" y="8184"/>
                    <a:pt x="55478" y="8374"/>
                  </a:cubicBezTo>
                  <a:cubicBezTo>
                    <a:pt x="54945" y="8517"/>
                    <a:pt x="54393" y="8517"/>
                    <a:pt x="53859" y="8374"/>
                  </a:cubicBezTo>
                  <a:cubicBezTo>
                    <a:pt x="52916" y="7860"/>
                    <a:pt x="52202" y="7013"/>
                    <a:pt x="51859" y="5993"/>
                  </a:cubicBezTo>
                  <a:cubicBezTo>
                    <a:pt x="51554" y="5031"/>
                    <a:pt x="51030" y="4145"/>
                    <a:pt x="50335" y="3421"/>
                  </a:cubicBezTo>
                  <a:cubicBezTo>
                    <a:pt x="49144" y="2792"/>
                    <a:pt x="47716" y="2792"/>
                    <a:pt x="46525" y="3421"/>
                  </a:cubicBezTo>
                  <a:cubicBezTo>
                    <a:pt x="45792" y="3717"/>
                    <a:pt x="45449" y="4555"/>
                    <a:pt x="45744" y="5288"/>
                  </a:cubicBezTo>
                  <a:cubicBezTo>
                    <a:pt x="45753" y="5298"/>
                    <a:pt x="45753" y="5317"/>
                    <a:pt x="45763" y="5327"/>
                  </a:cubicBezTo>
                  <a:cubicBezTo>
                    <a:pt x="46163" y="6070"/>
                    <a:pt x="46715" y="6717"/>
                    <a:pt x="47382" y="7231"/>
                  </a:cubicBezTo>
                  <a:cubicBezTo>
                    <a:pt x="49316" y="8889"/>
                    <a:pt x="50792" y="11022"/>
                    <a:pt x="51668" y="13423"/>
                  </a:cubicBezTo>
                  <a:cubicBezTo>
                    <a:pt x="52068" y="14042"/>
                    <a:pt x="51878" y="14870"/>
                    <a:pt x="51259" y="15261"/>
                  </a:cubicBezTo>
                  <a:cubicBezTo>
                    <a:pt x="51154" y="15337"/>
                    <a:pt x="51030" y="15385"/>
                    <a:pt x="50906" y="15423"/>
                  </a:cubicBezTo>
                  <a:cubicBezTo>
                    <a:pt x="50259" y="15671"/>
                    <a:pt x="49554" y="15671"/>
                    <a:pt x="48906" y="15423"/>
                  </a:cubicBezTo>
                  <a:cubicBezTo>
                    <a:pt x="48506" y="15042"/>
                    <a:pt x="48182" y="14594"/>
                    <a:pt x="47954" y="14089"/>
                  </a:cubicBezTo>
                  <a:cubicBezTo>
                    <a:pt x="47582" y="13289"/>
                    <a:pt x="47134" y="12518"/>
                    <a:pt x="46620" y="11804"/>
                  </a:cubicBezTo>
                  <a:cubicBezTo>
                    <a:pt x="46077" y="10775"/>
                    <a:pt x="45153" y="9984"/>
                    <a:pt x="44048" y="9612"/>
                  </a:cubicBezTo>
                  <a:cubicBezTo>
                    <a:pt x="42810" y="9136"/>
                    <a:pt x="40810" y="9612"/>
                    <a:pt x="40334" y="10279"/>
                  </a:cubicBezTo>
                  <a:cubicBezTo>
                    <a:pt x="39857" y="10946"/>
                    <a:pt x="40334" y="11899"/>
                    <a:pt x="41572" y="12565"/>
                  </a:cubicBezTo>
                  <a:cubicBezTo>
                    <a:pt x="42086" y="13166"/>
                    <a:pt x="42505" y="13842"/>
                    <a:pt x="42810" y="14566"/>
                  </a:cubicBezTo>
                  <a:cubicBezTo>
                    <a:pt x="42953" y="14937"/>
                    <a:pt x="42953" y="15337"/>
                    <a:pt x="42810" y="15709"/>
                  </a:cubicBezTo>
                  <a:lnTo>
                    <a:pt x="42143" y="15709"/>
                  </a:lnTo>
                  <a:cubicBezTo>
                    <a:pt x="40715" y="16261"/>
                    <a:pt x="39095" y="15966"/>
                    <a:pt x="37952" y="14946"/>
                  </a:cubicBezTo>
                  <a:cubicBezTo>
                    <a:pt x="37171" y="14137"/>
                    <a:pt x="36790" y="13023"/>
                    <a:pt x="36905" y="11899"/>
                  </a:cubicBezTo>
                  <a:cubicBezTo>
                    <a:pt x="36981" y="10822"/>
                    <a:pt x="36714" y="9755"/>
                    <a:pt x="36143" y="8851"/>
                  </a:cubicBezTo>
                  <a:cubicBezTo>
                    <a:pt x="35971" y="8508"/>
                    <a:pt x="35657" y="8260"/>
                    <a:pt x="35285" y="8184"/>
                  </a:cubicBezTo>
                  <a:cubicBezTo>
                    <a:pt x="34504" y="7946"/>
                    <a:pt x="33676" y="7946"/>
                    <a:pt x="32904" y="8184"/>
                  </a:cubicBezTo>
                  <a:cubicBezTo>
                    <a:pt x="32361" y="8355"/>
                    <a:pt x="31847" y="8612"/>
                    <a:pt x="31380" y="8946"/>
                  </a:cubicBezTo>
                  <a:cubicBezTo>
                    <a:pt x="30047" y="9994"/>
                    <a:pt x="30428" y="11517"/>
                    <a:pt x="31380" y="12660"/>
                  </a:cubicBezTo>
                  <a:cubicBezTo>
                    <a:pt x="32333" y="13803"/>
                    <a:pt x="33761" y="14852"/>
                    <a:pt x="34523" y="16090"/>
                  </a:cubicBezTo>
                  <a:cubicBezTo>
                    <a:pt x="35066" y="16642"/>
                    <a:pt x="35066" y="17537"/>
                    <a:pt x="34523" y="18090"/>
                  </a:cubicBezTo>
                  <a:cubicBezTo>
                    <a:pt x="33600" y="18566"/>
                    <a:pt x="32495" y="18566"/>
                    <a:pt x="31571" y="18090"/>
                  </a:cubicBezTo>
                  <a:cubicBezTo>
                    <a:pt x="30894" y="17699"/>
                    <a:pt x="30409" y="17042"/>
                    <a:pt x="30237" y="16280"/>
                  </a:cubicBezTo>
                  <a:cubicBezTo>
                    <a:pt x="30075" y="15813"/>
                    <a:pt x="29847" y="15356"/>
                    <a:pt x="29570" y="14946"/>
                  </a:cubicBezTo>
                  <a:cubicBezTo>
                    <a:pt x="29170" y="14461"/>
                    <a:pt x="28580" y="14146"/>
                    <a:pt x="27951" y="14089"/>
                  </a:cubicBezTo>
                  <a:cubicBezTo>
                    <a:pt x="26761" y="13956"/>
                    <a:pt x="25656" y="14737"/>
                    <a:pt x="25379" y="15899"/>
                  </a:cubicBezTo>
                  <a:cubicBezTo>
                    <a:pt x="25541" y="16775"/>
                    <a:pt x="25799" y="17642"/>
                    <a:pt x="26141" y="18471"/>
                  </a:cubicBezTo>
                  <a:cubicBezTo>
                    <a:pt x="25703" y="18957"/>
                    <a:pt x="25084" y="19233"/>
                    <a:pt x="24427" y="19233"/>
                  </a:cubicBezTo>
                  <a:cubicBezTo>
                    <a:pt x="23751" y="19480"/>
                    <a:pt x="23008" y="19480"/>
                    <a:pt x="22331" y="19233"/>
                  </a:cubicBezTo>
                  <a:cubicBezTo>
                    <a:pt x="21950" y="18890"/>
                    <a:pt x="21655" y="18471"/>
                    <a:pt x="21474" y="17994"/>
                  </a:cubicBezTo>
                  <a:cubicBezTo>
                    <a:pt x="21065" y="16804"/>
                    <a:pt x="20417" y="15699"/>
                    <a:pt x="19569" y="14756"/>
                  </a:cubicBezTo>
                  <a:cubicBezTo>
                    <a:pt x="18331" y="13737"/>
                    <a:pt x="16788" y="13137"/>
                    <a:pt x="15188" y="13042"/>
                  </a:cubicBezTo>
                  <a:lnTo>
                    <a:pt x="14045" y="13042"/>
                  </a:lnTo>
                  <a:lnTo>
                    <a:pt x="13187" y="16566"/>
                  </a:lnTo>
                  <a:cubicBezTo>
                    <a:pt x="13749" y="17299"/>
                    <a:pt x="14388" y="17966"/>
                    <a:pt x="15092" y="18566"/>
                  </a:cubicBezTo>
                  <a:cubicBezTo>
                    <a:pt x="15854" y="19233"/>
                    <a:pt x="16616" y="19804"/>
                    <a:pt x="16807" y="20566"/>
                  </a:cubicBezTo>
                  <a:cubicBezTo>
                    <a:pt x="16978" y="21062"/>
                    <a:pt x="16721" y="21605"/>
                    <a:pt x="16226" y="21776"/>
                  </a:cubicBezTo>
                  <a:cubicBezTo>
                    <a:pt x="16197" y="21785"/>
                    <a:pt x="16169" y="21795"/>
                    <a:pt x="16140" y="21805"/>
                  </a:cubicBezTo>
                  <a:cubicBezTo>
                    <a:pt x="15502" y="22090"/>
                    <a:pt x="14778" y="22090"/>
                    <a:pt x="14140" y="21805"/>
                  </a:cubicBezTo>
                  <a:cubicBezTo>
                    <a:pt x="13540" y="21519"/>
                    <a:pt x="12892" y="21319"/>
                    <a:pt x="12235" y="21233"/>
                  </a:cubicBezTo>
                  <a:lnTo>
                    <a:pt x="12235" y="21233"/>
                  </a:lnTo>
                  <a:cubicBezTo>
                    <a:pt x="10139" y="29139"/>
                    <a:pt x="7758" y="37044"/>
                    <a:pt x="6234" y="44950"/>
                  </a:cubicBezTo>
                  <a:cubicBezTo>
                    <a:pt x="5282" y="50665"/>
                    <a:pt x="4710" y="56380"/>
                    <a:pt x="4234" y="62191"/>
                  </a:cubicBezTo>
                  <a:lnTo>
                    <a:pt x="2805" y="79526"/>
                  </a:lnTo>
                  <a:cubicBezTo>
                    <a:pt x="1376" y="96290"/>
                    <a:pt x="43" y="113054"/>
                    <a:pt x="43" y="129818"/>
                  </a:cubicBezTo>
                  <a:cubicBezTo>
                    <a:pt x="-329" y="135342"/>
                    <a:pt x="681" y="140876"/>
                    <a:pt x="2996" y="145915"/>
                  </a:cubicBezTo>
                  <a:cubicBezTo>
                    <a:pt x="4872" y="148887"/>
                    <a:pt x="7015" y="151697"/>
                    <a:pt x="9377" y="154297"/>
                  </a:cubicBezTo>
                  <a:cubicBezTo>
                    <a:pt x="9873" y="154155"/>
                    <a:pt x="10406" y="154155"/>
                    <a:pt x="10901" y="154297"/>
                  </a:cubicBezTo>
                  <a:cubicBezTo>
                    <a:pt x="12235" y="154297"/>
                    <a:pt x="11759" y="156012"/>
                    <a:pt x="10901" y="156964"/>
                  </a:cubicBezTo>
                  <a:cubicBezTo>
                    <a:pt x="11397" y="157593"/>
                    <a:pt x="11844" y="158260"/>
                    <a:pt x="12235" y="158965"/>
                  </a:cubicBezTo>
                  <a:cubicBezTo>
                    <a:pt x="12235" y="159536"/>
                    <a:pt x="12235" y="160108"/>
                    <a:pt x="12997" y="160774"/>
                  </a:cubicBezTo>
                  <a:cubicBezTo>
                    <a:pt x="13254" y="160317"/>
                    <a:pt x="13483" y="159841"/>
                    <a:pt x="13664" y="159346"/>
                  </a:cubicBezTo>
                  <a:cubicBezTo>
                    <a:pt x="13664" y="158203"/>
                    <a:pt x="14616" y="156584"/>
                    <a:pt x="16426" y="156584"/>
                  </a:cubicBezTo>
                  <a:cubicBezTo>
                    <a:pt x="17464" y="156412"/>
                    <a:pt x="18445" y="157126"/>
                    <a:pt x="18607" y="158164"/>
                  </a:cubicBezTo>
                  <a:cubicBezTo>
                    <a:pt x="18617" y="158174"/>
                    <a:pt x="18617" y="158193"/>
                    <a:pt x="18617" y="158203"/>
                  </a:cubicBezTo>
                  <a:cubicBezTo>
                    <a:pt x="18617" y="158965"/>
                    <a:pt x="17855" y="159726"/>
                    <a:pt x="17093" y="160393"/>
                  </a:cubicBezTo>
                  <a:cubicBezTo>
                    <a:pt x="16331" y="161060"/>
                    <a:pt x="14330" y="162394"/>
                    <a:pt x="14902" y="163537"/>
                  </a:cubicBezTo>
                  <a:cubicBezTo>
                    <a:pt x="15845" y="164489"/>
                    <a:pt x="17255" y="164823"/>
                    <a:pt x="18521" y="164394"/>
                  </a:cubicBezTo>
                  <a:cubicBezTo>
                    <a:pt x="19712" y="164098"/>
                    <a:pt x="20760" y="163394"/>
                    <a:pt x="21474" y="162394"/>
                  </a:cubicBezTo>
                  <a:cubicBezTo>
                    <a:pt x="21979" y="161460"/>
                    <a:pt x="22551" y="160574"/>
                    <a:pt x="23189" y="159726"/>
                  </a:cubicBezTo>
                  <a:cubicBezTo>
                    <a:pt x="23551" y="159136"/>
                    <a:pt x="24217" y="158803"/>
                    <a:pt x="24903" y="158870"/>
                  </a:cubicBezTo>
                  <a:cubicBezTo>
                    <a:pt x="25532" y="160622"/>
                    <a:pt x="24913" y="162575"/>
                    <a:pt x="23379" y="163632"/>
                  </a:cubicBezTo>
                  <a:cubicBezTo>
                    <a:pt x="22750" y="164041"/>
                    <a:pt x="22208" y="164556"/>
                    <a:pt x="21760" y="165156"/>
                  </a:cubicBezTo>
                  <a:cubicBezTo>
                    <a:pt x="21760" y="165727"/>
                    <a:pt x="21760" y="166585"/>
                    <a:pt x="22712" y="166680"/>
                  </a:cubicBezTo>
                  <a:lnTo>
                    <a:pt x="23665" y="166680"/>
                  </a:lnTo>
                  <a:cubicBezTo>
                    <a:pt x="25351" y="166413"/>
                    <a:pt x="26818" y="165394"/>
                    <a:pt x="27665" y="163917"/>
                  </a:cubicBezTo>
                  <a:cubicBezTo>
                    <a:pt x="28142" y="162775"/>
                    <a:pt x="28142" y="161441"/>
                    <a:pt x="29570" y="160965"/>
                  </a:cubicBezTo>
                  <a:cubicBezTo>
                    <a:pt x="30809" y="163346"/>
                    <a:pt x="29570" y="166203"/>
                    <a:pt x="26522" y="167918"/>
                  </a:cubicBezTo>
                  <a:cubicBezTo>
                    <a:pt x="25646" y="168413"/>
                    <a:pt x="24817" y="168985"/>
                    <a:pt x="24046" y="169633"/>
                  </a:cubicBezTo>
                  <a:cubicBezTo>
                    <a:pt x="23436" y="170137"/>
                    <a:pt x="23360" y="171042"/>
                    <a:pt x="23865" y="171643"/>
                  </a:cubicBezTo>
                  <a:cubicBezTo>
                    <a:pt x="23922" y="171709"/>
                    <a:pt x="23979" y="171766"/>
                    <a:pt x="24046" y="171823"/>
                  </a:cubicBezTo>
                  <a:cubicBezTo>
                    <a:pt x="24913" y="172080"/>
                    <a:pt x="25846" y="172080"/>
                    <a:pt x="26713" y="171823"/>
                  </a:cubicBezTo>
                  <a:cubicBezTo>
                    <a:pt x="29094" y="171747"/>
                    <a:pt x="31342" y="170671"/>
                    <a:pt x="32904" y="168871"/>
                  </a:cubicBezTo>
                  <a:cubicBezTo>
                    <a:pt x="33761" y="167261"/>
                    <a:pt x="34333" y="165527"/>
                    <a:pt x="34619" y="163727"/>
                  </a:cubicBezTo>
                  <a:cubicBezTo>
                    <a:pt x="34857" y="162984"/>
                    <a:pt x="35476" y="162441"/>
                    <a:pt x="36238" y="162298"/>
                  </a:cubicBezTo>
                  <a:cubicBezTo>
                    <a:pt x="37286" y="162060"/>
                    <a:pt x="38343" y="162689"/>
                    <a:pt x="38619" y="163727"/>
                  </a:cubicBezTo>
                  <a:cubicBezTo>
                    <a:pt x="38562" y="164584"/>
                    <a:pt x="38267" y="165413"/>
                    <a:pt x="37762" y="166109"/>
                  </a:cubicBezTo>
                  <a:cubicBezTo>
                    <a:pt x="37286" y="166909"/>
                    <a:pt x="37495" y="167937"/>
                    <a:pt x="38238" y="168490"/>
                  </a:cubicBezTo>
                  <a:cubicBezTo>
                    <a:pt x="39467" y="169242"/>
                    <a:pt x="41010" y="169242"/>
                    <a:pt x="42239" y="168490"/>
                  </a:cubicBezTo>
                  <a:cubicBezTo>
                    <a:pt x="43106" y="167775"/>
                    <a:pt x="43734" y="166804"/>
                    <a:pt x="44048" y="165727"/>
                  </a:cubicBezTo>
                  <a:lnTo>
                    <a:pt x="44525" y="164013"/>
                  </a:lnTo>
                  <a:cubicBezTo>
                    <a:pt x="45953" y="165766"/>
                    <a:pt x="46211" y="168195"/>
                    <a:pt x="45191" y="170204"/>
                  </a:cubicBezTo>
                  <a:cubicBezTo>
                    <a:pt x="44887" y="170709"/>
                    <a:pt x="44668" y="171252"/>
                    <a:pt x="44525" y="171823"/>
                  </a:cubicBezTo>
                  <a:cubicBezTo>
                    <a:pt x="44496" y="172480"/>
                    <a:pt x="44934" y="173081"/>
                    <a:pt x="45572" y="173252"/>
                  </a:cubicBezTo>
                  <a:lnTo>
                    <a:pt x="46811" y="173252"/>
                  </a:lnTo>
                  <a:cubicBezTo>
                    <a:pt x="48573" y="173090"/>
                    <a:pt x="50030" y="171823"/>
                    <a:pt x="50430" y="170109"/>
                  </a:cubicBezTo>
                  <a:cubicBezTo>
                    <a:pt x="50621" y="168718"/>
                    <a:pt x="50621" y="167309"/>
                    <a:pt x="50430" y="165918"/>
                  </a:cubicBezTo>
                  <a:cubicBezTo>
                    <a:pt x="50421" y="165289"/>
                    <a:pt x="50926" y="164765"/>
                    <a:pt x="51554" y="164756"/>
                  </a:cubicBezTo>
                  <a:cubicBezTo>
                    <a:pt x="51630" y="164756"/>
                    <a:pt x="51697" y="164765"/>
                    <a:pt x="51764" y="164775"/>
                  </a:cubicBezTo>
                  <a:cubicBezTo>
                    <a:pt x="51983" y="164699"/>
                    <a:pt x="52211" y="164699"/>
                    <a:pt x="52430" y="164775"/>
                  </a:cubicBezTo>
                  <a:cubicBezTo>
                    <a:pt x="53954" y="166585"/>
                    <a:pt x="52430" y="169061"/>
                    <a:pt x="53669" y="170966"/>
                  </a:cubicBezTo>
                  <a:cubicBezTo>
                    <a:pt x="54621" y="172252"/>
                    <a:pt x="55955" y="173223"/>
                    <a:pt x="57479" y="173729"/>
                  </a:cubicBezTo>
                  <a:cubicBezTo>
                    <a:pt x="58622" y="174300"/>
                    <a:pt x="60431" y="174585"/>
                    <a:pt x="60908" y="173729"/>
                  </a:cubicBezTo>
                  <a:cubicBezTo>
                    <a:pt x="61384" y="172871"/>
                    <a:pt x="60908" y="173062"/>
                    <a:pt x="60908" y="172680"/>
                  </a:cubicBezTo>
                  <a:cubicBezTo>
                    <a:pt x="60908" y="172300"/>
                    <a:pt x="58526" y="170014"/>
                    <a:pt x="57479" y="168585"/>
                  </a:cubicBezTo>
                  <a:cubicBezTo>
                    <a:pt x="56298" y="167375"/>
                    <a:pt x="55955" y="165566"/>
                    <a:pt x="56621" y="164013"/>
                  </a:cubicBezTo>
                  <a:cubicBezTo>
                    <a:pt x="57593" y="163651"/>
                    <a:pt x="58688" y="164051"/>
                    <a:pt x="59193" y="164965"/>
                  </a:cubicBezTo>
                  <a:cubicBezTo>
                    <a:pt x="59193" y="165632"/>
                    <a:pt x="59193" y="166489"/>
                    <a:pt x="60050" y="167156"/>
                  </a:cubicBezTo>
                  <a:cubicBezTo>
                    <a:pt x="60231" y="167223"/>
                    <a:pt x="60441" y="167223"/>
                    <a:pt x="60622" y="167156"/>
                  </a:cubicBezTo>
                  <a:cubicBezTo>
                    <a:pt x="61393" y="167318"/>
                    <a:pt x="62146" y="166813"/>
                    <a:pt x="62308" y="166042"/>
                  </a:cubicBezTo>
                  <a:cubicBezTo>
                    <a:pt x="62327" y="165937"/>
                    <a:pt x="62336" y="165832"/>
                    <a:pt x="62336" y="165727"/>
                  </a:cubicBezTo>
                  <a:cubicBezTo>
                    <a:pt x="62336" y="165060"/>
                    <a:pt x="62336" y="164108"/>
                    <a:pt x="63670" y="164013"/>
                  </a:cubicBezTo>
                  <a:cubicBezTo>
                    <a:pt x="65194" y="165442"/>
                    <a:pt x="64718" y="167442"/>
                    <a:pt x="64908" y="169156"/>
                  </a:cubicBezTo>
                  <a:cubicBezTo>
                    <a:pt x="65680" y="172243"/>
                    <a:pt x="68042" y="174671"/>
                    <a:pt x="71099" y="175538"/>
                  </a:cubicBezTo>
                  <a:cubicBezTo>
                    <a:pt x="71633" y="175634"/>
                    <a:pt x="72185" y="175634"/>
                    <a:pt x="72719" y="175538"/>
                  </a:cubicBezTo>
                  <a:cubicBezTo>
                    <a:pt x="73862" y="175595"/>
                    <a:pt x="74852" y="174767"/>
                    <a:pt x="75005" y="173633"/>
                  </a:cubicBezTo>
                  <a:cubicBezTo>
                    <a:pt x="75005" y="172776"/>
                    <a:pt x="74433" y="171919"/>
                    <a:pt x="73957" y="171061"/>
                  </a:cubicBezTo>
                  <a:cubicBezTo>
                    <a:pt x="73290" y="169928"/>
                    <a:pt x="72900" y="168661"/>
                    <a:pt x="72814" y="167346"/>
                  </a:cubicBezTo>
                  <a:cubicBezTo>
                    <a:pt x="72690" y="165918"/>
                    <a:pt x="73690" y="164632"/>
                    <a:pt x="75100" y="164394"/>
                  </a:cubicBezTo>
                  <a:cubicBezTo>
                    <a:pt x="76548" y="164260"/>
                    <a:pt x="77929" y="165070"/>
                    <a:pt x="78529" y="166394"/>
                  </a:cubicBezTo>
                  <a:cubicBezTo>
                    <a:pt x="79005" y="167442"/>
                    <a:pt x="79005" y="168680"/>
                    <a:pt x="79862" y="169633"/>
                  </a:cubicBezTo>
                  <a:cubicBezTo>
                    <a:pt x="81063" y="170566"/>
                    <a:pt x="82758" y="170566"/>
                    <a:pt x="83958" y="169633"/>
                  </a:cubicBezTo>
                  <a:cubicBezTo>
                    <a:pt x="84149" y="169242"/>
                    <a:pt x="84149" y="168785"/>
                    <a:pt x="83958" y="168395"/>
                  </a:cubicBezTo>
                  <a:cubicBezTo>
                    <a:pt x="83491" y="167461"/>
                    <a:pt x="82949" y="166575"/>
                    <a:pt x="82339" y="165727"/>
                  </a:cubicBezTo>
                  <a:cubicBezTo>
                    <a:pt x="81663" y="164965"/>
                    <a:pt x="81663" y="163822"/>
                    <a:pt x="82339" y="163061"/>
                  </a:cubicBezTo>
                  <a:cubicBezTo>
                    <a:pt x="83044" y="162375"/>
                    <a:pt x="84082" y="162155"/>
                    <a:pt x="85006" y="162489"/>
                  </a:cubicBezTo>
                  <a:cubicBezTo>
                    <a:pt x="85930" y="162746"/>
                    <a:pt x="86606" y="163537"/>
                    <a:pt x="86720" y="164489"/>
                  </a:cubicBezTo>
                  <a:lnTo>
                    <a:pt x="87959" y="170299"/>
                  </a:lnTo>
                  <a:cubicBezTo>
                    <a:pt x="88121" y="171280"/>
                    <a:pt x="88483" y="172223"/>
                    <a:pt x="89006" y="173062"/>
                  </a:cubicBezTo>
                  <a:cubicBezTo>
                    <a:pt x="89616" y="174100"/>
                    <a:pt x="90607" y="174852"/>
                    <a:pt x="91769" y="175157"/>
                  </a:cubicBezTo>
                  <a:cubicBezTo>
                    <a:pt x="92616" y="175348"/>
                    <a:pt x="93493" y="175348"/>
                    <a:pt x="94340" y="175157"/>
                  </a:cubicBezTo>
                  <a:cubicBezTo>
                    <a:pt x="95102" y="175157"/>
                    <a:pt x="95769" y="174395"/>
                    <a:pt x="95674" y="173824"/>
                  </a:cubicBezTo>
                  <a:cubicBezTo>
                    <a:pt x="95579" y="173252"/>
                    <a:pt x="95674" y="172871"/>
                    <a:pt x="94721" y="172395"/>
                  </a:cubicBezTo>
                  <a:cubicBezTo>
                    <a:pt x="93521" y="171328"/>
                    <a:pt x="92712" y="169880"/>
                    <a:pt x="92435" y="168299"/>
                  </a:cubicBezTo>
                  <a:cubicBezTo>
                    <a:pt x="92340" y="167604"/>
                    <a:pt x="92740" y="166937"/>
                    <a:pt x="93388" y="166680"/>
                  </a:cubicBezTo>
                  <a:cubicBezTo>
                    <a:pt x="93912" y="166489"/>
                    <a:pt x="94483" y="166489"/>
                    <a:pt x="95007" y="166680"/>
                  </a:cubicBezTo>
                  <a:cubicBezTo>
                    <a:pt x="95960" y="167156"/>
                    <a:pt x="96655" y="168023"/>
                    <a:pt x="96912" y="169061"/>
                  </a:cubicBezTo>
                  <a:cubicBezTo>
                    <a:pt x="97217" y="170023"/>
                    <a:pt x="97741" y="170909"/>
                    <a:pt x="98436" y="171633"/>
                  </a:cubicBezTo>
                  <a:cubicBezTo>
                    <a:pt x="99484" y="172395"/>
                    <a:pt x="100827" y="172614"/>
                    <a:pt x="102056" y="172204"/>
                  </a:cubicBezTo>
                  <a:cubicBezTo>
                    <a:pt x="102818" y="171861"/>
                    <a:pt x="103151" y="170966"/>
                    <a:pt x="102818" y="170204"/>
                  </a:cubicBezTo>
                  <a:cubicBezTo>
                    <a:pt x="102484" y="169471"/>
                    <a:pt x="101951" y="168851"/>
                    <a:pt x="101294" y="168395"/>
                  </a:cubicBezTo>
                  <a:cubicBezTo>
                    <a:pt x="99474" y="166632"/>
                    <a:pt x="98084" y="164480"/>
                    <a:pt x="97198" y="162108"/>
                  </a:cubicBezTo>
                  <a:cubicBezTo>
                    <a:pt x="97198" y="161346"/>
                    <a:pt x="97198" y="160393"/>
                    <a:pt x="97960" y="160108"/>
                  </a:cubicBezTo>
                  <a:cubicBezTo>
                    <a:pt x="98570" y="159850"/>
                    <a:pt x="99255" y="159850"/>
                    <a:pt x="99865" y="160108"/>
                  </a:cubicBezTo>
                  <a:cubicBezTo>
                    <a:pt x="100265" y="160489"/>
                    <a:pt x="100589" y="160936"/>
                    <a:pt x="100817" y="161441"/>
                  </a:cubicBezTo>
                  <a:cubicBezTo>
                    <a:pt x="101132" y="162251"/>
                    <a:pt x="101551" y="163022"/>
                    <a:pt x="102056" y="163727"/>
                  </a:cubicBezTo>
                  <a:cubicBezTo>
                    <a:pt x="102579" y="164756"/>
                    <a:pt x="103456" y="165575"/>
                    <a:pt x="104532" y="166013"/>
                  </a:cubicBezTo>
                  <a:cubicBezTo>
                    <a:pt x="105770" y="166013"/>
                    <a:pt x="107675" y="166013"/>
                    <a:pt x="108152" y="165346"/>
                  </a:cubicBezTo>
                  <a:cubicBezTo>
                    <a:pt x="108628" y="164680"/>
                    <a:pt x="108152" y="163727"/>
                    <a:pt x="107009" y="163061"/>
                  </a:cubicBezTo>
                  <a:cubicBezTo>
                    <a:pt x="106523" y="162460"/>
                    <a:pt x="106132" y="161784"/>
                    <a:pt x="105866" y="161060"/>
                  </a:cubicBezTo>
                  <a:cubicBezTo>
                    <a:pt x="105637" y="160717"/>
                    <a:pt x="105637" y="160269"/>
                    <a:pt x="105866" y="159917"/>
                  </a:cubicBezTo>
                  <a:cubicBezTo>
                    <a:pt x="105866" y="159917"/>
                    <a:pt x="105866" y="159917"/>
                    <a:pt x="106437" y="159917"/>
                  </a:cubicBezTo>
                  <a:cubicBezTo>
                    <a:pt x="107866" y="159413"/>
                    <a:pt x="109466" y="159698"/>
                    <a:pt x="110628" y="160679"/>
                  </a:cubicBezTo>
                  <a:cubicBezTo>
                    <a:pt x="111352" y="161517"/>
                    <a:pt x="111705" y="162622"/>
                    <a:pt x="111581" y="163727"/>
                  </a:cubicBezTo>
                  <a:cubicBezTo>
                    <a:pt x="111514" y="164813"/>
                    <a:pt x="111752" y="165899"/>
                    <a:pt x="112247" y="166870"/>
                  </a:cubicBezTo>
                  <a:cubicBezTo>
                    <a:pt x="112467" y="167166"/>
                    <a:pt x="112762" y="167394"/>
                    <a:pt x="113105" y="167537"/>
                  </a:cubicBezTo>
                  <a:cubicBezTo>
                    <a:pt x="113905" y="167823"/>
                    <a:pt x="114781" y="167823"/>
                    <a:pt x="115581" y="167537"/>
                  </a:cubicBezTo>
                  <a:cubicBezTo>
                    <a:pt x="116096" y="167413"/>
                    <a:pt x="116581" y="167185"/>
                    <a:pt x="117010" y="166870"/>
                  </a:cubicBezTo>
                  <a:cubicBezTo>
                    <a:pt x="118039" y="165966"/>
                    <a:pt x="118134" y="164404"/>
                    <a:pt x="117229" y="163375"/>
                  </a:cubicBezTo>
                  <a:cubicBezTo>
                    <a:pt x="117162" y="163298"/>
                    <a:pt x="117086" y="163222"/>
                    <a:pt x="117010" y="163155"/>
                  </a:cubicBezTo>
                  <a:cubicBezTo>
                    <a:pt x="115915" y="162089"/>
                    <a:pt x="114895" y="160936"/>
                    <a:pt x="113962" y="159726"/>
                  </a:cubicBezTo>
                  <a:cubicBezTo>
                    <a:pt x="113409" y="159241"/>
                    <a:pt x="113352" y="158403"/>
                    <a:pt x="113848" y="157850"/>
                  </a:cubicBezTo>
                  <a:cubicBezTo>
                    <a:pt x="113876" y="157803"/>
                    <a:pt x="113924" y="157764"/>
                    <a:pt x="113962" y="157727"/>
                  </a:cubicBezTo>
                  <a:cubicBezTo>
                    <a:pt x="114857" y="157250"/>
                    <a:pt x="115924" y="157250"/>
                    <a:pt x="116819" y="157727"/>
                  </a:cubicBezTo>
                  <a:cubicBezTo>
                    <a:pt x="117505" y="158136"/>
                    <a:pt x="118010" y="158784"/>
                    <a:pt x="118248" y="159536"/>
                  </a:cubicBezTo>
                  <a:cubicBezTo>
                    <a:pt x="118296" y="160032"/>
                    <a:pt x="118496" y="160498"/>
                    <a:pt x="118820" y="160869"/>
                  </a:cubicBezTo>
                  <a:cubicBezTo>
                    <a:pt x="119144" y="161403"/>
                    <a:pt x="119725" y="161727"/>
                    <a:pt x="120344" y="161727"/>
                  </a:cubicBezTo>
                  <a:cubicBezTo>
                    <a:pt x="121525" y="161965"/>
                    <a:pt x="122677" y="161193"/>
                    <a:pt x="122915" y="160012"/>
                  </a:cubicBezTo>
                  <a:cubicBezTo>
                    <a:pt x="122830" y="159127"/>
                    <a:pt x="122601" y="158260"/>
                    <a:pt x="122249" y="157441"/>
                  </a:cubicBezTo>
                  <a:cubicBezTo>
                    <a:pt x="122563" y="156860"/>
                    <a:pt x="123125" y="156441"/>
                    <a:pt x="123773" y="156298"/>
                  </a:cubicBezTo>
                  <a:cubicBezTo>
                    <a:pt x="124516" y="156269"/>
                    <a:pt x="125249" y="156469"/>
                    <a:pt x="125868" y="156869"/>
                  </a:cubicBezTo>
                  <a:cubicBezTo>
                    <a:pt x="126259" y="157184"/>
                    <a:pt x="126525" y="157621"/>
                    <a:pt x="126630" y="158107"/>
                  </a:cubicBezTo>
                  <a:cubicBezTo>
                    <a:pt x="127040" y="159326"/>
                    <a:pt x="127725" y="160432"/>
                    <a:pt x="128630" y="161346"/>
                  </a:cubicBezTo>
                  <a:cubicBezTo>
                    <a:pt x="129831" y="162451"/>
                    <a:pt x="131383" y="163098"/>
                    <a:pt x="133012" y="163155"/>
                  </a:cubicBezTo>
                  <a:cubicBezTo>
                    <a:pt x="133964" y="163261"/>
                    <a:pt x="134927" y="162984"/>
                    <a:pt x="135679" y="162394"/>
                  </a:cubicBezTo>
                  <a:cubicBezTo>
                    <a:pt x="135765" y="162118"/>
                    <a:pt x="135765" y="161822"/>
                    <a:pt x="135679" y="161536"/>
                  </a:cubicBezTo>
                  <a:cubicBezTo>
                    <a:pt x="135346" y="159860"/>
                    <a:pt x="134345" y="158384"/>
                    <a:pt x="132917" y="157441"/>
                  </a:cubicBezTo>
                  <a:cubicBezTo>
                    <a:pt x="132164" y="156917"/>
                    <a:pt x="131564" y="156193"/>
                    <a:pt x="131202" y="155345"/>
                  </a:cubicBezTo>
                  <a:cubicBezTo>
                    <a:pt x="131088" y="154831"/>
                    <a:pt x="131412" y="154326"/>
                    <a:pt x="131926" y="154212"/>
                  </a:cubicBezTo>
                  <a:cubicBezTo>
                    <a:pt x="131936" y="154212"/>
                    <a:pt x="131955" y="154202"/>
                    <a:pt x="131964" y="154202"/>
                  </a:cubicBezTo>
                  <a:cubicBezTo>
                    <a:pt x="132602" y="153926"/>
                    <a:pt x="133326" y="153926"/>
                    <a:pt x="133964" y="154202"/>
                  </a:cubicBezTo>
                  <a:cubicBezTo>
                    <a:pt x="134593" y="154507"/>
                    <a:pt x="135269" y="154697"/>
                    <a:pt x="135965" y="154774"/>
                  </a:cubicBezTo>
                  <a:cubicBezTo>
                    <a:pt x="136679" y="154735"/>
                    <a:pt x="137336" y="154383"/>
                    <a:pt x="137774" y="153821"/>
                  </a:cubicBezTo>
                  <a:cubicBezTo>
                    <a:pt x="138032" y="153354"/>
                    <a:pt x="138194" y="152830"/>
                    <a:pt x="138251" y="152297"/>
                  </a:cubicBezTo>
                  <a:cubicBezTo>
                    <a:pt x="138213" y="151983"/>
                    <a:pt x="138213" y="151659"/>
                    <a:pt x="138251" y="151344"/>
                  </a:cubicBezTo>
                  <a:cubicBezTo>
                    <a:pt x="138641" y="150544"/>
                    <a:pt x="139451" y="150030"/>
                    <a:pt x="140346" y="150011"/>
                  </a:cubicBezTo>
                  <a:cubicBezTo>
                    <a:pt x="141061" y="149935"/>
                    <a:pt x="141765" y="150268"/>
                    <a:pt x="142156" y="150868"/>
                  </a:cubicBezTo>
                  <a:cubicBezTo>
                    <a:pt x="142346" y="151392"/>
                    <a:pt x="142346" y="151964"/>
                    <a:pt x="142156" y="152487"/>
                  </a:cubicBezTo>
                  <a:cubicBezTo>
                    <a:pt x="141842" y="152954"/>
                    <a:pt x="141613" y="153469"/>
                    <a:pt x="141489" y="154012"/>
                  </a:cubicBezTo>
                  <a:cubicBezTo>
                    <a:pt x="141489" y="154012"/>
                    <a:pt x="141489" y="155059"/>
                    <a:pt x="142442" y="155155"/>
                  </a:cubicBezTo>
                  <a:cubicBezTo>
                    <a:pt x="143394" y="155250"/>
                    <a:pt x="145204" y="154583"/>
                    <a:pt x="146347" y="153536"/>
                  </a:cubicBezTo>
                  <a:cubicBezTo>
                    <a:pt x="147328" y="152687"/>
                    <a:pt x="147633" y="151297"/>
                    <a:pt x="147109" y="150106"/>
                  </a:cubicBezTo>
                  <a:cubicBezTo>
                    <a:pt x="147109" y="149440"/>
                    <a:pt x="146537" y="148963"/>
                    <a:pt x="147109" y="148392"/>
                  </a:cubicBezTo>
                  <a:cubicBezTo>
                    <a:pt x="147680" y="147820"/>
                    <a:pt x="149109" y="147249"/>
                    <a:pt x="149014" y="146296"/>
                  </a:cubicBezTo>
                  <a:lnTo>
                    <a:pt x="149014" y="146296"/>
                  </a:lnTo>
                  <a:cubicBezTo>
                    <a:pt x="149014" y="148487"/>
                    <a:pt x="150633" y="147820"/>
                    <a:pt x="151205" y="148678"/>
                  </a:cubicBezTo>
                  <a:cubicBezTo>
                    <a:pt x="151776" y="149535"/>
                    <a:pt x="151205" y="150583"/>
                    <a:pt x="150252" y="151440"/>
                  </a:cubicBezTo>
                  <a:cubicBezTo>
                    <a:pt x="149719" y="152097"/>
                    <a:pt x="149824" y="153050"/>
                    <a:pt x="150481" y="153583"/>
                  </a:cubicBezTo>
                  <a:cubicBezTo>
                    <a:pt x="150709" y="153773"/>
                    <a:pt x="150995" y="153888"/>
                    <a:pt x="151300" y="153916"/>
                  </a:cubicBezTo>
                  <a:cubicBezTo>
                    <a:pt x="152433" y="154088"/>
                    <a:pt x="153557" y="153564"/>
                    <a:pt x="154157" y="152583"/>
                  </a:cubicBezTo>
                  <a:cubicBezTo>
                    <a:pt x="154157" y="151821"/>
                    <a:pt x="154157" y="151059"/>
                    <a:pt x="154919" y="150297"/>
                  </a:cubicBezTo>
                  <a:cubicBezTo>
                    <a:pt x="155624" y="149354"/>
                    <a:pt x="156834" y="148935"/>
                    <a:pt x="157967" y="149249"/>
                  </a:cubicBezTo>
                  <a:cubicBezTo>
                    <a:pt x="159491" y="149249"/>
                    <a:pt x="159015" y="150964"/>
                    <a:pt x="157967" y="151916"/>
                  </a:cubicBezTo>
                  <a:lnTo>
                    <a:pt x="155491" y="155059"/>
                  </a:lnTo>
                  <a:cubicBezTo>
                    <a:pt x="155053" y="155545"/>
                    <a:pt x="154758" y="156135"/>
                    <a:pt x="154634" y="156774"/>
                  </a:cubicBezTo>
                  <a:cubicBezTo>
                    <a:pt x="154729" y="157593"/>
                    <a:pt x="155424" y="158212"/>
                    <a:pt x="156253" y="158203"/>
                  </a:cubicBezTo>
                  <a:cubicBezTo>
                    <a:pt x="157348" y="158222"/>
                    <a:pt x="158406" y="157812"/>
                    <a:pt x="159206" y="157060"/>
                  </a:cubicBezTo>
                  <a:cubicBezTo>
                    <a:pt x="160072" y="156259"/>
                    <a:pt x="160749" y="155288"/>
                    <a:pt x="161206" y="154202"/>
                  </a:cubicBezTo>
                  <a:cubicBezTo>
                    <a:pt x="161682" y="153059"/>
                    <a:pt x="162349" y="151440"/>
                    <a:pt x="164444" y="151344"/>
                  </a:cubicBezTo>
                  <a:cubicBezTo>
                    <a:pt x="166540" y="151249"/>
                    <a:pt x="167016" y="152011"/>
                    <a:pt x="167016" y="152869"/>
                  </a:cubicBezTo>
                  <a:cubicBezTo>
                    <a:pt x="167016" y="153726"/>
                    <a:pt x="166254" y="154488"/>
                    <a:pt x="165302" y="155155"/>
                  </a:cubicBezTo>
                  <a:cubicBezTo>
                    <a:pt x="164349" y="155821"/>
                    <a:pt x="162063" y="157250"/>
                    <a:pt x="162825" y="158298"/>
                  </a:cubicBezTo>
                  <a:cubicBezTo>
                    <a:pt x="163587" y="159346"/>
                    <a:pt x="165492" y="159441"/>
                    <a:pt x="167111" y="159060"/>
                  </a:cubicBezTo>
                  <a:cubicBezTo>
                    <a:pt x="168454" y="158746"/>
                    <a:pt x="169655" y="158012"/>
                    <a:pt x="170540" y="156964"/>
                  </a:cubicBezTo>
                  <a:cubicBezTo>
                    <a:pt x="171302" y="156107"/>
                    <a:pt x="171683" y="155155"/>
                    <a:pt x="172541" y="154202"/>
                  </a:cubicBezTo>
                  <a:cubicBezTo>
                    <a:pt x="173036" y="153621"/>
                    <a:pt x="173779" y="153307"/>
                    <a:pt x="174541" y="153345"/>
                  </a:cubicBezTo>
                  <a:cubicBezTo>
                    <a:pt x="175370" y="155107"/>
                    <a:pt x="174655" y="157212"/>
                    <a:pt x="172922" y="158107"/>
                  </a:cubicBezTo>
                  <a:cubicBezTo>
                    <a:pt x="172226" y="158574"/>
                    <a:pt x="171588" y="159117"/>
                    <a:pt x="171017" y="159726"/>
                  </a:cubicBezTo>
                  <a:cubicBezTo>
                    <a:pt x="171017" y="160298"/>
                    <a:pt x="171017" y="161060"/>
                    <a:pt x="172160" y="161155"/>
                  </a:cubicBezTo>
                  <a:lnTo>
                    <a:pt x="173398" y="161155"/>
                  </a:lnTo>
                  <a:cubicBezTo>
                    <a:pt x="175246" y="160793"/>
                    <a:pt x="176903" y="159774"/>
                    <a:pt x="178065" y="158298"/>
                  </a:cubicBezTo>
                  <a:cubicBezTo>
                    <a:pt x="180256" y="139534"/>
                    <a:pt x="187209" y="120103"/>
                    <a:pt x="180923" y="10210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5" name="Freeform: Shape 924">
              <a:extLst>
                <a:ext uri="{FF2B5EF4-FFF2-40B4-BE49-F238E27FC236}">
                  <a16:creationId xmlns:a16="http://schemas.microsoft.com/office/drawing/2014/main" xmlns="" id="{909A4AC7-323A-5B70-441F-5EC049361293}"/>
                </a:ext>
              </a:extLst>
            </p:cNvPr>
            <p:cNvSpPr/>
            <p:nvPr/>
          </p:nvSpPr>
          <p:spPr>
            <a:xfrm>
              <a:off x="5893652" y="3990117"/>
              <a:ext cx="2797" cy="5429"/>
            </a:xfrm>
            <a:custGeom>
              <a:avLst/>
              <a:gdLst>
                <a:gd name="connsiteX0" fmla="*/ 2385 w 2797"/>
                <a:gd name="connsiteY0" fmla="*/ -399 h 5429"/>
                <a:gd name="connsiteX1" fmla="*/ 3 w 2797"/>
                <a:gd name="connsiteY1" fmla="*/ 649 h 5429"/>
                <a:gd name="connsiteX2" fmla="*/ 3 w 2797"/>
                <a:gd name="connsiteY2" fmla="*/ 1601 h 5429"/>
                <a:gd name="connsiteX3" fmla="*/ 2766 w 2797"/>
                <a:gd name="connsiteY3" fmla="*/ 5030 h 5429"/>
                <a:gd name="connsiteX4" fmla="*/ 2766 w 2797"/>
                <a:gd name="connsiteY4" fmla="*/ -399 h 5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7" h="5429">
                  <a:moveTo>
                    <a:pt x="2385" y="-399"/>
                  </a:moveTo>
                  <a:cubicBezTo>
                    <a:pt x="1480" y="-390"/>
                    <a:pt x="622" y="-8"/>
                    <a:pt x="3" y="649"/>
                  </a:cubicBezTo>
                  <a:cubicBezTo>
                    <a:pt x="-44" y="963"/>
                    <a:pt x="-44" y="1287"/>
                    <a:pt x="3" y="1601"/>
                  </a:cubicBezTo>
                  <a:cubicBezTo>
                    <a:pt x="480" y="3040"/>
                    <a:pt x="1461" y="4259"/>
                    <a:pt x="2766" y="5030"/>
                  </a:cubicBezTo>
                  <a:lnTo>
                    <a:pt x="2766" y="-399"/>
                  </a:lnTo>
                  <a:close/>
                </a:path>
              </a:pathLst>
            </a:custGeom>
            <a:solidFill>
              <a:srgbClr val="B4B4DA"/>
            </a:solidFill>
            <a:ln w="9525" cap="flat">
              <a:noFill/>
              <a:prstDash val="solid"/>
              <a:miter/>
            </a:ln>
          </p:spPr>
          <p:txBody>
            <a:bodyPr rtlCol="0" anchor="ctr"/>
            <a:lstStyle/>
            <a:p>
              <a:endParaRPr lang="en-IN"/>
            </a:p>
          </p:txBody>
        </p:sp>
        <p:sp>
          <p:nvSpPr>
            <p:cNvPr id="926" name="Freeform: Shape 925">
              <a:extLst>
                <a:ext uri="{FF2B5EF4-FFF2-40B4-BE49-F238E27FC236}">
                  <a16:creationId xmlns:a16="http://schemas.microsoft.com/office/drawing/2014/main" xmlns="" id="{1A0A7732-A489-BFE1-1ACD-E53E005BFD3D}"/>
                </a:ext>
              </a:extLst>
            </p:cNvPr>
            <p:cNvSpPr/>
            <p:nvPr/>
          </p:nvSpPr>
          <p:spPr>
            <a:xfrm>
              <a:off x="5474204" y="4209288"/>
              <a:ext cx="3622" cy="6100"/>
            </a:xfrm>
            <a:custGeom>
              <a:avLst/>
              <a:gdLst>
                <a:gd name="connsiteX0" fmla="*/ 542 w 3622"/>
                <a:gd name="connsiteY0" fmla="*/ 2649 h 6100"/>
                <a:gd name="connsiteX1" fmla="*/ -30 w 3622"/>
                <a:gd name="connsiteY1" fmla="*/ 4459 h 6100"/>
                <a:gd name="connsiteX2" fmla="*/ 1494 w 3622"/>
                <a:gd name="connsiteY2" fmla="*/ 5697 h 6100"/>
                <a:gd name="connsiteX3" fmla="*/ 3590 w 3622"/>
                <a:gd name="connsiteY3" fmla="*/ 4459 h 6100"/>
                <a:gd name="connsiteX4" fmla="*/ 1971 w 3622"/>
                <a:gd name="connsiteY4" fmla="*/ -399 h 6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 h="6100">
                  <a:moveTo>
                    <a:pt x="542" y="2649"/>
                  </a:moveTo>
                  <a:cubicBezTo>
                    <a:pt x="142" y="3163"/>
                    <a:pt x="-58" y="3811"/>
                    <a:pt x="-30" y="4459"/>
                  </a:cubicBezTo>
                  <a:cubicBezTo>
                    <a:pt x="66" y="5211"/>
                    <a:pt x="742" y="5754"/>
                    <a:pt x="1494" y="5697"/>
                  </a:cubicBezTo>
                  <a:cubicBezTo>
                    <a:pt x="2342" y="5620"/>
                    <a:pt x="3114" y="5163"/>
                    <a:pt x="3590" y="4459"/>
                  </a:cubicBezTo>
                  <a:cubicBezTo>
                    <a:pt x="3018" y="2839"/>
                    <a:pt x="2447" y="1220"/>
                    <a:pt x="1971"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7" name="Freeform: Shape 926">
              <a:extLst>
                <a:ext uri="{FF2B5EF4-FFF2-40B4-BE49-F238E27FC236}">
                  <a16:creationId xmlns:a16="http://schemas.microsoft.com/office/drawing/2014/main" xmlns="" id="{EEB88E5A-96BE-78BA-E287-61F0BDA690CF}"/>
                </a:ext>
              </a:extLst>
            </p:cNvPr>
            <p:cNvSpPr/>
            <p:nvPr/>
          </p:nvSpPr>
          <p:spPr>
            <a:xfrm>
              <a:off x="6347839" y="4054411"/>
              <a:ext cx="3144" cy="3730"/>
            </a:xfrm>
            <a:custGeom>
              <a:avLst/>
              <a:gdLst>
                <a:gd name="connsiteX0" fmla="*/ 445 w 3144"/>
                <a:gd name="connsiteY0" fmla="*/ 363 h 3730"/>
                <a:gd name="connsiteX1" fmla="*/ -31 w 3144"/>
                <a:gd name="connsiteY1" fmla="*/ 2268 h 3730"/>
                <a:gd name="connsiteX2" fmla="*/ 1779 w 3144"/>
                <a:gd name="connsiteY2" fmla="*/ 3316 h 3730"/>
                <a:gd name="connsiteX3" fmla="*/ 3112 w 3144"/>
                <a:gd name="connsiteY3" fmla="*/ 2744 h 3730"/>
                <a:gd name="connsiteX4" fmla="*/ 826 w 3144"/>
                <a:gd name="connsiteY4" fmla="*/ -399 h 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4" h="3730">
                  <a:moveTo>
                    <a:pt x="445" y="363"/>
                  </a:moveTo>
                  <a:cubicBezTo>
                    <a:pt x="122" y="944"/>
                    <a:pt x="-50" y="1601"/>
                    <a:pt x="-31" y="2268"/>
                  </a:cubicBezTo>
                  <a:cubicBezTo>
                    <a:pt x="264" y="2992"/>
                    <a:pt x="1007" y="3421"/>
                    <a:pt x="1779" y="3316"/>
                  </a:cubicBezTo>
                  <a:cubicBezTo>
                    <a:pt x="2265" y="3230"/>
                    <a:pt x="2712" y="3030"/>
                    <a:pt x="3112" y="2744"/>
                  </a:cubicBezTo>
                  <a:lnTo>
                    <a:pt x="826"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28" name="Freeform: Shape 927">
              <a:extLst>
                <a:ext uri="{FF2B5EF4-FFF2-40B4-BE49-F238E27FC236}">
                  <a16:creationId xmlns:a16="http://schemas.microsoft.com/office/drawing/2014/main" xmlns="" id="{3BA471C9-0720-9221-EEBA-1D82F0CCC06C}"/>
                </a:ext>
              </a:extLst>
            </p:cNvPr>
            <p:cNvSpPr/>
            <p:nvPr/>
          </p:nvSpPr>
          <p:spPr>
            <a:xfrm>
              <a:off x="4884038" y="4278820"/>
              <a:ext cx="5048" cy="7622"/>
            </a:xfrm>
            <a:custGeom>
              <a:avLst/>
              <a:gdLst>
                <a:gd name="connsiteX0" fmla="*/ 2920 w 5048"/>
                <a:gd name="connsiteY0" fmla="*/ 935 h 7622"/>
                <a:gd name="connsiteX1" fmla="*/ 730 w 5048"/>
                <a:gd name="connsiteY1" fmla="*/ 4077 h 7622"/>
                <a:gd name="connsiteX2" fmla="*/ -32 w 5048"/>
                <a:gd name="connsiteY2" fmla="*/ 5887 h 7622"/>
                <a:gd name="connsiteX3" fmla="*/ 1492 w 5048"/>
                <a:gd name="connsiteY3" fmla="*/ 7221 h 7622"/>
                <a:gd name="connsiteX4" fmla="*/ 4159 w 5048"/>
                <a:gd name="connsiteY4" fmla="*/ 5983 h 7622"/>
                <a:gd name="connsiteX5" fmla="*/ 5016 w 5048"/>
                <a:gd name="connsiteY5" fmla="*/ 4840 h 7622"/>
                <a:gd name="connsiteX6" fmla="*/ 3492 w 5048"/>
                <a:gd name="connsiteY6" fmla="*/ -399 h 7622"/>
                <a:gd name="connsiteX7" fmla="*/ 2920 w 5048"/>
                <a:gd name="connsiteY7" fmla="*/ 935 h 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48" h="7622">
                  <a:moveTo>
                    <a:pt x="2920" y="935"/>
                  </a:moveTo>
                  <a:lnTo>
                    <a:pt x="730" y="4077"/>
                  </a:lnTo>
                  <a:cubicBezTo>
                    <a:pt x="301" y="4592"/>
                    <a:pt x="44" y="5221"/>
                    <a:pt x="-32" y="5887"/>
                  </a:cubicBezTo>
                  <a:cubicBezTo>
                    <a:pt x="101" y="6630"/>
                    <a:pt x="730" y="7192"/>
                    <a:pt x="1492" y="7221"/>
                  </a:cubicBezTo>
                  <a:cubicBezTo>
                    <a:pt x="2530" y="7259"/>
                    <a:pt x="3521" y="6802"/>
                    <a:pt x="4159" y="5983"/>
                  </a:cubicBezTo>
                  <a:lnTo>
                    <a:pt x="5016" y="4840"/>
                  </a:lnTo>
                  <a:lnTo>
                    <a:pt x="3492" y="-399"/>
                  </a:lnTo>
                  <a:cubicBezTo>
                    <a:pt x="3368" y="68"/>
                    <a:pt x="3178" y="515"/>
                    <a:pt x="2920" y="9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29" name="Freeform: Shape 928">
              <a:extLst>
                <a:ext uri="{FF2B5EF4-FFF2-40B4-BE49-F238E27FC236}">
                  <a16:creationId xmlns:a16="http://schemas.microsoft.com/office/drawing/2014/main" xmlns="" id="{DAAB34F4-E5DC-FC5C-A332-B46DB2906E14}"/>
                </a:ext>
              </a:extLst>
            </p:cNvPr>
            <p:cNvSpPr/>
            <p:nvPr/>
          </p:nvSpPr>
          <p:spPr>
            <a:xfrm>
              <a:off x="6319646" y="3919632"/>
              <a:ext cx="35" cy="2286"/>
            </a:xfrm>
            <a:custGeom>
              <a:avLst/>
              <a:gdLst>
                <a:gd name="connsiteX0" fmla="*/ -32 w 35"/>
                <a:gd name="connsiteY0" fmla="*/ 1697 h 2286"/>
                <a:gd name="connsiteX1" fmla="*/ -32 w 35"/>
                <a:gd name="connsiteY1" fmla="*/ 78 h 2286"/>
                <a:gd name="connsiteX2" fmla="*/ -32 w 35"/>
                <a:gd name="connsiteY2" fmla="*/ -399 h 2286"/>
                <a:gd name="connsiteX3" fmla="*/ -32 w 35"/>
                <a:gd name="connsiteY3" fmla="*/ -399 h 2286"/>
                <a:gd name="connsiteX4" fmla="*/ -32 w 35"/>
                <a:gd name="connsiteY4" fmla="*/ 1887 h 2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 h="2286">
                  <a:moveTo>
                    <a:pt x="-32" y="1697"/>
                  </a:moveTo>
                  <a:cubicBezTo>
                    <a:pt x="6" y="1154"/>
                    <a:pt x="6" y="620"/>
                    <a:pt x="-32" y="78"/>
                  </a:cubicBezTo>
                  <a:cubicBezTo>
                    <a:pt x="15" y="-75"/>
                    <a:pt x="15" y="-246"/>
                    <a:pt x="-32" y="-399"/>
                  </a:cubicBezTo>
                  <a:lnTo>
                    <a:pt x="-32" y="-399"/>
                  </a:lnTo>
                  <a:lnTo>
                    <a:pt x="-32" y="1887"/>
                  </a:lnTo>
                  <a:close/>
                </a:path>
              </a:pathLst>
            </a:custGeom>
            <a:solidFill>
              <a:srgbClr val="B4B4DA"/>
            </a:solidFill>
            <a:ln w="9525" cap="flat">
              <a:noFill/>
              <a:prstDash val="solid"/>
              <a:miter/>
            </a:ln>
          </p:spPr>
          <p:txBody>
            <a:bodyPr rtlCol="0" anchor="ctr"/>
            <a:lstStyle/>
            <a:p>
              <a:endParaRPr lang="en-IN"/>
            </a:p>
          </p:txBody>
        </p:sp>
        <p:sp>
          <p:nvSpPr>
            <p:cNvPr id="930" name="Freeform: Shape 929">
              <a:extLst>
                <a:ext uri="{FF2B5EF4-FFF2-40B4-BE49-F238E27FC236}">
                  <a16:creationId xmlns:a16="http://schemas.microsoft.com/office/drawing/2014/main" xmlns="" id="{AD647BC6-0183-8F55-87D7-F9029893797F}"/>
                </a:ext>
              </a:extLst>
            </p:cNvPr>
            <p:cNvSpPr/>
            <p:nvPr/>
          </p:nvSpPr>
          <p:spPr>
            <a:xfrm>
              <a:off x="5034169" y="4130702"/>
              <a:ext cx="1697" cy="3528"/>
            </a:xfrm>
            <a:custGeom>
              <a:avLst/>
              <a:gdLst>
                <a:gd name="connsiteX0" fmla="*/ 46 w 1697"/>
                <a:gd name="connsiteY0" fmla="*/ 272 h 3528"/>
                <a:gd name="connsiteX1" fmla="*/ 46 w 1697"/>
                <a:gd name="connsiteY1" fmla="*/ 1129 h 3528"/>
                <a:gd name="connsiteX2" fmla="*/ 808 w 1697"/>
                <a:gd name="connsiteY2" fmla="*/ 3129 h 3528"/>
                <a:gd name="connsiteX3" fmla="*/ 1666 w 1697"/>
                <a:gd name="connsiteY3" fmla="*/ -395 h 3528"/>
                <a:gd name="connsiteX4" fmla="*/ 46 w 1697"/>
                <a:gd name="connsiteY4" fmla="*/ 272 h 3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7" h="3528">
                  <a:moveTo>
                    <a:pt x="46" y="272"/>
                  </a:moveTo>
                  <a:cubicBezTo>
                    <a:pt x="-58" y="548"/>
                    <a:pt x="-58" y="852"/>
                    <a:pt x="46" y="1129"/>
                  </a:cubicBezTo>
                  <a:cubicBezTo>
                    <a:pt x="65" y="1862"/>
                    <a:pt x="332" y="2567"/>
                    <a:pt x="808" y="3129"/>
                  </a:cubicBezTo>
                  <a:lnTo>
                    <a:pt x="1666" y="-395"/>
                  </a:lnTo>
                  <a:cubicBezTo>
                    <a:pt x="1056" y="-434"/>
                    <a:pt x="456" y="-186"/>
                    <a:pt x="46" y="272"/>
                  </a:cubicBezTo>
                  <a:close/>
                </a:path>
              </a:pathLst>
            </a:custGeom>
            <a:solidFill>
              <a:srgbClr val="B4B4DA"/>
            </a:solidFill>
            <a:ln w="9525" cap="flat">
              <a:noFill/>
              <a:prstDash val="solid"/>
              <a:miter/>
            </a:ln>
          </p:spPr>
          <p:txBody>
            <a:bodyPr rtlCol="0" anchor="ctr"/>
            <a:lstStyle/>
            <a:p>
              <a:endParaRPr lang="en-IN"/>
            </a:p>
          </p:txBody>
        </p:sp>
        <p:sp>
          <p:nvSpPr>
            <p:cNvPr id="931" name="Freeform: Shape 930">
              <a:extLst>
                <a:ext uri="{FF2B5EF4-FFF2-40B4-BE49-F238E27FC236}">
                  <a16:creationId xmlns:a16="http://schemas.microsoft.com/office/drawing/2014/main" xmlns="" id="{45E26354-5D8E-1CCF-0E61-94306288046C}"/>
                </a:ext>
              </a:extLst>
            </p:cNvPr>
            <p:cNvSpPr/>
            <p:nvPr/>
          </p:nvSpPr>
          <p:spPr>
            <a:xfrm>
              <a:off x="5029771" y="4274344"/>
              <a:ext cx="5143" cy="6289"/>
            </a:xfrm>
            <a:custGeom>
              <a:avLst/>
              <a:gdLst>
                <a:gd name="connsiteX0" fmla="*/ 2920 w 5143"/>
                <a:gd name="connsiteY0" fmla="*/ -399 h 6289"/>
                <a:gd name="connsiteX1" fmla="*/ 2920 w 5143"/>
                <a:gd name="connsiteY1" fmla="*/ -399 h 6289"/>
                <a:gd name="connsiteX2" fmla="*/ 730 w 5143"/>
                <a:gd name="connsiteY2" fmla="*/ 2744 h 6289"/>
                <a:gd name="connsiteX3" fmla="*/ -32 w 5143"/>
                <a:gd name="connsiteY3" fmla="*/ 4554 h 6289"/>
                <a:gd name="connsiteX4" fmla="*/ 1396 w 5143"/>
                <a:gd name="connsiteY4" fmla="*/ 5887 h 6289"/>
                <a:gd name="connsiteX5" fmla="*/ 3968 w 5143"/>
                <a:gd name="connsiteY5" fmla="*/ 4744 h 6289"/>
                <a:gd name="connsiteX6" fmla="*/ 5111 w 5143"/>
                <a:gd name="connsiteY6" fmla="*/ 3411 h 6289"/>
                <a:gd name="connsiteX7" fmla="*/ 4349 w 5143"/>
                <a:gd name="connsiteY7" fmla="*/ 1601 h 6289"/>
                <a:gd name="connsiteX8" fmla="*/ 2920 w 5143"/>
                <a:gd name="connsiteY8" fmla="*/ -399 h 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 h="6289">
                  <a:moveTo>
                    <a:pt x="2920" y="-399"/>
                  </a:moveTo>
                  <a:lnTo>
                    <a:pt x="2920" y="-399"/>
                  </a:lnTo>
                  <a:lnTo>
                    <a:pt x="730" y="2744"/>
                  </a:lnTo>
                  <a:cubicBezTo>
                    <a:pt x="301" y="3258"/>
                    <a:pt x="44" y="3887"/>
                    <a:pt x="-32" y="4554"/>
                  </a:cubicBezTo>
                  <a:cubicBezTo>
                    <a:pt x="63" y="5287"/>
                    <a:pt x="663" y="5849"/>
                    <a:pt x="1396" y="5887"/>
                  </a:cubicBezTo>
                  <a:cubicBezTo>
                    <a:pt x="2387" y="5935"/>
                    <a:pt x="3339" y="5506"/>
                    <a:pt x="3968" y="4744"/>
                  </a:cubicBezTo>
                  <a:cubicBezTo>
                    <a:pt x="4425" y="4373"/>
                    <a:pt x="4806" y="3915"/>
                    <a:pt x="5111" y="3411"/>
                  </a:cubicBezTo>
                  <a:cubicBezTo>
                    <a:pt x="5111" y="2744"/>
                    <a:pt x="5111" y="2172"/>
                    <a:pt x="4349" y="1601"/>
                  </a:cubicBezTo>
                  <a:cubicBezTo>
                    <a:pt x="3930" y="896"/>
                    <a:pt x="3454" y="229"/>
                    <a:pt x="2920"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2" name="Freeform: Shape 931">
              <a:extLst>
                <a:ext uri="{FF2B5EF4-FFF2-40B4-BE49-F238E27FC236}">
                  <a16:creationId xmlns:a16="http://schemas.microsoft.com/office/drawing/2014/main" xmlns="" id="{9CF0A70E-4997-759D-6181-B0649D0E20B4}"/>
                </a:ext>
              </a:extLst>
            </p:cNvPr>
            <p:cNvSpPr/>
            <p:nvPr/>
          </p:nvSpPr>
          <p:spPr>
            <a:xfrm>
              <a:off x="4573999" y="4131480"/>
              <a:ext cx="174724" cy="175224"/>
            </a:xfrm>
            <a:custGeom>
              <a:avLst/>
              <a:gdLst>
                <a:gd name="connsiteX0" fmla="*/ 3302 w 174724"/>
                <a:gd name="connsiteY0" fmla="*/ 152370 h 175224"/>
                <a:gd name="connsiteX1" fmla="*/ 3302 w 174724"/>
                <a:gd name="connsiteY1" fmla="*/ 150656 h 175224"/>
                <a:gd name="connsiteX2" fmla="*/ 5207 w 174724"/>
                <a:gd name="connsiteY2" fmla="*/ 148750 h 175224"/>
                <a:gd name="connsiteX3" fmla="*/ 5207 w 174724"/>
                <a:gd name="connsiteY3" fmla="*/ 148750 h 175224"/>
                <a:gd name="connsiteX4" fmla="*/ 7207 w 174724"/>
                <a:gd name="connsiteY4" fmla="*/ 151132 h 175224"/>
                <a:gd name="connsiteX5" fmla="*/ 6254 w 174724"/>
                <a:gd name="connsiteY5" fmla="*/ 153894 h 175224"/>
                <a:gd name="connsiteX6" fmla="*/ 7111 w 174724"/>
                <a:gd name="connsiteY6" fmla="*/ 156370 h 175224"/>
                <a:gd name="connsiteX7" fmla="*/ 9778 w 174724"/>
                <a:gd name="connsiteY7" fmla="*/ 155227 h 175224"/>
                <a:gd name="connsiteX8" fmla="*/ 10636 w 174724"/>
                <a:gd name="connsiteY8" fmla="*/ 152941 h 175224"/>
                <a:gd name="connsiteX9" fmla="*/ 13493 w 174724"/>
                <a:gd name="connsiteY9" fmla="*/ 151894 h 175224"/>
                <a:gd name="connsiteX10" fmla="*/ 13493 w 174724"/>
                <a:gd name="connsiteY10" fmla="*/ 154656 h 175224"/>
                <a:gd name="connsiteX11" fmla="*/ 11017 w 174724"/>
                <a:gd name="connsiteY11" fmla="*/ 157704 h 175224"/>
                <a:gd name="connsiteX12" fmla="*/ 10159 w 174724"/>
                <a:gd name="connsiteY12" fmla="*/ 159418 h 175224"/>
                <a:gd name="connsiteX13" fmla="*/ 11588 w 174724"/>
                <a:gd name="connsiteY13" fmla="*/ 160847 h 175224"/>
                <a:gd name="connsiteX14" fmla="*/ 14350 w 174724"/>
                <a:gd name="connsiteY14" fmla="*/ 159799 h 175224"/>
                <a:gd name="connsiteX15" fmla="*/ 16255 w 174724"/>
                <a:gd name="connsiteY15" fmla="*/ 157132 h 175224"/>
                <a:gd name="connsiteX16" fmla="*/ 19208 w 174724"/>
                <a:gd name="connsiteY16" fmla="*/ 154370 h 175224"/>
                <a:gd name="connsiteX17" fmla="*/ 21399 w 174724"/>
                <a:gd name="connsiteY17" fmla="*/ 156085 h 175224"/>
                <a:gd name="connsiteX18" fmla="*/ 19780 w 174724"/>
                <a:gd name="connsiteY18" fmla="*/ 158180 h 175224"/>
                <a:gd name="connsiteX19" fmla="*/ 17399 w 174724"/>
                <a:gd name="connsiteY19" fmla="*/ 161324 h 175224"/>
                <a:gd name="connsiteX20" fmla="*/ 21113 w 174724"/>
                <a:gd name="connsiteY20" fmla="*/ 162276 h 175224"/>
                <a:gd name="connsiteX21" fmla="*/ 24257 w 174724"/>
                <a:gd name="connsiteY21" fmla="*/ 160371 h 175224"/>
                <a:gd name="connsiteX22" fmla="*/ 26066 w 174724"/>
                <a:gd name="connsiteY22" fmla="*/ 157799 h 175224"/>
                <a:gd name="connsiteX23" fmla="*/ 27876 w 174724"/>
                <a:gd name="connsiteY23" fmla="*/ 157037 h 175224"/>
                <a:gd name="connsiteX24" fmla="*/ 26257 w 174724"/>
                <a:gd name="connsiteY24" fmla="*/ 161704 h 175224"/>
                <a:gd name="connsiteX25" fmla="*/ 24447 w 174724"/>
                <a:gd name="connsiteY25" fmla="*/ 163133 h 175224"/>
                <a:gd name="connsiteX26" fmla="*/ 25399 w 174724"/>
                <a:gd name="connsiteY26" fmla="*/ 164657 h 175224"/>
                <a:gd name="connsiteX27" fmla="*/ 26352 w 174724"/>
                <a:gd name="connsiteY27" fmla="*/ 164657 h 175224"/>
                <a:gd name="connsiteX28" fmla="*/ 30638 w 174724"/>
                <a:gd name="connsiteY28" fmla="*/ 161990 h 175224"/>
                <a:gd name="connsiteX29" fmla="*/ 32734 w 174724"/>
                <a:gd name="connsiteY29" fmla="*/ 159133 h 175224"/>
                <a:gd name="connsiteX30" fmla="*/ 29400 w 174724"/>
                <a:gd name="connsiteY30" fmla="*/ 165991 h 175224"/>
                <a:gd name="connsiteX31" fmla="*/ 26733 w 174724"/>
                <a:gd name="connsiteY31" fmla="*/ 167610 h 175224"/>
                <a:gd name="connsiteX32" fmla="*/ 26400 w 174724"/>
                <a:gd name="connsiteY32" fmla="*/ 169467 h 175224"/>
                <a:gd name="connsiteX33" fmla="*/ 26733 w 174724"/>
                <a:gd name="connsiteY33" fmla="*/ 169801 h 175224"/>
                <a:gd name="connsiteX34" fmla="*/ 29495 w 174724"/>
                <a:gd name="connsiteY34" fmla="*/ 170372 h 175224"/>
                <a:gd name="connsiteX35" fmla="*/ 36067 w 174724"/>
                <a:gd name="connsiteY35" fmla="*/ 167610 h 175224"/>
                <a:gd name="connsiteX36" fmla="*/ 37973 w 174724"/>
                <a:gd name="connsiteY36" fmla="*/ 162562 h 175224"/>
                <a:gd name="connsiteX37" fmla="*/ 39592 w 174724"/>
                <a:gd name="connsiteY37" fmla="*/ 161133 h 175224"/>
                <a:gd name="connsiteX38" fmla="*/ 42068 w 174724"/>
                <a:gd name="connsiteY38" fmla="*/ 162562 h 175224"/>
                <a:gd name="connsiteX39" fmla="*/ 41211 w 174724"/>
                <a:gd name="connsiteY39" fmla="*/ 165038 h 175224"/>
                <a:gd name="connsiteX40" fmla="*/ 41116 w 174724"/>
                <a:gd name="connsiteY40" fmla="*/ 167324 h 175224"/>
                <a:gd name="connsiteX41" fmla="*/ 41211 w 174724"/>
                <a:gd name="connsiteY41" fmla="*/ 167420 h 175224"/>
                <a:gd name="connsiteX42" fmla="*/ 45402 w 174724"/>
                <a:gd name="connsiteY42" fmla="*/ 167420 h 175224"/>
                <a:gd name="connsiteX43" fmla="*/ 47307 w 174724"/>
                <a:gd name="connsiteY43" fmla="*/ 164657 h 175224"/>
                <a:gd name="connsiteX44" fmla="*/ 47878 w 174724"/>
                <a:gd name="connsiteY44" fmla="*/ 163038 h 175224"/>
                <a:gd name="connsiteX45" fmla="*/ 48450 w 174724"/>
                <a:gd name="connsiteY45" fmla="*/ 169229 h 175224"/>
                <a:gd name="connsiteX46" fmla="*/ 47688 w 174724"/>
                <a:gd name="connsiteY46" fmla="*/ 170849 h 175224"/>
                <a:gd name="connsiteX47" fmla="*/ 48736 w 174724"/>
                <a:gd name="connsiteY47" fmla="*/ 172277 h 175224"/>
                <a:gd name="connsiteX48" fmla="*/ 50069 w 174724"/>
                <a:gd name="connsiteY48" fmla="*/ 172277 h 175224"/>
                <a:gd name="connsiteX49" fmla="*/ 53879 w 174724"/>
                <a:gd name="connsiteY49" fmla="*/ 169229 h 175224"/>
                <a:gd name="connsiteX50" fmla="*/ 53879 w 174724"/>
                <a:gd name="connsiteY50" fmla="*/ 165038 h 175224"/>
                <a:gd name="connsiteX51" fmla="*/ 55117 w 174724"/>
                <a:gd name="connsiteY51" fmla="*/ 163800 h 175224"/>
                <a:gd name="connsiteX52" fmla="*/ 55213 w 174724"/>
                <a:gd name="connsiteY52" fmla="*/ 163800 h 175224"/>
                <a:gd name="connsiteX53" fmla="*/ 55879 w 174724"/>
                <a:gd name="connsiteY53" fmla="*/ 163800 h 175224"/>
                <a:gd name="connsiteX54" fmla="*/ 57118 w 174724"/>
                <a:gd name="connsiteY54" fmla="*/ 169991 h 175224"/>
                <a:gd name="connsiteX55" fmla="*/ 61118 w 174724"/>
                <a:gd name="connsiteY55" fmla="*/ 172848 h 175224"/>
                <a:gd name="connsiteX56" fmla="*/ 64547 w 174724"/>
                <a:gd name="connsiteY56" fmla="*/ 172848 h 175224"/>
                <a:gd name="connsiteX57" fmla="*/ 64547 w 174724"/>
                <a:gd name="connsiteY57" fmla="*/ 171801 h 175224"/>
                <a:gd name="connsiteX58" fmla="*/ 61118 w 174724"/>
                <a:gd name="connsiteY58" fmla="*/ 167610 h 175224"/>
                <a:gd name="connsiteX59" fmla="*/ 60356 w 174724"/>
                <a:gd name="connsiteY59" fmla="*/ 163038 h 175224"/>
                <a:gd name="connsiteX60" fmla="*/ 62928 w 174724"/>
                <a:gd name="connsiteY60" fmla="*/ 163990 h 175224"/>
                <a:gd name="connsiteX61" fmla="*/ 63785 w 174724"/>
                <a:gd name="connsiteY61" fmla="*/ 166181 h 175224"/>
                <a:gd name="connsiteX62" fmla="*/ 64357 w 174724"/>
                <a:gd name="connsiteY62" fmla="*/ 166181 h 175224"/>
                <a:gd name="connsiteX63" fmla="*/ 66262 w 174724"/>
                <a:gd name="connsiteY63" fmla="*/ 164848 h 175224"/>
                <a:gd name="connsiteX64" fmla="*/ 67595 w 174724"/>
                <a:gd name="connsiteY64" fmla="*/ 163133 h 175224"/>
                <a:gd name="connsiteX65" fmla="*/ 68833 w 174724"/>
                <a:gd name="connsiteY65" fmla="*/ 168277 h 175224"/>
                <a:gd name="connsiteX66" fmla="*/ 75215 w 174724"/>
                <a:gd name="connsiteY66" fmla="*/ 174754 h 175224"/>
                <a:gd name="connsiteX67" fmla="*/ 76834 w 174724"/>
                <a:gd name="connsiteY67" fmla="*/ 174754 h 175224"/>
                <a:gd name="connsiteX68" fmla="*/ 79311 w 174724"/>
                <a:gd name="connsiteY68" fmla="*/ 172848 h 175224"/>
                <a:gd name="connsiteX69" fmla="*/ 78263 w 174724"/>
                <a:gd name="connsiteY69" fmla="*/ 170277 h 175224"/>
                <a:gd name="connsiteX70" fmla="*/ 77120 w 174724"/>
                <a:gd name="connsiteY70" fmla="*/ 166562 h 175224"/>
                <a:gd name="connsiteX71" fmla="*/ 79178 w 174724"/>
                <a:gd name="connsiteY71" fmla="*/ 163733 h 175224"/>
                <a:gd name="connsiteX72" fmla="*/ 79406 w 174724"/>
                <a:gd name="connsiteY72" fmla="*/ 163705 h 175224"/>
                <a:gd name="connsiteX73" fmla="*/ 83026 w 174724"/>
                <a:gd name="connsiteY73" fmla="*/ 165610 h 175224"/>
                <a:gd name="connsiteX74" fmla="*/ 84264 w 174724"/>
                <a:gd name="connsiteY74" fmla="*/ 168848 h 175224"/>
                <a:gd name="connsiteX75" fmla="*/ 88550 w 174724"/>
                <a:gd name="connsiteY75" fmla="*/ 168848 h 175224"/>
                <a:gd name="connsiteX76" fmla="*/ 88550 w 174724"/>
                <a:gd name="connsiteY76" fmla="*/ 167610 h 175224"/>
                <a:gd name="connsiteX77" fmla="*/ 86836 w 174724"/>
                <a:gd name="connsiteY77" fmla="*/ 165038 h 175224"/>
                <a:gd name="connsiteX78" fmla="*/ 86836 w 174724"/>
                <a:gd name="connsiteY78" fmla="*/ 162276 h 175224"/>
                <a:gd name="connsiteX79" fmla="*/ 89693 w 174724"/>
                <a:gd name="connsiteY79" fmla="*/ 161704 h 175224"/>
                <a:gd name="connsiteX80" fmla="*/ 91408 w 174724"/>
                <a:gd name="connsiteY80" fmla="*/ 163705 h 175224"/>
                <a:gd name="connsiteX81" fmla="*/ 92741 w 174724"/>
                <a:gd name="connsiteY81" fmla="*/ 169515 h 175224"/>
                <a:gd name="connsiteX82" fmla="*/ 93789 w 174724"/>
                <a:gd name="connsiteY82" fmla="*/ 172277 h 175224"/>
                <a:gd name="connsiteX83" fmla="*/ 96646 w 174724"/>
                <a:gd name="connsiteY83" fmla="*/ 174373 h 175224"/>
                <a:gd name="connsiteX84" fmla="*/ 99218 w 174724"/>
                <a:gd name="connsiteY84" fmla="*/ 174373 h 175224"/>
                <a:gd name="connsiteX85" fmla="*/ 100742 w 174724"/>
                <a:gd name="connsiteY85" fmla="*/ 173039 h 175224"/>
                <a:gd name="connsiteX86" fmla="*/ 99695 w 174724"/>
                <a:gd name="connsiteY86" fmla="*/ 171611 h 175224"/>
                <a:gd name="connsiteX87" fmla="*/ 97408 w 174724"/>
                <a:gd name="connsiteY87" fmla="*/ 167514 h 175224"/>
                <a:gd name="connsiteX88" fmla="*/ 98361 w 174724"/>
                <a:gd name="connsiteY88" fmla="*/ 165895 h 175224"/>
                <a:gd name="connsiteX89" fmla="*/ 99980 w 174724"/>
                <a:gd name="connsiteY89" fmla="*/ 165895 h 175224"/>
                <a:gd name="connsiteX90" fmla="*/ 101980 w 174724"/>
                <a:gd name="connsiteY90" fmla="*/ 168277 h 175224"/>
                <a:gd name="connsiteX91" fmla="*/ 103504 w 174724"/>
                <a:gd name="connsiteY91" fmla="*/ 170753 h 175224"/>
                <a:gd name="connsiteX92" fmla="*/ 107219 w 174724"/>
                <a:gd name="connsiteY92" fmla="*/ 171325 h 175224"/>
                <a:gd name="connsiteX93" fmla="*/ 108115 w 174724"/>
                <a:gd name="connsiteY93" fmla="*/ 169515 h 175224"/>
                <a:gd name="connsiteX94" fmla="*/ 108077 w 174724"/>
                <a:gd name="connsiteY94" fmla="*/ 169420 h 175224"/>
                <a:gd name="connsiteX95" fmla="*/ 106457 w 174724"/>
                <a:gd name="connsiteY95" fmla="*/ 167514 h 175224"/>
                <a:gd name="connsiteX96" fmla="*/ 102171 w 174724"/>
                <a:gd name="connsiteY96" fmla="*/ 161324 h 175224"/>
                <a:gd name="connsiteX97" fmla="*/ 103028 w 174724"/>
                <a:gd name="connsiteY97" fmla="*/ 159323 h 175224"/>
                <a:gd name="connsiteX98" fmla="*/ 105028 w 174724"/>
                <a:gd name="connsiteY98" fmla="*/ 159323 h 175224"/>
                <a:gd name="connsiteX99" fmla="*/ 105886 w 174724"/>
                <a:gd name="connsiteY99" fmla="*/ 160657 h 175224"/>
                <a:gd name="connsiteX100" fmla="*/ 107219 w 174724"/>
                <a:gd name="connsiteY100" fmla="*/ 162943 h 175224"/>
                <a:gd name="connsiteX101" fmla="*/ 109791 w 174724"/>
                <a:gd name="connsiteY101" fmla="*/ 165229 h 175224"/>
                <a:gd name="connsiteX102" fmla="*/ 113506 w 174724"/>
                <a:gd name="connsiteY102" fmla="*/ 164467 h 175224"/>
                <a:gd name="connsiteX103" fmla="*/ 112363 w 174724"/>
                <a:gd name="connsiteY103" fmla="*/ 162180 h 175224"/>
                <a:gd name="connsiteX104" fmla="*/ 111029 w 174724"/>
                <a:gd name="connsiteY104" fmla="*/ 160181 h 175224"/>
                <a:gd name="connsiteX105" fmla="*/ 111029 w 174724"/>
                <a:gd name="connsiteY105" fmla="*/ 159133 h 175224"/>
                <a:gd name="connsiteX106" fmla="*/ 111601 w 174724"/>
                <a:gd name="connsiteY106" fmla="*/ 159133 h 175224"/>
                <a:gd name="connsiteX107" fmla="*/ 115887 w 174724"/>
                <a:gd name="connsiteY107" fmla="*/ 159990 h 175224"/>
                <a:gd name="connsiteX108" fmla="*/ 116840 w 174724"/>
                <a:gd name="connsiteY108" fmla="*/ 163038 h 175224"/>
                <a:gd name="connsiteX109" fmla="*/ 117602 w 174724"/>
                <a:gd name="connsiteY109" fmla="*/ 166086 h 175224"/>
                <a:gd name="connsiteX110" fmla="*/ 118363 w 174724"/>
                <a:gd name="connsiteY110" fmla="*/ 166753 h 175224"/>
                <a:gd name="connsiteX111" fmla="*/ 120840 w 174724"/>
                <a:gd name="connsiteY111" fmla="*/ 166753 h 175224"/>
                <a:gd name="connsiteX112" fmla="*/ 122364 w 174724"/>
                <a:gd name="connsiteY112" fmla="*/ 166086 h 175224"/>
                <a:gd name="connsiteX113" fmla="*/ 122364 w 174724"/>
                <a:gd name="connsiteY113" fmla="*/ 162371 h 175224"/>
                <a:gd name="connsiteX114" fmla="*/ 119316 w 174724"/>
                <a:gd name="connsiteY114" fmla="*/ 158942 h 175224"/>
                <a:gd name="connsiteX115" fmla="*/ 119202 w 174724"/>
                <a:gd name="connsiteY115" fmla="*/ 157056 h 175224"/>
                <a:gd name="connsiteX116" fmla="*/ 119316 w 174724"/>
                <a:gd name="connsiteY116" fmla="*/ 156942 h 175224"/>
                <a:gd name="connsiteX117" fmla="*/ 122174 w 174724"/>
                <a:gd name="connsiteY117" fmla="*/ 156942 h 175224"/>
                <a:gd name="connsiteX118" fmla="*/ 123602 w 174724"/>
                <a:gd name="connsiteY118" fmla="*/ 158847 h 175224"/>
                <a:gd name="connsiteX119" fmla="*/ 124174 w 174724"/>
                <a:gd name="connsiteY119" fmla="*/ 160181 h 175224"/>
                <a:gd name="connsiteX120" fmla="*/ 125793 w 174724"/>
                <a:gd name="connsiteY120" fmla="*/ 161037 h 175224"/>
                <a:gd name="connsiteX121" fmla="*/ 128365 w 174724"/>
                <a:gd name="connsiteY121" fmla="*/ 159228 h 175224"/>
                <a:gd name="connsiteX122" fmla="*/ 127603 w 174724"/>
                <a:gd name="connsiteY122" fmla="*/ 156656 h 175224"/>
                <a:gd name="connsiteX123" fmla="*/ 129317 w 174724"/>
                <a:gd name="connsiteY123" fmla="*/ 155894 h 175224"/>
                <a:gd name="connsiteX124" fmla="*/ 131413 w 174724"/>
                <a:gd name="connsiteY124" fmla="*/ 156466 h 175224"/>
                <a:gd name="connsiteX125" fmla="*/ 132270 w 174724"/>
                <a:gd name="connsiteY125" fmla="*/ 157704 h 175224"/>
                <a:gd name="connsiteX126" fmla="*/ 134175 w 174724"/>
                <a:gd name="connsiteY126" fmla="*/ 160847 h 175224"/>
                <a:gd name="connsiteX127" fmla="*/ 138557 w 174724"/>
                <a:gd name="connsiteY127" fmla="*/ 162657 h 175224"/>
                <a:gd name="connsiteX128" fmla="*/ 141128 w 174724"/>
                <a:gd name="connsiteY128" fmla="*/ 161800 h 175224"/>
                <a:gd name="connsiteX129" fmla="*/ 141128 w 174724"/>
                <a:gd name="connsiteY129" fmla="*/ 160942 h 175224"/>
                <a:gd name="connsiteX130" fmla="*/ 138461 w 174724"/>
                <a:gd name="connsiteY130" fmla="*/ 156846 h 175224"/>
                <a:gd name="connsiteX131" fmla="*/ 136747 w 174724"/>
                <a:gd name="connsiteY131" fmla="*/ 154847 h 175224"/>
                <a:gd name="connsiteX132" fmla="*/ 137413 w 174724"/>
                <a:gd name="connsiteY132" fmla="*/ 153704 h 175224"/>
                <a:gd name="connsiteX133" fmla="*/ 139414 w 174724"/>
                <a:gd name="connsiteY133" fmla="*/ 153704 h 175224"/>
                <a:gd name="connsiteX134" fmla="*/ 141319 w 174724"/>
                <a:gd name="connsiteY134" fmla="*/ 154370 h 175224"/>
                <a:gd name="connsiteX135" fmla="*/ 143128 w 174724"/>
                <a:gd name="connsiteY135" fmla="*/ 153418 h 175224"/>
                <a:gd name="connsiteX136" fmla="*/ 143700 w 174724"/>
                <a:gd name="connsiteY136" fmla="*/ 151894 h 175224"/>
                <a:gd name="connsiteX137" fmla="*/ 143700 w 174724"/>
                <a:gd name="connsiteY137" fmla="*/ 150846 h 175224"/>
                <a:gd name="connsiteX138" fmla="*/ 145795 w 174724"/>
                <a:gd name="connsiteY138" fmla="*/ 149513 h 175224"/>
                <a:gd name="connsiteX139" fmla="*/ 147510 w 174724"/>
                <a:gd name="connsiteY139" fmla="*/ 150465 h 175224"/>
                <a:gd name="connsiteX140" fmla="*/ 147510 w 174724"/>
                <a:gd name="connsiteY140" fmla="*/ 151989 h 175224"/>
                <a:gd name="connsiteX141" fmla="*/ 146843 w 174724"/>
                <a:gd name="connsiteY141" fmla="*/ 153513 h 175224"/>
                <a:gd name="connsiteX142" fmla="*/ 147796 w 174724"/>
                <a:gd name="connsiteY142" fmla="*/ 154656 h 175224"/>
                <a:gd name="connsiteX143" fmla="*/ 151415 w 174724"/>
                <a:gd name="connsiteY143" fmla="*/ 153132 h 175224"/>
                <a:gd name="connsiteX144" fmla="*/ 152273 w 174724"/>
                <a:gd name="connsiteY144" fmla="*/ 149608 h 175224"/>
                <a:gd name="connsiteX145" fmla="*/ 152273 w 174724"/>
                <a:gd name="connsiteY145" fmla="*/ 147893 h 175224"/>
                <a:gd name="connsiteX146" fmla="*/ 154082 w 174724"/>
                <a:gd name="connsiteY146" fmla="*/ 145893 h 175224"/>
                <a:gd name="connsiteX147" fmla="*/ 154082 w 174724"/>
                <a:gd name="connsiteY147" fmla="*/ 145893 h 175224"/>
                <a:gd name="connsiteX148" fmla="*/ 156178 w 174724"/>
                <a:gd name="connsiteY148" fmla="*/ 148274 h 175224"/>
                <a:gd name="connsiteX149" fmla="*/ 155320 w 174724"/>
                <a:gd name="connsiteY149" fmla="*/ 151036 h 175224"/>
                <a:gd name="connsiteX150" fmla="*/ 156273 w 174724"/>
                <a:gd name="connsiteY150" fmla="*/ 153513 h 175224"/>
                <a:gd name="connsiteX151" fmla="*/ 158940 w 174724"/>
                <a:gd name="connsiteY151" fmla="*/ 152275 h 175224"/>
                <a:gd name="connsiteX152" fmla="*/ 159702 w 174724"/>
                <a:gd name="connsiteY152" fmla="*/ 149893 h 175224"/>
                <a:gd name="connsiteX153" fmla="*/ 162464 w 174724"/>
                <a:gd name="connsiteY153" fmla="*/ 148846 h 175224"/>
                <a:gd name="connsiteX154" fmla="*/ 162464 w 174724"/>
                <a:gd name="connsiteY154" fmla="*/ 151512 h 175224"/>
                <a:gd name="connsiteX155" fmla="*/ 160178 w 174724"/>
                <a:gd name="connsiteY155" fmla="*/ 154656 h 175224"/>
                <a:gd name="connsiteX156" fmla="*/ 159321 w 174724"/>
                <a:gd name="connsiteY156" fmla="*/ 156466 h 175224"/>
                <a:gd name="connsiteX157" fmla="*/ 160845 w 174724"/>
                <a:gd name="connsiteY157" fmla="*/ 157799 h 175224"/>
                <a:gd name="connsiteX158" fmla="*/ 163512 w 174724"/>
                <a:gd name="connsiteY158" fmla="*/ 156656 h 175224"/>
                <a:gd name="connsiteX159" fmla="*/ 165322 w 174724"/>
                <a:gd name="connsiteY159" fmla="*/ 153894 h 175224"/>
                <a:gd name="connsiteX160" fmla="*/ 168179 w 174724"/>
                <a:gd name="connsiteY160" fmla="*/ 151036 h 175224"/>
                <a:gd name="connsiteX161" fmla="*/ 170465 w 174724"/>
                <a:gd name="connsiteY161" fmla="*/ 152655 h 175224"/>
                <a:gd name="connsiteX162" fmla="*/ 168846 w 174724"/>
                <a:gd name="connsiteY162" fmla="*/ 154942 h 175224"/>
                <a:gd name="connsiteX163" fmla="*/ 166655 w 174724"/>
                <a:gd name="connsiteY163" fmla="*/ 158085 h 175224"/>
                <a:gd name="connsiteX164" fmla="*/ 170370 w 174724"/>
                <a:gd name="connsiteY164" fmla="*/ 158942 h 175224"/>
                <a:gd name="connsiteX165" fmla="*/ 173418 w 174724"/>
                <a:gd name="connsiteY165" fmla="*/ 156846 h 175224"/>
                <a:gd name="connsiteX166" fmla="*/ 173418 w 174724"/>
                <a:gd name="connsiteY166" fmla="*/ 156846 h 175224"/>
                <a:gd name="connsiteX167" fmla="*/ 171799 w 174724"/>
                <a:gd name="connsiteY167" fmla="*/ 152655 h 175224"/>
                <a:gd name="connsiteX168" fmla="*/ 167703 w 174724"/>
                <a:gd name="connsiteY168" fmla="*/ 149893 h 175224"/>
                <a:gd name="connsiteX169" fmla="*/ 163512 w 174724"/>
                <a:gd name="connsiteY169" fmla="*/ 138939 h 175224"/>
                <a:gd name="connsiteX170" fmla="*/ 161416 w 174724"/>
                <a:gd name="connsiteY170" fmla="*/ 69217 h 175224"/>
                <a:gd name="connsiteX171" fmla="*/ 160083 w 174724"/>
                <a:gd name="connsiteY171" fmla="*/ 54929 h 175224"/>
                <a:gd name="connsiteX172" fmla="*/ 168941 w 174724"/>
                <a:gd name="connsiteY172" fmla="*/ 28069 h 175224"/>
                <a:gd name="connsiteX173" fmla="*/ 174656 w 174724"/>
                <a:gd name="connsiteY173" fmla="*/ 16163 h 175224"/>
                <a:gd name="connsiteX174" fmla="*/ 174656 w 174724"/>
                <a:gd name="connsiteY174" fmla="*/ 14448 h 175224"/>
                <a:gd name="connsiteX175" fmla="*/ 173513 w 174724"/>
                <a:gd name="connsiteY175" fmla="*/ 14448 h 175224"/>
                <a:gd name="connsiteX176" fmla="*/ 172656 w 174724"/>
                <a:gd name="connsiteY176" fmla="*/ 13210 h 175224"/>
                <a:gd name="connsiteX177" fmla="*/ 170751 w 174724"/>
                <a:gd name="connsiteY177" fmla="*/ 10066 h 175224"/>
                <a:gd name="connsiteX178" fmla="*/ 166560 w 174724"/>
                <a:gd name="connsiteY178" fmla="*/ 8352 h 175224"/>
                <a:gd name="connsiteX179" fmla="*/ 164083 w 174724"/>
                <a:gd name="connsiteY179" fmla="*/ 9209 h 175224"/>
                <a:gd name="connsiteX180" fmla="*/ 164083 w 174724"/>
                <a:gd name="connsiteY180" fmla="*/ 9971 h 175224"/>
                <a:gd name="connsiteX181" fmla="*/ 166750 w 174724"/>
                <a:gd name="connsiteY181" fmla="*/ 14067 h 175224"/>
                <a:gd name="connsiteX182" fmla="*/ 168370 w 174724"/>
                <a:gd name="connsiteY182" fmla="*/ 16067 h 175224"/>
                <a:gd name="connsiteX183" fmla="*/ 167703 w 174724"/>
                <a:gd name="connsiteY183" fmla="*/ 17306 h 175224"/>
                <a:gd name="connsiteX184" fmla="*/ 165703 w 174724"/>
                <a:gd name="connsiteY184" fmla="*/ 17306 h 175224"/>
                <a:gd name="connsiteX185" fmla="*/ 163893 w 174724"/>
                <a:gd name="connsiteY185" fmla="*/ 16734 h 175224"/>
                <a:gd name="connsiteX186" fmla="*/ 162178 w 174724"/>
                <a:gd name="connsiteY186" fmla="*/ 17686 h 175224"/>
                <a:gd name="connsiteX187" fmla="*/ 162178 w 174724"/>
                <a:gd name="connsiteY187" fmla="*/ 19211 h 175224"/>
                <a:gd name="connsiteX188" fmla="*/ 162178 w 174724"/>
                <a:gd name="connsiteY188" fmla="*/ 20258 h 175224"/>
                <a:gd name="connsiteX189" fmla="*/ 160178 w 174724"/>
                <a:gd name="connsiteY189" fmla="*/ 21592 h 175224"/>
                <a:gd name="connsiteX190" fmla="*/ 158464 w 174724"/>
                <a:gd name="connsiteY190" fmla="*/ 20734 h 175224"/>
                <a:gd name="connsiteX191" fmla="*/ 158464 w 174724"/>
                <a:gd name="connsiteY191" fmla="*/ 19115 h 175224"/>
                <a:gd name="connsiteX192" fmla="*/ 159035 w 174724"/>
                <a:gd name="connsiteY192" fmla="*/ 17591 h 175224"/>
                <a:gd name="connsiteX193" fmla="*/ 158178 w 174724"/>
                <a:gd name="connsiteY193" fmla="*/ 16448 h 175224"/>
                <a:gd name="connsiteX194" fmla="*/ 154558 w 174724"/>
                <a:gd name="connsiteY194" fmla="*/ 18067 h 175224"/>
                <a:gd name="connsiteX195" fmla="*/ 153796 w 174724"/>
                <a:gd name="connsiteY195" fmla="*/ 21497 h 175224"/>
                <a:gd name="connsiteX196" fmla="*/ 153796 w 174724"/>
                <a:gd name="connsiteY196" fmla="*/ 23211 h 175224"/>
                <a:gd name="connsiteX197" fmla="*/ 151987 w 174724"/>
                <a:gd name="connsiteY197" fmla="*/ 25211 h 175224"/>
                <a:gd name="connsiteX198" fmla="*/ 151987 w 174724"/>
                <a:gd name="connsiteY198" fmla="*/ 25211 h 175224"/>
                <a:gd name="connsiteX199" fmla="*/ 149986 w 174724"/>
                <a:gd name="connsiteY199" fmla="*/ 22830 h 175224"/>
                <a:gd name="connsiteX200" fmla="*/ 150844 w 174724"/>
                <a:gd name="connsiteY200" fmla="*/ 20068 h 175224"/>
                <a:gd name="connsiteX201" fmla="*/ 150406 w 174724"/>
                <a:gd name="connsiteY201" fmla="*/ 17819 h 175224"/>
                <a:gd name="connsiteX202" fmla="*/ 149891 w 174724"/>
                <a:gd name="connsiteY202" fmla="*/ 17591 h 175224"/>
                <a:gd name="connsiteX203" fmla="*/ 147320 w 174724"/>
                <a:gd name="connsiteY203" fmla="*/ 18925 h 175224"/>
                <a:gd name="connsiteX204" fmla="*/ 146557 w 174724"/>
                <a:gd name="connsiteY204" fmla="*/ 21211 h 175224"/>
                <a:gd name="connsiteX205" fmla="*/ 143891 w 174724"/>
                <a:gd name="connsiteY205" fmla="*/ 22258 h 175224"/>
                <a:gd name="connsiteX206" fmla="*/ 143891 w 174724"/>
                <a:gd name="connsiteY206" fmla="*/ 19591 h 175224"/>
                <a:gd name="connsiteX207" fmla="*/ 146177 w 174724"/>
                <a:gd name="connsiteY207" fmla="*/ 16448 h 175224"/>
                <a:gd name="connsiteX208" fmla="*/ 146938 w 174724"/>
                <a:gd name="connsiteY208" fmla="*/ 14734 h 175224"/>
                <a:gd name="connsiteX209" fmla="*/ 145510 w 174724"/>
                <a:gd name="connsiteY209" fmla="*/ 13305 h 175224"/>
                <a:gd name="connsiteX210" fmla="*/ 142938 w 174724"/>
                <a:gd name="connsiteY210" fmla="*/ 14448 h 175224"/>
                <a:gd name="connsiteX211" fmla="*/ 141128 w 174724"/>
                <a:gd name="connsiteY211" fmla="*/ 17210 h 175224"/>
                <a:gd name="connsiteX212" fmla="*/ 138366 w 174724"/>
                <a:gd name="connsiteY212" fmla="*/ 19972 h 175224"/>
                <a:gd name="connsiteX213" fmla="*/ 136175 w 174724"/>
                <a:gd name="connsiteY213" fmla="*/ 18353 h 175224"/>
                <a:gd name="connsiteX214" fmla="*/ 137699 w 174724"/>
                <a:gd name="connsiteY214" fmla="*/ 16163 h 175224"/>
                <a:gd name="connsiteX215" fmla="*/ 139890 w 174724"/>
                <a:gd name="connsiteY215" fmla="*/ 13019 h 175224"/>
                <a:gd name="connsiteX216" fmla="*/ 136270 w 174724"/>
                <a:gd name="connsiteY216" fmla="*/ 12067 h 175224"/>
                <a:gd name="connsiteX217" fmla="*/ 133318 w 174724"/>
                <a:gd name="connsiteY217" fmla="*/ 14162 h 175224"/>
                <a:gd name="connsiteX218" fmla="*/ 131603 w 174724"/>
                <a:gd name="connsiteY218" fmla="*/ 16734 h 175224"/>
                <a:gd name="connsiteX219" fmla="*/ 129889 w 174724"/>
                <a:gd name="connsiteY219" fmla="*/ 17591 h 175224"/>
                <a:gd name="connsiteX220" fmla="*/ 131413 w 174724"/>
                <a:gd name="connsiteY220" fmla="*/ 12829 h 175224"/>
                <a:gd name="connsiteX221" fmla="*/ 133032 w 174724"/>
                <a:gd name="connsiteY221" fmla="*/ 11305 h 175224"/>
                <a:gd name="connsiteX222" fmla="*/ 132699 w 174724"/>
                <a:gd name="connsiteY222" fmla="*/ 10000 h 175224"/>
                <a:gd name="connsiteX223" fmla="*/ 132079 w 174724"/>
                <a:gd name="connsiteY223" fmla="*/ 9876 h 175224"/>
                <a:gd name="connsiteX224" fmla="*/ 131127 w 174724"/>
                <a:gd name="connsiteY224" fmla="*/ 9876 h 175224"/>
                <a:gd name="connsiteX225" fmla="*/ 127127 w 174724"/>
                <a:gd name="connsiteY225" fmla="*/ 12638 h 175224"/>
                <a:gd name="connsiteX226" fmla="*/ 125126 w 174724"/>
                <a:gd name="connsiteY226" fmla="*/ 15591 h 175224"/>
                <a:gd name="connsiteX227" fmla="*/ 128270 w 174724"/>
                <a:gd name="connsiteY227" fmla="*/ 8637 h 175224"/>
                <a:gd name="connsiteX228" fmla="*/ 130746 w 174724"/>
                <a:gd name="connsiteY228" fmla="*/ 7018 h 175224"/>
                <a:gd name="connsiteX229" fmla="*/ 130746 w 174724"/>
                <a:gd name="connsiteY229" fmla="*/ 4828 h 175224"/>
                <a:gd name="connsiteX230" fmla="*/ 128079 w 174724"/>
                <a:gd name="connsiteY230" fmla="*/ 4256 h 175224"/>
                <a:gd name="connsiteX231" fmla="*/ 121792 w 174724"/>
                <a:gd name="connsiteY231" fmla="*/ 7209 h 175224"/>
                <a:gd name="connsiteX232" fmla="*/ 120078 w 174724"/>
                <a:gd name="connsiteY232" fmla="*/ 12257 h 175224"/>
                <a:gd name="connsiteX233" fmla="*/ 118459 w 174724"/>
                <a:gd name="connsiteY233" fmla="*/ 13781 h 175224"/>
                <a:gd name="connsiteX234" fmla="*/ 115992 w 174724"/>
                <a:gd name="connsiteY234" fmla="*/ 12391 h 175224"/>
                <a:gd name="connsiteX235" fmla="*/ 115982 w 174724"/>
                <a:gd name="connsiteY235" fmla="*/ 12352 h 175224"/>
                <a:gd name="connsiteX236" fmla="*/ 116840 w 174724"/>
                <a:gd name="connsiteY236" fmla="*/ 9876 h 175224"/>
                <a:gd name="connsiteX237" fmla="*/ 116840 w 174724"/>
                <a:gd name="connsiteY237" fmla="*/ 7590 h 175224"/>
                <a:gd name="connsiteX238" fmla="*/ 112744 w 174724"/>
                <a:gd name="connsiteY238" fmla="*/ 7590 h 175224"/>
                <a:gd name="connsiteX239" fmla="*/ 111029 w 174724"/>
                <a:gd name="connsiteY239" fmla="*/ 10352 h 175224"/>
                <a:gd name="connsiteX240" fmla="*/ 110458 w 174724"/>
                <a:gd name="connsiteY240" fmla="*/ 11972 h 175224"/>
                <a:gd name="connsiteX241" fmla="*/ 109886 w 174724"/>
                <a:gd name="connsiteY241" fmla="*/ 5780 h 175224"/>
                <a:gd name="connsiteX242" fmla="*/ 110553 w 174724"/>
                <a:gd name="connsiteY242" fmla="*/ 4161 h 175224"/>
                <a:gd name="connsiteX243" fmla="*/ 109505 w 174724"/>
                <a:gd name="connsiteY243" fmla="*/ 2732 h 175224"/>
                <a:gd name="connsiteX244" fmla="*/ 108267 w 174724"/>
                <a:gd name="connsiteY244" fmla="*/ 2732 h 175224"/>
                <a:gd name="connsiteX245" fmla="*/ 104648 w 174724"/>
                <a:gd name="connsiteY245" fmla="*/ 5780 h 175224"/>
                <a:gd name="connsiteX246" fmla="*/ 104648 w 174724"/>
                <a:gd name="connsiteY246" fmla="*/ 9971 h 175224"/>
                <a:gd name="connsiteX247" fmla="*/ 103838 w 174724"/>
                <a:gd name="connsiteY247" fmla="*/ 11209 h 175224"/>
                <a:gd name="connsiteX248" fmla="*/ 103409 w 174724"/>
                <a:gd name="connsiteY248" fmla="*/ 11209 h 175224"/>
                <a:gd name="connsiteX249" fmla="*/ 102647 w 174724"/>
                <a:gd name="connsiteY249" fmla="*/ 11209 h 175224"/>
                <a:gd name="connsiteX250" fmla="*/ 101504 w 174724"/>
                <a:gd name="connsiteY250" fmla="*/ 5113 h 175224"/>
                <a:gd name="connsiteX251" fmla="*/ 97599 w 174724"/>
                <a:gd name="connsiteY251" fmla="*/ 2256 h 175224"/>
                <a:gd name="connsiteX252" fmla="*/ 94265 w 174724"/>
                <a:gd name="connsiteY252" fmla="*/ 2256 h 175224"/>
                <a:gd name="connsiteX253" fmla="*/ 94265 w 174724"/>
                <a:gd name="connsiteY253" fmla="*/ 3304 h 175224"/>
                <a:gd name="connsiteX254" fmla="*/ 97694 w 174724"/>
                <a:gd name="connsiteY254" fmla="*/ 7399 h 175224"/>
                <a:gd name="connsiteX255" fmla="*/ 98456 w 174724"/>
                <a:gd name="connsiteY255" fmla="*/ 12067 h 175224"/>
                <a:gd name="connsiteX256" fmla="*/ 95884 w 174724"/>
                <a:gd name="connsiteY256" fmla="*/ 11019 h 175224"/>
                <a:gd name="connsiteX257" fmla="*/ 95123 w 174724"/>
                <a:gd name="connsiteY257" fmla="*/ 8828 h 175224"/>
                <a:gd name="connsiteX258" fmla="*/ 94551 w 174724"/>
                <a:gd name="connsiteY258" fmla="*/ 8828 h 175224"/>
                <a:gd name="connsiteX259" fmla="*/ 92741 w 174724"/>
                <a:gd name="connsiteY259" fmla="*/ 10162 h 175224"/>
                <a:gd name="connsiteX260" fmla="*/ 91408 w 174724"/>
                <a:gd name="connsiteY260" fmla="*/ 11972 h 175224"/>
                <a:gd name="connsiteX261" fmla="*/ 90265 w 174724"/>
                <a:gd name="connsiteY261" fmla="*/ 6828 h 175224"/>
                <a:gd name="connsiteX262" fmla="*/ 84074 w 174724"/>
                <a:gd name="connsiteY262" fmla="*/ 351 h 175224"/>
                <a:gd name="connsiteX263" fmla="*/ 82454 w 174724"/>
                <a:gd name="connsiteY263" fmla="*/ 351 h 175224"/>
                <a:gd name="connsiteX264" fmla="*/ 80168 w 174724"/>
                <a:gd name="connsiteY264" fmla="*/ 2256 h 175224"/>
                <a:gd name="connsiteX265" fmla="*/ 81216 w 174724"/>
                <a:gd name="connsiteY265" fmla="*/ 4828 h 175224"/>
                <a:gd name="connsiteX266" fmla="*/ 82264 w 174724"/>
                <a:gd name="connsiteY266" fmla="*/ 8447 h 175224"/>
                <a:gd name="connsiteX267" fmla="*/ 80130 w 174724"/>
                <a:gd name="connsiteY267" fmla="*/ 11390 h 175224"/>
                <a:gd name="connsiteX268" fmla="*/ 80073 w 174724"/>
                <a:gd name="connsiteY268" fmla="*/ 11400 h 175224"/>
                <a:gd name="connsiteX269" fmla="*/ 76644 w 174724"/>
                <a:gd name="connsiteY269" fmla="*/ 9495 h 175224"/>
                <a:gd name="connsiteX270" fmla="*/ 75311 w 174724"/>
                <a:gd name="connsiteY270" fmla="*/ 6256 h 175224"/>
                <a:gd name="connsiteX271" fmla="*/ 71215 w 174724"/>
                <a:gd name="connsiteY271" fmla="*/ 5780 h 175224"/>
                <a:gd name="connsiteX272" fmla="*/ 71215 w 174724"/>
                <a:gd name="connsiteY272" fmla="*/ 7018 h 175224"/>
                <a:gd name="connsiteX273" fmla="*/ 72834 w 174724"/>
                <a:gd name="connsiteY273" fmla="*/ 9686 h 175224"/>
                <a:gd name="connsiteX274" fmla="*/ 72834 w 174724"/>
                <a:gd name="connsiteY274" fmla="*/ 12448 h 175224"/>
                <a:gd name="connsiteX275" fmla="*/ 70072 w 174724"/>
                <a:gd name="connsiteY275" fmla="*/ 12448 h 175224"/>
                <a:gd name="connsiteX276" fmla="*/ 68453 w 174724"/>
                <a:gd name="connsiteY276" fmla="*/ 10447 h 175224"/>
                <a:gd name="connsiteX277" fmla="*/ 67214 w 174724"/>
                <a:gd name="connsiteY277" fmla="*/ 4637 h 175224"/>
                <a:gd name="connsiteX278" fmla="*/ 66262 w 174724"/>
                <a:gd name="connsiteY278" fmla="*/ 1875 h 175224"/>
                <a:gd name="connsiteX279" fmla="*/ 63499 w 174724"/>
                <a:gd name="connsiteY279" fmla="*/ -221 h 175224"/>
                <a:gd name="connsiteX280" fmla="*/ 61023 w 174724"/>
                <a:gd name="connsiteY280" fmla="*/ -221 h 175224"/>
                <a:gd name="connsiteX281" fmla="*/ 59594 w 174724"/>
                <a:gd name="connsiteY281" fmla="*/ 1113 h 175224"/>
                <a:gd name="connsiteX282" fmla="*/ 60547 w 174724"/>
                <a:gd name="connsiteY282" fmla="*/ 2542 h 175224"/>
                <a:gd name="connsiteX283" fmla="*/ 62737 w 174724"/>
                <a:gd name="connsiteY283" fmla="*/ 6733 h 175224"/>
                <a:gd name="connsiteX284" fmla="*/ 61852 w 174724"/>
                <a:gd name="connsiteY284" fmla="*/ 8238 h 175224"/>
                <a:gd name="connsiteX285" fmla="*/ 61785 w 174724"/>
                <a:gd name="connsiteY285" fmla="*/ 8257 h 175224"/>
                <a:gd name="connsiteX286" fmla="*/ 60261 w 174724"/>
                <a:gd name="connsiteY286" fmla="*/ 8257 h 175224"/>
                <a:gd name="connsiteX287" fmla="*/ 58356 w 174724"/>
                <a:gd name="connsiteY287" fmla="*/ 5875 h 175224"/>
                <a:gd name="connsiteX288" fmla="*/ 56927 w 174724"/>
                <a:gd name="connsiteY288" fmla="*/ 3304 h 175224"/>
                <a:gd name="connsiteX289" fmla="*/ 53308 w 174724"/>
                <a:gd name="connsiteY289" fmla="*/ 2732 h 175224"/>
                <a:gd name="connsiteX290" fmla="*/ 52527 w 174724"/>
                <a:gd name="connsiteY290" fmla="*/ 4599 h 175224"/>
                <a:gd name="connsiteX291" fmla="*/ 52546 w 174724"/>
                <a:gd name="connsiteY291" fmla="*/ 4637 h 175224"/>
                <a:gd name="connsiteX292" fmla="*/ 54070 w 174724"/>
                <a:gd name="connsiteY292" fmla="*/ 6542 h 175224"/>
                <a:gd name="connsiteX293" fmla="*/ 58070 w 174724"/>
                <a:gd name="connsiteY293" fmla="*/ 12829 h 175224"/>
                <a:gd name="connsiteX294" fmla="*/ 57308 w 174724"/>
                <a:gd name="connsiteY294" fmla="*/ 14829 h 175224"/>
                <a:gd name="connsiteX295" fmla="*/ 55403 w 174724"/>
                <a:gd name="connsiteY295" fmla="*/ 14829 h 175224"/>
                <a:gd name="connsiteX296" fmla="*/ 54546 w 174724"/>
                <a:gd name="connsiteY296" fmla="*/ 13591 h 175224"/>
                <a:gd name="connsiteX297" fmla="*/ 53308 w 174724"/>
                <a:gd name="connsiteY297" fmla="*/ 11209 h 175224"/>
                <a:gd name="connsiteX298" fmla="*/ 50831 w 174724"/>
                <a:gd name="connsiteY298" fmla="*/ 9019 h 175224"/>
                <a:gd name="connsiteX299" fmla="*/ 47212 w 174724"/>
                <a:gd name="connsiteY299" fmla="*/ 9590 h 175224"/>
                <a:gd name="connsiteX300" fmla="*/ 48355 w 174724"/>
                <a:gd name="connsiteY300" fmla="*/ 11972 h 175224"/>
                <a:gd name="connsiteX301" fmla="*/ 49498 w 174724"/>
                <a:gd name="connsiteY301" fmla="*/ 13971 h 175224"/>
                <a:gd name="connsiteX302" fmla="*/ 49498 w 174724"/>
                <a:gd name="connsiteY302" fmla="*/ 15020 h 175224"/>
                <a:gd name="connsiteX303" fmla="*/ 48831 w 174724"/>
                <a:gd name="connsiteY303" fmla="*/ 15020 h 175224"/>
                <a:gd name="connsiteX304" fmla="*/ 44830 w 174724"/>
                <a:gd name="connsiteY304" fmla="*/ 14162 h 175224"/>
                <a:gd name="connsiteX305" fmla="*/ 43878 w 174724"/>
                <a:gd name="connsiteY305" fmla="*/ 11114 h 175224"/>
                <a:gd name="connsiteX306" fmla="*/ 43211 w 174724"/>
                <a:gd name="connsiteY306" fmla="*/ 7971 h 175224"/>
                <a:gd name="connsiteX307" fmla="*/ 42449 w 174724"/>
                <a:gd name="connsiteY307" fmla="*/ 7304 h 175224"/>
                <a:gd name="connsiteX308" fmla="*/ 40068 w 174724"/>
                <a:gd name="connsiteY308" fmla="*/ 7304 h 175224"/>
                <a:gd name="connsiteX309" fmla="*/ 38639 w 174724"/>
                <a:gd name="connsiteY309" fmla="*/ 8066 h 175224"/>
                <a:gd name="connsiteX310" fmla="*/ 38639 w 174724"/>
                <a:gd name="connsiteY310" fmla="*/ 11781 h 175224"/>
                <a:gd name="connsiteX311" fmla="*/ 41592 w 174724"/>
                <a:gd name="connsiteY311" fmla="*/ 15210 h 175224"/>
                <a:gd name="connsiteX312" fmla="*/ 41592 w 174724"/>
                <a:gd name="connsiteY312" fmla="*/ 17210 h 175224"/>
                <a:gd name="connsiteX313" fmla="*/ 38830 w 174724"/>
                <a:gd name="connsiteY313" fmla="*/ 17210 h 175224"/>
                <a:gd name="connsiteX314" fmla="*/ 37496 w 174724"/>
                <a:gd name="connsiteY314" fmla="*/ 15305 h 175224"/>
                <a:gd name="connsiteX315" fmla="*/ 36925 w 174724"/>
                <a:gd name="connsiteY315" fmla="*/ 13971 h 175224"/>
                <a:gd name="connsiteX316" fmla="*/ 35401 w 174724"/>
                <a:gd name="connsiteY316" fmla="*/ 13115 h 175224"/>
                <a:gd name="connsiteX317" fmla="*/ 32924 w 174724"/>
                <a:gd name="connsiteY317" fmla="*/ 14734 h 175224"/>
                <a:gd name="connsiteX318" fmla="*/ 33496 w 174724"/>
                <a:gd name="connsiteY318" fmla="*/ 17401 h 175224"/>
                <a:gd name="connsiteX319" fmla="*/ 31972 w 174724"/>
                <a:gd name="connsiteY319" fmla="*/ 18067 h 175224"/>
                <a:gd name="connsiteX320" fmla="*/ 29876 w 174724"/>
                <a:gd name="connsiteY320" fmla="*/ 17496 h 175224"/>
                <a:gd name="connsiteX321" fmla="*/ 29114 w 174724"/>
                <a:gd name="connsiteY321" fmla="*/ 16258 h 175224"/>
                <a:gd name="connsiteX322" fmla="*/ 27304 w 174724"/>
                <a:gd name="connsiteY322" fmla="*/ 13019 h 175224"/>
                <a:gd name="connsiteX323" fmla="*/ 23209 w 174724"/>
                <a:gd name="connsiteY323" fmla="*/ 11114 h 175224"/>
                <a:gd name="connsiteX324" fmla="*/ 20732 w 174724"/>
                <a:gd name="connsiteY324" fmla="*/ 11781 h 175224"/>
                <a:gd name="connsiteX325" fmla="*/ 20732 w 174724"/>
                <a:gd name="connsiteY325" fmla="*/ 12638 h 175224"/>
                <a:gd name="connsiteX326" fmla="*/ 23209 w 174724"/>
                <a:gd name="connsiteY326" fmla="*/ 16829 h 175224"/>
                <a:gd name="connsiteX327" fmla="*/ 24828 w 174724"/>
                <a:gd name="connsiteY327" fmla="*/ 18925 h 175224"/>
                <a:gd name="connsiteX328" fmla="*/ 24104 w 174724"/>
                <a:gd name="connsiteY328" fmla="*/ 20058 h 175224"/>
                <a:gd name="connsiteX329" fmla="*/ 24066 w 174724"/>
                <a:gd name="connsiteY329" fmla="*/ 20068 h 175224"/>
                <a:gd name="connsiteX330" fmla="*/ 22161 w 174724"/>
                <a:gd name="connsiteY330" fmla="*/ 20068 h 175224"/>
                <a:gd name="connsiteX331" fmla="*/ 20351 w 174724"/>
                <a:gd name="connsiteY331" fmla="*/ 19401 h 175224"/>
                <a:gd name="connsiteX332" fmla="*/ 18541 w 174724"/>
                <a:gd name="connsiteY332" fmla="*/ 20258 h 175224"/>
                <a:gd name="connsiteX333" fmla="*/ 18541 w 174724"/>
                <a:gd name="connsiteY333" fmla="*/ 21782 h 175224"/>
                <a:gd name="connsiteX334" fmla="*/ 18065 w 174724"/>
                <a:gd name="connsiteY334" fmla="*/ 22830 h 175224"/>
                <a:gd name="connsiteX335" fmla="*/ 16065 w 174724"/>
                <a:gd name="connsiteY335" fmla="*/ 24068 h 175224"/>
                <a:gd name="connsiteX336" fmla="*/ 14446 w 174724"/>
                <a:gd name="connsiteY336" fmla="*/ 23116 h 175224"/>
                <a:gd name="connsiteX337" fmla="*/ 14446 w 174724"/>
                <a:gd name="connsiteY337" fmla="*/ 21592 h 175224"/>
                <a:gd name="connsiteX338" fmla="*/ 15112 w 174724"/>
                <a:gd name="connsiteY338" fmla="*/ 20068 h 175224"/>
                <a:gd name="connsiteX339" fmla="*/ 15112 w 174724"/>
                <a:gd name="connsiteY339" fmla="*/ 19496 h 175224"/>
                <a:gd name="connsiteX340" fmla="*/ 14255 w 174724"/>
                <a:gd name="connsiteY340" fmla="*/ 18353 h 175224"/>
                <a:gd name="connsiteX341" fmla="*/ 10636 w 174724"/>
                <a:gd name="connsiteY341" fmla="*/ 19877 h 175224"/>
                <a:gd name="connsiteX342" fmla="*/ 9778 w 174724"/>
                <a:gd name="connsiteY342" fmla="*/ 23306 h 175224"/>
                <a:gd name="connsiteX343" fmla="*/ 9778 w 174724"/>
                <a:gd name="connsiteY343" fmla="*/ 25021 h 175224"/>
                <a:gd name="connsiteX344" fmla="*/ 7969 w 174724"/>
                <a:gd name="connsiteY344" fmla="*/ 27021 h 175224"/>
                <a:gd name="connsiteX345" fmla="*/ 7969 w 174724"/>
                <a:gd name="connsiteY345" fmla="*/ 27021 h 175224"/>
                <a:gd name="connsiteX346" fmla="*/ 5969 w 174724"/>
                <a:gd name="connsiteY346" fmla="*/ 24545 h 175224"/>
                <a:gd name="connsiteX347" fmla="*/ 5969 w 174724"/>
                <a:gd name="connsiteY347" fmla="*/ 24545 h 175224"/>
                <a:gd name="connsiteX348" fmla="*/ 5969 w 174724"/>
                <a:gd name="connsiteY348" fmla="*/ 37879 h 175224"/>
                <a:gd name="connsiteX349" fmla="*/ 6635 w 174724"/>
                <a:gd name="connsiteY349" fmla="*/ 47404 h 175224"/>
                <a:gd name="connsiteX350" fmla="*/ 8731 w 174724"/>
                <a:gd name="connsiteY350" fmla="*/ 54263 h 175224"/>
                <a:gd name="connsiteX351" fmla="*/ 8731 w 174724"/>
                <a:gd name="connsiteY351" fmla="*/ 76170 h 175224"/>
                <a:gd name="connsiteX352" fmla="*/ 11874 w 174724"/>
                <a:gd name="connsiteY352" fmla="*/ 119985 h 175224"/>
                <a:gd name="connsiteX353" fmla="*/ 8731 w 174724"/>
                <a:gd name="connsiteY353" fmla="*/ 133891 h 175224"/>
                <a:gd name="connsiteX354" fmla="*/ 7683 w 174724"/>
                <a:gd name="connsiteY354" fmla="*/ 142464 h 175224"/>
                <a:gd name="connsiteX355" fmla="*/ 2825 w 174724"/>
                <a:gd name="connsiteY355" fmla="*/ 150370 h 175224"/>
                <a:gd name="connsiteX356" fmla="*/ -32 w 174724"/>
                <a:gd name="connsiteY356" fmla="*/ 158466 h 175224"/>
                <a:gd name="connsiteX357" fmla="*/ 3302 w 174724"/>
                <a:gd name="connsiteY357" fmla="*/ 156942 h 175224"/>
                <a:gd name="connsiteX358" fmla="*/ 3302 w 174724"/>
                <a:gd name="connsiteY358" fmla="*/ 152370 h 175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174724" h="175224">
                  <a:moveTo>
                    <a:pt x="3302" y="152370"/>
                  </a:moveTo>
                  <a:cubicBezTo>
                    <a:pt x="3302" y="151799"/>
                    <a:pt x="2730" y="151227"/>
                    <a:pt x="3302" y="150656"/>
                  </a:cubicBezTo>
                  <a:cubicBezTo>
                    <a:pt x="3873" y="150084"/>
                    <a:pt x="5207" y="149608"/>
                    <a:pt x="5207" y="148750"/>
                  </a:cubicBezTo>
                  <a:lnTo>
                    <a:pt x="5207" y="148750"/>
                  </a:lnTo>
                  <a:cubicBezTo>
                    <a:pt x="5207" y="150941"/>
                    <a:pt x="6635" y="150274"/>
                    <a:pt x="7207" y="151132"/>
                  </a:cubicBezTo>
                  <a:cubicBezTo>
                    <a:pt x="7778" y="151989"/>
                    <a:pt x="7207" y="152941"/>
                    <a:pt x="6254" y="153894"/>
                  </a:cubicBezTo>
                  <a:cubicBezTo>
                    <a:pt x="5302" y="154847"/>
                    <a:pt x="5683" y="156085"/>
                    <a:pt x="7111" y="156370"/>
                  </a:cubicBezTo>
                  <a:cubicBezTo>
                    <a:pt x="8150" y="156570"/>
                    <a:pt x="9207" y="156123"/>
                    <a:pt x="9778" y="155227"/>
                  </a:cubicBezTo>
                  <a:cubicBezTo>
                    <a:pt x="9778" y="154465"/>
                    <a:pt x="9778" y="153608"/>
                    <a:pt x="10636" y="152941"/>
                  </a:cubicBezTo>
                  <a:cubicBezTo>
                    <a:pt x="11293" y="152055"/>
                    <a:pt x="12417" y="151636"/>
                    <a:pt x="13493" y="151894"/>
                  </a:cubicBezTo>
                  <a:cubicBezTo>
                    <a:pt x="14827" y="152370"/>
                    <a:pt x="14350" y="153704"/>
                    <a:pt x="13493" y="154656"/>
                  </a:cubicBezTo>
                  <a:lnTo>
                    <a:pt x="11017" y="157704"/>
                  </a:lnTo>
                  <a:cubicBezTo>
                    <a:pt x="11017" y="158275"/>
                    <a:pt x="10159" y="158752"/>
                    <a:pt x="10159" y="159418"/>
                  </a:cubicBezTo>
                  <a:cubicBezTo>
                    <a:pt x="10245" y="160171"/>
                    <a:pt x="10836" y="160761"/>
                    <a:pt x="11588" y="160847"/>
                  </a:cubicBezTo>
                  <a:cubicBezTo>
                    <a:pt x="12617" y="160885"/>
                    <a:pt x="13607" y="160504"/>
                    <a:pt x="14350" y="159799"/>
                  </a:cubicBezTo>
                  <a:cubicBezTo>
                    <a:pt x="15160" y="159047"/>
                    <a:pt x="15808" y="158142"/>
                    <a:pt x="16255" y="157132"/>
                  </a:cubicBezTo>
                  <a:cubicBezTo>
                    <a:pt x="16732" y="155894"/>
                    <a:pt x="17303" y="154370"/>
                    <a:pt x="19208" y="154370"/>
                  </a:cubicBezTo>
                  <a:cubicBezTo>
                    <a:pt x="21113" y="154370"/>
                    <a:pt x="21494" y="155227"/>
                    <a:pt x="21399" y="156085"/>
                  </a:cubicBezTo>
                  <a:cubicBezTo>
                    <a:pt x="21304" y="156942"/>
                    <a:pt x="20637" y="157609"/>
                    <a:pt x="19780" y="158180"/>
                  </a:cubicBezTo>
                  <a:cubicBezTo>
                    <a:pt x="18923" y="158752"/>
                    <a:pt x="16827" y="160181"/>
                    <a:pt x="17399" y="161324"/>
                  </a:cubicBezTo>
                  <a:cubicBezTo>
                    <a:pt x="17970" y="162466"/>
                    <a:pt x="19684" y="162562"/>
                    <a:pt x="21113" y="162276"/>
                  </a:cubicBezTo>
                  <a:cubicBezTo>
                    <a:pt x="22352" y="162019"/>
                    <a:pt x="23456" y="161343"/>
                    <a:pt x="24257" y="160371"/>
                  </a:cubicBezTo>
                  <a:cubicBezTo>
                    <a:pt x="24923" y="159514"/>
                    <a:pt x="25304" y="158656"/>
                    <a:pt x="26066" y="157799"/>
                  </a:cubicBezTo>
                  <a:cubicBezTo>
                    <a:pt x="26495" y="157246"/>
                    <a:pt x="27181" y="156961"/>
                    <a:pt x="27876" y="157037"/>
                  </a:cubicBezTo>
                  <a:cubicBezTo>
                    <a:pt x="28600" y="158780"/>
                    <a:pt x="27905" y="160781"/>
                    <a:pt x="26257" y="161704"/>
                  </a:cubicBezTo>
                  <a:cubicBezTo>
                    <a:pt x="25580" y="162076"/>
                    <a:pt x="24971" y="162562"/>
                    <a:pt x="24447" y="163133"/>
                  </a:cubicBezTo>
                  <a:cubicBezTo>
                    <a:pt x="24447" y="163705"/>
                    <a:pt x="24447" y="164562"/>
                    <a:pt x="25399" y="164657"/>
                  </a:cubicBezTo>
                  <a:cubicBezTo>
                    <a:pt x="25714" y="164752"/>
                    <a:pt x="26038" y="164752"/>
                    <a:pt x="26352" y="164657"/>
                  </a:cubicBezTo>
                  <a:cubicBezTo>
                    <a:pt x="28095" y="164419"/>
                    <a:pt x="29657" y="163447"/>
                    <a:pt x="30638" y="161990"/>
                  </a:cubicBezTo>
                  <a:cubicBezTo>
                    <a:pt x="31115" y="160942"/>
                    <a:pt x="31210" y="159609"/>
                    <a:pt x="32734" y="159133"/>
                  </a:cubicBezTo>
                  <a:cubicBezTo>
                    <a:pt x="33972" y="161514"/>
                    <a:pt x="32734" y="164372"/>
                    <a:pt x="29400" y="165991"/>
                  </a:cubicBezTo>
                  <a:cubicBezTo>
                    <a:pt x="28457" y="166429"/>
                    <a:pt x="27562" y="166972"/>
                    <a:pt x="26733" y="167610"/>
                  </a:cubicBezTo>
                  <a:cubicBezTo>
                    <a:pt x="26123" y="168029"/>
                    <a:pt x="25981" y="168858"/>
                    <a:pt x="26400" y="169467"/>
                  </a:cubicBezTo>
                  <a:cubicBezTo>
                    <a:pt x="26485" y="169601"/>
                    <a:pt x="26600" y="169706"/>
                    <a:pt x="26733" y="169801"/>
                  </a:cubicBezTo>
                  <a:cubicBezTo>
                    <a:pt x="27571" y="170267"/>
                    <a:pt x="28533" y="170467"/>
                    <a:pt x="29495" y="170372"/>
                  </a:cubicBezTo>
                  <a:cubicBezTo>
                    <a:pt x="31962" y="170334"/>
                    <a:pt x="34315" y="169343"/>
                    <a:pt x="36067" y="167610"/>
                  </a:cubicBezTo>
                  <a:cubicBezTo>
                    <a:pt x="36982" y="166048"/>
                    <a:pt x="37620" y="164343"/>
                    <a:pt x="37973" y="162562"/>
                  </a:cubicBezTo>
                  <a:cubicBezTo>
                    <a:pt x="38182" y="161809"/>
                    <a:pt x="38820" y="161247"/>
                    <a:pt x="39592" y="161133"/>
                  </a:cubicBezTo>
                  <a:cubicBezTo>
                    <a:pt x="40830" y="161133"/>
                    <a:pt x="42068" y="161800"/>
                    <a:pt x="42068" y="162562"/>
                  </a:cubicBezTo>
                  <a:cubicBezTo>
                    <a:pt x="42002" y="163447"/>
                    <a:pt x="41706" y="164305"/>
                    <a:pt x="41211" y="165038"/>
                  </a:cubicBezTo>
                  <a:cubicBezTo>
                    <a:pt x="40554" y="165648"/>
                    <a:pt x="40516" y="166667"/>
                    <a:pt x="41116" y="167324"/>
                  </a:cubicBezTo>
                  <a:cubicBezTo>
                    <a:pt x="41144" y="167362"/>
                    <a:pt x="41182" y="167391"/>
                    <a:pt x="41211" y="167420"/>
                  </a:cubicBezTo>
                  <a:cubicBezTo>
                    <a:pt x="42506" y="168172"/>
                    <a:pt x="44107" y="168172"/>
                    <a:pt x="45402" y="167420"/>
                  </a:cubicBezTo>
                  <a:cubicBezTo>
                    <a:pt x="46364" y="166771"/>
                    <a:pt x="47050" y="165791"/>
                    <a:pt x="47307" y="164657"/>
                  </a:cubicBezTo>
                  <a:lnTo>
                    <a:pt x="47878" y="163038"/>
                  </a:lnTo>
                  <a:cubicBezTo>
                    <a:pt x="49269" y="164809"/>
                    <a:pt x="49498" y="167229"/>
                    <a:pt x="48450" y="169229"/>
                  </a:cubicBezTo>
                  <a:cubicBezTo>
                    <a:pt x="48098" y="169715"/>
                    <a:pt x="47840" y="170267"/>
                    <a:pt x="47688" y="170849"/>
                  </a:cubicBezTo>
                  <a:cubicBezTo>
                    <a:pt x="47621" y="171525"/>
                    <a:pt x="48078" y="172134"/>
                    <a:pt x="48736" y="172277"/>
                  </a:cubicBezTo>
                  <a:lnTo>
                    <a:pt x="50069" y="172277"/>
                  </a:lnTo>
                  <a:cubicBezTo>
                    <a:pt x="51860" y="172182"/>
                    <a:pt x="53393" y="170953"/>
                    <a:pt x="53879" y="169229"/>
                  </a:cubicBezTo>
                  <a:cubicBezTo>
                    <a:pt x="54022" y="167838"/>
                    <a:pt x="54022" y="166429"/>
                    <a:pt x="53879" y="165038"/>
                  </a:cubicBezTo>
                  <a:cubicBezTo>
                    <a:pt x="53879" y="164352"/>
                    <a:pt x="54432" y="163800"/>
                    <a:pt x="55117" y="163800"/>
                  </a:cubicBezTo>
                  <a:cubicBezTo>
                    <a:pt x="55146" y="163800"/>
                    <a:pt x="55184" y="163800"/>
                    <a:pt x="55213" y="163800"/>
                  </a:cubicBezTo>
                  <a:cubicBezTo>
                    <a:pt x="55432" y="163743"/>
                    <a:pt x="55660" y="163743"/>
                    <a:pt x="55879" y="163800"/>
                  </a:cubicBezTo>
                  <a:cubicBezTo>
                    <a:pt x="57499" y="165705"/>
                    <a:pt x="55879" y="168086"/>
                    <a:pt x="57118" y="169991"/>
                  </a:cubicBezTo>
                  <a:cubicBezTo>
                    <a:pt x="58127" y="171334"/>
                    <a:pt x="59528" y="172325"/>
                    <a:pt x="61118" y="172848"/>
                  </a:cubicBezTo>
                  <a:cubicBezTo>
                    <a:pt x="62166" y="173420"/>
                    <a:pt x="64071" y="173706"/>
                    <a:pt x="64547" y="172848"/>
                  </a:cubicBezTo>
                  <a:cubicBezTo>
                    <a:pt x="64824" y="172554"/>
                    <a:pt x="64824" y="172096"/>
                    <a:pt x="64547" y="171801"/>
                  </a:cubicBezTo>
                  <a:cubicBezTo>
                    <a:pt x="63595" y="170372"/>
                    <a:pt x="62166" y="169039"/>
                    <a:pt x="61118" y="167610"/>
                  </a:cubicBezTo>
                  <a:cubicBezTo>
                    <a:pt x="59861" y="166429"/>
                    <a:pt x="59547" y="164562"/>
                    <a:pt x="60356" y="163038"/>
                  </a:cubicBezTo>
                  <a:cubicBezTo>
                    <a:pt x="61328" y="162714"/>
                    <a:pt x="62404" y="163114"/>
                    <a:pt x="62928" y="163990"/>
                  </a:cubicBezTo>
                  <a:cubicBezTo>
                    <a:pt x="62928" y="164752"/>
                    <a:pt x="62928" y="165515"/>
                    <a:pt x="63785" y="166181"/>
                  </a:cubicBezTo>
                  <a:cubicBezTo>
                    <a:pt x="63966" y="166248"/>
                    <a:pt x="64176" y="166248"/>
                    <a:pt x="64357" y="166181"/>
                  </a:cubicBezTo>
                  <a:cubicBezTo>
                    <a:pt x="65309" y="166181"/>
                    <a:pt x="66166" y="165610"/>
                    <a:pt x="66262" y="164848"/>
                  </a:cubicBezTo>
                  <a:cubicBezTo>
                    <a:pt x="66357" y="164086"/>
                    <a:pt x="66262" y="163229"/>
                    <a:pt x="67595" y="163133"/>
                  </a:cubicBezTo>
                  <a:cubicBezTo>
                    <a:pt x="69215" y="164562"/>
                    <a:pt x="68548" y="166562"/>
                    <a:pt x="68833" y="168277"/>
                  </a:cubicBezTo>
                  <a:cubicBezTo>
                    <a:pt x="69605" y="171448"/>
                    <a:pt x="72053" y="173934"/>
                    <a:pt x="75215" y="174754"/>
                  </a:cubicBezTo>
                  <a:cubicBezTo>
                    <a:pt x="75749" y="174849"/>
                    <a:pt x="76301" y="174849"/>
                    <a:pt x="76834" y="174754"/>
                  </a:cubicBezTo>
                  <a:cubicBezTo>
                    <a:pt x="78035" y="174868"/>
                    <a:pt x="79120" y="174039"/>
                    <a:pt x="79311" y="172848"/>
                  </a:cubicBezTo>
                  <a:cubicBezTo>
                    <a:pt x="79168" y="171915"/>
                    <a:pt x="78816" y="171039"/>
                    <a:pt x="78263" y="170277"/>
                  </a:cubicBezTo>
                  <a:cubicBezTo>
                    <a:pt x="77558" y="169163"/>
                    <a:pt x="77168" y="167877"/>
                    <a:pt x="77120" y="166562"/>
                  </a:cubicBezTo>
                  <a:cubicBezTo>
                    <a:pt x="76911" y="165210"/>
                    <a:pt x="77825" y="163943"/>
                    <a:pt x="79178" y="163733"/>
                  </a:cubicBezTo>
                  <a:cubicBezTo>
                    <a:pt x="79254" y="163714"/>
                    <a:pt x="79330" y="163705"/>
                    <a:pt x="79406" y="163705"/>
                  </a:cubicBezTo>
                  <a:cubicBezTo>
                    <a:pt x="80892" y="163505"/>
                    <a:pt x="82349" y="164266"/>
                    <a:pt x="83026" y="165610"/>
                  </a:cubicBezTo>
                  <a:cubicBezTo>
                    <a:pt x="83207" y="166762"/>
                    <a:pt x="83635" y="167867"/>
                    <a:pt x="84264" y="168848"/>
                  </a:cubicBezTo>
                  <a:cubicBezTo>
                    <a:pt x="85216" y="169801"/>
                    <a:pt x="87693" y="170182"/>
                    <a:pt x="88550" y="168848"/>
                  </a:cubicBezTo>
                  <a:cubicBezTo>
                    <a:pt x="88817" y="168477"/>
                    <a:pt x="88817" y="167981"/>
                    <a:pt x="88550" y="167610"/>
                  </a:cubicBezTo>
                  <a:cubicBezTo>
                    <a:pt x="88103" y="166677"/>
                    <a:pt x="87522" y="165810"/>
                    <a:pt x="86836" y="165038"/>
                  </a:cubicBezTo>
                  <a:cubicBezTo>
                    <a:pt x="86264" y="164086"/>
                    <a:pt x="85978" y="163038"/>
                    <a:pt x="86836" y="162276"/>
                  </a:cubicBezTo>
                  <a:cubicBezTo>
                    <a:pt x="87617" y="161600"/>
                    <a:pt x="88703" y="161380"/>
                    <a:pt x="89693" y="161704"/>
                  </a:cubicBezTo>
                  <a:cubicBezTo>
                    <a:pt x="90617" y="161962"/>
                    <a:pt x="91293" y="162752"/>
                    <a:pt x="91408" y="163705"/>
                  </a:cubicBezTo>
                  <a:lnTo>
                    <a:pt x="92741" y="169515"/>
                  </a:lnTo>
                  <a:cubicBezTo>
                    <a:pt x="92903" y="170496"/>
                    <a:pt x="93265" y="171439"/>
                    <a:pt x="93789" y="172277"/>
                  </a:cubicBezTo>
                  <a:cubicBezTo>
                    <a:pt x="94465" y="173297"/>
                    <a:pt x="95475" y="174030"/>
                    <a:pt x="96646" y="174373"/>
                  </a:cubicBezTo>
                  <a:cubicBezTo>
                    <a:pt x="97494" y="174563"/>
                    <a:pt x="98370" y="174563"/>
                    <a:pt x="99218" y="174373"/>
                  </a:cubicBezTo>
                  <a:cubicBezTo>
                    <a:pt x="100075" y="174373"/>
                    <a:pt x="100742" y="173611"/>
                    <a:pt x="100742" y="173039"/>
                  </a:cubicBezTo>
                  <a:cubicBezTo>
                    <a:pt x="100742" y="172468"/>
                    <a:pt x="100171" y="172087"/>
                    <a:pt x="99695" y="171611"/>
                  </a:cubicBezTo>
                  <a:cubicBezTo>
                    <a:pt x="98466" y="170562"/>
                    <a:pt x="97647" y="169115"/>
                    <a:pt x="97408" y="167514"/>
                  </a:cubicBezTo>
                  <a:cubicBezTo>
                    <a:pt x="97228" y="166810"/>
                    <a:pt x="97656" y="166086"/>
                    <a:pt x="98361" y="165895"/>
                  </a:cubicBezTo>
                  <a:cubicBezTo>
                    <a:pt x="98885" y="165705"/>
                    <a:pt x="99456" y="165705"/>
                    <a:pt x="99980" y="165895"/>
                  </a:cubicBezTo>
                  <a:cubicBezTo>
                    <a:pt x="100952" y="166371"/>
                    <a:pt x="101685" y="167238"/>
                    <a:pt x="101980" y="168277"/>
                  </a:cubicBezTo>
                  <a:cubicBezTo>
                    <a:pt x="102228" y="169239"/>
                    <a:pt x="102761" y="170096"/>
                    <a:pt x="103504" y="170753"/>
                  </a:cubicBezTo>
                  <a:cubicBezTo>
                    <a:pt x="104552" y="171601"/>
                    <a:pt x="105971" y="171820"/>
                    <a:pt x="107219" y="171325"/>
                  </a:cubicBezTo>
                  <a:cubicBezTo>
                    <a:pt x="107962" y="171068"/>
                    <a:pt x="108362" y="170258"/>
                    <a:pt x="108115" y="169515"/>
                  </a:cubicBezTo>
                  <a:cubicBezTo>
                    <a:pt x="108105" y="169486"/>
                    <a:pt x="108086" y="169448"/>
                    <a:pt x="108077" y="169420"/>
                  </a:cubicBezTo>
                  <a:cubicBezTo>
                    <a:pt x="107648" y="168696"/>
                    <a:pt x="107105" y="168048"/>
                    <a:pt x="106457" y="167514"/>
                  </a:cubicBezTo>
                  <a:cubicBezTo>
                    <a:pt x="104590" y="165791"/>
                    <a:pt x="103133" y="163676"/>
                    <a:pt x="102171" y="161324"/>
                  </a:cubicBezTo>
                  <a:cubicBezTo>
                    <a:pt x="102171" y="160561"/>
                    <a:pt x="102171" y="159609"/>
                    <a:pt x="103028" y="159323"/>
                  </a:cubicBezTo>
                  <a:cubicBezTo>
                    <a:pt x="103666" y="159028"/>
                    <a:pt x="104390" y="159028"/>
                    <a:pt x="105028" y="159323"/>
                  </a:cubicBezTo>
                  <a:cubicBezTo>
                    <a:pt x="105429" y="159685"/>
                    <a:pt x="105724" y="160142"/>
                    <a:pt x="105886" y="160657"/>
                  </a:cubicBezTo>
                  <a:cubicBezTo>
                    <a:pt x="105886" y="161419"/>
                    <a:pt x="106743" y="162180"/>
                    <a:pt x="107219" y="162943"/>
                  </a:cubicBezTo>
                  <a:cubicBezTo>
                    <a:pt x="107791" y="163981"/>
                    <a:pt x="108696" y="164781"/>
                    <a:pt x="109791" y="165229"/>
                  </a:cubicBezTo>
                  <a:cubicBezTo>
                    <a:pt x="111029" y="165229"/>
                    <a:pt x="113029" y="165229"/>
                    <a:pt x="113506" y="164467"/>
                  </a:cubicBezTo>
                  <a:cubicBezTo>
                    <a:pt x="113982" y="163705"/>
                    <a:pt x="113506" y="162943"/>
                    <a:pt x="112363" y="162180"/>
                  </a:cubicBezTo>
                  <a:cubicBezTo>
                    <a:pt x="111782" y="161619"/>
                    <a:pt x="111324" y="160933"/>
                    <a:pt x="111029" y="160181"/>
                  </a:cubicBezTo>
                  <a:cubicBezTo>
                    <a:pt x="111029" y="160181"/>
                    <a:pt x="111029" y="159418"/>
                    <a:pt x="111029" y="159133"/>
                  </a:cubicBezTo>
                  <a:cubicBezTo>
                    <a:pt x="111220" y="159075"/>
                    <a:pt x="111410" y="159075"/>
                    <a:pt x="111601" y="159133"/>
                  </a:cubicBezTo>
                  <a:cubicBezTo>
                    <a:pt x="113077" y="158618"/>
                    <a:pt x="114725" y="158942"/>
                    <a:pt x="115887" y="159990"/>
                  </a:cubicBezTo>
                  <a:cubicBezTo>
                    <a:pt x="116620" y="160828"/>
                    <a:pt x="116973" y="161933"/>
                    <a:pt x="116840" y="163038"/>
                  </a:cubicBezTo>
                  <a:cubicBezTo>
                    <a:pt x="116763" y="164114"/>
                    <a:pt x="117030" y="165181"/>
                    <a:pt x="117602" y="166086"/>
                  </a:cubicBezTo>
                  <a:cubicBezTo>
                    <a:pt x="117754" y="166401"/>
                    <a:pt x="118030" y="166638"/>
                    <a:pt x="118363" y="166753"/>
                  </a:cubicBezTo>
                  <a:cubicBezTo>
                    <a:pt x="119164" y="167038"/>
                    <a:pt x="120040" y="167038"/>
                    <a:pt x="120840" y="166753"/>
                  </a:cubicBezTo>
                  <a:cubicBezTo>
                    <a:pt x="121383" y="166610"/>
                    <a:pt x="121888" y="166381"/>
                    <a:pt x="122364" y="166086"/>
                  </a:cubicBezTo>
                  <a:cubicBezTo>
                    <a:pt x="123698" y="165038"/>
                    <a:pt x="123316" y="163514"/>
                    <a:pt x="122364" y="162371"/>
                  </a:cubicBezTo>
                  <a:cubicBezTo>
                    <a:pt x="121269" y="161304"/>
                    <a:pt x="120250" y="160152"/>
                    <a:pt x="119316" y="158942"/>
                  </a:cubicBezTo>
                  <a:cubicBezTo>
                    <a:pt x="118764" y="158456"/>
                    <a:pt x="118706" y="157609"/>
                    <a:pt x="119202" y="157056"/>
                  </a:cubicBezTo>
                  <a:cubicBezTo>
                    <a:pt x="119230" y="157018"/>
                    <a:pt x="119278" y="156980"/>
                    <a:pt x="119316" y="156942"/>
                  </a:cubicBezTo>
                  <a:cubicBezTo>
                    <a:pt x="120221" y="156513"/>
                    <a:pt x="121269" y="156513"/>
                    <a:pt x="122174" y="156942"/>
                  </a:cubicBezTo>
                  <a:cubicBezTo>
                    <a:pt x="122840" y="157409"/>
                    <a:pt x="123336" y="158075"/>
                    <a:pt x="123602" y="158847"/>
                  </a:cubicBezTo>
                  <a:cubicBezTo>
                    <a:pt x="123726" y="159314"/>
                    <a:pt x="123917" y="159761"/>
                    <a:pt x="124174" y="160181"/>
                  </a:cubicBezTo>
                  <a:cubicBezTo>
                    <a:pt x="124574" y="160676"/>
                    <a:pt x="125164" y="160981"/>
                    <a:pt x="125793" y="161037"/>
                  </a:cubicBezTo>
                  <a:cubicBezTo>
                    <a:pt x="126984" y="161171"/>
                    <a:pt x="128089" y="160390"/>
                    <a:pt x="128365" y="159228"/>
                  </a:cubicBezTo>
                  <a:cubicBezTo>
                    <a:pt x="128203" y="158352"/>
                    <a:pt x="127946" y="157485"/>
                    <a:pt x="127603" y="156656"/>
                  </a:cubicBezTo>
                  <a:cubicBezTo>
                    <a:pt x="128041" y="156170"/>
                    <a:pt x="128660" y="155894"/>
                    <a:pt x="129317" y="155894"/>
                  </a:cubicBezTo>
                  <a:cubicBezTo>
                    <a:pt x="130060" y="155818"/>
                    <a:pt x="130813" y="156027"/>
                    <a:pt x="131413" y="156466"/>
                  </a:cubicBezTo>
                  <a:cubicBezTo>
                    <a:pt x="131832" y="156770"/>
                    <a:pt x="132137" y="157209"/>
                    <a:pt x="132270" y="157704"/>
                  </a:cubicBezTo>
                  <a:cubicBezTo>
                    <a:pt x="132699" y="158866"/>
                    <a:pt x="133346" y="159933"/>
                    <a:pt x="134175" y="160847"/>
                  </a:cubicBezTo>
                  <a:cubicBezTo>
                    <a:pt x="135385" y="161943"/>
                    <a:pt x="136928" y="162581"/>
                    <a:pt x="138557" y="162657"/>
                  </a:cubicBezTo>
                  <a:cubicBezTo>
                    <a:pt x="139490" y="162714"/>
                    <a:pt x="140414" y="162409"/>
                    <a:pt x="141128" y="161800"/>
                  </a:cubicBezTo>
                  <a:cubicBezTo>
                    <a:pt x="141233" y="161524"/>
                    <a:pt x="141233" y="161219"/>
                    <a:pt x="141128" y="160942"/>
                  </a:cubicBezTo>
                  <a:cubicBezTo>
                    <a:pt x="140776" y="159295"/>
                    <a:pt x="139823" y="157837"/>
                    <a:pt x="138461" y="156846"/>
                  </a:cubicBezTo>
                  <a:cubicBezTo>
                    <a:pt x="137690" y="156380"/>
                    <a:pt x="137090" y="155685"/>
                    <a:pt x="136747" y="154847"/>
                  </a:cubicBezTo>
                  <a:cubicBezTo>
                    <a:pt x="136623" y="154351"/>
                    <a:pt x="136918" y="153846"/>
                    <a:pt x="137413" y="153704"/>
                  </a:cubicBezTo>
                  <a:cubicBezTo>
                    <a:pt x="138061" y="153465"/>
                    <a:pt x="138766" y="153465"/>
                    <a:pt x="139414" y="153704"/>
                  </a:cubicBezTo>
                  <a:cubicBezTo>
                    <a:pt x="139995" y="154056"/>
                    <a:pt x="140642" y="154275"/>
                    <a:pt x="141319" y="154370"/>
                  </a:cubicBezTo>
                  <a:cubicBezTo>
                    <a:pt x="142043" y="154389"/>
                    <a:pt x="142728" y="154027"/>
                    <a:pt x="143128" y="153418"/>
                  </a:cubicBezTo>
                  <a:cubicBezTo>
                    <a:pt x="143405" y="152941"/>
                    <a:pt x="143595" y="152427"/>
                    <a:pt x="143700" y="151894"/>
                  </a:cubicBezTo>
                  <a:cubicBezTo>
                    <a:pt x="143662" y="151551"/>
                    <a:pt x="143662" y="151199"/>
                    <a:pt x="143700" y="150846"/>
                  </a:cubicBezTo>
                  <a:cubicBezTo>
                    <a:pt x="144071" y="150027"/>
                    <a:pt x="144900" y="149503"/>
                    <a:pt x="145795" y="149513"/>
                  </a:cubicBezTo>
                  <a:cubicBezTo>
                    <a:pt x="146500" y="149493"/>
                    <a:pt x="147158" y="149856"/>
                    <a:pt x="147510" y="150465"/>
                  </a:cubicBezTo>
                  <a:cubicBezTo>
                    <a:pt x="147691" y="150960"/>
                    <a:pt x="147691" y="151494"/>
                    <a:pt x="147510" y="151989"/>
                  </a:cubicBezTo>
                  <a:cubicBezTo>
                    <a:pt x="147205" y="152455"/>
                    <a:pt x="146986" y="152970"/>
                    <a:pt x="146843" y="153513"/>
                  </a:cubicBezTo>
                  <a:cubicBezTo>
                    <a:pt x="146843" y="153513"/>
                    <a:pt x="146843" y="154561"/>
                    <a:pt x="147796" y="154656"/>
                  </a:cubicBezTo>
                  <a:cubicBezTo>
                    <a:pt x="148748" y="154751"/>
                    <a:pt x="150463" y="154084"/>
                    <a:pt x="151415" y="153132"/>
                  </a:cubicBezTo>
                  <a:cubicBezTo>
                    <a:pt x="152330" y="152208"/>
                    <a:pt x="152663" y="150856"/>
                    <a:pt x="152273" y="149608"/>
                  </a:cubicBezTo>
                  <a:cubicBezTo>
                    <a:pt x="152273" y="149036"/>
                    <a:pt x="151701" y="148560"/>
                    <a:pt x="152273" y="147893"/>
                  </a:cubicBezTo>
                  <a:cubicBezTo>
                    <a:pt x="152844" y="147227"/>
                    <a:pt x="154178" y="146845"/>
                    <a:pt x="154082" y="145893"/>
                  </a:cubicBezTo>
                  <a:lnTo>
                    <a:pt x="154082" y="145893"/>
                  </a:lnTo>
                  <a:cubicBezTo>
                    <a:pt x="154082" y="148084"/>
                    <a:pt x="155606" y="147417"/>
                    <a:pt x="156178" y="148274"/>
                  </a:cubicBezTo>
                  <a:cubicBezTo>
                    <a:pt x="156749" y="149131"/>
                    <a:pt x="156178" y="150084"/>
                    <a:pt x="155320" y="151036"/>
                  </a:cubicBezTo>
                  <a:cubicBezTo>
                    <a:pt x="154463" y="151989"/>
                    <a:pt x="154844" y="153227"/>
                    <a:pt x="156273" y="153513"/>
                  </a:cubicBezTo>
                  <a:cubicBezTo>
                    <a:pt x="157330" y="153646"/>
                    <a:pt x="158359" y="153170"/>
                    <a:pt x="158940" y="152275"/>
                  </a:cubicBezTo>
                  <a:cubicBezTo>
                    <a:pt x="158940" y="151512"/>
                    <a:pt x="158940" y="150656"/>
                    <a:pt x="159702" y="149893"/>
                  </a:cubicBezTo>
                  <a:cubicBezTo>
                    <a:pt x="160340" y="149036"/>
                    <a:pt x="161416" y="148636"/>
                    <a:pt x="162464" y="148846"/>
                  </a:cubicBezTo>
                  <a:cubicBezTo>
                    <a:pt x="163893" y="148846"/>
                    <a:pt x="163417" y="150656"/>
                    <a:pt x="162464" y="151512"/>
                  </a:cubicBezTo>
                  <a:lnTo>
                    <a:pt x="160178" y="154656"/>
                  </a:lnTo>
                  <a:cubicBezTo>
                    <a:pt x="159721" y="155161"/>
                    <a:pt x="159426" y="155790"/>
                    <a:pt x="159321" y="156466"/>
                  </a:cubicBezTo>
                  <a:cubicBezTo>
                    <a:pt x="159416" y="157237"/>
                    <a:pt x="160074" y="157809"/>
                    <a:pt x="160845" y="157799"/>
                  </a:cubicBezTo>
                  <a:cubicBezTo>
                    <a:pt x="161874" y="157895"/>
                    <a:pt x="162874" y="157466"/>
                    <a:pt x="163512" y="156656"/>
                  </a:cubicBezTo>
                  <a:cubicBezTo>
                    <a:pt x="164322" y="155885"/>
                    <a:pt x="164941" y="154942"/>
                    <a:pt x="165322" y="153894"/>
                  </a:cubicBezTo>
                  <a:cubicBezTo>
                    <a:pt x="165798" y="152751"/>
                    <a:pt x="166370" y="151132"/>
                    <a:pt x="168179" y="151036"/>
                  </a:cubicBezTo>
                  <a:cubicBezTo>
                    <a:pt x="169989" y="150941"/>
                    <a:pt x="170465" y="151894"/>
                    <a:pt x="170465" y="152655"/>
                  </a:cubicBezTo>
                  <a:cubicBezTo>
                    <a:pt x="170465" y="153418"/>
                    <a:pt x="169703" y="154275"/>
                    <a:pt x="168846" y="154942"/>
                  </a:cubicBezTo>
                  <a:cubicBezTo>
                    <a:pt x="167989" y="155608"/>
                    <a:pt x="165988" y="156942"/>
                    <a:pt x="166655" y="158085"/>
                  </a:cubicBezTo>
                  <a:cubicBezTo>
                    <a:pt x="167627" y="159056"/>
                    <a:pt x="169065" y="159381"/>
                    <a:pt x="170370" y="158942"/>
                  </a:cubicBezTo>
                  <a:cubicBezTo>
                    <a:pt x="171608" y="158638"/>
                    <a:pt x="172694" y="157895"/>
                    <a:pt x="173418" y="156846"/>
                  </a:cubicBezTo>
                  <a:lnTo>
                    <a:pt x="173418" y="156846"/>
                  </a:lnTo>
                  <a:cubicBezTo>
                    <a:pt x="173428" y="155294"/>
                    <a:pt x="172856" y="153798"/>
                    <a:pt x="171799" y="152655"/>
                  </a:cubicBezTo>
                  <a:cubicBezTo>
                    <a:pt x="170513" y="151627"/>
                    <a:pt x="169141" y="150703"/>
                    <a:pt x="167703" y="149893"/>
                  </a:cubicBezTo>
                  <a:cubicBezTo>
                    <a:pt x="164712" y="147065"/>
                    <a:pt x="163169" y="143036"/>
                    <a:pt x="163512" y="138939"/>
                  </a:cubicBezTo>
                  <a:cubicBezTo>
                    <a:pt x="162464" y="115698"/>
                    <a:pt x="164369" y="92267"/>
                    <a:pt x="161416" y="69217"/>
                  </a:cubicBezTo>
                  <a:cubicBezTo>
                    <a:pt x="160693" y="64483"/>
                    <a:pt x="160245" y="59711"/>
                    <a:pt x="160083" y="54929"/>
                  </a:cubicBezTo>
                  <a:cubicBezTo>
                    <a:pt x="160550" y="45338"/>
                    <a:pt x="163607" y="36050"/>
                    <a:pt x="168941" y="28069"/>
                  </a:cubicBezTo>
                  <a:cubicBezTo>
                    <a:pt x="171818" y="24639"/>
                    <a:pt x="173780" y="20554"/>
                    <a:pt x="174656" y="16163"/>
                  </a:cubicBezTo>
                  <a:cubicBezTo>
                    <a:pt x="174704" y="15591"/>
                    <a:pt x="174704" y="15020"/>
                    <a:pt x="174656" y="14448"/>
                  </a:cubicBezTo>
                  <a:cubicBezTo>
                    <a:pt x="174285" y="14534"/>
                    <a:pt x="173885" y="14534"/>
                    <a:pt x="173513" y="14448"/>
                  </a:cubicBezTo>
                  <a:cubicBezTo>
                    <a:pt x="173094" y="14143"/>
                    <a:pt x="172789" y="13705"/>
                    <a:pt x="172656" y="13210"/>
                  </a:cubicBezTo>
                  <a:cubicBezTo>
                    <a:pt x="172256" y="12038"/>
                    <a:pt x="171608" y="10962"/>
                    <a:pt x="170751" y="10066"/>
                  </a:cubicBezTo>
                  <a:cubicBezTo>
                    <a:pt x="169627" y="8971"/>
                    <a:pt x="168132" y="8352"/>
                    <a:pt x="166560" y="8352"/>
                  </a:cubicBezTo>
                  <a:cubicBezTo>
                    <a:pt x="165646" y="8247"/>
                    <a:pt x="164741" y="8561"/>
                    <a:pt x="164083" y="9209"/>
                  </a:cubicBezTo>
                  <a:cubicBezTo>
                    <a:pt x="163988" y="9457"/>
                    <a:pt x="163988" y="9723"/>
                    <a:pt x="164083" y="9971"/>
                  </a:cubicBezTo>
                  <a:cubicBezTo>
                    <a:pt x="164369" y="11648"/>
                    <a:pt x="165341" y="13124"/>
                    <a:pt x="166750" y="14067"/>
                  </a:cubicBezTo>
                  <a:cubicBezTo>
                    <a:pt x="167417" y="14734"/>
                    <a:pt x="168179" y="15305"/>
                    <a:pt x="168370" y="16067"/>
                  </a:cubicBezTo>
                  <a:cubicBezTo>
                    <a:pt x="168503" y="16591"/>
                    <a:pt x="168208" y="17124"/>
                    <a:pt x="167703" y="17306"/>
                  </a:cubicBezTo>
                  <a:cubicBezTo>
                    <a:pt x="167055" y="17543"/>
                    <a:pt x="166350" y="17543"/>
                    <a:pt x="165703" y="17306"/>
                  </a:cubicBezTo>
                  <a:cubicBezTo>
                    <a:pt x="165131" y="17020"/>
                    <a:pt x="164522" y="16820"/>
                    <a:pt x="163893" y="16734"/>
                  </a:cubicBezTo>
                  <a:cubicBezTo>
                    <a:pt x="163198" y="16743"/>
                    <a:pt x="162559" y="17106"/>
                    <a:pt x="162178" y="17686"/>
                  </a:cubicBezTo>
                  <a:cubicBezTo>
                    <a:pt x="162093" y="18191"/>
                    <a:pt x="162093" y="18705"/>
                    <a:pt x="162178" y="19211"/>
                  </a:cubicBezTo>
                  <a:cubicBezTo>
                    <a:pt x="162178" y="19211"/>
                    <a:pt x="162178" y="19877"/>
                    <a:pt x="162178" y="20258"/>
                  </a:cubicBezTo>
                  <a:cubicBezTo>
                    <a:pt x="161798" y="21030"/>
                    <a:pt x="161036" y="21544"/>
                    <a:pt x="160178" y="21592"/>
                  </a:cubicBezTo>
                  <a:cubicBezTo>
                    <a:pt x="159483" y="21716"/>
                    <a:pt x="158788" y="21363"/>
                    <a:pt x="158464" y="20734"/>
                  </a:cubicBezTo>
                  <a:cubicBezTo>
                    <a:pt x="158235" y="20220"/>
                    <a:pt x="158235" y="19629"/>
                    <a:pt x="158464" y="19115"/>
                  </a:cubicBezTo>
                  <a:cubicBezTo>
                    <a:pt x="158711" y="18629"/>
                    <a:pt x="158902" y="18115"/>
                    <a:pt x="159035" y="17591"/>
                  </a:cubicBezTo>
                  <a:cubicBezTo>
                    <a:pt x="159035" y="17591"/>
                    <a:pt x="159035" y="16543"/>
                    <a:pt x="158178" y="16448"/>
                  </a:cubicBezTo>
                  <a:cubicBezTo>
                    <a:pt x="157321" y="16353"/>
                    <a:pt x="155606" y="17020"/>
                    <a:pt x="154558" y="18067"/>
                  </a:cubicBezTo>
                  <a:cubicBezTo>
                    <a:pt x="153711" y="18992"/>
                    <a:pt x="153425" y="20296"/>
                    <a:pt x="153796" y="21497"/>
                  </a:cubicBezTo>
                  <a:cubicBezTo>
                    <a:pt x="153796" y="22163"/>
                    <a:pt x="154368" y="22640"/>
                    <a:pt x="153796" y="23211"/>
                  </a:cubicBezTo>
                  <a:cubicBezTo>
                    <a:pt x="153225" y="23782"/>
                    <a:pt x="151891" y="24354"/>
                    <a:pt x="151987" y="25211"/>
                  </a:cubicBezTo>
                  <a:lnTo>
                    <a:pt x="151987" y="25211"/>
                  </a:lnTo>
                  <a:cubicBezTo>
                    <a:pt x="151987" y="23020"/>
                    <a:pt x="150558" y="23782"/>
                    <a:pt x="149986" y="22830"/>
                  </a:cubicBezTo>
                  <a:cubicBezTo>
                    <a:pt x="149415" y="21877"/>
                    <a:pt x="149986" y="21020"/>
                    <a:pt x="150844" y="20068"/>
                  </a:cubicBezTo>
                  <a:cubicBezTo>
                    <a:pt x="151339" y="19325"/>
                    <a:pt x="151148" y="18315"/>
                    <a:pt x="150406" y="17819"/>
                  </a:cubicBezTo>
                  <a:cubicBezTo>
                    <a:pt x="150253" y="17715"/>
                    <a:pt x="150072" y="17639"/>
                    <a:pt x="149891" y="17591"/>
                  </a:cubicBezTo>
                  <a:cubicBezTo>
                    <a:pt x="148844" y="17467"/>
                    <a:pt x="147824" y="17991"/>
                    <a:pt x="147320" y="18925"/>
                  </a:cubicBezTo>
                  <a:cubicBezTo>
                    <a:pt x="147320" y="19687"/>
                    <a:pt x="147320" y="20448"/>
                    <a:pt x="146557" y="21211"/>
                  </a:cubicBezTo>
                  <a:cubicBezTo>
                    <a:pt x="145986" y="22087"/>
                    <a:pt x="144910" y="22516"/>
                    <a:pt x="143891" y="22258"/>
                  </a:cubicBezTo>
                  <a:cubicBezTo>
                    <a:pt x="142462" y="22258"/>
                    <a:pt x="142938" y="20448"/>
                    <a:pt x="143891" y="19591"/>
                  </a:cubicBezTo>
                  <a:lnTo>
                    <a:pt x="146177" y="16448"/>
                  </a:lnTo>
                  <a:cubicBezTo>
                    <a:pt x="146586" y="15963"/>
                    <a:pt x="146853" y="15362"/>
                    <a:pt x="146938" y="14734"/>
                  </a:cubicBezTo>
                  <a:cubicBezTo>
                    <a:pt x="146891" y="13962"/>
                    <a:pt x="146281" y="13352"/>
                    <a:pt x="145510" y="13305"/>
                  </a:cubicBezTo>
                  <a:cubicBezTo>
                    <a:pt x="144519" y="13258"/>
                    <a:pt x="143567" y="13686"/>
                    <a:pt x="142938" y="14448"/>
                  </a:cubicBezTo>
                  <a:cubicBezTo>
                    <a:pt x="142128" y="15220"/>
                    <a:pt x="141509" y="16163"/>
                    <a:pt x="141128" y="17210"/>
                  </a:cubicBezTo>
                  <a:cubicBezTo>
                    <a:pt x="141128" y="18353"/>
                    <a:pt x="140176" y="19972"/>
                    <a:pt x="138366" y="19972"/>
                  </a:cubicBezTo>
                  <a:cubicBezTo>
                    <a:pt x="137337" y="20048"/>
                    <a:pt x="136404" y="19363"/>
                    <a:pt x="136175" y="18353"/>
                  </a:cubicBezTo>
                  <a:cubicBezTo>
                    <a:pt x="136290" y="17420"/>
                    <a:pt x="136861" y="16600"/>
                    <a:pt x="137699" y="16163"/>
                  </a:cubicBezTo>
                  <a:cubicBezTo>
                    <a:pt x="138842" y="15210"/>
                    <a:pt x="140461" y="14162"/>
                    <a:pt x="139890" y="13019"/>
                  </a:cubicBezTo>
                  <a:cubicBezTo>
                    <a:pt x="138947" y="12076"/>
                    <a:pt x="137556" y="11705"/>
                    <a:pt x="136270" y="12067"/>
                  </a:cubicBezTo>
                  <a:cubicBezTo>
                    <a:pt x="135089" y="12429"/>
                    <a:pt x="134051" y="13172"/>
                    <a:pt x="133318" y="14162"/>
                  </a:cubicBezTo>
                  <a:cubicBezTo>
                    <a:pt x="132651" y="15020"/>
                    <a:pt x="132270" y="15877"/>
                    <a:pt x="131603" y="16734"/>
                  </a:cubicBezTo>
                  <a:cubicBezTo>
                    <a:pt x="131232" y="17306"/>
                    <a:pt x="130575" y="17639"/>
                    <a:pt x="129889" y="17591"/>
                  </a:cubicBezTo>
                  <a:cubicBezTo>
                    <a:pt x="129136" y="15848"/>
                    <a:pt x="129784" y="13810"/>
                    <a:pt x="131413" y="12829"/>
                  </a:cubicBezTo>
                  <a:cubicBezTo>
                    <a:pt x="131984" y="12829"/>
                    <a:pt x="132746" y="11972"/>
                    <a:pt x="133032" y="11305"/>
                  </a:cubicBezTo>
                  <a:cubicBezTo>
                    <a:pt x="133299" y="10857"/>
                    <a:pt x="133146" y="10266"/>
                    <a:pt x="132699" y="10000"/>
                  </a:cubicBezTo>
                  <a:cubicBezTo>
                    <a:pt x="132508" y="9886"/>
                    <a:pt x="132299" y="9847"/>
                    <a:pt x="132079" y="9876"/>
                  </a:cubicBezTo>
                  <a:cubicBezTo>
                    <a:pt x="131765" y="9780"/>
                    <a:pt x="131441" y="9780"/>
                    <a:pt x="131127" y="9876"/>
                  </a:cubicBezTo>
                  <a:cubicBezTo>
                    <a:pt x="129460" y="10181"/>
                    <a:pt x="128003" y="11181"/>
                    <a:pt x="127127" y="12638"/>
                  </a:cubicBezTo>
                  <a:cubicBezTo>
                    <a:pt x="126650" y="13781"/>
                    <a:pt x="126555" y="15114"/>
                    <a:pt x="125126" y="15591"/>
                  </a:cubicBezTo>
                  <a:cubicBezTo>
                    <a:pt x="123888" y="13210"/>
                    <a:pt x="125126" y="10352"/>
                    <a:pt x="128270" y="8637"/>
                  </a:cubicBezTo>
                  <a:cubicBezTo>
                    <a:pt x="129127" y="8142"/>
                    <a:pt x="129946" y="7599"/>
                    <a:pt x="130746" y="7018"/>
                  </a:cubicBezTo>
                  <a:cubicBezTo>
                    <a:pt x="131413" y="6352"/>
                    <a:pt x="131699" y="5399"/>
                    <a:pt x="130746" y="4828"/>
                  </a:cubicBezTo>
                  <a:cubicBezTo>
                    <a:pt x="129936" y="4380"/>
                    <a:pt x="129003" y="4180"/>
                    <a:pt x="128079" y="4256"/>
                  </a:cubicBezTo>
                  <a:cubicBezTo>
                    <a:pt x="125660" y="4313"/>
                    <a:pt x="123374" y="5380"/>
                    <a:pt x="121792" y="7209"/>
                  </a:cubicBezTo>
                  <a:cubicBezTo>
                    <a:pt x="120897" y="8761"/>
                    <a:pt x="120316" y="10476"/>
                    <a:pt x="120078" y="12257"/>
                  </a:cubicBezTo>
                  <a:cubicBezTo>
                    <a:pt x="119859" y="13019"/>
                    <a:pt x="119240" y="13610"/>
                    <a:pt x="118459" y="13781"/>
                  </a:cubicBezTo>
                  <a:cubicBezTo>
                    <a:pt x="117392" y="14077"/>
                    <a:pt x="116287" y="13458"/>
                    <a:pt x="115992" y="12391"/>
                  </a:cubicBezTo>
                  <a:cubicBezTo>
                    <a:pt x="115992" y="12381"/>
                    <a:pt x="115982" y="12362"/>
                    <a:pt x="115982" y="12352"/>
                  </a:cubicBezTo>
                  <a:cubicBezTo>
                    <a:pt x="116135" y="11486"/>
                    <a:pt x="116430" y="10647"/>
                    <a:pt x="116840" y="9876"/>
                  </a:cubicBezTo>
                  <a:cubicBezTo>
                    <a:pt x="117468" y="9247"/>
                    <a:pt x="117468" y="8218"/>
                    <a:pt x="116840" y="7590"/>
                  </a:cubicBezTo>
                  <a:cubicBezTo>
                    <a:pt x="115582" y="6838"/>
                    <a:pt x="114001" y="6838"/>
                    <a:pt x="112744" y="7590"/>
                  </a:cubicBezTo>
                  <a:cubicBezTo>
                    <a:pt x="111829" y="8247"/>
                    <a:pt x="111220" y="9238"/>
                    <a:pt x="111029" y="10352"/>
                  </a:cubicBezTo>
                  <a:lnTo>
                    <a:pt x="110458" y="11972"/>
                  </a:lnTo>
                  <a:cubicBezTo>
                    <a:pt x="109067" y="10200"/>
                    <a:pt x="108838" y="7781"/>
                    <a:pt x="109886" y="5780"/>
                  </a:cubicBezTo>
                  <a:cubicBezTo>
                    <a:pt x="110162" y="5266"/>
                    <a:pt x="110391" y="4723"/>
                    <a:pt x="110553" y="4161"/>
                  </a:cubicBezTo>
                  <a:cubicBezTo>
                    <a:pt x="110581" y="3503"/>
                    <a:pt x="110143" y="2904"/>
                    <a:pt x="109505" y="2732"/>
                  </a:cubicBezTo>
                  <a:lnTo>
                    <a:pt x="108267" y="2732"/>
                  </a:lnTo>
                  <a:cubicBezTo>
                    <a:pt x="106514" y="2818"/>
                    <a:pt x="105028" y="4066"/>
                    <a:pt x="104648" y="5780"/>
                  </a:cubicBezTo>
                  <a:cubicBezTo>
                    <a:pt x="104505" y="7171"/>
                    <a:pt x="104505" y="8581"/>
                    <a:pt x="104648" y="9971"/>
                  </a:cubicBezTo>
                  <a:cubicBezTo>
                    <a:pt x="104762" y="10543"/>
                    <a:pt x="104400" y="11095"/>
                    <a:pt x="103838" y="11209"/>
                  </a:cubicBezTo>
                  <a:cubicBezTo>
                    <a:pt x="103695" y="11238"/>
                    <a:pt x="103552" y="11238"/>
                    <a:pt x="103409" y="11209"/>
                  </a:cubicBezTo>
                  <a:cubicBezTo>
                    <a:pt x="103409" y="11209"/>
                    <a:pt x="102838" y="11209"/>
                    <a:pt x="102647" y="11209"/>
                  </a:cubicBezTo>
                  <a:cubicBezTo>
                    <a:pt x="101123" y="9400"/>
                    <a:pt x="102647" y="7018"/>
                    <a:pt x="101504" y="5113"/>
                  </a:cubicBezTo>
                  <a:cubicBezTo>
                    <a:pt x="100514" y="3799"/>
                    <a:pt x="99152" y="2799"/>
                    <a:pt x="97599" y="2256"/>
                  </a:cubicBezTo>
                  <a:cubicBezTo>
                    <a:pt x="96551" y="2256"/>
                    <a:pt x="94741" y="1398"/>
                    <a:pt x="94265" y="2256"/>
                  </a:cubicBezTo>
                  <a:cubicBezTo>
                    <a:pt x="93789" y="3113"/>
                    <a:pt x="94265" y="2923"/>
                    <a:pt x="94265" y="3304"/>
                  </a:cubicBezTo>
                  <a:cubicBezTo>
                    <a:pt x="94265" y="3685"/>
                    <a:pt x="96646" y="5971"/>
                    <a:pt x="97694" y="7399"/>
                  </a:cubicBezTo>
                  <a:cubicBezTo>
                    <a:pt x="98866" y="8657"/>
                    <a:pt x="99161" y="10495"/>
                    <a:pt x="98456" y="12067"/>
                  </a:cubicBezTo>
                  <a:cubicBezTo>
                    <a:pt x="97456" y="12333"/>
                    <a:pt x="96408" y="11905"/>
                    <a:pt x="95884" y="11019"/>
                  </a:cubicBezTo>
                  <a:cubicBezTo>
                    <a:pt x="95884" y="10352"/>
                    <a:pt x="95884" y="9495"/>
                    <a:pt x="95123" y="8828"/>
                  </a:cubicBezTo>
                  <a:lnTo>
                    <a:pt x="94551" y="8828"/>
                  </a:lnTo>
                  <a:cubicBezTo>
                    <a:pt x="93599" y="8828"/>
                    <a:pt x="92836" y="9495"/>
                    <a:pt x="92741" y="10162"/>
                  </a:cubicBezTo>
                  <a:cubicBezTo>
                    <a:pt x="92646" y="10829"/>
                    <a:pt x="92741" y="11876"/>
                    <a:pt x="91408" y="11972"/>
                  </a:cubicBezTo>
                  <a:cubicBezTo>
                    <a:pt x="89884" y="10543"/>
                    <a:pt x="90455" y="8542"/>
                    <a:pt x="90265" y="6828"/>
                  </a:cubicBezTo>
                  <a:cubicBezTo>
                    <a:pt x="89407" y="3770"/>
                    <a:pt x="87083" y="1341"/>
                    <a:pt x="84074" y="351"/>
                  </a:cubicBezTo>
                  <a:cubicBezTo>
                    <a:pt x="83540" y="255"/>
                    <a:pt x="82988" y="255"/>
                    <a:pt x="82454" y="351"/>
                  </a:cubicBezTo>
                  <a:cubicBezTo>
                    <a:pt x="81311" y="294"/>
                    <a:pt x="80321" y="1122"/>
                    <a:pt x="80168" y="2256"/>
                  </a:cubicBezTo>
                  <a:cubicBezTo>
                    <a:pt x="80168" y="3113"/>
                    <a:pt x="80740" y="3970"/>
                    <a:pt x="81216" y="4828"/>
                  </a:cubicBezTo>
                  <a:cubicBezTo>
                    <a:pt x="81806" y="5952"/>
                    <a:pt x="82159" y="7181"/>
                    <a:pt x="82264" y="8447"/>
                  </a:cubicBezTo>
                  <a:cubicBezTo>
                    <a:pt x="82483" y="9847"/>
                    <a:pt x="81530" y="11171"/>
                    <a:pt x="80130" y="11390"/>
                  </a:cubicBezTo>
                  <a:cubicBezTo>
                    <a:pt x="80111" y="11390"/>
                    <a:pt x="80092" y="11400"/>
                    <a:pt x="80073" y="11400"/>
                  </a:cubicBezTo>
                  <a:cubicBezTo>
                    <a:pt x="78625" y="11648"/>
                    <a:pt x="77206" y="10857"/>
                    <a:pt x="76644" y="9495"/>
                  </a:cubicBezTo>
                  <a:cubicBezTo>
                    <a:pt x="76168" y="8352"/>
                    <a:pt x="76168" y="7209"/>
                    <a:pt x="75311" y="6256"/>
                  </a:cubicBezTo>
                  <a:cubicBezTo>
                    <a:pt x="74453" y="5304"/>
                    <a:pt x="72072" y="4828"/>
                    <a:pt x="71215" y="5780"/>
                  </a:cubicBezTo>
                  <a:cubicBezTo>
                    <a:pt x="71024" y="6171"/>
                    <a:pt x="71024" y="6628"/>
                    <a:pt x="71215" y="7018"/>
                  </a:cubicBezTo>
                  <a:cubicBezTo>
                    <a:pt x="71624" y="7981"/>
                    <a:pt x="72167" y="8876"/>
                    <a:pt x="72834" y="9686"/>
                  </a:cubicBezTo>
                  <a:cubicBezTo>
                    <a:pt x="73491" y="10486"/>
                    <a:pt x="73491" y="11648"/>
                    <a:pt x="72834" y="12448"/>
                  </a:cubicBezTo>
                  <a:cubicBezTo>
                    <a:pt x="71967" y="12905"/>
                    <a:pt x="70939" y="12905"/>
                    <a:pt x="70072" y="12448"/>
                  </a:cubicBezTo>
                  <a:cubicBezTo>
                    <a:pt x="69205" y="12133"/>
                    <a:pt x="68576" y="11362"/>
                    <a:pt x="68453" y="10447"/>
                  </a:cubicBezTo>
                  <a:lnTo>
                    <a:pt x="67214" y="4637"/>
                  </a:lnTo>
                  <a:cubicBezTo>
                    <a:pt x="67081" y="3666"/>
                    <a:pt x="66757" y="2723"/>
                    <a:pt x="66262" y="1875"/>
                  </a:cubicBezTo>
                  <a:cubicBezTo>
                    <a:pt x="65652" y="837"/>
                    <a:pt x="64661" y="84"/>
                    <a:pt x="63499" y="-221"/>
                  </a:cubicBezTo>
                  <a:cubicBezTo>
                    <a:pt x="62690" y="-458"/>
                    <a:pt x="61833" y="-458"/>
                    <a:pt x="61023" y="-221"/>
                  </a:cubicBezTo>
                  <a:cubicBezTo>
                    <a:pt x="60166" y="-221"/>
                    <a:pt x="59594" y="541"/>
                    <a:pt x="59594" y="1113"/>
                  </a:cubicBezTo>
                  <a:cubicBezTo>
                    <a:pt x="59594" y="1684"/>
                    <a:pt x="60166" y="2065"/>
                    <a:pt x="60547" y="2542"/>
                  </a:cubicBezTo>
                  <a:cubicBezTo>
                    <a:pt x="61728" y="3656"/>
                    <a:pt x="62499" y="5132"/>
                    <a:pt x="62737" y="6733"/>
                  </a:cubicBezTo>
                  <a:cubicBezTo>
                    <a:pt x="62909" y="7399"/>
                    <a:pt x="62509" y="8066"/>
                    <a:pt x="61852" y="8238"/>
                  </a:cubicBezTo>
                  <a:cubicBezTo>
                    <a:pt x="61833" y="8247"/>
                    <a:pt x="61804" y="8257"/>
                    <a:pt x="61785" y="8257"/>
                  </a:cubicBezTo>
                  <a:cubicBezTo>
                    <a:pt x="61290" y="8437"/>
                    <a:pt x="60756" y="8437"/>
                    <a:pt x="60261" y="8257"/>
                  </a:cubicBezTo>
                  <a:cubicBezTo>
                    <a:pt x="59289" y="7809"/>
                    <a:pt x="58585" y="6923"/>
                    <a:pt x="58356" y="5875"/>
                  </a:cubicBezTo>
                  <a:cubicBezTo>
                    <a:pt x="58127" y="4904"/>
                    <a:pt x="57632" y="4009"/>
                    <a:pt x="56927" y="3304"/>
                  </a:cubicBezTo>
                  <a:cubicBezTo>
                    <a:pt x="55898" y="2504"/>
                    <a:pt x="54537" y="2294"/>
                    <a:pt x="53308" y="2732"/>
                  </a:cubicBezTo>
                  <a:cubicBezTo>
                    <a:pt x="52574" y="3027"/>
                    <a:pt x="52231" y="3866"/>
                    <a:pt x="52527" y="4599"/>
                  </a:cubicBezTo>
                  <a:cubicBezTo>
                    <a:pt x="52536" y="4609"/>
                    <a:pt x="52536" y="4628"/>
                    <a:pt x="52546" y="4637"/>
                  </a:cubicBezTo>
                  <a:cubicBezTo>
                    <a:pt x="52879" y="5389"/>
                    <a:pt x="53412" y="6047"/>
                    <a:pt x="54070" y="6542"/>
                  </a:cubicBezTo>
                  <a:cubicBezTo>
                    <a:pt x="55832" y="8333"/>
                    <a:pt x="57194" y="10476"/>
                    <a:pt x="58070" y="12829"/>
                  </a:cubicBezTo>
                  <a:cubicBezTo>
                    <a:pt x="58070" y="13591"/>
                    <a:pt x="58070" y="14543"/>
                    <a:pt x="57308" y="14829"/>
                  </a:cubicBezTo>
                  <a:cubicBezTo>
                    <a:pt x="56708" y="15124"/>
                    <a:pt x="56003" y="15124"/>
                    <a:pt x="55403" y="14829"/>
                  </a:cubicBezTo>
                  <a:cubicBezTo>
                    <a:pt x="55022" y="14486"/>
                    <a:pt x="54727" y="14067"/>
                    <a:pt x="54546" y="13591"/>
                  </a:cubicBezTo>
                  <a:cubicBezTo>
                    <a:pt x="54194" y="12772"/>
                    <a:pt x="53774" y="11972"/>
                    <a:pt x="53308" y="11209"/>
                  </a:cubicBezTo>
                  <a:cubicBezTo>
                    <a:pt x="52774" y="10200"/>
                    <a:pt x="51898" y="9419"/>
                    <a:pt x="50831" y="9019"/>
                  </a:cubicBezTo>
                  <a:cubicBezTo>
                    <a:pt x="49593" y="8542"/>
                    <a:pt x="47688" y="9019"/>
                    <a:pt x="47212" y="9590"/>
                  </a:cubicBezTo>
                  <a:cubicBezTo>
                    <a:pt x="46736" y="10162"/>
                    <a:pt x="47688" y="11209"/>
                    <a:pt x="48355" y="11972"/>
                  </a:cubicBezTo>
                  <a:cubicBezTo>
                    <a:pt x="48879" y="12543"/>
                    <a:pt x="49269" y="13228"/>
                    <a:pt x="49498" y="13971"/>
                  </a:cubicBezTo>
                  <a:cubicBezTo>
                    <a:pt x="49688" y="14295"/>
                    <a:pt x="49688" y="14696"/>
                    <a:pt x="49498" y="15020"/>
                  </a:cubicBezTo>
                  <a:cubicBezTo>
                    <a:pt x="49279" y="15067"/>
                    <a:pt x="49050" y="15067"/>
                    <a:pt x="48831" y="15020"/>
                  </a:cubicBezTo>
                  <a:cubicBezTo>
                    <a:pt x="47440" y="15486"/>
                    <a:pt x="45907" y="15162"/>
                    <a:pt x="44830" y="14162"/>
                  </a:cubicBezTo>
                  <a:cubicBezTo>
                    <a:pt x="44107" y="13324"/>
                    <a:pt x="43754" y="12219"/>
                    <a:pt x="43878" y="11114"/>
                  </a:cubicBezTo>
                  <a:cubicBezTo>
                    <a:pt x="43992" y="10019"/>
                    <a:pt x="43754" y="8924"/>
                    <a:pt x="43211" y="7971"/>
                  </a:cubicBezTo>
                  <a:cubicBezTo>
                    <a:pt x="43030" y="7685"/>
                    <a:pt x="42764" y="7447"/>
                    <a:pt x="42449" y="7304"/>
                  </a:cubicBezTo>
                  <a:cubicBezTo>
                    <a:pt x="41668" y="7066"/>
                    <a:pt x="40840" y="7066"/>
                    <a:pt x="40068" y="7304"/>
                  </a:cubicBezTo>
                  <a:cubicBezTo>
                    <a:pt x="39544" y="7466"/>
                    <a:pt x="39058" y="7723"/>
                    <a:pt x="38639" y="8066"/>
                  </a:cubicBezTo>
                  <a:cubicBezTo>
                    <a:pt x="37306" y="9019"/>
                    <a:pt x="37687" y="10543"/>
                    <a:pt x="38639" y="11781"/>
                  </a:cubicBezTo>
                  <a:cubicBezTo>
                    <a:pt x="39725" y="12829"/>
                    <a:pt x="40716" y="13981"/>
                    <a:pt x="41592" y="15210"/>
                  </a:cubicBezTo>
                  <a:cubicBezTo>
                    <a:pt x="42135" y="15763"/>
                    <a:pt x="42135" y="16658"/>
                    <a:pt x="41592" y="17210"/>
                  </a:cubicBezTo>
                  <a:cubicBezTo>
                    <a:pt x="40735" y="17686"/>
                    <a:pt x="39687" y="17686"/>
                    <a:pt x="38830" y="17210"/>
                  </a:cubicBezTo>
                  <a:cubicBezTo>
                    <a:pt x="38192" y="16734"/>
                    <a:pt x="37725" y="16067"/>
                    <a:pt x="37496" y="15305"/>
                  </a:cubicBezTo>
                  <a:cubicBezTo>
                    <a:pt x="37449" y="14810"/>
                    <a:pt x="37249" y="14343"/>
                    <a:pt x="36925" y="13971"/>
                  </a:cubicBezTo>
                  <a:cubicBezTo>
                    <a:pt x="36553" y="13486"/>
                    <a:pt x="36010" y="13172"/>
                    <a:pt x="35401" y="13115"/>
                  </a:cubicBezTo>
                  <a:cubicBezTo>
                    <a:pt x="34277" y="12934"/>
                    <a:pt x="33210" y="13629"/>
                    <a:pt x="32924" y="14734"/>
                  </a:cubicBezTo>
                  <a:cubicBezTo>
                    <a:pt x="32924" y="15591"/>
                    <a:pt x="33400" y="16543"/>
                    <a:pt x="33496" y="17401"/>
                  </a:cubicBezTo>
                  <a:cubicBezTo>
                    <a:pt x="33591" y="18258"/>
                    <a:pt x="32734" y="17972"/>
                    <a:pt x="31972" y="18067"/>
                  </a:cubicBezTo>
                  <a:cubicBezTo>
                    <a:pt x="31229" y="18096"/>
                    <a:pt x="30495" y="17896"/>
                    <a:pt x="29876" y="17496"/>
                  </a:cubicBezTo>
                  <a:cubicBezTo>
                    <a:pt x="29524" y="17153"/>
                    <a:pt x="29257" y="16724"/>
                    <a:pt x="29114" y="16258"/>
                  </a:cubicBezTo>
                  <a:cubicBezTo>
                    <a:pt x="28781" y="15048"/>
                    <a:pt x="28152" y="13943"/>
                    <a:pt x="27304" y="13019"/>
                  </a:cubicBezTo>
                  <a:cubicBezTo>
                    <a:pt x="26247" y="11866"/>
                    <a:pt x="24771" y="11181"/>
                    <a:pt x="23209" y="11114"/>
                  </a:cubicBezTo>
                  <a:cubicBezTo>
                    <a:pt x="22323" y="10933"/>
                    <a:pt x="21408" y="11181"/>
                    <a:pt x="20732" y="11781"/>
                  </a:cubicBezTo>
                  <a:cubicBezTo>
                    <a:pt x="20647" y="12057"/>
                    <a:pt x="20647" y="12362"/>
                    <a:pt x="20732" y="12638"/>
                  </a:cubicBezTo>
                  <a:cubicBezTo>
                    <a:pt x="21008" y="14295"/>
                    <a:pt x="21894" y="15791"/>
                    <a:pt x="23209" y="16829"/>
                  </a:cubicBezTo>
                  <a:cubicBezTo>
                    <a:pt x="23914" y="17382"/>
                    <a:pt x="24466" y="18106"/>
                    <a:pt x="24828" y="18925"/>
                  </a:cubicBezTo>
                  <a:cubicBezTo>
                    <a:pt x="24942" y="19439"/>
                    <a:pt x="24618" y="19944"/>
                    <a:pt x="24104" y="20058"/>
                  </a:cubicBezTo>
                  <a:cubicBezTo>
                    <a:pt x="24095" y="20058"/>
                    <a:pt x="24076" y="20068"/>
                    <a:pt x="24066" y="20068"/>
                  </a:cubicBezTo>
                  <a:cubicBezTo>
                    <a:pt x="23456" y="20306"/>
                    <a:pt x="22771" y="20306"/>
                    <a:pt x="22161" y="20068"/>
                  </a:cubicBezTo>
                  <a:cubicBezTo>
                    <a:pt x="21618" y="19706"/>
                    <a:pt x="20999" y="19477"/>
                    <a:pt x="20351" y="19401"/>
                  </a:cubicBezTo>
                  <a:cubicBezTo>
                    <a:pt x="19656" y="19411"/>
                    <a:pt x="18989" y="19715"/>
                    <a:pt x="18541" y="20258"/>
                  </a:cubicBezTo>
                  <a:cubicBezTo>
                    <a:pt x="18456" y="20763"/>
                    <a:pt x="18456" y="21277"/>
                    <a:pt x="18541" y="21782"/>
                  </a:cubicBezTo>
                  <a:cubicBezTo>
                    <a:pt x="18427" y="22144"/>
                    <a:pt x="18265" y="22497"/>
                    <a:pt x="18065" y="22830"/>
                  </a:cubicBezTo>
                  <a:cubicBezTo>
                    <a:pt x="17694" y="23592"/>
                    <a:pt x="16913" y="24078"/>
                    <a:pt x="16065" y="24068"/>
                  </a:cubicBezTo>
                  <a:cubicBezTo>
                    <a:pt x="15389" y="24078"/>
                    <a:pt x="14770" y="23706"/>
                    <a:pt x="14446" y="23116"/>
                  </a:cubicBezTo>
                  <a:cubicBezTo>
                    <a:pt x="14208" y="22640"/>
                    <a:pt x="14208" y="22068"/>
                    <a:pt x="14446" y="21592"/>
                  </a:cubicBezTo>
                  <a:cubicBezTo>
                    <a:pt x="14732" y="21115"/>
                    <a:pt x="14951" y="20601"/>
                    <a:pt x="15112" y="20068"/>
                  </a:cubicBezTo>
                  <a:cubicBezTo>
                    <a:pt x="15160" y="19877"/>
                    <a:pt x="15160" y="19687"/>
                    <a:pt x="15112" y="19496"/>
                  </a:cubicBezTo>
                  <a:cubicBezTo>
                    <a:pt x="14989" y="19020"/>
                    <a:pt x="14674" y="18610"/>
                    <a:pt x="14255" y="18353"/>
                  </a:cubicBezTo>
                  <a:cubicBezTo>
                    <a:pt x="12636" y="18353"/>
                    <a:pt x="11683" y="18925"/>
                    <a:pt x="10636" y="19877"/>
                  </a:cubicBezTo>
                  <a:cubicBezTo>
                    <a:pt x="9759" y="20782"/>
                    <a:pt x="9426" y="22097"/>
                    <a:pt x="9778" y="23306"/>
                  </a:cubicBezTo>
                  <a:cubicBezTo>
                    <a:pt x="9778" y="23973"/>
                    <a:pt x="10255" y="24449"/>
                    <a:pt x="9778" y="25021"/>
                  </a:cubicBezTo>
                  <a:cubicBezTo>
                    <a:pt x="9302" y="25592"/>
                    <a:pt x="7874" y="26068"/>
                    <a:pt x="7969" y="27021"/>
                  </a:cubicBezTo>
                  <a:lnTo>
                    <a:pt x="7969" y="27021"/>
                  </a:lnTo>
                  <a:cubicBezTo>
                    <a:pt x="7969" y="24830"/>
                    <a:pt x="6540" y="25402"/>
                    <a:pt x="5969" y="24545"/>
                  </a:cubicBezTo>
                  <a:cubicBezTo>
                    <a:pt x="5397" y="23687"/>
                    <a:pt x="5969" y="24545"/>
                    <a:pt x="5969" y="24545"/>
                  </a:cubicBezTo>
                  <a:lnTo>
                    <a:pt x="5969" y="37879"/>
                  </a:lnTo>
                  <a:cubicBezTo>
                    <a:pt x="5826" y="41070"/>
                    <a:pt x="6054" y="44261"/>
                    <a:pt x="6635" y="47404"/>
                  </a:cubicBezTo>
                  <a:cubicBezTo>
                    <a:pt x="7207" y="49786"/>
                    <a:pt x="8159" y="51977"/>
                    <a:pt x="8731" y="54263"/>
                  </a:cubicBezTo>
                  <a:cubicBezTo>
                    <a:pt x="9731" y="61530"/>
                    <a:pt x="9731" y="68902"/>
                    <a:pt x="8731" y="76170"/>
                  </a:cubicBezTo>
                  <a:cubicBezTo>
                    <a:pt x="8731" y="90838"/>
                    <a:pt x="14636" y="105507"/>
                    <a:pt x="11874" y="119985"/>
                  </a:cubicBezTo>
                  <a:cubicBezTo>
                    <a:pt x="11017" y="124652"/>
                    <a:pt x="9112" y="129510"/>
                    <a:pt x="8731" y="133891"/>
                  </a:cubicBezTo>
                  <a:cubicBezTo>
                    <a:pt x="8769" y="136787"/>
                    <a:pt x="8416" y="139664"/>
                    <a:pt x="7683" y="142464"/>
                  </a:cubicBezTo>
                  <a:cubicBezTo>
                    <a:pt x="6349" y="145264"/>
                    <a:pt x="4721" y="147922"/>
                    <a:pt x="2825" y="150370"/>
                  </a:cubicBezTo>
                  <a:cubicBezTo>
                    <a:pt x="1320" y="152837"/>
                    <a:pt x="339" y="155599"/>
                    <a:pt x="-32" y="158466"/>
                  </a:cubicBezTo>
                  <a:cubicBezTo>
                    <a:pt x="1254" y="158514"/>
                    <a:pt x="2492" y="157952"/>
                    <a:pt x="3302" y="156942"/>
                  </a:cubicBezTo>
                  <a:cubicBezTo>
                    <a:pt x="4511" y="155656"/>
                    <a:pt x="4511" y="153656"/>
                    <a:pt x="3302" y="15237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3" name="Freeform: Shape 932">
              <a:extLst>
                <a:ext uri="{FF2B5EF4-FFF2-40B4-BE49-F238E27FC236}">
                  <a16:creationId xmlns:a16="http://schemas.microsoft.com/office/drawing/2014/main" xmlns="" id="{54DCB56C-0C23-1914-2BF4-1154EE1F82F3}"/>
                </a:ext>
              </a:extLst>
            </p:cNvPr>
            <p:cNvSpPr/>
            <p:nvPr/>
          </p:nvSpPr>
          <p:spPr>
            <a:xfrm>
              <a:off x="4427788" y="4129678"/>
              <a:ext cx="156455" cy="174763"/>
            </a:xfrm>
            <a:custGeom>
              <a:avLst/>
              <a:gdLst>
                <a:gd name="connsiteX0" fmla="*/ 1685 w 156455"/>
                <a:gd name="connsiteY0" fmla="*/ 146362 h 174763"/>
                <a:gd name="connsiteX1" fmla="*/ 542 w 156455"/>
                <a:gd name="connsiteY1" fmla="*/ 149030 h 174763"/>
                <a:gd name="connsiteX2" fmla="*/ 247 w 156455"/>
                <a:gd name="connsiteY2" fmla="*/ 151029 h 174763"/>
                <a:gd name="connsiteX3" fmla="*/ 1304 w 156455"/>
                <a:gd name="connsiteY3" fmla="*/ 151601 h 174763"/>
                <a:gd name="connsiteX4" fmla="*/ 4257 w 156455"/>
                <a:gd name="connsiteY4" fmla="*/ 150649 h 174763"/>
                <a:gd name="connsiteX5" fmla="*/ 5209 w 156455"/>
                <a:gd name="connsiteY5" fmla="*/ 148457 h 174763"/>
                <a:gd name="connsiteX6" fmla="*/ 8257 w 156455"/>
                <a:gd name="connsiteY6" fmla="*/ 147601 h 174763"/>
                <a:gd name="connsiteX7" fmla="*/ 8257 w 156455"/>
                <a:gd name="connsiteY7" fmla="*/ 150363 h 174763"/>
                <a:gd name="connsiteX8" fmla="*/ 5590 w 156455"/>
                <a:gd name="connsiteY8" fmla="*/ 153220 h 174763"/>
                <a:gd name="connsiteX9" fmla="*/ 4542 w 156455"/>
                <a:gd name="connsiteY9" fmla="*/ 154935 h 174763"/>
                <a:gd name="connsiteX10" fmla="*/ 5971 w 156455"/>
                <a:gd name="connsiteY10" fmla="*/ 156363 h 174763"/>
                <a:gd name="connsiteX11" fmla="*/ 8924 w 156455"/>
                <a:gd name="connsiteY11" fmla="*/ 155601 h 174763"/>
                <a:gd name="connsiteX12" fmla="*/ 11019 w 156455"/>
                <a:gd name="connsiteY12" fmla="*/ 152934 h 174763"/>
                <a:gd name="connsiteX13" fmla="*/ 14258 w 156455"/>
                <a:gd name="connsiteY13" fmla="*/ 150458 h 174763"/>
                <a:gd name="connsiteX14" fmla="*/ 16449 w 156455"/>
                <a:gd name="connsiteY14" fmla="*/ 152268 h 174763"/>
                <a:gd name="connsiteX15" fmla="*/ 14639 w 156455"/>
                <a:gd name="connsiteY15" fmla="*/ 154363 h 174763"/>
                <a:gd name="connsiteX16" fmla="*/ 12067 w 156455"/>
                <a:gd name="connsiteY16" fmla="*/ 157221 h 174763"/>
                <a:gd name="connsiteX17" fmla="*/ 15782 w 156455"/>
                <a:gd name="connsiteY17" fmla="*/ 158459 h 174763"/>
                <a:gd name="connsiteX18" fmla="*/ 19116 w 156455"/>
                <a:gd name="connsiteY18" fmla="*/ 156745 h 174763"/>
                <a:gd name="connsiteX19" fmla="*/ 21116 w 156455"/>
                <a:gd name="connsiteY19" fmla="*/ 154268 h 174763"/>
                <a:gd name="connsiteX20" fmla="*/ 23021 w 156455"/>
                <a:gd name="connsiteY20" fmla="*/ 153506 h 174763"/>
                <a:gd name="connsiteX21" fmla="*/ 21021 w 156455"/>
                <a:gd name="connsiteY21" fmla="*/ 158173 h 174763"/>
                <a:gd name="connsiteX22" fmla="*/ 19211 w 156455"/>
                <a:gd name="connsiteY22" fmla="*/ 159507 h 174763"/>
                <a:gd name="connsiteX23" fmla="*/ 20068 w 156455"/>
                <a:gd name="connsiteY23" fmla="*/ 161031 h 174763"/>
                <a:gd name="connsiteX24" fmla="*/ 21116 w 156455"/>
                <a:gd name="connsiteY24" fmla="*/ 161031 h 174763"/>
                <a:gd name="connsiteX25" fmla="*/ 25593 w 156455"/>
                <a:gd name="connsiteY25" fmla="*/ 158555 h 174763"/>
                <a:gd name="connsiteX26" fmla="*/ 27879 w 156455"/>
                <a:gd name="connsiteY26" fmla="*/ 155792 h 174763"/>
                <a:gd name="connsiteX27" fmla="*/ 24069 w 156455"/>
                <a:gd name="connsiteY27" fmla="*/ 162555 h 174763"/>
                <a:gd name="connsiteX28" fmla="*/ 21211 w 156455"/>
                <a:gd name="connsiteY28" fmla="*/ 163983 h 174763"/>
                <a:gd name="connsiteX29" fmla="*/ 21211 w 156455"/>
                <a:gd name="connsiteY29" fmla="*/ 166079 h 174763"/>
                <a:gd name="connsiteX30" fmla="*/ 23973 w 156455"/>
                <a:gd name="connsiteY30" fmla="*/ 166841 h 174763"/>
                <a:gd name="connsiteX31" fmla="*/ 30927 w 156455"/>
                <a:gd name="connsiteY31" fmla="*/ 164460 h 174763"/>
                <a:gd name="connsiteX32" fmla="*/ 33117 w 156455"/>
                <a:gd name="connsiteY32" fmla="*/ 159507 h 174763"/>
                <a:gd name="connsiteX33" fmla="*/ 34832 w 156455"/>
                <a:gd name="connsiteY33" fmla="*/ 158078 h 174763"/>
                <a:gd name="connsiteX34" fmla="*/ 37308 w 156455"/>
                <a:gd name="connsiteY34" fmla="*/ 159697 h 174763"/>
                <a:gd name="connsiteX35" fmla="*/ 36261 w 156455"/>
                <a:gd name="connsiteY35" fmla="*/ 162079 h 174763"/>
                <a:gd name="connsiteX36" fmla="*/ 36261 w 156455"/>
                <a:gd name="connsiteY36" fmla="*/ 164460 h 174763"/>
                <a:gd name="connsiteX37" fmla="*/ 40547 w 156455"/>
                <a:gd name="connsiteY37" fmla="*/ 164460 h 174763"/>
                <a:gd name="connsiteX38" fmla="*/ 42547 w 156455"/>
                <a:gd name="connsiteY38" fmla="*/ 161793 h 174763"/>
                <a:gd name="connsiteX39" fmla="*/ 43309 w 156455"/>
                <a:gd name="connsiteY39" fmla="*/ 160269 h 174763"/>
                <a:gd name="connsiteX40" fmla="*/ 43309 w 156455"/>
                <a:gd name="connsiteY40" fmla="*/ 166460 h 174763"/>
                <a:gd name="connsiteX41" fmla="*/ 42547 w 156455"/>
                <a:gd name="connsiteY41" fmla="*/ 167984 h 174763"/>
                <a:gd name="connsiteX42" fmla="*/ 43595 w 156455"/>
                <a:gd name="connsiteY42" fmla="*/ 169508 h 174763"/>
                <a:gd name="connsiteX43" fmla="*/ 44833 w 156455"/>
                <a:gd name="connsiteY43" fmla="*/ 169508 h 174763"/>
                <a:gd name="connsiteX44" fmla="*/ 48834 w 156455"/>
                <a:gd name="connsiteY44" fmla="*/ 166651 h 174763"/>
                <a:gd name="connsiteX45" fmla="*/ 48834 w 156455"/>
                <a:gd name="connsiteY45" fmla="*/ 162459 h 174763"/>
                <a:gd name="connsiteX46" fmla="*/ 50148 w 156455"/>
                <a:gd name="connsiteY46" fmla="*/ 161307 h 174763"/>
                <a:gd name="connsiteX47" fmla="*/ 50262 w 156455"/>
                <a:gd name="connsiteY47" fmla="*/ 161317 h 174763"/>
                <a:gd name="connsiteX48" fmla="*/ 51024 w 156455"/>
                <a:gd name="connsiteY48" fmla="*/ 161317 h 174763"/>
                <a:gd name="connsiteX49" fmla="*/ 51882 w 156455"/>
                <a:gd name="connsiteY49" fmla="*/ 167507 h 174763"/>
                <a:gd name="connsiteX50" fmla="*/ 55787 w 156455"/>
                <a:gd name="connsiteY50" fmla="*/ 170556 h 174763"/>
                <a:gd name="connsiteX51" fmla="*/ 59311 w 156455"/>
                <a:gd name="connsiteY51" fmla="*/ 170556 h 174763"/>
                <a:gd name="connsiteX52" fmla="*/ 59311 w 156455"/>
                <a:gd name="connsiteY52" fmla="*/ 169508 h 174763"/>
                <a:gd name="connsiteX53" fmla="*/ 55882 w 156455"/>
                <a:gd name="connsiteY53" fmla="*/ 165222 h 174763"/>
                <a:gd name="connsiteX54" fmla="*/ 55310 w 156455"/>
                <a:gd name="connsiteY54" fmla="*/ 160554 h 174763"/>
                <a:gd name="connsiteX55" fmla="*/ 57978 w 156455"/>
                <a:gd name="connsiteY55" fmla="*/ 161697 h 174763"/>
                <a:gd name="connsiteX56" fmla="*/ 58739 w 156455"/>
                <a:gd name="connsiteY56" fmla="*/ 163888 h 174763"/>
                <a:gd name="connsiteX57" fmla="*/ 59311 w 156455"/>
                <a:gd name="connsiteY57" fmla="*/ 163888 h 174763"/>
                <a:gd name="connsiteX58" fmla="*/ 61216 w 156455"/>
                <a:gd name="connsiteY58" fmla="*/ 162650 h 174763"/>
                <a:gd name="connsiteX59" fmla="*/ 62645 w 156455"/>
                <a:gd name="connsiteY59" fmla="*/ 160936 h 174763"/>
                <a:gd name="connsiteX60" fmla="*/ 63693 w 156455"/>
                <a:gd name="connsiteY60" fmla="*/ 166174 h 174763"/>
                <a:gd name="connsiteX61" fmla="*/ 69884 w 156455"/>
                <a:gd name="connsiteY61" fmla="*/ 172842 h 174763"/>
                <a:gd name="connsiteX62" fmla="*/ 71598 w 156455"/>
                <a:gd name="connsiteY62" fmla="*/ 172842 h 174763"/>
                <a:gd name="connsiteX63" fmla="*/ 74075 w 156455"/>
                <a:gd name="connsiteY63" fmla="*/ 171032 h 174763"/>
                <a:gd name="connsiteX64" fmla="*/ 73122 w 156455"/>
                <a:gd name="connsiteY64" fmla="*/ 168460 h 174763"/>
                <a:gd name="connsiteX65" fmla="*/ 72075 w 156455"/>
                <a:gd name="connsiteY65" fmla="*/ 164650 h 174763"/>
                <a:gd name="connsiteX66" fmla="*/ 74446 w 156455"/>
                <a:gd name="connsiteY66" fmla="*/ 161897 h 174763"/>
                <a:gd name="connsiteX67" fmla="*/ 74551 w 156455"/>
                <a:gd name="connsiteY67" fmla="*/ 161888 h 174763"/>
                <a:gd name="connsiteX68" fmla="*/ 78075 w 156455"/>
                <a:gd name="connsiteY68" fmla="*/ 163983 h 174763"/>
                <a:gd name="connsiteX69" fmla="*/ 79314 w 156455"/>
                <a:gd name="connsiteY69" fmla="*/ 167222 h 174763"/>
                <a:gd name="connsiteX70" fmla="*/ 83600 w 156455"/>
                <a:gd name="connsiteY70" fmla="*/ 167793 h 174763"/>
                <a:gd name="connsiteX71" fmla="*/ 83600 w 156455"/>
                <a:gd name="connsiteY71" fmla="*/ 166555 h 174763"/>
                <a:gd name="connsiteX72" fmla="*/ 81980 w 156455"/>
                <a:gd name="connsiteY72" fmla="*/ 163888 h 174763"/>
                <a:gd name="connsiteX73" fmla="*/ 81980 w 156455"/>
                <a:gd name="connsiteY73" fmla="*/ 161126 h 174763"/>
                <a:gd name="connsiteX74" fmla="*/ 84838 w 156455"/>
                <a:gd name="connsiteY74" fmla="*/ 161126 h 174763"/>
                <a:gd name="connsiteX75" fmla="*/ 86457 w 156455"/>
                <a:gd name="connsiteY75" fmla="*/ 163222 h 174763"/>
                <a:gd name="connsiteX76" fmla="*/ 87600 w 156455"/>
                <a:gd name="connsiteY76" fmla="*/ 169032 h 174763"/>
                <a:gd name="connsiteX77" fmla="*/ 88553 w 156455"/>
                <a:gd name="connsiteY77" fmla="*/ 171889 h 174763"/>
                <a:gd name="connsiteX78" fmla="*/ 93982 w 156455"/>
                <a:gd name="connsiteY78" fmla="*/ 174270 h 174763"/>
                <a:gd name="connsiteX79" fmla="*/ 95506 w 156455"/>
                <a:gd name="connsiteY79" fmla="*/ 172937 h 174763"/>
                <a:gd name="connsiteX80" fmla="*/ 94458 w 156455"/>
                <a:gd name="connsiteY80" fmla="*/ 171604 h 174763"/>
                <a:gd name="connsiteX81" fmla="*/ 92363 w 156455"/>
                <a:gd name="connsiteY81" fmla="*/ 167317 h 174763"/>
                <a:gd name="connsiteX82" fmla="*/ 93268 w 156455"/>
                <a:gd name="connsiteY82" fmla="*/ 165822 h 174763"/>
                <a:gd name="connsiteX83" fmla="*/ 93410 w 156455"/>
                <a:gd name="connsiteY83" fmla="*/ 165793 h 174763"/>
                <a:gd name="connsiteX84" fmla="*/ 95030 w 156455"/>
                <a:gd name="connsiteY84" fmla="*/ 165793 h 174763"/>
                <a:gd name="connsiteX85" fmla="*/ 96935 w 156455"/>
                <a:gd name="connsiteY85" fmla="*/ 168270 h 174763"/>
                <a:gd name="connsiteX86" fmla="*/ 98364 w 156455"/>
                <a:gd name="connsiteY86" fmla="*/ 170842 h 174763"/>
                <a:gd name="connsiteX87" fmla="*/ 102078 w 156455"/>
                <a:gd name="connsiteY87" fmla="*/ 171604 h 174763"/>
                <a:gd name="connsiteX88" fmla="*/ 103078 w 156455"/>
                <a:gd name="connsiteY88" fmla="*/ 169851 h 174763"/>
                <a:gd name="connsiteX89" fmla="*/ 103031 w 156455"/>
                <a:gd name="connsiteY89" fmla="*/ 169699 h 174763"/>
                <a:gd name="connsiteX90" fmla="*/ 101507 w 156455"/>
                <a:gd name="connsiteY90" fmla="*/ 167698 h 174763"/>
                <a:gd name="connsiteX91" fmla="*/ 97411 w 156455"/>
                <a:gd name="connsiteY91" fmla="*/ 161317 h 174763"/>
                <a:gd name="connsiteX92" fmla="*/ 98364 w 156455"/>
                <a:gd name="connsiteY92" fmla="*/ 159411 h 174763"/>
                <a:gd name="connsiteX93" fmla="*/ 100268 w 156455"/>
                <a:gd name="connsiteY93" fmla="*/ 159411 h 174763"/>
                <a:gd name="connsiteX94" fmla="*/ 101126 w 156455"/>
                <a:gd name="connsiteY94" fmla="*/ 160745 h 174763"/>
                <a:gd name="connsiteX95" fmla="*/ 102364 w 156455"/>
                <a:gd name="connsiteY95" fmla="*/ 163031 h 174763"/>
                <a:gd name="connsiteX96" fmla="*/ 104841 w 156455"/>
                <a:gd name="connsiteY96" fmla="*/ 165412 h 174763"/>
                <a:gd name="connsiteX97" fmla="*/ 108651 w 156455"/>
                <a:gd name="connsiteY97" fmla="*/ 164841 h 174763"/>
                <a:gd name="connsiteX98" fmla="*/ 107603 w 156455"/>
                <a:gd name="connsiteY98" fmla="*/ 162459 h 174763"/>
                <a:gd name="connsiteX99" fmla="*/ 106364 w 156455"/>
                <a:gd name="connsiteY99" fmla="*/ 160459 h 174763"/>
                <a:gd name="connsiteX100" fmla="*/ 106364 w 156455"/>
                <a:gd name="connsiteY100" fmla="*/ 159411 h 174763"/>
                <a:gd name="connsiteX101" fmla="*/ 107031 w 156455"/>
                <a:gd name="connsiteY101" fmla="*/ 159411 h 174763"/>
                <a:gd name="connsiteX102" fmla="*/ 111222 w 156455"/>
                <a:gd name="connsiteY102" fmla="*/ 160364 h 174763"/>
                <a:gd name="connsiteX103" fmla="*/ 112175 w 156455"/>
                <a:gd name="connsiteY103" fmla="*/ 163507 h 174763"/>
                <a:gd name="connsiteX104" fmla="*/ 112746 w 156455"/>
                <a:gd name="connsiteY104" fmla="*/ 166651 h 174763"/>
                <a:gd name="connsiteX105" fmla="*/ 113508 w 156455"/>
                <a:gd name="connsiteY105" fmla="*/ 167317 h 174763"/>
                <a:gd name="connsiteX106" fmla="*/ 117509 w 156455"/>
                <a:gd name="connsiteY106" fmla="*/ 166555 h 174763"/>
                <a:gd name="connsiteX107" fmla="*/ 117509 w 156455"/>
                <a:gd name="connsiteY107" fmla="*/ 162840 h 174763"/>
                <a:gd name="connsiteX108" fmla="*/ 114556 w 156455"/>
                <a:gd name="connsiteY108" fmla="*/ 159316 h 174763"/>
                <a:gd name="connsiteX109" fmla="*/ 114813 w 156455"/>
                <a:gd name="connsiteY109" fmla="*/ 157449 h 174763"/>
                <a:gd name="connsiteX110" fmla="*/ 115032 w 156455"/>
                <a:gd name="connsiteY110" fmla="*/ 157316 h 174763"/>
                <a:gd name="connsiteX111" fmla="*/ 117890 w 156455"/>
                <a:gd name="connsiteY111" fmla="*/ 157316 h 174763"/>
                <a:gd name="connsiteX112" fmla="*/ 119223 w 156455"/>
                <a:gd name="connsiteY112" fmla="*/ 159221 h 174763"/>
                <a:gd name="connsiteX113" fmla="*/ 119795 w 156455"/>
                <a:gd name="connsiteY113" fmla="*/ 160554 h 174763"/>
                <a:gd name="connsiteX114" fmla="*/ 121414 w 156455"/>
                <a:gd name="connsiteY114" fmla="*/ 161507 h 174763"/>
                <a:gd name="connsiteX115" fmla="*/ 123986 w 156455"/>
                <a:gd name="connsiteY115" fmla="*/ 159888 h 174763"/>
                <a:gd name="connsiteX116" fmla="*/ 123414 w 156455"/>
                <a:gd name="connsiteY116" fmla="*/ 157221 h 174763"/>
                <a:gd name="connsiteX117" fmla="*/ 125129 w 156455"/>
                <a:gd name="connsiteY117" fmla="*/ 156554 h 174763"/>
                <a:gd name="connsiteX118" fmla="*/ 127224 w 156455"/>
                <a:gd name="connsiteY118" fmla="*/ 157126 h 174763"/>
                <a:gd name="connsiteX119" fmla="*/ 127986 w 156455"/>
                <a:gd name="connsiteY119" fmla="*/ 158459 h 174763"/>
                <a:gd name="connsiteX120" fmla="*/ 129796 w 156455"/>
                <a:gd name="connsiteY120" fmla="*/ 161697 h 174763"/>
                <a:gd name="connsiteX121" fmla="*/ 134082 w 156455"/>
                <a:gd name="connsiteY121" fmla="*/ 163602 h 174763"/>
                <a:gd name="connsiteX122" fmla="*/ 136749 w 156455"/>
                <a:gd name="connsiteY122" fmla="*/ 162936 h 174763"/>
                <a:gd name="connsiteX123" fmla="*/ 136749 w 156455"/>
                <a:gd name="connsiteY123" fmla="*/ 162079 h 174763"/>
                <a:gd name="connsiteX124" fmla="*/ 134273 w 156455"/>
                <a:gd name="connsiteY124" fmla="*/ 157888 h 174763"/>
                <a:gd name="connsiteX125" fmla="*/ 132654 w 156455"/>
                <a:gd name="connsiteY125" fmla="*/ 155792 h 174763"/>
                <a:gd name="connsiteX126" fmla="*/ 133320 w 156455"/>
                <a:gd name="connsiteY126" fmla="*/ 154649 h 174763"/>
                <a:gd name="connsiteX127" fmla="*/ 135321 w 156455"/>
                <a:gd name="connsiteY127" fmla="*/ 154649 h 174763"/>
                <a:gd name="connsiteX128" fmla="*/ 137226 w 156455"/>
                <a:gd name="connsiteY128" fmla="*/ 155316 h 174763"/>
                <a:gd name="connsiteX129" fmla="*/ 139130 w 156455"/>
                <a:gd name="connsiteY129" fmla="*/ 154458 h 174763"/>
                <a:gd name="connsiteX130" fmla="*/ 139702 w 156455"/>
                <a:gd name="connsiteY130" fmla="*/ 152934 h 174763"/>
                <a:gd name="connsiteX131" fmla="*/ 139702 w 156455"/>
                <a:gd name="connsiteY131" fmla="*/ 151982 h 174763"/>
                <a:gd name="connsiteX132" fmla="*/ 141797 w 156455"/>
                <a:gd name="connsiteY132" fmla="*/ 150649 h 174763"/>
                <a:gd name="connsiteX133" fmla="*/ 143512 w 156455"/>
                <a:gd name="connsiteY133" fmla="*/ 151696 h 174763"/>
                <a:gd name="connsiteX134" fmla="*/ 143512 w 156455"/>
                <a:gd name="connsiteY134" fmla="*/ 153220 h 174763"/>
                <a:gd name="connsiteX135" fmla="*/ 142845 w 156455"/>
                <a:gd name="connsiteY135" fmla="*/ 154744 h 174763"/>
                <a:gd name="connsiteX136" fmla="*/ 142845 w 156455"/>
                <a:gd name="connsiteY136" fmla="*/ 155220 h 174763"/>
                <a:gd name="connsiteX137" fmla="*/ 143798 w 156455"/>
                <a:gd name="connsiteY137" fmla="*/ 156363 h 174763"/>
                <a:gd name="connsiteX138" fmla="*/ 143798 w 156455"/>
                <a:gd name="connsiteY138" fmla="*/ 156363 h 174763"/>
                <a:gd name="connsiteX139" fmla="*/ 146655 w 156455"/>
                <a:gd name="connsiteY139" fmla="*/ 148267 h 174763"/>
                <a:gd name="connsiteX140" fmla="*/ 151513 w 156455"/>
                <a:gd name="connsiteY140" fmla="*/ 140361 h 174763"/>
                <a:gd name="connsiteX141" fmla="*/ 152561 w 156455"/>
                <a:gd name="connsiteY141" fmla="*/ 131789 h 174763"/>
                <a:gd name="connsiteX142" fmla="*/ 155704 w 156455"/>
                <a:gd name="connsiteY142" fmla="*/ 117883 h 174763"/>
                <a:gd name="connsiteX143" fmla="*/ 152561 w 156455"/>
                <a:gd name="connsiteY143" fmla="*/ 74067 h 174763"/>
                <a:gd name="connsiteX144" fmla="*/ 152561 w 156455"/>
                <a:gd name="connsiteY144" fmla="*/ 52160 h 174763"/>
                <a:gd name="connsiteX145" fmla="*/ 150465 w 156455"/>
                <a:gd name="connsiteY145" fmla="*/ 45302 h 174763"/>
                <a:gd name="connsiteX146" fmla="*/ 149799 w 156455"/>
                <a:gd name="connsiteY146" fmla="*/ 35777 h 174763"/>
                <a:gd name="connsiteX147" fmla="*/ 149799 w 156455"/>
                <a:gd name="connsiteY147" fmla="*/ 23489 h 174763"/>
                <a:gd name="connsiteX148" fmla="*/ 149799 w 156455"/>
                <a:gd name="connsiteY148" fmla="*/ 20727 h 174763"/>
                <a:gd name="connsiteX149" fmla="*/ 147608 w 156455"/>
                <a:gd name="connsiteY149" fmla="*/ 21870 h 174763"/>
                <a:gd name="connsiteX150" fmla="*/ 146846 w 156455"/>
                <a:gd name="connsiteY150" fmla="*/ 24156 h 174763"/>
                <a:gd name="connsiteX151" fmla="*/ 144084 w 156455"/>
                <a:gd name="connsiteY151" fmla="*/ 25109 h 174763"/>
                <a:gd name="connsiteX152" fmla="*/ 144084 w 156455"/>
                <a:gd name="connsiteY152" fmla="*/ 22442 h 174763"/>
                <a:gd name="connsiteX153" fmla="*/ 146465 w 156455"/>
                <a:gd name="connsiteY153" fmla="*/ 19394 h 174763"/>
                <a:gd name="connsiteX154" fmla="*/ 147322 w 156455"/>
                <a:gd name="connsiteY154" fmla="*/ 17679 h 174763"/>
                <a:gd name="connsiteX155" fmla="*/ 145893 w 156455"/>
                <a:gd name="connsiteY155" fmla="*/ 16251 h 174763"/>
                <a:gd name="connsiteX156" fmla="*/ 143322 w 156455"/>
                <a:gd name="connsiteY156" fmla="*/ 17299 h 174763"/>
                <a:gd name="connsiteX157" fmla="*/ 141417 w 156455"/>
                <a:gd name="connsiteY157" fmla="*/ 19965 h 174763"/>
                <a:gd name="connsiteX158" fmla="*/ 138559 w 156455"/>
                <a:gd name="connsiteY158" fmla="*/ 22633 h 174763"/>
                <a:gd name="connsiteX159" fmla="*/ 136464 w 156455"/>
                <a:gd name="connsiteY159" fmla="*/ 20918 h 174763"/>
                <a:gd name="connsiteX160" fmla="*/ 138083 w 156455"/>
                <a:gd name="connsiteY160" fmla="*/ 18822 h 174763"/>
                <a:gd name="connsiteX161" fmla="*/ 140274 w 156455"/>
                <a:gd name="connsiteY161" fmla="*/ 15774 h 174763"/>
                <a:gd name="connsiteX162" fmla="*/ 136749 w 156455"/>
                <a:gd name="connsiteY162" fmla="*/ 14727 h 174763"/>
                <a:gd name="connsiteX163" fmla="*/ 133797 w 156455"/>
                <a:gd name="connsiteY163" fmla="*/ 16632 h 174763"/>
                <a:gd name="connsiteX164" fmla="*/ 131987 w 156455"/>
                <a:gd name="connsiteY164" fmla="*/ 19204 h 174763"/>
                <a:gd name="connsiteX165" fmla="*/ 130177 w 156455"/>
                <a:gd name="connsiteY165" fmla="*/ 19965 h 174763"/>
                <a:gd name="connsiteX166" fmla="*/ 131892 w 156455"/>
                <a:gd name="connsiteY166" fmla="*/ 15203 h 174763"/>
                <a:gd name="connsiteX167" fmla="*/ 133606 w 156455"/>
                <a:gd name="connsiteY167" fmla="*/ 13774 h 174763"/>
                <a:gd name="connsiteX168" fmla="*/ 132749 w 156455"/>
                <a:gd name="connsiteY168" fmla="*/ 12345 h 174763"/>
                <a:gd name="connsiteX169" fmla="*/ 131796 w 156455"/>
                <a:gd name="connsiteY169" fmla="*/ 12345 h 174763"/>
                <a:gd name="connsiteX170" fmla="*/ 127701 w 156455"/>
                <a:gd name="connsiteY170" fmla="*/ 15013 h 174763"/>
                <a:gd name="connsiteX171" fmla="*/ 125605 w 156455"/>
                <a:gd name="connsiteY171" fmla="*/ 17870 h 174763"/>
                <a:gd name="connsiteX172" fmla="*/ 128939 w 156455"/>
                <a:gd name="connsiteY172" fmla="*/ 11012 h 174763"/>
                <a:gd name="connsiteX173" fmla="*/ 131510 w 156455"/>
                <a:gd name="connsiteY173" fmla="*/ 9488 h 174763"/>
                <a:gd name="connsiteX174" fmla="*/ 131510 w 156455"/>
                <a:gd name="connsiteY174" fmla="*/ 7297 h 174763"/>
                <a:gd name="connsiteX175" fmla="*/ 128939 w 156455"/>
                <a:gd name="connsiteY175" fmla="*/ 6726 h 174763"/>
                <a:gd name="connsiteX176" fmla="*/ 122557 w 156455"/>
                <a:gd name="connsiteY176" fmla="*/ 9297 h 174763"/>
                <a:gd name="connsiteX177" fmla="*/ 120652 w 156455"/>
                <a:gd name="connsiteY177" fmla="*/ 14346 h 174763"/>
                <a:gd name="connsiteX178" fmla="*/ 119033 w 156455"/>
                <a:gd name="connsiteY178" fmla="*/ 15774 h 174763"/>
                <a:gd name="connsiteX179" fmla="*/ 116651 w 156455"/>
                <a:gd name="connsiteY179" fmla="*/ 14251 h 174763"/>
                <a:gd name="connsiteX180" fmla="*/ 117604 w 156455"/>
                <a:gd name="connsiteY180" fmla="*/ 11869 h 174763"/>
                <a:gd name="connsiteX181" fmla="*/ 117604 w 156455"/>
                <a:gd name="connsiteY181" fmla="*/ 9488 h 174763"/>
                <a:gd name="connsiteX182" fmla="*/ 113508 w 156455"/>
                <a:gd name="connsiteY182" fmla="*/ 9488 h 174763"/>
                <a:gd name="connsiteX183" fmla="*/ 111699 w 156455"/>
                <a:gd name="connsiteY183" fmla="*/ 12250 h 174763"/>
                <a:gd name="connsiteX184" fmla="*/ 111032 w 156455"/>
                <a:gd name="connsiteY184" fmla="*/ 13870 h 174763"/>
                <a:gd name="connsiteX185" fmla="*/ 111032 w 156455"/>
                <a:gd name="connsiteY185" fmla="*/ 7678 h 174763"/>
                <a:gd name="connsiteX186" fmla="*/ 111794 w 156455"/>
                <a:gd name="connsiteY186" fmla="*/ 6059 h 174763"/>
                <a:gd name="connsiteX187" fmla="*/ 110841 w 156455"/>
                <a:gd name="connsiteY187" fmla="*/ 4630 h 174763"/>
                <a:gd name="connsiteX188" fmla="*/ 109603 w 156455"/>
                <a:gd name="connsiteY188" fmla="*/ 4630 h 174763"/>
                <a:gd name="connsiteX189" fmla="*/ 105888 w 156455"/>
                <a:gd name="connsiteY189" fmla="*/ 7583 h 174763"/>
                <a:gd name="connsiteX190" fmla="*/ 105888 w 156455"/>
                <a:gd name="connsiteY190" fmla="*/ 11774 h 174763"/>
                <a:gd name="connsiteX191" fmla="*/ 104764 w 156455"/>
                <a:gd name="connsiteY191" fmla="*/ 12936 h 174763"/>
                <a:gd name="connsiteX192" fmla="*/ 104555 w 156455"/>
                <a:gd name="connsiteY192" fmla="*/ 12917 h 174763"/>
                <a:gd name="connsiteX193" fmla="*/ 103888 w 156455"/>
                <a:gd name="connsiteY193" fmla="*/ 12441 h 174763"/>
                <a:gd name="connsiteX194" fmla="*/ 102935 w 156455"/>
                <a:gd name="connsiteY194" fmla="*/ 6249 h 174763"/>
                <a:gd name="connsiteX195" fmla="*/ 99221 w 156455"/>
                <a:gd name="connsiteY195" fmla="*/ 3297 h 174763"/>
                <a:gd name="connsiteX196" fmla="*/ 95887 w 156455"/>
                <a:gd name="connsiteY196" fmla="*/ 3297 h 174763"/>
                <a:gd name="connsiteX197" fmla="*/ 95887 w 156455"/>
                <a:gd name="connsiteY197" fmla="*/ 4345 h 174763"/>
                <a:gd name="connsiteX198" fmla="*/ 99030 w 156455"/>
                <a:gd name="connsiteY198" fmla="*/ 8631 h 174763"/>
                <a:gd name="connsiteX199" fmla="*/ 99602 w 156455"/>
                <a:gd name="connsiteY199" fmla="*/ 13298 h 174763"/>
                <a:gd name="connsiteX200" fmla="*/ 97125 w 156455"/>
                <a:gd name="connsiteY200" fmla="*/ 12250 h 174763"/>
                <a:gd name="connsiteX201" fmla="*/ 96459 w 156455"/>
                <a:gd name="connsiteY201" fmla="*/ 9964 h 174763"/>
                <a:gd name="connsiteX202" fmla="*/ 95887 w 156455"/>
                <a:gd name="connsiteY202" fmla="*/ 9964 h 174763"/>
                <a:gd name="connsiteX203" fmla="*/ 94077 w 156455"/>
                <a:gd name="connsiteY203" fmla="*/ 11202 h 174763"/>
                <a:gd name="connsiteX204" fmla="*/ 92744 w 156455"/>
                <a:gd name="connsiteY204" fmla="*/ 12917 h 174763"/>
                <a:gd name="connsiteX205" fmla="*/ 91696 w 156455"/>
                <a:gd name="connsiteY205" fmla="*/ 7678 h 174763"/>
                <a:gd name="connsiteX206" fmla="*/ 85886 w 156455"/>
                <a:gd name="connsiteY206" fmla="*/ 1011 h 174763"/>
                <a:gd name="connsiteX207" fmla="*/ 84362 w 156455"/>
                <a:gd name="connsiteY207" fmla="*/ 1011 h 174763"/>
                <a:gd name="connsiteX208" fmla="*/ 81990 w 156455"/>
                <a:gd name="connsiteY208" fmla="*/ 2783 h 174763"/>
                <a:gd name="connsiteX209" fmla="*/ 81980 w 156455"/>
                <a:gd name="connsiteY209" fmla="*/ 2820 h 174763"/>
                <a:gd name="connsiteX210" fmla="*/ 82838 w 156455"/>
                <a:gd name="connsiteY210" fmla="*/ 5392 h 174763"/>
                <a:gd name="connsiteX211" fmla="*/ 83790 w 156455"/>
                <a:gd name="connsiteY211" fmla="*/ 9107 h 174763"/>
                <a:gd name="connsiteX212" fmla="*/ 81523 w 156455"/>
                <a:gd name="connsiteY212" fmla="*/ 11955 h 174763"/>
                <a:gd name="connsiteX213" fmla="*/ 81409 w 156455"/>
                <a:gd name="connsiteY213" fmla="*/ 11965 h 174763"/>
                <a:gd name="connsiteX214" fmla="*/ 78171 w 156455"/>
                <a:gd name="connsiteY214" fmla="*/ 9869 h 174763"/>
                <a:gd name="connsiteX215" fmla="*/ 77028 w 156455"/>
                <a:gd name="connsiteY215" fmla="*/ 6631 h 174763"/>
                <a:gd name="connsiteX216" fmla="*/ 73027 w 156455"/>
                <a:gd name="connsiteY216" fmla="*/ 6059 h 174763"/>
                <a:gd name="connsiteX217" fmla="*/ 73027 w 156455"/>
                <a:gd name="connsiteY217" fmla="*/ 7202 h 174763"/>
                <a:gd name="connsiteX218" fmla="*/ 74551 w 156455"/>
                <a:gd name="connsiteY218" fmla="*/ 9964 h 174763"/>
                <a:gd name="connsiteX219" fmla="*/ 74551 w 156455"/>
                <a:gd name="connsiteY219" fmla="*/ 12726 h 174763"/>
                <a:gd name="connsiteX220" fmla="*/ 71884 w 156455"/>
                <a:gd name="connsiteY220" fmla="*/ 12726 h 174763"/>
                <a:gd name="connsiteX221" fmla="*/ 70360 w 156455"/>
                <a:gd name="connsiteY221" fmla="*/ 10631 h 174763"/>
                <a:gd name="connsiteX222" fmla="*/ 69312 w 156455"/>
                <a:gd name="connsiteY222" fmla="*/ 4726 h 174763"/>
                <a:gd name="connsiteX223" fmla="*/ 68550 w 156455"/>
                <a:gd name="connsiteY223" fmla="*/ 1963 h 174763"/>
                <a:gd name="connsiteX224" fmla="*/ 65979 w 156455"/>
                <a:gd name="connsiteY224" fmla="*/ -228 h 174763"/>
                <a:gd name="connsiteX225" fmla="*/ 63502 w 156455"/>
                <a:gd name="connsiteY225" fmla="*/ -228 h 174763"/>
                <a:gd name="connsiteX226" fmla="*/ 62073 w 156455"/>
                <a:gd name="connsiteY226" fmla="*/ 1106 h 174763"/>
                <a:gd name="connsiteX227" fmla="*/ 62930 w 156455"/>
                <a:gd name="connsiteY227" fmla="*/ 2440 h 174763"/>
                <a:gd name="connsiteX228" fmla="*/ 64835 w 156455"/>
                <a:gd name="connsiteY228" fmla="*/ 6726 h 174763"/>
                <a:gd name="connsiteX229" fmla="*/ 63950 w 156455"/>
                <a:gd name="connsiteY229" fmla="*/ 8231 h 174763"/>
                <a:gd name="connsiteX230" fmla="*/ 63883 w 156455"/>
                <a:gd name="connsiteY230" fmla="*/ 8250 h 174763"/>
                <a:gd name="connsiteX231" fmla="*/ 62359 w 156455"/>
                <a:gd name="connsiteY231" fmla="*/ 8250 h 174763"/>
                <a:gd name="connsiteX232" fmla="*/ 60549 w 156455"/>
                <a:gd name="connsiteY232" fmla="*/ 5773 h 174763"/>
                <a:gd name="connsiteX233" fmla="*/ 59311 w 156455"/>
                <a:gd name="connsiteY233" fmla="*/ 3106 h 174763"/>
                <a:gd name="connsiteX234" fmla="*/ 55787 w 156455"/>
                <a:gd name="connsiteY234" fmla="*/ 2344 h 174763"/>
                <a:gd name="connsiteX235" fmla="*/ 54891 w 156455"/>
                <a:gd name="connsiteY235" fmla="*/ 4154 h 174763"/>
                <a:gd name="connsiteX236" fmla="*/ 54930 w 156455"/>
                <a:gd name="connsiteY236" fmla="*/ 4249 h 174763"/>
                <a:gd name="connsiteX237" fmla="*/ 56263 w 156455"/>
                <a:gd name="connsiteY237" fmla="*/ 6249 h 174763"/>
                <a:gd name="connsiteX238" fmla="*/ 59978 w 156455"/>
                <a:gd name="connsiteY238" fmla="*/ 12631 h 174763"/>
                <a:gd name="connsiteX239" fmla="*/ 59121 w 156455"/>
                <a:gd name="connsiteY239" fmla="*/ 14631 h 174763"/>
                <a:gd name="connsiteX240" fmla="*/ 57216 w 156455"/>
                <a:gd name="connsiteY240" fmla="*/ 14060 h 174763"/>
                <a:gd name="connsiteX241" fmla="*/ 56454 w 156455"/>
                <a:gd name="connsiteY241" fmla="*/ 12726 h 174763"/>
                <a:gd name="connsiteX242" fmla="*/ 55406 w 156455"/>
                <a:gd name="connsiteY242" fmla="*/ 10345 h 174763"/>
                <a:gd name="connsiteX243" fmla="*/ 53025 w 156455"/>
                <a:gd name="connsiteY243" fmla="*/ 7964 h 174763"/>
                <a:gd name="connsiteX244" fmla="*/ 49500 w 156455"/>
                <a:gd name="connsiteY244" fmla="*/ 7964 h 174763"/>
                <a:gd name="connsiteX245" fmla="*/ 50453 w 156455"/>
                <a:gd name="connsiteY245" fmla="*/ 10345 h 174763"/>
                <a:gd name="connsiteX246" fmla="*/ 51501 w 156455"/>
                <a:gd name="connsiteY246" fmla="*/ 12441 h 174763"/>
                <a:gd name="connsiteX247" fmla="*/ 51501 w 156455"/>
                <a:gd name="connsiteY247" fmla="*/ 13488 h 174763"/>
                <a:gd name="connsiteX248" fmla="*/ 50929 w 156455"/>
                <a:gd name="connsiteY248" fmla="*/ 13488 h 174763"/>
                <a:gd name="connsiteX249" fmla="*/ 46929 w 156455"/>
                <a:gd name="connsiteY249" fmla="*/ 12345 h 174763"/>
                <a:gd name="connsiteX250" fmla="*/ 46167 w 156455"/>
                <a:gd name="connsiteY250" fmla="*/ 9297 h 174763"/>
                <a:gd name="connsiteX251" fmla="*/ 46167 w 156455"/>
                <a:gd name="connsiteY251" fmla="*/ 6154 h 174763"/>
                <a:gd name="connsiteX252" fmla="*/ 45405 w 156455"/>
                <a:gd name="connsiteY252" fmla="*/ 5392 h 174763"/>
                <a:gd name="connsiteX253" fmla="*/ 43023 w 156455"/>
                <a:gd name="connsiteY253" fmla="*/ 5392 h 174763"/>
                <a:gd name="connsiteX254" fmla="*/ 41595 w 156455"/>
                <a:gd name="connsiteY254" fmla="*/ 6059 h 174763"/>
                <a:gd name="connsiteX255" fmla="*/ 41595 w 156455"/>
                <a:gd name="connsiteY255" fmla="*/ 9773 h 174763"/>
                <a:gd name="connsiteX256" fmla="*/ 44166 w 156455"/>
                <a:gd name="connsiteY256" fmla="*/ 13393 h 174763"/>
                <a:gd name="connsiteX257" fmla="*/ 44281 w 156455"/>
                <a:gd name="connsiteY257" fmla="*/ 15279 h 174763"/>
                <a:gd name="connsiteX258" fmla="*/ 44166 w 156455"/>
                <a:gd name="connsiteY258" fmla="*/ 15393 h 174763"/>
                <a:gd name="connsiteX259" fmla="*/ 41404 w 156455"/>
                <a:gd name="connsiteY259" fmla="*/ 15393 h 174763"/>
                <a:gd name="connsiteX260" fmla="*/ 40261 w 156455"/>
                <a:gd name="connsiteY260" fmla="*/ 13488 h 174763"/>
                <a:gd name="connsiteX261" fmla="*/ 40261 w 156455"/>
                <a:gd name="connsiteY261" fmla="*/ 12060 h 174763"/>
                <a:gd name="connsiteX262" fmla="*/ 38832 w 156455"/>
                <a:gd name="connsiteY262" fmla="*/ 11107 h 174763"/>
                <a:gd name="connsiteX263" fmla="*/ 36261 w 156455"/>
                <a:gd name="connsiteY263" fmla="*/ 12631 h 174763"/>
                <a:gd name="connsiteX264" fmla="*/ 36261 w 156455"/>
                <a:gd name="connsiteY264" fmla="*/ 15393 h 174763"/>
                <a:gd name="connsiteX265" fmla="*/ 34641 w 156455"/>
                <a:gd name="connsiteY265" fmla="*/ 15965 h 174763"/>
                <a:gd name="connsiteX266" fmla="*/ 32736 w 156455"/>
                <a:gd name="connsiteY266" fmla="*/ 15298 h 174763"/>
                <a:gd name="connsiteX267" fmla="*/ 31974 w 156455"/>
                <a:gd name="connsiteY267" fmla="*/ 13964 h 174763"/>
                <a:gd name="connsiteX268" fmla="*/ 30450 w 156455"/>
                <a:gd name="connsiteY268" fmla="*/ 10631 h 174763"/>
                <a:gd name="connsiteX269" fmla="*/ 26545 w 156455"/>
                <a:gd name="connsiteY269" fmla="*/ 8536 h 174763"/>
                <a:gd name="connsiteX270" fmla="*/ 24164 w 156455"/>
                <a:gd name="connsiteY270" fmla="*/ 9107 h 174763"/>
                <a:gd name="connsiteX271" fmla="*/ 24164 w 156455"/>
                <a:gd name="connsiteY271" fmla="*/ 9964 h 174763"/>
                <a:gd name="connsiteX272" fmla="*/ 26259 w 156455"/>
                <a:gd name="connsiteY272" fmla="*/ 14251 h 174763"/>
                <a:gd name="connsiteX273" fmla="*/ 27688 w 156455"/>
                <a:gd name="connsiteY273" fmla="*/ 16346 h 174763"/>
                <a:gd name="connsiteX274" fmla="*/ 26926 w 156455"/>
                <a:gd name="connsiteY274" fmla="*/ 17584 h 174763"/>
                <a:gd name="connsiteX275" fmla="*/ 25116 w 156455"/>
                <a:gd name="connsiteY275" fmla="*/ 17584 h 174763"/>
                <a:gd name="connsiteX276" fmla="*/ 23402 w 156455"/>
                <a:gd name="connsiteY276" fmla="*/ 16822 h 174763"/>
                <a:gd name="connsiteX277" fmla="*/ 21687 w 156455"/>
                <a:gd name="connsiteY277" fmla="*/ 17584 h 174763"/>
                <a:gd name="connsiteX278" fmla="*/ 21021 w 156455"/>
                <a:gd name="connsiteY278" fmla="*/ 19108 h 174763"/>
                <a:gd name="connsiteX279" fmla="*/ 21021 w 156455"/>
                <a:gd name="connsiteY279" fmla="*/ 20061 h 174763"/>
                <a:gd name="connsiteX280" fmla="*/ 19020 w 156455"/>
                <a:gd name="connsiteY280" fmla="*/ 21299 h 174763"/>
                <a:gd name="connsiteX281" fmla="*/ 17401 w 156455"/>
                <a:gd name="connsiteY281" fmla="*/ 19680 h 174763"/>
                <a:gd name="connsiteX282" fmla="*/ 17782 w 156455"/>
                <a:gd name="connsiteY282" fmla="*/ 18632 h 174763"/>
                <a:gd name="connsiteX283" fmla="*/ 18544 w 156455"/>
                <a:gd name="connsiteY283" fmla="*/ 17203 h 174763"/>
                <a:gd name="connsiteX284" fmla="*/ 18544 w 156455"/>
                <a:gd name="connsiteY284" fmla="*/ 16632 h 174763"/>
                <a:gd name="connsiteX285" fmla="*/ 17687 w 156455"/>
                <a:gd name="connsiteY285" fmla="*/ 15489 h 174763"/>
                <a:gd name="connsiteX286" fmla="*/ 14353 w 156455"/>
                <a:gd name="connsiteY286" fmla="*/ 16727 h 174763"/>
                <a:gd name="connsiteX287" fmla="*/ 13305 w 156455"/>
                <a:gd name="connsiteY287" fmla="*/ 20061 h 174763"/>
                <a:gd name="connsiteX288" fmla="*/ 13305 w 156455"/>
                <a:gd name="connsiteY288" fmla="*/ 21775 h 174763"/>
                <a:gd name="connsiteX289" fmla="*/ 11496 w 156455"/>
                <a:gd name="connsiteY289" fmla="*/ 23680 h 174763"/>
                <a:gd name="connsiteX290" fmla="*/ 8352 w 156455"/>
                <a:gd name="connsiteY290" fmla="*/ 61780 h 174763"/>
                <a:gd name="connsiteX291" fmla="*/ 1304 w 156455"/>
                <a:gd name="connsiteY291" fmla="*/ 145219 h 174763"/>
                <a:gd name="connsiteX292" fmla="*/ 1685 w 156455"/>
                <a:gd name="connsiteY292" fmla="*/ 146362 h 174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Lst>
              <a:rect l="l" t="t" r="r" b="b"/>
              <a:pathLst>
                <a:path w="156455" h="174763">
                  <a:moveTo>
                    <a:pt x="1685" y="146362"/>
                  </a:moveTo>
                  <a:cubicBezTo>
                    <a:pt x="2256" y="147314"/>
                    <a:pt x="1685" y="148267"/>
                    <a:pt x="542" y="149030"/>
                  </a:cubicBezTo>
                  <a:cubicBezTo>
                    <a:pt x="-87" y="149506"/>
                    <a:pt x="-220" y="150391"/>
                    <a:pt x="247" y="151029"/>
                  </a:cubicBezTo>
                  <a:cubicBezTo>
                    <a:pt x="504" y="151363"/>
                    <a:pt x="885" y="151572"/>
                    <a:pt x="1304" y="151601"/>
                  </a:cubicBezTo>
                  <a:cubicBezTo>
                    <a:pt x="2390" y="151896"/>
                    <a:pt x="3542" y="151515"/>
                    <a:pt x="4257" y="150649"/>
                  </a:cubicBezTo>
                  <a:cubicBezTo>
                    <a:pt x="4733" y="149886"/>
                    <a:pt x="4733" y="149124"/>
                    <a:pt x="5209" y="148457"/>
                  </a:cubicBezTo>
                  <a:cubicBezTo>
                    <a:pt x="5981" y="147629"/>
                    <a:pt x="7162" y="147296"/>
                    <a:pt x="8257" y="147601"/>
                  </a:cubicBezTo>
                  <a:cubicBezTo>
                    <a:pt x="9686" y="148172"/>
                    <a:pt x="9114" y="149506"/>
                    <a:pt x="8257" y="150363"/>
                  </a:cubicBezTo>
                  <a:lnTo>
                    <a:pt x="5590" y="153220"/>
                  </a:lnTo>
                  <a:cubicBezTo>
                    <a:pt x="5085" y="153677"/>
                    <a:pt x="4723" y="154277"/>
                    <a:pt x="4542" y="154935"/>
                  </a:cubicBezTo>
                  <a:cubicBezTo>
                    <a:pt x="4542" y="155506"/>
                    <a:pt x="5019" y="156173"/>
                    <a:pt x="5971" y="156363"/>
                  </a:cubicBezTo>
                  <a:cubicBezTo>
                    <a:pt x="7019" y="156516"/>
                    <a:pt x="8086" y="156249"/>
                    <a:pt x="8924" y="155601"/>
                  </a:cubicBezTo>
                  <a:cubicBezTo>
                    <a:pt x="9781" y="154849"/>
                    <a:pt x="10495" y="153944"/>
                    <a:pt x="11019" y="152934"/>
                  </a:cubicBezTo>
                  <a:cubicBezTo>
                    <a:pt x="11591" y="151792"/>
                    <a:pt x="12353" y="150363"/>
                    <a:pt x="14258" y="150458"/>
                  </a:cubicBezTo>
                  <a:cubicBezTo>
                    <a:pt x="16163" y="150553"/>
                    <a:pt x="16544" y="151411"/>
                    <a:pt x="16449" y="152268"/>
                  </a:cubicBezTo>
                  <a:cubicBezTo>
                    <a:pt x="16353" y="153125"/>
                    <a:pt x="15591" y="153792"/>
                    <a:pt x="14639" y="154363"/>
                  </a:cubicBezTo>
                  <a:cubicBezTo>
                    <a:pt x="13686" y="154935"/>
                    <a:pt x="11496" y="156078"/>
                    <a:pt x="12067" y="157221"/>
                  </a:cubicBezTo>
                  <a:cubicBezTo>
                    <a:pt x="12638" y="158364"/>
                    <a:pt x="14353" y="158649"/>
                    <a:pt x="15782" y="158459"/>
                  </a:cubicBezTo>
                  <a:cubicBezTo>
                    <a:pt x="17049" y="158268"/>
                    <a:pt x="18220" y="157659"/>
                    <a:pt x="19116" y="156745"/>
                  </a:cubicBezTo>
                  <a:cubicBezTo>
                    <a:pt x="19725" y="155878"/>
                    <a:pt x="20401" y="155049"/>
                    <a:pt x="21116" y="154268"/>
                  </a:cubicBezTo>
                  <a:cubicBezTo>
                    <a:pt x="21592" y="153725"/>
                    <a:pt x="22297" y="153449"/>
                    <a:pt x="23021" y="153506"/>
                  </a:cubicBezTo>
                  <a:cubicBezTo>
                    <a:pt x="23640" y="155344"/>
                    <a:pt x="22773" y="157354"/>
                    <a:pt x="21021" y="158173"/>
                  </a:cubicBezTo>
                  <a:cubicBezTo>
                    <a:pt x="20325" y="158478"/>
                    <a:pt x="19706" y="158935"/>
                    <a:pt x="19211" y="159507"/>
                  </a:cubicBezTo>
                  <a:cubicBezTo>
                    <a:pt x="19211" y="160078"/>
                    <a:pt x="19211" y="160840"/>
                    <a:pt x="20068" y="161031"/>
                  </a:cubicBezTo>
                  <a:lnTo>
                    <a:pt x="21116" y="161031"/>
                  </a:lnTo>
                  <a:cubicBezTo>
                    <a:pt x="22887" y="160878"/>
                    <a:pt x="24516" y="159974"/>
                    <a:pt x="25593" y="158555"/>
                  </a:cubicBezTo>
                  <a:cubicBezTo>
                    <a:pt x="26164" y="157602"/>
                    <a:pt x="26259" y="156268"/>
                    <a:pt x="27879" y="155792"/>
                  </a:cubicBezTo>
                  <a:cubicBezTo>
                    <a:pt x="29022" y="158364"/>
                    <a:pt x="27212" y="161031"/>
                    <a:pt x="24069" y="162555"/>
                  </a:cubicBezTo>
                  <a:cubicBezTo>
                    <a:pt x="23049" y="162879"/>
                    <a:pt x="22078" y="163355"/>
                    <a:pt x="21211" y="163983"/>
                  </a:cubicBezTo>
                  <a:cubicBezTo>
                    <a:pt x="20449" y="164555"/>
                    <a:pt x="20163" y="165508"/>
                    <a:pt x="21211" y="166079"/>
                  </a:cubicBezTo>
                  <a:cubicBezTo>
                    <a:pt x="22021" y="166631"/>
                    <a:pt x="22992" y="166898"/>
                    <a:pt x="23973" y="166841"/>
                  </a:cubicBezTo>
                  <a:cubicBezTo>
                    <a:pt x="26516" y="167013"/>
                    <a:pt x="29022" y="166155"/>
                    <a:pt x="30927" y="164460"/>
                  </a:cubicBezTo>
                  <a:cubicBezTo>
                    <a:pt x="32260" y="163031"/>
                    <a:pt x="32260" y="161126"/>
                    <a:pt x="33117" y="159507"/>
                  </a:cubicBezTo>
                  <a:cubicBezTo>
                    <a:pt x="33403" y="158764"/>
                    <a:pt x="34051" y="158221"/>
                    <a:pt x="34832" y="158078"/>
                  </a:cubicBezTo>
                  <a:cubicBezTo>
                    <a:pt x="36165" y="158078"/>
                    <a:pt x="37308" y="158935"/>
                    <a:pt x="37308" y="159697"/>
                  </a:cubicBezTo>
                  <a:cubicBezTo>
                    <a:pt x="37137" y="160554"/>
                    <a:pt x="36784" y="161374"/>
                    <a:pt x="36261" y="162079"/>
                  </a:cubicBezTo>
                  <a:cubicBezTo>
                    <a:pt x="35622" y="162745"/>
                    <a:pt x="35622" y="163793"/>
                    <a:pt x="36261" y="164460"/>
                  </a:cubicBezTo>
                  <a:cubicBezTo>
                    <a:pt x="37585" y="165222"/>
                    <a:pt x="39223" y="165222"/>
                    <a:pt x="40547" y="164460"/>
                  </a:cubicBezTo>
                  <a:cubicBezTo>
                    <a:pt x="41528" y="163850"/>
                    <a:pt x="42242" y="162898"/>
                    <a:pt x="42547" y="161793"/>
                  </a:cubicBezTo>
                  <a:lnTo>
                    <a:pt x="43309" y="160269"/>
                  </a:lnTo>
                  <a:cubicBezTo>
                    <a:pt x="44604" y="162126"/>
                    <a:pt x="44604" y="164602"/>
                    <a:pt x="43309" y="166460"/>
                  </a:cubicBezTo>
                  <a:cubicBezTo>
                    <a:pt x="42966" y="166917"/>
                    <a:pt x="42699" y="167431"/>
                    <a:pt x="42547" y="167984"/>
                  </a:cubicBezTo>
                  <a:cubicBezTo>
                    <a:pt x="42433" y="168689"/>
                    <a:pt x="42890" y="169365"/>
                    <a:pt x="43595" y="169508"/>
                  </a:cubicBezTo>
                  <a:lnTo>
                    <a:pt x="44833" y="169508"/>
                  </a:lnTo>
                  <a:cubicBezTo>
                    <a:pt x="46643" y="169518"/>
                    <a:pt x="48262" y="168365"/>
                    <a:pt x="48834" y="166651"/>
                  </a:cubicBezTo>
                  <a:cubicBezTo>
                    <a:pt x="49024" y="165260"/>
                    <a:pt x="49024" y="163850"/>
                    <a:pt x="48834" y="162459"/>
                  </a:cubicBezTo>
                  <a:cubicBezTo>
                    <a:pt x="48881" y="161773"/>
                    <a:pt x="49462" y="161260"/>
                    <a:pt x="50148" y="161307"/>
                  </a:cubicBezTo>
                  <a:cubicBezTo>
                    <a:pt x="50186" y="161307"/>
                    <a:pt x="50224" y="161307"/>
                    <a:pt x="50262" y="161317"/>
                  </a:cubicBezTo>
                  <a:cubicBezTo>
                    <a:pt x="50262" y="161317"/>
                    <a:pt x="50834" y="161317"/>
                    <a:pt x="51024" y="161317"/>
                  </a:cubicBezTo>
                  <a:cubicBezTo>
                    <a:pt x="52453" y="163222"/>
                    <a:pt x="51024" y="165508"/>
                    <a:pt x="51882" y="167507"/>
                  </a:cubicBezTo>
                  <a:cubicBezTo>
                    <a:pt x="52863" y="168879"/>
                    <a:pt x="54215" y="169936"/>
                    <a:pt x="55787" y="170556"/>
                  </a:cubicBezTo>
                  <a:cubicBezTo>
                    <a:pt x="56834" y="171127"/>
                    <a:pt x="58835" y="171604"/>
                    <a:pt x="59311" y="170556"/>
                  </a:cubicBezTo>
                  <a:cubicBezTo>
                    <a:pt x="59787" y="169508"/>
                    <a:pt x="59311" y="169889"/>
                    <a:pt x="59311" y="169508"/>
                  </a:cubicBezTo>
                  <a:cubicBezTo>
                    <a:pt x="59311" y="169127"/>
                    <a:pt x="56930" y="166651"/>
                    <a:pt x="55882" y="165222"/>
                  </a:cubicBezTo>
                  <a:cubicBezTo>
                    <a:pt x="54777" y="163917"/>
                    <a:pt x="54558" y="162088"/>
                    <a:pt x="55310" y="160554"/>
                  </a:cubicBezTo>
                  <a:cubicBezTo>
                    <a:pt x="56358" y="160250"/>
                    <a:pt x="57473" y="160726"/>
                    <a:pt x="57978" y="161697"/>
                  </a:cubicBezTo>
                  <a:cubicBezTo>
                    <a:pt x="57978" y="162459"/>
                    <a:pt x="57978" y="163222"/>
                    <a:pt x="58739" y="163888"/>
                  </a:cubicBezTo>
                  <a:cubicBezTo>
                    <a:pt x="58930" y="163945"/>
                    <a:pt x="59121" y="163945"/>
                    <a:pt x="59311" y="163888"/>
                  </a:cubicBezTo>
                  <a:cubicBezTo>
                    <a:pt x="60178" y="164069"/>
                    <a:pt x="61026" y="163517"/>
                    <a:pt x="61216" y="162650"/>
                  </a:cubicBezTo>
                  <a:cubicBezTo>
                    <a:pt x="61216" y="161888"/>
                    <a:pt x="61216" y="160936"/>
                    <a:pt x="62645" y="160936"/>
                  </a:cubicBezTo>
                  <a:cubicBezTo>
                    <a:pt x="64264" y="162459"/>
                    <a:pt x="63597" y="164365"/>
                    <a:pt x="63693" y="166174"/>
                  </a:cubicBezTo>
                  <a:cubicBezTo>
                    <a:pt x="64493" y="169299"/>
                    <a:pt x="66826" y="171813"/>
                    <a:pt x="69884" y="172842"/>
                  </a:cubicBezTo>
                  <a:cubicBezTo>
                    <a:pt x="70446" y="172994"/>
                    <a:pt x="71036" y="172994"/>
                    <a:pt x="71598" y="172842"/>
                  </a:cubicBezTo>
                  <a:cubicBezTo>
                    <a:pt x="72751" y="172918"/>
                    <a:pt x="73799" y="172156"/>
                    <a:pt x="74075" y="171032"/>
                  </a:cubicBezTo>
                  <a:cubicBezTo>
                    <a:pt x="74075" y="170175"/>
                    <a:pt x="73503" y="169317"/>
                    <a:pt x="73122" y="168460"/>
                  </a:cubicBezTo>
                  <a:cubicBezTo>
                    <a:pt x="72513" y="167279"/>
                    <a:pt x="72151" y="165984"/>
                    <a:pt x="72075" y="164650"/>
                  </a:cubicBezTo>
                  <a:cubicBezTo>
                    <a:pt x="71970" y="163231"/>
                    <a:pt x="73027" y="162003"/>
                    <a:pt x="74446" y="161897"/>
                  </a:cubicBezTo>
                  <a:cubicBezTo>
                    <a:pt x="74484" y="161888"/>
                    <a:pt x="74513" y="161888"/>
                    <a:pt x="74551" y="161888"/>
                  </a:cubicBezTo>
                  <a:cubicBezTo>
                    <a:pt x="76065" y="161697"/>
                    <a:pt x="77523" y="162555"/>
                    <a:pt x="78075" y="163983"/>
                  </a:cubicBezTo>
                  <a:cubicBezTo>
                    <a:pt x="78075" y="165031"/>
                    <a:pt x="78075" y="166270"/>
                    <a:pt x="79314" y="167222"/>
                  </a:cubicBezTo>
                  <a:cubicBezTo>
                    <a:pt x="80447" y="168365"/>
                    <a:pt x="82209" y="168603"/>
                    <a:pt x="83600" y="167793"/>
                  </a:cubicBezTo>
                  <a:cubicBezTo>
                    <a:pt x="83838" y="167413"/>
                    <a:pt x="83838" y="166936"/>
                    <a:pt x="83600" y="166555"/>
                  </a:cubicBezTo>
                  <a:cubicBezTo>
                    <a:pt x="83105" y="165641"/>
                    <a:pt x="82571" y="164745"/>
                    <a:pt x="81980" y="163888"/>
                  </a:cubicBezTo>
                  <a:cubicBezTo>
                    <a:pt x="81285" y="163098"/>
                    <a:pt x="81285" y="161917"/>
                    <a:pt x="81980" y="161126"/>
                  </a:cubicBezTo>
                  <a:cubicBezTo>
                    <a:pt x="82885" y="160678"/>
                    <a:pt x="83933" y="160678"/>
                    <a:pt x="84838" y="161126"/>
                  </a:cubicBezTo>
                  <a:cubicBezTo>
                    <a:pt x="85752" y="161430"/>
                    <a:pt x="86391" y="162260"/>
                    <a:pt x="86457" y="163222"/>
                  </a:cubicBezTo>
                  <a:lnTo>
                    <a:pt x="87600" y="169032"/>
                  </a:lnTo>
                  <a:cubicBezTo>
                    <a:pt x="87743" y="170032"/>
                    <a:pt x="88067" y="171003"/>
                    <a:pt x="88553" y="171889"/>
                  </a:cubicBezTo>
                  <a:cubicBezTo>
                    <a:pt x="89696" y="173727"/>
                    <a:pt x="91858" y="174680"/>
                    <a:pt x="93982" y="174270"/>
                  </a:cubicBezTo>
                  <a:cubicBezTo>
                    <a:pt x="94839" y="174270"/>
                    <a:pt x="95506" y="173508"/>
                    <a:pt x="95506" y="172937"/>
                  </a:cubicBezTo>
                  <a:cubicBezTo>
                    <a:pt x="95306" y="172394"/>
                    <a:pt x="94934" y="171928"/>
                    <a:pt x="94458" y="171604"/>
                  </a:cubicBezTo>
                  <a:cubicBezTo>
                    <a:pt x="93287" y="170461"/>
                    <a:pt x="92544" y="168946"/>
                    <a:pt x="92363" y="167317"/>
                  </a:cubicBezTo>
                  <a:cubicBezTo>
                    <a:pt x="92201" y="166651"/>
                    <a:pt x="92601" y="165984"/>
                    <a:pt x="93268" y="165822"/>
                  </a:cubicBezTo>
                  <a:cubicBezTo>
                    <a:pt x="93315" y="165803"/>
                    <a:pt x="93363" y="165803"/>
                    <a:pt x="93410" y="165793"/>
                  </a:cubicBezTo>
                  <a:cubicBezTo>
                    <a:pt x="93944" y="165651"/>
                    <a:pt x="94496" y="165651"/>
                    <a:pt x="95030" y="165793"/>
                  </a:cubicBezTo>
                  <a:cubicBezTo>
                    <a:pt x="96001" y="166298"/>
                    <a:pt x="96697" y="167203"/>
                    <a:pt x="96935" y="168270"/>
                  </a:cubicBezTo>
                  <a:cubicBezTo>
                    <a:pt x="97163" y="169241"/>
                    <a:pt x="97659" y="170136"/>
                    <a:pt x="98364" y="170842"/>
                  </a:cubicBezTo>
                  <a:cubicBezTo>
                    <a:pt x="99392" y="171698"/>
                    <a:pt x="100792" y="171984"/>
                    <a:pt x="102078" y="171604"/>
                  </a:cubicBezTo>
                  <a:cubicBezTo>
                    <a:pt x="102840" y="171394"/>
                    <a:pt x="103288" y="170613"/>
                    <a:pt x="103078" y="169851"/>
                  </a:cubicBezTo>
                  <a:cubicBezTo>
                    <a:pt x="103069" y="169794"/>
                    <a:pt x="103050" y="169746"/>
                    <a:pt x="103031" y="169699"/>
                  </a:cubicBezTo>
                  <a:cubicBezTo>
                    <a:pt x="102640" y="168946"/>
                    <a:pt x="102126" y="168270"/>
                    <a:pt x="101507" y="167698"/>
                  </a:cubicBezTo>
                  <a:cubicBezTo>
                    <a:pt x="99669" y="165917"/>
                    <a:pt x="98268" y="163736"/>
                    <a:pt x="97411" y="161317"/>
                  </a:cubicBezTo>
                  <a:cubicBezTo>
                    <a:pt x="97411" y="160554"/>
                    <a:pt x="97411" y="159602"/>
                    <a:pt x="98364" y="159411"/>
                  </a:cubicBezTo>
                  <a:cubicBezTo>
                    <a:pt x="98964" y="159135"/>
                    <a:pt x="99669" y="159135"/>
                    <a:pt x="100268" y="159411"/>
                  </a:cubicBezTo>
                  <a:cubicBezTo>
                    <a:pt x="100669" y="159774"/>
                    <a:pt x="100964" y="160231"/>
                    <a:pt x="101126" y="160745"/>
                  </a:cubicBezTo>
                  <a:cubicBezTo>
                    <a:pt x="101126" y="161507"/>
                    <a:pt x="101888" y="162269"/>
                    <a:pt x="102364" y="163031"/>
                  </a:cubicBezTo>
                  <a:cubicBezTo>
                    <a:pt x="102888" y="164088"/>
                    <a:pt x="103764" y="164936"/>
                    <a:pt x="104841" y="165412"/>
                  </a:cubicBezTo>
                  <a:cubicBezTo>
                    <a:pt x="106174" y="165888"/>
                    <a:pt x="108174" y="165412"/>
                    <a:pt x="108651" y="164841"/>
                  </a:cubicBezTo>
                  <a:cubicBezTo>
                    <a:pt x="109127" y="164269"/>
                    <a:pt x="108651" y="163222"/>
                    <a:pt x="107603" y="162459"/>
                  </a:cubicBezTo>
                  <a:cubicBezTo>
                    <a:pt x="107050" y="161888"/>
                    <a:pt x="106622" y="161212"/>
                    <a:pt x="106364" y="160459"/>
                  </a:cubicBezTo>
                  <a:cubicBezTo>
                    <a:pt x="106364" y="160459"/>
                    <a:pt x="106364" y="159697"/>
                    <a:pt x="106364" y="159411"/>
                  </a:cubicBezTo>
                  <a:cubicBezTo>
                    <a:pt x="106584" y="159354"/>
                    <a:pt x="106812" y="159354"/>
                    <a:pt x="107031" y="159411"/>
                  </a:cubicBezTo>
                  <a:cubicBezTo>
                    <a:pt x="108498" y="159031"/>
                    <a:pt x="110060" y="159383"/>
                    <a:pt x="111222" y="160364"/>
                  </a:cubicBezTo>
                  <a:cubicBezTo>
                    <a:pt x="111937" y="161250"/>
                    <a:pt x="112280" y="162374"/>
                    <a:pt x="112175" y="163507"/>
                  </a:cubicBezTo>
                  <a:cubicBezTo>
                    <a:pt x="111994" y="164593"/>
                    <a:pt x="112194" y="165698"/>
                    <a:pt x="112746" y="166651"/>
                  </a:cubicBezTo>
                  <a:cubicBezTo>
                    <a:pt x="112956" y="166917"/>
                    <a:pt x="113213" y="167146"/>
                    <a:pt x="113508" y="167317"/>
                  </a:cubicBezTo>
                  <a:cubicBezTo>
                    <a:pt x="114889" y="167574"/>
                    <a:pt x="116318" y="167298"/>
                    <a:pt x="117509" y="166555"/>
                  </a:cubicBezTo>
                  <a:cubicBezTo>
                    <a:pt x="118938" y="165603"/>
                    <a:pt x="118557" y="164079"/>
                    <a:pt x="117509" y="162840"/>
                  </a:cubicBezTo>
                  <a:cubicBezTo>
                    <a:pt x="116423" y="161755"/>
                    <a:pt x="115432" y="160574"/>
                    <a:pt x="114556" y="159316"/>
                  </a:cubicBezTo>
                  <a:cubicBezTo>
                    <a:pt x="114108" y="158725"/>
                    <a:pt x="114232" y="157897"/>
                    <a:pt x="114813" y="157449"/>
                  </a:cubicBezTo>
                  <a:cubicBezTo>
                    <a:pt x="114880" y="157402"/>
                    <a:pt x="114956" y="157354"/>
                    <a:pt x="115032" y="157316"/>
                  </a:cubicBezTo>
                  <a:cubicBezTo>
                    <a:pt x="115937" y="156887"/>
                    <a:pt x="116985" y="156887"/>
                    <a:pt x="117890" y="157316"/>
                  </a:cubicBezTo>
                  <a:cubicBezTo>
                    <a:pt x="118557" y="157764"/>
                    <a:pt x="119033" y="158440"/>
                    <a:pt x="119223" y="159221"/>
                  </a:cubicBezTo>
                  <a:cubicBezTo>
                    <a:pt x="119309" y="159697"/>
                    <a:pt x="119509" y="160154"/>
                    <a:pt x="119795" y="160554"/>
                  </a:cubicBezTo>
                  <a:cubicBezTo>
                    <a:pt x="120166" y="161097"/>
                    <a:pt x="120757" y="161450"/>
                    <a:pt x="121414" y="161507"/>
                  </a:cubicBezTo>
                  <a:cubicBezTo>
                    <a:pt x="122557" y="161697"/>
                    <a:pt x="123662" y="161002"/>
                    <a:pt x="123986" y="159888"/>
                  </a:cubicBezTo>
                  <a:cubicBezTo>
                    <a:pt x="123938" y="158973"/>
                    <a:pt x="123748" y="158068"/>
                    <a:pt x="123414" y="157221"/>
                  </a:cubicBezTo>
                  <a:cubicBezTo>
                    <a:pt x="123833" y="156716"/>
                    <a:pt x="124481" y="156468"/>
                    <a:pt x="125129" y="156554"/>
                  </a:cubicBezTo>
                  <a:cubicBezTo>
                    <a:pt x="125872" y="156478"/>
                    <a:pt x="126624" y="156687"/>
                    <a:pt x="127224" y="157126"/>
                  </a:cubicBezTo>
                  <a:cubicBezTo>
                    <a:pt x="127596" y="157488"/>
                    <a:pt x="127862" y="157954"/>
                    <a:pt x="127986" y="158459"/>
                  </a:cubicBezTo>
                  <a:cubicBezTo>
                    <a:pt x="128405" y="159631"/>
                    <a:pt x="129015" y="160726"/>
                    <a:pt x="129796" y="161697"/>
                  </a:cubicBezTo>
                  <a:cubicBezTo>
                    <a:pt x="130958" y="162812"/>
                    <a:pt x="132473" y="163488"/>
                    <a:pt x="134082" y="163602"/>
                  </a:cubicBezTo>
                  <a:cubicBezTo>
                    <a:pt x="135025" y="163774"/>
                    <a:pt x="135997" y="163526"/>
                    <a:pt x="136749" y="162936"/>
                  </a:cubicBezTo>
                  <a:cubicBezTo>
                    <a:pt x="136835" y="162659"/>
                    <a:pt x="136835" y="162355"/>
                    <a:pt x="136749" y="162079"/>
                  </a:cubicBezTo>
                  <a:cubicBezTo>
                    <a:pt x="136521" y="160402"/>
                    <a:pt x="135625" y="158897"/>
                    <a:pt x="134273" y="157888"/>
                  </a:cubicBezTo>
                  <a:cubicBezTo>
                    <a:pt x="133568" y="157335"/>
                    <a:pt x="133015" y="156611"/>
                    <a:pt x="132654" y="155792"/>
                  </a:cubicBezTo>
                  <a:cubicBezTo>
                    <a:pt x="132530" y="155297"/>
                    <a:pt x="132825" y="154792"/>
                    <a:pt x="133320" y="154649"/>
                  </a:cubicBezTo>
                  <a:cubicBezTo>
                    <a:pt x="133958" y="154363"/>
                    <a:pt x="134682" y="154363"/>
                    <a:pt x="135321" y="154649"/>
                  </a:cubicBezTo>
                  <a:cubicBezTo>
                    <a:pt x="135902" y="155001"/>
                    <a:pt x="136549" y="155220"/>
                    <a:pt x="137226" y="155316"/>
                  </a:cubicBezTo>
                  <a:cubicBezTo>
                    <a:pt x="137959" y="155335"/>
                    <a:pt x="138664" y="155020"/>
                    <a:pt x="139130" y="154458"/>
                  </a:cubicBezTo>
                  <a:cubicBezTo>
                    <a:pt x="139378" y="153973"/>
                    <a:pt x="139569" y="153458"/>
                    <a:pt x="139702" y="152934"/>
                  </a:cubicBezTo>
                  <a:cubicBezTo>
                    <a:pt x="139664" y="152620"/>
                    <a:pt x="139664" y="152296"/>
                    <a:pt x="139702" y="151982"/>
                  </a:cubicBezTo>
                  <a:cubicBezTo>
                    <a:pt x="140092" y="151182"/>
                    <a:pt x="140902" y="150668"/>
                    <a:pt x="141797" y="150649"/>
                  </a:cubicBezTo>
                  <a:cubicBezTo>
                    <a:pt x="142521" y="150639"/>
                    <a:pt x="143188" y="151049"/>
                    <a:pt x="143512" y="151696"/>
                  </a:cubicBezTo>
                  <a:cubicBezTo>
                    <a:pt x="143693" y="152192"/>
                    <a:pt x="143693" y="152725"/>
                    <a:pt x="143512" y="153220"/>
                  </a:cubicBezTo>
                  <a:cubicBezTo>
                    <a:pt x="143198" y="153677"/>
                    <a:pt x="142969" y="154201"/>
                    <a:pt x="142845" y="154744"/>
                  </a:cubicBezTo>
                  <a:lnTo>
                    <a:pt x="142845" y="155220"/>
                  </a:lnTo>
                  <a:cubicBezTo>
                    <a:pt x="142845" y="155220"/>
                    <a:pt x="142845" y="156268"/>
                    <a:pt x="143798" y="156363"/>
                  </a:cubicBezTo>
                  <a:lnTo>
                    <a:pt x="143798" y="156363"/>
                  </a:lnTo>
                  <a:cubicBezTo>
                    <a:pt x="144169" y="153497"/>
                    <a:pt x="145150" y="150734"/>
                    <a:pt x="146655" y="148267"/>
                  </a:cubicBezTo>
                  <a:cubicBezTo>
                    <a:pt x="148551" y="145819"/>
                    <a:pt x="150180" y="143162"/>
                    <a:pt x="151513" y="140361"/>
                  </a:cubicBezTo>
                  <a:cubicBezTo>
                    <a:pt x="152246" y="137561"/>
                    <a:pt x="152599" y="134684"/>
                    <a:pt x="152561" y="131789"/>
                  </a:cubicBezTo>
                  <a:cubicBezTo>
                    <a:pt x="152561" y="127122"/>
                    <a:pt x="154847" y="122264"/>
                    <a:pt x="155704" y="117883"/>
                  </a:cubicBezTo>
                  <a:cubicBezTo>
                    <a:pt x="158466" y="103404"/>
                    <a:pt x="152370" y="88736"/>
                    <a:pt x="152561" y="74067"/>
                  </a:cubicBezTo>
                  <a:cubicBezTo>
                    <a:pt x="153561" y="66800"/>
                    <a:pt x="153561" y="59427"/>
                    <a:pt x="152561" y="52160"/>
                  </a:cubicBezTo>
                  <a:cubicBezTo>
                    <a:pt x="151989" y="49874"/>
                    <a:pt x="151037" y="47683"/>
                    <a:pt x="150465" y="45302"/>
                  </a:cubicBezTo>
                  <a:cubicBezTo>
                    <a:pt x="149884" y="42159"/>
                    <a:pt x="149656" y="38968"/>
                    <a:pt x="149799" y="35777"/>
                  </a:cubicBezTo>
                  <a:lnTo>
                    <a:pt x="149799" y="23489"/>
                  </a:lnTo>
                  <a:cubicBezTo>
                    <a:pt x="149932" y="22576"/>
                    <a:pt x="149932" y="21642"/>
                    <a:pt x="149799" y="20727"/>
                  </a:cubicBezTo>
                  <a:cubicBezTo>
                    <a:pt x="148922" y="20727"/>
                    <a:pt x="148103" y="21156"/>
                    <a:pt x="147608" y="21870"/>
                  </a:cubicBezTo>
                  <a:cubicBezTo>
                    <a:pt x="147608" y="22633"/>
                    <a:pt x="147608" y="23489"/>
                    <a:pt x="146846" y="24156"/>
                  </a:cubicBezTo>
                  <a:cubicBezTo>
                    <a:pt x="146227" y="25042"/>
                    <a:pt x="145112" y="25423"/>
                    <a:pt x="144084" y="25109"/>
                  </a:cubicBezTo>
                  <a:cubicBezTo>
                    <a:pt x="142750" y="25109"/>
                    <a:pt x="143226" y="23299"/>
                    <a:pt x="144084" y="22442"/>
                  </a:cubicBezTo>
                  <a:lnTo>
                    <a:pt x="146465" y="19394"/>
                  </a:lnTo>
                  <a:cubicBezTo>
                    <a:pt x="146903" y="18908"/>
                    <a:pt x="147198" y="18318"/>
                    <a:pt x="147322" y="17679"/>
                  </a:cubicBezTo>
                  <a:cubicBezTo>
                    <a:pt x="147208" y="16946"/>
                    <a:pt x="146627" y="16365"/>
                    <a:pt x="145893" y="16251"/>
                  </a:cubicBezTo>
                  <a:cubicBezTo>
                    <a:pt x="144912" y="16136"/>
                    <a:pt x="143941" y="16527"/>
                    <a:pt x="143322" y="17299"/>
                  </a:cubicBezTo>
                  <a:cubicBezTo>
                    <a:pt x="142493" y="18032"/>
                    <a:pt x="141836" y="18946"/>
                    <a:pt x="141417" y="19965"/>
                  </a:cubicBezTo>
                  <a:cubicBezTo>
                    <a:pt x="141417" y="21108"/>
                    <a:pt x="140369" y="22633"/>
                    <a:pt x="138559" y="22633"/>
                  </a:cubicBezTo>
                  <a:cubicBezTo>
                    <a:pt x="136749" y="22633"/>
                    <a:pt x="136368" y="21775"/>
                    <a:pt x="136464" y="20918"/>
                  </a:cubicBezTo>
                  <a:cubicBezTo>
                    <a:pt x="136559" y="20061"/>
                    <a:pt x="137226" y="19394"/>
                    <a:pt x="138083" y="18822"/>
                  </a:cubicBezTo>
                  <a:cubicBezTo>
                    <a:pt x="138940" y="18251"/>
                    <a:pt x="140845" y="16917"/>
                    <a:pt x="140274" y="15774"/>
                  </a:cubicBezTo>
                  <a:cubicBezTo>
                    <a:pt x="139702" y="14631"/>
                    <a:pt x="138178" y="14441"/>
                    <a:pt x="136749" y="14727"/>
                  </a:cubicBezTo>
                  <a:cubicBezTo>
                    <a:pt x="135568" y="14984"/>
                    <a:pt x="134520" y="15660"/>
                    <a:pt x="133797" y="16632"/>
                  </a:cubicBezTo>
                  <a:cubicBezTo>
                    <a:pt x="133130" y="17394"/>
                    <a:pt x="132654" y="18346"/>
                    <a:pt x="131987" y="19204"/>
                  </a:cubicBezTo>
                  <a:cubicBezTo>
                    <a:pt x="131530" y="19718"/>
                    <a:pt x="130863" y="19994"/>
                    <a:pt x="130177" y="19965"/>
                  </a:cubicBezTo>
                  <a:cubicBezTo>
                    <a:pt x="129615" y="18175"/>
                    <a:pt x="130320" y="16232"/>
                    <a:pt x="131892" y="15203"/>
                  </a:cubicBezTo>
                  <a:cubicBezTo>
                    <a:pt x="132549" y="14831"/>
                    <a:pt x="133130" y="14355"/>
                    <a:pt x="133606" y="13774"/>
                  </a:cubicBezTo>
                  <a:cubicBezTo>
                    <a:pt x="133606" y="13298"/>
                    <a:pt x="133606" y="12441"/>
                    <a:pt x="132749" y="12345"/>
                  </a:cubicBezTo>
                  <a:lnTo>
                    <a:pt x="131796" y="12345"/>
                  </a:lnTo>
                  <a:cubicBezTo>
                    <a:pt x="130101" y="12574"/>
                    <a:pt x="128596" y="13555"/>
                    <a:pt x="127701" y="15013"/>
                  </a:cubicBezTo>
                  <a:cubicBezTo>
                    <a:pt x="127129" y="16060"/>
                    <a:pt x="127034" y="17394"/>
                    <a:pt x="125605" y="17870"/>
                  </a:cubicBezTo>
                  <a:cubicBezTo>
                    <a:pt x="124462" y="15393"/>
                    <a:pt x="125605" y="12631"/>
                    <a:pt x="128939" y="11012"/>
                  </a:cubicBezTo>
                  <a:cubicBezTo>
                    <a:pt x="129844" y="10583"/>
                    <a:pt x="130701" y="10069"/>
                    <a:pt x="131510" y="9488"/>
                  </a:cubicBezTo>
                  <a:cubicBezTo>
                    <a:pt x="132177" y="8821"/>
                    <a:pt x="132463" y="7869"/>
                    <a:pt x="131510" y="7297"/>
                  </a:cubicBezTo>
                  <a:cubicBezTo>
                    <a:pt x="130749" y="6802"/>
                    <a:pt x="129834" y="6592"/>
                    <a:pt x="128939" y="6726"/>
                  </a:cubicBezTo>
                  <a:cubicBezTo>
                    <a:pt x="126539" y="6631"/>
                    <a:pt x="124214" y="7564"/>
                    <a:pt x="122557" y="9297"/>
                  </a:cubicBezTo>
                  <a:cubicBezTo>
                    <a:pt x="121662" y="10869"/>
                    <a:pt x="121014" y="12574"/>
                    <a:pt x="120652" y="14346"/>
                  </a:cubicBezTo>
                  <a:cubicBezTo>
                    <a:pt x="120490" y="15127"/>
                    <a:pt x="119833" y="15708"/>
                    <a:pt x="119033" y="15774"/>
                  </a:cubicBezTo>
                  <a:cubicBezTo>
                    <a:pt x="117956" y="16013"/>
                    <a:pt x="116890" y="15327"/>
                    <a:pt x="116651" y="14251"/>
                  </a:cubicBezTo>
                  <a:cubicBezTo>
                    <a:pt x="116785" y="13393"/>
                    <a:pt x="117109" y="12584"/>
                    <a:pt x="117604" y="11869"/>
                  </a:cubicBezTo>
                  <a:cubicBezTo>
                    <a:pt x="118204" y="11193"/>
                    <a:pt x="118204" y="10174"/>
                    <a:pt x="117604" y="9488"/>
                  </a:cubicBezTo>
                  <a:cubicBezTo>
                    <a:pt x="116328" y="8774"/>
                    <a:pt x="114785" y="8774"/>
                    <a:pt x="113508" y="9488"/>
                  </a:cubicBezTo>
                  <a:cubicBezTo>
                    <a:pt x="112623" y="10193"/>
                    <a:pt x="111984" y="11155"/>
                    <a:pt x="111699" y="12250"/>
                  </a:cubicBezTo>
                  <a:lnTo>
                    <a:pt x="111032" y="13870"/>
                  </a:lnTo>
                  <a:cubicBezTo>
                    <a:pt x="109908" y="11955"/>
                    <a:pt x="109908" y="9593"/>
                    <a:pt x="111032" y="7678"/>
                  </a:cubicBezTo>
                  <a:cubicBezTo>
                    <a:pt x="111365" y="7183"/>
                    <a:pt x="111622" y="6631"/>
                    <a:pt x="111794" y="6059"/>
                  </a:cubicBezTo>
                  <a:cubicBezTo>
                    <a:pt x="111908" y="5402"/>
                    <a:pt x="111489" y="4773"/>
                    <a:pt x="110841" y="4630"/>
                  </a:cubicBezTo>
                  <a:cubicBezTo>
                    <a:pt x="110432" y="4526"/>
                    <a:pt x="110013" y="4526"/>
                    <a:pt x="109603" y="4630"/>
                  </a:cubicBezTo>
                  <a:cubicBezTo>
                    <a:pt x="107850" y="4697"/>
                    <a:pt x="106345" y="5888"/>
                    <a:pt x="105888" y="7583"/>
                  </a:cubicBezTo>
                  <a:cubicBezTo>
                    <a:pt x="105745" y="8974"/>
                    <a:pt x="105745" y="10383"/>
                    <a:pt x="105888" y="11774"/>
                  </a:cubicBezTo>
                  <a:cubicBezTo>
                    <a:pt x="105898" y="12402"/>
                    <a:pt x="105393" y="12927"/>
                    <a:pt x="104764" y="12936"/>
                  </a:cubicBezTo>
                  <a:cubicBezTo>
                    <a:pt x="104688" y="12936"/>
                    <a:pt x="104621" y="12927"/>
                    <a:pt x="104555" y="12917"/>
                  </a:cubicBezTo>
                  <a:cubicBezTo>
                    <a:pt x="104269" y="12879"/>
                    <a:pt x="104012" y="12698"/>
                    <a:pt x="103888" y="12441"/>
                  </a:cubicBezTo>
                  <a:cubicBezTo>
                    <a:pt x="102459" y="10631"/>
                    <a:pt x="103888" y="8250"/>
                    <a:pt x="102935" y="6249"/>
                  </a:cubicBezTo>
                  <a:cubicBezTo>
                    <a:pt x="102012" y="4925"/>
                    <a:pt x="100716" y="3906"/>
                    <a:pt x="99221" y="3297"/>
                  </a:cubicBezTo>
                  <a:cubicBezTo>
                    <a:pt x="98173" y="2725"/>
                    <a:pt x="96363" y="2344"/>
                    <a:pt x="95887" y="3297"/>
                  </a:cubicBezTo>
                  <a:cubicBezTo>
                    <a:pt x="95697" y="3620"/>
                    <a:pt x="95697" y="4021"/>
                    <a:pt x="95887" y="4345"/>
                  </a:cubicBezTo>
                  <a:cubicBezTo>
                    <a:pt x="96849" y="5830"/>
                    <a:pt x="97897" y="7268"/>
                    <a:pt x="99030" y="8631"/>
                  </a:cubicBezTo>
                  <a:cubicBezTo>
                    <a:pt x="100135" y="9936"/>
                    <a:pt x="100354" y="11765"/>
                    <a:pt x="99602" y="13298"/>
                  </a:cubicBezTo>
                  <a:cubicBezTo>
                    <a:pt x="98640" y="13527"/>
                    <a:pt x="97640" y="13098"/>
                    <a:pt x="97125" y="12250"/>
                  </a:cubicBezTo>
                  <a:cubicBezTo>
                    <a:pt x="97125" y="11488"/>
                    <a:pt x="97125" y="10631"/>
                    <a:pt x="96459" y="9964"/>
                  </a:cubicBezTo>
                  <a:lnTo>
                    <a:pt x="95887" y="9964"/>
                  </a:lnTo>
                  <a:cubicBezTo>
                    <a:pt x="94934" y="9964"/>
                    <a:pt x="94172" y="10536"/>
                    <a:pt x="94077" y="11202"/>
                  </a:cubicBezTo>
                  <a:cubicBezTo>
                    <a:pt x="93982" y="11869"/>
                    <a:pt x="94077" y="12917"/>
                    <a:pt x="92744" y="12917"/>
                  </a:cubicBezTo>
                  <a:cubicBezTo>
                    <a:pt x="91410" y="12917"/>
                    <a:pt x="91887" y="9488"/>
                    <a:pt x="91696" y="7678"/>
                  </a:cubicBezTo>
                  <a:cubicBezTo>
                    <a:pt x="90972" y="4639"/>
                    <a:pt x="88800" y="2144"/>
                    <a:pt x="85886" y="1011"/>
                  </a:cubicBezTo>
                  <a:cubicBezTo>
                    <a:pt x="85381" y="915"/>
                    <a:pt x="84867" y="915"/>
                    <a:pt x="84362" y="1011"/>
                  </a:cubicBezTo>
                  <a:cubicBezTo>
                    <a:pt x="83219" y="839"/>
                    <a:pt x="82152" y="1640"/>
                    <a:pt x="81990" y="2783"/>
                  </a:cubicBezTo>
                  <a:cubicBezTo>
                    <a:pt x="81980" y="2792"/>
                    <a:pt x="81980" y="2811"/>
                    <a:pt x="81980" y="2820"/>
                  </a:cubicBezTo>
                  <a:cubicBezTo>
                    <a:pt x="82047" y="3735"/>
                    <a:pt x="82343" y="4621"/>
                    <a:pt x="82838" y="5392"/>
                  </a:cubicBezTo>
                  <a:cubicBezTo>
                    <a:pt x="83419" y="6545"/>
                    <a:pt x="83743" y="7811"/>
                    <a:pt x="83790" y="9107"/>
                  </a:cubicBezTo>
                  <a:cubicBezTo>
                    <a:pt x="83952" y="10516"/>
                    <a:pt x="82942" y="11793"/>
                    <a:pt x="81523" y="11955"/>
                  </a:cubicBezTo>
                  <a:cubicBezTo>
                    <a:pt x="81485" y="11955"/>
                    <a:pt x="81447" y="11965"/>
                    <a:pt x="81409" y="11965"/>
                  </a:cubicBezTo>
                  <a:cubicBezTo>
                    <a:pt x="79990" y="12060"/>
                    <a:pt x="78675" y="11202"/>
                    <a:pt x="78171" y="9869"/>
                  </a:cubicBezTo>
                  <a:cubicBezTo>
                    <a:pt x="78171" y="8821"/>
                    <a:pt x="78171" y="7583"/>
                    <a:pt x="77028" y="6631"/>
                  </a:cubicBezTo>
                  <a:cubicBezTo>
                    <a:pt x="75884" y="5678"/>
                    <a:pt x="73884" y="5106"/>
                    <a:pt x="73027" y="6059"/>
                  </a:cubicBezTo>
                  <a:cubicBezTo>
                    <a:pt x="72798" y="6411"/>
                    <a:pt x="72798" y="6859"/>
                    <a:pt x="73027" y="7202"/>
                  </a:cubicBezTo>
                  <a:cubicBezTo>
                    <a:pt x="73379" y="8202"/>
                    <a:pt x="73894" y="9136"/>
                    <a:pt x="74551" y="9964"/>
                  </a:cubicBezTo>
                  <a:cubicBezTo>
                    <a:pt x="75170" y="10783"/>
                    <a:pt x="75170" y="11907"/>
                    <a:pt x="74551" y="12726"/>
                  </a:cubicBezTo>
                  <a:cubicBezTo>
                    <a:pt x="73713" y="13165"/>
                    <a:pt x="72722" y="13165"/>
                    <a:pt x="71884" y="12726"/>
                  </a:cubicBezTo>
                  <a:cubicBezTo>
                    <a:pt x="70989" y="12412"/>
                    <a:pt x="70389" y="11574"/>
                    <a:pt x="70360" y="10631"/>
                  </a:cubicBezTo>
                  <a:lnTo>
                    <a:pt x="69312" y="4726"/>
                  </a:lnTo>
                  <a:cubicBezTo>
                    <a:pt x="69246" y="3763"/>
                    <a:pt x="68988" y="2820"/>
                    <a:pt x="68550" y="1963"/>
                  </a:cubicBezTo>
                  <a:cubicBezTo>
                    <a:pt x="68026" y="915"/>
                    <a:pt x="67102" y="115"/>
                    <a:pt x="65979" y="-228"/>
                  </a:cubicBezTo>
                  <a:cubicBezTo>
                    <a:pt x="65169" y="-456"/>
                    <a:pt x="64312" y="-456"/>
                    <a:pt x="63502" y="-228"/>
                  </a:cubicBezTo>
                  <a:cubicBezTo>
                    <a:pt x="62645" y="-228"/>
                    <a:pt x="61978" y="439"/>
                    <a:pt x="62073" y="1106"/>
                  </a:cubicBezTo>
                  <a:cubicBezTo>
                    <a:pt x="62168" y="1773"/>
                    <a:pt x="62073" y="2058"/>
                    <a:pt x="62930" y="2440"/>
                  </a:cubicBezTo>
                  <a:cubicBezTo>
                    <a:pt x="64026" y="3620"/>
                    <a:pt x="64693" y="5125"/>
                    <a:pt x="64835" y="6726"/>
                  </a:cubicBezTo>
                  <a:cubicBezTo>
                    <a:pt x="65007" y="7392"/>
                    <a:pt x="64607" y="8059"/>
                    <a:pt x="63950" y="8231"/>
                  </a:cubicBezTo>
                  <a:cubicBezTo>
                    <a:pt x="63931" y="8240"/>
                    <a:pt x="63902" y="8250"/>
                    <a:pt x="63883" y="8250"/>
                  </a:cubicBezTo>
                  <a:cubicBezTo>
                    <a:pt x="63388" y="8402"/>
                    <a:pt x="62854" y="8402"/>
                    <a:pt x="62359" y="8250"/>
                  </a:cubicBezTo>
                  <a:cubicBezTo>
                    <a:pt x="61473" y="7669"/>
                    <a:pt x="60835" y="6792"/>
                    <a:pt x="60549" y="5773"/>
                  </a:cubicBezTo>
                  <a:cubicBezTo>
                    <a:pt x="60416" y="4782"/>
                    <a:pt x="59987" y="3849"/>
                    <a:pt x="59311" y="3106"/>
                  </a:cubicBezTo>
                  <a:cubicBezTo>
                    <a:pt x="58359" y="2240"/>
                    <a:pt x="57015" y="1954"/>
                    <a:pt x="55787" y="2344"/>
                  </a:cubicBezTo>
                  <a:cubicBezTo>
                    <a:pt x="55044" y="2601"/>
                    <a:pt x="54644" y="3411"/>
                    <a:pt x="54891" y="4154"/>
                  </a:cubicBezTo>
                  <a:cubicBezTo>
                    <a:pt x="54901" y="4192"/>
                    <a:pt x="54920" y="4221"/>
                    <a:pt x="54930" y="4249"/>
                  </a:cubicBezTo>
                  <a:cubicBezTo>
                    <a:pt x="55215" y="5011"/>
                    <a:pt x="55673" y="5697"/>
                    <a:pt x="56263" y="6249"/>
                  </a:cubicBezTo>
                  <a:cubicBezTo>
                    <a:pt x="57987" y="8050"/>
                    <a:pt x="59263" y="10240"/>
                    <a:pt x="59978" y="12631"/>
                  </a:cubicBezTo>
                  <a:cubicBezTo>
                    <a:pt x="59978" y="13393"/>
                    <a:pt x="59978" y="14346"/>
                    <a:pt x="59121" y="14631"/>
                  </a:cubicBezTo>
                  <a:cubicBezTo>
                    <a:pt x="58435" y="14698"/>
                    <a:pt x="57749" y="14489"/>
                    <a:pt x="57216" y="14060"/>
                  </a:cubicBezTo>
                  <a:cubicBezTo>
                    <a:pt x="56873" y="13669"/>
                    <a:pt x="56615" y="13222"/>
                    <a:pt x="56454" y="12726"/>
                  </a:cubicBezTo>
                  <a:cubicBezTo>
                    <a:pt x="56454" y="11965"/>
                    <a:pt x="55787" y="11202"/>
                    <a:pt x="55406" y="10345"/>
                  </a:cubicBezTo>
                  <a:cubicBezTo>
                    <a:pt x="54872" y="9326"/>
                    <a:pt x="54044" y="8497"/>
                    <a:pt x="53025" y="7964"/>
                  </a:cubicBezTo>
                  <a:cubicBezTo>
                    <a:pt x="51882" y="7488"/>
                    <a:pt x="49977" y="7964"/>
                    <a:pt x="49500" y="7964"/>
                  </a:cubicBezTo>
                  <a:cubicBezTo>
                    <a:pt x="49024" y="7964"/>
                    <a:pt x="49500" y="9583"/>
                    <a:pt x="50453" y="10345"/>
                  </a:cubicBezTo>
                  <a:cubicBezTo>
                    <a:pt x="50929" y="10974"/>
                    <a:pt x="51291" y="11679"/>
                    <a:pt x="51501" y="12441"/>
                  </a:cubicBezTo>
                  <a:cubicBezTo>
                    <a:pt x="51739" y="12745"/>
                    <a:pt x="51739" y="13184"/>
                    <a:pt x="51501" y="13488"/>
                  </a:cubicBezTo>
                  <a:cubicBezTo>
                    <a:pt x="51310" y="13546"/>
                    <a:pt x="51120" y="13546"/>
                    <a:pt x="50929" y="13488"/>
                  </a:cubicBezTo>
                  <a:cubicBezTo>
                    <a:pt x="49491" y="13860"/>
                    <a:pt x="47957" y="13422"/>
                    <a:pt x="46929" y="12345"/>
                  </a:cubicBezTo>
                  <a:cubicBezTo>
                    <a:pt x="46309" y="11459"/>
                    <a:pt x="46033" y="10374"/>
                    <a:pt x="46167" y="9297"/>
                  </a:cubicBezTo>
                  <a:cubicBezTo>
                    <a:pt x="46500" y="8278"/>
                    <a:pt x="46500" y="7174"/>
                    <a:pt x="46167" y="6154"/>
                  </a:cubicBezTo>
                  <a:cubicBezTo>
                    <a:pt x="45995" y="5830"/>
                    <a:pt x="45728" y="5564"/>
                    <a:pt x="45405" y="5392"/>
                  </a:cubicBezTo>
                  <a:cubicBezTo>
                    <a:pt x="44633" y="5154"/>
                    <a:pt x="43795" y="5154"/>
                    <a:pt x="43023" y="5392"/>
                  </a:cubicBezTo>
                  <a:cubicBezTo>
                    <a:pt x="42518" y="5554"/>
                    <a:pt x="42042" y="5783"/>
                    <a:pt x="41595" y="6059"/>
                  </a:cubicBezTo>
                  <a:cubicBezTo>
                    <a:pt x="40261" y="7011"/>
                    <a:pt x="40547" y="8536"/>
                    <a:pt x="41595" y="9773"/>
                  </a:cubicBezTo>
                  <a:cubicBezTo>
                    <a:pt x="42566" y="10898"/>
                    <a:pt x="43433" y="12108"/>
                    <a:pt x="44166" y="13393"/>
                  </a:cubicBezTo>
                  <a:cubicBezTo>
                    <a:pt x="44719" y="13879"/>
                    <a:pt x="44776" y="14727"/>
                    <a:pt x="44281" y="15279"/>
                  </a:cubicBezTo>
                  <a:cubicBezTo>
                    <a:pt x="44252" y="15317"/>
                    <a:pt x="44204" y="15355"/>
                    <a:pt x="44166" y="15393"/>
                  </a:cubicBezTo>
                  <a:cubicBezTo>
                    <a:pt x="43290" y="15803"/>
                    <a:pt x="42280" y="15803"/>
                    <a:pt x="41404" y="15393"/>
                  </a:cubicBezTo>
                  <a:cubicBezTo>
                    <a:pt x="40813" y="14907"/>
                    <a:pt x="40413" y="14231"/>
                    <a:pt x="40261" y="13488"/>
                  </a:cubicBezTo>
                  <a:cubicBezTo>
                    <a:pt x="40347" y="13012"/>
                    <a:pt x="40347" y="12536"/>
                    <a:pt x="40261" y="12060"/>
                  </a:cubicBezTo>
                  <a:cubicBezTo>
                    <a:pt x="39899" y="11593"/>
                    <a:pt x="39404" y="11259"/>
                    <a:pt x="38832" y="11107"/>
                  </a:cubicBezTo>
                  <a:cubicBezTo>
                    <a:pt x="37718" y="10907"/>
                    <a:pt x="36623" y="11555"/>
                    <a:pt x="36261" y="12631"/>
                  </a:cubicBezTo>
                  <a:cubicBezTo>
                    <a:pt x="36165" y="13546"/>
                    <a:pt x="36165" y="14470"/>
                    <a:pt x="36261" y="15393"/>
                  </a:cubicBezTo>
                  <a:cubicBezTo>
                    <a:pt x="35822" y="15803"/>
                    <a:pt x="35241" y="16013"/>
                    <a:pt x="34641" y="15965"/>
                  </a:cubicBezTo>
                  <a:cubicBezTo>
                    <a:pt x="33946" y="15984"/>
                    <a:pt x="33270" y="15746"/>
                    <a:pt x="32736" y="15298"/>
                  </a:cubicBezTo>
                  <a:cubicBezTo>
                    <a:pt x="32365" y="14937"/>
                    <a:pt x="32098" y="14470"/>
                    <a:pt x="31974" y="13964"/>
                  </a:cubicBezTo>
                  <a:cubicBezTo>
                    <a:pt x="31727" y="12745"/>
                    <a:pt x="31203" y="11612"/>
                    <a:pt x="30450" y="10631"/>
                  </a:cubicBezTo>
                  <a:cubicBezTo>
                    <a:pt x="29479" y="9440"/>
                    <a:pt x="28069" y="8688"/>
                    <a:pt x="26545" y="8536"/>
                  </a:cubicBezTo>
                  <a:cubicBezTo>
                    <a:pt x="25707" y="8383"/>
                    <a:pt x="24840" y="8593"/>
                    <a:pt x="24164" y="9107"/>
                  </a:cubicBezTo>
                  <a:cubicBezTo>
                    <a:pt x="24078" y="9383"/>
                    <a:pt x="24078" y="9688"/>
                    <a:pt x="24164" y="9964"/>
                  </a:cubicBezTo>
                  <a:cubicBezTo>
                    <a:pt x="24297" y="11602"/>
                    <a:pt x="25050" y="13136"/>
                    <a:pt x="26259" y="14251"/>
                  </a:cubicBezTo>
                  <a:cubicBezTo>
                    <a:pt x="26945" y="14784"/>
                    <a:pt x="27440" y="15517"/>
                    <a:pt x="27688" y="16346"/>
                  </a:cubicBezTo>
                  <a:cubicBezTo>
                    <a:pt x="27812" y="16899"/>
                    <a:pt x="27469" y="17442"/>
                    <a:pt x="26926" y="17584"/>
                  </a:cubicBezTo>
                  <a:cubicBezTo>
                    <a:pt x="26335" y="17765"/>
                    <a:pt x="25707" y="17765"/>
                    <a:pt x="25116" y="17584"/>
                  </a:cubicBezTo>
                  <a:cubicBezTo>
                    <a:pt x="24592" y="17232"/>
                    <a:pt x="24011" y="16975"/>
                    <a:pt x="23402" y="16822"/>
                  </a:cubicBezTo>
                  <a:cubicBezTo>
                    <a:pt x="22745" y="16822"/>
                    <a:pt x="22125" y="17099"/>
                    <a:pt x="21687" y="17584"/>
                  </a:cubicBezTo>
                  <a:cubicBezTo>
                    <a:pt x="21382" y="18051"/>
                    <a:pt x="21163" y="18565"/>
                    <a:pt x="21021" y="19108"/>
                  </a:cubicBezTo>
                  <a:lnTo>
                    <a:pt x="21021" y="20061"/>
                  </a:lnTo>
                  <a:cubicBezTo>
                    <a:pt x="20630" y="20813"/>
                    <a:pt x="19868" y="21290"/>
                    <a:pt x="19020" y="21299"/>
                  </a:cubicBezTo>
                  <a:cubicBezTo>
                    <a:pt x="18125" y="21299"/>
                    <a:pt x="17401" y="20575"/>
                    <a:pt x="17401" y="19680"/>
                  </a:cubicBezTo>
                  <a:cubicBezTo>
                    <a:pt x="17401" y="19298"/>
                    <a:pt x="17534" y="18927"/>
                    <a:pt x="17782" y="18632"/>
                  </a:cubicBezTo>
                  <a:cubicBezTo>
                    <a:pt x="18077" y="18175"/>
                    <a:pt x="18325" y="17699"/>
                    <a:pt x="18544" y="17203"/>
                  </a:cubicBezTo>
                  <a:lnTo>
                    <a:pt x="18544" y="16632"/>
                  </a:lnTo>
                  <a:cubicBezTo>
                    <a:pt x="18544" y="16632"/>
                    <a:pt x="18544" y="15679"/>
                    <a:pt x="17687" y="15489"/>
                  </a:cubicBezTo>
                  <a:cubicBezTo>
                    <a:pt x="16830" y="15298"/>
                    <a:pt x="15306" y="15489"/>
                    <a:pt x="14353" y="16727"/>
                  </a:cubicBezTo>
                  <a:cubicBezTo>
                    <a:pt x="13439" y="17575"/>
                    <a:pt x="13039" y="18842"/>
                    <a:pt x="13305" y="20061"/>
                  </a:cubicBezTo>
                  <a:cubicBezTo>
                    <a:pt x="13305" y="20727"/>
                    <a:pt x="13305" y="21299"/>
                    <a:pt x="13305" y="21775"/>
                  </a:cubicBezTo>
                  <a:cubicBezTo>
                    <a:pt x="13305" y="22251"/>
                    <a:pt x="11496" y="22728"/>
                    <a:pt x="11496" y="23680"/>
                  </a:cubicBezTo>
                  <a:lnTo>
                    <a:pt x="8352" y="61780"/>
                  </a:lnTo>
                  <a:lnTo>
                    <a:pt x="1304" y="145219"/>
                  </a:lnTo>
                  <a:cubicBezTo>
                    <a:pt x="-411" y="146362"/>
                    <a:pt x="1113" y="146362"/>
                    <a:pt x="1685" y="14636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4" name="Freeform: Shape 933">
              <a:extLst>
                <a:ext uri="{FF2B5EF4-FFF2-40B4-BE49-F238E27FC236}">
                  <a16:creationId xmlns:a16="http://schemas.microsoft.com/office/drawing/2014/main" xmlns="" id="{1F8F66D5-E36E-5FF6-EBB8-89C7E40E0F03}"/>
                </a:ext>
              </a:extLst>
            </p:cNvPr>
            <p:cNvSpPr/>
            <p:nvPr/>
          </p:nvSpPr>
          <p:spPr>
            <a:xfrm>
              <a:off x="4578952" y="4150804"/>
              <a:ext cx="1404" cy="4381"/>
            </a:xfrm>
            <a:custGeom>
              <a:avLst/>
              <a:gdLst>
                <a:gd name="connsiteX0" fmla="*/ -32 w 1404"/>
                <a:gd name="connsiteY0" fmla="*/ 3983 h 4381"/>
                <a:gd name="connsiteX1" fmla="*/ 1015 w 1404"/>
                <a:gd name="connsiteY1" fmla="*/ 2078 h 4381"/>
                <a:gd name="connsiteX2" fmla="*/ 158 w 1404"/>
                <a:gd name="connsiteY2" fmla="*/ -399 h 4381"/>
                <a:gd name="connsiteX3" fmla="*/ 158 w 1404"/>
                <a:gd name="connsiteY3" fmla="*/ -399 h 4381"/>
                <a:gd name="connsiteX4" fmla="*/ 158 w 1404"/>
                <a:gd name="connsiteY4" fmla="*/ 2363 h 4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4" h="4381">
                  <a:moveTo>
                    <a:pt x="-32" y="3983"/>
                  </a:moveTo>
                  <a:cubicBezTo>
                    <a:pt x="244" y="3306"/>
                    <a:pt x="596" y="2668"/>
                    <a:pt x="1015" y="2078"/>
                  </a:cubicBezTo>
                  <a:cubicBezTo>
                    <a:pt x="1587" y="1220"/>
                    <a:pt x="1587" y="-113"/>
                    <a:pt x="158" y="-399"/>
                  </a:cubicBezTo>
                  <a:lnTo>
                    <a:pt x="158" y="-399"/>
                  </a:lnTo>
                  <a:cubicBezTo>
                    <a:pt x="292" y="515"/>
                    <a:pt x="292" y="1449"/>
                    <a:pt x="158" y="2363"/>
                  </a:cubicBezTo>
                  <a:close/>
                </a:path>
              </a:pathLst>
            </a:custGeom>
            <a:solidFill>
              <a:srgbClr val="B4B4DA"/>
            </a:solidFill>
            <a:ln w="9525" cap="flat">
              <a:noFill/>
              <a:prstDash val="solid"/>
              <a:miter/>
            </a:ln>
          </p:spPr>
          <p:txBody>
            <a:bodyPr rtlCol="0" anchor="ctr"/>
            <a:lstStyle/>
            <a:p>
              <a:endParaRPr lang="en-IN"/>
            </a:p>
          </p:txBody>
        </p:sp>
        <p:sp>
          <p:nvSpPr>
            <p:cNvPr id="935" name="Freeform: Shape 934">
              <a:extLst>
                <a:ext uri="{FF2B5EF4-FFF2-40B4-BE49-F238E27FC236}">
                  <a16:creationId xmlns:a16="http://schemas.microsoft.com/office/drawing/2014/main" xmlns="" id="{26452292-B90A-3351-BAFA-891589095DBB}"/>
                </a:ext>
              </a:extLst>
            </p:cNvPr>
            <p:cNvSpPr/>
            <p:nvPr/>
          </p:nvSpPr>
          <p:spPr>
            <a:xfrm>
              <a:off x="4880038" y="4121560"/>
              <a:ext cx="153066" cy="175810"/>
            </a:xfrm>
            <a:custGeom>
              <a:avLst/>
              <a:gdLst>
                <a:gd name="connsiteX0" fmla="*/ 12541 w 153066"/>
                <a:gd name="connsiteY0" fmla="*/ 157528 h 175810"/>
                <a:gd name="connsiteX1" fmla="*/ 14827 w 153066"/>
                <a:gd name="connsiteY1" fmla="*/ 159147 h 175810"/>
                <a:gd name="connsiteX2" fmla="*/ 13303 w 153066"/>
                <a:gd name="connsiteY2" fmla="*/ 161338 h 175810"/>
                <a:gd name="connsiteX3" fmla="*/ 11207 w 153066"/>
                <a:gd name="connsiteY3" fmla="*/ 164577 h 175810"/>
                <a:gd name="connsiteX4" fmla="*/ 14922 w 153066"/>
                <a:gd name="connsiteY4" fmla="*/ 165339 h 175810"/>
                <a:gd name="connsiteX5" fmla="*/ 17779 w 153066"/>
                <a:gd name="connsiteY5" fmla="*/ 163243 h 175810"/>
                <a:gd name="connsiteX6" fmla="*/ 19399 w 153066"/>
                <a:gd name="connsiteY6" fmla="*/ 160576 h 175810"/>
                <a:gd name="connsiteX7" fmla="*/ 21113 w 153066"/>
                <a:gd name="connsiteY7" fmla="*/ 159719 h 175810"/>
                <a:gd name="connsiteX8" fmla="*/ 19780 w 153066"/>
                <a:gd name="connsiteY8" fmla="*/ 164481 h 175810"/>
                <a:gd name="connsiteX9" fmla="*/ 18160 w 153066"/>
                <a:gd name="connsiteY9" fmla="*/ 166006 h 175810"/>
                <a:gd name="connsiteX10" fmla="*/ 18846 w 153066"/>
                <a:gd name="connsiteY10" fmla="*/ 167472 h 175810"/>
                <a:gd name="connsiteX11" fmla="*/ 19113 w 153066"/>
                <a:gd name="connsiteY11" fmla="*/ 167529 h 175810"/>
                <a:gd name="connsiteX12" fmla="*/ 20065 w 153066"/>
                <a:gd name="connsiteY12" fmla="*/ 167529 h 175810"/>
                <a:gd name="connsiteX13" fmla="*/ 24066 w 153066"/>
                <a:gd name="connsiteY13" fmla="*/ 164577 h 175810"/>
                <a:gd name="connsiteX14" fmla="*/ 25971 w 153066"/>
                <a:gd name="connsiteY14" fmla="*/ 161624 h 175810"/>
                <a:gd name="connsiteX15" fmla="*/ 23018 w 153066"/>
                <a:gd name="connsiteY15" fmla="*/ 168672 h 175810"/>
                <a:gd name="connsiteX16" fmla="*/ 20542 w 153066"/>
                <a:gd name="connsiteY16" fmla="*/ 170387 h 175810"/>
                <a:gd name="connsiteX17" fmla="*/ 20361 w 153066"/>
                <a:gd name="connsiteY17" fmla="*/ 172397 h 175810"/>
                <a:gd name="connsiteX18" fmla="*/ 20542 w 153066"/>
                <a:gd name="connsiteY18" fmla="*/ 172578 h 175810"/>
                <a:gd name="connsiteX19" fmla="*/ 23209 w 153066"/>
                <a:gd name="connsiteY19" fmla="*/ 172578 h 175810"/>
                <a:gd name="connsiteX20" fmla="*/ 29400 w 153066"/>
                <a:gd name="connsiteY20" fmla="*/ 169530 h 175810"/>
                <a:gd name="connsiteX21" fmla="*/ 30924 w 153066"/>
                <a:gd name="connsiteY21" fmla="*/ 164291 h 175810"/>
                <a:gd name="connsiteX22" fmla="*/ 32543 w 153066"/>
                <a:gd name="connsiteY22" fmla="*/ 162767 h 175810"/>
                <a:gd name="connsiteX23" fmla="*/ 35020 w 153066"/>
                <a:gd name="connsiteY23" fmla="*/ 164101 h 175810"/>
                <a:gd name="connsiteX24" fmla="*/ 34258 w 153066"/>
                <a:gd name="connsiteY24" fmla="*/ 166577 h 175810"/>
                <a:gd name="connsiteX25" fmla="*/ 34734 w 153066"/>
                <a:gd name="connsiteY25" fmla="*/ 168958 h 175810"/>
                <a:gd name="connsiteX26" fmla="*/ 38830 w 153066"/>
                <a:gd name="connsiteY26" fmla="*/ 168958 h 175810"/>
                <a:gd name="connsiteX27" fmla="*/ 40449 w 153066"/>
                <a:gd name="connsiteY27" fmla="*/ 166100 h 175810"/>
                <a:gd name="connsiteX28" fmla="*/ 40925 w 153066"/>
                <a:gd name="connsiteY28" fmla="*/ 164481 h 175810"/>
                <a:gd name="connsiteX29" fmla="*/ 41782 w 153066"/>
                <a:gd name="connsiteY29" fmla="*/ 170577 h 175810"/>
                <a:gd name="connsiteX30" fmla="*/ 41211 w 153066"/>
                <a:gd name="connsiteY30" fmla="*/ 172292 h 175810"/>
                <a:gd name="connsiteX31" fmla="*/ 42259 w 153066"/>
                <a:gd name="connsiteY31" fmla="*/ 173626 h 175810"/>
                <a:gd name="connsiteX32" fmla="*/ 43497 w 153066"/>
                <a:gd name="connsiteY32" fmla="*/ 173626 h 175810"/>
                <a:gd name="connsiteX33" fmla="*/ 47116 w 153066"/>
                <a:gd name="connsiteY33" fmla="*/ 170482 h 175810"/>
                <a:gd name="connsiteX34" fmla="*/ 46640 w 153066"/>
                <a:gd name="connsiteY34" fmla="*/ 166291 h 175810"/>
                <a:gd name="connsiteX35" fmla="*/ 47878 w 153066"/>
                <a:gd name="connsiteY35" fmla="*/ 165053 h 175810"/>
                <a:gd name="connsiteX36" fmla="*/ 48640 w 153066"/>
                <a:gd name="connsiteY36" fmla="*/ 165053 h 175810"/>
                <a:gd name="connsiteX37" fmla="*/ 50069 w 153066"/>
                <a:gd name="connsiteY37" fmla="*/ 171149 h 175810"/>
                <a:gd name="connsiteX38" fmla="*/ 54070 w 153066"/>
                <a:gd name="connsiteY38" fmla="*/ 173816 h 175810"/>
                <a:gd name="connsiteX39" fmla="*/ 57403 w 153066"/>
                <a:gd name="connsiteY39" fmla="*/ 173816 h 175810"/>
                <a:gd name="connsiteX40" fmla="*/ 57403 w 153066"/>
                <a:gd name="connsiteY40" fmla="*/ 172768 h 175810"/>
                <a:gd name="connsiteX41" fmla="*/ 53784 w 153066"/>
                <a:gd name="connsiteY41" fmla="*/ 168768 h 175810"/>
                <a:gd name="connsiteX42" fmla="*/ 52831 w 153066"/>
                <a:gd name="connsiteY42" fmla="*/ 164196 h 175810"/>
                <a:gd name="connsiteX43" fmla="*/ 55498 w 153066"/>
                <a:gd name="connsiteY43" fmla="*/ 165053 h 175810"/>
                <a:gd name="connsiteX44" fmla="*/ 56356 w 153066"/>
                <a:gd name="connsiteY44" fmla="*/ 167244 h 175810"/>
                <a:gd name="connsiteX45" fmla="*/ 56927 w 153066"/>
                <a:gd name="connsiteY45" fmla="*/ 167244 h 175810"/>
                <a:gd name="connsiteX46" fmla="*/ 58737 w 153066"/>
                <a:gd name="connsiteY46" fmla="*/ 165815 h 175810"/>
                <a:gd name="connsiteX47" fmla="*/ 59975 w 153066"/>
                <a:gd name="connsiteY47" fmla="*/ 164005 h 175810"/>
                <a:gd name="connsiteX48" fmla="*/ 61309 w 153066"/>
                <a:gd name="connsiteY48" fmla="*/ 169149 h 175810"/>
                <a:gd name="connsiteX49" fmla="*/ 67786 w 153066"/>
                <a:gd name="connsiteY49" fmla="*/ 175340 h 175810"/>
                <a:gd name="connsiteX50" fmla="*/ 69405 w 153066"/>
                <a:gd name="connsiteY50" fmla="*/ 175340 h 175810"/>
                <a:gd name="connsiteX51" fmla="*/ 71691 w 153066"/>
                <a:gd name="connsiteY51" fmla="*/ 173340 h 175810"/>
                <a:gd name="connsiteX52" fmla="*/ 70548 w 153066"/>
                <a:gd name="connsiteY52" fmla="*/ 170863 h 175810"/>
                <a:gd name="connsiteX53" fmla="*/ 69310 w 153066"/>
                <a:gd name="connsiteY53" fmla="*/ 167149 h 175810"/>
                <a:gd name="connsiteX54" fmla="*/ 71234 w 153066"/>
                <a:gd name="connsiteY54" fmla="*/ 164224 h 175810"/>
                <a:gd name="connsiteX55" fmla="*/ 71405 w 153066"/>
                <a:gd name="connsiteY55" fmla="*/ 164196 h 175810"/>
                <a:gd name="connsiteX56" fmla="*/ 74929 w 153066"/>
                <a:gd name="connsiteY56" fmla="*/ 166006 h 175810"/>
                <a:gd name="connsiteX57" fmla="*/ 76358 w 153066"/>
                <a:gd name="connsiteY57" fmla="*/ 169149 h 175810"/>
                <a:gd name="connsiteX58" fmla="*/ 80454 w 153066"/>
                <a:gd name="connsiteY58" fmla="*/ 169149 h 175810"/>
                <a:gd name="connsiteX59" fmla="*/ 80454 w 153066"/>
                <a:gd name="connsiteY59" fmla="*/ 167910 h 175810"/>
                <a:gd name="connsiteX60" fmla="*/ 78739 w 153066"/>
                <a:gd name="connsiteY60" fmla="*/ 165339 h 175810"/>
                <a:gd name="connsiteX61" fmla="*/ 78739 w 153066"/>
                <a:gd name="connsiteY61" fmla="*/ 162576 h 175810"/>
                <a:gd name="connsiteX62" fmla="*/ 81406 w 153066"/>
                <a:gd name="connsiteY62" fmla="*/ 162005 h 175810"/>
                <a:gd name="connsiteX63" fmla="*/ 83121 w 153066"/>
                <a:gd name="connsiteY63" fmla="*/ 163910 h 175810"/>
                <a:gd name="connsiteX64" fmla="*/ 84645 w 153066"/>
                <a:gd name="connsiteY64" fmla="*/ 169720 h 175810"/>
                <a:gd name="connsiteX65" fmla="*/ 85693 w 153066"/>
                <a:gd name="connsiteY65" fmla="*/ 172387 h 175810"/>
                <a:gd name="connsiteX66" fmla="*/ 88550 w 153066"/>
                <a:gd name="connsiteY66" fmla="*/ 174388 h 175810"/>
                <a:gd name="connsiteX67" fmla="*/ 91027 w 153066"/>
                <a:gd name="connsiteY67" fmla="*/ 174388 h 175810"/>
                <a:gd name="connsiteX68" fmla="*/ 92360 w 153066"/>
                <a:gd name="connsiteY68" fmla="*/ 173054 h 175810"/>
                <a:gd name="connsiteX69" fmla="*/ 91408 w 153066"/>
                <a:gd name="connsiteY69" fmla="*/ 171720 h 175810"/>
                <a:gd name="connsiteX70" fmla="*/ 89026 w 153066"/>
                <a:gd name="connsiteY70" fmla="*/ 167625 h 175810"/>
                <a:gd name="connsiteX71" fmla="*/ 89884 w 153066"/>
                <a:gd name="connsiteY71" fmla="*/ 166006 h 175810"/>
                <a:gd name="connsiteX72" fmla="*/ 91503 w 153066"/>
                <a:gd name="connsiteY72" fmla="*/ 166006 h 175810"/>
                <a:gd name="connsiteX73" fmla="*/ 93503 w 153066"/>
                <a:gd name="connsiteY73" fmla="*/ 168292 h 175810"/>
                <a:gd name="connsiteX74" fmla="*/ 95027 w 153066"/>
                <a:gd name="connsiteY74" fmla="*/ 170863 h 175810"/>
                <a:gd name="connsiteX75" fmla="*/ 98647 w 153066"/>
                <a:gd name="connsiteY75" fmla="*/ 170863 h 175810"/>
                <a:gd name="connsiteX76" fmla="*/ 99428 w 153066"/>
                <a:gd name="connsiteY76" fmla="*/ 168996 h 175810"/>
                <a:gd name="connsiteX77" fmla="*/ 99409 w 153066"/>
                <a:gd name="connsiteY77" fmla="*/ 168958 h 175810"/>
                <a:gd name="connsiteX78" fmla="*/ 97789 w 153066"/>
                <a:gd name="connsiteY78" fmla="*/ 167149 h 175810"/>
                <a:gd name="connsiteX79" fmla="*/ 93503 w 153066"/>
                <a:gd name="connsiteY79" fmla="*/ 161052 h 175810"/>
                <a:gd name="connsiteX80" fmla="*/ 93979 w 153066"/>
                <a:gd name="connsiteY80" fmla="*/ 159090 h 175810"/>
                <a:gd name="connsiteX81" fmla="*/ 94265 w 153066"/>
                <a:gd name="connsiteY81" fmla="*/ 158957 h 175810"/>
                <a:gd name="connsiteX82" fmla="*/ 96170 w 153066"/>
                <a:gd name="connsiteY82" fmla="*/ 158957 h 175810"/>
                <a:gd name="connsiteX83" fmla="*/ 97123 w 153066"/>
                <a:gd name="connsiteY83" fmla="*/ 160290 h 175810"/>
                <a:gd name="connsiteX84" fmla="*/ 98361 w 153066"/>
                <a:gd name="connsiteY84" fmla="*/ 162481 h 175810"/>
                <a:gd name="connsiteX85" fmla="*/ 100933 w 153066"/>
                <a:gd name="connsiteY85" fmla="*/ 164672 h 175810"/>
                <a:gd name="connsiteX86" fmla="*/ 104552 w 153066"/>
                <a:gd name="connsiteY86" fmla="*/ 163910 h 175810"/>
                <a:gd name="connsiteX87" fmla="*/ 103314 w 153066"/>
                <a:gd name="connsiteY87" fmla="*/ 161624 h 175810"/>
                <a:gd name="connsiteX88" fmla="*/ 102076 w 153066"/>
                <a:gd name="connsiteY88" fmla="*/ 159624 h 175810"/>
                <a:gd name="connsiteX89" fmla="*/ 102076 w 153066"/>
                <a:gd name="connsiteY89" fmla="*/ 158576 h 175810"/>
                <a:gd name="connsiteX90" fmla="*/ 102647 w 153066"/>
                <a:gd name="connsiteY90" fmla="*/ 158576 h 175810"/>
                <a:gd name="connsiteX91" fmla="*/ 106838 w 153066"/>
                <a:gd name="connsiteY91" fmla="*/ 159243 h 175810"/>
                <a:gd name="connsiteX92" fmla="*/ 107886 w 153066"/>
                <a:gd name="connsiteY92" fmla="*/ 162291 h 175810"/>
                <a:gd name="connsiteX93" fmla="*/ 108553 w 153066"/>
                <a:gd name="connsiteY93" fmla="*/ 165339 h 175810"/>
                <a:gd name="connsiteX94" fmla="*/ 109410 w 153066"/>
                <a:gd name="connsiteY94" fmla="*/ 166006 h 175810"/>
                <a:gd name="connsiteX95" fmla="*/ 111791 w 153066"/>
                <a:gd name="connsiteY95" fmla="*/ 166006 h 175810"/>
                <a:gd name="connsiteX96" fmla="*/ 113220 w 153066"/>
                <a:gd name="connsiteY96" fmla="*/ 165244 h 175810"/>
                <a:gd name="connsiteX97" fmla="*/ 113439 w 153066"/>
                <a:gd name="connsiteY97" fmla="*/ 161748 h 175810"/>
                <a:gd name="connsiteX98" fmla="*/ 113220 w 153066"/>
                <a:gd name="connsiteY98" fmla="*/ 161529 h 175810"/>
                <a:gd name="connsiteX99" fmla="*/ 110172 w 153066"/>
                <a:gd name="connsiteY99" fmla="*/ 158195 h 175810"/>
                <a:gd name="connsiteX100" fmla="*/ 110172 w 153066"/>
                <a:gd name="connsiteY100" fmla="*/ 156195 h 175810"/>
                <a:gd name="connsiteX101" fmla="*/ 114134 w 153066"/>
                <a:gd name="connsiteY101" fmla="*/ 157500 h 175810"/>
                <a:gd name="connsiteX102" fmla="*/ 114363 w 153066"/>
                <a:gd name="connsiteY102" fmla="*/ 158100 h 175810"/>
                <a:gd name="connsiteX103" fmla="*/ 115030 w 153066"/>
                <a:gd name="connsiteY103" fmla="*/ 159433 h 175810"/>
                <a:gd name="connsiteX104" fmla="*/ 116554 w 153066"/>
                <a:gd name="connsiteY104" fmla="*/ 160290 h 175810"/>
                <a:gd name="connsiteX105" fmla="*/ 119030 w 153066"/>
                <a:gd name="connsiteY105" fmla="*/ 158481 h 175810"/>
                <a:gd name="connsiteX106" fmla="*/ 118363 w 153066"/>
                <a:gd name="connsiteY106" fmla="*/ 155814 h 175810"/>
                <a:gd name="connsiteX107" fmla="*/ 119887 w 153066"/>
                <a:gd name="connsiteY107" fmla="*/ 155147 h 175810"/>
                <a:gd name="connsiteX108" fmla="*/ 121983 w 153066"/>
                <a:gd name="connsiteY108" fmla="*/ 155147 h 175810"/>
                <a:gd name="connsiteX109" fmla="*/ 122840 w 153066"/>
                <a:gd name="connsiteY109" fmla="*/ 156385 h 175810"/>
                <a:gd name="connsiteX110" fmla="*/ 124745 w 153066"/>
                <a:gd name="connsiteY110" fmla="*/ 159529 h 175810"/>
                <a:gd name="connsiteX111" fmla="*/ 128936 w 153066"/>
                <a:gd name="connsiteY111" fmla="*/ 161243 h 175810"/>
                <a:gd name="connsiteX112" fmla="*/ 131413 w 153066"/>
                <a:gd name="connsiteY112" fmla="*/ 160386 h 175810"/>
                <a:gd name="connsiteX113" fmla="*/ 131413 w 153066"/>
                <a:gd name="connsiteY113" fmla="*/ 159529 h 175810"/>
                <a:gd name="connsiteX114" fmla="*/ 128746 w 153066"/>
                <a:gd name="connsiteY114" fmla="*/ 155528 h 175810"/>
                <a:gd name="connsiteX115" fmla="*/ 127126 w 153066"/>
                <a:gd name="connsiteY115" fmla="*/ 153528 h 175810"/>
                <a:gd name="connsiteX116" fmla="*/ 127707 w 153066"/>
                <a:gd name="connsiteY116" fmla="*/ 152318 h 175810"/>
                <a:gd name="connsiteX117" fmla="*/ 127793 w 153066"/>
                <a:gd name="connsiteY117" fmla="*/ 152290 h 175810"/>
                <a:gd name="connsiteX118" fmla="*/ 129698 w 153066"/>
                <a:gd name="connsiteY118" fmla="*/ 152290 h 175810"/>
                <a:gd name="connsiteX119" fmla="*/ 131603 w 153066"/>
                <a:gd name="connsiteY119" fmla="*/ 152861 h 175810"/>
                <a:gd name="connsiteX120" fmla="*/ 133318 w 153066"/>
                <a:gd name="connsiteY120" fmla="*/ 151908 h 175810"/>
                <a:gd name="connsiteX121" fmla="*/ 133318 w 153066"/>
                <a:gd name="connsiteY121" fmla="*/ 150385 h 175810"/>
                <a:gd name="connsiteX122" fmla="*/ 133318 w 153066"/>
                <a:gd name="connsiteY122" fmla="*/ 149432 h 175810"/>
                <a:gd name="connsiteX123" fmla="*/ 135318 w 153066"/>
                <a:gd name="connsiteY123" fmla="*/ 148003 h 175810"/>
                <a:gd name="connsiteX124" fmla="*/ 137032 w 153066"/>
                <a:gd name="connsiteY124" fmla="*/ 148956 h 175810"/>
                <a:gd name="connsiteX125" fmla="*/ 137032 w 153066"/>
                <a:gd name="connsiteY125" fmla="*/ 150480 h 175810"/>
                <a:gd name="connsiteX126" fmla="*/ 136461 w 153066"/>
                <a:gd name="connsiteY126" fmla="*/ 152004 h 175810"/>
                <a:gd name="connsiteX127" fmla="*/ 136461 w 153066"/>
                <a:gd name="connsiteY127" fmla="*/ 152004 h 175810"/>
                <a:gd name="connsiteX128" fmla="*/ 137413 w 153066"/>
                <a:gd name="connsiteY128" fmla="*/ 153147 h 175810"/>
                <a:gd name="connsiteX129" fmla="*/ 140938 w 153066"/>
                <a:gd name="connsiteY129" fmla="*/ 151527 h 175810"/>
                <a:gd name="connsiteX130" fmla="*/ 141700 w 153066"/>
                <a:gd name="connsiteY130" fmla="*/ 148099 h 175810"/>
                <a:gd name="connsiteX131" fmla="*/ 141700 w 153066"/>
                <a:gd name="connsiteY131" fmla="*/ 146384 h 175810"/>
                <a:gd name="connsiteX132" fmla="*/ 143509 w 153066"/>
                <a:gd name="connsiteY132" fmla="*/ 144288 h 175810"/>
                <a:gd name="connsiteX133" fmla="*/ 143509 w 153066"/>
                <a:gd name="connsiteY133" fmla="*/ 144288 h 175810"/>
                <a:gd name="connsiteX134" fmla="*/ 145510 w 153066"/>
                <a:gd name="connsiteY134" fmla="*/ 146670 h 175810"/>
                <a:gd name="connsiteX135" fmla="*/ 144748 w 153066"/>
                <a:gd name="connsiteY135" fmla="*/ 149432 h 175810"/>
                <a:gd name="connsiteX136" fmla="*/ 145700 w 153066"/>
                <a:gd name="connsiteY136" fmla="*/ 151908 h 175810"/>
                <a:gd name="connsiteX137" fmla="*/ 148272 w 153066"/>
                <a:gd name="connsiteY137" fmla="*/ 150670 h 175810"/>
                <a:gd name="connsiteX138" fmla="*/ 148939 w 153066"/>
                <a:gd name="connsiteY138" fmla="*/ 148289 h 175810"/>
                <a:gd name="connsiteX139" fmla="*/ 150177 w 153066"/>
                <a:gd name="connsiteY139" fmla="*/ 147336 h 175810"/>
                <a:gd name="connsiteX140" fmla="*/ 143795 w 153066"/>
                <a:gd name="connsiteY140" fmla="*/ 138954 h 175810"/>
                <a:gd name="connsiteX141" fmla="*/ 140842 w 153066"/>
                <a:gd name="connsiteY141" fmla="*/ 122857 h 175810"/>
                <a:gd name="connsiteX142" fmla="*/ 143605 w 153066"/>
                <a:gd name="connsiteY142" fmla="*/ 72565 h 175810"/>
                <a:gd name="connsiteX143" fmla="*/ 145033 w 153066"/>
                <a:gd name="connsiteY143" fmla="*/ 55230 h 175810"/>
                <a:gd name="connsiteX144" fmla="*/ 147034 w 153066"/>
                <a:gd name="connsiteY144" fmla="*/ 37990 h 175810"/>
                <a:gd name="connsiteX145" fmla="*/ 153034 w 153066"/>
                <a:gd name="connsiteY145" fmla="*/ 14272 h 175810"/>
                <a:gd name="connsiteX146" fmla="*/ 151320 w 153066"/>
                <a:gd name="connsiteY146" fmla="*/ 15129 h 175810"/>
                <a:gd name="connsiteX147" fmla="*/ 150844 w 153066"/>
                <a:gd name="connsiteY147" fmla="*/ 16654 h 175810"/>
                <a:gd name="connsiteX148" fmla="*/ 150844 w 153066"/>
                <a:gd name="connsiteY148" fmla="*/ 17701 h 175810"/>
                <a:gd name="connsiteX149" fmla="*/ 148748 w 153066"/>
                <a:gd name="connsiteY149" fmla="*/ 19035 h 175810"/>
                <a:gd name="connsiteX150" fmla="*/ 147034 w 153066"/>
                <a:gd name="connsiteY150" fmla="*/ 18177 h 175810"/>
                <a:gd name="connsiteX151" fmla="*/ 147034 w 153066"/>
                <a:gd name="connsiteY151" fmla="*/ 16558 h 175810"/>
                <a:gd name="connsiteX152" fmla="*/ 147700 w 153066"/>
                <a:gd name="connsiteY152" fmla="*/ 15034 h 175810"/>
                <a:gd name="connsiteX153" fmla="*/ 146748 w 153066"/>
                <a:gd name="connsiteY153" fmla="*/ 13891 h 175810"/>
                <a:gd name="connsiteX154" fmla="*/ 143128 w 153066"/>
                <a:gd name="connsiteY154" fmla="*/ 15510 h 175810"/>
                <a:gd name="connsiteX155" fmla="*/ 142366 w 153066"/>
                <a:gd name="connsiteY155" fmla="*/ 18940 h 175810"/>
                <a:gd name="connsiteX156" fmla="*/ 142366 w 153066"/>
                <a:gd name="connsiteY156" fmla="*/ 20654 h 175810"/>
                <a:gd name="connsiteX157" fmla="*/ 140557 w 153066"/>
                <a:gd name="connsiteY157" fmla="*/ 22749 h 175810"/>
                <a:gd name="connsiteX158" fmla="*/ 140557 w 153066"/>
                <a:gd name="connsiteY158" fmla="*/ 22749 h 175810"/>
                <a:gd name="connsiteX159" fmla="*/ 138461 w 153066"/>
                <a:gd name="connsiteY159" fmla="*/ 20368 h 175810"/>
                <a:gd name="connsiteX160" fmla="*/ 139318 w 153066"/>
                <a:gd name="connsiteY160" fmla="*/ 17606 h 175810"/>
                <a:gd name="connsiteX161" fmla="*/ 139109 w 153066"/>
                <a:gd name="connsiteY161" fmla="*/ 15463 h 175810"/>
                <a:gd name="connsiteX162" fmla="*/ 138366 w 153066"/>
                <a:gd name="connsiteY162" fmla="*/ 15129 h 175810"/>
                <a:gd name="connsiteX163" fmla="*/ 135699 w 153066"/>
                <a:gd name="connsiteY163" fmla="*/ 16463 h 175810"/>
                <a:gd name="connsiteX164" fmla="*/ 134937 w 153066"/>
                <a:gd name="connsiteY164" fmla="*/ 18749 h 175810"/>
                <a:gd name="connsiteX165" fmla="*/ 132175 w 153066"/>
                <a:gd name="connsiteY165" fmla="*/ 19797 h 175810"/>
                <a:gd name="connsiteX166" fmla="*/ 132175 w 153066"/>
                <a:gd name="connsiteY166" fmla="*/ 17130 h 175810"/>
                <a:gd name="connsiteX167" fmla="*/ 134461 w 153066"/>
                <a:gd name="connsiteY167" fmla="*/ 13986 h 175810"/>
                <a:gd name="connsiteX168" fmla="*/ 135318 w 153066"/>
                <a:gd name="connsiteY168" fmla="*/ 12272 h 175810"/>
                <a:gd name="connsiteX169" fmla="*/ 133794 w 153066"/>
                <a:gd name="connsiteY169" fmla="*/ 10843 h 175810"/>
                <a:gd name="connsiteX170" fmla="*/ 131127 w 153066"/>
                <a:gd name="connsiteY170" fmla="*/ 11986 h 175810"/>
                <a:gd name="connsiteX171" fmla="*/ 129317 w 153066"/>
                <a:gd name="connsiteY171" fmla="*/ 14844 h 175810"/>
                <a:gd name="connsiteX172" fmla="*/ 126460 w 153066"/>
                <a:gd name="connsiteY172" fmla="*/ 17606 h 175810"/>
                <a:gd name="connsiteX173" fmla="*/ 124174 w 153066"/>
                <a:gd name="connsiteY173" fmla="*/ 16082 h 175810"/>
                <a:gd name="connsiteX174" fmla="*/ 125793 w 153066"/>
                <a:gd name="connsiteY174" fmla="*/ 13796 h 175810"/>
                <a:gd name="connsiteX175" fmla="*/ 127984 w 153066"/>
                <a:gd name="connsiteY175" fmla="*/ 10653 h 175810"/>
                <a:gd name="connsiteX176" fmla="*/ 124269 w 153066"/>
                <a:gd name="connsiteY176" fmla="*/ 9795 h 175810"/>
                <a:gd name="connsiteX177" fmla="*/ 121221 w 153066"/>
                <a:gd name="connsiteY177" fmla="*/ 11891 h 175810"/>
                <a:gd name="connsiteX178" fmla="*/ 119506 w 153066"/>
                <a:gd name="connsiteY178" fmla="*/ 14558 h 175810"/>
                <a:gd name="connsiteX179" fmla="*/ 117697 w 153066"/>
                <a:gd name="connsiteY179" fmla="*/ 15415 h 175810"/>
                <a:gd name="connsiteX180" fmla="*/ 119221 w 153066"/>
                <a:gd name="connsiteY180" fmla="*/ 10558 h 175810"/>
                <a:gd name="connsiteX181" fmla="*/ 120935 w 153066"/>
                <a:gd name="connsiteY181" fmla="*/ 9129 h 175810"/>
                <a:gd name="connsiteX182" fmla="*/ 120240 w 153066"/>
                <a:gd name="connsiteY182" fmla="*/ 7671 h 175810"/>
                <a:gd name="connsiteX183" fmla="*/ 119887 w 153066"/>
                <a:gd name="connsiteY183" fmla="*/ 7605 h 175810"/>
                <a:gd name="connsiteX184" fmla="*/ 118935 w 153066"/>
                <a:gd name="connsiteY184" fmla="*/ 7605 h 175810"/>
                <a:gd name="connsiteX185" fmla="*/ 114839 w 153066"/>
                <a:gd name="connsiteY185" fmla="*/ 10558 h 175810"/>
                <a:gd name="connsiteX186" fmla="*/ 112839 w 153066"/>
                <a:gd name="connsiteY186" fmla="*/ 13510 h 175810"/>
                <a:gd name="connsiteX187" fmla="*/ 115887 w 153066"/>
                <a:gd name="connsiteY187" fmla="*/ 6462 h 175810"/>
                <a:gd name="connsiteX188" fmla="*/ 118459 w 153066"/>
                <a:gd name="connsiteY188" fmla="*/ 4747 h 175810"/>
                <a:gd name="connsiteX189" fmla="*/ 118459 w 153066"/>
                <a:gd name="connsiteY189" fmla="*/ 2556 h 175810"/>
                <a:gd name="connsiteX190" fmla="*/ 115696 w 153066"/>
                <a:gd name="connsiteY190" fmla="*/ 2556 h 175810"/>
                <a:gd name="connsiteX191" fmla="*/ 109315 w 153066"/>
                <a:gd name="connsiteY191" fmla="*/ 5604 h 175810"/>
                <a:gd name="connsiteX192" fmla="*/ 107600 w 153066"/>
                <a:gd name="connsiteY192" fmla="*/ 10748 h 175810"/>
                <a:gd name="connsiteX193" fmla="*/ 105981 w 153066"/>
                <a:gd name="connsiteY193" fmla="*/ 12272 h 175810"/>
                <a:gd name="connsiteX194" fmla="*/ 103409 w 153066"/>
                <a:gd name="connsiteY194" fmla="*/ 10843 h 175810"/>
                <a:gd name="connsiteX195" fmla="*/ 104266 w 153066"/>
                <a:gd name="connsiteY195" fmla="*/ 8366 h 175810"/>
                <a:gd name="connsiteX196" fmla="*/ 104266 w 153066"/>
                <a:gd name="connsiteY196" fmla="*/ 5985 h 175810"/>
                <a:gd name="connsiteX197" fmla="*/ 100075 w 153066"/>
                <a:gd name="connsiteY197" fmla="*/ 5985 h 175810"/>
                <a:gd name="connsiteX198" fmla="*/ 98266 w 153066"/>
                <a:gd name="connsiteY198" fmla="*/ 8843 h 175810"/>
                <a:gd name="connsiteX199" fmla="*/ 98266 w 153066"/>
                <a:gd name="connsiteY199" fmla="*/ 10558 h 175810"/>
                <a:gd name="connsiteX200" fmla="*/ 97504 w 153066"/>
                <a:gd name="connsiteY200" fmla="*/ 4366 h 175810"/>
                <a:gd name="connsiteX201" fmla="*/ 98170 w 153066"/>
                <a:gd name="connsiteY201" fmla="*/ 2747 h 175810"/>
                <a:gd name="connsiteX202" fmla="*/ 97027 w 153066"/>
                <a:gd name="connsiteY202" fmla="*/ 1318 h 175810"/>
                <a:gd name="connsiteX203" fmla="*/ 95789 w 153066"/>
                <a:gd name="connsiteY203" fmla="*/ 1318 h 175810"/>
                <a:gd name="connsiteX204" fmla="*/ 92074 w 153066"/>
                <a:gd name="connsiteY204" fmla="*/ 4557 h 175810"/>
                <a:gd name="connsiteX205" fmla="*/ 92074 w 153066"/>
                <a:gd name="connsiteY205" fmla="*/ 8748 h 175810"/>
                <a:gd name="connsiteX206" fmla="*/ 90836 w 153066"/>
                <a:gd name="connsiteY206" fmla="*/ 9986 h 175810"/>
                <a:gd name="connsiteX207" fmla="*/ 90741 w 153066"/>
                <a:gd name="connsiteY207" fmla="*/ 9986 h 175810"/>
                <a:gd name="connsiteX208" fmla="*/ 89979 w 153066"/>
                <a:gd name="connsiteY208" fmla="*/ 9986 h 175810"/>
                <a:gd name="connsiteX209" fmla="*/ 88550 w 153066"/>
                <a:gd name="connsiteY209" fmla="*/ 3795 h 175810"/>
                <a:gd name="connsiteX210" fmla="*/ 84550 w 153066"/>
                <a:gd name="connsiteY210" fmla="*/ 1128 h 175810"/>
                <a:gd name="connsiteX211" fmla="*/ 81025 w 153066"/>
                <a:gd name="connsiteY211" fmla="*/ 1128 h 175810"/>
                <a:gd name="connsiteX212" fmla="*/ 81025 w 153066"/>
                <a:gd name="connsiteY212" fmla="*/ 2176 h 175810"/>
                <a:gd name="connsiteX213" fmla="*/ 84645 w 153066"/>
                <a:gd name="connsiteY213" fmla="*/ 6176 h 175810"/>
                <a:gd name="connsiteX214" fmla="*/ 85597 w 153066"/>
                <a:gd name="connsiteY214" fmla="*/ 10748 h 175810"/>
                <a:gd name="connsiteX215" fmla="*/ 82930 w 153066"/>
                <a:gd name="connsiteY215" fmla="*/ 9891 h 175810"/>
                <a:gd name="connsiteX216" fmla="*/ 81978 w 153066"/>
                <a:gd name="connsiteY216" fmla="*/ 7700 h 175810"/>
                <a:gd name="connsiteX217" fmla="*/ 81406 w 153066"/>
                <a:gd name="connsiteY217" fmla="*/ 7700 h 175810"/>
                <a:gd name="connsiteX218" fmla="*/ 79625 w 153066"/>
                <a:gd name="connsiteY218" fmla="*/ 8909 h 175810"/>
                <a:gd name="connsiteX219" fmla="*/ 79597 w 153066"/>
                <a:gd name="connsiteY219" fmla="*/ 9129 h 175810"/>
                <a:gd name="connsiteX220" fmla="*/ 78358 w 153066"/>
                <a:gd name="connsiteY220" fmla="*/ 10938 h 175810"/>
                <a:gd name="connsiteX221" fmla="*/ 76930 w 153066"/>
                <a:gd name="connsiteY221" fmla="*/ 5795 h 175810"/>
                <a:gd name="connsiteX222" fmla="*/ 70357 w 153066"/>
                <a:gd name="connsiteY222" fmla="*/ -396 h 175810"/>
                <a:gd name="connsiteX223" fmla="*/ 68643 w 153066"/>
                <a:gd name="connsiteY223" fmla="*/ -396 h 175810"/>
                <a:gd name="connsiteX224" fmla="*/ 66262 w 153066"/>
                <a:gd name="connsiteY224" fmla="*/ 1604 h 175810"/>
                <a:gd name="connsiteX225" fmla="*/ 67500 w 153066"/>
                <a:gd name="connsiteY225" fmla="*/ 4081 h 175810"/>
                <a:gd name="connsiteX226" fmla="*/ 68738 w 153066"/>
                <a:gd name="connsiteY226" fmla="*/ 7795 h 175810"/>
                <a:gd name="connsiteX227" fmla="*/ 66605 w 153066"/>
                <a:gd name="connsiteY227" fmla="*/ 10738 h 175810"/>
                <a:gd name="connsiteX228" fmla="*/ 66547 w 153066"/>
                <a:gd name="connsiteY228" fmla="*/ 10748 h 175810"/>
                <a:gd name="connsiteX229" fmla="*/ 62928 w 153066"/>
                <a:gd name="connsiteY229" fmla="*/ 8938 h 175810"/>
                <a:gd name="connsiteX230" fmla="*/ 61499 w 153066"/>
                <a:gd name="connsiteY230" fmla="*/ 5795 h 175810"/>
                <a:gd name="connsiteX231" fmla="*/ 57213 w 153066"/>
                <a:gd name="connsiteY231" fmla="*/ 5795 h 175810"/>
                <a:gd name="connsiteX232" fmla="*/ 57213 w 153066"/>
                <a:gd name="connsiteY232" fmla="*/ 7033 h 175810"/>
                <a:gd name="connsiteX233" fmla="*/ 59023 w 153066"/>
                <a:gd name="connsiteY233" fmla="*/ 9605 h 175810"/>
                <a:gd name="connsiteX234" fmla="*/ 59023 w 153066"/>
                <a:gd name="connsiteY234" fmla="*/ 12367 h 175810"/>
                <a:gd name="connsiteX235" fmla="*/ 56260 w 153066"/>
                <a:gd name="connsiteY235" fmla="*/ 12939 h 175810"/>
                <a:gd name="connsiteX236" fmla="*/ 54451 w 153066"/>
                <a:gd name="connsiteY236" fmla="*/ 11034 h 175810"/>
                <a:gd name="connsiteX237" fmla="*/ 52927 w 153066"/>
                <a:gd name="connsiteY237" fmla="*/ 5224 h 175810"/>
                <a:gd name="connsiteX238" fmla="*/ 51784 w 153066"/>
                <a:gd name="connsiteY238" fmla="*/ 2556 h 175810"/>
                <a:gd name="connsiteX239" fmla="*/ 48831 w 153066"/>
                <a:gd name="connsiteY239" fmla="*/ 556 h 175810"/>
                <a:gd name="connsiteX240" fmla="*/ 46259 w 153066"/>
                <a:gd name="connsiteY240" fmla="*/ 556 h 175810"/>
                <a:gd name="connsiteX241" fmla="*/ 44926 w 153066"/>
                <a:gd name="connsiteY241" fmla="*/ 1985 h 175810"/>
                <a:gd name="connsiteX242" fmla="*/ 45973 w 153066"/>
                <a:gd name="connsiteY242" fmla="*/ 3319 h 175810"/>
                <a:gd name="connsiteX243" fmla="*/ 48355 w 153066"/>
                <a:gd name="connsiteY243" fmla="*/ 7319 h 175810"/>
                <a:gd name="connsiteX244" fmla="*/ 47497 w 153066"/>
                <a:gd name="connsiteY244" fmla="*/ 8938 h 175810"/>
                <a:gd name="connsiteX245" fmla="*/ 45878 w 153066"/>
                <a:gd name="connsiteY245" fmla="*/ 8938 h 175810"/>
                <a:gd name="connsiteX246" fmla="*/ 43783 w 153066"/>
                <a:gd name="connsiteY246" fmla="*/ 6557 h 175810"/>
                <a:gd name="connsiteX247" fmla="*/ 42259 w 153066"/>
                <a:gd name="connsiteY247" fmla="*/ 4081 h 175810"/>
                <a:gd name="connsiteX248" fmla="*/ 38449 w 153066"/>
                <a:gd name="connsiteY248" fmla="*/ 4081 h 175810"/>
                <a:gd name="connsiteX249" fmla="*/ 37687 w 153066"/>
                <a:gd name="connsiteY249" fmla="*/ 6081 h 175810"/>
                <a:gd name="connsiteX250" fmla="*/ 39306 w 153066"/>
                <a:gd name="connsiteY250" fmla="*/ 7890 h 175810"/>
                <a:gd name="connsiteX251" fmla="*/ 43783 w 153066"/>
                <a:gd name="connsiteY251" fmla="*/ 13891 h 175810"/>
                <a:gd name="connsiteX252" fmla="*/ 43116 w 153066"/>
                <a:gd name="connsiteY252" fmla="*/ 15987 h 175810"/>
                <a:gd name="connsiteX253" fmla="*/ 41116 w 153066"/>
                <a:gd name="connsiteY253" fmla="*/ 15987 h 175810"/>
                <a:gd name="connsiteX254" fmla="*/ 40163 w 153066"/>
                <a:gd name="connsiteY254" fmla="*/ 14749 h 175810"/>
                <a:gd name="connsiteX255" fmla="*/ 38830 w 153066"/>
                <a:gd name="connsiteY255" fmla="*/ 12463 h 175810"/>
                <a:gd name="connsiteX256" fmla="*/ 36163 w 153066"/>
                <a:gd name="connsiteY256" fmla="*/ 10367 h 175810"/>
                <a:gd name="connsiteX257" fmla="*/ 32448 w 153066"/>
                <a:gd name="connsiteY257" fmla="*/ 11224 h 175810"/>
                <a:gd name="connsiteX258" fmla="*/ 33686 w 153066"/>
                <a:gd name="connsiteY258" fmla="*/ 13415 h 175810"/>
                <a:gd name="connsiteX259" fmla="*/ 35020 w 153066"/>
                <a:gd name="connsiteY259" fmla="*/ 15415 h 175810"/>
                <a:gd name="connsiteX260" fmla="*/ 35020 w 153066"/>
                <a:gd name="connsiteY260" fmla="*/ 16463 h 175810"/>
                <a:gd name="connsiteX261" fmla="*/ 34448 w 153066"/>
                <a:gd name="connsiteY261" fmla="*/ 16463 h 175810"/>
                <a:gd name="connsiteX262" fmla="*/ 30162 w 153066"/>
                <a:gd name="connsiteY262" fmla="*/ 15796 h 175810"/>
                <a:gd name="connsiteX263" fmla="*/ 29114 w 153066"/>
                <a:gd name="connsiteY263" fmla="*/ 12844 h 175810"/>
                <a:gd name="connsiteX264" fmla="*/ 28257 w 153066"/>
                <a:gd name="connsiteY264" fmla="*/ 9700 h 175810"/>
                <a:gd name="connsiteX265" fmla="*/ 27400 w 153066"/>
                <a:gd name="connsiteY265" fmla="*/ 9129 h 175810"/>
                <a:gd name="connsiteX266" fmla="*/ 25018 w 153066"/>
                <a:gd name="connsiteY266" fmla="*/ 9129 h 175810"/>
                <a:gd name="connsiteX267" fmla="*/ 23590 w 153066"/>
                <a:gd name="connsiteY267" fmla="*/ 9986 h 175810"/>
                <a:gd name="connsiteX268" fmla="*/ 23590 w 153066"/>
                <a:gd name="connsiteY268" fmla="*/ 13700 h 175810"/>
                <a:gd name="connsiteX269" fmla="*/ 26733 w 153066"/>
                <a:gd name="connsiteY269" fmla="*/ 16939 h 175810"/>
                <a:gd name="connsiteX270" fmla="*/ 26733 w 153066"/>
                <a:gd name="connsiteY270" fmla="*/ 18940 h 175810"/>
                <a:gd name="connsiteX271" fmla="*/ 23780 w 153066"/>
                <a:gd name="connsiteY271" fmla="*/ 18940 h 175810"/>
                <a:gd name="connsiteX272" fmla="*/ 22447 w 153066"/>
                <a:gd name="connsiteY272" fmla="*/ 17130 h 175810"/>
                <a:gd name="connsiteX273" fmla="*/ 21780 w 153066"/>
                <a:gd name="connsiteY273" fmla="*/ 15796 h 175810"/>
                <a:gd name="connsiteX274" fmla="*/ 18275 w 153066"/>
                <a:gd name="connsiteY274" fmla="*/ 15692 h 175810"/>
                <a:gd name="connsiteX275" fmla="*/ 17589 w 153066"/>
                <a:gd name="connsiteY275" fmla="*/ 16844 h 175810"/>
                <a:gd name="connsiteX276" fmla="*/ 18446 w 153066"/>
                <a:gd name="connsiteY276" fmla="*/ 19416 h 175810"/>
                <a:gd name="connsiteX277" fmla="*/ 16827 w 153066"/>
                <a:gd name="connsiteY277" fmla="*/ 20178 h 175810"/>
                <a:gd name="connsiteX278" fmla="*/ 13817 w 153066"/>
                <a:gd name="connsiteY278" fmla="*/ 18673 h 175810"/>
                <a:gd name="connsiteX279" fmla="*/ 13779 w 153066"/>
                <a:gd name="connsiteY279" fmla="*/ 18558 h 175810"/>
                <a:gd name="connsiteX280" fmla="*/ 11779 w 153066"/>
                <a:gd name="connsiteY280" fmla="*/ 15415 h 175810"/>
                <a:gd name="connsiteX281" fmla="*/ 7397 w 153066"/>
                <a:gd name="connsiteY281" fmla="*/ 13796 h 175810"/>
                <a:gd name="connsiteX282" fmla="*/ 4825 w 153066"/>
                <a:gd name="connsiteY282" fmla="*/ 14653 h 175810"/>
                <a:gd name="connsiteX283" fmla="*/ 4825 w 153066"/>
                <a:gd name="connsiteY283" fmla="*/ 15510 h 175810"/>
                <a:gd name="connsiteX284" fmla="*/ 7683 w 153066"/>
                <a:gd name="connsiteY284" fmla="*/ 19511 h 175810"/>
                <a:gd name="connsiteX285" fmla="*/ 9397 w 153066"/>
                <a:gd name="connsiteY285" fmla="*/ 21511 h 175810"/>
                <a:gd name="connsiteX286" fmla="*/ 8731 w 153066"/>
                <a:gd name="connsiteY286" fmla="*/ 22749 h 175810"/>
                <a:gd name="connsiteX287" fmla="*/ 6730 w 153066"/>
                <a:gd name="connsiteY287" fmla="*/ 22749 h 175810"/>
                <a:gd name="connsiteX288" fmla="*/ 4825 w 153066"/>
                <a:gd name="connsiteY288" fmla="*/ 22178 h 175810"/>
                <a:gd name="connsiteX289" fmla="*/ 3111 w 153066"/>
                <a:gd name="connsiteY289" fmla="*/ 23131 h 175810"/>
                <a:gd name="connsiteX290" fmla="*/ 3111 w 153066"/>
                <a:gd name="connsiteY290" fmla="*/ 24654 h 175810"/>
                <a:gd name="connsiteX291" fmla="*/ 3111 w 153066"/>
                <a:gd name="connsiteY291" fmla="*/ 25702 h 175810"/>
                <a:gd name="connsiteX292" fmla="*/ 3111 w 153066"/>
                <a:gd name="connsiteY292" fmla="*/ 31036 h 175810"/>
                <a:gd name="connsiteX293" fmla="*/ 2254 w 153066"/>
                <a:gd name="connsiteY293" fmla="*/ 45610 h 175810"/>
                <a:gd name="connsiteX294" fmla="*/ -32 w 153066"/>
                <a:gd name="connsiteY294" fmla="*/ 60754 h 175810"/>
                <a:gd name="connsiteX295" fmla="*/ 3206 w 153066"/>
                <a:gd name="connsiteY295" fmla="*/ 74851 h 175810"/>
                <a:gd name="connsiteX296" fmla="*/ 9016 w 153066"/>
                <a:gd name="connsiteY296" fmla="*/ 127144 h 175810"/>
                <a:gd name="connsiteX297" fmla="*/ 7016 w 153066"/>
                <a:gd name="connsiteY297" fmla="*/ 147623 h 175810"/>
                <a:gd name="connsiteX298" fmla="*/ 8635 w 153066"/>
                <a:gd name="connsiteY298" fmla="*/ 155623 h 175810"/>
                <a:gd name="connsiteX299" fmla="*/ 8635 w 153066"/>
                <a:gd name="connsiteY299" fmla="*/ 156575 h 175810"/>
                <a:gd name="connsiteX300" fmla="*/ 10159 w 153066"/>
                <a:gd name="connsiteY300" fmla="*/ 161815 h 175810"/>
                <a:gd name="connsiteX301" fmla="*/ 10921 w 153066"/>
                <a:gd name="connsiteY301" fmla="*/ 160195 h 175810"/>
                <a:gd name="connsiteX302" fmla="*/ 12541 w 153066"/>
                <a:gd name="connsiteY302" fmla="*/ 157528 h 17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153066" h="175810">
                  <a:moveTo>
                    <a:pt x="12541" y="157528"/>
                  </a:moveTo>
                  <a:cubicBezTo>
                    <a:pt x="13598" y="157442"/>
                    <a:pt x="14550" y="158128"/>
                    <a:pt x="14827" y="159147"/>
                  </a:cubicBezTo>
                  <a:cubicBezTo>
                    <a:pt x="14712" y="160081"/>
                    <a:pt x="14141" y="160900"/>
                    <a:pt x="13303" y="161338"/>
                  </a:cubicBezTo>
                  <a:cubicBezTo>
                    <a:pt x="12160" y="162291"/>
                    <a:pt x="10636" y="163434"/>
                    <a:pt x="11207" y="164577"/>
                  </a:cubicBezTo>
                  <a:cubicBezTo>
                    <a:pt x="12217" y="165491"/>
                    <a:pt x="13636" y="165787"/>
                    <a:pt x="14922" y="165339"/>
                  </a:cubicBezTo>
                  <a:cubicBezTo>
                    <a:pt x="16074" y="164977"/>
                    <a:pt x="17084" y="164234"/>
                    <a:pt x="17779" y="163243"/>
                  </a:cubicBezTo>
                  <a:cubicBezTo>
                    <a:pt x="18351" y="162386"/>
                    <a:pt x="18732" y="161433"/>
                    <a:pt x="19399" y="160576"/>
                  </a:cubicBezTo>
                  <a:cubicBezTo>
                    <a:pt x="19770" y="160005"/>
                    <a:pt x="20427" y="159671"/>
                    <a:pt x="21113" y="159719"/>
                  </a:cubicBezTo>
                  <a:cubicBezTo>
                    <a:pt x="21856" y="161424"/>
                    <a:pt x="21304" y="163415"/>
                    <a:pt x="19780" y="164481"/>
                  </a:cubicBezTo>
                  <a:cubicBezTo>
                    <a:pt x="19151" y="164891"/>
                    <a:pt x="18608" y="165405"/>
                    <a:pt x="18160" y="166006"/>
                  </a:cubicBezTo>
                  <a:cubicBezTo>
                    <a:pt x="17951" y="166596"/>
                    <a:pt x="18256" y="167253"/>
                    <a:pt x="18846" y="167472"/>
                  </a:cubicBezTo>
                  <a:cubicBezTo>
                    <a:pt x="18932" y="167501"/>
                    <a:pt x="19018" y="167520"/>
                    <a:pt x="19113" y="167529"/>
                  </a:cubicBezTo>
                  <a:lnTo>
                    <a:pt x="20065" y="167529"/>
                  </a:lnTo>
                  <a:cubicBezTo>
                    <a:pt x="21770" y="167196"/>
                    <a:pt x="23247" y="166110"/>
                    <a:pt x="24066" y="164577"/>
                  </a:cubicBezTo>
                  <a:cubicBezTo>
                    <a:pt x="24542" y="163529"/>
                    <a:pt x="24066" y="162195"/>
                    <a:pt x="25971" y="161624"/>
                  </a:cubicBezTo>
                  <a:cubicBezTo>
                    <a:pt x="26981" y="164386"/>
                    <a:pt x="25695" y="167453"/>
                    <a:pt x="23018" y="168672"/>
                  </a:cubicBezTo>
                  <a:cubicBezTo>
                    <a:pt x="22142" y="169168"/>
                    <a:pt x="21313" y="169739"/>
                    <a:pt x="20542" y="170387"/>
                  </a:cubicBezTo>
                  <a:cubicBezTo>
                    <a:pt x="19942" y="170892"/>
                    <a:pt x="19856" y="171797"/>
                    <a:pt x="20361" y="172397"/>
                  </a:cubicBezTo>
                  <a:cubicBezTo>
                    <a:pt x="20418" y="172463"/>
                    <a:pt x="20475" y="172520"/>
                    <a:pt x="20542" y="172578"/>
                  </a:cubicBezTo>
                  <a:cubicBezTo>
                    <a:pt x="21408" y="172873"/>
                    <a:pt x="22342" y="172873"/>
                    <a:pt x="23209" y="172578"/>
                  </a:cubicBezTo>
                  <a:cubicBezTo>
                    <a:pt x="25580" y="172368"/>
                    <a:pt x="27790" y="171282"/>
                    <a:pt x="29400" y="169530"/>
                  </a:cubicBezTo>
                  <a:cubicBezTo>
                    <a:pt x="30219" y="167892"/>
                    <a:pt x="30743" y="166110"/>
                    <a:pt x="30924" y="164291"/>
                  </a:cubicBezTo>
                  <a:cubicBezTo>
                    <a:pt x="31181" y="163548"/>
                    <a:pt x="31781" y="162977"/>
                    <a:pt x="32543" y="162767"/>
                  </a:cubicBezTo>
                  <a:cubicBezTo>
                    <a:pt x="33591" y="162462"/>
                    <a:pt x="34696" y="163053"/>
                    <a:pt x="35020" y="164101"/>
                  </a:cubicBezTo>
                  <a:cubicBezTo>
                    <a:pt x="35020" y="164957"/>
                    <a:pt x="34543" y="165720"/>
                    <a:pt x="34258" y="166577"/>
                  </a:cubicBezTo>
                  <a:cubicBezTo>
                    <a:pt x="33781" y="167377"/>
                    <a:pt x="33991" y="168406"/>
                    <a:pt x="34734" y="168958"/>
                  </a:cubicBezTo>
                  <a:cubicBezTo>
                    <a:pt x="36010" y="169654"/>
                    <a:pt x="37553" y="169654"/>
                    <a:pt x="38830" y="168958"/>
                  </a:cubicBezTo>
                  <a:cubicBezTo>
                    <a:pt x="39696" y="168234"/>
                    <a:pt x="40277" y="167215"/>
                    <a:pt x="40449" y="166100"/>
                  </a:cubicBezTo>
                  <a:lnTo>
                    <a:pt x="40925" y="164481"/>
                  </a:lnTo>
                  <a:cubicBezTo>
                    <a:pt x="42421" y="166148"/>
                    <a:pt x="42764" y="168558"/>
                    <a:pt x="41782" y="170577"/>
                  </a:cubicBezTo>
                  <a:cubicBezTo>
                    <a:pt x="41506" y="171120"/>
                    <a:pt x="41316" y="171692"/>
                    <a:pt x="41211" y="172292"/>
                  </a:cubicBezTo>
                  <a:cubicBezTo>
                    <a:pt x="41192" y="172930"/>
                    <a:pt x="41640" y="173492"/>
                    <a:pt x="42259" y="173626"/>
                  </a:cubicBezTo>
                  <a:lnTo>
                    <a:pt x="43497" y="173626"/>
                  </a:lnTo>
                  <a:cubicBezTo>
                    <a:pt x="45240" y="173435"/>
                    <a:pt x="46688" y="172187"/>
                    <a:pt x="47116" y="170482"/>
                  </a:cubicBezTo>
                  <a:cubicBezTo>
                    <a:pt x="47097" y="169072"/>
                    <a:pt x="46936" y="167672"/>
                    <a:pt x="46640" y="166291"/>
                  </a:cubicBezTo>
                  <a:cubicBezTo>
                    <a:pt x="46640" y="165720"/>
                    <a:pt x="47116" y="164863"/>
                    <a:pt x="47878" y="165053"/>
                  </a:cubicBezTo>
                  <a:cubicBezTo>
                    <a:pt x="48126" y="164948"/>
                    <a:pt x="48393" y="164948"/>
                    <a:pt x="48640" y="165053"/>
                  </a:cubicBezTo>
                  <a:cubicBezTo>
                    <a:pt x="50260" y="166767"/>
                    <a:pt x="48640" y="169244"/>
                    <a:pt x="50069" y="171149"/>
                  </a:cubicBezTo>
                  <a:cubicBezTo>
                    <a:pt x="51107" y="172416"/>
                    <a:pt x="52498" y="173340"/>
                    <a:pt x="54070" y="173816"/>
                  </a:cubicBezTo>
                  <a:cubicBezTo>
                    <a:pt x="55117" y="174292"/>
                    <a:pt x="57022" y="174578"/>
                    <a:pt x="57403" y="173816"/>
                  </a:cubicBezTo>
                  <a:cubicBezTo>
                    <a:pt x="57784" y="173054"/>
                    <a:pt x="57403" y="173149"/>
                    <a:pt x="57403" y="172768"/>
                  </a:cubicBezTo>
                  <a:cubicBezTo>
                    <a:pt x="57403" y="172387"/>
                    <a:pt x="54927" y="170197"/>
                    <a:pt x="53784" y="168768"/>
                  </a:cubicBezTo>
                  <a:cubicBezTo>
                    <a:pt x="52612" y="167558"/>
                    <a:pt x="52241" y="165777"/>
                    <a:pt x="52831" y="164196"/>
                  </a:cubicBezTo>
                  <a:cubicBezTo>
                    <a:pt x="53813" y="163843"/>
                    <a:pt x="54908" y="164196"/>
                    <a:pt x="55498" y="165053"/>
                  </a:cubicBezTo>
                  <a:cubicBezTo>
                    <a:pt x="55641" y="165834"/>
                    <a:pt x="55937" y="166577"/>
                    <a:pt x="56356" y="167244"/>
                  </a:cubicBezTo>
                  <a:lnTo>
                    <a:pt x="56927" y="167244"/>
                  </a:lnTo>
                  <a:cubicBezTo>
                    <a:pt x="57975" y="167244"/>
                    <a:pt x="58642" y="166482"/>
                    <a:pt x="58737" y="165815"/>
                  </a:cubicBezTo>
                  <a:cubicBezTo>
                    <a:pt x="58832" y="165148"/>
                    <a:pt x="58737" y="164101"/>
                    <a:pt x="59975" y="164005"/>
                  </a:cubicBezTo>
                  <a:cubicBezTo>
                    <a:pt x="61499" y="165339"/>
                    <a:pt x="61023" y="167339"/>
                    <a:pt x="61309" y="169149"/>
                  </a:cubicBezTo>
                  <a:cubicBezTo>
                    <a:pt x="62299" y="172159"/>
                    <a:pt x="64728" y="174482"/>
                    <a:pt x="67786" y="175340"/>
                  </a:cubicBezTo>
                  <a:cubicBezTo>
                    <a:pt x="68319" y="175435"/>
                    <a:pt x="68872" y="175435"/>
                    <a:pt x="69405" y="175340"/>
                  </a:cubicBezTo>
                  <a:cubicBezTo>
                    <a:pt x="70567" y="175349"/>
                    <a:pt x="71548" y="174492"/>
                    <a:pt x="71691" y="173340"/>
                  </a:cubicBezTo>
                  <a:cubicBezTo>
                    <a:pt x="71529" y="172425"/>
                    <a:pt x="71139" y="171577"/>
                    <a:pt x="70548" y="170863"/>
                  </a:cubicBezTo>
                  <a:cubicBezTo>
                    <a:pt x="69814" y="169758"/>
                    <a:pt x="69386" y="168472"/>
                    <a:pt x="69310" y="167149"/>
                  </a:cubicBezTo>
                  <a:cubicBezTo>
                    <a:pt x="69033" y="165806"/>
                    <a:pt x="69900" y="164501"/>
                    <a:pt x="71234" y="164224"/>
                  </a:cubicBezTo>
                  <a:cubicBezTo>
                    <a:pt x="71291" y="164215"/>
                    <a:pt x="71348" y="164205"/>
                    <a:pt x="71405" y="164196"/>
                  </a:cubicBezTo>
                  <a:cubicBezTo>
                    <a:pt x="72853" y="163958"/>
                    <a:pt x="74282" y="164691"/>
                    <a:pt x="74929" y="166006"/>
                  </a:cubicBezTo>
                  <a:cubicBezTo>
                    <a:pt x="75406" y="167053"/>
                    <a:pt x="75406" y="168292"/>
                    <a:pt x="76358" y="169149"/>
                  </a:cubicBezTo>
                  <a:cubicBezTo>
                    <a:pt x="77311" y="170006"/>
                    <a:pt x="79597" y="170482"/>
                    <a:pt x="80454" y="169149"/>
                  </a:cubicBezTo>
                  <a:cubicBezTo>
                    <a:pt x="80645" y="168758"/>
                    <a:pt x="80645" y="168301"/>
                    <a:pt x="80454" y="167910"/>
                  </a:cubicBezTo>
                  <a:cubicBezTo>
                    <a:pt x="79968" y="166996"/>
                    <a:pt x="79397" y="166139"/>
                    <a:pt x="78739" y="165339"/>
                  </a:cubicBezTo>
                  <a:cubicBezTo>
                    <a:pt x="78044" y="164548"/>
                    <a:pt x="78044" y="163367"/>
                    <a:pt x="78739" y="162576"/>
                  </a:cubicBezTo>
                  <a:cubicBezTo>
                    <a:pt x="79463" y="161929"/>
                    <a:pt x="80482" y="161709"/>
                    <a:pt x="81406" y="162005"/>
                  </a:cubicBezTo>
                  <a:cubicBezTo>
                    <a:pt x="82330" y="162205"/>
                    <a:pt x="83016" y="162967"/>
                    <a:pt x="83121" y="163910"/>
                  </a:cubicBezTo>
                  <a:lnTo>
                    <a:pt x="84645" y="169720"/>
                  </a:lnTo>
                  <a:cubicBezTo>
                    <a:pt x="84807" y="170673"/>
                    <a:pt x="85169" y="171577"/>
                    <a:pt x="85693" y="172387"/>
                  </a:cubicBezTo>
                  <a:cubicBezTo>
                    <a:pt x="86350" y="173397"/>
                    <a:pt x="87379" y="174111"/>
                    <a:pt x="88550" y="174388"/>
                  </a:cubicBezTo>
                  <a:cubicBezTo>
                    <a:pt x="89360" y="174626"/>
                    <a:pt x="90217" y="174626"/>
                    <a:pt x="91027" y="174388"/>
                  </a:cubicBezTo>
                  <a:cubicBezTo>
                    <a:pt x="91884" y="174388"/>
                    <a:pt x="92455" y="173626"/>
                    <a:pt x="92360" y="173054"/>
                  </a:cubicBezTo>
                  <a:cubicBezTo>
                    <a:pt x="92265" y="172483"/>
                    <a:pt x="91789" y="172101"/>
                    <a:pt x="91408" y="171720"/>
                  </a:cubicBezTo>
                  <a:cubicBezTo>
                    <a:pt x="90150" y="170682"/>
                    <a:pt x="89303" y="169235"/>
                    <a:pt x="89026" y="167625"/>
                  </a:cubicBezTo>
                  <a:cubicBezTo>
                    <a:pt x="88836" y="166939"/>
                    <a:pt x="89217" y="166234"/>
                    <a:pt x="89884" y="166006"/>
                  </a:cubicBezTo>
                  <a:cubicBezTo>
                    <a:pt x="90417" y="165863"/>
                    <a:pt x="90970" y="165863"/>
                    <a:pt x="91503" y="166006"/>
                  </a:cubicBezTo>
                  <a:cubicBezTo>
                    <a:pt x="92455" y="166463"/>
                    <a:pt x="93170" y="167291"/>
                    <a:pt x="93503" y="168292"/>
                  </a:cubicBezTo>
                  <a:cubicBezTo>
                    <a:pt x="93760" y="169272"/>
                    <a:pt x="94284" y="170168"/>
                    <a:pt x="95027" y="170863"/>
                  </a:cubicBezTo>
                  <a:cubicBezTo>
                    <a:pt x="96142" y="171530"/>
                    <a:pt x="97532" y="171530"/>
                    <a:pt x="98647" y="170863"/>
                  </a:cubicBezTo>
                  <a:cubicBezTo>
                    <a:pt x="99380" y="170568"/>
                    <a:pt x="99723" y="169730"/>
                    <a:pt x="99428" y="168996"/>
                  </a:cubicBezTo>
                  <a:cubicBezTo>
                    <a:pt x="99418" y="168987"/>
                    <a:pt x="99418" y="168968"/>
                    <a:pt x="99409" y="168958"/>
                  </a:cubicBezTo>
                  <a:cubicBezTo>
                    <a:pt x="99009" y="168244"/>
                    <a:pt x="98456" y="167625"/>
                    <a:pt x="97789" y="167149"/>
                  </a:cubicBezTo>
                  <a:cubicBezTo>
                    <a:pt x="95961" y="165434"/>
                    <a:pt x="94494" y="163358"/>
                    <a:pt x="93503" y="161052"/>
                  </a:cubicBezTo>
                  <a:cubicBezTo>
                    <a:pt x="93094" y="160376"/>
                    <a:pt x="93303" y="159500"/>
                    <a:pt x="93979" y="159090"/>
                  </a:cubicBezTo>
                  <a:cubicBezTo>
                    <a:pt x="94075" y="159033"/>
                    <a:pt x="94170" y="158995"/>
                    <a:pt x="94265" y="158957"/>
                  </a:cubicBezTo>
                  <a:cubicBezTo>
                    <a:pt x="94865" y="158662"/>
                    <a:pt x="95570" y="158662"/>
                    <a:pt x="96170" y="158957"/>
                  </a:cubicBezTo>
                  <a:cubicBezTo>
                    <a:pt x="96570" y="159338"/>
                    <a:pt x="96894" y="159786"/>
                    <a:pt x="97123" y="160290"/>
                  </a:cubicBezTo>
                  <a:lnTo>
                    <a:pt x="98361" y="162481"/>
                  </a:lnTo>
                  <a:cubicBezTo>
                    <a:pt x="98961" y="163462"/>
                    <a:pt x="99866" y="164234"/>
                    <a:pt x="100933" y="164672"/>
                  </a:cubicBezTo>
                  <a:cubicBezTo>
                    <a:pt x="102171" y="164672"/>
                    <a:pt x="104076" y="164672"/>
                    <a:pt x="104552" y="163910"/>
                  </a:cubicBezTo>
                  <a:cubicBezTo>
                    <a:pt x="105028" y="163148"/>
                    <a:pt x="103981" y="162291"/>
                    <a:pt x="103314" y="161624"/>
                  </a:cubicBezTo>
                  <a:cubicBezTo>
                    <a:pt x="102800" y="161024"/>
                    <a:pt x="102381" y="160348"/>
                    <a:pt x="102076" y="159624"/>
                  </a:cubicBezTo>
                  <a:cubicBezTo>
                    <a:pt x="102076" y="159624"/>
                    <a:pt x="102076" y="158862"/>
                    <a:pt x="102076" y="158576"/>
                  </a:cubicBezTo>
                  <a:cubicBezTo>
                    <a:pt x="102266" y="158538"/>
                    <a:pt x="102457" y="158538"/>
                    <a:pt x="102647" y="158576"/>
                  </a:cubicBezTo>
                  <a:cubicBezTo>
                    <a:pt x="104057" y="158004"/>
                    <a:pt x="105676" y="158261"/>
                    <a:pt x="106838" y="159243"/>
                  </a:cubicBezTo>
                  <a:cubicBezTo>
                    <a:pt x="107543" y="160100"/>
                    <a:pt x="107914" y="161176"/>
                    <a:pt x="107886" y="162291"/>
                  </a:cubicBezTo>
                  <a:cubicBezTo>
                    <a:pt x="107772" y="163348"/>
                    <a:pt x="108000" y="164424"/>
                    <a:pt x="108553" y="165339"/>
                  </a:cubicBezTo>
                  <a:cubicBezTo>
                    <a:pt x="108743" y="165663"/>
                    <a:pt x="109048" y="165900"/>
                    <a:pt x="109410" y="166006"/>
                  </a:cubicBezTo>
                  <a:cubicBezTo>
                    <a:pt x="110182" y="166282"/>
                    <a:pt x="111020" y="166282"/>
                    <a:pt x="111791" y="166006"/>
                  </a:cubicBezTo>
                  <a:cubicBezTo>
                    <a:pt x="112315" y="165843"/>
                    <a:pt x="112801" y="165587"/>
                    <a:pt x="113220" y="165244"/>
                  </a:cubicBezTo>
                  <a:cubicBezTo>
                    <a:pt x="114249" y="164338"/>
                    <a:pt x="114344" y="162776"/>
                    <a:pt x="113439" y="161748"/>
                  </a:cubicBezTo>
                  <a:cubicBezTo>
                    <a:pt x="113372" y="161672"/>
                    <a:pt x="113296" y="161595"/>
                    <a:pt x="113220" y="161529"/>
                  </a:cubicBezTo>
                  <a:cubicBezTo>
                    <a:pt x="112106" y="160510"/>
                    <a:pt x="111086" y="159395"/>
                    <a:pt x="110172" y="158195"/>
                  </a:cubicBezTo>
                  <a:cubicBezTo>
                    <a:pt x="109629" y="157642"/>
                    <a:pt x="109629" y="156747"/>
                    <a:pt x="110172" y="156195"/>
                  </a:cubicBezTo>
                  <a:cubicBezTo>
                    <a:pt x="111629" y="155462"/>
                    <a:pt x="113401" y="156042"/>
                    <a:pt x="114134" y="157500"/>
                  </a:cubicBezTo>
                  <a:cubicBezTo>
                    <a:pt x="114239" y="157690"/>
                    <a:pt x="114306" y="157890"/>
                    <a:pt x="114363" y="158100"/>
                  </a:cubicBezTo>
                  <a:cubicBezTo>
                    <a:pt x="114525" y="158576"/>
                    <a:pt x="114753" y="159024"/>
                    <a:pt x="115030" y="159433"/>
                  </a:cubicBezTo>
                  <a:cubicBezTo>
                    <a:pt x="115411" y="159900"/>
                    <a:pt x="115954" y="160205"/>
                    <a:pt x="116554" y="160290"/>
                  </a:cubicBezTo>
                  <a:cubicBezTo>
                    <a:pt x="117725" y="160414"/>
                    <a:pt x="118792" y="159633"/>
                    <a:pt x="119030" y="158481"/>
                  </a:cubicBezTo>
                  <a:cubicBezTo>
                    <a:pt x="119030" y="157624"/>
                    <a:pt x="119030" y="156766"/>
                    <a:pt x="118363" y="155814"/>
                  </a:cubicBezTo>
                  <a:cubicBezTo>
                    <a:pt x="117697" y="154861"/>
                    <a:pt x="119125" y="155242"/>
                    <a:pt x="119887" y="155147"/>
                  </a:cubicBezTo>
                  <a:cubicBezTo>
                    <a:pt x="120564" y="154899"/>
                    <a:pt x="121307" y="154899"/>
                    <a:pt x="121983" y="155147"/>
                  </a:cubicBezTo>
                  <a:cubicBezTo>
                    <a:pt x="122402" y="155452"/>
                    <a:pt x="122707" y="155890"/>
                    <a:pt x="122840" y="156385"/>
                  </a:cubicBezTo>
                  <a:cubicBezTo>
                    <a:pt x="123269" y="157547"/>
                    <a:pt x="123917" y="158614"/>
                    <a:pt x="124745" y="159529"/>
                  </a:cubicBezTo>
                  <a:cubicBezTo>
                    <a:pt x="125888" y="160586"/>
                    <a:pt x="127374" y="161196"/>
                    <a:pt x="128936" y="161243"/>
                  </a:cubicBezTo>
                  <a:cubicBezTo>
                    <a:pt x="129841" y="161319"/>
                    <a:pt x="130746" y="161005"/>
                    <a:pt x="131413" y="160386"/>
                  </a:cubicBezTo>
                  <a:cubicBezTo>
                    <a:pt x="131498" y="160110"/>
                    <a:pt x="131498" y="159805"/>
                    <a:pt x="131413" y="159529"/>
                  </a:cubicBezTo>
                  <a:cubicBezTo>
                    <a:pt x="131156" y="157871"/>
                    <a:pt x="130184" y="156405"/>
                    <a:pt x="128746" y="155528"/>
                  </a:cubicBezTo>
                  <a:cubicBezTo>
                    <a:pt x="128079" y="154861"/>
                    <a:pt x="127317" y="154290"/>
                    <a:pt x="127126" y="153528"/>
                  </a:cubicBezTo>
                  <a:cubicBezTo>
                    <a:pt x="126955" y="153033"/>
                    <a:pt x="127212" y="152490"/>
                    <a:pt x="127707" y="152318"/>
                  </a:cubicBezTo>
                  <a:cubicBezTo>
                    <a:pt x="127736" y="152308"/>
                    <a:pt x="127765" y="152299"/>
                    <a:pt x="127793" y="152290"/>
                  </a:cubicBezTo>
                  <a:cubicBezTo>
                    <a:pt x="128403" y="152051"/>
                    <a:pt x="129089" y="152051"/>
                    <a:pt x="129698" y="152290"/>
                  </a:cubicBezTo>
                  <a:cubicBezTo>
                    <a:pt x="130279" y="152633"/>
                    <a:pt x="130927" y="152833"/>
                    <a:pt x="131603" y="152861"/>
                  </a:cubicBezTo>
                  <a:cubicBezTo>
                    <a:pt x="132308" y="152890"/>
                    <a:pt x="132965" y="152518"/>
                    <a:pt x="133318" y="151908"/>
                  </a:cubicBezTo>
                  <a:cubicBezTo>
                    <a:pt x="133413" y="151404"/>
                    <a:pt x="133413" y="150889"/>
                    <a:pt x="133318" y="150385"/>
                  </a:cubicBezTo>
                  <a:cubicBezTo>
                    <a:pt x="133280" y="150070"/>
                    <a:pt x="133280" y="149746"/>
                    <a:pt x="133318" y="149432"/>
                  </a:cubicBezTo>
                  <a:cubicBezTo>
                    <a:pt x="133632" y="148594"/>
                    <a:pt x="134423" y="148022"/>
                    <a:pt x="135318" y="148003"/>
                  </a:cubicBezTo>
                  <a:cubicBezTo>
                    <a:pt x="136023" y="147984"/>
                    <a:pt x="136680" y="148346"/>
                    <a:pt x="137032" y="148956"/>
                  </a:cubicBezTo>
                  <a:cubicBezTo>
                    <a:pt x="137213" y="149451"/>
                    <a:pt x="137213" y="149985"/>
                    <a:pt x="137032" y="150480"/>
                  </a:cubicBezTo>
                  <a:cubicBezTo>
                    <a:pt x="136794" y="150975"/>
                    <a:pt x="136604" y="151480"/>
                    <a:pt x="136461" y="152004"/>
                  </a:cubicBezTo>
                  <a:lnTo>
                    <a:pt x="136461" y="152004"/>
                  </a:lnTo>
                  <a:cubicBezTo>
                    <a:pt x="136461" y="152004"/>
                    <a:pt x="136461" y="153051"/>
                    <a:pt x="137413" y="153147"/>
                  </a:cubicBezTo>
                  <a:cubicBezTo>
                    <a:pt x="138366" y="153242"/>
                    <a:pt x="139985" y="152480"/>
                    <a:pt x="140938" y="151527"/>
                  </a:cubicBezTo>
                  <a:cubicBezTo>
                    <a:pt x="141862" y="150642"/>
                    <a:pt x="142166" y="149289"/>
                    <a:pt x="141700" y="148099"/>
                  </a:cubicBezTo>
                  <a:cubicBezTo>
                    <a:pt x="141700" y="147432"/>
                    <a:pt x="141700" y="146956"/>
                    <a:pt x="141700" y="146384"/>
                  </a:cubicBezTo>
                  <a:cubicBezTo>
                    <a:pt x="141700" y="145813"/>
                    <a:pt x="143605" y="145241"/>
                    <a:pt x="143509" y="144288"/>
                  </a:cubicBezTo>
                  <a:lnTo>
                    <a:pt x="143509" y="144288"/>
                  </a:lnTo>
                  <a:cubicBezTo>
                    <a:pt x="143509" y="146479"/>
                    <a:pt x="145033" y="145813"/>
                    <a:pt x="145510" y="146670"/>
                  </a:cubicBezTo>
                  <a:cubicBezTo>
                    <a:pt x="145986" y="147527"/>
                    <a:pt x="145510" y="148575"/>
                    <a:pt x="144748" y="149432"/>
                  </a:cubicBezTo>
                  <a:cubicBezTo>
                    <a:pt x="143986" y="150289"/>
                    <a:pt x="144271" y="151623"/>
                    <a:pt x="145700" y="151908"/>
                  </a:cubicBezTo>
                  <a:cubicBezTo>
                    <a:pt x="146729" y="152023"/>
                    <a:pt x="147729" y="151547"/>
                    <a:pt x="148272" y="150670"/>
                  </a:cubicBezTo>
                  <a:cubicBezTo>
                    <a:pt x="148272" y="149908"/>
                    <a:pt x="148272" y="149051"/>
                    <a:pt x="148939" y="148289"/>
                  </a:cubicBezTo>
                  <a:cubicBezTo>
                    <a:pt x="149244" y="147851"/>
                    <a:pt x="149682" y="147527"/>
                    <a:pt x="150177" y="147336"/>
                  </a:cubicBezTo>
                  <a:cubicBezTo>
                    <a:pt x="147815" y="144736"/>
                    <a:pt x="145672" y="141926"/>
                    <a:pt x="143795" y="138954"/>
                  </a:cubicBezTo>
                  <a:cubicBezTo>
                    <a:pt x="141481" y="133916"/>
                    <a:pt x="140471" y="128382"/>
                    <a:pt x="140842" y="122857"/>
                  </a:cubicBezTo>
                  <a:cubicBezTo>
                    <a:pt x="140842" y="106093"/>
                    <a:pt x="142176" y="89329"/>
                    <a:pt x="143605" y="72565"/>
                  </a:cubicBezTo>
                  <a:lnTo>
                    <a:pt x="145033" y="55230"/>
                  </a:lnTo>
                  <a:cubicBezTo>
                    <a:pt x="145033" y="49419"/>
                    <a:pt x="146081" y="43704"/>
                    <a:pt x="147034" y="37990"/>
                  </a:cubicBezTo>
                  <a:cubicBezTo>
                    <a:pt x="148558" y="30084"/>
                    <a:pt x="150939" y="22178"/>
                    <a:pt x="153034" y="14272"/>
                  </a:cubicBezTo>
                  <a:cubicBezTo>
                    <a:pt x="152358" y="14243"/>
                    <a:pt x="151711" y="14567"/>
                    <a:pt x="151320" y="15129"/>
                  </a:cubicBezTo>
                  <a:cubicBezTo>
                    <a:pt x="151072" y="15606"/>
                    <a:pt x="150910" y="16120"/>
                    <a:pt x="150844" y="16654"/>
                  </a:cubicBezTo>
                  <a:cubicBezTo>
                    <a:pt x="150844" y="16654"/>
                    <a:pt x="150844" y="17320"/>
                    <a:pt x="150844" y="17701"/>
                  </a:cubicBezTo>
                  <a:cubicBezTo>
                    <a:pt x="150453" y="18501"/>
                    <a:pt x="149643" y="19016"/>
                    <a:pt x="148748" y="19035"/>
                  </a:cubicBezTo>
                  <a:cubicBezTo>
                    <a:pt x="148053" y="19159"/>
                    <a:pt x="147358" y="18806"/>
                    <a:pt x="147034" y="18177"/>
                  </a:cubicBezTo>
                  <a:cubicBezTo>
                    <a:pt x="146796" y="17663"/>
                    <a:pt x="146796" y="17072"/>
                    <a:pt x="147034" y="16558"/>
                  </a:cubicBezTo>
                  <a:cubicBezTo>
                    <a:pt x="147348" y="16101"/>
                    <a:pt x="147577" y="15577"/>
                    <a:pt x="147700" y="15034"/>
                  </a:cubicBezTo>
                  <a:cubicBezTo>
                    <a:pt x="147700" y="15034"/>
                    <a:pt x="147700" y="13986"/>
                    <a:pt x="146748" y="13891"/>
                  </a:cubicBezTo>
                  <a:cubicBezTo>
                    <a:pt x="145795" y="13796"/>
                    <a:pt x="144081" y="14558"/>
                    <a:pt x="143128" y="15510"/>
                  </a:cubicBezTo>
                  <a:cubicBezTo>
                    <a:pt x="142205" y="16396"/>
                    <a:pt x="141900" y="17749"/>
                    <a:pt x="142366" y="18940"/>
                  </a:cubicBezTo>
                  <a:cubicBezTo>
                    <a:pt x="142366" y="19606"/>
                    <a:pt x="142938" y="20083"/>
                    <a:pt x="142366" y="20654"/>
                  </a:cubicBezTo>
                  <a:cubicBezTo>
                    <a:pt x="141795" y="21226"/>
                    <a:pt x="140461" y="21797"/>
                    <a:pt x="140557" y="22749"/>
                  </a:cubicBezTo>
                  <a:lnTo>
                    <a:pt x="140557" y="22749"/>
                  </a:lnTo>
                  <a:cubicBezTo>
                    <a:pt x="140557" y="20559"/>
                    <a:pt x="139033" y="21226"/>
                    <a:pt x="138461" y="20368"/>
                  </a:cubicBezTo>
                  <a:cubicBezTo>
                    <a:pt x="137890" y="19511"/>
                    <a:pt x="138461" y="18558"/>
                    <a:pt x="139318" y="17606"/>
                  </a:cubicBezTo>
                  <a:cubicBezTo>
                    <a:pt x="139852" y="16958"/>
                    <a:pt x="139757" y="15996"/>
                    <a:pt x="139109" y="15463"/>
                  </a:cubicBezTo>
                  <a:cubicBezTo>
                    <a:pt x="138899" y="15282"/>
                    <a:pt x="138642" y="15168"/>
                    <a:pt x="138366" y="15129"/>
                  </a:cubicBezTo>
                  <a:cubicBezTo>
                    <a:pt x="137280" y="14958"/>
                    <a:pt x="136213" y="15492"/>
                    <a:pt x="135699" y="16463"/>
                  </a:cubicBezTo>
                  <a:cubicBezTo>
                    <a:pt x="135699" y="17225"/>
                    <a:pt x="135699" y="17987"/>
                    <a:pt x="134937" y="18749"/>
                  </a:cubicBezTo>
                  <a:cubicBezTo>
                    <a:pt x="134375" y="19692"/>
                    <a:pt x="133222" y="20130"/>
                    <a:pt x="132175" y="19797"/>
                  </a:cubicBezTo>
                  <a:cubicBezTo>
                    <a:pt x="130746" y="19797"/>
                    <a:pt x="131222" y="18082"/>
                    <a:pt x="132175" y="17130"/>
                  </a:cubicBezTo>
                  <a:lnTo>
                    <a:pt x="134461" y="13986"/>
                  </a:lnTo>
                  <a:cubicBezTo>
                    <a:pt x="134899" y="13500"/>
                    <a:pt x="135194" y="12910"/>
                    <a:pt x="135318" y="12272"/>
                  </a:cubicBezTo>
                  <a:cubicBezTo>
                    <a:pt x="135223" y="11491"/>
                    <a:pt x="134585" y="10881"/>
                    <a:pt x="133794" y="10843"/>
                  </a:cubicBezTo>
                  <a:cubicBezTo>
                    <a:pt x="132784" y="10824"/>
                    <a:pt x="131813" y="11243"/>
                    <a:pt x="131127" y="11986"/>
                  </a:cubicBezTo>
                  <a:cubicBezTo>
                    <a:pt x="130317" y="12796"/>
                    <a:pt x="129698" y="13767"/>
                    <a:pt x="129317" y="14844"/>
                  </a:cubicBezTo>
                  <a:cubicBezTo>
                    <a:pt x="129317" y="15987"/>
                    <a:pt x="128365" y="17606"/>
                    <a:pt x="126460" y="17606"/>
                  </a:cubicBezTo>
                  <a:cubicBezTo>
                    <a:pt x="124555" y="17606"/>
                    <a:pt x="124174" y="16844"/>
                    <a:pt x="124174" y="16082"/>
                  </a:cubicBezTo>
                  <a:cubicBezTo>
                    <a:pt x="124174" y="15320"/>
                    <a:pt x="124936" y="14463"/>
                    <a:pt x="125793" y="13796"/>
                  </a:cubicBezTo>
                  <a:cubicBezTo>
                    <a:pt x="126650" y="13129"/>
                    <a:pt x="128555" y="11796"/>
                    <a:pt x="127984" y="10653"/>
                  </a:cubicBezTo>
                  <a:cubicBezTo>
                    <a:pt x="126993" y="9710"/>
                    <a:pt x="125574" y="9376"/>
                    <a:pt x="124269" y="9795"/>
                  </a:cubicBezTo>
                  <a:cubicBezTo>
                    <a:pt x="123050" y="10129"/>
                    <a:pt x="121973" y="10872"/>
                    <a:pt x="121221" y="11891"/>
                  </a:cubicBezTo>
                  <a:cubicBezTo>
                    <a:pt x="120554" y="12748"/>
                    <a:pt x="120173" y="13700"/>
                    <a:pt x="119506" y="14558"/>
                  </a:cubicBezTo>
                  <a:cubicBezTo>
                    <a:pt x="119030" y="15063"/>
                    <a:pt x="118382" y="15368"/>
                    <a:pt x="117697" y="15415"/>
                  </a:cubicBezTo>
                  <a:cubicBezTo>
                    <a:pt x="116973" y="13643"/>
                    <a:pt x="117611" y="11605"/>
                    <a:pt x="119221" y="10558"/>
                  </a:cubicBezTo>
                  <a:cubicBezTo>
                    <a:pt x="119849" y="10158"/>
                    <a:pt x="120430" y="9681"/>
                    <a:pt x="120935" y="9129"/>
                  </a:cubicBezTo>
                  <a:cubicBezTo>
                    <a:pt x="121145" y="8529"/>
                    <a:pt x="120830" y="7881"/>
                    <a:pt x="120240" y="7671"/>
                  </a:cubicBezTo>
                  <a:cubicBezTo>
                    <a:pt x="120126" y="7633"/>
                    <a:pt x="120011" y="7605"/>
                    <a:pt x="119887" y="7605"/>
                  </a:cubicBezTo>
                  <a:lnTo>
                    <a:pt x="118935" y="7605"/>
                  </a:lnTo>
                  <a:cubicBezTo>
                    <a:pt x="117192" y="7910"/>
                    <a:pt x="115687" y="9005"/>
                    <a:pt x="114839" y="10558"/>
                  </a:cubicBezTo>
                  <a:cubicBezTo>
                    <a:pt x="114268" y="11605"/>
                    <a:pt x="114268" y="12939"/>
                    <a:pt x="112839" y="13510"/>
                  </a:cubicBezTo>
                  <a:cubicBezTo>
                    <a:pt x="111505" y="11129"/>
                    <a:pt x="112839" y="8272"/>
                    <a:pt x="115887" y="6462"/>
                  </a:cubicBezTo>
                  <a:cubicBezTo>
                    <a:pt x="116792" y="5967"/>
                    <a:pt x="117659" y="5395"/>
                    <a:pt x="118459" y="4747"/>
                  </a:cubicBezTo>
                  <a:cubicBezTo>
                    <a:pt x="119125" y="4081"/>
                    <a:pt x="119411" y="3128"/>
                    <a:pt x="118459" y="2556"/>
                  </a:cubicBezTo>
                  <a:cubicBezTo>
                    <a:pt x="117554" y="2290"/>
                    <a:pt x="116601" y="2290"/>
                    <a:pt x="115696" y="2556"/>
                  </a:cubicBezTo>
                  <a:cubicBezTo>
                    <a:pt x="113258" y="2719"/>
                    <a:pt x="110972" y="3805"/>
                    <a:pt x="109315" y="5604"/>
                  </a:cubicBezTo>
                  <a:cubicBezTo>
                    <a:pt x="108419" y="7195"/>
                    <a:pt x="107838" y="8938"/>
                    <a:pt x="107600" y="10748"/>
                  </a:cubicBezTo>
                  <a:cubicBezTo>
                    <a:pt x="107381" y="11510"/>
                    <a:pt x="106762" y="12101"/>
                    <a:pt x="105981" y="12272"/>
                  </a:cubicBezTo>
                  <a:cubicBezTo>
                    <a:pt x="104876" y="12577"/>
                    <a:pt x="103733" y="11938"/>
                    <a:pt x="103409" y="10843"/>
                  </a:cubicBezTo>
                  <a:cubicBezTo>
                    <a:pt x="103476" y="9958"/>
                    <a:pt x="103771" y="9100"/>
                    <a:pt x="104266" y="8366"/>
                  </a:cubicBezTo>
                  <a:cubicBezTo>
                    <a:pt x="104905" y="7700"/>
                    <a:pt x="104905" y="6652"/>
                    <a:pt x="104266" y="5985"/>
                  </a:cubicBezTo>
                  <a:cubicBezTo>
                    <a:pt x="102961" y="5271"/>
                    <a:pt x="101380" y="5271"/>
                    <a:pt x="100075" y="5985"/>
                  </a:cubicBezTo>
                  <a:cubicBezTo>
                    <a:pt x="99218" y="6757"/>
                    <a:pt x="98599" y="7738"/>
                    <a:pt x="98266" y="8843"/>
                  </a:cubicBezTo>
                  <a:lnTo>
                    <a:pt x="98266" y="10558"/>
                  </a:lnTo>
                  <a:cubicBezTo>
                    <a:pt x="96761" y="8852"/>
                    <a:pt x="96456" y="6386"/>
                    <a:pt x="97504" y="4366"/>
                  </a:cubicBezTo>
                  <a:cubicBezTo>
                    <a:pt x="97770" y="3842"/>
                    <a:pt x="97990" y="3299"/>
                    <a:pt x="98170" y="2747"/>
                  </a:cubicBezTo>
                  <a:cubicBezTo>
                    <a:pt x="98151" y="2071"/>
                    <a:pt x="97685" y="1490"/>
                    <a:pt x="97027" y="1318"/>
                  </a:cubicBezTo>
                  <a:lnTo>
                    <a:pt x="95789" y="1318"/>
                  </a:lnTo>
                  <a:cubicBezTo>
                    <a:pt x="93970" y="1452"/>
                    <a:pt x="92455" y="2766"/>
                    <a:pt x="92074" y="4557"/>
                  </a:cubicBezTo>
                  <a:cubicBezTo>
                    <a:pt x="91884" y="5947"/>
                    <a:pt x="91884" y="7357"/>
                    <a:pt x="92074" y="8748"/>
                  </a:cubicBezTo>
                  <a:cubicBezTo>
                    <a:pt x="92074" y="9433"/>
                    <a:pt x="91522" y="9986"/>
                    <a:pt x="90836" y="9986"/>
                  </a:cubicBezTo>
                  <a:cubicBezTo>
                    <a:pt x="90808" y="9986"/>
                    <a:pt x="90769" y="9986"/>
                    <a:pt x="90741" y="9986"/>
                  </a:cubicBezTo>
                  <a:cubicBezTo>
                    <a:pt x="90493" y="10072"/>
                    <a:pt x="90227" y="10072"/>
                    <a:pt x="89979" y="9986"/>
                  </a:cubicBezTo>
                  <a:cubicBezTo>
                    <a:pt x="88360" y="8176"/>
                    <a:pt x="89979" y="5700"/>
                    <a:pt x="88550" y="3795"/>
                  </a:cubicBezTo>
                  <a:cubicBezTo>
                    <a:pt x="87502" y="2537"/>
                    <a:pt x="86112" y="1613"/>
                    <a:pt x="84550" y="1128"/>
                  </a:cubicBezTo>
                  <a:cubicBezTo>
                    <a:pt x="83407" y="1128"/>
                    <a:pt x="81502" y="366"/>
                    <a:pt x="81025" y="1128"/>
                  </a:cubicBezTo>
                  <a:cubicBezTo>
                    <a:pt x="80549" y="1890"/>
                    <a:pt x="81025" y="1794"/>
                    <a:pt x="81025" y="2176"/>
                  </a:cubicBezTo>
                  <a:cubicBezTo>
                    <a:pt x="82159" y="3575"/>
                    <a:pt x="83359" y="4909"/>
                    <a:pt x="84645" y="6176"/>
                  </a:cubicBezTo>
                  <a:cubicBezTo>
                    <a:pt x="85912" y="7338"/>
                    <a:pt x="86293" y="9176"/>
                    <a:pt x="85597" y="10748"/>
                  </a:cubicBezTo>
                  <a:cubicBezTo>
                    <a:pt x="84616" y="11101"/>
                    <a:pt x="83521" y="10748"/>
                    <a:pt x="82930" y="9891"/>
                  </a:cubicBezTo>
                  <a:cubicBezTo>
                    <a:pt x="82930" y="9129"/>
                    <a:pt x="82930" y="8366"/>
                    <a:pt x="81978" y="7700"/>
                  </a:cubicBezTo>
                  <a:cubicBezTo>
                    <a:pt x="81797" y="7633"/>
                    <a:pt x="81587" y="7633"/>
                    <a:pt x="81406" y="7700"/>
                  </a:cubicBezTo>
                  <a:cubicBezTo>
                    <a:pt x="80578" y="7538"/>
                    <a:pt x="79778" y="8081"/>
                    <a:pt x="79625" y="8909"/>
                  </a:cubicBezTo>
                  <a:cubicBezTo>
                    <a:pt x="79606" y="8986"/>
                    <a:pt x="79597" y="9052"/>
                    <a:pt x="79597" y="9129"/>
                  </a:cubicBezTo>
                  <a:cubicBezTo>
                    <a:pt x="79597" y="9891"/>
                    <a:pt x="79597" y="10843"/>
                    <a:pt x="78358" y="10938"/>
                  </a:cubicBezTo>
                  <a:cubicBezTo>
                    <a:pt x="76644" y="9510"/>
                    <a:pt x="77215" y="7605"/>
                    <a:pt x="76930" y="5795"/>
                  </a:cubicBezTo>
                  <a:cubicBezTo>
                    <a:pt x="75920" y="2756"/>
                    <a:pt x="73453" y="433"/>
                    <a:pt x="70357" y="-396"/>
                  </a:cubicBezTo>
                  <a:lnTo>
                    <a:pt x="68643" y="-396"/>
                  </a:lnTo>
                  <a:cubicBezTo>
                    <a:pt x="67452" y="-453"/>
                    <a:pt x="66414" y="413"/>
                    <a:pt x="66262" y="1604"/>
                  </a:cubicBezTo>
                  <a:cubicBezTo>
                    <a:pt x="66414" y="2537"/>
                    <a:pt x="66843" y="3395"/>
                    <a:pt x="67500" y="4081"/>
                  </a:cubicBezTo>
                  <a:cubicBezTo>
                    <a:pt x="68195" y="5204"/>
                    <a:pt x="68614" y="6481"/>
                    <a:pt x="68738" y="7795"/>
                  </a:cubicBezTo>
                  <a:cubicBezTo>
                    <a:pt x="68957" y="9195"/>
                    <a:pt x="68005" y="10519"/>
                    <a:pt x="66605" y="10738"/>
                  </a:cubicBezTo>
                  <a:cubicBezTo>
                    <a:pt x="66585" y="10738"/>
                    <a:pt x="66566" y="10748"/>
                    <a:pt x="66547" y="10748"/>
                  </a:cubicBezTo>
                  <a:cubicBezTo>
                    <a:pt x="65071" y="10995"/>
                    <a:pt x="63614" y="10262"/>
                    <a:pt x="62928" y="8938"/>
                  </a:cubicBezTo>
                  <a:cubicBezTo>
                    <a:pt x="62652" y="7814"/>
                    <a:pt x="62166" y="6747"/>
                    <a:pt x="61499" y="5795"/>
                  </a:cubicBezTo>
                  <a:cubicBezTo>
                    <a:pt x="60547" y="4842"/>
                    <a:pt x="58070" y="4461"/>
                    <a:pt x="57213" y="5795"/>
                  </a:cubicBezTo>
                  <a:cubicBezTo>
                    <a:pt x="56994" y="6176"/>
                    <a:pt x="56994" y="6652"/>
                    <a:pt x="57213" y="7033"/>
                  </a:cubicBezTo>
                  <a:cubicBezTo>
                    <a:pt x="57727" y="7948"/>
                    <a:pt x="58337" y="8814"/>
                    <a:pt x="59023" y="9605"/>
                  </a:cubicBezTo>
                  <a:cubicBezTo>
                    <a:pt x="59680" y="10415"/>
                    <a:pt x="59680" y="11567"/>
                    <a:pt x="59023" y="12367"/>
                  </a:cubicBezTo>
                  <a:cubicBezTo>
                    <a:pt x="58261" y="13015"/>
                    <a:pt x="57222" y="13224"/>
                    <a:pt x="56260" y="12939"/>
                  </a:cubicBezTo>
                  <a:cubicBezTo>
                    <a:pt x="55298" y="12777"/>
                    <a:pt x="54565" y="12005"/>
                    <a:pt x="54451" y="11034"/>
                  </a:cubicBezTo>
                  <a:lnTo>
                    <a:pt x="52927" y="5224"/>
                  </a:lnTo>
                  <a:cubicBezTo>
                    <a:pt x="52708" y="4271"/>
                    <a:pt x="52327" y="3366"/>
                    <a:pt x="51784" y="2556"/>
                  </a:cubicBezTo>
                  <a:cubicBezTo>
                    <a:pt x="51079" y="1547"/>
                    <a:pt x="50031" y="833"/>
                    <a:pt x="48831" y="556"/>
                  </a:cubicBezTo>
                  <a:cubicBezTo>
                    <a:pt x="47983" y="366"/>
                    <a:pt x="47107" y="366"/>
                    <a:pt x="46259" y="556"/>
                  </a:cubicBezTo>
                  <a:cubicBezTo>
                    <a:pt x="45402" y="556"/>
                    <a:pt x="44830" y="1413"/>
                    <a:pt x="44926" y="1985"/>
                  </a:cubicBezTo>
                  <a:cubicBezTo>
                    <a:pt x="45021" y="2556"/>
                    <a:pt x="45497" y="2938"/>
                    <a:pt x="45973" y="3319"/>
                  </a:cubicBezTo>
                  <a:cubicBezTo>
                    <a:pt x="47231" y="4318"/>
                    <a:pt x="48078" y="5738"/>
                    <a:pt x="48355" y="7319"/>
                  </a:cubicBezTo>
                  <a:cubicBezTo>
                    <a:pt x="48355" y="7986"/>
                    <a:pt x="48355" y="8748"/>
                    <a:pt x="47497" y="8938"/>
                  </a:cubicBezTo>
                  <a:cubicBezTo>
                    <a:pt x="46974" y="9129"/>
                    <a:pt x="46402" y="9129"/>
                    <a:pt x="45878" y="8938"/>
                  </a:cubicBezTo>
                  <a:cubicBezTo>
                    <a:pt x="44878" y="8481"/>
                    <a:pt x="44116" y="7614"/>
                    <a:pt x="43783" y="6557"/>
                  </a:cubicBezTo>
                  <a:cubicBezTo>
                    <a:pt x="43497" y="5614"/>
                    <a:pt x="42973" y="4757"/>
                    <a:pt x="42259" y="4081"/>
                  </a:cubicBezTo>
                  <a:cubicBezTo>
                    <a:pt x="41068" y="3452"/>
                    <a:pt x="39639" y="3452"/>
                    <a:pt x="38449" y="4081"/>
                  </a:cubicBezTo>
                  <a:cubicBezTo>
                    <a:pt x="37687" y="4423"/>
                    <a:pt x="37353" y="5319"/>
                    <a:pt x="37687" y="6081"/>
                  </a:cubicBezTo>
                  <a:cubicBezTo>
                    <a:pt x="38115" y="6776"/>
                    <a:pt x="38668" y="7386"/>
                    <a:pt x="39306" y="7890"/>
                  </a:cubicBezTo>
                  <a:cubicBezTo>
                    <a:pt x="41268" y="9500"/>
                    <a:pt x="42802" y="11558"/>
                    <a:pt x="43783" y="13891"/>
                  </a:cubicBezTo>
                  <a:cubicBezTo>
                    <a:pt x="43783" y="14653"/>
                    <a:pt x="43783" y="15606"/>
                    <a:pt x="43116" y="15987"/>
                  </a:cubicBezTo>
                  <a:cubicBezTo>
                    <a:pt x="42478" y="16282"/>
                    <a:pt x="41754" y="16282"/>
                    <a:pt x="41116" y="15987"/>
                  </a:cubicBezTo>
                  <a:cubicBezTo>
                    <a:pt x="40716" y="15644"/>
                    <a:pt x="40382" y="15225"/>
                    <a:pt x="40163" y="14749"/>
                  </a:cubicBezTo>
                  <a:cubicBezTo>
                    <a:pt x="40163" y="13986"/>
                    <a:pt x="39306" y="13224"/>
                    <a:pt x="38830" y="12463"/>
                  </a:cubicBezTo>
                  <a:cubicBezTo>
                    <a:pt x="38192" y="11501"/>
                    <a:pt x="37249" y="10767"/>
                    <a:pt x="36163" y="10367"/>
                  </a:cubicBezTo>
                  <a:cubicBezTo>
                    <a:pt x="34867" y="9843"/>
                    <a:pt x="33381" y="10186"/>
                    <a:pt x="32448" y="11224"/>
                  </a:cubicBezTo>
                  <a:cubicBezTo>
                    <a:pt x="32448" y="11986"/>
                    <a:pt x="33020" y="12748"/>
                    <a:pt x="33686" y="13415"/>
                  </a:cubicBezTo>
                  <a:cubicBezTo>
                    <a:pt x="34277" y="13967"/>
                    <a:pt x="34734" y="14653"/>
                    <a:pt x="35020" y="15415"/>
                  </a:cubicBezTo>
                  <a:cubicBezTo>
                    <a:pt x="35258" y="15720"/>
                    <a:pt x="35258" y="16158"/>
                    <a:pt x="35020" y="16463"/>
                  </a:cubicBezTo>
                  <a:cubicBezTo>
                    <a:pt x="34829" y="16520"/>
                    <a:pt x="34639" y="16520"/>
                    <a:pt x="34448" y="16463"/>
                  </a:cubicBezTo>
                  <a:cubicBezTo>
                    <a:pt x="33000" y="17035"/>
                    <a:pt x="31362" y="16778"/>
                    <a:pt x="30162" y="15796"/>
                  </a:cubicBezTo>
                  <a:cubicBezTo>
                    <a:pt x="29409" y="15006"/>
                    <a:pt x="29028" y="13929"/>
                    <a:pt x="29114" y="12844"/>
                  </a:cubicBezTo>
                  <a:cubicBezTo>
                    <a:pt x="29152" y="11729"/>
                    <a:pt x="28857" y="10634"/>
                    <a:pt x="28257" y="9700"/>
                  </a:cubicBezTo>
                  <a:cubicBezTo>
                    <a:pt x="28028" y="9433"/>
                    <a:pt x="27733" y="9233"/>
                    <a:pt x="27400" y="9129"/>
                  </a:cubicBezTo>
                  <a:cubicBezTo>
                    <a:pt x="26628" y="8852"/>
                    <a:pt x="25790" y="8852"/>
                    <a:pt x="25018" y="9129"/>
                  </a:cubicBezTo>
                  <a:cubicBezTo>
                    <a:pt x="24495" y="9338"/>
                    <a:pt x="24018" y="9624"/>
                    <a:pt x="23590" y="9986"/>
                  </a:cubicBezTo>
                  <a:cubicBezTo>
                    <a:pt x="22256" y="11034"/>
                    <a:pt x="22732" y="12557"/>
                    <a:pt x="23590" y="13700"/>
                  </a:cubicBezTo>
                  <a:cubicBezTo>
                    <a:pt x="24447" y="14844"/>
                    <a:pt x="26066" y="15796"/>
                    <a:pt x="26733" y="16939"/>
                  </a:cubicBezTo>
                  <a:cubicBezTo>
                    <a:pt x="27276" y="17491"/>
                    <a:pt x="27276" y="18387"/>
                    <a:pt x="26733" y="18940"/>
                  </a:cubicBezTo>
                  <a:cubicBezTo>
                    <a:pt x="25818" y="19463"/>
                    <a:pt x="24695" y="19463"/>
                    <a:pt x="23780" y="18940"/>
                  </a:cubicBezTo>
                  <a:cubicBezTo>
                    <a:pt x="23123" y="18530"/>
                    <a:pt x="22647" y="17882"/>
                    <a:pt x="22447" y="17130"/>
                  </a:cubicBezTo>
                  <a:lnTo>
                    <a:pt x="21780" y="15796"/>
                  </a:lnTo>
                  <a:cubicBezTo>
                    <a:pt x="20837" y="14806"/>
                    <a:pt x="19275" y="14758"/>
                    <a:pt x="18275" y="15692"/>
                  </a:cubicBezTo>
                  <a:cubicBezTo>
                    <a:pt x="17951" y="16006"/>
                    <a:pt x="17713" y="16406"/>
                    <a:pt x="17589" y="16844"/>
                  </a:cubicBezTo>
                  <a:cubicBezTo>
                    <a:pt x="17751" y="17739"/>
                    <a:pt x="18037" y="18606"/>
                    <a:pt x="18446" y="19416"/>
                  </a:cubicBezTo>
                  <a:cubicBezTo>
                    <a:pt x="18037" y="19892"/>
                    <a:pt x="17446" y="20168"/>
                    <a:pt x="16827" y="20178"/>
                  </a:cubicBezTo>
                  <a:cubicBezTo>
                    <a:pt x="15579" y="20597"/>
                    <a:pt x="14227" y="19920"/>
                    <a:pt x="13817" y="18673"/>
                  </a:cubicBezTo>
                  <a:cubicBezTo>
                    <a:pt x="13798" y="18634"/>
                    <a:pt x="13788" y="18597"/>
                    <a:pt x="13779" y="18558"/>
                  </a:cubicBezTo>
                  <a:cubicBezTo>
                    <a:pt x="13322" y="17387"/>
                    <a:pt x="12645" y="16320"/>
                    <a:pt x="11779" y="15415"/>
                  </a:cubicBezTo>
                  <a:cubicBezTo>
                    <a:pt x="10540" y="14406"/>
                    <a:pt x="8997" y="13834"/>
                    <a:pt x="7397" y="13796"/>
                  </a:cubicBezTo>
                  <a:cubicBezTo>
                    <a:pt x="6464" y="13730"/>
                    <a:pt x="5530" y="14034"/>
                    <a:pt x="4825" y="14653"/>
                  </a:cubicBezTo>
                  <a:cubicBezTo>
                    <a:pt x="4740" y="14929"/>
                    <a:pt x="4740" y="15234"/>
                    <a:pt x="4825" y="15510"/>
                  </a:cubicBezTo>
                  <a:cubicBezTo>
                    <a:pt x="5206" y="17178"/>
                    <a:pt x="6235" y="18616"/>
                    <a:pt x="7683" y="19511"/>
                  </a:cubicBezTo>
                  <a:cubicBezTo>
                    <a:pt x="8350" y="20083"/>
                    <a:pt x="9207" y="20749"/>
                    <a:pt x="9397" y="21511"/>
                  </a:cubicBezTo>
                  <a:cubicBezTo>
                    <a:pt x="9531" y="22035"/>
                    <a:pt x="9235" y="22569"/>
                    <a:pt x="8731" y="22749"/>
                  </a:cubicBezTo>
                  <a:cubicBezTo>
                    <a:pt x="8073" y="22940"/>
                    <a:pt x="7388" y="22940"/>
                    <a:pt x="6730" y="22749"/>
                  </a:cubicBezTo>
                  <a:cubicBezTo>
                    <a:pt x="6149" y="22406"/>
                    <a:pt x="5502" y="22206"/>
                    <a:pt x="4825" y="22178"/>
                  </a:cubicBezTo>
                  <a:cubicBezTo>
                    <a:pt x="4130" y="22188"/>
                    <a:pt x="3492" y="22549"/>
                    <a:pt x="3111" y="23131"/>
                  </a:cubicBezTo>
                  <a:cubicBezTo>
                    <a:pt x="3025" y="23635"/>
                    <a:pt x="3025" y="24150"/>
                    <a:pt x="3111" y="24654"/>
                  </a:cubicBezTo>
                  <a:cubicBezTo>
                    <a:pt x="3168" y="24997"/>
                    <a:pt x="3168" y="25350"/>
                    <a:pt x="3111" y="25702"/>
                  </a:cubicBezTo>
                  <a:lnTo>
                    <a:pt x="3111" y="31036"/>
                  </a:lnTo>
                  <a:cubicBezTo>
                    <a:pt x="3159" y="35904"/>
                    <a:pt x="2873" y="40780"/>
                    <a:pt x="2254" y="45610"/>
                  </a:cubicBezTo>
                  <a:cubicBezTo>
                    <a:pt x="977" y="50563"/>
                    <a:pt x="206" y="55639"/>
                    <a:pt x="-32" y="60754"/>
                  </a:cubicBezTo>
                  <a:cubicBezTo>
                    <a:pt x="396" y="65583"/>
                    <a:pt x="1492" y="70327"/>
                    <a:pt x="3206" y="74851"/>
                  </a:cubicBezTo>
                  <a:cubicBezTo>
                    <a:pt x="9055" y="91625"/>
                    <a:pt x="11036" y="109493"/>
                    <a:pt x="9016" y="127144"/>
                  </a:cubicBezTo>
                  <a:cubicBezTo>
                    <a:pt x="7511" y="133859"/>
                    <a:pt x="6835" y="140736"/>
                    <a:pt x="7016" y="147623"/>
                  </a:cubicBezTo>
                  <a:cubicBezTo>
                    <a:pt x="7283" y="150337"/>
                    <a:pt x="7826" y="153023"/>
                    <a:pt x="8635" y="155623"/>
                  </a:cubicBezTo>
                  <a:cubicBezTo>
                    <a:pt x="8826" y="155909"/>
                    <a:pt x="8826" y="156290"/>
                    <a:pt x="8635" y="156575"/>
                  </a:cubicBezTo>
                  <a:lnTo>
                    <a:pt x="10159" y="161815"/>
                  </a:lnTo>
                  <a:cubicBezTo>
                    <a:pt x="10531" y="161338"/>
                    <a:pt x="10788" y="160786"/>
                    <a:pt x="10921" y="160195"/>
                  </a:cubicBezTo>
                  <a:cubicBezTo>
                    <a:pt x="10255" y="159243"/>
                    <a:pt x="10731" y="157719"/>
                    <a:pt x="12541" y="1575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6" name="Freeform: Shape 935">
              <a:extLst>
                <a:ext uri="{FF2B5EF4-FFF2-40B4-BE49-F238E27FC236}">
                  <a16:creationId xmlns:a16="http://schemas.microsoft.com/office/drawing/2014/main" xmlns="" id="{D7F5C08A-3E00-0B12-BD52-7F9BA4425DE5}"/>
                </a:ext>
              </a:extLst>
            </p:cNvPr>
            <p:cNvSpPr/>
            <p:nvPr/>
          </p:nvSpPr>
          <p:spPr>
            <a:xfrm>
              <a:off x="5450687" y="4049013"/>
              <a:ext cx="163064" cy="174538"/>
            </a:xfrm>
            <a:custGeom>
              <a:avLst/>
              <a:gdLst>
                <a:gd name="connsiteX0" fmla="*/ 155124 w 163064"/>
                <a:gd name="connsiteY0" fmla="*/ 144064 h 174538"/>
                <a:gd name="connsiteX1" fmla="*/ 160553 w 163064"/>
                <a:gd name="connsiteY1" fmla="*/ 135968 h 174538"/>
                <a:gd name="connsiteX2" fmla="*/ 162362 w 163064"/>
                <a:gd name="connsiteY2" fmla="*/ 118823 h 174538"/>
                <a:gd name="connsiteX3" fmla="*/ 154171 w 163064"/>
                <a:gd name="connsiteY3" fmla="*/ 47481 h 174538"/>
                <a:gd name="connsiteX4" fmla="*/ 151504 w 163064"/>
                <a:gd name="connsiteY4" fmla="*/ 30717 h 174538"/>
                <a:gd name="connsiteX5" fmla="*/ 149028 w 163064"/>
                <a:gd name="connsiteY5" fmla="*/ 23002 h 174538"/>
                <a:gd name="connsiteX6" fmla="*/ 148361 w 163064"/>
                <a:gd name="connsiteY6" fmla="*/ 22526 h 174538"/>
                <a:gd name="connsiteX7" fmla="*/ 148361 w 163064"/>
                <a:gd name="connsiteY7" fmla="*/ 21097 h 174538"/>
                <a:gd name="connsiteX8" fmla="*/ 147123 w 163064"/>
                <a:gd name="connsiteY8" fmla="*/ 17477 h 174538"/>
                <a:gd name="connsiteX9" fmla="*/ 146170 w 163064"/>
                <a:gd name="connsiteY9" fmla="*/ 18620 h 174538"/>
                <a:gd name="connsiteX10" fmla="*/ 146170 w 163064"/>
                <a:gd name="connsiteY10" fmla="*/ 20906 h 174538"/>
                <a:gd name="connsiteX11" fmla="*/ 144074 w 163064"/>
                <a:gd name="connsiteY11" fmla="*/ 22049 h 174538"/>
                <a:gd name="connsiteX12" fmla="*/ 144074 w 163064"/>
                <a:gd name="connsiteY12" fmla="*/ 19382 h 174538"/>
                <a:gd name="connsiteX13" fmla="*/ 145694 w 163064"/>
                <a:gd name="connsiteY13" fmla="*/ 16239 h 174538"/>
                <a:gd name="connsiteX14" fmla="*/ 146265 w 163064"/>
                <a:gd name="connsiteY14" fmla="*/ 14429 h 174538"/>
                <a:gd name="connsiteX15" fmla="*/ 145122 w 163064"/>
                <a:gd name="connsiteY15" fmla="*/ 13095 h 174538"/>
                <a:gd name="connsiteX16" fmla="*/ 143122 w 163064"/>
                <a:gd name="connsiteY16" fmla="*/ 14238 h 174538"/>
                <a:gd name="connsiteX17" fmla="*/ 141884 w 163064"/>
                <a:gd name="connsiteY17" fmla="*/ 17096 h 174538"/>
                <a:gd name="connsiteX18" fmla="*/ 139788 w 163064"/>
                <a:gd name="connsiteY18" fmla="*/ 19954 h 174538"/>
                <a:gd name="connsiteX19" fmla="*/ 138074 w 163064"/>
                <a:gd name="connsiteY19" fmla="*/ 18239 h 174538"/>
                <a:gd name="connsiteX20" fmla="*/ 139217 w 163064"/>
                <a:gd name="connsiteY20" fmla="*/ 16144 h 174538"/>
                <a:gd name="connsiteX21" fmla="*/ 140836 w 163064"/>
                <a:gd name="connsiteY21" fmla="*/ 13001 h 174538"/>
                <a:gd name="connsiteX22" fmla="*/ 138169 w 163064"/>
                <a:gd name="connsiteY22" fmla="*/ 12048 h 174538"/>
                <a:gd name="connsiteX23" fmla="*/ 136074 w 163064"/>
                <a:gd name="connsiteY23" fmla="*/ 13953 h 174538"/>
                <a:gd name="connsiteX24" fmla="*/ 134740 w 163064"/>
                <a:gd name="connsiteY24" fmla="*/ 16525 h 174538"/>
                <a:gd name="connsiteX25" fmla="*/ 133502 w 163064"/>
                <a:gd name="connsiteY25" fmla="*/ 17382 h 174538"/>
                <a:gd name="connsiteX26" fmla="*/ 134645 w 163064"/>
                <a:gd name="connsiteY26" fmla="*/ 12619 h 174538"/>
                <a:gd name="connsiteX27" fmla="*/ 135883 w 163064"/>
                <a:gd name="connsiteY27" fmla="*/ 11191 h 174538"/>
                <a:gd name="connsiteX28" fmla="*/ 135216 w 163064"/>
                <a:gd name="connsiteY28" fmla="*/ 9667 h 174538"/>
                <a:gd name="connsiteX29" fmla="*/ 134549 w 163064"/>
                <a:gd name="connsiteY29" fmla="*/ 9667 h 174538"/>
                <a:gd name="connsiteX30" fmla="*/ 131597 w 163064"/>
                <a:gd name="connsiteY30" fmla="*/ 12334 h 174538"/>
                <a:gd name="connsiteX31" fmla="*/ 130073 w 163064"/>
                <a:gd name="connsiteY31" fmla="*/ 15287 h 174538"/>
                <a:gd name="connsiteX32" fmla="*/ 132549 w 163064"/>
                <a:gd name="connsiteY32" fmla="*/ 8333 h 174538"/>
                <a:gd name="connsiteX33" fmla="*/ 134359 w 163064"/>
                <a:gd name="connsiteY33" fmla="*/ 6809 h 174538"/>
                <a:gd name="connsiteX34" fmla="*/ 134359 w 163064"/>
                <a:gd name="connsiteY34" fmla="*/ 4619 h 174538"/>
                <a:gd name="connsiteX35" fmla="*/ 132549 w 163064"/>
                <a:gd name="connsiteY35" fmla="*/ 4047 h 174538"/>
                <a:gd name="connsiteX36" fmla="*/ 128073 w 163064"/>
                <a:gd name="connsiteY36" fmla="*/ 6714 h 174538"/>
                <a:gd name="connsiteX37" fmla="*/ 126644 w 163064"/>
                <a:gd name="connsiteY37" fmla="*/ 11857 h 174538"/>
                <a:gd name="connsiteX38" fmla="*/ 124834 w 163064"/>
                <a:gd name="connsiteY38" fmla="*/ 13286 h 174538"/>
                <a:gd name="connsiteX39" fmla="*/ 121881 w 163064"/>
                <a:gd name="connsiteY39" fmla="*/ 11762 h 174538"/>
                <a:gd name="connsiteX40" fmla="*/ 123120 w 163064"/>
                <a:gd name="connsiteY40" fmla="*/ 9286 h 174538"/>
                <a:gd name="connsiteX41" fmla="*/ 123358 w 163064"/>
                <a:gd name="connsiteY41" fmla="*/ 7142 h 174538"/>
                <a:gd name="connsiteX42" fmla="*/ 123120 w 163064"/>
                <a:gd name="connsiteY42" fmla="*/ 6905 h 174538"/>
                <a:gd name="connsiteX43" fmla="*/ 118071 w 163064"/>
                <a:gd name="connsiteY43" fmla="*/ 6905 h 174538"/>
                <a:gd name="connsiteX44" fmla="*/ 115785 w 163064"/>
                <a:gd name="connsiteY44" fmla="*/ 9571 h 174538"/>
                <a:gd name="connsiteX45" fmla="*/ 115023 w 163064"/>
                <a:gd name="connsiteY45" fmla="*/ 11191 h 174538"/>
                <a:gd name="connsiteX46" fmla="*/ 114452 w 163064"/>
                <a:gd name="connsiteY46" fmla="*/ 4999 h 174538"/>
                <a:gd name="connsiteX47" fmla="*/ 115309 w 163064"/>
                <a:gd name="connsiteY47" fmla="*/ 3380 h 174538"/>
                <a:gd name="connsiteX48" fmla="*/ 114071 w 163064"/>
                <a:gd name="connsiteY48" fmla="*/ 1951 h 174538"/>
                <a:gd name="connsiteX49" fmla="*/ 112547 w 163064"/>
                <a:gd name="connsiteY49" fmla="*/ 1951 h 174538"/>
                <a:gd name="connsiteX50" fmla="*/ 107879 w 163064"/>
                <a:gd name="connsiteY50" fmla="*/ 4904 h 174538"/>
                <a:gd name="connsiteX51" fmla="*/ 107879 w 163064"/>
                <a:gd name="connsiteY51" fmla="*/ 9095 h 174538"/>
                <a:gd name="connsiteX52" fmla="*/ 106603 w 163064"/>
                <a:gd name="connsiteY52" fmla="*/ 10295 h 174538"/>
                <a:gd name="connsiteX53" fmla="*/ 106260 w 163064"/>
                <a:gd name="connsiteY53" fmla="*/ 10238 h 174538"/>
                <a:gd name="connsiteX54" fmla="*/ 105403 w 163064"/>
                <a:gd name="connsiteY54" fmla="*/ 10238 h 174538"/>
                <a:gd name="connsiteX55" fmla="*/ 103974 w 163064"/>
                <a:gd name="connsiteY55" fmla="*/ 4047 h 174538"/>
                <a:gd name="connsiteX56" fmla="*/ 99307 w 163064"/>
                <a:gd name="connsiteY56" fmla="*/ 1285 h 174538"/>
                <a:gd name="connsiteX57" fmla="*/ 95211 w 163064"/>
                <a:gd name="connsiteY57" fmla="*/ 1285 h 174538"/>
                <a:gd name="connsiteX58" fmla="*/ 95211 w 163064"/>
                <a:gd name="connsiteY58" fmla="*/ 2332 h 174538"/>
                <a:gd name="connsiteX59" fmla="*/ 99402 w 163064"/>
                <a:gd name="connsiteY59" fmla="*/ 6428 h 174538"/>
                <a:gd name="connsiteX60" fmla="*/ 100355 w 163064"/>
                <a:gd name="connsiteY60" fmla="*/ 11000 h 174538"/>
                <a:gd name="connsiteX61" fmla="*/ 97307 w 163064"/>
                <a:gd name="connsiteY61" fmla="*/ 10047 h 174538"/>
                <a:gd name="connsiteX62" fmla="*/ 96259 w 163064"/>
                <a:gd name="connsiteY62" fmla="*/ 7857 h 174538"/>
                <a:gd name="connsiteX63" fmla="*/ 95592 w 163064"/>
                <a:gd name="connsiteY63" fmla="*/ 7857 h 174538"/>
                <a:gd name="connsiteX64" fmla="*/ 93516 w 163064"/>
                <a:gd name="connsiteY64" fmla="*/ 9104 h 174538"/>
                <a:gd name="connsiteX65" fmla="*/ 93497 w 163064"/>
                <a:gd name="connsiteY65" fmla="*/ 9191 h 174538"/>
                <a:gd name="connsiteX66" fmla="*/ 91973 w 163064"/>
                <a:gd name="connsiteY66" fmla="*/ 11000 h 174538"/>
                <a:gd name="connsiteX67" fmla="*/ 90449 w 163064"/>
                <a:gd name="connsiteY67" fmla="*/ 5857 h 174538"/>
                <a:gd name="connsiteX68" fmla="*/ 82829 w 163064"/>
                <a:gd name="connsiteY68" fmla="*/ -334 h 174538"/>
                <a:gd name="connsiteX69" fmla="*/ 80828 w 163064"/>
                <a:gd name="connsiteY69" fmla="*/ -334 h 174538"/>
                <a:gd name="connsiteX70" fmla="*/ 78066 w 163064"/>
                <a:gd name="connsiteY70" fmla="*/ 1666 h 174538"/>
                <a:gd name="connsiteX71" fmla="*/ 79400 w 163064"/>
                <a:gd name="connsiteY71" fmla="*/ 4237 h 174538"/>
                <a:gd name="connsiteX72" fmla="*/ 80924 w 163064"/>
                <a:gd name="connsiteY72" fmla="*/ 7857 h 174538"/>
                <a:gd name="connsiteX73" fmla="*/ 78666 w 163064"/>
                <a:gd name="connsiteY73" fmla="*/ 10876 h 174538"/>
                <a:gd name="connsiteX74" fmla="*/ 78352 w 163064"/>
                <a:gd name="connsiteY74" fmla="*/ 10905 h 174538"/>
                <a:gd name="connsiteX75" fmla="*/ 74256 w 163064"/>
                <a:gd name="connsiteY75" fmla="*/ 9191 h 174538"/>
                <a:gd name="connsiteX76" fmla="*/ 72637 w 163064"/>
                <a:gd name="connsiteY76" fmla="*/ 6047 h 174538"/>
                <a:gd name="connsiteX77" fmla="*/ 67779 w 163064"/>
                <a:gd name="connsiteY77" fmla="*/ 6047 h 174538"/>
                <a:gd name="connsiteX78" fmla="*/ 67779 w 163064"/>
                <a:gd name="connsiteY78" fmla="*/ 7285 h 174538"/>
                <a:gd name="connsiteX79" fmla="*/ 69875 w 163064"/>
                <a:gd name="connsiteY79" fmla="*/ 9762 h 174538"/>
                <a:gd name="connsiteX80" fmla="*/ 69875 w 163064"/>
                <a:gd name="connsiteY80" fmla="*/ 12524 h 174538"/>
                <a:gd name="connsiteX81" fmla="*/ 66827 w 163064"/>
                <a:gd name="connsiteY81" fmla="*/ 13286 h 174538"/>
                <a:gd name="connsiteX82" fmla="*/ 64731 w 163064"/>
                <a:gd name="connsiteY82" fmla="*/ 11381 h 174538"/>
                <a:gd name="connsiteX83" fmla="*/ 62826 w 163064"/>
                <a:gd name="connsiteY83" fmla="*/ 5666 h 174538"/>
                <a:gd name="connsiteX84" fmla="*/ 61588 w 163064"/>
                <a:gd name="connsiteY84" fmla="*/ 2999 h 174538"/>
                <a:gd name="connsiteX85" fmla="*/ 58159 w 163064"/>
                <a:gd name="connsiteY85" fmla="*/ 1094 h 174538"/>
                <a:gd name="connsiteX86" fmla="*/ 55206 w 163064"/>
                <a:gd name="connsiteY86" fmla="*/ 1094 h 174538"/>
                <a:gd name="connsiteX87" fmla="*/ 53682 w 163064"/>
                <a:gd name="connsiteY87" fmla="*/ 2618 h 174538"/>
                <a:gd name="connsiteX88" fmla="*/ 54920 w 163064"/>
                <a:gd name="connsiteY88" fmla="*/ 3857 h 174538"/>
                <a:gd name="connsiteX89" fmla="*/ 57778 w 163064"/>
                <a:gd name="connsiteY89" fmla="*/ 7857 h 174538"/>
                <a:gd name="connsiteX90" fmla="*/ 57006 w 163064"/>
                <a:gd name="connsiteY90" fmla="*/ 9429 h 174538"/>
                <a:gd name="connsiteX91" fmla="*/ 56825 w 163064"/>
                <a:gd name="connsiteY91" fmla="*/ 9476 h 174538"/>
                <a:gd name="connsiteX92" fmla="*/ 55016 w 163064"/>
                <a:gd name="connsiteY92" fmla="*/ 9476 h 174538"/>
                <a:gd name="connsiteX93" fmla="*/ 52634 w 163064"/>
                <a:gd name="connsiteY93" fmla="*/ 7285 h 174538"/>
                <a:gd name="connsiteX94" fmla="*/ 50729 w 163064"/>
                <a:gd name="connsiteY94" fmla="*/ 4904 h 174538"/>
                <a:gd name="connsiteX95" fmla="*/ 46538 w 163064"/>
                <a:gd name="connsiteY95" fmla="*/ 4904 h 174538"/>
                <a:gd name="connsiteX96" fmla="*/ 45815 w 163064"/>
                <a:gd name="connsiteY96" fmla="*/ 6790 h 174538"/>
                <a:gd name="connsiteX97" fmla="*/ 45872 w 163064"/>
                <a:gd name="connsiteY97" fmla="*/ 6905 h 174538"/>
                <a:gd name="connsiteX98" fmla="*/ 47777 w 163064"/>
                <a:gd name="connsiteY98" fmla="*/ 8619 h 174538"/>
                <a:gd name="connsiteX99" fmla="*/ 52920 w 163064"/>
                <a:gd name="connsiteY99" fmla="*/ 14429 h 174538"/>
                <a:gd name="connsiteX100" fmla="*/ 52682 w 163064"/>
                <a:gd name="connsiteY100" fmla="*/ 16296 h 174538"/>
                <a:gd name="connsiteX101" fmla="*/ 52253 w 163064"/>
                <a:gd name="connsiteY101" fmla="*/ 16525 h 174538"/>
                <a:gd name="connsiteX102" fmla="*/ 50063 w 163064"/>
                <a:gd name="connsiteY102" fmla="*/ 16525 h 174538"/>
                <a:gd name="connsiteX103" fmla="*/ 48920 w 163064"/>
                <a:gd name="connsiteY103" fmla="*/ 15382 h 174538"/>
                <a:gd name="connsiteX104" fmla="*/ 47300 w 163064"/>
                <a:gd name="connsiteY104" fmla="*/ 13191 h 174538"/>
                <a:gd name="connsiteX105" fmla="*/ 44348 w 163064"/>
                <a:gd name="connsiteY105" fmla="*/ 11286 h 174538"/>
                <a:gd name="connsiteX106" fmla="*/ 40347 w 163064"/>
                <a:gd name="connsiteY106" fmla="*/ 12334 h 174538"/>
                <a:gd name="connsiteX107" fmla="*/ 41776 w 163064"/>
                <a:gd name="connsiteY107" fmla="*/ 14524 h 174538"/>
                <a:gd name="connsiteX108" fmla="*/ 43395 w 163064"/>
                <a:gd name="connsiteY108" fmla="*/ 16334 h 174538"/>
                <a:gd name="connsiteX109" fmla="*/ 43395 w 163064"/>
                <a:gd name="connsiteY109" fmla="*/ 17477 h 174538"/>
                <a:gd name="connsiteX110" fmla="*/ 42824 w 163064"/>
                <a:gd name="connsiteY110" fmla="*/ 17477 h 174538"/>
                <a:gd name="connsiteX111" fmla="*/ 38061 w 163064"/>
                <a:gd name="connsiteY111" fmla="*/ 17477 h 174538"/>
                <a:gd name="connsiteX112" fmla="*/ 36728 w 163064"/>
                <a:gd name="connsiteY112" fmla="*/ 14524 h 174538"/>
                <a:gd name="connsiteX113" fmla="*/ 35680 w 163064"/>
                <a:gd name="connsiteY113" fmla="*/ 11572 h 174538"/>
                <a:gd name="connsiteX114" fmla="*/ 34632 w 163064"/>
                <a:gd name="connsiteY114" fmla="*/ 11000 h 174538"/>
                <a:gd name="connsiteX115" fmla="*/ 31965 w 163064"/>
                <a:gd name="connsiteY115" fmla="*/ 11000 h 174538"/>
                <a:gd name="connsiteX116" fmla="*/ 30441 w 163064"/>
                <a:gd name="connsiteY116" fmla="*/ 11857 h 174538"/>
                <a:gd name="connsiteX117" fmla="*/ 30441 w 163064"/>
                <a:gd name="connsiteY117" fmla="*/ 15572 h 174538"/>
                <a:gd name="connsiteX118" fmla="*/ 34156 w 163064"/>
                <a:gd name="connsiteY118" fmla="*/ 18620 h 174538"/>
                <a:gd name="connsiteX119" fmla="*/ 34375 w 163064"/>
                <a:gd name="connsiteY119" fmla="*/ 20497 h 174538"/>
                <a:gd name="connsiteX120" fmla="*/ 34156 w 163064"/>
                <a:gd name="connsiteY120" fmla="*/ 20716 h 174538"/>
                <a:gd name="connsiteX121" fmla="*/ 31013 w 163064"/>
                <a:gd name="connsiteY121" fmla="*/ 20716 h 174538"/>
                <a:gd name="connsiteX122" fmla="*/ 29394 w 163064"/>
                <a:gd name="connsiteY122" fmla="*/ 19001 h 174538"/>
                <a:gd name="connsiteX123" fmla="*/ 28632 w 163064"/>
                <a:gd name="connsiteY123" fmla="*/ 17763 h 174538"/>
                <a:gd name="connsiteX124" fmla="*/ 26822 w 163064"/>
                <a:gd name="connsiteY124" fmla="*/ 17096 h 174538"/>
                <a:gd name="connsiteX125" fmla="*/ 24250 w 163064"/>
                <a:gd name="connsiteY125" fmla="*/ 19192 h 174538"/>
                <a:gd name="connsiteX126" fmla="*/ 25298 w 163064"/>
                <a:gd name="connsiteY126" fmla="*/ 21668 h 174538"/>
                <a:gd name="connsiteX127" fmla="*/ 23583 w 163064"/>
                <a:gd name="connsiteY127" fmla="*/ 22620 h 174538"/>
                <a:gd name="connsiteX128" fmla="*/ 21297 w 163064"/>
                <a:gd name="connsiteY128" fmla="*/ 22620 h 174538"/>
                <a:gd name="connsiteX129" fmla="*/ 20249 w 163064"/>
                <a:gd name="connsiteY129" fmla="*/ 21478 h 174538"/>
                <a:gd name="connsiteX130" fmla="*/ 17773 w 163064"/>
                <a:gd name="connsiteY130" fmla="*/ 18620 h 174538"/>
                <a:gd name="connsiteX131" fmla="*/ 12915 w 163064"/>
                <a:gd name="connsiteY131" fmla="*/ 17382 h 174538"/>
                <a:gd name="connsiteX132" fmla="*/ 10344 w 163064"/>
                <a:gd name="connsiteY132" fmla="*/ 18525 h 174538"/>
                <a:gd name="connsiteX133" fmla="*/ 10344 w 163064"/>
                <a:gd name="connsiteY133" fmla="*/ 19382 h 174538"/>
                <a:gd name="connsiteX134" fmla="*/ 13773 w 163064"/>
                <a:gd name="connsiteY134" fmla="*/ 23097 h 174538"/>
                <a:gd name="connsiteX135" fmla="*/ 15773 w 163064"/>
                <a:gd name="connsiteY135" fmla="*/ 24907 h 174538"/>
                <a:gd name="connsiteX136" fmla="*/ 15220 w 163064"/>
                <a:gd name="connsiteY136" fmla="*/ 26135 h 174538"/>
                <a:gd name="connsiteX137" fmla="*/ 15201 w 163064"/>
                <a:gd name="connsiteY137" fmla="*/ 26145 h 174538"/>
                <a:gd name="connsiteX138" fmla="*/ 13011 w 163064"/>
                <a:gd name="connsiteY138" fmla="*/ 26145 h 174538"/>
                <a:gd name="connsiteX139" fmla="*/ 10915 w 163064"/>
                <a:gd name="connsiteY139" fmla="*/ 26145 h 174538"/>
                <a:gd name="connsiteX140" fmla="*/ 9105 w 163064"/>
                <a:gd name="connsiteY140" fmla="*/ 27288 h 174538"/>
                <a:gd name="connsiteX141" fmla="*/ 9105 w 163064"/>
                <a:gd name="connsiteY141" fmla="*/ 28907 h 174538"/>
                <a:gd name="connsiteX142" fmla="*/ 9105 w 163064"/>
                <a:gd name="connsiteY142" fmla="*/ 29955 h 174538"/>
                <a:gd name="connsiteX143" fmla="*/ 7391 w 163064"/>
                <a:gd name="connsiteY143" fmla="*/ 31574 h 174538"/>
                <a:gd name="connsiteX144" fmla="*/ 7391 w 163064"/>
                <a:gd name="connsiteY144" fmla="*/ 34717 h 174538"/>
                <a:gd name="connsiteX145" fmla="*/ 2819 w 163064"/>
                <a:gd name="connsiteY145" fmla="*/ 48243 h 174538"/>
                <a:gd name="connsiteX146" fmla="*/ 6153 w 163064"/>
                <a:gd name="connsiteY146" fmla="*/ 99583 h 174538"/>
                <a:gd name="connsiteX147" fmla="*/ 23869 w 163064"/>
                <a:gd name="connsiteY147" fmla="*/ 148637 h 174538"/>
                <a:gd name="connsiteX148" fmla="*/ 26155 w 163064"/>
                <a:gd name="connsiteY148" fmla="*/ 158162 h 174538"/>
                <a:gd name="connsiteX149" fmla="*/ 26155 w 163064"/>
                <a:gd name="connsiteY149" fmla="*/ 158162 h 174538"/>
                <a:gd name="connsiteX150" fmla="*/ 26727 w 163064"/>
                <a:gd name="connsiteY150" fmla="*/ 160733 h 174538"/>
                <a:gd name="connsiteX151" fmla="*/ 26727 w 163064"/>
                <a:gd name="connsiteY151" fmla="*/ 160733 h 174538"/>
                <a:gd name="connsiteX152" fmla="*/ 28346 w 163064"/>
                <a:gd name="connsiteY152" fmla="*/ 165591 h 174538"/>
                <a:gd name="connsiteX153" fmla="*/ 28346 w 163064"/>
                <a:gd name="connsiteY153" fmla="*/ 165591 h 174538"/>
                <a:gd name="connsiteX154" fmla="*/ 29584 w 163064"/>
                <a:gd name="connsiteY154" fmla="*/ 162543 h 174538"/>
                <a:gd name="connsiteX155" fmla="*/ 31870 w 163064"/>
                <a:gd name="connsiteY155" fmla="*/ 159495 h 174538"/>
                <a:gd name="connsiteX156" fmla="*/ 34042 w 163064"/>
                <a:gd name="connsiteY156" fmla="*/ 160848 h 174538"/>
                <a:gd name="connsiteX157" fmla="*/ 34061 w 163064"/>
                <a:gd name="connsiteY157" fmla="*/ 160924 h 174538"/>
                <a:gd name="connsiteX158" fmla="*/ 32918 w 163064"/>
                <a:gd name="connsiteY158" fmla="*/ 163210 h 174538"/>
                <a:gd name="connsiteX159" fmla="*/ 31299 w 163064"/>
                <a:gd name="connsiteY159" fmla="*/ 166544 h 174538"/>
                <a:gd name="connsiteX160" fmla="*/ 34728 w 163064"/>
                <a:gd name="connsiteY160" fmla="*/ 167115 h 174538"/>
                <a:gd name="connsiteX161" fmla="*/ 37204 w 163064"/>
                <a:gd name="connsiteY161" fmla="*/ 164829 h 174538"/>
                <a:gd name="connsiteX162" fmla="*/ 38442 w 163064"/>
                <a:gd name="connsiteY162" fmla="*/ 161971 h 174538"/>
                <a:gd name="connsiteX163" fmla="*/ 39966 w 163064"/>
                <a:gd name="connsiteY163" fmla="*/ 161019 h 174538"/>
                <a:gd name="connsiteX164" fmla="*/ 39109 w 163064"/>
                <a:gd name="connsiteY164" fmla="*/ 165877 h 174538"/>
                <a:gd name="connsiteX165" fmla="*/ 37775 w 163064"/>
                <a:gd name="connsiteY165" fmla="*/ 167496 h 174538"/>
                <a:gd name="connsiteX166" fmla="*/ 38366 w 163064"/>
                <a:gd name="connsiteY166" fmla="*/ 168858 h 174538"/>
                <a:gd name="connsiteX167" fmla="*/ 38823 w 163064"/>
                <a:gd name="connsiteY167" fmla="*/ 168925 h 174538"/>
                <a:gd name="connsiteX168" fmla="*/ 39680 w 163064"/>
                <a:gd name="connsiteY168" fmla="*/ 168925 h 174538"/>
                <a:gd name="connsiteX169" fmla="*/ 43014 w 163064"/>
                <a:gd name="connsiteY169" fmla="*/ 165686 h 174538"/>
                <a:gd name="connsiteX170" fmla="*/ 44538 w 163064"/>
                <a:gd name="connsiteY170" fmla="*/ 162543 h 174538"/>
                <a:gd name="connsiteX171" fmla="*/ 42443 w 163064"/>
                <a:gd name="connsiteY171" fmla="*/ 169782 h 174538"/>
                <a:gd name="connsiteX172" fmla="*/ 40347 w 163064"/>
                <a:gd name="connsiteY172" fmla="*/ 171687 h 174538"/>
                <a:gd name="connsiteX173" fmla="*/ 40347 w 163064"/>
                <a:gd name="connsiteY173" fmla="*/ 173878 h 174538"/>
                <a:gd name="connsiteX174" fmla="*/ 42824 w 163064"/>
                <a:gd name="connsiteY174" fmla="*/ 173878 h 174538"/>
                <a:gd name="connsiteX175" fmla="*/ 47491 w 163064"/>
                <a:gd name="connsiteY175" fmla="*/ 169877 h 174538"/>
                <a:gd name="connsiteX176" fmla="*/ 48539 w 163064"/>
                <a:gd name="connsiteY176" fmla="*/ 164543 h 174538"/>
                <a:gd name="connsiteX177" fmla="*/ 49777 w 163064"/>
                <a:gd name="connsiteY177" fmla="*/ 162924 h 174538"/>
                <a:gd name="connsiteX178" fmla="*/ 52158 w 163064"/>
                <a:gd name="connsiteY178" fmla="*/ 164162 h 174538"/>
                <a:gd name="connsiteX179" fmla="*/ 51587 w 163064"/>
                <a:gd name="connsiteY179" fmla="*/ 166638 h 174538"/>
                <a:gd name="connsiteX180" fmla="*/ 52253 w 163064"/>
                <a:gd name="connsiteY180" fmla="*/ 169020 h 174538"/>
                <a:gd name="connsiteX181" fmla="*/ 55873 w 163064"/>
                <a:gd name="connsiteY181" fmla="*/ 168353 h 174538"/>
                <a:gd name="connsiteX182" fmla="*/ 57111 w 163064"/>
                <a:gd name="connsiteY182" fmla="*/ 165496 h 174538"/>
                <a:gd name="connsiteX183" fmla="*/ 57111 w 163064"/>
                <a:gd name="connsiteY183" fmla="*/ 163781 h 174538"/>
                <a:gd name="connsiteX184" fmla="*/ 58254 w 163064"/>
                <a:gd name="connsiteY184" fmla="*/ 169877 h 174538"/>
                <a:gd name="connsiteX185" fmla="*/ 57778 w 163064"/>
                <a:gd name="connsiteY185" fmla="*/ 171592 h 174538"/>
                <a:gd name="connsiteX186" fmla="*/ 58826 w 163064"/>
                <a:gd name="connsiteY186" fmla="*/ 172925 h 174538"/>
                <a:gd name="connsiteX187" fmla="*/ 59969 w 163064"/>
                <a:gd name="connsiteY187" fmla="*/ 172925 h 174538"/>
                <a:gd name="connsiteX188" fmla="*/ 62921 w 163064"/>
                <a:gd name="connsiteY188" fmla="*/ 169591 h 174538"/>
                <a:gd name="connsiteX189" fmla="*/ 62350 w 163064"/>
                <a:gd name="connsiteY189" fmla="*/ 165401 h 174538"/>
                <a:gd name="connsiteX190" fmla="*/ 63188 w 163064"/>
                <a:gd name="connsiteY190" fmla="*/ 164181 h 174538"/>
                <a:gd name="connsiteX191" fmla="*/ 63398 w 163064"/>
                <a:gd name="connsiteY191" fmla="*/ 164162 h 174538"/>
                <a:gd name="connsiteX192" fmla="*/ 64065 w 163064"/>
                <a:gd name="connsiteY192" fmla="*/ 164162 h 174538"/>
                <a:gd name="connsiteX193" fmla="*/ 65684 w 163064"/>
                <a:gd name="connsiteY193" fmla="*/ 170163 h 174538"/>
                <a:gd name="connsiteX194" fmla="*/ 69303 w 163064"/>
                <a:gd name="connsiteY194" fmla="*/ 172735 h 174538"/>
                <a:gd name="connsiteX195" fmla="*/ 72161 w 163064"/>
                <a:gd name="connsiteY195" fmla="*/ 172735 h 174538"/>
                <a:gd name="connsiteX196" fmla="*/ 72161 w 163064"/>
                <a:gd name="connsiteY196" fmla="*/ 171687 h 174538"/>
                <a:gd name="connsiteX197" fmla="*/ 68827 w 163064"/>
                <a:gd name="connsiteY197" fmla="*/ 167687 h 174538"/>
                <a:gd name="connsiteX198" fmla="*/ 67779 w 163064"/>
                <a:gd name="connsiteY198" fmla="*/ 163210 h 174538"/>
                <a:gd name="connsiteX199" fmla="*/ 70161 w 163064"/>
                <a:gd name="connsiteY199" fmla="*/ 164067 h 174538"/>
                <a:gd name="connsiteX200" fmla="*/ 71018 w 163064"/>
                <a:gd name="connsiteY200" fmla="*/ 166162 h 174538"/>
                <a:gd name="connsiteX201" fmla="*/ 71494 w 163064"/>
                <a:gd name="connsiteY201" fmla="*/ 166162 h 174538"/>
                <a:gd name="connsiteX202" fmla="*/ 73018 w 163064"/>
                <a:gd name="connsiteY202" fmla="*/ 164734 h 174538"/>
                <a:gd name="connsiteX203" fmla="*/ 73970 w 163064"/>
                <a:gd name="connsiteY203" fmla="*/ 162924 h 174538"/>
                <a:gd name="connsiteX204" fmla="*/ 75399 w 163064"/>
                <a:gd name="connsiteY204" fmla="*/ 167972 h 174538"/>
                <a:gd name="connsiteX205" fmla="*/ 81114 w 163064"/>
                <a:gd name="connsiteY205" fmla="*/ 174068 h 174538"/>
                <a:gd name="connsiteX206" fmla="*/ 82543 w 163064"/>
                <a:gd name="connsiteY206" fmla="*/ 174068 h 174538"/>
                <a:gd name="connsiteX207" fmla="*/ 84448 w 163064"/>
                <a:gd name="connsiteY207" fmla="*/ 172068 h 174538"/>
                <a:gd name="connsiteX208" fmla="*/ 83400 w 163064"/>
                <a:gd name="connsiteY208" fmla="*/ 169496 h 174538"/>
                <a:gd name="connsiteX209" fmla="*/ 82257 w 163064"/>
                <a:gd name="connsiteY209" fmla="*/ 165877 h 174538"/>
                <a:gd name="connsiteX210" fmla="*/ 84067 w 163064"/>
                <a:gd name="connsiteY210" fmla="*/ 162829 h 174538"/>
                <a:gd name="connsiteX211" fmla="*/ 87115 w 163064"/>
                <a:gd name="connsiteY211" fmla="*/ 164639 h 174538"/>
                <a:gd name="connsiteX212" fmla="*/ 88258 w 163064"/>
                <a:gd name="connsiteY212" fmla="*/ 167877 h 174538"/>
                <a:gd name="connsiteX213" fmla="*/ 91782 w 163064"/>
                <a:gd name="connsiteY213" fmla="*/ 167877 h 174538"/>
                <a:gd name="connsiteX214" fmla="*/ 91782 w 163064"/>
                <a:gd name="connsiteY214" fmla="*/ 166638 h 174538"/>
                <a:gd name="connsiteX215" fmla="*/ 90353 w 163064"/>
                <a:gd name="connsiteY215" fmla="*/ 164067 h 174538"/>
                <a:gd name="connsiteX216" fmla="*/ 90353 w 163064"/>
                <a:gd name="connsiteY216" fmla="*/ 161304 h 174538"/>
                <a:gd name="connsiteX217" fmla="*/ 92640 w 163064"/>
                <a:gd name="connsiteY217" fmla="*/ 160733 h 174538"/>
                <a:gd name="connsiteX218" fmla="*/ 94068 w 163064"/>
                <a:gd name="connsiteY218" fmla="*/ 162733 h 174538"/>
                <a:gd name="connsiteX219" fmla="*/ 95307 w 163064"/>
                <a:gd name="connsiteY219" fmla="*/ 168544 h 174538"/>
                <a:gd name="connsiteX220" fmla="*/ 96164 w 163064"/>
                <a:gd name="connsiteY220" fmla="*/ 171306 h 174538"/>
                <a:gd name="connsiteX221" fmla="*/ 98450 w 163064"/>
                <a:gd name="connsiteY221" fmla="*/ 173306 h 174538"/>
                <a:gd name="connsiteX222" fmla="*/ 100545 w 163064"/>
                <a:gd name="connsiteY222" fmla="*/ 173306 h 174538"/>
                <a:gd name="connsiteX223" fmla="*/ 101593 w 163064"/>
                <a:gd name="connsiteY223" fmla="*/ 171972 h 174538"/>
                <a:gd name="connsiteX224" fmla="*/ 100831 w 163064"/>
                <a:gd name="connsiteY224" fmla="*/ 170639 h 174538"/>
                <a:gd name="connsiteX225" fmla="*/ 98926 w 163064"/>
                <a:gd name="connsiteY225" fmla="*/ 166544 h 174538"/>
                <a:gd name="connsiteX226" fmla="*/ 99688 w 163064"/>
                <a:gd name="connsiteY226" fmla="*/ 164924 h 174538"/>
                <a:gd name="connsiteX227" fmla="*/ 101021 w 163064"/>
                <a:gd name="connsiteY227" fmla="*/ 164924 h 174538"/>
                <a:gd name="connsiteX228" fmla="*/ 102641 w 163064"/>
                <a:gd name="connsiteY228" fmla="*/ 167305 h 174538"/>
                <a:gd name="connsiteX229" fmla="*/ 103784 w 163064"/>
                <a:gd name="connsiteY229" fmla="*/ 169877 h 174538"/>
                <a:gd name="connsiteX230" fmla="*/ 106546 w 163064"/>
                <a:gd name="connsiteY230" fmla="*/ 170544 h 174538"/>
                <a:gd name="connsiteX231" fmla="*/ 107213 w 163064"/>
                <a:gd name="connsiteY231" fmla="*/ 168639 h 174538"/>
                <a:gd name="connsiteX232" fmla="*/ 106070 w 163064"/>
                <a:gd name="connsiteY232" fmla="*/ 166734 h 174538"/>
                <a:gd name="connsiteX233" fmla="*/ 102831 w 163064"/>
                <a:gd name="connsiteY233" fmla="*/ 160352 h 174538"/>
                <a:gd name="connsiteX234" fmla="*/ 103498 w 163064"/>
                <a:gd name="connsiteY234" fmla="*/ 158352 h 174538"/>
                <a:gd name="connsiteX235" fmla="*/ 105022 w 163064"/>
                <a:gd name="connsiteY235" fmla="*/ 158352 h 174538"/>
                <a:gd name="connsiteX236" fmla="*/ 105689 w 163064"/>
                <a:gd name="connsiteY236" fmla="*/ 159685 h 174538"/>
                <a:gd name="connsiteX237" fmla="*/ 106641 w 163064"/>
                <a:gd name="connsiteY237" fmla="*/ 162067 h 174538"/>
                <a:gd name="connsiteX238" fmla="*/ 108641 w 163064"/>
                <a:gd name="connsiteY238" fmla="*/ 164353 h 174538"/>
                <a:gd name="connsiteX239" fmla="*/ 111499 w 163064"/>
                <a:gd name="connsiteY239" fmla="*/ 163781 h 174538"/>
                <a:gd name="connsiteX240" fmla="*/ 110642 w 163064"/>
                <a:gd name="connsiteY240" fmla="*/ 161400 h 174538"/>
                <a:gd name="connsiteX241" fmla="*/ 109784 w 163064"/>
                <a:gd name="connsiteY241" fmla="*/ 159400 h 174538"/>
                <a:gd name="connsiteX242" fmla="*/ 109784 w 163064"/>
                <a:gd name="connsiteY242" fmla="*/ 158257 h 174538"/>
                <a:gd name="connsiteX243" fmla="*/ 110261 w 163064"/>
                <a:gd name="connsiteY243" fmla="*/ 158257 h 174538"/>
                <a:gd name="connsiteX244" fmla="*/ 113595 w 163064"/>
                <a:gd name="connsiteY244" fmla="*/ 159114 h 174538"/>
                <a:gd name="connsiteX245" fmla="*/ 114261 w 163064"/>
                <a:gd name="connsiteY245" fmla="*/ 162257 h 174538"/>
                <a:gd name="connsiteX246" fmla="*/ 114261 w 163064"/>
                <a:gd name="connsiteY246" fmla="*/ 165305 h 174538"/>
                <a:gd name="connsiteX247" fmla="*/ 114833 w 163064"/>
                <a:gd name="connsiteY247" fmla="*/ 166067 h 174538"/>
                <a:gd name="connsiteX248" fmla="*/ 116738 w 163064"/>
                <a:gd name="connsiteY248" fmla="*/ 166067 h 174538"/>
                <a:gd name="connsiteX249" fmla="*/ 118166 w 163064"/>
                <a:gd name="connsiteY249" fmla="*/ 165401 h 174538"/>
                <a:gd name="connsiteX250" fmla="*/ 118166 w 163064"/>
                <a:gd name="connsiteY250" fmla="*/ 161591 h 174538"/>
                <a:gd name="connsiteX251" fmla="*/ 115690 w 163064"/>
                <a:gd name="connsiteY251" fmla="*/ 158162 h 174538"/>
                <a:gd name="connsiteX252" fmla="*/ 115690 w 163064"/>
                <a:gd name="connsiteY252" fmla="*/ 156161 h 174538"/>
                <a:gd name="connsiteX253" fmla="*/ 118357 w 163064"/>
                <a:gd name="connsiteY253" fmla="*/ 156161 h 174538"/>
                <a:gd name="connsiteX254" fmla="*/ 119976 w 163064"/>
                <a:gd name="connsiteY254" fmla="*/ 158066 h 174538"/>
                <a:gd name="connsiteX255" fmla="*/ 120738 w 163064"/>
                <a:gd name="connsiteY255" fmla="*/ 159400 h 174538"/>
                <a:gd name="connsiteX256" fmla="*/ 122738 w 163064"/>
                <a:gd name="connsiteY256" fmla="*/ 160352 h 174538"/>
                <a:gd name="connsiteX257" fmla="*/ 126072 w 163064"/>
                <a:gd name="connsiteY257" fmla="*/ 158733 h 174538"/>
                <a:gd name="connsiteX258" fmla="*/ 125310 w 163064"/>
                <a:gd name="connsiteY258" fmla="*/ 156066 h 174538"/>
                <a:gd name="connsiteX259" fmla="*/ 127406 w 163064"/>
                <a:gd name="connsiteY259" fmla="*/ 155399 h 174538"/>
                <a:gd name="connsiteX260" fmla="*/ 130073 w 163064"/>
                <a:gd name="connsiteY260" fmla="*/ 155971 h 174538"/>
                <a:gd name="connsiteX261" fmla="*/ 131025 w 163064"/>
                <a:gd name="connsiteY261" fmla="*/ 157304 h 174538"/>
                <a:gd name="connsiteX262" fmla="*/ 138931 w 163064"/>
                <a:gd name="connsiteY262" fmla="*/ 162353 h 174538"/>
                <a:gd name="connsiteX263" fmla="*/ 142170 w 163064"/>
                <a:gd name="connsiteY263" fmla="*/ 161591 h 174538"/>
                <a:gd name="connsiteX264" fmla="*/ 142170 w 163064"/>
                <a:gd name="connsiteY264" fmla="*/ 160733 h 174538"/>
                <a:gd name="connsiteX265" fmla="*/ 138836 w 163064"/>
                <a:gd name="connsiteY265" fmla="*/ 156637 h 174538"/>
                <a:gd name="connsiteX266" fmla="*/ 136740 w 163064"/>
                <a:gd name="connsiteY266" fmla="*/ 154637 h 174538"/>
                <a:gd name="connsiteX267" fmla="*/ 137598 w 163064"/>
                <a:gd name="connsiteY267" fmla="*/ 153399 h 174538"/>
                <a:gd name="connsiteX268" fmla="*/ 140074 w 163064"/>
                <a:gd name="connsiteY268" fmla="*/ 153399 h 174538"/>
                <a:gd name="connsiteX269" fmla="*/ 142455 w 163064"/>
                <a:gd name="connsiteY269" fmla="*/ 153971 h 174538"/>
                <a:gd name="connsiteX270" fmla="*/ 144646 w 163064"/>
                <a:gd name="connsiteY270" fmla="*/ 153018 h 174538"/>
                <a:gd name="connsiteX271" fmla="*/ 145217 w 163064"/>
                <a:gd name="connsiteY271" fmla="*/ 151399 h 174538"/>
                <a:gd name="connsiteX272" fmla="*/ 145694 w 163064"/>
                <a:gd name="connsiteY272" fmla="*/ 150351 h 174538"/>
                <a:gd name="connsiteX273" fmla="*/ 148170 w 163064"/>
                <a:gd name="connsiteY273" fmla="*/ 148922 h 174538"/>
                <a:gd name="connsiteX274" fmla="*/ 150266 w 163064"/>
                <a:gd name="connsiteY274" fmla="*/ 149780 h 174538"/>
                <a:gd name="connsiteX275" fmla="*/ 150266 w 163064"/>
                <a:gd name="connsiteY275" fmla="*/ 151303 h 174538"/>
                <a:gd name="connsiteX276" fmla="*/ 149599 w 163064"/>
                <a:gd name="connsiteY276" fmla="*/ 152922 h 174538"/>
                <a:gd name="connsiteX277" fmla="*/ 150742 w 163064"/>
                <a:gd name="connsiteY277" fmla="*/ 153971 h 174538"/>
                <a:gd name="connsiteX278" fmla="*/ 155219 w 163064"/>
                <a:gd name="connsiteY278" fmla="*/ 152256 h 174538"/>
                <a:gd name="connsiteX279" fmla="*/ 155219 w 163064"/>
                <a:gd name="connsiteY279" fmla="*/ 152256 h 174538"/>
                <a:gd name="connsiteX280" fmla="*/ 155124 w 163064"/>
                <a:gd name="connsiteY280" fmla="*/ 144064 h 174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63064" h="174538">
                  <a:moveTo>
                    <a:pt x="155124" y="144064"/>
                  </a:moveTo>
                  <a:cubicBezTo>
                    <a:pt x="156686" y="141207"/>
                    <a:pt x="158505" y="138502"/>
                    <a:pt x="160553" y="135968"/>
                  </a:cubicBezTo>
                  <a:cubicBezTo>
                    <a:pt x="163048" y="130615"/>
                    <a:pt x="163677" y="124576"/>
                    <a:pt x="162362" y="118823"/>
                  </a:cubicBezTo>
                  <a:lnTo>
                    <a:pt x="154171" y="47481"/>
                  </a:lnTo>
                  <a:cubicBezTo>
                    <a:pt x="153704" y="41833"/>
                    <a:pt x="152818" y="36232"/>
                    <a:pt x="151504" y="30717"/>
                  </a:cubicBezTo>
                  <a:cubicBezTo>
                    <a:pt x="150809" y="28107"/>
                    <a:pt x="149980" y="25526"/>
                    <a:pt x="149028" y="23002"/>
                  </a:cubicBezTo>
                  <a:cubicBezTo>
                    <a:pt x="149028" y="23002"/>
                    <a:pt x="148456" y="23002"/>
                    <a:pt x="148361" y="22526"/>
                  </a:cubicBezTo>
                  <a:cubicBezTo>
                    <a:pt x="148180" y="22068"/>
                    <a:pt x="148180" y="21554"/>
                    <a:pt x="148361" y="21097"/>
                  </a:cubicBezTo>
                  <a:lnTo>
                    <a:pt x="147123" y="17477"/>
                  </a:lnTo>
                  <a:cubicBezTo>
                    <a:pt x="146656" y="17706"/>
                    <a:pt x="146313" y="18125"/>
                    <a:pt x="146170" y="18620"/>
                  </a:cubicBezTo>
                  <a:cubicBezTo>
                    <a:pt x="146170" y="19382"/>
                    <a:pt x="146170" y="20239"/>
                    <a:pt x="146170" y="20906"/>
                  </a:cubicBezTo>
                  <a:cubicBezTo>
                    <a:pt x="145856" y="21764"/>
                    <a:pt x="144960" y="22249"/>
                    <a:pt x="144074" y="22049"/>
                  </a:cubicBezTo>
                  <a:cubicBezTo>
                    <a:pt x="143027" y="22049"/>
                    <a:pt x="143312" y="20335"/>
                    <a:pt x="144074" y="19382"/>
                  </a:cubicBezTo>
                  <a:lnTo>
                    <a:pt x="145694" y="16239"/>
                  </a:lnTo>
                  <a:cubicBezTo>
                    <a:pt x="146027" y="15687"/>
                    <a:pt x="146227" y="15067"/>
                    <a:pt x="146265" y="14429"/>
                  </a:cubicBezTo>
                  <a:cubicBezTo>
                    <a:pt x="146208" y="13791"/>
                    <a:pt x="145751" y="13258"/>
                    <a:pt x="145122" y="13095"/>
                  </a:cubicBezTo>
                  <a:cubicBezTo>
                    <a:pt x="144313" y="13125"/>
                    <a:pt x="143560" y="13553"/>
                    <a:pt x="143122" y="14238"/>
                  </a:cubicBezTo>
                  <a:cubicBezTo>
                    <a:pt x="142589" y="15134"/>
                    <a:pt x="142179" y="16096"/>
                    <a:pt x="141884" y="17096"/>
                  </a:cubicBezTo>
                  <a:cubicBezTo>
                    <a:pt x="141884" y="18335"/>
                    <a:pt x="141122" y="19858"/>
                    <a:pt x="139788" y="19954"/>
                  </a:cubicBezTo>
                  <a:cubicBezTo>
                    <a:pt x="138864" y="19906"/>
                    <a:pt x="138121" y="19163"/>
                    <a:pt x="138074" y="18239"/>
                  </a:cubicBezTo>
                  <a:cubicBezTo>
                    <a:pt x="138217" y="17439"/>
                    <a:pt x="138617" y="16706"/>
                    <a:pt x="139217" y="16144"/>
                  </a:cubicBezTo>
                  <a:cubicBezTo>
                    <a:pt x="140074" y="15287"/>
                    <a:pt x="141312" y="14048"/>
                    <a:pt x="140836" y="13001"/>
                  </a:cubicBezTo>
                  <a:cubicBezTo>
                    <a:pt x="140236" y="12153"/>
                    <a:pt x="139169" y="11772"/>
                    <a:pt x="138169" y="12048"/>
                  </a:cubicBezTo>
                  <a:cubicBezTo>
                    <a:pt x="137245" y="12382"/>
                    <a:pt x="136493" y="13067"/>
                    <a:pt x="136074" y="13953"/>
                  </a:cubicBezTo>
                  <a:cubicBezTo>
                    <a:pt x="135683" y="14839"/>
                    <a:pt x="135245" y="15696"/>
                    <a:pt x="134740" y="16525"/>
                  </a:cubicBezTo>
                  <a:cubicBezTo>
                    <a:pt x="134740" y="17001"/>
                    <a:pt x="134073" y="17477"/>
                    <a:pt x="133502" y="17382"/>
                  </a:cubicBezTo>
                  <a:cubicBezTo>
                    <a:pt x="133054" y="15706"/>
                    <a:pt x="133483" y="13915"/>
                    <a:pt x="134645" y="12619"/>
                  </a:cubicBezTo>
                  <a:cubicBezTo>
                    <a:pt x="135131" y="12210"/>
                    <a:pt x="135550" y="11733"/>
                    <a:pt x="135883" y="11191"/>
                  </a:cubicBezTo>
                  <a:cubicBezTo>
                    <a:pt x="135883" y="10619"/>
                    <a:pt x="135883" y="9762"/>
                    <a:pt x="135216" y="9667"/>
                  </a:cubicBezTo>
                  <a:lnTo>
                    <a:pt x="134549" y="9667"/>
                  </a:lnTo>
                  <a:cubicBezTo>
                    <a:pt x="133206" y="10057"/>
                    <a:pt x="132121" y="11038"/>
                    <a:pt x="131597" y="12334"/>
                  </a:cubicBezTo>
                  <a:cubicBezTo>
                    <a:pt x="131597" y="13382"/>
                    <a:pt x="131120" y="14715"/>
                    <a:pt x="130073" y="15287"/>
                  </a:cubicBezTo>
                  <a:cubicBezTo>
                    <a:pt x="129425" y="12686"/>
                    <a:pt x="130397" y="9943"/>
                    <a:pt x="132549" y="8333"/>
                  </a:cubicBezTo>
                  <a:cubicBezTo>
                    <a:pt x="133197" y="7876"/>
                    <a:pt x="133797" y="7371"/>
                    <a:pt x="134359" y="6809"/>
                  </a:cubicBezTo>
                  <a:cubicBezTo>
                    <a:pt x="134816" y="6152"/>
                    <a:pt x="134816" y="5276"/>
                    <a:pt x="134359" y="4619"/>
                  </a:cubicBezTo>
                  <a:cubicBezTo>
                    <a:pt x="133911" y="4104"/>
                    <a:pt x="133216" y="3885"/>
                    <a:pt x="132549" y="4047"/>
                  </a:cubicBezTo>
                  <a:cubicBezTo>
                    <a:pt x="130711" y="4161"/>
                    <a:pt x="129054" y="5161"/>
                    <a:pt x="128073" y="6714"/>
                  </a:cubicBezTo>
                  <a:cubicBezTo>
                    <a:pt x="127406" y="8371"/>
                    <a:pt x="126929" y="10095"/>
                    <a:pt x="126644" y="11857"/>
                  </a:cubicBezTo>
                  <a:cubicBezTo>
                    <a:pt x="126406" y="12667"/>
                    <a:pt x="125682" y="13239"/>
                    <a:pt x="124834" y="13286"/>
                  </a:cubicBezTo>
                  <a:cubicBezTo>
                    <a:pt x="123310" y="13286"/>
                    <a:pt x="121977" y="12524"/>
                    <a:pt x="121881" y="11762"/>
                  </a:cubicBezTo>
                  <a:cubicBezTo>
                    <a:pt x="121786" y="11000"/>
                    <a:pt x="122643" y="10143"/>
                    <a:pt x="123120" y="9286"/>
                  </a:cubicBezTo>
                  <a:cubicBezTo>
                    <a:pt x="123777" y="8762"/>
                    <a:pt x="123882" y="7800"/>
                    <a:pt x="123358" y="7142"/>
                  </a:cubicBezTo>
                  <a:cubicBezTo>
                    <a:pt x="123291" y="7057"/>
                    <a:pt x="123205" y="6971"/>
                    <a:pt x="123120" y="6905"/>
                  </a:cubicBezTo>
                  <a:cubicBezTo>
                    <a:pt x="121519" y="6152"/>
                    <a:pt x="119671" y="6152"/>
                    <a:pt x="118071" y="6905"/>
                  </a:cubicBezTo>
                  <a:cubicBezTo>
                    <a:pt x="116966" y="7438"/>
                    <a:pt x="116138" y="8400"/>
                    <a:pt x="115785" y="9571"/>
                  </a:cubicBezTo>
                  <a:lnTo>
                    <a:pt x="115023" y="11191"/>
                  </a:lnTo>
                  <a:cubicBezTo>
                    <a:pt x="113328" y="9553"/>
                    <a:pt x="113080" y="6924"/>
                    <a:pt x="114452" y="4999"/>
                  </a:cubicBezTo>
                  <a:cubicBezTo>
                    <a:pt x="114899" y="4561"/>
                    <a:pt x="115195" y="4000"/>
                    <a:pt x="115309" y="3380"/>
                  </a:cubicBezTo>
                  <a:cubicBezTo>
                    <a:pt x="115309" y="2809"/>
                    <a:pt x="115309" y="2237"/>
                    <a:pt x="114071" y="1951"/>
                  </a:cubicBezTo>
                  <a:cubicBezTo>
                    <a:pt x="113566" y="1856"/>
                    <a:pt x="113052" y="1856"/>
                    <a:pt x="112547" y="1951"/>
                  </a:cubicBezTo>
                  <a:cubicBezTo>
                    <a:pt x="110518" y="1837"/>
                    <a:pt x="108651" y="3028"/>
                    <a:pt x="107879" y="4904"/>
                  </a:cubicBezTo>
                  <a:cubicBezTo>
                    <a:pt x="107737" y="6295"/>
                    <a:pt x="107737" y="7705"/>
                    <a:pt x="107879" y="9095"/>
                  </a:cubicBezTo>
                  <a:cubicBezTo>
                    <a:pt x="107860" y="9781"/>
                    <a:pt x="107289" y="10314"/>
                    <a:pt x="106603" y="10295"/>
                  </a:cubicBezTo>
                  <a:cubicBezTo>
                    <a:pt x="106489" y="10295"/>
                    <a:pt x="106375" y="10276"/>
                    <a:pt x="106260" y="10238"/>
                  </a:cubicBezTo>
                  <a:cubicBezTo>
                    <a:pt x="105974" y="10305"/>
                    <a:pt x="105689" y="10305"/>
                    <a:pt x="105403" y="10238"/>
                  </a:cubicBezTo>
                  <a:cubicBezTo>
                    <a:pt x="103498" y="8333"/>
                    <a:pt x="105403" y="6047"/>
                    <a:pt x="103974" y="4047"/>
                  </a:cubicBezTo>
                  <a:cubicBezTo>
                    <a:pt x="102717" y="2694"/>
                    <a:pt x="101098" y="1732"/>
                    <a:pt x="99307" y="1285"/>
                  </a:cubicBezTo>
                  <a:cubicBezTo>
                    <a:pt x="97974" y="1285"/>
                    <a:pt x="95783" y="522"/>
                    <a:pt x="95211" y="1285"/>
                  </a:cubicBezTo>
                  <a:cubicBezTo>
                    <a:pt x="95021" y="1608"/>
                    <a:pt x="95021" y="2008"/>
                    <a:pt x="95211" y="2332"/>
                  </a:cubicBezTo>
                  <a:cubicBezTo>
                    <a:pt x="96354" y="3761"/>
                    <a:pt x="98164" y="4999"/>
                    <a:pt x="99402" y="6428"/>
                  </a:cubicBezTo>
                  <a:cubicBezTo>
                    <a:pt x="100755" y="7533"/>
                    <a:pt x="101155" y="9438"/>
                    <a:pt x="100355" y="11000"/>
                  </a:cubicBezTo>
                  <a:cubicBezTo>
                    <a:pt x="99240" y="11391"/>
                    <a:pt x="98002" y="11010"/>
                    <a:pt x="97307" y="10047"/>
                  </a:cubicBezTo>
                  <a:cubicBezTo>
                    <a:pt x="97307" y="9381"/>
                    <a:pt x="97307" y="8524"/>
                    <a:pt x="96259" y="7857"/>
                  </a:cubicBezTo>
                  <a:cubicBezTo>
                    <a:pt x="96040" y="7781"/>
                    <a:pt x="95811" y="7781"/>
                    <a:pt x="95592" y="7857"/>
                  </a:cubicBezTo>
                  <a:cubicBezTo>
                    <a:pt x="94678" y="7628"/>
                    <a:pt x="93744" y="8191"/>
                    <a:pt x="93516" y="9104"/>
                  </a:cubicBezTo>
                  <a:cubicBezTo>
                    <a:pt x="93506" y="9134"/>
                    <a:pt x="93506" y="9162"/>
                    <a:pt x="93497" y="9191"/>
                  </a:cubicBezTo>
                  <a:cubicBezTo>
                    <a:pt x="93497" y="9953"/>
                    <a:pt x="93497" y="10905"/>
                    <a:pt x="91973" y="11000"/>
                  </a:cubicBezTo>
                  <a:cubicBezTo>
                    <a:pt x="90068" y="9571"/>
                    <a:pt x="90734" y="7666"/>
                    <a:pt x="90449" y="5857"/>
                  </a:cubicBezTo>
                  <a:cubicBezTo>
                    <a:pt x="89249" y="2542"/>
                    <a:pt x="86315" y="161"/>
                    <a:pt x="82829" y="-334"/>
                  </a:cubicBezTo>
                  <a:cubicBezTo>
                    <a:pt x="82162" y="-421"/>
                    <a:pt x="81495" y="-421"/>
                    <a:pt x="80828" y="-334"/>
                  </a:cubicBezTo>
                  <a:cubicBezTo>
                    <a:pt x="79114" y="-334"/>
                    <a:pt x="78066" y="808"/>
                    <a:pt x="78066" y="1666"/>
                  </a:cubicBezTo>
                  <a:cubicBezTo>
                    <a:pt x="78066" y="2523"/>
                    <a:pt x="78828" y="3380"/>
                    <a:pt x="79400" y="4237"/>
                  </a:cubicBezTo>
                  <a:cubicBezTo>
                    <a:pt x="80200" y="5295"/>
                    <a:pt x="80724" y="6542"/>
                    <a:pt x="80924" y="7857"/>
                  </a:cubicBezTo>
                  <a:cubicBezTo>
                    <a:pt x="81133" y="9314"/>
                    <a:pt x="80124" y="10667"/>
                    <a:pt x="78666" y="10876"/>
                  </a:cubicBezTo>
                  <a:cubicBezTo>
                    <a:pt x="78561" y="10896"/>
                    <a:pt x="78457" y="10905"/>
                    <a:pt x="78352" y="10905"/>
                  </a:cubicBezTo>
                  <a:cubicBezTo>
                    <a:pt x="76771" y="11191"/>
                    <a:pt x="75171" y="10514"/>
                    <a:pt x="74256" y="9191"/>
                  </a:cubicBezTo>
                  <a:cubicBezTo>
                    <a:pt x="73780" y="8143"/>
                    <a:pt x="73685" y="6905"/>
                    <a:pt x="72637" y="6047"/>
                  </a:cubicBezTo>
                  <a:cubicBezTo>
                    <a:pt x="71161" y="5095"/>
                    <a:pt x="69256" y="5095"/>
                    <a:pt x="67779" y="6047"/>
                  </a:cubicBezTo>
                  <a:cubicBezTo>
                    <a:pt x="67541" y="6428"/>
                    <a:pt x="67541" y="6905"/>
                    <a:pt x="67779" y="7285"/>
                  </a:cubicBezTo>
                  <a:cubicBezTo>
                    <a:pt x="68313" y="8238"/>
                    <a:pt x="69027" y="9076"/>
                    <a:pt x="69875" y="9762"/>
                  </a:cubicBezTo>
                  <a:cubicBezTo>
                    <a:pt x="70541" y="10619"/>
                    <a:pt x="70923" y="11667"/>
                    <a:pt x="69875" y="12524"/>
                  </a:cubicBezTo>
                  <a:cubicBezTo>
                    <a:pt x="69036" y="13239"/>
                    <a:pt x="67903" y="13525"/>
                    <a:pt x="66827" y="13286"/>
                  </a:cubicBezTo>
                  <a:cubicBezTo>
                    <a:pt x="65808" y="13125"/>
                    <a:pt x="64988" y="12382"/>
                    <a:pt x="64731" y="11381"/>
                  </a:cubicBezTo>
                  <a:lnTo>
                    <a:pt x="62826" y="5666"/>
                  </a:lnTo>
                  <a:cubicBezTo>
                    <a:pt x="62588" y="4704"/>
                    <a:pt x="62169" y="3800"/>
                    <a:pt x="61588" y="2999"/>
                  </a:cubicBezTo>
                  <a:cubicBezTo>
                    <a:pt x="60693" y="1999"/>
                    <a:pt x="59483" y="1323"/>
                    <a:pt x="58159" y="1094"/>
                  </a:cubicBezTo>
                  <a:cubicBezTo>
                    <a:pt x="57187" y="856"/>
                    <a:pt x="56178" y="856"/>
                    <a:pt x="55206" y="1094"/>
                  </a:cubicBezTo>
                  <a:cubicBezTo>
                    <a:pt x="54254" y="1094"/>
                    <a:pt x="53587" y="2047"/>
                    <a:pt x="53682" y="2618"/>
                  </a:cubicBezTo>
                  <a:cubicBezTo>
                    <a:pt x="53778" y="3190"/>
                    <a:pt x="54349" y="3476"/>
                    <a:pt x="54920" y="3857"/>
                  </a:cubicBezTo>
                  <a:cubicBezTo>
                    <a:pt x="56340" y="4780"/>
                    <a:pt x="57359" y="6209"/>
                    <a:pt x="57778" y="7857"/>
                  </a:cubicBezTo>
                  <a:cubicBezTo>
                    <a:pt x="57997" y="8504"/>
                    <a:pt x="57654" y="9210"/>
                    <a:pt x="57006" y="9429"/>
                  </a:cubicBezTo>
                  <a:cubicBezTo>
                    <a:pt x="56949" y="9447"/>
                    <a:pt x="56883" y="9467"/>
                    <a:pt x="56825" y="9476"/>
                  </a:cubicBezTo>
                  <a:cubicBezTo>
                    <a:pt x="56235" y="9619"/>
                    <a:pt x="55606" y="9619"/>
                    <a:pt x="55016" y="9476"/>
                  </a:cubicBezTo>
                  <a:cubicBezTo>
                    <a:pt x="53958" y="9095"/>
                    <a:pt x="53101" y="8305"/>
                    <a:pt x="52634" y="7285"/>
                  </a:cubicBezTo>
                  <a:cubicBezTo>
                    <a:pt x="52234" y="6333"/>
                    <a:pt x="51568" y="5504"/>
                    <a:pt x="50729" y="4904"/>
                  </a:cubicBezTo>
                  <a:cubicBezTo>
                    <a:pt x="49415" y="4228"/>
                    <a:pt x="47853" y="4228"/>
                    <a:pt x="46538" y="4904"/>
                  </a:cubicBezTo>
                  <a:cubicBezTo>
                    <a:pt x="45815" y="5228"/>
                    <a:pt x="45491" y="6066"/>
                    <a:pt x="45815" y="6790"/>
                  </a:cubicBezTo>
                  <a:cubicBezTo>
                    <a:pt x="45834" y="6828"/>
                    <a:pt x="45853" y="6866"/>
                    <a:pt x="45872" y="6905"/>
                  </a:cubicBezTo>
                  <a:cubicBezTo>
                    <a:pt x="46367" y="7619"/>
                    <a:pt x="47015" y="8200"/>
                    <a:pt x="47777" y="8619"/>
                  </a:cubicBezTo>
                  <a:cubicBezTo>
                    <a:pt x="49929" y="10114"/>
                    <a:pt x="51691" y="12105"/>
                    <a:pt x="52920" y="14429"/>
                  </a:cubicBezTo>
                  <a:cubicBezTo>
                    <a:pt x="53368" y="15010"/>
                    <a:pt x="53263" y="15848"/>
                    <a:pt x="52682" y="16296"/>
                  </a:cubicBezTo>
                  <a:cubicBezTo>
                    <a:pt x="52558" y="16401"/>
                    <a:pt x="52406" y="16477"/>
                    <a:pt x="52253" y="16525"/>
                  </a:cubicBezTo>
                  <a:cubicBezTo>
                    <a:pt x="51558" y="16830"/>
                    <a:pt x="50758" y="16830"/>
                    <a:pt x="50063" y="16525"/>
                  </a:cubicBezTo>
                  <a:cubicBezTo>
                    <a:pt x="49587" y="16248"/>
                    <a:pt x="49196" y="15858"/>
                    <a:pt x="48920" y="15382"/>
                  </a:cubicBezTo>
                  <a:cubicBezTo>
                    <a:pt x="48463" y="14591"/>
                    <a:pt x="47920" y="13858"/>
                    <a:pt x="47300" y="13191"/>
                  </a:cubicBezTo>
                  <a:cubicBezTo>
                    <a:pt x="46567" y="12229"/>
                    <a:pt x="45529" y="11553"/>
                    <a:pt x="44348" y="11286"/>
                  </a:cubicBezTo>
                  <a:cubicBezTo>
                    <a:pt x="42824" y="11286"/>
                    <a:pt x="40728" y="11286"/>
                    <a:pt x="40347" y="12334"/>
                  </a:cubicBezTo>
                  <a:cubicBezTo>
                    <a:pt x="39966" y="13382"/>
                    <a:pt x="41014" y="13858"/>
                    <a:pt x="41776" y="14524"/>
                  </a:cubicBezTo>
                  <a:cubicBezTo>
                    <a:pt x="42433" y="15010"/>
                    <a:pt x="42986" y="15620"/>
                    <a:pt x="43395" y="16334"/>
                  </a:cubicBezTo>
                  <a:cubicBezTo>
                    <a:pt x="43395" y="16334"/>
                    <a:pt x="43395" y="17096"/>
                    <a:pt x="43395" y="17477"/>
                  </a:cubicBezTo>
                  <a:cubicBezTo>
                    <a:pt x="43395" y="17858"/>
                    <a:pt x="43395" y="17477"/>
                    <a:pt x="42824" y="17477"/>
                  </a:cubicBezTo>
                  <a:cubicBezTo>
                    <a:pt x="41319" y="18201"/>
                    <a:pt x="39566" y="18201"/>
                    <a:pt x="38061" y="17477"/>
                  </a:cubicBezTo>
                  <a:cubicBezTo>
                    <a:pt x="37185" y="16753"/>
                    <a:pt x="36699" y="15658"/>
                    <a:pt x="36728" y="14524"/>
                  </a:cubicBezTo>
                  <a:cubicBezTo>
                    <a:pt x="36718" y="13448"/>
                    <a:pt x="36347" y="12410"/>
                    <a:pt x="35680" y="11572"/>
                  </a:cubicBezTo>
                  <a:cubicBezTo>
                    <a:pt x="35404" y="11276"/>
                    <a:pt x="35032" y="11076"/>
                    <a:pt x="34632" y="11000"/>
                  </a:cubicBezTo>
                  <a:cubicBezTo>
                    <a:pt x="33775" y="10676"/>
                    <a:pt x="32823" y="10676"/>
                    <a:pt x="31965" y="11000"/>
                  </a:cubicBezTo>
                  <a:cubicBezTo>
                    <a:pt x="31413" y="11210"/>
                    <a:pt x="30898" y="11496"/>
                    <a:pt x="30441" y="11857"/>
                  </a:cubicBezTo>
                  <a:cubicBezTo>
                    <a:pt x="29108" y="13095"/>
                    <a:pt x="29679" y="14524"/>
                    <a:pt x="30441" y="15572"/>
                  </a:cubicBezTo>
                  <a:cubicBezTo>
                    <a:pt x="31737" y="16515"/>
                    <a:pt x="32984" y="17534"/>
                    <a:pt x="34156" y="18620"/>
                  </a:cubicBezTo>
                  <a:cubicBezTo>
                    <a:pt x="34737" y="19078"/>
                    <a:pt x="34832" y="19915"/>
                    <a:pt x="34375" y="20497"/>
                  </a:cubicBezTo>
                  <a:cubicBezTo>
                    <a:pt x="34318" y="20573"/>
                    <a:pt x="34242" y="20649"/>
                    <a:pt x="34156" y="20716"/>
                  </a:cubicBezTo>
                  <a:cubicBezTo>
                    <a:pt x="33146" y="21097"/>
                    <a:pt x="32022" y="21097"/>
                    <a:pt x="31013" y="20716"/>
                  </a:cubicBezTo>
                  <a:cubicBezTo>
                    <a:pt x="30270" y="20373"/>
                    <a:pt x="29689" y="19763"/>
                    <a:pt x="29394" y="19001"/>
                  </a:cubicBezTo>
                  <a:cubicBezTo>
                    <a:pt x="29212" y="18544"/>
                    <a:pt x="28955" y="18134"/>
                    <a:pt x="28632" y="17763"/>
                  </a:cubicBezTo>
                  <a:cubicBezTo>
                    <a:pt x="28136" y="17315"/>
                    <a:pt x="27488" y="17077"/>
                    <a:pt x="26822" y="17096"/>
                  </a:cubicBezTo>
                  <a:cubicBezTo>
                    <a:pt x="25555" y="17030"/>
                    <a:pt x="24441" y="17934"/>
                    <a:pt x="24250" y="19192"/>
                  </a:cubicBezTo>
                  <a:cubicBezTo>
                    <a:pt x="24250" y="20049"/>
                    <a:pt x="25012" y="20811"/>
                    <a:pt x="25298" y="21668"/>
                  </a:cubicBezTo>
                  <a:cubicBezTo>
                    <a:pt x="24888" y="22221"/>
                    <a:pt x="24269" y="22564"/>
                    <a:pt x="23583" y="22620"/>
                  </a:cubicBezTo>
                  <a:cubicBezTo>
                    <a:pt x="22850" y="22916"/>
                    <a:pt x="22031" y="22916"/>
                    <a:pt x="21297" y="22620"/>
                  </a:cubicBezTo>
                  <a:cubicBezTo>
                    <a:pt x="20812" y="22392"/>
                    <a:pt x="20430" y="21983"/>
                    <a:pt x="20249" y="21478"/>
                  </a:cubicBezTo>
                  <a:cubicBezTo>
                    <a:pt x="19640" y="20354"/>
                    <a:pt x="18792" y="19382"/>
                    <a:pt x="17773" y="18620"/>
                  </a:cubicBezTo>
                  <a:cubicBezTo>
                    <a:pt x="16354" y="17630"/>
                    <a:pt x="14630" y="17191"/>
                    <a:pt x="12915" y="17382"/>
                  </a:cubicBezTo>
                  <a:cubicBezTo>
                    <a:pt x="11934" y="17382"/>
                    <a:pt x="11001" y="17792"/>
                    <a:pt x="10344" y="18525"/>
                  </a:cubicBezTo>
                  <a:cubicBezTo>
                    <a:pt x="10258" y="18801"/>
                    <a:pt x="10258" y="19106"/>
                    <a:pt x="10344" y="19382"/>
                  </a:cubicBezTo>
                  <a:cubicBezTo>
                    <a:pt x="10344" y="20906"/>
                    <a:pt x="12153" y="22049"/>
                    <a:pt x="13773" y="23097"/>
                  </a:cubicBezTo>
                  <a:cubicBezTo>
                    <a:pt x="15392" y="24145"/>
                    <a:pt x="15487" y="24145"/>
                    <a:pt x="15773" y="24907"/>
                  </a:cubicBezTo>
                  <a:cubicBezTo>
                    <a:pt x="15963" y="25402"/>
                    <a:pt x="15716" y="25945"/>
                    <a:pt x="15220" y="26135"/>
                  </a:cubicBezTo>
                  <a:cubicBezTo>
                    <a:pt x="15220" y="26135"/>
                    <a:pt x="15211" y="26145"/>
                    <a:pt x="15201" y="26145"/>
                  </a:cubicBezTo>
                  <a:cubicBezTo>
                    <a:pt x="14487" y="26383"/>
                    <a:pt x="13725" y="26383"/>
                    <a:pt x="13011" y="26145"/>
                  </a:cubicBezTo>
                  <a:cubicBezTo>
                    <a:pt x="12315" y="26002"/>
                    <a:pt x="11610" y="26002"/>
                    <a:pt x="10915" y="26145"/>
                  </a:cubicBezTo>
                  <a:cubicBezTo>
                    <a:pt x="10191" y="26278"/>
                    <a:pt x="9534" y="26688"/>
                    <a:pt x="9105" y="27288"/>
                  </a:cubicBezTo>
                  <a:cubicBezTo>
                    <a:pt x="9010" y="27821"/>
                    <a:pt x="9010" y="28374"/>
                    <a:pt x="9105" y="28907"/>
                  </a:cubicBezTo>
                  <a:lnTo>
                    <a:pt x="9105" y="29955"/>
                  </a:lnTo>
                  <a:cubicBezTo>
                    <a:pt x="8791" y="30717"/>
                    <a:pt x="8172" y="31308"/>
                    <a:pt x="7391" y="31574"/>
                  </a:cubicBezTo>
                  <a:cubicBezTo>
                    <a:pt x="7486" y="32622"/>
                    <a:pt x="7486" y="33670"/>
                    <a:pt x="7391" y="34717"/>
                  </a:cubicBezTo>
                  <a:cubicBezTo>
                    <a:pt x="6181" y="39328"/>
                    <a:pt x="4657" y="43842"/>
                    <a:pt x="2819" y="48243"/>
                  </a:cubicBezTo>
                  <a:cubicBezTo>
                    <a:pt x="-1906" y="65245"/>
                    <a:pt x="-734" y="83342"/>
                    <a:pt x="6153" y="99583"/>
                  </a:cubicBezTo>
                  <a:cubicBezTo>
                    <a:pt x="11867" y="115966"/>
                    <a:pt x="19678" y="131777"/>
                    <a:pt x="23869" y="148637"/>
                  </a:cubicBezTo>
                  <a:lnTo>
                    <a:pt x="26155" y="158162"/>
                  </a:lnTo>
                  <a:lnTo>
                    <a:pt x="26155" y="158162"/>
                  </a:lnTo>
                  <a:cubicBezTo>
                    <a:pt x="27488" y="158162"/>
                    <a:pt x="27203" y="159781"/>
                    <a:pt x="26727" y="160733"/>
                  </a:cubicBezTo>
                  <a:lnTo>
                    <a:pt x="26727" y="160733"/>
                  </a:lnTo>
                  <a:cubicBezTo>
                    <a:pt x="27203" y="162353"/>
                    <a:pt x="27774" y="163972"/>
                    <a:pt x="28346" y="165591"/>
                  </a:cubicBezTo>
                  <a:lnTo>
                    <a:pt x="28346" y="165591"/>
                  </a:lnTo>
                  <a:cubicBezTo>
                    <a:pt x="28974" y="164676"/>
                    <a:pt x="29394" y="163638"/>
                    <a:pt x="29584" y="162543"/>
                  </a:cubicBezTo>
                  <a:cubicBezTo>
                    <a:pt x="29584" y="161304"/>
                    <a:pt x="30155" y="159781"/>
                    <a:pt x="31870" y="159495"/>
                  </a:cubicBezTo>
                  <a:cubicBezTo>
                    <a:pt x="32842" y="159266"/>
                    <a:pt x="33813" y="159876"/>
                    <a:pt x="34042" y="160848"/>
                  </a:cubicBezTo>
                  <a:cubicBezTo>
                    <a:pt x="34051" y="160876"/>
                    <a:pt x="34051" y="160895"/>
                    <a:pt x="34061" y="160924"/>
                  </a:cubicBezTo>
                  <a:cubicBezTo>
                    <a:pt x="34023" y="161810"/>
                    <a:pt x="33604" y="162648"/>
                    <a:pt x="32918" y="163210"/>
                  </a:cubicBezTo>
                  <a:cubicBezTo>
                    <a:pt x="31965" y="164257"/>
                    <a:pt x="30632" y="165496"/>
                    <a:pt x="31299" y="166544"/>
                  </a:cubicBezTo>
                  <a:cubicBezTo>
                    <a:pt x="32222" y="167411"/>
                    <a:pt x="33575" y="167629"/>
                    <a:pt x="34728" y="167115"/>
                  </a:cubicBezTo>
                  <a:cubicBezTo>
                    <a:pt x="35804" y="166677"/>
                    <a:pt x="36680" y="165858"/>
                    <a:pt x="37204" y="164829"/>
                  </a:cubicBezTo>
                  <a:cubicBezTo>
                    <a:pt x="37680" y="163876"/>
                    <a:pt x="37966" y="162924"/>
                    <a:pt x="38442" y="161971"/>
                  </a:cubicBezTo>
                  <a:cubicBezTo>
                    <a:pt x="38756" y="161419"/>
                    <a:pt x="39328" y="161057"/>
                    <a:pt x="39966" y="161019"/>
                  </a:cubicBezTo>
                  <a:cubicBezTo>
                    <a:pt x="40795" y="162648"/>
                    <a:pt x="40442" y="164629"/>
                    <a:pt x="39109" y="165877"/>
                  </a:cubicBezTo>
                  <a:cubicBezTo>
                    <a:pt x="38604" y="166362"/>
                    <a:pt x="38157" y="166905"/>
                    <a:pt x="37775" y="167496"/>
                  </a:cubicBezTo>
                  <a:cubicBezTo>
                    <a:pt x="37566" y="168039"/>
                    <a:pt x="37833" y="168639"/>
                    <a:pt x="38366" y="168858"/>
                  </a:cubicBezTo>
                  <a:cubicBezTo>
                    <a:pt x="38509" y="168915"/>
                    <a:pt x="38671" y="168934"/>
                    <a:pt x="38823" y="168925"/>
                  </a:cubicBezTo>
                  <a:lnTo>
                    <a:pt x="39680" y="168925"/>
                  </a:lnTo>
                  <a:cubicBezTo>
                    <a:pt x="41223" y="168410"/>
                    <a:pt x="42452" y="167220"/>
                    <a:pt x="43014" y="165686"/>
                  </a:cubicBezTo>
                  <a:cubicBezTo>
                    <a:pt x="43014" y="164543"/>
                    <a:pt x="43014" y="163210"/>
                    <a:pt x="44538" y="162543"/>
                  </a:cubicBezTo>
                  <a:cubicBezTo>
                    <a:pt x="45757" y="165143"/>
                    <a:pt x="44862" y="168239"/>
                    <a:pt x="42443" y="169782"/>
                  </a:cubicBezTo>
                  <a:cubicBezTo>
                    <a:pt x="41776" y="170449"/>
                    <a:pt x="40919" y="171020"/>
                    <a:pt x="40347" y="171687"/>
                  </a:cubicBezTo>
                  <a:cubicBezTo>
                    <a:pt x="39776" y="172354"/>
                    <a:pt x="39776" y="173401"/>
                    <a:pt x="40347" y="173878"/>
                  </a:cubicBezTo>
                  <a:cubicBezTo>
                    <a:pt x="41157" y="174125"/>
                    <a:pt x="42014" y="174125"/>
                    <a:pt x="42824" y="173878"/>
                  </a:cubicBezTo>
                  <a:cubicBezTo>
                    <a:pt x="44843" y="173211"/>
                    <a:pt x="46519" y="171772"/>
                    <a:pt x="47491" y="169877"/>
                  </a:cubicBezTo>
                  <a:cubicBezTo>
                    <a:pt x="48120" y="168163"/>
                    <a:pt x="48472" y="166362"/>
                    <a:pt x="48539" y="164543"/>
                  </a:cubicBezTo>
                  <a:cubicBezTo>
                    <a:pt x="48644" y="163829"/>
                    <a:pt x="49110" y="163210"/>
                    <a:pt x="49777" y="162924"/>
                  </a:cubicBezTo>
                  <a:cubicBezTo>
                    <a:pt x="50777" y="162610"/>
                    <a:pt x="51844" y="163162"/>
                    <a:pt x="52158" y="164162"/>
                  </a:cubicBezTo>
                  <a:cubicBezTo>
                    <a:pt x="52206" y="165029"/>
                    <a:pt x="52006" y="165886"/>
                    <a:pt x="51587" y="166638"/>
                  </a:cubicBezTo>
                  <a:cubicBezTo>
                    <a:pt x="51263" y="167496"/>
                    <a:pt x="51539" y="168458"/>
                    <a:pt x="52253" y="169020"/>
                  </a:cubicBezTo>
                  <a:cubicBezTo>
                    <a:pt x="53492" y="169515"/>
                    <a:pt x="54901" y="169258"/>
                    <a:pt x="55873" y="168353"/>
                  </a:cubicBezTo>
                  <a:cubicBezTo>
                    <a:pt x="56587" y="167563"/>
                    <a:pt x="57026" y="166562"/>
                    <a:pt x="57111" y="165496"/>
                  </a:cubicBezTo>
                  <a:lnTo>
                    <a:pt x="57111" y="163781"/>
                  </a:lnTo>
                  <a:cubicBezTo>
                    <a:pt x="58521" y="165477"/>
                    <a:pt x="58950" y="167782"/>
                    <a:pt x="58254" y="169877"/>
                  </a:cubicBezTo>
                  <a:cubicBezTo>
                    <a:pt x="58007" y="170420"/>
                    <a:pt x="57845" y="171001"/>
                    <a:pt x="57778" y="171592"/>
                  </a:cubicBezTo>
                  <a:cubicBezTo>
                    <a:pt x="57826" y="172211"/>
                    <a:pt x="58235" y="172735"/>
                    <a:pt x="58826" y="172925"/>
                  </a:cubicBezTo>
                  <a:lnTo>
                    <a:pt x="59969" y="172925"/>
                  </a:lnTo>
                  <a:cubicBezTo>
                    <a:pt x="61588" y="172592"/>
                    <a:pt x="62788" y="171239"/>
                    <a:pt x="62921" y="169591"/>
                  </a:cubicBezTo>
                  <a:cubicBezTo>
                    <a:pt x="62826" y="168182"/>
                    <a:pt x="62636" y="166781"/>
                    <a:pt x="62350" y="165401"/>
                  </a:cubicBezTo>
                  <a:cubicBezTo>
                    <a:pt x="62245" y="164829"/>
                    <a:pt x="62617" y="164286"/>
                    <a:pt x="63188" y="164181"/>
                  </a:cubicBezTo>
                  <a:cubicBezTo>
                    <a:pt x="63255" y="164172"/>
                    <a:pt x="63331" y="164162"/>
                    <a:pt x="63398" y="164162"/>
                  </a:cubicBezTo>
                  <a:cubicBezTo>
                    <a:pt x="63617" y="164086"/>
                    <a:pt x="63845" y="164086"/>
                    <a:pt x="64065" y="164162"/>
                  </a:cubicBezTo>
                  <a:cubicBezTo>
                    <a:pt x="65588" y="165782"/>
                    <a:pt x="64541" y="168353"/>
                    <a:pt x="65684" y="170163"/>
                  </a:cubicBezTo>
                  <a:cubicBezTo>
                    <a:pt x="66627" y="171344"/>
                    <a:pt x="67884" y="172230"/>
                    <a:pt x="69303" y="172735"/>
                  </a:cubicBezTo>
                  <a:cubicBezTo>
                    <a:pt x="70256" y="172735"/>
                    <a:pt x="71875" y="173401"/>
                    <a:pt x="72161" y="172735"/>
                  </a:cubicBezTo>
                  <a:cubicBezTo>
                    <a:pt x="72446" y="172068"/>
                    <a:pt x="72161" y="172068"/>
                    <a:pt x="72161" y="171687"/>
                  </a:cubicBezTo>
                  <a:cubicBezTo>
                    <a:pt x="72161" y="171306"/>
                    <a:pt x="69875" y="169115"/>
                    <a:pt x="68827" y="167687"/>
                  </a:cubicBezTo>
                  <a:cubicBezTo>
                    <a:pt x="67713" y="166486"/>
                    <a:pt x="67322" y="164782"/>
                    <a:pt x="67779" y="163210"/>
                  </a:cubicBezTo>
                  <a:cubicBezTo>
                    <a:pt x="68675" y="162848"/>
                    <a:pt x="69703" y="163219"/>
                    <a:pt x="70161" y="164067"/>
                  </a:cubicBezTo>
                  <a:cubicBezTo>
                    <a:pt x="70161" y="164734"/>
                    <a:pt x="70161" y="165591"/>
                    <a:pt x="71018" y="166162"/>
                  </a:cubicBezTo>
                  <a:cubicBezTo>
                    <a:pt x="71170" y="166201"/>
                    <a:pt x="71342" y="166201"/>
                    <a:pt x="71494" y="166162"/>
                  </a:cubicBezTo>
                  <a:cubicBezTo>
                    <a:pt x="72351" y="166162"/>
                    <a:pt x="73018" y="165401"/>
                    <a:pt x="73018" y="164734"/>
                  </a:cubicBezTo>
                  <a:cubicBezTo>
                    <a:pt x="73018" y="164067"/>
                    <a:pt x="73018" y="163019"/>
                    <a:pt x="73970" y="162924"/>
                  </a:cubicBezTo>
                  <a:cubicBezTo>
                    <a:pt x="74923" y="162829"/>
                    <a:pt x="75113" y="166258"/>
                    <a:pt x="75399" y="167972"/>
                  </a:cubicBezTo>
                  <a:cubicBezTo>
                    <a:pt x="76104" y="170868"/>
                    <a:pt x="78266" y="173182"/>
                    <a:pt x="81114" y="174068"/>
                  </a:cubicBezTo>
                  <a:cubicBezTo>
                    <a:pt x="81581" y="174164"/>
                    <a:pt x="82076" y="174164"/>
                    <a:pt x="82543" y="174068"/>
                  </a:cubicBezTo>
                  <a:cubicBezTo>
                    <a:pt x="83591" y="173973"/>
                    <a:pt x="84400" y="173116"/>
                    <a:pt x="84448" y="172068"/>
                  </a:cubicBezTo>
                  <a:cubicBezTo>
                    <a:pt x="84238" y="171163"/>
                    <a:pt x="83886" y="170287"/>
                    <a:pt x="83400" y="169496"/>
                  </a:cubicBezTo>
                  <a:cubicBezTo>
                    <a:pt x="82753" y="168391"/>
                    <a:pt x="82362" y="167153"/>
                    <a:pt x="82257" y="165877"/>
                  </a:cubicBezTo>
                  <a:cubicBezTo>
                    <a:pt x="81952" y="164543"/>
                    <a:pt x="82753" y="163200"/>
                    <a:pt x="84067" y="162829"/>
                  </a:cubicBezTo>
                  <a:cubicBezTo>
                    <a:pt x="85391" y="162610"/>
                    <a:pt x="86667" y="163381"/>
                    <a:pt x="87115" y="164639"/>
                  </a:cubicBezTo>
                  <a:cubicBezTo>
                    <a:pt x="87353" y="165762"/>
                    <a:pt x="87734" y="166848"/>
                    <a:pt x="88258" y="167877"/>
                  </a:cubicBezTo>
                  <a:cubicBezTo>
                    <a:pt x="89020" y="168830"/>
                    <a:pt x="91020" y="169210"/>
                    <a:pt x="91782" y="167877"/>
                  </a:cubicBezTo>
                  <a:cubicBezTo>
                    <a:pt x="91935" y="167477"/>
                    <a:pt x="91935" y="167039"/>
                    <a:pt x="91782" y="166638"/>
                  </a:cubicBezTo>
                  <a:cubicBezTo>
                    <a:pt x="91382" y="165743"/>
                    <a:pt x="90906" y="164886"/>
                    <a:pt x="90353" y="164067"/>
                  </a:cubicBezTo>
                  <a:cubicBezTo>
                    <a:pt x="89791" y="163229"/>
                    <a:pt x="89791" y="162143"/>
                    <a:pt x="90353" y="161304"/>
                  </a:cubicBezTo>
                  <a:cubicBezTo>
                    <a:pt x="90963" y="160724"/>
                    <a:pt x="91830" y="160505"/>
                    <a:pt x="92640" y="160733"/>
                  </a:cubicBezTo>
                  <a:cubicBezTo>
                    <a:pt x="93449" y="161086"/>
                    <a:pt x="94002" y="161857"/>
                    <a:pt x="94068" y="162733"/>
                  </a:cubicBezTo>
                  <a:lnTo>
                    <a:pt x="95307" y="168544"/>
                  </a:lnTo>
                  <a:cubicBezTo>
                    <a:pt x="95478" y="169496"/>
                    <a:pt x="95764" y="170420"/>
                    <a:pt x="96164" y="171306"/>
                  </a:cubicBezTo>
                  <a:cubicBezTo>
                    <a:pt x="96659" y="172230"/>
                    <a:pt x="97469" y="172944"/>
                    <a:pt x="98450" y="173306"/>
                  </a:cubicBezTo>
                  <a:cubicBezTo>
                    <a:pt x="99126" y="173544"/>
                    <a:pt x="99869" y="173544"/>
                    <a:pt x="100545" y="173306"/>
                  </a:cubicBezTo>
                  <a:cubicBezTo>
                    <a:pt x="101117" y="173306"/>
                    <a:pt x="101688" y="172544"/>
                    <a:pt x="101593" y="171972"/>
                  </a:cubicBezTo>
                  <a:cubicBezTo>
                    <a:pt x="101507" y="171449"/>
                    <a:pt x="101241" y="170972"/>
                    <a:pt x="100831" y="170639"/>
                  </a:cubicBezTo>
                  <a:cubicBezTo>
                    <a:pt x="99821" y="169477"/>
                    <a:pt x="99164" y="168058"/>
                    <a:pt x="98926" y="166544"/>
                  </a:cubicBezTo>
                  <a:cubicBezTo>
                    <a:pt x="98926" y="165877"/>
                    <a:pt x="98926" y="165210"/>
                    <a:pt x="99688" y="164924"/>
                  </a:cubicBezTo>
                  <a:cubicBezTo>
                    <a:pt x="100117" y="164782"/>
                    <a:pt x="100593" y="164782"/>
                    <a:pt x="101021" y="164924"/>
                  </a:cubicBezTo>
                  <a:cubicBezTo>
                    <a:pt x="101841" y="165486"/>
                    <a:pt x="102412" y="166334"/>
                    <a:pt x="102641" y="167305"/>
                  </a:cubicBezTo>
                  <a:cubicBezTo>
                    <a:pt x="102841" y="168230"/>
                    <a:pt x="103231" y="169106"/>
                    <a:pt x="103784" y="169877"/>
                  </a:cubicBezTo>
                  <a:cubicBezTo>
                    <a:pt x="104460" y="170687"/>
                    <a:pt x="105575" y="170953"/>
                    <a:pt x="106546" y="170544"/>
                  </a:cubicBezTo>
                  <a:cubicBezTo>
                    <a:pt x="107213" y="170173"/>
                    <a:pt x="107499" y="169353"/>
                    <a:pt x="107213" y="168639"/>
                  </a:cubicBezTo>
                  <a:cubicBezTo>
                    <a:pt x="106984" y="167924"/>
                    <a:pt x="106594" y="167277"/>
                    <a:pt x="106070" y="166734"/>
                  </a:cubicBezTo>
                  <a:cubicBezTo>
                    <a:pt x="104651" y="164791"/>
                    <a:pt x="103565" y="162638"/>
                    <a:pt x="102831" y="160352"/>
                  </a:cubicBezTo>
                  <a:cubicBezTo>
                    <a:pt x="102831" y="159590"/>
                    <a:pt x="102831" y="158638"/>
                    <a:pt x="103498" y="158352"/>
                  </a:cubicBezTo>
                  <a:cubicBezTo>
                    <a:pt x="103974" y="158076"/>
                    <a:pt x="104546" y="158076"/>
                    <a:pt x="105022" y="158352"/>
                  </a:cubicBezTo>
                  <a:cubicBezTo>
                    <a:pt x="105374" y="158723"/>
                    <a:pt x="105603" y="159181"/>
                    <a:pt x="105689" y="159685"/>
                  </a:cubicBezTo>
                  <a:lnTo>
                    <a:pt x="106641" y="162067"/>
                  </a:lnTo>
                  <a:cubicBezTo>
                    <a:pt x="107060" y="163010"/>
                    <a:pt x="107756" y="163810"/>
                    <a:pt x="108641" y="164353"/>
                  </a:cubicBezTo>
                  <a:cubicBezTo>
                    <a:pt x="109594" y="164829"/>
                    <a:pt x="111118" y="164353"/>
                    <a:pt x="111499" y="163781"/>
                  </a:cubicBezTo>
                  <a:cubicBezTo>
                    <a:pt x="111880" y="163210"/>
                    <a:pt x="111499" y="162162"/>
                    <a:pt x="110642" y="161400"/>
                  </a:cubicBezTo>
                  <a:cubicBezTo>
                    <a:pt x="110280" y="160771"/>
                    <a:pt x="109994" y="160095"/>
                    <a:pt x="109784" y="159400"/>
                  </a:cubicBezTo>
                  <a:cubicBezTo>
                    <a:pt x="109642" y="159028"/>
                    <a:pt x="109642" y="158628"/>
                    <a:pt x="109784" y="158257"/>
                  </a:cubicBezTo>
                  <a:lnTo>
                    <a:pt x="110261" y="158257"/>
                  </a:lnTo>
                  <a:cubicBezTo>
                    <a:pt x="111442" y="157799"/>
                    <a:pt x="112785" y="158142"/>
                    <a:pt x="113595" y="159114"/>
                  </a:cubicBezTo>
                  <a:cubicBezTo>
                    <a:pt x="114137" y="160066"/>
                    <a:pt x="114376" y="161162"/>
                    <a:pt x="114261" y="162257"/>
                  </a:cubicBezTo>
                  <a:cubicBezTo>
                    <a:pt x="113975" y="163257"/>
                    <a:pt x="113975" y="164315"/>
                    <a:pt x="114261" y="165305"/>
                  </a:cubicBezTo>
                  <a:cubicBezTo>
                    <a:pt x="114366" y="165610"/>
                    <a:pt x="114566" y="165886"/>
                    <a:pt x="114833" y="166067"/>
                  </a:cubicBezTo>
                  <a:cubicBezTo>
                    <a:pt x="115442" y="166305"/>
                    <a:pt x="116128" y="166305"/>
                    <a:pt x="116738" y="166067"/>
                  </a:cubicBezTo>
                  <a:lnTo>
                    <a:pt x="118166" y="165401"/>
                  </a:lnTo>
                  <a:cubicBezTo>
                    <a:pt x="119976" y="164353"/>
                    <a:pt x="119595" y="162829"/>
                    <a:pt x="118166" y="161591"/>
                  </a:cubicBezTo>
                  <a:cubicBezTo>
                    <a:pt x="117081" y="160657"/>
                    <a:pt x="116233" y="159485"/>
                    <a:pt x="115690" y="158162"/>
                  </a:cubicBezTo>
                  <a:cubicBezTo>
                    <a:pt x="115233" y="157571"/>
                    <a:pt x="115233" y="156752"/>
                    <a:pt x="115690" y="156161"/>
                  </a:cubicBezTo>
                  <a:cubicBezTo>
                    <a:pt x="116357" y="156161"/>
                    <a:pt x="117214" y="156161"/>
                    <a:pt x="118357" y="156161"/>
                  </a:cubicBezTo>
                  <a:cubicBezTo>
                    <a:pt x="119119" y="156561"/>
                    <a:pt x="119700" y="157247"/>
                    <a:pt x="119976" y="158066"/>
                  </a:cubicBezTo>
                  <a:cubicBezTo>
                    <a:pt x="120100" y="158571"/>
                    <a:pt x="120367" y="159038"/>
                    <a:pt x="120738" y="159400"/>
                  </a:cubicBezTo>
                  <a:cubicBezTo>
                    <a:pt x="121253" y="159971"/>
                    <a:pt x="121967" y="160314"/>
                    <a:pt x="122738" y="160352"/>
                  </a:cubicBezTo>
                  <a:cubicBezTo>
                    <a:pt x="124091" y="160628"/>
                    <a:pt x="125453" y="159962"/>
                    <a:pt x="126072" y="158733"/>
                  </a:cubicBezTo>
                  <a:cubicBezTo>
                    <a:pt x="126072" y="157876"/>
                    <a:pt x="125501" y="156923"/>
                    <a:pt x="125310" y="156066"/>
                  </a:cubicBezTo>
                  <a:cubicBezTo>
                    <a:pt x="125120" y="155209"/>
                    <a:pt x="126358" y="155494"/>
                    <a:pt x="127406" y="155399"/>
                  </a:cubicBezTo>
                  <a:cubicBezTo>
                    <a:pt x="128330" y="155371"/>
                    <a:pt x="129244" y="155571"/>
                    <a:pt x="130073" y="155971"/>
                  </a:cubicBezTo>
                  <a:cubicBezTo>
                    <a:pt x="130530" y="156294"/>
                    <a:pt x="130873" y="156761"/>
                    <a:pt x="131025" y="157304"/>
                  </a:cubicBezTo>
                  <a:cubicBezTo>
                    <a:pt x="132321" y="160495"/>
                    <a:pt x="135492" y="162524"/>
                    <a:pt x="138931" y="162353"/>
                  </a:cubicBezTo>
                  <a:cubicBezTo>
                    <a:pt x="140265" y="162353"/>
                    <a:pt x="141693" y="162353"/>
                    <a:pt x="142170" y="161591"/>
                  </a:cubicBezTo>
                  <a:cubicBezTo>
                    <a:pt x="142322" y="161324"/>
                    <a:pt x="142322" y="161000"/>
                    <a:pt x="142170" y="160733"/>
                  </a:cubicBezTo>
                  <a:cubicBezTo>
                    <a:pt x="142170" y="159209"/>
                    <a:pt x="140550" y="157971"/>
                    <a:pt x="138836" y="156637"/>
                  </a:cubicBezTo>
                  <a:cubicBezTo>
                    <a:pt x="137969" y="156180"/>
                    <a:pt x="137245" y="155485"/>
                    <a:pt x="136740" y="154637"/>
                  </a:cubicBezTo>
                  <a:cubicBezTo>
                    <a:pt x="136740" y="154637"/>
                    <a:pt x="136740" y="153589"/>
                    <a:pt x="137598" y="153399"/>
                  </a:cubicBezTo>
                  <a:cubicBezTo>
                    <a:pt x="138417" y="153208"/>
                    <a:pt x="139255" y="153208"/>
                    <a:pt x="140074" y="153399"/>
                  </a:cubicBezTo>
                  <a:cubicBezTo>
                    <a:pt x="140798" y="153818"/>
                    <a:pt x="141627" y="154018"/>
                    <a:pt x="142455" y="153971"/>
                  </a:cubicBezTo>
                  <a:cubicBezTo>
                    <a:pt x="143284" y="153980"/>
                    <a:pt x="144084" y="153628"/>
                    <a:pt x="144646" y="153018"/>
                  </a:cubicBezTo>
                  <a:cubicBezTo>
                    <a:pt x="144932" y="152522"/>
                    <a:pt x="145132" y="151970"/>
                    <a:pt x="145217" y="151399"/>
                  </a:cubicBezTo>
                  <a:lnTo>
                    <a:pt x="145694" y="150351"/>
                  </a:lnTo>
                  <a:cubicBezTo>
                    <a:pt x="146265" y="149532"/>
                    <a:pt x="147170" y="148998"/>
                    <a:pt x="148170" y="148922"/>
                  </a:cubicBezTo>
                  <a:cubicBezTo>
                    <a:pt x="148961" y="148865"/>
                    <a:pt x="149742" y="149189"/>
                    <a:pt x="150266" y="149780"/>
                  </a:cubicBezTo>
                  <a:cubicBezTo>
                    <a:pt x="150542" y="150256"/>
                    <a:pt x="150542" y="150827"/>
                    <a:pt x="150266" y="151303"/>
                  </a:cubicBezTo>
                  <a:cubicBezTo>
                    <a:pt x="149999" y="151827"/>
                    <a:pt x="149780" y="152370"/>
                    <a:pt x="149599" y="152922"/>
                  </a:cubicBezTo>
                  <a:cubicBezTo>
                    <a:pt x="149780" y="153447"/>
                    <a:pt x="150209" y="153837"/>
                    <a:pt x="150742" y="153971"/>
                  </a:cubicBezTo>
                  <a:cubicBezTo>
                    <a:pt x="152428" y="154228"/>
                    <a:pt x="154133" y="153571"/>
                    <a:pt x="155219" y="152256"/>
                  </a:cubicBezTo>
                  <a:lnTo>
                    <a:pt x="155219" y="152256"/>
                  </a:lnTo>
                  <a:cubicBezTo>
                    <a:pt x="154181" y="149627"/>
                    <a:pt x="154142" y="146712"/>
                    <a:pt x="155124" y="14406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7" name="Freeform: Shape 936">
              <a:extLst>
                <a:ext uri="{FF2B5EF4-FFF2-40B4-BE49-F238E27FC236}">
                  <a16:creationId xmlns:a16="http://schemas.microsoft.com/office/drawing/2014/main" xmlns="" id="{4C5DF9C1-3850-F89C-D95B-46EDFD095156}"/>
                </a:ext>
              </a:extLst>
            </p:cNvPr>
            <p:cNvSpPr/>
            <p:nvPr/>
          </p:nvSpPr>
          <p:spPr>
            <a:xfrm>
              <a:off x="5306905" y="4067305"/>
              <a:ext cx="168159" cy="183189"/>
            </a:xfrm>
            <a:custGeom>
              <a:avLst/>
              <a:gdLst>
                <a:gd name="connsiteX0" fmla="*/ 148506 w 168159"/>
                <a:gd name="connsiteY0" fmla="*/ 79766 h 183189"/>
                <a:gd name="connsiteX1" fmla="*/ 145172 w 168159"/>
                <a:gd name="connsiteY1" fmla="*/ 28426 h 183189"/>
                <a:gd name="connsiteX2" fmla="*/ 149744 w 168159"/>
                <a:gd name="connsiteY2" fmla="*/ 14901 h 183189"/>
                <a:gd name="connsiteX3" fmla="*/ 149744 w 168159"/>
                <a:gd name="connsiteY3" fmla="*/ 11757 h 183189"/>
                <a:gd name="connsiteX4" fmla="*/ 149744 w 168159"/>
                <a:gd name="connsiteY4" fmla="*/ 11757 h 183189"/>
                <a:gd name="connsiteX5" fmla="*/ 147839 w 168159"/>
                <a:gd name="connsiteY5" fmla="*/ 11091 h 183189"/>
                <a:gd name="connsiteX6" fmla="*/ 147839 w 168159"/>
                <a:gd name="connsiteY6" fmla="*/ 9472 h 183189"/>
                <a:gd name="connsiteX7" fmla="*/ 148315 w 168159"/>
                <a:gd name="connsiteY7" fmla="*/ 7852 h 183189"/>
                <a:gd name="connsiteX8" fmla="*/ 147172 w 168159"/>
                <a:gd name="connsiteY8" fmla="*/ 6900 h 183189"/>
                <a:gd name="connsiteX9" fmla="*/ 143553 w 168159"/>
                <a:gd name="connsiteY9" fmla="*/ 8995 h 183189"/>
                <a:gd name="connsiteX10" fmla="*/ 143553 w 168159"/>
                <a:gd name="connsiteY10" fmla="*/ 12520 h 183189"/>
                <a:gd name="connsiteX11" fmla="*/ 143553 w 168159"/>
                <a:gd name="connsiteY11" fmla="*/ 14234 h 183189"/>
                <a:gd name="connsiteX12" fmla="*/ 141934 w 168159"/>
                <a:gd name="connsiteY12" fmla="*/ 16520 h 183189"/>
                <a:gd name="connsiteX13" fmla="*/ 141934 w 168159"/>
                <a:gd name="connsiteY13" fmla="*/ 16520 h 183189"/>
                <a:gd name="connsiteX14" fmla="*/ 139457 w 168159"/>
                <a:gd name="connsiteY14" fmla="*/ 14520 h 183189"/>
                <a:gd name="connsiteX15" fmla="*/ 139933 w 168159"/>
                <a:gd name="connsiteY15" fmla="*/ 11662 h 183189"/>
                <a:gd name="connsiteX16" fmla="*/ 138600 w 168159"/>
                <a:gd name="connsiteY16" fmla="*/ 9281 h 183189"/>
                <a:gd name="connsiteX17" fmla="*/ 136028 w 168159"/>
                <a:gd name="connsiteY17" fmla="*/ 10995 h 183189"/>
                <a:gd name="connsiteX18" fmla="*/ 136028 w 168159"/>
                <a:gd name="connsiteY18" fmla="*/ 13377 h 183189"/>
                <a:gd name="connsiteX19" fmla="*/ 133266 w 168159"/>
                <a:gd name="connsiteY19" fmla="*/ 14806 h 183189"/>
                <a:gd name="connsiteX20" fmla="*/ 132599 w 168159"/>
                <a:gd name="connsiteY20" fmla="*/ 12234 h 183189"/>
                <a:gd name="connsiteX21" fmla="*/ 134123 w 168159"/>
                <a:gd name="connsiteY21" fmla="*/ 8709 h 183189"/>
                <a:gd name="connsiteX22" fmla="*/ 134695 w 168159"/>
                <a:gd name="connsiteY22" fmla="*/ 6900 h 183189"/>
                <a:gd name="connsiteX23" fmla="*/ 132885 w 168159"/>
                <a:gd name="connsiteY23" fmla="*/ 5757 h 183189"/>
                <a:gd name="connsiteX24" fmla="*/ 130313 w 168159"/>
                <a:gd name="connsiteY24" fmla="*/ 7280 h 183189"/>
                <a:gd name="connsiteX25" fmla="*/ 128789 w 168159"/>
                <a:gd name="connsiteY25" fmla="*/ 10233 h 183189"/>
                <a:gd name="connsiteX26" fmla="*/ 126217 w 168159"/>
                <a:gd name="connsiteY26" fmla="*/ 13567 h 183189"/>
                <a:gd name="connsiteX27" fmla="*/ 123646 w 168159"/>
                <a:gd name="connsiteY27" fmla="*/ 12329 h 183189"/>
                <a:gd name="connsiteX28" fmla="*/ 124979 w 168159"/>
                <a:gd name="connsiteY28" fmla="*/ 9852 h 183189"/>
                <a:gd name="connsiteX29" fmla="*/ 126789 w 168159"/>
                <a:gd name="connsiteY29" fmla="*/ 6328 h 183189"/>
                <a:gd name="connsiteX30" fmla="*/ 122788 w 168159"/>
                <a:gd name="connsiteY30" fmla="*/ 6328 h 183189"/>
                <a:gd name="connsiteX31" fmla="*/ 119931 w 168159"/>
                <a:gd name="connsiteY31" fmla="*/ 8805 h 183189"/>
                <a:gd name="connsiteX32" fmla="*/ 118502 w 168159"/>
                <a:gd name="connsiteY32" fmla="*/ 11757 h 183189"/>
                <a:gd name="connsiteX33" fmla="*/ 116788 w 168159"/>
                <a:gd name="connsiteY33" fmla="*/ 12900 h 183189"/>
                <a:gd name="connsiteX34" fmla="*/ 117645 w 168159"/>
                <a:gd name="connsiteY34" fmla="*/ 7852 h 183189"/>
                <a:gd name="connsiteX35" fmla="*/ 119169 w 168159"/>
                <a:gd name="connsiteY35" fmla="*/ 6137 h 183189"/>
                <a:gd name="connsiteX36" fmla="*/ 118026 w 168159"/>
                <a:gd name="connsiteY36" fmla="*/ 4804 h 183189"/>
                <a:gd name="connsiteX37" fmla="*/ 116978 w 168159"/>
                <a:gd name="connsiteY37" fmla="*/ 4804 h 183189"/>
                <a:gd name="connsiteX38" fmla="*/ 113073 w 168159"/>
                <a:gd name="connsiteY38" fmla="*/ 8329 h 183189"/>
                <a:gd name="connsiteX39" fmla="*/ 111454 w 168159"/>
                <a:gd name="connsiteY39" fmla="*/ 11567 h 183189"/>
                <a:gd name="connsiteX40" fmla="*/ 113644 w 168159"/>
                <a:gd name="connsiteY40" fmla="*/ 4138 h 183189"/>
                <a:gd name="connsiteX41" fmla="*/ 116121 w 168159"/>
                <a:gd name="connsiteY41" fmla="*/ 2042 h 183189"/>
                <a:gd name="connsiteX42" fmla="*/ 116121 w 168159"/>
                <a:gd name="connsiteY42" fmla="*/ -149 h 183189"/>
                <a:gd name="connsiteX43" fmla="*/ 113168 w 168159"/>
                <a:gd name="connsiteY43" fmla="*/ -149 h 183189"/>
                <a:gd name="connsiteX44" fmla="*/ 106882 w 168159"/>
                <a:gd name="connsiteY44" fmla="*/ 3756 h 183189"/>
                <a:gd name="connsiteX45" fmla="*/ 105929 w 168159"/>
                <a:gd name="connsiteY45" fmla="*/ 9186 h 183189"/>
                <a:gd name="connsiteX46" fmla="*/ 104500 w 168159"/>
                <a:gd name="connsiteY46" fmla="*/ 10900 h 183189"/>
                <a:gd name="connsiteX47" fmla="*/ 101643 w 168159"/>
                <a:gd name="connsiteY47" fmla="*/ 9948 h 183189"/>
                <a:gd name="connsiteX48" fmla="*/ 102119 w 168159"/>
                <a:gd name="connsiteY48" fmla="*/ 7376 h 183189"/>
                <a:gd name="connsiteX49" fmla="*/ 101529 w 168159"/>
                <a:gd name="connsiteY49" fmla="*/ 5300 h 183189"/>
                <a:gd name="connsiteX50" fmla="*/ 101262 w 168159"/>
                <a:gd name="connsiteY50" fmla="*/ 5185 h 183189"/>
                <a:gd name="connsiteX51" fmla="*/ 96976 w 168159"/>
                <a:gd name="connsiteY51" fmla="*/ 6328 h 183189"/>
                <a:gd name="connsiteX52" fmla="*/ 95642 w 168159"/>
                <a:gd name="connsiteY52" fmla="*/ 9376 h 183189"/>
                <a:gd name="connsiteX53" fmla="*/ 95642 w 168159"/>
                <a:gd name="connsiteY53" fmla="*/ 11091 h 183189"/>
                <a:gd name="connsiteX54" fmla="*/ 93832 w 168159"/>
                <a:gd name="connsiteY54" fmla="*/ 5185 h 183189"/>
                <a:gd name="connsiteX55" fmla="*/ 93832 w 168159"/>
                <a:gd name="connsiteY55" fmla="*/ 3471 h 183189"/>
                <a:gd name="connsiteX56" fmla="*/ 92404 w 168159"/>
                <a:gd name="connsiteY56" fmla="*/ 2232 h 183189"/>
                <a:gd name="connsiteX57" fmla="*/ 91070 w 168159"/>
                <a:gd name="connsiteY57" fmla="*/ 2232 h 183189"/>
                <a:gd name="connsiteX58" fmla="*/ 87736 w 168159"/>
                <a:gd name="connsiteY58" fmla="*/ 6042 h 183189"/>
                <a:gd name="connsiteX59" fmla="*/ 88879 w 168159"/>
                <a:gd name="connsiteY59" fmla="*/ 10043 h 183189"/>
                <a:gd name="connsiteX60" fmla="*/ 87765 w 168159"/>
                <a:gd name="connsiteY60" fmla="*/ 11567 h 183189"/>
                <a:gd name="connsiteX61" fmla="*/ 87736 w 168159"/>
                <a:gd name="connsiteY61" fmla="*/ 11567 h 183189"/>
                <a:gd name="connsiteX62" fmla="*/ 86879 w 168159"/>
                <a:gd name="connsiteY62" fmla="*/ 11567 h 183189"/>
                <a:gd name="connsiteX63" fmla="*/ 84403 w 168159"/>
                <a:gd name="connsiteY63" fmla="*/ 5757 h 183189"/>
                <a:gd name="connsiteX64" fmla="*/ 79735 w 168159"/>
                <a:gd name="connsiteY64" fmla="*/ 3852 h 183189"/>
                <a:gd name="connsiteX65" fmla="*/ 76211 w 168159"/>
                <a:gd name="connsiteY65" fmla="*/ 4614 h 183189"/>
                <a:gd name="connsiteX66" fmla="*/ 76211 w 168159"/>
                <a:gd name="connsiteY66" fmla="*/ 5566 h 183189"/>
                <a:gd name="connsiteX67" fmla="*/ 80593 w 168159"/>
                <a:gd name="connsiteY67" fmla="*/ 8900 h 183189"/>
                <a:gd name="connsiteX68" fmla="*/ 82402 w 168159"/>
                <a:gd name="connsiteY68" fmla="*/ 13186 h 183189"/>
                <a:gd name="connsiteX69" fmla="*/ 79450 w 168159"/>
                <a:gd name="connsiteY69" fmla="*/ 13186 h 183189"/>
                <a:gd name="connsiteX70" fmla="*/ 78211 w 168159"/>
                <a:gd name="connsiteY70" fmla="*/ 11186 h 183189"/>
                <a:gd name="connsiteX71" fmla="*/ 77545 w 168159"/>
                <a:gd name="connsiteY71" fmla="*/ 11186 h 183189"/>
                <a:gd name="connsiteX72" fmla="*/ 75916 w 168159"/>
                <a:gd name="connsiteY72" fmla="*/ 12596 h 183189"/>
                <a:gd name="connsiteX73" fmla="*/ 75925 w 168159"/>
                <a:gd name="connsiteY73" fmla="*/ 12900 h 183189"/>
                <a:gd name="connsiteX74" fmla="*/ 74878 w 168159"/>
                <a:gd name="connsiteY74" fmla="*/ 14901 h 183189"/>
                <a:gd name="connsiteX75" fmla="*/ 72592 w 168159"/>
                <a:gd name="connsiteY75" fmla="*/ 10138 h 183189"/>
                <a:gd name="connsiteX76" fmla="*/ 64686 w 168159"/>
                <a:gd name="connsiteY76" fmla="*/ 5185 h 183189"/>
                <a:gd name="connsiteX77" fmla="*/ 62876 w 168159"/>
                <a:gd name="connsiteY77" fmla="*/ 5185 h 183189"/>
                <a:gd name="connsiteX78" fmla="*/ 60876 w 168159"/>
                <a:gd name="connsiteY78" fmla="*/ 7566 h 183189"/>
                <a:gd name="connsiteX79" fmla="*/ 62495 w 168159"/>
                <a:gd name="connsiteY79" fmla="*/ 9852 h 183189"/>
                <a:gd name="connsiteX80" fmla="*/ 64495 w 168159"/>
                <a:gd name="connsiteY80" fmla="*/ 13186 h 183189"/>
                <a:gd name="connsiteX81" fmla="*/ 62933 w 168159"/>
                <a:gd name="connsiteY81" fmla="*/ 16472 h 183189"/>
                <a:gd name="connsiteX82" fmla="*/ 62781 w 168159"/>
                <a:gd name="connsiteY82" fmla="*/ 16520 h 183189"/>
                <a:gd name="connsiteX83" fmla="*/ 58685 w 168159"/>
                <a:gd name="connsiteY83" fmla="*/ 15377 h 183189"/>
                <a:gd name="connsiteX84" fmla="*/ 56685 w 168159"/>
                <a:gd name="connsiteY84" fmla="*/ 12520 h 183189"/>
                <a:gd name="connsiteX85" fmla="*/ 52303 w 168159"/>
                <a:gd name="connsiteY85" fmla="*/ 13186 h 183189"/>
                <a:gd name="connsiteX86" fmla="*/ 52303 w 168159"/>
                <a:gd name="connsiteY86" fmla="*/ 14424 h 183189"/>
                <a:gd name="connsiteX87" fmla="*/ 54589 w 168159"/>
                <a:gd name="connsiteY87" fmla="*/ 16615 h 183189"/>
                <a:gd name="connsiteX88" fmla="*/ 55351 w 168159"/>
                <a:gd name="connsiteY88" fmla="*/ 19187 h 183189"/>
                <a:gd name="connsiteX89" fmla="*/ 52589 w 168159"/>
                <a:gd name="connsiteY89" fmla="*/ 20425 h 183189"/>
                <a:gd name="connsiteX90" fmla="*/ 50494 w 168159"/>
                <a:gd name="connsiteY90" fmla="*/ 18806 h 183189"/>
                <a:gd name="connsiteX91" fmla="*/ 47827 w 168159"/>
                <a:gd name="connsiteY91" fmla="*/ 13472 h 183189"/>
                <a:gd name="connsiteX92" fmla="*/ 46207 w 168159"/>
                <a:gd name="connsiteY92" fmla="*/ 10995 h 183189"/>
                <a:gd name="connsiteX93" fmla="*/ 42778 w 168159"/>
                <a:gd name="connsiteY93" fmla="*/ 9662 h 183189"/>
                <a:gd name="connsiteX94" fmla="*/ 40111 w 168159"/>
                <a:gd name="connsiteY94" fmla="*/ 9662 h 183189"/>
                <a:gd name="connsiteX95" fmla="*/ 38968 w 168159"/>
                <a:gd name="connsiteY95" fmla="*/ 11377 h 183189"/>
                <a:gd name="connsiteX96" fmla="*/ 40302 w 168159"/>
                <a:gd name="connsiteY96" fmla="*/ 12424 h 183189"/>
                <a:gd name="connsiteX97" fmla="*/ 43540 w 168159"/>
                <a:gd name="connsiteY97" fmla="*/ 15949 h 183189"/>
                <a:gd name="connsiteX98" fmla="*/ 43226 w 168159"/>
                <a:gd name="connsiteY98" fmla="*/ 17539 h 183189"/>
                <a:gd name="connsiteX99" fmla="*/ 42969 w 168159"/>
                <a:gd name="connsiteY99" fmla="*/ 17663 h 183189"/>
                <a:gd name="connsiteX100" fmla="*/ 41254 w 168159"/>
                <a:gd name="connsiteY100" fmla="*/ 17663 h 183189"/>
                <a:gd name="connsiteX101" fmla="*/ 38683 w 168159"/>
                <a:gd name="connsiteY101" fmla="*/ 15758 h 183189"/>
                <a:gd name="connsiteX102" fmla="*/ 36587 w 168159"/>
                <a:gd name="connsiteY102" fmla="*/ 13663 h 183189"/>
                <a:gd name="connsiteX103" fmla="*/ 32682 w 168159"/>
                <a:gd name="connsiteY103" fmla="*/ 13663 h 183189"/>
                <a:gd name="connsiteX104" fmla="*/ 32682 w 168159"/>
                <a:gd name="connsiteY104" fmla="*/ 15758 h 183189"/>
                <a:gd name="connsiteX105" fmla="*/ 34682 w 168159"/>
                <a:gd name="connsiteY105" fmla="*/ 17187 h 183189"/>
                <a:gd name="connsiteX106" fmla="*/ 40397 w 168159"/>
                <a:gd name="connsiteY106" fmla="*/ 22235 h 183189"/>
                <a:gd name="connsiteX107" fmla="*/ 40397 w 168159"/>
                <a:gd name="connsiteY107" fmla="*/ 24331 h 183189"/>
                <a:gd name="connsiteX108" fmla="*/ 38302 w 168159"/>
                <a:gd name="connsiteY108" fmla="*/ 24331 h 183189"/>
                <a:gd name="connsiteX109" fmla="*/ 37063 w 168159"/>
                <a:gd name="connsiteY109" fmla="*/ 23283 h 183189"/>
                <a:gd name="connsiteX110" fmla="*/ 35254 w 168159"/>
                <a:gd name="connsiteY110" fmla="*/ 21378 h 183189"/>
                <a:gd name="connsiteX111" fmla="*/ 32206 w 168159"/>
                <a:gd name="connsiteY111" fmla="*/ 19758 h 183189"/>
                <a:gd name="connsiteX112" fmla="*/ 28586 w 168159"/>
                <a:gd name="connsiteY112" fmla="*/ 21378 h 183189"/>
                <a:gd name="connsiteX113" fmla="*/ 30301 w 168159"/>
                <a:gd name="connsiteY113" fmla="*/ 23283 h 183189"/>
                <a:gd name="connsiteX114" fmla="*/ 32015 w 168159"/>
                <a:gd name="connsiteY114" fmla="*/ 24902 h 183189"/>
                <a:gd name="connsiteX115" fmla="*/ 32015 w 168159"/>
                <a:gd name="connsiteY115" fmla="*/ 26045 h 183189"/>
                <a:gd name="connsiteX116" fmla="*/ 32015 w 168159"/>
                <a:gd name="connsiteY116" fmla="*/ 26616 h 183189"/>
                <a:gd name="connsiteX117" fmla="*/ 27634 w 168159"/>
                <a:gd name="connsiteY117" fmla="*/ 26616 h 183189"/>
                <a:gd name="connsiteX118" fmla="*/ 25919 w 168159"/>
                <a:gd name="connsiteY118" fmla="*/ 23949 h 183189"/>
                <a:gd name="connsiteX119" fmla="*/ 24490 w 168159"/>
                <a:gd name="connsiteY119" fmla="*/ 21092 h 183189"/>
                <a:gd name="connsiteX120" fmla="*/ 23443 w 168159"/>
                <a:gd name="connsiteY120" fmla="*/ 20616 h 183189"/>
                <a:gd name="connsiteX121" fmla="*/ 21061 w 168159"/>
                <a:gd name="connsiteY121" fmla="*/ 21378 h 183189"/>
                <a:gd name="connsiteX122" fmla="*/ 19728 w 168159"/>
                <a:gd name="connsiteY122" fmla="*/ 22425 h 183189"/>
                <a:gd name="connsiteX123" fmla="*/ 20585 w 168159"/>
                <a:gd name="connsiteY123" fmla="*/ 26045 h 183189"/>
                <a:gd name="connsiteX124" fmla="*/ 24490 w 168159"/>
                <a:gd name="connsiteY124" fmla="*/ 28617 h 183189"/>
                <a:gd name="connsiteX125" fmla="*/ 24490 w 168159"/>
                <a:gd name="connsiteY125" fmla="*/ 30617 h 183189"/>
                <a:gd name="connsiteX126" fmla="*/ 21633 w 168159"/>
                <a:gd name="connsiteY126" fmla="*/ 31188 h 183189"/>
                <a:gd name="connsiteX127" fmla="*/ 19823 w 168159"/>
                <a:gd name="connsiteY127" fmla="*/ 29760 h 183189"/>
                <a:gd name="connsiteX128" fmla="*/ 18871 w 168159"/>
                <a:gd name="connsiteY128" fmla="*/ 28617 h 183189"/>
                <a:gd name="connsiteX129" fmla="*/ 17061 w 168159"/>
                <a:gd name="connsiteY129" fmla="*/ 28617 h 183189"/>
                <a:gd name="connsiteX130" fmla="*/ 14965 w 168159"/>
                <a:gd name="connsiteY130" fmla="*/ 30903 h 183189"/>
                <a:gd name="connsiteX131" fmla="*/ 14965 w 168159"/>
                <a:gd name="connsiteY131" fmla="*/ 30903 h 183189"/>
                <a:gd name="connsiteX132" fmla="*/ 16204 w 168159"/>
                <a:gd name="connsiteY132" fmla="*/ 33284 h 183189"/>
                <a:gd name="connsiteX133" fmla="*/ 14775 w 168159"/>
                <a:gd name="connsiteY133" fmla="*/ 34427 h 183189"/>
                <a:gd name="connsiteX134" fmla="*/ 12489 w 168159"/>
                <a:gd name="connsiteY134" fmla="*/ 34427 h 183189"/>
                <a:gd name="connsiteX135" fmla="*/ 11441 w 168159"/>
                <a:gd name="connsiteY135" fmla="*/ 33379 h 183189"/>
                <a:gd name="connsiteX136" fmla="*/ 8774 w 168159"/>
                <a:gd name="connsiteY136" fmla="*/ 30807 h 183189"/>
                <a:gd name="connsiteX137" fmla="*/ 4012 w 168159"/>
                <a:gd name="connsiteY137" fmla="*/ 30141 h 183189"/>
                <a:gd name="connsiteX138" fmla="*/ 1630 w 168159"/>
                <a:gd name="connsiteY138" fmla="*/ 31474 h 183189"/>
                <a:gd name="connsiteX139" fmla="*/ 1630 w 168159"/>
                <a:gd name="connsiteY139" fmla="*/ 32427 h 183189"/>
                <a:gd name="connsiteX140" fmla="*/ 5250 w 168159"/>
                <a:gd name="connsiteY140" fmla="*/ 35665 h 183189"/>
                <a:gd name="connsiteX141" fmla="*/ 7441 w 168159"/>
                <a:gd name="connsiteY141" fmla="*/ 37284 h 183189"/>
                <a:gd name="connsiteX142" fmla="*/ 7441 w 168159"/>
                <a:gd name="connsiteY142" fmla="*/ 38618 h 183189"/>
                <a:gd name="connsiteX143" fmla="*/ 5345 w 168159"/>
                <a:gd name="connsiteY143" fmla="*/ 38618 h 183189"/>
                <a:gd name="connsiteX144" fmla="*/ 3345 w 168159"/>
                <a:gd name="connsiteY144" fmla="*/ 38618 h 183189"/>
                <a:gd name="connsiteX145" fmla="*/ 2202 w 168159"/>
                <a:gd name="connsiteY145" fmla="*/ 39285 h 183189"/>
                <a:gd name="connsiteX146" fmla="*/ 2202 w 168159"/>
                <a:gd name="connsiteY146" fmla="*/ 56239 h 183189"/>
                <a:gd name="connsiteX147" fmla="*/ 106 w 168159"/>
                <a:gd name="connsiteY147" fmla="*/ 70241 h 183189"/>
                <a:gd name="connsiteX148" fmla="*/ 11155 w 168159"/>
                <a:gd name="connsiteY148" fmla="*/ 113198 h 183189"/>
                <a:gd name="connsiteX149" fmla="*/ 18871 w 168159"/>
                <a:gd name="connsiteY149" fmla="*/ 146822 h 183189"/>
                <a:gd name="connsiteX150" fmla="*/ 22395 w 168159"/>
                <a:gd name="connsiteY150" fmla="*/ 162633 h 183189"/>
                <a:gd name="connsiteX151" fmla="*/ 30205 w 168159"/>
                <a:gd name="connsiteY151" fmla="*/ 171587 h 183189"/>
                <a:gd name="connsiteX152" fmla="*/ 30205 w 168159"/>
                <a:gd name="connsiteY152" fmla="*/ 169968 h 183189"/>
                <a:gd name="connsiteX153" fmla="*/ 32587 w 168159"/>
                <a:gd name="connsiteY153" fmla="*/ 168253 h 183189"/>
                <a:gd name="connsiteX154" fmla="*/ 33444 w 168159"/>
                <a:gd name="connsiteY154" fmla="*/ 170825 h 183189"/>
                <a:gd name="connsiteX155" fmla="*/ 32491 w 168159"/>
                <a:gd name="connsiteY155" fmla="*/ 173492 h 183189"/>
                <a:gd name="connsiteX156" fmla="*/ 35539 w 168159"/>
                <a:gd name="connsiteY156" fmla="*/ 175778 h 183189"/>
                <a:gd name="connsiteX157" fmla="*/ 35539 w 168159"/>
                <a:gd name="connsiteY157" fmla="*/ 175778 h 183189"/>
                <a:gd name="connsiteX158" fmla="*/ 36587 w 168159"/>
                <a:gd name="connsiteY158" fmla="*/ 172730 h 183189"/>
                <a:gd name="connsiteX159" fmla="*/ 38587 w 168159"/>
                <a:gd name="connsiteY159" fmla="*/ 169301 h 183189"/>
                <a:gd name="connsiteX160" fmla="*/ 41064 w 168159"/>
                <a:gd name="connsiteY160" fmla="*/ 170444 h 183189"/>
                <a:gd name="connsiteX161" fmla="*/ 40111 w 168159"/>
                <a:gd name="connsiteY161" fmla="*/ 172920 h 183189"/>
                <a:gd name="connsiteX162" fmla="*/ 38778 w 168159"/>
                <a:gd name="connsiteY162" fmla="*/ 176445 h 183189"/>
                <a:gd name="connsiteX163" fmla="*/ 42397 w 168159"/>
                <a:gd name="connsiteY163" fmla="*/ 176445 h 183189"/>
                <a:gd name="connsiteX164" fmla="*/ 44683 w 168159"/>
                <a:gd name="connsiteY164" fmla="*/ 173778 h 183189"/>
                <a:gd name="connsiteX165" fmla="*/ 45731 w 168159"/>
                <a:gd name="connsiteY165" fmla="*/ 170825 h 183189"/>
                <a:gd name="connsiteX166" fmla="*/ 47160 w 168159"/>
                <a:gd name="connsiteY166" fmla="*/ 169587 h 183189"/>
                <a:gd name="connsiteX167" fmla="*/ 47160 w 168159"/>
                <a:gd name="connsiteY167" fmla="*/ 174539 h 183189"/>
                <a:gd name="connsiteX168" fmla="*/ 45922 w 168159"/>
                <a:gd name="connsiteY168" fmla="*/ 176445 h 183189"/>
                <a:gd name="connsiteX169" fmla="*/ 46731 w 168159"/>
                <a:gd name="connsiteY169" fmla="*/ 177683 h 183189"/>
                <a:gd name="connsiteX170" fmla="*/ 47160 w 168159"/>
                <a:gd name="connsiteY170" fmla="*/ 177683 h 183189"/>
                <a:gd name="connsiteX171" fmla="*/ 48112 w 168159"/>
                <a:gd name="connsiteY171" fmla="*/ 177683 h 183189"/>
                <a:gd name="connsiteX172" fmla="*/ 51256 w 168159"/>
                <a:gd name="connsiteY172" fmla="*/ 174063 h 183189"/>
                <a:gd name="connsiteX173" fmla="*/ 52399 w 168159"/>
                <a:gd name="connsiteY173" fmla="*/ 170730 h 183189"/>
                <a:gd name="connsiteX174" fmla="*/ 51160 w 168159"/>
                <a:gd name="connsiteY174" fmla="*/ 178254 h 183189"/>
                <a:gd name="connsiteX175" fmla="*/ 49065 w 168159"/>
                <a:gd name="connsiteY175" fmla="*/ 180445 h 183189"/>
                <a:gd name="connsiteX176" fmla="*/ 49065 w 168159"/>
                <a:gd name="connsiteY176" fmla="*/ 182541 h 183189"/>
                <a:gd name="connsiteX177" fmla="*/ 51637 w 168159"/>
                <a:gd name="connsiteY177" fmla="*/ 182541 h 183189"/>
                <a:gd name="connsiteX178" fmla="*/ 56875 w 168159"/>
                <a:gd name="connsiteY178" fmla="*/ 178350 h 183189"/>
                <a:gd name="connsiteX179" fmla="*/ 56875 w 168159"/>
                <a:gd name="connsiteY179" fmla="*/ 172920 h 183189"/>
                <a:gd name="connsiteX180" fmla="*/ 57923 w 168159"/>
                <a:gd name="connsiteY180" fmla="*/ 170634 h 183189"/>
                <a:gd name="connsiteX181" fmla="*/ 60590 w 168159"/>
                <a:gd name="connsiteY181" fmla="*/ 171587 h 183189"/>
                <a:gd name="connsiteX182" fmla="*/ 60590 w 168159"/>
                <a:gd name="connsiteY182" fmla="*/ 171587 h 183189"/>
                <a:gd name="connsiteX183" fmla="*/ 60590 w 168159"/>
                <a:gd name="connsiteY183" fmla="*/ 174063 h 183189"/>
                <a:gd name="connsiteX184" fmla="*/ 61543 w 168159"/>
                <a:gd name="connsiteY184" fmla="*/ 176349 h 183189"/>
                <a:gd name="connsiteX185" fmla="*/ 65353 w 168159"/>
                <a:gd name="connsiteY185" fmla="*/ 175111 h 183189"/>
                <a:gd name="connsiteX186" fmla="*/ 66400 w 168159"/>
                <a:gd name="connsiteY186" fmla="*/ 171968 h 183189"/>
                <a:gd name="connsiteX187" fmla="*/ 66400 w 168159"/>
                <a:gd name="connsiteY187" fmla="*/ 170634 h 183189"/>
                <a:gd name="connsiteX188" fmla="*/ 68401 w 168159"/>
                <a:gd name="connsiteY188" fmla="*/ 176540 h 183189"/>
                <a:gd name="connsiteX189" fmla="*/ 68401 w 168159"/>
                <a:gd name="connsiteY189" fmla="*/ 178254 h 183189"/>
                <a:gd name="connsiteX190" fmla="*/ 69734 w 168159"/>
                <a:gd name="connsiteY190" fmla="*/ 179397 h 183189"/>
                <a:gd name="connsiteX191" fmla="*/ 70877 w 168159"/>
                <a:gd name="connsiteY191" fmla="*/ 179397 h 183189"/>
                <a:gd name="connsiteX192" fmla="*/ 73639 w 168159"/>
                <a:gd name="connsiteY192" fmla="*/ 175588 h 183189"/>
                <a:gd name="connsiteX193" fmla="*/ 72496 w 168159"/>
                <a:gd name="connsiteY193" fmla="*/ 171587 h 183189"/>
                <a:gd name="connsiteX194" fmla="*/ 73354 w 168159"/>
                <a:gd name="connsiteY194" fmla="*/ 170158 h 183189"/>
                <a:gd name="connsiteX195" fmla="*/ 74211 w 168159"/>
                <a:gd name="connsiteY195" fmla="*/ 170158 h 183189"/>
                <a:gd name="connsiteX196" fmla="*/ 76687 w 168159"/>
                <a:gd name="connsiteY196" fmla="*/ 175873 h 183189"/>
                <a:gd name="connsiteX197" fmla="*/ 80974 w 168159"/>
                <a:gd name="connsiteY197" fmla="*/ 177778 h 183189"/>
                <a:gd name="connsiteX198" fmla="*/ 84117 w 168159"/>
                <a:gd name="connsiteY198" fmla="*/ 177111 h 183189"/>
                <a:gd name="connsiteX199" fmla="*/ 84117 w 168159"/>
                <a:gd name="connsiteY199" fmla="*/ 176159 h 183189"/>
                <a:gd name="connsiteX200" fmla="*/ 79926 w 168159"/>
                <a:gd name="connsiteY200" fmla="*/ 172825 h 183189"/>
                <a:gd name="connsiteX201" fmla="*/ 78211 w 168159"/>
                <a:gd name="connsiteY201" fmla="*/ 168444 h 183189"/>
                <a:gd name="connsiteX202" fmla="*/ 80783 w 168159"/>
                <a:gd name="connsiteY202" fmla="*/ 168444 h 183189"/>
                <a:gd name="connsiteX203" fmla="*/ 82021 w 168159"/>
                <a:gd name="connsiteY203" fmla="*/ 170348 h 183189"/>
                <a:gd name="connsiteX204" fmla="*/ 82688 w 168159"/>
                <a:gd name="connsiteY204" fmla="*/ 170348 h 183189"/>
                <a:gd name="connsiteX205" fmla="*/ 84117 w 168159"/>
                <a:gd name="connsiteY205" fmla="*/ 168634 h 183189"/>
                <a:gd name="connsiteX206" fmla="*/ 84879 w 168159"/>
                <a:gd name="connsiteY206" fmla="*/ 166634 h 183189"/>
                <a:gd name="connsiteX207" fmla="*/ 87165 w 168159"/>
                <a:gd name="connsiteY207" fmla="*/ 171492 h 183189"/>
                <a:gd name="connsiteX208" fmla="*/ 94404 w 168159"/>
                <a:gd name="connsiteY208" fmla="*/ 176349 h 183189"/>
                <a:gd name="connsiteX209" fmla="*/ 96023 w 168159"/>
                <a:gd name="connsiteY209" fmla="*/ 176349 h 183189"/>
                <a:gd name="connsiteX210" fmla="*/ 97738 w 168159"/>
                <a:gd name="connsiteY210" fmla="*/ 174063 h 183189"/>
                <a:gd name="connsiteX211" fmla="*/ 96214 w 168159"/>
                <a:gd name="connsiteY211" fmla="*/ 171777 h 183189"/>
                <a:gd name="connsiteX212" fmla="*/ 94404 w 168159"/>
                <a:gd name="connsiteY212" fmla="*/ 168349 h 183189"/>
                <a:gd name="connsiteX213" fmla="*/ 95661 w 168159"/>
                <a:gd name="connsiteY213" fmla="*/ 165081 h 183189"/>
                <a:gd name="connsiteX214" fmla="*/ 95833 w 168159"/>
                <a:gd name="connsiteY214" fmla="*/ 165014 h 183189"/>
                <a:gd name="connsiteX215" fmla="*/ 99547 w 168159"/>
                <a:gd name="connsiteY215" fmla="*/ 166253 h 183189"/>
                <a:gd name="connsiteX216" fmla="*/ 101357 w 168159"/>
                <a:gd name="connsiteY216" fmla="*/ 169205 h 183189"/>
                <a:gd name="connsiteX217" fmla="*/ 105358 w 168159"/>
                <a:gd name="connsiteY217" fmla="*/ 169205 h 183189"/>
                <a:gd name="connsiteX218" fmla="*/ 105358 w 168159"/>
                <a:gd name="connsiteY218" fmla="*/ 167967 h 183189"/>
                <a:gd name="connsiteX219" fmla="*/ 103262 w 168159"/>
                <a:gd name="connsiteY219" fmla="*/ 165777 h 183189"/>
                <a:gd name="connsiteX220" fmla="*/ 102595 w 168159"/>
                <a:gd name="connsiteY220" fmla="*/ 163110 h 183189"/>
                <a:gd name="connsiteX221" fmla="*/ 105072 w 168159"/>
                <a:gd name="connsiteY221" fmla="*/ 161967 h 183189"/>
                <a:gd name="connsiteX222" fmla="*/ 106977 w 168159"/>
                <a:gd name="connsiteY222" fmla="*/ 163681 h 183189"/>
                <a:gd name="connsiteX223" fmla="*/ 109453 w 168159"/>
                <a:gd name="connsiteY223" fmla="*/ 169015 h 183189"/>
                <a:gd name="connsiteX224" fmla="*/ 110882 w 168159"/>
                <a:gd name="connsiteY224" fmla="*/ 171587 h 183189"/>
                <a:gd name="connsiteX225" fmla="*/ 113930 w 168159"/>
                <a:gd name="connsiteY225" fmla="*/ 173016 h 183189"/>
                <a:gd name="connsiteX226" fmla="*/ 116311 w 168159"/>
                <a:gd name="connsiteY226" fmla="*/ 173016 h 183189"/>
                <a:gd name="connsiteX227" fmla="*/ 117264 w 168159"/>
                <a:gd name="connsiteY227" fmla="*/ 171492 h 183189"/>
                <a:gd name="connsiteX228" fmla="*/ 116121 w 168159"/>
                <a:gd name="connsiteY228" fmla="*/ 170254 h 183189"/>
                <a:gd name="connsiteX229" fmla="*/ 113168 w 168159"/>
                <a:gd name="connsiteY229" fmla="*/ 166634 h 183189"/>
                <a:gd name="connsiteX230" fmla="*/ 113740 w 168159"/>
                <a:gd name="connsiteY230" fmla="*/ 164920 h 183189"/>
                <a:gd name="connsiteX231" fmla="*/ 115264 w 168159"/>
                <a:gd name="connsiteY231" fmla="*/ 164920 h 183189"/>
                <a:gd name="connsiteX232" fmla="*/ 117550 w 168159"/>
                <a:gd name="connsiteY232" fmla="*/ 166920 h 183189"/>
                <a:gd name="connsiteX233" fmla="*/ 119359 w 168159"/>
                <a:gd name="connsiteY233" fmla="*/ 169205 h 183189"/>
                <a:gd name="connsiteX234" fmla="*/ 122884 w 168159"/>
                <a:gd name="connsiteY234" fmla="*/ 169205 h 183189"/>
                <a:gd name="connsiteX235" fmla="*/ 122884 w 168159"/>
                <a:gd name="connsiteY235" fmla="*/ 167110 h 183189"/>
                <a:gd name="connsiteX236" fmla="*/ 121074 w 168159"/>
                <a:gd name="connsiteY236" fmla="*/ 165586 h 183189"/>
                <a:gd name="connsiteX237" fmla="*/ 116026 w 168159"/>
                <a:gd name="connsiteY237" fmla="*/ 160157 h 183189"/>
                <a:gd name="connsiteX238" fmla="*/ 116026 w 168159"/>
                <a:gd name="connsiteY238" fmla="*/ 158061 h 183189"/>
                <a:gd name="connsiteX239" fmla="*/ 117931 w 168159"/>
                <a:gd name="connsiteY239" fmla="*/ 158061 h 183189"/>
                <a:gd name="connsiteX240" fmla="*/ 118978 w 168159"/>
                <a:gd name="connsiteY240" fmla="*/ 159204 h 183189"/>
                <a:gd name="connsiteX241" fmla="*/ 120598 w 168159"/>
                <a:gd name="connsiteY241" fmla="*/ 161205 h 183189"/>
                <a:gd name="connsiteX242" fmla="*/ 123360 w 168159"/>
                <a:gd name="connsiteY242" fmla="*/ 163015 h 183189"/>
                <a:gd name="connsiteX243" fmla="*/ 126598 w 168159"/>
                <a:gd name="connsiteY243" fmla="*/ 161681 h 183189"/>
                <a:gd name="connsiteX244" fmla="*/ 125074 w 168159"/>
                <a:gd name="connsiteY244" fmla="*/ 159586 h 183189"/>
                <a:gd name="connsiteX245" fmla="*/ 123550 w 168159"/>
                <a:gd name="connsiteY245" fmla="*/ 157871 h 183189"/>
                <a:gd name="connsiteX246" fmla="*/ 123550 w 168159"/>
                <a:gd name="connsiteY246" fmla="*/ 156728 h 183189"/>
                <a:gd name="connsiteX247" fmla="*/ 124027 w 168159"/>
                <a:gd name="connsiteY247" fmla="*/ 156252 h 183189"/>
                <a:gd name="connsiteX248" fmla="*/ 128027 w 168159"/>
                <a:gd name="connsiteY248" fmla="*/ 156252 h 183189"/>
                <a:gd name="connsiteX249" fmla="*/ 129456 w 168159"/>
                <a:gd name="connsiteY249" fmla="*/ 159109 h 183189"/>
                <a:gd name="connsiteX250" fmla="*/ 130694 w 168159"/>
                <a:gd name="connsiteY250" fmla="*/ 162062 h 183189"/>
                <a:gd name="connsiteX251" fmla="*/ 131551 w 168159"/>
                <a:gd name="connsiteY251" fmla="*/ 162538 h 183189"/>
                <a:gd name="connsiteX252" fmla="*/ 133742 w 168159"/>
                <a:gd name="connsiteY252" fmla="*/ 161967 h 183189"/>
                <a:gd name="connsiteX253" fmla="*/ 134885 w 168159"/>
                <a:gd name="connsiteY253" fmla="*/ 161014 h 183189"/>
                <a:gd name="connsiteX254" fmla="*/ 134314 w 168159"/>
                <a:gd name="connsiteY254" fmla="*/ 157299 h 183189"/>
                <a:gd name="connsiteX255" fmla="*/ 130885 w 168159"/>
                <a:gd name="connsiteY255" fmla="*/ 154442 h 183189"/>
                <a:gd name="connsiteX256" fmla="*/ 130770 w 168159"/>
                <a:gd name="connsiteY256" fmla="*/ 152556 h 183189"/>
                <a:gd name="connsiteX257" fmla="*/ 130885 w 168159"/>
                <a:gd name="connsiteY257" fmla="*/ 152442 h 183189"/>
                <a:gd name="connsiteX258" fmla="*/ 133552 w 168159"/>
                <a:gd name="connsiteY258" fmla="*/ 152442 h 183189"/>
                <a:gd name="connsiteX259" fmla="*/ 135076 w 168159"/>
                <a:gd name="connsiteY259" fmla="*/ 153966 h 183189"/>
                <a:gd name="connsiteX260" fmla="*/ 135933 w 168159"/>
                <a:gd name="connsiteY260" fmla="*/ 155204 h 183189"/>
                <a:gd name="connsiteX261" fmla="*/ 137457 w 168159"/>
                <a:gd name="connsiteY261" fmla="*/ 155871 h 183189"/>
                <a:gd name="connsiteX262" fmla="*/ 139552 w 168159"/>
                <a:gd name="connsiteY262" fmla="*/ 153775 h 183189"/>
                <a:gd name="connsiteX263" fmla="*/ 138409 w 168159"/>
                <a:gd name="connsiteY263" fmla="*/ 151298 h 183189"/>
                <a:gd name="connsiteX264" fmla="*/ 139838 w 168159"/>
                <a:gd name="connsiteY264" fmla="*/ 150346 h 183189"/>
                <a:gd name="connsiteX265" fmla="*/ 141838 w 168159"/>
                <a:gd name="connsiteY265" fmla="*/ 150346 h 183189"/>
                <a:gd name="connsiteX266" fmla="*/ 142791 w 168159"/>
                <a:gd name="connsiteY266" fmla="*/ 151394 h 183189"/>
                <a:gd name="connsiteX267" fmla="*/ 145077 w 168159"/>
                <a:gd name="connsiteY267" fmla="*/ 154252 h 183189"/>
                <a:gd name="connsiteX268" fmla="*/ 149268 w 168159"/>
                <a:gd name="connsiteY268" fmla="*/ 155395 h 183189"/>
                <a:gd name="connsiteX269" fmla="*/ 151459 w 168159"/>
                <a:gd name="connsiteY269" fmla="*/ 154252 h 183189"/>
                <a:gd name="connsiteX270" fmla="*/ 151459 w 168159"/>
                <a:gd name="connsiteY270" fmla="*/ 153394 h 183189"/>
                <a:gd name="connsiteX271" fmla="*/ 148315 w 168159"/>
                <a:gd name="connsiteY271" fmla="*/ 149679 h 183189"/>
                <a:gd name="connsiteX272" fmla="*/ 146506 w 168159"/>
                <a:gd name="connsiteY272" fmla="*/ 147965 h 183189"/>
                <a:gd name="connsiteX273" fmla="*/ 146506 w 168159"/>
                <a:gd name="connsiteY273" fmla="*/ 146631 h 183189"/>
                <a:gd name="connsiteX274" fmla="*/ 148315 w 168159"/>
                <a:gd name="connsiteY274" fmla="*/ 146631 h 183189"/>
                <a:gd name="connsiteX275" fmla="*/ 150125 w 168159"/>
                <a:gd name="connsiteY275" fmla="*/ 146631 h 183189"/>
                <a:gd name="connsiteX276" fmla="*/ 151649 w 168159"/>
                <a:gd name="connsiteY276" fmla="*/ 145488 h 183189"/>
                <a:gd name="connsiteX277" fmla="*/ 151649 w 168159"/>
                <a:gd name="connsiteY277" fmla="*/ 143869 h 183189"/>
                <a:gd name="connsiteX278" fmla="*/ 151649 w 168159"/>
                <a:gd name="connsiteY278" fmla="*/ 142822 h 183189"/>
                <a:gd name="connsiteX279" fmla="*/ 153268 w 168159"/>
                <a:gd name="connsiteY279" fmla="*/ 141202 h 183189"/>
                <a:gd name="connsiteX280" fmla="*/ 154983 w 168159"/>
                <a:gd name="connsiteY280" fmla="*/ 141964 h 183189"/>
                <a:gd name="connsiteX281" fmla="*/ 154983 w 168159"/>
                <a:gd name="connsiteY281" fmla="*/ 143488 h 183189"/>
                <a:gd name="connsiteX282" fmla="*/ 154983 w 168159"/>
                <a:gd name="connsiteY282" fmla="*/ 145108 h 183189"/>
                <a:gd name="connsiteX283" fmla="*/ 154983 w 168159"/>
                <a:gd name="connsiteY283" fmla="*/ 145584 h 183189"/>
                <a:gd name="connsiteX284" fmla="*/ 155935 w 168159"/>
                <a:gd name="connsiteY284" fmla="*/ 146536 h 183189"/>
                <a:gd name="connsiteX285" fmla="*/ 159079 w 168159"/>
                <a:gd name="connsiteY285" fmla="*/ 144536 h 183189"/>
                <a:gd name="connsiteX286" fmla="*/ 159079 w 168159"/>
                <a:gd name="connsiteY286" fmla="*/ 141012 h 183189"/>
                <a:gd name="connsiteX287" fmla="*/ 159079 w 168159"/>
                <a:gd name="connsiteY287" fmla="*/ 139297 h 183189"/>
                <a:gd name="connsiteX288" fmla="*/ 160507 w 168159"/>
                <a:gd name="connsiteY288" fmla="*/ 137106 h 183189"/>
                <a:gd name="connsiteX289" fmla="*/ 162698 w 168159"/>
                <a:gd name="connsiteY289" fmla="*/ 139202 h 183189"/>
                <a:gd name="connsiteX290" fmla="*/ 162698 w 168159"/>
                <a:gd name="connsiteY290" fmla="*/ 142059 h 183189"/>
                <a:gd name="connsiteX291" fmla="*/ 163251 w 168159"/>
                <a:gd name="connsiteY291" fmla="*/ 144145 h 183189"/>
                <a:gd name="connsiteX292" fmla="*/ 163936 w 168159"/>
                <a:gd name="connsiteY292" fmla="*/ 144345 h 183189"/>
                <a:gd name="connsiteX293" fmla="*/ 166127 w 168159"/>
                <a:gd name="connsiteY293" fmla="*/ 142726 h 183189"/>
                <a:gd name="connsiteX294" fmla="*/ 166127 w 168159"/>
                <a:gd name="connsiteY294" fmla="*/ 140440 h 183189"/>
                <a:gd name="connsiteX295" fmla="*/ 168127 w 168159"/>
                <a:gd name="connsiteY295" fmla="*/ 139011 h 183189"/>
                <a:gd name="connsiteX296" fmla="*/ 165841 w 168159"/>
                <a:gd name="connsiteY296" fmla="*/ 129486 h 183189"/>
                <a:gd name="connsiteX297" fmla="*/ 148506 w 168159"/>
                <a:gd name="connsiteY297" fmla="*/ 79766 h 18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68159" h="183189">
                  <a:moveTo>
                    <a:pt x="148506" y="79766"/>
                  </a:moveTo>
                  <a:cubicBezTo>
                    <a:pt x="141619" y="63526"/>
                    <a:pt x="140448" y="45428"/>
                    <a:pt x="145172" y="28426"/>
                  </a:cubicBezTo>
                  <a:cubicBezTo>
                    <a:pt x="147010" y="24025"/>
                    <a:pt x="148534" y="19511"/>
                    <a:pt x="149744" y="14901"/>
                  </a:cubicBezTo>
                  <a:cubicBezTo>
                    <a:pt x="149839" y="13853"/>
                    <a:pt x="149839" y="12805"/>
                    <a:pt x="149744" y="11757"/>
                  </a:cubicBezTo>
                  <a:lnTo>
                    <a:pt x="149744" y="11757"/>
                  </a:lnTo>
                  <a:cubicBezTo>
                    <a:pt x="149039" y="11891"/>
                    <a:pt x="148306" y="11643"/>
                    <a:pt x="147839" y="11091"/>
                  </a:cubicBezTo>
                  <a:cubicBezTo>
                    <a:pt x="147649" y="10567"/>
                    <a:pt x="147649" y="9995"/>
                    <a:pt x="147839" y="9472"/>
                  </a:cubicBezTo>
                  <a:cubicBezTo>
                    <a:pt x="148096" y="8966"/>
                    <a:pt x="148258" y="8414"/>
                    <a:pt x="148315" y="7852"/>
                  </a:cubicBezTo>
                  <a:cubicBezTo>
                    <a:pt x="148315" y="7852"/>
                    <a:pt x="147744" y="6900"/>
                    <a:pt x="147172" y="6900"/>
                  </a:cubicBezTo>
                  <a:cubicBezTo>
                    <a:pt x="146601" y="6900"/>
                    <a:pt x="144505" y="7852"/>
                    <a:pt x="143553" y="8995"/>
                  </a:cubicBezTo>
                  <a:cubicBezTo>
                    <a:pt x="142800" y="10052"/>
                    <a:pt x="142800" y="11462"/>
                    <a:pt x="143553" y="12520"/>
                  </a:cubicBezTo>
                  <a:cubicBezTo>
                    <a:pt x="143553" y="13186"/>
                    <a:pt x="144315" y="13567"/>
                    <a:pt x="143553" y="14234"/>
                  </a:cubicBezTo>
                  <a:cubicBezTo>
                    <a:pt x="142791" y="14901"/>
                    <a:pt x="141743" y="15662"/>
                    <a:pt x="141934" y="16520"/>
                  </a:cubicBezTo>
                  <a:lnTo>
                    <a:pt x="141934" y="16520"/>
                  </a:lnTo>
                  <a:cubicBezTo>
                    <a:pt x="141934" y="14329"/>
                    <a:pt x="140124" y="15282"/>
                    <a:pt x="139457" y="14520"/>
                  </a:cubicBezTo>
                  <a:cubicBezTo>
                    <a:pt x="138790" y="13758"/>
                    <a:pt x="139457" y="12614"/>
                    <a:pt x="139933" y="11662"/>
                  </a:cubicBezTo>
                  <a:cubicBezTo>
                    <a:pt x="140410" y="10710"/>
                    <a:pt x="139933" y="9376"/>
                    <a:pt x="138600" y="9281"/>
                  </a:cubicBezTo>
                  <a:cubicBezTo>
                    <a:pt x="137476" y="9272"/>
                    <a:pt x="136457" y="9957"/>
                    <a:pt x="136028" y="10995"/>
                  </a:cubicBezTo>
                  <a:cubicBezTo>
                    <a:pt x="136028" y="11757"/>
                    <a:pt x="136028" y="12520"/>
                    <a:pt x="136028" y="13377"/>
                  </a:cubicBezTo>
                  <a:cubicBezTo>
                    <a:pt x="135457" y="14339"/>
                    <a:pt x="134380" y="14891"/>
                    <a:pt x="133266" y="14806"/>
                  </a:cubicBezTo>
                  <a:cubicBezTo>
                    <a:pt x="131742" y="14806"/>
                    <a:pt x="132028" y="13186"/>
                    <a:pt x="132599" y="12234"/>
                  </a:cubicBezTo>
                  <a:lnTo>
                    <a:pt x="134123" y="8709"/>
                  </a:lnTo>
                  <a:cubicBezTo>
                    <a:pt x="134485" y="8176"/>
                    <a:pt x="134685" y="7547"/>
                    <a:pt x="134695" y="6900"/>
                  </a:cubicBezTo>
                  <a:cubicBezTo>
                    <a:pt x="134428" y="6147"/>
                    <a:pt x="133685" y="5671"/>
                    <a:pt x="132885" y="5757"/>
                  </a:cubicBezTo>
                  <a:cubicBezTo>
                    <a:pt x="131828" y="5794"/>
                    <a:pt x="130856" y="6376"/>
                    <a:pt x="130313" y="7280"/>
                  </a:cubicBezTo>
                  <a:cubicBezTo>
                    <a:pt x="129570" y="8119"/>
                    <a:pt x="129046" y="9138"/>
                    <a:pt x="128789" y="10233"/>
                  </a:cubicBezTo>
                  <a:cubicBezTo>
                    <a:pt x="128789" y="11471"/>
                    <a:pt x="128122" y="13186"/>
                    <a:pt x="126217" y="13567"/>
                  </a:cubicBezTo>
                  <a:cubicBezTo>
                    <a:pt x="124312" y="13948"/>
                    <a:pt x="123741" y="13091"/>
                    <a:pt x="123646" y="12329"/>
                  </a:cubicBezTo>
                  <a:cubicBezTo>
                    <a:pt x="123712" y="11348"/>
                    <a:pt x="124198" y="10452"/>
                    <a:pt x="124979" y="9852"/>
                  </a:cubicBezTo>
                  <a:cubicBezTo>
                    <a:pt x="126027" y="8709"/>
                    <a:pt x="127646" y="7376"/>
                    <a:pt x="126789" y="6328"/>
                  </a:cubicBezTo>
                  <a:cubicBezTo>
                    <a:pt x="125551" y="5633"/>
                    <a:pt x="124027" y="5633"/>
                    <a:pt x="122788" y="6328"/>
                  </a:cubicBezTo>
                  <a:cubicBezTo>
                    <a:pt x="121598" y="6833"/>
                    <a:pt x="120598" y="7700"/>
                    <a:pt x="119931" y="8805"/>
                  </a:cubicBezTo>
                  <a:cubicBezTo>
                    <a:pt x="119531" y="9824"/>
                    <a:pt x="119055" y="10815"/>
                    <a:pt x="118502" y="11757"/>
                  </a:cubicBezTo>
                  <a:cubicBezTo>
                    <a:pt x="118140" y="12386"/>
                    <a:pt x="117511" y="12815"/>
                    <a:pt x="116788" y="12900"/>
                  </a:cubicBezTo>
                  <a:cubicBezTo>
                    <a:pt x="115816" y="11234"/>
                    <a:pt x="116178" y="9109"/>
                    <a:pt x="117645" y="7852"/>
                  </a:cubicBezTo>
                  <a:cubicBezTo>
                    <a:pt x="118216" y="7280"/>
                    <a:pt x="118978" y="6709"/>
                    <a:pt x="119169" y="6137"/>
                  </a:cubicBezTo>
                  <a:cubicBezTo>
                    <a:pt x="119359" y="5566"/>
                    <a:pt x="119169" y="4804"/>
                    <a:pt x="118026" y="4804"/>
                  </a:cubicBezTo>
                  <a:cubicBezTo>
                    <a:pt x="117683" y="4747"/>
                    <a:pt x="117321" y="4747"/>
                    <a:pt x="116978" y="4804"/>
                  </a:cubicBezTo>
                  <a:cubicBezTo>
                    <a:pt x="115226" y="5357"/>
                    <a:pt x="113797" y="6643"/>
                    <a:pt x="113073" y="8329"/>
                  </a:cubicBezTo>
                  <a:cubicBezTo>
                    <a:pt x="113073" y="9472"/>
                    <a:pt x="113073" y="10805"/>
                    <a:pt x="111454" y="11567"/>
                  </a:cubicBezTo>
                  <a:cubicBezTo>
                    <a:pt x="109739" y="9376"/>
                    <a:pt x="110882" y="6328"/>
                    <a:pt x="113644" y="4138"/>
                  </a:cubicBezTo>
                  <a:cubicBezTo>
                    <a:pt x="114511" y="3490"/>
                    <a:pt x="115340" y="2785"/>
                    <a:pt x="116121" y="2042"/>
                  </a:cubicBezTo>
                  <a:cubicBezTo>
                    <a:pt x="116692" y="1280"/>
                    <a:pt x="116788" y="327"/>
                    <a:pt x="116121" y="-149"/>
                  </a:cubicBezTo>
                  <a:cubicBezTo>
                    <a:pt x="115168" y="-482"/>
                    <a:pt x="114121" y="-482"/>
                    <a:pt x="113168" y="-149"/>
                  </a:cubicBezTo>
                  <a:cubicBezTo>
                    <a:pt x="110653" y="299"/>
                    <a:pt x="108396" y="1699"/>
                    <a:pt x="106882" y="3756"/>
                  </a:cubicBezTo>
                  <a:cubicBezTo>
                    <a:pt x="106291" y="5509"/>
                    <a:pt x="105967" y="7338"/>
                    <a:pt x="105929" y="9186"/>
                  </a:cubicBezTo>
                  <a:cubicBezTo>
                    <a:pt x="105824" y="9986"/>
                    <a:pt x="105262" y="10652"/>
                    <a:pt x="104500" y="10900"/>
                  </a:cubicBezTo>
                  <a:cubicBezTo>
                    <a:pt x="103443" y="11395"/>
                    <a:pt x="102195" y="10976"/>
                    <a:pt x="101643" y="9948"/>
                  </a:cubicBezTo>
                  <a:cubicBezTo>
                    <a:pt x="101643" y="9186"/>
                    <a:pt x="101643" y="8329"/>
                    <a:pt x="102119" y="7376"/>
                  </a:cubicBezTo>
                  <a:cubicBezTo>
                    <a:pt x="102529" y="6643"/>
                    <a:pt x="102262" y="5709"/>
                    <a:pt x="101529" y="5300"/>
                  </a:cubicBezTo>
                  <a:cubicBezTo>
                    <a:pt x="101443" y="5252"/>
                    <a:pt x="101357" y="5214"/>
                    <a:pt x="101262" y="5185"/>
                  </a:cubicBezTo>
                  <a:cubicBezTo>
                    <a:pt x="99728" y="4852"/>
                    <a:pt x="98138" y="5281"/>
                    <a:pt x="96976" y="6328"/>
                  </a:cubicBezTo>
                  <a:cubicBezTo>
                    <a:pt x="96204" y="7166"/>
                    <a:pt x="95737" y="8243"/>
                    <a:pt x="95642" y="9376"/>
                  </a:cubicBezTo>
                  <a:lnTo>
                    <a:pt x="95642" y="11091"/>
                  </a:lnTo>
                  <a:cubicBezTo>
                    <a:pt x="93870" y="9691"/>
                    <a:pt x="93147" y="7338"/>
                    <a:pt x="93832" y="5185"/>
                  </a:cubicBezTo>
                  <a:cubicBezTo>
                    <a:pt x="93918" y="4614"/>
                    <a:pt x="93918" y="4042"/>
                    <a:pt x="93832" y="3471"/>
                  </a:cubicBezTo>
                  <a:cubicBezTo>
                    <a:pt x="93699" y="2775"/>
                    <a:pt x="93108" y="2261"/>
                    <a:pt x="92404" y="2232"/>
                  </a:cubicBezTo>
                  <a:lnTo>
                    <a:pt x="91070" y="2232"/>
                  </a:lnTo>
                  <a:cubicBezTo>
                    <a:pt x="89279" y="2689"/>
                    <a:pt x="87955" y="4204"/>
                    <a:pt x="87736" y="6042"/>
                  </a:cubicBezTo>
                  <a:cubicBezTo>
                    <a:pt x="87927" y="7423"/>
                    <a:pt x="88308" y="8766"/>
                    <a:pt x="88879" y="10043"/>
                  </a:cubicBezTo>
                  <a:cubicBezTo>
                    <a:pt x="88994" y="10767"/>
                    <a:pt x="88489" y="11453"/>
                    <a:pt x="87765" y="11567"/>
                  </a:cubicBezTo>
                  <a:cubicBezTo>
                    <a:pt x="87755" y="11567"/>
                    <a:pt x="87746" y="11567"/>
                    <a:pt x="87736" y="11567"/>
                  </a:cubicBezTo>
                  <a:cubicBezTo>
                    <a:pt x="87460" y="11671"/>
                    <a:pt x="87155" y="11671"/>
                    <a:pt x="86879" y="11567"/>
                  </a:cubicBezTo>
                  <a:cubicBezTo>
                    <a:pt x="84879" y="10138"/>
                    <a:pt x="85927" y="7471"/>
                    <a:pt x="84403" y="5757"/>
                  </a:cubicBezTo>
                  <a:cubicBezTo>
                    <a:pt x="83031" y="4738"/>
                    <a:pt x="81431" y="4080"/>
                    <a:pt x="79735" y="3852"/>
                  </a:cubicBezTo>
                  <a:cubicBezTo>
                    <a:pt x="78497" y="3852"/>
                    <a:pt x="76497" y="3852"/>
                    <a:pt x="76211" y="4614"/>
                  </a:cubicBezTo>
                  <a:cubicBezTo>
                    <a:pt x="75925" y="5376"/>
                    <a:pt x="76211" y="5281"/>
                    <a:pt x="76211" y="5566"/>
                  </a:cubicBezTo>
                  <a:cubicBezTo>
                    <a:pt x="76211" y="5852"/>
                    <a:pt x="79259" y="7662"/>
                    <a:pt x="80593" y="8900"/>
                  </a:cubicBezTo>
                  <a:cubicBezTo>
                    <a:pt x="82078" y="9776"/>
                    <a:pt x="82812" y="11519"/>
                    <a:pt x="82402" y="13186"/>
                  </a:cubicBezTo>
                  <a:cubicBezTo>
                    <a:pt x="81517" y="13805"/>
                    <a:pt x="80335" y="13805"/>
                    <a:pt x="79450" y="13186"/>
                  </a:cubicBezTo>
                  <a:cubicBezTo>
                    <a:pt x="79450" y="12520"/>
                    <a:pt x="78878" y="11757"/>
                    <a:pt x="78211" y="11186"/>
                  </a:cubicBezTo>
                  <a:lnTo>
                    <a:pt x="77545" y="11186"/>
                  </a:lnTo>
                  <a:cubicBezTo>
                    <a:pt x="76706" y="11129"/>
                    <a:pt x="75973" y="11757"/>
                    <a:pt x="75916" y="12596"/>
                  </a:cubicBezTo>
                  <a:cubicBezTo>
                    <a:pt x="75906" y="12700"/>
                    <a:pt x="75916" y="12805"/>
                    <a:pt x="75925" y="12900"/>
                  </a:cubicBezTo>
                  <a:cubicBezTo>
                    <a:pt x="75925" y="13567"/>
                    <a:pt x="75925" y="14615"/>
                    <a:pt x="74878" y="14901"/>
                  </a:cubicBezTo>
                  <a:cubicBezTo>
                    <a:pt x="73830" y="15186"/>
                    <a:pt x="73163" y="11757"/>
                    <a:pt x="72592" y="10138"/>
                  </a:cubicBezTo>
                  <a:cubicBezTo>
                    <a:pt x="71001" y="7223"/>
                    <a:pt x="68001" y="5347"/>
                    <a:pt x="64686" y="5185"/>
                  </a:cubicBezTo>
                  <a:cubicBezTo>
                    <a:pt x="64086" y="5090"/>
                    <a:pt x="63476" y="5090"/>
                    <a:pt x="62876" y="5185"/>
                  </a:cubicBezTo>
                  <a:cubicBezTo>
                    <a:pt x="61686" y="5338"/>
                    <a:pt x="60819" y="6376"/>
                    <a:pt x="60876" y="7566"/>
                  </a:cubicBezTo>
                  <a:cubicBezTo>
                    <a:pt x="61228" y="8443"/>
                    <a:pt x="61781" y="9233"/>
                    <a:pt x="62495" y="9852"/>
                  </a:cubicBezTo>
                  <a:cubicBezTo>
                    <a:pt x="63429" y="10786"/>
                    <a:pt x="64114" y="11929"/>
                    <a:pt x="64495" y="13186"/>
                  </a:cubicBezTo>
                  <a:cubicBezTo>
                    <a:pt x="64972" y="14520"/>
                    <a:pt x="64276" y="15996"/>
                    <a:pt x="62933" y="16472"/>
                  </a:cubicBezTo>
                  <a:cubicBezTo>
                    <a:pt x="62886" y="16492"/>
                    <a:pt x="62828" y="16501"/>
                    <a:pt x="62781" y="16520"/>
                  </a:cubicBezTo>
                  <a:cubicBezTo>
                    <a:pt x="61314" y="17034"/>
                    <a:pt x="59676" y="16577"/>
                    <a:pt x="58685" y="15377"/>
                  </a:cubicBezTo>
                  <a:cubicBezTo>
                    <a:pt x="58018" y="14424"/>
                    <a:pt x="57733" y="13281"/>
                    <a:pt x="56685" y="12520"/>
                  </a:cubicBezTo>
                  <a:cubicBezTo>
                    <a:pt x="55228" y="11814"/>
                    <a:pt x="53484" y="12081"/>
                    <a:pt x="52303" y="13186"/>
                  </a:cubicBezTo>
                  <a:cubicBezTo>
                    <a:pt x="52056" y="13567"/>
                    <a:pt x="52056" y="14043"/>
                    <a:pt x="52303" y="14424"/>
                  </a:cubicBezTo>
                  <a:cubicBezTo>
                    <a:pt x="52999" y="15225"/>
                    <a:pt x="53761" y="15958"/>
                    <a:pt x="54589" y="16615"/>
                  </a:cubicBezTo>
                  <a:cubicBezTo>
                    <a:pt x="55466" y="17148"/>
                    <a:pt x="55799" y="18263"/>
                    <a:pt x="55351" y="19187"/>
                  </a:cubicBezTo>
                  <a:cubicBezTo>
                    <a:pt x="54685" y="20016"/>
                    <a:pt x="53656" y="20483"/>
                    <a:pt x="52589" y="20425"/>
                  </a:cubicBezTo>
                  <a:cubicBezTo>
                    <a:pt x="51608" y="20416"/>
                    <a:pt x="50751" y="19758"/>
                    <a:pt x="50494" y="18806"/>
                  </a:cubicBezTo>
                  <a:lnTo>
                    <a:pt x="47827" y="13472"/>
                  </a:lnTo>
                  <a:cubicBezTo>
                    <a:pt x="47407" y="12567"/>
                    <a:pt x="46865" y="11738"/>
                    <a:pt x="46207" y="10995"/>
                  </a:cubicBezTo>
                  <a:cubicBezTo>
                    <a:pt x="45245" y="10186"/>
                    <a:pt x="44036" y="9719"/>
                    <a:pt x="42778" y="9662"/>
                  </a:cubicBezTo>
                  <a:cubicBezTo>
                    <a:pt x="41902" y="9481"/>
                    <a:pt x="40988" y="9481"/>
                    <a:pt x="40111" y="9662"/>
                  </a:cubicBezTo>
                  <a:cubicBezTo>
                    <a:pt x="39349" y="10138"/>
                    <a:pt x="38778" y="10805"/>
                    <a:pt x="38968" y="11377"/>
                  </a:cubicBezTo>
                  <a:cubicBezTo>
                    <a:pt x="39159" y="11948"/>
                    <a:pt x="39730" y="12138"/>
                    <a:pt x="40302" y="12424"/>
                  </a:cubicBezTo>
                  <a:cubicBezTo>
                    <a:pt x="41788" y="13139"/>
                    <a:pt x="42950" y="14406"/>
                    <a:pt x="43540" y="15949"/>
                  </a:cubicBezTo>
                  <a:cubicBezTo>
                    <a:pt x="43893" y="16472"/>
                    <a:pt x="43750" y="17187"/>
                    <a:pt x="43226" y="17539"/>
                  </a:cubicBezTo>
                  <a:cubicBezTo>
                    <a:pt x="43150" y="17587"/>
                    <a:pt x="43064" y="17634"/>
                    <a:pt x="42969" y="17663"/>
                  </a:cubicBezTo>
                  <a:cubicBezTo>
                    <a:pt x="42407" y="17844"/>
                    <a:pt x="41807" y="17844"/>
                    <a:pt x="41254" y="17663"/>
                  </a:cubicBezTo>
                  <a:cubicBezTo>
                    <a:pt x="40169" y="17425"/>
                    <a:pt x="39226" y="16729"/>
                    <a:pt x="38683" y="15758"/>
                  </a:cubicBezTo>
                  <a:cubicBezTo>
                    <a:pt x="38245" y="14843"/>
                    <a:pt x="37502" y="14100"/>
                    <a:pt x="36587" y="13663"/>
                  </a:cubicBezTo>
                  <a:cubicBezTo>
                    <a:pt x="35368" y="13005"/>
                    <a:pt x="33901" y="13005"/>
                    <a:pt x="32682" y="13663"/>
                  </a:cubicBezTo>
                  <a:cubicBezTo>
                    <a:pt x="32129" y="14253"/>
                    <a:pt x="32129" y="15167"/>
                    <a:pt x="32682" y="15758"/>
                  </a:cubicBezTo>
                  <a:cubicBezTo>
                    <a:pt x="33291" y="16310"/>
                    <a:pt x="33958" y="16787"/>
                    <a:pt x="34682" y="17187"/>
                  </a:cubicBezTo>
                  <a:cubicBezTo>
                    <a:pt x="36997" y="18349"/>
                    <a:pt x="38959" y="20082"/>
                    <a:pt x="40397" y="22235"/>
                  </a:cubicBezTo>
                  <a:cubicBezTo>
                    <a:pt x="40397" y="22902"/>
                    <a:pt x="41064" y="23854"/>
                    <a:pt x="40397" y="24331"/>
                  </a:cubicBezTo>
                  <a:cubicBezTo>
                    <a:pt x="39740" y="24654"/>
                    <a:pt x="38959" y="24654"/>
                    <a:pt x="38302" y="24331"/>
                  </a:cubicBezTo>
                  <a:cubicBezTo>
                    <a:pt x="37806" y="24083"/>
                    <a:pt x="37387" y="23731"/>
                    <a:pt x="37063" y="23283"/>
                  </a:cubicBezTo>
                  <a:cubicBezTo>
                    <a:pt x="36511" y="22606"/>
                    <a:pt x="35901" y="21969"/>
                    <a:pt x="35254" y="21378"/>
                  </a:cubicBezTo>
                  <a:cubicBezTo>
                    <a:pt x="34453" y="20511"/>
                    <a:pt x="33377" y="19940"/>
                    <a:pt x="32206" y="19758"/>
                  </a:cubicBezTo>
                  <a:cubicBezTo>
                    <a:pt x="30777" y="19758"/>
                    <a:pt x="28872" y="20330"/>
                    <a:pt x="28586" y="21378"/>
                  </a:cubicBezTo>
                  <a:cubicBezTo>
                    <a:pt x="28300" y="22425"/>
                    <a:pt x="29443" y="22806"/>
                    <a:pt x="30301" y="23283"/>
                  </a:cubicBezTo>
                  <a:cubicBezTo>
                    <a:pt x="30977" y="23692"/>
                    <a:pt x="31567" y="24245"/>
                    <a:pt x="32015" y="24902"/>
                  </a:cubicBezTo>
                  <a:cubicBezTo>
                    <a:pt x="32206" y="25264"/>
                    <a:pt x="32206" y="25683"/>
                    <a:pt x="32015" y="26045"/>
                  </a:cubicBezTo>
                  <a:lnTo>
                    <a:pt x="32015" y="26616"/>
                  </a:lnTo>
                  <a:cubicBezTo>
                    <a:pt x="30653" y="27379"/>
                    <a:pt x="28996" y="27379"/>
                    <a:pt x="27634" y="26616"/>
                  </a:cubicBezTo>
                  <a:cubicBezTo>
                    <a:pt x="26672" y="26045"/>
                    <a:pt x="26033" y="25064"/>
                    <a:pt x="25919" y="23949"/>
                  </a:cubicBezTo>
                  <a:cubicBezTo>
                    <a:pt x="25738" y="22873"/>
                    <a:pt x="25243" y="21882"/>
                    <a:pt x="24490" y="21092"/>
                  </a:cubicBezTo>
                  <a:cubicBezTo>
                    <a:pt x="24205" y="20825"/>
                    <a:pt x="23833" y="20654"/>
                    <a:pt x="23443" y="20616"/>
                  </a:cubicBezTo>
                  <a:cubicBezTo>
                    <a:pt x="22585" y="20587"/>
                    <a:pt x="21747" y="20854"/>
                    <a:pt x="21061" y="21378"/>
                  </a:cubicBezTo>
                  <a:lnTo>
                    <a:pt x="19728" y="22425"/>
                  </a:lnTo>
                  <a:cubicBezTo>
                    <a:pt x="18585" y="23664"/>
                    <a:pt x="19728" y="25092"/>
                    <a:pt x="20585" y="26045"/>
                  </a:cubicBezTo>
                  <a:cubicBezTo>
                    <a:pt x="21938" y="26826"/>
                    <a:pt x="23243" y="27683"/>
                    <a:pt x="24490" y="28617"/>
                  </a:cubicBezTo>
                  <a:cubicBezTo>
                    <a:pt x="24967" y="29188"/>
                    <a:pt x="25252" y="30045"/>
                    <a:pt x="24490" y="30617"/>
                  </a:cubicBezTo>
                  <a:cubicBezTo>
                    <a:pt x="23690" y="31264"/>
                    <a:pt x="22624" y="31474"/>
                    <a:pt x="21633" y="31188"/>
                  </a:cubicBezTo>
                  <a:cubicBezTo>
                    <a:pt x="20871" y="30960"/>
                    <a:pt x="20223" y="30445"/>
                    <a:pt x="19823" y="29760"/>
                  </a:cubicBezTo>
                  <a:cubicBezTo>
                    <a:pt x="19585" y="29312"/>
                    <a:pt x="19261" y="28931"/>
                    <a:pt x="18871" y="28617"/>
                  </a:cubicBezTo>
                  <a:cubicBezTo>
                    <a:pt x="18299" y="28359"/>
                    <a:pt x="17632" y="28359"/>
                    <a:pt x="17061" y="28617"/>
                  </a:cubicBezTo>
                  <a:cubicBezTo>
                    <a:pt x="15851" y="28664"/>
                    <a:pt x="14918" y="29693"/>
                    <a:pt x="14965" y="30903"/>
                  </a:cubicBezTo>
                  <a:cubicBezTo>
                    <a:pt x="14965" y="30903"/>
                    <a:pt x="14965" y="30903"/>
                    <a:pt x="14965" y="30903"/>
                  </a:cubicBezTo>
                  <a:cubicBezTo>
                    <a:pt x="14965" y="31760"/>
                    <a:pt x="15823" y="32522"/>
                    <a:pt x="16204" y="33284"/>
                  </a:cubicBezTo>
                  <a:cubicBezTo>
                    <a:pt x="16585" y="34046"/>
                    <a:pt x="15537" y="34141"/>
                    <a:pt x="14775" y="34427"/>
                  </a:cubicBezTo>
                  <a:cubicBezTo>
                    <a:pt x="14022" y="34617"/>
                    <a:pt x="13241" y="34617"/>
                    <a:pt x="12489" y="34427"/>
                  </a:cubicBezTo>
                  <a:cubicBezTo>
                    <a:pt x="12070" y="34151"/>
                    <a:pt x="11717" y="33798"/>
                    <a:pt x="11441" y="33379"/>
                  </a:cubicBezTo>
                  <a:cubicBezTo>
                    <a:pt x="10727" y="32360"/>
                    <a:pt x="9822" y="31484"/>
                    <a:pt x="8774" y="30807"/>
                  </a:cubicBezTo>
                  <a:cubicBezTo>
                    <a:pt x="7317" y="30036"/>
                    <a:pt x="5631" y="29798"/>
                    <a:pt x="4012" y="30141"/>
                  </a:cubicBezTo>
                  <a:cubicBezTo>
                    <a:pt x="3059" y="30141"/>
                    <a:pt x="1916" y="30807"/>
                    <a:pt x="1630" y="31474"/>
                  </a:cubicBezTo>
                  <a:cubicBezTo>
                    <a:pt x="1535" y="31788"/>
                    <a:pt x="1535" y="32112"/>
                    <a:pt x="1630" y="32427"/>
                  </a:cubicBezTo>
                  <a:cubicBezTo>
                    <a:pt x="1630" y="33856"/>
                    <a:pt x="3631" y="34903"/>
                    <a:pt x="5250" y="35665"/>
                  </a:cubicBezTo>
                  <a:cubicBezTo>
                    <a:pt x="6869" y="36427"/>
                    <a:pt x="7060" y="36522"/>
                    <a:pt x="7441" y="37284"/>
                  </a:cubicBezTo>
                  <a:cubicBezTo>
                    <a:pt x="7764" y="37675"/>
                    <a:pt x="7764" y="38227"/>
                    <a:pt x="7441" y="38618"/>
                  </a:cubicBezTo>
                  <a:cubicBezTo>
                    <a:pt x="6764" y="38847"/>
                    <a:pt x="6021" y="38847"/>
                    <a:pt x="5345" y="38618"/>
                  </a:cubicBezTo>
                  <a:cubicBezTo>
                    <a:pt x="4688" y="38475"/>
                    <a:pt x="4002" y="38475"/>
                    <a:pt x="3345" y="38618"/>
                  </a:cubicBezTo>
                  <a:cubicBezTo>
                    <a:pt x="2907" y="38723"/>
                    <a:pt x="2507" y="38951"/>
                    <a:pt x="2202" y="39285"/>
                  </a:cubicBezTo>
                  <a:cubicBezTo>
                    <a:pt x="2773" y="44923"/>
                    <a:pt x="2773" y="50600"/>
                    <a:pt x="2202" y="56239"/>
                  </a:cubicBezTo>
                  <a:cubicBezTo>
                    <a:pt x="1630" y="60906"/>
                    <a:pt x="487" y="65764"/>
                    <a:pt x="106" y="70241"/>
                  </a:cubicBezTo>
                  <a:cubicBezTo>
                    <a:pt x="-1132" y="85290"/>
                    <a:pt x="6202" y="98816"/>
                    <a:pt x="11155" y="113198"/>
                  </a:cubicBezTo>
                  <a:cubicBezTo>
                    <a:pt x="15004" y="124076"/>
                    <a:pt x="17594" y="135354"/>
                    <a:pt x="18871" y="146822"/>
                  </a:cubicBezTo>
                  <a:cubicBezTo>
                    <a:pt x="19023" y="152270"/>
                    <a:pt x="20214" y="157633"/>
                    <a:pt x="22395" y="162633"/>
                  </a:cubicBezTo>
                  <a:cubicBezTo>
                    <a:pt x="24357" y="166120"/>
                    <a:pt x="27015" y="169168"/>
                    <a:pt x="30205" y="171587"/>
                  </a:cubicBezTo>
                  <a:cubicBezTo>
                    <a:pt x="30158" y="171044"/>
                    <a:pt x="30158" y="170511"/>
                    <a:pt x="30205" y="169968"/>
                  </a:cubicBezTo>
                  <a:cubicBezTo>
                    <a:pt x="30625" y="168996"/>
                    <a:pt x="31539" y="168339"/>
                    <a:pt x="32587" y="168253"/>
                  </a:cubicBezTo>
                  <a:cubicBezTo>
                    <a:pt x="34015" y="168253"/>
                    <a:pt x="33920" y="169777"/>
                    <a:pt x="33444" y="170825"/>
                  </a:cubicBezTo>
                  <a:lnTo>
                    <a:pt x="32491" y="173492"/>
                  </a:lnTo>
                  <a:lnTo>
                    <a:pt x="35539" y="175778"/>
                  </a:lnTo>
                  <a:lnTo>
                    <a:pt x="35539" y="175778"/>
                  </a:lnTo>
                  <a:cubicBezTo>
                    <a:pt x="36111" y="174854"/>
                    <a:pt x="36473" y="173816"/>
                    <a:pt x="36587" y="172730"/>
                  </a:cubicBezTo>
                  <a:cubicBezTo>
                    <a:pt x="36587" y="171492"/>
                    <a:pt x="36587" y="169777"/>
                    <a:pt x="38587" y="169301"/>
                  </a:cubicBezTo>
                  <a:cubicBezTo>
                    <a:pt x="39587" y="168977"/>
                    <a:pt x="40664" y="169472"/>
                    <a:pt x="41064" y="170444"/>
                  </a:cubicBezTo>
                  <a:cubicBezTo>
                    <a:pt x="41092" y="171368"/>
                    <a:pt x="40750" y="172254"/>
                    <a:pt x="40111" y="172920"/>
                  </a:cubicBezTo>
                  <a:cubicBezTo>
                    <a:pt x="39159" y="174063"/>
                    <a:pt x="37921" y="175492"/>
                    <a:pt x="38778" y="176445"/>
                  </a:cubicBezTo>
                  <a:cubicBezTo>
                    <a:pt x="39635" y="177397"/>
                    <a:pt x="41254" y="177111"/>
                    <a:pt x="42397" y="176445"/>
                  </a:cubicBezTo>
                  <a:cubicBezTo>
                    <a:pt x="43455" y="175854"/>
                    <a:pt x="44264" y="174911"/>
                    <a:pt x="44683" y="173778"/>
                  </a:cubicBezTo>
                  <a:cubicBezTo>
                    <a:pt x="45160" y="172825"/>
                    <a:pt x="45255" y="171777"/>
                    <a:pt x="45731" y="170825"/>
                  </a:cubicBezTo>
                  <a:cubicBezTo>
                    <a:pt x="46007" y="170225"/>
                    <a:pt x="46531" y="169777"/>
                    <a:pt x="47160" y="169587"/>
                  </a:cubicBezTo>
                  <a:cubicBezTo>
                    <a:pt x="48303" y="171034"/>
                    <a:pt x="48303" y="173092"/>
                    <a:pt x="47160" y="174539"/>
                  </a:cubicBezTo>
                  <a:cubicBezTo>
                    <a:pt x="46645" y="175102"/>
                    <a:pt x="46236" y="175749"/>
                    <a:pt x="45922" y="176445"/>
                  </a:cubicBezTo>
                  <a:cubicBezTo>
                    <a:pt x="45807" y="177016"/>
                    <a:pt x="46169" y="177569"/>
                    <a:pt x="46731" y="177683"/>
                  </a:cubicBezTo>
                  <a:cubicBezTo>
                    <a:pt x="46874" y="177711"/>
                    <a:pt x="47017" y="177711"/>
                    <a:pt x="47160" y="177683"/>
                  </a:cubicBezTo>
                  <a:lnTo>
                    <a:pt x="48112" y="177683"/>
                  </a:lnTo>
                  <a:cubicBezTo>
                    <a:pt x="49617" y="176968"/>
                    <a:pt x="50760" y="175654"/>
                    <a:pt x="51256" y="174063"/>
                  </a:cubicBezTo>
                  <a:cubicBezTo>
                    <a:pt x="51256" y="172920"/>
                    <a:pt x="51256" y="171587"/>
                    <a:pt x="52399" y="170730"/>
                  </a:cubicBezTo>
                  <a:cubicBezTo>
                    <a:pt x="53961" y="173187"/>
                    <a:pt x="53427" y="176425"/>
                    <a:pt x="51160" y="178254"/>
                  </a:cubicBezTo>
                  <a:cubicBezTo>
                    <a:pt x="50351" y="178864"/>
                    <a:pt x="49646" y="179607"/>
                    <a:pt x="49065" y="180445"/>
                  </a:cubicBezTo>
                  <a:cubicBezTo>
                    <a:pt x="49065" y="181207"/>
                    <a:pt x="49065" y="182160"/>
                    <a:pt x="49065" y="182541"/>
                  </a:cubicBezTo>
                  <a:cubicBezTo>
                    <a:pt x="49894" y="182874"/>
                    <a:pt x="50808" y="182874"/>
                    <a:pt x="51637" y="182541"/>
                  </a:cubicBezTo>
                  <a:cubicBezTo>
                    <a:pt x="53913" y="181979"/>
                    <a:pt x="55828" y="180445"/>
                    <a:pt x="56875" y="178350"/>
                  </a:cubicBezTo>
                  <a:cubicBezTo>
                    <a:pt x="57161" y="176549"/>
                    <a:pt x="57161" y="174721"/>
                    <a:pt x="56875" y="172920"/>
                  </a:cubicBezTo>
                  <a:cubicBezTo>
                    <a:pt x="56713" y="172016"/>
                    <a:pt x="57133" y="171101"/>
                    <a:pt x="57923" y="170634"/>
                  </a:cubicBezTo>
                  <a:cubicBezTo>
                    <a:pt x="58923" y="170158"/>
                    <a:pt x="60114" y="170587"/>
                    <a:pt x="60590" y="171587"/>
                  </a:cubicBezTo>
                  <a:cubicBezTo>
                    <a:pt x="60590" y="171587"/>
                    <a:pt x="60590" y="171587"/>
                    <a:pt x="60590" y="171587"/>
                  </a:cubicBezTo>
                  <a:cubicBezTo>
                    <a:pt x="60819" y="172397"/>
                    <a:pt x="60819" y="173254"/>
                    <a:pt x="60590" y="174063"/>
                  </a:cubicBezTo>
                  <a:cubicBezTo>
                    <a:pt x="60590" y="175016"/>
                    <a:pt x="60590" y="175968"/>
                    <a:pt x="61543" y="176349"/>
                  </a:cubicBezTo>
                  <a:cubicBezTo>
                    <a:pt x="62943" y="176673"/>
                    <a:pt x="64410" y="176197"/>
                    <a:pt x="65353" y="175111"/>
                  </a:cubicBezTo>
                  <a:cubicBezTo>
                    <a:pt x="66010" y="174197"/>
                    <a:pt x="66372" y="173101"/>
                    <a:pt x="66400" y="171968"/>
                  </a:cubicBezTo>
                  <a:lnTo>
                    <a:pt x="66400" y="170634"/>
                  </a:lnTo>
                  <a:cubicBezTo>
                    <a:pt x="68134" y="172063"/>
                    <a:pt x="68915" y="174349"/>
                    <a:pt x="68401" y="176540"/>
                  </a:cubicBezTo>
                  <a:cubicBezTo>
                    <a:pt x="68305" y="177111"/>
                    <a:pt x="68305" y="177683"/>
                    <a:pt x="68401" y="178254"/>
                  </a:cubicBezTo>
                  <a:cubicBezTo>
                    <a:pt x="68496" y="178912"/>
                    <a:pt x="69067" y="179407"/>
                    <a:pt x="69734" y="179397"/>
                  </a:cubicBezTo>
                  <a:cubicBezTo>
                    <a:pt x="70106" y="179540"/>
                    <a:pt x="70506" y="179540"/>
                    <a:pt x="70877" y="179397"/>
                  </a:cubicBezTo>
                  <a:cubicBezTo>
                    <a:pt x="72544" y="178883"/>
                    <a:pt x="73678" y="177331"/>
                    <a:pt x="73639" y="175588"/>
                  </a:cubicBezTo>
                  <a:cubicBezTo>
                    <a:pt x="73363" y="174225"/>
                    <a:pt x="72973" y="172892"/>
                    <a:pt x="72496" y="171587"/>
                  </a:cubicBezTo>
                  <a:cubicBezTo>
                    <a:pt x="72496" y="171015"/>
                    <a:pt x="72496" y="170158"/>
                    <a:pt x="73354" y="170158"/>
                  </a:cubicBezTo>
                  <a:cubicBezTo>
                    <a:pt x="74211" y="170158"/>
                    <a:pt x="73925" y="170158"/>
                    <a:pt x="74211" y="170158"/>
                  </a:cubicBezTo>
                  <a:cubicBezTo>
                    <a:pt x="76021" y="171587"/>
                    <a:pt x="75259" y="174159"/>
                    <a:pt x="76687" y="175873"/>
                  </a:cubicBezTo>
                  <a:cubicBezTo>
                    <a:pt x="77897" y="176921"/>
                    <a:pt x="79392" y="177578"/>
                    <a:pt x="80974" y="177778"/>
                  </a:cubicBezTo>
                  <a:cubicBezTo>
                    <a:pt x="82021" y="177778"/>
                    <a:pt x="83831" y="177778"/>
                    <a:pt x="84117" y="177111"/>
                  </a:cubicBezTo>
                  <a:cubicBezTo>
                    <a:pt x="84288" y="176816"/>
                    <a:pt x="84288" y="176454"/>
                    <a:pt x="84117" y="176159"/>
                  </a:cubicBezTo>
                  <a:cubicBezTo>
                    <a:pt x="82879" y="174921"/>
                    <a:pt x="81259" y="173968"/>
                    <a:pt x="79926" y="172825"/>
                  </a:cubicBezTo>
                  <a:cubicBezTo>
                    <a:pt x="78573" y="171806"/>
                    <a:pt x="77907" y="170111"/>
                    <a:pt x="78211" y="168444"/>
                  </a:cubicBezTo>
                  <a:cubicBezTo>
                    <a:pt x="78954" y="167815"/>
                    <a:pt x="80040" y="167815"/>
                    <a:pt x="80783" y="168444"/>
                  </a:cubicBezTo>
                  <a:cubicBezTo>
                    <a:pt x="81259" y="169015"/>
                    <a:pt x="81355" y="169872"/>
                    <a:pt x="82021" y="170348"/>
                  </a:cubicBezTo>
                  <a:cubicBezTo>
                    <a:pt x="82231" y="170434"/>
                    <a:pt x="82479" y="170434"/>
                    <a:pt x="82688" y="170348"/>
                  </a:cubicBezTo>
                  <a:cubicBezTo>
                    <a:pt x="83641" y="170348"/>
                    <a:pt x="84212" y="169396"/>
                    <a:pt x="84117" y="168634"/>
                  </a:cubicBezTo>
                  <a:cubicBezTo>
                    <a:pt x="83783" y="167872"/>
                    <a:pt x="84117" y="166977"/>
                    <a:pt x="84879" y="166634"/>
                  </a:cubicBezTo>
                  <a:cubicBezTo>
                    <a:pt x="86689" y="167682"/>
                    <a:pt x="86593" y="169777"/>
                    <a:pt x="87165" y="171492"/>
                  </a:cubicBezTo>
                  <a:cubicBezTo>
                    <a:pt x="88527" y="174292"/>
                    <a:pt x="91289" y="176149"/>
                    <a:pt x="94404" y="176349"/>
                  </a:cubicBezTo>
                  <a:cubicBezTo>
                    <a:pt x="94937" y="176492"/>
                    <a:pt x="95490" y="176492"/>
                    <a:pt x="96023" y="176349"/>
                  </a:cubicBezTo>
                  <a:cubicBezTo>
                    <a:pt x="97109" y="176159"/>
                    <a:pt x="97852" y="175159"/>
                    <a:pt x="97738" y="174063"/>
                  </a:cubicBezTo>
                  <a:cubicBezTo>
                    <a:pt x="97414" y="173196"/>
                    <a:pt x="96890" y="172416"/>
                    <a:pt x="96214" y="171777"/>
                  </a:cubicBezTo>
                  <a:cubicBezTo>
                    <a:pt x="95356" y="170787"/>
                    <a:pt x="94737" y="169615"/>
                    <a:pt x="94404" y="168349"/>
                  </a:cubicBezTo>
                  <a:cubicBezTo>
                    <a:pt x="93851" y="167101"/>
                    <a:pt x="94413" y="165634"/>
                    <a:pt x="95661" y="165081"/>
                  </a:cubicBezTo>
                  <a:cubicBezTo>
                    <a:pt x="95718" y="165053"/>
                    <a:pt x="95775" y="165034"/>
                    <a:pt x="95833" y="165014"/>
                  </a:cubicBezTo>
                  <a:cubicBezTo>
                    <a:pt x="97204" y="164614"/>
                    <a:pt x="98690" y="165100"/>
                    <a:pt x="99547" y="166253"/>
                  </a:cubicBezTo>
                  <a:cubicBezTo>
                    <a:pt x="99966" y="167339"/>
                    <a:pt x="100576" y="168339"/>
                    <a:pt x="101357" y="169205"/>
                  </a:cubicBezTo>
                  <a:cubicBezTo>
                    <a:pt x="102519" y="170168"/>
                    <a:pt x="104196" y="170168"/>
                    <a:pt x="105358" y="169205"/>
                  </a:cubicBezTo>
                  <a:cubicBezTo>
                    <a:pt x="105548" y="168815"/>
                    <a:pt x="105548" y="168358"/>
                    <a:pt x="105358" y="167967"/>
                  </a:cubicBezTo>
                  <a:cubicBezTo>
                    <a:pt x="104758" y="167148"/>
                    <a:pt x="104053" y="166415"/>
                    <a:pt x="103262" y="165777"/>
                  </a:cubicBezTo>
                  <a:cubicBezTo>
                    <a:pt x="102405" y="165177"/>
                    <a:pt x="102119" y="164043"/>
                    <a:pt x="102595" y="163110"/>
                  </a:cubicBezTo>
                  <a:cubicBezTo>
                    <a:pt x="103157" y="162319"/>
                    <a:pt x="104100" y="161881"/>
                    <a:pt x="105072" y="161967"/>
                  </a:cubicBezTo>
                  <a:cubicBezTo>
                    <a:pt x="105986" y="162119"/>
                    <a:pt x="106729" y="162786"/>
                    <a:pt x="106977" y="163681"/>
                  </a:cubicBezTo>
                  <a:lnTo>
                    <a:pt x="109453" y="169015"/>
                  </a:lnTo>
                  <a:cubicBezTo>
                    <a:pt x="109777" y="169948"/>
                    <a:pt x="110263" y="170815"/>
                    <a:pt x="110882" y="171587"/>
                  </a:cubicBezTo>
                  <a:cubicBezTo>
                    <a:pt x="111663" y="172454"/>
                    <a:pt x="112768" y="172968"/>
                    <a:pt x="113930" y="173016"/>
                  </a:cubicBezTo>
                  <a:cubicBezTo>
                    <a:pt x="114711" y="173244"/>
                    <a:pt x="115530" y="173244"/>
                    <a:pt x="116311" y="173016"/>
                  </a:cubicBezTo>
                  <a:cubicBezTo>
                    <a:pt x="116978" y="173016"/>
                    <a:pt x="117454" y="171968"/>
                    <a:pt x="117264" y="171492"/>
                  </a:cubicBezTo>
                  <a:cubicBezTo>
                    <a:pt x="117073" y="171015"/>
                    <a:pt x="116597" y="170634"/>
                    <a:pt x="116121" y="170254"/>
                  </a:cubicBezTo>
                  <a:cubicBezTo>
                    <a:pt x="114759" y="169415"/>
                    <a:pt x="113721" y="168139"/>
                    <a:pt x="113168" y="166634"/>
                  </a:cubicBezTo>
                  <a:cubicBezTo>
                    <a:pt x="112882" y="166005"/>
                    <a:pt x="113130" y="165253"/>
                    <a:pt x="113740" y="164920"/>
                  </a:cubicBezTo>
                  <a:cubicBezTo>
                    <a:pt x="114235" y="164777"/>
                    <a:pt x="114768" y="164777"/>
                    <a:pt x="115264" y="164920"/>
                  </a:cubicBezTo>
                  <a:cubicBezTo>
                    <a:pt x="116235" y="165291"/>
                    <a:pt x="117054" y="166005"/>
                    <a:pt x="117550" y="166920"/>
                  </a:cubicBezTo>
                  <a:cubicBezTo>
                    <a:pt x="117921" y="167834"/>
                    <a:pt x="118550" y="168634"/>
                    <a:pt x="119359" y="169205"/>
                  </a:cubicBezTo>
                  <a:cubicBezTo>
                    <a:pt x="120436" y="169882"/>
                    <a:pt x="121807" y="169882"/>
                    <a:pt x="122884" y="169205"/>
                  </a:cubicBezTo>
                  <a:cubicBezTo>
                    <a:pt x="123398" y="168605"/>
                    <a:pt x="123398" y="167710"/>
                    <a:pt x="122884" y="167110"/>
                  </a:cubicBezTo>
                  <a:cubicBezTo>
                    <a:pt x="122369" y="166510"/>
                    <a:pt x="121760" y="165996"/>
                    <a:pt x="121074" y="165586"/>
                  </a:cubicBezTo>
                  <a:cubicBezTo>
                    <a:pt x="118988" y="164195"/>
                    <a:pt x="117264" y="162338"/>
                    <a:pt x="116026" y="160157"/>
                  </a:cubicBezTo>
                  <a:cubicBezTo>
                    <a:pt x="116026" y="159490"/>
                    <a:pt x="115454" y="158537"/>
                    <a:pt x="116026" y="158061"/>
                  </a:cubicBezTo>
                  <a:cubicBezTo>
                    <a:pt x="116626" y="157766"/>
                    <a:pt x="117331" y="157766"/>
                    <a:pt x="117931" y="158061"/>
                  </a:cubicBezTo>
                  <a:cubicBezTo>
                    <a:pt x="118350" y="158366"/>
                    <a:pt x="118712" y="158757"/>
                    <a:pt x="118978" y="159204"/>
                  </a:cubicBezTo>
                  <a:lnTo>
                    <a:pt x="120598" y="161205"/>
                  </a:lnTo>
                  <a:cubicBezTo>
                    <a:pt x="121303" y="162091"/>
                    <a:pt x="122265" y="162729"/>
                    <a:pt x="123360" y="163015"/>
                  </a:cubicBezTo>
                  <a:cubicBezTo>
                    <a:pt x="124598" y="163015"/>
                    <a:pt x="126313" y="163015"/>
                    <a:pt x="126598" y="161681"/>
                  </a:cubicBezTo>
                  <a:cubicBezTo>
                    <a:pt x="126884" y="160347"/>
                    <a:pt x="125836" y="160157"/>
                    <a:pt x="125074" y="159586"/>
                  </a:cubicBezTo>
                  <a:cubicBezTo>
                    <a:pt x="124493" y="159080"/>
                    <a:pt x="123979" y="158509"/>
                    <a:pt x="123550" y="157871"/>
                  </a:cubicBezTo>
                  <a:cubicBezTo>
                    <a:pt x="123360" y="157509"/>
                    <a:pt x="123360" y="157090"/>
                    <a:pt x="123550" y="156728"/>
                  </a:cubicBezTo>
                  <a:cubicBezTo>
                    <a:pt x="123627" y="156509"/>
                    <a:pt x="123798" y="156328"/>
                    <a:pt x="124027" y="156252"/>
                  </a:cubicBezTo>
                  <a:cubicBezTo>
                    <a:pt x="125255" y="155499"/>
                    <a:pt x="126798" y="155499"/>
                    <a:pt x="128027" y="156252"/>
                  </a:cubicBezTo>
                  <a:cubicBezTo>
                    <a:pt x="128846" y="156995"/>
                    <a:pt x="129361" y="158014"/>
                    <a:pt x="129456" y="159109"/>
                  </a:cubicBezTo>
                  <a:cubicBezTo>
                    <a:pt x="129542" y="160205"/>
                    <a:pt x="129970" y="161243"/>
                    <a:pt x="130694" y="162062"/>
                  </a:cubicBezTo>
                  <a:cubicBezTo>
                    <a:pt x="130932" y="162300"/>
                    <a:pt x="131228" y="162462"/>
                    <a:pt x="131551" y="162538"/>
                  </a:cubicBezTo>
                  <a:cubicBezTo>
                    <a:pt x="132323" y="162624"/>
                    <a:pt x="133104" y="162424"/>
                    <a:pt x="133742" y="161967"/>
                  </a:cubicBezTo>
                  <a:cubicBezTo>
                    <a:pt x="134180" y="161729"/>
                    <a:pt x="134571" y="161405"/>
                    <a:pt x="134885" y="161014"/>
                  </a:cubicBezTo>
                  <a:cubicBezTo>
                    <a:pt x="135752" y="159833"/>
                    <a:pt x="135495" y="158166"/>
                    <a:pt x="134314" y="157299"/>
                  </a:cubicBezTo>
                  <a:cubicBezTo>
                    <a:pt x="133066" y="156480"/>
                    <a:pt x="131923" y="155518"/>
                    <a:pt x="130885" y="154442"/>
                  </a:cubicBezTo>
                  <a:cubicBezTo>
                    <a:pt x="130332" y="153956"/>
                    <a:pt x="130275" y="153108"/>
                    <a:pt x="130770" y="152556"/>
                  </a:cubicBezTo>
                  <a:cubicBezTo>
                    <a:pt x="130799" y="152518"/>
                    <a:pt x="130847" y="152480"/>
                    <a:pt x="130885" y="152442"/>
                  </a:cubicBezTo>
                  <a:cubicBezTo>
                    <a:pt x="131713" y="151965"/>
                    <a:pt x="132723" y="151965"/>
                    <a:pt x="133552" y="152442"/>
                  </a:cubicBezTo>
                  <a:cubicBezTo>
                    <a:pt x="134237" y="152737"/>
                    <a:pt x="134780" y="153290"/>
                    <a:pt x="135076" y="153966"/>
                  </a:cubicBezTo>
                  <a:cubicBezTo>
                    <a:pt x="135285" y="154433"/>
                    <a:pt x="135571" y="154852"/>
                    <a:pt x="135933" y="155204"/>
                  </a:cubicBezTo>
                  <a:cubicBezTo>
                    <a:pt x="136314" y="155652"/>
                    <a:pt x="136876" y="155890"/>
                    <a:pt x="137457" y="155871"/>
                  </a:cubicBezTo>
                  <a:cubicBezTo>
                    <a:pt x="138590" y="155823"/>
                    <a:pt x="139505" y="154909"/>
                    <a:pt x="139552" y="153775"/>
                  </a:cubicBezTo>
                  <a:cubicBezTo>
                    <a:pt x="139333" y="152890"/>
                    <a:pt x="138943" y="152051"/>
                    <a:pt x="138409" y="151298"/>
                  </a:cubicBezTo>
                  <a:cubicBezTo>
                    <a:pt x="138409" y="150727"/>
                    <a:pt x="139076" y="150537"/>
                    <a:pt x="139838" y="150346"/>
                  </a:cubicBezTo>
                  <a:cubicBezTo>
                    <a:pt x="140486" y="150108"/>
                    <a:pt x="141191" y="150108"/>
                    <a:pt x="141838" y="150346"/>
                  </a:cubicBezTo>
                  <a:cubicBezTo>
                    <a:pt x="142248" y="150594"/>
                    <a:pt x="142581" y="150956"/>
                    <a:pt x="142791" y="151394"/>
                  </a:cubicBezTo>
                  <a:cubicBezTo>
                    <a:pt x="143324" y="152508"/>
                    <a:pt x="144105" y="153480"/>
                    <a:pt x="145077" y="154252"/>
                  </a:cubicBezTo>
                  <a:cubicBezTo>
                    <a:pt x="146286" y="155137"/>
                    <a:pt x="147782" y="155537"/>
                    <a:pt x="149268" y="155395"/>
                  </a:cubicBezTo>
                  <a:cubicBezTo>
                    <a:pt x="150125" y="155337"/>
                    <a:pt x="150925" y="154928"/>
                    <a:pt x="151459" y="154252"/>
                  </a:cubicBezTo>
                  <a:cubicBezTo>
                    <a:pt x="151506" y="153966"/>
                    <a:pt x="151506" y="153680"/>
                    <a:pt x="151459" y="153394"/>
                  </a:cubicBezTo>
                  <a:cubicBezTo>
                    <a:pt x="150935" y="151794"/>
                    <a:pt x="149811" y="150461"/>
                    <a:pt x="148315" y="149679"/>
                  </a:cubicBezTo>
                  <a:cubicBezTo>
                    <a:pt x="147649" y="149203"/>
                    <a:pt x="146791" y="148727"/>
                    <a:pt x="146506" y="147965"/>
                  </a:cubicBezTo>
                  <a:cubicBezTo>
                    <a:pt x="146182" y="147574"/>
                    <a:pt x="146182" y="147022"/>
                    <a:pt x="146506" y="146631"/>
                  </a:cubicBezTo>
                  <a:cubicBezTo>
                    <a:pt x="147087" y="146393"/>
                    <a:pt x="147734" y="146393"/>
                    <a:pt x="148315" y="146631"/>
                  </a:cubicBezTo>
                  <a:cubicBezTo>
                    <a:pt x="148906" y="146774"/>
                    <a:pt x="149535" y="146774"/>
                    <a:pt x="150125" y="146631"/>
                  </a:cubicBezTo>
                  <a:cubicBezTo>
                    <a:pt x="150792" y="146536"/>
                    <a:pt x="151363" y="146098"/>
                    <a:pt x="151649" y="145488"/>
                  </a:cubicBezTo>
                  <a:cubicBezTo>
                    <a:pt x="151744" y="144955"/>
                    <a:pt x="151744" y="144402"/>
                    <a:pt x="151649" y="143869"/>
                  </a:cubicBezTo>
                  <a:cubicBezTo>
                    <a:pt x="151621" y="143517"/>
                    <a:pt x="151621" y="143174"/>
                    <a:pt x="151649" y="142822"/>
                  </a:cubicBezTo>
                  <a:cubicBezTo>
                    <a:pt x="151840" y="142021"/>
                    <a:pt x="152468" y="141393"/>
                    <a:pt x="153268" y="141202"/>
                  </a:cubicBezTo>
                  <a:cubicBezTo>
                    <a:pt x="153935" y="141116"/>
                    <a:pt x="154602" y="141412"/>
                    <a:pt x="154983" y="141964"/>
                  </a:cubicBezTo>
                  <a:cubicBezTo>
                    <a:pt x="155173" y="142459"/>
                    <a:pt x="155173" y="143002"/>
                    <a:pt x="154983" y="143488"/>
                  </a:cubicBezTo>
                  <a:cubicBezTo>
                    <a:pt x="154897" y="144022"/>
                    <a:pt x="154897" y="144574"/>
                    <a:pt x="154983" y="145108"/>
                  </a:cubicBezTo>
                  <a:lnTo>
                    <a:pt x="154983" y="145584"/>
                  </a:lnTo>
                  <a:cubicBezTo>
                    <a:pt x="154983" y="145584"/>
                    <a:pt x="155459" y="146536"/>
                    <a:pt x="155935" y="146536"/>
                  </a:cubicBezTo>
                  <a:cubicBezTo>
                    <a:pt x="156412" y="146536"/>
                    <a:pt x="158221" y="145679"/>
                    <a:pt x="159079" y="144536"/>
                  </a:cubicBezTo>
                  <a:cubicBezTo>
                    <a:pt x="159688" y="143441"/>
                    <a:pt x="159688" y="142107"/>
                    <a:pt x="159079" y="141012"/>
                  </a:cubicBezTo>
                  <a:cubicBezTo>
                    <a:pt x="159079" y="140440"/>
                    <a:pt x="158412" y="139964"/>
                    <a:pt x="159079" y="139297"/>
                  </a:cubicBezTo>
                  <a:cubicBezTo>
                    <a:pt x="159745" y="138631"/>
                    <a:pt x="160698" y="137964"/>
                    <a:pt x="160507" y="137106"/>
                  </a:cubicBezTo>
                  <a:cubicBezTo>
                    <a:pt x="160507" y="139297"/>
                    <a:pt x="162031" y="138440"/>
                    <a:pt x="162698" y="139202"/>
                  </a:cubicBezTo>
                  <a:cubicBezTo>
                    <a:pt x="163365" y="139964"/>
                    <a:pt x="162698" y="141012"/>
                    <a:pt x="162698" y="142059"/>
                  </a:cubicBezTo>
                  <a:cubicBezTo>
                    <a:pt x="162279" y="142783"/>
                    <a:pt x="162527" y="143717"/>
                    <a:pt x="163251" y="144145"/>
                  </a:cubicBezTo>
                  <a:cubicBezTo>
                    <a:pt x="163460" y="144260"/>
                    <a:pt x="163698" y="144336"/>
                    <a:pt x="163936" y="144345"/>
                  </a:cubicBezTo>
                  <a:cubicBezTo>
                    <a:pt x="164946" y="144345"/>
                    <a:pt x="165832" y="143688"/>
                    <a:pt x="166127" y="142726"/>
                  </a:cubicBezTo>
                  <a:cubicBezTo>
                    <a:pt x="166079" y="141964"/>
                    <a:pt x="166079" y="141202"/>
                    <a:pt x="166127" y="140440"/>
                  </a:cubicBezTo>
                  <a:cubicBezTo>
                    <a:pt x="166413" y="139583"/>
                    <a:pt x="167223" y="139002"/>
                    <a:pt x="168127" y="139011"/>
                  </a:cubicBezTo>
                  <a:lnTo>
                    <a:pt x="165841" y="129486"/>
                  </a:lnTo>
                  <a:cubicBezTo>
                    <a:pt x="162031" y="111961"/>
                    <a:pt x="154221" y="96149"/>
                    <a:pt x="148506" y="7976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8" name="Freeform: Shape 937">
              <a:extLst>
                <a:ext uri="{FF2B5EF4-FFF2-40B4-BE49-F238E27FC236}">
                  <a16:creationId xmlns:a16="http://schemas.microsoft.com/office/drawing/2014/main" xmlns="" id="{9F0F7052-5CBE-7526-8C87-233C06013B2A}"/>
                </a:ext>
              </a:extLst>
            </p:cNvPr>
            <p:cNvSpPr/>
            <p:nvPr/>
          </p:nvSpPr>
          <p:spPr>
            <a:xfrm>
              <a:off x="6035611" y="3939358"/>
              <a:ext cx="186118" cy="181759"/>
            </a:xfrm>
            <a:custGeom>
              <a:avLst/>
              <a:gdLst>
                <a:gd name="connsiteX0" fmla="*/ 12636 w 186118"/>
                <a:gd name="connsiteY0" fmla="*/ 164565 h 181759"/>
                <a:gd name="connsiteX1" fmla="*/ 12636 w 186118"/>
                <a:gd name="connsiteY1" fmla="*/ 164565 h 181759"/>
                <a:gd name="connsiteX2" fmla="*/ 15017 w 186118"/>
                <a:gd name="connsiteY2" fmla="*/ 166566 h 181759"/>
                <a:gd name="connsiteX3" fmla="*/ 15017 w 186118"/>
                <a:gd name="connsiteY3" fmla="*/ 169423 h 181759"/>
                <a:gd name="connsiteX4" fmla="*/ 16351 w 186118"/>
                <a:gd name="connsiteY4" fmla="*/ 171804 h 181759"/>
                <a:gd name="connsiteX5" fmla="*/ 18732 w 186118"/>
                <a:gd name="connsiteY5" fmla="*/ 170090 h 181759"/>
                <a:gd name="connsiteX6" fmla="*/ 18732 w 186118"/>
                <a:gd name="connsiteY6" fmla="*/ 167709 h 181759"/>
                <a:gd name="connsiteX7" fmla="*/ 21304 w 186118"/>
                <a:gd name="connsiteY7" fmla="*/ 166184 h 181759"/>
                <a:gd name="connsiteX8" fmla="*/ 21970 w 186118"/>
                <a:gd name="connsiteY8" fmla="*/ 168852 h 181759"/>
                <a:gd name="connsiteX9" fmla="*/ 20161 w 186118"/>
                <a:gd name="connsiteY9" fmla="*/ 172280 h 181759"/>
                <a:gd name="connsiteX10" fmla="*/ 19684 w 186118"/>
                <a:gd name="connsiteY10" fmla="*/ 174186 h 181759"/>
                <a:gd name="connsiteX11" fmla="*/ 21304 w 186118"/>
                <a:gd name="connsiteY11" fmla="*/ 175233 h 181759"/>
                <a:gd name="connsiteX12" fmla="*/ 23780 w 186118"/>
                <a:gd name="connsiteY12" fmla="*/ 173805 h 181759"/>
                <a:gd name="connsiteX13" fmla="*/ 25114 w 186118"/>
                <a:gd name="connsiteY13" fmla="*/ 170757 h 181759"/>
                <a:gd name="connsiteX14" fmla="*/ 27495 w 186118"/>
                <a:gd name="connsiteY14" fmla="*/ 167518 h 181759"/>
                <a:gd name="connsiteX15" fmla="*/ 29971 w 186118"/>
                <a:gd name="connsiteY15" fmla="*/ 168756 h 181759"/>
                <a:gd name="connsiteX16" fmla="*/ 28733 w 186118"/>
                <a:gd name="connsiteY16" fmla="*/ 171233 h 181759"/>
                <a:gd name="connsiteX17" fmla="*/ 27114 w 186118"/>
                <a:gd name="connsiteY17" fmla="*/ 174662 h 181759"/>
                <a:gd name="connsiteX18" fmla="*/ 30829 w 186118"/>
                <a:gd name="connsiteY18" fmla="*/ 174662 h 181759"/>
                <a:gd name="connsiteX19" fmla="*/ 33496 w 186118"/>
                <a:gd name="connsiteY19" fmla="*/ 172185 h 181759"/>
                <a:gd name="connsiteX20" fmla="*/ 34829 w 186118"/>
                <a:gd name="connsiteY20" fmla="*/ 169328 h 181759"/>
                <a:gd name="connsiteX21" fmla="*/ 36448 w 186118"/>
                <a:gd name="connsiteY21" fmla="*/ 168185 h 181759"/>
                <a:gd name="connsiteX22" fmla="*/ 35686 w 186118"/>
                <a:gd name="connsiteY22" fmla="*/ 173138 h 181759"/>
                <a:gd name="connsiteX23" fmla="*/ 34258 w 186118"/>
                <a:gd name="connsiteY23" fmla="*/ 174948 h 181759"/>
                <a:gd name="connsiteX24" fmla="*/ 35401 w 186118"/>
                <a:gd name="connsiteY24" fmla="*/ 176186 h 181759"/>
                <a:gd name="connsiteX25" fmla="*/ 36353 w 186118"/>
                <a:gd name="connsiteY25" fmla="*/ 176186 h 181759"/>
                <a:gd name="connsiteX26" fmla="*/ 39973 w 186118"/>
                <a:gd name="connsiteY26" fmla="*/ 172757 h 181759"/>
                <a:gd name="connsiteX27" fmla="*/ 41497 w 186118"/>
                <a:gd name="connsiteY27" fmla="*/ 169518 h 181759"/>
                <a:gd name="connsiteX28" fmla="*/ 39496 w 186118"/>
                <a:gd name="connsiteY28" fmla="*/ 176948 h 181759"/>
                <a:gd name="connsiteX29" fmla="*/ 37210 w 186118"/>
                <a:gd name="connsiteY29" fmla="*/ 178948 h 181759"/>
                <a:gd name="connsiteX30" fmla="*/ 37210 w 186118"/>
                <a:gd name="connsiteY30" fmla="*/ 181139 h 181759"/>
                <a:gd name="connsiteX31" fmla="*/ 40068 w 186118"/>
                <a:gd name="connsiteY31" fmla="*/ 181139 h 181759"/>
                <a:gd name="connsiteX32" fmla="*/ 45878 w 186118"/>
                <a:gd name="connsiteY32" fmla="*/ 177234 h 181759"/>
                <a:gd name="connsiteX33" fmla="*/ 46831 w 186118"/>
                <a:gd name="connsiteY33" fmla="*/ 171900 h 181759"/>
                <a:gd name="connsiteX34" fmla="*/ 49393 w 186118"/>
                <a:gd name="connsiteY34" fmla="*/ 170166 h 181759"/>
                <a:gd name="connsiteX35" fmla="*/ 50831 w 186118"/>
                <a:gd name="connsiteY35" fmla="*/ 171137 h 181759"/>
                <a:gd name="connsiteX36" fmla="*/ 50831 w 186118"/>
                <a:gd name="connsiteY36" fmla="*/ 173709 h 181759"/>
                <a:gd name="connsiteX37" fmla="*/ 51593 w 186118"/>
                <a:gd name="connsiteY37" fmla="*/ 175995 h 181759"/>
                <a:gd name="connsiteX38" fmla="*/ 55689 w 186118"/>
                <a:gd name="connsiteY38" fmla="*/ 175043 h 181759"/>
                <a:gd name="connsiteX39" fmla="*/ 57022 w 186118"/>
                <a:gd name="connsiteY39" fmla="*/ 171995 h 181759"/>
                <a:gd name="connsiteX40" fmla="*/ 57022 w 186118"/>
                <a:gd name="connsiteY40" fmla="*/ 170281 h 181759"/>
                <a:gd name="connsiteX41" fmla="*/ 58641 w 186118"/>
                <a:gd name="connsiteY41" fmla="*/ 176186 h 181759"/>
                <a:gd name="connsiteX42" fmla="*/ 58641 w 186118"/>
                <a:gd name="connsiteY42" fmla="*/ 177996 h 181759"/>
                <a:gd name="connsiteX43" fmla="*/ 59880 w 186118"/>
                <a:gd name="connsiteY43" fmla="*/ 179139 h 181759"/>
                <a:gd name="connsiteX44" fmla="*/ 61118 w 186118"/>
                <a:gd name="connsiteY44" fmla="*/ 179139 h 181759"/>
                <a:gd name="connsiteX45" fmla="*/ 64357 w 186118"/>
                <a:gd name="connsiteY45" fmla="*/ 175424 h 181759"/>
                <a:gd name="connsiteX46" fmla="*/ 63404 w 186118"/>
                <a:gd name="connsiteY46" fmla="*/ 171423 h 181759"/>
                <a:gd name="connsiteX47" fmla="*/ 64223 w 186118"/>
                <a:gd name="connsiteY47" fmla="*/ 170033 h 181759"/>
                <a:gd name="connsiteX48" fmla="*/ 64452 w 186118"/>
                <a:gd name="connsiteY48" fmla="*/ 169994 h 181759"/>
                <a:gd name="connsiteX49" fmla="*/ 65214 w 186118"/>
                <a:gd name="connsiteY49" fmla="*/ 169994 h 181759"/>
                <a:gd name="connsiteX50" fmla="*/ 67500 w 186118"/>
                <a:gd name="connsiteY50" fmla="*/ 175900 h 181759"/>
                <a:gd name="connsiteX51" fmla="*/ 71881 w 186118"/>
                <a:gd name="connsiteY51" fmla="*/ 177996 h 181759"/>
                <a:gd name="connsiteX52" fmla="*/ 75310 w 186118"/>
                <a:gd name="connsiteY52" fmla="*/ 177329 h 181759"/>
                <a:gd name="connsiteX53" fmla="*/ 75310 w 186118"/>
                <a:gd name="connsiteY53" fmla="*/ 176376 h 181759"/>
                <a:gd name="connsiteX54" fmla="*/ 71120 w 186118"/>
                <a:gd name="connsiteY54" fmla="*/ 172852 h 181759"/>
                <a:gd name="connsiteX55" fmla="*/ 69595 w 186118"/>
                <a:gd name="connsiteY55" fmla="*/ 168471 h 181759"/>
                <a:gd name="connsiteX56" fmla="*/ 72358 w 186118"/>
                <a:gd name="connsiteY56" fmla="*/ 169042 h 181759"/>
                <a:gd name="connsiteX57" fmla="*/ 73501 w 186118"/>
                <a:gd name="connsiteY57" fmla="*/ 171042 h 181759"/>
                <a:gd name="connsiteX58" fmla="*/ 74167 w 186118"/>
                <a:gd name="connsiteY58" fmla="*/ 171042 h 181759"/>
                <a:gd name="connsiteX59" fmla="*/ 75787 w 186118"/>
                <a:gd name="connsiteY59" fmla="*/ 169423 h 181759"/>
                <a:gd name="connsiteX60" fmla="*/ 76739 w 186118"/>
                <a:gd name="connsiteY60" fmla="*/ 167423 h 181759"/>
                <a:gd name="connsiteX61" fmla="*/ 78835 w 186118"/>
                <a:gd name="connsiteY61" fmla="*/ 172280 h 181759"/>
                <a:gd name="connsiteX62" fmla="*/ 86169 w 186118"/>
                <a:gd name="connsiteY62" fmla="*/ 177519 h 181759"/>
                <a:gd name="connsiteX63" fmla="*/ 87883 w 186118"/>
                <a:gd name="connsiteY63" fmla="*/ 177519 h 181759"/>
                <a:gd name="connsiteX64" fmla="*/ 89979 w 186118"/>
                <a:gd name="connsiteY64" fmla="*/ 175328 h 181759"/>
                <a:gd name="connsiteX65" fmla="*/ 88455 w 186118"/>
                <a:gd name="connsiteY65" fmla="*/ 172947 h 181759"/>
                <a:gd name="connsiteX66" fmla="*/ 86645 w 186118"/>
                <a:gd name="connsiteY66" fmla="*/ 169518 h 181759"/>
                <a:gd name="connsiteX67" fmla="*/ 88426 w 186118"/>
                <a:gd name="connsiteY67" fmla="*/ 166194 h 181759"/>
                <a:gd name="connsiteX68" fmla="*/ 88455 w 186118"/>
                <a:gd name="connsiteY68" fmla="*/ 166184 h 181759"/>
                <a:gd name="connsiteX69" fmla="*/ 92265 w 186118"/>
                <a:gd name="connsiteY69" fmla="*/ 167518 h 181759"/>
                <a:gd name="connsiteX70" fmla="*/ 94074 w 186118"/>
                <a:gd name="connsiteY70" fmla="*/ 170471 h 181759"/>
                <a:gd name="connsiteX71" fmla="*/ 98361 w 186118"/>
                <a:gd name="connsiteY71" fmla="*/ 170471 h 181759"/>
                <a:gd name="connsiteX72" fmla="*/ 98361 w 186118"/>
                <a:gd name="connsiteY72" fmla="*/ 169232 h 181759"/>
                <a:gd name="connsiteX73" fmla="*/ 96265 w 186118"/>
                <a:gd name="connsiteY73" fmla="*/ 166946 h 181759"/>
                <a:gd name="connsiteX74" fmla="*/ 95694 w 186118"/>
                <a:gd name="connsiteY74" fmla="*/ 164280 h 181759"/>
                <a:gd name="connsiteX75" fmla="*/ 98361 w 186118"/>
                <a:gd name="connsiteY75" fmla="*/ 163232 h 181759"/>
                <a:gd name="connsiteX76" fmla="*/ 100361 w 186118"/>
                <a:gd name="connsiteY76" fmla="*/ 164946 h 181759"/>
                <a:gd name="connsiteX77" fmla="*/ 102742 w 186118"/>
                <a:gd name="connsiteY77" fmla="*/ 170471 h 181759"/>
                <a:gd name="connsiteX78" fmla="*/ 104171 w 186118"/>
                <a:gd name="connsiteY78" fmla="*/ 172947 h 181759"/>
                <a:gd name="connsiteX79" fmla="*/ 107314 w 186118"/>
                <a:gd name="connsiteY79" fmla="*/ 174566 h 181759"/>
                <a:gd name="connsiteX80" fmla="*/ 109886 w 186118"/>
                <a:gd name="connsiteY80" fmla="*/ 174566 h 181759"/>
                <a:gd name="connsiteX81" fmla="*/ 111124 w 186118"/>
                <a:gd name="connsiteY81" fmla="*/ 172947 h 181759"/>
                <a:gd name="connsiteX82" fmla="*/ 109886 w 186118"/>
                <a:gd name="connsiteY82" fmla="*/ 171804 h 181759"/>
                <a:gd name="connsiteX83" fmla="*/ 106838 w 186118"/>
                <a:gd name="connsiteY83" fmla="*/ 168089 h 181759"/>
                <a:gd name="connsiteX84" fmla="*/ 107505 w 186118"/>
                <a:gd name="connsiteY84" fmla="*/ 166375 h 181759"/>
                <a:gd name="connsiteX85" fmla="*/ 109220 w 186118"/>
                <a:gd name="connsiteY85" fmla="*/ 166375 h 181759"/>
                <a:gd name="connsiteX86" fmla="*/ 111505 w 186118"/>
                <a:gd name="connsiteY86" fmla="*/ 168375 h 181759"/>
                <a:gd name="connsiteX87" fmla="*/ 113410 w 186118"/>
                <a:gd name="connsiteY87" fmla="*/ 170566 h 181759"/>
                <a:gd name="connsiteX88" fmla="*/ 117220 w 186118"/>
                <a:gd name="connsiteY88" fmla="*/ 170566 h 181759"/>
                <a:gd name="connsiteX89" fmla="*/ 117725 w 186118"/>
                <a:gd name="connsiteY89" fmla="*/ 168613 h 181759"/>
                <a:gd name="connsiteX90" fmla="*/ 117697 w 186118"/>
                <a:gd name="connsiteY90" fmla="*/ 168566 h 181759"/>
                <a:gd name="connsiteX91" fmla="*/ 115791 w 186118"/>
                <a:gd name="connsiteY91" fmla="*/ 166946 h 181759"/>
                <a:gd name="connsiteX92" fmla="*/ 110553 w 186118"/>
                <a:gd name="connsiteY92" fmla="*/ 161612 h 181759"/>
                <a:gd name="connsiteX93" fmla="*/ 110553 w 186118"/>
                <a:gd name="connsiteY93" fmla="*/ 159422 h 181759"/>
                <a:gd name="connsiteX94" fmla="*/ 112648 w 186118"/>
                <a:gd name="connsiteY94" fmla="*/ 159422 h 181759"/>
                <a:gd name="connsiteX95" fmla="*/ 113696 w 186118"/>
                <a:gd name="connsiteY95" fmla="*/ 160565 h 181759"/>
                <a:gd name="connsiteX96" fmla="*/ 115411 w 186118"/>
                <a:gd name="connsiteY96" fmla="*/ 162565 h 181759"/>
                <a:gd name="connsiteX97" fmla="*/ 118268 w 186118"/>
                <a:gd name="connsiteY97" fmla="*/ 164374 h 181759"/>
                <a:gd name="connsiteX98" fmla="*/ 121792 w 186118"/>
                <a:gd name="connsiteY98" fmla="*/ 163041 h 181759"/>
                <a:gd name="connsiteX99" fmla="*/ 120268 w 186118"/>
                <a:gd name="connsiteY99" fmla="*/ 160946 h 181759"/>
                <a:gd name="connsiteX100" fmla="*/ 118649 w 186118"/>
                <a:gd name="connsiteY100" fmla="*/ 159231 h 181759"/>
                <a:gd name="connsiteX101" fmla="*/ 118649 w 186118"/>
                <a:gd name="connsiteY101" fmla="*/ 158088 h 181759"/>
                <a:gd name="connsiteX102" fmla="*/ 119221 w 186118"/>
                <a:gd name="connsiteY102" fmla="*/ 158088 h 181759"/>
                <a:gd name="connsiteX103" fmla="*/ 123507 w 186118"/>
                <a:gd name="connsiteY103" fmla="*/ 158088 h 181759"/>
                <a:gd name="connsiteX104" fmla="*/ 125031 w 186118"/>
                <a:gd name="connsiteY104" fmla="*/ 160946 h 181759"/>
                <a:gd name="connsiteX105" fmla="*/ 126269 w 186118"/>
                <a:gd name="connsiteY105" fmla="*/ 163898 h 181759"/>
                <a:gd name="connsiteX106" fmla="*/ 127126 w 186118"/>
                <a:gd name="connsiteY106" fmla="*/ 164374 h 181759"/>
                <a:gd name="connsiteX107" fmla="*/ 129508 w 186118"/>
                <a:gd name="connsiteY107" fmla="*/ 163803 h 181759"/>
                <a:gd name="connsiteX108" fmla="*/ 130841 w 186118"/>
                <a:gd name="connsiteY108" fmla="*/ 162851 h 181759"/>
                <a:gd name="connsiteX109" fmla="*/ 130412 w 186118"/>
                <a:gd name="connsiteY109" fmla="*/ 159240 h 181759"/>
                <a:gd name="connsiteX110" fmla="*/ 130270 w 186118"/>
                <a:gd name="connsiteY110" fmla="*/ 159136 h 181759"/>
                <a:gd name="connsiteX111" fmla="*/ 126650 w 186118"/>
                <a:gd name="connsiteY111" fmla="*/ 156278 h 181759"/>
                <a:gd name="connsiteX112" fmla="*/ 126536 w 186118"/>
                <a:gd name="connsiteY112" fmla="*/ 154393 h 181759"/>
                <a:gd name="connsiteX113" fmla="*/ 126650 w 186118"/>
                <a:gd name="connsiteY113" fmla="*/ 154278 h 181759"/>
                <a:gd name="connsiteX114" fmla="*/ 129508 w 186118"/>
                <a:gd name="connsiteY114" fmla="*/ 154278 h 181759"/>
                <a:gd name="connsiteX115" fmla="*/ 131222 w 186118"/>
                <a:gd name="connsiteY115" fmla="*/ 155898 h 181759"/>
                <a:gd name="connsiteX116" fmla="*/ 131984 w 186118"/>
                <a:gd name="connsiteY116" fmla="*/ 157136 h 181759"/>
                <a:gd name="connsiteX117" fmla="*/ 133699 w 186118"/>
                <a:gd name="connsiteY117" fmla="*/ 157707 h 181759"/>
                <a:gd name="connsiteX118" fmla="*/ 135985 w 186118"/>
                <a:gd name="connsiteY118" fmla="*/ 155516 h 181759"/>
                <a:gd name="connsiteX119" fmla="*/ 134841 w 186118"/>
                <a:gd name="connsiteY119" fmla="*/ 153040 h 181759"/>
                <a:gd name="connsiteX120" fmla="*/ 136270 w 186118"/>
                <a:gd name="connsiteY120" fmla="*/ 152087 h 181759"/>
                <a:gd name="connsiteX121" fmla="*/ 138461 w 186118"/>
                <a:gd name="connsiteY121" fmla="*/ 152087 h 181759"/>
                <a:gd name="connsiteX122" fmla="*/ 139509 w 186118"/>
                <a:gd name="connsiteY122" fmla="*/ 153135 h 181759"/>
                <a:gd name="connsiteX123" fmla="*/ 141985 w 186118"/>
                <a:gd name="connsiteY123" fmla="*/ 155898 h 181759"/>
                <a:gd name="connsiteX124" fmla="*/ 146462 w 186118"/>
                <a:gd name="connsiteY124" fmla="*/ 156945 h 181759"/>
                <a:gd name="connsiteX125" fmla="*/ 148843 w 186118"/>
                <a:gd name="connsiteY125" fmla="*/ 155707 h 181759"/>
                <a:gd name="connsiteX126" fmla="*/ 148843 w 186118"/>
                <a:gd name="connsiteY126" fmla="*/ 154849 h 181759"/>
                <a:gd name="connsiteX127" fmla="*/ 145510 w 186118"/>
                <a:gd name="connsiteY127" fmla="*/ 151325 h 181759"/>
                <a:gd name="connsiteX128" fmla="*/ 143509 w 186118"/>
                <a:gd name="connsiteY128" fmla="*/ 149611 h 181759"/>
                <a:gd name="connsiteX129" fmla="*/ 143986 w 186118"/>
                <a:gd name="connsiteY129" fmla="*/ 148277 h 181759"/>
                <a:gd name="connsiteX130" fmla="*/ 145986 w 186118"/>
                <a:gd name="connsiteY130" fmla="*/ 148277 h 181759"/>
                <a:gd name="connsiteX131" fmla="*/ 147986 w 186118"/>
                <a:gd name="connsiteY131" fmla="*/ 148277 h 181759"/>
                <a:gd name="connsiteX132" fmla="*/ 149510 w 186118"/>
                <a:gd name="connsiteY132" fmla="*/ 147039 h 181759"/>
                <a:gd name="connsiteX133" fmla="*/ 149510 w 186118"/>
                <a:gd name="connsiteY133" fmla="*/ 145515 h 181759"/>
                <a:gd name="connsiteX134" fmla="*/ 149510 w 186118"/>
                <a:gd name="connsiteY134" fmla="*/ 144372 h 181759"/>
                <a:gd name="connsiteX135" fmla="*/ 151320 w 186118"/>
                <a:gd name="connsiteY135" fmla="*/ 142753 h 181759"/>
                <a:gd name="connsiteX136" fmla="*/ 153130 w 186118"/>
                <a:gd name="connsiteY136" fmla="*/ 143325 h 181759"/>
                <a:gd name="connsiteX137" fmla="*/ 153130 w 186118"/>
                <a:gd name="connsiteY137" fmla="*/ 144944 h 181759"/>
                <a:gd name="connsiteX138" fmla="*/ 153130 w 186118"/>
                <a:gd name="connsiteY138" fmla="*/ 146563 h 181759"/>
                <a:gd name="connsiteX139" fmla="*/ 154273 w 186118"/>
                <a:gd name="connsiteY139" fmla="*/ 147516 h 181759"/>
                <a:gd name="connsiteX140" fmla="*/ 157606 w 186118"/>
                <a:gd name="connsiteY140" fmla="*/ 145324 h 181759"/>
                <a:gd name="connsiteX141" fmla="*/ 157606 w 186118"/>
                <a:gd name="connsiteY141" fmla="*/ 141800 h 181759"/>
                <a:gd name="connsiteX142" fmla="*/ 157130 w 186118"/>
                <a:gd name="connsiteY142" fmla="*/ 140086 h 181759"/>
                <a:gd name="connsiteX143" fmla="*/ 158654 w 186118"/>
                <a:gd name="connsiteY143" fmla="*/ 137800 h 181759"/>
                <a:gd name="connsiteX144" fmla="*/ 158654 w 186118"/>
                <a:gd name="connsiteY144" fmla="*/ 137800 h 181759"/>
                <a:gd name="connsiteX145" fmla="*/ 161035 w 186118"/>
                <a:gd name="connsiteY145" fmla="*/ 139800 h 181759"/>
                <a:gd name="connsiteX146" fmla="*/ 161035 w 186118"/>
                <a:gd name="connsiteY146" fmla="*/ 142658 h 181759"/>
                <a:gd name="connsiteX147" fmla="*/ 161588 w 186118"/>
                <a:gd name="connsiteY147" fmla="*/ 144744 h 181759"/>
                <a:gd name="connsiteX148" fmla="*/ 162464 w 186118"/>
                <a:gd name="connsiteY148" fmla="*/ 144944 h 181759"/>
                <a:gd name="connsiteX149" fmla="*/ 164750 w 186118"/>
                <a:gd name="connsiteY149" fmla="*/ 143229 h 181759"/>
                <a:gd name="connsiteX150" fmla="*/ 164750 w 186118"/>
                <a:gd name="connsiteY150" fmla="*/ 140848 h 181759"/>
                <a:gd name="connsiteX151" fmla="*/ 167322 w 186118"/>
                <a:gd name="connsiteY151" fmla="*/ 139324 h 181759"/>
                <a:gd name="connsiteX152" fmla="*/ 167989 w 186118"/>
                <a:gd name="connsiteY152" fmla="*/ 141896 h 181759"/>
                <a:gd name="connsiteX153" fmla="*/ 166274 w 186118"/>
                <a:gd name="connsiteY153" fmla="*/ 145420 h 181759"/>
                <a:gd name="connsiteX154" fmla="*/ 165798 w 186118"/>
                <a:gd name="connsiteY154" fmla="*/ 147230 h 181759"/>
                <a:gd name="connsiteX155" fmla="*/ 167512 w 186118"/>
                <a:gd name="connsiteY155" fmla="*/ 148373 h 181759"/>
                <a:gd name="connsiteX156" fmla="*/ 169894 w 186118"/>
                <a:gd name="connsiteY156" fmla="*/ 146753 h 181759"/>
                <a:gd name="connsiteX157" fmla="*/ 171227 w 186118"/>
                <a:gd name="connsiteY157" fmla="*/ 143801 h 181759"/>
                <a:gd name="connsiteX158" fmla="*/ 173608 w 186118"/>
                <a:gd name="connsiteY158" fmla="*/ 140467 h 181759"/>
                <a:gd name="connsiteX159" fmla="*/ 176085 w 186118"/>
                <a:gd name="connsiteY159" fmla="*/ 141706 h 181759"/>
                <a:gd name="connsiteX160" fmla="*/ 174847 w 186118"/>
                <a:gd name="connsiteY160" fmla="*/ 144182 h 181759"/>
                <a:gd name="connsiteX161" fmla="*/ 173227 w 186118"/>
                <a:gd name="connsiteY161" fmla="*/ 147611 h 181759"/>
                <a:gd name="connsiteX162" fmla="*/ 177037 w 186118"/>
                <a:gd name="connsiteY162" fmla="*/ 147611 h 181759"/>
                <a:gd name="connsiteX163" fmla="*/ 179609 w 186118"/>
                <a:gd name="connsiteY163" fmla="*/ 145039 h 181759"/>
                <a:gd name="connsiteX164" fmla="*/ 180943 w 186118"/>
                <a:gd name="connsiteY164" fmla="*/ 142182 h 181759"/>
                <a:gd name="connsiteX165" fmla="*/ 182466 w 186118"/>
                <a:gd name="connsiteY165" fmla="*/ 141039 h 181759"/>
                <a:gd name="connsiteX166" fmla="*/ 181800 w 186118"/>
                <a:gd name="connsiteY166" fmla="*/ 145991 h 181759"/>
                <a:gd name="connsiteX167" fmla="*/ 180371 w 186118"/>
                <a:gd name="connsiteY167" fmla="*/ 147801 h 181759"/>
                <a:gd name="connsiteX168" fmla="*/ 181609 w 186118"/>
                <a:gd name="connsiteY168" fmla="*/ 149039 h 181759"/>
                <a:gd name="connsiteX169" fmla="*/ 182562 w 186118"/>
                <a:gd name="connsiteY169" fmla="*/ 149039 h 181759"/>
                <a:gd name="connsiteX170" fmla="*/ 186086 w 186118"/>
                <a:gd name="connsiteY170" fmla="*/ 145611 h 181759"/>
                <a:gd name="connsiteX171" fmla="*/ 186086 w 186118"/>
                <a:gd name="connsiteY171" fmla="*/ 145611 h 181759"/>
                <a:gd name="connsiteX172" fmla="*/ 151606 w 186118"/>
                <a:gd name="connsiteY172" fmla="*/ 259 h 181759"/>
                <a:gd name="connsiteX173" fmla="*/ 147986 w 186118"/>
                <a:gd name="connsiteY173" fmla="*/ -313 h 181759"/>
                <a:gd name="connsiteX174" fmla="*/ 145700 w 186118"/>
                <a:gd name="connsiteY174" fmla="*/ 830 h 181759"/>
                <a:gd name="connsiteX175" fmla="*/ 145700 w 186118"/>
                <a:gd name="connsiteY175" fmla="*/ 1783 h 181759"/>
                <a:gd name="connsiteX176" fmla="*/ 148939 w 186118"/>
                <a:gd name="connsiteY176" fmla="*/ 5307 h 181759"/>
                <a:gd name="connsiteX177" fmla="*/ 150939 w 186118"/>
                <a:gd name="connsiteY177" fmla="*/ 7022 h 181759"/>
                <a:gd name="connsiteX178" fmla="*/ 150939 w 186118"/>
                <a:gd name="connsiteY178" fmla="*/ 8356 h 181759"/>
                <a:gd name="connsiteX179" fmla="*/ 149034 w 186118"/>
                <a:gd name="connsiteY179" fmla="*/ 8356 h 181759"/>
                <a:gd name="connsiteX180" fmla="*/ 147033 w 186118"/>
                <a:gd name="connsiteY180" fmla="*/ 8356 h 181759"/>
                <a:gd name="connsiteX181" fmla="*/ 145510 w 186118"/>
                <a:gd name="connsiteY181" fmla="*/ 9498 h 181759"/>
                <a:gd name="connsiteX182" fmla="*/ 145510 w 186118"/>
                <a:gd name="connsiteY182" fmla="*/ 11118 h 181759"/>
                <a:gd name="connsiteX183" fmla="*/ 145510 w 186118"/>
                <a:gd name="connsiteY183" fmla="*/ 12165 h 181759"/>
                <a:gd name="connsiteX184" fmla="*/ 143795 w 186118"/>
                <a:gd name="connsiteY184" fmla="*/ 13880 h 181759"/>
                <a:gd name="connsiteX185" fmla="*/ 141985 w 186118"/>
                <a:gd name="connsiteY185" fmla="*/ 13213 h 181759"/>
                <a:gd name="connsiteX186" fmla="*/ 141985 w 186118"/>
                <a:gd name="connsiteY186" fmla="*/ 11689 h 181759"/>
                <a:gd name="connsiteX187" fmla="*/ 141985 w 186118"/>
                <a:gd name="connsiteY187" fmla="*/ 10070 h 181759"/>
                <a:gd name="connsiteX188" fmla="*/ 140842 w 186118"/>
                <a:gd name="connsiteY188" fmla="*/ 9117 h 181759"/>
                <a:gd name="connsiteX189" fmla="*/ 137604 w 186118"/>
                <a:gd name="connsiteY189" fmla="*/ 11308 h 181759"/>
                <a:gd name="connsiteX190" fmla="*/ 137604 w 186118"/>
                <a:gd name="connsiteY190" fmla="*/ 14832 h 181759"/>
                <a:gd name="connsiteX191" fmla="*/ 138080 w 186118"/>
                <a:gd name="connsiteY191" fmla="*/ 16547 h 181759"/>
                <a:gd name="connsiteX192" fmla="*/ 136651 w 186118"/>
                <a:gd name="connsiteY192" fmla="*/ 18833 h 181759"/>
                <a:gd name="connsiteX193" fmla="*/ 136651 w 186118"/>
                <a:gd name="connsiteY193" fmla="*/ 18833 h 181759"/>
                <a:gd name="connsiteX194" fmla="*/ 134175 w 186118"/>
                <a:gd name="connsiteY194" fmla="*/ 16832 h 181759"/>
                <a:gd name="connsiteX195" fmla="*/ 134175 w 186118"/>
                <a:gd name="connsiteY195" fmla="*/ 13975 h 181759"/>
                <a:gd name="connsiteX196" fmla="*/ 132841 w 186118"/>
                <a:gd name="connsiteY196" fmla="*/ 11689 h 181759"/>
                <a:gd name="connsiteX197" fmla="*/ 130555 w 186118"/>
                <a:gd name="connsiteY197" fmla="*/ 13403 h 181759"/>
                <a:gd name="connsiteX198" fmla="*/ 130555 w 186118"/>
                <a:gd name="connsiteY198" fmla="*/ 15785 h 181759"/>
                <a:gd name="connsiteX199" fmla="*/ 128079 w 186118"/>
                <a:gd name="connsiteY199" fmla="*/ 17308 h 181759"/>
                <a:gd name="connsiteX200" fmla="*/ 127317 w 186118"/>
                <a:gd name="connsiteY200" fmla="*/ 14642 h 181759"/>
                <a:gd name="connsiteX201" fmla="*/ 129031 w 186118"/>
                <a:gd name="connsiteY201" fmla="*/ 11213 h 181759"/>
                <a:gd name="connsiteX202" fmla="*/ 129508 w 186118"/>
                <a:gd name="connsiteY202" fmla="*/ 9403 h 181759"/>
                <a:gd name="connsiteX203" fmla="*/ 127888 w 186118"/>
                <a:gd name="connsiteY203" fmla="*/ 8260 h 181759"/>
                <a:gd name="connsiteX204" fmla="*/ 125507 w 186118"/>
                <a:gd name="connsiteY204" fmla="*/ 9784 h 181759"/>
                <a:gd name="connsiteX205" fmla="*/ 124174 w 186118"/>
                <a:gd name="connsiteY205" fmla="*/ 12832 h 181759"/>
                <a:gd name="connsiteX206" fmla="*/ 121888 w 186118"/>
                <a:gd name="connsiteY206" fmla="*/ 16071 h 181759"/>
                <a:gd name="connsiteX207" fmla="*/ 119411 w 186118"/>
                <a:gd name="connsiteY207" fmla="*/ 14832 h 181759"/>
                <a:gd name="connsiteX208" fmla="*/ 120554 w 186118"/>
                <a:gd name="connsiteY208" fmla="*/ 12356 h 181759"/>
                <a:gd name="connsiteX209" fmla="*/ 122173 w 186118"/>
                <a:gd name="connsiteY209" fmla="*/ 8927 h 181759"/>
                <a:gd name="connsiteX210" fmla="*/ 118458 w 186118"/>
                <a:gd name="connsiteY210" fmla="*/ 8927 h 181759"/>
                <a:gd name="connsiteX211" fmla="*/ 115887 w 186118"/>
                <a:gd name="connsiteY211" fmla="*/ 11403 h 181759"/>
                <a:gd name="connsiteX212" fmla="*/ 114649 w 186118"/>
                <a:gd name="connsiteY212" fmla="*/ 14261 h 181759"/>
                <a:gd name="connsiteX213" fmla="*/ 113029 w 186118"/>
                <a:gd name="connsiteY213" fmla="*/ 15404 h 181759"/>
                <a:gd name="connsiteX214" fmla="*/ 113791 w 186118"/>
                <a:gd name="connsiteY214" fmla="*/ 10451 h 181759"/>
                <a:gd name="connsiteX215" fmla="*/ 115125 w 186118"/>
                <a:gd name="connsiteY215" fmla="*/ 8736 h 181759"/>
                <a:gd name="connsiteX216" fmla="*/ 113982 w 186118"/>
                <a:gd name="connsiteY216" fmla="*/ 7403 h 181759"/>
                <a:gd name="connsiteX217" fmla="*/ 113029 w 186118"/>
                <a:gd name="connsiteY217" fmla="*/ 7403 h 181759"/>
                <a:gd name="connsiteX218" fmla="*/ 109505 w 186118"/>
                <a:gd name="connsiteY218" fmla="*/ 10832 h 181759"/>
                <a:gd name="connsiteX219" fmla="*/ 108076 w 186118"/>
                <a:gd name="connsiteY219" fmla="*/ 14070 h 181759"/>
                <a:gd name="connsiteX220" fmla="*/ 109886 w 186118"/>
                <a:gd name="connsiteY220" fmla="*/ 6641 h 181759"/>
                <a:gd name="connsiteX221" fmla="*/ 112172 w 186118"/>
                <a:gd name="connsiteY221" fmla="*/ 4641 h 181759"/>
                <a:gd name="connsiteX222" fmla="*/ 112353 w 186118"/>
                <a:gd name="connsiteY222" fmla="*/ 2631 h 181759"/>
                <a:gd name="connsiteX223" fmla="*/ 112172 w 186118"/>
                <a:gd name="connsiteY223" fmla="*/ 2449 h 181759"/>
                <a:gd name="connsiteX224" fmla="*/ 109505 w 186118"/>
                <a:gd name="connsiteY224" fmla="*/ 2449 h 181759"/>
                <a:gd name="connsiteX225" fmla="*/ 103695 w 186118"/>
                <a:gd name="connsiteY225" fmla="*/ 6355 h 181759"/>
                <a:gd name="connsiteX226" fmla="*/ 102933 w 186118"/>
                <a:gd name="connsiteY226" fmla="*/ 11689 h 181759"/>
                <a:gd name="connsiteX227" fmla="*/ 101599 w 186118"/>
                <a:gd name="connsiteY227" fmla="*/ 13499 h 181759"/>
                <a:gd name="connsiteX228" fmla="*/ 98952 w 186118"/>
                <a:gd name="connsiteY228" fmla="*/ 12499 h 181759"/>
                <a:gd name="connsiteX229" fmla="*/ 98932 w 186118"/>
                <a:gd name="connsiteY229" fmla="*/ 12451 h 181759"/>
                <a:gd name="connsiteX230" fmla="*/ 98932 w 186118"/>
                <a:gd name="connsiteY230" fmla="*/ 9879 h 181759"/>
                <a:gd name="connsiteX231" fmla="*/ 98209 w 186118"/>
                <a:gd name="connsiteY231" fmla="*/ 7707 h 181759"/>
                <a:gd name="connsiteX232" fmla="*/ 98170 w 186118"/>
                <a:gd name="connsiteY232" fmla="*/ 7689 h 181759"/>
                <a:gd name="connsiteX233" fmla="*/ 94170 w 186118"/>
                <a:gd name="connsiteY233" fmla="*/ 8641 h 181759"/>
                <a:gd name="connsiteX234" fmla="*/ 92836 w 186118"/>
                <a:gd name="connsiteY234" fmla="*/ 11689 h 181759"/>
                <a:gd name="connsiteX235" fmla="*/ 92836 w 186118"/>
                <a:gd name="connsiteY235" fmla="*/ 13403 h 181759"/>
                <a:gd name="connsiteX236" fmla="*/ 91122 w 186118"/>
                <a:gd name="connsiteY236" fmla="*/ 7498 h 181759"/>
                <a:gd name="connsiteX237" fmla="*/ 91122 w 186118"/>
                <a:gd name="connsiteY237" fmla="*/ 5784 h 181759"/>
                <a:gd name="connsiteX238" fmla="*/ 89788 w 186118"/>
                <a:gd name="connsiteY238" fmla="*/ 4545 h 181759"/>
                <a:gd name="connsiteX239" fmla="*/ 88645 w 186118"/>
                <a:gd name="connsiteY239" fmla="*/ 4545 h 181759"/>
                <a:gd name="connsiteX240" fmla="*/ 85502 w 186118"/>
                <a:gd name="connsiteY240" fmla="*/ 8260 h 181759"/>
                <a:gd name="connsiteX241" fmla="*/ 86455 w 186118"/>
                <a:gd name="connsiteY241" fmla="*/ 12356 h 181759"/>
                <a:gd name="connsiteX242" fmla="*/ 85635 w 186118"/>
                <a:gd name="connsiteY242" fmla="*/ 13746 h 181759"/>
                <a:gd name="connsiteX243" fmla="*/ 85407 w 186118"/>
                <a:gd name="connsiteY243" fmla="*/ 13784 h 181759"/>
                <a:gd name="connsiteX244" fmla="*/ 84645 w 186118"/>
                <a:gd name="connsiteY244" fmla="*/ 13784 h 181759"/>
                <a:gd name="connsiteX245" fmla="*/ 82359 w 186118"/>
                <a:gd name="connsiteY245" fmla="*/ 7974 h 181759"/>
                <a:gd name="connsiteX246" fmla="*/ 78073 w 186118"/>
                <a:gd name="connsiteY246" fmla="*/ 5879 h 181759"/>
                <a:gd name="connsiteX247" fmla="*/ 74739 w 186118"/>
                <a:gd name="connsiteY247" fmla="*/ 6450 h 181759"/>
                <a:gd name="connsiteX248" fmla="*/ 74739 w 186118"/>
                <a:gd name="connsiteY248" fmla="*/ 7403 h 181759"/>
                <a:gd name="connsiteX249" fmla="*/ 78930 w 186118"/>
                <a:gd name="connsiteY249" fmla="*/ 10927 h 181759"/>
                <a:gd name="connsiteX250" fmla="*/ 80454 w 186118"/>
                <a:gd name="connsiteY250" fmla="*/ 15309 h 181759"/>
                <a:gd name="connsiteX251" fmla="*/ 77787 w 186118"/>
                <a:gd name="connsiteY251" fmla="*/ 14832 h 181759"/>
                <a:gd name="connsiteX252" fmla="*/ 76549 w 186118"/>
                <a:gd name="connsiteY252" fmla="*/ 12737 h 181759"/>
                <a:gd name="connsiteX253" fmla="*/ 75977 w 186118"/>
                <a:gd name="connsiteY253" fmla="*/ 12737 h 181759"/>
                <a:gd name="connsiteX254" fmla="*/ 74358 w 186118"/>
                <a:gd name="connsiteY254" fmla="*/ 14356 h 181759"/>
                <a:gd name="connsiteX255" fmla="*/ 74358 w 186118"/>
                <a:gd name="connsiteY255" fmla="*/ 14451 h 181759"/>
                <a:gd name="connsiteX256" fmla="*/ 73405 w 186118"/>
                <a:gd name="connsiteY256" fmla="*/ 16356 h 181759"/>
                <a:gd name="connsiteX257" fmla="*/ 71310 w 186118"/>
                <a:gd name="connsiteY257" fmla="*/ 11498 h 181759"/>
                <a:gd name="connsiteX258" fmla="*/ 64071 w 186118"/>
                <a:gd name="connsiteY258" fmla="*/ 6260 h 181759"/>
                <a:gd name="connsiteX259" fmla="*/ 62356 w 186118"/>
                <a:gd name="connsiteY259" fmla="*/ 6260 h 181759"/>
                <a:gd name="connsiteX260" fmla="*/ 60356 w 186118"/>
                <a:gd name="connsiteY260" fmla="*/ 8546 h 181759"/>
                <a:gd name="connsiteX261" fmla="*/ 61880 w 186118"/>
                <a:gd name="connsiteY261" fmla="*/ 10927 h 181759"/>
                <a:gd name="connsiteX262" fmla="*/ 63595 w 186118"/>
                <a:gd name="connsiteY262" fmla="*/ 14356 h 181759"/>
                <a:gd name="connsiteX263" fmla="*/ 62033 w 186118"/>
                <a:gd name="connsiteY263" fmla="*/ 17642 h 181759"/>
                <a:gd name="connsiteX264" fmla="*/ 61880 w 186118"/>
                <a:gd name="connsiteY264" fmla="*/ 17690 h 181759"/>
                <a:gd name="connsiteX265" fmla="*/ 58165 w 186118"/>
                <a:gd name="connsiteY265" fmla="*/ 16356 h 181759"/>
                <a:gd name="connsiteX266" fmla="*/ 56356 w 186118"/>
                <a:gd name="connsiteY266" fmla="*/ 13403 h 181759"/>
                <a:gd name="connsiteX267" fmla="*/ 52165 w 186118"/>
                <a:gd name="connsiteY267" fmla="*/ 13403 h 181759"/>
                <a:gd name="connsiteX268" fmla="*/ 52165 w 186118"/>
                <a:gd name="connsiteY268" fmla="*/ 14642 h 181759"/>
                <a:gd name="connsiteX269" fmla="*/ 54260 w 186118"/>
                <a:gd name="connsiteY269" fmla="*/ 16928 h 181759"/>
                <a:gd name="connsiteX270" fmla="*/ 54832 w 186118"/>
                <a:gd name="connsiteY270" fmla="*/ 19690 h 181759"/>
                <a:gd name="connsiteX271" fmla="*/ 52260 w 186118"/>
                <a:gd name="connsiteY271" fmla="*/ 20643 h 181759"/>
                <a:gd name="connsiteX272" fmla="*/ 50260 w 186118"/>
                <a:gd name="connsiteY272" fmla="*/ 18928 h 181759"/>
                <a:gd name="connsiteX273" fmla="*/ 47974 w 186118"/>
                <a:gd name="connsiteY273" fmla="*/ 13499 h 181759"/>
                <a:gd name="connsiteX274" fmla="*/ 46449 w 186118"/>
                <a:gd name="connsiteY274" fmla="*/ 10927 h 181759"/>
                <a:gd name="connsiteX275" fmla="*/ 43402 w 186118"/>
                <a:gd name="connsiteY275" fmla="*/ 9403 h 181759"/>
                <a:gd name="connsiteX276" fmla="*/ 40830 w 186118"/>
                <a:gd name="connsiteY276" fmla="*/ 9403 h 181759"/>
                <a:gd name="connsiteX277" fmla="*/ 39687 w 186118"/>
                <a:gd name="connsiteY277" fmla="*/ 11022 h 181759"/>
                <a:gd name="connsiteX278" fmla="*/ 40925 w 186118"/>
                <a:gd name="connsiteY278" fmla="*/ 12165 h 181759"/>
                <a:gd name="connsiteX279" fmla="*/ 43878 w 186118"/>
                <a:gd name="connsiteY279" fmla="*/ 15880 h 181759"/>
                <a:gd name="connsiteX280" fmla="*/ 43211 w 186118"/>
                <a:gd name="connsiteY280" fmla="*/ 17594 h 181759"/>
                <a:gd name="connsiteX281" fmla="*/ 41592 w 186118"/>
                <a:gd name="connsiteY281" fmla="*/ 17594 h 181759"/>
                <a:gd name="connsiteX282" fmla="*/ 39211 w 186118"/>
                <a:gd name="connsiteY282" fmla="*/ 15594 h 181759"/>
                <a:gd name="connsiteX283" fmla="*/ 37401 w 186118"/>
                <a:gd name="connsiteY283" fmla="*/ 13403 h 181759"/>
                <a:gd name="connsiteX284" fmla="*/ 33686 w 186118"/>
                <a:gd name="connsiteY284" fmla="*/ 13403 h 181759"/>
                <a:gd name="connsiteX285" fmla="*/ 33210 w 186118"/>
                <a:gd name="connsiteY285" fmla="*/ 15499 h 181759"/>
                <a:gd name="connsiteX286" fmla="*/ 35020 w 186118"/>
                <a:gd name="connsiteY286" fmla="*/ 17118 h 181759"/>
                <a:gd name="connsiteX287" fmla="*/ 40258 w 186118"/>
                <a:gd name="connsiteY287" fmla="*/ 22548 h 181759"/>
                <a:gd name="connsiteX288" fmla="*/ 39944 w 186118"/>
                <a:gd name="connsiteY288" fmla="*/ 24538 h 181759"/>
                <a:gd name="connsiteX289" fmla="*/ 39782 w 186118"/>
                <a:gd name="connsiteY289" fmla="*/ 24643 h 181759"/>
                <a:gd name="connsiteX290" fmla="*/ 37782 w 186118"/>
                <a:gd name="connsiteY290" fmla="*/ 24643 h 181759"/>
                <a:gd name="connsiteX291" fmla="*/ 36734 w 186118"/>
                <a:gd name="connsiteY291" fmla="*/ 23500 h 181759"/>
                <a:gd name="connsiteX292" fmla="*/ 35115 w 186118"/>
                <a:gd name="connsiteY292" fmla="*/ 21405 h 181759"/>
                <a:gd name="connsiteX293" fmla="*/ 32257 w 186118"/>
                <a:gd name="connsiteY293" fmla="*/ 19690 h 181759"/>
                <a:gd name="connsiteX294" fmla="*/ 28828 w 186118"/>
                <a:gd name="connsiteY294" fmla="*/ 20928 h 181759"/>
                <a:gd name="connsiteX295" fmla="*/ 30257 w 186118"/>
                <a:gd name="connsiteY295" fmla="*/ 23024 h 181759"/>
                <a:gd name="connsiteX296" fmla="*/ 31876 w 186118"/>
                <a:gd name="connsiteY296" fmla="*/ 24834 h 181759"/>
                <a:gd name="connsiteX297" fmla="*/ 31876 w 186118"/>
                <a:gd name="connsiteY297" fmla="*/ 25881 h 181759"/>
                <a:gd name="connsiteX298" fmla="*/ 31400 w 186118"/>
                <a:gd name="connsiteY298" fmla="*/ 26453 h 181759"/>
                <a:gd name="connsiteX299" fmla="*/ 27114 w 186118"/>
                <a:gd name="connsiteY299" fmla="*/ 26453 h 181759"/>
                <a:gd name="connsiteX300" fmla="*/ 25685 w 186118"/>
                <a:gd name="connsiteY300" fmla="*/ 23595 h 181759"/>
                <a:gd name="connsiteX301" fmla="*/ 24447 w 186118"/>
                <a:gd name="connsiteY301" fmla="*/ 20643 h 181759"/>
                <a:gd name="connsiteX302" fmla="*/ 23590 w 186118"/>
                <a:gd name="connsiteY302" fmla="*/ 20071 h 181759"/>
                <a:gd name="connsiteX303" fmla="*/ 21208 w 186118"/>
                <a:gd name="connsiteY303" fmla="*/ 20643 h 181759"/>
                <a:gd name="connsiteX304" fmla="*/ 19970 w 186118"/>
                <a:gd name="connsiteY304" fmla="*/ 21595 h 181759"/>
                <a:gd name="connsiteX305" fmla="*/ 20541 w 186118"/>
                <a:gd name="connsiteY305" fmla="*/ 25310 h 181759"/>
                <a:gd name="connsiteX306" fmla="*/ 24066 w 186118"/>
                <a:gd name="connsiteY306" fmla="*/ 28167 h 181759"/>
                <a:gd name="connsiteX307" fmla="*/ 24066 w 186118"/>
                <a:gd name="connsiteY307" fmla="*/ 30168 h 181759"/>
                <a:gd name="connsiteX308" fmla="*/ 21208 w 186118"/>
                <a:gd name="connsiteY308" fmla="*/ 30168 h 181759"/>
                <a:gd name="connsiteX309" fmla="*/ 19589 w 186118"/>
                <a:gd name="connsiteY309" fmla="*/ 28548 h 181759"/>
                <a:gd name="connsiteX310" fmla="*/ 18732 w 186118"/>
                <a:gd name="connsiteY310" fmla="*/ 27310 h 181759"/>
                <a:gd name="connsiteX311" fmla="*/ 17113 w 186118"/>
                <a:gd name="connsiteY311" fmla="*/ 26739 h 181759"/>
                <a:gd name="connsiteX312" fmla="*/ 14922 w 186118"/>
                <a:gd name="connsiteY312" fmla="*/ 28739 h 181759"/>
                <a:gd name="connsiteX313" fmla="*/ 14922 w 186118"/>
                <a:gd name="connsiteY313" fmla="*/ 28834 h 181759"/>
                <a:gd name="connsiteX314" fmla="*/ 15970 w 186118"/>
                <a:gd name="connsiteY314" fmla="*/ 31311 h 181759"/>
                <a:gd name="connsiteX315" fmla="*/ 14541 w 186118"/>
                <a:gd name="connsiteY315" fmla="*/ 32263 h 181759"/>
                <a:gd name="connsiteX316" fmla="*/ 12350 w 186118"/>
                <a:gd name="connsiteY316" fmla="*/ 32263 h 181759"/>
                <a:gd name="connsiteX317" fmla="*/ 11398 w 186118"/>
                <a:gd name="connsiteY317" fmla="*/ 31215 h 181759"/>
                <a:gd name="connsiteX318" fmla="*/ 9016 w 186118"/>
                <a:gd name="connsiteY318" fmla="*/ 28358 h 181759"/>
                <a:gd name="connsiteX319" fmla="*/ 4540 w 186118"/>
                <a:gd name="connsiteY319" fmla="*/ 27310 h 181759"/>
                <a:gd name="connsiteX320" fmla="*/ 2158 w 186118"/>
                <a:gd name="connsiteY320" fmla="*/ 28453 h 181759"/>
                <a:gd name="connsiteX321" fmla="*/ 2158 w 186118"/>
                <a:gd name="connsiteY321" fmla="*/ 29310 h 181759"/>
                <a:gd name="connsiteX322" fmla="*/ 5397 w 186118"/>
                <a:gd name="connsiteY322" fmla="*/ 32930 h 181759"/>
                <a:gd name="connsiteX323" fmla="*/ 7397 w 186118"/>
                <a:gd name="connsiteY323" fmla="*/ 34644 h 181759"/>
                <a:gd name="connsiteX324" fmla="*/ 6921 w 186118"/>
                <a:gd name="connsiteY324" fmla="*/ 35978 h 181759"/>
                <a:gd name="connsiteX325" fmla="*/ 4921 w 186118"/>
                <a:gd name="connsiteY325" fmla="*/ 35978 h 181759"/>
                <a:gd name="connsiteX326" fmla="*/ 3016 w 186118"/>
                <a:gd name="connsiteY326" fmla="*/ 35978 h 181759"/>
                <a:gd name="connsiteX327" fmla="*/ 1396 w 186118"/>
                <a:gd name="connsiteY327" fmla="*/ 37216 h 181759"/>
                <a:gd name="connsiteX328" fmla="*/ 1396 w 186118"/>
                <a:gd name="connsiteY328" fmla="*/ 38740 h 181759"/>
                <a:gd name="connsiteX329" fmla="*/ 1396 w 186118"/>
                <a:gd name="connsiteY329" fmla="*/ 39883 h 181759"/>
                <a:gd name="connsiteX330" fmla="*/ -32 w 186118"/>
                <a:gd name="connsiteY330" fmla="*/ 41407 h 181759"/>
                <a:gd name="connsiteX331" fmla="*/ 4445 w 186118"/>
                <a:gd name="connsiteY331" fmla="*/ 140467 h 181759"/>
                <a:gd name="connsiteX332" fmla="*/ 12541 w 186118"/>
                <a:gd name="connsiteY332" fmla="*/ 167518 h 181759"/>
                <a:gd name="connsiteX333" fmla="*/ 12636 w 186118"/>
                <a:gd name="connsiteY333" fmla="*/ 164565 h 181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186118" h="181759">
                  <a:moveTo>
                    <a:pt x="12636" y="164565"/>
                  </a:moveTo>
                  <a:lnTo>
                    <a:pt x="12636" y="164565"/>
                  </a:lnTo>
                  <a:cubicBezTo>
                    <a:pt x="12636" y="166756"/>
                    <a:pt x="14350" y="165803"/>
                    <a:pt x="15017" y="166566"/>
                  </a:cubicBezTo>
                  <a:cubicBezTo>
                    <a:pt x="15684" y="167327"/>
                    <a:pt x="15017" y="168471"/>
                    <a:pt x="15017" y="169423"/>
                  </a:cubicBezTo>
                  <a:cubicBezTo>
                    <a:pt x="15017" y="170375"/>
                    <a:pt x="15017" y="171709"/>
                    <a:pt x="16351" y="171804"/>
                  </a:cubicBezTo>
                  <a:cubicBezTo>
                    <a:pt x="17408" y="171737"/>
                    <a:pt x="18332" y="171071"/>
                    <a:pt x="18732" y="170090"/>
                  </a:cubicBezTo>
                  <a:cubicBezTo>
                    <a:pt x="18732" y="169328"/>
                    <a:pt x="18732" y="168471"/>
                    <a:pt x="18732" y="167709"/>
                  </a:cubicBezTo>
                  <a:cubicBezTo>
                    <a:pt x="19218" y="166737"/>
                    <a:pt x="20218" y="166146"/>
                    <a:pt x="21304" y="166184"/>
                  </a:cubicBezTo>
                  <a:cubicBezTo>
                    <a:pt x="22732" y="166184"/>
                    <a:pt x="22447" y="167804"/>
                    <a:pt x="21970" y="168852"/>
                  </a:cubicBezTo>
                  <a:lnTo>
                    <a:pt x="20161" y="172280"/>
                  </a:lnTo>
                  <a:cubicBezTo>
                    <a:pt x="19827" y="172862"/>
                    <a:pt x="19656" y="173519"/>
                    <a:pt x="19684" y="174186"/>
                  </a:cubicBezTo>
                  <a:cubicBezTo>
                    <a:pt x="19875" y="174900"/>
                    <a:pt x="20570" y="175357"/>
                    <a:pt x="21304" y="175233"/>
                  </a:cubicBezTo>
                  <a:cubicBezTo>
                    <a:pt x="22313" y="175185"/>
                    <a:pt x="23228" y="174652"/>
                    <a:pt x="23780" y="173805"/>
                  </a:cubicBezTo>
                  <a:cubicBezTo>
                    <a:pt x="24418" y="172890"/>
                    <a:pt x="24876" y="171852"/>
                    <a:pt x="25114" y="170757"/>
                  </a:cubicBezTo>
                  <a:cubicBezTo>
                    <a:pt x="25114" y="169518"/>
                    <a:pt x="25685" y="167899"/>
                    <a:pt x="27495" y="167518"/>
                  </a:cubicBezTo>
                  <a:cubicBezTo>
                    <a:pt x="29305" y="167137"/>
                    <a:pt x="29876" y="167518"/>
                    <a:pt x="29971" y="168756"/>
                  </a:cubicBezTo>
                  <a:cubicBezTo>
                    <a:pt x="29933" y="169718"/>
                    <a:pt x="29486" y="170623"/>
                    <a:pt x="28733" y="171233"/>
                  </a:cubicBezTo>
                  <a:cubicBezTo>
                    <a:pt x="27685" y="172280"/>
                    <a:pt x="26257" y="173614"/>
                    <a:pt x="27114" y="174662"/>
                  </a:cubicBezTo>
                  <a:cubicBezTo>
                    <a:pt x="27971" y="175709"/>
                    <a:pt x="29495" y="175519"/>
                    <a:pt x="30829" y="174662"/>
                  </a:cubicBezTo>
                  <a:cubicBezTo>
                    <a:pt x="32010" y="174214"/>
                    <a:pt x="32962" y="173328"/>
                    <a:pt x="33496" y="172185"/>
                  </a:cubicBezTo>
                  <a:cubicBezTo>
                    <a:pt x="33972" y="171233"/>
                    <a:pt x="34258" y="170281"/>
                    <a:pt x="34829" y="169328"/>
                  </a:cubicBezTo>
                  <a:cubicBezTo>
                    <a:pt x="35182" y="168728"/>
                    <a:pt x="35772" y="168309"/>
                    <a:pt x="36448" y="168185"/>
                  </a:cubicBezTo>
                  <a:cubicBezTo>
                    <a:pt x="37391" y="169814"/>
                    <a:pt x="37068" y="171871"/>
                    <a:pt x="35686" y="173138"/>
                  </a:cubicBezTo>
                  <a:cubicBezTo>
                    <a:pt x="35077" y="173623"/>
                    <a:pt x="34591" y="174242"/>
                    <a:pt x="34258" y="174948"/>
                  </a:cubicBezTo>
                  <a:cubicBezTo>
                    <a:pt x="34258" y="175519"/>
                    <a:pt x="34258" y="176281"/>
                    <a:pt x="35401" y="176186"/>
                  </a:cubicBezTo>
                  <a:lnTo>
                    <a:pt x="36353" y="176186"/>
                  </a:lnTo>
                  <a:cubicBezTo>
                    <a:pt x="38010" y="175633"/>
                    <a:pt x="39335" y="174376"/>
                    <a:pt x="39973" y="172757"/>
                  </a:cubicBezTo>
                  <a:cubicBezTo>
                    <a:pt x="39973" y="171614"/>
                    <a:pt x="39973" y="170281"/>
                    <a:pt x="41497" y="169518"/>
                  </a:cubicBezTo>
                  <a:cubicBezTo>
                    <a:pt x="43116" y="171709"/>
                    <a:pt x="42163" y="174757"/>
                    <a:pt x="39496" y="176948"/>
                  </a:cubicBezTo>
                  <a:cubicBezTo>
                    <a:pt x="38668" y="177538"/>
                    <a:pt x="37906" y="178205"/>
                    <a:pt x="37210" y="178948"/>
                  </a:cubicBezTo>
                  <a:cubicBezTo>
                    <a:pt x="36639" y="179710"/>
                    <a:pt x="36544" y="180662"/>
                    <a:pt x="37210" y="181139"/>
                  </a:cubicBezTo>
                  <a:cubicBezTo>
                    <a:pt x="38144" y="181434"/>
                    <a:pt x="39135" y="181434"/>
                    <a:pt x="40068" y="181139"/>
                  </a:cubicBezTo>
                  <a:cubicBezTo>
                    <a:pt x="42430" y="180625"/>
                    <a:pt x="44507" y="179224"/>
                    <a:pt x="45878" y="177234"/>
                  </a:cubicBezTo>
                  <a:cubicBezTo>
                    <a:pt x="46478" y="175519"/>
                    <a:pt x="46802" y="173719"/>
                    <a:pt x="46831" y="171900"/>
                  </a:cubicBezTo>
                  <a:cubicBezTo>
                    <a:pt x="47059" y="170709"/>
                    <a:pt x="48202" y="169938"/>
                    <a:pt x="49393" y="170166"/>
                  </a:cubicBezTo>
                  <a:cubicBezTo>
                    <a:pt x="49983" y="170271"/>
                    <a:pt x="50507" y="170633"/>
                    <a:pt x="50831" y="171137"/>
                  </a:cubicBezTo>
                  <a:cubicBezTo>
                    <a:pt x="50831" y="171995"/>
                    <a:pt x="50831" y="172852"/>
                    <a:pt x="50831" y="173709"/>
                  </a:cubicBezTo>
                  <a:cubicBezTo>
                    <a:pt x="50412" y="174548"/>
                    <a:pt x="50755" y="175567"/>
                    <a:pt x="51593" y="175995"/>
                  </a:cubicBezTo>
                  <a:cubicBezTo>
                    <a:pt x="53031" y="176414"/>
                    <a:pt x="54584" y="176052"/>
                    <a:pt x="55689" y="175043"/>
                  </a:cubicBezTo>
                  <a:cubicBezTo>
                    <a:pt x="56461" y="174205"/>
                    <a:pt x="56927" y="173128"/>
                    <a:pt x="57022" y="171995"/>
                  </a:cubicBezTo>
                  <a:lnTo>
                    <a:pt x="57022" y="170281"/>
                  </a:lnTo>
                  <a:cubicBezTo>
                    <a:pt x="58680" y="171757"/>
                    <a:pt x="59318" y="174071"/>
                    <a:pt x="58641" y="176186"/>
                  </a:cubicBezTo>
                  <a:cubicBezTo>
                    <a:pt x="58508" y="176786"/>
                    <a:pt x="58508" y="177395"/>
                    <a:pt x="58641" y="177996"/>
                  </a:cubicBezTo>
                  <a:cubicBezTo>
                    <a:pt x="58727" y="178624"/>
                    <a:pt x="59251" y="179100"/>
                    <a:pt x="59880" y="179139"/>
                  </a:cubicBezTo>
                  <a:cubicBezTo>
                    <a:pt x="60289" y="179233"/>
                    <a:pt x="60709" y="179233"/>
                    <a:pt x="61118" y="179139"/>
                  </a:cubicBezTo>
                  <a:cubicBezTo>
                    <a:pt x="62871" y="178710"/>
                    <a:pt x="64166" y="177224"/>
                    <a:pt x="64357" y="175424"/>
                  </a:cubicBezTo>
                  <a:cubicBezTo>
                    <a:pt x="64128" y="174071"/>
                    <a:pt x="63814" y="172738"/>
                    <a:pt x="63404" y="171423"/>
                  </a:cubicBezTo>
                  <a:cubicBezTo>
                    <a:pt x="63242" y="170814"/>
                    <a:pt x="63614" y="170185"/>
                    <a:pt x="64223" y="170033"/>
                  </a:cubicBezTo>
                  <a:cubicBezTo>
                    <a:pt x="64300" y="170014"/>
                    <a:pt x="64376" y="169994"/>
                    <a:pt x="64452" y="169994"/>
                  </a:cubicBezTo>
                  <a:cubicBezTo>
                    <a:pt x="64700" y="169890"/>
                    <a:pt x="64976" y="169890"/>
                    <a:pt x="65214" y="169994"/>
                  </a:cubicBezTo>
                  <a:cubicBezTo>
                    <a:pt x="67119" y="171518"/>
                    <a:pt x="66071" y="174090"/>
                    <a:pt x="67500" y="175900"/>
                  </a:cubicBezTo>
                  <a:cubicBezTo>
                    <a:pt x="68757" y="176967"/>
                    <a:pt x="70262" y="177691"/>
                    <a:pt x="71881" y="177996"/>
                  </a:cubicBezTo>
                  <a:cubicBezTo>
                    <a:pt x="73024" y="177996"/>
                    <a:pt x="74929" y="177996"/>
                    <a:pt x="75310" y="177329"/>
                  </a:cubicBezTo>
                  <a:cubicBezTo>
                    <a:pt x="75463" y="177034"/>
                    <a:pt x="75463" y="176671"/>
                    <a:pt x="75310" y="176376"/>
                  </a:cubicBezTo>
                  <a:cubicBezTo>
                    <a:pt x="74167" y="175138"/>
                    <a:pt x="72453" y="174090"/>
                    <a:pt x="71120" y="172852"/>
                  </a:cubicBezTo>
                  <a:cubicBezTo>
                    <a:pt x="69729" y="171861"/>
                    <a:pt x="69119" y="170109"/>
                    <a:pt x="69595" y="168471"/>
                  </a:cubicBezTo>
                  <a:cubicBezTo>
                    <a:pt x="70538" y="168004"/>
                    <a:pt x="71681" y="168242"/>
                    <a:pt x="72358" y="169042"/>
                  </a:cubicBezTo>
                  <a:cubicBezTo>
                    <a:pt x="72358" y="169708"/>
                    <a:pt x="72834" y="170471"/>
                    <a:pt x="73501" y="171042"/>
                  </a:cubicBezTo>
                  <a:cubicBezTo>
                    <a:pt x="73720" y="171090"/>
                    <a:pt x="73948" y="171090"/>
                    <a:pt x="74167" y="171042"/>
                  </a:cubicBezTo>
                  <a:cubicBezTo>
                    <a:pt x="75063" y="171042"/>
                    <a:pt x="75787" y="170318"/>
                    <a:pt x="75787" y="169423"/>
                  </a:cubicBezTo>
                  <a:cubicBezTo>
                    <a:pt x="75787" y="168661"/>
                    <a:pt x="75787" y="167709"/>
                    <a:pt x="76739" y="167423"/>
                  </a:cubicBezTo>
                  <a:cubicBezTo>
                    <a:pt x="78549" y="168566"/>
                    <a:pt x="78358" y="170566"/>
                    <a:pt x="78835" y="172280"/>
                  </a:cubicBezTo>
                  <a:cubicBezTo>
                    <a:pt x="80244" y="175148"/>
                    <a:pt x="82997" y="177110"/>
                    <a:pt x="86169" y="177519"/>
                  </a:cubicBezTo>
                  <a:cubicBezTo>
                    <a:pt x="86731" y="177662"/>
                    <a:pt x="87321" y="177662"/>
                    <a:pt x="87883" y="177519"/>
                  </a:cubicBezTo>
                  <a:cubicBezTo>
                    <a:pt x="89055" y="177471"/>
                    <a:pt x="89979" y="176500"/>
                    <a:pt x="89979" y="175328"/>
                  </a:cubicBezTo>
                  <a:cubicBezTo>
                    <a:pt x="89655" y="174433"/>
                    <a:pt x="89131" y="173614"/>
                    <a:pt x="88455" y="172947"/>
                  </a:cubicBezTo>
                  <a:cubicBezTo>
                    <a:pt x="87598" y="171957"/>
                    <a:pt x="86978" y="170785"/>
                    <a:pt x="86645" y="169518"/>
                  </a:cubicBezTo>
                  <a:cubicBezTo>
                    <a:pt x="86217" y="168109"/>
                    <a:pt x="87017" y="166623"/>
                    <a:pt x="88426" y="166194"/>
                  </a:cubicBezTo>
                  <a:cubicBezTo>
                    <a:pt x="88436" y="166194"/>
                    <a:pt x="88445" y="166184"/>
                    <a:pt x="88455" y="166184"/>
                  </a:cubicBezTo>
                  <a:cubicBezTo>
                    <a:pt x="89874" y="165784"/>
                    <a:pt x="91398" y="166318"/>
                    <a:pt x="92265" y="167518"/>
                  </a:cubicBezTo>
                  <a:cubicBezTo>
                    <a:pt x="92836" y="168471"/>
                    <a:pt x="93027" y="169708"/>
                    <a:pt x="94074" y="170471"/>
                  </a:cubicBezTo>
                  <a:cubicBezTo>
                    <a:pt x="95342" y="171442"/>
                    <a:pt x="97094" y="171442"/>
                    <a:pt x="98361" y="170471"/>
                  </a:cubicBezTo>
                  <a:cubicBezTo>
                    <a:pt x="98609" y="170090"/>
                    <a:pt x="98609" y="169614"/>
                    <a:pt x="98361" y="169232"/>
                  </a:cubicBezTo>
                  <a:cubicBezTo>
                    <a:pt x="97789" y="168356"/>
                    <a:pt x="97084" y="167585"/>
                    <a:pt x="96265" y="166946"/>
                  </a:cubicBezTo>
                  <a:cubicBezTo>
                    <a:pt x="95475" y="166299"/>
                    <a:pt x="95237" y="165194"/>
                    <a:pt x="95694" y="164280"/>
                  </a:cubicBezTo>
                  <a:cubicBezTo>
                    <a:pt x="96361" y="163518"/>
                    <a:pt x="97351" y="163127"/>
                    <a:pt x="98361" y="163232"/>
                  </a:cubicBezTo>
                  <a:cubicBezTo>
                    <a:pt x="99313" y="163346"/>
                    <a:pt x="100104" y="164022"/>
                    <a:pt x="100361" y="164946"/>
                  </a:cubicBezTo>
                  <a:lnTo>
                    <a:pt x="102742" y="170471"/>
                  </a:lnTo>
                  <a:cubicBezTo>
                    <a:pt x="103095" y="171366"/>
                    <a:pt x="103571" y="172195"/>
                    <a:pt x="104171" y="172947"/>
                  </a:cubicBezTo>
                  <a:cubicBezTo>
                    <a:pt x="105000" y="173833"/>
                    <a:pt x="106114" y="174405"/>
                    <a:pt x="107314" y="174566"/>
                  </a:cubicBezTo>
                  <a:cubicBezTo>
                    <a:pt x="108153" y="174805"/>
                    <a:pt x="109048" y="174805"/>
                    <a:pt x="109886" y="174566"/>
                  </a:cubicBezTo>
                  <a:cubicBezTo>
                    <a:pt x="110648" y="174566"/>
                    <a:pt x="111220" y="173519"/>
                    <a:pt x="111124" y="172947"/>
                  </a:cubicBezTo>
                  <a:cubicBezTo>
                    <a:pt x="111029" y="172376"/>
                    <a:pt x="110362" y="172185"/>
                    <a:pt x="109886" y="171804"/>
                  </a:cubicBezTo>
                  <a:cubicBezTo>
                    <a:pt x="108467" y="170957"/>
                    <a:pt x="107391" y="169642"/>
                    <a:pt x="106838" y="168089"/>
                  </a:cubicBezTo>
                  <a:cubicBezTo>
                    <a:pt x="106571" y="167432"/>
                    <a:pt x="106857" y="166680"/>
                    <a:pt x="107505" y="166375"/>
                  </a:cubicBezTo>
                  <a:cubicBezTo>
                    <a:pt x="108057" y="166184"/>
                    <a:pt x="108667" y="166184"/>
                    <a:pt x="109220" y="166375"/>
                  </a:cubicBezTo>
                  <a:cubicBezTo>
                    <a:pt x="110229" y="166689"/>
                    <a:pt x="111067" y="167413"/>
                    <a:pt x="111505" y="168375"/>
                  </a:cubicBezTo>
                  <a:cubicBezTo>
                    <a:pt x="111925" y="169271"/>
                    <a:pt x="112582" y="170033"/>
                    <a:pt x="113410" y="170566"/>
                  </a:cubicBezTo>
                  <a:cubicBezTo>
                    <a:pt x="114592" y="171223"/>
                    <a:pt x="116039" y="171223"/>
                    <a:pt x="117220" y="170566"/>
                  </a:cubicBezTo>
                  <a:cubicBezTo>
                    <a:pt x="117897" y="170166"/>
                    <a:pt x="118125" y="169290"/>
                    <a:pt x="117725" y="168613"/>
                  </a:cubicBezTo>
                  <a:cubicBezTo>
                    <a:pt x="117716" y="168595"/>
                    <a:pt x="117706" y="168585"/>
                    <a:pt x="117697" y="168566"/>
                  </a:cubicBezTo>
                  <a:cubicBezTo>
                    <a:pt x="117154" y="167928"/>
                    <a:pt x="116506" y="167385"/>
                    <a:pt x="115791" y="166946"/>
                  </a:cubicBezTo>
                  <a:cubicBezTo>
                    <a:pt x="113658" y="165594"/>
                    <a:pt x="111867" y="163775"/>
                    <a:pt x="110553" y="161612"/>
                  </a:cubicBezTo>
                  <a:cubicBezTo>
                    <a:pt x="110553" y="160850"/>
                    <a:pt x="109981" y="159898"/>
                    <a:pt x="110553" y="159422"/>
                  </a:cubicBezTo>
                  <a:cubicBezTo>
                    <a:pt x="111220" y="159136"/>
                    <a:pt x="111982" y="159136"/>
                    <a:pt x="112648" y="159422"/>
                  </a:cubicBezTo>
                  <a:cubicBezTo>
                    <a:pt x="113068" y="159727"/>
                    <a:pt x="113429" y="160117"/>
                    <a:pt x="113696" y="160565"/>
                  </a:cubicBezTo>
                  <a:cubicBezTo>
                    <a:pt x="114210" y="161279"/>
                    <a:pt x="114782" y="161946"/>
                    <a:pt x="115411" y="162565"/>
                  </a:cubicBezTo>
                  <a:cubicBezTo>
                    <a:pt x="116134" y="163470"/>
                    <a:pt x="117135" y="164108"/>
                    <a:pt x="118268" y="164374"/>
                  </a:cubicBezTo>
                  <a:cubicBezTo>
                    <a:pt x="119602" y="164374"/>
                    <a:pt x="121507" y="164374"/>
                    <a:pt x="121792" y="163041"/>
                  </a:cubicBezTo>
                  <a:cubicBezTo>
                    <a:pt x="122078" y="161708"/>
                    <a:pt x="121030" y="161517"/>
                    <a:pt x="120268" y="160946"/>
                  </a:cubicBezTo>
                  <a:cubicBezTo>
                    <a:pt x="119630" y="160469"/>
                    <a:pt x="119087" y="159889"/>
                    <a:pt x="118649" y="159231"/>
                  </a:cubicBezTo>
                  <a:cubicBezTo>
                    <a:pt x="118458" y="158869"/>
                    <a:pt x="118458" y="158450"/>
                    <a:pt x="118649" y="158088"/>
                  </a:cubicBezTo>
                  <a:lnTo>
                    <a:pt x="119221" y="158088"/>
                  </a:lnTo>
                  <a:cubicBezTo>
                    <a:pt x="120545" y="157326"/>
                    <a:pt x="122183" y="157326"/>
                    <a:pt x="123507" y="158088"/>
                  </a:cubicBezTo>
                  <a:cubicBezTo>
                    <a:pt x="124383" y="158793"/>
                    <a:pt x="124936" y="159822"/>
                    <a:pt x="125031" y="160946"/>
                  </a:cubicBezTo>
                  <a:cubicBezTo>
                    <a:pt x="125117" y="162041"/>
                    <a:pt x="125545" y="163070"/>
                    <a:pt x="126269" y="163898"/>
                  </a:cubicBezTo>
                  <a:cubicBezTo>
                    <a:pt x="126507" y="164137"/>
                    <a:pt x="126802" y="164298"/>
                    <a:pt x="127126" y="164374"/>
                  </a:cubicBezTo>
                  <a:cubicBezTo>
                    <a:pt x="127965" y="164470"/>
                    <a:pt x="128812" y="164270"/>
                    <a:pt x="129508" y="163803"/>
                  </a:cubicBezTo>
                  <a:cubicBezTo>
                    <a:pt x="130022" y="163584"/>
                    <a:pt x="130470" y="163261"/>
                    <a:pt x="130841" y="162851"/>
                  </a:cubicBezTo>
                  <a:cubicBezTo>
                    <a:pt x="131718" y="161736"/>
                    <a:pt x="131527" y="160117"/>
                    <a:pt x="130412" y="159240"/>
                  </a:cubicBezTo>
                  <a:cubicBezTo>
                    <a:pt x="130365" y="159203"/>
                    <a:pt x="130317" y="159164"/>
                    <a:pt x="130270" y="159136"/>
                  </a:cubicBezTo>
                  <a:cubicBezTo>
                    <a:pt x="128965" y="158317"/>
                    <a:pt x="127755" y="157355"/>
                    <a:pt x="126650" y="156278"/>
                  </a:cubicBezTo>
                  <a:cubicBezTo>
                    <a:pt x="126098" y="155792"/>
                    <a:pt x="126041" y="154945"/>
                    <a:pt x="126536" y="154393"/>
                  </a:cubicBezTo>
                  <a:cubicBezTo>
                    <a:pt x="126574" y="154354"/>
                    <a:pt x="126612" y="154316"/>
                    <a:pt x="126650" y="154278"/>
                  </a:cubicBezTo>
                  <a:cubicBezTo>
                    <a:pt x="127555" y="153859"/>
                    <a:pt x="128603" y="153859"/>
                    <a:pt x="129508" y="154278"/>
                  </a:cubicBezTo>
                  <a:cubicBezTo>
                    <a:pt x="130250" y="154602"/>
                    <a:pt x="130851" y="155173"/>
                    <a:pt x="131222" y="155898"/>
                  </a:cubicBezTo>
                  <a:cubicBezTo>
                    <a:pt x="131403" y="156355"/>
                    <a:pt x="131660" y="156764"/>
                    <a:pt x="131984" y="157136"/>
                  </a:cubicBezTo>
                  <a:cubicBezTo>
                    <a:pt x="132489" y="157498"/>
                    <a:pt x="133079" y="157698"/>
                    <a:pt x="133699" y="157707"/>
                  </a:cubicBezTo>
                  <a:cubicBezTo>
                    <a:pt x="134908" y="157660"/>
                    <a:pt x="135889" y="156717"/>
                    <a:pt x="135985" y="155516"/>
                  </a:cubicBezTo>
                  <a:cubicBezTo>
                    <a:pt x="135985" y="154659"/>
                    <a:pt x="135127" y="153897"/>
                    <a:pt x="134841" y="153040"/>
                  </a:cubicBezTo>
                  <a:cubicBezTo>
                    <a:pt x="134556" y="152183"/>
                    <a:pt x="135508" y="152278"/>
                    <a:pt x="136270" y="152087"/>
                  </a:cubicBezTo>
                  <a:cubicBezTo>
                    <a:pt x="136975" y="151792"/>
                    <a:pt x="137756" y="151792"/>
                    <a:pt x="138461" y="152087"/>
                  </a:cubicBezTo>
                  <a:cubicBezTo>
                    <a:pt x="139033" y="152087"/>
                    <a:pt x="139223" y="152754"/>
                    <a:pt x="139509" y="153135"/>
                  </a:cubicBezTo>
                  <a:cubicBezTo>
                    <a:pt x="140118" y="154230"/>
                    <a:pt x="140966" y="155173"/>
                    <a:pt x="141985" y="155898"/>
                  </a:cubicBezTo>
                  <a:cubicBezTo>
                    <a:pt x="143290" y="156812"/>
                    <a:pt x="144891" y="157184"/>
                    <a:pt x="146462" y="156945"/>
                  </a:cubicBezTo>
                  <a:cubicBezTo>
                    <a:pt x="147396" y="156898"/>
                    <a:pt x="148262" y="156441"/>
                    <a:pt x="148843" y="155707"/>
                  </a:cubicBezTo>
                  <a:cubicBezTo>
                    <a:pt x="148843" y="155707"/>
                    <a:pt x="148843" y="155136"/>
                    <a:pt x="148843" y="154849"/>
                  </a:cubicBezTo>
                  <a:cubicBezTo>
                    <a:pt x="148843" y="154564"/>
                    <a:pt x="147033" y="152278"/>
                    <a:pt x="145510" y="151325"/>
                  </a:cubicBezTo>
                  <a:cubicBezTo>
                    <a:pt x="144748" y="150878"/>
                    <a:pt x="144062" y="150297"/>
                    <a:pt x="143509" y="149611"/>
                  </a:cubicBezTo>
                  <a:cubicBezTo>
                    <a:pt x="143300" y="149106"/>
                    <a:pt x="143509" y="148535"/>
                    <a:pt x="143986" y="148277"/>
                  </a:cubicBezTo>
                  <a:cubicBezTo>
                    <a:pt x="144643" y="148087"/>
                    <a:pt x="145329" y="148087"/>
                    <a:pt x="145986" y="148277"/>
                  </a:cubicBezTo>
                  <a:cubicBezTo>
                    <a:pt x="146643" y="148420"/>
                    <a:pt x="147329" y="148420"/>
                    <a:pt x="147986" y="148277"/>
                  </a:cubicBezTo>
                  <a:cubicBezTo>
                    <a:pt x="148681" y="148182"/>
                    <a:pt x="149272" y="147706"/>
                    <a:pt x="149510" y="147039"/>
                  </a:cubicBezTo>
                  <a:cubicBezTo>
                    <a:pt x="149605" y="146534"/>
                    <a:pt x="149605" y="146020"/>
                    <a:pt x="149510" y="145515"/>
                  </a:cubicBezTo>
                  <a:cubicBezTo>
                    <a:pt x="149462" y="145134"/>
                    <a:pt x="149462" y="144753"/>
                    <a:pt x="149510" y="144372"/>
                  </a:cubicBezTo>
                  <a:cubicBezTo>
                    <a:pt x="149767" y="143544"/>
                    <a:pt x="150463" y="142925"/>
                    <a:pt x="151320" y="142753"/>
                  </a:cubicBezTo>
                  <a:cubicBezTo>
                    <a:pt x="151987" y="142591"/>
                    <a:pt x="152682" y="142810"/>
                    <a:pt x="153130" y="143325"/>
                  </a:cubicBezTo>
                  <a:cubicBezTo>
                    <a:pt x="153368" y="143839"/>
                    <a:pt x="153368" y="144429"/>
                    <a:pt x="153130" y="144944"/>
                  </a:cubicBezTo>
                  <a:cubicBezTo>
                    <a:pt x="153072" y="145487"/>
                    <a:pt x="153072" y="146020"/>
                    <a:pt x="153130" y="146563"/>
                  </a:cubicBezTo>
                  <a:cubicBezTo>
                    <a:pt x="153130" y="146563"/>
                    <a:pt x="153701" y="147420"/>
                    <a:pt x="154273" y="147516"/>
                  </a:cubicBezTo>
                  <a:cubicBezTo>
                    <a:pt x="154844" y="147611"/>
                    <a:pt x="156749" y="146468"/>
                    <a:pt x="157606" y="145324"/>
                  </a:cubicBezTo>
                  <a:cubicBezTo>
                    <a:pt x="158330" y="144258"/>
                    <a:pt x="158330" y="142867"/>
                    <a:pt x="157606" y="141800"/>
                  </a:cubicBezTo>
                  <a:cubicBezTo>
                    <a:pt x="157606" y="141229"/>
                    <a:pt x="156845" y="140753"/>
                    <a:pt x="157130" y="140086"/>
                  </a:cubicBezTo>
                  <a:cubicBezTo>
                    <a:pt x="157416" y="139419"/>
                    <a:pt x="158845" y="138657"/>
                    <a:pt x="158654" y="137800"/>
                  </a:cubicBezTo>
                  <a:lnTo>
                    <a:pt x="158654" y="137800"/>
                  </a:lnTo>
                  <a:cubicBezTo>
                    <a:pt x="158654" y="139991"/>
                    <a:pt x="160369" y="139038"/>
                    <a:pt x="161035" y="139800"/>
                  </a:cubicBezTo>
                  <a:cubicBezTo>
                    <a:pt x="161702" y="140562"/>
                    <a:pt x="161035" y="141610"/>
                    <a:pt x="161035" y="142658"/>
                  </a:cubicBezTo>
                  <a:cubicBezTo>
                    <a:pt x="160616" y="143382"/>
                    <a:pt x="160854" y="144315"/>
                    <a:pt x="161588" y="144744"/>
                  </a:cubicBezTo>
                  <a:cubicBezTo>
                    <a:pt x="161854" y="144896"/>
                    <a:pt x="162159" y="144963"/>
                    <a:pt x="162464" y="144944"/>
                  </a:cubicBezTo>
                  <a:cubicBezTo>
                    <a:pt x="163512" y="144915"/>
                    <a:pt x="164426" y="144229"/>
                    <a:pt x="164750" y="143229"/>
                  </a:cubicBezTo>
                  <a:cubicBezTo>
                    <a:pt x="164750" y="142372"/>
                    <a:pt x="164750" y="141610"/>
                    <a:pt x="164750" y="140848"/>
                  </a:cubicBezTo>
                  <a:cubicBezTo>
                    <a:pt x="165169" y="139819"/>
                    <a:pt x="166217" y="139200"/>
                    <a:pt x="167322" y="139324"/>
                  </a:cubicBezTo>
                  <a:cubicBezTo>
                    <a:pt x="168751" y="139324"/>
                    <a:pt x="168560" y="140848"/>
                    <a:pt x="167989" y="141896"/>
                  </a:cubicBezTo>
                  <a:lnTo>
                    <a:pt x="166274" y="145420"/>
                  </a:lnTo>
                  <a:cubicBezTo>
                    <a:pt x="165941" y="145963"/>
                    <a:pt x="165779" y="146592"/>
                    <a:pt x="165798" y="147230"/>
                  </a:cubicBezTo>
                  <a:cubicBezTo>
                    <a:pt x="166027" y="147973"/>
                    <a:pt x="166741" y="148449"/>
                    <a:pt x="167512" y="148373"/>
                  </a:cubicBezTo>
                  <a:cubicBezTo>
                    <a:pt x="168512" y="148220"/>
                    <a:pt x="169389" y="147630"/>
                    <a:pt x="169894" y="146753"/>
                  </a:cubicBezTo>
                  <a:cubicBezTo>
                    <a:pt x="170532" y="145867"/>
                    <a:pt x="170989" y="144868"/>
                    <a:pt x="171227" y="143801"/>
                  </a:cubicBezTo>
                  <a:cubicBezTo>
                    <a:pt x="171227" y="142467"/>
                    <a:pt x="171227" y="140848"/>
                    <a:pt x="173608" y="140467"/>
                  </a:cubicBezTo>
                  <a:cubicBezTo>
                    <a:pt x="174627" y="140238"/>
                    <a:pt x="175656" y="140753"/>
                    <a:pt x="176085" y="141706"/>
                  </a:cubicBezTo>
                  <a:cubicBezTo>
                    <a:pt x="176047" y="142667"/>
                    <a:pt x="175599" y="143572"/>
                    <a:pt x="174847" y="144182"/>
                  </a:cubicBezTo>
                  <a:cubicBezTo>
                    <a:pt x="173799" y="145230"/>
                    <a:pt x="172370" y="146658"/>
                    <a:pt x="173227" y="147611"/>
                  </a:cubicBezTo>
                  <a:cubicBezTo>
                    <a:pt x="174399" y="148316"/>
                    <a:pt x="175866" y="148316"/>
                    <a:pt x="177037" y="147611"/>
                  </a:cubicBezTo>
                  <a:cubicBezTo>
                    <a:pt x="178171" y="147087"/>
                    <a:pt x="179085" y="146173"/>
                    <a:pt x="179609" y="145039"/>
                  </a:cubicBezTo>
                  <a:cubicBezTo>
                    <a:pt x="179609" y="144087"/>
                    <a:pt x="180371" y="143134"/>
                    <a:pt x="180943" y="142182"/>
                  </a:cubicBezTo>
                  <a:cubicBezTo>
                    <a:pt x="181247" y="141591"/>
                    <a:pt x="181809" y="141172"/>
                    <a:pt x="182466" y="141039"/>
                  </a:cubicBezTo>
                  <a:cubicBezTo>
                    <a:pt x="183514" y="142629"/>
                    <a:pt x="183229" y="144734"/>
                    <a:pt x="181800" y="145991"/>
                  </a:cubicBezTo>
                  <a:cubicBezTo>
                    <a:pt x="181247" y="146525"/>
                    <a:pt x="180762" y="147134"/>
                    <a:pt x="180371" y="147801"/>
                  </a:cubicBezTo>
                  <a:cubicBezTo>
                    <a:pt x="180371" y="148373"/>
                    <a:pt x="180371" y="149135"/>
                    <a:pt x="181609" y="149039"/>
                  </a:cubicBezTo>
                  <a:cubicBezTo>
                    <a:pt x="181924" y="149125"/>
                    <a:pt x="182248" y="149125"/>
                    <a:pt x="182562" y="149039"/>
                  </a:cubicBezTo>
                  <a:cubicBezTo>
                    <a:pt x="184181" y="148468"/>
                    <a:pt x="185467" y="147210"/>
                    <a:pt x="186086" y="145611"/>
                  </a:cubicBezTo>
                  <a:lnTo>
                    <a:pt x="186086" y="145611"/>
                  </a:lnTo>
                  <a:cubicBezTo>
                    <a:pt x="186086" y="95509"/>
                    <a:pt x="167036" y="47884"/>
                    <a:pt x="151606" y="259"/>
                  </a:cubicBezTo>
                  <a:cubicBezTo>
                    <a:pt x="150501" y="-332"/>
                    <a:pt x="149224" y="-532"/>
                    <a:pt x="147986" y="-313"/>
                  </a:cubicBezTo>
                  <a:cubicBezTo>
                    <a:pt x="147100" y="-274"/>
                    <a:pt x="146262" y="145"/>
                    <a:pt x="145700" y="830"/>
                  </a:cubicBezTo>
                  <a:cubicBezTo>
                    <a:pt x="145557" y="1135"/>
                    <a:pt x="145557" y="1478"/>
                    <a:pt x="145700" y="1783"/>
                  </a:cubicBezTo>
                  <a:cubicBezTo>
                    <a:pt x="146281" y="3335"/>
                    <a:pt x="147443" y="4593"/>
                    <a:pt x="148939" y="5307"/>
                  </a:cubicBezTo>
                  <a:cubicBezTo>
                    <a:pt x="149796" y="5784"/>
                    <a:pt x="150653" y="6260"/>
                    <a:pt x="150939" y="7022"/>
                  </a:cubicBezTo>
                  <a:cubicBezTo>
                    <a:pt x="151263" y="7413"/>
                    <a:pt x="151263" y="7965"/>
                    <a:pt x="150939" y="8356"/>
                  </a:cubicBezTo>
                  <a:cubicBezTo>
                    <a:pt x="150329" y="8593"/>
                    <a:pt x="149643" y="8593"/>
                    <a:pt x="149034" y="8356"/>
                  </a:cubicBezTo>
                  <a:cubicBezTo>
                    <a:pt x="148377" y="8212"/>
                    <a:pt x="147691" y="8212"/>
                    <a:pt x="147033" y="8356"/>
                  </a:cubicBezTo>
                  <a:cubicBezTo>
                    <a:pt x="146367" y="8450"/>
                    <a:pt x="145795" y="8889"/>
                    <a:pt x="145510" y="9498"/>
                  </a:cubicBezTo>
                  <a:cubicBezTo>
                    <a:pt x="145414" y="10032"/>
                    <a:pt x="145414" y="10584"/>
                    <a:pt x="145510" y="11118"/>
                  </a:cubicBezTo>
                  <a:lnTo>
                    <a:pt x="145510" y="12165"/>
                  </a:lnTo>
                  <a:cubicBezTo>
                    <a:pt x="145309" y="13013"/>
                    <a:pt x="144643" y="13680"/>
                    <a:pt x="143795" y="13880"/>
                  </a:cubicBezTo>
                  <a:cubicBezTo>
                    <a:pt x="143109" y="14051"/>
                    <a:pt x="142395" y="13784"/>
                    <a:pt x="141985" y="13213"/>
                  </a:cubicBezTo>
                  <a:cubicBezTo>
                    <a:pt x="141747" y="12737"/>
                    <a:pt x="141747" y="12165"/>
                    <a:pt x="141985" y="11689"/>
                  </a:cubicBezTo>
                  <a:cubicBezTo>
                    <a:pt x="142043" y="11146"/>
                    <a:pt x="142043" y="10613"/>
                    <a:pt x="141985" y="10070"/>
                  </a:cubicBezTo>
                  <a:cubicBezTo>
                    <a:pt x="141985" y="10070"/>
                    <a:pt x="141414" y="9117"/>
                    <a:pt x="140842" y="9117"/>
                  </a:cubicBezTo>
                  <a:cubicBezTo>
                    <a:pt x="140271" y="9117"/>
                    <a:pt x="138461" y="10165"/>
                    <a:pt x="137604" y="11308"/>
                  </a:cubicBezTo>
                  <a:cubicBezTo>
                    <a:pt x="136880" y="12375"/>
                    <a:pt x="136880" y="13766"/>
                    <a:pt x="137604" y="14832"/>
                  </a:cubicBezTo>
                  <a:cubicBezTo>
                    <a:pt x="137604" y="15404"/>
                    <a:pt x="138366" y="15880"/>
                    <a:pt x="138080" y="16547"/>
                  </a:cubicBezTo>
                  <a:cubicBezTo>
                    <a:pt x="137795" y="17214"/>
                    <a:pt x="136366" y="17975"/>
                    <a:pt x="136651" y="18833"/>
                  </a:cubicBezTo>
                  <a:lnTo>
                    <a:pt x="136651" y="18833"/>
                  </a:lnTo>
                  <a:cubicBezTo>
                    <a:pt x="136175" y="16642"/>
                    <a:pt x="134937" y="17594"/>
                    <a:pt x="134175" y="16832"/>
                  </a:cubicBezTo>
                  <a:cubicBezTo>
                    <a:pt x="133413" y="16071"/>
                    <a:pt x="134175" y="14927"/>
                    <a:pt x="134175" y="13975"/>
                  </a:cubicBezTo>
                  <a:cubicBezTo>
                    <a:pt x="134175" y="13023"/>
                    <a:pt x="134175" y="11689"/>
                    <a:pt x="132841" y="11689"/>
                  </a:cubicBezTo>
                  <a:cubicBezTo>
                    <a:pt x="131794" y="11718"/>
                    <a:pt x="130879" y="12404"/>
                    <a:pt x="130555" y="13403"/>
                  </a:cubicBezTo>
                  <a:cubicBezTo>
                    <a:pt x="130555" y="14166"/>
                    <a:pt x="130555" y="15023"/>
                    <a:pt x="130555" y="15785"/>
                  </a:cubicBezTo>
                  <a:cubicBezTo>
                    <a:pt x="130108" y="16737"/>
                    <a:pt x="129136" y="17338"/>
                    <a:pt x="128079" y="17308"/>
                  </a:cubicBezTo>
                  <a:cubicBezTo>
                    <a:pt x="126650" y="17308"/>
                    <a:pt x="126841" y="15689"/>
                    <a:pt x="127317" y="14642"/>
                  </a:cubicBezTo>
                  <a:lnTo>
                    <a:pt x="129031" y="11213"/>
                  </a:lnTo>
                  <a:cubicBezTo>
                    <a:pt x="129365" y="10670"/>
                    <a:pt x="129527" y="10041"/>
                    <a:pt x="129508" y="9403"/>
                  </a:cubicBezTo>
                  <a:cubicBezTo>
                    <a:pt x="129327" y="8679"/>
                    <a:pt x="128631" y="8193"/>
                    <a:pt x="127888" y="8260"/>
                  </a:cubicBezTo>
                  <a:cubicBezTo>
                    <a:pt x="126907" y="8374"/>
                    <a:pt x="126021" y="8936"/>
                    <a:pt x="125507" y="9784"/>
                  </a:cubicBezTo>
                  <a:cubicBezTo>
                    <a:pt x="124850" y="10698"/>
                    <a:pt x="124393" y="11737"/>
                    <a:pt x="124174" y="12832"/>
                  </a:cubicBezTo>
                  <a:cubicBezTo>
                    <a:pt x="124174" y="14070"/>
                    <a:pt x="123697" y="15689"/>
                    <a:pt x="121888" y="16071"/>
                  </a:cubicBezTo>
                  <a:cubicBezTo>
                    <a:pt x="120078" y="16452"/>
                    <a:pt x="119506" y="15594"/>
                    <a:pt x="119411" y="14832"/>
                  </a:cubicBezTo>
                  <a:cubicBezTo>
                    <a:pt x="119440" y="13889"/>
                    <a:pt x="119859" y="12994"/>
                    <a:pt x="120554" y="12356"/>
                  </a:cubicBezTo>
                  <a:cubicBezTo>
                    <a:pt x="121602" y="11213"/>
                    <a:pt x="123031" y="9879"/>
                    <a:pt x="122173" y="8927"/>
                  </a:cubicBezTo>
                  <a:cubicBezTo>
                    <a:pt x="121316" y="7974"/>
                    <a:pt x="119792" y="8069"/>
                    <a:pt x="118458" y="8927"/>
                  </a:cubicBezTo>
                  <a:cubicBezTo>
                    <a:pt x="117344" y="9441"/>
                    <a:pt x="116439" y="10308"/>
                    <a:pt x="115887" y="11403"/>
                  </a:cubicBezTo>
                  <a:cubicBezTo>
                    <a:pt x="115411" y="12356"/>
                    <a:pt x="115220" y="13308"/>
                    <a:pt x="114649" y="14261"/>
                  </a:cubicBezTo>
                  <a:cubicBezTo>
                    <a:pt x="114296" y="14861"/>
                    <a:pt x="113706" y="15280"/>
                    <a:pt x="113029" y="15404"/>
                  </a:cubicBezTo>
                  <a:cubicBezTo>
                    <a:pt x="112086" y="13775"/>
                    <a:pt x="112410" y="11718"/>
                    <a:pt x="113791" y="10451"/>
                  </a:cubicBezTo>
                  <a:cubicBezTo>
                    <a:pt x="114325" y="9955"/>
                    <a:pt x="114772" y="9375"/>
                    <a:pt x="115125" y="8736"/>
                  </a:cubicBezTo>
                  <a:cubicBezTo>
                    <a:pt x="115125" y="8069"/>
                    <a:pt x="115125" y="7307"/>
                    <a:pt x="113982" y="7403"/>
                  </a:cubicBezTo>
                  <a:cubicBezTo>
                    <a:pt x="113667" y="7307"/>
                    <a:pt x="113344" y="7307"/>
                    <a:pt x="113029" y="7403"/>
                  </a:cubicBezTo>
                  <a:cubicBezTo>
                    <a:pt x="111410" y="7974"/>
                    <a:pt x="110124" y="9232"/>
                    <a:pt x="109505" y="10832"/>
                  </a:cubicBezTo>
                  <a:cubicBezTo>
                    <a:pt x="109505" y="11974"/>
                    <a:pt x="109505" y="13308"/>
                    <a:pt x="108076" y="14070"/>
                  </a:cubicBezTo>
                  <a:cubicBezTo>
                    <a:pt x="106638" y="11498"/>
                    <a:pt x="107429" y="8260"/>
                    <a:pt x="109886" y="6641"/>
                  </a:cubicBezTo>
                  <a:cubicBezTo>
                    <a:pt x="110734" y="6079"/>
                    <a:pt x="111496" y="5402"/>
                    <a:pt x="112172" y="4641"/>
                  </a:cubicBezTo>
                  <a:cubicBezTo>
                    <a:pt x="112772" y="4135"/>
                    <a:pt x="112858" y="3231"/>
                    <a:pt x="112353" y="2631"/>
                  </a:cubicBezTo>
                  <a:cubicBezTo>
                    <a:pt x="112296" y="2564"/>
                    <a:pt x="112239" y="2507"/>
                    <a:pt x="112172" y="2449"/>
                  </a:cubicBezTo>
                  <a:cubicBezTo>
                    <a:pt x="111305" y="2155"/>
                    <a:pt x="110372" y="2155"/>
                    <a:pt x="109505" y="2449"/>
                  </a:cubicBezTo>
                  <a:cubicBezTo>
                    <a:pt x="107143" y="2964"/>
                    <a:pt x="105067" y="4364"/>
                    <a:pt x="103695" y="6355"/>
                  </a:cubicBezTo>
                  <a:cubicBezTo>
                    <a:pt x="103171" y="8079"/>
                    <a:pt x="102914" y="9879"/>
                    <a:pt x="102933" y="11689"/>
                  </a:cubicBezTo>
                  <a:cubicBezTo>
                    <a:pt x="102800" y="12470"/>
                    <a:pt x="102304" y="13147"/>
                    <a:pt x="101599" y="13499"/>
                  </a:cubicBezTo>
                  <a:cubicBezTo>
                    <a:pt x="100590" y="13956"/>
                    <a:pt x="99408" y="13508"/>
                    <a:pt x="98952" y="12499"/>
                  </a:cubicBezTo>
                  <a:cubicBezTo>
                    <a:pt x="98942" y="12480"/>
                    <a:pt x="98942" y="12470"/>
                    <a:pt x="98932" y="12451"/>
                  </a:cubicBezTo>
                  <a:cubicBezTo>
                    <a:pt x="98932" y="11689"/>
                    <a:pt x="98932" y="10737"/>
                    <a:pt x="98932" y="9879"/>
                  </a:cubicBezTo>
                  <a:cubicBezTo>
                    <a:pt x="99332" y="9079"/>
                    <a:pt x="99009" y="8108"/>
                    <a:pt x="98209" y="7707"/>
                  </a:cubicBezTo>
                  <a:cubicBezTo>
                    <a:pt x="98199" y="7698"/>
                    <a:pt x="98180" y="7698"/>
                    <a:pt x="98170" y="7689"/>
                  </a:cubicBezTo>
                  <a:cubicBezTo>
                    <a:pt x="96761" y="7270"/>
                    <a:pt x="95237" y="7631"/>
                    <a:pt x="94170" y="8641"/>
                  </a:cubicBezTo>
                  <a:cubicBezTo>
                    <a:pt x="93398" y="9479"/>
                    <a:pt x="92932" y="10555"/>
                    <a:pt x="92836" y="11689"/>
                  </a:cubicBezTo>
                  <a:lnTo>
                    <a:pt x="92836" y="13403"/>
                  </a:lnTo>
                  <a:cubicBezTo>
                    <a:pt x="91141" y="11946"/>
                    <a:pt x="90474" y="9632"/>
                    <a:pt x="91122" y="7498"/>
                  </a:cubicBezTo>
                  <a:cubicBezTo>
                    <a:pt x="91208" y="6927"/>
                    <a:pt x="91208" y="6355"/>
                    <a:pt x="91122" y="5784"/>
                  </a:cubicBezTo>
                  <a:cubicBezTo>
                    <a:pt x="91036" y="5107"/>
                    <a:pt x="90474" y="4583"/>
                    <a:pt x="89788" y="4545"/>
                  </a:cubicBezTo>
                  <a:cubicBezTo>
                    <a:pt x="89417" y="4450"/>
                    <a:pt x="89017" y="4450"/>
                    <a:pt x="88645" y="4545"/>
                  </a:cubicBezTo>
                  <a:cubicBezTo>
                    <a:pt x="86874" y="4926"/>
                    <a:pt x="85588" y="6450"/>
                    <a:pt x="85502" y="8260"/>
                  </a:cubicBezTo>
                  <a:cubicBezTo>
                    <a:pt x="85683" y="9651"/>
                    <a:pt x="86007" y="11022"/>
                    <a:pt x="86455" y="12356"/>
                  </a:cubicBezTo>
                  <a:cubicBezTo>
                    <a:pt x="86617" y="12965"/>
                    <a:pt x="86245" y="13594"/>
                    <a:pt x="85635" y="13746"/>
                  </a:cubicBezTo>
                  <a:cubicBezTo>
                    <a:pt x="85559" y="13766"/>
                    <a:pt x="85483" y="13784"/>
                    <a:pt x="85407" y="13784"/>
                  </a:cubicBezTo>
                  <a:cubicBezTo>
                    <a:pt x="85159" y="13870"/>
                    <a:pt x="84893" y="13870"/>
                    <a:pt x="84645" y="13784"/>
                  </a:cubicBezTo>
                  <a:cubicBezTo>
                    <a:pt x="82835" y="12261"/>
                    <a:pt x="83788" y="9689"/>
                    <a:pt x="82359" y="7974"/>
                  </a:cubicBezTo>
                  <a:cubicBezTo>
                    <a:pt x="81178" y="6850"/>
                    <a:pt x="79682" y="6117"/>
                    <a:pt x="78073" y="5879"/>
                  </a:cubicBezTo>
                  <a:cubicBezTo>
                    <a:pt x="76930" y="5879"/>
                    <a:pt x="75024" y="5879"/>
                    <a:pt x="74739" y="6450"/>
                  </a:cubicBezTo>
                  <a:cubicBezTo>
                    <a:pt x="74453" y="7022"/>
                    <a:pt x="74739" y="7117"/>
                    <a:pt x="74739" y="7403"/>
                  </a:cubicBezTo>
                  <a:cubicBezTo>
                    <a:pt x="74739" y="7689"/>
                    <a:pt x="77596" y="9689"/>
                    <a:pt x="78930" y="10927"/>
                  </a:cubicBezTo>
                  <a:cubicBezTo>
                    <a:pt x="80292" y="11927"/>
                    <a:pt x="80901" y="13670"/>
                    <a:pt x="80454" y="15309"/>
                  </a:cubicBezTo>
                  <a:cubicBezTo>
                    <a:pt x="79559" y="15747"/>
                    <a:pt x="78473" y="15556"/>
                    <a:pt x="77787" y="14832"/>
                  </a:cubicBezTo>
                  <a:cubicBezTo>
                    <a:pt x="77311" y="14166"/>
                    <a:pt x="77215" y="13308"/>
                    <a:pt x="76549" y="12737"/>
                  </a:cubicBezTo>
                  <a:lnTo>
                    <a:pt x="75977" y="12737"/>
                  </a:lnTo>
                  <a:cubicBezTo>
                    <a:pt x="75082" y="12737"/>
                    <a:pt x="74358" y="13460"/>
                    <a:pt x="74358" y="14356"/>
                  </a:cubicBezTo>
                  <a:cubicBezTo>
                    <a:pt x="74358" y="14385"/>
                    <a:pt x="74358" y="14423"/>
                    <a:pt x="74358" y="14451"/>
                  </a:cubicBezTo>
                  <a:cubicBezTo>
                    <a:pt x="74358" y="15118"/>
                    <a:pt x="74358" y="16071"/>
                    <a:pt x="73405" y="16356"/>
                  </a:cubicBezTo>
                  <a:cubicBezTo>
                    <a:pt x="71596" y="15213"/>
                    <a:pt x="71881" y="13213"/>
                    <a:pt x="71310" y="11498"/>
                  </a:cubicBezTo>
                  <a:cubicBezTo>
                    <a:pt x="70005" y="8584"/>
                    <a:pt x="67243" y="6593"/>
                    <a:pt x="64071" y="6260"/>
                  </a:cubicBezTo>
                  <a:cubicBezTo>
                    <a:pt x="63499" y="6164"/>
                    <a:pt x="62928" y="6164"/>
                    <a:pt x="62356" y="6260"/>
                  </a:cubicBezTo>
                  <a:cubicBezTo>
                    <a:pt x="61223" y="6441"/>
                    <a:pt x="60385" y="7403"/>
                    <a:pt x="60356" y="8546"/>
                  </a:cubicBezTo>
                  <a:cubicBezTo>
                    <a:pt x="60680" y="9441"/>
                    <a:pt x="61204" y="10260"/>
                    <a:pt x="61880" y="10927"/>
                  </a:cubicBezTo>
                  <a:cubicBezTo>
                    <a:pt x="62709" y="11918"/>
                    <a:pt x="63299" y="13099"/>
                    <a:pt x="63595" y="14356"/>
                  </a:cubicBezTo>
                  <a:cubicBezTo>
                    <a:pt x="64071" y="15689"/>
                    <a:pt x="63375" y="17166"/>
                    <a:pt x="62033" y="17642"/>
                  </a:cubicBezTo>
                  <a:cubicBezTo>
                    <a:pt x="61985" y="17661"/>
                    <a:pt x="61928" y="17671"/>
                    <a:pt x="61880" y="17690"/>
                  </a:cubicBezTo>
                  <a:cubicBezTo>
                    <a:pt x="60480" y="18071"/>
                    <a:pt x="58994" y="17538"/>
                    <a:pt x="58165" y="16356"/>
                  </a:cubicBezTo>
                  <a:cubicBezTo>
                    <a:pt x="57499" y="15309"/>
                    <a:pt x="57308" y="14166"/>
                    <a:pt x="56356" y="13403"/>
                  </a:cubicBezTo>
                  <a:cubicBezTo>
                    <a:pt x="55403" y="12641"/>
                    <a:pt x="52831" y="12641"/>
                    <a:pt x="52165" y="13403"/>
                  </a:cubicBezTo>
                  <a:cubicBezTo>
                    <a:pt x="51917" y="13784"/>
                    <a:pt x="51917" y="14261"/>
                    <a:pt x="52165" y="14642"/>
                  </a:cubicBezTo>
                  <a:cubicBezTo>
                    <a:pt x="52784" y="15470"/>
                    <a:pt x="53489" y="16232"/>
                    <a:pt x="54260" y="16928"/>
                  </a:cubicBezTo>
                  <a:cubicBezTo>
                    <a:pt x="55098" y="17585"/>
                    <a:pt x="55336" y="18757"/>
                    <a:pt x="54832" y="19690"/>
                  </a:cubicBezTo>
                  <a:cubicBezTo>
                    <a:pt x="54194" y="20423"/>
                    <a:pt x="53222" y="20786"/>
                    <a:pt x="52260" y="20643"/>
                  </a:cubicBezTo>
                  <a:cubicBezTo>
                    <a:pt x="51298" y="20547"/>
                    <a:pt x="50498" y="19861"/>
                    <a:pt x="50260" y="18928"/>
                  </a:cubicBezTo>
                  <a:lnTo>
                    <a:pt x="47974" y="13499"/>
                  </a:lnTo>
                  <a:cubicBezTo>
                    <a:pt x="47631" y="12556"/>
                    <a:pt x="47116" y="11680"/>
                    <a:pt x="46449" y="10927"/>
                  </a:cubicBezTo>
                  <a:cubicBezTo>
                    <a:pt x="45678" y="10041"/>
                    <a:pt x="44583" y="9489"/>
                    <a:pt x="43402" y="9403"/>
                  </a:cubicBezTo>
                  <a:cubicBezTo>
                    <a:pt x="42554" y="9212"/>
                    <a:pt x="41678" y="9212"/>
                    <a:pt x="40830" y="9403"/>
                  </a:cubicBezTo>
                  <a:cubicBezTo>
                    <a:pt x="40144" y="9641"/>
                    <a:pt x="39687" y="10298"/>
                    <a:pt x="39687" y="11022"/>
                  </a:cubicBezTo>
                  <a:cubicBezTo>
                    <a:pt x="39973" y="11518"/>
                    <a:pt x="40411" y="11918"/>
                    <a:pt x="40925" y="12165"/>
                  </a:cubicBezTo>
                  <a:cubicBezTo>
                    <a:pt x="42287" y="13051"/>
                    <a:pt x="43325" y="14356"/>
                    <a:pt x="43878" y="15880"/>
                  </a:cubicBezTo>
                  <a:cubicBezTo>
                    <a:pt x="44106" y="16537"/>
                    <a:pt x="43821" y="17261"/>
                    <a:pt x="43211" y="17594"/>
                  </a:cubicBezTo>
                  <a:cubicBezTo>
                    <a:pt x="42687" y="17785"/>
                    <a:pt x="42116" y="17785"/>
                    <a:pt x="41592" y="17594"/>
                  </a:cubicBezTo>
                  <a:cubicBezTo>
                    <a:pt x="40534" y="17318"/>
                    <a:pt x="39658" y="16585"/>
                    <a:pt x="39211" y="15594"/>
                  </a:cubicBezTo>
                  <a:cubicBezTo>
                    <a:pt x="38830" y="14709"/>
                    <a:pt x="38201" y="13946"/>
                    <a:pt x="37401" y="13403"/>
                  </a:cubicBezTo>
                  <a:cubicBezTo>
                    <a:pt x="36239" y="12775"/>
                    <a:pt x="34848" y="12775"/>
                    <a:pt x="33686" y="13403"/>
                  </a:cubicBezTo>
                  <a:cubicBezTo>
                    <a:pt x="32981" y="13851"/>
                    <a:pt x="32762" y="14785"/>
                    <a:pt x="33210" y="15499"/>
                  </a:cubicBezTo>
                  <a:cubicBezTo>
                    <a:pt x="33724" y="16137"/>
                    <a:pt x="34334" y="16680"/>
                    <a:pt x="35020" y="17118"/>
                  </a:cubicBezTo>
                  <a:cubicBezTo>
                    <a:pt x="37182" y="18480"/>
                    <a:pt x="38973" y="20338"/>
                    <a:pt x="40258" y="22548"/>
                  </a:cubicBezTo>
                  <a:cubicBezTo>
                    <a:pt x="40725" y="23185"/>
                    <a:pt x="40582" y="24081"/>
                    <a:pt x="39944" y="24538"/>
                  </a:cubicBezTo>
                  <a:cubicBezTo>
                    <a:pt x="39887" y="24576"/>
                    <a:pt x="39839" y="24614"/>
                    <a:pt x="39782" y="24643"/>
                  </a:cubicBezTo>
                  <a:cubicBezTo>
                    <a:pt x="39144" y="24919"/>
                    <a:pt x="38420" y="24919"/>
                    <a:pt x="37782" y="24643"/>
                  </a:cubicBezTo>
                  <a:cubicBezTo>
                    <a:pt x="37363" y="24338"/>
                    <a:pt x="37001" y="23948"/>
                    <a:pt x="36734" y="23500"/>
                  </a:cubicBezTo>
                  <a:cubicBezTo>
                    <a:pt x="36248" y="22757"/>
                    <a:pt x="35705" y="22062"/>
                    <a:pt x="35115" y="21405"/>
                  </a:cubicBezTo>
                  <a:cubicBezTo>
                    <a:pt x="34391" y="20509"/>
                    <a:pt x="33381" y="19909"/>
                    <a:pt x="32257" y="19690"/>
                  </a:cubicBezTo>
                  <a:cubicBezTo>
                    <a:pt x="30924" y="19690"/>
                    <a:pt x="29114" y="19690"/>
                    <a:pt x="28828" y="20928"/>
                  </a:cubicBezTo>
                  <a:cubicBezTo>
                    <a:pt x="28543" y="22166"/>
                    <a:pt x="29495" y="22452"/>
                    <a:pt x="30257" y="23024"/>
                  </a:cubicBezTo>
                  <a:cubicBezTo>
                    <a:pt x="30895" y="23528"/>
                    <a:pt x="31448" y="24138"/>
                    <a:pt x="31876" y="24834"/>
                  </a:cubicBezTo>
                  <a:cubicBezTo>
                    <a:pt x="32067" y="25157"/>
                    <a:pt x="32067" y="25557"/>
                    <a:pt x="31876" y="25881"/>
                  </a:cubicBezTo>
                  <a:lnTo>
                    <a:pt x="31400" y="26453"/>
                  </a:lnTo>
                  <a:cubicBezTo>
                    <a:pt x="30057" y="27167"/>
                    <a:pt x="28457" y="27167"/>
                    <a:pt x="27114" y="26453"/>
                  </a:cubicBezTo>
                  <a:cubicBezTo>
                    <a:pt x="26295" y="25710"/>
                    <a:pt x="25780" y="24691"/>
                    <a:pt x="25685" y="23595"/>
                  </a:cubicBezTo>
                  <a:cubicBezTo>
                    <a:pt x="25599" y="22500"/>
                    <a:pt x="25171" y="21462"/>
                    <a:pt x="24447" y="20643"/>
                  </a:cubicBezTo>
                  <a:cubicBezTo>
                    <a:pt x="24218" y="20376"/>
                    <a:pt x="23923" y="20176"/>
                    <a:pt x="23590" y="20071"/>
                  </a:cubicBezTo>
                  <a:cubicBezTo>
                    <a:pt x="22761" y="20033"/>
                    <a:pt x="21932" y="20233"/>
                    <a:pt x="21208" y="20643"/>
                  </a:cubicBezTo>
                  <a:cubicBezTo>
                    <a:pt x="20742" y="20880"/>
                    <a:pt x="20323" y="21205"/>
                    <a:pt x="19970" y="21595"/>
                  </a:cubicBezTo>
                  <a:cubicBezTo>
                    <a:pt x="18827" y="22833"/>
                    <a:pt x="19399" y="24262"/>
                    <a:pt x="20541" y="25310"/>
                  </a:cubicBezTo>
                  <a:cubicBezTo>
                    <a:pt x="21818" y="26129"/>
                    <a:pt x="22999" y="27091"/>
                    <a:pt x="24066" y="28167"/>
                  </a:cubicBezTo>
                  <a:cubicBezTo>
                    <a:pt x="24609" y="28720"/>
                    <a:pt x="24609" y="29615"/>
                    <a:pt x="24066" y="30168"/>
                  </a:cubicBezTo>
                  <a:cubicBezTo>
                    <a:pt x="23161" y="30587"/>
                    <a:pt x="22113" y="30587"/>
                    <a:pt x="21208" y="30168"/>
                  </a:cubicBezTo>
                  <a:cubicBezTo>
                    <a:pt x="20494" y="29834"/>
                    <a:pt x="19923" y="29262"/>
                    <a:pt x="19589" y="28548"/>
                  </a:cubicBezTo>
                  <a:cubicBezTo>
                    <a:pt x="19360" y="28101"/>
                    <a:pt x="19075" y="27682"/>
                    <a:pt x="18732" y="27310"/>
                  </a:cubicBezTo>
                  <a:cubicBezTo>
                    <a:pt x="18313" y="26872"/>
                    <a:pt x="17713" y="26663"/>
                    <a:pt x="17113" y="26739"/>
                  </a:cubicBezTo>
                  <a:cubicBezTo>
                    <a:pt x="15960" y="26691"/>
                    <a:pt x="14979" y="27576"/>
                    <a:pt x="14922" y="28739"/>
                  </a:cubicBezTo>
                  <a:cubicBezTo>
                    <a:pt x="14922" y="28767"/>
                    <a:pt x="14922" y="28805"/>
                    <a:pt x="14922" y="28834"/>
                  </a:cubicBezTo>
                  <a:cubicBezTo>
                    <a:pt x="14922" y="29691"/>
                    <a:pt x="15684" y="30453"/>
                    <a:pt x="15970" y="31311"/>
                  </a:cubicBezTo>
                  <a:cubicBezTo>
                    <a:pt x="15665" y="31825"/>
                    <a:pt x="15141" y="32177"/>
                    <a:pt x="14541" y="32263"/>
                  </a:cubicBezTo>
                  <a:cubicBezTo>
                    <a:pt x="13836" y="32510"/>
                    <a:pt x="13055" y="32510"/>
                    <a:pt x="12350" y="32263"/>
                  </a:cubicBezTo>
                  <a:cubicBezTo>
                    <a:pt x="11941" y="32015"/>
                    <a:pt x="11607" y="31654"/>
                    <a:pt x="11398" y="31215"/>
                  </a:cubicBezTo>
                  <a:cubicBezTo>
                    <a:pt x="10798" y="30120"/>
                    <a:pt x="9988" y="29148"/>
                    <a:pt x="9016" y="28358"/>
                  </a:cubicBezTo>
                  <a:cubicBezTo>
                    <a:pt x="7711" y="27453"/>
                    <a:pt x="6111" y="27081"/>
                    <a:pt x="4540" y="27310"/>
                  </a:cubicBezTo>
                  <a:cubicBezTo>
                    <a:pt x="3616" y="27319"/>
                    <a:pt x="2749" y="27739"/>
                    <a:pt x="2158" y="28453"/>
                  </a:cubicBezTo>
                  <a:cubicBezTo>
                    <a:pt x="2111" y="28739"/>
                    <a:pt x="2111" y="29025"/>
                    <a:pt x="2158" y="29310"/>
                  </a:cubicBezTo>
                  <a:cubicBezTo>
                    <a:pt x="2711" y="30901"/>
                    <a:pt x="3873" y="32206"/>
                    <a:pt x="5397" y="32930"/>
                  </a:cubicBezTo>
                  <a:cubicBezTo>
                    <a:pt x="6178" y="33349"/>
                    <a:pt x="6864" y="33930"/>
                    <a:pt x="7397" y="34644"/>
                  </a:cubicBezTo>
                  <a:cubicBezTo>
                    <a:pt x="7607" y="35149"/>
                    <a:pt x="7397" y="35721"/>
                    <a:pt x="6921" y="35978"/>
                  </a:cubicBezTo>
                  <a:cubicBezTo>
                    <a:pt x="6273" y="36216"/>
                    <a:pt x="5568" y="36216"/>
                    <a:pt x="4921" y="35978"/>
                  </a:cubicBezTo>
                  <a:cubicBezTo>
                    <a:pt x="4292" y="35882"/>
                    <a:pt x="3644" y="35882"/>
                    <a:pt x="3016" y="35978"/>
                  </a:cubicBezTo>
                  <a:cubicBezTo>
                    <a:pt x="2311" y="36111"/>
                    <a:pt x="1711" y="36568"/>
                    <a:pt x="1396" y="37216"/>
                  </a:cubicBezTo>
                  <a:cubicBezTo>
                    <a:pt x="1349" y="37721"/>
                    <a:pt x="1349" y="38235"/>
                    <a:pt x="1396" y="38740"/>
                  </a:cubicBezTo>
                  <a:cubicBezTo>
                    <a:pt x="1444" y="39121"/>
                    <a:pt x="1444" y="39502"/>
                    <a:pt x="1396" y="39883"/>
                  </a:cubicBezTo>
                  <a:cubicBezTo>
                    <a:pt x="1168" y="40579"/>
                    <a:pt x="644" y="41131"/>
                    <a:pt x="-32" y="41407"/>
                  </a:cubicBezTo>
                  <a:cubicBezTo>
                    <a:pt x="3016" y="74078"/>
                    <a:pt x="-1842" y="108082"/>
                    <a:pt x="4445" y="140467"/>
                  </a:cubicBezTo>
                  <a:cubicBezTo>
                    <a:pt x="6245" y="149725"/>
                    <a:pt x="8959" y="158793"/>
                    <a:pt x="12541" y="167518"/>
                  </a:cubicBezTo>
                  <a:cubicBezTo>
                    <a:pt x="12255" y="165232"/>
                    <a:pt x="12826" y="165232"/>
                    <a:pt x="12636" y="16456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39" name="Freeform: Shape 938">
              <a:extLst>
                <a:ext uri="{FF2B5EF4-FFF2-40B4-BE49-F238E27FC236}">
                  <a16:creationId xmlns:a16="http://schemas.microsoft.com/office/drawing/2014/main" xmlns="" id="{09B21CDB-D482-1F2E-A9E6-0F213C495ECE}"/>
                </a:ext>
              </a:extLst>
            </p:cNvPr>
            <p:cNvSpPr/>
            <p:nvPr/>
          </p:nvSpPr>
          <p:spPr>
            <a:xfrm>
              <a:off x="4736019" y="4129901"/>
              <a:ext cx="151556" cy="174047"/>
            </a:xfrm>
            <a:custGeom>
              <a:avLst/>
              <a:gdLst>
                <a:gd name="connsiteX0" fmla="*/ 145795 w 151556"/>
                <a:gd name="connsiteY0" fmla="*/ 66795 h 174047"/>
                <a:gd name="connsiteX1" fmla="*/ 142557 w 151556"/>
                <a:gd name="connsiteY1" fmla="*/ 52698 h 174047"/>
                <a:gd name="connsiteX2" fmla="*/ 144843 w 151556"/>
                <a:gd name="connsiteY2" fmla="*/ 37553 h 174047"/>
                <a:gd name="connsiteX3" fmla="*/ 145700 w 151556"/>
                <a:gd name="connsiteY3" fmla="*/ 22980 h 174047"/>
                <a:gd name="connsiteX4" fmla="*/ 145700 w 151556"/>
                <a:gd name="connsiteY4" fmla="*/ 17837 h 174047"/>
                <a:gd name="connsiteX5" fmla="*/ 143795 w 151556"/>
                <a:gd name="connsiteY5" fmla="*/ 19074 h 174047"/>
                <a:gd name="connsiteX6" fmla="*/ 142081 w 151556"/>
                <a:gd name="connsiteY6" fmla="*/ 18218 h 174047"/>
                <a:gd name="connsiteX7" fmla="*/ 142081 w 151556"/>
                <a:gd name="connsiteY7" fmla="*/ 16598 h 174047"/>
                <a:gd name="connsiteX8" fmla="*/ 142652 w 151556"/>
                <a:gd name="connsiteY8" fmla="*/ 15074 h 174047"/>
                <a:gd name="connsiteX9" fmla="*/ 141700 w 151556"/>
                <a:gd name="connsiteY9" fmla="*/ 13931 h 174047"/>
                <a:gd name="connsiteX10" fmla="*/ 138271 w 151556"/>
                <a:gd name="connsiteY10" fmla="*/ 15646 h 174047"/>
                <a:gd name="connsiteX11" fmla="*/ 137604 w 151556"/>
                <a:gd name="connsiteY11" fmla="*/ 19170 h 174047"/>
                <a:gd name="connsiteX12" fmla="*/ 137604 w 151556"/>
                <a:gd name="connsiteY12" fmla="*/ 20884 h 174047"/>
                <a:gd name="connsiteX13" fmla="*/ 135890 w 151556"/>
                <a:gd name="connsiteY13" fmla="*/ 22885 h 174047"/>
                <a:gd name="connsiteX14" fmla="*/ 135890 w 151556"/>
                <a:gd name="connsiteY14" fmla="*/ 22885 h 174047"/>
                <a:gd name="connsiteX15" fmla="*/ 133794 w 151556"/>
                <a:gd name="connsiteY15" fmla="*/ 20599 h 174047"/>
                <a:gd name="connsiteX16" fmla="*/ 134461 w 151556"/>
                <a:gd name="connsiteY16" fmla="*/ 17837 h 174047"/>
                <a:gd name="connsiteX17" fmla="*/ 133508 w 151556"/>
                <a:gd name="connsiteY17" fmla="*/ 15360 h 174047"/>
                <a:gd name="connsiteX18" fmla="*/ 130936 w 151556"/>
                <a:gd name="connsiteY18" fmla="*/ 16693 h 174047"/>
                <a:gd name="connsiteX19" fmla="*/ 130270 w 151556"/>
                <a:gd name="connsiteY19" fmla="*/ 19074 h 174047"/>
                <a:gd name="connsiteX20" fmla="*/ 127603 w 151556"/>
                <a:gd name="connsiteY20" fmla="*/ 20218 h 174047"/>
                <a:gd name="connsiteX21" fmla="*/ 127603 w 151556"/>
                <a:gd name="connsiteY21" fmla="*/ 17455 h 174047"/>
                <a:gd name="connsiteX22" fmla="*/ 129698 w 151556"/>
                <a:gd name="connsiteY22" fmla="*/ 14312 h 174047"/>
                <a:gd name="connsiteX23" fmla="*/ 130460 w 151556"/>
                <a:gd name="connsiteY23" fmla="*/ 12502 h 174047"/>
                <a:gd name="connsiteX24" fmla="*/ 128936 w 151556"/>
                <a:gd name="connsiteY24" fmla="*/ 11169 h 174047"/>
                <a:gd name="connsiteX25" fmla="*/ 126365 w 151556"/>
                <a:gd name="connsiteY25" fmla="*/ 12407 h 174047"/>
                <a:gd name="connsiteX26" fmla="*/ 124745 w 151556"/>
                <a:gd name="connsiteY26" fmla="*/ 15169 h 174047"/>
                <a:gd name="connsiteX27" fmla="*/ 121983 w 151556"/>
                <a:gd name="connsiteY27" fmla="*/ 18122 h 174047"/>
                <a:gd name="connsiteX28" fmla="*/ 119792 w 151556"/>
                <a:gd name="connsiteY28" fmla="*/ 16503 h 174047"/>
                <a:gd name="connsiteX29" fmla="*/ 121221 w 151556"/>
                <a:gd name="connsiteY29" fmla="*/ 14217 h 174047"/>
                <a:gd name="connsiteX30" fmla="*/ 123316 w 151556"/>
                <a:gd name="connsiteY30" fmla="*/ 11074 h 174047"/>
                <a:gd name="connsiteX31" fmla="*/ 119697 w 151556"/>
                <a:gd name="connsiteY31" fmla="*/ 10312 h 174047"/>
                <a:gd name="connsiteX32" fmla="*/ 116840 w 151556"/>
                <a:gd name="connsiteY32" fmla="*/ 12407 h 174047"/>
                <a:gd name="connsiteX33" fmla="*/ 115125 w 151556"/>
                <a:gd name="connsiteY33" fmla="*/ 15074 h 174047"/>
                <a:gd name="connsiteX34" fmla="*/ 113411 w 151556"/>
                <a:gd name="connsiteY34" fmla="*/ 15932 h 174047"/>
                <a:gd name="connsiteX35" fmla="*/ 114839 w 151556"/>
                <a:gd name="connsiteY35" fmla="*/ 11169 h 174047"/>
                <a:gd name="connsiteX36" fmla="*/ 116459 w 151556"/>
                <a:gd name="connsiteY36" fmla="*/ 9645 h 174047"/>
                <a:gd name="connsiteX37" fmla="*/ 116001 w 151556"/>
                <a:gd name="connsiteY37" fmla="*/ 8235 h 174047"/>
                <a:gd name="connsiteX38" fmla="*/ 115506 w 151556"/>
                <a:gd name="connsiteY38" fmla="*/ 8121 h 174047"/>
                <a:gd name="connsiteX39" fmla="*/ 114458 w 151556"/>
                <a:gd name="connsiteY39" fmla="*/ 8121 h 174047"/>
                <a:gd name="connsiteX40" fmla="*/ 110553 w 151556"/>
                <a:gd name="connsiteY40" fmla="*/ 10978 h 174047"/>
                <a:gd name="connsiteX41" fmla="*/ 108648 w 151556"/>
                <a:gd name="connsiteY41" fmla="*/ 14027 h 174047"/>
                <a:gd name="connsiteX42" fmla="*/ 111506 w 151556"/>
                <a:gd name="connsiteY42" fmla="*/ 6978 h 174047"/>
                <a:gd name="connsiteX43" fmla="*/ 114077 w 151556"/>
                <a:gd name="connsiteY43" fmla="*/ 5168 h 174047"/>
                <a:gd name="connsiteX44" fmla="*/ 114077 w 151556"/>
                <a:gd name="connsiteY44" fmla="*/ 3073 h 174047"/>
                <a:gd name="connsiteX45" fmla="*/ 111410 w 151556"/>
                <a:gd name="connsiteY45" fmla="*/ 2596 h 174047"/>
                <a:gd name="connsiteX46" fmla="*/ 105219 w 151556"/>
                <a:gd name="connsiteY46" fmla="*/ 5644 h 174047"/>
                <a:gd name="connsiteX47" fmla="*/ 103695 w 151556"/>
                <a:gd name="connsiteY47" fmla="*/ 10883 h 174047"/>
                <a:gd name="connsiteX48" fmla="*/ 102076 w 151556"/>
                <a:gd name="connsiteY48" fmla="*/ 12407 h 174047"/>
                <a:gd name="connsiteX49" fmla="*/ 99599 w 151556"/>
                <a:gd name="connsiteY49" fmla="*/ 10978 h 174047"/>
                <a:gd name="connsiteX50" fmla="*/ 100361 w 151556"/>
                <a:gd name="connsiteY50" fmla="*/ 8597 h 174047"/>
                <a:gd name="connsiteX51" fmla="*/ 100361 w 151556"/>
                <a:gd name="connsiteY51" fmla="*/ 6216 h 174047"/>
                <a:gd name="connsiteX52" fmla="*/ 96361 w 151556"/>
                <a:gd name="connsiteY52" fmla="*/ 6216 h 174047"/>
                <a:gd name="connsiteX53" fmla="*/ 94646 w 151556"/>
                <a:gd name="connsiteY53" fmla="*/ 9073 h 174047"/>
                <a:gd name="connsiteX54" fmla="*/ 94170 w 151556"/>
                <a:gd name="connsiteY54" fmla="*/ 10788 h 174047"/>
                <a:gd name="connsiteX55" fmla="*/ 93313 w 151556"/>
                <a:gd name="connsiteY55" fmla="*/ 4597 h 174047"/>
                <a:gd name="connsiteX56" fmla="*/ 93980 w 151556"/>
                <a:gd name="connsiteY56" fmla="*/ 2977 h 174047"/>
                <a:gd name="connsiteX57" fmla="*/ 92836 w 151556"/>
                <a:gd name="connsiteY57" fmla="*/ 1549 h 174047"/>
                <a:gd name="connsiteX58" fmla="*/ 91694 w 151556"/>
                <a:gd name="connsiteY58" fmla="*/ 1549 h 174047"/>
                <a:gd name="connsiteX59" fmla="*/ 88074 w 151556"/>
                <a:gd name="connsiteY59" fmla="*/ 4692 h 174047"/>
                <a:gd name="connsiteX60" fmla="*/ 88074 w 151556"/>
                <a:gd name="connsiteY60" fmla="*/ 8883 h 174047"/>
                <a:gd name="connsiteX61" fmla="*/ 86836 w 151556"/>
                <a:gd name="connsiteY61" fmla="*/ 10121 h 174047"/>
                <a:gd name="connsiteX62" fmla="*/ 86074 w 151556"/>
                <a:gd name="connsiteY62" fmla="*/ 10121 h 174047"/>
                <a:gd name="connsiteX63" fmla="*/ 84740 w 151556"/>
                <a:gd name="connsiteY63" fmla="*/ 3930 h 174047"/>
                <a:gd name="connsiteX64" fmla="*/ 80740 w 151556"/>
                <a:gd name="connsiteY64" fmla="*/ 1263 h 174047"/>
                <a:gd name="connsiteX65" fmla="*/ 77406 w 151556"/>
                <a:gd name="connsiteY65" fmla="*/ 1263 h 174047"/>
                <a:gd name="connsiteX66" fmla="*/ 77406 w 151556"/>
                <a:gd name="connsiteY66" fmla="*/ 2216 h 174047"/>
                <a:gd name="connsiteX67" fmla="*/ 80930 w 151556"/>
                <a:gd name="connsiteY67" fmla="*/ 6311 h 174047"/>
                <a:gd name="connsiteX68" fmla="*/ 81883 w 151556"/>
                <a:gd name="connsiteY68" fmla="*/ 10883 h 174047"/>
                <a:gd name="connsiteX69" fmla="*/ 79311 w 151556"/>
                <a:gd name="connsiteY69" fmla="*/ 10026 h 174047"/>
                <a:gd name="connsiteX70" fmla="*/ 78454 w 151556"/>
                <a:gd name="connsiteY70" fmla="*/ 7835 h 174047"/>
                <a:gd name="connsiteX71" fmla="*/ 77882 w 151556"/>
                <a:gd name="connsiteY71" fmla="*/ 7835 h 174047"/>
                <a:gd name="connsiteX72" fmla="*/ 76101 w 151556"/>
                <a:gd name="connsiteY72" fmla="*/ 9045 h 174047"/>
                <a:gd name="connsiteX73" fmla="*/ 76073 w 151556"/>
                <a:gd name="connsiteY73" fmla="*/ 9264 h 174047"/>
                <a:gd name="connsiteX74" fmla="*/ 74834 w 151556"/>
                <a:gd name="connsiteY74" fmla="*/ 11074 h 174047"/>
                <a:gd name="connsiteX75" fmla="*/ 73501 w 151556"/>
                <a:gd name="connsiteY75" fmla="*/ 5931 h 174047"/>
                <a:gd name="connsiteX76" fmla="*/ 67119 w 151556"/>
                <a:gd name="connsiteY76" fmla="*/ -356 h 174047"/>
                <a:gd name="connsiteX77" fmla="*/ 65500 w 151556"/>
                <a:gd name="connsiteY77" fmla="*/ -356 h 174047"/>
                <a:gd name="connsiteX78" fmla="*/ 63214 w 151556"/>
                <a:gd name="connsiteY78" fmla="*/ 1644 h 174047"/>
                <a:gd name="connsiteX79" fmla="*/ 64357 w 151556"/>
                <a:gd name="connsiteY79" fmla="*/ 4216 h 174047"/>
                <a:gd name="connsiteX80" fmla="*/ 65595 w 151556"/>
                <a:gd name="connsiteY80" fmla="*/ 7835 h 174047"/>
                <a:gd name="connsiteX81" fmla="*/ 63404 w 151556"/>
                <a:gd name="connsiteY81" fmla="*/ 10883 h 174047"/>
                <a:gd name="connsiteX82" fmla="*/ 59880 w 151556"/>
                <a:gd name="connsiteY82" fmla="*/ 8978 h 174047"/>
                <a:gd name="connsiteX83" fmla="*/ 58547 w 151556"/>
                <a:gd name="connsiteY83" fmla="*/ 5835 h 174047"/>
                <a:gd name="connsiteX84" fmla="*/ 54356 w 151556"/>
                <a:gd name="connsiteY84" fmla="*/ 5835 h 174047"/>
                <a:gd name="connsiteX85" fmla="*/ 54356 w 151556"/>
                <a:gd name="connsiteY85" fmla="*/ 7073 h 174047"/>
                <a:gd name="connsiteX86" fmla="*/ 56070 w 151556"/>
                <a:gd name="connsiteY86" fmla="*/ 9645 h 174047"/>
                <a:gd name="connsiteX87" fmla="*/ 56070 w 151556"/>
                <a:gd name="connsiteY87" fmla="*/ 12407 h 174047"/>
                <a:gd name="connsiteX88" fmla="*/ 53308 w 151556"/>
                <a:gd name="connsiteY88" fmla="*/ 12979 h 174047"/>
                <a:gd name="connsiteX89" fmla="*/ 51593 w 151556"/>
                <a:gd name="connsiteY89" fmla="*/ 10978 h 174047"/>
                <a:gd name="connsiteX90" fmla="*/ 50165 w 151556"/>
                <a:gd name="connsiteY90" fmla="*/ 5264 h 174047"/>
                <a:gd name="connsiteX91" fmla="*/ 49117 w 151556"/>
                <a:gd name="connsiteY91" fmla="*/ 2501 h 174047"/>
                <a:gd name="connsiteX92" fmla="*/ 46259 w 151556"/>
                <a:gd name="connsiteY92" fmla="*/ 501 h 174047"/>
                <a:gd name="connsiteX93" fmla="*/ 43783 w 151556"/>
                <a:gd name="connsiteY93" fmla="*/ 501 h 174047"/>
                <a:gd name="connsiteX94" fmla="*/ 42354 w 151556"/>
                <a:gd name="connsiteY94" fmla="*/ 1930 h 174047"/>
                <a:gd name="connsiteX95" fmla="*/ 43402 w 151556"/>
                <a:gd name="connsiteY95" fmla="*/ 3263 h 174047"/>
                <a:gd name="connsiteX96" fmla="*/ 45783 w 151556"/>
                <a:gd name="connsiteY96" fmla="*/ 7359 h 174047"/>
                <a:gd name="connsiteX97" fmla="*/ 44831 w 151556"/>
                <a:gd name="connsiteY97" fmla="*/ 8883 h 174047"/>
                <a:gd name="connsiteX98" fmla="*/ 43211 w 151556"/>
                <a:gd name="connsiteY98" fmla="*/ 8883 h 174047"/>
                <a:gd name="connsiteX99" fmla="*/ 41306 w 151556"/>
                <a:gd name="connsiteY99" fmla="*/ 6597 h 174047"/>
                <a:gd name="connsiteX100" fmla="*/ 39782 w 151556"/>
                <a:gd name="connsiteY100" fmla="*/ 4025 h 174047"/>
                <a:gd name="connsiteX101" fmla="*/ 36163 w 151556"/>
                <a:gd name="connsiteY101" fmla="*/ 3549 h 174047"/>
                <a:gd name="connsiteX102" fmla="*/ 35401 w 151556"/>
                <a:gd name="connsiteY102" fmla="*/ 5549 h 174047"/>
                <a:gd name="connsiteX103" fmla="*/ 36925 w 151556"/>
                <a:gd name="connsiteY103" fmla="*/ 7359 h 174047"/>
                <a:gd name="connsiteX104" fmla="*/ 41211 w 151556"/>
                <a:gd name="connsiteY104" fmla="*/ 13550 h 174047"/>
                <a:gd name="connsiteX105" fmla="*/ 40801 w 151556"/>
                <a:gd name="connsiteY105" fmla="*/ 15389 h 174047"/>
                <a:gd name="connsiteX106" fmla="*/ 40449 w 151556"/>
                <a:gd name="connsiteY106" fmla="*/ 15550 h 174047"/>
                <a:gd name="connsiteX107" fmla="*/ 38544 w 151556"/>
                <a:gd name="connsiteY107" fmla="*/ 15550 h 174047"/>
                <a:gd name="connsiteX108" fmla="*/ 38258 w 151556"/>
                <a:gd name="connsiteY108" fmla="*/ 12788 h 174047"/>
                <a:gd name="connsiteX109" fmla="*/ 36925 w 151556"/>
                <a:gd name="connsiteY109" fmla="*/ 10502 h 174047"/>
                <a:gd name="connsiteX110" fmla="*/ 34353 w 151556"/>
                <a:gd name="connsiteY110" fmla="*/ 8312 h 174047"/>
                <a:gd name="connsiteX111" fmla="*/ 30829 w 151556"/>
                <a:gd name="connsiteY111" fmla="*/ 9073 h 174047"/>
                <a:gd name="connsiteX112" fmla="*/ 31972 w 151556"/>
                <a:gd name="connsiteY112" fmla="*/ 11359 h 174047"/>
                <a:gd name="connsiteX113" fmla="*/ 33210 w 151556"/>
                <a:gd name="connsiteY113" fmla="*/ 13360 h 174047"/>
                <a:gd name="connsiteX114" fmla="*/ 33210 w 151556"/>
                <a:gd name="connsiteY114" fmla="*/ 14407 h 174047"/>
                <a:gd name="connsiteX115" fmla="*/ 32639 w 151556"/>
                <a:gd name="connsiteY115" fmla="*/ 14883 h 174047"/>
                <a:gd name="connsiteX116" fmla="*/ 28543 w 151556"/>
                <a:gd name="connsiteY116" fmla="*/ 14217 h 174047"/>
                <a:gd name="connsiteX117" fmla="*/ 27495 w 151556"/>
                <a:gd name="connsiteY117" fmla="*/ 11169 h 174047"/>
                <a:gd name="connsiteX118" fmla="*/ 26733 w 151556"/>
                <a:gd name="connsiteY118" fmla="*/ 8026 h 174047"/>
                <a:gd name="connsiteX119" fmla="*/ 25971 w 151556"/>
                <a:gd name="connsiteY119" fmla="*/ 7359 h 174047"/>
                <a:gd name="connsiteX120" fmla="*/ 23590 w 151556"/>
                <a:gd name="connsiteY120" fmla="*/ 7359 h 174047"/>
                <a:gd name="connsiteX121" fmla="*/ 22161 w 151556"/>
                <a:gd name="connsiteY121" fmla="*/ 8121 h 174047"/>
                <a:gd name="connsiteX122" fmla="*/ 22085 w 151556"/>
                <a:gd name="connsiteY122" fmla="*/ 11760 h 174047"/>
                <a:gd name="connsiteX123" fmla="*/ 22161 w 151556"/>
                <a:gd name="connsiteY123" fmla="*/ 11836 h 174047"/>
                <a:gd name="connsiteX124" fmla="*/ 25209 w 151556"/>
                <a:gd name="connsiteY124" fmla="*/ 15265 h 174047"/>
                <a:gd name="connsiteX125" fmla="*/ 25209 w 151556"/>
                <a:gd name="connsiteY125" fmla="*/ 17265 h 174047"/>
                <a:gd name="connsiteX126" fmla="*/ 22352 w 151556"/>
                <a:gd name="connsiteY126" fmla="*/ 17265 h 174047"/>
                <a:gd name="connsiteX127" fmla="*/ 21018 w 151556"/>
                <a:gd name="connsiteY127" fmla="*/ 15456 h 174047"/>
                <a:gd name="connsiteX128" fmla="*/ 20351 w 151556"/>
                <a:gd name="connsiteY128" fmla="*/ 14122 h 174047"/>
                <a:gd name="connsiteX129" fmla="*/ 18827 w 151556"/>
                <a:gd name="connsiteY129" fmla="*/ 13264 h 174047"/>
                <a:gd name="connsiteX130" fmla="*/ 16351 w 151556"/>
                <a:gd name="connsiteY130" fmla="*/ 14979 h 174047"/>
                <a:gd name="connsiteX131" fmla="*/ 17018 w 151556"/>
                <a:gd name="connsiteY131" fmla="*/ 17646 h 174047"/>
                <a:gd name="connsiteX132" fmla="*/ 15494 w 151556"/>
                <a:gd name="connsiteY132" fmla="*/ 18408 h 174047"/>
                <a:gd name="connsiteX133" fmla="*/ 14541 w 151556"/>
                <a:gd name="connsiteY133" fmla="*/ 18408 h 174047"/>
                <a:gd name="connsiteX134" fmla="*/ 14541 w 151556"/>
                <a:gd name="connsiteY134" fmla="*/ 20123 h 174047"/>
                <a:gd name="connsiteX135" fmla="*/ 8826 w 151556"/>
                <a:gd name="connsiteY135" fmla="*/ 32029 h 174047"/>
                <a:gd name="connsiteX136" fmla="*/ -32 w 151556"/>
                <a:gd name="connsiteY136" fmla="*/ 58890 h 174047"/>
                <a:gd name="connsiteX137" fmla="*/ 1301 w 151556"/>
                <a:gd name="connsiteY137" fmla="*/ 73177 h 174047"/>
                <a:gd name="connsiteX138" fmla="*/ 3397 w 151556"/>
                <a:gd name="connsiteY138" fmla="*/ 142899 h 174047"/>
                <a:gd name="connsiteX139" fmla="*/ 7588 w 151556"/>
                <a:gd name="connsiteY139" fmla="*/ 153853 h 174047"/>
                <a:gd name="connsiteX140" fmla="*/ 11684 w 151556"/>
                <a:gd name="connsiteY140" fmla="*/ 156616 h 174047"/>
                <a:gd name="connsiteX141" fmla="*/ 13303 w 151556"/>
                <a:gd name="connsiteY141" fmla="*/ 160807 h 174047"/>
                <a:gd name="connsiteX142" fmla="*/ 14827 w 151556"/>
                <a:gd name="connsiteY142" fmla="*/ 158425 h 174047"/>
                <a:gd name="connsiteX143" fmla="*/ 16636 w 151556"/>
                <a:gd name="connsiteY143" fmla="*/ 157568 h 174047"/>
                <a:gd name="connsiteX144" fmla="*/ 15113 w 151556"/>
                <a:gd name="connsiteY144" fmla="*/ 162331 h 174047"/>
                <a:gd name="connsiteX145" fmla="*/ 13398 w 151556"/>
                <a:gd name="connsiteY145" fmla="*/ 163855 h 174047"/>
                <a:gd name="connsiteX146" fmla="*/ 13731 w 151556"/>
                <a:gd name="connsiteY146" fmla="*/ 165160 h 174047"/>
                <a:gd name="connsiteX147" fmla="*/ 14351 w 151556"/>
                <a:gd name="connsiteY147" fmla="*/ 165284 h 174047"/>
                <a:gd name="connsiteX148" fmla="*/ 15398 w 151556"/>
                <a:gd name="connsiteY148" fmla="*/ 165284 h 174047"/>
                <a:gd name="connsiteX149" fmla="*/ 19494 w 151556"/>
                <a:gd name="connsiteY149" fmla="*/ 162426 h 174047"/>
                <a:gd name="connsiteX150" fmla="*/ 21494 w 151556"/>
                <a:gd name="connsiteY150" fmla="*/ 159473 h 174047"/>
                <a:gd name="connsiteX151" fmla="*/ 18351 w 151556"/>
                <a:gd name="connsiteY151" fmla="*/ 166522 h 174047"/>
                <a:gd name="connsiteX152" fmla="*/ 15779 w 151556"/>
                <a:gd name="connsiteY152" fmla="*/ 168141 h 174047"/>
                <a:gd name="connsiteX153" fmla="*/ 15779 w 151556"/>
                <a:gd name="connsiteY153" fmla="*/ 170332 h 174047"/>
                <a:gd name="connsiteX154" fmla="*/ 18541 w 151556"/>
                <a:gd name="connsiteY154" fmla="*/ 170332 h 174047"/>
                <a:gd name="connsiteX155" fmla="*/ 25019 w 151556"/>
                <a:gd name="connsiteY155" fmla="*/ 167379 h 174047"/>
                <a:gd name="connsiteX156" fmla="*/ 26733 w 151556"/>
                <a:gd name="connsiteY156" fmla="*/ 162236 h 174047"/>
                <a:gd name="connsiteX157" fmla="*/ 28352 w 151556"/>
                <a:gd name="connsiteY157" fmla="*/ 160712 h 174047"/>
                <a:gd name="connsiteX158" fmla="*/ 30819 w 151556"/>
                <a:gd name="connsiteY158" fmla="*/ 162102 h 174047"/>
                <a:gd name="connsiteX159" fmla="*/ 30829 w 151556"/>
                <a:gd name="connsiteY159" fmla="*/ 162140 h 174047"/>
                <a:gd name="connsiteX160" fmla="*/ 29972 w 151556"/>
                <a:gd name="connsiteY160" fmla="*/ 164617 h 174047"/>
                <a:gd name="connsiteX161" fmla="*/ 29972 w 151556"/>
                <a:gd name="connsiteY161" fmla="*/ 166998 h 174047"/>
                <a:gd name="connsiteX162" fmla="*/ 34258 w 151556"/>
                <a:gd name="connsiteY162" fmla="*/ 166998 h 174047"/>
                <a:gd name="connsiteX163" fmla="*/ 35972 w 151556"/>
                <a:gd name="connsiteY163" fmla="*/ 164141 h 174047"/>
                <a:gd name="connsiteX164" fmla="*/ 36544 w 151556"/>
                <a:gd name="connsiteY164" fmla="*/ 162521 h 174047"/>
                <a:gd name="connsiteX165" fmla="*/ 37306 w 151556"/>
                <a:gd name="connsiteY165" fmla="*/ 168712 h 174047"/>
                <a:gd name="connsiteX166" fmla="*/ 36639 w 151556"/>
                <a:gd name="connsiteY166" fmla="*/ 170332 h 174047"/>
                <a:gd name="connsiteX167" fmla="*/ 37687 w 151556"/>
                <a:gd name="connsiteY167" fmla="*/ 171761 h 174047"/>
                <a:gd name="connsiteX168" fmla="*/ 38258 w 151556"/>
                <a:gd name="connsiteY168" fmla="*/ 171761 h 174047"/>
                <a:gd name="connsiteX169" fmla="*/ 42068 w 151556"/>
                <a:gd name="connsiteY169" fmla="*/ 168617 h 174047"/>
                <a:gd name="connsiteX170" fmla="*/ 42068 w 151556"/>
                <a:gd name="connsiteY170" fmla="*/ 164426 h 174047"/>
                <a:gd name="connsiteX171" fmla="*/ 43097 w 151556"/>
                <a:gd name="connsiteY171" fmla="*/ 163178 h 174047"/>
                <a:gd name="connsiteX172" fmla="*/ 43402 w 151556"/>
                <a:gd name="connsiteY172" fmla="*/ 163188 h 174047"/>
                <a:gd name="connsiteX173" fmla="*/ 44069 w 151556"/>
                <a:gd name="connsiteY173" fmla="*/ 163188 h 174047"/>
                <a:gd name="connsiteX174" fmla="*/ 45497 w 151556"/>
                <a:gd name="connsiteY174" fmla="*/ 169284 h 174047"/>
                <a:gd name="connsiteX175" fmla="*/ 49498 w 151556"/>
                <a:gd name="connsiteY175" fmla="*/ 172046 h 174047"/>
                <a:gd name="connsiteX176" fmla="*/ 53022 w 151556"/>
                <a:gd name="connsiteY176" fmla="*/ 172046 h 174047"/>
                <a:gd name="connsiteX177" fmla="*/ 53022 w 151556"/>
                <a:gd name="connsiteY177" fmla="*/ 170998 h 174047"/>
                <a:gd name="connsiteX178" fmla="*/ 49403 w 151556"/>
                <a:gd name="connsiteY178" fmla="*/ 166998 h 174047"/>
                <a:gd name="connsiteX179" fmla="*/ 48450 w 151556"/>
                <a:gd name="connsiteY179" fmla="*/ 162426 h 174047"/>
                <a:gd name="connsiteX180" fmla="*/ 51117 w 151556"/>
                <a:gd name="connsiteY180" fmla="*/ 163283 h 174047"/>
                <a:gd name="connsiteX181" fmla="*/ 51974 w 151556"/>
                <a:gd name="connsiteY181" fmla="*/ 165474 h 174047"/>
                <a:gd name="connsiteX182" fmla="*/ 52641 w 151556"/>
                <a:gd name="connsiteY182" fmla="*/ 165474 h 174047"/>
                <a:gd name="connsiteX183" fmla="*/ 54451 w 151556"/>
                <a:gd name="connsiteY183" fmla="*/ 164045 h 174047"/>
                <a:gd name="connsiteX184" fmla="*/ 55689 w 151556"/>
                <a:gd name="connsiteY184" fmla="*/ 162236 h 174047"/>
                <a:gd name="connsiteX185" fmla="*/ 57118 w 151556"/>
                <a:gd name="connsiteY185" fmla="*/ 167379 h 174047"/>
                <a:gd name="connsiteX186" fmla="*/ 63690 w 151556"/>
                <a:gd name="connsiteY186" fmla="*/ 173570 h 174047"/>
                <a:gd name="connsiteX187" fmla="*/ 65405 w 151556"/>
                <a:gd name="connsiteY187" fmla="*/ 173570 h 174047"/>
                <a:gd name="connsiteX188" fmla="*/ 67690 w 151556"/>
                <a:gd name="connsiteY188" fmla="*/ 171570 h 174047"/>
                <a:gd name="connsiteX189" fmla="*/ 66548 w 151556"/>
                <a:gd name="connsiteY189" fmla="*/ 168998 h 174047"/>
                <a:gd name="connsiteX190" fmla="*/ 65309 w 151556"/>
                <a:gd name="connsiteY190" fmla="*/ 165379 h 174047"/>
                <a:gd name="connsiteX191" fmla="*/ 67500 w 151556"/>
                <a:gd name="connsiteY191" fmla="*/ 162331 h 174047"/>
                <a:gd name="connsiteX192" fmla="*/ 71120 w 151556"/>
                <a:gd name="connsiteY192" fmla="*/ 164236 h 174047"/>
                <a:gd name="connsiteX193" fmla="*/ 72548 w 151556"/>
                <a:gd name="connsiteY193" fmla="*/ 167379 h 174047"/>
                <a:gd name="connsiteX194" fmla="*/ 76835 w 151556"/>
                <a:gd name="connsiteY194" fmla="*/ 167379 h 174047"/>
                <a:gd name="connsiteX195" fmla="*/ 76835 w 151556"/>
                <a:gd name="connsiteY195" fmla="*/ 166141 h 174047"/>
                <a:gd name="connsiteX196" fmla="*/ 75025 w 151556"/>
                <a:gd name="connsiteY196" fmla="*/ 163569 h 174047"/>
                <a:gd name="connsiteX197" fmla="*/ 75025 w 151556"/>
                <a:gd name="connsiteY197" fmla="*/ 160807 h 174047"/>
                <a:gd name="connsiteX198" fmla="*/ 77787 w 151556"/>
                <a:gd name="connsiteY198" fmla="*/ 160235 h 174047"/>
                <a:gd name="connsiteX199" fmla="*/ 79597 w 151556"/>
                <a:gd name="connsiteY199" fmla="*/ 162140 h 174047"/>
                <a:gd name="connsiteX200" fmla="*/ 81121 w 151556"/>
                <a:gd name="connsiteY200" fmla="*/ 167950 h 174047"/>
                <a:gd name="connsiteX201" fmla="*/ 82169 w 151556"/>
                <a:gd name="connsiteY201" fmla="*/ 170618 h 174047"/>
                <a:gd name="connsiteX202" fmla="*/ 85121 w 151556"/>
                <a:gd name="connsiteY202" fmla="*/ 172618 h 174047"/>
                <a:gd name="connsiteX203" fmla="*/ 87788 w 151556"/>
                <a:gd name="connsiteY203" fmla="*/ 172618 h 174047"/>
                <a:gd name="connsiteX204" fmla="*/ 89122 w 151556"/>
                <a:gd name="connsiteY204" fmla="*/ 171284 h 174047"/>
                <a:gd name="connsiteX205" fmla="*/ 88074 w 151556"/>
                <a:gd name="connsiteY205" fmla="*/ 169951 h 174047"/>
                <a:gd name="connsiteX206" fmla="*/ 85693 w 151556"/>
                <a:gd name="connsiteY206" fmla="*/ 165855 h 174047"/>
                <a:gd name="connsiteX207" fmla="*/ 86550 w 151556"/>
                <a:gd name="connsiteY207" fmla="*/ 164236 h 174047"/>
                <a:gd name="connsiteX208" fmla="*/ 88265 w 151556"/>
                <a:gd name="connsiteY208" fmla="*/ 164236 h 174047"/>
                <a:gd name="connsiteX209" fmla="*/ 90265 w 151556"/>
                <a:gd name="connsiteY209" fmla="*/ 166522 h 174047"/>
                <a:gd name="connsiteX210" fmla="*/ 91884 w 151556"/>
                <a:gd name="connsiteY210" fmla="*/ 169093 h 174047"/>
                <a:gd name="connsiteX211" fmla="*/ 95599 w 151556"/>
                <a:gd name="connsiteY211" fmla="*/ 169570 h 174047"/>
                <a:gd name="connsiteX212" fmla="*/ 96427 w 151556"/>
                <a:gd name="connsiteY212" fmla="*/ 167732 h 174047"/>
                <a:gd name="connsiteX213" fmla="*/ 96361 w 151556"/>
                <a:gd name="connsiteY213" fmla="*/ 167570 h 174047"/>
                <a:gd name="connsiteX214" fmla="*/ 94741 w 151556"/>
                <a:gd name="connsiteY214" fmla="*/ 165760 h 174047"/>
                <a:gd name="connsiteX215" fmla="*/ 90265 w 151556"/>
                <a:gd name="connsiteY215" fmla="*/ 159664 h 174047"/>
                <a:gd name="connsiteX216" fmla="*/ 90741 w 151556"/>
                <a:gd name="connsiteY216" fmla="*/ 157702 h 174047"/>
                <a:gd name="connsiteX217" fmla="*/ 91027 w 151556"/>
                <a:gd name="connsiteY217" fmla="*/ 157568 h 174047"/>
                <a:gd name="connsiteX218" fmla="*/ 93027 w 151556"/>
                <a:gd name="connsiteY218" fmla="*/ 157568 h 174047"/>
                <a:gd name="connsiteX219" fmla="*/ 93980 w 151556"/>
                <a:gd name="connsiteY219" fmla="*/ 158902 h 174047"/>
                <a:gd name="connsiteX220" fmla="*/ 95313 w 151556"/>
                <a:gd name="connsiteY220" fmla="*/ 161093 h 174047"/>
                <a:gd name="connsiteX221" fmla="*/ 97980 w 151556"/>
                <a:gd name="connsiteY221" fmla="*/ 163283 h 174047"/>
                <a:gd name="connsiteX222" fmla="*/ 101695 w 151556"/>
                <a:gd name="connsiteY222" fmla="*/ 162426 h 174047"/>
                <a:gd name="connsiteX223" fmla="*/ 100457 w 151556"/>
                <a:gd name="connsiteY223" fmla="*/ 160235 h 174047"/>
                <a:gd name="connsiteX224" fmla="*/ 99123 w 151556"/>
                <a:gd name="connsiteY224" fmla="*/ 158235 h 174047"/>
                <a:gd name="connsiteX225" fmla="*/ 99123 w 151556"/>
                <a:gd name="connsiteY225" fmla="*/ 157187 h 174047"/>
                <a:gd name="connsiteX226" fmla="*/ 99695 w 151556"/>
                <a:gd name="connsiteY226" fmla="*/ 156711 h 174047"/>
                <a:gd name="connsiteX227" fmla="*/ 103981 w 151556"/>
                <a:gd name="connsiteY227" fmla="*/ 157378 h 174047"/>
                <a:gd name="connsiteX228" fmla="*/ 105028 w 151556"/>
                <a:gd name="connsiteY228" fmla="*/ 160330 h 174047"/>
                <a:gd name="connsiteX229" fmla="*/ 105886 w 151556"/>
                <a:gd name="connsiteY229" fmla="*/ 163378 h 174047"/>
                <a:gd name="connsiteX230" fmla="*/ 106743 w 151556"/>
                <a:gd name="connsiteY230" fmla="*/ 164045 h 174047"/>
                <a:gd name="connsiteX231" fmla="*/ 109124 w 151556"/>
                <a:gd name="connsiteY231" fmla="*/ 164045 h 174047"/>
                <a:gd name="connsiteX232" fmla="*/ 110553 w 151556"/>
                <a:gd name="connsiteY232" fmla="*/ 163283 h 174047"/>
                <a:gd name="connsiteX233" fmla="*/ 110877 w 151556"/>
                <a:gd name="connsiteY233" fmla="*/ 159797 h 174047"/>
                <a:gd name="connsiteX234" fmla="*/ 110553 w 151556"/>
                <a:gd name="connsiteY234" fmla="*/ 159473 h 174047"/>
                <a:gd name="connsiteX235" fmla="*/ 107410 w 151556"/>
                <a:gd name="connsiteY235" fmla="*/ 156235 h 174047"/>
                <a:gd name="connsiteX236" fmla="*/ 107334 w 151556"/>
                <a:gd name="connsiteY236" fmla="*/ 154216 h 174047"/>
                <a:gd name="connsiteX237" fmla="*/ 107410 w 151556"/>
                <a:gd name="connsiteY237" fmla="*/ 154140 h 174047"/>
                <a:gd name="connsiteX238" fmla="*/ 110267 w 151556"/>
                <a:gd name="connsiteY238" fmla="*/ 154140 h 174047"/>
                <a:gd name="connsiteX239" fmla="*/ 111696 w 151556"/>
                <a:gd name="connsiteY239" fmla="*/ 155949 h 174047"/>
                <a:gd name="connsiteX240" fmla="*/ 112363 w 151556"/>
                <a:gd name="connsiteY240" fmla="*/ 157282 h 174047"/>
                <a:gd name="connsiteX241" fmla="*/ 113982 w 151556"/>
                <a:gd name="connsiteY241" fmla="*/ 158045 h 174047"/>
                <a:gd name="connsiteX242" fmla="*/ 116459 w 151556"/>
                <a:gd name="connsiteY242" fmla="*/ 156235 h 174047"/>
                <a:gd name="connsiteX243" fmla="*/ 115697 w 151556"/>
                <a:gd name="connsiteY243" fmla="*/ 153663 h 174047"/>
                <a:gd name="connsiteX244" fmla="*/ 117316 w 151556"/>
                <a:gd name="connsiteY244" fmla="*/ 152901 h 174047"/>
                <a:gd name="connsiteX245" fmla="*/ 119507 w 151556"/>
                <a:gd name="connsiteY245" fmla="*/ 152901 h 174047"/>
                <a:gd name="connsiteX246" fmla="*/ 120364 w 151556"/>
                <a:gd name="connsiteY246" fmla="*/ 154044 h 174047"/>
                <a:gd name="connsiteX247" fmla="*/ 122364 w 151556"/>
                <a:gd name="connsiteY247" fmla="*/ 157187 h 174047"/>
                <a:gd name="connsiteX248" fmla="*/ 126745 w 151556"/>
                <a:gd name="connsiteY248" fmla="*/ 158807 h 174047"/>
                <a:gd name="connsiteX249" fmla="*/ 129222 w 151556"/>
                <a:gd name="connsiteY249" fmla="*/ 157949 h 174047"/>
                <a:gd name="connsiteX250" fmla="*/ 129222 w 151556"/>
                <a:gd name="connsiteY250" fmla="*/ 157092 h 174047"/>
                <a:gd name="connsiteX251" fmla="*/ 126365 w 151556"/>
                <a:gd name="connsiteY251" fmla="*/ 153091 h 174047"/>
                <a:gd name="connsiteX252" fmla="*/ 124650 w 151556"/>
                <a:gd name="connsiteY252" fmla="*/ 151091 h 174047"/>
                <a:gd name="connsiteX253" fmla="*/ 125317 w 151556"/>
                <a:gd name="connsiteY253" fmla="*/ 149853 h 174047"/>
                <a:gd name="connsiteX254" fmla="*/ 127317 w 151556"/>
                <a:gd name="connsiteY254" fmla="*/ 149853 h 174047"/>
                <a:gd name="connsiteX255" fmla="*/ 129222 w 151556"/>
                <a:gd name="connsiteY255" fmla="*/ 150329 h 174047"/>
                <a:gd name="connsiteX256" fmla="*/ 130936 w 151556"/>
                <a:gd name="connsiteY256" fmla="*/ 149377 h 174047"/>
                <a:gd name="connsiteX257" fmla="*/ 130936 w 151556"/>
                <a:gd name="connsiteY257" fmla="*/ 147853 h 174047"/>
                <a:gd name="connsiteX258" fmla="*/ 130936 w 151556"/>
                <a:gd name="connsiteY258" fmla="*/ 146805 h 174047"/>
                <a:gd name="connsiteX259" fmla="*/ 132937 w 151556"/>
                <a:gd name="connsiteY259" fmla="*/ 145376 h 174047"/>
                <a:gd name="connsiteX260" fmla="*/ 134747 w 151556"/>
                <a:gd name="connsiteY260" fmla="*/ 146234 h 174047"/>
                <a:gd name="connsiteX261" fmla="*/ 134747 w 151556"/>
                <a:gd name="connsiteY261" fmla="*/ 147853 h 174047"/>
                <a:gd name="connsiteX262" fmla="*/ 134270 w 151556"/>
                <a:gd name="connsiteY262" fmla="*/ 149377 h 174047"/>
                <a:gd name="connsiteX263" fmla="*/ 134270 w 151556"/>
                <a:gd name="connsiteY263" fmla="*/ 149377 h 174047"/>
                <a:gd name="connsiteX264" fmla="*/ 135318 w 151556"/>
                <a:gd name="connsiteY264" fmla="*/ 150520 h 174047"/>
                <a:gd name="connsiteX265" fmla="*/ 138842 w 151556"/>
                <a:gd name="connsiteY265" fmla="*/ 148806 h 174047"/>
                <a:gd name="connsiteX266" fmla="*/ 139604 w 151556"/>
                <a:gd name="connsiteY266" fmla="*/ 145376 h 174047"/>
                <a:gd name="connsiteX267" fmla="*/ 139604 w 151556"/>
                <a:gd name="connsiteY267" fmla="*/ 143662 h 174047"/>
                <a:gd name="connsiteX268" fmla="*/ 141414 w 151556"/>
                <a:gd name="connsiteY268" fmla="*/ 141566 h 174047"/>
                <a:gd name="connsiteX269" fmla="*/ 141414 w 151556"/>
                <a:gd name="connsiteY269" fmla="*/ 141566 h 174047"/>
                <a:gd name="connsiteX270" fmla="*/ 143605 w 151556"/>
                <a:gd name="connsiteY270" fmla="*/ 143852 h 174047"/>
                <a:gd name="connsiteX271" fmla="*/ 142843 w 151556"/>
                <a:gd name="connsiteY271" fmla="*/ 146614 h 174047"/>
                <a:gd name="connsiteX272" fmla="*/ 143891 w 151556"/>
                <a:gd name="connsiteY272" fmla="*/ 149091 h 174047"/>
                <a:gd name="connsiteX273" fmla="*/ 146462 w 151556"/>
                <a:gd name="connsiteY273" fmla="*/ 147757 h 174047"/>
                <a:gd name="connsiteX274" fmla="*/ 147129 w 151556"/>
                <a:gd name="connsiteY274" fmla="*/ 145376 h 174047"/>
                <a:gd name="connsiteX275" fmla="*/ 149891 w 151556"/>
                <a:gd name="connsiteY275" fmla="*/ 144233 h 174047"/>
                <a:gd name="connsiteX276" fmla="*/ 150463 w 151556"/>
                <a:gd name="connsiteY276" fmla="*/ 144233 h 174047"/>
                <a:gd name="connsiteX277" fmla="*/ 148844 w 151556"/>
                <a:gd name="connsiteY277" fmla="*/ 136232 h 174047"/>
                <a:gd name="connsiteX278" fmla="*/ 150844 w 151556"/>
                <a:gd name="connsiteY278" fmla="*/ 115753 h 174047"/>
                <a:gd name="connsiteX279" fmla="*/ 145795 w 151556"/>
                <a:gd name="connsiteY279" fmla="*/ 66795 h 17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151556" h="174047">
                  <a:moveTo>
                    <a:pt x="145795" y="66795"/>
                  </a:moveTo>
                  <a:cubicBezTo>
                    <a:pt x="144081" y="62261"/>
                    <a:pt x="142986" y="57527"/>
                    <a:pt x="142557" y="52698"/>
                  </a:cubicBezTo>
                  <a:cubicBezTo>
                    <a:pt x="142795" y="47583"/>
                    <a:pt x="143567" y="42506"/>
                    <a:pt x="144843" y="37553"/>
                  </a:cubicBezTo>
                  <a:cubicBezTo>
                    <a:pt x="145462" y="32724"/>
                    <a:pt x="145748" y="27847"/>
                    <a:pt x="145700" y="22980"/>
                  </a:cubicBezTo>
                  <a:lnTo>
                    <a:pt x="145700" y="17837"/>
                  </a:lnTo>
                  <a:cubicBezTo>
                    <a:pt x="145329" y="18561"/>
                    <a:pt x="144605" y="19027"/>
                    <a:pt x="143795" y="19074"/>
                  </a:cubicBezTo>
                  <a:cubicBezTo>
                    <a:pt x="143119" y="19104"/>
                    <a:pt x="142471" y="18780"/>
                    <a:pt x="142081" y="18218"/>
                  </a:cubicBezTo>
                  <a:cubicBezTo>
                    <a:pt x="141890" y="17694"/>
                    <a:pt x="141890" y="17122"/>
                    <a:pt x="142081" y="16598"/>
                  </a:cubicBezTo>
                  <a:cubicBezTo>
                    <a:pt x="142414" y="16151"/>
                    <a:pt x="142605" y="15626"/>
                    <a:pt x="142652" y="15074"/>
                  </a:cubicBezTo>
                  <a:cubicBezTo>
                    <a:pt x="142538" y="14560"/>
                    <a:pt x="142186" y="14131"/>
                    <a:pt x="141700" y="13931"/>
                  </a:cubicBezTo>
                  <a:cubicBezTo>
                    <a:pt x="140081" y="13931"/>
                    <a:pt x="139223" y="14598"/>
                    <a:pt x="138271" y="15646"/>
                  </a:cubicBezTo>
                  <a:cubicBezTo>
                    <a:pt x="137356" y="16579"/>
                    <a:pt x="137099" y="17970"/>
                    <a:pt x="137604" y="19170"/>
                  </a:cubicBezTo>
                  <a:cubicBezTo>
                    <a:pt x="137604" y="19741"/>
                    <a:pt x="138176" y="20218"/>
                    <a:pt x="137604" y="20884"/>
                  </a:cubicBezTo>
                  <a:cubicBezTo>
                    <a:pt x="137032" y="21551"/>
                    <a:pt x="135794" y="22027"/>
                    <a:pt x="135890" y="22885"/>
                  </a:cubicBezTo>
                  <a:lnTo>
                    <a:pt x="135890" y="22885"/>
                  </a:lnTo>
                  <a:cubicBezTo>
                    <a:pt x="135890" y="20694"/>
                    <a:pt x="134366" y="21456"/>
                    <a:pt x="133794" y="20599"/>
                  </a:cubicBezTo>
                  <a:cubicBezTo>
                    <a:pt x="133223" y="19741"/>
                    <a:pt x="133794" y="18789"/>
                    <a:pt x="134461" y="17837"/>
                  </a:cubicBezTo>
                  <a:cubicBezTo>
                    <a:pt x="135128" y="16884"/>
                    <a:pt x="134461" y="15550"/>
                    <a:pt x="133508" y="15360"/>
                  </a:cubicBezTo>
                  <a:cubicBezTo>
                    <a:pt x="132461" y="15236"/>
                    <a:pt x="131441" y="15760"/>
                    <a:pt x="130936" y="16693"/>
                  </a:cubicBezTo>
                  <a:cubicBezTo>
                    <a:pt x="130803" y="17512"/>
                    <a:pt x="130584" y="18313"/>
                    <a:pt x="130270" y="19074"/>
                  </a:cubicBezTo>
                  <a:cubicBezTo>
                    <a:pt x="129679" y="19951"/>
                    <a:pt x="128641" y="20399"/>
                    <a:pt x="127603" y="20218"/>
                  </a:cubicBezTo>
                  <a:cubicBezTo>
                    <a:pt x="126269" y="20218"/>
                    <a:pt x="126650" y="18408"/>
                    <a:pt x="127603" y="17455"/>
                  </a:cubicBezTo>
                  <a:lnTo>
                    <a:pt x="129698" y="14312"/>
                  </a:lnTo>
                  <a:cubicBezTo>
                    <a:pt x="130127" y="13798"/>
                    <a:pt x="130384" y="13169"/>
                    <a:pt x="130460" y="12502"/>
                  </a:cubicBezTo>
                  <a:cubicBezTo>
                    <a:pt x="130365" y="11731"/>
                    <a:pt x="129708" y="11159"/>
                    <a:pt x="128936" y="11169"/>
                  </a:cubicBezTo>
                  <a:cubicBezTo>
                    <a:pt x="127936" y="11178"/>
                    <a:pt x="126993" y="11626"/>
                    <a:pt x="126365" y="12407"/>
                  </a:cubicBezTo>
                  <a:cubicBezTo>
                    <a:pt x="125631" y="13198"/>
                    <a:pt x="125079" y="14141"/>
                    <a:pt x="124745" y="15169"/>
                  </a:cubicBezTo>
                  <a:cubicBezTo>
                    <a:pt x="124745" y="16408"/>
                    <a:pt x="123793" y="17932"/>
                    <a:pt x="121983" y="18122"/>
                  </a:cubicBezTo>
                  <a:cubicBezTo>
                    <a:pt x="120173" y="18313"/>
                    <a:pt x="119792" y="17360"/>
                    <a:pt x="119792" y="16503"/>
                  </a:cubicBezTo>
                  <a:cubicBezTo>
                    <a:pt x="119792" y="15646"/>
                    <a:pt x="120459" y="14883"/>
                    <a:pt x="121221" y="14217"/>
                  </a:cubicBezTo>
                  <a:cubicBezTo>
                    <a:pt x="121983" y="13550"/>
                    <a:pt x="123983" y="12217"/>
                    <a:pt x="123316" y="11074"/>
                  </a:cubicBezTo>
                  <a:cubicBezTo>
                    <a:pt x="122650" y="9931"/>
                    <a:pt x="121031" y="9931"/>
                    <a:pt x="119697" y="10312"/>
                  </a:cubicBezTo>
                  <a:cubicBezTo>
                    <a:pt x="118487" y="10578"/>
                    <a:pt x="117459" y="11341"/>
                    <a:pt x="116840" y="12407"/>
                  </a:cubicBezTo>
                  <a:cubicBezTo>
                    <a:pt x="116173" y="13264"/>
                    <a:pt x="115792" y="14217"/>
                    <a:pt x="115125" y="15074"/>
                  </a:cubicBezTo>
                  <a:cubicBezTo>
                    <a:pt x="114763" y="15665"/>
                    <a:pt x="114096" y="15998"/>
                    <a:pt x="113411" y="15932"/>
                  </a:cubicBezTo>
                  <a:cubicBezTo>
                    <a:pt x="112687" y="14207"/>
                    <a:pt x="113287" y="12207"/>
                    <a:pt x="114839" y="11169"/>
                  </a:cubicBezTo>
                  <a:cubicBezTo>
                    <a:pt x="115411" y="10598"/>
                    <a:pt x="116173" y="10216"/>
                    <a:pt x="116459" y="9645"/>
                  </a:cubicBezTo>
                  <a:cubicBezTo>
                    <a:pt x="116725" y="9131"/>
                    <a:pt x="116516" y="8502"/>
                    <a:pt x="116001" y="8235"/>
                  </a:cubicBezTo>
                  <a:cubicBezTo>
                    <a:pt x="115849" y="8159"/>
                    <a:pt x="115678" y="8121"/>
                    <a:pt x="115506" y="8121"/>
                  </a:cubicBezTo>
                  <a:lnTo>
                    <a:pt x="114458" y="8121"/>
                  </a:lnTo>
                  <a:cubicBezTo>
                    <a:pt x="112810" y="8483"/>
                    <a:pt x="111391" y="9521"/>
                    <a:pt x="110553" y="10978"/>
                  </a:cubicBezTo>
                  <a:cubicBezTo>
                    <a:pt x="110077" y="12121"/>
                    <a:pt x="110077" y="13455"/>
                    <a:pt x="108648" y="14027"/>
                  </a:cubicBezTo>
                  <a:cubicBezTo>
                    <a:pt x="107315" y="11645"/>
                    <a:pt x="108648" y="8788"/>
                    <a:pt x="111506" y="6978"/>
                  </a:cubicBezTo>
                  <a:cubicBezTo>
                    <a:pt x="112439" y="6483"/>
                    <a:pt x="113296" y="5873"/>
                    <a:pt x="114077" y="5168"/>
                  </a:cubicBezTo>
                  <a:cubicBezTo>
                    <a:pt x="114649" y="4502"/>
                    <a:pt x="114839" y="3549"/>
                    <a:pt x="114077" y="3073"/>
                  </a:cubicBezTo>
                  <a:cubicBezTo>
                    <a:pt x="113268" y="2616"/>
                    <a:pt x="112325" y="2444"/>
                    <a:pt x="111410" y="2596"/>
                  </a:cubicBezTo>
                  <a:cubicBezTo>
                    <a:pt x="109020" y="2739"/>
                    <a:pt x="106791" y="3844"/>
                    <a:pt x="105219" y="5644"/>
                  </a:cubicBezTo>
                  <a:cubicBezTo>
                    <a:pt x="104429" y="7292"/>
                    <a:pt x="103914" y="9064"/>
                    <a:pt x="103695" y="10883"/>
                  </a:cubicBezTo>
                  <a:cubicBezTo>
                    <a:pt x="103438" y="11626"/>
                    <a:pt x="102838" y="12198"/>
                    <a:pt x="102076" y="12407"/>
                  </a:cubicBezTo>
                  <a:cubicBezTo>
                    <a:pt x="101000" y="12655"/>
                    <a:pt x="99923" y="12026"/>
                    <a:pt x="99599" y="10978"/>
                  </a:cubicBezTo>
                  <a:cubicBezTo>
                    <a:pt x="99675" y="10140"/>
                    <a:pt x="99942" y="9321"/>
                    <a:pt x="100361" y="8597"/>
                  </a:cubicBezTo>
                  <a:cubicBezTo>
                    <a:pt x="100361" y="7740"/>
                    <a:pt x="100838" y="6787"/>
                    <a:pt x="100361" y="6216"/>
                  </a:cubicBezTo>
                  <a:cubicBezTo>
                    <a:pt x="99123" y="5501"/>
                    <a:pt x="97599" y="5501"/>
                    <a:pt x="96361" y="6216"/>
                  </a:cubicBezTo>
                  <a:cubicBezTo>
                    <a:pt x="95503" y="6959"/>
                    <a:pt x="94894" y="7959"/>
                    <a:pt x="94646" y="9073"/>
                  </a:cubicBezTo>
                  <a:lnTo>
                    <a:pt x="94170" y="10788"/>
                  </a:lnTo>
                  <a:cubicBezTo>
                    <a:pt x="92684" y="9073"/>
                    <a:pt x="92341" y="6644"/>
                    <a:pt x="93313" y="4597"/>
                  </a:cubicBezTo>
                  <a:cubicBezTo>
                    <a:pt x="93627" y="4102"/>
                    <a:pt x="93856" y="3549"/>
                    <a:pt x="93980" y="2977"/>
                  </a:cubicBezTo>
                  <a:cubicBezTo>
                    <a:pt x="93932" y="2311"/>
                    <a:pt x="93475" y="1740"/>
                    <a:pt x="92836" y="1549"/>
                  </a:cubicBezTo>
                  <a:lnTo>
                    <a:pt x="91694" y="1549"/>
                  </a:lnTo>
                  <a:cubicBezTo>
                    <a:pt x="89931" y="1710"/>
                    <a:pt x="88474" y="2977"/>
                    <a:pt x="88074" y="4692"/>
                  </a:cubicBezTo>
                  <a:cubicBezTo>
                    <a:pt x="87931" y="6083"/>
                    <a:pt x="87931" y="7492"/>
                    <a:pt x="88074" y="8883"/>
                  </a:cubicBezTo>
                  <a:cubicBezTo>
                    <a:pt x="88074" y="9455"/>
                    <a:pt x="88074" y="10312"/>
                    <a:pt x="86836" y="10121"/>
                  </a:cubicBezTo>
                  <a:cubicBezTo>
                    <a:pt x="86588" y="10207"/>
                    <a:pt x="86321" y="10207"/>
                    <a:pt x="86074" y="10121"/>
                  </a:cubicBezTo>
                  <a:cubicBezTo>
                    <a:pt x="84550" y="8312"/>
                    <a:pt x="86074" y="5931"/>
                    <a:pt x="84740" y="3930"/>
                  </a:cubicBezTo>
                  <a:cubicBezTo>
                    <a:pt x="83674" y="2692"/>
                    <a:pt x="82292" y="1768"/>
                    <a:pt x="80740" y="1263"/>
                  </a:cubicBezTo>
                  <a:cubicBezTo>
                    <a:pt x="79692" y="1263"/>
                    <a:pt x="77882" y="501"/>
                    <a:pt x="77406" y="1263"/>
                  </a:cubicBezTo>
                  <a:cubicBezTo>
                    <a:pt x="76930" y="2025"/>
                    <a:pt x="77406" y="1930"/>
                    <a:pt x="77406" y="2216"/>
                  </a:cubicBezTo>
                  <a:cubicBezTo>
                    <a:pt x="78501" y="3644"/>
                    <a:pt x="79683" y="5016"/>
                    <a:pt x="80930" y="6311"/>
                  </a:cubicBezTo>
                  <a:cubicBezTo>
                    <a:pt x="82197" y="7473"/>
                    <a:pt x="82578" y="9312"/>
                    <a:pt x="81883" y="10883"/>
                  </a:cubicBezTo>
                  <a:cubicBezTo>
                    <a:pt x="80930" y="11226"/>
                    <a:pt x="79863" y="10874"/>
                    <a:pt x="79311" y="10026"/>
                  </a:cubicBezTo>
                  <a:cubicBezTo>
                    <a:pt x="79311" y="9264"/>
                    <a:pt x="79311" y="8502"/>
                    <a:pt x="78454" y="7835"/>
                  </a:cubicBezTo>
                  <a:lnTo>
                    <a:pt x="77882" y="7835"/>
                  </a:lnTo>
                  <a:cubicBezTo>
                    <a:pt x="77054" y="7673"/>
                    <a:pt x="76253" y="8216"/>
                    <a:pt x="76101" y="9045"/>
                  </a:cubicBezTo>
                  <a:cubicBezTo>
                    <a:pt x="76082" y="9121"/>
                    <a:pt x="76073" y="9188"/>
                    <a:pt x="76073" y="9264"/>
                  </a:cubicBezTo>
                  <a:cubicBezTo>
                    <a:pt x="76196" y="10092"/>
                    <a:pt x="75653" y="10883"/>
                    <a:pt x="74834" y="11074"/>
                  </a:cubicBezTo>
                  <a:cubicBezTo>
                    <a:pt x="73310" y="9645"/>
                    <a:pt x="73786" y="7645"/>
                    <a:pt x="73501" y="5931"/>
                  </a:cubicBezTo>
                  <a:cubicBezTo>
                    <a:pt x="72558" y="2901"/>
                    <a:pt x="70158" y="549"/>
                    <a:pt x="67119" y="-356"/>
                  </a:cubicBezTo>
                  <a:cubicBezTo>
                    <a:pt x="66576" y="-413"/>
                    <a:pt x="66043" y="-413"/>
                    <a:pt x="65500" y="-356"/>
                  </a:cubicBezTo>
                  <a:cubicBezTo>
                    <a:pt x="64338" y="-366"/>
                    <a:pt x="63357" y="491"/>
                    <a:pt x="63214" y="1644"/>
                  </a:cubicBezTo>
                  <a:cubicBezTo>
                    <a:pt x="63385" y="2577"/>
                    <a:pt x="63776" y="3463"/>
                    <a:pt x="64357" y="4216"/>
                  </a:cubicBezTo>
                  <a:cubicBezTo>
                    <a:pt x="64995" y="5330"/>
                    <a:pt x="65414" y="6559"/>
                    <a:pt x="65595" y="7835"/>
                  </a:cubicBezTo>
                  <a:cubicBezTo>
                    <a:pt x="65776" y="9264"/>
                    <a:pt x="64814" y="10598"/>
                    <a:pt x="63404" y="10883"/>
                  </a:cubicBezTo>
                  <a:cubicBezTo>
                    <a:pt x="61947" y="11045"/>
                    <a:pt x="60547" y="10283"/>
                    <a:pt x="59880" y="8978"/>
                  </a:cubicBezTo>
                  <a:cubicBezTo>
                    <a:pt x="59404" y="7930"/>
                    <a:pt x="59404" y="6692"/>
                    <a:pt x="58547" y="5835"/>
                  </a:cubicBezTo>
                  <a:cubicBezTo>
                    <a:pt x="57689" y="4978"/>
                    <a:pt x="55213" y="4502"/>
                    <a:pt x="54356" y="5835"/>
                  </a:cubicBezTo>
                  <a:cubicBezTo>
                    <a:pt x="54117" y="6216"/>
                    <a:pt x="54117" y="6692"/>
                    <a:pt x="54356" y="7073"/>
                  </a:cubicBezTo>
                  <a:cubicBezTo>
                    <a:pt x="54822" y="7997"/>
                    <a:pt x="55403" y="8854"/>
                    <a:pt x="56070" y="9645"/>
                  </a:cubicBezTo>
                  <a:cubicBezTo>
                    <a:pt x="56689" y="10464"/>
                    <a:pt x="56689" y="11588"/>
                    <a:pt x="56070" y="12407"/>
                  </a:cubicBezTo>
                  <a:cubicBezTo>
                    <a:pt x="55289" y="13007"/>
                    <a:pt x="54270" y="13217"/>
                    <a:pt x="53308" y="12979"/>
                  </a:cubicBezTo>
                  <a:cubicBezTo>
                    <a:pt x="52374" y="12741"/>
                    <a:pt x="51689" y="11941"/>
                    <a:pt x="51593" y="10978"/>
                  </a:cubicBezTo>
                  <a:lnTo>
                    <a:pt x="50165" y="5264"/>
                  </a:lnTo>
                  <a:cubicBezTo>
                    <a:pt x="49965" y="4292"/>
                    <a:pt x="49612" y="3359"/>
                    <a:pt x="49117" y="2501"/>
                  </a:cubicBezTo>
                  <a:cubicBezTo>
                    <a:pt x="48431" y="1520"/>
                    <a:pt x="47421" y="806"/>
                    <a:pt x="46259" y="501"/>
                  </a:cubicBezTo>
                  <a:cubicBezTo>
                    <a:pt x="45440" y="311"/>
                    <a:pt x="44602" y="311"/>
                    <a:pt x="43783" y="501"/>
                  </a:cubicBezTo>
                  <a:cubicBezTo>
                    <a:pt x="42926" y="501"/>
                    <a:pt x="42354" y="1358"/>
                    <a:pt x="42354" y="1930"/>
                  </a:cubicBezTo>
                  <a:cubicBezTo>
                    <a:pt x="42354" y="2501"/>
                    <a:pt x="42926" y="2787"/>
                    <a:pt x="43402" y="3263"/>
                  </a:cubicBezTo>
                  <a:cubicBezTo>
                    <a:pt x="44640" y="4311"/>
                    <a:pt x="45488" y="5759"/>
                    <a:pt x="45783" y="7359"/>
                  </a:cubicBezTo>
                  <a:cubicBezTo>
                    <a:pt x="45783" y="7930"/>
                    <a:pt x="45783" y="8693"/>
                    <a:pt x="44831" y="8883"/>
                  </a:cubicBezTo>
                  <a:cubicBezTo>
                    <a:pt x="44316" y="9112"/>
                    <a:pt x="43726" y="9112"/>
                    <a:pt x="43211" y="8883"/>
                  </a:cubicBezTo>
                  <a:cubicBezTo>
                    <a:pt x="42287" y="8416"/>
                    <a:pt x="41592" y="7587"/>
                    <a:pt x="41306" y="6597"/>
                  </a:cubicBezTo>
                  <a:cubicBezTo>
                    <a:pt x="41001" y="5635"/>
                    <a:pt x="40478" y="4759"/>
                    <a:pt x="39782" y="4025"/>
                  </a:cubicBezTo>
                  <a:cubicBezTo>
                    <a:pt x="38735" y="3263"/>
                    <a:pt x="37372" y="3082"/>
                    <a:pt x="36163" y="3549"/>
                  </a:cubicBezTo>
                  <a:cubicBezTo>
                    <a:pt x="35401" y="3892"/>
                    <a:pt x="35067" y="4787"/>
                    <a:pt x="35401" y="5549"/>
                  </a:cubicBezTo>
                  <a:cubicBezTo>
                    <a:pt x="35801" y="6235"/>
                    <a:pt x="36315" y="6854"/>
                    <a:pt x="36925" y="7359"/>
                  </a:cubicBezTo>
                  <a:cubicBezTo>
                    <a:pt x="38820" y="9054"/>
                    <a:pt x="40287" y="11178"/>
                    <a:pt x="41211" y="13550"/>
                  </a:cubicBezTo>
                  <a:cubicBezTo>
                    <a:pt x="41611" y="14170"/>
                    <a:pt x="41421" y="14998"/>
                    <a:pt x="40801" y="15389"/>
                  </a:cubicBezTo>
                  <a:cubicBezTo>
                    <a:pt x="40697" y="15465"/>
                    <a:pt x="40573" y="15512"/>
                    <a:pt x="40449" y="15550"/>
                  </a:cubicBezTo>
                  <a:cubicBezTo>
                    <a:pt x="39849" y="15826"/>
                    <a:pt x="39154" y="15826"/>
                    <a:pt x="38544" y="15550"/>
                  </a:cubicBezTo>
                  <a:cubicBezTo>
                    <a:pt x="37992" y="14731"/>
                    <a:pt x="37887" y="13703"/>
                    <a:pt x="38258" y="12788"/>
                  </a:cubicBezTo>
                  <a:cubicBezTo>
                    <a:pt x="38258" y="12026"/>
                    <a:pt x="37401" y="11265"/>
                    <a:pt x="36925" y="10502"/>
                  </a:cubicBezTo>
                  <a:cubicBezTo>
                    <a:pt x="36353" y="9493"/>
                    <a:pt x="35439" y="8721"/>
                    <a:pt x="34353" y="8312"/>
                  </a:cubicBezTo>
                  <a:cubicBezTo>
                    <a:pt x="33115" y="8312"/>
                    <a:pt x="31210" y="8312"/>
                    <a:pt x="30829" y="9073"/>
                  </a:cubicBezTo>
                  <a:cubicBezTo>
                    <a:pt x="30448" y="9836"/>
                    <a:pt x="31305" y="10693"/>
                    <a:pt x="31972" y="11359"/>
                  </a:cubicBezTo>
                  <a:cubicBezTo>
                    <a:pt x="32515" y="11931"/>
                    <a:pt x="32943" y="12617"/>
                    <a:pt x="33210" y="13360"/>
                  </a:cubicBezTo>
                  <a:cubicBezTo>
                    <a:pt x="33210" y="13360"/>
                    <a:pt x="33210" y="14122"/>
                    <a:pt x="33210" y="14407"/>
                  </a:cubicBezTo>
                  <a:cubicBezTo>
                    <a:pt x="33096" y="14636"/>
                    <a:pt x="32886" y="14807"/>
                    <a:pt x="32639" y="14883"/>
                  </a:cubicBezTo>
                  <a:cubicBezTo>
                    <a:pt x="31257" y="15465"/>
                    <a:pt x="29667" y="15208"/>
                    <a:pt x="28543" y="14217"/>
                  </a:cubicBezTo>
                  <a:cubicBezTo>
                    <a:pt x="27762" y="13407"/>
                    <a:pt x="27381" y="12293"/>
                    <a:pt x="27495" y="11169"/>
                  </a:cubicBezTo>
                  <a:cubicBezTo>
                    <a:pt x="27628" y="10064"/>
                    <a:pt x="27352" y="8950"/>
                    <a:pt x="26733" y="8026"/>
                  </a:cubicBezTo>
                  <a:cubicBezTo>
                    <a:pt x="26524" y="7759"/>
                    <a:pt x="26266" y="7530"/>
                    <a:pt x="25971" y="7359"/>
                  </a:cubicBezTo>
                  <a:cubicBezTo>
                    <a:pt x="25190" y="7168"/>
                    <a:pt x="24371" y="7168"/>
                    <a:pt x="23590" y="7359"/>
                  </a:cubicBezTo>
                  <a:lnTo>
                    <a:pt x="22161" y="8121"/>
                  </a:lnTo>
                  <a:cubicBezTo>
                    <a:pt x="21132" y="9102"/>
                    <a:pt x="21104" y="10731"/>
                    <a:pt x="22085" y="11760"/>
                  </a:cubicBezTo>
                  <a:cubicBezTo>
                    <a:pt x="22104" y="11788"/>
                    <a:pt x="22133" y="11807"/>
                    <a:pt x="22161" y="11836"/>
                  </a:cubicBezTo>
                  <a:cubicBezTo>
                    <a:pt x="23256" y="12903"/>
                    <a:pt x="24276" y="14055"/>
                    <a:pt x="25209" y="15265"/>
                  </a:cubicBezTo>
                  <a:cubicBezTo>
                    <a:pt x="25752" y="15817"/>
                    <a:pt x="25752" y="16712"/>
                    <a:pt x="25209" y="17265"/>
                  </a:cubicBezTo>
                  <a:cubicBezTo>
                    <a:pt x="24304" y="17694"/>
                    <a:pt x="23256" y="17694"/>
                    <a:pt x="22352" y="17265"/>
                  </a:cubicBezTo>
                  <a:cubicBezTo>
                    <a:pt x="21694" y="16855"/>
                    <a:pt x="21218" y="16208"/>
                    <a:pt x="21018" y="15456"/>
                  </a:cubicBezTo>
                  <a:cubicBezTo>
                    <a:pt x="20894" y="14970"/>
                    <a:pt x="20666" y="14513"/>
                    <a:pt x="20351" y="14122"/>
                  </a:cubicBezTo>
                  <a:cubicBezTo>
                    <a:pt x="20027" y="13598"/>
                    <a:pt x="19446" y="13274"/>
                    <a:pt x="18827" y="13264"/>
                  </a:cubicBezTo>
                  <a:cubicBezTo>
                    <a:pt x="17675" y="13084"/>
                    <a:pt x="16589" y="13836"/>
                    <a:pt x="16351" y="14979"/>
                  </a:cubicBezTo>
                  <a:cubicBezTo>
                    <a:pt x="16427" y="15893"/>
                    <a:pt x="16656" y="16798"/>
                    <a:pt x="17018" y="17646"/>
                  </a:cubicBezTo>
                  <a:cubicBezTo>
                    <a:pt x="16665" y="18141"/>
                    <a:pt x="16094" y="18427"/>
                    <a:pt x="15494" y="18408"/>
                  </a:cubicBezTo>
                  <a:lnTo>
                    <a:pt x="14541" y="18408"/>
                  </a:lnTo>
                  <a:cubicBezTo>
                    <a:pt x="14589" y="18980"/>
                    <a:pt x="14589" y="19551"/>
                    <a:pt x="14541" y="20123"/>
                  </a:cubicBezTo>
                  <a:cubicBezTo>
                    <a:pt x="13665" y="24514"/>
                    <a:pt x="11703" y="28599"/>
                    <a:pt x="8826" y="32029"/>
                  </a:cubicBezTo>
                  <a:cubicBezTo>
                    <a:pt x="3492" y="40010"/>
                    <a:pt x="435" y="49298"/>
                    <a:pt x="-32" y="58890"/>
                  </a:cubicBezTo>
                  <a:cubicBezTo>
                    <a:pt x="130" y="63671"/>
                    <a:pt x="577" y="68443"/>
                    <a:pt x="1301" y="73177"/>
                  </a:cubicBezTo>
                  <a:cubicBezTo>
                    <a:pt x="4254" y="96227"/>
                    <a:pt x="2349" y="119658"/>
                    <a:pt x="3397" y="142899"/>
                  </a:cubicBezTo>
                  <a:cubicBezTo>
                    <a:pt x="3054" y="146996"/>
                    <a:pt x="4597" y="151025"/>
                    <a:pt x="7588" y="153853"/>
                  </a:cubicBezTo>
                  <a:cubicBezTo>
                    <a:pt x="9026" y="154663"/>
                    <a:pt x="10398" y="155587"/>
                    <a:pt x="11684" y="156616"/>
                  </a:cubicBezTo>
                  <a:cubicBezTo>
                    <a:pt x="12741" y="157758"/>
                    <a:pt x="13312" y="159254"/>
                    <a:pt x="13303" y="160807"/>
                  </a:cubicBezTo>
                  <a:cubicBezTo>
                    <a:pt x="13750" y="159978"/>
                    <a:pt x="14265" y="159187"/>
                    <a:pt x="14827" y="158425"/>
                  </a:cubicBezTo>
                  <a:cubicBezTo>
                    <a:pt x="15246" y="157854"/>
                    <a:pt x="15932" y="157530"/>
                    <a:pt x="16636" y="157568"/>
                  </a:cubicBezTo>
                  <a:cubicBezTo>
                    <a:pt x="17341" y="159311"/>
                    <a:pt x="16703" y="161321"/>
                    <a:pt x="15113" y="162331"/>
                  </a:cubicBezTo>
                  <a:cubicBezTo>
                    <a:pt x="14455" y="162731"/>
                    <a:pt x="13874" y="163255"/>
                    <a:pt x="13398" y="163855"/>
                  </a:cubicBezTo>
                  <a:cubicBezTo>
                    <a:pt x="13131" y="164302"/>
                    <a:pt x="13284" y="164893"/>
                    <a:pt x="13731" y="165160"/>
                  </a:cubicBezTo>
                  <a:cubicBezTo>
                    <a:pt x="13922" y="165274"/>
                    <a:pt x="14131" y="165312"/>
                    <a:pt x="14351" y="165284"/>
                  </a:cubicBezTo>
                  <a:lnTo>
                    <a:pt x="15398" y="165284"/>
                  </a:lnTo>
                  <a:cubicBezTo>
                    <a:pt x="17103" y="164950"/>
                    <a:pt x="18589" y="163912"/>
                    <a:pt x="19494" y="162426"/>
                  </a:cubicBezTo>
                  <a:cubicBezTo>
                    <a:pt x="19494" y="161378"/>
                    <a:pt x="20065" y="160045"/>
                    <a:pt x="21494" y="159473"/>
                  </a:cubicBezTo>
                  <a:cubicBezTo>
                    <a:pt x="22828" y="161855"/>
                    <a:pt x="21494" y="164712"/>
                    <a:pt x="18351" y="166522"/>
                  </a:cubicBezTo>
                  <a:cubicBezTo>
                    <a:pt x="17427" y="166950"/>
                    <a:pt x="16560" y="167493"/>
                    <a:pt x="15779" y="168141"/>
                  </a:cubicBezTo>
                  <a:cubicBezTo>
                    <a:pt x="15113" y="168808"/>
                    <a:pt x="14922" y="169760"/>
                    <a:pt x="15779" y="170332"/>
                  </a:cubicBezTo>
                  <a:cubicBezTo>
                    <a:pt x="16675" y="170637"/>
                    <a:pt x="17646" y="170637"/>
                    <a:pt x="18541" y="170332"/>
                  </a:cubicBezTo>
                  <a:cubicBezTo>
                    <a:pt x="20999" y="170218"/>
                    <a:pt x="23323" y="169160"/>
                    <a:pt x="25019" y="167379"/>
                  </a:cubicBezTo>
                  <a:cubicBezTo>
                    <a:pt x="25828" y="165760"/>
                    <a:pt x="26409" y="164026"/>
                    <a:pt x="26733" y="162236"/>
                  </a:cubicBezTo>
                  <a:cubicBezTo>
                    <a:pt x="26952" y="161473"/>
                    <a:pt x="27571" y="160883"/>
                    <a:pt x="28352" y="160712"/>
                  </a:cubicBezTo>
                  <a:cubicBezTo>
                    <a:pt x="29419" y="160416"/>
                    <a:pt x="30524" y="161036"/>
                    <a:pt x="30819" y="162102"/>
                  </a:cubicBezTo>
                  <a:cubicBezTo>
                    <a:pt x="30819" y="162112"/>
                    <a:pt x="30829" y="162131"/>
                    <a:pt x="30829" y="162140"/>
                  </a:cubicBezTo>
                  <a:cubicBezTo>
                    <a:pt x="30762" y="163026"/>
                    <a:pt x="30467" y="163883"/>
                    <a:pt x="29972" y="164617"/>
                  </a:cubicBezTo>
                  <a:cubicBezTo>
                    <a:pt x="29410" y="165312"/>
                    <a:pt x="29410" y="166303"/>
                    <a:pt x="29972" y="166998"/>
                  </a:cubicBezTo>
                  <a:cubicBezTo>
                    <a:pt x="31315" y="167713"/>
                    <a:pt x="32915" y="167713"/>
                    <a:pt x="34258" y="166998"/>
                  </a:cubicBezTo>
                  <a:cubicBezTo>
                    <a:pt x="35153" y="166284"/>
                    <a:pt x="35763" y="165264"/>
                    <a:pt x="35972" y="164141"/>
                  </a:cubicBezTo>
                  <a:lnTo>
                    <a:pt x="36544" y="162521"/>
                  </a:lnTo>
                  <a:cubicBezTo>
                    <a:pt x="37954" y="164274"/>
                    <a:pt x="38249" y="166674"/>
                    <a:pt x="37306" y="168712"/>
                  </a:cubicBezTo>
                  <a:cubicBezTo>
                    <a:pt x="36944" y="169189"/>
                    <a:pt x="36715" y="169741"/>
                    <a:pt x="36639" y="170332"/>
                  </a:cubicBezTo>
                  <a:cubicBezTo>
                    <a:pt x="36572" y="171008"/>
                    <a:pt x="37030" y="171618"/>
                    <a:pt x="37687" y="171761"/>
                  </a:cubicBezTo>
                  <a:lnTo>
                    <a:pt x="38258" y="171761"/>
                  </a:lnTo>
                  <a:cubicBezTo>
                    <a:pt x="40078" y="171656"/>
                    <a:pt x="41621" y="170379"/>
                    <a:pt x="42068" y="168617"/>
                  </a:cubicBezTo>
                  <a:cubicBezTo>
                    <a:pt x="42202" y="167227"/>
                    <a:pt x="42202" y="165817"/>
                    <a:pt x="42068" y="164426"/>
                  </a:cubicBezTo>
                  <a:cubicBezTo>
                    <a:pt x="42002" y="163798"/>
                    <a:pt x="42468" y="163235"/>
                    <a:pt x="43097" y="163178"/>
                  </a:cubicBezTo>
                  <a:cubicBezTo>
                    <a:pt x="43192" y="163169"/>
                    <a:pt x="43297" y="163169"/>
                    <a:pt x="43402" y="163188"/>
                  </a:cubicBezTo>
                  <a:cubicBezTo>
                    <a:pt x="43621" y="163131"/>
                    <a:pt x="43850" y="163131"/>
                    <a:pt x="44069" y="163188"/>
                  </a:cubicBezTo>
                  <a:cubicBezTo>
                    <a:pt x="45783" y="164998"/>
                    <a:pt x="44069" y="167379"/>
                    <a:pt x="45497" y="169284"/>
                  </a:cubicBezTo>
                  <a:cubicBezTo>
                    <a:pt x="46526" y="170579"/>
                    <a:pt x="47917" y="171541"/>
                    <a:pt x="49498" y="172046"/>
                  </a:cubicBezTo>
                  <a:cubicBezTo>
                    <a:pt x="50641" y="172046"/>
                    <a:pt x="52546" y="172808"/>
                    <a:pt x="53022" y="172046"/>
                  </a:cubicBezTo>
                  <a:cubicBezTo>
                    <a:pt x="53498" y="171284"/>
                    <a:pt x="53022" y="171380"/>
                    <a:pt x="53022" y="170998"/>
                  </a:cubicBezTo>
                  <a:cubicBezTo>
                    <a:pt x="53022" y="170618"/>
                    <a:pt x="50450" y="168332"/>
                    <a:pt x="49403" y="166998"/>
                  </a:cubicBezTo>
                  <a:cubicBezTo>
                    <a:pt x="48136" y="165836"/>
                    <a:pt x="47755" y="163998"/>
                    <a:pt x="48450" y="162426"/>
                  </a:cubicBezTo>
                  <a:cubicBezTo>
                    <a:pt x="49431" y="162073"/>
                    <a:pt x="50526" y="162426"/>
                    <a:pt x="51117" y="163283"/>
                  </a:cubicBezTo>
                  <a:cubicBezTo>
                    <a:pt x="51117" y="164045"/>
                    <a:pt x="51117" y="164807"/>
                    <a:pt x="51974" y="165474"/>
                  </a:cubicBezTo>
                  <a:lnTo>
                    <a:pt x="52641" y="165474"/>
                  </a:lnTo>
                  <a:cubicBezTo>
                    <a:pt x="53594" y="165474"/>
                    <a:pt x="54356" y="164807"/>
                    <a:pt x="54451" y="164045"/>
                  </a:cubicBezTo>
                  <a:cubicBezTo>
                    <a:pt x="54546" y="163283"/>
                    <a:pt x="54451" y="162331"/>
                    <a:pt x="55689" y="162236"/>
                  </a:cubicBezTo>
                  <a:cubicBezTo>
                    <a:pt x="57308" y="163665"/>
                    <a:pt x="56832" y="165664"/>
                    <a:pt x="57118" y="167379"/>
                  </a:cubicBezTo>
                  <a:cubicBezTo>
                    <a:pt x="58013" y="170484"/>
                    <a:pt x="60537" y="172866"/>
                    <a:pt x="63690" y="173570"/>
                  </a:cubicBezTo>
                  <a:cubicBezTo>
                    <a:pt x="64252" y="173675"/>
                    <a:pt x="64843" y="173675"/>
                    <a:pt x="65405" y="173570"/>
                  </a:cubicBezTo>
                  <a:cubicBezTo>
                    <a:pt x="66548" y="173542"/>
                    <a:pt x="67510" y="172703"/>
                    <a:pt x="67690" y="171570"/>
                  </a:cubicBezTo>
                  <a:cubicBezTo>
                    <a:pt x="67519" y="170637"/>
                    <a:pt x="67129" y="169751"/>
                    <a:pt x="66548" y="168998"/>
                  </a:cubicBezTo>
                  <a:cubicBezTo>
                    <a:pt x="65871" y="167903"/>
                    <a:pt x="65443" y="166665"/>
                    <a:pt x="65309" y="165379"/>
                  </a:cubicBezTo>
                  <a:cubicBezTo>
                    <a:pt x="65081" y="163931"/>
                    <a:pt x="66062" y="162569"/>
                    <a:pt x="67500" y="162331"/>
                  </a:cubicBezTo>
                  <a:cubicBezTo>
                    <a:pt x="68986" y="162131"/>
                    <a:pt x="70443" y="162892"/>
                    <a:pt x="71120" y="164236"/>
                  </a:cubicBezTo>
                  <a:cubicBezTo>
                    <a:pt x="71120" y="165284"/>
                    <a:pt x="71120" y="166427"/>
                    <a:pt x="72548" y="167379"/>
                  </a:cubicBezTo>
                  <a:cubicBezTo>
                    <a:pt x="73825" y="168312"/>
                    <a:pt x="75558" y="168312"/>
                    <a:pt x="76835" y="167379"/>
                  </a:cubicBezTo>
                  <a:cubicBezTo>
                    <a:pt x="77025" y="166989"/>
                    <a:pt x="77025" y="166531"/>
                    <a:pt x="76835" y="166141"/>
                  </a:cubicBezTo>
                  <a:cubicBezTo>
                    <a:pt x="76320" y="165227"/>
                    <a:pt x="75711" y="164360"/>
                    <a:pt x="75025" y="163569"/>
                  </a:cubicBezTo>
                  <a:cubicBezTo>
                    <a:pt x="74368" y="162759"/>
                    <a:pt x="74368" y="161607"/>
                    <a:pt x="75025" y="160807"/>
                  </a:cubicBezTo>
                  <a:cubicBezTo>
                    <a:pt x="75768" y="160121"/>
                    <a:pt x="76835" y="159902"/>
                    <a:pt x="77787" y="160235"/>
                  </a:cubicBezTo>
                  <a:cubicBezTo>
                    <a:pt x="78749" y="160397"/>
                    <a:pt x="79483" y="161169"/>
                    <a:pt x="79597" y="162140"/>
                  </a:cubicBezTo>
                  <a:lnTo>
                    <a:pt x="81121" y="167950"/>
                  </a:lnTo>
                  <a:cubicBezTo>
                    <a:pt x="81340" y="168884"/>
                    <a:pt x="81692" y="169779"/>
                    <a:pt x="82169" y="170618"/>
                  </a:cubicBezTo>
                  <a:cubicBezTo>
                    <a:pt x="82912" y="171589"/>
                    <a:pt x="83950" y="172294"/>
                    <a:pt x="85121" y="172618"/>
                  </a:cubicBezTo>
                  <a:cubicBezTo>
                    <a:pt x="85998" y="172856"/>
                    <a:pt x="86912" y="172856"/>
                    <a:pt x="87788" y="172618"/>
                  </a:cubicBezTo>
                  <a:cubicBezTo>
                    <a:pt x="88550" y="172618"/>
                    <a:pt x="89217" y="171856"/>
                    <a:pt x="89122" y="171284"/>
                  </a:cubicBezTo>
                  <a:cubicBezTo>
                    <a:pt x="89027" y="170713"/>
                    <a:pt x="88550" y="170332"/>
                    <a:pt x="88074" y="169951"/>
                  </a:cubicBezTo>
                  <a:cubicBezTo>
                    <a:pt x="86836" y="168903"/>
                    <a:pt x="85988" y="167455"/>
                    <a:pt x="85693" y="165855"/>
                  </a:cubicBezTo>
                  <a:cubicBezTo>
                    <a:pt x="85502" y="165169"/>
                    <a:pt x="85883" y="164464"/>
                    <a:pt x="86550" y="164236"/>
                  </a:cubicBezTo>
                  <a:cubicBezTo>
                    <a:pt x="87112" y="164093"/>
                    <a:pt x="87703" y="164093"/>
                    <a:pt x="88265" y="164236"/>
                  </a:cubicBezTo>
                  <a:cubicBezTo>
                    <a:pt x="89217" y="164693"/>
                    <a:pt x="89931" y="165521"/>
                    <a:pt x="90265" y="166522"/>
                  </a:cubicBezTo>
                  <a:cubicBezTo>
                    <a:pt x="90522" y="167531"/>
                    <a:pt x="91084" y="168427"/>
                    <a:pt x="91884" y="169093"/>
                  </a:cubicBezTo>
                  <a:cubicBezTo>
                    <a:pt x="92960" y="169875"/>
                    <a:pt x="94361" y="170055"/>
                    <a:pt x="95599" y="169570"/>
                  </a:cubicBezTo>
                  <a:cubicBezTo>
                    <a:pt x="96342" y="169294"/>
                    <a:pt x="96713" y="168465"/>
                    <a:pt x="96427" y="167732"/>
                  </a:cubicBezTo>
                  <a:cubicBezTo>
                    <a:pt x="96408" y="167674"/>
                    <a:pt x="96389" y="167617"/>
                    <a:pt x="96361" y="167570"/>
                  </a:cubicBezTo>
                  <a:cubicBezTo>
                    <a:pt x="95961" y="166855"/>
                    <a:pt x="95408" y="166236"/>
                    <a:pt x="94741" y="165760"/>
                  </a:cubicBezTo>
                  <a:cubicBezTo>
                    <a:pt x="92827" y="164074"/>
                    <a:pt x="91293" y="161997"/>
                    <a:pt x="90265" y="159664"/>
                  </a:cubicBezTo>
                  <a:cubicBezTo>
                    <a:pt x="89855" y="158987"/>
                    <a:pt x="90065" y="158111"/>
                    <a:pt x="90741" y="157702"/>
                  </a:cubicBezTo>
                  <a:cubicBezTo>
                    <a:pt x="90836" y="157645"/>
                    <a:pt x="90932" y="157597"/>
                    <a:pt x="91027" y="157568"/>
                  </a:cubicBezTo>
                  <a:cubicBezTo>
                    <a:pt x="91665" y="157273"/>
                    <a:pt x="92389" y="157273"/>
                    <a:pt x="93027" y="157568"/>
                  </a:cubicBezTo>
                  <a:cubicBezTo>
                    <a:pt x="93427" y="157949"/>
                    <a:pt x="93751" y="158397"/>
                    <a:pt x="93980" y="158902"/>
                  </a:cubicBezTo>
                  <a:cubicBezTo>
                    <a:pt x="94370" y="159664"/>
                    <a:pt x="94818" y="160397"/>
                    <a:pt x="95313" y="161093"/>
                  </a:cubicBezTo>
                  <a:cubicBezTo>
                    <a:pt x="95894" y="162131"/>
                    <a:pt x="96847" y="162912"/>
                    <a:pt x="97980" y="163283"/>
                  </a:cubicBezTo>
                  <a:cubicBezTo>
                    <a:pt x="99275" y="163807"/>
                    <a:pt x="100761" y="163464"/>
                    <a:pt x="101695" y="162426"/>
                  </a:cubicBezTo>
                  <a:cubicBezTo>
                    <a:pt x="101695" y="161664"/>
                    <a:pt x="101123" y="160902"/>
                    <a:pt x="100457" y="160235"/>
                  </a:cubicBezTo>
                  <a:cubicBezTo>
                    <a:pt x="99885" y="159664"/>
                    <a:pt x="99428" y="158987"/>
                    <a:pt x="99123" y="158235"/>
                  </a:cubicBezTo>
                  <a:cubicBezTo>
                    <a:pt x="98885" y="157930"/>
                    <a:pt x="98885" y="157492"/>
                    <a:pt x="99123" y="157187"/>
                  </a:cubicBezTo>
                  <a:cubicBezTo>
                    <a:pt x="99237" y="156959"/>
                    <a:pt x="99447" y="156787"/>
                    <a:pt x="99695" y="156711"/>
                  </a:cubicBezTo>
                  <a:cubicBezTo>
                    <a:pt x="101142" y="156139"/>
                    <a:pt x="102781" y="156397"/>
                    <a:pt x="103981" y="157378"/>
                  </a:cubicBezTo>
                  <a:cubicBezTo>
                    <a:pt x="104733" y="158168"/>
                    <a:pt x="105114" y="159244"/>
                    <a:pt x="105028" y="160330"/>
                  </a:cubicBezTo>
                  <a:cubicBezTo>
                    <a:pt x="104971" y="161416"/>
                    <a:pt x="105276" y="162483"/>
                    <a:pt x="105886" y="163378"/>
                  </a:cubicBezTo>
                  <a:cubicBezTo>
                    <a:pt x="106057" y="163721"/>
                    <a:pt x="106372" y="163969"/>
                    <a:pt x="106743" y="164045"/>
                  </a:cubicBezTo>
                  <a:cubicBezTo>
                    <a:pt x="107515" y="164321"/>
                    <a:pt x="108353" y="164321"/>
                    <a:pt x="109124" y="164045"/>
                  </a:cubicBezTo>
                  <a:lnTo>
                    <a:pt x="110553" y="163283"/>
                  </a:lnTo>
                  <a:cubicBezTo>
                    <a:pt x="111601" y="162407"/>
                    <a:pt x="111753" y="160845"/>
                    <a:pt x="110877" y="159797"/>
                  </a:cubicBezTo>
                  <a:cubicBezTo>
                    <a:pt x="110782" y="159683"/>
                    <a:pt x="110667" y="159568"/>
                    <a:pt x="110553" y="159473"/>
                  </a:cubicBezTo>
                  <a:cubicBezTo>
                    <a:pt x="109601" y="158331"/>
                    <a:pt x="108172" y="157378"/>
                    <a:pt x="107410" y="156235"/>
                  </a:cubicBezTo>
                  <a:cubicBezTo>
                    <a:pt x="106829" y="155702"/>
                    <a:pt x="106800" y="154796"/>
                    <a:pt x="107334" y="154216"/>
                  </a:cubicBezTo>
                  <a:cubicBezTo>
                    <a:pt x="107362" y="154187"/>
                    <a:pt x="107381" y="154168"/>
                    <a:pt x="107410" y="154140"/>
                  </a:cubicBezTo>
                  <a:cubicBezTo>
                    <a:pt x="108305" y="153663"/>
                    <a:pt x="109372" y="153663"/>
                    <a:pt x="110267" y="154140"/>
                  </a:cubicBezTo>
                  <a:cubicBezTo>
                    <a:pt x="110924" y="154577"/>
                    <a:pt x="111420" y="155206"/>
                    <a:pt x="111696" y="155949"/>
                  </a:cubicBezTo>
                  <a:cubicBezTo>
                    <a:pt x="111839" y="156425"/>
                    <a:pt x="112067" y="156882"/>
                    <a:pt x="112363" y="157282"/>
                  </a:cubicBezTo>
                  <a:cubicBezTo>
                    <a:pt x="112753" y="157778"/>
                    <a:pt x="113353" y="158064"/>
                    <a:pt x="113982" y="158045"/>
                  </a:cubicBezTo>
                  <a:cubicBezTo>
                    <a:pt x="115163" y="158216"/>
                    <a:pt x="116268" y="157416"/>
                    <a:pt x="116459" y="156235"/>
                  </a:cubicBezTo>
                  <a:cubicBezTo>
                    <a:pt x="116459" y="155377"/>
                    <a:pt x="115887" y="154520"/>
                    <a:pt x="115697" y="153663"/>
                  </a:cubicBezTo>
                  <a:cubicBezTo>
                    <a:pt x="116106" y="153187"/>
                    <a:pt x="116697" y="152911"/>
                    <a:pt x="117316" y="152901"/>
                  </a:cubicBezTo>
                  <a:cubicBezTo>
                    <a:pt x="118030" y="152663"/>
                    <a:pt x="118792" y="152663"/>
                    <a:pt x="119507" y="152901"/>
                  </a:cubicBezTo>
                  <a:cubicBezTo>
                    <a:pt x="119897" y="153187"/>
                    <a:pt x="120192" y="153587"/>
                    <a:pt x="120364" y="154044"/>
                  </a:cubicBezTo>
                  <a:cubicBezTo>
                    <a:pt x="120773" y="155235"/>
                    <a:pt x="121459" y="156311"/>
                    <a:pt x="122364" y="157187"/>
                  </a:cubicBezTo>
                  <a:cubicBezTo>
                    <a:pt x="123574" y="158254"/>
                    <a:pt x="125136" y="158835"/>
                    <a:pt x="126745" y="158807"/>
                  </a:cubicBezTo>
                  <a:cubicBezTo>
                    <a:pt x="127650" y="158883"/>
                    <a:pt x="128555" y="158568"/>
                    <a:pt x="129222" y="157949"/>
                  </a:cubicBezTo>
                  <a:cubicBezTo>
                    <a:pt x="129308" y="157673"/>
                    <a:pt x="129308" y="157368"/>
                    <a:pt x="129222" y="157092"/>
                  </a:cubicBezTo>
                  <a:cubicBezTo>
                    <a:pt x="128841" y="155425"/>
                    <a:pt x="127812" y="153987"/>
                    <a:pt x="126365" y="153091"/>
                  </a:cubicBezTo>
                  <a:cubicBezTo>
                    <a:pt x="125698" y="152520"/>
                    <a:pt x="124840" y="151853"/>
                    <a:pt x="124650" y="151091"/>
                  </a:cubicBezTo>
                  <a:cubicBezTo>
                    <a:pt x="124517" y="150568"/>
                    <a:pt x="124812" y="150034"/>
                    <a:pt x="125317" y="149853"/>
                  </a:cubicBezTo>
                  <a:cubicBezTo>
                    <a:pt x="125964" y="149625"/>
                    <a:pt x="126669" y="149625"/>
                    <a:pt x="127317" y="149853"/>
                  </a:cubicBezTo>
                  <a:cubicBezTo>
                    <a:pt x="127917" y="150120"/>
                    <a:pt x="128565" y="150282"/>
                    <a:pt x="129222" y="150329"/>
                  </a:cubicBezTo>
                  <a:cubicBezTo>
                    <a:pt x="129917" y="150320"/>
                    <a:pt x="130556" y="149958"/>
                    <a:pt x="130936" y="149377"/>
                  </a:cubicBezTo>
                  <a:cubicBezTo>
                    <a:pt x="131060" y="148872"/>
                    <a:pt x="131060" y="148357"/>
                    <a:pt x="130936" y="147853"/>
                  </a:cubicBezTo>
                  <a:cubicBezTo>
                    <a:pt x="130898" y="147500"/>
                    <a:pt x="130898" y="147157"/>
                    <a:pt x="130936" y="146805"/>
                  </a:cubicBezTo>
                  <a:cubicBezTo>
                    <a:pt x="131327" y="146034"/>
                    <a:pt x="132080" y="145500"/>
                    <a:pt x="132937" y="145376"/>
                  </a:cubicBezTo>
                  <a:cubicBezTo>
                    <a:pt x="133651" y="145338"/>
                    <a:pt x="134327" y="145662"/>
                    <a:pt x="134747" y="146234"/>
                  </a:cubicBezTo>
                  <a:cubicBezTo>
                    <a:pt x="134975" y="146748"/>
                    <a:pt x="134975" y="147338"/>
                    <a:pt x="134747" y="147853"/>
                  </a:cubicBezTo>
                  <a:cubicBezTo>
                    <a:pt x="134489" y="148329"/>
                    <a:pt x="134327" y="148843"/>
                    <a:pt x="134270" y="149377"/>
                  </a:cubicBezTo>
                  <a:lnTo>
                    <a:pt x="134270" y="149377"/>
                  </a:lnTo>
                  <a:cubicBezTo>
                    <a:pt x="134270" y="149377"/>
                    <a:pt x="134747" y="150425"/>
                    <a:pt x="135318" y="150520"/>
                  </a:cubicBezTo>
                  <a:cubicBezTo>
                    <a:pt x="135890" y="150615"/>
                    <a:pt x="137890" y="149853"/>
                    <a:pt x="138842" y="148806"/>
                  </a:cubicBezTo>
                  <a:cubicBezTo>
                    <a:pt x="139766" y="147929"/>
                    <a:pt x="140071" y="146567"/>
                    <a:pt x="139604" y="145376"/>
                  </a:cubicBezTo>
                  <a:cubicBezTo>
                    <a:pt x="139604" y="144709"/>
                    <a:pt x="139033" y="144233"/>
                    <a:pt x="139604" y="143662"/>
                  </a:cubicBezTo>
                  <a:cubicBezTo>
                    <a:pt x="140176" y="143090"/>
                    <a:pt x="141509" y="142423"/>
                    <a:pt x="141414" y="141566"/>
                  </a:cubicBezTo>
                  <a:lnTo>
                    <a:pt x="141414" y="141566"/>
                  </a:lnTo>
                  <a:cubicBezTo>
                    <a:pt x="141414" y="143757"/>
                    <a:pt x="142938" y="142995"/>
                    <a:pt x="143605" y="143852"/>
                  </a:cubicBezTo>
                  <a:cubicBezTo>
                    <a:pt x="144272" y="144709"/>
                    <a:pt x="143605" y="145757"/>
                    <a:pt x="142843" y="146614"/>
                  </a:cubicBezTo>
                  <a:cubicBezTo>
                    <a:pt x="142081" y="147472"/>
                    <a:pt x="142366" y="148900"/>
                    <a:pt x="143891" y="149091"/>
                  </a:cubicBezTo>
                  <a:cubicBezTo>
                    <a:pt x="144938" y="149215"/>
                    <a:pt x="145958" y="148691"/>
                    <a:pt x="146462" y="147757"/>
                  </a:cubicBezTo>
                  <a:cubicBezTo>
                    <a:pt x="146596" y="146938"/>
                    <a:pt x="146815" y="146138"/>
                    <a:pt x="147129" y="145376"/>
                  </a:cubicBezTo>
                  <a:cubicBezTo>
                    <a:pt x="147748" y="144491"/>
                    <a:pt x="148825" y="144043"/>
                    <a:pt x="149891" y="144233"/>
                  </a:cubicBezTo>
                  <a:cubicBezTo>
                    <a:pt x="150082" y="144176"/>
                    <a:pt x="150272" y="144176"/>
                    <a:pt x="150463" y="144233"/>
                  </a:cubicBezTo>
                  <a:cubicBezTo>
                    <a:pt x="149653" y="141633"/>
                    <a:pt x="149110" y="138947"/>
                    <a:pt x="148844" y="136232"/>
                  </a:cubicBezTo>
                  <a:cubicBezTo>
                    <a:pt x="148663" y="129346"/>
                    <a:pt x="149339" y="122469"/>
                    <a:pt x="150844" y="115753"/>
                  </a:cubicBezTo>
                  <a:cubicBezTo>
                    <a:pt x="152625" y="99256"/>
                    <a:pt x="150901" y="82578"/>
                    <a:pt x="145795" y="6679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40" name="Freeform: Shape 939">
              <a:extLst>
                <a:ext uri="{FF2B5EF4-FFF2-40B4-BE49-F238E27FC236}">
                  <a16:creationId xmlns:a16="http://schemas.microsoft.com/office/drawing/2014/main" xmlns="" id="{63498804-FC2C-AA77-9D79-EB98784AA881}"/>
                </a:ext>
              </a:extLst>
            </p:cNvPr>
            <p:cNvSpPr/>
            <p:nvPr/>
          </p:nvSpPr>
          <p:spPr>
            <a:xfrm>
              <a:off x="5895688" y="3967131"/>
              <a:ext cx="149932" cy="178369"/>
            </a:xfrm>
            <a:custGeom>
              <a:avLst/>
              <a:gdLst>
                <a:gd name="connsiteX0" fmla="*/ 139033 w 149932"/>
                <a:gd name="connsiteY0" fmla="*/ 12110 h 178369"/>
                <a:gd name="connsiteX1" fmla="*/ 139033 w 149932"/>
                <a:gd name="connsiteY1" fmla="*/ 12110 h 178369"/>
                <a:gd name="connsiteX2" fmla="*/ 137223 w 149932"/>
                <a:gd name="connsiteY2" fmla="*/ 11443 h 178369"/>
                <a:gd name="connsiteX3" fmla="*/ 137223 w 149932"/>
                <a:gd name="connsiteY3" fmla="*/ 9919 h 178369"/>
                <a:gd name="connsiteX4" fmla="*/ 137223 w 149932"/>
                <a:gd name="connsiteY4" fmla="*/ 8300 h 178369"/>
                <a:gd name="connsiteX5" fmla="*/ 137223 w 149932"/>
                <a:gd name="connsiteY5" fmla="*/ 7824 h 178369"/>
                <a:gd name="connsiteX6" fmla="*/ 136080 w 149932"/>
                <a:gd name="connsiteY6" fmla="*/ 6871 h 178369"/>
                <a:gd name="connsiteX7" fmla="*/ 132841 w 149932"/>
                <a:gd name="connsiteY7" fmla="*/ 8967 h 178369"/>
                <a:gd name="connsiteX8" fmla="*/ 132841 w 149932"/>
                <a:gd name="connsiteY8" fmla="*/ 12491 h 178369"/>
                <a:gd name="connsiteX9" fmla="*/ 133318 w 149932"/>
                <a:gd name="connsiteY9" fmla="*/ 14205 h 178369"/>
                <a:gd name="connsiteX10" fmla="*/ 131794 w 149932"/>
                <a:gd name="connsiteY10" fmla="*/ 16491 h 178369"/>
                <a:gd name="connsiteX11" fmla="*/ 131794 w 149932"/>
                <a:gd name="connsiteY11" fmla="*/ 16491 h 178369"/>
                <a:gd name="connsiteX12" fmla="*/ 129412 w 149932"/>
                <a:gd name="connsiteY12" fmla="*/ 14491 h 178369"/>
                <a:gd name="connsiteX13" fmla="*/ 129412 w 149932"/>
                <a:gd name="connsiteY13" fmla="*/ 11633 h 178369"/>
                <a:gd name="connsiteX14" fmla="*/ 128174 w 149932"/>
                <a:gd name="connsiteY14" fmla="*/ 9252 h 178369"/>
                <a:gd name="connsiteX15" fmla="*/ 125793 w 149932"/>
                <a:gd name="connsiteY15" fmla="*/ 10967 h 178369"/>
                <a:gd name="connsiteX16" fmla="*/ 125793 w 149932"/>
                <a:gd name="connsiteY16" fmla="*/ 13348 h 178369"/>
                <a:gd name="connsiteX17" fmla="*/ 123316 w 149932"/>
                <a:gd name="connsiteY17" fmla="*/ 14777 h 178369"/>
                <a:gd name="connsiteX18" fmla="*/ 122554 w 149932"/>
                <a:gd name="connsiteY18" fmla="*/ 12205 h 178369"/>
                <a:gd name="connsiteX19" fmla="*/ 124364 w 149932"/>
                <a:gd name="connsiteY19" fmla="*/ 8776 h 178369"/>
                <a:gd name="connsiteX20" fmla="*/ 124840 w 149932"/>
                <a:gd name="connsiteY20" fmla="*/ 6871 h 178369"/>
                <a:gd name="connsiteX21" fmla="*/ 123221 w 149932"/>
                <a:gd name="connsiteY21" fmla="*/ 5823 h 178369"/>
                <a:gd name="connsiteX22" fmla="*/ 120840 w 149932"/>
                <a:gd name="connsiteY22" fmla="*/ 7252 h 178369"/>
                <a:gd name="connsiteX23" fmla="*/ 119506 w 149932"/>
                <a:gd name="connsiteY23" fmla="*/ 10300 h 178369"/>
                <a:gd name="connsiteX24" fmla="*/ 117125 w 149932"/>
                <a:gd name="connsiteY24" fmla="*/ 13443 h 178369"/>
                <a:gd name="connsiteX25" fmla="*/ 114649 w 149932"/>
                <a:gd name="connsiteY25" fmla="*/ 12205 h 178369"/>
                <a:gd name="connsiteX26" fmla="*/ 115887 w 149932"/>
                <a:gd name="connsiteY26" fmla="*/ 9824 h 178369"/>
                <a:gd name="connsiteX27" fmla="*/ 117601 w 149932"/>
                <a:gd name="connsiteY27" fmla="*/ 6395 h 178369"/>
                <a:gd name="connsiteX28" fmla="*/ 113887 w 149932"/>
                <a:gd name="connsiteY28" fmla="*/ 6395 h 178369"/>
                <a:gd name="connsiteX29" fmla="*/ 111220 w 149932"/>
                <a:gd name="connsiteY29" fmla="*/ 8871 h 178369"/>
                <a:gd name="connsiteX30" fmla="*/ 109886 w 149932"/>
                <a:gd name="connsiteY30" fmla="*/ 11729 h 178369"/>
                <a:gd name="connsiteX31" fmla="*/ 108362 w 149932"/>
                <a:gd name="connsiteY31" fmla="*/ 12776 h 178369"/>
                <a:gd name="connsiteX32" fmla="*/ 109124 w 149932"/>
                <a:gd name="connsiteY32" fmla="*/ 7824 h 178369"/>
                <a:gd name="connsiteX33" fmla="*/ 110553 w 149932"/>
                <a:gd name="connsiteY33" fmla="*/ 6109 h 178369"/>
                <a:gd name="connsiteX34" fmla="*/ 109315 w 149932"/>
                <a:gd name="connsiteY34" fmla="*/ 4776 h 178369"/>
                <a:gd name="connsiteX35" fmla="*/ 108362 w 149932"/>
                <a:gd name="connsiteY35" fmla="*/ 4776 h 178369"/>
                <a:gd name="connsiteX36" fmla="*/ 104838 w 149932"/>
                <a:gd name="connsiteY36" fmla="*/ 8205 h 178369"/>
                <a:gd name="connsiteX37" fmla="*/ 103314 w 149932"/>
                <a:gd name="connsiteY37" fmla="*/ 11443 h 178369"/>
                <a:gd name="connsiteX38" fmla="*/ 105314 w 149932"/>
                <a:gd name="connsiteY38" fmla="*/ 4013 h 178369"/>
                <a:gd name="connsiteX39" fmla="*/ 107600 w 149932"/>
                <a:gd name="connsiteY39" fmla="*/ 2014 h 178369"/>
                <a:gd name="connsiteX40" fmla="*/ 107781 w 149932"/>
                <a:gd name="connsiteY40" fmla="*/ 3 h 178369"/>
                <a:gd name="connsiteX41" fmla="*/ 107600 w 149932"/>
                <a:gd name="connsiteY41" fmla="*/ -178 h 178369"/>
                <a:gd name="connsiteX42" fmla="*/ 104838 w 149932"/>
                <a:gd name="connsiteY42" fmla="*/ -178 h 178369"/>
                <a:gd name="connsiteX43" fmla="*/ 99028 w 149932"/>
                <a:gd name="connsiteY43" fmla="*/ 3633 h 178369"/>
                <a:gd name="connsiteX44" fmla="*/ 98075 w 149932"/>
                <a:gd name="connsiteY44" fmla="*/ 8967 h 178369"/>
                <a:gd name="connsiteX45" fmla="*/ 96742 w 149932"/>
                <a:gd name="connsiteY45" fmla="*/ 10681 h 178369"/>
                <a:gd name="connsiteX46" fmla="*/ 94094 w 149932"/>
                <a:gd name="connsiteY46" fmla="*/ 9681 h 178369"/>
                <a:gd name="connsiteX47" fmla="*/ 94074 w 149932"/>
                <a:gd name="connsiteY47" fmla="*/ 9633 h 178369"/>
                <a:gd name="connsiteX48" fmla="*/ 94074 w 149932"/>
                <a:gd name="connsiteY48" fmla="*/ 7062 h 178369"/>
                <a:gd name="connsiteX49" fmla="*/ 93351 w 149932"/>
                <a:gd name="connsiteY49" fmla="*/ 4890 h 178369"/>
                <a:gd name="connsiteX50" fmla="*/ 93313 w 149932"/>
                <a:gd name="connsiteY50" fmla="*/ 4871 h 178369"/>
                <a:gd name="connsiteX51" fmla="*/ 89312 w 149932"/>
                <a:gd name="connsiteY51" fmla="*/ 5728 h 178369"/>
                <a:gd name="connsiteX52" fmla="*/ 87979 w 149932"/>
                <a:gd name="connsiteY52" fmla="*/ 8776 h 178369"/>
                <a:gd name="connsiteX53" fmla="*/ 87979 w 149932"/>
                <a:gd name="connsiteY53" fmla="*/ 10490 h 178369"/>
                <a:gd name="connsiteX54" fmla="*/ 86455 w 149932"/>
                <a:gd name="connsiteY54" fmla="*/ 4490 h 178369"/>
                <a:gd name="connsiteX55" fmla="*/ 86455 w 149932"/>
                <a:gd name="connsiteY55" fmla="*/ 2775 h 178369"/>
                <a:gd name="connsiteX56" fmla="*/ 85216 w 149932"/>
                <a:gd name="connsiteY56" fmla="*/ 1537 h 178369"/>
                <a:gd name="connsiteX57" fmla="*/ 83978 w 149932"/>
                <a:gd name="connsiteY57" fmla="*/ 1537 h 178369"/>
                <a:gd name="connsiteX58" fmla="*/ 80835 w 149932"/>
                <a:gd name="connsiteY58" fmla="*/ 5156 h 178369"/>
                <a:gd name="connsiteX59" fmla="*/ 81692 w 149932"/>
                <a:gd name="connsiteY59" fmla="*/ 9252 h 178369"/>
                <a:gd name="connsiteX60" fmla="*/ 80645 w 149932"/>
                <a:gd name="connsiteY60" fmla="*/ 10586 h 178369"/>
                <a:gd name="connsiteX61" fmla="*/ 79882 w 149932"/>
                <a:gd name="connsiteY61" fmla="*/ 10586 h 178369"/>
                <a:gd name="connsiteX62" fmla="*/ 77692 w 149932"/>
                <a:gd name="connsiteY62" fmla="*/ 4680 h 178369"/>
                <a:gd name="connsiteX63" fmla="*/ 73405 w 149932"/>
                <a:gd name="connsiteY63" fmla="*/ 2490 h 178369"/>
                <a:gd name="connsiteX64" fmla="*/ 70072 w 149932"/>
                <a:gd name="connsiteY64" fmla="*/ 3061 h 178369"/>
                <a:gd name="connsiteX65" fmla="*/ 70072 w 149932"/>
                <a:gd name="connsiteY65" fmla="*/ 4013 h 178369"/>
                <a:gd name="connsiteX66" fmla="*/ 74167 w 149932"/>
                <a:gd name="connsiteY66" fmla="*/ 7633 h 178369"/>
                <a:gd name="connsiteX67" fmla="*/ 75691 w 149932"/>
                <a:gd name="connsiteY67" fmla="*/ 12015 h 178369"/>
                <a:gd name="connsiteX68" fmla="*/ 73024 w 149932"/>
                <a:gd name="connsiteY68" fmla="*/ 11443 h 178369"/>
                <a:gd name="connsiteX69" fmla="*/ 71786 w 149932"/>
                <a:gd name="connsiteY69" fmla="*/ 9443 h 178369"/>
                <a:gd name="connsiteX70" fmla="*/ 71215 w 149932"/>
                <a:gd name="connsiteY70" fmla="*/ 9443 h 178369"/>
                <a:gd name="connsiteX71" fmla="*/ 69595 w 149932"/>
                <a:gd name="connsiteY71" fmla="*/ 11062 h 178369"/>
                <a:gd name="connsiteX72" fmla="*/ 68643 w 149932"/>
                <a:gd name="connsiteY72" fmla="*/ 12967 h 178369"/>
                <a:gd name="connsiteX73" fmla="*/ 66547 w 149932"/>
                <a:gd name="connsiteY73" fmla="*/ 8014 h 178369"/>
                <a:gd name="connsiteX74" fmla="*/ 59499 w 149932"/>
                <a:gd name="connsiteY74" fmla="*/ 2680 h 178369"/>
                <a:gd name="connsiteX75" fmla="*/ 57784 w 149932"/>
                <a:gd name="connsiteY75" fmla="*/ 2680 h 178369"/>
                <a:gd name="connsiteX76" fmla="*/ 55784 w 149932"/>
                <a:gd name="connsiteY76" fmla="*/ 4966 h 178369"/>
                <a:gd name="connsiteX77" fmla="*/ 57213 w 149932"/>
                <a:gd name="connsiteY77" fmla="*/ 7348 h 178369"/>
                <a:gd name="connsiteX78" fmla="*/ 58928 w 149932"/>
                <a:gd name="connsiteY78" fmla="*/ 10776 h 178369"/>
                <a:gd name="connsiteX79" fmla="*/ 57413 w 149932"/>
                <a:gd name="connsiteY79" fmla="*/ 13929 h 178369"/>
                <a:gd name="connsiteX80" fmla="*/ 57118 w 149932"/>
                <a:gd name="connsiteY80" fmla="*/ 14015 h 178369"/>
                <a:gd name="connsiteX81" fmla="*/ 53403 w 149932"/>
                <a:gd name="connsiteY81" fmla="*/ 12682 h 178369"/>
                <a:gd name="connsiteX82" fmla="*/ 51688 w 149932"/>
                <a:gd name="connsiteY82" fmla="*/ 9729 h 178369"/>
                <a:gd name="connsiteX83" fmla="*/ 47497 w 149932"/>
                <a:gd name="connsiteY83" fmla="*/ 9729 h 178369"/>
                <a:gd name="connsiteX84" fmla="*/ 47497 w 149932"/>
                <a:gd name="connsiteY84" fmla="*/ 10967 h 178369"/>
                <a:gd name="connsiteX85" fmla="*/ 49593 w 149932"/>
                <a:gd name="connsiteY85" fmla="*/ 13348 h 178369"/>
                <a:gd name="connsiteX86" fmla="*/ 50069 w 149932"/>
                <a:gd name="connsiteY86" fmla="*/ 16015 h 178369"/>
                <a:gd name="connsiteX87" fmla="*/ 47402 w 149932"/>
                <a:gd name="connsiteY87" fmla="*/ 16967 h 178369"/>
                <a:gd name="connsiteX88" fmla="*/ 45497 w 149932"/>
                <a:gd name="connsiteY88" fmla="*/ 15253 h 178369"/>
                <a:gd name="connsiteX89" fmla="*/ 43306 w 149932"/>
                <a:gd name="connsiteY89" fmla="*/ 9729 h 178369"/>
                <a:gd name="connsiteX90" fmla="*/ 41878 w 149932"/>
                <a:gd name="connsiteY90" fmla="*/ 7157 h 178369"/>
                <a:gd name="connsiteX91" fmla="*/ 38830 w 149932"/>
                <a:gd name="connsiteY91" fmla="*/ 5538 h 178369"/>
                <a:gd name="connsiteX92" fmla="*/ 36353 w 149932"/>
                <a:gd name="connsiteY92" fmla="*/ 5538 h 178369"/>
                <a:gd name="connsiteX93" fmla="*/ 35115 w 149932"/>
                <a:gd name="connsiteY93" fmla="*/ 7062 h 178369"/>
                <a:gd name="connsiteX94" fmla="*/ 36353 w 149932"/>
                <a:gd name="connsiteY94" fmla="*/ 8205 h 178369"/>
                <a:gd name="connsiteX95" fmla="*/ 39211 w 149932"/>
                <a:gd name="connsiteY95" fmla="*/ 12015 h 178369"/>
                <a:gd name="connsiteX96" fmla="*/ 38449 w 149932"/>
                <a:gd name="connsiteY96" fmla="*/ 13634 h 178369"/>
                <a:gd name="connsiteX97" fmla="*/ 36924 w 149932"/>
                <a:gd name="connsiteY97" fmla="*/ 13634 h 178369"/>
                <a:gd name="connsiteX98" fmla="*/ 34639 w 149932"/>
                <a:gd name="connsiteY98" fmla="*/ 11539 h 178369"/>
                <a:gd name="connsiteX99" fmla="*/ 32829 w 149932"/>
                <a:gd name="connsiteY99" fmla="*/ 9252 h 178369"/>
                <a:gd name="connsiteX100" fmla="*/ 29114 w 149932"/>
                <a:gd name="connsiteY100" fmla="*/ 9252 h 178369"/>
                <a:gd name="connsiteX101" fmla="*/ 28609 w 149932"/>
                <a:gd name="connsiteY101" fmla="*/ 11205 h 178369"/>
                <a:gd name="connsiteX102" fmla="*/ 28638 w 149932"/>
                <a:gd name="connsiteY102" fmla="*/ 11253 h 178369"/>
                <a:gd name="connsiteX103" fmla="*/ 30448 w 149932"/>
                <a:gd name="connsiteY103" fmla="*/ 12872 h 178369"/>
                <a:gd name="connsiteX104" fmla="*/ 35496 w 149932"/>
                <a:gd name="connsiteY104" fmla="*/ 18492 h 178369"/>
                <a:gd name="connsiteX105" fmla="*/ 35182 w 149932"/>
                <a:gd name="connsiteY105" fmla="*/ 20482 h 178369"/>
                <a:gd name="connsiteX106" fmla="*/ 35020 w 149932"/>
                <a:gd name="connsiteY106" fmla="*/ 20587 h 178369"/>
                <a:gd name="connsiteX107" fmla="*/ 33020 w 149932"/>
                <a:gd name="connsiteY107" fmla="*/ 20587 h 178369"/>
                <a:gd name="connsiteX108" fmla="*/ 31972 w 149932"/>
                <a:gd name="connsiteY108" fmla="*/ 19444 h 178369"/>
                <a:gd name="connsiteX109" fmla="*/ 30353 w 149932"/>
                <a:gd name="connsiteY109" fmla="*/ 17349 h 178369"/>
                <a:gd name="connsiteX110" fmla="*/ 27590 w 149932"/>
                <a:gd name="connsiteY110" fmla="*/ 15539 h 178369"/>
                <a:gd name="connsiteX111" fmla="*/ 24161 w 149932"/>
                <a:gd name="connsiteY111" fmla="*/ 16777 h 178369"/>
                <a:gd name="connsiteX112" fmla="*/ 25590 w 149932"/>
                <a:gd name="connsiteY112" fmla="*/ 18872 h 178369"/>
                <a:gd name="connsiteX113" fmla="*/ 27114 w 149932"/>
                <a:gd name="connsiteY113" fmla="*/ 20682 h 178369"/>
                <a:gd name="connsiteX114" fmla="*/ 27114 w 149932"/>
                <a:gd name="connsiteY114" fmla="*/ 21730 h 178369"/>
                <a:gd name="connsiteX115" fmla="*/ 26638 w 149932"/>
                <a:gd name="connsiteY115" fmla="*/ 21730 h 178369"/>
                <a:gd name="connsiteX116" fmla="*/ 22447 w 149932"/>
                <a:gd name="connsiteY116" fmla="*/ 21730 h 178369"/>
                <a:gd name="connsiteX117" fmla="*/ 21018 w 149932"/>
                <a:gd name="connsiteY117" fmla="*/ 18777 h 178369"/>
                <a:gd name="connsiteX118" fmla="*/ 19875 w 149932"/>
                <a:gd name="connsiteY118" fmla="*/ 15824 h 178369"/>
                <a:gd name="connsiteX119" fmla="*/ 19018 w 149932"/>
                <a:gd name="connsiteY119" fmla="*/ 15824 h 178369"/>
                <a:gd name="connsiteX120" fmla="*/ 16732 w 149932"/>
                <a:gd name="connsiteY120" fmla="*/ 15824 h 178369"/>
                <a:gd name="connsiteX121" fmla="*/ 15398 w 149932"/>
                <a:gd name="connsiteY121" fmla="*/ 16682 h 178369"/>
                <a:gd name="connsiteX122" fmla="*/ 15750 w 149932"/>
                <a:gd name="connsiteY122" fmla="*/ 20301 h 178369"/>
                <a:gd name="connsiteX123" fmla="*/ 15874 w 149932"/>
                <a:gd name="connsiteY123" fmla="*/ 20397 h 178369"/>
                <a:gd name="connsiteX124" fmla="*/ 19303 w 149932"/>
                <a:gd name="connsiteY124" fmla="*/ 23350 h 178369"/>
                <a:gd name="connsiteX125" fmla="*/ 19303 w 149932"/>
                <a:gd name="connsiteY125" fmla="*/ 25445 h 178369"/>
                <a:gd name="connsiteX126" fmla="*/ 16446 w 149932"/>
                <a:gd name="connsiteY126" fmla="*/ 25445 h 178369"/>
                <a:gd name="connsiteX127" fmla="*/ 14922 w 149932"/>
                <a:gd name="connsiteY127" fmla="*/ 23826 h 178369"/>
                <a:gd name="connsiteX128" fmla="*/ 14065 w 149932"/>
                <a:gd name="connsiteY128" fmla="*/ 22587 h 178369"/>
                <a:gd name="connsiteX129" fmla="*/ 12445 w 149932"/>
                <a:gd name="connsiteY129" fmla="*/ 21921 h 178369"/>
                <a:gd name="connsiteX130" fmla="*/ 10255 w 149932"/>
                <a:gd name="connsiteY130" fmla="*/ 24016 h 178369"/>
                <a:gd name="connsiteX131" fmla="*/ 11303 w 149932"/>
                <a:gd name="connsiteY131" fmla="*/ 26588 h 178369"/>
                <a:gd name="connsiteX132" fmla="*/ 9778 w 149932"/>
                <a:gd name="connsiteY132" fmla="*/ 27445 h 178369"/>
                <a:gd name="connsiteX133" fmla="*/ 7683 w 149932"/>
                <a:gd name="connsiteY133" fmla="*/ 27445 h 178369"/>
                <a:gd name="connsiteX134" fmla="*/ 6730 w 149932"/>
                <a:gd name="connsiteY134" fmla="*/ 26302 h 178369"/>
                <a:gd name="connsiteX135" fmla="*/ 4445 w 149932"/>
                <a:gd name="connsiteY135" fmla="*/ 23445 h 178369"/>
                <a:gd name="connsiteX136" fmla="*/ 63 w 149932"/>
                <a:gd name="connsiteY136" fmla="*/ 22301 h 178369"/>
                <a:gd name="connsiteX137" fmla="*/ 63 w 149932"/>
                <a:gd name="connsiteY137" fmla="*/ 27731 h 178369"/>
                <a:gd name="connsiteX138" fmla="*/ 63 w 149932"/>
                <a:gd name="connsiteY138" fmla="*/ 27731 h 178369"/>
                <a:gd name="connsiteX139" fmla="*/ 1968 w 149932"/>
                <a:gd name="connsiteY139" fmla="*/ 29445 h 178369"/>
                <a:gd name="connsiteX140" fmla="*/ 1396 w 149932"/>
                <a:gd name="connsiteY140" fmla="*/ 30779 h 178369"/>
                <a:gd name="connsiteX141" fmla="*/ -32 w 149932"/>
                <a:gd name="connsiteY141" fmla="*/ 30779 h 178369"/>
                <a:gd name="connsiteX142" fmla="*/ -32 w 149932"/>
                <a:gd name="connsiteY142" fmla="*/ 32588 h 178369"/>
                <a:gd name="connsiteX143" fmla="*/ 9493 w 149932"/>
                <a:gd name="connsiteY143" fmla="*/ 149365 h 178369"/>
                <a:gd name="connsiteX144" fmla="*/ 11588 w 149932"/>
                <a:gd name="connsiteY144" fmla="*/ 162605 h 178369"/>
                <a:gd name="connsiteX145" fmla="*/ 12731 w 149932"/>
                <a:gd name="connsiteY145" fmla="*/ 162605 h 178369"/>
                <a:gd name="connsiteX146" fmla="*/ 13398 w 149932"/>
                <a:gd name="connsiteY146" fmla="*/ 165272 h 178369"/>
                <a:gd name="connsiteX147" fmla="*/ 12826 w 149932"/>
                <a:gd name="connsiteY147" fmla="*/ 166129 h 178369"/>
                <a:gd name="connsiteX148" fmla="*/ 15112 w 149932"/>
                <a:gd name="connsiteY148" fmla="*/ 170130 h 178369"/>
                <a:gd name="connsiteX149" fmla="*/ 16541 w 149932"/>
                <a:gd name="connsiteY149" fmla="*/ 167272 h 178369"/>
                <a:gd name="connsiteX150" fmla="*/ 19113 w 149932"/>
                <a:gd name="connsiteY150" fmla="*/ 164033 h 178369"/>
                <a:gd name="connsiteX151" fmla="*/ 21589 w 149932"/>
                <a:gd name="connsiteY151" fmla="*/ 165367 h 178369"/>
                <a:gd name="connsiteX152" fmla="*/ 20256 w 149932"/>
                <a:gd name="connsiteY152" fmla="*/ 167748 h 178369"/>
                <a:gd name="connsiteX153" fmla="*/ 18446 w 149932"/>
                <a:gd name="connsiteY153" fmla="*/ 171177 h 178369"/>
                <a:gd name="connsiteX154" fmla="*/ 22256 w 149932"/>
                <a:gd name="connsiteY154" fmla="*/ 171177 h 178369"/>
                <a:gd name="connsiteX155" fmla="*/ 25018 w 149932"/>
                <a:gd name="connsiteY155" fmla="*/ 168796 h 178369"/>
                <a:gd name="connsiteX156" fmla="*/ 26447 w 149932"/>
                <a:gd name="connsiteY156" fmla="*/ 165938 h 178369"/>
                <a:gd name="connsiteX157" fmla="*/ 28066 w 149932"/>
                <a:gd name="connsiteY157" fmla="*/ 164796 h 178369"/>
                <a:gd name="connsiteX158" fmla="*/ 27209 w 149932"/>
                <a:gd name="connsiteY158" fmla="*/ 169749 h 178369"/>
                <a:gd name="connsiteX159" fmla="*/ 25685 w 149932"/>
                <a:gd name="connsiteY159" fmla="*/ 171463 h 178369"/>
                <a:gd name="connsiteX160" fmla="*/ 26828 w 149932"/>
                <a:gd name="connsiteY160" fmla="*/ 172797 h 178369"/>
                <a:gd name="connsiteX161" fmla="*/ 27781 w 149932"/>
                <a:gd name="connsiteY161" fmla="*/ 172797 h 178369"/>
                <a:gd name="connsiteX162" fmla="*/ 31495 w 149932"/>
                <a:gd name="connsiteY162" fmla="*/ 169367 h 178369"/>
                <a:gd name="connsiteX163" fmla="*/ 33115 w 149932"/>
                <a:gd name="connsiteY163" fmla="*/ 166225 h 178369"/>
                <a:gd name="connsiteX164" fmla="*/ 30924 w 149932"/>
                <a:gd name="connsiteY164" fmla="*/ 173558 h 178369"/>
                <a:gd name="connsiteX165" fmla="*/ 28543 w 149932"/>
                <a:gd name="connsiteY165" fmla="*/ 175559 h 178369"/>
                <a:gd name="connsiteX166" fmla="*/ 28543 w 149932"/>
                <a:gd name="connsiteY166" fmla="*/ 177749 h 178369"/>
                <a:gd name="connsiteX167" fmla="*/ 31400 w 149932"/>
                <a:gd name="connsiteY167" fmla="*/ 177749 h 178369"/>
                <a:gd name="connsiteX168" fmla="*/ 37401 w 149932"/>
                <a:gd name="connsiteY168" fmla="*/ 174035 h 178369"/>
                <a:gd name="connsiteX169" fmla="*/ 38449 w 149932"/>
                <a:gd name="connsiteY169" fmla="*/ 168701 h 178369"/>
                <a:gd name="connsiteX170" fmla="*/ 40973 w 149932"/>
                <a:gd name="connsiteY170" fmla="*/ 166901 h 178369"/>
                <a:gd name="connsiteX171" fmla="*/ 42545 w 149932"/>
                <a:gd name="connsiteY171" fmla="*/ 168034 h 178369"/>
                <a:gd name="connsiteX172" fmla="*/ 42068 w 149932"/>
                <a:gd name="connsiteY172" fmla="*/ 170606 h 178369"/>
                <a:gd name="connsiteX173" fmla="*/ 42678 w 149932"/>
                <a:gd name="connsiteY173" fmla="*/ 172815 h 178369"/>
                <a:gd name="connsiteX174" fmla="*/ 42830 w 149932"/>
                <a:gd name="connsiteY174" fmla="*/ 172892 h 178369"/>
                <a:gd name="connsiteX175" fmla="*/ 46926 w 149932"/>
                <a:gd name="connsiteY175" fmla="*/ 171939 h 178369"/>
                <a:gd name="connsiteX176" fmla="*/ 48355 w 149932"/>
                <a:gd name="connsiteY176" fmla="*/ 168891 h 178369"/>
                <a:gd name="connsiteX177" fmla="*/ 48355 w 149932"/>
                <a:gd name="connsiteY177" fmla="*/ 167177 h 178369"/>
                <a:gd name="connsiteX178" fmla="*/ 49879 w 149932"/>
                <a:gd name="connsiteY178" fmla="*/ 173178 h 178369"/>
                <a:gd name="connsiteX179" fmla="*/ 49403 w 149932"/>
                <a:gd name="connsiteY179" fmla="*/ 174892 h 178369"/>
                <a:gd name="connsiteX180" fmla="*/ 50736 w 149932"/>
                <a:gd name="connsiteY180" fmla="*/ 176226 h 178369"/>
                <a:gd name="connsiteX181" fmla="*/ 51974 w 149932"/>
                <a:gd name="connsiteY181" fmla="*/ 176226 h 178369"/>
                <a:gd name="connsiteX182" fmla="*/ 55308 w 149932"/>
                <a:gd name="connsiteY182" fmla="*/ 172701 h 178369"/>
                <a:gd name="connsiteX183" fmla="*/ 54355 w 149932"/>
                <a:gd name="connsiteY183" fmla="*/ 168606 h 178369"/>
                <a:gd name="connsiteX184" fmla="*/ 55384 w 149932"/>
                <a:gd name="connsiteY184" fmla="*/ 167186 h 178369"/>
                <a:gd name="connsiteX185" fmla="*/ 55498 w 149932"/>
                <a:gd name="connsiteY185" fmla="*/ 167177 h 178369"/>
                <a:gd name="connsiteX186" fmla="*/ 56356 w 149932"/>
                <a:gd name="connsiteY186" fmla="*/ 167177 h 178369"/>
                <a:gd name="connsiteX187" fmla="*/ 58451 w 149932"/>
                <a:gd name="connsiteY187" fmla="*/ 173082 h 178369"/>
                <a:gd name="connsiteX188" fmla="*/ 62833 w 149932"/>
                <a:gd name="connsiteY188" fmla="*/ 175273 h 178369"/>
                <a:gd name="connsiteX189" fmla="*/ 66262 w 149932"/>
                <a:gd name="connsiteY189" fmla="*/ 175273 h 178369"/>
                <a:gd name="connsiteX190" fmla="*/ 66262 w 149932"/>
                <a:gd name="connsiteY190" fmla="*/ 174225 h 178369"/>
                <a:gd name="connsiteX191" fmla="*/ 62166 w 149932"/>
                <a:gd name="connsiteY191" fmla="*/ 170701 h 178369"/>
                <a:gd name="connsiteX192" fmla="*/ 60737 w 149932"/>
                <a:gd name="connsiteY192" fmla="*/ 166225 h 178369"/>
                <a:gd name="connsiteX193" fmla="*/ 63404 w 149932"/>
                <a:gd name="connsiteY193" fmla="*/ 166796 h 178369"/>
                <a:gd name="connsiteX194" fmla="*/ 64642 w 149932"/>
                <a:gd name="connsiteY194" fmla="*/ 168891 h 178369"/>
                <a:gd name="connsiteX195" fmla="*/ 65214 w 149932"/>
                <a:gd name="connsiteY195" fmla="*/ 168891 h 178369"/>
                <a:gd name="connsiteX196" fmla="*/ 66833 w 149932"/>
                <a:gd name="connsiteY196" fmla="*/ 167472 h 178369"/>
                <a:gd name="connsiteX197" fmla="*/ 66833 w 149932"/>
                <a:gd name="connsiteY197" fmla="*/ 167272 h 178369"/>
                <a:gd name="connsiteX198" fmla="*/ 67881 w 149932"/>
                <a:gd name="connsiteY198" fmla="*/ 165272 h 178369"/>
                <a:gd name="connsiteX199" fmla="*/ 69976 w 149932"/>
                <a:gd name="connsiteY199" fmla="*/ 170225 h 178369"/>
                <a:gd name="connsiteX200" fmla="*/ 77215 w 149932"/>
                <a:gd name="connsiteY200" fmla="*/ 175559 h 178369"/>
                <a:gd name="connsiteX201" fmla="*/ 78930 w 149932"/>
                <a:gd name="connsiteY201" fmla="*/ 175559 h 178369"/>
                <a:gd name="connsiteX202" fmla="*/ 81025 w 149932"/>
                <a:gd name="connsiteY202" fmla="*/ 173273 h 178369"/>
                <a:gd name="connsiteX203" fmla="*/ 79501 w 149932"/>
                <a:gd name="connsiteY203" fmla="*/ 170892 h 178369"/>
                <a:gd name="connsiteX204" fmla="*/ 77787 w 149932"/>
                <a:gd name="connsiteY204" fmla="*/ 167463 h 178369"/>
                <a:gd name="connsiteX205" fmla="*/ 79568 w 149932"/>
                <a:gd name="connsiteY205" fmla="*/ 164139 h 178369"/>
                <a:gd name="connsiteX206" fmla="*/ 79597 w 149932"/>
                <a:gd name="connsiteY206" fmla="*/ 164129 h 178369"/>
                <a:gd name="connsiteX207" fmla="*/ 83407 w 149932"/>
                <a:gd name="connsiteY207" fmla="*/ 165558 h 178369"/>
                <a:gd name="connsiteX208" fmla="*/ 85216 w 149932"/>
                <a:gd name="connsiteY208" fmla="*/ 168510 h 178369"/>
                <a:gd name="connsiteX209" fmla="*/ 89503 w 149932"/>
                <a:gd name="connsiteY209" fmla="*/ 168510 h 178369"/>
                <a:gd name="connsiteX210" fmla="*/ 89503 w 149932"/>
                <a:gd name="connsiteY210" fmla="*/ 167272 h 178369"/>
                <a:gd name="connsiteX211" fmla="*/ 87407 w 149932"/>
                <a:gd name="connsiteY211" fmla="*/ 164986 h 178369"/>
                <a:gd name="connsiteX212" fmla="*/ 86931 w 149932"/>
                <a:gd name="connsiteY212" fmla="*/ 162224 h 178369"/>
                <a:gd name="connsiteX213" fmla="*/ 89598 w 149932"/>
                <a:gd name="connsiteY213" fmla="*/ 161271 h 178369"/>
                <a:gd name="connsiteX214" fmla="*/ 91598 w 149932"/>
                <a:gd name="connsiteY214" fmla="*/ 162986 h 178369"/>
                <a:gd name="connsiteX215" fmla="*/ 93789 w 149932"/>
                <a:gd name="connsiteY215" fmla="*/ 168510 h 178369"/>
                <a:gd name="connsiteX216" fmla="*/ 95218 w 149932"/>
                <a:gd name="connsiteY216" fmla="*/ 171082 h 178369"/>
                <a:gd name="connsiteX217" fmla="*/ 98361 w 149932"/>
                <a:gd name="connsiteY217" fmla="*/ 172701 h 178369"/>
                <a:gd name="connsiteX218" fmla="*/ 101028 w 149932"/>
                <a:gd name="connsiteY218" fmla="*/ 172701 h 178369"/>
                <a:gd name="connsiteX219" fmla="*/ 102171 w 149932"/>
                <a:gd name="connsiteY219" fmla="*/ 171177 h 178369"/>
                <a:gd name="connsiteX220" fmla="*/ 100933 w 149932"/>
                <a:gd name="connsiteY220" fmla="*/ 170034 h 178369"/>
                <a:gd name="connsiteX221" fmla="*/ 98075 w 149932"/>
                <a:gd name="connsiteY221" fmla="*/ 166225 h 178369"/>
                <a:gd name="connsiteX222" fmla="*/ 98561 w 149932"/>
                <a:gd name="connsiteY222" fmla="*/ 164681 h 178369"/>
                <a:gd name="connsiteX223" fmla="*/ 98742 w 149932"/>
                <a:gd name="connsiteY223" fmla="*/ 164605 h 178369"/>
                <a:gd name="connsiteX224" fmla="*/ 100361 w 149932"/>
                <a:gd name="connsiteY224" fmla="*/ 164605 h 178369"/>
                <a:gd name="connsiteX225" fmla="*/ 102742 w 149932"/>
                <a:gd name="connsiteY225" fmla="*/ 166701 h 178369"/>
                <a:gd name="connsiteX226" fmla="*/ 104552 w 149932"/>
                <a:gd name="connsiteY226" fmla="*/ 168987 h 178369"/>
                <a:gd name="connsiteX227" fmla="*/ 108362 w 149932"/>
                <a:gd name="connsiteY227" fmla="*/ 168987 h 178369"/>
                <a:gd name="connsiteX228" fmla="*/ 108838 w 149932"/>
                <a:gd name="connsiteY228" fmla="*/ 166891 h 178369"/>
                <a:gd name="connsiteX229" fmla="*/ 107029 w 149932"/>
                <a:gd name="connsiteY229" fmla="*/ 165367 h 178369"/>
                <a:gd name="connsiteX230" fmla="*/ 101790 w 149932"/>
                <a:gd name="connsiteY230" fmla="*/ 159842 h 178369"/>
                <a:gd name="connsiteX231" fmla="*/ 102104 w 149932"/>
                <a:gd name="connsiteY231" fmla="*/ 157852 h 178369"/>
                <a:gd name="connsiteX232" fmla="*/ 102266 w 149932"/>
                <a:gd name="connsiteY232" fmla="*/ 157747 h 178369"/>
                <a:gd name="connsiteX233" fmla="*/ 104266 w 149932"/>
                <a:gd name="connsiteY233" fmla="*/ 157747 h 178369"/>
                <a:gd name="connsiteX234" fmla="*/ 105409 w 149932"/>
                <a:gd name="connsiteY234" fmla="*/ 158890 h 178369"/>
                <a:gd name="connsiteX235" fmla="*/ 107029 w 149932"/>
                <a:gd name="connsiteY235" fmla="*/ 160985 h 178369"/>
                <a:gd name="connsiteX236" fmla="*/ 109886 w 149932"/>
                <a:gd name="connsiteY236" fmla="*/ 162795 h 178369"/>
                <a:gd name="connsiteX237" fmla="*/ 113411 w 149932"/>
                <a:gd name="connsiteY237" fmla="*/ 161462 h 178369"/>
                <a:gd name="connsiteX238" fmla="*/ 111886 w 149932"/>
                <a:gd name="connsiteY238" fmla="*/ 159366 h 178369"/>
                <a:gd name="connsiteX239" fmla="*/ 110362 w 149932"/>
                <a:gd name="connsiteY239" fmla="*/ 157652 h 178369"/>
                <a:gd name="connsiteX240" fmla="*/ 110362 w 149932"/>
                <a:gd name="connsiteY240" fmla="*/ 156509 h 178369"/>
                <a:gd name="connsiteX241" fmla="*/ 110839 w 149932"/>
                <a:gd name="connsiteY241" fmla="*/ 156509 h 178369"/>
                <a:gd name="connsiteX242" fmla="*/ 116001 w 149932"/>
                <a:gd name="connsiteY242" fmla="*/ 157480 h 178369"/>
                <a:gd name="connsiteX243" fmla="*/ 116649 w 149932"/>
                <a:gd name="connsiteY243" fmla="*/ 159462 h 178369"/>
                <a:gd name="connsiteX244" fmla="*/ 117792 w 149932"/>
                <a:gd name="connsiteY244" fmla="*/ 162414 h 178369"/>
                <a:gd name="connsiteX245" fmla="*/ 118745 w 149932"/>
                <a:gd name="connsiteY245" fmla="*/ 162414 h 178369"/>
                <a:gd name="connsiteX246" fmla="*/ 121126 w 149932"/>
                <a:gd name="connsiteY246" fmla="*/ 162414 h 178369"/>
                <a:gd name="connsiteX247" fmla="*/ 122459 w 149932"/>
                <a:gd name="connsiteY247" fmla="*/ 161462 h 178369"/>
                <a:gd name="connsiteX248" fmla="*/ 121888 w 149932"/>
                <a:gd name="connsiteY248" fmla="*/ 157747 h 178369"/>
                <a:gd name="connsiteX249" fmla="*/ 118268 w 149932"/>
                <a:gd name="connsiteY249" fmla="*/ 154890 h 178369"/>
                <a:gd name="connsiteX250" fmla="*/ 118192 w 149932"/>
                <a:gd name="connsiteY250" fmla="*/ 152870 h 178369"/>
                <a:gd name="connsiteX251" fmla="*/ 118268 w 149932"/>
                <a:gd name="connsiteY251" fmla="*/ 152794 h 178369"/>
                <a:gd name="connsiteX252" fmla="*/ 121126 w 149932"/>
                <a:gd name="connsiteY252" fmla="*/ 152794 h 178369"/>
                <a:gd name="connsiteX253" fmla="*/ 122745 w 149932"/>
                <a:gd name="connsiteY253" fmla="*/ 154414 h 178369"/>
                <a:gd name="connsiteX254" fmla="*/ 123602 w 149932"/>
                <a:gd name="connsiteY254" fmla="*/ 155651 h 178369"/>
                <a:gd name="connsiteX255" fmla="*/ 125317 w 149932"/>
                <a:gd name="connsiteY255" fmla="*/ 156223 h 178369"/>
                <a:gd name="connsiteX256" fmla="*/ 127507 w 149932"/>
                <a:gd name="connsiteY256" fmla="*/ 154128 h 178369"/>
                <a:gd name="connsiteX257" fmla="*/ 126460 w 149932"/>
                <a:gd name="connsiteY257" fmla="*/ 151651 h 178369"/>
                <a:gd name="connsiteX258" fmla="*/ 127984 w 149932"/>
                <a:gd name="connsiteY258" fmla="*/ 150699 h 178369"/>
                <a:gd name="connsiteX259" fmla="*/ 130174 w 149932"/>
                <a:gd name="connsiteY259" fmla="*/ 150699 h 178369"/>
                <a:gd name="connsiteX260" fmla="*/ 131127 w 149932"/>
                <a:gd name="connsiteY260" fmla="*/ 151746 h 178369"/>
                <a:gd name="connsiteX261" fmla="*/ 133508 w 149932"/>
                <a:gd name="connsiteY261" fmla="*/ 154604 h 178369"/>
                <a:gd name="connsiteX262" fmla="*/ 138080 w 149932"/>
                <a:gd name="connsiteY262" fmla="*/ 155747 h 178369"/>
                <a:gd name="connsiteX263" fmla="*/ 140461 w 149932"/>
                <a:gd name="connsiteY263" fmla="*/ 154508 h 178369"/>
                <a:gd name="connsiteX264" fmla="*/ 140461 w 149932"/>
                <a:gd name="connsiteY264" fmla="*/ 153651 h 178369"/>
                <a:gd name="connsiteX265" fmla="*/ 137128 w 149932"/>
                <a:gd name="connsiteY265" fmla="*/ 150032 h 178369"/>
                <a:gd name="connsiteX266" fmla="*/ 135223 w 149932"/>
                <a:gd name="connsiteY266" fmla="*/ 148317 h 178369"/>
                <a:gd name="connsiteX267" fmla="*/ 135699 w 149932"/>
                <a:gd name="connsiteY267" fmla="*/ 146984 h 178369"/>
                <a:gd name="connsiteX268" fmla="*/ 137699 w 149932"/>
                <a:gd name="connsiteY268" fmla="*/ 146984 h 178369"/>
                <a:gd name="connsiteX269" fmla="*/ 139699 w 149932"/>
                <a:gd name="connsiteY269" fmla="*/ 146984 h 178369"/>
                <a:gd name="connsiteX270" fmla="*/ 141319 w 149932"/>
                <a:gd name="connsiteY270" fmla="*/ 145746 h 178369"/>
                <a:gd name="connsiteX271" fmla="*/ 141319 w 149932"/>
                <a:gd name="connsiteY271" fmla="*/ 144222 h 178369"/>
                <a:gd name="connsiteX272" fmla="*/ 141319 w 149932"/>
                <a:gd name="connsiteY272" fmla="*/ 143174 h 178369"/>
                <a:gd name="connsiteX273" fmla="*/ 143128 w 149932"/>
                <a:gd name="connsiteY273" fmla="*/ 141459 h 178369"/>
                <a:gd name="connsiteX274" fmla="*/ 144938 w 149932"/>
                <a:gd name="connsiteY274" fmla="*/ 142126 h 178369"/>
                <a:gd name="connsiteX275" fmla="*/ 144938 w 149932"/>
                <a:gd name="connsiteY275" fmla="*/ 143650 h 178369"/>
                <a:gd name="connsiteX276" fmla="*/ 144938 w 149932"/>
                <a:gd name="connsiteY276" fmla="*/ 145269 h 178369"/>
                <a:gd name="connsiteX277" fmla="*/ 144938 w 149932"/>
                <a:gd name="connsiteY277" fmla="*/ 145746 h 178369"/>
                <a:gd name="connsiteX278" fmla="*/ 146081 w 149932"/>
                <a:gd name="connsiteY278" fmla="*/ 146793 h 178369"/>
                <a:gd name="connsiteX279" fmla="*/ 149415 w 149932"/>
                <a:gd name="connsiteY279" fmla="*/ 144603 h 178369"/>
                <a:gd name="connsiteX280" fmla="*/ 149415 w 149932"/>
                <a:gd name="connsiteY280" fmla="*/ 141078 h 178369"/>
                <a:gd name="connsiteX281" fmla="*/ 148939 w 149932"/>
                <a:gd name="connsiteY281" fmla="*/ 139364 h 178369"/>
                <a:gd name="connsiteX282" fmla="*/ 149510 w 149932"/>
                <a:gd name="connsiteY282" fmla="*/ 138506 h 178369"/>
                <a:gd name="connsiteX283" fmla="*/ 141414 w 149932"/>
                <a:gd name="connsiteY283" fmla="*/ 111456 h 178369"/>
                <a:gd name="connsiteX284" fmla="*/ 139033 w 149932"/>
                <a:gd name="connsiteY284" fmla="*/ 12110 h 17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49932" h="178369">
                  <a:moveTo>
                    <a:pt x="139033" y="12110"/>
                  </a:moveTo>
                  <a:lnTo>
                    <a:pt x="139033" y="12110"/>
                  </a:lnTo>
                  <a:cubicBezTo>
                    <a:pt x="138347" y="12281"/>
                    <a:pt x="137633" y="12015"/>
                    <a:pt x="137223" y="11443"/>
                  </a:cubicBezTo>
                  <a:cubicBezTo>
                    <a:pt x="137032" y="10957"/>
                    <a:pt x="137032" y="10405"/>
                    <a:pt x="137223" y="9919"/>
                  </a:cubicBezTo>
                  <a:cubicBezTo>
                    <a:pt x="137308" y="9386"/>
                    <a:pt x="137308" y="8833"/>
                    <a:pt x="137223" y="8300"/>
                  </a:cubicBezTo>
                  <a:cubicBezTo>
                    <a:pt x="137280" y="8148"/>
                    <a:pt x="137280" y="7976"/>
                    <a:pt x="137223" y="7824"/>
                  </a:cubicBezTo>
                  <a:cubicBezTo>
                    <a:pt x="137223" y="7824"/>
                    <a:pt x="136651" y="6871"/>
                    <a:pt x="136080" y="6871"/>
                  </a:cubicBezTo>
                  <a:cubicBezTo>
                    <a:pt x="135508" y="6871"/>
                    <a:pt x="133699" y="7824"/>
                    <a:pt x="132841" y="8967"/>
                  </a:cubicBezTo>
                  <a:cubicBezTo>
                    <a:pt x="132194" y="10053"/>
                    <a:pt x="132194" y="11405"/>
                    <a:pt x="132841" y="12491"/>
                  </a:cubicBezTo>
                  <a:cubicBezTo>
                    <a:pt x="132841" y="13062"/>
                    <a:pt x="133603" y="13538"/>
                    <a:pt x="133318" y="14205"/>
                  </a:cubicBezTo>
                  <a:cubicBezTo>
                    <a:pt x="133032" y="14872"/>
                    <a:pt x="131603" y="15634"/>
                    <a:pt x="131794" y="16491"/>
                  </a:cubicBezTo>
                  <a:lnTo>
                    <a:pt x="131794" y="16491"/>
                  </a:lnTo>
                  <a:cubicBezTo>
                    <a:pt x="131794" y="14301"/>
                    <a:pt x="130079" y="15253"/>
                    <a:pt x="129412" y="14491"/>
                  </a:cubicBezTo>
                  <a:cubicBezTo>
                    <a:pt x="128746" y="13729"/>
                    <a:pt x="129412" y="12586"/>
                    <a:pt x="129412" y="11633"/>
                  </a:cubicBezTo>
                  <a:cubicBezTo>
                    <a:pt x="129412" y="10681"/>
                    <a:pt x="129412" y="9347"/>
                    <a:pt x="128174" y="9252"/>
                  </a:cubicBezTo>
                  <a:cubicBezTo>
                    <a:pt x="127107" y="9300"/>
                    <a:pt x="126174" y="9967"/>
                    <a:pt x="125793" y="10967"/>
                  </a:cubicBezTo>
                  <a:cubicBezTo>
                    <a:pt x="125793" y="11729"/>
                    <a:pt x="125793" y="12586"/>
                    <a:pt x="125793" y="13348"/>
                  </a:cubicBezTo>
                  <a:cubicBezTo>
                    <a:pt x="125355" y="14301"/>
                    <a:pt x="124364" y="14872"/>
                    <a:pt x="123316" y="14777"/>
                  </a:cubicBezTo>
                  <a:cubicBezTo>
                    <a:pt x="121888" y="14777"/>
                    <a:pt x="122078" y="13253"/>
                    <a:pt x="122554" y="12205"/>
                  </a:cubicBezTo>
                  <a:lnTo>
                    <a:pt x="124364" y="8776"/>
                  </a:lnTo>
                  <a:cubicBezTo>
                    <a:pt x="124698" y="8195"/>
                    <a:pt x="124869" y="7538"/>
                    <a:pt x="124840" y="6871"/>
                  </a:cubicBezTo>
                  <a:cubicBezTo>
                    <a:pt x="124650" y="6157"/>
                    <a:pt x="123955" y="5699"/>
                    <a:pt x="123221" y="5823"/>
                  </a:cubicBezTo>
                  <a:cubicBezTo>
                    <a:pt x="122250" y="5899"/>
                    <a:pt x="121373" y="6433"/>
                    <a:pt x="120840" y="7252"/>
                  </a:cubicBezTo>
                  <a:cubicBezTo>
                    <a:pt x="120144" y="8138"/>
                    <a:pt x="119687" y="9186"/>
                    <a:pt x="119506" y="10300"/>
                  </a:cubicBezTo>
                  <a:cubicBezTo>
                    <a:pt x="119506" y="11539"/>
                    <a:pt x="118935" y="13158"/>
                    <a:pt x="117125" y="13443"/>
                  </a:cubicBezTo>
                  <a:cubicBezTo>
                    <a:pt x="116106" y="13710"/>
                    <a:pt x="115049" y="13186"/>
                    <a:pt x="114649" y="12205"/>
                  </a:cubicBezTo>
                  <a:cubicBezTo>
                    <a:pt x="114658" y="11262"/>
                    <a:pt x="115115" y="10376"/>
                    <a:pt x="115887" y="9824"/>
                  </a:cubicBezTo>
                  <a:cubicBezTo>
                    <a:pt x="116935" y="8681"/>
                    <a:pt x="118363" y="7348"/>
                    <a:pt x="117601" y="6395"/>
                  </a:cubicBezTo>
                  <a:cubicBezTo>
                    <a:pt x="116468" y="5662"/>
                    <a:pt x="115020" y="5662"/>
                    <a:pt x="113887" y="6395"/>
                  </a:cubicBezTo>
                  <a:cubicBezTo>
                    <a:pt x="112734" y="6871"/>
                    <a:pt x="111782" y="7757"/>
                    <a:pt x="111220" y="8871"/>
                  </a:cubicBezTo>
                  <a:cubicBezTo>
                    <a:pt x="110743" y="9824"/>
                    <a:pt x="110458" y="10776"/>
                    <a:pt x="109886" y="11729"/>
                  </a:cubicBezTo>
                  <a:cubicBezTo>
                    <a:pt x="109610" y="12329"/>
                    <a:pt x="109019" y="12729"/>
                    <a:pt x="108362" y="12776"/>
                  </a:cubicBezTo>
                  <a:cubicBezTo>
                    <a:pt x="107381" y="11157"/>
                    <a:pt x="107705" y="9071"/>
                    <a:pt x="109124" y="7824"/>
                  </a:cubicBezTo>
                  <a:cubicBezTo>
                    <a:pt x="109696" y="7348"/>
                    <a:pt x="110181" y="6766"/>
                    <a:pt x="110553" y="6109"/>
                  </a:cubicBezTo>
                  <a:cubicBezTo>
                    <a:pt x="110553" y="5538"/>
                    <a:pt x="110553" y="4776"/>
                    <a:pt x="109315" y="4776"/>
                  </a:cubicBezTo>
                  <a:lnTo>
                    <a:pt x="108362" y="4776"/>
                  </a:lnTo>
                  <a:cubicBezTo>
                    <a:pt x="106733" y="5328"/>
                    <a:pt x="105438" y="6585"/>
                    <a:pt x="104838" y="8205"/>
                  </a:cubicBezTo>
                  <a:cubicBezTo>
                    <a:pt x="104838" y="9347"/>
                    <a:pt x="104838" y="10681"/>
                    <a:pt x="103314" y="11443"/>
                  </a:cubicBezTo>
                  <a:cubicBezTo>
                    <a:pt x="101695" y="9157"/>
                    <a:pt x="102742" y="6204"/>
                    <a:pt x="105314" y="4013"/>
                  </a:cubicBezTo>
                  <a:cubicBezTo>
                    <a:pt x="106143" y="3423"/>
                    <a:pt x="106905" y="2756"/>
                    <a:pt x="107600" y="2014"/>
                  </a:cubicBezTo>
                  <a:cubicBezTo>
                    <a:pt x="108210" y="1508"/>
                    <a:pt x="108286" y="604"/>
                    <a:pt x="107781" y="3"/>
                  </a:cubicBezTo>
                  <a:cubicBezTo>
                    <a:pt x="107724" y="-63"/>
                    <a:pt x="107667" y="-120"/>
                    <a:pt x="107600" y="-178"/>
                  </a:cubicBezTo>
                  <a:cubicBezTo>
                    <a:pt x="106705" y="-473"/>
                    <a:pt x="105733" y="-473"/>
                    <a:pt x="104838" y="-178"/>
                  </a:cubicBezTo>
                  <a:cubicBezTo>
                    <a:pt x="102495" y="318"/>
                    <a:pt x="100418" y="1680"/>
                    <a:pt x="99028" y="3633"/>
                  </a:cubicBezTo>
                  <a:cubicBezTo>
                    <a:pt x="98427" y="5347"/>
                    <a:pt x="98104" y="7147"/>
                    <a:pt x="98075" y="8967"/>
                  </a:cubicBezTo>
                  <a:cubicBezTo>
                    <a:pt x="98027" y="9757"/>
                    <a:pt x="97504" y="10443"/>
                    <a:pt x="96742" y="10681"/>
                  </a:cubicBezTo>
                  <a:cubicBezTo>
                    <a:pt x="95732" y="11138"/>
                    <a:pt x="94551" y="10690"/>
                    <a:pt x="94094" y="9681"/>
                  </a:cubicBezTo>
                  <a:cubicBezTo>
                    <a:pt x="94084" y="9662"/>
                    <a:pt x="94084" y="9652"/>
                    <a:pt x="94074" y="9633"/>
                  </a:cubicBezTo>
                  <a:cubicBezTo>
                    <a:pt x="93903" y="8786"/>
                    <a:pt x="93903" y="7909"/>
                    <a:pt x="94074" y="7062"/>
                  </a:cubicBezTo>
                  <a:cubicBezTo>
                    <a:pt x="94475" y="6262"/>
                    <a:pt x="94151" y="5290"/>
                    <a:pt x="93351" y="4890"/>
                  </a:cubicBezTo>
                  <a:cubicBezTo>
                    <a:pt x="93341" y="4880"/>
                    <a:pt x="93322" y="4880"/>
                    <a:pt x="93313" y="4871"/>
                  </a:cubicBezTo>
                  <a:cubicBezTo>
                    <a:pt x="91922" y="4442"/>
                    <a:pt x="90408" y="4766"/>
                    <a:pt x="89312" y="5728"/>
                  </a:cubicBezTo>
                  <a:cubicBezTo>
                    <a:pt x="88541" y="6566"/>
                    <a:pt x="88074" y="7642"/>
                    <a:pt x="87979" y="8776"/>
                  </a:cubicBezTo>
                  <a:lnTo>
                    <a:pt x="87979" y="10490"/>
                  </a:lnTo>
                  <a:cubicBezTo>
                    <a:pt x="86293" y="8986"/>
                    <a:pt x="85693" y="6614"/>
                    <a:pt x="86455" y="4490"/>
                  </a:cubicBezTo>
                  <a:cubicBezTo>
                    <a:pt x="86502" y="3918"/>
                    <a:pt x="86502" y="3347"/>
                    <a:pt x="86455" y="2775"/>
                  </a:cubicBezTo>
                  <a:cubicBezTo>
                    <a:pt x="86407" y="2108"/>
                    <a:pt x="85883" y="1585"/>
                    <a:pt x="85216" y="1537"/>
                  </a:cubicBezTo>
                  <a:cubicBezTo>
                    <a:pt x="84807" y="1432"/>
                    <a:pt x="84388" y="1432"/>
                    <a:pt x="83978" y="1537"/>
                  </a:cubicBezTo>
                  <a:cubicBezTo>
                    <a:pt x="82207" y="1851"/>
                    <a:pt x="80901" y="3357"/>
                    <a:pt x="80835" y="5156"/>
                  </a:cubicBezTo>
                  <a:cubicBezTo>
                    <a:pt x="80987" y="6547"/>
                    <a:pt x="81273" y="7919"/>
                    <a:pt x="81692" y="9252"/>
                  </a:cubicBezTo>
                  <a:cubicBezTo>
                    <a:pt x="81692" y="9824"/>
                    <a:pt x="81692" y="10681"/>
                    <a:pt x="80645" y="10586"/>
                  </a:cubicBezTo>
                  <a:cubicBezTo>
                    <a:pt x="80397" y="10690"/>
                    <a:pt x="80130" y="10690"/>
                    <a:pt x="79882" y="10586"/>
                  </a:cubicBezTo>
                  <a:cubicBezTo>
                    <a:pt x="78073" y="9062"/>
                    <a:pt x="79120" y="6490"/>
                    <a:pt x="77692" y="4680"/>
                  </a:cubicBezTo>
                  <a:cubicBezTo>
                    <a:pt x="76501" y="3557"/>
                    <a:pt x="75015" y="2804"/>
                    <a:pt x="73405" y="2490"/>
                  </a:cubicBezTo>
                  <a:cubicBezTo>
                    <a:pt x="72262" y="2490"/>
                    <a:pt x="70357" y="2490"/>
                    <a:pt x="70072" y="3061"/>
                  </a:cubicBezTo>
                  <a:cubicBezTo>
                    <a:pt x="69786" y="3633"/>
                    <a:pt x="70072" y="3728"/>
                    <a:pt x="70072" y="4013"/>
                  </a:cubicBezTo>
                  <a:cubicBezTo>
                    <a:pt x="70072" y="4300"/>
                    <a:pt x="72929" y="6395"/>
                    <a:pt x="74167" y="7633"/>
                  </a:cubicBezTo>
                  <a:cubicBezTo>
                    <a:pt x="75491" y="8671"/>
                    <a:pt x="76082" y="10386"/>
                    <a:pt x="75691" y="12015"/>
                  </a:cubicBezTo>
                  <a:cubicBezTo>
                    <a:pt x="74786" y="12510"/>
                    <a:pt x="73653" y="12262"/>
                    <a:pt x="73024" y="11443"/>
                  </a:cubicBezTo>
                  <a:cubicBezTo>
                    <a:pt x="72548" y="10776"/>
                    <a:pt x="72453" y="10014"/>
                    <a:pt x="71786" y="9443"/>
                  </a:cubicBezTo>
                  <a:cubicBezTo>
                    <a:pt x="71605" y="9338"/>
                    <a:pt x="71396" y="9338"/>
                    <a:pt x="71215" y="9443"/>
                  </a:cubicBezTo>
                  <a:cubicBezTo>
                    <a:pt x="70167" y="9443"/>
                    <a:pt x="69595" y="10300"/>
                    <a:pt x="69595" y="11062"/>
                  </a:cubicBezTo>
                  <a:cubicBezTo>
                    <a:pt x="69595" y="11824"/>
                    <a:pt x="69595" y="12682"/>
                    <a:pt x="68643" y="12967"/>
                  </a:cubicBezTo>
                  <a:cubicBezTo>
                    <a:pt x="67690" y="13253"/>
                    <a:pt x="67119" y="9729"/>
                    <a:pt x="66547" y="8014"/>
                  </a:cubicBezTo>
                  <a:cubicBezTo>
                    <a:pt x="65300" y="5119"/>
                    <a:pt x="62623" y="3090"/>
                    <a:pt x="59499" y="2680"/>
                  </a:cubicBezTo>
                  <a:cubicBezTo>
                    <a:pt x="58928" y="2585"/>
                    <a:pt x="58356" y="2585"/>
                    <a:pt x="57784" y="2680"/>
                  </a:cubicBezTo>
                  <a:cubicBezTo>
                    <a:pt x="56632" y="2823"/>
                    <a:pt x="55775" y="3804"/>
                    <a:pt x="55784" y="4966"/>
                  </a:cubicBezTo>
                  <a:cubicBezTo>
                    <a:pt x="56060" y="5862"/>
                    <a:pt x="56546" y="6681"/>
                    <a:pt x="57213" y="7348"/>
                  </a:cubicBezTo>
                  <a:cubicBezTo>
                    <a:pt x="58042" y="8338"/>
                    <a:pt x="58632" y="9519"/>
                    <a:pt x="58928" y="10776"/>
                  </a:cubicBezTo>
                  <a:cubicBezTo>
                    <a:pt x="59375" y="12062"/>
                    <a:pt x="58699" y="13482"/>
                    <a:pt x="57413" y="13929"/>
                  </a:cubicBezTo>
                  <a:cubicBezTo>
                    <a:pt x="57318" y="13967"/>
                    <a:pt x="57213" y="13996"/>
                    <a:pt x="57118" y="14015"/>
                  </a:cubicBezTo>
                  <a:cubicBezTo>
                    <a:pt x="55718" y="14396"/>
                    <a:pt x="54232" y="13862"/>
                    <a:pt x="53403" y="12682"/>
                  </a:cubicBezTo>
                  <a:cubicBezTo>
                    <a:pt x="52831" y="11633"/>
                    <a:pt x="52641" y="10490"/>
                    <a:pt x="51688" y="9729"/>
                  </a:cubicBezTo>
                  <a:cubicBezTo>
                    <a:pt x="50736" y="8967"/>
                    <a:pt x="48164" y="8871"/>
                    <a:pt x="47497" y="9729"/>
                  </a:cubicBezTo>
                  <a:cubicBezTo>
                    <a:pt x="47250" y="10110"/>
                    <a:pt x="47250" y="10586"/>
                    <a:pt x="47497" y="10967"/>
                  </a:cubicBezTo>
                  <a:cubicBezTo>
                    <a:pt x="48059" y="11872"/>
                    <a:pt x="48764" y="12682"/>
                    <a:pt x="49593" y="13348"/>
                  </a:cubicBezTo>
                  <a:cubicBezTo>
                    <a:pt x="50345" y="14025"/>
                    <a:pt x="50545" y="15120"/>
                    <a:pt x="50069" y="16015"/>
                  </a:cubicBezTo>
                  <a:cubicBezTo>
                    <a:pt x="49421" y="16796"/>
                    <a:pt x="48402" y="17167"/>
                    <a:pt x="47402" y="16967"/>
                  </a:cubicBezTo>
                  <a:cubicBezTo>
                    <a:pt x="46478" y="16844"/>
                    <a:pt x="45726" y="16158"/>
                    <a:pt x="45497" y="15253"/>
                  </a:cubicBezTo>
                  <a:lnTo>
                    <a:pt x="43306" y="9729"/>
                  </a:lnTo>
                  <a:cubicBezTo>
                    <a:pt x="42963" y="8804"/>
                    <a:pt x="42487" y="7938"/>
                    <a:pt x="41878" y="7157"/>
                  </a:cubicBezTo>
                  <a:cubicBezTo>
                    <a:pt x="41087" y="6271"/>
                    <a:pt x="40011" y="5699"/>
                    <a:pt x="38830" y="5538"/>
                  </a:cubicBezTo>
                  <a:cubicBezTo>
                    <a:pt x="38020" y="5299"/>
                    <a:pt x="37163" y="5299"/>
                    <a:pt x="36353" y="5538"/>
                  </a:cubicBezTo>
                  <a:cubicBezTo>
                    <a:pt x="35591" y="5538"/>
                    <a:pt x="35020" y="6490"/>
                    <a:pt x="35115" y="7062"/>
                  </a:cubicBezTo>
                  <a:cubicBezTo>
                    <a:pt x="35401" y="7557"/>
                    <a:pt x="35839" y="7957"/>
                    <a:pt x="36353" y="8205"/>
                  </a:cubicBezTo>
                  <a:cubicBezTo>
                    <a:pt x="37677" y="9147"/>
                    <a:pt x="38677" y="10481"/>
                    <a:pt x="39211" y="12015"/>
                  </a:cubicBezTo>
                  <a:cubicBezTo>
                    <a:pt x="39211" y="12586"/>
                    <a:pt x="39211" y="13348"/>
                    <a:pt x="38449" y="13634"/>
                  </a:cubicBezTo>
                  <a:cubicBezTo>
                    <a:pt x="37963" y="13825"/>
                    <a:pt x="37411" y="13825"/>
                    <a:pt x="36924" y="13634"/>
                  </a:cubicBezTo>
                  <a:cubicBezTo>
                    <a:pt x="35896" y="13291"/>
                    <a:pt x="35067" y="12529"/>
                    <a:pt x="34639" y="11539"/>
                  </a:cubicBezTo>
                  <a:cubicBezTo>
                    <a:pt x="34267" y="10624"/>
                    <a:pt x="33639" y="9824"/>
                    <a:pt x="32829" y="9252"/>
                  </a:cubicBezTo>
                  <a:cubicBezTo>
                    <a:pt x="31676" y="8585"/>
                    <a:pt x="30267" y="8585"/>
                    <a:pt x="29114" y="9252"/>
                  </a:cubicBezTo>
                  <a:cubicBezTo>
                    <a:pt x="28438" y="9652"/>
                    <a:pt x="28209" y="10529"/>
                    <a:pt x="28609" y="11205"/>
                  </a:cubicBezTo>
                  <a:cubicBezTo>
                    <a:pt x="28619" y="11224"/>
                    <a:pt x="28628" y="11243"/>
                    <a:pt x="28638" y="11253"/>
                  </a:cubicBezTo>
                  <a:cubicBezTo>
                    <a:pt x="29124" y="11910"/>
                    <a:pt x="29743" y="12462"/>
                    <a:pt x="30448" y="12872"/>
                  </a:cubicBezTo>
                  <a:cubicBezTo>
                    <a:pt x="32515" y="14358"/>
                    <a:pt x="34239" y="16272"/>
                    <a:pt x="35496" y="18492"/>
                  </a:cubicBezTo>
                  <a:cubicBezTo>
                    <a:pt x="35963" y="19130"/>
                    <a:pt x="35820" y="20025"/>
                    <a:pt x="35182" y="20482"/>
                  </a:cubicBezTo>
                  <a:cubicBezTo>
                    <a:pt x="35124" y="20521"/>
                    <a:pt x="35077" y="20558"/>
                    <a:pt x="35020" y="20587"/>
                  </a:cubicBezTo>
                  <a:cubicBezTo>
                    <a:pt x="34381" y="20873"/>
                    <a:pt x="33658" y="20873"/>
                    <a:pt x="33020" y="20587"/>
                  </a:cubicBezTo>
                  <a:cubicBezTo>
                    <a:pt x="32600" y="20282"/>
                    <a:pt x="32238" y="19892"/>
                    <a:pt x="31972" y="19444"/>
                  </a:cubicBezTo>
                  <a:lnTo>
                    <a:pt x="30353" y="17349"/>
                  </a:lnTo>
                  <a:cubicBezTo>
                    <a:pt x="29676" y="16444"/>
                    <a:pt x="28695" y="15806"/>
                    <a:pt x="27590" y="15539"/>
                  </a:cubicBezTo>
                  <a:cubicBezTo>
                    <a:pt x="26257" y="15539"/>
                    <a:pt x="24447" y="15539"/>
                    <a:pt x="24161" y="16777"/>
                  </a:cubicBezTo>
                  <a:cubicBezTo>
                    <a:pt x="23875" y="18016"/>
                    <a:pt x="24828" y="18206"/>
                    <a:pt x="25590" y="18872"/>
                  </a:cubicBezTo>
                  <a:cubicBezTo>
                    <a:pt x="26218" y="19358"/>
                    <a:pt x="26742" y="19978"/>
                    <a:pt x="27114" y="20682"/>
                  </a:cubicBezTo>
                  <a:cubicBezTo>
                    <a:pt x="27304" y="21006"/>
                    <a:pt x="27304" y="21406"/>
                    <a:pt x="27114" y="21730"/>
                  </a:cubicBezTo>
                  <a:lnTo>
                    <a:pt x="26638" y="21730"/>
                  </a:lnTo>
                  <a:cubicBezTo>
                    <a:pt x="25342" y="22502"/>
                    <a:pt x="23742" y="22502"/>
                    <a:pt x="22447" y="21730"/>
                  </a:cubicBezTo>
                  <a:cubicBezTo>
                    <a:pt x="21618" y="20958"/>
                    <a:pt x="21113" y="19901"/>
                    <a:pt x="21018" y="18777"/>
                  </a:cubicBezTo>
                  <a:cubicBezTo>
                    <a:pt x="20970" y="17692"/>
                    <a:pt x="20570" y="16653"/>
                    <a:pt x="19875" y="15824"/>
                  </a:cubicBezTo>
                  <a:cubicBezTo>
                    <a:pt x="19599" y="15720"/>
                    <a:pt x="19294" y="15720"/>
                    <a:pt x="19018" y="15824"/>
                  </a:cubicBezTo>
                  <a:cubicBezTo>
                    <a:pt x="18284" y="15548"/>
                    <a:pt x="17465" y="15548"/>
                    <a:pt x="16732" y="15824"/>
                  </a:cubicBezTo>
                  <a:cubicBezTo>
                    <a:pt x="16246" y="16044"/>
                    <a:pt x="15798" y="16330"/>
                    <a:pt x="15398" y="16682"/>
                  </a:cubicBezTo>
                  <a:cubicBezTo>
                    <a:pt x="14493" y="17777"/>
                    <a:pt x="14655" y="19396"/>
                    <a:pt x="15750" y="20301"/>
                  </a:cubicBezTo>
                  <a:cubicBezTo>
                    <a:pt x="15789" y="20330"/>
                    <a:pt x="15836" y="20368"/>
                    <a:pt x="15874" y="20397"/>
                  </a:cubicBezTo>
                  <a:cubicBezTo>
                    <a:pt x="17122" y="21254"/>
                    <a:pt x="18265" y="22244"/>
                    <a:pt x="19303" y="23350"/>
                  </a:cubicBezTo>
                  <a:cubicBezTo>
                    <a:pt x="19856" y="23940"/>
                    <a:pt x="19856" y="24854"/>
                    <a:pt x="19303" y="25445"/>
                  </a:cubicBezTo>
                  <a:cubicBezTo>
                    <a:pt x="18399" y="25873"/>
                    <a:pt x="17351" y="25873"/>
                    <a:pt x="16446" y="25445"/>
                  </a:cubicBezTo>
                  <a:cubicBezTo>
                    <a:pt x="15760" y="25112"/>
                    <a:pt x="15217" y="24530"/>
                    <a:pt x="14922" y="23826"/>
                  </a:cubicBezTo>
                  <a:cubicBezTo>
                    <a:pt x="14665" y="23387"/>
                    <a:pt x="14379" y="22978"/>
                    <a:pt x="14065" y="22587"/>
                  </a:cubicBezTo>
                  <a:cubicBezTo>
                    <a:pt x="13645" y="22140"/>
                    <a:pt x="13055" y="21892"/>
                    <a:pt x="12445" y="21921"/>
                  </a:cubicBezTo>
                  <a:cubicBezTo>
                    <a:pt x="11293" y="21968"/>
                    <a:pt x="10350" y="22864"/>
                    <a:pt x="10255" y="24016"/>
                  </a:cubicBezTo>
                  <a:cubicBezTo>
                    <a:pt x="10255" y="24969"/>
                    <a:pt x="11017" y="25731"/>
                    <a:pt x="11303" y="26588"/>
                  </a:cubicBezTo>
                  <a:cubicBezTo>
                    <a:pt x="10960" y="27102"/>
                    <a:pt x="10398" y="27426"/>
                    <a:pt x="9778" y="27445"/>
                  </a:cubicBezTo>
                  <a:cubicBezTo>
                    <a:pt x="9102" y="27693"/>
                    <a:pt x="8359" y="27693"/>
                    <a:pt x="7683" y="27445"/>
                  </a:cubicBezTo>
                  <a:cubicBezTo>
                    <a:pt x="7245" y="27188"/>
                    <a:pt x="6902" y="26778"/>
                    <a:pt x="6730" y="26302"/>
                  </a:cubicBezTo>
                  <a:cubicBezTo>
                    <a:pt x="6159" y="25207"/>
                    <a:pt x="5387" y="24245"/>
                    <a:pt x="4445" y="23445"/>
                  </a:cubicBezTo>
                  <a:cubicBezTo>
                    <a:pt x="3168" y="22559"/>
                    <a:pt x="1616" y="22149"/>
                    <a:pt x="63" y="22301"/>
                  </a:cubicBezTo>
                  <a:lnTo>
                    <a:pt x="63" y="27731"/>
                  </a:lnTo>
                  <a:lnTo>
                    <a:pt x="63" y="27731"/>
                  </a:lnTo>
                  <a:cubicBezTo>
                    <a:pt x="844" y="28121"/>
                    <a:pt x="1501" y="28712"/>
                    <a:pt x="1968" y="29445"/>
                  </a:cubicBezTo>
                  <a:cubicBezTo>
                    <a:pt x="2120" y="29969"/>
                    <a:pt x="1882" y="30531"/>
                    <a:pt x="1396" y="30779"/>
                  </a:cubicBezTo>
                  <a:cubicBezTo>
                    <a:pt x="930" y="30922"/>
                    <a:pt x="434" y="30922"/>
                    <a:pt x="-32" y="30779"/>
                  </a:cubicBezTo>
                  <a:lnTo>
                    <a:pt x="-32" y="32588"/>
                  </a:lnTo>
                  <a:lnTo>
                    <a:pt x="9493" y="149365"/>
                  </a:lnTo>
                  <a:cubicBezTo>
                    <a:pt x="9769" y="153832"/>
                    <a:pt x="10464" y="158271"/>
                    <a:pt x="11588" y="162605"/>
                  </a:cubicBezTo>
                  <a:cubicBezTo>
                    <a:pt x="11960" y="162510"/>
                    <a:pt x="12360" y="162510"/>
                    <a:pt x="12731" y="162605"/>
                  </a:cubicBezTo>
                  <a:cubicBezTo>
                    <a:pt x="14160" y="162605"/>
                    <a:pt x="13874" y="164224"/>
                    <a:pt x="13398" y="165272"/>
                  </a:cubicBezTo>
                  <a:lnTo>
                    <a:pt x="12826" y="166129"/>
                  </a:lnTo>
                  <a:cubicBezTo>
                    <a:pt x="13493" y="167510"/>
                    <a:pt x="14255" y="168853"/>
                    <a:pt x="15112" y="170130"/>
                  </a:cubicBezTo>
                  <a:cubicBezTo>
                    <a:pt x="15808" y="169301"/>
                    <a:pt x="16303" y="168330"/>
                    <a:pt x="16541" y="167272"/>
                  </a:cubicBezTo>
                  <a:cubicBezTo>
                    <a:pt x="16541" y="166034"/>
                    <a:pt x="17208" y="164415"/>
                    <a:pt x="19113" y="164033"/>
                  </a:cubicBezTo>
                  <a:cubicBezTo>
                    <a:pt x="20151" y="163824"/>
                    <a:pt x="21199" y="164376"/>
                    <a:pt x="21589" y="165367"/>
                  </a:cubicBezTo>
                  <a:cubicBezTo>
                    <a:pt x="21532" y="166320"/>
                    <a:pt x="21037" y="167196"/>
                    <a:pt x="20256" y="167748"/>
                  </a:cubicBezTo>
                  <a:cubicBezTo>
                    <a:pt x="19113" y="168891"/>
                    <a:pt x="17589" y="170130"/>
                    <a:pt x="18446" y="171177"/>
                  </a:cubicBezTo>
                  <a:cubicBezTo>
                    <a:pt x="19303" y="172225"/>
                    <a:pt x="20923" y="172130"/>
                    <a:pt x="22256" y="171177"/>
                  </a:cubicBezTo>
                  <a:cubicBezTo>
                    <a:pt x="23428" y="170729"/>
                    <a:pt x="24409" y="169892"/>
                    <a:pt x="25018" y="168796"/>
                  </a:cubicBezTo>
                  <a:cubicBezTo>
                    <a:pt x="25419" y="167805"/>
                    <a:pt x="25895" y="166853"/>
                    <a:pt x="26447" y="165938"/>
                  </a:cubicBezTo>
                  <a:cubicBezTo>
                    <a:pt x="26800" y="165339"/>
                    <a:pt x="27390" y="164919"/>
                    <a:pt x="28066" y="164796"/>
                  </a:cubicBezTo>
                  <a:cubicBezTo>
                    <a:pt x="28981" y="166444"/>
                    <a:pt x="28628" y="168510"/>
                    <a:pt x="27209" y="169749"/>
                  </a:cubicBezTo>
                  <a:cubicBezTo>
                    <a:pt x="26628" y="170244"/>
                    <a:pt x="26114" y="170825"/>
                    <a:pt x="25685" y="171463"/>
                  </a:cubicBezTo>
                  <a:cubicBezTo>
                    <a:pt x="25685" y="172130"/>
                    <a:pt x="25685" y="172892"/>
                    <a:pt x="26828" y="172797"/>
                  </a:cubicBezTo>
                  <a:lnTo>
                    <a:pt x="27781" y="172797"/>
                  </a:lnTo>
                  <a:cubicBezTo>
                    <a:pt x="29476" y="172282"/>
                    <a:pt x="30848" y="171016"/>
                    <a:pt x="31495" y="169367"/>
                  </a:cubicBezTo>
                  <a:cubicBezTo>
                    <a:pt x="31495" y="168320"/>
                    <a:pt x="31495" y="166986"/>
                    <a:pt x="33115" y="166225"/>
                  </a:cubicBezTo>
                  <a:cubicBezTo>
                    <a:pt x="34734" y="168415"/>
                    <a:pt x="33686" y="171463"/>
                    <a:pt x="30924" y="173558"/>
                  </a:cubicBezTo>
                  <a:cubicBezTo>
                    <a:pt x="30086" y="174168"/>
                    <a:pt x="29295" y="174844"/>
                    <a:pt x="28543" y="175559"/>
                  </a:cubicBezTo>
                  <a:cubicBezTo>
                    <a:pt x="27971" y="176321"/>
                    <a:pt x="27876" y="177273"/>
                    <a:pt x="28543" y="177749"/>
                  </a:cubicBezTo>
                  <a:cubicBezTo>
                    <a:pt x="29476" y="178045"/>
                    <a:pt x="30467" y="178045"/>
                    <a:pt x="31400" y="177749"/>
                  </a:cubicBezTo>
                  <a:cubicBezTo>
                    <a:pt x="33801" y="177321"/>
                    <a:pt x="35953" y="175997"/>
                    <a:pt x="37401" y="174035"/>
                  </a:cubicBezTo>
                  <a:cubicBezTo>
                    <a:pt x="38030" y="172320"/>
                    <a:pt x="38382" y="170520"/>
                    <a:pt x="38449" y="168701"/>
                  </a:cubicBezTo>
                  <a:cubicBezTo>
                    <a:pt x="38649" y="167510"/>
                    <a:pt x="39773" y="166701"/>
                    <a:pt x="40973" y="166901"/>
                  </a:cubicBezTo>
                  <a:cubicBezTo>
                    <a:pt x="41640" y="167015"/>
                    <a:pt x="42220" y="167434"/>
                    <a:pt x="42545" y="168034"/>
                  </a:cubicBezTo>
                  <a:cubicBezTo>
                    <a:pt x="42573" y="168910"/>
                    <a:pt x="42411" y="169796"/>
                    <a:pt x="42068" y="170606"/>
                  </a:cubicBezTo>
                  <a:cubicBezTo>
                    <a:pt x="41630" y="171387"/>
                    <a:pt x="41897" y="172368"/>
                    <a:pt x="42678" y="172815"/>
                  </a:cubicBezTo>
                  <a:cubicBezTo>
                    <a:pt x="42725" y="172844"/>
                    <a:pt x="42773" y="172873"/>
                    <a:pt x="42830" y="172892"/>
                  </a:cubicBezTo>
                  <a:cubicBezTo>
                    <a:pt x="44269" y="173244"/>
                    <a:pt x="45792" y="172892"/>
                    <a:pt x="46926" y="171939"/>
                  </a:cubicBezTo>
                  <a:cubicBezTo>
                    <a:pt x="47735" y="171120"/>
                    <a:pt x="48240" y="170044"/>
                    <a:pt x="48355" y="168891"/>
                  </a:cubicBezTo>
                  <a:lnTo>
                    <a:pt x="48355" y="167177"/>
                  </a:lnTo>
                  <a:cubicBezTo>
                    <a:pt x="50021" y="168691"/>
                    <a:pt x="50622" y="171053"/>
                    <a:pt x="49879" y="173178"/>
                  </a:cubicBezTo>
                  <a:cubicBezTo>
                    <a:pt x="49631" y="173721"/>
                    <a:pt x="49469" y="174301"/>
                    <a:pt x="49403" y="174892"/>
                  </a:cubicBezTo>
                  <a:cubicBezTo>
                    <a:pt x="49517" y="175578"/>
                    <a:pt x="50050" y="176111"/>
                    <a:pt x="50736" y="176226"/>
                  </a:cubicBezTo>
                  <a:cubicBezTo>
                    <a:pt x="51145" y="176321"/>
                    <a:pt x="51565" y="176321"/>
                    <a:pt x="51974" y="176226"/>
                  </a:cubicBezTo>
                  <a:cubicBezTo>
                    <a:pt x="53717" y="175883"/>
                    <a:pt x="55060" y="174464"/>
                    <a:pt x="55308" y="172701"/>
                  </a:cubicBezTo>
                  <a:cubicBezTo>
                    <a:pt x="55136" y="171311"/>
                    <a:pt x="54822" y="169930"/>
                    <a:pt x="54355" y="168606"/>
                  </a:cubicBezTo>
                  <a:cubicBezTo>
                    <a:pt x="54250" y="167929"/>
                    <a:pt x="54708" y="167301"/>
                    <a:pt x="55384" y="167186"/>
                  </a:cubicBezTo>
                  <a:cubicBezTo>
                    <a:pt x="55422" y="167186"/>
                    <a:pt x="55460" y="167177"/>
                    <a:pt x="55498" y="167177"/>
                  </a:cubicBezTo>
                  <a:cubicBezTo>
                    <a:pt x="55784" y="167110"/>
                    <a:pt x="56070" y="167110"/>
                    <a:pt x="56356" y="167177"/>
                  </a:cubicBezTo>
                  <a:cubicBezTo>
                    <a:pt x="58165" y="168796"/>
                    <a:pt x="57022" y="171368"/>
                    <a:pt x="58451" y="173082"/>
                  </a:cubicBezTo>
                  <a:cubicBezTo>
                    <a:pt x="59670" y="174216"/>
                    <a:pt x="61194" y="174978"/>
                    <a:pt x="62833" y="175273"/>
                  </a:cubicBezTo>
                  <a:cubicBezTo>
                    <a:pt x="63976" y="175273"/>
                    <a:pt x="65881" y="175273"/>
                    <a:pt x="66262" y="175273"/>
                  </a:cubicBezTo>
                  <a:cubicBezTo>
                    <a:pt x="66643" y="175273"/>
                    <a:pt x="66262" y="174511"/>
                    <a:pt x="66262" y="174225"/>
                  </a:cubicBezTo>
                  <a:cubicBezTo>
                    <a:pt x="66262" y="173940"/>
                    <a:pt x="63499" y="171939"/>
                    <a:pt x="62166" y="170701"/>
                  </a:cubicBezTo>
                  <a:cubicBezTo>
                    <a:pt x="60823" y="169644"/>
                    <a:pt x="60251" y="167872"/>
                    <a:pt x="60737" y="166225"/>
                  </a:cubicBezTo>
                  <a:cubicBezTo>
                    <a:pt x="61651" y="165805"/>
                    <a:pt x="62737" y="166034"/>
                    <a:pt x="63404" y="166796"/>
                  </a:cubicBezTo>
                  <a:cubicBezTo>
                    <a:pt x="63404" y="167463"/>
                    <a:pt x="63404" y="168320"/>
                    <a:pt x="64642" y="168891"/>
                  </a:cubicBezTo>
                  <a:lnTo>
                    <a:pt x="65214" y="168891"/>
                  </a:lnTo>
                  <a:cubicBezTo>
                    <a:pt x="66052" y="168949"/>
                    <a:pt x="66776" y="168310"/>
                    <a:pt x="66833" y="167472"/>
                  </a:cubicBezTo>
                  <a:cubicBezTo>
                    <a:pt x="66833" y="167405"/>
                    <a:pt x="66833" y="167339"/>
                    <a:pt x="66833" y="167272"/>
                  </a:cubicBezTo>
                  <a:cubicBezTo>
                    <a:pt x="66833" y="166510"/>
                    <a:pt x="66833" y="165558"/>
                    <a:pt x="67881" y="165272"/>
                  </a:cubicBezTo>
                  <a:cubicBezTo>
                    <a:pt x="68929" y="164986"/>
                    <a:pt x="69405" y="168510"/>
                    <a:pt x="69976" y="170225"/>
                  </a:cubicBezTo>
                  <a:cubicBezTo>
                    <a:pt x="71348" y="173101"/>
                    <a:pt x="74063" y="175102"/>
                    <a:pt x="77215" y="175559"/>
                  </a:cubicBezTo>
                  <a:cubicBezTo>
                    <a:pt x="77787" y="175654"/>
                    <a:pt x="78358" y="175654"/>
                    <a:pt x="78930" y="175559"/>
                  </a:cubicBezTo>
                  <a:cubicBezTo>
                    <a:pt x="80082" y="175387"/>
                    <a:pt x="80949" y="174435"/>
                    <a:pt x="81025" y="173273"/>
                  </a:cubicBezTo>
                  <a:cubicBezTo>
                    <a:pt x="80759" y="172349"/>
                    <a:pt x="80225" y="171520"/>
                    <a:pt x="79501" y="170892"/>
                  </a:cubicBezTo>
                  <a:cubicBezTo>
                    <a:pt x="78673" y="169901"/>
                    <a:pt x="78082" y="168720"/>
                    <a:pt x="77787" y="167463"/>
                  </a:cubicBezTo>
                  <a:cubicBezTo>
                    <a:pt x="77358" y="166053"/>
                    <a:pt x="78158" y="164567"/>
                    <a:pt x="79568" y="164139"/>
                  </a:cubicBezTo>
                  <a:cubicBezTo>
                    <a:pt x="79578" y="164139"/>
                    <a:pt x="79587" y="164129"/>
                    <a:pt x="79597" y="164129"/>
                  </a:cubicBezTo>
                  <a:cubicBezTo>
                    <a:pt x="81044" y="163681"/>
                    <a:pt x="82607" y="164272"/>
                    <a:pt x="83407" y="165558"/>
                  </a:cubicBezTo>
                  <a:cubicBezTo>
                    <a:pt x="84073" y="166510"/>
                    <a:pt x="84264" y="167748"/>
                    <a:pt x="85216" y="168510"/>
                  </a:cubicBezTo>
                  <a:cubicBezTo>
                    <a:pt x="86169" y="169273"/>
                    <a:pt x="88836" y="169367"/>
                    <a:pt x="89503" y="168510"/>
                  </a:cubicBezTo>
                  <a:cubicBezTo>
                    <a:pt x="89750" y="168129"/>
                    <a:pt x="89750" y="167653"/>
                    <a:pt x="89503" y="167272"/>
                  </a:cubicBezTo>
                  <a:cubicBezTo>
                    <a:pt x="88884" y="166444"/>
                    <a:pt x="88179" y="165682"/>
                    <a:pt x="87407" y="164986"/>
                  </a:cubicBezTo>
                  <a:cubicBezTo>
                    <a:pt x="86740" y="164129"/>
                    <a:pt x="86264" y="163176"/>
                    <a:pt x="86931" y="162224"/>
                  </a:cubicBezTo>
                  <a:cubicBezTo>
                    <a:pt x="87598" y="161471"/>
                    <a:pt x="88607" y="161109"/>
                    <a:pt x="89598" y="161271"/>
                  </a:cubicBezTo>
                  <a:cubicBezTo>
                    <a:pt x="90541" y="161414"/>
                    <a:pt x="91312" y="162081"/>
                    <a:pt x="91598" y="162986"/>
                  </a:cubicBezTo>
                  <a:lnTo>
                    <a:pt x="93789" y="168510"/>
                  </a:lnTo>
                  <a:cubicBezTo>
                    <a:pt x="94132" y="169434"/>
                    <a:pt x="94608" y="170301"/>
                    <a:pt x="95218" y="171082"/>
                  </a:cubicBezTo>
                  <a:cubicBezTo>
                    <a:pt x="96056" y="171949"/>
                    <a:pt x="97161" y="172521"/>
                    <a:pt x="98361" y="172701"/>
                  </a:cubicBezTo>
                  <a:cubicBezTo>
                    <a:pt x="99237" y="172930"/>
                    <a:pt x="100151" y="172930"/>
                    <a:pt x="101028" y="172701"/>
                  </a:cubicBezTo>
                  <a:cubicBezTo>
                    <a:pt x="101790" y="172701"/>
                    <a:pt x="102361" y="171749"/>
                    <a:pt x="102171" y="171177"/>
                  </a:cubicBezTo>
                  <a:cubicBezTo>
                    <a:pt x="101980" y="170606"/>
                    <a:pt x="101504" y="170320"/>
                    <a:pt x="100933" y="170034"/>
                  </a:cubicBezTo>
                  <a:cubicBezTo>
                    <a:pt x="99561" y="169139"/>
                    <a:pt x="98551" y="167787"/>
                    <a:pt x="98075" y="166225"/>
                  </a:cubicBezTo>
                  <a:cubicBezTo>
                    <a:pt x="97780" y="165662"/>
                    <a:pt x="97999" y="164976"/>
                    <a:pt x="98561" y="164681"/>
                  </a:cubicBezTo>
                  <a:cubicBezTo>
                    <a:pt x="98618" y="164653"/>
                    <a:pt x="98675" y="164624"/>
                    <a:pt x="98742" y="164605"/>
                  </a:cubicBezTo>
                  <a:cubicBezTo>
                    <a:pt x="99266" y="164415"/>
                    <a:pt x="99837" y="164415"/>
                    <a:pt x="100361" y="164605"/>
                  </a:cubicBezTo>
                  <a:cubicBezTo>
                    <a:pt x="101409" y="164948"/>
                    <a:pt x="102276" y="165701"/>
                    <a:pt x="102742" y="166701"/>
                  </a:cubicBezTo>
                  <a:cubicBezTo>
                    <a:pt x="103143" y="167605"/>
                    <a:pt x="103762" y="168387"/>
                    <a:pt x="104552" y="168987"/>
                  </a:cubicBezTo>
                  <a:cubicBezTo>
                    <a:pt x="105733" y="169644"/>
                    <a:pt x="107181" y="169644"/>
                    <a:pt x="108362" y="168987"/>
                  </a:cubicBezTo>
                  <a:cubicBezTo>
                    <a:pt x="109067" y="168539"/>
                    <a:pt x="109286" y="167605"/>
                    <a:pt x="108838" y="166891"/>
                  </a:cubicBezTo>
                  <a:cubicBezTo>
                    <a:pt x="108324" y="166291"/>
                    <a:pt x="107714" y="165777"/>
                    <a:pt x="107029" y="165367"/>
                  </a:cubicBezTo>
                  <a:cubicBezTo>
                    <a:pt x="104885" y="163948"/>
                    <a:pt x="103095" y="162062"/>
                    <a:pt x="101790" y="159842"/>
                  </a:cubicBezTo>
                  <a:cubicBezTo>
                    <a:pt x="101323" y="159205"/>
                    <a:pt x="101466" y="158309"/>
                    <a:pt x="102104" y="157852"/>
                  </a:cubicBezTo>
                  <a:cubicBezTo>
                    <a:pt x="102162" y="157814"/>
                    <a:pt x="102209" y="157776"/>
                    <a:pt x="102266" y="157747"/>
                  </a:cubicBezTo>
                  <a:cubicBezTo>
                    <a:pt x="102904" y="157452"/>
                    <a:pt x="103628" y="157452"/>
                    <a:pt x="104266" y="157747"/>
                  </a:cubicBezTo>
                  <a:cubicBezTo>
                    <a:pt x="104743" y="158023"/>
                    <a:pt x="105133" y="158423"/>
                    <a:pt x="105409" y="158890"/>
                  </a:cubicBezTo>
                  <a:cubicBezTo>
                    <a:pt x="105895" y="159633"/>
                    <a:pt x="106438" y="160328"/>
                    <a:pt x="107029" y="160985"/>
                  </a:cubicBezTo>
                  <a:cubicBezTo>
                    <a:pt x="107752" y="161890"/>
                    <a:pt x="108753" y="162529"/>
                    <a:pt x="109886" y="162795"/>
                  </a:cubicBezTo>
                  <a:cubicBezTo>
                    <a:pt x="111220" y="162795"/>
                    <a:pt x="113124" y="162795"/>
                    <a:pt x="113411" y="161462"/>
                  </a:cubicBezTo>
                  <a:cubicBezTo>
                    <a:pt x="113696" y="160128"/>
                    <a:pt x="112648" y="160033"/>
                    <a:pt x="111886" y="159366"/>
                  </a:cubicBezTo>
                  <a:cubicBezTo>
                    <a:pt x="111258" y="158919"/>
                    <a:pt x="110734" y="158328"/>
                    <a:pt x="110362" y="157652"/>
                  </a:cubicBezTo>
                  <a:cubicBezTo>
                    <a:pt x="110362" y="157652"/>
                    <a:pt x="110362" y="156890"/>
                    <a:pt x="110362" y="156509"/>
                  </a:cubicBezTo>
                  <a:lnTo>
                    <a:pt x="110839" y="156509"/>
                  </a:lnTo>
                  <a:cubicBezTo>
                    <a:pt x="112534" y="155347"/>
                    <a:pt x="114839" y="155785"/>
                    <a:pt x="116001" y="157480"/>
                  </a:cubicBezTo>
                  <a:cubicBezTo>
                    <a:pt x="116401" y="158062"/>
                    <a:pt x="116630" y="158757"/>
                    <a:pt x="116649" y="159462"/>
                  </a:cubicBezTo>
                  <a:cubicBezTo>
                    <a:pt x="116696" y="160548"/>
                    <a:pt x="117097" y="161586"/>
                    <a:pt x="117792" y="162414"/>
                  </a:cubicBezTo>
                  <a:cubicBezTo>
                    <a:pt x="118106" y="162500"/>
                    <a:pt x="118430" y="162500"/>
                    <a:pt x="118745" y="162414"/>
                  </a:cubicBezTo>
                  <a:cubicBezTo>
                    <a:pt x="119516" y="162681"/>
                    <a:pt x="120354" y="162681"/>
                    <a:pt x="121126" y="162414"/>
                  </a:cubicBezTo>
                  <a:cubicBezTo>
                    <a:pt x="121611" y="162147"/>
                    <a:pt x="122059" y="161834"/>
                    <a:pt x="122459" y="161462"/>
                  </a:cubicBezTo>
                  <a:cubicBezTo>
                    <a:pt x="123602" y="160224"/>
                    <a:pt x="122459" y="158795"/>
                    <a:pt x="121888" y="157747"/>
                  </a:cubicBezTo>
                  <a:cubicBezTo>
                    <a:pt x="121316" y="156700"/>
                    <a:pt x="119221" y="155937"/>
                    <a:pt x="118268" y="154890"/>
                  </a:cubicBezTo>
                  <a:cubicBezTo>
                    <a:pt x="117687" y="154356"/>
                    <a:pt x="117659" y="153451"/>
                    <a:pt x="118192" y="152870"/>
                  </a:cubicBezTo>
                  <a:cubicBezTo>
                    <a:pt x="118220" y="152842"/>
                    <a:pt x="118240" y="152822"/>
                    <a:pt x="118268" y="152794"/>
                  </a:cubicBezTo>
                  <a:cubicBezTo>
                    <a:pt x="119173" y="152365"/>
                    <a:pt x="120221" y="152365"/>
                    <a:pt x="121126" y="152794"/>
                  </a:cubicBezTo>
                  <a:cubicBezTo>
                    <a:pt x="121859" y="153099"/>
                    <a:pt x="122450" y="153680"/>
                    <a:pt x="122745" y="154414"/>
                  </a:cubicBezTo>
                  <a:cubicBezTo>
                    <a:pt x="123002" y="154851"/>
                    <a:pt x="123288" y="155261"/>
                    <a:pt x="123602" y="155651"/>
                  </a:cubicBezTo>
                  <a:cubicBezTo>
                    <a:pt x="124050" y="156109"/>
                    <a:pt x="124688" y="156318"/>
                    <a:pt x="125317" y="156223"/>
                  </a:cubicBezTo>
                  <a:cubicBezTo>
                    <a:pt x="126469" y="156176"/>
                    <a:pt x="127412" y="155280"/>
                    <a:pt x="127507" y="154128"/>
                  </a:cubicBezTo>
                  <a:cubicBezTo>
                    <a:pt x="127241" y="153270"/>
                    <a:pt x="126888" y="152442"/>
                    <a:pt x="126460" y="151651"/>
                  </a:cubicBezTo>
                  <a:cubicBezTo>
                    <a:pt x="126460" y="151080"/>
                    <a:pt x="127222" y="150889"/>
                    <a:pt x="127984" y="150699"/>
                  </a:cubicBezTo>
                  <a:cubicBezTo>
                    <a:pt x="128688" y="150451"/>
                    <a:pt x="129469" y="150451"/>
                    <a:pt x="130174" y="150699"/>
                  </a:cubicBezTo>
                  <a:cubicBezTo>
                    <a:pt x="130565" y="150975"/>
                    <a:pt x="130889" y="151336"/>
                    <a:pt x="131127" y="151746"/>
                  </a:cubicBezTo>
                  <a:cubicBezTo>
                    <a:pt x="131727" y="152842"/>
                    <a:pt x="132537" y="153813"/>
                    <a:pt x="133508" y="154604"/>
                  </a:cubicBezTo>
                  <a:cubicBezTo>
                    <a:pt x="134851" y="155509"/>
                    <a:pt x="136470" y="155909"/>
                    <a:pt x="138080" y="155747"/>
                  </a:cubicBezTo>
                  <a:cubicBezTo>
                    <a:pt x="139004" y="155651"/>
                    <a:pt x="139852" y="155214"/>
                    <a:pt x="140461" y="154508"/>
                  </a:cubicBezTo>
                  <a:cubicBezTo>
                    <a:pt x="140509" y="154223"/>
                    <a:pt x="140509" y="153937"/>
                    <a:pt x="140461" y="153651"/>
                  </a:cubicBezTo>
                  <a:cubicBezTo>
                    <a:pt x="139880" y="152051"/>
                    <a:pt x="138680" y="150746"/>
                    <a:pt x="137128" y="150032"/>
                  </a:cubicBezTo>
                  <a:cubicBezTo>
                    <a:pt x="136347" y="149641"/>
                    <a:pt x="135689" y="149051"/>
                    <a:pt x="135223" y="148317"/>
                  </a:cubicBezTo>
                  <a:cubicBezTo>
                    <a:pt x="135013" y="147812"/>
                    <a:pt x="135223" y="147241"/>
                    <a:pt x="135699" y="146984"/>
                  </a:cubicBezTo>
                  <a:cubicBezTo>
                    <a:pt x="136347" y="146745"/>
                    <a:pt x="137052" y="146745"/>
                    <a:pt x="137699" y="146984"/>
                  </a:cubicBezTo>
                  <a:cubicBezTo>
                    <a:pt x="138356" y="147136"/>
                    <a:pt x="139042" y="147136"/>
                    <a:pt x="139699" y="146984"/>
                  </a:cubicBezTo>
                  <a:cubicBezTo>
                    <a:pt x="140395" y="146822"/>
                    <a:pt x="140985" y="146374"/>
                    <a:pt x="141319" y="145746"/>
                  </a:cubicBezTo>
                  <a:cubicBezTo>
                    <a:pt x="141414" y="145241"/>
                    <a:pt x="141414" y="144726"/>
                    <a:pt x="141319" y="144222"/>
                  </a:cubicBezTo>
                  <a:lnTo>
                    <a:pt x="141319" y="143174"/>
                  </a:lnTo>
                  <a:cubicBezTo>
                    <a:pt x="141528" y="142298"/>
                    <a:pt x="142242" y="141621"/>
                    <a:pt x="143128" y="141459"/>
                  </a:cubicBezTo>
                  <a:cubicBezTo>
                    <a:pt x="143805" y="141335"/>
                    <a:pt x="144500" y="141593"/>
                    <a:pt x="144938" y="142126"/>
                  </a:cubicBezTo>
                  <a:cubicBezTo>
                    <a:pt x="145129" y="142612"/>
                    <a:pt x="145129" y="143164"/>
                    <a:pt x="144938" y="143650"/>
                  </a:cubicBezTo>
                  <a:cubicBezTo>
                    <a:pt x="144862" y="144183"/>
                    <a:pt x="144862" y="144736"/>
                    <a:pt x="144938" y="145269"/>
                  </a:cubicBezTo>
                  <a:cubicBezTo>
                    <a:pt x="144881" y="145422"/>
                    <a:pt x="144881" y="145593"/>
                    <a:pt x="144938" y="145746"/>
                  </a:cubicBezTo>
                  <a:cubicBezTo>
                    <a:pt x="144938" y="145746"/>
                    <a:pt x="145510" y="146698"/>
                    <a:pt x="146081" y="146793"/>
                  </a:cubicBezTo>
                  <a:cubicBezTo>
                    <a:pt x="146653" y="146888"/>
                    <a:pt x="148558" y="145746"/>
                    <a:pt x="149415" y="144603"/>
                  </a:cubicBezTo>
                  <a:cubicBezTo>
                    <a:pt x="150063" y="143517"/>
                    <a:pt x="150063" y="142164"/>
                    <a:pt x="149415" y="141078"/>
                  </a:cubicBezTo>
                  <a:cubicBezTo>
                    <a:pt x="149415" y="140507"/>
                    <a:pt x="148653" y="140031"/>
                    <a:pt x="148939" y="139364"/>
                  </a:cubicBezTo>
                  <a:lnTo>
                    <a:pt x="149510" y="138506"/>
                  </a:lnTo>
                  <a:cubicBezTo>
                    <a:pt x="145929" y="129781"/>
                    <a:pt x="143214" y="120714"/>
                    <a:pt x="141414" y="111456"/>
                  </a:cubicBezTo>
                  <a:cubicBezTo>
                    <a:pt x="137223" y="78785"/>
                    <a:pt x="142081" y="44781"/>
                    <a:pt x="139033" y="1211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41" name="Freeform: Shape 940">
              <a:extLst>
                <a:ext uri="{FF2B5EF4-FFF2-40B4-BE49-F238E27FC236}">
                  <a16:creationId xmlns:a16="http://schemas.microsoft.com/office/drawing/2014/main" xmlns="" id="{AD20BD2F-E143-D1D0-263F-730E71D2924C}"/>
                </a:ext>
              </a:extLst>
            </p:cNvPr>
            <p:cNvSpPr/>
            <p:nvPr/>
          </p:nvSpPr>
          <p:spPr>
            <a:xfrm>
              <a:off x="5601175" y="4022769"/>
              <a:ext cx="186308" cy="192109"/>
            </a:xfrm>
            <a:custGeom>
              <a:avLst/>
              <a:gdLst>
                <a:gd name="connsiteX0" fmla="*/ 144081 w 186308"/>
                <a:gd name="connsiteY0" fmla="*/ 47626 h 192109"/>
                <a:gd name="connsiteX1" fmla="*/ 143033 w 186308"/>
                <a:gd name="connsiteY1" fmla="*/ 29529 h 192109"/>
                <a:gd name="connsiteX2" fmla="*/ 147701 w 186308"/>
                <a:gd name="connsiteY2" fmla="*/ 16193 h 192109"/>
                <a:gd name="connsiteX3" fmla="*/ 144748 w 186308"/>
                <a:gd name="connsiteY3" fmla="*/ 572 h 192109"/>
                <a:gd name="connsiteX4" fmla="*/ 143986 w 186308"/>
                <a:gd name="connsiteY4" fmla="*/ 1 h 192109"/>
                <a:gd name="connsiteX5" fmla="*/ 139223 w 186308"/>
                <a:gd name="connsiteY5" fmla="*/ 1 h 192109"/>
                <a:gd name="connsiteX6" fmla="*/ 136937 w 186308"/>
                <a:gd name="connsiteY6" fmla="*/ 1430 h 192109"/>
                <a:gd name="connsiteX7" fmla="*/ 136937 w 186308"/>
                <a:gd name="connsiteY7" fmla="*/ 2382 h 192109"/>
                <a:gd name="connsiteX8" fmla="*/ 140747 w 186308"/>
                <a:gd name="connsiteY8" fmla="*/ 5525 h 192109"/>
                <a:gd name="connsiteX9" fmla="*/ 142938 w 186308"/>
                <a:gd name="connsiteY9" fmla="*/ 6954 h 192109"/>
                <a:gd name="connsiteX10" fmla="*/ 143062 w 186308"/>
                <a:gd name="connsiteY10" fmla="*/ 8164 h 192109"/>
                <a:gd name="connsiteX11" fmla="*/ 142938 w 186308"/>
                <a:gd name="connsiteY11" fmla="*/ 8288 h 192109"/>
                <a:gd name="connsiteX12" fmla="*/ 140938 w 186308"/>
                <a:gd name="connsiteY12" fmla="*/ 8288 h 192109"/>
                <a:gd name="connsiteX13" fmla="*/ 138842 w 186308"/>
                <a:gd name="connsiteY13" fmla="*/ 8288 h 192109"/>
                <a:gd name="connsiteX14" fmla="*/ 137413 w 186308"/>
                <a:gd name="connsiteY14" fmla="*/ 9716 h 192109"/>
                <a:gd name="connsiteX15" fmla="*/ 137413 w 186308"/>
                <a:gd name="connsiteY15" fmla="*/ 11336 h 192109"/>
                <a:gd name="connsiteX16" fmla="*/ 137413 w 186308"/>
                <a:gd name="connsiteY16" fmla="*/ 12384 h 192109"/>
                <a:gd name="connsiteX17" fmla="*/ 135794 w 186308"/>
                <a:gd name="connsiteY17" fmla="*/ 14288 h 192109"/>
                <a:gd name="connsiteX18" fmla="*/ 133889 w 186308"/>
                <a:gd name="connsiteY18" fmla="*/ 14288 h 192109"/>
                <a:gd name="connsiteX19" fmla="*/ 133889 w 186308"/>
                <a:gd name="connsiteY19" fmla="*/ 12765 h 192109"/>
                <a:gd name="connsiteX20" fmla="*/ 133889 w 186308"/>
                <a:gd name="connsiteY20" fmla="*/ 11145 h 192109"/>
                <a:gd name="connsiteX21" fmla="*/ 132651 w 186308"/>
                <a:gd name="connsiteY21" fmla="*/ 10288 h 192109"/>
                <a:gd name="connsiteX22" fmla="*/ 129698 w 186308"/>
                <a:gd name="connsiteY22" fmla="*/ 12955 h 192109"/>
                <a:gd name="connsiteX23" fmla="*/ 129698 w 186308"/>
                <a:gd name="connsiteY23" fmla="*/ 16479 h 192109"/>
                <a:gd name="connsiteX24" fmla="*/ 130365 w 186308"/>
                <a:gd name="connsiteY24" fmla="*/ 18003 h 192109"/>
                <a:gd name="connsiteX25" fmla="*/ 129222 w 186308"/>
                <a:gd name="connsiteY25" fmla="*/ 20480 h 192109"/>
                <a:gd name="connsiteX26" fmla="*/ 129222 w 186308"/>
                <a:gd name="connsiteY26" fmla="*/ 20480 h 192109"/>
                <a:gd name="connsiteX27" fmla="*/ 126555 w 186308"/>
                <a:gd name="connsiteY27" fmla="*/ 18861 h 192109"/>
                <a:gd name="connsiteX28" fmla="*/ 126555 w 186308"/>
                <a:gd name="connsiteY28" fmla="*/ 15908 h 192109"/>
                <a:gd name="connsiteX29" fmla="*/ 125736 w 186308"/>
                <a:gd name="connsiteY29" fmla="*/ 13917 h 192109"/>
                <a:gd name="connsiteX30" fmla="*/ 124936 w 186308"/>
                <a:gd name="connsiteY30" fmla="*/ 13812 h 192109"/>
                <a:gd name="connsiteX31" fmla="*/ 122840 w 186308"/>
                <a:gd name="connsiteY31" fmla="*/ 15813 h 192109"/>
                <a:gd name="connsiteX32" fmla="*/ 122840 w 186308"/>
                <a:gd name="connsiteY32" fmla="*/ 18194 h 192109"/>
                <a:gd name="connsiteX33" fmla="*/ 120554 w 186308"/>
                <a:gd name="connsiteY33" fmla="*/ 20004 h 192109"/>
                <a:gd name="connsiteX34" fmla="*/ 119506 w 186308"/>
                <a:gd name="connsiteY34" fmla="*/ 17527 h 192109"/>
                <a:gd name="connsiteX35" fmla="*/ 120840 w 186308"/>
                <a:gd name="connsiteY35" fmla="*/ 13908 h 192109"/>
                <a:gd name="connsiteX36" fmla="*/ 120840 w 186308"/>
                <a:gd name="connsiteY36" fmla="*/ 12002 h 192109"/>
                <a:gd name="connsiteX37" fmla="*/ 119126 w 186308"/>
                <a:gd name="connsiteY37" fmla="*/ 11050 h 192109"/>
                <a:gd name="connsiteX38" fmla="*/ 116839 w 186308"/>
                <a:gd name="connsiteY38" fmla="*/ 12955 h 192109"/>
                <a:gd name="connsiteX39" fmla="*/ 115982 w 186308"/>
                <a:gd name="connsiteY39" fmla="*/ 16098 h 192109"/>
                <a:gd name="connsiteX40" fmla="*/ 114077 w 186308"/>
                <a:gd name="connsiteY40" fmla="*/ 19528 h 192109"/>
                <a:gd name="connsiteX41" fmla="*/ 111505 w 186308"/>
                <a:gd name="connsiteY41" fmla="*/ 18575 h 192109"/>
                <a:gd name="connsiteX42" fmla="*/ 112363 w 186308"/>
                <a:gd name="connsiteY42" fmla="*/ 16098 h 192109"/>
                <a:gd name="connsiteX43" fmla="*/ 113506 w 186308"/>
                <a:gd name="connsiteY43" fmla="*/ 12479 h 192109"/>
                <a:gd name="connsiteX44" fmla="*/ 109886 w 186308"/>
                <a:gd name="connsiteY44" fmla="*/ 12479 h 192109"/>
                <a:gd name="connsiteX45" fmla="*/ 107695 w 186308"/>
                <a:gd name="connsiteY45" fmla="*/ 15241 h 192109"/>
                <a:gd name="connsiteX46" fmla="*/ 106743 w 186308"/>
                <a:gd name="connsiteY46" fmla="*/ 18289 h 192109"/>
                <a:gd name="connsiteX47" fmla="*/ 105410 w 186308"/>
                <a:gd name="connsiteY47" fmla="*/ 19622 h 192109"/>
                <a:gd name="connsiteX48" fmla="*/ 105410 w 186308"/>
                <a:gd name="connsiteY48" fmla="*/ 14574 h 192109"/>
                <a:gd name="connsiteX49" fmla="*/ 106553 w 186308"/>
                <a:gd name="connsiteY49" fmla="*/ 12669 h 192109"/>
                <a:gd name="connsiteX50" fmla="*/ 105876 w 186308"/>
                <a:gd name="connsiteY50" fmla="*/ 11507 h 192109"/>
                <a:gd name="connsiteX51" fmla="*/ 105314 w 186308"/>
                <a:gd name="connsiteY51" fmla="*/ 11526 h 192109"/>
                <a:gd name="connsiteX52" fmla="*/ 104362 w 186308"/>
                <a:gd name="connsiteY52" fmla="*/ 11526 h 192109"/>
                <a:gd name="connsiteX53" fmla="*/ 101409 w 186308"/>
                <a:gd name="connsiteY53" fmla="*/ 15336 h 192109"/>
                <a:gd name="connsiteX54" fmla="*/ 100361 w 186308"/>
                <a:gd name="connsiteY54" fmla="*/ 18765 h 192109"/>
                <a:gd name="connsiteX55" fmla="*/ 101314 w 186308"/>
                <a:gd name="connsiteY55" fmla="*/ 11145 h 192109"/>
                <a:gd name="connsiteX56" fmla="*/ 103219 w 186308"/>
                <a:gd name="connsiteY56" fmla="*/ 8860 h 192109"/>
                <a:gd name="connsiteX57" fmla="*/ 103219 w 186308"/>
                <a:gd name="connsiteY57" fmla="*/ 6764 h 192109"/>
                <a:gd name="connsiteX58" fmla="*/ 100552 w 186308"/>
                <a:gd name="connsiteY58" fmla="*/ 6764 h 192109"/>
                <a:gd name="connsiteX59" fmla="*/ 95408 w 186308"/>
                <a:gd name="connsiteY59" fmla="*/ 11241 h 192109"/>
                <a:gd name="connsiteX60" fmla="*/ 95408 w 186308"/>
                <a:gd name="connsiteY60" fmla="*/ 16575 h 192109"/>
                <a:gd name="connsiteX61" fmla="*/ 94361 w 186308"/>
                <a:gd name="connsiteY61" fmla="*/ 18479 h 192109"/>
                <a:gd name="connsiteX62" fmla="*/ 91694 w 186308"/>
                <a:gd name="connsiteY62" fmla="*/ 17718 h 192109"/>
                <a:gd name="connsiteX63" fmla="*/ 91694 w 186308"/>
                <a:gd name="connsiteY63" fmla="*/ 15146 h 192109"/>
                <a:gd name="connsiteX64" fmla="*/ 90646 w 186308"/>
                <a:gd name="connsiteY64" fmla="*/ 13051 h 192109"/>
                <a:gd name="connsiteX65" fmla="*/ 87026 w 186308"/>
                <a:gd name="connsiteY65" fmla="*/ 14384 h 192109"/>
                <a:gd name="connsiteX66" fmla="*/ 86169 w 186308"/>
                <a:gd name="connsiteY66" fmla="*/ 17527 h 192109"/>
                <a:gd name="connsiteX67" fmla="*/ 86169 w 186308"/>
                <a:gd name="connsiteY67" fmla="*/ 19241 h 192109"/>
                <a:gd name="connsiteX68" fmla="*/ 83883 w 186308"/>
                <a:gd name="connsiteY68" fmla="*/ 13527 h 192109"/>
                <a:gd name="connsiteX69" fmla="*/ 83883 w 186308"/>
                <a:gd name="connsiteY69" fmla="*/ 11717 h 192109"/>
                <a:gd name="connsiteX70" fmla="*/ 82454 w 186308"/>
                <a:gd name="connsiteY70" fmla="*/ 10669 h 192109"/>
                <a:gd name="connsiteX71" fmla="*/ 81311 w 186308"/>
                <a:gd name="connsiteY71" fmla="*/ 10669 h 192109"/>
                <a:gd name="connsiteX72" fmla="*/ 78835 w 186308"/>
                <a:gd name="connsiteY72" fmla="*/ 14574 h 192109"/>
                <a:gd name="connsiteX73" fmla="*/ 80264 w 186308"/>
                <a:gd name="connsiteY73" fmla="*/ 18479 h 192109"/>
                <a:gd name="connsiteX74" fmla="*/ 79406 w 186308"/>
                <a:gd name="connsiteY74" fmla="*/ 20004 h 192109"/>
                <a:gd name="connsiteX75" fmla="*/ 78644 w 186308"/>
                <a:gd name="connsiteY75" fmla="*/ 20004 h 192109"/>
                <a:gd name="connsiteX76" fmla="*/ 75882 w 186308"/>
                <a:gd name="connsiteY76" fmla="*/ 14288 h 192109"/>
                <a:gd name="connsiteX77" fmla="*/ 71786 w 186308"/>
                <a:gd name="connsiteY77" fmla="*/ 12574 h 192109"/>
                <a:gd name="connsiteX78" fmla="*/ 68833 w 186308"/>
                <a:gd name="connsiteY78" fmla="*/ 13336 h 192109"/>
                <a:gd name="connsiteX79" fmla="*/ 68833 w 186308"/>
                <a:gd name="connsiteY79" fmla="*/ 14288 h 192109"/>
                <a:gd name="connsiteX80" fmla="*/ 73024 w 186308"/>
                <a:gd name="connsiteY80" fmla="*/ 17432 h 192109"/>
                <a:gd name="connsiteX81" fmla="*/ 74929 w 186308"/>
                <a:gd name="connsiteY81" fmla="*/ 21718 h 192109"/>
                <a:gd name="connsiteX82" fmla="*/ 72358 w 186308"/>
                <a:gd name="connsiteY82" fmla="*/ 21718 h 192109"/>
                <a:gd name="connsiteX83" fmla="*/ 71120 w 186308"/>
                <a:gd name="connsiteY83" fmla="*/ 19813 h 192109"/>
                <a:gd name="connsiteX84" fmla="*/ 70453 w 186308"/>
                <a:gd name="connsiteY84" fmla="*/ 19813 h 192109"/>
                <a:gd name="connsiteX85" fmla="*/ 69215 w 186308"/>
                <a:gd name="connsiteY85" fmla="*/ 21527 h 192109"/>
                <a:gd name="connsiteX86" fmla="*/ 68548 w 186308"/>
                <a:gd name="connsiteY86" fmla="*/ 23623 h 192109"/>
                <a:gd name="connsiteX87" fmla="*/ 66071 w 186308"/>
                <a:gd name="connsiteY87" fmla="*/ 18861 h 192109"/>
                <a:gd name="connsiteX88" fmla="*/ 59023 w 186308"/>
                <a:gd name="connsiteY88" fmla="*/ 14194 h 192109"/>
                <a:gd name="connsiteX89" fmla="*/ 57594 w 186308"/>
                <a:gd name="connsiteY89" fmla="*/ 14194 h 192109"/>
                <a:gd name="connsiteX90" fmla="*/ 56070 w 186308"/>
                <a:gd name="connsiteY90" fmla="*/ 16479 h 192109"/>
                <a:gd name="connsiteX91" fmla="*/ 57594 w 186308"/>
                <a:gd name="connsiteY91" fmla="*/ 18765 h 192109"/>
                <a:gd name="connsiteX92" fmla="*/ 59499 w 186308"/>
                <a:gd name="connsiteY92" fmla="*/ 22099 h 192109"/>
                <a:gd name="connsiteX93" fmla="*/ 58356 w 186308"/>
                <a:gd name="connsiteY93" fmla="*/ 25433 h 192109"/>
                <a:gd name="connsiteX94" fmla="*/ 54832 w 186308"/>
                <a:gd name="connsiteY94" fmla="*/ 24195 h 192109"/>
                <a:gd name="connsiteX95" fmla="*/ 53022 w 186308"/>
                <a:gd name="connsiteY95" fmla="*/ 21432 h 192109"/>
                <a:gd name="connsiteX96" fmla="*/ 49403 w 186308"/>
                <a:gd name="connsiteY96" fmla="*/ 21432 h 192109"/>
                <a:gd name="connsiteX97" fmla="*/ 49403 w 186308"/>
                <a:gd name="connsiteY97" fmla="*/ 22670 h 192109"/>
                <a:gd name="connsiteX98" fmla="*/ 51403 w 186308"/>
                <a:gd name="connsiteY98" fmla="*/ 24861 h 192109"/>
                <a:gd name="connsiteX99" fmla="*/ 52165 w 186308"/>
                <a:gd name="connsiteY99" fmla="*/ 27528 h 192109"/>
                <a:gd name="connsiteX100" fmla="*/ 49974 w 186308"/>
                <a:gd name="connsiteY100" fmla="*/ 28576 h 192109"/>
                <a:gd name="connsiteX101" fmla="*/ 48069 w 186308"/>
                <a:gd name="connsiteY101" fmla="*/ 26957 h 192109"/>
                <a:gd name="connsiteX102" fmla="*/ 45593 w 186308"/>
                <a:gd name="connsiteY102" fmla="*/ 21623 h 192109"/>
                <a:gd name="connsiteX103" fmla="*/ 44164 w 186308"/>
                <a:gd name="connsiteY103" fmla="*/ 19146 h 192109"/>
                <a:gd name="connsiteX104" fmla="*/ 41497 w 186308"/>
                <a:gd name="connsiteY104" fmla="*/ 17527 h 192109"/>
                <a:gd name="connsiteX105" fmla="*/ 39401 w 186308"/>
                <a:gd name="connsiteY105" fmla="*/ 17527 h 192109"/>
                <a:gd name="connsiteX106" fmla="*/ 38544 w 186308"/>
                <a:gd name="connsiteY106" fmla="*/ 19051 h 192109"/>
                <a:gd name="connsiteX107" fmla="*/ 39592 w 186308"/>
                <a:gd name="connsiteY107" fmla="*/ 20194 h 192109"/>
                <a:gd name="connsiteX108" fmla="*/ 42354 w 186308"/>
                <a:gd name="connsiteY108" fmla="*/ 23909 h 192109"/>
                <a:gd name="connsiteX109" fmla="*/ 42354 w 186308"/>
                <a:gd name="connsiteY109" fmla="*/ 25623 h 192109"/>
                <a:gd name="connsiteX110" fmla="*/ 40925 w 186308"/>
                <a:gd name="connsiteY110" fmla="*/ 25623 h 192109"/>
                <a:gd name="connsiteX111" fmla="*/ 38830 w 186308"/>
                <a:gd name="connsiteY111" fmla="*/ 23623 h 192109"/>
                <a:gd name="connsiteX112" fmla="*/ 37115 w 186308"/>
                <a:gd name="connsiteY112" fmla="*/ 21432 h 192109"/>
                <a:gd name="connsiteX113" fmla="*/ 34067 w 186308"/>
                <a:gd name="connsiteY113" fmla="*/ 21432 h 192109"/>
                <a:gd name="connsiteX114" fmla="*/ 34067 w 186308"/>
                <a:gd name="connsiteY114" fmla="*/ 23528 h 192109"/>
                <a:gd name="connsiteX115" fmla="*/ 35686 w 186308"/>
                <a:gd name="connsiteY115" fmla="*/ 25052 h 192109"/>
                <a:gd name="connsiteX116" fmla="*/ 40449 w 186308"/>
                <a:gd name="connsiteY116" fmla="*/ 30481 h 192109"/>
                <a:gd name="connsiteX117" fmla="*/ 40449 w 186308"/>
                <a:gd name="connsiteY117" fmla="*/ 32577 h 192109"/>
                <a:gd name="connsiteX118" fmla="*/ 38735 w 186308"/>
                <a:gd name="connsiteY118" fmla="*/ 32577 h 192109"/>
                <a:gd name="connsiteX119" fmla="*/ 37782 w 186308"/>
                <a:gd name="connsiteY119" fmla="*/ 31434 h 192109"/>
                <a:gd name="connsiteX120" fmla="*/ 36258 w 186308"/>
                <a:gd name="connsiteY120" fmla="*/ 29433 h 192109"/>
                <a:gd name="connsiteX121" fmla="*/ 33782 w 186308"/>
                <a:gd name="connsiteY121" fmla="*/ 27624 h 192109"/>
                <a:gd name="connsiteX122" fmla="*/ 30924 w 186308"/>
                <a:gd name="connsiteY122" fmla="*/ 28957 h 192109"/>
                <a:gd name="connsiteX123" fmla="*/ 32257 w 186308"/>
                <a:gd name="connsiteY123" fmla="*/ 31052 h 192109"/>
                <a:gd name="connsiteX124" fmla="*/ 33686 w 186308"/>
                <a:gd name="connsiteY124" fmla="*/ 32767 h 192109"/>
                <a:gd name="connsiteX125" fmla="*/ 33686 w 186308"/>
                <a:gd name="connsiteY125" fmla="*/ 33910 h 192109"/>
                <a:gd name="connsiteX126" fmla="*/ 33686 w 186308"/>
                <a:gd name="connsiteY126" fmla="*/ 33910 h 192109"/>
                <a:gd name="connsiteX127" fmla="*/ 30162 w 186308"/>
                <a:gd name="connsiteY127" fmla="*/ 33910 h 192109"/>
                <a:gd name="connsiteX128" fmla="*/ 28828 w 186308"/>
                <a:gd name="connsiteY128" fmla="*/ 31052 h 192109"/>
                <a:gd name="connsiteX129" fmla="*/ 27781 w 186308"/>
                <a:gd name="connsiteY129" fmla="*/ 28004 h 192109"/>
                <a:gd name="connsiteX130" fmla="*/ 27019 w 186308"/>
                <a:gd name="connsiteY130" fmla="*/ 28004 h 192109"/>
                <a:gd name="connsiteX131" fmla="*/ 25209 w 186308"/>
                <a:gd name="connsiteY131" fmla="*/ 28004 h 192109"/>
                <a:gd name="connsiteX132" fmla="*/ 24161 w 186308"/>
                <a:gd name="connsiteY132" fmla="*/ 28957 h 192109"/>
                <a:gd name="connsiteX133" fmla="*/ 24733 w 186308"/>
                <a:gd name="connsiteY133" fmla="*/ 32577 h 192109"/>
                <a:gd name="connsiteX134" fmla="*/ 27686 w 186308"/>
                <a:gd name="connsiteY134" fmla="*/ 35625 h 192109"/>
                <a:gd name="connsiteX135" fmla="*/ 27686 w 186308"/>
                <a:gd name="connsiteY135" fmla="*/ 37625 h 192109"/>
                <a:gd name="connsiteX136" fmla="*/ 25304 w 186308"/>
                <a:gd name="connsiteY136" fmla="*/ 37625 h 192109"/>
                <a:gd name="connsiteX137" fmla="*/ 23971 w 186308"/>
                <a:gd name="connsiteY137" fmla="*/ 36006 h 192109"/>
                <a:gd name="connsiteX138" fmla="*/ 23209 w 186308"/>
                <a:gd name="connsiteY138" fmla="*/ 34767 h 192109"/>
                <a:gd name="connsiteX139" fmla="*/ 21028 w 186308"/>
                <a:gd name="connsiteY139" fmla="*/ 34072 h 192109"/>
                <a:gd name="connsiteX140" fmla="*/ 20828 w 186308"/>
                <a:gd name="connsiteY140" fmla="*/ 34196 h 192109"/>
                <a:gd name="connsiteX141" fmla="*/ 19018 w 186308"/>
                <a:gd name="connsiteY141" fmla="*/ 36196 h 192109"/>
                <a:gd name="connsiteX142" fmla="*/ 19970 w 186308"/>
                <a:gd name="connsiteY142" fmla="*/ 38768 h 192109"/>
                <a:gd name="connsiteX143" fmla="*/ 18732 w 186308"/>
                <a:gd name="connsiteY143" fmla="*/ 39625 h 192109"/>
                <a:gd name="connsiteX144" fmla="*/ 17018 w 186308"/>
                <a:gd name="connsiteY144" fmla="*/ 39625 h 192109"/>
                <a:gd name="connsiteX145" fmla="*/ 16160 w 186308"/>
                <a:gd name="connsiteY145" fmla="*/ 38482 h 192109"/>
                <a:gd name="connsiteX146" fmla="*/ 14351 w 186308"/>
                <a:gd name="connsiteY146" fmla="*/ 35529 h 192109"/>
                <a:gd name="connsiteX147" fmla="*/ 10826 w 186308"/>
                <a:gd name="connsiteY147" fmla="*/ 34005 h 192109"/>
                <a:gd name="connsiteX148" fmla="*/ 9016 w 186308"/>
                <a:gd name="connsiteY148" fmla="*/ 34958 h 192109"/>
                <a:gd name="connsiteX149" fmla="*/ 9016 w 186308"/>
                <a:gd name="connsiteY149" fmla="*/ 35815 h 192109"/>
                <a:gd name="connsiteX150" fmla="*/ 11493 w 186308"/>
                <a:gd name="connsiteY150" fmla="*/ 39720 h 192109"/>
                <a:gd name="connsiteX151" fmla="*/ 13017 w 186308"/>
                <a:gd name="connsiteY151" fmla="*/ 41626 h 192109"/>
                <a:gd name="connsiteX152" fmla="*/ 13017 w 186308"/>
                <a:gd name="connsiteY152" fmla="*/ 42863 h 192109"/>
                <a:gd name="connsiteX153" fmla="*/ 11398 w 186308"/>
                <a:gd name="connsiteY153" fmla="*/ 42863 h 192109"/>
                <a:gd name="connsiteX154" fmla="*/ 9874 w 186308"/>
                <a:gd name="connsiteY154" fmla="*/ 42863 h 192109"/>
                <a:gd name="connsiteX155" fmla="*/ 8540 w 186308"/>
                <a:gd name="connsiteY155" fmla="*/ 43911 h 192109"/>
                <a:gd name="connsiteX156" fmla="*/ 8540 w 186308"/>
                <a:gd name="connsiteY156" fmla="*/ 45435 h 192109"/>
                <a:gd name="connsiteX157" fmla="*/ 8540 w 186308"/>
                <a:gd name="connsiteY157" fmla="*/ 46483 h 192109"/>
                <a:gd name="connsiteX158" fmla="*/ 7111 w 186308"/>
                <a:gd name="connsiteY158" fmla="*/ 48007 h 192109"/>
                <a:gd name="connsiteX159" fmla="*/ 5683 w 186308"/>
                <a:gd name="connsiteY159" fmla="*/ 47245 h 192109"/>
                <a:gd name="connsiteX160" fmla="*/ 5683 w 186308"/>
                <a:gd name="connsiteY160" fmla="*/ 45721 h 192109"/>
                <a:gd name="connsiteX161" fmla="*/ 5683 w 186308"/>
                <a:gd name="connsiteY161" fmla="*/ 44102 h 192109"/>
                <a:gd name="connsiteX162" fmla="*/ 4921 w 186308"/>
                <a:gd name="connsiteY162" fmla="*/ 43054 h 192109"/>
                <a:gd name="connsiteX163" fmla="*/ 2254 w 186308"/>
                <a:gd name="connsiteY163" fmla="*/ 44768 h 192109"/>
                <a:gd name="connsiteX164" fmla="*/ 2254 w 186308"/>
                <a:gd name="connsiteY164" fmla="*/ 48293 h 192109"/>
                <a:gd name="connsiteX165" fmla="*/ 2254 w 186308"/>
                <a:gd name="connsiteY165" fmla="*/ 50007 h 192109"/>
                <a:gd name="connsiteX166" fmla="*/ 1015 w 186308"/>
                <a:gd name="connsiteY166" fmla="*/ 52008 h 192109"/>
                <a:gd name="connsiteX167" fmla="*/ 1015 w 186308"/>
                <a:gd name="connsiteY167" fmla="*/ 52008 h 192109"/>
                <a:gd name="connsiteX168" fmla="*/ -32 w 186308"/>
                <a:gd name="connsiteY168" fmla="*/ 50198 h 192109"/>
                <a:gd name="connsiteX169" fmla="*/ 2444 w 186308"/>
                <a:gd name="connsiteY169" fmla="*/ 57913 h 192109"/>
                <a:gd name="connsiteX170" fmla="*/ 5111 w 186308"/>
                <a:gd name="connsiteY170" fmla="*/ 74677 h 192109"/>
                <a:gd name="connsiteX171" fmla="*/ 13303 w 186308"/>
                <a:gd name="connsiteY171" fmla="*/ 146019 h 192109"/>
                <a:gd name="connsiteX172" fmla="*/ 11493 w 186308"/>
                <a:gd name="connsiteY172" fmla="*/ 163164 h 192109"/>
                <a:gd name="connsiteX173" fmla="*/ 6064 w 186308"/>
                <a:gd name="connsiteY173" fmla="*/ 171261 h 192109"/>
                <a:gd name="connsiteX174" fmla="*/ 7588 w 186308"/>
                <a:gd name="connsiteY174" fmla="*/ 180786 h 192109"/>
                <a:gd name="connsiteX175" fmla="*/ 7588 w 186308"/>
                <a:gd name="connsiteY175" fmla="*/ 177642 h 192109"/>
                <a:gd name="connsiteX176" fmla="*/ 7588 w 186308"/>
                <a:gd name="connsiteY176" fmla="*/ 175928 h 192109"/>
                <a:gd name="connsiteX177" fmla="*/ 9683 w 186308"/>
                <a:gd name="connsiteY177" fmla="*/ 173832 h 192109"/>
                <a:gd name="connsiteX178" fmla="*/ 9683 w 186308"/>
                <a:gd name="connsiteY178" fmla="*/ 173832 h 192109"/>
                <a:gd name="connsiteX179" fmla="*/ 12255 w 186308"/>
                <a:gd name="connsiteY179" fmla="*/ 176023 h 192109"/>
                <a:gd name="connsiteX180" fmla="*/ 11398 w 186308"/>
                <a:gd name="connsiteY180" fmla="*/ 178881 h 192109"/>
                <a:gd name="connsiteX181" fmla="*/ 12731 w 186308"/>
                <a:gd name="connsiteY181" fmla="*/ 181262 h 192109"/>
                <a:gd name="connsiteX182" fmla="*/ 15874 w 186308"/>
                <a:gd name="connsiteY182" fmla="*/ 179833 h 192109"/>
                <a:gd name="connsiteX183" fmla="*/ 16541 w 186308"/>
                <a:gd name="connsiteY183" fmla="*/ 177452 h 192109"/>
                <a:gd name="connsiteX184" fmla="*/ 19780 w 186308"/>
                <a:gd name="connsiteY184" fmla="*/ 176119 h 192109"/>
                <a:gd name="connsiteX185" fmla="*/ 20351 w 186308"/>
                <a:gd name="connsiteY185" fmla="*/ 178785 h 192109"/>
                <a:gd name="connsiteX186" fmla="*/ 17779 w 186308"/>
                <a:gd name="connsiteY186" fmla="*/ 182119 h 192109"/>
                <a:gd name="connsiteX187" fmla="*/ 16922 w 186308"/>
                <a:gd name="connsiteY187" fmla="*/ 184024 h 192109"/>
                <a:gd name="connsiteX188" fmla="*/ 18827 w 186308"/>
                <a:gd name="connsiteY188" fmla="*/ 185167 h 192109"/>
                <a:gd name="connsiteX189" fmla="*/ 21970 w 186308"/>
                <a:gd name="connsiteY189" fmla="*/ 183738 h 192109"/>
                <a:gd name="connsiteX190" fmla="*/ 23876 w 186308"/>
                <a:gd name="connsiteY190" fmla="*/ 180786 h 192109"/>
                <a:gd name="connsiteX191" fmla="*/ 27019 w 186308"/>
                <a:gd name="connsiteY191" fmla="*/ 177642 h 192109"/>
                <a:gd name="connsiteX192" fmla="*/ 29876 w 186308"/>
                <a:gd name="connsiteY192" fmla="*/ 178976 h 192109"/>
                <a:gd name="connsiteX193" fmla="*/ 28162 w 186308"/>
                <a:gd name="connsiteY193" fmla="*/ 181357 h 192109"/>
                <a:gd name="connsiteX194" fmla="*/ 25781 w 186308"/>
                <a:gd name="connsiteY194" fmla="*/ 184786 h 192109"/>
                <a:gd name="connsiteX195" fmla="*/ 30353 w 186308"/>
                <a:gd name="connsiteY195" fmla="*/ 184786 h 192109"/>
                <a:gd name="connsiteX196" fmla="*/ 33782 w 186308"/>
                <a:gd name="connsiteY196" fmla="*/ 182405 h 192109"/>
                <a:gd name="connsiteX197" fmla="*/ 35591 w 186308"/>
                <a:gd name="connsiteY197" fmla="*/ 179547 h 192109"/>
                <a:gd name="connsiteX198" fmla="*/ 37591 w 186308"/>
                <a:gd name="connsiteY198" fmla="*/ 178500 h 192109"/>
                <a:gd name="connsiteX199" fmla="*/ 36353 w 186308"/>
                <a:gd name="connsiteY199" fmla="*/ 183452 h 192109"/>
                <a:gd name="connsiteX200" fmla="*/ 34448 w 186308"/>
                <a:gd name="connsiteY200" fmla="*/ 185167 h 192109"/>
                <a:gd name="connsiteX201" fmla="*/ 35782 w 186308"/>
                <a:gd name="connsiteY201" fmla="*/ 186500 h 192109"/>
                <a:gd name="connsiteX202" fmla="*/ 37020 w 186308"/>
                <a:gd name="connsiteY202" fmla="*/ 186500 h 192109"/>
                <a:gd name="connsiteX203" fmla="*/ 41497 w 186308"/>
                <a:gd name="connsiteY203" fmla="*/ 182976 h 192109"/>
                <a:gd name="connsiteX204" fmla="*/ 43497 w 186308"/>
                <a:gd name="connsiteY204" fmla="*/ 179738 h 192109"/>
                <a:gd name="connsiteX205" fmla="*/ 40735 w 186308"/>
                <a:gd name="connsiteY205" fmla="*/ 187263 h 192109"/>
                <a:gd name="connsiteX206" fmla="*/ 37782 w 186308"/>
                <a:gd name="connsiteY206" fmla="*/ 189263 h 192109"/>
                <a:gd name="connsiteX207" fmla="*/ 37782 w 186308"/>
                <a:gd name="connsiteY207" fmla="*/ 191454 h 192109"/>
                <a:gd name="connsiteX208" fmla="*/ 41211 w 186308"/>
                <a:gd name="connsiteY208" fmla="*/ 191454 h 192109"/>
                <a:gd name="connsiteX209" fmla="*/ 48450 w 186308"/>
                <a:gd name="connsiteY209" fmla="*/ 187453 h 192109"/>
                <a:gd name="connsiteX210" fmla="*/ 49688 w 186308"/>
                <a:gd name="connsiteY210" fmla="*/ 182024 h 192109"/>
                <a:gd name="connsiteX211" fmla="*/ 51403 w 186308"/>
                <a:gd name="connsiteY211" fmla="*/ 180214 h 192109"/>
                <a:gd name="connsiteX212" fmla="*/ 54546 w 186308"/>
                <a:gd name="connsiteY212" fmla="*/ 181166 h 192109"/>
                <a:gd name="connsiteX213" fmla="*/ 53879 w 186308"/>
                <a:gd name="connsiteY213" fmla="*/ 183738 h 192109"/>
                <a:gd name="connsiteX214" fmla="*/ 54537 w 186308"/>
                <a:gd name="connsiteY214" fmla="*/ 185929 h 192109"/>
                <a:gd name="connsiteX215" fmla="*/ 54736 w 186308"/>
                <a:gd name="connsiteY215" fmla="*/ 186024 h 192109"/>
                <a:gd name="connsiteX216" fmla="*/ 59690 w 186308"/>
                <a:gd name="connsiteY216" fmla="*/ 184881 h 192109"/>
                <a:gd name="connsiteX217" fmla="*/ 61309 w 186308"/>
                <a:gd name="connsiteY217" fmla="*/ 181833 h 192109"/>
                <a:gd name="connsiteX218" fmla="*/ 61309 w 186308"/>
                <a:gd name="connsiteY218" fmla="*/ 180024 h 192109"/>
                <a:gd name="connsiteX219" fmla="*/ 63214 w 186308"/>
                <a:gd name="connsiteY219" fmla="*/ 186024 h 192109"/>
                <a:gd name="connsiteX220" fmla="*/ 62642 w 186308"/>
                <a:gd name="connsiteY220" fmla="*/ 187739 h 192109"/>
                <a:gd name="connsiteX221" fmla="*/ 64166 w 186308"/>
                <a:gd name="connsiteY221" fmla="*/ 188882 h 192109"/>
                <a:gd name="connsiteX222" fmla="*/ 65595 w 186308"/>
                <a:gd name="connsiteY222" fmla="*/ 188882 h 192109"/>
                <a:gd name="connsiteX223" fmla="*/ 69310 w 186308"/>
                <a:gd name="connsiteY223" fmla="*/ 184977 h 192109"/>
                <a:gd name="connsiteX224" fmla="*/ 68167 w 186308"/>
                <a:gd name="connsiteY224" fmla="*/ 180881 h 192109"/>
                <a:gd name="connsiteX225" fmla="*/ 69195 w 186308"/>
                <a:gd name="connsiteY225" fmla="*/ 179471 h 192109"/>
                <a:gd name="connsiteX226" fmla="*/ 69405 w 186308"/>
                <a:gd name="connsiteY226" fmla="*/ 179452 h 192109"/>
                <a:gd name="connsiteX227" fmla="*/ 70357 w 186308"/>
                <a:gd name="connsiteY227" fmla="*/ 179452 h 192109"/>
                <a:gd name="connsiteX228" fmla="*/ 73024 w 186308"/>
                <a:gd name="connsiteY228" fmla="*/ 185262 h 192109"/>
                <a:gd name="connsiteX229" fmla="*/ 78073 w 186308"/>
                <a:gd name="connsiteY229" fmla="*/ 187072 h 192109"/>
                <a:gd name="connsiteX230" fmla="*/ 82073 w 186308"/>
                <a:gd name="connsiteY230" fmla="*/ 186215 h 192109"/>
                <a:gd name="connsiteX231" fmla="*/ 82073 w 186308"/>
                <a:gd name="connsiteY231" fmla="*/ 185262 h 192109"/>
                <a:gd name="connsiteX232" fmla="*/ 77215 w 186308"/>
                <a:gd name="connsiteY232" fmla="*/ 182024 h 192109"/>
                <a:gd name="connsiteX233" fmla="*/ 75311 w 186308"/>
                <a:gd name="connsiteY233" fmla="*/ 177738 h 192109"/>
                <a:gd name="connsiteX234" fmla="*/ 78454 w 186308"/>
                <a:gd name="connsiteY234" fmla="*/ 177738 h 192109"/>
                <a:gd name="connsiteX235" fmla="*/ 79882 w 186308"/>
                <a:gd name="connsiteY235" fmla="*/ 179643 h 192109"/>
                <a:gd name="connsiteX236" fmla="*/ 80645 w 186308"/>
                <a:gd name="connsiteY236" fmla="*/ 179643 h 192109"/>
                <a:gd name="connsiteX237" fmla="*/ 82454 w 186308"/>
                <a:gd name="connsiteY237" fmla="*/ 178023 h 192109"/>
                <a:gd name="connsiteX238" fmla="*/ 82454 w 186308"/>
                <a:gd name="connsiteY238" fmla="*/ 177928 h 192109"/>
                <a:gd name="connsiteX239" fmla="*/ 83426 w 186308"/>
                <a:gd name="connsiteY239" fmla="*/ 175861 h 192109"/>
                <a:gd name="connsiteX240" fmla="*/ 83502 w 186308"/>
                <a:gd name="connsiteY240" fmla="*/ 175833 h 192109"/>
                <a:gd name="connsiteX241" fmla="*/ 86074 w 186308"/>
                <a:gd name="connsiteY241" fmla="*/ 180595 h 192109"/>
                <a:gd name="connsiteX242" fmla="*/ 94456 w 186308"/>
                <a:gd name="connsiteY242" fmla="*/ 185072 h 192109"/>
                <a:gd name="connsiteX243" fmla="*/ 96361 w 186308"/>
                <a:gd name="connsiteY243" fmla="*/ 185072 h 192109"/>
                <a:gd name="connsiteX244" fmla="*/ 98552 w 186308"/>
                <a:gd name="connsiteY244" fmla="*/ 182595 h 192109"/>
                <a:gd name="connsiteX245" fmla="*/ 96742 w 186308"/>
                <a:gd name="connsiteY245" fmla="*/ 180310 h 192109"/>
                <a:gd name="connsiteX246" fmla="*/ 94551 w 186308"/>
                <a:gd name="connsiteY246" fmla="*/ 177071 h 192109"/>
                <a:gd name="connsiteX247" fmla="*/ 96218 w 186308"/>
                <a:gd name="connsiteY247" fmla="*/ 173690 h 192109"/>
                <a:gd name="connsiteX248" fmla="*/ 96361 w 186308"/>
                <a:gd name="connsiteY248" fmla="*/ 173642 h 192109"/>
                <a:gd name="connsiteX249" fmla="*/ 100742 w 186308"/>
                <a:gd name="connsiteY249" fmla="*/ 174499 h 192109"/>
                <a:gd name="connsiteX250" fmla="*/ 102933 w 186308"/>
                <a:gd name="connsiteY250" fmla="*/ 177261 h 192109"/>
                <a:gd name="connsiteX251" fmla="*/ 107600 w 186308"/>
                <a:gd name="connsiteY251" fmla="*/ 176499 h 192109"/>
                <a:gd name="connsiteX252" fmla="*/ 107600 w 186308"/>
                <a:gd name="connsiteY252" fmla="*/ 175261 h 192109"/>
                <a:gd name="connsiteX253" fmla="*/ 105124 w 186308"/>
                <a:gd name="connsiteY253" fmla="*/ 173166 h 192109"/>
                <a:gd name="connsiteX254" fmla="*/ 104267 w 186308"/>
                <a:gd name="connsiteY254" fmla="*/ 170594 h 192109"/>
                <a:gd name="connsiteX255" fmla="*/ 107124 w 186308"/>
                <a:gd name="connsiteY255" fmla="*/ 169260 h 192109"/>
                <a:gd name="connsiteX256" fmla="*/ 109410 w 186308"/>
                <a:gd name="connsiteY256" fmla="*/ 170689 h 192109"/>
                <a:gd name="connsiteX257" fmla="*/ 112268 w 186308"/>
                <a:gd name="connsiteY257" fmla="*/ 175928 h 192109"/>
                <a:gd name="connsiteX258" fmla="*/ 114077 w 186308"/>
                <a:gd name="connsiteY258" fmla="*/ 178214 h 192109"/>
                <a:gd name="connsiteX259" fmla="*/ 117602 w 186308"/>
                <a:gd name="connsiteY259" fmla="*/ 179452 h 192109"/>
                <a:gd name="connsiteX260" fmla="*/ 120364 w 186308"/>
                <a:gd name="connsiteY260" fmla="*/ 178785 h 192109"/>
                <a:gd name="connsiteX261" fmla="*/ 121507 w 186308"/>
                <a:gd name="connsiteY261" fmla="*/ 177071 h 192109"/>
                <a:gd name="connsiteX262" fmla="*/ 120078 w 186308"/>
                <a:gd name="connsiteY262" fmla="*/ 176023 h 192109"/>
                <a:gd name="connsiteX263" fmla="*/ 116554 w 186308"/>
                <a:gd name="connsiteY263" fmla="*/ 172689 h 192109"/>
                <a:gd name="connsiteX264" fmla="*/ 117220 w 186308"/>
                <a:gd name="connsiteY264" fmla="*/ 170879 h 192109"/>
                <a:gd name="connsiteX265" fmla="*/ 118935 w 186308"/>
                <a:gd name="connsiteY265" fmla="*/ 170879 h 192109"/>
                <a:gd name="connsiteX266" fmla="*/ 121697 w 186308"/>
                <a:gd name="connsiteY266" fmla="*/ 172594 h 192109"/>
                <a:gd name="connsiteX267" fmla="*/ 123888 w 186308"/>
                <a:gd name="connsiteY267" fmla="*/ 174594 h 192109"/>
                <a:gd name="connsiteX268" fmla="*/ 127888 w 186308"/>
                <a:gd name="connsiteY268" fmla="*/ 174023 h 192109"/>
                <a:gd name="connsiteX269" fmla="*/ 128108 w 186308"/>
                <a:gd name="connsiteY269" fmla="*/ 172146 h 192109"/>
                <a:gd name="connsiteX270" fmla="*/ 127888 w 186308"/>
                <a:gd name="connsiteY270" fmla="*/ 171928 h 192109"/>
                <a:gd name="connsiteX271" fmla="*/ 125793 w 186308"/>
                <a:gd name="connsiteY271" fmla="*/ 170594 h 192109"/>
                <a:gd name="connsiteX272" fmla="*/ 119697 w 186308"/>
                <a:gd name="connsiteY272" fmla="*/ 165831 h 192109"/>
                <a:gd name="connsiteX273" fmla="*/ 119697 w 186308"/>
                <a:gd name="connsiteY273" fmla="*/ 163641 h 192109"/>
                <a:gd name="connsiteX274" fmla="*/ 121888 w 186308"/>
                <a:gd name="connsiteY274" fmla="*/ 163641 h 192109"/>
                <a:gd name="connsiteX275" fmla="*/ 123126 w 186308"/>
                <a:gd name="connsiteY275" fmla="*/ 164688 h 192109"/>
                <a:gd name="connsiteX276" fmla="*/ 125126 w 186308"/>
                <a:gd name="connsiteY276" fmla="*/ 166498 h 192109"/>
                <a:gd name="connsiteX277" fmla="*/ 128270 w 186308"/>
                <a:gd name="connsiteY277" fmla="*/ 167927 h 192109"/>
                <a:gd name="connsiteX278" fmla="*/ 131794 w 186308"/>
                <a:gd name="connsiteY278" fmla="*/ 166117 h 192109"/>
                <a:gd name="connsiteX279" fmla="*/ 129984 w 186308"/>
                <a:gd name="connsiteY279" fmla="*/ 164212 h 192109"/>
                <a:gd name="connsiteX280" fmla="*/ 128174 w 186308"/>
                <a:gd name="connsiteY280" fmla="*/ 162688 h 192109"/>
                <a:gd name="connsiteX281" fmla="*/ 128174 w 186308"/>
                <a:gd name="connsiteY281" fmla="*/ 161640 h 192109"/>
                <a:gd name="connsiteX282" fmla="*/ 128746 w 186308"/>
                <a:gd name="connsiteY282" fmla="*/ 161069 h 192109"/>
                <a:gd name="connsiteX283" fmla="*/ 133127 w 186308"/>
                <a:gd name="connsiteY283" fmla="*/ 161069 h 192109"/>
                <a:gd name="connsiteX284" fmla="*/ 135032 w 186308"/>
                <a:gd name="connsiteY284" fmla="*/ 163641 h 192109"/>
                <a:gd name="connsiteX285" fmla="*/ 136556 w 186308"/>
                <a:gd name="connsiteY285" fmla="*/ 166403 h 192109"/>
                <a:gd name="connsiteX286" fmla="*/ 137604 w 186308"/>
                <a:gd name="connsiteY286" fmla="*/ 166403 h 192109"/>
                <a:gd name="connsiteX287" fmla="*/ 140080 w 186308"/>
                <a:gd name="connsiteY287" fmla="*/ 165545 h 192109"/>
                <a:gd name="connsiteX288" fmla="*/ 141319 w 186308"/>
                <a:gd name="connsiteY288" fmla="*/ 164402 h 192109"/>
                <a:gd name="connsiteX289" fmla="*/ 140271 w 186308"/>
                <a:gd name="connsiteY289" fmla="*/ 160878 h 192109"/>
                <a:gd name="connsiteX290" fmla="*/ 135128 w 186308"/>
                <a:gd name="connsiteY290" fmla="*/ 158021 h 192109"/>
                <a:gd name="connsiteX291" fmla="*/ 135128 w 186308"/>
                <a:gd name="connsiteY291" fmla="*/ 155926 h 192109"/>
                <a:gd name="connsiteX292" fmla="*/ 138080 w 186308"/>
                <a:gd name="connsiteY292" fmla="*/ 155259 h 192109"/>
                <a:gd name="connsiteX293" fmla="*/ 139985 w 186308"/>
                <a:gd name="connsiteY293" fmla="*/ 156592 h 192109"/>
                <a:gd name="connsiteX294" fmla="*/ 140938 w 186308"/>
                <a:gd name="connsiteY294" fmla="*/ 157735 h 192109"/>
                <a:gd name="connsiteX295" fmla="*/ 142747 w 186308"/>
                <a:gd name="connsiteY295" fmla="*/ 157735 h 192109"/>
                <a:gd name="connsiteX296" fmla="*/ 144748 w 186308"/>
                <a:gd name="connsiteY296" fmla="*/ 155259 h 192109"/>
                <a:gd name="connsiteX297" fmla="*/ 143319 w 186308"/>
                <a:gd name="connsiteY297" fmla="*/ 152972 h 192109"/>
                <a:gd name="connsiteX298" fmla="*/ 144653 w 186308"/>
                <a:gd name="connsiteY298" fmla="*/ 151829 h 192109"/>
                <a:gd name="connsiteX299" fmla="*/ 146938 w 186308"/>
                <a:gd name="connsiteY299" fmla="*/ 151829 h 192109"/>
                <a:gd name="connsiteX300" fmla="*/ 148081 w 186308"/>
                <a:gd name="connsiteY300" fmla="*/ 152782 h 192109"/>
                <a:gd name="connsiteX301" fmla="*/ 150844 w 186308"/>
                <a:gd name="connsiteY301" fmla="*/ 155259 h 192109"/>
                <a:gd name="connsiteX302" fmla="*/ 155606 w 186308"/>
                <a:gd name="connsiteY302" fmla="*/ 155259 h 192109"/>
                <a:gd name="connsiteX303" fmla="*/ 157797 w 186308"/>
                <a:gd name="connsiteY303" fmla="*/ 153734 h 192109"/>
                <a:gd name="connsiteX304" fmla="*/ 157797 w 186308"/>
                <a:gd name="connsiteY304" fmla="*/ 152878 h 192109"/>
                <a:gd name="connsiteX305" fmla="*/ 153987 w 186308"/>
                <a:gd name="connsiteY305" fmla="*/ 149734 h 192109"/>
                <a:gd name="connsiteX306" fmla="*/ 151796 w 186308"/>
                <a:gd name="connsiteY306" fmla="*/ 148305 h 192109"/>
                <a:gd name="connsiteX307" fmla="*/ 151796 w 186308"/>
                <a:gd name="connsiteY307" fmla="*/ 146972 h 192109"/>
                <a:gd name="connsiteX308" fmla="*/ 153892 w 186308"/>
                <a:gd name="connsiteY308" fmla="*/ 146972 h 192109"/>
                <a:gd name="connsiteX309" fmla="*/ 155892 w 186308"/>
                <a:gd name="connsiteY309" fmla="*/ 146972 h 192109"/>
                <a:gd name="connsiteX310" fmla="*/ 157321 w 186308"/>
                <a:gd name="connsiteY310" fmla="*/ 145638 h 192109"/>
                <a:gd name="connsiteX311" fmla="*/ 157321 w 186308"/>
                <a:gd name="connsiteY311" fmla="*/ 144019 h 192109"/>
                <a:gd name="connsiteX312" fmla="*/ 157321 w 186308"/>
                <a:gd name="connsiteY312" fmla="*/ 142876 h 192109"/>
                <a:gd name="connsiteX313" fmla="*/ 158940 w 186308"/>
                <a:gd name="connsiteY313" fmla="*/ 141066 h 192109"/>
                <a:gd name="connsiteX314" fmla="*/ 160750 w 186308"/>
                <a:gd name="connsiteY314" fmla="*/ 141066 h 192109"/>
                <a:gd name="connsiteX315" fmla="*/ 160750 w 186308"/>
                <a:gd name="connsiteY315" fmla="*/ 142590 h 192109"/>
                <a:gd name="connsiteX316" fmla="*/ 160750 w 186308"/>
                <a:gd name="connsiteY316" fmla="*/ 144209 h 192109"/>
                <a:gd name="connsiteX317" fmla="*/ 161988 w 186308"/>
                <a:gd name="connsiteY317" fmla="*/ 145067 h 192109"/>
                <a:gd name="connsiteX318" fmla="*/ 164941 w 186308"/>
                <a:gd name="connsiteY318" fmla="*/ 142495 h 192109"/>
                <a:gd name="connsiteX319" fmla="*/ 164941 w 186308"/>
                <a:gd name="connsiteY319" fmla="*/ 138971 h 192109"/>
                <a:gd name="connsiteX320" fmla="*/ 164274 w 186308"/>
                <a:gd name="connsiteY320" fmla="*/ 137352 h 192109"/>
                <a:gd name="connsiteX321" fmla="*/ 165417 w 186308"/>
                <a:gd name="connsiteY321" fmla="*/ 134875 h 192109"/>
                <a:gd name="connsiteX322" fmla="*/ 165417 w 186308"/>
                <a:gd name="connsiteY322" fmla="*/ 134875 h 192109"/>
                <a:gd name="connsiteX323" fmla="*/ 168084 w 186308"/>
                <a:gd name="connsiteY323" fmla="*/ 136494 h 192109"/>
                <a:gd name="connsiteX324" fmla="*/ 168084 w 186308"/>
                <a:gd name="connsiteY324" fmla="*/ 139447 h 192109"/>
                <a:gd name="connsiteX325" fmla="*/ 168903 w 186308"/>
                <a:gd name="connsiteY325" fmla="*/ 141438 h 192109"/>
                <a:gd name="connsiteX326" fmla="*/ 169703 w 186308"/>
                <a:gd name="connsiteY326" fmla="*/ 141543 h 192109"/>
                <a:gd name="connsiteX327" fmla="*/ 171799 w 186308"/>
                <a:gd name="connsiteY327" fmla="*/ 139542 h 192109"/>
                <a:gd name="connsiteX328" fmla="*/ 171799 w 186308"/>
                <a:gd name="connsiteY328" fmla="*/ 137161 h 192109"/>
                <a:gd name="connsiteX329" fmla="*/ 174085 w 186308"/>
                <a:gd name="connsiteY329" fmla="*/ 135351 h 192109"/>
                <a:gd name="connsiteX330" fmla="*/ 175133 w 186308"/>
                <a:gd name="connsiteY330" fmla="*/ 137828 h 192109"/>
                <a:gd name="connsiteX331" fmla="*/ 173894 w 186308"/>
                <a:gd name="connsiteY331" fmla="*/ 141447 h 192109"/>
                <a:gd name="connsiteX332" fmla="*/ 173894 w 186308"/>
                <a:gd name="connsiteY332" fmla="*/ 143353 h 192109"/>
                <a:gd name="connsiteX333" fmla="*/ 175704 w 186308"/>
                <a:gd name="connsiteY333" fmla="*/ 144305 h 192109"/>
                <a:gd name="connsiteX334" fmla="*/ 177800 w 186308"/>
                <a:gd name="connsiteY334" fmla="*/ 142495 h 192109"/>
                <a:gd name="connsiteX335" fmla="*/ 178752 w 186308"/>
                <a:gd name="connsiteY335" fmla="*/ 139352 h 192109"/>
                <a:gd name="connsiteX336" fmla="*/ 180562 w 186308"/>
                <a:gd name="connsiteY336" fmla="*/ 135923 h 192109"/>
                <a:gd name="connsiteX337" fmla="*/ 182981 w 186308"/>
                <a:gd name="connsiteY337" fmla="*/ 136752 h 192109"/>
                <a:gd name="connsiteX338" fmla="*/ 183038 w 186308"/>
                <a:gd name="connsiteY338" fmla="*/ 136876 h 192109"/>
                <a:gd name="connsiteX339" fmla="*/ 182276 w 186308"/>
                <a:gd name="connsiteY339" fmla="*/ 139352 h 192109"/>
                <a:gd name="connsiteX340" fmla="*/ 181133 w 186308"/>
                <a:gd name="connsiteY340" fmla="*/ 142971 h 192109"/>
                <a:gd name="connsiteX341" fmla="*/ 184753 w 186308"/>
                <a:gd name="connsiteY341" fmla="*/ 142971 h 192109"/>
                <a:gd name="connsiteX342" fmla="*/ 186277 w 186308"/>
                <a:gd name="connsiteY342" fmla="*/ 141447 h 192109"/>
                <a:gd name="connsiteX343" fmla="*/ 171799 w 186308"/>
                <a:gd name="connsiteY343" fmla="*/ 121731 h 192109"/>
                <a:gd name="connsiteX344" fmla="*/ 144081 w 186308"/>
                <a:gd name="connsiteY344" fmla="*/ 47626 h 19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86308" h="192109">
                  <a:moveTo>
                    <a:pt x="144081" y="47626"/>
                  </a:moveTo>
                  <a:cubicBezTo>
                    <a:pt x="142309" y="41759"/>
                    <a:pt x="141947" y="35558"/>
                    <a:pt x="143033" y="29529"/>
                  </a:cubicBezTo>
                  <a:cubicBezTo>
                    <a:pt x="144176" y="25052"/>
                    <a:pt x="146748" y="20766"/>
                    <a:pt x="147701" y="16193"/>
                  </a:cubicBezTo>
                  <a:cubicBezTo>
                    <a:pt x="148548" y="10802"/>
                    <a:pt x="147510" y="5278"/>
                    <a:pt x="144748" y="572"/>
                  </a:cubicBezTo>
                  <a:lnTo>
                    <a:pt x="143986" y="1"/>
                  </a:lnTo>
                  <a:cubicBezTo>
                    <a:pt x="142443" y="-532"/>
                    <a:pt x="140766" y="-532"/>
                    <a:pt x="139223" y="1"/>
                  </a:cubicBezTo>
                  <a:cubicBezTo>
                    <a:pt x="138290" y="135"/>
                    <a:pt x="137461" y="649"/>
                    <a:pt x="136937" y="1430"/>
                  </a:cubicBezTo>
                  <a:cubicBezTo>
                    <a:pt x="136842" y="1744"/>
                    <a:pt x="136842" y="2068"/>
                    <a:pt x="136937" y="2382"/>
                  </a:cubicBezTo>
                  <a:cubicBezTo>
                    <a:pt x="137747" y="3887"/>
                    <a:pt x="139109" y="5021"/>
                    <a:pt x="140747" y="5525"/>
                  </a:cubicBezTo>
                  <a:cubicBezTo>
                    <a:pt x="141595" y="5783"/>
                    <a:pt x="142357" y="6278"/>
                    <a:pt x="142938" y="6954"/>
                  </a:cubicBezTo>
                  <a:cubicBezTo>
                    <a:pt x="143310" y="7250"/>
                    <a:pt x="143367" y="7793"/>
                    <a:pt x="143062" y="8164"/>
                  </a:cubicBezTo>
                  <a:cubicBezTo>
                    <a:pt x="143024" y="8211"/>
                    <a:pt x="142986" y="8250"/>
                    <a:pt x="142938" y="8288"/>
                  </a:cubicBezTo>
                  <a:cubicBezTo>
                    <a:pt x="142290" y="8517"/>
                    <a:pt x="141586" y="8517"/>
                    <a:pt x="140938" y="8288"/>
                  </a:cubicBezTo>
                  <a:cubicBezTo>
                    <a:pt x="140242" y="8193"/>
                    <a:pt x="139538" y="8193"/>
                    <a:pt x="138842" y="8288"/>
                  </a:cubicBezTo>
                  <a:cubicBezTo>
                    <a:pt x="138156" y="8488"/>
                    <a:pt x="137613" y="9030"/>
                    <a:pt x="137413" y="9716"/>
                  </a:cubicBezTo>
                  <a:cubicBezTo>
                    <a:pt x="137318" y="10250"/>
                    <a:pt x="137318" y="10802"/>
                    <a:pt x="137413" y="11336"/>
                  </a:cubicBezTo>
                  <a:cubicBezTo>
                    <a:pt x="137471" y="11679"/>
                    <a:pt x="137471" y="12041"/>
                    <a:pt x="137413" y="12384"/>
                  </a:cubicBezTo>
                  <a:cubicBezTo>
                    <a:pt x="137328" y="13298"/>
                    <a:pt x="136680" y="14051"/>
                    <a:pt x="135794" y="14288"/>
                  </a:cubicBezTo>
                  <a:cubicBezTo>
                    <a:pt x="135223" y="14698"/>
                    <a:pt x="134461" y="14698"/>
                    <a:pt x="133889" y="14288"/>
                  </a:cubicBezTo>
                  <a:cubicBezTo>
                    <a:pt x="133651" y="13812"/>
                    <a:pt x="133651" y="13241"/>
                    <a:pt x="133889" y="12765"/>
                  </a:cubicBezTo>
                  <a:cubicBezTo>
                    <a:pt x="133985" y="12231"/>
                    <a:pt x="133985" y="11679"/>
                    <a:pt x="133889" y="11145"/>
                  </a:cubicBezTo>
                  <a:cubicBezTo>
                    <a:pt x="133889" y="11145"/>
                    <a:pt x="133222" y="10288"/>
                    <a:pt x="132651" y="10288"/>
                  </a:cubicBezTo>
                  <a:cubicBezTo>
                    <a:pt x="132079" y="10288"/>
                    <a:pt x="130365" y="11622"/>
                    <a:pt x="129698" y="12955"/>
                  </a:cubicBezTo>
                  <a:cubicBezTo>
                    <a:pt x="129022" y="14031"/>
                    <a:pt x="129022" y="15403"/>
                    <a:pt x="129698" y="16479"/>
                  </a:cubicBezTo>
                  <a:cubicBezTo>
                    <a:pt x="129698" y="16956"/>
                    <a:pt x="130555" y="17336"/>
                    <a:pt x="130365" y="18003"/>
                  </a:cubicBezTo>
                  <a:cubicBezTo>
                    <a:pt x="130175" y="18670"/>
                    <a:pt x="128841" y="19622"/>
                    <a:pt x="129222" y="20480"/>
                  </a:cubicBezTo>
                  <a:lnTo>
                    <a:pt x="129222" y="20480"/>
                  </a:lnTo>
                  <a:cubicBezTo>
                    <a:pt x="128555" y="18385"/>
                    <a:pt x="127317" y="19528"/>
                    <a:pt x="126555" y="18861"/>
                  </a:cubicBezTo>
                  <a:cubicBezTo>
                    <a:pt x="125793" y="18194"/>
                    <a:pt x="126555" y="16956"/>
                    <a:pt x="126555" y="15908"/>
                  </a:cubicBezTo>
                  <a:cubicBezTo>
                    <a:pt x="126879" y="15127"/>
                    <a:pt x="126507" y="14241"/>
                    <a:pt x="125736" y="13917"/>
                  </a:cubicBezTo>
                  <a:cubicBezTo>
                    <a:pt x="125479" y="13812"/>
                    <a:pt x="125203" y="13774"/>
                    <a:pt x="124936" y="13812"/>
                  </a:cubicBezTo>
                  <a:cubicBezTo>
                    <a:pt x="123907" y="14012"/>
                    <a:pt x="123088" y="14794"/>
                    <a:pt x="122840" y="15813"/>
                  </a:cubicBezTo>
                  <a:cubicBezTo>
                    <a:pt x="122840" y="16670"/>
                    <a:pt x="122840" y="17432"/>
                    <a:pt x="122840" y="18194"/>
                  </a:cubicBezTo>
                  <a:cubicBezTo>
                    <a:pt x="122554" y="19232"/>
                    <a:pt x="121631" y="19956"/>
                    <a:pt x="120554" y="20004"/>
                  </a:cubicBezTo>
                  <a:cubicBezTo>
                    <a:pt x="119126" y="20004"/>
                    <a:pt x="119126" y="18575"/>
                    <a:pt x="119506" y="17527"/>
                  </a:cubicBezTo>
                  <a:lnTo>
                    <a:pt x="120840" y="13908"/>
                  </a:lnTo>
                  <a:cubicBezTo>
                    <a:pt x="121021" y="13288"/>
                    <a:pt x="121021" y="12622"/>
                    <a:pt x="120840" y="12002"/>
                  </a:cubicBezTo>
                  <a:cubicBezTo>
                    <a:pt x="120573" y="11307"/>
                    <a:pt x="119849" y="10907"/>
                    <a:pt x="119126" y="11050"/>
                  </a:cubicBezTo>
                  <a:cubicBezTo>
                    <a:pt x="118116" y="11317"/>
                    <a:pt x="117287" y="12012"/>
                    <a:pt x="116839" y="12955"/>
                  </a:cubicBezTo>
                  <a:cubicBezTo>
                    <a:pt x="116287" y="13917"/>
                    <a:pt x="115992" y="14993"/>
                    <a:pt x="115982" y="16098"/>
                  </a:cubicBezTo>
                  <a:cubicBezTo>
                    <a:pt x="115982" y="17336"/>
                    <a:pt x="115982" y="18956"/>
                    <a:pt x="114077" y="19528"/>
                  </a:cubicBezTo>
                  <a:cubicBezTo>
                    <a:pt x="113106" y="19937"/>
                    <a:pt x="111972" y="19528"/>
                    <a:pt x="111505" y="18575"/>
                  </a:cubicBezTo>
                  <a:cubicBezTo>
                    <a:pt x="111439" y="17670"/>
                    <a:pt x="111753" y="16775"/>
                    <a:pt x="112363" y="16098"/>
                  </a:cubicBezTo>
                  <a:cubicBezTo>
                    <a:pt x="113220" y="14860"/>
                    <a:pt x="114458" y="13336"/>
                    <a:pt x="113506" y="12479"/>
                  </a:cubicBezTo>
                  <a:cubicBezTo>
                    <a:pt x="112553" y="11622"/>
                    <a:pt x="111029" y="11907"/>
                    <a:pt x="109886" y="12479"/>
                  </a:cubicBezTo>
                  <a:cubicBezTo>
                    <a:pt x="108838" y="13098"/>
                    <a:pt x="108067" y="14079"/>
                    <a:pt x="107695" y="15241"/>
                  </a:cubicBezTo>
                  <a:cubicBezTo>
                    <a:pt x="107695" y="16289"/>
                    <a:pt x="107219" y="17241"/>
                    <a:pt x="106743" y="18289"/>
                  </a:cubicBezTo>
                  <a:cubicBezTo>
                    <a:pt x="106514" y="18908"/>
                    <a:pt x="106029" y="19394"/>
                    <a:pt x="105410" y="19622"/>
                  </a:cubicBezTo>
                  <a:cubicBezTo>
                    <a:pt x="104247" y="18137"/>
                    <a:pt x="104247" y="16060"/>
                    <a:pt x="105410" y="14574"/>
                  </a:cubicBezTo>
                  <a:cubicBezTo>
                    <a:pt x="105943" y="14041"/>
                    <a:pt x="106333" y="13393"/>
                    <a:pt x="106553" y="12669"/>
                  </a:cubicBezTo>
                  <a:cubicBezTo>
                    <a:pt x="106686" y="12165"/>
                    <a:pt x="106381" y="11641"/>
                    <a:pt x="105876" y="11507"/>
                  </a:cubicBezTo>
                  <a:cubicBezTo>
                    <a:pt x="105695" y="11450"/>
                    <a:pt x="105495" y="11459"/>
                    <a:pt x="105314" y="11526"/>
                  </a:cubicBezTo>
                  <a:lnTo>
                    <a:pt x="104362" y="11526"/>
                  </a:lnTo>
                  <a:cubicBezTo>
                    <a:pt x="102876" y="12317"/>
                    <a:pt x="101809" y="13708"/>
                    <a:pt x="101409" y="15336"/>
                  </a:cubicBezTo>
                  <a:cubicBezTo>
                    <a:pt x="101409" y="16479"/>
                    <a:pt x="101409" y="17813"/>
                    <a:pt x="100361" y="18765"/>
                  </a:cubicBezTo>
                  <a:cubicBezTo>
                    <a:pt x="98675" y="16356"/>
                    <a:pt x="99085" y="13060"/>
                    <a:pt x="101314" y="11145"/>
                  </a:cubicBezTo>
                  <a:cubicBezTo>
                    <a:pt x="102028" y="10450"/>
                    <a:pt x="102666" y="9688"/>
                    <a:pt x="103219" y="8860"/>
                  </a:cubicBezTo>
                  <a:cubicBezTo>
                    <a:pt x="103219" y="8097"/>
                    <a:pt x="103219" y="7050"/>
                    <a:pt x="103219" y="6764"/>
                  </a:cubicBezTo>
                  <a:cubicBezTo>
                    <a:pt x="102361" y="6440"/>
                    <a:pt x="101409" y="6440"/>
                    <a:pt x="100552" y="6764"/>
                  </a:cubicBezTo>
                  <a:cubicBezTo>
                    <a:pt x="98285" y="7468"/>
                    <a:pt x="96418" y="9097"/>
                    <a:pt x="95408" y="11241"/>
                  </a:cubicBezTo>
                  <a:cubicBezTo>
                    <a:pt x="95170" y="13012"/>
                    <a:pt x="95170" y="14803"/>
                    <a:pt x="95408" y="16575"/>
                  </a:cubicBezTo>
                  <a:cubicBezTo>
                    <a:pt x="95494" y="17365"/>
                    <a:pt x="95075" y="18127"/>
                    <a:pt x="94361" y="18479"/>
                  </a:cubicBezTo>
                  <a:cubicBezTo>
                    <a:pt x="93408" y="18985"/>
                    <a:pt x="92236" y="18651"/>
                    <a:pt x="91694" y="17718"/>
                  </a:cubicBezTo>
                  <a:cubicBezTo>
                    <a:pt x="91503" y="16870"/>
                    <a:pt x="91503" y="15993"/>
                    <a:pt x="91694" y="15146"/>
                  </a:cubicBezTo>
                  <a:cubicBezTo>
                    <a:pt x="91951" y="14279"/>
                    <a:pt x="91494" y="13365"/>
                    <a:pt x="90646" y="13051"/>
                  </a:cubicBezTo>
                  <a:cubicBezTo>
                    <a:pt x="89284" y="12708"/>
                    <a:pt x="87845" y="13241"/>
                    <a:pt x="87026" y="14384"/>
                  </a:cubicBezTo>
                  <a:cubicBezTo>
                    <a:pt x="86426" y="15317"/>
                    <a:pt x="86121" y="16413"/>
                    <a:pt x="86169" y="17527"/>
                  </a:cubicBezTo>
                  <a:lnTo>
                    <a:pt x="86169" y="19241"/>
                  </a:lnTo>
                  <a:cubicBezTo>
                    <a:pt x="84397" y="17918"/>
                    <a:pt x="83511" y="15708"/>
                    <a:pt x="83883" y="13527"/>
                  </a:cubicBezTo>
                  <a:cubicBezTo>
                    <a:pt x="83978" y="12927"/>
                    <a:pt x="83978" y="12317"/>
                    <a:pt x="83883" y="11717"/>
                  </a:cubicBezTo>
                  <a:cubicBezTo>
                    <a:pt x="83654" y="11117"/>
                    <a:pt x="83092" y="10707"/>
                    <a:pt x="82454" y="10669"/>
                  </a:cubicBezTo>
                  <a:lnTo>
                    <a:pt x="81311" y="10669"/>
                  </a:lnTo>
                  <a:cubicBezTo>
                    <a:pt x="79740" y="11317"/>
                    <a:pt x="78749" y="12879"/>
                    <a:pt x="78835" y="14574"/>
                  </a:cubicBezTo>
                  <a:cubicBezTo>
                    <a:pt x="79206" y="15908"/>
                    <a:pt x="79692" y="17213"/>
                    <a:pt x="80264" y="18479"/>
                  </a:cubicBezTo>
                  <a:cubicBezTo>
                    <a:pt x="80264" y="19051"/>
                    <a:pt x="80264" y="20004"/>
                    <a:pt x="79406" y="20004"/>
                  </a:cubicBezTo>
                  <a:cubicBezTo>
                    <a:pt x="78549" y="20004"/>
                    <a:pt x="78930" y="20004"/>
                    <a:pt x="78644" y="20004"/>
                  </a:cubicBezTo>
                  <a:cubicBezTo>
                    <a:pt x="76835" y="18575"/>
                    <a:pt x="77406" y="15908"/>
                    <a:pt x="75882" y="14288"/>
                  </a:cubicBezTo>
                  <a:cubicBezTo>
                    <a:pt x="74710" y="13327"/>
                    <a:pt x="73291" y="12736"/>
                    <a:pt x="71786" y="12574"/>
                  </a:cubicBezTo>
                  <a:cubicBezTo>
                    <a:pt x="70643" y="12574"/>
                    <a:pt x="69024" y="12574"/>
                    <a:pt x="68833" y="13336"/>
                  </a:cubicBezTo>
                  <a:cubicBezTo>
                    <a:pt x="68662" y="13631"/>
                    <a:pt x="68662" y="13994"/>
                    <a:pt x="68833" y="14288"/>
                  </a:cubicBezTo>
                  <a:cubicBezTo>
                    <a:pt x="70072" y="15432"/>
                    <a:pt x="71691" y="16384"/>
                    <a:pt x="73024" y="17432"/>
                  </a:cubicBezTo>
                  <a:cubicBezTo>
                    <a:pt x="74387" y="18413"/>
                    <a:pt x="75111" y="20051"/>
                    <a:pt x="74929" y="21718"/>
                  </a:cubicBezTo>
                  <a:cubicBezTo>
                    <a:pt x="74187" y="22347"/>
                    <a:pt x="73101" y="22347"/>
                    <a:pt x="72358" y="21718"/>
                  </a:cubicBezTo>
                  <a:cubicBezTo>
                    <a:pt x="71882" y="21147"/>
                    <a:pt x="71786" y="20289"/>
                    <a:pt x="71120" y="19813"/>
                  </a:cubicBezTo>
                  <a:lnTo>
                    <a:pt x="70453" y="19813"/>
                  </a:lnTo>
                  <a:cubicBezTo>
                    <a:pt x="69500" y="19813"/>
                    <a:pt x="69119" y="20861"/>
                    <a:pt x="69215" y="21527"/>
                  </a:cubicBezTo>
                  <a:cubicBezTo>
                    <a:pt x="69310" y="22194"/>
                    <a:pt x="69215" y="23242"/>
                    <a:pt x="68548" y="23623"/>
                  </a:cubicBezTo>
                  <a:cubicBezTo>
                    <a:pt x="66833" y="22576"/>
                    <a:pt x="66738" y="20480"/>
                    <a:pt x="66071" y="18861"/>
                  </a:cubicBezTo>
                  <a:cubicBezTo>
                    <a:pt x="64719" y="16165"/>
                    <a:pt x="62033" y="14384"/>
                    <a:pt x="59023" y="14194"/>
                  </a:cubicBezTo>
                  <a:cubicBezTo>
                    <a:pt x="58556" y="14051"/>
                    <a:pt x="58061" y="14051"/>
                    <a:pt x="57594" y="14194"/>
                  </a:cubicBezTo>
                  <a:cubicBezTo>
                    <a:pt x="56556" y="14431"/>
                    <a:pt x="55889" y="15432"/>
                    <a:pt x="56070" y="16479"/>
                  </a:cubicBezTo>
                  <a:cubicBezTo>
                    <a:pt x="56422" y="17336"/>
                    <a:pt x="56937" y="18118"/>
                    <a:pt x="57594" y="18765"/>
                  </a:cubicBezTo>
                  <a:cubicBezTo>
                    <a:pt x="58461" y="19728"/>
                    <a:pt x="59108" y="20861"/>
                    <a:pt x="59499" y="22099"/>
                  </a:cubicBezTo>
                  <a:cubicBezTo>
                    <a:pt x="60061" y="23337"/>
                    <a:pt x="59556" y="24795"/>
                    <a:pt x="58356" y="25433"/>
                  </a:cubicBezTo>
                  <a:cubicBezTo>
                    <a:pt x="57032" y="25871"/>
                    <a:pt x="55584" y="25366"/>
                    <a:pt x="54832" y="24195"/>
                  </a:cubicBezTo>
                  <a:cubicBezTo>
                    <a:pt x="54260" y="23242"/>
                    <a:pt x="53974" y="22099"/>
                    <a:pt x="53022" y="21432"/>
                  </a:cubicBezTo>
                  <a:cubicBezTo>
                    <a:pt x="52070" y="20766"/>
                    <a:pt x="49879" y="20766"/>
                    <a:pt x="49403" y="21432"/>
                  </a:cubicBezTo>
                  <a:cubicBezTo>
                    <a:pt x="49212" y="21823"/>
                    <a:pt x="49212" y="22280"/>
                    <a:pt x="49403" y="22670"/>
                  </a:cubicBezTo>
                  <a:cubicBezTo>
                    <a:pt x="49993" y="23471"/>
                    <a:pt x="50660" y="24204"/>
                    <a:pt x="51403" y="24861"/>
                  </a:cubicBezTo>
                  <a:cubicBezTo>
                    <a:pt x="52231" y="25481"/>
                    <a:pt x="52536" y="26566"/>
                    <a:pt x="52165" y="27528"/>
                  </a:cubicBezTo>
                  <a:cubicBezTo>
                    <a:pt x="51717" y="28290"/>
                    <a:pt x="50850" y="28700"/>
                    <a:pt x="49974" y="28576"/>
                  </a:cubicBezTo>
                  <a:cubicBezTo>
                    <a:pt x="49050" y="28519"/>
                    <a:pt x="48279" y="27862"/>
                    <a:pt x="48069" y="26957"/>
                  </a:cubicBezTo>
                  <a:lnTo>
                    <a:pt x="45593" y="21623"/>
                  </a:lnTo>
                  <a:cubicBezTo>
                    <a:pt x="45240" y="20727"/>
                    <a:pt x="44764" y="19899"/>
                    <a:pt x="44164" y="19146"/>
                  </a:cubicBezTo>
                  <a:cubicBezTo>
                    <a:pt x="43497" y="18308"/>
                    <a:pt x="42545" y="17736"/>
                    <a:pt x="41497" y="17527"/>
                  </a:cubicBezTo>
                  <a:cubicBezTo>
                    <a:pt x="40820" y="17289"/>
                    <a:pt x="40078" y="17289"/>
                    <a:pt x="39401" y="17527"/>
                  </a:cubicBezTo>
                  <a:cubicBezTo>
                    <a:pt x="38830" y="17527"/>
                    <a:pt x="38353" y="18479"/>
                    <a:pt x="38544" y="19051"/>
                  </a:cubicBezTo>
                  <a:cubicBezTo>
                    <a:pt x="38792" y="19518"/>
                    <a:pt x="39154" y="19908"/>
                    <a:pt x="39592" y="20194"/>
                  </a:cubicBezTo>
                  <a:cubicBezTo>
                    <a:pt x="40859" y="21137"/>
                    <a:pt x="41821" y="22423"/>
                    <a:pt x="42354" y="23909"/>
                  </a:cubicBezTo>
                  <a:cubicBezTo>
                    <a:pt x="42735" y="24414"/>
                    <a:pt x="42735" y="25118"/>
                    <a:pt x="42354" y="25623"/>
                  </a:cubicBezTo>
                  <a:cubicBezTo>
                    <a:pt x="41897" y="25804"/>
                    <a:pt x="41383" y="25804"/>
                    <a:pt x="40925" y="25623"/>
                  </a:cubicBezTo>
                  <a:cubicBezTo>
                    <a:pt x="39982" y="25281"/>
                    <a:pt x="39220" y="24556"/>
                    <a:pt x="38830" y="23623"/>
                  </a:cubicBezTo>
                  <a:cubicBezTo>
                    <a:pt x="38487" y="22737"/>
                    <a:pt x="37896" y="21975"/>
                    <a:pt x="37115" y="21432"/>
                  </a:cubicBezTo>
                  <a:cubicBezTo>
                    <a:pt x="36191" y="20823"/>
                    <a:pt x="34991" y="20823"/>
                    <a:pt x="34067" y="21432"/>
                  </a:cubicBezTo>
                  <a:cubicBezTo>
                    <a:pt x="33553" y="22033"/>
                    <a:pt x="33553" y="22928"/>
                    <a:pt x="34067" y="23528"/>
                  </a:cubicBezTo>
                  <a:cubicBezTo>
                    <a:pt x="34534" y="24109"/>
                    <a:pt x="35077" y="24623"/>
                    <a:pt x="35686" y="25052"/>
                  </a:cubicBezTo>
                  <a:cubicBezTo>
                    <a:pt x="37639" y="26509"/>
                    <a:pt x="39258" y="28357"/>
                    <a:pt x="40449" y="30481"/>
                  </a:cubicBezTo>
                  <a:cubicBezTo>
                    <a:pt x="40449" y="31148"/>
                    <a:pt x="41020" y="32101"/>
                    <a:pt x="40449" y="32577"/>
                  </a:cubicBezTo>
                  <a:cubicBezTo>
                    <a:pt x="39916" y="32862"/>
                    <a:pt x="39268" y="32862"/>
                    <a:pt x="38735" y="32577"/>
                  </a:cubicBezTo>
                  <a:cubicBezTo>
                    <a:pt x="38315" y="32291"/>
                    <a:pt x="37992" y="31891"/>
                    <a:pt x="37782" y="31434"/>
                  </a:cubicBezTo>
                  <a:lnTo>
                    <a:pt x="36258" y="29433"/>
                  </a:lnTo>
                  <a:cubicBezTo>
                    <a:pt x="35648" y="28576"/>
                    <a:pt x="34782" y="27947"/>
                    <a:pt x="33782" y="27624"/>
                  </a:cubicBezTo>
                  <a:cubicBezTo>
                    <a:pt x="32639" y="27624"/>
                    <a:pt x="31115" y="27624"/>
                    <a:pt x="30924" y="28957"/>
                  </a:cubicBezTo>
                  <a:cubicBezTo>
                    <a:pt x="30733" y="30291"/>
                    <a:pt x="31591" y="30481"/>
                    <a:pt x="32257" y="31052"/>
                  </a:cubicBezTo>
                  <a:cubicBezTo>
                    <a:pt x="32829" y="31529"/>
                    <a:pt x="33315" y="32110"/>
                    <a:pt x="33686" y="32767"/>
                  </a:cubicBezTo>
                  <a:cubicBezTo>
                    <a:pt x="33829" y="33138"/>
                    <a:pt x="33829" y="33539"/>
                    <a:pt x="33686" y="33910"/>
                  </a:cubicBezTo>
                  <a:lnTo>
                    <a:pt x="33686" y="33910"/>
                  </a:lnTo>
                  <a:cubicBezTo>
                    <a:pt x="32648" y="34720"/>
                    <a:pt x="31200" y="34720"/>
                    <a:pt x="30162" y="33910"/>
                  </a:cubicBezTo>
                  <a:cubicBezTo>
                    <a:pt x="29438" y="33110"/>
                    <a:pt x="28971" y="32119"/>
                    <a:pt x="28828" y="31052"/>
                  </a:cubicBezTo>
                  <a:cubicBezTo>
                    <a:pt x="28771" y="29957"/>
                    <a:pt x="28409" y="28900"/>
                    <a:pt x="27781" y="28004"/>
                  </a:cubicBezTo>
                  <a:cubicBezTo>
                    <a:pt x="27533" y="27938"/>
                    <a:pt x="27266" y="27938"/>
                    <a:pt x="27019" y="28004"/>
                  </a:cubicBezTo>
                  <a:cubicBezTo>
                    <a:pt x="26438" y="27776"/>
                    <a:pt x="25790" y="27776"/>
                    <a:pt x="25209" y="28004"/>
                  </a:cubicBezTo>
                  <a:cubicBezTo>
                    <a:pt x="24819" y="28271"/>
                    <a:pt x="24466" y="28595"/>
                    <a:pt x="24161" y="28957"/>
                  </a:cubicBezTo>
                  <a:cubicBezTo>
                    <a:pt x="23409" y="30138"/>
                    <a:pt x="23656" y="31691"/>
                    <a:pt x="24733" y="32577"/>
                  </a:cubicBezTo>
                  <a:cubicBezTo>
                    <a:pt x="25790" y="33520"/>
                    <a:pt x="26771" y="34539"/>
                    <a:pt x="27686" y="35625"/>
                  </a:cubicBezTo>
                  <a:cubicBezTo>
                    <a:pt x="28228" y="36177"/>
                    <a:pt x="28228" y="37072"/>
                    <a:pt x="27686" y="37625"/>
                  </a:cubicBezTo>
                  <a:cubicBezTo>
                    <a:pt x="26962" y="38092"/>
                    <a:pt x="26028" y="38092"/>
                    <a:pt x="25304" y="37625"/>
                  </a:cubicBezTo>
                  <a:cubicBezTo>
                    <a:pt x="24685" y="37253"/>
                    <a:pt x="24218" y="36682"/>
                    <a:pt x="23971" y="36006"/>
                  </a:cubicBezTo>
                  <a:cubicBezTo>
                    <a:pt x="23809" y="35539"/>
                    <a:pt x="23552" y="35120"/>
                    <a:pt x="23209" y="34767"/>
                  </a:cubicBezTo>
                  <a:cubicBezTo>
                    <a:pt x="22799" y="33977"/>
                    <a:pt x="21818" y="33662"/>
                    <a:pt x="21028" y="34072"/>
                  </a:cubicBezTo>
                  <a:cubicBezTo>
                    <a:pt x="20961" y="34110"/>
                    <a:pt x="20894" y="34148"/>
                    <a:pt x="20828" y="34196"/>
                  </a:cubicBezTo>
                  <a:cubicBezTo>
                    <a:pt x="19799" y="34291"/>
                    <a:pt x="19018" y="35158"/>
                    <a:pt x="19018" y="36196"/>
                  </a:cubicBezTo>
                  <a:cubicBezTo>
                    <a:pt x="19237" y="37092"/>
                    <a:pt x="19551" y="37948"/>
                    <a:pt x="19970" y="38768"/>
                  </a:cubicBezTo>
                  <a:cubicBezTo>
                    <a:pt x="19751" y="39263"/>
                    <a:pt x="19275" y="39597"/>
                    <a:pt x="18732" y="39625"/>
                  </a:cubicBezTo>
                  <a:cubicBezTo>
                    <a:pt x="18199" y="39911"/>
                    <a:pt x="17551" y="39911"/>
                    <a:pt x="17018" y="39625"/>
                  </a:cubicBezTo>
                  <a:cubicBezTo>
                    <a:pt x="16627" y="39330"/>
                    <a:pt x="16332" y="38939"/>
                    <a:pt x="16160" y="38482"/>
                  </a:cubicBezTo>
                  <a:cubicBezTo>
                    <a:pt x="15741" y="37396"/>
                    <a:pt x="15131" y="36396"/>
                    <a:pt x="14351" y="35529"/>
                  </a:cubicBezTo>
                  <a:cubicBezTo>
                    <a:pt x="13427" y="34567"/>
                    <a:pt x="12160" y="34024"/>
                    <a:pt x="10826" y="34005"/>
                  </a:cubicBezTo>
                  <a:cubicBezTo>
                    <a:pt x="10102" y="34024"/>
                    <a:pt x="9436" y="34377"/>
                    <a:pt x="9016" y="34958"/>
                  </a:cubicBezTo>
                  <a:cubicBezTo>
                    <a:pt x="8969" y="35243"/>
                    <a:pt x="8969" y="35529"/>
                    <a:pt x="9016" y="35815"/>
                  </a:cubicBezTo>
                  <a:cubicBezTo>
                    <a:pt x="9331" y="37377"/>
                    <a:pt x="10217" y="38768"/>
                    <a:pt x="11493" y="39720"/>
                  </a:cubicBezTo>
                  <a:cubicBezTo>
                    <a:pt x="12131" y="40244"/>
                    <a:pt x="12646" y="40892"/>
                    <a:pt x="13017" y="41626"/>
                  </a:cubicBezTo>
                  <a:cubicBezTo>
                    <a:pt x="13284" y="41996"/>
                    <a:pt x="13284" y="42492"/>
                    <a:pt x="13017" y="42863"/>
                  </a:cubicBezTo>
                  <a:cubicBezTo>
                    <a:pt x="12503" y="43102"/>
                    <a:pt x="11912" y="43102"/>
                    <a:pt x="11398" y="42863"/>
                  </a:cubicBezTo>
                  <a:cubicBezTo>
                    <a:pt x="10902" y="42730"/>
                    <a:pt x="10369" y="42730"/>
                    <a:pt x="9874" y="42863"/>
                  </a:cubicBezTo>
                  <a:cubicBezTo>
                    <a:pt x="9293" y="42987"/>
                    <a:pt x="8797" y="43378"/>
                    <a:pt x="8540" y="43911"/>
                  </a:cubicBezTo>
                  <a:cubicBezTo>
                    <a:pt x="8445" y="44416"/>
                    <a:pt x="8445" y="44931"/>
                    <a:pt x="8540" y="45435"/>
                  </a:cubicBezTo>
                  <a:cubicBezTo>
                    <a:pt x="8597" y="45778"/>
                    <a:pt x="8597" y="46140"/>
                    <a:pt x="8540" y="46483"/>
                  </a:cubicBezTo>
                  <a:cubicBezTo>
                    <a:pt x="8407" y="47226"/>
                    <a:pt x="7845" y="47826"/>
                    <a:pt x="7111" y="48007"/>
                  </a:cubicBezTo>
                  <a:cubicBezTo>
                    <a:pt x="6521" y="48103"/>
                    <a:pt x="5930" y="47788"/>
                    <a:pt x="5683" y="47245"/>
                  </a:cubicBezTo>
                  <a:cubicBezTo>
                    <a:pt x="5445" y="46769"/>
                    <a:pt x="5445" y="46197"/>
                    <a:pt x="5683" y="45721"/>
                  </a:cubicBezTo>
                  <a:cubicBezTo>
                    <a:pt x="5730" y="45178"/>
                    <a:pt x="5730" y="44645"/>
                    <a:pt x="5683" y="44102"/>
                  </a:cubicBezTo>
                  <a:cubicBezTo>
                    <a:pt x="5683" y="44102"/>
                    <a:pt x="5683" y="43149"/>
                    <a:pt x="4921" y="43054"/>
                  </a:cubicBezTo>
                  <a:cubicBezTo>
                    <a:pt x="4159" y="42959"/>
                    <a:pt x="2920" y="43816"/>
                    <a:pt x="2254" y="44768"/>
                  </a:cubicBezTo>
                  <a:cubicBezTo>
                    <a:pt x="1692" y="45874"/>
                    <a:pt x="1692" y="47188"/>
                    <a:pt x="2254" y="48293"/>
                  </a:cubicBezTo>
                  <a:cubicBezTo>
                    <a:pt x="2501" y="48836"/>
                    <a:pt x="2501" y="49465"/>
                    <a:pt x="2254" y="50007"/>
                  </a:cubicBezTo>
                  <a:cubicBezTo>
                    <a:pt x="1587" y="51627"/>
                    <a:pt x="920" y="51151"/>
                    <a:pt x="1015" y="52008"/>
                  </a:cubicBezTo>
                  <a:lnTo>
                    <a:pt x="1015" y="52008"/>
                  </a:lnTo>
                  <a:cubicBezTo>
                    <a:pt x="1015" y="50674"/>
                    <a:pt x="444" y="50388"/>
                    <a:pt x="-32" y="50198"/>
                  </a:cubicBezTo>
                  <a:cubicBezTo>
                    <a:pt x="920" y="52722"/>
                    <a:pt x="1749" y="55303"/>
                    <a:pt x="2444" y="57913"/>
                  </a:cubicBezTo>
                  <a:cubicBezTo>
                    <a:pt x="3759" y="63428"/>
                    <a:pt x="4644" y="69029"/>
                    <a:pt x="5111" y="74677"/>
                  </a:cubicBezTo>
                  <a:lnTo>
                    <a:pt x="13303" y="146019"/>
                  </a:lnTo>
                  <a:cubicBezTo>
                    <a:pt x="14617" y="151772"/>
                    <a:pt x="13989" y="157812"/>
                    <a:pt x="11493" y="163164"/>
                  </a:cubicBezTo>
                  <a:cubicBezTo>
                    <a:pt x="9445" y="165698"/>
                    <a:pt x="7626" y="168403"/>
                    <a:pt x="6064" y="171261"/>
                  </a:cubicBezTo>
                  <a:cubicBezTo>
                    <a:pt x="5140" y="174509"/>
                    <a:pt x="5702" y="177995"/>
                    <a:pt x="7588" y="180786"/>
                  </a:cubicBezTo>
                  <a:cubicBezTo>
                    <a:pt x="8245" y="179843"/>
                    <a:pt x="8245" y="178585"/>
                    <a:pt x="7588" y="177642"/>
                  </a:cubicBezTo>
                  <a:cubicBezTo>
                    <a:pt x="7588" y="177071"/>
                    <a:pt x="6921" y="176595"/>
                    <a:pt x="7588" y="175928"/>
                  </a:cubicBezTo>
                  <a:cubicBezTo>
                    <a:pt x="8254" y="175261"/>
                    <a:pt x="9778" y="174690"/>
                    <a:pt x="9683" y="173832"/>
                  </a:cubicBezTo>
                  <a:lnTo>
                    <a:pt x="9683" y="173832"/>
                  </a:lnTo>
                  <a:cubicBezTo>
                    <a:pt x="9683" y="176023"/>
                    <a:pt x="11588" y="175261"/>
                    <a:pt x="12255" y="176023"/>
                  </a:cubicBezTo>
                  <a:cubicBezTo>
                    <a:pt x="12922" y="176785"/>
                    <a:pt x="12255" y="177928"/>
                    <a:pt x="11398" y="178881"/>
                  </a:cubicBezTo>
                  <a:cubicBezTo>
                    <a:pt x="10540" y="179833"/>
                    <a:pt x="11398" y="181071"/>
                    <a:pt x="12731" y="181262"/>
                  </a:cubicBezTo>
                  <a:cubicBezTo>
                    <a:pt x="13970" y="181433"/>
                    <a:pt x="15189" y="180871"/>
                    <a:pt x="15874" y="179833"/>
                  </a:cubicBezTo>
                  <a:cubicBezTo>
                    <a:pt x="15874" y="179071"/>
                    <a:pt x="15874" y="178309"/>
                    <a:pt x="16541" y="177452"/>
                  </a:cubicBezTo>
                  <a:cubicBezTo>
                    <a:pt x="17322" y="176480"/>
                    <a:pt x="18541" y="175976"/>
                    <a:pt x="19780" y="176119"/>
                  </a:cubicBezTo>
                  <a:cubicBezTo>
                    <a:pt x="21494" y="176119"/>
                    <a:pt x="21018" y="177738"/>
                    <a:pt x="20351" y="178785"/>
                  </a:cubicBezTo>
                  <a:lnTo>
                    <a:pt x="17779" y="182119"/>
                  </a:lnTo>
                  <a:cubicBezTo>
                    <a:pt x="17341" y="182672"/>
                    <a:pt x="17046" y="183329"/>
                    <a:pt x="16922" y="184024"/>
                  </a:cubicBezTo>
                  <a:cubicBezTo>
                    <a:pt x="16922" y="184595"/>
                    <a:pt x="17684" y="185167"/>
                    <a:pt x="18827" y="185167"/>
                  </a:cubicBezTo>
                  <a:cubicBezTo>
                    <a:pt x="20018" y="185110"/>
                    <a:pt x="21142" y="184595"/>
                    <a:pt x="21970" y="183738"/>
                  </a:cubicBezTo>
                  <a:cubicBezTo>
                    <a:pt x="22818" y="182909"/>
                    <a:pt x="23475" y="181900"/>
                    <a:pt x="23876" y="180786"/>
                  </a:cubicBezTo>
                  <a:cubicBezTo>
                    <a:pt x="24114" y="179157"/>
                    <a:pt x="25390" y="177881"/>
                    <a:pt x="27019" y="177642"/>
                  </a:cubicBezTo>
                  <a:cubicBezTo>
                    <a:pt x="28543" y="177642"/>
                    <a:pt x="29781" y="177642"/>
                    <a:pt x="29876" y="178976"/>
                  </a:cubicBezTo>
                  <a:cubicBezTo>
                    <a:pt x="29972" y="180310"/>
                    <a:pt x="29114" y="180595"/>
                    <a:pt x="28162" y="181357"/>
                  </a:cubicBezTo>
                  <a:cubicBezTo>
                    <a:pt x="27209" y="182119"/>
                    <a:pt x="24923" y="183738"/>
                    <a:pt x="25781" y="184786"/>
                  </a:cubicBezTo>
                  <a:cubicBezTo>
                    <a:pt x="27219" y="185501"/>
                    <a:pt x="28914" y="185501"/>
                    <a:pt x="30353" y="184786"/>
                  </a:cubicBezTo>
                  <a:cubicBezTo>
                    <a:pt x="31734" y="184395"/>
                    <a:pt x="32934" y="183558"/>
                    <a:pt x="33782" y="182405"/>
                  </a:cubicBezTo>
                  <a:cubicBezTo>
                    <a:pt x="34448" y="181453"/>
                    <a:pt x="34829" y="180500"/>
                    <a:pt x="35591" y="179547"/>
                  </a:cubicBezTo>
                  <a:cubicBezTo>
                    <a:pt x="36077" y="178928"/>
                    <a:pt x="36810" y="178547"/>
                    <a:pt x="37591" y="178500"/>
                  </a:cubicBezTo>
                  <a:cubicBezTo>
                    <a:pt x="38735" y="180024"/>
                    <a:pt x="38258" y="181929"/>
                    <a:pt x="36353" y="183452"/>
                  </a:cubicBezTo>
                  <a:cubicBezTo>
                    <a:pt x="35639" y="183919"/>
                    <a:pt x="34991" y="184501"/>
                    <a:pt x="34448" y="185167"/>
                  </a:cubicBezTo>
                  <a:cubicBezTo>
                    <a:pt x="34448" y="185738"/>
                    <a:pt x="34448" y="186500"/>
                    <a:pt x="35782" y="186500"/>
                  </a:cubicBezTo>
                  <a:lnTo>
                    <a:pt x="37020" y="186500"/>
                  </a:lnTo>
                  <a:cubicBezTo>
                    <a:pt x="38963" y="186044"/>
                    <a:pt x="40592" y="184758"/>
                    <a:pt x="41497" y="182976"/>
                  </a:cubicBezTo>
                  <a:cubicBezTo>
                    <a:pt x="41497" y="181833"/>
                    <a:pt x="41497" y="180500"/>
                    <a:pt x="43497" y="179738"/>
                  </a:cubicBezTo>
                  <a:cubicBezTo>
                    <a:pt x="45307" y="181929"/>
                    <a:pt x="43973" y="184977"/>
                    <a:pt x="40735" y="187263"/>
                  </a:cubicBezTo>
                  <a:cubicBezTo>
                    <a:pt x="39697" y="187853"/>
                    <a:pt x="38716" y="188520"/>
                    <a:pt x="37782" y="189263"/>
                  </a:cubicBezTo>
                  <a:cubicBezTo>
                    <a:pt x="37020" y="190025"/>
                    <a:pt x="36829" y="190978"/>
                    <a:pt x="37782" y="191454"/>
                  </a:cubicBezTo>
                  <a:cubicBezTo>
                    <a:pt x="38896" y="191797"/>
                    <a:pt x="40097" y="191797"/>
                    <a:pt x="41211" y="191454"/>
                  </a:cubicBezTo>
                  <a:cubicBezTo>
                    <a:pt x="44002" y="190978"/>
                    <a:pt x="46555" y="189568"/>
                    <a:pt x="48450" y="187453"/>
                  </a:cubicBezTo>
                  <a:cubicBezTo>
                    <a:pt x="49593" y="185644"/>
                    <a:pt x="49212" y="183834"/>
                    <a:pt x="49688" y="182024"/>
                  </a:cubicBezTo>
                  <a:cubicBezTo>
                    <a:pt x="49926" y="181176"/>
                    <a:pt x="50565" y="180500"/>
                    <a:pt x="51403" y="180214"/>
                  </a:cubicBezTo>
                  <a:cubicBezTo>
                    <a:pt x="52546" y="179738"/>
                    <a:pt x="53860" y="180138"/>
                    <a:pt x="54546" y="181166"/>
                  </a:cubicBezTo>
                  <a:cubicBezTo>
                    <a:pt x="54546" y="182024"/>
                    <a:pt x="54546" y="182881"/>
                    <a:pt x="53879" y="183738"/>
                  </a:cubicBezTo>
                  <a:cubicBezTo>
                    <a:pt x="53451" y="184529"/>
                    <a:pt x="53746" y="185510"/>
                    <a:pt x="54537" y="185929"/>
                  </a:cubicBezTo>
                  <a:cubicBezTo>
                    <a:pt x="54603" y="185967"/>
                    <a:pt x="54670" y="185996"/>
                    <a:pt x="54736" y="186024"/>
                  </a:cubicBezTo>
                  <a:cubicBezTo>
                    <a:pt x="56480" y="186367"/>
                    <a:pt x="58280" y="185957"/>
                    <a:pt x="59690" y="184881"/>
                  </a:cubicBezTo>
                  <a:cubicBezTo>
                    <a:pt x="60575" y="184091"/>
                    <a:pt x="61147" y="183005"/>
                    <a:pt x="61309" y="181833"/>
                  </a:cubicBezTo>
                  <a:lnTo>
                    <a:pt x="61309" y="180024"/>
                  </a:lnTo>
                  <a:cubicBezTo>
                    <a:pt x="63233" y="181357"/>
                    <a:pt x="64023" y="183824"/>
                    <a:pt x="63214" y="186024"/>
                  </a:cubicBezTo>
                  <a:cubicBezTo>
                    <a:pt x="62900" y="186548"/>
                    <a:pt x="62699" y="187130"/>
                    <a:pt x="62642" y="187739"/>
                  </a:cubicBezTo>
                  <a:cubicBezTo>
                    <a:pt x="62785" y="188453"/>
                    <a:pt x="63442" y="188949"/>
                    <a:pt x="64166" y="188882"/>
                  </a:cubicBezTo>
                  <a:lnTo>
                    <a:pt x="65595" y="188882"/>
                  </a:lnTo>
                  <a:cubicBezTo>
                    <a:pt x="67519" y="188472"/>
                    <a:pt x="68996" y="186920"/>
                    <a:pt x="69310" y="184977"/>
                  </a:cubicBezTo>
                  <a:cubicBezTo>
                    <a:pt x="69110" y="183567"/>
                    <a:pt x="68719" y="182196"/>
                    <a:pt x="68167" y="180881"/>
                  </a:cubicBezTo>
                  <a:cubicBezTo>
                    <a:pt x="68062" y="180204"/>
                    <a:pt x="68529" y="179576"/>
                    <a:pt x="69195" y="179471"/>
                  </a:cubicBezTo>
                  <a:cubicBezTo>
                    <a:pt x="69272" y="179452"/>
                    <a:pt x="69338" y="179452"/>
                    <a:pt x="69405" y="179452"/>
                  </a:cubicBezTo>
                  <a:cubicBezTo>
                    <a:pt x="69710" y="179347"/>
                    <a:pt x="70053" y="179347"/>
                    <a:pt x="70357" y="179452"/>
                  </a:cubicBezTo>
                  <a:cubicBezTo>
                    <a:pt x="72453" y="180881"/>
                    <a:pt x="71310" y="183548"/>
                    <a:pt x="73024" y="185262"/>
                  </a:cubicBezTo>
                  <a:cubicBezTo>
                    <a:pt x="74539" y="186263"/>
                    <a:pt x="76273" y="186882"/>
                    <a:pt x="78073" y="187072"/>
                  </a:cubicBezTo>
                  <a:cubicBezTo>
                    <a:pt x="79406" y="187072"/>
                    <a:pt x="81692" y="187072"/>
                    <a:pt x="82073" y="186215"/>
                  </a:cubicBezTo>
                  <a:cubicBezTo>
                    <a:pt x="82454" y="185358"/>
                    <a:pt x="82073" y="185548"/>
                    <a:pt x="82073" y="185262"/>
                  </a:cubicBezTo>
                  <a:cubicBezTo>
                    <a:pt x="82073" y="184977"/>
                    <a:pt x="78740" y="183167"/>
                    <a:pt x="77215" y="182024"/>
                  </a:cubicBezTo>
                  <a:cubicBezTo>
                    <a:pt x="75691" y="180881"/>
                    <a:pt x="74644" y="179357"/>
                    <a:pt x="75311" y="177738"/>
                  </a:cubicBezTo>
                  <a:cubicBezTo>
                    <a:pt x="76244" y="177052"/>
                    <a:pt x="77520" y="177052"/>
                    <a:pt x="78454" y="177738"/>
                  </a:cubicBezTo>
                  <a:cubicBezTo>
                    <a:pt x="79025" y="178309"/>
                    <a:pt x="79120" y="179166"/>
                    <a:pt x="79882" y="179643"/>
                  </a:cubicBezTo>
                  <a:lnTo>
                    <a:pt x="80645" y="179643"/>
                  </a:lnTo>
                  <a:cubicBezTo>
                    <a:pt x="81587" y="179700"/>
                    <a:pt x="82397" y="178976"/>
                    <a:pt x="82454" y="178023"/>
                  </a:cubicBezTo>
                  <a:cubicBezTo>
                    <a:pt x="82454" y="177995"/>
                    <a:pt x="82454" y="177957"/>
                    <a:pt x="82454" y="177928"/>
                  </a:cubicBezTo>
                  <a:cubicBezTo>
                    <a:pt x="82150" y="177090"/>
                    <a:pt x="82588" y="176156"/>
                    <a:pt x="83426" y="175861"/>
                  </a:cubicBezTo>
                  <a:cubicBezTo>
                    <a:pt x="83454" y="175852"/>
                    <a:pt x="83473" y="175842"/>
                    <a:pt x="83502" y="175833"/>
                  </a:cubicBezTo>
                  <a:cubicBezTo>
                    <a:pt x="85502" y="176785"/>
                    <a:pt x="85407" y="178881"/>
                    <a:pt x="86074" y="180595"/>
                  </a:cubicBezTo>
                  <a:cubicBezTo>
                    <a:pt x="87874" y="183472"/>
                    <a:pt x="91065" y="185177"/>
                    <a:pt x="94456" y="185072"/>
                  </a:cubicBezTo>
                  <a:cubicBezTo>
                    <a:pt x="95084" y="185167"/>
                    <a:pt x="95732" y="185167"/>
                    <a:pt x="96361" y="185072"/>
                  </a:cubicBezTo>
                  <a:cubicBezTo>
                    <a:pt x="97885" y="185072"/>
                    <a:pt x="98742" y="183452"/>
                    <a:pt x="98552" y="182595"/>
                  </a:cubicBezTo>
                  <a:cubicBezTo>
                    <a:pt x="98361" y="181738"/>
                    <a:pt x="97504" y="181071"/>
                    <a:pt x="96742" y="180310"/>
                  </a:cubicBezTo>
                  <a:cubicBezTo>
                    <a:pt x="95761" y="179424"/>
                    <a:pt x="95008" y="178309"/>
                    <a:pt x="94551" y="177071"/>
                  </a:cubicBezTo>
                  <a:cubicBezTo>
                    <a:pt x="94075" y="175680"/>
                    <a:pt x="94818" y="174166"/>
                    <a:pt x="96218" y="173690"/>
                  </a:cubicBezTo>
                  <a:cubicBezTo>
                    <a:pt x="96265" y="173670"/>
                    <a:pt x="96313" y="173651"/>
                    <a:pt x="96361" y="173642"/>
                  </a:cubicBezTo>
                  <a:cubicBezTo>
                    <a:pt x="97866" y="173061"/>
                    <a:pt x="99571" y="173394"/>
                    <a:pt x="100742" y="174499"/>
                  </a:cubicBezTo>
                  <a:cubicBezTo>
                    <a:pt x="101504" y="175452"/>
                    <a:pt x="101695" y="176595"/>
                    <a:pt x="102933" y="177261"/>
                  </a:cubicBezTo>
                  <a:cubicBezTo>
                    <a:pt x="104495" y="177995"/>
                    <a:pt x="106353" y="177690"/>
                    <a:pt x="107600" y="176499"/>
                  </a:cubicBezTo>
                  <a:cubicBezTo>
                    <a:pt x="107800" y="176109"/>
                    <a:pt x="107800" y="175652"/>
                    <a:pt x="107600" y="175261"/>
                  </a:cubicBezTo>
                  <a:cubicBezTo>
                    <a:pt x="106867" y="174461"/>
                    <a:pt x="106029" y="173756"/>
                    <a:pt x="105124" y="173166"/>
                  </a:cubicBezTo>
                  <a:cubicBezTo>
                    <a:pt x="104267" y="172499"/>
                    <a:pt x="103695" y="171546"/>
                    <a:pt x="104267" y="170594"/>
                  </a:cubicBezTo>
                  <a:cubicBezTo>
                    <a:pt x="104924" y="169689"/>
                    <a:pt x="106010" y="169184"/>
                    <a:pt x="107124" y="169260"/>
                  </a:cubicBezTo>
                  <a:cubicBezTo>
                    <a:pt x="108105" y="169222"/>
                    <a:pt x="109020" y="169784"/>
                    <a:pt x="109410" y="170689"/>
                  </a:cubicBezTo>
                  <a:lnTo>
                    <a:pt x="112268" y="175928"/>
                  </a:lnTo>
                  <a:cubicBezTo>
                    <a:pt x="112725" y="176795"/>
                    <a:pt x="113334" y="177566"/>
                    <a:pt x="114077" y="178214"/>
                  </a:cubicBezTo>
                  <a:cubicBezTo>
                    <a:pt x="115058" y="179052"/>
                    <a:pt x="116316" y="179500"/>
                    <a:pt x="117602" y="179452"/>
                  </a:cubicBezTo>
                  <a:cubicBezTo>
                    <a:pt x="118563" y="179433"/>
                    <a:pt x="119506" y="179204"/>
                    <a:pt x="120364" y="178785"/>
                  </a:cubicBezTo>
                  <a:cubicBezTo>
                    <a:pt x="121221" y="178785"/>
                    <a:pt x="121793" y="177547"/>
                    <a:pt x="121507" y="177071"/>
                  </a:cubicBezTo>
                  <a:cubicBezTo>
                    <a:pt x="121221" y="176595"/>
                    <a:pt x="120745" y="176309"/>
                    <a:pt x="120078" y="176023"/>
                  </a:cubicBezTo>
                  <a:cubicBezTo>
                    <a:pt x="118563" y="175328"/>
                    <a:pt x="117325" y="174156"/>
                    <a:pt x="116554" y="172689"/>
                  </a:cubicBezTo>
                  <a:cubicBezTo>
                    <a:pt x="116278" y="172004"/>
                    <a:pt x="116563" y="171222"/>
                    <a:pt x="117220" y="170879"/>
                  </a:cubicBezTo>
                  <a:cubicBezTo>
                    <a:pt x="117773" y="170689"/>
                    <a:pt x="118383" y="170689"/>
                    <a:pt x="118935" y="170879"/>
                  </a:cubicBezTo>
                  <a:cubicBezTo>
                    <a:pt x="120040" y="171079"/>
                    <a:pt x="121030" y="171689"/>
                    <a:pt x="121697" y="172594"/>
                  </a:cubicBezTo>
                  <a:cubicBezTo>
                    <a:pt x="122240" y="173442"/>
                    <a:pt x="122993" y="174137"/>
                    <a:pt x="123888" y="174594"/>
                  </a:cubicBezTo>
                  <a:cubicBezTo>
                    <a:pt x="125241" y="175033"/>
                    <a:pt x="126717" y="174823"/>
                    <a:pt x="127888" y="174023"/>
                  </a:cubicBezTo>
                  <a:cubicBezTo>
                    <a:pt x="128469" y="173566"/>
                    <a:pt x="128565" y="172727"/>
                    <a:pt x="128108" y="172146"/>
                  </a:cubicBezTo>
                  <a:cubicBezTo>
                    <a:pt x="128050" y="172070"/>
                    <a:pt x="127974" y="171994"/>
                    <a:pt x="127888" y="171928"/>
                  </a:cubicBezTo>
                  <a:cubicBezTo>
                    <a:pt x="127298" y="171337"/>
                    <a:pt x="126584" y="170879"/>
                    <a:pt x="125793" y="170594"/>
                  </a:cubicBezTo>
                  <a:cubicBezTo>
                    <a:pt x="123431" y="169489"/>
                    <a:pt x="121345" y="167860"/>
                    <a:pt x="119697" y="165831"/>
                  </a:cubicBezTo>
                  <a:cubicBezTo>
                    <a:pt x="119697" y="165165"/>
                    <a:pt x="118935" y="164212"/>
                    <a:pt x="119697" y="163641"/>
                  </a:cubicBezTo>
                  <a:cubicBezTo>
                    <a:pt x="120402" y="163364"/>
                    <a:pt x="121183" y="163364"/>
                    <a:pt x="121888" y="163641"/>
                  </a:cubicBezTo>
                  <a:cubicBezTo>
                    <a:pt x="122383" y="163888"/>
                    <a:pt x="122802" y="164250"/>
                    <a:pt x="123126" y="164688"/>
                  </a:cubicBezTo>
                  <a:cubicBezTo>
                    <a:pt x="123745" y="165336"/>
                    <a:pt x="124412" y="165945"/>
                    <a:pt x="125126" y="166498"/>
                  </a:cubicBezTo>
                  <a:cubicBezTo>
                    <a:pt x="125974" y="167327"/>
                    <a:pt x="127088" y="167832"/>
                    <a:pt x="128270" y="167927"/>
                  </a:cubicBezTo>
                  <a:cubicBezTo>
                    <a:pt x="129698" y="167927"/>
                    <a:pt x="131603" y="167070"/>
                    <a:pt x="131794" y="166117"/>
                  </a:cubicBezTo>
                  <a:cubicBezTo>
                    <a:pt x="131984" y="165165"/>
                    <a:pt x="130841" y="164688"/>
                    <a:pt x="129984" y="164212"/>
                  </a:cubicBezTo>
                  <a:cubicBezTo>
                    <a:pt x="129279" y="163841"/>
                    <a:pt x="128660" y="163317"/>
                    <a:pt x="128174" y="162688"/>
                  </a:cubicBezTo>
                  <a:cubicBezTo>
                    <a:pt x="128031" y="162355"/>
                    <a:pt x="128031" y="161973"/>
                    <a:pt x="128174" y="161640"/>
                  </a:cubicBezTo>
                  <a:cubicBezTo>
                    <a:pt x="128317" y="161402"/>
                    <a:pt x="128508" y="161212"/>
                    <a:pt x="128746" y="161069"/>
                  </a:cubicBezTo>
                  <a:cubicBezTo>
                    <a:pt x="130079" y="160221"/>
                    <a:pt x="131794" y="160221"/>
                    <a:pt x="133127" y="161069"/>
                  </a:cubicBezTo>
                  <a:cubicBezTo>
                    <a:pt x="134118" y="161593"/>
                    <a:pt x="134813" y="162536"/>
                    <a:pt x="135032" y="163641"/>
                  </a:cubicBezTo>
                  <a:cubicBezTo>
                    <a:pt x="135185" y="164717"/>
                    <a:pt x="135727" y="165698"/>
                    <a:pt x="136556" y="166403"/>
                  </a:cubicBezTo>
                  <a:cubicBezTo>
                    <a:pt x="136899" y="166498"/>
                    <a:pt x="137261" y="166498"/>
                    <a:pt x="137604" y="166403"/>
                  </a:cubicBezTo>
                  <a:cubicBezTo>
                    <a:pt x="138499" y="166394"/>
                    <a:pt x="139366" y="166098"/>
                    <a:pt x="140080" y="165545"/>
                  </a:cubicBezTo>
                  <a:cubicBezTo>
                    <a:pt x="140576" y="165269"/>
                    <a:pt x="141004" y="164879"/>
                    <a:pt x="141319" y="164402"/>
                  </a:cubicBezTo>
                  <a:cubicBezTo>
                    <a:pt x="142367" y="163069"/>
                    <a:pt x="141319" y="161640"/>
                    <a:pt x="140271" y="160878"/>
                  </a:cubicBezTo>
                  <a:cubicBezTo>
                    <a:pt x="138490" y="160050"/>
                    <a:pt x="136766" y="159097"/>
                    <a:pt x="135128" y="158021"/>
                  </a:cubicBezTo>
                  <a:cubicBezTo>
                    <a:pt x="134556" y="157449"/>
                    <a:pt x="134175" y="156687"/>
                    <a:pt x="135128" y="155926"/>
                  </a:cubicBezTo>
                  <a:cubicBezTo>
                    <a:pt x="135966" y="155268"/>
                    <a:pt x="137042" y="155030"/>
                    <a:pt x="138080" y="155259"/>
                  </a:cubicBezTo>
                  <a:cubicBezTo>
                    <a:pt x="138852" y="155477"/>
                    <a:pt x="139519" y="155944"/>
                    <a:pt x="139985" y="156592"/>
                  </a:cubicBezTo>
                  <a:cubicBezTo>
                    <a:pt x="140223" y="157039"/>
                    <a:pt x="140547" y="157421"/>
                    <a:pt x="140938" y="157735"/>
                  </a:cubicBezTo>
                  <a:cubicBezTo>
                    <a:pt x="141519" y="157954"/>
                    <a:pt x="142167" y="157954"/>
                    <a:pt x="142747" y="157735"/>
                  </a:cubicBezTo>
                  <a:cubicBezTo>
                    <a:pt x="143948" y="157545"/>
                    <a:pt x="144814" y="156478"/>
                    <a:pt x="144748" y="155259"/>
                  </a:cubicBezTo>
                  <a:cubicBezTo>
                    <a:pt x="144748" y="154401"/>
                    <a:pt x="143700" y="153734"/>
                    <a:pt x="143319" y="152972"/>
                  </a:cubicBezTo>
                  <a:cubicBezTo>
                    <a:pt x="142938" y="152211"/>
                    <a:pt x="143891" y="152115"/>
                    <a:pt x="144653" y="151829"/>
                  </a:cubicBezTo>
                  <a:cubicBezTo>
                    <a:pt x="145395" y="151592"/>
                    <a:pt x="146195" y="151592"/>
                    <a:pt x="146938" y="151829"/>
                  </a:cubicBezTo>
                  <a:cubicBezTo>
                    <a:pt x="147358" y="152096"/>
                    <a:pt x="147739" y="152420"/>
                    <a:pt x="148081" y="152782"/>
                  </a:cubicBezTo>
                  <a:cubicBezTo>
                    <a:pt x="148786" y="153820"/>
                    <a:pt x="149739" y="154668"/>
                    <a:pt x="150844" y="155259"/>
                  </a:cubicBezTo>
                  <a:cubicBezTo>
                    <a:pt x="152377" y="155849"/>
                    <a:pt x="154073" y="155849"/>
                    <a:pt x="155606" y="155259"/>
                  </a:cubicBezTo>
                  <a:cubicBezTo>
                    <a:pt x="156511" y="155059"/>
                    <a:pt x="157292" y="154506"/>
                    <a:pt x="157797" y="153734"/>
                  </a:cubicBezTo>
                  <a:cubicBezTo>
                    <a:pt x="157892" y="153458"/>
                    <a:pt x="157892" y="153154"/>
                    <a:pt x="157797" y="152878"/>
                  </a:cubicBezTo>
                  <a:cubicBezTo>
                    <a:pt x="156997" y="151363"/>
                    <a:pt x="155625" y="150239"/>
                    <a:pt x="153987" y="149734"/>
                  </a:cubicBezTo>
                  <a:cubicBezTo>
                    <a:pt x="153149" y="149458"/>
                    <a:pt x="152387" y="148963"/>
                    <a:pt x="151796" y="148305"/>
                  </a:cubicBezTo>
                  <a:cubicBezTo>
                    <a:pt x="151472" y="147915"/>
                    <a:pt x="151472" y="147362"/>
                    <a:pt x="151796" y="146972"/>
                  </a:cubicBezTo>
                  <a:cubicBezTo>
                    <a:pt x="152463" y="146695"/>
                    <a:pt x="153225" y="146695"/>
                    <a:pt x="153892" y="146972"/>
                  </a:cubicBezTo>
                  <a:cubicBezTo>
                    <a:pt x="154549" y="147162"/>
                    <a:pt x="155235" y="147162"/>
                    <a:pt x="155892" y="146972"/>
                  </a:cubicBezTo>
                  <a:cubicBezTo>
                    <a:pt x="156549" y="146772"/>
                    <a:pt x="157083" y="146286"/>
                    <a:pt x="157321" y="145638"/>
                  </a:cubicBezTo>
                  <a:cubicBezTo>
                    <a:pt x="157464" y="145105"/>
                    <a:pt x="157464" y="144552"/>
                    <a:pt x="157321" y="144019"/>
                  </a:cubicBezTo>
                  <a:cubicBezTo>
                    <a:pt x="157321" y="144019"/>
                    <a:pt x="157321" y="143257"/>
                    <a:pt x="157321" y="142876"/>
                  </a:cubicBezTo>
                  <a:cubicBezTo>
                    <a:pt x="157492" y="142019"/>
                    <a:pt x="158111" y="141324"/>
                    <a:pt x="158940" y="141066"/>
                  </a:cubicBezTo>
                  <a:cubicBezTo>
                    <a:pt x="159473" y="140666"/>
                    <a:pt x="160216" y="140666"/>
                    <a:pt x="160750" y="141066"/>
                  </a:cubicBezTo>
                  <a:cubicBezTo>
                    <a:pt x="160988" y="141543"/>
                    <a:pt x="160988" y="142114"/>
                    <a:pt x="160750" y="142590"/>
                  </a:cubicBezTo>
                  <a:cubicBezTo>
                    <a:pt x="160702" y="143133"/>
                    <a:pt x="160702" y="143666"/>
                    <a:pt x="160750" y="144209"/>
                  </a:cubicBezTo>
                  <a:cubicBezTo>
                    <a:pt x="160750" y="144209"/>
                    <a:pt x="161417" y="145067"/>
                    <a:pt x="161988" y="145067"/>
                  </a:cubicBezTo>
                  <a:cubicBezTo>
                    <a:pt x="162560" y="145067"/>
                    <a:pt x="164274" y="143733"/>
                    <a:pt x="164941" y="142495"/>
                  </a:cubicBezTo>
                  <a:cubicBezTo>
                    <a:pt x="165617" y="141419"/>
                    <a:pt x="165617" y="140047"/>
                    <a:pt x="164941" y="138971"/>
                  </a:cubicBezTo>
                  <a:cubicBezTo>
                    <a:pt x="164941" y="138399"/>
                    <a:pt x="164084" y="138019"/>
                    <a:pt x="164274" y="137352"/>
                  </a:cubicBezTo>
                  <a:cubicBezTo>
                    <a:pt x="164464" y="136685"/>
                    <a:pt x="165798" y="135732"/>
                    <a:pt x="165417" y="134875"/>
                  </a:cubicBezTo>
                  <a:lnTo>
                    <a:pt x="165417" y="134875"/>
                  </a:lnTo>
                  <a:cubicBezTo>
                    <a:pt x="166084" y="136970"/>
                    <a:pt x="167322" y="135827"/>
                    <a:pt x="168084" y="136494"/>
                  </a:cubicBezTo>
                  <a:cubicBezTo>
                    <a:pt x="168846" y="137161"/>
                    <a:pt x="168084" y="138399"/>
                    <a:pt x="168084" y="139447"/>
                  </a:cubicBezTo>
                  <a:cubicBezTo>
                    <a:pt x="167760" y="140228"/>
                    <a:pt x="168132" y="141114"/>
                    <a:pt x="168903" y="141438"/>
                  </a:cubicBezTo>
                  <a:cubicBezTo>
                    <a:pt x="169160" y="141543"/>
                    <a:pt x="169436" y="141581"/>
                    <a:pt x="169703" y="141543"/>
                  </a:cubicBezTo>
                  <a:cubicBezTo>
                    <a:pt x="170751" y="141371"/>
                    <a:pt x="171580" y="140581"/>
                    <a:pt x="171799" y="139542"/>
                  </a:cubicBezTo>
                  <a:cubicBezTo>
                    <a:pt x="171751" y="138752"/>
                    <a:pt x="171751" y="137952"/>
                    <a:pt x="171799" y="137161"/>
                  </a:cubicBezTo>
                  <a:cubicBezTo>
                    <a:pt x="172113" y="136142"/>
                    <a:pt x="173018" y="135418"/>
                    <a:pt x="174085" y="135351"/>
                  </a:cubicBezTo>
                  <a:cubicBezTo>
                    <a:pt x="175513" y="135351"/>
                    <a:pt x="175513" y="136780"/>
                    <a:pt x="175133" y="137828"/>
                  </a:cubicBezTo>
                  <a:lnTo>
                    <a:pt x="173894" y="141447"/>
                  </a:lnTo>
                  <a:cubicBezTo>
                    <a:pt x="173713" y="142067"/>
                    <a:pt x="173713" y="142733"/>
                    <a:pt x="173894" y="143353"/>
                  </a:cubicBezTo>
                  <a:cubicBezTo>
                    <a:pt x="174199" y="144057"/>
                    <a:pt x="174952" y="144457"/>
                    <a:pt x="175704" y="144305"/>
                  </a:cubicBezTo>
                  <a:cubicBezTo>
                    <a:pt x="176647" y="144057"/>
                    <a:pt x="177419" y="143390"/>
                    <a:pt x="177800" y="142495"/>
                  </a:cubicBezTo>
                  <a:cubicBezTo>
                    <a:pt x="178333" y="141524"/>
                    <a:pt x="178657" y="140457"/>
                    <a:pt x="178752" y="139352"/>
                  </a:cubicBezTo>
                  <a:cubicBezTo>
                    <a:pt x="178752" y="138113"/>
                    <a:pt x="178752" y="136494"/>
                    <a:pt x="180562" y="135923"/>
                  </a:cubicBezTo>
                  <a:cubicBezTo>
                    <a:pt x="181457" y="135484"/>
                    <a:pt x="182543" y="135856"/>
                    <a:pt x="182981" y="136752"/>
                  </a:cubicBezTo>
                  <a:cubicBezTo>
                    <a:pt x="183000" y="136790"/>
                    <a:pt x="183019" y="136837"/>
                    <a:pt x="183038" y="136876"/>
                  </a:cubicBezTo>
                  <a:cubicBezTo>
                    <a:pt x="183191" y="137771"/>
                    <a:pt x="182914" y="138695"/>
                    <a:pt x="182276" y="139352"/>
                  </a:cubicBezTo>
                  <a:cubicBezTo>
                    <a:pt x="181419" y="140590"/>
                    <a:pt x="180181" y="142114"/>
                    <a:pt x="181133" y="142971"/>
                  </a:cubicBezTo>
                  <a:cubicBezTo>
                    <a:pt x="182086" y="143829"/>
                    <a:pt x="183610" y="143543"/>
                    <a:pt x="184753" y="142971"/>
                  </a:cubicBezTo>
                  <a:cubicBezTo>
                    <a:pt x="185372" y="142590"/>
                    <a:pt x="185896" y="142067"/>
                    <a:pt x="186277" y="141447"/>
                  </a:cubicBezTo>
                  <a:cubicBezTo>
                    <a:pt x="182086" y="134589"/>
                    <a:pt x="176752" y="128303"/>
                    <a:pt x="171799" y="121731"/>
                  </a:cubicBezTo>
                  <a:cubicBezTo>
                    <a:pt x="156083" y="100871"/>
                    <a:pt x="149891" y="73820"/>
                    <a:pt x="144081" y="4762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42" name="Freeform: Shape 941">
              <a:extLst>
                <a:ext uri="{FF2B5EF4-FFF2-40B4-BE49-F238E27FC236}">
                  <a16:creationId xmlns:a16="http://schemas.microsoft.com/office/drawing/2014/main" xmlns="" id="{281B64F0-4F88-3E1A-8F86-D8C1124FE032}"/>
                </a:ext>
              </a:extLst>
            </p:cNvPr>
            <p:cNvSpPr/>
            <p:nvPr/>
          </p:nvSpPr>
          <p:spPr>
            <a:xfrm>
              <a:off x="5907880" y="4134231"/>
              <a:ext cx="4191" cy="5437"/>
            </a:xfrm>
            <a:custGeom>
              <a:avLst/>
              <a:gdLst>
                <a:gd name="connsiteX0" fmla="*/ 539 w 4191"/>
                <a:gd name="connsiteY0" fmla="*/ 2078 h 5437"/>
                <a:gd name="connsiteX1" fmla="*/ -32 w 4191"/>
                <a:gd name="connsiteY1" fmla="*/ 3887 h 5437"/>
                <a:gd name="connsiteX2" fmla="*/ 1682 w 4191"/>
                <a:gd name="connsiteY2" fmla="*/ 5030 h 5437"/>
                <a:gd name="connsiteX3" fmla="*/ 4159 w 4191"/>
                <a:gd name="connsiteY3" fmla="*/ 3601 h 5437"/>
                <a:gd name="connsiteX4" fmla="*/ 4159 w 4191"/>
                <a:gd name="connsiteY4" fmla="*/ 3601 h 5437"/>
                <a:gd name="connsiteX5" fmla="*/ 1873 w 4191"/>
                <a:gd name="connsiteY5" fmla="*/ -399 h 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 h="5437">
                  <a:moveTo>
                    <a:pt x="539" y="2078"/>
                  </a:moveTo>
                  <a:cubicBezTo>
                    <a:pt x="177" y="2611"/>
                    <a:pt x="-23" y="3240"/>
                    <a:pt x="-32" y="3887"/>
                  </a:cubicBezTo>
                  <a:cubicBezTo>
                    <a:pt x="196" y="4630"/>
                    <a:pt x="911" y="5106"/>
                    <a:pt x="1682" y="5030"/>
                  </a:cubicBezTo>
                  <a:cubicBezTo>
                    <a:pt x="2682" y="4954"/>
                    <a:pt x="3587" y="4430"/>
                    <a:pt x="4159" y="3601"/>
                  </a:cubicBezTo>
                  <a:lnTo>
                    <a:pt x="4159" y="3601"/>
                  </a:lnTo>
                  <a:cubicBezTo>
                    <a:pt x="3301" y="2325"/>
                    <a:pt x="2539" y="982"/>
                    <a:pt x="1873"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43" name="Freeform: Shape 942">
              <a:extLst>
                <a:ext uri="{FF2B5EF4-FFF2-40B4-BE49-F238E27FC236}">
                  <a16:creationId xmlns:a16="http://schemas.microsoft.com/office/drawing/2014/main" xmlns="" id="{FEB6B930-B114-F548-77CD-80B9AF4AB5A3}"/>
                </a:ext>
              </a:extLst>
            </p:cNvPr>
            <p:cNvSpPr/>
            <p:nvPr/>
          </p:nvSpPr>
          <p:spPr>
            <a:xfrm>
              <a:off x="5597746" y="4066620"/>
              <a:ext cx="1809" cy="3698"/>
            </a:xfrm>
            <a:custGeom>
              <a:avLst/>
              <a:gdLst>
                <a:gd name="connsiteX0" fmla="*/ 1778 w 1809"/>
                <a:gd name="connsiteY0" fmla="*/ 2156 h 3698"/>
                <a:gd name="connsiteX1" fmla="*/ 920 w 1809"/>
                <a:gd name="connsiteY1" fmla="*/ -321 h 3698"/>
                <a:gd name="connsiteX2" fmla="*/ -32 w 1809"/>
                <a:gd name="connsiteY2" fmla="*/ -321 h 3698"/>
                <a:gd name="connsiteX3" fmla="*/ 1206 w 1809"/>
                <a:gd name="connsiteY3" fmla="*/ 3299 h 3698"/>
              </a:gdLst>
              <a:ahLst/>
              <a:cxnLst>
                <a:cxn ang="0">
                  <a:pos x="connsiteX0" y="connsiteY0"/>
                </a:cxn>
                <a:cxn ang="0">
                  <a:pos x="connsiteX1" y="connsiteY1"/>
                </a:cxn>
                <a:cxn ang="0">
                  <a:pos x="connsiteX2" y="connsiteY2"/>
                </a:cxn>
                <a:cxn ang="0">
                  <a:pos x="connsiteX3" y="connsiteY3"/>
                </a:cxn>
              </a:cxnLst>
              <a:rect l="l" t="t" r="r" b="b"/>
              <a:pathLst>
                <a:path w="1809" h="3698">
                  <a:moveTo>
                    <a:pt x="1778" y="2156"/>
                  </a:moveTo>
                  <a:cubicBezTo>
                    <a:pt x="1778" y="1204"/>
                    <a:pt x="1778" y="-130"/>
                    <a:pt x="920" y="-321"/>
                  </a:cubicBezTo>
                  <a:cubicBezTo>
                    <a:pt x="616" y="-425"/>
                    <a:pt x="273" y="-425"/>
                    <a:pt x="-32" y="-321"/>
                  </a:cubicBezTo>
                  <a:lnTo>
                    <a:pt x="1206" y="3299"/>
                  </a:lnTo>
                  <a:close/>
                </a:path>
              </a:pathLst>
            </a:custGeom>
            <a:solidFill>
              <a:srgbClr val="B4B4DA"/>
            </a:solidFill>
            <a:ln w="9525" cap="flat">
              <a:noFill/>
              <a:prstDash val="solid"/>
              <a:miter/>
            </a:ln>
          </p:spPr>
          <p:txBody>
            <a:bodyPr rtlCol="0" anchor="ctr"/>
            <a:lstStyle/>
            <a:p>
              <a:endParaRPr lang="en-IN"/>
            </a:p>
          </p:txBody>
        </p:sp>
        <p:sp>
          <p:nvSpPr>
            <p:cNvPr id="944" name="Freeform: Shape 943">
              <a:extLst>
                <a:ext uri="{FF2B5EF4-FFF2-40B4-BE49-F238E27FC236}">
                  <a16:creationId xmlns:a16="http://schemas.microsoft.com/office/drawing/2014/main" xmlns="" id="{693BD9A4-1C6E-C119-CD05-4ED589134E6C}"/>
                </a:ext>
              </a:extLst>
            </p:cNvPr>
            <p:cNvSpPr/>
            <p:nvPr/>
          </p:nvSpPr>
          <p:spPr>
            <a:xfrm>
              <a:off x="5338054" y="4241196"/>
              <a:ext cx="3945" cy="3833"/>
            </a:xfrm>
            <a:custGeom>
              <a:avLst/>
              <a:gdLst>
                <a:gd name="connsiteX0" fmla="*/ 103 w 3945"/>
                <a:gd name="connsiteY0" fmla="*/ 554 h 3833"/>
                <a:gd name="connsiteX1" fmla="*/ 103 w 3945"/>
                <a:gd name="connsiteY1" fmla="*/ 2364 h 3833"/>
                <a:gd name="connsiteX2" fmla="*/ 1818 w 3945"/>
                <a:gd name="connsiteY2" fmla="*/ 3411 h 3833"/>
                <a:gd name="connsiteX3" fmla="*/ 3914 w 3945"/>
                <a:gd name="connsiteY3" fmla="*/ 1887 h 3833"/>
                <a:gd name="connsiteX4" fmla="*/ 865 w 3945"/>
                <a:gd name="connsiteY4" fmla="*/ -399 h 3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 h="3833">
                  <a:moveTo>
                    <a:pt x="103" y="554"/>
                  </a:moveTo>
                  <a:cubicBezTo>
                    <a:pt x="-77" y="1144"/>
                    <a:pt x="-77" y="1773"/>
                    <a:pt x="103" y="2364"/>
                  </a:cubicBezTo>
                  <a:cubicBezTo>
                    <a:pt x="332" y="3097"/>
                    <a:pt x="1065" y="3544"/>
                    <a:pt x="1818" y="3411"/>
                  </a:cubicBezTo>
                  <a:cubicBezTo>
                    <a:pt x="2704" y="3230"/>
                    <a:pt x="3466" y="2668"/>
                    <a:pt x="3914" y="1887"/>
                  </a:cubicBezTo>
                  <a:lnTo>
                    <a:pt x="865"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45" name="Freeform: Shape 944">
              <a:extLst>
                <a:ext uri="{FF2B5EF4-FFF2-40B4-BE49-F238E27FC236}">
                  <a16:creationId xmlns:a16="http://schemas.microsoft.com/office/drawing/2014/main" xmlns="" id="{993F485C-A9D8-5793-6F86-25D0D5603C88}"/>
                </a:ext>
              </a:extLst>
            </p:cNvPr>
            <p:cNvSpPr/>
            <p:nvPr/>
          </p:nvSpPr>
          <p:spPr>
            <a:xfrm>
              <a:off x="5743342" y="3990086"/>
              <a:ext cx="165014" cy="182927"/>
            </a:xfrm>
            <a:custGeom>
              <a:avLst/>
              <a:gdLst>
                <a:gd name="connsiteX0" fmla="*/ 45824 w 165014"/>
                <a:gd name="connsiteY0" fmla="*/ 170701 h 182927"/>
                <a:gd name="connsiteX1" fmla="*/ 47253 w 165014"/>
                <a:gd name="connsiteY1" fmla="*/ 169463 h 182927"/>
                <a:gd name="connsiteX2" fmla="*/ 47253 w 165014"/>
                <a:gd name="connsiteY2" fmla="*/ 174415 h 182927"/>
                <a:gd name="connsiteX3" fmla="*/ 46110 w 165014"/>
                <a:gd name="connsiteY3" fmla="*/ 176320 h 182927"/>
                <a:gd name="connsiteX4" fmla="*/ 47444 w 165014"/>
                <a:gd name="connsiteY4" fmla="*/ 177463 h 182927"/>
                <a:gd name="connsiteX5" fmla="*/ 48301 w 165014"/>
                <a:gd name="connsiteY5" fmla="*/ 177463 h 182927"/>
                <a:gd name="connsiteX6" fmla="*/ 51254 w 165014"/>
                <a:gd name="connsiteY6" fmla="*/ 173654 h 182927"/>
                <a:gd name="connsiteX7" fmla="*/ 52206 w 165014"/>
                <a:gd name="connsiteY7" fmla="*/ 170320 h 182927"/>
                <a:gd name="connsiteX8" fmla="*/ 51349 w 165014"/>
                <a:gd name="connsiteY8" fmla="*/ 177845 h 182927"/>
                <a:gd name="connsiteX9" fmla="*/ 49444 w 165014"/>
                <a:gd name="connsiteY9" fmla="*/ 180131 h 182927"/>
                <a:gd name="connsiteX10" fmla="*/ 49920 w 165014"/>
                <a:gd name="connsiteY10" fmla="*/ 182321 h 182927"/>
                <a:gd name="connsiteX11" fmla="*/ 52587 w 165014"/>
                <a:gd name="connsiteY11" fmla="*/ 182321 h 182927"/>
                <a:gd name="connsiteX12" fmla="*/ 57445 w 165014"/>
                <a:gd name="connsiteY12" fmla="*/ 177940 h 182927"/>
                <a:gd name="connsiteX13" fmla="*/ 57445 w 165014"/>
                <a:gd name="connsiteY13" fmla="*/ 172606 h 182927"/>
                <a:gd name="connsiteX14" fmla="*/ 58493 w 165014"/>
                <a:gd name="connsiteY14" fmla="*/ 170701 h 182927"/>
                <a:gd name="connsiteX15" fmla="*/ 61064 w 165014"/>
                <a:gd name="connsiteY15" fmla="*/ 171463 h 182927"/>
                <a:gd name="connsiteX16" fmla="*/ 61064 w 165014"/>
                <a:gd name="connsiteY16" fmla="*/ 174035 h 182927"/>
                <a:gd name="connsiteX17" fmla="*/ 62112 w 165014"/>
                <a:gd name="connsiteY17" fmla="*/ 176225 h 182927"/>
                <a:gd name="connsiteX18" fmla="*/ 65732 w 165014"/>
                <a:gd name="connsiteY18" fmla="*/ 174892 h 182927"/>
                <a:gd name="connsiteX19" fmla="*/ 66494 w 165014"/>
                <a:gd name="connsiteY19" fmla="*/ 171749 h 182927"/>
                <a:gd name="connsiteX20" fmla="*/ 66494 w 165014"/>
                <a:gd name="connsiteY20" fmla="*/ 170034 h 182927"/>
                <a:gd name="connsiteX21" fmla="*/ 68684 w 165014"/>
                <a:gd name="connsiteY21" fmla="*/ 175749 h 182927"/>
                <a:gd name="connsiteX22" fmla="*/ 68684 w 165014"/>
                <a:gd name="connsiteY22" fmla="*/ 177559 h 182927"/>
                <a:gd name="connsiteX23" fmla="*/ 70018 w 165014"/>
                <a:gd name="connsiteY23" fmla="*/ 178606 h 182927"/>
                <a:gd name="connsiteX24" fmla="*/ 71161 w 165014"/>
                <a:gd name="connsiteY24" fmla="*/ 178606 h 182927"/>
                <a:gd name="connsiteX25" fmla="*/ 73447 w 165014"/>
                <a:gd name="connsiteY25" fmla="*/ 174797 h 182927"/>
                <a:gd name="connsiteX26" fmla="*/ 72113 w 165014"/>
                <a:gd name="connsiteY26" fmla="*/ 170796 h 182927"/>
                <a:gd name="connsiteX27" fmla="*/ 72971 w 165014"/>
                <a:gd name="connsiteY27" fmla="*/ 169367 h 182927"/>
                <a:gd name="connsiteX28" fmla="*/ 73637 w 165014"/>
                <a:gd name="connsiteY28" fmla="*/ 169367 h 182927"/>
                <a:gd name="connsiteX29" fmla="*/ 76304 w 165014"/>
                <a:gd name="connsiteY29" fmla="*/ 174987 h 182927"/>
                <a:gd name="connsiteX30" fmla="*/ 80400 w 165014"/>
                <a:gd name="connsiteY30" fmla="*/ 176892 h 182927"/>
                <a:gd name="connsiteX31" fmla="*/ 83258 w 165014"/>
                <a:gd name="connsiteY31" fmla="*/ 176035 h 182927"/>
                <a:gd name="connsiteX32" fmla="*/ 83258 w 165014"/>
                <a:gd name="connsiteY32" fmla="*/ 175082 h 182927"/>
                <a:gd name="connsiteX33" fmla="*/ 79257 w 165014"/>
                <a:gd name="connsiteY33" fmla="*/ 171844 h 182927"/>
                <a:gd name="connsiteX34" fmla="*/ 77352 w 165014"/>
                <a:gd name="connsiteY34" fmla="*/ 167653 h 182927"/>
                <a:gd name="connsiteX35" fmla="*/ 79829 w 165014"/>
                <a:gd name="connsiteY35" fmla="*/ 167653 h 182927"/>
                <a:gd name="connsiteX36" fmla="*/ 81067 w 165014"/>
                <a:gd name="connsiteY36" fmla="*/ 169653 h 182927"/>
                <a:gd name="connsiteX37" fmla="*/ 81638 w 165014"/>
                <a:gd name="connsiteY37" fmla="*/ 169653 h 182927"/>
                <a:gd name="connsiteX38" fmla="*/ 82877 w 165014"/>
                <a:gd name="connsiteY38" fmla="*/ 167938 h 182927"/>
                <a:gd name="connsiteX39" fmla="*/ 83543 w 165014"/>
                <a:gd name="connsiteY39" fmla="*/ 165938 h 182927"/>
                <a:gd name="connsiteX40" fmla="*/ 85925 w 165014"/>
                <a:gd name="connsiteY40" fmla="*/ 170701 h 182927"/>
                <a:gd name="connsiteX41" fmla="*/ 92402 w 165014"/>
                <a:gd name="connsiteY41" fmla="*/ 175749 h 182927"/>
                <a:gd name="connsiteX42" fmla="*/ 93830 w 165014"/>
                <a:gd name="connsiteY42" fmla="*/ 175749 h 182927"/>
                <a:gd name="connsiteX43" fmla="*/ 95259 w 165014"/>
                <a:gd name="connsiteY43" fmla="*/ 173463 h 182927"/>
                <a:gd name="connsiteX44" fmla="*/ 95259 w 165014"/>
                <a:gd name="connsiteY44" fmla="*/ 173463 h 182927"/>
                <a:gd name="connsiteX45" fmla="*/ 93830 w 165014"/>
                <a:gd name="connsiteY45" fmla="*/ 171177 h 182927"/>
                <a:gd name="connsiteX46" fmla="*/ 92116 w 165014"/>
                <a:gd name="connsiteY46" fmla="*/ 167843 h 182927"/>
                <a:gd name="connsiteX47" fmla="*/ 93259 w 165014"/>
                <a:gd name="connsiteY47" fmla="*/ 164510 h 182927"/>
                <a:gd name="connsiteX48" fmla="*/ 96593 w 165014"/>
                <a:gd name="connsiteY48" fmla="*/ 165748 h 182927"/>
                <a:gd name="connsiteX49" fmla="*/ 98307 w 165014"/>
                <a:gd name="connsiteY49" fmla="*/ 168605 h 182927"/>
                <a:gd name="connsiteX50" fmla="*/ 101641 w 165014"/>
                <a:gd name="connsiteY50" fmla="*/ 168605 h 182927"/>
                <a:gd name="connsiteX51" fmla="*/ 101641 w 165014"/>
                <a:gd name="connsiteY51" fmla="*/ 167367 h 182927"/>
                <a:gd name="connsiteX52" fmla="*/ 99831 w 165014"/>
                <a:gd name="connsiteY52" fmla="*/ 164986 h 182927"/>
                <a:gd name="connsiteX53" fmla="*/ 99164 w 165014"/>
                <a:gd name="connsiteY53" fmla="*/ 162319 h 182927"/>
                <a:gd name="connsiteX54" fmla="*/ 101260 w 165014"/>
                <a:gd name="connsiteY54" fmla="*/ 161366 h 182927"/>
                <a:gd name="connsiteX55" fmla="*/ 102879 w 165014"/>
                <a:gd name="connsiteY55" fmla="*/ 163081 h 182927"/>
                <a:gd name="connsiteX56" fmla="*/ 105070 w 165014"/>
                <a:gd name="connsiteY56" fmla="*/ 168605 h 182927"/>
                <a:gd name="connsiteX57" fmla="*/ 106308 w 165014"/>
                <a:gd name="connsiteY57" fmla="*/ 171177 h 182927"/>
                <a:gd name="connsiteX58" fmla="*/ 108785 w 165014"/>
                <a:gd name="connsiteY58" fmla="*/ 172796 h 182927"/>
                <a:gd name="connsiteX59" fmla="*/ 110785 w 165014"/>
                <a:gd name="connsiteY59" fmla="*/ 172796 h 182927"/>
                <a:gd name="connsiteX60" fmla="*/ 111547 w 165014"/>
                <a:gd name="connsiteY60" fmla="*/ 171272 h 182927"/>
                <a:gd name="connsiteX61" fmla="*/ 110594 w 165014"/>
                <a:gd name="connsiteY61" fmla="*/ 170130 h 182927"/>
                <a:gd name="connsiteX62" fmla="*/ 108118 w 165014"/>
                <a:gd name="connsiteY62" fmla="*/ 166319 h 182927"/>
                <a:gd name="connsiteX63" fmla="*/ 108594 w 165014"/>
                <a:gd name="connsiteY63" fmla="*/ 164700 h 182927"/>
                <a:gd name="connsiteX64" fmla="*/ 109832 w 165014"/>
                <a:gd name="connsiteY64" fmla="*/ 164700 h 182927"/>
                <a:gd name="connsiteX65" fmla="*/ 111737 w 165014"/>
                <a:gd name="connsiteY65" fmla="*/ 166700 h 182927"/>
                <a:gd name="connsiteX66" fmla="*/ 113261 w 165014"/>
                <a:gd name="connsiteY66" fmla="*/ 169081 h 182927"/>
                <a:gd name="connsiteX67" fmla="*/ 115928 w 165014"/>
                <a:gd name="connsiteY67" fmla="*/ 169081 h 182927"/>
                <a:gd name="connsiteX68" fmla="*/ 115928 w 165014"/>
                <a:gd name="connsiteY68" fmla="*/ 167081 h 182927"/>
                <a:gd name="connsiteX69" fmla="*/ 114595 w 165014"/>
                <a:gd name="connsiteY69" fmla="*/ 165367 h 182927"/>
                <a:gd name="connsiteX70" fmla="*/ 110499 w 165014"/>
                <a:gd name="connsiteY70" fmla="*/ 159652 h 182927"/>
                <a:gd name="connsiteX71" fmla="*/ 110499 w 165014"/>
                <a:gd name="connsiteY71" fmla="*/ 157556 h 182927"/>
                <a:gd name="connsiteX72" fmla="*/ 112023 w 165014"/>
                <a:gd name="connsiteY72" fmla="*/ 157556 h 182927"/>
                <a:gd name="connsiteX73" fmla="*/ 112880 w 165014"/>
                <a:gd name="connsiteY73" fmla="*/ 158699 h 182927"/>
                <a:gd name="connsiteX74" fmla="*/ 114214 w 165014"/>
                <a:gd name="connsiteY74" fmla="*/ 160890 h 182927"/>
                <a:gd name="connsiteX75" fmla="*/ 116309 w 165014"/>
                <a:gd name="connsiteY75" fmla="*/ 162890 h 182927"/>
                <a:gd name="connsiteX76" fmla="*/ 118786 w 165014"/>
                <a:gd name="connsiteY76" fmla="*/ 161842 h 182927"/>
                <a:gd name="connsiteX77" fmla="*/ 117738 w 165014"/>
                <a:gd name="connsiteY77" fmla="*/ 159652 h 182927"/>
                <a:gd name="connsiteX78" fmla="*/ 116500 w 165014"/>
                <a:gd name="connsiteY78" fmla="*/ 157747 h 182927"/>
                <a:gd name="connsiteX79" fmla="*/ 116500 w 165014"/>
                <a:gd name="connsiteY79" fmla="*/ 156699 h 182927"/>
                <a:gd name="connsiteX80" fmla="*/ 119643 w 165014"/>
                <a:gd name="connsiteY80" fmla="*/ 156699 h 182927"/>
                <a:gd name="connsiteX81" fmla="*/ 120786 w 165014"/>
                <a:gd name="connsiteY81" fmla="*/ 159652 h 182927"/>
                <a:gd name="connsiteX82" fmla="*/ 121548 w 165014"/>
                <a:gd name="connsiteY82" fmla="*/ 162604 h 182927"/>
                <a:gd name="connsiteX83" fmla="*/ 122215 w 165014"/>
                <a:gd name="connsiteY83" fmla="*/ 163176 h 182927"/>
                <a:gd name="connsiteX84" fmla="*/ 124310 w 165014"/>
                <a:gd name="connsiteY84" fmla="*/ 163176 h 182927"/>
                <a:gd name="connsiteX85" fmla="*/ 125834 w 165014"/>
                <a:gd name="connsiteY85" fmla="*/ 162224 h 182927"/>
                <a:gd name="connsiteX86" fmla="*/ 125834 w 165014"/>
                <a:gd name="connsiteY86" fmla="*/ 158509 h 182927"/>
                <a:gd name="connsiteX87" fmla="*/ 122405 w 165014"/>
                <a:gd name="connsiteY87" fmla="*/ 155556 h 182927"/>
                <a:gd name="connsiteX88" fmla="*/ 122405 w 165014"/>
                <a:gd name="connsiteY88" fmla="*/ 153461 h 182927"/>
                <a:gd name="connsiteX89" fmla="*/ 125549 w 165014"/>
                <a:gd name="connsiteY89" fmla="*/ 153461 h 182927"/>
                <a:gd name="connsiteX90" fmla="*/ 127263 w 165014"/>
                <a:gd name="connsiteY90" fmla="*/ 155080 h 182927"/>
                <a:gd name="connsiteX91" fmla="*/ 128025 w 165014"/>
                <a:gd name="connsiteY91" fmla="*/ 156413 h 182927"/>
                <a:gd name="connsiteX92" fmla="*/ 129835 w 165014"/>
                <a:gd name="connsiteY92" fmla="*/ 157080 h 182927"/>
                <a:gd name="connsiteX93" fmla="*/ 132407 w 165014"/>
                <a:gd name="connsiteY93" fmla="*/ 154985 h 182927"/>
                <a:gd name="connsiteX94" fmla="*/ 131359 w 165014"/>
                <a:gd name="connsiteY94" fmla="*/ 152413 h 182927"/>
                <a:gd name="connsiteX95" fmla="*/ 133073 w 165014"/>
                <a:gd name="connsiteY95" fmla="*/ 151556 h 182927"/>
                <a:gd name="connsiteX96" fmla="*/ 135359 w 165014"/>
                <a:gd name="connsiteY96" fmla="*/ 151556 h 182927"/>
                <a:gd name="connsiteX97" fmla="*/ 136407 w 165014"/>
                <a:gd name="connsiteY97" fmla="*/ 152603 h 182927"/>
                <a:gd name="connsiteX98" fmla="*/ 138884 w 165014"/>
                <a:gd name="connsiteY98" fmla="*/ 155556 h 182927"/>
                <a:gd name="connsiteX99" fmla="*/ 143646 w 165014"/>
                <a:gd name="connsiteY99" fmla="*/ 156794 h 182927"/>
                <a:gd name="connsiteX100" fmla="*/ 146313 w 165014"/>
                <a:gd name="connsiteY100" fmla="*/ 155651 h 182927"/>
                <a:gd name="connsiteX101" fmla="*/ 146313 w 165014"/>
                <a:gd name="connsiteY101" fmla="*/ 154794 h 182927"/>
                <a:gd name="connsiteX102" fmla="*/ 142979 w 165014"/>
                <a:gd name="connsiteY102" fmla="*/ 151080 h 182927"/>
                <a:gd name="connsiteX103" fmla="*/ 140979 w 165014"/>
                <a:gd name="connsiteY103" fmla="*/ 149270 h 182927"/>
                <a:gd name="connsiteX104" fmla="*/ 141531 w 165014"/>
                <a:gd name="connsiteY104" fmla="*/ 148041 h 182927"/>
                <a:gd name="connsiteX105" fmla="*/ 141551 w 165014"/>
                <a:gd name="connsiteY105" fmla="*/ 148031 h 182927"/>
                <a:gd name="connsiteX106" fmla="*/ 143741 w 165014"/>
                <a:gd name="connsiteY106" fmla="*/ 148031 h 182927"/>
                <a:gd name="connsiteX107" fmla="*/ 145742 w 165014"/>
                <a:gd name="connsiteY107" fmla="*/ 148031 h 182927"/>
                <a:gd name="connsiteX108" fmla="*/ 147456 w 165014"/>
                <a:gd name="connsiteY108" fmla="*/ 146888 h 182927"/>
                <a:gd name="connsiteX109" fmla="*/ 147456 w 165014"/>
                <a:gd name="connsiteY109" fmla="*/ 145364 h 182927"/>
                <a:gd name="connsiteX110" fmla="*/ 147456 w 165014"/>
                <a:gd name="connsiteY110" fmla="*/ 144317 h 182927"/>
                <a:gd name="connsiteX111" fmla="*/ 149361 w 165014"/>
                <a:gd name="connsiteY111" fmla="*/ 142697 h 182927"/>
                <a:gd name="connsiteX112" fmla="*/ 151285 w 165014"/>
                <a:gd name="connsiteY112" fmla="*/ 143669 h 182927"/>
                <a:gd name="connsiteX113" fmla="*/ 151171 w 165014"/>
                <a:gd name="connsiteY113" fmla="*/ 144888 h 182927"/>
                <a:gd name="connsiteX114" fmla="*/ 151171 w 165014"/>
                <a:gd name="connsiteY114" fmla="*/ 146507 h 182927"/>
                <a:gd name="connsiteX115" fmla="*/ 152219 w 165014"/>
                <a:gd name="connsiteY115" fmla="*/ 147555 h 182927"/>
                <a:gd name="connsiteX116" fmla="*/ 155743 w 165014"/>
                <a:gd name="connsiteY116" fmla="*/ 145460 h 182927"/>
                <a:gd name="connsiteX117" fmla="*/ 155743 w 165014"/>
                <a:gd name="connsiteY117" fmla="*/ 141935 h 182927"/>
                <a:gd name="connsiteX118" fmla="*/ 155743 w 165014"/>
                <a:gd name="connsiteY118" fmla="*/ 140221 h 182927"/>
                <a:gd name="connsiteX119" fmla="*/ 157362 w 165014"/>
                <a:gd name="connsiteY119" fmla="*/ 138030 h 182927"/>
                <a:gd name="connsiteX120" fmla="*/ 157362 w 165014"/>
                <a:gd name="connsiteY120" fmla="*/ 138030 h 182927"/>
                <a:gd name="connsiteX121" fmla="*/ 159743 w 165014"/>
                <a:gd name="connsiteY121" fmla="*/ 140030 h 182927"/>
                <a:gd name="connsiteX122" fmla="*/ 159267 w 165014"/>
                <a:gd name="connsiteY122" fmla="*/ 142888 h 182927"/>
                <a:gd name="connsiteX123" fmla="*/ 160505 w 165014"/>
                <a:gd name="connsiteY123" fmla="*/ 145269 h 182927"/>
                <a:gd name="connsiteX124" fmla="*/ 162982 w 165014"/>
                <a:gd name="connsiteY124" fmla="*/ 143650 h 182927"/>
                <a:gd name="connsiteX125" fmla="*/ 163458 w 165014"/>
                <a:gd name="connsiteY125" fmla="*/ 141268 h 182927"/>
                <a:gd name="connsiteX126" fmla="*/ 164982 w 165014"/>
                <a:gd name="connsiteY126" fmla="*/ 140030 h 182927"/>
                <a:gd name="connsiteX127" fmla="*/ 162887 w 165014"/>
                <a:gd name="connsiteY127" fmla="*/ 126790 h 182927"/>
                <a:gd name="connsiteX128" fmla="*/ 153362 w 165014"/>
                <a:gd name="connsiteY128" fmla="*/ 10014 h 182927"/>
                <a:gd name="connsiteX129" fmla="*/ 153362 w 165014"/>
                <a:gd name="connsiteY129" fmla="*/ 8205 h 182927"/>
                <a:gd name="connsiteX130" fmla="*/ 152885 w 165014"/>
                <a:gd name="connsiteY130" fmla="*/ 8205 h 182927"/>
                <a:gd name="connsiteX131" fmla="*/ 150980 w 165014"/>
                <a:gd name="connsiteY131" fmla="*/ 8205 h 182927"/>
                <a:gd name="connsiteX132" fmla="*/ 149456 w 165014"/>
                <a:gd name="connsiteY132" fmla="*/ 9347 h 182927"/>
                <a:gd name="connsiteX133" fmla="*/ 149456 w 165014"/>
                <a:gd name="connsiteY133" fmla="*/ 10871 h 182927"/>
                <a:gd name="connsiteX134" fmla="*/ 149456 w 165014"/>
                <a:gd name="connsiteY134" fmla="*/ 12014 h 182927"/>
                <a:gd name="connsiteX135" fmla="*/ 147646 w 165014"/>
                <a:gd name="connsiteY135" fmla="*/ 13538 h 182927"/>
                <a:gd name="connsiteX136" fmla="*/ 145932 w 165014"/>
                <a:gd name="connsiteY136" fmla="*/ 12872 h 182927"/>
                <a:gd name="connsiteX137" fmla="*/ 145932 w 165014"/>
                <a:gd name="connsiteY137" fmla="*/ 11347 h 182927"/>
                <a:gd name="connsiteX138" fmla="*/ 145932 w 165014"/>
                <a:gd name="connsiteY138" fmla="*/ 9728 h 182927"/>
                <a:gd name="connsiteX139" fmla="*/ 145932 w 165014"/>
                <a:gd name="connsiteY139" fmla="*/ 9252 h 182927"/>
                <a:gd name="connsiteX140" fmla="*/ 144884 w 165014"/>
                <a:gd name="connsiteY140" fmla="*/ 8205 h 182927"/>
                <a:gd name="connsiteX141" fmla="*/ 141646 w 165014"/>
                <a:gd name="connsiteY141" fmla="*/ 10204 h 182927"/>
                <a:gd name="connsiteX142" fmla="*/ 141646 w 165014"/>
                <a:gd name="connsiteY142" fmla="*/ 13729 h 182927"/>
                <a:gd name="connsiteX143" fmla="*/ 141646 w 165014"/>
                <a:gd name="connsiteY143" fmla="*/ 15443 h 182927"/>
                <a:gd name="connsiteX144" fmla="*/ 140122 w 165014"/>
                <a:gd name="connsiteY144" fmla="*/ 17730 h 182927"/>
                <a:gd name="connsiteX145" fmla="*/ 140122 w 165014"/>
                <a:gd name="connsiteY145" fmla="*/ 17730 h 182927"/>
                <a:gd name="connsiteX146" fmla="*/ 137836 w 165014"/>
                <a:gd name="connsiteY146" fmla="*/ 15634 h 182927"/>
                <a:gd name="connsiteX147" fmla="*/ 138312 w 165014"/>
                <a:gd name="connsiteY147" fmla="*/ 12776 h 182927"/>
                <a:gd name="connsiteX148" fmla="*/ 137074 w 165014"/>
                <a:gd name="connsiteY148" fmla="*/ 10395 h 182927"/>
                <a:gd name="connsiteX149" fmla="*/ 134693 w 165014"/>
                <a:gd name="connsiteY149" fmla="*/ 12014 h 182927"/>
                <a:gd name="connsiteX150" fmla="*/ 134693 w 165014"/>
                <a:gd name="connsiteY150" fmla="*/ 14395 h 182927"/>
                <a:gd name="connsiteX151" fmla="*/ 132216 w 165014"/>
                <a:gd name="connsiteY151" fmla="*/ 15729 h 182927"/>
                <a:gd name="connsiteX152" fmla="*/ 131549 w 165014"/>
                <a:gd name="connsiteY152" fmla="*/ 13157 h 182927"/>
                <a:gd name="connsiteX153" fmla="*/ 133359 w 165014"/>
                <a:gd name="connsiteY153" fmla="*/ 9728 h 182927"/>
                <a:gd name="connsiteX154" fmla="*/ 133930 w 165014"/>
                <a:gd name="connsiteY154" fmla="*/ 7918 h 182927"/>
                <a:gd name="connsiteX155" fmla="*/ 132407 w 165014"/>
                <a:gd name="connsiteY155" fmla="*/ 6776 h 182927"/>
                <a:gd name="connsiteX156" fmla="*/ 130025 w 165014"/>
                <a:gd name="connsiteY156" fmla="*/ 8109 h 182927"/>
                <a:gd name="connsiteX157" fmla="*/ 128596 w 165014"/>
                <a:gd name="connsiteY157" fmla="*/ 11157 h 182927"/>
                <a:gd name="connsiteX158" fmla="*/ 126215 w 165014"/>
                <a:gd name="connsiteY158" fmla="*/ 14300 h 182927"/>
                <a:gd name="connsiteX159" fmla="*/ 124025 w 165014"/>
                <a:gd name="connsiteY159" fmla="*/ 12872 h 182927"/>
                <a:gd name="connsiteX160" fmla="*/ 125168 w 165014"/>
                <a:gd name="connsiteY160" fmla="*/ 10490 h 182927"/>
                <a:gd name="connsiteX161" fmla="*/ 126882 w 165014"/>
                <a:gd name="connsiteY161" fmla="*/ 7156 h 182927"/>
                <a:gd name="connsiteX162" fmla="*/ 123358 w 165014"/>
                <a:gd name="connsiteY162" fmla="*/ 6680 h 182927"/>
                <a:gd name="connsiteX163" fmla="*/ 120881 w 165014"/>
                <a:gd name="connsiteY163" fmla="*/ 8966 h 182927"/>
                <a:gd name="connsiteX164" fmla="*/ 119643 w 165014"/>
                <a:gd name="connsiteY164" fmla="*/ 11729 h 182927"/>
                <a:gd name="connsiteX165" fmla="*/ 118119 w 165014"/>
                <a:gd name="connsiteY165" fmla="*/ 12776 h 182927"/>
                <a:gd name="connsiteX166" fmla="*/ 118976 w 165014"/>
                <a:gd name="connsiteY166" fmla="*/ 7823 h 182927"/>
                <a:gd name="connsiteX167" fmla="*/ 120310 w 165014"/>
                <a:gd name="connsiteY167" fmla="*/ 6204 h 182927"/>
                <a:gd name="connsiteX168" fmla="*/ 119843 w 165014"/>
                <a:gd name="connsiteY168" fmla="*/ 4937 h 182927"/>
                <a:gd name="connsiteX169" fmla="*/ 119262 w 165014"/>
                <a:gd name="connsiteY169" fmla="*/ 4870 h 182927"/>
                <a:gd name="connsiteX170" fmla="*/ 118405 w 165014"/>
                <a:gd name="connsiteY170" fmla="*/ 4870 h 182927"/>
                <a:gd name="connsiteX171" fmla="*/ 115071 w 165014"/>
                <a:gd name="connsiteY171" fmla="*/ 8014 h 182927"/>
                <a:gd name="connsiteX172" fmla="*/ 113642 w 165014"/>
                <a:gd name="connsiteY172" fmla="*/ 11157 h 182927"/>
                <a:gd name="connsiteX173" fmla="*/ 115643 w 165014"/>
                <a:gd name="connsiteY173" fmla="*/ 3918 h 182927"/>
                <a:gd name="connsiteX174" fmla="*/ 117738 w 165014"/>
                <a:gd name="connsiteY174" fmla="*/ 2013 h 182927"/>
                <a:gd name="connsiteX175" fmla="*/ 117919 w 165014"/>
                <a:gd name="connsiteY175" fmla="*/ 3 h 182927"/>
                <a:gd name="connsiteX176" fmla="*/ 117738 w 165014"/>
                <a:gd name="connsiteY176" fmla="*/ -178 h 182927"/>
                <a:gd name="connsiteX177" fmla="*/ 115262 w 165014"/>
                <a:gd name="connsiteY177" fmla="*/ -178 h 182927"/>
                <a:gd name="connsiteX178" fmla="*/ 109928 w 165014"/>
                <a:gd name="connsiteY178" fmla="*/ 3251 h 182927"/>
                <a:gd name="connsiteX179" fmla="*/ 108880 w 165014"/>
                <a:gd name="connsiteY179" fmla="*/ 8585 h 182927"/>
                <a:gd name="connsiteX180" fmla="*/ 107546 w 165014"/>
                <a:gd name="connsiteY180" fmla="*/ 10204 h 182927"/>
                <a:gd name="connsiteX181" fmla="*/ 104594 w 165014"/>
                <a:gd name="connsiteY181" fmla="*/ 9157 h 182927"/>
                <a:gd name="connsiteX182" fmla="*/ 105451 w 165014"/>
                <a:gd name="connsiteY182" fmla="*/ 6585 h 182927"/>
                <a:gd name="connsiteX183" fmla="*/ 105032 w 165014"/>
                <a:gd name="connsiteY183" fmla="*/ 4470 h 182927"/>
                <a:gd name="connsiteX184" fmla="*/ 104689 w 165014"/>
                <a:gd name="connsiteY184" fmla="*/ 4299 h 182927"/>
                <a:gd name="connsiteX185" fmla="*/ 99450 w 165014"/>
                <a:gd name="connsiteY185" fmla="*/ 5252 h 182927"/>
                <a:gd name="connsiteX186" fmla="*/ 97545 w 165014"/>
                <a:gd name="connsiteY186" fmla="*/ 8395 h 182927"/>
                <a:gd name="connsiteX187" fmla="*/ 97069 w 165014"/>
                <a:gd name="connsiteY187" fmla="*/ 10109 h 182927"/>
                <a:gd name="connsiteX188" fmla="*/ 95450 w 165014"/>
                <a:gd name="connsiteY188" fmla="*/ 4108 h 182927"/>
                <a:gd name="connsiteX189" fmla="*/ 96116 w 165014"/>
                <a:gd name="connsiteY189" fmla="*/ 2298 h 182927"/>
                <a:gd name="connsiteX190" fmla="*/ 94592 w 165014"/>
                <a:gd name="connsiteY190" fmla="*/ 1061 h 182927"/>
                <a:gd name="connsiteX191" fmla="*/ 92973 w 165014"/>
                <a:gd name="connsiteY191" fmla="*/ 1061 h 182927"/>
                <a:gd name="connsiteX192" fmla="*/ 88687 w 165014"/>
                <a:gd name="connsiteY192" fmla="*/ 4775 h 182927"/>
                <a:gd name="connsiteX193" fmla="*/ 89639 w 165014"/>
                <a:gd name="connsiteY193" fmla="*/ 8871 h 182927"/>
                <a:gd name="connsiteX194" fmla="*/ 88420 w 165014"/>
                <a:gd name="connsiteY194" fmla="*/ 10309 h 182927"/>
                <a:gd name="connsiteX195" fmla="*/ 88115 w 165014"/>
                <a:gd name="connsiteY195" fmla="*/ 10300 h 182927"/>
                <a:gd name="connsiteX196" fmla="*/ 87163 w 165014"/>
                <a:gd name="connsiteY196" fmla="*/ 10300 h 182927"/>
                <a:gd name="connsiteX197" fmla="*/ 84591 w 165014"/>
                <a:gd name="connsiteY197" fmla="*/ 4394 h 182927"/>
                <a:gd name="connsiteX198" fmla="*/ 79447 w 165014"/>
                <a:gd name="connsiteY198" fmla="*/ 2489 h 182927"/>
                <a:gd name="connsiteX199" fmla="*/ 75257 w 165014"/>
                <a:gd name="connsiteY199" fmla="*/ 3251 h 182927"/>
                <a:gd name="connsiteX200" fmla="*/ 75257 w 165014"/>
                <a:gd name="connsiteY200" fmla="*/ 4204 h 182927"/>
                <a:gd name="connsiteX201" fmla="*/ 80210 w 165014"/>
                <a:gd name="connsiteY201" fmla="*/ 7538 h 182927"/>
                <a:gd name="connsiteX202" fmla="*/ 81924 w 165014"/>
                <a:gd name="connsiteY202" fmla="*/ 11919 h 182927"/>
                <a:gd name="connsiteX203" fmla="*/ 78686 w 165014"/>
                <a:gd name="connsiteY203" fmla="*/ 11919 h 182927"/>
                <a:gd name="connsiteX204" fmla="*/ 77257 w 165014"/>
                <a:gd name="connsiteY204" fmla="*/ 9919 h 182927"/>
                <a:gd name="connsiteX205" fmla="*/ 76590 w 165014"/>
                <a:gd name="connsiteY205" fmla="*/ 9919 h 182927"/>
                <a:gd name="connsiteX206" fmla="*/ 74599 w 165014"/>
                <a:gd name="connsiteY206" fmla="*/ 11529 h 182927"/>
                <a:gd name="connsiteX207" fmla="*/ 74590 w 165014"/>
                <a:gd name="connsiteY207" fmla="*/ 11633 h 182927"/>
                <a:gd name="connsiteX208" fmla="*/ 73352 w 165014"/>
                <a:gd name="connsiteY208" fmla="*/ 13633 h 182927"/>
                <a:gd name="connsiteX209" fmla="*/ 70875 w 165014"/>
                <a:gd name="connsiteY209" fmla="*/ 8871 h 182927"/>
                <a:gd name="connsiteX210" fmla="*/ 62017 w 165014"/>
                <a:gd name="connsiteY210" fmla="*/ 4108 h 182927"/>
                <a:gd name="connsiteX211" fmla="*/ 60017 w 165014"/>
                <a:gd name="connsiteY211" fmla="*/ 4108 h 182927"/>
                <a:gd name="connsiteX212" fmla="*/ 57730 w 165014"/>
                <a:gd name="connsiteY212" fmla="*/ 6585 h 182927"/>
                <a:gd name="connsiteX213" fmla="*/ 59540 w 165014"/>
                <a:gd name="connsiteY213" fmla="*/ 8871 h 182927"/>
                <a:gd name="connsiteX214" fmla="*/ 61636 w 165014"/>
                <a:gd name="connsiteY214" fmla="*/ 12110 h 182927"/>
                <a:gd name="connsiteX215" fmla="*/ 59655 w 165014"/>
                <a:gd name="connsiteY215" fmla="*/ 15634 h 182927"/>
                <a:gd name="connsiteX216" fmla="*/ 59636 w 165014"/>
                <a:gd name="connsiteY216" fmla="*/ 15634 h 182927"/>
                <a:gd name="connsiteX217" fmla="*/ 55254 w 165014"/>
                <a:gd name="connsiteY217" fmla="*/ 14681 h 182927"/>
                <a:gd name="connsiteX218" fmla="*/ 53063 w 165014"/>
                <a:gd name="connsiteY218" fmla="*/ 11823 h 182927"/>
                <a:gd name="connsiteX219" fmla="*/ 48110 w 165014"/>
                <a:gd name="connsiteY219" fmla="*/ 12586 h 182927"/>
                <a:gd name="connsiteX220" fmla="*/ 48110 w 165014"/>
                <a:gd name="connsiteY220" fmla="*/ 13919 h 182927"/>
                <a:gd name="connsiteX221" fmla="*/ 50682 w 165014"/>
                <a:gd name="connsiteY221" fmla="*/ 15920 h 182927"/>
                <a:gd name="connsiteX222" fmla="*/ 51444 w 165014"/>
                <a:gd name="connsiteY222" fmla="*/ 18586 h 182927"/>
                <a:gd name="connsiteX223" fmla="*/ 48396 w 165014"/>
                <a:gd name="connsiteY223" fmla="*/ 19920 h 182927"/>
                <a:gd name="connsiteX224" fmla="*/ 46015 w 165014"/>
                <a:gd name="connsiteY224" fmla="*/ 18396 h 182927"/>
                <a:gd name="connsiteX225" fmla="*/ 43157 w 165014"/>
                <a:gd name="connsiteY225" fmla="*/ 13157 h 182927"/>
                <a:gd name="connsiteX226" fmla="*/ 40586 w 165014"/>
                <a:gd name="connsiteY226" fmla="*/ 9728 h 182927"/>
                <a:gd name="connsiteX227" fmla="*/ 36966 w 165014"/>
                <a:gd name="connsiteY227" fmla="*/ 8490 h 182927"/>
                <a:gd name="connsiteX228" fmla="*/ 34109 w 165014"/>
                <a:gd name="connsiteY228" fmla="*/ 9157 h 182927"/>
                <a:gd name="connsiteX229" fmla="*/ 32966 w 165014"/>
                <a:gd name="connsiteY229" fmla="*/ 10871 h 182927"/>
                <a:gd name="connsiteX230" fmla="*/ 34394 w 165014"/>
                <a:gd name="connsiteY230" fmla="*/ 11919 h 182927"/>
                <a:gd name="connsiteX231" fmla="*/ 37919 w 165014"/>
                <a:gd name="connsiteY231" fmla="*/ 15253 h 182927"/>
                <a:gd name="connsiteX232" fmla="*/ 37309 w 165014"/>
                <a:gd name="connsiteY232" fmla="*/ 17034 h 182927"/>
                <a:gd name="connsiteX233" fmla="*/ 37252 w 165014"/>
                <a:gd name="connsiteY233" fmla="*/ 17063 h 182927"/>
                <a:gd name="connsiteX234" fmla="*/ 35442 w 165014"/>
                <a:gd name="connsiteY234" fmla="*/ 17063 h 182927"/>
                <a:gd name="connsiteX235" fmla="*/ 32775 w 165014"/>
                <a:gd name="connsiteY235" fmla="*/ 15348 h 182927"/>
                <a:gd name="connsiteX236" fmla="*/ 30489 w 165014"/>
                <a:gd name="connsiteY236" fmla="*/ 13252 h 182927"/>
                <a:gd name="connsiteX237" fmla="*/ 26298 w 165014"/>
                <a:gd name="connsiteY237" fmla="*/ 13824 h 182927"/>
                <a:gd name="connsiteX238" fmla="*/ 26079 w 165014"/>
                <a:gd name="connsiteY238" fmla="*/ 15701 h 182927"/>
                <a:gd name="connsiteX239" fmla="*/ 26298 w 165014"/>
                <a:gd name="connsiteY239" fmla="*/ 15920 h 182927"/>
                <a:gd name="connsiteX240" fmla="*/ 28394 w 165014"/>
                <a:gd name="connsiteY240" fmla="*/ 17253 h 182927"/>
                <a:gd name="connsiteX241" fmla="*/ 34585 w 165014"/>
                <a:gd name="connsiteY241" fmla="*/ 22111 h 182927"/>
                <a:gd name="connsiteX242" fmla="*/ 34975 w 165014"/>
                <a:gd name="connsiteY242" fmla="*/ 23816 h 182927"/>
                <a:gd name="connsiteX243" fmla="*/ 34585 w 165014"/>
                <a:gd name="connsiteY243" fmla="*/ 24206 h 182927"/>
                <a:gd name="connsiteX244" fmla="*/ 31061 w 165014"/>
                <a:gd name="connsiteY244" fmla="*/ 23349 h 182927"/>
                <a:gd name="connsiteX245" fmla="*/ 29060 w 165014"/>
                <a:gd name="connsiteY245" fmla="*/ 21539 h 182927"/>
                <a:gd name="connsiteX246" fmla="*/ 25727 w 165014"/>
                <a:gd name="connsiteY246" fmla="*/ 20111 h 182927"/>
                <a:gd name="connsiteX247" fmla="*/ 22107 w 165014"/>
                <a:gd name="connsiteY247" fmla="*/ 21921 h 182927"/>
                <a:gd name="connsiteX248" fmla="*/ 23917 w 165014"/>
                <a:gd name="connsiteY248" fmla="*/ 23730 h 182927"/>
                <a:gd name="connsiteX249" fmla="*/ 25727 w 165014"/>
                <a:gd name="connsiteY249" fmla="*/ 25254 h 182927"/>
                <a:gd name="connsiteX250" fmla="*/ 25727 w 165014"/>
                <a:gd name="connsiteY250" fmla="*/ 26397 h 182927"/>
                <a:gd name="connsiteX251" fmla="*/ 25155 w 165014"/>
                <a:gd name="connsiteY251" fmla="*/ 26968 h 182927"/>
                <a:gd name="connsiteX252" fmla="*/ 20678 w 165014"/>
                <a:gd name="connsiteY252" fmla="*/ 26968 h 182927"/>
                <a:gd name="connsiteX253" fmla="*/ 18869 w 165014"/>
                <a:gd name="connsiteY253" fmla="*/ 24397 h 182927"/>
                <a:gd name="connsiteX254" fmla="*/ 17249 w 165014"/>
                <a:gd name="connsiteY254" fmla="*/ 21539 h 182927"/>
                <a:gd name="connsiteX255" fmla="*/ 16297 w 165014"/>
                <a:gd name="connsiteY255" fmla="*/ 21539 h 182927"/>
                <a:gd name="connsiteX256" fmla="*/ 13820 w 165014"/>
                <a:gd name="connsiteY256" fmla="*/ 22397 h 182927"/>
                <a:gd name="connsiteX257" fmla="*/ 12487 w 165014"/>
                <a:gd name="connsiteY257" fmla="*/ 23540 h 182927"/>
                <a:gd name="connsiteX258" fmla="*/ 13535 w 165014"/>
                <a:gd name="connsiteY258" fmla="*/ 27159 h 182927"/>
                <a:gd name="connsiteX259" fmla="*/ 17535 w 165014"/>
                <a:gd name="connsiteY259" fmla="*/ 29540 h 182927"/>
                <a:gd name="connsiteX260" fmla="*/ 17535 w 165014"/>
                <a:gd name="connsiteY260" fmla="*/ 31540 h 182927"/>
                <a:gd name="connsiteX261" fmla="*/ 14582 w 165014"/>
                <a:gd name="connsiteY261" fmla="*/ 32302 h 182927"/>
                <a:gd name="connsiteX262" fmla="*/ 12677 w 165014"/>
                <a:gd name="connsiteY262" fmla="*/ 30873 h 182927"/>
                <a:gd name="connsiteX263" fmla="*/ 11629 w 165014"/>
                <a:gd name="connsiteY263" fmla="*/ 29826 h 182927"/>
                <a:gd name="connsiteX264" fmla="*/ 9820 w 165014"/>
                <a:gd name="connsiteY264" fmla="*/ 29826 h 182927"/>
                <a:gd name="connsiteX265" fmla="*/ 7724 w 165014"/>
                <a:gd name="connsiteY265" fmla="*/ 32207 h 182927"/>
                <a:gd name="connsiteX266" fmla="*/ 9153 w 165014"/>
                <a:gd name="connsiteY266" fmla="*/ 34588 h 182927"/>
                <a:gd name="connsiteX267" fmla="*/ 7724 w 165014"/>
                <a:gd name="connsiteY267" fmla="*/ 35731 h 182927"/>
                <a:gd name="connsiteX268" fmla="*/ 5438 w 165014"/>
                <a:gd name="connsiteY268" fmla="*/ 35731 h 182927"/>
                <a:gd name="connsiteX269" fmla="*/ 4295 w 165014"/>
                <a:gd name="connsiteY269" fmla="*/ 34779 h 182927"/>
                <a:gd name="connsiteX270" fmla="*/ 2295 w 165014"/>
                <a:gd name="connsiteY270" fmla="*/ 32874 h 182927"/>
                <a:gd name="connsiteX271" fmla="*/ 5248 w 165014"/>
                <a:gd name="connsiteY271" fmla="*/ 48495 h 182927"/>
                <a:gd name="connsiteX272" fmla="*/ 580 w 165014"/>
                <a:gd name="connsiteY272" fmla="*/ 61830 h 182927"/>
                <a:gd name="connsiteX273" fmla="*/ 1628 w 165014"/>
                <a:gd name="connsiteY273" fmla="*/ 79927 h 182927"/>
                <a:gd name="connsiteX274" fmla="*/ 29537 w 165014"/>
                <a:gd name="connsiteY274" fmla="*/ 154889 h 182927"/>
                <a:gd name="connsiteX275" fmla="*/ 44014 w 165014"/>
                <a:gd name="connsiteY275" fmla="*/ 174606 h 182927"/>
                <a:gd name="connsiteX276" fmla="*/ 44681 w 165014"/>
                <a:gd name="connsiteY276" fmla="*/ 173368 h 182927"/>
                <a:gd name="connsiteX277" fmla="*/ 45824 w 165014"/>
                <a:gd name="connsiteY277" fmla="*/ 170701 h 18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65014" h="182927">
                  <a:moveTo>
                    <a:pt x="45824" y="170701"/>
                  </a:moveTo>
                  <a:cubicBezTo>
                    <a:pt x="46043" y="170063"/>
                    <a:pt x="46586" y="169596"/>
                    <a:pt x="47253" y="169463"/>
                  </a:cubicBezTo>
                  <a:cubicBezTo>
                    <a:pt x="48329" y="170939"/>
                    <a:pt x="48329" y="172939"/>
                    <a:pt x="47253" y="174415"/>
                  </a:cubicBezTo>
                  <a:cubicBezTo>
                    <a:pt x="47253" y="175082"/>
                    <a:pt x="46205" y="175654"/>
                    <a:pt x="46110" y="176320"/>
                  </a:cubicBezTo>
                  <a:cubicBezTo>
                    <a:pt x="46015" y="176987"/>
                    <a:pt x="46110" y="177654"/>
                    <a:pt x="47444" y="177463"/>
                  </a:cubicBezTo>
                  <a:cubicBezTo>
                    <a:pt x="47729" y="177540"/>
                    <a:pt x="48015" y="177540"/>
                    <a:pt x="48301" y="177463"/>
                  </a:cubicBezTo>
                  <a:cubicBezTo>
                    <a:pt x="49796" y="176692"/>
                    <a:pt x="50882" y="175301"/>
                    <a:pt x="51254" y="173654"/>
                  </a:cubicBezTo>
                  <a:cubicBezTo>
                    <a:pt x="51254" y="172511"/>
                    <a:pt x="51254" y="171272"/>
                    <a:pt x="52206" y="170320"/>
                  </a:cubicBezTo>
                  <a:cubicBezTo>
                    <a:pt x="53911" y="172672"/>
                    <a:pt x="53539" y="175930"/>
                    <a:pt x="51349" y="177845"/>
                  </a:cubicBezTo>
                  <a:cubicBezTo>
                    <a:pt x="50663" y="178559"/>
                    <a:pt x="50025" y="179321"/>
                    <a:pt x="49444" y="180131"/>
                  </a:cubicBezTo>
                  <a:cubicBezTo>
                    <a:pt x="49444" y="180988"/>
                    <a:pt x="49444" y="181940"/>
                    <a:pt x="49920" y="182321"/>
                  </a:cubicBezTo>
                  <a:cubicBezTo>
                    <a:pt x="50787" y="182597"/>
                    <a:pt x="51720" y="182597"/>
                    <a:pt x="52587" y="182321"/>
                  </a:cubicBezTo>
                  <a:cubicBezTo>
                    <a:pt x="54778" y="181654"/>
                    <a:pt x="56559" y="180045"/>
                    <a:pt x="57445" y="177940"/>
                  </a:cubicBezTo>
                  <a:cubicBezTo>
                    <a:pt x="57730" y="176168"/>
                    <a:pt x="57730" y="174368"/>
                    <a:pt x="57445" y="172606"/>
                  </a:cubicBezTo>
                  <a:cubicBezTo>
                    <a:pt x="57359" y="171815"/>
                    <a:pt x="57778" y="171053"/>
                    <a:pt x="58493" y="170701"/>
                  </a:cubicBezTo>
                  <a:cubicBezTo>
                    <a:pt x="59416" y="170206"/>
                    <a:pt x="60559" y="170548"/>
                    <a:pt x="61064" y="171463"/>
                  </a:cubicBezTo>
                  <a:cubicBezTo>
                    <a:pt x="61255" y="172310"/>
                    <a:pt x="61255" y="173187"/>
                    <a:pt x="61064" y="174035"/>
                  </a:cubicBezTo>
                  <a:cubicBezTo>
                    <a:pt x="60845" y="174921"/>
                    <a:pt x="61283" y="175844"/>
                    <a:pt x="62112" y="176225"/>
                  </a:cubicBezTo>
                  <a:cubicBezTo>
                    <a:pt x="63474" y="176473"/>
                    <a:pt x="64855" y="175959"/>
                    <a:pt x="65732" y="174892"/>
                  </a:cubicBezTo>
                  <a:cubicBezTo>
                    <a:pt x="66294" y="173939"/>
                    <a:pt x="66560" y="172844"/>
                    <a:pt x="66494" y="171749"/>
                  </a:cubicBezTo>
                  <a:lnTo>
                    <a:pt x="66494" y="170034"/>
                  </a:lnTo>
                  <a:cubicBezTo>
                    <a:pt x="68218" y="171396"/>
                    <a:pt x="69056" y="173587"/>
                    <a:pt x="68684" y="175749"/>
                  </a:cubicBezTo>
                  <a:cubicBezTo>
                    <a:pt x="68589" y="176349"/>
                    <a:pt x="68589" y="176959"/>
                    <a:pt x="68684" y="177559"/>
                  </a:cubicBezTo>
                  <a:cubicBezTo>
                    <a:pt x="68875" y="178149"/>
                    <a:pt x="69399" y="178559"/>
                    <a:pt x="70018" y="178606"/>
                  </a:cubicBezTo>
                  <a:lnTo>
                    <a:pt x="71161" y="178606"/>
                  </a:lnTo>
                  <a:cubicBezTo>
                    <a:pt x="72704" y="178006"/>
                    <a:pt x="73647" y="176444"/>
                    <a:pt x="73447" y="174797"/>
                  </a:cubicBezTo>
                  <a:cubicBezTo>
                    <a:pt x="73142" y="173415"/>
                    <a:pt x="72704" y="172082"/>
                    <a:pt x="72113" y="170796"/>
                  </a:cubicBezTo>
                  <a:cubicBezTo>
                    <a:pt x="72113" y="170224"/>
                    <a:pt x="72113" y="169367"/>
                    <a:pt x="72971" y="169367"/>
                  </a:cubicBezTo>
                  <a:cubicBezTo>
                    <a:pt x="73180" y="169281"/>
                    <a:pt x="73428" y="169281"/>
                    <a:pt x="73637" y="169367"/>
                  </a:cubicBezTo>
                  <a:cubicBezTo>
                    <a:pt x="75447" y="170701"/>
                    <a:pt x="74876" y="173368"/>
                    <a:pt x="76304" y="174987"/>
                  </a:cubicBezTo>
                  <a:cubicBezTo>
                    <a:pt x="77457" y="176016"/>
                    <a:pt x="78876" y="176673"/>
                    <a:pt x="80400" y="176892"/>
                  </a:cubicBezTo>
                  <a:cubicBezTo>
                    <a:pt x="81448" y="176892"/>
                    <a:pt x="83067" y="176892"/>
                    <a:pt x="83258" y="176035"/>
                  </a:cubicBezTo>
                  <a:cubicBezTo>
                    <a:pt x="83448" y="175177"/>
                    <a:pt x="83258" y="175368"/>
                    <a:pt x="83258" y="175082"/>
                  </a:cubicBezTo>
                  <a:cubicBezTo>
                    <a:pt x="83258" y="174797"/>
                    <a:pt x="80495" y="172987"/>
                    <a:pt x="79257" y="171844"/>
                  </a:cubicBezTo>
                  <a:cubicBezTo>
                    <a:pt x="77866" y="170939"/>
                    <a:pt x="77123" y="169301"/>
                    <a:pt x="77352" y="167653"/>
                  </a:cubicBezTo>
                  <a:cubicBezTo>
                    <a:pt x="78066" y="167043"/>
                    <a:pt x="79114" y="167043"/>
                    <a:pt x="79829" y="167653"/>
                  </a:cubicBezTo>
                  <a:cubicBezTo>
                    <a:pt x="80305" y="168320"/>
                    <a:pt x="80400" y="169081"/>
                    <a:pt x="81067" y="169653"/>
                  </a:cubicBezTo>
                  <a:lnTo>
                    <a:pt x="81638" y="169653"/>
                  </a:lnTo>
                  <a:cubicBezTo>
                    <a:pt x="82591" y="169653"/>
                    <a:pt x="83067" y="168605"/>
                    <a:pt x="82877" y="167938"/>
                  </a:cubicBezTo>
                  <a:cubicBezTo>
                    <a:pt x="82686" y="167272"/>
                    <a:pt x="82877" y="166224"/>
                    <a:pt x="83543" y="165938"/>
                  </a:cubicBezTo>
                  <a:cubicBezTo>
                    <a:pt x="84210" y="165652"/>
                    <a:pt x="85258" y="169081"/>
                    <a:pt x="85925" y="170701"/>
                  </a:cubicBezTo>
                  <a:cubicBezTo>
                    <a:pt x="87058" y="173396"/>
                    <a:pt x="89506" y="175311"/>
                    <a:pt x="92402" y="175749"/>
                  </a:cubicBezTo>
                  <a:cubicBezTo>
                    <a:pt x="92868" y="175892"/>
                    <a:pt x="93363" y="175892"/>
                    <a:pt x="93830" y="175749"/>
                  </a:cubicBezTo>
                  <a:cubicBezTo>
                    <a:pt x="94859" y="175511"/>
                    <a:pt x="95497" y="174491"/>
                    <a:pt x="95259" y="173463"/>
                  </a:cubicBezTo>
                  <a:cubicBezTo>
                    <a:pt x="95259" y="173463"/>
                    <a:pt x="95259" y="173463"/>
                    <a:pt x="95259" y="173463"/>
                  </a:cubicBezTo>
                  <a:cubicBezTo>
                    <a:pt x="95259" y="172606"/>
                    <a:pt x="94402" y="171939"/>
                    <a:pt x="93830" y="171177"/>
                  </a:cubicBezTo>
                  <a:cubicBezTo>
                    <a:pt x="93087" y="170158"/>
                    <a:pt x="92516" y="169034"/>
                    <a:pt x="92116" y="167843"/>
                  </a:cubicBezTo>
                  <a:cubicBezTo>
                    <a:pt x="91554" y="166605"/>
                    <a:pt x="92059" y="165148"/>
                    <a:pt x="93259" y="164510"/>
                  </a:cubicBezTo>
                  <a:cubicBezTo>
                    <a:pt x="94526" y="164062"/>
                    <a:pt x="95926" y="164576"/>
                    <a:pt x="96593" y="165748"/>
                  </a:cubicBezTo>
                  <a:cubicBezTo>
                    <a:pt x="97012" y="166786"/>
                    <a:pt x="97593" y="167748"/>
                    <a:pt x="98307" y="168605"/>
                  </a:cubicBezTo>
                  <a:cubicBezTo>
                    <a:pt x="99260" y="169367"/>
                    <a:pt x="101164" y="169463"/>
                    <a:pt x="101641" y="168605"/>
                  </a:cubicBezTo>
                  <a:cubicBezTo>
                    <a:pt x="101831" y="168215"/>
                    <a:pt x="101831" y="167758"/>
                    <a:pt x="101641" y="167367"/>
                  </a:cubicBezTo>
                  <a:cubicBezTo>
                    <a:pt x="101146" y="166500"/>
                    <a:pt x="100536" y="165700"/>
                    <a:pt x="99831" y="164986"/>
                  </a:cubicBezTo>
                  <a:cubicBezTo>
                    <a:pt x="99117" y="164300"/>
                    <a:pt x="98850" y="163262"/>
                    <a:pt x="99164" y="162319"/>
                  </a:cubicBezTo>
                  <a:cubicBezTo>
                    <a:pt x="99593" y="161595"/>
                    <a:pt x="100431" y="161214"/>
                    <a:pt x="101260" y="161366"/>
                  </a:cubicBezTo>
                  <a:cubicBezTo>
                    <a:pt x="102117" y="161366"/>
                    <a:pt x="102593" y="162414"/>
                    <a:pt x="102879" y="163081"/>
                  </a:cubicBezTo>
                  <a:lnTo>
                    <a:pt x="105070" y="168605"/>
                  </a:lnTo>
                  <a:cubicBezTo>
                    <a:pt x="105355" y="169520"/>
                    <a:pt x="105765" y="170386"/>
                    <a:pt x="106308" y="171177"/>
                  </a:cubicBezTo>
                  <a:cubicBezTo>
                    <a:pt x="106899" y="172006"/>
                    <a:pt x="107784" y="172587"/>
                    <a:pt x="108785" y="172796"/>
                  </a:cubicBezTo>
                  <a:cubicBezTo>
                    <a:pt x="109432" y="173035"/>
                    <a:pt x="110137" y="173035"/>
                    <a:pt x="110785" y="172796"/>
                  </a:cubicBezTo>
                  <a:cubicBezTo>
                    <a:pt x="111375" y="172539"/>
                    <a:pt x="111690" y="171901"/>
                    <a:pt x="111547" y="171272"/>
                  </a:cubicBezTo>
                  <a:cubicBezTo>
                    <a:pt x="111375" y="170796"/>
                    <a:pt x="111032" y="170386"/>
                    <a:pt x="110594" y="170130"/>
                  </a:cubicBezTo>
                  <a:cubicBezTo>
                    <a:pt x="109470" y="169081"/>
                    <a:pt x="108623" y="167767"/>
                    <a:pt x="108118" y="166319"/>
                  </a:cubicBezTo>
                  <a:cubicBezTo>
                    <a:pt x="107822" y="165739"/>
                    <a:pt x="108032" y="165033"/>
                    <a:pt x="108594" y="164700"/>
                  </a:cubicBezTo>
                  <a:cubicBezTo>
                    <a:pt x="108975" y="164462"/>
                    <a:pt x="109451" y="164462"/>
                    <a:pt x="109832" y="164700"/>
                  </a:cubicBezTo>
                  <a:cubicBezTo>
                    <a:pt x="110728" y="165062"/>
                    <a:pt x="111423" y="165786"/>
                    <a:pt x="111737" y="166700"/>
                  </a:cubicBezTo>
                  <a:cubicBezTo>
                    <a:pt x="112061" y="167595"/>
                    <a:pt x="112585" y="168415"/>
                    <a:pt x="113261" y="169081"/>
                  </a:cubicBezTo>
                  <a:cubicBezTo>
                    <a:pt x="114052" y="169682"/>
                    <a:pt x="115138" y="169682"/>
                    <a:pt x="115928" y="169081"/>
                  </a:cubicBezTo>
                  <a:cubicBezTo>
                    <a:pt x="116357" y="168481"/>
                    <a:pt x="116357" y="167681"/>
                    <a:pt x="115928" y="167081"/>
                  </a:cubicBezTo>
                  <a:cubicBezTo>
                    <a:pt x="115566" y="166452"/>
                    <a:pt x="115119" y="165872"/>
                    <a:pt x="114595" y="165367"/>
                  </a:cubicBezTo>
                  <a:cubicBezTo>
                    <a:pt x="112928" y="163700"/>
                    <a:pt x="111547" y="161766"/>
                    <a:pt x="110499" y="159652"/>
                  </a:cubicBezTo>
                  <a:cubicBezTo>
                    <a:pt x="110499" y="158985"/>
                    <a:pt x="110023" y="158033"/>
                    <a:pt x="110499" y="157556"/>
                  </a:cubicBezTo>
                  <a:cubicBezTo>
                    <a:pt x="110966" y="157280"/>
                    <a:pt x="111556" y="157280"/>
                    <a:pt x="112023" y="157556"/>
                  </a:cubicBezTo>
                  <a:cubicBezTo>
                    <a:pt x="112395" y="157870"/>
                    <a:pt x="112680" y="158261"/>
                    <a:pt x="112880" y="158699"/>
                  </a:cubicBezTo>
                  <a:cubicBezTo>
                    <a:pt x="112880" y="159461"/>
                    <a:pt x="113737" y="160128"/>
                    <a:pt x="114214" y="160890"/>
                  </a:cubicBezTo>
                  <a:cubicBezTo>
                    <a:pt x="114690" y="161757"/>
                    <a:pt x="115423" y="162461"/>
                    <a:pt x="116309" y="162890"/>
                  </a:cubicBezTo>
                  <a:cubicBezTo>
                    <a:pt x="117262" y="162890"/>
                    <a:pt x="118595" y="162890"/>
                    <a:pt x="118786" y="161842"/>
                  </a:cubicBezTo>
                  <a:cubicBezTo>
                    <a:pt x="118976" y="160795"/>
                    <a:pt x="118310" y="160318"/>
                    <a:pt x="117738" y="159652"/>
                  </a:cubicBezTo>
                  <a:cubicBezTo>
                    <a:pt x="117205" y="159099"/>
                    <a:pt x="116786" y="158452"/>
                    <a:pt x="116500" y="157747"/>
                  </a:cubicBezTo>
                  <a:cubicBezTo>
                    <a:pt x="116404" y="157404"/>
                    <a:pt x="116404" y="157042"/>
                    <a:pt x="116500" y="156699"/>
                  </a:cubicBezTo>
                  <a:cubicBezTo>
                    <a:pt x="117414" y="155947"/>
                    <a:pt x="118729" y="155947"/>
                    <a:pt x="119643" y="156699"/>
                  </a:cubicBezTo>
                  <a:cubicBezTo>
                    <a:pt x="120310" y="157547"/>
                    <a:pt x="120710" y="158576"/>
                    <a:pt x="120786" y="159652"/>
                  </a:cubicBezTo>
                  <a:cubicBezTo>
                    <a:pt x="120786" y="160681"/>
                    <a:pt x="121053" y="161700"/>
                    <a:pt x="121548" y="162604"/>
                  </a:cubicBezTo>
                  <a:cubicBezTo>
                    <a:pt x="121691" y="162871"/>
                    <a:pt x="121929" y="163071"/>
                    <a:pt x="122215" y="163176"/>
                  </a:cubicBezTo>
                  <a:cubicBezTo>
                    <a:pt x="122691" y="163176"/>
                    <a:pt x="123453" y="163176"/>
                    <a:pt x="124310" y="163176"/>
                  </a:cubicBezTo>
                  <a:cubicBezTo>
                    <a:pt x="124863" y="162938"/>
                    <a:pt x="125377" y="162614"/>
                    <a:pt x="125834" y="162224"/>
                  </a:cubicBezTo>
                  <a:cubicBezTo>
                    <a:pt x="127168" y="161081"/>
                    <a:pt x="126596" y="159556"/>
                    <a:pt x="125834" y="158509"/>
                  </a:cubicBezTo>
                  <a:cubicBezTo>
                    <a:pt x="125072" y="157461"/>
                    <a:pt x="122977" y="156699"/>
                    <a:pt x="122405" y="155556"/>
                  </a:cubicBezTo>
                  <a:cubicBezTo>
                    <a:pt x="121986" y="154918"/>
                    <a:pt x="121986" y="154099"/>
                    <a:pt x="122405" y="153461"/>
                  </a:cubicBezTo>
                  <a:cubicBezTo>
                    <a:pt x="123396" y="152984"/>
                    <a:pt x="124558" y="152984"/>
                    <a:pt x="125549" y="153461"/>
                  </a:cubicBezTo>
                  <a:cubicBezTo>
                    <a:pt x="126291" y="153785"/>
                    <a:pt x="126892" y="154356"/>
                    <a:pt x="127263" y="155080"/>
                  </a:cubicBezTo>
                  <a:cubicBezTo>
                    <a:pt x="127425" y="155575"/>
                    <a:pt x="127682" y="156023"/>
                    <a:pt x="128025" y="156413"/>
                  </a:cubicBezTo>
                  <a:cubicBezTo>
                    <a:pt x="128520" y="156861"/>
                    <a:pt x="129168" y="157099"/>
                    <a:pt x="129835" y="157080"/>
                  </a:cubicBezTo>
                  <a:cubicBezTo>
                    <a:pt x="131102" y="157147"/>
                    <a:pt x="132216" y="156242"/>
                    <a:pt x="132407" y="154985"/>
                  </a:cubicBezTo>
                  <a:cubicBezTo>
                    <a:pt x="132407" y="154127"/>
                    <a:pt x="131645" y="153270"/>
                    <a:pt x="131359" y="152413"/>
                  </a:cubicBezTo>
                  <a:cubicBezTo>
                    <a:pt x="131073" y="151556"/>
                    <a:pt x="132216" y="151746"/>
                    <a:pt x="133073" y="151556"/>
                  </a:cubicBezTo>
                  <a:cubicBezTo>
                    <a:pt x="133807" y="151270"/>
                    <a:pt x="134626" y="151270"/>
                    <a:pt x="135359" y="151556"/>
                  </a:cubicBezTo>
                  <a:cubicBezTo>
                    <a:pt x="135797" y="151803"/>
                    <a:pt x="136159" y="152165"/>
                    <a:pt x="136407" y="152603"/>
                  </a:cubicBezTo>
                  <a:cubicBezTo>
                    <a:pt x="136979" y="153775"/>
                    <a:pt x="137826" y="154794"/>
                    <a:pt x="138884" y="155556"/>
                  </a:cubicBezTo>
                  <a:cubicBezTo>
                    <a:pt x="140265" y="156547"/>
                    <a:pt x="141960" y="156985"/>
                    <a:pt x="143646" y="156794"/>
                  </a:cubicBezTo>
                  <a:cubicBezTo>
                    <a:pt x="144656" y="156813"/>
                    <a:pt x="145627" y="156394"/>
                    <a:pt x="146313" y="155651"/>
                  </a:cubicBezTo>
                  <a:cubicBezTo>
                    <a:pt x="146447" y="155384"/>
                    <a:pt x="146447" y="155061"/>
                    <a:pt x="146313" y="154794"/>
                  </a:cubicBezTo>
                  <a:cubicBezTo>
                    <a:pt x="146313" y="153270"/>
                    <a:pt x="144694" y="152127"/>
                    <a:pt x="142979" y="151080"/>
                  </a:cubicBezTo>
                  <a:cubicBezTo>
                    <a:pt x="141265" y="150031"/>
                    <a:pt x="141265" y="150031"/>
                    <a:pt x="140979" y="149270"/>
                  </a:cubicBezTo>
                  <a:cubicBezTo>
                    <a:pt x="140788" y="148774"/>
                    <a:pt x="141036" y="148231"/>
                    <a:pt x="141531" y="148041"/>
                  </a:cubicBezTo>
                  <a:cubicBezTo>
                    <a:pt x="141531" y="148041"/>
                    <a:pt x="141541" y="148031"/>
                    <a:pt x="141551" y="148031"/>
                  </a:cubicBezTo>
                  <a:cubicBezTo>
                    <a:pt x="142265" y="147793"/>
                    <a:pt x="143027" y="147793"/>
                    <a:pt x="143741" y="148031"/>
                  </a:cubicBezTo>
                  <a:cubicBezTo>
                    <a:pt x="144398" y="148212"/>
                    <a:pt x="145084" y="148212"/>
                    <a:pt x="145742" y="148031"/>
                  </a:cubicBezTo>
                  <a:cubicBezTo>
                    <a:pt x="146485" y="147993"/>
                    <a:pt x="147142" y="147555"/>
                    <a:pt x="147456" y="146888"/>
                  </a:cubicBezTo>
                  <a:cubicBezTo>
                    <a:pt x="147542" y="146383"/>
                    <a:pt x="147542" y="145869"/>
                    <a:pt x="147456" y="145364"/>
                  </a:cubicBezTo>
                  <a:cubicBezTo>
                    <a:pt x="147361" y="145021"/>
                    <a:pt x="147361" y="144660"/>
                    <a:pt x="147456" y="144317"/>
                  </a:cubicBezTo>
                  <a:cubicBezTo>
                    <a:pt x="147713" y="143450"/>
                    <a:pt x="148466" y="142811"/>
                    <a:pt x="149361" y="142697"/>
                  </a:cubicBezTo>
                  <a:cubicBezTo>
                    <a:pt x="150161" y="142431"/>
                    <a:pt x="151018" y="142869"/>
                    <a:pt x="151285" y="143669"/>
                  </a:cubicBezTo>
                  <a:cubicBezTo>
                    <a:pt x="151418" y="144069"/>
                    <a:pt x="151380" y="144517"/>
                    <a:pt x="151171" y="144888"/>
                  </a:cubicBezTo>
                  <a:cubicBezTo>
                    <a:pt x="151095" y="145431"/>
                    <a:pt x="151095" y="145974"/>
                    <a:pt x="151171" y="146507"/>
                  </a:cubicBezTo>
                  <a:cubicBezTo>
                    <a:pt x="151171" y="146507"/>
                    <a:pt x="151742" y="147460"/>
                    <a:pt x="152219" y="147555"/>
                  </a:cubicBezTo>
                  <a:cubicBezTo>
                    <a:pt x="152695" y="147650"/>
                    <a:pt x="154886" y="146602"/>
                    <a:pt x="155743" y="145460"/>
                  </a:cubicBezTo>
                  <a:cubicBezTo>
                    <a:pt x="156438" y="144383"/>
                    <a:pt x="156438" y="143011"/>
                    <a:pt x="155743" y="141935"/>
                  </a:cubicBezTo>
                  <a:cubicBezTo>
                    <a:pt x="155743" y="141364"/>
                    <a:pt x="155076" y="140888"/>
                    <a:pt x="155743" y="140221"/>
                  </a:cubicBezTo>
                  <a:cubicBezTo>
                    <a:pt x="156410" y="139554"/>
                    <a:pt x="157553" y="138887"/>
                    <a:pt x="157362" y="138030"/>
                  </a:cubicBezTo>
                  <a:lnTo>
                    <a:pt x="157362" y="138030"/>
                  </a:lnTo>
                  <a:cubicBezTo>
                    <a:pt x="157362" y="140221"/>
                    <a:pt x="159077" y="139268"/>
                    <a:pt x="159743" y="140030"/>
                  </a:cubicBezTo>
                  <a:cubicBezTo>
                    <a:pt x="160410" y="140792"/>
                    <a:pt x="159743" y="141935"/>
                    <a:pt x="159267" y="142888"/>
                  </a:cubicBezTo>
                  <a:cubicBezTo>
                    <a:pt x="158791" y="143840"/>
                    <a:pt x="159267" y="145173"/>
                    <a:pt x="160505" y="145269"/>
                  </a:cubicBezTo>
                  <a:cubicBezTo>
                    <a:pt x="161572" y="145250"/>
                    <a:pt x="162544" y="144621"/>
                    <a:pt x="162982" y="143650"/>
                  </a:cubicBezTo>
                  <a:cubicBezTo>
                    <a:pt x="162982" y="142888"/>
                    <a:pt x="162982" y="142031"/>
                    <a:pt x="163458" y="141268"/>
                  </a:cubicBezTo>
                  <a:cubicBezTo>
                    <a:pt x="163782" y="140669"/>
                    <a:pt x="164334" y="140221"/>
                    <a:pt x="164982" y="140030"/>
                  </a:cubicBezTo>
                  <a:cubicBezTo>
                    <a:pt x="163858" y="135696"/>
                    <a:pt x="163163" y="131257"/>
                    <a:pt x="162887" y="126790"/>
                  </a:cubicBezTo>
                  <a:lnTo>
                    <a:pt x="153362" y="10014"/>
                  </a:lnTo>
                  <a:lnTo>
                    <a:pt x="153362" y="8205"/>
                  </a:lnTo>
                  <a:lnTo>
                    <a:pt x="152885" y="8205"/>
                  </a:lnTo>
                  <a:cubicBezTo>
                    <a:pt x="152257" y="8062"/>
                    <a:pt x="151609" y="8062"/>
                    <a:pt x="150980" y="8205"/>
                  </a:cubicBezTo>
                  <a:cubicBezTo>
                    <a:pt x="150295" y="8261"/>
                    <a:pt x="149704" y="8709"/>
                    <a:pt x="149456" y="9347"/>
                  </a:cubicBezTo>
                  <a:cubicBezTo>
                    <a:pt x="149314" y="9843"/>
                    <a:pt x="149314" y="10376"/>
                    <a:pt x="149456" y="10871"/>
                  </a:cubicBezTo>
                  <a:lnTo>
                    <a:pt x="149456" y="12014"/>
                  </a:lnTo>
                  <a:cubicBezTo>
                    <a:pt x="149228" y="12843"/>
                    <a:pt x="148504" y="13452"/>
                    <a:pt x="147646" y="13538"/>
                  </a:cubicBezTo>
                  <a:cubicBezTo>
                    <a:pt x="146989" y="13729"/>
                    <a:pt x="146294" y="13452"/>
                    <a:pt x="145932" y="12872"/>
                  </a:cubicBezTo>
                  <a:cubicBezTo>
                    <a:pt x="145694" y="12396"/>
                    <a:pt x="145694" y="11823"/>
                    <a:pt x="145932" y="11347"/>
                  </a:cubicBezTo>
                  <a:cubicBezTo>
                    <a:pt x="145932" y="10776"/>
                    <a:pt x="145932" y="10204"/>
                    <a:pt x="145932" y="9728"/>
                  </a:cubicBezTo>
                  <a:cubicBezTo>
                    <a:pt x="145980" y="9576"/>
                    <a:pt x="145980" y="9404"/>
                    <a:pt x="145932" y="9252"/>
                  </a:cubicBezTo>
                  <a:cubicBezTo>
                    <a:pt x="145932" y="9252"/>
                    <a:pt x="145456" y="8299"/>
                    <a:pt x="144884" y="8205"/>
                  </a:cubicBezTo>
                  <a:cubicBezTo>
                    <a:pt x="144313" y="8109"/>
                    <a:pt x="142503" y="9157"/>
                    <a:pt x="141646" y="10204"/>
                  </a:cubicBezTo>
                  <a:cubicBezTo>
                    <a:pt x="140998" y="11290"/>
                    <a:pt x="140998" y="12643"/>
                    <a:pt x="141646" y="13729"/>
                  </a:cubicBezTo>
                  <a:cubicBezTo>
                    <a:pt x="141646" y="14395"/>
                    <a:pt x="142313" y="14777"/>
                    <a:pt x="141646" y="15443"/>
                  </a:cubicBezTo>
                  <a:cubicBezTo>
                    <a:pt x="140979" y="16110"/>
                    <a:pt x="139931" y="16777"/>
                    <a:pt x="140122" y="17730"/>
                  </a:cubicBezTo>
                  <a:lnTo>
                    <a:pt x="140122" y="17730"/>
                  </a:lnTo>
                  <a:cubicBezTo>
                    <a:pt x="140122" y="15538"/>
                    <a:pt x="138503" y="16396"/>
                    <a:pt x="137836" y="15634"/>
                  </a:cubicBezTo>
                  <a:cubicBezTo>
                    <a:pt x="137169" y="14872"/>
                    <a:pt x="137836" y="13729"/>
                    <a:pt x="138312" y="12776"/>
                  </a:cubicBezTo>
                  <a:cubicBezTo>
                    <a:pt x="138788" y="11823"/>
                    <a:pt x="138312" y="10490"/>
                    <a:pt x="137074" y="10395"/>
                  </a:cubicBezTo>
                  <a:cubicBezTo>
                    <a:pt x="136036" y="10424"/>
                    <a:pt x="135102" y="11052"/>
                    <a:pt x="134693" y="12014"/>
                  </a:cubicBezTo>
                  <a:cubicBezTo>
                    <a:pt x="134740" y="12805"/>
                    <a:pt x="134740" y="13605"/>
                    <a:pt x="134693" y="14395"/>
                  </a:cubicBezTo>
                  <a:cubicBezTo>
                    <a:pt x="134245" y="15329"/>
                    <a:pt x="133245" y="15872"/>
                    <a:pt x="132216" y="15729"/>
                  </a:cubicBezTo>
                  <a:cubicBezTo>
                    <a:pt x="130787" y="15729"/>
                    <a:pt x="131073" y="14110"/>
                    <a:pt x="131549" y="13157"/>
                  </a:cubicBezTo>
                  <a:lnTo>
                    <a:pt x="133359" y="9728"/>
                  </a:lnTo>
                  <a:cubicBezTo>
                    <a:pt x="133759" y="9214"/>
                    <a:pt x="133959" y="8566"/>
                    <a:pt x="133930" y="7918"/>
                  </a:cubicBezTo>
                  <a:cubicBezTo>
                    <a:pt x="133750" y="7223"/>
                    <a:pt x="133121" y="6756"/>
                    <a:pt x="132407" y="6776"/>
                  </a:cubicBezTo>
                  <a:cubicBezTo>
                    <a:pt x="131445" y="6823"/>
                    <a:pt x="130568" y="7319"/>
                    <a:pt x="130025" y="8109"/>
                  </a:cubicBezTo>
                  <a:cubicBezTo>
                    <a:pt x="129301" y="8995"/>
                    <a:pt x="128816" y="10043"/>
                    <a:pt x="128596" y="11157"/>
                  </a:cubicBezTo>
                  <a:cubicBezTo>
                    <a:pt x="128596" y="12300"/>
                    <a:pt x="127930" y="14015"/>
                    <a:pt x="126215" y="14300"/>
                  </a:cubicBezTo>
                  <a:cubicBezTo>
                    <a:pt x="125234" y="14434"/>
                    <a:pt x="124301" y="13824"/>
                    <a:pt x="124025" y="12872"/>
                  </a:cubicBezTo>
                  <a:cubicBezTo>
                    <a:pt x="124063" y="11957"/>
                    <a:pt x="124472" y="11090"/>
                    <a:pt x="125168" y="10490"/>
                  </a:cubicBezTo>
                  <a:cubicBezTo>
                    <a:pt x="126120" y="9538"/>
                    <a:pt x="127549" y="8205"/>
                    <a:pt x="126882" y="7156"/>
                  </a:cubicBezTo>
                  <a:cubicBezTo>
                    <a:pt x="125901" y="6328"/>
                    <a:pt x="124529" y="6147"/>
                    <a:pt x="123358" y="6680"/>
                  </a:cubicBezTo>
                  <a:cubicBezTo>
                    <a:pt x="122301" y="7147"/>
                    <a:pt x="121434" y="7957"/>
                    <a:pt x="120881" y="8966"/>
                  </a:cubicBezTo>
                  <a:cubicBezTo>
                    <a:pt x="120405" y="9824"/>
                    <a:pt x="120214" y="10871"/>
                    <a:pt x="119643" y="11729"/>
                  </a:cubicBezTo>
                  <a:cubicBezTo>
                    <a:pt x="119367" y="12329"/>
                    <a:pt x="118776" y="12729"/>
                    <a:pt x="118119" y="12776"/>
                  </a:cubicBezTo>
                  <a:cubicBezTo>
                    <a:pt x="117309" y="11110"/>
                    <a:pt x="117652" y="9118"/>
                    <a:pt x="118976" y="7823"/>
                  </a:cubicBezTo>
                  <a:cubicBezTo>
                    <a:pt x="119453" y="7823"/>
                    <a:pt x="120119" y="6871"/>
                    <a:pt x="120310" y="6204"/>
                  </a:cubicBezTo>
                  <a:cubicBezTo>
                    <a:pt x="120529" y="5728"/>
                    <a:pt x="120319" y="5156"/>
                    <a:pt x="119843" y="4937"/>
                  </a:cubicBezTo>
                  <a:cubicBezTo>
                    <a:pt x="119662" y="4861"/>
                    <a:pt x="119462" y="4833"/>
                    <a:pt x="119262" y="4870"/>
                  </a:cubicBezTo>
                  <a:lnTo>
                    <a:pt x="118405" y="4870"/>
                  </a:lnTo>
                  <a:cubicBezTo>
                    <a:pt x="116881" y="5376"/>
                    <a:pt x="115662" y="6528"/>
                    <a:pt x="115071" y="8014"/>
                  </a:cubicBezTo>
                  <a:cubicBezTo>
                    <a:pt x="115071" y="9157"/>
                    <a:pt x="115071" y="10490"/>
                    <a:pt x="113642" y="11157"/>
                  </a:cubicBezTo>
                  <a:cubicBezTo>
                    <a:pt x="112404" y="8585"/>
                    <a:pt x="113261" y="5490"/>
                    <a:pt x="115643" y="3918"/>
                  </a:cubicBezTo>
                  <a:cubicBezTo>
                    <a:pt x="116424" y="3384"/>
                    <a:pt x="117129" y="2747"/>
                    <a:pt x="117738" y="2013"/>
                  </a:cubicBezTo>
                  <a:cubicBezTo>
                    <a:pt x="118348" y="1508"/>
                    <a:pt x="118424" y="603"/>
                    <a:pt x="117919" y="3"/>
                  </a:cubicBezTo>
                  <a:cubicBezTo>
                    <a:pt x="117862" y="-64"/>
                    <a:pt x="117805" y="-121"/>
                    <a:pt x="117738" y="-178"/>
                  </a:cubicBezTo>
                  <a:cubicBezTo>
                    <a:pt x="116938" y="-473"/>
                    <a:pt x="116062" y="-473"/>
                    <a:pt x="115262" y="-178"/>
                  </a:cubicBezTo>
                  <a:cubicBezTo>
                    <a:pt x="113061" y="127"/>
                    <a:pt x="111118" y="1375"/>
                    <a:pt x="109928" y="3251"/>
                  </a:cubicBezTo>
                  <a:cubicBezTo>
                    <a:pt x="109299" y="4966"/>
                    <a:pt x="108947" y="6766"/>
                    <a:pt x="108880" y="8585"/>
                  </a:cubicBezTo>
                  <a:cubicBezTo>
                    <a:pt x="108756" y="9328"/>
                    <a:pt x="108251" y="9938"/>
                    <a:pt x="107546" y="10204"/>
                  </a:cubicBezTo>
                  <a:cubicBezTo>
                    <a:pt x="106689" y="10204"/>
                    <a:pt x="104689" y="10204"/>
                    <a:pt x="104594" y="9157"/>
                  </a:cubicBezTo>
                  <a:cubicBezTo>
                    <a:pt x="104498" y="8109"/>
                    <a:pt x="105070" y="7442"/>
                    <a:pt x="105451" y="6585"/>
                  </a:cubicBezTo>
                  <a:cubicBezTo>
                    <a:pt x="105918" y="5890"/>
                    <a:pt x="105727" y="4937"/>
                    <a:pt x="105032" y="4470"/>
                  </a:cubicBezTo>
                  <a:cubicBezTo>
                    <a:pt x="104927" y="4394"/>
                    <a:pt x="104813" y="4337"/>
                    <a:pt x="104689" y="4299"/>
                  </a:cubicBezTo>
                  <a:cubicBezTo>
                    <a:pt x="102888" y="3899"/>
                    <a:pt x="100993" y="4242"/>
                    <a:pt x="99450" y="5252"/>
                  </a:cubicBezTo>
                  <a:cubicBezTo>
                    <a:pt x="98459" y="6042"/>
                    <a:pt x="97783" y="7156"/>
                    <a:pt x="97545" y="8395"/>
                  </a:cubicBezTo>
                  <a:lnTo>
                    <a:pt x="97069" y="10109"/>
                  </a:lnTo>
                  <a:cubicBezTo>
                    <a:pt x="95078" y="8814"/>
                    <a:pt x="94383" y="6233"/>
                    <a:pt x="95450" y="4108"/>
                  </a:cubicBezTo>
                  <a:cubicBezTo>
                    <a:pt x="95783" y="3547"/>
                    <a:pt x="96002" y="2937"/>
                    <a:pt x="96116" y="2298"/>
                  </a:cubicBezTo>
                  <a:cubicBezTo>
                    <a:pt x="96116" y="1727"/>
                    <a:pt x="95640" y="1156"/>
                    <a:pt x="94592" y="1061"/>
                  </a:cubicBezTo>
                  <a:lnTo>
                    <a:pt x="92973" y="1061"/>
                  </a:lnTo>
                  <a:cubicBezTo>
                    <a:pt x="90906" y="1279"/>
                    <a:pt x="89192" y="2756"/>
                    <a:pt x="88687" y="4775"/>
                  </a:cubicBezTo>
                  <a:cubicBezTo>
                    <a:pt x="88687" y="6204"/>
                    <a:pt x="89354" y="7442"/>
                    <a:pt x="89639" y="8871"/>
                  </a:cubicBezTo>
                  <a:cubicBezTo>
                    <a:pt x="89697" y="9604"/>
                    <a:pt x="89154" y="10252"/>
                    <a:pt x="88420" y="10309"/>
                  </a:cubicBezTo>
                  <a:cubicBezTo>
                    <a:pt x="88315" y="10319"/>
                    <a:pt x="88220" y="10319"/>
                    <a:pt x="88115" y="10300"/>
                  </a:cubicBezTo>
                  <a:cubicBezTo>
                    <a:pt x="87801" y="10357"/>
                    <a:pt x="87477" y="10357"/>
                    <a:pt x="87163" y="10300"/>
                  </a:cubicBezTo>
                  <a:cubicBezTo>
                    <a:pt x="84877" y="8776"/>
                    <a:pt x="86401" y="6109"/>
                    <a:pt x="84591" y="4394"/>
                  </a:cubicBezTo>
                  <a:cubicBezTo>
                    <a:pt x="83086" y="3299"/>
                    <a:pt x="81305" y="2641"/>
                    <a:pt x="79447" y="2489"/>
                  </a:cubicBezTo>
                  <a:cubicBezTo>
                    <a:pt x="78019" y="2489"/>
                    <a:pt x="75637" y="2489"/>
                    <a:pt x="75257" y="3251"/>
                  </a:cubicBezTo>
                  <a:cubicBezTo>
                    <a:pt x="75038" y="3527"/>
                    <a:pt x="75038" y="3927"/>
                    <a:pt x="75257" y="4204"/>
                  </a:cubicBezTo>
                  <a:cubicBezTo>
                    <a:pt x="76685" y="5442"/>
                    <a:pt x="78686" y="6395"/>
                    <a:pt x="80210" y="7538"/>
                  </a:cubicBezTo>
                  <a:cubicBezTo>
                    <a:pt x="81781" y="8375"/>
                    <a:pt x="82505" y="10233"/>
                    <a:pt x="81924" y="11919"/>
                  </a:cubicBezTo>
                  <a:cubicBezTo>
                    <a:pt x="80924" y="12519"/>
                    <a:pt x="79686" y="12519"/>
                    <a:pt x="78686" y="11919"/>
                  </a:cubicBezTo>
                  <a:cubicBezTo>
                    <a:pt x="78114" y="11252"/>
                    <a:pt x="78114" y="10395"/>
                    <a:pt x="77257" y="9919"/>
                  </a:cubicBezTo>
                  <a:lnTo>
                    <a:pt x="76590" y="9919"/>
                  </a:lnTo>
                  <a:cubicBezTo>
                    <a:pt x="75599" y="9814"/>
                    <a:pt x="74704" y="10528"/>
                    <a:pt x="74599" y="11529"/>
                  </a:cubicBezTo>
                  <a:cubicBezTo>
                    <a:pt x="74590" y="11557"/>
                    <a:pt x="74590" y="11595"/>
                    <a:pt x="74590" y="11633"/>
                  </a:cubicBezTo>
                  <a:cubicBezTo>
                    <a:pt x="74590" y="12396"/>
                    <a:pt x="74590" y="13348"/>
                    <a:pt x="73352" y="13633"/>
                  </a:cubicBezTo>
                  <a:cubicBezTo>
                    <a:pt x="72113" y="13919"/>
                    <a:pt x="71542" y="10586"/>
                    <a:pt x="70875" y="8871"/>
                  </a:cubicBezTo>
                  <a:cubicBezTo>
                    <a:pt x="68989" y="5804"/>
                    <a:pt x="65608" y="3984"/>
                    <a:pt x="62017" y="4108"/>
                  </a:cubicBezTo>
                  <a:cubicBezTo>
                    <a:pt x="61350" y="4013"/>
                    <a:pt x="60683" y="4013"/>
                    <a:pt x="60017" y="4108"/>
                  </a:cubicBezTo>
                  <a:cubicBezTo>
                    <a:pt x="58493" y="4108"/>
                    <a:pt x="57540" y="5728"/>
                    <a:pt x="57730" y="6585"/>
                  </a:cubicBezTo>
                  <a:cubicBezTo>
                    <a:pt x="57921" y="7442"/>
                    <a:pt x="58778" y="8109"/>
                    <a:pt x="59540" y="8871"/>
                  </a:cubicBezTo>
                  <a:cubicBezTo>
                    <a:pt x="60474" y="9776"/>
                    <a:pt x="61188" y="10881"/>
                    <a:pt x="61636" y="12110"/>
                  </a:cubicBezTo>
                  <a:cubicBezTo>
                    <a:pt x="62055" y="13633"/>
                    <a:pt x="61169" y="15205"/>
                    <a:pt x="59655" y="15634"/>
                  </a:cubicBezTo>
                  <a:cubicBezTo>
                    <a:pt x="59645" y="15634"/>
                    <a:pt x="59645" y="15634"/>
                    <a:pt x="59636" y="15634"/>
                  </a:cubicBezTo>
                  <a:cubicBezTo>
                    <a:pt x="58112" y="16186"/>
                    <a:pt x="56407" y="15815"/>
                    <a:pt x="55254" y="14681"/>
                  </a:cubicBezTo>
                  <a:cubicBezTo>
                    <a:pt x="54492" y="13729"/>
                    <a:pt x="54302" y="12586"/>
                    <a:pt x="53063" y="11823"/>
                  </a:cubicBezTo>
                  <a:cubicBezTo>
                    <a:pt x="51397" y="11138"/>
                    <a:pt x="49491" y="11433"/>
                    <a:pt x="48110" y="12586"/>
                  </a:cubicBezTo>
                  <a:cubicBezTo>
                    <a:pt x="47872" y="12996"/>
                    <a:pt x="47872" y="13509"/>
                    <a:pt x="48110" y="13919"/>
                  </a:cubicBezTo>
                  <a:cubicBezTo>
                    <a:pt x="48891" y="14681"/>
                    <a:pt x="49749" y="15358"/>
                    <a:pt x="50682" y="15920"/>
                  </a:cubicBezTo>
                  <a:cubicBezTo>
                    <a:pt x="51539" y="16681"/>
                    <a:pt x="52111" y="17634"/>
                    <a:pt x="51444" y="18586"/>
                  </a:cubicBezTo>
                  <a:cubicBezTo>
                    <a:pt x="50644" y="19415"/>
                    <a:pt x="49549" y="19892"/>
                    <a:pt x="48396" y="19920"/>
                  </a:cubicBezTo>
                  <a:cubicBezTo>
                    <a:pt x="47377" y="19910"/>
                    <a:pt x="46453" y="19320"/>
                    <a:pt x="46015" y="18396"/>
                  </a:cubicBezTo>
                  <a:lnTo>
                    <a:pt x="43157" y="13157"/>
                  </a:lnTo>
                  <a:cubicBezTo>
                    <a:pt x="42662" y="11776"/>
                    <a:pt x="41767" y="10586"/>
                    <a:pt x="40586" y="9728"/>
                  </a:cubicBezTo>
                  <a:cubicBezTo>
                    <a:pt x="39576" y="8881"/>
                    <a:pt x="38280" y="8442"/>
                    <a:pt x="36966" y="8490"/>
                  </a:cubicBezTo>
                  <a:cubicBezTo>
                    <a:pt x="35975" y="8518"/>
                    <a:pt x="35004" y="8747"/>
                    <a:pt x="34109" y="9157"/>
                  </a:cubicBezTo>
                  <a:cubicBezTo>
                    <a:pt x="33346" y="9157"/>
                    <a:pt x="32775" y="10395"/>
                    <a:pt x="32966" y="10871"/>
                  </a:cubicBezTo>
                  <a:cubicBezTo>
                    <a:pt x="33156" y="11347"/>
                    <a:pt x="33823" y="11633"/>
                    <a:pt x="34394" y="11919"/>
                  </a:cubicBezTo>
                  <a:cubicBezTo>
                    <a:pt x="35937" y="12557"/>
                    <a:pt x="37195" y="13748"/>
                    <a:pt x="37919" y="15253"/>
                  </a:cubicBezTo>
                  <a:cubicBezTo>
                    <a:pt x="38242" y="15910"/>
                    <a:pt x="37966" y="16710"/>
                    <a:pt x="37309" y="17034"/>
                  </a:cubicBezTo>
                  <a:cubicBezTo>
                    <a:pt x="37290" y="17044"/>
                    <a:pt x="37271" y="17053"/>
                    <a:pt x="37252" y="17063"/>
                  </a:cubicBezTo>
                  <a:cubicBezTo>
                    <a:pt x="36661" y="17205"/>
                    <a:pt x="36033" y="17205"/>
                    <a:pt x="35442" y="17063"/>
                  </a:cubicBezTo>
                  <a:cubicBezTo>
                    <a:pt x="34347" y="16891"/>
                    <a:pt x="33385" y="16272"/>
                    <a:pt x="32775" y="15348"/>
                  </a:cubicBezTo>
                  <a:cubicBezTo>
                    <a:pt x="32261" y="14424"/>
                    <a:pt x="31461" y="13691"/>
                    <a:pt x="30489" y="13252"/>
                  </a:cubicBezTo>
                  <a:cubicBezTo>
                    <a:pt x="29079" y="12776"/>
                    <a:pt x="27527" y="12986"/>
                    <a:pt x="26298" y="13824"/>
                  </a:cubicBezTo>
                  <a:cubicBezTo>
                    <a:pt x="25717" y="14281"/>
                    <a:pt x="25622" y="15119"/>
                    <a:pt x="26079" y="15701"/>
                  </a:cubicBezTo>
                  <a:cubicBezTo>
                    <a:pt x="26136" y="15777"/>
                    <a:pt x="26212" y="15853"/>
                    <a:pt x="26298" y="15920"/>
                  </a:cubicBezTo>
                  <a:cubicBezTo>
                    <a:pt x="26908" y="16491"/>
                    <a:pt x="27613" y="16948"/>
                    <a:pt x="28394" y="17253"/>
                  </a:cubicBezTo>
                  <a:cubicBezTo>
                    <a:pt x="30841" y="18310"/>
                    <a:pt x="32975" y="19977"/>
                    <a:pt x="34585" y="22111"/>
                  </a:cubicBezTo>
                  <a:cubicBezTo>
                    <a:pt x="35166" y="22473"/>
                    <a:pt x="35337" y="23244"/>
                    <a:pt x="34975" y="23816"/>
                  </a:cubicBezTo>
                  <a:cubicBezTo>
                    <a:pt x="34871" y="23977"/>
                    <a:pt x="34737" y="24111"/>
                    <a:pt x="34585" y="24206"/>
                  </a:cubicBezTo>
                  <a:cubicBezTo>
                    <a:pt x="33366" y="24883"/>
                    <a:pt x="31832" y="24511"/>
                    <a:pt x="31061" y="23349"/>
                  </a:cubicBezTo>
                  <a:cubicBezTo>
                    <a:pt x="30441" y="22701"/>
                    <a:pt x="29765" y="22091"/>
                    <a:pt x="29060" y="21539"/>
                  </a:cubicBezTo>
                  <a:cubicBezTo>
                    <a:pt x="28136" y="20711"/>
                    <a:pt x="26965" y="20215"/>
                    <a:pt x="25727" y="20111"/>
                  </a:cubicBezTo>
                  <a:cubicBezTo>
                    <a:pt x="24203" y="20111"/>
                    <a:pt x="22393" y="20872"/>
                    <a:pt x="22107" y="21921"/>
                  </a:cubicBezTo>
                  <a:cubicBezTo>
                    <a:pt x="21821" y="22968"/>
                    <a:pt x="23060" y="23254"/>
                    <a:pt x="23917" y="23730"/>
                  </a:cubicBezTo>
                  <a:cubicBezTo>
                    <a:pt x="24603" y="24140"/>
                    <a:pt x="25212" y="24654"/>
                    <a:pt x="25727" y="25254"/>
                  </a:cubicBezTo>
                  <a:cubicBezTo>
                    <a:pt x="25727" y="25254"/>
                    <a:pt x="26203" y="25921"/>
                    <a:pt x="25727" y="26397"/>
                  </a:cubicBezTo>
                  <a:cubicBezTo>
                    <a:pt x="25584" y="26635"/>
                    <a:pt x="25393" y="26825"/>
                    <a:pt x="25155" y="26968"/>
                  </a:cubicBezTo>
                  <a:cubicBezTo>
                    <a:pt x="23755" y="27711"/>
                    <a:pt x="22079" y="27711"/>
                    <a:pt x="20678" y="26968"/>
                  </a:cubicBezTo>
                  <a:cubicBezTo>
                    <a:pt x="19726" y="26425"/>
                    <a:pt x="19059" y="25483"/>
                    <a:pt x="18869" y="24397"/>
                  </a:cubicBezTo>
                  <a:cubicBezTo>
                    <a:pt x="18659" y="23292"/>
                    <a:pt x="18088" y="22291"/>
                    <a:pt x="17249" y="21539"/>
                  </a:cubicBezTo>
                  <a:cubicBezTo>
                    <a:pt x="16945" y="21435"/>
                    <a:pt x="16602" y="21435"/>
                    <a:pt x="16297" y="21539"/>
                  </a:cubicBezTo>
                  <a:cubicBezTo>
                    <a:pt x="15401" y="21578"/>
                    <a:pt x="14544" y="21873"/>
                    <a:pt x="13820" y="22397"/>
                  </a:cubicBezTo>
                  <a:cubicBezTo>
                    <a:pt x="13315" y="22701"/>
                    <a:pt x="12868" y="23092"/>
                    <a:pt x="12487" y="23540"/>
                  </a:cubicBezTo>
                  <a:cubicBezTo>
                    <a:pt x="11439" y="24968"/>
                    <a:pt x="12487" y="26302"/>
                    <a:pt x="13535" y="27159"/>
                  </a:cubicBezTo>
                  <a:cubicBezTo>
                    <a:pt x="14916" y="27874"/>
                    <a:pt x="16249" y="28674"/>
                    <a:pt x="17535" y="29540"/>
                  </a:cubicBezTo>
                  <a:cubicBezTo>
                    <a:pt x="18107" y="30112"/>
                    <a:pt x="18487" y="30873"/>
                    <a:pt x="17535" y="31540"/>
                  </a:cubicBezTo>
                  <a:cubicBezTo>
                    <a:pt x="16706" y="32207"/>
                    <a:pt x="15630" y="32483"/>
                    <a:pt x="14582" y="32302"/>
                  </a:cubicBezTo>
                  <a:cubicBezTo>
                    <a:pt x="13801" y="32074"/>
                    <a:pt x="13125" y="31559"/>
                    <a:pt x="12677" y="30873"/>
                  </a:cubicBezTo>
                  <a:cubicBezTo>
                    <a:pt x="12401" y="30455"/>
                    <a:pt x="12049" y="30102"/>
                    <a:pt x="11629" y="29826"/>
                  </a:cubicBezTo>
                  <a:cubicBezTo>
                    <a:pt x="11068" y="29521"/>
                    <a:pt x="10382" y="29521"/>
                    <a:pt x="9820" y="29826"/>
                  </a:cubicBezTo>
                  <a:cubicBezTo>
                    <a:pt x="8391" y="29826"/>
                    <a:pt x="7534" y="31350"/>
                    <a:pt x="7724" y="32207"/>
                  </a:cubicBezTo>
                  <a:cubicBezTo>
                    <a:pt x="7915" y="33065"/>
                    <a:pt x="8677" y="33731"/>
                    <a:pt x="9153" y="34588"/>
                  </a:cubicBezTo>
                  <a:cubicBezTo>
                    <a:pt x="9629" y="35446"/>
                    <a:pt x="8486" y="35446"/>
                    <a:pt x="7724" y="35731"/>
                  </a:cubicBezTo>
                  <a:cubicBezTo>
                    <a:pt x="6991" y="36017"/>
                    <a:pt x="6172" y="36017"/>
                    <a:pt x="5438" y="35731"/>
                  </a:cubicBezTo>
                  <a:cubicBezTo>
                    <a:pt x="4962" y="35551"/>
                    <a:pt x="4562" y="35217"/>
                    <a:pt x="4295" y="34779"/>
                  </a:cubicBezTo>
                  <a:cubicBezTo>
                    <a:pt x="3695" y="34074"/>
                    <a:pt x="3029" y="33436"/>
                    <a:pt x="2295" y="32874"/>
                  </a:cubicBezTo>
                  <a:cubicBezTo>
                    <a:pt x="5057" y="37579"/>
                    <a:pt x="6096" y="43104"/>
                    <a:pt x="5248" y="48495"/>
                  </a:cubicBezTo>
                  <a:cubicBezTo>
                    <a:pt x="4295" y="53067"/>
                    <a:pt x="1724" y="57353"/>
                    <a:pt x="580" y="61830"/>
                  </a:cubicBezTo>
                  <a:cubicBezTo>
                    <a:pt x="-505" y="67860"/>
                    <a:pt x="-143" y="74060"/>
                    <a:pt x="1628" y="79927"/>
                  </a:cubicBezTo>
                  <a:cubicBezTo>
                    <a:pt x="7438" y="106121"/>
                    <a:pt x="13630" y="132791"/>
                    <a:pt x="29537" y="154889"/>
                  </a:cubicBezTo>
                  <a:cubicBezTo>
                    <a:pt x="34204" y="161461"/>
                    <a:pt x="39824" y="167748"/>
                    <a:pt x="44014" y="174606"/>
                  </a:cubicBezTo>
                  <a:cubicBezTo>
                    <a:pt x="44291" y="174225"/>
                    <a:pt x="44519" y="173806"/>
                    <a:pt x="44681" y="173368"/>
                  </a:cubicBezTo>
                  <a:cubicBezTo>
                    <a:pt x="45253" y="172701"/>
                    <a:pt x="45443" y="171653"/>
                    <a:pt x="45824" y="1707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46" name="Freeform: Shape 945">
              <a:extLst>
                <a:ext uri="{FF2B5EF4-FFF2-40B4-BE49-F238E27FC236}">
                  <a16:creationId xmlns:a16="http://schemas.microsoft.com/office/drawing/2014/main" xmlns="" id="{B0555B73-E01E-DB40-E2F9-A92270E3D1CC}"/>
                </a:ext>
              </a:extLst>
            </p:cNvPr>
            <p:cNvSpPr/>
            <p:nvPr/>
          </p:nvSpPr>
          <p:spPr>
            <a:xfrm>
              <a:off x="4470422" y="4180948"/>
              <a:ext cx="65018" cy="54053"/>
            </a:xfrm>
            <a:custGeom>
              <a:avLst/>
              <a:gdLst>
                <a:gd name="connsiteX0" fmla="*/ 4771 w 65018"/>
                <a:gd name="connsiteY0" fmla="*/ 16606 h 54053"/>
                <a:gd name="connsiteX1" fmla="*/ 294 w 65018"/>
                <a:gd name="connsiteY1" fmla="*/ 35656 h 54053"/>
                <a:gd name="connsiteX2" fmla="*/ 8390 w 65018"/>
                <a:gd name="connsiteY2" fmla="*/ 47086 h 54053"/>
                <a:gd name="connsiteX3" fmla="*/ 20297 w 65018"/>
                <a:gd name="connsiteY3" fmla="*/ 53182 h 54053"/>
                <a:gd name="connsiteX4" fmla="*/ 50300 w 65018"/>
                <a:gd name="connsiteY4" fmla="*/ 47563 h 54053"/>
                <a:gd name="connsiteX5" fmla="*/ 64969 w 65018"/>
                <a:gd name="connsiteY5" fmla="*/ 25178 h 54053"/>
                <a:gd name="connsiteX6" fmla="*/ 63159 w 65018"/>
                <a:gd name="connsiteY6" fmla="*/ 16225 h 54053"/>
                <a:gd name="connsiteX7" fmla="*/ 59254 w 65018"/>
                <a:gd name="connsiteY7" fmla="*/ 10796 h 54053"/>
                <a:gd name="connsiteX8" fmla="*/ 43347 w 65018"/>
                <a:gd name="connsiteY8" fmla="*/ 318 h 54053"/>
                <a:gd name="connsiteX9" fmla="*/ 26964 w 65018"/>
                <a:gd name="connsiteY9" fmla="*/ 1176 h 54053"/>
                <a:gd name="connsiteX10" fmla="*/ 4771 w 65018"/>
                <a:gd name="connsiteY10" fmla="*/ 16606 h 5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018" h="54053">
                  <a:moveTo>
                    <a:pt x="4771" y="16606"/>
                  </a:moveTo>
                  <a:cubicBezTo>
                    <a:pt x="827" y="22121"/>
                    <a:pt x="-782" y="28960"/>
                    <a:pt x="294" y="35656"/>
                  </a:cubicBezTo>
                  <a:cubicBezTo>
                    <a:pt x="1999" y="40076"/>
                    <a:pt x="4780" y="44010"/>
                    <a:pt x="8390" y="47086"/>
                  </a:cubicBezTo>
                  <a:cubicBezTo>
                    <a:pt x="11315" y="50715"/>
                    <a:pt x="15639" y="52934"/>
                    <a:pt x="20297" y="53182"/>
                  </a:cubicBezTo>
                  <a:cubicBezTo>
                    <a:pt x="30641" y="54649"/>
                    <a:pt x="41185" y="52677"/>
                    <a:pt x="50300" y="47563"/>
                  </a:cubicBezTo>
                  <a:cubicBezTo>
                    <a:pt x="58597" y="42991"/>
                    <a:pt x="64093" y="34609"/>
                    <a:pt x="64969" y="25178"/>
                  </a:cubicBezTo>
                  <a:cubicBezTo>
                    <a:pt x="65102" y="22093"/>
                    <a:pt x="64483" y="19016"/>
                    <a:pt x="63159" y="16225"/>
                  </a:cubicBezTo>
                  <a:cubicBezTo>
                    <a:pt x="62111" y="14244"/>
                    <a:pt x="60797" y="12415"/>
                    <a:pt x="59254" y="10796"/>
                  </a:cubicBezTo>
                  <a:cubicBezTo>
                    <a:pt x="55129" y="5786"/>
                    <a:pt x="49586" y="2128"/>
                    <a:pt x="43347" y="318"/>
                  </a:cubicBezTo>
                  <a:cubicBezTo>
                    <a:pt x="37908" y="-872"/>
                    <a:pt x="32251" y="-577"/>
                    <a:pt x="26964" y="1176"/>
                  </a:cubicBezTo>
                  <a:cubicBezTo>
                    <a:pt x="17811" y="3166"/>
                    <a:pt x="9819" y="8720"/>
                    <a:pt x="4771" y="1660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47" name="Freeform: Shape 946">
              <a:extLst>
                <a:ext uri="{FF2B5EF4-FFF2-40B4-BE49-F238E27FC236}">
                  <a16:creationId xmlns:a16="http://schemas.microsoft.com/office/drawing/2014/main" xmlns="" id="{A1592DF1-2AE4-D7D0-2329-12B4EACC27F5}"/>
                </a:ext>
              </a:extLst>
            </p:cNvPr>
            <p:cNvSpPr/>
            <p:nvPr/>
          </p:nvSpPr>
          <p:spPr>
            <a:xfrm>
              <a:off x="4644193" y="4191298"/>
              <a:ext cx="49838" cy="52079"/>
            </a:xfrm>
            <a:custGeom>
              <a:avLst/>
              <a:gdLst>
                <a:gd name="connsiteX0" fmla="*/ 2545 w 49838"/>
                <a:gd name="connsiteY0" fmla="*/ 35879 h 52079"/>
                <a:gd name="connsiteX1" fmla="*/ 15118 w 49838"/>
                <a:gd name="connsiteY1" fmla="*/ 48833 h 52079"/>
                <a:gd name="connsiteX2" fmla="*/ 24643 w 49838"/>
                <a:gd name="connsiteY2" fmla="*/ 51309 h 52079"/>
                <a:gd name="connsiteX3" fmla="*/ 34168 w 49838"/>
                <a:gd name="connsiteY3" fmla="*/ 51309 h 52079"/>
                <a:gd name="connsiteX4" fmla="*/ 42454 w 49838"/>
                <a:gd name="connsiteY4" fmla="*/ 47309 h 52079"/>
                <a:gd name="connsiteX5" fmla="*/ 49693 w 49838"/>
                <a:gd name="connsiteY5" fmla="*/ 29211 h 52079"/>
                <a:gd name="connsiteX6" fmla="*/ 43693 w 49838"/>
                <a:gd name="connsiteY6" fmla="*/ 10161 h 52079"/>
                <a:gd name="connsiteX7" fmla="*/ 38549 w 49838"/>
                <a:gd name="connsiteY7" fmla="*/ 2922 h 52079"/>
                <a:gd name="connsiteX8" fmla="*/ 26548 w 49838"/>
                <a:gd name="connsiteY8" fmla="*/ -316 h 52079"/>
                <a:gd name="connsiteX9" fmla="*/ 49 w 49838"/>
                <a:gd name="connsiteY9" fmla="*/ 22173 h 52079"/>
                <a:gd name="connsiteX10" fmla="*/ 2830 w 49838"/>
                <a:gd name="connsiteY10" fmla="*/ 35688 h 52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838" h="52079">
                  <a:moveTo>
                    <a:pt x="2545" y="35879"/>
                  </a:moveTo>
                  <a:cubicBezTo>
                    <a:pt x="4821" y="41717"/>
                    <a:pt x="9355" y="46385"/>
                    <a:pt x="15118" y="48833"/>
                  </a:cubicBezTo>
                  <a:cubicBezTo>
                    <a:pt x="18175" y="50052"/>
                    <a:pt x="21376" y="50890"/>
                    <a:pt x="24643" y="51309"/>
                  </a:cubicBezTo>
                  <a:cubicBezTo>
                    <a:pt x="27795" y="51805"/>
                    <a:pt x="31015" y="51805"/>
                    <a:pt x="34168" y="51309"/>
                  </a:cubicBezTo>
                  <a:cubicBezTo>
                    <a:pt x="37235" y="50728"/>
                    <a:pt x="40092" y="49347"/>
                    <a:pt x="42454" y="47309"/>
                  </a:cubicBezTo>
                  <a:cubicBezTo>
                    <a:pt x="47693" y="42832"/>
                    <a:pt x="50408" y="36069"/>
                    <a:pt x="49693" y="29211"/>
                  </a:cubicBezTo>
                  <a:cubicBezTo>
                    <a:pt x="48960" y="22525"/>
                    <a:pt x="46922" y="16057"/>
                    <a:pt x="43693" y="10161"/>
                  </a:cubicBezTo>
                  <a:cubicBezTo>
                    <a:pt x="42597" y="7361"/>
                    <a:pt x="40826" y="4875"/>
                    <a:pt x="38549" y="2922"/>
                  </a:cubicBezTo>
                  <a:cubicBezTo>
                    <a:pt x="35025" y="532"/>
                    <a:pt x="30796" y="-611"/>
                    <a:pt x="26548" y="-316"/>
                  </a:cubicBezTo>
                  <a:cubicBezTo>
                    <a:pt x="13022" y="-1421"/>
                    <a:pt x="1154" y="8647"/>
                    <a:pt x="49" y="22173"/>
                  </a:cubicBezTo>
                  <a:cubicBezTo>
                    <a:pt x="-332" y="26849"/>
                    <a:pt x="630" y="31535"/>
                    <a:pt x="2830" y="3568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48" name="Freeform: Shape 947">
              <a:extLst>
                <a:ext uri="{FF2B5EF4-FFF2-40B4-BE49-F238E27FC236}">
                  <a16:creationId xmlns:a16="http://schemas.microsoft.com/office/drawing/2014/main" xmlns="" id="{3BC63860-CD84-19CB-BEE5-3D343E9470F8}"/>
                </a:ext>
              </a:extLst>
            </p:cNvPr>
            <p:cNvSpPr/>
            <p:nvPr/>
          </p:nvSpPr>
          <p:spPr>
            <a:xfrm>
              <a:off x="4795309" y="4182220"/>
              <a:ext cx="46700" cy="50053"/>
            </a:xfrm>
            <a:custGeom>
              <a:avLst/>
              <a:gdLst>
                <a:gd name="connsiteX0" fmla="*/ 10115 w 46700"/>
                <a:gd name="connsiteY0" fmla="*/ 45147 h 50053"/>
                <a:gd name="connsiteX1" fmla="*/ 41357 w 46700"/>
                <a:gd name="connsiteY1" fmla="*/ 45147 h 50053"/>
                <a:gd name="connsiteX2" fmla="*/ 46215 w 46700"/>
                <a:gd name="connsiteY2" fmla="*/ 37622 h 50053"/>
                <a:gd name="connsiteX3" fmla="*/ 35833 w 46700"/>
                <a:gd name="connsiteY3" fmla="*/ 6380 h 50053"/>
                <a:gd name="connsiteX4" fmla="*/ 31547 w 46700"/>
                <a:gd name="connsiteY4" fmla="*/ 2761 h 50053"/>
                <a:gd name="connsiteX5" fmla="*/ 11544 w 46700"/>
                <a:gd name="connsiteY5" fmla="*/ 1237 h 50053"/>
                <a:gd name="connsiteX6" fmla="*/ 114 w 46700"/>
                <a:gd name="connsiteY6" fmla="*/ 22858 h 50053"/>
                <a:gd name="connsiteX7" fmla="*/ 10115 w 46700"/>
                <a:gd name="connsiteY7" fmla="*/ 45147 h 50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700" h="50053">
                  <a:moveTo>
                    <a:pt x="10115" y="45147"/>
                  </a:moveTo>
                  <a:cubicBezTo>
                    <a:pt x="19659" y="51157"/>
                    <a:pt x="31813" y="51157"/>
                    <a:pt x="41357" y="45147"/>
                  </a:cubicBezTo>
                  <a:cubicBezTo>
                    <a:pt x="44129" y="43604"/>
                    <a:pt x="45948" y="40785"/>
                    <a:pt x="46215" y="37622"/>
                  </a:cubicBezTo>
                  <a:cubicBezTo>
                    <a:pt x="48063" y="26135"/>
                    <a:pt x="44186" y="14476"/>
                    <a:pt x="35833" y="6380"/>
                  </a:cubicBezTo>
                  <a:cubicBezTo>
                    <a:pt x="34518" y="5047"/>
                    <a:pt x="33080" y="3837"/>
                    <a:pt x="31547" y="2761"/>
                  </a:cubicBezTo>
                  <a:cubicBezTo>
                    <a:pt x="25479" y="-830"/>
                    <a:pt x="18088" y="-1392"/>
                    <a:pt x="11544" y="1237"/>
                  </a:cubicBezTo>
                  <a:cubicBezTo>
                    <a:pt x="1257" y="5523"/>
                    <a:pt x="971" y="14476"/>
                    <a:pt x="114" y="22858"/>
                  </a:cubicBezTo>
                  <a:cubicBezTo>
                    <a:pt x="-848" y="31555"/>
                    <a:pt x="2981" y="40079"/>
                    <a:pt x="10115" y="4514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49" name="Freeform: Shape 948">
              <a:extLst>
                <a:ext uri="{FF2B5EF4-FFF2-40B4-BE49-F238E27FC236}">
                  <a16:creationId xmlns:a16="http://schemas.microsoft.com/office/drawing/2014/main" xmlns="" id="{9C6E5496-BF19-E829-FEA0-34F62C551143}"/>
                </a:ext>
              </a:extLst>
            </p:cNvPr>
            <p:cNvSpPr/>
            <p:nvPr/>
          </p:nvSpPr>
          <p:spPr>
            <a:xfrm>
              <a:off x="4931310" y="4186983"/>
              <a:ext cx="51311" cy="53450"/>
            </a:xfrm>
            <a:custGeom>
              <a:avLst/>
              <a:gdLst>
                <a:gd name="connsiteX0" fmla="*/ 1559 w 51311"/>
                <a:gd name="connsiteY0" fmla="*/ 36288 h 53450"/>
                <a:gd name="connsiteX1" fmla="*/ 3274 w 51311"/>
                <a:gd name="connsiteY1" fmla="*/ 41241 h 53450"/>
                <a:gd name="connsiteX2" fmla="*/ 12799 w 51311"/>
                <a:gd name="connsiteY2" fmla="*/ 48289 h 53450"/>
                <a:gd name="connsiteX3" fmla="*/ 25562 w 51311"/>
                <a:gd name="connsiteY3" fmla="*/ 52766 h 53450"/>
                <a:gd name="connsiteX4" fmla="*/ 38707 w 51311"/>
                <a:gd name="connsiteY4" fmla="*/ 50004 h 53450"/>
                <a:gd name="connsiteX5" fmla="*/ 43184 w 51311"/>
                <a:gd name="connsiteY5" fmla="*/ 44289 h 53450"/>
                <a:gd name="connsiteX6" fmla="*/ 48422 w 51311"/>
                <a:gd name="connsiteY6" fmla="*/ 34002 h 53450"/>
                <a:gd name="connsiteX7" fmla="*/ 51280 w 51311"/>
                <a:gd name="connsiteY7" fmla="*/ 23144 h 53450"/>
                <a:gd name="connsiteX8" fmla="*/ 48232 w 51311"/>
                <a:gd name="connsiteY8" fmla="*/ 11809 h 53450"/>
                <a:gd name="connsiteX9" fmla="*/ 41088 w 51311"/>
                <a:gd name="connsiteY9" fmla="*/ 2284 h 53450"/>
                <a:gd name="connsiteX10" fmla="*/ 34135 w 51311"/>
                <a:gd name="connsiteY10" fmla="*/ 93 h 53450"/>
                <a:gd name="connsiteX11" fmla="*/ 15085 w 51311"/>
                <a:gd name="connsiteY11" fmla="*/ 1808 h 53450"/>
                <a:gd name="connsiteX12" fmla="*/ 1559 w 51311"/>
                <a:gd name="connsiteY12" fmla="*/ 36288 h 5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311" h="53450">
                  <a:moveTo>
                    <a:pt x="1559" y="36288"/>
                  </a:moveTo>
                  <a:cubicBezTo>
                    <a:pt x="1855" y="38022"/>
                    <a:pt x="2436" y="39698"/>
                    <a:pt x="3274" y="41241"/>
                  </a:cubicBezTo>
                  <a:cubicBezTo>
                    <a:pt x="5722" y="44441"/>
                    <a:pt x="9027" y="46880"/>
                    <a:pt x="12799" y="48289"/>
                  </a:cubicBezTo>
                  <a:cubicBezTo>
                    <a:pt x="16809" y="50414"/>
                    <a:pt x="21105" y="51928"/>
                    <a:pt x="25562" y="52766"/>
                  </a:cubicBezTo>
                  <a:cubicBezTo>
                    <a:pt x="30134" y="53595"/>
                    <a:pt x="34849" y="52604"/>
                    <a:pt x="38707" y="50004"/>
                  </a:cubicBezTo>
                  <a:cubicBezTo>
                    <a:pt x="40583" y="48432"/>
                    <a:pt x="42107" y="46489"/>
                    <a:pt x="43184" y="44289"/>
                  </a:cubicBezTo>
                  <a:cubicBezTo>
                    <a:pt x="45089" y="40955"/>
                    <a:pt x="46803" y="37527"/>
                    <a:pt x="48422" y="34002"/>
                  </a:cubicBezTo>
                  <a:cubicBezTo>
                    <a:pt x="50156" y="30630"/>
                    <a:pt x="51137" y="26925"/>
                    <a:pt x="51280" y="23144"/>
                  </a:cubicBezTo>
                  <a:cubicBezTo>
                    <a:pt x="51004" y="19200"/>
                    <a:pt x="49975" y="15352"/>
                    <a:pt x="48232" y="11809"/>
                  </a:cubicBezTo>
                  <a:cubicBezTo>
                    <a:pt x="47003" y="7913"/>
                    <a:pt x="44488" y="4551"/>
                    <a:pt x="41088" y="2284"/>
                  </a:cubicBezTo>
                  <a:cubicBezTo>
                    <a:pt x="38935" y="1112"/>
                    <a:pt x="36573" y="369"/>
                    <a:pt x="34135" y="93"/>
                  </a:cubicBezTo>
                  <a:cubicBezTo>
                    <a:pt x="27743" y="-936"/>
                    <a:pt x="21190" y="-345"/>
                    <a:pt x="15085" y="1808"/>
                  </a:cubicBezTo>
                  <a:cubicBezTo>
                    <a:pt x="-1679" y="7808"/>
                    <a:pt x="-1489" y="23239"/>
                    <a:pt x="1559" y="3628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0" name="Freeform: Shape 949">
              <a:extLst>
                <a:ext uri="{FF2B5EF4-FFF2-40B4-BE49-F238E27FC236}">
                  <a16:creationId xmlns:a16="http://schemas.microsoft.com/office/drawing/2014/main" xmlns="" id="{8CE67918-E444-0CAC-F17F-5C31DCDA8A5A}"/>
                </a:ext>
              </a:extLst>
            </p:cNvPr>
            <p:cNvSpPr/>
            <p:nvPr/>
          </p:nvSpPr>
          <p:spPr>
            <a:xfrm>
              <a:off x="5092826" y="4184106"/>
              <a:ext cx="56026" cy="48685"/>
            </a:xfrm>
            <a:custGeom>
              <a:avLst/>
              <a:gdLst>
                <a:gd name="connsiteX0" fmla="*/ -32 w 56026"/>
                <a:gd name="connsiteY0" fmla="*/ 26878 h 48685"/>
                <a:gd name="connsiteX1" fmla="*/ 4635 w 56026"/>
                <a:gd name="connsiteY1" fmla="*/ 38784 h 48685"/>
                <a:gd name="connsiteX2" fmla="*/ 14160 w 56026"/>
                <a:gd name="connsiteY2" fmla="*/ 47071 h 48685"/>
                <a:gd name="connsiteX3" fmla="*/ 35020 w 56026"/>
                <a:gd name="connsiteY3" fmla="*/ 45832 h 48685"/>
                <a:gd name="connsiteX4" fmla="*/ 44545 w 56026"/>
                <a:gd name="connsiteY4" fmla="*/ 42499 h 48685"/>
                <a:gd name="connsiteX5" fmla="*/ 51784 w 56026"/>
                <a:gd name="connsiteY5" fmla="*/ 37546 h 48685"/>
                <a:gd name="connsiteX6" fmla="*/ 54546 w 56026"/>
                <a:gd name="connsiteY6" fmla="*/ 32116 h 48685"/>
                <a:gd name="connsiteX7" fmla="*/ 51974 w 56026"/>
                <a:gd name="connsiteY7" fmla="*/ 10209 h 48685"/>
                <a:gd name="connsiteX8" fmla="*/ 30067 w 56026"/>
                <a:gd name="connsiteY8" fmla="*/ -364 h 48685"/>
                <a:gd name="connsiteX9" fmla="*/ 16160 w 56026"/>
                <a:gd name="connsiteY9" fmla="*/ 4304 h 48685"/>
                <a:gd name="connsiteX10" fmla="*/ 5111 w 56026"/>
                <a:gd name="connsiteY10" fmla="*/ 13829 h 48685"/>
                <a:gd name="connsiteX11" fmla="*/ -32 w 56026"/>
                <a:gd name="connsiteY11" fmla="*/ 26878 h 4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026" h="48685">
                  <a:moveTo>
                    <a:pt x="-32" y="26878"/>
                  </a:moveTo>
                  <a:cubicBezTo>
                    <a:pt x="101" y="31269"/>
                    <a:pt x="1758" y="35470"/>
                    <a:pt x="4635" y="38784"/>
                  </a:cubicBezTo>
                  <a:cubicBezTo>
                    <a:pt x="7007" y="42356"/>
                    <a:pt x="10293" y="45213"/>
                    <a:pt x="14160" y="47071"/>
                  </a:cubicBezTo>
                  <a:cubicBezTo>
                    <a:pt x="21056" y="49043"/>
                    <a:pt x="28409" y="48604"/>
                    <a:pt x="35020" y="45832"/>
                  </a:cubicBezTo>
                  <a:cubicBezTo>
                    <a:pt x="38268" y="44937"/>
                    <a:pt x="41449" y="43823"/>
                    <a:pt x="44545" y="42499"/>
                  </a:cubicBezTo>
                  <a:cubicBezTo>
                    <a:pt x="47297" y="41413"/>
                    <a:pt x="49774" y="39718"/>
                    <a:pt x="51784" y="37546"/>
                  </a:cubicBezTo>
                  <a:cubicBezTo>
                    <a:pt x="53060" y="35936"/>
                    <a:pt x="53994" y="34088"/>
                    <a:pt x="54546" y="32116"/>
                  </a:cubicBezTo>
                  <a:cubicBezTo>
                    <a:pt x="57156" y="24811"/>
                    <a:pt x="56203" y="16715"/>
                    <a:pt x="51974" y="10209"/>
                  </a:cubicBezTo>
                  <a:cubicBezTo>
                    <a:pt x="46964" y="3170"/>
                    <a:pt x="38696" y="-821"/>
                    <a:pt x="30067" y="-364"/>
                  </a:cubicBezTo>
                  <a:cubicBezTo>
                    <a:pt x="25114" y="-21"/>
                    <a:pt x="20323" y="1589"/>
                    <a:pt x="16160" y="4304"/>
                  </a:cubicBezTo>
                  <a:cubicBezTo>
                    <a:pt x="11807" y="6609"/>
                    <a:pt x="8035" y="9866"/>
                    <a:pt x="5111" y="13829"/>
                  </a:cubicBezTo>
                  <a:cubicBezTo>
                    <a:pt x="2501" y="17772"/>
                    <a:pt x="749" y="22211"/>
                    <a:pt x="-32" y="268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1" name="Freeform: Shape 950">
              <a:extLst>
                <a:ext uri="{FF2B5EF4-FFF2-40B4-BE49-F238E27FC236}">
                  <a16:creationId xmlns:a16="http://schemas.microsoft.com/office/drawing/2014/main" xmlns="" id="{B898E71E-2B03-A175-E26F-78E42305B00C}"/>
                </a:ext>
              </a:extLst>
            </p:cNvPr>
            <p:cNvSpPr/>
            <p:nvPr/>
          </p:nvSpPr>
          <p:spPr>
            <a:xfrm>
              <a:off x="5240164" y="4162587"/>
              <a:ext cx="52782" cy="53693"/>
            </a:xfrm>
            <a:custGeom>
              <a:avLst/>
              <a:gdLst>
                <a:gd name="connsiteX0" fmla="*/ 8268 w 52782"/>
                <a:gd name="connsiteY0" fmla="*/ 47921 h 53693"/>
                <a:gd name="connsiteX1" fmla="*/ 13221 w 52782"/>
                <a:gd name="connsiteY1" fmla="*/ 52016 h 53693"/>
                <a:gd name="connsiteX2" fmla="*/ 19126 w 52782"/>
                <a:gd name="connsiteY2" fmla="*/ 53255 h 53693"/>
                <a:gd name="connsiteX3" fmla="*/ 44368 w 52782"/>
                <a:gd name="connsiteY3" fmla="*/ 45444 h 53693"/>
                <a:gd name="connsiteX4" fmla="*/ 52750 w 52782"/>
                <a:gd name="connsiteY4" fmla="*/ 32300 h 53693"/>
                <a:gd name="connsiteX5" fmla="*/ 51892 w 52782"/>
                <a:gd name="connsiteY5" fmla="*/ 26870 h 53693"/>
                <a:gd name="connsiteX6" fmla="*/ 47225 w 52782"/>
                <a:gd name="connsiteY6" fmla="*/ 12678 h 53693"/>
                <a:gd name="connsiteX7" fmla="*/ 42082 w 52782"/>
                <a:gd name="connsiteY7" fmla="*/ 3153 h 53693"/>
                <a:gd name="connsiteX8" fmla="*/ 39319 w 52782"/>
                <a:gd name="connsiteY8" fmla="*/ 772 h 53693"/>
                <a:gd name="connsiteX9" fmla="*/ 35795 w 52782"/>
                <a:gd name="connsiteY9" fmla="*/ -180 h 53693"/>
                <a:gd name="connsiteX10" fmla="*/ 14173 w 52782"/>
                <a:gd name="connsiteY10" fmla="*/ 4106 h 53693"/>
                <a:gd name="connsiteX11" fmla="*/ 838 w 52782"/>
                <a:gd name="connsiteY11" fmla="*/ 18203 h 53693"/>
                <a:gd name="connsiteX12" fmla="*/ 2362 w 52782"/>
                <a:gd name="connsiteY12" fmla="*/ 36395 h 53693"/>
                <a:gd name="connsiteX13" fmla="*/ 8268 w 52782"/>
                <a:gd name="connsiteY13" fmla="*/ 47921 h 5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82" h="53693">
                  <a:moveTo>
                    <a:pt x="8268" y="47921"/>
                  </a:moveTo>
                  <a:cubicBezTo>
                    <a:pt x="9582" y="49654"/>
                    <a:pt x="11278" y="51054"/>
                    <a:pt x="13221" y="52016"/>
                  </a:cubicBezTo>
                  <a:cubicBezTo>
                    <a:pt x="15116" y="52731"/>
                    <a:pt x="17107" y="53150"/>
                    <a:pt x="19126" y="53255"/>
                  </a:cubicBezTo>
                  <a:cubicBezTo>
                    <a:pt x="28194" y="53664"/>
                    <a:pt x="37119" y="50902"/>
                    <a:pt x="44368" y="45444"/>
                  </a:cubicBezTo>
                  <a:cubicBezTo>
                    <a:pt x="48911" y="42463"/>
                    <a:pt x="51959" y="37672"/>
                    <a:pt x="52750" y="32300"/>
                  </a:cubicBezTo>
                  <a:cubicBezTo>
                    <a:pt x="52759" y="30452"/>
                    <a:pt x="52473" y="28623"/>
                    <a:pt x="51892" y="26870"/>
                  </a:cubicBezTo>
                  <a:cubicBezTo>
                    <a:pt x="50578" y="22061"/>
                    <a:pt x="49025" y="17327"/>
                    <a:pt x="47225" y="12678"/>
                  </a:cubicBezTo>
                  <a:cubicBezTo>
                    <a:pt x="45996" y="9258"/>
                    <a:pt x="44263" y="6049"/>
                    <a:pt x="42082" y="3153"/>
                  </a:cubicBezTo>
                  <a:cubicBezTo>
                    <a:pt x="41348" y="2162"/>
                    <a:pt x="40405" y="1353"/>
                    <a:pt x="39319" y="772"/>
                  </a:cubicBezTo>
                  <a:cubicBezTo>
                    <a:pt x="38205" y="258"/>
                    <a:pt x="37014" y="-67"/>
                    <a:pt x="35795" y="-180"/>
                  </a:cubicBezTo>
                  <a:cubicBezTo>
                    <a:pt x="28318" y="-1000"/>
                    <a:pt x="20774" y="496"/>
                    <a:pt x="14173" y="4106"/>
                  </a:cubicBezTo>
                  <a:cubicBezTo>
                    <a:pt x="8373" y="7306"/>
                    <a:pt x="3705" y="12230"/>
                    <a:pt x="838" y="18203"/>
                  </a:cubicBezTo>
                  <a:cubicBezTo>
                    <a:pt x="-714" y="24270"/>
                    <a:pt x="-181" y="30671"/>
                    <a:pt x="2362" y="36395"/>
                  </a:cubicBezTo>
                  <a:cubicBezTo>
                    <a:pt x="3667" y="40539"/>
                    <a:pt x="5668" y="44435"/>
                    <a:pt x="8268" y="4792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2" name="Freeform: Shape 951">
              <a:extLst>
                <a:ext uri="{FF2B5EF4-FFF2-40B4-BE49-F238E27FC236}">
                  <a16:creationId xmlns:a16="http://schemas.microsoft.com/office/drawing/2014/main" xmlns="" id="{E96D25BF-414B-00DD-F0AF-01C58EA581EB}"/>
                </a:ext>
              </a:extLst>
            </p:cNvPr>
            <p:cNvSpPr/>
            <p:nvPr/>
          </p:nvSpPr>
          <p:spPr>
            <a:xfrm>
              <a:off x="5367565" y="4140678"/>
              <a:ext cx="57397" cy="53297"/>
            </a:xfrm>
            <a:custGeom>
              <a:avLst/>
              <a:gdLst>
                <a:gd name="connsiteX0" fmla="*/ 5359 w 57397"/>
                <a:gd name="connsiteY0" fmla="*/ 39349 h 53297"/>
                <a:gd name="connsiteX1" fmla="*/ 11455 w 57397"/>
                <a:gd name="connsiteY1" fmla="*/ 44874 h 53297"/>
                <a:gd name="connsiteX2" fmla="*/ 20980 w 57397"/>
                <a:gd name="connsiteY2" fmla="*/ 50589 h 53297"/>
                <a:gd name="connsiteX3" fmla="*/ 32124 w 57397"/>
                <a:gd name="connsiteY3" fmla="*/ 52875 h 53297"/>
                <a:gd name="connsiteX4" fmla="*/ 38411 w 57397"/>
                <a:gd name="connsiteY4" fmla="*/ 51637 h 53297"/>
                <a:gd name="connsiteX5" fmla="*/ 42888 w 57397"/>
                <a:gd name="connsiteY5" fmla="*/ 50208 h 53297"/>
                <a:gd name="connsiteX6" fmla="*/ 57366 w 57397"/>
                <a:gd name="connsiteY6" fmla="*/ 30586 h 53297"/>
                <a:gd name="connsiteX7" fmla="*/ 55842 w 57397"/>
                <a:gd name="connsiteY7" fmla="*/ 22967 h 53297"/>
                <a:gd name="connsiteX8" fmla="*/ 46983 w 57397"/>
                <a:gd name="connsiteY8" fmla="*/ 5440 h 53297"/>
                <a:gd name="connsiteX9" fmla="*/ 40221 w 57397"/>
                <a:gd name="connsiteY9" fmla="*/ 1059 h 53297"/>
                <a:gd name="connsiteX10" fmla="*/ 36982 w 57397"/>
                <a:gd name="connsiteY10" fmla="*/ -179 h 53297"/>
                <a:gd name="connsiteX11" fmla="*/ 28695 w 57397"/>
                <a:gd name="connsiteY11" fmla="*/ 582 h 53297"/>
                <a:gd name="connsiteX12" fmla="*/ 8788 w 57397"/>
                <a:gd name="connsiteY12" fmla="*/ 10107 h 53297"/>
                <a:gd name="connsiteX13" fmla="*/ 4692 w 57397"/>
                <a:gd name="connsiteY13" fmla="*/ 15156 h 53297"/>
                <a:gd name="connsiteX14" fmla="*/ 501 w 57397"/>
                <a:gd name="connsiteY14" fmla="*/ 28110 h 53297"/>
                <a:gd name="connsiteX15" fmla="*/ 2883 w 57397"/>
                <a:gd name="connsiteY15" fmla="*/ 32396 h 53297"/>
                <a:gd name="connsiteX16" fmla="*/ 5359 w 57397"/>
                <a:gd name="connsiteY16" fmla="*/ 39349 h 53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397" h="53297">
                  <a:moveTo>
                    <a:pt x="5359" y="39349"/>
                  </a:moveTo>
                  <a:cubicBezTo>
                    <a:pt x="7036" y="41550"/>
                    <a:pt x="9102" y="43416"/>
                    <a:pt x="11455" y="44874"/>
                  </a:cubicBezTo>
                  <a:cubicBezTo>
                    <a:pt x="14436" y="47074"/>
                    <a:pt x="17627" y="48989"/>
                    <a:pt x="20980" y="50589"/>
                  </a:cubicBezTo>
                  <a:cubicBezTo>
                    <a:pt x="24447" y="52265"/>
                    <a:pt x="28276" y="53046"/>
                    <a:pt x="32124" y="52875"/>
                  </a:cubicBezTo>
                  <a:cubicBezTo>
                    <a:pt x="34248" y="52646"/>
                    <a:pt x="36354" y="52227"/>
                    <a:pt x="38411" y="51637"/>
                  </a:cubicBezTo>
                  <a:lnTo>
                    <a:pt x="42888" y="50208"/>
                  </a:lnTo>
                  <a:cubicBezTo>
                    <a:pt x="51241" y="47208"/>
                    <a:pt x="56966" y="39455"/>
                    <a:pt x="57366" y="30586"/>
                  </a:cubicBezTo>
                  <a:cubicBezTo>
                    <a:pt x="57185" y="27996"/>
                    <a:pt x="56680" y="25433"/>
                    <a:pt x="55842" y="22967"/>
                  </a:cubicBezTo>
                  <a:cubicBezTo>
                    <a:pt x="54708" y="16375"/>
                    <a:pt x="51622" y="10270"/>
                    <a:pt x="46983" y="5440"/>
                  </a:cubicBezTo>
                  <a:cubicBezTo>
                    <a:pt x="44955" y="3659"/>
                    <a:pt x="42678" y="2183"/>
                    <a:pt x="40221" y="1059"/>
                  </a:cubicBezTo>
                  <a:cubicBezTo>
                    <a:pt x="39182" y="545"/>
                    <a:pt x="38097" y="135"/>
                    <a:pt x="36982" y="-179"/>
                  </a:cubicBezTo>
                  <a:cubicBezTo>
                    <a:pt x="34201" y="-637"/>
                    <a:pt x="31343" y="-379"/>
                    <a:pt x="28695" y="582"/>
                  </a:cubicBezTo>
                  <a:cubicBezTo>
                    <a:pt x="21361" y="2031"/>
                    <a:pt x="14513" y="5307"/>
                    <a:pt x="8788" y="10107"/>
                  </a:cubicBezTo>
                  <a:cubicBezTo>
                    <a:pt x="7283" y="11679"/>
                    <a:pt x="5921" y="13365"/>
                    <a:pt x="4692" y="15156"/>
                  </a:cubicBezTo>
                  <a:cubicBezTo>
                    <a:pt x="2216" y="18776"/>
                    <a:pt x="-1404" y="24014"/>
                    <a:pt x="501" y="28110"/>
                  </a:cubicBezTo>
                  <a:cubicBezTo>
                    <a:pt x="1168" y="29634"/>
                    <a:pt x="2311" y="30777"/>
                    <a:pt x="2883" y="32396"/>
                  </a:cubicBezTo>
                  <a:cubicBezTo>
                    <a:pt x="3416" y="34806"/>
                    <a:pt x="4254" y="37140"/>
                    <a:pt x="5359" y="3934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3" name="Freeform: Shape 952">
              <a:extLst>
                <a:ext uri="{FF2B5EF4-FFF2-40B4-BE49-F238E27FC236}">
                  <a16:creationId xmlns:a16="http://schemas.microsoft.com/office/drawing/2014/main" xmlns="" id="{DA86D36D-1999-82D5-595C-A759F087E19A}"/>
                </a:ext>
              </a:extLst>
            </p:cNvPr>
            <p:cNvSpPr/>
            <p:nvPr/>
          </p:nvSpPr>
          <p:spPr>
            <a:xfrm>
              <a:off x="5494876" y="4097919"/>
              <a:ext cx="64996" cy="54239"/>
            </a:xfrm>
            <a:custGeom>
              <a:avLst/>
              <a:gdLst>
                <a:gd name="connsiteX0" fmla="*/ 49974 w 64996"/>
                <a:gd name="connsiteY0" fmla="*/ 2766 h 54239"/>
                <a:gd name="connsiteX1" fmla="*/ 57213 w 64996"/>
                <a:gd name="connsiteY1" fmla="*/ 6004 h 54239"/>
                <a:gd name="connsiteX2" fmla="*/ 61118 w 64996"/>
                <a:gd name="connsiteY2" fmla="*/ 10290 h 54239"/>
                <a:gd name="connsiteX3" fmla="*/ 64643 w 64996"/>
                <a:gd name="connsiteY3" fmla="*/ 16482 h 54239"/>
                <a:gd name="connsiteX4" fmla="*/ 64643 w 64996"/>
                <a:gd name="connsiteY4" fmla="*/ 23149 h 54239"/>
                <a:gd name="connsiteX5" fmla="*/ 63690 w 64996"/>
                <a:gd name="connsiteY5" fmla="*/ 30388 h 54239"/>
                <a:gd name="connsiteX6" fmla="*/ 46164 w 64996"/>
                <a:gd name="connsiteY6" fmla="*/ 50391 h 54239"/>
                <a:gd name="connsiteX7" fmla="*/ 38544 w 64996"/>
                <a:gd name="connsiteY7" fmla="*/ 52581 h 54239"/>
                <a:gd name="connsiteX8" fmla="*/ 19494 w 64996"/>
                <a:gd name="connsiteY8" fmla="*/ 53438 h 54239"/>
                <a:gd name="connsiteX9" fmla="*/ 13017 w 64996"/>
                <a:gd name="connsiteY9" fmla="*/ 52105 h 54239"/>
                <a:gd name="connsiteX10" fmla="*/ 3492 w 64996"/>
                <a:gd name="connsiteY10" fmla="*/ 43342 h 54239"/>
                <a:gd name="connsiteX11" fmla="*/ 253 w 64996"/>
                <a:gd name="connsiteY11" fmla="*/ 31341 h 54239"/>
                <a:gd name="connsiteX12" fmla="*/ 253 w 64996"/>
                <a:gd name="connsiteY12" fmla="*/ 25434 h 54239"/>
                <a:gd name="connsiteX13" fmla="*/ 3968 w 64996"/>
                <a:gd name="connsiteY13" fmla="*/ 18577 h 54239"/>
                <a:gd name="connsiteX14" fmla="*/ 11779 w 64996"/>
                <a:gd name="connsiteY14" fmla="*/ 9052 h 54239"/>
                <a:gd name="connsiteX15" fmla="*/ 16351 w 64996"/>
                <a:gd name="connsiteY15" fmla="*/ 5147 h 54239"/>
                <a:gd name="connsiteX16" fmla="*/ 20637 w 64996"/>
                <a:gd name="connsiteY16" fmla="*/ 2289 h 54239"/>
                <a:gd name="connsiteX17" fmla="*/ 30162 w 64996"/>
                <a:gd name="connsiteY17" fmla="*/ -283 h 54239"/>
                <a:gd name="connsiteX18" fmla="*/ 49974 w 64996"/>
                <a:gd name="connsiteY18" fmla="*/ 2766 h 54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996" h="54239">
                  <a:moveTo>
                    <a:pt x="49974" y="2766"/>
                  </a:moveTo>
                  <a:cubicBezTo>
                    <a:pt x="52546" y="3451"/>
                    <a:pt x="54984" y="4546"/>
                    <a:pt x="57213" y="6004"/>
                  </a:cubicBezTo>
                  <a:cubicBezTo>
                    <a:pt x="58727" y="7223"/>
                    <a:pt x="60042" y="8671"/>
                    <a:pt x="61118" y="10290"/>
                  </a:cubicBezTo>
                  <a:cubicBezTo>
                    <a:pt x="62614" y="12157"/>
                    <a:pt x="63804" y="14243"/>
                    <a:pt x="64643" y="16482"/>
                  </a:cubicBezTo>
                  <a:cubicBezTo>
                    <a:pt x="65071" y="18681"/>
                    <a:pt x="65071" y="20949"/>
                    <a:pt x="64643" y="23149"/>
                  </a:cubicBezTo>
                  <a:cubicBezTo>
                    <a:pt x="64614" y="25597"/>
                    <a:pt x="64290" y="28026"/>
                    <a:pt x="63690" y="30388"/>
                  </a:cubicBezTo>
                  <a:cubicBezTo>
                    <a:pt x="60385" y="38913"/>
                    <a:pt x="54184" y="46000"/>
                    <a:pt x="46164" y="50391"/>
                  </a:cubicBezTo>
                  <a:cubicBezTo>
                    <a:pt x="43716" y="51419"/>
                    <a:pt x="41163" y="52153"/>
                    <a:pt x="38544" y="52581"/>
                  </a:cubicBezTo>
                  <a:cubicBezTo>
                    <a:pt x="32286" y="53896"/>
                    <a:pt x="25847" y="54181"/>
                    <a:pt x="19494" y="53438"/>
                  </a:cubicBezTo>
                  <a:cubicBezTo>
                    <a:pt x="17294" y="53257"/>
                    <a:pt x="15113" y="52810"/>
                    <a:pt x="13017" y="52105"/>
                  </a:cubicBezTo>
                  <a:cubicBezTo>
                    <a:pt x="8864" y="50467"/>
                    <a:pt x="5473" y="47342"/>
                    <a:pt x="3492" y="43342"/>
                  </a:cubicBezTo>
                  <a:cubicBezTo>
                    <a:pt x="1663" y="39580"/>
                    <a:pt x="568" y="35512"/>
                    <a:pt x="253" y="31341"/>
                  </a:cubicBezTo>
                  <a:cubicBezTo>
                    <a:pt x="-127" y="29388"/>
                    <a:pt x="-127" y="27387"/>
                    <a:pt x="253" y="25434"/>
                  </a:cubicBezTo>
                  <a:cubicBezTo>
                    <a:pt x="1111" y="23053"/>
                    <a:pt x="3111" y="20958"/>
                    <a:pt x="3968" y="18577"/>
                  </a:cubicBezTo>
                  <a:cubicBezTo>
                    <a:pt x="5845" y="14872"/>
                    <a:pt x="8512" y="11624"/>
                    <a:pt x="11779" y="9052"/>
                  </a:cubicBezTo>
                  <a:cubicBezTo>
                    <a:pt x="13217" y="7652"/>
                    <a:pt x="14741" y="6347"/>
                    <a:pt x="16351" y="5147"/>
                  </a:cubicBezTo>
                  <a:cubicBezTo>
                    <a:pt x="17722" y="4108"/>
                    <a:pt x="19151" y="3156"/>
                    <a:pt x="20637" y="2289"/>
                  </a:cubicBezTo>
                  <a:cubicBezTo>
                    <a:pt x="23656" y="946"/>
                    <a:pt x="26876" y="79"/>
                    <a:pt x="30162" y="-283"/>
                  </a:cubicBezTo>
                  <a:cubicBezTo>
                    <a:pt x="36915" y="-769"/>
                    <a:pt x="43688" y="270"/>
                    <a:pt x="49974" y="27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4" name="Freeform: Shape 953">
              <a:extLst>
                <a:ext uri="{FF2B5EF4-FFF2-40B4-BE49-F238E27FC236}">
                  <a16:creationId xmlns:a16="http://schemas.microsoft.com/office/drawing/2014/main" xmlns="" id="{4CB66BBC-CF00-7ED5-3D5C-E8CB17D65A6C}"/>
                </a:ext>
              </a:extLst>
            </p:cNvPr>
            <p:cNvSpPr/>
            <p:nvPr/>
          </p:nvSpPr>
          <p:spPr>
            <a:xfrm>
              <a:off x="5665328" y="4088891"/>
              <a:ext cx="54719" cy="57340"/>
            </a:xfrm>
            <a:custGeom>
              <a:avLst/>
              <a:gdLst>
                <a:gd name="connsiteX0" fmla="*/ 14 w 54719"/>
                <a:gd name="connsiteY0" fmla="*/ 22366 h 57340"/>
                <a:gd name="connsiteX1" fmla="*/ 585 w 54719"/>
                <a:gd name="connsiteY1" fmla="*/ 29224 h 57340"/>
                <a:gd name="connsiteX2" fmla="*/ 5633 w 54719"/>
                <a:gd name="connsiteY2" fmla="*/ 44369 h 57340"/>
                <a:gd name="connsiteX3" fmla="*/ 11444 w 54719"/>
                <a:gd name="connsiteY3" fmla="*/ 52751 h 57340"/>
                <a:gd name="connsiteX4" fmla="*/ 21921 w 54719"/>
                <a:gd name="connsiteY4" fmla="*/ 56942 h 57340"/>
                <a:gd name="connsiteX5" fmla="*/ 28017 w 54719"/>
                <a:gd name="connsiteY5" fmla="*/ 56084 h 57340"/>
                <a:gd name="connsiteX6" fmla="*/ 38114 w 54719"/>
                <a:gd name="connsiteY6" fmla="*/ 52846 h 57340"/>
                <a:gd name="connsiteX7" fmla="*/ 53639 w 54719"/>
                <a:gd name="connsiteY7" fmla="*/ 36463 h 57340"/>
                <a:gd name="connsiteX8" fmla="*/ 54687 w 54719"/>
                <a:gd name="connsiteY8" fmla="*/ 30748 h 57340"/>
                <a:gd name="connsiteX9" fmla="*/ 51925 w 54719"/>
                <a:gd name="connsiteY9" fmla="*/ 21223 h 57340"/>
                <a:gd name="connsiteX10" fmla="*/ 47734 w 54719"/>
                <a:gd name="connsiteY10" fmla="*/ 13317 h 57340"/>
                <a:gd name="connsiteX11" fmla="*/ 44114 w 54719"/>
                <a:gd name="connsiteY11" fmla="*/ 8268 h 57340"/>
                <a:gd name="connsiteX12" fmla="*/ 36304 w 54719"/>
                <a:gd name="connsiteY12" fmla="*/ 3125 h 57340"/>
                <a:gd name="connsiteX13" fmla="*/ 24398 w 54719"/>
                <a:gd name="connsiteY13" fmla="*/ -399 h 57340"/>
                <a:gd name="connsiteX14" fmla="*/ 11825 w 54719"/>
                <a:gd name="connsiteY14" fmla="*/ 4744 h 57340"/>
                <a:gd name="connsiteX15" fmla="*/ 4109 w 54719"/>
                <a:gd name="connsiteY15" fmla="*/ 14269 h 57340"/>
                <a:gd name="connsiteX16" fmla="*/ 14 w 54719"/>
                <a:gd name="connsiteY16" fmla="*/ 22366 h 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719" h="57340">
                  <a:moveTo>
                    <a:pt x="14" y="22366"/>
                  </a:moveTo>
                  <a:cubicBezTo>
                    <a:pt x="-129" y="24671"/>
                    <a:pt x="61" y="26976"/>
                    <a:pt x="585" y="29224"/>
                  </a:cubicBezTo>
                  <a:cubicBezTo>
                    <a:pt x="1642" y="34462"/>
                    <a:pt x="3338" y="39539"/>
                    <a:pt x="5633" y="44369"/>
                  </a:cubicBezTo>
                  <a:cubicBezTo>
                    <a:pt x="6976" y="47531"/>
                    <a:pt x="8948" y="50389"/>
                    <a:pt x="11444" y="52751"/>
                  </a:cubicBezTo>
                  <a:cubicBezTo>
                    <a:pt x="14330" y="55341"/>
                    <a:pt x="18044" y="56818"/>
                    <a:pt x="21921" y="56942"/>
                  </a:cubicBezTo>
                  <a:cubicBezTo>
                    <a:pt x="23988" y="56942"/>
                    <a:pt x="26036" y="56656"/>
                    <a:pt x="28017" y="56084"/>
                  </a:cubicBezTo>
                  <a:cubicBezTo>
                    <a:pt x="31484" y="55341"/>
                    <a:pt x="34866" y="54255"/>
                    <a:pt x="38114" y="52846"/>
                  </a:cubicBezTo>
                  <a:cubicBezTo>
                    <a:pt x="45276" y="49683"/>
                    <a:pt x="50868" y="43778"/>
                    <a:pt x="53639" y="36463"/>
                  </a:cubicBezTo>
                  <a:cubicBezTo>
                    <a:pt x="54306" y="34634"/>
                    <a:pt x="54668" y="32700"/>
                    <a:pt x="54687" y="30748"/>
                  </a:cubicBezTo>
                  <a:cubicBezTo>
                    <a:pt x="54468" y="27414"/>
                    <a:pt x="53525" y="24156"/>
                    <a:pt x="51925" y="21223"/>
                  </a:cubicBezTo>
                  <a:cubicBezTo>
                    <a:pt x="50591" y="18460"/>
                    <a:pt x="49258" y="15889"/>
                    <a:pt x="47734" y="13317"/>
                  </a:cubicBezTo>
                  <a:cubicBezTo>
                    <a:pt x="46753" y="11488"/>
                    <a:pt x="45534" y="9793"/>
                    <a:pt x="44114" y="8268"/>
                  </a:cubicBezTo>
                  <a:cubicBezTo>
                    <a:pt x="41800" y="6145"/>
                    <a:pt x="39171" y="4411"/>
                    <a:pt x="36304" y="3125"/>
                  </a:cubicBezTo>
                  <a:cubicBezTo>
                    <a:pt x="32665" y="1039"/>
                    <a:pt x="28589" y="-161"/>
                    <a:pt x="24398" y="-399"/>
                  </a:cubicBezTo>
                  <a:cubicBezTo>
                    <a:pt x="19740" y="-190"/>
                    <a:pt x="15292" y="1630"/>
                    <a:pt x="11825" y="4744"/>
                  </a:cubicBezTo>
                  <a:cubicBezTo>
                    <a:pt x="8872" y="7592"/>
                    <a:pt x="6281" y="10793"/>
                    <a:pt x="4109" y="14269"/>
                  </a:cubicBezTo>
                  <a:cubicBezTo>
                    <a:pt x="2052" y="16556"/>
                    <a:pt x="642" y="19356"/>
                    <a:pt x="14" y="223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5" name="Freeform: Shape 954">
              <a:extLst>
                <a:ext uri="{FF2B5EF4-FFF2-40B4-BE49-F238E27FC236}">
                  <a16:creationId xmlns:a16="http://schemas.microsoft.com/office/drawing/2014/main" xmlns="" id="{82802717-9ACF-0186-6461-18A095667623}"/>
                </a:ext>
              </a:extLst>
            </p:cNvPr>
            <p:cNvSpPr/>
            <p:nvPr/>
          </p:nvSpPr>
          <p:spPr>
            <a:xfrm>
              <a:off x="5809445" y="4041445"/>
              <a:ext cx="50904" cy="50590"/>
            </a:xfrm>
            <a:custGeom>
              <a:avLst/>
              <a:gdLst>
                <a:gd name="connsiteX0" fmla="*/ 962 w 50904"/>
                <a:gd name="connsiteY0" fmla="*/ 27331 h 50590"/>
                <a:gd name="connsiteX1" fmla="*/ 3057 w 50904"/>
                <a:gd name="connsiteY1" fmla="*/ 34856 h 50590"/>
                <a:gd name="connsiteX2" fmla="*/ 5248 w 50904"/>
                <a:gd name="connsiteY2" fmla="*/ 40951 h 50590"/>
                <a:gd name="connsiteX3" fmla="*/ 18964 w 50904"/>
                <a:gd name="connsiteY3" fmla="*/ 49524 h 50590"/>
                <a:gd name="connsiteX4" fmla="*/ 36490 w 50904"/>
                <a:gd name="connsiteY4" fmla="*/ 49048 h 50590"/>
                <a:gd name="connsiteX5" fmla="*/ 41729 w 50904"/>
                <a:gd name="connsiteY5" fmla="*/ 47428 h 50590"/>
                <a:gd name="connsiteX6" fmla="*/ 46872 w 50904"/>
                <a:gd name="connsiteY6" fmla="*/ 42666 h 50590"/>
                <a:gd name="connsiteX7" fmla="*/ 50778 w 50904"/>
                <a:gd name="connsiteY7" fmla="*/ 28474 h 50590"/>
                <a:gd name="connsiteX8" fmla="*/ 46110 w 50904"/>
                <a:gd name="connsiteY8" fmla="*/ 16377 h 50590"/>
                <a:gd name="connsiteX9" fmla="*/ 35252 w 50904"/>
                <a:gd name="connsiteY9" fmla="*/ 3613 h 50590"/>
                <a:gd name="connsiteX10" fmla="*/ 16202 w 50904"/>
                <a:gd name="connsiteY10" fmla="*/ 470 h 50590"/>
                <a:gd name="connsiteX11" fmla="*/ 5915 w 50904"/>
                <a:gd name="connsiteY11" fmla="*/ 7042 h 50590"/>
                <a:gd name="connsiteX12" fmla="*/ 962 w 50904"/>
                <a:gd name="connsiteY12" fmla="*/ 27331 h 5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04" h="50590">
                  <a:moveTo>
                    <a:pt x="962" y="27331"/>
                  </a:moveTo>
                  <a:lnTo>
                    <a:pt x="3057" y="34856"/>
                  </a:lnTo>
                  <a:cubicBezTo>
                    <a:pt x="3543" y="36970"/>
                    <a:pt x="4277" y="39018"/>
                    <a:pt x="5248" y="40951"/>
                  </a:cubicBezTo>
                  <a:cubicBezTo>
                    <a:pt x="8401" y="45618"/>
                    <a:pt x="13383" y="48733"/>
                    <a:pt x="18964" y="49524"/>
                  </a:cubicBezTo>
                  <a:cubicBezTo>
                    <a:pt x="24774" y="50552"/>
                    <a:pt x="30737" y="50391"/>
                    <a:pt x="36490" y="49048"/>
                  </a:cubicBezTo>
                  <a:cubicBezTo>
                    <a:pt x="38300" y="48753"/>
                    <a:pt x="40062" y="48210"/>
                    <a:pt x="41729" y="47428"/>
                  </a:cubicBezTo>
                  <a:cubicBezTo>
                    <a:pt x="43806" y="46285"/>
                    <a:pt x="45568" y="44647"/>
                    <a:pt x="46872" y="42666"/>
                  </a:cubicBezTo>
                  <a:cubicBezTo>
                    <a:pt x="49873" y="38580"/>
                    <a:pt x="51263" y="33522"/>
                    <a:pt x="50778" y="28474"/>
                  </a:cubicBezTo>
                  <a:cubicBezTo>
                    <a:pt x="49978" y="24187"/>
                    <a:pt x="48397" y="20092"/>
                    <a:pt x="46110" y="16377"/>
                  </a:cubicBezTo>
                  <a:cubicBezTo>
                    <a:pt x="43529" y="11338"/>
                    <a:pt x="39814" y="6966"/>
                    <a:pt x="35252" y="3613"/>
                  </a:cubicBezTo>
                  <a:cubicBezTo>
                    <a:pt x="29689" y="-235"/>
                    <a:pt x="22698" y="-1387"/>
                    <a:pt x="16202" y="470"/>
                  </a:cubicBezTo>
                  <a:cubicBezTo>
                    <a:pt x="12211" y="1613"/>
                    <a:pt x="8639" y="3899"/>
                    <a:pt x="5915" y="7042"/>
                  </a:cubicBezTo>
                  <a:cubicBezTo>
                    <a:pt x="524" y="12300"/>
                    <a:pt x="-1400" y="20178"/>
                    <a:pt x="962" y="2733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6" name="Freeform: Shape 955">
              <a:extLst>
                <a:ext uri="{FF2B5EF4-FFF2-40B4-BE49-F238E27FC236}">
                  <a16:creationId xmlns:a16="http://schemas.microsoft.com/office/drawing/2014/main" xmlns="" id="{A7C0A62D-F331-33CF-A2C7-4EE97F149018}"/>
                </a:ext>
              </a:extLst>
            </p:cNvPr>
            <p:cNvSpPr/>
            <p:nvPr/>
          </p:nvSpPr>
          <p:spPr>
            <a:xfrm>
              <a:off x="5945939" y="4031510"/>
              <a:ext cx="51613" cy="55581"/>
            </a:xfrm>
            <a:custGeom>
              <a:avLst/>
              <a:gdLst>
                <a:gd name="connsiteX0" fmla="*/ 390 w 51613"/>
                <a:gd name="connsiteY0" fmla="*/ 30598 h 55581"/>
                <a:gd name="connsiteX1" fmla="*/ 5629 w 51613"/>
                <a:gd name="connsiteY1" fmla="*/ 47172 h 55581"/>
                <a:gd name="connsiteX2" fmla="*/ 24679 w 51613"/>
                <a:gd name="connsiteY2" fmla="*/ 55172 h 55581"/>
                <a:gd name="connsiteX3" fmla="*/ 44967 w 51613"/>
                <a:gd name="connsiteY3" fmla="*/ 46505 h 55581"/>
                <a:gd name="connsiteX4" fmla="*/ 51349 w 51613"/>
                <a:gd name="connsiteY4" fmla="*/ 27455 h 55581"/>
                <a:gd name="connsiteX5" fmla="*/ 49063 w 51613"/>
                <a:gd name="connsiteY5" fmla="*/ 19454 h 55581"/>
                <a:gd name="connsiteX6" fmla="*/ 45824 w 51613"/>
                <a:gd name="connsiteY6" fmla="*/ 10500 h 55581"/>
                <a:gd name="connsiteX7" fmla="*/ 43729 w 51613"/>
                <a:gd name="connsiteY7" fmla="*/ 6214 h 55581"/>
                <a:gd name="connsiteX8" fmla="*/ 34966 w 51613"/>
                <a:gd name="connsiteY8" fmla="*/ 880 h 55581"/>
                <a:gd name="connsiteX9" fmla="*/ 26298 w 51613"/>
                <a:gd name="connsiteY9" fmla="*/ -359 h 55581"/>
                <a:gd name="connsiteX10" fmla="*/ 20392 w 51613"/>
                <a:gd name="connsiteY10" fmla="*/ 1451 h 55581"/>
                <a:gd name="connsiteX11" fmla="*/ 2771 w 51613"/>
                <a:gd name="connsiteY11" fmla="*/ 14596 h 55581"/>
                <a:gd name="connsiteX12" fmla="*/ 390 w 51613"/>
                <a:gd name="connsiteY12" fmla="*/ 30598 h 55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13" h="55581">
                  <a:moveTo>
                    <a:pt x="390" y="30598"/>
                  </a:moveTo>
                  <a:cubicBezTo>
                    <a:pt x="238" y="36551"/>
                    <a:pt x="2076" y="42390"/>
                    <a:pt x="5629" y="47172"/>
                  </a:cubicBezTo>
                  <a:cubicBezTo>
                    <a:pt x="10525" y="52467"/>
                    <a:pt x="17468" y="55382"/>
                    <a:pt x="24679" y="55172"/>
                  </a:cubicBezTo>
                  <a:cubicBezTo>
                    <a:pt x="32299" y="54963"/>
                    <a:pt x="39547" y="51867"/>
                    <a:pt x="44967" y="46505"/>
                  </a:cubicBezTo>
                  <a:cubicBezTo>
                    <a:pt x="49996" y="41532"/>
                    <a:pt x="52368" y="34456"/>
                    <a:pt x="51349" y="27455"/>
                  </a:cubicBezTo>
                  <a:cubicBezTo>
                    <a:pt x="50882" y="24711"/>
                    <a:pt x="50110" y="22025"/>
                    <a:pt x="49063" y="19454"/>
                  </a:cubicBezTo>
                  <a:lnTo>
                    <a:pt x="45824" y="10500"/>
                  </a:lnTo>
                  <a:cubicBezTo>
                    <a:pt x="45339" y="8976"/>
                    <a:pt x="44634" y="7528"/>
                    <a:pt x="43729" y="6214"/>
                  </a:cubicBezTo>
                  <a:cubicBezTo>
                    <a:pt x="41424" y="3585"/>
                    <a:pt x="38366" y="1718"/>
                    <a:pt x="34966" y="880"/>
                  </a:cubicBezTo>
                  <a:cubicBezTo>
                    <a:pt x="32194" y="-111"/>
                    <a:pt x="29241" y="-539"/>
                    <a:pt x="26298" y="-359"/>
                  </a:cubicBezTo>
                  <a:cubicBezTo>
                    <a:pt x="24260" y="-35"/>
                    <a:pt x="22269" y="575"/>
                    <a:pt x="20392" y="1451"/>
                  </a:cubicBezTo>
                  <a:cubicBezTo>
                    <a:pt x="13516" y="4299"/>
                    <a:pt x="7458" y="8814"/>
                    <a:pt x="2771" y="14596"/>
                  </a:cubicBezTo>
                  <a:cubicBezTo>
                    <a:pt x="209" y="19511"/>
                    <a:pt x="-629" y="25150"/>
                    <a:pt x="390" y="3059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7" name="Freeform: Shape 956">
              <a:extLst>
                <a:ext uri="{FF2B5EF4-FFF2-40B4-BE49-F238E27FC236}">
                  <a16:creationId xmlns:a16="http://schemas.microsoft.com/office/drawing/2014/main" xmlns="" id="{41D8CE83-6C17-BC9F-1D99-AAD76CCE3812}"/>
                </a:ext>
              </a:extLst>
            </p:cNvPr>
            <p:cNvSpPr/>
            <p:nvPr/>
          </p:nvSpPr>
          <p:spPr>
            <a:xfrm>
              <a:off x="6105453" y="4002250"/>
              <a:ext cx="55530" cy="50670"/>
            </a:xfrm>
            <a:custGeom>
              <a:avLst/>
              <a:gdLst>
                <a:gd name="connsiteX0" fmla="*/ 324 w 55530"/>
                <a:gd name="connsiteY0" fmla="*/ 36808 h 50670"/>
                <a:gd name="connsiteX1" fmla="*/ 1181 w 55530"/>
                <a:gd name="connsiteY1" fmla="*/ 40714 h 50670"/>
                <a:gd name="connsiteX2" fmla="*/ 4230 w 55530"/>
                <a:gd name="connsiteY2" fmla="*/ 44523 h 50670"/>
                <a:gd name="connsiteX3" fmla="*/ 10706 w 55530"/>
                <a:gd name="connsiteY3" fmla="*/ 49381 h 50670"/>
                <a:gd name="connsiteX4" fmla="*/ 20231 w 55530"/>
                <a:gd name="connsiteY4" fmla="*/ 50048 h 50670"/>
                <a:gd name="connsiteX5" fmla="*/ 35852 w 55530"/>
                <a:gd name="connsiteY5" fmla="*/ 46333 h 50670"/>
                <a:gd name="connsiteX6" fmla="*/ 43091 w 55530"/>
                <a:gd name="connsiteY6" fmla="*/ 41857 h 50670"/>
                <a:gd name="connsiteX7" fmla="*/ 52616 w 55530"/>
                <a:gd name="connsiteY7" fmla="*/ 32332 h 50670"/>
                <a:gd name="connsiteX8" fmla="*/ 54902 w 55530"/>
                <a:gd name="connsiteY8" fmla="*/ 16139 h 50670"/>
                <a:gd name="connsiteX9" fmla="*/ 52807 w 55530"/>
                <a:gd name="connsiteY9" fmla="*/ 10710 h 50670"/>
                <a:gd name="connsiteX10" fmla="*/ 44711 w 55530"/>
                <a:gd name="connsiteY10" fmla="*/ 3566 h 50670"/>
                <a:gd name="connsiteX11" fmla="*/ 40424 w 55530"/>
                <a:gd name="connsiteY11" fmla="*/ 994 h 50670"/>
                <a:gd name="connsiteX12" fmla="*/ 24613 w 55530"/>
                <a:gd name="connsiteY12" fmla="*/ 994 h 50670"/>
                <a:gd name="connsiteX13" fmla="*/ 8135 w 55530"/>
                <a:gd name="connsiteY13" fmla="*/ 10519 h 50670"/>
                <a:gd name="connsiteX14" fmla="*/ 515 w 55530"/>
                <a:gd name="connsiteY14" fmla="*/ 26616 h 50670"/>
                <a:gd name="connsiteX15" fmla="*/ 324 w 55530"/>
                <a:gd name="connsiteY15" fmla="*/ 36808 h 5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530" h="50670">
                  <a:moveTo>
                    <a:pt x="324" y="36808"/>
                  </a:moveTo>
                  <a:cubicBezTo>
                    <a:pt x="372" y="38151"/>
                    <a:pt x="658" y="39475"/>
                    <a:pt x="1181" y="40714"/>
                  </a:cubicBezTo>
                  <a:cubicBezTo>
                    <a:pt x="2029" y="42104"/>
                    <a:pt x="3058" y="43390"/>
                    <a:pt x="4230" y="44523"/>
                  </a:cubicBezTo>
                  <a:cubicBezTo>
                    <a:pt x="6049" y="46552"/>
                    <a:pt x="8249" y="48200"/>
                    <a:pt x="10706" y="49381"/>
                  </a:cubicBezTo>
                  <a:cubicBezTo>
                    <a:pt x="13802" y="50267"/>
                    <a:pt x="17041" y="50496"/>
                    <a:pt x="20231" y="50048"/>
                  </a:cubicBezTo>
                  <a:cubicBezTo>
                    <a:pt x="25613" y="49705"/>
                    <a:pt x="30890" y="48448"/>
                    <a:pt x="35852" y="46333"/>
                  </a:cubicBezTo>
                  <a:cubicBezTo>
                    <a:pt x="38405" y="45076"/>
                    <a:pt x="40834" y="43580"/>
                    <a:pt x="43091" y="41857"/>
                  </a:cubicBezTo>
                  <a:cubicBezTo>
                    <a:pt x="46844" y="39313"/>
                    <a:pt x="50083" y="36084"/>
                    <a:pt x="52616" y="32332"/>
                  </a:cubicBezTo>
                  <a:cubicBezTo>
                    <a:pt x="55379" y="27407"/>
                    <a:pt x="56188" y="21635"/>
                    <a:pt x="54902" y="16139"/>
                  </a:cubicBezTo>
                  <a:cubicBezTo>
                    <a:pt x="54502" y="14225"/>
                    <a:pt x="53797" y="12396"/>
                    <a:pt x="52807" y="10710"/>
                  </a:cubicBezTo>
                  <a:cubicBezTo>
                    <a:pt x="50597" y="7824"/>
                    <a:pt x="47844" y="5404"/>
                    <a:pt x="44711" y="3566"/>
                  </a:cubicBezTo>
                  <a:cubicBezTo>
                    <a:pt x="43339" y="2623"/>
                    <a:pt x="41910" y="1756"/>
                    <a:pt x="40424" y="994"/>
                  </a:cubicBezTo>
                  <a:cubicBezTo>
                    <a:pt x="35319" y="-863"/>
                    <a:pt x="29718" y="-863"/>
                    <a:pt x="24613" y="994"/>
                  </a:cubicBezTo>
                  <a:cubicBezTo>
                    <a:pt x="18346" y="2585"/>
                    <a:pt x="12640" y="5880"/>
                    <a:pt x="8135" y="10519"/>
                  </a:cubicBezTo>
                  <a:cubicBezTo>
                    <a:pt x="4296" y="15168"/>
                    <a:pt x="1686" y="20702"/>
                    <a:pt x="515" y="26616"/>
                  </a:cubicBezTo>
                  <a:cubicBezTo>
                    <a:pt x="-143" y="29979"/>
                    <a:pt x="-209" y="33427"/>
                    <a:pt x="324" y="3680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8" name="Freeform: Shape 957">
              <a:extLst>
                <a:ext uri="{FF2B5EF4-FFF2-40B4-BE49-F238E27FC236}">
                  <a16:creationId xmlns:a16="http://schemas.microsoft.com/office/drawing/2014/main" xmlns="" id="{02BE3425-4AB6-9609-1353-12C0CF3676B9}"/>
                </a:ext>
              </a:extLst>
            </p:cNvPr>
            <p:cNvSpPr/>
            <p:nvPr/>
          </p:nvSpPr>
          <p:spPr>
            <a:xfrm>
              <a:off x="6250685" y="3970269"/>
              <a:ext cx="54347" cy="56567"/>
            </a:xfrm>
            <a:custGeom>
              <a:avLst/>
              <a:gdLst>
                <a:gd name="connsiteX0" fmla="*/ -32 w 54347"/>
                <a:gd name="connsiteY0" fmla="*/ 25164 h 56567"/>
                <a:gd name="connsiteX1" fmla="*/ 2159 w 54347"/>
                <a:gd name="connsiteY1" fmla="*/ 38023 h 56567"/>
                <a:gd name="connsiteX2" fmla="*/ 7683 w 54347"/>
                <a:gd name="connsiteY2" fmla="*/ 49263 h 56567"/>
                <a:gd name="connsiteX3" fmla="*/ 17208 w 54347"/>
                <a:gd name="connsiteY3" fmla="*/ 54977 h 56567"/>
                <a:gd name="connsiteX4" fmla="*/ 20256 w 54347"/>
                <a:gd name="connsiteY4" fmla="*/ 56025 h 56567"/>
                <a:gd name="connsiteX5" fmla="*/ 24637 w 54347"/>
                <a:gd name="connsiteY5" fmla="*/ 56025 h 56567"/>
                <a:gd name="connsiteX6" fmla="*/ 34162 w 54347"/>
                <a:gd name="connsiteY6" fmla="*/ 54501 h 56567"/>
                <a:gd name="connsiteX7" fmla="*/ 39020 w 54347"/>
                <a:gd name="connsiteY7" fmla="*/ 52787 h 56567"/>
                <a:gd name="connsiteX8" fmla="*/ 51784 w 54347"/>
                <a:gd name="connsiteY8" fmla="*/ 40594 h 56567"/>
                <a:gd name="connsiteX9" fmla="*/ 53784 w 54347"/>
                <a:gd name="connsiteY9" fmla="*/ 24783 h 56567"/>
                <a:gd name="connsiteX10" fmla="*/ 51403 w 54347"/>
                <a:gd name="connsiteY10" fmla="*/ 17068 h 56567"/>
                <a:gd name="connsiteX11" fmla="*/ 48069 w 54347"/>
                <a:gd name="connsiteY11" fmla="*/ 7543 h 56567"/>
                <a:gd name="connsiteX12" fmla="*/ 46640 w 54347"/>
                <a:gd name="connsiteY12" fmla="*/ 4781 h 56567"/>
                <a:gd name="connsiteX13" fmla="*/ 43592 w 54347"/>
                <a:gd name="connsiteY13" fmla="*/ 2780 h 56567"/>
                <a:gd name="connsiteX14" fmla="*/ 32448 w 54347"/>
                <a:gd name="connsiteY14" fmla="*/ -172 h 56567"/>
                <a:gd name="connsiteX15" fmla="*/ 14065 w 54347"/>
                <a:gd name="connsiteY15" fmla="*/ 4876 h 56567"/>
                <a:gd name="connsiteX16" fmla="*/ -32 w 54347"/>
                <a:gd name="connsiteY16" fmla="*/ 25164 h 56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347" h="56567">
                  <a:moveTo>
                    <a:pt x="-32" y="25164"/>
                  </a:moveTo>
                  <a:cubicBezTo>
                    <a:pt x="-13" y="29546"/>
                    <a:pt x="720" y="33889"/>
                    <a:pt x="2159" y="38023"/>
                  </a:cubicBezTo>
                  <a:cubicBezTo>
                    <a:pt x="3035" y="42176"/>
                    <a:pt x="4930" y="46034"/>
                    <a:pt x="7683" y="49263"/>
                  </a:cubicBezTo>
                  <a:cubicBezTo>
                    <a:pt x="10474" y="51748"/>
                    <a:pt x="13703" y="53682"/>
                    <a:pt x="17208" y="54977"/>
                  </a:cubicBezTo>
                  <a:cubicBezTo>
                    <a:pt x="18170" y="55463"/>
                    <a:pt x="19199" y="55816"/>
                    <a:pt x="20256" y="56025"/>
                  </a:cubicBezTo>
                  <a:cubicBezTo>
                    <a:pt x="21713" y="56216"/>
                    <a:pt x="23180" y="56216"/>
                    <a:pt x="24637" y="56025"/>
                  </a:cubicBezTo>
                  <a:cubicBezTo>
                    <a:pt x="27857" y="55835"/>
                    <a:pt x="31048" y="55320"/>
                    <a:pt x="34162" y="54501"/>
                  </a:cubicBezTo>
                  <a:cubicBezTo>
                    <a:pt x="35820" y="54044"/>
                    <a:pt x="37439" y="53473"/>
                    <a:pt x="39020" y="52787"/>
                  </a:cubicBezTo>
                  <a:cubicBezTo>
                    <a:pt x="44564" y="50329"/>
                    <a:pt x="49079" y="46014"/>
                    <a:pt x="51784" y="40594"/>
                  </a:cubicBezTo>
                  <a:cubicBezTo>
                    <a:pt x="54213" y="35699"/>
                    <a:pt x="54927" y="30126"/>
                    <a:pt x="53784" y="24783"/>
                  </a:cubicBezTo>
                  <a:cubicBezTo>
                    <a:pt x="53174" y="22154"/>
                    <a:pt x="52384" y="19573"/>
                    <a:pt x="51403" y="17068"/>
                  </a:cubicBezTo>
                  <a:lnTo>
                    <a:pt x="48069" y="7543"/>
                  </a:lnTo>
                  <a:cubicBezTo>
                    <a:pt x="47726" y="6562"/>
                    <a:pt x="47250" y="5629"/>
                    <a:pt x="46640" y="4781"/>
                  </a:cubicBezTo>
                  <a:cubicBezTo>
                    <a:pt x="45735" y="3952"/>
                    <a:pt x="44707" y="3276"/>
                    <a:pt x="43592" y="2780"/>
                  </a:cubicBezTo>
                  <a:cubicBezTo>
                    <a:pt x="40059" y="1209"/>
                    <a:pt x="36296" y="209"/>
                    <a:pt x="32448" y="-172"/>
                  </a:cubicBezTo>
                  <a:cubicBezTo>
                    <a:pt x="25885" y="-1077"/>
                    <a:pt x="19246" y="752"/>
                    <a:pt x="14065" y="4876"/>
                  </a:cubicBezTo>
                  <a:cubicBezTo>
                    <a:pt x="6530" y="9153"/>
                    <a:pt x="1349" y="16611"/>
                    <a:pt x="-32" y="2516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59" name="Freeform: Shape 958">
              <a:extLst>
                <a:ext uri="{FF2B5EF4-FFF2-40B4-BE49-F238E27FC236}">
                  <a16:creationId xmlns:a16="http://schemas.microsoft.com/office/drawing/2014/main" xmlns="" id="{F3F2E3FC-F15F-A833-1B3F-159DDBD7BEB4}"/>
                </a:ext>
              </a:extLst>
            </p:cNvPr>
            <p:cNvSpPr/>
            <p:nvPr/>
          </p:nvSpPr>
          <p:spPr>
            <a:xfrm>
              <a:off x="6380458" y="3955630"/>
              <a:ext cx="56345" cy="50912"/>
            </a:xfrm>
            <a:custGeom>
              <a:avLst/>
              <a:gdLst>
                <a:gd name="connsiteX0" fmla="*/ 306 w 56345"/>
                <a:gd name="connsiteY0" fmla="*/ 26087 h 50912"/>
                <a:gd name="connsiteX1" fmla="*/ 1354 w 56345"/>
                <a:gd name="connsiteY1" fmla="*/ 28945 h 50912"/>
                <a:gd name="connsiteX2" fmla="*/ 3450 w 56345"/>
                <a:gd name="connsiteY2" fmla="*/ 33421 h 50912"/>
                <a:gd name="connsiteX3" fmla="*/ 21166 w 56345"/>
                <a:gd name="connsiteY3" fmla="*/ 48375 h 50912"/>
                <a:gd name="connsiteX4" fmla="*/ 35358 w 56345"/>
                <a:gd name="connsiteY4" fmla="*/ 50376 h 50912"/>
                <a:gd name="connsiteX5" fmla="*/ 44312 w 56345"/>
                <a:gd name="connsiteY5" fmla="*/ 47613 h 50912"/>
                <a:gd name="connsiteX6" fmla="*/ 51265 w 56345"/>
                <a:gd name="connsiteY6" fmla="*/ 43137 h 50912"/>
                <a:gd name="connsiteX7" fmla="*/ 54027 w 56345"/>
                <a:gd name="connsiteY7" fmla="*/ 39136 h 50912"/>
                <a:gd name="connsiteX8" fmla="*/ 55932 w 56345"/>
                <a:gd name="connsiteY8" fmla="*/ 24754 h 50912"/>
                <a:gd name="connsiteX9" fmla="*/ 50694 w 56345"/>
                <a:gd name="connsiteY9" fmla="*/ 11514 h 50912"/>
                <a:gd name="connsiteX10" fmla="*/ 39073 w 56345"/>
                <a:gd name="connsiteY10" fmla="*/ 750 h 50912"/>
                <a:gd name="connsiteX11" fmla="*/ 27548 w 56345"/>
                <a:gd name="connsiteY11" fmla="*/ -107 h 50912"/>
                <a:gd name="connsiteX12" fmla="*/ 15832 w 56345"/>
                <a:gd name="connsiteY12" fmla="*/ 2656 h 50912"/>
                <a:gd name="connsiteX13" fmla="*/ 9831 w 56345"/>
                <a:gd name="connsiteY13" fmla="*/ 5037 h 50912"/>
                <a:gd name="connsiteX14" fmla="*/ 6593 w 56345"/>
                <a:gd name="connsiteY14" fmla="*/ 7704 h 50912"/>
                <a:gd name="connsiteX15" fmla="*/ 306 w 56345"/>
                <a:gd name="connsiteY15" fmla="*/ 26087 h 5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345" h="50912">
                  <a:moveTo>
                    <a:pt x="306" y="26087"/>
                  </a:moveTo>
                  <a:cubicBezTo>
                    <a:pt x="573" y="27068"/>
                    <a:pt x="926" y="28020"/>
                    <a:pt x="1354" y="28945"/>
                  </a:cubicBezTo>
                  <a:cubicBezTo>
                    <a:pt x="1954" y="30478"/>
                    <a:pt x="2659" y="31974"/>
                    <a:pt x="3450" y="33421"/>
                  </a:cubicBezTo>
                  <a:cubicBezTo>
                    <a:pt x="7384" y="40356"/>
                    <a:pt x="13670" y="45661"/>
                    <a:pt x="21166" y="48375"/>
                  </a:cubicBezTo>
                  <a:cubicBezTo>
                    <a:pt x="25672" y="50147"/>
                    <a:pt x="30539" y="50833"/>
                    <a:pt x="35358" y="50376"/>
                  </a:cubicBezTo>
                  <a:cubicBezTo>
                    <a:pt x="38463" y="49918"/>
                    <a:pt x="41483" y="48995"/>
                    <a:pt x="44312" y="47613"/>
                  </a:cubicBezTo>
                  <a:cubicBezTo>
                    <a:pt x="46884" y="46556"/>
                    <a:pt x="49236" y="45042"/>
                    <a:pt x="51265" y="43137"/>
                  </a:cubicBezTo>
                  <a:cubicBezTo>
                    <a:pt x="52351" y="41927"/>
                    <a:pt x="53284" y="40584"/>
                    <a:pt x="54027" y="39136"/>
                  </a:cubicBezTo>
                  <a:cubicBezTo>
                    <a:pt x="56152" y="34659"/>
                    <a:pt x="56818" y="29630"/>
                    <a:pt x="55932" y="24754"/>
                  </a:cubicBezTo>
                  <a:cubicBezTo>
                    <a:pt x="55085" y="20039"/>
                    <a:pt x="53304" y="15533"/>
                    <a:pt x="50694" y="11514"/>
                  </a:cubicBezTo>
                  <a:cubicBezTo>
                    <a:pt x="48198" y="6684"/>
                    <a:pt x="44083" y="2875"/>
                    <a:pt x="39073" y="750"/>
                  </a:cubicBezTo>
                  <a:cubicBezTo>
                    <a:pt x="35349" y="-402"/>
                    <a:pt x="31405" y="-688"/>
                    <a:pt x="27548" y="-107"/>
                  </a:cubicBezTo>
                  <a:cubicBezTo>
                    <a:pt x="23586" y="541"/>
                    <a:pt x="19671" y="1465"/>
                    <a:pt x="15832" y="2656"/>
                  </a:cubicBezTo>
                  <a:cubicBezTo>
                    <a:pt x="13727" y="3151"/>
                    <a:pt x="11708" y="3951"/>
                    <a:pt x="9831" y="5037"/>
                  </a:cubicBezTo>
                  <a:cubicBezTo>
                    <a:pt x="8650" y="5798"/>
                    <a:pt x="7564" y="6694"/>
                    <a:pt x="6593" y="7704"/>
                  </a:cubicBezTo>
                  <a:cubicBezTo>
                    <a:pt x="1411" y="12304"/>
                    <a:pt x="-970" y="19277"/>
                    <a:pt x="306" y="2608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960" name="Freeform: Shape 959">
              <a:extLst>
                <a:ext uri="{FF2B5EF4-FFF2-40B4-BE49-F238E27FC236}">
                  <a16:creationId xmlns:a16="http://schemas.microsoft.com/office/drawing/2014/main" xmlns="" id="{3C41E483-9D7C-5EF0-84C3-FC9BC402E57B}"/>
                </a:ext>
              </a:extLst>
            </p:cNvPr>
            <p:cNvSpPr/>
            <p:nvPr/>
          </p:nvSpPr>
          <p:spPr>
            <a:xfrm>
              <a:off x="4572581" y="4209335"/>
              <a:ext cx="17039" cy="14192"/>
            </a:xfrm>
            <a:custGeom>
              <a:avLst/>
              <a:gdLst>
                <a:gd name="connsiteX0" fmla="*/ 3196 w 17039"/>
                <a:gd name="connsiteY0" fmla="*/ 7173 h 14192"/>
                <a:gd name="connsiteX1" fmla="*/ 3196 w 17039"/>
                <a:gd name="connsiteY1" fmla="*/ 8792 h 14192"/>
                <a:gd name="connsiteX2" fmla="*/ 2529 w 17039"/>
                <a:gd name="connsiteY2" fmla="*/ 10317 h 14192"/>
                <a:gd name="connsiteX3" fmla="*/ 2529 w 17039"/>
                <a:gd name="connsiteY3" fmla="*/ 11078 h 14192"/>
                <a:gd name="connsiteX4" fmla="*/ 3577 w 17039"/>
                <a:gd name="connsiteY4" fmla="*/ 11840 h 14192"/>
                <a:gd name="connsiteX5" fmla="*/ 9006 w 17039"/>
                <a:gd name="connsiteY5" fmla="*/ 12983 h 14192"/>
                <a:gd name="connsiteX6" fmla="*/ 10530 w 17039"/>
                <a:gd name="connsiteY6" fmla="*/ 13650 h 14192"/>
                <a:gd name="connsiteX7" fmla="*/ 12911 w 17039"/>
                <a:gd name="connsiteY7" fmla="*/ 13650 h 14192"/>
                <a:gd name="connsiteX8" fmla="*/ 13959 w 17039"/>
                <a:gd name="connsiteY8" fmla="*/ 13079 h 14192"/>
                <a:gd name="connsiteX9" fmla="*/ 13959 w 17039"/>
                <a:gd name="connsiteY9" fmla="*/ 12412 h 14192"/>
                <a:gd name="connsiteX10" fmla="*/ 16054 w 17039"/>
                <a:gd name="connsiteY10" fmla="*/ 10698 h 14192"/>
                <a:gd name="connsiteX11" fmla="*/ 16054 w 17039"/>
                <a:gd name="connsiteY11" fmla="*/ 9935 h 14192"/>
                <a:gd name="connsiteX12" fmla="*/ 16721 w 17039"/>
                <a:gd name="connsiteY12" fmla="*/ 7554 h 14192"/>
                <a:gd name="connsiteX13" fmla="*/ 16721 w 17039"/>
                <a:gd name="connsiteY13" fmla="*/ 3649 h 14192"/>
                <a:gd name="connsiteX14" fmla="*/ 14911 w 17039"/>
                <a:gd name="connsiteY14" fmla="*/ 1077 h 14192"/>
                <a:gd name="connsiteX15" fmla="*/ 11482 w 17039"/>
                <a:gd name="connsiteY15" fmla="*/ 1077 h 14192"/>
                <a:gd name="connsiteX16" fmla="*/ 10530 w 17039"/>
                <a:gd name="connsiteY16" fmla="*/ 1077 h 14192"/>
                <a:gd name="connsiteX17" fmla="*/ 9863 w 17039"/>
                <a:gd name="connsiteY17" fmla="*/ 1077 h 14192"/>
                <a:gd name="connsiteX18" fmla="*/ 7006 w 17039"/>
                <a:gd name="connsiteY18" fmla="*/ -256 h 14192"/>
                <a:gd name="connsiteX19" fmla="*/ 5006 w 17039"/>
                <a:gd name="connsiteY19" fmla="*/ -256 h 14192"/>
                <a:gd name="connsiteX20" fmla="*/ 433 w 17039"/>
                <a:gd name="connsiteY20" fmla="*/ 3554 h 14192"/>
                <a:gd name="connsiteX21" fmla="*/ 433 w 17039"/>
                <a:gd name="connsiteY21" fmla="*/ 6411 h 14192"/>
                <a:gd name="connsiteX22" fmla="*/ 1767 w 17039"/>
                <a:gd name="connsiteY22" fmla="*/ 7078 h 1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39" h="14192">
                  <a:moveTo>
                    <a:pt x="3196" y="7173"/>
                  </a:moveTo>
                  <a:cubicBezTo>
                    <a:pt x="3481" y="7678"/>
                    <a:pt x="3481" y="8288"/>
                    <a:pt x="3196" y="8792"/>
                  </a:cubicBezTo>
                  <a:lnTo>
                    <a:pt x="2529" y="10317"/>
                  </a:lnTo>
                  <a:cubicBezTo>
                    <a:pt x="2434" y="10564"/>
                    <a:pt x="2434" y="10831"/>
                    <a:pt x="2529" y="11078"/>
                  </a:cubicBezTo>
                  <a:cubicBezTo>
                    <a:pt x="2719" y="11497"/>
                    <a:pt x="3119" y="11784"/>
                    <a:pt x="3577" y="11840"/>
                  </a:cubicBezTo>
                  <a:cubicBezTo>
                    <a:pt x="5405" y="12127"/>
                    <a:pt x="7215" y="12507"/>
                    <a:pt x="9006" y="12983"/>
                  </a:cubicBezTo>
                  <a:lnTo>
                    <a:pt x="10530" y="13650"/>
                  </a:lnTo>
                  <a:cubicBezTo>
                    <a:pt x="11311" y="13841"/>
                    <a:pt x="12130" y="13841"/>
                    <a:pt x="12911" y="13650"/>
                  </a:cubicBezTo>
                  <a:cubicBezTo>
                    <a:pt x="12911" y="13650"/>
                    <a:pt x="13768" y="13650"/>
                    <a:pt x="13959" y="13079"/>
                  </a:cubicBezTo>
                  <a:cubicBezTo>
                    <a:pt x="14007" y="12860"/>
                    <a:pt x="14007" y="12631"/>
                    <a:pt x="13959" y="12412"/>
                  </a:cubicBezTo>
                  <a:cubicBezTo>
                    <a:pt x="13959" y="11650"/>
                    <a:pt x="15769" y="11460"/>
                    <a:pt x="16054" y="10698"/>
                  </a:cubicBezTo>
                  <a:cubicBezTo>
                    <a:pt x="16112" y="10450"/>
                    <a:pt x="16112" y="10183"/>
                    <a:pt x="16054" y="9935"/>
                  </a:cubicBezTo>
                  <a:cubicBezTo>
                    <a:pt x="16216" y="9126"/>
                    <a:pt x="16445" y="8335"/>
                    <a:pt x="16721" y="7554"/>
                  </a:cubicBezTo>
                  <a:cubicBezTo>
                    <a:pt x="17102" y="6278"/>
                    <a:pt x="17102" y="4925"/>
                    <a:pt x="16721" y="3649"/>
                  </a:cubicBezTo>
                  <a:cubicBezTo>
                    <a:pt x="16426" y="2611"/>
                    <a:pt x="15788" y="1706"/>
                    <a:pt x="14911" y="1077"/>
                  </a:cubicBezTo>
                  <a:cubicBezTo>
                    <a:pt x="13835" y="516"/>
                    <a:pt x="12559" y="516"/>
                    <a:pt x="11482" y="1077"/>
                  </a:cubicBezTo>
                  <a:cubicBezTo>
                    <a:pt x="11178" y="1201"/>
                    <a:pt x="10835" y="1201"/>
                    <a:pt x="10530" y="1077"/>
                  </a:cubicBezTo>
                  <a:cubicBezTo>
                    <a:pt x="10311" y="1153"/>
                    <a:pt x="10082" y="1153"/>
                    <a:pt x="9863" y="1077"/>
                  </a:cubicBezTo>
                  <a:cubicBezTo>
                    <a:pt x="9054" y="373"/>
                    <a:pt x="8063" y="-85"/>
                    <a:pt x="7006" y="-256"/>
                  </a:cubicBezTo>
                  <a:cubicBezTo>
                    <a:pt x="6348" y="-447"/>
                    <a:pt x="5663" y="-447"/>
                    <a:pt x="5006" y="-256"/>
                  </a:cubicBezTo>
                  <a:cubicBezTo>
                    <a:pt x="3129" y="525"/>
                    <a:pt x="1538" y="1849"/>
                    <a:pt x="433" y="3554"/>
                  </a:cubicBezTo>
                  <a:cubicBezTo>
                    <a:pt x="433" y="4411"/>
                    <a:pt x="-614" y="5650"/>
                    <a:pt x="433" y="6411"/>
                  </a:cubicBezTo>
                  <a:cubicBezTo>
                    <a:pt x="834" y="6706"/>
                    <a:pt x="1291" y="6935"/>
                    <a:pt x="1767" y="707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1" name="Freeform: Shape 960">
              <a:extLst>
                <a:ext uri="{FF2B5EF4-FFF2-40B4-BE49-F238E27FC236}">
                  <a16:creationId xmlns:a16="http://schemas.microsoft.com/office/drawing/2014/main" xmlns="" id="{5543AB51-AB65-E85D-AEA6-E9AA6E5B3A0B}"/>
                </a:ext>
              </a:extLst>
            </p:cNvPr>
            <p:cNvSpPr/>
            <p:nvPr/>
          </p:nvSpPr>
          <p:spPr>
            <a:xfrm>
              <a:off x="4728029" y="4215812"/>
              <a:ext cx="17039" cy="14125"/>
            </a:xfrm>
            <a:custGeom>
              <a:avLst/>
              <a:gdLst>
                <a:gd name="connsiteX0" fmla="*/ 3481 w 17039"/>
                <a:gd name="connsiteY0" fmla="*/ 7364 h 14125"/>
                <a:gd name="connsiteX1" fmla="*/ 3481 w 17039"/>
                <a:gd name="connsiteY1" fmla="*/ 8983 h 14125"/>
                <a:gd name="connsiteX2" fmla="*/ 2719 w 17039"/>
                <a:gd name="connsiteY2" fmla="*/ 10602 h 14125"/>
                <a:gd name="connsiteX3" fmla="*/ 2719 w 17039"/>
                <a:gd name="connsiteY3" fmla="*/ 11364 h 14125"/>
                <a:gd name="connsiteX4" fmla="*/ 3767 w 17039"/>
                <a:gd name="connsiteY4" fmla="*/ 12126 h 14125"/>
                <a:gd name="connsiteX5" fmla="*/ 9292 w 17039"/>
                <a:gd name="connsiteY5" fmla="*/ 12983 h 14125"/>
                <a:gd name="connsiteX6" fmla="*/ 10816 w 17039"/>
                <a:gd name="connsiteY6" fmla="*/ 13555 h 14125"/>
                <a:gd name="connsiteX7" fmla="*/ 13197 w 17039"/>
                <a:gd name="connsiteY7" fmla="*/ 13555 h 14125"/>
                <a:gd name="connsiteX8" fmla="*/ 14149 w 17039"/>
                <a:gd name="connsiteY8" fmla="*/ 12983 h 14125"/>
                <a:gd name="connsiteX9" fmla="*/ 14149 w 17039"/>
                <a:gd name="connsiteY9" fmla="*/ 12316 h 14125"/>
                <a:gd name="connsiteX10" fmla="*/ 16150 w 17039"/>
                <a:gd name="connsiteY10" fmla="*/ 10602 h 14125"/>
                <a:gd name="connsiteX11" fmla="*/ 16150 w 17039"/>
                <a:gd name="connsiteY11" fmla="*/ 9745 h 14125"/>
                <a:gd name="connsiteX12" fmla="*/ 16721 w 17039"/>
                <a:gd name="connsiteY12" fmla="*/ 7364 h 14125"/>
                <a:gd name="connsiteX13" fmla="*/ 16721 w 17039"/>
                <a:gd name="connsiteY13" fmla="*/ 3554 h 14125"/>
                <a:gd name="connsiteX14" fmla="*/ 14816 w 17039"/>
                <a:gd name="connsiteY14" fmla="*/ 982 h 14125"/>
                <a:gd name="connsiteX15" fmla="*/ 11387 w 17039"/>
                <a:gd name="connsiteY15" fmla="*/ 982 h 14125"/>
                <a:gd name="connsiteX16" fmla="*/ 10435 w 17039"/>
                <a:gd name="connsiteY16" fmla="*/ 982 h 14125"/>
                <a:gd name="connsiteX17" fmla="*/ 9768 w 17039"/>
                <a:gd name="connsiteY17" fmla="*/ 982 h 14125"/>
                <a:gd name="connsiteX18" fmla="*/ 6910 w 17039"/>
                <a:gd name="connsiteY18" fmla="*/ -256 h 14125"/>
                <a:gd name="connsiteX19" fmla="*/ 4910 w 17039"/>
                <a:gd name="connsiteY19" fmla="*/ -256 h 14125"/>
                <a:gd name="connsiteX20" fmla="*/ 433 w 17039"/>
                <a:gd name="connsiteY20" fmla="*/ 3744 h 14125"/>
                <a:gd name="connsiteX21" fmla="*/ 433 w 17039"/>
                <a:gd name="connsiteY21" fmla="*/ 6602 h 14125"/>
                <a:gd name="connsiteX22" fmla="*/ 1862 w 17039"/>
                <a:gd name="connsiteY22" fmla="*/ 7173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39" h="14125">
                  <a:moveTo>
                    <a:pt x="3481" y="7364"/>
                  </a:moveTo>
                  <a:cubicBezTo>
                    <a:pt x="3710" y="7878"/>
                    <a:pt x="3710" y="8468"/>
                    <a:pt x="3481" y="8983"/>
                  </a:cubicBezTo>
                  <a:lnTo>
                    <a:pt x="2719" y="10602"/>
                  </a:lnTo>
                  <a:cubicBezTo>
                    <a:pt x="2672" y="10850"/>
                    <a:pt x="2672" y="11117"/>
                    <a:pt x="2719" y="11364"/>
                  </a:cubicBezTo>
                  <a:cubicBezTo>
                    <a:pt x="2719" y="11364"/>
                    <a:pt x="3386" y="11936"/>
                    <a:pt x="3767" y="12126"/>
                  </a:cubicBezTo>
                  <a:cubicBezTo>
                    <a:pt x="5625" y="12307"/>
                    <a:pt x="7463" y="12603"/>
                    <a:pt x="9292" y="12983"/>
                  </a:cubicBezTo>
                  <a:cubicBezTo>
                    <a:pt x="9777" y="13231"/>
                    <a:pt x="10292" y="13422"/>
                    <a:pt x="10816" y="13555"/>
                  </a:cubicBezTo>
                  <a:cubicBezTo>
                    <a:pt x="11597" y="13784"/>
                    <a:pt x="12416" y="13784"/>
                    <a:pt x="13197" y="13555"/>
                  </a:cubicBezTo>
                  <a:cubicBezTo>
                    <a:pt x="13197" y="13555"/>
                    <a:pt x="14054" y="13555"/>
                    <a:pt x="14149" y="12983"/>
                  </a:cubicBezTo>
                  <a:cubicBezTo>
                    <a:pt x="14159" y="12765"/>
                    <a:pt x="14159" y="12536"/>
                    <a:pt x="14149" y="12316"/>
                  </a:cubicBezTo>
                  <a:cubicBezTo>
                    <a:pt x="14149" y="11555"/>
                    <a:pt x="15864" y="11364"/>
                    <a:pt x="16150" y="10602"/>
                  </a:cubicBezTo>
                  <a:cubicBezTo>
                    <a:pt x="16197" y="10317"/>
                    <a:pt x="16197" y="10031"/>
                    <a:pt x="16150" y="9745"/>
                  </a:cubicBezTo>
                  <a:cubicBezTo>
                    <a:pt x="16254" y="8935"/>
                    <a:pt x="16445" y="8135"/>
                    <a:pt x="16721" y="7364"/>
                  </a:cubicBezTo>
                  <a:cubicBezTo>
                    <a:pt x="17102" y="6126"/>
                    <a:pt x="17102" y="4792"/>
                    <a:pt x="16721" y="3554"/>
                  </a:cubicBezTo>
                  <a:cubicBezTo>
                    <a:pt x="16445" y="2487"/>
                    <a:pt x="15759" y="1563"/>
                    <a:pt x="14816" y="982"/>
                  </a:cubicBezTo>
                  <a:cubicBezTo>
                    <a:pt x="13730" y="449"/>
                    <a:pt x="12473" y="449"/>
                    <a:pt x="11387" y="982"/>
                  </a:cubicBezTo>
                  <a:cubicBezTo>
                    <a:pt x="11073" y="1058"/>
                    <a:pt x="10749" y="1058"/>
                    <a:pt x="10435" y="982"/>
                  </a:cubicBezTo>
                  <a:lnTo>
                    <a:pt x="9768" y="982"/>
                  </a:lnTo>
                  <a:cubicBezTo>
                    <a:pt x="8920" y="363"/>
                    <a:pt x="7939" y="-66"/>
                    <a:pt x="6910" y="-256"/>
                  </a:cubicBezTo>
                  <a:cubicBezTo>
                    <a:pt x="6253" y="-447"/>
                    <a:pt x="5567" y="-447"/>
                    <a:pt x="4910" y="-256"/>
                  </a:cubicBezTo>
                  <a:cubicBezTo>
                    <a:pt x="3024" y="563"/>
                    <a:pt x="1453" y="1963"/>
                    <a:pt x="433" y="3744"/>
                  </a:cubicBezTo>
                  <a:cubicBezTo>
                    <a:pt x="433" y="4601"/>
                    <a:pt x="-614" y="5840"/>
                    <a:pt x="433" y="6602"/>
                  </a:cubicBezTo>
                  <a:cubicBezTo>
                    <a:pt x="881" y="6849"/>
                    <a:pt x="1367" y="7040"/>
                    <a:pt x="1862" y="7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2" name="Freeform: Shape 961">
              <a:extLst>
                <a:ext uri="{FF2B5EF4-FFF2-40B4-BE49-F238E27FC236}">
                  <a16:creationId xmlns:a16="http://schemas.microsoft.com/office/drawing/2014/main" xmlns="" id="{664B7848-5B6C-2307-3C46-01E228114CF5}"/>
                </a:ext>
              </a:extLst>
            </p:cNvPr>
            <p:cNvSpPr/>
            <p:nvPr/>
          </p:nvSpPr>
          <p:spPr>
            <a:xfrm>
              <a:off x="4875042" y="4211431"/>
              <a:ext cx="16989" cy="14002"/>
            </a:xfrm>
            <a:custGeom>
              <a:avLst/>
              <a:gdLst>
                <a:gd name="connsiteX0" fmla="*/ 4011 w 16989"/>
                <a:gd name="connsiteY0" fmla="*/ 7459 h 14002"/>
                <a:gd name="connsiteX1" fmla="*/ 4011 w 16989"/>
                <a:gd name="connsiteY1" fmla="*/ 9078 h 14002"/>
                <a:gd name="connsiteX2" fmla="*/ 3344 w 16989"/>
                <a:gd name="connsiteY2" fmla="*/ 10698 h 14002"/>
                <a:gd name="connsiteX3" fmla="*/ 3344 w 16989"/>
                <a:gd name="connsiteY3" fmla="*/ 11364 h 14002"/>
                <a:gd name="connsiteX4" fmla="*/ 4392 w 16989"/>
                <a:gd name="connsiteY4" fmla="*/ 12126 h 14002"/>
                <a:gd name="connsiteX5" fmla="*/ 9916 w 16989"/>
                <a:gd name="connsiteY5" fmla="*/ 12889 h 14002"/>
                <a:gd name="connsiteX6" fmla="*/ 11440 w 16989"/>
                <a:gd name="connsiteY6" fmla="*/ 13460 h 14002"/>
                <a:gd name="connsiteX7" fmla="*/ 13821 w 16989"/>
                <a:gd name="connsiteY7" fmla="*/ 13460 h 14002"/>
                <a:gd name="connsiteX8" fmla="*/ 14774 w 16989"/>
                <a:gd name="connsiteY8" fmla="*/ 12889 h 14002"/>
                <a:gd name="connsiteX9" fmla="*/ 14774 w 16989"/>
                <a:gd name="connsiteY9" fmla="*/ 12222 h 14002"/>
                <a:gd name="connsiteX10" fmla="*/ 16679 w 16989"/>
                <a:gd name="connsiteY10" fmla="*/ 10412 h 14002"/>
                <a:gd name="connsiteX11" fmla="*/ 16679 w 16989"/>
                <a:gd name="connsiteY11" fmla="*/ 9554 h 14002"/>
                <a:gd name="connsiteX12" fmla="*/ 16679 w 16989"/>
                <a:gd name="connsiteY12" fmla="*/ 7173 h 14002"/>
                <a:gd name="connsiteX13" fmla="*/ 16679 w 16989"/>
                <a:gd name="connsiteY13" fmla="*/ 3364 h 14002"/>
                <a:gd name="connsiteX14" fmla="*/ 14679 w 16989"/>
                <a:gd name="connsiteY14" fmla="*/ 887 h 14002"/>
                <a:gd name="connsiteX15" fmla="*/ 11250 w 16989"/>
                <a:gd name="connsiteY15" fmla="*/ 887 h 14002"/>
                <a:gd name="connsiteX16" fmla="*/ 10297 w 16989"/>
                <a:gd name="connsiteY16" fmla="*/ 887 h 14002"/>
                <a:gd name="connsiteX17" fmla="*/ 9630 w 16989"/>
                <a:gd name="connsiteY17" fmla="*/ 887 h 14002"/>
                <a:gd name="connsiteX18" fmla="*/ 6773 w 16989"/>
                <a:gd name="connsiteY18" fmla="*/ -256 h 14002"/>
                <a:gd name="connsiteX19" fmla="*/ 4773 w 16989"/>
                <a:gd name="connsiteY19" fmla="*/ -256 h 14002"/>
                <a:gd name="connsiteX20" fmla="*/ 391 w 16989"/>
                <a:gd name="connsiteY20" fmla="*/ 3840 h 14002"/>
                <a:gd name="connsiteX21" fmla="*/ 391 w 16989"/>
                <a:gd name="connsiteY21" fmla="*/ 6697 h 14002"/>
                <a:gd name="connsiteX22" fmla="*/ 1820 w 16989"/>
                <a:gd name="connsiteY22" fmla="*/ 7269 h 1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989" h="14002">
                  <a:moveTo>
                    <a:pt x="4011" y="7459"/>
                  </a:moveTo>
                  <a:cubicBezTo>
                    <a:pt x="4249" y="7974"/>
                    <a:pt x="4249" y="8564"/>
                    <a:pt x="4011" y="9078"/>
                  </a:cubicBezTo>
                  <a:lnTo>
                    <a:pt x="3344" y="10698"/>
                  </a:lnTo>
                  <a:cubicBezTo>
                    <a:pt x="3258" y="10907"/>
                    <a:pt x="3258" y="11155"/>
                    <a:pt x="3344" y="11364"/>
                  </a:cubicBezTo>
                  <a:cubicBezTo>
                    <a:pt x="3534" y="11783"/>
                    <a:pt x="3934" y="12069"/>
                    <a:pt x="4392" y="12126"/>
                  </a:cubicBezTo>
                  <a:cubicBezTo>
                    <a:pt x="6201" y="12126"/>
                    <a:pt x="8202" y="12126"/>
                    <a:pt x="9916" y="12889"/>
                  </a:cubicBezTo>
                  <a:cubicBezTo>
                    <a:pt x="10402" y="13136"/>
                    <a:pt x="10916" y="13327"/>
                    <a:pt x="11440" y="13460"/>
                  </a:cubicBezTo>
                  <a:cubicBezTo>
                    <a:pt x="12221" y="13651"/>
                    <a:pt x="13040" y="13651"/>
                    <a:pt x="13821" y="13460"/>
                  </a:cubicBezTo>
                  <a:cubicBezTo>
                    <a:pt x="13821" y="13460"/>
                    <a:pt x="14679" y="13460"/>
                    <a:pt x="14774" y="12889"/>
                  </a:cubicBezTo>
                  <a:cubicBezTo>
                    <a:pt x="14869" y="12317"/>
                    <a:pt x="14774" y="12889"/>
                    <a:pt x="14774" y="12222"/>
                  </a:cubicBezTo>
                  <a:cubicBezTo>
                    <a:pt x="14774" y="11555"/>
                    <a:pt x="16393" y="11174"/>
                    <a:pt x="16679" y="10412"/>
                  </a:cubicBezTo>
                  <a:cubicBezTo>
                    <a:pt x="16727" y="10126"/>
                    <a:pt x="16727" y="9840"/>
                    <a:pt x="16679" y="9554"/>
                  </a:cubicBezTo>
                  <a:cubicBezTo>
                    <a:pt x="16603" y="8764"/>
                    <a:pt x="16603" y="7964"/>
                    <a:pt x="16679" y="7173"/>
                  </a:cubicBezTo>
                  <a:cubicBezTo>
                    <a:pt x="17050" y="5935"/>
                    <a:pt x="17050" y="4602"/>
                    <a:pt x="16679" y="3364"/>
                  </a:cubicBezTo>
                  <a:cubicBezTo>
                    <a:pt x="16326" y="2325"/>
                    <a:pt x="15622" y="1449"/>
                    <a:pt x="14679" y="887"/>
                  </a:cubicBezTo>
                  <a:cubicBezTo>
                    <a:pt x="13612" y="315"/>
                    <a:pt x="12316" y="315"/>
                    <a:pt x="11250" y="887"/>
                  </a:cubicBezTo>
                  <a:cubicBezTo>
                    <a:pt x="10935" y="972"/>
                    <a:pt x="10611" y="972"/>
                    <a:pt x="10297" y="887"/>
                  </a:cubicBezTo>
                  <a:lnTo>
                    <a:pt x="9630" y="887"/>
                  </a:lnTo>
                  <a:cubicBezTo>
                    <a:pt x="8792" y="258"/>
                    <a:pt x="7811" y="-132"/>
                    <a:pt x="6773" y="-256"/>
                  </a:cubicBezTo>
                  <a:cubicBezTo>
                    <a:pt x="6116" y="-447"/>
                    <a:pt x="5430" y="-447"/>
                    <a:pt x="4773" y="-256"/>
                  </a:cubicBezTo>
                  <a:cubicBezTo>
                    <a:pt x="2906" y="601"/>
                    <a:pt x="1372" y="2040"/>
                    <a:pt x="391" y="3840"/>
                  </a:cubicBezTo>
                  <a:cubicBezTo>
                    <a:pt x="391" y="4792"/>
                    <a:pt x="-561" y="5935"/>
                    <a:pt x="391" y="6697"/>
                  </a:cubicBezTo>
                  <a:cubicBezTo>
                    <a:pt x="839" y="6945"/>
                    <a:pt x="1325" y="7135"/>
                    <a:pt x="1820"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3" name="Freeform: Shape 962">
              <a:extLst>
                <a:ext uri="{FF2B5EF4-FFF2-40B4-BE49-F238E27FC236}">
                  <a16:creationId xmlns:a16="http://schemas.microsoft.com/office/drawing/2014/main" xmlns="" id="{5DE2F1A9-2ADE-94B0-99CD-7AA26234E364}"/>
                </a:ext>
              </a:extLst>
            </p:cNvPr>
            <p:cNvSpPr/>
            <p:nvPr/>
          </p:nvSpPr>
          <p:spPr>
            <a:xfrm>
              <a:off x="5013250" y="4197488"/>
              <a:ext cx="17092" cy="14089"/>
            </a:xfrm>
            <a:custGeom>
              <a:avLst/>
              <a:gdLst>
                <a:gd name="connsiteX0" fmla="*/ 3534 w 17092"/>
                <a:gd name="connsiteY0" fmla="*/ 7400 h 14089"/>
                <a:gd name="connsiteX1" fmla="*/ 3534 w 17092"/>
                <a:gd name="connsiteY1" fmla="*/ 9019 h 14089"/>
                <a:gd name="connsiteX2" fmla="*/ 2868 w 17092"/>
                <a:gd name="connsiteY2" fmla="*/ 10638 h 14089"/>
                <a:gd name="connsiteX3" fmla="*/ 2868 w 17092"/>
                <a:gd name="connsiteY3" fmla="*/ 11305 h 14089"/>
                <a:gd name="connsiteX4" fmla="*/ 3915 w 17092"/>
                <a:gd name="connsiteY4" fmla="*/ 12067 h 14089"/>
                <a:gd name="connsiteX5" fmla="*/ 9345 w 17092"/>
                <a:gd name="connsiteY5" fmla="*/ 13019 h 14089"/>
                <a:gd name="connsiteX6" fmla="*/ 10964 w 17092"/>
                <a:gd name="connsiteY6" fmla="*/ 13591 h 14089"/>
                <a:gd name="connsiteX7" fmla="*/ 13345 w 17092"/>
                <a:gd name="connsiteY7" fmla="*/ 13591 h 14089"/>
                <a:gd name="connsiteX8" fmla="*/ 14298 w 17092"/>
                <a:gd name="connsiteY8" fmla="*/ 12924 h 14089"/>
                <a:gd name="connsiteX9" fmla="*/ 14298 w 17092"/>
                <a:gd name="connsiteY9" fmla="*/ 12352 h 14089"/>
                <a:gd name="connsiteX10" fmla="*/ 16298 w 17092"/>
                <a:gd name="connsiteY10" fmla="*/ 10543 h 14089"/>
                <a:gd name="connsiteX11" fmla="*/ 16298 w 17092"/>
                <a:gd name="connsiteY11" fmla="*/ 9781 h 14089"/>
                <a:gd name="connsiteX12" fmla="*/ 16774 w 17092"/>
                <a:gd name="connsiteY12" fmla="*/ 7400 h 14089"/>
                <a:gd name="connsiteX13" fmla="*/ 16774 w 17092"/>
                <a:gd name="connsiteY13" fmla="*/ 3494 h 14089"/>
                <a:gd name="connsiteX14" fmla="*/ 14869 w 17092"/>
                <a:gd name="connsiteY14" fmla="*/ 1018 h 14089"/>
                <a:gd name="connsiteX15" fmla="*/ 11345 w 17092"/>
                <a:gd name="connsiteY15" fmla="*/ 1018 h 14089"/>
                <a:gd name="connsiteX16" fmla="*/ 10392 w 17092"/>
                <a:gd name="connsiteY16" fmla="*/ 1018 h 14089"/>
                <a:gd name="connsiteX17" fmla="*/ 9726 w 17092"/>
                <a:gd name="connsiteY17" fmla="*/ 1018 h 14089"/>
                <a:gd name="connsiteX18" fmla="*/ 6868 w 17092"/>
                <a:gd name="connsiteY18" fmla="*/ -221 h 14089"/>
                <a:gd name="connsiteX19" fmla="*/ 4868 w 17092"/>
                <a:gd name="connsiteY19" fmla="*/ -221 h 14089"/>
                <a:gd name="connsiteX20" fmla="*/ 391 w 17092"/>
                <a:gd name="connsiteY20" fmla="*/ 3875 h 14089"/>
                <a:gd name="connsiteX21" fmla="*/ 391 w 17092"/>
                <a:gd name="connsiteY21" fmla="*/ 6733 h 14089"/>
                <a:gd name="connsiteX22" fmla="*/ 1820 w 17092"/>
                <a:gd name="connsiteY22" fmla="*/ 7304 h 1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92" h="14089">
                  <a:moveTo>
                    <a:pt x="3534" y="7400"/>
                  </a:moveTo>
                  <a:cubicBezTo>
                    <a:pt x="3820" y="7904"/>
                    <a:pt x="3820" y="8514"/>
                    <a:pt x="3534" y="9019"/>
                  </a:cubicBezTo>
                  <a:lnTo>
                    <a:pt x="2868" y="10638"/>
                  </a:lnTo>
                  <a:cubicBezTo>
                    <a:pt x="2782" y="10848"/>
                    <a:pt x="2782" y="11095"/>
                    <a:pt x="2868" y="11305"/>
                  </a:cubicBezTo>
                  <a:cubicBezTo>
                    <a:pt x="2868" y="11305"/>
                    <a:pt x="3439" y="11972"/>
                    <a:pt x="3915" y="12067"/>
                  </a:cubicBezTo>
                  <a:cubicBezTo>
                    <a:pt x="5744" y="12276"/>
                    <a:pt x="7554" y="12591"/>
                    <a:pt x="9345" y="13019"/>
                  </a:cubicBezTo>
                  <a:cubicBezTo>
                    <a:pt x="9868" y="13248"/>
                    <a:pt x="10411" y="13438"/>
                    <a:pt x="10964" y="13591"/>
                  </a:cubicBezTo>
                  <a:cubicBezTo>
                    <a:pt x="11754" y="13724"/>
                    <a:pt x="12554" y="13724"/>
                    <a:pt x="13345" y="13591"/>
                  </a:cubicBezTo>
                  <a:cubicBezTo>
                    <a:pt x="13345" y="13591"/>
                    <a:pt x="14107" y="13591"/>
                    <a:pt x="14298" y="12924"/>
                  </a:cubicBezTo>
                  <a:lnTo>
                    <a:pt x="14298" y="12352"/>
                  </a:lnTo>
                  <a:cubicBezTo>
                    <a:pt x="14298" y="11590"/>
                    <a:pt x="15917" y="11400"/>
                    <a:pt x="16298" y="10543"/>
                  </a:cubicBezTo>
                  <a:cubicBezTo>
                    <a:pt x="16355" y="10295"/>
                    <a:pt x="16355" y="10029"/>
                    <a:pt x="16298" y="9781"/>
                  </a:cubicBezTo>
                  <a:cubicBezTo>
                    <a:pt x="16355" y="8971"/>
                    <a:pt x="16517" y="8171"/>
                    <a:pt x="16774" y="7400"/>
                  </a:cubicBezTo>
                  <a:cubicBezTo>
                    <a:pt x="17155" y="6123"/>
                    <a:pt x="17155" y="4771"/>
                    <a:pt x="16774" y="3494"/>
                  </a:cubicBezTo>
                  <a:cubicBezTo>
                    <a:pt x="16431" y="2484"/>
                    <a:pt x="15755" y="1608"/>
                    <a:pt x="14869" y="1018"/>
                  </a:cubicBezTo>
                  <a:cubicBezTo>
                    <a:pt x="13774" y="408"/>
                    <a:pt x="12440" y="408"/>
                    <a:pt x="11345" y="1018"/>
                  </a:cubicBezTo>
                  <a:cubicBezTo>
                    <a:pt x="11040" y="1161"/>
                    <a:pt x="10697" y="1161"/>
                    <a:pt x="10392" y="1018"/>
                  </a:cubicBezTo>
                  <a:cubicBezTo>
                    <a:pt x="10173" y="1065"/>
                    <a:pt x="9945" y="1065"/>
                    <a:pt x="9726" y="1018"/>
                  </a:cubicBezTo>
                  <a:cubicBezTo>
                    <a:pt x="8925" y="322"/>
                    <a:pt x="7925" y="-115"/>
                    <a:pt x="6868" y="-221"/>
                  </a:cubicBezTo>
                  <a:cubicBezTo>
                    <a:pt x="6220" y="-458"/>
                    <a:pt x="5515" y="-458"/>
                    <a:pt x="4868" y="-221"/>
                  </a:cubicBezTo>
                  <a:cubicBezTo>
                    <a:pt x="3020" y="694"/>
                    <a:pt x="1467" y="2113"/>
                    <a:pt x="391" y="3875"/>
                  </a:cubicBezTo>
                  <a:cubicBezTo>
                    <a:pt x="391" y="4732"/>
                    <a:pt x="-561" y="5971"/>
                    <a:pt x="391" y="6733"/>
                  </a:cubicBezTo>
                  <a:cubicBezTo>
                    <a:pt x="839" y="6981"/>
                    <a:pt x="1324" y="7171"/>
                    <a:pt x="1820" y="730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4" name="Freeform: Shape 963">
              <a:extLst>
                <a:ext uri="{FF2B5EF4-FFF2-40B4-BE49-F238E27FC236}">
                  <a16:creationId xmlns:a16="http://schemas.microsoft.com/office/drawing/2014/main" xmlns="" id="{7A2B6484-FBB9-4A5A-AE9B-062E0993FF5A}"/>
                </a:ext>
              </a:extLst>
            </p:cNvPr>
            <p:cNvSpPr/>
            <p:nvPr/>
          </p:nvSpPr>
          <p:spPr>
            <a:xfrm>
              <a:off x="5188933" y="4204287"/>
              <a:ext cx="17275" cy="14430"/>
            </a:xfrm>
            <a:custGeom>
              <a:avLst/>
              <a:gdLst>
                <a:gd name="connsiteX0" fmla="*/ 3492 w 17275"/>
                <a:gd name="connsiteY0" fmla="*/ 8793 h 14430"/>
                <a:gd name="connsiteX1" fmla="*/ 3492 w 17275"/>
                <a:gd name="connsiteY1" fmla="*/ 10412 h 14430"/>
                <a:gd name="connsiteX2" fmla="*/ 2920 w 17275"/>
                <a:gd name="connsiteY2" fmla="*/ 12031 h 14430"/>
                <a:gd name="connsiteX3" fmla="*/ 2920 w 17275"/>
                <a:gd name="connsiteY3" fmla="*/ 12698 h 14430"/>
                <a:gd name="connsiteX4" fmla="*/ 4159 w 17275"/>
                <a:gd name="connsiteY4" fmla="*/ 13460 h 14430"/>
                <a:gd name="connsiteX5" fmla="*/ 9874 w 17275"/>
                <a:gd name="connsiteY5" fmla="*/ 14031 h 14430"/>
                <a:gd name="connsiteX6" fmla="*/ 11493 w 17275"/>
                <a:gd name="connsiteY6" fmla="*/ 14031 h 14430"/>
                <a:gd name="connsiteX7" fmla="*/ 14065 w 17275"/>
                <a:gd name="connsiteY7" fmla="*/ 13460 h 14430"/>
                <a:gd name="connsiteX8" fmla="*/ 15017 w 17275"/>
                <a:gd name="connsiteY8" fmla="*/ 12793 h 14430"/>
                <a:gd name="connsiteX9" fmla="*/ 15017 w 17275"/>
                <a:gd name="connsiteY9" fmla="*/ 12222 h 14430"/>
                <a:gd name="connsiteX10" fmla="*/ 16922 w 17275"/>
                <a:gd name="connsiteY10" fmla="*/ 10221 h 14430"/>
                <a:gd name="connsiteX11" fmla="*/ 16922 w 17275"/>
                <a:gd name="connsiteY11" fmla="*/ 9460 h 14430"/>
                <a:gd name="connsiteX12" fmla="*/ 16922 w 17275"/>
                <a:gd name="connsiteY12" fmla="*/ 7078 h 14430"/>
                <a:gd name="connsiteX13" fmla="*/ 16922 w 17275"/>
                <a:gd name="connsiteY13" fmla="*/ 3173 h 14430"/>
                <a:gd name="connsiteX14" fmla="*/ 14731 w 17275"/>
                <a:gd name="connsiteY14" fmla="*/ 792 h 14430"/>
                <a:gd name="connsiteX15" fmla="*/ 11302 w 17275"/>
                <a:gd name="connsiteY15" fmla="*/ 792 h 14430"/>
                <a:gd name="connsiteX16" fmla="*/ 10350 w 17275"/>
                <a:gd name="connsiteY16" fmla="*/ 792 h 14430"/>
                <a:gd name="connsiteX17" fmla="*/ 9683 w 17275"/>
                <a:gd name="connsiteY17" fmla="*/ 792 h 14430"/>
                <a:gd name="connsiteX18" fmla="*/ 6731 w 17275"/>
                <a:gd name="connsiteY18" fmla="*/ -256 h 14430"/>
                <a:gd name="connsiteX19" fmla="*/ 4730 w 17275"/>
                <a:gd name="connsiteY19" fmla="*/ -256 h 14430"/>
                <a:gd name="connsiteX20" fmla="*/ 349 w 17275"/>
                <a:gd name="connsiteY20" fmla="*/ 3935 h 14430"/>
                <a:gd name="connsiteX21" fmla="*/ 349 w 17275"/>
                <a:gd name="connsiteY21" fmla="*/ 6888 h 14430"/>
                <a:gd name="connsiteX22" fmla="*/ 1777 w 17275"/>
                <a:gd name="connsiteY22" fmla="*/ 7364 h 1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75" h="14430">
                  <a:moveTo>
                    <a:pt x="3492" y="8793"/>
                  </a:moveTo>
                  <a:cubicBezTo>
                    <a:pt x="3825" y="9278"/>
                    <a:pt x="3825" y="9926"/>
                    <a:pt x="3492" y="10412"/>
                  </a:cubicBezTo>
                  <a:lnTo>
                    <a:pt x="2920" y="12031"/>
                  </a:lnTo>
                  <a:cubicBezTo>
                    <a:pt x="2873" y="12250"/>
                    <a:pt x="2873" y="12479"/>
                    <a:pt x="2920" y="12698"/>
                  </a:cubicBezTo>
                  <a:cubicBezTo>
                    <a:pt x="3187" y="13136"/>
                    <a:pt x="3644" y="13412"/>
                    <a:pt x="4159" y="13460"/>
                  </a:cubicBezTo>
                  <a:cubicBezTo>
                    <a:pt x="5969" y="13460"/>
                    <a:pt x="8064" y="13460"/>
                    <a:pt x="9874" y="14031"/>
                  </a:cubicBezTo>
                  <a:lnTo>
                    <a:pt x="11493" y="14031"/>
                  </a:lnTo>
                  <a:cubicBezTo>
                    <a:pt x="12379" y="14022"/>
                    <a:pt x="13255" y="13831"/>
                    <a:pt x="14065" y="13460"/>
                  </a:cubicBezTo>
                  <a:cubicBezTo>
                    <a:pt x="14427" y="13317"/>
                    <a:pt x="14760" y="13089"/>
                    <a:pt x="15017" y="12793"/>
                  </a:cubicBezTo>
                  <a:cubicBezTo>
                    <a:pt x="15017" y="12793"/>
                    <a:pt x="15017" y="12793"/>
                    <a:pt x="15017" y="12222"/>
                  </a:cubicBezTo>
                  <a:cubicBezTo>
                    <a:pt x="15017" y="11650"/>
                    <a:pt x="16732" y="11079"/>
                    <a:pt x="16922" y="10221"/>
                  </a:cubicBezTo>
                  <a:cubicBezTo>
                    <a:pt x="17018" y="9974"/>
                    <a:pt x="17018" y="9707"/>
                    <a:pt x="16922" y="9460"/>
                  </a:cubicBezTo>
                  <a:cubicBezTo>
                    <a:pt x="16875" y="8669"/>
                    <a:pt x="16875" y="7869"/>
                    <a:pt x="16922" y="7078"/>
                  </a:cubicBezTo>
                  <a:cubicBezTo>
                    <a:pt x="17351" y="5812"/>
                    <a:pt x="17351" y="4440"/>
                    <a:pt x="16922" y="3173"/>
                  </a:cubicBezTo>
                  <a:cubicBezTo>
                    <a:pt x="16494" y="2144"/>
                    <a:pt x="15713" y="1306"/>
                    <a:pt x="14731" y="792"/>
                  </a:cubicBezTo>
                  <a:cubicBezTo>
                    <a:pt x="13646" y="268"/>
                    <a:pt x="12388" y="268"/>
                    <a:pt x="11302" y="792"/>
                  </a:cubicBezTo>
                  <a:cubicBezTo>
                    <a:pt x="10988" y="878"/>
                    <a:pt x="10664" y="878"/>
                    <a:pt x="10350" y="792"/>
                  </a:cubicBezTo>
                  <a:cubicBezTo>
                    <a:pt x="10131" y="839"/>
                    <a:pt x="9902" y="839"/>
                    <a:pt x="9683" y="792"/>
                  </a:cubicBezTo>
                  <a:cubicBezTo>
                    <a:pt x="8797" y="211"/>
                    <a:pt x="7788" y="-151"/>
                    <a:pt x="6731" y="-256"/>
                  </a:cubicBezTo>
                  <a:cubicBezTo>
                    <a:pt x="6073" y="-447"/>
                    <a:pt x="5387" y="-447"/>
                    <a:pt x="4730" y="-256"/>
                  </a:cubicBezTo>
                  <a:cubicBezTo>
                    <a:pt x="2949" y="754"/>
                    <a:pt x="1435" y="2201"/>
                    <a:pt x="349" y="3935"/>
                  </a:cubicBezTo>
                  <a:cubicBezTo>
                    <a:pt x="349" y="4887"/>
                    <a:pt x="-509" y="6126"/>
                    <a:pt x="349" y="6888"/>
                  </a:cubicBezTo>
                  <a:cubicBezTo>
                    <a:pt x="787" y="7145"/>
                    <a:pt x="1273" y="7307"/>
                    <a:pt x="1777" y="73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5" name="Freeform: Shape 964">
              <a:extLst>
                <a:ext uri="{FF2B5EF4-FFF2-40B4-BE49-F238E27FC236}">
                  <a16:creationId xmlns:a16="http://schemas.microsoft.com/office/drawing/2014/main" xmlns="" id="{B1D5FA6C-0F01-AC6F-DF18-74E759CDDA91}"/>
                </a:ext>
              </a:extLst>
            </p:cNvPr>
            <p:cNvSpPr/>
            <p:nvPr/>
          </p:nvSpPr>
          <p:spPr>
            <a:xfrm>
              <a:off x="5307805" y="4180903"/>
              <a:ext cx="16806" cy="13715"/>
            </a:xfrm>
            <a:custGeom>
              <a:avLst/>
              <a:gdLst>
                <a:gd name="connsiteX0" fmla="*/ 3302 w 16806"/>
                <a:gd name="connsiteY0" fmla="*/ 9412 h 13715"/>
                <a:gd name="connsiteX1" fmla="*/ 3873 w 16806"/>
                <a:gd name="connsiteY1" fmla="*/ 10936 h 13715"/>
                <a:gd name="connsiteX2" fmla="*/ 3873 w 16806"/>
                <a:gd name="connsiteY2" fmla="*/ 12651 h 13715"/>
                <a:gd name="connsiteX3" fmla="*/ 3873 w 16806"/>
                <a:gd name="connsiteY3" fmla="*/ 13317 h 13715"/>
                <a:gd name="connsiteX4" fmla="*/ 5111 w 16806"/>
                <a:gd name="connsiteY4" fmla="*/ 13317 h 13715"/>
                <a:gd name="connsiteX5" fmla="*/ 10540 w 16806"/>
                <a:gd name="connsiteY5" fmla="*/ 13317 h 13715"/>
                <a:gd name="connsiteX6" fmla="*/ 12160 w 16806"/>
                <a:gd name="connsiteY6" fmla="*/ 13317 h 13715"/>
                <a:gd name="connsiteX7" fmla="*/ 14446 w 16806"/>
                <a:gd name="connsiteY7" fmla="*/ 12365 h 13715"/>
                <a:gd name="connsiteX8" fmla="*/ 15208 w 16806"/>
                <a:gd name="connsiteY8" fmla="*/ 11603 h 13715"/>
                <a:gd name="connsiteX9" fmla="*/ 15208 w 16806"/>
                <a:gd name="connsiteY9" fmla="*/ 10936 h 13715"/>
                <a:gd name="connsiteX10" fmla="*/ 16732 w 16806"/>
                <a:gd name="connsiteY10" fmla="*/ 8745 h 13715"/>
                <a:gd name="connsiteX11" fmla="*/ 16732 w 16806"/>
                <a:gd name="connsiteY11" fmla="*/ 7888 h 13715"/>
                <a:gd name="connsiteX12" fmla="*/ 16732 w 16806"/>
                <a:gd name="connsiteY12" fmla="*/ 5507 h 13715"/>
                <a:gd name="connsiteX13" fmla="*/ 15684 w 16806"/>
                <a:gd name="connsiteY13" fmla="*/ 1792 h 13715"/>
                <a:gd name="connsiteX14" fmla="*/ 13207 w 16806"/>
                <a:gd name="connsiteY14" fmla="*/ -208 h 13715"/>
                <a:gd name="connsiteX15" fmla="*/ 9874 w 16806"/>
                <a:gd name="connsiteY15" fmla="*/ 363 h 13715"/>
                <a:gd name="connsiteX16" fmla="*/ 9017 w 16806"/>
                <a:gd name="connsiteY16" fmla="*/ 839 h 13715"/>
                <a:gd name="connsiteX17" fmla="*/ 8255 w 16806"/>
                <a:gd name="connsiteY17" fmla="*/ 839 h 13715"/>
                <a:gd name="connsiteX18" fmla="*/ 5207 w 16806"/>
                <a:gd name="connsiteY18" fmla="*/ 363 h 13715"/>
                <a:gd name="connsiteX19" fmla="*/ 3302 w 16806"/>
                <a:gd name="connsiteY19" fmla="*/ 935 h 13715"/>
                <a:gd name="connsiteX20" fmla="*/ -32 w 16806"/>
                <a:gd name="connsiteY20" fmla="*/ 5983 h 13715"/>
                <a:gd name="connsiteX21" fmla="*/ 635 w 16806"/>
                <a:gd name="connsiteY21" fmla="*/ 8745 h 13715"/>
                <a:gd name="connsiteX22" fmla="*/ 2159 w 16806"/>
                <a:gd name="connsiteY22" fmla="*/ 8745 h 1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06" h="13715">
                  <a:moveTo>
                    <a:pt x="3302" y="9412"/>
                  </a:moveTo>
                  <a:cubicBezTo>
                    <a:pt x="3749" y="9783"/>
                    <a:pt x="3968" y="10364"/>
                    <a:pt x="3873" y="10936"/>
                  </a:cubicBezTo>
                  <a:lnTo>
                    <a:pt x="3873" y="12651"/>
                  </a:lnTo>
                  <a:cubicBezTo>
                    <a:pt x="3768" y="12860"/>
                    <a:pt x="3768" y="13108"/>
                    <a:pt x="3873" y="13317"/>
                  </a:cubicBezTo>
                  <a:cubicBezTo>
                    <a:pt x="3873" y="13317"/>
                    <a:pt x="4635" y="13317"/>
                    <a:pt x="5111" y="13317"/>
                  </a:cubicBezTo>
                  <a:cubicBezTo>
                    <a:pt x="6921" y="13222"/>
                    <a:pt x="8731" y="13222"/>
                    <a:pt x="10540" y="13317"/>
                  </a:cubicBezTo>
                  <a:lnTo>
                    <a:pt x="12160" y="13317"/>
                  </a:lnTo>
                  <a:cubicBezTo>
                    <a:pt x="12998" y="13241"/>
                    <a:pt x="13798" y="12908"/>
                    <a:pt x="14446" y="12365"/>
                  </a:cubicBezTo>
                  <a:cubicBezTo>
                    <a:pt x="14770" y="12193"/>
                    <a:pt x="15036" y="11926"/>
                    <a:pt x="15208" y="11603"/>
                  </a:cubicBezTo>
                  <a:lnTo>
                    <a:pt x="15208" y="10936"/>
                  </a:lnTo>
                  <a:cubicBezTo>
                    <a:pt x="15208" y="10079"/>
                    <a:pt x="16636" y="9603"/>
                    <a:pt x="16732" y="8745"/>
                  </a:cubicBezTo>
                  <a:cubicBezTo>
                    <a:pt x="16827" y="7888"/>
                    <a:pt x="16732" y="8174"/>
                    <a:pt x="16732" y="7888"/>
                  </a:cubicBezTo>
                  <a:cubicBezTo>
                    <a:pt x="16636" y="7098"/>
                    <a:pt x="16636" y="6297"/>
                    <a:pt x="16732" y="5507"/>
                  </a:cubicBezTo>
                  <a:cubicBezTo>
                    <a:pt x="16779" y="4192"/>
                    <a:pt x="16417" y="2887"/>
                    <a:pt x="15684" y="1792"/>
                  </a:cubicBezTo>
                  <a:cubicBezTo>
                    <a:pt x="15170" y="811"/>
                    <a:pt x="14274" y="87"/>
                    <a:pt x="13207" y="-208"/>
                  </a:cubicBezTo>
                  <a:cubicBezTo>
                    <a:pt x="12074" y="-599"/>
                    <a:pt x="10817" y="-380"/>
                    <a:pt x="9874" y="363"/>
                  </a:cubicBezTo>
                  <a:cubicBezTo>
                    <a:pt x="9874" y="363"/>
                    <a:pt x="9302" y="839"/>
                    <a:pt x="9017" y="839"/>
                  </a:cubicBezTo>
                  <a:cubicBezTo>
                    <a:pt x="8731" y="839"/>
                    <a:pt x="8540" y="839"/>
                    <a:pt x="8255" y="839"/>
                  </a:cubicBezTo>
                  <a:cubicBezTo>
                    <a:pt x="7293" y="439"/>
                    <a:pt x="6245" y="278"/>
                    <a:pt x="5207" y="363"/>
                  </a:cubicBezTo>
                  <a:cubicBezTo>
                    <a:pt x="4530" y="354"/>
                    <a:pt x="3864" y="554"/>
                    <a:pt x="3302" y="935"/>
                  </a:cubicBezTo>
                  <a:cubicBezTo>
                    <a:pt x="1711" y="2249"/>
                    <a:pt x="549" y="4002"/>
                    <a:pt x="-32" y="5983"/>
                  </a:cubicBezTo>
                  <a:cubicBezTo>
                    <a:pt x="-32" y="6935"/>
                    <a:pt x="-32" y="8269"/>
                    <a:pt x="635" y="8745"/>
                  </a:cubicBezTo>
                  <a:cubicBezTo>
                    <a:pt x="1139" y="8840"/>
                    <a:pt x="1654" y="8840"/>
                    <a:pt x="2159" y="874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6" name="Freeform: Shape 965">
              <a:extLst>
                <a:ext uri="{FF2B5EF4-FFF2-40B4-BE49-F238E27FC236}">
                  <a16:creationId xmlns:a16="http://schemas.microsoft.com/office/drawing/2014/main" xmlns="" id="{B6D4255B-CD4D-DD5A-60BF-5BC45EDF72DA}"/>
                </a:ext>
              </a:extLst>
            </p:cNvPr>
            <p:cNvSpPr/>
            <p:nvPr/>
          </p:nvSpPr>
          <p:spPr>
            <a:xfrm>
              <a:off x="5447286" y="4136702"/>
              <a:ext cx="17145" cy="14293"/>
            </a:xfrm>
            <a:custGeom>
              <a:avLst/>
              <a:gdLst>
                <a:gd name="connsiteX0" fmla="*/ 3933 w 17145"/>
                <a:gd name="connsiteY0" fmla="*/ 9322 h 14293"/>
                <a:gd name="connsiteX1" fmla="*/ 4410 w 17145"/>
                <a:gd name="connsiteY1" fmla="*/ 10941 h 14293"/>
                <a:gd name="connsiteX2" fmla="*/ 3933 w 17145"/>
                <a:gd name="connsiteY2" fmla="*/ 12560 h 14293"/>
                <a:gd name="connsiteX3" fmla="*/ 3933 w 17145"/>
                <a:gd name="connsiteY3" fmla="*/ 13323 h 14293"/>
                <a:gd name="connsiteX4" fmla="*/ 5076 w 17145"/>
                <a:gd name="connsiteY4" fmla="*/ 13894 h 14293"/>
                <a:gd name="connsiteX5" fmla="*/ 10601 w 17145"/>
                <a:gd name="connsiteY5" fmla="*/ 13894 h 14293"/>
                <a:gd name="connsiteX6" fmla="*/ 12125 w 17145"/>
                <a:gd name="connsiteY6" fmla="*/ 13894 h 14293"/>
                <a:gd name="connsiteX7" fmla="*/ 14506 w 17145"/>
                <a:gd name="connsiteY7" fmla="*/ 13132 h 14293"/>
                <a:gd name="connsiteX8" fmla="*/ 15363 w 17145"/>
                <a:gd name="connsiteY8" fmla="*/ 12465 h 14293"/>
                <a:gd name="connsiteX9" fmla="*/ 15363 w 17145"/>
                <a:gd name="connsiteY9" fmla="*/ 11798 h 14293"/>
                <a:gd name="connsiteX10" fmla="*/ 17078 w 17145"/>
                <a:gd name="connsiteY10" fmla="*/ 9798 h 14293"/>
                <a:gd name="connsiteX11" fmla="*/ 17078 w 17145"/>
                <a:gd name="connsiteY11" fmla="*/ 8941 h 14293"/>
                <a:gd name="connsiteX12" fmla="*/ 17078 w 17145"/>
                <a:gd name="connsiteY12" fmla="*/ 6560 h 14293"/>
                <a:gd name="connsiteX13" fmla="*/ 16411 w 17145"/>
                <a:gd name="connsiteY13" fmla="*/ 2749 h 14293"/>
                <a:gd name="connsiteX14" fmla="*/ 14125 w 17145"/>
                <a:gd name="connsiteY14" fmla="*/ 463 h 14293"/>
                <a:gd name="connsiteX15" fmla="*/ 10696 w 17145"/>
                <a:gd name="connsiteY15" fmla="*/ 463 h 14293"/>
                <a:gd name="connsiteX16" fmla="*/ 9743 w 17145"/>
                <a:gd name="connsiteY16" fmla="*/ 463 h 14293"/>
                <a:gd name="connsiteX17" fmla="*/ 9077 w 17145"/>
                <a:gd name="connsiteY17" fmla="*/ 463 h 14293"/>
                <a:gd name="connsiteX18" fmla="*/ 6029 w 17145"/>
                <a:gd name="connsiteY18" fmla="*/ -394 h 14293"/>
                <a:gd name="connsiteX19" fmla="*/ 4029 w 17145"/>
                <a:gd name="connsiteY19" fmla="*/ 83 h 14293"/>
                <a:gd name="connsiteX20" fmla="*/ 123 w 17145"/>
                <a:gd name="connsiteY20" fmla="*/ 4654 h 14293"/>
                <a:gd name="connsiteX21" fmla="*/ 600 w 17145"/>
                <a:gd name="connsiteY21" fmla="*/ 7512 h 14293"/>
                <a:gd name="connsiteX22" fmla="*/ 2124 w 17145"/>
                <a:gd name="connsiteY22" fmla="*/ 7512 h 1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45" h="14293">
                  <a:moveTo>
                    <a:pt x="3933" y="9322"/>
                  </a:moveTo>
                  <a:cubicBezTo>
                    <a:pt x="4362" y="9741"/>
                    <a:pt x="4543" y="10351"/>
                    <a:pt x="4410" y="10941"/>
                  </a:cubicBezTo>
                  <a:lnTo>
                    <a:pt x="3933" y="12560"/>
                  </a:lnTo>
                  <a:cubicBezTo>
                    <a:pt x="3886" y="12808"/>
                    <a:pt x="3886" y="13075"/>
                    <a:pt x="3933" y="13323"/>
                  </a:cubicBezTo>
                  <a:cubicBezTo>
                    <a:pt x="3933" y="13323"/>
                    <a:pt x="4600" y="13799"/>
                    <a:pt x="5076" y="13894"/>
                  </a:cubicBezTo>
                  <a:cubicBezTo>
                    <a:pt x="6915" y="13799"/>
                    <a:pt x="8762" y="13799"/>
                    <a:pt x="10601" y="13894"/>
                  </a:cubicBezTo>
                  <a:lnTo>
                    <a:pt x="12125" y="13894"/>
                  </a:lnTo>
                  <a:cubicBezTo>
                    <a:pt x="12963" y="13827"/>
                    <a:pt x="13782" y="13570"/>
                    <a:pt x="14506" y="13132"/>
                  </a:cubicBezTo>
                  <a:cubicBezTo>
                    <a:pt x="14506" y="13132"/>
                    <a:pt x="15268" y="13132"/>
                    <a:pt x="15363" y="12465"/>
                  </a:cubicBezTo>
                  <a:cubicBezTo>
                    <a:pt x="15459" y="11798"/>
                    <a:pt x="15363" y="12465"/>
                    <a:pt x="15363" y="11798"/>
                  </a:cubicBezTo>
                  <a:cubicBezTo>
                    <a:pt x="15363" y="11131"/>
                    <a:pt x="16887" y="10560"/>
                    <a:pt x="17078" y="9798"/>
                  </a:cubicBezTo>
                  <a:cubicBezTo>
                    <a:pt x="17125" y="9512"/>
                    <a:pt x="17125" y="9227"/>
                    <a:pt x="17078" y="8941"/>
                  </a:cubicBezTo>
                  <a:cubicBezTo>
                    <a:pt x="16983" y="8150"/>
                    <a:pt x="16983" y="7350"/>
                    <a:pt x="17078" y="6560"/>
                  </a:cubicBezTo>
                  <a:cubicBezTo>
                    <a:pt x="17202" y="5254"/>
                    <a:pt x="16973" y="3940"/>
                    <a:pt x="16411" y="2749"/>
                  </a:cubicBezTo>
                  <a:cubicBezTo>
                    <a:pt x="15935" y="1749"/>
                    <a:pt x="15125" y="940"/>
                    <a:pt x="14125" y="463"/>
                  </a:cubicBezTo>
                  <a:cubicBezTo>
                    <a:pt x="13058" y="-108"/>
                    <a:pt x="11763" y="-108"/>
                    <a:pt x="10696" y="463"/>
                  </a:cubicBezTo>
                  <a:cubicBezTo>
                    <a:pt x="10382" y="549"/>
                    <a:pt x="10058" y="549"/>
                    <a:pt x="9743" y="463"/>
                  </a:cubicBezTo>
                  <a:cubicBezTo>
                    <a:pt x="9524" y="511"/>
                    <a:pt x="9296" y="511"/>
                    <a:pt x="9077" y="463"/>
                  </a:cubicBezTo>
                  <a:cubicBezTo>
                    <a:pt x="8134" y="-32"/>
                    <a:pt x="7096" y="-327"/>
                    <a:pt x="6029" y="-394"/>
                  </a:cubicBezTo>
                  <a:cubicBezTo>
                    <a:pt x="5333" y="-432"/>
                    <a:pt x="4638" y="-270"/>
                    <a:pt x="4029" y="83"/>
                  </a:cubicBezTo>
                  <a:cubicBezTo>
                    <a:pt x="2295" y="1178"/>
                    <a:pt x="933" y="2769"/>
                    <a:pt x="123" y="4654"/>
                  </a:cubicBezTo>
                  <a:cubicBezTo>
                    <a:pt x="123" y="5607"/>
                    <a:pt x="-448" y="6846"/>
                    <a:pt x="600" y="7512"/>
                  </a:cubicBezTo>
                  <a:lnTo>
                    <a:pt x="2124" y="7512"/>
                  </a:lnTo>
                  <a:close/>
                </a:path>
              </a:pathLst>
            </a:custGeom>
            <a:solidFill>
              <a:srgbClr val="8CC395"/>
            </a:solidFill>
            <a:ln w="4763" cap="flat">
              <a:solidFill>
                <a:srgbClr val="008C3F"/>
              </a:solidFill>
              <a:prstDash val="solid"/>
              <a:miter/>
            </a:ln>
          </p:spPr>
          <p:txBody>
            <a:bodyPr rtlCol="0" anchor="ctr"/>
            <a:lstStyle/>
            <a:p>
              <a:endParaRPr lang="en-IN"/>
            </a:p>
          </p:txBody>
        </p:sp>
        <p:sp>
          <p:nvSpPr>
            <p:cNvPr id="967" name="Freeform: Shape 966">
              <a:extLst>
                <a:ext uri="{FF2B5EF4-FFF2-40B4-BE49-F238E27FC236}">
                  <a16:creationId xmlns:a16="http://schemas.microsoft.com/office/drawing/2014/main" xmlns="" id="{D5860772-3655-2F86-7DE9-4D5B415FDB7F}"/>
                </a:ext>
              </a:extLst>
            </p:cNvPr>
            <p:cNvSpPr/>
            <p:nvPr/>
          </p:nvSpPr>
          <p:spPr>
            <a:xfrm>
              <a:off x="5596815" y="4123134"/>
              <a:ext cx="16682" cy="14125"/>
            </a:xfrm>
            <a:custGeom>
              <a:avLst/>
              <a:gdLst>
                <a:gd name="connsiteX0" fmla="*/ 3470 w 16682"/>
                <a:gd name="connsiteY0" fmla="*/ 8126 h 14125"/>
                <a:gd name="connsiteX1" fmla="*/ 3470 w 16682"/>
                <a:gd name="connsiteY1" fmla="*/ 9745 h 14125"/>
                <a:gd name="connsiteX2" fmla="*/ 2899 w 16682"/>
                <a:gd name="connsiteY2" fmla="*/ 11364 h 14125"/>
                <a:gd name="connsiteX3" fmla="*/ 2899 w 16682"/>
                <a:gd name="connsiteY3" fmla="*/ 12126 h 14125"/>
                <a:gd name="connsiteX4" fmla="*/ 4042 w 16682"/>
                <a:gd name="connsiteY4" fmla="*/ 12793 h 14125"/>
                <a:gd name="connsiteX5" fmla="*/ 9566 w 16682"/>
                <a:gd name="connsiteY5" fmla="*/ 13555 h 14125"/>
                <a:gd name="connsiteX6" fmla="*/ 11090 w 16682"/>
                <a:gd name="connsiteY6" fmla="*/ 13555 h 14125"/>
                <a:gd name="connsiteX7" fmla="*/ 13567 w 16682"/>
                <a:gd name="connsiteY7" fmla="*/ 13555 h 14125"/>
                <a:gd name="connsiteX8" fmla="*/ 14519 w 16682"/>
                <a:gd name="connsiteY8" fmla="*/ 12888 h 14125"/>
                <a:gd name="connsiteX9" fmla="*/ 14519 w 16682"/>
                <a:gd name="connsiteY9" fmla="*/ 12221 h 14125"/>
                <a:gd name="connsiteX10" fmla="*/ 16329 w 16682"/>
                <a:gd name="connsiteY10" fmla="*/ 10221 h 14125"/>
                <a:gd name="connsiteX11" fmla="*/ 16329 w 16682"/>
                <a:gd name="connsiteY11" fmla="*/ 9459 h 14125"/>
                <a:gd name="connsiteX12" fmla="*/ 16329 w 16682"/>
                <a:gd name="connsiteY12" fmla="*/ 7078 h 14125"/>
                <a:gd name="connsiteX13" fmla="*/ 16329 w 16682"/>
                <a:gd name="connsiteY13" fmla="*/ 3173 h 14125"/>
                <a:gd name="connsiteX14" fmla="*/ 14329 w 16682"/>
                <a:gd name="connsiteY14" fmla="*/ 887 h 14125"/>
                <a:gd name="connsiteX15" fmla="*/ 10995 w 16682"/>
                <a:gd name="connsiteY15" fmla="*/ 887 h 14125"/>
                <a:gd name="connsiteX16" fmla="*/ 10043 w 16682"/>
                <a:gd name="connsiteY16" fmla="*/ 887 h 14125"/>
                <a:gd name="connsiteX17" fmla="*/ 9471 w 16682"/>
                <a:gd name="connsiteY17" fmla="*/ 887 h 14125"/>
                <a:gd name="connsiteX18" fmla="*/ 6614 w 16682"/>
                <a:gd name="connsiteY18" fmla="*/ -256 h 14125"/>
                <a:gd name="connsiteX19" fmla="*/ 4709 w 16682"/>
                <a:gd name="connsiteY19" fmla="*/ -256 h 14125"/>
                <a:gd name="connsiteX20" fmla="*/ 518 w 16682"/>
                <a:gd name="connsiteY20" fmla="*/ 3935 h 14125"/>
                <a:gd name="connsiteX21" fmla="*/ 518 w 16682"/>
                <a:gd name="connsiteY21" fmla="*/ 6792 h 14125"/>
                <a:gd name="connsiteX22" fmla="*/ 1946 w 16682"/>
                <a:gd name="connsiteY22" fmla="*/ 7269 h 1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682" h="14125">
                  <a:moveTo>
                    <a:pt x="3470" y="8126"/>
                  </a:moveTo>
                  <a:cubicBezTo>
                    <a:pt x="3756" y="8631"/>
                    <a:pt x="3756" y="9240"/>
                    <a:pt x="3470" y="9745"/>
                  </a:cubicBezTo>
                  <a:lnTo>
                    <a:pt x="2899" y="11364"/>
                  </a:lnTo>
                  <a:cubicBezTo>
                    <a:pt x="2804" y="11612"/>
                    <a:pt x="2804" y="11878"/>
                    <a:pt x="2899" y="12126"/>
                  </a:cubicBezTo>
                  <a:cubicBezTo>
                    <a:pt x="3156" y="12507"/>
                    <a:pt x="3575" y="12755"/>
                    <a:pt x="4042" y="12793"/>
                  </a:cubicBezTo>
                  <a:cubicBezTo>
                    <a:pt x="5899" y="12946"/>
                    <a:pt x="7738" y="13203"/>
                    <a:pt x="9566" y="13555"/>
                  </a:cubicBezTo>
                  <a:lnTo>
                    <a:pt x="11090" y="13555"/>
                  </a:lnTo>
                  <a:cubicBezTo>
                    <a:pt x="11900" y="13783"/>
                    <a:pt x="12757" y="13783"/>
                    <a:pt x="13567" y="13555"/>
                  </a:cubicBezTo>
                  <a:cubicBezTo>
                    <a:pt x="13929" y="13412"/>
                    <a:pt x="14262" y="13183"/>
                    <a:pt x="14519" y="12888"/>
                  </a:cubicBezTo>
                  <a:cubicBezTo>
                    <a:pt x="14472" y="12669"/>
                    <a:pt x="14472" y="12440"/>
                    <a:pt x="14519" y="12221"/>
                  </a:cubicBezTo>
                  <a:cubicBezTo>
                    <a:pt x="14519" y="11460"/>
                    <a:pt x="16139" y="11078"/>
                    <a:pt x="16329" y="10221"/>
                  </a:cubicBezTo>
                  <a:cubicBezTo>
                    <a:pt x="16424" y="9974"/>
                    <a:pt x="16424" y="9707"/>
                    <a:pt x="16329" y="9459"/>
                  </a:cubicBezTo>
                  <a:cubicBezTo>
                    <a:pt x="16282" y="8669"/>
                    <a:pt x="16282" y="7869"/>
                    <a:pt x="16329" y="7078"/>
                  </a:cubicBezTo>
                  <a:cubicBezTo>
                    <a:pt x="16758" y="5811"/>
                    <a:pt x="16758" y="4440"/>
                    <a:pt x="16329" y="3173"/>
                  </a:cubicBezTo>
                  <a:cubicBezTo>
                    <a:pt x="15967" y="2192"/>
                    <a:pt x="15253" y="1382"/>
                    <a:pt x="14329" y="887"/>
                  </a:cubicBezTo>
                  <a:cubicBezTo>
                    <a:pt x="13291" y="306"/>
                    <a:pt x="12033" y="306"/>
                    <a:pt x="10995" y="887"/>
                  </a:cubicBezTo>
                  <a:cubicBezTo>
                    <a:pt x="10995" y="887"/>
                    <a:pt x="10424" y="887"/>
                    <a:pt x="10043" y="887"/>
                  </a:cubicBezTo>
                  <a:lnTo>
                    <a:pt x="9471" y="887"/>
                  </a:lnTo>
                  <a:cubicBezTo>
                    <a:pt x="8652" y="230"/>
                    <a:pt x="7661" y="-161"/>
                    <a:pt x="6614" y="-256"/>
                  </a:cubicBezTo>
                  <a:cubicBezTo>
                    <a:pt x="5995" y="-447"/>
                    <a:pt x="5328" y="-447"/>
                    <a:pt x="4709" y="-256"/>
                  </a:cubicBezTo>
                  <a:cubicBezTo>
                    <a:pt x="2937" y="706"/>
                    <a:pt x="1480" y="2163"/>
                    <a:pt x="518" y="3935"/>
                  </a:cubicBezTo>
                  <a:cubicBezTo>
                    <a:pt x="41" y="4792"/>
                    <a:pt x="-435" y="6030"/>
                    <a:pt x="518" y="6792"/>
                  </a:cubicBezTo>
                  <a:cubicBezTo>
                    <a:pt x="956" y="7049"/>
                    <a:pt x="1442" y="7211"/>
                    <a:pt x="1946" y="726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8" name="Freeform: Shape 967">
              <a:extLst>
                <a:ext uri="{FF2B5EF4-FFF2-40B4-BE49-F238E27FC236}">
                  <a16:creationId xmlns:a16="http://schemas.microsoft.com/office/drawing/2014/main" xmlns="" id="{9AD4091B-2C61-6AF1-998B-447408A54C82}"/>
                </a:ext>
              </a:extLst>
            </p:cNvPr>
            <p:cNvSpPr/>
            <p:nvPr/>
          </p:nvSpPr>
          <p:spPr>
            <a:xfrm>
              <a:off x="5749194" y="4094371"/>
              <a:ext cx="16894" cy="14666"/>
            </a:xfrm>
            <a:custGeom>
              <a:avLst/>
              <a:gdLst>
                <a:gd name="connsiteX0" fmla="*/ 3492 w 16894"/>
                <a:gd name="connsiteY0" fmla="*/ 10219 h 14666"/>
                <a:gd name="connsiteX1" fmla="*/ 4063 w 16894"/>
                <a:gd name="connsiteY1" fmla="*/ 11743 h 14666"/>
                <a:gd name="connsiteX2" fmla="*/ 4063 w 16894"/>
                <a:gd name="connsiteY2" fmla="*/ 13458 h 14666"/>
                <a:gd name="connsiteX3" fmla="*/ 4063 w 16894"/>
                <a:gd name="connsiteY3" fmla="*/ 14124 h 14666"/>
                <a:gd name="connsiteX4" fmla="*/ 5302 w 16894"/>
                <a:gd name="connsiteY4" fmla="*/ 14124 h 14666"/>
                <a:gd name="connsiteX5" fmla="*/ 10826 w 16894"/>
                <a:gd name="connsiteY5" fmla="*/ 13362 h 14666"/>
                <a:gd name="connsiteX6" fmla="*/ 12445 w 16894"/>
                <a:gd name="connsiteY6" fmla="*/ 13362 h 14666"/>
                <a:gd name="connsiteX7" fmla="*/ 14636 w 16894"/>
                <a:gd name="connsiteY7" fmla="*/ 12314 h 14666"/>
                <a:gd name="connsiteX8" fmla="*/ 15398 w 16894"/>
                <a:gd name="connsiteY8" fmla="*/ 11457 h 14666"/>
                <a:gd name="connsiteX9" fmla="*/ 15398 w 16894"/>
                <a:gd name="connsiteY9" fmla="*/ 10886 h 14666"/>
                <a:gd name="connsiteX10" fmla="*/ 16827 w 16894"/>
                <a:gd name="connsiteY10" fmla="*/ 8600 h 14666"/>
                <a:gd name="connsiteX11" fmla="*/ 16827 w 16894"/>
                <a:gd name="connsiteY11" fmla="*/ 7742 h 14666"/>
                <a:gd name="connsiteX12" fmla="*/ 16827 w 16894"/>
                <a:gd name="connsiteY12" fmla="*/ 5361 h 14666"/>
                <a:gd name="connsiteX13" fmla="*/ 15589 w 16894"/>
                <a:gd name="connsiteY13" fmla="*/ 1646 h 14666"/>
                <a:gd name="connsiteX14" fmla="*/ 13017 w 16894"/>
                <a:gd name="connsiteY14" fmla="*/ -258 h 14666"/>
                <a:gd name="connsiteX15" fmla="*/ 9683 w 16894"/>
                <a:gd name="connsiteY15" fmla="*/ 503 h 14666"/>
                <a:gd name="connsiteX16" fmla="*/ 8826 w 16894"/>
                <a:gd name="connsiteY16" fmla="*/ 1075 h 14666"/>
                <a:gd name="connsiteX17" fmla="*/ 8064 w 16894"/>
                <a:gd name="connsiteY17" fmla="*/ 1075 h 14666"/>
                <a:gd name="connsiteX18" fmla="*/ 4921 w 16894"/>
                <a:gd name="connsiteY18" fmla="*/ 1075 h 14666"/>
                <a:gd name="connsiteX19" fmla="*/ 3111 w 16894"/>
                <a:gd name="connsiteY19" fmla="*/ 1742 h 14666"/>
                <a:gd name="connsiteX20" fmla="*/ -32 w 16894"/>
                <a:gd name="connsiteY20" fmla="*/ 6885 h 14666"/>
                <a:gd name="connsiteX21" fmla="*/ 730 w 16894"/>
                <a:gd name="connsiteY21" fmla="*/ 9648 h 14666"/>
                <a:gd name="connsiteX22" fmla="*/ 2254 w 16894"/>
                <a:gd name="connsiteY22" fmla="*/ 9648 h 1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94" h="14666">
                  <a:moveTo>
                    <a:pt x="3492" y="10219"/>
                  </a:moveTo>
                  <a:cubicBezTo>
                    <a:pt x="3959" y="10571"/>
                    <a:pt x="4187" y="11171"/>
                    <a:pt x="4063" y="11743"/>
                  </a:cubicBezTo>
                  <a:lnTo>
                    <a:pt x="4063" y="13458"/>
                  </a:lnTo>
                  <a:cubicBezTo>
                    <a:pt x="4025" y="13676"/>
                    <a:pt x="4025" y="13905"/>
                    <a:pt x="4063" y="14124"/>
                  </a:cubicBezTo>
                  <a:cubicBezTo>
                    <a:pt x="4454" y="14315"/>
                    <a:pt x="4911" y="14315"/>
                    <a:pt x="5302" y="14124"/>
                  </a:cubicBezTo>
                  <a:cubicBezTo>
                    <a:pt x="7207" y="14124"/>
                    <a:pt x="9016" y="13267"/>
                    <a:pt x="10826" y="13362"/>
                  </a:cubicBezTo>
                  <a:lnTo>
                    <a:pt x="12445" y="13362"/>
                  </a:lnTo>
                  <a:cubicBezTo>
                    <a:pt x="13255" y="13210"/>
                    <a:pt x="14008" y="12848"/>
                    <a:pt x="14636" y="12314"/>
                  </a:cubicBezTo>
                  <a:cubicBezTo>
                    <a:pt x="14636" y="12314"/>
                    <a:pt x="15303" y="12314"/>
                    <a:pt x="15398" y="11457"/>
                  </a:cubicBezTo>
                  <a:lnTo>
                    <a:pt x="15398" y="10886"/>
                  </a:lnTo>
                  <a:cubicBezTo>
                    <a:pt x="15398" y="10028"/>
                    <a:pt x="16732" y="9361"/>
                    <a:pt x="16827" y="8600"/>
                  </a:cubicBezTo>
                  <a:cubicBezTo>
                    <a:pt x="16875" y="8314"/>
                    <a:pt x="16875" y="8028"/>
                    <a:pt x="16827" y="7742"/>
                  </a:cubicBezTo>
                  <a:cubicBezTo>
                    <a:pt x="16732" y="6952"/>
                    <a:pt x="16732" y="6152"/>
                    <a:pt x="16827" y="5361"/>
                  </a:cubicBezTo>
                  <a:cubicBezTo>
                    <a:pt x="16760" y="4037"/>
                    <a:pt x="16332" y="2751"/>
                    <a:pt x="15589" y="1646"/>
                  </a:cubicBezTo>
                  <a:cubicBezTo>
                    <a:pt x="14998" y="713"/>
                    <a:pt x="14084" y="27"/>
                    <a:pt x="13017" y="-258"/>
                  </a:cubicBezTo>
                  <a:cubicBezTo>
                    <a:pt x="11845" y="-601"/>
                    <a:pt x="10588" y="-306"/>
                    <a:pt x="9683" y="503"/>
                  </a:cubicBezTo>
                  <a:lnTo>
                    <a:pt x="8826" y="1075"/>
                  </a:lnTo>
                  <a:lnTo>
                    <a:pt x="8064" y="1075"/>
                  </a:lnTo>
                  <a:cubicBezTo>
                    <a:pt x="7026" y="827"/>
                    <a:pt x="5959" y="827"/>
                    <a:pt x="4921" y="1075"/>
                  </a:cubicBezTo>
                  <a:cubicBezTo>
                    <a:pt x="4273" y="1142"/>
                    <a:pt x="3644" y="1370"/>
                    <a:pt x="3111" y="1742"/>
                  </a:cubicBezTo>
                  <a:cubicBezTo>
                    <a:pt x="1568" y="3094"/>
                    <a:pt x="463" y="4894"/>
                    <a:pt x="-32" y="6885"/>
                  </a:cubicBezTo>
                  <a:cubicBezTo>
                    <a:pt x="-32" y="7933"/>
                    <a:pt x="-32" y="9267"/>
                    <a:pt x="730" y="9648"/>
                  </a:cubicBezTo>
                  <a:cubicBezTo>
                    <a:pt x="1235" y="9743"/>
                    <a:pt x="1749" y="9743"/>
                    <a:pt x="2254" y="964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69" name="Freeform: Shape 968">
              <a:extLst>
                <a:ext uri="{FF2B5EF4-FFF2-40B4-BE49-F238E27FC236}">
                  <a16:creationId xmlns:a16="http://schemas.microsoft.com/office/drawing/2014/main" xmlns="" id="{1BAA8D0F-4CA4-053B-37AE-9C289BD13B67}"/>
                </a:ext>
              </a:extLst>
            </p:cNvPr>
            <p:cNvSpPr/>
            <p:nvPr/>
          </p:nvSpPr>
          <p:spPr>
            <a:xfrm>
              <a:off x="5891582" y="4063853"/>
              <a:ext cx="17225" cy="14468"/>
            </a:xfrm>
            <a:custGeom>
              <a:avLst/>
              <a:gdLst>
                <a:gd name="connsiteX0" fmla="*/ 3693 w 17225"/>
                <a:gd name="connsiteY0" fmla="*/ 9495 h 14468"/>
                <a:gd name="connsiteX1" fmla="*/ 4169 w 17225"/>
                <a:gd name="connsiteY1" fmla="*/ 11115 h 14468"/>
                <a:gd name="connsiteX2" fmla="*/ 3693 w 17225"/>
                <a:gd name="connsiteY2" fmla="*/ 12734 h 14468"/>
                <a:gd name="connsiteX3" fmla="*/ 3693 w 17225"/>
                <a:gd name="connsiteY3" fmla="*/ 13496 h 14468"/>
                <a:gd name="connsiteX4" fmla="*/ 4931 w 17225"/>
                <a:gd name="connsiteY4" fmla="*/ 14067 h 14468"/>
                <a:gd name="connsiteX5" fmla="*/ 10456 w 17225"/>
                <a:gd name="connsiteY5" fmla="*/ 14067 h 14468"/>
                <a:gd name="connsiteX6" fmla="*/ 12075 w 17225"/>
                <a:gd name="connsiteY6" fmla="*/ 14067 h 14468"/>
                <a:gd name="connsiteX7" fmla="*/ 14456 w 17225"/>
                <a:gd name="connsiteY7" fmla="*/ 13305 h 14468"/>
                <a:gd name="connsiteX8" fmla="*/ 15314 w 17225"/>
                <a:gd name="connsiteY8" fmla="*/ 12638 h 14468"/>
                <a:gd name="connsiteX9" fmla="*/ 15314 w 17225"/>
                <a:gd name="connsiteY9" fmla="*/ 11971 h 14468"/>
                <a:gd name="connsiteX10" fmla="*/ 17123 w 17225"/>
                <a:gd name="connsiteY10" fmla="*/ 9972 h 14468"/>
                <a:gd name="connsiteX11" fmla="*/ 17123 w 17225"/>
                <a:gd name="connsiteY11" fmla="*/ 9209 h 14468"/>
                <a:gd name="connsiteX12" fmla="*/ 17123 w 17225"/>
                <a:gd name="connsiteY12" fmla="*/ 6733 h 14468"/>
                <a:gd name="connsiteX13" fmla="*/ 16457 w 17225"/>
                <a:gd name="connsiteY13" fmla="*/ 2923 h 14468"/>
                <a:gd name="connsiteX14" fmla="*/ 14266 w 17225"/>
                <a:gd name="connsiteY14" fmla="*/ 637 h 14468"/>
                <a:gd name="connsiteX15" fmla="*/ 10837 w 17225"/>
                <a:gd name="connsiteY15" fmla="*/ 637 h 14468"/>
                <a:gd name="connsiteX16" fmla="*/ 9884 w 17225"/>
                <a:gd name="connsiteY16" fmla="*/ 637 h 14468"/>
                <a:gd name="connsiteX17" fmla="*/ 9217 w 17225"/>
                <a:gd name="connsiteY17" fmla="*/ 637 h 14468"/>
                <a:gd name="connsiteX18" fmla="*/ 6170 w 17225"/>
                <a:gd name="connsiteY18" fmla="*/ -220 h 14468"/>
                <a:gd name="connsiteX19" fmla="*/ 4265 w 17225"/>
                <a:gd name="connsiteY19" fmla="*/ -220 h 14468"/>
                <a:gd name="connsiteX20" fmla="*/ 264 w 17225"/>
                <a:gd name="connsiteY20" fmla="*/ 4352 h 14468"/>
                <a:gd name="connsiteX21" fmla="*/ 264 w 17225"/>
                <a:gd name="connsiteY21" fmla="*/ 7209 h 14468"/>
                <a:gd name="connsiteX22" fmla="*/ 1788 w 17225"/>
                <a:gd name="connsiteY22" fmla="*/ 7209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25" h="14468">
                  <a:moveTo>
                    <a:pt x="3693" y="9495"/>
                  </a:moveTo>
                  <a:cubicBezTo>
                    <a:pt x="4122" y="9914"/>
                    <a:pt x="4303" y="10524"/>
                    <a:pt x="4169" y="11115"/>
                  </a:cubicBezTo>
                  <a:lnTo>
                    <a:pt x="3693" y="12734"/>
                  </a:lnTo>
                  <a:cubicBezTo>
                    <a:pt x="3598" y="12981"/>
                    <a:pt x="3598" y="13248"/>
                    <a:pt x="3693" y="13496"/>
                  </a:cubicBezTo>
                  <a:cubicBezTo>
                    <a:pt x="3979" y="13886"/>
                    <a:pt x="4446" y="14096"/>
                    <a:pt x="4931" y="14067"/>
                  </a:cubicBezTo>
                  <a:cubicBezTo>
                    <a:pt x="6770" y="13972"/>
                    <a:pt x="8618" y="13972"/>
                    <a:pt x="10456" y="14067"/>
                  </a:cubicBezTo>
                  <a:lnTo>
                    <a:pt x="12075" y="14067"/>
                  </a:lnTo>
                  <a:cubicBezTo>
                    <a:pt x="12913" y="13991"/>
                    <a:pt x="13723" y="13724"/>
                    <a:pt x="14456" y="13305"/>
                  </a:cubicBezTo>
                  <a:cubicBezTo>
                    <a:pt x="14818" y="13200"/>
                    <a:pt x="15123" y="12962"/>
                    <a:pt x="15314" y="12638"/>
                  </a:cubicBezTo>
                  <a:lnTo>
                    <a:pt x="15314" y="11971"/>
                  </a:lnTo>
                  <a:cubicBezTo>
                    <a:pt x="15314" y="11210"/>
                    <a:pt x="16933" y="10828"/>
                    <a:pt x="17123" y="9972"/>
                  </a:cubicBezTo>
                  <a:cubicBezTo>
                    <a:pt x="17171" y="9724"/>
                    <a:pt x="17171" y="9457"/>
                    <a:pt x="17123" y="9209"/>
                  </a:cubicBezTo>
                  <a:cubicBezTo>
                    <a:pt x="17028" y="8390"/>
                    <a:pt x="17028" y="7552"/>
                    <a:pt x="17123" y="6733"/>
                  </a:cubicBezTo>
                  <a:cubicBezTo>
                    <a:pt x="17323" y="5428"/>
                    <a:pt x="17095" y="4085"/>
                    <a:pt x="16457" y="2923"/>
                  </a:cubicBezTo>
                  <a:cubicBezTo>
                    <a:pt x="16047" y="1913"/>
                    <a:pt x="15256" y="1094"/>
                    <a:pt x="14266" y="637"/>
                  </a:cubicBezTo>
                  <a:cubicBezTo>
                    <a:pt x="13199" y="65"/>
                    <a:pt x="11904" y="65"/>
                    <a:pt x="10837" y="637"/>
                  </a:cubicBezTo>
                  <a:cubicBezTo>
                    <a:pt x="10523" y="723"/>
                    <a:pt x="10199" y="723"/>
                    <a:pt x="9884" y="637"/>
                  </a:cubicBezTo>
                  <a:cubicBezTo>
                    <a:pt x="9665" y="684"/>
                    <a:pt x="9437" y="684"/>
                    <a:pt x="9217" y="637"/>
                  </a:cubicBezTo>
                  <a:cubicBezTo>
                    <a:pt x="8313" y="56"/>
                    <a:pt x="7246" y="-239"/>
                    <a:pt x="6170" y="-220"/>
                  </a:cubicBezTo>
                  <a:cubicBezTo>
                    <a:pt x="5560" y="-459"/>
                    <a:pt x="4874" y="-459"/>
                    <a:pt x="4265" y="-220"/>
                  </a:cubicBezTo>
                  <a:cubicBezTo>
                    <a:pt x="2464" y="827"/>
                    <a:pt x="1064" y="2428"/>
                    <a:pt x="264" y="4352"/>
                  </a:cubicBezTo>
                  <a:cubicBezTo>
                    <a:pt x="264" y="5304"/>
                    <a:pt x="-403" y="6542"/>
                    <a:pt x="264" y="7209"/>
                  </a:cubicBezTo>
                  <a:lnTo>
                    <a:pt x="1788" y="7209"/>
                  </a:lnTo>
                  <a:close/>
                </a:path>
              </a:pathLst>
            </a:custGeom>
            <a:solidFill>
              <a:srgbClr val="8CC395"/>
            </a:solidFill>
            <a:ln w="4763" cap="flat">
              <a:solidFill>
                <a:srgbClr val="008C3F"/>
              </a:solidFill>
              <a:prstDash val="solid"/>
              <a:miter/>
            </a:ln>
          </p:spPr>
          <p:txBody>
            <a:bodyPr rtlCol="0" anchor="ctr"/>
            <a:lstStyle/>
            <a:p>
              <a:endParaRPr lang="en-IN"/>
            </a:p>
          </p:txBody>
        </p:sp>
        <p:sp>
          <p:nvSpPr>
            <p:cNvPr id="970" name="Freeform: Shape 969">
              <a:extLst>
                <a:ext uri="{FF2B5EF4-FFF2-40B4-BE49-F238E27FC236}">
                  <a16:creationId xmlns:a16="http://schemas.microsoft.com/office/drawing/2014/main" xmlns="" id="{7BAFDD82-5F7C-886D-8323-7EE7473C6DA7}"/>
                </a:ext>
              </a:extLst>
            </p:cNvPr>
            <p:cNvSpPr/>
            <p:nvPr/>
          </p:nvSpPr>
          <p:spPr>
            <a:xfrm>
              <a:off x="6028551" y="4031634"/>
              <a:ext cx="17206" cy="14363"/>
            </a:xfrm>
            <a:custGeom>
              <a:avLst/>
              <a:gdLst>
                <a:gd name="connsiteX0" fmla="*/ 3788 w 17206"/>
                <a:gd name="connsiteY0" fmla="*/ 9329 h 14363"/>
                <a:gd name="connsiteX1" fmla="*/ 4265 w 17206"/>
                <a:gd name="connsiteY1" fmla="*/ 10948 h 14363"/>
                <a:gd name="connsiteX2" fmla="*/ 3788 w 17206"/>
                <a:gd name="connsiteY2" fmla="*/ 12567 h 14363"/>
                <a:gd name="connsiteX3" fmla="*/ 3788 w 17206"/>
                <a:gd name="connsiteY3" fmla="*/ 13329 h 14363"/>
                <a:gd name="connsiteX4" fmla="*/ 5026 w 17206"/>
                <a:gd name="connsiteY4" fmla="*/ 13900 h 14363"/>
                <a:gd name="connsiteX5" fmla="*/ 10456 w 17206"/>
                <a:gd name="connsiteY5" fmla="*/ 13900 h 14363"/>
                <a:gd name="connsiteX6" fmla="*/ 12075 w 17206"/>
                <a:gd name="connsiteY6" fmla="*/ 13900 h 14363"/>
                <a:gd name="connsiteX7" fmla="*/ 14456 w 17206"/>
                <a:gd name="connsiteY7" fmla="*/ 13138 h 14363"/>
                <a:gd name="connsiteX8" fmla="*/ 15314 w 17206"/>
                <a:gd name="connsiteY8" fmla="*/ 12472 h 14363"/>
                <a:gd name="connsiteX9" fmla="*/ 15314 w 17206"/>
                <a:gd name="connsiteY9" fmla="*/ 11805 h 14363"/>
                <a:gd name="connsiteX10" fmla="*/ 17123 w 17206"/>
                <a:gd name="connsiteY10" fmla="*/ 9709 h 14363"/>
                <a:gd name="connsiteX11" fmla="*/ 17123 w 17206"/>
                <a:gd name="connsiteY11" fmla="*/ 8948 h 14363"/>
                <a:gd name="connsiteX12" fmla="*/ 17123 w 17206"/>
                <a:gd name="connsiteY12" fmla="*/ 6471 h 14363"/>
                <a:gd name="connsiteX13" fmla="*/ 16361 w 17206"/>
                <a:gd name="connsiteY13" fmla="*/ 2661 h 14363"/>
                <a:gd name="connsiteX14" fmla="*/ 14075 w 17206"/>
                <a:gd name="connsiteY14" fmla="*/ 470 h 14363"/>
                <a:gd name="connsiteX15" fmla="*/ 10646 w 17206"/>
                <a:gd name="connsiteY15" fmla="*/ 470 h 14363"/>
                <a:gd name="connsiteX16" fmla="*/ 9789 w 17206"/>
                <a:gd name="connsiteY16" fmla="*/ 470 h 14363"/>
                <a:gd name="connsiteX17" fmla="*/ 9122 w 17206"/>
                <a:gd name="connsiteY17" fmla="*/ 470 h 14363"/>
                <a:gd name="connsiteX18" fmla="*/ 6074 w 17206"/>
                <a:gd name="connsiteY18" fmla="*/ -292 h 14363"/>
                <a:gd name="connsiteX19" fmla="*/ 4074 w 17206"/>
                <a:gd name="connsiteY19" fmla="*/ -292 h 14363"/>
                <a:gd name="connsiteX20" fmla="*/ 264 w 17206"/>
                <a:gd name="connsiteY20" fmla="*/ 4375 h 14363"/>
                <a:gd name="connsiteX21" fmla="*/ 264 w 17206"/>
                <a:gd name="connsiteY21" fmla="*/ 7233 h 14363"/>
                <a:gd name="connsiteX22" fmla="*/ 1788 w 17206"/>
                <a:gd name="connsiteY22" fmla="*/ 7233 h 1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06" h="14363">
                  <a:moveTo>
                    <a:pt x="3788" y="9329"/>
                  </a:moveTo>
                  <a:cubicBezTo>
                    <a:pt x="4217" y="9748"/>
                    <a:pt x="4398" y="10357"/>
                    <a:pt x="4265" y="10948"/>
                  </a:cubicBezTo>
                  <a:lnTo>
                    <a:pt x="3788" y="12567"/>
                  </a:lnTo>
                  <a:cubicBezTo>
                    <a:pt x="3741" y="12814"/>
                    <a:pt x="3741" y="13081"/>
                    <a:pt x="3788" y="13329"/>
                  </a:cubicBezTo>
                  <a:cubicBezTo>
                    <a:pt x="3788" y="13329"/>
                    <a:pt x="4550" y="13329"/>
                    <a:pt x="5026" y="13900"/>
                  </a:cubicBezTo>
                  <a:cubicBezTo>
                    <a:pt x="6836" y="13805"/>
                    <a:pt x="8646" y="13805"/>
                    <a:pt x="10456" y="13900"/>
                  </a:cubicBezTo>
                  <a:cubicBezTo>
                    <a:pt x="10989" y="13986"/>
                    <a:pt x="11542" y="13986"/>
                    <a:pt x="12075" y="13900"/>
                  </a:cubicBezTo>
                  <a:cubicBezTo>
                    <a:pt x="12913" y="13834"/>
                    <a:pt x="13732" y="13577"/>
                    <a:pt x="14456" y="13138"/>
                  </a:cubicBezTo>
                  <a:cubicBezTo>
                    <a:pt x="14456" y="13138"/>
                    <a:pt x="15218" y="13138"/>
                    <a:pt x="15314" y="12472"/>
                  </a:cubicBezTo>
                  <a:cubicBezTo>
                    <a:pt x="15361" y="12253"/>
                    <a:pt x="15361" y="12024"/>
                    <a:pt x="15314" y="11805"/>
                  </a:cubicBezTo>
                  <a:cubicBezTo>
                    <a:pt x="15314" y="10948"/>
                    <a:pt x="16933" y="10567"/>
                    <a:pt x="17123" y="9709"/>
                  </a:cubicBezTo>
                  <a:cubicBezTo>
                    <a:pt x="17171" y="9462"/>
                    <a:pt x="17171" y="9195"/>
                    <a:pt x="17123" y="8948"/>
                  </a:cubicBezTo>
                  <a:cubicBezTo>
                    <a:pt x="17028" y="8128"/>
                    <a:pt x="17028" y="7290"/>
                    <a:pt x="17123" y="6471"/>
                  </a:cubicBezTo>
                  <a:cubicBezTo>
                    <a:pt x="17295" y="5147"/>
                    <a:pt x="17028" y="3814"/>
                    <a:pt x="16361" y="2661"/>
                  </a:cubicBezTo>
                  <a:cubicBezTo>
                    <a:pt x="15876" y="1690"/>
                    <a:pt x="15066" y="908"/>
                    <a:pt x="14075" y="470"/>
                  </a:cubicBezTo>
                  <a:cubicBezTo>
                    <a:pt x="13009" y="-101"/>
                    <a:pt x="11713" y="-101"/>
                    <a:pt x="10646" y="470"/>
                  </a:cubicBezTo>
                  <a:cubicBezTo>
                    <a:pt x="10646" y="470"/>
                    <a:pt x="10170" y="470"/>
                    <a:pt x="9789" y="470"/>
                  </a:cubicBezTo>
                  <a:cubicBezTo>
                    <a:pt x="9570" y="527"/>
                    <a:pt x="9341" y="527"/>
                    <a:pt x="9122" y="470"/>
                  </a:cubicBezTo>
                  <a:cubicBezTo>
                    <a:pt x="8179" y="-16"/>
                    <a:pt x="7132" y="-273"/>
                    <a:pt x="6074" y="-292"/>
                  </a:cubicBezTo>
                  <a:cubicBezTo>
                    <a:pt x="5417" y="-435"/>
                    <a:pt x="4731" y="-435"/>
                    <a:pt x="4074" y="-292"/>
                  </a:cubicBezTo>
                  <a:cubicBezTo>
                    <a:pt x="2407" y="890"/>
                    <a:pt x="1083" y="2499"/>
                    <a:pt x="264" y="4375"/>
                  </a:cubicBezTo>
                  <a:cubicBezTo>
                    <a:pt x="264" y="5423"/>
                    <a:pt x="-403" y="6661"/>
                    <a:pt x="264" y="7233"/>
                  </a:cubicBezTo>
                  <a:cubicBezTo>
                    <a:pt x="769" y="7328"/>
                    <a:pt x="1283" y="7328"/>
                    <a:pt x="1788" y="72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71" name="Freeform: Shape 970">
              <a:extLst>
                <a:ext uri="{FF2B5EF4-FFF2-40B4-BE49-F238E27FC236}">
                  <a16:creationId xmlns:a16="http://schemas.microsoft.com/office/drawing/2014/main" xmlns="" id="{97810756-6247-E645-9877-6975617091F6}"/>
                </a:ext>
              </a:extLst>
            </p:cNvPr>
            <p:cNvSpPr/>
            <p:nvPr/>
          </p:nvSpPr>
          <p:spPr>
            <a:xfrm>
              <a:off x="6202009" y="4011889"/>
              <a:ext cx="17124" cy="14370"/>
            </a:xfrm>
            <a:custGeom>
              <a:avLst/>
              <a:gdLst>
                <a:gd name="connsiteX0" fmla="*/ 3781 w 17124"/>
                <a:gd name="connsiteY0" fmla="*/ 9357 h 14370"/>
                <a:gd name="connsiteX1" fmla="*/ 3781 w 17124"/>
                <a:gd name="connsiteY1" fmla="*/ 10976 h 14370"/>
                <a:gd name="connsiteX2" fmla="*/ 3781 w 17124"/>
                <a:gd name="connsiteY2" fmla="*/ 12690 h 14370"/>
                <a:gd name="connsiteX3" fmla="*/ 3781 w 17124"/>
                <a:gd name="connsiteY3" fmla="*/ 13357 h 14370"/>
                <a:gd name="connsiteX4" fmla="*/ 5019 w 17124"/>
                <a:gd name="connsiteY4" fmla="*/ 13929 h 14370"/>
                <a:gd name="connsiteX5" fmla="*/ 10543 w 17124"/>
                <a:gd name="connsiteY5" fmla="*/ 13929 h 14370"/>
                <a:gd name="connsiteX6" fmla="*/ 12163 w 17124"/>
                <a:gd name="connsiteY6" fmla="*/ 13929 h 14370"/>
                <a:gd name="connsiteX7" fmla="*/ 14449 w 17124"/>
                <a:gd name="connsiteY7" fmla="*/ 13167 h 14370"/>
                <a:gd name="connsiteX8" fmla="*/ 15306 w 17124"/>
                <a:gd name="connsiteY8" fmla="*/ 12405 h 14370"/>
                <a:gd name="connsiteX9" fmla="*/ 15306 w 17124"/>
                <a:gd name="connsiteY9" fmla="*/ 11738 h 14370"/>
                <a:gd name="connsiteX10" fmla="*/ 17020 w 17124"/>
                <a:gd name="connsiteY10" fmla="*/ 9643 h 14370"/>
                <a:gd name="connsiteX11" fmla="*/ 17020 w 17124"/>
                <a:gd name="connsiteY11" fmla="*/ 8881 h 14370"/>
                <a:gd name="connsiteX12" fmla="*/ 17020 w 17124"/>
                <a:gd name="connsiteY12" fmla="*/ 6404 h 14370"/>
                <a:gd name="connsiteX13" fmla="*/ 16258 w 17124"/>
                <a:gd name="connsiteY13" fmla="*/ 2689 h 14370"/>
                <a:gd name="connsiteX14" fmla="*/ 13877 w 17124"/>
                <a:gd name="connsiteY14" fmla="*/ 499 h 14370"/>
                <a:gd name="connsiteX15" fmla="*/ 10448 w 17124"/>
                <a:gd name="connsiteY15" fmla="*/ 499 h 14370"/>
                <a:gd name="connsiteX16" fmla="*/ 9591 w 17124"/>
                <a:gd name="connsiteY16" fmla="*/ 499 h 14370"/>
                <a:gd name="connsiteX17" fmla="*/ 8829 w 17124"/>
                <a:gd name="connsiteY17" fmla="*/ 499 h 14370"/>
                <a:gd name="connsiteX18" fmla="*/ 5781 w 17124"/>
                <a:gd name="connsiteY18" fmla="*/ -263 h 14370"/>
                <a:gd name="connsiteX19" fmla="*/ 3876 w 17124"/>
                <a:gd name="connsiteY19" fmla="*/ -263 h 14370"/>
                <a:gd name="connsiteX20" fmla="*/ 161 w 17124"/>
                <a:gd name="connsiteY20" fmla="*/ 4404 h 14370"/>
                <a:gd name="connsiteX21" fmla="*/ 637 w 17124"/>
                <a:gd name="connsiteY21" fmla="*/ 7262 h 14370"/>
                <a:gd name="connsiteX22" fmla="*/ 2161 w 17124"/>
                <a:gd name="connsiteY22" fmla="*/ 7262 h 14370"/>
                <a:gd name="connsiteX23" fmla="*/ 3781 w 17124"/>
                <a:gd name="connsiteY23" fmla="*/ 9357 h 1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24" h="14370">
                  <a:moveTo>
                    <a:pt x="3781" y="9357"/>
                  </a:moveTo>
                  <a:cubicBezTo>
                    <a:pt x="4047" y="9862"/>
                    <a:pt x="4047" y="10471"/>
                    <a:pt x="3781" y="10976"/>
                  </a:cubicBezTo>
                  <a:lnTo>
                    <a:pt x="3781" y="12690"/>
                  </a:lnTo>
                  <a:cubicBezTo>
                    <a:pt x="3733" y="12910"/>
                    <a:pt x="3733" y="13138"/>
                    <a:pt x="3781" y="13357"/>
                  </a:cubicBezTo>
                  <a:cubicBezTo>
                    <a:pt x="3781" y="13357"/>
                    <a:pt x="4543" y="13833"/>
                    <a:pt x="5019" y="13929"/>
                  </a:cubicBezTo>
                  <a:cubicBezTo>
                    <a:pt x="6857" y="13833"/>
                    <a:pt x="8705" y="13833"/>
                    <a:pt x="10543" y="13929"/>
                  </a:cubicBezTo>
                  <a:cubicBezTo>
                    <a:pt x="11086" y="13986"/>
                    <a:pt x="11620" y="13986"/>
                    <a:pt x="12163" y="13929"/>
                  </a:cubicBezTo>
                  <a:cubicBezTo>
                    <a:pt x="12972" y="13853"/>
                    <a:pt x="13753" y="13586"/>
                    <a:pt x="14449" y="13167"/>
                  </a:cubicBezTo>
                  <a:cubicBezTo>
                    <a:pt x="14811" y="13014"/>
                    <a:pt x="15115" y="12748"/>
                    <a:pt x="15306" y="12405"/>
                  </a:cubicBezTo>
                  <a:cubicBezTo>
                    <a:pt x="15306" y="12405"/>
                    <a:pt x="15306" y="12405"/>
                    <a:pt x="15306" y="11738"/>
                  </a:cubicBezTo>
                  <a:cubicBezTo>
                    <a:pt x="15306" y="11071"/>
                    <a:pt x="16830" y="10500"/>
                    <a:pt x="17020" y="9643"/>
                  </a:cubicBezTo>
                  <a:cubicBezTo>
                    <a:pt x="17116" y="9395"/>
                    <a:pt x="17116" y="9128"/>
                    <a:pt x="17020" y="8881"/>
                  </a:cubicBezTo>
                  <a:cubicBezTo>
                    <a:pt x="16925" y="8062"/>
                    <a:pt x="16925" y="7223"/>
                    <a:pt x="17020" y="6404"/>
                  </a:cubicBezTo>
                  <a:cubicBezTo>
                    <a:pt x="17106" y="5118"/>
                    <a:pt x="16849" y="3832"/>
                    <a:pt x="16258" y="2689"/>
                  </a:cubicBezTo>
                  <a:cubicBezTo>
                    <a:pt x="15735" y="1709"/>
                    <a:pt x="14896" y="937"/>
                    <a:pt x="13877" y="499"/>
                  </a:cubicBezTo>
                  <a:cubicBezTo>
                    <a:pt x="12810" y="-73"/>
                    <a:pt x="11515" y="-73"/>
                    <a:pt x="10448" y="499"/>
                  </a:cubicBezTo>
                  <a:cubicBezTo>
                    <a:pt x="10448" y="499"/>
                    <a:pt x="9877" y="499"/>
                    <a:pt x="9591" y="499"/>
                  </a:cubicBezTo>
                  <a:lnTo>
                    <a:pt x="8829" y="499"/>
                  </a:lnTo>
                  <a:cubicBezTo>
                    <a:pt x="7914" y="-54"/>
                    <a:pt x="6848" y="-311"/>
                    <a:pt x="5781" y="-263"/>
                  </a:cubicBezTo>
                  <a:cubicBezTo>
                    <a:pt x="5162" y="-444"/>
                    <a:pt x="4495" y="-444"/>
                    <a:pt x="3876" y="-263"/>
                  </a:cubicBezTo>
                  <a:cubicBezTo>
                    <a:pt x="2199" y="889"/>
                    <a:pt x="914" y="2518"/>
                    <a:pt x="161" y="4404"/>
                  </a:cubicBezTo>
                  <a:cubicBezTo>
                    <a:pt x="161" y="5452"/>
                    <a:pt x="-506" y="6690"/>
                    <a:pt x="637" y="7262"/>
                  </a:cubicBezTo>
                  <a:cubicBezTo>
                    <a:pt x="1142" y="7366"/>
                    <a:pt x="1656" y="7366"/>
                    <a:pt x="2161" y="7262"/>
                  </a:cubicBezTo>
                  <a:cubicBezTo>
                    <a:pt x="2161" y="7262"/>
                    <a:pt x="3685" y="9452"/>
                    <a:pt x="3781" y="935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72" name="Freeform: Shape 971">
              <a:extLst>
                <a:ext uri="{FF2B5EF4-FFF2-40B4-BE49-F238E27FC236}">
                  <a16:creationId xmlns:a16="http://schemas.microsoft.com/office/drawing/2014/main" xmlns="" id="{9BCB4A65-3311-F3ED-D3BA-67C97DFFF65F}"/>
                </a:ext>
              </a:extLst>
            </p:cNvPr>
            <p:cNvSpPr/>
            <p:nvPr/>
          </p:nvSpPr>
          <p:spPr>
            <a:xfrm>
              <a:off x="6317109" y="3993732"/>
              <a:ext cx="17086" cy="13946"/>
            </a:xfrm>
            <a:custGeom>
              <a:avLst/>
              <a:gdLst>
                <a:gd name="connsiteX0" fmla="*/ 3267 w 17086"/>
                <a:gd name="connsiteY0" fmla="*/ 9035 h 13946"/>
                <a:gd name="connsiteX1" fmla="*/ 3743 w 17086"/>
                <a:gd name="connsiteY1" fmla="*/ 10559 h 13946"/>
                <a:gd name="connsiteX2" fmla="*/ 3743 w 17086"/>
                <a:gd name="connsiteY2" fmla="*/ 12274 h 13946"/>
                <a:gd name="connsiteX3" fmla="*/ 3743 w 17086"/>
                <a:gd name="connsiteY3" fmla="*/ 12940 h 13946"/>
                <a:gd name="connsiteX4" fmla="*/ 4981 w 17086"/>
                <a:gd name="connsiteY4" fmla="*/ 13512 h 13946"/>
                <a:gd name="connsiteX5" fmla="*/ 10505 w 17086"/>
                <a:gd name="connsiteY5" fmla="*/ 13512 h 13946"/>
                <a:gd name="connsiteX6" fmla="*/ 12125 w 17086"/>
                <a:gd name="connsiteY6" fmla="*/ 13512 h 13946"/>
                <a:gd name="connsiteX7" fmla="*/ 14506 w 17086"/>
                <a:gd name="connsiteY7" fmla="*/ 12655 h 13946"/>
                <a:gd name="connsiteX8" fmla="*/ 15363 w 17086"/>
                <a:gd name="connsiteY8" fmla="*/ 11893 h 13946"/>
                <a:gd name="connsiteX9" fmla="*/ 15363 w 17086"/>
                <a:gd name="connsiteY9" fmla="*/ 11226 h 13946"/>
                <a:gd name="connsiteX10" fmla="*/ 16983 w 17086"/>
                <a:gd name="connsiteY10" fmla="*/ 9131 h 13946"/>
                <a:gd name="connsiteX11" fmla="*/ 16983 w 17086"/>
                <a:gd name="connsiteY11" fmla="*/ 8273 h 13946"/>
                <a:gd name="connsiteX12" fmla="*/ 16983 w 17086"/>
                <a:gd name="connsiteY12" fmla="*/ 5892 h 13946"/>
                <a:gd name="connsiteX13" fmla="*/ 16125 w 17086"/>
                <a:gd name="connsiteY13" fmla="*/ 2082 h 13946"/>
                <a:gd name="connsiteX14" fmla="*/ 13744 w 17086"/>
                <a:gd name="connsiteY14" fmla="*/ -14 h 13946"/>
                <a:gd name="connsiteX15" fmla="*/ 10315 w 17086"/>
                <a:gd name="connsiteY15" fmla="*/ -14 h 13946"/>
                <a:gd name="connsiteX16" fmla="*/ 9458 w 17086"/>
                <a:gd name="connsiteY16" fmla="*/ 463 h 13946"/>
                <a:gd name="connsiteX17" fmla="*/ 8696 w 17086"/>
                <a:gd name="connsiteY17" fmla="*/ 463 h 13946"/>
                <a:gd name="connsiteX18" fmla="*/ 5648 w 17086"/>
                <a:gd name="connsiteY18" fmla="*/ -204 h 13946"/>
                <a:gd name="connsiteX19" fmla="*/ 3743 w 17086"/>
                <a:gd name="connsiteY19" fmla="*/ -204 h 13946"/>
                <a:gd name="connsiteX20" fmla="*/ 123 w 17086"/>
                <a:gd name="connsiteY20" fmla="*/ 4559 h 13946"/>
                <a:gd name="connsiteX21" fmla="*/ 600 w 17086"/>
                <a:gd name="connsiteY21" fmla="*/ 7416 h 13946"/>
                <a:gd name="connsiteX22" fmla="*/ 2124 w 17086"/>
                <a:gd name="connsiteY22" fmla="*/ 7416 h 1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86" h="13946">
                  <a:moveTo>
                    <a:pt x="3267" y="9035"/>
                  </a:moveTo>
                  <a:cubicBezTo>
                    <a:pt x="3705" y="9416"/>
                    <a:pt x="3886" y="9997"/>
                    <a:pt x="3743" y="10559"/>
                  </a:cubicBezTo>
                  <a:lnTo>
                    <a:pt x="3743" y="12274"/>
                  </a:lnTo>
                  <a:cubicBezTo>
                    <a:pt x="3695" y="12493"/>
                    <a:pt x="3695" y="12722"/>
                    <a:pt x="3743" y="12940"/>
                  </a:cubicBezTo>
                  <a:cubicBezTo>
                    <a:pt x="4038" y="13312"/>
                    <a:pt x="4505" y="13531"/>
                    <a:pt x="4981" y="13512"/>
                  </a:cubicBezTo>
                  <a:cubicBezTo>
                    <a:pt x="6819" y="13417"/>
                    <a:pt x="8667" y="13417"/>
                    <a:pt x="10505" y="13512"/>
                  </a:cubicBezTo>
                  <a:cubicBezTo>
                    <a:pt x="11048" y="13559"/>
                    <a:pt x="11582" y="13559"/>
                    <a:pt x="12125" y="13512"/>
                  </a:cubicBezTo>
                  <a:cubicBezTo>
                    <a:pt x="12972" y="13417"/>
                    <a:pt x="13792" y="13122"/>
                    <a:pt x="14506" y="12655"/>
                  </a:cubicBezTo>
                  <a:cubicBezTo>
                    <a:pt x="14849" y="12474"/>
                    <a:pt x="15144" y="12216"/>
                    <a:pt x="15363" y="11893"/>
                  </a:cubicBezTo>
                  <a:lnTo>
                    <a:pt x="15363" y="11226"/>
                  </a:lnTo>
                  <a:cubicBezTo>
                    <a:pt x="15363" y="10369"/>
                    <a:pt x="16887" y="9988"/>
                    <a:pt x="16983" y="9131"/>
                  </a:cubicBezTo>
                  <a:cubicBezTo>
                    <a:pt x="17078" y="8854"/>
                    <a:pt x="17078" y="8549"/>
                    <a:pt x="16983" y="8273"/>
                  </a:cubicBezTo>
                  <a:cubicBezTo>
                    <a:pt x="16935" y="7482"/>
                    <a:pt x="16935" y="6683"/>
                    <a:pt x="16983" y="5892"/>
                  </a:cubicBezTo>
                  <a:cubicBezTo>
                    <a:pt x="17087" y="4568"/>
                    <a:pt x="16783" y="3234"/>
                    <a:pt x="16125" y="2082"/>
                  </a:cubicBezTo>
                  <a:cubicBezTo>
                    <a:pt x="15621" y="1111"/>
                    <a:pt x="14773" y="358"/>
                    <a:pt x="13744" y="-14"/>
                  </a:cubicBezTo>
                  <a:cubicBezTo>
                    <a:pt x="12658" y="-528"/>
                    <a:pt x="11401" y="-528"/>
                    <a:pt x="10315" y="-14"/>
                  </a:cubicBezTo>
                  <a:cubicBezTo>
                    <a:pt x="10315" y="-14"/>
                    <a:pt x="10315" y="463"/>
                    <a:pt x="9458" y="463"/>
                  </a:cubicBezTo>
                  <a:cubicBezTo>
                    <a:pt x="8601" y="463"/>
                    <a:pt x="8982" y="463"/>
                    <a:pt x="8696" y="463"/>
                  </a:cubicBezTo>
                  <a:cubicBezTo>
                    <a:pt x="7772" y="-61"/>
                    <a:pt x="6705" y="-290"/>
                    <a:pt x="5648" y="-204"/>
                  </a:cubicBezTo>
                  <a:cubicBezTo>
                    <a:pt x="5029" y="-394"/>
                    <a:pt x="4362" y="-394"/>
                    <a:pt x="3743" y="-204"/>
                  </a:cubicBezTo>
                  <a:cubicBezTo>
                    <a:pt x="2057" y="949"/>
                    <a:pt x="790" y="2625"/>
                    <a:pt x="123" y="4559"/>
                  </a:cubicBezTo>
                  <a:cubicBezTo>
                    <a:pt x="123" y="5511"/>
                    <a:pt x="-448" y="6845"/>
                    <a:pt x="600" y="7416"/>
                  </a:cubicBezTo>
                  <a:cubicBezTo>
                    <a:pt x="1104" y="7464"/>
                    <a:pt x="1619" y="7464"/>
                    <a:pt x="2124" y="74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73" name="Freeform: Shape 972">
              <a:extLst>
                <a:ext uri="{FF2B5EF4-FFF2-40B4-BE49-F238E27FC236}">
                  <a16:creationId xmlns:a16="http://schemas.microsoft.com/office/drawing/2014/main" xmlns="" id="{E4FD8EA5-D3D3-FF84-9BF5-9B3042CA6387}"/>
                </a:ext>
              </a:extLst>
            </p:cNvPr>
            <p:cNvSpPr/>
            <p:nvPr/>
          </p:nvSpPr>
          <p:spPr>
            <a:xfrm>
              <a:off x="6455568" y="3940325"/>
              <a:ext cx="16616" cy="14550"/>
            </a:xfrm>
            <a:custGeom>
              <a:avLst/>
              <a:gdLst>
                <a:gd name="connsiteX0" fmla="*/ 3397 w 16616"/>
                <a:gd name="connsiteY0" fmla="*/ 10246 h 14550"/>
                <a:gd name="connsiteX1" fmla="*/ 4159 w 16616"/>
                <a:gd name="connsiteY1" fmla="*/ 11770 h 14550"/>
                <a:gd name="connsiteX2" fmla="*/ 4159 w 16616"/>
                <a:gd name="connsiteY2" fmla="*/ 13484 h 14550"/>
                <a:gd name="connsiteX3" fmla="*/ 4159 w 16616"/>
                <a:gd name="connsiteY3" fmla="*/ 14151 h 14550"/>
                <a:gd name="connsiteX4" fmla="*/ 5492 w 16616"/>
                <a:gd name="connsiteY4" fmla="*/ 14151 h 14550"/>
                <a:gd name="connsiteX5" fmla="*/ 10921 w 16616"/>
                <a:gd name="connsiteY5" fmla="*/ 13008 h 14550"/>
                <a:gd name="connsiteX6" fmla="*/ 12541 w 16616"/>
                <a:gd name="connsiteY6" fmla="*/ 13008 h 14550"/>
                <a:gd name="connsiteX7" fmla="*/ 14731 w 16616"/>
                <a:gd name="connsiteY7" fmla="*/ 11674 h 14550"/>
                <a:gd name="connsiteX8" fmla="*/ 15398 w 16616"/>
                <a:gd name="connsiteY8" fmla="*/ 10818 h 14550"/>
                <a:gd name="connsiteX9" fmla="*/ 15398 w 16616"/>
                <a:gd name="connsiteY9" fmla="*/ 10151 h 14550"/>
                <a:gd name="connsiteX10" fmla="*/ 16541 w 16616"/>
                <a:gd name="connsiteY10" fmla="*/ 7865 h 14550"/>
                <a:gd name="connsiteX11" fmla="*/ 16541 w 16616"/>
                <a:gd name="connsiteY11" fmla="*/ 7103 h 14550"/>
                <a:gd name="connsiteX12" fmla="*/ 15970 w 16616"/>
                <a:gd name="connsiteY12" fmla="*/ 4721 h 14550"/>
                <a:gd name="connsiteX13" fmla="*/ 14160 w 16616"/>
                <a:gd name="connsiteY13" fmla="*/ 1388 h 14550"/>
                <a:gd name="connsiteX14" fmla="*/ 11398 w 16616"/>
                <a:gd name="connsiteY14" fmla="*/ -327 h 14550"/>
                <a:gd name="connsiteX15" fmla="*/ 8445 w 16616"/>
                <a:gd name="connsiteY15" fmla="*/ 530 h 14550"/>
                <a:gd name="connsiteX16" fmla="*/ 7778 w 16616"/>
                <a:gd name="connsiteY16" fmla="*/ 1197 h 14550"/>
                <a:gd name="connsiteX17" fmla="*/ 7111 w 16616"/>
                <a:gd name="connsiteY17" fmla="*/ 1197 h 14550"/>
                <a:gd name="connsiteX18" fmla="*/ 4349 w 16616"/>
                <a:gd name="connsiteY18" fmla="*/ 1197 h 14550"/>
                <a:gd name="connsiteX19" fmla="*/ 2825 w 16616"/>
                <a:gd name="connsiteY19" fmla="*/ 1959 h 14550"/>
                <a:gd name="connsiteX20" fmla="*/ -32 w 16616"/>
                <a:gd name="connsiteY20" fmla="*/ 7103 h 14550"/>
                <a:gd name="connsiteX21" fmla="*/ 825 w 16616"/>
                <a:gd name="connsiteY21" fmla="*/ 9770 h 14550"/>
                <a:gd name="connsiteX22" fmla="*/ 2349 w 16616"/>
                <a:gd name="connsiteY22" fmla="*/ 9770 h 14550"/>
                <a:gd name="connsiteX23" fmla="*/ 3397 w 16616"/>
                <a:gd name="connsiteY23" fmla="*/ 10246 h 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616" h="14550">
                  <a:moveTo>
                    <a:pt x="3397" y="10246"/>
                  </a:moveTo>
                  <a:cubicBezTo>
                    <a:pt x="3902" y="10579"/>
                    <a:pt x="4197" y="11161"/>
                    <a:pt x="4159" y="11770"/>
                  </a:cubicBezTo>
                  <a:lnTo>
                    <a:pt x="4159" y="13484"/>
                  </a:lnTo>
                  <a:cubicBezTo>
                    <a:pt x="4121" y="13703"/>
                    <a:pt x="4121" y="13932"/>
                    <a:pt x="4159" y="14151"/>
                  </a:cubicBezTo>
                  <a:cubicBezTo>
                    <a:pt x="4159" y="14151"/>
                    <a:pt x="5016" y="14151"/>
                    <a:pt x="5492" y="14151"/>
                  </a:cubicBezTo>
                  <a:cubicBezTo>
                    <a:pt x="5969" y="14151"/>
                    <a:pt x="9112" y="13008"/>
                    <a:pt x="10921" y="13008"/>
                  </a:cubicBezTo>
                  <a:lnTo>
                    <a:pt x="12541" y="13008"/>
                  </a:lnTo>
                  <a:cubicBezTo>
                    <a:pt x="13379" y="12780"/>
                    <a:pt x="14141" y="12313"/>
                    <a:pt x="14731" y="11674"/>
                  </a:cubicBezTo>
                  <a:cubicBezTo>
                    <a:pt x="15084" y="11522"/>
                    <a:pt x="15331" y="11198"/>
                    <a:pt x="15398" y="10818"/>
                  </a:cubicBezTo>
                  <a:cubicBezTo>
                    <a:pt x="15398" y="10818"/>
                    <a:pt x="15398" y="10818"/>
                    <a:pt x="15398" y="10151"/>
                  </a:cubicBezTo>
                  <a:cubicBezTo>
                    <a:pt x="15398" y="9484"/>
                    <a:pt x="16541" y="8626"/>
                    <a:pt x="16541" y="7865"/>
                  </a:cubicBezTo>
                  <a:cubicBezTo>
                    <a:pt x="16598" y="7617"/>
                    <a:pt x="16598" y="7350"/>
                    <a:pt x="16541" y="7103"/>
                  </a:cubicBezTo>
                  <a:cubicBezTo>
                    <a:pt x="16265" y="6331"/>
                    <a:pt x="16074" y="5531"/>
                    <a:pt x="15970" y="4721"/>
                  </a:cubicBezTo>
                  <a:cubicBezTo>
                    <a:pt x="15655" y="3474"/>
                    <a:pt x="15036" y="2331"/>
                    <a:pt x="14160" y="1388"/>
                  </a:cubicBezTo>
                  <a:cubicBezTo>
                    <a:pt x="13398" y="587"/>
                    <a:pt x="12445" y="-3"/>
                    <a:pt x="11398" y="-327"/>
                  </a:cubicBezTo>
                  <a:cubicBezTo>
                    <a:pt x="10331" y="-556"/>
                    <a:pt x="9226" y="-232"/>
                    <a:pt x="8445" y="530"/>
                  </a:cubicBezTo>
                  <a:cubicBezTo>
                    <a:pt x="8302" y="816"/>
                    <a:pt x="8064" y="1054"/>
                    <a:pt x="7778" y="1197"/>
                  </a:cubicBezTo>
                  <a:lnTo>
                    <a:pt x="7111" y="1197"/>
                  </a:lnTo>
                  <a:cubicBezTo>
                    <a:pt x="6216" y="911"/>
                    <a:pt x="5244" y="911"/>
                    <a:pt x="4349" y="1197"/>
                  </a:cubicBezTo>
                  <a:cubicBezTo>
                    <a:pt x="3778" y="1293"/>
                    <a:pt x="3244" y="1559"/>
                    <a:pt x="2825" y="1959"/>
                  </a:cubicBezTo>
                  <a:cubicBezTo>
                    <a:pt x="1444" y="3398"/>
                    <a:pt x="463" y="5169"/>
                    <a:pt x="-32" y="7103"/>
                  </a:cubicBezTo>
                  <a:cubicBezTo>
                    <a:pt x="-32" y="8055"/>
                    <a:pt x="-32" y="9293"/>
                    <a:pt x="825" y="9770"/>
                  </a:cubicBezTo>
                  <a:cubicBezTo>
                    <a:pt x="1330" y="9865"/>
                    <a:pt x="1844" y="9865"/>
                    <a:pt x="2349" y="9770"/>
                  </a:cubicBezTo>
                  <a:cubicBezTo>
                    <a:pt x="2349" y="9770"/>
                    <a:pt x="3301" y="10341"/>
                    <a:pt x="3397" y="1024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974" name="Freeform: Shape 973">
              <a:extLst>
                <a:ext uri="{FF2B5EF4-FFF2-40B4-BE49-F238E27FC236}">
                  <a16:creationId xmlns:a16="http://schemas.microsoft.com/office/drawing/2014/main" xmlns="" id="{DBA36038-F557-ED2A-3C79-9D85BD9CEE58}"/>
                </a:ext>
              </a:extLst>
            </p:cNvPr>
            <p:cNvSpPr/>
            <p:nvPr/>
          </p:nvSpPr>
          <p:spPr>
            <a:xfrm>
              <a:off x="7081837" y="3811428"/>
              <a:ext cx="55244" cy="6476"/>
            </a:xfrm>
            <a:custGeom>
              <a:avLst/>
              <a:gdLst>
                <a:gd name="connsiteX0" fmla="*/ 29114 w 55244"/>
                <a:gd name="connsiteY0" fmla="*/ -208 h 6476"/>
                <a:gd name="connsiteX1" fmla="*/ 3397 w 55244"/>
                <a:gd name="connsiteY1" fmla="*/ 5221 h 6476"/>
                <a:gd name="connsiteX2" fmla="*/ -32 w 55244"/>
                <a:gd name="connsiteY2" fmla="*/ 5221 h 6476"/>
                <a:gd name="connsiteX3" fmla="*/ 55213 w 55244"/>
                <a:gd name="connsiteY3" fmla="*/ 6078 h 6476"/>
                <a:gd name="connsiteX4" fmla="*/ 29114 w 55244"/>
                <a:gd name="connsiteY4" fmla="*/ -208 h 6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44" h="6476">
                  <a:moveTo>
                    <a:pt x="29114" y="-208"/>
                  </a:moveTo>
                  <a:cubicBezTo>
                    <a:pt x="20446" y="839"/>
                    <a:pt x="11969" y="4268"/>
                    <a:pt x="3397" y="5221"/>
                  </a:cubicBezTo>
                  <a:lnTo>
                    <a:pt x="-32" y="5221"/>
                  </a:lnTo>
                  <a:lnTo>
                    <a:pt x="55213" y="6078"/>
                  </a:lnTo>
                  <a:cubicBezTo>
                    <a:pt x="47459" y="1125"/>
                    <a:pt x="38268" y="-1094"/>
                    <a:pt x="29114" y="-208"/>
                  </a:cubicBezTo>
                  <a:close/>
                </a:path>
              </a:pathLst>
            </a:custGeom>
            <a:solidFill>
              <a:srgbClr val="B4B4DA"/>
            </a:solidFill>
            <a:ln w="9525" cap="flat">
              <a:noFill/>
              <a:prstDash val="solid"/>
              <a:miter/>
            </a:ln>
          </p:spPr>
          <p:txBody>
            <a:bodyPr rtlCol="0" anchor="ctr"/>
            <a:lstStyle/>
            <a:p>
              <a:endParaRPr lang="en-IN"/>
            </a:p>
          </p:txBody>
        </p:sp>
        <p:sp>
          <p:nvSpPr>
            <p:cNvPr id="975" name="Freeform: Shape 974">
              <a:extLst>
                <a:ext uri="{FF2B5EF4-FFF2-40B4-BE49-F238E27FC236}">
                  <a16:creationId xmlns:a16="http://schemas.microsoft.com/office/drawing/2014/main" xmlns="" id="{A68FBC90-2CE1-D30A-3FE7-BA38D4641E12}"/>
                </a:ext>
              </a:extLst>
            </p:cNvPr>
            <p:cNvSpPr/>
            <p:nvPr/>
          </p:nvSpPr>
          <p:spPr>
            <a:xfrm>
              <a:off x="5996082" y="4446936"/>
              <a:ext cx="4095" cy="5569"/>
            </a:xfrm>
            <a:custGeom>
              <a:avLst/>
              <a:gdLst>
                <a:gd name="connsiteX0" fmla="*/ 2540 w 4095"/>
                <a:gd name="connsiteY0" fmla="*/ -399 h 5569"/>
                <a:gd name="connsiteX1" fmla="*/ 1968 w 4095"/>
                <a:gd name="connsiteY1" fmla="*/ 458 h 5569"/>
                <a:gd name="connsiteX2" fmla="*/ -32 w 4095"/>
                <a:gd name="connsiteY2" fmla="*/ 2839 h 5569"/>
                <a:gd name="connsiteX3" fmla="*/ 539 w 4095"/>
                <a:gd name="connsiteY3" fmla="*/ 4935 h 5569"/>
                <a:gd name="connsiteX4" fmla="*/ 3397 w 4095"/>
                <a:gd name="connsiteY4" fmla="*/ 4935 h 5569"/>
                <a:gd name="connsiteX5" fmla="*/ 4064 w 4095"/>
                <a:gd name="connsiteY5" fmla="*/ 4935 h 5569"/>
                <a:gd name="connsiteX6" fmla="*/ 3587 w 4095"/>
                <a:gd name="connsiteY6" fmla="*/ 3697 h 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 h="5569">
                  <a:moveTo>
                    <a:pt x="2540" y="-399"/>
                  </a:moveTo>
                  <a:cubicBezTo>
                    <a:pt x="2387" y="-94"/>
                    <a:pt x="2187" y="191"/>
                    <a:pt x="1968" y="458"/>
                  </a:cubicBezTo>
                  <a:cubicBezTo>
                    <a:pt x="1225" y="1182"/>
                    <a:pt x="558" y="1982"/>
                    <a:pt x="-32" y="2839"/>
                  </a:cubicBezTo>
                  <a:cubicBezTo>
                    <a:pt x="-32" y="3697"/>
                    <a:pt x="-32" y="4649"/>
                    <a:pt x="539" y="4935"/>
                  </a:cubicBezTo>
                  <a:cubicBezTo>
                    <a:pt x="1463" y="5249"/>
                    <a:pt x="2473" y="5249"/>
                    <a:pt x="3397" y="4935"/>
                  </a:cubicBezTo>
                  <a:lnTo>
                    <a:pt x="4064" y="4935"/>
                  </a:lnTo>
                  <a:lnTo>
                    <a:pt x="3587" y="3697"/>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76" name="Freeform: Shape 975">
              <a:extLst>
                <a:ext uri="{FF2B5EF4-FFF2-40B4-BE49-F238E27FC236}">
                  <a16:creationId xmlns:a16="http://schemas.microsoft.com/office/drawing/2014/main" xmlns="" id="{EA742096-60F1-582E-7F77-475E6F398534}"/>
                </a:ext>
              </a:extLst>
            </p:cNvPr>
            <p:cNvSpPr/>
            <p:nvPr/>
          </p:nvSpPr>
          <p:spPr>
            <a:xfrm>
              <a:off x="6962233" y="3688383"/>
              <a:ext cx="210471" cy="194197"/>
            </a:xfrm>
            <a:custGeom>
              <a:avLst/>
              <a:gdLst>
                <a:gd name="connsiteX0" fmla="*/ 91663 w 210471"/>
                <a:gd name="connsiteY0" fmla="*/ 187607 h 194197"/>
                <a:gd name="connsiteX1" fmla="*/ 92234 w 210471"/>
                <a:gd name="connsiteY1" fmla="*/ 183511 h 194197"/>
                <a:gd name="connsiteX2" fmla="*/ 95092 w 210471"/>
                <a:gd name="connsiteY2" fmla="*/ 183511 h 194197"/>
                <a:gd name="connsiteX3" fmla="*/ 95092 w 210471"/>
                <a:gd name="connsiteY3" fmla="*/ 186273 h 194197"/>
                <a:gd name="connsiteX4" fmla="*/ 95092 w 210471"/>
                <a:gd name="connsiteY4" fmla="*/ 190274 h 194197"/>
                <a:gd name="connsiteX5" fmla="*/ 98711 w 210471"/>
                <a:gd name="connsiteY5" fmla="*/ 188464 h 194197"/>
                <a:gd name="connsiteX6" fmla="*/ 99854 w 210471"/>
                <a:gd name="connsiteY6" fmla="*/ 184749 h 194197"/>
                <a:gd name="connsiteX7" fmla="*/ 99854 w 210471"/>
                <a:gd name="connsiteY7" fmla="*/ 181511 h 194197"/>
                <a:gd name="connsiteX8" fmla="*/ 100807 w 210471"/>
                <a:gd name="connsiteY8" fmla="*/ 179701 h 194197"/>
                <a:gd name="connsiteX9" fmla="*/ 102521 w 210471"/>
                <a:gd name="connsiteY9" fmla="*/ 184368 h 194197"/>
                <a:gd name="connsiteX10" fmla="*/ 102521 w 210471"/>
                <a:gd name="connsiteY10" fmla="*/ 186749 h 194197"/>
                <a:gd name="connsiteX11" fmla="*/ 104236 w 210471"/>
                <a:gd name="connsiteY11" fmla="*/ 187226 h 194197"/>
                <a:gd name="connsiteX12" fmla="*/ 104998 w 210471"/>
                <a:gd name="connsiteY12" fmla="*/ 186464 h 194197"/>
                <a:gd name="connsiteX13" fmla="*/ 106617 w 210471"/>
                <a:gd name="connsiteY13" fmla="*/ 181415 h 194197"/>
                <a:gd name="connsiteX14" fmla="*/ 106617 w 210471"/>
                <a:gd name="connsiteY14" fmla="*/ 177796 h 194197"/>
                <a:gd name="connsiteX15" fmla="*/ 108522 w 210471"/>
                <a:gd name="connsiteY15" fmla="*/ 185321 h 194197"/>
                <a:gd name="connsiteX16" fmla="*/ 107474 w 210471"/>
                <a:gd name="connsiteY16" fmla="*/ 188369 h 194197"/>
                <a:gd name="connsiteX17" fmla="*/ 108712 w 210471"/>
                <a:gd name="connsiteY17" fmla="*/ 190179 h 194197"/>
                <a:gd name="connsiteX18" fmla="*/ 111284 w 210471"/>
                <a:gd name="connsiteY18" fmla="*/ 188654 h 194197"/>
                <a:gd name="connsiteX19" fmla="*/ 114808 w 210471"/>
                <a:gd name="connsiteY19" fmla="*/ 181892 h 194197"/>
                <a:gd name="connsiteX20" fmla="*/ 112999 w 210471"/>
                <a:gd name="connsiteY20" fmla="*/ 176748 h 194197"/>
                <a:gd name="connsiteX21" fmla="*/ 114580 w 210471"/>
                <a:gd name="connsiteY21" fmla="*/ 173624 h 194197"/>
                <a:gd name="connsiteX22" fmla="*/ 116333 w 210471"/>
                <a:gd name="connsiteY22" fmla="*/ 173700 h 194197"/>
                <a:gd name="connsiteX23" fmla="*/ 117190 w 210471"/>
                <a:gd name="connsiteY23" fmla="*/ 176177 h 194197"/>
                <a:gd name="connsiteX24" fmla="*/ 119142 w 210471"/>
                <a:gd name="connsiteY24" fmla="*/ 177615 h 194197"/>
                <a:gd name="connsiteX25" fmla="*/ 119190 w 210471"/>
                <a:gd name="connsiteY25" fmla="*/ 177606 h 194197"/>
                <a:gd name="connsiteX26" fmla="*/ 122428 w 210471"/>
                <a:gd name="connsiteY26" fmla="*/ 174367 h 194197"/>
                <a:gd name="connsiteX27" fmla="*/ 122428 w 210471"/>
                <a:gd name="connsiteY27" fmla="*/ 170843 h 194197"/>
                <a:gd name="connsiteX28" fmla="*/ 121762 w 210471"/>
                <a:gd name="connsiteY28" fmla="*/ 169224 h 194197"/>
                <a:gd name="connsiteX29" fmla="*/ 126429 w 210471"/>
                <a:gd name="connsiteY29" fmla="*/ 173319 h 194197"/>
                <a:gd name="connsiteX30" fmla="*/ 126905 w 210471"/>
                <a:gd name="connsiteY30" fmla="*/ 175034 h 194197"/>
                <a:gd name="connsiteX31" fmla="*/ 128810 w 210471"/>
                <a:gd name="connsiteY31" fmla="*/ 175034 h 194197"/>
                <a:gd name="connsiteX32" fmla="*/ 129953 w 210471"/>
                <a:gd name="connsiteY32" fmla="*/ 174081 h 194197"/>
                <a:gd name="connsiteX33" fmla="*/ 131096 w 210471"/>
                <a:gd name="connsiteY33" fmla="*/ 168843 h 194197"/>
                <a:gd name="connsiteX34" fmla="*/ 128048 w 210471"/>
                <a:gd name="connsiteY34" fmla="*/ 165985 h 194197"/>
                <a:gd name="connsiteX35" fmla="*/ 127886 w 210471"/>
                <a:gd name="connsiteY35" fmla="*/ 164242 h 194197"/>
                <a:gd name="connsiteX36" fmla="*/ 128048 w 210471"/>
                <a:gd name="connsiteY36" fmla="*/ 164080 h 194197"/>
                <a:gd name="connsiteX37" fmla="*/ 129001 w 210471"/>
                <a:gd name="connsiteY37" fmla="*/ 164080 h 194197"/>
                <a:gd name="connsiteX38" fmla="*/ 134239 w 210471"/>
                <a:gd name="connsiteY38" fmla="*/ 167699 h 194197"/>
                <a:gd name="connsiteX39" fmla="*/ 139764 w 210471"/>
                <a:gd name="connsiteY39" fmla="*/ 166366 h 194197"/>
                <a:gd name="connsiteX40" fmla="*/ 142907 w 210471"/>
                <a:gd name="connsiteY40" fmla="*/ 163318 h 194197"/>
                <a:gd name="connsiteX41" fmla="*/ 141955 w 210471"/>
                <a:gd name="connsiteY41" fmla="*/ 162747 h 194197"/>
                <a:gd name="connsiteX42" fmla="*/ 135954 w 210471"/>
                <a:gd name="connsiteY42" fmla="*/ 162747 h 194197"/>
                <a:gd name="connsiteX43" fmla="*/ 132049 w 210471"/>
                <a:gd name="connsiteY43" fmla="*/ 160175 h 194197"/>
                <a:gd name="connsiteX44" fmla="*/ 135001 w 210471"/>
                <a:gd name="connsiteY44" fmla="*/ 158651 h 194197"/>
                <a:gd name="connsiteX45" fmla="*/ 137287 w 210471"/>
                <a:gd name="connsiteY45" fmla="*/ 159508 h 194197"/>
                <a:gd name="connsiteX46" fmla="*/ 138050 w 210471"/>
                <a:gd name="connsiteY46" fmla="*/ 159508 h 194197"/>
                <a:gd name="connsiteX47" fmla="*/ 138897 w 210471"/>
                <a:gd name="connsiteY47" fmla="*/ 157089 h 194197"/>
                <a:gd name="connsiteX48" fmla="*/ 138811 w 210471"/>
                <a:gd name="connsiteY48" fmla="*/ 156937 h 194197"/>
                <a:gd name="connsiteX49" fmla="*/ 138716 w 210471"/>
                <a:gd name="connsiteY49" fmla="*/ 154650 h 194197"/>
                <a:gd name="connsiteX50" fmla="*/ 138811 w 210471"/>
                <a:gd name="connsiteY50" fmla="*/ 154555 h 194197"/>
                <a:gd name="connsiteX51" fmla="*/ 143669 w 210471"/>
                <a:gd name="connsiteY51" fmla="*/ 157031 h 194197"/>
                <a:gd name="connsiteX52" fmla="*/ 154623 w 210471"/>
                <a:gd name="connsiteY52" fmla="*/ 154841 h 194197"/>
                <a:gd name="connsiteX53" fmla="*/ 156623 w 210471"/>
                <a:gd name="connsiteY53" fmla="*/ 153222 h 194197"/>
                <a:gd name="connsiteX54" fmla="*/ 156623 w 210471"/>
                <a:gd name="connsiteY54" fmla="*/ 153222 h 194197"/>
                <a:gd name="connsiteX55" fmla="*/ 155671 w 210471"/>
                <a:gd name="connsiteY55" fmla="*/ 153222 h 194197"/>
                <a:gd name="connsiteX56" fmla="*/ 154242 w 210471"/>
                <a:gd name="connsiteY56" fmla="*/ 153222 h 194197"/>
                <a:gd name="connsiteX57" fmla="*/ 153194 w 210471"/>
                <a:gd name="connsiteY57" fmla="*/ 150459 h 194197"/>
                <a:gd name="connsiteX58" fmla="*/ 151099 w 210471"/>
                <a:gd name="connsiteY58" fmla="*/ 147221 h 194197"/>
                <a:gd name="connsiteX59" fmla="*/ 148031 w 210471"/>
                <a:gd name="connsiteY59" fmla="*/ 146763 h 194197"/>
                <a:gd name="connsiteX60" fmla="*/ 147575 w 210471"/>
                <a:gd name="connsiteY60" fmla="*/ 147221 h 194197"/>
                <a:gd name="connsiteX61" fmla="*/ 146146 w 210471"/>
                <a:gd name="connsiteY61" fmla="*/ 151126 h 194197"/>
                <a:gd name="connsiteX62" fmla="*/ 147003 w 210471"/>
                <a:gd name="connsiteY62" fmla="*/ 154460 h 194197"/>
                <a:gd name="connsiteX63" fmla="*/ 139859 w 210471"/>
                <a:gd name="connsiteY63" fmla="*/ 159794 h 194197"/>
                <a:gd name="connsiteX64" fmla="*/ 138907 w 210471"/>
                <a:gd name="connsiteY64" fmla="*/ 158841 h 194197"/>
                <a:gd name="connsiteX65" fmla="*/ 140621 w 210471"/>
                <a:gd name="connsiteY65" fmla="*/ 154841 h 194197"/>
                <a:gd name="connsiteX66" fmla="*/ 139288 w 210471"/>
                <a:gd name="connsiteY66" fmla="*/ 152460 h 194197"/>
                <a:gd name="connsiteX67" fmla="*/ 134335 w 210471"/>
                <a:gd name="connsiteY67" fmla="*/ 154460 h 194197"/>
                <a:gd name="connsiteX68" fmla="*/ 131572 w 210471"/>
                <a:gd name="connsiteY68" fmla="*/ 157889 h 194197"/>
                <a:gd name="connsiteX69" fmla="*/ 129667 w 210471"/>
                <a:gd name="connsiteY69" fmla="*/ 164747 h 194197"/>
                <a:gd name="connsiteX70" fmla="*/ 127286 w 210471"/>
                <a:gd name="connsiteY70" fmla="*/ 168366 h 194197"/>
                <a:gd name="connsiteX71" fmla="*/ 117761 w 210471"/>
                <a:gd name="connsiteY71" fmla="*/ 172081 h 194197"/>
                <a:gd name="connsiteX72" fmla="*/ 106712 w 210471"/>
                <a:gd name="connsiteY72" fmla="*/ 172653 h 194197"/>
                <a:gd name="connsiteX73" fmla="*/ 100807 w 210471"/>
                <a:gd name="connsiteY73" fmla="*/ 170747 h 194197"/>
                <a:gd name="connsiteX74" fmla="*/ 104998 w 210471"/>
                <a:gd name="connsiteY74" fmla="*/ 169890 h 194197"/>
                <a:gd name="connsiteX75" fmla="*/ 114046 w 210471"/>
                <a:gd name="connsiteY75" fmla="*/ 165699 h 194197"/>
                <a:gd name="connsiteX76" fmla="*/ 110332 w 210471"/>
                <a:gd name="connsiteY76" fmla="*/ 164366 h 194197"/>
                <a:gd name="connsiteX77" fmla="*/ 104141 w 210471"/>
                <a:gd name="connsiteY77" fmla="*/ 164366 h 194197"/>
                <a:gd name="connsiteX78" fmla="*/ 96520 w 210471"/>
                <a:gd name="connsiteY78" fmla="*/ 165509 h 194197"/>
                <a:gd name="connsiteX79" fmla="*/ 90520 w 210471"/>
                <a:gd name="connsiteY79" fmla="*/ 166747 h 194197"/>
                <a:gd name="connsiteX80" fmla="*/ 77566 w 210471"/>
                <a:gd name="connsiteY80" fmla="*/ 161889 h 194197"/>
                <a:gd name="connsiteX81" fmla="*/ 76327 w 210471"/>
                <a:gd name="connsiteY81" fmla="*/ 159032 h 194197"/>
                <a:gd name="connsiteX82" fmla="*/ 81280 w 210471"/>
                <a:gd name="connsiteY82" fmla="*/ 159032 h 194197"/>
                <a:gd name="connsiteX83" fmla="*/ 97092 w 210471"/>
                <a:gd name="connsiteY83" fmla="*/ 158080 h 194197"/>
                <a:gd name="connsiteX84" fmla="*/ 94996 w 210471"/>
                <a:gd name="connsiteY84" fmla="*/ 155603 h 194197"/>
                <a:gd name="connsiteX85" fmla="*/ 88805 w 210471"/>
                <a:gd name="connsiteY85" fmla="*/ 153983 h 194197"/>
                <a:gd name="connsiteX86" fmla="*/ 85662 w 210471"/>
                <a:gd name="connsiteY86" fmla="*/ 153983 h 194197"/>
                <a:gd name="connsiteX87" fmla="*/ 81280 w 210471"/>
                <a:gd name="connsiteY87" fmla="*/ 153983 h 194197"/>
                <a:gd name="connsiteX88" fmla="*/ 74327 w 210471"/>
                <a:gd name="connsiteY88" fmla="*/ 152364 h 194197"/>
                <a:gd name="connsiteX89" fmla="*/ 69660 w 210471"/>
                <a:gd name="connsiteY89" fmla="*/ 148745 h 194197"/>
                <a:gd name="connsiteX90" fmla="*/ 68041 w 210471"/>
                <a:gd name="connsiteY90" fmla="*/ 146173 h 194197"/>
                <a:gd name="connsiteX91" fmla="*/ 71089 w 210471"/>
                <a:gd name="connsiteY91" fmla="*/ 146173 h 194197"/>
                <a:gd name="connsiteX92" fmla="*/ 74613 w 210471"/>
                <a:gd name="connsiteY92" fmla="*/ 146649 h 194197"/>
                <a:gd name="connsiteX93" fmla="*/ 75184 w 210471"/>
                <a:gd name="connsiteY93" fmla="*/ 145697 h 194197"/>
                <a:gd name="connsiteX94" fmla="*/ 74327 w 210471"/>
                <a:gd name="connsiteY94" fmla="*/ 144364 h 194197"/>
                <a:gd name="connsiteX95" fmla="*/ 68708 w 210471"/>
                <a:gd name="connsiteY95" fmla="*/ 140077 h 194197"/>
                <a:gd name="connsiteX96" fmla="*/ 65374 w 210471"/>
                <a:gd name="connsiteY96" fmla="*/ 140649 h 194197"/>
                <a:gd name="connsiteX97" fmla="*/ 62230 w 210471"/>
                <a:gd name="connsiteY97" fmla="*/ 141601 h 194197"/>
                <a:gd name="connsiteX98" fmla="*/ 60897 w 210471"/>
                <a:gd name="connsiteY98" fmla="*/ 141029 h 194197"/>
                <a:gd name="connsiteX99" fmla="*/ 59373 w 210471"/>
                <a:gd name="connsiteY99" fmla="*/ 138648 h 194197"/>
                <a:gd name="connsiteX100" fmla="*/ 59373 w 210471"/>
                <a:gd name="connsiteY100" fmla="*/ 136838 h 194197"/>
                <a:gd name="connsiteX101" fmla="*/ 62611 w 210471"/>
                <a:gd name="connsiteY101" fmla="*/ 134933 h 194197"/>
                <a:gd name="connsiteX102" fmla="*/ 67183 w 210471"/>
                <a:gd name="connsiteY102" fmla="*/ 135695 h 194197"/>
                <a:gd name="connsiteX103" fmla="*/ 68612 w 210471"/>
                <a:gd name="connsiteY103" fmla="*/ 134267 h 194197"/>
                <a:gd name="connsiteX104" fmla="*/ 67088 w 210471"/>
                <a:gd name="connsiteY104" fmla="*/ 132171 h 194197"/>
                <a:gd name="connsiteX105" fmla="*/ 64897 w 210471"/>
                <a:gd name="connsiteY105" fmla="*/ 132171 h 194197"/>
                <a:gd name="connsiteX106" fmla="*/ 63469 w 210471"/>
                <a:gd name="connsiteY106" fmla="*/ 132171 h 194197"/>
                <a:gd name="connsiteX107" fmla="*/ 62230 w 210471"/>
                <a:gd name="connsiteY107" fmla="*/ 132171 h 194197"/>
                <a:gd name="connsiteX108" fmla="*/ 63278 w 210471"/>
                <a:gd name="connsiteY108" fmla="*/ 130266 h 194197"/>
                <a:gd name="connsiteX109" fmla="*/ 65850 w 210471"/>
                <a:gd name="connsiteY109" fmla="*/ 129599 h 194197"/>
                <a:gd name="connsiteX110" fmla="*/ 65850 w 210471"/>
                <a:gd name="connsiteY110" fmla="*/ 128647 h 194197"/>
                <a:gd name="connsiteX111" fmla="*/ 65088 w 210471"/>
                <a:gd name="connsiteY111" fmla="*/ 127885 h 194197"/>
                <a:gd name="connsiteX112" fmla="*/ 63850 w 210471"/>
                <a:gd name="connsiteY112" fmla="*/ 127885 h 194197"/>
                <a:gd name="connsiteX113" fmla="*/ 60516 w 210471"/>
                <a:gd name="connsiteY113" fmla="*/ 127885 h 194197"/>
                <a:gd name="connsiteX114" fmla="*/ 58611 w 210471"/>
                <a:gd name="connsiteY114" fmla="*/ 127313 h 194197"/>
                <a:gd name="connsiteX115" fmla="*/ 59183 w 210471"/>
                <a:gd name="connsiteY115" fmla="*/ 126837 h 194197"/>
                <a:gd name="connsiteX116" fmla="*/ 60040 w 210471"/>
                <a:gd name="connsiteY116" fmla="*/ 126837 h 194197"/>
                <a:gd name="connsiteX117" fmla="*/ 64231 w 210471"/>
                <a:gd name="connsiteY117" fmla="*/ 126266 h 194197"/>
                <a:gd name="connsiteX118" fmla="*/ 66136 w 210471"/>
                <a:gd name="connsiteY118" fmla="*/ 126266 h 194197"/>
                <a:gd name="connsiteX119" fmla="*/ 67374 w 210471"/>
                <a:gd name="connsiteY119" fmla="*/ 126266 h 194197"/>
                <a:gd name="connsiteX120" fmla="*/ 67374 w 210471"/>
                <a:gd name="connsiteY120" fmla="*/ 126266 h 194197"/>
                <a:gd name="connsiteX121" fmla="*/ 66707 w 210471"/>
                <a:gd name="connsiteY121" fmla="*/ 126266 h 194197"/>
                <a:gd name="connsiteX122" fmla="*/ 70041 w 210471"/>
                <a:gd name="connsiteY122" fmla="*/ 126266 h 194197"/>
                <a:gd name="connsiteX123" fmla="*/ 71470 w 210471"/>
                <a:gd name="connsiteY123" fmla="*/ 126266 h 194197"/>
                <a:gd name="connsiteX124" fmla="*/ 70612 w 210471"/>
                <a:gd name="connsiteY124" fmla="*/ 126266 h 194197"/>
                <a:gd name="connsiteX125" fmla="*/ 65850 w 210471"/>
                <a:gd name="connsiteY125" fmla="*/ 126266 h 194197"/>
                <a:gd name="connsiteX126" fmla="*/ 67279 w 210471"/>
                <a:gd name="connsiteY126" fmla="*/ 126933 h 194197"/>
                <a:gd name="connsiteX127" fmla="*/ 70708 w 210471"/>
                <a:gd name="connsiteY127" fmla="*/ 126933 h 194197"/>
                <a:gd name="connsiteX128" fmla="*/ 72422 w 210471"/>
                <a:gd name="connsiteY128" fmla="*/ 126933 h 194197"/>
                <a:gd name="connsiteX129" fmla="*/ 74518 w 210471"/>
                <a:gd name="connsiteY129" fmla="*/ 127409 h 194197"/>
                <a:gd name="connsiteX130" fmla="*/ 112618 w 210471"/>
                <a:gd name="connsiteY130" fmla="*/ 127980 h 194197"/>
                <a:gd name="connsiteX131" fmla="*/ 120619 w 210471"/>
                <a:gd name="connsiteY131" fmla="*/ 127980 h 194197"/>
                <a:gd name="connsiteX132" fmla="*/ 124048 w 210471"/>
                <a:gd name="connsiteY132" fmla="*/ 127980 h 194197"/>
                <a:gd name="connsiteX133" fmla="*/ 149765 w 210471"/>
                <a:gd name="connsiteY133" fmla="*/ 122551 h 194197"/>
                <a:gd name="connsiteX134" fmla="*/ 175864 w 210471"/>
                <a:gd name="connsiteY134" fmla="*/ 129123 h 194197"/>
                <a:gd name="connsiteX135" fmla="*/ 196342 w 210471"/>
                <a:gd name="connsiteY135" fmla="*/ 129123 h 194197"/>
                <a:gd name="connsiteX136" fmla="*/ 198819 w 210471"/>
                <a:gd name="connsiteY136" fmla="*/ 125694 h 194197"/>
                <a:gd name="connsiteX137" fmla="*/ 201486 w 210471"/>
                <a:gd name="connsiteY137" fmla="*/ 127218 h 194197"/>
                <a:gd name="connsiteX138" fmla="*/ 204058 w 210471"/>
                <a:gd name="connsiteY138" fmla="*/ 125599 h 194197"/>
                <a:gd name="connsiteX139" fmla="*/ 202724 w 210471"/>
                <a:gd name="connsiteY139" fmla="*/ 120932 h 194197"/>
                <a:gd name="connsiteX140" fmla="*/ 200438 w 210471"/>
                <a:gd name="connsiteY140" fmla="*/ 119598 h 194197"/>
                <a:gd name="connsiteX141" fmla="*/ 199009 w 210471"/>
                <a:gd name="connsiteY141" fmla="*/ 114646 h 194197"/>
                <a:gd name="connsiteX142" fmla="*/ 201676 w 210471"/>
                <a:gd name="connsiteY142" fmla="*/ 113979 h 194197"/>
                <a:gd name="connsiteX143" fmla="*/ 205201 w 210471"/>
                <a:gd name="connsiteY143" fmla="*/ 118265 h 194197"/>
                <a:gd name="connsiteX144" fmla="*/ 206915 w 210471"/>
                <a:gd name="connsiteY144" fmla="*/ 119694 h 194197"/>
                <a:gd name="connsiteX145" fmla="*/ 208249 w 210471"/>
                <a:gd name="connsiteY145" fmla="*/ 116931 h 194197"/>
                <a:gd name="connsiteX146" fmla="*/ 206629 w 210471"/>
                <a:gd name="connsiteY146" fmla="*/ 111693 h 194197"/>
                <a:gd name="connsiteX147" fmla="*/ 203486 w 210471"/>
                <a:gd name="connsiteY147" fmla="*/ 108359 h 194197"/>
                <a:gd name="connsiteX148" fmla="*/ 200057 w 210471"/>
                <a:gd name="connsiteY148" fmla="*/ 103120 h 194197"/>
                <a:gd name="connsiteX149" fmla="*/ 200914 w 210471"/>
                <a:gd name="connsiteY149" fmla="*/ 98453 h 194197"/>
                <a:gd name="connsiteX150" fmla="*/ 203677 w 210471"/>
                <a:gd name="connsiteY150" fmla="*/ 101406 h 194197"/>
                <a:gd name="connsiteX151" fmla="*/ 207391 w 210471"/>
                <a:gd name="connsiteY151" fmla="*/ 105406 h 194197"/>
                <a:gd name="connsiteX152" fmla="*/ 207391 w 210471"/>
                <a:gd name="connsiteY152" fmla="*/ 97786 h 194197"/>
                <a:gd name="connsiteX153" fmla="*/ 202819 w 210471"/>
                <a:gd name="connsiteY153" fmla="*/ 92357 h 194197"/>
                <a:gd name="connsiteX154" fmla="*/ 199295 w 210471"/>
                <a:gd name="connsiteY154" fmla="*/ 89118 h 194197"/>
                <a:gd name="connsiteX155" fmla="*/ 197485 w 210471"/>
                <a:gd name="connsiteY155" fmla="*/ 85689 h 194197"/>
                <a:gd name="connsiteX156" fmla="*/ 203010 w 210471"/>
                <a:gd name="connsiteY156" fmla="*/ 87690 h 194197"/>
                <a:gd name="connsiteX157" fmla="*/ 205391 w 210471"/>
                <a:gd name="connsiteY157" fmla="*/ 91119 h 194197"/>
                <a:gd name="connsiteX158" fmla="*/ 206344 w 210471"/>
                <a:gd name="connsiteY158" fmla="*/ 88642 h 194197"/>
                <a:gd name="connsiteX159" fmla="*/ 205677 w 210471"/>
                <a:gd name="connsiteY159" fmla="*/ 86547 h 194197"/>
                <a:gd name="connsiteX160" fmla="*/ 199867 w 210471"/>
                <a:gd name="connsiteY160" fmla="*/ 77783 h 194197"/>
                <a:gd name="connsiteX161" fmla="*/ 195200 w 210471"/>
                <a:gd name="connsiteY161" fmla="*/ 74069 h 194197"/>
                <a:gd name="connsiteX162" fmla="*/ 204725 w 210471"/>
                <a:gd name="connsiteY162" fmla="*/ 79308 h 194197"/>
                <a:gd name="connsiteX163" fmla="*/ 208249 w 210471"/>
                <a:gd name="connsiteY163" fmla="*/ 85022 h 194197"/>
                <a:gd name="connsiteX164" fmla="*/ 210439 w 210471"/>
                <a:gd name="connsiteY164" fmla="*/ 85022 h 194197"/>
                <a:gd name="connsiteX165" fmla="*/ 208916 w 210471"/>
                <a:gd name="connsiteY165" fmla="*/ 78355 h 194197"/>
                <a:gd name="connsiteX166" fmla="*/ 199391 w 210471"/>
                <a:gd name="connsiteY166" fmla="*/ 63306 h 194197"/>
                <a:gd name="connsiteX167" fmla="*/ 192151 w 210471"/>
                <a:gd name="connsiteY167" fmla="*/ 60829 h 194197"/>
                <a:gd name="connsiteX168" fmla="*/ 188341 w 210471"/>
                <a:gd name="connsiteY168" fmla="*/ 57400 h 194197"/>
                <a:gd name="connsiteX169" fmla="*/ 185579 w 210471"/>
                <a:gd name="connsiteY169" fmla="*/ 50352 h 194197"/>
                <a:gd name="connsiteX170" fmla="*/ 189103 w 210471"/>
                <a:gd name="connsiteY170" fmla="*/ 51209 h 194197"/>
                <a:gd name="connsiteX171" fmla="*/ 190342 w 210471"/>
                <a:gd name="connsiteY171" fmla="*/ 48827 h 194197"/>
                <a:gd name="connsiteX172" fmla="*/ 180245 w 210471"/>
                <a:gd name="connsiteY172" fmla="*/ 37112 h 194197"/>
                <a:gd name="connsiteX173" fmla="*/ 173483 w 210471"/>
                <a:gd name="connsiteY173" fmla="*/ 34159 h 194197"/>
                <a:gd name="connsiteX174" fmla="*/ 170816 w 210471"/>
                <a:gd name="connsiteY174" fmla="*/ 34159 h 194197"/>
                <a:gd name="connsiteX175" fmla="*/ 172911 w 210471"/>
                <a:gd name="connsiteY175" fmla="*/ 27777 h 194197"/>
                <a:gd name="connsiteX176" fmla="*/ 176435 w 210471"/>
                <a:gd name="connsiteY176" fmla="*/ 28730 h 194197"/>
                <a:gd name="connsiteX177" fmla="*/ 173483 w 210471"/>
                <a:gd name="connsiteY177" fmla="*/ 24348 h 194197"/>
                <a:gd name="connsiteX178" fmla="*/ 168625 w 210471"/>
                <a:gd name="connsiteY178" fmla="*/ 20633 h 194197"/>
                <a:gd name="connsiteX179" fmla="*/ 150908 w 210471"/>
                <a:gd name="connsiteY179" fmla="*/ 13490 h 194197"/>
                <a:gd name="connsiteX180" fmla="*/ 150241 w 210471"/>
                <a:gd name="connsiteY180" fmla="*/ 17776 h 194197"/>
                <a:gd name="connsiteX181" fmla="*/ 143193 w 210471"/>
                <a:gd name="connsiteY181" fmla="*/ 16157 h 194197"/>
                <a:gd name="connsiteX182" fmla="*/ 139764 w 210471"/>
                <a:gd name="connsiteY182" fmla="*/ 14347 h 194197"/>
                <a:gd name="connsiteX183" fmla="*/ 135383 w 210471"/>
                <a:gd name="connsiteY183" fmla="*/ 6536 h 194197"/>
                <a:gd name="connsiteX184" fmla="*/ 126715 w 210471"/>
                <a:gd name="connsiteY184" fmla="*/ 2727 h 194197"/>
                <a:gd name="connsiteX185" fmla="*/ 112903 w 210471"/>
                <a:gd name="connsiteY185" fmla="*/ 155 h 194197"/>
                <a:gd name="connsiteX186" fmla="*/ 92425 w 210471"/>
                <a:gd name="connsiteY186" fmla="*/ 1298 h 194197"/>
                <a:gd name="connsiteX187" fmla="*/ 93663 w 210471"/>
                <a:gd name="connsiteY187" fmla="*/ 2155 h 194197"/>
                <a:gd name="connsiteX188" fmla="*/ 113856 w 210471"/>
                <a:gd name="connsiteY188" fmla="*/ 5394 h 194197"/>
                <a:gd name="connsiteX189" fmla="*/ 117856 w 210471"/>
                <a:gd name="connsiteY189" fmla="*/ 10251 h 194197"/>
                <a:gd name="connsiteX190" fmla="*/ 103378 w 210471"/>
                <a:gd name="connsiteY190" fmla="*/ 9013 h 194197"/>
                <a:gd name="connsiteX191" fmla="*/ 98616 w 210471"/>
                <a:gd name="connsiteY191" fmla="*/ 7108 h 194197"/>
                <a:gd name="connsiteX192" fmla="*/ 95568 w 210471"/>
                <a:gd name="connsiteY192" fmla="*/ 7108 h 194197"/>
                <a:gd name="connsiteX193" fmla="*/ 86614 w 210471"/>
                <a:gd name="connsiteY193" fmla="*/ 10347 h 194197"/>
                <a:gd name="connsiteX194" fmla="*/ 80709 w 210471"/>
                <a:gd name="connsiteY194" fmla="*/ 13776 h 194197"/>
                <a:gd name="connsiteX195" fmla="*/ 73089 w 210471"/>
                <a:gd name="connsiteY195" fmla="*/ 10918 h 194197"/>
                <a:gd name="connsiteX196" fmla="*/ 46038 w 210471"/>
                <a:gd name="connsiteY196" fmla="*/ 18252 h 194197"/>
                <a:gd name="connsiteX197" fmla="*/ 40799 w 210471"/>
                <a:gd name="connsiteY197" fmla="*/ 21777 h 194197"/>
                <a:gd name="connsiteX198" fmla="*/ 36132 w 210471"/>
                <a:gd name="connsiteY198" fmla="*/ 28444 h 194197"/>
                <a:gd name="connsiteX199" fmla="*/ 40323 w 210471"/>
                <a:gd name="connsiteY199" fmla="*/ 28444 h 194197"/>
                <a:gd name="connsiteX200" fmla="*/ 45371 w 210471"/>
                <a:gd name="connsiteY200" fmla="*/ 29015 h 194197"/>
                <a:gd name="connsiteX201" fmla="*/ 41942 w 210471"/>
                <a:gd name="connsiteY201" fmla="*/ 35874 h 194197"/>
                <a:gd name="connsiteX202" fmla="*/ 32893 w 210471"/>
                <a:gd name="connsiteY202" fmla="*/ 41970 h 194197"/>
                <a:gd name="connsiteX203" fmla="*/ 29464 w 210471"/>
                <a:gd name="connsiteY203" fmla="*/ 40922 h 194197"/>
                <a:gd name="connsiteX204" fmla="*/ 27559 w 210471"/>
                <a:gd name="connsiteY204" fmla="*/ 42255 h 194197"/>
                <a:gd name="connsiteX205" fmla="*/ 28417 w 210471"/>
                <a:gd name="connsiteY205" fmla="*/ 43208 h 194197"/>
                <a:gd name="connsiteX206" fmla="*/ 30988 w 210471"/>
                <a:gd name="connsiteY206" fmla="*/ 44351 h 194197"/>
                <a:gd name="connsiteX207" fmla="*/ 32989 w 210471"/>
                <a:gd name="connsiteY207" fmla="*/ 46161 h 194197"/>
                <a:gd name="connsiteX208" fmla="*/ 32227 w 210471"/>
                <a:gd name="connsiteY208" fmla="*/ 47780 h 194197"/>
                <a:gd name="connsiteX209" fmla="*/ 30131 w 210471"/>
                <a:gd name="connsiteY209" fmla="*/ 47018 h 194197"/>
                <a:gd name="connsiteX210" fmla="*/ 25369 w 210471"/>
                <a:gd name="connsiteY210" fmla="*/ 43589 h 194197"/>
                <a:gd name="connsiteX211" fmla="*/ 22892 w 210471"/>
                <a:gd name="connsiteY211" fmla="*/ 42160 h 194197"/>
                <a:gd name="connsiteX212" fmla="*/ 19939 w 210471"/>
                <a:gd name="connsiteY212" fmla="*/ 42160 h 194197"/>
                <a:gd name="connsiteX213" fmla="*/ 18511 w 210471"/>
                <a:gd name="connsiteY213" fmla="*/ 43398 h 194197"/>
                <a:gd name="connsiteX214" fmla="*/ 18511 w 210471"/>
                <a:gd name="connsiteY214" fmla="*/ 45113 h 194197"/>
                <a:gd name="connsiteX215" fmla="*/ 19939 w 210471"/>
                <a:gd name="connsiteY215" fmla="*/ 45589 h 194197"/>
                <a:gd name="connsiteX216" fmla="*/ 24035 w 210471"/>
                <a:gd name="connsiteY216" fmla="*/ 47399 h 194197"/>
                <a:gd name="connsiteX217" fmla="*/ 24607 w 210471"/>
                <a:gd name="connsiteY217" fmla="*/ 49018 h 194197"/>
                <a:gd name="connsiteX218" fmla="*/ 23559 w 210471"/>
                <a:gd name="connsiteY218" fmla="*/ 49685 h 194197"/>
                <a:gd name="connsiteX219" fmla="*/ 20892 w 210471"/>
                <a:gd name="connsiteY219" fmla="*/ 49018 h 194197"/>
                <a:gd name="connsiteX220" fmla="*/ 18225 w 210471"/>
                <a:gd name="connsiteY220" fmla="*/ 47971 h 194197"/>
                <a:gd name="connsiteX221" fmla="*/ 15558 w 210471"/>
                <a:gd name="connsiteY221" fmla="*/ 49685 h 194197"/>
                <a:gd name="connsiteX222" fmla="*/ 16415 w 210471"/>
                <a:gd name="connsiteY222" fmla="*/ 51590 h 194197"/>
                <a:gd name="connsiteX223" fmla="*/ 18606 w 210471"/>
                <a:gd name="connsiteY223" fmla="*/ 51590 h 194197"/>
                <a:gd name="connsiteX224" fmla="*/ 25559 w 210471"/>
                <a:gd name="connsiteY224" fmla="*/ 53685 h 194197"/>
                <a:gd name="connsiteX225" fmla="*/ 26416 w 210471"/>
                <a:gd name="connsiteY225" fmla="*/ 55590 h 194197"/>
                <a:gd name="connsiteX226" fmla="*/ 24892 w 210471"/>
                <a:gd name="connsiteY226" fmla="*/ 56447 h 194197"/>
                <a:gd name="connsiteX227" fmla="*/ 23368 w 210471"/>
                <a:gd name="connsiteY227" fmla="*/ 56447 h 194197"/>
                <a:gd name="connsiteX228" fmla="*/ 21083 w 210471"/>
                <a:gd name="connsiteY228" fmla="*/ 55495 h 194197"/>
                <a:gd name="connsiteX229" fmla="*/ 17939 w 210471"/>
                <a:gd name="connsiteY229" fmla="*/ 55495 h 194197"/>
                <a:gd name="connsiteX230" fmla="*/ 16129 w 210471"/>
                <a:gd name="connsiteY230" fmla="*/ 58162 h 194197"/>
                <a:gd name="connsiteX231" fmla="*/ 18320 w 210471"/>
                <a:gd name="connsiteY231" fmla="*/ 59210 h 194197"/>
                <a:gd name="connsiteX232" fmla="*/ 20511 w 210471"/>
                <a:gd name="connsiteY232" fmla="*/ 59972 h 194197"/>
                <a:gd name="connsiteX233" fmla="*/ 21178 w 210471"/>
                <a:gd name="connsiteY233" fmla="*/ 60829 h 194197"/>
                <a:gd name="connsiteX234" fmla="*/ 21178 w 210471"/>
                <a:gd name="connsiteY234" fmla="*/ 61496 h 194197"/>
                <a:gd name="connsiteX235" fmla="*/ 17939 w 210471"/>
                <a:gd name="connsiteY235" fmla="*/ 63306 h 194197"/>
                <a:gd name="connsiteX236" fmla="*/ 15177 w 210471"/>
                <a:gd name="connsiteY236" fmla="*/ 61687 h 194197"/>
                <a:gd name="connsiteX237" fmla="*/ 12700 w 210471"/>
                <a:gd name="connsiteY237" fmla="*/ 59686 h 194197"/>
                <a:gd name="connsiteX238" fmla="*/ 12319 w 210471"/>
                <a:gd name="connsiteY238" fmla="*/ 59686 h 194197"/>
                <a:gd name="connsiteX239" fmla="*/ 10700 w 210471"/>
                <a:gd name="connsiteY239" fmla="*/ 61305 h 194197"/>
                <a:gd name="connsiteX240" fmla="*/ 10700 w 210471"/>
                <a:gd name="connsiteY240" fmla="*/ 62639 h 194197"/>
                <a:gd name="connsiteX241" fmla="*/ 13177 w 210471"/>
                <a:gd name="connsiteY241" fmla="*/ 65496 h 194197"/>
                <a:gd name="connsiteX242" fmla="*/ 17463 w 210471"/>
                <a:gd name="connsiteY242" fmla="*/ 66258 h 194197"/>
                <a:gd name="connsiteX243" fmla="*/ 18511 w 210471"/>
                <a:gd name="connsiteY243" fmla="*/ 67973 h 194197"/>
                <a:gd name="connsiteX244" fmla="*/ 16415 w 210471"/>
                <a:gd name="connsiteY244" fmla="*/ 69592 h 194197"/>
                <a:gd name="connsiteX245" fmla="*/ 14320 w 210471"/>
                <a:gd name="connsiteY245" fmla="*/ 69020 h 194197"/>
                <a:gd name="connsiteX246" fmla="*/ 12986 w 210471"/>
                <a:gd name="connsiteY246" fmla="*/ 68354 h 194197"/>
                <a:gd name="connsiteX247" fmla="*/ 11367 w 210471"/>
                <a:gd name="connsiteY247" fmla="*/ 68354 h 194197"/>
                <a:gd name="connsiteX248" fmla="*/ 10700 w 210471"/>
                <a:gd name="connsiteY248" fmla="*/ 71212 h 194197"/>
                <a:gd name="connsiteX249" fmla="*/ 12891 w 210471"/>
                <a:gd name="connsiteY249" fmla="*/ 72735 h 194197"/>
                <a:gd name="connsiteX250" fmla="*/ 12224 w 210471"/>
                <a:gd name="connsiteY250" fmla="*/ 74259 h 194197"/>
                <a:gd name="connsiteX251" fmla="*/ 10319 w 210471"/>
                <a:gd name="connsiteY251" fmla="*/ 75117 h 194197"/>
                <a:gd name="connsiteX252" fmla="*/ 8986 w 210471"/>
                <a:gd name="connsiteY252" fmla="*/ 75117 h 194197"/>
                <a:gd name="connsiteX253" fmla="*/ 5557 w 210471"/>
                <a:gd name="connsiteY253" fmla="*/ 73783 h 194197"/>
                <a:gd name="connsiteX254" fmla="*/ 1366 w 210471"/>
                <a:gd name="connsiteY254" fmla="*/ 75021 h 194197"/>
                <a:gd name="connsiteX255" fmla="*/ 32 w 210471"/>
                <a:gd name="connsiteY255" fmla="*/ 77117 h 194197"/>
                <a:gd name="connsiteX256" fmla="*/ 32 w 210471"/>
                <a:gd name="connsiteY256" fmla="*/ 77879 h 194197"/>
                <a:gd name="connsiteX257" fmla="*/ 4604 w 210471"/>
                <a:gd name="connsiteY257" fmla="*/ 79403 h 194197"/>
                <a:gd name="connsiteX258" fmla="*/ 7081 w 210471"/>
                <a:gd name="connsiteY258" fmla="*/ 79974 h 194197"/>
                <a:gd name="connsiteX259" fmla="*/ 7081 w 210471"/>
                <a:gd name="connsiteY259" fmla="*/ 81308 h 194197"/>
                <a:gd name="connsiteX260" fmla="*/ 5461 w 210471"/>
                <a:gd name="connsiteY260" fmla="*/ 82356 h 194197"/>
                <a:gd name="connsiteX261" fmla="*/ 3747 w 210471"/>
                <a:gd name="connsiteY261" fmla="*/ 83023 h 194197"/>
                <a:gd name="connsiteX262" fmla="*/ 2985 w 210471"/>
                <a:gd name="connsiteY262" fmla="*/ 84737 h 194197"/>
                <a:gd name="connsiteX263" fmla="*/ 3556 w 210471"/>
                <a:gd name="connsiteY263" fmla="*/ 86261 h 194197"/>
                <a:gd name="connsiteX264" fmla="*/ 3556 w 210471"/>
                <a:gd name="connsiteY264" fmla="*/ 87308 h 194197"/>
                <a:gd name="connsiteX265" fmla="*/ 2890 w 210471"/>
                <a:gd name="connsiteY265" fmla="*/ 89595 h 194197"/>
                <a:gd name="connsiteX266" fmla="*/ 1080 w 210471"/>
                <a:gd name="connsiteY266" fmla="*/ 89595 h 194197"/>
                <a:gd name="connsiteX267" fmla="*/ 604 w 210471"/>
                <a:gd name="connsiteY267" fmla="*/ 89595 h 194197"/>
                <a:gd name="connsiteX268" fmla="*/ 73089 w 210471"/>
                <a:gd name="connsiteY268" fmla="*/ 184845 h 194197"/>
                <a:gd name="connsiteX269" fmla="*/ 84519 w 210471"/>
                <a:gd name="connsiteY269" fmla="*/ 190560 h 194197"/>
                <a:gd name="connsiteX270" fmla="*/ 84519 w 210471"/>
                <a:gd name="connsiteY270" fmla="*/ 189702 h 194197"/>
                <a:gd name="connsiteX271" fmla="*/ 86138 w 210471"/>
                <a:gd name="connsiteY271" fmla="*/ 187035 h 194197"/>
                <a:gd name="connsiteX272" fmla="*/ 88043 w 210471"/>
                <a:gd name="connsiteY272" fmla="*/ 188940 h 194197"/>
                <a:gd name="connsiteX273" fmla="*/ 88043 w 210471"/>
                <a:gd name="connsiteY273" fmla="*/ 192083 h 194197"/>
                <a:gd name="connsiteX274" fmla="*/ 91567 w 210471"/>
                <a:gd name="connsiteY274" fmla="*/ 193798 h 194197"/>
                <a:gd name="connsiteX275" fmla="*/ 92044 w 210471"/>
                <a:gd name="connsiteY275" fmla="*/ 192274 h 194197"/>
                <a:gd name="connsiteX276" fmla="*/ 91663 w 210471"/>
                <a:gd name="connsiteY276" fmla="*/ 187607 h 19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210471" h="194197">
                  <a:moveTo>
                    <a:pt x="91663" y="187607"/>
                  </a:moveTo>
                  <a:cubicBezTo>
                    <a:pt x="90948" y="186264"/>
                    <a:pt x="91177" y="184606"/>
                    <a:pt x="92234" y="183511"/>
                  </a:cubicBezTo>
                  <a:cubicBezTo>
                    <a:pt x="93282" y="182654"/>
                    <a:pt x="94616" y="182558"/>
                    <a:pt x="95092" y="183511"/>
                  </a:cubicBezTo>
                  <a:cubicBezTo>
                    <a:pt x="95530" y="184378"/>
                    <a:pt x="95530" y="185406"/>
                    <a:pt x="95092" y="186273"/>
                  </a:cubicBezTo>
                  <a:cubicBezTo>
                    <a:pt x="95092" y="187893"/>
                    <a:pt x="94044" y="189797"/>
                    <a:pt x="95092" y="190274"/>
                  </a:cubicBezTo>
                  <a:cubicBezTo>
                    <a:pt x="96139" y="190750"/>
                    <a:pt x="97759" y="189607"/>
                    <a:pt x="98711" y="188464"/>
                  </a:cubicBezTo>
                  <a:cubicBezTo>
                    <a:pt x="99549" y="187416"/>
                    <a:pt x="99950" y="186092"/>
                    <a:pt x="99854" y="184749"/>
                  </a:cubicBezTo>
                  <a:cubicBezTo>
                    <a:pt x="99854" y="183702"/>
                    <a:pt x="99854" y="182654"/>
                    <a:pt x="99854" y="181511"/>
                  </a:cubicBezTo>
                  <a:cubicBezTo>
                    <a:pt x="99873" y="180787"/>
                    <a:pt x="100226" y="180120"/>
                    <a:pt x="100807" y="179701"/>
                  </a:cubicBezTo>
                  <a:cubicBezTo>
                    <a:pt x="102493" y="180587"/>
                    <a:pt x="103226" y="182606"/>
                    <a:pt x="102521" y="184368"/>
                  </a:cubicBezTo>
                  <a:cubicBezTo>
                    <a:pt x="102397" y="185159"/>
                    <a:pt x="102397" y="185959"/>
                    <a:pt x="102521" y="186749"/>
                  </a:cubicBezTo>
                  <a:cubicBezTo>
                    <a:pt x="102521" y="187416"/>
                    <a:pt x="103378" y="187798"/>
                    <a:pt x="104236" y="187226"/>
                  </a:cubicBezTo>
                  <a:lnTo>
                    <a:pt x="104998" y="186464"/>
                  </a:lnTo>
                  <a:cubicBezTo>
                    <a:pt x="106217" y="185073"/>
                    <a:pt x="106798" y="183254"/>
                    <a:pt x="106617" y="181415"/>
                  </a:cubicBezTo>
                  <a:cubicBezTo>
                    <a:pt x="106617" y="180272"/>
                    <a:pt x="105474" y="179225"/>
                    <a:pt x="106617" y="177796"/>
                  </a:cubicBezTo>
                  <a:cubicBezTo>
                    <a:pt x="109189" y="178749"/>
                    <a:pt x="109855" y="181987"/>
                    <a:pt x="108522" y="185321"/>
                  </a:cubicBezTo>
                  <a:cubicBezTo>
                    <a:pt x="108065" y="186292"/>
                    <a:pt x="107712" y="187321"/>
                    <a:pt x="107474" y="188369"/>
                  </a:cubicBezTo>
                  <a:cubicBezTo>
                    <a:pt x="107474" y="189321"/>
                    <a:pt x="107474" y="190274"/>
                    <a:pt x="108712" y="190179"/>
                  </a:cubicBezTo>
                  <a:cubicBezTo>
                    <a:pt x="109693" y="189912"/>
                    <a:pt x="110579" y="189388"/>
                    <a:pt x="111284" y="188654"/>
                  </a:cubicBezTo>
                  <a:cubicBezTo>
                    <a:pt x="113294" y="186950"/>
                    <a:pt x="114561" y="184521"/>
                    <a:pt x="114808" y="181892"/>
                  </a:cubicBezTo>
                  <a:cubicBezTo>
                    <a:pt x="114523" y="180082"/>
                    <a:pt x="113913" y="178339"/>
                    <a:pt x="112999" y="176748"/>
                  </a:cubicBezTo>
                  <a:cubicBezTo>
                    <a:pt x="112570" y="175453"/>
                    <a:pt x="113275" y="174053"/>
                    <a:pt x="114580" y="173624"/>
                  </a:cubicBezTo>
                  <a:cubicBezTo>
                    <a:pt x="115151" y="173434"/>
                    <a:pt x="115780" y="173462"/>
                    <a:pt x="116333" y="173700"/>
                  </a:cubicBezTo>
                  <a:cubicBezTo>
                    <a:pt x="116999" y="174272"/>
                    <a:pt x="116999" y="175320"/>
                    <a:pt x="117190" y="176177"/>
                  </a:cubicBezTo>
                  <a:cubicBezTo>
                    <a:pt x="117332" y="177110"/>
                    <a:pt x="118209" y="177758"/>
                    <a:pt x="119142" y="177615"/>
                  </a:cubicBezTo>
                  <a:cubicBezTo>
                    <a:pt x="119161" y="177615"/>
                    <a:pt x="119171" y="177606"/>
                    <a:pt x="119190" y="177606"/>
                  </a:cubicBezTo>
                  <a:cubicBezTo>
                    <a:pt x="120733" y="177120"/>
                    <a:pt x="121943" y="175910"/>
                    <a:pt x="122428" y="174367"/>
                  </a:cubicBezTo>
                  <a:cubicBezTo>
                    <a:pt x="122866" y="173234"/>
                    <a:pt x="122866" y="171976"/>
                    <a:pt x="122428" y="170843"/>
                  </a:cubicBezTo>
                  <a:lnTo>
                    <a:pt x="121762" y="169224"/>
                  </a:lnTo>
                  <a:cubicBezTo>
                    <a:pt x="124076" y="169357"/>
                    <a:pt x="126000" y="171043"/>
                    <a:pt x="126429" y="173319"/>
                  </a:cubicBezTo>
                  <a:cubicBezTo>
                    <a:pt x="126515" y="173910"/>
                    <a:pt x="126677" y="174481"/>
                    <a:pt x="126905" y="175034"/>
                  </a:cubicBezTo>
                  <a:cubicBezTo>
                    <a:pt x="127458" y="175481"/>
                    <a:pt x="128258" y="175481"/>
                    <a:pt x="128810" y="175034"/>
                  </a:cubicBezTo>
                  <a:lnTo>
                    <a:pt x="129953" y="174081"/>
                  </a:lnTo>
                  <a:cubicBezTo>
                    <a:pt x="131401" y="172748"/>
                    <a:pt x="131858" y="170652"/>
                    <a:pt x="131096" y="168843"/>
                  </a:cubicBezTo>
                  <a:cubicBezTo>
                    <a:pt x="130429" y="167605"/>
                    <a:pt x="129001" y="167033"/>
                    <a:pt x="128048" y="165985"/>
                  </a:cubicBezTo>
                  <a:cubicBezTo>
                    <a:pt x="127524" y="165547"/>
                    <a:pt x="127448" y="164766"/>
                    <a:pt x="127886" y="164242"/>
                  </a:cubicBezTo>
                  <a:cubicBezTo>
                    <a:pt x="127934" y="164185"/>
                    <a:pt x="127991" y="164127"/>
                    <a:pt x="128048" y="164080"/>
                  </a:cubicBezTo>
                  <a:cubicBezTo>
                    <a:pt x="128363" y="163994"/>
                    <a:pt x="128686" y="163994"/>
                    <a:pt x="129001" y="164080"/>
                  </a:cubicBezTo>
                  <a:cubicBezTo>
                    <a:pt x="131572" y="164080"/>
                    <a:pt x="131953" y="167128"/>
                    <a:pt x="134239" y="167699"/>
                  </a:cubicBezTo>
                  <a:cubicBezTo>
                    <a:pt x="136173" y="167785"/>
                    <a:pt x="138088" y="167328"/>
                    <a:pt x="139764" y="166366"/>
                  </a:cubicBezTo>
                  <a:cubicBezTo>
                    <a:pt x="141097" y="165699"/>
                    <a:pt x="143002" y="164270"/>
                    <a:pt x="142907" y="163318"/>
                  </a:cubicBezTo>
                  <a:cubicBezTo>
                    <a:pt x="142812" y="162365"/>
                    <a:pt x="142907" y="162747"/>
                    <a:pt x="141955" y="162747"/>
                  </a:cubicBezTo>
                  <a:cubicBezTo>
                    <a:pt x="141002" y="162747"/>
                    <a:pt x="137859" y="162747"/>
                    <a:pt x="135954" y="162747"/>
                  </a:cubicBezTo>
                  <a:cubicBezTo>
                    <a:pt x="134049" y="162747"/>
                    <a:pt x="132239" y="161985"/>
                    <a:pt x="132049" y="160175"/>
                  </a:cubicBezTo>
                  <a:cubicBezTo>
                    <a:pt x="132630" y="159108"/>
                    <a:pt x="133801" y="158508"/>
                    <a:pt x="135001" y="158651"/>
                  </a:cubicBezTo>
                  <a:cubicBezTo>
                    <a:pt x="135859" y="158651"/>
                    <a:pt x="136335" y="159508"/>
                    <a:pt x="137287" y="159508"/>
                  </a:cubicBezTo>
                  <a:cubicBezTo>
                    <a:pt x="138240" y="159508"/>
                    <a:pt x="137859" y="159508"/>
                    <a:pt x="138050" y="159508"/>
                  </a:cubicBezTo>
                  <a:cubicBezTo>
                    <a:pt x="138954" y="159079"/>
                    <a:pt x="139326" y="157994"/>
                    <a:pt x="138897" y="157089"/>
                  </a:cubicBezTo>
                  <a:cubicBezTo>
                    <a:pt x="138869" y="157041"/>
                    <a:pt x="138840" y="156984"/>
                    <a:pt x="138811" y="156937"/>
                  </a:cubicBezTo>
                  <a:cubicBezTo>
                    <a:pt x="138154" y="156327"/>
                    <a:pt x="138116" y="155308"/>
                    <a:pt x="138716" y="154650"/>
                  </a:cubicBezTo>
                  <a:cubicBezTo>
                    <a:pt x="138745" y="154612"/>
                    <a:pt x="138783" y="154584"/>
                    <a:pt x="138811" y="154555"/>
                  </a:cubicBezTo>
                  <a:cubicBezTo>
                    <a:pt x="141288" y="154555"/>
                    <a:pt x="142241" y="155984"/>
                    <a:pt x="143669" y="157031"/>
                  </a:cubicBezTo>
                  <a:cubicBezTo>
                    <a:pt x="145098" y="158080"/>
                    <a:pt x="150146" y="157698"/>
                    <a:pt x="154623" y="154841"/>
                  </a:cubicBezTo>
                  <a:cubicBezTo>
                    <a:pt x="155337" y="154355"/>
                    <a:pt x="156004" y="153822"/>
                    <a:pt x="156623" y="153222"/>
                  </a:cubicBezTo>
                  <a:cubicBezTo>
                    <a:pt x="157195" y="152555"/>
                    <a:pt x="156623" y="153222"/>
                    <a:pt x="156623" y="153222"/>
                  </a:cubicBezTo>
                  <a:lnTo>
                    <a:pt x="155671" y="153222"/>
                  </a:lnTo>
                  <a:cubicBezTo>
                    <a:pt x="155242" y="153526"/>
                    <a:pt x="154671" y="153526"/>
                    <a:pt x="154242" y="153222"/>
                  </a:cubicBezTo>
                  <a:cubicBezTo>
                    <a:pt x="153575" y="152650"/>
                    <a:pt x="153480" y="151507"/>
                    <a:pt x="153194" y="150459"/>
                  </a:cubicBezTo>
                  <a:cubicBezTo>
                    <a:pt x="152908" y="149411"/>
                    <a:pt x="152337" y="147697"/>
                    <a:pt x="151099" y="147221"/>
                  </a:cubicBezTo>
                  <a:cubicBezTo>
                    <a:pt x="150384" y="146249"/>
                    <a:pt x="149013" y="146040"/>
                    <a:pt x="148031" y="146763"/>
                  </a:cubicBezTo>
                  <a:cubicBezTo>
                    <a:pt x="147860" y="146887"/>
                    <a:pt x="147708" y="147049"/>
                    <a:pt x="147575" y="147221"/>
                  </a:cubicBezTo>
                  <a:cubicBezTo>
                    <a:pt x="146403" y="148154"/>
                    <a:pt x="145850" y="149659"/>
                    <a:pt x="146146" y="151126"/>
                  </a:cubicBezTo>
                  <a:cubicBezTo>
                    <a:pt x="146146" y="152269"/>
                    <a:pt x="147289" y="153126"/>
                    <a:pt x="147003" y="154460"/>
                  </a:cubicBezTo>
                  <a:cubicBezTo>
                    <a:pt x="145460" y="157146"/>
                    <a:pt x="142879" y="159079"/>
                    <a:pt x="139859" y="159794"/>
                  </a:cubicBezTo>
                  <a:cubicBezTo>
                    <a:pt x="139002" y="159794"/>
                    <a:pt x="138811" y="159794"/>
                    <a:pt x="138907" y="158841"/>
                  </a:cubicBezTo>
                  <a:cubicBezTo>
                    <a:pt x="139383" y="157470"/>
                    <a:pt x="139954" y="156136"/>
                    <a:pt x="140621" y="154841"/>
                  </a:cubicBezTo>
                  <a:cubicBezTo>
                    <a:pt x="141097" y="153507"/>
                    <a:pt x="140621" y="152364"/>
                    <a:pt x="139288" y="152460"/>
                  </a:cubicBezTo>
                  <a:cubicBezTo>
                    <a:pt x="137525" y="152812"/>
                    <a:pt x="135849" y="153498"/>
                    <a:pt x="134335" y="154460"/>
                  </a:cubicBezTo>
                  <a:cubicBezTo>
                    <a:pt x="132982" y="155174"/>
                    <a:pt x="131982" y="156412"/>
                    <a:pt x="131572" y="157889"/>
                  </a:cubicBezTo>
                  <a:cubicBezTo>
                    <a:pt x="131115" y="160222"/>
                    <a:pt x="130477" y="162518"/>
                    <a:pt x="129667" y="164747"/>
                  </a:cubicBezTo>
                  <a:cubicBezTo>
                    <a:pt x="129296" y="166185"/>
                    <a:pt x="128458" y="167452"/>
                    <a:pt x="127286" y="168366"/>
                  </a:cubicBezTo>
                  <a:cubicBezTo>
                    <a:pt x="124457" y="170357"/>
                    <a:pt x="121190" y="171633"/>
                    <a:pt x="117761" y="172081"/>
                  </a:cubicBezTo>
                  <a:cubicBezTo>
                    <a:pt x="114132" y="172891"/>
                    <a:pt x="110398" y="173091"/>
                    <a:pt x="106712" y="172653"/>
                  </a:cubicBezTo>
                  <a:cubicBezTo>
                    <a:pt x="103093" y="172653"/>
                    <a:pt x="100521" y="171224"/>
                    <a:pt x="100807" y="170747"/>
                  </a:cubicBezTo>
                  <a:cubicBezTo>
                    <a:pt x="101092" y="170271"/>
                    <a:pt x="103188" y="170176"/>
                    <a:pt x="104998" y="169890"/>
                  </a:cubicBezTo>
                  <a:cubicBezTo>
                    <a:pt x="110427" y="169033"/>
                    <a:pt x="113475" y="167223"/>
                    <a:pt x="114046" y="165699"/>
                  </a:cubicBezTo>
                  <a:cubicBezTo>
                    <a:pt x="114618" y="164175"/>
                    <a:pt x="113570" y="164461"/>
                    <a:pt x="110332" y="164366"/>
                  </a:cubicBezTo>
                  <a:lnTo>
                    <a:pt x="104141" y="164366"/>
                  </a:lnTo>
                  <a:cubicBezTo>
                    <a:pt x="101540" y="164090"/>
                    <a:pt x="98921" y="164490"/>
                    <a:pt x="96520" y="165509"/>
                  </a:cubicBezTo>
                  <a:cubicBezTo>
                    <a:pt x="94711" y="166576"/>
                    <a:pt x="92605" y="167004"/>
                    <a:pt x="90520" y="166747"/>
                  </a:cubicBezTo>
                  <a:cubicBezTo>
                    <a:pt x="85871" y="166214"/>
                    <a:pt x="81423" y="164547"/>
                    <a:pt x="77566" y="161889"/>
                  </a:cubicBezTo>
                  <a:cubicBezTo>
                    <a:pt x="75375" y="160270"/>
                    <a:pt x="75279" y="159223"/>
                    <a:pt x="76327" y="159032"/>
                  </a:cubicBezTo>
                  <a:cubicBezTo>
                    <a:pt x="77975" y="158832"/>
                    <a:pt x="79632" y="158832"/>
                    <a:pt x="81280" y="159032"/>
                  </a:cubicBezTo>
                  <a:cubicBezTo>
                    <a:pt x="86500" y="160575"/>
                    <a:pt x="92091" y="160242"/>
                    <a:pt x="97092" y="158080"/>
                  </a:cubicBezTo>
                  <a:cubicBezTo>
                    <a:pt x="98044" y="157508"/>
                    <a:pt x="98235" y="156651"/>
                    <a:pt x="94996" y="155603"/>
                  </a:cubicBezTo>
                  <a:cubicBezTo>
                    <a:pt x="92987" y="154869"/>
                    <a:pt x="90920" y="154326"/>
                    <a:pt x="88805" y="153983"/>
                  </a:cubicBezTo>
                  <a:cubicBezTo>
                    <a:pt x="87767" y="153783"/>
                    <a:pt x="86700" y="153783"/>
                    <a:pt x="85662" y="153983"/>
                  </a:cubicBezTo>
                  <a:cubicBezTo>
                    <a:pt x="84205" y="153889"/>
                    <a:pt x="82738" y="153889"/>
                    <a:pt x="81280" y="153983"/>
                  </a:cubicBezTo>
                  <a:cubicBezTo>
                    <a:pt x="78851" y="154136"/>
                    <a:pt x="76442" y="153574"/>
                    <a:pt x="74327" y="152364"/>
                  </a:cubicBezTo>
                  <a:cubicBezTo>
                    <a:pt x="72594" y="151412"/>
                    <a:pt x="71022" y="150183"/>
                    <a:pt x="69660" y="148745"/>
                  </a:cubicBezTo>
                  <a:cubicBezTo>
                    <a:pt x="68612" y="147602"/>
                    <a:pt x="68041" y="146840"/>
                    <a:pt x="68041" y="146173"/>
                  </a:cubicBezTo>
                  <a:cubicBezTo>
                    <a:pt x="68041" y="145506"/>
                    <a:pt x="69755" y="145697"/>
                    <a:pt x="71089" y="146173"/>
                  </a:cubicBezTo>
                  <a:cubicBezTo>
                    <a:pt x="72232" y="146497"/>
                    <a:pt x="73422" y="146659"/>
                    <a:pt x="74613" y="146649"/>
                  </a:cubicBezTo>
                  <a:cubicBezTo>
                    <a:pt x="75089" y="146649"/>
                    <a:pt x="75470" y="146649"/>
                    <a:pt x="75184" y="145697"/>
                  </a:cubicBezTo>
                  <a:cubicBezTo>
                    <a:pt x="74984" y="145201"/>
                    <a:pt x="74689" y="144754"/>
                    <a:pt x="74327" y="144364"/>
                  </a:cubicBezTo>
                  <a:cubicBezTo>
                    <a:pt x="72832" y="142496"/>
                    <a:pt x="70898" y="141029"/>
                    <a:pt x="68708" y="140077"/>
                  </a:cubicBezTo>
                  <a:cubicBezTo>
                    <a:pt x="67583" y="139572"/>
                    <a:pt x="66269" y="139801"/>
                    <a:pt x="65374" y="140649"/>
                  </a:cubicBezTo>
                  <a:cubicBezTo>
                    <a:pt x="64602" y="141553"/>
                    <a:pt x="63373" y="141925"/>
                    <a:pt x="62230" y="141601"/>
                  </a:cubicBezTo>
                  <a:cubicBezTo>
                    <a:pt x="61764" y="141468"/>
                    <a:pt x="61316" y="141277"/>
                    <a:pt x="60897" y="141029"/>
                  </a:cubicBezTo>
                  <a:cubicBezTo>
                    <a:pt x="60125" y="140439"/>
                    <a:pt x="59592" y="139591"/>
                    <a:pt x="59373" y="138648"/>
                  </a:cubicBezTo>
                  <a:cubicBezTo>
                    <a:pt x="59278" y="138048"/>
                    <a:pt x="59278" y="137438"/>
                    <a:pt x="59373" y="136838"/>
                  </a:cubicBezTo>
                  <a:cubicBezTo>
                    <a:pt x="59373" y="135029"/>
                    <a:pt x="61183" y="134743"/>
                    <a:pt x="62611" y="134933"/>
                  </a:cubicBezTo>
                  <a:cubicBezTo>
                    <a:pt x="64088" y="135419"/>
                    <a:pt x="65631" y="135676"/>
                    <a:pt x="67183" y="135695"/>
                  </a:cubicBezTo>
                  <a:cubicBezTo>
                    <a:pt x="67974" y="135695"/>
                    <a:pt x="68612" y="135057"/>
                    <a:pt x="68612" y="134267"/>
                  </a:cubicBezTo>
                  <a:cubicBezTo>
                    <a:pt x="68431" y="133381"/>
                    <a:pt x="67869" y="132619"/>
                    <a:pt x="67088" y="132171"/>
                  </a:cubicBezTo>
                  <a:cubicBezTo>
                    <a:pt x="66374" y="131943"/>
                    <a:pt x="65612" y="131943"/>
                    <a:pt x="64897" y="132171"/>
                  </a:cubicBezTo>
                  <a:cubicBezTo>
                    <a:pt x="64421" y="132267"/>
                    <a:pt x="63935" y="132267"/>
                    <a:pt x="63469" y="132171"/>
                  </a:cubicBezTo>
                  <a:cubicBezTo>
                    <a:pt x="63078" y="132371"/>
                    <a:pt x="62621" y="132371"/>
                    <a:pt x="62230" y="132171"/>
                  </a:cubicBezTo>
                  <a:cubicBezTo>
                    <a:pt x="61754" y="131504"/>
                    <a:pt x="62230" y="130552"/>
                    <a:pt x="63278" y="130266"/>
                  </a:cubicBezTo>
                  <a:cubicBezTo>
                    <a:pt x="64107" y="129942"/>
                    <a:pt x="64974" y="129723"/>
                    <a:pt x="65850" y="129599"/>
                  </a:cubicBezTo>
                  <a:cubicBezTo>
                    <a:pt x="65955" y="129295"/>
                    <a:pt x="65955" y="128952"/>
                    <a:pt x="65850" y="128647"/>
                  </a:cubicBezTo>
                  <a:cubicBezTo>
                    <a:pt x="65850" y="128647"/>
                    <a:pt x="65850" y="127885"/>
                    <a:pt x="65088" y="127885"/>
                  </a:cubicBezTo>
                  <a:lnTo>
                    <a:pt x="63850" y="127885"/>
                  </a:lnTo>
                  <a:cubicBezTo>
                    <a:pt x="62745" y="127971"/>
                    <a:pt x="61621" y="127971"/>
                    <a:pt x="60516" y="127885"/>
                  </a:cubicBezTo>
                  <a:cubicBezTo>
                    <a:pt x="59563" y="127885"/>
                    <a:pt x="58706" y="127885"/>
                    <a:pt x="58611" y="127313"/>
                  </a:cubicBezTo>
                  <a:cubicBezTo>
                    <a:pt x="58516" y="126742"/>
                    <a:pt x="58611" y="127313"/>
                    <a:pt x="59183" y="126837"/>
                  </a:cubicBezTo>
                  <a:lnTo>
                    <a:pt x="60040" y="126837"/>
                  </a:lnTo>
                  <a:cubicBezTo>
                    <a:pt x="61421" y="126570"/>
                    <a:pt x="62821" y="126370"/>
                    <a:pt x="64231" y="126266"/>
                  </a:cubicBezTo>
                  <a:cubicBezTo>
                    <a:pt x="64859" y="126351"/>
                    <a:pt x="65507" y="126351"/>
                    <a:pt x="66136" y="126266"/>
                  </a:cubicBezTo>
                  <a:lnTo>
                    <a:pt x="67374" y="126266"/>
                  </a:lnTo>
                  <a:cubicBezTo>
                    <a:pt x="67374" y="126266"/>
                    <a:pt x="67374" y="126266"/>
                    <a:pt x="67374" y="126266"/>
                  </a:cubicBezTo>
                  <a:lnTo>
                    <a:pt x="66707" y="126266"/>
                  </a:lnTo>
                  <a:lnTo>
                    <a:pt x="70041" y="126266"/>
                  </a:lnTo>
                  <a:cubicBezTo>
                    <a:pt x="70508" y="126142"/>
                    <a:pt x="71003" y="126142"/>
                    <a:pt x="71470" y="126266"/>
                  </a:cubicBezTo>
                  <a:lnTo>
                    <a:pt x="70612" y="126266"/>
                  </a:lnTo>
                  <a:lnTo>
                    <a:pt x="65850" y="126266"/>
                  </a:lnTo>
                  <a:cubicBezTo>
                    <a:pt x="65374" y="126266"/>
                    <a:pt x="66326" y="126266"/>
                    <a:pt x="67279" y="126933"/>
                  </a:cubicBezTo>
                  <a:cubicBezTo>
                    <a:pt x="68412" y="127076"/>
                    <a:pt x="69565" y="127076"/>
                    <a:pt x="70708" y="126933"/>
                  </a:cubicBezTo>
                  <a:cubicBezTo>
                    <a:pt x="71270" y="126790"/>
                    <a:pt x="71860" y="126790"/>
                    <a:pt x="72422" y="126933"/>
                  </a:cubicBezTo>
                  <a:cubicBezTo>
                    <a:pt x="74041" y="126933"/>
                    <a:pt x="73565" y="127409"/>
                    <a:pt x="74518" y="127409"/>
                  </a:cubicBezTo>
                  <a:lnTo>
                    <a:pt x="112618" y="127980"/>
                  </a:lnTo>
                  <a:lnTo>
                    <a:pt x="120619" y="127980"/>
                  </a:lnTo>
                  <a:lnTo>
                    <a:pt x="124048" y="127980"/>
                  </a:lnTo>
                  <a:cubicBezTo>
                    <a:pt x="132620" y="127028"/>
                    <a:pt x="141097" y="123599"/>
                    <a:pt x="149765" y="122551"/>
                  </a:cubicBezTo>
                  <a:cubicBezTo>
                    <a:pt x="158957" y="121751"/>
                    <a:pt x="168148" y="124065"/>
                    <a:pt x="175864" y="129123"/>
                  </a:cubicBezTo>
                  <a:lnTo>
                    <a:pt x="196342" y="129123"/>
                  </a:lnTo>
                  <a:cubicBezTo>
                    <a:pt x="198533" y="129123"/>
                    <a:pt x="197866" y="126647"/>
                    <a:pt x="198819" y="125694"/>
                  </a:cubicBezTo>
                  <a:cubicBezTo>
                    <a:pt x="199771" y="124742"/>
                    <a:pt x="200629" y="126266"/>
                    <a:pt x="201486" y="127218"/>
                  </a:cubicBezTo>
                  <a:cubicBezTo>
                    <a:pt x="202343" y="128171"/>
                    <a:pt x="203772" y="128171"/>
                    <a:pt x="204058" y="125599"/>
                  </a:cubicBezTo>
                  <a:cubicBezTo>
                    <a:pt x="204267" y="123923"/>
                    <a:pt x="203782" y="122237"/>
                    <a:pt x="202724" y="120932"/>
                  </a:cubicBezTo>
                  <a:cubicBezTo>
                    <a:pt x="201962" y="120265"/>
                    <a:pt x="201200" y="120360"/>
                    <a:pt x="200438" y="119598"/>
                  </a:cubicBezTo>
                  <a:cubicBezTo>
                    <a:pt x="199438" y="118151"/>
                    <a:pt x="198933" y="116408"/>
                    <a:pt x="199009" y="114646"/>
                  </a:cubicBezTo>
                  <a:cubicBezTo>
                    <a:pt x="199009" y="111978"/>
                    <a:pt x="200629" y="112740"/>
                    <a:pt x="201676" y="113979"/>
                  </a:cubicBezTo>
                  <a:lnTo>
                    <a:pt x="205201" y="118265"/>
                  </a:lnTo>
                  <a:cubicBezTo>
                    <a:pt x="205772" y="118931"/>
                    <a:pt x="206344" y="119694"/>
                    <a:pt x="206915" y="119694"/>
                  </a:cubicBezTo>
                  <a:cubicBezTo>
                    <a:pt x="207487" y="119694"/>
                    <a:pt x="208153" y="118646"/>
                    <a:pt x="208249" y="116931"/>
                  </a:cubicBezTo>
                  <a:cubicBezTo>
                    <a:pt x="208173" y="115074"/>
                    <a:pt x="207620" y="113264"/>
                    <a:pt x="206629" y="111693"/>
                  </a:cubicBezTo>
                  <a:cubicBezTo>
                    <a:pt x="205886" y="110331"/>
                    <a:pt x="204801" y="109178"/>
                    <a:pt x="203486" y="108359"/>
                  </a:cubicBezTo>
                  <a:cubicBezTo>
                    <a:pt x="201476" y="107359"/>
                    <a:pt x="200171" y="105358"/>
                    <a:pt x="200057" y="103120"/>
                  </a:cubicBezTo>
                  <a:cubicBezTo>
                    <a:pt x="200057" y="100834"/>
                    <a:pt x="200057" y="98548"/>
                    <a:pt x="200914" y="98453"/>
                  </a:cubicBezTo>
                  <a:cubicBezTo>
                    <a:pt x="201772" y="98358"/>
                    <a:pt x="202819" y="99881"/>
                    <a:pt x="203677" y="101406"/>
                  </a:cubicBezTo>
                  <a:cubicBezTo>
                    <a:pt x="204534" y="102929"/>
                    <a:pt x="206344" y="106740"/>
                    <a:pt x="207391" y="105406"/>
                  </a:cubicBezTo>
                  <a:cubicBezTo>
                    <a:pt x="208239" y="102939"/>
                    <a:pt x="208239" y="100253"/>
                    <a:pt x="207391" y="97786"/>
                  </a:cubicBezTo>
                  <a:cubicBezTo>
                    <a:pt x="206315" y="95643"/>
                    <a:pt x="204743" y="93786"/>
                    <a:pt x="202819" y="92357"/>
                  </a:cubicBezTo>
                  <a:cubicBezTo>
                    <a:pt x="201581" y="91119"/>
                    <a:pt x="200533" y="90452"/>
                    <a:pt x="199295" y="89118"/>
                  </a:cubicBezTo>
                  <a:cubicBezTo>
                    <a:pt x="198390" y="88166"/>
                    <a:pt x="197762" y="86975"/>
                    <a:pt x="197485" y="85689"/>
                  </a:cubicBezTo>
                  <a:cubicBezTo>
                    <a:pt x="198628" y="83784"/>
                    <a:pt x="200819" y="84451"/>
                    <a:pt x="203010" y="87690"/>
                  </a:cubicBezTo>
                  <a:cubicBezTo>
                    <a:pt x="203667" y="88918"/>
                    <a:pt x="204467" y="90071"/>
                    <a:pt x="205391" y="91119"/>
                  </a:cubicBezTo>
                  <a:cubicBezTo>
                    <a:pt x="206058" y="91690"/>
                    <a:pt x="206725" y="91119"/>
                    <a:pt x="206344" y="88642"/>
                  </a:cubicBezTo>
                  <a:lnTo>
                    <a:pt x="205677" y="86547"/>
                  </a:lnTo>
                  <a:cubicBezTo>
                    <a:pt x="204601" y="83136"/>
                    <a:pt x="202591" y="80098"/>
                    <a:pt x="199867" y="77783"/>
                  </a:cubicBezTo>
                  <a:cubicBezTo>
                    <a:pt x="198438" y="77022"/>
                    <a:pt x="197104" y="77307"/>
                    <a:pt x="195200" y="74069"/>
                  </a:cubicBezTo>
                  <a:cubicBezTo>
                    <a:pt x="196247" y="70354"/>
                    <a:pt x="200438" y="72640"/>
                    <a:pt x="204725" y="79308"/>
                  </a:cubicBezTo>
                  <a:cubicBezTo>
                    <a:pt x="206153" y="81498"/>
                    <a:pt x="207201" y="83689"/>
                    <a:pt x="208249" y="85022"/>
                  </a:cubicBezTo>
                  <a:cubicBezTo>
                    <a:pt x="209296" y="86356"/>
                    <a:pt x="210344" y="86642"/>
                    <a:pt x="210439" y="85022"/>
                  </a:cubicBezTo>
                  <a:cubicBezTo>
                    <a:pt x="210373" y="82717"/>
                    <a:pt x="209858" y="80460"/>
                    <a:pt x="208916" y="78355"/>
                  </a:cubicBezTo>
                  <a:cubicBezTo>
                    <a:pt x="206905" y="72688"/>
                    <a:pt x="203658" y="67544"/>
                    <a:pt x="199391" y="63306"/>
                  </a:cubicBezTo>
                  <a:cubicBezTo>
                    <a:pt x="196152" y="60638"/>
                    <a:pt x="194628" y="61687"/>
                    <a:pt x="192151" y="60829"/>
                  </a:cubicBezTo>
                  <a:cubicBezTo>
                    <a:pt x="190561" y="60105"/>
                    <a:pt x="189227" y="58905"/>
                    <a:pt x="188341" y="57400"/>
                  </a:cubicBezTo>
                  <a:cubicBezTo>
                    <a:pt x="186246" y="54352"/>
                    <a:pt x="185008" y="51018"/>
                    <a:pt x="185579" y="50352"/>
                  </a:cubicBezTo>
                  <a:cubicBezTo>
                    <a:pt x="186151" y="49685"/>
                    <a:pt x="187770" y="50352"/>
                    <a:pt x="189103" y="51209"/>
                  </a:cubicBezTo>
                  <a:cubicBezTo>
                    <a:pt x="190437" y="52066"/>
                    <a:pt x="191389" y="51209"/>
                    <a:pt x="190342" y="48827"/>
                  </a:cubicBezTo>
                  <a:cubicBezTo>
                    <a:pt x="187865" y="44236"/>
                    <a:pt x="184417" y="40245"/>
                    <a:pt x="180245" y="37112"/>
                  </a:cubicBezTo>
                  <a:cubicBezTo>
                    <a:pt x="178369" y="35416"/>
                    <a:pt x="175997" y="34378"/>
                    <a:pt x="173483" y="34159"/>
                  </a:cubicBezTo>
                  <a:lnTo>
                    <a:pt x="170816" y="34159"/>
                  </a:lnTo>
                  <a:cubicBezTo>
                    <a:pt x="167196" y="28730"/>
                    <a:pt x="167577" y="26158"/>
                    <a:pt x="172911" y="27777"/>
                  </a:cubicBezTo>
                  <a:cubicBezTo>
                    <a:pt x="174244" y="28254"/>
                    <a:pt x="175959" y="29015"/>
                    <a:pt x="176435" y="28730"/>
                  </a:cubicBezTo>
                  <a:cubicBezTo>
                    <a:pt x="176911" y="28444"/>
                    <a:pt x="176435" y="27015"/>
                    <a:pt x="173483" y="24348"/>
                  </a:cubicBezTo>
                  <a:cubicBezTo>
                    <a:pt x="171958" y="22986"/>
                    <a:pt x="170339" y="21748"/>
                    <a:pt x="168625" y="20633"/>
                  </a:cubicBezTo>
                  <a:cubicBezTo>
                    <a:pt x="163624" y="16443"/>
                    <a:pt x="157423" y="13938"/>
                    <a:pt x="150908" y="13490"/>
                  </a:cubicBezTo>
                  <a:cubicBezTo>
                    <a:pt x="148908" y="14156"/>
                    <a:pt x="150908" y="16538"/>
                    <a:pt x="150241" y="17776"/>
                  </a:cubicBezTo>
                  <a:cubicBezTo>
                    <a:pt x="149575" y="19014"/>
                    <a:pt x="147384" y="17776"/>
                    <a:pt x="143193" y="16157"/>
                  </a:cubicBezTo>
                  <a:cubicBezTo>
                    <a:pt x="141993" y="15661"/>
                    <a:pt x="140850" y="15052"/>
                    <a:pt x="139764" y="14347"/>
                  </a:cubicBezTo>
                  <a:cubicBezTo>
                    <a:pt x="132239" y="9965"/>
                    <a:pt x="140812" y="10251"/>
                    <a:pt x="135383" y="6536"/>
                  </a:cubicBezTo>
                  <a:cubicBezTo>
                    <a:pt x="132649" y="4937"/>
                    <a:pt x="129744" y="3660"/>
                    <a:pt x="126715" y="2727"/>
                  </a:cubicBezTo>
                  <a:cubicBezTo>
                    <a:pt x="122181" y="1536"/>
                    <a:pt x="117561" y="679"/>
                    <a:pt x="112903" y="155"/>
                  </a:cubicBezTo>
                  <a:cubicBezTo>
                    <a:pt x="106074" y="-864"/>
                    <a:pt x="99102" y="-474"/>
                    <a:pt x="92425" y="1298"/>
                  </a:cubicBezTo>
                  <a:cubicBezTo>
                    <a:pt x="91472" y="1869"/>
                    <a:pt x="92425" y="1965"/>
                    <a:pt x="93663" y="2155"/>
                  </a:cubicBezTo>
                  <a:cubicBezTo>
                    <a:pt x="100473" y="2708"/>
                    <a:pt x="107217" y="3784"/>
                    <a:pt x="113856" y="5394"/>
                  </a:cubicBezTo>
                  <a:cubicBezTo>
                    <a:pt x="119857" y="7203"/>
                    <a:pt x="122904" y="9299"/>
                    <a:pt x="117856" y="10251"/>
                  </a:cubicBezTo>
                  <a:cubicBezTo>
                    <a:pt x="113008" y="10242"/>
                    <a:pt x="108160" y="9823"/>
                    <a:pt x="103378" y="9013"/>
                  </a:cubicBezTo>
                  <a:cubicBezTo>
                    <a:pt x="101473" y="8346"/>
                    <a:pt x="101950" y="7489"/>
                    <a:pt x="98616" y="7108"/>
                  </a:cubicBezTo>
                  <a:cubicBezTo>
                    <a:pt x="97606" y="6965"/>
                    <a:pt x="96578" y="6965"/>
                    <a:pt x="95568" y="7108"/>
                  </a:cubicBezTo>
                  <a:cubicBezTo>
                    <a:pt x="92291" y="7099"/>
                    <a:pt x="89129" y="8251"/>
                    <a:pt x="86614" y="10347"/>
                  </a:cubicBezTo>
                  <a:cubicBezTo>
                    <a:pt x="86614" y="11108"/>
                    <a:pt x="85852" y="12156"/>
                    <a:pt x="80709" y="13776"/>
                  </a:cubicBezTo>
                  <a:cubicBezTo>
                    <a:pt x="72708" y="14823"/>
                    <a:pt x="74803" y="12156"/>
                    <a:pt x="73089" y="10918"/>
                  </a:cubicBezTo>
                  <a:cubicBezTo>
                    <a:pt x="69565" y="9204"/>
                    <a:pt x="59754" y="10918"/>
                    <a:pt x="46038" y="18252"/>
                  </a:cubicBezTo>
                  <a:cubicBezTo>
                    <a:pt x="44181" y="19243"/>
                    <a:pt x="42418" y="20424"/>
                    <a:pt x="40799" y="21777"/>
                  </a:cubicBezTo>
                  <a:cubicBezTo>
                    <a:pt x="37275" y="24730"/>
                    <a:pt x="35560" y="27682"/>
                    <a:pt x="36132" y="28444"/>
                  </a:cubicBezTo>
                  <a:cubicBezTo>
                    <a:pt x="36703" y="29206"/>
                    <a:pt x="38704" y="28444"/>
                    <a:pt x="40323" y="28444"/>
                  </a:cubicBezTo>
                  <a:cubicBezTo>
                    <a:pt x="42009" y="27863"/>
                    <a:pt x="43857" y="28072"/>
                    <a:pt x="45371" y="29015"/>
                  </a:cubicBezTo>
                  <a:cubicBezTo>
                    <a:pt x="46324" y="29777"/>
                    <a:pt x="45371" y="32063"/>
                    <a:pt x="41942" y="35874"/>
                  </a:cubicBezTo>
                  <a:cubicBezTo>
                    <a:pt x="39504" y="38655"/>
                    <a:pt x="36389" y="40750"/>
                    <a:pt x="32893" y="41970"/>
                  </a:cubicBezTo>
                  <a:cubicBezTo>
                    <a:pt x="30988" y="41970"/>
                    <a:pt x="30703" y="41017"/>
                    <a:pt x="29464" y="40922"/>
                  </a:cubicBezTo>
                  <a:cubicBezTo>
                    <a:pt x="28226" y="40827"/>
                    <a:pt x="27178" y="40922"/>
                    <a:pt x="27559" y="42255"/>
                  </a:cubicBezTo>
                  <a:cubicBezTo>
                    <a:pt x="27712" y="42674"/>
                    <a:pt x="28017" y="43017"/>
                    <a:pt x="28417" y="43208"/>
                  </a:cubicBezTo>
                  <a:cubicBezTo>
                    <a:pt x="29226" y="43684"/>
                    <a:pt x="30093" y="44065"/>
                    <a:pt x="30988" y="44351"/>
                  </a:cubicBezTo>
                  <a:cubicBezTo>
                    <a:pt x="31874" y="44656"/>
                    <a:pt x="32598" y="45313"/>
                    <a:pt x="32989" y="46161"/>
                  </a:cubicBezTo>
                  <a:cubicBezTo>
                    <a:pt x="33189" y="46818"/>
                    <a:pt x="32855" y="47513"/>
                    <a:pt x="32227" y="47780"/>
                  </a:cubicBezTo>
                  <a:cubicBezTo>
                    <a:pt x="31560" y="47780"/>
                    <a:pt x="30798" y="47780"/>
                    <a:pt x="30131" y="47018"/>
                  </a:cubicBezTo>
                  <a:lnTo>
                    <a:pt x="25369" y="43589"/>
                  </a:lnTo>
                  <a:cubicBezTo>
                    <a:pt x="24635" y="42970"/>
                    <a:pt x="23797" y="42484"/>
                    <a:pt x="22892" y="42160"/>
                  </a:cubicBezTo>
                  <a:cubicBezTo>
                    <a:pt x="21940" y="41779"/>
                    <a:pt x="20892" y="41779"/>
                    <a:pt x="19939" y="42160"/>
                  </a:cubicBezTo>
                  <a:cubicBezTo>
                    <a:pt x="19339" y="42408"/>
                    <a:pt x="18844" y="42846"/>
                    <a:pt x="18511" y="43398"/>
                  </a:cubicBezTo>
                  <a:cubicBezTo>
                    <a:pt x="18129" y="43903"/>
                    <a:pt x="18129" y="44608"/>
                    <a:pt x="18511" y="45113"/>
                  </a:cubicBezTo>
                  <a:cubicBezTo>
                    <a:pt x="18930" y="45408"/>
                    <a:pt x="19425" y="45579"/>
                    <a:pt x="19939" y="45589"/>
                  </a:cubicBezTo>
                  <a:cubicBezTo>
                    <a:pt x="21444" y="45789"/>
                    <a:pt x="22873" y="46418"/>
                    <a:pt x="24035" y="47399"/>
                  </a:cubicBezTo>
                  <a:cubicBezTo>
                    <a:pt x="24511" y="47399"/>
                    <a:pt x="24988" y="48447"/>
                    <a:pt x="24607" y="49018"/>
                  </a:cubicBezTo>
                  <a:cubicBezTo>
                    <a:pt x="24416" y="49427"/>
                    <a:pt x="24006" y="49685"/>
                    <a:pt x="23559" y="49685"/>
                  </a:cubicBezTo>
                  <a:cubicBezTo>
                    <a:pt x="22616" y="49857"/>
                    <a:pt x="21644" y="49618"/>
                    <a:pt x="20892" y="49018"/>
                  </a:cubicBezTo>
                  <a:cubicBezTo>
                    <a:pt x="20120" y="48428"/>
                    <a:pt x="19196" y="48056"/>
                    <a:pt x="18225" y="47971"/>
                  </a:cubicBezTo>
                  <a:cubicBezTo>
                    <a:pt x="17082" y="47999"/>
                    <a:pt x="16053" y="48656"/>
                    <a:pt x="15558" y="49685"/>
                  </a:cubicBezTo>
                  <a:cubicBezTo>
                    <a:pt x="15339" y="50447"/>
                    <a:pt x="15701" y="51247"/>
                    <a:pt x="16415" y="51590"/>
                  </a:cubicBezTo>
                  <a:cubicBezTo>
                    <a:pt x="17139" y="51685"/>
                    <a:pt x="17882" y="51685"/>
                    <a:pt x="18606" y="51590"/>
                  </a:cubicBezTo>
                  <a:cubicBezTo>
                    <a:pt x="21044" y="51809"/>
                    <a:pt x="23406" y="52523"/>
                    <a:pt x="25559" y="53685"/>
                  </a:cubicBezTo>
                  <a:cubicBezTo>
                    <a:pt x="26131" y="53685"/>
                    <a:pt x="26893" y="54828"/>
                    <a:pt x="26416" y="55590"/>
                  </a:cubicBezTo>
                  <a:cubicBezTo>
                    <a:pt x="26102" y="56133"/>
                    <a:pt x="25521" y="56467"/>
                    <a:pt x="24892" y="56447"/>
                  </a:cubicBezTo>
                  <a:cubicBezTo>
                    <a:pt x="24397" y="56590"/>
                    <a:pt x="23864" y="56590"/>
                    <a:pt x="23368" y="56447"/>
                  </a:cubicBezTo>
                  <a:lnTo>
                    <a:pt x="21083" y="55495"/>
                  </a:lnTo>
                  <a:cubicBezTo>
                    <a:pt x="20063" y="55161"/>
                    <a:pt x="18958" y="55161"/>
                    <a:pt x="17939" y="55495"/>
                  </a:cubicBezTo>
                  <a:cubicBezTo>
                    <a:pt x="16796" y="55495"/>
                    <a:pt x="15748" y="57210"/>
                    <a:pt x="16129" y="58162"/>
                  </a:cubicBezTo>
                  <a:cubicBezTo>
                    <a:pt x="16510" y="59115"/>
                    <a:pt x="17463" y="59019"/>
                    <a:pt x="18320" y="59210"/>
                  </a:cubicBezTo>
                  <a:cubicBezTo>
                    <a:pt x="19092" y="59315"/>
                    <a:pt x="19835" y="59581"/>
                    <a:pt x="20511" y="59972"/>
                  </a:cubicBezTo>
                  <a:cubicBezTo>
                    <a:pt x="20511" y="59972"/>
                    <a:pt x="21178" y="59972"/>
                    <a:pt x="21178" y="60829"/>
                  </a:cubicBezTo>
                  <a:cubicBezTo>
                    <a:pt x="21178" y="61687"/>
                    <a:pt x="21178" y="60829"/>
                    <a:pt x="21178" y="61496"/>
                  </a:cubicBezTo>
                  <a:cubicBezTo>
                    <a:pt x="20606" y="62744"/>
                    <a:pt x="19301" y="63467"/>
                    <a:pt x="17939" y="63306"/>
                  </a:cubicBezTo>
                  <a:cubicBezTo>
                    <a:pt x="16844" y="63134"/>
                    <a:pt x="15863" y="62553"/>
                    <a:pt x="15177" y="61687"/>
                  </a:cubicBezTo>
                  <a:cubicBezTo>
                    <a:pt x="14586" y="60772"/>
                    <a:pt x="13720" y="60077"/>
                    <a:pt x="12700" y="59686"/>
                  </a:cubicBezTo>
                  <a:lnTo>
                    <a:pt x="12319" y="59686"/>
                  </a:lnTo>
                  <a:cubicBezTo>
                    <a:pt x="11605" y="60019"/>
                    <a:pt x="11033" y="60591"/>
                    <a:pt x="10700" y="61305"/>
                  </a:cubicBezTo>
                  <a:cubicBezTo>
                    <a:pt x="10643" y="61744"/>
                    <a:pt x="10643" y="62191"/>
                    <a:pt x="10700" y="62639"/>
                  </a:cubicBezTo>
                  <a:cubicBezTo>
                    <a:pt x="10700" y="64163"/>
                    <a:pt x="11748" y="65115"/>
                    <a:pt x="13177" y="65496"/>
                  </a:cubicBezTo>
                  <a:cubicBezTo>
                    <a:pt x="14624" y="65658"/>
                    <a:pt x="16053" y="65915"/>
                    <a:pt x="17463" y="66258"/>
                  </a:cubicBezTo>
                  <a:cubicBezTo>
                    <a:pt x="18129" y="66258"/>
                    <a:pt x="18796" y="67115"/>
                    <a:pt x="18511" y="67973"/>
                  </a:cubicBezTo>
                  <a:cubicBezTo>
                    <a:pt x="18149" y="68849"/>
                    <a:pt x="17349" y="69459"/>
                    <a:pt x="16415" y="69592"/>
                  </a:cubicBezTo>
                  <a:cubicBezTo>
                    <a:pt x="15672" y="69668"/>
                    <a:pt x="14920" y="69459"/>
                    <a:pt x="14320" y="69020"/>
                  </a:cubicBezTo>
                  <a:cubicBezTo>
                    <a:pt x="13929" y="68707"/>
                    <a:pt x="13472" y="68477"/>
                    <a:pt x="12986" y="68354"/>
                  </a:cubicBezTo>
                  <a:cubicBezTo>
                    <a:pt x="12472" y="68134"/>
                    <a:pt x="11881" y="68134"/>
                    <a:pt x="11367" y="68354"/>
                  </a:cubicBezTo>
                  <a:cubicBezTo>
                    <a:pt x="10443" y="68992"/>
                    <a:pt x="10157" y="70230"/>
                    <a:pt x="10700" y="71212"/>
                  </a:cubicBezTo>
                  <a:cubicBezTo>
                    <a:pt x="11272" y="71878"/>
                    <a:pt x="12224" y="72164"/>
                    <a:pt x="12891" y="72735"/>
                  </a:cubicBezTo>
                  <a:cubicBezTo>
                    <a:pt x="12948" y="73326"/>
                    <a:pt x="12691" y="73897"/>
                    <a:pt x="12224" y="74259"/>
                  </a:cubicBezTo>
                  <a:cubicBezTo>
                    <a:pt x="11729" y="74793"/>
                    <a:pt x="11043" y="75097"/>
                    <a:pt x="10319" y="75117"/>
                  </a:cubicBezTo>
                  <a:cubicBezTo>
                    <a:pt x="9881" y="75212"/>
                    <a:pt x="9424" y="75212"/>
                    <a:pt x="8986" y="75117"/>
                  </a:cubicBezTo>
                  <a:cubicBezTo>
                    <a:pt x="7938" y="74450"/>
                    <a:pt x="6776" y="74002"/>
                    <a:pt x="5557" y="73783"/>
                  </a:cubicBezTo>
                  <a:cubicBezTo>
                    <a:pt x="4052" y="73650"/>
                    <a:pt x="2556" y="74097"/>
                    <a:pt x="1366" y="75021"/>
                  </a:cubicBezTo>
                  <a:cubicBezTo>
                    <a:pt x="613" y="75469"/>
                    <a:pt x="118" y="76250"/>
                    <a:pt x="32" y="77117"/>
                  </a:cubicBezTo>
                  <a:cubicBezTo>
                    <a:pt x="-54" y="77365"/>
                    <a:pt x="-54" y="77631"/>
                    <a:pt x="32" y="77879"/>
                  </a:cubicBezTo>
                  <a:cubicBezTo>
                    <a:pt x="1299" y="78955"/>
                    <a:pt x="2937" y="79498"/>
                    <a:pt x="4604" y="79403"/>
                  </a:cubicBezTo>
                  <a:cubicBezTo>
                    <a:pt x="5461" y="79384"/>
                    <a:pt x="6319" y="79584"/>
                    <a:pt x="7081" y="79974"/>
                  </a:cubicBezTo>
                  <a:cubicBezTo>
                    <a:pt x="7405" y="80365"/>
                    <a:pt x="7405" y="80917"/>
                    <a:pt x="7081" y="81308"/>
                  </a:cubicBezTo>
                  <a:cubicBezTo>
                    <a:pt x="6671" y="81822"/>
                    <a:pt x="6099" y="82193"/>
                    <a:pt x="5461" y="82356"/>
                  </a:cubicBezTo>
                  <a:cubicBezTo>
                    <a:pt x="4833" y="82393"/>
                    <a:pt x="4233" y="82623"/>
                    <a:pt x="3747" y="83023"/>
                  </a:cubicBezTo>
                  <a:cubicBezTo>
                    <a:pt x="3194" y="83403"/>
                    <a:pt x="2899" y="84070"/>
                    <a:pt x="2985" y="84737"/>
                  </a:cubicBezTo>
                  <a:cubicBezTo>
                    <a:pt x="3118" y="85261"/>
                    <a:pt x="3309" y="85775"/>
                    <a:pt x="3556" y="86261"/>
                  </a:cubicBezTo>
                  <a:cubicBezTo>
                    <a:pt x="3614" y="86604"/>
                    <a:pt x="3614" y="86956"/>
                    <a:pt x="3556" y="87308"/>
                  </a:cubicBezTo>
                  <a:cubicBezTo>
                    <a:pt x="3804" y="88137"/>
                    <a:pt x="3547" y="89033"/>
                    <a:pt x="2890" y="89595"/>
                  </a:cubicBezTo>
                  <a:cubicBezTo>
                    <a:pt x="2347" y="89966"/>
                    <a:pt x="1623" y="89966"/>
                    <a:pt x="1080" y="89595"/>
                  </a:cubicBezTo>
                  <a:lnTo>
                    <a:pt x="604" y="89595"/>
                  </a:lnTo>
                  <a:cubicBezTo>
                    <a:pt x="19654" y="126075"/>
                    <a:pt x="36894" y="164937"/>
                    <a:pt x="73089" y="184845"/>
                  </a:cubicBezTo>
                  <a:cubicBezTo>
                    <a:pt x="76708" y="186940"/>
                    <a:pt x="80614" y="188750"/>
                    <a:pt x="84519" y="190560"/>
                  </a:cubicBezTo>
                  <a:lnTo>
                    <a:pt x="84519" y="189702"/>
                  </a:lnTo>
                  <a:cubicBezTo>
                    <a:pt x="84452" y="188569"/>
                    <a:pt x="85100" y="187502"/>
                    <a:pt x="86138" y="187035"/>
                  </a:cubicBezTo>
                  <a:cubicBezTo>
                    <a:pt x="87567" y="186464"/>
                    <a:pt x="88043" y="187798"/>
                    <a:pt x="88043" y="188940"/>
                  </a:cubicBezTo>
                  <a:lnTo>
                    <a:pt x="88043" y="192083"/>
                  </a:lnTo>
                  <a:lnTo>
                    <a:pt x="91567" y="193798"/>
                  </a:lnTo>
                  <a:cubicBezTo>
                    <a:pt x="91796" y="193312"/>
                    <a:pt x="91958" y="192798"/>
                    <a:pt x="92044" y="192274"/>
                  </a:cubicBezTo>
                  <a:cubicBezTo>
                    <a:pt x="92510" y="190731"/>
                    <a:pt x="92377" y="189054"/>
                    <a:pt x="91663" y="18760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77" name="Freeform: Shape 976">
              <a:extLst>
                <a:ext uri="{FF2B5EF4-FFF2-40B4-BE49-F238E27FC236}">
                  <a16:creationId xmlns:a16="http://schemas.microsoft.com/office/drawing/2014/main" xmlns="" id="{BE37BA5E-2F8D-6991-6AC1-3074A2D31D18}"/>
                </a:ext>
              </a:extLst>
            </p:cNvPr>
            <p:cNvSpPr/>
            <p:nvPr/>
          </p:nvSpPr>
          <p:spPr>
            <a:xfrm>
              <a:off x="5943123" y="4261094"/>
              <a:ext cx="174879" cy="190509"/>
            </a:xfrm>
            <a:custGeom>
              <a:avLst/>
              <a:gdLst>
                <a:gd name="connsiteX0" fmla="*/ 61690 w 174879"/>
                <a:gd name="connsiteY0" fmla="*/ 185443 h 190509"/>
                <a:gd name="connsiteX1" fmla="*/ 61690 w 174879"/>
                <a:gd name="connsiteY1" fmla="*/ 180014 h 190509"/>
                <a:gd name="connsiteX2" fmla="*/ 62737 w 174879"/>
                <a:gd name="connsiteY2" fmla="*/ 178109 h 190509"/>
                <a:gd name="connsiteX3" fmla="*/ 65690 w 174879"/>
                <a:gd name="connsiteY3" fmla="*/ 178109 h 190509"/>
                <a:gd name="connsiteX4" fmla="*/ 65690 w 174879"/>
                <a:gd name="connsiteY4" fmla="*/ 180776 h 190509"/>
                <a:gd name="connsiteX5" fmla="*/ 66928 w 174879"/>
                <a:gd name="connsiteY5" fmla="*/ 182871 h 190509"/>
                <a:gd name="connsiteX6" fmla="*/ 70929 w 174879"/>
                <a:gd name="connsiteY6" fmla="*/ 181157 h 190509"/>
                <a:gd name="connsiteX7" fmla="*/ 71691 w 174879"/>
                <a:gd name="connsiteY7" fmla="*/ 177918 h 190509"/>
                <a:gd name="connsiteX8" fmla="*/ 71691 w 174879"/>
                <a:gd name="connsiteY8" fmla="*/ 176871 h 190509"/>
                <a:gd name="connsiteX9" fmla="*/ 74358 w 174879"/>
                <a:gd name="connsiteY9" fmla="*/ 182491 h 190509"/>
                <a:gd name="connsiteX10" fmla="*/ 74358 w 174879"/>
                <a:gd name="connsiteY10" fmla="*/ 184300 h 190509"/>
                <a:gd name="connsiteX11" fmla="*/ 75815 w 174879"/>
                <a:gd name="connsiteY11" fmla="*/ 185272 h 190509"/>
                <a:gd name="connsiteX12" fmla="*/ 75882 w 174879"/>
                <a:gd name="connsiteY12" fmla="*/ 185253 h 190509"/>
                <a:gd name="connsiteX13" fmla="*/ 77120 w 174879"/>
                <a:gd name="connsiteY13" fmla="*/ 185253 h 190509"/>
                <a:gd name="connsiteX14" fmla="*/ 79787 w 174879"/>
                <a:gd name="connsiteY14" fmla="*/ 181062 h 190509"/>
                <a:gd name="connsiteX15" fmla="*/ 78073 w 174879"/>
                <a:gd name="connsiteY15" fmla="*/ 177251 h 190509"/>
                <a:gd name="connsiteX16" fmla="*/ 78844 w 174879"/>
                <a:gd name="connsiteY16" fmla="*/ 175680 h 190509"/>
                <a:gd name="connsiteX17" fmla="*/ 79025 w 174879"/>
                <a:gd name="connsiteY17" fmla="*/ 175632 h 190509"/>
                <a:gd name="connsiteX18" fmla="*/ 79883 w 174879"/>
                <a:gd name="connsiteY18" fmla="*/ 175632 h 190509"/>
                <a:gd name="connsiteX19" fmla="*/ 83121 w 174879"/>
                <a:gd name="connsiteY19" fmla="*/ 180966 h 190509"/>
                <a:gd name="connsiteX20" fmla="*/ 87884 w 174879"/>
                <a:gd name="connsiteY20" fmla="*/ 182205 h 190509"/>
                <a:gd name="connsiteX21" fmla="*/ 91312 w 174879"/>
                <a:gd name="connsiteY21" fmla="*/ 181062 h 190509"/>
                <a:gd name="connsiteX22" fmla="*/ 90741 w 174879"/>
                <a:gd name="connsiteY22" fmla="*/ 180109 h 190509"/>
                <a:gd name="connsiteX23" fmla="*/ 85978 w 174879"/>
                <a:gd name="connsiteY23" fmla="*/ 177442 h 190509"/>
                <a:gd name="connsiteX24" fmla="*/ 83597 w 174879"/>
                <a:gd name="connsiteY24" fmla="*/ 173442 h 190509"/>
                <a:gd name="connsiteX25" fmla="*/ 86455 w 174879"/>
                <a:gd name="connsiteY25" fmla="*/ 173442 h 190509"/>
                <a:gd name="connsiteX26" fmla="*/ 88074 w 174879"/>
                <a:gd name="connsiteY26" fmla="*/ 175156 h 190509"/>
                <a:gd name="connsiteX27" fmla="*/ 88741 w 174879"/>
                <a:gd name="connsiteY27" fmla="*/ 175156 h 190509"/>
                <a:gd name="connsiteX28" fmla="*/ 90084 w 174879"/>
                <a:gd name="connsiteY28" fmla="*/ 173299 h 190509"/>
                <a:gd name="connsiteX29" fmla="*/ 90074 w 174879"/>
                <a:gd name="connsiteY29" fmla="*/ 173251 h 190509"/>
                <a:gd name="connsiteX30" fmla="*/ 90741 w 174879"/>
                <a:gd name="connsiteY30" fmla="*/ 171061 h 190509"/>
                <a:gd name="connsiteX31" fmla="*/ 93694 w 174879"/>
                <a:gd name="connsiteY31" fmla="*/ 175537 h 190509"/>
                <a:gd name="connsiteX32" fmla="*/ 102076 w 174879"/>
                <a:gd name="connsiteY32" fmla="*/ 179252 h 190509"/>
                <a:gd name="connsiteX33" fmla="*/ 103886 w 174879"/>
                <a:gd name="connsiteY33" fmla="*/ 179252 h 190509"/>
                <a:gd name="connsiteX34" fmla="*/ 105505 w 174879"/>
                <a:gd name="connsiteY34" fmla="*/ 176585 h 190509"/>
                <a:gd name="connsiteX35" fmla="*/ 103600 w 174879"/>
                <a:gd name="connsiteY35" fmla="*/ 174585 h 190509"/>
                <a:gd name="connsiteX36" fmla="*/ 101219 w 174879"/>
                <a:gd name="connsiteY36" fmla="*/ 171537 h 190509"/>
                <a:gd name="connsiteX37" fmla="*/ 102162 w 174879"/>
                <a:gd name="connsiteY37" fmla="*/ 168022 h 190509"/>
                <a:gd name="connsiteX38" fmla="*/ 102361 w 174879"/>
                <a:gd name="connsiteY38" fmla="*/ 167917 h 190509"/>
                <a:gd name="connsiteX39" fmla="*/ 106457 w 174879"/>
                <a:gd name="connsiteY39" fmla="*/ 168489 h 190509"/>
                <a:gd name="connsiteX40" fmla="*/ 108839 w 174879"/>
                <a:gd name="connsiteY40" fmla="*/ 170965 h 190509"/>
                <a:gd name="connsiteX41" fmla="*/ 113125 w 174879"/>
                <a:gd name="connsiteY41" fmla="*/ 169822 h 190509"/>
                <a:gd name="connsiteX42" fmla="*/ 113125 w 174879"/>
                <a:gd name="connsiteY42" fmla="*/ 168584 h 190509"/>
                <a:gd name="connsiteX43" fmla="*/ 110648 w 174879"/>
                <a:gd name="connsiteY43" fmla="*/ 166774 h 190509"/>
                <a:gd name="connsiteX44" fmla="*/ 109601 w 174879"/>
                <a:gd name="connsiteY44" fmla="*/ 164202 h 190509"/>
                <a:gd name="connsiteX45" fmla="*/ 112077 w 174879"/>
                <a:gd name="connsiteY45" fmla="*/ 162679 h 190509"/>
                <a:gd name="connsiteX46" fmla="*/ 114363 w 174879"/>
                <a:gd name="connsiteY46" fmla="*/ 164012 h 190509"/>
                <a:gd name="connsiteX47" fmla="*/ 117697 w 174879"/>
                <a:gd name="connsiteY47" fmla="*/ 168965 h 190509"/>
                <a:gd name="connsiteX48" fmla="*/ 119697 w 174879"/>
                <a:gd name="connsiteY48" fmla="*/ 171156 h 190509"/>
                <a:gd name="connsiteX49" fmla="*/ 123221 w 174879"/>
                <a:gd name="connsiteY49" fmla="*/ 172013 h 190509"/>
                <a:gd name="connsiteX50" fmla="*/ 125698 w 174879"/>
                <a:gd name="connsiteY50" fmla="*/ 171156 h 190509"/>
                <a:gd name="connsiteX51" fmla="*/ 126650 w 174879"/>
                <a:gd name="connsiteY51" fmla="*/ 169441 h 190509"/>
                <a:gd name="connsiteX52" fmla="*/ 125221 w 174879"/>
                <a:gd name="connsiteY52" fmla="*/ 168489 h 190509"/>
                <a:gd name="connsiteX53" fmla="*/ 121507 w 174879"/>
                <a:gd name="connsiteY53" fmla="*/ 165441 h 190509"/>
                <a:gd name="connsiteX54" fmla="*/ 121507 w 174879"/>
                <a:gd name="connsiteY54" fmla="*/ 163631 h 190509"/>
                <a:gd name="connsiteX55" fmla="*/ 123126 w 174879"/>
                <a:gd name="connsiteY55" fmla="*/ 163631 h 190509"/>
                <a:gd name="connsiteX56" fmla="*/ 125888 w 174879"/>
                <a:gd name="connsiteY56" fmla="*/ 165155 h 190509"/>
                <a:gd name="connsiteX57" fmla="*/ 128270 w 174879"/>
                <a:gd name="connsiteY57" fmla="*/ 166965 h 190509"/>
                <a:gd name="connsiteX58" fmla="*/ 132079 w 174879"/>
                <a:gd name="connsiteY58" fmla="*/ 166107 h 190509"/>
                <a:gd name="connsiteX59" fmla="*/ 132156 w 174879"/>
                <a:gd name="connsiteY59" fmla="*/ 164088 h 190509"/>
                <a:gd name="connsiteX60" fmla="*/ 132079 w 174879"/>
                <a:gd name="connsiteY60" fmla="*/ 164012 h 190509"/>
                <a:gd name="connsiteX61" fmla="*/ 129984 w 174879"/>
                <a:gd name="connsiteY61" fmla="*/ 162869 h 190509"/>
                <a:gd name="connsiteX62" fmla="*/ 123602 w 174879"/>
                <a:gd name="connsiteY62" fmla="*/ 158583 h 190509"/>
                <a:gd name="connsiteX63" fmla="*/ 123421 w 174879"/>
                <a:gd name="connsiteY63" fmla="*/ 156573 h 190509"/>
                <a:gd name="connsiteX64" fmla="*/ 123602 w 174879"/>
                <a:gd name="connsiteY64" fmla="*/ 156392 h 190509"/>
                <a:gd name="connsiteX65" fmla="*/ 125698 w 174879"/>
                <a:gd name="connsiteY65" fmla="*/ 156392 h 190509"/>
                <a:gd name="connsiteX66" fmla="*/ 127031 w 174879"/>
                <a:gd name="connsiteY66" fmla="*/ 157249 h 190509"/>
                <a:gd name="connsiteX67" fmla="*/ 129032 w 174879"/>
                <a:gd name="connsiteY67" fmla="*/ 158964 h 190509"/>
                <a:gd name="connsiteX68" fmla="*/ 132270 w 174879"/>
                <a:gd name="connsiteY68" fmla="*/ 160107 h 190509"/>
                <a:gd name="connsiteX69" fmla="*/ 135604 w 174879"/>
                <a:gd name="connsiteY69" fmla="*/ 158107 h 190509"/>
                <a:gd name="connsiteX70" fmla="*/ 133699 w 174879"/>
                <a:gd name="connsiteY70" fmla="*/ 156297 h 190509"/>
                <a:gd name="connsiteX71" fmla="*/ 131794 w 174879"/>
                <a:gd name="connsiteY71" fmla="*/ 154963 h 190509"/>
                <a:gd name="connsiteX72" fmla="*/ 131794 w 174879"/>
                <a:gd name="connsiteY72" fmla="*/ 153916 h 190509"/>
                <a:gd name="connsiteX73" fmla="*/ 131794 w 174879"/>
                <a:gd name="connsiteY73" fmla="*/ 153249 h 190509"/>
                <a:gd name="connsiteX74" fmla="*/ 136175 w 174879"/>
                <a:gd name="connsiteY74" fmla="*/ 152487 h 190509"/>
                <a:gd name="connsiteX75" fmla="*/ 138271 w 174879"/>
                <a:gd name="connsiteY75" fmla="*/ 154963 h 190509"/>
                <a:gd name="connsiteX76" fmla="*/ 139985 w 174879"/>
                <a:gd name="connsiteY76" fmla="*/ 157630 h 190509"/>
                <a:gd name="connsiteX77" fmla="*/ 141033 w 174879"/>
                <a:gd name="connsiteY77" fmla="*/ 157630 h 190509"/>
                <a:gd name="connsiteX78" fmla="*/ 143319 w 174879"/>
                <a:gd name="connsiteY78" fmla="*/ 156582 h 190509"/>
                <a:gd name="connsiteX79" fmla="*/ 144462 w 174879"/>
                <a:gd name="connsiteY79" fmla="*/ 155344 h 190509"/>
                <a:gd name="connsiteX80" fmla="*/ 143128 w 174879"/>
                <a:gd name="connsiteY80" fmla="*/ 151915 h 190509"/>
                <a:gd name="connsiteX81" fmla="*/ 139033 w 174879"/>
                <a:gd name="connsiteY81" fmla="*/ 149819 h 190509"/>
                <a:gd name="connsiteX82" fmla="*/ 139033 w 174879"/>
                <a:gd name="connsiteY82" fmla="*/ 147820 h 190509"/>
                <a:gd name="connsiteX83" fmla="*/ 141890 w 174879"/>
                <a:gd name="connsiteY83" fmla="*/ 146867 h 190509"/>
                <a:gd name="connsiteX84" fmla="*/ 143891 w 174879"/>
                <a:gd name="connsiteY84" fmla="*/ 148105 h 190509"/>
                <a:gd name="connsiteX85" fmla="*/ 144938 w 174879"/>
                <a:gd name="connsiteY85" fmla="*/ 149153 h 190509"/>
                <a:gd name="connsiteX86" fmla="*/ 146748 w 174879"/>
                <a:gd name="connsiteY86" fmla="*/ 149153 h 190509"/>
                <a:gd name="connsiteX87" fmla="*/ 148558 w 174879"/>
                <a:gd name="connsiteY87" fmla="*/ 146581 h 190509"/>
                <a:gd name="connsiteX88" fmla="*/ 146939 w 174879"/>
                <a:gd name="connsiteY88" fmla="*/ 144391 h 190509"/>
                <a:gd name="connsiteX89" fmla="*/ 148272 w 174879"/>
                <a:gd name="connsiteY89" fmla="*/ 143057 h 190509"/>
                <a:gd name="connsiteX90" fmla="*/ 150558 w 174879"/>
                <a:gd name="connsiteY90" fmla="*/ 143057 h 190509"/>
                <a:gd name="connsiteX91" fmla="*/ 151796 w 174879"/>
                <a:gd name="connsiteY91" fmla="*/ 143914 h 190509"/>
                <a:gd name="connsiteX92" fmla="*/ 154749 w 174879"/>
                <a:gd name="connsiteY92" fmla="*/ 146200 h 190509"/>
                <a:gd name="connsiteX93" fmla="*/ 159607 w 174879"/>
                <a:gd name="connsiteY93" fmla="*/ 146200 h 190509"/>
                <a:gd name="connsiteX94" fmla="*/ 161702 w 174879"/>
                <a:gd name="connsiteY94" fmla="*/ 144581 h 190509"/>
                <a:gd name="connsiteX95" fmla="*/ 161702 w 174879"/>
                <a:gd name="connsiteY95" fmla="*/ 143629 h 190509"/>
                <a:gd name="connsiteX96" fmla="*/ 157702 w 174879"/>
                <a:gd name="connsiteY96" fmla="*/ 140866 h 190509"/>
                <a:gd name="connsiteX97" fmla="*/ 155130 w 174879"/>
                <a:gd name="connsiteY97" fmla="*/ 138771 h 190509"/>
                <a:gd name="connsiteX98" fmla="*/ 155130 w 174879"/>
                <a:gd name="connsiteY98" fmla="*/ 137437 h 190509"/>
                <a:gd name="connsiteX99" fmla="*/ 157130 w 174879"/>
                <a:gd name="connsiteY99" fmla="*/ 136961 h 190509"/>
                <a:gd name="connsiteX100" fmla="*/ 159131 w 174879"/>
                <a:gd name="connsiteY100" fmla="*/ 136961 h 190509"/>
                <a:gd name="connsiteX101" fmla="*/ 160559 w 174879"/>
                <a:gd name="connsiteY101" fmla="*/ 135437 h 190509"/>
                <a:gd name="connsiteX102" fmla="*/ 160559 w 174879"/>
                <a:gd name="connsiteY102" fmla="*/ 133817 h 190509"/>
                <a:gd name="connsiteX103" fmla="*/ 160559 w 174879"/>
                <a:gd name="connsiteY103" fmla="*/ 132770 h 190509"/>
                <a:gd name="connsiteX104" fmla="*/ 162083 w 174879"/>
                <a:gd name="connsiteY104" fmla="*/ 130675 h 190509"/>
                <a:gd name="connsiteX105" fmla="*/ 164084 w 174879"/>
                <a:gd name="connsiteY105" fmla="*/ 130675 h 190509"/>
                <a:gd name="connsiteX106" fmla="*/ 164084 w 174879"/>
                <a:gd name="connsiteY106" fmla="*/ 132103 h 190509"/>
                <a:gd name="connsiteX107" fmla="*/ 164084 w 174879"/>
                <a:gd name="connsiteY107" fmla="*/ 133817 h 190509"/>
                <a:gd name="connsiteX108" fmla="*/ 165417 w 174879"/>
                <a:gd name="connsiteY108" fmla="*/ 134484 h 190509"/>
                <a:gd name="connsiteX109" fmla="*/ 168275 w 174879"/>
                <a:gd name="connsiteY109" fmla="*/ 131627 h 190509"/>
                <a:gd name="connsiteX110" fmla="*/ 167798 w 174879"/>
                <a:gd name="connsiteY110" fmla="*/ 128103 h 190509"/>
                <a:gd name="connsiteX111" fmla="*/ 167036 w 174879"/>
                <a:gd name="connsiteY111" fmla="*/ 126578 h 190509"/>
                <a:gd name="connsiteX112" fmla="*/ 168084 w 174879"/>
                <a:gd name="connsiteY112" fmla="*/ 124007 h 190509"/>
                <a:gd name="connsiteX113" fmla="*/ 168084 w 174879"/>
                <a:gd name="connsiteY113" fmla="*/ 124007 h 190509"/>
                <a:gd name="connsiteX114" fmla="*/ 170942 w 174879"/>
                <a:gd name="connsiteY114" fmla="*/ 125341 h 190509"/>
                <a:gd name="connsiteX115" fmla="*/ 170942 w 174879"/>
                <a:gd name="connsiteY115" fmla="*/ 128293 h 190509"/>
                <a:gd name="connsiteX116" fmla="*/ 172751 w 174879"/>
                <a:gd name="connsiteY116" fmla="*/ 130198 h 190509"/>
                <a:gd name="connsiteX117" fmla="*/ 174847 w 174879"/>
                <a:gd name="connsiteY117" fmla="*/ 128007 h 190509"/>
                <a:gd name="connsiteX118" fmla="*/ 174847 w 174879"/>
                <a:gd name="connsiteY118" fmla="*/ 127341 h 190509"/>
                <a:gd name="connsiteX119" fmla="*/ 165322 w 174879"/>
                <a:gd name="connsiteY119" fmla="*/ 119530 h 190509"/>
                <a:gd name="connsiteX120" fmla="*/ 159893 w 174879"/>
                <a:gd name="connsiteY120" fmla="*/ 104290 h 190509"/>
                <a:gd name="connsiteX121" fmla="*/ 147891 w 174879"/>
                <a:gd name="connsiteY121" fmla="*/ 72000 h 190509"/>
                <a:gd name="connsiteX122" fmla="*/ 131318 w 174879"/>
                <a:gd name="connsiteY122" fmla="*/ 30757 h 190509"/>
                <a:gd name="connsiteX123" fmla="*/ 131318 w 174879"/>
                <a:gd name="connsiteY123" fmla="*/ 16755 h 190509"/>
                <a:gd name="connsiteX124" fmla="*/ 128555 w 174879"/>
                <a:gd name="connsiteY124" fmla="*/ -9 h 190509"/>
                <a:gd name="connsiteX125" fmla="*/ 128555 w 174879"/>
                <a:gd name="connsiteY125" fmla="*/ 754 h 190509"/>
                <a:gd name="connsiteX126" fmla="*/ 128555 w 174879"/>
                <a:gd name="connsiteY126" fmla="*/ 2277 h 190509"/>
                <a:gd name="connsiteX127" fmla="*/ 128555 w 174879"/>
                <a:gd name="connsiteY127" fmla="*/ 3420 h 190509"/>
                <a:gd name="connsiteX128" fmla="*/ 127222 w 174879"/>
                <a:gd name="connsiteY128" fmla="*/ 5421 h 190509"/>
                <a:gd name="connsiteX129" fmla="*/ 125221 w 174879"/>
                <a:gd name="connsiteY129" fmla="*/ 5421 h 190509"/>
                <a:gd name="connsiteX130" fmla="*/ 125221 w 174879"/>
                <a:gd name="connsiteY130" fmla="*/ 3897 h 190509"/>
                <a:gd name="connsiteX131" fmla="*/ 125221 w 174879"/>
                <a:gd name="connsiteY131" fmla="*/ 2277 h 190509"/>
                <a:gd name="connsiteX132" fmla="*/ 125221 w 174879"/>
                <a:gd name="connsiteY132" fmla="*/ 1801 h 190509"/>
                <a:gd name="connsiteX133" fmla="*/ 123983 w 174879"/>
                <a:gd name="connsiteY133" fmla="*/ 1134 h 190509"/>
                <a:gd name="connsiteX134" fmla="*/ 121316 w 174879"/>
                <a:gd name="connsiteY134" fmla="*/ 3897 h 190509"/>
                <a:gd name="connsiteX135" fmla="*/ 121888 w 174879"/>
                <a:gd name="connsiteY135" fmla="*/ 7326 h 190509"/>
                <a:gd name="connsiteX136" fmla="*/ 122650 w 174879"/>
                <a:gd name="connsiteY136" fmla="*/ 8850 h 190509"/>
                <a:gd name="connsiteX137" fmla="*/ 121697 w 174879"/>
                <a:gd name="connsiteY137" fmla="*/ 11421 h 190509"/>
                <a:gd name="connsiteX138" fmla="*/ 121697 w 174879"/>
                <a:gd name="connsiteY138" fmla="*/ 11421 h 190509"/>
                <a:gd name="connsiteX139" fmla="*/ 118935 w 174879"/>
                <a:gd name="connsiteY139" fmla="*/ 9992 h 190509"/>
                <a:gd name="connsiteX140" fmla="*/ 118935 w 174879"/>
                <a:gd name="connsiteY140" fmla="*/ 7135 h 190509"/>
                <a:gd name="connsiteX141" fmla="*/ 117125 w 174879"/>
                <a:gd name="connsiteY141" fmla="*/ 5135 h 190509"/>
                <a:gd name="connsiteX142" fmla="*/ 115220 w 174879"/>
                <a:gd name="connsiteY142" fmla="*/ 7230 h 190509"/>
                <a:gd name="connsiteX143" fmla="*/ 115220 w 174879"/>
                <a:gd name="connsiteY143" fmla="*/ 9612 h 190509"/>
                <a:gd name="connsiteX144" fmla="*/ 113125 w 174879"/>
                <a:gd name="connsiteY144" fmla="*/ 11612 h 190509"/>
                <a:gd name="connsiteX145" fmla="*/ 111886 w 174879"/>
                <a:gd name="connsiteY145" fmla="*/ 9231 h 190509"/>
                <a:gd name="connsiteX146" fmla="*/ 112839 w 174879"/>
                <a:gd name="connsiteY146" fmla="*/ 5421 h 190509"/>
                <a:gd name="connsiteX147" fmla="*/ 112839 w 174879"/>
                <a:gd name="connsiteY147" fmla="*/ 3516 h 190509"/>
                <a:gd name="connsiteX148" fmla="*/ 111029 w 174879"/>
                <a:gd name="connsiteY148" fmla="*/ 2753 h 190509"/>
                <a:gd name="connsiteX149" fmla="*/ 109029 w 174879"/>
                <a:gd name="connsiteY149" fmla="*/ 4754 h 190509"/>
                <a:gd name="connsiteX150" fmla="*/ 108362 w 174879"/>
                <a:gd name="connsiteY150" fmla="*/ 7993 h 190509"/>
                <a:gd name="connsiteX151" fmla="*/ 106743 w 174879"/>
                <a:gd name="connsiteY151" fmla="*/ 11612 h 190509"/>
                <a:gd name="connsiteX152" fmla="*/ 104171 w 174879"/>
                <a:gd name="connsiteY152" fmla="*/ 10850 h 190509"/>
                <a:gd name="connsiteX153" fmla="*/ 104838 w 174879"/>
                <a:gd name="connsiteY153" fmla="*/ 8278 h 190509"/>
                <a:gd name="connsiteX154" fmla="*/ 105695 w 174879"/>
                <a:gd name="connsiteY154" fmla="*/ 4563 h 190509"/>
                <a:gd name="connsiteX155" fmla="*/ 102076 w 174879"/>
                <a:gd name="connsiteY155" fmla="*/ 4563 h 190509"/>
                <a:gd name="connsiteX156" fmla="*/ 100076 w 174879"/>
                <a:gd name="connsiteY156" fmla="*/ 7516 h 190509"/>
                <a:gd name="connsiteX157" fmla="*/ 99409 w 174879"/>
                <a:gd name="connsiteY157" fmla="*/ 10564 h 190509"/>
                <a:gd name="connsiteX158" fmla="*/ 98075 w 174879"/>
                <a:gd name="connsiteY158" fmla="*/ 11993 h 190509"/>
                <a:gd name="connsiteX159" fmla="*/ 98075 w 174879"/>
                <a:gd name="connsiteY159" fmla="*/ 7040 h 190509"/>
                <a:gd name="connsiteX160" fmla="*/ 99028 w 174879"/>
                <a:gd name="connsiteY160" fmla="*/ 5040 h 190509"/>
                <a:gd name="connsiteX161" fmla="*/ 98275 w 174879"/>
                <a:gd name="connsiteY161" fmla="*/ 3925 h 190509"/>
                <a:gd name="connsiteX162" fmla="*/ 97694 w 174879"/>
                <a:gd name="connsiteY162" fmla="*/ 3992 h 190509"/>
                <a:gd name="connsiteX163" fmla="*/ 96837 w 174879"/>
                <a:gd name="connsiteY163" fmla="*/ 4468 h 190509"/>
                <a:gd name="connsiteX164" fmla="*/ 94075 w 174879"/>
                <a:gd name="connsiteY164" fmla="*/ 8469 h 190509"/>
                <a:gd name="connsiteX165" fmla="*/ 93313 w 174879"/>
                <a:gd name="connsiteY165" fmla="*/ 11898 h 190509"/>
                <a:gd name="connsiteX166" fmla="*/ 93313 w 174879"/>
                <a:gd name="connsiteY166" fmla="*/ 4278 h 190509"/>
                <a:gd name="connsiteX167" fmla="*/ 95027 w 174879"/>
                <a:gd name="connsiteY167" fmla="*/ 1896 h 190509"/>
                <a:gd name="connsiteX168" fmla="*/ 94361 w 174879"/>
                <a:gd name="connsiteY168" fmla="*/ -199 h 190509"/>
                <a:gd name="connsiteX169" fmla="*/ 91694 w 174879"/>
                <a:gd name="connsiteY169" fmla="*/ -199 h 190509"/>
                <a:gd name="connsiteX170" fmla="*/ 86931 w 174879"/>
                <a:gd name="connsiteY170" fmla="*/ 4659 h 190509"/>
                <a:gd name="connsiteX171" fmla="*/ 86931 w 174879"/>
                <a:gd name="connsiteY171" fmla="*/ 10088 h 190509"/>
                <a:gd name="connsiteX172" fmla="*/ 85978 w 174879"/>
                <a:gd name="connsiteY172" fmla="*/ 12088 h 190509"/>
                <a:gd name="connsiteX173" fmla="*/ 83216 w 174879"/>
                <a:gd name="connsiteY173" fmla="*/ 11517 h 190509"/>
                <a:gd name="connsiteX174" fmla="*/ 83216 w 174879"/>
                <a:gd name="connsiteY174" fmla="*/ 8945 h 190509"/>
                <a:gd name="connsiteX175" fmla="*/ 81978 w 174879"/>
                <a:gd name="connsiteY175" fmla="*/ 6944 h 190509"/>
                <a:gd name="connsiteX176" fmla="*/ 78263 w 174879"/>
                <a:gd name="connsiteY176" fmla="*/ 8659 h 190509"/>
                <a:gd name="connsiteX177" fmla="*/ 77692 w 174879"/>
                <a:gd name="connsiteY177" fmla="*/ 11898 h 190509"/>
                <a:gd name="connsiteX178" fmla="*/ 77692 w 174879"/>
                <a:gd name="connsiteY178" fmla="*/ 14946 h 190509"/>
                <a:gd name="connsiteX179" fmla="*/ 74929 w 174879"/>
                <a:gd name="connsiteY179" fmla="*/ 9326 h 190509"/>
                <a:gd name="connsiteX180" fmla="*/ 74929 w 174879"/>
                <a:gd name="connsiteY180" fmla="*/ 7611 h 190509"/>
                <a:gd name="connsiteX181" fmla="*/ 73406 w 174879"/>
                <a:gd name="connsiteY181" fmla="*/ 6659 h 190509"/>
                <a:gd name="connsiteX182" fmla="*/ 72262 w 174879"/>
                <a:gd name="connsiteY182" fmla="*/ 6659 h 190509"/>
                <a:gd name="connsiteX183" fmla="*/ 69977 w 174879"/>
                <a:gd name="connsiteY183" fmla="*/ 10755 h 190509"/>
                <a:gd name="connsiteX184" fmla="*/ 71691 w 174879"/>
                <a:gd name="connsiteY184" fmla="*/ 14660 h 190509"/>
                <a:gd name="connsiteX185" fmla="*/ 70929 w 174879"/>
                <a:gd name="connsiteY185" fmla="*/ 16184 h 190509"/>
                <a:gd name="connsiteX186" fmla="*/ 70072 w 174879"/>
                <a:gd name="connsiteY186" fmla="*/ 16184 h 190509"/>
                <a:gd name="connsiteX187" fmla="*/ 66833 w 174879"/>
                <a:gd name="connsiteY187" fmla="*/ 10755 h 190509"/>
                <a:gd name="connsiteX188" fmla="*/ 62261 w 174879"/>
                <a:gd name="connsiteY188" fmla="*/ 9516 h 190509"/>
                <a:gd name="connsiteX189" fmla="*/ 59118 w 174879"/>
                <a:gd name="connsiteY189" fmla="*/ 10659 h 190509"/>
                <a:gd name="connsiteX190" fmla="*/ 59118 w 174879"/>
                <a:gd name="connsiteY190" fmla="*/ 11517 h 190509"/>
                <a:gd name="connsiteX191" fmla="*/ 63785 w 174879"/>
                <a:gd name="connsiteY191" fmla="*/ 14279 h 190509"/>
                <a:gd name="connsiteX192" fmla="*/ 66167 w 174879"/>
                <a:gd name="connsiteY192" fmla="*/ 18279 h 190509"/>
                <a:gd name="connsiteX193" fmla="*/ 63404 w 174879"/>
                <a:gd name="connsiteY193" fmla="*/ 18279 h 190509"/>
                <a:gd name="connsiteX194" fmla="*/ 61880 w 174879"/>
                <a:gd name="connsiteY194" fmla="*/ 16469 h 190509"/>
                <a:gd name="connsiteX195" fmla="*/ 61214 w 174879"/>
                <a:gd name="connsiteY195" fmla="*/ 16469 h 190509"/>
                <a:gd name="connsiteX196" fmla="*/ 59994 w 174879"/>
                <a:gd name="connsiteY196" fmla="*/ 18079 h 190509"/>
                <a:gd name="connsiteX197" fmla="*/ 60070 w 174879"/>
                <a:gd name="connsiteY197" fmla="*/ 18375 h 190509"/>
                <a:gd name="connsiteX198" fmla="*/ 59499 w 174879"/>
                <a:gd name="connsiteY198" fmla="*/ 20470 h 190509"/>
                <a:gd name="connsiteX199" fmla="*/ 56451 w 174879"/>
                <a:gd name="connsiteY199" fmla="*/ 15993 h 190509"/>
                <a:gd name="connsiteX200" fmla="*/ 48545 w 174879"/>
                <a:gd name="connsiteY200" fmla="*/ 12184 h 190509"/>
                <a:gd name="connsiteX201" fmla="*/ 46831 w 174879"/>
                <a:gd name="connsiteY201" fmla="*/ 12184 h 190509"/>
                <a:gd name="connsiteX202" fmla="*/ 45402 w 174879"/>
                <a:gd name="connsiteY202" fmla="*/ 14755 h 190509"/>
                <a:gd name="connsiteX203" fmla="*/ 47212 w 174879"/>
                <a:gd name="connsiteY203" fmla="*/ 16851 h 190509"/>
                <a:gd name="connsiteX204" fmla="*/ 49593 w 174879"/>
                <a:gd name="connsiteY204" fmla="*/ 19899 h 190509"/>
                <a:gd name="connsiteX205" fmla="*/ 48545 w 174879"/>
                <a:gd name="connsiteY205" fmla="*/ 23423 h 190509"/>
                <a:gd name="connsiteX206" fmla="*/ 44640 w 174879"/>
                <a:gd name="connsiteY206" fmla="*/ 22756 h 190509"/>
                <a:gd name="connsiteX207" fmla="*/ 42354 w 174879"/>
                <a:gd name="connsiteY207" fmla="*/ 20184 h 190509"/>
                <a:gd name="connsiteX208" fmla="*/ 38353 w 174879"/>
                <a:gd name="connsiteY208" fmla="*/ 21232 h 190509"/>
                <a:gd name="connsiteX209" fmla="*/ 38353 w 174879"/>
                <a:gd name="connsiteY209" fmla="*/ 22470 h 190509"/>
                <a:gd name="connsiteX210" fmla="*/ 40830 w 174879"/>
                <a:gd name="connsiteY210" fmla="*/ 24375 h 190509"/>
                <a:gd name="connsiteX211" fmla="*/ 41878 w 174879"/>
                <a:gd name="connsiteY211" fmla="*/ 26947 h 190509"/>
                <a:gd name="connsiteX212" fmla="*/ 39496 w 174879"/>
                <a:gd name="connsiteY212" fmla="*/ 28376 h 190509"/>
                <a:gd name="connsiteX213" fmla="*/ 37306 w 174879"/>
                <a:gd name="connsiteY213" fmla="*/ 27043 h 190509"/>
                <a:gd name="connsiteX214" fmla="*/ 34067 w 174879"/>
                <a:gd name="connsiteY214" fmla="*/ 21994 h 190509"/>
                <a:gd name="connsiteX215" fmla="*/ 32162 w 174879"/>
                <a:gd name="connsiteY215" fmla="*/ 19804 h 190509"/>
                <a:gd name="connsiteX216" fmla="*/ 28924 w 174879"/>
                <a:gd name="connsiteY216" fmla="*/ 18756 h 190509"/>
                <a:gd name="connsiteX217" fmla="*/ 26543 w 174879"/>
                <a:gd name="connsiteY217" fmla="*/ 19517 h 190509"/>
                <a:gd name="connsiteX218" fmla="*/ 25685 w 174879"/>
                <a:gd name="connsiteY218" fmla="*/ 21232 h 190509"/>
                <a:gd name="connsiteX219" fmla="*/ 27019 w 174879"/>
                <a:gd name="connsiteY219" fmla="*/ 22185 h 190509"/>
                <a:gd name="connsiteX220" fmla="*/ 30543 w 174879"/>
                <a:gd name="connsiteY220" fmla="*/ 25328 h 190509"/>
                <a:gd name="connsiteX221" fmla="*/ 30543 w 174879"/>
                <a:gd name="connsiteY221" fmla="*/ 27138 h 190509"/>
                <a:gd name="connsiteX222" fmla="*/ 28924 w 174879"/>
                <a:gd name="connsiteY222" fmla="*/ 27138 h 190509"/>
                <a:gd name="connsiteX223" fmla="*/ 26352 w 174879"/>
                <a:gd name="connsiteY223" fmla="*/ 25614 h 190509"/>
                <a:gd name="connsiteX224" fmla="*/ 24161 w 174879"/>
                <a:gd name="connsiteY224" fmla="*/ 23613 h 190509"/>
                <a:gd name="connsiteX225" fmla="*/ 20542 w 174879"/>
                <a:gd name="connsiteY225" fmla="*/ 24375 h 190509"/>
                <a:gd name="connsiteX226" fmla="*/ 20542 w 174879"/>
                <a:gd name="connsiteY226" fmla="*/ 26471 h 190509"/>
                <a:gd name="connsiteX227" fmla="*/ 22637 w 174879"/>
                <a:gd name="connsiteY227" fmla="*/ 27709 h 190509"/>
                <a:gd name="connsiteX228" fmla="*/ 28543 w 174879"/>
                <a:gd name="connsiteY228" fmla="*/ 32186 h 190509"/>
                <a:gd name="connsiteX229" fmla="*/ 28543 w 174879"/>
                <a:gd name="connsiteY229" fmla="*/ 34282 h 190509"/>
                <a:gd name="connsiteX230" fmla="*/ 26543 w 174879"/>
                <a:gd name="connsiteY230" fmla="*/ 34282 h 190509"/>
                <a:gd name="connsiteX231" fmla="*/ 25304 w 174879"/>
                <a:gd name="connsiteY231" fmla="*/ 33329 h 190509"/>
                <a:gd name="connsiteX232" fmla="*/ 23399 w 174879"/>
                <a:gd name="connsiteY232" fmla="*/ 31614 h 190509"/>
                <a:gd name="connsiteX233" fmla="*/ 20351 w 174879"/>
                <a:gd name="connsiteY233" fmla="*/ 30376 h 190509"/>
                <a:gd name="connsiteX234" fmla="*/ 17208 w 174879"/>
                <a:gd name="connsiteY234" fmla="*/ 32186 h 190509"/>
                <a:gd name="connsiteX235" fmla="*/ 19018 w 174879"/>
                <a:gd name="connsiteY235" fmla="*/ 33996 h 190509"/>
                <a:gd name="connsiteX236" fmla="*/ 20828 w 174879"/>
                <a:gd name="connsiteY236" fmla="*/ 35425 h 190509"/>
                <a:gd name="connsiteX237" fmla="*/ 20828 w 174879"/>
                <a:gd name="connsiteY237" fmla="*/ 36472 h 190509"/>
                <a:gd name="connsiteX238" fmla="*/ 20828 w 174879"/>
                <a:gd name="connsiteY238" fmla="*/ 37139 h 190509"/>
                <a:gd name="connsiteX239" fmla="*/ 16732 w 174879"/>
                <a:gd name="connsiteY239" fmla="*/ 37711 h 190509"/>
                <a:gd name="connsiteX240" fmla="*/ 14732 w 174879"/>
                <a:gd name="connsiteY240" fmla="*/ 35139 h 190509"/>
                <a:gd name="connsiteX241" fmla="*/ 13112 w 174879"/>
                <a:gd name="connsiteY241" fmla="*/ 32472 h 190509"/>
                <a:gd name="connsiteX242" fmla="*/ 12160 w 174879"/>
                <a:gd name="connsiteY242" fmla="*/ 32472 h 190509"/>
                <a:gd name="connsiteX243" fmla="*/ 9969 w 174879"/>
                <a:gd name="connsiteY243" fmla="*/ 33329 h 190509"/>
                <a:gd name="connsiteX244" fmla="*/ 8826 w 174879"/>
                <a:gd name="connsiteY244" fmla="*/ 34472 h 190509"/>
                <a:gd name="connsiteX245" fmla="*/ 10064 w 174879"/>
                <a:gd name="connsiteY245" fmla="*/ 38091 h 190509"/>
                <a:gd name="connsiteX246" fmla="*/ 13970 w 174879"/>
                <a:gd name="connsiteY246" fmla="*/ 40282 h 190509"/>
                <a:gd name="connsiteX247" fmla="*/ 13970 w 174879"/>
                <a:gd name="connsiteY247" fmla="*/ 42282 h 190509"/>
                <a:gd name="connsiteX248" fmla="*/ 11303 w 174879"/>
                <a:gd name="connsiteY248" fmla="*/ 43045 h 190509"/>
                <a:gd name="connsiteX249" fmla="*/ 9493 w 174879"/>
                <a:gd name="connsiteY249" fmla="*/ 41806 h 190509"/>
                <a:gd name="connsiteX250" fmla="*/ 8445 w 174879"/>
                <a:gd name="connsiteY250" fmla="*/ 40663 h 190509"/>
                <a:gd name="connsiteX251" fmla="*/ 6731 w 174879"/>
                <a:gd name="connsiteY251" fmla="*/ 40663 h 190509"/>
                <a:gd name="connsiteX252" fmla="*/ 4921 w 174879"/>
                <a:gd name="connsiteY252" fmla="*/ 43140 h 190509"/>
                <a:gd name="connsiteX253" fmla="*/ 6445 w 174879"/>
                <a:gd name="connsiteY253" fmla="*/ 45426 h 190509"/>
                <a:gd name="connsiteX254" fmla="*/ 5111 w 174879"/>
                <a:gd name="connsiteY254" fmla="*/ 46569 h 190509"/>
                <a:gd name="connsiteX255" fmla="*/ 3016 w 174879"/>
                <a:gd name="connsiteY255" fmla="*/ 46569 h 190509"/>
                <a:gd name="connsiteX256" fmla="*/ 1873 w 174879"/>
                <a:gd name="connsiteY256" fmla="*/ 45616 h 190509"/>
                <a:gd name="connsiteX257" fmla="*/ -32 w 174879"/>
                <a:gd name="connsiteY257" fmla="*/ 43807 h 190509"/>
                <a:gd name="connsiteX258" fmla="*/ 10826 w 174879"/>
                <a:gd name="connsiteY258" fmla="*/ 64094 h 190509"/>
                <a:gd name="connsiteX259" fmla="*/ 16541 w 174879"/>
                <a:gd name="connsiteY259" fmla="*/ 79716 h 190509"/>
                <a:gd name="connsiteX260" fmla="*/ 26066 w 174879"/>
                <a:gd name="connsiteY260" fmla="*/ 96766 h 190509"/>
                <a:gd name="connsiteX261" fmla="*/ 34162 w 174879"/>
                <a:gd name="connsiteY261" fmla="*/ 118959 h 190509"/>
                <a:gd name="connsiteX262" fmla="*/ 39973 w 174879"/>
                <a:gd name="connsiteY262" fmla="*/ 127436 h 190509"/>
                <a:gd name="connsiteX263" fmla="*/ 53594 w 174879"/>
                <a:gd name="connsiteY263" fmla="*/ 182109 h 190509"/>
                <a:gd name="connsiteX264" fmla="*/ 53594 w 174879"/>
                <a:gd name="connsiteY264" fmla="*/ 182109 h 190509"/>
                <a:gd name="connsiteX265" fmla="*/ 54641 w 174879"/>
                <a:gd name="connsiteY265" fmla="*/ 178680 h 190509"/>
                <a:gd name="connsiteX266" fmla="*/ 54641 w 174879"/>
                <a:gd name="connsiteY266" fmla="*/ 185538 h 190509"/>
                <a:gd name="connsiteX267" fmla="*/ 55689 w 174879"/>
                <a:gd name="connsiteY267" fmla="*/ 188872 h 190509"/>
                <a:gd name="connsiteX268" fmla="*/ 56165 w 174879"/>
                <a:gd name="connsiteY268" fmla="*/ 190111 h 190509"/>
                <a:gd name="connsiteX269" fmla="*/ 61690 w 174879"/>
                <a:gd name="connsiteY269" fmla="*/ 185443 h 19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74879" h="190509">
                  <a:moveTo>
                    <a:pt x="61690" y="185443"/>
                  </a:moveTo>
                  <a:cubicBezTo>
                    <a:pt x="61976" y="183643"/>
                    <a:pt x="61976" y="181814"/>
                    <a:pt x="61690" y="180014"/>
                  </a:cubicBezTo>
                  <a:cubicBezTo>
                    <a:pt x="61633" y="179223"/>
                    <a:pt x="62042" y="178480"/>
                    <a:pt x="62737" y="178109"/>
                  </a:cubicBezTo>
                  <a:cubicBezTo>
                    <a:pt x="63576" y="177347"/>
                    <a:pt x="64852" y="177347"/>
                    <a:pt x="65690" y="178109"/>
                  </a:cubicBezTo>
                  <a:cubicBezTo>
                    <a:pt x="65690" y="178871"/>
                    <a:pt x="65690" y="179823"/>
                    <a:pt x="65690" y="180776"/>
                  </a:cubicBezTo>
                  <a:cubicBezTo>
                    <a:pt x="65500" y="181690"/>
                    <a:pt x="66033" y="182595"/>
                    <a:pt x="66928" y="182871"/>
                  </a:cubicBezTo>
                  <a:cubicBezTo>
                    <a:pt x="68462" y="182976"/>
                    <a:pt x="69948" y="182338"/>
                    <a:pt x="70929" y="181157"/>
                  </a:cubicBezTo>
                  <a:cubicBezTo>
                    <a:pt x="71539" y="180195"/>
                    <a:pt x="71806" y="179052"/>
                    <a:pt x="71691" y="177918"/>
                  </a:cubicBezTo>
                  <a:lnTo>
                    <a:pt x="71691" y="176871"/>
                  </a:lnTo>
                  <a:cubicBezTo>
                    <a:pt x="73615" y="178052"/>
                    <a:pt x="74653" y="180252"/>
                    <a:pt x="74358" y="182491"/>
                  </a:cubicBezTo>
                  <a:cubicBezTo>
                    <a:pt x="74272" y="183091"/>
                    <a:pt x="74272" y="183700"/>
                    <a:pt x="74358" y="184300"/>
                  </a:cubicBezTo>
                  <a:cubicBezTo>
                    <a:pt x="74491" y="184967"/>
                    <a:pt x="75149" y="185405"/>
                    <a:pt x="75815" y="185272"/>
                  </a:cubicBezTo>
                  <a:cubicBezTo>
                    <a:pt x="75844" y="185262"/>
                    <a:pt x="75863" y="185262"/>
                    <a:pt x="75882" y="185253"/>
                  </a:cubicBezTo>
                  <a:cubicBezTo>
                    <a:pt x="76292" y="185338"/>
                    <a:pt x="76711" y="185338"/>
                    <a:pt x="77120" y="185253"/>
                  </a:cubicBezTo>
                  <a:cubicBezTo>
                    <a:pt x="78835" y="184586"/>
                    <a:pt x="79911" y="182891"/>
                    <a:pt x="79787" y="181062"/>
                  </a:cubicBezTo>
                  <a:cubicBezTo>
                    <a:pt x="79378" y="179728"/>
                    <a:pt x="78797" y="178442"/>
                    <a:pt x="78073" y="177251"/>
                  </a:cubicBezTo>
                  <a:cubicBezTo>
                    <a:pt x="77854" y="176604"/>
                    <a:pt x="78197" y="175899"/>
                    <a:pt x="78844" y="175680"/>
                  </a:cubicBezTo>
                  <a:cubicBezTo>
                    <a:pt x="78902" y="175661"/>
                    <a:pt x="78968" y="175642"/>
                    <a:pt x="79025" y="175632"/>
                  </a:cubicBezTo>
                  <a:cubicBezTo>
                    <a:pt x="79292" y="175499"/>
                    <a:pt x="79616" y="175499"/>
                    <a:pt x="79883" y="175632"/>
                  </a:cubicBezTo>
                  <a:cubicBezTo>
                    <a:pt x="81978" y="176775"/>
                    <a:pt x="81311" y="179538"/>
                    <a:pt x="83121" y="180966"/>
                  </a:cubicBezTo>
                  <a:cubicBezTo>
                    <a:pt x="84550" y="181852"/>
                    <a:pt x="86207" y="182281"/>
                    <a:pt x="87884" y="182205"/>
                  </a:cubicBezTo>
                  <a:cubicBezTo>
                    <a:pt x="89122" y="182205"/>
                    <a:pt x="91122" y="182205"/>
                    <a:pt x="91312" y="181062"/>
                  </a:cubicBezTo>
                  <a:cubicBezTo>
                    <a:pt x="91503" y="179919"/>
                    <a:pt x="91312" y="180395"/>
                    <a:pt x="90741" y="180109"/>
                  </a:cubicBezTo>
                  <a:cubicBezTo>
                    <a:pt x="90170" y="179823"/>
                    <a:pt x="87503" y="178394"/>
                    <a:pt x="85978" y="177442"/>
                  </a:cubicBezTo>
                  <a:cubicBezTo>
                    <a:pt x="84454" y="176490"/>
                    <a:pt x="83216" y="175156"/>
                    <a:pt x="83597" y="173442"/>
                  </a:cubicBezTo>
                  <a:cubicBezTo>
                    <a:pt x="84436" y="172775"/>
                    <a:pt x="85617" y="172775"/>
                    <a:pt x="86455" y="173442"/>
                  </a:cubicBezTo>
                  <a:cubicBezTo>
                    <a:pt x="87026" y="174013"/>
                    <a:pt x="87217" y="174775"/>
                    <a:pt x="88074" y="175156"/>
                  </a:cubicBezTo>
                  <a:lnTo>
                    <a:pt x="88741" y="175156"/>
                  </a:lnTo>
                  <a:cubicBezTo>
                    <a:pt x="89627" y="175013"/>
                    <a:pt x="90227" y="174185"/>
                    <a:pt x="90084" y="173299"/>
                  </a:cubicBezTo>
                  <a:cubicBezTo>
                    <a:pt x="90084" y="173280"/>
                    <a:pt x="90074" y="173270"/>
                    <a:pt x="90074" y="173251"/>
                  </a:cubicBezTo>
                  <a:cubicBezTo>
                    <a:pt x="90074" y="172489"/>
                    <a:pt x="90074" y="171537"/>
                    <a:pt x="90741" y="171061"/>
                  </a:cubicBezTo>
                  <a:cubicBezTo>
                    <a:pt x="91408" y="170584"/>
                    <a:pt x="92932" y="173918"/>
                    <a:pt x="93694" y="175537"/>
                  </a:cubicBezTo>
                  <a:cubicBezTo>
                    <a:pt x="95665" y="178128"/>
                    <a:pt x="98828" y="179528"/>
                    <a:pt x="102076" y="179252"/>
                  </a:cubicBezTo>
                  <a:cubicBezTo>
                    <a:pt x="102676" y="179347"/>
                    <a:pt x="103286" y="179347"/>
                    <a:pt x="103886" y="179252"/>
                  </a:cubicBezTo>
                  <a:cubicBezTo>
                    <a:pt x="105010" y="178890"/>
                    <a:pt x="105705" y="177757"/>
                    <a:pt x="105505" y="176585"/>
                  </a:cubicBezTo>
                  <a:cubicBezTo>
                    <a:pt x="105086" y="175747"/>
                    <a:pt x="104419" y="175052"/>
                    <a:pt x="103600" y="174585"/>
                  </a:cubicBezTo>
                  <a:cubicBezTo>
                    <a:pt x="102571" y="173775"/>
                    <a:pt x="101752" y="172727"/>
                    <a:pt x="101219" y="171537"/>
                  </a:cubicBezTo>
                  <a:cubicBezTo>
                    <a:pt x="100504" y="170308"/>
                    <a:pt x="100933" y="168736"/>
                    <a:pt x="102162" y="168022"/>
                  </a:cubicBezTo>
                  <a:cubicBezTo>
                    <a:pt x="102228" y="167984"/>
                    <a:pt x="102295" y="167946"/>
                    <a:pt x="102361" y="167917"/>
                  </a:cubicBezTo>
                  <a:cubicBezTo>
                    <a:pt x="103705" y="167174"/>
                    <a:pt x="105371" y="167403"/>
                    <a:pt x="106457" y="168489"/>
                  </a:cubicBezTo>
                  <a:cubicBezTo>
                    <a:pt x="107315" y="169346"/>
                    <a:pt x="107695" y="170489"/>
                    <a:pt x="108839" y="170965"/>
                  </a:cubicBezTo>
                  <a:cubicBezTo>
                    <a:pt x="109982" y="171441"/>
                    <a:pt x="112649" y="170965"/>
                    <a:pt x="113125" y="169822"/>
                  </a:cubicBezTo>
                  <a:cubicBezTo>
                    <a:pt x="113344" y="169441"/>
                    <a:pt x="113344" y="168965"/>
                    <a:pt x="113125" y="168584"/>
                  </a:cubicBezTo>
                  <a:cubicBezTo>
                    <a:pt x="112401" y="167850"/>
                    <a:pt x="111563" y="167241"/>
                    <a:pt x="110648" y="166774"/>
                  </a:cubicBezTo>
                  <a:cubicBezTo>
                    <a:pt x="109696" y="166307"/>
                    <a:pt x="109248" y="165203"/>
                    <a:pt x="109601" y="164202"/>
                  </a:cubicBezTo>
                  <a:cubicBezTo>
                    <a:pt x="110124" y="163317"/>
                    <a:pt x="111048" y="162755"/>
                    <a:pt x="112077" y="162679"/>
                  </a:cubicBezTo>
                  <a:cubicBezTo>
                    <a:pt x="113049" y="162592"/>
                    <a:pt x="113963" y="163126"/>
                    <a:pt x="114363" y="164012"/>
                  </a:cubicBezTo>
                  <a:lnTo>
                    <a:pt x="117697" y="168965"/>
                  </a:lnTo>
                  <a:cubicBezTo>
                    <a:pt x="118230" y="169803"/>
                    <a:pt x="118906" y="170546"/>
                    <a:pt x="119697" y="171156"/>
                  </a:cubicBezTo>
                  <a:cubicBezTo>
                    <a:pt x="120726" y="171861"/>
                    <a:pt x="121983" y="172165"/>
                    <a:pt x="123221" y="172013"/>
                  </a:cubicBezTo>
                  <a:cubicBezTo>
                    <a:pt x="124117" y="172023"/>
                    <a:pt x="124993" y="171718"/>
                    <a:pt x="125698" y="171156"/>
                  </a:cubicBezTo>
                  <a:cubicBezTo>
                    <a:pt x="126460" y="170679"/>
                    <a:pt x="126841" y="169918"/>
                    <a:pt x="126650" y="169441"/>
                  </a:cubicBezTo>
                  <a:cubicBezTo>
                    <a:pt x="126460" y="168965"/>
                    <a:pt x="125793" y="168775"/>
                    <a:pt x="125221" y="168489"/>
                  </a:cubicBezTo>
                  <a:cubicBezTo>
                    <a:pt x="123650" y="167965"/>
                    <a:pt x="122326" y="166879"/>
                    <a:pt x="121507" y="165441"/>
                  </a:cubicBezTo>
                  <a:cubicBezTo>
                    <a:pt x="121031" y="164926"/>
                    <a:pt x="121031" y="164145"/>
                    <a:pt x="121507" y="163631"/>
                  </a:cubicBezTo>
                  <a:cubicBezTo>
                    <a:pt x="122040" y="163498"/>
                    <a:pt x="122593" y="163498"/>
                    <a:pt x="123126" y="163631"/>
                  </a:cubicBezTo>
                  <a:cubicBezTo>
                    <a:pt x="124212" y="163765"/>
                    <a:pt x="125203" y="164307"/>
                    <a:pt x="125888" y="165155"/>
                  </a:cubicBezTo>
                  <a:cubicBezTo>
                    <a:pt x="126489" y="165984"/>
                    <a:pt x="127317" y="166612"/>
                    <a:pt x="128270" y="166965"/>
                  </a:cubicBezTo>
                  <a:cubicBezTo>
                    <a:pt x="129603" y="167346"/>
                    <a:pt x="131032" y="167022"/>
                    <a:pt x="132079" y="166107"/>
                  </a:cubicBezTo>
                  <a:cubicBezTo>
                    <a:pt x="132661" y="165574"/>
                    <a:pt x="132689" y="164669"/>
                    <a:pt x="132156" y="164088"/>
                  </a:cubicBezTo>
                  <a:cubicBezTo>
                    <a:pt x="132127" y="164060"/>
                    <a:pt x="132108" y="164041"/>
                    <a:pt x="132079" y="164012"/>
                  </a:cubicBezTo>
                  <a:cubicBezTo>
                    <a:pt x="131489" y="163469"/>
                    <a:pt x="130765" y="163069"/>
                    <a:pt x="129984" y="162869"/>
                  </a:cubicBezTo>
                  <a:cubicBezTo>
                    <a:pt x="127555" y="161945"/>
                    <a:pt x="125374" y="160478"/>
                    <a:pt x="123602" y="158583"/>
                  </a:cubicBezTo>
                  <a:cubicBezTo>
                    <a:pt x="122993" y="158078"/>
                    <a:pt x="122917" y="157173"/>
                    <a:pt x="123421" y="156573"/>
                  </a:cubicBezTo>
                  <a:cubicBezTo>
                    <a:pt x="123479" y="156506"/>
                    <a:pt x="123536" y="156449"/>
                    <a:pt x="123602" y="156392"/>
                  </a:cubicBezTo>
                  <a:cubicBezTo>
                    <a:pt x="124269" y="156106"/>
                    <a:pt x="125031" y="156106"/>
                    <a:pt x="125698" y="156392"/>
                  </a:cubicBezTo>
                  <a:cubicBezTo>
                    <a:pt x="126203" y="156563"/>
                    <a:pt x="126660" y="156859"/>
                    <a:pt x="127031" y="157249"/>
                  </a:cubicBezTo>
                  <a:lnTo>
                    <a:pt x="129032" y="158964"/>
                  </a:lnTo>
                  <a:cubicBezTo>
                    <a:pt x="129965" y="159668"/>
                    <a:pt x="131098" y="160069"/>
                    <a:pt x="132270" y="160107"/>
                  </a:cubicBezTo>
                  <a:cubicBezTo>
                    <a:pt x="133699" y="160107"/>
                    <a:pt x="135509" y="159059"/>
                    <a:pt x="135604" y="158107"/>
                  </a:cubicBezTo>
                  <a:cubicBezTo>
                    <a:pt x="135699" y="157154"/>
                    <a:pt x="134556" y="156773"/>
                    <a:pt x="133699" y="156297"/>
                  </a:cubicBezTo>
                  <a:cubicBezTo>
                    <a:pt x="132956" y="156020"/>
                    <a:pt x="132299" y="155563"/>
                    <a:pt x="131794" y="154963"/>
                  </a:cubicBezTo>
                  <a:cubicBezTo>
                    <a:pt x="131794" y="154963"/>
                    <a:pt x="131222" y="154296"/>
                    <a:pt x="131794" y="153916"/>
                  </a:cubicBezTo>
                  <a:cubicBezTo>
                    <a:pt x="131737" y="153697"/>
                    <a:pt x="131737" y="153468"/>
                    <a:pt x="131794" y="153249"/>
                  </a:cubicBezTo>
                  <a:cubicBezTo>
                    <a:pt x="133032" y="152268"/>
                    <a:pt x="134680" y="151982"/>
                    <a:pt x="136175" y="152487"/>
                  </a:cubicBezTo>
                  <a:cubicBezTo>
                    <a:pt x="137175" y="153001"/>
                    <a:pt x="137938" y="153887"/>
                    <a:pt x="138271" y="154963"/>
                  </a:cubicBezTo>
                  <a:cubicBezTo>
                    <a:pt x="138566" y="156002"/>
                    <a:pt x="139157" y="156935"/>
                    <a:pt x="139985" y="157630"/>
                  </a:cubicBezTo>
                  <a:cubicBezTo>
                    <a:pt x="140328" y="157688"/>
                    <a:pt x="140690" y="157688"/>
                    <a:pt x="141033" y="157630"/>
                  </a:cubicBezTo>
                  <a:cubicBezTo>
                    <a:pt x="141890" y="157545"/>
                    <a:pt x="142690" y="157173"/>
                    <a:pt x="143319" y="156582"/>
                  </a:cubicBezTo>
                  <a:cubicBezTo>
                    <a:pt x="143795" y="156268"/>
                    <a:pt x="144186" y="155839"/>
                    <a:pt x="144462" y="155344"/>
                  </a:cubicBezTo>
                  <a:cubicBezTo>
                    <a:pt x="145415" y="153916"/>
                    <a:pt x="144462" y="152582"/>
                    <a:pt x="143128" y="151915"/>
                  </a:cubicBezTo>
                  <a:cubicBezTo>
                    <a:pt x="141728" y="151296"/>
                    <a:pt x="140357" y="150591"/>
                    <a:pt x="139033" y="149819"/>
                  </a:cubicBezTo>
                  <a:cubicBezTo>
                    <a:pt x="138490" y="149267"/>
                    <a:pt x="138490" y="148372"/>
                    <a:pt x="139033" y="147820"/>
                  </a:cubicBezTo>
                  <a:cubicBezTo>
                    <a:pt x="139795" y="147086"/>
                    <a:pt x="140843" y="146743"/>
                    <a:pt x="141890" y="146867"/>
                  </a:cubicBezTo>
                  <a:cubicBezTo>
                    <a:pt x="142681" y="147020"/>
                    <a:pt x="143395" y="147467"/>
                    <a:pt x="143891" y="148105"/>
                  </a:cubicBezTo>
                  <a:cubicBezTo>
                    <a:pt x="144167" y="148524"/>
                    <a:pt x="144519" y="148876"/>
                    <a:pt x="144938" y="149153"/>
                  </a:cubicBezTo>
                  <a:cubicBezTo>
                    <a:pt x="145529" y="149353"/>
                    <a:pt x="146158" y="149353"/>
                    <a:pt x="146748" y="149153"/>
                  </a:cubicBezTo>
                  <a:cubicBezTo>
                    <a:pt x="147939" y="148915"/>
                    <a:pt x="148729" y="147781"/>
                    <a:pt x="148558" y="146581"/>
                  </a:cubicBezTo>
                  <a:cubicBezTo>
                    <a:pt x="148558" y="145724"/>
                    <a:pt x="147510" y="145152"/>
                    <a:pt x="146939" y="144391"/>
                  </a:cubicBezTo>
                  <a:cubicBezTo>
                    <a:pt x="147196" y="143790"/>
                    <a:pt x="147672" y="143314"/>
                    <a:pt x="148272" y="143057"/>
                  </a:cubicBezTo>
                  <a:cubicBezTo>
                    <a:pt x="149005" y="142781"/>
                    <a:pt x="149825" y="142781"/>
                    <a:pt x="150558" y="143057"/>
                  </a:cubicBezTo>
                  <a:cubicBezTo>
                    <a:pt x="151044" y="143229"/>
                    <a:pt x="151472" y="143524"/>
                    <a:pt x="151796" y="143914"/>
                  </a:cubicBezTo>
                  <a:cubicBezTo>
                    <a:pt x="152635" y="144848"/>
                    <a:pt x="153635" y="145628"/>
                    <a:pt x="154749" y="146200"/>
                  </a:cubicBezTo>
                  <a:cubicBezTo>
                    <a:pt x="156321" y="146772"/>
                    <a:pt x="158035" y="146772"/>
                    <a:pt x="159607" y="146200"/>
                  </a:cubicBezTo>
                  <a:cubicBezTo>
                    <a:pt x="160512" y="146000"/>
                    <a:pt x="161274" y="145400"/>
                    <a:pt x="161702" y="144581"/>
                  </a:cubicBezTo>
                  <a:cubicBezTo>
                    <a:pt x="161855" y="144285"/>
                    <a:pt x="161855" y="143924"/>
                    <a:pt x="161702" y="143629"/>
                  </a:cubicBezTo>
                  <a:cubicBezTo>
                    <a:pt x="160788" y="142219"/>
                    <a:pt x="159350" y="141228"/>
                    <a:pt x="157702" y="140866"/>
                  </a:cubicBezTo>
                  <a:cubicBezTo>
                    <a:pt x="156645" y="140466"/>
                    <a:pt x="155740" y="139733"/>
                    <a:pt x="155130" y="138771"/>
                  </a:cubicBezTo>
                  <a:cubicBezTo>
                    <a:pt x="154768" y="138399"/>
                    <a:pt x="154768" y="137809"/>
                    <a:pt x="155130" y="137437"/>
                  </a:cubicBezTo>
                  <a:cubicBezTo>
                    <a:pt x="155692" y="136999"/>
                    <a:pt x="156425" y="136828"/>
                    <a:pt x="157130" y="136961"/>
                  </a:cubicBezTo>
                  <a:cubicBezTo>
                    <a:pt x="157787" y="137104"/>
                    <a:pt x="158473" y="137104"/>
                    <a:pt x="159131" y="136961"/>
                  </a:cubicBezTo>
                  <a:cubicBezTo>
                    <a:pt x="159807" y="136685"/>
                    <a:pt x="160331" y="136132"/>
                    <a:pt x="160559" y="135437"/>
                  </a:cubicBezTo>
                  <a:cubicBezTo>
                    <a:pt x="160654" y="134903"/>
                    <a:pt x="160654" y="134351"/>
                    <a:pt x="160559" y="133817"/>
                  </a:cubicBezTo>
                  <a:lnTo>
                    <a:pt x="160559" y="132770"/>
                  </a:lnTo>
                  <a:cubicBezTo>
                    <a:pt x="160654" y="131846"/>
                    <a:pt x="161236" y="131046"/>
                    <a:pt x="162083" y="130675"/>
                  </a:cubicBezTo>
                  <a:cubicBezTo>
                    <a:pt x="162712" y="130332"/>
                    <a:pt x="163464" y="130332"/>
                    <a:pt x="164084" y="130675"/>
                  </a:cubicBezTo>
                  <a:cubicBezTo>
                    <a:pt x="164265" y="131132"/>
                    <a:pt x="164265" y="131646"/>
                    <a:pt x="164084" y="132103"/>
                  </a:cubicBezTo>
                  <a:cubicBezTo>
                    <a:pt x="163988" y="132675"/>
                    <a:pt x="163988" y="133246"/>
                    <a:pt x="164084" y="133817"/>
                  </a:cubicBezTo>
                  <a:cubicBezTo>
                    <a:pt x="164084" y="133817"/>
                    <a:pt x="164845" y="134580"/>
                    <a:pt x="165417" y="134484"/>
                  </a:cubicBezTo>
                  <a:cubicBezTo>
                    <a:pt x="165989" y="134389"/>
                    <a:pt x="167703" y="132961"/>
                    <a:pt x="168275" y="131627"/>
                  </a:cubicBezTo>
                  <a:cubicBezTo>
                    <a:pt x="168856" y="130465"/>
                    <a:pt x="168675" y="129065"/>
                    <a:pt x="167798" y="128103"/>
                  </a:cubicBezTo>
                  <a:cubicBezTo>
                    <a:pt x="167798" y="128103"/>
                    <a:pt x="166846" y="127245"/>
                    <a:pt x="167036" y="126578"/>
                  </a:cubicBezTo>
                  <a:cubicBezTo>
                    <a:pt x="167227" y="125912"/>
                    <a:pt x="168465" y="124769"/>
                    <a:pt x="168084" y="124007"/>
                  </a:cubicBezTo>
                  <a:lnTo>
                    <a:pt x="168084" y="124007"/>
                  </a:lnTo>
                  <a:cubicBezTo>
                    <a:pt x="168941" y="126007"/>
                    <a:pt x="170084" y="124769"/>
                    <a:pt x="170942" y="125341"/>
                  </a:cubicBezTo>
                  <a:cubicBezTo>
                    <a:pt x="171799" y="125912"/>
                    <a:pt x="170942" y="127245"/>
                    <a:pt x="170942" y="128293"/>
                  </a:cubicBezTo>
                  <a:cubicBezTo>
                    <a:pt x="170942" y="129341"/>
                    <a:pt x="170942" y="130484"/>
                    <a:pt x="172751" y="130198"/>
                  </a:cubicBezTo>
                  <a:cubicBezTo>
                    <a:pt x="173828" y="129950"/>
                    <a:pt x="174647" y="129093"/>
                    <a:pt x="174847" y="128007"/>
                  </a:cubicBezTo>
                  <a:cubicBezTo>
                    <a:pt x="174847" y="128007"/>
                    <a:pt x="174847" y="128007"/>
                    <a:pt x="174847" y="127341"/>
                  </a:cubicBezTo>
                  <a:cubicBezTo>
                    <a:pt x="171170" y="125426"/>
                    <a:pt x="167922" y="122759"/>
                    <a:pt x="165322" y="119530"/>
                  </a:cubicBezTo>
                  <a:cubicBezTo>
                    <a:pt x="162493" y="114873"/>
                    <a:pt x="160645" y="109691"/>
                    <a:pt x="159893" y="104290"/>
                  </a:cubicBezTo>
                  <a:cubicBezTo>
                    <a:pt x="157206" y="93079"/>
                    <a:pt x="153178" y="82240"/>
                    <a:pt x="147891" y="72000"/>
                  </a:cubicBezTo>
                  <a:cubicBezTo>
                    <a:pt x="141128" y="58666"/>
                    <a:pt x="132175" y="45807"/>
                    <a:pt x="131318" y="30757"/>
                  </a:cubicBezTo>
                  <a:cubicBezTo>
                    <a:pt x="131318" y="26090"/>
                    <a:pt x="131318" y="21232"/>
                    <a:pt x="131318" y="16755"/>
                  </a:cubicBezTo>
                  <a:cubicBezTo>
                    <a:pt x="130975" y="11088"/>
                    <a:pt x="130041" y="5468"/>
                    <a:pt x="128555" y="-9"/>
                  </a:cubicBezTo>
                  <a:cubicBezTo>
                    <a:pt x="128508" y="239"/>
                    <a:pt x="128508" y="506"/>
                    <a:pt x="128555" y="754"/>
                  </a:cubicBezTo>
                  <a:cubicBezTo>
                    <a:pt x="128508" y="1258"/>
                    <a:pt x="128508" y="1773"/>
                    <a:pt x="128555" y="2277"/>
                  </a:cubicBezTo>
                  <a:cubicBezTo>
                    <a:pt x="128651" y="2649"/>
                    <a:pt x="128651" y="3049"/>
                    <a:pt x="128555" y="3420"/>
                  </a:cubicBezTo>
                  <a:cubicBezTo>
                    <a:pt x="128574" y="4297"/>
                    <a:pt x="128041" y="5097"/>
                    <a:pt x="127222" y="5421"/>
                  </a:cubicBezTo>
                  <a:cubicBezTo>
                    <a:pt x="126612" y="5821"/>
                    <a:pt x="125831" y="5821"/>
                    <a:pt x="125221" y="5421"/>
                  </a:cubicBezTo>
                  <a:cubicBezTo>
                    <a:pt x="125031" y="4935"/>
                    <a:pt x="125031" y="4382"/>
                    <a:pt x="125221" y="3897"/>
                  </a:cubicBezTo>
                  <a:cubicBezTo>
                    <a:pt x="125269" y="3354"/>
                    <a:pt x="125269" y="2820"/>
                    <a:pt x="125221" y="2277"/>
                  </a:cubicBezTo>
                  <a:cubicBezTo>
                    <a:pt x="125221" y="2277"/>
                    <a:pt x="125221" y="2277"/>
                    <a:pt x="125221" y="1801"/>
                  </a:cubicBezTo>
                  <a:cubicBezTo>
                    <a:pt x="125221" y="1325"/>
                    <a:pt x="124460" y="1039"/>
                    <a:pt x="123983" y="1134"/>
                  </a:cubicBezTo>
                  <a:cubicBezTo>
                    <a:pt x="123507" y="1230"/>
                    <a:pt x="121793" y="2563"/>
                    <a:pt x="121316" y="3897"/>
                  </a:cubicBezTo>
                  <a:cubicBezTo>
                    <a:pt x="120821" y="5049"/>
                    <a:pt x="121050" y="6392"/>
                    <a:pt x="121888" y="7326"/>
                  </a:cubicBezTo>
                  <a:cubicBezTo>
                    <a:pt x="121888" y="7897"/>
                    <a:pt x="122745" y="8183"/>
                    <a:pt x="122650" y="8850"/>
                  </a:cubicBezTo>
                  <a:cubicBezTo>
                    <a:pt x="122554" y="9516"/>
                    <a:pt x="121316" y="10659"/>
                    <a:pt x="121697" y="11421"/>
                  </a:cubicBezTo>
                  <a:lnTo>
                    <a:pt x="121697" y="11421"/>
                  </a:lnTo>
                  <a:cubicBezTo>
                    <a:pt x="120840" y="9421"/>
                    <a:pt x="119792" y="10564"/>
                    <a:pt x="118935" y="9992"/>
                  </a:cubicBezTo>
                  <a:cubicBezTo>
                    <a:pt x="118078" y="9421"/>
                    <a:pt x="118935" y="8088"/>
                    <a:pt x="118935" y="7135"/>
                  </a:cubicBezTo>
                  <a:cubicBezTo>
                    <a:pt x="118935" y="6183"/>
                    <a:pt x="118935" y="4849"/>
                    <a:pt x="117125" y="5135"/>
                  </a:cubicBezTo>
                  <a:cubicBezTo>
                    <a:pt x="116097" y="5335"/>
                    <a:pt x="115325" y="6192"/>
                    <a:pt x="115220" y="7230"/>
                  </a:cubicBezTo>
                  <a:cubicBezTo>
                    <a:pt x="115268" y="8021"/>
                    <a:pt x="115268" y="8821"/>
                    <a:pt x="115220" y="9612"/>
                  </a:cubicBezTo>
                  <a:cubicBezTo>
                    <a:pt x="115001" y="10650"/>
                    <a:pt x="114173" y="11441"/>
                    <a:pt x="113125" y="11612"/>
                  </a:cubicBezTo>
                  <a:cubicBezTo>
                    <a:pt x="111696" y="11612"/>
                    <a:pt x="111601" y="10279"/>
                    <a:pt x="111886" y="9231"/>
                  </a:cubicBezTo>
                  <a:lnTo>
                    <a:pt x="112839" y="5421"/>
                  </a:lnTo>
                  <a:cubicBezTo>
                    <a:pt x="113029" y="4802"/>
                    <a:pt x="113029" y="4135"/>
                    <a:pt x="112839" y="3516"/>
                  </a:cubicBezTo>
                  <a:cubicBezTo>
                    <a:pt x="112506" y="2859"/>
                    <a:pt x="111734" y="2535"/>
                    <a:pt x="111029" y="2753"/>
                  </a:cubicBezTo>
                  <a:cubicBezTo>
                    <a:pt x="110096" y="3078"/>
                    <a:pt x="109353" y="3811"/>
                    <a:pt x="109029" y="4754"/>
                  </a:cubicBezTo>
                  <a:cubicBezTo>
                    <a:pt x="108581" y="5773"/>
                    <a:pt x="108353" y="6878"/>
                    <a:pt x="108362" y="7993"/>
                  </a:cubicBezTo>
                  <a:cubicBezTo>
                    <a:pt x="108362" y="9231"/>
                    <a:pt x="108362" y="10945"/>
                    <a:pt x="106743" y="11612"/>
                  </a:cubicBezTo>
                  <a:cubicBezTo>
                    <a:pt x="105819" y="12060"/>
                    <a:pt x="104705" y="11726"/>
                    <a:pt x="104171" y="10850"/>
                  </a:cubicBezTo>
                  <a:cubicBezTo>
                    <a:pt x="103990" y="9936"/>
                    <a:pt x="104238" y="8993"/>
                    <a:pt x="104838" y="8278"/>
                  </a:cubicBezTo>
                  <a:cubicBezTo>
                    <a:pt x="105600" y="6944"/>
                    <a:pt x="106648" y="5421"/>
                    <a:pt x="105695" y="4563"/>
                  </a:cubicBezTo>
                  <a:cubicBezTo>
                    <a:pt x="104590" y="3878"/>
                    <a:pt x="103181" y="3878"/>
                    <a:pt x="102076" y="4563"/>
                  </a:cubicBezTo>
                  <a:cubicBezTo>
                    <a:pt x="101095" y="5288"/>
                    <a:pt x="100381" y="6335"/>
                    <a:pt x="100076" y="7516"/>
                  </a:cubicBezTo>
                  <a:cubicBezTo>
                    <a:pt x="100076" y="8564"/>
                    <a:pt x="100076" y="9612"/>
                    <a:pt x="99409" y="10564"/>
                  </a:cubicBezTo>
                  <a:cubicBezTo>
                    <a:pt x="99247" y="11241"/>
                    <a:pt x="98742" y="11784"/>
                    <a:pt x="98075" y="11993"/>
                  </a:cubicBezTo>
                  <a:cubicBezTo>
                    <a:pt x="96932" y="10545"/>
                    <a:pt x="96932" y="8497"/>
                    <a:pt x="98075" y="7040"/>
                  </a:cubicBezTo>
                  <a:cubicBezTo>
                    <a:pt x="98504" y="6430"/>
                    <a:pt x="98828" y="5754"/>
                    <a:pt x="99028" y="5040"/>
                  </a:cubicBezTo>
                  <a:cubicBezTo>
                    <a:pt x="99133" y="4525"/>
                    <a:pt x="98790" y="4021"/>
                    <a:pt x="98275" y="3925"/>
                  </a:cubicBezTo>
                  <a:cubicBezTo>
                    <a:pt x="98075" y="3887"/>
                    <a:pt x="97875" y="3906"/>
                    <a:pt x="97694" y="3992"/>
                  </a:cubicBezTo>
                  <a:cubicBezTo>
                    <a:pt x="97371" y="4068"/>
                    <a:pt x="97075" y="4230"/>
                    <a:pt x="96837" y="4468"/>
                  </a:cubicBezTo>
                  <a:cubicBezTo>
                    <a:pt x="95361" y="5316"/>
                    <a:pt x="94342" y="6783"/>
                    <a:pt x="94075" y="8469"/>
                  </a:cubicBezTo>
                  <a:cubicBezTo>
                    <a:pt x="94075" y="9612"/>
                    <a:pt x="94075" y="10945"/>
                    <a:pt x="93313" y="11898"/>
                  </a:cubicBezTo>
                  <a:cubicBezTo>
                    <a:pt x="91284" y="9764"/>
                    <a:pt x="91284" y="6411"/>
                    <a:pt x="93313" y="4278"/>
                  </a:cubicBezTo>
                  <a:cubicBezTo>
                    <a:pt x="93970" y="3544"/>
                    <a:pt x="94542" y="2753"/>
                    <a:pt x="95027" y="1896"/>
                  </a:cubicBezTo>
                  <a:cubicBezTo>
                    <a:pt x="95027" y="1039"/>
                    <a:pt x="95027" y="87"/>
                    <a:pt x="94361" y="-199"/>
                  </a:cubicBezTo>
                  <a:cubicBezTo>
                    <a:pt x="93494" y="-466"/>
                    <a:pt x="92560" y="-466"/>
                    <a:pt x="91694" y="-199"/>
                  </a:cubicBezTo>
                  <a:cubicBezTo>
                    <a:pt x="89493" y="687"/>
                    <a:pt x="87769" y="2449"/>
                    <a:pt x="86931" y="4659"/>
                  </a:cubicBezTo>
                  <a:cubicBezTo>
                    <a:pt x="86645" y="6459"/>
                    <a:pt x="86645" y="8288"/>
                    <a:pt x="86931" y="10088"/>
                  </a:cubicBezTo>
                  <a:cubicBezTo>
                    <a:pt x="86960" y="10869"/>
                    <a:pt x="86607" y="11621"/>
                    <a:pt x="85978" y="12088"/>
                  </a:cubicBezTo>
                  <a:cubicBezTo>
                    <a:pt x="85045" y="12641"/>
                    <a:pt x="83854" y="12393"/>
                    <a:pt x="83216" y="11517"/>
                  </a:cubicBezTo>
                  <a:cubicBezTo>
                    <a:pt x="82969" y="10678"/>
                    <a:pt x="82969" y="9783"/>
                    <a:pt x="83216" y="8945"/>
                  </a:cubicBezTo>
                  <a:cubicBezTo>
                    <a:pt x="83216" y="8088"/>
                    <a:pt x="83216" y="7135"/>
                    <a:pt x="81978" y="6944"/>
                  </a:cubicBezTo>
                  <a:cubicBezTo>
                    <a:pt x="80511" y="6744"/>
                    <a:pt x="79063" y="7411"/>
                    <a:pt x="78263" y="8659"/>
                  </a:cubicBezTo>
                  <a:cubicBezTo>
                    <a:pt x="77711" y="9640"/>
                    <a:pt x="77511" y="10783"/>
                    <a:pt x="77692" y="11898"/>
                  </a:cubicBezTo>
                  <a:lnTo>
                    <a:pt x="77692" y="14946"/>
                  </a:lnTo>
                  <a:cubicBezTo>
                    <a:pt x="75806" y="13727"/>
                    <a:pt x="74749" y="11564"/>
                    <a:pt x="74929" y="9326"/>
                  </a:cubicBezTo>
                  <a:cubicBezTo>
                    <a:pt x="75025" y="8754"/>
                    <a:pt x="75025" y="8183"/>
                    <a:pt x="74929" y="7611"/>
                  </a:cubicBezTo>
                  <a:cubicBezTo>
                    <a:pt x="74711" y="6973"/>
                    <a:pt x="74072" y="6573"/>
                    <a:pt x="73406" y="6659"/>
                  </a:cubicBezTo>
                  <a:cubicBezTo>
                    <a:pt x="73025" y="6573"/>
                    <a:pt x="72644" y="6573"/>
                    <a:pt x="72262" y="6659"/>
                  </a:cubicBezTo>
                  <a:cubicBezTo>
                    <a:pt x="70672" y="7364"/>
                    <a:pt x="69738" y="9031"/>
                    <a:pt x="69977" y="10755"/>
                  </a:cubicBezTo>
                  <a:cubicBezTo>
                    <a:pt x="70367" y="12126"/>
                    <a:pt x="70948" y="13441"/>
                    <a:pt x="71691" y="14660"/>
                  </a:cubicBezTo>
                  <a:cubicBezTo>
                    <a:pt x="71691" y="14660"/>
                    <a:pt x="71691" y="16089"/>
                    <a:pt x="70929" y="16184"/>
                  </a:cubicBezTo>
                  <a:cubicBezTo>
                    <a:pt x="70653" y="16279"/>
                    <a:pt x="70348" y="16279"/>
                    <a:pt x="70072" y="16184"/>
                  </a:cubicBezTo>
                  <a:cubicBezTo>
                    <a:pt x="68071" y="14946"/>
                    <a:pt x="68548" y="12278"/>
                    <a:pt x="66833" y="10755"/>
                  </a:cubicBezTo>
                  <a:cubicBezTo>
                    <a:pt x="65452" y="9916"/>
                    <a:pt x="63871" y="9488"/>
                    <a:pt x="62261" y="9516"/>
                  </a:cubicBezTo>
                  <a:cubicBezTo>
                    <a:pt x="61023" y="9516"/>
                    <a:pt x="59213" y="9516"/>
                    <a:pt x="59118" y="10659"/>
                  </a:cubicBezTo>
                  <a:cubicBezTo>
                    <a:pt x="58966" y="10926"/>
                    <a:pt x="58966" y="11250"/>
                    <a:pt x="59118" y="11517"/>
                  </a:cubicBezTo>
                  <a:cubicBezTo>
                    <a:pt x="60547" y="12564"/>
                    <a:pt x="62357" y="13327"/>
                    <a:pt x="63785" y="14279"/>
                  </a:cubicBezTo>
                  <a:cubicBezTo>
                    <a:pt x="65319" y="15013"/>
                    <a:pt x="66252" y="16584"/>
                    <a:pt x="66167" y="18279"/>
                  </a:cubicBezTo>
                  <a:cubicBezTo>
                    <a:pt x="65366" y="18937"/>
                    <a:pt x="64205" y="18937"/>
                    <a:pt x="63404" y="18279"/>
                  </a:cubicBezTo>
                  <a:cubicBezTo>
                    <a:pt x="62833" y="17708"/>
                    <a:pt x="62642" y="16946"/>
                    <a:pt x="61880" y="16469"/>
                  </a:cubicBezTo>
                  <a:cubicBezTo>
                    <a:pt x="61671" y="16365"/>
                    <a:pt x="61423" y="16365"/>
                    <a:pt x="61214" y="16469"/>
                  </a:cubicBezTo>
                  <a:cubicBezTo>
                    <a:pt x="60433" y="16584"/>
                    <a:pt x="59890" y="17298"/>
                    <a:pt x="59994" y="18079"/>
                  </a:cubicBezTo>
                  <a:cubicBezTo>
                    <a:pt x="60013" y="18184"/>
                    <a:pt x="60032" y="18279"/>
                    <a:pt x="60070" y="18375"/>
                  </a:cubicBezTo>
                  <a:cubicBezTo>
                    <a:pt x="60070" y="19041"/>
                    <a:pt x="60070" y="19994"/>
                    <a:pt x="59499" y="20470"/>
                  </a:cubicBezTo>
                  <a:cubicBezTo>
                    <a:pt x="58928" y="20946"/>
                    <a:pt x="57308" y="17613"/>
                    <a:pt x="56451" y="15993"/>
                  </a:cubicBezTo>
                  <a:cubicBezTo>
                    <a:pt x="54689" y="13403"/>
                    <a:pt x="51670" y="11945"/>
                    <a:pt x="48545" y="12184"/>
                  </a:cubicBezTo>
                  <a:cubicBezTo>
                    <a:pt x="47974" y="12088"/>
                    <a:pt x="47402" y="12088"/>
                    <a:pt x="46831" y="12184"/>
                  </a:cubicBezTo>
                  <a:cubicBezTo>
                    <a:pt x="45764" y="12545"/>
                    <a:pt x="45145" y="13660"/>
                    <a:pt x="45402" y="14755"/>
                  </a:cubicBezTo>
                  <a:cubicBezTo>
                    <a:pt x="45402" y="15612"/>
                    <a:pt x="46545" y="16184"/>
                    <a:pt x="47212" y="16851"/>
                  </a:cubicBezTo>
                  <a:cubicBezTo>
                    <a:pt x="48202" y="17689"/>
                    <a:pt x="49012" y="18727"/>
                    <a:pt x="49593" y="19899"/>
                  </a:cubicBezTo>
                  <a:cubicBezTo>
                    <a:pt x="50241" y="21166"/>
                    <a:pt x="49774" y="22718"/>
                    <a:pt x="48545" y="23423"/>
                  </a:cubicBezTo>
                  <a:cubicBezTo>
                    <a:pt x="47240" y="24080"/>
                    <a:pt x="45659" y="23814"/>
                    <a:pt x="44640" y="22756"/>
                  </a:cubicBezTo>
                  <a:cubicBezTo>
                    <a:pt x="43878" y="21994"/>
                    <a:pt x="43497" y="20851"/>
                    <a:pt x="42354" y="20184"/>
                  </a:cubicBezTo>
                  <a:cubicBezTo>
                    <a:pt x="40935" y="19604"/>
                    <a:pt x="39306" y="20032"/>
                    <a:pt x="38353" y="21232"/>
                  </a:cubicBezTo>
                  <a:cubicBezTo>
                    <a:pt x="38163" y="21623"/>
                    <a:pt x="38163" y="22080"/>
                    <a:pt x="38353" y="22470"/>
                  </a:cubicBezTo>
                  <a:cubicBezTo>
                    <a:pt x="39096" y="23204"/>
                    <a:pt x="39935" y="23842"/>
                    <a:pt x="40830" y="24375"/>
                  </a:cubicBezTo>
                  <a:cubicBezTo>
                    <a:pt x="41745" y="24871"/>
                    <a:pt x="42183" y="25947"/>
                    <a:pt x="41878" y="26947"/>
                  </a:cubicBezTo>
                  <a:cubicBezTo>
                    <a:pt x="41383" y="27804"/>
                    <a:pt x="40487" y="28347"/>
                    <a:pt x="39496" y="28376"/>
                  </a:cubicBezTo>
                  <a:cubicBezTo>
                    <a:pt x="38563" y="28423"/>
                    <a:pt x="37696" y="27890"/>
                    <a:pt x="37306" y="27043"/>
                  </a:cubicBezTo>
                  <a:lnTo>
                    <a:pt x="34067" y="21994"/>
                  </a:lnTo>
                  <a:cubicBezTo>
                    <a:pt x="33562" y="21156"/>
                    <a:pt x="32924" y="20413"/>
                    <a:pt x="32162" y="19804"/>
                  </a:cubicBezTo>
                  <a:cubicBezTo>
                    <a:pt x="31267" y="19041"/>
                    <a:pt x="30095" y="18670"/>
                    <a:pt x="28924" y="18756"/>
                  </a:cubicBezTo>
                  <a:cubicBezTo>
                    <a:pt x="28067" y="18765"/>
                    <a:pt x="27238" y="19032"/>
                    <a:pt x="26543" y="19517"/>
                  </a:cubicBezTo>
                  <a:cubicBezTo>
                    <a:pt x="25876" y="19517"/>
                    <a:pt x="25400" y="20756"/>
                    <a:pt x="25685" y="21232"/>
                  </a:cubicBezTo>
                  <a:cubicBezTo>
                    <a:pt x="25971" y="21709"/>
                    <a:pt x="26543" y="21899"/>
                    <a:pt x="27019" y="22185"/>
                  </a:cubicBezTo>
                  <a:cubicBezTo>
                    <a:pt x="28514" y="22804"/>
                    <a:pt x="29762" y="23908"/>
                    <a:pt x="30543" y="25328"/>
                  </a:cubicBezTo>
                  <a:cubicBezTo>
                    <a:pt x="31019" y="25842"/>
                    <a:pt x="31019" y="26623"/>
                    <a:pt x="30543" y="27138"/>
                  </a:cubicBezTo>
                  <a:cubicBezTo>
                    <a:pt x="30019" y="27319"/>
                    <a:pt x="29448" y="27319"/>
                    <a:pt x="28924" y="27138"/>
                  </a:cubicBezTo>
                  <a:cubicBezTo>
                    <a:pt x="27895" y="27014"/>
                    <a:pt x="26962" y="26461"/>
                    <a:pt x="26352" y="25614"/>
                  </a:cubicBezTo>
                  <a:cubicBezTo>
                    <a:pt x="25809" y="24766"/>
                    <a:pt x="25057" y="24071"/>
                    <a:pt x="24161" y="23613"/>
                  </a:cubicBezTo>
                  <a:cubicBezTo>
                    <a:pt x="22904" y="23185"/>
                    <a:pt x="21513" y="23480"/>
                    <a:pt x="20542" y="24375"/>
                  </a:cubicBezTo>
                  <a:cubicBezTo>
                    <a:pt x="19989" y="24966"/>
                    <a:pt x="19989" y="25880"/>
                    <a:pt x="20542" y="26471"/>
                  </a:cubicBezTo>
                  <a:cubicBezTo>
                    <a:pt x="21151" y="27014"/>
                    <a:pt x="21866" y="27433"/>
                    <a:pt x="22637" y="27709"/>
                  </a:cubicBezTo>
                  <a:cubicBezTo>
                    <a:pt x="24914" y="28738"/>
                    <a:pt x="26933" y="30271"/>
                    <a:pt x="28543" y="32186"/>
                  </a:cubicBezTo>
                  <a:cubicBezTo>
                    <a:pt x="29114" y="32757"/>
                    <a:pt x="29400" y="33710"/>
                    <a:pt x="28543" y="34282"/>
                  </a:cubicBezTo>
                  <a:cubicBezTo>
                    <a:pt x="27914" y="34606"/>
                    <a:pt x="27171" y="34606"/>
                    <a:pt x="26543" y="34282"/>
                  </a:cubicBezTo>
                  <a:cubicBezTo>
                    <a:pt x="26066" y="34053"/>
                    <a:pt x="25647" y="33729"/>
                    <a:pt x="25304" y="33329"/>
                  </a:cubicBezTo>
                  <a:lnTo>
                    <a:pt x="23399" y="31614"/>
                  </a:lnTo>
                  <a:cubicBezTo>
                    <a:pt x="22561" y="30862"/>
                    <a:pt x="21485" y="30424"/>
                    <a:pt x="20351" y="30376"/>
                  </a:cubicBezTo>
                  <a:cubicBezTo>
                    <a:pt x="19018" y="30376"/>
                    <a:pt x="17303" y="31138"/>
                    <a:pt x="17208" y="32186"/>
                  </a:cubicBezTo>
                  <a:cubicBezTo>
                    <a:pt x="17113" y="33234"/>
                    <a:pt x="18161" y="33520"/>
                    <a:pt x="19018" y="33996"/>
                  </a:cubicBezTo>
                  <a:cubicBezTo>
                    <a:pt x="19704" y="34367"/>
                    <a:pt x="20313" y="34843"/>
                    <a:pt x="20828" y="35425"/>
                  </a:cubicBezTo>
                  <a:cubicBezTo>
                    <a:pt x="20828" y="35425"/>
                    <a:pt x="20828" y="36091"/>
                    <a:pt x="20828" y="36472"/>
                  </a:cubicBezTo>
                  <a:cubicBezTo>
                    <a:pt x="20904" y="36691"/>
                    <a:pt x="20904" y="36920"/>
                    <a:pt x="20828" y="37139"/>
                  </a:cubicBezTo>
                  <a:cubicBezTo>
                    <a:pt x="19666" y="38054"/>
                    <a:pt x="18104" y="38272"/>
                    <a:pt x="16732" y="37711"/>
                  </a:cubicBezTo>
                  <a:cubicBezTo>
                    <a:pt x="15741" y="37168"/>
                    <a:pt x="15017" y="36234"/>
                    <a:pt x="14732" y="35139"/>
                  </a:cubicBezTo>
                  <a:cubicBezTo>
                    <a:pt x="14512" y="34091"/>
                    <a:pt x="13941" y="33148"/>
                    <a:pt x="13112" y="32472"/>
                  </a:cubicBezTo>
                  <a:cubicBezTo>
                    <a:pt x="12798" y="32386"/>
                    <a:pt x="12474" y="32386"/>
                    <a:pt x="12160" y="32472"/>
                  </a:cubicBezTo>
                  <a:cubicBezTo>
                    <a:pt x="11350" y="32462"/>
                    <a:pt x="10560" y="32767"/>
                    <a:pt x="9969" y="33329"/>
                  </a:cubicBezTo>
                  <a:lnTo>
                    <a:pt x="8826" y="34472"/>
                  </a:lnTo>
                  <a:cubicBezTo>
                    <a:pt x="7969" y="35901"/>
                    <a:pt x="8826" y="37234"/>
                    <a:pt x="10064" y="38091"/>
                  </a:cubicBezTo>
                  <a:cubicBezTo>
                    <a:pt x="11426" y="38711"/>
                    <a:pt x="12731" y="39444"/>
                    <a:pt x="13970" y="40282"/>
                  </a:cubicBezTo>
                  <a:cubicBezTo>
                    <a:pt x="14541" y="40853"/>
                    <a:pt x="14922" y="41616"/>
                    <a:pt x="13970" y="42282"/>
                  </a:cubicBezTo>
                  <a:cubicBezTo>
                    <a:pt x="13284" y="42997"/>
                    <a:pt x="12265" y="43292"/>
                    <a:pt x="11303" y="43045"/>
                  </a:cubicBezTo>
                  <a:cubicBezTo>
                    <a:pt x="10560" y="42892"/>
                    <a:pt x="9912" y="42445"/>
                    <a:pt x="9493" y="41806"/>
                  </a:cubicBezTo>
                  <a:cubicBezTo>
                    <a:pt x="9169" y="41406"/>
                    <a:pt x="8817" y="41016"/>
                    <a:pt x="8445" y="40663"/>
                  </a:cubicBezTo>
                  <a:cubicBezTo>
                    <a:pt x="7893" y="40463"/>
                    <a:pt x="7283" y="40463"/>
                    <a:pt x="6731" y="40663"/>
                  </a:cubicBezTo>
                  <a:cubicBezTo>
                    <a:pt x="5578" y="40901"/>
                    <a:pt x="4797" y="41968"/>
                    <a:pt x="4921" y="43140"/>
                  </a:cubicBezTo>
                  <a:cubicBezTo>
                    <a:pt x="5340" y="43959"/>
                    <a:pt x="5854" y="44721"/>
                    <a:pt x="6445" y="45426"/>
                  </a:cubicBezTo>
                  <a:cubicBezTo>
                    <a:pt x="6445" y="45997"/>
                    <a:pt x="5873" y="46283"/>
                    <a:pt x="5111" y="46569"/>
                  </a:cubicBezTo>
                  <a:cubicBezTo>
                    <a:pt x="4435" y="46797"/>
                    <a:pt x="3692" y="46797"/>
                    <a:pt x="3016" y="46569"/>
                  </a:cubicBezTo>
                  <a:cubicBezTo>
                    <a:pt x="2540" y="46388"/>
                    <a:pt x="2139" y="46054"/>
                    <a:pt x="1873" y="45616"/>
                  </a:cubicBezTo>
                  <a:cubicBezTo>
                    <a:pt x="1282" y="44968"/>
                    <a:pt x="644" y="44359"/>
                    <a:pt x="-32" y="43807"/>
                  </a:cubicBezTo>
                  <a:cubicBezTo>
                    <a:pt x="4454" y="50064"/>
                    <a:pt x="8102" y="56894"/>
                    <a:pt x="10826" y="64094"/>
                  </a:cubicBezTo>
                  <a:cubicBezTo>
                    <a:pt x="12731" y="69334"/>
                    <a:pt x="14160" y="74763"/>
                    <a:pt x="16541" y="79716"/>
                  </a:cubicBezTo>
                  <a:cubicBezTo>
                    <a:pt x="18923" y="84669"/>
                    <a:pt x="23495" y="90765"/>
                    <a:pt x="26066" y="96766"/>
                  </a:cubicBezTo>
                  <a:cubicBezTo>
                    <a:pt x="28381" y="104300"/>
                    <a:pt x="31086" y="111710"/>
                    <a:pt x="34162" y="118959"/>
                  </a:cubicBezTo>
                  <a:cubicBezTo>
                    <a:pt x="35877" y="121911"/>
                    <a:pt x="38068" y="124579"/>
                    <a:pt x="39973" y="127436"/>
                  </a:cubicBezTo>
                  <a:cubicBezTo>
                    <a:pt x="50545" y="143247"/>
                    <a:pt x="49498" y="163631"/>
                    <a:pt x="53594" y="182109"/>
                  </a:cubicBezTo>
                  <a:lnTo>
                    <a:pt x="53594" y="182109"/>
                  </a:lnTo>
                  <a:cubicBezTo>
                    <a:pt x="53594" y="180966"/>
                    <a:pt x="53594" y="179633"/>
                    <a:pt x="54641" y="178680"/>
                  </a:cubicBezTo>
                  <a:cubicBezTo>
                    <a:pt x="56451" y="180300"/>
                    <a:pt x="56070" y="183062"/>
                    <a:pt x="54641" y="185538"/>
                  </a:cubicBezTo>
                  <a:lnTo>
                    <a:pt x="55689" y="188872"/>
                  </a:lnTo>
                  <a:lnTo>
                    <a:pt x="56165" y="190111"/>
                  </a:lnTo>
                  <a:cubicBezTo>
                    <a:pt x="58594" y="189425"/>
                    <a:pt x="60604" y="187719"/>
                    <a:pt x="61690" y="18544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78" name="Freeform: Shape 977">
              <a:extLst>
                <a:ext uri="{FF2B5EF4-FFF2-40B4-BE49-F238E27FC236}">
                  <a16:creationId xmlns:a16="http://schemas.microsoft.com/office/drawing/2014/main" xmlns="" id="{7234A10C-A543-6237-2BC4-280D6CB5DC33}"/>
                </a:ext>
              </a:extLst>
            </p:cNvPr>
            <p:cNvSpPr/>
            <p:nvPr/>
          </p:nvSpPr>
          <p:spPr>
            <a:xfrm>
              <a:off x="6946296" y="3970210"/>
              <a:ext cx="3429" cy="5524"/>
            </a:xfrm>
            <a:custGeom>
              <a:avLst/>
              <a:gdLst>
                <a:gd name="connsiteX0" fmla="*/ 1301 w 3429"/>
                <a:gd name="connsiteY0" fmla="*/ -399 h 5524"/>
                <a:gd name="connsiteX1" fmla="*/ 1301 w 3429"/>
                <a:gd name="connsiteY1" fmla="*/ 268 h 5524"/>
                <a:gd name="connsiteX2" fmla="*/ -32 w 3429"/>
                <a:gd name="connsiteY2" fmla="*/ 3221 h 5524"/>
                <a:gd name="connsiteX3" fmla="*/ 1111 w 3429"/>
                <a:gd name="connsiteY3" fmla="*/ 5126 h 5524"/>
                <a:gd name="connsiteX4" fmla="*/ 3397 w 3429"/>
                <a:gd name="connsiteY4" fmla="*/ 4078 h 5524"/>
                <a:gd name="connsiteX5" fmla="*/ 3397 w 3429"/>
                <a:gd name="connsiteY5" fmla="*/ 3030 h 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 h="5524">
                  <a:moveTo>
                    <a:pt x="1301" y="-399"/>
                  </a:moveTo>
                  <a:lnTo>
                    <a:pt x="1301" y="268"/>
                  </a:lnTo>
                  <a:cubicBezTo>
                    <a:pt x="739" y="1192"/>
                    <a:pt x="292" y="2182"/>
                    <a:pt x="-32" y="3221"/>
                  </a:cubicBezTo>
                  <a:cubicBezTo>
                    <a:pt x="-32" y="4173"/>
                    <a:pt x="-32" y="5126"/>
                    <a:pt x="1111" y="5126"/>
                  </a:cubicBezTo>
                  <a:cubicBezTo>
                    <a:pt x="1959" y="5002"/>
                    <a:pt x="2749" y="4640"/>
                    <a:pt x="3397" y="4078"/>
                  </a:cubicBezTo>
                  <a:lnTo>
                    <a:pt x="3397" y="303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79" name="Freeform: Shape 978">
              <a:extLst>
                <a:ext uri="{FF2B5EF4-FFF2-40B4-BE49-F238E27FC236}">
                  <a16:creationId xmlns:a16="http://schemas.microsoft.com/office/drawing/2014/main" xmlns="" id="{95256CA8-AB87-B259-A915-C6AF2F890579}"/>
                </a:ext>
              </a:extLst>
            </p:cNvPr>
            <p:cNvSpPr/>
            <p:nvPr/>
          </p:nvSpPr>
          <p:spPr>
            <a:xfrm>
              <a:off x="6854475" y="3773900"/>
              <a:ext cx="191764" cy="201453"/>
            </a:xfrm>
            <a:custGeom>
              <a:avLst/>
              <a:gdLst>
                <a:gd name="connsiteX0" fmla="*/ 108457 w 191764"/>
                <a:gd name="connsiteY0" fmla="*/ 2554 h 201453"/>
                <a:gd name="connsiteX1" fmla="*/ 108457 w 191764"/>
                <a:gd name="connsiteY1" fmla="*/ 1697 h 201453"/>
                <a:gd name="connsiteX2" fmla="*/ 107410 w 191764"/>
                <a:gd name="connsiteY2" fmla="*/ -399 h 201453"/>
                <a:gd name="connsiteX3" fmla="*/ 106171 w 191764"/>
                <a:gd name="connsiteY3" fmla="*/ -399 h 201453"/>
                <a:gd name="connsiteX4" fmla="*/ 104457 w 191764"/>
                <a:gd name="connsiteY4" fmla="*/ 3030 h 201453"/>
                <a:gd name="connsiteX5" fmla="*/ 106076 w 191764"/>
                <a:gd name="connsiteY5" fmla="*/ 6173 h 201453"/>
                <a:gd name="connsiteX6" fmla="*/ 107219 w 191764"/>
                <a:gd name="connsiteY6" fmla="*/ 7412 h 201453"/>
                <a:gd name="connsiteX7" fmla="*/ 107219 w 191764"/>
                <a:gd name="connsiteY7" fmla="*/ 10079 h 201453"/>
                <a:gd name="connsiteX8" fmla="*/ 107219 w 191764"/>
                <a:gd name="connsiteY8" fmla="*/ 10079 h 201453"/>
                <a:gd name="connsiteX9" fmla="*/ 104266 w 191764"/>
                <a:gd name="connsiteY9" fmla="*/ 9507 h 201453"/>
                <a:gd name="connsiteX10" fmla="*/ 103123 w 191764"/>
                <a:gd name="connsiteY10" fmla="*/ 6840 h 201453"/>
                <a:gd name="connsiteX11" fmla="*/ 100837 w 191764"/>
                <a:gd name="connsiteY11" fmla="*/ 5411 h 201453"/>
                <a:gd name="connsiteX12" fmla="*/ 99694 w 191764"/>
                <a:gd name="connsiteY12" fmla="*/ 7983 h 201453"/>
                <a:gd name="connsiteX13" fmla="*/ 100552 w 191764"/>
                <a:gd name="connsiteY13" fmla="*/ 10269 h 201453"/>
                <a:gd name="connsiteX14" fmla="*/ 99123 w 191764"/>
                <a:gd name="connsiteY14" fmla="*/ 12746 h 201453"/>
                <a:gd name="connsiteX15" fmla="*/ 97313 w 191764"/>
                <a:gd name="connsiteY15" fmla="*/ 10745 h 201453"/>
                <a:gd name="connsiteX16" fmla="*/ 97313 w 191764"/>
                <a:gd name="connsiteY16" fmla="*/ 6935 h 201453"/>
                <a:gd name="connsiteX17" fmla="*/ 97313 w 191764"/>
                <a:gd name="connsiteY17" fmla="*/ 5126 h 201453"/>
                <a:gd name="connsiteX18" fmla="*/ 95408 w 191764"/>
                <a:gd name="connsiteY18" fmla="*/ 5126 h 201453"/>
                <a:gd name="connsiteX19" fmla="*/ 94074 w 191764"/>
                <a:gd name="connsiteY19" fmla="*/ 7507 h 201453"/>
                <a:gd name="connsiteX20" fmla="*/ 94074 w 191764"/>
                <a:gd name="connsiteY20" fmla="*/ 10745 h 201453"/>
                <a:gd name="connsiteX21" fmla="*/ 93598 w 191764"/>
                <a:gd name="connsiteY21" fmla="*/ 14651 h 201453"/>
                <a:gd name="connsiteX22" fmla="*/ 91046 w 191764"/>
                <a:gd name="connsiteY22" fmla="*/ 14765 h 201453"/>
                <a:gd name="connsiteX23" fmla="*/ 90931 w 191764"/>
                <a:gd name="connsiteY23" fmla="*/ 14651 h 201453"/>
                <a:gd name="connsiteX24" fmla="*/ 90931 w 191764"/>
                <a:gd name="connsiteY24" fmla="*/ 11983 h 201453"/>
                <a:gd name="connsiteX25" fmla="*/ 90931 w 191764"/>
                <a:gd name="connsiteY25" fmla="*/ 8174 h 201453"/>
                <a:gd name="connsiteX26" fmla="*/ 87693 w 191764"/>
                <a:gd name="connsiteY26" fmla="*/ 9697 h 201453"/>
                <a:gd name="connsiteX27" fmla="*/ 86645 w 191764"/>
                <a:gd name="connsiteY27" fmla="*/ 13032 h 201453"/>
                <a:gd name="connsiteX28" fmla="*/ 86645 w 191764"/>
                <a:gd name="connsiteY28" fmla="*/ 16174 h 201453"/>
                <a:gd name="connsiteX29" fmla="*/ 85788 w 191764"/>
                <a:gd name="connsiteY29" fmla="*/ 17889 h 201453"/>
                <a:gd name="connsiteX30" fmla="*/ 84073 w 191764"/>
                <a:gd name="connsiteY30" fmla="*/ 13222 h 201453"/>
                <a:gd name="connsiteX31" fmla="*/ 84073 w 191764"/>
                <a:gd name="connsiteY31" fmla="*/ 11031 h 201453"/>
                <a:gd name="connsiteX32" fmla="*/ 83025 w 191764"/>
                <a:gd name="connsiteY32" fmla="*/ 10183 h 201453"/>
                <a:gd name="connsiteX33" fmla="*/ 82454 w 191764"/>
                <a:gd name="connsiteY33" fmla="*/ 10460 h 201453"/>
                <a:gd name="connsiteX34" fmla="*/ 81787 w 191764"/>
                <a:gd name="connsiteY34" fmla="*/ 11126 h 201453"/>
                <a:gd name="connsiteX35" fmla="*/ 80454 w 191764"/>
                <a:gd name="connsiteY35" fmla="*/ 15698 h 201453"/>
                <a:gd name="connsiteX36" fmla="*/ 80454 w 191764"/>
                <a:gd name="connsiteY36" fmla="*/ 19222 h 201453"/>
                <a:gd name="connsiteX37" fmla="*/ 78454 w 191764"/>
                <a:gd name="connsiteY37" fmla="*/ 11889 h 201453"/>
                <a:gd name="connsiteX38" fmla="*/ 79406 w 191764"/>
                <a:gd name="connsiteY38" fmla="*/ 9031 h 201453"/>
                <a:gd name="connsiteX39" fmla="*/ 78168 w 191764"/>
                <a:gd name="connsiteY39" fmla="*/ 7221 h 201453"/>
                <a:gd name="connsiteX40" fmla="*/ 75787 w 191764"/>
                <a:gd name="connsiteY40" fmla="*/ 8459 h 201453"/>
                <a:gd name="connsiteX41" fmla="*/ 72739 w 191764"/>
                <a:gd name="connsiteY41" fmla="*/ 14460 h 201453"/>
                <a:gd name="connsiteX42" fmla="*/ 74548 w 191764"/>
                <a:gd name="connsiteY42" fmla="*/ 19604 h 201453"/>
                <a:gd name="connsiteX43" fmla="*/ 73339 w 191764"/>
                <a:gd name="connsiteY43" fmla="*/ 22309 h 201453"/>
                <a:gd name="connsiteX44" fmla="*/ 71405 w 191764"/>
                <a:gd name="connsiteY44" fmla="*/ 22080 h 201453"/>
                <a:gd name="connsiteX45" fmla="*/ 70643 w 191764"/>
                <a:gd name="connsiteY45" fmla="*/ 19604 h 201453"/>
                <a:gd name="connsiteX46" fmla="*/ 68833 w 191764"/>
                <a:gd name="connsiteY46" fmla="*/ 17984 h 201453"/>
                <a:gd name="connsiteX47" fmla="*/ 65881 w 191764"/>
                <a:gd name="connsiteY47" fmla="*/ 20651 h 201453"/>
                <a:gd name="connsiteX48" fmla="*/ 65881 w 191764"/>
                <a:gd name="connsiteY48" fmla="*/ 23985 h 201453"/>
                <a:gd name="connsiteX49" fmla="*/ 66452 w 191764"/>
                <a:gd name="connsiteY49" fmla="*/ 25604 h 201453"/>
                <a:gd name="connsiteX50" fmla="*/ 62261 w 191764"/>
                <a:gd name="connsiteY50" fmla="*/ 21128 h 201453"/>
                <a:gd name="connsiteX51" fmla="*/ 61785 w 191764"/>
                <a:gd name="connsiteY51" fmla="*/ 19413 h 201453"/>
                <a:gd name="connsiteX52" fmla="*/ 60070 w 191764"/>
                <a:gd name="connsiteY52" fmla="*/ 19413 h 201453"/>
                <a:gd name="connsiteX53" fmla="*/ 59118 w 191764"/>
                <a:gd name="connsiteY53" fmla="*/ 20080 h 201453"/>
                <a:gd name="connsiteX54" fmla="*/ 58070 w 191764"/>
                <a:gd name="connsiteY54" fmla="*/ 24652 h 201453"/>
                <a:gd name="connsiteX55" fmla="*/ 60832 w 191764"/>
                <a:gd name="connsiteY55" fmla="*/ 27891 h 201453"/>
                <a:gd name="connsiteX56" fmla="*/ 60937 w 191764"/>
                <a:gd name="connsiteY56" fmla="*/ 29500 h 201453"/>
                <a:gd name="connsiteX57" fmla="*/ 60832 w 191764"/>
                <a:gd name="connsiteY57" fmla="*/ 29605 h 201453"/>
                <a:gd name="connsiteX58" fmla="*/ 59975 w 191764"/>
                <a:gd name="connsiteY58" fmla="*/ 29605 h 201453"/>
                <a:gd name="connsiteX59" fmla="*/ 55213 w 191764"/>
                <a:gd name="connsiteY59" fmla="*/ 25509 h 201453"/>
                <a:gd name="connsiteX60" fmla="*/ 50545 w 191764"/>
                <a:gd name="connsiteY60" fmla="*/ 25509 h 201453"/>
                <a:gd name="connsiteX61" fmla="*/ 47878 w 191764"/>
                <a:gd name="connsiteY61" fmla="*/ 27604 h 201453"/>
                <a:gd name="connsiteX62" fmla="*/ 48640 w 191764"/>
                <a:gd name="connsiteY62" fmla="*/ 28271 h 201453"/>
                <a:gd name="connsiteX63" fmla="*/ 53879 w 191764"/>
                <a:gd name="connsiteY63" fmla="*/ 29510 h 201453"/>
                <a:gd name="connsiteX64" fmla="*/ 57308 w 191764"/>
                <a:gd name="connsiteY64" fmla="*/ 32748 h 201453"/>
                <a:gd name="connsiteX65" fmla="*/ 54641 w 191764"/>
                <a:gd name="connsiteY65" fmla="*/ 33415 h 201453"/>
                <a:gd name="connsiteX66" fmla="*/ 52736 w 191764"/>
                <a:gd name="connsiteY66" fmla="*/ 32176 h 201453"/>
                <a:gd name="connsiteX67" fmla="*/ 52069 w 191764"/>
                <a:gd name="connsiteY67" fmla="*/ 32176 h 201453"/>
                <a:gd name="connsiteX68" fmla="*/ 51279 w 191764"/>
                <a:gd name="connsiteY68" fmla="*/ 33891 h 201453"/>
                <a:gd name="connsiteX69" fmla="*/ 51498 w 191764"/>
                <a:gd name="connsiteY69" fmla="*/ 34272 h 201453"/>
                <a:gd name="connsiteX70" fmla="*/ 51498 w 191764"/>
                <a:gd name="connsiteY70" fmla="*/ 36463 h 201453"/>
                <a:gd name="connsiteX71" fmla="*/ 47402 w 191764"/>
                <a:gd name="connsiteY71" fmla="*/ 33129 h 201453"/>
                <a:gd name="connsiteX72" fmla="*/ 38734 w 191764"/>
                <a:gd name="connsiteY72" fmla="*/ 31700 h 201453"/>
                <a:gd name="connsiteX73" fmla="*/ 37210 w 191764"/>
                <a:gd name="connsiteY73" fmla="*/ 32367 h 201453"/>
                <a:gd name="connsiteX74" fmla="*/ 36544 w 191764"/>
                <a:gd name="connsiteY74" fmla="*/ 35224 h 201453"/>
                <a:gd name="connsiteX75" fmla="*/ 38925 w 191764"/>
                <a:gd name="connsiteY75" fmla="*/ 36653 h 201453"/>
                <a:gd name="connsiteX76" fmla="*/ 41973 w 191764"/>
                <a:gd name="connsiteY76" fmla="*/ 38939 h 201453"/>
                <a:gd name="connsiteX77" fmla="*/ 42049 w 191764"/>
                <a:gd name="connsiteY77" fmla="*/ 42578 h 201453"/>
                <a:gd name="connsiteX78" fmla="*/ 41973 w 191764"/>
                <a:gd name="connsiteY78" fmla="*/ 42654 h 201453"/>
                <a:gd name="connsiteX79" fmla="*/ 38068 w 191764"/>
                <a:gd name="connsiteY79" fmla="*/ 42654 h 201453"/>
                <a:gd name="connsiteX80" fmla="*/ 35115 w 191764"/>
                <a:gd name="connsiteY80" fmla="*/ 40844 h 201453"/>
                <a:gd name="connsiteX81" fmla="*/ 31591 w 191764"/>
                <a:gd name="connsiteY81" fmla="*/ 42940 h 201453"/>
                <a:gd name="connsiteX82" fmla="*/ 32257 w 191764"/>
                <a:gd name="connsiteY82" fmla="*/ 44083 h 201453"/>
                <a:gd name="connsiteX83" fmla="*/ 35115 w 191764"/>
                <a:gd name="connsiteY83" fmla="*/ 45131 h 201453"/>
                <a:gd name="connsiteX84" fmla="*/ 36829 w 191764"/>
                <a:gd name="connsiteY84" fmla="*/ 47321 h 201453"/>
                <a:gd name="connsiteX85" fmla="*/ 34924 w 191764"/>
                <a:gd name="connsiteY85" fmla="*/ 49322 h 201453"/>
                <a:gd name="connsiteX86" fmla="*/ 32448 w 191764"/>
                <a:gd name="connsiteY86" fmla="*/ 48750 h 201453"/>
                <a:gd name="connsiteX87" fmla="*/ 27971 w 191764"/>
                <a:gd name="connsiteY87" fmla="*/ 44845 h 201453"/>
                <a:gd name="connsiteX88" fmla="*/ 25590 w 191764"/>
                <a:gd name="connsiteY88" fmla="*/ 43226 h 201453"/>
                <a:gd name="connsiteX89" fmla="*/ 22161 w 191764"/>
                <a:gd name="connsiteY89" fmla="*/ 43226 h 201453"/>
                <a:gd name="connsiteX90" fmla="*/ 20065 w 191764"/>
                <a:gd name="connsiteY90" fmla="*/ 44654 h 201453"/>
                <a:gd name="connsiteX91" fmla="*/ 20065 w 191764"/>
                <a:gd name="connsiteY91" fmla="*/ 46559 h 201453"/>
                <a:gd name="connsiteX92" fmla="*/ 21685 w 191764"/>
                <a:gd name="connsiteY92" fmla="*/ 47035 h 201453"/>
                <a:gd name="connsiteX93" fmla="*/ 25875 w 191764"/>
                <a:gd name="connsiteY93" fmla="*/ 49036 h 201453"/>
                <a:gd name="connsiteX94" fmla="*/ 25933 w 191764"/>
                <a:gd name="connsiteY94" fmla="*/ 50789 h 201453"/>
                <a:gd name="connsiteX95" fmla="*/ 25875 w 191764"/>
                <a:gd name="connsiteY95" fmla="*/ 50846 h 201453"/>
                <a:gd name="connsiteX96" fmla="*/ 24542 w 191764"/>
                <a:gd name="connsiteY96" fmla="*/ 51608 h 201453"/>
                <a:gd name="connsiteX97" fmla="*/ 21589 w 191764"/>
                <a:gd name="connsiteY97" fmla="*/ 50846 h 201453"/>
                <a:gd name="connsiteX98" fmla="*/ 18922 w 191764"/>
                <a:gd name="connsiteY98" fmla="*/ 49607 h 201453"/>
                <a:gd name="connsiteX99" fmla="*/ 15779 w 191764"/>
                <a:gd name="connsiteY99" fmla="*/ 51226 h 201453"/>
                <a:gd name="connsiteX100" fmla="*/ 16208 w 191764"/>
                <a:gd name="connsiteY100" fmla="*/ 53198 h 201453"/>
                <a:gd name="connsiteX101" fmla="*/ 16255 w 191764"/>
                <a:gd name="connsiteY101" fmla="*/ 53227 h 201453"/>
                <a:gd name="connsiteX102" fmla="*/ 18637 w 191764"/>
                <a:gd name="connsiteY102" fmla="*/ 53894 h 201453"/>
                <a:gd name="connsiteX103" fmla="*/ 25590 w 191764"/>
                <a:gd name="connsiteY103" fmla="*/ 56560 h 201453"/>
                <a:gd name="connsiteX104" fmla="*/ 25704 w 191764"/>
                <a:gd name="connsiteY104" fmla="*/ 58447 h 201453"/>
                <a:gd name="connsiteX105" fmla="*/ 25590 w 191764"/>
                <a:gd name="connsiteY105" fmla="*/ 58561 h 201453"/>
                <a:gd name="connsiteX106" fmla="*/ 23875 w 191764"/>
                <a:gd name="connsiteY106" fmla="*/ 59323 h 201453"/>
                <a:gd name="connsiteX107" fmla="*/ 22447 w 191764"/>
                <a:gd name="connsiteY107" fmla="*/ 58847 h 201453"/>
                <a:gd name="connsiteX108" fmla="*/ 20065 w 191764"/>
                <a:gd name="connsiteY108" fmla="*/ 57704 h 201453"/>
                <a:gd name="connsiteX109" fmla="*/ 16827 w 191764"/>
                <a:gd name="connsiteY109" fmla="*/ 57704 h 201453"/>
                <a:gd name="connsiteX110" fmla="*/ 14350 w 191764"/>
                <a:gd name="connsiteY110" fmla="*/ 60275 h 201453"/>
                <a:gd name="connsiteX111" fmla="*/ 16636 w 191764"/>
                <a:gd name="connsiteY111" fmla="*/ 61513 h 201453"/>
                <a:gd name="connsiteX112" fmla="*/ 18732 w 191764"/>
                <a:gd name="connsiteY112" fmla="*/ 62466 h 201453"/>
                <a:gd name="connsiteX113" fmla="*/ 19303 w 191764"/>
                <a:gd name="connsiteY113" fmla="*/ 63323 h 201453"/>
                <a:gd name="connsiteX114" fmla="*/ 19303 w 191764"/>
                <a:gd name="connsiteY114" fmla="*/ 64085 h 201453"/>
                <a:gd name="connsiteX115" fmla="*/ 15589 w 191764"/>
                <a:gd name="connsiteY115" fmla="*/ 65704 h 201453"/>
                <a:gd name="connsiteX116" fmla="*/ 13017 w 191764"/>
                <a:gd name="connsiteY116" fmla="*/ 63799 h 201453"/>
                <a:gd name="connsiteX117" fmla="*/ 10731 w 191764"/>
                <a:gd name="connsiteY117" fmla="*/ 61704 h 201453"/>
                <a:gd name="connsiteX118" fmla="*/ 9683 w 191764"/>
                <a:gd name="connsiteY118" fmla="*/ 61704 h 201453"/>
                <a:gd name="connsiteX119" fmla="*/ 7969 w 191764"/>
                <a:gd name="connsiteY119" fmla="*/ 63133 h 201453"/>
                <a:gd name="connsiteX120" fmla="*/ 7207 w 191764"/>
                <a:gd name="connsiteY120" fmla="*/ 64466 h 201453"/>
                <a:gd name="connsiteX121" fmla="*/ 9397 w 191764"/>
                <a:gd name="connsiteY121" fmla="*/ 67610 h 201453"/>
                <a:gd name="connsiteX122" fmla="*/ 13683 w 191764"/>
                <a:gd name="connsiteY122" fmla="*/ 68657 h 201453"/>
                <a:gd name="connsiteX123" fmla="*/ 14541 w 191764"/>
                <a:gd name="connsiteY123" fmla="*/ 70562 h 201453"/>
                <a:gd name="connsiteX124" fmla="*/ 12255 w 191764"/>
                <a:gd name="connsiteY124" fmla="*/ 71991 h 201453"/>
                <a:gd name="connsiteX125" fmla="*/ 10159 w 191764"/>
                <a:gd name="connsiteY125" fmla="*/ 71229 h 201453"/>
                <a:gd name="connsiteX126" fmla="*/ 8921 w 191764"/>
                <a:gd name="connsiteY126" fmla="*/ 70467 h 201453"/>
                <a:gd name="connsiteX127" fmla="*/ 7111 w 191764"/>
                <a:gd name="connsiteY127" fmla="*/ 70467 h 201453"/>
                <a:gd name="connsiteX128" fmla="*/ 6159 w 191764"/>
                <a:gd name="connsiteY128" fmla="*/ 73229 h 201453"/>
                <a:gd name="connsiteX129" fmla="*/ 8254 w 191764"/>
                <a:gd name="connsiteY129" fmla="*/ 75039 h 201453"/>
                <a:gd name="connsiteX130" fmla="*/ 7397 w 191764"/>
                <a:gd name="connsiteY130" fmla="*/ 76468 h 201453"/>
                <a:gd name="connsiteX131" fmla="*/ 5492 w 191764"/>
                <a:gd name="connsiteY131" fmla="*/ 77135 h 201453"/>
                <a:gd name="connsiteX132" fmla="*/ 4063 w 191764"/>
                <a:gd name="connsiteY132" fmla="*/ 76563 h 201453"/>
                <a:gd name="connsiteX133" fmla="*/ 825 w 191764"/>
                <a:gd name="connsiteY133" fmla="*/ 74944 h 201453"/>
                <a:gd name="connsiteX134" fmla="*/ -32 w 191764"/>
                <a:gd name="connsiteY134" fmla="*/ 74944 h 201453"/>
                <a:gd name="connsiteX135" fmla="*/ 91598 w 191764"/>
                <a:gd name="connsiteY135" fmla="*/ 192958 h 201453"/>
                <a:gd name="connsiteX136" fmla="*/ 91598 w 191764"/>
                <a:gd name="connsiteY136" fmla="*/ 189530 h 201453"/>
                <a:gd name="connsiteX137" fmla="*/ 93027 w 191764"/>
                <a:gd name="connsiteY137" fmla="*/ 196578 h 201453"/>
                <a:gd name="connsiteX138" fmla="*/ 94456 w 191764"/>
                <a:gd name="connsiteY138" fmla="*/ 200007 h 201453"/>
                <a:gd name="connsiteX139" fmla="*/ 94456 w 191764"/>
                <a:gd name="connsiteY139" fmla="*/ 201055 h 201453"/>
                <a:gd name="connsiteX140" fmla="*/ 94456 w 191764"/>
                <a:gd name="connsiteY140" fmla="*/ 201055 h 201453"/>
                <a:gd name="connsiteX141" fmla="*/ 98456 w 191764"/>
                <a:gd name="connsiteY141" fmla="*/ 194673 h 201453"/>
                <a:gd name="connsiteX142" fmla="*/ 97027 w 191764"/>
                <a:gd name="connsiteY142" fmla="*/ 189434 h 201453"/>
                <a:gd name="connsiteX143" fmla="*/ 97599 w 191764"/>
                <a:gd name="connsiteY143" fmla="*/ 187244 h 201453"/>
                <a:gd name="connsiteX144" fmla="*/ 100647 w 191764"/>
                <a:gd name="connsiteY144" fmla="*/ 187244 h 201453"/>
                <a:gd name="connsiteX145" fmla="*/ 101218 w 191764"/>
                <a:gd name="connsiteY145" fmla="*/ 189816 h 201453"/>
                <a:gd name="connsiteX146" fmla="*/ 103028 w 191764"/>
                <a:gd name="connsiteY146" fmla="*/ 191435 h 201453"/>
                <a:gd name="connsiteX147" fmla="*/ 106457 w 191764"/>
                <a:gd name="connsiteY147" fmla="*/ 188673 h 201453"/>
                <a:gd name="connsiteX148" fmla="*/ 106457 w 191764"/>
                <a:gd name="connsiteY148" fmla="*/ 185243 h 201453"/>
                <a:gd name="connsiteX149" fmla="*/ 106457 w 191764"/>
                <a:gd name="connsiteY149" fmla="*/ 183529 h 201453"/>
                <a:gd name="connsiteX150" fmla="*/ 110553 w 191764"/>
                <a:gd name="connsiteY150" fmla="*/ 188196 h 201453"/>
                <a:gd name="connsiteX151" fmla="*/ 110553 w 191764"/>
                <a:gd name="connsiteY151" fmla="*/ 189910 h 201453"/>
                <a:gd name="connsiteX152" fmla="*/ 112267 w 191764"/>
                <a:gd name="connsiteY152" fmla="*/ 189910 h 201453"/>
                <a:gd name="connsiteX153" fmla="*/ 113410 w 191764"/>
                <a:gd name="connsiteY153" fmla="*/ 189244 h 201453"/>
                <a:gd name="connsiteX154" fmla="*/ 114839 w 191764"/>
                <a:gd name="connsiteY154" fmla="*/ 184386 h 201453"/>
                <a:gd name="connsiteX155" fmla="*/ 112077 w 191764"/>
                <a:gd name="connsiteY155" fmla="*/ 181147 h 201453"/>
                <a:gd name="connsiteX156" fmla="*/ 111972 w 191764"/>
                <a:gd name="connsiteY156" fmla="*/ 179538 h 201453"/>
                <a:gd name="connsiteX157" fmla="*/ 112077 w 191764"/>
                <a:gd name="connsiteY157" fmla="*/ 179433 h 201453"/>
                <a:gd name="connsiteX158" fmla="*/ 112934 w 191764"/>
                <a:gd name="connsiteY158" fmla="*/ 179433 h 201453"/>
                <a:gd name="connsiteX159" fmla="*/ 117601 w 191764"/>
                <a:gd name="connsiteY159" fmla="*/ 183624 h 201453"/>
                <a:gd name="connsiteX160" fmla="*/ 122649 w 191764"/>
                <a:gd name="connsiteY160" fmla="*/ 183624 h 201453"/>
                <a:gd name="connsiteX161" fmla="*/ 125602 w 191764"/>
                <a:gd name="connsiteY161" fmla="*/ 181433 h 201453"/>
                <a:gd name="connsiteX162" fmla="*/ 124745 w 191764"/>
                <a:gd name="connsiteY162" fmla="*/ 180767 h 201453"/>
                <a:gd name="connsiteX163" fmla="*/ 119411 w 191764"/>
                <a:gd name="connsiteY163" fmla="*/ 179624 h 201453"/>
                <a:gd name="connsiteX164" fmla="*/ 115982 w 191764"/>
                <a:gd name="connsiteY164" fmla="*/ 176385 h 201453"/>
                <a:gd name="connsiteX165" fmla="*/ 118744 w 191764"/>
                <a:gd name="connsiteY165" fmla="*/ 175528 h 201453"/>
                <a:gd name="connsiteX166" fmla="*/ 120745 w 191764"/>
                <a:gd name="connsiteY166" fmla="*/ 176766 h 201453"/>
                <a:gd name="connsiteX167" fmla="*/ 121507 w 191764"/>
                <a:gd name="connsiteY167" fmla="*/ 176766 h 201453"/>
                <a:gd name="connsiteX168" fmla="*/ 122240 w 191764"/>
                <a:gd name="connsiteY168" fmla="*/ 174594 h 201453"/>
                <a:gd name="connsiteX169" fmla="*/ 122173 w 191764"/>
                <a:gd name="connsiteY169" fmla="*/ 174480 h 201453"/>
                <a:gd name="connsiteX170" fmla="*/ 122135 w 191764"/>
                <a:gd name="connsiteY170" fmla="*/ 172328 h 201453"/>
                <a:gd name="connsiteX171" fmla="*/ 122173 w 191764"/>
                <a:gd name="connsiteY171" fmla="*/ 172289 h 201453"/>
                <a:gd name="connsiteX172" fmla="*/ 126269 w 191764"/>
                <a:gd name="connsiteY172" fmla="*/ 175623 h 201453"/>
                <a:gd name="connsiteX173" fmla="*/ 135794 w 191764"/>
                <a:gd name="connsiteY173" fmla="*/ 176766 h 201453"/>
                <a:gd name="connsiteX174" fmla="*/ 137413 w 191764"/>
                <a:gd name="connsiteY174" fmla="*/ 176004 h 201453"/>
                <a:gd name="connsiteX175" fmla="*/ 138271 w 191764"/>
                <a:gd name="connsiteY175" fmla="*/ 173051 h 201453"/>
                <a:gd name="connsiteX176" fmla="*/ 135889 w 191764"/>
                <a:gd name="connsiteY176" fmla="*/ 171622 h 201453"/>
                <a:gd name="connsiteX177" fmla="*/ 132651 w 191764"/>
                <a:gd name="connsiteY177" fmla="*/ 169432 h 201453"/>
                <a:gd name="connsiteX178" fmla="*/ 132613 w 191764"/>
                <a:gd name="connsiteY178" fmla="*/ 165660 h 201453"/>
                <a:gd name="connsiteX179" fmla="*/ 132651 w 191764"/>
                <a:gd name="connsiteY179" fmla="*/ 165622 h 201453"/>
                <a:gd name="connsiteX180" fmla="*/ 136747 w 191764"/>
                <a:gd name="connsiteY180" fmla="*/ 164955 h 201453"/>
                <a:gd name="connsiteX181" fmla="*/ 139795 w 191764"/>
                <a:gd name="connsiteY181" fmla="*/ 166670 h 201453"/>
                <a:gd name="connsiteX182" fmla="*/ 143509 w 191764"/>
                <a:gd name="connsiteY182" fmla="*/ 164383 h 201453"/>
                <a:gd name="connsiteX183" fmla="*/ 142938 w 191764"/>
                <a:gd name="connsiteY183" fmla="*/ 163240 h 201453"/>
                <a:gd name="connsiteX184" fmla="*/ 139985 w 191764"/>
                <a:gd name="connsiteY184" fmla="*/ 162193 h 201453"/>
                <a:gd name="connsiteX185" fmla="*/ 138175 w 191764"/>
                <a:gd name="connsiteY185" fmla="*/ 160098 h 201453"/>
                <a:gd name="connsiteX186" fmla="*/ 140175 w 191764"/>
                <a:gd name="connsiteY186" fmla="*/ 157906 h 201453"/>
                <a:gd name="connsiteX187" fmla="*/ 142843 w 191764"/>
                <a:gd name="connsiteY187" fmla="*/ 157906 h 201453"/>
                <a:gd name="connsiteX188" fmla="*/ 147415 w 191764"/>
                <a:gd name="connsiteY188" fmla="*/ 161717 h 201453"/>
                <a:gd name="connsiteX189" fmla="*/ 149986 w 191764"/>
                <a:gd name="connsiteY189" fmla="*/ 163240 h 201453"/>
                <a:gd name="connsiteX190" fmla="*/ 153606 w 191764"/>
                <a:gd name="connsiteY190" fmla="*/ 163240 h 201453"/>
                <a:gd name="connsiteX191" fmla="*/ 155797 w 191764"/>
                <a:gd name="connsiteY191" fmla="*/ 161717 h 201453"/>
                <a:gd name="connsiteX192" fmla="*/ 155797 w 191764"/>
                <a:gd name="connsiteY192" fmla="*/ 159716 h 201453"/>
                <a:gd name="connsiteX193" fmla="*/ 154082 w 191764"/>
                <a:gd name="connsiteY193" fmla="*/ 159240 h 201453"/>
                <a:gd name="connsiteX194" fmla="*/ 149700 w 191764"/>
                <a:gd name="connsiteY194" fmla="*/ 157430 h 201453"/>
                <a:gd name="connsiteX195" fmla="*/ 149643 w 191764"/>
                <a:gd name="connsiteY195" fmla="*/ 155677 h 201453"/>
                <a:gd name="connsiteX196" fmla="*/ 149700 w 191764"/>
                <a:gd name="connsiteY196" fmla="*/ 155621 h 201453"/>
                <a:gd name="connsiteX197" fmla="*/ 151225 w 191764"/>
                <a:gd name="connsiteY197" fmla="*/ 154764 h 201453"/>
                <a:gd name="connsiteX198" fmla="*/ 154273 w 191764"/>
                <a:gd name="connsiteY198" fmla="*/ 155335 h 201453"/>
                <a:gd name="connsiteX199" fmla="*/ 157035 w 191764"/>
                <a:gd name="connsiteY199" fmla="*/ 156478 h 201453"/>
                <a:gd name="connsiteX200" fmla="*/ 160464 w 191764"/>
                <a:gd name="connsiteY200" fmla="*/ 154573 h 201453"/>
                <a:gd name="connsiteX201" fmla="*/ 159988 w 191764"/>
                <a:gd name="connsiteY201" fmla="*/ 152477 h 201453"/>
                <a:gd name="connsiteX202" fmla="*/ 157511 w 191764"/>
                <a:gd name="connsiteY202" fmla="*/ 152001 h 201453"/>
                <a:gd name="connsiteX203" fmla="*/ 150177 w 191764"/>
                <a:gd name="connsiteY203" fmla="*/ 149715 h 201453"/>
                <a:gd name="connsiteX204" fmla="*/ 149386 w 191764"/>
                <a:gd name="connsiteY204" fmla="*/ 148001 h 201453"/>
                <a:gd name="connsiteX205" fmla="*/ 149605 w 191764"/>
                <a:gd name="connsiteY205" fmla="*/ 147620 h 201453"/>
                <a:gd name="connsiteX206" fmla="*/ 151510 w 191764"/>
                <a:gd name="connsiteY206" fmla="*/ 146762 h 201453"/>
                <a:gd name="connsiteX207" fmla="*/ 153034 w 191764"/>
                <a:gd name="connsiteY207" fmla="*/ 146762 h 201453"/>
                <a:gd name="connsiteX208" fmla="*/ 155511 w 191764"/>
                <a:gd name="connsiteY208" fmla="*/ 147715 h 201453"/>
                <a:gd name="connsiteX209" fmla="*/ 158940 w 191764"/>
                <a:gd name="connsiteY209" fmla="*/ 147715 h 201453"/>
                <a:gd name="connsiteX210" fmla="*/ 161607 w 191764"/>
                <a:gd name="connsiteY210" fmla="*/ 144762 h 201453"/>
                <a:gd name="connsiteX211" fmla="*/ 159225 w 191764"/>
                <a:gd name="connsiteY211" fmla="*/ 143714 h 201453"/>
                <a:gd name="connsiteX212" fmla="*/ 156940 w 191764"/>
                <a:gd name="connsiteY212" fmla="*/ 142952 h 201453"/>
                <a:gd name="connsiteX213" fmla="*/ 156368 w 191764"/>
                <a:gd name="connsiteY213" fmla="*/ 142000 h 201453"/>
                <a:gd name="connsiteX214" fmla="*/ 156368 w 191764"/>
                <a:gd name="connsiteY214" fmla="*/ 141238 h 201453"/>
                <a:gd name="connsiteX215" fmla="*/ 160273 w 191764"/>
                <a:gd name="connsiteY215" fmla="*/ 139238 h 201453"/>
                <a:gd name="connsiteX216" fmla="*/ 163036 w 191764"/>
                <a:gd name="connsiteY216" fmla="*/ 140952 h 201453"/>
                <a:gd name="connsiteX217" fmla="*/ 165512 w 191764"/>
                <a:gd name="connsiteY217" fmla="*/ 142952 h 201453"/>
                <a:gd name="connsiteX218" fmla="*/ 166560 w 191764"/>
                <a:gd name="connsiteY218" fmla="*/ 142952 h 201453"/>
                <a:gd name="connsiteX219" fmla="*/ 168465 w 191764"/>
                <a:gd name="connsiteY219" fmla="*/ 141333 h 201453"/>
                <a:gd name="connsiteX220" fmla="*/ 169227 w 191764"/>
                <a:gd name="connsiteY220" fmla="*/ 139809 h 201453"/>
                <a:gd name="connsiteX221" fmla="*/ 166941 w 191764"/>
                <a:gd name="connsiteY221" fmla="*/ 136857 h 201453"/>
                <a:gd name="connsiteX222" fmla="*/ 162369 w 191764"/>
                <a:gd name="connsiteY222" fmla="*/ 136094 h 201453"/>
                <a:gd name="connsiteX223" fmla="*/ 161350 w 191764"/>
                <a:gd name="connsiteY223" fmla="*/ 134513 h 201453"/>
                <a:gd name="connsiteX224" fmla="*/ 161416 w 191764"/>
                <a:gd name="connsiteY224" fmla="*/ 134285 h 201453"/>
                <a:gd name="connsiteX225" fmla="*/ 163893 w 191764"/>
                <a:gd name="connsiteY225" fmla="*/ 132570 h 201453"/>
                <a:gd name="connsiteX226" fmla="*/ 166179 w 191764"/>
                <a:gd name="connsiteY226" fmla="*/ 133142 h 201453"/>
                <a:gd name="connsiteX227" fmla="*/ 167512 w 191764"/>
                <a:gd name="connsiteY227" fmla="*/ 133808 h 201453"/>
                <a:gd name="connsiteX228" fmla="*/ 169322 w 191764"/>
                <a:gd name="connsiteY228" fmla="*/ 133808 h 201453"/>
                <a:gd name="connsiteX229" fmla="*/ 170370 w 191764"/>
                <a:gd name="connsiteY229" fmla="*/ 130856 h 201453"/>
                <a:gd name="connsiteX230" fmla="*/ 168179 w 191764"/>
                <a:gd name="connsiteY230" fmla="*/ 129236 h 201453"/>
                <a:gd name="connsiteX231" fmla="*/ 169036 w 191764"/>
                <a:gd name="connsiteY231" fmla="*/ 127617 h 201453"/>
                <a:gd name="connsiteX232" fmla="*/ 171132 w 191764"/>
                <a:gd name="connsiteY232" fmla="*/ 126665 h 201453"/>
                <a:gd name="connsiteX233" fmla="*/ 172561 w 191764"/>
                <a:gd name="connsiteY233" fmla="*/ 126665 h 201453"/>
                <a:gd name="connsiteX234" fmla="*/ 176085 w 191764"/>
                <a:gd name="connsiteY234" fmla="*/ 127903 h 201453"/>
                <a:gd name="connsiteX235" fmla="*/ 180752 w 191764"/>
                <a:gd name="connsiteY235" fmla="*/ 126569 h 201453"/>
                <a:gd name="connsiteX236" fmla="*/ 182276 w 191764"/>
                <a:gd name="connsiteY236" fmla="*/ 124283 h 201453"/>
                <a:gd name="connsiteX237" fmla="*/ 182276 w 191764"/>
                <a:gd name="connsiteY237" fmla="*/ 123426 h 201453"/>
                <a:gd name="connsiteX238" fmla="*/ 177514 w 191764"/>
                <a:gd name="connsiteY238" fmla="*/ 121998 h 201453"/>
                <a:gd name="connsiteX239" fmla="*/ 174942 w 191764"/>
                <a:gd name="connsiteY239" fmla="*/ 121521 h 201453"/>
                <a:gd name="connsiteX240" fmla="*/ 174942 w 191764"/>
                <a:gd name="connsiteY240" fmla="*/ 120092 h 201453"/>
                <a:gd name="connsiteX241" fmla="*/ 176752 w 191764"/>
                <a:gd name="connsiteY241" fmla="*/ 119045 h 201453"/>
                <a:gd name="connsiteX242" fmla="*/ 178657 w 191764"/>
                <a:gd name="connsiteY242" fmla="*/ 118283 h 201453"/>
                <a:gd name="connsiteX243" fmla="*/ 179514 w 191764"/>
                <a:gd name="connsiteY243" fmla="*/ 116378 h 201453"/>
                <a:gd name="connsiteX244" fmla="*/ 178942 w 191764"/>
                <a:gd name="connsiteY244" fmla="*/ 114854 h 201453"/>
                <a:gd name="connsiteX245" fmla="*/ 178942 w 191764"/>
                <a:gd name="connsiteY245" fmla="*/ 113806 h 201453"/>
                <a:gd name="connsiteX246" fmla="*/ 179800 w 191764"/>
                <a:gd name="connsiteY246" fmla="*/ 111424 h 201453"/>
                <a:gd name="connsiteX247" fmla="*/ 181800 w 191764"/>
                <a:gd name="connsiteY247" fmla="*/ 111424 h 201453"/>
                <a:gd name="connsiteX248" fmla="*/ 182562 w 191764"/>
                <a:gd name="connsiteY248" fmla="*/ 112758 h 201453"/>
                <a:gd name="connsiteX249" fmla="*/ 183038 w 191764"/>
                <a:gd name="connsiteY249" fmla="*/ 114282 h 201453"/>
                <a:gd name="connsiteX250" fmla="*/ 183038 w 191764"/>
                <a:gd name="connsiteY250" fmla="*/ 114282 h 201453"/>
                <a:gd name="connsiteX251" fmla="*/ 184467 w 191764"/>
                <a:gd name="connsiteY251" fmla="*/ 114282 h 201453"/>
                <a:gd name="connsiteX252" fmla="*/ 186467 w 191764"/>
                <a:gd name="connsiteY252" fmla="*/ 110663 h 201453"/>
                <a:gd name="connsiteX253" fmla="*/ 184943 w 191764"/>
                <a:gd name="connsiteY253" fmla="*/ 107424 h 201453"/>
                <a:gd name="connsiteX254" fmla="*/ 183800 w 191764"/>
                <a:gd name="connsiteY254" fmla="*/ 106186 h 201453"/>
                <a:gd name="connsiteX255" fmla="*/ 183800 w 191764"/>
                <a:gd name="connsiteY255" fmla="*/ 103424 h 201453"/>
                <a:gd name="connsiteX256" fmla="*/ 183800 w 191764"/>
                <a:gd name="connsiteY256" fmla="*/ 103424 h 201453"/>
                <a:gd name="connsiteX257" fmla="*/ 186943 w 191764"/>
                <a:gd name="connsiteY257" fmla="*/ 103900 h 201453"/>
                <a:gd name="connsiteX258" fmla="*/ 187991 w 191764"/>
                <a:gd name="connsiteY258" fmla="*/ 106567 h 201453"/>
                <a:gd name="connsiteX259" fmla="*/ 190372 w 191764"/>
                <a:gd name="connsiteY259" fmla="*/ 107900 h 201453"/>
                <a:gd name="connsiteX260" fmla="*/ 191706 w 191764"/>
                <a:gd name="connsiteY260" fmla="*/ 105138 h 201453"/>
                <a:gd name="connsiteX261" fmla="*/ 191134 w 191764"/>
                <a:gd name="connsiteY261" fmla="*/ 103709 h 201453"/>
                <a:gd name="connsiteX262" fmla="*/ 179704 w 191764"/>
                <a:gd name="connsiteY262" fmla="*/ 97994 h 201453"/>
                <a:gd name="connsiteX263" fmla="*/ 108457 w 191764"/>
                <a:gd name="connsiteY263" fmla="*/ 2554 h 20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91764" h="201453">
                  <a:moveTo>
                    <a:pt x="108457" y="2554"/>
                  </a:moveTo>
                  <a:cubicBezTo>
                    <a:pt x="108419" y="2268"/>
                    <a:pt x="108419" y="1982"/>
                    <a:pt x="108457" y="1697"/>
                  </a:cubicBezTo>
                  <a:lnTo>
                    <a:pt x="107410" y="-399"/>
                  </a:lnTo>
                  <a:cubicBezTo>
                    <a:pt x="107410" y="-399"/>
                    <a:pt x="106552" y="-399"/>
                    <a:pt x="106171" y="-399"/>
                  </a:cubicBezTo>
                  <a:cubicBezTo>
                    <a:pt x="105790" y="-399"/>
                    <a:pt x="104552" y="1601"/>
                    <a:pt x="104457" y="3030"/>
                  </a:cubicBezTo>
                  <a:cubicBezTo>
                    <a:pt x="104371" y="4297"/>
                    <a:pt x="105000" y="5506"/>
                    <a:pt x="106076" y="6173"/>
                  </a:cubicBezTo>
                  <a:cubicBezTo>
                    <a:pt x="106552" y="6173"/>
                    <a:pt x="107124" y="6649"/>
                    <a:pt x="107219" y="7412"/>
                  </a:cubicBezTo>
                  <a:cubicBezTo>
                    <a:pt x="107314" y="8174"/>
                    <a:pt x="106552" y="9412"/>
                    <a:pt x="107219" y="10079"/>
                  </a:cubicBezTo>
                  <a:lnTo>
                    <a:pt x="107219" y="10079"/>
                  </a:lnTo>
                  <a:cubicBezTo>
                    <a:pt x="105886" y="8364"/>
                    <a:pt x="105219" y="10079"/>
                    <a:pt x="104266" y="9507"/>
                  </a:cubicBezTo>
                  <a:cubicBezTo>
                    <a:pt x="103314" y="8935"/>
                    <a:pt x="103314" y="7792"/>
                    <a:pt x="103123" y="6840"/>
                  </a:cubicBezTo>
                  <a:cubicBezTo>
                    <a:pt x="102933" y="5888"/>
                    <a:pt x="102075" y="4840"/>
                    <a:pt x="100837" y="5411"/>
                  </a:cubicBezTo>
                  <a:cubicBezTo>
                    <a:pt x="99980" y="5964"/>
                    <a:pt x="99532" y="6973"/>
                    <a:pt x="99694" y="7983"/>
                  </a:cubicBezTo>
                  <a:cubicBezTo>
                    <a:pt x="99694" y="8841"/>
                    <a:pt x="100456" y="9412"/>
                    <a:pt x="100552" y="10269"/>
                  </a:cubicBezTo>
                  <a:cubicBezTo>
                    <a:pt x="100676" y="11317"/>
                    <a:pt x="100094" y="12326"/>
                    <a:pt x="99123" y="12746"/>
                  </a:cubicBezTo>
                  <a:cubicBezTo>
                    <a:pt x="97885" y="12746"/>
                    <a:pt x="97313" y="11889"/>
                    <a:pt x="97313" y="10745"/>
                  </a:cubicBezTo>
                  <a:lnTo>
                    <a:pt x="97313" y="6935"/>
                  </a:lnTo>
                  <a:cubicBezTo>
                    <a:pt x="97513" y="6345"/>
                    <a:pt x="97513" y="5716"/>
                    <a:pt x="97313" y="5126"/>
                  </a:cubicBezTo>
                  <a:cubicBezTo>
                    <a:pt x="96770" y="4640"/>
                    <a:pt x="95951" y="4640"/>
                    <a:pt x="95408" y="5126"/>
                  </a:cubicBezTo>
                  <a:cubicBezTo>
                    <a:pt x="94599" y="5649"/>
                    <a:pt x="94103" y="6545"/>
                    <a:pt x="94074" y="7507"/>
                  </a:cubicBezTo>
                  <a:cubicBezTo>
                    <a:pt x="93827" y="8574"/>
                    <a:pt x="93827" y="9678"/>
                    <a:pt x="94074" y="10745"/>
                  </a:cubicBezTo>
                  <a:cubicBezTo>
                    <a:pt x="94074" y="11983"/>
                    <a:pt x="95027" y="13508"/>
                    <a:pt x="93598" y="14651"/>
                  </a:cubicBezTo>
                  <a:cubicBezTo>
                    <a:pt x="92922" y="15384"/>
                    <a:pt x="91779" y="15441"/>
                    <a:pt x="91046" y="14765"/>
                  </a:cubicBezTo>
                  <a:cubicBezTo>
                    <a:pt x="91008" y="14727"/>
                    <a:pt x="90969" y="14688"/>
                    <a:pt x="90931" y="14651"/>
                  </a:cubicBezTo>
                  <a:cubicBezTo>
                    <a:pt x="90588" y="13793"/>
                    <a:pt x="90588" y="12841"/>
                    <a:pt x="90931" y="11983"/>
                  </a:cubicBezTo>
                  <a:cubicBezTo>
                    <a:pt x="90931" y="10555"/>
                    <a:pt x="91884" y="8745"/>
                    <a:pt x="90931" y="8174"/>
                  </a:cubicBezTo>
                  <a:cubicBezTo>
                    <a:pt x="89979" y="7602"/>
                    <a:pt x="88455" y="8174"/>
                    <a:pt x="87693" y="9697"/>
                  </a:cubicBezTo>
                  <a:cubicBezTo>
                    <a:pt x="86969" y="10650"/>
                    <a:pt x="86597" y="11831"/>
                    <a:pt x="86645" y="13032"/>
                  </a:cubicBezTo>
                  <a:cubicBezTo>
                    <a:pt x="86645" y="14079"/>
                    <a:pt x="86645" y="15031"/>
                    <a:pt x="86645" y="16174"/>
                  </a:cubicBezTo>
                  <a:cubicBezTo>
                    <a:pt x="86693" y="16860"/>
                    <a:pt x="86359" y="17517"/>
                    <a:pt x="85788" y="17889"/>
                  </a:cubicBezTo>
                  <a:cubicBezTo>
                    <a:pt x="84197" y="16917"/>
                    <a:pt x="83492" y="14984"/>
                    <a:pt x="84073" y="13222"/>
                  </a:cubicBezTo>
                  <a:cubicBezTo>
                    <a:pt x="84073" y="12460"/>
                    <a:pt x="84549" y="11698"/>
                    <a:pt x="84073" y="11031"/>
                  </a:cubicBezTo>
                  <a:cubicBezTo>
                    <a:pt x="84016" y="10507"/>
                    <a:pt x="83550" y="10126"/>
                    <a:pt x="83025" y="10183"/>
                  </a:cubicBezTo>
                  <a:cubicBezTo>
                    <a:pt x="82807" y="10212"/>
                    <a:pt x="82607" y="10307"/>
                    <a:pt x="82454" y="10460"/>
                  </a:cubicBezTo>
                  <a:cubicBezTo>
                    <a:pt x="82168" y="10603"/>
                    <a:pt x="81930" y="10840"/>
                    <a:pt x="81787" y="11126"/>
                  </a:cubicBezTo>
                  <a:cubicBezTo>
                    <a:pt x="80673" y="12374"/>
                    <a:pt x="80187" y="14051"/>
                    <a:pt x="80454" y="15698"/>
                  </a:cubicBezTo>
                  <a:cubicBezTo>
                    <a:pt x="80454" y="16841"/>
                    <a:pt x="81502" y="17984"/>
                    <a:pt x="80454" y="19222"/>
                  </a:cubicBezTo>
                  <a:cubicBezTo>
                    <a:pt x="77987" y="17670"/>
                    <a:pt x="77111" y="14479"/>
                    <a:pt x="78454" y="11889"/>
                  </a:cubicBezTo>
                  <a:cubicBezTo>
                    <a:pt x="78901" y="10983"/>
                    <a:pt x="79216" y="10021"/>
                    <a:pt x="79406" y="9031"/>
                  </a:cubicBezTo>
                  <a:cubicBezTo>
                    <a:pt x="79406" y="8174"/>
                    <a:pt x="79406" y="7221"/>
                    <a:pt x="78168" y="7221"/>
                  </a:cubicBezTo>
                  <a:cubicBezTo>
                    <a:pt x="77253" y="7355"/>
                    <a:pt x="76415" y="7792"/>
                    <a:pt x="75787" y="8459"/>
                  </a:cubicBezTo>
                  <a:cubicBezTo>
                    <a:pt x="73977" y="9945"/>
                    <a:pt x="72872" y="12126"/>
                    <a:pt x="72739" y="14460"/>
                  </a:cubicBezTo>
                  <a:cubicBezTo>
                    <a:pt x="73082" y="16251"/>
                    <a:pt x="73691" y="17984"/>
                    <a:pt x="74548" y="19604"/>
                  </a:cubicBezTo>
                  <a:cubicBezTo>
                    <a:pt x="74958" y="20680"/>
                    <a:pt x="74425" y="21899"/>
                    <a:pt x="73339" y="22309"/>
                  </a:cubicBezTo>
                  <a:cubicBezTo>
                    <a:pt x="72701" y="22557"/>
                    <a:pt x="71977" y="22471"/>
                    <a:pt x="71405" y="22080"/>
                  </a:cubicBezTo>
                  <a:cubicBezTo>
                    <a:pt x="70957" y="21328"/>
                    <a:pt x="70691" y="20480"/>
                    <a:pt x="70643" y="19604"/>
                  </a:cubicBezTo>
                  <a:cubicBezTo>
                    <a:pt x="70548" y="18679"/>
                    <a:pt x="69767" y="17975"/>
                    <a:pt x="68833" y="17984"/>
                  </a:cubicBezTo>
                  <a:cubicBezTo>
                    <a:pt x="67443" y="18289"/>
                    <a:pt x="66319" y="19299"/>
                    <a:pt x="65881" y="20651"/>
                  </a:cubicBezTo>
                  <a:cubicBezTo>
                    <a:pt x="65547" y="21737"/>
                    <a:pt x="65547" y="22899"/>
                    <a:pt x="65881" y="23985"/>
                  </a:cubicBezTo>
                  <a:lnTo>
                    <a:pt x="66452" y="25604"/>
                  </a:lnTo>
                  <a:cubicBezTo>
                    <a:pt x="64309" y="25052"/>
                    <a:pt x="62671" y="23309"/>
                    <a:pt x="62261" y="21128"/>
                  </a:cubicBezTo>
                  <a:cubicBezTo>
                    <a:pt x="62175" y="20537"/>
                    <a:pt x="62013" y="19965"/>
                    <a:pt x="61785" y="19413"/>
                  </a:cubicBezTo>
                  <a:cubicBezTo>
                    <a:pt x="61280" y="19032"/>
                    <a:pt x="60575" y="19032"/>
                    <a:pt x="60070" y="19413"/>
                  </a:cubicBezTo>
                  <a:cubicBezTo>
                    <a:pt x="59699" y="19546"/>
                    <a:pt x="59366" y="19775"/>
                    <a:pt x="59118" y="20080"/>
                  </a:cubicBezTo>
                  <a:cubicBezTo>
                    <a:pt x="57822" y="21213"/>
                    <a:pt x="57394" y="23061"/>
                    <a:pt x="58070" y="24652"/>
                  </a:cubicBezTo>
                  <a:cubicBezTo>
                    <a:pt x="58889" y="25814"/>
                    <a:pt x="59813" y="26900"/>
                    <a:pt x="60832" y="27891"/>
                  </a:cubicBezTo>
                  <a:cubicBezTo>
                    <a:pt x="61308" y="28310"/>
                    <a:pt x="61356" y="29033"/>
                    <a:pt x="60937" y="29500"/>
                  </a:cubicBezTo>
                  <a:cubicBezTo>
                    <a:pt x="60899" y="29538"/>
                    <a:pt x="60870" y="29576"/>
                    <a:pt x="60832" y="29605"/>
                  </a:cubicBezTo>
                  <a:cubicBezTo>
                    <a:pt x="60556" y="29700"/>
                    <a:pt x="60251" y="29700"/>
                    <a:pt x="59975" y="29605"/>
                  </a:cubicBezTo>
                  <a:cubicBezTo>
                    <a:pt x="57689" y="29605"/>
                    <a:pt x="57308" y="26366"/>
                    <a:pt x="55213" y="25509"/>
                  </a:cubicBezTo>
                  <a:cubicBezTo>
                    <a:pt x="53689" y="25080"/>
                    <a:pt x="52069" y="25080"/>
                    <a:pt x="50545" y="25509"/>
                  </a:cubicBezTo>
                  <a:cubicBezTo>
                    <a:pt x="49402" y="25509"/>
                    <a:pt x="47783" y="26652"/>
                    <a:pt x="47878" y="27604"/>
                  </a:cubicBezTo>
                  <a:cubicBezTo>
                    <a:pt x="47983" y="27957"/>
                    <a:pt x="48278" y="28214"/>
                    <a:pt x="48640" y="28271"/>
                  </a:cubicBezTo>
                  <a:cubicBezTo>
                    <a:pt x="50260" y="28843"/>
                    <a:pt x="52165" y="29033"/>
                    <a:pt x="53879" y="29510"/>
                  </a:cubicBezTo>
                  <a:cubicBezTo>
                    <a:pt x="55536" y="29872"/>
                    <a:pt x="56851" y="31119"/>
                    <a:pt x="57308" y="32748"/>
                  </a:cubicBezTo>
                  <a:cubicBezTo>
                    <a:pt x="56670" y="33538"/>
                    <a:pt x="55575" y="33815"/>
                    <a:pt x="54641" y="33415"/>
                  </a:cubicBezTo>
                  <a:cubicBezTo>
                    <a:pt x="53974" y="33415"/>
                    <a:pt x="53593" y="32367"/>
                    <a:pt x="52736" y="32176"/>
                  </a:cubicBezTo>
                  <a:lnTo>
                    <a:pt x="52069" y="32176"/>
                  </a:lnTo>
                  <a:cubicBezTo>
                    <a:pt x="51374" y="32434"/>
                    <a:pt x="51022" y="33196"/>
                    <a:pt x="51279" y="33891"/>
                  </a:cubicBezTo>
                  <a:cubicBezTo>
                    <a:pt x="51327" y="34024"/>
                    <a:pt x="51403" y="34158"/>
                    <a:pt x="51498" y="34272"/>
                  </a:cubicBezTo>
                  <a:cubicBezTo>
                    <a:pt x="51498" y="34939"/>
                    <a:pt x="52260" y="35796"/>
                    <a:pt x="51498" y="36463"/>
                  </a:cubicBezTo>
                  <a:cubicBezTo>
                    <a:pt x="50736" y="37129"/>
                    <a:pt x="48640" y="34367"/>
                    <a:pt x="47402" y="33129"/>
                  </a:cubicBezTo>
                  <a:cubicBezTo>
                    <a:pt x="44983" y="31119"/>
                    <a:pt x="41668" y="30567"/>
                    <a:pt x="38734" y="31700"/>
                  </a:cubicBezTo>
                  <a:cubicBezTo>
                    <a:pt x="38172" y="31786"/>
                    <a:pt x="37649" y="32015"/>
                    <a:pt x="37210" y="32367"/>
                  </a:cubicBezTo>
                  <a:cubicBezTo>
                    <a:pt x="36248" y="32977"/>
                    <a:pt x="35953" y="34253"/>
                    <a:pt x="36544" y="35224"/>
                  </a:cubicBezTo>
                  <a:cubicBezTo>
                    <a:pt x="37020" y="35987"/>
                    <a:pt x="38068" y="36273"/>
                    <a:pt x="38925" y="36653"/>
                  </a:cubicBezTo>
                  <a:cubicBezTo>
                    <a:pt x="40106" y="37168"/>
                    <a:pt x="41144" y="37949"/>
                    <a:pt x="41973" y="38939"/>
                  </a:cubicBezTo>
                  <a:cubicBezTo>
                    <a:pt x="43001" y="39921"/>
                    <a:pt x="43030" y="41549"/>
                    <a:pt x="42049" y="42578"/>
                  </a:cubicBezTo>
                  <a:cubicBezTo>
                    <a:pt x="42030" y="42606"/>
                    <a:pt x="42002" y="42626"/>
                    <a:pt x="41973" y="42654"/>
                  </a:cubicBezTo>
                  <a:cubicBezTo>
                    <a:pt x="40801" y="43463"/>
                    <a:pt x="39239" y="43463"/>
                    <a:pt x="38068" y="42654"/>
                  </a:cubicBezTo>
                  <a:cubicBezTo>
                    <a:pt x="37020" y="42083"/>
                    <a:pt x="36353" y="41130"/>
                    <a:pt x="35115" y="40844"/>
                  </a:cubicBezTo>
                  <a:cubicBezTo>
                    <a:pt x="33877" y="40558"/>
                    <a:pt x="31686" y="41701"/>
                    <a:pt x="31591" y="42940"/>
                  </a:cubicBezTo>
                  <a:cubicBezTo>
                    <a:pt x="31610" y="43406"/>
                    <a:pt x="31857" y="43835"/>
                    <a:pt x="32257" y="44083"/>
                  </a:cubicBezTo>
                  <a:cubicBezTo>
                    <a:pt x="33143" y="44578"/>
                    <a:pt x="34115" y="44940"/>
                    <a:pt x="35115" y="45131"/>
                  </a:cubicBezTo>
                  <a:cubicBezTo>
                    <a:pt x="36115" y="45388"/>
                    <a:pt x="36820" y="46283"/>
                    <a:pt x="36829" y="47321"/>
                  </a:cubicBezTo>
                  <a:cubicBezTo>
                    <a:pt x="36620" y="48293"/>
                    <a:pt x="35886" y="49064"/>
                    <a:pt x="34924" y="49322"/>
                  </a:cubicBezTo>
                  <a:cubicBezTo>
                    <a:pt x="34058" y="49646"/>
                    <a:pt x="33086" y="49426"/>
                    <a:pt x="32448" y="48750"/>
                  </a:cubicBezTo>
                  <a:lnTo>
                    <a:pt x="27971" y="44845"/>
                  </a:lnTo>
                  <a:cubicBezTo>
                    <a:pt x="27276" y="44169"/>
                    <a:pt x="26476" y="43616"/>
                    <a:pt x="25590" y="43226"/>
                  </a:cubicBezTo>
                  <a:cubicBezTo>
                    <a:pt x="24485" y="42787"/>
                    <a:pt x="23266" y="42787"/>
                    <a:pt x="22161" y="43226"/>
                  </a:cubicBezTo>
                  <a:cubicBezTo>
                    <a:pt x="21351" y="43521"/>
                    <a:pt x="20637" y="44006"/>
                    <a:pt x="20065" y="44654"/>
                  </a:cubicBezTo>
                  <a:cubicBezTo>
                    <a:pt x="19589" y="45321"/>
                    <a:pt x="19399" y="46083"/>
                    <a:pt x="20065" y="46559"/>
                  </a:cubicBezTo>
                  <a:cubicBezTo>
                    <a:pt x="20551" y="46874"/>
                    <a:pt x="21113" y="47035"/>
                    <a:pt x="21685" y="47035"/>
                  </a:cubicBezTo>
                  <a:cubicBezTo>
                    <a:pt x="23256" y="47245"/>
                    <a:pt x="24723" y="47940"/>
                    <a:pt x="25875" y="49036"/>
                  </a:cubicBezTo>
                  <a:cubicBezTo>
                    <a:pt x="26371" y="49503"/>
                    <a:pt x="26400" y="50283"/>
                    <a:pt x="25933" y="50789"/>
                  </a:cubicBezTo>
                  <a:cubicBezTo>
                    <a:pt x="25914" y="50808"/>
                    <a:pt x="25895" y="50826"/>
                    <a:pt x="25875" y="50846"/>
                  </a:cubicBezTo>
                  <a:cubicBezTo>
                    <a:pt x="25561" y="51274"/>
                    <a:pt x="25076" y="51550"/>
                    <a:pt x="24542" y="51608"/>
                  </a:cubicBezTo>
                  <a:cubicBezTo>
                    <a:pt x="23494" y="51732"/>
                    <a:pt x="22447" y="51465"/>
                    <a:pt x="21589" y="50846"/>
                  </a:cubicBezTo>
                  <a:cubicBezTo>
                    <a:pt x="20846" y="50169"/>
                    <a:pt x="19913" y="49741"/>
                    <a:pt x="18922" y="49607"/>
                  </a:cubicBezTo>
                  <a:cubicBezTo>
                    <a:pt x="17665" y="49560"/>
                    <a:pt x="16474" y="50179"/>
                    <a:pt x="15779" y="51226"/>
                  </a:cubicBezTo>
                  <a:cubicBezTo>
                    <a:pt x="15351" y="51893"/>
                    <a:pt x="15551" y="52779"/>
                    <a:pt x="16208" y="53198"/>
                  </a:cubicBezTo>
                  <a:cubicBezTo>
                    <a:pt x="16227" y="53208"/>
                    <a:pt x="16246" y="53217"/>
                    <a:pt x="16255" y="53227"/>
                  </a:cubicBezTo>
                  <a:cubicBezTo>
                    <a:pt x="17017" y="53560"/>
                    <a:pt x="17818" y="53789"/>
                    <a:pt x="18637" y="53894"/>
                  </a:cubicBezTo>
                  <a:cubicBezTo>
                    <a:pt x="21123" y="54265"/>
                    <a:pt x="23494" y="55170"/>
                    <a:pt x="25590" y="56560"/>
                  </a:cubicBezTo>
                  <a:cubicBezTo>
                    <a:pt x="26142" y="57046"/>
                    <a:pt x="26200" y="57894"/>
                    <a:pt x="25704" y="58447"/>
                  </a:cubicBezTo>
                  <a:cubicBezTo>
                    <a:pt x="25675" y="58485"/>
                    <a:pt x="25628" y="58523"/>
                    <a:pt x="25590" y="58561"/>
                  </a:cubicBezTo>
                  <a:cubicBezTo>
                    <a:pt x="25209" y="59113"/>
                    <a:pt x="24542" y="59408"/>
                    <a:pt x="23875" y="59323"/>
                  </a:cubicBezTo>
                  <a:cubicBezTo>
                    <a:pt x="23370" y="59285"/>
                    <a:pt x="22875" y="59123"/>
                    <a:pt x="22447" y="58847"/>
                  </a:cubicBezTo>
                  <a:cubicBezTo>
                    <a:pt x="21704" y="58370"/>
                    <a:pt x="20904" y="57989"/>
                    <a:pt x="20065" y="57704"/>
                  </a:cubicBezTo>
                  <a:cubicBezTo>
                    <a:pt x="19018" y="57313"/>
                    <a:pt x="17874" y="57313"/>
                    <a:pt x="16827" y="57704"/>
                  </a:cubicBezTo>
                  <a:cubicBezTo>
                    <a:pt x="15493" y="57704"/>
                    <a:pt x="14160" y="59323"/>
                    <a:pt x="14350" y="60275"/>
                  </a:cubicBezTo>
                  <a:cubicBezTo>
                    <a:pt x="14541" y="61228"/>
                    <a:pt x="15684" y="61323"/>
                    <a:pt x="16636" y="61513"/>
                  </a:cubicBezTo>
                  <a:cubicBezTo>
                    <a:pt x="17389" y="61694"/>
                    <a:pt x="18103" y="62019"/>
                    <a:pt x="18732" y="62466"/>
                  </a:cubicBezTo>
                  <a:cubicBezTo>
                    <a:pt x="19056" y="62628"/>
                    <a:pt x="19275" y="62962"/>
                    <a:pt x="19303" y="63323"/>
                  </a:cubicBezTo>
                  <a:cubicBezTo>
                    <a:pt x="19389" y="63571"/>
                    <a:pt x="19389" y="63838"/>
                    <a:pt x="19303" y="64085"/>
                  </a:cubicBezTo>
                  <a:cubicBezTo>
                    <a:pt x="18494" y="65314"/>
                    <a:pt x="17036" y="65952"/>
                    <a:pt x="15589" y="65704"/>
                  </a:cubicBezTo>
                  <a:cubicBezTo>
                    <a:pt x="14522" y="65428"/>
                    <a:pt x="13598" y="64742"/>
                    <a:pt x="13017" y="63799"/>
                  </a:cubicBezTo>
                  <a:cubicBezTo>
                    <a:pt x="12502" y="62866"/>
                    <a:pt x="11702" y="62133"/>
                    <a:pt x="10731" y="61704"/>
                  </a:cubicBezTo>
                  <a:cubicBezTo>
                    <a:pt x="10397" y="61561"/>
                    <a:pt x="10017" y="61561"/>
                    <a:pt x="9683" y="61704"/>
                  </a:cubicBezTo>
                  <a:cubicBezTo>
                    <a:pt x="8940" y="61913"/>
                    <a:pt x="8311" y="62437"/>
                    <a:pt x="7969" y="63133"/>
                  </a:cubicBezTo>
                  <a:cubicBezTo>
                    <a:pt x="7626" y="63523"/>
                    <a:pt x="7368" y="63981"/>
                    <a:pt x="7207" y="64466"/>
                  </a:cubicBezTo>
                  <a:cubicBezTo>
                    <a:pt x="7207" y="66085"/>
                    <a:pt x="7969" y="67133"/>
                    <a:pt x="9397" y="67610"/>
                  </a:cubicBezTo>
                  <a:cubicBezTo>
                    <a:pt x="10845" y="67857"/>
                    <a:pt x="12284" y="68210"/>
                    <a:pt x="13683" y="68657"/>
                  </a:cubicBezTo>
                  <a:cubicBezTo>
                    <a:pt x="14426" y="68962"/>
                    <a:pt x="14808" y="69800"/>
                    <a:pt x="14541" y="70562"/>
                  </a:cubicBezTo>
                  <a:cubicBezTo>
                    <a:pt x="14036" y="71353"/>
                    <a:pt x="13188" y="71886"/>
                    <a:pt x="12255" y="71991"/>
                  </a:cubicBezTo>
                  <a:cubicBezTo>
                    <a:pt x="11493" y="71962"/>
                    <a:pt x="10760" y="71696"/>
                    <a:pt x="10159" y="71229"/>
                  </a:cubicBezTo>
                  <a:cubicBezTo>
                    <a:pt x="9778" y="70925"/>
                    <a:pt x="9369" y="70667"/>
                    <a:pt x="8921" y="70467"/>
                  </a:cubicBezTo>
                  <a:cubicBezTo>
                    <a:pt x="8349" y="70191"/>
                    <a:pt x="7683" y="70191"/>
                    <a:pt x="7111" y="70467"/>
                  </a:cubicBezTo>
                  <a:cubicBezTo>
                    <a:pt x="6168" y="71038"/>
                    <a:pt x="5768" y="72201"/>
                    <a:pt x="6159" y="73229"/>
                  </a:cubicBezTo>
                  <a:cubicBezTo>
                    <a:pt x="6635" y="73991"/>
                    <a:pt x="7588" y="74373"/>
                    <a:pt x="8254" y="75039"/>
                  </a:cubicBezTo>
                  <a:cubicBezTo>
                    <a:pt x="8216" y="75629"/>
                    <a:pt x="7902" y="76163"/>
                    <a:pt x="7397" y="76468"/>
                  </a:cubicBezTo>
                  <a:cubicBezTo>
                    <a:pt x="6883" y="76944"/>
                    <a:pt x="6187" y="77182"/>
                    <a:pt x="5492" y="77135"/>
                  </a:cubicBezTo>
                  <a:cubicBezTo>
                    <a:pt x="4968" y="77087"/>
                    <a:pt x="4473" y="76887"/>
                    <a:pt x="4063" y="76563"/>
                  </a:cubicBezTo>
                  <a:cubicBezTo>
                    <a:pt x="3111" y="75801"/>
                    <a:pt x="2006" y="75249"/>
                    <a:pt x="825" y="74944"/>
                  </a:cubicBezTo>
                  <a:lnTo>
                    <a:pt x="-32" y="74944"/>
                  </a:lnTo>
                  <a:cubicBezTo>
                    <a:pt x="33019" y="112473"/>
                    <a:pt x="70833" y="147334"/>
                    <a:pt x="91598" y="192958"/>
                  </a:cubicBezTo>
                  <a:cubicBezTo>
                    <a:pt x="91598" y="191911"/>
                    <a:pt x="90836" y="190863"/>
                    <a:pt x="91598" y="189530"/>
                  </a:cubicBezTo>
                  <a:cubicBezTo>
                    <a:pt x="93884" y="190672"/>
                    <a:pt x="94265" y="193625"/>
                    <a:pt x="93027" y="196578"/>
                  </a:cubicBezTo>
                  <a:lnTo>
                    <a:pt x="94456" y="200007"/>
                  </a:lnTo>
                  <a:lnTo>
                    <a:pt x="94456" y="201055"/>
                  </a:lnTo>
                  <a:lnTo>
                    <a:pt x="94456" y="201055"/>
                  </a:lnTo>
                  <a:cubicBezTo>
                    <a:pt x="96608" y="199569"/>
                    <a:pt x="98056" y="197264"/>
                    <a:pt x="98456" y="194673"/>
                  </a:cubicBezTo>
                  <a:cubicBezTo>
                    <a:pt x="98456" y="192673"/>
                    <a:pt x="97504" y="191244"/>
                    <a:pt x="97027" y="189434"/>
                  </a:cubicBezTo>
                  <a:cubicBezTo>
                    <a:pt x="96856" y="188653"/>
                    <a:pt x="97066" y="187844"/>
                    <a:pt x="97599" y="187244"/>
                  </a:cubicBezTo>
                  <a:cubicBezTo>
                    <a:pt x="98466" y="186472"/>
                    <a:pt x="99780" y="186472"/>
                    <a:pt x="100647" y="187244"/>
                  </a:cubicBezTo>
                  <a:cubicBezTo>
                    <a:pt x="101047" y="188044"/>
                    <a:pt x="101237" y="188920"/>
                    <a:pt x="101218" y="189816"/>
                  </a:cubicBezTo>
                  <a:cubicBezTo>
                    <a:pt x="101218" y="190672"/>
                    <a:pt x="101885" y="191530"/>
                    <a:pt x="103028" y="191435"/>
                  </a:cubicBezTo>
                  <a:cubicBezTo>
                    <a:pt x="104552" y="191130"/>
                    <a:pt x="105838" y="190101"/>
                    <a:pt x="106457" y="188673"/>
                  </a:cubicBezTo>
                  <a:cubicBezTo>
                    <a:pt x="106838" y="187558"/>
                    <a:pt x="106838" y="186358"/>
                    <a:pt x="106457" y="185243"/>
                  </a:cubicBezTo>
                  <a:lnTo>
                    <a:pt x="106457" y="183529"/>
                  </a:lnTo>
                  <a:cubicBezTo>
                    <a:pt x="108648" y="184100"/>
                    <a:pt x="110277" y="185948"/>
                    <a:pt x="110553" y="188196"/>
                  </a:cubicBezTo>
                  <a:cubicBezTo>
                    <a:pt x="110458" y="188767"/>
                    <a:pt x="110458" y="189339"/>
                    <a:pt x="110553" y="189910"/>
                  </a:cubicBezTo>
                  <a:cubicBezTo>
                    <a:pt x="111048" y="190329"/>
                    <a:pt x="111772" y="190329"/>
                    <a:pt x="112267" y="189910"/>
                  </a:cubicBezTo>
                  <a:cubicBezTo>
                    <a:pt x="112706" y="189806"/>
                    <a:pt x="113106" y="189577"/>
                    <a:pt x="113410" y="189244"/>
                  </a:cubicBezTo>
                  <a:cubicBezTo>
                    <a:pt x="114868" y="188091"/>
                    <a:pt x="115439" y="186148"/>
                    <a:pt x="114839" y="184386"/>
                  </a:cubicBezTo>
                  <a:cubicBezTo>
                    <a:pt x="114268" y="183148"/>
                    <a:pt x="112934" y="182290"/>
                    <a:pt x="112077" y="181147"/>
                  </a:cubicBezTo>
                  <a:cubicBezTo>
                    <a:pt x="111600" y="180728"/>
                    <a:pt x="111562" y="180005"/>
                    <a:pt x="111972" y="179538"/>
                  </a:cubicBezTo>
                  <a:cubicBezTo>
                    <a:pt x="112010" y="179500"/>
                    <a:pt x="112039" y="179462"/>
                    <a:pt x="112077" y="179433"/>
                  </a:cubicBezTo>
                  <a:cubicBezTo>
                    <a:pt x="112343" y="179300"/>
                    <a:pt x="112667" y="179300"/>
                    <a:pt x="112934" y="179433"/>
                  </a:cubicBezTo>
                  <a:cubicBezTo>
                    <a:pt x="115315" y="179909"/>
                    <a:pt x="115506" y="182767"/>
                    <a:pt x="117601" y="183624"/>
                  </a:cubicBezTo>
                  <a:cubicBezTo>
                    <a:pt x="119240" y="184139"/>
                    <a:pt x="121011" y="184139"/>
                    <a:pt x="122649" y="183624"/>
                  </a:cubicBezTo>
                  <a:cubicBezTo>
                    <a:pt x="123888" y="183624"/>
                    <a:pt x="125602" y="182386"/>
                    <a:pt x="125602" y="181433"/>
                  </a:cubicBezTo>
                  <a:cubicBezTo>
                    <a:pt x="125460" y="181071"/>
                    <a:pt x="125136" y="180814"/>
                    <a:pt x="124745" y="180767"/>
                  </a:cubicBezTo>
                  <a:cubicBezTo>
                    <a:pt x="123126" y="180195"/>
                    <a:pt x="121125" y="180100"/>
                    <a:pt x="119411" y="179624"/>
                  </a:cubicBezTo>
                  <a:cubicBezTo>
                    <a:pt x="117697" y="179148"/>
                    <a:pt x="116077" y="178099"/>
                    <a:pt x="115982" y="176385"/>
                  </a:cubicBezTo>
                  <a:cubicBezTo>
                    <a:pt x="116620" y="175537"/>
                    <a:pt x="117735" y="175194"/>
                    <a:pt x="118744" y="175528"/>
                  </a:cubicBezTo>
                  <a:cubicBezTo>
                    <a:pt x="119506" y="175528"/>
                    <a:pt x="119887" y="176671"/>
                    <a:pt x="120745" y="176766"/>
                  </a:cubicBezTo>
                  <a:lnTo>
                    <a:pt x="121507" y="176766"/>
                  </a:lnTo>
                  <a:cubicBezTo>
                    <a:pt x="122307" y="176366"/>
                    <a:pt x="122631" y="175394"/>
                    <a:pt x="122240" y="174594"/>
                  </a:cubicBezTo>
                  <a:cubicBezTo>
                    <a:pt x="122221" y="174556"/>
                    <a:pt x="122192" y="174518"/>
                    <a:pt x="122173" y="174480"/>
                  </a:cubicBezTo>
                  <a:cubicBezTo>
                    <a:pt x="121564" y="173899"/>
                    <a:pt x="121554" y="172928"/>
                    <a:pt x="122135" y="172328"/>
                  </a:cubicBezTo>
                  <a:cubicBezTo>
                    <a:pt x="122145" y="172308"/>
                    <a:pt x="122164" y="172299"/>
                    <a:pt x="122173" y="172289"/>
                  </a:cubicBezTo>
                  <a:cubicBezTo>
                    <a:pt x="124364" y="172289"/>
                    <a:pt x="125031" y="174385"/>
                    <a:pt x="126269" y="175623"/>
                  </a:cubicBezTo>
                  <a:cubicBezTo>
                    <a:pt x="128955" y="177814"/>
                    <a:pt x="132670" y="178262"/>
                    <a:pt x="135794" y="176766"/>
                  </a:cubicBezTo>
                  <a:cubicBezTo>
                    <a:pt x="136385" y="176652"/>
                    <a:pt x="136947" y="176385"/>
                    <a:pt x="137413" y="176004"/>
                  </a:cubicBezTo>
                  <a:cubicBezTo>
                    <a:pt x="138413" y="175385"/>
                    <a:pt x="138785" y="174108"/>
                    <a:pt x="138271" y="173051"/>
                  </a:cubicBezTo>
                  <a:cubicBezTo>
                    <a:pt x="137794" y="172289"/>
                    <a:pt x="136747" y="172004"/>
                    <a:pt x="135889" y="171622"/>
                  </a:cubicBezTo>
                  <a:cubicBezTo>
                    <a:pt x="134642" y="171175"/>
                    <a:pt x="133527" y="170423"/>
                    <a:pt x="132651" y="169432"/>
                  </a:cubicBezTo>
                  <a:cubicBezTo>
                    <a:pt x="131603" y="168403"/>
                    <a:pt x="131584" y="166708"/>
                    <a:pt x="132613" y="165660"/>
                  </a:cubicBezTo>
                  <a:cubicBezTo>
                    <a:pt x="132622" y="165650"/>
                    <a:pt x="132641" y="165632"/>
                    <a:pt x="132651" y="165622"/>
                  </a:cubicBezTo>
                  <a:cubicBezTo>
                    <a:pt x="133737" y="164565"/>
                    <a:pt x="135375" y="164298"/>
                    <a:pt x="136747" y="164955"/>
                  </a:cubicBezTo>
                  <a:cubicBezTo>
                    <a:pt x="137794" y="165526"/>
                    <a:pt x="138461" y="166479"/>
                    <a:pt x="139795" y="166670"/>
                  </a:cubicBezTo>
                  <a:cubicBezTo>
                    <a:pt x="141128" y="166860"/>
                    <a:pt x="143414" y="165622"/>
                    <a:pt x="143509" y="164383"/>
                  </a:cubicBezTo>
                  <a:cubicBezTo>
                    <a:pt x="143605" y="163917"/>
                    <a:pt x="143367" y="163450"/>
                    <a:pt x="142938" y="163240"/>
                  </a:cubicBezTo>
                  <a:cubicBezTo>
                    <a:pt x="141995" y="162774"/>
                    <a:pt x="141004" y="162431"/>
                    <a:pt x="139985" y="162193"/>
                  </a:cubicBezTo>
                  <a:cubicBezTo>
                    <a:pt x="138937" y="162193"/>
                    <a:pt x="138080" y="161241"/>
                    <a:pt x="138175" y="160098"/>
                  </a:cubicBezTo>
                  <a:cubicBezTo>
                    <a:pt x="138471" y="159097"/>
                    <a:pt x="139214" y="158297"/>
                    <a:pt x="140175" y="157906"/>
                  </a:cubicBezTo>
                  <a:cubicBezTo>
                    <a:pt x="140995" y="157411"/>
                    <a:pt x="142023" y="157411"/>
                    <a:pt x="142843" y="157906"/>
                  </a:cubicBezTo>
                  <a:lnTo>
                    <a:pt x="147415" y="161717"/>
                  </a:lnTo>
                  <a:cubicBezTo>
                    <a:pt x="148167" y="162383"/>
                    <a:pt x="149034" y="162907"/>
                    <a:pt x="149986" y="163240"/>
                  </a:cubicBezTo>
                  <a:cubicBezTo>
                    <a:pt x="151148" y="163707"/>
                    <a:pt x="152444" y="163707"/>
                    <a:pt x="153606" y="163240"/>
                  </a:cubicBezTo>
                  <a:cubicBezTo>
                    <a:pt x="154444" y="162917"/>
                    <a:pt x="155197" y="162393"/>
                    <a:pt x="155797" y="161717"/>
                  </a:cubicBezTo>
                  <a:cubicBezTo>
                    <a:pt x="156368" y="160955"/>
                    <a:pt x="156558" y="160192"/>
                    <a:pt x="155797" y="159716"/>
                  </a:cubicBezTo>
                  <a:cubicBezTo>
                    <a:pt x="155282" y="159392"/>
                    <a:pt x="154692" y="159221"/>
                    <a:pt x="154082" y="159240"/>
                  </a:cubicBezTo>
                  <a:cubicBezTo>
                    <a:pt x="152444" y="159202"/>
                    <a:pt x="150882" y="158554"/>
                    <a:pt x="149700" y="157430"/>
                  </a:cubicBezTo>
                  <a:cubicBezTo>
                    <a:pt x="149205" y="156963"/>
                    <a:pt x="149177" y="156183"/>
                    <a:pt x="149643" y="155677"/>
                  </a:cubicBezTo>
                  <a:cubicBezTo>
                    <a:pt x="149662" y="155659"/>
                    <a:pt x="149682" y="155640"/>
                    <a:pt x="149700" y="155621"/>
                  </a:cubicBezTo>
                  <a:cubicBezTo>
                    <a:pt x="150091" y="155164"/>
                    <a:pt x="150634" y="154858"/>
                    <a:pt x="151225" y="154764"/>
                  </a:cubicBezTo>
                  <a:cubicBezTo>
                    <a:pt x="152272" y="154544"/>
                    <a:pt x="153368" y="154754"/>
                    <a:pt x="154273" y="155335"/>
                  </a:cubicBezTo>
                  <a:cubicBezTo>
                    <a:pt x="155044" y="156011"/>
                    <a:pt x="156016" y="156420"/>
                    <a:pt x="157035" y="156478"/>
                  </a:cubicBezTo>
                  <a:cubicBezTo>
                    <a:pt x="158416" y="156430"/>
                    <a:pt x="159692" y="155725"/>
                    <a:pt x="160464" y="154573"/>
                  </a:cubicBezTo>
                  <a:cubicBezTo>
                    <a:pt x="160911" y="153858"/>
                    <a:pt x="160693" y="152925"/>
                    <a:pt x="159988" y="152477"/>
                  </a:cubicBezTo>
                  <a:cubicBezTo>
                    <a:pt x="159197" y="152163"/>
                    <a:pt x="158359" y="152001"/>
                    <a:pt x="157511" y="152001"/>
                  </a:cubicBezTo>
                  <a:cubicBezTo>
                    <a:pt x="154920" y="151839"/>
                    <a:pt x="152406" y="151058"/>
                    <a:pt x="150177" y="149715"/>
                  </a:cubicBezTo>
                  <a:cubicBezTo>
                    <a:pt x="149482" y="149458"/>
                    <a:pt x="149129" y="148696"/>
                    <a:pt x="149386" y="148001"/>
                  </a:cubicBezTo>
                  <a:cubicBezTo>
                    <a:pt x="149434" y="147868"/>
                    <a:pt x="149510" y="147734"/>
                    <a:pt x="149605" y="147620"/>
                  </a:cubicBezTo>
                  <a:cubicBezTo>
                    <a:pt x="150101" y="147086"/>
                    <a:pt x="150786" y="146782"/>
                    <a:pt x="151510" y="146762"/>
                  </a:cubicBezTo>
                  <a:cubicBezTo>
                    <a:pt x="152006" y="146610"/>
                    <a:pt x="152539" y="146610"/>
                    <a:pt x="153034" y="146762"/>
                  </a:cubicBezTo>
                  <a:lnTo>
                    <a:pt x="155511" y="147715"/>
                  </a:lnTo>
                  <a:cubicBezTo>
                    <a:pt x="156625" y="148096"/>
                    <a:pt x="157826" y="148096"/>
                    <a:pt x="158940" y="147715"/>
                  </a:cubicBezTo>
                  <a:cubicBezTo>
                    <a:pt x="160273" y="147715"/>
                    <a:pt x="161797" y="145810"/>
                    <a:pt x="161607" y="144762"/>
                  </a:cubicBezTo>
                  <a:cubicBezTo>
                    <a:pt x="161416" y="143714"/>
                    <a:pt x="160178" y="143810"/>
                    <a:pt x="159225" y="143714"/>
                  </a:cubicBezTo>
                  <a:cubicBezTo>
                    <a:pt x="158426" y="143571"/>
                    <a:pt x="157664" y="143314"/>
                    <a:pt x="156940" y="142952"/>
                  </a:cubicBezTo>
                  <a:cubicBezTo>
                    <a:pt x="156940" y="142952"/>
                    <a:pt x="156368" y="142952"/>
                    <a:pt x="156368" y="142000"/>
                  </a:cubicBezTo>
                  <a:cubicBezTo>
                    <a:pt x="156340" y="141743"/>
                    <a:pt x="156340" y="141495"/>
                    <a:pt x="156368" y="141238"/>
                  </a:cubicBezTo>
                  <a:cubicBezTo>
                    <a:pt x="157244" y="139952"/>
                    <a:pt x="158711" y="139199"/>
                    <a:pt x="160273" y="139238"/>
                  </a:cubicBezTo>
                  <a:cubicBezTo>
                    <a:pt x="161397" y="139390"/>
                    <a:pt x="162397" y="140019"/>
                    <a:pt x="163036" y="140952"/>
                  </a:cubicBezTo>
                  <a:cubicBezTo>
                    <a:pt x="163598" y="141885"/>
                    <a:pt x="164474" y="142600"/>
                    <a:pt x="165512" y="142952"/>
                  </a:cubicBezTo>
                  <a:cubicBezTo>
                    <a:pt x="165845" y="143095"/>
                    <a:pt x="166226" y="143095"/>
                    <a:pt x="166560" y="142952"/>
                  </a:cubicBezTo>
                  <a:cubicBezTo>
                    <a:pt x="167360" y="142638"/>
                    <a:pt x="168027" y="142067"/>
                    <a:pt x="168465" y="141333"/>
                  </a:cubicBezTo>
                  <a:cubicBezTo>
                    <a:pt x="168808" y="140876"/>
                    <a:pt x="169075" y="140362"/>
                    <a:pt x="169227" y="139809"/>
                  </a:cubicBezTo>
                  <a:cubicBezTo>
                    <a:pt x="169703" y="138190"/>
                    <a:pt x="168465" y="137142"/>
                    <a:pt x="166941" y="136857"/>
                  </a:cubicBezTo>
                  <a:cubicBezTo>
                    <a:pt x="165398" y="136751"/>
                    <a:pt x="163864" y="136494"/>
                    <a:pt x="162369" y="136094"/>
                  </a:cubicBezTo>
                  <a:cubicBezTo>
                    <a:pt x="161645" y="135942"/>
                    <a:pt x="161188" y="135228"/>
                    <a:pt x="161350" y="134513"/>
                  </a:cubicBezTo>
                  <a:cubicBezTo>
                    <a:pt x="161359" y="134437"/>
                    <a:pt x="161388" y="134361"/>
                    <a:pt x="161416" y="134285"/>
                  </a:cubicBezTo>
                  <a:cubicBezTo>
                    <a:pt x="161940" y="133370"/>
                    <a:pt x="162855" y="132742"/>
                    <a:pt x="163893" y="132570"/>
                  </a:cubicBezTo>
                  <a:cubicBezTo>
                    <a:pt x="164693" y="132503"/>
                    <a:pt x="165503" y="132703"/>
                    <a:pt x="166179" y="133142"/>
                  </a:cubicBezTo>
                  <a:cubicBezTo>
                    <a:pt x="166560" y="133475"/>
                    <a:pt x="167017" y="133703"/>
                    <a:pt x="167512" y="133808"/>
                  </a:cubicBezTo>
                  <a:cubicBezTo>
                    <a:pt x="168103" y="134008"/>
                    <a:pt x="168732" y="134008"/>
                    <a:pt x="169322" y="133808"/>
                  </a:cubicBezTo>
                  <a:cubicBezTo>
                    <a:pt x="170398" y="133256"/>
                    <a:pt x="170856" y="131960"/>
                    <a:pt x="170370" y="130856"/>
                  </a:cubicBezTo>
                  <a:cubicBezTo>
                    <a:pt x="169798" y="130094"/>
                    <a:pt x="168846" y="129808"/>
                    <a:pt x="168179" y="129236"/>
                  </a:cubicBezTo>
                  <a:cubicBezTo>
                    <a:pt x="168189" y="128588"/>
                    <a:pt x="168503" y="127988"/>
                    <a:pt x="169036" y="127617"/>
                  </a:cubicBezTo>
                  <a:cubicBezTo>
                    <a:pt x="169598" y="127055"/>
                    <a:pt x="170341" y="126712"/>
                    <a:pt x="171132" y="126665"/>
                  </a:cubicBezTo>
                  <a:cubicBezTo>
                    <a:pt x="171599" y="126522"/>
                    <a:pt x="172094" y="126522"/>
                    <a:pt x="172561" y="126665"/>
                  </a:cubicBezTo>
                  <a:cubicBezTo>
                    <a:pt x="173627" y="127332"/>
                    <a:pt x="174837" y="127750"/>
                    <a:pt x="176085" y="127903"/>
                  </a:cubicBezTo>
                  <a:cubicBezTo>
                    <a:pt x="177752" y="128084"/>
                    <a:pt x="179428" y="127598"/>
                    <a:pt x="180752" y="126569"/>
                  </a:cubicBezTo>
                  <a:cubicBezTo>
                    <a:pt x="181552" y="126046"/>
                    <a:pt x="182095" y="125217"/>
                    <a:pt x="182276" y="124283"/>
                  </a:cubicBezTo>
                  <a:cubicBezTo>
                    <a:pt x="182362" y="124007"/>
                    <a:pt x="182362" y="123702"/>
                    <a:pt x="182276" y="123426"/>
                  </a:cubicBezTo>
                  <a:cubicBezTo>
                    <a:pt x="180933" y="122350"/>
                    <a:pt x="179228" y="121845"/>
                    <a:pt x="177514" y="121998"/>
                  </a:cubicBezTo>
                  <a:cubicBezTo>
                    <a:pt x="176628" y="122102"/>
                    <a:pt x="175732" y="121931"/>
                    <a:pt x="174942" y="121521"/>
                  </a:cubicBezTo>
                  <a:cubicBezTo>
                    <a:pt x="174570" y="121121"/>
                    <a:pt x="174570" y="120492"/>
                    <a:pt x="174942" y="120092"/>
                  </a:cubicBezTo>
                  <a:cubicBezTo>
                    <a:pt x="175408" y="119549"/>
                    <a:pt x="176047" y="119178"/>
                    <a:pt x="176752" y="119045"/>
                  </a:cubicBezTo>
                  <a:cubicBezTo>
                    <a:pt x="177428" y="118911"/>
                    <a:pt x="178075" y="118654"/>
                    <a:pt x="178657" y="118283"/>
                  </a:cubicBezTo>
                  <a:cubicBezTo>
                    <a:pt x="179247" y="117835"/>
                    <a:pt x="179571" y="117121"/>
                    <a:pt x="179514" y="116378"/>
                  </a:cubicBezTo>
                  <a:cubicBezTo>
                    <a:pt x="179466" y="115825"/>
                    <a:pt x="179276" y="115301"/>
                    <a:pt x="178942" y="114854"/>
                  </a:cubicBezTo>
                  <a:lnTo>
                    <a:pt x="178942" y="113806"/>
                  </a:lnTo>
                  <a:cubicBezTo>
                    <a:pt x="178771" y="112910"/>
                    <a:pt x="179095" y="112006"/>
                    <a:pt x="179800" y="111424"/>
                  </a:cubicBezTo>
                  <a:cubicBezTo>
                    <a:pt x="180409" y="111024"/>
                    <a:pt x="181190" y="111024"/>
                    <a:pt x="181800" y="111424"/>
                  </a:cubicBezTo>
                  <a:cubicBezTo>
                    <a:pt x="182267" y="111710"/>
                    <a:pt x="182552" y="112215"/>
                    <a:pt x="182562" y="112758"/>
                  </a:cubicBezTo>
                  <a:cubicBezTo>
                    <a:pt x="182676" y="113282"/>
                    <a:pt x="182838" y="113787"/>
                    <a:pt x="183038" y="114282"/>
                  </a:cubicBezTo>
                  <a:lnTo>
                    <a:pt x="183038" y="114282"/>
                  </a:lnTo>
                  <a:cubicBezTo>
                    <a:pt x="183495" y="114463"/>
                    <a:pt x="184010" y="114463"/>
                    <a:pt x="184467" y="114282"/>
                  </a:cubicBezTo>
                  <a:cubicBezTo>
                    <a:pt x="186181" y="113520"/>
                    <a:pt x="186277" y="112091"/>
                    <a:pt x="186467" y="110663"/>
                  </a:cubicBezTo>
                  <a:cubicBezTo>
                    <a:pt x="186658" y="109377"/>
                    <a:pt x="186058" y="108100"/>
                    <a:pt x="184943" y="107424"/>
                  </a:cubicBezTo>
                  <a:cubicBezTo>
                    <a:pt x="184467" y="107424"/>
                    <a:pt x="183800" y="106948"/>
                    <a:pt x="183800" y="106186"/>
                  </a:cubicBezTo>
                  <a:cubicBezTo>
                    <a:pt x="183800" y="105424"/>
                    <a:pt x="184657" y="104091"/>
                    <a:pt x="183800" y="103424"/>
                  </a:cubicBezTo>
                  <a:lnTo>
                    <a:pt x="183800" y="103424"/>
                  </a:lnTo>
                  <a:cubicBezTo>
                    <a:pt x="185229" y="105138"/>
                    <a:pt x="185991" y="103424"/>
                    <a:pt x="186943" y="103900"/>
                  </a:cubicBezTo>
                  <a:cubicBezTo>
                    <a:pt x="187896" y="104376"/>
                    <a:pt x="187896" y="105519"/>
                    <a:pt x="187991" y="106567"/>
                  </a:cubicBezTo>
                  <a:cubicBezTo>
                    <a:pt x="188086" y="107615"/>
                    <a:pt x="189039" y="108662"/>
                    <a:pt x="190372" y="107900"/>
                  </a:cubicBezTo>
                  <a:cubicBezTo>
                    <a:pt x="191334" y="107329"/>
                    <a:pt x="191858" y="106243"/>
                    <a:pt x="191706" y="105138"/>
                  </a:cubicBezTo>
                  <a:cubicBezTo>
                    <a:pt x="191553" y="104643"/>
                    <a:pt x="191363" y="104167"/>
                    <a:pt x="191134" y="103709"/>
                  </a:cubicBezTo>
                  <a:cubicBezTo>
                    <a:pt x="187229" y="101899"/>
                    <a:pt x="183324" y="100090"/>
                    <a:pt x="179704" y="97994"/>
                  </a:cubicBezTo>
                  <a:cubicBezTo>
                    <a:pt x="144748" y="77897"/>
                    <a:pt x="127222" y="39035"/>
                    <a:pt x="108457" y="25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80" name="Freeform: Shape 979">
              <a:extLst>
                <a:ext uri="{FF2B5EF4-FFF2-40B4-BE49-F238E27FC236}">
                  <a16:creationId xmlns:a16="http://schemas.microsoft.com/office/drawing/2014/main" xmlns="" id="{B779D846-7291-1C7B-0D35-A96918B1299B}"/>
                </a:ext>
              </a:extLst>
            </p:cNvPr>
            <p:cNvSpPr/>
            <p:nvPr/>
          </p:nvSpPr>
          <p:spPr>
            <a:xfrm>
              <a:off x="5801105" y="4304511"/>
              <a:ext cx="196786" cy="194353"/>
            </a:xfrm>
            <a:custGeom>
              <a:avLst/>
              <a:gdLst>
                <a:gd name="connsiteX0" fmla="*/ 182848 w 196786"/>
                <a:gd name="connsiteY0" fmla="*/ 84209 h 194353"/>
                <a:gd name="connsiteX1" fmla="*/ 177038 w 196786"/>
                <a:gd name="connsiteY1" fmla="*/ 75732 h 194353"/>
                <a:gd name="connsiteX2" fmla="*/ 168941 w 196786"/>
                <a:gd name="connsiteY2" fmla="*/ 53539 h 194353"/>
                <a:gd name="connsiteX3" fmla="*/ 159416 w 196786"/>
                <a:gd name="connsiteY3" fmla="*/ 36489 h 194353"/>
                <a:gd name="connsiteX4" fmla="*/ 153701 w 196786"/>
                <a:gd name="connsiteY4" fmla="*/ 20868 h 194353"/>
                <a:gd name="connsiteX5" fmla="*/ 142843 w 196786"/>
                <a:gd name="connsiteY5" fmla="*/ 580 h 194353"/>
                <a:gd name="connsiteX6" fmla="*/ 141986 w 196786"/>
                <a:gd name="connsiteY6" fmla="*/ 8 h 194353"/>
                <a:gd name="connsiteX7" fmla="*/ 137414 w 196786"/>
                <a:gd name="connsiteY7" fmla="*/ 8 h 194353"/>
                <a:gd name="connsiteX8" fmla="*/ 135318 w 196786"/>
                <a:gd name="connsiteY8" fmla="*/ 1533 h 194353"/>
                <a:gd name="connsiteX9" fmla="*/ 135318 w 196786"/>
                <a:gd name="connsiteY9" fmla="*/ 2389 h 194353"/>
                <a:gd name="connsiteX10" fmla="*/ 139033 w 196786"/>
                <a:gd name="connsiteY10" fmla="*/ 5438 h 194353"/>
                <a:gd name="connsiteX11" fmla="*/ 141224 w 196786"/>
                <a:gd name="connsiteY11" fmla="*/ 6867 h 194353"/>
                <a:gd name="connsiteX12" fmla="*/ 141224 w 196786"/>
                <a:gd name="connsiteY12" fmla="*/ 8200 h 194353"/>
                <a:gd name="connsiteX13" fmla="*/ 139223 w 196786"/>
                <a:gd name="connsiteY13" fmla="*/ 8200 h 194353"/>
                <a:gd name="connsiteX14" fmla="*/ 137318 w 196786"/>
                <a:gd name="connsiteY14" fmla="*/ 8200 h 194353"/>
                <a:gd name="connsiteX15" fmla="*/ 135985 w 196786"/>
                <a:gd name="connsiteY15" fmla="*/ 9629 h 194353"/>
                <a:gd name="connsiteX16" fmla="*/ 135985 w 196786"/>
                <a:gd name="connsiteY16" fmla="*/ 11248 h 194353"/>
                <a:gd name="connsiteX17" fmla="*/ 135985 w 196786"/>
                <a:gd name="connsiteY17" fmla="*/ 12296 h 194353"/>
                <a:gd name="connsiteX18" fmla="*/ 134556 w 196786"/>
                <a:gd name="connsiteY18" fmla="*/ 14200 h 194353"/>
                <a:gd name="connsiteX19" fmla="*/ 132651 w 196786"/>
                <a:gd name="connsiteY19" fmla="*/ 14200 h 194353"/>
                <a:gd name="connsiteX20" fmla="*/ 132651 w 196786"/>
                <a:gd name="connsiteY20" fmla="*/ 12677 h 194353"/>
                <a:gd name="connsiteX21" fmla="*/ 132651 w 196786"/>
                <a:gd name="connsiteY21" fmla="*/ 11058 h 194353"/>
                <a:gd name="connsiteX22" fmla="*/ 132651 w 196786"/>
                <a:gd name="connsiteY22" fmla="*/ 10581 h 194353"/>
                <a:gd name="connsiteX23" fmla="*/ 131413 w 196786"/>
                <a:gd name="connsiteY23" fmla="*/ 9819 h 194353"/>
                <a:gd name="connsiteX24" fmla="*/ 128555 w 196786"/>
                <a:gd name="connsiteY24" fmla="*/ 12486 h 194353"/>
                <a:gd name="connsiteX25" fmla="*/ 128555 w 196786"/>
                <a:gd name="connsiteY25" fmla="*/ 15915 h 194353"/>
                <a:gd name="connsiteX26" fmla="*/ 129222 w 196786"/>
                <a:gd name="connsiteY26" fmla="*/ 17534 h 194353"/>
                <a:gd name="connsiteX27" fmla="*/ 128174 w 196786"/>
                <a:gd name="connsiteY27" fmla="*/ 20011 h 194353"/>
                <a:gd name="connsiteX28" fmla="*/ 128174 w 196786"/>
                <a:gd name="connsiteY28" fmla="*/ 20011 h 194353"/>
                <a:gd name="connsiteX29" fmla="*/ 125507 w 196786"/>
                <a:gd name="connsiteY29" fmla="*/ 18391 h 194353"/>
                <a:gd name="connsiteX30" fmla="*/ 125507 w 196786"/>
                <a:gd name="connsiteY30" fmla="*/ 15534 h 194353"/>
                <a:gd name="connsiteX31" fmla="*/ 123888 w 196786"/>
                <a:gd name="connsiteY31" fmla="*/ 13439 h 194353"/>
                <a:gd name="connsiteX32" fmla="*/ 121888 w 196786"/>
                <a:gd name="connsiteY32" fmla="*/ 15439 h 194353"/>
                <a:gd name="connsiteX33" fmla="*/ 121888 w 196786"/>
                <a:gd name="connsiteY33" fmla="*/ 17820 h 194353"/>
                <a:gd name="connsiteX34" fmla="*/ 119697 w 196786"/>
                <a:gd name="connsiteY34" fmla="*/ 19725 h 194353"/>
                <a:gd name="connsiteX35" fmla="*/ 118554 w 196786"/>
                <a:gd name="connsiteY35" fmla="*/ 17248 h 194353"/>
                <a:gd name="connsiteX36" fmla="*/ 119792 w 196786"/>
                <a:gd name="connsiteY36" fmla="*/ 13534 h 194353"/>
                <a:gd name="connsiteX37" fmla="*/ 119792 w 196786"/>
                <a:gd name="connsiteY37" fmla="*/ 11629 h 194353"/>
                <a:gd name="connsiteX38" fmla="*/ 117983 w 196786"/>
                <a:gd name="connsiteY38" fmla="*/ 10772 h 194353"/>
                <a:gd name="connsiteX39" fmla="*/ 115887 w 196786"/>
                <a:gd name="connsiteY39" fmla="*/ 12581 h 194353"/>
                <a:gd name="connsiteX40" fmla="*/ 115030 w 196786"/>
                <a:gd name="connsiteY40" fmla="*/ 15725 h 194353"/>
                <a:gd name="connsiteX41" fmla="*/ 113220 w 196786"/>
                <a:gd name="connsiteY41" fmla="*/ 19249 h 194353"/>
                <a:gd name="connsiteX42" fmla="*/ 110648 w 196786"/>
                <a:gd name="connsiteY42" fmla="*/ 18391 h 194353"/>
                <a:gd name="connsiteX43" fmla="*/ 111506 w 196786"/>
                <a:gd name="connsiteY43" fmla="*/ 15820 h 194353"/>
                <a:gd name="connsiteX44" fmla="*/ 112553 w 196786"/>
                <a:gd name="connsiteY44" fmla="*/ 12200 h 194353"/>
                <a:gd name="connsiteX45" fmla="*/ 108934 w 196786"/>
                <a:gd name="connsiteY45" fmla="*/ 12200 h 194353"/>
                <a:gd name="connsiteX46" fmla="*/ 106743 w 196786"/>
                <a:gd name="connsiteY46" fmla="*/ 14963 h 194353"/>
                <a:gd name="connsiteX47" fmla="*/ 105886 w 196786"/>
                <a:gd name="connsiteY47" fmla="*/ 18011 h 194353"/>
                <a:gd name="connsiteX48" fmla="*/ 104457 w 196786"/>
                <a:gd name="connsiteY48" fmla="*/ 19344 h 194353"/>
                <a:gd name="connsiteX49" fmla="*/ 104457 w 196786"/>
                <a:gd name="connsiteY49" fmla="*/ 14296 h 194353"/>
                <a:gd name="connsiteX50" fmla="*/ 105600 w 196786"/>
                <a:gd name="connsiteY50" fmla="*/ 12391 h 194353"/>
                <a:gd name="connsiteX51" fmla="*/ 104267 w 196786"/>
                <a:gd name="connsiteY51" fmla="*/ 11248 h 194353"/>
                <a:gd name="connsiteX52" fmla="*/ 103409 w 196786"/>
                <a:gd name="connsiteY52" fmla="*/ 11248 h 194353"/>
                <a:gd name="connsiteX53" fmla="*/ 100457 w 196786"/>
                <a:gd name="connsiteY53" fmla="*/ 15153 h 194353"/>
                <a:gd name="connsiteX54" fmla="*/ 99409 w 196786"/>
                <a:gd name="connsiteY54" fmla="*/ 18582 h 194353"/>
                <a:gd name="connsiteX55" fmla="*/ 100266 w 196786"/>
                <a:gd name="connsiteY55" fmla="*/ 10962 h 194353"/>
                <a:gd name="connsiteX56" fmla="*/ 102171 w 196786"/>
                <a:gd name="connsiteY56" fmla="*/ 8676 h 194353"/>
                <a:gd name="connsiteX57" fmla="*/ 101914 w 196786"/>
                <a:gd name="connsiteY57" fmla="*/ 6676 h 194353"/>
                <a:gd name="connsiteX58" fmla="*/ 101600 w 196786"/>
                <a:gd name="connsiteY58" fmla="*/ 6485 h 194353"/>
                <a:gd name="connsiteX59" fmla="*/ 98933 w 196786"/>
                <a:gd name="connsiteY59" fmla="*/ 6485 h 194353"/>
                <a:gd name="connsiteX60" fmla="*/ 93884 w 196786"/>
                <a:gd name="connsiteY60" fmla="*/ 11058 h 194353"/>
                <a:gd name="connsiteX61" fmla="*/ 93884 w 196786"/>
                <a:gd name="connsiteY61" fmla="*/ 16486 h 194353"/>
                <a:gd name="connsiteX62" fmla="*/ 92836 w 196786"/>
                <a:gd name="connsiteY62" fmla="*/ 18391 h 194353"/>
                <a:gd name="connsiteX63" fmla="*/ 90074 w 196786"/>
                <a:gd name="connsiteY63" fmla="*/ 17725 h 194353"/>
                <a:gd name="connsiteX64" fmla="*/ 90074 w 196786"/>
                <a:gd name="connsiteY64" fmla="*/ 15153 h 194353"/>
                <a:gd name="connsiteX65" fmla="*/ 89027 w 196786"/>
                <a:gd name="connsiteY65" fmla="*/ 12962 h 194353"/>
                <a:gd name="connsiteX66" fmla="*/ 85217 w 196786"/>
                <a:gd name="connsiteY66" fmla="*/ 14486 h 194353"/>
                <a:gd name="connsiteX67" fmla="*/ 84455 w 196786"/>
                <a:gd name="connsiteY67" fmla="*/ 17630 h 194353"/>
                <a:gd name="connsiteX68" fmla="*/ 84455 w 196786"/>
                <a:gd name="connsiteY68" fmla="*/ 19344 h 194353"/>
                <a:gd name="connsiteX69" fmla="*/ 82073 w 196786"/>
                <a:gd name="connsiteY69" fmla="*/ 13629 h 194353"/>
                <a:gd name="connsiteX70" fmla="*/ 82073 w 196786"/>
                <a:gd name="connsiteY70" fmla="*/ 11914 h 194353"/>
                <a:gd name="connsiteX71" fmla="*/ 80740 w 196786"/>
                <a:gd name="connsiteY71" fmla="*/ 10772 h 194353"/>
                <a:gd name="connsiteX72" fmla="*/ 79502 w 196786"/>
                <a:gd name="connsiteY72" fmla="*/ 10772 h 194353"/>
                <a:gd name="connsiteX73" fmla="*/ 77025 w 196786"/>
                <a:gd name="connsiteY73" fmla="*/ 14772 h 194353"/>
                <a:gd name="connsiteX74" fmla="*/ 78454 w 196786"/>
                <a:gd name="connsiteY74" fmla="*/ 18773 h 194353"/>
                <a:gd name="connsiteX75" fmla="*/ 77787 w 196786"/>
                <a:gd name="connsiteY75" fmla="*/ 20240 h 194353"/>
                <a:gd name="connsiteX76" fmla="*/ 77597 w 196786"/>
                <a:gd name="connsiteY76" fmla="*/ 20297 h 194353"/>
                <a:gd name="connsiteX77" fmla="*/ 76835 w 196786"/>
                <a:gd name="connsiteY77" fmla="*/ 20297 h 194353"/>
                <a:gd name="connsiteX78" fmla="*/ 73882 w 196786"/>
                <a:gd name="connsiteY78" fmla="*/ 14772 h 194353"/>
                <a:gd name="connsiteX79" fmla="*/ 69405 w 196786"/>
                <a:gd name="connsiteY79" fmla="*/ 13248 h 194353"/>
                <a:gd name="connsiteX80" fmla="*/ 66262 w 196786"/>
                <a:gd name="connsiteY80" fmla="*/ 14200 h 194353"/>
                <a:gd name="connsiteX81" fmla="*/ 66738 w 196786"/>
                <a:gd name="connsiteY81" fmla="*/ 15153 h 194353"/>
                <a:gd name="connsiteX82" fmla="*/ 71120 w 196786"/>
                <a:gd name="connsiteY82" fmla="*/ 18106 h 194353"/>
                <a:gd name="connsiteX83" fmla="*/ 73215 w 196786"/>
                <a:gd name="connsiteY83" fmla="*/ 22297 h 194353"/>
                <a:gd name="connsiteX84" fmla="*/ 70548 w 196786"/>
                <a:gd name="connsiteY84" fmla="*/ 22297 h 194353"/>
                <a:gd name="connsiteX85" fmla="*/ 69119 w 196786"/>
                <a:gd name="connsiteY85" fmla="*/ 20392 h 194353"/>
                <a:gd name="connsiteX86" fmla="*/ 68453 w 196786"/>
                <a:gd name="connsiteY86" fmla="*/ 20392 h 194353"/>
                <a:gd name="connsiteX87" fmla="*/ 67167 w 196786"/>
                <a:gd name="connsiteY87" fmla="*/ 21954 h 194353"/>
                <a:gd name="connsiteX88" fmla="*/ 67214 w 196786"/>
                <a:gd name="connsiteY88" fmla="*/ 22202 h 194353"/>
                <a:gd name="connsiteX89" fmla="*/ 66452 w 196786"/>
                <a:gd name="connsiteY89" fmla="*/ 24297 h 194353"/>
                <a:gd name="connsiteX90" fmla="*/ 63785 w 196786"/>
                <a:gd name="connsiteY90" fmla="*/ 19725 h 194353"/>
                <a:gd name="connsiteX91" fmla="*/ 56165 w 196786"/>
                <a:gd name="connsiteY91" fmla="*/ 15249 h 194353"/>
                <a:gd name="connsiteX92" fmla="*/ 54546 w 196786"/>
                <a:gd name="connsiteY92" fmla="*/ 15249 h 194353"/>
                <a:gd name="connsiteX93" fmla="*/ 52832 w 196786"/>
                <a:gd name="connsiteY93" fmla="*/ 17725 h 194353"/>
                <a:gd name="connsiteX94" fmla="*/ 54546 w 196786"/>
                <a:gd name="connsiteY94" fmla="*/ 19916 h 194353"/>
                <a:gd name="connsiteX95" fmla="*/ 56737 w 196786"/>
                <a:gd name="connsiteY95" fmla="*/ 23154 h 194353"/>
                <a:gd name="connsiteX96" fmla="*/ 55461 w 196786"/>
                <a:gd name="connsiteY96" fmla="*/ 26564 h 194353"/>
                <a:gd name="connsiteX97" fmla="*/ 55403 w 196786"/>
                <a:gd name="connsiteY97" fmla="*/ 26583 h 194353"/>
                <a:gd name="connsiteX98" fmla="*/ 51593 w 196786"/>
                <a:gd name="connsiteY98" fmla="*/ 25630 h 194353"/>
                <a:gd name="connsiteX99" fmla="*/ 49498 w 196786"/>
                <a:gd name="connsiteY99" fmla="*/ 22964 h 194353"/>
                <a:gd name="connsiteX100" fmla="*/ 45497 w 196786"/>
                <a:gd name="connsiteY100" fmla="*/ 23725 h 194353"/>
                <a:gd name="connsiteX101" fmla="*/ 45497 w 196786"/>
                <a:gd name="connsiteY101" fmla="*/ 24964 h 194353"/>
                <a:gd name="connsiteX102" fmla="*/ 47783 w 196786"/>
                <a:gd name="connsiteY102" fmla="*/ 27059 h 194353"/>
                <a:gd name="connsiteX103" fmla="*/ 48641 w 196786"/>
                <a:gd name="connsiteY103" fmla="*/ 29631 h 194353"/>
                <a:gd name="connsiteX104" fmla="*/ 46164 w 196786"/>
                <a:gd name="connsiteY104" fmla="*/ 30869 h 194353"/>
                <a:gd name="connsiteX105" fmla="*/ 44069 w 196786"/>
                <a:gd name="connsiteY105" fmla="*/ 29441 h 194353"/>
                <a:gd name="connsiteX106" fmla="*/ 41211 w 196786"/>
                <a:gd name="connsiteY106" fmla="*/ 24202 h 194353"/>
                <a:gd name="connsiteX107" fmla="*/ 39497 w 196786"/>
                <a:gd name="connsiteY107" fmla="*/ 21821 h 194353"/>
                <a:gd name="connsiteX108" fmla="*/ 36353 w 196786"/>
                <a:gd name="connsiteY108" fmla="*/ 20583 h 194353"/>
                <a:gd name="connsiteX109" fmla="*/ 33972 w 196786"/>
                <a:gd name="connsiteY109" fmla="*/ 21249 h 194353"/>
                <a:gd name="connsiteX110" fmla="*/ 33020 w 196786"/>
                <a:gd name="connsiteY110" fmla="*/ 22868 h 194353"/>
                <a:gd name="connsiteX111" fmla="*/ 34258 w 196786"/>
                <a:gd name="connsiteY111" fmla="*/ 23916 h 194353"/>
                <a:gd name="connsiteX112" fmla="*/ 37496 w 196786"/>
                <a:gd name="connsiteY112" fmla="*/ 27345 h 194353"/>
                <a:gd name="connsiteX113" fmla="*/ 37496 w 196786"/>
                <a:gd name="connsiteY113" fmla="*/ 29059 h 194353"/>
                <a:gd name="connsiteX114" fmla="*/ 35877 w 196786"/>
                <a:gd name="connsiteY114" fmla="*/ 29059 h 194353"/>
                <a:gd name="connsiteX115" fmla="*/ 33496 w 196786"/>
                <a:gd name="connsiteY115" fmla="*/ 27250 h 194353"/>
                <a:gd name="connsiteX116" fmla="*/ 31400 w 196786"/>
                <a:gd name="connsiteY116" fmla="*/ 25250 h 194353"/>
                <a:gd name="connsiteX117" fmla="*/ 27781 w 196786"/>
                <a:gd name="connsiteY117" fmla="*/ 25250 h 194353"/>
                <a:gd name="connsiteX118" fmla="*/ 27781 w 196786"/>
                <a:gd name="connsiteY118" fmla="*/ 27345 h 194353"/>
                <a:gd name="connsiteX119" fmla="*/ 29781 w 196786"/>
                <a:gd name="connsiteY119" fmla="*/ 28679 h 194353"/>
                <a:gd name="connsiteX120" fmla="*/ 35306 w 196786"/>
                <a:gd name="connsiteY120" fmla="*/ 33632 h 194353"/>
                <a:gd name="connsiteX121" fmla="*/ 35306 w 196786"/>
                <a:gd name="connsiteY121" fmla="*/ 35727 h 194353"/>
                <a:gd name="connsiteX122" fmla="*/ 33401 w 196786"/>
                <a:gd name="connsiteY122" fmla="*/ 35727 h 194353"/>
                <a:gd name="connsiteX123" fmla="*/ 32258 w 196786"/>
                <a:gd name="connsiteY123" fmla="*/ 34775 h 194353"/>
                <a:gd name="connsiteX124" fmla="*/ 30448 w 196786"/>
                <a:gd name="connsiteY124" fmla="*/ 32870 h 194353"/>
                <a:gd name="connsiteX125" fmla="*/ 27495 w 196786"/>
                <a:gd name="connsiteY125" fmla="*/ 31346 h 194353"/>
                <a:gd name="connsiteX126" fmla="*/ 24257 w 196786"/>
                <a:gd name="connsiteY126" fmla="*/ 32965 h 194353"/>
                <a:gd name="connsiteX127" fmla="*/ 25876 w 196786"/>
                <a:gd name="connsiteY127" fmla="*/ 34870 h 194353"/>
                <a:gd name="connsiteX128" fmla="*/ 27590 w 196786"/>
                <a:gd name="connsiteY128" fmla="*/ 36489 h 194353"/>
                <a:gd name="connsiteX129" fmla="*/ 27590 w 196786"/>
                <a:gd name="connsiteY129" fmla="*/ 37537 h 194353"/>
                <a:gd name="connsiteX130" fmla="*/ 27114 w 196786"/>
                <a:gd name="connsiteY130" fmla="*/ 38108 h 194353"/>
                <a:gd name="connsiteX131" fmla="*/ 23018 w 196786"/>
                <a:gd name="connsiteY131" fmla="*/ 38108 h 194353"/>
                <a:gd name="connsiteX132" fmla="*/ 21304 w 196786"/>
                <a:gd name="connsiteY132" fmla="*/ 35442 h 194353"/>
                <a:gd name="connsiteX133" fmla="*/ 19875 w 196786"/>
                <a:gd name="connsiteY133" fmla="*/ 32679 h 194353"/>
                <a:gd name="connsiteX134" fmla="*/ 18923 w 196786"/>
                <a:gd name="connsiteY134" fmla="*/ 32679 h 194353"/>
                <a:gd name="connsiteX135" fmla="*/ 16732 w 196786"/>
                <a:gd name="connsiteY135" fmla="*/ 33441 h 194353"/>
                <a:gd name="connsiteX136" fmla="*/ 15589 w 196786"/>
                <a:gd name="connsiteY136" fmla="*/ 34489 h 194353"/>
                <a:gd name="connsiteX137" fmla="*/ 16237 w 196786"/>
                <a:gd name="connsiteY137" fmla="*/ 37927 h 194353"/>
                <a:gd name="connsiteX138" fmla="*/ 16541 w 196786"/>
                <a:gd name="connsiteY138" fmla="*/ 38108 h 194353"/>
                <a:gd name="connsiteX139" fmla="*/ 20161 w 196786"/>
                <a:gd name="connsiteY139" fmla="*/ 40680 h 194353"/>
                <a:gd name="connsiteX140" fmla="*/ 20161 w 196786"/>
                <a:gd name="connsiteY140" fmla="*/ 42680 h 194353"/>
                <a:gd name="connsiteX141" fmla="*/ 17494 w 196786"/>
                <a:gd name="connsiteY141" fmla="*/ 43252 h 194353"/>
                <a:gd name="connsiteX142" fmla="*/ 15779 w 196786"/>
                <a:gd name="connsiteY142" fmla="*/ 41823 h 194353"/>
                <a:gd name="connsiteX143" fmla="*/ 14827 w 196786"/>
                <a:gd name="connsiteY143" fmla="*/ 40680 h 194353"/>
                <a:gd name="connsiteX144" fmla="*/ 13112 w 196786"/>
                <a:gd name="connsiteY144" fmla="*/ 40680 h 194353"/>
                <a:gd name="connsiteX145" fmla="*/ 11207 w 196786"/>
                <a:gd name="connsiteY145" fmla="*/ 42871 h 194353"/>
                <a:gd name="connsiteX146" fmla="*/ 12541 w 196786"/>
                <a:gd name="connsiteY146" fmla="*/ 45252 h 194353"/>
                <a:gd name="connsiteX147" fmla="*/ 11207 w 196786"/>
                <a:gd name="connsiteY147" fmla="*/ 46395 h 194353"/>
                <a:gd name="connsiteX148" fmla="*/ 9112 w 196786"/>
                <a:gd name="connsiteY148" fmla="*/ 46395 h 194353"/>
                <a:gd name="connsiteX149" fmla="*/ 7969 w 196786"/>
                <a:gd name="connsiteY149" fmla="*/ 45443 h 194353"/>
                <a:gd name="connsiteX150" fmla="*/ 5397 w 196786"/>
                <a:gd name="connsiteY150" fmla="*/ 42775 h 194353"/>
                <a:gd name="connsiteX151" fmla="*/ 1016 w 196786"/>
                <a:gd name="connsiteY151" fmla="*/ 42109 h 194353"/>
                <a:gd name="connsiteX152" fmla="*/ -32 w 196786"/>
                <a:gd name="connsiteY152" fmla="*/ 42109 h 194353"/>
                <a:gd name="connsiteX153" fmla="*/ -32 w 196786"/>
                <a:gd name="connsiteY153" fmla="*/ 45728 h 194353"/>
                <a:gd name="connsiteX154" fmla="*/ 2159 w 196786"/>
                <a:gd name="connsiteY154" fmla="*/ 47252 h 194353"/>
                <a:gd name="connsiteX155" fmla="*/ 4159 w 196786"/>
                <a:gd name="connsiteY155" fmla="*/ 48872 h 194353"/>
                <a:gd name="connsiteX156" fmla="*/ 4159 w 196786"/>
                <a:gd name="connsiteY156" fmla="*/ 50205 h 194353"/>
                <a:gd name="connsiteX157" fmla="*/ 2254 w 196786"/>
                <a:gd name="connsiteY157" fmla="*/ 50205 h 194353"/>
                <a:gd name="connsiteX158" fmla="*/ 349 w 196786"/>
                <a:gd name="connsiteY158" fmla="*/ 50205 h 194353"/>
                <a:gd name="connsiteX159" fmla="*/ 349 w 196786"/>
                <a:gd name="connsiteY159" fmla="*/ 50205 h 194353"/>
                <a:gd name="connsiteX160" fmla="*/ 349 w 196786"/>
                <a:gd name="connsiteY160" fmla="*/ 74589 h 194353"/>
                <a:gd name="connsiteX161" fmla="*/ 2349 w 196786"/>
                <a:gd name="connsiteY161" fmla="*/ 91829 h 194353"/>
                <a:gd name="connsiteX162" fmla="*/ 4921 w 196786"/>
                <a:gd name="connsiteY162" fmla="*/ 109070 h 194353"/>
                <a:gd name="connsiteX163" fmla="*/ 13398 w 196786"/>
                <a:gd name="connsiteY163" fmla="*/ 158790 h 194353"/>
                <a:gd name="connsiteX164" fmla="*/ 19970 w 196786"/>
                <a:gd name="connsiteY164" fmla="*/ 173839 h 194353"/>
                <a:gd name="connsiteX165" fmla="*/ 28448 w 196786"/>
                <a:gd name="connsiteY165" fmla="*/ 180412 h 194353"/>
                <a:gd name="connsiteX166" fmla="*/ 29972 w 196786"/>
                <a:gd name="connsiteY166" fmla="*/ 179840 h 194353"/>
                <a:gd name="connsiteX167" fmla="*/ 30924 w 196786"/>
                <a:gd name="connsiteY167" fmla="*/ 182317 h 194353"/>
                <a:gd name="connsiteX168" fmla="*/ 32734 w 196786"/>
                <a:gd name="connsiteY168" fmla="*/ 183936 h 194353"/>
                <a:gd name="connsiteX169" fmla="*/ 33972 w 196786"/>
                <a:gd name="connsiteY169" fmla="*/ 185555 h 194353"/>
                <a:gd name="connsiteX170" fmla="*/ 33972 w 196786"/>
                <a:gd name="connsiteY170" fmla="*/ 184031 h 194353"/>
                <a:gd name="connsiteX171" fmla="*/ 36163 w 196786"/>
                <a:gd name="connsiteY171" fmla="*/ 180602 h 194353"/>
                <a:gd name="connsiteX172" fmla="*/ 38830 w 196786"/>
                <a:gd name="connsiteY172" fmla="*/ 181555 h 194353"/>
                <a:gd name="connsiteX173" fmla="*/ 37782 w 196786"/>
                <a:gd name="connsiteY173" fmla="*/ 184127 h 194353"/>
                <a:gd name="connsiteX174" fmla="*/ 36258 w 196786"/>
                <a:gd name="connsiteY174" fmla="*/ 187746 h 194353"/>
                <a:gd name="connsiteX175" fmla="*/ 40163 w 196786"/>
                <a:gd name="connsiteY175" fmla="*/ 187746 h 194353"/>
                <a:gd name="connsiteX176" fmla="*/ 42735 w 196786"/>
                <a:gd name="connsiteY176" fmla="*/ 185079 h 194353"/>
                <a:gd name="connsiteX177" fmla="*/ 43973 w 196786"/>
                <a:gd name="connsiteY177" fmla="*/ 182031 h 194353"/>
                <a:gd name="connsiteX178" fmla="*/ 45497 w 196786"/>
                <a:gd name="connsiteY178" fmla="*/ 180793 h 194353"/>
                <a:gd name="connsiteX179" fmla="*/ 45497 w 196786"/>
                <a:gd name="connsiteY179" fmla="*/ 185841 h 194353"/>
                <a:gd name="connsiteX180" fmla="*/ 44164 w 196786"/>
                <a:gd name="connsiteY180" fmla="*/ 187651 h 194353"/>
                <a:gd name="connsiteX181" fmla="*/ 45497 w 196786"/>
                <a:gd name="connsiteY181" fmla="*/ 188889 h 194353"/>
                <a:gd name="connsiteX182" fmla="*/ 46450 w 196786"/>
                <a:gd name="connsiteY182" fmla="*/ 188889 h 194353"/>
                <a:gd name="connsiteX183" fmla="*/ 49974 w 196786"/>
                <a:gd name="connsiteY183" fmla="*/ 185079 h 194353"/>
                <a:gd name="connsiteX184" fmla="*/ 51308 w 196786"/>
                <a:gd name="connsiteY184" fmla="*/ 181745 h 194353"/>
                <a:gd name="connsiteX185" fmla="*/ 49784 w 196786"/>
                <a:gd name="connsiteY185" fmla="*/ 189365 h 194353"/>
                <a:gd name="connsiteX186" fmla="*/ 47593 w 196786"/>
                <a:gd name="connsiteY186" fmla="*/ 191556 h 194353"/>
                <a:gd name="connsiteX187" fmla="*/ 47593 w 196786"/>
                <a:gd name="connsiteY187" fmla="*/ 193747 h 194353"/>
                <a:gd name="connsiteX188" fmla="*/ 50545 w 196786"/>
                <a:gd name="connsiteY188" fmla="*/ 193747 h 194353"/>
                <a:gd name="connsiteX189" fmla="*/ 56356 w 196786"/>
                <a:gd name="connsiteY189" fmla="*/ 189270 h 194353"/>
                <a:gd name="connsiteX190" fmla="*/ 56356 w 196786"/>
                <a:gd name="connsiteY190" fmla="*/ 183841 h 194353"/>
                <a:gd name="connsiteX191" fmla="*/ 57594 w 196786"/>
                <a:gd name="connsiteY191" fmla="*/ 181936 h 194353"/>
                <a:gd name="connsiteX192" fmla="*/ 60452 w 196786"/>
                <a:gd name="connsiteY192" fmla="*/ 182602 h 194353"/>
                <a:gd name="connsiteX193" fmla="*/ 60452 w 196786"/>
                <a:gd name="connsiteY193" fmla="*/ 185270 h 194353"/>
                <a:gd name="connsiteX194" fmla="*/ 61423 w 196786"/>
                <a:gd name="connsiteY194" fmla="*/ 187336 h 194353"/>
                <a:gd name="connsiteX195" fmla="*/ 61499 w 196786"/>
                <a:gd name="connsiteY195" fmla="*/ 187365 h 194353"/>
                <a:gd name="connsiteX196" fmla="*/ 65595 w 196786"/>
                <a:gd name="connsiteY196" fmla="*/ 185936 h 194353"/>
                <a:gd name="connsiteX197" fmla="*/ 66738 w 196786"/>
                <a:gd name="connsiteY197" fmla="*/ 182793 h 194353"/>
                <a:gd name="connsiteX198" fmla="*/ 66738 w 196786"/>
                <a:gd name="connsiteY198" fmla="*/ 181079 h 194353"/>
                <a:gd name="connsiteX199" fmla="*/ 69024 w 196786"/>
                <a:gd name="connsiteY199" fmla="*/ 186889 h 194353"/>
                <a:gd name="connsiteX200" fmla="*/ 69024 w 196786"/>
                <a:gd name="connsiteY200" fmla="*/ 188698 h 194353"/>
                <a:gd name="connsiteX201" fmla="*/ 70453 w 196786"/>
                <a:gd name="connsiteY201" fmla="*/ 189746 h 194353"/>
                <a:gd name="connsiteX202" fmla="*/ 71786 w 196786"/>
                <a:gd name="connsiteY202" fmla="*/ 189746 h 194353"/>
                <a:gd name="connsiteX203" fmla="*/ 74739 w 196786"/>
                <a:gd name="connsiteY203" fmla="*/ 185746 h 194353"/>
                <a:gd name="connsiteX204" fmla="*/ 73310 w 196786"/>
                <a:gd name="connsiteY204" fmla="*/ 181745 h 194353"/>
                <a:gd name="connsiteX205" fmla="*/ 74215 w 196786"/>
                <a:gd name="connsiteY205" fmla="*/ 180250 h 194353"/>
                <a:gd name="connsiteX206" fmla="*/ 74358 w 196786"/>
                <a:gd name="connsiteY206" fmla="*/ 180221 h 194353"/>
                <a:gd name="connsiteX207" fmla="*/ 75215 w 196786"/>
                <a:gd name="connsiteY207" fmla="*/ 180221 h 194353"/>
                <a:gd name="connsiteX208" fmla="*/ 78168 w 196786"/>
                <a:gd name="connsiteY208" fmla="*/ 185746 h 194353"/>
                <a:gd name="connsiteX209" fmla="*/ 82931 w 196786"/>
                <a:gd name="connsiteY209" fmla="*/ 187365 h 194353"/>
                <a:gd name="connsiteX210" fmla="*/ 86360 w 196786"/>
                <a:gd name="connsiteY210" fmla="*/ 186413 h 194353"/>
                <a:gd name="connsiteX211" fmla="*/ 85883 w 196786"/>
                <a:gd name="connsiteY211" fmla="*/ 185460 h 194353"/>
                <a:gd name="connsiteX212" fmla="*/ 81216 w 196786"/>
                <a:gd name="connsiteY212" fmla="*/ 182508 h 194353"/>
                <a:gd name="connsiteX213" fmla="*/ 79120 w 196786"/>
                <a:gd name="connsiteY213" fmla="*/ 178221 h 194353"/>
                <a:gd name="connsiteX214" fmla="*/ 82073 w 196786"/>
                <a:gd name="connsiteY214" fmla="*/ 178221 h 194353"/>
                <a:gd name="connsiteX215" fmla="*/ 83502 w 196786"/>
                <a:gd name="connsiteY215" fmla="*/ 180031 h 194353"/>
                <a:gd name="connsiteX216" fmla="*/ 84169 w 196786"/>
                <a:gd name="connsiteY216" fmla="*/ 180031 h 194353"/>
                <a:gd name="connsiteX217" fmla="*/ 85702 w 196786"/>
                <a:gd name="connsiteY217" fmla="*/ 178326 h 194353"/>
                <a:gd name="connsiteX218" fmla="*/ 85693 w 196786"/>
                <a:gd name="connsiteY218" fmla="*/ 178221 h 194353"/>
                <a:gd name="connsiteX219" fmla="*/ 86455 w 196786"/>
                <a:gd name="connsiteY219" fmla="*/ 176125 h 194353"/>
                <a:gd name="connsiteX220" fmla="*/ 89217 w 196786"/>
                <a:gd name="connsiteY220" fmla="*/ 180698 h 194353"/>
                <a:gd name="connsiteX221" fmla="*/ 97313 w 196786"/>
                <a:gd name="connsiteY221" fmla="*/ 184984 h 194353"/>
                <a:gd name="connsiteX222" fmla="*/ 99123 w 196786"/>
                <a:gd name="connsiteY222" fmla="*/ 184984 h 194353"/>
                <a:gd name="connsiteX223" fmla="*/ 100933 w 196786"/>
                <a:gd name="connsiteY223" fmla="*/ 182412 h 194353"/>
                <a:gd name="connsiteX224" fmla="*/ 99123 w 196786"/>
                <a:gd name="connsiteY224" fmla="*/ 180221 h 194353"/>
                <a:gd name="connsiteX225" fmla="*/ 96932 w 196786"/>
                <a:gd name="connsiteY225" fmla="*/ 177078 h 194353"/>
                <a:gd name="connsiteX226" fmla="*/ 98371 w 196786"/>
                <a:gd name="connsiteY226" fmla="*/ 173592 h 194353"/>
                <a:gd name="connsiteX227" fmla="*/ 98456 w 196786"/>
                <a:gd name="connsiteY227" fmla="*/ 173554 h 194353"/>
                <a:gd name="connsiteX228" fmla="*/ 102552 w 196786"/>
                <a:gd name="connsiteY228" fmla="*/ 174411 h 194353"/>
                <a:gd name="connsiteX229" fmla="*/ 104743 w 196786"/>
                <a:gd name="connsiteY229" fmla="*/ 177078 h 194353"/>
                <a:gd name="connsiteX230" fmla="*/ 109124 w 196786"/>
                <a:gd name="connsiteY230" fmla="*/ 176221 h 194353"/>
                <a:gd name="connsiteX231" fmla="*/ 109124 w 196786"/>
                <a:gd name="connsiteY231" fmla="*/ 174982 h 194353"/>
                <a:gd name="connsiteX232" fmla="*/ 106648 w 196786"/>
                <a:gd name="connsiteY232" fmla="*/ 172983 h 194353"/>
                <a:gd name="connsiteX233" fmla="*/ 105791 w 196786"/>
                <a:gd name="connsiteY233" fmla="*/ 170411 h 194353"/>
                <a:gd name="connsiteX234" fmla="*/ 108458 w 196786"/>
                <a:gd name="connsiteY234" fmla="*/ 168982 h 194353"/>
                <a:gd name="connsiteX235" fmla="*/ 110744 w 196786"/>
                <a:gd name="connsiteY235" fmla="*/ 170411 h 194353"/>
                <a:gd name="connsiteX236" fmla="*/ 113696 w 196786"/>
                <a:gd name="connsiteY236" fmla="*/ 175554 h 194353"/>
                <a:gd name="connsiteX237" fmla="*/ 115506 w 196786"/>
                <a:gd name="connsiteY237" fmla="*/ 177935 h 194353"/>
                <a:gd name="connsiteX238" fmla="*/ 118935 w 196786"/>
                <a:gd name="connsiteY238" fmla="*/ 178983 h 194353"/>
                <a:gd name="connsiteX239" fmla="*/ 121602 w 196786"/>
                <a:gd name="connsiteY239" fmla="*/ 178317 h 194353"/>
                <a:gd name="connsiteX240" fmla="*/ 122555 w 196786"/>
                <a:gd name="connsiteY240" fmla="*/ 176602 h 194353"/>
                <a:gd name="connsiteX241" fmla="*/ 121221 w 196786"/>
                <a:gd name="connsiteY241" fmla="*/ 175554 h 194353"/>
                <a:gd name="connsiteX242" fmla="*/ 117697 w 196786"/>
                <a:gd name="connsiteY242" fmla="*/ 172316 h 194353"/>
                <a:gd name="connsiteX243" fmla="*/ 118173 w 196786"/>
                <a:gd name="connsiteY243" fmla="*/ 170506 h 194353"/>
                <a:gd name="connsiteX244" fmla="*/ 119888 w 196786"/>
                <a:gd name="connsiteY244" fmla="*/ 170506 h 194353"/>
                <a:gd name="connsiteX245" fmla="*/ 122555 w 196786"/>
                <a:gd name="connsiteY245" fmla="*/ 172220 h 194353"/>
                <a:gd name="connsiteX246" fmla="*/ 124745 w 196786"/>
                <a:gd name="connsiteY246" fmla="*/ 174221 h 194353"/>
                <a:gd name="connsiteX247" fmla="*/ 128651 w 196786"/>
                <a:gd name="connsiteY247" fmla="*/ 173554 h 194353"/>
                <a:gd name="connsiteX248" fmla="*/ 128727 w 196786"/>
                <a:gd name="connsiteY248" fmla="*/ 171534 h 194353"/>
                <a:gd name="connsiteX249" fmla="*/ 128651 w 196786"/>
                <a:gd name="connsiteY249" fmla="*/ 171458 h 194353"/>
                <a:gd name="connsiteX250" fmla="*/ 126555 w 196786"/>
                <a:gd name="connsiteY250" fmla="*/ 170125 h 194353"/>
                <a:gd name="connsiteX251" fmla="*/ 120554 w 196786"/>
                <a:gd name="connsiteY251" fmla="*/ 165553 h 194353"/>
                <a:gd name="connsiteX252" fmla="*/ 120554 w 196786"/>
                <a:gd name="connsiteY252" fmla="*/ 163362 h 194353"/>
                <a:gd name="connsiteX253" fmla="*/ 122650 w 196786"/>
                <a:gd name="connsiteY253" fmla="*/ 163362 h 194353"/>
                <a:gd name="connsiteX254" fmla="*/ 123888 w 196786"/>
                <a:gd name="connsiteY254" fmla="*/ 164314 h 194353"/>
                <a:gd name="connsiteX255" fmla="*/ 125793 w 196786"/>
                <a:gd name="connsiteY255" fmla="*/ 166124 h 194353"/>
                <a:gd name="connsiteX256" fmla="*/ 129032 w 196786"/>
                <a:gd name="connsiteY256" fmla="*/ 167458 h 194353"/>
                <a:gd name="connsiteX257" fmla="*/ 132461 w 196786"/>
                <a:gd name="connsiteY257" fmla="*/ 165648 h 194353"/>
                <a:gd name="connsiteX258" fmla="*/ 130651 w 196786"/>
                <a:gd name="connsiteY258" fmla="*/ 163838 h 194353"/>
                <a:gd name="connsiteX259" fmla="*/ 128841 w 196786"/>
                <a:gd name="connsiteY259" fmla="*/ 162315 h 194353"/>
                <a:gd name="connsiteX260" fmla="*/ 128841 w 196786"/>
                <a:gd name="connsiteY260" fmla="*/ 161266 h 194353"/>
                <a:gd name="connsiteX261" fmla="*/ 129317 w 196786"/>
                <a:gd name="connsiteY261" fmla="*/ 160600 h 194353"/>
                <a:gd name="connsiteX262" fmla="*/ 133699 w 196786"/>
                <a:gd name="connsiteY262" fmla="*/ 160123 h 194353"/>
                <a:gd name="connsiteX263" fmla="*/ 135604 w 196786"/>
                <a:gd name="connsiteY263" fmla="*/ 162695 h 194353"/>
                <a:gd name="connsiteX264" fmla="*/ 137223 w 196786"/>
                <a:gd name="connsiteY264" fmla="*/ 165457 h 194353"/>
                <a:gd name="connsiteX265" fmla="*/ 138271 w 196786"/>
                <a:gd name="connsiteY265" fmla="*/ 165457 h 194353"/>
                <a:gd name="connsiteX266" fmla="*/ 140557 w 196786"/>
                <a:gd name="connsiteY266" fmla="*/ 164600 h 194353"/>
                <a:gd name="connsiteX267" fmla="*/ 141795 w 196786"/>
                <a:gd name="connsiteY267" fmla="*/ 163458 h 194353"/>
                <a:gd name="connsiteX268" fmla="*/ 140747 w 196786"/>
                <a:gd name="connsiteY268" fmla="*/ 159838 h 194353"/>
                <a:gd name="connsiteX269" fmla="*/ 136747 w 196786"/>
                <a:gd name="connsiteY269" fmla="*/ 157552 h 194353"/>
                <a:gd name="connsiteX270" fmla="*/ 136747 w 196786"/>
                <a:gd name="connsiteY270" fmla="*/ 155552 h 194353"/>
                <a:gd name="connsiteX271" fmla="*/ 139700 w 196786"/>
                <a:gd name="connsiteY271" fmla="*/ 154789 h 194353"/>
                <a:gd name="connsiteX272" fmla="*/ 141509 w 196786"/>
                <a:gd name="connsiteY272" fmla="*/ 156123 h 194353"/>
                <a:gd name="connsiteX273" fmla="*/ 142557 w 196786"/>
                <a:gd name="connsiteY273" fmla="*/ 157171 h 194353"/>
                <a:gd name="connsiteX274" fmla="*/ 144367 w 196786"/>
                <a:gd name="connsiteY274" fmla="*/ 157171 h 194353"/>
                <a:gd name="connsiteX275" fmla="*/ 146367 w 196786"/>
                <a:gd name="connsiteY275" fmla="*/ 154789 h 194353"/>
                <a:gd name="connsiteX276" fmla="*/ 144938 w 196786"/>
                <a:gd name="connsiteY276" fmla="*/ 152504 h 194353"/>
                <a:gd name="connsiteX277" fmla="*/ 146272 w 196786"/>
                <a:gd name="connsiteY277" fmla="*/ 151265 h 194353"/>
                <a:gd name="connsiteX278" fmla="*/ 148558 w 196786"/>
                <a:gd name="connsiteY278" fmla="*/ 151265 h 194353"/>
                <a:gd name="connsiteX279" fmla="*/ 149701 w 196786"/>
                <a:gd name="connsiteY279" fmla="*/ 152218 h 194353"/>
                <a:gd name="connsiteX280" fmla="*/ 152558 w 196786"/>
                <a:gd name="connsiteY280" fmla="*/ 154694 h 194353"/>
                <a:gd name="connsiteX281" fmla="*/ 157321 w 196786"/>
                <a:gd name="connsiteY281" fmla="*/ 154694 h 194353"/>
                <a:gd name="connsiteX282" fmla="*/ 159607 w 196786"/>
                <a:gd name="connsiteY282" fmla="*/ 153170 h 194353"/>
                <a:gd name="connsiteX283" fmla="*/ 159607 w 196786"/>
                <a:gd name="connsiteY283" fmla="*/ 152313 h 194353"/>
                <a:gd name="connsiteX284" fmla="*/ 155702 w 196786"/>
                <a:gd name="connsiteY284" fmla="*/ 149265 h 194353"/>
                <a:gd name="connsiteX285" fmla="*/ 153511 w 196786"/>
                <a:gd name="connsiteY285" fmla="*/ 147836 h 194353"/>
                <a:gd name="connsiteX286" fmla="*/ 153387 w 196786"/>
                <a:gd name="connsiteY286" fmla="*/ 146627 h 194353"/>
                <a:gd name="connsiteX287" fmla="*/ 153511 w 196786"/>
                <a:gd name="connsiteY287" fmla="*/ 146503 h 194353"/>
                <a:gd name="connsiteX288" fmla="*/ 155511 w 196786"/>
                <a:gd name="connsiteY288" fmla="*/ 146503 h 194353"/>
                <a:gd name="connsiteX289" fmla="*/ 157607 w 196786"/>
                <a:gd name="connsiteY289" fmla="*/ 146503 h 194353"/>
                <a:gd name="connsiteX290" fmla="*/ 159035 w 196786"/>
                <a:gd name="connsiteY290" fmla="*/ 145169 h 194353"/>
                <a:gd name="connsiteX291" fmla="*/ 159035 w 196786"/>
                <a:gd name="connsiteY291" fmla="*/ 143550 h 194353"/>
                <a:gd name="connsiteX292" fmla="*/ 159035 w 196786"/>
                <a:gd name="connsiteY292" fmla="*/ 142407 h 194353"/>
                <a:gd name="connsiteX293" fmla="*/ 160655 w 196786"/>
                <a:gd name="connsiteY293" fmla="*/ 140502 h 194353"/>
                <a:gd name="connsiteX294" fmla="*/ 162655 w 196786"/>
                <a:gd name="connsiteY294" fmla="*/ 140502 h 194353"/>
                <a:gd name="connsiteX295" fmla="*/ 162655 w 196786"/>
                <a:gd name="connsiteY295" fmla="*/ 142026 h 194353"/>
                <a:gd name="connsiteX296" fmla="*/ 162655 w 196786"/>
                <a:gd name="connsiteY296" fmla="*/ 143645 h 194353"/>
                <a:gd name="connsiteX297" fmla="*/ 162655 w 196786"/>
                <a:gd name="connsiteY297" fmla="*/ 143645 h 194353"/>
                <a:gd name="connsiteX298" fmla="*/ 163893 w 196786"/>
                <a:gd name="connsiteY298" fmla="*/ 144408 h 194353"/>
                <a:gd name="connsiteX299" fmla="*/ 167036 w 196786"/>
                <a:gd name="connsiteY299" fmla="*/ 141740 h 194353"/>
                <a:gd name="connsiteX300" fmla="*/ 167036 w 196786"/>
                <a:gd name="connsiteY300" fmla="*/ 138216 h 194353"/>
                <a:gd name="connsiteX301" fmla="*/ 166274 w 196786"/>
                <a:gd name="connsiteY301" fmla="*/ 136597 h 194353"/>
                <a:gd name="connsiteX302" fmla="*/ 167513 w 196786"/>
                <a:gd name="connsiteY302" fmla="*/ 134025 h 194353"/>
                <a:gd name="connsiteX303" fmla="*/ 167513 w 196786"/>
                <a:gd name="connsiteY303" fmla="*/ 134025 h 194353"/>
                <a:gd name="connsiteX304" fmla="*/ 170275 w 196786"/>
                <a:gd name="connsiteY304" fmla="*/ 135644 h 194353"/>
                <a:gd name="connsiteX305" fmla="*/ 170275 w 196786"/>
                <a:gd name="connsiteY305" fmla="*/ 138597 h 194353"/>
                <a:gd name="connsiteX306" fmla="*/ 171989 w 196786"/>
                <a:gd name="connsiteY306" fmla="*/ 140597 h 194353"/>
                <a:gd name="connsiteX307" fmla="*/ 174180 w 196786"/>
                <a:gd name="connsiteY307" fmla="*/ 138597 h 194353"/>
                <a:gd name="connsiteX308" fmla="*/ 174180 w 196786"/>
                <a:gd name="connsiteY308" fmla="*/ 136121 h 194353"/>
                <a:gd name="connsiteX309" fmla="*/ 176561 w 196786"/>
                <a:gd name="connsiteY309" fmla="*/ 134216 h 194353"/>
                <a:gd name="connsiteX310" fmla="*/ 177609 w 196786"/>
                <a:gd name="connsiteY310" fmla="*/ 136692 h 194353"/>
                <a:gd name="connsiteX311" fmla="*/ 176371 w 196786"/>
                <a:gd name="connsiteY311" fmla="*/ 140407 h 194353"/>
                <a:gd name="connsiteX312" fmla="*/ 176371 w 196786"/>
                <a:gd name="connsiteY312" fmla="*/ 142312 h 194353"/>
                <a:gd name="connsiteX313" fmla="*/ 178276 w 196786"/>
                <a:gd name="connsiteY313" fmla="*/ 143169 h 194353"/>
                <a:gd name="connsiteX314" fmla="*/ 180467 w 196786"/>
                <a:gd name="connsiteY314" fmla="*/ 141264 h 194353"/>
                <a:gd name="connsiteX315" fmla="*/ 181419 w 196786"/>
                <a:gd name="connsiteY315" fmla="*/ 138121 h 194353"/>
                <a:gd name="connsiteX316" fmla="*/ 183324 w 196786"/>
                <a:gd name="connsiteY316" fmla="*/ 134501 h 194353"/>
                <a:gd name="connsiteX317" fmla="*/ 186086 w 196786"/>
                <a:gd name="connsiteY317" fmla="*/ 135359 h 194353"/>
                <a:gd name="connsiteX318" fmla="*/ 185229 w 196786"/>
                <a:gd name="connsiteY318" fmla="*/ 137930 h 194353"/>
                <a:gd name="connsiteX319" fmla="*/ 183991 w 196786"/>
                <a:gd name="connsiteY319" fmla="*/ 141645 h 194353"/>
                <a:gd name="connsiteX320" fmla="*/ 187896 w 196786"/>
                <a:gd name="connsiteY320" fmla="*/ 141645 h 194353"/>
                <a:gd name="connsiteX321" fmla="*/ 190182 w 196786"/>
                <a:gd name="connsiteY321" fmla="*/ 138788 h 194353"/>
                <a:gd name="connsiteX322" fmla="*/ 191135 w 196786"/>
                <a:gd name="connsiteY322" fmla="*/ 135739 h 194353"/>
                <a:gd name="connsiteX323" fmla="*/ 192563 w 196786"/>
                <a:gd name="connsiteY323" fmla="*/ 134311 h 194353"/>
                <a:gd name="connsiteX324" fmla="*/ 192563 w 196786"/>
                <a:gd name="connsiteY324" fmla="*/ 139359 h 194353"/>
                <a:gd name="connsiteX325" fmla="*/ 191420 w 196786"/>
                <a:gd name="connsiteY325" fmla="*/ 141359 h 194353"/>
                <a:gd name="connsiteX326" fmla="*/ 192754 w 196786"/>
                <a:gd name="connsiteY326" fmla="*/ 142407 h 194353"/>
                <a:gd name="connsiteX327" fmla="*/ 193707 w 196786"/>
                <a:gd name="connsiteY327" fmla="*/ 142407 h 194353"/>
                <a:gd name="connsiteX328" fmla="*/ 196754 w 196786"/>
                <a:gd name="connsiteY328" fmla="*/ 138597 h 194353"/>
                <a:gd name="connsiteX329" fmla="*/ 182848 w 196786"/>
                <a:gd name="connsiteY329" fmla="*/ 84209 h 19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196786" h="194353">
                  <a:moveTo>
                    <a:pt x="182848" y="84209"/>
                  </a:moveTo>
                  <a:cubicBezTo>
                    <a:pt x="180943" y="81352"/>
                    <a:pt x="178752" y="78685"/>
                    <a:pt x="177038" y="75732"/>
                  </a:cubicBezTo>
                  <a:cubicBezTo>
                    <a:pt x="173961" y="68484"/>
                    <a:pt x="171256" y="61073"/>
                    <a:pt x="168941" y="53539"/>
                  </a:cubicBezTo>
                  <a:cubicBezTo>
                    <a:pt x="166274" y="47538"/>
                    <a:pt x="162178" y="42395"/>
                    <a:pt x="159416" y="36489"/>
                  </a:cubicBezTo>
                  <a:cubicBezTo>
                    <a:pt x="156654" y="30584"/>
                    <a:pt x="155607" y="26107"/>
                    <a:pt x="153701" y="20868"/>
                  </a:cubicBezTo>
                  <a:cubicBezTo>
                    <a:pt x="150977" y="13657"/>
                    <a:pt x="147329" y="6837"/>
                    <a:pt x="142843" y="580"/>
                  </a:cubicBezTo>
                  <a:lnTo>
                    <a:pt x="141986" y="8"/>
                  </a:lnTo>
                  <a:cubicBezTo>
                    <a:pt x="140509" y="-535"/>
                    <a:pt x="138890" y="-535"/>
                    <a:pt x="137414" y="8"/>
                  </a:cubicBezTo>
                  <a:cubicBezTo>
                    <a:pt x="136547" y="237"/>
                    <a:pt x="135804" y="780"/>
                    <a:pt x="135318" y="1533"/>
                  </a:cubicBezTo>
                  <a:cubicBezTo>
                    <a:pt x="135223" y="1809"/>
                    <a:pt x="135223" y="2113"/>
                    <a:pt x="135318" y="2389"/>
                  </a:cubicBezTo>
                  <a:cubicBezTo>
                    <a:pt x="136090" y="3875"/>
                    <a:pt x="137433" y="4971"/>
                    <a:pt x="139033" y="5438"/>
                  </a:cubicBezTo>
                  <a:cubicBezTo>
                    <a:pt x="139881" y="5694"/>
                    <a:pt x="140643" y="6190"/>
                    <a:pt x="141224" y="6867"/>
                  </a:cubicBezTo>
                  <a:cubicBezTo>
                    <a:pt x="141586" y="7238"/>
                    <a:pt x="141586" y="7828"/>
                    <a:pt x="141224" y="8200"/>
                  </a:cubicBezTo>
                  <a:cubicBezTo>
                    <a:pt x="140585" y="8486"/>
                    <a:pt x="139862" y="8486"/>
                    <a:pt x="139223" y="8200"/>
                  </a:cubicBezTo>
                  <a:cubicBezTo>
                    <a:pt x="138595" y="8057"/>
                    <a:pt x="137947" y="8057"/>
                    <a:pt x="137318" y="8200"/>
                  </a:cubicBezTo>
                  <a:cubicBezTo>
                    <a:pt x="136652" y="8409"/>
                    <a:pt x="136147" y="8952"/>
                    <a:pt x="135985" y="9629"/>
                  </a:cubicBezTo>
                  <a:cubicBezTo>
                    <a:pt x="135890" y="10162"/>
                    <a:pt x="135890" y="10715"/>
                    <a:pt x="135985" y="11248"/>
                  </a:cubicBezTo>
                  <a:cubicBezTo>
                    <a:pt x="136023" y="11600"/>
                    <a:pt x="136023" y="11953"/>
                    <a:pt x="135985" y="12296"/>
                  </a:cubicBezTo>
                  <a:cubicBezTo>
                    <a:pt x="135947" y="13162"/>
                    <a:pt x="135385" y="13924"/>
                    <a:pt x="134556" y="14200"/>
                  </a:cubicBezTo>
                  <a:cubicBezTo>
                    <a:pt x="133975" y="14591"/>
                    <a:pt x="133232" y="14591"/>
                    <a:pt x="132651" y="14200"/>
                  </a:cubicBezTo>
                  <a:cubicBezTo>
                    <a:pt x="132451" y="13715"/>
                    <a:pt x="132451" y="13162"/>
                    <a:pt x="132651" y="12677"/>
                  </a:cubicBezTo>
                  <a:cubicBezTo>
                    <a:pt x="132699" y="12143"/>
                    <a:pt x="132699" y="11600"/>
                    <a:pt x="132651" y="11058"/>
                  </a:cubicBezTo>
                  <a:lnTo>
                    <a:pt x="132651" y="10581"/>
                  </a:lnTo>
                  <a:cubicBezTo>
                    <a:pt x="132651" y="10581"/>
                    <a:pt x="131889" y="9819"/>
                    <a:pt x="131413" y="9819"/>
                  </a:cubicBezTo>
                  <a:cubicBezTo>
                    <a:pt x="130936" y="9819"/>
                    <a:pt x="129127" y="11152"/>
                    <a:pt x="128555" y="12486"/>
                  </a:cubicBezTo>
                  <a:cubicBezTo>
                    <a:pt x="127879" y="13524"/>
                    <a:pt x="127879" y="14877"/>
                    <a:pt x="128555" y="15915"/>
                  </a:cubicBezTo>
                  <a:cubicBezTo>
                    <a:pt x="128555" y="16486"/>
                    <a:pt x="129413" y="16868"/>
                    <a:pt x="129222" y="17534"/>
                  </a:cubicBezTo>
                  <a:cubicBezTo>
                    <a:pt x="129032" y="18201"/>
                    <a:pt x="127793" y="19154"/>
                    <a:pt x="128174" y="20011"/>
                  </a:cubicBezTo>
                  <a:lnTo>
                    <a:pt x="128174" y="20011"/>
                  </a:lnTo>
                  <a:cubicBezTo>
                    <a:pt x="127412" y="17915"/>
                    <a:pt x="126269" y="19058"/>
                    <a:pt x="125507" y="18391"/>
                  </a:cubicBezTo>
                  <a:cubicBezTo>
                    <a:pt x="124745" y="17725"/>
                    <a:pt x="125507" y="16582"/>
                    <a:pt x="125507" y="15534"/>
                  </a:cubicBezTo>
                  <a:cubicBezTo>
                    <a:pt x="125507" y="14486"/>
                    <a:pt x="125507" y="13248"/>
                    <a:pt x="123888" y="13439"/>
                  </a:cubicBezTo>
                  <a:cubicBezTo>
                    <a:pt x="122879" y="13648"/>
                    <a:pt x="122097" y="14429"/>
                    <a:pt x="121888" y="15439"/>
                  </a:cubicBezTo>
                  <a:cubicBezTo>
                    <a:pt x="121936" y="16229"/>
                    <a:pt x="121936" y="17029"/>
                    <a:pt x="121888" y="17820"/>
                  </a:cubicBezTo>
                  <a:cubicBezTo>
                    <a:pt x="121621" y="18849"/>
                    <a:pt x="120754" y="19601"/>
                    <a:pt x="119697" y="19725"/>
                  </a:cubicBezTo>
                  <a:cubicBezTo>
                    <a:pt x="118268" y="19725"/>
                    <a:pt x="118268" y="18296"/>
                    <a:pt x="118554" y="17248"/>
                  </a:cubicBezTo>
                  <a:lnTo>
                    <a:pt x="119792" y="13534"/>
                  </a:lnTo>
                  <a:cubicBezTo>
                    <a:pt x="119973" y="12914"/>
                    <a:pt x="119973" y="12248"/>
                    <a:pt x="119792" y="11629"/>
                  </a:cubicBezTo>
                  <a:cubicBezTo>
                    <a:pt x="119487" y="10934"/>
                    <a:pt x="118716" y="10562"/>
                    <a:pt x="117983" y="10772"/>
                  </a:cubicBezTo>
                  <a:cubicBezTo>
                    <a:pt x="117040" y="11019"/>
                    <a:pt x="116268" y="11686"/>
                    <a:pt x="115887" y="12581"/>
                  </a:cubicBezTo>
                  <a:cubicBezTo>
                    <a:pt x="115420" y="13572"/>
                    <a:pt x="115135" y="14639"/>
                    <a:pt x="115030" y="15725"/>
                  </a:cubicBezTo>
                  <a:cubicBezTo>
                    <a:pt x="115030" y="16963"/>
                    <a:pt x="115030" y="18677"/>
                    <a:pt x="113220" y="19249"/>
                  </a:cubicBezTo>
                  <a:cubicBezTo>
                    <a:pt x="112268" y="19677"/>
                    <a:pt x="111153" y="19306"/>
                    <a:pt x="110648" y="18391"/>
                  </a:cubicBezTo>
                  <a:cubicBezTo>
                    <a:pt x="110534" y="17448"/>
                    <a:pt x="110848" y="16505"/>
                    <a:pt x="111506" y="15820"/>
                  </a:cubicBezTo>
                  <a:cubicBezTo>
                    <a:pt x="112363" y="14582"/>
                    <a:pt x="113506" y="13057"/>
                    <a:pt x="112553" y="12200"/>
                  </a:cubicBezTo>
                  <a:cubicBezTo>
                    <a:pt x="111601" y="11343"/>
                    <a:pt x="110077" y="11629"/>
                    <a:pt x="108934" y="12200"/>
                  </a:cubicBezTo>
                  <a:cubicBezTo>
                    <a:pt x="107896" y="12829"/>
                    <a:pt x="107115" y="13810"/>
                    <a:pt x="106743" y="14963"/>
                  </a:cubicBezTo>
                  <a:cubicBezTo>
                    <a:pt x="106743" y="16010"/>
                    <a:pt x="106267" y="16963"/>
                    <a:pt x="105886" y="18011"/>
                  </a:cubicBezTo>
                  <a:cubicBezTo>
                    <a:pt x="105676" y="18677"/>
                    <a:pt x="105133" y="19182"/>
                    <a:pt x="104457" y="19344"/>
                  </a:cubicBezTo>
                  <a:cubicBezTo>
                    <a:pt x="103295" y="17858"/>
                    <a:pt x="103295" y="15782"/>
                    <a:pt x="104457" y="14296"/>
                  </a:cubicBezTo>
                  <a:cubicBezTo>
                    <a:pt x="104990" y="13763"/>
                    <a:pt x="105381" y="13115"/>
                    <a:pt x="105600" y="12391"/>
                  </a:cubicBezTo>
                  <a:cubicBezTo>
                    <a:pt x="105600" y="11724"/>
                    <a:pt x="105600" y="11058"/>
                    <a:pt x="104267" y="11248"/>
                  </a:cubicBezTo>
                  <a:lnTo>
                    <a:pt x="103409" y="11248"/>
                  </a:lnTo>
                  <a:cubicBezTo>
                    <a:pt x="101923" y="12077"/>
                    <a:pt x="100857" y="13496"/>
                    <a:pt x="100457" y="15153"/>
                  </a:cubicBezTo>
                  <a:cubicBezTo>
                    <a:pt x="100457" y="16296"/>
                    <a:pt x="100457" y="17630"/>
                    <a:pt x="99409" y="18582"/>
                  </a:cubicBezTo>
                  <a:cubicBezTo>
                    <a:pt x="97694" y="16201"/>
                    <a:pt x="98066" y="12905"/>
                    <a:pt x="100266" y="10962"/>
                  </a:cubicBezTo>
                  <a:cubicBezTo>
                    <a:pt x="100980" y="10276"/>
                    <a:pt x="101619" y="9505"/>
                    <a:pt x="102171" y="8676"/>
                  </a:cubicBezTo>
                  <a:cubicBezTo>
                    <a:pt x="102657" y="8057"/>
                    <a:pt x="102543" y="7152"/>
                    <a:pt x="101914" y="6676"/>
                  </a:cubicBezTo>
                  <a:cubicBezTo>
                    <a:pt x="101819" y="6600"/>
                    <a:pt x="101714" y="6533"/>
                    <a:pt x="101600" y="6485"/>
                  </a:cubicBezTo>
                  <a:cubicBezTo>
                    <a:pt x="100733" y="6228"/>
                    <a:pt x="99799" y="6228"/>
                    <a:pt x="98933" y="6485"/>
                  </a:cubicBezTo>
                  <a:cubicBezTo>
                    <a:pt x="96675" y="7228"/>
                    <a:pt x="94846" y="8886"/>
                    <a:pt x="93884" y="11058"/>
                  </a:cubicBezTo>
                  <a:cubicBezTo>
                    <a:pt x="93646" y="12857"/>
                    <a:pt x="93646" y="14686"/>
                    <a:pt x="93884" y="16486"/>
                  </a:cubicBezTo>
                  <a:cubicBezTo>
                    <a:pt x="93941" y="17277"/>
                    <a:pt x="93532" y="18020"/>
                    <a:pt x="92836" y="18391"/>
                  </a:cubicBezTo>
                  <a:cubicBezTo>
                    <a:pt x="91884" y="18925"/>
                    <a:pt x="90684" y="18630"/>
                    <a:pt x="90074" y="17725"/>
                  </a:cubicBezTo>
                  <a:cubicBezTo>
                    <a:pt x="89884" y="16877"/>
                    <a:pt x="89884" y="16001"/>
                    <a:pt x="90074" y="15153"/>
                  </a:cubicBezTo>
                  <a:cubicBezTo>
                    <a:pt x="90293" y="14267"/>
                    <a:pt x="89855" y="13343"/>
                    <a:pt x="89027" y="12962"/>
                  </a:cubicBezTo>
                  <a:cubicBezTo>
                    <a:pt x="87569" y="12734"/>
                    <a:pt x="86112" y="13315"/>
                    <a:pt x="85217" y="14486"/>
                  </a:cubicBezTo>
                  <a:cubicBezTo>
                    <a:pt x="84597" y="15410"/>
                    <a:pt x="84331" y="16525"/>
                    <a:pt x="84455" y="17630"/>
                  </a:cubicBezTo>
                  <a:lnTo>
                    <a:pt x="84455" y="19344"/>
                  </a:lnTo>
                  <a:cubicBezTo>
                    <a:pt x="82626" y="18058"/>
                    <a:pt x="81702" y="15829"/>
                    <a:pt x="82073" y="13629"/>
                  </a:cubicBezTo>
                  <a:cubicBezTo>
                    <a:pt x="82216" y="13067"/>
                    <a:pt x="82216" y="12477"/>
                    <a:pt x="82073" y="11914"/>
                  </a:cubicBezTo>
                  <a:cubicBezTo>
                    <a:pt x="81978" y="11258"/>
                    <a:pt x="81407" y="10762"/>
                    <a:pt x="80740" y="10772"/>
                  </a:cubicBezTo>
                  <a:lnTo>
                    <a:pt x="79502" y="10772"/>
                  </a:lnTo>
                  <a:cubicBezTo>
                    <a:pt x="77921" y="11448"/>
                    <a:pt x="76930" y="13048"/>
                    <a:pt x="77025" y="14772"/>
                  </a:cubicBezTo>
                  <a:cubicBezTo>
                    <a:pt x="77358" y="16153"/>
                    <a:pt x="77835" y="17496"/>
                    <a:pt x="78454" y="18773"/>
                  </a:cubicBezTo>
                  <a:cubicBezTo>
                    <a:pt x="78673" y="19363"/>
                    <a:pt x="78378" y="20020"/>
                    <a:pt x="77787" y="20240"/>
                  </a:cubicBezTo>
                  <a:cubicBezTo>
                    <a:pt x="77721" y="20268"/>
                    <a:pt x="77663" y="20287"/>
                    <a:pt x="77597" y="20297"/>
                  </a:cubicBezTo>
                  <a:cubicBezTo>
                    <a:pt x="77349" y="20392"/>
                    <a:pt x="77082" y="20392"/>
                    <a:pt x="76835" y="20297"/>
                  </a:cubicBezTo>
                  <a:cubicBezTo>
                    <a:pt x="74834" y="19058"/>
                    <a:pt x="75501" y="16296"/>
                    <a:pt x="73882" y="14772"/>
                  </a:cubicBezTo>
                  <a:cubicBezTo>
                    <a:pt x="72577" y="13829"/>
                    <a:pt x="71015" y="13296"/>
                    <a:pt x="69405" y="13248"/>
                  </a:cubicBezTo>
                  <a:cubicBezTo>
                    <a:pt x="68262" y="13248"/>
                    <a:pt x="66452" y="13248"/>
                    <a:pt x="66262" y="14200"/>
                  </a:cubicBezTo>
                  <a:cubicBezTo>
                    <a:pt x="66071" y="15153"/>
                    <a:pt x="66262" y="14867"/>
                    <a:pt x="66738" y="15153"/>
                  </a:cubicBezTo>
                  <a:cubicBezTo>
                    <a:pt x="67214" y="15439"/>
                    <a:pt x="69691" y="17058"/>
                    <a:pt x="71120" y="18106"/>
                  </a:cubicBezTo>
                  <a:cubicBezTo>
                    <a:pt x="72605" y="18944"/>
                    <a:pt x="73434" y="20601"/>
                    <a:pt x="73215" y="22297"/>
                  </a:cubicBezTo>
                  <a:cubicBezTo>
                    <a:pt x="72444" y="22935"/>
                    <a:pt x="71319" y="22935"/>
                    <a:pt x="70548" y="22297"/>
                  </a:cubicBezTo>
                  <a:cubicBezTo>
                    <a:pt x="69977" y="21630"/>
                    <a:pt x="69881" y="20868"/>
                    <a:pt x="69119" y="20392"/>
                  </a:cubicBezTo>
                  <a:lnTo>
                    <a:pt x="68453" y="20392"/>
                  </a:lnTo>
                  <a:cubicBezTo>
                    <a:pt x="67671" y="20468"/>
                    <a:pt x="67090" y="21163"/>
                    <a:pt x="67167" y="21954"/>
                  </a:cubicBezTo>
                  <a:cubicBezTo>
                    <a:pt x="67176" y="22039"/>
                    <a:pt x="67195" y="22116"/>
                    <a:pt x="67214" y="22202"/>
                  </a:cubicBezTo>
                  <a:cubicBezTo>
                    <a:pt x="67214" y="22964"/>
                    <a:pt x="67214" y="23916"/>
                    <a:pt x="66452" y="24297"/>
                  </a:cubicBezTo>
                  <a:cubicBezTo>
                    <a:pt x="65690" y="24678"/>
                    <a:pt x="64547" y="21344"/>
                    <a:pt x="63785" y="19725"/>
                  </a:cubicBezTo>
                  <a:cubicBezTo>
                    <a:pt x="62252" y="16953"/>
                    <a:pt x="59337" y="15239"/>
                    <a:pt x="56165" y="15249"/>
                  </a:cubicBezTo>
                  <a:lnTo>
                    <a:pt x="54546" y="15249"/>
                  </a:lnTo>
                  <a:cubicBezTo>
                    <a:pt x="53432" y="15525"/>
                    <a:pt x="52698" y="16582"/>
                    <a:pt x="52832" y="17725"/>
                  </a:cubicBezTo>
                  <a:cubicBezTo>
                    <a:pt x="53232" y="18573"/>
                    <a:pt x="53822" y="19325"/>
                    <a:pt x="54546" y="19916"/>
                  </a:cubicBezTo>
                  <a:cubicBezTo>
                    <a:pt x="55479" y="20849"/>
                    <a:pt x="56222" y="21945"/>
                    <a:pt x="56737" y="23154"/>
                  </a:cubicBezTo>
                  <a:cubicBezTo>
                    <a:pt x="57327" y="24450"/>
                    <a:pt x="56756" y="25973"/>
                    <a:pt x="55461" y="26564"/>
                  </a:cubicBezTo>
                  <a:cubicBezTo>
                    <a:pt x="55441" y="26564"/>
                    <a:pt x="55422" y="26573"/>
                    <a:pt x="55403" y="26583"/>
                  </a:cubicBezTo>
                  <a:cubicBezTo>
                    <a:pt x="54060" y="27164"/>
                    <a:pt x="52508" y="26773"/>
                    <a:pt x="51593" y="25630"/>
                  </a:cubicBezTo>
                  <a:cubicBezTo>
                    <a:pt x="50831" y="24774"/>
                    <a:pt x="50545" y="23630"/>
                    <a:pt x="49498" y="22964"/>
                  </a:cubicBezTo>
                  <a:cubicBezTo>
                    <a:pt x="48450" y="22297"/>
                    <a:pt x="45974" y="22964"/>
                    <a:pt x="45497" y="23725"/>
                  </a:cubicBezTo>
                  <a:cubicBezTo>
                    <a:pt x="45250" y="24107"/>
                    <a:pt x="45250" y="24583"/>
                    <a:pt x="45497" y="24964"/>
                  </a:cubicBezTo>
                  <a:cubicBezTo>
                    <a:pt x="45974" y="25821"/>
                    <a:pt x="47021" y="26297"/>
                    <a:pt x="47783" y="27059"/>
                  </a:cubicBezTo>
                  <a:cubicBezTo>
                    <a:pt x="48631" y="27612"/>
                    <a:pt x="48984" y="28679"/>
                    <a:pt x="48641" y="29631"/>
                  </a:cubicBezTo>
                  <a:cubicBezTo>
                    <a:pt x="48098" y="30460"/>
                    <a:pt x="47155" y="30927"/>
                    <a:pt x="46164" y="30869"/>
                  </a:cubicBezTo>
                  <a:cubicBezTo>
                    <a:pt x="45231" y="30888"/>
                    <a:pt x="44392" y="30317"/>
                    <a:pt x="44069" y="29441"/>
                  </a:cubicBezTo>
                  <a:lnTo>
                    <a:pt x="41211" y="24202"/>
                  </a:lnTo>
                  <a:cubicBezTo>
                    <a:pt x="40764" y="23325"/>
                    <a:pt x="40182" y="22525"/>
                    <a:pt x="39497" y="21821"/>
                  </a:cubicBezTo>
                  <a:cubicBezTo>
                    <a:pt x="38611" y="21068"/>
                    <a:pt x="37506" y="20640"/>
                    <a:pt x="36353" y="20583"/>
                  </a:cubicBezTo>
                  <a:cubicBezTo>
                    <a:pt x="35506" y="20553"/>
                    <a:pt x="34677" y="20792"/>
                    <a:pt x="33972" y="21249"/>
                  </a:cubicBezTo>
                  <a:cubicBezTo>
                    <a:pt x="33210" y="21249"/>
                    <a:pt x="32829" y="22297"/>
                    <a:pt x="33020" y="22868"/>
                  </a:cubicBezTo>
                  <a:cubicBezTo>
                    <a:pt x="33210" y="23440"/>
                    <a:pt x="33782" y="23630"/>
                    <a:pt x="34258" y="23916"/>
                  </a:cubicBezTo>
                  <a:cubicBezTo>
                    <a:pt x="35696" y="24650"/>
                    <a:pt x="36839" y="25869"/>
                    <a:pt x="37496" y="27345"/>
                  </a:cubicBezTo>
                  <a:cubicBezTo>
                    <a:pt x="37496" y="27916"/>
                    <a:pt x="37496" y="28679"/>
                    <a:pt x="37496" y="29059"/>
                  </a:cubicBezTo>
                  <a:cubicBezTo>
                    <a:pt x="36972" y="29250"/>
                    <a:pt x="36401" y="29250"/>
                    <a:pt x="35877" y="29059"/>
                  </a:cubicBezTo>
                  <a:cubicBezTo>
                    <a:pt x="34839" y="28869"/>
                    <a:pt x="33962" y="28193"/>
                    <a:pt x="33496" y="27250"/>
                  </a:cubicBezTo>
                  <a:cubicBezTo>
                    <a:pt x="32991" y="26402"/>
                    <a:pt x="32267" y="25707"/>
                    <a:pt x="31400" y="25250"/>
                  </a:cubicBezTo>
                  <a:cubicBezTo>
                    <a:pt x="30276" y="24602"/>
                    <a:pt x="28905" y="24602"/>
                    <a:pt x="27781" y="25250"/>
                  </a:cubicBezTo>
                  <a:cubicBezTo>
                    <a:pt x="27228" y="25840"/>
                    <a:pt x="27228" y="26754"/>
                    <a:pt x="27781" y="27345"/>
                  </a:cubicBezTo>
                  <a:cubicBezTo>
                    <a:pt x="28352" y="27916"/>
                    <a:pt x="29029" y="28374"/>
                    <a:pt x="29781" y="28679"/>
                  </a:cubicBezTo>
                  <a:cubicBezTo>
                    <a:pt x="31953" y="29917"/>
                    <a:pt x="33839" y="31603"/>
                    <a:pt x="35306" y="33632"/>
                  </a:cubicBezTo>
                  <a:cubicBezTo>
                    <a:pt x="35782" y="34299"/>
                    <a:pt x="36068" y="35251"/>
                    <a:pt x="35306" y="35727"/>
                  </a:cubicBezTo>
                  <a:cubicBezTo>
                    <a:pt x="34715" y="36070"/>
                    <a:pt x="33991" y="36070"/>
                    <a:pt x="33401" y="35727"/>
                  </a:cubicBezTo>
                  <a:cubicBezTo>
                    <a:pt x="32924" y="35546"/>
                    <a:pt x="32524" y="35212"/>
                    <a:pt x="32258" y="34775"/>
                  </a:cubicBezTo>
                  <a:lnTo>
                    <a:pt x="30448" y="32870"/>
                  </a:lnTo>
                  <a:cubicBezTo>
                    <a:pt x="29657" y="32050"/>
                    <a:pt x="28619" y="31517"/>
                    <a:pt x="27495" y="31346"/>
                  </a:cubicBezTo>
                  <a:cubicBezTo>
                    <a:pt x="26161" y="31346"/>
                    <a:pt x="24447" y="32012"/>
                    <a:pt x="24257" y="32965"/>
                  </a:cubicBezTo>
                  <a:cubicBezTo>
                    <a:pt x="24066" y="33917"/>
                    <a:pt x="25114" y="34393"/>
                    <a:pt x="25876" y="34870"/>
                  </a:cubicBezTo>
                  <a:cubicBezTo>
                    <a:pt x="26552" y="35279"/>
                    <a:pt x="27143" y="35832"/>
                    <a:pt x="27590" y="36489"/>
                  </a:cubicBezTo>
                  <a:cubicBezTo>
                    <a:pt x="27781" y="36813"/>
                    <a:pt x="27781" y="37213"/>
                    <a:pt x="27590" y="37537"/>
                  </a:cubicBezTo>
                  <a:lnTo>
                    <a:pt x="27114" y="38108"/>
                  </a:lnTo>
                  <a:cubicBezTo>
                    <a:pt x="25866" y="38908"/>
                    <a:pt x="24266" y="38908"/>
                    <a:pt x="23018" y="38108"/>
                  </a:cubicBezTo>
                  <a:cubicBezTo>
                    <a:pt x="22094" y="37499"/>
                    <a:pt x="21475" y="36537"/>
                    <a:pt x="21304" y="35442"/>
                  </a:cubicBezTo>
                  <a:cubicBezTo>
                    <a:pt x="21123" y="34393"/>
                    <a:pt x="20628" y="33432"/>
                    <a:pt x="19875" y="32679"/>
                  </a:cubicBezTo>
                  <a:cubicBezTo>
                    <a:pt x="19561" y="32593"/>
                    <a:pt x="19237" y="32593"/>
                    <a:pt x="18923" y="32679"/>
                  </a:cubicBezTo>
                  <a:cubicBezTo>
                    <a:pt x="18122" y="32631"/>
                    <a:pt x="17332" y="32907"/>
                    <a:pt x="16732" y="33441"/>
                  </a:cubicBezTo>
                  <a:cubicBezTo>
                    <a:pt x="16284" y="33717"/>
                    <a:pt x="15903" y="34070"/>
                    <a:pt x="15589" y="34489"/>
                  </a:cubicBezTo>
                  <a:cubicBezTo>
                    <a:pt x="14817" y="35622"/>
                    <a:pt x="15103" y="37156"/>
                    <a:pt x="16237" y="37927"/>
                  </a:cubicBezTo>
                  <a:cubicBezTo>
                    <a:pt x="16332" y="37994"/>
                    <a:pt x="16437" y="38051"/>
                    <a:pt x="16541" y="38108"/>
                  </a:cubicBezTo>
                  <a:cubicBezTo>
                    <a:pt x="17799" y="38890"/>
                    <a:pt x="19008" y="39746"/>
                    <a:pt x="20161" y="40680"/>
                  </a:cubicBezTo>
                  <a:cubicBezTo>
                    <a:pt x="20732" y="41252"/>
                    <a:pt x="21018" y="42014"/>
                    <a:pt x="20161" y="42680"/>
                  </a:cubicBezTo>
                  <a:cubicBezTo>
                    <a:pt x="19437" y="43328"/>
                    <a:pt x="18418" y="43547"/>
                    <a:pt x="17494" y="43252"/>
                  </a:cubicBezTo>
                  <a:cubicBezTo>
                    <a:pt x="16770" y="42995"/>
                    <a:pt x="16160" y="42490"/>
                    <a:pt x="15779" y="41823"/>
                  </a:cubicBezTo>
                  <a:lnTo>
                    <a:pt x="14827" y="40680"/>
                  </a:lnTo>
                  <a:cubicBezTo>
                    <a:pt x="14274" y="40480"/>
                    <a:pt x="13665" y="40480"/>
                    <a:pt x="13112" y="40680"/>
                  </a:cubicBezTo>
                  <a:cubicBezTo>
                    <a:pt x="11989" y="40785"/>
                    <a:pt x="11150" y="41747"/>
                    <a:pt x="11207" y="42871"/>
                  </a:cubicBezTo>
                  <a:cubicBezTo>
                    <a:pt x="11531" y="43728"/>
                    <a:pt x="11989" y="44528"/>
                    <a:pt x="12541" y="45252"/>
                  </a:cubicBezTo>
                  <a:cubicBezTo>
                    <a:pt x="12541" y="45823"/>
                    <a:pt x="11874" y="46109"/>
                    <a:pt x="11207" y="46395"/>
                  </a:cubicBezTo>
                  <a:cubicBezTo>
                    <a:pt x="10531" y="46633"/>
                    <a:pt x="9788" y="46633"/>
                    <a:pt x="9112" y="46395"/>
                  </a:cubicBezTo>
                  <a:cubicBezTo>
                    <a:pt x="8636" y="46214"/>
                    <a:pt x="8236" y="45881"/>
                    <a:pt x="7969" y="45443"/>
                  </a:cubicBezTo>
                  <a:cubicBezTo>
                    <a:pt x="7293" y="44395"/>
                    <a:pt x="6416" y="43490"/>
                    <a:pt x="5397" y="42775"/>
                  </a:cubicBezTo>
                  <a:cubicBezTo>
                    <a:pt x="4073" y="42014"/>
                    <a:pt x="2511" y="41775"/>
                    <a:pt x="1016" y="42109"/>
                  </a:cubicBezTo>
                  <a:cubicBezTo>
                    <a:pt x="673" y="42032"/>
                    <a:pt x="311" y="42032"/>
                    <a:pt x="-32" y="42109"/>
                  </a:cubicBezTo>
                  <a:lnTo>
                    <a:pt x="-32" y="45728"/>
                  </a:lnTo>
                  <a:cubicBezTo>
                    <a:pt x="606" y="46366"/>
                    <a:pt x="1339" y="46881"/>
                    <a:pt x="2159" y="47252"/>
                  </a:cubicBezTo>
                  <a:cubicBezTo>
                    <a:pt x="2959" y="47605"/>
                    <a:pt x="3654" y="48157"/>
                    <a:pt x="4159" y="48872"/>
                  </a:cubicBezTo>
                  <a:cubicBezTo>
                    <a:pt x="4521" y="49243"/>
                    <a:pt x="4521" y="49834"/>
                    <a:pt x="4159" y="50205"/>
                  </a:cubicBezTo>
                  <a:cubicBezTo>
                    <a:pt x="3540" y="50386"/>
                    <a:pt x="2873" y="50386"/>
                    <a:pt x="2254" y="50205"/>
                  </a:cubicBezTo>
                  <a:cubicBezTo>
                    <a:pt x="1625" y="50062"/>
                    <a:pt x="978" y="50062"/>
                    <a:pt x="349" y="50205"/>
                  </a:cubicBezTo>
                  <a:lnTo>
                    <a:pt x="349" y="50205"/>
                  </a:lnTo>
                  <a:cubicBezTo>
                    <a:pt x="349" y="58301"/>
                    <a:pt x="-127" y="66588"/>
                    <a:pt x="349" y="74589"/>
                  </a:cubicBezTo>
                  <a:cubicBezTo>
                    <a:pt x="349" y="80399"/>
                    <a:pt x="1492" y="86115"/>
                    <a:pt x="2349" y="91829"/>
                  </a:cubicBezTo>
                  <a:lnTo>
                    <a:pt x="4921" y="109070"/>
                  </a:lnTo>
                  <a:cubicBezTo>
                    <a:pt x="7302" y="125738"/>
                    <a:pt x="9683" y="142407"/>
                    <a:pt x="13398" y="158790"/>
                  </a:cubicBezTo>
                  <a:cubicBezTo>
                    <a:pt x="14217" y="164295"/>
                    <a:pt x="16484" y="169496"/>
                    <a:pt x="19970" y="173839"/>
                  </a:cubicBezTo>
                  <a:cubicBezTo>
                    <a:pt x="22618" y="176259"/>
                    <a:pt x="25447" y="178450"/>
                    <a:pt x="28448" y="180412"/>
                  </a:cubicBezTo>
                  <a:cubicBezTo>
                    <a:pt x="28876" y="180050"/>
                    <a:pt x="29410" y="179850"/>
                    <a:pt x="29972" y="179840"/>
                  </a:cubicBezTo>
                  <a:cubicBezTo>
                    <a:pt x="31400" y="179840"/>
                    <a:pt x="31305" y="181269"/>
                    <a:pt x="30924" y="182317"/>
                  </a:cubicBezTo>
                  <a:lnTo>
                    <a:pt x="32734" y="183936"/>
                  </a:lnTo>
                  <a:lnTo>
                    <a:pt x="33972" y="185555"/>
                  </a:lnTo>
                  <a:cubicBezTo>
                    <a:pt x="33972" y="184984"/>
                    <a:pt x="33972" y="184507"/>
                    <a:pt x="33972" y="184031"/>
                  </a:cubicBezTo>
                  <a:cubicBezTo>
                    <a:pt x="33972" y="183555"/>
                    <a:pt x="33972" y="181079"/>
                    <a:pt x="36163" y="180602"/>
                  </a:cubicBezTo>
                  <a:cubicBezTo>
                    <a:pt x="37163" y="180183"/>
                    <a:pt x="38325" y="180593"/>
                    <a:pt x="38830" y="181555"/>
                  </a:cubicBezTo>
                  <a:cubicBezTo>
                    <a:pt x="38868" y="182526"/>
                    <a:pt x="38487" y="183460"/>
                    <a:pt x="37782" y="184127"/>
                  </a:cubicBezTo>
                  <a:cubicBezTo>
                    <a:pt x="36734" y="185365"/>
                    <a:pt x="35306" y="186793"/>
                    <a:pt x="36258" y="187746"/>
                  </a:cubicBezTo>
                  <a:cubicBezTo>
                    <a:pt x="37211" y="188698"/>
                    <a:pt x="38925" y="188318"/>
                    <a:pt x="40163" y="187746"/>
                  </a:cubicBezTo>
                  <a:cubicBezTo>
                    <a:pt x="41316" y="187194"/>
                    <a:pt x="42221" y="186251"/>
                    <a:pt x="42735" y="185079"/>
                  </a:cubicBezTo>
                  <a:cubicBezTo>
                    <a:pt x="42735" y="184031"/>
                    <a:pt x="43402" y="183079"/>
                    <a:pt x="43973" y="182031"/>
                  </a:cubicBezTo>
                  <a:cubicBezTo>
                    <a:pt x="44240" y="181393"/>
                    <a:pt x="44812" y="180926"/>
                    <a:pt x="45497" y="180793"/>
                  </a:cubicBezTo>
                  <a:cubicBezTo>
                    <a:pt x="46774" y="182231"/>
                    <a:pt x="46774" y="184403"/>
                    <a:pt x="45497" y="185841"/>
                  </a:cubicBezTo>
                  <a:cubicBezTo>
                    <a:pt x="44945" y="186356"/>
                    <a:pt x="44488" y="186965"/>
                    <a:pt x="44164" y="187651"/>
                  </a:cubicBezTo>
                  <a:cubicBezTo>
                    <a:pt x="44164" y="188318"/>
                    <a:pt x="44164" y="188984"/>
                    <a:pt x="45497" y="188889"/>
                  </a:cubicBezTo>
                  <a:lnTo>
                    <a:pt x="46450" y="188889"/>
                  </a:lnTo>
                  <a:cubicBezTo>
                    <a:pt x="48126" y="188194"/>
                    <a:pt x="49412" y="186803"/>
                    <a:pt x="49974" y="185079"/>
                  </a:cubicBezTo>
                  <a:cubicBezTo>
                    <a:pt x="49974" y="183936"/>
                    <a:pt x="49974" y="182698"/>
                    <a:pt x="51308" y="181745"/>
                  </a:cubicBezTo>
                  <a:cubicBezTo>
                    <a:pt x="53213" y="183746"/>
                    <a:pt x="52355" y="186889"/>
                    <a:pt x="49784" y="189365"/>
                  </a:cubicBezTo>
                  <a:cubicBezTo>
                    <a:pt x="48964" y="189994"/>
                    <a:pt x="48221" y="190737"/>
                    <a:pt x="47593" y="191556"/>
                  </a:cubicBezTo>
                  <a:cubicBezTo>
                    <a:pt x="47021" y="192413"/>
                    <a:pt x="47021" y="193366"/>
                    <a:pt x="47593" y="193747"/>
                  </a:cubicBezTo>
                  <a:cubicBezTo>
                    <a:pt x="48555" y="194023"/>
                    <a:pt x="49584" y="194023"/>
                    <a:pt x="50545" y="193747"/>
                  </a:cubicBezTo>
                  <a:cubicBezTo>
                    <a:pt x="53003" y="193089"/>
                    <a:pt x="55099" y="191480"/>
                    <a:pt x="56356" y="189270"/>
                  </a:cubicBezTo>
                  <a:cubicBezTo>
                    <a:pt x="56680" y="187479"/>
                    <a:pt x="56680" y="185641"/>
                    <a:pt x="56356" y="183841"/>
                  </a:cubicBezTo>
                  <a:cubicBezTo>
                    <a:pt x="56404" y="183031"/>
                    <a:pt x="56870" y="182308"/>
                    <a:pt x="57594" y="181936"/>
                  </a:cubicBezTo>
                  <a:cubicBezTo>
                    <a:pt x="58566" y="181345"/>
                    <a:pt x="59842" y="181641"/>
                    <a:pt x="60452" y="182602"/>
                  </a:cubicBezTo>
                  <a:cubicBezTo>
                    <a:pt x="60452" y="183460"/>
                    <a:pt x="60452" y="184317"/>
                    <a:pt x="60452" y="185270"/>
                  </a:cubicBezTo>
                  <a:cubicBezTo>
                    <a:pt x="60147" y="186108"/>
                    <a:pt x="60585" y="187041"/>
                    <a:pt x="61423" y="187336"/>
                  </a:cubicBezTo>
                  <a:cubicBezTo>
                    <a:pt x="61452" y="187346"/>
                    <a:pt x="61471" y="187356"/>
                    <a:pt x="61499" y="187365"/>
                  </a:cubicBezTo>
                  <a:cubicBezTo>
                    <a:pt x="63023" y="187670"/>
                    <a:pt x="64586" y="187117"/>
                    <a:pt x="65595" y="185936"/>
                  </a:cubicBezTo>
                  <a:cubicBezTo>
                    <a:pt x="66319" y="185041"/>
                    <a:pt x="66719" y="183936"/>
                    <a:pt x="66738" y="182793"/>
                  </a:cubicBezTo>
                  <a:lnTo>
                    <a:pt x="66738" y="181079"/>
                  </a:lnTo>
                  <a:cubicBezTo>
                    <a:pt x="68586" y="182393"/>
                    <a:pt x="69481" y="184670"/>
                    <a:pt x="69024" y="186889"/>
                  </a:cubicBezTo>
                  <a:cubicBezTo>
                    <a:pt x="68881" y="187479"/>
                    <a:pt x="68881" y="188098"/>
                    <a:pt x="69024" y="188698"/>
                  </a:cubicBezTo>
                  <a:cubicBezTo>
                    <a:pt x="69167" y="189356"/>
                    <a:pt x="69777" y="189813"/>
                    <a:pt x="70453" y="189746"/>
                  </a:cubicBezTo>
                  <a:cubicBezTo>
                    <a:pt x="70891" y="189832"/>
                    <a:pt x="71348" y="189832"/>
                    <a:pt x="71786" y="189746"/>
                  </a:cubicBezTo>
                  <a:cubicBezTo>
                    <a:pt x="73539" y="189204"/>
                    <a:pt x="74739" y="187584"/>
                    <a:pt x="74739" y="185746"/>
                  </a:cubicBezTo>
                  <a:cubicBezTo>
                    <a:pt x="74453" y="184355"/>
                    <a:pt x="73968" y="183003"/>
                    <a:pt x="73310" y="181745"/>
                  </a:cubicBezTo>
                  <a:cubicBezTo>
                    <a:pt x="73148" y="181079"/>
                    <a:pt x="73558" y="180412"/>
                    <a:pt x="74215" y="180250"/>
                  </a:cubicBezTo>
                  <a:cubicBezTo>
                    <a:pt x="74263" y="180231"/>
                    <a:pt x="74311" y="180231"/>
                    <a:pt x="74358" y="180221"/>
                  </a:cubicBezTo>
                  <a:cubicBezTo>
                    <a:pt x="74634" y="180107"/>
                    <a:pt x="74939" y="180107"/>
                    <a:pt x="75215" y="180221"/>
                  </a:cubicBezTo>
                  <a:cubicBezTo>
                    <a:pt x="77311" y="181459"/>
                    <a:pt x="76453" y="184222"/>
                    <a:pt x="78168" y="185746"/>
                  </a:cubicBezTo>
                  <a:cubicBezTo>
                    <a:pt x="79530" y="186803"/>
                    <a:pt x="81207" y="187375"/>
                    <a:pt x="82931" y="187365"/>
                  </a:cubicBezTo>
                  <a:cubicBezTo>
                    <a:pt x="84169" y="187365"/>
                    <a:pt x="86169" y="187365"/>
                    <a:pt x="86360" y="186413"/>
                  </a:cubicBezTo>
                  <a:cubicBezTo>
                    <a:pt x="86550" y="185460"/>
                    <a:pt x="86360" y="185746"/>
                    <a:pt x="85883" y="185460"/>
                  </a:cubicBezTo>
                  <a:cubicBezTo>
                    <a:pt x="85407" y="185174"/>
                    <a:pt x="82740" y="183555"/>
                    <a:pt x="81216" y="182508"/>
                  </a:cubicBezTo>
                  <a:cubicBezTo>
                    <a:pt x="79692" y="181459"/>
                    <a:pt x="78644" y="179936"/>
                    <a:pt x="79120" y="178221"/>
                  </a:cubicBezTo>
                  <a:cubicBezTo>
                    <a:pt x="80006" y="177602"/>
                    <a:pt x="81187" y="177602"/>
                    <a:pt x="82073" y="178221"/>
                  </a:cubicBezTo>
                  <a:cubicBezTo>
                    <a:pt x="82645" y="178793"/>
                    <a:pt x="82740" y="179650"/>
                    <a:pt x="83502" y="180031"/>
                  </a:cubicBezTo>
                  <a:lnTo>
                    <a:pt x="84169" y="180031"/>
                  </a:lnTo>
                  <a:cubicBezTo>
                    <a:pt x="85064" y="179983"/>
                    <a:pt x="85750" y="179221"/>
                    <a:pt x="85702" y="178326"/>
                  </a:cubicBezTo>
                  <a:cubicBezTo>
                    <a:pt x="85702" y="178297"/>
                    <a:pt x="85693" y="178259"/>
                    <a:pt x="85693" y="178221"/>
                  </a:cubicBezTo>
                  <a:cubicBezTo>
                    <a:pt x="85693" y="177554"/>
                    <a:pt x="85693" y="176507"/>
                    <a:pt x="86455" y="176125"/>
                  </a:cubicBezTo>
                  <a:cubicBezTo>
                    <a:pt x="87217" y="175745"/>
                    <a:pt x="88455" y="179078"/>
                    <a:pt x="89217" y="180698"/>
                  </a:cubicBezTo>
                  <a:cubicBezTo>
                    <a:pt x="90912" y="183517"/>
                    <a:pt x="94027" y="185174"/>
                    <a:pt x="97313" y="184984"/>
                  </a:cubicBezTo>
                  <a:cubicBezTo>
                    <a:pt x="97904" y="185127"/>
                    <a:pt x="98533" y="185127"/>
                    <a:pt x="99123" y="184984"/>
                  </a:cubicBezTo>
                  <a:cubicBezTo>
                    <a:pt x="100457" y="184507"/>
                    <a:pt x="101219" y="183269"/>
                    <a:pt x="100933" y="182412"/>
                  </a:cubicBezTo>
                  <a:cubicBezTo>
                    <a:pt x="100647" y="181555"/>
                    <a:pt x="99885" y="180888"/>
                    <a:pt x="99123" y="180221"/>
                  </a:cubicBezTo>
                  <a:cubicBezTo>
                    <a:pt x="98170" y="179345"/>
                    <a:pt x="97428" y="178269"/>
                    <a:pt x="96932" y="177078"/>
                  </a:cubicBezTo>
                  <a:cubicBezTo>
                    <a:pt x="96361" y="175716"/>
                    <a:pt x="97009" y="174154"/>
                    <a:pt x="98371" y="173592"/>
                  </a:cubicBezTo>
                  <a:cubicBezTo>
                    <a:pt x="98399" y="173573"/>
                    <a:pt x="98428" y="173563"/>
                    <a:pt x="98456" y="173554"/>
                  </a:cubicBezTo>
                  <a:cubicBezTo>
                    <a:pt x="99866" y="173001"/>
                    <a:pt x="101476" y="173335"/>
                    <a:pt x="102552" y="174411"/>
                  </a:cubicBezTo>
                  <a:cubicBezTo>
                    <a:pt x="103314" y="175268"/>
                    <a:pt x="103600" y="176411"/>
                    <a:pt x="104743" y="177078"/>
                  </a:cubicBezTo>
                  <a:cubicBezTo>
                    <a:pt x="105886" y="177745"/>
                    <a:pt x="108553" y="177078"/>
                    <a:pt x="109124" y="176221"/>
                  </a:cubicBezTo>
                  <a:cubicBezTo>
                    <a:pt x="109372" y="175840"/>
                    <a:pt x="109372" y="175364"/>
                    <a:pt x="109124" y="174982"/>
                  </a:cubicBezTo>
                  <a:cubicBezTo>
                    <a:pt x="108410" y="174192"/>
                    <a:pt x="107572" y="173516"/>
                    <a:pt x="106648" y="172983"/>
                  </a:cubicBezTo>
                  <a:cubicBezTo>
                    <a:pt x="105800" y="172430"/>
                    <a:pt x="105448" y="171363"/>
                    <a:pt x="105791" y="170411"/>
                  </a:cubicBezTo>
                  <a:cubicBezTo>
                    <a:pt x="106381" y="169505"/>
                    <a:pt x="107381" y="168972"/>
                    <a:pt x="108458" y="168982"/>
                  </a:cubicBezTo>
                  <a:cubicBezTo>
                    <a:pt x="109419" y="169010"/>
                    <a:pt x="110296" y="169553"/>
                    <a:pt x="110744" y="170411"/>
                  </a:cubicBezTo>
                  <a:lnTo>
                    <a:pt x="113696" y="175554"/>
                  </a:lnTo>
                  <a:cubicBezTo>
                    <a:pt x="114163" y="176449"/>
                    <a:pt x="114773" y="177250"/>
                    <a:pt x="115506" y="177935"/>
                  </a:cubicBezTo>
                  <a:cubicBezTo>
                    <a:pt x="116478" y="178697"/>
                    <a:pt x="117697" y="179078"/>
                    <a:pt x="118935" y="178983"/>
                  </a:cubicBezTo>
                  <a:cubicBezTo>
                    <a:pt x="119869" y="179002"/>
                    <a:pt x="120792" y="178773"/>
                    <a:pt x="121602" y="178317"/>
                  </a:cubicBezTo>
                  <a:cubicBezTo>
                    <a:pt x="122364" y="178317"/>
                    <a:pt x="122840" y="177078"/>
                    <a:pt x="122555" y="176602"/>
                  </a:cubicBezTo>
                  <a:cubicBezTo>
                    <a:pt x="122269" y="176125"/>
                    <a:pt x="121793" y="175840"/>
                    <a:pt x="121221" y="175554"/>
                  </a:cubicBezTo>
                  <a:cubicBezTo>
                    <a:pt x="119678" y="174954"/>
                    <a:pt x="118421" y="173802"/>
                    <a:pt x="117697" y="172316"/>
                  </a:cubicBezTo>
                  <a:cubicBezTo>
                    <a:pt x="117335" y="171687"/>
                    <a:pt x="117545" y="170877"/>
                    <a:pt x="118173" y="170506"/>
                  </a:cubicBezTo>
                  <a:cubicBezTo>
                    <a:pt x="118735" y="170372"/>
                    <a:pt x="119326" y="170372"/>
                    <a:pt x="119888" y="170506"/>
                  </a:cubicBezTo>
                  <a:cubicBezTo>
                    <a:pt x="120983" y="170677"/>
                    <a:pt x="121945" y="171297"/>
                    <a:pt x="122555" y="172220"/>
                  </a:cubicBezTo>
                  <a:cubicBezTo>
                    <a:pt x="123088" y="173068"/>
                    <a:pt x="123850" y="173763"/>
                    <a:pt x="124745" y="174221"/>
                  </a:cubicBezTo>
                  <a:cubicBezTo>
                    <a:pt x="126079" y="174668"/>
                    <a:pt x="127546" y="174411"/>
                    <a:pt x="128651" y="173554"/>
                  </a:cubicBezTo>
                  <a:cubicBezTo>
                    <a:pt x="129232" y="173020"/>
                    <a:pt x="129260" y="172116"/>
                    <a:pt x="128727" y="171534"/>
                  </a:cubicBezTo>
                  <a:cubicBezTo>
                    <a:pt x="128698" y="171506"/>
                    <a:pt x="128679" y="171487"/>
                    <a:pt x="128651" y="171458"/>
                  </a:cubicBezTo>
                  <a:cubicBezTo>
                    <a:pt x="128041" y="170887"/>
                    <a:pt x="127336" y="170430"/>
                    <a:pt x="126555" y="170125"/>
                  </a:cubicBezTo>
                  <a:cubicBezTo>
                    <a:pt x="124231" y="169087"/>
                    <a:pt x="122174" y="167525"/>
                    <a:pt x="120554" y="165553"/>
                  </a:cubicBezTo>
                  <a:cubicBezTo>
                    <a:pt x="120078" y="164886"/>
                    <a:pt x="119792" y="163934"/>
                    <a:pt x="120554" y="163362"/>
                  </a:cubicBezTo>
                  <a:cubicBezTo>
                    <a:pt x="121221" y="163076"/>
                    <a:pt x="121983" y="163076"/>
                    <a:pt x="122650" y="163362"/>
                  </a:cubicBezTo>
                  <a:cubicBezTo>
                    <a:pt x="123136" y="163562"/>
                    <a:pt x="123564" y="163895"/>
                    <a:pt x="123888" y="164314"/>
                  </a:cubicBezTo>
                  <a:cubicBezTo>
                    <a:pt x="124479" y="164962"/>
                    <a:pt x="125117" y="165572"/>
                    <a:pt x="125793" y="166124"/>
                  </a:cubicBezTo>
                  <a:cubicBezTo>
                    <a:pt x="126679" y="166943"/>
                    <a:pt x="127831" y="167410"/>
                    <a:pt x="129032" y="167458"/>
                  </a:cubicBezTo>
                  <a:cubicBezTo>
                    <a:pt x="130460" y="167458"/>
                    <a:pt x="132270" y="166696"/>
                    <a:pt x="132461" y="165648"/>
                  </a:cubicBezTo>
                  <a:cubicBezTo>
                    <a:pt x="132651" y="164600"/>
                    <a:pt x="131508" y="164314"/>
                    <a:pt x="130651" y="163838"/>
                  </a:cubicBezTo>
                  <a:cubicBezTo>
                    <a:pt x="129965" y="163428"/>
                    <a:pt x="129355" y="162915"/>
                    <a:pt x="128841" y="162315"/>
                  </a:cubicBezTo>
                  <a:cubicBezTo>
                    <a:pt x="128603" y="162009"/>
                    <a:pt x="128603" y="161572"/>
                    <a:pt x="128841" y="161266"/>
                  </a:cubicBezTo>
                  <a:cubicBezTo>
                    <a:pt x="128927" y="161000"/>
                    <a:pt x="129098" y="160771"/>
                    <a:pt x="129317" y="160600"/>
                  </a:cubicBezTo>
                  <a:cubicBezTo>
                    <a:pt x="130603" y="159704"/>
                    <a:pt x="132251" y="159523"/>
                    <a:pt x="133699" y="160123"/>
                  </a:cubicBezTo>
                  <a:cubicBezTo>
                    <a:pt x="134670" y="160666"/>
                    <a:pt x="135366" y="161609"/>
                    <a:pt x="135604" y="162695"/>
                  </a:cubicBezTo>
                  <a:cubicBezTo>
                    <a:pt x="135794" y="163781"/>
                    <a:pt x="136366" y="164762"/>
                    <a:pt x="137223" y="165457"/>
                  </a:cubicBezTo>
                  <a:cubicBezTo>
                    <a:pt x="137566" y="165572"/>
                    <a:pt x="137928" y="165572"/>
                    <a:pt x="138271" y="165457"/>
                  </a:cubicBezTo>
                  <a:cubicBezTo>
                    <a:pt x="139109" y="165448"/>
                    <a:pt x="139919" y="165143"/>
                    <a:pt x="140557" y="164600"/>
                  </a:cubicBezTo>
                  <a:cubicBezTo>
                    <a:pt x="141033" y="164295"/>
                    <a:pt x="141452" y="163905"/>
                    <a:pt x="141795" y="163458"/>
                  </a:cubicBezTo>
                  <a:cubicBezTo>
                    <a:pt x="142843" y="162029"/>
                    <a:pt x="141795" y="160695"/>
                    <a:pt x="140747" y="159838"/>
                  </a:cubicBezTo>
                  <a:cubicBezTo>
                    <a:pt x="139338" y="159209"/>
                    <a:pt x="138004" y="158447"/>
                    <a:pt x="136747" y="157552"/>
                  </a:cubicBezTo>
                  <a:cubicBezTo>
                    <a:pt x="136175" y="156980"/>
                    <a:pt x="135794" y="156218"/>
                    <a:pt x="136747" y="155552"/>
                  </a:cubicBezTo>
                  <a:cubicBezTo>
                    <a:pt x="137576" y="154876"/>
                    <a:pt x="138652" y="154599"/>
                    <a:pt x="139700" y="154789"/>
                  </a:cubicBezTo>
                  <a:cubicBezTo>
                    <a:pt x="140452" y="154980"/>
                    <a:pt x="141109" y="155456"/>
                    <a:pt x="141509" y="156123"/>
                  </a:cubicBezTo>
                  <a:cubicBezTo>
                    <a:pt x="141786" y="156542"/>
                    <a:pt x="142138" y="156895"/>
                    <a:pt x="142557" y="157171"/>
                  </a:cubicBezTo>
                  <a:cubicBezTo>
                    <a:pt x="143138" y="157418"/>
                    <a:pt x="143786" y="157418"/>
                    <a:pt x="144367" y="157171"/>
                  </a:cubicBezTo>
                  <a:cubicBezTo>
                    <a:pt x="145557" y="157018"/>
                    <a:pt x="146424" y="155980"/>
                    <a:pt x="146367" y="154789"/>
                  </a:cubicBezTo>
                  <a:cubicBezTo>
                    <a:pt x="146367" y="153933"/>
                    <a:pt x="145319" y="153266"/>
                    <a:pt x="144938" y="152504"/>
                  </a:cubicBezTo>
                  <a:cubicBezTo>
                    <a:pt x="145148" y="151894"/>
                    <a:pt x="145643" y="151427"/>
                    <a:pt x="146272" y="151265"/>
                  </a:cubicBezTo>
                  <a:cubicBezTo>
                    <a:pt x="147015" y="151027"/>
                    <a:pt x="147815" y="151027"/>
                    <a:pt x="148558" y="151265"/>
                  </a:cubicBezTo>
                  <a:cubicBezTo>
                    <a:pt x="149034" y="151446"/>
                    <a:pt x="149434" y="151780"/>
                    <a:pt x="149701" y="152218"/>
                  </a:cubicBezTo>
                  <a:cubicBezTo>
                    <a:pt x="150491" y="153208"/>
                    <a:pt x="151463" y="154056"/>
                    <a:pt x="152558" y="154694"/>
                  </a:cubicBezTo>
                  <a:cubicBezTo>
                    <a:pt x="154101" y="155228"/>
                    <a:pt x="155778" y="155228"/>
                    <a:pt x="157321" y="154694"/>
                  </a:cubicBezTo>
                  <a:cubicBezTo>
                    <a:pt x="158254" y="154513"/>
                    <a:pt x="159083" y="153970"/>
                    <a:pt x="159607" y="153170"/>
                  </a:cubicBezTo>
                  <a:cubicBezTo>
                    <a:pt x="159702" y="152894"/>
                    <a:pt x="159702" y="152589"/>
                    <a:pt x="159607" y="152313"/>
                  </a:cubicBezTo>
                  <a:cubicBezTo>
                    <a:pt x="158788" y="150798"/>
                    <a:pt x="157369" y="149694"/>
                    <a:pt x="155702" y="149265"/>
                  </a:cubicBezTo>
                  <a:cubicBezTo>
                    <a:pt x="154854" y="149008"/>
                    <a:pt x="154092" y="148513"/>
                    <a:pt x="153511" y="147836"/>
                  </a:cubicBezTo>
                  <a:cubicBezTo>
                    <a:pt x="153140" y="147541"/>
                    <a:pt x="153082" y="146998"/>
                    <a:pt x="153387" y="146627"/>
                  </a:cubicBezTo>
                  <a:cubicBezTo>
                    <a:pt x="153425" y="146579"/>
                    <a:pt x="153463" y="146541"/>
                    <a:pt x="153511" y="146503"/>
                  </a:cubicBezTo>
                  <a:cubicBezTo>
                    <a:pt x="154149" y="146217"/>
                    <a:pt x="154873" y="146217"/>
                    <a:pt x="155511" y="146503"/>
                  </a:cubicBezTo>
                  <a:cubicBezTo>
                    <a:pt x="156206" y="146646"/>
                    <a:pt x="156911" y="146646"/>
                    <a:pt x="157607" y="146503"/>
                  </a:cubicBezTo>
                  <a:cubicBezTo>
                    <a:pt x="158264" y="146303"/>
                    <a:pt x="158797" y="145817"/>
                    <a:pt x="159035" y="145169"/>
                  </a:cubicBezTo>
                  <a:cubicBezTo>
                    <a:pt x="159131" y="144636"/>
                    <a:pt x="159131" y="144084"/>
                    <a:pt x="159035" y="143550"/>
                  </a:cubicBezTo>
                  <a:cubicBezTo>
                    <a:pt x="158988" y="143169"/>
                    <a:pt x="158988" y="142788"/>
                    <a:pt x="159035" y="142407"/>
                  </a:cubicBezTo>
                  <a:cubicBezTo>
                    <a:pt x="159226" y="141540"/>
                    <a:pt x="159836" y="140826"/>
                    <a:pt x="160655" y="140502"/>
                  </a:cubicBezTo>
                  <a:cubicBezTo>
                    <a:pt x="161264" y="140102"/>
                    <a:pt x="162045" y="140102"/>
                    <a:pt x="162655" y="140502"/>
                  </a:cubicBezTo>
                  <a:cubicBezTo>
                    <a:pt x="162893" y="140978"/>
                    <a:pt x="162893" y="141550"/>
                    <a:pt x="162655" y="142026"/>
                  </a:cubicBezTo>
                  <a:cubicBezTo>
                    <a:pt x="162560" y="142559"/>
                    <a:pt x="162560" y="143112"/>
                    <a:pt x="162655" y="143645"/>
                  </a:cubicBezTo>
                  <a:cubicBezTo>
                    <a:pt x="162655" y="143645"/>
                    <a:pt x="162655" y="143645"/>
                    <a:pt x="162655" y="143645"/>
                  </a:cubicBezTo>
                  <a:cubicBezTo>
                    <a:pt x="162655" y="143645"/>
                    <a:pt x="163322" y="144502"/>
                    <a:pt x="163893" y="144408"/>
                  </a:cubicBezTo>
                  <a:cubicBezTo>
                    <a:pt x="164465" y="144312"/>
                    <a:pt x="166274" y="142979"/>
                    <a:pt x="167036" y="141740"/>
                  </a:cubicBezTo>
                  <a:cubicBezTo>
                    <a:pt x="167713" y="140664"/>
                    <a:pt x="167713" y="139292"/>
                    <a:pt x="167036" y="138216"/>
                  </a:cubicBezTo>
                  <a:cubicBezTo>
                    <a:pt x="167036" y="137645"/>
                    <a:pt x="166084" y="137264"/>
                    <a:pt x="166274" y="136597"/>
                  </a:cubicBezTo>
                  <a:cubicBezTo>
                    <a:pt x="166465" y="135930"/>
                    <a:pt x="167798" y="134883"/>
                    <a:pt x="167513" y="134025"/>
                  </a:cubicBezTo>
                  <a:lnTo>
                    <a:pt x="167513" y="134025"/>
                  </a:lnTo>
                  <a:cubicBezTo>
                    <a:pt x="168179" y="136121"/>
                    <a:pt x="169418" y="134977"/>
                    <a:pt x="170275" y="135644"/>
                  </a:cubicBezTo>
                  <a:cubicBezTo>
                    <a:pt x="171132" y="136311"/>
                    <a:pt x="170275" y="137549"/>
                    <a:pt x="170275" y="138597"/>
                  </a:cubicBezTo>
                  <a:cubicBezTo>
                    <a:pt x="170275" y="139645"/>
                    <a:pt x="170275" y="140883"/>
                    <a:pt x="171989" y="140597"/>
                  </a:cubicBezTo>
                  <a:cubicBezTo>
                    <a:pt x="173028" y="140369"/>
                    <a:pt x="173866" y="139607"/>
                    <a:pt x="174180" y="138597"/>
                  </a:cubicBezTo>
                  <a:cubicBezTo>
                    <a:pt x="174132" y="137768"/>
                    <a:pt x="174132" y="136949"/>
                    <a:pt x="174180" y="136121"/>
                  </a:cubicBezTo>
                  <a:cubicBezTo>
                    <a:pt x="174561" y="135092"/>
                    <a:pt x="175476" y="134358"/>
                    <a:pt x="176561" y="134216"/>
                  </a:cubicBezTo>
                  <a:cubicBezTo>
                    <a:pt x="177990" y="134216"/>
                    <a:pt x="177990" y="135644"/>
                    <a:pt x="177609" y="136692"/>
                  </a:cubicBezTo>
                  <a:lnTo>
                    <a:pt x="176371" y="140407"/>
                  </a:lnTo>
                  <a:cubicBezTo>
                    <a:pt x="176142" y="141026"/>
                    <a:pt x="176142" y="141693"/>
                    <a:pt x="176371" y="142312"/>
                  </a:cubicBezTo>
                  <a:cubicBezTo>
                    <a:pt x="176676" y="143055"/>
                    <a:pt x="177514" y="143436"/>
                    <a:pt x="178276" y="143169"/>
                  </a:cubicBezTo>
                  <a:cubicBezTo>
                    <a:pt x="179257" y="142893"/>
                    <a:pt x="180057" y="142188"/>
                    <a:pt x="180467" y="141264"/>
                  </a:cubicBezTo>
                  <a:cubicBezTo>
                    <a:pt x="181038" y="140311"/>
                    <a:pt x="181372" y="139235"/>
                    <a:pt x="181419" y="138121"/>
                  </a:cubicBezTo>
                  <a:cubicBezTo>
                    <a:pt x="181419" y="136787"/>
                    <a:pt x="181419" y="135168"/>
                    <a:pt x="183324" y="134501"/>
                  </a:cubicBezTo>
                  <a:cubicBezTo>
                    <a:pt x="184324" y="134006"/>
                    <a:pt x="185543" y="134377"/>
                    <a:pt x="186086" y="135359"/>
                  </a:cubicBezTo>
                  <a:cubicBezTo>
                    <a:pt x="186144" y="136292"/>
                    <a:pt x="185839" y="137216"/>
                    <a:pt x="185229" y="137930"/>
                  </a:cubicBezTo>
                  <a:cubicBezTo>
                    <a:pt x="184277" y="139168"/>
                    <a:pt x="183038" y="140693"/>
                    <a:pt x="183991" y="141645"/>
                  </a:cubicBezTo>
                  <a:cubicBezTo>
                    <a:pt x="184943" y="142598"/>
                    <a:pt x="186658" y="141645"/>
                    <a:pt x="187896" y="141645"/>
                  </a:cubicBezTo>
                  <a:cubicBezTo>
                    <a:pt x="188963" y="140988"/>
                    <a:pt x="189772" y="139978"/>
                    <a:pt x="190182" y="138788"/>
                  </a:cubicBezTo>
                  <a:cubicBezTo>
                    <a:pt x="190182" y="137740"/>
                    <a:pt x="190658" y="136787"/>
                    <a:pt x="191135" y="135739"/>
                  </a:cubicBezTo>
                  <a:cubicBezTo>
                    <a:pt x="191335" y="135054"/>
                    <a:pt x="191878" y="134511"/>
                    <a:pt x="192563" y="134311"/>
                  </a:cubicBezTo>
                  <a:cubicBezTo>
                    <a:pt x="193802" y="135768"/>
                    <a:pt x="193802" y="137902"/>
                    <a:pt x="192563" y="139359"/>
                  </a:cubicBezTo>
                  <a:cubicBezTo>
                    <a:pt x="192563" y="140026"/>
                    <a:pt x="191516" y="140693"/>
                    <a:pt x="191420" y="141359"/>
                  </a:cubicBezTo>
                  <a:cubicBezTo>
                    <a:pt x="191325" y="142026"/>
                    <a:pt x="191897" y="142598"/>
                    <a:pt x="192754" y="142407"/>
                  </a:cubicBezTo>
                  <a:lnTo>
                    <a:pt x="193707" y="142407"/>
                  </a:lnTo>
                  <a:cubicBezTo>
                    <a:pt x="195221" y="141626"/>
                    <a:pt x="196326" y="140245"/>
                    <a:pt x="196754" y="138597"/>
                  </a:cubicBezTo>
                  <a:cubicBezTo>
                    <a:pt x="192373" y="120404"/>
                    <a:pt x="193611" y="100021"/>
                    <a:pt x="182848" y="8420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81" name="Freeform: Shape 980">
              <a:extLst>
                <a:ext uri="{FF2B5EF4-FFF2-40B4-BE49-F238E27FC236}">
                  <a16:creationId xmlns:a16="http://schemas.microsoft.com/office/drawing/2014/main" xmlns="" id="{4F4F502D-0A5B-476B-D4D9-F47ED4AC840B}"/>
                </a:ext>
              </a:extLst>
            </p:cNvPr>
            <p:cNvSpPr/>
            <p:nvPr/>
          </p:nvSpPr>
          <p:spPr>
            <a:xfrm>
              <a:off x="6601186" y="4003166"/>
              <a:ext cx="4019" cy="4953"/>
            </a:xfrm>
            <a:custGeom>
              <a:avLst/>
              <a:gdLst>
                <a:gd name="connsiteX0" fmla="*/ 1892 w 4019"/>
                <a:gd name="connsiteY0" fmla="*/ -399 h 4953"/>
                <a:gd name="connsiteX1" fmla="*/ 82 w 4019"/>
                <a:gd name="connsiteY1" fmla="*/ 1506 h 4953"/>
                <a:gd name="connsiteX2" fmla="*/ 82 w 4019"/>
                <a:gd name="connsiteY2" fmla="*/ 2363 h 4953"/>
                <a:gd name="connsiteX3" fmla="*/ 3987 w 4019"/>
                <a:gd name="connsiteY3" fmla="*/ 4554 h 4953"/>
                <a:gd name="connsiteX4" fmla="*/ 1701 w 4019"/>
                <a:gd name="connsiteY4" fmla="*/ -399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 h="4953">
                  <a:moveTo>
                    <a:pt x="1892" y="-399"/>
                  </a:moveTo>
                  <a:cubicBezTo>
                    <a:pt x="1035" y="-56"/>
                    <a:pt x="377" y="639"/>
                    <a:pt x="82" y="1506"/>
                  </a:cubicBezTo>
                  <a:cubicBezTo>
                    <a:pt x="-70" y="1773"/>
                    <a:pt x="-70" y="2097"/>
                    <a:pt x="82" y="2363"/>
                  </a:cubicBezTo>
                  <a:cubicBezTo>
                    <a:pt x="1044" y="3583"/>
                    <a:pt x="2444" y="4363"/>
                    <a:pt x="3987" y="4554"/>
                  </a:cubicBezTo>
                  <a:lnTo>
                    <a:pt x="1701" y="-399"/>
                  </a:lnTo>
                  <a:close/>
                </a:path>
              </a:pathLst>
            </a:custGeom>
            <a:solidFill>
              <a:srgbClr val="B4B4DA"/>
            </a:solidFill>
            <a:ln w="9525" cap="flat">
              <a:noFill/>
              <a:prstDash val="solid"/>
              <a:miter/>
            </a:ln>
          </p:spPr>
          <p:txBody>
            <a:bodyPr rtlCol="0" anchor="ctr"/>
            <a:lstStyle/>
            <a:p>
              <a:endParaRPr lang="en-IN"/>
            </a:p>
          </p:txBody>
        </p:sp>
        <p:sp>
          <p:nvSpPr>
            <p:cNvPr id="982" name="Freeform: Shape 981">
              <a:extLst>
                <a:ext uri="{FF2B5EF4-FFF2-40B4-BE49-F238E27FC236}">
                  <a16:creationId xmlns:a16="http://schemas.microsoft.com/office/drawing/2014/main" xmlns="" id="{719C269F-AA7D-886D-CB74-BED28FECFE25}"/>
                </a:ext>
              </a:extLst>
            </p:cNvPr>
            <p:cNvSpPr/>
            <p:nvPr/>
          </p:nvSpPr>
          <p:spPr>
            <a:xfrm>
              <a:off x="6258507" y="4330731"/>
              <a:ext cx="3988" cy="6074"/>
            </a:xfrm>
            <a:custGeom>
              <a:avLst/>
              <a:gdLst>
                <a:gd name="connsiteX0" fmla="*/ 146 w 3988"/>
                <a:gd name="connsiteY0" fmla="*/ 2934 h 6074"/>
                <a:gd name="connsiteX1" fmla="*/ 146 w 3988"/>
                <a:gd name="connsiteY1" fmla="*/ 4840 h 6074"/>
                <a:gd name="connsiteX2" fmla="*/ 2051 w 3988"/>
                <a:gd name="connsiteY2" fmla="*/ 5602 h 6074"/>
                <a:gd name="connsiteX3" fmla="*/ 3956 w 3988"/>
                <a:gd name="connsiteY3" fmla="*/ 3792 h 6074"/>
                <a:gd name="connsiteX4" fmla="*/ 1099 w 3988"/>
                <a:gd name="connsiteY4" fmla="*/ -399 h 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8" h="6074">
                  <a:moveTo>
                    <a:pt x="146" y="2934"/>
                  </a:moveTo>
                  <a:cubicBezTo>
                    <a:pt x="-92" y="3544"/>
                    <a:pt x="-92" y="4230"/>
                    <a:pt x="146" y="4840"/>
                  </a:cubicBezTo>
                  <a:cubicBezTo>
                    <a:pt x="518" y="5516"/>
                    <a:pt x="1318" y="5830"/>
                    <a:pt x="2051" y="5602"/>
                  </a:cubicBezTo>
                  <a:cubicBezTo>
                    <a:pt x="2918" y="5297"/>
                    <a:pt x="3604" y="4640"/>
                    <a:pt x="3956" y="3792"/>
                  </a:cubicBezTo>
                  <a:cubicBezTo>
                    <a:pt x="2918" y="2458"/>
                    <a:pt x="1966" y="1058"/>
                    <a:pt x="1099"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83" name="Freeform: Shape 982">
              <a:extLst>
                <a:ext uri="{FF2B5EF4-FFF2-40B4-BE49-F238E27FC236}">
                  <a16:creationId xmlns:a16="http://schemas.microsoft.com/office/drawing/2014/main" xmlns="" id="{EF338631-3F11-578D-B03A-2B41E31D3AF2}"/>
                </a:ext>
              </a:extLst>
            </p:cNvPr>
            <p:cNvSpPr/>
            <p:nvPr/>
          </p:nvSpPr>
          <p:spPr>
            <a:xfrm>
              <a:off x="7049832" y="3879628"/>
              <a:ext cx="3524" cy="3214"/>
            </a:xfrm>
            <a:custGeom>
              <a:avLst/>
              <a:gdLst>
                <a:gd name="connsiteX0" fmla="*/ 349 w 3524"/>
                <a:gd name="connsiteY0" fmla="*/ 553 h 3214"/>
                <a:gd name="connsiteX1" fmla="*/ 349 w 3524"/>
                <a:gd name="connsiteY1" fmla="*/ 2458 h 3214"/>
                <a:gd name="connsiteX2" fmla="*/ 2444 w 3524"/>
                <a:gd name="connsiteY2" fmla="*/ 2458 h 3214"/>
                <a:gd name="connsiteX3" fmla="*/ 3492 w 3524"/>
                <a:gd name="connsiteY3" fmla="*/ 1315 h 3214"/>
                <a:gd name="connsiteX4" fmla="*/ -32 w 3524"/>
                <a:gd name="connsiteY4" fmla="*/ -399 h 3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 h="3214">
                  <a:moveTo>
                    <a:pt x="349" y="553"/>
                  </a:moveTo>
                  <a:cubicBezTo>
                    <a:pt x="149" y="1172"/>
                    <a:pt x="149" y="1839"/>
                    <a:pt x="349" y="2458"/>
                  </a:cubicBezTo>
                  <a:cubicBezTo>
                    <a:pt x="968" y="2934"/>
                    <a:pt x="1825" y="2934"/>
                    <a:pt x="2444" y="2458"/>
                  </a:cubicBezTo>
                  <a:cubicBezTo>
                    <a:pt x="2892" y="2182"/>
                    <a:pt x="3254" y="1782"/>
                    <a:pt x="3492" y="1315"/>
                  </a:cubicBezTo>
                  <a:lnTo>
                    <a:pt x="-32"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84" name="Freeform: Shape 983">
              <a:extLst>
                <a:ext uri="{FF2B5EF4-FFF2-40B4-BE49-F238E27FC236}">
                  <a16:creationId xmlns:a16="http://schemas.microsoft.com/office/drawing/2014/main" xmlns="" id="{F829AFAD-3E59-A0BD-F972-E178A9C84B30}"/>
                </a:ext>
              </a:extLst>
            </p:cNvPr>
            <p:cNvSpPr/>
            <p:nvPr/>
          </p:nvSpPr>
          <p:spPr>
            <a:xfrm>
              <a:off x="5676804" y="4517803"/>
              <a:ext cx="4857" cy="7811"/>
            </a:xfrm>
            <a:custGeom>
              <a:avLst/>
              <a:gdLst>
                <a:gd name="connsiteX0" fmla="*/ 2349 w 4857"/>
                <a:gd name="connsiteY0" fmla="*/ 934 h 7811"/>
                <a:gd name="connsiteX1" fmla="*/ 539 w 4857"/>
                <a:gd name="connsiteY1" fmla="*/ 4363 h 7811"/>
                <a:gd name="connsiteX2" fmla="*/ -32 w 4857"/>
                <a:gd name="connsiteY2" fmla="*/ 6268 h 7811"/>
                <a:gd name="connsiteX3" fmla="*/ 1587 w 4857"/>
                <a:gd name="connsiteY3" fmla="*/ 7411 h 7811"/>
                <a:gd name="connsiteX4" fmla="*/ 4063 w 4857"/>
                <a:gd name="connsiteY4" fmla="*/ 5887 h 7811"/>
                <a:gd name="connsiteX5" fmla="*/ 4825 w 4857"/>
                <a:gd name="connsiteY5" fmla="*/ 4649 h 7811"/>
                <a:gd name="connsiteX6" fmla="*/ 2730 w 4857"/>
                <a:gd name="connsiteY6" fmla="*/ -399 h 7811"/>
                <a:gd name="connsiteX7" fmla="*/ 2349 w 4857"/>
                <a:gd name="connsiteY7" fmla="*/ 934 h 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7" h="7811">
                  <a:moveTo>
                    <a:pt x="2349" y="934"/>
                  </a:moveTo>
                  <a:lnTo>
                    <a:pt x="539" y="4363"/>
                  </a:lnTo>
                  <a:cubicBezTo>
                    <a:pt x="177" y="4935"/>
                    <a:pt x="-23" y="5592"/>
                    <a:pt x="-32" y="6268"/>
                  </a:cubicBezTo>
                  <a:cubicBezTo>
                    <a:pt x="187" y="6973"/>
                    <a:pt x="854" y="7440"/>
                    <a:pt x="1587" y="7411"/>
                  </a:cubicBezTo>
                  <a:cubicBezTo>
                    <a:pt x="2597" y="7287"/>
                    <a:pt x="3492" y="6726"/>
                    <a:pt x="4063" y="5887"/>
                  </a:cubicBezTo>
                  <a:lnTo>
                    <a:pt x="4825" y="4649"/>
                  </a:lnTo>
                  <a:lnTo>
                    <a:pt x="2730" y="-399"/>
                  </a:lnTo>
                  <a:cubicBezTo>
                    <a:pt x="2644" y="58"/>
                    <a:pt x="2520" y="506"/>
                    <a:pt x="2349" y="93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85" name="Freeform: Shape 984">
              <a:extLst>
                <a:ext uri="{FF2B5EF4-FFF2-40B4-BE49-F238E27FC236}">
                  <a16:creationId xmlns:a16="http://schemas.microsoft.com/office/drawing/2014/main" xmlns="" id="{9CEB7442-7D43-26DF-7D93-55466ED048DC}"/>
                </a:ext>
              </a:extLst>
            </p:cNvPr>
            <p:cNvSpPr/>
            <p:nvPr/>
          </p:nvSpPr>
          <p:spPr>
            <a:xfrm>
              <a:off x="6962012" y="3774376"/>
              <a:ext cx="1047" cy="2095"/>
            </a:xfrm>
            <a:custGeom>
              <a:avLst/>
              <a:gdLst>
                <a:gd name="connsiteX0" fmla="*/ 539 w 1047"/>
                <a:gd name="connsiteY0" fmla="*/ 1125 h 2095"/>
                <a:gd name="connsiteX1" fmla="*/ -32 w 1047"/>
                <a:gd name="connsiteY1" fmla="*/ -399 h 2095"/>
                <a:gd name="connsiteX2" fmla="*/ -32 w 1047"/>
                <a:gd name="connsiteY2" fmla="*/ -399 h 2095"/>
                <a:gd name="connsiteX3" fmla="*/ -32 w 1047"/>
                <a:gd name="connsiteY3" fmla="*/ -399 h 2095"/>
                <a:gd name="connsiteX4" fmla="*/ 1016 w 1047"/>
                <a:gd name="connsiteY4" fmla="*/ 1697 h 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 h="2095">
                  <a:moveTo>
                    <a:pt x="539" y="1125"/>
                  </a:moveTo>
                  <a:cubicBezTo>
                    <a:pt x="396" y="601"/>
                    <a:pt x="206" y="96"/>
                    <a:pt x="-32" y="-399"/>
                  </a:cubicBezTo>
                  <a:lnTo>
                    <a:pt x="-32" y="-399"/>
                  </a:lnTo>
                  <a:lnTo>
                    <a:pt x="-32" y="-399"/>
                  </a:lnTo>
                  <a:lnTo>
                    <a:pt x="1016" y="1697"/>
                  </a:lnTo>
                  <a:close/>
                </a:path>
              </a:pathLst>
            </a:custGeom>
            <a:solidFill>
              <a:srgbClr val="B4B4DA"/>
            </a:solidFill>
            <a:ln w="9525" cap="flat">
              <a:noFill/>
              <a:prstDash val="solid"/>
              <a:miter/>
            </a:ln>
          </p:spPr>
          <p:txBody>
            <a:bodyPr rtlCol="0" anchor="ctr"/>
            <a:lstStyle/>
            <a:p>
              <a:endParaRPr lang="en-IN"/>
            </a:p>
          </p:txBody>
        </p:sp>
        <p:sp>
          <p:nvSpPr>
            <p:cNvPr id="986" name="Freeform: Shape 985">
              <a:extLst>
                <a:ext uri="{FF2B5EF4-FFF2-40B4-BE49-F238E27FC236}">
                  <a16:creationId xmlns:a16="http://schemas.microsoft.com/office/drawing/2014/main" xmlns="" id="{6A60A9B2-9EFB-B824-66BA-38CF1A0DD4E6}"/>
                </a:ext>
              </a:extLst>
            </p:cNvPr>
            <p:cNvSpPr/>
            <p:nvPr/>
          </p:nvSpPr>
          <p:spPr>
            <a:xfrm>
              <a:off x="5799767" y="4347686"/>
              <a:ext cx="1338" cy="3619"/>
            </a:xfrm>
            <a:custGeom>
              <a:avLst/>
              <a:gdLst>
                <a:gd name="connsiteX0" fmla="*/ 68 w 1338"/>
                <a:gd name="connsiteY0" fmla="*/ 554 h 3619"/>
                <a:gd name="connsiteX1" fmla="*/ 68 w 1338"/>
                <a:gd name="connsiteY1" fmla="*/ 1411 h 3619"/>
                <a:gd name="connsiteX2" fmla="*/ 1306 w 1338"/>
                <a:gd name="connsiteY2" fmla="*/ 3221 h 3619"/>
                <a:gd name="connsiteX3" fmla="*/ 1306 w 1338"/>
                <a:gd name="connsiteY3" fmla="*/ -399 h 3619"/>
                <a:gd name="connsiteX4" fmla="*/ 68 w 1338"/>
                <a:gd name="connsiteY4" fmla="*/ 554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 h="3619">
                  <a:moveTo>
                    <a:pt x="68" y="554"/>
                  </a:moveTo>
                  <a:cubicBezTo>
                    <a:pt x="-66" y="820"/>
                    <a:pt x="-66" y="1144"/>
                    <a:pt x="68" y="1411"/>
                  </a:cubicBezTo>
                  <a:cubicBezTo>
                    <a:pt x="268" y="2135"/>
                    <a:pt x="696" y="2773"/>
                    <a:pt x="1306" y="3221"/>
                  </a:cubicBezTo>
                  <a:lnTo>
                    <a:pt x="1306" y="-399"/>
                  </a:lnTo>
                  <a:cubicBezTo>
                    <a:pt x="763" y="-304"/>
                    <a:pt x="306" y="59"/>
                    <a:pt x="68" y="554"/>
                  </a:cubicBezTo>
                  <a:close/>
                </a:path>
              </a:pathLst>
            </a:custGeom>
            <a:solidFill>
              <a:srgbClr val="B4B4DA"/>
            </a:solidFill>
            <a:ln w="9525" cap="flat">
              <a:noFill/>
              <a:prstDash val="solid"/>
              <a:miter/>
            </a:ln>
          </p:spPr>
          <p:txBody>
            <a:bodyPr rtlCol="0" anchor="ctr"/>
            <a:lstStyle/>
            <a:p>
              <a:endParaRPr lang="en-IN"/>
            </a:p>
          </p:txBody>
        </p:sp>
        <p:sp>
          <p:nvSpPr>
            <p:cNvPr id="987" name="Freeform: Shape 986">
              <a:extLst>
                <a:ext uri="{FF2B5EF4-FFF2-40B4-BE49-F238E27FC236}">
                  <a16:creationId xmlns:a16="http://schemas.microsoft.com/office/drawing/2014/main" xmlns="" id="{079A89D1-DA27-B7D1-4385-742C86B46D87}"/>
                </a:ext>
              </a:extLst>
            </p:cNvPr>
            <p:cNvSpPr/>
            <p:nvPr/>
          </p:nvSpPr>
          <p:spPr>
            <a:xfrm>
              <a:off x="5829940" y="4487989"/>
              <a:ext cx="5265" cy="6523"/>
            </a:xfrm>
            <a:custGeom>
              <a:avLst/>
              <a:gdLst>
                <a:gd name="connsiteX0" fmla="*/ 1613 w 5265"/>
                <a:gd name="connsiteY0" fmla="*/ -399 h 6523"/>
                <a:gd name="connsiteX1" fmla="*/ 1613 w 5265"/>
                <a:gd name="connsiteY1" fmla="*/ -399 h 6523"/>
                <a:gd name="connsiteX2" fmla="*/ 89 w 5265"/>
                <a:gd name="connsiteY2" fmla="*/ 3221 h 6523"/>
                <a:gd name="connsiteX3" fmla="*/ 89 w 5265"/>
                <a:gd name="connsiteY3" fmla="*/ 5125 h 6523"/>
                <a:gd name="connsiteX4" fmla="*/ 1899 w 5265"/>
                <a:gd name="connsiteY4" fmla="*/ 6078 h 6523"/>
                <a:gd name="connsiteX5" fmla="*/ 4376 w 5265"/>
                <a:gd name="connsiteY5" fmla="*/ 4363 h 6523"/>
                <a:gd name="connsiteX6" fmla="*/ 5233 w 5265"/>
                <a:gd name="connsiteY6" fmla="*/ 2744 h 6523"/>
                <a:gd name="connsiteX7" fmla="*/ 3994 w 5265"/>
                <a:gd name="connsiteY7" fmla="*/ 1125 h 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5" h="6523">
                  <a:moveTo>
                    <a:pt x="1613" y="-399"/>
                  </a:moveTo>
                  <a:lnTo>
                    <a:pt x="1613" y="-399"/>
                  </a:lnTo>
                  <a:lnTo>
                    <a:pt x="89" y="3221"/>
                  </a:lnTo>
                  <a:cubicBezTo>
                    <a:pt x="-73" y="3849"/>
                    <a:pt x="-73" y="4497"/>
                    <a:pt x="89" y="5125"/>
                  </a:cubicBezTo>
                  <a:cubicBezTo>
                    <a:pt x="356" y="5859"/>
                    <a:pt x="1137" y="6268"/>
                    <a:pt x="1899" y="6078"/>
                  </a:cubicBezTo>
                  <a:cubicBezTo>
                    <a:pt x="2947" y="5916"/>
                    <a:pt x="3861" y="5287"/>
                    <a:pt x="4376" y="4363"/>
                  </a:cubicBezTo>
                  <a:cubicBezTo>
                    <a:pt x="4376" y="3792"/>
                    <a:pt x="4947" y="3221"/>
                    <a:pt x="5233" y="2744"/>
                  </a:cubicBezTo>
                  <a:lnTo>
                    <a:pt x="3994" y="1125"/>
                  </a:lnTo>
                  <a:close/>
                </a:path>
              </a:pathLst>
            </a:custGeom>
            <a:solidFill>
              <a:srgbClr val="E6B495"/>
            </a:solidFill>
            <a:ln w="2858" cap="flat">
              <a:solidFill>
                <a:srgbClr val="694F43"/>
              </a:solidFill>
              <a:prstDash val="solid"/>
              <a:miter/>
            </a:ln>
          </p:spPr>
          <p:txBody>
            <a:bodyPr rtlCol="0" anchor="ctr"/>
            <a:lstStyle/>
            <a:p>
              <a:endParaRPr lang="en-IN"/>
            </a:p>
          </p:txBody>
        </p:sp>
        <p:sp>
          <p:nvSpPr>
            <p:cNvPr id="988" name="Freeform: Shape 987">
              <a:extLst>
                <a:ext uri="{FF2B5EF4-FFF2-40B4-BE49-F238E27FC236}">
                  <a16:creationId xmlns:a16="http://schemas.microsoft.com/office/drawing/2014/main" xmlns="" id="{049B5E44-9686-BE03-373C-CEBCC789E065}"/>
                </a:ext>
              </a:extLst>
            </p:cNvPr>
            <p:cNvSpPr/>
            <p:nvPr/>
          </p:nvSpPr>
          <p:spPr>
            <a:xfrm>
              <a:off x="5353525" y="4402675"/>
              <a:ext cx="190903" cy="184242"/>
            </a:xfrm>
            <a:custGeom>
              <a:avLst/>
              <a:gdLst>
                <a:gd name="connsiteX0" fmla="*/ 190087 w 190903"/>
                <a:gd name="connsiteY0" fmla="*/ 141493 h 184242"/>
                <a:gd name="connsiteX1" fmla="*/ 185705 w 190903"/>
                <a:gd name="connsiteY1" fmla="*/ 139397 h 184242"/>
                <a:gd name="connsiteX2" fmla="*/ 179800 w 190903"/>
                <a:gd name="connsiteY2" fmla="*/ 129301 h 184242"/>
                <a:gd name="connsiteX3" fmla="*/ 166465 w 190903"/>
                <a:gd name="connsiteY3" fmla="*/ 60816 h 184242"/>
                <a:gd name="connsiteX4" fmla="*/ 162845 w 190903"/>
                <a:gd name="connsiteY4" fmla="*/ 46909 h 184242"/>
                <a:gd name="connsiteX5" fmla="*/ 167417 w 190903"/>
                <a:gd name="connsiteY5" fmla="*/ 19001 h 184242"/>
                <a:gd name="connsiteX6" fmla="*/ 171323 w 190903"/>
                <a:gd name="connsiteY6" fmla="*/ 6333 h 184242"/>
                <a:gd name="connsiteX7" fmla="*/ 171323 w 190903"/>
                <a:gd name="connsiteY7" fmla="*/ 4619 h 184242"/>
                <a:gd name="connsiteX8" fmla="*/ 169989 w 190903"/>
                <a:gd name="connsiteY8" fmla="*/ 4619 h 184242"/>
                <a:gd name="connsiteX9" fmla="*/ 168941 w 190903"/>
                <a:gd name="connsiteY9" fmla="*/ 3476 h 184242"/>
                <a:gd name="connsiteX10" fmla="*/ 166560 w 190903"/>
                <a:gd name="connsiteY10" fmla="*/ 713 h 184242"/>
                <a:gd name="connsiteX11" fmla="*/ 161988 w 190903"/>
                <a:gd name="connsiteY11" fmla="*/ -334 h 184242"/>
                <a:gd name="connsiteX12" fmla="*/ 159607 w 190903"/>
                <a:gd name="connsiteY12" fmla="*/ 904 h 184242"/>
                <a:gd name="connsiteX13" fmla="*/ 159607 w 190903"/>
                <a:gd name="connsiteY13" fmla="*/ 1761 h 184242"/>
                <a:gd name="connsiteX14" fmla="*/ 162941 w 190903"/>
                <a:gd name="connsiteY14" fmla="*/ 5285 h 184242"/>
                <a:gd name="connsiteX15" fmla="*/ 164941 w 190903"/>
                <a:gd name="connsiteY15" fmla="*/ 7000 h 184242"/>
                <a:gd name="connsiteX16" fmla="*/ 164465 w 190903"/>
                <a:gd name="connsiteY16" fmla="*/ 8333 h 184242"/>
                <a:gd name="connsiteX17" fmla="*/ 162464 w 190903"/>
                <a:gd name="connsiteY17" fmla="*/ 8333 h 184242"/>
                <a:gd name="connsiteX18" fmla="*/ 160464 w 190903"/>
                <a:gd name="connsiteY18" fmla="*/ 8333 h 184242"/>
                <a:gd name="connsiteX19" fmla="*/ 158845 w 190903"/>
                <a:gd name="connsiteY19" fmla="*/ 9572 h 184242"/>
                <a:gd name="connsiteX20" fmla="*/ 158845 w 190903"/>
                <a:gd name="connsiteY20" fmla="*/ 11096 h 184242"/>
                <a:gd name="connsiteX21" fmla="*/ 158845 w 190903"/>
                <a:gd name="connsiteY21" fmla="*/ 12239 h 184242"/>
                <a:gd name="connsiteX22" fmla="*/ 157035 w 190903"/>
                <a:gd name="connsiteY22" fmla="*/ 13858 h 184242"/>
                <a:gd name="connsiteX23" fmla="*/ 155130 w 190903"/>
                <a:gd name="connsiteY23" fmla="*/ 13287 h 184242"/>
                <a:gd name="connsiteX24" fmla="*/ 155130 w 190903"/>
                <a:gd name="connsiteY24" fmla="*/ 11667 h 184242"/>
                <a:gd name="connsiteX25" fmla="*/ 155130 w 190903"/>
                <a:gd name="connsiteY25" fmla="*/ 10048 h 184242"/>
                <a:gd name="connsiteX26" fmla="*/ 153987 w 190903"/>
                <a:gd name="connsiteY26" fmla="*/ 9096 h 184242"/>
                <a:gd name="connsiteX27" fmla="*/ 150653 w 190903"/>
                <a:gd name="connsiteY27" fmla="*/ 11286 h 184242"/>
                <a:gd name="connsiteX28" fmla="*/ 150653 w 190903"/>
                <a:gd name="connsiteY28" fmla="*/ 14810 h 184242"/>
                <a:gd name="connsiteX29" fmla="*/ 150653 w 190903"/>
                <a:gd name="connsiteY29" fmla="*/ 16525 h 184242"/>
                <a:gd name="connsiteX30" fmla="*/ 149224 w 190903"/>
                <a:gd name="connsiteY30" fmla="*/ 18811 h 184242"/>
                <a:gd name="connsiteX31" fmla="*/ 149224 w 190903"/>
                <a:gd name="connsiteY31" fmla="*/ 18811 h 184242"/>
                <a:gd name="connsiteX32" fmla="*/ 146748 w 190903"/>
                <a:gd name="connsiteY32" fmla="*/ 16811 h 184242"/>
                <a:gd name="connsiteX33" fmla="*/ 146748 w 190903"/>
                <a:gd name="connsiteY33" fmla="*/ 13953 h 184242"/>
                <a:gd name="connsiteX34" fmla="*/ 145415 w 190903"/>
                <a:gd name="connsiteY34" fmla="*/ 11667 h 184242"/>
                <a:gd name="connsiteX35" fmla="*/ 143033 w 190903"/>
                <a:gd name="connsiteY35" fmla="*/ 13382 h 184242"/>
                <a:gd name="connsiteX36" fmla="*/ 143033 w 190903"/>
                <a:gd name="connsiteY36" fmla="*/ 15763 h 184242"/>
                <a:gd name="connsiteX37" fmla="*/ 140461 w 190903"/>
                <a:gd name="connsiteY37" fmla="*/ 17287 h 184242"/>
                <a:gd name="connsiteX38" fmla="*/ 139699 w 190903"/>
                <a:gd name="connsiteY38" fmla="*/ 14716 h 184242"/>
                <a:gd name="connsiteX39" fmla="*/ 141509 w 190903"/>
                <a:gd name="connsiteY39" fmla="*/ 11191 h 184242"/>
                <a:gd name="connsiteX40" fmla="*/ 141509 w 190903"/>
                <a:gd name="connsiteY40" fmla="*/ 9382 h 184242"/>
                <a:gd name="connsiteX41" fmla="*/ 139890 w 190903"/>
                <a:gd name="connsiteY41" fmla="*/ 8238 h 184242"/>
                <a:gd name="connsiteX42" fmla="*/ 137414 w 190903"/>
                <a:gd name="connsiteY42" fmla="*/ 9762 h 184242"/>
                <a:gd name="connsiteX43" fmla="*/ 136080 w 190903"/>
                <a:gd name="connsiteY43" fmla="*/ 12810 h 184242"/>
                <a:gd name="connsiteX44" fmla="*/ 133699 w 190903"/>
                <a:gd name="connsiteY44" fmla="*/ 16049 h 184242"/>
                <a:gd name="connsiteX45" fmla="*/ 131260 w 190903"/>
                <a:gd name="connsiteY45" fmla="*/ 14916 h 184242"/>
                <a:gd name="connsiteX46" fmla="*/ 131222 w 190903"/>
                <a:gd name="connsiteY46" fmla="*/ 14810 h 184242"/>
                <a:gd name="connsiteX47" fmla="*/ 132365 w 190903"/>
                <a:gd name="connsiteY47" fmla="*/ 12429 h 184242"/>
                <a:gd name="connsiteX48" fmla="*/ 134080 w 190903"/>
                <a:gd name="connsiteY48" fmla="*/ 8905 h 184242"/>
                <a:gd name="connsiteX49" fmla="*/ 130270 w 190903"/>
                <a:gd name="connsiteY49" fmla="*/ 8905 h 184242"/>
                <a:gd name="connsiteX50" fmla="*/ 127603 w 190903"/>
                <a:gd name="connsiteY50" fmla="*/ 11477 h 184242"/>
                <a:gd name="connsiteX51" fmla="*/ 126269 w 190903"/>
                <a:gd name="connsiteY51" fmla="*/ 14334 h 184242"/>
                <a:gd name="connsiteX52" fmla="*/ 124650 w 190903"/>
                <a:gd name="connsiteY52" fmla="*/ 15477 h 184242"/>
                <a:gd name="connsiteX53" fmla="*/ 125412 w 190903"/>
                <a:gd name="connsiteY53" fmla="*/ 10525 h 184242"/>
                <a:gd name="connsiteX54" fmla="*/ 126841 w 190903"/>
                <a:gd name="connsiteY54" fmla="*/ 8715 h 184242"/>
                <a:gd name="connsiteX55" fmla="*/ 125698 w 190903"/>
                <a:gd name="connsiteY55" fmla="*/ 7476 h 184242"/>
                <a:gd name="connsiteX56" fmla="*/ 124650 w 190903"/>
                <a:gd name="connsiteY56" fmla="*/ 7476 h 184242"/>
                <a:gd name="connsiteX57" fmla="*/ 121126 w 190903"/>
                <a:gd name="connsiteY57" fmla="*/ 11001 h 184242"/>
                <a:gd name="connsiteX58" fmla="*/ 119602 w 190903"/>
                <a:gd name="connsiteY58" fmla="*/ 14239 h 184242"/>
                <a:gd name="connsiteX59" fmla="*/ 121507 w 190903"/>
                <a:gd name="connsiteY59" fmla="*/ 6810 h 184242"/>
                <a:gd name="connsiteX60" fmla="*/ 123793 w 190903"/>
                <a:gd name="connsiteY60" fmla="*/ 4714 h 184242"/>
                <a:gd name="connsiteX61" fmla="*/ 123793 w 190903"/>
                <a:gd name="connsiteY61" fmla="*/ 2619 h 184242"/>
                <a:gd name="connsiteX62" fmla="*/ 120935 w 190903"/>
                <a:gd name="connsiteY62" fmla="*/ 2619 h 184242"/>
                <a:gd name="connsiteX63" fmla="*/ 115030 w 190903"/>
                <a:gd name="connsiteY63" fmla="*/ 6524 h 184242"/>
                <a:gd name="connsiteX64" fmla="*/ 114173 w 190903"/>
                <a:gd name="connsiteY64" fmla="*/ 11953 h 184242"/>
                <a:gd name="connsiteX65" fmla="*/ 112839 w 190903"/>
                <a:gd name="connsiteY65" fmla="*/ 13667 h 184242"/>
                <a:gd name="connsiteX66" fmla="*/ 110172 w 190903"/>
                <a:gd name="connsiteY66" fmla="*/ 12715 h 184242"/>
                <a:gd name="connsiteX67" fmla="*/ 110172 w 190903"/>
                <a:gd name="connsiteY67" fmla="*/ 10143 h 184242"/>
                <a:gd name="connsiteX68" fmla="*/ 109334 w 190903"/>
                <a:gd name="connsiteY68" fmla="*/ 7867 h 184242"/>
                <a:gd name="connsiteX69" fmla="*/ 109315 w 190903"/>
                <a:gd name="connsiteY69" fmla="*/ 7857 h 184242"/>
                <a:gd name="connsiteX70" fmla="*/ 105314 w 190903"/>
                <a:gd name="connsiteY70" fmla="*/ 8905 h 184242"/>
                <a:gd name="connsiteX71" fmla="*/ 103981 w 190903"/>
                <a:gd name="connsiteY71" fmla="*/ 11953 h 184242"/>
                <a:gd name="connsiteX72" fmla="*/ 103981 w 190903"/>
                <a:gd name="connsiteY72" fmla="*/ 13667 h 184242"/>
                <a:gd name="connsiteX73" fmla="*/ 102266 w 190903"/>
                <a:gd name="connsiteY73" fmla="*/ 7762 h 184242"/>
                <a:gd name="connsiteX74" fmla="*/ 102266 w 190903"/>
                <a:gd name="connsiteY74" fmla="*/ 6047 h 184242"/>
                <a:gd name="connsiteX75" fmla="*/ 101028 w 190903"/>
                <a:gd name="connsiteY75" fmla="*/ 4809 h 184242"/>
                <a:gd name="connsiteX76" fmla="*/ 99695 w 190903"/>
                <a:gd name="connsiteY76" fmla="*/ 4809 h 184242"/>
                <a:gd name="connsiteX77" fmla="*/ 96551 w 190903"/>
                <a:gd name="connsiteY77" fmla="*/ 8524 h 184242"/>
                <a:gd name="connsiteX78" fmla="*/ 97599 w 190903"/>
                <a:gd name="connsiteY78" fmla="*/ 12620 h 184242"/>
                <a:gd name="connsiteX79" fmla="*/ 96570 w 190903"/>
                <a:gd name="connsiteY79" fmla="*/ 14039 h 184242"/>
                <a:gd name="connsiteX80" fmla="*/ 96456 w 190903"/>
                <a:gd name="connsiteY80" fmla="*/ 14049 h 184242"/>
                <a:gd name="connsiteX81" fmla="*/ 95694 w 190903"/>
                <a:gd name="connsiteY81" fmla="*/ 14049 h 184242"/>
                <a:gd name="connsiteX82" fmla="*/ 93313 w 190903"/>
                <a:gd name="connsiteY82" fmla="*/ 8238 h 184242"/>
                <a:gd name="connsiteX83" fmla="*/ 88931 w 190903"/>
                <a:gd name="connsiteY83" fmla="*/ 6143 h 184242"/>
                <a:gd name="connsiteX84" fmla="*/ 85502 w 190903"/>
                <a:gd name="connsiteY84" fmla="*/ 6714 h 184242"/>
                <a:gd name="connsiteX85" fmla="*/ 85502 w 190903"/>
                <a:gd name="connsiteY85" fmla="*/ 7762 h 184242"/>
                <a:gd name="connsiteX86" fmla="*/ 89693 w 190903"/>
                <a:gd name="connsiteY86" fmla="*/ 11191 h 184242"/>
                <a:gd name="connsiteX87" fmla="*/ 91312 w 190903"/>
                <a:gd name="connsiteY87" fmla="*/ 15572 h 184242"/>
                <a:gd name="connsiteX88" fmla="*/ 88550 w 190903"/>
                <a:gd name="connsiteY88" fmla="*/ 15572 h 184242"/>
                <a:gd name="connsiteX89" fmla="*/ 87312 w 190903"/>
                <a:gd name="connsiteY89" fmla="*/ 13572 h 184242"/>
                <a:gd name="connsiteX90" fmla="*/ 86740 w 190903"/>
                <a:gd name="connsiteY90" fmla="*/ 13572 h 184242"/>
                <a:gd name="connsiteX91" fmla="*/ 85121 w 190903"/>
                <a:gd name="connsiteY91" fmla="*/ 14992 h 184242"/>
                <a:gd name="connsiteX92" fmla="*/ 85121 w 190903"/>
                <a:gd name="connsiteY92" fmla="*/ 15192 h 184242"/>
                <a:gd name="connsiteX93" fmla="*/ 84169 w 190903"/>
                <a:gd name="connsiteY93" fmla="*/ 17192 h 184242"/>
                <a:gd name="connsiteX94" fmla="*/ 81978 w 190903"/>
                <a:gd name="connsiteY94" fmla="*/ 12334 h 184242"/>
                <a:gd name="connsiteX95" fmla="*/ 74549 w 190903"/>
                <a:gd name="connsiteY95" fmla="*/ 7190 h 184242"/>
                <a:gd name="connsiteX96" fmla="*/ 72834 w 190903"/>
                <a:gd name="connsiteY96" fmla="*/ 7190 h 184242"/>
                <a:gd name="connsiteX97" fmla="*/ 70834 w 190903"/>
                <a:gd name="connsiteY97" fmla="*/ 9552 h 184242"/>
                <a:gd name="connsiteX98" fmla="*/ 70834 w 190903"/>
                <a:gd name="connsiteY98" fmla="*/ 9572 h 184242"/>
                <a:gd name="connsiteX99" fmla="*/ 72358 w 190903"/>
                <a:gd name="connsiteY99" fmla="*/ 11858 h 184242"/>
                <a:gd name="connsiteX100" fmla="*/ 74168 w 190903"/>
                <a:gd name="connsiteY100" fmla="*/ 15287 h 184242"/>
                <a:gd name="connsiteX101" fmla="*/ 72386 w 190903"/>
                <a:gd name="connsiteY101" fmla="*/ 18611 h 184242"/>
                <a:gd name="connsiteX102" fmla="*/ 72358 w 190903"/>
                <a:gd name="connsiteY102" fmla="*/ 18621 h 184242"/>
                <a:gd name="connsiteX103" fmla="*/ 68548 w 190903"/>
                <a:gd name="connsiteY103" fmla="*/ 17287 h 184242"/>
                <a:gd name="connsiteX104" fmla="*/ 66643 w 190903"/>
                <a:gd name="connsiteY104" fmla="*/ 14430 h 184242"/>
                <a:gd name="connsiteX105" fmla="*/ 62452 w 190903"/>
                <a:gd name="connsiteY105" fmla="*/ 14430 h 184242"/>
                <a:gd name="connsiteX106" fmla="*/ 62452 w 190903"/>
                <a:gd name="connsiteY106" fmla="*/ 15668 h 184242"/>
                <a:gd name="connsiteX107" fmla="*/ 64547 w 190903"/>
                <a:gd name="connsiteY107" fmla="*/ 17954 h 184242"/>
                <a:gd name="connsiteX108" fmla="*/ 65214 w 190903"/>
                <a:gd name="connsiteY108" fmla="*/ 20621 h 184242"/>
                <a:gd name="connsiteX109" fmla="*/ 62547 w 190903"/>
                <a:gd name="connsiteY109" fmla="*/ 21669 h 184242"/>
                <a:gd name="connsiteX110" fmla="*/ 60452 w 190903"/>
                <a:gd name="connsiteY110" fmla="*/ 19954 h 184242"/>
                <a:gd name="connsiteX111" fmla="*/ 58070 w 190903"/>
                <a:gd name="connsiteY111" fmla="*/ 14525 h 184242"/>
                <a:gd name="connsiteX112" fmla="*/ 56641 w 190903"/>
                <a:gd name="connsiteY112" fmla="*/ 12048 h 184242"/>
                <a:gd name="connsiteX113" fmla="*/ 53403 w 190903"/>
                <a:gd name="connsiteY113" fmla="*/ 10525 h 184242"/>
                <a:gd name="connsiteX114" fmla="*/ 50831 w 190903"/>
                <a:gd name="connsiteY114" fmla="*/ 10525 h 184242"/>
                <a:gd name="connsiteX115" fmla="*/ 49688 w 190903"/>
                <a:gd name="connsiteY115" fmla="*/ 12048 h 184242"/>
                <a:gd name="connsiteX116" fmla="*/ 50927 w 190903"/>
                <a:gd name="connsiteY116" fmla="*/ 13191 h 184242"/>
                <a:gd name="connsiteX117" fmla="*/ 53974 w 190903"/>
                <a:gd name="connsiteY117" fmla="*/ 16906 h 184242"/>
                <a:gd name="connsiteX118" fmla="*/ 53308 w 190903"/>
                <a:gd name="connsiteY118" fmla="*/ 18621 h 184242"/>
                <a:gd name="connsiteX119" fmla="*/ 51593 w 190903"/>
                <a:gd name="connsiteY119" fmla="*/ 18621 h 184242"/>
                <a:gd name="connsiteX120" fmla="*/ 49212 w 190903"/>
                <a:gd name="connsiteY120" fmla="*/ 16620 h 184242"/>
                <a:gd name="connsiteX121" fmla="*/ 47307 w 190903"/>
                <a:gd name="connsiteY121" fmla="*/ 14334 h 184242"/>
                <a:gd name="connsiteX122" fmla="*/ 43497 w 190903"/>
                <a:gd name="connsiteY122" fmla="*/ 14334 h 184242"/>
                <a:gd name="connsiteX123" fmla="*/ 43383 w 190903"/>
                <a:gd name="connsiteY123" fmla="*/ 16220 h 184242"/>
                <a:gd name="connsiteX124" fmla="*/ 43497 w 190903"/>
                <a:gd name="connsiteY124" fmla="*/ 16335 h 184242"/>
                <a:gd name="connsiteX125" fmla="*/ 45402 w 190903"/>
                <a:gd name="connsiteY125" fmla="*/ 17954 h 184242"/>
                <a:gd name="connsiteX126" fmla="*/ 50641 w 190903"/>
                <a:gd name="connsiteY126" fmla="*/ 23288 h 184242"/>
                <a:gd name="connsiteX127" fmla="*/ 50860 w 190903"/>
                <a:gd name="connsiteY127" fmla="*/ 25164 h 184242"/>
                <a:gd name="connsiteX128" fmla="*/ 50641 w 190903"/>
                <a:gd name="connsiteY128" fmla="*/ 25383 h 184242"/>
                <a:gd name="connsiteX129" fmla="*/ 48640 w 190903"/>
                <a:gd name="connsiteY129" fmla="*/ 25383 h 184242"/>
                <a:gd name="connsiteX130" fmla="*/ 47498 w 190903"/>
                <a:gd name="connsiteY130" fmla="*/ 24241 h 184242"/>
                <a:gd name="connsiteX131" fmla="*/ 45783 w 190903"/>
                <a:gd name="connsiteY131" fmla="*/ 22240 h 184242"/>
                <a:gd name="connsiteX132" fmla="*/ 42926 w 190903"/>
                <a:gd name="connsiteY132" fmla="*/ 20430 h 184242"/>
                <a:gd name="connsiteX133" fmla="*/ 39401 w 190903"/>
                <a:gd name="connsiteY133" fmla="*/ 21764 h 184242"/>
                <a:gd name="connsiteX134" fmla="*/ 40925 w 190903"/>
                <a:gd name="connsiteY134" fmla="*/ 23859 h 184242"/>
                <a:gd name="connsiteX135" fmla="*/ 42545 w 190903"/>
                <a:gd name="connsiteY135" fmla="*/ 25574 h 184242"/>
                <a:gd name="connsiteX136" fmla="*/ 42545 w 190903"/>
                <a:gd name="connsiteY136" fmla="*/ 26717 h 184242"/>
                <a:gd name="connsiteX137" fmla="*/ 42068 w 190903"/>
                <a:gd name="connsiteY137" fmla="*/ 26717 h 184242"/>
                <a:gd name="connsiteX138" fmla="*/ 37782 w 190903"/>
                <a:gd name="connsiteY138" fmla="*/ 26717 h 184242"/>
                <a:gd name="connsiteX139" fmla="*/ 36163 w 190903"/>
                <a:gd name="connsiteY139" fmla="*/ 23955 h 184242"/>
                <a:gd name="connsiteX140" fmla="*/ 35020 w 190903"/>
                <a:gd name="connsiteY140" fmla="*/ 21002 h 184242"/>
                <a:gd name="connsiteX141" fmla="*/ 34067 w 190903"/>
                <a:gd name="connsiteY141" fmla="*/ 20526 h 184242"/>
                <a:gd name="connsiteX142" fmla="*/ 31686 w 190903"/>
                <a:gd name="connsiteY142" fmla="*/ 21097 h 184242"/>
                <a:gd name="connsiteX143" fmla="*/ 30353 w 190903"/>
                <a:gd name="connsiteY143" fmla="*/ 22049 h 184242"/>
                <a:gd name="connsiteX144" fmla="*/ 31019 w 190903"/>
                <a:gd name="connsiteY144" fmla="*/ 25764 h 184242"/>
                <a:gd name="connsiteX145" fmla="*/ 34639 w 190903"/>
                <a:gd name="connsiteY145" fmla="*/ 28526 h 184242"/>
                <a:gd name="connsiteX146" fmla="*/ 34639 w 190903"/>
                <a:gd name="connsiteY146" fmla="*/ 30527 h 184242"/>
                <a:gd name="connsiteX147" fmla="*/ 31686 w 190903"/>
                <a:gd name="connsiteY147" fmla="*/ 30527 h 184242"/>
                <a:gd name="connsiteX148" fmla="*/ 30067 w 190903"/>
                <a:gd name="connsiteY148" fmla="*/ 29003 h 184242"/>
                <a:gd name="connsiteX149" fmla="*/ 29210 w 190903"/>
                <a:gd name="connsiteY149" fmla="*/ 27765 h 184242"/>
                <a:gd name="connsiteX150" fmla="*/ 27495 w 190903"/>
                <a:gd name="connsiteY150" fmla="*/ 27193 h 184242"/>
                <a:gd name="connsiteX151" fmla="*/ 25304 w 190903"/>
                <a:gd name="connsiteY151" fmla="*/ 29384 h 184242"/>
                <a:gd name="connsiteX152" fmla="*/ 26447 w 190903"/>
                <a:gd name="connsiteY152" fmla="*/ 31860 h 184242"/>
                <a:gd name="connsiteX153" fmla="*/ 24923 w 190903"/>
                <a:gd name="connsiteY153" fmla="*/ 32813 h 184242"/>
                <a:gd name="connsiteX154" fmla="*/ 22732 w 190903"/>
                <a:gd name="connsiteY154" fmla="*/ 32813 h 184242"/>
                <a:gd name="connsiteX155" fmla="*/ 21685 w 190903"/>
                <a:gd name="connsiteY155" fmla="*/ 31765 h 184242"/>
                <a:gd name="connsiteX156" fmla="*/ 19208 w 190903"/>
                <a:gd name="connsiteY156" fmla="*/ 28908 h 184242"/>
                <a:gd name="connsiteX157" fmla="*/ 14732 w 190903"/>
                <a:gd name="connsiteY157" fmla="*/ 27955 h 184242"/>
                <a:gd name="connsiteX158" fmla="*/ 12350 w 190903"/>
                <a:gd name="connsiteY158" fmla="*/ 29193 h 184242"/>
                <a:gd name="connsiteX159" fmla="*/ 12350 w 190903"/>
                <a:gd name="connsiteY159" fmla="*/ 30051 h 184242"/>
                <a:gd name="connsiteX160" fmla="*/ 15684 w 190903"/>
                <a:gd name="connsiteY160" fmla="*/ 33575 h 184242"/>
                <a:gd name="connsiteX161" fmla="*/ 17684 w 190903"/>
                <a:gd name="connsiteY161" fmla="*/ 35289 h 184242"/>
                <a:gd name="connsiteX162" fmla="*/ 17684 w 190903"/>
                <a:gd name="connsiteY162" fmla="*/ 36623 h 184242"/>
                <a:gd name="connsiteX163" fmla="*/ 15684 w 190903"/>
                <a:gd name="connsiteY163" fmla="*/ 36623 h 184242"/>
                <a:gd name="connsiteX164" fmla="*/ 13684 w 190903"/>
                <a:gd name="connsiteY164" fmla="*/ 36623 h 184242"/>
                <a:gd name="connsiteX165" fmla="*/ 12065 w 190903"/>
                <a:gd name="connsiteY165" fmla="*/ 37861 h 184242"/>
                <a:gd name="connsiteX166" fmla="*/ 12065 w 190903"/>
                <a:gd name="connsiteY166" fmla="*/ 39480 h 184242"/>
                <a:gd name="connsiteX167" fmla="*/ 12065 w 190903"/>
                <a:gd name="connsiteY167" fmla="*/ 40528 h 184242"/>
                <a:gd name="connsiteX168" fmla="*/ 10255 w 190903"/>
                <a:gd name="connsiteY168" fmla="*/ 42242 h 184242"/>
                <a:gd name="connsiteX169" fmla="*/ 8350 w 190903"/>
                <a:gd name="connsiteY169" fmla="*/ 41576 h 184242"/>
                <a:gd name="connsiteX170" fmla="*/ 8350 w 190903"/>
                <a:gd name="connsiteY170" fmla="*/ 40052 h 184242"/>
                <a:gd name="connsiteX171" fmla="*/ 8350 w 190903"/>
                <a:gd name="connsiteY171" fmla="*/ 38433 h 184242"/>
                <a:gd name="connsiteX172" fmla="*/ 8350 w 190903"/>
                <a:gd name="connsiteY172" fmla="*/ 38433 h 184242"/>
                <a:gd name="connsiteX173" fmla="*/ 7302 w 190903"/>
                <a:gd name="connsiteY173" fmla="*/ 37480 h 184242"/>
                <a:gd name="connsiteX174" fmla="*/ 3968 w 190903"/>
                <a:gd name="connsiteY174" fmla="*/ 39671 h 184242"/>
                <a:gd name="connsiteX175" fmla="*/ 3968 w 190903"/>
                <a:gd name="connsiteY175" fmla="*/ 43195 h 184242"/>
                <a:gd name="connsiteX176" fmla="*/ 3968 w 190903"/>
                <a:gd name="connsiteY176" fmla="*/ 44910 h 184242"/>
                <a:gd name="connsiteX177" fmla="*/ 2444 w 190903"/>
                <a:gd name="connsiteY177" fmla="*/ 47196 h 184242"/>
                <a:gd name="connsiteX178" fmla="*/ 2444 w 190903"/>
                <a:gd name="connsiteY178" fmla="*/ 47196 h 184242"/>
                <a:gd name="connsiteX179" fmla="*/ -32 w 190903"/>
                <a:gd name="connsiteY179" fmla="*/ 45195 h 184242"/>
                <a:gd name="connsiteX180" fmla="*/ -32 w 190903"/>
                <a:gd name="connsiteY180" fmla="*/ 45195 h 184242"/>
                <a:gd name="connsiteX181" fmla="*/ 2635 w 190903"/>
                <a:gd name="connsiteY181" fmla="*/ 58244 h 184242"/>
                <a:gd name="connsiteX182" fmla="*/ 5302 w 190903"/>
                <a:gd name="connsiteY182" fmla="*/ 67198 h 184242"/>
                <a:gd name="connsiteX183" fmla="*/ 8731 w 190903"/>
                <a:gd name="connsiteY183" fmla="*/ 73294 h 184242"/>
                <a:gd name="connsiteX184" fmla="*/ 13493 w 190903"/>
                <a:gd name="connsiteY184" fmla="*/ 94821 h 184242"/>
                <a:gd name="connsiteX185" fmla="*/ 25685 w 190903"/>
                <a:gd name="connsiteY185" fmla="*/ 137016 h 184242"/>
                <a:gd name="connsiteX186" fmla="*/ 25685 w 190903"/>
                <a:gd name="connsiteY186" fmla="*/ 151208 h 184242"/>
                <a:gd name="connsiteX187" fmla="*/ 26447 w 190903"/>
                <a:gd name="connsiteY187" fmla="*/ 159876 h 184242"/>
                <a:gd name="connsiteX188" fmla="*/ 23304 w 190903"/>
                <a:gd name="connsiteY188" fmla="*/ 168544 h 184242"/>
                <a:gd name="connsiteX189" fmla="*/ 22256 w 190903"/>
                <a:gd name="connsiteY189" fmla="*/ 177117 h 184242"/>
                <a:gd name="connsiteX190" fmla="*/ 25209 w 190903"/>
                <a:gd name="connsiteY190" fmla="*/ 174926 h 184242"/>
                <a:gd name="connsiteX191" fmla="*/ 25209 w 190903"/>
                <a:gd name="connsiteY191" fmla="*/ 171401 h 184242"/>
                <a:gd name="connsiteX192" fmla="*/ 25209 w 190903"/>
                <a:gd name="connsiteY192" fmla="*/ 169687 h 184242"/>
                <a:gd name="connsiteX193" fmla="*/ 26638 w 190903"/>
                <a:gd name="connsiteY193" fmla="*/ 167401 h 184242"/>
                <a:gd name="connsiteX194" fmla="*/ 26638 w 190903"/>
                <a:gd name="connsiteY194" fmla="*/ 167401 h 184242"/>
                <a:gd name="connsiteX195" fmla="*/ 29114 w 190903"/>
                <a:gd name="connsiteY195" fmla="*/ 169401 h 184242"/>
                <a:gd name="connsiteX196" fmla="*/ 29114 w 190903"/>
                <a:gd name="connsiteY196" fmla="*/ 172259 h 184242"/>
                <a:gd name="connsiteX197" fmla="*/ 30448 w 190903"/>
                <a:gd name="connsiteY197" fmla="*/ 174545 h 184242"/>
                <a:gd name="connsiteX198" fmla="*/ 32829 w 190903"/>
                <a:gd name="connsiteY198" fmla="*/ 172830 h 184242"/>
                <a:gd name="connsiteX199" fmla="*/ 32829 w 190903"/>
                <a:gd name="connsiteY199" fmla="*/ 170449 h 184242"/>
                <a:gd name="connsiteX200" fmla="*/ 35401 w 190903"/>
                <a:gd name="connsiteY200" fmla="*/ 168925 h 184242"/>
                <a:gd name="connsiteX201" fmla="*/ 36163 w 190903"/>
                <a:gd name="connsiteY201" fmla="*/ 171497 h 184242"/>
                <a:gd name="connsiteX202" fmla="*/ 34448 w 190903"/>
                <a:gd name="connsiteY202" fmla="*/ 175021 h 184242"/>
                <a:gd name="connsiteX203" fmla="*/ 34448 w 190903"/>
                <a:gd name="connsiteY203" fmla="*/ 176831 h 184242"/>
                <a:gd name="connsiteX204" fmla="*/ 36068 w 190903"/>
                <a:gd name="connsiteY204" fmla="*/ 177878 h 184242"/>
                <a:gd name="connsiteX205" fmla="*/ 38544 w 190903"/>
                <a:gd name="connsiteY205" fmla="*/ 176355 h 184242"/>
                <a:gd name="connsiteX206" fmla="*/ 39782 w 190903"/>
                <a:gd name="connsiteY206" fmla="*/ 173306 h 184242"/>
                <a:gd name="connsiteX207" fmla="*/ 42164 w 190903"/>
                <a:gd name="connsiteY207" fmla="*/ 170068 h 184242"/>
                <a:gd name="connsiteX208" fmla="*/ 44602 w 190903"/>
                <a:gd name="connsiteY208" fmla="*/ 171201 h 184242"/>
                <a:gd name="connsiteX209" fmla="*/ 44640 w 190903"/>
                <a:gd name="connsiteY209" fmla="*/ 171307 h 184242"/>
                <a:gd name="connsiteX210" fmla="*/ 43497 w 190903"/>
                <a:gd name="connsiteY210" fmla="*/ 173783 h 184242"/>
                <a:gd name="connsiteX211" fmla="*/ 41878 w 190903"/>
                <a:gd name="connsiteY211" fmla="*/ 177212 h 184242"/>
                <a:gd name="connsiteX212" fmla="*/ 45593 w 190903"/>
                <a:gd name="connsiteY212" fmla="*/ 177212 h 184242"/>
                <a:gd name="connsiteX213" fmla="*/ 48260 w 190903"/>
                <a:gd name="connsiteY213" fmla="*/ 174640 h 184242"/>
                <a:gd name="connsiteX214" fmla="*/ 49498 w 190903"/>
                <a:gd name="connsiteY214" fmla="*/ 171783 h 184242"/>
                <a:gd name="connsiteX215" fmla="*/ 51117 w 190903"/>
                <a:gd name="connsiteY215" fmla="*/ 170640 h 184242"/>
                <a:gd name="connsiteX216" fmla="*/ 50450 w 190903"/>
                <a:gd name="connsiteY216" fmla="*/ 175592 h 184242"/>
                <a:gd name="connsiteX217" fmla="*/ 49022 w 190903"/>
                <a:gd name="connsiteY217" fmla="*/ 177307 h 184242"/>
                <a:gd name="connsiteX218" fmla="*/ 49736 w 190903"/>
                <a:gd name="connsiteY218" fmla="*/ 178612 h 184242"/>
                <a:gd name="connsiteX219" fmla="*/ 50165 w 190903"/>
                <a:gd name="connsiteY219" fmla="*/ 178640 h 184242"/>
                <a:gd name="connsiteX220" fmla="*/ 51117 w 190903"/>
                <a:gd name="connsiteY220" fmla="*/ 178640 h 184242"/>
                <a:gd name="connsiteX221" fmla="*/ 54736 w 190903"/>
                <a:gd name="connsiteY221" fmla="*/ 175212 h 184242"/>
                <a:gd name="connsiteX222" fmla="*/ 56165 w 190903"/>
                <a:gd name="connsiteY222" fmla="*/ 171878 h 184242"/>
                <a:gd name="connsiteX223" fmla="*/ 54260 w 190903"/>
                <a:gd name="connsiteY223" fmla="*/ 179403 h 184242"/>
                <a:gd name="connsiteX224" fmla="*/ 52070 w 190903"/>
                <a:gd name="connsiteY224" fmla="*/ 181403 h 184242"/>
                <a:gd name="connsiteX225" fmla="*/ 52070 w 190903"/>
                <a:gd name="connsiteY225" fmla="*/ 183594 h 184242"/>
                <a:gd name="connsiteX226" fmla="*/ 54927 w 190903"/>
                <a:gd name="connsiteY226" fmla="*/ 183594 h 184242"/>
                <a:gd name="connsiteX227" fmla="*/ 58928 w 190903"/>
                <a:gd name="connsiteY227" fmla="*/ 178164 h 184242"/>
                <a:gd name="connsiteX228" fmla="*/ 59690 w 190903"/>
                <a:gd name="connsiteY228" fmla="*/ 172830 h 184242"/>
                <a:gd name="connsiteX229" fmla="*/ 61023 w 190903"/>
                <a:gd name="connsiteY229" fmla="*/ 171021 h 184242"/>
                <a:gd name="connsiteX230" fmla="*/ 63785 w 190903"/>
                <a:gd name="connsiteY230" fmla="*/ 171973 h 184242"/>
                <a:gd name="connsiteX231" fmla="*/ 63309 w 190903"/>
                <a:gd name="connsiteY231" fmla="*/ 174545 h 184242"/>
                <a:gd name="connsiteX232" fmla="*/ 64166 w 190903"/>
                <a:gd name="connsiteY232" fmla="*/ 176831 h 184242"/>
                <a:gd name="connsiteX233" fmla="*/ 68262 w 190903"/>
                <a:gd name="connsiteY233" fmla="*/ 175783 h 184242"/>
                <a:gd name="connsiteX234" fmla="*/ 69500 w 190903"/>
                <a:gd name="connsiteY234" fmla="*/ 172735 h 184242"/>
                <a:gd name="connsiteX235" fmla="*/ 69500 w 190903"/>
                <a:gd name="connsiteY235" fmla="*/ 171021 h 184242"/>
                <a:gd name="connsiteX236" fmla="*/ 71215 w 190903"/>
                <a:gd name="connsiteY236" fmla="*/ 176926 h 184242"/>
                <a:gd name="connsiteX237" fmla="*/ 71215 w 190903"/>
                <a:gd name="connsiteY237" fmla="*/ 178640 h 184242"/>
                <a:gd name="connsiteX238" fmla="*/ 72548 w 190903"/>
                <a:gd name="connsiteY238" fmla="*/ 179879 h 184242"/>
                <a:gd name="connsiteX239" fmla="*/ 73691 w 190903"/>
                <a:gd name="connsiteY239" fmla="*/ 179879 h 184242"/>
                <a:gd name="connsiteX240" fmla="*/ 76835 w 190903"/>
                <a:gd name="connsiteY240" fmla="*/ 176164 h 184242"/>
                <a:gd name="connsiteX241" fmla="*/ 75882 w 190903"/>
                <a:gd name="connsiteY241" fmla="*/ 172068 h 184242"/>
                <a:gd name="connsiteX242" fmla="*/ 76701 w 190903"/>
                <a:gd name="connsiteY242" fmla="*/ 170678 h 184242"/>
                <a:gd name="connsiteX243" fmla="*/ 76930 w 190903"/>
                <a:gd name="connsiteY243" fmla="*/ 170640 h 184242"/>
                <a:gd name="connsiteX244" fmla="*/ 77692 w 190903"/>
                <a:gd name="connsiteY244" fmla="*/ 170640 h 184242"/>
                <a:gd name="connsiteX245" fmla="*/ 80073 w 190903"/>
                <a:gd name="connsiteY245" fmla="*/ 176450 h 184242"/>
                <a:gd name="connsiteX246" fmla="*/ 84454 w 190903"/>
                <a:gd name="connsiteY246" fmla="*/ 178545 h 184242"/>
                <a:gd name="connsiteX247" fmla="*/ 87883 w 190903"/>
                <a:gd name="connsiteY247" fmla="*/ 177974 h 184242"/>
                <a:gd name="connsiteX248" fmla="*/ 87883 w 190903"/>
                <a:gd name="connsiteY248" fmla="*/ 176926 h 184242"/>
                <a:gd name="connsiteX249" fmla="*/ 83693 w 190903"/>
                <a:gd name="connsiteY249" fmla="*/ 173497 h 184242"/>
                <a:gd name="connsiteX250" fmla="*/ 82073 w 190903"/>
                <a:gd name="connsiteY250" fmla="*/ 169115 h 184242"/>
                <a:gd name="connsiteX251" fmla="*/ 84740 w 190903"/>
                <a:gd name="connsiteY251" fmla="*/ 169115 h 184242"/>
                <a:gd name="connsiteX252" fmla="*/ 85978 w 190903"/>
                <a:gd name="connsiteY252" fmla="*/ 171116 h 184242"/>
                <a:gd name="connsiteX253" fmla="*/ 86645 w 190903"/>
                <a:gd name="connsiteY253" fmla="*/ 171116 h 184242"/>
                <a:gd name="connsiteX254" fmla="*/ 88179 w 190903"/>
                <a:gd name="connsiteY254" fmla="*/ 169801 h 184242"/>
                <a:gd name="connsiteX255" fmla="*/ 88169 w 190903"/>
                <a:gd name="connsiteY255" fmla="*/ 169497 h 184242"/>
                <a:gd name="connsiteX256" fmla="*/ 89217 w 190903"/>
                <a:gd name="connsiteY256" fmla="*/ 167496 h 184242"/>
                <a:gd name="connsiteX257" fmla="*/ 91312 w 190903"/>
                <a:gd name="connsiteY257" fmla="*/ 172354 h 184242"/>
                <a:gd name="connsiteX258" fmla="*/ 98742 w 190903"/>
                <a:gd name="connsiteY258" fmla="*/ 177497 h 184242"/>
                <a:gd name="connsiteX259" fmla="*/ 100457 w 190903"/>
                <a:gd name="connsiteY259" fmla="*/ 177497 h 184242"/>
                <a:gd name="connsiteX260" fmla="*/ 102457 w 190903"/>
                <a:gd name="connsiteY260" fmla="*/ 175212 h 184242"/>
                <a:gd name="connsiteX261" fmla="*/ 100933 w 190903"/>
                <a:gd name="connsiteY261" fmla="*/ 172926 h 184242"/>
                <a:gd name="connsiteX262" fmla="*/ 99123 w 190903"/>
                <a:gd name="connsiteY262" fmla="*/ 169497 h 184242"/>
                <a:gd name="connsiteX263" fmla="*/ 100837 w 190903"/>
                <a:gd name="connsiteY263" fmla="*/ 166163 h 184242"/>
                <a:gd name="connsiteX264" fmla="*/ 104648 w 190903"/>
                <a:gd name="connsiteY264" fmla="*/ 167496 h 184242"/>
                <a:gd name="connsiteX265" fmla="*/ 106553 w 190903"/>
                <a:gd name="connsiteY265" fmla="*/ 170354 h 184242"/>
                <a:gd name="connsiteX266" fmla="*/ 110744 w 190903"/>
                <a:gd name="connsiteY266" fmla="*/ 170354 h 184242"/>
                <a:gd name="connsiteX267" fmla="*/ 110744 w 190903"/>
                <a:gd name="connsiteY267" fmla="*/ 169115 h 184242"/>
                <a:gd name="connsiteX268" fmla="*/ 108553 w 190903"/>
                <a:gd name="connsiteY268" fmla="*/ 166830 h 184242"/>
                <a:gd name="connsiteX269" fmla="*/ 107981 w 190903"/>
                <a:gd name="connsiteY269" fmla="*/ 164163 h 184242"/>
                <a:gd name="connsiteX270" fmla="*/ 110648 w 190903"/>
                <a:gd name="connsiteY270" fmla="*/ 163115 h 184242"/>
                <a:gd name="connsiteX271" fmla="*/ 112649 w 190903"/>
                <a:gd name="connsiteY271" fmla="*/ 164829 h 184242"/>
                <a:gd name="connsiteX272" fmla="*/ 115030 w 190903"/>
                <a:gd name="connsiteY272" fmla="*/ 170258 h 184242"/>
                <a:gd name="connsiteX273" fmla="*/ 116458 w 190903"/>
                <a:gd name="connsiteY273" fmla="*/ 172830 h 184242"/>
                <a:gd name="connsiteX274" fmla="*/ 119697 w 190903"/>
                <a:gd name="connsiteY274" fmla="*/ 174354 h 184242"/>
                <a:gd name="connsiteX275" fmla="*/ 122174 w 190903"/>
                <a:gd name="connsiteY275" fmla="*/ 174354 h 184242"/>
                <a:gd name="connsiteX276" fmla="*/ 123412 w 190903"/>
                <a:gd name="connsiteY276" fmla="*/ 172735 h 184242"/>
                <a:gd name="connsiteX277" fmla="*/ 122174 w 190903"/>
                <a:gd name="connsiteY277" fmla="*/ 171592 h 184242"/>
                <a:gd name="connsiteX278" fmla="*/ 119126 w 190903"/>
                <a:gd name="connsiteY278" fmla="*/ 167972 h 184242"/>
                <a:gd name="connsiteX279" fmla="*/ 119792 w 190903"/>
                <a:gd name="connsiteY279" fmla="*/ 166258 h 184242"/>
                <a:gd name="connsiteX280" fmla="*/ 121411 w 190903"/>
                <a:gd name="connsiteY280" fmla="*/ 166258 h 184242"/>
                <a:gd name="connsiteX281" fmla="*/ 123793 w 190903"/>
                <a:gd name="connsiteY281" fmla="*/ 168258 h 184242"/>
                <a:gd name="connsiteX282" fmla="*/ 125698 w 190903"/>
                <a:gd name="connsiteY282" fmla="*/ 170449 h 184242"/>
                <a:gd name="connsiteX283" fmla="*/ 129508 w 190903"/>
                <a:gd name="connsiteY283" fmla="*/ 170449 h 184242"/>
                <a:gd name="connsiteX284" fmla="*/ 129508 w 190903"/>
                <a:gd name="connsiteY284" fmla="*/ 168449 h 184242"/>
                <a:gd name="connsiteX285" fmla="*/ 127698 w 190903"/>
                <a:gd name="connsiteY285" fmla="*/ 166830 h 184242"/>
                <a:gd name="connsiteX286" fmla="*/ 122364 w 190903"/>
                <a:gd name="connsiteY286" fmla="*/ 161496 h 184242"/>
                <a:gd name="connsiteX287" fmla="*/ 122840 w 190903"/>
                <a:gd name="connsiteY287" fmla="*/ 159400 h 184242"/>
                <a:gd name="connsiteX288" fmla="*/ 124840 w 190903"/>
                <a:gd name="connsiteY288" fmla="*/ 159400 h 184242"/>
                <a:gd name="connsiteX289" fmla="*/ 125888 w 190903"/>
                <a:gd name="connsiteY289" fmla="*/ 160543 h 184242"/>
                <a:gd name="connsiteX290" fmla="*/ 127603 w 190903"/>
                <a:gd name="connsiteY290" fmla="*/ 162543 h 184242"/>
                <a:gd name="connsiteX291" fmla="*/ 130460 w 190903"/>
                <a:gd name="connsiteY291" fmla="*/ 164353 h 184242"/>
                <a:gd name="connsiteX292" fmla="*/ 133985 w 190903"/>
                <a:gd name="connsiteY292" fmla="*/ 163019 h 184242"/>
                <a:gd name="connsiteX293" fmla="*/ 132461 w 190903"/>
                <a:gd name="connsiteY293" fmla="*/ 160924 h 184242"/>
                <a:gd name="connsiteX294" fmla="*/ 130841 w 190903"/>
                <a:gd name="connsiteY294" fmla="*/ 159210 h 184242"/>
                <a:gd name="connsiteX295" fmla="*/ 130841 w 190903"/>
                <a:gd name="connsiteY295" fmla="*/ 158067 h 184242"/>
                <a:gd name="connsiteX296" fmla="*/ 130841 w 190903"/>
                <a:gd name="connsiteY296" fmla="*/ 158067 h 184242"/>
                <a:gd name="connsiteX297" fmla="*/ 135128 w 190903"/>
                <a:gd name="connsiteY297" fmla="*/ 158067 h 184242"/>
                <a:gd name="connsiteX298" fmla="*/ 136652 w 190903"/>
                <a:gd name="connsiteY298" fmla="*/ 160924 h 184242"/>
                <a:gd name="connsiteX299" fmla="*/ 137890 w 190903"/>
                <a:gd name="connsiteY299" fmla="*/ 163781 h 184242"/>
                <a:gd name="connsiteX300" fmla="*/ 138747 w 190903"/>
                <a:gd name="connsiteY300" fmla="*/ 164353 h 184242"/>
                <a:gd name="connsiteX301" fmla="*/ 141128 w 190903"/>
                <a:gd name="connsiteY301" fmla="*/ 163781 h 184242"/>
                <a:gd name="connsiteX302" fmla="*/ 142462 w 190903"/>
                <a:gd name="connsiteY302" fmla="*/ 162829 h 184242"/>
                <a:gd name="connsiteX303" fmla="*/ 142128 w 190903"/>
                <a:gd name="connsiteY303" fmla="*/ 159343 h 184242"/>
                <a:gd name="connsiteX304" fmla="*/ 141795 w 190903"/>
                <a:gd name="connsiteY304" fmla="*/ 159114 h 184242"/>
                <a:gd name="connsiteX305" fmla="*/ 138271 w 190903"/>
                <a:gd name="connsiteY305" fmla="*/ 156257 h 184242"/>
                <a:gd name="connsiteX306" fmla="*/ 138271 w 190903"/>
                <a:gd name="connsiteY306" fmla="*/ 154256 h 184242"/>
                <a:gd name="connsiteX307" fmla="*/ 141128 w 190903"/>
                <a:gd name="connsiteY307" fmla="*/ 154256 h 184242"/>
                <a:gd name="connsiteX308" fmla="*/ 142748 w 190903"/>
                <a:gd name="connsiteY308" fmla="*/ 155876 h 184242"/>
                <a:gd name="connsiteX309" fmla="*/ 143605 w 190903"/>
                <a:gd name="connsiteY309" fmla="*/ 157019 h 184242"/>
                <a:gd name="connsiteX310" fmla="*/ 145319 w 190903"/>
                <a:gd name="connsiteY310" fmla="*/ 157591 h 184242"/>
                <a:gd name="connsiteX311" fmla="*/ 147510 w 190903"/>
                <a:gd name="connsiteY311" fmla="*/ 155495 h 184242"/>
                <a:gd name="connsiteX312" fmla="*/ 146367 w 190903"/>
                <a:gd name="connsiteY312" fmla="*/ 153018 h 184242"/>
                <a:gd name="connsiteX313" fmla="*/ 147891 w 190903"/>
                <a:gd name="connsiteY313" fmla="*/ 152066 h 184242"/>
                <a:gd name="connsiteX314" fmla="*/ 150082 w 190903"/>
                <a:gd name="connsiteY314" fmla="*/ 152066 h 184242"/>
                <a:gd name="connsiteX315" fmla="*/ 151034 w 190903"/>
                <a:gd name="connsiteY315" fmla="*/ 153209 h 184242"/>
                <a:gd name="connsiteX316" fmla="*/ 153511 w 190903"/>
                <a:gd name="connsiteY316" fmla="*/ 155971 h 184242"/>
                <a:gd name="connsiteX317" fmla="*/ 157987 w 190903"/>
                <a:gd name="connsiteY317" fmla="*/ 157019 h 184242"/>
                <a:gd name="connsiteX318" fmla="*/ 160369 w 190903"/>
                <a:gd name="connsiteY318" fmla="*/ 155781 h 184242"/>
                <a:gd name="connsiteX319" fmla="*/ 160369 w 190903"/>
                <a:gd name="connsiteY319" fmla="*/ 154923 h 184242"/>
                <a:gd name="connsiteX320" fmla="*/ 157035 w 190903"/>
                <a:gd name="connsiteY320" fmla="*/ 151304 h 184242"/>
                <a:gd name="connsiteX321" fmla="*/ 155035 w 190903"/>
                <a:gd name="connsiteY321" fmla="*/ 149685 h 184242"/>
                <a:gd name="connsiteX322" fmla="*/ 155035 w 190903"/>
                <a:gd name="connsiteY322" fmla="*/ 148351 h 184242"/>
                <a:gd name="connsiteX323" fmla="*/ 157035 w 190903"/>
                <a:gd name="connsiteY323" fmla="*/ 148351 h 184242"/>
                <a:gd name="connsiteX324" fmla="*/ 159035 w 190903"/>
                <a:gd name="connsiteY324" fmla="*/ 148351 h 184242"/>
                <a:gd name="connsiteX325" fmla="*/ 160654 w 190903"/>
                <a:gd name="connsiteY325" fmla="*/ 147113 h 184242"/>
                <a:gd name="connsiteX326" fmla="*/ 160654 w 190903"/>
                <a:gd name="connsiteY326" fmla="*/ 145589 h 184242"/>
                <a:gd name="connsiteX327" fmla="*/ 160654 w 190903"/>
                <a:gd name="connsiteY327" fmla="*/ 144446 h 184242"/>
                <a:gd name="connsiteX328" fmla="*/ 162464 w 190903"/>
                <a:gd name="connsiteY328" fmla="*/ 142826 h 184242"/>
                <a:gd name="connsiteX329" fmla="*/ 164369 w 190903"/>
                <a:gd name="connsiteY329" fmla="*/ 143398 h 184242"/>
                <a:gd name="connsiteX330" fmla="*/ 164369 w 190903"/>
                <a:gd name="connsiteY330" fmla="*/ 145017 h 184242"/>
                <a:gd name="connsiteX331" fmla="*/ 164369 w 190903"/>
                <a:gd name="connsiteY331" fmla="*/ 146541 h 184242"/>
                <a:gd name="connsiteX332" fmla="*/ 164369 w 190903"/>
                <a:gd name="connsiteY332" fmla="*/ 147113 h 184242"/>
                <a:gd name="connsiteX333" fmla="*/ 165512 w 190903"/>
                <a:gd name="connsiteY333" fmla="*/ 148066 h 184242"/>
                <a:gd name="connsiteX334" fmla="*/ 168846 w 190903"/>
                <a:gd name="connsiteY334" fmla="*/ 145874 h 184242"/>
                <a:gd name="connsiteX335" fmla="*/ 168846 w 190903"/>
                <a:gd name="connsiteY335" fmla="*/ 142350 h 184242"/>
                <a:gd name="connsiteX336" fmla="*/ 168370 w 190903"/>
                <a:gd name="connsiteY336" fmla="*/ 140636 h 184242"/>
                <a:gd name="connsiteX337" fmla="*/ 169894 w 190903"/>
                <a:gd name="connsiteY337" fmla="*/ 138350 h 184242"/>
                <a:gd name="connsiteX338" fmla="*/ 169894 w 190903"/>
                <a:gd name="connsiteY338" fmla="*/ 138350 h 184242"/>
                <a:gd name="connsiteX339" fmla="*/ 172275 w 190903"/>
                <a:gd name="connsiteY339" fmla="*/ 140350 h 184242"/>
                <a:gd name="connsiteX340" fmla="*/ 172275 w 190903"/>
                <a:gd name="connsiteY340" fmla="*/ 143208 h 184242"/>
                <a:gd name="connsiteX341" fmla="*/ 173608 w 190903"/>
                <a:gd name="connsiteY341" fmla="*/ 145494 h 184242"/>
                <a:gd name="connsiteX342" fmla="*/ 175990 w 190903"/>
                <a:gd name="connsiteY342" fmla="*/ 143779 h 184242"/>
                <a:gd name="connsiteX343" fmla="*/ 175990 w 190903"/>
                <a:gd name="connsiteY343" fmla="*/ 141398 h 184242"/>
                <a:gd name="connsiteX344" fmla="*/ 178561 w 190903"/>
                <a:gd name="connsiteY344" fmla="*/ 139874 h 184242"/>
                <a:gd name="connsiteX345" fmla="*/ 179228 w 190903"/>
                <a:gd name="connsiteY345" fmla="*/ 142446 h 184242"/>
                <a:gd name="connsiteX346" fmla="*/ 177514 w 190903"/>
                <a:gd name="connsiteY346" fmla="*/ 145970 h 184242"/>
                <a:gd name="connsiteX347" fmla="*/ 176942 w 190903"/>
                <a:gd name="connsiteY347" fmla="*/ 147780 h 184242"/>
                <a:gd name="connsiteX348" fmla="*/ 178657 w 190903"/>
                <a:gd name="connsiteY348" fmla="*/ 148922 h 184242"/>
                <a:gd name="connsiteX349" fmla="*/ 181133 w 190903"/>
                <a:gd name="connsiteY349" fmla="*/ 147399 h 184242"/>
                <a:gd name="connsiteX350" fmla="*/ 182467 w 190903"/>
                <a:gd name="connsiteY350" fmla="*/ 144351 h 184242"/>
                <a:gd name="connsiteX351" fmla="*/ 184753 w 190903"/>
                <a:gd name="connsiteY351" fmla="*/ 141112 h 184242"/>
                <a:gd name="connsiteX352" fmla="*/ 187229 w 190903"/>
                <a:gd name="connsiteY352" fmla="*/ 142350 h 184242"/>
                <a:gd name="connsiteX353" fmla="*/ 186086 w 190903"/>
                <a:gd name="connsiteY353" fmla="*/ 144827 h 184242"/>
                <a:gd name="connsiteX354" fmla="*/ 184372 w 190903"/>
                <a:gd name="connsiteY354" fmla="*/ 148256 h 184242"/>
                <a:gd name="connsiteX355" fmla="*/ 188182 w 190903"/>
                <a:gd name="connsiteY355" fmla="*/ 148256 h 184242"/>
                <a:gd name="connsiteX356" fmla="*/ 190753 w 190903"/>
                <a:gd name="connsiteY356" fmla="*/ 145779 h 184242"/>
                <a:gd name="connsiteX357" fmla="*/ 190753 w 190903"/>
                <a:gd name="connsiteY357" fmla="*/ 145779 h 184242"/>
                <a:gd name="connsiteX358" fmla="*/ 190087 w 190903"/>
                <a:gd name="connsiteY358" fmla="*/ 141493 h 184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190903" h="184242">
                  <a:moveTo>
                    <a:pt x="190087" y="141493"/>
                  </a:moveTo>
                  <a:cubicBezTo>
                    <a:pt x="188687" y="140683"/>
                    <a:pt x="187220" y="139979"/>
                    <a:pt x="185705" y="139397"/>
                  </a:cubicBezTo>
                  <a:cubicBezTo>
                    <a:pt x="182305" y="137102"/>
                    <a:pt x="180133" y="133387"/>
                    <a:pt x="179800" y="129301"/>
                  </a:cubicBezTo>
                  <a:cubicBezTo>
                    <a:pt x="174942" y="106536"/>
                    <a:pt x="173132" y="83105"/>
                    <a:pt x="166465" y="60816"/>
                  </a:cubicBezTo>
                  <a:cubicBezTo>
                    <a:pt x="164922" y="56273"/>
                    <a:pt x="163712" y="51625"/>
                    <a:pt x="162845" y="46909"/>
                  </a:cubicBezTo>
                  <a:cubicBezTo>
                    <a:pt x="161683" y="37366"/>
                    <a:pt x="163264" y="27679"/>
                    <a:pt x="167417" y="19001"/>
                  </a:cubicBezTo>
                  <a:cubicBezTo>
                    <a:pt x="169770" y="15172"/>
                    <a:pt x="171113" y="10820"/>
                    <a:pt x="171323" y="6333"/>
                  </a:cubicBezTo>
                  <a:lnTo>
                    <a:pt x="171323" y="4619"/>
                  </a:lnTo>
                  <a:lnTo>
                    <a:pt x="169989" y="4619"/>
                  </a:lnTo>
                  <a:cubicBezTo>
                    <a:pt x="169570" y="4314"/>
                    <a:pt x="169208" y="3923"/>
                    <a:pt x="168941" y="3476"/>
                  </a:cubicBezTo>
                  <a:cubicBezTo>
                    <a:pt x="168370" y="2380"/>
                    <a:pt x="167560" y="1437"/>
                    <a:pt x="166560" y="713"/>
                  </a:cubicBezTo>
                  <a:cubicBezTo>
                    <a:pt x="165217" y="-182"/>
                    <a:pt x="163588" y="-563"/>
                    <a:pt x="161988" y="-334"/>
                  </a:cubicBezTo>
                  <a:cubicBezTo>
                    <a:pt x="161045" y="-315"/>
                    <a:pt x="160169" y="142"/>
                    <a:pt x="159607" y="904"/>
                  </a:cubicBezTo>
                  <a:cubicBezTo>
                    <a:pt x="159473" y="1171"/>
                    <a:pt x="159473" y="1495"/>
                    <a:pt x="159607" y="1761"/>
                  </a:cubicBezTo>
                  <a:cubicBezTo>
                    <a:pt x="159607" y="3190"/>
                    <a:pt x="161416" y="4333"/>
                    <a:pt x="162941" y="5285"/>
                  </a:cubicBezTo>
                  <a:cubicBezTo>
                    <a:pt x="163703" y="5733"/>
                    <a:pt x="164388" y="6314"/>
                    <a:pt x="164941" y="7000"/>
                  </a:cubicBezTo>
                  <a:cubicBezTo>
                    <a:pt x="165150" y="7505"/>
                    <a:pt x="164941" y="8076"/>
                    <a:pt x="164465" y="8333"/>
                  </a:cubicBezTo>
                  <a:cubicBezTo>
                    <a:pt x="163817" y="8572"/>
                    <a:pt x="163112" y="8572"/>
                    <a:pt x="162464" y="8333"/>
                  </a:cubicBezTo>
                  <a:cubicBezTo>
                    <a:pt x="161807" y="8191"/>
                    <a:pt x="161121" y="8191"/>
                    <a:pt x="160464" y="8333"/>
                  </a:cubicBezTo>
                  <a:cubicBezTo>
                    <a:pt x="159740" y="8419"/>
                    <a:pt x="159121" y="8896"/>
                    <a:pt x="158845" y="9572"/>
                  </a:cubicBezTo>
                  <a:cubicBezTo>
                    <a:pt x="158749" y="10077"/>
                    <a:pt x="158749" y="10591"/>
                    <a:pt x="158845" y="11096"/>
                  </a:cubicBezTo>
                  <a:cubicBezTo>
                    <a:pt x="158892" y="11477"/>
                    <a:pt x="158892" y="11858"/>
                    <a:pt x="158845" y="12239"/>
                  </a:cubicBezTo>
                  <a:cubicBezTo>
                    <a:pt x="158597" y="13077"/>
                    <a:pt x="157902" y="13706"/>
                    <a:pt x="157035" y="13858"/>
                  </a:cubicBezTo>
                  <a:cubicBezTo>
                    <a:pt x="156340" y="14020"/>
                    <a:pt x="155616" y="13801"/>
                    <a:pt x="155130" y="13287"/>
                  </a:cubicBezTo>
                  <a:cubicBezTo>
                    <a:pt x="154892" y="12772"/>
                    <a:pt x="154892" y="12181"/>
                    <a:pt x="155130" y="11667"/>
                  </a:cubicBezTo>
                  <a:cubicBezTo>
                    <a:pt x="155187" y="11124"/>
                    <a:pt x="155187" y="10581"/>
                    <a:pt x="155130" y="10048"/>
                  </a:cubicBezTo>
                  <a:cubicBezTo>
                    <a:pt x="155130" y="10048"/>
                    <a:pt x="154558" y="9191"/>
                    <a:pt x="153987" y="9096"/>
                  </a:cubicBezTo>
                  <a:cubicBezTo>
                    <a:pt x="153416" y="9000"/>
                    <a:pt x="151511" y="10143"/>
                    <a:pt x="150653" y="11286"/>
                  </a:cubicBezTo>
                  <a:cubicBezTo>
                    <a:pt x="149929" y="12353"/>
                    <a:pt x="149929" y="13743"/>
                    <a:pt x="150653" y="14810"/>
                  </a:cubicBezTo>
                  <a:cubicBezTo>
                    <a:pt x="150653" y="15382"/>
                    <a:pt x="151320" y="15858"/>
                    <a:pt x="150653" y="16525"/>
                  </a:cubicBezTo>
                  <a:cubicBezTo>
                    <a:pt x="149986" y="17192"/>
                    <a:pt x="148939" y="17954"/>
                    <a:pt x="149224" y="18811"/>
                  </a:cubicBezTo>
                  <a:lnTo>
                    <a:pt x="149224" y="18811"/>
                  </a:lnTo>
                  <a:cubicBezTo>
                    <a:pt x="148748" y="16620"/>
                    <a:pt x="147415" y="17573"/>
                    <a:pt x="146748" y="16811"/>
                  </a:cubicBezTo>
                  <a:cubicBezTo>
                    <a:pt x="146081" y="16049"/>
                    <a:pt x="146748" y="14906"/>
                    <a:pt x="146748" y="13953"/>
                  </a:cubicBezTo>
                  <a:cubicBezTo>
                    <a:pt x="146748" y="13001"/>
                    <a:pt x="146748" y="11667"/>
                    <a:pt x="145415" y="11667"/>
                  </a:cubicBezTo>
                  <a:cubicBezTo>
                    <a:pt x="144338" y="11686"/>
                    <a:pt x="143395" y="12372"/>
                    <a:pt x="143033" y="13382"/>
                  </a:cubicBezTo>
                  <a:cubicBezTo>
                    <a:pt x="143033" y="14144"/>
                    <a:pt x="143033" y="15001"/>
                    <a:pt x="143033" y="15763"/>
                  </a:cubicBezTo>
                  <a:cubicBezTo>
                    <a:pt x="142548" y="16735"/>
                    <a:pt x="141547" y="17325"/>
                    <a:pt x="140461" y="17287"/>
                  </a:cubicBezTo>
                  <a:cubicBezTo>
                    <a:pt x="139033" y="17287"/>
                    <a:pt x="139223" y="15668"/>
                    <a:pt x="139699" y="14716"/>
                  </a:cubicBezTo>
                  <a:lnTo>
                    <a:pt x="141509" y="11191"/>
                  </a:lnTo>
                  <a:cubicBezTo>
                    <a:pt x="141509" y="10619"/>
                    <a:pt x="142176" y="9953"/>
                    <a:pt x="141509" y="9382"/>
                  </a:cubicBezTo>
                  <a:cubicBezTo>
                    <a:pt x="141328" y="8657"/>
                    <a:pt x="140633" y="8172"/>
                    <a:pt x="139890" y="8238"/>
                  </a:cubicBezTo>
                  <a:cubicBezTo>
                    <a:pt x="138880" y="8362"/>
                    <a:pt x="137985" y="8924"/>
                    <a:pt x="137414" y="9762"/>
                  </a:cubicBezTo>
                  <a:cubicBezTo>
                    <a:pt x="136756" y="10677"/>
                    <a:pt x="136299" y="11715"/>
                    <a:pt x="136080" y="12810"/>
                  </a:cubicBezTo>
                  <a:cubicBezTo>
                    <a:pt x="136080" y="14049"/>
                    <a:pt x="135508" y="15668"/>
                    <a:pt x="133699" y="16049"/>
                  </a:cubicBezTo>
                  <a:cubicBezTo>
                    <a:pt x="132708" y="16411"/>
                    <a:pt x="131613" y="15896"/>
                    <a:pt x="131260" y="14916"/>
                  </a:cubicBezTo>
                  <a:cubicBezTo>
                    <a:pt x="131241" y="14877"/>
                    <a:pt x="131232" y="14849"/>
                    <a:pt x="131222" y="14810"/>
                  </a:cubicBezTo>
                  <a:cubicBezTo>
                    <a:pt x="131222" y="14049"/>
                    <a:pt x="131222" y="13096"/>
                    <a:pt x="132365" y="12429"/>
                  </a:cubicBezTo>
                  <a:cubicBezTo>
                    <a:pt x="133508" y="11763"/>
                    <a:pt x="134842" y="9953"/>
                    <a:pt x="134080" y="8905"/>
                  </a:cubicBezTo>
                  <a:cubicBezTo>
                    <a:pt x="132908" y="8200"/>
                    <a:pt x="131441" y="8200"/>
                    <a:pt x="130270" y="8905"/>
                  </a:cubicBezTo>
                  <a:cubicBezTo>
                    <a:pt x="129127" y="9448"/>
                    <a:pt x="128184" y="10353"/>
                    <a:pt x="127603" y="11477"/>
                  </a:cubicBezTo>
                  <a:cubicBezTo>
                    <a:pt x="127127" y="12429"/>
                    <a:pt x="126841" y="13382"/>
                    <a:pt x="126269" y="14334"/>
                  </a:cubicBezTo>
                  <a:cubicBezTo>
                    <a:pt x="125945" y="14953"/>
                    <a:pt x="125345" y="15372"/>
                    <a:pt x="124650" y="15477"/>
                  </a:cubicBezTo>
                  <a:cubicBezTo>
                    <a:pt x="123707" y="13849"/>
                    <a:pt x="124031" y="11791"/>
                    <a:pt x="125412" y="10525"/>
                  </a:cubicBezTo>
                  <a:cubicBezTo>
                    <a:pt x="126022" y="10038"/>
                    <a:pt x="126507" y="9419"/>
                    <a:pt x="126841" y="8715"/>
                  </a:cubicBezTo>
                  <a:cubicBezTo>
                    <a:pt x="126841" y="8143"/>
                    <a:pt x="126841" y="7381"/>
                    <a:pt x="125698" y="7476"/>
                  </a:cubicBezTo>
                  <a:lnTo>
                    <a:pt x="124650" y="7476"/>
                  </a:lnTo>
                  <a:cubicBezTo>
                    <a:pt x="123050" y="8124"/>
                    <a:pt x="121774" y="9400"/>
                    <a:pt x="121126" y="11001"/>
                  </a:cubicBezTo>
                  <a:cubicBezTo>
                    <a:pt x="121126" y="12144"/>
                    <a:pt x="121126" y="13477"/>
                    <a:pt x="119602" y="14239"/>
                  </a:cubicBezTo>
                  <a:cubicBezTo>
                    <a:pt x="117887" y="12048"/>
                    <a:pt x="118935" y="9000"/>
                    <a:pt x="121507" y="6810"/>
                  </a:cubicBezTo>
                  <a:cubicBezTo>
                    <a:pt x="122335" y="6190"/>
                    <a:pt x="123097" y="5485"/>
                    <a:pt x="123793" y="4714"/>
                  </a:cubicBezTo>
                  <a:cubicBezTo>
                    <a:pt x="124364" y="3952"/>
                    <a:pt x="124460" y="2999"/>
                    <a:pt x="123793" y="2619"/>
                  </a:cubicBezTo>
                  <a:cubicBezTo>
                    <a:pt x="122859" y="2333"/>
                    <a:pt x="121869" y="2333"/>
                    <a:pt x="120935" y="2619"/>
                  </a:cubicBezTo>
                  <a:cubicBezTo>
                    <a:pt x="118535" y="3114"/>
                    <a:pt x="116420" y="4514"/>
                    <a:pt x="115030" y="6524"/>
                  </a:cubicBezTo>
                  <a:cubicBezTo>
                    <a:pt x="114515" y="8286"/>
                    <a:pt x="114230" y="10115"/>
                    <a:pt x="114173" y="11953"/>
                  </a:cubicBezTo>
                  <a:cubicBezTo>
                    <a:pt x="114125" y="12744"/>
                    <a:pt x="113601" y="13430"/>
                    <a:pt x="112839" y="13667"/>
                  </a:cubicBezTo>
                  <a:cubicBezTo>
                    <a:pt x="111839" y="14086"/>
                    <a:pt x="110677" y="13677"/>
                    <a:pt x="110172" y="12715"/>
                  </a:cubicBezTo>
                  <a:cubicBezTo>
                    <a:pt x="110172" y="11858"/>
                    <a:pt x="110172" y="11001"/>
                    <a:pt x="110172" y="10143"/>
                  </a:cubicBezTo>
                  <a:cubicBezTo>
                    <a:pt x="110572" y="9286"/>
                    <a:pt x="110191" y="8267"/>
                    <a:pt x="109334" y="7867"/>
                  </a:cubicBezTo>
                  <a:cubicBezTo>
                    <a:pt x="109334" y="7867"/>
                    <a:pt x="109324" y="7857"/>
                    <a:pt x="109315" y="7857"/>
                  </a:cubicBezTo>
                  <a:cubicBezTo>
                    <a:pt x="107886" y="7476"/>
                    <a:pt x="106372" y="7876"/>
                    <a:pt x="105314" y="8905"/>
                  </a:cubicBezTo>
                  <a:cubicBezTo>
                    <a:pt x="104543" y="9743"/>
                    <a:pt x="104076" y="10820"/>
                    <a:pt x="103981" y="11953"/>
                  </a:cubicBezTo>
                  <a:lnTo>
                    <a:pt x="103981" y="13667"/>
                  </a:lnTo>
                  <a:cubicBezTo>
                    <a:pt x="102266" y="12229"/>
                    <a:pt x="101590" y="9895"/>
                    <a:pt x="102266" y="7762"/>
                  </a:cubicBezTo>
                  <a:cubicBezTo>
                    <a:pt x="102400" y="7200"/>
                    <a:pt x="102400" y="6610"/>
                    <a:pt x="102266" y="6047"/>
                  </a:cubicBezTo>
                  <a:cubicBezTo>
                    <a:pt x="102219" y="5381"/>
                    <a:pt x="101695" y="4857"/>
                    <a:pt x="101028" y="4809"/>
                  </a:cubicBezTo>
                  <a:cubicBezTo>
                    <a:pt x="100590" y="4714"/>
                    <a:pt x="100133" y="4714"/>
                    <a:pt x="99695" y="4809"/>
                  </a:cubicBezTo>
                  <a:cubicBezTo>
                    <a:pt x="97980" y="5276"/>
                    <a:pt x="96723" y="6753"/>
                    <a:pt x="96551" y="8524"/>
                  </a:cubicBezTo>
                  <a:cubicBezTo>
                    <a:pt x="96751" y="9924"/>
                    <a:pt x="97104" y="11296"/>
                    <a:pt x="97599" y="12620"/>
                  </a:cubicBezTo>
                  <a:cubicBezTo>
                    <a:pt x="97704" y="13296"/>
                    <a:pt x="97247" y="13934"/>
                    <a:pt x="96570" y="14039"/>
                  </a:cubicBezTo>
                  <a:cubicBezTo>
                    <a:pt x="96532" y="14039"/>
                    <a:pt x="96494" y="14049"/>
                    <a:pt x="96456" y="14049"/>
                  </a:cubicBezTo>
                  <a:cubicBezTo>
                    <a:pt x="96208" y="14144"/>
                    <a:pt x="95942" y="14144"/>
                    <a:pt x="95694" y="14049"/>
                  </a:cubicBezTo>
                  <a:cubicBezTo>
                    <a:pt x="93789" y="12524"/>
                    <a:pt x="94837" y="9953"/>
                    <a:pt x="93313" y="8238"/>
                  </a:cubicBezTo>
                  <a:cubicBezTo>
                    <a:pt x="92122" y="7076"/>
                    <a:pt x="90579" y="6343"/>
                    <a:pt x="88931" y="6143"/>
                  </a:cubicBezTo>
                  <a:cubicBezTo>
                    <a:pt x="87788" y="6143"/>
                    <a:pt x="85788" y="6143"/>
                    <a:pt x="85502" y="6714"/>
                  </a:cubicBezTo>
                  <a:cubicBezTo>
                    <a:pt x="85331" y="7038"/>
                    <a:pt x="85331" y="7438"/>
                    <a:pt x="85502" y="7762"/>
                  </a:cubicBezTo>
                  <a:cubicBezTo>
                    <a:pt x="86740" y="9000"/>
                    <a:pt x="88360" y="9953"/>
                    <a:pt x="89693" y="11191"/>
                  </a:cubicBezTo>
                  <a:cubicBezTo>
                    <a:pt x="91122" y="12153"/>
                    <a:pt x="91770" y="13915"/>
                    <a:pt x="91312" y="15572"/>
                  </a:cubicBezTo>
                  <a:cubicBezTo>
                    <a:pt x="90484" y="16163"/>
                    <a:pt x="89379" y="16163"/>
                    <a:pt x="88550" y="15572"/>
                  </a:cubicBezTo>
                  <a:cubicBezTo>
                    <a:pt x="88074" y="14906"/>
                    <a:pt x="88074" y="14049"/>
                    <a:pt x="87312" y="13572"/>
                  </a:cubicBezTo>
                  <a:cubicBezTo>
                    <a:pt x="87131" y="13467"/>
                    <a:pt x="86921" y="13467"/>
                    <a:pt x="86740" y="13572"/>
                  </a:cubicBezTo>
                  <a:cubicBezTo>
                    <a:pt x="85902" y="13515"/>
                    <a:pt x="85178" y="14153"/>
                    <a:pt x="85121" y="14992"/>
                  </a:cubicBezTo>
                  <a:cubicBezTo>
                    <a:pt x="85121" y="15058"/>
                    <a:pt x="85121" y="15125"/>
                    <a:pt x="85121" y="15192"/>
                  </a:cubicBezTo>
                  <a:cubicBezTo>
                    <a:pt x="85121" y="15953"/>
                    <a:pt x="85121" y="16906"/>
                    <a:pt x="84169" y="17192"/>
                  </a:cubicBezTo>
                  <a:cubicBezTo>
                    <a:pt x="83216" y="17478"/>
                    <a:pt x="82549" y="14049"/>
                    <a:pt x="81978" y="12334"/>
                  </a:cubicBezTo>
                  <a:cubicBezTo>
                    <a:pt x="80521" y="9476"/>
                    <a:pt x="77730" y="7543"/>
                    <a:pt x="74549" y="7190"/>
                  </a:cubicBezTo>
                  <a:cubicBezTo>
                    <a:pt x="73977" y="7095"/>
                    <a:pt x="73406" y="7095"/>
                    <a:pt x="72834" y="7190"/>
                  </a:cubicBezTo>
                  <a:cubicBezTo>
                    <a:pt x="71624" y="7295"/>
                    <a:pt x="70729" y="8353"/>
                    <a:pt x="70834" y="9552"/>
                  </a:cubicBezTo>
                  <a:cubicBezTo>
                    <a:pt x="70834" y="9562"/>
                    <a:pt x="70834" y="9562"/>
                    <a:pt x="70834" y="9572"/>
                  </a:cubicBezTo>
                  <a:cubicBezTo>
                    <a:pt x="70834" y="10429"/>
                    <a:pt x="71691" y="11096"/>
                    <a:pt x="72358" y="11858"/>
                  </a:cubicBezTo>
                  <a:cubicBezTo>
                    <a:pt x="73186" y="12867"/>
                    <a:pt x="73806" y="14030"/>
                    <a:pt x="74168" y="15287"/>
                  </a:cubicBezTo>
                  <a:cubicBezTo>
                    <a:pt x="74596" y="16696"/>
                    <a:pt x="73796" y="18182"/>
                    <a:pt x="72386" y="18611"/>
                  </a:cubicBezTo>
                  <a:cubicBezTo>
                    <a:pt x="72377" y="18611"/>
                    <a:pt x="72367" y="18621"/>
                    <a:pt x="72358" y="18621"/>
                  </a:cubicBezTo>
                  <a:cubicBezTo>
                    <a:pt x="70929" y="19049"/>
                    <a:pt x="69395" y="18506"/>
                    <a:pt x="68548" y="17287"/>
                  </a:cubicBezTo>
                  <a:cubicBezTo>
                    <a:pt x="67881" y="16335"/>
                    <a:pt x="67690" y="15192"/>
                    <a:pt x="66643" y="14430"/>
                  </a:cubicBezTo>
                  <a:cubicBezTo>
                    <a:pt x="65595" y="13667"/>
                    <a:pt x="63119" y="13667"/>
                    <a:pt x="62452" y="14430"/>
                  </a:cubicBezTo>
                  <a:cubicBezTo>
                    <a:pt x="62204" y="14810"/>
                    <a:pt x="62204" y="15287"/>
                    <a:pt x="62452" y="15668"/>
                  </a:cubicBezTo>
                  <a:cubicBezTo>
                    <a:pt x="63071" y="16496"/>
                    <a:pt x="63776" y="17258"/>
                    <a:pt x="64547" y="17954"/>
                  </a:cubicBezTo>
                  <a:cubicBezTo>
                    <a:pt x="65404" y="18554"/>
                    <a:pt x="65690" y="19687"/>
                    <a:pt x="65214" y="20621"/>
                  </a:cubicBezTo>
                  <a:cubicBezTo>
                    <a:pt x="64576" y="21421"/>
                    <a:pt x="63557" y="21821"/>
                    <a:pt x="62547" y="21669"/>
                  </a:cubicBezTo>
                  <a:cubicBezTo>
                    <a:pt x="61566" y="21564"/>
                    <a:pt x="60747" y="20887"/>
                    <a:pt x="60452" y="19954"/>
                  </a:cubicBezTo>
                  <a:lnTo>
                    <a:pt x="58070" y="14525"/>
                  </a:lnTo>
                  <a:cubicBezTo>
                    <a:pt x="57718" y="13630"/>
                    <a:pt x="57242" y="12801"/>
                    <a:pt x="56641" y="12048"/>
                  </a:cubicBezTo>
                  <a:cubicBezTo>
                    <a:pt x="55794" y="11153"/>
                    <a:pt x="54632" y="10610"/>
                    <a:pt x="53403" y="10525"/>
                  </a:cubicBezTo>
                  <a:cubicBezTo>
                    <a:pt x="52565" y="10286"/>
                    <a:pt x="51670" y="10286"/>
                    <a:pt x="50831" y="10525"/>
                  </a:cubicBezTo>
                  <a:cubicBezTo>
                    <a:pt x="50069" y="10525"/>
                    <a:pt x="49498" y="11477"/>
                    <a:pt x="49688" y="12048"/>
                  </a:cubicBezTo>
                  <a:cubicBezTo>
                    <a:pt x="49879" y="12620"/>
                    <a:pt x="50450" y="12906"/>
                    <a:pt x="50927" y="13191"/>
                  </a:cubicBezTo>
                  <a:cubicBezTo>
                    <a:pt x="52346" y="14039"/>
                    <a:pt x="53422" y="15353"/>
                    <a:pt x="53974" y="16906"/>
                  </a:cubicBezTo>
                  <a:cubicBezTo>
                    <a:pt x="54241" y="17563"/>
                    <a:pt x="53955" y="18316"/>
                    <a:pt x="53308" y="18621"/>
                  </a:cubicBezTo>
                  <a:cubicBezTo>
                    <a:pt x="52746" y="18764"/>
                    <a:pt x="52155" y="18764"/>
                    <a:pt x="51593" y="18621"/>
                  </a:cubicBezTo>
                  <a:cubicBezTo>
                    <a:pt x="50612" y="18221"/>
                    <a:pt x="49774" y="17525"/>
                    <a:pt x="49212" y="16620"/>
                  </a:cubicBezTo>
                  <a:cubicBezTo>
                    <a:pt x="48831" y="15677"/>
                    <a:pt x="48164" y="14877"/>
                    <a:pt x="47307" y="14334"/>
                  </a:cubicBezTo>
                  <a:cubicBezTo>
                    <a:pt x="46107" y="13725"/>
                    <a:pt x="44697" y="13725"/>
                    <a:pt x="43497" y="14334"/>
                  </a:cubicBezTo>
                  <a:cubicBezTo>
                    <a:pt x="42945" y="14820"/>
                    <a:pt x="42887" y="15668"/>
                    <a:pt x="43383" y="16220"/>
                  </a:cubicBezTo>
                  <a:cubicBezTo>
                    <a:pt x="43411" y="16258"/>
                    <a:pt x="43459" y="16296"/>
                    <a:pt x="43497" y="16335"/>
                  </a:cubicBezTo>
                  <a:cubicBezTo>
                    <a:pt x="43992" y="17020"/>
                    <a:pt x="44650" y="17573"/>
                    <a:pt x="45402" y="17954"/>
                  </a:cubicBezTo>
                  <a:cubicBezTo>
                    <a:pt x="47574" y="19249"/>
                    <a:pt x="49383" y="21087"/>
                    <a:pt x="50641" y="23288"/>
                  </a:cubicBezTo>
                  <a:cubicBezTo>
                    <a:pt x="51222" y="23745"/>
                    <a:pt x="51317" y="24583"/>
                    <a:pt x="50860" y="25164"/>
                  </a:cubicBezTo>
                  <a:cubicBezTo>
                    <a:pt x="50803" y="25240"/>
                    <a:pt x="50727" y="25317"/>
                    <a:pt x="50641" y="25383"/>
                  </a:cubicBezTo>
                  <a:cubicBezTo>
                    <a:pt x="49993" y="25621"/>
                    <a:pt x="49288" y="25621"/>
                    <a:pt x="48640" y="25383"/>
                  </a:cubicBezTo>
                  <a:cubicBezTo>
                    <a:pt x="48174" y="25107"/>
                    <a:pt x="47774" y="24707"/>
                    <a:pt x="47498" y="24241"/>
                  </a:cubicBezTo>
                  <a:cubicBezTo>
                    <a:pt x="47031" y="23488"/>
                    <a:pt x="46450" y="22812"/>
                    <a:pt x="45783" y="22240"/>
                  </a:cubicBezTo>
                  <a:cubicBezTo>
                    <a:pt x="45059" y="21335"/>
                    <a:pt x="44059" y="20697"/>
                    <a:pt x="42926" y="20430"/>
                  </a:cubicBezTo>
                  <a:cubicBezTo>
                    <a:pt x="41497" y="20430"/>
                    <a:pt x="39687" y="20430"/>
                    <a:pt x="39401" y="21764"/>
                  </a:cubicBezTo>
                  <a:cubicBezTo>
                    <a:pt x="39115" y="23097"/>
                    <a:pt x="40163" y="23288"/>
                    <a:pt x="40925" y="23859"/>
                  </a:cubicBezTo>
                  <a:cubicBezTo>
                    <a:pt x="41563" y="24335"/>
                    <a:pt x="42106" y="24917"/>
                    <a:pt x="42545" y="25574"/>
                  </a:cubicBezTo>
                  <a:cubicBezTo>
                    <a:pt x="42735" y="25936"/>
                    <a:pt x="42735" y="26355"/>
                    <a:pt x="42545" y="26717"/>
                  </a:cubicBezTo>
                  <a:lnTo>
                    <a:pt x="42068" y="26717"/>
                  </a:lnTo>
                  <a:cubicBezTo>
                    <a:pt x="40754" y="27526"/>
                    <a:pt x="39096" y="27526"/>
                    <a:pt x="37782" y="26717"/>
                  </a:cubicBezTo>
                  <a:cubicBezTo>
                    <a:pt x="36915" y="26031"/>
                    <a:pt x="36334" y="25050"/>
                    <a:pt x="36163" y="23955"/>
                  </a:cubicBezTo>
                  <a:cubicBezTo>
                    <a:pt x="36134" y="22869"/>
                    <a:pt x="35725" y="21830"/>
                    <a:pt x="35020" y="21002"/>
                  </a:cubicBezTo>
                  <a:cubicBezTo>
                    <a:pt x="34782" y="20716"/>
                    <a:pt x="34439" y="20545"/>
                    <a:pt x="34067" y="20526"/>
                  </a:cubicBezTo>
                  <a:cubicBezTo>
                    <a:pt x="33229" y="20430"/>
                    <a:pt x="32381" y="20630"/>
                    <a:pt x="31686" y="21097"/>
                  </a:cubicBezTo>
                  <a:cubicBezTo>
                    <a:pt x="31172" y="21316"/>
                    <a:pt x="30724" y="21640"/>
                    <a:pt x="30353" y="22049"/>
                  </a:cubicBezTo>
                  <a:cubicBezTo>
                    <a:pt x="29210" y="23288"/>
                    <a:pt x="29876" y="24717"/>
                    <a:pt x="31019" y="25764"/>
                  </a:cubicBezTo>
                  <a:cubicBezTo>
                    <a:pt x="32286" y="26612"/>
                    <a:pt x="33496" y="27526"/>
                    <a:pt x="34639" y="28526"/>
                  </a:cubicBezTo>
                  <a:cubicBezTo>
                    <a:pt x="35182" y="29079"/>
                    <a:pt x="35182" y="29974"/>
                    <a:pt x="34639" y="30527"/>
                  </a:cubicBezTo>
                  <a:cubicBezTo>
                    <a:pt x="33724" y="31031"/>
                    <a:pt x="32600" y="31031"/>
                    <a:pt x="31686" y="30527"/>
                  </a:cubicBezTo>
                  <a:cubicBezTo>
                    <a:pt x="30962" y="30260"/>
                    <a:pt x="30381" y="29708"/>
                    <a:pt x="30067" y="29003"/>
                  </a:cubicBezTo>
                  <a:cubicBezTo>
                    <a:pt x="29810" y="28565"/>
                    <a:pt x="29524" y="28155"/>
                    <a:pt x="29210" y="27765"/>
                  </a:cubicBezTo>
                  <a:cubicBezTo>
                    <a:pt x="28733" y="27365"/>
                    <a:pt x="28114" y="27164"/>
                    <a:pt x="27495" y="27193"/>
                  </a:cubicBezTo>
                  <a:cubicBezTo>
                    <a:pt x="26304" y="27241"/>
                    <a:pt x="25352" y="28193"/>
                    <a:pt x="25304" y="29384"/>
                  </a:cubicBezTo>
                  <a:cubicBezTo>
                    <a:pt x="25561" y="30260"/>
                    <a:pt x="25952" y="31098"/>
                    <a:pt x="26447" y="31860"/>
                  </a:cubicBezTo>
                  <a:cubicBezTo>
                    <a:pt x="26095" y="32374"/>
                    <a:pt x="25542" y="32717"/>
                    <a:pt x="24923" y="32813"/>
                  </a:cubicBezTo>
                  <a:cubicBezTo>
                    <a:pt x="24218" y="33108"/>
                    <a:pt x="23437" y="33108"/>
                    <a:pt x="22732" y="32813"/>
                  </a:cubicBezTo>
                  <a:cubicBezTo>
                    <a:pt x="22313" y="32537"/>
                    <a:pt x="21961" y="32184"/>
                    <a:pt x="21685" y="31765"/>
                  </a:cubicBezTo>
                  <a:cubicBezTo>
                    <a:pt x="21075" y="30641"/>
                    <a:pt x="20227" y="29669"/>
                    <a:pt x="19208" y="28908"/>
                  </a:cubicBezTo>
                  <a:cubicBezTo>
                    <a:pt x="17884" y="28041"/>
                    <a:pt x="16294" y="27698"/>
                    <a:pt x="14732" y="27955"/>
                  </a:cubicBezTo>
                  <a:cubicBezTo>
                    <a:pt x="13789" y="27965"/>
                    <a:pt x="12903" y="28422"/>
                    <a:pt x="12350" y="29193"/>
                  </a:cubicBezTo>
                  <a:cubicBezTo>
                    <a:pt x="12217" y="29460"/>
                    <a:pt x="12217" y="29784"/>
                    <a:pt x="12350" y="30051"/>
                  </a:cubicBezTo>
                  <a:cubicBezTo>
                    <a:pt x="12350" y="31574"/>
                    <a:pt x="14160" y="32622"/>
                    <a:pt x="15684" y="33575"/>
                  </a:cubicBezTo>
                  <a:cubicBezTo>
                    <a:pt x="16465" y="33994"/>
                    <a:pt x="17151" y="34575"/>
                    <a:pt x="17684" y="35289"/>
                  </a:cubicBezTo>
                  <a:cubicBezTo>
                    <a:pt x="18008" y="35680"/>
                    <a:pt x="18008" y="36232"/>
                    <a:pt x="17684" y="36623"/>
                  </a:cubicBezTo>
                  <a:cubicBezTo>
                    <a:pt x="17027" y="36813"/>
                    <a:pt x="16341" y="36813"/>
                    <a:pt x="15684" y="36623"/>
                  </a:cubicBezTo>
                  <a:cubicBezTo>
                    <a:pt x="15027" y="36480"/>
                    <a:pt x="14341" y="36480"/>
                    <a:pt x="13684" y="36623"/>
                  </a:cubicBezTo>
                  <a:cubicBezTo>
                    <a:pt x="12988" y="36785"/>
                    <a:pt x="12398" y="37232"/>
                    <a:pt x="12065" y="37861"/>
                  </a:cubicBezTo>
                  <a:cubicBezTo>
                    <a:pt x="12017" y="38404"/>
                    <a:pt x="12017" y="38937"/>
                    <a:pt x="12065" y="39480"/>
                  </a:cubicBezTo>
                  <a:cubicBezTo>
                    <a:pt x="12103" y="39833"/>
                    <a:pt x="12103" y="40176"/>
                    <a:pt x="12065" y="40528"/>
                  </a:cubicBezTo>
                  <a:cubicBezTo>
                    <a:pt x="11798" y="41376"/>
                    <a:pt x="11112" y="42023"/>
                    <a:pt x="10255" y="42242"/>
                  </a:cubicBezTo>
                  <a:cubicBezTo>
                    <a:pt x="9550" y="42348"/>
                    <a:pt x="8836" y="42090"/>
                    <a:pt x="8350" y="41576"/>
                  </a:cubicBezTo>
                  <a:cubicBezTo>
                    <a:pt x="8159" y="41090"/>
                    <a:pt x="8159" y="40538"/>
                    <a:pt x="8350" y="40052"/>
                  </a:cubicBezTo>
                  <a:cubicBezTo>
                    <a:pt x="8436" y="39518"/>
                    <a:pt x="8436" y="38966"/>
                    <a:pt x="8350" y="38433"/>
                  </a:cubicBezTo>
                  <a:cubicBezTo>
                    <a:pt x="8350" y="38433"/>
                    <a:pt x="8350" y="38433"/>
                    <a:pt x="8350" y="38433"/>
                  </a:cubicBezTo>
                  <a:cubicBezTo>
                    <a:pt x="8350" y="38433"/>
                    <a:pt x="7778" y="37480"/>
                    <a:pt x="7302" y="37480"/>
                  </a:cubicBezTo>
                  <a:cubicBezTo>
                    <a:pt x="6826" y="37480"/>
                    <a:pt x="4730" y="38528"/>
                    <a:pt x="3968" y="39671"/>
                  </a:cubicBezTo>
                  <a:cubicBezTo>
                    <a:pt x="3244" y="40738"/>
                    <a:pt x="3244" y="42128"/>
                    <a:pt x="3968" y="43195"/>
                  </a:cubicBezTo>
                  <a:cubicBezTo>
                    <a:pt x="3968" y="43767"/>
                    <a:pt x="4635" y="44243"/>
                    <a:pt x="3968" y="44910"/>
                  </a:cubicBezTo>
                  <a:cubicBezTo>
                    <a:pt x="3302" y="45576"/>
                    <a:pt x="2254" y="46338"/>
                    <a:pt x="2444" y="47196"/>
                  </a:cubicBezTo>
                  <a:lnTo>
                    <a:pt x="2444" y="47196"/>
                  </a:lnTo>
                  <a:cubicBezTo>
                    <a:pt x="2444" y="45005"/>
                    <a:pt x="730" y="45957"/>
                    <a:pt x="-32" y="45195"/>
                  </a:cubicBezTo>
                  <a:lnTo>
                    <a:pt x="-32" y="45195"/>
                  </a:lnTo>
                  <a:lnTo>
                    <a:pt x="2635" y="58244"/>
                  </a:lnTo>
                  <a:cubicBezTo>
                    <a:pt x="3187" y="61321"/>
                    <a:pt x="4083" y="64321"/>
                    <a:pt x="5302" y="67198"/>
                  </a:cubicBezTo>
                  <a:cubicBezTo>
                    <a:pt x="6254" y="69294"/>
                    <a:pt x="7683" y="71199"/>
                    <a:pt x="8731" y="73294"/>
                  </a:cubicBezTo>
                  <a:cubicBezTo>
                    <a:pt x="11322" y="80209"/>
                    <a:pt x="12931" y="87458"/>
                    <a:pt x="13493" y="94821"/>
                  </a:cubicBezTo>
                  <a:cubicBezTo>
                    <a:pt x="16351" y="109203"/>
                    <a:pt x="25399" y="122253"/>
                    <a:pt x="25685" y="137016"/>
                  </a:cubicBezTo>
                  <a:cubicBezTo>
                    <a:pt x="25447" y="141741"/>
                    <a:pt x="25447" y="146484"/>
                    <a:pt x="25685" y="151208"/>
                  </a:cubicBezTo>
                  <a:cubicBezTo>
                    <a:pt x="26266" y="154056"/>
                    <a:pt x="26524" y="156971"/>
                    <a:pt x="26447" y="159876"/>
                  </a:cubicBezTo>
                  <a:cubicBezTo>
                    <a:pt x="25714" y="162867"/>
                    <a:pt x="24656" y="165772"/>
                    <a:pt x="23304" y="168544"/>
                  </a:cubicBezTo>
                  <a:cubicBezTo>
                    <a:pt x="22390" y="171307"/>
                    <a:pt x="22037" y="174221"/>
                    <a:pt x="22256" y="177117"/>
                  </a:cubicBezTo>
                  <a:cubicBezTo>
                    <a:pt x="23685" y="177117"/>
                    <a:pt x="24447" y="175974"/>
                    <a:pt x="25209" y="174926"/>
                  </a:cubicBezTo>
                  <a:cubicBezTo>
                    <a:pt x="25885" y="173849"/>
                    <a:pt x="25885" y="172478"/>
                    <a:pt x="25209" y="171401"/>
                  </a:cubicBezTo>
                  <a:cubicBezTo>
                    <a:pt x="25209" y="170830"/>
                    <a:pt x="24542" y="170354"/>
                    <a:pt x="25209" y="169687"/>
                  </a:cubicBezTo>
                  <a:cubicBezTo>
                    <a:pt x="25876" y="169020"/>
                    <a:pt x="26828" y="168258"/>
                    <a:pt x="26638" y="167401"/>
                  </a:cubicBezTo>
                  <a:lnTo>
                    <a:pt x="26638" y="167401"/>
                  </a:lnTo>
                  <a:cubicBezTo>
                    <a:pt x="26638" y="169592"/>
                    <a:pt x="28352" y="168639"/>
                    <a:pt x="29114" y="169401"/>
                  </a:cubicBezTo>
                  <a:cubicBezTo>
                    <a:pt x="29876" y="170163"/>
                    <a:pt x="29114" y="171211"/>
                    <a:pt x="29114" y="172259"/>
                  </a:cubicBezTo>
                  <a:cubicBezTo>
                    <a:pt x="29114" y="173306"/>
                    <a:pt x="29114" y="174545"/>
                    <a:pt x="30448" y="174545"/>
                  </a:cubicBezTo>
                  <a:cubicBezTo>
                    <a:pt x="31524" y="174526"/>
                    <a:pt x="32467" y="173840"/>
                    <a:pt x="32829" y="172830"/>
                  </a:cubicBezTo>
                  <a:cubicBezTo>
                    <a:pt x="32829" y="171973"/>
                    <a:pt x="32829" y="171211"/>
                    <a:pt x="32829" y="170449"/>
                  </a:cubicBezTo>
                  <a:cubicBezTo>
                    <a:pt x="33277" y="169439"/>
                    <a:pt x="34305" y="168830"/>
                    <a:pt x="35401" y="168925"/>
                  </a:cubicBezTo>
                  <a:cubicBezTo>
                    <a:pt x="36829" y="168925"/>
                    <a:pt x="36639" y="170449"/>
                    <a:pt x="36163" y="171497"/>
                  </a:cubicBezTo>
                  <a:lnTo>
                    <a:pt x="34448" y="175021"/>
                  </a:lnTo>
                  <a:cubicBezTo>
                    <a:pt x="34448" y="175592"/>
                    <a:pt x="33782" y="176259"/>
                    <a:pt x="34448" y="176831"/>
                  </a:cubicBezTo>
                  <a:cubicBezTo>
                    <a:pt x="34639" y="177545"/>
                    <a:pt x="35334" y="178002"/>
                    <a:pt x="36068" y="177878"/>
                  </a:cubicBezTo>
                  <a:cubicBezTo>
                    <a:pt x="37096" y="177821"/>
                    <a:pt x="38030" y="177250"/>
                    <a:pt x="38544" y="176355"/>
                  </a:cubicBezTo>
                  <a:cubicBezTo>
                    <a:pt x="39211" y="175459"/>
                    <a:pt x="39639" y="174412"/>
                    <a:pt x="39782" y="173306"/>
                  </a:cubicBezTo>
                  <a:cubicBezTo>
                    <a:pt x="39782" y="172068"/>
                    <a:pt x="40354" y="170449"/>
                    <a:pt x="42164" y="170068"/>
                  </a:cubicBezTo>
                  <a:cubicBezTo>
                    <a:pt x="43154" y="169706"/>
                    <a:pt x="44249" y="170221"/>
                    <a:pt x="44602" y="171201"/>
                  </a:cubicBezTo>
                  <a:cubicBezTo>
                    <a:pt x="44621" y="171240"/>
                    <a:pt x="44630" y="171268"/>
                    <a:pt x="44640" y="171307"/>
                  </a:cubicBezTo>
                  <a:cubicBezTo>
                    <a:pt x="44583" y="172250"/>
                    <a:pt x="44183" y="173135"/>
                    <a:pt x="43497" y="173783"/>
                  </a:cubicBezTo>
                  <a:cubicBezTo>
                    <a:pt x="42449" y="174831"/>
                    <a:pt x="41020" y="176164"/>
                    <a:pt x="41878" y="177212"/>
                  </a:cubicBezTo>
                  <a:cubicBezTo>
                    <a:pt x="43021" y="177897"/>
                    <a:pt x="44449" y="177897"/>
                    <a:pt x="45593" y="177212"/>
                  </a:cubicBezTo>
                  <a:cubicBezTo>
                    <a:pt x="46736" y="176669"/>
                    <a:pt x="47678" y="175764"/>
                    <a:pt x="48260" y="174640"/>
                  </a:cubicBezTo>
                  <a:cubicBezTo>
                    <a:pt x="48736" y="173688"/>
                    <a:pt x="48926" y="172735"/>
                    <a:pt x="49498" y="171783"/>
                  </a:cubicBezTo>
                  <a:cubicBezTo>
                    <a:pt x="49850" y="171183"/>
                    <a:pt x="50441" y="170764"/>
                    <a:pt x="51117" y="170640"/>
                  </a:cubicBezTo>
                  <a:cubicBezTo>
                    <a:pt x="52079" y="172240"/>
                    <a:pt x="51803" y="174297"/>
                    <a:pt x="50450" y="175592"/>
                  </a:cubicBezTo>
                  <a:cubicBezTo>
                    <a:pt x="49869" y="176069"/>
                    <a:pt x="49383" y="176650"/>
                    <a:pt x="49022" y="177307"/>
                  </a:cubicBezTo>
                  <a:cubicBezTo>
                    <a:pt x="48860" y="177860"/>
                    <a:pt x="49174" y="178440"/>
                    <a:pt x="49736" y="178612"/>
                  </a:cubicBezTo>
                  <a:cubicBezTo>
                    <a:pt x="49869" y="178650"/>
                    <a:pt x="50022" y="178660"/>
                    <a:pt x="50165" y="178640"/>
                  </a:cubicBezTo>
                  <a:cubicBezTo>
                    <a:pt x="50479" y="178736"/>
                    <a:pt x="50803" y="178736"/>
                    <a:pt x="51117" y="178640"/>
                  </a:cubicBezTo>
                  <a:cubicBezTo>
                    <a:pt x="52774" y="178088"/>
                    <a:pt x="54098" y="176831"/>
                    <a:pt x="54736" y="175212"/>
                  </a:cubicBezTo>
                  <a:cubicBezTo>
                    <a:pt x="54736" y="174069"/>
                    <a:pt x="54736" y="172735"/>
                    <a:pt x="56165" y="171878"/>
                  </a:cubicBezTo>
                  <a:cubicBezTo>
                    <a:pt x="57880" y="174069"/>
                    <a:pt x="56832" y="177117"/>
                    <a:pt x="54260" y="179403"/>
                  </a:cubicBezTo>
                  <a:cubicBezTo>
                    <a:pt x="53441" y="179965"/>
                    <a:pt x="52708" y="180641"/>
                    <a:pt x="52070" y="181403"/>
                  </a:cubicBezTo>
                  <a:cubicBezTo>
                    <a:pt x="51498" y="182165"/>
                    <a:pt x="51403" y="183117"/>
                    <a:pt x="52070" y="183594"/>
                  </a:cubicBezTo>
                  <a:cubicBezTo>
                    <a:pt x="52993" y="183927"/>
                    <a:pt x="54003" y="183927"/>
                    <a:pt x="54927" y="183594"/>
                  </a:cubicBezTo>
                  <a:cubicBezTo>
                    <a:pt x="56880" y="182336"/>
                    <a:pt x="58299" y="180403"/>
                    <a:pt x="58928" y="178164"/>
                  </a:cubicBezTo>
                  <a:cubicBezTo>
                    <a:pt x="59451" y="176440"/>
                    <a:pt x="59709" y="174640"/>
                    <a:pt x="59690" y="172830"/>
                  </a:cubicBezTo>
                  <a:cubicBezTo>
                    <a:pt x="59785" y="172040"/>
                    <a:pt x="60290" y="171344"/>
                    <a:pt x="61023" y="171021"/>
                  </a:cubicBezTo>
                  <a:cubicBezTo>
                    <a:pt x="62052" y="170592"/>
                    <a:pt x="63242" y="171001"/>
                    <a:pt x="63785" y="171973"/>
                  </a:cubicBezTo>
                  <a:cubicBezTo>
                    <a:pt x="63862" y="172859"/>
                    <a:pt x="63700" y="173745"/>
                    <a:pt x="63309" y="174545"/>
                  </a:cubicBezTo>
                  <a:cubicBezTo>
                    <a:pt x="63004" y="175412"/>
                    <a:pt x="63366" y="176374"/>
                    <a:pt x="64166" y="176831"/>
                  </a:cubicBezTo>
                  <a:cubicBezTo>
                    <a:pt x="65624" y="177202"/>
                    <a:pt x="67167" y="176811"/>
                    <a:pt x="68262" y="175783"/>
                  </a:cubicBezTo>
                  <a:cubicBezTo>
                    <a:pt x="68967" y="174916"/>
                    <a:pt x="69405" y="173849"/>
                    <a:pt x="69500" y="172735"/>
                  </a:cubicBezTo>
                  <a:lnTo>
                    <a:pt x="69500" y="171021"/>
                  </a:lnTo>
                  <a:cubicBezTo>
                    <a:pt x="71196" y="172478"/>
                    <a:pt x="71862" y="174792"/>
                    <a:pt x="71215" y="176926"/>
                  </a:cubicBezTo>
                  <a:cubicBezTo>
                    <a:pt x="71081" y="177488"/>
                    <a:pt x="71081" y="178079"/>
                    <a:pt x="71215" y="178640"/>
                  </a:cubicBezTo>
                  <a:cubicBezTo>
                    <a:pt x="71262" y="179336"/>
                    <a:pt x="71843" y="179879"/>
                    <a:pt x="72548" y="179879"/>
                  </a:cubicBezTo>
                  <a:cubicBezTo>
                    <a:pt x="72920" y="179974"/>
                    <a:pt x="73320" y="179974"/>
                    <a:pt x="73691" y="179879"/>
                  </a:cubicBezTo>
                  <a:cubicBezTo>
                    <a:pt x="75444" y="179469"/>
                    <a:pt x="76720" y="177955"/>
                    <a:pt x="76835" y="176164"/>
                  </a:cubicBezTo>
                  <a:cubicBezTo>
                    <a:pt x="76711" y="174764"/>
                    <a:pt x="76387" y="173383"/>
                    <a:pt x="75882" y="172068"/>
                  </a:cubicBezTo>
                  <a:cubicBezTo>
                    <a:pt x="75720" y="171459"/>
                    <a:pt x="76092" y="170830"/>
                    <a:pt x="76701" y="170678"/>
                  </a:cubicBezTo>
                  <a:cubicBezTo>
                    <a:pt x="76777" y="170658"/>
                    <a:pt x="76854" y="170640"/>
                    <a:pt x="76930" y="170640"/>
                  </a:cubicBezTo>
                  <a:cubicBezTo>
                    <a:pt x="77177" y="170544"/>
                    <a:pt x="77444" y="170544"/>
                    <a:pt x="77692" y="170640"/>
                  </a:cubicBezTo>
                  <a:cubicBezTo>
                    <a:pt x="79597" y="172163"/>
                    <a:pt x="78549" y="174735"/>
                    <a:pt x="80073" y="176450"/>
                  </a:cubicBezTo>
                  <a:cubicBezTo>
                    <a:pt x="81264" y="177612"/>
                    <a:pt x="82807" y="178345"/>
                    <a:pt x="84454" y="178545"/>
                  </a:cubicBezTo>
                  <a:cubicBezTo>
                    <a:pt x="85598" y="178545"/>
                    <a:pt x="87503" y="178545"/>
                    <a:pt x="87883" y="177974"/>
                  </a:cubicBezTo>
                  <a:cubicBezTo>
                    <a:pt x="88265" y="177402"/>
                    <a:pt x="87883" y="177212"/>
                    <a:pt x="87883" y="176926"/>
                  </a:cubicBezTo>
                  <a:cubicBezTo>
                    <a:pt x="87883" y="176641"/>
                    <a:pt x="84931" y="174735"/>
                    <a:pt x="83693" y="173497"/>
                  </a:cubicBezTo>
                  <a:cubicBezTo>
                    <a:pt x="82264" y="172535"/>
                    <a:pt x="81616" y="170773"/>
                    <a:pt x="82073" y="169115"/>
                  </a:cubicBezTo>
                  <a:cubicBezTo>
                    <a:pt x="82873" y="168544"/>
                    <a:pt x="83940" y="168544"/>
                    <a:pt x="84740" y="169115"/>
                  </a:cubicBezTo>
                  <a:cubicBezTo>
                    <a:pt x="84740" y="169782"/>
                    <a:pt x="85312" y="170640"/>
                    <a:pt x="85978" y="171116"/>
                  </a:cubicBezTo>
                  <a:cubicBezTo>
                    <a:pt x="86188" y="171201"/>
                    <a:pt x="86436" y="171201"/>
                    <a:pt x="86645" y="171116"/>
                  </a:cubicBezTo>
                  <a:cubicBezTo>
                    <a:pt x="87436" y="171173"/>
                    <a:pt x="88122" y="170582"/>
                    <a:pt x="88179" y="169801"/>
                  </a:cubicBezTo>
                  <a:cubicBezTo>
                    <a:pt x="88188" y="169697"/>
                    <a:pt x="88179" y="169601"/>
                    <a:pt x="88169" y="169497"/>
                  </a:cubicBezTo>
                  <a:cubicBezTo>
                    <a:pt x="88169" y="168735"/>
                    <a:pt x="88169" y="167782"/>
                    <a:pt x="89217" y="167496"/>
                  </a:cubicBezTo>
                  <a:cubicBezTo>
                    <a:pt x="90265" y="167210"/>
                    <a:pt x="90836" y="170640"/>
                    <a:pt x="91312" y="172354"/>
                  </a:cubicBezTo>
                  <a:cubicBezTo>
                    <a:pt x="92770" y="175212"/>
                    <a:pt x="95561" y="177145"/>
                    <a:pt x="98742" y="177497"/>
                  </a:cubicBezTo>
                  <a:cubicBezTo>
                    <a:pt x="99304" y="177640"/>
                    <a:pt x="99894" y="177640"/>
                    <a:pt x="100457" y="177497"/>
                  </a:cubicBezTo>
                  <a:cubicBezTo>
                    <a:pt x="101628" y="177393"/>
                    <a:pt x="102514" y="176383"/>
                    <a:pt x="102457" y="175212"/>
                  </a:cubicBezTo>
                  <a:cubicBezTo>
                    <a:pt x="102104" y="174354"/>
                    <a:pt x="101590" y="173573"/>
                    <a:pt x="100933" y="172926"/>
                  </a:cubicBezTo>
                  <a:cubicBezTo>
                    <a:pt x="100037" y="171963"/>
                    <a:pt x="99418" y="170782"/>
                    <a:pt x="99123" y="169497"/>
                  </a:cubicBezTo>
                  <a:cubicBezTo>
                    <a:pt x="98685" y="168106"/>
                    <a:pt x="99447" y="166620"/>
                    <a:pt x="100837" y="166163"/>
                  </a:cubicBezTo>
                  <a:cubicBezTo>
                    <a:pt x="102266" y="165734"/>
                    <a:pt x="103800" y="166277"/>
                    <a:pt x="104648" y="167496"/>
                  </a:cubicBezTo>
                  <a:cubicBezTo>
                    <a:pt x="105314" y="168449"/>
                    <a:pt x="105505" y="169592"/>
                    <a:pt x="106553" y="170354"/>
                  </a:cubicBezTo>
                  <a:cubicBezTo>
                    <a:pt x="107600" y="171116"/>
                    <a:pt x="110077" y="171116"/>
                    <a:pt x="110744" y="170354"/>
                  </a:cubicBezTo>
                  <a:cubicBezTo>
                    <a:pt x="110982" y="169973"/>
                    <a:pt x="110982" y="169497"/>
                    <a:pt x="110744" y="169115"/>
                  </a:cubicBezTo>
                  <a:cubicBezTo>
                    <a:pt x="110115" y="168258"/>
                    <a:pt x="109381" y="167496"/>
                    <a:pt x="108553" y="166830"/>
                  </a:cubicBezTo>
                  <a:cubicBezTo>
                    <a:pt x="107762" y="166182"/>
                    <a:pt x="107524" y="165077"/>
                    <a:pt x="107981" y="164163"/>
                  </a:cubicBezTo>
                  <a:cubicBezTo>
                    <a:pt x="108667" y="163429"/>
                    <a:pt x="109648" y="163048"/>
                    <a:pt x="110648" y="163115"/>
                  </a:cubicBezTo>
                  <a:cubicBezTo>
                    <a:pt x="111601" y="163229"/>
                    <a:pt x="112391" y="163905"/>
                    <a:pt x="112649" y="164829"/>
                  </a:cubicBezTo>
                  <a:lnTo>
                    <a:pt x="115030" y="170258"/>
                  </a:lnTo>
                  <a:cubicBezTo>
                    <a:pt x="115354" y="171192"/>
                    <a:pt x="115839" y="172059"/>
                    <a:pt x="116458" y="172830"/>
                  </a:cubicBezTo>
                  <a:cubicBezTo>
                    <a:pt x="117335" y="173688"/>
                    <a:pt x="118478" y="174230"/>
                    <a:pt x="119697" y="174354"/>
                  </a:cubicBezTo>
                  <a:cubicBezTo>
                    <a:pt x="120507" y="174583"/>
                    <a:pt x="121364" y="174583"/>
                    <a:pt x="122174" y="174354"/>
                  </a:cubicBezTo>
                  <a:cubicBezTo>
                    <a:pt x="123031" y="174354"/>
                    <a:pt x="123507" y="173306"/>
                    <a:pt x="123412" y="172735"/>
                  </a:cubicBezTo>
                  <a:cubicBezTo>
                    <a:pt x="123316" y="172163"/>
                    <a:pt x="122650" y="171973"/>
                    <a:pt x="122174" y="171592"/>
                  </a:cubicBezTo>
                  <a:cubicBezTo>
                    <a:pt x="120764" y="170782"/>
                    <a:pt x="119687" y="169497"/>
                    <a:pt x="119126" y="167972"/>
                  </a:cubicBezTo>
                  <a:cubicBezTo>
                    <a:pt x="118859" y="167316"/>
                    <a:pt x="119145" y="166563"/>
                    <a:pt x="119792" y="166258"/>
                  </a:cubicBezTo>
                  <a:cubicBezTo>
                    <a:pt x="120316" y="166067"/>
                    <a:pt x="120888" y="166067"/>
                    <a:pt x="121411" y="166258"/>
                  </a:cubicBezTo>
                  <a:cubicBezTo>
                    <a:pt x="122469" y="166534"/>
                    <a:pt x="123345" y="167268"/>
                    <a:pt x="123793" y="168258"/>
                  </a:cubicBezTo>
                  <a:cubicBezTo>
                    <a:pt x="124212" y="169154"/>
                    <a:pt x="124869" y="169915"/>
                    <a:pt x="125698" y="170449"/>
                  </a:cubicBezTo>
                  <a:cubicBezTo>
                    <a:pt x="126879" y="171106"/>
                    <a:pt x="128327" y="171106"/>
                    <a:pt x="129508" y="170449"/>
                  </a:cubicBezTo>
                  <a:cubicBezTo>
                    <a:pt x="130051" y="169897"/>
                    <a:pt x="130051" y="169001"/>
                    <a:pt x="129508" y="168449"/>
                  </a:cubicBezTo>
                  <a:cubicBezTo>
                    <a:pt x="129022" y="167792"/>
                    <a:pt x="128403" y="167239"/>
                    <a:pt x="127698" y="166830"/>
                  </a:cubicBezTo>
                  <a:cubicBezTo>
                    <a:pt x="125536" y="165477"/>
                    <a:pt x="123717" y="163658"/>
                    <a:pt x="122364" y="161496"/>
                  </a:cubicBezTo>
                  <a:cubicBezTo>
                    <a:pt x="122364" y="160829"/>
                    <a:pt x="121793" y="159876"/>
                    <a:pt x="122840" y="159400"/>
                  </a:cubicBezTo>
                  <a:cubicBezTo>
                    <a:pt x="123459" y="159057"/>
                    <a:pt x="124221" y="159057"/>
                    <a:pt x="124840" y="159400"/>
                  </a:cubicBezTo>
                  <a:cubicBezTo>
                    <a:pt x="125260" y="159705"/>
                    <a:pt x="125622" y="160096"/>
                    <a:pt x="125888" y="160543"/>
                  </a:cubicBezTo>
                  <a:cubicBezTo>
                    <a:pt x="126460" y="161210"/>
                    <a:pt x="127031" y="161972"/>
                    <a:pt x="127603" y="162543"/>
                  </a:cubicBezTo>
                  <a:cubicBezTo>
                    <a:pt x="128327" y="163448"/>
                    <a:pt x="129327" y="164086"/>
                    <a:pt x="130460" y="164353"/>
                  </a:cubicBezTo>
                  <a:cubicBezTo>
                    <a:pt x="131794" y="164353"/>
                    <a:pt x="133699" y="164353"/>
                    <a:pt x="133985" y="163019"/>
                  </a:cubicBezTo>
                  <a:cubicBezTo>
                    <a:pt x="134270" y="161686"/>
                    <a:pt x="133223" y="161496"/>
                    <a:pt x="132461" y="160924"/>
                  </a:cubicBezTo>
                  <a:cubicBezTo>
                    <a:pt x="131822" y="160448"/>
                    <a:pt x="131279" y="159867"/>
                    <a:pt x="130841" y="159210"/>
                  </a:cubicBezTo>
                  <a:cubicBezTo>
                    <a:pt x="130651" y="158847"/>
                    <a:pt x="130651" y="158428"/>
                    <a:pt x="130841" y="158067"/>
                  </a:cubicBezTo>
                  <a:lnTo>
                    <a:pt x="130841" y="158067"/>
                  </a:lnTo>
                  <a:cubicBezTo>
                    <a:pt x="132165" y="157305"/>
                    <a:pt x="133803" y="157305"/>
                    <a:pt x="135128" y="158067"/>
                  </a:cubicBezTo>
                  <a:cubicBezTo>
                    <a:pt x="136023" y="158752"/>
                    <a:pt x="136585" y="159800"/>
                    <a:pt x="136652" y="160924"/>
                  </a:cubicBezTo>
                  <a:cubicBezTo>
                    <a:pt x="136718" y="161991"/>
                    <a:pt x="137156" y="163001"/>
                    <a:pt x="137890" y="163781"/>
                  </a:cubicBezTo>
                  <a:cubicBezTo>
                    <a:pt x="138099" y="164077"/>
                    <a:pt x="138404" y="164277"/>
                    <a:pt x="138747" y="164353"/>
                  </a:cubicBezTo>
                  <a:cubicBezTo>
                    <a:pt x="139576" y="164401"/>
                    <a:pt x="140414" y="164201"/>
                    <a:pt x="141128" y="163781"/>
                  </a:cubicBezTo>
                  <a:cubicBezTo>
                    <a:pt x="141604" y="163505"/>
                    <a:pt x="142052" y="163191"/>
                    <a:pt x="142462" y="162829"/>
                  </a:cubicBezTo>
                  <a:cubicBezTo>
                    <a:pt x="143328" y="161772"/>
                    <a:pt x="143176" y="160210"/>
                    <a:pt x="142128" y="159343"/>
                  </a:cubicBezTo>
                  <a:cubicBezTo>
                    <a:pt x="142024" y="159257"/>
                    <a:pt x="141909" y="159181"/>
                    <a:pt x="141795" y="159114"/>
                  </a:cubicBezTo>
                  <a:cubicBezTo>
                    <a:pt x="140519" y="158295"/>
                    <a:pt x="139338" y="157333"/>
                    <a:pt x="138271" y="156257"/>
                  </a:cubicBezTo>
                  <a:cubicBezTo>
                    <a:pt x="138271" y="155685"/>
                    <a:pt x="137509" y="154828"/>
                    <a:pt x="138271" y="154256"/>
                  </a:cubicBezTo>
                  <a:cubicBezTo>
                    <a:pt x="139176" y="153828"/>
                    <a:pt x="140223" y="153828"/>
                    <a:pt x="141128" y="154256"/>
                  </a:cubicBezTo>
                  <a:cubicBezTo>
                    <a:pt x="141862" y="154552"/>
                    <a:pt x="142452" y="155142"/>
                    <a:pt x="142748" y="155876"/>
                  </a:cubicBezTo>
                  <a:cubicBezTo>
                    <a:pt x="142976" y="156295"/>
                    <a:pt x="143271" y="156676"/>
                    <a:pt x="143605" y="157019"/>
                  </a:cubicBezTo>
                  <a:cubicBezTo>
                    <a:pt x="144062" y="157457"/>
                    <a:pt x="144691" y="157667"/>
                    <a:pt x="145319" y="157591"/>
                  </a:cubicBezTo>
                  <a:cubicBezTo>
                    <a:pt x="146491" y="157591"/>
                    <a:pt x="147462" y="156666"/>
                    <a:pt x="147510" y="155495"/>
                  </a:cubicBezTo>
                  <a:cubicBezTo>
                    <a:pt x="147253" y="154619"/>
                    <a:pt x="146862" y="153780"/>
                    <a:pt x="146367" y="153018"/>
                  </a:cubicBezTo>
                  <a:cubicBezTo>
                    <a:pt x="146367" y="152447"/>
                    <a:pt x="147129" y="152257"/>
                    <a:pt x="147891" y="152066"/>
                  </a:cubicBezTo>
                  <a:cubicBezTo>
                    <a:pt x="148605" y="151828"/>
                    <a:pt x="149367" y="151828"/>
                    <a:pt x="150082" y="152066"/>
                  </a:cubicBezTo>
                  <a:cubicBezTo>
                    <a:pt x="150501" y="152351"/>
                    <a:pt x="150834" y="152742"/>
                    <a:pt x="151034" y="153209"/>
                  </a:cubicBezTo>
                  <a:cubicBezTo>
                    <a:pt x="151672" y="154285"/>
                    <a:pt x="152511" y="155219"/>
                    <a:pt x="153511" y="155971"/>
                  </a:cubicBezTo>
                  <a:cubicBezTo>
                    <a:pt x="154835" y="156828"/>
                    <a:pt x="156416" y="157190"/>
                    <a:pt x="157987" y="157019"/>
                  </a:cubicBezTo>
                  <a:cubicBezTo>
                    <a:pt x="158930" y="157009"/>
                    <a:pt x="159816" y="156552"/>
                    <a:pt x="160369" y="155781"/>
                  </a:cubicBezTo>
                  <a:cubicBezTo>
                    <a:pt x="160502" y="155514"/>
                    <a:pt x="160502" y="155190"/>
                    <a:pt x="160369" y="154923"/>
                  </a:cubicBezTo>
                  <a:cubicBezTo>
                    <a:pt x="160369" y="153400"/>
                    <a:pt x="158559" y="152351"/>
                    <a:pt x="157035" y="151304"/>
                  </a:cubicBezTo>
                  <a:cubicBezTo>
                    <a:pt x="156254" y="150923"/>
                    <a:pt x="155568" y="150370"/>
                    <a:pt x="155035" y="149685"/>
                  </a:cubicBezTo>
                  <a:cubicBezTo>
                    <a:pt x="154711" y="149294"/>
                    <a:pt x="154711" y="148742"/>
                    <a:pt x="155035" y="148351"/>
                  </a:cubicBezTo>
                  <a:cubicBezTo>
                    <a:pt x="155673" y="148066"/>
                    <a:pt x="156397" y="148066"/>
                    <a:pt x="157035" y="148351"/>
                  </a:cubicBezTo>
                  <a:cubicBezTo>
                    <a:pt x="157692" y="148494"/>
                    <a:pt x="158378" y="148494"/>
                    <a:pt x="159035" y="148351"/>
                  </a:cubicBezTo>
                  <a:cubicBezTo>
                    <a:pt x="159731" y="148189"/>
                    <a:pt x="160321" y="147742"/>
                    <a:pt x="160654" y="147113"/>
                  </a:cubicBezTo>
                  <a:cubicBezTo>
                    <a:pt x="160750" y="146608"/>
                    <a:pt x="160750" y="146094"/>
                    <a:pt x="160654" y="145589"/>
                  </a:cubicBezTo>
                  <a:cubicBezTo>
                    <a:pt x="160607" y="145208"/>
                    <a:pt x="160607" y="144827"/>
                    <a:pt x="160654" y="144446"/>
                  </a:cubicBezTo>
                  <a:cubicBezTo>
                    <a:pt x="160950" y="143636"/>
                    <a:pt x="161626" y="143026"/>
                    <a:pt x="162464" y="142826"/>
                  </a:cubicBezTo>
                  <a:cubicBezTo>
                    <a:pt x="163160" y="142617"/>
                    <a:pt x="163903" y="142846"/>
                    <a:pt x="164369" y="143398"/>
                  </a:cubicBezTo>
                  <a:cubicBezTo>
                    <a:pt x="164560" y="143922"/>
                    <a:pt x="164560" y="144494"/>
                    <a:pt x="164369" y="145017"/>
                  </a:cubicBezTo>
                  <a:cubicBezTo>
                    <a:pt x="164284" y="145522"/>
                    <a:pt x="164284" y="146037"/>
                    <a:pt x="164369" y="146541"/>
                  </a:cubicBezTo>
                  <a:cubicBezTo>
                    <a:pt x="164322" y="146732"/>
                    <a:pt x="164322" y="146922"/>
                    <a:pt x="164369" y="147113"/>
                  </a:cubicBezTo>
                  <a:cubicBezTo>
                    <a:pt x="164369" y="147113"/>
                    <a:pt x="164941" y="147970"/>
                    <a:pt x="165512" y="148066"/>
                  </a:cubicBezTo>
                  <a:cubicBezTo>
                    <a:pt x="166084" y="148160"/>
                    <a:pt x="167989" y="147017"/>
                    <a:pt x="168846" y="145874"/>
                  </a:cubicBezTo>
                  <a:cubicBezTo>
                    <a:pt x="169570" y="144808"/>
                    <a:pt x="169570" y="143417"/>
                    <a:pt x="168846" y="142350"/>
                  </a:cubicBezTo>
                  <a:cubicBezTo>
                    <a:pt x="168846" y="141683"/>
                    <a:pt x="168084" y="141303"/>
                    <a:pt x="168370" y="140636"/>
                  </a:cubicBezTo>
                  <a:cubicBezTo>
                    <a:pt x="168656" y="139969"/>
                    <a:pt x="170084" y="139207"/>
                    <a:pt x="169894" y="138350"/>
                  </a:cubicBezTo>
                  <a:lnTo>
                    <a:pt x="169894" y="138350"/>
                  </a:lnTo>
                  <a:cubicBezTo>
                    <a:pt x="169894" y="140540"/>
                    <a:pt x="171608" y="139588"/>
                    <a:pt x="172275" y="140350"/>
                  </a:cubicBezTo>
                  <a:cubicBezTo>
                    <a:pt x="172942" y="141112"/>
                    <a:pt x="172275" y="142255"/>
                    <a:pt x="172275" y="143208"/>
                  </a:cubicBezTo>
                  <a:cubicBezTo>
                    <a:pt x="172275" y="144160"/>
                    <a:pt x="172275" y="145494"/>
                    <a:pt x="173608" y="145494"/>
                  </a:cubicBezTo>
                  <a:cubicBezTo>
                    <a:pt x="174685" y="145474"/>
                    <a:pt x="175628" y="144788"/>
                    <a:pt x="175990" y="143779"/>
                  </a:cubicBezTo>
                  <a:cubicBezTo>
                    <a:pt x="175990" y="143017"/>
                    <a:pt x="175990" y="142160"/>
                    <a:pt x="175990" y="141398"/>
                  </a:cubicBezTo>
                  <a:cubicBezTo>
                    <a:pt x="176476" y="140426"/>
                    <a:pt x="177476" y="139836"/>
                    <a:pt x="178561" y="139874"/>
                  </a:cubicBezTo>
                  <a:cubicBezTo>
                    <a:pt x="179990" y="139874"/>
                    <a:pt x="179704" y="141493"/>
                    <a:pt x="179228" y="142446"/>
                  </a:cubicBezTo>
                  <a:lnTo>
                    <a:pt x="177514" y="145970"/>
                  </a:lnTo>
                  <a:cubicBezTo>
                    <a:pt x="177152" y="146503"/>
                    <a:pt x="176952" y="147132"/>
                    <a:pt x="176942" y="147780"/>
                  </a:cubicBezTo>
                  <a:cubicBezTo>
                    <a:pt x="177171" y="148522"/>
                    <a:pt x="177885" y="148999"/>
                    <a:pt x="178657" y="148922"/>
                  </a:cubicBezTo>
                  <a:cubicBezTo>
                    <a:pt x="179666" y="148809"/>
                    <a:pt x="180571" y="148246"/>
                    <a:pt x="181133" y="147399"/>
                  </a:cubicBezTo>
                  <a:cubicBezTo>
                    <a:pt x="181791" y="146484"/>
                    <a:pt x="182248" y="145446"/>
                    <a:pt x="182467" y="144351"/>
                  </a:cubicBezTo>
                  <a:cubicBezTo>
                    <a:pt x="182467" y="143112"/>
                    <a:pt x="182467" y="141493"/>
                    <a:pt x="184753" y="141112"/>
                  </a:cubicBezTo>
                  <a:cubicBezTo>
                    <a:pt x="187039" y="140731"/>
                    <a:pt x="187134" y="141112"/>
                    <a:pt x="187229" y="142350"/>
                  </a:cubicBezTo>
                  <a:cubicBezTo>
                    <a:pt x="187201" y="143293"/>
                    <a:pt x="186782" y="144188"/>
                    <a:pt x="186086" y="144827"/>
                  </a:cubicBezTo>
                  <a:cubicBezTo>
                    <a:pt x="185039" y="145874"/>
                    <a:pt x="183610" y="147208"/>
                    <a:pt x="184372" y="148256"/>
                  </a:cubicBezTo>
                  <a:cubicBezTo>
                    <a:pt x="185134" y="149303"/>
                    <a:pt x="186848" y="149113"/>
                    <a:pt x="188182" y="148256"/>
                  </a:cubicBezTo>
                  <a:cubicBezTo>
                    <a:pt x="189296" y="147742"/>
                    <a:pt x="190201" y="146875"/>
                    <a:pt x="190753" y="145779"/>
                  </a:cubicBezTo>
                  <a:lnTo>
                    <a:pt x="190753" y="145779"/>
                  </a:lnTo>
                  <a:cubicBezTo>
                    <a:pt x="191039" y="144312"/>
                    <a:pt x="190801" y="142798"/>
                    <a:pt x="190087" y="1414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89" name="Freeform: Shape 988">
              <a:extLst>
                <a:ext uri="{FF2B5EF4-FFF2-40B4-BE49-F238E27FC236}">
                  <a16:creationId xmlns:a16="http://schemas.microsoft.com/office/drawing/2014/main" xmlns="" id="{92BD9459-4840-6E34-C838-DF3FBFEDF90C}"/>
                </a:ext>
              </a:extLst>
            </p:cNvPr>
            <p:cNvSpPr/>
            <p:nvPr/>
          </p:nvSpPr>
          <p:spPr>
            <a:xfrm>
              <a:off x="5209776" y="4433328"/>
              <a:ext cx="169289" cy="181660"/>
            </a:xfrm>
            <a:custGeom>
              <a:avLst/>
              <a:gdLst>
                <a:gd name="connsiteX0" fmla="*/ 169244 w 169289"/>
                <a:gd name="connsiteY0" fmla="*/ 127891 h 181660"/>
                <a:gd name="connsiteX1" fmla="*/ 168482 w 169289"/>
                <a:gd name="connsiteY1" fmla="*/ 119223 h 181660"/>
                <a:gd name="connsiteX2" fmla="*/ 168482 w 169289"/>
                <a:gd name="connsiteY2" fmla="*/ 105030 h 181660"/>
                <a:gd name="connsiteX3" fmla="*/ 156290 w 169289"/>
                <a:gd name="connsiteY3" fmla="*/ 62835 h 181660"/>
                <a:gd name="connsiteX4" fmla="*/ 151528 w 169289"/>
                <a:gd name="connsiteY4" fmla="*/ 41308 h 181660"/>
                <a:gd name="connsiteX5" fmla="*/ 148099 w 169289"/>
                <a:gd name="connsiteY5" fmla="*/ 35213 h 181660"/>
                <a:gd name="connsiteX6" fmla="*/ 145432 w 169289"/>
                <a:gd name="connsiteY6" fmla="*/ 26259 h 181660"/>
                <a:gd name="connsiteX7" fmla="*/ 142765 w 169289"/>
                <a:gd name="connsiteY7" fmla="*/ 13210 h 181660"/>
                <a:gd name="connsiteX8" fmla="*/ 142765 w 169289"/>
                <a:gd name="connsiteY8" fmla="*/ 11686 h 181660"/>
                <a:gd name="connsiteX9" fmla="*/ 141908 w 169289"/>
                <a:gd name="connsiteY9" fmla="*/ 9019 h 181660"/>
                <a:gd name="connsiteX10" fmla="*/ 140003 w 169289"/>
                <a:gd name="connsiteY10" fmla="*/ 10638 h 181660"/>
                <a:gd name="connsiteX11" fmla="*/ 140003 w 169289"/>
                <a:gd name="connsiteY11" fmla="*/ 13019 h 181660"/>
                <a:gd name="connsiteX12" fmla="*/ 137526 w 169289"/>
                <a:gd name="connsiteY12" fmla="*/ 14638 h 181660"/>
                <a:gd name="connsiteX13" fmla="*/ 136764 w 169289"/>
                <a:gd name="connsiteY13" fmla="*/ 11972 h 181660"/>
                <a:gd name="connsiteX14" fmla="*/ 138479 w 169289"/>
                <a:gd name="connsiteY14" fmla="*/ 8542 h 181660"/>
                <a:gd name="connsiteX15" fmla="*/ 138955 w 169289"/>
                <a:gd name="connsiteY15" fmla="*/ 6638 h 181660"/>
                <a:gd name="connsiteX16" fmla="*/ 137240 w 169289"/>
                <a:gd name="connsiteY16" fmla="*/ 5589 h 181660"/>
                <a:gd name="connsiteX17" fmla="*/ 134859 w 169289"/>
                <a:gd name="connsiteY17" fmla="*/ 7114 h 181660"/>
                <a:gd name="connsiteX18" fmla="*/ 133526 w 169289"/>
                <a:gd name="connsiteY18" fmla="*/ 10162 h 181660"/>
                <a:gd name="connsiteX19" fmla="*/ 131144 w 169289"/>
                <a:gd name="connsiteY19" fmla="*/ 13400 h 181660"/>
                <a:gd name="connsiteX20" fmla="*/ 128668 w 169289"/>
                <a:gd name="connsiteY20" fmla="*/ 12162 h 181660"/>
                <a:gd name="connsiteX21" fmla="*/ 129906 w 169289"/>
                <a:gd name="connsiteY21" fmla="*/ 9780 h 181660"/>
                <a:gd name="connsiteX22" fmla="*/ 131525 w 169289"/>
                <a:gd name="connsiteY22" fmla="*/ 6256 h 181660"/>
                <a:gd name="connsiteX23" fmla="*/ 127715 w 169289"/>
                <a:gd name="connsiteY23" fmla="*/ 6256 h 181660"/>
                <a:gd name="connsiteX24" fmla="*/ 125144 w 169289"/>
                <a:gd name="connsiteY24" fmla="*/ 8733 h 181660"/>
                <a:gd name="connsiteX25" fmla="*/ 123810 w 169289"/>
                <a:gd name="connsiteY25" fmla="*/ 11686 h 181660"/>
                <a:gd name="connsiteX26" fmla="*/ 122191 w 169289"/>
                <a:gd name="connsiteY26" fmla="*/ 12829 h 181660"/>
                <a:gd name="connsiteX27" fmla="*/ 122858 w 169289"/>
                <a:gd name="connsiteY27" fmla="*/ 7781 h 181660"/>
                <a:gd name="connsiteX28" fmla="*/ 124286 w 169289"/>
                <a:gd name="connsiteY28" fmla="*/ 6066 h 181660"/>
                <a:gd name="connsiteX29" fmla="*/ 123143 w 169289"/>
                <a:gd name="connsiteY29" fmla="*/ 4732 h 181660"/>
                <a:gd name="connsiteX30" fmla="*/ 122096 w 169289"/>
                <a:gd name="connsiteY30" fmla="*/ 4732 h 181660"/>
                <a:gd name="connsiteX31" fmla="*/ 118571 w 169289"/>
                <a:gd name="connsiteY31" fmla="*/ 8257 h 181660"/>
                <a:gd name="connsiteX32" fmla="*/ 117047 w 169289"/>
                <a:gd name="connsiteY32" fmla="*/ 11495 h 181660"/>
                <a:gd name="connsiteX33" fmla="*/ 118952 w 169289"/>
                <a:gd name="connsiteY33" fmla="*/ 4066 h 181660"/>
                <a:gd name="connsiteX34" fmla="*/ 121238 w 169289"/>
                <a:gd name="connsiteY34" fmla="*/ 1970 h 181660"/>
                <a:gd name="connsiteX35" fmla="*/ 121238 w 169289"/>
                <a:gd name="connsiteY35" fmla="*/ -221 h 181660"/>
                <a:gd name="connsiteX36" fmla="*/ 118476 w 169289"/>
                <a:gd name="connsiteY36" fmla="*/ -221 h 181660"/>
                <a:gd name="connsiteX37" fmla="*/ 112666 w 169289"/>
                <a:gd name="connsiteY37" fmla="*/ 3780 h 181660"/>
                <a:gd name="connsiteX38" fmla="*/ 111809 w 169289"/>
                <a:gd name="connsiteY38" fmla="*/ 9114 h 181660"/>
                <a:gd name="connsiteX39" fmla="*/ 110475 w 169289"/>
                <a:gd name="connsiteY39" fmla="*/ 10923 h 181660"/>
                <a:gd name="connsiteX40" fmla="*/ 107713 w 169289"/>
                <a:gd name="connsiteY40" fmla="*/ 9971 h 181660"/>
                <a:gd name="connsiteX41" fmla="*/ 108189 w 169289"/>
                <a:gd name="connsiteY41" fmla="*/ 7399 h 181660"/>
                <a:gd name="connsiteX42" fmla="*/ 107332 w 169289"/>
                <a:gd name="connsiteY42" fmla="*/ 5113 h 181660"/>
                <a:gd name="connsiteX43" fmla="*/ 103236 w 169289"/>
                <a:gd name="connsiteY43" fmla="*/ 6161 h 181660"/>
                <a:gd name="connsiteX44" fmla="*/ 101998 w 169289"/>
                <a:gd name="connsiteY44" fmla="*/ 9209 h 181660"/>
                <a:gd name="connsiteX45" fmla="*/ 101998 w 169289"/>
                <a:gd name="connsiteY45" fmla="*/ 11019 h 181660"/>
                <a:gd name="connsiteX46" fmla="*/ 100283 w 169289"/>
                <a:gd name="connsiteY46" fmla="*/ 5018 h 181660"/>
                <a:gd name="connsiteX47" fmla="*/ 100283 w 169289"/>
                <a:gd name="connsiteY47" fmla="*/ 3304 h 181660"/>
                <a:gd name="connsiteX48" fmla="*/ 98950 w 169289"/>
                <a:gd name="connsiteY48" fmla="*/ 2065 h 181660"/>
                <a:gd name="connsiteX49" fmla="*/ 97712 w 169289"/>
                <a:gd name="connsiteY49" fmla="*/ 2065 h 181660"/>
                <a:gd name="connsiteX50" fmla="*/ 94568 w 169289"/>
                <a:gd name="connsiteY50" fmla="*/ 5780 h 181660"/>
                <a:gd name="connsiteX51" fmla="*/ 95616 w 169289"/>
                <a:gd name="connsiteY51" fmla="*/ 9876 h 181660"/>
                <a:gd name="connsiteX52" fmla="*/ 94797 w 169289"/>
                <a:gd name="connsiteY52" fmla="*/ 11266 h 181660"/>
                <a:gd name="connsiteX53" fmla="*/ 94473 w 169289"/>
                <a:gd name="connsiteY53" fmla="*/ 11305 h 181660"/>
                <a:gd name="connsiteX54" fmla="*/ 93711 w 169289"/>
                <a:gd name="connsiteY54" fmla="*/ 11305 h 181660"/>
                <a:gd name="connsiteX55" fmla="*/ 91330 w 169289"/>
                <a:gd name="connsiteY55" fmla="*/ 5399 h 181660"/>
                <a:gd name="connsiteX56" fmla="*/ 86948 w 169289"/>
                <a:gd name="connsiteY56" fmla="*/ 3399 h 181660"/>
                <a:gd name="connsiteX57" fmla="*/ 83519 w 169289"/>
                <a:gd name="connsiteY57" fmla="*/ 4066 h 181660"/>
                <a:gd name="connsiteX58" fmla="*/ 83519 w 169289"/>
                <a:gd name="connsiteY58" fmla="*/ 5018 h 181660"/>
                <a:gd name="connsiteX59" fmla="*/ 87710 w 169289"/>
                <a:gd name="connsiteY59" fmla="*/ 8447 h 181660"/>
                <a:gd name="connsiteX60" fmla="*/ 89330 w 169289"/>
                <a:gd name="connsiteY60" fmla="*/ 12829 h 181660"/>
                <a:gd name="connsiteX61" fmla="*/ 86663 w 169289"/>
                <a:gd name="connsiteY61" fmla="*/ 12829 h 181660"/>
                <a:gd name="connsiteX62" fmla="*/ 85424 w 169289"/>
                <a:gd name="connsiteY62" fmla="*/ 10829 h 181660"/>
                <a:gd name="connsiteX63" fmla="*/ 84758 w 169289"/>
                <a:gd name="connsiteY63" fmla="*/ 10829 h 181660"/>
                <a:gd name="connsiteX64" fmla="*/ 83129 w 169289"/>
                <a:gd name="connsiteY64" fmla="*/ 12238 h 181660"/>
                <a:gd name="connsiteX65" fmla="*/ 83138 w 169289"/>
                <a:gd name="connsiteY65" fmla="*/ 12543 h 181660"/>
                <a:gd name="connsiteX66" fmla="*/ 82186 w 169289"/>
                <a:gd name="connsiteY66" fmla="*/ 14448 h 181660"/>
                <a:gd name="connsiteX67" fmla="*/ 79995 w 169289"/>
                <a:gd name="connsiteY67" fmla="*/ 9590 h 181660"/>
                <a:gd name="connsiteX68" fmla="*/ 72566 w 169289"/>
                <a:gd name="connsiteY68" fmla="*/ 4542 h 181660"/>
                <a:gd name="connsiteX69" fmla="*/ 70851 w 169289"/>
                <a:gd name="connsiteY69" fmla="*/ 4542 h 181660"/>
                <a:gd name="connsiteX70" fmla="*/ 68851 w 169289"/>
                <a:gd name="connsiteY70" fmla="*/ 6828 h 181660"/>
                <a:gd name="connsiteX71" fmla="*/ 70375 w 169289"/>
                <a:gd name="connsiteY71" fmla="*/ 9114 h 181660"/>
                <a:gd name="connsiteX72" fmla="*/ 72185 w 169289"/>
                <a:gd name="connsiteY72" fmla="*/ 12543 h 181660"/>
                <a:gd name="connsiteX73" fmla="*/ 70470 w 169289"/>
                <a:gd name="connsiteY73" fmla="*/ 15877 h 181660"/>
                <a:gd name="connsiteX74" fmla="*/ 66660 w 169289"/>
                <a:gd name="connsiteY74" fmla="*/ 14638 h 181660"/>
                <a:gd name="connsiteX75" fmla="*/ 64755 w 169289"/>
                <a:gd name="connsiteY75" fmla="*/ 11686 h 181660"/>
                <a:gd name="connsiteX76" fmla="*/ 60469 w 169289"/>
                <a:gd name="connsiteY76" fmla="*/ 11686 h 181660"/>
                <a:gd name="connsiteX77" fmla="*/ 60469 w 169289"/>
                <a:gd name="connsiteY77" fmla="*/ 13019 h 181660"/>
                <a:gd name="connsiteX78" fmla="*/ 62660 w 169289"/>
                <a:gd name="connsiteY78" fmla="*/ 15210 h 181660"/>
                <a:gd name="connsiteX79" fmla="*/ 63326 w 169289"/>
                <a:gd name="connsiteY79" fmla="*/ 17972 h 181660"/>
                <a:gd name="connsiteX80" fmla="*/ 60659 w 169289"/>
                <a:gd name="connsiteY80" fmla="*/ 19020 h 181660"/>
                <a:gd name="connsiteX81" fmla="*/ 58564 w 169289"/>
                <a:gd name="connsiteY81" fmla="*/ 17306 h 181660"/>
                <a:gd name="connsiteX82" fmla="*/ 56183 w 169289"/>
                <a:gd name="connsiteY82" fmla="*/ 11876 h 181660"/>
                <a:gd name="connsiteX83" fmla="*/ 54659 w 169289"/>
                <a:gd name="connsiteY83" fmla="*/ 9400 h 181660"/>
                <a:gd name="connsiteX84" fmla="*/ 48848 w 169289"/>
                <a:gd name="connsiteY84" fmla="*/ 8257 h 181660"/>
                <a:gd name="connsiteX85" fmla="*/ 47705 w 169289"/>
                <a:gd name="connsiteY85" fmla="*/ 9876 h 181660"/>
                <a:gd name="connsiteX86" fmla="*/ 48944 w 169289"/>
                <a:gd name="connsiteY86" fmla="*/ 11019 h 181660"/>
                <a:gd name="connsiteX87" fmla="*/ 51992 w 169289"/>
                <a:gd name="connsiteY87" fmla="*/ 14638 h 181660"/>
                <a:gd name="connsiteX88" fmla="*/ 51420 w 169289"/>
                <a:gd name="connsiteY88" fmla="*/ 16353 h 181660"/>
                <a:gd name="connsiteX89" fmla="*/ 49706 w 169289"/>
                <a:gd name="connsiteY89" fmla="*/ 16353 h 181660"/>
                <a:gd name="connsiteX90" fmla="*/ 47324 w 169289"/>
                <a:gd name="connsiteY90" fmla="*/ 14353 h 181660"/>
                <a:gd name="connsiteX91" fmla="*/ 45419 w 169289"/>
                <a:gd name="connsiteY91" fmla="*/ 12162 h 181660"/>
                <a:gd name="connsiteX92" fmla="*/ 41609 w 169289"/>
                <a:gd name="connsiteY92" fmla="*/ 12162 h 181660"/>
                <a:gd name="connsiteX93" fmla="*/ 41105 w 169289"/>
                <a:gd name="connsiteY93" fmla="*/ 14114 h 181660"/>
                <a:gd name="connsiteX94" fmla="*/ 41133 w 169289"/>
                <a:gd name="connsiteY94" fmla="*/ 14162 h 181660"/>
                <a:gd name="connsiteX95" fmla="*/ 43038 w 169289"/>
                <a:gd name="connsiteY95" fmla="*/ 15686 h 181660"/>
                <a:gd name="connsiteX96" fmla="*/ 48467 w 169289"/>
                <a:gd name="connsiteY96" fmla="*/ 21020 h 181660"/>
                <a:gd name="connsiteX97" fmla="*/ 48267 w 169289"/>
                <a:gd name="connsiteY97" fmla="*/ 23030 h 181660"/>
                <a:gd name="connsiteX98" fmla="*/ 47991 w 169289"/>
                <a:gd name="connsiteY98" fmla="*/ 23211 h 181660"/>
                <a:gd name="connsiteX99" fmla="*/ 45991 w 169289"/>
                <a:gd name="connsiteY99" fmla="*/ 23211 h 181660"/>
                <a:gd name="connsiteX100" fmla="*/ 44848 w 169289"/>
                <a:gd name="connsiteY100" fmla="*/ 22068 h 181660"/>
                <a:gd name="connsiteX101" fmla="*/ 43133 w 169289"/>
                <a:gd name="connsiteY101" fmla="*/ 20068 h 181660"/>
                <a:gd name="connsiteX102" fmla="*/ 40276 w 169289"/>
                <a:gd name="connsiteY102" fmla="*/ 18353 h 181660"/>
                <a:gd name="connsiteX103" fmla="*/ 36752 w 169289"/>
                <a:gd name="connsiteY103" fmla="*/ 19782 h 181660"/>
                <a:gd name="connsiteX104" fmla="*/ 38276 w 169289"/>
                <a:gd name="connsiteY104" fmla="*/ 21782 h 181660"/>
                <a:gd name="connsiteX105" fmla="*/ 39895 w 169289"/>
                <a:gd name="connsiteY105" fmla="*/ 23496 h 181660"/>
                <a:gd name="connsiteX106" fmla="*/ 39895 w 169289"/>
                <a:gd name="connsiteY106" fmla="*/ 24639 h 181660"/>
                <a:gd name="connsiteX107" fmla="*/ 39323 w 169289"/>
                <a:gd name="connsiteY107" fmla="*/ 25116 h 181660"/>
                <a:gd name="connsiteX108" fmla="*/ 35037 w 169289"/>
                <a:gd name="connsiteY108" fmla="*/ 25116 h 181660"/>
                <a:gd name="connsiteX109" fmla="*/ 33513 w 169289"/>
                <a:gd name="connsiteY109" fmla="*/ 22354 h 181660"/>
                <a:gd name="connsiteX110" fmla="*/ 32275 w 169289"/>
                <a:gd name="connsiteY110" fmla="*/ 19401 h 181660"/>
                <a:gd name="connsiteX111" fmla="*/ 31322 w 169289"/>
                <a:gd name="connsiteY111" fmla="*/ 18925 h 181660"/>
                <a:gd name="connsiteX112" fmla="*/ 28941 w 169289"/>
                <a:gd name="connsiteY112" fmla="*/ 19496 h 181660"/>
                <a:gd name="connsiteX113" fmla="*/ 27608 w 169289"/>
                <a:gd name="connsiteY113" fmla="*/ 20544 h 181660"/>
                <a:gd name="connsiteX114" fmla="*/ 28274 w 169289"/>
                <a:gd name="connsiteY114" fmla="*/ 24163 h 181660"/>
                <a:gd name="connsiteX115" fmla="*/ 31894 w 169289"/>
                <a:gd name="connsiteY115" fmla="*/ 27021 h 181660"/>
                <a:gd name="connsiteX116" fmla="*/ 32008 w 169289"/>
                <a:gd name="connsiteY116" fmla="*/ 28907 h 181660"/>
                <a:gd name="connsiteX117" fmla="*/ 31894 w 169289"/>
                <a:gd name="connsiteY117" fmla="*/ 29021 h 181660"/>
                <a:gd name="connsiteX118" fmla="*/ 29036 w 169289"/>
                <a:gd name="connsiteY118" fmla="*/ 29021 h 181660"/>
                <a:gd name="connsiteX119" fmla="*/ 27322 w 169289"/>
                <a:gd name="connsiteY119" fmla="*/ 27497 h 181660"/>
                <a:gd name="connsiteX120" fmla="*/ 26560 w 169289"/>
                <a:gd name="connsiteY120" fmla="*/ 26259 h 181660"/>
                <a:gd name="connsiteX121" fmla="*/ 24750 w 169289"/>
                <a:gd name="connsiteY121" fmla="*/ 25688 h 181660"/>
                <a:gd name="connsiteX122" fmla="*/ 22559 w 169289"/>
                <a:gd name="connsiteY122" fmla="*/ 27878 h 181660"/>
                <a:gd name="connsiteX123" fmla="*/ 23798 w 169289"/>
                <a:gd name="connsiteY123" fmla="*/ 30355 h 181660"/>
                <a:gd name="connsiteX124" fmla="*/ 22274 w 169289"/>
                <a:gd name="connsiteY124" fmla="*/ 31307 h 181660"/>
                <a:gd name="connsiteX125" fmla="*/ 20083 w 169289"/>
                <a:gd name="connsiteY125" fmla="*/ 31307 h 181660"/>
                <a:gd name="connsiteX126" fmla="*/ 19035 w 169289"/>
                <a:gd name="connsiteY126" fmla="*/ 30259 h 181660"/>
                <a:gd name="connsiteX127" fmla="*/ 16559 w 169289"/>
                <a:gd name="connsiteY127" fmla="*/ 27497 h 181660"/>
                <a:gd name="connsiteX128" fmla="*/ 11987 w 169289"/>
                <a:gd name="connsiteY128" fmla="*/ 26449 h 181660"/>
                <a:gd name="connsiteX129" fmla="*/ 9605 w 169289"/>
                <a:gd name="connsiteY129" fmla="*/ 27783 h 181660"/>
                <a:gd name="connsiteX130" fmla="*/ 9605 w 169289"/>
                <a:gd name="connsiteY130" fmla="*/ 28640 h 181660"/>
                <a:gd name="connsiteX131" fmla="*/ 13034 w 169289"/>
                <a:gd name="connsiteY131" fmla="*/ 32165 h 181660"/>
                <a:gd name="connsiteX132" fmla="*/ 15035 w 169289"/>
                <a:gd name="connsiteY132" fmla="*/ 33879 h 181660"/>
                <a:gd name="connsiteX133" fmla="*/ 14558 w 169289"/>
                <a:gd name="connsiteY133" fmla="*/ 35117 h 181660"/>
                <a:gd name="connsiteX134" fmla="*/ 12558 w 169289"/>
                <a:gd name="connsiteY134" fmla="*/ 35117 h 181660"/>
                <a:gd name="connsiteX135" fmla="*/ 10558 w 169289"/>
                <a:gd name="connsiteY135" fmla="*/ 35117 h 181660"/>
                <a:gd name="connsiteX136" fmla="*/ 9034 w 169289"/>
                <a:gd name="connsiteY136" fmla="*/ 36356 h 181660"/>
                <a:gd name="connsiteX137" fmla="*/ 9034 w 169289"/>
                <a:gd name="connsiteY137" fmla="*/ 37879 h 181660"/>
                <a:gd name="connsiteX138" fmla="*/ 9034 w 169289"/>
                <a:gd name="connsiteY138" fmla="*/ 39022 h 181660"/>
                <a:gd name="connsiteX139" fmla="*/ 7224 w 169289"/>
                <a:gd name="connsiteY139" fmla="*/ 40737 h 181660"/>
                <a:gd name="connsiteX140" fmla="*/ 5414 w 169289"/>
                <a:gd name="connsiteY140" fmla="*/ 40070 h 181660"/>
                <a:gd name="connsiteX141" fmla="*/ 5414 w 169289"/>
                <a:gd name="connsiteY141" fmla="*/ 38546 h 181660"/>
                <a:gd name="connsiteX142" fmla="*/ 5414 w 169289"/>
                <a:gd name="connsiteY142" fmla="*/ 36927 h 181660"/>
                <a:gd name="connsiteX143" fmla="*/ 5414 w 169289"/>
                <a:gd name="connsiteY143" fmla="*/ 36451 h 181660"/>
                <a:gd name="connsiteX144" fmla="*/ 4367 w 169289"/>
                <a:gd name="connsiteY144" fmla="*/ 35498 h 181660"/>
                <a:gd name="connsiteX145" fmla="*/ 1033 w 169289"/>
                <a:gd name="connsiteY145" fmla="*/ 37689 h 181660"/>
                <a:gd name="connsiteX146" fmla="*/ 1033 w 169289"/>
                <a:gd name="connsiteY146" fmla="*/ 41308 h 181660"/>
                <a:gd name="connsiteX147" fmla="*/ 1509 w 169289"/>
                <a:gd name="connsiteY147" fmla="*/ 42928 h 181660"/>
                <a:gd name="connsiteX148" fmla="*/ -15 w 169289"/>
                <a:gd name="connsiteY148" fmla="*/ 45309 h 181660"/>
                <a:gd name="connsiteX149" fmla="*/ 7605 w 169289"/>
                <a:gd name="connsiteY149" fmla="*/ 82838 h 181660"/>
                <a:gd name="connsiteX150" fmla="*/ 24274 w 169289"/>
                <a:gd name="connsiteY150" fmla="*/ 164943 h 181660"/>
                <a:gd name="connsiteX151" fmla="*/ 26750 w 169289"/>
                <a:gd name="connsiteY151" fmla="*/ 166848 h 181660"/>
                <a:gd name="connsiteX152" fmla="*/ 26750 w 169289"/>
                <a:gd name="connsiteY152" fmla="*/ 169801 h 181660"/>
                <a:gd name="connsiteX153" fmla="*/ 28179 w 169289"/>
                <a:gd name="connsiteY153" fmla="*/ 171991 h 181660"/>
                <a:gd name="connsiteX154" fmla="*/ 30560 w 169289"/>
                <a:gd name="connsiteY154" fmla="*/ 170277 h 181660"/>
                <a:gd name="connsiteX155" fmla="*/ 30560 w 169289"/>
                <a:gd name="connsiteY155" fmla="*/ 167896 h 181660"/>
                <a:gd name="connsiteX156" fmla="*/ 33037 w 169289"/>
                <a:gd name="connsiteY156" fmla="*/ 166371 h 181660"/>
                <a:gd name="connsiteX157" fmla="*/ 33799 w 169289"/>
                <a:gd name="connsiteY157" fmla="*/ 168943 h 181660"/>
                <a:gd name="connsiteX158" fmla="*/ 32084 w 169289"/>
                <a:gd name="connsiteY158" fmla="*/ 172468 h 181660"/>
                <a:gd name="connsiteX159" fmla="*/ 32084 w 169289"/>
                <a:gd name="connsiteY159" fmla="*/ 174277 h 181660"/>
                <a:gd name="connsiteX160" fmla="*/ 33799 w 169289"/>
                <a:gd name="connsiteY160" fmla="*/ 175420 h 181660"/>
                <a:gd name="connsiteX161" fmla="*/ 36180 w 169289"/>
                <a:gd name="connsiteY161" fmla="*/ 173897 h 181660"/>
                <a:gd name="connsiteX162" fmla="*/ 37514 w 169289"/>
                <a:gd name="connsiteY162" fmla="*/ 170849 h 181660"/>
                <a:gd name="connsiteX163" fmla="*/ 39800 w 169289"/>
                <a:gd name="connsiteY163" fmla="*/ 167514 h 181660"/>
                <a:gd name="connsiteX164" fmla="*/ 42238 w 169289"/>
                <a:gd name="connsiteY164" fmla="*/ 168648 h 181660"/>
                <a:gd name="connsiteX165" fmla="*/ 42276 w 169289"/>
                <a:gd name="connsiteY165" fmla="*/ 168753 h 181660"/>
                <a:gd name="connsiteX166" fmla="*/ 41133 w 169289"/>
                <a:gd name="connsiteY166" fmla="*/ 171229 h 181660"/>
                <a:gd name="connsiteX167" fmla="*/ 39514 w 169289"/>
                <a:gd name="connsiteY167" fmla="*/ 174658 h 181660"/>
                <a:gd name="connsiteX168" fmla="*/ 43324 w 169289"/>
                <a:gd name="connsiteY168" fmla="*/ 174658 h 181660"/>
                <a:gd name="connsiteX169" fmla="*/ 45896 w 169289"/>
                <a:gd name="connsiteY169" fmla="*/ 172182 h 181660"/>
                <a:gd name="connsiteX170" fmla="*/ 47134 w 169289"/>
                <a:gd name="connsiteY170" fmla="*/ 169324 h 181660"/>
                <a:gd name="connsiteX171" fmla="*/ 48753 w 169289"/>
                <a:gd name="connsiteY171" fmla="*/ 168086 h 181660"/>
                <a:gd name="connsiteX172" fmla="*/ 48086 w 169289"/>
                <a:gd name="connsiteY172" fmla="*/ 173134 h 181660"/>
                <a:gd name="connsiteX173" fmla="*/ 46658 w 169289"/>
                <a:gd name="connsiteY173" fmla="*/ 174849 h 181660"/>
                <a:gd name="connsiteX174" fmla="*/ 47896 w 169289"/>
                <a:gd name="connsiteY174" fmla="*/ 176182 h 181660"/>
                <a:gd name="connsiteX175" fmla="*/ 48848 w 169289"/>
                <a:gd name="connsiteY175" fmla="*/ 176182 h 181660"/>
                <a:gd name="connsiteX176" fmla="*/ 52373 w 169289"/>
                <a:gd name="connsiteY176" fmla="*/ 172658 h 181660"/>
                <a:gd name="connsiteX177" fmla="*/ 53801 w 169289"/>
                <a:gd name="connsiteY177" fmla="*/ 169420 h 181660"/>
                <a:gd name="connsiteX178" fmla="*/ 51992 w 169289"/>
                <a:gd name="connsiteY178" fmla="*/ 176849 h 181660"/>
                <a:gd name="connsiteX179" fmla="*/ 49706 w 169289"/>
                <a:gd name="connsiteY179" fmla="*/ 178945 h 181660"/>
                <a:gd name="connsiteX180" fmla="*/ 49706 w 169289"/>
                <a:gd name="connsiteY180" fmla="*/ 181040 h 181660"/>
                <a:gd name="connsiteX181" fmla="*/ 52468 w 169289"/>
                <a:gd name="connsiteY181" fmla="*/ 181040 h 181660"/>
                <a:gd name="connsiteX182" fmla="*/ 58278 w 169289"/>
                <a:gd name="connsiteY182" fmla="*/ 177039 h 181660"/>
                <a:gd name="connsiteX183" fmla="*/ 59040 w 169289"/>
                <a:gd name="connsiteY183" fmla="*/ 171705 h 181660"/>
                <a:gd name="connsiteX184" fmla="*/ 60374 w 169289"/>
                <a:gd name="connsiteY184" fmla="*/ 169896 h 181660"/>
                <a:gd name="connsiteX185" fmla="*/ 63136 w 169289"/>
                <a:gd name="connsiteY185" fmla="*/ 170849 h 181660"/>
                <a:gd name="connsiteX186" fmla="*/ 63136 w 169289"/>
                <a:gd name="connsiteY186" fmla="*/ 173420 h 181660"/>
                <a:gd name="connsiteX187" fmla="*/ 63974 w 169289"/>
                <a:gd name="connsiteY187" fmla="*/ 175696 h 181660"/>
                <a:gd name="connsiteX188" fmla="*/ 63993 w 169289"/>
                <a:gd name="connsiteY188" fmla="*/ 175706 h 181660"/>
                <a:gd name="connsiteX189" fmla="*/ 69127 w 169289"/>
                <a:gd name="connsiteY189" fmla="*/ 172477 h 181660"/>
                <a:gd name="connsiteX190" fmla="*/ 69232 w 169289"/>
                <a:gd name="connsiteY190" fmla="*/ 171515 h 181660"/>
                <a:gd name="connsiteX191" fmla="*/ 69232 w 169289"/>
                <a:gd name="connsiteY191" fmla="*/ 169801 h 181660"/>
                <a:gd name="connsiteX192" fmla="*/ 70946 w 169289"/>
                <a:gd name="connsiteY192" fmla="*/ 175706 h 181660"/>
                <a:gd name="connsiteX193" fmla="*/ 70946 w 169289"/>
                <a:gd name="connsiteY193" fmla="*/ 177516 h 181660"/>
                <a:gd name="connsiteX194" fmla="*/ 72280 w 169289"/>
                <a:gd name="connsiteY194" fmla="*/ 178659 h 181660"/>
                <a:gd name="connsiteX195" fmla="*/ 73518 w 169289"/>
                <a:gd name="connsiteY195" fmla="*/ 178659 h 181660"/>
                <a:gd name="connsiteX196" fmla="*/ 76661 w 169289"/>
                <a:gd name="connsiteY196" fmla="*/ 174944 h 181660"/>
                <a:gd name="connsiteX197" fmla="*/ 75614 w 169289"/>
                <a:gd name="connsiteY197" fmla="*/ 170849 h 181660"/>
                <a:gd name="connsiteX198" fmla="*/ 76433 w 169289"/>
                <a:gd name="connsiteY198" fmla="*/ 169458 h 181660"/>
                <a:gd name="connsiteX199" fmla="*/ 76661 w 169289"/>
                <a:gd name="connsiteY199" fmla="*/ 169420 h 181660"/>
                <a:gd name="connsiteX200" fmla="*/ 77519 w 169289"/>
                <a:gd name="connsiteY200" fmla="*/ 169420 h 181660"/>
                <a:gd name="connsiteX201" fmla="*/ 79805 w 169289"/>
                <a:gd name="connsiteY201" fmla="*/ 175230 h 181660"/>
                <a:gd name="connsiteX202" fmla="*/ 84281 w 169289"/>
                <a:gd name="connsiteY202" fmla="*/ 177325 h 181660"/>
                <a:gd name="connsiteX203" fmla="*/ 87615 w 169289"/>
                <a:gd name="connsiteY203" fmla="*/ 176659 h 181660"/>
                <a:gd name="connsiteX204" fmla="*/ 87615 w 169289"/>
                <a:gd name="connsiteY204" fmla="*/ 175706 h 181660"/>
                <a:gd name="connsiteX205" fmla="*/ 83424 w 169289"/>
                <a:gd name="connsiteY205" fmla="*/ 172182 h 181660"/>
                <a:gd name="connsiteX206" fmla="*/ 81805 w 169289"/>
                <a:gd name="connsiteY206" fmla="*/ 167896 h 181660"/>
                <a:gd name="connsiteX207" fmla="*/ 84567 w 169289"/>
                <a:gd name="connsiteY207" fmla="*/ 167896 h 181660"/>
                <a:gd name="connsiteX208" fmla="*/ 85805 w 169289"/>
                <a:gd name="connsiteY208" fmla="*/ 169896 h 181660"/>
                <a:gd name="connsiteX209" fmla="*/ 86377 w 169289"/>
                <a:gd name="connsiteY209" fmla="*/ 169896 h 181660"/>
                <a:gd name="connsiteX210" fmla="*/ 87996 w 169289"/>
                <a:gd name="connsiteY210" fmla="*/ 168277 h 181660"/>
                <a:gd name="connsiteX211" fmla="*/ 88949 w 169289"/>
                <a:gd name="connsiteY211" fmla="*/ 166276 h 181660"/>
                <a:gd name="connsiteX212" fmla="*/ 91139 w 169289"/>
                <a:gd name="connsiteY212" fmla="*/ 171134 h 181660"/>
                <a:gd name="connsiteX213" fmla="*/ 98569 w 169289"/>
                <a:gd name="connsiteY213" fmla="*/ 176182 h 181660"/>
                <a:gd name="connsiteX214" fmla="*/ 100283 w 169289"/>
                <a:gd name="connsiteY214" fmla="*/ 176182 h 181660"/>
                <a:gd name="connsiteX215" fmla="*/ 102188 w 169289"/>
                <a:gd name="connsiteY215" fmla="*/ 173897 h 181660"/>
                <a:gd name="connsiteX216" fmla="*/ 100664 w 169289"/>
                <a:gd name="connsiteY216" fmla="*/ 171515 h 181660"/>
                <a:gd name="connsiteX217" fmla="*/ 98855 w 169289"/>
                <a:gd name="connsiteY217" fmla="*/ 168086 h 181660"/>
                <a:gd name="connsiteX218" fmla="*/ 100569 w 169289"/>
                <a:gd name="connsiteY218" fmla="*/ 164752 h 181660"/>
                <a:gd name="connsiteX219" fmla="*/ 104379 w 169289"/>
                <a:gd name="connsiteY219" fmla="*/ 166086 h 181660"/>
                <a:gd name="connsiteX220" fmla="*/ 106284 w 169289"/>
                <a:gd name="connsiteY220" fmla="*/ 168943 h 181660"/>
                <a:gd name="connsiteX221" fmla="*/ 110570 w 169289"/>
                <a:gd name="connsiteY221" fmla="*/ 168943 h 181660"/>
                <a:gd name="connsiteX222" fmla="*/ 110570 w 169289"/>
                <a:gd name="connsiteY222" fmla="*/ 167705 h 181660"/>
                <a:gd name="connsiteX223" fmla="*/ 108475 w 169289"/>
                <a:gd name="connsiteY223" fmla="*/ 165419 h 181660"/>
                <a:gd name="connsiteX224" fmla="*/ 107808 w 169289"/>
                <a:gd name="connsiteY224" fmla="*/ 162752 h 181660"/>
                <a:gd name="connsiteX225" fmla="*/ 110475 w 169289"/>
                <a:gd name="connsiteY225" fmla="*/ 161704 h 181660"/>
                <a:gd name="connsiteX226" fmla="*/ 112475 w 169289"/>
                <a:gd name="connsiteY226" fmla="*/ 163419 h 181660"/>
                <a:gd name="connsiteX227" fmla="*/ 114857 w 169289"/>
                <a:gd name="connsiteY227" fmla="*/ 168848 h 181660"/>
                <a:gd name="connsiteX228" fmla="*/ 116381 w 169289"/>
                <a:gd name="connsiteY228" fmla="*/ 171325 h 181660"/>
                <a:gd name="connsiteX229" fmla="*/ 119524 w 169289"/>
                <a:gd name="connsiteY229" fmla="*/ 172848 h 181660"/>
                <a:gd name="connsiteX230" fmla="*/ 122096 w 169289"/>
                <a:gd name="connsiteY230" fmla="*/ 172848 h 181660"/>
                <a:gd name="connsiteX231" fmla="*/ 123239 w 169289"/>
                <a:gd name="connsiteY231" fmla="*/ 171229 h 181660"/>
                <a:gd name="connsiteX232" fmla="*/ 122000 w 169289"/>
                <a:gd name="connsiteY232" fmla="*/ 170086 h 181660"/>
                <a:gd name="connsiteX233" fmla="*/ 116952 w 169289"/>
                <a:gd name="connsiteY233" fmla="*/ 166562 h 181660"/>
                <a:gd name="connsiteX234" fmla="*/ 117524 w 169289"/>
                <a:gd name="connsiteY234" fmla="*/ 164848 h 181660"/>
                <a:gd name="connsiteX235" fmla="*/ 119238 w 169289"/>
                <a:gd name="connsiteY235" fmla="*/ 164848 h 181660"/>
                <a:gd name="connsiteX236" fmla="*/ 121619 w 169289"/>
                <a:gd name="connsiteY236" fmla="*/ 166848 h 181660"/>
                <a:gd name="connsiteX237" fmla="*/ 123524 w 169289"/>
                <a:gd name="connsiteY237" fmla="*/ 169039 h 181660"/>
                <a:gd name="connsiteX238" fmla="*/ 127239 w 169289"/>
                <a:gd name="connsiteY238" fmla="*/ 169039 h 181660"/>
                <a:gd name="connsiteX239" fmla="*/ 127715 w 169289"/>
                <a:gd name="connsiteY239" fmla="*/ 166943 h 181660"/>
                <a:gd name="connsiteX240" fmla="*/ 125810 w 169289"/>
                <a:gd name="connsiteY240" fmla="*/ 165419 h 181660"/>
                <a:gd name="connsiteX241" fmla="*/ 120476 w 169289"/>
                <a:gd name="connsiteY241" fmla="*/ 160085 h 181660"/>
                <a:gd name="connsiteX242" fmla="*/ 120295 w 169289"/>
                <a:gd name="connsiteY242" fmla="*/ 158075 h 181660"/>
                <a:gd name="connsiteX243" fmla="*/ 120476 w 169289"/>
                <a:gd name="connsiteY243" fmla="*/ 157895 h 181660"/>
                <a:gd name="connsiteX244" fmla="*/ 122477 w 169289"/>
                <a:gd name="connsiteY244" fmla="*/ 157895 h 181660"/>
                <a:gd name="connsiteX245" fmla="*/ 123620 w 169289"/>
                <a:gd name="connsiteY245" fmla="*/ 159038 h 181660"/>
                <a:gd name="connsiteX246" fmla="*/ 125239 w 169289"/>
                <a:gd name="connsiteY246" fmla="*/ 161037 h 181660"/>
                <a:gd name="connsiteX247" fmla="*/ 128192 w 169289"/>
                <a:gd name="connsiteY247" fmla="*/ 162752 h 181660"/>
                <a:gd name="connsiteX248" fmla="*/ 131621 w 169289"/>
                <a:gd name="connsiteY248" fmla="*/ 161419 h 181660"/>
                <a:gd name="connsiteX249" fmla="*/ 130097 w 169289"/>
                <a:gd name="connsiteY249" fmla="*/ 159323 h 181660"/>
                <a:gd name="connsiteX250" fmla="*/ 128477 w 169289"/>
                <a:gd name="connsiteY250" fmla="*/ 157609 h 181660"/>
                <a:gd name="connsiteX251" fmla="*/ 128477 w 169289"/>
                <a:gd name="connsiteY251" fmla="*/ 156561 h 181660"/>
                <a:gd name="connsiteX252" fmla="*/ 128477 w 169289"/>
                <a:gd name="connsiteY252" fmla="*/ 155990 h 181660"/>
                <a:gd name="connsiteX253" fmla="*/ 132764 w 169289"/>
                <a:gd name="connsiteY253" fmla="*/ 155990 h 181660"/>
                <a:gd name="connsiteX254" fmla="*/ 134288 w 169289"/>
                <a:gd name="connsiteY254" fmla="*/ 158752 h 181660"/>
                <a:gd name="connsiteX255" fmla="*/ 135526 w 169289"/>
                <a:gd name="connsiteY255" fmla="*/ 161704 h 181660"/>
                <a:gd name="connsiteX256" fmla="*/ 136478 w 169289"/>
                <a:gd name="connsiteY256" fmla="*/ 161704 h 181660"/>
                <a:gd name="connsiteX257" fmla="*/ 138860 w 169289"/>
                <a:gd name="connsiteY257" fmla="*/ 161133 h 181660"/>
                <a:gd name="connsiteX258" fmla="*/ 140193 w 169289"/>
                <a:gd name="connsiteY258" fmla="*/ 160181 h 181660"/>
                <a:gd name="connsiteX259" fmla="*/ 139526 w 169289"/>
                <a:gd name="connsiteY259" fmla="*/ 156466 h 181660"/>
                <a:gd name="connsiteX260" fmla="*/ 135907 w 169289"/>
                <a:gd name="connsiteY260" fmla="*/ 153704 h 181660"/>
                <a:gd name="connsiteX261" fmla="*/ 135907 w 169289"/>
                <a:gd name="connsiteY261" fmla="*/ 151703 h 181660"/>
                <a:gd name="connsiteX262" fmla="*/ 138764 w 169289"/>
                <a:gd name="connsiteY262" fmla="*/ 151703 h 181660"/>
                <a:gd name="connsiteX263" fmla="*/ 140384 w 169289"/>
                <a:gd name="connsiteY263" fmla="*/ 153227 h 181660"/>
                <a:gd name="connsiteX264" fmla="*/ 141241 w 169289"/>
                <a:gd name="connsiteY264" fmla="*/ 154465 h 181660"/>
                <a:gd name="connsiteX265" fmla="*/ 142955 w 169289"/>
                <a:gd name="connsiteY265" fmla="*/ 155037 h 181660"/>
                <a:gd name="connsiteX266" fmla="*/ 145146 w 169289"/>
                <a:gd name="connsiteY266" fmla="*/ 152846 h 181660"/>
                <a:gd name="connsiteX267" fmla="*/ 144003 w 169289"/>
                <a:gd name="connsiteY267" fmla="*/ 150370 h 181660"/>
                <a:gd name="connsiteX268" fmla="*/ 145527 w 169289"/>
                <a:gd name="connsiteY268" fmla="*/ 149417 h 181660"/>
                <a:gd name="connsiteX269" fmla="*/ 147718 w 169289"/>
                <a:gd name="connsiteY269" fmla="*/ 149417 h 181660"/>
                <a:gd name="connsiteX270" fmla="*/ 148670 w 169289"/>
                <a:gd name="connsiteY270" fmla="*/ 150465 h 181660"/>
                <a:gd name="connsiteX271" fmla="*/ 151147 w 169289"/>
                <a:gd name="connsiteY271" fmla="*/ 153322 h 181660"/>
                <a:gd name="connsiteX272" fmla="*/ 155719 w 169289"/>
                <a:gd name="connsiteY272" fmla="*/ 154275 h 181660"/>
                <a:gd name="connsiteX273" fmla="*/ 158005 w 169289"/>
                <a:gd name="connsiteY273" fmla="*/ 153037 h 181660"/>
                <a:gd name="connsiteX274" fmla="*/ 158005 w 169289"/>
                <a:gd name="connsiteY274" fmla="*/ 152179 h 181660"/>
                <a:gd name="connsiteX275" fmla="*/ 154671 w 169289"/>
                <a:gd name="connsiteY275" fmla="*/ 148655 h 181660"/>
                <a:gd name="connsiteX276" fmla="*/ 152671 w 169289"/>
                <a:gd name="connsiteY276" fmla="*/ 146941 h 181660"/>
                <a:gd name="connsiteX277" fmla="*/ 152671 w 169289"/>
                <a:gd name="connsiteY277" fmla="*/ 145607 h 181660"/>
                <a:gd name="connsiteX278" fmla="*/ 154671 w 169289"/>
                <a:gd name="connsiteY278" fmla="*/ 145607 h 181660"/>
                <a:gd name="connsiteX279" fmla="*/ 156671 w 169289"/>
                <a:gd name="connsiteY279" fmla="*/ 145607 h 181660"/>
                <a:gd name="connsiteX280" fmla="*/ 158195 w 169289"/>
                <a:gd name="connsiteY280" fmla="*/ 144369 h 181660"/>
                <a:gd name="connsiteX281" fmla="*/ 158195 w 169289"/>
                <a:gd name="connsiteY281" fmla="*/ 142750 h 181660"/>
                <a:gd name="connsiteX282" fmla="*/ 158195 w 169289"/>
                <a:gd name="connsiteY282" fmla="*/ 141702 h 181660"/>
                <a:gd name="connsiteX283" fmla="*/ 160005 w 169289"/>
                <a:gd name="connsiteY283" fmla="*/ 139988 h 181660"/>
                <a:gd name="connsiteX284" fmla="*/ 161815 w 169289"/>
                <a:gd name="connsiteY284" fmla="*/ 140654 h 181660"/>
                <a:gd name="connsiteX285" fmla="*/ 161815 w 169289"/>
                <a:gd name="connsiteY285" fmla="*/ 142178 h 181660"/>
                <a:gd name="connsiteX286" fmla="*/ 161815 w 169289"/>
                <a:gd name="connsiteY286" fmla="*/ 143797 h 181660"/>
                <a:gd name="connsiteX287" fmla="*/ 162958 w 169289"/>
                <a:gd name="connsiteY287" fmla="*/ 144750 h 181660"/>
                <a:gd name="connsiteX288" fmla="*/ 162958 w 169289"/>
                <a:gd name="connsiteY288" fmla="*/ 144750 h 181660"/>
                <a:gd name="connsiteX289" fmla="*/ 164006 w 169289"/>
                <a:gd name="connsiteY289" fmla="*/ 136177 h 181660"/>
                <a:gd name="connsiteX290" fmla="*/ 169244 w 169289"/>
                <a:gd name="connsiteY290" fmla="*/ 127891 h 18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169289" h="181660">
                  <a:moveTo>
                    <a:pt x="169244" y="127891"/>
                  </a:moveTo>
                  <a:cubicBezTo>
                    <a:pt x="169321" y="124986"/>
                    <a:pt x="169063" y="122071"/>
                    <a:pt x="168482" y="119223"/>
                  </a:cubicBezTo>
                  <a:cubicBezTo>
                    <a:pt x="168244" y="114498"/>
                    <a:pt x="168244" y="109755"/>
                    <a:pt x="168482" y="105030"/>
                  </a:cubicBezTo>
                  <a:cubicBezTo>
                    <a:pt x="168482" y="90267"/>
                    <a:pt x="158957" y="77218"/>
                    <a:pt x="156290" y="62835"/>
                  </a:cubicBezTo>
                  <a:cubicBezTo>
                    <a:pt x="155728" y="55472"/>
                    <a:pt x="154119" y="48223"/>
                    <a:pt x="151528" y="41308"/>
                  </a:cubicBezTo>
                  <a:cubicBezTo>
                    <a:pt x="150480" y="39213"/>
                    <a:pt x="149051" y="37308"/>
                    <a:pt x="148099" y="35213"/>
                  </a:cubicBezTo>
                  <a:cubicBezTo>
                    <a:pt x="146880" y="32336"/>
                    <a:pt x="145984" y="29336"/>
                    <a:pt x="145432" y="26259"/>
                  </a:cubicBezTo>
                  <a:lnTo>
                    <a:pt x="142765" y="13210"/>
                  </a:lnTo>
                  <a:lnTo>
                    <a:pt x="142765" y="11686"/>
                  </a:lnTo>
                  <a:cubicBezTo>
                    <a:pt x="142584" y="10771"/>
                    <a:pt x="142289" y="9876"/>
                    <a:pt x="141908" y="9019"/>
                  </a:cubicBezTo>
                  <a:cubicBezTo>
                    <a:pt x="141031" y="9190"/>
                    <a:pt x="140317" y="9810"/>
                    <a:pt x="140003" y="10638"/>
                  </a:cubicBezTo>
                  <a:cubicBezTo>
                    <a:pt x="140003" y="11495"/>
                    <a:pt x="140003" y="12257"/>
                    <a:pt x="140003" y="13019"/>
                  </a:cubicBezTo>
                  <a:cubicBezTo>
                    <a:pt x="139584" y="14010"/>
                    <a:pt x="138602" y="14648"/>
                    <a:pt x="137526" y="14638"/>
                  </a:cubicBezTo>
                  <a:cubicBezTo>
                    <a:pt x="136002" y="14638"/>
                    <a:pt x="136288" y="13019"/>
                    <a:pt x="136764" y="11972"/>
                  </a:cubicBezTo>
                  <a:lnTo>
                    <a:pt x="138479" y="8542"/>
                  </a:lnTo>
                  <a:cubicBezTo>
                    <a:pt x="138803" y="7961"/>
                    <a:pt x="138974" y="7304"/>
                    <a:pt x="138955" y="6638"/>
                  </a:cubicBezTo>
                  <a:cubicBezTo>
                    <a:pt x="138726" y="5904"/>
                    <a:pt x="137993" y="5456"/>
                    <a:pt x="137240" y="5589"/>
                  </a:cubicBezTo>
                  <a:cubicBezTo>
                    <a:pt x="136240" y="5656"/>
                    <a:pt x="135345" y="6238"/>
                    <a:pt x="134859" y="7114"/>
                  </a:cubicBezTo>
                  <a:cubicBezTo>
                    <a:pt x="134202" y="8018"/>
                    <a:pt x="133745" y="9067"/>
                    <a:pt x="133526" y="10162"/>
                  </a:cubicBezTo>
                  <a:cubicBezTo>
                    <a:pt x="133526" y="11400"/>
                    <a:pt x="133049" y="13019"/>
                    <a:pt x="131144" y="13400"/>
                  </a:cubicBezTo>
                  <a:cubicBezTo>
                    <a:pt x="130125" y="13714"/>
                    <a:pt x="129030" y="13172"/>
                    <a:pt x="128668" y="12162"/>
                  </a:cubicBezTo>
                  <a:cubicBezTo>
                    <a:pt x="128716" y="11229"/>
                    <a:pt x="129173" y="10362"/>
                    <a:pt x="129906" y="9780"/>
                  </a:cubicBezTo>
                  <a:cubicBezTo>
                    <a:pt x="130954" y="8637"/>
                    <a:pt x="132287" y="7304"/>
                    <a:pt x="131525" y="6256"/>
                  </a:cubicBezTo>
                  <a:cubicBezTo>
                    <a:pt x="130344" y="5580"/>
                    <a:pt x="128896" y="5580"/>
                    <a:pt x="127715" y="6256"/>
                  </a:cubicBezTo>
                  <a:cubicBezTo>
                    <a:pt x="126582" y="6742"/>
                    <a:pt x="125667" y="7618"/>
                    <a:pt x="125144" y="8733"/>
                  </a:cubicBezTo>
                  <a:cubicBezTo>
                    <a:pt x="124572" y="9686"/>
                    <a:pt x="124382" y="10733"/>
                    <a:pt x="123810" y="11686"/>
                  </a:cubicBezTo>
                  <a:cubicBezTo>
                    <a:pt x="123458" y="12286"/>
                    <a:pt x="122867" y="12705"/>
                    <a:pt x="122191" y="12829"/>
                  </a:cubicBezTo>
                  <a:cubicBezTo>
                    <a:pt x="121210" y="11200"/>
                    <a:pt x="121486" y="9104"/>
                    <a:pt x="122858" y="7781"/>
                  </a:cubicBezTo>
                  <a:cubicBezTo>
                    <a:pt x="123429" y="7209"/>
                    <a:pt x="124096" y="6732"/>
                    <a:pt x="124286" y="6066"/>
                  </a:cubicBezTo>
                  <a:cubicBezTo>
                    <a:pt x="124477" y="5399"/>
                    <a:pt x="124286" y="4732"/>
                    <a:pt x="123143" y="4732"/>
                  </a:cubicBezTo>
                  <a:lnTo>
                    <a:pt x="122096" y="4732"/>
                  </a:lnTo>
                  <a:cubicBezTo>
                    <a:pt x="120495" y="5380"/>
                    <a:pt x="119219" y="6656"/>
                    <a:pt x="118571" y="8257"/>
                  </a:cubicBezTo>
                  <a:cubicBezTo>
                    <a:pt x="118571" y="9400"/>
                    <a:pt x="118571" y="10733"/>
                    <a:pt x="117047" y="11495"/>
                  </a:cubicBezTo>
                  <a:cubicBezTo>
                    <a:pt x="115428" y="9400"/>
                    <a:pt x="116381" y="6352"/>
                    <a:pt x="118952" y="4066"/>
                  </a:cubicBezTo>
                  <a:cubicBezTo>
                    <a:pt x="119800" y="3466"/>
                    <a:pt x="120572" y="2761"/>
                    <a:pt x="121238" y="1970"/>
                  </a:cubicBezTo>
                  <a:cubicBezTo>
                    <a:pt x="121810" y="1208"/>
                    <a:pt x="121905" y="255"/>
                    <a:pt x="121238" y="-221"/>
                  </a:cubicBezTo>
                  <a:cubicBezTo>
                    <a:pt x="120333" y="-458"/>
                    <a:pt x="119381" y="-458"/>
                    <a:pt x="118476" y="-221"/>
                  </a:cubicBezTo>
                  <a:cubicBezTo>
                    <a:pt x="116066" y="237"/>
                    <a:pt x="113961" y="1694"/>
                    <a:pt x="112666" y="3780"/>
                  </a:cubicBezTo>
                  <a:cubicBezTo>
                    <a:pt x="112047" y="5485"/>
                    <a:pt x="111761" y="7295"/>
                    <a:pt x="111809" y="9114"/>
                  </a:cubicBezTo>
                  <a:cubicBezTo>
                    <a:pt x="111713" y="9904"/>
                    <a:pt x="111209" y="10600"/>
                    <a:pt x="110475" y="10923"/>
                  </a:cubicBezTo>
                  <a:cubicBezTo>
                    <a:pt x="109447" y="11352"/>
                    <a:pt x="108256" y="10943"/>
                    <a:pt x="107713" y="9971"/>
                  </a:cubicBezTo>
                  <a:cubicBezTo>
                    <a:pt x="107684" y="9085"/>
                    <a:pt x="107846" y="8209"/>
                    <a:pt x="108189" y="7399"/>
                  </a:cubicBezTo>
                  <a:cubicBezTo>
                    <a:pt x="108542" y="6532"/>
                    <a:pt x="108170" y="5542"/>
                    <a:pt x="107332" y="5113"/>
                  </a:cubicBezTo>
                  <a:cubicBezTo>
                    <a:pt x="105875" y="4732"/>
                    <a:pt x="104332" y="5132"/>
                    <a:pt x="103236" y="6161"/>
                  </a:cubicBezTo>
                  <a:cubicBezTo>
                    <a:pt x="102465" y="6990"/>
                    <a:pt x="102026" y="8076"/>
                    <a:pt x="101998" y="9209"/>
                  </a:cubicBezTo>
                  <a:lnTo>
                    <a:pt x="101998" y="11019"/>
                  </a:lnTo>
                  <a:cubicBezTo>
                    <a:pt x="100312" y="9523"/>
                    <a:pt x="99645" y="7181"/>
                    <a:pt x="100283" y="5018"/>
                  </a:cubicBezTo>
                  <a:cubicBezTo>
                    <a:pt x="100331" y="4446"/>
                    <a:pt x="100331" y="3875"/>
                    <a:pt x="100283" y="3304"/>
                  </a:cubicBezTo>
                  <a:cubicBezTo>
                    <a:pt x="100160" y="2637"/>
                    <a:pt x="99617" y="2141"/>
                    <a:pt x="98950" y="2065"/>
                  </a:cubicBezTo>
                  <a:lnTo>
                    <a:pt x="97712" y="2065"/>
                  </a:lnTo>
                  <a:cubicBezTo>
                    <a:pt x="95940" y="2447"/>
                    <a:pt x="94654" y="3970"/>
                    <a:pt x="94568" y="5780"/>
                  </a:cubicBezTo>
                  <a:cubicBezTo>
                    <a:pt x="94778" y="7181"/>
                    <a:pt x="95130" y="8552"/>
                    <a:pt x="95616" y="9876"/>
                  </a:cubicBezTo>
                  <a:cubicBezTo>
                    <a:pt x="95778" y="10486"/>
                    <a:pt x="95407" y="11114"/>
                    <a:pt x="94797" y="11266"/>
                  </a:cubicBezTo>
                  <a:cubicBezTo>
                    <a:pt x="94692" y="11295"/>
                    <a:pt x="94578" y="11305"/>
                    <a:pt x="94473" y="11305"/>
                  </a:cubicBezTo>
                  <a:cubicBezTo>
                    <a:pt x="94225" y="11362"/>
                    <a:pt x="93959" y="11362"/>
                    <a:pt x="93711" y="11305"/>
                  </a:cubicBezTo>
                  <a:cubicBezTo>
                    <a:pt x="91806" y="9780"/>
                    <a:pt x="92854" y="7114"/>
                    <a:pt x="91330" y="5399"/>
                  </a:cubicBezTo>
                  <a:cubicBezTo>
                    <a:pt x="90092" y="4323"/>
                    <a:pt x="88568" y="3627"/>
                    <a:pt x="86948" y="3399"/>
                  </a:cubicBezTo>
                  <a:cubicBezTo>
                    <a:pt x="85710" y="3399"/>
                    <a:pt x="83805" y="3399"/>
                    <a:pt x="83519" y="4066"/>
                  </a:cubicBezTo>
                  <a:cubicBezTo>
                    <a:pt x="83234" y="4732"/>
                    <a:pt x="83519" y="4732"/>
                    <a:pt x="83519" y="5018"/>
                  </a:cubicBezTo>
                  <a:cubicBezTo>
                    <a:pt x="83519" y="5304"/>
                    <a:pt x="86377" y="7209"/>
                    <a:pt x="87710" y="8447"/>
                  </a:cubicBezTo>
                  <a:cubicBezTo>
                    <a:pt x="89139" y="9409"/>
                    <a:pt x="89787" y="11171"/>
                    <a:pt x="89330" y="12829"/>
                  </a:cubicBezTo>
                  <a:cubicBezTo>
                    <a:pt x="88530" y="13400"/>
                    <a:pt x="87463" y="13400"/>
                    <a:pt x="86663" y="12829"/>
                  </a:cubicBezTo>
                  <a:cubicBezTo>
                    <a:pt x="86091" y="12162"/>
                    <a:pt x="86091" y="11305"/>
                    <a:pt x="85424" y="10829"/>
                  </a:cubicBezTo>
                  <a:cubicBezTo>
                    <a:pt x="85215" y="10743"/>
                    <a:pt x="84967" y="10743"/>
                    <a:pt x="84758" y="10829"/>
                  </a:cubicBezTo>
                  <a:cubicBezTo>
                    <a:pt x="83919" y="10771"/>
                    <a:pt x="83186" y="11400"/>
                    <a:pt x="83129" y="12238"/>
                  </a:cubicBezTo>
                  <a:cubicBezTo>
                    <a:pt x="83119" y="12343"/>
                    <a:pt x="83129" y="12448"/>
                    <a:pt x="83138" y="12543"/>
                  </a:cubicBezTo>
                  <a:cubicBezTo>
                    <a:pt x="83138" y="13210"/>
                    <a:pt x="83138" y="14162"/>
                    <a:pt x="82186" y="14448"/>
                  </a:cubicBezTo>
                  <a:cubicBezTo>
                    <a:pt x="81233" y="14734"/>
                    <a:pt x="80567" y="11305"/>
                    <a:pt x="79995" y="9590"/>
                  </a:cubicBezTo>
                  <a:cubicBezTo>
                    <a:pt x="78604" y="6695"/>
                    <a:pt x="75766" y="4770"/>
                    <a:pt x="72566" y="4542"/>
                  </a:cubicBezTo>
                  <a:cubicBezTo>
                    <a:pt x="72004" y="4399"/>
                    <a:pt x="71413" y="4399"/>
                    <a:pt x="70851" y="4542"/>
                  </a:cubicBezTo>
                  <a:cubicBezTo>
                    <a:pt x="69680" y="4646"/>
                    <a:pt x="68794" y="5656"/>
                    <a:pt x="68851" y="6828"/>
                  </a:cubicBezTo>
                  <a:cubicBezTo>
                    <a:pt x="69108" y="7733"/>
                    <a:pt x="69642" y="8533"/>
                    <a:pt x="70375" y="9114"/>
                  </a:cubicBezTo>
                  <a:cubicBezTo>
                    <a:pt x="71232" y="10104"/>
                    <a:pt x="71851" y="11276"/>
                    <a:pt x="72185" y="12543"/>
                  </a:cubicBezTo>
                  <a:cubicBezTo>
                    <a:pt x="72623" y="13934"/>
                    <a:pt x="71861" y="15420"/>
                    <a:pt x="70470" y="15877"/>
                  </a:cubicBezTo>
                  <a:cubicBezTo>
                    <a:pt x="69070" y="16353"/>
                    <a:pt x="67517" y="15848"/>
                    <a:pt x="66660" y="14638"/>
                  </a:cubicBezTo>
                  <a:cubicBezTo>
                    <a:pt x="65993" y="13686"/>
                    <a:pt x="65803" y="12448"/>
                    <a:pt x="64755" y="11686"/>
                  </a:cubicBezTo>
                  <a:cubicBezTo>
                    <a:pt x="63469" y="10781"/>
                    <a:pt x="61755" y="10781"/>
                    <a:pt x="60469" y="11686"/>
                  </a:cubicBezTo>
                  <a:cubicBezTo>
                    <a:pt x="60231" y="12095"/>
                    <a:pt x="60231" y="12609"/>
                    <a:pt x="60469" y="13019"/>
                  </a:cubicBezTo>
                  <a:cubicBezTo>
                    <a:pt x="61098" y="13838"/>
                    <a:pt x="61841" y="14581"/>
                    <a:pt x="62660" y="15210"/>
                  </a:cubicBezTo>
                  <a:cubicBezTo>
                    <a:pt x="63498" y="15867"/>
                    <a:pt x="63774" y="17010"/>
                    <a:pt x="63326" y="17972"/>
                  </a:cubicBezTo>
                  <a:cubicBezTo>
                    <a:pt x="62631" y="18696"/>
                    <a:pt x="61660" y="19077"/>
                    <a:pt x="60659" y="19020"/>
                  </a:cubicBezTo>
                  <a:cubicBezTo>
                    <a:pt x="59678" y="18915"/>
                    <a:pt x="58859" y="18239"/>
                    <a:pt x="58564" y="17306"/>
                  </a:cubicBezTo>
                  <a:lnTo>
                    <a:pt x="56183" y="11876"/>
                  </a:lnTo>
                  <a:cubicBezTo>
                    <a:pt x="55840" y="10962"/>
                    <a:pt x="55325" y="10123"/>
                    <a:pt x="54659" y="9400"/>
                  </a:cubicBezTo>
                  <a:cubicBezTo>
                    <a:pt x="53135" y="7876"/>
                    <a:pt x="50839" y="7428"/>
                    <a:pt x="48848" y="8257"/>
                  </a:cubicBezTo>
                  <a:cubicBezTo>
                    <a:pt x="48163" y="8495"/>
                    <a:pt x="47705" y="9152"/>
                    <a:pt x="47705" y="9876"/>
                  </a:cubicBezTo>
                  <a:cubicBezTo>
                    <a:pt x="47705" y="9876"/>
                    <a:pt x="48467" y="10638"/>
                    <a:pt x="48944" y="11019"/>
                  </a:cubicBezTo>
                  <a:cubicBezTo>
                    <a:pt x="50353" y="11829"/>
                    <a:pt x="51430" y="13115"/>
                    <a:pt x="51992" y="14638"/>
                  </a:cubicBezTo>
                  <a:cubicBezTo>
                    <a:pt x="52277" y="15267"/>
                    <a:pt x="52030" y="16020"/>
                    <a:pt x="51420" y="16353"/>
                  </a:cubicBezTo>
                  <a:cubicBezTo>
                    <a:pt x="50868" y="16543"/>
                    <a:pt x="50258" y="16543"/>
                    <a:pt x="49706" y="16353"/>
                  </a:cubicBezTo>
                  <a:cubicBezTo>
                    <a:pt x="48648" y="16077"/>
                    <a:pt x="47782" y="15343"/>
                    <a:pt x="47324" y="14353"/>
                  </a:cubicBezTo>
                  <a:cubicBezTo>
                    <a:pt x="46886" y="13476"/>
                    <a:pt x="46229" y="12724"/>
                    <a:pt x="45419" y="12162"/>
                  </a:cubicBezTo>
                  <a:cubicBezTo>
                    <a:pt x="44238" y="11505"/>
                    <a:pt x="42791" y="11505"/>
                    <a:pt x="41609" y="12162"/>
                  </a:cubicBezTo>
                  <a:cubicBezTo>
                    <a:pt x="40933" y="12562"/>
                    <a:pt x="40704" y="13438"/>
                    <a:pt x="41105" y="14114"/>
                  </a:cubicBezTo>
                  <a:cubicBezTo>
                    <a:pt x="41114" y="14134"/>
                    <a:pt x="41124" y="14143"/>
                    <a:pt x="41133" y="14162"/>
                  </a:cubicBezTo>
                  <a:cubicBezTo>
                    <a:pt x="41657" y="14800"/>
                    <a:pt x="42305" y="15314"/>
                    <a:pt x="43038" y="15686"/>
                  </a:cubicBezTo>
                  <a:cubicBezTo>
                    <a:pt x="45229" y="17039"/>
                    <a:pt x="47077" y="18858"/>
                    <a:pt x="48467" y="21020"/>
                  </a:cubicBezTo>
                  <a:cubicBezTo>
                    <a:pt x="48972" y="21630"/>
                    <a:pt x="48877" y="22525"/>
                    <a:pt x="48267" y="23030"/>
                  </a:cubicBezTo>
                  <a:cubicBezTo>
                    <a:pt x="48182" y="23096"/>
                    <a:pt x="48096" y="23163"/>
                    <a:pt x="47991" y="23211"/>
                  </a:cubicBezTo>
                  <a:cubicBezTo>
                    <a:pt x="47353" y="23487"/>
                    <a:pt x="46629" y="23487"/>
                    <a:pt x="45991" y="23211"/>
                  </a:cubicBezTo>
                  <a:cubicBezTo>
                    <a:pt x="45505" y="22953"/>
                    <a:pt x="45105" y="22553"/>
                    <a:pt x="44848" y="22068"/>
                  </a:cubicBezTo>
                  <a:cubicBezTo>
                    <a:pt x="44334" y="21354"/>
                    <a:pt x="43762" y="20687"/>
                    <a:pt x="43133" y="20068"/>
                  </a:cubicBezTo>
                  <a:cubicBezTo>
                    <a:pt x="42429" y="19153"/>
                    <a:pt x="41409" y="18544"/>
                    <a:pt x="40276" y="18353"/>
                  </a:cubicBezTo>
                  <a:cubicBezTo>
                    <a:pt x="38847" y="18353"/>
                    <a:pt x="37037" y="18353"/>
                    <a:pt x="36752" y="19782"/>
                  </a:cubicBezTo>
                  <a:cubicBezTo>
                    <a:pt x="36466" y="21211"/>
                    <a:pt x="37514" y="21211"/>
                    <a:pt x="38276" y="21782"/>
                  </a:cubicBezTo>
                  <a:cubicBezTo>
                    <a:pt x="38914" y="22258"/>
                    <a:pt x="39457" y="22840"/>
                    <a:pt x="39895" y="23496"/>
                  </a:cubicBezTo>
                  <a:cubicBezTo>
                    <a:pt x="40085" y="23859"/>
                    <a:pt x="40085" y="24278"/>
                    <a:pt x="39895" y="24639"/>
                  </a:cubicBezTo>
                  <a:cubicBezTo>
                    <a:pt x="39781" y="24868"/>
                    <a:pt x="39571" y="25040"/>
                    <a:pt x="39323" y="25116"/>
                  </a:cubicBezTo>
                  <a:cubicBezTo>
                    <a:pt x="38009" y="25925"/>
                    <a:pt x="36352" y="25925"/>
                    <a:pt x="35037" y="25116"/>
                  </a:cubicBezTo>
                  <a:cubicBezTo>
                    <a:pt x="34142" y="24468"/>
                    <a:pt x="33589" y="23459"/>
                    <a:pt x="33513" y="22354"/>
                  </a:cubicBezTo>
                  <a:cubicBezTo>
                    <a:pt x="33427" y="21258"/>
                    <a:pt x="32999" y="20220"/>
                    <a:pt x="32275" y="19401"/>
                  </a:cubicBezTo>
                  <a:lnTo>
                    <a:pt x="31322" y="18925"/>
                  </a:lnTo>
                  <a:cubicBezTo>
                    <a:pt x="30494" y="18877"/>
                    <a:pt x="29656" y="19077"/>
                    <a:pt x="28941" y="19496"/>
                  </a:cubicBezTo>
                  <a:lnTo>
                    <a:pt x="27608" y="20544"/>
                  </a:lnTo>
                  <a:cubicBezTo>
                    <a:pt x="26465" y="21782"/>
                    <a:pt x="27608" y="23211"/>
                    <a:pt x="28274" y="24163"/>
                  </a:cubicBezTo>
                  <a:cubicBezTo>
                    <a:pt x="29560" y="25021"/>
                    <a:pt x="30770" y="25973"/>
                    <a:pt x="31894" y="27021"/>
                  </a:cubicBezTo>
                  <a:cubicBezTo>
                    <a:pt x="32446" y="27507"/>
                    <a:pt x="32504" y="28354"/>
                    <a:pt x="32008" y="28907"/>
                  </a:cubicBezTo>
                  <a:cubicBezTo>
                    <a:pt x="31980" y="28945"/>
                    <a:pt x="31932" y="28983"/>
                    <a:pt x="31894" y="29021"/>
                  </a:cubicBezTo>
                  <a:cubicBezTo>
                    <a:pt x="30989" y="29450"/>
                    <a:pt x="29941" y="29450"/>
                    <a:pt x="29036" y="29021"/>
                  </a:cubicBezTo>
                  <a:cubicBezTo>
                    <a:pt x="28303" y="28726"/>
                    <a:pt x="27703" y="28183"/>
                    <a:pt x="27322" y="27497"/>
                  </a:cubicBezTo>
                  <a:cubicBezTo>
                    <a:pt x="27160" y="27031"/>
                    <a:pt x="26903" y="26611"/>
                    <a:pt x="26560" y="26259"/>
                  </a:cubicBezTo>
                  <a:cubicBezTo>
                    <a:pt x="26045" y="25859"/>
                    <a:pt x="25398" y="25659"/>
                    <a:pt x="24750" y="25688"/>
                  </a:cubicBezTo>
                  <a:cubicBezTo>
                    <a:pt x="23579" y="25773"/>
                    <a:pt x="22655" y="26707"/>
                    <a:pt x="22559" y="27878"/>
                  </a:cubicBezTo>
                  <a:cubicBezTo>
                    <a:pt x="22559" y="28736"/>
                    <a:pt x="23417" y="29497"/>
                    <a:pt x="23798" y="30355"/>
                  </a:cubicBezTo>
                  <a:cubicBezTo>
                    <a:pt x="23445" y="30869"/>
                    <a:pt x="22893" y="31212"/>
                    <a:pt x="22274" y="31307"/>
                  </a:cubicBezTo>
                  <a:cubicBezTo>
                    <a:pt x="21569" y="31602"/>
                    <a:pt x="20788" y="31602"/>
                    <a:pt x="20083" y="31307"/>
                  </a:cubicBezTo>
                  <a:cubicBezTo>
                    <a:pt x="19645" y="31059"/>
                    <a:pt x="19283" y="30698"/>
                    <a:pt x="19035" y="30259"/>
                  </a:cubicBezTo>
                  <a:cubicBezTo>
                    <a:pt x="18426" y="29164"/>
                    <a:pt x="17578" y="28221"/>
                    <a:pt x="16559" y="27497"/>
                  </a:cubicBezTo>
                  <a:cubicBezTo>
                    <a:pt x="15197" y="26640"/>
                    <a:pt x="13587" y="26278"/>
                    <a:pt x="11987" y="26449"/>
                  </a:cubicBezTo>
                  <a:cubicBezTo>
                    <a:pt x="11053" y="26573"/>
                    <a:pt x="10205" y="27050"/>
                    <a:pt x="9605" y="27783"/>
                  </a:cubicBezTo>
                  <a:cubicBezTo>
                    <a:pt x="9558" y="28069"/>
                    <a:pt x="9558" y="28354"/>
                    <a:pt x="9605" y="28640"/>
                  </a:cubicBezTo>
                  <a:cubicBezTo>
                    <a:pt x="10263" y="30202"/>
                    <a:pt x="11491" y="31459"/>
                    <a:pt x="13034" y="32165"/>
                  </a:cubicBezTo>
                  <a:cubicBezTo>
                    <a:pt x="13844" y="32545"/>
                    <a:pt x="14530" y="33145"/>
                    <a:pt x="15035" y="33879"/>
                  </a:cubicBezTo>
                  <a:cubicBezTo>
                    <a:pt x="15235" y="34355"/>
                    <a:pt x="15025" y="34898"/>
                    <a:pt x="14558" y="35117"/>
                  </a:cubicBezTo>
                  <a:cubicBezTo>
                    <a:pt x="13920" y="35403"/>
                    <a:pt x="13196" y="35403"/>
                    <a:pt x="12558" y="35117"/>
                  </a:cubicBezTo>
                  <a:cubicBezTo>
                    <a:pt x="11901" y="34965"/>
                    <a:pt x="11215" y="34965"/>
                    <a:pt x="10558" y="35117"/>
                  </a:cubicBezTo>
                  <a:cubicBezTo>
                    <a:pt x="9863" y="35213"/>
                    <a:pt x="9272" y="35689"/>
                    <a:pt x="9034" y="36356"/>
                  </a:cubicBezTo>
                  <a:cubicBezTo>
                    <a:pt x="8939" y="36860"/>
                    <a:pt x="8939" y="37375"/>
                    <a:pt x="9034" y="37879"/>
                  </a:cubicBezTo>
                  <a:cubicBezTo>
                    <a:pt x="9082" y="38261"/>
                    <a:pt x="9082" y="38641"/>
                    <a:pt x="9034" y="39022"/>
                  </a:cubicBezTo>
                  <a:cubicBezTo>
                    <a:pt x="8805" y="39889"/>
                    <a:pt x="8101" y="40556"/>
                    <a:pt x="7224" y="40737"/>
                  </a:cubicBezTo>
                  <a:cubicBezTo>
                    <a:pt x="6548" y="40861"/>
                    <a:pt x="5853" y="40604"/>
                    <a:pt x="5414" y="40070"/>
                  </a:cubicBezTo>
                  <a:cubicBezTo>
                    <a:pt x="5414" y="40070"/>
                    <a:pt x="5414" y="39118"/>
                    <a:pt x="5414" y="38546"/>
                  </a:cubicBezTo>
                  <a:cubicBezTo>
                    <a:pt x="5462" y="38003"/>
                    <a:pt x="5462" y="37470"/>
                    <a:pt x="5414" y="36927"/>
                  </a:cubicBezTo>
                  <a:cubicBezTo>
                    <a:pt x="5414" y="36927"/>
                    <a:pt x="5414" y="36927"/>
                    <a:pt x="5414" y="36451"/>
                  </a:cubicBezTo>
                  <a:cubicBezTo>
                    <a:pt x="5414" y="35974"/>
                    <a:pt x="4843" y="35498"/>
                    <a:pt x="4367" y="35498"/>
                  </a:cubicBezTo>
                  <a:cubicBezTo>
                    <a:pt x="3890" y="35498"/>
                    <a:pt x="1795" y="36546"/>
                    <a:pt x="1033" y="37689"/>
                  </a:cubicBezTo>
                  <a:cubicBezTo>
                    <a:pt x="319" y="38794"/>
                    <a:pt x="319" y="40204"/>
                    <a:pt x="1033" y="41308"/>
                  </a:cubicBezTo>
                  <a:cubicBezTo>
                    <a:pt x="1033" y="41880"/>
                    <a:pt x="1795" y="42261"/>
                    <a:pt x="1509" y="42928"/>
                  </a:cubicBezTo>
                  <a:cubicBezTo>
                    <a:pt x="1223" y="43595"/>
                    <a:pt x="-205" y="44356"/>
                    <a:pt x="-15" y="45309"/>
                  </a:cubicBezTo>
                  <a:lnTo>
                    <a:pt x="7605" y="82838"/>
                  </a:lnTo>
                  <a:lnTo>
                    <a:pt x="24274" y="164943"/>
                  </a:lnTo>
                  <a:cubicBezTo>
                    <a:pt x="24750" y="167134"/>
                    <a:pt x="26084" y="166181"/>
                    <a:pt x="26750" y="166848"/>
                  </a:cubicBezTo>
                  <a:cubicBezTo>
                    <a:pt x="27417" y="167514"/>
                    <a:pt x="26750" y="168753"/>
                    <a:pt x="26750" y="169801"/>
                  </a:cubicBezTo>
                  <a:cubicBezTo>
                    <a:pt x="26750" y="170849"/>
                    <a:pt x="26750" y="171991"/>
                    <a:pt x="28179" y="171991"/>
                  </a:cubicBezTo>
                  <a:cubicBezTo>
                    <a:pt x="29255" y="171972"/>
                    <a:pt x="30198" y="171286"/>
                    <a:pt x="30560" y="170277"/>
                  </a:cubicBezTo>
                  <a:cubicBezTo>
                    <a:pt x="30522" y="169486"/>
                    <a:pt x="30522" y="168686"/>
                    <a:pt x="30560" y="167896"/>
                  </a:cubicBezTo>
                  <a:cubicBezTo>
                    <a:pt x="31008" y="166943"/>
                    <a:pt x="31980" y="166343"/>
                    <a:pt x="33037" y="166371"/>
                  </a:cubicBezTo>
                  <a:cubicBezTo>
                    <a:pt x="34466" y="166371"/>
                    <a:pt x="34275" y="167991"/>
                    <a:pt x="33799" y="168943"/>
                  </a:cubicBezTo>
                  <a:lnTo>
                    <a:pt x="32084" y="172468"/>
                  </a:lnTo>
                  <a:cubicBezTo>
                    <a:pt x="31913" y="173058"/>
                    <a:pt x="31913" y="173687"/>
                    <a:pt x="32084" y="174277"/>
                  </a:cubicBezTo>
                  <a:cubicBezTo>
                    <a:pt x="32084" y="174944"/>
                    <a:pt x="32846" y="175420"/>
                    <a:pt x="33799" y="175420"/>
                  </a:cubicBezTo>
                  <a:cubicBezTo>
                    <a:pt x="34780" y="175287"/>
                    <a:pt x="35656" y="174734"/>
                    <a:pt x="36180" y="173897"/>
                  </a:cubicBezTo>
                  <a:cubicBezTo>
                    <a:pt x="36799" y="172963"/>
                    <a:pt x="37247" y="171934"/>
                    <a:pt x="37514" y="170849"/>
                  </a:cubicBezTo>
                  <a:cubicBezTo>
                    <a:pt x="37514" y="169610"/>
                    <a:pt x="37990" y="167896"/>
                    <a:pt x="39800" y="167514"/>
                  </a:cubicBezTo>
                  <a:cubicBezTo>
                    <a:pt x="40790" y="167153"/>
                    <a:pt x="41886" y="167667"/>
                    <a:pt x="42238" y="168648"/>
                  </a:cubicBezTo>
                  <a:cubicBezTo>
                    <a:pt x="42257" y="168686"/>
                    <a:pt x="42267" y="168715"/>
                    <a:pt x="42276" y="168753"/>
                  </a:cubicBezTo>
                  <a:cubicBezTo>
                    <a:pt x="42324" y="169715"/>
                    <a:pt x="41895" y="170639"/>
                    <a:pt x="41133" y="171229"/>
                  </a:cubicBezTo>
                  <a:cubicBezTo>
                    <a:pt x="40085" y="172277"/>
                    <a:pt x="38752" y="173706"/>
                    <a:pt x="39514" y="174658"/>
                  </a:cubicBezTo>
                  <a:cubicBezTo>
                    <a:pt x="40676" y="175401"/>
                    <a:pt x="42162" y="175401"/>
                    <a:pt x="43324" y="174658"/>
                  </a:cubicBezTo>
                  <a:cubicBezTo>
                    <a:pt x="44438" y="174144"/>
                    <a:pt x="45343" y="173277"/>
                    <a:pt x="45896" y="172182"/>
                  </a:cubicBezTo>
                  <a:cubicBezTo>
                    <a:pt x="46372" y="171229"/>
                    <a:pt x="46658" y="170277"/>
                    <a:pt x="47134" y="169324"/>
                  </a:cubicBezTo>
                  <a:cubicBezTo>
                    <a:pt x="47439" y="168667"/>
                    <a:pt x="48039" y="168210"/>
                    <a:pt x="48753" y="168086"/>
                  </a:cubicBezTo>
                  <a:cubicBezTo>
                    <a:pt x="49772" y="169715"/>
                    <a:pt x="49487" y="171829"/>
                    <a:pt x="48086" y="173134"/>
                  </a:cubicBezTo>
                  <a:cubicBezTo>
                    <a:pt x="47534" y="173639"/>
                    <a:pt x="47048" y="174211"/>
                    <a:pt x="46658" y="174849"/>
                  </a:cubicBezTo>
                  <a:cubicBezTo>
                    <a:pt x="46658" y="175516"/>
                    <a:pt x="46658" y="176182"/>
                    <a:pt x="47896" y="176182"/>
                  </a:cubicBezTo>
                  <a:lnTo>
                    <a:pt x="48848" y="176182"/>
                  </a:lnTo>
                  <a:cubicBezTo>
                    <a:pt x="50449" y="175535"/>
                    <a:pt x="51725" y="174258"/>
                    <a:pt x="52373" y="172658"/>
                  </a:cubicBezTo>
                  <a:cubicBezTo>
                    <a:pt x="52373" y="171515"/>
                    <a:pt x="52373" y="170182"/>
                    <a:pt x="53801" y="169420"/>
                  </a:cubicBezTo>
                  <a:cubicBezTo>
                    <a:pt x="55516" y="171515"/>
                    <a:pt x="54563" y="174563"/>
                    <a:pt x="51992" y="176849"/>
                  </a:cubicBezTo>
                  <a:cubicBezTo>
                    <a:pt x="51163" y="177478"/>
                    <a:pt x="50401" y="178173"/>
                    <a:pt x="49706" y="178945"/>
                  </a:cubicBezTo>
                  <a:cubicBezTo>
                    <a:pt x="49229" y="179707"/>
                    <a:pt x="49134" y="180659"/>
                    <a:pt x="49706" y="181040"/>
                  </a:cubicBezTo>
                  <a:cubicBezTo>
                    <a:pt x="50601" y="181336"/>
                    <a:pt x="51573" y="181336"/>
                    <a:pt x="52468" y="181040"/>
                  </a:cubicBezTo>
                  <a:cubicBezTo>
                    <a:pt x="54849" y="180497"/>
                    <a:pt x="56926" y="179068"/>
                    <a:pt x="58278" y="177039"/>
                  </a:cubicBezTo>
                  <a:cubicBezTo>
                    <a:pt x="58850" y="175325"/>
                    <a:pt x="59107" y="173515"/>
                    <a:pt x="59040" y="171705"/>
                  </a:cubicBezTo>
                  <a:cubicBezTo>
                    <a:pt x="59174" y="170925"/>
                    <a:pt x="59669" y="170249"/>
                    <a:pt x="60374" y="169896"/>
                  </a:cubicBezTo>
                  <a:cubicBezTo>
                    <a:pt x="61402" y="169467"/>
                    <a:pt x="62593" y="169877"/>
                    <a:pt x="63136" y="170849"/>
                  </a:cubicBezTo>
                  <a:cubicBezTo>
                    <a:pt x="63317" y="171696"/>
                    <a:pt x="63317" y="172572"/>
                    <a:pt x="63136" y="173420"/>
                  </a:cubicBezTo>
                  <a:cubicBezTo>
                    <a:pt x="62736" y="174277"/>
                    <a:pt x="63117" y="175297"/>
                    <a:pt x="63974" y="175696"/>
                  </a:cubicBezTo>
                  <a:cubicBezTo>
                    <a:pt x="63974" y="175696"/>
                    <a:pt x="63984" y="175706"/>
                    <a:pt x="63993" y="175706"/>
                  </a:cubicBezTo>
                  <a:cubicBezTo>
                    <a:pt x="66298" y="176230"/>
                    <a:pt x="68603" y="174792"/>
                    <a:pt x="69127" y="172477"/>
                  </a:cubicBezTo>
                  <a:cubicBezTo>
                    <a:pt x="69194" y="172163"/>
                    <a:pt x="69232" y="171839"/>
                    <a:pt x="69232" y="171515"/>
                  </a:cubicBezTo>
                  <a:lnTo>
                    <a:pt x="69232" y="169801"/>
                  </a:lnTo>
                  <a:cubicBezTo>
                    <a:pt x="70927" y="171258"/>
                    <a:pt x="71594" y="173573"/>
                    <a:pt x="70946" y="175706"/>
                  </a:cubicBezTo>
                  <a:cubicBezTo>
                    <a:pt x="70908" y="176306"/>
                    <a:pt x="70908" y="176916"/>
                    <a:pt x="70946" y="177516"/>
                  </a:cubicBezTo>
                  <a:cubicBezTo>
                    <a:pt x="71080" y="178154"/>
                    <a:pt x="71623" y="178631"/>
                    <a:pt x="72280" y="178659"/>
                  </a:cubicBezTo>
                  <a:cubicBezTo>
                    <a:pt x="72689" y="178754"/>
                    <a:pt x="73109" y="178754"/>
                    <a:pt x="73518" y="178659"/>
                  </a:cubicBezTo>
                  <a:cubicBezTo>
                    <a:pt x="75252" y="178221"/>
                    <a:pt x="76509" y="176725"/>
                    <a:pt x="76661" y="174944"/>
                  </a:cubicBezTo>
                  <a:cubicBezTo>
                    <a:pt x="76461" y="173544"/>
                    <a:pt x="76109" y="172172"/>
                    <a:pt x="75614" y="170849"/>
                  </a:cubicBezTo>
                  <a:cubicBezTo>
                    <a:pt x="75452" y="170239"/>
                    <a:pt x="75823" y="169610"/>
                    <a:pt x="76433" y="169458"/>
                  </a:cubicBezTo>
                  <a:cubicBezTo>
                    <a:pt x="76509" y="169439"/>
                    <a:pt x="76585" y="169420"/>
                    <a:pt x="76661" y="169420"/>
                  </a:cubicBezTo>
                  <a:cubicBezTo>
                    <a:pt x="76938" y="169324"/>
                    <a:pt x="77242" y="169324"/>
                    <a:pt x="77519" y="169420"/>
                  </a:cubicBezTo>
                  <a:cubicBezTo>
                    <a:pt x="79328" y="170944"/>
                    <a:pt x="78376" y="173515"/>
                    <a:pt x="79805" y="175230"/>
                  </a:cubicBezTo>
                  <a:cubicBezTo>
                    <a:pt x="81091" y="176306"/>
                    <a:pt x="82634" y="177030"/>
                    <a:pt x="84281" y="177325"/>
                  </a:cubicBezTo>
                  <a:cubicBezTo>
                    <a:pt x="85424" y="177325"/>
                    <a:pt x="87329" y="177325"/>
                    <a:pt x="87615" y="176659"/>
                  </a:cubicBezTo>
                  <a:cubicBezTo>
                    <a:pt x="87901" y="175992"/>
                    <a:pt x="87615" y="175992"/>
                    <a:pt x="87615" y="175706"/>
                  </a:cubicBezTo>
                  <a:cubicBezTo>
                    <a:pt x="86282" y="174458"/>
                    <a:pt x="84881" y="173277"/>
                    <a:pt x="83424" y="172182"/>
                  </a:cubicBezTo>
                  <a:cubicBezTo>
                    <a:pt x="82014" y="171248"/>
                    <a:pt x="81357" y="169524"/>
                    <a:pt x="81805" y="167896"/>
                  </a:cubicBezTo>
                  <a:cubicBezTo>
                    <a:pt x="82624" y="167277"/>
                    <a:pt x="83748" y="167277"/>
                    <a:pt x="84567" y="167896"/>
                  </a:cubicBezTo>
                  <a:cubicBezTo>
                    <a:pt x="85043" y="168467"/>
                    <a:pt x="85043" y="169324"/>
                    <a:pt x="85805" y="169896"/>
                  </a:cubicBezTo>
                  <a:lnTo>
                    <a:pt x="86377" y="169896"/>
                  </a:lnTo>
                  <a:cubicBezTo>
                    <a:pt x="87425" y="169896"/>
                    <a:pt x="87996" y="168943"/>
                    <a:pt x="87996" y="168277"/>
                  </a:cubicBezTo>
                  <a:cubicBezTo>
                    <a:pt x="87996" y="167610"/>
                    <a:pt x="87996" y="166562"/>
                    <a:pt x="88949" y="166276"/>
                  </a:cubicBezTo>
                  <a:cubicBezTo>
                    <a:pt x="89901" y="165991"/>
                    <a:pt x="90568" y="169420"/>
                    <a:pt x="91139" y="171134"/>
                  </a:cubicBezTo>
                  <a:cubicBezTo>
                    <a:pt x="92530" y="174030"/>
                    <a:pt x="95368" y="175954"/>
                    <a:pt x="98569" y="176182"/>
                  </a:cubicBezTo>
                  <a:cubicBezTo>
                    <a:pt x="99140" y="176287"/>
                    <a:pt x="99712" y="176287"/>
                    <a:pt x="100283" y="176182"/>
                  </a:cubicBezTo>
                  <a:cubicBezTo>
                    <a:pt x="101417" y="176039"/>
                    <a:pt x="102245" y="175040"/>
                    <a:pt x="102188" y="173897"/>
                  </a:cubicBezTo>
                  <a:cubicBezTo>
                    <a:pt x="101941" y="172963"/>
                    <a:pt x="101407" y="172134"/>
                    <a:pt x="100664" y="171515"/>
                  </a:cubicBezTo>
                  <a:cubicBezTo>
                    <a:pt x="99836" y="170506"/>
                    <a:pt x="99217" y="169343"/>
                    <a:pt x="98855" y="168086"/>
                  </a:cubicBezTo>
                  <a:cubicBezTo>
                    <a:pt x="98417" y="166695"/>
                    <a:pt x="99179" y="165209"/>
                    <a:pt x="100569" y="164752"/>
                  </a:cubicBezTo>
                  <a:cubicBezTo>
                    <a:pt x="101988" y="164352"/>
                    <a:pt x="103512" y="164886"/>
                    <a:pt x="104379" y="166086"/>
                  </a:cubicBezTo>
                  <a:cubicBezTo>
                    <a:pt x="105046" y="167038"/>
                    <a:pt x="105236" y="168181"/>
                    <a:pt x="106284" y="168943"/>
                  </a:cubicBezTo>
                  <a:cubicBezTo>
                    <a:pt x="107551" y="169915"/>
                    <a:pt x="109304" y="169915"/>
                    <a:pt x="110570" y="168943"/>
                  </a:cubicBezTo>
                  <a:cubicBezTo>
                    <a:pt x="110761" y="168553"/>
                    <a:pt x="110761" y="168096"/>
                    <a:pt x="110570" y="167705"/>
                  </a:cubicBezTo>
                  <a:cubicBezTo>
                    <a:pt x="109951" y="166877"/>
                    <a:pt x="109246" y="166115"/>
                    <a:pt x="108475" y="165419"/>
                  </a:cubicBezTo>
                  <a:cubicBezTo>
                    <a:pt x="107618" y="164819"/>
                    <a:pt x="107332" y="163686"/>
                    <a:pt x="107808" y="162752"/>
                  </a:cubicBezTo>
                  <a:cubicBezTo>
                    <a:pt x="108446" y="161952"/>
                    <a:pt x="109466" y="161552"/>
                    <a:pt x="110475" y="161704"/>
                  </a:cubicBezTo>
                  <a:cubicBezTo>
                    <a:pt x="111428" y="161819"/>
                    <a:pt x="112218" y="162495"/>
                    <a:pt x="112475" y="163419"/>
                  </a:cubicBezTo>
                  <a:lnTo>
                    <a:pt x="114857" y="168848"/>
                  </a:lnTo>
                  <a:cubicBezTo>
                    <a:pt x="115238" y="169743"/>
                    <a:pt x="115752" y="170582"/>
                    <a:pt x="116381" y="171325"/>
                  </a:cubicBezTo>
                  <a:cubicBezTo>
                    <a:pt x="117228" y="172163"/>
                    <a:pt x="118333" y="172696"/>
                    <a:pt x="119524" y="172848"/>
                  </a:cubicBezTo>
                  <a:cubicBezTo>
                    <a:pt x="120362" y="173087"/>
                    <a:pt x="121257" y="173087"/>
                    <a:pt x="122096" y="172848"/>
                  </a:cubicBezTo>
                  <a:cubicBezTo>
                    <a:pt x="122858" y="172848"/>
                    <a:pt x="123429" y="171801"/>
                    <a:pt x="123239" y="171229"/>
                  </a:cubicBezTo>
                  <a:cubicBezTo>
                    <a:pt x="123048" y="170658"/>
                    <a:pt x="122572" y="170467"/>
                    <a:pt x="122000" y="170086"/>
                  </a:cubicBezTo>
                  <a:cubicBezTo>
                    <a:pt x="119876" y="169734"/>
                    <a:pt x="118019" y="168439"/>
                    <a:pt x="116952" y="166562"/>
                  </a:cubicBezTo>
                  <a:cubicBezTo>
                    <a:pt x="116666" y="165934"/>
                    <a:pt x="116914" y="165181"/>
                    <a:pt x="117524" y="164848"/>
                  </a:cubicBezTo>
                  <a:cubicBezTo>
                    <a:pt x="118076" y="164657"/>
                    <a:pt x="118686" y="164657"/>
                    <a:pt x="119238" y="164848"/>
                  </a:cubicBezTo>
                  <a:cubicBezTo>
                    <a:pt x="120257" y="165181"/>
                    <a:pt x="121115" y="165905"/>
                    <a:pt x="121619" y="166848"/>
                  </a:cubicBezTo>
                  <a:cubicBezTo>
                    <a:pt x="122029" y="167743"/>
                    <a:pt x="122696" y="168505"/>
                    <a:pt x="123524" y="169039"/>
                  </a:cubicBezTo>
                  <a:cubicBezTo>
                    <a:pt x="124677" y="169706"/>
                    <a:pt x="126087" y="169706"/>
                    <a:pt x="127239" y="169039"/>
                  </a:cubicBezTo>
                  <a:cubicBezTo>
                    <a:pt x="127944" y="168591"/>
                    <a:pt x="128163" y="167657"/>
                    <a:pt x="127715" y="166943"/>
                  </a:cubicBezTo>
                  <a:cubicBezTo>
                    <a:pt x="127211" y="166286"/>
                    <a:pt x="126563" y="165772"/>
                    <a:pt x="125810" y="165419"/>
                  </a:cubicBezTo>
                  <a:cubicBezTo>
                    <a:pt x="123667" y="164048"/>
                    <a:pt x="121858" y="162228"/>
                    <a:pt x="120476" y="160085"/>
                  </a:cubicBezTo>
                  <a:cubicBezTo>
                    <a:pt x="119867" y="159581"/>
                    <a:pt x="119791" y="158675"/>
                    <a:pt x="120295" y="158075"/>
                  </a:cubicBezTo>
                  <a:cubicBezTo>
                    <a:pt x="120353" y="158009"/>
                    <a:pt x="120410" y="157952"/>
                    <a:pt x="120476" y="157895"/>
                  </a:cubicBezTo>
                  <a:cubicBezTo>
                    <a:pt x="121115" y="157618"/>
                    <a:pt x="121838" y="157618"/>
                    <a:pt x="122477" y="157895"/>
                  </a:cubicBezTo>
                  <a:cubicBezTo>
                    <a:pt x="122924" y="158199"/>
                    <a:pt x="123315" y="158590"/>
                    <a:pt x="123620" y="159038"/>
                  </a:cubicBezTo>
                  <a:lnTo>
                    <a:pt x="125239" y="161037"/>
                  </a:lnTo>
                  <a:cubicBezTo>
                    <a:pt x="126001" y="161933"/>
                    <a:pt x="127039" y="162533"/>
                    <a:pt x="128192" y="162752"/>
                  </a:cubicBezTo>
                  <a:cubicBezTo>
                    <a:pt x="129525" y="162752"/>
                    <a:pt x="131335" y="162752"/>
                    <a:pt x="131621" y="161419"/>
                  </a:cubicBezTo>
                  <a:cubicBezTo>
                    <a:pt x="131906" y="160085"/>
                    <a:pt x="130859" y="159895"/>
                    <a:pt x="130097" y="159323"/>
                  </a:cubicBezTo>
                  <a:cubicBezTo>
                    <a:pt x="129439" y="158875"/>
                    <a:pt x="128887" y="158295"/>
                    <a:pt x="128477" y="157609"/>
                  </a:cubicBezTo>
                  <a:cubicBezTo>
                    <a:pt x="128287" y="157285"/>
                    <a:pt x="128287" y="156885"/>
                    <a:pt x="128477" y="156561"/>
                  </a:cubicBezTo>
                  <a:lnTo>
                    <a:pt x="128477" y="155990"/>
                  </a:lnTo>
                  <a:cubicBezTo>
                    <a:pt x="129801" y="155227"/>
                    <a:pt x="131440" y="155227"/>
                    <a:pt x="132764" y="155990"/>
                  </a:cubicBezTo>
                  <a:cubicBezTo>
                    <a:pt x="133640" y="156656"/>
                    <a:pt x="134192" y="157656"/>
                    <a:pt x="134288" y="158752"/>
                  </a:cubicBezTo>
                  <a:cubicBezTo>
                    <a:pt x="134354" y="159847"/>
                    <a:pt x="134792" y="160885"/>
                    <a:pt x="135526" y="161704"/>
                  </a:cubicBezTo>
                  <a:cubicBezTo>
                    <a:pt x="135831" y="161819"/>
                    <a:pt x="136174" y="161819"/>
                    <a:pt x="136478" y="161704"/>
                  </a:cubicBezTo>
                  <a:cubicBezTo>
                    <a:pt x="137317" y="161790"/>
                    <a:pt x="138155" y="161590"/>
                    <a:pt x="138860" y="161133"/>
                  </a:cubicBezTo>
                  <a:cubicBezTo>
                    <a:pt x="139345" y="160866"/>
                    <a:pt x="139793" y="160552"/>
                    <a:pt x="140193" y="160181"/>
                  </a:cubicBezTo>
                  <a:cubicBezTo>
                    <a:pt x="141241" y="158942"/>
                    <a:pt x="140193" y="157513"/>
                    <a:pt x="139526" y="156466"/>
                  </a:cubicBezTo>
                  <a:cubicBezTo>
                    <a:pt x="138250" y="155647"/>
                    <a:pt x="137040" y="154723"/>
                    <a:pt x="135907" y="153704"/>
                  </a:cubicBezTo>
                  <a:cubicBezTo>
                    <a:pt x="135907" y="153132"/>
                    <a:pt x="135145" y="152275"/>
                    <a:pt x="135907" y="151703"/>
                  </a:cubicBezTo>
                  <a:cubicBezTo>
                    <a:pt x="136783" y="151169"/>
                    <a:pt x="137888" y="151169"/>
                    <a:pt x="138764" y="151703"/>
                  </a:cubicBezTo>
                  <a:cubicBezTo>
                    <a:pt x="139488" y="151970"/>
                    <a:pt x="140069" y="152522"/>
                    <a:pt x="140384" y="153227"/>
                  </a:cubicBezTo>
                  <a:cubicBezTo>
                    <a:pt x="140641" y="153665"/>
                    <a:pt x="140927" y="154075"/>
                    <a:pt x="141241" y="154465"/>
                  </a:cubicBezTo>
                  <a:cubicBezTo>
                    <a:pt x="141746" y="154827"/>
                    <a:pt x="142336" y="155027"/>
                    <a:pt x="142955" y="155037"/>
                  </a:cubicBezTo>
                  <a:cubicBezTo>
                    <a:pt x="144146" y="154989"/>
                    <a:pt x="145099" y="154037"/>
                    <a:pt x="145146" y="152846"/>
                  </a:cubicBezTo>
                  <a:cubicBezTo>
                    <a:pt x="144889" y="151970"/>
                    <a:pt x="144498" y="151132"/>
                    <a:pt x="144003" y="150370"/>
                  </a:cubicBezTo>
                  <a:cubicBezTo>
                    <a:pt x="144356" y="149855"/>
                    <a:pt x="144908" y="149513"/>
                    <a:pt x="145527" y="149417"/>
                  </a:cubicBezTo>
                  <a:cubicBezTo>
                    <a:pt x="146232" y="149122"/>
                    <a:pt x="147013" y="149122"/>
                    <a:pt x="147718" y="149417"/>
                  </a:cubicBezTo>
                  <a:cubicBezTo>
                    <a:pt x="148127" y="149665"/>
                    <a:pt x="148461" y="150027"/>
                    <a:pt x="148670" y="150465"/>
                  </a:cubicBezTo>
                  <a:cubicBezTo>
                    <a:pt x="149280" y="151589"/>
                    <a:pt x="150128" y="152561"/>
                    <a:pt x="151147" y="153322"/>
                  </a:cubicBezTo>
                  <a:cubicBezTo>
                    <a:pt x="152499" y="154199"/>
                    <a:pt x="154128" y="154532"/>
                    <a:pt x="155719" y="154275"/>
                  </a:cubicBezTo>
                  <a:cubicBezTo>
                    <a:pt x="156633" y="154256"/>
                    <a:pt x="157481" y="153789"/>
                    <a:pt x="158005" y="153037"/>
                  </a:cubicBezTo>
                  <a:cubicBezTo>
                    <a:pt x="158138" y="152770"/>
                    <a:pt x="158138" y="152446"/>
                    <a:pt x="158005" y="152179"/>
                  </a:cubicBezTo>
                  <a:cubicBezTo>
                    <a:pt x="158005" y="150656"/>
                    <a:pt x="156290" y="149607"/>
                    <a:pt x="154671" y="148655"/>
                  </a:cubicBezTo>
                  <a:cubicBezTo>
                    <a:pt x="153890" y="148236"/>
                    <a:pt x="153204" y="147655"/>
                    <a:pt x="152671" y="146941"/>
                  </a:cubicBezTo>
                  <a:cubicBezTo>
                    <a:pt x="152347" y="146550"/>
                    <a:pt x="152347" y="145998"/>
                    <a:pt x="152671" y="145607"/>
                  </a:cubicBezTo>
                  <a:cubicBezTo>
                    <a:pt x="153328" y="145417"/>
                    <a:pt x="154014" y="145417"/>
                    <a:pt x="154671" y="145607"/>
                  </a:cubicBezTo>
                  <a:cubicBezTo>
                    <a:pt x="155328" y="145750"/>
                    <a:pt x="156014" y="145750"/>
                    <a:pt x="156671" y="145607"/>
                  </a:cubicBezTo>
                  <a:cubicBezTo>
                    <a:pt x="157357" y="145474"/>
                    <a:pt x="157929" y="145007"/>
                    <a:pt x="158195" y="144369"/>
                  </a:cubicBezTo>
                  <a:cubicBezTo>
                    <a:pt x="158291" y="143836"/>
                    <a:pt x="158291" y="143283"/>
                    <a:pt x="158195" y="142750"/>
                  </a:cubicBezTo>
                  <a:cubicBezTo>
                    <a:pt x="158157" y="142397"/>
                    <a:pt x="158157" y="142054"/>
                    <a:pt x="158195" y="141702"/>
                  </a:cubicBezTo>
                  <a:cubicBezTo>
                    <a:pt x="158424" y="140835"/>
                    <a:pt x="159129" y="140168"/>
                    <a:pt x="160005" y="139988"/>
                  </a:cubicBezTo>
                  <a:cubicBezTo>
                    <a:pt x="160681" y="139864"/>
                    <a:pt x="161377" y="140121"/>
                    <a:pt x="161815" y="140654"/>
                  </a:cubicBezTo>
                  <a:cubicBezTo>
                    <a:pt x="162053" y="141131"/>
                    <a:pt x="162053" y="141702"/>
                    <a:pt x="161815" y="142178"/>
                  </a:cubicBezTo>
                  <a:cubicBezTo>
                    <a:pt x="161767" y="142721"/>
                    <a:pt x="161767" y="143254"/>
                    <a:pt x="161815" y="143797"/>
                  </a:cubicBezTo>
                  <a:cubicBezTo>
                    <a:pt x="161815" y="143797"/>
                    <a:pt x="162386" y="144750"/>
                    <a:pt x="162958" y="144750"/>
                  </a:cubicBezTo>
                  <a:lnTo>
                    <a:pt x="162958" y="144750"/>
                  </a:lnTo>
                  <a:cubicBezTo>
                    <a:pt x="162739" y="141854"/>
                    <a:pt x="163091" y="138939"/>
                    <a:pt x="164006" y="136177"/>
                  </a:cubicBezTo>
                  <a:cubicBezTo>
                    <a:pt x="166063" y="133625"/>
                    <a:pt x="167816" y="130843"/>
                    <a:pt x="169244" y="12789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0" name="Freeform: Shape 989">
              <a:extLst>
                <a:ext uri="{FF2B5EF4-FFF2-40B4-BE49-F238E27FC236}">
                  <a16:creationId xmlns:a16="http://schemas.microsoft.com/office/drawing/2014/main" xmlns="" id="{8774AB10-76A0-93DA-45AC-0F334E1BADEC}"/>
                </a:ext>
              </a:extLst>
            </p:cNvPr>
            <p:cNvSpPr/>
            <p:nvPr/>
          </p:nvSpPr>
          <p:spPr>
            <a:xfrm>
              <a:off x="5351525" y="4442174"/>
              <a:ext cx="1809" cy="4285"/>
            </a:xfrm>
            <a:custGeom>
              <a:avLst/>
              <a:gdLst>
                <a:gd name="connsiteX0" fmla="*/ 1111 w 1809"/>
                <a:gd name="connsiteY0" fmla="*/ 3887 h 4285"/>
                <a:gd name="connsiteX1" fmla="*/ 1777 w 1809"/>
                <a:gd name="connsiteY1" fmla="*/ 1887 h 4285"/>
                <a:gd name="connsiteX2" fmla="*/ 444 w 1809"/>
                <a:gd name="connsiteY2" fmla="*/ -399 h 4285"/>
                <a:gd name="connsiteX3" fmla="*/ -32 w 1809"/>
                <a:gd name="connsiteY3" fmla="*/ -399 h 4285"/>
                <a:gd name="connsiteX4" fmla="*/ 825 w 1809"/>
                <a:gd name="connsiteY4" fmla="*/ 2268 h 4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 h="4285">
                  <a:moveTo>
                    <a:pt x="1111" y="3887"/>
                  </a:moveTo>
                  <a:cubicBezTo>
                    <a:pt x="1254" y="3201"/>
                    <a:pt x="1482" y="2525"/>
                    <a:pt x="1777" y="1887"/>
                  </a:cubicBezTo>
                  <a:cubicBezTo>
                    <a:pt x="1777" y="934"/>
                    <a:pt x="1777" y="-399"/>
                    <a:pt x="444" y="-399"/>
                  </a:cubicBezTo>
                  <a:lnTo>
                    <a:pt x="-32" y="-399"/>
                  </a:lnTo>
                  <a:cubicBezTo>
                    <a:pt x="349" y="458"/>
                    <a:pt x="644" y="1353"/>
                    <a:pt x="825" y="2268"/>
                  </a:cubicBezTo>
                  <a:close/>
                </a:path>
              </a:pathLst>
            </a:custGeom>
            <a:solidFill>
              <a:srgbClr val="B4B4DA"/>
            </a:solidFill>
            <a:ln w="9525" cap="flat">
              <a:noFill/>
              <a:prstDash val="solid"/>
              <a:miter/>
            </a:ln>
          </p:spPr>
          <p:txBody>
            <a:bodyPr rtlCol="0" anchor="ctr"/>
            <a:lstStyle/>
            <a:p>
              <a:endParaRPr lang="en-IN"/>
            </a:p>
          </p:txBody>
        </p:sp>
        <p:sp>
          <p:nvSpPr>
            <p:cNvPr id="991" name="Freeform: Shape 990">
              <a:extLst>
                <a:ext uri="{FF2B5EF4-FFF2-40B4-BE49-F238E27FC236}">
                  <a16:creationId xmlns:a16="http://schemas.microsoft.com/office/drawing/2014/main" xmlns="" id="{F6629C2A-0114-D75F-E33D-CA4141405915}"/>
                </a:ext>
              </a:extLst>
            </p:cNvPr>
            <p:cNvSpPr/>
            <p:nvPr/>
          </p:nvSpPr>
          <p:spPr>
            <a:xfrm>
              <a:off x="5659492" y="4352139"/>
              <a:ext cx="168759" cy="179791"/>
            </a:xfrm>
            <a:custGeom>
              <a:avLst/>
              <a:gdLst>
                <a:gd name="connsiteX0" fmla="*/ 25471 w 168759"/>
                <a:gd name="connsiteY0" fmla="*/ 165455 h 179791"/>
                <a:gd name="connsiteX1" fmla="*/ 27852 w 168759"/>
                <a:gd name="connsiteY1" fmla="*/ 166693 h 179791"/>
                <a:gd name="connsiteX2" fmla="*/ 26614 w 168759"/>
                <a:gd name="connsiteY2" fmla="*/ 169074 h 179791"/>
                <a:gd name="connsiteX3" fmla="*/ 24900 w 168759"/>
                <a:gd name="connsiteY3" fmla="*/ 172503 h 179791"/>
                <a:gd name="connsiteX4" fmla="*/ 28614 w 168759"/>
                <a:gd name="connsiteY4" fmla="*/ 172503 h 179791"/>
                <a:gd name="connsiteX5" fmla="*/ 31186 w 168759"/>
                <a:gd name="connsiteY5" fmla="*/ 170122 h 179791"/>
                <a:gd name="connsiteX6" fmla="*/ 32520 w 168759"/>
                <a:gd name="connsiteY6" fmla="*/ 167265 h 179791"/>
                <a:gd name="connsiteX7" fmla="*/ 34139 w 168759"/>
                <a:gd name="connsiteY7" fmla="*/ 166217 h 179791"/>
                <a:gd name="connsiteX8" fmla="*/ 33377 w 168759"/>
                <a:gd name="connsiteY8" fmla="*/ 171170 h 179791"/>
                <a:gd name="connsiteX9" fmla="*/ 31948 w 168759"/>
                <a:gd name="connsiteY9" fmla="*/ 172789 h 179791"/>
                <a:gd name="connsiteX10" fmla="*/ 32539 w 168759"/>
                <a:gd name="connsiteY10" fmla="*/ 174152 h 179791"/>
                <a:gd name="connsiteX11" fmla="*/ 32996 w 168759"/>
                <a:gd name="connsiteY11" fmla="*/ 174218 h 179791"/>
                <a:gd name="connsiteX12" fmla="*/ 33948 w 168759"/>
                <a:gd name="connsiteY12" fmla="*/ 174218 h 179791"/>
                <a:gd name="connsiteX13" fmla="*/ 37568 w 168759"/>
                <a:gd name="connsiteY13" fmla="*/ 170884 h 179791"/>
                <a:gd name="connsiteX14" fmla="*/ 39092 w 168759"/>
                <a:gd name="connsiteY14" fmla="*/ 167646 h 179791"/>
                <a:gd name="connsiteX15" fmla="*/ 36996 w 168759"/>
                <a:gd name="connsiteY15" fmla="*/ 175075 h 179791"/>
                <a:gd name="connsiteX16" fmla="*/ 34710 w 168759"/>
                <a:gd name="connsiteY16" fmla="*/ 177076 h 179791"/>
                <a:gd name="connsiteX17" fmla="*/ 34634 w 168759"/>
                <a:gd name="connsiteY17" fmla="*/ 179095 h 179791"/>
                <a:gd name="connsiteX18" fmla="*/ 34710 w 168759"/>
                <a:gd name="connsiteY18" fmla="*/ 179171 h 179791"/>
                <a:gd name="connsiteX19" fmla="*/ 37472 w 168759"/>
                <a:gd name="connsiteY19" fmla="*/ 179171 h 179791"/>
                <a:gd name="connsiteX20" fmla="*/ 43187 w 168759"/>
                <a:gd name="connsiteY20" fmla="*/ 175456 h 179791"/>
                <a:gd name="connsiteX21" fmla="*/ 44140 w 168759"/>
                <a:gd name="connsiteY21" fmla="*/ 170122 h 179791"/>
                <a:gd name="connsiteX22" fmla="*/ 45569 w 168759"/>
                <a:gd name="connsiteY22" fmla="*/ 168408 h 179791"/>
                <a:gd name="connsiteX23" fmla="*/ 48140 w 168759"/>
                <a:gd name="connsiteY23" fmla="*/ 169456 h 179791"/>
                <a:gd name="connsiteX24" fmla="*/ 47664 w 168759"/>
                <a:gd name="connsiteY24" fmla="*/ 172027 h 179791"/>
                <a:gd name="connsiteX25" fmla="*/ 48426 w 168759"/>
                <a:gd name="connsiteY25" fmla="*/ 174313 h 179791"/>
                <a:gd name="connsiteX26" fmla="*/ 52712 w 168759"/>
                <a:gd name="connsiteY26" fmla="*/ 173361 h 179791"/>
                <a:gd name="connsiteX27" fmla="*/ 54237 w 168759"/>
                <a:gd name="connsiteY27" fmla="*/ 170217 h 179791"/>
                <a:gd name="connsiteX28" fmla="*/ 54237 w 168759"/>
                <a:gd name="connsiteY28" fmla="*/ 168503 h 179791"/>
                <a:gd name="connsiteX29" fmla="*/ 55761 w 168759"/>
                <a:gd name="connsiteY29" fmla="*/ 174504 h 179791"/>
                <a:gd name="connsiteX30" fmla="*/ 55284 w 168759"/>
                <a:gd name="connsiteY30" fmla="*/ 176314 h 179791"/>
                <a:gd name="connsiteX31" fmla="*/ 56618 w 168759"/>
                <a:gd name="connsiteY31" fmla="*/ 177457 h 179791"/>
                <a:gd name="connsiteX32" fmla="*/ 58046 w 168759"/>
                <a:gd name="connsiteY32" fmla="*/ 177457 h 179791"/>
                <a:gd name="connsiteX33" fmla="*/ 61571 w 168759"/>
                <a:gd name="connsiteY33" fmla="*/ 173742 h 179791"/>
                <a:gd name="connsiteX34" fmla="*/ 60713 w 168759"/>
                <a:gd name="connsiteY34" fmla="*/ 169646 h 179791"/>
                <a:gd name="connsiteX35" fmla="*/ 61742 w 168759"/>
                <a:gd name="connsiteY35" fmla="*/ 168236 h 179791"/>
                <a:gd name="connsiteX36" fmla="*/ 61952 w 168759"/>
                <a:gd name="connsiteY36" fmla="*/ 168218 h 179791"/>
                <a:gd name="connsiteX37" fmla="*/ 62809 w 168759"/>
                <a:gd name="connsiteY37" fmla="*/ 168218 h 179791"/>
                <a:gd name="connsiteX38" fmla="*/ 65095 w 168759"/>
                <a:gd name="connsiteY38" fmla="*/ 174028 h 179791"/>
                <a:gd name="connsiteX39" fmla="*/ 69762 w 168759"/>
                <a:gd name="connsiteY39" fmla="*/ 176123 h 179791"/>
                <a:gd name="connsiteX40" fmla="*/ 73572 w 168759"/>
                <a:gd name="connsiteY40" fmla="*/ 175551 h 179791"/>
                <a:gd name="connsiteX41" fmla="*/ 73572 w 168759"/>
                <a:gd name="connsiteY41" fmla="*/ 174599 h 179791"/>
                <a:gd name="connsiteX42" fmla="*/ 69096 w 168759"/>
                <a:gd name="connsiteY42" fmla="*/ 171075 h 179791"/>
                <a:gd name="connsiteX43" fmla="*/ 67476 w 168759"/>
                <a:gd name="connsiteY43" fmla="*/ 166693 h 179791"/>
                <a:gd name="connsiteX44" fmla="*/ 70429 w 168759"/>
                <a:gd name="connsiteY44" fmla="*/ 167169 h 179791"/>
                <a:gd name="connsiteX45" fmla="*/ 71667 w 168759"/>
                <a:gd name="connsiteY45" fmla="*/ 169265 h 179791"/>
                <a:gd name="connsiteX46" fmla="*/ 72334 w 168759"/>
                <a:gd name="connsiteY46" fmla="*/ 169265 h 179791"/>
                <a:gd name="connsiteX47" fmla="*/ 74134 w 168759"/>
                <a:gd name="connsiteY47" fmla="*/ 167846 h 179791"/>
                <a:gd name="connsiteX48" fmla="*/ 74144 w 168759"/>
                <a:gd name="connsiteY48" fmla="*/ 167646 h 179791"/>
                <a:gd name="connsiteX49" fmla="*/ 75077 w 168759"/>
                <a:gd name="connsiteY49" fmla="*/ 165703 h 179791"/>
                <a:gd name="connsiteX50" fmla="*/ 75287 w 168759"/>
                <a:gd name="connsiteY50" fmla="*/ 165646 h 179791"/>
                <a:gd name="connsiteX51" fmla="*/ 77478 w 168759"/>
                <a:gd name="connsiteY51" fmla="*/ 170599 h 179791"/>
                <a:gd name="connsiteX52" fmla="*/ 85383 w 168759"/>
                <a:gd name="connsiteY52" fmla="*/ 175647 h 179791"/>
                <a:gd name="connsiteX53" fmla="*/ 87193 w 168759"/>
                <a:gd name="connsiteY53" fmla="*/ 175647 h 179791"/>
                <a:gd name="connsiteX54" fmla="*/ 89384 w 168759"/>
                <a:gd name="connsiteY54" fmla="*/ 173266 h 179791"/>
                <a:gd name="connsiteX55" fmla="*/ 87764 w 168759"/>
                <a:gd name="connsiteY55" fmla="*/ 170980 h 179791"/>
                <a:gd name="connsiteX56" fmla="*/ 85860 w 168759"/>
                <a:gd name="connsiteY56" fmla="*/ 167551 h 179791"/>
                <a:gd name="connsiteX57" fmla="*/ 87669 w 168759"/>
                <a:gd name="connsiteY57" fmla="*/ 164245 h 179791"/>
                <a:gd name="connsiteX58" fmla="*/ 87764 w 168759"/>
                <a:gd name="connsiteY58" fmla="*/ 164217 h 179791"/>
                <a:gd name="connsiteX59" fmla="*/ 91860 w 168759"/>
                <a:gd name="connsiteY59" fmla="*/ 165455 h 179791"/>
                <a:gd name="connsiteX60" fmla="*/ 93861 w 168759"/>
                <a:gd name="connsiteY60" fmla="*/ 168312 h 179791"/>
                <a:gd name="connsiteX61" fmla="*/ 98432 w 168759"/>
                <a:gd name="connsiteY61" fmla="*/ 168312 h 179791"/>
                <a:gd name="connsiteX62" fmla="*/ 98432 w 168759"/>
                <a:gd name="connsiteY62" fmla="*/ 167075 h 179791"/>
                <a:gd name="connsiteX63" fmla="*/ 96146 w 168759"/>
                <a:gd name="connsiteY63" fmla="*/ 164883 h 179791"/>
                <a:gd name="connsiteX64" fmla="*/ 95480 w 168759"/>
                <a:gd name="connsiteY64" fmla="*/ 162121 h 179791"/>
                <a:gd name="connsiteX65" fmla="*/ 98337 w 168759"/>
                <a:gd name="connsiteY65" fmla="*/ 161074 h 179791"/>
                <a:gd name="connsiteX66" fmla="*/ 100528 w 168759"/>
                <a:gd name="connsiteY66" fmla="*/ 162693 h 179791"/>
                <a:gd name="connsiteX67" fmla="*/ 103004 w 168759"/>
                <a:gd name="connsiteY67" fmla="*/ 168122 h 179791"/>
                <a:gd name="connsiteX68" fmla="*/ 104624 w 168759"/>
                <a:gd name="connsiteY68" fmla="*/ 170599 h 179791"/>
                <a:gd name="connsiteX69" fmla="*/ 108053 w 168759"/>
                <a:gd name="connsiteY69" fmla="*/ 172027 h 179791"/>
                <a:gd name="connsiteX70" fmla="*/ 110815 w 168759"/>
                <a:gd name="connsiteY70" fmla="*/ 172027 h 179791"/>
                <a:gd name="connsiteX71" fmla="*/ 112053 w 168759"/>
                <a:gd name="connsiteY71" fmla="*/ 170313 h 179791"/>
                <a:gd name="connsiteX72" fmla="*/ 110720 w 168759"/>
                <a:gd name="connsiteY72" fmla="*/ 169265 h 179791"/>
                <a:gd name="connsiteX73" fmla="*/ 107481 w 168759"/>
                <a:gd name="connsiteY73" fmla="*/ 165646 h 179791"/>
                <a:gd name="connsiteX74" fmla="*/ 108243 w 168759"/>
                <a:gd name="connsiteY74" fmla="*/ 163931 h 179791"/>
                <a:gd name="connsiteX75" fmla="*/ 109958 w 168759"/>
                <a:gd name="connsiteY75" fmla="*/ 163931 h 179791"/>
                <a:gd name="connsiteX76" fmla="*/ 112529 w 168759"/>
                <a:gd name="connsiteY76" fmla="*/ 165741 h 179791"/>
                <a:gd name="connsiteX77" fmla="*/ 114530 w 168759"/>
                <a:gd name="connsiteY77" fmla="*/ 167932 h 179791"/>
                <a:gd name="connsiteX78" fmla="*/ 118530 w 168759"/>
                <a:gd name="connsiteY78" fmla="*/ 167932 h 179791"/>
                <a:gd name="connsiteX79" fmla="*/ 119102 w 168759"/>
                <a:gd name="connsiteY79" fmla="*/ 165998 h 179791"/>
                <a:gd name="connsiteX80" fmla="*/ 119006 w 168759"/>
                <a:gd name="connsiteY80" fmla="*/ 165836 h 179791"/>
                <a:gd name="connsiteX81" fmla="*/ 117006 w 168759"/>
                <a:gd name="connsiteY81" fmla="*/ 164407 h 179791"/>
                <a:gd name="connsiteX82" fmla="*/ 111291 w 168759"/>
                <a:gd name="connsiteY82" fmla="*/ 159169 h 179791"/>
                <a:gd name="connsiteX83" fmla="*/ 111425 w 168759"/>
                <a:gd name="connsiteY83" fmla="*/ 157292 h 179791"/>
                <a:gd name="connsiteX84" fmla="*/ 111768 w 168759"/>
                <a:gd name="connsiteY84" fmla="*/ 157073 h 179791"/>
                <a:gd name="connsiteX85" fmla="*/ 113863 w 168759"/>
                <a:gd name="connsiteY85" fmla="*/ 157073 h 179791"/>
                <a:gd name="connsiteX86" fmla="*/ 115101 w 168759"/>
                <a:gd name="connsiteY86" fmla="*/ 158121 h 179791"/>
                <a:gd name="connsiteX87" fmla="*/ 116911 w 168759"/>
                <a:gd name="connsiteY87" fmla="*/ 160121 h 179791"/>
                <a:gd name="connsiteX88" fmla="*/ 119959 w 168759"/>
                <a:gd name="connsiteY88" fmla="*/ 161740 h 179791"/>
                <a:gd name="connsiteX89" fmla="*/ 123674 w 168759"/>
                <a:gd name="connsiteY89" fmla="*/ 160216 h 179791"/>
                <a:gd name="connsiteX90" fmla="*/ 122054 w 168759"/>
                <a:gd name="connsiteY90" fmla="*/ 158216 h 179791"/>
                <a:gd name="connsiteX91" fmla="*/ 120340 w 168759"/>
                <a:gd name="connsiteY91" fmla="*/ 156501 h 179791"/>
                <a:gd name="connsiteX92" fmla="*/ 120340 w 168759"/>
                <a:gd name="connsiteY92" fmla="*/ 155454 h 179791"/>
                <a:gd name="connsiteX93" fmla="*/ 120912 w 168759"/>
                <a:gd name="connsiteY93" fmla="*/ 154882 h 179791"/>
                <a:gd name="connsiteX94" fmla="*/ 125483 w 168759"/>
                <a:gd name="connsiteY94" fmla="*/ 154882 h 179791"/>
                <a:gd name="connsiteX95" fmla="*/ 127198 w 168759"/>
                <a:gd name="connsiteY95" fmla="*/ 157644 h 179791"/>
                <a:gd name="connsiteX96" fmla="*/ 128531 w 168759"/>
                <a:gd name="connsiteY96" fmla="*/ 160597 h 179791"/>
                <a:gd name="connsiteX97" fmla="*/ 129484 w 168759"/>
                <a:gd name="connsiteY97" fmla="*/ 161074 h 179791"/>
                <a:gd name="connsiteX98" fmla="*/ 132056 w 168759"/>
                <a:gd name="connsiteY98" fmla="*/ 160312 h 179791"/>
                <a:gd name="connsiteX99" fmla="*/ 133389 w 168759"/>
                <a:gd name="connsiteY99" fmla="*/ 159264 h 179791"/>
                <a:gd name="connsiteX100" fmla="*/ 132627 w 168759"/>
                <a:gd name="connsiteY100" fmla="*/ 155645 h 179791"/>
                <a:gd name="connsiteX101" fmla="*/ 128722 w 168759"/>
                <a:gd name="connsiteY101" fmla="*/ 152977 h 179791"/>
                <a:gd name="connsiteX102" fmla="*/ 128608 w 168759"/>
                <a:gd name="connsiteY102" fmla="*/ 151091 h 179791"/>
                <a:gd name="connsiteX103" fmla="*/ 128722 w 168759"/>
                <a:gd name="connsiteY103" fmla="*/ 150977 h 179791"/>
                <a:gd name="connsiteX104" fmla="*/ 131770 w 168759"/>
                <a:gd name="connsiteY104" fmla="*/ 150977 h 179791"/>
                <a:gd name="connsiteX105" fmla="*/ 133580 w 168759"/>
                <a:gd name="connsiteY105" fmla="*/ 152406 h 179791"/>
                <a:gd name="connsiteX106" fmla="*/ 134437 w 168759"/>
                <a:gd name="connsiteY106" fmla="*/ 153644 h 179791"/>
                <a:gd name="connsiteX107" fmla="*/ 136342 w 168759"/>
                <a:gd name="connsiteY107" fmla="*/ 153644 h 179791"/>
                <a:gd name="connsiteX108" fmla="*/ 138533 w 168759"/>
                <a:gd name="connsiteY108" fmla="*/ 151358 h 179791"/>
                <a:gd name="connsiteX109" fmla="*/ 137295 w 168759"/>
                <a:gd name="connsiteY109" fmla="*/ 148882 h 179791"/>
                <a:gd name="connsiteX110" fmla="*/ 138819 w 168759"/>
                <a:gd name="connsiteY110" fmla="*/ 147834 h 179791"/>
                <a:gd name="connsiteX111" fmla="*/ 141104 w 168759"/>
                <a:gd name="connsiteY111" fmla="*/ 147834 h 179791"/>
                <a:gd name="connsiteX112" fmla="*/ 142152 w 168759"/>
                <a:gd name="connsiteY112" fmla="*/ 148882 h 179791"/>
                <a:gd name="connsiteX113" fmla="*/ 144914 w 168759"/>
                <a:gd name="connsiteY113" fmla="*/ 151549 h 179791"/>
                <a:gd name="connsiteX114" fmla="*/ 149677 w 168759"/>
                <a:gd name="connsiteY114" fmla="*/ 152215 h 179791"/>
                <a:gd name="connsiteX115" fmla="*/ 152154 w 168759"/>
                <a:gd name="connsiteY115" fmla="*/ 150882 h 179791"/>
                <a:gd name="connsiteX116" fmla="*/ 152154 w 168759"/>
                <a:gd name="connsiteY116" fmla="*/ 149929 h 179791"/>
                <a:gd name="connsiteX117" fmla="*/ 148534 w 168759"/>
                <a:gd name="connsiteY117" fmla="*/ 146596 h 179791"/>
                <a:gd name="connsiteX118" fmla="*/ 146343 w 168759"/>
                <a:gd name="connsiteY118" fmla="*/ 145071 h 179791"/>
                <a:gd name="connsiteX119" fmla="*/ 146343 w 168759"/>
                <a:gd name="connsiteY119" fmla="*/ 143738 h 179791"/>
                <a:gd name="connsiteX120" fmla="*/ 148439 w 168759"/>
                <a:gd name="connsiteY120" fmla="*/ 143738 h 179791"/>
                <a:gd name="connsiteX121" fmla="*/ 150439 w 168759"/>
                <a:gd name="connsiteY121" fmla="*/ 143738 h 179791"/>
                <a:gd name="connsiteX122" fmla="*/ 152058 w 168759"/>
                <a:gd name="connsiteY122" fmla="*/ 142405 h 179791"/>
                <a:gd name="connsiteX123" fmla="*/ 152058 w 168759"/>
                <a:gd name="connsiteY123" fmla="*/ 140786 h 179791"/>
                <a:gd name="connsiteX124" fmla="*/ 152058 w 168759"/>
                <a:gd name="connsiteY124" fmla="*/ 139737 h 179791"/>
                <a:gd name="connsiteX125" fmla="*/ 153868 w 168759"/>
                <a:gd name="connsiteY125" fmla="*/ 137928 h 179791"/>
                <a:gd name="connsiteX126" fmla="*/ 155773 w 168759"/>
                <a:gd name="connsiteY126" fmla="*/ 138404 h 179791"/>
                <a:gd name="connsiteX127" fmla="*/ 155773 w 168759"/>
                <a:gd name="connsiteY127" fmla="*/ 139928 h 179791"/>
                <a:gd name="connsiteX128" fmla="*/ 155773 w 168759"/>
                <a:gd name="connsiteY128" fmla="*/ 141547 h 179791"/>
                <a:gd name="connsiteX129" fmla="*/ 155773 w 168759"/>
                <a:gd name="connsiteY129" fmla="*/ 142119 h 179791"/>
                <a:gd name="connsiteX130" fmla="*/ 157011 w 168759"/>
                <a:gd name="connsiteY130" fmla="*/ 142976 h 179791"/>
                <a:gd name="connsiteX131" fmla="*/ 160345 w 168759"/>
                <a:gd name="connsiteY131" fmla="*/ 140595 h 179791"/>
                <a:gd name="connsiteX132" fmla="*/ 160345 w 168759"/>
                <a:gd name="connsiteY132" fmla="*/ 136975 h 179791"/>
                <a:gd name="connsiteX133" fmla="*/ 159773 w 168759"/>
                <a:gd name="connsiteY133" fmla="*/ 135356 h 179791"/>
                <a:gd name="connsiteX134" fmla="*/ 161202 w 168759"/>
                <a:gd name="connsiteY134" fmla="*/ 132975 h 179791"/>
                <a:gd name="connsiteX135" fmla="*/ 161202 w 168759"/>
                <a:gd name="connsiteY135" fmla="*/ 132975 h 179791"/>
                <a:gd name="connsiteX136" fmla="*/ 163774 w 168759"/>
                <a:gd name="connsiteY136" fmla="*/ 134785 h 179791"/>
                <a:gd name="connsiteX137" fmla="*/ 163774 w 168759"/>
                <a:gd name="connsiteY137" fmla="*/ 137642 h 179791"/>
                <a:gd name="connsiteX138" fmla="*/ 165298 w 168759"/>
                <a:gd name="connsiteY138" fmla="*/ 139833 h 179791"/>
                <a:gd name="connsiteX139" fmla="*/ 167679 w 168759"/>
                <a:gd name="connsiteY139" fmla="*/ 137928 h 179791"/>
                <a:gd name="connsiteX140" fmla="*/ 167679 w 168759"/>
                <a:gd name="connsiteY140" fmla="*/ 135546 h 179791"/>
                <a:gd name="connsiteX141" fmla="*/ 168727 w 168759"/>
                <a:gd name="connsiteY141" fmla="*/ 134309 h 179791"/>
                <a:gd name="connsiteX142" fmla="*/ 160250 w 168759"/>
                <a:gd name="connsiteY142" fmla="*/ 127736 h 179791"/>
                <a:gd name="connsiteX143" fmla="*/ 153678 w 168759"/>
                <a:gd name="connsiteY143" fmla="*/ 112687 h 179791"/>
                <a:gd name="connsiteX144" fmla="*/ 145200 w 168759"/>
                <a:gd name="connsiteY144" fmla="*/ 62966 h 179791"/>
                <a:gd name="connsiteX145" fmla="*/ 142629 w 168759"/>
                <a:gd name="connsiteY145" fmla="*/ 45726 h 179791"/>
                <a:gd name="connsiteX146" fmla="*/ 140628 w 168759"/>
                <a:gd name="connsiteY146" fmla="*/ 28485 h 179791"/>
                <a:gd name="connsiteX147" fmla="*/ 140628 w 168759"/>
                <a:gd name="connsiteY147" fmla="*/ 4101 h 179791"/>
                <a:gd name="connsiteX148" fmla="*/ 139295 w 168759"/>
                <a:gd name="connsiteY148" fmla="*/ 5340 h 179791"/>
                <a:gd name="connsiteX149" fmla="*/ 139295 w 168759"/>
                <a:gd name="connsiteY149" fmla="*/ 6959 h 179791"/>
                <a:gd name="connsiteX150" fmla="*/ 139295 w 168759"/>
                <a:gd name="connsiteY150" fmla="*/ 8007 h 179791"/>
                <a:gd name="connsiteX151" fmla="*/ 137676 w 168759"/>
                <a:gd name="connsiteY151" fmla="*/ 9817 h 179791"/>
                <a:gd name="connsiteX152" fmla="*/ 135866 w 168759"/>
                <a:gd name="connsiteY152" fmla="*/ 9340 h 179791"/>
                <a:gd name="connsiteX153" fmla="*/ 135866 w 168759"/>
                <a:gd name="connsiteY153" fmla="*/ 7721 h 179791"/>
                <a:gd name="connsiteX154" fmla="*/ 135866 w 168759"/>
                <a:gd name="connsiteY154" fmla="*/ 6102 h 179791"/>
                <a:gd name="connsiteX155" fmla="*/ 134723 w 168759"/>
                <a:gd name="connsiteY155" fmla="*/ 5244 h 179791"/>
                <a:gd name="connsiteX156" fmla="*/ 131675 w 168759"/>
                <a:gd name="connsiteY156" fmla="*/ 7626 h 179791"/>
                <a:gd name="connsiteX157" fmla="*/ 131675 w 168759"/>
                <a:gd name="connsiteY157" fmla="*/ 11150 h 179791"/>
                <a:gd name="connsiteX158" fmla="*/ 132246 w 168759"/>
                <a:gd name="connsiteY158" fmla="*/ 12769 h 179791"/>
                <a:gd name="connsiteX159" fmla="*/ 130913 w 168759"/>
                <a:gd name="connsiteY159" fmla="*/ 15246 h 179791"/>
                <a:gd name="connsiteX160" fmla="*/ 130913 w 168759"/>
                <a:gd name="connsiteY160" fmla="*/ 15246 h 179791"/>
                <a:gd name="connsiteX161" fmla="*/ 128436 w 168759"/>
                <a:gd name="connsiteY161" fmla="*/ 13341 h 179791"/>
                <a:gd name="connsiteX162" fmla="*/ 128436 w 168759"/>
                <a:gd name="connsiteY162" fmla="*/ 10484 h 179791"/>
                <a:gd name="connsiteX163" fmla="*/ 127007 w 168759"/>
                <a:gd name="connsiteY163" fmla="*/ 8292 h 179791"/>
                <a:gd name="connsiteX164" fmla="*/ 124817 w 168759"/>
                <a:gd name="connsiteY164" fmla="*/ 10007 h 179791"/>
                <a:gd name="connsiteX165" fmla="*/ 124817 w 168759"/>
                <a:gd name="connsiteY165" fmla="*/ 12483 h 179791"/>
                <a:gd name="connsiteX166" fmla="*/ 122436 w 168759"/>
                <a:gd name="connsiteY166" fmla="*/ 14103 h 179791"/>
                <a:gd name="connsiteX167" fmla="*/ 121578 w 168759"/>
                <a:gd name="connsiteY167" fmla="*/ 11531 h 179791"/>
                <a:gd name="connsiteX168" fmla="*/ 123007 w 168759"/>
                <a:gd name="connsiteY168" fmla="*/ 8007 h 179791"/>
                <a:gd name="connsiteX169" fmla="*/ 123007 w 168759"/>
                <a:gd name="connsiteY169" fmla="*/ 6102 h 179791"/>
                <a:gd name="connsiteX170" fmla="*/ 121293 w 168759"/>
                <a:gd name="connsiteY170" fmla="*/ 5054 h 179791"/>
                <a:gd name="connsiteX171" fmla="*/ 119102 w 168759"/>
                <a:gd name="connsiteY171" fmla="*/ 6673 h 179791"/>
                <a:gd name="connsiteX172" fmla="*/ 118054 w 168759"/>
                <a:gd name="connsiteY172" fmla="*/ 9817 h 179791"/>
                <a:gd name="connsiteX173" fmla="*/ 115958 w 168759"/>
                <a:gd name="connsiteY173" fmla="*/ 13150 h 179791"/>
                <a:gd name="connsiteX174" fmla="*/ 113577 w 168759"/>
                <a:gd name="connsiteY174" fmla="*/ 12007 h 179791"/>
                <a:gd name="connsiteX175" fmla="*/ 114530 w 168759"/>
                <a:gd name="connsiteY175" fmla="*/ 9531 h 179791"/>
                <a:gd name="connsiteX176" fmla="*/ 115863 w 168759"/>
                <a:gd name="connsiteY176" fmla="*/ 6007 h 179791"/>
                <a:gd name="connsiteX177" fmla="*/ 112244 w 168759"/>
                <a:gd name="connsiteY177" fmla="*/ 6007 h 179791"/>
                <a:gd name="connsiteX178" fmla="*/ 109958 w 168759"/>
                <a:gd name="connsiteY178" fmla="*/ 8578 h 179791"/>
                <a:gd name="connsiteX179" fmla="*/ 108910 w 168759"/>
                <a:gd name="connsiteY179" fmla="*/ 11531 h 179791"/>
                <a:gd name="connsiteX180" fmla="*/ 107386 w 168759"/>
                <a:gd name="connsiteY180" fmla="*/ 12769 h 179791"/>
                <a:gd name="connsiteX181" fmla="*/ 107386 w 168759"/>
                <a:gd name="connsiteY181" fmla="*/ 7721 h 179791"/>
                <a:gd name="connsiteX182" fmla="*/ 108624 w 168759"/>
                <a:gd name="connsiteY182" fmla="*/ 5911 h 179791"/>
                <a:gd name="connsiteX183" fmla="*/ 108043 w 168759"/>
                <a:gd name="connsiteY183" fmla="*/ 4692 h 179791"/>
                <a:gd name="connsiteX184" fmla="*/ 107481 w 168759"/>
                <a:gd name="connsiteY184" fmla="*/ 4673 h 179791"/>
                <a:gd name="connsiteX185" fmla="*/ 106529 w 168759"/>
                <a:gd name="connsiteY185" fmla="*/ 4673 h 179791"/>
                <a:gd name="connsiteX186" fmla="*/ 103386 w 168759"/>
                <a:gd name="connsiteY186" fmla="*/ 8292 h 179791"/>
                <a:gd name="connsiteX187" fmla="*/ 102147 w 168759"/>
                <a:gd name="connsiteY187" fmla="*/ 11627 h 179791"/>
                <a:gd name="connsiteX188" fmla="*/ 103576 w 168759"/>
                <a:gd name="connsiteY188" fmla="*/ 4101 h 179791"/>
                <a:gd name="connsiteX189" fmla="*/ 105576 w 168759"/>
                <a:gd name="connsiteY189" fmla="*/ 2006 h 179791"/>
                <a:gd name="connsiteX190" fmla="*/ 105757 w 168759"/>
                <a:gd name="connsiteY190" fmla="*/ -4 h 179791"/>
                <a:gd name="connsiteX191" fmla="*/ 105576 w 168759"/>
                <a:gd name="connsiteY191" fmla="*/ -185 h 179791"/>
                <a:gd name="connsiteX192" fmla="*/ 103004 w 168759"/>
                <a:gd name="connsiteY192" fmla="*/ -185 h 179791"/>
                <a:gd name="connsiteX193" fmla="*/ 97671 w 168759"/>
                <a:gd name="connsiteY193" fmla="*/ 3911 h 179791"/>
                <a:gd name="connsiteX194" fmla="*/ 97194 w 168759"/>
                <a:gd name="connsiteY194" fmla="*/ 9245 h 179791"/>
                <a:gd name="connsiteX195" fmla="*/ 95956 w 168759"/>
                <a:gd name="connsiteY195" fmla="*/ 11055 h 179791"/>
                <a:gd name="connsiteX196" fmla="*/ 93384 w 168759"/>
                <a:gd name="connsiteY196" fmla="*/ 10102 h 179791"/>
                <a:gd name="connsiteX197" fmla="*/ 93384 w 168759"/>
                <a:gd name="connsiteY197" fmla="*/ 7531 h 179791"/>
                <a:gd name="connsiteX198" fmla="*/ 92527 w 168759"/>
                <a:gd name="connsiteY198" fmla="*/ 5340 h 179791"/>
                <a:gd name="connsiteX199" fmla="*/ 88717 w 168759"/>
                <a:gd name="connsiteY199" fmla="*/ 6387 h 179791"/>
                <a:gd name="connsiteX200" fmla="*/ 87669 w 168759"/>
                <a:gd name="connsiteY200" fmla="*/ 9531 h 179791"/>
                <a:gd name="connsiteX201" fmla="*/ 87669 w 168759"/>
                <a:gd name="connsiteY201" fmla="*/ 11245 h 179791"/>
                <a:gd name="connsiteX202" fmla="*/ 85764 w 168759"/>
                <a:gd name="connsiteY202" fmla="*/ 5340 h 179791"/>
                <a:gd name="connsiteX203" fmla="*/ 85764 w 168759"/>
                <a:gd name="connsiteY203" fmla="*/ 3530 h 179791"/>
                <a:gd name="connsiteX204" fmla="*/ 84526 w 168759"/>
                <a:gd name="connsiteY204" fmla="*/ 2387 h 179791"/>
                <a:gd name="connsiteX205" fmla="*/ 83383 w 168759"/>
                <a:gd name="connsiteY205" fmla="*/ 2387 h 179791"/>
                <a:gd name="connsiteX206" fmla="*/ 80526 w 168759"/>
                <a:gd name="connsiteY206" fmla="*/ 6102 h 179791"/>
                <a:gd name="connsiteX207" fmla="*/ 81669 w 168759"/>
                <a:gd name="connsiteY207" fmla="*/ 10102 h 179791"/>
                <a:gd name="connsiteX208" fmla="*/ 80783 w 168759"/>
                <a:gd name="connsiteY208" fmla="*/ 11607 h 179791"/>
                <a:gd name="connsiteX209" fmla="*/ 80716 w 168759"/>
                <a:gd name="connsiteY209" fmla="*/ 11627 h 179791"/>
                <a:gd name="connsiteX210" fmla="*/ 79954 w 168759"/>
                <a:gd name="connsiteY210" fmla="*/ 11627 h 179791"/>
                <a:gd name="connsiteX211" fmla="*/ 77573 w 168759"/>
                <a:gd name="connsiteY211" fmla="*/ 5816 h 179791"/>
                <a:gd name="connsiteX212" fmla="*/ 73382 w 168759"/>
                <a:gd name="connsiteY212" fmla="*/ 3816 h 179791"/>
                <a:gd name="connsiteX213" fmla="*/ 70238 w 168759"/>
                <a:gd name="connsiteY213" fmla="*/ 4387 h 179791"/>
                <a:gd name="connsiteX214" fmla="*/ 70238 w 168759"/>
                <a:gd name="connsiteY214" fmla="*/ 5340 h 179791"/>
                <a:gd name="connsiteX215" fmla="*/ 74239 w 168759"/>
                <a:gd name="connsiteY215" fmla="*/ 8864 h 179791"/>
                <a:gd name="connsiteX216" fmla="*/ 75954 w 168759"/>
                <a:gd name="connsiteY216" fmla="*/ 13150 h 179791"/>
                <a:gd name="connsiteX217" fmla="*/ 73287 w 168759"/>
                <a:gd name="connsiteY217" fmla="*/ 13150 h 179791"/>
                <a:gd name="connsiteX218" fmla="*/ 72144 w 168759"/>
                <a:gd name="connsiteY218" fmla="*/ 11150 h 179791"/>
                <a:gd name="connsiteX219" fmla="*/ 71572 w 168759"/>
                <a:gd name="connsiteY219" fmla="*/ 11150 h 179791"/>
                <a:gd name="connsiteX220" fmla="*/ 70115 w 168759"/>
                <a:gd name="connsiteY220" fmla="*/ 12550 h 179791"/>
                <a:gd name="connsiteX221" fmla="*/ 70143 w 168759"/>
                <a:gd name="connsiteY221" fmla="*/ 12865 h 179791"/>
                <a:gd name="connsiteX222" fmla="*/ 69286 w 168759"/>
                <a:gd name="connsiteY222" fmla="*/ 14769 h 179791"/>
                <a:gd name="connsiteX223" fmla="*/ 67095 w 168759"/>
                <a:gd name="connsiteY223" fmla="*/ 9912 h 179791"/>
                <a:gd name="connsiteX224" fmla="*/ 60142 w 168759"/>
                <a:gd name="connsiteY224" fmla="*/ 4768 h 179791"/>
                <a:gd name="connsiteX225" fmla="*/ 58523 w 168759"/>
                <a:gd name="connsiteY225" fmla="*/ 4768 h 179791"/>
                <a:gd name="connsiteX226" fmla="*/ 56713 w 168759"/>
                <a:gd name="connsiteY226" fmla="*/ 7054 h 179791"/>
                <a:gd name="connsiteX227" fmla="*/ 58237 w 168759"/>
                <a:gd name="connsiteY227" fmla="*/ 9435 h 179791"/>
                <a:gd name="connsiteX228" fmla="*/ 59952 w 168759"/>
                <a:gd name="connsiteY228" fmla="*/ 12769 h 179791"/>
                <a:gd name="connsiteX229" fmla="*/ 58466 w 168759"/>
                <a:gd name="connsiteY229" fmla="*/ 16094 h 179791"/>
                <a:gd name="connsiteX230" fmla="*/ 58428 w 168759"/>
                <a:gd name="connsiteY230" fmla="*/ 16103 h 179791"/>
                <a:gd name="connsiteX231" fmla="*/ 54808 w 168759"/>
                <a:gd name="connsiteY231" fmla="*/ 14769 h 179791"/>
                <a:gd name="connsiteX232" fmla="*/ 52998 w 168759"/>
                <a:gd name="connsiteY232" fmla="*/ 11817 h 179791"/>
                <a:gd name="connsiteX233" fmla="*/ 49093 w 168759"/>
                <a:gd name="connsiteY233" fmla="*/ 11817 h 179791"/>
                <a:gd name="connsiteX234" fmla="*/ 49093 w 168759"/>
                <a:gd name="connsiteY234" fmla="*/ 13055 h 179791"/>
                <a:gd name="connsiteX235" fmla="*/ 51093 w 168759"/>
                <a:gd name="connsiteY235" fmla="*/ 15341 h 179791"/>
                <a:gd name="connsiteX236" fmla="*/ 51665 w 168759"/>
                <a:gd name="connsiteY236" fmla="*/ 18008 h 179791"/>
                <a:gd name="connsiteX237" fmla="*/ 49188 w 168759"/>
                <a:gd name="connsiteY237" fmla="*/ 19056 h 179791"/>
                <a:gd name="connsiteX238" fmla="*/ 47283 w 168759"/>
                <a:gd name="connsiteY238" fmla="*/ 17341 h 179791"/>
                <a:gd name="connsiteX239" fmla="*/ 45093 w 168759"/>
                <a:gd name="connsiteY239" fmla="*/ 11817 h 179791"/>
                <a:gd name="connsiteX240" fmla="*/ 43759 w 168759"/>
                <a:gd name="connsiteY240" fmla="*/ 9245 h 179791"/>
                <a:gd name="connsiteX241" fmla="*/ 40806 w 168759"/>
                <a:gd name="connsiteY241" fmla="*/ 7626 h 179791"/>
                <a:gd name="connsiteX242" fmla="*/ 38520 w 168759"/>
                <a:gd name="connsiteY242" fmla="*/ 7626 h 179791"/>
                <a:gd name="connsiteX243" fmla="*/ 37472 w 168759"/>
                <a:gd name="connsiteY243" fmla="*/ 9150 h 179791"/>
                <a:gd name="connsiteX244" fmla="*/ 38616 w 168759"/>
                <a:gd name="connsiteY244" fmla="*/ 10293 h 179791"/>
                <a:gd name="connsiteX245" fmla="*/ 41282 w 168759"/>
                <a:gd name="connsiteY245" fmla="*/ 14103 h 179791"/>
                <a:gd name="connsiteX246" fmla="*/ 40711 w 168759"/>
                <a:gd name="connsiteY246" fmla="*/ 15818 h 179791"/>
                <a:gd name="connsiteX247" fmla="*/ 39187 w 168759"/>
                <a:gd name="connsiteY247" fmla="*/ 15818 h 179791"/>
                <a:gd name="connsiteX248" fmla="*/ 37091 w 168759"/>
                <a:gd name="connsiteY248" fmla="*/ 13722 h 179791"/>
                <a:gd name="connsiteX249" fmla="*/ 35282 w 168759"/>
                <a:gd name="connsiteY249" fmla="*/ 11436 h 179791"/>
                <a:gd name="connsiteX250" fmla="*/ 31853 w 168759"/>
                <a:gd name="connsiteY250" fmla="*/ 11436 h 179791"/>
                <a:gd name="connsiteX251" fmla="*/ 31853 w 168759"/>
                <a:gd name="connsiteY251" fmla="*/ 13436 h 179791"/>
                <a:gd name="connsiteX252" fmla="*/ 33567 w 168759"/>
                <a:gd name="connsiteY252" fmla="*/ 15055 h 179791"/>
                <a:gd name="connsiteX253" fmla="*/ 38330 w 168759"/>
                <a:gd name="connsiteY253" fmla="*/ 20580 h 179791"/>
                <a:gd name="connsiteX254" fmla="*/ 38330 w 168759"/>
                <a:gd name="connsiteY254" fmla="*/ 22675 h 179791"/>
                <a:gd name="connsiteX255" fmla="*/ 36520 w 168759"/>
                <a:gd name="connsiteY255" fmla="*/ 22675 h 179791"/>
                <a:gd name="connsiteX256" fmla="*/ 35472 w 168759"/>
                <a:gd name="connsiteY256" fmla="*/ 21532 h 179791"/>
                <a:gd name="connsiteX257" fmla="*/ 33948 w 168759"/>
                <a:gd name="connsiteY257" fmla="*/ 19437 h 179791"/>
                <a:gd name="connsiteX258" fmla="*/ 31281 w 168759"/>
                <a:gd name="connsiteY258" fmla="*/ 17532 h 179791"/>
                <a:gd name="connsiteX259" fmla="*/ 28043 w 168759"/>
                <a:gd name="connsiteY259" fmla="*/ 18770 h 179791"/>
                <a:gd name="connsiteX260" fmla="*/ 29471 w 168759"/>
                <a:gd name="connsiteY260" fmla="*/ 20866 h 179791"/>
                <a:gd name="connsiteX261" fmla="*/ 30900 w 168759"/>
                <a:gd name="connsiteY261" fmla="*/ 22675 h 179791"/>
                <a:gd name="connsiteX262" fmla="*/ 30900 w 168759"/>
                <a:gd name="connsiteY262" fmla="*/ 23818 h 179791"/>
                <a:gd name="connsiteX263" fmla="*/ 30900 w 168759"/>
                <a:gd name="connsiteY263" fmla="*/ 23818 h 179791"/>
                <a:gd name="connsiteX264" fmla="*/ 26995 w 168759"/>
                <a:gd name="connsiteY264" fmla="*/ 23818 h 179791"/>
                <a:gd name="connsiteX265" fmla="*/ 25662 w 168759"/>
                <a:gd name="connsiteY265" fmla="*/ 20961 h 179791"/>
                <a:gd name="connsiteX266" fmla="*/ 24518 w 168759"/>
                <a:gd name="connsiteY266" fmla="*/ 18008 h 179791"/>
                <a:gd name="connsiteX267" fmla="*/ 23661 w 168759"/>
                <a:gd name="connsiteY267" fmla="*/ 17437 h 179791"/>
                <a:gd name="connsiteX268" fmla="*/ 21185 w 168759"/>
                <a:gd name="connsiteY268" fmla="*/ 18008 h 179791"/>
                <a:gd name="connsiteX269" fmla="*/ 19756 w 168759"/>
                <a:gd name="connsiteY269" fmla="*/ 18960 h 179791"/>
                <a:gd name="connsiteX270" fmla="*/ 20232 w 168759"/>
                <a:gd name="connsiteY270" fmla="*/ 22580 h 179791"/>
                <a:gd name="connsiteX271" fmla="*/ 23852 w 168759"/>
                <a:gd name="connsiteY271" fmla="*/ 25533 h 179791"/>
                <a:gd name="connsiteX272" fmla="*/ 23966 w 168759"/>
                <a:gd name="connsiteY272" fmla="*/ 27419 h 179791"/>
                <a:gd name="connsiteX273" fmla="*/ 23852 w 168759"/>
                <a:gd name="connsiteY273" fmla="*/ 27533 h 179791"/>
                <a:gd name="connsiteX274" fmla="*/ 20899 w 168759"/>
                <a:gd name="connsiteY274" fmla="*/ 27533 h 179791"/>
                <a:gd name="connsiteX275" fmla="*/ 19184 w 168759"/>
                <a:gd name="connsiteY275" fmla="*/ 25914 h 179791"/>
                <a:gd name="connsiteX276" fmla="*/ 18422 w 168759"/>
                <a:gd name="connsiteY276" fmla="*/ 24676 h 179791"/>
                <a:gd name="connsiteX277" fmla="*/ 16708 w 168759"/>
                <a:gd name="connsiteY277" fmla="*/ 24104 h 179791"/>
                <a:gd name="connsiteX278" fmla="*/ 14327 w 168759"/>
                <a:gd name="connsiteY278" fmla="*/ 26199 h 179791"/>
                <a:gd name="connsiteX279" fmla="*/ 15375 w 168759"/>
                <a:gd name="connsiteY279" fmla="*/ 28676 h 179791"/>
                <a:gd name="connsiteX280" fmla="*/ 13850 w 168759"/>
                <a:gd name="connsiteY280" fmla="*/ 29628 h 179791"/>
                <a:gd name="connsiteX281" fmla="*/ 11564 w 168759"/>
                <a:gd name="connsiteY281" fmla="*/ 29628 h 179791"/>
                <a:gd name="connsiteX282" fmla="*/ 10612 w 168759"/>
                <a:gd name="connsiteY282" fmla="*/ 28485 h 179791"/>
                <a:gd name="connsiteX283" fmla="*/ 8135 w 168759"/>
                <a:gd name="connsiteY283" fmla="*/ 25628 h 179791"/>
                <a:gd name="connsiteX284" fmla="*/ 3563 w 168759"/>
                <a:gd name="connsiteY284" fmla="*/ 24580 h 179791"/>
                <a:gd name="connsiteX285" fmla="*/ 992 w 168759"/>
                <a:gd name="connsiteY285" fmla="*/ 25723 h 179791"/>
                <a:gd name="connsiteX286" fmla="*/ 992 w 168759"/>
                <a:gd name="connsiteY286" fmla="*/ 26581 h 179791"/>
                <a:gd name="connsiteX287" fmla="*/ 4325 w 168759"/>
                <a:gd name="connsiteY287" fmla="*/ 30200 h 179791"/>
                <a:gd name="connsiteX288" fmla="*/ 6326 w 168759"/>
                <a:gd name="connsiteY288" fmla="*/ 32010 h 179791"/>
                <a:gd name="connsiteX289" fmla="*/ 5973 w 168759"/>
                <a:gd name="connsiteY289" fmla="*/ 33172 h 179791"/>
                <a:gd name="connsiteX290" fmla="*/ 5754 w 168759"/>
                <a:gd name="connsiteY290" fmla="*/ 33248 h 179791"/>
                <a:gd name="connsiteX291" fmla="*/ 3754 w 168759"/>
                <a:gd name="connsiteY291" fmla="*/ 33248 h 179791"/>
                <a:gd name="connsiteX292" fmla="*/ 1754 w 168759"/>
                <a:gd name="connsiteY292" fmla="*/ 33248 h 179791"/>
                <a:gd name="connsiteX293" fmla="*/ 39 w 168759"/>
                <a:gd name="connsiteY293" fmla="*/ 34486 h 179791"/>
                <a:gd name="connsiteX294" fmla="*/ 39 w 168759"/>
                <a:gd name="connsiteY294" fmla="*/ 36011 h 179791"/>
                <a:gd name="connsiteX295" fmla="*/ 39 w 168759"/>
                <a:gd name="connsiteY295" fmla="*/ 37058 h 179791"/>
                <a:gd name="connsiteX296" fmla="*/ 39 w 168759"/>
                <a:gd name="connsiteY296" fmla="*/ 37058 h 179791"/>
                <a:gd name="connsiteX297" fmla="*/ 611 w 168759"/>
                <a:gd name="connsiteY297" fmla="*/ 42201 h 179791"/>
                <a:gd name="connsiteX298" fmla="*/ 1373 w 168759"/>
                <a:gd name="connsiteY298" fmla="*/ 56775 h 179791"/>
                <a:gd name="connsiteX299" fmla="*/ 706 w 168759"/>
                <a:gd name="connsiteY299" fmla="*/ 72110 h 179791"/>
                <a:gd name="connsiteX300" fmla="*/ 5564 w 168759"/>
                <a:gd name="connsiteY300" fmla="*/ 85731 h 179791"/>
                <a:gd name="connsiteX301" fmla="*/ 17184 w 168759"/>
                <a:gd name="connsiteY301" fmla="*/ 137071 h 179791"/>
                <a:gd name="connsiteX302" fmla="*/ 17184 w 168759"/>
                <a:gd name="connsiteY302" fmla="*/ 157644 h 179791"/>
                <a:gd name="connsiteX303" fmla="*/ 19756 w 168759"/>
                <a:gd name="connsiteY303" fmla="*/ 165360 h 179791"/>
                <a:gd name="connsiteX304" fmla="*/ 19756 w 168759"/>
                <a:gd name="connsiteY304" fmla="*/ 166312 h 179791"/>
                <a:gd name="connsiteX305" fmla="*/ 21851 w 168759"/>
                <a:gd name="connsiteY305" fmla="*/ 171360 h 179791"/>
                <a:gd name="connsiteX306" fmla="*/ 22423 w 168759"/>
                <a:gd name="connsiteY306" fmla="*/ 169646 h 179791"/>
                <a:gd name="connsiteX307" fmla="*/ 25471 w 168759"/>
                <a:gd name="connsiteY307" fmla="*/ 165455 h 179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Lst>
              <a:rect l="l" t="t" r="r" b="b"/>
              <a:pathLst>
                <a:path w="168759" h="179791">
                  <a:moveTo>
                    <a:pt x="25471" y="165455"/>
                  </a:moveTo>
                  <a:cubicBezTo>
                    <a:pt x="26471" y="165141"/>
                    <a:pt x="27538" y="165693"/>
                    <a:pt x="27852" y="166693"/>
                  </a:cubicBezTo>
                  <a:cubicBezTo>
                    <a:pt x="27843" y="167636"/>
                    <a:pt x="27386" y="168522"/>
                    <a:pt x="26614" y="169074"/>
                  </a:cubicBezTo>
                  <a:cubicBezTo>
                    <a:pt x="25566" y="170217"/>
                    <a:pt x="24137" y="171456"/>
                    <a:pt x="24900" y="172503"/>
                  </a:cubicBezTo>
                  <a:cubicBezTo>
                    <a:pt x="26033" y="173237"/>
                    <a:pt x="27481" y="173237"/>
                    <a:pt x="28614" y="172503"/>
                  </a:cubicBezTo>
                  <a:cubicBezTo>
                    <a:pt x="29738" y="172056"/>
                    <a:pt x="30653" y="171208"/>
                    <a:pt x="31186" y="170122"/>
                  </a:cubicBezTo>
                  <a:cubicBezTo>
                    <a:pt x="31758" y="169170"/>
                    <a:pt x="31948" y="168218"/>
                    <a:pt x="32520" y="167265"/>
                  </a:cubicBezTo>
                  <a:cubicBezTo>
                    <a:pt x="32872" y="166684"/>
                    <a:pt x="33462" y="166293"/>
                    <a:pt x="34139" y="166217"/>
                  </a:cubicBezTo>
                  <a:cubicBezTo>
                    <a:pt x="35082" y="167846"/>
                    <a:pt x="34758" y="169904"/>
                    <a:pt x="33377" y="171170"/>
                  </a:cubicBezTo>
                  <a:cubicBezTo>
                    <a:pt x="32777" y="171589"/>
                    <a:pt x="32281" y="172142"/>
                    <a:pt x="31948" y="172789"/>
                  </a:cubicBezTo>
                  <a:cubicBezTo>
                    <a:pt x="31738" y="173332"/>
                    <a:pt x="32005" y="173932"/>
                    <a:pt x="32539" y="174152"/>
                  </a:cubicBezTo>
                  <a:cubicBezTo>
                    <a:pt x="32681" y="174208"/>
                    <a:pt x="32843" y="174228"/>
                    <a:pt x="32996" y="174218"/>
                  </a:cubicBezTo>
                  <a:lnTo>
                    <a:pt x="33948" y="174218"/>
                  </a:lnTo>
                  <a:cubicBezTo>
                    <a:pt x="35577" y="173675"/>
                    <a:pt x="36892" y="172466"/>
                    <a:pt x="37568" y="170884"/>
                  </a:cubicBezTo>
                  <a:cubicBezTo>
                    <a:pt x="37568" y="169741"/>
                    <a:pt x="37568" y="168408"/>
                    <a:pt x="39092" y="167646"/>
                  </a:cubicBezTo>
                  <a:cubicBezTo>
                    <a:pt x="40425" y="170294"/>
                    <a:pt x="39511" y="173513"/>
                    <a:pt x="36996" y="175075"/>
                  </a:cubicBezTo>
                  <a:cubicBezTo>
                    <a:pt x="36168" y="175666"/>
                    <a:pt x="35406" y="176333"/>
                    <a:pt x="34710" y="177076"/>
                  </a:cubicBezTo>
                  <a:cubicBezTo>
                    <a:pt x="34129" y="177609"/>
                    <a:pt x="34101" y="178514"/>
                    <a:pt x="34634" y="179095"/>
                  </a:cubicBezTo>
                  <a:cubicBezTo>
                    <a:pt x="34663" y="179123"/>
                    <a:pt x="34682" y="179142"/>
                    <a:pt x="34710" y="179171"/>
                  </a:cubicBezTo>
                  <a:cubicBezTo>
                    <a:pt x="35606" y="179466"/>
                    <a:pt x="36577" y="179466"/>
                    <a:pt x="37472" y="179171"/>
                  </a:cubicBezTo>
                  <a:cubicBezTo>
                    <a:pt x="39806" y="178762"/>
                    <a:pt x="41873" y="177428"/>
                    <a:pt x="43187" y="175456"/>
                  </a:cubicBezTo>
                  <a:cubicBezTo>
                    <a:pt x="43835" y="173752"/>
                    <a:pt x="44159" y="171942"/>
                    <a:pt x="44140" y="170122"/>
                  </a:cubicBezTo>
                  <a:cubicBezTo>
                    <a:pt x="44264" y="169332"/>
                    <a:pt x="44816" y="168675"/>
                    <a:pt x="45569" y="168408"/>
                  </a:cubicBezTo>
                  <a:cubicBezTo>
                    <a:pt x="46569" y="168008"/>
                    <a:pt x="47702" y="168475"/>
                    <a:pt x="48140" y="169456"/>
                  </a:cubicBezTo>
                  <a:cubicBezTo>
                    <a:pt x="48169" y="170341"/>
                    <a:pt x="48007" y="171218"/>
                    <a:pt x="47664" y="172027"/>
                  </a:cubicBezTo>
                  <a:cubicBezTo>
                    <a:pt x="47245" y="172866"/>
                    <a:pt x="47588" y="173885"/>
                    <a:pt x="48426" y="174313"/>
                  </a:cubicBezTo>
                  <a:cubicBezTo>
                    <a:pt x="49922" y="174695"/>
                    <a:pt x="51512" y="174342"/>
                    <a:pt x="52712" y="173361"/>
                  </a:cubicBezTo>
                  <a:cubicBezTo>
                    <a:pt x="53570" y="172523"/>
                    <a:pt x="54113" y="171408"/>
                    <a:pt x="54237" y="170217"/>
                  </a:cubicBezTo>
                  <a:lnTo>
                    <a:pt x="54237" y="168503"/>
                  </a:lnTo>
                  <a:cubicBezTo>
                    <a:pt x="55999" y="169960"/>
                    <a:pt x="56618" y="172389"/>
                    <a:pt x="55761" y="174504"/>
                  </a:cubicBezTo>
                  <a:cubicBezTo>
                    <a:pt x="55513" y="175085"/>
                    <a:pt x="55351" y="175694"/>
                    <a:pt x="55284" y="176314"/>
                  </a:cubicBezTo>
                  <a:cubicBezTo>
                    <a:pt x="55379" y="176971"/>
                    <a:pt x="55951" y="177466"/>
                    <a:pt x="56618" y="177457"/>
                  </a:cubicBezTo>
                  <a:cubicBezTo>
                    <a:pt x="57094" y="177552"/>
                    <a:pt x="57580" y="177552"/>
                    <a:pt x="58046" y="177457"/>
                  </a:cubicBezTo>
                  <a:cubicBezTo>
                    <a:pt x="59914" y="177133"/>
                    <a:pt x="61342" y="175618"/>
                    <a:pt x="61571" y="173742"/>
                  </a:cubicBezTo>
                  <a:cubicBezTo>
                    <a:pt x="61418" y="172351"/>
                    <a:pt x="61133" y="170980"/>
                    <a:pt x="60713" y="169646"/>
                  </a:cubicBezTo>
                  <a:cubicBezTo>
                    <a:pt x="60609" y="168970"/>
                    <a:pt x="61075" y="168341"/>
                    <a:pt x="61742" y="168236"/>
                  </a:cubicBezTo>
                  <a:cubicBezTo>
                    <a:pt x="61818" y="168218"/>
                    <a:pt x="61885" y="168218"/>
                    <a:pt x="61952" y="168218"/>
                  </a:cubicBezTo>
                  <a:cubicBezTo>
                    <a:pt x="62237" y="168141"/>
                    <a:pt x="62523" y="168141"/>
                    <a:pt x="62809" y="168218"/>
                  </a:cubicBezTo>
                  <a:cubicBezTo>
                    <a:pt x="64714" y="169741"/>
                    <a:pt x="63571" y="172313"/>
                    <a:pt x="65095" y="174028"/>
                  </a:cubicBezTo>
                  <a:cubicBezTo>
                    <a:pt x="66390" y="175208"/>
                    <a:pt x="68019" y="175942"/>
                    <a:pt x="69762" y="176123"/>
                  </a:cubicBezTo>
                  <a:cubicBezTo>
                    <a:pt x="71096" y="176123"/>
                    <a:pt x="73191" y="176123"/>
                    <a:pt x="73572" y="175551"/>
                  </a:cubicBezTo>
                  <a:cubicBezTo>
                    <a:pt x="73744" y="175256"/>
                    <a:pt x="73744" y="174894"/>
                    <a:pt x="73572" y="174599"/>
                  </a:cubicBezTo>
                  <a:cubicBezTo>
                    <a:pt x="72239" y="173266"/>
                    <a:pt x="70429" y="172313"/>
                    <a:pt x="69096" y="171075"/>
                  </a:cubicBezTo>
                  <a:cubicBezTo>
                    <a:pt x="67762" y="169837"/>
                    <a:pt x="66714" y="168312"/>
                    <a:pt x="67476" y="166693"/>
                  </a:cubicBezTo>
                  <a:cubicBezTo>
                    <a:pt x="68467" y="166236"/>
                    <a:pt x="69638" y="166417"/>
                    <a:pt x="70429" y="167169"/>
                  </a:cubicBezTo>
                  <a:cubicBezTo>
                    <a:pt x="70429" y="167836"/>
                    <a:pt x="70429" y="168694"/>
                    <a:pt x="71667" y="169265"/>
                  </a:cubicBezTo>
                  <a:lnTo>
                    <a:pt x="72334" y="169265"/>
                  </a:lnTo>
                  <a:cubicBezTo>
                    <a:pt x="73220" y="169370"/>
                    <a:pt x="74030" y="168731"/>
                    <a:pt x="74134" y="167846"/>
                  </a:cubicBezTo>
                  <a:cubicBezTo>
                    <a:pt x="74144" y="167779"/>
                    <a:pt x="74144" y="167712"/>
                    <a:pt x="74144" y="167646"/>
                  </a:cubicBezTo>
                  <a:cubicBezTo>
                    <a:pt x="73868" y="166855"/>
                    <a:pt x="74286" y="165979"/>
                    <a:pt x="75077" y="165703"/>
                  </a:cubicBezTo>
                  <a:cubicBezTo>
                    <a:pt x="75144" y="165683"/>
                    <a:pt x="75220" y="165665"/>
                    <a:pt x="75287" y="165646"/>
                  </a:cubicBezTo>
                  <a:cubicBezTo>
                    <a:pt x="77192" y="166789"/>
                    <a:pt x="76906" y="168884"/>
                    <a:pt x="77478" y="170599"/>
                  </a:cubicBezTo>
                  <a:cubicBezTo>
                    <a:pt x="79040" y="173552"/>
                    <a:pt x="82040" y="175466"/>
                    <a:pt x="85383" y="175647"/>
                  </a:cubicBezTo>
                  <a:lnTo>
                    <a:pt x="87193" y="175647"/>
                  </a:lnTo>
                  <a:cubicBezTo>
                    <a:pt x="88412" y="175504"/>
                    <a:pt x="89346" y="174495"/>
                    <a:pt x="89384" y="173266"/>
                  </a:cubicBezTo>
                  <a:cubicBezTo>
                    <a:pt x="89384" y="172409"/>
                    <a:pt x="88431" y="171646"/>
                    <a:pt x="87764" y="170980"/>
                  </a:cubicBezTo>
                  <a:cubicBezTo>
                    <a:pt x="86879" y="169998"/>
                    <a:pt x="86231" y="168827"/>
                    <a:pt x="85860" y="167551"/>
                  </a:cubicBezTo>
                  <a:cubicBezTo>
                    <a:pt x="85450" y="166141"/>
                    <a:pt x="86260" y="164655"/>
                    <a:pt x="87669" y="164245"/>
                  </a:cubicBezTo>
                  <a:cubicBezTo>
                    <a:pt x="87698" y="164236"/>
                    <a:pt x="87736" y="164227"/>
                    <a:pt x="87764" y="164217"/>
                  </a:cubicBezTo>
                  <a:cubicBezTo>
                    <a:pt x="89250" y="163721"/>
                    <a:pt x="90898" y="164217"/>
                    <a:pt x="91860" y="165455"/>
                  </a:cubicBezTo>
                  <a:cubicBezTo>
                    <a:pt x="92527" y="166408"/>
                    <a:pt x="92718" y="167551"/>
                    <a:pt x="93861" y="168312"/>
                  </a:cubicBezTo>
                  <a:cubicBezTo>
                    <a:pt x="95232" y="169265"/>
                    <a:pt x="97061" y="169265"/>
                    <a:pt x="98432" y="168312"/>
                  </a:cubicBezTo>
                  <a:cubicBezTo>
                    <a:pt x="98680" y="167932"/>
                    <a:pt x="98680" y="167455"/>
                    <a:pt x="98432" y="167075"/>
                  </a:cubicBezTo>
                  <a:cubicBezTo>
                    <a:pt x="97794" y="166226"/>
                    <a:pt x="97023" y="165483"/>
                    <a:pt x="96146" y="164883"/>
                  </a:cubicBezTo>
                  <a:cubicBezTo>
                    <a:pt x="95385" y="164121"/>
                    <a:pt x="94813" y="163074"/>
                    <a:pt x="95480" y="162121"/>
                  </a:cubicBezTo>
                  <a:cubicBezTo>
                    <a:pt x="96213" y="161350"/>
                    <a:pt x="97271" y="160959"/>
                    <a:pt x="98337" y="161074"/>
                  </a:cubicBezTo>
                  <a:cubicBezTo>
                    <a:pt x="99337" y="161102"/>
                    <a:pt x="100214" y="161750"/>
                    <a:pt x="100528" y="162693"/>
                  </a:cubicBezTo>
                  <a:lnTo>
                    <a:pt x="103004" y="168122"/>
                  </a:lnTo>
                  <a:cubicBezTo>
                    <a:pt x="103424" y="169027"/>
                    <a:pt x="103967" y="169856"/>
                    <a:pt x="104624" y="170599"/>
                  </a:cubicBezTo>
                  <a:cubicBezTo>
                    <a:pt x="105567" y="171466"/>
                    <a:pt x="106776" y="171970"/>
                    <a:pt x="108053" y="172027"/>
                  </a:cubicBezTo>
                  <a:cubicBezTo>
                    <a:pt x="108958" y="172275"/>
                    <a:pt x="109910" y="172275"/>
                    <a:pt x="110815" y="172027"/>
                  </a:cubicBezTo>
                  <a:cubicBezTo>
                    <a:pt x="111672" y="172027"/>
                    <a:pt x="112244" y="170884"/>
                    <a:pt x="112053" y="170313"/>
                  </a:cubicBezTo>
                  <a:cubicBezTo>
                    <a:pt x="111863" y="169741"/>
                    <a:pt x="111291" y="169551"/>
                    <a:pt x="110720" y="169265"/>
                  </a:cubicBezTo>
                  <a:cubicBezTo>
                    <a:pt x="109281" y="168436"/>
                    <a:pt x="108148" y="167169"/>
                    <a:pt x="107481" y="165646"/>
                  </a:cubicBezTo>
                  <a:cubicBezTo>
                    <a:pt x="107224" y="164960"/>
                    <a:pt x="107557" y="164198"/>
                    <a:pt x="108243" y="163931"/>
                  </a:cubicBezTo>
                  <a:cubicBezTo>
                    <a:pt x="108786" y="163703"/>
                    <a:pt x="109405" y="163703"/>
                    <a:pt x="109958" y="163931"/>
                  </a:cubicBezTo>
                  <a:cubicBezTo>
                    <a:pt x="111025" y="164169"/>
                    <a:pt x="111948" y="164817"/>
                    <a:pt x="112529" y="165741"/>
                  </a:cubicBezTo>
                  <a:cubicBezTo>
                    <a:pt x="112929" y="166674"/>
                    <a:pt x="113634" y="167446"/>
                    <a:pt x="114530" y="167932"/>
                  </a:cubicBezTo>
                  <a:cubicBezTo>
                    <a:pt x="115778" y="168589"/>
                    <a:pt x="117282" y="168589"/>
                    <a:pt x="118530" y="167932"/>
                  </a:cubicBezTo>
                  <a:cubicBezTo>
                    <a:pt x="119226" y="167560"/>
                    <a:pt x="119483" y="166693"/>
                    <a:pt x="119102" y="165998"/>
                  </a:cubicBezTo>
                  <a:cubicBezTo>
                    <a:pt x="119073" y="165941"/>
                    <a:pt x="119044" y="165884"/>
                    <a:pt x="119006" y="165836"/>
                  </a:cubicBezTo>
                  <a:cubicBezTo>
                    <a:pt x="118454" y="165217"/>
                    <a:pt x="117778" y="164722"/>
                    <a:pt x="117006" y="164407"/>
                  </a:cubicBezTo>
                  <a:cubicBezTo>
                    <a:pt x="114701" y="163150"/>
                    <a:pt x="112739" y="161359"/>
                    <a:pt x="111291" y="159169"/>
                  </a:cubicBezTo>
                  <a:cubicBezTo>
                    <a:pt x="110805" y="158616"/>
                    <a:pt x="110872" y="157768"/>
                    <a:pt x="111425" y="157292"/>
                  </a:cubicBezTo>
                  <a:cubicBezTo>
                    <a:pt x="111529" y="157197"/>
                    <a:pt x="111644" y="157130"/>
                    <a:pt x="111768" y="157073"/>
                  </a:cubicBezTo>
                  <a:cubicBezTo>
                    <a:pt x="112434" y="156787"/>
                    <a:pt x="113196" y="156787"/>
                    <a:pt x="113863" y="157073"/>
                  </a:cubicBezTo>
                  <a:cubicBezTo>
                    <a:pt x="114435" y="157073"/>
                    <a:pt x="114720" y="157740"/>
                    <a:pt x="115101" y="158121"/>
                  </a:cubicBezTo>
                  <a:cubicBezTo>
                    <a:pt x="115654" y="158835"/>
                    <a:pt x="116254" y="159502"/>
                    <a:pt x="116911" y="160121"/>
                  </a:cubicBezTo>
                  <a:cubicBezTo>
                    <a:pt x="117730" y="160969"/>
                    <a:pt x="118797" y="161540"/>
                    <a:pt x="119959" y="161740"/>
                  </a:cubicBezTo>
                  <a:cubicBezTo>
                    <a:pt x="121388" y="161740"/>
                    <a:pt x="123388" y="161169"/>
                    <a:pt x="123674" y="160216"/>
                  </a:cubicBezTo>
                  <a:cubicBezTo>
                    <a:pt x="123960" y="159264"/>
                    <a:pt x="122816" y="158787"/>
                    <a:pt x="122054" y="158216"/>
                  </a:cubicBezTo>
                  <a:cubicBezTo>
                    <a:pt x="121350" y="157797"/>
                    <a:pt x="120759" y="157207"/>
                    <a:pt x="120340" y="156501"/>
                  </a:cubicBezTo>
                  <a:cubicBezTo>
                    <a:pt x="120102" y="156197"/>
                    <a:pt x="120102" y="155758"/>
                    <a:pt x="120340" y="155454"/>
                  </a:cubicBezTo>
                  <a:lnTo>
                    <a:pt x="120912" y="154882"/>
                  </a:lnTo>
                  <a:cubicBezTo>
                    <a:pt x="122350" y="154168"/>
                    <a:pt x="124045" y="154168"/>
                    <a:pt x="125483" y="154882"/>
                  </a:cubicBezTo>
                  <a:cubicBezTo>
                    <a:pt x="126407" y="155530"/>
                    <a:pt x="127017" y="156530"/>
                    <a:pt x="127198" y="157644"/>
                  </a:cubicBezTo>
                  <a:cubicBezTo>
                    <a:pt x="127255" y="158759"/>
                    <a:pt x="127731" y="159816"/>
                    <a:pt x="128531" y="160597"/>
                  </a:cubicBezTo>
                  <a:lnTo>
                    <a:pt x="129484" y="161074"/>
                  </a:lnTo>
                  <a:cubicBezTo>
                    <a:pt x="130398" y="161102"/>
                    <a:pt x="131303" y="160835"/>
                    <a:pt x="132056" y="160312"/>
                  </a:cubicBezTo>
                  <a:cubicBezTo>
                    <a:pt x="132561" y="160045"/>
                    <a:pt x="133008" y="159683"/>
                    <a:pt x="133389" y="159264"/>
                  </a:cubicBezTo>
                  <a:cubicBezTo>
                    <a:pt x="134628" y="158026"/>
                    <a:pt x="133865" y="156597"/>
                    <a:pt x="132627" y="155645"/>
                  </a:cubicBezTo>
                  <a:cubicBezTo>
                    <a:pt x="131256" y="154854"/>
                    <a:pt x="129951" y="153968"/>
                    <a:pt x="128722" y="152977"/>
                  </a:cubicBezTo>
                  <a:cubicBezTo>
                    <a:pt x="128170" y="152492"/>
                    <a:pt x="128112" y="151644"/>
                    <a:pt x="128608" y="151091"/>
                  </a:cubicBezTo>
                  <a:cubicBezTo>
                    <a:pt x="128636" y="151054"/>
                    <a:pt x="128684" y="151015"/>
                    <a:pt x="128722" y="150977"/>
                  </a:cubicBezTo>
                  <a:cubicBezTo>
                    <a:pt x="129684" y="150501"/>
                    <a:pt x="130808" y="150501"/>
                    <a:pt x="131770" y="150977"/>
                  </a:cubicBezTo>
                  <a:cubicBezTo>
                    <a:pt x="132513" y="151234"/>
                    <a:pt x="133151" y="151739"/>
                    <a:pt x="133580" y="152406"/>
                  </a:cubicBezTo>
                  <a:cubicBezTo>
                    <a:pt x="133780" y="152873"/>
                    <a:pt x="134065" y="153292"/>
                    <a:pt x="134437" y="153644"/>
                  </a:cubicBezTo>
                  <a:cubicBezTo>
                    <a:pt x="135056" y="153854"/>
                    <a:pt x="135723" y="153854"/>
                    <a:pt x="136342" y="153644"/>
                  </a:cubicBezTo>
                  <a:cubicBezTo>
                    <a:pt x="137542" y="153549"/>
                    <a:pt x="138485" y="152568"/>
                    <a:pt x="138533" y="151358"/>
                  </a:cubicBezTo>
                  <a:cubicBezTo>
                    <a:pt x="138533" y="150406"/>
                    <a:pt x="137676" y="149739"/>
                    <a:pt x="137295" y="148882"/>
                  </a:cubicBezTo>
                  <a:cubicBezTo>
                    <a:pt x="136913" y="148025"/>
                    <a:pt x="137961" y="148119"/>
                    <a:pt x="138819" y="147834"/>
                  </a:cubicBezTo>
                  <a:cubicBezTo>
                    <a:pt x="139552" y="147548"/>
                    <a:pt x="140371" y="147548"/>
                    <a:pt x="141104" y="147834"/>
                  </a:cubicBezTo>
                  <a:cubicBezTo>
                    <a:pt x="141524" y="148110"/>
                    <a:pt x="141876" y="148462"/>
                    <a:pt x="142152" y="148882"/>
                  </a:cubicBezTo>
                  <a:cubicBezTo>
                    <a:pt x="142905" y="149929"/>
                    <a:pt x="143838" y="150834"/>
                    <a:pt x="144914" y="151549"/>
                  </a:cubicBezTo>
                  <a:cubicBezTo>
                    <a:pt x="146372" y="152330"/>
                    <a:pt x="148058" y="152568"/>
                    <a:pt x="149677" y="152215"/>
                  </a:cubicBezTo>
                  <a:cubicBezTo>
                    <a:pt x="150649" y="152110"/>
                    <a:pt x="151534" y="151634"/>
                    <a:pt x="152154" y="150882"/>
                  </a:cubicBezTo>
                  <a:cubicBezTo>
                    <a:pt x="152249" y="150567"/>
                    <a:pt x="152249" y="150244"/>
                    <a:pt x="152154" y="149929"/>
                  </a:cubicBezTo>
                  <a:cubicBezTo>
                    <a:pt x="152154" y="148501"/>
                    <a:pt x="150153" y="147453"/>
                    <a:pt x="148534" y="146596"/>
                  </a:cubicBezTo>
                  <a:cubicBezTo>
                    <a:pt x="147677" y="146310"/>
                    <a:pt x="146915" y="145777"/>
                    <a:pt x="146343" y="145071"/>
                  </a:cubicBezTo>
                  <a:cubicBezTo>
                    <a:pt x="145981" y="144700"/>
                    <a:pt x="145981" y="144110"/>
                    <a:pt x="146343" y="143738"/>
                  </a:cubicBezTo>
                  <a:cubicBezTo>
                    <a:pt x="147020" y="143500"/>
                    <a:pt x="147763" y="143500"/>
                    <a:pt x="148439" y="143738"/>
                  </a:cubicBezTo>
                  <a:cubicBezTo>
                    <a:pt x="149096" y="143928"/>
                    <a:pt x="149782" y="143928"/>
                    <a:pt x="150439" y="143738"/>
                  </a:cubicBezTo>
                  <a:cubicBezTo>
                    <a:pt x="151172" y="143595"/>
                    <a:pt x="151782" y="143100"/>
                    <a:pt x="152058" y="142405"/>
                  </a:cubicBezTo>
                  <a:cubicBezTo>
                    <a:pt x="152201" y="141871"/>
                    <a:pt x="152201" y="141319"/>
                    <a:pt x="152058" y="140786"/>
                  </a:cubicBezTo>
                  <a:cubicBezTo>
                    <a:pt x="152011" y="140443"/>
                    <a:pt x="152011" y="140090"/>
                    <a:pt x="152058" y="139737"/>
                  </a:cubicBezTo>
                  <a:cubicBezTo>
                    <a:pt x="152277" y="138842"/>
                    <a:pt x="152973" y="138147"/>
                    <a:pt x="153868" y="137928"/>
                  </a:cubicBezTo>
                  <a:cubicBezTo>
                    <a:pt x="154544" y="137718"/>
                    <a:pt x="155278" y="137909"/>
                    <a:pt x="155773" y="138404"/>
                  </a:cubicBezTo>
                  <a:cubicBezTo>
                    <a:pt x="156049" y="138880"/>
                    <a:pt x="156049" y="139452"/>
                    <a:pt x="155773" y="139928"/>
                  </a:cubicBezTo>
                  <a:cubicBezTo>
                    <a:pt x="155735" y="140471"/>
                    <a:pt x="155735" y="141005"/>
                    <a:pt x="155773" y="141547"/>
                  </a:cubicBezTo>
                  <a:lnTo>
                    <a:pt x="155773" y="142119"/>
                  </a:lnTo>
                  <a:cubicBezTo>
                    <a:pt x="155773" y="142119"/>
                    <a:pt x="156440" y="142976"/>
                    <a:pt x="157011" y="142976"/>
                  </a:cubicBezTo>
                  <a:cubicBezTo>
                    <a:pt x="157583" y="142976"/>
                    <a:pt x="159583" y="141738"/>
                    <a:pt x="160345" y="140595"/>
                  </a:cubicBezTo>
                  <a:cubicBezTo>
                    <a:pt x="161059" y="139490"/>
                    <a:pt x="161059" y="138080"/>
                    <a:pt x="160345" y="136975"/>
                  </a:cubicBezTo>
                  <a:cubicBezTo>
                    <a:pt x="160345" y="136404"/>
                    <a:pt x="159488" y="136023"/>
                    <a:pt x="159773" y="135356"/>
                  </a:cubicBezTo>
                  <a:cubicBezTo>
                    <a:pt x="160059" y="134689"/>
                    <a:pt x="161393" y="133832"/>
                    <a:pt x="161202" y="132975"/>
                  </a:cubicBezTo>
                  <a:lnTo>
                    <a:pt x="161202" y="132975"/>
                  </a:lnTo>
                  <a:cubicBezTo>
                    <a:pt x="161679" y="135070"/>
                    <a:pt x="163012" y="134023"/>
                    <a:pt x="163774" y="134785"/>
                  </a:cubicBezTo>
                  <a:cubicBezTo>
                    <a:pt x="164536" y="135546"/>
                    <a:pt x="163774" y="136595"/>
                    <a:pt x="163774" y="137642"/>
                  </a:cubicBezTo>
                  <a:cubicBezTo>
                    <a:pt x="163774" y="138690"/>
                    <a:pt x="163774" y="139928"/>
                    <a:pt x="165298" y="139833"/>
                  </a:cubicBezTo>
                  <a:cubicBezTo>
                    <a:pt x="166413" y="139757"/>
                    <a:pt x="167365" y="138994"/>
                    <a:pt x="167679" y="137928"/>
                  </a:cubicBezTo>
                  <a:cubicBezTo>
                    <a:pt x="167679" y="137071"/>
                    <a:pt x="167679" y="136308"/>
                    <a:pt x="167679" y="135546"/>
                  </a:cubicBezTo>
                  <a:cubicBezTo>
                    <a:pt x="167889" y="135032"/>
                    <a:pt x="168260" y="134603"/>
                    <a:pt x="168727" y="134309"/>
                  </a:cubicBezTo>
                  <a:cubicBezTo>
                    <a:pt x="165727" y="132346"/>
                    <a:pt x="162898" y="130155"/>
                    <a:pt x="160250" y="127736"/>
                  </a:cubicBezTo>
                  <a:cubicBezTo>
                    <a:pt x="156764" y="123383"/>
                    <a:pt x="154497" y="118192"/>
                    <a:pt x="153678" y="112687"/>
                  </a:cubicBezTo>
                  <a:cubicBezTo>
                    <a:pt x="149963" y="96303"/>
                    <a:pt x="147581" y="79635"/>
                    <a:pt x="145200" y="62966"/>
                  </a:cubicBezTo>
                  <a:lnTo>
                    <a:pt x="142629" y="45726"/>
                  </a:lnTo>
                  <a:cubicBezTo>
                    <a:pt x="141771" y="40011"/>
                    <a:pt x="140914" y="34296"/>
                    <a:pt x="140628" y="28485"/>
                  </a:cubicBezTo>
                  <a:cubicBezTo>
                    <a:pt x="140152" y="20485"/>
                    <a:pt x="140628" y="12198"/>
                    <a:pt x="140628" y="4101"/>
                  </a:cubicBezTo>
                  <a:cubicBezTo>
                    <a:pt x="139990" y="4244"/>
                    <a:pt x="139485" y="4721"/>
                    <a:pt x="139295" y="5340"/>
                  </a:cubicBezTo>
                  <a:cubicBezTo>
                    <a:pt x="139199" y="5873"/>
                    <a:pt x="139199" y="6426"/>
                    <a:pt x="139295" y="6959"/>
                  </a:cubicBezTo>
                  <a:cubicBezTo>
                    <a:pt x="139295" y="6959"/>
                    <a:pt x="139295" y="7626"/>
                    <a:pt x="139295" y="8007"/>
                  </a:cubicBezTo>
                  <a:cubicBezTo>
                    <a:pt x="139171" y="8883"/>
                    <a:pt x="138533" y="9598"/>
                    <a:pt x="137676" y="9817"/>
                  </a:cubicBezTo>
                  <a:cubicBezTo>
                    <a:pt x="137028" y="9969"/>
                    <a:pt x="136352" y="9788"/>
                    <a:pt x="135866" y="9340"/>
                  </a:cubicBezTo>
                  <a:cubicBezTo>
                    <a:pt x="135675" y="8816"/>
                    <a:pt x="135675" y="8245"/>
                    <a:pt x="135866" y="7721"/>
                  </a:cubicBezTo>
                  <a:cubicBezTo>
                    <a:pt x="135961" y="7188"/>
                    <a:pt x="135961" y="6635"/>
                    <a:pt x="135866" y="6102"/>
                  </a:cubicBezTo>
                  <a:cubicBezTo>
                    <a:pt x="135866" y="6102"/>
                    <a:pt x="135199" y="5244"/>
                    <a:pt x="134723" y="5244"/>
                  </a:cubicBezTo>
                  <a:cubicBezTo>
                    <a:pt x="134246" y="5244"/>
                    <a:pt x="132437" y="6387"/>
                    <a:pt x="131675" y="7626"/>
                  </a:cubicBezTo>
                  <a:cubicBezTo>
                    <a:pt x="130998" y="8702"/>
                    <a:pt x="130998" y="10074"/>
                    <a:pt x="131675" y="11150"/>
                  </a:cubicBezTo>
                  <a:cubicBezTo>
                    <a:pt x="131675" y="11721"/>
                    <a:pt x="132437" y="12103"/>
                    <a:pt x="132246" y="12769"/>
                  </a:cubicBezTo>
                  <a:cubicBezTo>
                    <a:pt x="132056" y="13436"/>
                    <a:pt x="130722" y="14389"/>
                    <a:pt x="130913" y="15246"/>
                  </a:cubicBezTo>
                  <a:lnTo>
                    <a:pt x="130913" y="15246"/>
                  </a:lnTo>
                  <a:cubicBezTo>
                    <a:pt x="130437" y="13055"/>
                    <a:pt x="129198" y="14103"/>
                    <a:pt x="128436" y="13341"/>
                  </a:cubicBezTo>
                  <a:cubicBezTo>
                    <a:pt x="127674" y="12579"/>
                    <a:pt x="128436" y="11436"/>
                    <a:pt x="128436" y="10484"/>
                  </a:cubicBezTo>
                  <a:cubicBezTo>
                    <a:pt x="128436" y="9531"/>
                    <a:pt x="128436" y="8197"/>
                    <a:pt x="127007" y="8292"/>
                  </a:cubicBezTo>
                  <a:cubicBezTo>
                    <a:pt x="125988" y="8331"/>
                    <a:pt x="125103" y="9026"/>
                    <a:pt x="124817" y="10007"/>
                  </a:cubicBezTo>
                  <a:cubicBezTo>
                    <a:pt x="124817" y="10864"/>
                    <a:pt x="124817" y="11627"/>
                    <a:pt x="124817" y="12483"/>
                  </a:cubicBezTo>
                  <a:cubicBezTo>
                    <a:pt x="124388" y="13426"/>
                    <a:pt x="123474" y="14055"/>
                    <a:pt x="122436" y="14103"/>
                  </a:cubicBezTo>
                  <a:cubicBezTo>
                    <a:pt x="121007" y="14103"/>
                    <a:pt x="121197" y="12579"/>
                    <a:pt x="121578" y="11531"/>
                  </a:cubicBezTo>
                  <a:lnTo>
                    <a:pt x="123007" y="8007"/>
                  </a:lnTo>
                  <a:cubicBezTo>
                    <a:pt x="123179" y="7388"/>
                    <a:pt x="123179" y="6721"/>
                    <a:pt x="123007" y="6102"/>
                  </a:cubicBezTo>
                  <a:cubicBezTo>
                    <a:pt x="122750" y="5397"/>
                    <a:pt x="122035" y="4959"/>
                    <a:pt x="121293" y="5054"/>
                  </a:cubicBezTo>
                  <a:cubicBezTo>
                    <a:pt x="120350" y="5216"/>
                    <a:pt x="119540" y="5816"/>
                    <a:pt x="119102" y="6673"/>
                  </a:cubicBezTo>
                  <a:cubicBezTo>
                    <a:pt x="118540" y="7636"/>
                    <a:pt x="118187" y="8712"/>
                    <a:pt x="118054" y="9817"/>
                  </a:cubicBezTo>
                  <a:cubicBezTo>
                    <a:pt x="118054" y="11055"/>
                    <a:pt x="118054" y="12674"/>
                    <a:pt x="115958" y="13150"/>
                  </a:cubicBezTo>
                  <a:cubicBezTo>
                    <a:pt x="114987" y="13474"/>
                    <a:pt x="113939" y="12969"/>
                    <a:pt x="113577" y="12007"/>
                  </a:cubicBezTo>
                  <a:cubicBezTo>
                    <a:pt x="113482" y="11074"/>
                    <a:pt x="113834" y="10160"/>
                    <a:pt x="114530" y="9531"/>
                  </a:cubicBezTo>
                  <a:cubicBezTo>
                    <a:pt x="115482" y="8388"/>
                    <a:pt x="116721" y="6959"/>
                    <a:pt x="115863" y="6007"/>
                  </a:cubicBezTo>
                  <a:cubicBezTo>
                    <a:pt x="114768" y="5273"/>
                    <a:pt x="113339" y="5273"/>
                    <a:pt x="112244" y="6007"/>
                  </a:cubicBezTo>
                  <a:cubicBezTo>
                    <a:pt x="111196" y="6559"/>
                    <a:pt x="110386" y="7473"/>
                    <a:pt x="109958" y="8578"/>
                  </a:cubicBezTo>
                  <a:cubicBezTo>
                    <a:pt x="109481" y="9531"/>
                    <a:pt x="109386" y="10578"/>
                    <a:pt x="108910" y="11531"/>
                  </a:cubicBezTo>
                  <a:cubicBezTo>
                    <a:pt x="108615" y="12150"/>
                    <a:pt x="108053" y="12607"/>
                    <a:pt x="107386" y="12769"/>
                  </a:cubicBezTo>
                  <a:cubicBezTo>
                    <a:pt x="106262" y="11274"/>
                    <a:pt x="106262" y="9216"/>
                    <a:pt x="107386" y="7721"/>
                  </a:cubicBezTo>
                  <a:cubicBezTo>
                    <a:pt x="107862" y="7149"/>
                    <a:pt x="108529" y="6578"/>
                    <a:pt x="108624" y="5911"/>
                  </a:cubicBezTo>
                  <a:cubicBezTo>
                    <a:pt x="108796" y="5416"/>
                    <a:pt x="108538" y="4873"/>
                    <a:pt x="108043" y="4692"/>
                  </a:cubicBezTo>
                  <a:cubicBezTo>
                    <a:pt x="107862" y="4635"/>
                    <a:pt x="107662" y="4625"/>
                    <a:pt x="107481" y="4673"/>
                  </a:cubicBezTo>
                  <a:lnTo>
                    <a:pt x="106529" y="4673"/>
                  </a:lnTo>
                  <a:cubicBezTo>
                    <a:pt x="105024" y="5387"/>
                    <a:pt x="103881" y="6702"/>
                    <a:pt x="103386" y="8292"/>
                  </a:cubicBezTo>
                  <a:cubicBezTo>
                    <a:pt x="103386" y="9435"/>
                    <a:pt x="103386" y="10769"/>
                    <a:pt x="102147" y="11627"/>
                  </a:cubicBezTo>
                  <a:cubicBezTo>
                    <a:pt x="100576" y="9131"/>
                    <a:pt x="101204" y="5845"/>
                    <a:pt x="103576" y="4101"/>
                  </a:cubicBezTo>
                  <a:cubicBezTo>
                    <a:pt x="104319" y="3473"/>
                    <a:pt x="104986" y="2778"/>
                    <a:pt x="105576" y="2006"/>
                  </a:cubicBezTo>
                  <a:cubicBezTo>
                    <a:pt x="106176" y="1501"/>
                    <a:pt x="106262" y="596"/>
                    <a:pt x="105757" y="-4"/>
                  </a:cubicBezTo>
                  <a:cubicBezTo>
                    <a:pt x="105700" y="-70"/>
                    <a:pt x="105643" y="-127"/>
                    <a:pt x="105576" y="-185"/>
                  </a:cubicBezTo>
                  <a:cubicBezTo>
                    <a:pt x="104738" y="-470"/>
                    <a:pt x="103843" y="-470"/>
                    <a:pt x="103004" y="-185"/>
                  </a:cubicBezTo>
                  <a:cubicBezTo>
                    <a:pt x="100747" y="406"/>
                    <a:pt x="98823" y="1882"/>
                    <a:pt x="97671" y="3911"/>
                  </a:cubicBezTo>
                  <a:cubicBezTo>
                    <a:pt x="97232" y="5654"/>
                    <a:pt x="97071" y="7454"/>
                    <a:pt x="97194" y="9245"/>
                  </a:cubicBezTo>
                  <a:cubicBezTo>
                    <a:pt x="97137" y="10026"/>
                    <a:pt x="96661" y="10721"/>
                    <a:pt x="95956" y="11055"/>
                  </a:cubicBezTo>
                  <a:cubicBezTo>
                    <a:pt x="94984" y="11464"/>
                    <a:pt x="93851" y="11055"/>
                    <a:pt x="93384" y="10102"/>
                  </a:cubicBezTo>
                  <a:cubicBezTo>
                    <a:pt x="93156" y="9264"/>
                    <a:pt x="93156" y="8369"/>
                    <a:pt x="93384" y="7531"/>
                  </a:cubicBezTo>
                  <a:cubicBezTo>
                    <a:pt x="93679" y="6693"/>
                    <a:pt x="93318" y="5759"/>
                    <a:pt x="92527" y="5340"/>
                  </a:cubicBezTo>
                  <a:cubicBezTo>
                    <a:pt x="91165" y="4902"/>
                    <a:pt x="89670" y="5311"/>
                    <a:pt x="88717" y="6387"/>
                  </a:cubicBezTo>
                  <a:cubicBezTo>
                    <a:pt x="88022" y="7283"/>
                    <a:pt x="87650" y="8397"/>
                    <a:pt x="87669" y="9531"/>
                  </a:cubicBezTo>
                  <a:lnTo>
                    <a:pt x="87669" y="11245"/>
                  </a:lnTo>
                  <a:cubicBezTo>
                    <a:pt x="86022" y="9759"/>
                    <a:pt x="85297" y="7512"/>
                    <a:pt x="85764" y="5340"/>
                  </a:cubicBezTo>
                  <a:cubicBezTo>
                    <a:pt x="85898" y="4740"/>
                    <a:pt x="85898" y="4130"/>
                    <a:pt x="85764" y="3530"/>
                  </a:cubicBezTo>
                  <a:cubicBezTo>
                    <a:pt x="85717" y="2882"/>
                    <a:pt x="85174" y="2387"/>
                    <a:pt x="84526" y="2387"/>
                  </a:cubicBezTo>
                  <a:cubicBezTo>
                    <a:pt x="84154" y="2292"/>
                    <a:pt x="83754" y="2292"/>
                    <a:pt x="83383" y="2387"/>
                  </a:cubicBezTo>
                  <a:cubicBezTo>
                    <a:pt x="81726" y="2882"/>
                    <a:pt x="80573" y="4378"/>
                    <a:pt x="80526" y="6102"/>
                  </a:cubicBezTo>
                  <a:cubicBezTo>
                    <a:pt x="80802" y="7464"/>
                    <a:pt x="81192" y="8798"/>
                    <a:pt x="81669" y="10102"/>
                  </a:cubicBezTo>
                  <a:cubicBezTo>
                    <a:pt x="81840" y="10769"/>
                    <a:pt x="81440" y="11436"/>
                    <a:pt x="80783" y="11607"/>
                  </a:cubicBezTo>
                  <a:cubicBezTo>
                    <a:pt x="80764" y="11617"/>
                    <a:pt x="80735" y="11627"/>
                    <a:pt x="80716" y="11627"/>
                  </a:cubicBezTo>
                  <a:cubicBezTo>
                    <a:pt x="80468" y="11684"/>
                    <a:pt x="80202" y="11684"/>
                    <a:pt x="79954" y="11627"/>
                  </a:cubicBezTo>
                  <a:cubicBezTo>
                    <a:pt x="78144" y="10102"/>
                    <a:pt x="79002" y="7436"/>
                    <a:pt x="77573" y="5816"/>
                  </a:cubicBezTo>
                  <a:cubicBezTo>
                    <a:pt x="76411" y="4740"/>
                    <a:pt x="74944" y="4044"/>
                    <a:pt x="73382" y="3816"/>
                  </a:cubicBezTo>
                  <a:cubicBezTo>
                    <a:pt x="72239" y="3816"/>
                    <a:pt x="70524" y="3816"/>
                    <a:pt x="70238" y="4387"/>
                  </a:cubicBezTo>
                  <a:cubicBezTo>
                    <a:pt x="70067" y="4683"/>
                    <a:pt x="70067" y="5044"/>
                    <a:pt x="70238" y="5340"/>
                  </a:cubicBezTo>
                  <a:cubicBezTo>
                    <a:pt x="71381" y="6673"/>
                    <a:pt x="73001" y="7626"/>
                    <a:pt x="74239" y="8864"/>
                  </a:cubicBezTo>
                  <a:cubicBezTo>
                    <a:pt x="75582" y="9855"/>
                    <a:pt x="76239" y="11512"/>
                    <a:pt x="75954" y="13150"/>
                  </a:cubicBezTo>
                  <a:cubicBezTo>
                    <a:pt x="75191" y="13826"/>
                    <a:pt x="74048" y="13826"/>
                    <a:pt x="73287" y="13150"/>
                  </a:cubicBezTo>
                  <a:cubicBezTo>
                    <a:pt x="73287" y="12579"/>
                    <a:pt x="72810" y="11721"/>
                    <a:pt x="72144" y="11150"/>
                  </a:cubicBezTo>
                  <a:lnTo>
                    <a:pt x="71572" y="11150"/>
                  </a:lnTo>
                  <a:cubicBezTo>
                    <a:pt x="70781" y="11131"/>
                    <a:pt x="70134" y="11760"/>
                    <a:pt x="70115" y="12550"/>
                  </a:cubicBezTo>
                  <a:cubicBezTo>
                    <a:pt x="70115" y="12655"/>
                    <a:pt x="70124" y="12760"/>
                    <a:pt x="70143" y="12865"/>
                  </a:cubicBezTo>
                  <a:cubicBezTo>
                    <a:pt x="70143" y="13531"/>
                    <a:pt x="70143" y="14484"/>
                    <a:pt x="69286" y="14769"/>
                  </a:cubicBezTo>
                  <a:cubicBezTo>
                    <a:pt x="68429" y="15055"/>
                    <a:pt x="67667" y="11627"/>
                    <a:pt x="67095" y="9912"/>
                  </a:cubicBezTo>
                  <a:cubicBezTo>
                    <a:pt x="65828" y="7102"/>
                    <a:pt x="63200" y="5159"/>
                    <a:pt x="60142" y="4768"/>
                  </a:cubicBezTo>
                  <a:cubicBezTo>
                    <a:pt x="59609" y="4673"/>
                    <a:pt x="59056" y="4673"/>
                    <a:pt x="58523" y="4768"/>
                  </a:cubicBezTo>
                  <a:cubicBezTo>
                    <a:pt x="57447" y="4997"/>
                    <a:pt x="56684" y="5959"/>
                    <a:pt x="56713" y="7054"/>
                  </a:cubicBezTo>
                  <a:cubicBezTo>
                    <a:pt x="57056" y="7940"/>
                    <a:pt x="57580" y="8750"/>
                    <a:pt x="58237" y="9435"/>
                  </a:cubicBezTo>
                  <a:cubicBezTo>
                    <a:pt x="59009" y="10426"/>
                    <a:pt x="59589" y="11560"/>
                    <a:pt x="59952" y="12769"/>
                  </a:cubicBezTo>
                  <a:cubicBezTo>
                    <a:pt x="60456" y="14093"/>
                    <a:pt x="59790" y="15579"/>
                    <a:pt x="58466" y="16094"/>
                  </a:cubicBezTo>
                  <a:cubicBezTo>
                    <a:pt x="58456" y="16094"/>
                    <a:pt x="58437" y="16103"/>
                    <a:pt x="58428" y="16103"/>
                  </a:cubicBezTo>
                  <a:cubicBezTo>
                    <a:pt x="57056" y="16503"/>
                    <a:pt x="55589" y="15960"/>
                    <a:pt x="54808" y="14769"/>
                  </a:cubicBezTo>
                  <a:cubicBezTo>
                    <a:pt x="54237" y="13817"/>
                    <a:pt x="54046" y="12674"/>
                    <a:pt x="52998" y="11817"/>
                  </a:cubicBezTo>
                  <a:cubicBezTo>
                    <a:pt x="51865" y="10874"/>
                    <a:pt x="50227" y="10874"/>
                    <a:pt x="49093" y="11817"/>
                  </a:cubicBezTo>
                  <a:cubicBezTo>
                    <a:pt x="48903" y="12207"/>
                    <a:pt x="48903" y="12664"/>
                    <a:pt x="49093" y="13055"/>
                  </a:cubicBezTo>
                  <a:cubicBezTo>
                    <a:pt x="49655" y="13903"/>
                    <a:pt x="50322" y="14675"/>
                    <a:pt x="51093" y="15341"/>
                  </a:cubicBezTo>
                  <a:cubicBezTo>
                    <a:pt x="51855" y="16008"/>
                    <a:pt x="52084" y="17094"/>
                    <a:pt x="51665" y="18008"/>
                  </a:cubicBezTo>
                  <a:cubicBezTo>
                    <a:pt x="51103" y="18799"/>
                    <a:pt x="50141" y="19199"/>
                    <a:pt x="49188" y="19056"/>
                  </a:cubicBezTo>
                  <a:cubicBezTo>
                    <a:pt x="48264" y="18932"/>
                    <a:pt x="47512" y="18246"/>
                    <a:pt x="47283" y="17341"/>
                  </a:cubicBezTo>
                  <a:lnTo>
                    <a:pt x="45093" y="11817"/>
                  </a:lnTo>
                  <a:cubicBezTo>
                    <a:pt x="44778" y="10893"/>
                    <a:pt x="44330" y="10026"/>
                    <a:pt x="43759" y="9245"/>
                  </a:cubicBezTo>
                  <a:cubicBezTo>
                    <a:pt x="42987" y="8388"/>
                    <a:pt x="41949" y="7807"/>
                    <a:pt x="40806" y="7626"/>
                  </a:cubicBezTo>
                  <a:cubicBezTo>
                    <a:pt x="40063" y="7388"/>
                    <a:pt x="39263" y="7388"/>
                    <a:pt x="38520" y="7626"/>
                  </a:cubicBezTo>
                  <a:cubicBezTo>
                    <a:pt x="37758" y="7626"/>
                    <a:pt x="37282" y="8578"/>
                    <a:pt x="37472" y="9150"/>
                  </a:cubicBezTo>
                  <a:cubicBezTo>
                    <a:pt x="37663" y="9721"/>
                    <a:pt x="38139" y="10007"/>
                    <a:pt x="38616" y="10293"/>
                  </a:cubicBezTo>
                  <a:cubicBezTo>
                    <a:pt x="39892" y="11245"/>
                    <a:pt x="40825" y="12579"/>
                    <a:pt x="41282" y="14103"/>
                  </a:cubicBezTo>
                  <a:cubicBezTo>
                    <a:pt x="41568" y="14732"/>
                    <a:pt x="41320" y="15484"/>
                    <a:pt x="40711" y="15818"/>
                  </a:cubicBezTo>
                  <a:cubicBezTo>
                    <a:pt x="40216" y="15960"/>
                    <a:pt x="39682" y="15960"/>
                    <a:pt x="39187" y="15818"/>
                  </a:cubicBezTo>
                  <a:cubicBezTo>
                    <a:pt x="38234" y="15427"/>
                    <a:pt x="37482" y="14675"/>
                    <a:pt x="37091" y="13722"/>
                  </a:cubicBezTo>
                  <a:cubicBezTo>
                    <a:pt x="36720" y="12807"/>
                    <a:pt x="36091" y="12007"/>
                    <a:pt x="35282" y="11436"/>
                  </a:cubicBezTo>
                  <a:cubicBezTo>
                    <a:pt x="34244" y="10760"/>
                    <a:pt x="32891" y="10760"/>
                    <a:pt x="31853" y="11436"/>
                  </a:cubicBezTo>
                  <a:cubicBezTo>
                    <a:pt x="31357" y="12007"/>
                    <a:pt x="31357" y="12865"/>
                    <a:pt x="31853" y="13436"/>
                  </a:cubicBezTo>
                  <a:cubicBezTo>
                    <a:pt x="32300" y="14093"/>
                    <a:pt x="32891" y="14646"/>
                    <a:pt x="33567" y="15055"/>
                  </a:cubicBezTo>
                  <a:cubicBezTo>
                    <a:pt x="35529" y="16541"/>
                    <a:pt x="37149" y="18417"/>
                    <a:pt x="38330" y="20580"/>
                  </a:cubicBezTo>
                  <a:cubicBezTo>
                    <a:pt x="38330" y="21246"/>
                    <a:pt x="38901" y="22199"/>
                    <a:pt x="38330" y="22675"/>
                  </a:cubicBezTo>
                  <a:cubicBezTo>
                    <a:pt x="37758" y="22961"/>
                    <a:pt x="37091" y="22961"/>
                    <a:pt x="36520" y="22675"/>
                  </a:cubicBezTo>
                  <a:cubicBezTo>
                    <a:pt x="36072" y="22399"/>
                    <a:pt x="35710" y="21999"/>
                    <a:pt x="35472" y="21532"/>
                  </a:cubicBezTo>
                  <a:cubicBezTo>
                    <a:pt x="35015" y="20799"/>
                    <a:pt x="34510" y="20094"/>
                    <a:pt x="33948" y="19437"/>
                  </a:cubicBezTo>
                  <a:cubicBezTo>
                    <a:pt x="33291" y="18532"/>
                    <a:pt x="32357" y="17856"/>
                    <a:pt x="31281" y="17532"/>
                  </a:cubicBezTo>
                  <a:cubicBezTo>
                    <a:pt x="30043" y="17532"/>
                    <a:pt x="28329" y="17532"/>
                    <a:pt x="28043" y="18770"/>
                  </a:cubicBezTo>
                  <a:cubicBezTo>
                    <a:pt x="27757" y="20009"/>
                    <a:pt x="28709" y="20294"/>
                    <a:pt x="29471" y="20866"/>
                  </a:cubicBezTo>
                  <a:cubicBezTo>
                    <a:pt x="30024" y="21399"/>
                    <a:pt x="30510" y="22008"/>
                    <a:pt x="30900" y="22675"/>
                  </a:cubicBezTo>
                  <a:cubicBezTo>
                    <a:pt x="31091" y="23037"/>
                    <a:pt x="31091" y="23457"/>
                    <a:pt x="30900" y="23818"/>
                  </a:cubicBezTo>
                  <a:lnTo>
                    <a:pt x="30900" y="23818"/>
                  </a:lnTo>
                  <a:cubicBezTo>
                    <a:pt x="29710" y="24580"/>
                    <a:pt x="28186" y="24580"/>
                    <a:pt x="26995" y="23818"/>
                  </a:cubicBezTo>
                  <a:cubicBezTo>
                    <a:pt x="26166" y="23094"/>
                    <a:pt x="25681" y="22056"/>
                    <a:pt x="25662" y="20961"/>
                  </a:cubicBezTo>
                  <a:cubicBezTo>
                    <a:pt x="25614" y="19875"/>
                    <a:pt x="25214" y="18837"/>
                    <a:pt x="24518" y="18008"/>
                  </a:cubicBezTo>
                  <a:cubicBezTo>
                    <a:pt x="24309" y="17713"/>
                    <a:pt x="24004" y="17513"/>
                    <a:pt x="23661" y="17437"/>
                  </a:cubicBezTo>
                  <a:cubicBezTo>
                    <a:pt x="22794" y="17332"/>
                    <a:pt x="21918" y="17532"/>
                    <a:pt x="21185" y="18008"/>
                  </a:cubicBezTo>
                  <a:cubicBezTo>
                    <a:pt x="20661" y="18246"/>
                    <a:pt x="20175" y="18570"/>
                    <a:pt x="19756" y="18960"/>
                  </a:cubicBezTo>
                  <a:cubicBezTo>
                    <a:pt x="18518" y="20103"/>
                    <a:pt x="19089" y="21628"/>
                    <a:pt x="20232" y="22580"/>
                  </a:cubicBezTo>
                  <a:cubicBezTo>
                    <a:pt x="21518" y="23466"/>
                    <a:pt x="22728" y="24447"/>
                    <a:pt x="23852" y="25533"/>
                  </a:cubicBezTo>
                  <a:cubicBezTo>
                    <a:pt x="24404" y="26019"/>
                    <a:pt x="24461" y="26866"/>
                    <a:pt x="23966" y="27419"/>
                  </a:cubicBezTo>
                  <a:cubicBezTo>
                    <a:pt x="23937" y="27457"/>
                    <a:pt x="23890" y="27495"/>
                    <a:pt x="23852" y="27533"/>
                  </a:cubicBezTo>
                  <a:cubicBezTo>
                    <a:pt x="22928" y="28009"/>
                    <a:pt x="21823" y="28009"/>
                    <a:pt x="20899" y="27533"/>
                  </a:cubicBezTo>
                  <a:cubicBezTo>
                    <a:pt x="20137" y="27238"/>
                    <a:pt x="19527" y="26657"/>
                    <a:pt x="19184" y="25914"/>
                  </a:cubicBezTo>
                  <a:cubicBezTo>
                    <a:pt x="19003" y="25457"/>
                    <a:pt x="18746" y="25047"/>
                    <a:pt x="18422" y="24676"/>
                  </a:cubicBezTo>
                  <a:cubicBezTo>
                    <a:pt x="17918" y="24314"/>
                    <a:pt x="17327" y="24114"/>
                    <a:pt x="16708" y="24104"/>
                  </a:cubicBezTo>
                  <a:cubicBezTo>
                    <a:pt x="15279" y="24104"/>
                    <a:pt x="14231" y="25343"/>
                    <a:pt x="14327" y="26199"/>
                  </a:cubicBezTo>
                  <a:cubicBezTo>
                    <a:pt x="14593" y="27057"/>
                    <a:pt x="14946" y="27885"/>
                    <a:pt x="15375" y="28676"/>
                  </a:cubicBezTo>
                  <a:cubicBezTo>
                    <a:pt x="15375" y="29248"/>
                    <a:pt x="14612" y="29438"/>
                    <a:pt x="13850" y="29628"/>
                  </a:cubicBezTo>
                  <a:cubicBezTo>
                    <a:pt x="13107" y="29876"/>
                    <a:pt x="12307" y="29876"/>
                    <a:pt x="11564" y="29628"/>
                  </a:cubicBezTo>
                  <a:cubicBezTo>
                    <a:pt x="11126" y="29371"/>
                    <a:pt x="10783" y="28962"/>
                    <a:pt x="10612" y="28485"/>
                  </a:cubicBezTo>
                  <a:cubicBezTo>
                    <a:pt x="9955" y="27400"/>
                    <a:pt x="9117" y="26438"/>
                    <a:pt x="8135" y="25628"/>
                  </a:cubicBezTo>
                  <a:cubicBezTo>
                    <a:pt x="6792" y="24723"/>
                    <a:pt x="5164" y="24342"/>
                    <a:pt x="3563" y="24580"/>
                  </a:cubicBezTo>
                  <a:cubicBezTo>
                    <a:pt x="2582" y="24580"/>
                    <a:pt x="1649" y="24990"/>
                    <a:pt x="992" y="25723"/>
                  </a:cubicBezTo>
                  <a:cubicBezTo>
                    <a:pt x="944" y="26009"/>
                    <a:pt x="944" y="26295"/>
                    <a:pt x="992" y="26581"/>
                  </a:cubicBezTo>
                  <a:cubicBezTo>
                    <a:pt x="1611" y="28162"/>
                    <a:pt x="2801" y="29457"/>
                    <a:pt x="4325" y="30200"/>
                  </a:cubicBezTo>
                  <a:cubicBezTo>
                    <a:pt x="5087" y="30771"/>
                    <a:pt x="6040" y="31248"/>
                    <a:pt x="6326" y="32010"/>
                  </a:cubicBezTo>
                  <a:cubicBezTo>
                    <a:pt x="6545" y="32429"/>
                    <a:pt x="6392" y="32943"/>
                    <a:pt x="5973" y="33172"/>
                  </a:cubicBezTo>
                  <a:cubicBezTo>
                    <a:pt x="5897" y="33200"/>
                    <a:pt x="5830" y="33229"/>
                    <a:pt x="5754" y="33248"/>
                  </a:cubicBezTo>
                  <a:cubicBezTo>
                    <a:pt x="5107" y="33486"/>
                    <a:pt x="4402" y="33486"/>
                    <a:pt x="3754" y="33248"/>
                  </a:cubicBezTo>
                  <a:cubicBezTo>
                    <a:pt x="3097" y="33115"/>
                    <a:pt x="2411" y="33115"/>
                    <a:pt x="1754" y="33248"/>
                  </a:cubicBezTo>
                  <a:cubicBezTo>
                    <a:pt x="1020" y="33372"/>
                    <a:pt x="382" y="33829"/>
                    <a:pt x="39" y="34486"/>
                  </a:cubicBezTo>
                  <a:cubicBezTo>
                    <a:pt x="-56" y="34991"/>
                    <a:pt x="-56" y="35505"/>
                    <a:pt x="39" y="36011"/>
                  </a:cubicBezTo>
                  <a:lnTo>
                    <a:pt x="39" y="37058"/>
                  </a:lnTo>
                  <a:lnTo>
                    <a:pt x="39" y="37058"/>
                  </a:lnTo>
                  <a:lnTo>
                    <a:pt x="611" y="42201"/>
                  </a:lnTo>
                  <a:cubicBezTo>
                    <a:pt x="1201" y="47040"/>
                    <a:pt x="1458" y="51908"/>
                    <a:pt x="1373" y="56775"/>
                  </a:cubicBezTo>
                  <a:cubicBezTo>
                    <a:pt x="630" y="61851"/>
                    <a:pt x="411" y="66985"/>
                    <a:pt x="706" y="72110"/>
                  </a:cubicBezTo>
                  <a:cubicBezTo>
                    <a:pt x="1678" y="76853"/>
                    <a:pt x="3316" y="81435"/>
                    <a:pt x="5564" y="85731"/>
                  </a:cubicBezTo>
                  <a:cubicBezTo>
                    <a:pt x="13355" y="101714"/>
                    <a:pt x="17337" y="119287"/>
                    <a:pt x="17184" y="137071"/>
                  </a:cubicBezTo>
                  <a:cubicBezTo>
                    <a:pt x="16375" y="143900"/>
                    <a:pt x="16375" y="150815"/>
                    <a:pt x="17184" y="157644"/>
                  </a:cubicBezTo>
                  <a:cubicBezTo>
                    <a:pt x="17813" y="160283"/>
                    <a:pt x="18670" y="162874"/>
                    <a:pt x="19756" y="165360"/>
                  </a:cubicBezTo>
                  <a:cubicBezTo>
                    <a:pt x="19899" y="165665"/>
                    <a:pt x="19899" y="166008"/>
                    <a:pt x="19756" y="166312"/>
                  </a:cubicBezTo>
                  <a:lnTo>
                    <a:pt x="21851" y="171360"/>
                  </a:lnTo>
                  <a:cubicBezTo>
                    <a:pt x="22080" y="170808"/>
                    <a:pt x="22280" y="170227"/>
                    <a:pt x="22423" y="169646"/>
                  </a:cubicBezTo>
                  <a:cubicBezTo>
                    <a:pt x="23375" y="167360"/>
                    <a:pt x="23661" y="165741"/>
                    <a:pt x="25471" y="16545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2" name="Freeform: Shape 991">
              <a:extLst>
                <a:ext uri="{FF2B5EF4-FFF2-40B4-BE49-F238E27FC236}">
                  <a16:creationId xmlns:a16="http://schemas.microsoft.com/office/drawing/2014/main" xmlns="" id="{9E0D6E91-ECC7-E62F-4096-C7757C7A12B7}"/>
                </a:ext>
              </a:extLst>
            </p:cNvPr>
            <p:cNvSpPr/>
            <p:nvPr/>
          </p:nvSpPr>
          <p:spPr>
            <a:xfrm>
              <a:off x="6208576" y="4146172"/>
              <a:ext cx="179650" cy="192766"/>
            </a:xfrm>
            <a:custGeom>
              <a:avLst/>
              <a:gdLst>
                <a:gd name="connsiteX0" fmla="*/ 175427 w 179650"/>
                <a:gd name="connsiteY0" fmla="*/ 121009 h 192766"/>
                <a:gd name="connsiteX1" fmla="*/ 176856 w 179650"/>
                <a:gd name="connsiteY1" fmla="*/ 111484 h 192766"/>
                <a:gd name="connsiteX2" fmla="*/ 172665 w 179650"/>
                <a:gd name="connsiteY2" fmla="*/ 94815 h 192766"/>
                <a:gd name="connsiteX3" fmla="*/ 141708 w 179650"/>
                <a:gd name="connsiteY3" fmla="*/ 30045 h 192766"/>
                <a:gd name="connsiteX4" fmla="*/ 133422 w 179650"/>
                <a:gd name="connsiteY4" fmla="*/ 15281 h 192766"/>
                <a:gd name="connsiteX5" fmla="*/ 127992 w 179650"/>
                <a:gd name="connsiteY5" fmla="*/ 9090 h 192766"/>
                <a:gd name="connsiteX6" fmla="*/ 127040 w 179650"/>
                <a:gd name="connsiteY6" fmla="*/ 9090 h 192766"/>
                <a:gd name="connsiteX7" fmla="*/ 126468 w 179650"/>
                <a:gd name="connsiteY7" fmla="*/ 7661 h 192766"/>
                <a:gd name="connsiteX8" fmla="*/ 123801 w 179650"/>
                <a:gd name="connsiteY8" fmla="*/ 4899 h 192766"/>
                <a:gd name="connsiteX9" fmla="*/ 123040 w 179650"/>
                <a:gd name="connsiteY9" fmla="*/ 6423 h 192766"/>
                <a:gd name="connsiteX10" fmla="*/ 123040 w 179650"/>
                <a:gd name="connsiteY10" fmla="*/ 8804 h 192766"/>
                <a:gd name="connsiteX11" fmla="*/ 120944 w 179650"/>
                <a:gd name="connsiteY11" fmla="*/ 10900 h 192766"/>
                <a:gd name="connsiteX12" fmla="*/ 119611 w 179650"/>
                <a:gd name="connsiteY12" fmla="*/ 8519 h 192766"/>
                <a:gd name="connsiteX13" fmla="*/ 120468 w 179650"/>
                <a:gd name="connsiteY13" fmla="*/ 4709 h 192766"/>
                <a:gd name="connsiteX14" fmla="*/ 120468 w 179650"/>
                <a:gd name="connsiteY14" fmla="*/ 2804 h 192766"/>
                <a:gd name="connsiteX15" fmla="*/ 118563 w 179650"/>
                <a:gd name="connsiteY15" fmla="*/ 2137 h 192766"/>
                <a:gd name="connsiteX16" fmla="*/ 116563 w 179650"/>
                <a:gd name="connsiteY16" fmla="*/ 4137 h 192766"/>
                <a:gd name="connsiteX17" fmla="*/ 115991 w 179650"/>
                <a:gd name="connsiteY17" fmla="*/ 7376 h 192766"/>
                <a:gd name="connsiteX18" fmla="*/ 114467 w 179650"/>
                <a:gd name="connsiteY18" fmla="*/ 11091 h 192766"/>
                <a:gd name="connsiteX19" fmla="*/ 111800 w 179650"/>
                <a:gd name="connsiteY19" fmla="*/ 10424 h 192766"/>
                <a:gd name="connsiteX20" fmla="*/ 112372 w 179650"/>
                <a:gd name="connsiteY20" fmla="*/ 7757 h 192766"/>
                <a:gd name="connsiteX21" fmla="*/ 113229 w 179650"/>
                <a:gd name="connsiteY21" fmla="*/ 4042 h 192766"/>
                <a:gd name="connsiteX22" fmla="*/ 109514 w 179650"/>
                <a:gd name="connsiteY22" fmla="*/ 4613 h 192766"/>
                <a:gd name="connsiteX23" fmla="*/ 107609 w 179650"/>
                <a:gd name="connsiteY23" fmla="*/ 7661 h 192766"/>
                <a:gd name="connsiteX24" fmla="*/ 106942 w 179650"/>
                <a:gd name="connsiteY24" fmla="*/ 10709 h 192766"/>
                <a:gd name="connsiteX25" fmla="*/ 105704 w 179650"/>
                <a:gd name="connsiteY25" fmla="*/ 12234 h 192766"/>
                <a:gd name="connsiteX26" fmla="*/ 105228 w 179650"/>
                <a:gd name="connsiteY26" fmla="*/ 7185 h 192766"/>
                <a:gd name="connsiteX27" fmla="*/ 106180 w 179650"/>
                <a:gd name="connsiteY27" fmla="*/ 5185 h 192766"/>
                <a:gd name="connsiteX28" fmla="*/ 104751 w 179650"/>
                <a:gd name="connsiteY28" fmla="*/ 4137 h 192766"/>
                <a:gd name="connsiteX29" fmla="*/ 103894 w 179650"/>
                <a:gd name="connsiteY29" fmla="*/ 4137 h 192766"/>
                <a:gd name="connsiteX30" fmla="*/ 101227 w 179650"/>
                <a:gd name="connsiteY30" fmla="*/ 8328 h 192766"/>
                <a:gd name="connsiteX31" fmla="*/ 100561 w 179650"/>
                <a:gd name="connsiteY31" fmla="*/ 11852 h 192766"/>
                <a:gd name="connsiteX32" fmla="*/ 100561 w 179650"/>
                <a:gd name="connsiteY32" fmla="*/ 4137 h 192766"/>
                <a:gd name="connsiteX33" fmla="*/ 102275 w 179650"/>
                <a:gd name="connsiteY33" fmla="*/ 1661 h 192766"/>
                <a:gd name="connsiteX34" fmla="*/ 101513 w 179650"/>
                <a:gd name="connsiteY34" fmla="*/ -339 h 192766"/>
                <a:gd name="connsiteX35" fmla="*/ 98846 w 179650"/>
                <a:gd name="connsiteY35" fmla="*/ 232 h 192766"/>
                <a:gd name="connsiteX36" fmla="*/ 94083 w 179650"/>
                <a:gd name="connsiteY36" fmla="*/ 5280 h 192766"/>
                <a:gd name="connsiteX37" fmla="*/ 94083 w 179650"/>
                <a:gd name="connsiteY37" fmla="*/ 10709 h 192766"/>
                <a:gd name="connsiteX38" fmla="*/ 93131 w 179650"/>
                <a:gd name="connsiteY38" fmla="*/ 12710 h 192766"/>
                <a:gd name="connsiteX39" fmla="*/ 90274 w 179650"/>
                <a:gd name="connsiteY39" fmla="*/ 12710 h 192766"/>
                <a:gd name="connsiteX40" fmla="*/ 90274 w 179650"/>
                <a:gd name="connsiteY40" fmla="*/ 10138 h 192766"/>
                <a:gd name="connsiteX41" fmla="*/ 88940 w 179650"/>
                <a:gd name="connsiteY41" fmla="*/ 8043 h 192766"/>
                <a:gd name="connsiteX42" fmla="*/ 85225 w 179650"/>
                <a:gd name="connsiteY42" fmla="*/ 9947 h 192766"/>
                <a:gd name="connsiteX43" fmla="*/ 84654 w 179650"/>
                <a:gd name="connsiteY43" fmla="*/ 13186 h 192766"/>
                <a:gd name="connsiteX44" fmla="*/ 84654 w 179650"/>
                <a:gd name="connsiteY44" fmla="*/ 14996 h 192766"/>
                <a:gd name="connsiteX45" fmla="*/ 81606 w 179650"/>
                <a:gd name="connsiteY45" fmla="*/ 9566 h 192766"/>
                <a:gd name="connsiteX46" fmla="*/ 81606 w 179650"/>
                <a:gd name="connsiteY46" fmla="*/ 7757 h 192766"/>
                <a:gd name="connsiteX47" fmla="*/ 80082 w 179650"/>
                <a:gd name="connsiteY47" fmla="*/ 6900 h 192766"/>
                <a:gd name="connsiteX48" fmla="*/ 78939 w 179650"/>
                <a:gd name="connsiteY48" fmla="*/ 6900 h 192766"/>
                <a:gd name="connsiteX49" fmla="*/ 76748 w 179650"/>
                <a:gd name="connsiteY49" fmla="*/ 11186 h 192766"/>
                <a:gd name="connsiteX50" fmla="*/ 78558 w 179650"/>
                <a:gd name="connsiteY50" fmla="*/ 14900 h 192766"/>
                <a:gd name="connsiteX51" fmla="*/ 78282 w 179650"/>
                <a:gd name="connsiteY51" fmla="*/ 16358 h 192766"/>
                <a:gd name="connsiteX52" fmla="*/ 77891 w 179650"/>
                <a:gd name="connsiteY52" fmla="*/ 16520 h 192766"/>
                <a:gd name="connsiteX53" fmla="*/ 77034 w 179650"/>
                <a:gd name="connsiteY53" fmla="*/ 16520 h 192766"/>
                <a:gd name="connsiteX54" fmla="*/ 73509 w 179650"/>
                <a:gd name="connsiteY54" fmla="*/ 11281 h 192766"/>
                <a:gd name="connsiteX55" fmla="*/ 68747 w 179650"/>
                <a:gd name="connsiteY55" fmla="*/ 10233 h 192766"/>
                <a:gd name="connsiteX56" fmla="*/ 65604 w 179650"/>
                <a:gd name="connsiteY56" fmla="*/ 11567 h 192766"/>
                <a:gd name="connsiteX57" fmla="*/ 66175 w 179650"/>
                <a:gd name="connsiteY57" fmla="*/ 12424 h 192766"/>
                <a:gd name="connsiteX58" fmla="*/ 71033 w 179650"/>
                <a:gd name="connsiteY58" fmla="*/ 14900 h 192766"/>
                <a:gd name="connsiteX59" fmla="*/ 73605 w 179650"/>
                <a:gd name="connsiteY59" fmla="*/ 18806 h 192766"/>
                <a:gd name="connsiteX60" fmla="*/ 70747 w 179650"/>
                <a:gd name="connsiteY60" fmla="*/ 18806 h 192766"/>
                <a:gd name="connsiteX61" fmla="*/ 69128 w 179650"/>
                <a:gd name="connsiteY61" fmla="*/ 17186 h 192766"/>
                <a:gd name="connsiteX62" fmla="*/ 68461 w 179650"/>
                <a:gd name="connsiteY62" fmla="*/ 17186 h 192766"/>
                <a:gd name="connsiteX63" fmla="*/ 67318 w 179650"/>
                <a:gd name="connsiteY63" fmla="*/ 19187 h 192766"/>
                <a:gd name="connsiteX64" fmla="*/ 66842 w 179650"/>
                <a:gd name="connsiteY64" fmla="*/ 21282 h 192766"/>
                <a:gd name="connsiteX65" fmla="*/ 63604 w 179650"/>
                <a:gd name="connsiteY65" fmla="*/ 16996 h 192766"/>
                <a:gd name="connsiteX66" fmla="*/ 55412 w 179650"/>
                <a:gd name="connsiteY66" fmla="*/ 13567 h 192766"/>
                <a:gd name="connsiteX67" fmla="*/ 53698 w 179650"/>
                <a:gd name="connsiteY67" fmla="*/ 13567 h 192766"/>
                <a:gd name="connsiteX68" fmla="*/ 52269 w 179650"/>
                <a:gd name="connsiteY68" fmla="*/ 16234 h 192766"/>
                <a:gd name="connsiteX69" fmla="*/ 54269 w 179650"/>
                <a:gd name="connsiteY69" fmla="*/ 18235 h 192766"/>
                <a:gd name="connsiteX70" fmla="*/ 56746 w 179650"/>
                <a:gd name="connsiteY70" fmla="*/ 21187 h 192766"/>
                <a:gd name="connsiteX71" fmla="*/ 55793 w 179650"/>
                <a:gd name="connsiteY71" fmla="*/ 24806 h 192766"/>
                <a:gd name="connsiteX72" fmla="*/ 51792 w 179650"/>
                <a:gd name="connsiteY72" fmla="*/ 24806 h 192766"/>
                <a:gd name="connsiteX73" fmla="*/ 49316 w 179650"/>
                <a:gd name="connsiteY73" fmla="*/ 22330 h 192766"/>
                <a:gd name="connsiteX74" fmla="*/ 45316 w 179650"/>
                <a:gd name="connsiteY74" fmla="*/ 23569 h 192766"/>
                <a:gd name="connsiteX75" fmla="*/ 45316 w 179650"/>
                <a:gd name="connsiteY75" fmla="*/ 24806 h 192766"/>
                <a:gd name="connsiteX76" fmla="*/ 47887 w 179650"/>
                <a:gd name="connsiteY76" fmla="*/ 26616 h 192766"/>
                <a:gd name="connsiteX77" fmla="*/ 49030 w 179650"/>
                <a:gd name="connsiteY77" fmla="*/ 29093 h 192766"/>
                <a:gd name="connsiteX78" fmla="*/ 46649 w 179650"/>
                <a:gd name="connsiteY78" fmla="*/ 30617 h 192766"/>
                <a:gd name="connsiteX79" fmla="*/ 44363 w 179650"/>
                <a:gd name="connsiteY79" fmla="*/ 29474 h 192766"/>
                <a:gd name="connsiteX80" fmla="*/ 42077 w 179650"/>
                <a:gd name="connsiteY80" fmla="*/ 25092 h 192766"/>
                <a:gd name="connsiteX81" fmla="*/ 40077 w 179650"/>
                <a:gd name="connsiteY81" fmla="*/ 22902 h 192766"/>
                <a:gd name="connsiteX82" fmla="*/ 36648 w 179650"/>
                <a:gd name="connsiteY82" fmla="*/ 22140 h 192766"/>
                <a:gd name="connsiteX83" fmla="*/ 34266 w 179650"/>
                <a:gd name="connsiteY83" fmla="*/ 22997 h 192766"/>
                <a:gd name="connsiteX84" fmla="*/ 33505 w 179650"/>
                <a:gd name="connsiteY84" fmla="*/ 24806 h 192766"/>
                <a:gd name="connsiteX85" fmla="*/ 34933 w 179650"/>
                <a:gd name="connsiteY85" fmla="*/ 25664 h 192766"/>
                <a:gd name="connsiteX86" fmla="*/ 38553 w 179650"/>
                <a:gd name="connsiteY86" fmla="*/ 28616 h 192766"/>
                <a:gd name="connsiteX87" fmla="*/ 38610 w 179650"/>
                <a:gd name="connsiteY87" fmla="*/ 30369 h 192766"/>
                <a:gd name="connsiteX88" fmla="*/ 38553 w 179650"/>
                <a:gd name="connsiteY88" fmla="*/ 30426 h 192766"/>
                <a:gd name="connsiteX89" fmla="*/ 36933 w 179650"/>
                <a:gd name="connsiteY89" fmla="*/ 30426 h 192766"/>
                <a:gd name="connsiteX90" fmla="*/ 34266 w 179650"/>
                <a:gd name="connsiteY90" fmla="*/ 28997 h 192766"/>
                <a:gd name="connsiteX91" fmla="*/ 31885 w 179650"/>
                <a:gd name="connsiteY91" fmla="*/ 27188 h 192766"/>
                <a:gd name="connsiteX92" fmla="*/ 28266 w 179650"/>
                <a:gd name="connsiteY92" fmla="*/ 28140 h 192766"/>
                <a:gd name="connsiteX93" fmla="*/ 28190 w 179650"/>
                <a:gd name="connsiteY93" fmla="*/ 30159 h 192766"/>
                <a:gd name="connsiteX94" fmla="*/ 28266 w 179650"/>
                <a:gd name="connsiteY94" fmla="*/ 30236 h 192766"/>
                <a:gd name="connsiteX95" fmla="*/ 30457 w 179650"/>
                <a:gd name="connsiteY95" fmla="*/ 31379 h 192766"/>
                <a:gd name="connsiteX96" fmla="*/ 36743 w 179650"/>
                <a:gd name="connsiteY96" fmla="*/ 35475 h 192766"/>
                <a:gd name="connsiteX97" fmla="*/ 36924 w 179650"/>
                <a:gd name="connsiteY97" fmla="*/ 37485 h 192766"/>
                <a:gd name="connsiteX98" fmla="*/ 36743 w 179650"/>
                <a:gd name="connsiteY98" fmla="*/ 37665 h 192766"/>
                <a:gd name="connsiteX99" fmla="*/ 34743 w 179650"/>
                <a:gd name="connsiteY99" fmla="*/ 37665 h 192766"/>
                <a:gd name="connsiteX100" fmla="*/ 33409 w 179650"/>
                <a:gd name="connsiteY100" fmla="*/ 36808 h 192766"/>
                <a:gd name="connsiteX101" fmla="*/ 31409 w 179650"/>
                <a:gd name="connsiteY101" fmla="*/ 35189 h 192766"/>
                <a:gd name="connsiteX102" fmla="*/ 28171 w 179650"/>
                <a:gd name="connsiteY102" fmla="*/ 34046 h 192766"/>
                <a:gd name="connsiteX103" fmla="*/ 25027 w 179650"/>
                <a:gd name="connsiteY103" fmla="*/ 36141 h 192766"/>
                <a:gd name="connsiteX104" fmla="*/ 27028 w 179650"/>
                <a:gd name="connsiteY104" fmla="*/ 37761 h 192766"/>
                <a:gd name="connsiteX105" fmla="*/ 28933 w 179650"/>
                <a:gd name="connsiteY105" fmla="*/ 39189 h 192766"/>
                <a:gd name="connsiteX106" fmla="*/ 28933 w 179650"/>
                <a:gd name="connsiteY106" fmla="*/ 40142 h 192766"/>
                <a:gd name="connsiteX107" fmla="*/ 28933 w 179650"/>
                <a:gd name="connsiteY107" fmla="*/ 40809 h 192766"/>
                <a:gd name="connsiteX108" fmla="*/ 24741 w 179650"/>
                <a:gd name="connsiteY108" fmla="*/ 41666 h 192766"/>
                <a:gd name="connsiteX109" fmla="*/ 22646 w 179650"/>
                <a:gd name="connsiteY109" fmla="*/ 39284 h 192766"/>
                <a:gd name="connsiteX110" fmla="*/ 20836 w 179650"/>
                <a:gd name="connsiteY110" fmla="*/ 36618 h 192766"/>
                <a:gd name="connsiteX111" fmla="*/ 19884 w 179650"/>
                <a:gd name="connsiteY111" fmla="*/ 36618 h 192766"/>
                <a:gd name="connsiteX112" fmla="*/ 17693 w 179650"/>
                <a:gd name="connsiteY112" fmla="*/ 37665 h 192766"/>
                <a:gd name="connsiteX113" fmla="*/ 16550 w 179650"/>
                <a:gd name="connsiteY113" fmla="*/ 38904 h 192766"/>
                <a:gd name="connsiteX114" fmla="*/ 17693 w 179650"/>
                <a:gd name="connsiteY114" fmla="*/ 42218 h 192766"/>
                <a:gd name="connsiteX115" fmla="*/ 17979 w 179650"/>
                <a:gd name="connsiteY115" fmla="*/ 42333 h 192766"/>
                <a:gd name="connsiteX116" fmla="*/ 22075 w 179650"/>
                <a:gd name="connsiteY116" fmla="*/ 44428 h 192766"/>
                <a:gd name="connsiteX117" fmla="*/ 22075 w 179650"/>
                <a:gd name="connsiteY117" fmla="*/ 46333 h 192766"/>
                <a:gd name="connsiteX118" fmla="*/ 19408 w 179650"/>
                <a:gd name="connsiteY118" fmla="*/ 47286 h 192766"/>
                <a:gd name="connsiteX119" fmla="*/ 17503 w 179650"/>
                <a:gd name="connsiteY119" fmla="*/ 46143 h 192766"/>
                <a:gd name="connsiteX120" fmla="*/ 16359 w 179650"/>
                <a:gd name="connsiteY120" fmla="*/ 45095 h 192766"/>
                <a:gd name="connsiteX121" fmla="*/ 14550 w 179650"/>
                <a:gd name="connsiteY121" fmla="*/ 45095 h 192766"/>
                <a:gd name="connsiteX122" fmla="*/ 12931 w 179650"/>
                <a:gd name="connsiteY122" fmla="*/ 47666 h 192766"/>
                <a:gd name="connsiteX123" fmla="*/ 14550 w 179650"/>
                <a:gd name="connsiteY123" fmla="*/ 49857 h 192766"/>
                <a:gd name="connsiteX124" fmla="*/ 13312 w 179650"/>
                <a:gd name="connsiteY124" fmla="*/ 51095 h 192766"/>
                <a:gd name="connsiteX125" fmla="*/ 11121 w 179650"/>
                <a:gd name="connsiteY125" fmla="*/ 51095 h 192766"/>
                <a:gd name="connsiteX126" fmla="*/ 9883 w 179650"/>
                <a:gd name="connsiteY126" fmla="*/ 50334 h 192766"/>
                <a:gd name="connsiteX127" fmla="*/ 6930 w 179650"/>
                <a:gd name="connsiteY127" fmla="*/ 48047 h 192766"/>
                <a:gd name="connsiteX128" fmla="*/ 2358 w 179650"/>
                <a:gd name="connsiteY128" fmla="*/ 48047 h 192766"/>
                <a:gd name="connsiteX129" fmla="*/ 262 w 179650"/>
                <a:gd name="connsiteY129" fmla="*/ 49667 h 192766"/>
                <a:gd name="connsiteX130" fmla="*/ 262 w 179650"/>
                <a:gd name="connsiteY130" fmla="*/ 50524 h 192766"/>
                <a:gd name="connsiteX131" fmla="*/ 4263 w 179650"/>
                <a:gd name="connsiteY131" fmla="*/ 53381 h 192766"/>
                <a:gd name="connsiteX132" fmla="*/ 6549 w 179650"/>
                <a:gd name="connsiteY132" fmla="*/ 54620 h 192766"/>
                <a:gd name="connsiteX133" fmla="*/ 6634 w 179650"/>
                <a:gd name="connsiteY133" fmla="*/ 55963 h 192766"/>
                <a:gd name="connsiteX134" fmla="*/ 6549 w 179650"/>
                <a:gd name="connsiteY134" fmla="*/ 56049 h 192766"/>
                <a:gd name="connsiteX135" fmla="*/ 4644 w 179650"/>
                <a:gd name="connsiteY135" fmla="*/ 56525 h 192766"/>
                <a:gd name="connsiteX136" fmla="*/ 2643 w 179650"/>
                <a:gd name="connsiteY136" fmla="*/ 56525 h 192766"/>
                <a:gd name="connsiteX137" fmla="*/ 1405 w 179650"/>
                <a:gd name="connsiteY137" fmla="*/ 58049 h 192766"/>
                <a:gd name="connsiteX138" fmla="*/ 1405 w 179650"/>
                <a:gd name="connsiteY138" fmla="*/ 59668 h 192766"/>
                <a:gd name="connsiteX139" fmla="*/ 1405 w 179650"/>
                <a:gd name="connsiteY139" fmla="*/ 60811 h 192766"/>
                <a:gd name="connsiteX140" fmla="*/ 262 w 179650"/>
                <a:gd name="connsiteY140" fmla="*/ 62621 h 192766"/>
                <a:gd name="connsiteX141" fmla="*/ 834 w 179650"/>
                <a:gd name="connsiteY141" fmla="*/ 65764 h 192766"/>
                <a:gd name="connsiteX142" fmla="*/ -24 w 179650"/>
                <a:gd name="connsiteY142" fmla="*/ 79861 h 192766"/>
                <a:gd name="connsiteX143" fmla="*/ 15502 w 179650"/>
                <a:gd name="connsiteY143" fmla="*/ 128820 h 192766"/>
                <a:gd name="connsiteX144" fmla="*/ 44934 w 179650"/>
                <a:gd name="connsiteY144" fmla="*/ 172063 h 192766"/>
                <a:gd name="connsiteX145" fmla="*/ 49602 w 179650"/>
                <a:gd name="connsiteY145" fmla="*/ 181017 h 192766"/>
                <a:gd name="connsiteX146" fmla="*/ 49602 w 179650"/>
                <a:gd name="connsiteY146" fmla="*/ 181017 h 192766"/>
                <a:gd name="connsiteX147" fmla="*/ 50840 w 179650"/>
                <a:gd name="connsiteY147" fmla="*/ 183493 h 192766"/>
                <a:gd name="connsiteX148" fmla="*/ 50840 w 179650"/>
                <a:gd name="connsiteY148" fmla="*/ 183493 h 192766"/>
                <a:gd name="connsiteX149" fmla="*/ 53698 w 179650"/>
                <a:gd name="connsiteY149" fmla="*/ 187684 h 192766"/>
                <a:gd name="connsiteX150" fmla="*/ 53698 w 179650"/>
                <a:gd name="connsiteY150" fmla="*/ 187684 h 192766"/>
                <a:gd name="connsiteX151" fmla="*/ 54364 w 179650"/>
                <a:gd name="connsiteY151" fmla="*/ 184445 h 192766"/>
                <a:gd name="connsiteX152" fmla="*/ 56079 w 179650"/>
                <a:gd name="connsiteY152" fmla="*/ 180731 h 192766"/>
                <a:gd name="connsiteX153" fmla="*/ 58746 w 179650"/>
                <a:gd name="connsiteY153" fmla="*/ 181397 h 192766"/>
                <a:gd name="connsiteX154" fmla="*/ 58079 w 179650"/>
                <a:gd name="connsiteY154" fmla="*/ 184065 h 192766"/>
                <a:gd name="connsiteX155" fmla="*/ 57126 w 179650"/>
                <a:gd name="connsiteY155" fmla="*/ 187779 h 192766"/>
                <a:gd name="connsiteX156" fmla="*/ 60937 w 179650"/>
                <a:gd name="connsiteY156" fmla="*/ 187208 h 192766"/>
                <a:gd name="connsiteX157" fmla="*/ 63032 w 179650"/>
                <a:gd name="connsiteY157" fmla="*/ 184255 h 192766"/>
                <a:gd name="connsiteX158" fmla="*/ 63699 w 179650"/>
                <a:gd name="connsiteY158" fmla="*/ 181112 h 192766"/>
                <a:gd name="connsiteX159" fmla="*/ 65032 w 179650"/>
                <a:gd name="connsiteY159" fmla="*/ 179683 h 192766"/>
                <a:gd name="connsiteX160" fmla="*/ 65032 w 179650"/>
                <a:gd name="connsiteY160" fmla="*/ 184636 h 192766"/>
                <a:gd name="connsiteX161" fmla="*/ 63984 w 179650"/>
                <a:gd name="connsiteY161" fmla="*/ 186731 h 192766"/>
                <a:gd name="connsiteX162" fmla="*/ 65413 w 179650"/>
                <a:gd name="connsiteY162" fmla="*/ 187684 h 192766"/>
                <a:gd name="connsiteX163" fmla="*/ 66271 w 179650"/>
                <a:gd name="connsiteY163" fmla="*/ 187684 h 192766"/>
                <a:gd name="connsiteX164" fmla="*/ 69128 w 179650"/>
                <a:gd name="connsiteY164" fmla="*/ 183588 h 192766"/>
                <a:gd name="connsiteX165" fmla="*/ 69890 w 179650"/>
                <a:gd name="connsiteY165" fmla="*/ 180064 h 192766"/>
                <a:gd name="connsiteX166" fmla="*/ 69890 w 179650"/>
                <a:gd name="connsiteY166" fmla="*/ 187779 h 192766"/>
                <a:gd name="connsiteX167" fmla="*/ 68080 w 179650"/>
                <a:gd name="connsiteY167" fmla="*/ 190256 h 192766"/>
                <a:gd name="connsiteX168" fmla="*/ 68557 w 179650"/>
                <a:gd name="connsiteY168" fmla="*/ 192218 h 192766"/>
                <a:gd name="connsiteX169" fmla="*/ 68842 w 179650"/>
                <a:gd name="connsiteY169" fmla="*/ 192351 h 192766"/>
                <a:gd name="connsiteX170" fmla="*/ 71509 w 179650"/>
                <a:gd name="connsiteY170" fmla="*/ 191780 h 192766"/>
                <a:gd name="connsiteX171" fmla="*/ 76462 w 179650"/>
                <a:gd name="connsiteY171" fmla="*/ 186637 h 192766"/>
                <a:gd name="connsiteX172" fmla="*/ 76462 w 179650"/>
                <a:gd name="connsiteY172" fmla="*/ 181303 h 192766"/>
                <a:gd name="connsiteX173" fmla="*/ 77415 w 179650"/>
                <a:gd name="connsiteY173" fmla="*/ 179207 h 192766"/>
                <a:gd name="connsiteX174" fmla="*/ 80367 w 179650"/>
                <a:gd name="connsiteY174" fmla="*/ 179207 h 192766"/>
                <a:gd name="connsiteX175" fmla="*/ 80367 w 179650"/>
                <a:gd name="connsiteY175" fmla="*/ 181874 h 192766"/>
                <a:gd name="connsiteX176" fmla="*/ 81520 w 179650"/>
                <a:gd name="connsiteY176" fmla="*/ 183855 h 192766"/>
                <a:gd name="connsiteX177" fmla="*/ 81606 w 179650"/>
                <a:gd name="connsiteY177" fmla="*/ 183874 h 192766"/>
                <a:gd name="connsiteX178" fmla="*/ 85416 w 179650"/>
                <a:gd name="connsiteY178" fmla="*/ 181969 h 192766"/>
                <a:gd name="connsiteX179" fmla="*/ 85987 w 179650"/>
                <a:gd name="connsiteY179" fmla="*/ 178731 h 192766"/>
                <a:gd name="connsiteX180" fmla="*/ 85987 w 179650"/>
                <a:gd name="connsiteY180" fmla="*/ 177492 h 192766"/>
                <a:gd name="connsiteX181" fmla="*/ 88940 w 179650"/>
                <a:gd name="connsiteY181" fmla="*/ 182922 h 192766"/>
                <a:gd name="connsiteX182" fmla="*/ 88940 w 179650"/>
                <a:gd name="connsiteY182" fmla="*/ 184731 h 192766"/>
                <a:gd name="connsiteX183" fmla="*/ 90464 w 179650"/>
                <a:gd name="connsiteY183" fmla="*/ 185588 h 192766"/>
                <a:gd name="connsiteX184" fmla="*/ 91702 w 179650"/>
                <a:gd name="connsiteY184" fmla="*/ 185588 h 192766"/>
                <a:gd name="connsiteX185" fmla="*/ 93988 w 179650"/>
                <a:gd name="connsiteY185" fmla="*/ 181303 h 192766"/>
                <a:gd name="connsiteX186" fmla="*/ 92179 w 179650"/>
                <a:gd name="connsiteY186" fmla="*/ 177492 h 192766"/>
                <a:gd name="connsiteX187" fmla="*/ 92693 w 179650"/>
                <a:gd name="connsiteY187" fmla="*/ 175959 h 192766"/>
                <a:gd name="connsiteX188" fmla="*/ 92941 w 179650"/>
                <a:gd name="connsiteY188" fmla="*/ 175873 h 192766"/>
                <a:gd name="connsiteX189" fmla="*/ 93798 w 179650"/>
                <a:gd name="connsiteY189" fmla="*/ 175873 h 192766"/>
                <a:gd name="connsiteX190" fmla="*/ 97322 w 179650"/>
                <a:gd name="connsiteY190" fmla="*/ 181112 h 192766"/>
                <a:gd name="connsiteX191" fmla="*/ 102084 w 179650"/>
                <a:gd name="connsiteY191" fmla="*/ 182159 h 192766"/>
                <a:gd name="connsiteX192" fmla="*/ 105323 w 179650"/>
                <a:gd name="connsiteY192" fmla="*/ 180826 h 192766"/>
                <a:gd name="connsiteX193" fmla="*/ 104751 w 179650"/>
                <a:gd name="connsiteY193" fmla="*/ 179969 h 192766"/>
                <a:gd name="connsiteX194" fmla="*/ 99894 w 179650"/>
                <a:gd name="connsiteY194" fmla="*/ 177492 h 192766"/>
                <a:gd name="connsiteX195" fmla="*/ 97322 w 179650"/>
                <a:gd name="connsiteY195" fmla="*/ 173587 h 192766"/>
                <a:gd name="connsiteX196" fmla="*/ 100180 w 179650"/>
                <a:gd name="connsiteY196" fmla="*/ 173587 h 192766"/>
                <a:gd name="connsiteX197" fmla="*/ 101799 w 179650"/>
                <a:gd name="connsiteY197" fmla="*/ 175206 h 192766"/>
                <a:gd name="connsiteX198" fmla="*/ 102466 w 179650"/>
                <a:gd name="connsiteY198" fmla="*/ 175206 h 192766"/>
                <a:gd name="connsiteX199" fmla="*/ 103723 w 179650"/>
                <a:gd name="connsiteY199" fmla="*/ 173292 h 192766"/>
                <a:gd name="connsiteX200" fmla="*/ 103704 w 179650"/>
                <a:gd name="connsiteY200" fmla="*/ 173206 h 192766"/>
                <a:gd name="connsiteX201" fmla="*/ 104180 w 179650"/>
                <a:gd name="connsiteY201" fmla="*/ 171111 h 192766"/>
                <a:gd name="connsiteX202" fmla="*/ 107418 w 179650"/>
                <a:gd name="connsiteY202" fmla="*/ 175397 h 192766"/>
                <a:gd name="connsiteX203" fmla="*/ 115800 w 179650"/>
                <a:gd name="connsiteY203" fmla="*/ 178826 h 192766"/>
                <a:gd name="connsiteX204" fmla="*/ 117515 w 179650"/>
                <a:gd name="connsiteY204" fmla="*/ 178826 h 192766"/>
                <a:gd name="connsiteX205" fmla="*/ 118944 w 179650"/>
                <a:gd name="connsiteY205" fmla="*/ 176159 h 192766"/>
                <a:gd name="connsiteX206" fmla="*/ 116943 w 179650"/>
                <a:gd name="connsiteY206" fmla="*/ 174159 h 192766"/>
                <a:gd name="connsiteX207" fmla="*/ 114467 w 179650"/>
                <a:gd name="connsiteY207" fmla="*/ 171206 h 192766"/>
                <a:gd name="connsiteX208" fmla="*/ 115420 w 179650"/>
                <a:gd name="connsiteY208" fmla="*/ 167587 h 192766"/>
                <a:gd name="connsiteX209" fmla="*/ 119515 w 179650"/>
                <a:gd name="connsiteY209" fmla="*/ 168063 h 192766"/>
                <a:gd name="connsiteX210" fmla="*/ 121992 w 179650"/>
                <a:gd name="connsiteY210" fmla="*/ 170444 h 192766"/>
                <a:gd name="connsiteX211" fmla="*/ 126088 w 179650"/>
                <a:gd name="connsiteY211" fmla="*/ 169206 h 192766"/>
                <a:gd name="connsiteX212" fmla="*/ 126088 w 179650"/>
                <a:gd name="connsiteY212" fmla="*/ 167967 h 192766"/>
                <a:gd name="connsiteX213" fmla="*/ 123516 w 179650"/>
                <a:gd name="connsiteY213" fmla="*/ 166253 h 192766"/>
                <a:gd name="connsiteX214" fmla="*/ 122278 w 179650"/>
                <a:gd name="connsiteY214" fmla="*/ 163776 h 192766"/>
                <a:gd name="connsiteX215" fmla="*/ 124754 w 179650"/>
                <a:gd name="connsiteY215" fmla="*/ 162157 h 192766"/>
                <a:gd name="connsiteX216" fmla="*/ 127040 w 179650"/>
                <a:gd name="connsiteY216" fmla="*/ 163300 h 192766"/>
                <a:gd name="connsiteX217" fmla="*/ 130564 w 179650"/>
                <a:gd name="connsiteY217" fmla="*/ 168158 h 192766"/>
                <a:gd name="connsiteX218" fmla="*/ 132565 w 179650"/>
                <a:gd name="connsiteY218" fmla="*/ 170253 h 192766"/>
                <a:gd name="connsiteX219" fmla="*/ 138470 w 179650"/>
                <a:gd name="connsiteY219" fmla="*/ 170253 h 192766"/>
                <a:gd name="connsiteX220" fmla="*/ 139327 w 179650"/>
                <a:gd name="connsiteY220" fmla="*/ 168443 h 192766"/>
                <a:gd name="connsiteX221" fmla="*/ 137803 w 179650"/>
                <a:gd name="connsiteY221" fmla="*/ 167587 h 192766"/>
                <a:gd name="connsiteX222" fmla="*/ 134089 w 179650"/>
                <a:gd name="connsiteY222" fmla="*/ 164634 h 192766"/>
                <a:gd name="connsiteX223" fmla="*/ 134031 w 179650"/>
                <a:gd name="connsiteY223" fmla="*/ 162881 h 192766"/>
                <a:gd name="connsiteX224" fmla="*/ 134089 w 179650"/>
                <a:gd name="connsiteY224" fmla="*/ 162824 h 192766"/>
                <a:gd name="connsiteX225" fmla="*/ 135708 w 179650"/>
                <a:gd name="connsiteY225" fmla="*/ 162824 h 192766"/>
                <a:gd name="connsiteX226" fmla="*/ 138470 w 179650"/>
                <a:gd name="connsiteY226" fmla="*/ 164157 h 192766"/>
                <a:gd name="connsiteX227" fmla="*/ 140851 w 179650"/>
                <a:gd name="connsiteY227" fmla="*/ 165967 h 192766"/>
                <a:gd name="connsiteX228" fmla="*/ 144566 w 179650"/>
                <a:gd name="connsiteY228" fmla="*/ 165015 h 192766"/>
                <a:gd name="connsiteX229" fmla="*/ 144566 w 179650"/>
                <a:gd name="connsiteY229" fmla="*/ 162919 h 192766"/>
                <a:gd name="connsiteX230" fmla="*/ 142280 w 179650"/>
                <a:gd name="connsiteY230" fmla="*/ 161776 h 192766"/>
                <a:gd name="connsiteX231" fmla="*/ 135898 w 179650"/>
                <a:gd name="connsiteY231" fmla="*/ 157680 h 192766"/>
                <a:gd name="connsiteX232" fmla="*/ 135898 w 179650"/>
                <a:gd name="connsiteY232" fmla="*/ 155585 h 192766"/>
                <a:gd name="connsiteX233" fmla="*/ 137899 w 179650"/>
                <a:gd name="connsiteY233" fmla="*/ 155585 h 192766"/>
                <a:gd name="connsiteX234" fmla="*/ 139232 w 179650"/>
                <a:gd name="connsiteY234" fmla="*/ 156442 h 192766"/>
                <a:gd name="connsiteX235" fmla="*/ 141328 w 179650"/>
                <a:gd name="connsiteY235" fmla="*/ 157966 h 192766"/>
                <a:gd name="connsiteX236" fmla="*/ 144566 w 179650"/>
                <a:gd name="connsiteY236" fmla="*/ 159014 h 192766"/>
                <a:gd name="connsiteX237" fmla="*/ 147805 w 179650"/>
                <a:gd name="connsiteY237" fmla="*/ 156919 h 192766"/>
                <a:gd name="connsiteX238" fmla="*/ 145804 w 179650"/>
                <a:gd name="connsiteY238" fmla="*/ 155299 h 192766"/>
                <a:gd name="connsiteX239" fmla="*/ 143804 w 179650"/>
                <a:gd name="connsiteY239" fmla="*/ 153966 h 192766"/>
                <a:gd name="connsiteX240" fmla="*/ 143804 w 179650"/>
                <a:gd name="connsiteY240" fmla="*/ 152918 h 192766"/>
                <a:gd name="connsiteX241" fmla="*/ 144280 w 179650"/>
                <a:gd name="connsiteY241" fmla="*/ 152251 h 192766"/>
                <a:gd name="connsiteX242" fmla="*/ 148471 w 179650"/>
                <a:gd name="connsiteY242" fmla="*/ 151394 h 192766"/>
                <a:gd name="connsiteX243" fmla="*/ 150567 w 179650"/>
                <a:gd name="connsiteY243" fmla="*/ 153775 h 192766"/>
                <a:gd name="connsiteX244" fmla="*/ 152472 w 179650"/>
                <a:gd name="connsiteY244" fmla="*/ 156347 h 192766"/>
                <a:gd name="connsiteX245" fmla="*/ 153424 w 179650"/>
                <a:gd name="connsiteY245" fmla="*/ 156347 h 192766"/>
                <a:gd name="connsiteX246" fmla="*/ 155710 w 179650"/>
                <a:gd name="connsiteY246" fmla="*/ 155204 h 192766"/>
                <a:gd name="connsiteX247" fmla="*/ 156758 w 179650"/>
                <a:gd name="connsiteY247" fmla="*/ 153966 h 192766"/>
                <a:gd name="connsiteX248" fmla="*/ 155329 w 179650"/>
                <a:gd name="connsiteY248" fmla="*/ 150536 h 192766"/>
                <a:gd name="connsiteX249" fmla="*/ 151138 w 179650"/>
                <a:gd name="connsiteY249" fmla="*/ 148631 h 192766"/>
                <a:gd name="connsiteX250" fmla="*/ 151138 w 179650"/>
                <a:gd name="connsiteY250" fmla="*/ 146631 h 192766"/>
                <a:gd name="connsiteX251" fmla="*/ 153900 w 179650"/>
                <a:gd name="connsiteY251" fmla="*/ 145679 h 192766"/>
                <a:gd name="connsiteX252" fmla="*/ 155901 w 179650"/>
                <a:gd name="connsiteY252" fmla="*/ 146822 h 192766"/>
                <a:gd name="connsiteX253" fmla="*/ 156949 w 179650"/>
                <a:gd name="connsiteY253" fmla="*/ 147774 h 192766"/>
                <a:gd name="connsiteX254" fmla="*/ 158758 w 179650"/>
                <a:gd name="connsiteY254" fmla="*/ 147774 h 192766"/>
                <a:gd name="connsiteX255" fmla="*/ 160473 w 179650"/>
                <a:gd name="connsiteY255" fmla="*/ 145202 h 192766"/>
                <a:gd name="connsiteX256" fmla="*/ 158758 w 179650"/>
                <a:gd name="connsiteY256" fmla="*/ 143012 h 192766"/>
                <a:gd name="connsiteX257" fmla="*/ 160092 w 179650"/>
                <a:gd name="connsiteY257" fmla="*/ 141678 h 192766"/>
                <a:gd name="connsiteX258" fmla="*/ 162283 w 179650"/>
                <a:gd name="connsiteY258" fmla="*/ 141678 h 192766"/>
                <a:gd name="connsiteX259" fmla="*/ 163521 w 179650"/>
                <a:gd name="connsiteY259" fmla="*/ 142440 h 192766"/>
                <a:gd name="connsiteX260" fmla="*/ 166569 w 179650"/>
                <a:gd name="connsiteY260" fmla="*/ 144631 h 192766"/>
                <a:gd name="connsiteX261" fmla="*/ 171236 w 179650"/>
                <a:gd name="connsiteY261" fmla="*/ 144631 h 192766"/>
                <a:gd name="connsiteX262" fmla="*/ 173332 w 179650"/>
                <a:gd name="connsiteY262" fmla="*/ 142821 h 192766"/>
                <a:gd name="connsiteX263" fmla="*/ 173332 w 179650"/>
                <a:gd name="connsiteY263" fmla="*/ 141964 h 192766"/>
                <a:gd name="connsiteX264" fmla="*/ 169331 w 179650"/>
                <a:gd name="connsiteY264" fmla="*/ 139297 h 192766"/>
                <a:gd name="connsiteX265" fmla="*/ 166950 w 179650"/>
                <a:gd name="connsiteY265" fmla="*/ 138059 h 192766"/>
                <a:gd name="connsiteX266" fmla="*/ 166864 w 179650"/>
                <a:gd name="connsiteY266" fmla="*/ 136716 h 192766"/>
                <a:gd name="connsiteX267" fmla="*/ 166950 w 179650"/>
                <a:gd name="connsiteY267" fmla="*/ 136630 h 192766"/>
                <a:gd name="connsiteX268" fmla="*/ 168855 w 179650"/>
                <a:gd name="connsiteY268" fmla="*/ 136154 h 192766"/>
                <a:gd name="connsiteX269" fmla="*/ 170855 w 179650"/>
                <a:gd name="connsiteY269" fmla="*/ 136154 h 192766"/>
                <a:gd name="connsiteX270" fmla="*/ 172189 w 179650"/>
                <a:gd name="connsiteY270" fmla="*/ 134630 h 192766"/>
                <a:gd name="connsiteX271" fmla="*/ 172189 w 179650"/>
                <a:gd name="connsiteY271" fmla="*/ 133011 h 192766"/>
                <a:gd name="connsiteX272" fmla="*/ 172189 w 179650"/>
                <a:gd name="connsiteY272" fmla="*/ 131868 h 192766"/>
                <a:gd name="connsiteX273" fmla="*/ 173522 w 179650"/>
                <a:gd name="connsiteY273" fmla="*/ 129867 h 192766"/>
                <a:gd name="connsiteX274" fmla="*/ 175522 w 179650"/>
                <a:gd name="connsiteY274" fmla="*/ 129867 h 192766"/>
                <a:gd name="connsiteX275" fmla="*/ 175522 w 179650"/>
                <a:gd name="connsiteY275" fmla="*/ 131296 h 192766"/>
                <a:gd name="connsiteX276" fmla="*/ 175522 w 179650"/>
                <a:gd name="connsiteY276" fmla="*/ 132915 h 192766"/>
                <a:gd name="connsiteX277" fmla="*/ 175522 w 179650"/>
                <a:gd name="connsiteY277" fmla="*/ 133392 h 192766"/>
                <a:gd name="connsiteX278" fmla="*/ 176856 w 179650"/>
                <a:gd name="connsiteY278" fmla="*/ 134058 h 192766"/>
                <a:gd name="connsiteX279" fmla="*/ 179618 w 179650"/>
                <a:gd name="connsiteY279" fmla="*/ 131201 h 192766"/>
                <a:gd name="connsiteX280" fmla="*/ 175427 w 179650"/>
                <a:gd name="connsiteY280" fmla="*/ 121009 h 19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79650" h="192766">
                  <a:moveTo>
                    <a:pt x="175427" y="121009"/>
                  </a:moveTo>
                  <a:cubicBezTo>
                    <a:pt x="175608" y="117799"/>
                    <a:pt x="176084" y="114608"/>
                    <a:pt x="176856" y="111484"/>
                  </a:cubicBezTo>
                  <a:cubicBezTo>
                    <a:pt x="177103" y="105636"/>
                    <a:pt x="175646" y="99845"/>
                    <a:pt x="172665" y="94815"/>
                  </a:cubicBezTo>
                  <a:lnTo>
                    <a:pt x="141708" y="30045"/>
                  </a:lnTo>
                  <a:cubicBezTo>
                    <a:pt x="139451" y="24854"/>
                    <a:pt x="136679" y="19911"/>
                    <a:pt x="133422" y="15281"/>
                  </a:cubicBezTo>
                  <a:cubicBezTo>
                    <a:pt x="131774" y="13081"/>
                    <a:pt x="129955" y="11014"/>
                    <a:pt x="127992" y="9090"/>
                  </a:cubicBezTo>
                  <a:cubicBezTo>
                    <a:pt x="127688" y="9233"/>
                    <a:pt x="127345" y="9233"/>
                    <a:pt x="127040" y="9090"/>
                  </a:cubicBezTo>
                  <a:cubicBezTo>
                    <a:pt x="126621" y="8738"/>
                    <a:pt x="126402" y="8204"/>
                    <a:pt x="126468" y="7661"/>
                  </a:cubicBezTo>
                  <a:lnTo>
                    <a:pt x="123801" y="4899"/>
                  </a:lnTo>
                  <a:cubicBezTo>
                    <a:pt x="123363" y="5290"/>
                    <a:pt x="123087" y="5833"/>
                    <a:pt x="123040" y="6423"/>
                  </a:cubicBezTo>
                  <a:cubicBezTo>
                    <a:pt x="123040" y="7281"/>
                    <a:pt x="123040" y="7947"/>
                    <a:pt x="123040" y="8804"/>
                  </a:cubicBezTo>
                  <a:cubicBezTo>
                    <a:pt x="122830" y="9862"/>
                    <a:pt x="122001" y="10690"/>
                    <a:pt x="120944" y="10900"/>
                  </a:cubicBezTo>
                  <a:cubicBezTo>
                    <a:pt x="119515" y="10900"/>
                    <a:pt x="119325" y="9566"/>
                    <a:pt x="119611" y="8519"/>
                  </a:cubicBezTo>
                  <a:lnTo>
                    <a:pt x="120468" y="4709"/>
                  </a:lnTo>
                  <a:cubicBezTo>
                    <a:pt x="120706" y="4099"/>
                    <a:pt x="120706" y="3413"/>
                    <a:pt x="120468" y="2804"/>
                  </a:cubicBezTo>
                  <a:cubicBezTo>
                    <a:pt x="120125" y="2099"/>
                    <a:pt x="119277" y="1794"/>
                    <a:pt x="118563" y="2137"/>
                  </a:cubicBezTo>
                  <a:cubicBezTo>
                    <a:pt x="117658" y="2518"/>
                    <a:pt x="116943" y="3233"/>
                    <a:pt x="116563" y="4137"/>
                  </a:cubicBezTo>
                  <a:cubicBezTo>
                    <a:pt x="116201" y="5175"/>
                    <a:pt x="116000" y="6271"/>
                    <a:pt x="115991" y="7376"/>
                  </a:cubicBezTo>
                  <a:cubicBezTo>
                    <a:pt x="115991" y="8614"/>
                    <a:pt x="115991" y="10329"/>
                    <a:pt x="114467" y="11091"/>
                  </a:cubicBezTo>
                  <a:cubicBezTo>
                    <a:pt x="113543" y="11615"/>
                    <a:pt x="112372" y="11319"/>
                    <a:pt x="111800" y="10424"/>
                  </a:cubicBezTo>
                  <a:cubicBezTo>
                    <a:pt x="111638" y="9490"/>
                    <a:pt x="111838" y="8538"/>
                    <a:pt x="112372" y="7757"/>
                  </a:cubicBezTo>
                  <a:cubicBezTo>
                    <a:pt x="113133" y="6518"/>
                    <a:pt x="114181" y="4804"/>
                    <a:pt x="113229" y="4042"/>
                  </a:cubicBezTo>
                  <a:cubicBezTo>
                    <a:pt x="112276" y="3280"/>
                    <a:pt x="110657" y="4042"/>
                    <a:pt x="109514" y="4613"/>
                  </a:cubicBezTo>
                  <a:cubicBezTo>
                    <a:pt x="108514" y="5347"/>
                    <a:pt x="107828" y="6442"/>
                    <a:pt x="107609" y="7661"/>
                  </a:cubicBezTo>
                  <a:cubicBezTo>
                    <a:pt x="107609" y="8710"/>
                    <a:pt x="107609" y="9662"/>
                    <a:pt x="106942" y="10709"/>
                  </a:cubicBezTo>
                  <a:cubicBezTo>
                    <a:pt x="106761" y="11367"/>
                    <a:pt x="106314" y="11919"/>
                    <a:pt x="105704" y="12234"/>
                  </a:cubicBezTo>
                  <a:cubicBezTo>
                    <a:pt x="104361" y="10881"/>
                    <a:pt x="104161" y="8767"/>
                    <a:pt x="105228" y="7185"/>
                  </a:cubicBezTo>
                  <a:cubicBezTo>
                    <a:pt x="105656" y="6576"/>
                    <a:pt x="105980" y="5899"/>
                    <a:pt x="106180" y="5185"/>
                  </a:cubicBezTo>
                  <a:cubicBezTo>
                    <a:pt x="106180" y="4519"/>
                    <a:pt x="106180" y="3947"/>
                    <a:pt x="104751" y="4137"/>
                  </a:cubicBezTo>
                  <a:lnTo>
                    <a:pt x="103894" y="4137"/>
                  </a:lnTo>
                  <a:cubicBezTo>
                    <a:pt x="102447" y="5090"/>
                    <a:pt x="101484" y="6614"/>
                    <a:pt x="101227" y="8328"/>
                  </a:cubicBezTo>
                  <a:cubicBezTo>
                    <a:pt x="101227" y="9471"/>
                    <a:pt x="101704" y="10805"/>
                    <a:pt x="100561" y="11852"/>
                  </a:cubicBezTo>
                  <a:cubicBezTo>
                    <a:pt x="98513" y="9690"/>
                    <a:pt x="98513" y="6299"/>
                    <a:pt x="100561" y="4137"/>
                  </a:cubicBezTo>
                  <a:cubicBezTo>
                    <a:pt x="101218" y="3375"/>
                    <a:pt x="101789" y="2547"/>
                    <a:pt x="102275" y="1661"/>
                  </a:cubicBezTo>
                  <a:cubicBezTo>
                    <a:pt x="102275" y="804"/>
                    <a:pt x="102275" y="-149"/>
                    <a:pt x="101513" y="-339"/>
                  </a:cubicBezTo>
                  <a:cubicBezTo>
                    <a:pt x="100580" y="-511"/>
                    <a:pt x="99617" y="-311"/>
                    <a:pt x="98846" y="232"/>
                  </a:cubicBezTo>
                  <a:cubicBezTo>
                    <a:pt x="96627" y="1184"/>
                    <a:pt x="94912" y="3013"/>
                    <a:pt x="94083" y="5280"/>
                  </a:cubicBezTo>
                  <a:cubicBezTo>
                    <a:pt x="93798" y="7081"/>
                    <a:pt x="93798" y="8910"/>
                    <a:pt x="94083" y="10709"/>
                  </a:cubicBezTo>
                  <a:cubicBezTo>
                    <a:pt x="94150" y="11500"/>
                    <a:pt x="93788" y="12262"/>
                    <a:pt x="93131" y="12710"/>
                  </a:cubicBezTo>
                  <a:cubicBezTo>
                    <a:pt x="92312" y="13415"/>
                    <a:pt x="91093" y="13415"/>
                    <a:pt x="90274" y="12710"/>
                  </a:cubicBezTo>
                  <a:cubicBezTo>
                    <a:pt x="90083" y="11862"/>
                    <a:pt x="90083" y="10986"/>
                    <a:pt x="90274" y="10138"/>
                  </a:cubicBezTo>
                  <a:cubicBezTo>
                    <a:pt x="90407" y="9204"/>
                    <a:pt x="89845" y="8319"/>
                    <a:pt x="88940" y="8043"/>
                  </a:cubicBezTo>
                  <a:cubicBezTo>
                    <a:pt x="87473" y="8061"/>
                    <a:pt x="86092" y="8767"/>
                    <a:pt x="85225" y="9947"/>
                  </a:cubicBezTo>
                  <a:cubicBezTo>
                    <a:pt x="84720" y="10948"/>
                    <a:pt x="84520" y="12072"/>
                    <a:pt x="84654" y="13186"/>
                  </a:cubicBezTo>
                  <a:lnTo>
                    <a:pt x="84654" y="14996"/>
                  </a:lnTo>
                  <a:cubicBezTo>
                    <a:pt x="82692" y="13910"/>
                    <a:pt x="81511" y="11805"/>
                    <a:pt x="81606" y="9566"/>
                  </a:cubicBezTo>
                  <a:cubicBezTo>
                    <a:pt x="81749" y="8976"/>
                    <a:pt x="81749" y="8347"/>
                    <a:pt x="81606" y="7757"/>
                  </a:cubicBezTo>
                  <a:cubicBezTo>
                    <a:pt x="81606" y="7185"/>
                    <a:pt x="80939" y="6804"/>
                    <a:pt x="80082" y="6900"/>
                  </a:cubicBezTo>
                  <a:cubicBezTo>
                    <a:pt x="79701" y="6814"/>
                    <a:pt x="79320" y="6814"/>
                    <a:pt x="78939" y="6900"/>
                  </a:cubicBezTo>
                  <a:cubicBezTo>
                    <a:pt x="77358" y="7700"/>
                    <a:pt x="76472" y="9433"/>
                    <a:pt x="76748" y="11186"/>
                  </a:cubicBezTo>
                  <a:cubicBezTo>
                    <a:pt x="77215" y="12491"/>
                    <a:pt x="77824" y="13729"/>
                    <a:pt x="78558" y="14900"/>
                  </a:cubicBezTo>
                  <a:cubicBezTo>
                    <a:pt x="78882" y="15377"/>
                    <a:pt x="78758" y="16034"/>
                    <a:pt x="78282" y="16358"/>
                  </a:cubicBezTo>
                  <a:cubicBezTo>
                    <a:pt x="78167" y="16434"/>
                    <a:pt x="78034" y="16491"/>
                    <a:pt x="77891" y="16520"/>
                  </a:cubicBezTo>
                  <a:cubicBezTo>
                    <a:pt x="77615" y="16625"/>
                    <a:pt x="77310" y="16625"/>
                    <a:pt x="77034" y="16520"/>
                  </a:cubicBezTo>
                  <a:cubicBezTo>
                    <a:pt x="74843" y="15472"/>
                    <a:pt x="75319" y="12710"/>
                    <a:pt x="73509" y="11281"/>
                  </a:cubicBezTo>
                  <a:cubicBezTo>
                    <a:pt x="72043" y="10529"/>
                    <a:pt x="70395" y="10166"/>
                    <a:pt x="68747" y="10233"/>
                  </a:cubicBezTo>
                  <a:cubicBezTo>
                    <a:pt x="67604" y="10233"/>
                    <a:pt x="65794" y="10233"/>
                    <a:pt x="65604" y="11567"/>
                  </a:cubicBezTo>
                  <a:cubicBezTo>
                    <a:pt x="65632" y="11929"/>
                    <a:pt x="65851" y="12262"/>
                    <a:pt x="66175" y="12424"/>
                  </a:cubicBezTo>
                  <a:cubicBezTo>
                    <a:pt x="67604" y="13377"/>
                    <a:pt x="69509" y="14044"/>
                    <a:pt x="71033" y="14900"/>
                  </a:cubicBezTo>
                  <a:cubicBezTo>
                    <a:pt x="72557" y="15758"/>
                    <a:pt x="73795" y="17091"/>
                    <a:pt x="73605" y="18806"/>
                  </a:cubicBezTo>
                  <a:cubicBezTo>
                    <a:pt x="72766" y="19472"/>
                    <a:pt x="71585" y="19472"/>
                    <a:pt x="70747" y="18806"/>
                  </a:cubicBezTo>
                  <a:cubicBezTo>
                    <a:pt x="70176" y="18806"/>
                    <a:pt x="69985" y="17568"/>
                    <a:pt x="69128" y="17186"/>
                  </a:cubicBezTo>
                  <a:lnTo>
                    <a:pt x="68461" y="17186"/>
                  </a:lnTo>
                  <a:cubicBezTo>
                    <a:pt x="67509" y="17186"/>
                    <a:pt x="67128" y="18520"/>
                    <a:pt x="67318" y="19187"/>
                  </a:cubicBezTo>
                  <a:cubicBezTo>
                    <a:pt x="67509" y="19854"/>
                    <a:pt x="67795" y="20806"/>
                    <a:pt x="66842" y="21282"/>
                  </a:cubicBezTo>
                  <a:cubicBezTo>
                    <a:pt x="65890" y="21759"/>
                    <a:pt x="64556" y="18520"/>
                    <a:pt x="63604" y="16996"/>
                  </a:cubicBezTo>
                  <a:cubicBezTo>
                    <a:pt x="61699" y="14453"/>
                    <a:pt x="58565" y="13138"/>
                    <a:pt x="55412" y="13567"/>
                  </a:cubicBezTo>
                  <a:lnTo>
                    <a:pt x="53698" y="13567"/>
                  </a:lnTo>
                  <a:cubicBezTo>
                    <a:pt x="52621" y="13967"/>
                    <a:pt x="52002" y="15110"/>
                    <a:pt x="52269" y="16234"/>
                  </a:cubicBezTo>
                  <a:cubicBezTo>
                    <a:pt x="52269" y="17091"/>
                    <a:pt x="53507" y="17663"/>
                    <a:pt x="54269" y="18235"/>
                  </a:cubicBezTo>
                  <a:cubicBezTo>
                    <a:pt x="55288" y="19044"/>
                    <a:pt x="56126" y="20044"/>
                    <a:pt x="56746" y="21187"/>
                  </a:cubicBezTo>
                  <a:cubicBezTo>
                    <a:pt x="57469" y="22454"/>
                    <a:pt x="57050" y="24064"/>
                    <a:pt x="55793" y="24806"/>
                  </a:cubicBezTo>
                  <a:cubicBezTo>
                    <a:pt x="54612" y="25692"/>
                    <a:pt x="52974" y="25692"/>
                    <a:pt x="51792" y="24806"/>
                  </a:cubicBezTo>
                  <a:cubicBezTo>
                    <a:pt x="50935" y="23949"/>
                    <a:pt x="50554" y="22902"/>
                    <a:pt x="49316" y="22330"/>
                  </a:cubicBezTo>
                  <a:cubicBezTo>
                    <a:pt x="48078" y="21759"/>
                    <a:pt x="45792" y="22330"/>
                    <a:pt x="45316" y="23569"/>
                  </a:cubicBezTo>
                  <a:cubicBezTo>
                    <a:pt x="45068" y="23949"/>
                    <a:pt x="45068" y="24425"/>
                    <a:pt x="45316" y="24806"/>
                  </a:cubicBezTo>
                  <a:cubicBezTo>
                    <a:pt x="46097" y="25511"/>
                    <a:pt x="46954" y="26121"/>
                    <a:pt x="47887" y="26616"/>
                  </a:cubicBezTo>
                  <a:cubicBezTo>
                    <a:pt x="48830" y="27045"/>
                    <a:pt x="49316" y="28102"/>
                    <a:pt x="49030" y="29093"/>
                  </a:cubicBezTo>
                  <a:cubicBezTo>
                    <a:pt x="48573" y="29998"/>
                    <a:pt x="47659" y="30588"/>
                    <a:pt x="46649" y="30617"/>
                  </a:cubicBezTo>
                  <a:cubicBezTo>
                    <a:pt x="45725" y="30769"/>
                    <a:pt x="44801" y="30302"/>
                    <a:pt x="44363" y="29474"/>
                  </a:cubicBezTo>
                  <a:lnTo>
                    <a:pt x="42077" y="25092"/>
                  </a:lnTo>
                  <a:cubicBezTo>
                    <a:pt x="41515" y="24273"/>
                    <a:pt x="40839" y="23530"/>
                    <a:pt x="40077" y="22902"/>
                  </a:cubicBezTo>
                  <a:cubicBezTo>
                    <a:pt x="39067" y="22235"/>
                    <a:pt x="37848" y="21968"/>
                    <a:pt x="36648" y="22140"/>
                  </a:cubicBezTo>
                  <a:cubicBezTo>
                    <a:pt x="35791" y="22225"/>
                    <a:pt x="34981" y="22520"/>
                    <a:pt x="34266" y="22997"/>
                  </a:cubicBezTo>
                  <a:cubicBezTo>
                    <a:pt x="33600" y="23569"/>
                    <a:pt x="33219" y="24330"/>
                    <a:pt x="33505" y="24806"/>
                  </a:cubicBezTo>
                  <a:cubicBezTo>
                    <a:pt x="33790" y="25283"/>
                    <a:pt x="34362" y="25473"/>
                    <a:pt x="34933" y="25664"/>
                  </a:cubicBezTo>
                  <a:cubicBezTo>
                    <a:pt x="36457" y="26178"/>
                    <a:pt x="37743" y="27226"/>
                    <a:pt x="38553" y="28616"/>
                  </a:cubicBezTo>
                  <a:cubicBezTo>
                    <a:pt x="39048" y="29083"/>
                    <a:pt x="39077" y="29864"/>
                    <a:pt x="38610" y="30369"/>
                  </a:cubicBezTo>
                  <a:cubicBezTo>
                    <a:pt x="38591" y="30388"/>
                    <a:pt x="38572" y="30407"/>
                    <a:pt x="38553" y="30426"/>
                  </a:cubicBezTo>
                  <a:cubicBezTo>
                    <a:pt x="38038" y="30645"/>
                    <a:pt x="37448" y="30645"/>
                    <a:pt x="36933" y="30426"/>
                  </a:cubicBezTo>
                  <a:cubicBezTo>
                    <a:pt x="35867" y="30417"/>
                    <a:pt x="34867" y="29883"/>
                    <a:pt x="34266" y="28997"/>
                  </a:cubicBezTo>
                  <a:cubicBezTo>
                    <a:pt x="33619" y="28217"/>
                    <a:pt x="32809" y="27597"/>
                    <a:pt x="31885" y="27188"/>
                  </a:cubicBezTo>
                  <a:cubicBezTo>
                    <a:pt x="30600" y="26883"/>
                    <a:pt x="29237" y="27245"/>
                    <a:pt x="28266" y="28140"/>
                  </a:cubicBezTo>
                  <a:cubicBezTo>
                    <a:pt x="27685" y="28673"/>
                    <a:pt x="27656" y="29579"/>
                    <a:pt x="28190" y="30159"/>
                  </a:cubicBezTo>
                  <a:cubicBezTo>
                    <a:pt x="28218" y="30188"/>
                    <a:pt x="28237" y="30207"/>
                    <a:pt x="28266" y="30236"/>
                  </a:cubicBezTo>
                  <a:cubicBezTo>
                    <a:pt x="28885" y="30798"/>
                    <a:pt x="29637" y="31198"/>
                    <a:pt x="30457" y="31379"/>
                  </a:cubicBezTo>
                  <a:cubicBezTo>
                    <a:pt x="32828" y="32265"/>
                    <a:pt x="34971" y="33665"/>
                    <a:pt x="36743" y="35475"/>
                  </a:cubicBezTo>
                  <a:cubicBezTo>
                    <a:pt x="37353" y="35979"/>
                    <a:pt x="37429" y="36884"/>
                    <a:pt x="36924" y="37485"/>
                  </a:cubicBezTo>
                  <a:cubicBezTo>
                    <a:pt x="36867" y="37551"/>
                    <a:pt x="36810" y="37608"/>
                    <a:pt x="36743" y="37665"/>
                  </a:cubicBezTo>
                  <a:cubicBezTo>
                    <a:pt x="36114" y="37989"/>
                    <a:pt x="35371" y="37989"/>
                    <a:pt x="34743" y="37665"/>
                  </a:cubicBezTo>
                  <a:cubicBezTo>
                    <a:pt x="34248" y="37455"/>
                    <a:pt x="33800" y="37170"/>
                    <a:pt x="33409" y="36808"/>
                  </a:cubicBezTo>
                  <a:cubicBezTo>
                    <a:pt x="32790" y="36218"/>
                    <a:pt x="32114" y="35675"/>
                    <a:pt x="31409" y="35189"/>
                  </a:cubicBezTo>
                  <a:cubicBezTo>
                    <a:pt x="30514" y="34408"/>
                    <a:pt x="29352" y="33998"/>
                    <a:pt x="28171" y="34046"/>
                  </a:cubicBezTo>
                  <a:cubicBezTo>
                    <a:pt x="26837" y="34046"/>
                    <a:pt x="25123" y="35093"/>
                    <a:pt x="25027" y="36141"/>
                  </a:cubicBezTo>
                  <a:cubicBezTo>
                    <a:pt x="24932" y="37189"/>
                    <a:pt x="26170" y="37379"/>
                    <a:pt x="27028" y="37761"/>
                  </a:cubicBezTo>
                  <a:cubicBezTo>
                    <a:pt x="27751" y="38104"/>
                    <a:pt x="28399" y="38589"/>
                    <a:pt x="28933" y="39189"/>
                  </a:cubicBezTo>
                  <a:cubicBezTo>
                    <a:pt x="29104" y="39484"/>
                    <a:pt x="29104" y="39847"/>
                    <a:pt x="28933" y="40142"/>
                  </a:cubicBezTo>
                  <a:cubicBezTo>
                    <a:pt x="28980" y="40361"/>
                    <a:pt x="28980" y="40590"/>
                    <a:pt x="28933" y="40809"/>
                  </a:cubicBezTo>
                  <a:cubicBezTo>
                    <a:pt x="27790" y="41818"/>
                    <a:pt x="26189" y="42152"/>
                    <a:pt x="24741" y="41666"/>
                  </a:cubicBezTo>
                  <a:cubicBezTo>
                    <a:pt x="23760" y="41170"/>
                    <a:pt x="23017" y="40313"/>
                    <a:pt x="22646" y="39284"/>
                  </a:cubicBezTo>
                  <a:cubicBezTo>
                    <a:pt x="22379" y="38208"/>
                    <a:pt x="21741" y="37265"/>
                    <a:pt x="20836" y="36618"/>
                  </a:cubicBezTo>
                  <a:cubicBezTo>
                    <a:pt x="20522" y="36522"/>
                    <a:pt x="20198" y="36522"/>
                    <a:pt x="19884" y="36618"/>
                  </a:cubicBezTo>
                  <a:cubicBezTo>
                    <a:pt x="19055" y="36703"/>
                    <a:pt x="18284" y="37075"/>
                    <a:pt x="17693" y="37665"/>
                  </a:cubicBezTo>
                  <a:cubicBezTo>
                    <a:pt x="17264" y="38027"/>
                    <a:pt x="16874" y="38446"/>
                    <a:pt x="16550" y="38904"/>
                  </a:cubicBezTo>
                  <a:cubicBezTo>
                    <a:pt x="15950" y="40132"/>
                    <a:pt x="16464" y="41618"/>
                    <a:pt x="17693" y="42218"/>
                  </a:cubicBezTo>
                  <a:cubicBezTo>
                    <a:pt x="17788" y="42256"/>
                    <a:pt x="17883" y="42304"/>
                    <a:pt x="17979" y="42333"/>
                  </a:cubicBezTo>
                  <a:cubicBezTo>
                    <a:pt x="19408" y="42895"/>
                    <a:pt x="20779" y="43599"/>
                    <a:pt x="22075" y="44428"/>
                  </a:cubicBezTo>
                  <a:cubicBezTo>
                    <a:pt x="22646" y="44904"/>
                    <a:pt x="23122" y="45666"/>
                    <a:pt x="22075" y="46333"/>
                  </a:cubicBezTo>
                  <a:cubicBezTo>
                    <a:pt x="21427" y="47114"/>
                    <a:pt x="20408" y="47486"/>
                    <a:pt x="19408" y="47286"/>
                  </a:cubicBezTo>
                  <a:cubicBezTo>
                    <a:pt x="18636" y="47200"/>
                    <a:pt x="17941" y="46781"/>
                    <a:pt x="17503" y="46143"/>
                  </a:cubicBezTo>
                  <a:cubicBezTo>
                    <a:pt x="17169" y="45743"/>
                    <a:pt x="16788" y="45390"/>
                    <a:pt x="16359" y="45095"/>
                  </a:cubicBezTo>
                  <a:cubicBezTo>
                    <a:pt x="15788" y="44838"/>
                    <a:pt x="15121" y="44838"/>
                    <a:pt x="14550" y="45095"/>
                  </a:cubicBezTo>
                  <a:cubicBezTo>
                    <a:pt x="13435" y="45418"/>
                    <a:pt x="12740" y="46524"/>
                    <a:pt x="12931" y="47666"/>
                  </a:cubicBezTo>
                  <a:cubicBezTo>
                    <a:pt x="12931" y="48524"/>
                    <a:pt x="14074" y="49095"/>
                    <a:pt x="14550" y="49857"/>
                  </a:cubicBezTo>
                  <a:cubicBezTo>
                    <a:pt x="15026" y="50619"/>
                    <a:pt x="13978" y="50715"/>
                    <a:pt x="13312" y="51095"/>
                  </a:cubicBezTo>
                  <a:cubicBezTo>
                    <a:pt x="12607" y="51362"/>
                    <a:pt x="11826" y="51362"/>
                    <a:pt x="11121" y="51095"/>
                  </a:cubicBezTo>
                  <a:cubicBezTo>
                    <a:pt x="10645" y="50953"/>
                    <a:pt x="10216" y="50695"/>
                    <a:pt x="9883" y="50334"/>
                  </a:cubicBezTo>
                  <a:cubicBezTo>
                    <a:pt x="9044" y="49400"/>
                    <a:pt x="8044" y="48619"/>
                    <a:pt x="6930" y="48047"/>
                  </a:cubicBezTo>
                  <a:cubicBezTo>
                    <a:pt x="5463" y="47476"/>
                    <a:pt x="3825" y="47476"/>
                    <a:pt x="2358" y="48047"/>
                  </a:cubicBezTo>
                  <a:cubicBezTo>
                    <a:pt x="1453" y="48248"/>
                    <a:pt x="691" y="48848"/>
                    <a:pt x="262" y="49667"/>
                  </a:cubicBezTo>
                  <a:cubicBezTo>
                    <a:pt x="158" y="49943"/>
                    <a:pt x="158" y="50248"/>
                    <a:pt x="262" y="50524"/>
                  </a:cubicBezTo>
                  <a:cubicBezTo>
                    <a:pt x="1186" y="51943"/>
                    <a:pt x="2615" y="52963"/>
                    <a:pt x="4263" y="53381"/>
                  </a:cubicBezTo>
                  <a:cubicBezTo>
                    <a:pt x="5130" y="53563"/>
                    <a:pt x="5930" y="53991"/>
                    <a:pt x="6549" y="54620"/>
                  </a:cubicBezTo>
                  <a:cubicBezTo>
                    <a:pt x="6939" y="54972"/>
                    <a:pt x="6977" y="55572"/>
                    <a:pt x="6634" y="55963"/>
                  </a:cubicBezTo>
                  <a:cubicBezTo>
                    <a:pt x="6606" y="55992"/>
                    <a:pt x="6577" y="56020"/>
                    <a:pt x="6549" y="56049"/>
                  </a:cubicBezTo>
                  <a:cubicBezTo>
                    <a:pt x="5977" y="56411"/>
                    <a:pt x="5311" y="56572"/>
                    <a:pt x="4644" y="56525"/>
                  </a:cubicBezTo>
                  <a:cubicBezTo>
                    <a:pt x="3987" y="56335"/>
                    <a:pt x="3301" y="56335"/>
                    <a:pt x="2643" y="56525"/>
                  </a:cubicBezTo>
                  <a:cubicBezTo>
                    <a:pt x="2015" y="56811"/>
                    <a:pt x="1558" y="57372"/>
                    <a:pt x="1405" y="58049"/>
                  </a:cubicBezTo>
                  <a:cubicBezTo>
                    <a:pt x="1262" y="58582"/>
                    <a:pt x="1262" y="59134"/>
                    <a:pt x="1405" y="59668"/>
                  </a:cubicBezTo>
                  <a:lnTo>
                    <a:pt x="1405" y="60811"/>
                  </a:lnTo>
                  <a:cubicBezTo>
                    <a:pt x="1310" y="61554"/>
                    <a:pt x="891" y="62211"/>
                    <a:pt x="262" y="62621"/>
                  </a:cubicBezTo>
                  <a:cubicBezTo>
                    <a:pt x="548" y="63649"/>
                    <a:pt x="739" y="64697"/>
                    <a:pt x="834" y="65764"/>
                  </a:cubicBezTo>
                  <a:cubicBezTo>
                    <a:pt x="967" y="70479"/>
                    <a:pt x="681" y="75194"/>
                    <a:pt x="-24" y="79861"/>
                  </a:cubicBezTo>
                  <a:cubicBezTo>
                    <a:pt x="-281" y="97434"/>
                    <a:pt x="5168" y="114608"/>
                    <a:pt x="15502" y="128820"/>
                  </a:cubicBezTo>
                  <a:cubicBezTo>
                    <a:pt x="25027" y="143488"/>
                    <a:pt x="36648" y="156823"/>
                    <a:pt x="44934" y="172063"/>
                  </a:cubicBezTo>
                  <a:lnTo>
                    <a:pt x="49602" y="181017"/>
                  </a:lnTo>
                  <a:lnTo>
                    <a:pt x="49602" y="181017"/>
                  </a:lnTo>
                  <a:cubicBezTo>
                    <a:pt x="51126" y="181017"/>
                    <a:pt x="51126" y="182350"/>
                    <a:pt x="50840" y="183493"/>
                  </a:cubicBezTo>
                  <a:lnTo>
                    <a:pt x="50840" y="183493"/>
                  </a:lnTo>
                  <a:cubicBezTo>
                    <a:pt x="51707" y="184951"/>
                    <a:pt x="52659" y="186350"/>
                    <a:pt x="53698" y="187684"/>
                  </a:cubicBezTo>
                  <a:lnTo>
                    <a:pt x="53698" y="187684"/>
                  </a:lnTo>
                  <a:cubicBezTo>
                    <a:pt x="54183" y="186674"/>
                    <a:pt x="54412" y="185560"/>
                    <a:pt x="54364" y="184445"/>
                  </a:cubicBezTo>
                  <a:cubicBezTo>
                    <a:pt x="54364" y="183112"/>
                    <a:pt x="54364" y="181493"/>
                    <a:pt x="56079" y="180731"/>
                  </a:cubicBezTo>
                  <a:cubicBezTo>
                    <a:pt x="57003" y="180207"/>
                    <a:pt x="58174" y="180502"/>
                    <a:pt x="58746" y="181397"/>
                  </a:cubicBezTo>
                  <a:cubicBezTo>
                    <a:pt x="58917" y="182340"/>
                    <a:pt x="58679" y="183312"/>
                    <a:pt x="58079" y="184065"/>
                  </a:cubicBezTo>
                  <a:cubicBezTo>
                    <a:pt x="57317" y="185398"/>
                    <a:pt x="56174" y="187017"/>
                    <a:pt x="57126" y="187779"/>
                  </a:cubicBezTo>
                  <a:cubicBezTo>
                    <a:pt x="58403" y="188341"/>
                    <a:pt x="59879" y="188113"/>
                    <a:pt x="60937" y="187208"/>
                  </a:cubicBezTo>
                  <a:cubicBezTo>
                    <a:pt x="61965" y="186503"/>
                    <a:pt x="62708" y="185455"/>
                    <a:pt x="63032" y="184255"/>
                  </a:cubicBezTo>
                  <a:cubicBezTo>
                    <a:pt x="63032" y="183207"/>
                    <a:pt x="63032" y="182159"/>
                    <a:pt x="63699" y="181112"/>
                  </a:cubicBezTo>
                  <a:cubicBezTo>
                    <a:pt x="63861" y="180436"/>
                    <a:pt x="64366" y="179893"/>
                    <a:pt x="65032" y="179683"/>
                  </a:cubicBezTo>
                  <a:cubicBezTo>
                    <a:pt x="66175" y="181131"/>
                    <a:pt x="66175" y="183179"/>
                    <a:pt x="65032" y="184636"/>
                  </a:cubicBezTo>
                  <a:cubicBezTo>
                    <a:pt x="64556" y="185265"/>
                    <a:pt x="64194" y="185970"/>
                    <a:pt x="63984" y="186731"/>
                  </a:cubicBezTo>
                  <a:cubicBezTo>
                    <a:pt x="63984" y="187398"/>
                    <a:pt x="64461" y="187970"/>
                    <a:pt x="65413" y="187684"/>
                  </a:cubicBezTo>
                  <a:lnTo>
                    <a:pt x="66271" y="187684"/>
                  </a:lnTo>
                  <a:cubicBezTo>
                    <a:pt x="67766" y="186789"/>
                    <a:pt x="68804" y="185303"/>
                    <a:pt x="69128" y="183588"/>
                  </a:cubicBezTo>
                  <a:cubicBezTo>
                    <a:pt x="69128" y="182350"/>
                    <a:pt x="69128" y="181112"/>
                    <a:pt x="69890" y="180064"/>
                  </a:cubicBezTo>
                  <a:cubicBezTo>
                    <a:pt x="71986" y="181874"/>
                    <a:pt x="71605" y="185017"/>
                    <a:pt x="69890" y="187779"/>
                  </a:cubicBezTo>
                  <a:cubicBezTo>
                    <a:pt x="69204" y="188541"/>
                    <a:pt x="68595" y="189370"/>
                    <a:pt x="68080" y="190256"/>
                  </a:cubicBezTo>
                  <a:cubicBezTo>
                    <a:pt x="67671" y="190932"/>
                    <a:pt x="67880" y="191808"/>
                    <a:pt x="68557" y="192218"/>
                  </a:cubicBezTo>
                  <a:cubicBezTo>
                    <a:pt x="68652" y="192275"/>
                    <a:pt x="68747" y="192323"/>
                    <a:pt x="68842" y="192351"/>
                  </a:cubicBezTo>
                  <a:cubicBezTo>
                    <a:pt x="69766" y="192427"/>
                    <a:pt x="70700" y="192227"/>
                    <a:pt x="71509" y="191780"/>
                  </a:cubicBezTo>
                  <a:cubicBezTo>
                    <a:pt x="73824" y="190856"/>
                    <a:pt x="75624" y="188979"/>
                    <a:pt x="76462" y="186637"/>
                  </a:cubicBezTo>
                  <a:cubicBezTo>
                    <a:pt x="76796" y="184874"/>
                    <a:pt x="76796" y="183065"/>
                    <a:pt x="76462" y="181303"/>
                  </a:cubicBezTo>
                  <a:cubicBezTo>
                    <a:pt x="76434" y="180493"/>
                    <a:pt x="76786" y="179721"/>
                    <a:pt x="77415" y="179207"/>
                  </a:cubicBezTo>
                  <a:cubicBezTo>
                    <a:pt x="78282" y="178521"/>
                    <a:pt x="79501" y="178521"/>
                    <a:pt x="80367" y="179207"/>
                  </a:cubicBezTo>
                  <a:cubicBezTo>
                    <a:pt x="80558" y="180083"/>
                    <a:pt x="80558" y="180997"/>
                    <a:pt x="80367" y="181874"/>
                  </a:cubicBezTo>
                  <a:cubicBezTo>
                    <a:pt x="80139" y="182741"/>
                    <a:pt x="80653" y="183626"/>
                    <a:pt x="81520" y="183855"/>
                  </a:cubicBezTo>
                  <a:cubicBezTo>
                    <a:pt x="81549" y="183865"/>
                    <a:pt x="81577" y="183865"/>
                    <a:pt x="81606" y="183874"/>
                  </a:cubicBezTo>
                  <a:cubicBezTo>
                    <a:pt x="83130" y="183979"/>
                    <a:pt x="84587" y="183255"/>
                    <a:pt x="85416" y="181969"/>
                  </a:cubicBezTo>
                  <a:cubicBezTo>
                    <a:pt x="86016" y="181007"/>
                    <a:pt x="86226" y="179845"/>
                    <a:pt x="85987" y="178731"/>
                  </a:cubicBezTo>
                  <a:lnTo>
                    <a:pt x="85987" y="177492"/>
                  </a:lnTo>
                  <a:cubicBezTo>
                    <a:pt x="88026" y="178492"/>
                    <a:pt x="89207" y="180664"/>
                    <a:pt x="88940" y="182922"/>
                  </a:cubicBezTo>
                  <a:cubicBezTo>
                    <a:pt x="88845" y="183522"/>
                    <a:pt x="88845" y="184131"/>
                    <a:pt x="88940" y="184731"/>
                  </a:cubicBezTo>
                  <a:cubicBezTo>
                    <a:pt x="89197" y="185331"/>
                    <a:pt x="89816" y="185684"/>
                    <a:pt x="90464" y="185588"/>
                  </a:cubicBezTo>
                  <a:cubicBezTo>
                    <a:pt x="90874" y="185684"/>
                    <a:pt x="91293" y="185684"/>
                    <a:pt x="91702" y="185588"/>
                  </a:cubicBezTo>
                  <a:cubicBezTo>
                    <a:pt x="93302" y="184788"/>
                    <a:pt x="94217" y="183074"/>
                    <a:pt x="93988" y="181303"/>
                  </a:cubicBezTo>
                  <a:cubicBezTo>
                    <a:pt x="93541" y="179969"/>
                    <a:pt x="92931" y="178683"/>
                    <a:pt x="92179" y="177492"/>
                  </a:cubicBezTo>
                  <a:cubicBezTo>
                    <a:pt x="91902" y="176930"/>
                    <a:pt x="92131" y="176245"/>
                    <a:pt x="92693" y="175959"/>
                  </a:cubicBezTo>
                  <a:cubicBezTo>
                    <a:pt x="92779" y="175921"/>
                    <a:pt x="92855" y="175892"/>
                    <a:pt x="92941" y="175873"/>
                  </a:cubicBezTo>
                  <a:cubicBezTo>
                    <a:pt x="93217" y="175778"/>
                    <a:pt x="93522" y="175778"/>
                    <a:pt x="93798" y="175873"/>
                  </a:cubicBezTo>
                  <a:cubicBezTo>
                    <a:pt x="95989" y="176921"/>
                    <a:pt x="95512" y="179778"/>
                    <a:pt x="97322" y="181112"/>
                  </a:cubicBezTo>
                  <a:cubicBezTo>
                    <a:pt x="98770" y="181940"/>
                    <a:pt x="100427" y="182302"/>
                    <a:pt x="102084" y="182159"/>
                  </a:cubicBezTo>
                  <a:cubicBezTo>
                    <a:pt x="103323" y="182159"/>
                    <a:pt x="105133" y="182159"/>
                    <a:pt x="105323" y="180826"/>
                  </a:cubicBezTo>
                  <a:cubicBezTo>
                    <a:pt x="105514" y="179493"/>
                    <a:pt x="105323" y="180160"/>
                    <a:pt x="104751" y="179969"/>
                  </a:cubicBezTo>
                  <a:cubicBezTo>
                    <a:pt x="104180" y="179778"/>
                    <a:pt x="101418" y="178350"/>
                    <a:pt x="99894" y="177492"/>
                  </a:cubicBezTo>
                  <a:cubicBezTo>
                    <a:pt x="98322" y="176835"/>
                    <a:pt x="97303" y="175292"/>
                    <a:pt x="97322" y="173587"/>
                  </a:cubicBezTo>
                  <a:cubicBezTo>
                    <a:pt x="98160" y="172920"/>
                    <a:pt x="99341" y="172920"/>
                    <a:pt x="100180" y="173587"/>
                  </a:cubicBezTo>
                  <a:cubicBezTo>
                    <a:pt x="100751" y="174063"/>
                    <a:pt x="101037" y="174920"/>
                    <a:pt x="101799" y="175206"/>
                  </a:cubicBezTo>
                  <a:lnTo>
                    <a:pt x="102466" y="175206"/>
                  </a:lnTo>
                  <a:cubicBezTo>
                    <a:pt x="103342" y="175026"/>
                    <a:pt x="103904" y="174168"/>
                    <a:pt x="103723" y="173292"/>
                  </a:cubicBezTo>
                  <a:cubicBezTo>
                    <a:pt x="103723" y="173263"/>
                    <a:pt x="103713" y="173234"/>
                    <a:pt x="103704" y="173206"/>
                  </a:cubicBezTo>
                  <a:cubicBezTo>
                    <a:pt x="103704" y="172539"/>
                    <a:pt x="103704" y="171587"/>
                    <a:pt x="104180" y="171111"/>
                  </a:cubicBezTo>
                  <a:cubicBezTo>
                    <a:pt x="104656" y="170635"/>
                    <a:pt x="106466" y="173873"/>
                    <a:pt x="107418" y="175397"/>
                  </a:cubicBezTo>
                  <a:cubicBezTo>
                    <a:pt x="109457" y="177883"/>
                    <a:pt x="112610" y="179169"/>
                    <a:pt x="115800" y="178826"/>
                  </a:cubicBezTo>
                  <a:cubicBezTo>
                    <a:pt x="116372" y="178902"/>
                    <a:pt x="116943" y="178902"/>
                    <a:pt x="117515" y="178826"/>
                  </a:cubicBezTo>
                  <a:cubicBezTo>
                    <a:pt x="118629" y="178464"/>
                    <a:pt x="119258" y="177283"/>
                    <a:pt x="118944" y="176159"/>
                  </a:cubicBezTo>
                  <a:cubicBezTo>
                    <a:pt x="118944" y="175302"/>
                    <a:pt x="117706" y="174825"/>
                    <a:pt x="116943" y="174159"/>
                  </a:cubicBezTo>
                  <a:cubicBezTo>
                    <a:pt x="115896" y="173387"/>
                    <a:pt x="115048" y="172377"/>
                    <a:pt x="114467" y="171206"/>
                  </a:cubicBezTo>
                  <a:cubicBezTo>
                    <a:pt x="113743" y="169939"/>
                    <a:pt x="114162" y="168329"/>
                    <a:pt x="115420" y="167587"/>
                  </a:cubicBezTo>
                  <a:cubicBezTo>
                    <a:pt x="116743" y="166844"/>
                    <a:pt x="118391" y="167034"/>
                    <a:pt x="119515" y="168063"/>
                  </a:cubicBezTo>
                  <a:cubicBezTo>
                    <a:pt x="120373" y="168825"/>
                    <a:pt x="120754" y="169968"/>
                    <a:pt x="121992" y="170444"/>
                  </a:cubicBezTo>
                  <a:cubicBezTo>
                    <a:pt x="123478" y="171005"/>
                    <a:pt x="125154" y="170492"/>
                    <a:pt x="126088" y="169206"/>
                  </a:cubicBezTo>
                  <a:cubicBezTo>
                    <a:pt x="126307" y="168825"/>
                    <a:pt x="126307" y="168348"/>
                    <a:pt x="126088" y="167967"/>
                  </a:cubicBezTo>
                  <a:cubicBezTo>
                    <a:pt x="125307" y="167291"/>
                    <a:pt x="124440" y="166710"/>
                    <a:pt x="123516" y="166253"/>
                  </a:cubicBezTo>
                  <a:cubicBezTo>
                    <a:pt x="122563" y="165681"/>
                    <a:pt x="121897" y="164824"/>
                    <a:pt x="122278" y="163776"/>
                  </a:cubicBezTo>
                  <a:cubicBezTo>
                    <a:pt x="122782" y="162862"/>
                    <a:pt x="123706" y="162253"/>
                    <a:pt x="124754" y="162157"/>
                  </a:cubicBezTo>
                  <a:cubicBezTo>
                    <a:pt x="125678" y="162005"/>
                    <a:pt x="126602" y="162471"/>
                    <a:pt x="127040" y="163300"/>
                  </a:cubicBezTo>
                  <a:lnTo>
                    <a:pt x="130564" y="168158"/>
                  </a:lnTo>
                  <a:cubicBezTo>
                    <a:pt x="131107" y="168967"/>
                    <a:pt x="131784" y="169682"/>
                    <a:pt x="132565" y="170253"/>
                  </a:cubicBezTo>
                  <a:cubicBezTo>
                    <a:pt x="134327" y="171520"/>
                    <a:pt x="136708" y="171520"/>
                    <a:pt x="138470" y="170253"/>
                  </a:cubicBezTo>
                  <a:cubicBezTo>
                    <a:pt x="139232" y="169682"/>
                    <a:pt x="139613" y="168920"/>
                    <a:pt x="139327" y="168443"/>
                  </a:cubicBezTo>
                  <a:cubicBezTo>
                    <a:pt x="138927" y="167996"/>
                    <a:pt x="138394" y="167691"/>
                    <a:pt x="137803" y="167587"/>
                  </a:cubicBezTo>
                  <a:cubicBezTo>
                    <a:pt x="136251" y="167072"/>
                    <a:pt x="134936" y="166024"/>
                    <a:pt x="134089" y="164634"/>
                  </a:cubicBezTo>
                  <a:cubicBezTo>
                    <a:pt x="133593" y="164167"/>
                    <a:pt x="133565" y="163386"/>
                    <a:pt x="134031" y="162881"/>
                  </a:cubicBezTo>
                  <a:cubicBezTo>
                    <a:pt x="134051" y="162862"/>
                    <a:pt x="134069" y="162843"/>
                    <a:pt x="134089" y="162824"/>
                  </a:cubicBezTo>
                  <a:cubicBezTo>
                    <a:pt x="134612" y="162633"/>
                    <a:pt x="135184" y="162633"/>
                    <a:pt x="135708" y="162824"/>
                  </a:cubicBezTo>
                  <a:cubicBezTo>
                    <a:pt x="136774" y="162862"/>
                    <a:pt x="137775" y="163348"/>
                    <a:pt x="138470" y="164157"/>
                  </a:cubicBezTo>
                  <a:cubicBezTo>
                    <a:pt x="139041" y="165015"/>
                    <a:pt x="139880" y="165643"/>
                    <a:pt x="140851" y="165967"/>
                  </a:cubicBezTo>
                  <a:cubicBezTo>
                    <a:pt x="142175" y="166272"/>
                    <a:pt x="143556" y="165910"/>
                    <a:pt x="144566" y="165015"/>
                  </a:cubicBezTo>
                  <a:cubicBezTo>
                    <a:pt x="145080" y="164415"/>
                    <a:pt x="145080" y="163519"/>
                    <a:pt x="144566" y="162919"/>
                  </a:cubicBezTo>
                  <a:cubicBezTo>
                    <a:pt x="143899" y="162366"/>
                    <a:pt x="143118" y="161976"/>
                    <a:pt x="142280" y="161776"/>
                  </a:cubicBezTo>
                  <a:cubicBezTo>
                    <a:pt x="139851" y="160957"/>
                    <a:pt x="137660" y="159547"/>
                    <a:pt x="135898" y="157680"/>
                  </a:cubicBezTo>
                  <a:cubicBezTo>
                    <a:pt x="135898" y="157109"/>
                    <a:pt x="135041" y="156252"/>
                    <a:pt x="135898" y="155585"/>
                  </a:cubicBezTo>
                  <a:cubicBezTo>
                    <a:pt x="136527" y="155261"/>
                    <a:pt x="137270" y="155261"/>
                    <a:pt x="137899" y="155585"/>
                  </a:cubicBezTo>
                  <a:cubicBezTo>
                    <a:pt x="138422" y="155718"/>
                    <a:pt x="138889" y="156013"/>
                    <a:pt x="139232" y="156442"/>
                  </a:cubicBezTo>
                  <a:lnTo>
                    <a:pt x="141328" y="157966"/>
                  </a:lnTo>
                  <a:cubicBezTo>
                    <a:pt x="142233" y="158718"/>
                    <a:pt x="143394" y="159090"/>
                    <a:pt x="144566" y="159014"/>
                  </a:cubicBezTo>
                  <a:cubicBezTo>
                    <a:pt x="145995" y="159014"/>
                    <a:pt x="147709" y="157966"/>
                    <a:pt x="147805" y="156919"/>
                  </a:cubicBezTo>
                  <a:cubicBezTo>
                    <a:pt x="147900" y="155870"/>
                    <a:pt x="146662" y="155680"/>
                    <a:pt x="145804" y="155299"/>
                  </a:cubicBezTo>
                  <a:cubicBezTo>
                    <a:pt x="145071" y="154966"/>
                    <a:pt x="144395" y="154518"/>
                    <a:pt x="143804" y="153966"/>
                  </a:cubicBezTo>
                  <a:cubicBezTo>
                    <a:pt x="143804" y="153966"/>
                    <a:pt x="143328" y="153299"/>
                    <a:pt x="143804" y="152918"/>
                  </a:cubicBezTo>
                  <a:lnTo>
                    <a:pt x="144280" y="152251"/>
                  </a:lnTo>
                  <a:cubicBezTo>
                    <a:pt x="145423" y="151242"/>
                    <a:pt x="147024" y="150908"/>
                    <a:pt x="148471" y="151394"/>
                  </a:cubicBezTo>
                  <a:cubicBezTo>
                    <a:pt x="149491" y="151832"/>
                    <a:pt x="150262" y="152708"/>
                    <a:pt x="150567" y="153775"/>
                  </a:cubicBezTo>
                  <a:cubicBezTo>
                    <a:pt x="150910" y="154813"/>
                    <a:pt x="151576" y="155718"/>
                    <a:pt x="152472" y="156347"/>
                  </a:cubicBezTo>
                  <a:cubicBezTo>
                    <a:pt x="152786" y="156442"/>
                    <a:pt x="153110" y="156442"/>
                    <a:pt x="153424" y="156347"/>
                  </a:cubicBezTo>
                  <a:cubicBezTo>
                    <a:pt x="154301" y="156252"/>
                    <a:pt x="155110" y="155842"/>
                    <a:pt x="155710" y="155204"/>
                  </a:cubicBezTo>
                  <a:cubicBezTo>
                    <a:pt x="156110" y="154832"/>
                    <a:pt x="156463" y="154423"/>
                    <a:pt x="156758" y="153966"/>
                  </a:cubicBezTo>
                  <a:cubicBezTo>
                    <a:pt x="157615" y="152537"/>
                    <a:pt x="156758" y="151299"/>
                    <a:pt x="155329" y="150536"/>
                  </a:cubicBezTo>
                  <a:cubicBezTo>
                    <a:pt x="153882" y="150013"/>
                    <a:pt x="152481" y="149384"/>
                    <a:pt x="151138" y="148631"/>
                  </a:cubicBezTo>
                  <a:cubicBezTo>
                    <a:pt x="150595" y="148079"/>
                    <a:pt x="150595" y="147184"/>
                    <a:pt x="151138" y="146631"/>
                  </a:cubicBezTo>
                  <a:cubicBezTo>
                    <a:pt x="151824" y="145850"/>
                    <a:pt x="152872" y="145488"/>
                    <a:pt x="153900" y="145679"/>
                  </a:cubicBezTo>
                  <a:cubicBezTo>
                    <a:pt x="154682" y="145812"/>
                    <a:pt x="155396" y="146212"/>
                    <a:pt x="155901" y="146822"/>
                  </a:cubicBezTo>
                  <a:cubicBezTo>
                    <a:pt x="156206" y="147184"/>
                    <a:pt x="156558" y="147508"/>
                    <a:pt x="156949" y="147774"/>
                  </a:cubicBezTo>
                  <a:cubicBezTo>
                    <a:pt x="157530" y="148022"/>
                    <a:pt x="158177" y="148022"/>
                    <a:pt x="158758" y="147774"/>
                  </a:cubicBezTo>
                  <a:cubicBezTo>
                    <a:pt x="159911" y="147488"/>
                    <a:pt x="160654" y="146374"/>
                    <a:pt x="160473" y="145202"/>
                  </a:cubicBezTo>
                  <a:cubicBezTo>
                    <a:pt x="160473" y="144345"/>
                    <a:pt x="159330" y="143774"/>
                    <a:pt x="158758" y="143012"/>
                  </a:cubicBezTo>
                  <a:cubicBezTo>
                    <a:pt x="158987" y="142393"/>
                    <a:pt x="159473" y="141907"/>
                    <a:pt x="160092" y="141678"/>
                  </a:cubicBezTo>
                  <a:cubicBezTo>
                    <a:pt x="160806" y="141450"/>
                    <a:pt x="161568" y="141450"/>
                    <a:pt x="162283" y="141678"/>
                  </a:cubicBezTo>
                  <a:cubicBezTo>
                    <a:pt x="162749" y="141840"/>
                    <a:pt x="163169" y="142097"/>
                    <a:pt x="163521" y="142440"/>
                  </a:cubicBezTo>
                  <a:cubicBezTo>
                    <a:pt x="164350" y="143403"/>
                    <a:pt x="165397" y="144145"/>
                    <a:pt x="166569" y="144631"/>
                  </a:cubicBezTo>
                  <a:cubicBezTo>
                    <a:pt x="168083" y="145165"/>
                    <a:pt x="169722" y="145165"/>
                    <a:pt x="171236" y="144631"/>
                  </a:cubicBezTo>
                  <a:cubicBezTo>
                    <a:pt x="172160" y="144364"/>
                    <a:pt x="172932" y="143698"/>
                    <a:pt x="173332" y="142821"/>
                  </a:cubicBezTo>
                  <a:cubicBezTo>
                    <a:pt x="173417" y="142545"/>
                    <a:pt x="173417" y="142240"/>
                    <a:pt x="173332" y="141964"/>
                  </a:cubicBezTo>
                  <a:cubicBezTo>
                    <a:pt x="172408" y="140583"/>
                    <a:pt x="170969" y="139621"/>
                    <a:pt x="169331" y="139297"/>
                  </a:cubicBezTo>
                  <a:cubicBezTo>
                    <a:pt x="168426" y="139145"/>
                    <a:pt x="167598" y="138706"/>
                    <a:pt x="166950" y="138059"/>
                  </a:cubicBezTo>
                  <a:cubicBezTo>
                    <a:pt x="166559" y="137706"/>
                    <a:pt x="166521" y="137106"/>
                    <a:pt x="166864" y="136716"/>
                  </a:cubicBezTo>
                  <a:cubicBezTo>
                    <a:pt x="166893" y="136687"/>
                    <a:pt x="166921" y="136659"/>
                    <a:pt x="166950" y="136630"/>
                  </a:cubicBezTo>
                  <a:cubicBezTo>
                    <a:pt x="167521" y="136287"/>
                    <a:pt x="168188" y="136116"/>
                    <a:pt x="168855" y="136154"/>
                  </a:cubicBezTo>
                  <a:cubicBezTo>
                    <a:pt x="169512" y="136297"/>
                    <a:pt x="170198" y="136297"/>
                    <a:pt x="170855" y="136154"/>
                  </a:cubicBezTo>
                  <a:cubicBezTo>
                    <a:pt x="171493" y="135859"/>
                    <a:pt x="171979" y="135306"/>
                    <a:pt x="172189" y="134630"/>
                  </a:cubicBezTo>
                  <a:cubicBezTo>
                    <a:pt x="172284" y="134096"/>
                    <a:pt x="172284" y="133544"/>
                    <a:pt x="172189" y="133011"/>
                  </a:cubicBezTo>
                  <a:cubicBezTo>
                    <a:pt x="172093" y="132639"/>
                    <a:pt x="172093" y="132239"/>
                    <a:pt x="172189" y="131868"/>
                  </a:cubicBezTo>
                  <a:cubicBezTo>
                    <a:pt x="172198" y="130991"/>
                    <a:pt x="172722" y="130210"/>
                    <a:pt x="173522" y="129867"/>
                  </a:cubicBezTo>
                  <a:cubicBezTo>
                    <a:pt x="174132" y="129467"/>
                    <a:pt x="174913" y="129467"/>
                    <a:pt x="175522" y="129867"/>
                  </a:cubicBezTo>
                  <a:cubicBezTo>
                    <a:pt x="175779" y="130306"/>
                    <a:pt x="175779" y="130858"/>
                    <a:pt x="175522" y="131296"/>
                  </a:cubicBezTo>
                  <a:cubicBezTo>
                    <a:pt x="175427" y="131829"/>
                    <a:pt x="175427" y="132382"/>
                    <a:pt x="175522" y="132915"/>
                  </a:cubicBezTo>
                  <a:cubicBezTo>
                    <a:pt x="175475" y="133068"/>
                    <a:pt x="175475" y="133239"/>
                    <a:pt x="175522" y="133392"/>
                  </a:cubicBezTo>
                  <a:cubicBezTo>
                    <a:pt x="175522" y="133392"/>
                    <a:pt x="176284" y="134154"/>
                    <a:pt x="176856" y="134058"/>
                  </a:cubicBezTo>
                  <a:cubicBezTo>
                    <a:pt x="177427" y="133963"/>
                    <a:pt x="179047" y="132535"/>
                    <a:pt x="179618" y="131201"/>
                  </a:cubicBezTo>
                  <a:cubicBezTo>
                    <a:pt x="176789" y="128591"/>
                    <a:pt x="175246" y="124857"/>
                    <a:pt x="175427" y="12100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3" name="Freeform: Shape 992">
              <a:extLst>
                <a:ext uri="{FF2B5EF4-FFF2-40B4-BE49-F238E27FC236}">
                  <a16:creationId xmlns:a16="http://schemas.microsoft.com/office/drawing/2014/main" xmlns="" id="{94F48CF1-1C36-D87C-E717-35AD333BE4F8}"/>
                </a:ext>
              </a:extLst>
            </p:cNvPr>
            <p:cNvSpPr/>
            <p:nvPr/>
          </p:nvSpPr>
          <p:spPr>
            <a:xfrm>
              <a:off x="6071039" y="4205242"/>
              <a:ext cx="186980" cy="191704"/>
            </a:xfrm>
            <a:custGeom>
              <a:avLst/>
              <a:gdLst>
                <a:gd name="connsiteX0" fmla="*/ 152849 w 186980"/>
                <a:gd name="connsiteY0" fmla="*/ 70226 h 191704"/>
                <a:gd name="connsiteX1" fmla="*/ 137323 w 186980"/>
                <a:gd name="connsiteY1" fmla="*/ 21268 h 191704"/>
                <a:gd name="connsiteX2" fmla="*/ 138180 w 186980"/>
                <a:gd name="connsiteY2" fmla="*/ 7171 h 191704"/>
                <a:gd name="connsiteX3" fmla="*/ 137609 w 186980"/>
                <a:gd name="connsiteY3" fmla="*/ 4027 h 191704"/>
                <a:gd name="connsiteX4" fmla="*/ 137609 w 186980"/>
                <a:gd name="connsiteY4" fmla="*/ 4027 h 191704"/>
                <a:gd name="connsiteX5" fmla="*/ 135704 w 186980"/>
                <a:gd name="connsiteY5" fmla="*/ 4027 h 191704"/>
                <a:gd name="connsiteX6" fmla="*/ 135704 w 186980"/>
                <a:gd name="connsiteY6" fmla="*/ 2599 h 191704"/>
                <a:gd name="connsiteX7" fmla="*/ 135704 w 186980"/>
                <a:gd name="connsiteY7" fmla="*/ 884 h 191704"/>
                <a:gd name="connsiteX8" fmla="*/ 135704 w 186980"/>
                <a:gd name="connsiteY8" fmla="*/ 884 h 191704"/>
                <a:gd name="connsiteX9" fmla="*/ 134370 w 186980"/>
                <a:gd name="connsiteY9" fmla="*/ 122 h 191704"/>
                <a:gd name="connsiteX10" fmla="*/ 131608 w 186980"/>
                <a:gd name="connsiteY10" fmla="*/ 2980 h 191704"/>
                <a:gd name="connsiteX11" fmla="*/ 132180 w 186980"/>
                <a:gd name="connsiteY11" fmla="*/ 6504 h 191704"/>
                <a:gd name="connsiteX12" fmla="*/ 132942 w 186980"/>
                <a:gd name="connsiteY12" fmla="*/ 8028 h 191704"/>
                <a:gd name="connsiteX13" fmla="*/ 131989 w 186980"/>
                <a:gd name="connsiteY13" fmla="*/ 10600 h 191704"/>
                <a:gd name="connsiteX14" fmla="*/ 131989 w 186980"/>
                <a:gd name="connsiteY14" fmla="*/ 10600 h 191704"/>
                <a:gd name="connsiteX15" fmla="*/ 129227 w 186980"/>
                <a:gd name="connsiteY15" fmla="*/ 9171 h 191704"/>
                <a:gd name="connsiteX16" fmla="*/ 129227 w 186980"/>
                <a:gd name="connsiteY16" fmla="*/ 6218 h 191704"/>
                <a:gd name="connsiteX17" fmla="*/ 127417 w 186980"/>
                <a:gd name="connsiteY17" fmla="*/ 4313 h 191704"/>
                <a:gd name="connsiteX18" fmla="*/ 125417 w 186980"/>
                <a:gd name="connsiteY18" fmla="*/ 6504 h 191704"/>
                <a:gd name="connsiteX19" fmla="*/ 125417 w 186980"/>
                <a:gd name="connsiteY19" fmla="*/ 8885 h 191704"/>
                <a:gd name="connsiteX20" fmla="*/ 123226 w 186980"/>
                <a:gd name="connsiteY20" fmla="*/ 10886 h 191704"/>
                <a:gd name="connsiteX21" fmla="*/ 121988 w 186980"/>
                <a:gd name="connsiteY21" fmla="*/ 8504 h 191704"/>
                <a:gd name="connsiteX22" fmla="*/ 122940 w 186980"/>
                <a:gd name="connsiteY22" fmla="*/ 4694 h 191704"/>
                <a:gd name="connsiteX23" fmla="*/ 122940 w 186980"/>
                <a:gd name="connsiteY23" fmla="*/ 2789 h 191704"/>
                <a:gd name="connsiteX24" fmla="*/ 121130 w 186980"/>
                <a:gd name="connsiteY24" fmla="*/ 2028 h 191704"/>
                <a:gd name="connsiteX25" fmla="*/ 119035 w 186980"/>
                <a:gd name="connsiteY25" fmla="*/ 4027 h 191704"/>
                <a:gd name="connsiteX26" fmla="*/ 118368 w 186980"/>
                <a:gd name="connsiteY26" fmla="*/ 7266 h 191704"/>
                <a:gd name="connsiteX27" fmla="*/ 116749 w 186980"/>
                <a:gd name="connsiteY27" fmla="*/ 10981 h 191704"/>
                <a:gd name="connsiteX28" fmla="*/ 114082 w 186980"/>
                <a:gd name="connsiteY28" fmla="*/ 10314 h 191704"/>
                <a:gd name="connsiteX29" fmla="*/ 114749 w 186980"/>
                <a:gd name="connsiteY29" fmla="*/ 7647 h 191704"/>
                <a:gd name="connsiteX30" fmla="*/ 115606 w 186980"/>
                <a:gd name="connsiteY30" fmla="*/ 3932 h 191704"/>
                <a:gd name="connsiteX31" fmla="*/ 111892 w 186980"/>
                <a:gd name="connsiteY31" fmla="*/ 4409 h 191704"/>
                <a:gd name="connsiteX32" fmla="*/ 109891 w 186980"/>
                <a:gd name="connsiteY32" fmla="*/ 7456 h 191704"/>
                <a:gd name="connsiteX33" fmla="*/ 109224 w 186980"/>
                <a:gd name="connsiteY33" fmla="*/ 10504 h 191704"/>
                <a:gd name="connsiteX34" fmla="*/ 107891 w 186980"/>
                <a:gd name="connsiteY34" fmla="*/ 11933 h 191704"/>
                <a:gd name="connsiteX35" fmla="*/ 107891 w 186980"/>
                <a:gd name="connsiteY35" fmla="*/ 6980 h 191704"/>
                <a:gd name="connsiteX36" fmla="*/ 108938 w 186980"/>
                <a:gd name="connsiteY36" fmla="*/ 4980 h 191704"/>
                <a:gd name="connsiteX37" fmla="*/ 107967 w 186980"/>
                <a:gd name="connsiteY37" fmla="*/ 3866 h 191704"/>
                <a:gd name="connsiteX38" fmla="*/ 107510 w 186980"/>
                <a:gd name="connsiteY38" fmla="*/ 3932 h 191704"/>
                <a:gd name="connsiteX39" fmla="*/ 106653 w 186980"/>
                <a:gd name="connsiteY39" fmla="*/ 4409 h 191704"/>
                <a:gd name="connsiteX40" fmla="*/ 103890 w 186980"/>
                <a:gd name="connsiteY40" fmla="*/ 8504 h 191704"/>
                <a:gd name="connsiteX41" fmla="*/ 103033 w 186980"/>
                <a:gd name="connsiteY41" fmla="*/ 12029 h 191704"/>
                <a:gd name="connsiteX42" fmla="*/ 103033 w 186980"/>
                <a:gd name="connsiteY42" fmla="*/ 4313 h 191704"/>
                <a:gd name="connsiteX43" fmla="*/ 104843 w 186980"/>
                <a:gd name="connsiteY43" fmla="*/ 1837 h 191704"/>
                <a:gd name="connsiteX44" fmla="*/ 104081 w 186980"/>
                <a:gd name="connsiteY44" fmla="*/ -164 h 191704"/>
                <a:gd name="connsiteX45" fmla="*/ 101414 w 186980"/>
                <a:gd name="connsiteY45" fmla="*/ -164 h 191704"/>
                <a:gd name="connsiteX46" fmla="*/ 96556 w 186980"/>
                <a:gd name="connsiteY46" fmla="*/ 4885 h 191704"/>
                <a:gd name="connsiteX47" fmla="*/ 96556 w 186980"/>
                <a:gd name="connsiteY47" fmla="*/ 10314 h 191704"/>
                <a:gd name="connsiteX48" fmla="*/ 95508 w 186980"/>
                <a:gd name="connsiteY48" fmla="*/ 12314 h 191704"/>
                <a:gd name="connsiteX49" fmla="*/ 92746 w 186980"/>
                <a:gd name="connsiteY49" fmla="*/ 12314 h 191704"/>
                <a:gd name="connsiteX50" fmla="*/ 92746 w 186980"/>
                <a:gd name="connsiteY50" fmla="*/ 9647 h 191704"/>
                <a:gd name="connsiteX51" fmla="*/ 91413 w 186980"/>
                <a:gd name="connsiteY51" fmla="*/ 7647 h 191704"/>
                <a:gd name="connsiteX52" fmla="*/ 87698 w 186980"/>
                <a:gd name="connsiteY52" fmla="*/ 9457 h 191704"/>
                <a:gd name="connsiteX53" fmla="*/ 87031 w 186980"/>
                <a:gd name="connsiteY53" fmla="*/ 12790 h 191704"/>
                <a:gd name="connsiteX54" fmla="*/ 87031 w 186980"/>
                <a:gd name="connsiteY54" fmla="*/ 14505 h 191704"/>
                <a:gd name="connsiteX55" fmla="*/ 84174 w 186980"/>
                <a:gd name="connsiteY55" fmla="*/ 8981 h 191704"/>
                <a:gd name="connsiteX56" fmla="*/ 84174 w 186980"/>
                <a:gd name="connsiteY56" fmla="*/ 7266 h 191704"/>
                <a:gd name="connsiteX57" fmla="*/ 82650 w 186980"/>
                <a:gd name="connsiteY57" fmla="*/ 6313 h 191704"/>
                <a:gd name="connsiteX58" fmla="*/ 81507 w 186980"/>
                <a:gd name="connsiteY58" fmla="*/ 6313 h 191704"/>
                <a:gd name="connsiteX59" fmla="*/ 79125 w 186980"/>
                <a:gd name="connsiteY59" fmla="*/ 10600 h 191704"/>
                <a:gd name="connsiteX60" fmla="*/ 80935 w 186980"/>
                <a:gd name="connsiteY60" fmla="*/ 14410 h 191704"/>
                <a:gd name="connsiteX61" fmla="*/ 80421 w 186980"/>
                <a:gd name="connsiteY61" fmla="*/ 15944 h 191704"/>
                <a:gd name="connsiteX62" fmla="*/ 80173 w 186980"/>
                <a:gd name="connsiteY62" fmla="*/ 16029 h 191704"/>
                <a:gd name="connsiteX63" fmla="*/ 79411 w 186980"/>
                <a:gd name="connsiteY63" fmla="*/ 16029 h 191704"/>
                <a:gd name="connsiteX64" fmla="*/ 75887 w 186980"/>
                <a:gd name="connsiteY64" fmla="*/ 10790 h 191704"/>
                <a:gd name="connsiteX65" fmla="*/ 71220 w 186980"/>
                <a:gd name="connsiteY65" fmla="*/ 9647 h 191704"/>
                <a:gd name="connsiteX66" fmla="*/ 67981 w 186980"/>
                <a:gd name="connsiteY66" fmla="*/ 10981 h 191704"/>
                <a:gd name="connsiteX67" fmla="*/ 68553 w 186980"/>
                <a:gd name="connsiteY67" fmla="*/ 11838 h 191704"/>
                <a:gd name="connsiteX68" fmla="*/ 73315 w 186980"/>
                <a:gd name="connsiteY68" fmla="*/ 14410 h 191704"/>
                <a:gd name="connsiteX69" fmla="*/ 75792 w 186980"/>
                <a:gd name="connsiteY69" fmla="*/ 18315 h 191704"/>
                <a:gd name="connsiteX70" fmla="*/ 73029 w 186980"/>
                <a:gd name="connsiteY70" fmla="*/ 18315 h 191704"/>
                <a:gd name="connsiteX71" fmla="*/ 71410 w 186980"/>
                <a:gd name="connsiteY71" fmla="*/ 16601 h 191704"/>
                <a:gd name="connsiteX72" fmla="*/ 70743 w 186980"/>
                <a:gd name="connsiteY72" fmla="*/ 16601 h 191704"/>
                <a:gd name="connsiteX73" fmla="*/ 69543 w 186980"/>
                <a:gd name="connsiteY73" fmla="*/ 18391 h 191704"/>
                <a:gd name="connsiteX74" fmla="*/ 69600 w 186980"/>
                <a:gd name="connsiteY74" fmla="*/ 18601 h 191704"/>
                <a:gd name="connsiteX75" fmla="*/ 69029 w 186980"/>
                <a:gd name="connsiteY75" fmla="*/ 20696 h 191704"/>
                <a:gd name="connsiteX76" fmla="*/ 65886 w 186980"/>
                <a:gd name="connsiteY76" fmla="*/ 16410 h 191704"/>
                <a:gd name="connsiteX77" fmla="*/ 57599 w 186980"/>
                <a:gd name="connsiteY77" fmla="*/ 12886 h 191704"/>
                <a:gd name="connsiteX78" fmla="*/ 55884 w 186980"/>
                <a:gd name="connsiteY78" fmla="*/ 12886 h 191704"/>
                <a:gd name="connsiteX79" fmla="*/ 54455 w 186980"/>
                <a:gd name="connsiteY79" fmla="*/ 15553 h 191704"/>
                <a:gd name="connsiteX80" fmla="*/ 56456 w 186980"/>
                <a:gd name="connsiteY80" fmla="*/ 17553 h 191704"/>
                <a:gd name="connsiteX81" fmla="*/ 58837 w 186980"/>
                <a:gd name="connsiteY81" fmla="*/ 20506 h 191704"/>
                <a:gd name="connsiteX82" fmla="*/ 57885 w 186980"/>
                <a:gd name="connsiteY82" fmla="*/ 24125 h 191704"/>
                <a:gd name="connsiteX83" fmla="*/ 53789 w 186980"/>
                <a:gd name="connsiteY83" fmla="*/ 23649 h 191704"/>
                <a:gd name="connsiteX84" fmla="*/ 51408 w 186980"/>
                <a:gd name="connsiteY84" fmla="*/ 21172 h 191704"/>
                <a:gd name="connsiteX85" fmla="*/ 47312 w 186980"/>
                <a:gd name="connsiteY85" fmla="*/ 22315 h 191704"/>
                <a:gd name="connsiteX86" fmla="*/ 47312 w 186980"/>
                <a:gd name="connsiteY86" fmla="*/ 23554 h 191704"/>
                <a:gd name="connsiteX87" fmla="*/ 49884 w 186980"/>
                <a:gd name="connsiteY87" fmla="*/ 25363 h 191704"/>
                <a:gd name="connsiteX88" fmla="*/ 51027 w 186980"/>
                <a:gd name="connsiteY88" fmla="*/ 27840 h 191704"/>
                <a:gd name="connsiteX89" fmla="*/ 48645 w 186980"/>
                <a:gd name="connsiteY89" fmla="*/ 29459 h 191704"/>
                <a:gd name="connsiteX90" fmla="*/ 46264 w 186980"/>
                <a:gd name="connsiteY90" fmla="*/ 28221 h 191704"/>
                <a:gd name="connsiteX91" fmla="*/ 42835 w 186980"/>
                <a:gd name="connsiteY91" fmla="*/ 23363 h 191704"/>
                <a:gd name="connsiteX92" fmla="*/ 40930 w 186980"/>
                <a:gd name="connsiteY92" fmla="*/ 21172 h 191704"/>
                <a:gd name="connsiteX93" fmla="*/ 37501 w 186980"/>
                <a:gd name="connsiteY93" fmla="*/ 20315 h 191704"/>
                <a:gd name="connsiteX94" fmla="*/ 35025 w 186980"/>
                <a:gd name="connsiteY94" fmla="*/ 21268 h 191704"/>
                <a:gd name="connsiteX95" fmla="*/ 34263 w 186980"/>
                <a:gd name="connsiteY95" fmla="*/ 22982 h 191704"/>
                <a:gd name="connsiteX96" fmla="*/ 35692 w 186980"/>
                <a:gd name="connsiteY96" fmla="*/ 23840 h 191704"/>
                <a:gd name="connsiteX97" fmla="*/ 39311 w 186980"/>
                <a:gd name="connsiteY97" fmla="*/ 26888 h 191704"/>
                <a:gd name="connsiteX98" fmla="*/ 39368 w 186980"/>
                <a:gd name="connsiteY98" fmla="*/ 28640 h 191704"/>
                <a:gd name="connsiteX99" fmla="*/ 39311 w 186980"/>
                <a:gd name="connsiteY99" fmla="*/ 28697 h 191704"/>
                <a:gd name="connsiteX100" fmla="*/ 37787 w 186980"/>
                <a:gd name="connsiteY100" fmla="*/ 28697 h 191704"/>
                <a:gd name="connsiteX101" fmla="*/ 35025 w 186980"/>
                <a:gd name="connsiteY101" fmla="*/ 27268 h 191704"/>
                <a:gd name="connsiteX102" fmla="*/ 32738 w 186980"/>
                <a:gd name="connsiteY102" fmla="*/ 25459 h 191704"/>
                <a:gd name="connsiteX103" fmla="*/ 29024 w 186980"/>
                <a:gd name="connsiteY103" fmla="*/ 26316 h 191704"/>
                <a:gd name="connsiteX104" fmla="*/ 28948 w 186980"/>
                <a:gd name="connsiteY104" fmla="*/ 28335 h 191704"/>
                <a:gd name="connsiteX105" fmla="*/ 29024 w 186980"/>
                <a:gd name="connsiteY105" fmla="*/ 28411 h 191704"/>
                <a:gd name="connsiteX106" fmla="*/ 31215 w 186980"/>
                <a:gd name="connsiteY106" fmla="*/ 29554 h 191704"/>
                <a:gd name="connsiteX107" fmla="*/ 37406 w 186980"/>
                <a:gd name="connsiteY107" fmla="*/ 33745 h 191704"/>
                <a:gd name="connsiteX108" fmla="*/ 37406 w 186980"/>
                <a:gd name="connsiteY108" fmla="*/ 35937 h 191704"/>
                <a:gd name="connsiteX109" fmla="*/ 34072 w 186980"/>
                <a:gd name="connsiteY109" fmla="*/ 35365 h 191704"/>
                <a:gd name="connsiteX110" fmla="*/ 31977 w 186980"/>
                <a:gd name="connsiteY110" fmla="*/ 33745 h 191704"/>
                <a:gd name="connsiteX111" fmla="*/ 28833 w 186980"/>
                <a:gd name="connsiteY111" fmla="*/ 32602 h 191704"/>
                <a:gd name="connsiteX112" fmla="*/ 25595 w 186980"/>
                <a:gd name="connsiteY112" fmla="*/ 34698 h 191704"/>
                <a:gd name="connsiteX113" fmla="*/ 27595 w 186980"/>
                <a:gd name="connsiteY113" fmla="*/ 36413 h 191704"/>
                <a:gd name="connsiteX114" fmla="*/ 29500 w 186980"/>
                <a:gd name="connsiteY114" fmla="*/ 37746 h 191704"/>
                <a:gd name="connsiteX115" fmla="*/ 29500 w 186980"/>
                <a:gd name="connsiteY115" fmla="*/ 38794 h 191704"/>
                <a:gd name="connsiteX116" fmla="*/ 29024 w 186980"/>
                <a:gd name="connsiteY116" fmla="*/ 39365 h 191704"/>
                <a:gd name="connsiteX117" fmla="*/ 24833 w 186980"/>
                <a:gd name="connsiteY117" fmla="*/ 40222 h 191704"/>
                <a:gd name="connsiteX118" fmla="*/ 22737 w 186980"/>
                <a:gd name="connsiteY118" fmla="*/ 37841 h 191704"/>
                <a:gd name="connsiteX119" fmla="*/ 20928 w 186980"/>
                <a:gd name="connsiteY119" fmla="*/ 35174 h 191704"/>
                <a:gd name="connsiteX120" fmla="*/ 19975 w 186980"/>
                <a:gd name="connsiteY120" fmla="*/ 35174 h 191704"/>
                <a:gd name="connsiteX121" fmla="*/ 17689 w 186980"/>
                <a:gd name="connsiteY121" fmla="*/ 36222 h 191704"/>
                <a:gd name="connsiteX122" fmla="*/ 16642 w 186980"/>
                <a:gd name="connsiteY122" fmla="*/ 37460 h 191704"/>
                <a:gd name="connsiteX123" fmla="*/ 18070 w 186980"/>
                <a:gd name="connsiteY123" fmla="*/ 40889 h 191704"/>
                <a:gd name="connsiteX124" fmla="*/ 22166 w 186980"/>
                <a:gd name="connsiteY124" fmla="*/ 42985 h 191704"/>
                <a:gd name="connsiteX125" fmla="*/ 22166 w 186980"/>
                <a:gd name="connsiteY125" fmla="*/ 44985 h 191704"/>
                <a:gd name="connsiteX126" fmla="*/ 19404 w 186980"/>
                <a:gd name="connsiteY126" fmla="*/ 45842 h 191704"/>
                <a:gd name="connsiteX127" fmla="*/ 17403 w 186980"/>
                <a:gd name="connsiteY127" fmla="*/ 44699 h 191704"/>
                <a:gd name="connsiteX128" fmla="*/ 16355 w 186980"/>
                <a:gd name="connsiteY128" fmla="*/ 43652 h 191704"/>
                <a:gd name="connsiteX129" fmla="*/ 14546 w 186980"/>
                <a:gd name="connsiteY129" fmla="*/ 43652 h 191704"/>
                <a:gd name="connsiteX130" fmla="*/ 12831 w 186980"/>
                <a:gd name="connsiteY130" fmla="*/ 46223 h 191704"/>
                <a:gd name="connsiteX131" fmla="*/ 14451 w 186980"/>
                <a:gd name="connsiteY131" fmla="*/ 48414 h 191704"/>
                <a:gd name="connsiteX132" fmla="*/ 13212 w 186980"/>
                <a:gd name="connsiteY132" fmla="*/ 49653 h 191704"/>
                <a:gd name="connsiteX133" fmla="*/ 11021 w 186980"/>
                <a:gd name="connsiteY133" fmla="*/ 49653 h 191704"/>
                <a:gd name="connsiteX134" fmla="*/ 9783 w 186980"/>
                <a:gd name="connsiteY134" fmla="*/ 48795 h 191704"/>
                <a:gd name="connsiteX135" fmla="*/ 6830 w 186980"/>
                <a:gd name="connsiteY135" fmla="*/ 46509 h 191704"/>
                <a:gd name="connsiteX136" fmla="*/ 2068 w 186980"/>
                <a:gd name="connsiteY136" fmla="*/ 46509 h 191704"/>
                <a:gd name="connsiteX137" fmla="*/ 68 w 186980"/>
                <a:gd name="connsiteY137" fmla="*/ 48224 h 191704"/>
                <a:gd name="connsiteX138" fmla="*/ 68 w 186980"/>
                <a:gd name="connsiteY138" fmla="*/ 49081 h 191704"/>
                <a:gd name="connsiteX139" fmla="*/ 4068 w 186980"/>
                <a:gd name="connsiteY139" fmla="*/ 51843 h 191704"/>
                <a:gd name="connsiteX140" fmla="*/ 6354 w 186980"/>
                <a:gd name="connsiteY140" fmla="*/ 53081 h 191704"/>
                <a:gd name="connsiteX141" fmla="*/ 6354 w 186980"/>
                <a:gd name="connsiteY141" fmla="*/ 54510 h 191704"/>
                <a:gd name="connsiteX142" fmla="*/ 4354 w 186980"/>
                <a:gd name="connsiteY142" fmla="*/ 54510 h 191704"/>
                <a:gd name="connsiteX143" fmla="*/ 2354 w 186980"/>
                <a:gd name="connsiteY143" fmla="*/ 54510 h 191704"/>
                <a:gd name="connsiteX144" fmla="*/ 1401 w 186980"/>
                <a:gd name="connsiteY144" fmla="*/ 55272 h 191704"/>
                <a:gd name="connsiteX145" fmla="*/ 4163 w 186980"/>
                <a:gd name="connsiteY145" fmla="*/ 72036 h 191704"/>
                <a:gd name="connsiteX146" fmla="*/ 4163 w 186980"/>
                <a:gd name="connsiteY146" fmla="*/ 86038 h 191704"/>
                <a:gd name="connsiteX147" fmla="*/ 20737 w 186980"/>
                <a:gd name="connsiteY147" fmla="*/ 127281 h 191704"/>
                <a:gd name="connsiteX148" fmla="*/ 32738 w 186980"/>
                <a:gd name="connsiteY148" fmla="*/ 159571 h 191704"/>
                <a:gd name="connsiteX149" fmla="*/ 38168 w 186980"/>
                <a:gd name="connsiteY149" fmla="*/ 174811 h 191704"/>
                <a:gd name="connsiteX150" fmla="*/ 47693 w 186980"/>
                <a:gd name="connsiteY150" fmla="*/ 182621 h 191704"/>
                <a:gd name="connsiteX151" fmla="*/ 47693 w 186980"/>
                <a:gd name="connsiteY151" fmla="*/ 180907 h 191704"/>
                <a:gd name="connsiteX152" fmla="*/ 49979 w 186980"/>
                <a:gd name="connsiteY152" fmla="*/ 178906 h 191704"/>
                <a:gd name="connsiteX153" fmla="*/ 51217 w 186980"/>
                <a:gd name="connsiteY153" fmla="*/ 181288 h 191704"/>
                <a:gd name="connsiteX154" fmla="*/ 50455 w 186980"/>
                <a:gd name="connsiteY154" fmla="*/ 184050 h 191704"/>
                <a:gd name="connsiteX155" fmla="*/ 53884 w 186980"/>
                <a:gd name="connsiteY155" fmla="*/ 185955 h 191704"/>
                <a:gd name="connsiteX156" fmla="*/ 53884 w 186980"/>
                <a:gd name="connsiteY156" fmla="*/ 185955 h 191704"/>
                <a:gd name="connsiteX157" fmla="*/ 54551 w 186980"/>
                <a:gd name="connsiteY157" fmla="*/ 182717 h 191704"/>
                <a:gd name="connsiteX158" fmla="*/ 56170 w 186980"/>
                <a:gd name="connsiteY158" fmla="*/ 179097 h 191704"/>
                <a:gd name="connsiteX159" fmla="*/ 58837 w 186980"/>
                <a:gd name="connsiteY159" fmla="*/ 179764 h 191704"/>
                <a:gd name="connsiteX160" fmla="*/ 58266 w 186980"/>
                <a:gd name="connsiteY160" fmla="*/ 182431 h 191704"/>
                <a:gd name="connsiteX161" fmla="*/ 57313 w 186980"/>
                <a:gd name="connsiteY161" fmla="*/ 186145 h 191704"/>
                <a:gd name="connsiteX162" fmla="*/ 61028 w 186980"/>
                <a:gd name="connsiteY162" fmla="*/ 186145 h 191704"/>
                <a:gd name="connsiteX163" fmla="*/ 63123 w 186980"/>
                <a:gd name="connsiteY163" fmla="*/ 183097 h 191704"/>
                <a:gd name="connsiteX164" fmla="*/ 63790 w 186980"/>
                <a:gd name="connsiteY164" fmla="*/ 180049 h 191704"/>
                <a:gd name="connsiteX165" fmla="*/ 65028 w 186980"/>
                <a:gd name="connsiteY165" fmla="*/ 178621 h 191704"/>
                <a:gd name="connsiteX166" fmla="*/ 65028 w 186980"/>
                <a:gd name="connsiteY166" fmla="*/ 183574 h 191704"/>
                <a:gd name="connsiteX167" fmla="*/ 63980 w 186980"/>
                <a:gd name="connsiteY167" fmla="*/ 185574 h 191704"/>
                <a:gd name="connsiteX168" fmla="*/ 64952 w 186980"/>
                <a:gd name="connsiteY168" fmla="*/ 186688 h 191704"/>
                <a:gd name="connsiteX169" fmla="*/ 65409 w 186980"/>
                <a:gd name="connsiteY169" fmla="*/ 186622 h 191704"/>
                <a:gd name="connsiteX170" fmla="*/ 66362 w 186980"/>
                <a:gd name="connsiteY170" fmla="*/ 186622 h 191704"/>
                <a:gd name="connsiteX171" fmla="*/ 69029 w 186980"/>
                <a:gd name="connsiteY171" fmla="*/ 182526 h 191704"/>
                <a:gd name="connsiteX172" fmla="*/ 69886 w 186980"/>
                <a:gd name="connsiteY172" fmla="*/ 179002 h 191704"/>
                <a:gd name="connsiteX173" fmla="*/ 69886 w 186980"/>
                <a:gd name="connsiteY173" fmla="*/ 186717 h 191704"/>
                <a:gd name="connsiteX174" fmla="*/ 68076 w 186980"/>
                <a:gd name="connsiteY174" fmla="*/ 189193 h 191704"/>
                <a:gd name="connsiteX175" fmla="*/ 68553 w 186980"/>
                <a:gd name="connsiteY175" fmla="*/ 191156 h 191704"/>
                <a:gd name="connsiteX176" fmla="*/ 68838 w 186980"/>
                <a:gd name="connsiteY176" fmla="*/ 191289 h 191704"/>
                <a:gd name="connsiteX177" fmla="*/ 71505 w 186980"/>
                <a:gd name="connsiteY177" fmla="*/ 190718 h 191704"/>
                <a:gd name="connsiteX178" fmla="*/ 76363 w 186980"/>
                <a:gd name="connsiteY178" fmla="*/ 185669 h 191704"/>
                <a:gd name="connsiteX179" fmla="*/ 76363 w 186980"/>
                <a:gd name="connsiteY179" fmla="*/ 180240 h 191704"/>
                <a:gd name="connsiteX180" fmla="*/ 77316 w 186980"/>
                <a:gd name="connsiteY180" fmla="*/ 178240 h 191704"/>
                <a:gd name="connsiteX181" fmla="*/ 80078 w 186980"/>
                <a:gd name="connsiteY181" fmla="*/ 178240 h 191704"/>
                <a:gd name="connsiteX182" fmla="*/ 80078 w 186980"/>
                <a:gd name="connsiteY182" fmla="*/ 180811 h 191704"/>
                <a:gd name="connsiteX183" fmla="*/ 81411 w 186980"/>
                <a:gd name="connsiteY183" fmla="*/ 182812 h 191704"/>
                <a:gd name="connsiteX184" fmla="*/ 85126 w 186980"/>
                <a:gd name="connsiteY184" fmla="*/ 181002 h 191704"/>
                <a:gd name="connsiteX185" fmla="*/ 85793 w 186980"/>
                <a:gd name="connsiteY185" fmla="*/ 177763 h 191704"/>
                <a:gd name="connsiteX186" fmla="*/ 85793 w 186980"/>
                <a:gd name="connsiteY186" fmla="*/ 176049 h 191704"/>
                <a:gd name="connsiteX187" fmla="*/ 88650 w 186980"/>
                <a:gd name="connsiteY187" fmla="*/ 181478 h 191704"/>
                <a:gd name="connsiteX188" fmla="*/ 88650 w 186980"/>
                <a:gd name="connsiteY188" fmla="*/ 183288 h 191704"/>
                <a:gd name="connsiteX189" fmla="*/ 90174 w 186980"/>
                <a:gd name="connsiteY189" fmla="*/ 184146 h 191704"/>
                <a:gd name="connsiteX190" fmla="*/ 91413 w 186980"/>
                <a:gd name="connsiteY190" fmla="*/ 184146 h 191704"/>
                <a:gd name="connsiteX191" fmla="*/ 93699 w 186980"/>
                <a:gd name="connsiteY191" fmla="*/ 179955 h 191704"/>
                <a:gd name="connsiteX192" fmla="*/ 91889 w 186980"/>
                <a:gd name="connsiteY192" fmla="*/ 176144 h 191704"/>
                <a:gd name="connsiteX193" fmla="*/ 92403 w 186980"/>
                <a:gd name="connsiteY193" fmla="*/ 174611 h 191704"/>
                <a:gd name="connsiteX194" fmla="*/ 92651 w 186980"/>
                <a:gd name="connsiteY194" fmla="*/ 174525 h 191704"/>
                <a:gd name="connsiteX195" fmla="*/ 93508 w 186980"/>
                <a:gd name="connsiteY195" fmla="*/ 174525 h 191704"/>
                <a:gd name="connsiteX196" fmla="*/ 96937 w 186980"/>
                <a:gd name="connsiteY196" fmla="*/ 179764 h 191704"/>
                <a:gd name="connsiteX197" fmla="*/ 101700 w 186980"/>
                <a:gd name="connsiteY197" fmla="*/ 180907 h 191704"/>
                <a:gd name="connsiteX198" fmla="*/ 104938 w 186980"/>
                <a:gd name="connsiteY198" fmla="*/ 179668 h 191704"/>
                <a:gd name="connsiteX199" fmla="*/ 104367 w 186980"/>
                <a:gd name="connsiteY199" fmla="*/ 178716 h 191704"/>
                <a:gd name="connsiteX200" fmla="*/ 99509 w 186980"/>
                <a:gd name="connsiteY200" fmla="*/ 176240 h 191704"/>
                <a:gd name="connsiteX201" fmla="*/ 97032 w 186980"/>
                <a:gd name="connsiteY201" fmla="*/ 172239 h 191704"/>
                <a:gd name="connsiteX202" fmla="*/ 99795 w 186980"/>
                <a:gd name="connsiteY202" fmla="*/ 172239 h 191704"/>
                <a:gd name="connsiteX203" fmla="*/ 101414 w 186980"/>
                <a:gd name="connsiteY203" fmla="*/ 173954 h 191704"/>
                <a:gd name="connsiteX204" fmla="*/ 102080 w 186980"/>
                <a:gd name="connsiteY204" fmla="*/ 173954 h 191704"/>
                <a:gd name="connsiteX205" fmla="*/ 103338 w 186980"/>
                <a:gd name="connsiteY205" fmla="*/ 172039 h 191704"/>
                <a:gd name="connsiteX206" fmla="*/ 103319 w 186980"/>
                <a:gd name="connsiteY206" fmla="*/ 171953 h 191704"/>
                <a:gd name="connsiteX207" fmla="*/ 103890 w 186980"/>
                <a:gd name="connsiteY207" fmla="*/ 169858 h 191704"/>
                <a:gd name="connsiteX208" fmla="*/ 107034 w 186980"/>
                <a:gd name="connsiteY208" fmla="*/ 174144 h 191704"/>
                <a:gd name="connsiteX209" fmla="*/ 115320 w 186980"/>
                <a:gd name="connsiteY209" fmla="*/ 177668 h 191704"/>
                <a:gd name="connsiteX210" fmla="*/ 116940 w 186980"/>
                <a:gd name="connsiteY210" fmla="*/ 177668 h 191704"/>
                <a:gd name="connsiteX211" fmla="*/ 118463 w 186980"/>
                <a:gd name="connsiteY211" fmla="*/ 175001 h 191704"/>
                <a:gd name="connsiteX212" fmla="*/ 116463 w 186980"/>
                <a:gd name="connsiteY212" fmla="*/ 173001 h 191704"/>
                <a:gd name="connsiteX213" fmla="*/ 114082 w 186980"/>
                <a:gd name="connsiteY213" fmla="*/ 170048 h 191704"/>
                <a:gd name="connsiteX214" fmla="*/ 115035 w 186980"/>
                <a:gd name="connsiteY214" fmla="*/ 166429 h 191704"/>
                <a:gd name="connsiteX215" fmla="*/ 119130 w 186980"/>
                <a:gd name="connsiteY215" fmla="*/ 166429 h 191704"/>
                <a:gd name="connsiteX216" fmla="*/ 121512 w 186980"/>
                <a:gd name="connsiteY216" fmla="*/ 168905 h 191704"/>
                <a:gd name="connsiteX217" fmla="*/ 125607 w 186980"/>
                <a:gd name="connsiteY217" fmla="*/ 167762 h 191704"/>
                <a:gd name="connsiteX218" fmla="*/ 125607 w 186980"/>
                <a:gd name="connsiteY218" fmla="*/ 166524 h 191704"/>
                <a:gd name="connsiteX219" fmla="*/ 123036 w 186980"/>
                <a:gd name="connsiteY219" fmla="*/ 164714 h 191704"/>
                <a:gd name="connsiteX220" fmla="*/ 121893 w 186980"/>
                <a:gd name="connsiteY220" fmla="*/ 162238 h 191704"/>
                <a:gd name="connsiteX221" fmla="*/ 124369 w 186980"/>
                <a:gd name="connsiteY221" fmla="*/ 160618 h 191704"/>
                <a:gd name="connsiteX222" fmla="*/ 126655 w 186980"/>
                <a:gd name="connsiteY222" fmla="*/ 161857 h 191704"/>
                <a:gd name="connsiteX223" fmla="*/ 130084 w 186980"/>
                <a:gd name="connsiteY223" fmla="*/ 166715 h 191704"/>
                <a:gd name="connsiteX224" fmla="*/ 132084 w 186980"/>
                <a:gd name="connsiteY224" fmla="*/ 168905 h 191704"/>
                <a:gd name="connsiteX225" fmla="*/ 135513 w 186980"/>
                <a:gd name="connsiteY225" fmla="*/ 169763 h 191704"/>
                <a:gd name="connsiteX226" fmla="*/ 137895 w 186980"/>
                <a:gd name="connsiteY226" fmla="*/ 168810 h 191704"/>
                <a:gd name="connsiteX227" fmla="*/ 138752 w 186980"/>
                <a:gd name="connsiteY227" fmla="*/ 167000 h 191704"/>
                <a:gd name="connsiteX228" fmla="*/ 137323 w 186980"/>
                <a:gd name="connsiteY228" fmla="*/ 166143 h 191704"/>
                <a:gd name="connsiteX229" fmla="*/ 133609 w 186980"/>
                <a:gd name="connsiteY229" fmla="*/ 163190 h 191704"/>
                <a:gd name="connsiteX230" fmla="*/ 133551 w 186980"/>
                <a:gd name="connsiteY230" fmla="*/ 161438 h 191704"/>
                <a:gd name="connsiteX231" fmla="*/ 133609 w 186980"/>
                <a:gd name="connsiteY231" fmla="*/ 161381 h 191704"/>
                <a:gd name="connsiteX232" fmla="*/ 135228 w 186980"/>
                <a:gd name="connsiteY232" fmla="*/ 161381 h 191704"/>
                <a:gd name="connsiteX233" fmla="*/ 137990 w 186980"/>
                <a:gd name="connsiteY233" fmla="*/ 162809 h 191704"/>
                <a:gd name="connsiteX234" fmla="*/ 140276 w 186980"/>
                <a:gd name="connsiteY234" fmla="*/ 164619 h 191704"/>
                <a:gd name="connsiteX235" fmla="*/ 143991 w 186980"/>
                <a:gd name="connsiteY235" fmla="*/ 163762 h 191704"/>
                <a:gd name="connsiteX236" fmla="*/ 143991 w 186980"/>
                <a:gd name="connsiteY236" fmla="*/ 161571 h 191704"/>
                <a:gd name="connsiteX237" fmla="*/ 141800 w 186980"/>
                <a:gd name="connsiteY237" fmla="*/ 160523 h 191704"/>
                <a:gd name="connsiteX238" fmla="*/ 135513 w 186980"/>
                <a:gd name="connsiteY238" fmla="*/ 156332 h 191704"/>
                <a:gd name="connsiteX239" fmla="*/ 135333 w 186980"/>
                <a:gd name="connsiteY239" fmla="*/ 154322 h 191704"/>
                <a:gd name="connsiteX240" fmla="*/ 135513 w 186980"/>
                <a:gd name="connsiteY240" fmla="*/ 154142 h 191704"/>
                <a:gd name="connsiteX241" fmla="*/ 137513 w 186980"/>
                <a:gd name="connsiteY241" fmla="*/ 154142 h 191704"/>
                <a:gd name="connsiteX242" fmla="*/ 138847 w 186980"/>
                <a:gd name="connsiteY242" fmla="*/ 154999 h 191704"/>
                <a:gd name="connsiteX243" fmla="*/ 140943 w 186980"/>
                <a:gd name="connsiteY243" fmla="*/ 156713 h 191704"/>
                <a:gd name="connsiteX244" fmla="*/ 144086 w 186980"/>
                <a:gd name="connsiteY244" fmla="*/ 157761 h 191704"/>
                <a:gd name="connsiteX245" fmla="*/ 147324 w 186980"/>
                <a:gd name="connsiteY245" fmla="*/ 155761 h 191704"/>
                <a:gd name="connsiteX246" fmla="*/ 145324 w 186980"/>
                <a:gd name="connsiteY246" fmla="*/ 154046 h 191704"/>
                <a:gd name="connsiteX247" fmla="*/ 143419 w 186980"/>
                <a:gd name="connsiteY247" fmla="*/ 152713 h 191704"/>
                <a:gd name="connsiteX248" fmla="*/ 143419 w 186980"/>
                <a:gd name="connsiteY248" fmla="*/ 151665 h 191704"/>
                <a:gd name="connsiteX249" fmla="*/ 143419 w 186980"/>
                <a:gd name="connsiteY249" fmla="*/ 150998 h 191704"/>
                <a:gd name="connsiteX250" fmla="*/ 148667 w 186980"/>
                <a:gd name="connsiteY250" fmla="*/ 150713 h 191704"/>
                <a:gd name="connsiteX251" fmla="*/ 149801 w 186980"/>
                <a:gd name="connsiteY251" fmla="*/ 152618 h 191704"/>
                <a:gd name="connsiteX252" fmla="*/ 151515 w 186980"/>
                <a:gd name="connsiteY252" fmla="*/ 155189 h 191704"/>
                <a:gd name="connsiteX253" fmla="*/ 152563 w 186980"/>
                <a:gd name="connsiteY253" fmla="*/ 155189 h 191704"/>
                <a:gd name="connsiteX254" fmla="*/ 154754 w 186980"/>
                <a:gd name="connsiteY254" fmla="*/ 154046 h 191704"/>
                <a:gd name="connsiteX255" fmla="*/ 155897 w 186980"/>
                <a:gd name="connsiteY255" fmla="*/ 152903 h 191704"/>
                <a:gd name="connsiteX256" fmla="*/ 154468 w 186980"/>
                <a:gd name="connsiteY256" fmla="*/ 149379 h 191704"/>
                <a:gd name="connsiteX257" fmla="*/ 150372 w 186980"/>
                <a:gd name="connsiteY257" fmla="*/ 147379 h 191704"/>
                <a:gd name="connsiteX258" fmla="*/ 150372 w 186980"/>
                <a:gd name="connsiteY258" fmla="*/ 145379 h 191704"/>
                <a:gd name="connsiteX259" fmla="*/ 153135 w 186980"/>
                <a:gd name="connsiteY259" fmla="*/ 144426 h 191704"/>
                <a:gd name="connsiteX260" fmla="*/ 155040 w 186980"/>
                <a:gd name="connsiteY260" fmla="*/ 145664 h 191704"/>
                <a:gd name="connsiteX261" fmla="*/ 156183 w 186980"/>
                <a:gd name="connsiteY261" fmla="*/ 146617 h 191704"/>
                <a:gd name="connsiteX262" fmla="*/ 157992 w 186980"/>
                <a:gd name="connsiteY262" fmla="*/ 146617 h 191704"/>
                <a:gd name="connsiteX263" fmla="*/ 159707 w 186980"/>
                <a:gd name="connsiteY263" fmla="*/ 144140 h 191704"/>
                <a:gd name="connsiteX264" fmla="*/ 158088 w 186980"/>
                <a:gd name="connsiteY264" fmla="*/ 141949 h 191704"/>
                <a:gd name="connsiteX265" fmla="*/ 159326 w 186980"/>
                <a:gd name="connsiteY265" fmla="*/ 140616 h 191704"/>
                <a:gd name="connsiteX266" fmla="*/ 161517 w 186980"/>
                <a:gd name="connsiteY266" fmla="*/ 140616 h 191704"/>
                <a:gd name="connsiteX267" fmla="*/ 162755 w 186980"/>
                <a:gd name="connsiteY267" fmla="*/ 141473 h 191704"/>
                <a:gd name="connsiteX268" fmla="*/ 165708 w 186980"/>
                <a:gd name="connsiteY268" fmla="*/ 143664 h 191704"/>
                <a:gd name="connsiteX269" fmla="*/ 170375 w 186980"/>
                <a:gd name="connsiteY269" fmla="*/ 143664 h 191704"/>
                <a:gd name="connsiteX270" fmla="*/ 172470 w 186980"/>
                <a:gd name="connsiteY270" fmla="*/ 141949 h 191704"/>
                <a:gd name="connsiteX271" fmla="*/ 172470 w 186980"/>
                <a:gd name="connsiteY271" fmla="*/ 141092 h 191704"/>
                <a:gd name="connsiteX272" fmla="*/ 168470 w 186980"/>
                <a:gd name="connsiteY272" fmla="*/ 138235 h 191704"/>
                <a:gd name="connsiteX273" fmla="*/ 166088 w 186980"/>
                <a:gd name="connsiteY273" fmla="*/ 136997 h 191704"/>
                <a:gd name="connsiteX274" fmla="*/ 166088 w 186980"/>
                <a:gd name="connsiteY274" fmla="*/ 135663 h 191704"/>
                <a:gd name="connsiteX275" fmla="*/ 168089 w 186980"/>
                <a:gd name="connsiteY275" fmla="*/ 135092 h 191704"/>
                <a:gd name="connsiteX276" fmla="*/ 170089 w 186980"/>
                <a:gd name="connsiteY276" fmla="*/ 135092 h 191704"/>
                <a:gd name="connsiteX277" fmla="*/ 171423 w 186980"/>
                <a:gd name="connsiteY277" fmla="*/ 133568 h 191704"/>
                <a:gd name="connsiteX278" fmla="*/ 171423 w 186980"/>
                <a:gd name="connsiteY278" fmla="*/ 131948 h 191704"/>
                <a:gd name="connsiteX279" fmla="*/ 171423 w 186980"/>
                <a:gd name="connsiteY279" fmla="*/ 130901 h 191704"/>
                <a:gd name="connsiteX280" fmla="*/ 172756 w 186980"/>
                <a:gd name="connsiteY280" fmla="*/ 128805 h 191704"/>
                <a:gd name="connsiteX281" fmla="*/ 174756 w 186980"/>
                <a:gd name="connsiteY281" fmla="*/ 128805 h 191704"/>
                <a:gd name="connsiteX282" fmla="*/ 174756 w 186980"/>
                <a:gd name="connsiteY282" fmla="*/ 130234 h 191704"/>
                <a:gd name="connsiteX283" fmla="*/ 174756 w 186980"/>
                <a:gd name="connsiteY283" fmla="*/ 131948 h 191704"/>
                <a:gd name="connsiteX284" fmla="*/ 174756 w 186980"/>
                <a:gd name="connsiteY284" fmla="*/ 131948 h 191704"/>
                <a:gd name="connsiteX285" fmla="*/ 175995 w 186980"/>
                <a:gd name="connsiteY285" fmla="*/ 132710 h 191704"/>
                <a:gd name="connsiteX286" fmla="*/ 178852 w 186980"/>
                <a:gd name="connsiteY286" fmla="*/ 129853 h 191704"/>
                <a:gd name="connsiteX287" fmla="*/ 178280 w 186980"/>
                <a:gd name="connsiteY287" fmla="*/ 126329 h 191704"/>
                <a:gd name="connsiteX288" fmla="*/ 177519 w 186980"/>
                <a:gd name="connsiteY288" fmla="*/ 124804 h 191704"/>
                <a:gd name="connsiteX289" fmla="*/ 178471 w 186980"/>
                <a:gd name="connsiteY289" fmla="*/ 122233 h 191704"/>
                <a:gd name="connsiteX290" fmla="*/ 178471 w 186980"/>
                <a:gd name="connsiteY290" fmla="*/ 122233 h 191704"/>
                <a:gd name="connsiteX291" fmla="*/ 181329 w 186980"/>
                <a:gd name="connsiteY291" fmla="*/ 123661 h 191704"/>
                <a:gd name="connsiteX292" fmla="*/ 181329 w 186980"/>
                <a:gd name="connsiteY292" fmla="*/ 126519 h 191704"/>
                <a:gd name="connsiteX293" fmla="*/ 183138 w 186980"/>
                <a:gd name="connsiteY293" fmla="*/ 128519 h 191704"/>
                <a:gd name="connsiteX294" fmla="*/ 185138 w 186980"/>
                <a:gd name="connsiteY294" fmla="*/ 126329 h 191704"/>
                <a:gd name="connsiteX295" fmla="*/ 185138 w 186980"/>
                <a:gd name="connsiteY295" fmla="*/ 123947 h 191704"/>
                <a:gd name="connsiteX296" fmla="*/ 186948 w 186980"/>
                <a:gd name="connsiteY296" fmla="*/ 122042 h 191704"/>
                <a:gd name="connsiteX297" fmla="*/ 182281 w 186980"/>
                <a:gd name="connsiteY297" fmla="*/ 113089 h 191704"/>
                <a:gd name="connsiteX298" fmla="*/ 152849 w 186980"/>
                <a:gd name="connsiteY298" fmla="*/ 70226 h 19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86980" h="191704">
                  <a:moveTo>
                    <a:pt x="152849" y="70226"/>
                  </a:moveTo>
                  <a:cubicBezTo>
                    <a:pt x="142514" y="56015"/>
                    <a:pt x="137066" y="38842"/>
                    <a:pt x="137323" y="21268"/>
                  </a:cubicBezTo>
                  <a:cubicBezTo>
                    <a:pt x="138028" y="16601"/>
                    <a:pt x="138314" y="11886"/>
                    <a:pt x="138180" y="7171"/>
                  </a:cubicBezTo>
                  <a:cubicBezTo>
                    <a:pt x="138085" y="6104"/>
                    <a:pt x="137895" y="5056"/>
                    <a:pt x="137609" y="4027"/>
                  </a:cubicBezTo>
                  <a:lnTo>
                    <a:pt x="137609" y="4027"/>
                  </a:lnTo>
                  <a:cubicBezTo>
                    <a:pt x="137028" y="4390"/>
                    <a:pt x="136285" y="4390"/>
                    <a:pt x="135704" y="4027"/>
                  </a:cubicBezTo>
                  <a:cubicBezTo>
                    <a:pt x="135485" y="3580"/>
                    <a:pt x="135485" y="3047"/>
                    <a:pt x="135704" y="2599"/>
                  </a:cubicBezTo>
                  <a:cubicBezTo>
                    <a:pt x="135751" y="2028"/>
                    <a:pt x="135751" y="1456"/>
                    <a:pt x="135704" y="884"/>
                  </a:cubicBezTo>
                  <a:lnTo>
                    <a:pt x="135704" y="884"/>
                  </a:lnTo>
                  <a:cubicBezTo>
                    <a:pt x="135704" y="884"/>
                    <a:pt x="134942" y="27"/>
                    <a:pt x="134370" y="122"/>
                  </a:cubicBezTo>
                  <a:cubicBezTo>
                    <a:pt x="133799" y="218"/>
                    <a:pt x="132180" y="1646"/>
                    <a:pt x="131608" y="2980"/>
                  </a:cubicBezTo>
                  <a:cubicBezTo>
                    <a:pt x="131103" y="4170"/>
                    <a:pt x="131322" y="5542"/>
                    <a:pt x="132180" y="6504"/>
                  </a:cubicBezTo>
                  <a:cubicBezTo>
                    <a:pt x="132180" y="6504"/>
                    <a:pt x="133132" y="7266"/>
                    <a:pt x="132942" y="8028"/>
                  </a:cubicBezTo>
                  <a:cubicBezTo>
                    <a:pt x="132751" y="8790"/>
                    <a:pt x="131608" y="9743"/>
                    <a:pt x="131989" y="10600"/>
                  </a:cubicBezTo>
                  <a:lnTo>
                    <a:pt x="131989" y="10600"/>
                  </a:lnTo>
                  <a:cubicBezTo>
                    <a:pt x="131132" y="8504"/>
                    <a:pt x="130084" y="9743"/>
                    <a:pt x="129227" y="9171"/>
                  </a:cubicBezTo>
                  <a:cubicBezTo>
                    <a:pt x="128370" y="8599"/>
                    <a:pt x="129227" y="7266"/>
                    <a:pt x="129227" y="6218"/>
                  </a:cubicBezTo>
                  <a:cubicBezTo>
                    <a:pt x="129227" y="5170"/>
                    <a:pt x="129227" y="4027"/>
                    <a:pt x="127417" y="4313"/>
                  </a:cubicBezTo>
                  <a:cubicBezTo>
                    <a:pt x="126369" y="4570"/>
                    <a:pt x="125579" y="5437"/>
                    <a:pt x="125417" y="6504"/>
                  </a:cubicBezTo>
                  <a:cubicBezTo>
                    <a:pt x="125417" y="7266"/>
                    <a:pt x="125417" y="8028"/>
                    <a:pt x="125417" y="8885"/>
                  </a:cubicBezTo>
                  <a:cubicBezTo>
                    <a:pt x="125179" y="9952"/>
                    <a:pt x="124302" y="10752"/>
                    <a:pt x="123226" y="10886"/>
                  </a:cubicBezTo>
                  <a:cubicBezTo>
                    <a:pt x="121797" y="10886"/>
                    <a:pt x="121702" y="9552"/>
                    <a:pt x="121988" y="8504"/>
                  </a:cubicBezTo>
                  <a:lnTo>
                    <a:pt x="122940" y="4694"/>
                  </a:lnTo>
                  <a:cubicBezTo>
                    <a:pt x="123179" y="4084"/>
                    <a:pt x="123179" y="3399"/>
                    <a:pt x="122940" y="2789"/>
                  </a:cubicBezTo>
                  <a:cubicBezTo>
                    <a:pt x="122607" y="2132"/>
                    <a:pt x="121835" y="1808"/>
                    <a:pt x="121130" y="2028"/>
                  </a:cubicBezTo>
                  <a:cubicBezTo>
                    <a:pt x="120188" y="2370"/>
                    <a:pt x="119426" y="3094"/>
                    <a:pt x="119035" y="4027"/>
                  </a:cubicBezTo>
                  <a:cubicBezTo>
                    <a:pt x="118597" y="5047"/>
                    <a:pt x="118368" y="6152"/>
                    <a:pt x="118368" y="7266"/>
                  </a:cubicBezTo>
                  <a:cubicBezTo>
                    <a:pt x="118368" y="8599"/>
                    <a:pt x="118368" y="10219"/>
                    <a:pt x="116749" y="10981"/>
                  </a:cubicBezTo>
                  <a:cubicBezTo>
                    <a:pt x="115825" y="11505"/>
                    <a:pt x="114654" y="11210"/>
                    <a:pt x="114082" y="10314"/>
                  </a:cubicBezTo>
                  <a:cubicBezTo>
                    <a:pt x="113901" y="9371"/>
                    <a:pt x="114139" y="8390"/>
                    <a:pt x="114749" y="7647"/>
                  </a:cubicBezTo>
                  <a:cubicBezTo>
                    <a:pt x="115511" y="6313"/>
                    <a:pt x="116654" y="4790"/>
                    <a:pt x="115606" y="3932"/>
                  </a:cubicBezTo>
                  <a:cubicBezTo>
                    <a:pt x="114558" y="3075"/>
                    <a:pt x="113034" y="3932"/>
                    <a:pt x="111892" y="4409"/>
                  </a:cubicBezTo>
                  <a:cubicBezTo>
                    <a:pt x="110901" y="5170"/>
                    <a:pt x="110196" y="6247"/>
                    <a:pt x="109891" y="7456"/>
                  </a:cubicBezTo>
                  <a:cubicBezTo>
                    <a:pt x="109891" y="8504"/>
                    <a:pt x="109891" y="9457"/>
                    <a:pt x="109224" y="10504"/>
                  </a:cubicBezTo>
                  <a:cubicBezTo>
                    <a:pt x="109024" y="11162"/>
                    <a:pt x="108539" y="11695"/>
                    <a:pt x="107891" y="11933"/>
                  </a:cubicBezTo>
                  <a:cubicBezTo>
                    <a:pt x="106672" y="10504"/>
                    <a:pt x="106672" y="8409"/>
                    <a:pt x="107891" y="6980"/>
                  </a:cubicBezTo>
                  <a:cubicBezTo>
                    <a:pt x="108348" y="6380"/>
                    <a:pt x="108700" y="5704"/>
                    <a:pt x="108938" y="4980"/>
                  </a:cubicBezTo>
                  <a:cubicBezTo>
                    <a:pt x="108977" y="4399"/>
                    <a:pt x="108539" y="3904"/>
                    <a:pt x="107967" y="3866"/>
                  </a:cubicBezTo>
                  <a:cubicBezTo>
                    <a:pt x="107815" y="3847"/>
                    <a:pt x="107653" y="3875"/>
                    <a:pt x="107510" y="3932"/>
                  </a:cubicBezTo>
                  <a:cubicBezTo>
                    <a:pt x="107186" y="4008"/>
                    <a:pt x="106891" y="4170"/>
                    <a:pt x="106653" y="4409"/>
                  </a:cubicBezTo>
                  <a:cubicBezTo>
                    <a:pt x="105148" y="5275"/>
                    <a:pt x="104129" y="6790"/>
                    <a:pt x="103890" y="8504"/>
                  </a:cubicBezTo>
                  <a:cubicBezTo>
                    <a:pt x="103890" y="9743"/>
                    <a:pt x="103890" y="10981"/>
                    <a:pt x="103033" y="12029"/>
                  </a:cubicBezTo>
                  <a:cubicBezTo>
                    <a:pt x="100985" y="9867"/>
                    <a:pt x="100985" y="6476"/>
                    <a:pt x="103033" y="4313"/>
                  </a:cubicBezTo>
                  <a:cubicBezTo>
                    <a:pt x="103719" y="3551"/>
                    <a:pt x="104329" y="2723"/>
                    <a:pt x="104843" y="1837"/>
                  </a:cubicBezTo>
                  <a:cubicBezTo>
                    <a:pt x="104843" y="979"/>
                    <a:pt x="104843" y="27"/>
                    <a:pt x="104081" y="-164"/>
                  </a:cubicBezTo>
                  <a:cubicBezTo>
                    <a:pt x="103224" y="-478"/>
                    <a:pt x="102271" y="-478"/>
                    <a:pt x="101414" y="-164"/>
                  </a:cubicBezTo>
                  <a:cubicBezTo>
                    <a:pt x="99147" y="751"/>
                    <a:pt x="97385" y="2589"/>
                    <a:pt x="96556" y="4885"/>
                  </a:cubicBezTo>
                  <a:cubicBezTo>
                    <a:pt x="96223" y="6676"/>
                    <a:pt x="96223" y="8523"/>
                    <a:pt x="96556" y="10314"/>
                  </a:cubicBezTo>
                  <a:cubicBezTo>
                    <a:pt x="96585" y="11114"/>
                    <a:pt x="96185" y="11876"/>
                    <a:pt x="95508" y="12314"/>
                  </a:cubicBezTo>
                  <a:cubicBezTo>
                    <a:pt x="94718" y="13009"/>
                    <a:pt x="93537" y="13009"/>
                    <a:pt x="92746" y="12314"/>
                  </a:cubicBezTo>
                  <a:cubicBezTo>
                    <a:pt x="92460" y="11447"/>
                    <a:pt x="92460" y="10514"/>
                    <a:pt x="92746" y="9647"/>
                  </a:cubicBezTo>
                  <a:cubicBezTo>
                    <a:pt x="92746" y="8790"/>
                    <a:pt x="92746" y="7838"/>
                    <a:pt x="91413" y="7647"/>
                  </a:cubicBezTo>
                  <a:cubicBezTo>
                    <a:pt x="89946" y="7552"/>
                    <a:pt x="88536" y="8238"/>
                    <a:pt x="87698" y="9457"/>
                  </a:cubicBezTo>
                  <a:cubicBezTo>
                    <a:pt x="87117" y="10467"/>
                    <a:pt x="86879" y="11638"/>
                    <a:pt x="87031" y="12790"/>
                  </a:cubicBezTo>
                  <a:lnTo>
                    <a:pt x="87031" y="14505"/>
                  </a:lnTo>
                  <a:cubicBezTo>
                    <a:pt x="85088" y="13372"/>
                    <a:pt x="83974" y="11219"/>
                    <a:pt x="84174" y="8981"/>
                  </a:cubicBezTo>
                  <a:cubicBezTo>
                    <a:pt x="84269" y="8409"/>
                    <a:pt x="84269" y="7838"/>
                    <a:pt x="84174" y="7266"/>
                  </a:cubicBezTo>
                  <a:cubicBezTo>
                    <a:pt x="83955" y="6628"/>
                    <a:pt x="83317" y="6228"/>
                    <a:pt x="82650" y="6313"/>
                  </a:cubicBezTo>
                  <a:cubicBezTo>
                    <a:pt x="82278" y="6218"/>
                    <a:pt x="81878" y="6218"/>
                    <a:pt x="81507" y="6313"/>
                  </a:cubicBezTo>
                  <a:cubicBezTo>
                    <a:pt x="79868" y="7085"/>
                    <a:pt x="78916" y="8809"/>
                    <a:pt x="79125" y="10600"/>
                  </a:cubicBezTo>
                  <a:cubicBezTo>
                    <a:pt x="79611" y="11923"/>
                    <a:pt x="80221" y="13200"/>
                    <a:pt x="80935" y="14410"/>
                  </a:cubicBezTo>
                  <a:cubicBezTo>
                    <a:pt x="81211" y="14972"/>
                    <a:pt x="80983" y="15658"/>
                    <a:pt x="80421" y="15944"/>
                  </a:cubicBezTo>
                  <a:cubicBezTo>
                    <a:pt x="80335" y="15981"/>
                    <a:pt x="80259" y="16010"/>
                    <a:pt x="80173" y="16029"/>
                  </a:cubicBezTo>
                  <a:lnTo>
                    <a:pt x="79411" y="16029"/>
                  </a:lnTo>
                  <a:cubicBezTo>
                    <a:pt x="77220" y="14981"/>
                    <a:pt x="77697" y="12219"/>
                    <a:pt x="75887" y="10790"/>
                  </a:cubicBezTo>
                  <a:cubicBezTo>
                    <a:pt x="74468" y="9990"/>
                    <a:pt x="72848" y="9600"/>
                    <a:pt x="71220" y="9647"/>
                  </a:cubicBezTo>
                  <a:cubicBezTo>
                    <a:pt x="69981" y="9647"/>
                    <a:pt x="68076" y="9647"/>
                    <a:pt x="67981" y="10981"/>
                  </a:cubicBezTo>
                  <a:cubicBezTo>
                    <a:pt x="67886" y="12314"/>
                    <a:pt x="67981" y="11647"/>
                    <a:pt x="68553" y="11838"/>
                  </a:cubicBezTo>
                  <a:cubicBezTo>
                    <a:pt x="69124" y="12029"/>
                    <a:pt x="71791" y="13457"/>
                    <a:pt x="73315" y="14410"/>
                  </a:cubicBezTo>
                  <a:cubicBezTo>
                    <a:pt x="74887" y="15058"/>
                    <a:pt x="75877" y="16620"/>
                    <a:pt x="75792" y="18315"/>
                  </a:cubicBezTo>
                  <a:cubicBezTo>
                    <a:pt x="74973" y="18934"/>
                    <a:pt x="73848" y="18934"/>
                    <a:pt x="73029" y="18315"/>
                  </a:cubicBezTo>
                  <a:cubicBezTo>
                    <a:pt x="72458" y="17743"/>
                    <a:pt x="72267" y="16981"/>
                    <a:pt x="71410" y="16601"/>
                  </a:cubicBezTo>
                  <a:lnTo>
                    <a:pt x="70743" y="16601"/>
                  </a:lnTo>
                  <a:cubicBezTo>
                    <a:pt x="69915" y="16763"/>
                    <a:pt x="69381" y="17563"/>
                    <a:pt x="69543" y="18391"/>
                  </a:cubicBezTo>
                  <a:cubicBezTo>
                    <a:pt x="69553" y="18458"/>
                    <a:pt x="69572" y="18534"/>
                    <a:pt x="69600" y="18601"/>
                  </a:cubicBezTo>
                  <a:cubicBezTo>
                    <a:pt x="69600" y="19268"/>
                    <a:pt x="69600" y="20220"/>
                    <a:pt x="69029" y="20696"/>
                  </a:cubicBezTo>
                  <a:cubicBezTo>
                    <a:pt x="68457" y="21172"/>
                    <a:pt x="66743" y="17934"/>
                    <a:pt x="65886" y="16410"/>
                  </a:cubicBezTo>
                  <a:cubicBezTo>
                    <a:pt x="63885" y="13924"/>
                    <a:pt x="60780" y="12600"/>
                    <a:pt x="57599" y="12886"/>
                  </a:cubicBezTo>
                  <a:lnTo>
                    <a:pt x="55884" y="12886"/>
                  </a:lnTo>
                  <a:cubicBezTo>
                    <a:pt x="54808" y="13286"/>
                    <a:pt x="54189" y="14429"/>
                    <a:pt x="54455" y="15553"/>
                  </a:cubicBezTo>
                  <a:cubicBezTo>
                    <a:pt x="54455" y="16410"/>
                    <a:pt x="55694" y="16887"/>
                    <a:pt x="56456" y="17553"/>
                  </a:cubicBezTo>
                  <a:cubicBezTo>
                    <a:pt x="57456" y="18353"/>
                    <a:pt x="58266" y="19363"/>
                    <a:pt x="58837" y="20506"/>
                  </a:cubicBezTo>
                  <a:cubicBezTo>
                    <a:pt x="59561" y="21773"/>
                    <a:pt x="59142" y="23382"/>
                    <a:pt x="57885" y="24125"/>
                  </a:cubicBezTo>
                  <a:cubicBezTo>
                    <a:pt x="56551" y="24840"/>
                    <a:pt x="54922" y="24649"/>
                    <a:pt x="53789" y="23649"/>
                  </a:cubicBezTo>
                  <a:cubicBezTo>
                    <a:pt x="53027" y="22792"/>
                    <a:pt x="52551" y="21649"/>
                    <a:pt x="51408" y="21172"/>
                  </a:cubicBezTo>
                  <a:cubicBezTo>
                    <a:pt x="49941" y="20629"/>
                    <a:pt x="48283" y="21087"/>
                    <a:pt x="47312" y="22315"/>
                  </a:cubicBezTo>
                  <a:cubicBezTo>
                    <a:pt x="47074" y="22697"/>
                    <a:pt x="47074" y="23173"/>
                    <a:pt x="47312" y="23554"/>
                  </a:cubicBezTo>
                  <a:cubicBezTo>
                    <a:pt x="48093" y="24259"/>
                    <a:pt x="48950" y="24868"/>
                    <a:pt x="49884" y="25363"/>
                  </a:cubicBezTo>
                  <a:cubicBezTo>
                    <a:pt x="50827" y="25792"/>
                    <a:pt x="51312" y="26849"/>
                    <a:pt x="51027" y="27840"/>
                  </a:cubicBezTo>
                  <a:cubicBezTo>
                    <a:pt x="50569" y="28754"/>
                    <a:pt x="49664" y="29374"/>
                    <a:pt x="48645" y="29459"/>
                  </a:cubicBezTo>
                  <a:cubicBezTo>
                    <a:pt x="47674" y="29574"/>
                    <a:pt x="46731" y="29088"/>
                    <a:pt x="46264" y="28221"/>
                  </a:cubicBezTo>
                  <a:lnTo>
                    <a:pt x="42835" y="23363"/>
                  </a:lnTo>
                  <a:cubicBezTo>
                    <a:pt x="42368" y="22506"/>
                    <a:pt x="41711" y="21763"/>
                    <a:pt x="40930" y="21172"/>
                  </a:cubicBezTo>
                  <a:cubicBezTo>
                    <a:pt x="39911" y="20525"/>
                    <a:pt x="38711" y="20229"/>
                    <a:pt x="37501" y="20315"/>
                  </a:cubicBezTo>
                  <a:cubicBezTo>
                    <a:pt x="36606" y="20392"/>
                    <a:pt x="35739" y="20715"/>
                    <a:pt x="35025" y="21268"/>
                  </a:cubicBezTo>
                  <a:cubicBezTo>
                    <a:pt x="34358" y="21744"/>
                    <a:pt x="33977" y="22506"/>
                    <a:pt x="34263" y="22982"/>
                  </a:cubicBezTo>
                  <a:cubicBezTo>
                    <a:pt x="34548" y="23459"/>
                    <a:pt x="35120" y="23649"/>
                    <a:pt x="35692" y="23840"/>
                  </a:cubicBezTo>
                  <a:cubicBezTo>
                    <a:pt x="37225" y="24392"/>
                    <a:pt x="38501" y="25478"/>
                    <a:pt x="39311" y="26888"/>
                  </a:cubicBezTo>
                  <a:cubicBezTo>
                    <a:pt x="39806" y="27355"/>
                    <a:pt x="39835" y="28135"/>
                    <a:pt x="39368" y="28640"/>
                  </a:cubicBezTo>
                  <a:cubicBezTo>
                    <a:pt x="39349" y="28659"/>
                    <a:pt x="39330" y="28678"/>
                    <a:pt x="39311" y="28697"/>
                  </a:cubicBezTo>
                  <a:cubicBezTo>
                    <a:pt x="38815" y="28840"/>
                    <a:pt x="38282" y="28840"/>
                    <a:pt x="37787" y="28697"/>
                  </a:cubicBezTo>
                  <a:cubicBezTo>
                    <a:pt x="36711" y="28602"/>
                    <a:pt x="35720" y="28088"/>
                    <a:pt x="35025" y="27268"/>
                  </a:cubicBezTo>
                  <a:cubicBezTo>
                    <a:pt x="34472" y="26440"/>
                    <a:pt x="33672" y="25811"/>
                    <a:pt x="32738" y="25459"/>
                  </a:cubicBezTo>
                  <a:cubicBezTo>
                    <a:pt x="31434" y="25059"/>
                    <a:pt x="30024" y="25383"/>
                    <a:pt x="29024" y="26316"/>
                  </a:cubicBezTo>
                  <a:cubicBezTo>
                    <a:pt x="28443" y="26849"/>
                    <a:pt x="28414" y="27754"/>
                    <a:pt x="28948" y="28335"/>
                  </a:cubicBezTo>
                  <a:cubicBezTo>
                    <a:pt x="28976" y="28364"/>
                    <a:pt x="28995" y="28383"/>
                    <a:pt x="29024" y="28411"/>
                  </a:cubicBezTo>
                  <a:cubicBezTo>
                    <a:pt x="29643" y="28974"/>
                    <a:pt x="30396" y="29374"/>
                    <a:pt x="31215" y="29554"/>
                  </a:cubicBezTo>
                  <a:cubicBezTo>
                    <a:pt x="33558" y="30488"/>
                    <a:pt x="35672" y="31917"/>
                    <a:pt x="37406" y="33745"/>
                  </a:cubicBezTo>
                  <a:cubicBezTo>
                    <a:pt x="37977" y="34317"/>
                    <a:pt x="38358" y="35270"/>
                    <a:pt x="37406" y="35937"/>
                  </a:cubicBezTo>
                  <a:cubicBezTo>
                    <a:pt x="36310" y="36603"/>
                    <a:pt x="34882" y="36365"/>
                    <a:pt x="34072" y="35365"/>
                  </a:cubicBezTo>
                  <a:cubicBezTo>
                    <a:pt x="33415" y="34774"/>
                    <a:pt x="32720" y="34231"/>
                    <a:pt x="31977" y="33745"/>
                  </a:cubicBezTo>
                  <a:cubicBezTo>
                    <a:pt x="31072" y="33041"/>
                    <a:pt x="29976" y="32641"/>
                    <a:pt x="28833" y="32602"/>
                  </a:cubicBezTo>
                  <a:cubicBezTo>
                    <a:pt x="27405" y="32602"/>
                    <a:pt x="25690" y="33650"/>
                    <a:pt x="25595" y="34698"/>
                  </a:cubicBezTo>
                  <a:cubicBezTo>
                    <a:pt x="25500" y="35746"/>
                    <a:pt x="26643" y="35937"/>
                    <a:pt x="27595" y="36413"/>
                  </a:cubicBezTo>
                  <a:cubicBezTo>
                    <a:pt x="28319" y="36708"/>
                    <a:pt x="28967" y="37165"/>
                    <a:pt x="29500" y="37746"/>
                  </a:cubicBezTo>
                  <a:cubicBezTo>
                    <a:pt x="29643" y="38079"/>
                    <a:pt x="29643" y="38460"/>
                    <a:pt x="29500" y="38794"/>
                  </a:cubicBezTo>
                  <a:lnTo>
                    <a:pt x="29024" y="39365"/>
                  </a:lnTo>
                  <a:cubicBezTo>
                    <a:pt x="27900" y="40413"/>
                    <a:pt x="26281" y="40746"/>
                    <a:pt x="24833" y="40222"/>
                  </a:cubicBezTo>
                  <a:cubicBezTo>
                    <a:pt x="23852" y="39727"/>
                    <a:pt x="23109" y="38870"/>
                    <a:pt x="22737" y="37841"/>
                  </a:cubicBezTo>
                  <a:cubicBezTo>
                    <a:pt x="22452" y="36774"/>
                    <a:pt x="21814" y="35841"/>
                    <a:pt x="20928" y="35174"/>
                  </a:cubicBezTo>
                  <a:cubicBezTo>
                    <a:pt x="20623" y="35070"/>
                    <a:pt x="20280" y="35070"/>
                    <a:pt x="19975" y="35174"/>
                  </a:cubicBezTo>
                  <a:cubicBezTo>
                    <a:pt x="19127" y="35279"/>
                    <a:pt x="18327" y="35651"/>
                    <a:pt x="17689" y="36222"/>
                  </a:cubicBezTo>
                  <a:cubicBezTo>
                    <a:pt x="17289" y="36593"/>
                    <a:pt x="16937" y="37003"/>
                    <a:pt x="16642" y="37460"/>
                  </a:cubicBezTo>
                  <a:cubicBezTo>
                    <a:pt x="15784" y="38889"/>
                    <a:pt x="16642" y="40222"/>
                    <a:pt x="18070" y="40889"/>
                  </a:cubicBezTo>
                  <a:cubicBezTo>
                    <a:pt x="19480" y="41489"/>
                    <a:pt x="20851" y="42194"/>
                    <a:pt x="22166" y="42985"/>
                  </a:cubicBezTo>
                  <a:cubicBezTo>
                    <a:pt x="22709" y="43537"/>
                    <a:pt x="22709" y="44433"/>
                    <a:pt x="22166" y="44985"/>
                  </a:cubicBezTo>
                  <a:cubicBezTo>
                    <a:pt x="21432" y="45690"/>
                    <a:pt x="20404" y="46004"/>
                    <a:pt x="19404" y="45842"/>
                  </a:cubicBezTo>
                  <a:cubicBezTo>
                    <a:pt x="18604" y="45756"/>
                    <a:pt x="17880" y="45347"/>
                    <a:pt x="17403" y="44699"/>
                  </a:cubicBezTo>
                  <a:cubicBezTo>
                    <a:pt x="17127" y="44280"/>
                    <a:pt x="16775" y="43928"/>
                    <a:pt x="16355" y="43652"/>
                  </a:cubicBezTo>
                  <a:cubicBezTo>
                    <a:pt x="15775" y="43404"/>
                    <a:pt x="15127" y="43404"/>
                    <a:pt x="14546" y="43652"/>
                  </a:cubicBezTo>
                  <a:cubicBezTo>
                    <a:pt x="13393" y="43937"/>
                    <a:pt x="12650" y="45052"/>
                    <a:pt x="12831" y="46223"/>
                  </a:cubicBezTo>
                  <a:cubicBezTo>
                    <a:pt x="12831" y="47081"/>
                    <a:pt x="13974" y="47652"/>
                    <a:pt x="14451" y="48414"/>
                  </a:cubicBezTo>
                  <a:cubicBezTo>
                    <a:pt x="14927" y="49176"/>
                    <a:pt x="13879" y="49271"/>
                    <a:pt x="13212" y="49653"/>
                  </a:cubicBezTo>
                  <a:cubicBezTo>
                    <a:pt x="12498" y="49871"/>
                    <a:pt x="11736" y="49871"/>
                    <a:pt x="11021" y="49653"/>
                  </a:cubicBezTo>
                  <a:cubicBezTo>
                    <a:pt x="10545" y="49471"/>
                    <a:pt x="10117" y="49176"/>
                    <a:pt x="9783" y="48795"/>
                  </a:cubicBezTo>
                  <a:cubicBezTo>
                    <a:pt x="8945" y="47861"/>
                    <a:pt x="7945" y="47081"/>
                    <a:pt x="6830" y="46509"/>
                  </a:cubicBezTo>
                  <a:cubicBezTo>
                    <a:pt x="5288" y="45985"/>
                    <a:pt x="3611" y="45985"/>
                    <a:pt x="2068" y="46509"/>
                  </a:cubicBezTo>
                  <a:cubicBezTo>
                    <a:pt x="1173" y="46747"/>
                    <a:pt x="439" y="47376"/>
                    <a:pt x="68" y="48224"/>
                  </a:cubicBezTo>
                  <a:cubicBezTo>
                    <a:pt x="-66" y="48490"/>
                    <a:pt x="-66" y="48814"/>
                    <a:pt x="68" y="49081"/>
                  </a:cubicBezTo>
                  <a:cubicBezTo>
                    <a:pt x="982" y="50490"/>
                    <a:pt x="2421" y="51491"/>
                    <a:pt x="4068" y="51843"/>
                  </a:cubicBezTo>
                  <a:cubicBezTo>
                    <a:pt x="4926" y="52052"/>
                    <a:pt x="5707" y="52481"/>
                    <a:pt x="6354" y="53081"/>
                  </a:cubicBezTo>
                  <a:cubicBezTo>
                    <a:pt x="6726" y="53481"/>
                    <a:pt x="6726" y="54110"/>
                    <a:pt x="6354" y="54510"/>
                  </a:cubicBezTo>
                  <a:cubicBezTo>
                    <a:pt x="5707" y="54710"/>
                    <a:pt x="5002" y="54710"/>
                    <a:pt x="4354" y="54510"/>
                  </a:cubicBezTo>
                  <a:cubicBezTo>
                    <a:pt x="3697" y="54377"/>
                    <a:pt x="3011" y="54377"/>
                    <a:pt x="2354" y="54510"/>
                  </a:cubicBezTo>
                  <a:cubicBezTo>
                    <a:pt x="2354" y="54510"/>
                    <a:pt x="1687" y="54987"/>
                    <a:pt x="1401" y="55272"/>
                  </a:cubicBezTo>
                  <a:cubicBezTo>
                    <a:pt x="2887" y="60749"/>
                    <a:pt x="3821" y="66368"/>
                    <a:pt x="4163" y="72036"/>
                  </a:cubicBezTo>
                  <a:cubicBezTo>
                    <a:pt x="4163" y="76703"/>
                    <a:pt x="4163" y="81561"/>
                    <a:pt x="4163" y="86038"/>
                  </a:cubicBezTo>
                  <a:cubicBezTo>
                    <a:pt x="5021" y="101087"/>
                    <a:pt x="13688" y="113946"/>
                    <a:pt x="20737" y="127281"/>
                  </a:cubicBezTo>
                  <a:cubicBezTo>
                    <a:pt x="26023" y="137520"/>
                    <a:pt x="30053" y="148360"/>
                    <a:pt x="32738" y="159571"/>
                  </a:cubicBezTo>
                  <a:cubicBezTo>
                    <a:pt x="33491" y="164972"/>
                    <a:pt x="35339" y="170153"/>
                    <a:pt x="38168" y="174811"/>
                  </a:cubicBezTo>
                  <a:cubicBezTo>
                    <a:pt x="40768" y="178040"/>
                    <a:pt x="44016" y="180707"/>
                    <a:pt x="47693" y="182621"/>
                  </a:cubicBezTo>
                  <a:cubicBezTo>
                    <a:pt x="47598" y="182050"/>
                    <a:pt x="47598" y="181478"/>
                    <a:pt x="47693" y="180907"/>
                  </a:cubicBezTo>
                  <a:cubicBezTo>
                    <a:pt x="47988" y="179840"/>
                    <a:pt x="48883" y="179059"/>
                    <a:pt x="49979" y="178906"/>
                  </a:cubicBezTo>
                  <a:cubicBezTo>
                    <a:pt x="51408" y="178906"/>
                    <a:pt x="51503" y="180145"/>
                    <a:pt x="51217" y="181288"/>
                  </a:cubicBezTo>
                  <a:lnTo>
                    <a:pt x="50455" y="184050"/>
                  </a:lnTo>
                  <a:lnTo>
                    <a:pt x="53884" y="185955"/>
                  </a:lnTo>
                  <a:lnTo>
                    <a:pt x="53884" y="185955"/>
                  </a:lnTo>
                  <a:cubicBezTo>
                    <a:pt x="54379" y="184945"/>
                    <a:pt x="54608" y="183831"/>
                    <a:pt x="54551" y="182717"/>
                  </a:cubicBezTo>
                  <a:cubicBezTo>
                    <a:pt x="54551" y="181478"/>
                    <a:pt x="54551" y="179859"/>
                    <a:pt x="56170" y="179097"/>
                  </a:cubicBezTo>
                  <a:cubicBezTo>
                    <a:pt x="57094" y="178573"/>
                    <a:pt x="58266" y="178869"/>
                    <a:pt x="58837" y="179764"/>
                  </a:cubicBezTo>
                  <a:cubicBezTo>
                    <a:pt x="58999" y="180697"/>
                    <a:pt x="58799" y="181650"/>
                    <a:pt x="58266" y="182431"/>
                  </a:cubicBezTo>
                  <a:cubicBezTo>
                    <a:pt x="57408" y="183669"/>
                    <a:pt x="56361" y="185288"/>
                    <a:pt x="57313" y="186145"/>
                  </a:cubicBezTo>
                  <a:cubicBezTo>
                    <a:pt x="58266" y="187003"/>
                    <a:pt x="59885" y="186145"/>
                    <a:pt x="61028" y="186145"/>
                  </a:cubicBezTo>
                  <a:cubicBezTo>
                    <a:pt x="62047" y="185393"/>
                    <a:pt x="62781" y="184317"/>
                    <a:pt x="63123" y="183097"/>
                  </a:cubicBezTo>
                  <a:cubicBezTo>
                    <a:pt x="63123" y="182050"/>
                    <a:pt x="63123" y="181097"/>
                    <a:pt x="63790" y="180049"/>
                  </a:cubicBezTo>
                  <a:cubicBezTo>
                    <a:pt x="63924" y="179383"/>
                    <a:pt x="64390" y="178840"/>
                    <a:pt x="65028" y="178621"/>
                  </a:cubicBezTo>
                  <a:cubicBezTo>
                    <a:pt x="66247" y="180049"/>
                    <a:pt x="66247" y="182145"/>
                    <a:pt x="65028" y="183574"/>
                  </a:cubicBezTo>
                  <a:cubicBezTo>
                    <a:pt x="64571" y="184174"/>
                    <a:pt x="64219" y="184850"/>
                    <a:pt x="63980" y="185574"/>
                  </a:cubicBezTo>
                  <a:cubicBezTo>
                    <a:pt x="63942" y="186155"/>
                    <a:pt x="64381" y="186651"/>
                    <a:pt x="64952" y="186688"/>
                  </a:cubicBezTo>
                  <a:cubicBezTo>
                    <a:pt x="65105" y="186708"/>
                    <a:pt x="65266" y="186679"/>
                    <a:pt x="65409" y="186622"/>
                  </a:cubicBezTo>
                  <a:lnTo>
                    <a:pt x="66362" y="186622"/>
                  </a:lnTo>
                  <a:cubicBezTo>
                    <a:pt x="67810" y="185717"/>
                    <a:pt x="68781" y="184212"/>
                    <a:pt x="69029" y="182526"/>
                  </a:cubicBezTo>
                  <a:cubicBezTo>
                    <a:pt x="69029" y="181383"/>
                    <a:pt x="69029" y="180049"/>
                    <a:pt x="69886" y="179002"/>
                  </a:cubicBezTo>
                  <a:cubicBezTo>
                    <a:pt x="71934" y="181164"/>
                    <a:pt x="71934" y="184555"/>
                    <a:pt x="69886" y="186717"/>
                  </a:cubicBezTo>
                  <a:cubicBezTo>
                    <a:pt x="69200" y="187479"/>
                    <a:pt x="68591" y="188307"/>
                    <a:pt x="68076" y="189193"/>
                  </a:cubicBezTo>
                  <a:cubicBezTo>
                    <a:pt x="67667" y="189870"/>
                    <a:pt x="67876" y="190746"/>
                    <a:pt x="68553" y="191156"/>
                  </a:cubicBezTo>
                  <a:cubicBezTo>
                    <a:pt x="68648" y="191213"/>
                    <a:pt x="68743" y="191251"/>
                    <a:pt x="68838" y="191289"/>
                  </a:cubicBezTo>
                  <a:cubicBezTo>
                    <a:pt x="69762" y="191365"/>
                    <a:pt x="70696" y="191165"/>
                    <a:pt x="71505" y="190718"/>
                  </a:cubicBezTo>
                  <a:cubicBezTo>
                    <a:pt x="73744" y="189765"/>
                    <a:pt x="75496" y="187946"/>
                    <a:pt x="76363" y="185669"/>
                  </a:cubicBezTo>
                  <a:cubicBezTo>
                    <a:pt x="76649" y="183869"/>
                    <a:pt x="76649" y="182040"/>
                    <a:pt x="76363" y="180240"/>
                  </a:cubicBezTo>
                  <a:cubicBezTo>
                    <a:pt x="76249" y="179440"/>
                    <a:pt x="76620" y="178649"/>
                    <a:pt x="77316" y="178240"/>
                  </a:cubicBezTo>
                  <a:cubicBezTo>
                    <a:pt x="78087" y="177506"/>
                    <a:pt x="79306" y="177506"/>
                    <a:pt x="80078" y="178240"/>
                  </a:cubicBezTo>
                  <a:cubicBezTo>
                    <a:pt x="80554" y="178906"/>
                    <a:pt x="80078" y="179955"/>
                    <a:pt x="80078" y="180811"/>
                  </a:cubicBezTo>
                  <a:cubicBezTo>
                    <a:pt x="80078" y="181669"/>
                    <a:pt x="80078" y="182621"/>
                    <a:pt x="81411" y="182812"/>
                  </a:cubicBezTo>
                  <a:cubicBezTo>
                    <a:pt x="82878" y="182907"/>
                    <a:pt x="84288" y="182221"/>
                    <a:pt x="85126" y="181002"/>
                  </a:cubicBezTo>
                  <a:cubicBezTo>
                    <a:pt x="85755" y="180049"/>
                    <a:pt x="85993" y="178888"/>
                    <a:pt x="85793" y="177763"/>
                  </a:cubicBezTo>
                  <a:lnTo>
                    <a:pt x="85793" y="176049"/>
                  </a:lnTo>
                  <a:cubicBezTo>
                    <a:pt x="87774" y="177097"/>
                    <a:pt x="88907" y="179249"/>
                    <a:pt x="88650" y="181478"/>
                  </a:cubicBezTo>
                  <a:cubicBezTo>
                    <a:pt x="88555" y="182078"/>
                    <a:pt x="88555" y="182688"/>
                    <a:pt x="88650" y="183288"/>
                  </a:cubicBezTo>
                  <a:cubicBezTo>
                    <a:pt x="88907" y="183888"/>
                    <a:pt x="89527" y="184240"/>
                    <a:pt x="90174" y="184146"/>
                  </a:cubicBezTo>
                  <a:cubicBezTo>
                    <a:pt x="90584" y="184231"/>
                    <a:pt x="91003" y="184231"/>
                    <a:pt x="91413" y="184146"/>
                  </a:cubicBezTo>
                  <a:cubicBezTo>
                    <a:pt x="92994" y="183383"/>
                    <a:pt x="93918" y="181697"/>
                    <a:pt x="93699" y="179955"/>
                  </a:cubicBezTo>
                  <a:cubicBezTo>
                    <a:pt x="93251" y="178621"/>
                    <a:pt x="92641" y="177335"/>
                    <a:pt x="91889" y="176144"/>
                  </a:cubicBezTo>
                  <a:cubicBezTo>
                    <a:pt x="91613" y="175582"/>
                    <a:pt x="91841" y="174897"/>
                    <a:pt x="92403" y="174611"/>
                  </a:cubicBezTo>
                  <a:cubicBezTo>
                    <a:pt x="92489" y="174573"/>
                    <a:pt x="92565" y="174544"/>
                    <a:pt x="92651" y="174525"/>
                  </a:cubicBezTo>
                  <a:cubicBezTo>
                    <a:pt x="92927" y="174430"/>
                    <a:pt x="93232" y="174430"/>
                    <a:pt x="93508" y="174525"/>
                  </a:cubicBezTo>
                  <a:cubicBezTo>
                    <a:pt x="95604" y="175668"/>
                    <a:pt x="95127" y="178430"/>
                    <a:pt x="96937" y="179764"/>
                  </a:cubicBezTo>
                  <a:cubicBezTo>
                    <a:pt x="98375" y="180621"/>
                    <a:pt x="100033" y="181021"/>
                    <a:pt x="101700" y="180907"/>
                  </a:cubicBezTo>
                  <a:cubicBezTo>
                    <a:pt x="102938" y="180907"/>
                    <a:pt x="104748" y="180907"/>
                    <a:pt x="104938" y="179668"/>
                  </a:cubicBezTo>
                  <a:cubicBezTo>
                    <a:pt x="104881" y="179288"/>
                    <a:pt x="104681" y="178945"/>
                    <a:pt x="104367" y="178716"/>
                  </a:cubicBezTo>
                  <a:cubicBezTo>
                    <a:pt x="102938" y="177763"/>
                    <a:pt x="101033" y="177097"/>
                    <a:pt x="99509" y="176240"/>
                  </a:cubicBezTo>
                  <a:cubicBezTo>
                    <a:pt x="97947" y="175534"/>
                    <a:pt x="96956" y="173954"/>
                    <a:pt x="97032" y="172239"/>
                  </a:cubicBezTo>
                  <a:cubicBezTo>
                    <a:pt x="97851" y="171620"/>
                    <a:pt x="98975" y="171620"/>
                    <a:pt x="99795" y="172239"/>
                  </a:cubicBezTo>
                  <a:cubicBezTo>
                    <a:pt x="100461" y="172811"/>
                    <a:pt x="100652" y="173572"/>
                    <a:pt x="101414" y="173954"/>
                  </a:cubicBezTo>
                  <a:lnTo>
                    <a:pt x="102080" y="173954"/>
                  </a:lnTo>
                  <a:cubicBezTo>
                    <a:pt x="102957" y="173772"/>
                    <a:pt x="103519" y="172915"/>
                    <a:pt x="103338" y="172039"/>
                  </a:cubicBezTo>
                  <a:cubicBezTo>
                    <a:pt x="103338" y="172010"/>
                    <a:pt x="103328" y="171982"/>
                    <a:pt x="103319" y="171953"/>
                  </a:cubicBezTo>
                  <a:cubicBezTo>
                    <a:pt x="103319" y="171286"/>
                    <a:pt x="103319" y="170334"/>
                    <a:pt x="103890" y="169858"/>
                  </a:cubicBezTo>
                  <a:cubicBezTo>
                    <a:pt x="104462" y="169381"/>
                    <a:pt x="106081" y="172620"/>
                    <a:pt x="107034" y="174144"/>
                  </a:cubicBezTo>
                  <a:cubicBezTo>
                    <a:pt x="108948" y="176735"/>
                    <a:pt x="112120" y="178087"/>
                    <a:pt x="115320" y="177668"/>
                  </a:cubicBezTo>
                  <a:cubicBezTo>
                    <a:pt x="115854" y="177802"/>
                    <a:pt x="116406" y="177802"/>
                    <a:pt x="116940" y="177668"/>
                  </a:cubicBezTo>
                  <a:cubicBezTo>
                    <a:pt x="118054" y="177306"/>
                    <a:pt x="118721" y="176154"/>
                    <a:pt x="118463" y="175001"/>
                  </a:cubicBezTo>
                  <a:cubicBezTo>
                    <a:pt x="118463" y="174144"/>
                    <a:pt x="117225" y="173668"/>
                    <a:pt x="116463" y="173001"/>
                  </a:cubicBezTo>
                  <a:cubicBezTo>
                    <a:pt x="115416" y="172249"/>
                    <a:pt x="114597" y="171229"/>
                    <a:pt x="114082" y="170048"/>
                  </a:cubicBezTo>
                  <a:cubicBezTo>
                    <a:pt x="113358" y="168781"/>
                    <a:pt x="113777" y="167172"/>
                    <a:pt x="115035" y="166429"/>
                  </a:cubicBezTo>
                  <a:cubicBezTo>
                    <a:pt x="116283" y="165629"/>
                    <a:pt x="117883" y="165629"/>
                    <a:pt x="119130" y="166429"/>
                  </a:cubicBezTo>
                  <a:cubicBezTo>
                    <a:pt x="119892" y="167286"/>
                    <a:pt x="120369" y="168429"/>
                    <a:pt x="121512" y="168905"/>
                  </a:cubicBezTo>
                  <a:cubicBezTo>
                    <a:pt x="122978" y="169448"/>
                    <a:pt x="124636" y="168991"/>
                    <a:pt x="125607" y="167762"/>
                  </a:cubicBezTo>
                  <a:cubicBezTo>
                    <a:pt x="125846" y="167381"/>
                    <a:pt x="125846" y="166905"/>
                    <a:pt x="125607" y="166524"/>
                  </a:cubicBezTo>
                  <a:cubicBezTo>
                    <a:pt x="124826" y="165819"/>
                    <a:pt x="123969" y="165209"/>
                    <a:pt x="123036" y="164714"/>
                  </a:cubicBezTo>
                  <a:cubicBezTo>
                    <a:pt x="122093" y="164286"/>
                    <a:pt x="121607" y="163228"/>
                    <a:pt x="121893" y="162238"/>
                  </a:cubicBezTo>
                  <a:cubicBezTo>
                    <a:pt x="122398" y="161324"/>
                    <a:pt x="123321" y="160714"/>
                    <a:pt x="124369" y="160618"/>
                  </a:cubicBezTo>
                  <a:cubicBezTo>
                    <a:pt x="125312" y="160514"/>
                    <a:pt x="126226" y="161009"/>
                    <a:pt x="126655" y="161857"/>
                  </a:cubicBezTo>
                  <a:lnTo>
                    <a:pt x="130084" y="166715"/>
                  </a:lnTo>
                  <a:cubicBezTo>
                    <a:pt x="130617" y="167553"/>
                    <a:pt x="131294" y="168296"/>
                    <a:pt x="132084" y="168905"/>
                  </a:cubicBezTo>
                  <a:cubicBezTo>
                    <a:pt x="133104" y="169563"/>
                    <a:pt x="134304" y="169867"/>
                    <a:pt x="135513" y="169763"/>
                  </a:cubicBezTo>
                  <a:cubicBezTo>
                    <a:pt x="136380" y="169687"/>
                    <a:pt x="137209" y="169363"/>
                    <a:pt x="137895" y="168810"/>
                  </a:cubicBezTo>
                  <a:cubicBezTo>
                    <a:pt x="138657" y="168810"/>
                    <a:pt x="139038" y="167572"/>
                    <a:pt x="138752" y="167000"/>
                  </a:cubicBezTo>
                  <a:cubicBezTo>
                    <a:pt x="138466" y="166429"/>
                    <a:pt x="137895" y="166429"/>
                    <a:pt x="137323" y="166143"/>
                  </a:cubicBezTo>
                  <a:cubicBezTo>
                    <a:pt x="135751" y="165667"/>
                    <a:pt x="134428" y="164610"/>
                    <a:pt x="133609" y="163190"/>
                  </a:cubicBezTo>
                  <a:cubicBezTo>
                    <a:pt x="133113" y="162724"/>
                    <a:pt x="133084" y="161942"/>
                    <a:pt x="133551" y="161438"/>
                  </a:cubicBezTo>
                  <a:cubicBezTo>
                    <a:pt x="133570" y="161418"/>
                    <a:pt x="133589" y="161400"/>
                    <a:pt x="133609" y="161381"/>
                  </a:cubicBezTo>
                  <a:cubicBezTo>
                    <a:pt x="134142" y="161238"/>
                    <a:pt x="134694" y="161238"/>
                    <a:pt x="135228" y="161381"/>
                  </a:cubicBezTo>
                  <a:cubicBezTo>
                    <a:pt x="136294" y="161495"/>
                    <a:pt x="137285" y="162000"/>
                    <a:pt x="137990" y="162809"/>
                  </a:cubicBezTo>
                  <a:cubicBezTo>
                    <a:pt x="138552" y="163628"/>
                    <a:pt x="139342" y="164267"/>
                    <a:pt x="140276" y="164619"/>
                  </a:cubicBezTo>
                  <a:cubicBezTo>
                    <a:pt x="141581" y="165000"/>
                    <a:pt x="142981" y="164676"/>
                    <a:pt x="143991" y="163762"/>
                  </a:cubicBezTo>
                  <a:cubicBezTo>
                    <a:pt x="144562" y="163143"/>
                    <a:pt x="144562" y="162190"/>
                    <a:pt x="143991" y="161571"/>
                  </a:cubicBezTo>
                  <a:cubicBezTo>
                    <a:pt x="143333" y="161095"/>
                    <a:pt x="142591" y="160733"/>
                    <a:pt x="141800" y="160523"/>
                  </a:cubicBezTo>
                  <a:cubicBezTo>
                    <a:pt x="139447" y="159561"/>
                    <a:pt x="137304" y="158133"/>
                    <a:pt x="135513" y="156332"/>
                  </a:cubicBezTo>
                  <a:cubicBezTo>
                    <a:pt x="134904" y="155827"/>
                    <a:pt x="134828" y="154922"/>
                    <a:pt x="135333" y="154322"/>
                  </a:cubicBezTo>
                  <a:cubicBezTo>
                    <a:pt x="135389" y="154256"/>
                    <a:pt x="135447" y="154199"/>
                    <a:pt x="135513" y="154142"/>
                  </a:cubicBezTo>
                  <a:cubicBezTo>
                    <a:pt x="136161" y="153913"/>
                    <a:pt x="136866" y="153913"/>
                    <a:pt x="137513" y="154142"/>
                  </a:cubicBezTo>
                  <a:cubicBezTo>
                    <a:pt x="138009" y="154351"/>
                    <a:pt x="138456" y="154637"/>
                    <a:pt x="138847" y="154999"/>
                  </a:cubicBezTo>
                  <a:cubicBezTo>
                    <a:pt x="139504" y="155618"/>
                    <a:pt x="140200" y="156199"/>
                    <a:pt x="140943" y="156713"/>
                  </a:cubicBezTo>
                  <a:cubicBezTo>
                    <a:pt x="141828" y="157437"/>
                    <a:pt x="142943" y="157809"/>
                    <a:pt x="144086" y="157761"/>
                  </a:cubicBezTo>
                  <a:cubicBezTo>
                    <a:pt x="145515" y="157761"/>
                    <a:pt x="147229" y="156713"/>
                    <a:pt x="147324" y="155761"/>
                  </a:cubicBezTo>
                  <a:cubicBezTo>
                    <a:pt x="147420" y="154808"/>
                    <a:pt x="146181" y="154428"/>
                    <a:pt x="145324" y="154046"/>
                  </a:cubicBezTo>
                  <a:cubicBezTo>
                    <a:pt x="144619" y="153703"/>
                    <a:pt x="143981" y="153256"/>
                    <a:pt x="143419" y="152713"/>
                  </a:cubicBezTo>
                  <a:cubicBezTo>
                    <a:pt x="143248" y="152379"/>
                    <a:pt x="143248" y="151989"/>
                    <a:pt x="143419" y="151665"/>
                  </a:cubicBezTo>
                  <a:cubicBezTo>
                    <a:pt x="143390" y="151446"/>
                    <a:pt x="143390" y="151217"/>
                    <a:pt x="143419" y="150998"/>
                  </a:cubicBezTo>
                  <a:cubicBezTo>
                    <a:pt x="144791" y="149474"/>
                    <a:pt x="147134" y="149341"/>
                    <a:pt x="148667" y="150713"/>
                  </a:cubicBezTo>
                  <a:cubicBezTo>
                    <a:pt x="149229" y="151217"/>
                    <a:pt x="149629" y="151884"/>
                    <a:pt x="149801" y="152618"/>
                  </a:cubicBezTo>
                  <a:cubicBezTo>
                    <a:pt x="150068" y="153646"/>
                    <a:pt x="150677" y="154551"/>
                    <a:pt x="151515" y="155189"/>
                  </a:cubicBezTo>
                  <a:cubicBezTo>
                    <a:pt x="151858" y="155284"/>
                    <a:pt x="152220" y="155284"/>
                    <a:pt x="152563" y="155189"/>
                  </a:cubicBezTo>
                  <a:cubicBezTo>
                    <a:pt x="153392" y="155046"/>
                    <a:pt x="154154" y="154646"/>
                    <a:pt x="154754" y="154046"/>
                  </a:cubicBezTo>
                  <a:lnTo>
                    <a:pt x="155897" y="152903"/>
                  </a:lnTo>
                  <a:cubicBezTo>
                    <a:pt x="156754" y="151380"/>
                    <a:pt x="155897" y="150141"/>
                    <a:pt x="154468" y="149379"/>
                  </a:cubicBezTo>
                  <a:cubicBezTo>
                    <a:pt x="153068" y="148788"/>
                    <a:pt x="151696" y="148122"/>
                    <a:pt x="150372" y="147379"/>
                  </a:cubicBezTo>
                  <a:cubicBezTo>
                    <a:pt x="149829" y="146826"/>
                    <a:pt x="149829" y="145931"/>
                    <a:pt x="150372" y="145379"/>
                  </a:cubicBezTo>
                  <a:cubicBezTo>
                    <a:pt x="151087" y="144636"/>
                    <a:pt x="152116" y="144283"/>
                    <a:pt x="153135" y="144426"/>
                  </a:cubicBezTo>
                  <a:cubicBezTo>
                    <a:pt x="153897" y="144607"/>
                    <a:pt x="154573" y="145045"/>
                    <a:pt x="155040" y="145664"/>
                  </a:cubicBezTo>
                  <a:cubicBezTo>
                    <a:pt x="155402" y="146007"/>
                    <a:pt x="155782" y="146322"/>
                    <a:pt x="156183" y="146617"/>
                  </a:cubicBezTo>
                  <a:cubicBezTo>
                    <a:pt x="156754" y="146874"/>
                    <a:pt x="157421" y="146874"/>
                    <a:pt x="157992" y="146617"/>
                  </a:cubicBezTo>
                  <a:cubicBezTo>
                    <a:pt x="159078" y="146302"/>
                    <a:pt x="159793" y="145264"/>
                    <a:pt x="159707" y="144140"/>
                  </a:cubicBezTo>
                  <a:cubicBezTo>
                    <a:pt x="159707" y="143188"/>
                    <a:pt x="158564" y="142616"/>
                    <a:pt x="158088" y="141949"/>
                  </a:cubicBezTo>
                  <a:cubicBezTo>
                    <a:pt x="157611" y="141283"/>
                    <a:pt x="158564" y="140997"/>
                    <a:pt x="159326" y="140616"/>
                  </a:cubicBezTo>
                  <a:cubicBezTo>
                    <a:pt x="160031" y="140340"/>
                    <a:pt x="160812" y="140340"/>
                    <a:pt x="161517" y="140616"/>
                  </a:cubicBezTo>
                  <a:cubicBezTo>
                    <a:pt x="162002" y="140788"/>
                    <a:pt x="162422" y="141083"/>
                    <a:pt x="162755" y="141473"/>
                  </a:cubicBezTo>
                  <a:cubicBezTo>
                    <a:pt x="163545" y="142435"/>
                    <a:pt x="164565" y="143178"/>
                    <a:pt x="165708" y="143664"/>
                  </a:cubicBezTo>
                  <a:cubicBezTo>
                    <a:pt x="167213" y="144245"/>
                    <a:pt x="168870" y="144245"/>
                    <a:pt x="170375" y="143664"/>
                  </a:cubicBezTo>
                  <a:cubicBezTo>
                    <a:pt x="171270" y="143397"/>
                    <a:pt x="172032" y="142778"/>
                    <a:pt x="172470" y="141949"/>
                  </a:cubicBezTo>
                  <a:cubicBezTo>
                    <a:pt x="172575" y="141673"/>
                    <a:pt x="172575" y="141368"/>
                    <a:pt x="172470" y="141092"/>
                  </a:cubicBezTo>
                  <a:cubicBezTo>
                    <a:pt x="171547" y="139673"/>
                    <a:pt x="170118" y="138654"/>
                    <a:pt x="168470" y="138235"/>
                  </a:cubicBezTo>
                  <a:cubicBezTo>
                    <a:pt x="167565" y="138083"/>
                    <a:pt x="166736" y="137644"/>
                    <a:pt x="166088" y="136997"/>
                  </a:cubicBezTo>
                  <a:cubicBezTo>
                    <a:pt x="165765" y="136606"/>
                    <a:pt x="165765" y="136054"/>
                    <a:pt x="166088" y="135663"/>
                  </a:cubicBezTo>
                  <a:cubicBezTo>
                    <a:pt x="166670" y="135244"/>
                    <a:pt x="167374" y="135044"/>
                    <a:pt x="168089" y="135092"/>
                  </a:cubicBezTo>
                  <a:cubicBezTo>
                    <a:pt x="168746" y="135282"/>
                    <a:pt x="169432" y="135282"/>
                    <a:pt x="170089" y="135092"/>
                  </a:cubicBezTo>
                  <a:cubicBezTo>
                    <a:pt x="170746" y="134815"/>
                    <a:pt x="171242" y="134253"/>
                    <a:pt x="171423" y="133568"/>
                  </a:cubicBezTo>
                  <a:cubicBezTo>
                    <a:pt x="171470" y="133025"/>
                    <a:pt x="171470" y="132491"/>
                    <a:pt x="171423" y="131948"/>
                  </a:cubicBezTo>
                  <a:cubicBezTo>
                    <a:pt x="171327" y="131605"/>
                    <a:pt x="171327" y="131244"/>
                    <a:pt x="171423" y="130901"/>
                  </a:cubicBezTo>
                  <a:cubicBezTo>
                    <a:pt x="171394" y="129996"/>
                    <a:pt x="171918" y="129158"/>
                    <a:pt x="172756" y="128805"/>
                  </a:cubicBezTo>
                  <a:cubicBezTo>
                    <a:pt x="173375" y="128452"/>
                    <a:pt x="174137" y="128452"/>
                    <a:pt x="174756" y="128805"/>
                  </a:cubicBezTo>
                  <a:cubicBezTo>
                    <a:pt x="174975" y="129253"/>
                    <a:pt x="174975" y="129786"/>
                    <a:pt x="174756" y="130234"/>
                  </a:cubicBezTo>
                  <a:cubicBezTo>
                    <a:pt x="174709" y="130805"/>
                    <a:pt x="174709" y="131377"/>
                    <a:pt x="174756" y="131948"/>
                  </a:cubicBezTo>
                  <a:cubicBezTo>
                    <a:pt x="174756" y="131948"/>
                    <a:pt x="174756" y="131948"/>
                    <a:pt x="174756" y="131948"/>
                  </a:cubicBezTo>
                  <a:cubicBezTo>
                    <a:pt x="174756" y="131948"/>
                    <a:pt x="175518" y="132806"/>
                    <a:pt x="175995" y="132710"/>
                  </a:cubicBezTo>
                  <a:cubicBezTo>
                    <a:pt x="176471" y="132615"/>
                    <a:pt x="178280" y="131187"/>
                    <a:pt x="178852" y="129853"/>
                  </a:cubicBezTo>
                  <a:cubicBezTo>
                    <a:pt x="179357" y="128662"/>
                    <a:pt x="179138" y="127291"/>
                    <a:pt x="178280" y="126329"/>
                  </a:cubicBezTo>
                  <a:cubicBezTo>
                    <a:pt x="178280" y="126329"/>
                    <a:pt x="177423" y="125471"/>
                    <a:pt x="177519" y="124804"/>
                  </a:cubicBezTo>
                  <a:cubicBezTo>
                    <a:pt x="177614" y="124138"/>
                    <a:pt x="178852" y="123090"/>
                    <a:pt x="178471" y="122233"/>
                  </a:cubicBezTo>
                  <a:lnTo>
                    <a:pt x="178471" y="122233"/>
                  </a:lnTo>
                  <a:cubicBezTo>
                    <a:pt x="179328" y="124233"/>
                    <a:pt x="180471" y="123090"/>
                    <a:pt x="181329" y="123661"/>
                  </a:cubicBezTo>
                  <a:cubicBezTo>
                    <a:pt x="182186" y="124233"/>
                    <a:pt x="181329" y="125471"/>
                    <a:pt x="181329" y="126519"/>
                  </a:cubicBezTo>
                  <a:cubicBezTo>
                    <a:pt x="181329" y="127567"/>
                    <a:pt x="181329" y="128805"/>
                    <a:pt x="183138" y="128519"/>
                  </a:cubicBezTo>
                  <a:cubicBezTo>
                    <a:pt x="184177" y="128243"/>
                    <a:pt x="184958" y="127386"/>
                    <a:pt x="185138" y="126329"/>
                  </a:cubicBezTo>
                  <a:cubicBezTo>
                    <a:pt x="185138" y="125471"/>
                    <a:pt x="185138" y="124804"/>
                    <a:pt x="185138" y="123947"/>
                  </a:cubicBezTo>
                  <a:cubicBezTo>
                    <a:pt x="185348" y="123033"/>
                    <a:pt x="186043" y="122299"/>
                    <a:pt x="186948" y="122042"/>
                  </a:cubicBezTo>
                  <a:lnTo>
                    <a:pt x="182281" y="113089"/>
                  </a:lnTo>
                  <a:cubicBezTo>
                    <a:pt x="173994" y="98230"/>
                    <a:pt x="162279" y="84895"/>
                    <a:pt x="152849" y="7022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4" name="Freeform: Shape 993">
              <a:extLst>
                <a:ext uri="{FF2B5EF4-FFF2-40B4-BE49-F238E27FC236}">
                  <a16:creationId xmlns:a16="http://schemas.microsoft.com/office/drawing/2014/main" xmlns="" id="{7D9C446F-BBD6-C388-7888-170FFFF552CE}"/>
                </a:ext>
              </a:extLst>
            </p:cNvPr>
            <p:cNvSpPr/>
            <p:nvPr/>
          </p:nvSpPr>
          <p:spPr>
            <a:xfrm>
              <a:off x="6729340" y="3847812"/>
              <a:ext cx="217909" cy="211828"/>
            </a:xfrm>
            <a:custGeom>
              <a:avLst/>
              <a:gdLst>
                <a:gd name="connsiteX0" fmla="*/ 58523 w 217909"/>
                <a:gd name="connsiteY0" fmla="*/ 204771 h 211828"/>
                <a:gd name="connsiteX1" fmla="*/ 58523 w 217909"/>
                <a:gd name="connsiteY1" fmla="*/ 204771 h 211828"/>
                <a:gd name="connsiteX2" fmla="*/ 61475 w 217909"/>
                <a:gd name="connsiteY2" fmla="*/ 205819 h 211828"/>
                <a:gd name="connsiteX3" fmla="*/ 62142 w 217909"/>
                <a:gd name="connsiteY3" fmla="*/ 208581 h 211828"/>
                <a:gd name="connsiteX4" fmla="*/ 64238 w 217909"/>
                <a:gd name="connsiteY4" fmla="*/ 210200 h 211828"/>
                <a:gd name="connsiteX5" fmla="*/ 65857 w 217909"/>
                <a:gd name="connsiteY5" fmla="*/ 207819 h 211828"/>
                <a:gd name="connsiteX6" fmla="*/ 65381 w 217909"/>
                <a:gd name="connsiteY6" fmla="*/ 205438 h 211828"/>
                <a:gd name="connsiteX7" fmla="*/ 67190 w 217909"/>
                <a:gd name="connsiteY7" fmla="*/ 203152 h 211828"/>
                <a:gd name="connsiteX8" fmla="*/ 68810 w 217909"/>
                <a:gd name="connsiteY8" fmla="*/ 205248 h 211828"/>
                <a:gd name="connsiteX9" fmla="*/ 68810 w 217909"/>
                <a:gd name="connsiteY9" fmla="*/ 209153 h 211828"/>
                <a:gd name="connsiteX10" fmla="*/ 68810 w 217909"/>
                <a:gd name="connsiteY10" fmla="*/ 211058 h 211828"/>
                <a:gd name="connsiteX11" fmla="*/ 70810 w 217909"/>
                <a:gd name="connsiteY11" fmla="*/ 211058 h 211828"/>
                <a:gd name="connsiteX12" fmla="*/ 72620 w 217909"/>
                <a:gd name="connsiteY12" fmla="*/ 208772 h 211828"/>
                <a:gd name="connsiteX13" fmla="*/ 72620 w 217909"/>
                <a:gd name="connsiteY13" fmla="*/ 205438 h 211828"/>
                <a:gd name="connsiteX14" fmla="*/ 73667 w 217909"/>
                <a:gd name="connsiteY14" fmla="*/ 201533 h 211828"/>
                <a:gd name="connsiteX15" fmla="*/ 76430 w 217909"/>
                <a:gd name="connsiteY15" fmla="*/ 201533 h 211828"/>
                <a:gd name="connsiteX16" fmla="*/ 76430 w 217909"/>
                <a:gd name="connsiteY16" fmla="*/ 204200 h 211828"/>
                <a:gd name="connsiteX17" fmla="*/ 76430 w 217909"/>
                <a:gd name="connsiteY17" fmla="*/ 208010 h 211828"/>
                <a:gd name="connsiteX18" fmla="*/ 80049 w 217909"/>
                <a:gd name="connsiteY18" fmla="*/ 206962 h 211828"/>
                <a:gd name="connsiteX19" fmla="*/ 81668 w 217909"/>
                <a:gd name="connsiteY19" fmla="*/ 203628 h 211828"/>
                <a:gd name="connsiteX20" fmla="*/ 81668 w 217909"/>
                <a:gd name="connsiteY20" fmla="*/ 200485 h 211828"/>
                <a:gd name="connsiteX21" fmla="*/ 82812 w 217909"/>
                <a:gd name="connsiteY21" fmla="*/ 198866 h 211828"/>
                <a:gd name="connsiteX22" fmla="*/ 83859 w 217909"/>
                <a:gd name="connsiteY22" fmla="*/ 203724 h 211828"/>
                <a:gd name="connsiteX23" fmla="*/ 83192 w 217909"/>
                <a:gd name="connsiteY23" fmla="*/ 205914 h 211828"/>
                <a:gd name="connsiteX24" fmla="*/ 84716 w 217909"/>
                <a:gd name="connsiteY24" fmla="*/ 206676 h 211828"/>
                <a:gd name="connsiteX25" fmla="*/ 85574 w 217909"/>
                <a:gd name="connsiteY25" fmla="*/ 206105 h 211828"/>
                <a:gd name="connsiteX26" fmla="*/ 87669 w 217909"/>
                <a:gd name="connsiteY26" fmla="*/ 201533 h 211828"/>
                <a:gd name="connsiteX27" fmla="*/ 87669 w 217909"/>
                <a:gd name="connsiteY27" fmla="*/ 197913 h 211828"/>
                <a:gd name="connsiteX28" fmla="*/ 88526 w 217909"/>
                <a:gd name="connsiteY28" fmla="*/ 205629 h 211828"/>
                <a:gd name="connsiteX29" fmla="*/ 87098 w 217909"/>
                <a:gd name="connsiteY29" fmla="*/ 208295 h 211828"/>
                <a:gd name="connsiteX30" fmla="*/ 88050 w 217909"/>
                <a:gd name="connsiteY30" fmla="*/ 210296 h 211828"/>
                <a:gd name="connsiteX31" fmla="*/ 90717 w 217909"/>
                <a:gd name="connsiteY31" fmla="*/ 209344 h 211828"/>
                <a:gd name="connsiteX32" fmla="*/ 94813 w 217909"/>
                <a:gd name="connsiteY32" fmla="*/ 203533 h 211828"/>
                <a:gd name="connsiteX33" fmla="*/ 93765 w 217909"/>
                <a:gd name="connsiteY33" fmla="*/ 198199 h 211828"/>
                <a:gd name="connsiteX34" fmla="*/ 94337 w 217909"/>
                <a:gd name="connsiteY34" fmla="*/ 196008 h 211828"/>
                <a:gd name="connsiteX35" fmla="*/ 97289 w 217909"/>
                <a:gd name="connsiteY35" fmla="*/ 196008 h 211828"/>
                <a:gd name="connsiteX36" fmla="*/ 97766 w 217909"/>
                <a:gd name="connsiteY36" fmla="*/ 198485 h 211828"/>
                <a:gd name="connsiteX37" fmla="*/ 99385 w 217909"/>
                <a:gd name="connsiteY37" fmla="*/ 200295 h 211828"/>
                <a:gd name="connsiteX38" fmla="*/ 102814 w 217909"/>
                <a:gd name="connsiteY38" fmla="*/ 197913 h 211828"/>
                <a:gd name="connsiteX39" fmla="*/ 102814 w 217909"/>
                <a:gd name="connsiteY39" fmla="*/ 194579 h 211828"/>
                <a:gd name="connsiteX40" fmla="*/ 102814 w 217909"/>
                <a:gd name="connsiteY40" fmla="*/ 192865 h 211828"/>
                <a:gd name="connsiteX41" fmla="*/ 106529 w 217909"/>
                <a:gd name="connsiteY41" fmla="*/ 197818 h 211828"/>
                <a:gd name="connsiteX42" fmla="*/ 106529 w 217909"/>
                <a:gd name="connsiteY42" fmla="*/ 199533 h 211828"/>
                <a:gd name="connsiteX43" fmla="*/ 108148 w 217909"/>
                <a:gd name="connsiteY43" fmla="*/ 200199 h 211828"/>
                <a:gd name="connsiteX44" fmla="*/ 109291 w 217909"/>
                <a:gd name="connsiteY44" fmla="*/ 199628 h 211828"/>
                <a:gd name="connsiteX45" fmla="*/ 110910 w 217909"/>
                <a:gd name="connsiteY45" fmla="*/ 195056 h 211828"/>
                <a:gd name="connsiteX46" fmla="*/ 108529 w 217909"/>
                <a:gd name="connsiteY46" fmla="*/ 191627 h 211828"/>
                <a:gd name="connsiteX47" fmla="*/ 109005 w 217909"/>
                <a:gd name="connsiteY47" fmla="*/ 189817 h 211828"/>
                <a:gd name="connsiteX48" fmla="*/ 109862 w 217909"/>
                <a:gd name="connsiteY48" fmla="*/ 189817 h 211828"/>
                <a:gd name="connsiteX49" fmla="*/ 114149 w 217909"/>
                <a:gd name="connsiteY49" fmla="*/ 194485 h 211828"/>
                <a:gd name="connsiteX50" fmla="*/ 119102 w 217909"/>
                <a:gd name="connsiteY50" fmla="*/ 194485 h 211828"/>
                <a:gd name="connsiteX51" fmla="*/ 122054 w 217909"/>
                <a:gd name="connsiteY51" fmla="*/ 192675 h 211828"/>
                <a:gd name="connsiteX52" fmla="*/ 121388 w 217909"/>
                <a:gd name="connsiteY52" fmla="*/ 191913 h 211828"/>
                <a:gd name="connsiteX53" fmla="*/ 116149 w 217909"/>
                <a:gd name="connsiteY53" fmla="*/ 190198 h 211828"/>
                <a:gd name="connsiteX54" fmla="*/ 113101 w 217909"/>
                <a:gd name="connsiteY54" fmla="*/ 186674 h 211828"/>
                <a:gd name="connsiteX55" fmla="*/ 115863 w 217909"/>
                <a:gd name="connsiteY55" fmla="*/ 186674 h 211828"/>
                <a:gd name="connsiteX56" fmla="*/ 117673 w 217909"/>
                <a:gd name="connsiteY56" fmla="*/ 188102 h 211828"/>
                <a:gd name="connsiteX57" fmla="*/ 118435 w 217909"/>
                <a:gd name="connsiteY57" fmla="*/ 188102 h 211828"/>
                <a:gd name="connsiteX58" fmla="*/ 119330 w 217909"/>
                <a:gd name="connsiteY58" fmla="*/ 185997 h 211828"/>
                <a:gd name="connsiteX59" fmla="*/ 119292 w 217909"/>
                <a:gd name="connsiteY59" fmla="*/ 185912 h 211828"/>
                <a:gd name="connsiteX60" fmla="*/ 119292 w 217909"/>
                <a:gd name="connsiteY60" fmla="*/ 183721 h 211828"/>
                <a:gd name="connsiteX61" fmla="*/ 123102 w 217909"/>
                <a:gd name="connsiteY61" fmla="*/ 187436 h 211828"/>
                <a:gd name="connsiteX62" fmla="*/ 131960 w 217909"/>
                <a:gd name="connsiteY62" fmla="*/ 189531 h 211828"/>
                <a:gd name="connsiteX63" fmla="*/ 133580 w 217909"/>
                <a:gd name="connsiteY63" fmla="*/ 188960 h 211828"/>
                <a:gd name="connsiteX64" fmla="*/ 134628 w 217909"/>
                <a:gd name="connsiteY64" fmla="*/ 186103 h 211828"/>
                <a:gd name="connsiteX65" fmla="*/ 132341 w 217909"/>
                <a:gd name="connsiteY65" fmla="*/ 184483 h 211828"/>
                <a:gd name="connsiteX66" fmla="*/ 129484 w 217909"/>
                <a:gd name="connsiteY66" fmla="*/ 181911 h 211828"/>
                <a:gd name="connsiteX67" fmla="*/ 129408 w 217909"/>
                <a:gd name="connsiteY67" fmla="*/ 178273 h 211828"/>
                <a:gd name="connsiteX68" fmla="*/ 129484 w 217909"/>
                <a:gd name="connsiteY68" fmla="*/ 178197 h 211828"/>
                <a:gd name="connsiteX69" fmla="*/ 133580 w 217909"/>
                <a:gd name="connsiteY69" fmla="*/ 178197 h 211828"/>
                <a:gd name="connsiteX70" fmla="*/ 136437 w 217909"/>
                <a:gd name="connsiteY70" fmla="*/ 180197 h 211828"/>
                <a:gd name="connsiteX71" fmla="*/ 140247 w 217909"/>
                <a:gd name="connsiteY71" fmla="*/ 178292 h 211828"/>
                <a:gd name="connsiteX72" fmla="*/ 140247 w 217909"/>
                <a:gd name="connsiteY72" fmla="*/ 177149 h 211828"/>
                <a:gd name="connsiteX73" fmla="*/ 137390 w 217909"/>
                <a:gd name="connsiteY73" fmla="*/ 175815 h 211828"/>
                <a:gd name="connsiteX74" fmla="*/ 135866 w 217909"/>
                <a:gd name="connsiteY74" fmla="*/ 173529 h 211828"/>
                <a:gd name="connsiteX75" fmla="*/ 138056 w 217909"/>
                <a:gd name="connsiteY75" fmla="*/ 171529 h 211828"/>
                <a:gd name="connsiteX76" fmla="*/ 140533 w 217909"/>
                <a:gd name="connsiteY76" fmla="*/ 172386 h 211828"/>
                <a:gd name="connsiteX77" fmla="*/ 144724 w 217909"/>
                <a:gd name="connsiteY77" fmla="*/ 176578 h 211828"/>
                <a:gd name="connsiteX78" fmla="*/ 147105 w 217909"/>
                <a:gd name="connsiteY78" fmla="*/ 178387 h 211828"/>
                <a:gd name="connsiteX79" fmla="*/ 152915 w 217909"/>
                <a:gd name="connsiteY79" fmla="*/ 177339 h 211828"/>
                <a:gd name="connsiteX80" fmla="*/ 153487 w 217909"/>
                <a:gd name="connsiteY80" fmla="*/ 175339 h 211828"/>
                <a:gd name="connsiteX81" fmla="*/ 151868 w 217909"/>
                <a:gd name="connsiteY81" fmla="*/ 174768 h 211828"/>
                <a:gd name="connsiteX82" fmla="*/ 147677 w 217909"/>
                <a:gd name="connsiteY82" fmla="*/ 172482 h 211828"/>
                <a:gd name="connsiteX83" fmla="*/ 147677 w 217909"/>
                <a:gd name="connsiteY83" fmla="*/ 170672 h 211828"/>
                <a:gd name="connsiteX84" fmla="*/ 149201 w 217909"/>
                <a:gd name="connsiteY84" fmla="*/ 170005 h 211828"/>
                <a:gd name="connsiteX85" fmla="*/ 152154 w 217909"/>
                <a:gd name="connsiteY85" fmla="*/ 170958 h 211828"/>
                <a:gd name="connsiteX86" fmla="*/ 154821 w 217909"/>
                <a:gd name="connsiteY86" fmla="*/ 172291 h 211828"/>
                <a:gd name="connsiteX87" fmla="*/ 158345 w 217909"/>
                <a:gd name="connsiteY87" fmla="*/ 170767 h 211828"/>
                <a:gd name="connsiteX88" fmla="*/ 158421 w 217909"/>
                <a:gd name="connsiteY88" fmla="*/ 168748 h 211828"/>
                <a:gd name="connsiteX89" fmla="*/ 158345 w 217909"/>
                <a:gd name="connsiteY89" fmla="*/ 168672 h 211828"/>
                <a:gd name="connsiteX90" fmla="*/ 156059 w 217909"/>
                <a:gd name="connsiteY90" fmla="*/ 167909 h 211828"/>
                <a:gd name="connsiteX91" fmla="*/ 149105 w 217909"/>
                <a:gd name="connsiteY91" fmla="*/ 164957 h 211828"/>
                <a:gd name="connsiteX92" fmla="*/ 149105 w 217909"/>
                <a:gd name="connsiteY92" fmla="*/ 162766 h 211828"/>
                <a:gd name="connsiteX93" fmla="*/ 151010 w 217909"/>
                <a:gd name="connsiteY93" fmla="*/ 162099 h 211828"/>
                <a:gd name="connsiteX94" fmla="*/ 152534 w 217909"/>
                <a:gd name="connsiteY94" fmla="*/ 162671 h 211828"/>
                <a:gd name="connsiteX95" fmla="*/ 154821 w 217909"/>
                <a:gd name="connsiteY95" fmla="*/ 164004 h 211828"/>
                <a:gd name="connsiteX96" fmla="*/ 158154 w 217909"/>
                <a:gd name="connsiteY96" fmla="*/ 164481 h 211828"/>
                <a:gd name="connsiteX97" fmla="*/ 161012 w 217909"/>
                <a:gd name="connsiteY97" fmla="*/ 161909 h 211828"/>
                <a:gd name="connsiteX98" fmla="*/ 158821 w 217909"/>
                <a:gd name="connsiteY98" fmla="*/ 160576 h 211828"/>
                <a:gd name="connsiteX99" fmla="*/ 156725 w 217909"/>
                <a:gd name="connsiteY99" fmla="*/ 159527 h 211828"/>
                <a:gd name="connsiteX100" fmla="*/ 156154 w 217909"/>
                <a:gd name="connsiteY100" fmla="*/ 158575 h 211828"/>
                <a:gd name="connsiteX101" fmla="*/ 156154 w 217909"/>
                <a:gd name="connsiteY101" fmla="*/ 157908 h 211828"/>
                <a:gd name="connsiteX102" fmla="*/ 160250 w 217909"/>
                <a:gd name="connsiteY102" fmla="*/ 156289 h 211828"/>
                <a:gd name="connsiteX103" fmla="*/ 162726 w 217909"/>
                <a:gd name="connsiteY103" fmla="*/ 158289 h 211828"/>
                <a:gd name="connsiteX104" fmla="*/ 164917 w 217909"/>
                <a:gd name="connsiteY104" fmla="*/ 160576 h 211828"/>
                <a:gd name="connsiteX105" fmla="*/ 165965 w 217909"/>
                <a:gd name="connsiteY105" fmla="*/ 160576 h 211828"/>
                <a:gd name="connsiteX106" fmla="*/ 168060 w 217909"/>
                <a:gd name="connsiteY106" fmla="*/ 159147 h 211828"/>
                <a:gd name="connsiteX107" fmla="*/ 168917 w 217909"/>
                <a:gd name="connsiteY107" fmla="*/ 157718 h 211828"/>
                <a:gd name="connsiteX108" fmla="*/ 166917 w 217909"/>
                <a:gd name="connsiteY108" fmla="*/ 154575 h 211828"/>
                <a:gd name="connsiteX109" fmla="*/ 162536 w 217909"/>
                <a:gd name="connsiteY109" fmla="*/ 153336 h 211828"/>
                <a:gd name="connsiteX110" fmla="*/ 161774 w 217909"/>
                <a:gd name="connsiteY110" fmla="*/ 151431 h 211828"/>
                <a:gd name="connsiteX111" fmla="*/ 166127 w 217909"/>
                <a:gd name="connsiteY111" fmla="*/ 150536 h 211828"/>
                <a:gd name="connsiteX112" fmla="*/ 166536 w 217909"/>
                <a:gd name="connsiteY112" fmla="*/ 150860 h 211828"/>
                <a:gd name="connsiteX113" fmla="*/ 167774 w 217909"/>
                <a:gd name="connsiteY113" fmla="*/ 151622 h 211828"/>
                <a:gd name="connsiteX114" fmla="*/ 170880 w 217909"/>
                <a:gd name="connsiteY114" fmla="*/ 149993 h 211828"/>
                <a:gd name="connsiteX115" fmla="*/ 170918 w 217909"/>
                <a:gd name="connsiteY115" fmla="*/ 148669 h 211828"/>
                <a:gd name="connsiteX116" fmla="*/ 168917 w 217909"/>
                <a:gd name="connsiteY116" fmla="*/ 146764 h 211828"/>
                <a:gd name="connsiteX117" fmla="*/ 169965 w 217909"/>
                <a:gd name="connsiteY117" fmla="*/ 145335 h 211828"/>
                <a:gd name="connsiteX118" fmla="*/ 172156 w 217909"/>
                <a:gd name="connsiteY118" fmla="*/ 144573 h 211828"/>
                <a:gd name="connsiteX119" fmla="*/ 173489 w 217909"/>
                <a:gd name="connsiteY119" fmla="*/ 145145 h 211828"/>
                <a:gd name="connsiteX120" fmla="*/ 176823 w 217909"/>
                <a:gd name="connsiteY120" fmla="*/ 146764 h 211828"/>
                <a:gd name="connsiteX121" fmla="*/ 181586 w 217909"/>
                <a:gd name="connsiteY121" fmla="*/ 145907 h 211828"/>
                <a:gd name="connsiteX122" fmla="*/ 183396 w 217909"/>
                <a:gd name="connsiteY122" fmla="*/ 143907 h 211828"/>
                <a:gd name="connsiteX123" fmla="*/ 183396 w 217909"/>
                <a:gd name="connsiteY123" fmla="*/ 143049 h 211828"/>
                <a:gd name="connsiteX124" fmla="*/ 178919 w 217909"/>
                <a:gd name="connsiteY124" fmla="*/ 141049 h 211828"/>
                <a:gd name="connsiteX125" fmla="*/ 176347 w 217909"/>
                <a:gd name="connsiteY125" fmla="*/ 140192 h 211828"/>
                <a:gd name="connsiteX126" fmla="*/ 176347 w 217909"/>
                <a:gd name="connsiteY126" fmla="*/ 138858 h 211828"/>
                <a:gd name="connsiteX127" fmla="*/ 178252 w 217909"/>
                <a:gd name="connsiteY127" fmla="*/ 138001 h 211828"/>
                <a:gd name="connsiteX128" fmla="*/ 180157 w 217909"/>
                <a:gd name="connsiteY128" fmla="*/ 137429 h 211828"/>
                <a:gd name="connsiteX129" fmla="*/ 181300 w 217909"/>
                <a:gd name="connsiteY129" fmla="*/ 135715 h 211828"/>
                <a:gd name="connsiteX130" fmla="*/ 181300 w 217909"/>
                <a:gd name="connsiteY130" fmla="*/ 134096 h 211828"/>
                <a:gd name="connsiteX131" fmla="*/ 181300 w 217909"/>
                <a:gd name="connsiteY131" fmla="*/ 133048 h 211828"/>
                <a:gd name="connsiteX132" fmla="*/ 182443 w 217909"/>
                <a:gd name="connsiteY132" fmla="*/ 130667 h 211828"/>
                <a:gd name="connsiteX133" fmla="*/ 184443 w 217909"/>
                <a:gd name="connsiteY133" fmla="*/ 130667 h 211828"/>
                <a:gd name="connsiteX134" fmla="*/ 185110 w 217909"/>
                <a:gd name="connsiteY134" fmla="*/ 132095 h 211828"/>
                <a:gd name="connsiteX135" fmla="*/ 185110 w 217909"/>
                <a:gd name="connsiteY135" fmla="*/ 133715 h 211828"/>
                <a:gd name="connsiteX136" fmla="*/ 185110 w 217909"/>
                <a:gd name="connsiteY136" fmla="*/ 133715 h 211828"/>
                <a:gd name="connsiteX137" fmla="*/ 186634 w 217909"/>
                <a:gd name="connsiteY137" fmla="*/ 134191 h 211828"/>
                <a:gd name="connsiteX138" fmla="*/ 189110 w 217909"/>
                <a:gd name="connsiteY138" fmla="*/ 130667 h 211828"/>
                <a:gd name="connsiteX139" fmla="*/ 187967 w 217909"/>
                <a:gd name="connsiteY139" fmla="*/ 127333 h 211828"/>
                <a:gd name="connsiteX140" fmla="*/ 186824 w 217909"/>
                <a:gd name="connsiteY140" fmla="*/ 126000 h 211828"/>
                <a:gd name="connsiteX141" fmla="*/ 187396 w 217909"/>
                <a:gd name="connsiteY141" fmla="*/ 123142 h 211828"/>
                <a:gd name="connsiteX142" fmla="*/ 187396 w 217909"/>
                <a:gd name="connsiteY142" fmla="*/ 123142 h 211828"/>
                <a:gd name="connsiteX143" fmla="*/ 190539 w 217909"/>
                <a:gd name="connsiteY143" fmla="*/ 123999 h 211828"/>
                <a:gd name="connsiteX144" fmla="*/ 191301 w 217909"/>
                <a:gd name="connsiteY144" fmla="*/ 126761 h 211828"/>
                <a:gd name="connsiteX145" fmla="*/ 193492 w 217909"/>
                <a:gd name="connsiteY145" fmla="*/ 128286 h 211828"/>
                <a:gd name="connsiteX146" fmla="*/ 195206 w 217909"/>
                <a:gd name="connsiteY146" fmla="*/ 125714 h 211828"/>
                <a:gd name="connsiteX147" fmla="*/ 194635 w 217909"/>
                <a:gd name="connsiteY147" fmla="*/ 123333 h 211828"/>
                <a:gd name="connsiteX148" fmla="*/ 196540 w 217909"/>
                <a:gd name="connsiteY148" fmla="*/ 120761 h 211828"/>
                <a:gd name="connsiteX149" fmla="*/ 198350 w 217909"/>
                <a:gd name="connsiteY149" fmla="*/ 122856 h 211828"/>
                <a:gd name="connsiteX150" fmla="*/ 198350 w 217909"/>
                <a:gd name="connsiteY150" fmla="*/ 126857 h 211828"/>
                <a:gd name="connsiteX151" fmla="*/ 198350 w 217909"/>
                <a:gd name="connsiteY151" fmla="*/ 128762 h 211828"/>
                <a:gd name="connsiteX152" fmla="*/ 200445 w 217909"/>
                <a:gd name="connsiteY152" fmla="*/ 128762 h 211828"/>
                <a:gd name="connsiteX153" fmla="*/ 202255 w 217909"/>
                <a:gd name="connsiteY153" fmla="*/ 126190 h 211828"/>
                <a:gd name="connsiteX154" fmla="*/ 202255 w 217909"/>
                <a:gd name="connsiteY154" fmla="*/ 122761 h 211828"/>
                <a:gd name="connsiteX155" fmla="*/ 203303 w 217909"/>
                <a:gd name="connsiteY155" fmla="*/ 118665 h 211828"/>
                <a:gd name="connsiteX156" fmla="*/ 206132 w 217909"/>
                <a:gd name="connsiteY156" fmla="*/ 118637 h 211828"/>
                <a:gd name="connsiteX157" fmla="*/ 206160 w 217909"/>
                <a:gd name="connsiteY157" fmla="*/ 118665 h 211828"/>
                <a:gd name="connsiteX158" fmla="*/ 206160 w 217909"/>
                <a:gd name="connsiteY158" fmla="*/ 121427 h 211828"/>
                <a:gd name="connsiteX159" fmla="*/ 206160 w 217909"/>
                <a:gd name="connsiteY159" fmla="*/ 125333 h 211828"/>
                <a:gd name="connsiteX160" fmla="*/ 210065 w 217909"/>
                <a:gd name="connsiteY160" fmla="*/ 123904 h 211828"/>
                <a:gd name="connsiteX161" fmla="*/ 211589 w 217909"/>
                <a:gd name="connsiteY161" fmla="*/ 120380 h 211828"/>
                <a:gd name="connsiteX162" fmla="*/ 211589 w 217909"/>
                <a:gd name="connsiteY162" fmla="*/ 117142 h 211828"/>
                <a:gd name="connsiteX163" fmla="*/ 212637 w 217909"/>
                <a:gd name="connsiteY163" fmla="*/ 115332 h 211828"/>
                <a:gd name="connsiteX164" fmla="*/ 213971 w 217909"/>
                <a:gd name="connsiteY164" fmla="*/ 120189 h 211828"/>
                <a:gd name="connsiteX165" fmla="*/ 213304 w 217909"/>
                <a:gd name="connsiteY165" fmla="*/ 122476 h 211828"/>
                <a:gd name="connsiteX166" fmla="*/ 215018 w 217909"/>
                <a:gd name="connsiteY166" fmla="*/ 123142 h 211828"/>
                <a:gd name="connsiteX167" fmla="*/ 215780 w 217909"/>
                <a:gd name="connsiteY167" fmla="*/ 122476 h 211828"/>
                <a:gd name="connsiteX168" fmla="*/ 217876 w 217909"/>
                <a:gd name="connsiteY168" fmla="*/ 117618 h 211828"/>
                <a:gd name="connsiteX169" fmla="*/ 217876 w 217909"/>
                <a:gd name="connsiteY169" fmla="*/ 117618 h 211828"/>
                <a:gd name="connsiteX170" fmla="*/ 126246 w 217909"/>
                <a:gd name="connsiteY170" fmla="*/ -397 h 211828"/>
                <a:gd name="connsiteX171" fmla="*/ 122816 w 217909"/>
                <a:gd name="connsiteY171" fmla="*/ 460 h 211828"/>
                <a:gd name="connsiteX172" fmla="*/ 121388 w 217909"/>
                <a:gd name="connsiteY172" fmla="*/ 2460 h 211828"/>
                <a:gd name="connsiteX173" fmla="*/ 121388 w 217909"/>
                <a:gd name="connsiteY173" fmla="*/ 3318 h 211828"/>
                <a:gd name="connsiteX174" fmla="*/ 125674 w 217909"/>
                <a:gd name="connsiteY174" fmla="*/ 5318 h 211828"/>
                <a:gd name="connsiteX175" fmla="*/ 128055 w 217909"/>
                <a:gd name="connsiteY175" fmla="*/ 6080 h 211828"/>
                <a:gd name="connsiteX176" fmla="*/ 128055 w 217909"/>
                <a:gd name="connsiteY176" fmla="*/ 7413 h 211828"/>
                <a:gd name="connsiteX177" fmla="*/ 126436 w 217909"/>
                <a:gd name="connsiteY177" fmla="*/ 8270 h 211828"/>
                <a:gd name="connsiteX178" fmla="*/ 124626 w 217909"/>
                <a:gd name="connsiteY178" fmla="*/ 8270 h 211828"/>
                <a:gd name="connsiteX179" fmla="*/ 123769 w 217909"/>
                <a:gd name="connsiteY179" fmla="*/ 9890 h 211828"/>
                <a:gd name="connsiteX180" fmla="*/ 124245 w 217909"/>
                <a:gd name="connsiteY180" fmla="*/ 11414 h 211828"/>
                <a:gd name="connsiteX181" fmla="*/ 124245 w 217909"/>
                <a:gd name="connsiteY181" fmla="*/ 12461 h 211828"/>
                <a:gd name="connsiteX182" fmla="*/ 123483 w 217909"/>
                <a:gd name="connsiteY182" fmla="*/ 14653 h 211828"/>
                <a:gd name="connsiteX183" fmla="*/ 121578 w 217909"/>
                <a:gd name="connsiteY183" fmla="*/ 14653 h 211828"/>
                <a:gd name="connsiteX184" fmla="*/ 120912 w 217909"/>
                <a:gd name="connsiteY184" fmla="*/ 13224 h 211828"/>
                <a:gd name="connsiteX185" fmla="*/ 120912 w 217909"/>
                <a:gd name="connsiteY185" fmla="*/ 11700 h 211828"/>
                <a:gd name="connsiteX186" fmla="*/ 120912 w 217909"/>
                <a:gd name="connsiteY186" fmla="*/ 11700 h 211828"/>
                <a:gd name="connsiteX187" fmla="*/ 119578 w 217909"/>
                <a:gd name="connsiteY187" fmla="*/ 11700 h 211828"/>
                <a:gd name="connsiteX188" fmla="*/ 117768 w 217909"/>
                <a:gd name="connsiteY188" fmla="*/ 14843 h 211828"/>
                <a:gd name="connsiteX189" fmla="*/ 119006 w 217909"/>
                <a:gd name="connsiteY189" fmla="*/ 18081 h 211828"/>
                <a:gd name="connsiteX190" fmla="*/ 120054 w 217909"/>
                <a:gd name="connsiteY190" fmla="*/ 19415 h 211828"/>
                <a:gd name="connsiteX191" fmla="*/ 120054 w 217909"/>
                <a:gd name="connsiteY191" fmla="*/ 22082 h 211828"/>
                <a:gd name="connsiteX192" fmla="*/ 120054 w 217909"/>
                <a:gd name="connsiteY192" fmla="*/ 22082 h 211828"/>
                <a:gd name="connsiteX193" fmla="*/ 117101 w 217909"/>
                <a:gd name="connsiteY193" fmla="*/ 21129 h 211828"/>
                <a:gd name="connsiteX194" fmla="*/ 116244 w 217909"/>
                <a:gd name="connsiteY194" fmla="*/ 18367 h 211828"/>
                <a:gd name="connsiteX195" fmla="*/ 114244 w 217909"/>
                <a:gd name="connsiteY195" fmla="*/ 16748 h 211828"/>
                <a:gd name="connsiteX196" fmla="*/ 112815 w 217909"/>
                <a:gd name="connsiteY196" fmla="*/ 19129 h 211828"/>
                <a:gd name="connsiteX197" fmla="*/ 113482 w 217909"/>
                <a:gd name="connsiteY197" fmla="*/ 21415 h 211828"/>
                <a:gd name="connsiteX198" fmla="*/ 111958 w 217909"/>
                <a:gd name="connsiteY198" fmla="*/ 23701 h 211828"/>
                <a:gd name="connsiteX199" fmla="*/ 110243 w 217909"/>
                <a:gd name="connsiteY199" fmla="*/ 21606 h 211828"/>
                <a:gd name="connsiteX200" fmla="*/ 110243 w 217909"/>
                <a:gd name="connsiteY200" fmla="*/ 18653 h 211828"/>
                <a:gd name="connsiteX201" fmla="*/ 110243 w 217909"/>
                <a:gd name="connsiteY201" fmla="*/ 16748 h 211828"/>
                <a:gd name="connsiteX202" fmla="*/ 108338 w 217909"/>
                <a:gd name="connsiteY202" fmla="*/ 16748 h 211828"/>
                <a:gd name="connsiteX203" fmla="*/ 106910 w 217909"/>
                <a:gd name="connsiteY203" fmla="*/ 18939 h 211828"/>
                <a:gd name="connsiteX204" fmla="*/ 106910 w 217909"/>
                <a:gd name="connsiteY204" fmla="*/ 22177 h 211828"/>
                <a:gd name="connsiteX205" fmla="*/ 106053 w 217909"/>
                <a:gd name="connsiteY205" fmla="*/ 26083 h 211828"/>
                <a:gd name="connsiteX206" fmla="*/ 103385 w 217909"/>
                <a:gd name="connsiteY206" fmla="*/ 26083 h 211828"/>
                <a:gd name="connsiteX207" fmla="*/ 103385 w 217909"/>
                <a:gd name="connsiteY207" fmla="*/ 23415 h 211828"/>
                <a:gd name="connsiteX208" fmla="*/ 103385 w 217909"/>
                <a:gd name="connsiteY208" fmla="*/ 19605 h 211828"/>
                <a:gd name="connsiteX209" fmla="*/ 99861 w 217909"/>
                <a:gd name="connsiteY209" fmla="*/ 20748 h 211828"/>
                <a:gd name="connsiteX210" fmla="*/ 98432 w 217909"/>
                <a:gd name="connsiteY210" fmla="*/ 23987 h 211828"/>
                <a:gd name="connsiteX211" fmla="*/ 98432 w 217909"/>
                <a:gd name="connsiteY211" fmla="*/ 27130 h 211828"/>
                <a:gd name="connsiteX212" fmla="*/ 97385 w 217909"/>
                <a:gd name="connsiteY212" fmla="*/ 28749 h 211828"/>
                <a:gd name="connsiteX213" fmla="*/ 96146 w 217909"/>
                <a:gd name="connsiteY213" fmla="*/ 23891 h 211828"/>
                <a:gd name="connsiteX214" fmla="*/ 96718 w 217909"/>
                <a:gd name="connsiteY214" fmla="*/ 21796 h 211828"/>
                <a:gd name="connsiteX215" fmla="*/ 95765 w 217909"/>
                <a:gd name="connsiteY215" fmla="*/ 20843 h 211828"/>
                <a:gd name="connsiteX216" fmla="*/ 95194 w 217909"/>
                <a:gd name="connsiteY216" fmla="*/ 21034 h 211828"/>
                <a:gd name="connsiteX217" fmla="*/ 94432 w 217909"/>
                <a:gd name="connsiteY217" fmla="*/ 21606 h 211828"/>
                <a:gd name="connsiteX218" fmla="*/ 92527 w 217909"/>
                <a:gd name="connsiteY218" fmla="*/ 26083 h 211828"/>
                <a:gd name="connsiteX219" fmla="*/ 92527 w 217909"/>
                <a:gd name="connsiteY219" fmla="*/ 29607 h 211828"/>
                <a:gd name="connsiteX220" fmla="*/ 91384 w 217909"/>
                <a:gd name="connsiteY220" fmla="*/ 22082 h 211828"/>
                <a:gd name="connsiteX221" fmla="*/ 92622 w 217909"/>
                <a:gd name="connsiteY221" fmla="*/ 19415 h 211828"/>
                <a:gd name="connsiteX222" fmla="*/ 91574 w 217909"/>
                <a:gd name="connsiteY222" fmla="*/ 17415 h 211828"/>
                <a:gd name="connsiteX223" fmla="*/ 89098 w 217909"/>
                <a:gd name="connsiteY223" fmla="*/ 18367 h 211828"/>
                <a:gd name="connsiteX224" fmla="*/ 85288 w 217909"/>
                <a:gd name="connsiteY224" fmla="*/ 24178 h 211828"/>
                <a:gd name="connsiteX225" fmla="*/ 86526 w 217909"/>
                <a:gd name="connsiteY225" fmla="*/ 29416 h 211828"/>
                <a:gd name="connsiteX226" fmla="*/ 85955 w 217909"/>
                <a:gd name="connsiteY226" fmla="*/ 31511 h 211828"/>
                <a:gd name="connsiteX227" fmla="*/ 83192 w 217909"/>
                <a:gd name="connsiteY227" fmla="*/ 31511 h 211828"/>
                <a:gd name="connsiteX228" fmla="*/ 82621 w 217909"/>
                <a:gd name="connsiteY228" fmla="*/ 28940 h 211828"/>
                <a:gd name="connsiteX229" fmla="*/ 81002 w 217909"/>
                <a:gd name="connsiteY229" fmla="*/ 27130 h 211828"/>
                <a:gd name="connsiteX230" fmla="*/ 77668 w 217909"/>
                <a:gd name="connsiteY230" fmla="*/ 29607 h 211828"/>
                <a:gd name="connsiteX231" fmla="*/ 77668 w 217909"/>
                <a:gd name="connsiteY231" fmla="*/ 32845 h 211828"/>
                <a:gd name="connsiteX232" fmla="*/ 77668 w 217909"/>
                <a:gd name="connsiteY232" fmla="*/ 34559 h 211828"/>
                <a:gd name="connsiteX233" fmla="*/ 73858 w 217909"/>
                <a:gd name="connsiteY233" fmla="*/ 29702 h 211828"/>
                <a:gd name="connsiteX234" fmla="*/ 73858 w 217909"/>
                <a:gd name="connsiteY234" fmla="*/ 27892 h 211828"/>
                <a:gd name="connsiteX235" fmla="*/ 72239 w 217909"/>
                <a:gd name="connsiteY235" fmla="*/ 27226 h 211828"/>
                <a:gd name="connsiteX236" fmla="*/ 69667 w 217909"/>
                <a:gd name="connsiteY236" fmla="*/ 32369 h 211828"/>
                <a:gd name="connsiteX237" fmla="*/ 72048 w 217909"/>
                <a:gd name="connsiteY237" fmla="*/ 35798 h 211828"/>
                <a:gd name="connsiteX238" fmla="*/ 72153 w 217909"/>
                <a:gd name="connsiteY238" fmla="*/ 37408 h 211828"/>
                <a:gd name="connsiteX239" fmla="*/ 72048 w 217909"/>
                <a:gd name="connsiteY239" fmla="*/ 37512 h 211828"/>
                <a:gd name="connsiteX240" fmla="*/ 71191 w 217909"/>
                <a:gd name="connsiteY240" fmla="*/ 37512 h 211828"/>
                <a:gd name="connsiteX241" fmla="*/ 66905 w 217909"/>
                <a:gd name="connsiteY241" fmla="*/ 32940 h 211828"/>
                <a:gd name="connsiteX242" fmla="*/ 62047 w 217909"/>
                <a:gd name="connsiteY242" fmla="*/ 32940 h 211828"/>
                <a:gd name="connsiteX243" fmla="*/ 59189 w 217909"/>
                <a:gd name="connsiteY243" fmla="*/ 34750 h 211828"/>
                <a:gd name="connsiteX244" fmla="*/ 59856 w 217909"/>
                <a:gd name="connsiteY244" fmla="*/ 35512 h 211828"/>
                <a:gd name="connsiteX245" fmla="*/ 65000 w 217909"/>
                <a:gd name="connsiteY245" fmla="*/ 37227 h 211828"/>
                <a:gd name="connsiteX246" fmla="*/ 68143 w 217909"/>
                <a:gd name="connsiteY246" fmla="*/ 40751 h 211828"/>
                <a:gd name="connsiteX247" fmla="*/ 65381 w 217909"/>
                <a:gd name="connsiteY247" fmla="*/ 41227 h 211828"/>
                <a:gd name="connsiteX248" fmla="*/ 63571 w 217909"/>
                <a:gd name="connsiteY248" fmla="*/ 39798 h 211828"/>
                <a:gd name="connsiteX249" fmla="*/ 62809 w 217909"/>
                <a:gd name="connsiteY249" fmla="*/ 39798 h 211828"/>
                <a:gd name="connsiteX250" fmla="*/ 61999 w 217909"/>
                <a:gd name="connsiteY250" fmla="*/ 41799 h 211828"/>
                <a:gd name="connsiteX251" fmla="*/ 62047 w 217909"/>
                <a:gd name="connsiteY251" fmla="*/ 41894 h 211828"/>
                <a:gd name="connsiteX252" fmla="*/ 62047 w 217909"/>
                <a:gd name="connsiteY252" fmla="*/ 44084 h 211828"/>
                <a:gd name="connsiteX253" fmla="*/ 58237 w 217909"/>
                <a:gd name="connsiteY253" fmla="*/ 40370 h 211828"/>
                <a:gd name="connsiteX254" fmla="*/ 49569 w 217909"/>
                <a:gd name="connsiteY254" fmla="*/ 38179 h 211828"/>
                <a:gd name="connsiteX255" fmla="*/ 47950 w 217909"/>
                <a:gd name="connsiteY255" fmla="*/ 38750 h 211828"/>
                <a:gd name="connsiteX256" fmla="*/ 46997 w 217909"/>
                <a:gd name="connsiteY256" fmla="*/ 41608 h 211828"/>
                <a:gd name="connsiteX257" fmla="*/ 49283 w 217909"/>
                <a:gd name="connsiteY257" fmla="*/ 43228 h 211828"/>
                <a:gd name="connsiteX258" fmla="*/ 52141 w 217909"/>
                <a:gd name="connsiteY258" fmla="*/ 45799 h 211828"/>
                <a:gd name="connsiteX259" fmla="*/ 52141 w 217909"/>
                <a:gd name="connsiteY259" fmla="*/ 49514 h 211828"/>
                <a:gd name="connsiteX260" fmla="*/ 48140 w 217909"/>
                <a:gd name="connsiteY260" fmla="*/ 49514 h 211828"/>
                <a:gd name="connsiteX261" fmla="*/ 45378 w 217909"/>
                <a:gd name="connsiteY261" fmla="*/ 47419 h 211828"/>
                <a:gd name="connsiteX262" fmla="*/ 41568 w 217909"/>
                <a:gd name="connsiteY262" fmla="*/ 49228 h 211828"/>
                <a:gd name="connsiteX263" fmla="*/ 42045 w 217909"/>
                <a:gd name="connsiteY263" fmla="*/ 50467 h 211828"/>
                <a:gd name="connsiteX264" fmla="*/ 44902 w 217909"/>
                <a:gd name="connsiteY264" fmla="*/ 51800 h 211828"/>
                <a:gd name="connsiteX265" fmla="*/ 46426 w 217909"/>
                <a:gd name="connsiteY265" fmla="*/ 54086 h 211828"/>
                <a:gd name="connsiteX266" fmla="*/ 44330 w 217909"/>
                <a:gd name="connsiteY266" fmla="*/ 55991 h 211828"/>
                <a:gd name="connsiteX267" fmla="*/ 41854 w 217909"/>
                <a:gd name="connsiteY267" fmla="*/ 55134 h 211828"/>
                <a:gd name="connsiteX268" fmla="*/ 37663 w 217909"/>
                <a:gd name="connsiteY268" fmla="*/ 50943 h 211828"/>
                <a:gd name="connsiteX269" fmla="*/ 35377 w 217909"/>
                <a:gd name="connsiteY269" fmla="*/ 49038 h 211828"/>
                <a:gd name="connsiteX270" fmla="*/ 31853 w 217909"/>
                <a:gd name="connsiteY270" fmla="*/ 49038 h 211828"/>
                <a:gd name="connsiteX271" fmla="*/ 29662 w 217909"/>
                <a:gd name="connsiteY271" fmla="*/ 50276 h 211828"/>
                <a:gd name="connsiteX272" fmla="*/ 29186 w 217909"/>
                <a:gd name="connsiteY272" fmla="*/ 52181 h 211828"/>
                <a:gd name="connsiteX273" fmla="*/ 30710 w 217909"/>
                <a:gd name="connsiteY273" fmla="*/ 52848 h 211828"/>
                <a:gd name="connsiteX274" fmla="*/ 34805 w 217909"/>
                <a:gd name="connsiteY274" fmla="*/ 55229 h 211828"/>
                <a:gd name="connsiteX275" fmla="*/ 34862 w 217909"/>
                <a:gd name="connsiteY275" fmla="*/ 56981 h 211828"/>
                <a:gd name="connsiteX276" fmla="*/ 34805 w 217909"/>
                <a:gd name="connsiteY276" fmla="*/ 57039 h 211828"/>
                <a:gd name="connsiteX277" fmla="*/ 33377 w 217909"/>
                <a:gd name="connsiteY277" fmla="*/ 57705 h 211828"/>
                <a:gd name="connsiteX278" fmla="*/ 30424 w 217909"/>
                <a:gd name="connsiteY278" fmla="*/ 56658 h 211828"/>
                <a:gd name="connsiteX279" fmla="*/ 27852 w 217909"/>
                <a:gd name="connsiteY279" fmla="*/ 55229 h 211828"/>
                <a:gd name="connsiteX280" fmla="*/ 24423 w 217909"/>
                <a:gd name="connsiteY280" fmla="*/ 56658 h 211828"/>
                <a:gd name="connsiteX281" fmla="*/ 24347 w 217909"/>
                <a:gd name="connsiteY281" fmla="*/ 58677 h 211828"/>
                <a:gd name="connsiteX282" fmla="*/ 24423 w 217909"/>
                <a:gd name="connsiteY282" fmla="*/ 58753 h 211828"/>
                <a:gd name="connsiteX283" fmla="*/ 26709 w 217909"/>
                <a:gd name="connsiteY283" fmla="*/ 59610 h 211828"/>
                <a:gd name="connsiteX284" fmla="*/ 33472 w 217909"/>
                <a:gd name="connsiteY284" fmla="*/ 62658 h 211828"/>
                <a:gd name="connsiteX285" fmla="*/ 33472 w 217909"/>
                <a:gd name="connsiteY285" fmla="*/ 64849 h 211828"/>
                <a:gd name="connsiteX286" fmla="*/ 31567 w 217909"/>
                <a:gd name="connsiteY286" fmla="*/ 65516 h 211828"/>
                <a:gd name="connsiteX287" fmla="*/ 30138 w 217909"/>
                <a:gd name="connsiteY287" fmla="*/ 64849 h 211828"/>
                <a:gd name="connsiteX288" fmla="*/ 27852 w 217909"/>
                <a:gd name="connsiteY288" fmla="*/ 63516 h 211828"/>
                <a:gd name="connsiteX289" fmla="*/ 24614 w 217909"/>
                <a:gd name="connsiteY289" fmla="*/ 62944 h 211828"/>
                <a:gd name="connsiteX290" fmla="*/ 21851 w 217909"/>
                <a:gd name="connsiteY290" fmla="*/ 65420 h 211828"/>
                <a:gd name="connsiteX291" fmla="*/ 23947 w 217909"/>
                <a:gd name="connsiteY291" fmla="*/ 66754 h 211828"/>
                <a:gd name="connsiteX292" fmla="*/ 26042 w 217909"/>
                <a:gd name="connsiteY292" fmla="*/ 67802 h 211828"/>
                <a:gd name="connsiteX293" fmla="*/ 26614 w 217909"/>
                <a:gd name="connsiteY293" fmla="*/ 68754 h 211828"/>
                <a:gd name="connsiteX294" fmla="*/ 26614 w 217909"/>
                <a:gd name="connsiteY294" fmla="*/ 69517 h 211828"/>
                <a:gd name="connsiteX295" fmla="*/ 22613 w 217909"/>
                <a:gd name="connsiteY295" fmla="*/ 70945 h 211828"/>
                <a:gd name="connsiteX296" fmla="*/ 20232 w 217909"/>
                <a:gd name="connsiteY296" fmla="*/ 68850 h 211828"/>
                <a:gd name="connsiteX297" fmla="*/ 18041 w 217909"/>
                <a:gd name="connsiteY297" fmla="*/ 66564 h 211828"/>
                <a:gd name="connsiteX298" fmla="*/ 16994 w 217909"/>
                <a:gd name="connsiteY298" fmla="*/ 66564 h 211828"/>
                <a:gd name="connsiteX299" fmla="*/ 14993 w 217909"/>
                <a:gd name="connsiteY299" fmla="*/ 67897 h 211828"/>
                <a:gd name="connsiteX300" fmla="*/ 14136 w 217909"/>
                <a:gd name="connsiteY300" fmla="*/ 69231 h 211828"/>
                <a:gd name="connsiteX301" fmla="*/ 16041 w 217909"/>
                <a:gd name="connsiteY301" fmla="*/ 72469 h 211828"/>
                <a:gd name="connsiteX302" fmla="*/ 20423 w 217909"/>
                <a:gd name="connsiteY302" fmla="*/ 73802 h 211828"/>
                <a:gd name="connsiteX303" fmla="*/ 21089 w 217909"/>
                <a:gd name="connsiteY303" fmla="*/ 75708 h 211828"/>
                <a:gd name="connsiteX304" fmla="*/ 18518 w 217909"/>
                <a:gd name="connsiteY304" fmla="*/ 77136 h 211828"/>
                <a:gd name="connsiteX305" fmla="*/ 16422 w 217909"/>
                <a:gd name="connsiteY305" fmla="*/ 76184 h 211828"/>
                <a:gd name="connsiteX306" fmla="*/ 15279 w 217909"/>
                <a:gd name="connsiteY306" fmla="*/ 75422 h 211828"/>
                <a:gd name="connsiteX307" fmla="*/ 13470 w 217909"/>
                <a:gd name="connsiteY307" fmla="*/ 75422 h 211828"/>
                <a:gd name="connsiteX308" fmla="*/ 12136 w 217909"/>
                <a:gd name="connsiteY308" fmla="*/ 78184 h 211828"/>
                <a:gd name="connsiteX309" fmla="*/ 14136 w 217909"/>
                <a:gd name="connsiteY309" fmla="*/ 80185 h 211828"/>
                <a:gd name="connsiteX310" fmla="*/ 13088 w 217909"/>
                <a:gd name="connsiteY310" fmla="*/ 81613 h 211828"/>
                <a:gd name="connsiteX311" fmla="*/ 10993 w 217909"/>
                <a:gd name="connsiteY311" fmla="*/ 82184 h 211828"/>
                <a:gd name="connsiteX312" fmla="*/ 9659 w 217909"/>
                <a:gd name="connsiteY312" fmla="*/ 81613 h 211828"/>
                <a:gd name="connsiteX313" fmla="*/ 6421 w 217909"/>
                <a:gd name="connsiteY313" fmla="*/ 79803 h 211828"/>
                <a:gd name="connsiteX314" fmla="*/ 1849 w 217909"/>
                <a:gd name="connsiteY314" fmla="*/ 80470 h 211828"/>
                <a:gd name="connsiteX315" fmla="*/ 39 w 217909"/>
                <a:gd name="connsiteY315" fmla="*/ 82470 h 211828"/>
                <a:gd name="connsiteX316" fmla="*/ 39 w 217909"/>
                <a:gd name="connsiteY316" fmla="*/ 83233 h 211828"/>
                <a:gd name="connsiteX317" fmla="*/ 4421 w 217909"/>
                <a:gd name="connsiteY317" fmla="*/ 85423 h 211828"/>
                <a:gd name="connsiteX318" fmla="*/ 6802 w 217909"/>
                <a:gd name="connsiteY318" fmla="*/ 86375 h 211828"/>
                <a:gd name="connsiteX319" fmla="*/ 6802 w 217909"/>
                <a:gd name="connsiteY319" fmla="*/ 87709 h 211828"/>
                <a:gd name="connsiteX320" fmla="*/ 4992 w 217909"/>
                <a:gd name="connsiteY320" fmla="*/ 88471 h 211828"/>
                <a:gd name="connsiteX321" fmla="*/ 2992 w 217909"/>
                <a:gd name="connsiteY321" fmla="*/ 88947 h 211828"/>
                <a:gd name="connsiteX322" fmla="*/ 1944 w 217909"/>
                <a:gd name="connsiteY322" fmla="*/ 90662 h 211828"/>
                <a:gd name="connsiteX323" fmla="*/ 1944 w 217909"/>
                <a:gd name="connsiteY323" fmla="*/ 92186 h 211828"/>
                <a:gd name="connsiteX324" fmla="*/ 1944 w 217909"/>
                <a:gd name="connsiteY324" fmla="*/ 93234 h 211828"/>
                <a:gd name="connsiteX325" fmla="*/ 1182 w 217909"/>
                <a:gd name="connsiteY325" fmla="*/ 95234 h 211828"/>
                <a:gd name="connsiteX326" fmla="*/ 41568 w 217909"/>
                <a:gd name="connsiteY326" fmla="*/ 185816 h 211828"/>
                <a:gd name="connsiteX327" fmla="*/ 58999 w 217909"/>
                <a:gd name="connsiteY327" fmla="*/ 208010 h 211828"/>
                <a:gd name="connsiteX328" fmla="*/ 58523 w 217909"/>
                <a:gd name="connsiteY328" fmla="*/ 204771 h 21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217909" h="211828">
                  <a:moveTo>
                    <a:pt x="58523" y="204771"/>
                  </a:moveTo>
                  <a:lnTo>
                    <a:pt x="58523" y="204771"/>
                  </a:lnTo>
                  <a:cubicBezTo>
                    <a:pt x="59666" y="206676"/>
                    <a:pt x="60523" y="205343"/>
                    <a:pt x="61475" y="205819"/>
                  </a:cubicBezTo>
                  <a:cubicBezTo>
                    <a:pt x="62428" y="206295"/>
                    <a:pt x="62142" y="207534"/>
                    <a:pt x="62142" y="208581"/>
                  </a:cubicBezTo>
                  <a:cubicBezTo>
                    <a:pt x="62142" y="209629"/>
                    <a:pt x="62809" y="210772"/>
                    <a:pt x="64238" y="210200"/>
                  </a:cubicBezTo>
                  <a:cubicBezTo>
                    <a:pt x="65228" y="209839"/>
                    <a:pt x="65886" y="208877"/>
                    <a:pt x="65857" y="207819"/>
                  </a:cubicBezTo>
                  <a:cubicBezTo>
                    <a:pt x="65657" y="207038"/>
                    <a:pt x="65495" y="206238"/>
                    <a:pt x="65381" y="205438"/>
                  </a:cubicBezTo>
                  <a:cubicBezTo>
                    <a:pt x="65428" y="204362"/>
                    <a:pt x="66152" y="203438"/>
                    <a:pt x="67190" y="203152"/>
                  </a:cubicBezTo>
                  <a:cubicBezTo>
                    <a:pt x="68619" y="203152"/>
                    <a:pt x="68905" y="204200"/>
                    <a:pt x="68810" y="205248"/>
                  </a:cubicBezTo>
                  <a:lnTo>
                    <a:pt x="68810" y="209153"/>
                  </a:lnTo>
                  <a:cubicBezTo>
                    <a:pt x="68610" y="209772"/>
                    <a:pt x="68610" y="210439"/>
                    <a:pt x="68810" y="211058"/>
                  </a:cubicBezTo>
                  <a:cubicBezTo>
                    <a:pt x="69381" y="211553"/>
                    <a:pt x="70238" y="211553"/>
                    <a:pt x="70810" y="211058"/>
                  </a:cubicBezTo>
                  <a:cubicBezTo>
                    <a:pt x="71696" y="210563"/>
                    <a:pt x="72344" y="209744"/>
                    <a:pt x="72620" y="208772"/>
                  </a:cubicBezTo>
                  <a:cubicBezTo>
                    <a:pt x="72848" y="207676"/>
                    <a:pt x="72848" y="206533"/>
                    <a:pt x="72620" y="205438"/>
                  </a:cubicBezTo>
                  <a:cubicBezTo>
                    <a:pt x="72620" y="204200"/>
                    <a:pt x="72048" y="202485"/>
                    <a:pt x="73667" y="201533"/>
                  </a:cubicBezTo>
                  <a:cubicBezTo>
                    <a:pt x="74439" y="200799"/>
                    <a:pt x="75658" y="200799"/>
                    <a:pt x="76430" y="201533"/>
                  </a:cubicBezTo>
                  <a:cubicBezTo>
                    <a:pt x="76839" y="202371"/>
                    <a:pt x="76839" y="203362"/>
                    <a:pt x="76430" y="204200"/>
                  </a:cubicBezTo>
                  <a:cubicBezTo>
                    <a:pt x="75858" y="205629"/>
                    <a:pt x="75001" y="207343"/>
                    <a:pt x="76430" y="208010"/>
                  </a:cubicBezTo>
                  <a:cubicBezTo>
                    <a:pt x="77858" y="208677"/>
                    <a:pt x="79001" y="208010"/>
                    <a:pt x="80049" y="206962"/>
                  </a:cubicBezTo>
                  <a:cubicBezTo>
                    <a:pt x="80973" y="206086"/>
                    <a:pt x="81554" y="204905"/>
                    <a:pt x="81668" y="203628"/>
                  </a:cubicBezTo>
                  <a:cubicBezTo>
                    <a:pt x="81668" y="202581"/>
                    <a:pt x="81668" y="201533"/>
                    <a:pt x="81668" y="200485"/>
                  </a:cubicBezTo>
                  <a:cubicBezTo>
                    <a:pt x="81735" y="199780"/>
                    <a:pt x="82173" y="199161"/>
                    <a:pt x="82812" y="198866"/>
                  </a:cubicBezTo>
                  <a:cubicBezTo>
                    <a:pt x="84278" y="200028"/>
                    <a:pt x="84716" y="202066"/>
                    <a:pt x="83859" y="203724"/>
                  </a:cubicBezTo>
                  <a:cubicBezTo>
                    <a:pt x="83516" y="204410"/>
                    <a:pt x="83297" y="205153"/>
                    <a:pt x="83192" y="205914"/>
                  </a:cubicBezTo>
                  <a:cubicBezTo>
                    <a:pt x="83192" y="206581"/>
                    <a:pt x="83859" y="207058"/>
                    <a:pt x="84716" y="206676"/>
                  </a:cubicBezTo>
                  <a:lnTo>
                    <a:pt x="85574" y="206105"/>
                  </a:lnTo>
                  <a:cubicBezTo>
                    <a:pt x="86917" y="204971"/>
                    <a:pt x="87688" y="203295"/>
                    <a:pt x="87669" y="201533"/>
                  </a:cubicBezTo>
                  <a:cubicBezTo>
                    <a:pt x="87669" y="200295"/>
                    <a:pt x="86907" y="199152"/>
                    <a:pt x="87669" y="197913"/>
                  </a:cubicBezTo>
                  <a:cubicBezTo>
                    <a:pt x="89955" y="199342"/>
                    <a:pt x="90146" y="202581"/>
                    <a:pt x="88526" y="205629"/>
                  </a:cubicBezTo>
                  <a:cubicBezTo>
                    <a:pt x="87907" y="206438"/>
                    <a:pt x="87431" y="207334"/>
                    <a:pt x="87098" y="208295"/>
                  </a:cubicBezTo>
                  <a:cubicBezTo>
                    <a:pt x="87098" y="209248"/>
                    <a:pt x="87098" y="210200"/>
                    <a:pt x="88050" y="210296"/>
                  </a:cubicBezTo>
                  <a:cubicBezTo>
                    <a:pt x="89022" y="210287"/>
                    <a:pt x="89955" y="209944"/>
                    <a:pt x="90717" y="209344"/>
                  </a:cubicBezTo>
                  <a:cubicBezTo>
                    <a:pt x="92784" y="208010"/>
                    <a:pt x="94251" y="205924"/>
                    <a:pt x="94813" y="203533"/>
                  </a:cubicBezTo>
                  <a:cubicBezTo>
                    <a:pt x="94756" y="201714"/>
                    <a:pt x="94403" y="199904"/>
                    <a:pt x="93765" y="198199"/>
                  </a:cubicBezTo>
                  <a:cubicBezTo>
                    <a:pt x="93536" y="197418"/>
                    <a:pt x="93756" y="196580"/>
                    <a:pt x="94337" y="196008"/>
                  </a:cubicBezTo>
                  <a:cubicBezTo>
                    <a:pt x="95175" y="195246"/>
                    <a:pt x="96451" y="195246"/>
                    <a:pt x="97289" y="196008"/>
                  </a:cubicBezTo>
                  <a:cubicBezTo>
                    <a:pt x="97651" y="196780"/>
                    <a:pt x="97813" y="197637"/>
                    <a:pt x="97766" y="198485"/>
                  </a:cubicBezTo>
                  <a:cubicBezTo>
                    <a:pt x="97766" y="199437"/>
                    <a:pt x="98337" y="200295"/>
                    <a:pt x="99385" y="200295"/>
                  </a:cubicBezTo>
                  <a:cubicBezTo>
                    <a:pt x="100880" y="200190"/>
                    <a:pt x="102195" y="199276"/>
                    <a:pt x="102814" y="197913"/>
                  </a:cubicBezTo>
                  <a:cubicBezTo>
                    <a:pt x="103195" y="196837"/>
                    <a:pt x="103195" y="195656"/>
                    <a:pt x="102814" y="194579"/>
                  </a:cubicBezTo>
                  <a:lnTo>
                    <a:pt x="102814" y="192865"/>
                  </a:lnTo>
                  <a:cubicBezTo>
                    <a:pt x="104947" y="193599"/>
                    <a:pt x="106414" y="195561"/>
                    <a:pt x="106529" y="197818"/>
                  </a:cubicBezTo>
                  <a:cubicBezTo>
                    <a:pt x="106433" y="198390"/>
                    <a:pt x="106433" y="198961"/>
                    <a:pt x="106529" y="199533"/>
                  </a:cubicBezTo>
                  <a:cubicBezTo>
                    <a:pt x="106795" y="200162"/>
                    <a:pt x="107519" y="200466"/>
                    <a:pt x="108148" y="200199"/>
                  </a:cubicBezTo>
                  <a:lnTo>
                    <a:pt x="109291" y="199628"/>
                  </a:lnTo>
                  <a:cubicBezTo>
                    <a:pt x="110748" y="198599"/>
                    <a:pt x="111396" y="196770"/>
                    <a:pt x="110910" y="195056"/>
                  </a:cubicBezTo>
                  <a:cubicBezTo>
                    <a:pt x="110262" y="193818"/>
                    <a:pt x="109462" y="192665"/>
                    <a:pt x="108529" y="191627"/>
                  </a:cubicBezTo>
                  <a:cubicBezTo>
                    <a:pt x="108167" y="190998"/>
                    <a:pt x="108377" y="190188"/>
                    <a:pt x="109005" y="189817"/>
                  </a:cubicBezTo>
                  <a:lnTo>
                    <a:pt x="109862" y="189817"/>
                  </a:lnTo>
                  <a:cubicBezTo>
                    <a:pt x="112244" y="190579"/>
                    <a:pt x="112148" y="193436"/>
                    <a:pt x="114149" y="194485"/>
                  </a:cubicBezTo>
                  <a:cubicBezTo>
                    <a:pt x="115758" y="194980"/>
                    <a:pt x="117492" y="194980"/>
                    <a:pt x="119102" y="194485"/>
                  </a:cubicBezTo>
                  <a:cubicBezTo>
                    <a:pt x="120340" y="194485"/>
                    <a:pt x="122054" y="193627"/>
                    <a:pt x="122054" y="192675"/>
                  </a:cubicBezTo>
                  <a:cubicBezTo>
                    <a:pt x="122054" y="191722"/>
                    <a:pt x="122054" y="192103"/>
                    <a:pt x="121388" y="191913"/>
                  </a:cubicBezTo>
                  <a:cubicBezTo>
                    <a:pt x="120721" y="191722"/>
                    <a:pt x="117863" y="190865"/>
                    <a:pt x="116149" y="190198"/>
                  </a:cubicBezTo>
                  <a:cubicBezTo>
                    <a:pt x="114434" y="189531"/>
                    <a:pt x="113101" y="188484"/>
                    <a:pt x="113101" y="186674"/>
                  </a:cubicBezTo>
                  <a:cubicBezTo>
                    <a:pt x="113910" y="186016"/>
                    <a:pt x="115063" y="186016"/>
                    <a:pt x="115863" y="186674"/>
                  </a:cubicBezTo>
                  <a:cubicBezTo>
                    <a:pt x="116530" y="186674"/>
                    <a:pt x="116911" y="187817"/>
                    <a:pt x="117673" y="188102"/>
                  </a:cubicBezTo>
                  <a:lnTo>
                    <a:pt x="118435" y="188102"/>
                  </a:lnTo>
                  <a:cubicBezTo>
                    <a:pt x="119264" y="187769"/>
                    <a:pt x="119664" y="186826"/>
                    <a:pt x="119330" y="185997"/>
                  </a:cubicBezTo>
                  <a:cubicBezTo>
                    <a:pt x="119321" y="185969"/>
                    <a:pt x="119302" y="185940"/>
                    <a:pt x="119292" y="185912"/>
                  </a:cubicBezTo>
                  <a:cubicBezTo>
                    <a:pt x="118721" y="185293"/>
                    <a:pt x="118721" y="184340"/>
                    <a:pt x="119292" y="183721"/>
                  </a:cubicBezTo>
                  <a:cubicBezTo>
                    <a:pt x="121483" y="183721"/>
                    <a:pt x="121959" y="186103"/>
                    <a:pt x="123102" y="187436"/>
                  </a:cubicBezTo>
                  <a:cubicBezTo>
                    <a:pt x="125512" y="189588"/>
                    <a:pt x="128846" y="190379"/>
                    <a:pt x="131960" y="189531"/>
                  </a:cubicBezTo>
                  <a:cubicBezTo>
                    <a:pt x="132541" y="189484"/>
                    <a:pt x="133104" y="189284"/>
                    <a:pt x="133580" y="188960"/>
                  </a:cubicBezTo>
                  <a:cubicBezTo>
                    <a:pt x="134637" y="188445"/>
                    <a:pt x="135104" y="187179"/>
                    <a:pt x="134628" y="186103"/>
                  </a:cubicBezTo>
                  <a:cubicBezTo>
                    <a:pt x="134628" y="185340"/>
                    <a:pt x="133199" y="184960"/>
                    <a:pt x="132341" y="184483"/>
                  </a:cubicBezTo>
                  <a:cubicBezTo>
                    <a:pt x="131198" y="183864"/>
                    <a:pt x="130217" y="182978"/>
                    <a:pt x="129484" y="181911"/>
                  </a:cubicBezTo>
                  <a:cubicBezTo>
                    <a:pt x="128455" y="180930"/>
                    <a:pt x="128427" y="179302"/>
                    <a:pt x="129408" y="178273"/>
                  </a:cubicBezTo>
                  <a:cubicBezTo>
                    <a:pt x="129427" y="178244"/>
                    <a:pt x="129455" y="178225"/>
                    <a:pt x="129484" y="178197"/>
                  </a:cubicBezTo>
                  <a:cubicBezTo>
                    <a:pt x="130722" y="177349"/>
                    <a:pt x="132341" y="177349"/>
                    <a:pt x="133580" y="178197"/>
                  </a:cubicBezTo>
                  <a:cubicBezTo>
                    <a:pt x="134532" y="178863"/>
                    <a:pt x="135104" y="179911"/>
                    <a:pt x="136437" y="180197"/>
                  </a:cubicBezTo>
                  <a:cubicBezTo>
                    <a:pt x="137771" y="180483"/>
                    <a:pt x="140057" y="179626"/>
                    <a:pt x="140247" y="178292"/>
                  </a:cubicBezTo>
                  <a:cubicBezTo>
                    <a:pt x="140476" y="177949"/>
                    <a:pt x="140476" y="177501"/>
                    <a:pt x="140247" y="177149"/>
                  </a:cubicBezTo>
                  <a:cubicBezTo>
                    <a:pt x="139352" y="176587"/>
                    <a:pt x="138390" y="176139"/>
                    <a:pt x="137390" y="175815"/>
                  </a:cubicBezTo>
                  <a:cubicBezTo>
                    <a:pt x="136437" y="175815"/>
                    <a:pt x="135675" y="174672"/>
                    <a:pt x="135866" y="173529"/>
                  </a:cubicBezTo>
                  <a:cubicBezTo>
                    <a:pt x="136247" y="172558"/>
                    <a:pt x="137056" y="171815"/>
                    <a:pt x="138056" y="171529"/>
                  </a:cubicBezTo>
                  <a:cubicBezTo>
                    <a:pt x="138980" y="171262"/>
                    <a:pt x="139971" y="171605"/>
                    <a:pt x="140533" y="172386"/>
                  </a:cubicBezTo>
                  <a:lnTo>
                    <a:pt x="144724" y="176578"/>
                  </a:lnTo>
                  <a:cubicBezTo>
                    <a:pt x="145438" y="177282"/>
                    <a:pt x="146238" y="177892"/>
                    <a:pt x="147105" y="178387"/>
                  </a:cubicBezTo>
                  <a:cubicBezTo>
                    <a:pt x="149086" y="179168"/>
                    <a:pt x="151334" y="178759"/>
                    <a:pt x="152915" y="177339"/>
                  </a:cubicBezTo>
                  <a:cubicBezTo>
                    <a:pt x="153487" y="176673"/>
                    <a:pt x="153773" y="175815"/>
                    <a:pt x="153487" y="175339"/>
                  </a:cubicBezTo>
                  <a:cubicBezTo>
                    <a:pt x="153011" y="174996"/>
                    <a:pt x="152449" y="174796"/>
                    <a:pt x="151868" y="174768"/>
                  </a:cubicBezTo>
                  <a:cubicBezTo>
                    <a:pt x="150239" y="174539"/>
                    <a:pt x="148753" y="173729"/>
                    <a:pt x="147677" y="172482"/>
                  </a:cubicBezTo>
                  <a:cubicBezTo>
                    <a:pt x="147200" y="171967"/>
                    <a:pt x="147200" y="171186"/>
                    <a:pt x="147677" y="170672"/>
                  </a:cubicBezTo>
                  <a:cubicBezTo>
                    <a:pt x="148067" y="170243"/>
                    <a:pt x="148620" y="169995"/>
                    <a:pt x="149201" y="170005"/>
                  </a:cubicBezTo>
                  <a:cubicBezTo>
                    <a:pt x="150277" y="169881"/>
                    <a:pt x="151353" y="170224"/>
                    <a:pt x="152154" y="170958"/>
                  </a:cubicBezTo>
                  <a:cubicBezTo>
                    <a:pt x="152887" y="171663"/>
                    <a:pt x="153820" y="172129"/>
                    <a:pt x="154821" y="172291"/>
                  </a:cubicBezTo>
                  <a:cubicBezTo>
                    <a:pt x="156183" y="172415"/>
                    <a:pt x="157506" y="171844"/>
                    <a:pt x="158345" y="170767"/>
                  </a:cubicBezTo>
                  <a:cubicBezTo>
                    <a:pt x="158926" y="170234"/>
                    <a:pt x="158954" y="169329"/>
                    <a:pt x="158421" y="168748"/>
                  </a:cubicBezTo>
                  <a:cubicBezTo>
                    <a:pt x="158392" y="168719"/>
                    <a:pt x="158373" y="168700"/>
                    <a:pt x="158345" y="168672"/>
                  </a:cubicBezTo>
                  <a:cubicBezTo>
                    <a:pt x="157649" y="168252"/>
                    <a:pt x="156868" y="167986"/>
                    <a:pt x="156059" y="167909"/>
                  </a:cubicBezTo>
                  <a:cubicBezTo>
                    <a:pt x="153544" y="167472"/>
                    <a:pt x="151163" y="166462"/>
                    <a:pt x="149105" y="164957"/>
                  </a:cubicBezTo>
                  <a:cubicBezTo>
                    <a:pt x="148439" y="164385"/>
                    <a:pt x="147962" y="163623"/>
                    <a:pt x="149105" y="162766"/>
                  </a:cubicBezTo>
                  <a:cubicBezTo>
                    <a:pt x="149620" y="162280"/>
                    <a:pt x="150306" y="162042"/>
                    <a:pt x="151010" y="162099"/>
                  </a:cubicBezTo>
                  <a:cubicBezTo>
                    <a:pt x="151534" y="162232"/>
                    <a:pt x="152049" y="162423"/>
                    <a:pt x="152534" y="162671"/>
                  </a:cubicBezTo>
                  <a:cubicBezTo>
                    <a:pt x="153249" y="163195"/>
                    <a:pt x="154020" y="163633"/>
                    <a:pt x="154821" y="164004"/>
                  </a:cubicBezTo>
                  <a:cubicBezTo>
                    <a:pt x="155849" y="164509"/>
                    <a:pt x="157021" y="164681"/>
                    <a:pt x="158154" y="164481"/>
                  </a:cubicBezTo>
                  <a:cubicBezTo>
                    <a:pt x="159583" y="164481"/>
                    <a:pt x="161107" y="162957"/>
                    <a:pt x="161012" y="161909"/>
                  </a:cubicBezTo>
                  <a:cubicBezTo>
                    <a:pt x="160916" y="160861"/>
                    <a:pt x="159773" y="160766"/>
                    <a:pt x="158821" y="160576"/>
                  </a:cubicBezTo>
                  <a:cubicBezTo>
                    <a:pt x="158049" y="160404"/>
                    <a:pt x="157326" y="160042"/>
                    <a:pt x="156725" y="159527"/>
                  </a:cubicBezTo>
                  <a:cubicBezTo>
                    <a:pt x="156325" y="159394"/>
                    <a:pt x="156087" y="158994"/>
                    <a:pt x="156154" y="158575"/>
                  </a:cubicBezTo>
                  <a:cubicBezTo>
                    <a:pt x="156078" y="158356"/>
                    <a:pt x="156078" y="158127"/>
                    <a:pt x="156154" y="157908"/>
                  </a:cubicBezTo>
                  <a:cubicBezTo>
                    <a:pt x="157144" y="156689"/>
                    <a:pt x="158697" y="156070"/>
                    <a:pt x="160250" y="156289"/>
                  </a:cubicBezTo>
                  <a:cubicBezTo>
                    <a:pt x="161307" y="156594"/>
                    <a:pt x="162202" y="157318"/>
                    <a:pt x="162726" y="158289"/>
                  </a:cubicBezTo>
                  <a:cubicBezTo>
                    <a:pt x="163164" y="159280"/>
                    <a:pt x="163945" y="160090"/>
                    <a:pt x="164917" y="160576"/>
                  </a:cubicBezTo>
                  <a:cubicBezTo>
                    <a:pt x="165250" y="160718"/>
                    <a:pt x="165631" y="160718"/>
                    <a:pt x="165965" y="160576"/>
                  </a:cubicBezTo>
                  <a:cubicBezTo>
                    <a:pt x="166813" y="160376"/>
                    <a:pt x="167565" y="159870"/>
                    <a:pt x="168060" y="159147"/>
                  </a:cubicBezTo>
                  <a:cubicBezTo>
                    <a:pt x="168413" y="158718"/>
                    <a:pt x="168698" y="158232"/>
                    <a:pt x="168917" y="157718"/>
                  </a:cubicBezTo>
                  <a:cubicBezTo>
                    <a:pt x="169584" y="156194"/>
                    <a:pt x="168441" y="155051"/>
                    <a:pt x="166917" y="154575"/>
                  </a:cubicBezTo>
                  <a:cubicBezTo>
                    <a:pt x="165431" y="154279"/>
                    <a:pt x="163964" y="153860"/>
                    <a:pt x="162536" y="153336"/>
                  </a:cubicBezTo>
                  <a:cubicBezTo>
                    <a:pt x="161869" y="153336"/>
                    <a:pt x="161297" y="152289"/>
                    <a:pt x="161774" y="151431"/>
                  </a:cubicBezTo>
                  <a:cubicBezTo>
                    <a:pt x="162726" y="149984"/>
                    <a:pt x="164679" y="149583"/>
                    <a:pt x="166127" y="150536"/>
                  </a:cubicBezTo>
                  <a:cubicBezTo>
                    <a:pt x="166270" y="150631"/>
                    <a:pt x="166412" y="150745"/>
                    <a:pt x="166536" y="150860"/>
                  </a:cubicBezTo>
                  <a:cubicBezTo>
                    <a:pt x="166917" y="151165"/>
                    <a:pt x="167327" y="151422"/>
                    <a:pt x="167774" y="151622"/>
                  </a:cubicBezTo>
                  <a:cubicBezTo>
                    <a:pt x="169079" y="152031"/>
                    <a:pt x="170470" y="151298"/>
                    <a:pt x="170880" y="149993"/>
                  </a:cubicBezTo>
                  <a:cubicBezTo>
                    <a:pt x="171013" y="149565"/>
                    <a:pt x="171022" y="149107"/>
                    <a:pt x="170918" y="148669"/>
                  </a:cubicBezTo>
                  <a:cubicBezTo>
                    <a:pt x="170918" y="147907"/>
                    <a:pt x="169489" y="147431"/>
                    <a:pt x="168917" y="146764"/>
                  </a:cubicBezTo>
                  <a:cubicBezTo>
                    <a:pt x="168346" y="146097"/>
                    <a:pt x="168917" y="145811"/>
                    <a:pt x="169965" y="145335"/>
                  </a:cubicBezTo>
                  <a:cubicBezTo>
                    <a:pt x="170565" y="144792"/>
                    <a:pt x="171356" y="144516"/>
                    <a:pt x="172156" y="144573"/>
                  </a:cubicBezTo>
                  <a:cubicBezTo>
                    <a:pt x="172651" y="144602"/>
                    <a:pt x="173128" y="144802"/>
                    <a:pt x="173489" y="145145"/>
                  </a:cubicBezTo>
                  <a:cubicBezTo>
                    <a:pt x="174452" y="145945"/>
                    <a:pt x="175595" y="146497"/>
                    <a:pt x="176823" y="146764"/>
                  </a:cubicBezTo>
                  <a:cubicBezTo>
                    <a:pt x="178462" y="147078"/>
                    <a:pt x="180157" y="146774"/>
                    <a:pt x="181586" y="145907"/>
                  </a:cubicBezTo>
                  <a:cubicBezTo>
                    <a:pt x="182424" y="145497"/>
                    <a:pt x="183072" y="144783"/>
                    <a:pt x="183396" y="143907"/>
                  </a:cubicBezTo>
                  <a:cubicBezTo>
                    <a:pt x="183510" y="143630"/>
                    <a:pt x="183510" y="143325"/>
                    <a:pt x="183396" y="143049"/>
                  </a:cubicBezTo>
                  <a:cubicBezTo>
                    <a:pt x="182214" y="141830"/>
                    <a:pt x="180614" y="141116"/>
                    <a:pt x="178919" y="141049"/>
                  </a:cubicBezTo>
                  <a:cubicBezTo>
                    <a:pt x="178004" y="140983"/>
                    <a:pt x="177119" y="140687"/>
                    <a:pt x="176347" y="140192"/>
                  </a:cubicBezTo>
                  <a:cubicBezTo>
                    <a:pt x="175985" y="139820"/>
                    <a:pt x="175985" y="139230"/>
                    <a:pt x="176347" y="138858"/>
                  </a:cubicBezTo>
                  <a:cubicBezTo>
                    <a:pt x="176861" y="138344"/>
                    <a:pt x="177537" y="138039"/>
                    <a:pt x="178252" y="138001"/>
                  </a:cubicBezTo>
                  <a:cubicBezTo>
                    <a:pt x="178919" y="137954"/>
                    <a:pt x="179576" y="137763"/>
                    <a:pt x="180157" y="137429"/>
                  </a:cubicBezTo>
                  <a:cubicBezTo>
                    <a:pt x="180805" y="137087"/>
                    <a:pt x="181233" y="136439"/>
                    <a:pt x="181300" y="135715"/>
                  </a:cubicBezTo>
                  <a:cubicBezTo>
                    <a:pt x="181386" y="135182"/>
                    <a:pt x="181386" y="134630"/>
                    <a:pt x="181300" y="134096"/>
                  </a:cubicBezTo>
                  <a:cubicBezTo>
                    <a:pt x="181243" y="133744"/>
                    <a:pt x="181243" y="133391"/>
                    <a:pt x="181300" y="133048"/>
                  </a:cubicBezTo>
                  <a:cubicBezTo>
                    <a:pt x="181195" y="132095"/>
                    <a:pt x="181633" y="131172"/>
                    <a:pt x="182443" y="130667"/>
                  </a:cubicBezTo>
                  <a:cubicBezTo>
                    <a:pt x="183053" y="130286"/>
                    <a:pt x="183834" y="130286"/>
                    <a:pt x="184443" y="130667"/>
                  </a:cubicBezTo>
                  <a:cubicBezTo>
                    <a:pt x="184900" y="130991"/>
                    <a:pt x="185148" y="131534"/>
                    <a:pt x="185110" y="132095"/>
                  </a:cubicBezTo>
                  <a:cubicBezTo>
                    <a:pt x="185053" y="132629"/>
                    <a:pt x="185053" y="133172"/>
                    <a:pt x="185110" y="133715"/>
                  </a:cubicBezTo>
                  <a:lnTo>
                    <a:pt x="185110" y="133715"/>
                  </a:lnTo>
                  <a:cubicBezTo>
                    <a:pt x="185110" y="133715"/>
                    <a:pt x="186062" y="134382"/>
                    <a:pt x="186634" y="134191"/>
                  </a:cubicBezTo>
                  <a:cubicBezTo>
                    <a:pt x="187205" y="134000"/>
                    <a:pt x="188729" y="132095"/>
                    <a:pt x="189110" y="130667"/>
                  </a:cubicBezTo>
                  <a:cubicBezTo>
                    <a:pt x="189472" y="129429"/>
                    <a:pt x="189015" y="128086"/>
                    <a:pt x="187967" y="127333"/>
                  </a:cubicBezTo>
                  <a:cubicBezTo>
                    <a:pt x="187396" y="126857"/>
                    <a:pt x="186824" y="126667"/>
                    <a:pt x="186824" y="126000"/>
                  </a:cubicBezTo>
                  <a:cubicBezTo>
                    <a:pt x="186824" y="125333"/>
                    <a:pt x="187967" y="123904"/>
                    <a:pt x="187396" y="123142"/>
                  </a:cubicBezTo>
                  <a:lnTo>
                    <a:pt x="187396" y="123142"/>
                  </a:lnTo>
                  <a:cubicBezTo>
                    <a:pt x="188634" y="125047"/>
                    <a:pt x="189587" y="123142"/>
                    <a:pt x="190539" y="123999"/>
                  </a:cubicBezTo>
                  <a:cubicBezTo>
                    <a:pt x="191492" y="124857"/>
                    <a:pt x="191301" y="125714"/>
                    <a:pt x="191301" y="126761"/>
                  </a:cubicBezTo>
                  <a:cubicBezTo>
                    <a:pt x="191301" y="127810"/>
                    <a:pt x="192063" y="128953"/>
                    <a:pt x="193492" y="128286"/>
                  </a:cubicBezTo>
                  <a:cubicBezTo>
                    <a:pt x="194530" y="127857"/>
                    <a:pt x="195216" y="126838"/>
                    <a:pt x="195206" y="125714"/>
                  </a:cubicBezTo>
                  <a:cubicBezTo>
                    <a:pt x="194968" y="124933"/>
                    <a:pt x="194778" y="124132"/>
                    <a:pt x="194635" y="123333"/>
                  </a:cubicBezTo>
                  <a:cubicBezTo>
                    <a:pt x="194730" y="122180"/>
                    <a:pt x="195473" y="121190"/>
                    <a:pt x="196540" y="120761"/>
                  </a:cubicBezTo>
                  <a:cubicBezTo>
                    <a:pt x="198064" y="120189"/>
                    <a:pt x="198445" y="121618"/>
                    <a:pt x="198350" y="122856"/>
                  </a:cubicBezTo>
                  <a:lnTo>
                    <a:pt x="198350" y="126857"/>
                  </a:lnTo>
                  <a:cubicBezTo>
                    <a:pt x="198102" y="127467"/>
                    <a:pt x="198102" y="128152"/>
                    <a:pt x="198350" y="128762"/>
                  </a:cubicBezTo>
                  <a:cubicBezTo>
                    <a:pt x="198350" y="129333"/>
                    <a:pt x="199493" y="129524"/>
                    <a:pt x="200445" y="128762"/>
                  </a:cubicBezTo>
                  <a:cubicBezTo>
                    <a:pt x="201379" y="128190"/>
                    <a:pt x="202026" y="127257"/>
                    <a:pt x="202255" y="126190"/>
                  </a:cubicBezTo>
                  <a:cubicBezTo>
                    <a:pt x="202493" y="125057"/>
                    <a:pt x="202493" y="123895"/>
                    <a:pt x="202255" y="122761"/>
                  </a:cubicBezTo>
                  <a:cubicBezTo>
                    <a:pt x="201617" y="121313"/>
                    <a:pt x="202055" y="119628"/>
                    <a:pt x="203303" y="118665"/>
                  </a:cubicBezTo>
                  <a:cubicBezTo>
                    <a:pt x="204074" y="117875"/>
                    <a:pt x="205341" y="117865"/>
                    <a:pt x="206132" y="118637"/>
                  </a:cubicBezTo>
                  <a:cubicBezTo>
                    <a:pt x="206141" y="118646"/>
                    <a:pt x="206151" y="118656"/>
                    <a:pt x="206160" y="118665"/>
                  </a:cubicBezTo>
                  <a:cubicBezTo>
                    <a:pt x="206637" y="119332"/>
                    <a:pt x="206160" y="120380"/>
                    <a:pt x="206160" y="121427"/>
                  </a:cubicBezTo>
                  <a:cubicBezTo>
                    <a:pt x="206160" y="122476"/>
                    <a:pt x="204731" y="124761"/>
                    <a:pt x="206160" y="125333"/>
                  </a:cubicBezTo>
                  <a:cubicBezTo>
                    <a:pt x="207589" y="125904"/>
                    <a:pt x="209018" y="125333"/>
                    <a:pt x="210065" y="123904"/>
                  </a:cubicBezTo>
                  <a:cubicBezTo>
                    <a:pt x="210904" y="122904"/>
                    <a:pt x="211437" y="121675"/>
                    <a:pt x="211589" y="120380"/>
                  </a:cubicBezTo>
                  <a:cubicBezTo>
                    <a:pt x="211589" y="119237"/>
                    <a:pt x="211589" y="118285"/>
                    <a:pt x="211589" y="117142"/>
                  </a:cubicBezTo>
                  <a:cubicBezTo>
                    <a:pt x="211570" y="116389"/>
                    <a:pt x="211971" y="115693"/>
                    <a:pt x="212637" y="115332"/>
                  </a:cubicBezTo>
                  <a:cubicBezTo>
                    <a:pt x="214237" y="116379"/>
                    <a:pt x="214809" y="118465"/>
                    <a:pt x="213971" y="120189"/>
                  </a:cubicBezTo>
                  <a:cubicBezTo>
                    <a:pt x="213628" y="120913"/>
                    <a:pt x="213409" y="121685"/>
                    <a:pt x="213304" y="122476"/>
                  </a:cubicBezTo>
                  <a:cubicBezTo>
                    <a:pt x="213304" y="123142"/>
                    <a:pt x="214066" y="123619"/>
                    <a:pt x="215018" y="123142"/>
                  </a:cubicBezTo>
                  <a:lnTo>
                    <a:pt x="215780" y="122476"/>
                  </a:lnTo>
                  <a:cubicBezTo>
                    <a:pt x="217152" y="121237"/>
                    <a:pt x="217914" y="119465"/>
                    <a:pt x="217876" y="117618"/>
                  </a:cubicBezTo>
                  <a:lnTo>
                    <a:pt x="217876" y="117618"/>
                  </a:lnTo>
                  <a:cubicBezTo>
                    <a:pt x="197112" y="71993"/>
                    <a:pt x="159297" y="37131"/>
                    <a:pt x="126246" y="-397"/>
                  </a:cubicBezTo>
                  <a:cubicBezTo>
                    <a:pt x="125045" y="-426"/>
                    <a:pt x="123864" y="-130"/>
                    <a:pt x="122816" y="460"/>
                  </a:cubicBezTo>
                  <a:cubicBezTo>
                    <a:pt x="122083" y="898"/>
                    <a:pt x="121559" y="1622"/>
                    <a:pt x="121388" y="2460"/>
                  </a:cubicBezTo>
                  <a:cubicBezTo>
                    <a:pt x="121302" y="2736"/>
                    <a:pt x="121302" y="3042"/>
                    <a:pt x="121388" y="3318"/>
                  </a:cubicBezTo>
                  <a:cubicBezTo>
                    <a:pt x="122531" y="4480"/>
                    <a:pt x="124055" y="5194"/>
                    <a:pt x="125674" y="5318"/>
                  </a:cubicBezTo>
                  <a:cubicBezTo>
                    <a:pt x="126522" y="5356"/>
                    <a:pt x="127350" y="5613"/>
                    <a:pt x="128055" y="6080"/>
                  </a:cubicBezTo>
                  <a:cubicBezTo>
                    <a:pt x="128417" y="6451"/>
                    <a:pt x="128417" y="7042"/>
                    <a:pt x="128055" y="7413"/>
                  </a:cubicBezTo>
                  <a:cubicBezTo>
                    <a:pt x="127655" y="7909"/>
                    <a:pt x="127074" y="8223"/>
                    <a:pt x="126436" y="8270"/>
                  </a:cubicBezTo>
                  <a:cubicBezTo>
                    <a:pt x="125845" y="8128"/>
                    <a:pt x="125217" y="8128"/>
                    <a:pt x="124626" y="8270"/>
                  </a:cubicBezTo>
                  <a:cubicBezTo>
                    <a:pt x="124093" y="8642"/>
                    <a:pt x="123779" y="9242"/>
                    <a:pt x="123769" y="9890"/>
                  </a:cubicBezTo>
                  <a:cubicBezTo>
                    <a:pt x="123874" y="10414"/>
                    <a:pt x="124026" y="10928"/>
                    <a:pt x="124245" y="11414"/>
                  </a:cubicBezTo>
                  <a:lnTo>
                    <a:pt x="124245" y="12461"/>
                  </a:lnTo>
                  <a:cubicBezTo>
                    <a:pt x="124426" y="13281"/>
                    <a:pt x="124131" y="14129"/>
                    <a:pt x="123483" y="14653"/>
                  </a:cubicBezTo>
                  <a:cubicBezTo>
                    <a:pt x="122893" y="14976"/>
                    <a:pt x="122169" y="14976"/>
                    <a:pt x="121578" y="14653"/>
                  </a:cubicBezTo>
                  <a:cubicBezTo>
                    <a:pt x="121207" y="14262"/>
                    <a:pt x="120968" y="13757"/>
                    <a:pt x="120912" y="13224"/>
                  </a:cubicBezTo>
                  <a:cubicBezTo>
                    <a:pt x="120959" y="12719"/>
                    <a:pt x="120959" y="12204"/>
                    <a:pt x="120912" y="11700"/>
                  </a:cubicBezTo>
                  <a:lnTo>
                    <a:pt x="120912" y="11700"/>
                  </a:lnTo>
                  <a:cubicBezTo>
                    <a:pt x="120912" y="11700"/>
                    <a:pt x="120054" y="11128"/>
                    <a:pt x="119578" y="11700"/>
                  </a:cubicBezTo>
                  <a:cubicBezTo>
                    <a:pt x="119102" y="12271"/>
                    <a:pt x="117959" y="13510"/>
                    <a:pt x="117768" y="14843"/>
                  </a:cubicBezTo>
                  <a:cubicBezTo>
                    <a:pt x="117520" y="16072"/>
                    <a:pt x="118006" y="17329"/>
                    <a:pt x="119006" y="18081"/>
                  </a:cubicBezTo>
                  <a:cubicBezTo>
                    <a:pt x="119483" y="18081"/>
                    <a:pt x="120054" y="18748"/>
                    <a:pt x="120054" y="19415"/>
                  </a:cubicBezTo>
                  <a:cubicBezTo>
                    <a:pt x="120054" y="20082"/>
                    <a:pt x="119197" y="21320"/>
                    <a:pt x="120054" y="22082"/>
                  </a:cubicBezTo>
                  <a:lnTo>
                    <a:pt x="120054" y="22082"/>
                  </a:lnTo>
                  <a:cubicBezTo>
                    <a:pt x="118816" y="20272"/>
                    <a:pt x="118054" y="21510"/>
                    <a:pt x="117101" y="21129"/>
                  </a:cubicBezTo>
                  <a:cubicBezTo>
                    <a:pt x="116149" y="20748"/>
                    <a:pt x="116339" y="19415"/>
                    <a:pt x="116244" y="18367"/>
                  </a:cubicBezTo>
                  <a:cubicBezTo>
                    <a:pt x="116149" y="17319"/>
                    <a:pt x="115482" y="16272"/>
                    <a:pt x="114244" y="16748"/>
                  </a:cubicBezTo>
                  <a:cubicBezTo>
                    <a:pt x="113282" y="17129"/>
                    <a:pt x="112701" y="18101"/>
                    <a:pt x="112815" y="19129"/>
                  </a:cubicBezTo>
                  <a:cubicBezTo>
                    <a:pt x="113129" y="19863"/>
                    <a:pt x="113358" y="20624"/>
                    <a:pt x="113482" y="21415"/>
                  </a:cubicBezTo>
                  <a:cubicBezTo>
                    <a:pt x="113511" y="22425"/>
                    <a:pt x="112901" y="23339"/>
                    <a:pt x="111958" y="23701"/>
                  </a:cubicBezTo>
                  <a:cubicBezTo>
                    <a:pt x="110624" y="23701"/>
                    <a:pt x="110243" y="22653"/>
                    <a:pt x="110243" y="21606"/>
                  </a:cubicBezTo>
                  <a:lnTo>
                    <a:pt x="110243" y="18653"/>
                  </a:lnTo>
                  <a:cubicBezTo>
                    <a:pt x="110482" y="18043"/>
                    <a:pt x="110482" y="17358"/>
                    <a:pt x="110243" y="16748"/>
                  </a:cubicBezTo>
                  <a:cubicBezTo>
                    <a:pt x="109701" y="16262"/>
                    <a:pt x="108881" y="16262"/>
                    <a:pt x="108338" y="16748"/>
                  </a:cubicBezTo>
                  <a:cubicBezTo>
                    <a:pt x="107567" y="17234"/>
                    <a:pt x="107043" y="18034"/>
                    <a:pt x="106910" y="18939"/>
                  </a:cubicBezTo>
                  <a:cubicBezTo>
                    <a:pt x="106729" y="20006"/>
                    <a:pt x="106729" y="21101"/>
                    <a:pt x="106910" y="22177"/>
                  </a:cubicBezTo>
                  <a:cubicBezTo>
                    <a:pt x="106910" y="23415"/>
                    <a:pt x="107576" y="25034"/>
                    <a:pt x="106053" y="26083"/>
                  </a:cubicBezTo>
                  <a:cubicBezTo>
                    <a:pt x="105310" y="26806"/>
                    <a:pt x="104128" y="26806"/>
                    <a:pt x="103385" y="26083"/>
                  </a:cubicBezTo>
                  <a:cubicBezTo>
                    <a:pt x="102957" y="25244"/>
                    <a:pt x="102957" y="24254"/>
                    <a:pt x="103385" y="23415"/>
                  </a:cubicBezTo>
                  <a:cubicBezTo>
                    <a:pt x="103862" y="21986"/>
                    <a:pt x="104624" y="20272"/>
                    <a:pt x="103385" y="19605"/>
                  </a:cubicBezTo>
                  <a:cubicBezTo>
                    <a:pt x="102090" y="19310"/>
                    <a:pt x="100737" y="19748"/>
                    <a:pt x="99861" y="20748"/>
                  </a:cubicBezTo>
                  <a:cubicBezTo>
                    <a:pt x="99023" y="21625"/>
                    <a:pt x="98518" y="22777"/>
                    <a:pt x="98432" y="23987"/>
                  </a:cubicBezTo>
                  <a:cubicBezTo>
                    <a:pt x="98432" y="25034"/>
                    <a:pt x="98432" y="26083"/>
                    <a:pt x="98432" y="27130"/>
                  </a:cubicBezTo>
                  <a:cubicBezTo>
                    <a:pt x="98366" y="27806"/>
                    <a:pt x="97975" y="28416"/>
                    <a:pt x="97385" y="28749"/>
                  </a:cubicBezTo>
                  <a:cubicBezTo>
                    <a:pt x="95918" y="27597"/>
                    <a:pt x="95403" y="25606"/>
                    <a:pt x="96146" y="23891"/>
                  </a:cubicBezTo>
                  <a:cubicBezTo>
                    <a:pt x="96470" y="23235"/>
                    <a:pt x="96661" y="22520"/>
                    <a:pt x="96718" y="21796"/>
                  </a:cubicBezTo>
                  <a:cubicBezTo>
                    <a:pt x="96718" y="21272"/>
                    <a:pt x="96289" y="20843"/>
                    <a:pt x="95765" y="20843"/>
                  </a:cubicBezTo>
                  <a:cubicBezTo>
                    <a:pt x="95556" y="20843"/>
                    <a:pt x="95356" y="20910"/>
                    <a:pt x="95194" y="21034"/>
                  </a:cubicBezTo>
                  <a:cubicBezTo>
                    <a:pt x="94899" y="21167"/>
                    <a:pt x="94641" y="21367"/>
                    <a:pt x="94432" y="21606"/>
                  </a:cubicBezTo>
                  <a:cubicBezTo>
                    <a:pt x="93194" y="22758"/>
                    <a:pt x="92498" y="24387"/>
                    <a:pt x="92527" y="26083"/>
                  </a:cubicBezTo>
                  <a:cubicBezTo>
                    <a:pt x="92527" y="27226"/>
                    <a:pt x="93384" y="28464"/>
                    <a:pt x="92527" y="29607"/>
                  </a:cubicBezTo>
                  <a:cubicBezTo>
                    <a:pt x="90146" y="28273"/>
                    <a:pt x="89955" y="25034"/>
                    <a:pt x="91384" y="22082"/>
                  </a:cubicBezTo>
                  <a:cubicBezTo>
                    <a:pt x="91917" y="21253"/>
                    <a:pt x="92327" y="20358"/>
                    <a:pt x="92622" y="19415"/>
                  </a:cubicBezTo>
                  <a:cubicBezTo>
                    <a:pt x="92622" y="18462"/>
                    <a:pt x="92622" y="17510"/>
                    <a:pt x="91574" y="17415"/>
                  </a:cubicBezTo>
                  <a:cubicBezTo>
                    <a:pt x="90679" y="17519"/>
                    <a:pt x="89831" y="17843"/>
                    <a:pt x="89098" y="18367"/>
                  </a:cubicBezTo>
                  <a:cubicBezTo>
                    <a:pt x="87098" y="19710"/>
                    <a:pt x="85726" y="21806"/>
                    <a:pt x="85288" y="24178"/>
                  </a:cubicBezTo>
                  <a:cubicBezTo>
                    <a:pt x="85459" y="25968"/>
                    <a:pt x="85878" y="27730"/>
                    <a:pt x="86526" y="29416"/>
                  </a:cubicBezTo>
                  <a:cubicBezTo>
                    <a:pt x="86793" y="30168"/>
                    <a:pt x="86564" y="30997"/>
                    <a:pt x="85955" y="31511"/>
                  </a:cubicBezTo>
                  <a:cubicBezTo>
                    <a:pt x="85183" y="32245"/>
                    <a:pt x="83964" y="32245"/>
                    <a:pt x="83192" y="31511"/>
                  </a:cubicBezTo>
                  <a:cubicBezTo>
                    <a:pt x="82754" y="30731"/>
                    <a:pt x="82564" y="29835"/>
                    <a:pt x="82621" y="28940"/>
                  </a:cubicBezTo>
                  <a:cubicBezTo>
                    <a:pt x="82630" y="28006"/>
                    <a:pt x="81926" y="27226"/>
                    <a:pt x="81002" y="27130"/>
                  </a:cubicBezTo>
                  <a:cubicBezTo>
                    <a:pt x="79525" y="27292"/>
                    <a:pt x="78249" y="28235"/>
                    <a:pt x="77668" y="29607"/>
                  </a:cubicBezTo>
                  <a:cubicBezTo>
                    <a:pt x="77287" y="30654"/>
                    <a:pt x="77287" y="31797"/>
                    <a:pt x="77668" y="32845"/>
                  </a:cubicBezTo>
                  <a:lnTo>
                    <a:pt x="77668" y="34559"/>
                  </a:lnTo>
                  <a:cubicBezTo>
                    <a:pt x="75553" y="33826"/>
                    <a:pt x="74068" y="31931"/>
                    <a:pt x="73858" y="29702"/>
                  </a:cubicBezTo>
                  <a:cubicBezTo>
                    <a:pt x="74001" y="29112"/>
                    <a:pt x="74001" y="28482"/>
                    <a:pt x="73858" y="27892"/>
                  </a:cubicBezTo>
                  <a:cubicBezTo>
                    <a:pt x="73563" y="27292"/>
                    <a:pt x="72867" y="27016"/>
                    <a:pt x="72239" y="27226"/>
                  </a:cubicBezTo>
                  <a:cubicBezTo>
                    <a:pt x="70277" y="28121"/>
                    <a:pt x="69200" y="30264"/>
                    <a:pt x="69667" y="32369"/>
                  </a:cubicBezTo>
                  <a:cubicBezTo>
                    <a:pt x="70315" y="33607"/>
                    <a:pt x="71115" y="34759"/>
                    <a:pt x="72048" y="35798"/>
                  </a:cubicBezTo>
                  <a:cubicBezTo>
                    <a:pt x="72524" y="36217"/>
                    <a:pt x="72562" y="36941"/>
                    <a:pt x="72153" y="37408"/>
                  </a:cubicBezTo>
                  <a:cubicBezTo>
                    <a:pt x="72115" y="37446"/>
                    <a:pt x="72086" y="37484"/>
                    <a:pt x="72048" y="37512"/>
                  </a:cubicBezTo>
                  <a:cubicBezTo>
                    <a:pt x="71781" y="37664"/>
                    <a:pt x="71458" y="37664"/>
                    <a:pt x="71191" y="37512"/>
                  </a:cubicBezTo>
                  <a:cubicBezTo>
                    <a:pt x="68905" y="36845"/>
                    <a:pt x="68810" y="33988"/>
                    <a:pt x="66905" y="32940"/>
                  </a:cubicBezTo>
                  <a:cubicBezTo>
                    <a:pt x="65314" y="32493"/>
                    <a:pt x="63638" y="32493"/>
                    <a:pt x="62047" y="32940"/>
                  </a:cubicBezTo>
                  <a:cubicBezTo>
                    <a:pt x="60904" y="32940"/>
                    <a:pt x="59189" y="33798"/>
                    <a:pt x="59189" y="34750"/>
                  </a:cubicBezTo>
                  <a:cubicBezTo>
                    <a:pt x="59189" y="35702"/>
                    <a:pt x="59189" y="35322"/>
                    <a:pt x="59856" y="35512"/>
                  </a:cubicBezTo>
                  <a:cubicBezTo>
                    <a:pt x="60523" y="35702"/>
                    <a:pt x="63380" y="36560"/>
                    <a:pt x="65000" y="37227"/>
                  </a:cubicBezTo>
                  <a:cubicBezTo>
                    <a:pt x="66647" y="37684"/>
                    <a:pt x="67876" y="39065"/>
                    <a:pt x="68143" y="40751"/>
                  </a:cubicBezTo>
                  <a:cubicBezTo>
                    <a:pt x="67457" y="41551"/>
                    <a:pt x="66295" y="41751"/>
                    <a:pt x="65381" y="41227"/>
                  </a:cubicBezTo>
                  <a:cubicBezTo>
                    <a:pt x="64714" y="41227"/>
                    <a:pt x="64333" y="40084"/>
                    <a:pt x="63571" y="39798"/>
                  </a:cubicBezTo>
                  <a:lnTo>
                    <a:pt x="62809" y="39798"/>
                  </a:lnTo>
                  <a:cubicBezTo>
                    <a:pt x="62037" y="40132"/>
                    <a:pt x="61675" y="41018"/>
                    <a:pt x="61999" y="41799"/>
                  </a:cubicBezTo>
                  <a:cubicBezTo>
                    <a:pt x="62018" y="41827"/>
                    <a:pt x="62028" y="41865"/>
                    <a:pt x="62047" y="41894"/>
                  </a:cubicBezTo>
                  <a:cubicBezTo>
                    <a:pt x="62047" y="42561"/>
                    <a:pt x="62714" y="43513"/>
                    <a:pt x="62047" y="44084"/>
                  </a:cubicBezTo>
                  <a:cubicBezTo>
                    <a:pt x="61380" y="44656"/>
                    <a:pt x="59380" y="41703"/>
                    <a:pt x="58237" y="40370"/>
                  </a:cubicBezTo>
                  <a:cubicBezTo>
                    <a:pt x="55941" y="38151"/>
                    <a:pt x="52646" y="37312"/>
                    <a:pt x="49569" y="38179"/>
                  </a:cubicBezTo>
                  <a:lnTo>
                    <a:pt x="47950" y="38750"/>
                  </a:lnTo>
                  <a:cubicBezTo>
                    <a:pt x="46921" y="39303"/>
                    <a:pt x="46502" y="40551"/>
                    <a:pt x="46997" y="41608"/>
                  </a:cubicBezTo>
                  <a:cubicBezTo>
                    <a:pt x="47617" y="42322"/>
                    <a:pt x="48398" y="42885"/>
                    <a:pt x="49283" y="43228"/>
                  </a:cubicBezTo>
                  <a:cubicBezTo>
                    <a:pt x="50398" y="43884"/>
                    <a:pt x="51369" y="44751"/>
                    <a:pt x="52141" y="45799"/>
                  </a:cubicBezTo>
                  <a:cubicBezTo>
                    <a:pt x="53141" y="46837"/>
                    <a:pt x="53141" y="48475"/>
                    <a:pt x="52141" y="49514"/>
                  </a:cubicBezTo>
                  <a:cubicBezTo>
                    <a:pt x="50941" y="50371"/>
                    <a:pt x="49331" y="50371"/>
                    <a:pt x="48140" y="49514"/>
                  </a:cubicBezTo>
                  <a:cubicBezTo>
                    <a:pt x="47188" y="48752"/>
                    <a:pt x="46616" y="47799"/>
                    <a:pt x="45378" y="47419"/>
                  </a:cubicBezTo>
                  <a:cubicBezTo>
                    <a:pt x="44140" y="47037"/>
                    <a:pt x="41759" y="47990"/>
                    <a:pt x="41568" y="49228"/>
                  </a:cubicBezTo>
                  <a:cubicBezTo>
                    <a:pt x="41492" y="49695"/>
                    <a:pt x="41673" y="50171"/>
                    <a:pt x="42045" y="50467"/>
                  </a:cubicBezTo>
                  <a:cubicBezTo>
                    <a:pt x="42959" y="50990"/>
                    <a:pt x="43911" y="51428"/>
                    <a:pt x="44902" y="51800"/>
                  </a:cubicBezTo>
                  <a:cubicBezTo>
                    <a:pt x="45759" y="51800"/>
                    <a:pt x="46616" y="52943"/>
                    <a:pt x="46426" y="54086"/>
                  </a:cubicBezTo>
                  <a:cubicBezTo>
                    <a:pt x="46054" y="55010"/>
                    <a:pt x="45283" y="55715"/>
                    <a:pt x="44330" y="55991"/>
                  </a:cubicBezTo>
                  <a:cubicBezTo>
                    <a:pt x="43406" y="56258"/>
                    <a:pt x="42416" y="55915"/>
                    <a:pt x="41854" y="55134"/>
                  </a:cubicBezTo>
                  <a:lnTo>
                    <a:pt x="37663" y="50943"/>
                  </a:lnTo>
                  <a:cubicBezTo>
                    <a:pt x="37034" y="50161"/>
                    <a:pt x="36263" y="49514"/>
                    <a:pt x="35377" y="49038"/>
                  </a:cubicBezTo>
                  <a:cubicBezTo>
                    <a:pt x="34224" y="48695"/>
                    <a:pt x="33005" y="48695"/>
                    <a:pt x="31853" y="49038"/>
                  </a:cubicBezTo>
                  <a:cubicBezTo>
                    <a:pt x="31034" y="49257"/>
                    <a:pt x="30271" y="49685"/>
                    <a:pt x="29662" y="50276"/>
                  </a:cubicBezTo>
                  <a:cubicBezTo>
                    <a:pt x="29090" y="50943"/>
                    <a:pt x="28805" y="51704"/>
                    <a:pt x="29186" y="52181"/>
                  </a:cubicBezTo>
                  <a:cubicBezTo>
                    <a:pt x="29567" y="52657"/>
                    <a:pt x="30138" y="52753"/>
                    <a:pt x="30710" y="52848"/>
                  </a:cubicBezTo>
                  <a:cubicBezTo>
                    <a:pt x="32310" y="53133"/>
                    <a:pt x="33767" y="53972"/>
                    <a:pt x="34805" y="55229"/>
                  </a:cubicBezTo>
                  <a:cubicBezTo>
                    <a:pt x="35301" y="55695"/>
                    <a:pt x="35329" y="56477"/>
                    <a:pt x="34862" y="56981"/>
                  </a:cubicBezTo>
                  <a:cubicBezTo>
                    <a:pt x="34844" y="57001"/>
                    <a:pt x="34824" y="57020"/>
                    <a:pt x="34805" y="57039"/>
                  </a:cubicBezTo>
                  <a:cubicBezTo>
                    <a:pt x="34405" y="57391"/>
                    <a:pt x="33910" y="57620"/>
                    <a:pt x="33377" y="57705"/>
                  </a:cubicBezTo>
                  <a:cubicBezTo>
                    <a:pt x="32291" y="57743"/>
                    <a:pt x="31243" y="57372"/>
                    <a:pt x="30424" y="56658"/>
                  </a:cubicBezTo>
                  <a:cubicBezTo>
                    <a:pt x="29710" y="55962"/>
                    <a:pt x="28824" y="55467"/>
                    <a:pt x="27852" y="55229"/>
                  </a:cubicBezTo>
                  <a:cubicBezTo>
                    <a:pt x="26538" y="55076"/>
                    <a:pt x="25242" y="55619"/>
                    <a:pt x="24423" y="56658"/>
                  </a:cubicBezTo>
                  <a:cubicBezTo>
                    <a:pt x="23842" y="57191"/>
                    <a:pt x="23814" y="58096"/>
                    <a:pt x="24347" y="58677"/>
                  </a:cubicBezTo>
                  <a:cubicBezTo>
                    <a:pt x="24376" y="58706"/>
                    <a:pt x="24394" y="58724"/>
                    <a:pt x="24423" y="58753"/>
                  </a:cubicBezTo>
                  <a:cubicBezTo>
                    <a:pt x="25109" y="59210"/>
                    <a:pt x="25890" y="59506"/>
                    <a:pt x="26709" y="59610"/>
                  </a:cubicBezTo>
                  <a:cubicBezTo>
                    <a:pt x="29157" y="60115"/>
                    <a:pt x="31472" y="61153"/>
                    <a:pt x="33472" y="62658"/>
                  </a:cubicBezTo>
                  <a:cubicBezTo>
                    <a:pt x="34139" y="63230"/>
                    <a:pt x="34615" y="63992"/>
                    <a:pt x="33472" y="64849"/>
                  </a:cubicBezTo>
                  <a:cubicBezTo>
                    <a:pt x="32948" y="65306"/>
                    <a:pt x="32262" y="65544"/>
                    <a:pt x="31567" y="65516"/>
                  </a:cubicBezTo>
                  <a:cubicBezTo>
                    <a:pt x="31052" y="65392"/>
                    <a:pt x="30567" y="65163"/>
                    <a:pt x="30138" y="64849"/>
                  </a:cubicBezTo>
                  <a:cubicBezTo>
                    <a:pt x="29424" y="64325"/>
                    <a:pt x="28652" y="63877"/>
                    <a:pt x="27852" y="63516"/>
                  </a:cubicBezTo>
                  <a:cubicBezTo>
                    <a:pt x="26881" y="62925"/>
                    <a:pt x="25728" y="62725"/>
                    <a:pt x="24614" y="62944"/>
                  </a:cubicBezTo>
                  <a:cubicBezTo>
                    <a:pt x="23280" y="62944"/>
                    <a:pt x="21756" y="64373"/>
                    <a:pt x="21851" y="65420"/>
                  </a:cubicBezTo>
                  <a:cubicBezTo>
                    <a:pt x="21947" y="66469"/>
                    <a:pt x="23090" y="66564"/>
                    <a:pt x="23947" y="66754"/>
                  </a:cubicBezTo>
                  <a:cubicBezTo>
                    <a:pt x="24690" y="67002"/>
                    <a:pt x="25395" y="67354"/>
                    <a:pt x="26042" y="67802"/>
                  </a:cubicBezTo>
                  <a:cubicBezTo>
                    <a:pt x="26357" y="68031"/>
                    <a:pt x="26557" y="68373"/>
                    <a:pt x="26614" y="68754"/>
                  </a:cubicBezTo>
                  <a:cubicBezTo>
                    <a:pt x="26690" y="69002"/>
                    <a:pt x="26690" y="69269"/>
                    <a:pt x="26614" y="69517"/>
                  </a:cubicBezTo>
                  <a:cubicBezTo>
                    <a:pt x="25614" y="70650"/>
                    <a:pt x="24099" y="71193"/>
                    <a:pt x="22613" y="70945"/>
                  </a:cubicBezTo>
                  <a:cubicBezTo>
                    <a:pt x="21547" y="70640"/>
                    <a:pt x="20670" y="69869"/>
                    <a:pt x="20232" y="68850"/>
                  </a:cubicBezTo>
                  <a:cubicBezTo>
                    <a:pt x="19737" y="67897"/>
                    <a:pt x="18975" y="67097"/>
                    <a:pt x="18041" y="66564"/>
                  </a:cubicBezTo>
                  <a:cubicBezTo>
                    <a:pt x="17699" y="66469"/>
                    <a:pt x="17336" y="66469"/>
                    <a:pt x="16994" y="66564"/>
                  </a:cubicBezTo>
                  <a:cubicBezTo>
                    <a:pt x="16193" y="66764"/>
                    <a:pt x="15489" y="67240"/>
                    <a:pt x="14993" y="67897"/>
                  </a:cubicBezTo>
                  <a:cubicBezTo>
                    <a:pt x="14660" y="68307"/>
                    <a:pt x="14374" y="68754"/>
                    <a:pt x="14136" y="69231"/>
                  </a:cubicBezTo>
                  <a:cubicBezTo>
                    <a:pt x="13470" y="70850"/>
                    <a:pt x="14136" y="71993"/>
                    <a:pt x="16041" y="72469"/>
                  </a:cubicBezTo>
                  <a:cubicBezTo>
                    <a:pt x="17946" y="72945"/>
                    <a:pt x="19184" y="73136"/>
                    <a:pt x="20423" y="73802"/>
                  </a:cubicBezTo>
                  <a:cubicBezTo>
                    <a:pt x="21127" y="74145"/>
                    <a:pt x="21432" y="74993"/>
                    <a:pt x="21089" y="75708"/>
                  </a:cubicBezTo>
                  <a:cubicBezTo>
                    <a:pt x="20518" y="76584"/>
                    <a:pt x="19556" y="77117"/>
                    <a:pt x="18518" y="77136"/>
                  </a:cubicBezTo>
                  <a:cubicBezTo>
                    <a:pt x="17727" y="77079"/>
                    <a:pt x="16984" y="76737"/>
                    <a:pt x="16422" y="76184"/>
                  </a:cubicBezTo>
                  <a:cubicBezTo>
                    <a:pt x="16079" y="75879"/>
                    <a:pt x="15698" y="75622"/>
                    <a:pt x="15279" y="75422"/>
                  </a:cubicBezTo>
                  <a:cubicBezTo>
                    <a:pt x="14708" y="75136"/>
                    <a:pt x="14041" y="75136"/>
                    <a:pt x="13470" y="75422"/>
                  </a:cubicBezTo>
                  <a:cubicBezTo>
                    <a:pt x="12384" y="75860"/>
                    <a:pt x="11802" y="77060"/>
                    <a:pt x="12136" y="78184"/>
                  </a:cubicBezTo>
                  <a:cubicBezTo>
                    <a:pt x="12698" y="78946"/>
                    <a:pt x="13374" y="79622"/>
                    <a:pt x="14136" y="80185"/>
                  </a:cubicBezTo>
                  <a:cubicBezTo>
                    <a:pt x="14012" y="80794"/>
                    <a:pt x="13631" y="81318"/>
                    <a:pt x="13088" y="81613"/>
                  </a:cubicBezTo>
                  <a:cubicBezTo>
                    <a:pt x="12488" y="82061"/>
                    <a:pt x="11736" y="82270"/>
                    <a:pt x="10993" y="82184"/>
                  </a:cubicBezTo>
                  <a:cubicBezTo>
                    <a:pt x="10498" y="82156"/>
                    <a:pt x="10021" y="81956"/>
                    <a:pt x="9659" y="81613"/>
                  </a:cubicBezTo>
                  <a:cubicBezTo>
                    <a:pt x="8716" y="80794"/>
                    <a:pt x="7611" y="80175"/>
                    <a:pt x="6421" y="79803"/>
                  </a:cubicBezTo>
                  <a:cubicBezTo>
                    <a:pt x="4868" y="79470"/>
                    <a:pt x="3249" y="79708"/>
                    <a:pt x="1849" y="80470"/>
                  </a:cubicBezTo>
                  <a:cubicBezTo>
                    <a:pt x="992" y="80470"/>
                    <a:pt x="134" y="81708"/>
                    <a:pt x="39" y="82470"/>
                  </a:cubicBezTo>
                  <a:cubicBezTo>
                    <a:pt x="-56" y="82718"/>
                    <a:pt x="-56" y="82985"/>
                    <a:pt x="39" y="83233"/>
                  </a:cubicBezTo>
                  <a:cubicBezTo>
                    <a:pt x="1125" y="84547"/>
                    <a:pt x="2716" y="85337"/>
                    <a:pt x="4421" y="85423"/>
                  </a:cubicBezTo>
                  <a:cubicBezTo>
                    <a:pt x="5287" y="85499"/>
                    <a:pt x="6116" y="85832"/>
                    <a:pt x="6802" y="86375"/>
                  </a:cubicBezTo>
                  <a:cubicBezTo>
                    <a:pt x="7164" y="86747"/>
                    <a:pt x="7164" y="87338"/>
                    <a:pt x="6802" y="87709"/>
                  </a:cubicBezTo>
                  <a:cubicBezTo>
                    <a:pt x="6335" y="88214"/>
                    <a:pt x="5678" y="88490"/>
                    <a:pt x="4992" y="88471"/>
                  </a:cubicBezTo>
                  <a:cubicBezTo>
                    <a:pt x="4297" y="88490"/>
                    <a:pt x="3620" y="88652"/>
                    <a:pt x="2992" y="88947"/>
                  </a:cubicBezTo>
                  <a:cubicBezTo>
                    <a:pt x="2411" y="89338"/>
                    <a:pt x="2020" y="89967"/>
                    <a:pt x="1944" y="90662"/>
                  </a:cubicBezTo>
                  <a:cubicBezTo>
                    <a:pt x="1849" y="91166"/>
                    <a:pt x="1849" y="91681"/>
                    <a:pt x="1944" y="92186"/>
                  </a:cubicBezTo>
                  <a:cubicBezTo>
                    <a:pt x="1992" y="92529"/>
                    <a:pt x="1992" y="92881"/>
                    <a:pt x="1944" y="93234"/>
                  </a:cubicBezTo>
                  <a:cubicBezTo>
                    <a:pt x="1973" y="93977"/>
                    <a:pt x="1696" y="94701"/>
                    <a:pt x="1182" y="95234"/>
                  </a:cubicBezTo>
                  <a:cubicBezTo>
                    <a:pt x="15946" y="124475"/>
                    <a:pt x="23852" y="158004"/>
                    <a:pt x="41568" y="185816"/>
                  </a:cubicBezTo>
                  <a:cubicBezTo>
                    <a:pt x="46674" y="193742"/>
                    <a:pt x="52503" y="201171"/>
                    <a:pt x="58999" y="208010"/>
                  </a:cubicBezTo>
                  <a:cubicBezTo>
                    <a:pt x="58332" y="205533"/>
                    <a:pt x="58904" y="205343"/>
                    <a:pt x="58523" y="20477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5" name="Freeform: Shape 994">
              <a:extLst>
                <a:ext uri="{FF2B5EF4-FFF2-40B4-BE49-F238E27FC236}">
                  <a16:creationId xmlns:a16="http://schemas.microsoft.com/office/drawing/2014/main" xmlns="" id="{160D2056-36AD-1ECE-90F5-59A8E8F06A9F}"/>
                </a:ext>
              </a:extLst>
            </p:cNvPr>
            <p:cNvSpPr/>
            <p:nvPr/>
          </p:nvSpPr>
          <p:spPr>
            <a:xfrm>
              <a:off x="5515746" y="4377570"/>
              <a:ext cx="162010" cy="180553"/>
            </a:xfrm>
            <a:custGeom>
              <a:avLst/>
              <a:gdLst>
                <a:gd name="connsiteX0" fmla="*/ 160930 w 162010"/>
                <a:gd name="connsiteY0" fmla="*/ 110591 h 180553"/>
                <a:gd name="connsiteX1" fmla="*/ 149310 w 162010"/>
                <a:gd name="connsiteY1" fmla="*/ 59251 h 180553"/>
                <a:gd name="connsiteX2" fmla="*/ 144452 w 162010"/>
                <a:gd name="connsiteY2" fmla="*/ 45631 h 180553"/>
                <a:gd name="connsiteX3" fmla="*/ 145119 w 162010"/>
                <a:gd name="connsiteY3" fmla="*/ 30296 h 180553"/>
                <a:gd name="connsiteX4" fmla="*/ 144357 w 162010"/>
                <a:gd name="connsiteY4" fmla="*/ 15722 h 180553"/>
                <a:gd name="connsiteX5" fmla="*/ 143785 w 162010"/>
                <a:gd name="connsiteY5" fmla="*/ 10579 h 180553"/>
                <a:gd name="connsiteX6" fmla="*/ 141975 w 162010"/>
                <a:gd name="connsiteY6" fmla="*/ 12103 h 180553"/>
                <a:gd name="connsiteX7" fmla="*/ 140166 w 162010"/>
                <a:gd name="connsiteY7" fmla="*/ 11436 h 180553"/>
                <a:gd name="connsiteX8" fmla="*/ 140166 w 162010"/>
                <a:gd name="connsiteY8" fmla="*/ 9817 h 180553"/>
                <a:gd name="connsiteX9" fmla="*/ 140166 w 162010"/>
                <a:gd name="connsiteY9" fmla="*/ 8293 h 180553"/>
                <a:gd name="connsiteX10" fmla="*/ 140166 w 162010"/>
                <a:gd name="connsiteY10" fmla="*/ 7721 h 180553"/>
                <a:gd name="connsiteX11" fmla="*/ 139023 w 162010"/>
                <a:gd name="connsiteY11" fmla="*/ 6769 h 180553"/>
                <a:gd name="connsiteX12" fmla="*/ 135594 w 162010"/>
                <a:gd name="connsiteY12" fmla="*/ 8864 h 180553"/>
                <a:gd name="connsiteX13" fmla="*/ 135594 w 162010"/>
                <a:gd name="connsiteY13" fmla="*/ 12483 h 180553"/>
                <a:gd name="connsiteX14" fmla="*/ 136070 w 162010"/>
                <a:gd name="connsiteY14" fmla="*/ 14103 h 180553"/>
                <a:gd name="connsiteX15" fmla="*/ 134451 w 162010"/>
                <a:gd name="connsiteY15" fmla="*/ 16389 h 180553"/>
                <a:gd name="connsiteX16" fmla="*/ 134451 w 162010"/>
                <a:gd name="connsiteY16" fmla="*/ 16389 h 180553"/>
                <a:gd name="connsiteX17" fmla="*/ 132069 w 162010"/>
                <a:gd name="connsiteY17" fmla="*/ 14388 h 180553"/>
                <a:gd name="connsiteX18" fmla="*/ 132069 w 162010"/>
                <a:gd name="connsiteY18" fmla="*/ 11531 h 180553"/>
                <a:gd name="connsiteX19" fmla="*/ 130831 w 162010"/>
                <a:gd name="connsiteY19" fmla="*/ 9245 h 180553"/>
                <a:gd name="connsiteX20" fmla="*/ 128355 w 162010"/>
                <a:gd name="connsiteY20" fmla="*/ 10864 h 180553"/>
                <a:gd name="connsiteX21" fmla="*/ 128355 w 162010"/>
                <a:gd name="connsiteY21" fmla="*/ 13245 h 180553"/>
                <a:gd name="connsiteX22" fmla="*/ 125688 w 162010"/>
                <a:gd name="connsiteY22" fmla="*/ 14770 h 180553"/>
                <a:gd name="connsiteX23" fmla="*/ 125021 w 162010"/>
                <a:gd name="connsiteY23" fmla="*/ 12103 h 180553"/>
                <a:gd name="connsiteX24" fmla="*/ 126831 w 162010"/>
                <a:gd name="connsiteY24" fmla="*/ 8674 h 180553"/>
                <a:gd name="connsiteX25" fmla="*/ 127402 w 162010"/>
                <a:gd name="connsiteY25" fmla="*/ 6769 h 180553"/>
                <a:gd name="connsiteX26" fmla="*/ 125783 w 162010"/>
                <a:gd name="connsiteY26" fmla="*/ 5721 h 180553"/>
                <a:gd name="connsiteX27" fmla="*/ 123211 w 162010"/>
                <a:gd name="connsiteY27" fmla="*/ 7149 h 180553"/>
                <a:gd name="connsiteX28" fmla="*/ 121782 w 162010"/>
                <a:gd name="connsiteY28" fmla="*/ 10197 h 180553"/>
                <a:gd name="connsiteX29" fmla="*/ 119306 w 162010"/>
                <a:gd name="connsiteY29" fmla="*/ 13436 h 180553"/>
                <a:gd name="connsiteX30" fmla="*/ 116829 w 162010"/>
                <a:gd name="connsiteY30" fmla="*/ 12103 h 180553"/>
                <a:gd name="connsiteX31" fmla="*/ 118068 w 162010"/>
                <a:gd name="connsiteY31" fmla="*/ 9721 h 180553"/>
                <a:gd name="connsiteX32" fmla="*/ 119877 w 162010"/>
                <a:gd name="connsiteY32" fmla="*/ 6292 h 180553"/>
                <a:gd name="connsiteX33" fmla="*/ 116067 w 162010"/>
                <a:gd name="connsiteY33" fmla="*/ 6292 h 180553"/>
                <a:gd name="connsiteX34" fmla="*/ 113305 w 162010"/>
                <a:gd name="connsiteY34" fmla="*/ 8769 h 180553"/>
                <a:gd name="connsiteX35" fmla="*/ 111876 w 162010"/>
                <a:gd name="connsiteY35" fmla="*/ 11626 h 180553"/>
                <a:gd name="connsiteX36" fmla="*/ 110257 w 162010"/>
                <a:gd name="connsiteY36" fmla="*/ 12769 h 180553"/>
                <a:gd name="connsiteX37" fmla="*/ 111114 w 162010"/>
                <a:gd name="connsiteY37" fmla="*/ 7816 h 180553"/>
                <a:gd name="connsiteX38" fmla="*/ 112543 w 162010"/>
                <a:gd name="connsiteY38" fmla="*/ 6102 h 180553"/>
                <a:gd name="connsiteX39" fmla="*/ 111400 w 162010"/>
                <a:gd name="connsiteY39" fmla="*/ 4768 h 180553"/>
                <a:gd name="connsiteX40" fmla="*/ 110448 w 162010"/>
                <a:gd name="connsiteY40" fmla="*/ 4768 h 180553"/>
                <a:gd name="connsiteX41" fmla="*/ 106733 w 162010"/>
                <a:gd name="connsiteY41" fmla="*/ 8198 h 180553"/>
                <a:gd name="connsiteX42" fmla="*/ 105114 w 162010"/>
                <a:gd name="connsiteY42" fmla="*/ 11436 h 180553"/>
                <a:gd name="connsiteX43" fmla="*/ 107209 w 162010"/>
                <a:gd name="connsiteY43" fmla="*/ 4007 h 180553"/>
                <a:gd name="connsiteX44" fmla="*/ 109590 w 162010"/>
                <a:gd name="connsiteY44" fmla="*/ 2006 h 180553"/>
                <a:gd name="connsiteX45" fmla="*/ 109590 w 162010"/>
                <a:gd name="connsiteY45" fmla="*/ -185 h 180553"/>
                <a:gd name="connsiteX46" fmla="*/ 106733 w 162010"/>
                <a:gd name="connsiteY46" fmla="*/ -185 h 180553"/>
                <a:gd name="connsiteX47" fmla="*/ 100732 w 162010"/>
                <a:gd name="connsiteY47" fmla="*/ 3720 h 180553"/>
                <a:gd name="connsiteX48" fmla="*/ 99780 w 162010"/>
                <a:gd name="connsiteY48" fmla="*/ 9054 h 180553"/>
                <a:gd name="connsiteX49" fmla="*/ 98351 w 162010"/>
                <a:gd name="connsiteY49" fmla="*/ 10864 h 180553"/>
                <a:gd name="connsiteX50" fmla="*/ 95684 w 162010"/>
                <a:gd name="connsiteY50" fmla="*/ 9817 h 180553"/>
                <a:gd name="connsiteX51" fmla="*/ 95684 w 162010"/>
                <a:gd name="connsiteY51" fmla="*/ 7245 h 180553"/>
                <a:gd name="connsiteX52" fmla="*/ 94827 w 162010"/>
                <a:gd name="connsiteY52" fmla="*/ 4959 h 180553"/>
                <a:gd name="connsiteX53" fmla="*/ 90731 w 162010"/>
                <a:gd name="connsiteY53" fmla="*/ 6006 h 180553"/>
                <a:gd name="connsiteX54" fmla="*/ 89397 w 162010"/>
                <a:gd name="connsiteY54" fmla="*/ 9054 h 180553"/>
                <a:gd name="connsiteX55" fmla="*/ 89397 w 162010"/>
                <a:gd name="connsiteY55" fmla="*/ 10769 h 180553"/>
                <a:gd name="connsiteX56" fmla="*/ 87683 w 162010"/>
                <a:gd name="connsiteY56" fmla="*/ 4768 h 180553"/>
                <a:gd name="connsiteX57" fmla="*/ 88159 w 162010"/>
                <a:gd name="connsiteY57" fmla="*/ 3054 h 180553"/>
                <a:gd name="connsiteX58" fmla="*/ 86826 w 162010"/>
                <a:gd name="connsiteY58" fmla="*/ 1815 h 180553"/>
                <a:gd name="connsiteX59" fmla="*/ 85587 w 162010"/>
                <a:gd name="connsiteY59" fmla="*/ 1815 h 180553"/>
                <a:gd name="connsiteX60" fmla="*/ 82349 w 162010"/>
                <a:gd name="connsiteY60" fmla="*/ 5530 h 180553"/>
                <a:gd name="connsiteX61" fmla="*/ 83301 w 162010"/>
                <a:gd name="connsiteY61" fmla="*/ 9531 h 180553"/>
                <a:gd name="connsiteX62" fmla="*/ 82273 w 162010"/>
                <a:gd name="connsiteY62" fmla="*/ 10950 h 180553"/>
                <a:gd name="connsiteX63" fmla="*/ 82158 w 162010"/>
                <a:gd name="connsiteY63" fmla="*/ 10960 h 180553"/>
                <a:gd name="connsiteX64" fmla="*/ 81396 w 162010"/>
                <a:gd name="connsiteY64" fmla="*/ 10960 h 180553"/>
                <a:gd name="connsiteX65" fmla="*/ 79110 w 162010"/>
                <a:gd name="connsiteY65" fmla="*/ 5054 h 180553"/>
                <a:gd name="connsiteX66" fmla="*/ 74634 w 162010"/>
                <a:gd name="connsiteY66" fmla="*/ 2958 h 180553"/>
                <a:gd name="connsiteX67" fmla="*/ 71205 w 162010"/>
                <a:gd name="connsiteY67" fmla="*/ 3530 h 180553"/>
                <a:gd name="connsiteX68" fmla="*/ 71205 w 162010"/>
                <a:gd name="connsiteY68" fmla="*/ 4483 h 180553"/>
                <a:gd name="connsiteX69" fmla="*/ 75396 w 162010"/>
                <a:gd name="connsiteY69" fmla="*/ 8007 h 180553"/>
                <a:gd name="connsiteX70" fmla="*/ 77015 w 162010"/>
                <a:gd name="connsiteY70" fmla="*/ 12389 h 180553"/>
                <a:gd name="connsiteX71" fmla="*/ 74157 w 162010"/>
                <a:gd name="connsiteY71" fmla="*/ 12389 h 180553"/>
                <a:gd name="connsiteX72" fmla="*/ 73014 w 162010"/>
                <a:gd name="connsiteY72" fmla="*/ 10388 h 180553"/>
                <a:gd name="connsiteX73" fmla="*/ 72348 w 162010"/>
                <a:gd name="connsiteY73" fmla="*/ 10388 h 180553"/>
                <a:gd name="connsiteX74" fmla="*/ 70728 w 162010"/>
                <a:gd name="connsiteY74" fmla="*/ 11807 h 180553"/>
                <a:gd name="connsiteX75" fmla="*/ 70728 w 162010"/>
                <a:gd name="connsiteY75" fmla="*/ 12007 h 180553"/>
                <a:gd name="connsiteX76" fmla="*/ 69681 w 162010"/>
                <a:gd name="connsiteY76" fmla="*/ 14008 h 180553"/>
                <a:gd name="connsiteX77" fmla="*/ 67585 w 162010"/>
                <a:gd name="connsiteY77" fmla="*/ 9054 h 180553"/>
                <a:gd name="connsiteX78" fmla="*/ 60156 w 162010"/>
                <a:gd name="connsiteY78" fmla="*/ 3911 h 180553"/>
                <a:gd name="connsiteX79" fmla="*/ 58441 w 162010"/>
                <a:gd name="connsiteY79" fmla="*/ 3911 h 180553"/>
                <a:gd name="connsiteX80" fmla="*/ 56441 w 162010"/>
                <a:gd name="connsiteY80" fmla="*/ 6197 h 180553"/>
                <a:gd name="connsiteX81" fmla="*/ 57965 w 162010"/>
                <a:gd name="connsiteY81" fmla="*/ 8578 h 180553"/>
                <a:gd name="connsiteX82" fmla="*/ 59679 w 162010"/>
                <a:gd name="connsiteY82" fmla="*/ 12007 h 180553"/>
                <a:gd name="connsiteX83" fmla="*/ 58165 w 162010"/>
                <a:gd name="connsiteY83" fmla="*/ 15160 h 180553"/>
                <a:gd name="connsiteX84" fmla="*/ 57870 w 162010"/>
                <a:gd name="connsiteY84" fmla="*/ 15246 h 180553"/>
                <a:gd name="connsiteX85" fmla="*/ 54060 w 162010"/>
                <a:gd name="connsiteY85" fmla="*/ 14008 h 180553"/>
                <a:gd name="connsiteX86" fmla="*/ 52155 w 162010"/>
                <a:gd name="connsiteY86" fmla="*/ 11055 h 180553"/>
                <a:gd name="connsiteX87" fmla="*/ 47868 w 162010"/>
                <a:gd name="connsiteY87" fmla="*/ 11055 h 180553"/>
                <a:gd name="connsiteX88" fmla="*/ 47868 w 162010"/>
                <a:gd name="connsiteY88" fmla="*/ 12293 h 180553"/>
                <a:gd name="connsiteX89" fmla="*/ 49964 w 162010"/>
                <a:gd name="connsiteY89" fmla="*/ 14579 h 180553"/>
                <a:gd name="connsiteX90" fmla="*/ 50535 w 162010"/>
                <a:gd name="connsiteY90" fmla="*/ 17341 h 180553"/>
                <a:gd name="connsiteX91" fmla="*/ 47868 w 162010"/>
                <a:gd name="connsiteY91" fmla="*/ 18294 h 180553"/>
                <a:gd name="connsiteX92" fmla="*/ 45773 w 162010"/>
                <a:gd name="connsiteY92" fmla="*/ 16674 h 180553"/>
                <a:gd name="connsiteX93" fmla="*/ 43487 w 162010"/>
                <a:gd name="connsiteY93" fmla="*/ 11150 h 180553"/>
                <a:gd name="connsiteX94" fmla="*/ 42058 w 162010"/>
                <a:gd name="connsiteY94" fmla="*/ 8578 h 180553"/>
                <a:gd name="connsiteX95" fmla="*/ 38820 w 162010"/>
                <a:gd name="connsiteY95" fmla="*/ 7055 h 180553"/>
                <a:gd name="connsiteX96" fmla="*/ 36248 w 162010"/>
                <a:gd name="connsiteY96" fmla="*/ 7055 h 180553"/>
                <a:gd name="connsiteX97" fmla="*/ 35010 w 162010"/>
                <a:gd name="connsiteY97" fmla="*/ 8578 h 180553"/>
                <a:gd name="connsiteX98" fmla="*/ 36248 w 162010"/>
                <a:gd name="connsiteY98" fmla="*/ 9817 h 180553"/>
                <a:gd name="connsiteX99" fmla="*/ 39296 w 162010"/>
                <a:gd name="connsiteY99" fmla="*/ 13436 h 180553"/>
                <a:gd name="connsiteX100" fmla="*/ 38629 w 162010"/>
                <a:gd name="connsiteY100" fmla="*/ 15151 h 180553"/>
                <a:gd name="connsiteX101" fmla="*/ 36915 w 162010"/>
                <a:gd name="connsiteY101" fmla="*/ 15151 h 180553"/>
                <a:gd name="connsiteX102" fmla="*/ 34533 w 162010"/>
                <a:gd name="connsiteY102" fmla="*/ 13150 h 180553"/>
                <a:gd name="connsiteX103" fmla="*/ 32628 w 162010"/>
                <a:gd name="connsiteY103" fmla="*/ 10864 h 180553"/>
                <a:gd name="connsiteX104" fmla="*/ 28818 w 162010"/>
                <a:gd name="connsiteY104" fmla="*/ 10864 h 180553"/>
                <a:gd name="connsiteX105" fmla="*/ 28818 w 162010"/>
                <a:gd name="connsiteY105" fmla="*/ 12960 h 180553"/>
                <a:gd name="connsiteX106" fmla="*/ 30723 w 162010"/>
                <a:gd name="connsiteY106" fmla="*/ 14484 h 180553"/>
                <a:gd name="connsiteX107" fmla="*/ 36057 w 162010"/>
                <a:gd name="connsiteY107" fmla="*/ 19913 h 180553"/>
                <a:gd name="connsiteX108" fmla="*/ 35743 w 162010"/>
                <a:gd name="connsiteY108" fmla="*/ 21904 h 180553"/>
                <a:gd name="connsiteX109" fmla="*/ 35581 w 162010"/>
                <a:gd name="connsiteY109" fmla="*/ 22008 h 180553"/>
                <a:gd name="connsiteX110" fmla="*/ 33486 w 162010"/>
                <a:gd name="connsiteY110" fmla="*/ 22008 h 180553"/>
                <a:gd name="connsiteX111" fmla="*/ 32438 w 162010"/>
                <a:gd name="connsiteY111" fmla="*/ 20961 h 180553"/>
                <a:gd name="connsiteX112" fmla="*/ 30723 w 162010"/>
                <a:gd name="connsiteY112" fmla="*/ 18865 h 180553"/>
                <a:gd name="connsiteX113" fmla="*/ 27866 w 162010"/>
                <a:gd name="connsiteY113" fmla="*/ 17151 h 180553"/>
                <a:gd name="connsiteX114" fmla="*/ 24246 w 162010"/>
                <a:gd name="connsiteY114" fmla="*/ 18484 h 180553"/>
                <a:gd name="connsiteX115" fmla="*/ 25866 w 162010"/>
                <a:gd name="connsiteY115" fmla="*/ 20485 h 180553"/>
                <a:gd name="connsiteX116" fmla="*/ 27390 w 162010"/>
                <a:gd name="connsiteY116" fmla="*/ 22294 h 180553"/>
                <a:gd name="connsiteX117" fmla="*/ 27390 w 162010"/>
                <a:gd name="connsiteY117" fmla="*/ 23342 h 180553"/>
                <a:gd name="connsiteX118" fmla="*/ 26818 w 162010"/>
                <a:gd name="connsiteY118" fmla="*/ 23913 h 180553"/>
                <a:gd name="connsiteX119" fmla="*/ 22532 w 162010"/>
                <a:gd name="connsiteY119" fmla="*/ 23913 h 180553"/>
                <a:gd name="connsiteX120" fmla="*/ 21008 w 162010"/>
                <a:gd name="connsiteY120" fmla="*/ 21151 h 180553"/>
                <a:gd name="connsiteX121" fmla="*/ 19770 w 162010"/>
                <a:gd name="connsiteY121" fmla="*/ 18199 h 180553"/>
                <a:gd name="connsiteX122" fmla="*/ 18912 w 162010"/>
                <a:gd name="connsiteY122" fmla="*/ 17627 h 180553"/>
                <a:gd name="connsiteX123" fmla="*/ 16436 w 162010"/>
                <a:gd name="connsiteY123" fmla="*/ 18199 h 180553"/>
                <a:gd name="connsiteX124" fmla="*/ 15102 w 162010"/>
                <a:gd name="connsiteY124" fmla="*/ 19151 h 180553"/>
                <a:gd name="connsiteX125" fmla="*/ 15436 w 162010"/>
                <a:gd name="connsiteY125" fmla="*/ 22637 h 180553"/>
                <a:gd name="connsiteX126" fmla="*/ 15769 w 162010"/>
                <a:gd name="connsiteY126" fmla="*/ 22866 h 180553"/>
                <a:gd name="connsiteX127" fmla="*/ 19389 w 162010"/>
                <a:gd name="connsiteY127" fmla="*/ 25723 h 180553"/>
                <a:gd name="connsiteX128" fmla="*/ 19503 w 162010"/>
                <a:gd name="connsiteY128" fmla="*/ 27609 h 180553"/>
                <a:gd name="connsiteX129" fmla="*/ 19389 w 162010"/>
                <a:gd name="connsiteY129" fmla="*/ 27724 h 180553"/>
                <a:gd name="connsiteX130" fmla="*/ 16531 w 162010"/>
                <a:gd name="connsiteY130" fmla="*/ 27724 h 180553"/>
                <a:gd name="connsiteX131" fmla="*/ 14912 w 162010"/>
                <a:gd name="connsiteY131" fmla="*/ 26105 h 180553"/>
                <a:gd name="connsiteX132" fmla="*/ 14055 w 162010"/>
                <a:gd name="connsiteY132" fmla="*/ 24962 h 180553"/>
                <a:gd name="connsiteX133" fmla="*/ 12340 w 162010"/>
                <a:gd name="connsiteY133" fmla="*/ 24295 h 180553"/>
                <a:gd name="connsiteX134" fmla="*/ 10054 w 162010"/>
                <a:gd name="connsiteY134" fmla="*/ 26485 h 180553"/>
                <a:gd name="connsiteX135" fmla="*/ 11197 w 162010"/>
                <a:gd name="connsiteY135" fmla="*/ 28962 h 180553"/>
                <a:gd name="connsiteX136" fmla="*/ 9673 w 162010"/>
                <a:gd name="connsiteY136" fmla="*/ 29914 h 180553"/>
                <a:gd name="connsiteX137" fmla="*/ 8816 w 162010"/>
                <a:gd name="connsiteY137" fmla="*/ 29914 h 180553"/>
                <a:gd name="connsiteX138" fmla="*/ 8816 w 162010"/>
                <a:gd name="connsiteY138" fmla="*/ 31629 h 180553"/>
                <a:gd name="connsiteX139" fmla="*/ 4911 w 162010"/>
                <a:gd name="connsiteY139" fmla="*/ 44297 h 180553"/>
                <a:gd name="connsiteX140" fmla="*/ 339 w 162010"/>
                <a:gd name="connsiteY140" fmla="*/ 72205 h 180553"/>
                <a:gd name="connsiteX141" fmla="*/ 3958 w 162010"/>
                <a:gd name="connsiteY141" fmla="*/ 86112 h 180553"/>
                <a:gd name="connsiteX142" fmla="*/ 17293 w 162010"/>
                <a:gd name="connsiteY142" fmla="*/ 154597 h 180553"/>
                <a:gd name="connsiteX143" fmla="*/ 23199 w 162010"/>
                <a:gd name="connsiteY143" fmla="*/ 164693 h 180553"/>
                <a:gd name="connsiteX144" fmla="*/ 27580 w 162010"/>
                <a:gd name="connsiteY144" fmla="*/ 166788 h 180553"/>
                <a:gd name="connsiteX145" fmla="*/ 29866 w 162010"/>
                <a:gd name="connsiteY145" fmla="*/ 170694 h 180553"/>
                <a:gd name="connsiteX146" fmla="*/ 31009 w 162010"/>
                <a:gd name="connsiteY146" fmla="*/ 168122 h 180553"/>
                <a:gd name="connsiteX147" fmla="*/ 32628 w 162010"/>
                <a:gd name="connsiteY147" fmla="*/ 166979 h 180553"/>
                <a:gd name="connsiteX148" fmla="*/ 31866 w 162010"/>
                <a:gd name="connsiteY148" fmla="*/ 171932 h 180553"/>
                <a:gd name="connsiteX149" fmla="*/ 30438 w 162010"/>
                <a:gd name="connsiteY149" fmla="*/ 173647 h 180553"/>
                <a:gd name="connsiteX150" fmla="*/ 31123 w 162010"/>
                <a:gd name="connsiteY150" fmla="*/ 174961 h 180553"/>
                <a:gd name="connsiteX151" fmla="*/ 31676 w 162010"/>
                <a:gd name="connsiteY151" fmla="*/ 174980 h 180553"/>
                <a:gd name="connsiteX152" fmla="*/ 32628 w 162010"/>
                <a:gd name="connsiteY152" fmla="*/ 174980 h 180553"/>
                <a:gd name="connsiteX153" fmla="*/ 36153 w 162010"/>
                <a:gd name="connsiteY153" fmla="*/ 171551 h 180553"/>
                <a:gd name="connsiteX154" fmla="*/ 37677 w 162010"/>
                <a:gd name="connsiteY154" fmla="*/ 168313 h 180553"/>
                <a:gd name="connsiteX155" fmla="*/ 35772 w 162010"/>
                <a:gd name="connsiteY155" fmla="*/ 175742 h 180553"/>
                <a:gd name="connsiteX156" fmla="*/ 33486 w 162010"/>
                <a:gd name="connsiteY156" fmla="*/ 177742 h 180553"/>
                <a:gd name="connsiteX157" fmla="*/ 33486 w 162010"/>
                <a:gd name="connsiteY157" fmla="*/ 179933 h 180553"/>
                <a:gd name="connsiteX158" fmla="*/ 36248 w 162010"/>
                <a:gd name="connsiteY158" fmla="*/ 179933 h 180553"/>
                <a:gd name="connsiteX159" fmla="*/ 42058 w 162010"/>
                <a:gd name="connsiteY159" fmla="*/ 176028 h 180553"/>
                <a:gd name="connsiteX160" fmla="*/ 42915 w 162010"/>
                <a:gd name="connsiteY160" fmla="*/ 170694 h 180553"/>
                <a:gd name="connsiteX161" fmla="*/ 44344 w 162010"/>
                <a:gd name="connsiteY161" fmla="*/ 168884 h 180553"/>
                <a:gd name="connsiteX162" fmla="*/ 47011 w 162010"/>
                <a:gd name="connsiteY162" fmla="*/ 169932 h 180553"/>
                <a:gd name="connsiteX163" fmla="*/ 46535 w 162010"/>
                <a:gd name="connsiteY163" fmla="*/ 172504 h 180553"/>
                <a:gd name="connsiteX164" fmla="*/ 47392 w 162010"/>
                <a:gd name="connsiteY164" fmla="*/ 174694 h 180553"/>
                <a:gd name="connsiteX165" fmla="*/ 51393 w 162010"/>
                <a:gd name="connsiteY165" fmla="*/ 173742 h 180553"/>
                <a:gd name="connsiteX166" fmla="*/ 52726 w 162010"/>
                <a:gd name="connsiteY166" fmla="*/ 170694 h 180553"/>
                <a:gd name="connsiteX167" fmla="*/ 52726 w 162010"/>
                <a:gd name="connsiteY167" fmla="*/ 168980 h 180553"/>
                <a:gd name="connsiteX168" fmla="*/ 54345 w 162010"/>
                <a:gd name="connsiteY168" fmla="*/ 174885 h 180553"/>
                <a:gd name="connsiteX169" fmla="*/ 54345 w 162010"/>
                <a:gd name="connsiteY169" fmla="*/ 176695 h 180553"/>
                <a:gd name="connsiteX170" fmla="*/ 55679 w 162010"/>
                <a:gd name="connsiteY170" fmla="*/ 177838 h 180553"/>
                <a:gd name="connsiteX171" fmla="*/ 56917 w 162010"/>
                <a:gd name="connsiteY171" fmla="*/ 177838 h 180553"/>
                <a:gd name="connsiteX172" fmla="*/ 60060 w 162010"/>
                <a:gd name="connsiteY172" fmla="*/ 174123 h 180553"/>
                <a:gd name="connsiteX173" fmla="*/ 59108 w 162010"/>
                <a:gd name="connsiteY173" fmla="*/ 170123 h 180553"/>
                <a:gd name="connsiteX174" fmla="*/ 59927 w 162010"/>
                <a:gd name="connsiteY174" fmla="*/ 168732 h 180553"/>
                <a:gd name="connsiteX175" fmla="*/ 60156 w 162010"/>
                <a:gd name="connsiteY175" fmla="*/ 168694 h 180553"/>
                <a:gd name="connsiteX176" fmla="*/ 60918 w 162010"/>
                <a:gd name="connsiteY176" fmla="*/ 168694 h 180553"/>
                <a:gd name="connsiteX177" fmla="*/ 63204 w 162010"/>
                <a:gd name="connsiteY177" fmla="*/ 174599 h 180553"/>
                <a:gd name="connsiteX178" fmla="*/ 67585 w 162010"/>
                <a:gd name="connsiteY178" fmla="*/ 176695 h 180553"/>
                <a:gd name="connsiteX179" fmla="*/ 70919 w 162010"/>
                <a:gd name="connsiteY179" fmla="*/ 176123 h 180553"/>
                <a:gd name="connsiteX180" fmla="*/ 70919 w 162010"/>
                <a:gd name="connsiteY180" fmla="*/ 175075 h 180553"/>
                <a:gd name="connsiteX181" fmla="*/ 66823 w 162010"/>
                <a:gd name="connsiteY181" fmla="*/ 171646 h 180553"/>
                <a:gd name="connsiteX182" fmla="*/ 65204 w 162010"/>
                <a:gd name="connsiteY182" fmla="*/ 167170 h 180553"/>
                <a:gd name="connsiteX183" fmla="*/ 67966 w 162010"/>
                <a:gd name="connsiteY183" fmla="*/ 167741 h 180553"/>
                <a:gd name="connsiteX184" fmla="*/ 69204 w 162010"/>
                <a:gd name="connsiteY184" fmla="*/ 169741 h 180553"/>
                <a:gd name="connsiteX185" fmla="*/ 69776 w 162010"/>
                <a:gd name="connsiteY185" fmla="*/ 169741 h 180553"/>
                <a:gd name="connsiteX186" fmla="*/ 71395 w 162010"/>
                <a:gd name="connsiteY186" fmla="*/ 168122 h 180553"/>
                <a:gd name="connsiteX187" fmla="*/ 72348 w 162010"/>
                <a:gd name="connsiteY187" fmla="*/ 166122 h 180553"/>
                <a:gd name="connsiteX188" fmla="*/ 74443 w 162010"/>
                <a:gd name="connsiteY188" fmla="*/ 170979 h 180553"/>
                <a:gd name="connsiteX189" fmla="*/ 81777 w 162010"/>
                <a:gd name="connsiteY189" fmla="*/ 176218 h 180553"/>
                <a:gd name="connsiteX190" fmla="*/ 83492 w 162010"/>
                <a:gd name="connsiteY190" fmla="*/ 176218 h 180553"/>
                <a:gd name="connsiteX191" fmla="*/ 85492 w 162010"/>
                <a:gd name="connsiteY191" fmla="*/ 173932 h 180553"/>
                <a:gd name="connsiteX192" fmla="*/ 83968 w 162010"/>
                <a:gd name="connsiteY192" fmla="*/ 171551 h 180553"/>
                <a:gd name="connsiteX193" fmla="*/ 82254 w 162010"/>
                <a:gd name="connsiteY193" fmla="*/ 168122 h 180553"/>
                <a:gd name="connsiteX194" fmla="*/ 83930 w 162010"/>
                <a:gd name="connsiteY194" fmla="*/ 164893 h 180553"/>
                <a:gd name="connsiteX195" fmla="*/ 83968 w 162010"/>
                <a:gd name="connsiteY195" fmla="*/ 164883 h 180553"/>
                <a:gd name="connsiteX196" fmla="*/ 87778 w 162010"/>
                <a:gd name="connsiteY196" fmla="*/ 166217 h 180553"/>
                <a:gd name="connsiteX197" fmla="*/ 89588 w 162010"/>
                <a:gd name="connsiteY197" fmla="*/ 169170 h 180553"/>
                <a:gd name="connsiteX198" fmla="*/ 93779 w 162010"/>
                <a:gd name="connsiteY198" fmla="*/ 169170 h 180553"/>
                <a:gd name="connsiteX199" fmla="*/ 93779 w 162010"/>
                <a:gd name="connsiteY199" fmla="*/ 167931 h 180553"/>
                <a:gd name="connsiteX200" fmla="*/ 91683 w 162010"/>
                <a:gd name="connsiteY200" fmla="*/ 165645 h 180553"/>
                <a:gd name="connsiteX201" fmla="*/ 91112 w 162010"/>
                <a:gd name="connsiteY201" fmla="*/ 162979 h 180553"/>
                <a:gd name="connsiteX202" fmla="*/ 93779 w 162010"/>
                <a:gd name="connsiteY202" fmla="*/ 161931 h 180553"/>
                <a:gd name="connsiteX203" fmla="*/ 95779 w 162010"/>
                <a:gd name="connsiteY203" fmla="*/ 163646 h 180553"/>
                <a:gd name="connsiteX204" fmla="*/ 98065 w 162010"/>
                <a:gd name="connsiteY204" fmla="*/ 169170 h 180553"/>
                <a:gd name="connsiteX205" fmla="*/ 99494 w 162010"/>
                <a:gd name="connsiteY205" fmla="*/ 171646 h 180553"/>
                <a:gd name="connsiteX206" fmla="*/ 102637 w 162010"/>
                <a:gd name="connsiteY206" fmla="*/ 173265 h 180553"/>
                <a:gd name="connsiteX207" fmla="*/ 105114 w 162010"/>
                <a:gd name="connsiteY207" fmla="*/ 173265 h 180553"/>
                <a:gd name="connsiteX208" fmla="*/ 106352 w 162010"/>
                <a:gd name="connsiteY208" fmla="*/ 171742 h 180553"/>
                <a:gd name="connsiteX209" fmla="*/ 105114 w 162010"/>
                <a:gd name="connsiteY209" fmla="*/ 170599 h 180553"/>
                <a:gd name="connsiteX210" fmla="*/ 102161 w 162010"/>
                <a:gd name="connsiteY210" fmla="*/ 166884 h 180553"/>
                <a:gd name="connsiteX211" fmla="*/ 102828 w 162010"/>
                <a:gd name="connsiteY211" fmla="*/ 165169 h 180553"/>
                <a:gd name="connsiteX212" fmla="*/ 104447 w 162010"/>
                <a:gd name="connsiteY212" fmla="*/ 165169 h 180553"/>
                <a:gd name="connsiteX213" fmla="*/ 106828 w 162010"/>
                <a:gd name="connsiteY213" fmla="*/ 167265 h 180553"/>
                <a:gd name="connsiteX214" fmla="*/ 108638 w 162010"/>
                <a:gd name="connsiteY214" fmla="*/ 169456 h 180553"/>
                <a:gd name="connsiteX215" fmla="*/ 112353 w 162010"/>
                <a:gd name="connsiteY215" fmla="*/ 169456 h 180553"/>
                <a:gd name="connsiteX216" fmla="*/ 112829 w 162010"/>
                <a:gd name="connsiteY216" fmla="*/ 167360 h 180553"/>
                <a:gd name="connsiteX217" fmla="*/ 111019 w 162010"/>
                <a:gd name="connsiteY217" fmla="*/ 165836 h 180553"/>
                <a:gd name="connsiteX218" fmla="*/ 105876 w 162010"/>
                <a:gd name="connsiteY218" fmla="*/ 160312 h 180553"/>
                <a:gd name="connsiteX219" fmla="*/ 105876 w 162010"/>
                <a:gd name="connsiteY219" fmla="*/ 158216 h 180553"/>
                <a:gd name="connsiteX220" fmla="*/ 107876 w 162010"/>
                <a:gd name="connsiteY220" fmla="*/ 158216 h 180553"/>
                <a:gd name="connsiteX221" fmla="*/ 109019 w 162010"/>
                <a:gd name="connsiteY221" fmla="*/ 159359 h 180553"/>
                <a:gd name="connsiteX222" fmla="*/ 110638 w 162010"/>
                <a:gd name="connsiteY222" fmla="*/ 161454 h 180553"/>
                <a:gd name="connsiteX223" fmla="*/ 113496 w 162010"/>
                <a:gd name="connsiteY223" fmla="*/ 163264 h 180553"/>
                <a:gd name="connsiteX224" fmla="*/ 116925 w 162010"/>
                <a:gd name="connsiteY224" fmla="*/ 161931 h 180553"/>
                <a:gd name="connsiteX225" fmla="*/ 115496 w 162010"/>
                <a:gd name="connsiteY225" fmla="*/ 159835 h 180553"/>
                <a:gd name="connsiteX226" fmla="*/ 113877 w 162010"/>
                <a:gd name="connsiteY226" fmla="*/ 158121 h 180553"/>
                <a:gd name="connsiteX227" fmla="*/ 113877 w 162010"/>
                <a:gd name="connsiteY227" fmla="*/ 156978 h 180553"/>
                <a:gd name="connsiteX228" fmla="*/ 113877 w 162010"/>
                <a:gd name="connsiteY228" fmla="*/ 156502 h 180553"/>
                <a:gd name="connsiteX229" fmla="*/ 118163 w 162010"/>
                <a:gd name="connsiteY229" fmla="*/ 156502 h 180553"/>
                <a:gd name="connsiteX230" fmla="*/ 119592 w 162010"/>
                <a:gd name="connsiteY230" fmla="*/ 159359 h 180553"/>
                <a:gd name="connsiteX231" fmla="*/ 120830 w 162010"/>
                <a:gd name="connsiteY231" fmla="*/ 162312 h 180553"/>
                <a:gd name="connsiteX232" fmla="*/ 121687 w 162010"/>
                <a:gd name="connsiteY232" fmla="*/ 162788 h 180553"/>
                <a:gd name="connsiteX233" fmla="*/ 124068 w 162010"/>
                <a:gd name="connsiteY233" fmla="*/ 162217 h 180553"/>
                <a:gd name="connsiteX234" fmla="*/ 125402 w 162010"/>
                <a:gd name="connsiteY234" fmla="*/ 161264 h 180553"/>
                <a:gd name="connsiteX235" fmla="*/ 124830 w 162010"/>
                <a:gd name="connsiteY235" fmla="*/ 157645 h 180553"/>
                <a:gd name="connsiteX236" fmla="*/ 121306 w 162010"/>
                <a:gd name="connsiteY236" fmla="*/ 154692 h 180553"/>
                <a:gd name="connsiteX237" fmla="*/ 121306 w 162010"/>
                <a:gd name="connsiteY237" fmla="*/ 152692 h 180553"/>
                <a:gd name="connsiteX238" fmla="*/ 124164 w 162010"/>
                <a:gd name="connsiteY238" fmla="*/ 152692 h 180553"/>
                <a:gd name="connsiteX239" fmla="*/ 125783 w 162010"/>
                <a:gd name="connsiteY239" fmla="*/ 154311 h 180553"/>
                <a:gd name="connsiteX240" fmla="*/ 126545 w 162010"/>
                <a:gd name="connsiteY240" fmla="*/ 155549 h 180553"/>
                <a:gd name="connsiteX241" fmla="*/ 128259 w 162010"/>
                <a:gd name="connsiteY241" fmla="*/ 156120 h 180553"/>
                <a:gd name="connsiteX242" fmla="*/ 130450 w 162010"/>
                <a:gd name="connsiteY242" fmla="*/ 154025 h 180553"/>
                <a:gd name="connsiteX243" fmla="*/ 129402 w 162010"/>
                <a:gd name="connsiteY243" fmla="*/ 151453 h 180553"/>
                <a:gd name="connsiteX244" fmla="*/ 130926 w 162010"/>
                <a:gd name="connsiteY244" fmla="*/ 150501 h 180553"/>
                <a:gd name="connsiteX245" fmla="*/ 133022 w 162010"/>
                <a:gd name="connsiteY245" fmla="*/ 150501 h 180553"/>
                <a:gd name="connsiteX246" fmla="*/ 134070 w 162010"/>
                <a:gd name="connsiteY246" fmla="*/ 151644 h 180553"/>
                <a:gd name="connsiteX247" fmla="*/ 136451 w 162010"/>
                <a:gd name="connsiteY247" fmla="*/ 154501 h 180553"/>
                <a:gd name="connsiteX248" fmla="*/ 140832 w 162010"/>
                <a:gd name="connsiteY248" fmla="*/ 155644 h 180553"/>
                <a:gd name="connsiteX249" fmla="*/ 143233 w 162010"/>
                <a:gd name="connsiteY249" fmla="*/ 154425 h 180553"/>
                <a:gd name="connsiteX250" fmla="*/ 143309 w 162010"/>
                <a:gd name="connsiteY250" fmla="*/ 153549 h 180553"/>
                <a:gd name="connsiteX251" fmla="*/ 140070 w 162010"/>
                <a:gd name="connsiteY251" fmla="*/ 149930 h 180553"/>
                <a:gd name="connsiteX252" fmla="*/ 138165 w 162010"/>
                <a:gd name="connsiteY252" fmla="*/ 148215 h 180553"/>
                <a:gd name="connsiteX253" fmla="*/ 138165 w 162010"/>
                <a:gd name="connsiteY253" fmla="*/ 146882 h 180553"/>
                <a:gd name="connsiteX254" fmla="*/ 140166 w 162010"/>
                <a:gd name="connsiteY254" fmla="*/ 146882 h 180553"/>
                <a:gd name="connsiteX255" fmla="*/ 142071 w 162010"/>
                <a:gd name="connsiteY255" fmla="*/ 146882 h 180553"/>
                <a:gd name="connsiteX256" fmla="*/ 143690 w 162010"/>
                <a:gd name="connsiteY256" fmla="*/ 145739 h 180553"/>
                <a:gd name="connsiteX257" fmla="*/ 143690 w 162010"/>
                <a:gd name="connsiteY257" fmla="*/ 144119 h 180553"/>
                <a:gd name="connsiteX258" fmla="*/ 143690 w 162010"/>
                <a:gd name="connsiteY258" fmla="*/ 143071 h 180553"/>
                <a:gd name="connsiteX259" fmla="*/ 145500 w 162010"/>
                <a:gd name="connsiteY259" fmla="*/ 141452 h 180553"/>
                <a:gd name="connsiteX260" fmla="*/ 147424 w 162010"/>
                <a:gd name="connsiteY260" fmla="*/ 142424 h 180553"/>
                <a:gd name="connsiteX261" fmla="*/ 147309 w 162010"/>
                <a:gd name="connsiteY261" fmla="*/ 143643 h 180553"/>
                <a:gd name="connsiteX262" fmla="*/ 147309 w 162010"/>
                <a:gd name="connsiteY262" fmla="*/ 145262 h 180553"/>
                <a:gd name="connsiteX263" fmla="*/ 148357 w 162010"/>
                <a:gd name="connsiteY263" fmla="*/ 146215 h 180553"/>
                <a:gd name="connsiteX264" fmla="*/ 151691 w 162010"/>
                <a:gd name="connsiteY264" fmla="*/ 144119 h 180553"/>
                <a:gd name="connsiteX265" fmla="*/ 151691 w 162010"/>
                <a:gd name="connsiteY265" fmla="*/ 140595 h 180553"/>
                <a:gd name="connsiteX266" fmla="*/ 151215 w 162010"/>
                <a:gd name="connsiteY266" fmla="*/ 138880 h 180553"/>
                <a:gd name="connsiteX267" fmla="*/ 152739 w 162010"/>
                <a:gd name="connsiteY267" fmla="*/ 136594 h 180553"/>
                <a:gd name="connsiteX268" fmla="*/ 152739 w 162010"/>
                <a:gd name="connsiteY268" fmla="*/ 136594 h 180553"/>
                <a:gd name="connsiteX269" fmla="*/ 155120 w 162010"/>
                <a:gd name="connsiteY269" fmla="*/ 138690 h 180553"/>
                <a:gd name="connsiteX270" fmla="*/ 155120 w 162010"/>
                <a:gd name="connsiteY270" fmla="*/ 141548 h 180553"/>
                <a:gd name="connsiteX271" fmla="*/ 156358 w 162010"/>
                <a:gd name="connsiteY271" fmla="*/ 143833 h 180553"/>
                <a:gd name="connsiteX272" fmla="*/ 158739 w 162010"/>
                <a:gd name="connsiteY272" fmla="*/ 142214 h 180553"/>
                <a:gd name="connsiteX273" fmla="*/ 158739 w 162010"/>
                <a:gd name="connsiteY273" fmla="*/ 139833 h 180553"/>
                <a:gd name="connsiteX274" fmla="*/ 161311 w 162010"/>
                <a:gd name="connsiteY274" fmla="*/ 138404 h 180553"/>
                <a:gd name="connsiteX275" fmla="*/ 161978 w 162010"/>
                <a:gd name="connsiteY275" fmla="*/ 138404 h 180553"/>
                <a:gd name="connsiteX276" fmla="*/ 159406 w 162010"/>
                <a:gd name="connsiteY276" fmla="*/ 130689 h 180553"/>
                <a:gd name="connsiteX277" fmla="*/ 160930 w 162010"/>
                <a:gd name="connsiteY277" fmla="*/ 110591 h 18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62010" h="180553">
                  <a:moveTo>
                    <a:pt x="160930" y="110591"/>
                  </a:moveTo>
                  <a:cubicBezTo>
                    <a:pt x="161082" y="92808"/>
                    <a:pt x="157101" y="75234"/>
                    <a:pt x="149310" y="59251"/>
                  </a:cubicBezTo>
                  <a:cubicBezTo>
                    <a:pt x="147062" y="54965"/>
                    <a:pt x="145423" y="50374"/>
                    <a:pt x="144452" y="45631"/>
                  </a:cubicBezTo>
                  <a:cubicBezTo>
                    <a:pt x="144157" y="40506"/>
                    <a:pt x="144376" y="35372"/>
                    <a:pt x="145119" y="30296"/>
                  </a:cubicBezTo>
                  <a:cubicBezTo>
                    <a:pt x="145204" y="25428"/>
                    <a:pt x="144947" y="20561"/>
                    <a:pt x="144357" y="15722"/>
                  </a:cubicBezTo>
                  <a:lnTo>
                    <a:pt x="143785" y="10579"/>
                  </a:lnTo>
                  <a:cubicBezTo>
                    <a:pt x="143480" y="11360"/>
                    <a:pt x="142794" y="11931"/>
                    <a:pt x="141975" y="12103"/>
                  </a:cubicBezTo>
                  <a:cubicBezTo>
                    <a:pt x="141299" y="12226"/>
                    <a:pt x="140604" y="11969"/>
                    <a:pt x="140166" y="11436"/>
                  </a:cubicBezTo>
                  <a:cubicBezTo>
                    <a:pt x="139975" y="10912"/>
                    <a:pt x="139975" y="10340"/>
                    <a:pt x="140166" y="9817"/>
                  </a:cubicBezTo>
                  <a:cubicBezTo>
                    <a:pt x="140251" y="9312"/>
                    <a:pt x="140251" y="8798"/>
                    <a:pt x="140166" y="8293"/>
                  </a:cubicBezTo>
                  <a:cubicBezTo>
                    <a:pt x="140213" y="8102"/>
                    <a:pt x="140213" y="7912"/>
                    <a:pt x="140166" y="7721"/>
                  </a:cubicBezTo>
                  <a:cubicBezTo>
                    <a:pt x="139927" y="7264"/>
                    <a:pt x="139518" y="6921"/>
                    <a:pt x="139023" y="6769"/>
                  </a:cubicBezTo>
                  <a:cubicBezTo>
                    <a:pt x="137308" y="6769"/>
                    <a:pt x="136546" y="7721"/>
                    <a:pt x="135594" y="8864"/>
                  </a:cubicBezTo>
                  <a:cubicBezTo>
                    <a:pt x="134927" y="9978"/>
                    <a:pt x="134927" y="11369"/>
                    <a:pt x="135594" y="12483"/>
                  </a:cubicBezTo>
                  <a:cubicBezTo>
                    <a:pt x="135594" y="13055"/>
                    <a:pt x="136356" y="13436"/>
                    <a:pt x="136070" y="14103"/>
                  </a:cubicBezTo>
                  <a:cubicBezTo>
                    <a:pt x="135784" y="14770"/>
                    <a:pt x="134260" y="15531"/>
                    <a:pt x="134451" y="16389"/>
                  </a:cubicBezTo>
                  <a:lnTo>
                    <a:pt x="134451" y="16389"/>
                  </a:lnTo>
                  <a:cubicBezTo>
                    <a:pt x="134451" y="14198"/>
                    <a:pt x="132736" y="15151"/>
                    <a:pt x="132069" y="14388"/>
                  </a:cubicBezTo>
                  <a:cubicBezTo>
                    <a:pt x="131403" y="13627"/>
                    <a:pt x="132069" y="12483"/>
                    <a:pt x="132069" y="11531"/>
                  </a:cubicBezTo>
                  <a:cubicBezTo>
                    <a:pt x="132069" y="10579"/>
                    <a:pt x="132069" y="9245"/>
                    <a:pt x="130831" y="9245"/>
                  </a:cubicBezTo>
                  <a:cubicBezTo>
                    <a:pt x="129745" y="9207"/>
                    <a:pt x="128755" y="9854"/>
                    <a:pt x="128355" y="10864"/>
                  </a:cubicBezTo>
                  <a:cubicBezTo>
                    <a:pt x="128355" y="11626"/>
                    <a:pt x="128355" y="12483"/>
                    <a:pt x="128355" y="13245"/>
                  </a:cubicBezTo>
                  <a:cubicBezTo>
                    <a:pt x="127802" y="14198"/>
                    <a:pt x="126783" y="14779"/>
                    <a:pt x="125688" y="14770"/>
                  </a:cubicBezTo>
                  <a:cubicBezTo>
                    <a:pt x="124259" y="14770"/>
                    <a:pt x="124449" y="13150"/>
                    <a:pt x="125021" y="12103"/>
                  </a:cubicBezTo>
                  <a:lnTo>
                    <a:pt x="126831" y="8674"/>
                  </a:lnTo>
                  <a:cubicBezTo>
                    <a:pt x="127240" y="8121"/>
                    <a:pt x="127440" y="7455"/>
                    <a:pt x="127402" y="6769"/>
                  </a:cubicBezTo>
                  <a:cubicBezTo>
                    <a:pt x="127212" y="6054"/>
                    <a:pt x="126516" y="5597"/>
                    <a:pt x="125783" y="5721"/>
                  </a:cubicBezTo>
                  <a:cubicBezTo>
                    <a:pt x="124754" y="5797"/>
                    <a:pt x="123821" y="6321"/>
                    <a:pt x="123211" y="7149"/>
                  </a:cubicBezTo>
                  <a:cubicBezTo>
                    <a:pt x="122554" y="8074"/>
                    <a:pt x="122078" y="9102"/>
                    <a:pt x="121782" y="10197"/>
                  </a:cubicBezTo>
                  <a:cubicBezTo>
                    <a:pt x="121782" y="11436"/>
                    <a:pt x="121211" y="13055"/>
                    <a:pt x="119306" y="13436"/>
                  </a:cubicBezTo>
                  <a:cubicBezTo>
                    <a:pt x="117401" y="13817"/>
                    <a:pt x="116925" y="12960"/>
                    <a:pt x="116829" y="12103"/>
                  </a:cubicBezTo>
                  <a:cubicBezTo>
                    <a:pt x="116734" y="11246"/>
                    <a:pt x="117401" y="10483"/>
                    <a:pt x="118068" y="9721"/>
                  </a:cubicBezTo>
                  <a:cubicBezTo>
                    <a:pt x="118734" y="8959"/>
                    <a:pt x="120639" y="7245"/>
                    <a:pt x="119877" y="6292"/>
                  </a:cubicBezTo>
                  <a:cubicBezTo>
                    <a:pt x="119115" y="5340"/>
                    <a:pt x="117401" y="5435"/>
                    <a:pt x="116067" y="6292"/>
                  </a:cubicBezTo>
                  <a:cubicBezTo>
                    <a:pt x="114905" y="6797"/>
                    <a:pt x="113934" y="7664"/>
                    <a:pt x="113305" y="8769"/>
                  </a:cubicBezTo>
                  <a:cubicBezTo>
                    <a:pt x="112905" y="9760"/>
                    <a:pt x="112429" y="10712"/>
                    <a:pt x="111876" y="11626"/>
                  </a:cubicBezTo>
                  <a:cubicBezTo>
                    <a:pt x="111524" y="12226"/>
                    <a:pt x="110933" y="12646"/>
                    <a:pt x="110257" y="12769"/>
                  </a:cubicBezTo>
                  <a:cubicBezTo>
                    <a:pt x="109305" y="11131"/>
                    <a:pt x="109667" y="9035"/>
                    <a:pt x="111114" y="7816"/>
                  </a:cubicBezTo>
                  <a:cubicBezTo>
                    <a:pt x="111591" y="7245"/>
                    <a:pt x="112353" y="6673"/>
                    <a:pt x="112543" y="6102"/>
                  </a:cubicBezTo>
                  <a:cubicBezTo>
                    <a:pt x="112734" y="5530"/>
                    <a:pt x="112543" y="4673"/>
                    <a:pt x="111400" y="4768"/>
                  </a:cubicBezTo>
                  <a:lnTo>
                    <a:pt x="110448" y="4768"/>
                  </a:lnTo>
                  <a:cubicBezTo>
                    <a:pt x="108771" y="5321"/>
                    <a:pt x="107419" y="6569"/>
                    <a:pt x="106733" y="8198"/>
                  </a:cubicBezTo>
                  <a:cubicBezTo>
                    <a:pt x="106733" y="9340"/>
                    <a:pt x="106733" y="10674"/>
                    <a:pt x="105114" y="11436"/>
                  </a:cubicBezTo>
                  <a:cubicBezTo>
                    <a:pt x="103494" y="9245"/>
                    <a:pt x="104542" y="6197"/>
                    <a:pt x="107209" y="4007"/>
                  </a:cubicBezTo>
                  <a:cubicBezTo>
                    <a:pt x="108085" y="3444"/>
                    <a:pt x="108885" y="2768"/>
                    <a:pt x="109590" y="2006"/>
                  </a:cubicBezTo>
                  <a:cubicBezTo>
                    <a:pt x="110162" y="1244"/>
                    <a:pt x="110257" y="292"/>
                    <a:pt x="109590" y="-185"/>
                  </a:cubicBezTo>
                  <a:cubicBezTo>
                    <a:pt x="108657" y="-471"/>
                    <a:pt x="107666" y="-471"/>
                    <a:pt x="106733" y="-185"/>
                  </a:cubicBezTo>
                  <a:cubicBezTo>
                    <a:pt x="104304" y="292"/>
                    <a:pt x="102151" y="1692"/>
                    <a:pt x="100732" y="3720"/>
                  </a:cubicBezTo>
                  <a:cubicBezTo>
                    <a:pt x="100132" y="5435"/>
                    <a:pt x="99808" y="7235"/>
                    <a:pt x="99780" y="9054"/>
                  </a:cubicBezTo>
                  <a:cubicBezTo>
                    <a:pt x="99684" y="9883"/>
                    <a:pt x="99132" y="10579"/>
                    <a:pt x="98351" y="10864"/>
                  </a:cubicBezTo>
                  <a:cubicBezTo>
                    <a:pt x="97322" y="11226"/>
                    <a:pt x="96189" y="10779"/>
                    <a:pt x="95684" y="9817"/>
                  </a:cubicBezTo>
                  <a:cubicBezTo>
                    <a:pt x="95417" y="8978"/>
                    <a:pt x="95417" y="8083"/>
                    <a:pt x="95684" y="7245"/>
                  </a:cubicBezTo>
                  <a:cubicBezTo>
                    <a:pt x="95684" y="6388"/>
                    <a:pt x="95684" y="5435"/>
                    <a:pt x="94827" y="4959"/>
                  </a:cubicBezTo>
                  <a:cubicBezTo>
                    <a:pt x="93369" y="4587"/>
                    <a:pt x="91826" y="4978"/>
                    <a:pt x="90731" y="6006"/>
                  </a:cubicBezTo>
                  <a:cubicBezTo>
                    <a:pt x="89940" y="6835"/>
                    <a:pt x="89474" y="7912"/>
                    <a:pt x="89397" y="9054"/>
                  </a:cubicBezTo>
                  <a:lnTo>
                    <a:pt x="89397" y="10769"/>
                  </a:lnTo>
                  <a:cubicBezTo>
                    <a:pt x="87664" y="9302"/>
                    <a:pt x="86988" y="6931"/>
                    <a:pt x="87683" y="4768"/>
                  </a:cubicBezTo>
                  <a:cubicBezTo>
                    <a:pt x="87931" y="4226"/>
                    <a:pt x="88092" y="3644"/>
                    <a:pt x="88159" y="3054"/>
                  </a:cubicBezTo>
                  <a:cubicBezTo>
                    <a:pt x="88073" y="2378"/>
                    <a:pt x="87511" y="1854"/>
                    <a:pt x="86826" y="1815"/>
                  </a:cubicBezTo>
                  <a:cubicBezTo>
                    <a:pt x="86416" y="1721"/>
                    <a:pt x="85997" y="1721"/>
                    <a:pt x="85587" y="1815"/>
                  </a:cubicBezTo>
                  <a:cubicBezTo>
                    <a:pt x="83797" y="2197"/>
                    <a:pt x="82482" y="3711"/>
                    <a:pt x="82349" y="5530"/>
                  </a:cubicBezTo>
                  <a:cubicBezTo>
                    <a:pt x="82482" y="6902"/>
                    <a:pt x="82806" y="8245"/>
                    <a:pt x="83301" y="9531"/>
                  </a:cubicBezTo>
                  <a:cubicBezTo>
                    <a:pt x="83406" y="10207"/>
                    <a:pt x="82949" y="10836"/>
                    <a:pt x="82273" y="10950"/>
                  </a:cubicBezTo>
                  <a:cubicBezTo>
                    <a:pt x="82235" y="10950"/>
                    <a:pt x="82196" y="10960"/>
                    <a:pt x="82158" y="10960"/>
                  </a:cubicBezTo>
                  <a:cubicBezTo>
                    <a:pt x="81920" y="11064"/>
                    <a:pt x="81644" y="11064"/>
                    <a:pt x="81396" y="10960"/>
                  </a:cubicBezTo>
                  <a:cubicBezTo>
                    <a:pt x="79491" y="9436"/>
                    <a:pt x="80539" y="6864"/>
                    <a:pt x="79110" y="5054"/>
                  </a:cubicBezTo>
                  <a:cubicBezTo>
                    <a:pt x="77824" y="3978"/>
                    <a:pt x="76281" y="3254"/>
                    <a:pt x="74634" y="2958"/>
                  </a:cubicBezTo>
                  <a:cubicBezTo>
                    <a:pt x="73491" y="2958"/>
                    <a:pt x="71586" y="2958"/>
                    <a:pt x="71205" y="3530"/>
                  </a:cubicBezTo>
                  <a:cubicBezTo>
                    <a:pt x="70824" y="4102"/>
                    <a:pt x="71205" y="4197"/>
                    <a:pt x="71205" y="4483"/>
                  </a:cubicBezTo>
                  <a:cubicBezTo>
                    <a:pt x="72538" y="5730"/>
                    <a:pt x="73938" y="6912"/>
                    <a:pt x="75396" y="8007"/>
                  </a:cubicBezTo>
                  <a:cubicBezTo>
                    <a:pt x="76777" y="9007"/>
                    <a:pt x="77415" y="10731"/>
                    <a:pt x="77015" y="12389"/>
                  </a:cubicBezTo>
                  <a:cubicBezTo>
                    <a:pt x="76167" y="13026"/>
                    <a:pt x="75005" y="13026"/>
                    <a:pt x="74157" y="12389"/>
                  </a:cubicBezTo>
                  <a:cubicBezTo>
                    <a:pt x="74157" y="11722"/>
                    <a:pt x="74157" y="10864"/>
                    <a:pt x="73014" y="10388"/>
                  </a:cubicBezTo>
                  <a:cubicBezTo>
                    <a:pt x="72805" y="10303"/>
                    <a:pt x="72557" y="10303"/>
                    <a:pt x="72348" y="10388"/>
                  </a:cubicBezTo>
                  <a:cubicBezTo>
                    <a:pt x="71509" y="10331"/>
                    <a:pt x="70785" y="10969"/>
                    <a:pt x="70728" y="11807"/>
                  </a:cubicBezTo>
                  <a:cubicBezTo>
                    <a:pt x="70728" y="11874"/>
                    <a:pt x="70728" y="11941"/>
                    <a:pt x="70728" y="12007"/>
                  </a:cubicBezTo>
                  <a:cubicBezTo>
                    <a:pt x="70728" y="12769"/>
                    <a:pt x="70728" y="13722"/>
                    <a:pt x="69681" y="14008"/>
                  </a:cubicBezTo>
                  <a:cubicBezTo>
                    <a:pt x="68633" y="14293"/>
                    <a:pt x="68157" y="10769"/>
                    <a:pt x="67585" y="9054"/>
                  </a:cubicBezTo>
                  <a:cubicBezTo>
                    <a:pt x="66128" y="6197"/>
                    <a:pt x="63337" y="4263"/>
                    <a:pt x="60156" y="3911"/>
                  </a:cubicBezTo>
                  <a:cubicBezTo>
                    <a:pt x="59584" y="3816"/>
                    <a:pt x="59013" y="3816"/>
                    <a:pt x="58441" y="3911"/>
                  </a:cubicBezTo>
                  <a:cubicBezTo>
                    <a:pt x="57108" y="3911"/>
                    <a:pt x="56250" y="5340"/>
                    <a:pt x="56441" y="6197"/>
                  </a:cubicBezTo>
                  <a:cubicBezTo>
                    <a:pt x="56708" y="7121"/>
                    <a:pt x="57241" y="7950"/>
                    <a:pt x="57965" y="8578"/>
                  </a:cubicBezTo>
                  <a:cubicBezTo>
                    <a:pt x="58793" y="9569"/>
                    <a:pt x="59384" y="10750"/>
                    <a:pt x="59679" y="12007"/>
                  </a:cubicBezTo>
                  <a:cubicBezTo>
                    <a:pt x="60127" y="13293"/>
                    <a:pt x="59451" y="14712"/>
                    <a:pt x="58165" y="15160"/>
                  </a:cubicBezTo>
                  <a:cubicBezTo>
                    <a:pt x="58070" y="15198"/>
                    <a:pt x="57965" y="15227"/>
                    <a:pt x="57870" y="15246"/>
                  </a:cubicBezTo>
                  <a:cubicBezTo>
                    <a:pt x="56469" y="15731"/>
                    <a:pt x="54917" y="15227"/>
                    <a:pt x="54060" y="14008"/>
                  </a:cubicBezTo>
                  <a:cubicBezTo>
                    <a:pt x="53393" y="12960"/>
                    <a:pt x="53202" y="11817"/>
                    <a:pt x="52155" y="11055"/>
                  </a:cubicBezTo>
                  <a:cubicBezTo>
                    <a:pt x="50869" y="10150"/>
                    <a:pt x="49154" y="10150"/>
                    <a:pt x="47868" y="11055"/>
                  </a:cubicBezTo>
                  <a:cubicBezTo>
                    <a:pt x="47678" y="11446"/>
                    <a:pt x="47678" y="11903"/>
                    <a:pt x="47868" y="12293"/>
                  </a:cubicBezTo>
                  <a:cubicBezTo>
                    <a:pt x="47868" y="13245"/>
                    <a:pt x="49297" y="13817"/>
                    <a:pt x="49964" y="14579"/>
                  </a:cubicBezTo>
                  <a:cubicBezTo>
                    <a:pt x="50802" y="15236"/>
                    <a:pt x="51040" y="16408"/>
                    <a:pt x="50535" y="17341"/>
                  </a:cubicBezTo>
                  <a:cubicBezTo>
                    <a:pt x="49859" y="18075"/>
                    <a:pt x="48859" y="18436"/>
                    <a:pt x="47868" y="18294"/>
                  </a:cubicBezTo>
                  <a:cubicBezTo>
                    <a:pt x="46630" y="18294"/>
                    <a:pt x="46154" y="17341"/>
                    <a:pt x="45773" y="16674"/>
                  </a:cubicBezTo>
                  <a:lnTo>
                    <a:pt x="43487" y="11150"/>
                  </a:lnTo>
                  <a:cubicBezTo>
                    <a:pt x="43144" y="10226"/>
                    <a:pt x="42668" y="9360"/>
                    <a:pt x="42058" y="8578"/>
                  </a:cubicBezTo>
                  <a:cubicBezTo>
                    <a:pt x="41182" y="7721"/>
                    <a:pt x="40039" y="7178"/>
                    <a:pt x="38820" y="7055"/>
                  </a:cubicBezTo>
                  <a:cubicBezTo>
                    <a:pt x="37981" y="6816"/>
                    <a:pt x="37086" y="6816"/>
                    <a:pt x="36248" y="7055"/>
                  </a:cubicBezTo>
                  <a:cubicBezTo>
                    <a:pt x="35391" y="7055"/>
                    <a:pt x="34914" y="8102"/>
                    <a:pt x="35010" y="8578"/>
                  </a:cubicBezTo>
                  <a:cubicBezTo>
                    <a:pt x="35105" y="9054"/>
                    <a:pt x="35772" y="9436"/>
                    <a:pt x="36248" y="9817"/>
                  </a:cubicBezTo>
                  <a:cubicBezTo>
                    <a:pt x="37658" y="10626"/>
                    <a:pt x="38734" y="11912"/>
                    <a:pt x="39296" y="13436"/>
                  </a:cubicBezTo>
                  <a:cubicBezTo>
                    <a:pt x="39563" y="14093"/>
                    <a:pt x="39277" y="14846"/>
                    <a:pt x="38629" y="15151"/>
                  </a:cubicBezTo>
                  <a:cubicBezTo>
                    <a:pt x="38077" y="15341"/>
                    <a:pt x="37467" y="15341"/>
                    <a:pt x="36915" y="15151"/>
                  </a:cubicBezTo>
                  <a:cubicBezTo>
                    <a:pt x="35876" y="14846"/>
                    <a:pt x="35019" y="14122"/>
                    <a:pt x="34533" y="13150"/>
                  </a:cubicBezTo>
                  <a:cubicBezTo>
                    <a:pt x="34152" y="12207"/>
                    <a:pt x="33486" y="11407"/>
                    <a:pt x="32628" y="10864"/>
                  </a:cubicBezTo>
                  <a:cubicBezTo>
                    <a:pt x="31447" y="10207"/>
                    <a:pt x="29999" y="10207"/>
                    <a:pt x="28818" y="10864"/>
                  </a:cubicBezTo>
                  <a:cubicBezTo>
                    <a:pt x="28266" y="11455"/>
                    <a:pt x="28266" y="12369"/>
                    <a:pt x="28818" y="12960"/>
                  </a:cubicBezTo>
                  <a:cubicBezTo>
                    <a:pt x="29390" y="13541"/>
                    <a:pt x="30028" y="14055"/>
                    <a:pt x="30723" y="14484"/>
                  </a:cubicBezTo>
                  <a:cubicBezTo>
                    <a:pt x="32885" y="15865"/>
                    <a:pt x="34714" y="17723"/>
                    <a:pt x="36057" y="19913"/>
                  </a:cubicBezTo>
                  <a:cubicBezTo>
                    <a:pt x="36524" y="20551"/>
                    <a:pt x="36381" y="21447"/>
                    <a:pt x="35743" y="21904"/>
                  </a:cubicBezTo>
                  <a:cubicBezTo>
                    <a:pt x="35686" y="21942"/>
                    <a:pt x="35638" y="21980"/>
                    <a:pt x="35581" y="22008"/>
                  </a:cubicBezTo>
                  <a:cubicBezTo>
                    <a:pt x="34914" y="22294"/>
                    <a:pt x="34152" y="22294"/>
                    <a:pt x="33486" y="22008"/>
                  </a:cubicBezTo>
                  <a:cubicBezTo>
                    <a:pt x="33066" y="21732"/>
                    <a:pt x="32714" y="21380"/>
                    <a:pt x="32438" y="20961"/>
                  </a:cubicBezTo>
                  <a:cubicBezTo>
                    <a:pt x="31923" y="20218"/>
                    <a:pt x="31342" y="19522"/>
                    <a:pt x="30723" y="18865"/>
                  </a:cubicBezTo>
                  <a:cubicBezTo>
                    <a:pt x="30018" y="17951"/>
                    <a:pt x="28999" y="17341"/>
                    <a:pt x="27866" y="17151"/>
                  </a:cubicBezTo>
                  <a:cubicBezTo>
                    <a:pt x="26532" y="17151"/>
                    <a:pt x="24627" y="17151"/>
                    <a:pt x="24246" y="18484"/>
                  </a:cubicBezTo>
                  <a:cubicBezTo>
                    <a:pt x="23865" y="19818"/>
                    <a:pt x="25008" y="19913"/>
                    <a:pt x="25866" y="20485"/>
                  </a:cubicBezTo>
                  <a:cubicBezTo>
                    <a:pt x="26475" y="20989"/>
                    <a:pt x="26989" y="21608"/>
                    <a:pt x="27390" y="22294"/>
                  </a:cubicBezTo>
                  <a:cubicBezTo>
                    <a:pt x="27580" y="22618"/>
                    <a:pt x="27580" y="23018"/>
                    <a:pt x="27390" y="23342"/>
                  </a:cubicBezTo>
                  <a:cubicBezTo>
                    <a:pt x="27247" y="23580"/>
                    <a:pt x="27056" y="23771"/>
                    <a:pt x="26818" y="23913"/>
                  </a:cubicBezTo>
                  <a:cubicBezTo>
                    <a:pt x="25494" y="24676"/>
                    <a:pt x="23856" y="24676"/>
                    <a:pt x="22532" y="23913"/>
                  </a:cubicBezTo>
                  <a:cubicBezTo>
                    <a:pt x="21655" y="23247"/>
                    <a:pt x="21103" y="22247"/>
                    <a:pt x="21008" y="21151"/>
                  </a:cubicBezTo>
                  <a:cubicBezTo>
                    <a:pt x="20941" y="20056"/>
                    <a:pt x="20503" y="19018"/>
                    <a:pt x="19770" y="18199"/>
                  </a:cubicBezTo>
                  <a:cubicBezTo>
                    <a:pt x="19560" y="17903"/>
                    <a:pt x="19255" y="17703"/>
                    <a:pt x="18912" y="17627"/>
                  </a:cubicBezTo>
                  <a:cubicBezTo>
                    <a:pt x="18046" y="17580"/>
                    <a:pt x="17188" y="17780"/>
                    <a:pt x="16436" y="18199"/>
                  </a:cubicBezTo>
                  <a:lnTo>
                    <a:pt x="15102" y="19151"/>
                  </a:lnTo>
                  <a:cubicBezTo>
                    <a:pt x="14236" y="20208"/>
                    <a:pt x="14388" y="21771"/>
                    <a:pt x="15436" y="22637"/>
                  </a:cubicBezTo>
                  <a:cubicBezTo>
                    <a:pt x="15540" y="22723"/>
                    <a:pt x="15655" y="22799"/>
                    <a:pt x="15769" y="22866"/>
                  </a:cubicBezTo>
                  <a:cubicBezTo>
                    <a:pt x="17055" y="23713"/>
                    <a:pt x="18265" y="24666"/>
                    <a:pt x="19389" y="25723"/>
                  </a:cubicBezTo>
                  <a:cubicBezTo>
                    <a:pt x="19941" y="26209"/>
                    <a:pt x="19998" y="27057"/>
                    <a:pt x="19503" y="27609"/>
                  </a:cubicBezTo>
                  <a:cubicBezTo>
                    <a:pt x="19474" y="27648"/>
                    <a:pt x="19427" y="27685"/>
                    <a:pt x="19389" y="27724"/>
                  </a:cubicBezTo>
                  <a:cubicBezTo>
                    <a:pt x="18484" y="28152"/>
                    <a:pt x="17436" y="28152"/>
                    <a:pt x="16531" y="27724"/>
                  </a:cubicBezTo>
                  <a:cubicBezTo>
                    <a:pt x="15798" y="27419"/>
                    <a:pt x="15207" y="26838"/>
                    <a:pt x="14912" y="26105"/>
                  </a:cubicBezTo>
                  <a:cubicBezTo>
                    <a:pt x="14683" y="25685"/>
                    <a:pt x="14388" y="25304"/>
                    <a:pt x="14055" y="24962"/>
                  </a:cubicBezTo>
                  <a:cubicBezTo>
                    <a:pt x="13588" y="24533"/>
                    <a:pt x="12978" y="24295"/>
                    <a:pt x="12340" y="24295"/>
                  </a:cubicBezTo>
                  <a:cubicBezTo>
                    <a:pt x="11130" y="24342"/>
                    <a:pt x="10149" y="25285"/>
                    <a:pt x="10054" y="26485"/>
                  </a:cubicBezTo>
                  <a:cubicBezTo>
                    <a:pt x="10054" y="27343"/>
                    <a:pt x="10911" y="28104"/>
                    <a:pt x="11197" y="28962"/>
                  </a:cubicBezTo>
                  <a:cubicBezTo>
                    <a:pt x="10845" y="29476"/>
                    <a:pt x="10292" y="29819"/>
                    <a:pt x="9673" y="29914"/>
                  </a:cubicBezTo>
                  <a:lnTo>
                    <a:pt x="8816" y="29914"/>
                  </a:lnTo>
                  <a:lnTo>
                    <a:pt x="8816" y="31629"/>
                  </a:lnTo>
                  <a:cubicBezTo>
                    <a:pt x="8606" y="36115"/>
                    <a:pt x="7263" y="40468"/>
                    <a:pt x="4911" y="44297"/>
                  </a:cubicBezTo>
                  <a:cubicBezTo>
                    <a:pt x="758" y="52974"/>
                    <a:pt x="-824" y="62661"/>
                    <a:pt x="339" y="72205"/>
                  </a:cubicBezTo>
                  <a:cubicBezTo>
                    <a:pt x="1205" y="76920"/>
                    <a:pt x="2415" y="81569"/>
                    <a:pt x="3958" y="86112"/>
                  </a:cubicBezTo>
                  <a:cubicBezTo>
                    <a:pt x="10626" y="108400"/>
                    <a:pt x="12435" y="131832"/>
                    <a:pt x="17293" y="154597"/>
                  </a:cubicBezTo>
                  <a:cubicBezTo>
                    <a:pt x="17627" y="158683"/>
                    <a:pt x="19798" y="162397"/>
                    <a:pt x="23199" y="164693"/>
                  </a:cubicBezTo>
                  <a:cubicBezTo>
                    <a:pt x="24713" y="165274"/>
                    <a:pt x="26180" y="165979"/>
                    <a:pt x="27580" y="166788"/>
                  </a:cubicBezTo>
                  <a:cubicBezTo>
                    <a:pt x="28790" y="167770"/>
                    <a:pt x="29609" y="169160"/>
                    <a:pt x="29866" y="170694"/>
                  </a:cubicBezTo>
                  <a:cubicBezTo>
                    <a:pt x="29866" y="169837"/>
                    <a:pt x="30533" y="168980"/>
                    <a:pt x="31009" y="168122"/>
                  </a:cubicBezTo>
                  <a:cubicBezTo>
                    <a:pt x="31295" y="167465"/>
                    <a:pt x="31914" y="167027"/>
                    <a:pt x="32628" y="166979"/>
                  </a:cubicBezTo>
                  <a:cubicBezTo>
                    <a:pt x="33571" y="168608"/>
                    <a:pt x="33248" y="170666"/>
                    <a:pt x="31866" y="171932"/>
                  </a:cubicBezTo>
                  <a:cubicBezTo>
                    <a:pt x="31333" y="172456"/>
                    <a:pt x="30857" y="173028"/>
                    <a:pt x="30438" y="173647"/>
                  </a:cubicBezTo>
                  <a:cubicBezTo>
                    <a:pt x="30266" y="174199"/>
                    <a:pt x="30571" y="174790"/>
                    <a:pt x="31123" y="174961"/>
                  </a:cubicBezTo>
                  <a:cubicBezTo>
                    <a:pt x="31304" y="175018"/>
                    <a:pt x="31495" y="175018"/>
                    <a:pt x="31676" y="174980"/>
                  </a:cubicBezTo>
                  <a:cubicBezTo>
                    <a:pt x="31990" y="175066"/>
                    <a:pt x="32314" y="175066"/>
                    <a:pt x="32628" y="174980"/>
                  </a:cubicBezTo>
                  <a:cubicBezTo>
                    <a:pt x="34248" y="174408"/>
                    <a:pt x="35533" y="173151"/>
                    <a:pt x="36153" y="171551"/>
                  </a:cubicBezTo>
                  <a:cubicBezTo>
                    <a:pt x="36153" y="170408"/>
                    <a:pt x="36153" y="169074"/>
                    <a:pt x="37677" y="168313"/>
                  </a:cubicBezTo>
                  <a:cubicBezTo>
                    <a:pt x="39143" y="170903"/>
                    <a:pt x="38305" y="174180"/>
                    <a:pt x="35772" y="175742"/>
                  </a:cubicBezTo>
                  <a:cubicBezTo>
                    <a:pt x="34924" y="176304"/>
                    <a:pt x="34162" y="176980"/>
                    <a:pt x="33486" y="177742"/>
                  </a:cubicBezTo>
                  <a:cubicBezTo>
                    <a:pt x="32914" y="178505"/>
                    <a:pt x="32819" y="179457"/>
                    <a:pt x="33486" y="179933"/>
                  </a:cubicBezTo>
                  <a:cubicBezTo>
                    <a:pt x="34381" y="180228"/>
                    <a:pt x="35352" y="180228"/>
                    <a:pt x="36248" y="179933"/>
                  </a:cubicBezTo>
                  <a:cubicBezTo>
                    <a:pt x="38639" y="179476"/>
                    <a:pt x="40734" y="178066"/>
                    <a:pt x="42058" y="176028"/>
                  </a:cubicBezTo>
                  <a:cubicBezTo>
                    <a:pt x="42668" y="174314"/>
                    <a:pt x="42953" y="172513"/>
                    <a:pt x="42915" y="170694"/>
                  </a:cubicBezTo>
                  <a:cubicBezTo>
                    <a:pt x="43049" y="169884"/>
                    <a:pt x="43592" y="169198"/>
                    <a:pt x="44344" y="168884"/>
                  </a:cubicBezTo>
                  <a:cubicBezTo>
                    <a:pt x="45373" y="168474"/>
                    <a:pt x="46535" y="168932"/>
                    <a:pt x="47011" y="169932"/>
                  </a:cubicBezTo>
                  <a:cubicBezTo>
                    <a:pt x="47078" y="170818"/>
                    <a:pt x="46916" y="171703"/>
                    <a:pt x="46535" y="172504"/>
                  </a:cubicBezTo>
                  <a:cubicBezTo>
                    <a:pt x="46192" y="173342"/>
                    <a:pt x="46573" y="174304"/>
                    <a:pt x="47392" y="174694"/>
                  </a:cubicBezTo>
                  <a:cubicBezTo>
                    <a:pt x="48802" y="175161"/>
                    <a:pt x="50345" y="174790"/>
                    <a:pt x="51393" y="173742"/>
                  </a:cubicBezTo>
                  <a:cubicBezTo>
                    <a:pt x="52164" y="172904"/>
                    <a:pt x="52631" y="171827"/>
                    <a:pt x="52726" y="170694"/>
                  </a:cubicBezTo>
                  <a:lnTo>
                    <a:pt x="52726" y="168980"/>
                  </a:lnTo>
                  <a:cubicBezTo>
                    <a:pt x="54383" y="170456"/>
                    <a:pt x="55022" y="172770"/>
                    <a:pt x="54345" y="174885"/>
                  </a:cubicBezTo>
                  <a:cubicBezTo>
                    <a:pt x="54269" y="175485"/>
                    <a:pt x="54269" y="176094"/>
                    <a:pt x="54345" y="176695"/>
                  </a:cubicBezTo>
                  <a:cubicBezTo>
                    <a:pt x="54441" y="177352"/>
                    <a:pt x="55012" y="177847"/>
                    <a:pt x="55679" y="177838"/>
                  </a:cubicBezTo>
                  <a:cubicBezTo>
                    <a:pt x="56088" y="177933"/>
                    <a:pt x="56507" y="177933"/>
                    <a:pt x="56917" y="177838"/>
                  </a:cubicBezTo>
                  <a:cubicBezTo>
                    <a:pt x="58651" y="177399"/>
                    <a:pt x="59908" y="175904"/>
                    <a:pt x="60060" y="174123"/>
                  </a:cubicBezTo>
                  <a:cubicBezTo>
                    <a:pt x="59841" y="172770"/>
                    <a:pt x="59527" y="171427"/>
                    <a:pt x="59108" y="170123"/>
                  </a:cubicBezTo>
                  <a:cubicBezTo>
                    <a:pt x="58946" y="169513"/>
                    <a:pt x="59317" y="168884"/>
                    <a:pt x="59927" y="168732"/>
                  </a:cubicBezTo>
                  <a:cubicBezTo>
                    <a:pt x="60003" y="168713"/>
                    <a:pt x="60079" y="168694"/>
                    <a:pt x="60156" y="168694"/>
                  </a:cubicBezTo>
                  <a:cubicBezTo>
                    <a:pt x="60394" y="168560"/>
                    <a:pt x="60679" y="168560"/>
                    <a:pt x="60918" y="168694"/>
                  </a:cubicBezTo>
                  <a:cubicBezTo>
                    <a:pt x="62823" y="170218"/>
                    <a:pt x="61775" y="172789"/>
                    <a:pt x="63204" y="174599"/>
                  </a:cubicBezTo>
                  <a:cubicBezTo>
                    <a:pt x="64442" y="175685"/>
                    <a:pt x="65956" y="176409"/>
                    <a:pt x="67585" y="176695"/>
                  </a:cubicBezTo>
                  <a:cubicBezTo>
                    <a:pt x="68728" y="176695"/>
                    <a:pt x="70633" y="176695"/>
                    <a:pt x="70919" y="176123"/>
                  </a:cubicBezTo>
                  <a:cubicBezTo>
                    <a:pt x="71205" y="175552"/>
                    <a:pt x="70919" y="175361"/>
                    <a:pt x="70919" y="175075"/>
                  </a:cubicBezTo>
                  <a:cubicBezTo>
                    <a:pt x="70919" y="174790"/>
                    <a:pt x="68061" y="172789"/>
                    <a:pt x="66823" y="171646"/>
                  </a:cubicBezTo>
                  <a:cubicBezTo>
                    <a:pt x="65432" y="170618"/>
                    <a:pt x="64785" y="168856"/>
                    <a:pt x="65204" y="167170"/>
                  </a:cubicBezTo>
                  <a:cubicBezTo>
                    <a:pt x="66147" y="166703"/>
                    <a:pt x="67290" y="166941"/>
                    <a:pt x="67966" y="167741"/>
                  </a:cubicBezTo>
                  <a:cubicBezTo>
                    <a:pt x="68442" y="168408"/>
                    <a:pt x="68442" y="169170"/>
                    <a:pt x="69204" y="169741"/>
                  </a:cubicBezTo>
                  <a:cubicBezTo>
                    <a:pt x="69385" y="169846"/>
                    <a:pt x="69595" y="169846"/>
                    <a:pt x="69776" y="169741"/>
                  </a:cubicBezTo>
                  <a:cubicBezTo>
                    <a:pt x="70671" y="169741"/>
                    <a:pt x="71395" y="169017"/>
                    <a:pt x="71395" y="168122"/>
                  </a:cubicBezTo>
                  <a:cubicBezTo>
                    <a:pt x="71395" y="167360"/>
                    <a:pt x="71395" y="166408"/>
                    <a:pt x="72348" y="166122"/>
                  </a:cubicBezTo>
                  <a:cubicBezTo>
                    <a:pt x="73300" y="165836"/>
                    <a:pt x="73967" y="169360"/>
                    <a:pt x="74443" y="170979"/>
                  </a:cubicBezTo>
                  <a:cubicBezTo>
                    <a:pt x="75767" y="173923"/>
                    <a:pt x="78567" y="175923"/>
                    <a:pt x="81777" y="176218"/>
                  </a:cubicBezTo>
                  <a:cubicBezTo>
                    <a:pt x="82349" y="176313"/>
                    <a:pt x="82920" y="176313"/>
                    <a:pt x="83492" y="176218"/>
                  </a:cubicBezTo>
                  <a:cubicBezTo>
                    <a:pt x="84644" y="176076"/>
                    <a:pt x="85502" y="175094"/>
                    <a:pt x="85492" y="173932"/>
                  </a:cubicBezTo>
                  <a:cubicBezTo>
                    <a:pt x="85149" y="173047"/>
                    <a:pt x="84625" y="172237"/>
                    <a:pt x="83968" y="171551"/>
                  </a:cubicBezTo>
                  <a:cubicBezTo>
                    <a:pt x="83139" y="170560"/>
                    <a:pt x="82549" y="169380"/>
                    <a:pt x="82254" y="168122"/>
                  </a:cubicBezTo>
                  <a:cubicBezTo>
                    <a:pt x="81825" y="166770"/>
                    <a:pt x="82578" y="165322"/>
                    <a:pt x="83930" y="164893"/>
                  </a:cubicBezTo>
                  <a:cubicBezTo>
                    <a:pt x="83939" y="164893"/>
                    <a:pt x="83959" y="164883"/>
                    <a:pt x="83968" y="164883"/>
                  </a:cubicBezTo>
                  <a:cubicBezTo>
                    <a:pt x="85397" y="164455"/>
                    <a:pt x="86930" y="164989"/>
                    <a:pt x="87778" y="166217"/>
                  </a:cubicBezTo>
                  <a:cubicBezTo>
                    <a:pt x="88350" y="167170"/>
                    <a:pt x="88540" y="168313"/>
                    <a:pt x="89588" y="169170"/>
                  </a:cubicBezTo>
                  <a:cubicBezTo>
                    <a:pt x="90636" y="170027"/>
                    <a:pt x="93112" y="169932"/>
                    <a:pt x="93779" y="169170"/>
                  </a:cubicBezTo>
                  <a:cubicBezTo>
                    <a:pt x="94017" y="168789"/>
                    <a:pt x="94017" y="168313"/>
                    <a:pt x="93779" y="167931"/>
                  </a:cubicBezTo>
                  <a:cubicBezTo>
                    <a:pt x="93160" y="167103"/>
                    <a:pt x="92455" y="166341"/>
                    <a:pt x="91683" y="165645"/>
                  </a:cubicBezTo>
                  <a:cubicBezTo>
                    <a:pt x="90893" y="164998"/>
                    <a:pt x="90655" y="163893"/>
                    <a:pt x="91112" y="162979"/>
                  </a:cubicBezTo>
                  <a:cubicBezTo>
                    <a:pt x="91740" y="162160"/>
                    <a:pt x="92760" y="161760"/>
                    <a:pt x="93779" y="161931"/>
                  </a:cubicBezTo>
                  <a:cubicBezTo>
                    <a:pt x="94722" y="162074"/>
                    <a:pt x="95493" y="162740"/>
                    <a:pt x="95779" y="163646"/>
                  </a:cubicBezTo>
                  <a:lnTo>
                    <a:pt x="98065" y="169170"/>
                  </a:lnTo>
                  <a:cubicBezTo>
                    <a:pt x="98418" y="170065"/>
                    <a:pt x="98894" y="170894"/>
                    <a:pt x="99494" y="171646"/>
                  </a:cubicBezTo>
                  <a:cubicBezTo>
                    <a:pt x="100303" y="172551"/>
                    <a:pt x="101427" y="173132"/>
                    <a:pt x="102637" y="173265"/>
                  </a:cubicBezTo>
                  <a:cubicBezTo>
                    <a:pt x="103447" y="173494"/>
                    <a:pt x="104304" y="173494"/>
                    <a:pt x="105114" y="173265"/>
                  </a:cubicBezTo>
                  <a:cubicBezTo>
                    <a:pt x="105876" y="173265"/>
                    <a:pt x="106447" y="172313"/>
                    <a:pt x="106352" y="171742"/>
                  </a:cubicBezTo>
                  <a:cubicBezTo>
                    <a:pt x="106066" y="171246"/>
                    <a:pt x="105628" y="170846"/>
                    <a:pt x="105114" y="170599"/>
                  </a:cubicBezTo>
                  <a:cubicBezTo>
                    <a:pt x="103771" y="169694"/>
                    <a:pt x="102732" y="168398"/>
                    <a:pt x="102161" y="166884"/>
                  </a:cubicBezTo>
                  <a:cubicBezTo>
                    <a:pt x="101894" y="166227"/>
                    <a:pt x="102180" y="165474"/>
                    <a:pt x="102828" y="165169"/>
                  </a:cubicBezTo>
                  <a:cubicBezTo>
                    <a:pt x="103352" y="164979"/>
                    <a:pt x="103923" y="164979"/>
                    <a:pt x="104447" y="165169"/>
                  </a:cubicBezTo>
                  <a:cubicBezTo>
                    <a:pt x="105495" y="165512"/>
                    <a:pt x="106361" y="166265"/>
                    <a:pt x="106828" y="167265"/>
                  </a:cubicBezTo>
                  <a:cubicBezTo>
                    <a:pt x="107238" y="168141"/>
                    <a:pt x="107857" y="168894"/>
                    <a:pt x="108638" y="169456"/>
                  </a:cubicBezTo>
                  <a:cubicBezTo>
                    <a:pt x="109790" y="170123"/>
                    <a:pt x="111200" y="170123"/>
                    <a:pt x="112353" y="169456"/>
                  </a:cubicBezTo>
                  <a:cubicBezTo>
                    <a:pt x="113057" y="169008"/>
                    <a:pt x="113277" y="168074"/>
                    <a:pt x="112829" y="167360"/>
                  </a:cubicBezTo>
                  <a:cubicBezTo>
                    <a:pt x="112314" y="166760"/>
                    <a:pt x="111705" y="166245"/>
                    <a:pt x="111019" y="165836"/>
                  </a:cubicBezTo>
                  <a:cubicBezTo>
                    <a:pt x="108905" y="164417"/>
                    <a:pt x="107142" y="162521"/>
                    <a:pt x="105876" y="160312"/>
                  </a:cubicBezTo>
                  <a:cubicBezTo>
                    <a:pt x="105876" y="159645"/>
                    <a:pt x="105304" y="158692"/>
                    <a:pt x="105876" y="158216"/>
                  </a:cubicBezTo>
                  <a:cubicBezTo>
                    <a:pt x="106514" y="157921"/>
                    <a:pt x="107238" y="157921"/>
                    <a:pt x="107876" y="158216"/>
                  </a:cubicBezTo>
                  <a:cubicBezTo>
                    <a:pt x="108352" y="158492"/>
                    <a:pt x="108743" y="158892"/>
                    <a:pt x="109019" y="159359"/>
                  </a:cubicBezTo>
                  <a:cubicBezTo>
                    <a:pt x="109505" y="160102"/>
                    <a:pt x="110047" y="160798"/>
                    <a:pt x="110638" y="161454"/>
                  </a:cubicBezTo>
                  <a:cubicBezTo>
                    <a:pt x="111362" y="162360"/>
                    <a:pt x="112362" y="162997"/>
                    <a:pt x="113496" y="163264"/>
                  </a:cubicBezTo>
                  <a:cubicBezTo>
                    <a:pt x="114829" y="163264"/>
                    <a:pt x="116639" y="163264"/>
                    <a:pt x="116925" y="161931"/>
                  </a:cubicBezTo>
                  <a:cubicBezTo>
                    <a:pt x="117210" y="160598"/>
                    <a:pt x="116258" y="160407"/>
                    <a:pt x="115496" y="159835"/>
                  </a:cubicBezTo>
                  <a:cubicBezTo>
                    <a:pt x="114858" y="159359"/>
                    <a:pt x="114315" y="158778"/>
                    <a:pt x="113877" y="158121"/>
                  </a:cubicBezTo>
                  <a:cubicBezTo>
                    <a:pt x="113686" y="157759"/>
                    <a:pt x="113686" y="157340"/>
                    <a:pt x="113877" y="156978"/>
                  </a:cubicBezTo>
                  <a:cubicBezTo>
                    <a:pt x="113839" y="156826"/>
                    <a:pt x="113839" y="156663"/>
                    <a:pt x="113877" y="156502"/>
                  </a:cubicBezTo>
                  <a:cubicBezTo>
                    <a:pt x="115191" y="155692"/>
                    <a:pt x="116848" y="155692"/>
                    <a:pt x="118163" y="156502"/>
                  </a:cubicBezTo>
                  <a:cubicBezTo>
                    <a:pt x="119001" y="157226"/>
                    <a:pt x="119515" y="158254"/>
                    <a:pt x="119592" y="159359"/>
                  </a:cubicBezTo>
                  <a:cubicBezTo>
                    <a:pt x="119677" y="160455"/>
                    <a:pt x="120106" y="161493"/>
                    <a:pt x="120830" y="162312"/>
                  </a:cubicBezTo>
                  <a:cubicBezTo>
                    <a:pt x="121068" y="162550"/>
                    <a:pt x="121363" y="162712"/>
                    <a:pt x="121687" y="162788"/>
                  </a:cubicBezTo>
                  <a:cubicBezTo>
                    <a:pt x="122525" y="162883"/>
                    <a:pt x="123373" y="162683"/>
                    <a:pt x="124068" y="162217"/>
                  </a:cubicBezTo>
                  <a:cubicBezTo>
                    <a:pt x="124573" y="161988"/>
                    <a:pt x="125021" y="161664"/>
                    <a:pt x="125402" y="161264"/>
                  </a:cubicBezTo>
                  <a:cubicBezTo>
                    <a:pt x="126545" y="160121"/>
                    <a:pt x="125402" y="158597"/>
                    <a:pt x="124830" y="157645"/>
                  </a:cubicBezTo>
                  <a:cubicBezTo>
                    <a:pt x="123573" y="156759"/>
                    <a:pt x="122392" y="155768"/>
                    <a:pt x="121306" y="154692"/>
                  </a:cubicBezTo>
                  <a:cubicBezTo>
                    <a:pt x="121306" y="154121"/>
                    <a:pt x="120544" y="153263"/>
                    <a:pt x="121306" y="152692"/>
                  </a:cubicBezTo>
                  <a:cubicBezTo>
                    <a:pt x="122201" y="152215"/>
                    <a:pt x="123268" y="152215"/>
                    <a:pt x="124164" y="152692"/>
                  </a:cubicBezTo>
                  <a:cubicBezTo>
                    <a:pt x="124897" y="152987"/>
                    <a:pt x="125488" y="153578"/>
                    <a:pt x="125783" y="154311"/>
                  </a:cubicBezTo>
                  <a:cubicBezTo>
                    <a:pt x="125964" y="154758"/>
                    <a:pt x="126221" y="155178"/>
                    <a:pt x="126545" y="155549"/>
                  </a:cubicBezTo>
                  <a:cubicBezTo>
                    <a:pt x="127050" y="155911"/>
                    <a:pt x="127640" y="156111"/>
                    <a:pt x="128259" y="156120"/>
                  </a:cubicBezTo>
                  <a:cubicBezTo>
                    <a:pt x="129412" y="156073"/>
                    <a:pt x="130355" y="155178"/>
                    <a:pt x="130450" y="154025"/>
                  </a:cubicBezTo>
                  <a:cubicBezTo>
                    <a:pt x="130450" y="153072"/>
                    <a:pt x="129688" y="152311"/>
                    <a:pt x="129402" y="151453"/>
                  </a:cubicBezTo>
                  <a:cubicBezTo>
                    <a:pt x="129755" y="150939"/>
                    <a:pt x="130307" y="150596"/>
                    <a:pt x="130926" y="150501"/>
                  </a:cubicBezTo>
                  <a:cubicBezTo>
                    <a:pt x="131603" y="150253"/>
                    <a:pt x="132346" y="150253"/>
                    <a:pt x="133022" y="150501"/>
                  </a:cubicBezTo>
                  <a:cubicBezTo>
                    <a:pt x="133441" y="150806"/>
                    <a:pt x="133803" y="151196"/>
                    <a:pt x="134070" y="151644"/>
                  </a:cubicBezTo>
                  <a:cubicBezTo>
                    <a:pt x="134613" y="152777"/>
                    <a:pt x="135432" y="153758"/>
                    <a:pt x="136451" y="154501"/>
                  </a:cubicBezTo>
                  <a:cubicBezTo>
                    <a:pt x="137727" y="155397"/>
                    <a:pt x="139280" y="155807"/>
                    <a:pt x="140832" y="155644"/>
                  </a:cubicBezTo>
                  <a:cubicBezTo>
                    <a:pt x="141832" y="155968"/>
                    <a:pt x="142909" y="155425"/>
                    <a:pt x="143233" y="154425"/>
                  </a:cubicBezTo>
                  <a:cubicBezTo>
                    <a:pt x="143328" y="154139"/>
                    <a:pt x="143356" y="153844"/>
                    <a:pt x="143309" y="153549"/>
                  </a:cubicBezTo>
                  <a:cubicBezTo>
                    <a:pt x="142728" y="151977"/>
                    <a:pt x="141575" y="150682"/>
                    <a:pt x="140070" y="149930"/>
                  </a:cubicBezTo>
                  <a:cubicBezTo>
                    <a:pt x="139289" y="149539"/>
                    <a:pt x="138632" y="148948"/>
                    <a:pt x="138165" y="148215"/>
                  </a:cubicBezTo>
                  <a:cubicBezTo>
                    <a:pt x="137841" y="147824"/>
                    <a:pt x="137841" y="147272"/>
                    <a:pt x="138165" y="146882"/>
                  </a:cubicBezTo>
                  <a:cubicBezTo>
                    <a:pt x="138813" y="146643"/>
                    <a:pt x="139518" y="146643"/>
                    <a:pt x="140166" y="146882"/>
                  </a:cubicBezTo>
                  <a:cubicBezTo>
                    <a:pt x="140794" y="147024"/>
                    <a:pt x="141442" y="147024"/>
                    <a:pt x="142071" y="146882"/>
                  </a:cubicBezTo>
                  <a:cubicBezTo>
                    <a:pt x="142747" y="146758"/>
                    <a:pt x="143337" y="146339"/>
                    <a:pt x="143690" y="145739"/>
                  </a:cubicBezTo>
                  <a:cubicBezTo>
                    <a:pt x="143785" y="145205"/>
                    <a:pt x="143785" y="144653"/>
                    <a:pt x="143690" y="144119"/>
                  </a:cubicBezTo>
                  <a:lnTo>
                    <a:pt x="143690" y="143071"/>
                  </a:lnTo>
                  <a:cubicBezTo>
                    <a:pt x="143909" y="142214"/>
                    <a:pt x="144623" y="141576"/>
                    <a:pt x="145500" y="141452"/>
                  </a:cubicBezTo>
                  <a:cubicBezTo>
                    <a:pt x="146300" y="141185"/>
                    <a:pt x="147157" y="141624"/>
                    <a:pt x="147424" y="142424"/>
                  </a:cubicBezTo>
                  <a:cubicBezTo>
                    <a:pt x="147557" y="142824"/>
                    <a:pt x="147519" y="143271"/>
                    <a:pt x="147309" y="143643"/>
                  </a:cubicBezTo>
                  <a:cubicBezTo>
                    <a:pt x="147262" y="144186"/>
                    <a:pt x="147262" y="144729"/>
                    <a:pt x="147309" y="145262"/>
                  </a:cubicBezTo>
                  <a:cubicBezTo>
                    <a:pt x="147309" y="145262"/>
                    <a:pt x="147881" y="146215"/>
                    <a:pt x="148357" y="146215"/>
                  </a:cubicBezTo>
                  <a:cubicBezTo>
                    <a:pt x="148833" y="146215"/>
                    <a:pt x="150834" y="145262"/>
                    <a:pt x="151691" y="144119"/>
                  </a:cubicBezTo>
                  <a:cubicBezTo>
                    <a:pt x="152339" y="143034"/>
                    <a:pt x="152339" y="141681"/>
                    <a:pt x="151691" y="140595"/>
                  </a:cubicBezTo>
                  <a:cubicBezTo>
                    <a:pt x="151691" y="140023"/>
                    <a:pt x="150929" y="139547"/>
                    <a:pt x="151215" y="138880"/>
                  </a:cubicBezTo>
                  <a:cubicBezTo>
                    <a:pt x="151500" y="138213"/>
                    <a:pt x="152929" y="137547"/>
                    <a:pt x="152739" y="136594"/>
                  </a:cubicBezTo>
                  <a:lnTo>
                    <a:pt x="152739" y="136594"/>
                  </a:lnTo>
                  <a:cubicBezTo>
                    <a:pt x="152739" y="138785"/>
                    <a:pt x="154453" y="137928"/>
                    <a:pt x="155120" y="138690"/>
                  </a:cubicBezTo>
                  <a:cubicBezTo>
                    <a:pt x="155787" y="139452"/>
                    <a:pt x="155120" y="140595"/>
                    <a:pt x="155120" y="141548"/>
                  </a:cubicBezTo>
                  <a:cubicBezTo>
                    <a:pt x="155120" y="142500"/>
                    <a:pt x="155120" y="143833"/>
                    <a:pt x="156358" y="143833"/>
                  </a:cubicBezTo>
                  <a:cubicBezTo>
                    <a:pt x="157396" y="143805"/>
                    <a:pt x="158330" y="143176"/>
                    <a:pt x="158739" y="142214"/>
                  </a:cubicBezTo>
                  <a:cubicBezTo>
                    <a:pt x="158739" y="141452"/>
                    <a:pt x="158739" y="140595"/>
                    <a:pt x="158739" y="139833"/>
                  </a:cubicBezTo>
                  <a:cubicBezTo>
                    <a:pt x="159216" y="138861"/>
                    <a:pt x="160235" y="138299"/>
                    <a:pt x="161311" y="138404"/>
                  </a:cubicBezTo>
                  <a:cubicBezTo>
                    <a:pt x="161521" y="138319"/>
                    <a:pt x="161768" y="138319"/>
                    <a:pt x="161978" y="138404"/>
                  </a:cubicBezTo>
                  <a:cubicBezTo>
                    <a:pt x="160892" y="135918"/>
                    <a:pt x="160035" y="133327"/>
                    <a:pt x="159406" y="130689"/>
                  </a:cubicBezTo>
                  <a:cubicBezTo>
                    <a:pt x="159139" y="123954"/>
                    <a:pt x="159644" y="117211"/>
                    <a:pt x="160930" y="11059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6" name="Freeform: Shape 995">
              <a:extLst>
                <a:ext uri="{FF2B5EF4-FFF2-40B4-BE49-F238E27FC236}">
                  <a16:creationId xmlns:a16="http://schemas.microsoft.com/office/drawing/2014/main" xmlns="" id="{28E226BA-9091-C7CD-C9CE-7A487D286091}"/>
                </a:ext>
              </a:extLst>
            </p:cNvPr>
            <p:cNvSpPr/>
            <p:nvPr/>
          </p:nvSpPr>
          <p:spPr>
            <a:xfrm>
              <a:off x="6604920" y="3938576"/>
              <a:ext cx="183967" cy="198511"/>
            </a:xfrm>
            <a:custGeom>
              <a:avLst/>
              <a:gdLst>
                <a:gd name="connsiteX0" fmla="*/ 124650 w 183967"/>
                <a:gd name="connsiteY0" fmla="*/ 2945 h 198511"/>
                <a:gd name="connsiteX1" fmla="*/ 124650 w 183967"/>
                <a:gd name="connsiteY1" fmla="*/ 2945 h 198511"/>
                <a:gd name="connsiteX2" fmla="*/ 122650 w 183967"/>
                <a:gd name="connsiteY2" fmla="*/ 2945 h 198511"/>
                <a:gd name="connsiteX3" fmla="*/ 122078 w 183967"/>
                <a:gd name="connsiteY3" fmla="*/ 1516 h 198511"/>
                <a:gd name="connsiteX4" fmla="*/ 122078 w 183967"/>
                <a:gd name="connsiteY4" fmla="*/ -103 h 198511"/>
                <a:gd name="connsiteX5" fmla="*/ 122078 w 183967"/>
                <a:gd name="connsiteY5" fmla="*/ -103 h 198511"/>
                <a:gd name="connsiteX6" fmla="*/ 120649 w 183967"/>
                <a:gd name="connsiteY6" fmla="*/ -103 h 198511"/>
                <a:gd name="connsiteX7" fmla="*/ 118363 w 183967"/>
                <a:gd name="connsiteY7" fmla="*/ 3041 h 198511"/>
                <a:gd name="connsiteX8" fmla="*/ 119411 w 183967"/>
                <a:gd name="connsiteY8" fmla="*/ 6470 h 198511"/>
                <a:gd name="connsiteX9" fmla="*/ 120459 w 183967"/>
                <a:gd name="connsiteY9" fmla="*/ 7803 h 198511"/>
                <a:gd name="connsiteX10" fmla="*/ 119887 w 183967"/>
                <a:gd name="connsiteY10" fmla="*/ 10565 h 198511"/>
                <a:gd name="connsiteX11" fmla="*/ 119887 w 183967"/>
                <a:gd name="connsiteY11" fmla="*/ 10565 h 198511"/>
                <a:gd name="connsiteX12" fmla="*/ 116935 w 183967"/>
                <a:gd name="connsiteY12" fmla="*/ 9518 h 198511"/>
                <a:gd name="connsiteX13" fmla="*/ 116268 w 183967"/>
                <a:gd name="connsiteY13" fmla="*/ 6756 h 198511"/>
                <a:gd name="connsiteX14" fmla="*/ 114172 w 183967"/>
                <a:gd name="connsiteY14" fmla="*/ 5041 h 198511"/>
                <a:gd name="connsiteX15" fmla="*/ 112553 w 183967"/>
                <a:gd name="connsiteY15" fmla="*/ 7517 h 198511"/>
                <a:gd name="connsiteX16" fmla="*/ 113125 w 183967"/>
                <a:gd name="connsiteY16" fmla="*/ 9803 h 198511"/>
                <a:gd name="connsiteX17" fmla="*/ 111315 w 183967"/>
                <a:gd name="connsiteY17" fmla="*/ 12184 h 198511"/>
                <a:gd name="connsiteX18" fmla="*/ 109696 w 183967"/>
                <a:gd name="connsiteY18" fmla="*/ 9994 h 198511"/>
                <a:gd name="connsiteX19" fmla="*/ 109696 w 183967"/>
                <a:gd name="connsiteY19" fmla="*/ 6089 h 198511"/>
                <a:gd name="connsiteX20" fmla="*/ 109696 w 183967"/>
                <a:gd name="connsiteY20" fmla="*/ 4184 h 198511"/>
                <a:gd name="connsiteX21" fmla="*/ 107791 w 183967"/>
                <a:gd name="connsiteY21" fmla="*/ 3708 h 198511"/>
                <a:gd name="connsiteX22" fmla="*/ 106076 w 183967"/>
                <a:gd name="connsiteY22" fmla="*/ 5993 h 198511"/>
                <a:gd name="connsiteX23" fmla="*/ 106076 w 183967"/>
                <a:gd name="connsiteY23" fmla="*/ 9327 h 198511"/>
                <a:gd name="connsiteX24" fmla="*/ 105028 w 183967"/>
                <a:gd name="connsiteY24" fmla="*/ 13233 h 198511"/>
                <a:gd name="connsiteX25" fmla="*/ 102266 w 183967"/>
                <a:gd name="connsiteY25" fmla="*/ 13233 h 198511"/>
                <a:gd name="connsiteX26" fmla="*/ 102266 w 183967"/>
                <a:gd name="connsiteY26" fmla="*/ 10470 h 198511"/>
                <a:gd name="connsiteX27" fmla="*/ 102266 w 183967"/>
                <a:gd name="connsiteY27" fmla="*/ 6660 h 198511"/>
                <a:gd name="connsiteX28" fmla="*/ 98647 w 183967"/>
                <a:gd name="connsiteY28" fmla="*/ 7708 h 198511"/>
                <a:gd name="connsiteX29" fmla="*/ 97123 w 183967"/>
                <a:gd name="connsiteY29" fmla="*/ 10946 h 198511"/>
                <a:gd name="connsiteX30" fmla="*/ 97123 w 183967"/>
                <a:gd name="connsiteY30" fmla="*/ 14185 h 198511"/>
                <a:gd name="connsiteX31" fmla="*/ 95980 w 183967"/>
                <a:gd name="connsiteY31" fmla="*/ 15804 h 198511"/>
                <a:gd name="connsiteX32" fmla="*/ 94932 w 183967"/>
                <a:gd name="connsiteY32" fmla="*/ 10851 h 198511"/>
                <a:gd name="connsiteX33" fmla="*/ 95599 w 183967"/>
                <a:gd name="connsiteY33" fmla="*/ 8756 h 198511"/>
                <a:gd name="connsiteX34" fmla="*/ 94475 w 183967"/>
                <a:gd name="connsiteY34" fmla="*/ 7784 h 198511"/>
                <a:gd name="connsiteX35" fmla="*/ 94075 w 183967"/>
                <a:gd name="connsiteY35" fmla="*/ 7899 h 198511"/>
                <a:gd name="connsiteX36" fmla="*/ 93313 w 183967"/>
                <a:gd name="connsiteY36" fmla="*/ 8565 h 198511"/>
                <a:gd name="connsiteX37" fmla="*/ 91217 w 183967"/>
                <a:gd name="connsiteY37" fmla="*/ 13042 h 198511"/>
                <a:gd name="connsiteX38" fmla="*/ 91217 w 183967"/>
                <a:gd name="connsiteY38" fmla="*/ 16566 h 198511"/>
                <a:gd name="connsiteX39" fmla="*/ 90360 w 183967"/>
                <a:gd name="connsiteY39" fmla="*/ 8946 h 198511"/>
                <a:gd name="connsiteX40" fmla="*/ 91789 w 183967"/>
                <a:gd name="connsiteY40" fmla="*/ 6279 h 198511"/>
                <a:gd name="connsiteX41" fmla="*/ 90741 w 183967"/>
                <a:gd name="connsiteY41" fmla="*/ 4279 h 198511"/>
                <a:gd name="connsiteX42" fmla="*/ 88169 w 183967"/>
                <a:gd name="connsiteY42" fmla="*/ 5231 h 198511"/>
                <a:gd name="connsiteX43" fmla="*/ 84169 w 183967"/>
                <a:gd name="connsiteY43" fmla="*/ 10946 h 198511"/>
                <a:gd name="connsiteX44" fmla="*/ 85217 w 183967"/>
                <a:gd name="connsiteY44" fmla="*/ 16185 h 198511"/>
                <a:gd name="connsiteX45" fmla="*/ 84550 w 183967"/>
                <a:gd name="connsiteY45" fmla="*/ 18376 h 198511"/>
                <a:gd name="connsiteX46" fmla="*/ 81692 w 183967"/>
                <a:gd name="connsiteY46" fmla="*/ 18376 h 198511"/>
                <a:gd name="connsiteX47" fmla="*/ 81216 w 183967"/>
                <a:gd name="connsiteY47" fmla="*/ 15804 h 198511"/>
                <a:gd name="connsiteX48" fmla="*/ 79692 w 183967"/>
                <a:gd name="connsiteY48" fmla="*/ 13994 h 198511"/>
                <a:gd name="connsiteX49" fmla="*/ 76263 w 183967"/>
                <a:gd name="connsiteY49" fmla="*/ 16375 h 198511"/>
                <a:gd name="connsiteX50" fmla="*/ 76263 w 183967"/>
                <a:gd name="connsiteY50" fmla="*/ 19614 h 198511"/>
                <a:gd name="connsiteX51" fmla="*/ 76263 w 183967"/>
                <a:gd name="connsiteY51" fmla="*/ 21329 h 198511"/>
                <a:gd name="connsiteX52" fmla="*/ 72644 w 183967"/>
                <a:gd name="connsiteY52" fmla="*/ 16375 h 198511"/>
                <a:gd name="connsiteX53" fmla="*/ 72644 w 183967"/>
                <a:gd name="connsiteY53" fmla="*/ 14566 h 198511"/>
                <a:gd name="connsiteX54" fmla="*/ 71024 w 183967"/>
                <a:gd name="connsiteY54" fmla="*/ 13899 h 198511"/>
                <a:gd name="connsiteX55" fmla="*/ 69977 w 183967"/>
                <a:gd name="connsiteY55" fmla="*/ 14471 h 198511"/>
                <a:gd name="connsiteX56" fmla="*/ 68262 w 183967"/>
                <a:gd name="connsiteY56" fmla="*/ 19043 h 198511"/>
                <a:gd name="connsiteX57" fmla="*/ 70643 w 183967"/>
                <a:gd name="connsiteY57" fmla="*/ 22472 h 198511"/>
                <a:gd name="connsiteX58" fmla="*/ 70643 w 183967"/>
                <a:gd name="connsiteY58" fmla="*/ 24186 h 198511"/>
                <a:gd name="connsiteX59" fmla="*/ 69786 w 183967"/>
                <a:gd name="connsiteY59" fmla="*/ 24186 h 198511"/>
                <a:gd name="connsiteX60" fmla="*/ 65595 w 183967"/>
                <a:gd name="connsiteY60" fmla="*/ 19519 h 198511"/>
                <a:gd name="connsiteX61" fmla="*/ 60737 w 183967"/>
                <a:gd name="connsiteY61" fmla="*/ 19519 h 198511"/>
                <a:gd name="connsiteX62" fmla="*/ 57785 w 183967"/>
                <a:gd name="connsiteY62" fmla="*/ 21233 h 198511"/>
                <a:gd name="connsiteX63" fmla="*/ 58451 w 183967"/>
                <a:gd name="connsiteY63" fmla="*/ 22091 h 198511"/>
                <a:gd name="connsiteX64" fmla="*/ 63595 w 183967"/>
                <a:gd name="connsiteY64" fmla="*/ 23901 h 198511"/>
                <a:gd name="connsiteX65" fmla="*/ 66643 w 183967"/>
                <a:gd name="connsiteY65" fmla="*/ 27425 h 198511"/>
                <a:gd name="connsiteX66" fmla="*/ 63880 w 183967"/>
                <a:gd name="connsiteY66" fmla="*/ 27901 h 198511"/>
                <a:gd name="connsiteX67" fmla="*/ 62071 w 183967"/>
                <a:gd name="connsiteY67" fmla="*/ 26377 h 198511"/>
                <a:gd name="connsiteX68" fmla="*/ 61404 w 183967"/>
                <a:gd name="connsiteY68" fmla="*/ 26377 h 198511"/>
                <a:gd name="connsiteX69" fmla="*/ 60375 w 183967"/>
                <a:gd name="connsiteY69" fmla="*/ 28272 h 198511"/>
                <a:gd name="connsiteX70" fmla="*/ 60452 w 183967"/>
                <a:gd name="connsiteY70" fmla="*/ 28472 h 198511"/>
                <a:gd name="connsiteX71" fmla="*/ 60452 w 183967"/>
                <a:gd name="connsiteY71" fmla="*/ 30663 h 198511"/>
                <a:gd name="connsiteX72" fmla="*/ 56737 w 183967"/>
                <a:gd name="connsiteY72" fmla="*/ 26853 h 198511"/>
                <a:gd name="connsiteX73" fmla="*/ 48069 w 183967"/>
                <a:gd name="connsiteY73" fmla="*/ 24567 h 198511"/>
                <a:gd name="connsiteX74" fmla="*/ 46450 w 183967"/>
                <a:gd name="connsiteY74" fmla="*/ 24567 h 198511"/>
                <a:gd name="connsiteX75" fmla="*/ 45402 w 183967"/>
                <a:gd name="connsiteY75" fmla="*/ 27425 h 198511"/>
                <a:gd name="connsiteX76" fmla="*/ 47688 w 183967"/>
                <a:gd name="connsiteY76" fmla="*/ 29139 h 198511"/>
                <a:gd name="connsiteX77" fmla="*/ 50545 w 183967"/>
                <a:gd name="connsiteY77" fmla="*/ 31711 h 198511"/>
                <a:gd name="connsiteX78" fmla="*/ 50545 w 183967"/>
                <a:gd name="connsiteY78" fmla="*/ 35425 h 198511"/>
                <a:gd name="connsiteX79" fmla="*/ 46545 w 183967"/>
                <a:gd name="connsiteY79" fmla="*/ 35425 h 198511"/>
                <a:gd name="connsiteX80" fmla="*/ 43783 w 183967"/>
                <a:gd name="connsiteY80" fmla="*/ 33330 h 198511"/>
                <a:gd name="connsiteX81" fmla="*/ 39973 w 183967"/>
                <a:gd name="connsiteY81" fmla="*/ 35045 h 198511"/>
                <a:gd name="connsiteX82" fmla="*/ 40449 w 183967"/>
                <a:gd name="connsiteY82" fmla="*/ 36188 h 198511"/>
                <a:gd name="connsiteX83" fmla="*/ 43211 w 183967"/>
                <a:gd name="connsiteY83" fmla="*/ 37617 h 198511"/>
                <a:gd name="connsiteX84" fmla="*/ 44640 w 183967"/>
                <a:gd name="connsiteY84" fmla="*/ 39902 h 198511"/>
                <a:gd name="connsiteX85" fmla="*/ 42545 w 183967"/>
                <a:gd name="connsiteY85" fmla="*/ 41808 h 198511"/>
                <a:gd name="connsiteX86" fmla="*/ 40068 w 183967"/>
                <a:gd name="connsiteY86" fmla="*/ 40950 h 198511"/>
                <a:gd name="connsiteX87" fmla="*/ 35972 w 183967"/>
                <a:gd name="connsiteY87" fmla="*/ 36568 h 198511"/>
                <a:gd name="connsiteX88" fmla="*/ 33781 w 183967"/>
                <a:gd name="connsiteY88" fmla="*/ 34664 h 198511"/>
                <a:gd name="connsiteX89" fmla="*/ 30257 w 183967"/>
                <a:gd name="connsiteY89" fmla="*/ 34664 h 198511"/>
                <a:gd name="connsiteX90" fmla="*/ 27971 w 183967"/>
                <a:gd name="connsiteY90" fmla="*/ 35807 h 198511"/>
                <a:gd name="connsiteX91" fmla="*/ 27495 w 183967"/>
                <a:gd name="connsiteY91" fmla="*/ 37712 h 198511"/>
                <a:gd name="connsiteX92" fmla="*/ 29019 w 183967"/>
                <a:gd name="connsiteY92" fmla="*/ 38378 h 198511"/>
                <a:gd name="connsiteX93" fmla="*/ 33020 w 183967"/>
                <a:gd name="connsiteY93" fmla="*/ 40855 h 198511"/>
                <a:gd name="connsiteX94" fmla="*/ 33076 w 183967"/>
                <a:gd name="connsiteY94" fmla="*/ 42608 h 198511"/>
                <a:gd name="connsiteX95" fmla="*/ 33020 w 183967"/>
                <a:gd name="connsiteY95" fmla="*/ 42664 h 198511"/>
                <a:gd name="connsiteX96" fmla="*/ 31495 w 183967"/>
                <a:gd name="connsiteY96" fmla="*/ 43236 h 198511"/>
                <a:gd name="connsiteX97" fmla="*/ 28638 w 183967"/>
                <a:gd name="connsiteY97" fmla="*/ 42188 h 198511"/>
                <a:gd name="connsiteX98" fmla="*/ 26066 w 183967"/>
                <a:gd name="connsiteY98" fmla="*/ 40759 h 198511"/>
                <a:gd name="connsiteX99" fmla="*/ 22637 w 183967"/>
                <a:gd name="connsiteY99" fmla="*/ 42093 h 198511"/>
                <a:gd name="connsiteX100" fmla="*/ 22561 w 183967"/>
                <a:gd name="connsiteY100" fmla="*/ 44113 h 198511"/>
                <a:gd name="connsiteX101" fmla="*/ 22637 w 183967"/>
                <a:gd name="connsiteY101" fmla="*/ 44189 h 198511"/>
                <a:gd name="connsiteX102" fmla="*/ 24923 w 183967"/>
                <a:gd name="connsiteY102" fmla="*/ 45046 h 198511"/>
                <a:gd name="connsiteX103" fmla="*/ 31686 w 183967"/>
                <a:gd name="connsiteY103" fmla="*/ 48284 h 198511"/>
                <a:gd name="connsiteX104" fmla="*/ 31905 w 183967"/>
                <a:gd name="connsiteY104" fmla="*/ 50161 h 198511"/>
                <a:gd name="connsiteX105" fmla="*/ 31686 w 183967"/>
                <a:gd name="connsiteY105" fmla="*/ 50380 h 198511"/>
                <a:gd name="connsiteX106" fmla="*/ 29876 w 183967"/>
                <a:gd name="connsiteY106" fmla="*/ 51047 h 198511"/>
                <a:gd name="connsiteX107" fmla="*/ 28447 w 183967"/>
                <a:gd name="connsiteY107" fmla="*/ 50380 h 198511"/>
                <a:gd name="connsiteX108" fmla="*/ 26161 w 183967"/>
                <a:gd name="connsiteY108" fmla="*/ 49046 h 198511"/>
                <a:gd name="connsiteX109" fmla="*/ 22828 w 183967"/>
                <a:gd name="connsiteY109" fmla="*/ 48380 h 198511"/>
                <a:gd name="connsiteX110" fmla="*/ 20065 w 183967"/>
                <a:gd name="connsiteY110" fmla="*/ 50761 h 198511"/>
                <a:gd name="connsiteX111" fmla="*/ 22161 w 183967"/>
                <a:gd name="connsiteY111" fmla="*/ 52189 h 198511"/>
                <a:gd name="connsiteX112" fmla="*/ 24256 w 183967"/>
                <a:gd name="connsiteY112" fmla="*/ 53332 h 198511"/>
                <a:gd name="connsiteX113" fmla="*/ 24828 w 183967"/>
                <a:gd name="connsiteY113" fmla="*/ 54285 h 198511"/>
                <a:gd name="connsiteX114" fmla="*/ 24828 w 183967"/>
                <a:gd name="connsiteY114" fmla="*/ 54952 h 198511"/>
                <a:gd name="connsiteX115" fmla="*/ 19799 w 183967"/>
                <a:gd name="connsiteY115" fmla="*/ 55914 h 198511"/>
                <a:gd name="connsiteX116" fmla="*/ 18446 w 183967"/>
                <a:gd name="connsiteY116" fmla="*/ 54190 h 198511"/>
                <a:gd name="connsiteX117" fmla="*/ 16351 w 183967"/>
                <a:gd name="connsiteY117" fmla="*/ 51904 h 198511"/>
                <a:gd name="connsiteX118" fmla="*/ 15303 w 183967"/>
                <a:gd name="connsiteY118" fmla="*/ 51904 h 198511"/>
                <a:gd name="connsiteX119" fmla="*/ 13303 w 183967"/>
                <a:gd name="connsiteY119" fmla="*/ 53237 h 198511"/>
                <a:gd name="connsiteX120" fmla="*/ 12350 w 183967"/>
                <a:gd name="connsiteY120" fmla="*/ 54571 h 198511"/>
                <a:gd name="connsiteX121" fmla="*/ 14255 w 183967"/>
                <a:gd name="connsiteY121" fmla="*/ 57809 h 198511"/>
                <a:gd name="connsiteX122" fmla="*/ 18542 w 183967"/>
                <a:gd name="connsiteY122" fmla="*/ 59333 h 198511"/>
                <a:gd name="connsiteX123" fmla="*/ 19294 w 183967"/>
                <a:gd name="connsiteY123" fmla="*/ 61067 h 198511"/>
                <a:gd name="connsiteX124" fmla="*/ 19208 w 183967"/>
                <a:gd name="connsiteY124" fmla="*/ 61238 h 198511"/>
                <a:gd name="connsiteX125" fmla="*/ 16636 w 183967"/>
                <a:gd name="connsiteY125" fmla="*/ 62477 h 198511"/>
                <a:gd name="connsiteX126" fmla="*/ 14541 w 183967"/>
                <a:gd name="connsiteY126" fmla="*/ 61524 h 198511"/>
                <a:gd name="connsiteX127" fmla="*/ 13398 w 183967"/>
                <a:gd name="connsiteY127" fmla="*/ 60667 h 198511"/>
                <a:gd name="connsiteX128" fmla="*/ 11588 w 183967"/>
                <a:gd name="connsiteY128" fmla="*/ 60667 h 198511"/>
                <a:gd name="connsiteX129" fmla="*/ 10255 w 183967"/>
                <a:gd name="connsiteY129" fmla="*/ 63334 h 198511"/>
                <a:gd name="connsiteX130" fmla="*/ 12160 w 183967"/>
                <a:gd name="connsiteY130" fmla="*/ 65334 h 198511"/>
                <a:gd name="connsiteX131" fmla="*/ 11112 w 183967"/>
                <a:gd name="connsiteY131" fmla="*/ 66763 h 198511"/>
                <a:gd name="connsiteX132" fmla="*/ 9017 w 183967"/>
                <a:gd name="connsiteY132" fmla="*/ 67335 h 198511"/>
                <a:gd name="connsiteX133" fmla="*/ 7683 w 183967"/>
                <a:gd name="connsiteY133" fmla="*/ 66668 h 198511"/>
                <a:gd name="connsiteX134" fmla="*/ 4445 w 183967"/>
                <a:gd name="connsiteY134" fmla="*/ 64858 h 198511"/>
                <a:gd name="connsiteX135" fmla="*/ -32 w 183967"/>
                <a:gd name="connsiteY135" fmla="*/ 64858 h 198511"/>
                <a:gd name="connsiteX136" fmla="*/ 2254 w 183967"/>
                <a:gd name="connsiteY136" fmla="*/ 69811 h 198511"/>
                <a:gd name="connsiteX137" fmla="*/ 2254 w 183967"/>
                <a:gd name="connsiteY137" fmla="*/ 69811 h 198511"/>
                <a:gd name="connsiteX138" fmla="*/ 4730 w 183967"/>
                <a:gd name="connsiteY138" fmla="*/ 70763 h 198511"/>
                <a:gd name="connsiteX139" fmla="*/ 4730 w 183967"/>
                <a:gd name="connsiteY139" fmla="*/ 72192 h 198511"/>
                <a:gd name="connsiteX140" fmla="*/ 3302 w 183967"/>
                <a:gd name="connsiteY140" fmla="*/ 72764 h 198511"/>
                <a:gd name="connsiteX141" fmla="*/ 4159 w 183967"/>
                <a:gd name="connsiteY141" fmla="*/ 74383 h 198511"/>
                <a:gd name="connsiteX142" fmla="*/ 56261 w 183967"/>
                <a:gd name="connsiteY142" fmla="*/ 179158 h 198511"/>
                <a:gd name="connsiteX143" fmla="*/ 63119 w 183967"/>
                <a:gd name="connsiteY143" fmla="*/ 190683 h 198511"/>
                <a:gd name="connsiteX144" fmla="*/ 64071 w 183967"/>
                <a:gd name="connsiteY144" fmla="*/ 190112 h 198511"/>
                <a:gd name="connsiteX145" fmla="*/ 65595 w 183967"/>
                <a:gd name="connsiteY145" fmla="*/ 192302 h 198511"/>
                <a:gd name="connsiteX146" fmla="*/ 65595 w 183967"/>
                <a:gd name="connsiteY146" fmla="*/ 193350 h 198511"/>
                <a:gd name="connsiteX147" fmla="*/ 69214 w 183967"/>
                <a:gd name="connsiteY147" fmla="*/ 196207 h 198511"/>
                <a:gd name="connsiteX148" fmla="*/ 69214 w 183967"/>
                <a:gd name="connsiteY148" fmla="*/ 193065 h 198511"/>
                <a:gd name="connsiteX149" fmla="*/ 70357 w 183967"/>
                <a:gd name="connsiteY149" fmla="*/ 189159 h 198511"/>
                <a:gd name="connsiteX150" fmla="*/ 73120 w 183967"/>
                <a:gd name="connsiteY150" fmla="*/ 189159 h 198511"/>
                <a:gd name="connsiteX151" fmla="*/ 73120 w 183967"/>
                <a:gd name="connsiteY151" fmla="*/ 191826 h 198511"/>
                <a:gd name="connsiteX152" fmla="*/ 72644 w 183967"/>
                <a:gd name="connsiteY152" fmla="*/ 195731 h 198511"/>
                <a:gd name="connsiteX153" fmla="*/ 74358 w 183967"/>
                <a:gd name="connsiteY153" fmla="*/ 194588 h 198511"/>
                <a:gd name="connsiteX154" fmla="*/ 76072 w 183967"/>
                <a:gd name="connsiteY154" fmla="*/ 191350 h 198511"/>
                <a:gd name="connsiteX155" fmla="*/ 76072 w 183967"/>
                <a:gd name="connsiteY155" fmla="*/ 188111 h 198511"/>
                <a:gd name="connsiteX156" fmla="*/ 77215 w 183967"/>
                <a:gd name="connsiteY156" fmla="*/ 186492 h 198511"/>
                <a:gd name="connsiteX157" fmla="*/ 78168 w 183967"/>
                <a:gd name="connsiteY157" fmla="*/ 191445 h 198511"/>
                <a:gd name="connsiteX158" fmla="*/ 77406 w 183967"/>
                <a:gd name="connsiteY158" fmla="*/ 193541 h 198511"/>
                <a:gd name="connsiteX159" fmla="*/ 78530 w 183967"/>
                <a:gd name="connsiteY159" fmla="*/ 194512 h 198511"/>
                <a:gd name="connsiteX160" fmla="*/ 78930 w 183967"/>
                <a:gd name="connsiteY160" fmla="*/ 194398 h 198511"/>
                <a:gd name="connsiteX161" fmla="*/ 79787 w 183967"/>
                <a:gd name="connsiteY161" fmla="*/ 193826 h 198511"/>
                <a:gd name="connsiteX162" fmla="*/ 82073 w 183967"/>
                <a:gd name="connsiteY162" fmla="*/ 189350 h 198511"/>
                <a:gd name="connsiteX163" fmla="*/ 82073 w 183967"/>
                <a:gd name="connsiteY163" fmla="*/ 185730 h 198511"/>
                <a:gd name="connsiteX164" fmla="*/ 82740 w 183967"/>
                <a:gd name="connsiteY164" fmla="*/ 193445 h 198511"/>
                <a:gd name="connsiteX165" fmla="*/ 81216 w 183967"/>
                <a:gd name="connsiteY165" fmla="*/ 196112 h 198511"/>
                <a:gd name="connsiteX166" fmla="*/ 82264 w 183967"/>
                <a:gd name="connsiteY166" fmla="*/ 198113 h 198511"/>
                <a:gd name="connsiteX167" fmla="*/ 84931 w 183967"/>
                <a:gd name="connsiteY167" fmla="*/ 197160 h 198511"/>
                <a:gd name="connsiteX168" fmla="*/ 89122 w 183967"/>
                <a:gd name="connsiteY168" fmla="*/ 191445 h 198511"/>
                <a:gd name="connsiteX169" fmla="*/ 88169 w 183967"/>
                <a:gd name="connsiteY169" fmla="*/ 186111 h 198511"/>
                <a:gd name="connsiteX170" fmla="*/ 88836 w 183967"/>
                <a:gd name="connsiteY170" fmla="*/ 184016 h 198511"/>
                <a:gd name="connsiteX171" fmla="*/ 91789 w 183967"/>
                <a:gd name="connsiteY171" fmla="*/ 184016 h 198511"/>
                <a:gd name="connsiteX172" fmla="*/ 92265 w 183967"/>
                <a:gd name="connsiteY172" fmla="*/ 186587 h 198511"/>
                <a:gd name="connsiteX173" fmla="*/ 93789 w 183967"/>
                <a:gd name="connsiteY173" fmla="*/ 188397 h 198511"/>
                <a:gd name="connsiteX174" fmla="*/ 97313 w 183967"/>
                <a:gd name="connsiteY174" fmla="*/ 186016 h 198511"/>
                <a:gd name="connsiteX175" fmla="*/ 97313 w 183967"/>
                <a:gd name="connsiteY175" fmla="*/ 182682 h 198511"/>
                <a:gd name="connsiteX176" fmla="*/ 97313 w 183967"/>
                <a:gd name="connsiteY176" fmla="*/ 180968 h 198511"/>
                <a:gd name="connsiteX177" fmla="*/ 101028 w 183967"/>
                <a:gd name="connsiteY177" fmla="*/ 186016 h 198511"/>
                <a:gd name="connsiteX178" fmla="*/ 101028 w 183967"/>
                <a:gd name="connsiteY178" fmla="*/ 187731 h 198511"/>
                <a:gd name="connsiteX179" fmla="*/ 102647 w 183967"/>
                <a:gd name="connsiteY179" fmla="*/ 188397 h 198511"/>
                <a:gd name="connsiteX180" fmla="*/ 103790 w 183967"/>
                <a:gd name="connsiteY180" fmla="*/ 187921 h 198511"/>
                <a:gd name="connsiteX181" fmla="*/ 105600 w 183967"/>
                <a:gd name="connsiteY181" fmla="*/ 183254 h 198511"/>
                <a:gd name="connsiteX182" fmla="*/ 103219 w 183967"/>
                <a:gd name="connsiteY182" fmla="*/ 179825 h 198511"/>
                <a:gd name="connsiteX183" fmla="*/ 103533 w 183967"/>
                <a:gd name="connsiteY183" fmla="*/ 178243 h 198511"/>
                <a:gd name="connsiteX184" fmla="*/ 103790 w 183967"/>
                <a:gd name="connsiteY184" fmla="*/ 178110 h 198511"/>
                <a:gd name="connsiteX185" fmla="*/ 104647 w 183967"/>
                <a:gd name="connsiteY185" fmla="*/ 178110 h 198511"/>
                <a:gd name="connsiteX186" fmla="*/ 108838 w 183967"/>
                <a:gd name="connsiteY186" fmla="*/ 182777 h 198511"/>
                <a:gd name="connsiteX187" fmla="*/ 113696 w 183967"/>
                <a:gd name="connsiteY187" fmla="*/ 183254 h 198511"/>
                <a:gd name="connsiteX188" fmla="*/ 116744 w 183967"/>
                <a:gd name="connsiteY188" fmla="*/ 181444 h 198511"/>
                <a:gd name="connsiteX189" fmla="*/ 116078 w 183967"/>
                <a:gd name="connsiteY189" fmla="*/ 180682 h 198511"/>
                <a:gd name="connsiteX190" fmla="*/ 110839 w 183967"/>
                <a:gd name="connsiteY190" fmla="*/ 178872 h 198511"/>
                <a:gd name="connsiteX191" fmla="*/ 107886 w 183967"/>
                <a:gd name="connsiteY191" fmla="*/ 175348 h 198511"/>
                <a:gd name="connsiteX192" fmla="*/ 110648 w 183967"/>
                <a:gd name="connsiteY192" fmla="*/ 174776 h 198511"/>
                <a:gd name="connsiteX193" fmla="*/ 112458 w 183967"/>
                <a:gd name="connsiteY193" fmla="*/ 176301 h 198511"/>
                <a:gd name="connsiteX194" fmla="*/ 113220 w 183967"/>
                <a:gd name="connsiteY194" fmla="*/ 176301 h 198511"/>
                <a:gd name="connsiteX195" fmla="*/ 114220 w 183967"/>
                <a:gd name="connsiteY195" fmla="*/ 174548 h 198511"/>
                <a:gd name="connsiteX196" fmla="*/ 114077 w 183967"/>
                <a:gd name="connsiteY196" fmla="*/ 174205 h 198511"/>
                <a:gd name="connsiteX197" fmla="*/ 114077 w 183967"/>
                <a:gd name="connsiteY197" fmla="*/ 172014 h 198511"/>
                <a:gd name="connsiteX198" fmla="*/ 117792 w 183967"/>
                <a:gd name="connsiteY198" fmla="*/ 175824 h 198511"/>
                <a:gd name="connsiteX199" fmla="*/ 126555 w 183967"/>
                <a:gd name="connsiteY199" fmla="*/ 178110 h 198511"/>
                <a:gd name="connsiteX200" fmla="*/ 128270 w 183967"/>
                <a:gd name="connsiteY200" fmla="*/ 177539 h 198511"/>
                <a:gd name="connsiteX201" fmla="*/ 129317 w 183967"/>
                <a:gd name="connsiteY201" fmla="*/ 174681 h 198511"/>
                <a:gd name="connsiteX202" fmla="*/ 127127 w 183967"/>
                <a:gd name="connsiteY202" fmla="*/ 173062 h 198511"/>
                <a:gd name="connsiteX203" fmla="*/ 124269 w 183967"/>
                <a:gd name="connsiteY203" fmla="*/ 170395 h 198511"/>
                <a:gd name="connsiteX204" fmla="*/ 124745 w 183967"/>
                <a:gd name="connsiteY204" fmla="*/ 166680 h 198511"/>
                <a:gd name="connsiteX205" fmla="*/ 128841 w 183967"/>
                <a:gd name="connsiteY205" fmla="*/ 166680 h 198511"/>
                <a:gd name="connsiteX206" fmla="*/ 131603 w 183967"/>
                <a:gd name="connsiteY206" fmla="*/ 168775 h 198511"/>
                <a:gd name="connsiteX207" fmla="*/ 135509 w 183967"/>
                <a:gd name="connsiteY207" fmla="*/ 166966 h 198511"/>
                <a:gd name="connsiteX208" fmla="*/ 135032 w 183967"/>
                <a:gd name="connsiteY208" fmla="*/ 165727 h 198511"/>
                <a:gd name="connsiteX209" fmla="*/ 132270 w 183967"/>
                <a:gd name="connsiteY209" fmla="*/ 164394 h 198511"/>
                <a:gd name="connsiteX210" fmla="*/ 130746 w 183967"/>
                <a:gd name="connsiteY210" fmla="*/ 162013 h 198511"/>
                <a:gd name="connsiteX211" fmla="*/ 132937 w 183967"/>
                <a:gd name="connsiteY211" fmla="*/ 160108 h 198511"/>
                <a:gd name="connsiteX212" fmla="*/ 135413 w 183967"/>
                <a:gd name="connsiteY212" fmla="*/ 160965 h 198511"/>
                <a:gd name="connsiteX213" fmla="*/ 139509 w 183967"/>
                <a:gd name="connsiteY213" fmla="*/ 165347 h 198511"/>
                <a:gd name="connsiteX214" fmla="*/ 141795 w 183967"/>
                <a:gd name="connsiteY214" fmla="*/ 167156 h 198511"/>
                <a:gd name="connsiteX215" fmla="*/ 145319 w 183967"/>
                <a:gd name="connsiteY215" fmla="*/ 167156 h 198511"/>
                <a:gd name="connsiteX216" fmla="*/ 147605 w 183967"/>
                <a:gd name="connsiteY216" fmla="*/ 165918 h 198511"/>
                <a:gd name="connsiteX217" fmla="*/ 148177 w 183967"/>
                <a:gd name="connsiteY217" fmla="*/ 164013 h 198511"/>
                <a:gd name="connsiteX218" fmla="*/ 146653 w 183967"/>
                <a:gd name="connsiteY218" fmla="*/ 163441 h 198511"/>
                <a:gd name="connsiteX219" fmla="*/ 142557 w 183967"/>
                <a:gd name="connsiteY219" fmla="*/ 160965 h 198511"/>
                <a:gd name="connsiteX220" fmla="*/ 142500 w 183967"/>
                <a:gd name="connsiteY220" fmla="*/ 159213 h 198511"/>
                <a:gd name="connsiteX221" fmla="*/ 142557 w 183967"/>
                <a:gd name="connsiteY221" fmla="*/ 159156 h 198511"/>
                <a:gd name="connsiteX222" fmla="*/ 144081 w 183967"/>
                <a:gd name="connsiteY222" fmla="*/ 158489 h 198511"/>
                <a:gd name="connsiteX223" fmla="*/ 147034 w 183967"/>
                <a:gd name="connsiteY223" fmla="*/ 159536 h 198511"/>
                <a:gd name="connsiteX224" fmla="*/ 149605 w 183967"/>
                <a:gd name="connsiteY224" fmla="*/ 160965 h 198511"/>
                <a:gd name="connsiteX225" fmla="*/ 153130 w 183967"/>
                <a:gd name="connsiteY225" fmla="*/ 159536 h 198511"/>
                <a:gd name="connsiteX226" fmla="*/ 153206 w 183967"/>
                <a:gd name="connsiteY226" fmla="*/ 157517 h 198511"/>
                <a:gd name="connsiteX227" fmla="*/ 153130 w 183967"/>
                <a:gd name="connsiteY227" fmla="*/ 157441 h 198511"/>
                <a:gd name="connsiteX228" fmla="*/ 150844 w 183967"/>
                <a:gd name="connsiteY228" fmla="*/ 156679 h 198511"/>
                <a:gd name="connsiteX229" fmla="*/ 143986 w 183967"/>
                <a:gd name="connsiteY229" fmla="*/ 153440 h 198511"/>
                <a:gd name="connsiteX230" fmla="*/ 143986 w 183967"/>
                <a:gd name="connsiteY230" fmla="*/ 151345 h 198511"/>
                <a:gd name="connsiteX231" fmla="*/ 145986 w 183967"/>
                <a:gd name="connsiteY231" fmla="*/ 150678 h 198511"/>
                <a:gd name="connsiteX232" fmla="*/ 147415 w 183967"/>
                <a:gd name="connsiteY232" fmla="*/ 151345 h 198511"/>
                <a:gd name="connsiteX233" fmla="*/ 149701 w 183967"/>
                <a:gd name="connsiteY233" fmla="*/ 152678 h 198511"/>
                <a:gd name="connsiteX234" fmla="*/ 153035 w 183967"/>
                <a:gd name="connsiteY234" fmla="*/ 153250 h 198511"/>
                <a:gd name="connsiteX235" fmla="*/ 155892 w 183967"/>
                <a:gd name="connsiteY235" fmla="*/ 150774 h 198511"/>
                <a:gd name="connsiteX236" fmla="*/ 153701 w 183967"/>
                <a:gd name="connsiteY236" fmla="*/ 149345 h 198511"/>
                <a:gd name="connsiteX237" fmla="*/ 151606 w 183967"/>
                <a:gd name="connsiteY237" fmla="*/ 148297 h 198511"/>
                <a:gd name="connsiteX238" fmla="*/ 151129 w 183967"/>
                <a:gd name="connsiteY238" fmla="*/ 147344 h 198511"/>
                <a:gd name="connsiteX239" fmla="*/ 151129 w 183967"/>
                <a:gd name="connsiteY239" fmla="*/ 146677 h 198511"/>
                <a:gd name="connsiteX240" fmla="*/ 155225 w 183967"/>
                <a:gd name="connsiteY240" fmla="*/ 145154 h 198511"/>
                <a:gd name="connsiteX241" fmla="*/ 157606 w 183967"/>
                <a:gd name="connsiteY241" fmla="*/ 147249 h 198511"/>
                <a:gd name="connsiteX242" fmla="*/ 159797 w 183967"/>
                <a:gd name="connsiteY242" fmla="*/ 149631 h 198511"/>
                <a:gd name="connsiteX243" fmla="*/ 160845 w 183967"/>
                <a:gd name="connsiteY243" fmla="*/ 149631 h 198511"/>
                <a:gd name="connsiteX244" fmla="*/ 162845 w 183967"/>
                <a:gd name="connsiteY244" fmla="*/ 148297 h 198511"/>
                <a:gd name="connsiteX245" fmla="*/ 163798 w 183967"/>
                <a:gd name="connsiteY245" fmla="*/ 146868 h 198511"/>
                <a:gd name="connsiteX246" fmla="*/ 161893 w 183967"/>
                <a:gd name="connsiteY246" fmla="*/ 143630 h 198511"/>
                <a:gd name="connsiteX247" fmla="*/ 157511 w 183967"/>
                <a:gd name="connsiteY247" fmla="*/ 142296 h 198511"/>
                <a:gd name="connsiteX248" fmla="*/ 156759 w 183967"/>
                <a:gd name="connsiteY248" fmla="*/ 140563 h 198511"/>
                <a:gd name="connsiteX249" fmla="*/ 156845 w 183967"/>
                <a:gd name="connsiteY249" fmla="*/ 140391 h 198511"/>
                <a:gd name="connsiteX250" fmla="*/ 159416 w 183967"/>
                <a:gd name="connsiteY250" fmla="*/ 139057 h 198511"/>
                <a:gd name="connsiteX251" fmla="*/ 161512 w 183967"/>
                <a:gd name="connsiteY251" fmla="*/ 139915 h 198511"/>
                <a:gd name="connsiteX252" fmla="*/ 162750 w 183967"/>
                <a:gd name="connsiteY252" fmla="*/ 140772 h 198511"/>
                <a:gd name="connsiteX253" fmla="*/ 164560 w 183967"/>
                <a:gd name="connsiteY253" fmla="*/ 140772 h 198511"/>
                <a:gd name="connsiteX254" fmla="*/ 165893 w 183967"/>
                <a:gd name="connsiteY254" fmla="*/ 138010 h 198511"/>
                <a:gd name="connsiteX255" fmla="*/ 163988 w 183967"/>
                <a:gd name="connsiteY255" fmla="*/ 136009 h 198511"/>
                <a:gd name="connsiteX256" fmla="*/ 165036 w 183967"/>
                <a:gd name="connsiteY256" fmla="*/ 134581 h 198511"/>
                <a:gd name="connsiteX257" fmla="*/ 167131 w 183967"/>
                <a:gd name="connsiteY257" fmla="*/ 133914 h 198511"/>
                <a:gd name="connsiteX258" fmla="*/ 168465 w 183967"/>
                <a:gd name="connsiteY258" fmla="*/ 134581 h 198511"/>
                <a:gd name="connsiteX259" fmla="*/ 171799 w 183967"/>
                <a:gd name="connsiteY259" fmla="*/ 136391 h 198511"/>
                <a:gd name="connsiteX260" fmla="*/ 176466 w 183967"/>
                <a:gd name="connsiteY260" fmla="*/ 135724 h 198511"/>
                <a:gd name="connsiteX261" fmla="*/ 178276 w 183967"/>
                <a:gd name="connsiteY261" fmla="*/ 133723 h 198511"/>
                <a:gd name="connsiteX262" fmla="*/ 178276 w 183967"/>
                <a:gd name="connsiteY262" fmla="*/ 132867 h 198511"/>
                <a:gd name="connsiteX263" fmla="*/ 173894 w 183967"/>
                <a:gd name="connsiteY263" fmla="*/ 130675 h 198511"/>
                <a:gd name="connsiteX264" fmla="*/ 171418 w 183967"/>
                <a:gd name="connsiteY264" fmla="*/ 129818 h 198511"/>
                <a:gd name="connsiteX265" fmla="*/ 171418 w 183967"/>
                <a:gd name="connsiteY265" fmla="*/ 128389 h 198511"/>
                <a:gd name="connsiteX266" fmla="*/ 173323 w 183967"/>
                <a:gd name="connsiteY266" fmla="*/ 127627 h 198511"/>
                <a:gd name="connsiteX267" fmla="*/ 175228 w 183967"/>
                <a:gd name="connsiteY267" fmla="*/ 127627 h 198511"/>
                <a:gd name="connsiteX268" fmla="*/ 176371 w 183967"/>
                <a:gd name="connsiteY268" fmla="*/ 125913 h 198511"/>
                <a:gd name="connsiteX269" fmla="*/ 176371 w 183967"/>
                <a:gd name="connsiteY269" fmla="*/ 124389 h 198511"/>
                <a:gd name="connsiteX270" fmla="*/ 176371 w 183967"/>
                <a:gd name="connsiteY270" fmla="*/ 123246 h 198511"/>
                <a:gd name="connsiteX271" fmla="*/ 177514 w 183967"/>
                <a:gd name="connsiteY271" fmla="*/ 121056 h 198511"/>
                <a:gd name="connsiteX272" fmla="*/ 179419 w 183967"/>
                <a:gd name="connsiteY272" fmla="*/ 121056 h 198511"/>
                <a:gd name="connsiteX273" fmla="*/ 180086 w 183967"/>
                <a:gd name="connsiteY273" fmla="*/ 122484 h 198511"/>
                <a:gd name="connsiteX274" fmla="*/ 180086 w 183967"/>
                <a:gd name="connsiteY274" fmla="*/ 124103 h 198511"/>
                <a:gd name="connsiteX275" fmla="*/ 181419 w 183967"/>
                <a:gd name="connsiteY275" fmla="*/ 124103 h 198511"/>
                <a:gd name="connsiteX276" fmla="*/ 183800 w 183967"/>
                <a:gd name="connsiteY276" fmla="*/ 120865 h 198511"/>
                <a:gd name="connsiteX277" fmla="*/ 182753 w 183967"/>
                <a:gd name="connsiteY277" fmla="*/ 117436 h 198511"/>
                <a:gd name="connsiteX278" fmla="*/ 181705 w 183967"/>
                <a:gd name="connsiteY278" fmla="*/ 116102 h 198511"/>
                <a:gd name="connsiteX279" fmla="*/ 181705 w 183967"/>
                <a:gd name="connsiteY279" fmla="*/ 115055 h 198511"/>
                <a:gd name="connsiteX280" fmla="*/ 164274 w 183967"/>
                <a:gd name="connsiteY280" fmla="*/ 92861 h 198511"/>
                <a:gd name="connsiteX281" fmla="*/ 124650 w 183967"/>
                <a:gd name="connsiteY281" fmla="*/ 2945 h 19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3967" h="198511">
                  <a:moveTo>
                    <a:pt x="124650" y="2945"/>
                  </a:moveTo>
                  <a:lnTo>
                    <a:pt x="124650" y="2945"/>
                  </a:lnTo>
                  <a:cubicBezTo>
                    <a:pt x="124040" y="3326"/>
                    <a:pt x="123259" y="3326"/>
                    <a:pt x="122650" y="2945"/>
                  </a:cubicBezTo>
                  <a:cubicBezTo>
                    <a:pt x="122259" y="2574"/>
                    <a:pt x="122050" y="2050"/>
                    <a:pt x="122078" y="1516"/>
                  </a:cubicBezTo>
                  <a:cubicBezTo>
                    <a:pt x="122126" y="973"/>
                    <a:pt x="122126" y="440"/>
                    <a:pt x="122078" y="-103"/>
                  </a:cubicBezTo>
                  <a:lnTo>
                    <a:pt x="122078" y="-103"/>
                  </a:lnTo>
                  <a:cubicBezTo>
                    <a:pt x="122078" y="-103"/>
                    <a:pt x="121221" y="-769"/>
                    <a:pt x="120649" y="-103"/>
                  </a:cubicBezTo>
                  <a:cubicBezTo>
                    <a:pt x="120078" y="564"/>
                    <a:pt x="118745" y="1707"/>
                    <a:pt x="118363" y="3041"/>
                  </a:cubicBezTo>
                  <a:cubicBezTo>
                    <a:pt x="118040" y="4288"/>
                    <a:pt x="118449" y="5612"/>
                    <a:pt x="119411" y="6470"/>
                  </a:cubicBezTo>
                  <a:cubicBezTo>
                    <a:pt x="119887" y="6470"/>
                    <a:pt x="120459" y="7136"/>
                    <a:pt x="120459" y="7803"/>
                  </a:cubicBezTo>
                  <a:cubicBezTo>
                    <a:pt x="120459" y="8470"/>
                    <a:pt x="119411" y="9803"/>
                    <a:pt x="119887" y="10565"/>
                  </a:cubicBezTo>
                  <a:lnTo>
                    <a:pt x="119887" y="10565"/>
                  </a:lnTo>
                  <a:cubicBezTo>
                    <a:pt x="118745" y="8660"/>
                    <a:pt x="117887" y="9994"/>
                    <a:pt x="116935" y="9518"/>
                  </a:cubicBezTo>
                  <a:cubicBezTo>
                    <a:pt x="115982" y="9042"/>
                    <a:pt x="116268" y="7803"/>
                    <a:pt x="116268" y="6756"/>
                  </a:cubicBezTo>
                  <a:cubicBezTo>
                    <a:pt x="116268" y="5707"/>
                    <a:pt x="115506" y="4564"/>
                    <a:pt x="114172" y="5041"/>
                  </a:cubicBezTo>
                  <a:cubicBezTo>
                    <a:pt x="113211" y="5498"/>
                    <a:pt x="112591" y="6450"/>
                    <a:pt x="112553" y="7517"/>
                  </a:cubicBezTo>
                  <a:cubicBezTo>
                    <a:pt x="112801" y="8260"/>
                    <a:pt x="112991" y="9032"/>
                    <a:pt x="113125" y="9803"/>
                  </a:cubicBezTo>
                  <a:cubicBezTo>
                    <a:pt x="113039" y="10880"/>
                    <a:pt x="112334" y="11813"/>
                    <a:pt x="111315" y="12184"/>
                  </a:cubicBezTo>
                  <a:cubicBezTo>
                    <a:pt x="109886" y="12184"/>
                    <a:pt x="109601" y="11137"/>
                    <a:pt x="109696" y="9994"/>
                  </a:cubicBezTo>
                  <a:lnTo>
                    <a:pt x="109696" y="6089"/>
                  </a:lnTo>
                  <a:cubicBezTo>
                    <a:pt x="109886" y="5470"/>
                    <a:pt x="109886" y="4803"/>
                    <a:pt x="109696" y="4184"/>
                  </a:cubicBezTo>
                  <a:cubicBezTo>
                    <a:pt x="109238" y="3612"/>
                    <a:pt x="108457" y="3422"/>
                    <a:pt x="107791" y="3708"/>
                  </a:cubicBezTo>
                  <a:cubicBezTo>
                    <a:pt x="106905" y="4174"/>
                    <a:pt x="106276" y="5012"/>
                    <a:pt x="106076" y="5993"/>
                  </a:cubicBezTo>
                  <a:cubicBezTo>
                    <a:pt x="105848" y="7089"/>
                    <a:pt x="105848" y="8232"/>
                    <a:pt x="106076" y="9327"/>
                  </a:cubicBezTo>
                  <a:cubicBezTo>
                    <a:pt x="106581" y="10718"/>
                    <a:pt x="106162" y="12280"/>
                    <a:pt x="105028" y="13233"/>
                  </a:cubicBezTo>
                  <a:cubicBezTo>
                    <a:pt x="104238" y="13928"/>
                    <a:pt x="103057" y="13928"/>
                    <a:pt x="102266" y="13233"/>
                  </a:cubicBezTo>
                  <a:cubicBezTo>
                    <a:pt x="101904" y="12347"/>
                    <a:pt x="101904" y="11356"/>
                    <a:pt x="102266" y="10470"/>
                  </a:cubicBezTo>
                  <a:cubicBezTo>
                    <a:pt x="102838" y="9137"/>
                    <a:pt x="103695" y="7327"/>
                    <a:pt x="102266" y="6660"/>
                  </a:cubicBezTo>
                  <a:cubicBezTo>
                    <a:pt x="100961" y="6346"/>
                    <a:pt x="99580" y="6746"/>
                    <a:pt x="98647" y="7708"/>
                  </a:cubicBezTo>
                  <a:cubicBezTo>
                    <a:pt x="97799" y="8594"/>
                    <a:pt x="97266" y="9727"/>
                    <a:pt x="97123" y="10946"/>
                  </a:cubicBezTo>
                  <a:cubicBezTo>
                    <a:pt x="97123" y="12090"/>
                    <a:pt x="97123" y="13042"/>
                    <a:pt x="97123" y="14185"/>
                  </a:cubicBezTo>
                  <a:cubicBezTo>
                    <a:pt x="97037" y="14880"/>
                    <a:pt x="96608" y="15490"/>
                    <a:pt x="95980" y="15804"/>
                  </a:cubicBezTo>
                  <a:cubicBezTo>
                    <a:pt x="94532" y="14595"/>
                    <a:pt x="94094" y="12547"/>
                    <a:pt x="94932" y="10851"/>
                  </a:cubicBezTo>
                  <a:cubicBezTo>
                    <a:pt x="95322" y="10222"/>
                    <a:pt x="95551" y="9498"/>
                    <a:pt x="95599" y="8756"/>
                  </a:cubicBezTo>
                  <a:cubicBezTo>
                    <a:pt x="95561" y="8175"/>
                    <a:pt x="95056" y="7746"/>
                    <a:pt x="94475" y="7784"/>
                  </a:cubicBezTo>
                  <a:cubicBezTo>
                    <a:pt x="94341" y="7793"/>
                    <a:pt x="94199" y="7832"/>
                    <a:pt x="94075" y="7899"/>
                  </a:cubicBezTo>
                  <a:cubicBezTo>
                    <a:pt x="93779" y="8070"/>
                    <a:pt x="93522" y="8299"/>
                    <a:pt x="93313" y="8565"/>
                  </a:cubicBezTo>
                  <a:cubicBezTo>
                    <a:pt x="91960" y="9651"/>
                    <a:pt x="91189" y="11308"/>
                    <a:pt x="91217" y="13042"/>
                  </a:cubicBezTo>
                  <a:cubicBezTo>
                    <a:pt x="91217" y="14185"/>
                    <a:pt x="91884" y="15328"/>
                    <a:pt x="91217" y="16566"/>
                  </a:cubicBezTo>
                  <a:cubicBezTo>
                    <a:pt x="88931" y="14671"/>
                    <a:pt x="88550" y="11299"/>
                    <a:pt x="90360" y="8946"/>
                  </a:cubicBezTo>
                  <a:cubicBezTo>
                    <a:pt x="90912" y="8099"/>
                    <a:pt x="91389" y="7203"/>
                    <a:pt x="91789" y="6279"/>
                  </a:cubicBezTo>
                  <a:cubicBezTo>
                    <a:pt x="91789" y="5327"/>
                    <a:pt x="91789" y="4374"/>
                    <a:pt x="90741" y="4279"/>
                  </a:cubicBezTo>
                  <a:cubicBezTo>
                    <a:pt x="89798" y="4308"/>
                    <a:pt x="88903" y="4641"/>
                    <a:pt x="88169" y="5231"/>
                  </a:cubicBezTo>
                  <a:cubicBezTo>
                    <a:pt x="86102" y="6498"/>
                    <a:pt x="84654" y="8565"/>
                    <a:pt x="84169" y="10946"/>
                  </a:cubicBezTo>
                  <a:cubicBezTo>
                    <a:pt x="84226" y="12737"/>
                    <a:pt x="84578" y="14509"/>
                    <a:pt x="85217" y="16185"/>
                  </a:cubicBezTo>
                  <a:cubicBezTo>
                    <a:pt x="85407" y="16985"/>
                    <a:pt x="85150" y="17814"/>
                    <a:pt x="84550" y="18376"/>
                  </a:cubicBezTo>
                  <a:cubicBezTo>
                    <a:pt x="83731" y="19080"/>
                    <a:pt x="82511" y="19080"/>
                    <a:pt x="81692" y="18376"/>
                  </a:cubicBezTo>
                  <a:cubicBezTo>
                    <a:pt x="81330" y="17566"/>
                    <a:pt x="81168" y="16690"/>
                    <a:pt x="81216" y="15804"/>
                  </a:cubicBezTo>
                  <a:cubicBezTo>
                    <a:pt x="81216" y="14947"/>
                    <a:pt x="80740" y="13994"/>
                    <a:pt x="79692" y="13994"/>
                  </a:cubicBezTo>
                  <a:cubicBezTo>
                    <a:pt x="78197" y="14099"/>
                    <a:pt x="76882" y="15013"/>
                    <a:pt x="76263" y="16375"/>
                  </a:cubicBezTo>
                  <a:cubicBezTo>
                    <a:pt x="75844" y="17414"/>
                    <a:pt x="75844" y="18576"/>
                    <a:pt x="76263" y="19614"/>
                  </a:cubicBezTo>
                  <a:lnTo>
                    <a:pt x="76263" y="21329"/>
                  </a:lnTo>
                  <a:cubicBezTo>
                    <a:pt x="74148" y="20586"/>
                    <a:pt x="72710" y="18614"/>
                    <a:pt x="72644" y="16375"/>
                  </a:cubicBezTo>
                  <a:cubicBezTo>
                    <a:pt x="72739" y="15775"/>
                    <a:pt x="72739" y="15166"/>
                    <a:pt x="72644" y="14566"/>
                  </a:cubicBezTo>
                  <a:cubicBezTo>
                    <a:pt x="72348" y="13966"/>
                    <a:pt x="71653" y="13690"/>
                    <a:pt x="71024" y="13899"/>
                  </a:cubicBezTo>
                  <a:cubicBezTo>
                    <a:pt x="70643" y="14033"/>
                    <a:pt x="70291" y="14223"/>
                    <a:pt x="69977" y="14471"/>
                  </a:cubicBezTo>
                  <a:cubicBezTo>
                    <a:pt x="68481" y="15471"/>
                    <a:pt x="67795" y="17309"/>
                    <a:pt x="68262" y="19043"/>
                  </a:cubicBezTo>
                  <a:cubicBezTo>
                    <a:pt x="68910" y="20281"/>
                    <a:pt x="69710" y="21433"/>
                    <a:pt x="70643" y="22472"/>
                  </a:cubicBezTo>
                  <a:cubicBezTo>
                    <a:pt x="71100" y="22948"/>
                    <a:pt x="71100" y="23710"/>
                    <a:pt x="70643" y="24186"/>
                  </a:cubicBezTo>
                  <a:lnTo>
                    <a:pt x="69786" y="24186"/>
                  </a:lnTo>
                  <a:cubicBezTo>
                    <a:pt x="67500" y="23424"/>
                    <a:pt x="67500" y="20566"/>
                    <a:pt x="65595" y="19519"/>
                  </a:cubicBezTo>
                  <a:cubicBezTo>
                    <a:pt x="64014" y="19023"/>
                    <a:pt x="62318" y="19023"/>
                    <a:pt x="60737" y="19519"/>
                  </a:cubicBezTo>
                  <a:cubicBezTo>
                    <a:pt x="59594" y="19519"/>
                    <a:pt x="57785" y="20281"/>
                    <a:pt x="57785" y="21233"/>
                  </a:cubicBezTo>
                  <a:cubicBezTo>
                    <a:pt x="57785" y="22186"/>
                    <a:pt x="57785" y="21900"/>
                    <a:pt x="58451" y="22091"/>
                  </a:cubicBezTo>
                  <a:cubicBezTo>
                    <a:pt x="59118" y="22281"/>
                    <a:pt x="61976" y="23138"/>
                    <a:pt x="63595" y="23901"/>
                  </a:cubicBezTo>
                  <a:cubicBezTo>
                    <a:pt x="65243" y="24329"/>
                    <a:pt x="66462" y="25729"/>
                    <a:pt x="66643" y="27425"/>
                  </a:cubicBezTo>
                  <a:cubicBezTo>
                    <a:pt x="65919" y="28168"/>
                    <a:pt x="64804" y="28358"/>
                    <a:pt x="63880" y="27901"/>
                  </a:cubicBezTo>
                  <a:cubicBezTo>
                    <a:pt x="63214" y="27425"/>
                    <a:pt x="62928" y="26663"/>
                    <a:pt x="62071" y="26377"/>
                  </a:cubicBezTo>
                  <a:lnTo>
                    <a:pt x="61404" y="26377"/>
                  </a:lnTo>
                  <a:cubicBezTo>
                    <a:pt x="60594" y="26615"/>
                    <a:pt x="60137" y="27463"/>
                    <a:pt x="60375" y="28272"/>
                  </a:cubicBezTo>
                  <a:cubicBezTo>
                    <a:pt x="60394" y="28339"/>
                    <a:pt x="60423" y="28405"/>
                    <a:pt x="60452" y="28472"/>
                  </a:cubicBezTo>
                  <a:cubicBezTo>
                    <a:pt x="60452" y="29139"/>
                    <a:pt x="61118" y="29996"/>
                    <a:pt x="60452" y="30663"/>
                  </a:cubicBezTo>
                  <a:cubicBezTo>
                    <a:pt x="59785" y="31330"/>
                    <a:pt x="57880" y="28282"/>
                    <a:pt x="56737" y="26853"/>
                  </a:cubicBezTo>
                  <a:cubicBezTo>
                    <a:pt x="54479" y="24577"/>
                    <a:pt x="51155" y="23701"/>
                    <a:pt x="48069" y="24567"/>
                  </a:cubicBezTo>
                  <a:cubicBezTo>
                    <a:pt x="47535" y="24491"/>
                    <a:pt x="46983" y="24491"/>
                    <a:pt x="46450" y="24567"/>
                  </a:cubicBezTo>
                  <a:cubicBezTo>
                    <a:pt x="45459" y="25148"/>
                    <a:pt x="45021" y="26348"/>
                    <a:pt x="45402" y="27425"/>
                  </a:cubicBezTo>
                  <a:cubicBezTo>
                    <a:pt x="46040" y="28139"/>
                    <a:pt x="46821" y="28729"/>
                    <a:pt x="47688" y="29139"/>
                  </a:cubicBezTo>
                  <a:cubicBezTo>
                    <a:pt x="48802" y="29796"/>
                    <a:pt x="49774" y="30673"/>
                    <a:pt x="50545" y="31711"/>
                  </a:cubicBezTo>
                  <a:cubicBezTo>
                    <a:pt x="51546" y="32749"/>
                    <a:pt x="51546" y="34388"/>
                    <a:pt x="50545" y="35425"/>
                  </a:cubicBezTo>
                  <a:cubicBezTo>
                    <a:pt x="49345" y="36283"/>
                    <a:pt x="47735" y="36283"/>
                    <a:pt x="46545" y="35425"/>
                  </a:cubicBezTo>
                  <a:cubicBezTo>
                    <a:pt x="45593" y="34664"/>
                    <a:pt x="45021" y="33616"/>
                    <a:pt x="43783" y="33330"/>
                  </a:cubicBezTo>
                  <a:cubicBezTo>
                    <a:pt x="42545" y="33044"/>
                    <a:pt x="40163" y="33330"/>
                    <a:pt x="39973" y="35045"/>
                  </a:cubicBezTo>
                  <a:cubicBezTo>
                    <a:pt x="39868" y="35492"/>
                    <a:pt x="40058" y="35949"/>
                    <a:pt x="40449" y="36188"/>
                  </a:cubicBezTo>
                  <a:cubicBezTo>
                    <a:pt x="41297" y="36797"/>
                    <a:pt x="42230" y="37274"/>
                    <a:pt x="43211" y="37617"/>
                  </a:cubicBezTo>
                  <a:cubicBezTo>
                    <a:pt x="44069" y="37617"/>
                    <a:pt x="44926" y="38855"/>
                    <a:pt x="44640" y="39902"/>
                  </a:cubicBezTo>
                  <a:cubicBezTo>
                    <a:pt x="44325" y="40865"/>
                    <a:pt x="43535" y="41588"/>
                    <a:pt x="42545" y="41808"/>
                  </a:cubicBezTo>
                  <a:cubicBezTo>
                    <a:pt x="41620" y="42074"/>
                    <a:pt x="40630" y="41731"/>
                    <a:pt x="40068" y="40950"/>
                  </a:cubicBezTo>
                  <a:lnTo>
                    <a:pt x="35972" y="36568"/>
                  </a:lnTo>
                  <a:cubicBezTo>
                    <a:pt x="35334" y="35835"/>
                    <a:pt x="34601" y="35197"/>
                    <a:pt x="33781" y="34664"/>
                  </a:cubicBezTo>
                  <a:cubicBezTo>
                    <a:pt x="32638" y="34273"/>
                    <a:pt x="31400" y="34273"/>
                    <a:pt x="30257" y="34664"/>
                  </a:cubicBezTo>
                  <a:cubicBezTo>
                    <a:pt x="29419" y="34864"/>
                    <a:pt x="28638" y="35254"/>
                    <a:pt x="27971" y="35807"/>
                  </a:cubicBezTo>
                  <a:cubicBezTo>
                    <a:pt x="27400" y="36474"/>
                    <a:pt x="27114" y="37235"/>
                    <a:pt x="27495" y="37712"/>
                  </a:cubicBezTo>
                  <a:cubicBezTo>
                    <a:pt x="27914" y="38102"/>
                    <a:pt x="28447" y="38340"/>
                    <a:pt x="29019" y="38378"/>
                  </a:cubicBezTo>
                  <a:cubicBezTo>
                    <a:pt x="30619" y="38673"/>
                    <a:pt x="32048" y="39559"/>
                    <a:pt x="33020" y="40855"/>
                  </a:cubicBezTo>
                  <a:cubicBezTo>
                    <a:pt x="33515" y="41322"/>
                    <a:pt x="33543" y="42103"/>
                    <a:pt x="33076" y="42608"/>
                  </a:cubicBezTo>
                  <a:cubicBezTo>
                    <a:pt x="33058" y="42627"/>
                    <a:pt x="33038" y="42645"/>
                    <a:pt x="33020" y="42664"/>
                  </a:cubicBezTo>
                  <a:cubicBezTo>
                    <a:pt x="32600" y="43046"/>
                    <a:pt x="32057" y="43246"/>
                    <a:pt x="31495" y="43236"/>
                  </a:cubicBezTo>
                  <a:cubicBezTo>
                    <a:pt x="30438" y="43274"/>
                    <a:pt x="29419" y="42903"/>
                    <a:pt x="28638" y="42188"/>
                  </a:cubicBezTo>
                  <a:cubicBezTo>
                    <a:pt x="27933" y="41474"/>
                    <a:pt x="27047" y="40979"/>
                    <a:pt x="26066" y="40759"/>
                  </a:cubicBezTo>
                  <a:cubicBezTo>
                    <a:pt x="24771" y="40569"/>
                    <a:pt x="23466" y="41074"/>
                    <a:pt x="22637" y="42093"/>
                  </a:cubicBezTo>
                  <a:cubicBezTo>
                    <a:pt x="22056" y="42627"/>
                    <a:pt x="22028" y="43531"/>
                    <a:pt x="22561" y="44113"/>
                  </a:cubicBezTo>
                  <a:cubicBezTo>
                    <a:pt x="22590" y="44141"/>
                    <a:pt x="22609" y="44160"/>
                    <a:pt x="22637" y="44189"/>
                  </a:cubicBezTo>
                  <a:cubicBezTo>
                    <a:pt x="23323" y="44646"/>
                    <a:pt x="24104" y="44941"/>
                    <a:pt x="24923" y="45046"/>
                  </a:cubicBezTo>
                  <a:cubicBezTo>
                    <a:pt x="27400" y="45598"/>
                    <a:pt x="29705" y="46703"/>
                    <a:pt x="31686" y="48284"/>
                  </a:cubicBezTo>
                  <a:cubicBezTo>
                    <a:pt x="32267" y="48741"/>
                    <a:pt x="32362" y="49580"/>
                    <a:pt x="31905" y="50161"/>
                  </a:cubicBezTo>
                  <a:cubicBezTo>
                    <a:pt x="31848" y="50237"/>
                    <a:pt x="31772" y="50313"/>
                    <a:pt x="31686" y="50380"/>
                  </a:cubicBezTo>
                  <a:cubicBezTo>
                    <a:pt x="31238" y="50894"/>
                    <a:pt x="30553" y="51151"/>
                    <a:pt x="29876" y="51047"/>
                  </a:cubicBezTo>
                  <a:cubicBezTo>
                    <a:pt x="29343" y="50961"/>
                    <a:pt x="28847" y="50732"/>
                    <a:pt x="28447" y="50380"/>
                  </a:cubicBezTo>
                  <a:lnTo>
                    <a:pt x="26161" y="49046"/>
                  </a:lnTo>
                  <a:cubicBezTo>
                    <a:pt x="25171" y="48428"/>
                    <a:pt x="23980" y="48189"/>
                    <a:pt x="22828" y="48380"/>
                  </a:cubicBezTo>
                  <a:cubicBezTo>
                    <a:pt x="21494" y="48380"/>
                    <a:pt x="19970" y="49808"/>
                    <a:pt x="20065" y="50761"/>
                  </a:cubicBezTo>
                  <a:cubicBezTo>
                    <a:pt x="20161" y="51713"/>
                    <a:pt x="21304" y="51904"/>
                    <a:pt x="22161" y="52189"/>
                  </a:cubicBezTo>
                  <a:cubicBezTo>
                    <a:pt x="22923" y="52437"/>
                    <a:pt x="23637" y="52819"/>
                    <a:pt x="24256" y="53332"/>
                  </a:cubicBezTo>
                  <a:cubicBezTo>
                    <a:pt x="24599" y="53532"/>
                    <a:pt x="24819" y="53895"/>
                    <a:pt x="24828" y="54285"/>
                  </a:cubicBezTo>
                  <a:cubicBezTo>
                    <a:pt x="24857" y="54504"/>
                    <a:pt x="24857" y="54733"/>
                    <a:pt x="24828" y="54952"/>
                  </a:cubicBezTo>
                  <a:cubicBezTo>
                    <a:pt x="23704" y="56609"/>
                    <a:pt x="21456" y="57038"/>
                    <a:pt x="19799" y="55914"/>
                  </a:cubicBezTo>
                  <a:cubicBezTo>
                    <a:pt x="19180" y="55485"/>
                    <a:pt x="18713" y="54885"/>
                    <a:pt x="18446" y="54190"/>
                  </a:cubicBezTo>
                  <a:cubicBezTo>
                    <a:pt x="18018" y="53219"/>
                    <a:pt x="17284" y="52418"/>
                    <a:pt x="16351" y="51904"/>
                  </a:cubicBezTo>
                  <a:cubicBezTo>
                    <a:pt x="16017" y="51761"/>
                    <a:pt x="15636" y="51761"/>
                    <a:pt x="15303" y="51904"/>
                  </a:cubicBezTo>
                  <a:cubicBezTo>
                    <a:pt x="14503" y="52104"/>
                    <a:pt x="13798" y="52580"/>
                    <a:pt x="13303" y="53237"/>
                  </a:cubicBezTo>
                  <a:cubicBezTo>
                    <a:pt x="12903" y="53618"/>
                    <a:pt x="12579" y="54066"/>
                    <a:pt x="12350" y="54571"/>
                  </a:cubicBezTo>
                  <a:cubicBezTo>
                    <a:pt x="11779" y="56095"/>
                    <a:pt x="12827" y="57238"/>
                    <a:pt x="14255" y="57809"/>
                  </a:cubicBezTo>
                  <a:cubicBezTo>
                    <a:pt x="15722" y="58219"/>
                    <a:pt x="17151" y="58724"/>
                    <a:pt x="18542" y="59333"/>
                  </a:cubicBezTo>
                  <a:cubicBezTo>
                    <a:pt x="19227" y="59600"/>
                    <a:pt x="19561" y="60381"/>
                    <a:pt x="19294" y="61067"/>
                  </a:cubicBezTo>
                  <a:cubicBezTo>
                    <a:pt x="19265" y="61124"/>
                    <a:pt x="19237" y="61181"/>
                    <a:pt x="19208" y="61238"/>
                  </a:cubicBezTo>
                  <a:cubicBezTo>
                    <a:pt x="18589" y="62029"/>
                    <a:pt x="17637" y="62486"/>
                    <a:pt x="16636" y="62477"/>
                  </a:cubicBezTo>
                  <a:cubicBezTo>
                    <a:pt x="15846" y="62420"/>
                    <a:pt x="15103" y="62077"/>
                    <a:pt x="14541" y="61524"/>
                  </a:cubicBezTo>
                  <a:cubicBezTo>
                    <a:pt x="14217" y="61162"/>
                    <a:pt x="13836" y="60876"/>
                    <a:pt x="13398" y="60667"/>
                  </a:cubicBezTo>
                  <a:cubicBezTo>
                    <a:pt x="12817" y="60429"/>
                    <a:pt x="12169" y="60429"/>
                    <a:pt x="11588" y="60667"/>
                  </a:cubicBezTo>
                  <a:cubicBezTo>
                    <a:pt x="10512" y="61067"/>
                    <a:pt x="9931" y="62229"/>
                    <a:pt x="10255" y="63334"/>
                  </a:cubicBezTo>
                  <a:cubicBezTo>
                    <a:pt x="10255" y="64191"/>
                    <a:pt x="11588" y="64667"/>
                    <a:pt x="12160" y="65334"/>
                  </a:cubicBezTo>
                  <a:cubicBezTo>
                    <a:pt x="12036" y="65944"/>
                    <a:pt x="11655" y="66468"/>
                    <a:pt x="11112" y="66763"/>
                  </a:cubicBezTo>
                  <a:cubicBezTo>
                    <a:pt x="10493" y="67172"/>
                    <a:pt x="9759" y="67372"/>
                    <a:pt x="9017" y="67335"/>
                  </a:cubicBezTo>
                  <a:cubicBezTo>
                    <a:pt x="8521" y="67230"/>
                    <a:pt x="8064" y="67001"/>
                    <a:pt x="7683" y="66668"/>
                  </a:cubicBezTo>
                  <a:cubicBezTo>
                    <a:pt x="6768" y="65810"/>
                    <a:pt x="5654" y="65191"/>
                    <a:pt x="4445" y="64858"/>
                  </a:cubicBezTo>
                  <a:cubicBezTo>
                    <a:pt x="3006" y="64306"/>
                    <a:pt x="1406" y="64306"/>
                    <a:pt x="-32" y="64858"/>
                  </a:cubicBezTo>
                  <a:lnTo>
                    <a:pt x="2254" y="69811"/>
                  </a:lnTo>
                  <a:lnTo>
                    <a:pt x="2254" y="69811"/>
                  </a:lnTo>
                  <a:cubicBezTo>
                    <a:pt x="3149" y="69897"/>
                    <a:pt x="4006" y="70220"/>
                    <a:pt x="4730" y="70763"/>
                  </a:cubicBezTo>
                  <a:cubicBezTo>
                    <a:pt x="5064" y="71183"/>
                    <a:pt x="5064" y="71773"/>
                    <a:pt x="4730" y="72192"/>
                  </a:cubicBezTo>
                  <a:cubicBezTo>
                    <a:pt x="4330" y="72535"/>
                    <a:pt x="3825" y="72735"/>
                    <a:pt x="3302" y="72764"/>
                  </a:cubicBezTo>
                  <a:lnTo>
                    <a:pt x="4159" y="74383"/>
                  </a:lnTo>
                  <a:lnTo>
                    <a:pt x="56261" y="179158"/>
                  </a:lnTo>
                  <a:cubicBezTo>
                    <a:pt x="58137" y="183234"/>
                    <a:pt x="60432" y="187092"/>
                    <a:pt x="63119" y="190683"/>
                  </a:cubicBezTo>
                  <a:cubicBezTo>
                    <a:pt x="63375" y="190407"/>
                    <a:pt x="63709" y="190207"/>
                    <a:pt x="64071" y="190112"/>
                  </a:cubicBezTo>
                  <a:cubicBezTo>
                    <a:pt x="65500" y="190112"/>
                    <a:pt x="65786" y="191255"/>
                    <a:pt x="65595" y="192302"/>
                  </a:cubicBezTo>
                  <a:lnTo>
                    <a:pt x="65595" y="193350"/>
                  </a:lnTo>
                  <a:cubicBezTo>
                    <a:pt x="66700" y="194426"/>
                    <a:pt x="67910" y="195388"/>
                    <a:pt x="69214" y="196207"/>
                  </a:cubicBezTo>
                  <a:cubicBezTo>
                    <a:pt x="69443" y="195169"/>
                    <a:pt x="69443" y="194102"/>
                    <a:pt x="69214" y="193065"/>
                  </a:cubicBezTo>
                  <a:cubicBezTo>
                    <a:pt x="69214" y="191731"/>
                    <a:pt x="68738" y="190112"/>
                    <a:pt x="70357" y="189159"/>
                  </a:cubicBezTo>
                  <a:cubicBezTo>
                    <a:pt x="71148" y="188464"/>
                    <a:pt x="72329" y="188464"/>
                    <a:pt x="73120" y="189159"/>
                  </a:cubicBezTo>
                  <a:cubicBezTo>
                    <a:pt x="73491" y="190007"/>
                    <a:pt x="73491" y="190978"/>
                    <a:pt x="73120" y="191826"/>
                  </a:cubicBezTo>
                  <a:cubicBezTo>
                    <a:pt x="72453" y="193255"/>
                    <a:pt x="71596" y="195064"/>
                    <a:pt x="72644" y="195731"/>
                  </a:cubicBezTo>
                  <a:cubicBezTo>
                    <a:pt x="73310" y="195512"/>
                    <a:pt x="73901" y="195112"/>
                    <a:pt x="74358" y="194588"/>
                  </a:cubicBezTo>
                  <a:cubicBezTo>
                    <a:pt x="75272" y="193722"/>
                    <a:pt x="75872" y="192588"/>
                    <a:pt x="76072" y="191350"/>
                  </a:cubicBezTo>
                  <a:cubicBezTo>
                    <a:pt x="75977" y="190274"/>
                    <a:pt x="75977" y="189188"/>
                    <a:pt x="76072" y="188111"/>
                  </a:cubicBezTo>
                  <a:cubicBezTo>
                    <a:pt x="76158" y="187416"/>
                    <a:pt x="76587" y="186806"/>
                    <a:pt x="77215" y="186492"/>
                  </a:cubicBezTo>
                  <a:cubicBezTo>
                    <a:pt x="78701" y="187692"/>
                    <a:pt x="79101" y="189778"/>
                    <a:pt x="78168" y="191445"/>
                  </a:cubicBezTo>
                  <a:cubicBezTo>
                    <a:pt x="77787" y="192093"/>
                    <a:pt x="77530" y="192798"/>
                    <a:pt x="77406" y="193541"/>
                  </a:cubicBezTo>
                  <a:cubicBezTo>
                    <a:pt x="77444" y="194122"/>
                    <a:pt x="77949" y="194550"/>
                    <a:pt x="78530" y="194512"/>
                  </a:cubicBezTo>
                  <a:cubicBezTo>
                    <a:pt x="78663" y="194503"/>
                    <a:pt x="78806" y="194465"/>
                    <a:pt x="78930" y="194398"/>
                  </a:cubicBezTo>
                  <a:cubicBezTo>
                    <a:pt x="78930" y="194398"/>
                    <a:pt x="79502" y="194398"/>
                    <a:pt x="79787" y="193826"/>
                  </a:cubicBezTo>
                  <a:cubicBezTo>
                    <a:pt x="81168" y="192741"/>
                    <a:pt x="82007" y="191102"/>
                    <a:pt x="82073" y="189350"/>
                  </a:cubicBezTo>
                  <a:cubicBezTo>
                    <a:pt x="82073" y="188111"/>
                    <a:pt x="81311" y="186968"/>
                    <a:pt x="82073" y="185730"/>
                  </a:cubicBezTo>
                  <a:cubicBezTo>
                    <a:pt x="84359" y="187159"/>
                    <a:pt x="84454" y="190397"/>
                    <a:pt x="82740" y="193445"/>
                  </a:cubicBezTo>
                  <a:cubicBezTo>
                    <a:pt x="82159" y="194293"/>
                    <a:pt x="81654" y="195179"/>
                    <a:pt x="81216" y="196112"/>
                  </a:cubicBezTo>
                  <a:cubicBezTo>
                    <a:pt x="81216" y="197065"/>
                    <a:pt x="81216" y="198017"/>
                    <a:pt x="82264" y="198113"/>
                  </a:cubicBezTo>
                  <a:cubicBezTo>
                    <a:pt x="83235" y="198084"/>
                    <a:pt x="84169" y="197750"/>
                    <a:pt x="84931" y="197160"/>
                  </a:cubicBezTo>
                  <a:cubicBezTo>
                    <a:pt x="87007" y="195864"/>
                    <a:pt x="88512" y="193817"/>
                    <a:pt x="89122" y="191445"/>
                  </a:cubicBezTo>
                  <a:cubicBezTo>
                    <a:pt x="89103" y="189626"/>
                    <a:pt x="88779" y="187825"/>
                    <a:pt x="88169" y="186111"/>
                  </a:cubicBezTo>
                  <a:cubicBezTo>
                    <a:pt x="88017" y="185349"/>
                    <a:pt x="88274" y="184559"/>
                    <a:pt x="88836" y="184016"/>
                  </a:cubicBezTo>
                  <a:cubicBezTo>
                    <a:pt x="89674" y="183254"/>
                    <a:pt x="90951" y="183254"/>
                    <a:pt x="91789" y="184016"/>
                  </a:cubicBezTo>
                  <a:cubicBezTo>
                    <a:pt x="92151" y="184825"/>
                    <a:pt x="92322" y="185702"/>
                    <a:pt x="92265" y="186587"/>
                  </a:cubicBezTo>
                  <a:cubicBezTo>
                    <a:pt x="92208" y="187502"/>
                    <a:pt x="92875" y="188302"/>
                    <a:pt x="93789" y="188397"/>
                  </a:cubicBezTo>
                  <a:cubicBezTo>
                    <a:pt x="95294" y="188264"/>
                    <a:pt x="96628" y="187368"/>
                    <a:pt x="97313" y="186016"/>
                  </a:cubicBezTo>
                  <a:cubicBezTo>
                    <a:pt x="97694" y="184940"/>
                    <a:pt x="97694" y="183758"/>
                    <a:pt x="97313" y="182682"/>
                  </a:cubicBezTo>
                  <a:lnTo>
                    <a:pt x="97313" y="180968"/>
                  </a:lnTo>
                  <a:cubicBezTo>
                    <a:pt x="99466" y="181739"/>
                    <a:pt x="100933" y="183740"/>
                    <a:pt x="101028" y="186016"/>
                  </a:cubicBezTo>
                  <a:cubicBezTo>
                    <a:pt x="100885" y="186578"/>
                    <a:pt x="100885" y="187168"/>
                    <a:pt x="101028" y="187731"/>
                  </a:cubicBezTo>
                  <a:cubicBezTo>
                    <a:pt x="101295" y="188359"/>
                    <a:pt x="102018" y="188664"/>
                    <a:pt x="102647" y="188397"/>
                  </a:cubicBezTo>
                  <a:lnTo>
                    <a:pt x="103790" y="187921"/>
                  </a:lnTo>
                  <a:cubicBezTo>
                    <a:pt x="105314" y="186892"/>
                    <a:pt x="106029" y="185035"/>
                    <a:pt x="105600" y="183254"/>
                  </a:cubicBezTo>
                  <a:cubicBezTo>
                    <a:pt x="104952" y="182015"/>
                    <a:pt x="104152" y="180863"/>
                    <a:pt x="103219" y="179825"/>
                  </a:cubicBezTo>
                  <a:cubicBezTo>
                    <a:pt x="102866" y="179301"/>
                    <a:pt x="103009" y="178586"/>
                    <a:pt x="103533" y="178243"/>
                  </a:cubicBezTo>
                  <a:cubicBezTo>
                    <a:pt x="103609" y="178186"/>
                    <a:pt x="103695" y="178139"/>
                    <a:pt x="103790" y="178110"/>
                  </a:cubicBezTo>
                  <a:cubicBezTo>
                    <a:pt x="104057" y="177977"/>
                    <a:pt x="104381" y="177977"/>
                    <a:pt x="104647" y="178110"/>
                  </a:cubicBezTo>
                  <a:cubicBezTo>
                    <a:pt x="106934" y="178872"/>
                    <a:pt x="106838" y="181730"/>
                    <a:pt x="108838" y="182777"/>
                  </a:cubicBezTo>
                  <a:cubicBezTo>
                    <a:pt x="110382" y="183387"/>
                    <a:pt x="112068" y="183549"/>
                    <a:pt x="113696" y="183254"/>
                  </a:cubicBezTo>
                  <a:cubicBezTo>
                    <a:pt x="114935" y="183254"/>
                    <a:pt x="116744" y="182396"/>
                    <a:pt x="116744" y="181444"/>
                  </a:cubicBezTo>
                  <a:cubicBezTo>
                    <a:pt x="116744" y="180492"/>
                    <a:pt x="116744" y="180872"/>
                    <a:pt x="116078" y="180682"/>
                  </a:cubicBezTo>
                  <a:cubicBezTo>
                    <a:pt x="115411" y="180492"/>
                    <a:pt x="112553" y="179539"/>
                    <a:pt x="110839" y="178872"/>
                  </a:cubicBezTo>
                  <a:cubicBezTo>
                    <a:pt x="109124" y="178206"/>
                    <a:pt x="107791" y="177062"/>
                    <a:pt x="107886" y="175348"/>
                  </a:cubicBezTo>
                  <a:cubicBezTo>
                    <a:pt x="108581" y="174576"/>
                    <a:pt x="109705" y="174338"/>
                    <a:pt x="110648" y="174776"/>
                  </a:cubicBezTo>
                  <a:cubicBezTo>
                    <a:pt x="111315" y="175252"/>
                    <a:pt x="111601" y="176014"/>
                    <a:pt x="112458" y="176301"/>
                  </a:cubicBezTo>
                  <a:lnTo>
                    <a:pt x="113220" y="176301"/>
                  </a:lnTo>
                  <a:cubicBezTo>
                    <a:pt x="113982" y="176091"/>
                    <a:pt x="114430" y="175310"/>
                    <a:pt x="114220" y="174548"/>
                  </a:cubicBezTo>
                  <a:cubicBezTo>
                    <a:pt x="114192" y="174424"/>
                    <a:pt x="114134" y="174309"/>
                    <a:pt x="114077" y="174205"/>
                  </a:cubicBezTo>
                  <a:cubicBezTo>
                    <a:pt x="114077" y="173538"/>
                    <a:pt x="113506" y="172681"/>
                    <a:pt x="114077" y="172014"/>
                  </a:cubicBezTo>
                  <a:cubicBezTo>
                    <a:pt x="114649" y="171347"/>
                    <a:pt x="116744" y="174395"/>
                    <a:pt x="117792" y="175824"/>
                  </a:cubicBezTo>
                  <a:cubicBezTo>
                    <a:pt x="120145" y="178015"/>
                    <a:pt x="123431" y="178872"/>
                    <a:pt x="126555" y="178110"/>
                  </a:cubicBezTo>
                  <a:lnTo>
                    <a:pt x="128270" y="177539"/>
                  </a:lnTo>
                  <a:cubicBezTo>
                    <a:pt x="129298" y="176996"/>
                    <a:pt x="129746" y="175758"/>
                    <a:pt x="129317" y="174681"/>
                  </a:cubicBezTo>
                  <a:cubicBezTo>
                    <a:pt x="129317" y="173919"/>
                    <a:pt x="127984" y="173538"/>
                    <a:pt x="127127" y="173062"/>
                  </a:cubicBezTo>
                  <a:cubicBezTo>
                    <a:pt x="125984" y="172405"/>
                    <a:pt x="125002" y="171490"/>
                    <a:pt x="124269" y="170395"/>
                  </a:cubicBezTo>
                  <a:cubicBezTo>
                    <a:pt x="123383" y="169233"/>
                    <a:pt x="123602" y="167575"/>
                    <a:pt x="124745" y="166680"/>
                  </a:cubicBezTo>
                  <a:cubicBezTo>
                    <a:pt x="125984" y="165833"/>
                    <a:pt x="127603" y="165833"/>
                    <a:pt x="128841" y="166680"/>
                  </a:cubicBezTo>
                  <a:cubicBezTo>
                    <a:pt x="129794" y="167347"/>
                    <a:pt x="130365" y="168395"/>
                    <a:pt x="131603" y="168775"/>
                  </a:cubicBezTo>
                  <a:cubicBezTo>
                    <a:pt x="132842" y="169157"/>
                    <a:pt x="135223" y="168204"/>
                    <a:pt x="135509" y="166966"/>
                  </a:cubicBezTo>
                  <a:cubicBezTo>
                    <a:pt x="135585" y="166499"/>
                    <a:pt x="135404" y="166023"/>
                    <a:pt x="135032" y="165727"/>
                  </a:cubicBezTo>
                  <a:cubicBezTo>
                    <a:pt x="134156" y="165185"/>
                    <a:pt x="133232" y="164737"/>
                    <a:pt x="132270" y="164394"/>
                  </a:cubicBezTo>
                  <a:cubicBezTo>
                    <a:pt x="131318" y="163918"/>
                    <a:pt x="130460" y="163156"/>
                    <a:pt x="130746" y="162013"/>
                  </a:cubicBezTo>
                  <a:cubicBezTo>
                    <a:pt x="131156" y="161089"/>
                    <a:pt x="131965" y="160384"/>
                    <a:pt x="132937" y="160108"/>
                  </a:cubicBezTo>
                  <a:cubicBezTo>
                    <a:pt x="133861" y="159898"/>
                    <a:pt x="134823" y="160232"/>
                    <a:pt x="135413" y="160965"/>
                  </a:cubicBezTo>
                  <a:lnTo>
                    <a:pt x="139509" y="165347"/>
                  </a:lnTo>
                  <a:cubicBezTo>
                    <a:pt x="140166" y="166070"/>
                    <a:pt x="140938" y="166680"/>
                    <a:pt x="141795" y="167156"/>
                  </a:cubicBezTo>
                  <a:cubicBezTo>
                    <a:pt x="142928" y="167595"/>
                    <a:pt x="144186" y="167595"/>
                    <a:pt x="145319" y="167156"/>
                  </a:cubicBezTo>
                  <a:cubicBezTo>
                    <a:pt x="146195" y="166995"/>
                    <a:pt x="146996" y="166566"/>
                    <a:pt x="147605" y="165918"/>
                  </a:cubicBezTo>
                  <a:cubicBezTo>
                    <a:pt x="148272" y="165347"/>
                    <a:pt x="148558" y="164490"/>
                    <a:pt x="148177" y="164013"/>
                  </a:cubicBezTo>
                  <a:cubicBezTo>
                    <a:pt x="147796" y="163537"/>
                    <a:pt x="147224" y="163537"/>
                    <a:pt x="146653" y="163441"/>
                  </a:cubicBezTo>
                  <a:cubicBezTo>
                    <a:pt x="145024" y="163165"/>
                    <a:pt x="143557" y="162279"/>
                    <a:pt x="142557" y="160965"/>
                  </a:cubicBezTo>
                  <a:cubicBezTo>
                    <a:pt x="142062" y="160499"/>
                    <a:pt x="142033" y="159717"/>
                    <a:pt x="142500" y="159213"/>
                  </a:cubicBezTo>
                  <a:cubicBezTo>
                    <a:pt x="142519" y="159193"/>
                    <a:pt x="142538" y="159174"/>
                    <a:pt x="142557" y="159156"/>
                  </a:cubicBezTo>
                  <a:cubicBezTo>
                    <a:pt x="142995" y="158803"/>
                    <a:pt x="143519" y="158574"/>
                    <a:pt x="144081" y="158489"/>
                  </a:cubicBezTo>
                  <a:cubicBezTo>
                    <a:pt x="145167" y="158431"/>
                    <a:pt x="146224" y="158813"/>
                    <a:pt x="147034" y="159536"/>
                  </a:cubicBezTo>
                  <a:cubicBezTo>
                    <a:pt x="147748" y="160232"/>
                    <a:pt x="148634" y="160727"/>
                    <a:pt x="149605" y="160965"/>
                  </a:cubicBezTo>
                  <a:cubicBezTo>
                    <a:pt x="150948" y="161127"/>
                    <a:pt x="152282" y="160594"/>
                    <a:pt x="153130" y="159536"/>
                  </a:cubicBezTo>
                  <a:cubicBezTo>
                    <a:pt x="153711" y="159003"/>
                    <a:pt x="153739" y="158098"/>
                    <a:pt x="153206" y="157517"/>
                  </a:cubicBezTo>
                  <a:cubicBezTo>
                    <a:pt x="153177" y="157488"/>
                    <a:pt x="153158" y="157470"/>
                    <a:pt x="153130" y="157441"/>
                  </a:cubicBezTo>
                  <a:cubicBezTo>
                    <a:pt x="152434" y="157022"/>
                    <a:pt x="151653" y="156755"/>
                    <a:pt x="150844" y="156679"/>
                  </a:cubicBezTo>
                  <a:cubicBezTo>
                    <a:pt x="148339" y="156126"/>
                    <a:pt x="145995" y="155022"/>
                    <a:pt x="143986" y="153440"/>
                  </a:cubicBezTo>
                  <a:cubicBezTo>
                    <a:pt x="143319" y="152964"/>
                    <a:pt x="142843" y="152107"/>
                    <a:pt x="143986" y="151345"/>
                  </a:cubicBezTo>
                  <a:cubicBezTo>
                    <a:pt x="144529" y="150859"/>
                    <a:pt x="145252" y="150621"/>
                    <a:pt x="145986" y="150678"/>
                  </a:cubicBezTo>
                  <a:cubicBezTo>
                    <a:pt x="146500" y="150802"/>
                    <a:pt x="146986" y="151031"/>
                    <a:pt x="147415" y="151345"/>
                  </a:cubicBezTo>
                  <a:cubicBezTo>
                    <a:pt x="148129" y="151869"/>
                    <a:pt x="148891" y="152317"/>
                    <a:pt x="149701" y="152678"/>
                  </a:cubicBezTo>
                  <a:cubicBezTo>
                    <a:pt x="150710" y="153259"/>
                    <a:pt x="151892" y="153469"/>
                    <a:pt x="153035" y="153250"/>
                  </a:cubicBezTo>
                  <a:cubicBezTo>
                    <a:pt x="154368" y="153250"/>
                    <a:pt x="155987" y="151821"/>
                    <a:pt x="155892" y="150774"/>
                  </a:cubicBezTo>
                  <a:cubicBezTo>
                    <a:pt x="155797" y="149725"/>
                    <a:pt x="154654" y="149631"/>
                    <a:pt x="153701" y="149345"/>
                  </a:cubicBezTo>
                  <a:cubicBezTo>
                    <a:pt x="152939" y="149154"/>
                    <a:pt x="152215" y="148792"/>
                    <a:pt x="151606" y="148297"/>
                  </a:cubicBezTo>
                  <a:cubicBezTo>
                    <a:pt x="151244" y="148126"/>
                    <a:pt x="151044" y="147735"/>
                    <a:pt x="151129" y="147344"/>
                  </a:cubicBezTo>
                  <a:cubicBezTo>
                    <a:pt x="151053" y="147126"/>
                    <a:pt x="151053" y="146897"/>
                    <a:pt x="151129" y="146677"/>
                  </a:cubicBezTo>
                  <a:cubicBezTo>
                    <a:pt x="152130" y="145477"/>
                    <a:pt x="153682" y="144897"/>
                    <a:pt x="155225" y="145154"/>
                  </a:cubicBezTo>
                  <a:cubicBezTo>
                    <a:pt x="156254" y="145525"/>
                    <a:pt x="157111" y="146268"/>
                    <a:pt x="157606" y="147249"/>
                  </a:cubicBezTo>
                  <a:cubicBezTo>
                    <a:pt x="158045" y="148269"/>
                    <a:pt x="158816" y="149106"/>
                    <a:pt x="159797" y="149631"/>
                  </a:cubicBezTo>
                  <a:cubicBezTo>
                    <a:pt x="160140" y="149725"/>
                    <a:pt x="160502" y="149725"/>
                    <a:pt x="160845" y="149631"/>
                  </a:cubicBezTo>
                  <a:cubicBezTo>
                    <a:pt x="161645" y="149430"/>
                    <a:pt x="162350" y="148954"/>
                    <a:pt x="162845" y="148297"/>
                  </a:cubicBezTo>
                  <a:cubicBezTo>
                    <a:pt x="163226" y="147868"/>
                    <a:pt x="163550" y="147383"/>
                    <a:pt x="163798" y="146868"/>
                  </a:cubicBezTo>
                  <a:cubicBezTo>
                    <a:pt x="164464" y="145344"/>
                    <a:pt x="163321" y="144201"/>
                    <a:pt x="161893" y="143630"/>
                  </a:cubicBezTo>
                  <a:cubicBezTo>
                    <a:pt x="160397" y="143296"/>
                    <a:pt x="158930" y="142858"/>
                    <a:pt x="157511" y="142296"/>
                  </a:cubicBezTo>
                  <a:cubicBezTo>
                    <a:pt x="156825" y="142029"/>
                    <a:pt x="156492" y="141249"/>
                    <a:pt x="156759" y="140563"/>
                  </a:cubicBezTo>
                  <a:cubicBezTo>
                    <a:pt x="156787" y="140506"/>
                    <a:pt x="156816" y="140448"/>
                    <a:pt x="156845" y="140391"/>
                  </a:cubicBezTo>
                  <a:cubicBezTo>
                    <a:pt x="157406" y="139524"/>
                    <a:pt x="158387" y="139020"/>
                    <a:pt x="159416" y="139057"/>
                  </a:cubicBezTo>
                  <a:cubicBezTo>
                    <a:pt x="160207" y="139039"/>
                    <a:pt x="160959" y="139353"/>
                    <a:pt x="161512" y="139915"/>
                  </a:cubicBezTo>
                  <a:cubicBezTo>
                    <a:pt x="161883" y="140258"/>
                    <a:pt x="162302" y="140543"/>
                    <a:pt x="162750" y="140772"/>
                  </a:cubicBezTo>
                  <a:cubicBezTo>
                    <a:pt x="163331" y="141010"/>
                    <a:pt x="163979" y="141010"/>
                    <a:pt x="164560" y="140772"/>
                  </a:cubicBezTo>
                  <a:cubicBezTo>
                    <a:pt x="165646" y="140334"/>
                    <a:pt x="166226" y="139134"/>
                    <a:pt x="165893" y="138010"/>
                  </a:cubicBezTo>
                  <a:cubicBezTo>
                    <a:pt x="165893" y="137152"/>
                    <a:pt x="164560" y="136676"/>
                    <a:pt x="163988" y="136009"/>
                  </a:cubicBezTo>
                  <a:cubicBezTo>
                    <a:pt x="164112" y="135400"/>
                    <a:pt x="164493" y="134876"/>
                    <a:pt x="165036" y="134581"/>
                  </a:cubicBezTo>
                  <a:cubicBezTo>
                    <a:pt x="165655" y="134162"/>
                    <a:pt x="166379" y="133923"/>
                    <a:pt x="167131" y="133914"/>
                  </a:cubicBezTo>
                  <a:cubicBezTo>
                    <a:pt x="167627" y="134019"/>
                    <a:pt x="168084" y="134247"/>
                    <a:pt x="168465" y="134581"/>
                  </a:cubicBezTo>
                  <a:cubicBezTo>
                    <a:pt x="169456" y="135381"/>
                    <a:pt x="170589" y="136000"/>
                    <a:pt x="171799" y="136391"/>
                  </a:cubicBezTo>
                  <a:cubicBezTo>
                    <a:pt x="173389" y="136715"/>
                    <a:pt x="175037" y="136486"/>
                    <a:pt x="176466" y="135724"/>
                  </a:cubicBezTo>
                  <a:cubicBezTo>
                    <a:pt x="177323" y="135248"/>
                    <a:pt x="178180" y="134486"/>
                    <a:pt x="178276" y="133723"/>
                  </a:cubicBezTo>
                  <a:cubicBezTo>
                    <a:pt x="178371" y="133447"/>
                    <a:pt x="178371" y="133143"/>
                    <a:pt x="178276" y="132867"/>
                  </a:cubicBezTo>
                  <a:cubicBezTo>
                    <a:pt x="177142" y="131609"/>
                    <a:pt x="175580" y="130818"/>
                    <a:pt x="173894" y="130675"/>
                  </a:cubicBezTo>
                  <a:cubicBezTo>
                    <a:pt x="173008" y="130609"/>
                    <a:pt x="172151" y="130314"/>
                    <a:pt x="171418" y="129818"/>
                  </a:cubicBezTo>
                  <a:cubicBezTo>
                    <a:pt x="171046" y="129419"/>
                    <a:pt x="171046" y="128789"/>
                    <a:pt x="171418" y="128389"/>
                  </a:cubicBezTo>
                  <a:cubicBezTo>
                    <a:pt x="171961" y="127942"/>
                    <a:pt x="172627" y="127685"/>
                    <a:pt x="173323" y="127627"/>
                  </a:cubicBezTo>
                  <a:cubicBezTo>
                    <a:pt x="173951" y="127761"/>
                    <a:pt x="174599" y="127761"/>
                    <a:pt x="175228" y="127627"/>
                  </a:cubicBezTo>
                  <a:cubicBezTo>
                    <a:pt x="175828" y="127237"/>
                    <a:pt x="176247" y="126618"/>
                    <a:pt x="176371" y="125913"/>
                  </a:cubicBezTo>
                  <a:cubicBezTo>
                    <a:pt x="176466" y="125408"/>
                    <a:pt x="176466" y="124894"/>
                    <a:pt x="176371" y="124389"/>
                  </a:cubicBezTo>
                  <a:cubicBezTo>
                    <a:pt x="176323" y="124008"/>
                    <a:pt x="176323" y="123627"/>
                    <a:pt x="176371" y="123246"/>
                  </a:cubicBezTo>
                  <a:cubicBezTo>
                    <a:pt x="176333" y="122360"/>
                    <a:pt x="176771" y="121532"/>
                    <a:pt x="177514" y="121056"/>
                  </a:cubicBezTo>
                  <a:cubicBezTo>
                    <a:pt x="178104" y="120731"/>
                    <a:pt x="178828" y="120731"/>
                    <a:pt x="179419" y="121056"/>
                  </a:cubicBezTo>
                  <a:cubicBezTo>
                    <a:pt x="179828" y="121417"/>
                    <a:pt x="180066" y="121932"/>
                    <a:pt x="180086" y="122484"/>
                  </a:cubicBezTo>
                  <a:cubicBezTo>
                    <a:pt x="180028" y="123027"/>
                    <a:pt x="180028" y="123561"/>
                    <a:pt x="180086" y="124103"/>
                  </a:cubicBezTo>
                  <a:cubicBezTo>
                    <a:pt x="180086" y="124103"/>
                    <a:pt x="180943" y="124770"/>
                    <a:pt x="181419" y="124103"/>
                  </a:cubicBezTo>
                  <a:cubicBezTo>
                    <a:pt x="181895" y="123437"/>
                    <a:pt x="183419" y="122199"/>
                    <a:pt x="183800" y="120865"/>
                  </a:cubicBezTo>
                  <a:cubicBezTo>
                    <a:pt x="184172" y="119617"/>
                    <a:pt x="183762" y="118265"/>
                    <a:pt x="182753" y="117436"/>
                  </a:cubicBezTo>
                  <a:cubicBezTo>
                    <a:pt x="182276" y="117436"/>
                    <a:pt x="181705" y="116769"/>
                    <a:pt x="181705" y="116102"/>
                  </a:cubicBezTo>
                  <a:cubicBezTo>
                    <a:pt x="181705" y="115436"/>
                    <a:pt x="181705" y="115340"/>
                    <a:pt x="181705" y="115055"/>
                  </a:cubicBezTo>
                  <a:cubicBezTo>
                    <a:pt x="175209" y="108216"/>
                    <a:pt x="169380" y="100786"/>
                    <a:pt x="164274" y="92861"/>
                  </a:cubicBezTo>
                  <a:cubicBezTo>
                    <a:pt x="147320" y="65715"/>
                    <a:pt x="139414" y="32663"/>
                    <a:pt x="124650" y="294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7" name="Freeform: Shape 996">
              <a:extLst>
                <a:ext uri="{FF2B5EF4-FFF2-40B4-BE49-F238E27FC236}">
                  <a16:creationId xmlns:a16="http://schemas.microsoft.com/office/drawing/2014/main" xmlns="" id="{98A2C1F5-7435-A54F-2FFD-4025855DC481}"/>
                </a:ext>
              </a:extLst>
            </p:cNvPr>
            <p:cNvSpPr/>
            <p:nvPr/>
          </p:nvSpPr>
          <p:spPr>
            <a:xfrm>
              <a:off x="6336505" y="4073985"/>
              <a:ext cx="211359" cy="204468"/>
            </a:xfrm>
            <a:custGeom>
              <a:avLst/>
              <a:gdLst>
                <a:gd name="connsiteX0" fmla="*/ 153225 w 211359"/>
                <a:gd name="connsiteY0" fmla="*/ 46226 h 204468"/>
                <a:gd name="connsiteX1" fmla="*/ 149034 w 211359"/>
                <a:gd name="connsiteY1" fmla="*/ 28510 h 204468"/>
                <a:gd name="connsiteX2" fmla="*/ 150939 w 211359"/>
                <a:gd name="connsiteY2" fmla="*/ 14889 h 204468"/>
                <a:gd name="connsiteX3" fmla="*/ 145129 w 211359"/>
                <a:gd name="connsiteY3" fmla="*/ 30 h 204468"/>
                <a:gd name="connsiteX4" fmla="*/ 144367 w 211359"/>
                <a:gd name="connsiteY4" fmla="*/ 30 h 204468"/>
                <a:gd name="connsiteX5" fmla="*/ 139890 w 211359"/>
                <a:gd name="connsiteY5" fmla="*/ 30 h 204468"/>
                <a:gd name="connsiteX6" fmla="*/ 138080 w 211359"/>
                <a:gd name="connsiteY6" fmla="*/ 1839 h 204468"/>
                <a:gd name="connsiteX7" fmla="*/ 138080 w 211359"/>
                <a:gd name="connsiteY7" fmla="*/ 2697 h 204468"/>
                <a:gd name="connsiteX8" fmla="*/ 142176 w 211359"/>
                <a:gd name="connsiteY8" fmla="*/ 5269 h 204468"/>
                <a:gd name="connsiteX9" fmla="*/ 144557 w 211359"/>
                <a:gd name="connsiteY9" fmla="*/ 6316 h 204468"/>
                <a:gd name="connsiteX10" fmla="*/ 144557 w 211359"/>
                <a:gd name="connsiteY10" fmla="*/ 7745 h 204468"/>
                <a:gd name="connsiteX11" fmla="*/ 142747 w 211359"/>
                <a:gd name="connsiteY11" fmla="*/ 8316 h 204468"/>
                <a:gd name="connsiteX12" fmla="*/ 140842 w 211359"/>
                <a:gd name="connsiteY12" fmla="*/ 8316 h 204468"/>
                <a:gd name="connsiteX13" fmla="*/ 139795 w 211359"/>
                <a:gd name="connsiteY13" fmla="*/ 9841 h 204468"/>
                <a:gd name="connsiteX14" fmla="*/ 139795 w 211359"/>
                <a:gd name="connsiteY14" fmla="*/ 11460 h 204468"/>
                <a:gd name="connsiteX15" fmla="*/ 139795 w 211359"/>
                <a:gd name="connsiteY15" fmla="*/ 12507 h 204468"/>
                <a:gd name="connsiteX16" fmla="*/ 138652 w 211359"/>
                <a:gd name="connsiteY16" fmla="*/ 14603 h 204468"/>
                <a:gd name="connsiteX17" fmla="*/ 136842 w 211359"/>
                <a:gd name="connsiteY17" fmla="*/ 14603 h 204468"/>
                <a:gd name="connsiteX18" fmla="*/ 136270 w 211359"/>
                <a:gd name="connsiteY18" fmla="*/ 13174 h 204468"/>
                <a:gd name="connsiteX19" fmla="*/ 136270 w 211359"/>
                <a:gd name="connsiteY19" fmla="*/ 11555 h 204468"/>
                <a:gd name="connsiteX20" fmla="*/ 135032 w 211359"/>
                <a:gd name="connsiteY20" fmla="*/ 10984 h 204468"/>
                <a:gd name="connsiteX21" fmla="*/ 132651 w 211359"/>
                <a:gd name="connsiteY21" fmla="*/ 13936 h 204468"/>
                <a:gd name="connsiteX22" fmla="*/ 133413 w 211359"/>
                <a:gd name="connsiteY22" fmla="*/ 17365 h 204468"/>
                <a:gd name="connsiteX23" fmla="*/ 134365 w 211359"/>
                <a:gd name="connsiteY23" fmla="*/ 18794 h 204468"/>
                <a:gd name="connsiteX24" fmla="*/ 133603 w 211359"/>
                <a:gd name="connsiteY24" fmla="*/ 21461 h 204468"/>
                <a:gd name="connsiteX25" fmla="*/ 133603 w 211359"/>
                <a:gd name="connsiteY25" fmla="*/ 21461 h 204468"/>
                <a:gd name="connsiteX26" fmla="*/ 130841 w 211359"/>
                <a:gd name="connsiteY26" fmla="*/ 20128 h 204468"/>
                <a:gd name="connsiteX27" fmla="*/ 130365 w 211359"/>
                <a:gd name="connsiteY27" fmla="*/ 17365 h 204468"/>
                <a:gd name="connsiteX28" fmla="*/ 128460 w 211359"/>
                <a:gd name="connsiteY28" fmla="*/ 15460 h 204468"/>
                <a:gd name="connsiteX29" fmla="*/ 126745 w 211359"/>
                <a:gd name="connsiteY29" fmla="*/ 17747 h 204468"/>
                <a:gd name="connsiteX30" fmla="*/ 126745 w 211359"/>
                <a:gd name="connsiteY30" fmla="*/ 20128 h 204468"/>
                <a:gd name="connsiteX31" fmla="*/ 124840 w 211359"/>
                <a:gd name="connsiteY31" fmla="*/ 22223 h 204468"/>
                <a:gd name="connsiteX32" fmla="*/ 123412 w 211359"/>
                <a:gd name="connsiteY32" fmla="*/ 19842 h 204468"/>
                <a:gd name="connsiteX33" fmla="*/ 124078 w 211359"/>
                <a:gd name="connsiteY33" fmla="*/ 16127 h 204468"/>
                <a:gd name="connsiteX34" fmla="*/ 124078 w 211359"/>
                <a:gd name="connsiteY34" fmla="*/ 14222 h 204468"/>
                <a:gd name="connsiteX35" fmla="*/ 122326 w 211359"/>
                <a:gd name="connsiteY35" fmla="*/ 13526 h 204468"/>
                <a:gd name="connsiteX36" fmla="*/ 122269 w 211359"/>
                <a:gd name="connsiteY36" fmla="*/ 13555 h 204468"/>
                <a:gd name="connsiteX37" fmla="*/ 120459 w 211359"/>
                <a:gd name="connsiteY37" fmla="*/ 15651 h 204468"/>
                <a:gd name="connsiteX38" fmla="*/ 119983 w 211359"/>
                <a:gd name="connsiteY38" fmla="*/ 18889 h 204468"/>
                <a:gd name="connsiteX39" fmla="*/ 118745 w 211359"/>
                <a:gd name="connsiteY39" fmla="*/ 22604 h 204468"/>
                <a:gd name="connsiteX40" fmla="*/ 116106 w 211359"/>
                <a:gd name="connsiteY40" fmla="*/ 22071 h 204468"/>
                <a:gd name="connsiteX41" fmla="*/ 116078 w 211359"/>
                <a:gd name="connsiteY41" fmla="*/ 22032 h 204468"/>
                <a:gd name="connsiteX42" fmla="*/ 116554 w 211359"/>
                <a:gd name="connsiteY42" fmla="*/ 19461 h 204468"/>
                <a:gd name="connsiteX43" fmla="*/ 117125 w 211359"/>
                <a:gd name="connsiteY43" fmla="*/ 15651 h 204468"/>
                <a:gd name="connsiteX44" fmla="*/ 113506 w 211359"/>
                <a:gd name="connsiteY44" fmla="*/ 16413 h 204468"/>
                <a:gd name="connsiteX45" fmla="*/ 111791 w 211359"/>
                <a:gd name="connsiteY45" fmla="*/ 19461 h 204468"/>
                <a:gd name="connsiteX46" fmla="*/ 111791 w 211359"/>
                <a:gd name="connsiteY46" fmla="*/ 22509 h 204468"/>
                <a:gd name="connsiteX47" fmla="*/ 110553 w 211359"/>
                <a:gd name="connsiteY47" fmla="*/ 24033 h 204468"/>
                <a:gd name="connsiteX48" fmla="*/ 109886 w 211359"/>
                <a:gd name="connsiteY48" fmla="*/ 19080 h 204468"/>
                <a:gd name="connsiteX49" fmla="*/ 110744 w 211359"/>
                <a:gd name="connsiteY49" fmla="*/ 17080 h 204468"/>
                <a:gd name="connsiteX50" fmla="*/ 109715 w 211359"/>
                <a:gd name="connsiteY50" fmla="*/ 16013 h 204468"/>
                <a:gd name="connsiteX51" fmla="*/ 109220 w 211359"/>
                <a:gd name="connsiteY51" fmla="*/ 16127 h 204468"/>
                <a:gd name="connsiteX52" fmla="*/ 108457 w 211359"/>
                <a:gd name="connsiteY52" fmla="*/ 16604 h 204468"/>
                <a:gd name="connsiteX53" fmla="*/ 106076 w 211359"/>
                <a:gd name="connsiteY53" fmla="*/ 20794 h 204468"/>
                <a:gd name="connsiteX54" fmla="*/ 105505 w 211359"/>
                <a:gd name="connsiteY54" fmla="*/ 24319 h 204468"/>
                <a:gd name="connsiteX55" fmla="*/ 105505 w 211359"/>
                <a:gd name="connsiteY55" fmla="*/ 16698 h 204468"/>
                <a:gd name="connsiteX56" fmla="*/ 107029 w 211359"/>
                <a:gd name="connsiteY56" fmla="*/ 14127 h 204468"/>
                <a:gd name="connsiteX57" fmla="*/ 106619 w 211359"/>
                <a:gd name="connsiteY57" fmla="*/ 12289 h 204468"/>
                <a:gd name="connsiteX58" fmla="*/ 106267 w 211359"/>
                <a:gd name="connsiteY58" fmla="*/ 12127 h 204468"/>
                <a:gd name="connsiteX59" fmla="*/ 103695 w 211359"/>
                <a:gd name="connsiteY59" fmla="*/ 12793 h 204468"/>
                <a:gd name="connsiteX60" fmla="*/ 99313 w 211359"/>
                <a:gd name="connsiteY60" fmla="*/ 18032 h 204468"/>
                <a:gd name="connsiteX61" fmla="*/ 99885 w 211359"/>
                <a:gd name="connsiteY61" fmla="*/ 23366 h 204468"/>
                <a:gd name="connsiteX62" fmla="*/ 99123 w 211359"/>
                <a:gd name="connsiteY62" fmla="*/ 25366 h 204468"/>
                <a:gd name="connsiteX63" fmla="*/ 96294 w 211359"/>
                <a:gd name="connsiteY63" fmla="*/ 25395 h 204468"/>
                <a:gd name="connsiteX64" fmla="*/ 96265 w 211359"/>
                <a:gd name="connsiteY64" fmla="*/ 25366 h 204468"/>
                <a:gd name="connsiteX65" fmla="*/ 96265 w 211359"/>
                <a:gd name="connsiteY65" fmla="*/ 22794 h 204468"/>
                <a:gd name="connsiteX66" fmla="*/ 94932 w 211359"/>
                <a:gd name="connsiteY66" fmla="*/ 20794 h 204468"/>
                <a:gd name="connsiteX67" fmla="*/ 91408 w 211359"/>
                <a:gd name="connsiteY67" fmla="*/ 22794 h 204468"/>
                <a:gd name="connsiteX68" fmla="*/ 91408 w 211359"/>
                <a:gd name="connsiteY68" fmla="*/ 26033 h 204468"/>
                <a:gd name="connsiteX69" fmla="*/ 91408 w 211359"/>
                <a:gd name="connsiteY69" fmla="*/ 27748 h 204468"/>
                <a:gd name="connsiteX70" fmla="*/ 88169 w 211359"/>
                <a:gd name="connsiteY70" fmla="*/ 22414 h 204468"/>
                <a:gd name="connsiteX71" fmla="*/ 88169 w 211359"/>
                <a:gd name="connsiteY71" fmla="*/ 20699 h 204468"/>
                <a:gd name="connsiteX72" fmla="*/ 86550 w 211359"/>
                <a:gd name="connsiteY72" fmla="*/ 19842 h 204468"/>
                <a:gd name="connsiteX73" fmla="*/ 85502 w 211359"/>
                <a:gd name="connsiteY73" fmla="*/ 20318 h 204468"/>
                <a:gd name="connsiteX74" fmla="*/ 83502 w 211359"/>
                <a:gd name="connsiteY74" fmla="*/ 24604 h 204468"/>
                <a:gd name="connsiteX75" fmla="*/ 85502 w 211359"/>
                <a:gd name="connsiteY75" fmla="*/ 28319 h 204468"/>
                <a:gd name="connsiteX76" fmla="*/ 84836 w 211359"/>
                <a:gd name="connsiteY76" fmla="*/ 29938 h 204468"/>
                <a:gd name="connsiteX77" fmla="*/ 83978 w 211359"/>
                <a:gd name="connsiteY77" fmla="*/ 29938 h 204468"/>
                <a:gd name="connsiteX78" fmla="*/ 80359 w 211359"/>
                <a:gd name="connsiteY78" fmla="*/ 24890 h 204468"/>
                <a:gd name="connsiteX79" fmla="*/ 75596 w 211359"/>
                <a:gd name="connsiteY79" fmla="*/ 23842 h 204468"/>
                <a:gd name="connsiteX80" fmla="*/ 72548 w 211359"/>
                <a:gd name="connsiteY80" fmla="*/ 25271 h 204468"/>
                <a:gd name="connsiteX81" fmla="*/ 73215 w 211359"/>
                <a:gd name="connsiteY81" fmla="*/ 26129 h 204468"/>
                <a:gd name="connsiteX82" fmla="*/ 78073 w 211359"/>
                <a:gd name="connsiteY82" fmla="*/ 28510 h 204468"/>
                <a:gd name="connsiteX83" fmla="*/ 80645 w 211359"/>
                <a:gd name="connsiteY83" fmla="*/ 32319 h 204468"/>
                <a:gd name="connsiteX84" fmla="*/ 77978 w 211359"/>
                <a:gd name="connsiteY84" fmla="*/ 32319 h 204468"/>
                <a:gd name="connsiteX85" fmla="*/ 76263 w 211359"/>
                <a:gd name="connsiteY85" fmla="*/ 30700 h 204468"/>
                <a:gd name="connsiteX86" fmla="*/ 75596 w 211359"/>
                <a:gd name="connsiteY86" fmla="*/ 30700 h 204468"/>
                <a:gd name="connsiteX87" fmla="*/ 74482 w 211359"/>
                <a:gd name="connsiteY87" fmla="*/ 32386 h 204468"/>
                <a:gd name="connsiteX88" fmla="*/ 74548 w 211359"/>
                <a:gd name="connsiteY88" fmla="*/ 32605 h 204468"/>
                <a:gd name="connsiteX89" fmla="*/ 74072 w 211359"/>
                <a:gd name="connsiteY89" fmla="*/ 34796 h 204468"/>
                <a:gd name="connsiteX90" fmla="*/ 70834 w 211359"/>
                <a:gd name="connsiteY90" fmla="*/ 30605 h 204468"/>
                <a:gd name="connsiteX91" fmla="*/ 62547 w 211359"/>
                <a:gd name="connsiteY91" fmla="*/ 27366 h 204468"/>
                <a:gd name="connsiteX92" fmla="*/ 60928 w 211359"/>
                <a:gd name="connsiteY92" fmla="*/ 27366 h 204468"/>
                <a:gd name="connsiteX93" fmla="*/ 59594 w 211359"/>
                <a:gd name="connsiteY93" fmla="*/ 30129 h 204468"/>
                <a:gd name="connsiteX94" fmla="*/ 61595 w 211359"/>
                <a:gd name="connsiteY94" fmla="*/ 32034 h 204468"/>
                <a:gd name="connsiteX95" fmla="*/ 64166 w 211359"/>
                <a:gd name="connsiteY95" fmla="*/ 34891 h 204468"/>
                <a:gd name="connsiteX96" fmla="*/ 63404 w 211359"/>
                <a:gd name="connsiteY96" fmla="*/ 38511 h 204468"/>
                <a:gd name="connsiteX97" fmla="*/ 59404 w 211359"/>
                <a:gd name="connsiteY97" fmla="*/ 38511 h 204468"/>
                <a:gd name="connsiteX98" fmla="*/ 56927 w 211359"/>
                <a:gd name="connsiteY98" fmla="*/ 36130 h 204468"/>
                <a:gd name="connsiteX99" fmla="*/ 53022 w 211359"/>
                <a:gd name="connsiteY99" fmla="*/ 37463 h 204468"/>
                <a:gd name="connsiteX100" fmla="*/ 53022 w 211359"/>
                <a:gd name="connsiteY100" fmla="*/ 38701 h 204468"/>
                <a:gd name="connsiteX101" fmla="*/ 55594 w 211359"/>
                <a:gd name="connsiteY101" fmla="*/ 40416 h 204468"/>
                <a:gd name="connsiteX102" fmla="*/ 56832 w 211359"/>
                <a:gd name="connsiteY102" fmla="*/ 42892 h 204468"/>
                <a:gd name="connsiteX103" fmla="*/ 54546 w 211359"/>
                <a:gd name="connsiteY103" fmla="*/ 44512 h 204468"/>
                <a:gd name="connsiteX104" fmla="*/ 52260 w 211359"/>
                <a:gd name="connsiteY104" fmla="*/ 43369 h 204468"/>
                <a:gd name="connsiteX105" fmla="*/ 48640 w 211359"/>
                <a:gd name="connsiteY105" fmla="*/ 38606 h 204468"/>
                <a:gd name="connsiteX106" fmla="*/ 46640 w 211359"/>
                <a:gd name="connsiteY106" fmla="*/ 36510 h 204468"/>
                <a:gd name="connsiteX107" fmla="*/ 43211 w 211359"/>
                <a:gd name="connsiteY107" fmla="*/ 35748 h 204468"/>
                <a:gd name="connsiteX108" fmla="*/ 40925 w 211359"/>
                <a:gd name="connsiteY108" fmla="*/ 36701 h 204468"/>
                <a:gd name="connsiteX109" fmla="*/ 40163 w 211359"/>
                <a:gd name="connsiteY109" fmla="*/ 38511 h 204468"/>
                <a:gd name="connsiteX110" fmla="*/ 41592 w 211359"/>
                <a:gd name="connsiteY110" fmla="*/ 39273 h 204468"/>
                <a:gd name="connsiteX111" fmla="*/ 45402 w 211359"/>
                <a:gd name="connsiteY111" fmla="*/ 42130 h 204468"/>
                <a:gd name="connsiteX112" fmla="*/ 45402 w 211359"/>
                <a:gd name="connsiteY112" fmla="*/ 44035 h 204468"/>
                <a:gd name="connsiteX113" fmla="*/ 43878 w 211359"/>
                <a:gd name="connsiteY113" fmla="*/ 44035 h 204468"/>
                <a:gd name="connsiteX114" fmla="*/ 41116 w 211359"/>
                <a:gd name="connsiteY114" fmla="*/ 42702 h 204468"/>
                <a:gd name="connsiteX115" fmla="*/ 37972 w 211359"/>
                <a:gd name="connsiteY115" fmla="*/ 40130 h 204468"/>
                <a:gd name="connsiteX116" fmla="*/ 34353 w 211359"/>
                <a:gd name="connsiteY116" fmla="*/ 41178 h 204468"/>
                <a:gd name="connsiteX117" fmla="*/ 34353 w 211359"/>
                <a:gd name="connsiteY117" fmla="*/ 43273 h 204468"/>
                <a:gd name="connsiteX118" fmla="*/ 36544 w 211359"/>
                <a:gd name="connsiteY118" fmla="*/ 44321 h 204468"/>
                <a:gd name="connsiteX119" fmla="*/ 42830 w 211359"/>
                <a:gd name="connsiteY119" fmla="*/ 48321 h 204468"/>
                <a:gd name="connsiteX120" fmla="*/ 43011 w 211359"/>
                <a:gd name="connsiteY120" fmla="*/ 50331 h 204468"/>
                <a:gd name="connsiteX121" fmla="*/ 42830 w 211359"/>
                <a:gd name="connsiteY121" fmla="*/ 50513 h 204468"/>
                <a:gd name="connsiteX122" fmla="*/ 40925 w 211359"/>
                <a:gd name="connsiteY122" fmla="*/ 50513 h 204468"/>
                <a:gd name="connsiteX123" fmla="*/ 39592 w 211359"/>
                <a:gd name="connsiteY123" fmla="*/ 49655 h 204468"/>
                <a:gd name="connsiteX124" fmla="*/ 37496 w 211359"/>
                <a:gd name="connsiteY124" fmla="*/ 48131 h 204468"/>
                <a:gd name="connsiteX125" fmla="*/ 34258 w 211359"/>
                <a:gd name="connsiteY125" fmla="*/ 47083 h 204468"/>
                <a:gd name="connsiteX126" fmla="*/ 31305 w 211359"/>
                <a:gd name="connsiteY126" fmla="*/ 49179 h 204468"/>
                <a:gd name="connsiteX127" fmla="*/ 33210 w 211359"/>
                <a:gd name="connsiteY127" fmla="*/ 50798 h 204468"/>
                <a:gd name="connsiteX128" fmla="*/ 35210 w 211359"/>
                <a:gd name="connsiteY128" fmla="*/ 52132 h 204468"/>
                <a:gd name="connsiteX129" fmla="*/ 35210 w 211359"/>
                <a:gd name="connsiteY129" fmla="*/ 53179 h 204468"/>
                <a:gd name="connsiteX130" fmla="*/ 35210 w 211359"/>
                <a:gd name="connsiteY130" fmla="*/ 53751 h 204468"/>
                <a:gd name="connsiteX131" fmla="*/ 31114 w 211359"/>
                <a:gd name="connsiteY131" fmla="*/ 54704 h 204468"/>
                <a:gd name="connsiteX132" fmla="*/ 29019 w 211359"/>
                <a:gd name="connsiteY132" fmla="*/ 52322 h 204468"/>
                <a:gd name="connsiteX133" fmla="*/ 27114 w 211359"/>
                <a:gd name="connsiteY133" fmla="*/ 49750 h 204468"/>
                <a:gd name="connsiteX134" fmla="*/ 26161 w 211359"/>
                <a:gd name="connsiteY134" fmla="*/ 49750 h 204468"/>
                <a:gd name="connsiteX135" fmla="*/ 23971 w 211359"/>
                <a:gd name="connsiteY135" fmla="*/ 50893 h 204468"/>
                <a:gd name="connsiteX136" fmla="*/ 22923 w 211359"/>
                <a:gd name="connsiteY136" fmla="*/ 52132 h 204468"/>
                <a:gd name="connsiteX137" fmla="*/ 24294 w 211359"/>
                <a:gd name="connsiteY137" fmla="*/ 55504 h 204468"/>
                <a:gd name="connsiteX138" fmla="*/ 24447 w 211359"/>
                <a:gd name="connsiteY138" fmla="*/ 55560 h 204468"/>
                <a:gd name="connsiteX139" fmla="*/ 28543 w 211359"/>
                <a:gd name="connsiteY139" fmla="*/ 57466 h 204468"/>
                <a:gd name="connsiteX140" fmla="*/ 29019 w 211359"/>
                <a:gd name="connsiteY140" fmla="*/ 59466 h 204468"/>
                <a:gd name="connsiteX141" fmla="*/ 26352 w 211359"/>
                <a:gd name="connsiteY141" fmla="*/ 60418 h 204468"/>
                <a:gd name="connsiteX142" fmla="*/ 24352 w 211359"/>
                <a:gd name="connsiteY142" fmla="*/ 59275 h 204468"/>
                <a:gd name="connsiteX143" fmla="*/ 23304 w 211359"/>
                <a:gd name="connsiteY143" fmla="*/ 58323 h 204468"/>
                <a:gd name="connsiteX144" fmla="*/ 21494 w 211359"/>
                <a:gd name="connsiteY144" fmla="*/ 58323 h 204468"/>
                <a:gd name="connsiteX145" fmla="*/ 19875 w 211359"/>
                <a:gd name="connsiteY145" fmla="*/ 60894 h 204468"/>
                <a:gd name="connsiteX146" fmla="*/ 21589 w 211359"/>
                <a:gd name="connsiteY146" fmla="*/ 63085 h 204468"/>
                <a:gd name="connsiteX147" fmla="*/ 20351 w 211359"/>
                <a:gd name="connsiteY147" fmla="*/ 64323 h 204468"/>
                <a:gd name="connsiteX148" fmla="*/ 18256 w 211359"/>
                <a:gd name="connsiteY148" fmla="*/ 64323 h 204468"/>
                <a:gd name="connsiteX149" fmla="*/ 17017 w 211359"/>
                <a:gd name="connsiteY149" fmla="*/ 63466 h 204468"/>
                <a:gd name="connsiteX150" fmla="*/ 13970 w 211359"/>
                <a:gd name="connsiteY150" fmla="*/ 61371 h 204468"/>
                <a:gd name="connsiteX151" fmla="*/ 9397 w 211359"/>
                <a:gd name="connsiteY151" fmla="*/ 61371 h 204468"/>
                <a:gd name="connsiteX152" fmla="*/ 7397 w 211359"/>
                <a:gd name="connsiteY152" fmla="*/ 63085 h 204468"/>
                <a:gd name="connsiteX153" fmla="*/ 7397 w 211359"/>
                <a:gd name="connsiteY153" fmla="*/ 63943 h 204468"/>
                <a:gd name="connsiteX154" fmla="*/ 11398 w 211359"/>
                <a:gd name="connsiteY154" fmla="*/ 66705 h 204468"/>
                <a:gd name="connsiteX155" fmla="*/ 13684 w 211359"/>
                <a:gd name="connsiteY155" fmla="*/ 67848 h 204468"/>
                <a:gd name="connsiteX156" fmla="*/ 13770 w 211359"/>
                <a:gd name="connsiteY156" fmla="*/ 69191 h 204468"/>
                <a:gd name="connsiteX157" fmla="*/ 13684 w 211359"/>
                <a:gd name="connsiteY157" fmla="*/ 69277 h 204468"/>
                <a:gd name="connsiteX158" fmla="*/ 11779 w 211359"/>
                <a:gd name="connsiteY158" fmla="*/ 69277 h 204468"/>
                <a:gd name="connsiteX159" fmla="*/ 9874 w 211359"/>
                <a:gd name="connsiteY159" fmla="*/ 69277 h 204468"/>
                <a:gd name="connsiteX160" fmla="*/ 8636 w 211359"/>
                <a:gd name="connsiteY160" fmla="*/ 70800 h 204468"/>
                <a:gd name="connsiteX161" fmla="*/ 8636 w 211359"/>
                <a:gd name="connsiteY161" fmla="*/ 72420 h 204468"/>
                <a:gd name="connsiteX162" fmla="*/ 8636 w 211359"/>
                <a:gd name="connsiteY162" fmla="*/ 73563 h 204468"/>
                <a:gd name="connsiteX163" fmla="*/ 7302 w 211359"/>
                <a:gd name="connsiteY163" fmla="*/ 75563 h 204468"/>
                <a:gd name="connsiteX164" fmla="*/ 5302 w 211359"/>
                <a:gd name="connsiteY164" fmla="*/ 75563 h 204468"/>
                <a:gd name="connsiteX165" fmla="*/ 5302 w 211359"/>
                <a:gd name="connsiteY165" fmla="*/ 74134 h 204468"/>
                <a:gd name="connsiteX166" fmla="*/ 5302 w 211359"/>
                <a:gd name="connsiteY166" fmla="*/ 72420 h 204468"/>
                <a:gd name="connsiteX167" fmla="*/ 5302 w 211359"/>
                <a:gd name="connsiteY167" fmla="*/ 72420 h 204468"/>
                <a:gd name="connsiteX168" fmla="*/ 3968 w 211359"/>
                <a:gd name="connsiteY168" fmla="*/ 71658 h 204468"/>
                <a:gd name="connsiteX169" fmla="*/ 1301 w 211359"/>
                <a:gd name="connsiteY169" fmla="*/ 74610 h 204468"/>
                <a:gd name="connsiteX170" fmla="*/ 1873 w 211359"/>
                <a:gd name="connsiteY170" fmla="*/ 78039 h 204468"/>
                <a:gd name="connsiteX171" fmla="*/ 2730 w 211359"/>
                <a:gd name="connsiteY171" fmla="*/ 79564 h 204468"/>
                <a:gd name="connsiteX172" fmla="*/ 1778 w 211359"/>
                <a:gd name="connsiteY172" fmla="*/ 82135 h 204468"/>
                <a:gd name="connsiteX173" fmla="*/ 1778 w 211359"/>
                <a:gd name="connsiteY173" fmla="*/ 82135 h 204468"/>
                <a:gd name="connsiteX174" fmla="*/ -32 w 211359"/>
                <a:gd name="connsiteY174" fmla="*/ 80897 h 204468"/>
                <a:gd name="connsiteX175" fmla="*/ 5397 w 211359"/>
                <a:gd name="connsiteY175" fmla="*/ 87088 h 204468"/>
                <a:gd name="connsiteX176" fmla="*/ 13684 w 211359"/>
                <a:gd name="connsiteY176" fmla="*/ 101852 h 204468"/>
                <a:gd name="connsiteX177" fmla="*/ 44640 w 211359"/>
                <a:gd name="connsiteY177" fmla="*/ 166622 h 204468"/>
                <a:gd name="connsiteX178" fmla="*/ 48831 w 211359"/>
                <a:gd name="connsiteY178" fmla="*/ 183291 h 204468"/>
                <a:gd name="connsiteX179" fmla="*/ 47402 w 211359"/>
                <a:gd name="connsiteY179" fmla="*/ 192816 h 204468"/>
                <a:gd name="connsiteX180" fmla="*/ 51879 w 211359"/>
                <a:gd name="connsiteY180" fmla="*/ 201198 h 204468"/>
                <a:gd name="connsiteX181" fmla="*/ 51212 w 211359"/>
                <a:gd name="connsiteY181" fmla="*/ 198150 h 204468"/>
                <a:gd name="connsiteX182" fmla="*/ 50355 w 211359"/>
                <a:gd name="connsiteY182" fmla="*/ 196626 h 204468"/>
                <a:gd name="connsiteX183" fmla="*/ 51307 w 211359"/>
                <a:gd name="connsiteY183" fmla="*/ 194054 h 204468"/>
                <a:gd name="connsiteX184" fmla="*/ 51307 w 211359"/>
                <a:gd name="connsiteY184" fmla="*/ 194054 h 204468"/>
                <a:gd name="connsiteX185" fmla="*/ 54165 w 211359"/>
                <a:gd name="connsiteY185" fmla="*/ 195387 h 204468"/>
                <a:gd name="connsiteX186" fmla="*/ 54165 w 211359"/>
                <a:gd name="connsiteY186" fmla="*/ 198340 h 204468"/>
                <a:gd name="connsiteX187" fmla="*/ 55175 w 211359"/>
                <a:gd name="connsiteY187" fmla="*/ 200245 h 204468"/>
                <a:gd name="connsiteX188" fmla="*/ 56070 w 211359"/>
                <a:gd name="connsiteY188" fmla="*/ 200245 h 204468"/>
                <a:gd name="connsiteX189" fmla="*/ 57975 w 211359"/>
                <a:gd name="connsiteY189" fmla="*/ 197959 h 204468"/>
                <a:gd name="connsiteX190" fmla="*/ 57975 w 211359"/>
                <a:gd name="connsiteY190" fmla="*/ 195578 h 204468"/>
                <a:gd name="connsiteX191" fmla="*/ 60166 w 211359"/>
                <a:gd name="connsiteY191" fmla="*/ 193482 h 204468"/>
                <a:gd name="connsiteX192" fmla="*/ 61404 w 211359"/>
                <a:gd name="connsiteY192" fmla="*/ 195864 h 204468"/>
                <a:gd name="connsiteX193" fmla="*/ 60547 w 211359"/>
                <a:gd name="connsiteY193" fmla="*/ 199674 h 204468"/>
                <a:gd name="connsiteX194" fmla="*/ 60547 w 211359"/>
                <a:gd name="connsiteY194" fmla="*/ 201579 h 204468"/>
                <a:gd name="connsiteX195" fmla="*/ 62452 w 211359"/>
                <a:gd name="connsiteY195" fmla="*/ 202341 h 204468"/>
                <a:gd name="connsiteX196" fmla="*/ 64452 w 211359"/>
                <a:gd name="connsiteY196" fmla="*/ 200245 h 204468"/>
                <a:gd name="connsiteX197" fmla="*/ 65119 w 211359"/>
                <a:gd name="connsiteY197" fmla="*/ 197007 h 204468"/>
                <a:gd name="connsiteX198" fmla="*/ 66738 w 211359"/>
                <a:gd name="connsiteY198" fmla="*/ 193197 h 204468"/>
                <a:gd name="connsiteX199" fmla="*/ 69405 w 211359"/>
                <a:gd name="connsiteY199" fmla="*/ 193864 h 204468"/>
                <a:gd name="connsiteX200" fmla="*/ 68833 w 211359"/>
                <a:gd name="connsiteY200" fmla="*/ 196530 h 204468"/>
                <a:gd name="connsiteX201" fmla="*/ 67976 w 211359"/>
                <a:gd name="connsiteY201" fmla="*/ 200245 h 204468"/>
                <a:gd name="connsiteX202" fmla="*/ 71786 w 211359"/>
                <a:gd name="connsiteY202" fmla="*/ 199674 h 204468"/>
                <a:gd name="connsiteX203" fmla="*/ 73786 w 211359"/>
                <a:gd name="connsiteY203" fmla="*/ 196530 h 204468"/>
                <a:gd name="connsiteX204" fmla="*/ 74358 w 211359"/>
                <a:gd name="connsiteY204" fmla="*/ 193482 h 204468"/>
                <a:gd name="connsiteX205" fmla="*/ 75691 w 211359"/>
                <a:gd name="connsiteY205" fmla="*/ 191959 h 204468"/>
                <a:gd name="connsiteX206" fmla="*/ 76168 w 211359"/>
                <a:gd name="connsiteY206" fmla="*/ 196912 h 204468"/>
                <a:gd name="connsiteX207" fmla="*/ 75120 w 211359"/>
                <a:gd name="connsiteY207" fmla="*/ 199007 h 204468"/>
                <a:gd name="connsiteX208" fmla="*/ 76644 w 211359"/>
                <a:gd name="connsiteY208" fmla="*/ 199960 h 204468"/>
                <a:gd name="connsiteX209" fmla="*/ 77501 w 211359"/>
                <a:gd name="connsiteY209" fmla="*/ 199483 h 204468"/>
                <a:gd name="connsiteX210" fmla="*/ 80263 w 211359"/>
                <a:gd name="connsiteY210" fmla="*/ 195292 h 204468"/>
                <a:gd name="connsiteX211" fmla="*/ 81025 w 211359"/>
                <a:gd name="connsiteY211" fmla="*/ 191768 h 204468"/>
                <a:gd name="connsiteX212" fmla="*/ 81025 w 211359"/>
                <a:gd name="connsiteY212" fmla="*/ 199388 h 204468"/>
                <a:gd name="connsiteX213" fmla="*/ 79216 w 211359"/>
                <a:gd name="connsiteY213" fmla="*/ 201960 h 204468"/>
                <a:gd name="connsiteX214" fmla="*/ 79978 w 211359"/>
                <a:gd name="connsiteY214" fmla="*/ 204056 h 204468"/>
                <a:gd name="connsiteX215" fmla="*/ 82740 w 211359"/>
                <a:gd name="connsiteY215" fmla="*/ 203389 h 204468"/>
                <a:gd name="connsiteX216" fmla="*/ 87598 w 211359"/>
                <a:gd name="connsiteY216" fmla="*/ 198150 h 204468"/>
                <a:gd name="connsiteX217" fmla="*/ 87598 w 211359"/>
                <a:gd name="connsiteY217" fmla="*/ 192816 h 204468"/>
                <a:gd name="connsiteX218" fmla="*/ 89522 w 211359"/>
                <a:gd name="connsiteY218" fmla="*/ 190387 h 204468"/>
                <a:gd name="connsiteX219" fmla="*/ 91408 w 211359"/>
                <a:gd name="connsiteY219" fmla="*/ 191101 h 204468"/>
                <a:gd name="connsiteX220" fmla="*/ 91408 w 211359"/>
                <a:gd name="connsiteY220" fmla="*/ 193673 h 204468"/>
                <a:gd name="connsiteX221" fmla="*/ 92741 w 211359"/>
                <a:gd name="connsiteY221" fmla="*/ 195673 h 204468"/>
                <a:gd name="connsiteX222" fmla="*/ 96551 w 211359"/>
                <a:gd name="connsiteY222" fmla="*/ 193673 h 204468"/>
                <a:gd name="connsiteX223" fmla="*/ 97028 w 211359"/>
                <a:gd name="connsiteY223" fmla="*/ 190339 h 204468"/>
                <a:gd name="connsiteX224" fmla="*/ 97028 w 211359"/>
                <a:gd name="connsiteY224" fmla="*/ 188625 h 204468"/>
                <a:gd name="connsiteX225" fmla="*/ 100075 w 211359"/>
                <a:gd name="connsiteY225" fmla="*/ 193959 h 204468"/>
                <a:gd name="connsiteX226" fmla="*/ 100075 w 211359"/>
                <a:gd name="connsiteY226" fmla="*/ 195769 h 204468"/>
                <a:gd name="connsiteX227" fmla="*/ 101599 w 211359"/>
                <a:gd name="connsiteY227" fmla="*/ 196626 h 204468"/>
                <a:gd name="connsiteX228" fmla="*/ 102838 w 211359"/>
                <a:gd name="connsiteY228" fmla="*/ 196150 h 204468"/>
                <a:gd name="connsiteX229" fmla="*/ 104647 w 211359"/>
                <a:gd name="connsiteY229" fmla="*/ 192530 h 204468"/>
                <a:gd name="connsiteX230" fmla="*/ 102742 w 211359"/>
                <a:gd name="connsiteY230" fmla="*/ 188815 h 204468"/>
                <a:gd name="connsiteX231" fmla="*/ 103257 w 211359"/>
                <a:gd name="connsiteY231" fmla="*/ 187282 h 204468"/>
                <a:gd name="connsiteX232" fmla="*/ 103504 w 211359"/>
                <a:gd name="connsiteY232" fmla="*/ 187196 h 204468"/>
                <a:gd name="connsiteX233" fmla="*/ 104362 w 211359"/>
                <a:gd name="connsiteY233" fmla="*/ 187196 h 204468"/>
                <a:gd name="connsiteX234" fmla="*/ 107981 w 211359"/>
                <a:gd name="connsiteY234" fmla="*/ 192339 h 204468"/>
                <a:gd name="connsiteX235" fmla="*/ 112839 w 211359"/>
                <a:gd name="connsiteY235" fmla="*/ 193292 h 204468"/>
                <a:gd name="connsiteX236" fmla="*/ 116078 w 211359"/>
                <a:gd name="connsiteY236" fmla="*/ 191768 h 204468"/>
                <a:gd name="connsiteX237" fmla="*/ 115506 w 211359"/>
                <a:gd name="connsiteY237" fmla="*/ 190911 h 204468"/>
                <a:gd name="connsiteX238" fmla="*/ 110553 w 211359"/>
                <a:gd name="connsiteY238" fmla="*/ 188625 h 204468"/>
                <a:gd name="connsiteX239" fmla="*/ 107886 w 211359"/>
                <a:gd name="connsiteY239" fmla="*/ 184719 h 204468"/>
                <a:gd name="connsiteX240" fmla="*/ 110744 w 211359"/>
                <a:gd name="connsiteY240" fmla="*/ 184719 h 204468"/>
                <a:gd name="connsiteX241" fmla="*/ 112363 w 211359"/>
                <a:gd name="connsiteY241" fmla="*/ 186434 h 204468"/>
                <a:gd name="connsiteX242" fmla="*/ 113125 w 211359"/>
                <a:gd name="connsiteY242" fmla="*/ 186434 h 204468"/>
                <a:gd name="connsiteX243" fmla="*/ 114325 w 211359"/>
                <a:gd name="connsiteY243" fmla="*/ 184643 h 204468"/>
                <a:gd name="connsiteX244" fmla="*/ 114268 w 211359"/>
                <a:gd name="connsiteY244" fmla="*/ 184434 h 204468"/>
                <a:gd name="connsiteX245" fmla="*/ 114268 w 211359"/>
                <a:gd name="connsiteY245" fmla="*/ 182243 h 204468"/>
                <a:gd name="connsiteX246" fmla="*/ 117601 w 211359"/>
                <a:gd name="connsiteY246" fmla="*/ 186434 h 204468"/>
                <a:gd name="connsiteX247" fmla="*/ 126174 w 211359"/>
                <a:gd name="connsiteY247" fmla="*/ 189577 h 204468"/>
                <a:gd name="connsiteX248" fmla="*/ 127888 w 211359"/>
                <a:gd name="connsiteY248" fmla="*/ 189577 h 204468"/>
                <a:gd name="connsiteX249" fmla="*/ 129317 w 211359"/>
                <a:gd name="connsiteY249" fmla="*/ 186815 h 204468"/>
                <a:gd name="connsiteX250" fmla="*/ 127222 w 211359"/>
                <a:gd name="connsiteY250" fmla="*/ 184910 h 204468"/>
                <a:gd name="connsiteX251" fmla="*/ 124650 w 211359"/>
                <a:gd name="connsiteY251" fmla="*/ 182053 h 204468"/>
                <a:gd name="connsiteX252" fmla="*/ 125469 w 211359"/>
                <a:gd name="connsiteY252" fmla="*/ 178509 h 204468"/>
                <a:gd name="connsiteX253" fmla="*/ 125603 w 211359"/>
                <a:gd name="connsiteY253" fmla="*/ 178433 h 204468"/>
                <a:gd name="connsiteX254" fmla="*/ 129698 w 211359"/>
                <a:gd name="connsiteY254" fmla="*/ 178433 h 204468"/>
                <a:gd name="connsiteX255" fmla="*/ 132270 w 211359"/>
                <a:gd name="connsiteY255" fmla="*/ 180719 h 204468"/>
                <a:gd name="connsiteX256" fmla="*/ 136366 w 211359"/>
                <a:gd name="connsiteY256" fmla="*/ 179290 h 204468"/>
                <a:gd name="connsiteX257" fmla="*/ 136366 w 211359"/>
                <a:gd name="connsiteY257" fmla="*/ 178052 h 204468"/>
                <a:gd name="connsiteX258" fmla="*/ 133699 w 211359"/>
                <a:gd name="connsiteY258" fmla="*/ 176433 h 204468"/>
                <a:gd name="connsiteX259" fmla="*/ 132461 w 211359"/>
                <a:gd name="connsiteY259" fmla="*/ 173956 h 204468"/>
                <a:gd name="connsiteX260" fmla="*/ 134842 w 211359"/>
                <a:gd name="connsiteY260" fmla="*/ 172337 h 204468"/>
                <a:gd name="connsiteX261" fmla="*/ 137223 w 211359"/>
                <a:gd name="connsiteY261" fmla="*/ 173385 h 204468"/>
                <a:gd name="connsiteX262" fmla="*/ 140938 w 211359"/>
                <a:gd name="connsiteY262" fmla="*/ 178052 h 204468"/>
                <a:gd name="connsiteX263" fmla="*/ 143033 w 211359"/>
                <a:gd name="connsiteY263" fmla="*/ 180148 h 204468"/>
                <a:gd name="connsiteX264" fmla="*/ 149034 w 211359"/>
                <a:gd name="connsiteY264" fmla="*/ 180148 h 204468"/>
                <a:gd name="connsiteX265" fmla="*/ 149796 w 211359"/>
                <a:gd name="connsiteY265" fmla="*/ 178338 h 204468"/>
                <a:gd name="connsiteX266" fmla="*/ 148272 w 211359"/>
                <a:gd name="connsiteY266" fmla="*/ 177576 h 204468"/>
                <a:gd name="connsiteX267" fmla="*/ 144367 w 211359"/>
                <a:gd name="connsiteY267" fmla="*/ 174718 h 204468"/>
                <a:gd name="connsiteX268" fmla="*/ 144367 w 211359"/>
                <a:gd name="connsiteY268" fmla="*/ 172909 h 204468"/>
                <a:gd name="connsiteX269" fmla="*/ 145986 w 211359"/>
                <a:gd name="connsiteY269" fmla="*/ 172432 h 204468"/>
                <a:gd name="connsiteX270" fmla="*/ 148844 w 211359"/>
                <a:gd name="connsiteY270" fmla="*/ 173766 h 204468"/>
                <a:gd name="connsiteX271" fmla="*/ 151320 w 211359"/>
                <a:gd name="connsiteY271" fmla="*/ 175385 h 204468"/>
                <a:gd name="connsiteX272" fmla="*/ 155035 w 211359"/>
                <a:gd name="connsiteY272" fmla="*/ 174242 h 204468"/>
                <a:gd name="connsiteX273" fmla="*/ 155111 w 211359"/>
                <a:gd name="connsiteY273" fmla="*/ 172223 h 204468"/>
                <a:gd name="connsiteX274" fmla="*/ 155035 w 211359"/>
                <a:gd name="connsiteY274" fmla="*/ 172146 h 204468"/>
                <a:gd name="connsiteX275" fmla="*/ 152749 w 211359"/>
                <a:gd name="connsiteY275" fmla="*/ 171099 h 204468"/>
                <a:gd name="connsiteX276" fmla="*/ 146176 w 211359"/>
                <a:gd name="connsiteY276" fmla="*/ 167384 h 204468"/>
                <a:gd name="connsiteX277" fmla="*/ 145995 w 211359"/>
                <a:gd name="connsiteY277" fmla="*/ 165374 h 204468"/>
                <a:gd name="connsiteX278" fmla="*/ 146176 w 211359"/>
                <a:gd name="connsiteY278" fmla="*/ 165193 h 204468"/>
                <a:gd name="connsiteX279" fmla="*/ 148177 w 211359"/>
                <a:gd name="connsiteY279" fmla="*/ 165193 h 204468"/>
                <a:gd name="connsiteX280" fmla="*/ 149605 w 211359"/>
                <a:gd name="connsiteY280" fmla="*/ 165956 h 204468"/>
                <a:gd name="connsiteX281" fmla="*/ 151701 w 211359"/>
                <a:gd name="connsiteY281" fmla="*/ 167479 h 204468"/>
                <a:gd name="connsiteX282" fmla="*/ 155035 w 211359"/>
                <a:gd name="connsiteY282" fmla="*/ 168432 h 204468"/>
                <a:gd name="connsiteX283" fmla="*/ 158178 w 211359"/>
                <a:gd name="connsiteY283" fmla="*/ 166146 h 204468"/>
                <a:gd name="connsiteX284" fmla="*/ 156178 w 211359"/>
                <a:gd name="connsiteY284" fmla="*/ 164527 h 204468"/>
                <a:gd name="connsiteX285" fmla="*/ 154178 w 211359"/>
                <a:gd name="connsiteY285" fmla="*/ 163288 h 204468"/>
                <a:gd name="connsiteX286" fmla="*/ 153701 w 211359"/>
                <a:gd name="connsiteY286" fmla="*/ 162336 h 204468"/>
                <a:gd name="connsiteX287" fmla="*/ 153701 w 211359"/>
                <a:gd name="connsiteY287" fmla="*/ 161669 h 204468"/>
                <a:gd name="connsiteX288" fmla="*/ 157987 w 211359"/>
                <a:gd name="connsiteY288" fmla="*/ 160526 h 204468"/>
                <a:gd name="connsiteX289" fmla="*/ 160273 w 211359"/>
                <a:gd name="connsiteY289" fmla="*/ 162812 h 204468"/>
                <a:gd name="connsiteX290" fmla="*/ 162178 w 211359"/>
                <a:gd name="connsiteY290" fmla="*/ 165289 h 204468"/>
                <a:gd name="connsiteX291" fmla="*/ 163226 w 211359"/>
                <a:gd name="connsiteY291" fmla="*/ 165289 h 204468"/>
                <a:gd name="connsiteX292" fmla="*/ 165512 w 211359"/>
                <a:gd name="connsiteY292" fmla="*/ 164050 h 204468"/>
                <a:gd name="connsiteX293" fmla="*/ 166560 w 211359"/>
                <a:gd name="connsiteY293" fmla="*/ 162812 h 204468"/>
                <a:gd name="connsiteX294" fmla="*/ 164941 w 211359"/>
                <a:gd name="connsiteY294" fmla="*/ 159383 h 204468"/>
                <a:gd name="connsiteX295" fmla="*/ 160654 w 211359"/>
                <a:gd name="connsiteY295" fmla="*/ 157669 h 204468"/>
                <a:gd name="connsiteX296" fmla="*/ 160045 w 211359"/>
                <a:gd name="connsiteY296" fmla="*/ 155888 h 204468"/>
                <a:gd name="connsiteX297" fmla="*/ 160178 w 211359"/>
                <a:gd name="connsiteY297" fmla="*/ 155668 h 204468"/>
                <a:gd name="connsiteX298" fmla="*/ 162940 w 211359"/>
                <a:gd name="connsiteY298" fmla="*/ 154525 h 204468"/>
                <a:gd name="connsiteX299" fmla="*/ 165036 w 211359"/>
                <a:gd name="connsiteY299" fmla="*/ 155573 h 204468"/>
                <a:gd name="connsiteX300" fmla="*/ 166084 w 211359"/>
                <a:gd name="connsiteY300" fmla="*/ 156525 h 204468"/>
                <a:gd name="connsiteX301" fmla="*/ 167989 w 211359"/>
                <a:gd name="connsiteY301" fmla="*/ 156525 h 204468"/>
                <a:gd name="connsiteX302" fmla="*/ 169618 w 211359"/>
                <a:gd name="connsiteY302" fmla="*/ 153887 h 204468"/>
                <a:gd name="connsiteX303" fmla="*/ 169608 w 211359"/>
                <a:gd name="connsiteY303" fmla="*/ 153859 h 204468"/>
                <a:gd name="connsiteX304" fmla="*/ 167894 w 211359"/>
                <a:gd name="connsiteY304" fmla="*/ 151763 h 204468"/>
                <a:gd name="connsiteX305" fmla="*/ 169132 w 211359"/>
                <a:gd name="connsiteY305" fmla="*/ 150430 h 204468"/>
                <a:gd name="connsiteX306" fmla="*/ 171322 w 211359"/>
                <a:gd name="connsiteY306" fmla="*/ 149954 h 204468"/>
                <a:gd name="connsiteX307" fmla="*/ 172656 w 211359"/>
                <a:gd name="connsiteY307" fmla="*/ 150715 h 204468"/>
                <a:gd name="connsiteX308" fmla="*/ 175799 w 211359"/>
                <a:gd name="connsiteY308" fmla="*/ 152716 h 204468"/>
                <a:gd name="connsiteX309" fmla="*/ 180562 w 211359"/>
                <a:gd name="connsiteY309" fmla="*/ 152716 h 204468"/>
                <a:gd name="connsiteX310" fmla="*/ 182657 w 211359"/>
                <a:gd name="connsiteY310" fmla="*/ 150906 h 204468"/>
                <a:gd name="connsiteX311" fmla="*/ 182657 w 211359"/>
                <a:gd name="connsiteY311" fmla="*/ 150048 h 204468"/>
                <a:gd name="connsiteX312" fmla="*/ 178466 w 211359"/>
                <a:gd name="connsiteY312" fmla="*/ 147572 h 204468"/>
                <a:gd name="connsiteX313" fmla="*/ 175990 w 211359"/>
                <a:gd name="connsiteY313" fmla="*/ 146429 h 204468"/>
                <a:gd name="connsiteX314" fmla="*/ 175990 w 211359"/>
                <a:gd name="connsiteY314" fmla="*/ 145096 h 204468"/>
                <a:gd name="connsiteX315" fmla="*/ 177990 w 211359"/>
                <a:gd name="connsiteY315" fmla="*/ 144429 h 204468"/>
                <a:gd name="connsiteX316" fmla="*/ 180086 w 211359"/>
                <a:gd name="connsiteY316" fmla="*/ 144429 h 204468"/>
                <a:gd name="connsiteX317" fmla="*/ 181324 w 211359"/>
                <a:gd name="connsiteY317" fmla="*/ 142810 h 204468"/>
                <a:gd name="connsiteX318" fmla="*/ 181324 w 211359"/>
                <a:gd name="connsiteY318" fmla="*/ 141285 h 204468"/>
                <a:gd name="connsiteX319" fmla="*/ 181324 w 211359"/>
                <a:gd name="connsiteY319" fmla="*/ 140143 h 204468"/>
                <a:gd name="connsiteX320" fmla="*/ 182657 w 211359"/>
                <a:gd name="connsiteY320" fmla="*/ 138047 h 204468"/>
                <a:gd name="connsiteX321" fmla="*/ 184753 w 211359"/>
                <a:gd name="connsiteY321" fmla="*/ 138047 h 204468"/>
                <a:gd name="connsiteX322" fmla="*/ 185229 w 211359"/>
                <a:gd name="connsiteY322" fmla="*/ 139571 h 204468"/>
                <a:gd name="connsiteX323" fmla="*/ 185229 w 211359"/>
                <a:gd name="connsiteY323" fmla="*/ 141190 h 204468"/>
                <a:gd name="connsiteX324" fmla="*/ 185229 w 211359"/>
                <a:gd name="connsiteY324" fmla="*/ 141666 h 204468"/>
                <a:gd name="connsiteX325" fmla="*/ 186562 w 211359"/>
                <a:gd name="connsiteY325" fmla="*/ 142238 h 204468"/>
                <a:gd name="connsiteX326" fmla="*/ 189325 w 211359"/>
                <a:gd name="connsiteY326" fmla="*/ 139190 h 204468"/>
                <a:gd name="connsiteX327" fmla="*/ 188563 w 211359"/>
                <a:gd name="connsiteY327" fmla="*/ 135666 h 204468"/>
                <a:gd name="connsiteX328" fmla="*/ 187610 w 211359"/>
                <a:gd name="connsiteY328" fmla="*/ 134237 h 204468"/>
                <a:gd name="connsiteX329" fmla="*/ 188467 w 211359"/>
                <a:gd name="connsiteY329" fmla="*/ 131570 h 204468"/>
                <a:gd name="connsiteX330" fmla="*/ 188467 w 211359"/>
                <a:gd name="connsiteY330" fmla="*/ 131570 h 204468"/>
                <a:gd name="connsiteX331" fmla="*/ 191420 w 211359"/>
                <a:gd name="connsiteY331" fmla="*/ 132713 h 204468"/>
                <a:gd name="connsiteX332" fmla="*/ 191896 w 211359"/>
                <a:gd name="connsiteY332" fmla="*/ 135666 h 204468"/>
                <a:gd name="connsiteX333" fmla="*/ 193801 w 211359"/>
                <a:gd name="connsiteY333" fmla="*/ 137381 h 204468"/>
                <a:gd name="connsiteX334" fmla="*/ 195706 w 211359"/>
                <a:gd name="connsiteY334" fmla="*/ 134999 h 204468"/>
                <a:gd name="connsiteX335" fmla="*/ 195706 w 211359"/>
                <a:gd name="connsiteY335" fmla="*/ 132618 h 204468"/>
                <a:gd name="connsiteX336" fmla="*/ 197897 w 211359"/>
                <a:gd name="connsiteY336" fmla="*/ 130427 h 204468"/>
                <a:gd name="connsiteX337" fmla="*/ 199326 w 211359"/>
                <a:gd name="connsiteY337" fmla="*/ 132713 h 204468"/>
                <a:gd name="connsiteX338" fmla="*/ 198469 w 211359"/>
                <a:gd name="connsiteY338" fmla="*/ 136618 h 204468"/>
                <a:gd name="connsiteX339" fmla="*/ 198469 w 211359"/>
                <a:gd name="connsiteY339" fmla="*/ 138523 h 204468"/>
                <a:gd name="connsiteX340" fmla="*/ 200469 w 211359"/>
                <a:gd name="connsiteY340" fmla="*/ 139095 h 204468"/>
                <a:gd name="connsiteX341" fmla="*/ 202469 w 211359"/>
                <a:gd name="connsiteY341" fmla="*/ 136809 h 204468"/>
                <a:gd name="connsiteX342" fmla="*/ 203041 w 211359"/>
                <a:gd name="connsiteY342" fmla="*/ 133475 h 204468"/>
                <a:gd name="connsiteX343" fmla="*/ 204470 w 211359"/>
                <a:gd name="connsiteY343" fmla="*/ 129665 h 204468"/>
                <a:gd name="connsiteX344" fmla="*/ 207327 w 211359"/>
                <a:gd name="connsiteY344" fmla="*/ 129665 h 204468"/>
                <a:gd name="connsiteX345" fmla="*/ 206755 w 211359"/>
                <a:gd name="connsiteY345" fmla="*/ 132427 h 204468"/>
                <a:gd name="connsiteX346" fmla="*/ 206089 w 211359"/>
                <a:gd name="connsiteY346" fmla="*/ 136238 h 204468"/>
                <a:gd name="connsiteX347" fmla="*/ 209899 w 211359"/>
                <a:gd name="connsiteY347" fmla="*/ 135285 h 204468"/>
                <a:gd name="connsiteX348" fmla="*/ 211328 w 211359"/>
                <a:gd name="connsiteY348" fmla="*/ 133570 h 204468"/>
                <a:gd name="connsiteX349" fmla="*/ 193039 w 211359"/>
                <a:gd name="connsiteY349" fmla="*/ 116806 h 204468"/>
                <a:gd name="connsiteX350" fmla="*/ 153225 w 211359"/>
                <a:gd name="connsiteY350" fmla="*/ 46226 h 2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211359" h="204468">
                  <a:moveTo>
                    <a:pt x="153225" y="46226"/>
                  </a:moveTo>
                  <a:cubicBezTo>
                    <a:pt x="150510" y="40711"/>
                    <a:pt x="149072" y="34653"/>
                    <a:pt x="149034" y="28510"/>
                  </a:cubicBezTo>
                  <a:cubicBezTo>
                    <a:pt x="149034" y="24033"/>
                    <a:pt x="150939" y="19461"/>
                    <a:pt x="150939" y="14889"/>
                  </a:cubicBezTo>
                  <a:cubicBezTo>
                    <a:pt x="150691" y="9431"/>
                    <a:pt x="148653" y="4202"/>
                    <a:pt x="145129" y="30"/>
                  </a:cubicBezTo>
                  <a:lnTo>
                    <a:pt x="144367" y="30"/>
                  </a:lnTo>
                  <a:cubicBezTo>
                    <a:pt x="142928" y="-542"/>
                    <a:pt x="141328" y="-542"/>
                    <a:pt x="139890" y="30"/>
                  </a:cubicBezTo>
                  <a:cubicBezTo>
                    <a:pt x="139033" y="30"/>
                    <a:pt x="138175" y="1173"/>
                    <a:pt x="138080" y="1839"/>
                  </a:cubicBezTo>
                  <a:cubicBezTo>
                    <a:pt x="138033" y="2125"/>
                    <a:pt x="138033" y="2411"/>
                    <a:pt x="138080" y="2697"/>
                  </a:cubicBezTo>
                  <a:cubicBezTo>
                    <a:pt x="139090" y="4021"/>
                    <a:pt x="140547" y="4926"/>
                    <a:pt x="142176" y="5269"/>
                  </a:cubicBezTo>
                  <a:cubicBezTo>
                    <a:pt x="143052" y="5402"/>
                    <a:pt x="143871" y="5764"/>
                    <a:pt x="144557" y="6316"/>
                  </a:cubicBezTo>
                  <a:cubicBezTo>
                    <a:pt x="144929" y="6716"/>
                    <a:pt x="144929" y="7345"/>
                    <a:pt x="144557" y="7745"/>
                  </a:cubicBezTo>
                  <a:cubicBezTo>
                    <a:pt x="144043" y="8145"/>
                    <a:pt x="143395" y="8345"/>
                    <a:pt x="142747" y="8316"/>
                  </a:cubicBezTo>
                  <a:cubicBezTo>
                    <a:pt x="142119" y="8183"/>
                    <a:pt x="141471" y="8183"/>
                    <a:pt x="140842" y="8316"/>
                  </a:cubicBezTo>
                  <a:cubicBezTo>
                    <a:pt x="140223" y="8574"/>
                    <a:pt x="139814" y="9174"/>
                    <a:pt x="139795" y="9841"/>
                  </a:cubicBezTo>
                  <a:cubicBezTo>
                    <a:pt x="139699" y="10374"/>
                    <a:pt x="139699" y="10927"/>
                    <a:pt x="139795" y="11460"/>
                  </a:cubicBezTo>
                  <a:cubicBezTo>
                    <a:pt x="139842" y="11803"/>
                    <a:pt x="139842" y="12165"/>
                    <a:pt x="139795" y="12507"/>
                  </a:cubicBezTo>
                  <a:cubicBezTo>
                    <a:pt x="139890" y="13374"/>
                    <a:pt x="139433" y="14212"/>
                    <a:pt x="138652" y="14603"/>
                  </a:cubicBezTo>
                  <a:cubicBezTo>
                    <a:pt x="138118" y="15003"/>
                    <a:pt x="137375" y="15003"/>
                    <a:pt x="136842" y="14603"/>
                  </a:cubicBezTo>
                  <a:cubicBezTo>
                    <a:pt x="136432" y="14241"/>
                    <a:pt x="136223" y="13717"/>
                    <a:pt x="136270" y="13174"/>
                  </a:cubicBezTo>
                  <a:cubicBezTo>
                    <a:pt x="136366" y="12641"/>
                    <a:pt x="136366" y="12089"/>
                    <a:pt x="136270" y="11555"/>
                  </a:cubicBezTo>
                  <a:cubicBezTo>
                    <a:pt x="136270" y="11555"/>
                    <a:pt x="135508" y="10793"/>
                    <a:pt x="135032" y="10984"/>
                  </a:cubicBezTo>
                  <a:cubicBezTo>
                    <a:pt x="134556" y="11174"/>
                    <a:pt x="133032" y="12603"/>
                    <a:pt x="132651" y="13936"/>
                  </a:cubicBezTo>
                  <a:cubicBezTo>
                    <a:pt x="132260" y="15136"/>
                    <a:pt x="132546" y="16451"/>
                    <a:pt x="133413" y="17365"/>
                  </a:cubicBezTo>
                  <a:cubicBezTo>
                    <a:pt x="133889" y="17841"/>
                    <a:pt x="134365" y="18127"/>
                    <a:pt x="134365" y="18794"/>
                  </a:cubicBezTo>
                  <a:cubicBezTo>
                    <a:pt x="134365" y="19461"/>
                    <a:pt x="133222" y="20699"/>
                    <a:pt x="133603" y="21461"/>
                  </a:cubicBezTo>
                  <a:lnTo>
                    <a:pt x="133603" y="21461"/>
                  </a:lnTo>
                  <a:cubicBezTo>
                    <a:pt x="132651" y="19461"/>
                    <a:pt x="131698" y="20699"/>
                    <a:pt x="130841" y="20128"/>
                  </a:cubicBezTo>
                  <a:cubicBezTo>
                    <a:pt x="129984" y="19556"/>
                    <a:pt x="130270" y="18413"/>
                    <a:pt x="130365" y="17365"/>
                  </a:cubicBezTo>
                  <a:cubicBezTo>
                    <a:pt x="130460" y="16318"/>
                    <a:pt x="129794" y="15175"/>
                    <a:pt x="128460" y="15460"/>
                  </a:cubicBezTo>
                  <a:cubicBezTo>
                    <a:pt x="127441" y="15755"/>
                    <a:pt x="126745" y="16689"/>
                    <a:pt x="126745" y="17747"/>
                  </a:cubicBezTo>
                  <a:cubicBezTo>
                    <a:pt x="126802" y="18537"/>
                    <a:pt x="126802" y="19337"/>
                    <a:pt x="126745" y="20128"/>
                  </a:cubicBezTo>
                  <a:cubicBezTo>
                    <a:pt x="126612" y="21156"/>
                    <a:pt x="125850" y="21995"/>
                    <a:pt x="124840" y="22223"/>
                  </a:cubicBezTo>
                  <a:cubicBezTo>
                    <a:pt x="123412" y="22223"/>
                    <a:pt x="123221" y="20985"/>
                    <a:pt x="123412" y="19842"/>
                  </a:cubicBezTo>
                  <a:lnTo>
                    <a:pt x="124078" y="16127"/>
                  </a:lnTo>
                  <a:cubicBezTo>
                    <a:pt x="124269" y="15508"/>
                    <a:pt x="124269" y="14841"/>
                    <a:pt x="124078" y="14222"/>
                  </a:cubicBezTo>
                  <a:cubicBezTo>
                    <a:pt x="123783" y="13546"/>
                    <a:pt x="123002" y="13241"/>
                    <a:pt x="122326" y="13526"/>
                  </a:cubicBezTo>
                  <a:cubicBezTo>
                    <a:pt x="122307" y="13536"/>
                    <a:pt x="122288" y="13546"/>
                    <a:pt x="122269" y="13555"/>
                  </a:cubicBezTo>
                  <a:cubicBezTo>
                    <a:pt x="121364" y="13927"/>
                    <a:pt x="120687" y="14698"/>
                    <a:pt x="120459" y="15651"/>
                  </a:cubicBezTo>
                  <a:cubicBezTo>
                    <a:pt x="120078" y="16689"/>
                    <a:pt x="119916" y="17784"/>
                    <a:pt x="119983" y="18889"/>
                  </a:cubicBezTo>
                  <a:cubicBezTo>
                    <a:pt x="119983" y="20128"/>
                    <a:pt x="119983" y="21842"/>
                    <a:pt x="118745" y="22604"/>
                  </a:cubicBezTo>
                  <a:cubicBezTo>
                    <a:pt x="117868" y="23185"/>
                    <a:pt x="116687" y="22947"/>
                    <a:pt x="116106" y="22071"/>
                  </a:cubicBezTo>
                  <a:cubicBezTo>
                    <a:pt x="116096" y="22061"/>
                    <a:pt x="116087" y="22042"/>
                    <a:pt x="116078" y="22032"/>
                  </a:cubicBezTo>
                  <a:cubicBezTo>
                    <a:pt x="115868" y="21147"/>
                    <a:pt x="116039" y="20213"/>
                    <a:pt x="116554" y="19461"/>
                  </a:cubicBezTo>
                  <a:cubicBezTo>
                    <a:pt x="117220" y="18127"/>
                    <a:pt x="118173" y="16413"/>
                    <a:pt x="117125" y="15651"/>
                  </a:cubicBezTo>
                  <a:cubicBezTo>
                    <a:pt x="115877" y="15175"/>
                    <a:pt x="114458" y="15470"/>
                    <a:pt x="113506" y="16413"/>
                  </a:cubicBezTo>
                  <a:cubicBezTo>
                    <a:pt x="112582" y="17184"/>
                    <a:pt x="111972" y="18270"/>
                    <a:pt x="111791" y="19461"/>
                  </a:cubicBezTo>
                  <a:cubicBezTo>
                    <a:pt x="111791" y="20509"/>
                    <a:pt x="111791" y="21461"/>
                    <a:pt x="111791" y="22509"/>
                  </a:cubicBezTo>
                  <a:cubicBezTo>
                    <a:pt x="111610" y="23166"/>
                    <a:pt x="111162" y="23718"/>
                    <a:pt x="110553" y="24033"/>
                  </a:cubicBezTo>
                  <a:cubicBezTo>
                    <a:pt x="109162" y="22757"/>
                    <a:pt x="108886" y="20680"/>
                    <a:pt x="109886" y="19080"/>
                  </a:cubicBezTo>
                  <a:cubicBezTo>
                    <a:pt x="110248" y="18451"/>
                    <a:pt x="110534" y="17775"/>
                    <a:pt x="110744" y="17080"/>
                  </a:cubicBezTo>
                  <a:cubicBezTo>
                    <a:pt x="110753" y="16498"/>
                    <a:pt x="110296" y="16022"/>
                    <a:pt x="109715" y="16013"/>
                  </a:cubicBezTo>
                  <a:cubicBezTo>
                    <a:pt x="109543" y="16013"/>
                    <a:pt x="109372" y="16051"/>
                    <a:pt x="109220" y="16127"/>
                  </a:cubicBezTo>
                  <a:lnTo>
                    <a:pt x="108457" y="16604"/>
                  </a:lnTo>
                  <a:cubicBezTo>
                    <a:pt x="107095" y="17594"/>
                    <a:pt x="106228" y="19118"/>
                    <a:pt x="106076" y="20794"/>
                  </a:cubicBezTo>
                  <a:cubicBezTo>
                    <a:pt x="106076" y="22032"/>
                    <a:pt x="106648" y="23271"/>
                    <a:pt x="105505" y="24319"/>
                  </a:cubicBezTo>
                  <a:cubicBezTo>
                    <a:pt x="103523" y="22166"/>
                    <a:pt x="103523" y="18851"/>
                    <a:pt x="105505" y="16698"/>
                  </a:cubicBezTo>
                  <a:cubicBezTo>
                    <a:pt x="106114" y="15908"/>
                    <a:pt x="106629" y="15041"/>
                    <a:pt x="107029" y="14127"/>
                  </a:cubicBezTo>
                  <a:cubicBezTo>
                    <a:pt x="107429" y="13508"/>
                    <a:pt x="107238" y="12679"/>
                    <a:pt x="106619" y="12289"/>
                  </a:cubicBezTo>
                  <a:cubicBezTo>
                    <a:pt x="106514" y="12212"/>
                    <a:pt x="106391" y="12165"/>
                    <a:pt x="106267" y="12127"/>
                  </a:cubicBezTo>
                  <a:cubicBezTo>
                    <a:pt x="105352" y="12022"/>
                    <a:pt x="104438" y="12260"/>
                    <a:pt x="103695" y="12793"/>
                  </a:cubicBezTo>
                  <a:cubicBezTo>
                    <a:pt x="101552" y="13832"/>
                    <a:pt x="99951" y="15737"/>
                    <a:pt x="99313" y="18032"/>
                  </a:cubicBezTo>
                  <a:cubicBezTo>
                    <a:pt x="99170" y="19832"/>
                    <a:pt x="99361" y="21642"/>
                    <a:pt x="99885" y="23366"/>
                  </a:cubicBezTo>
                  <a:cubicBezTo>
                    <a:pt x="100037" y="24128"/>
                    <a:pt x="99742" y="24900"/>
                    <a:pt x="99123" y="25366"/>
                  </a:cubicBezTo>
                  <a:cubicBezTo>
                    <a:pt x="98351" y="26157"/>
                    <a:pt x="97084" y="26166"/>
                    <a:pt x="96294" y="25395"/>
                  </a:cubicBezTo>
                  <a:cubicBezTo>
                    <a:pt x="96285" y="25386"/>
                    <a:pt x="96275" y="25376"/>
                    <a:pt x="96265" y="25366"/>
                  </a:cubicBezTo>
                  <a:cubicBezTo>
                    <a:pt x="96123" y="24519"/>
                    <a:pt x="96123" y="23642"/>
                    <a:pt x="96265" y="22794"/>
                  </a:cubicBezTo>
                  <a:cubicBezTo>
                    <a:pt x="96265" y="21938"/>
                    <a:pt x="96265" y="20985"/>
                    <a:pt x="94932" y="20794"/>
                  </a:cubicBezTo>
                  <a:cubicBezTo>
                    <a:pt x="93484" y="20775"/>
                    <a:pt x="92132" y="21537"/>
                    <a:pt x="91408" y="22794"/>
                  </a:cubicBezTo>
                  <a:cubicBezTo>
                    <a:pt x="90998" y="23833"/>
                    <a:pt x="90998" y="24995"/>
                    <a:pt x="91408" y="26033"/>
                  </a:cubicBezTo>
                  <a:lnTo>
                    <a:pt x="91408" y="27748"/>
                  </a:lnTo>
                  <a:cubicBezTo>
                    <a:pt x="89388" y="26747"/>
                    <a:pt x="88122" y="24671"/>
                    <a:pt x="88169" y="22414"/>
                  </a:cubicBezTo>
                  <a:cubicBezTo>
                    <a:pt x="88312" y="21852"/>
                    <a:pt x="88312" y="21261"/>
                    <a:pt x="88169" y="20699"/>
                  </a:cubicBezTo>
                  <a:cubicBezTo>
                    <a:pt x="87912" y="20061"/>
                    <a:pt x="87226" y="19699"/>
                    <a:pt x="86550" y="19842"/>
                  </a:cubicBezTo>
                  <a:cubicBezTo>
                    <a:pt x="86159" y="19899"/>
                    <a:pt x="85797" y="20061"/>
                    <a:pt x="85502" y="20318"/>
                  </a:cubicBezTo>
                  <a:cubicBezTo>
                    <a:pt x="83950" y="21137"/>
                    <a:pt x="83130" y="22890"/>
                    <a:pt x="83502" y="24604"/>
                  </a:cubicBezTo>
                  <a:cubicBezTo>
                    <a:pt x="83997" y="25928"/>
                    <a:pt x="84674" y="27176"/>
                    <a:pt x="85502" y="28319"/>
                  </a:cubicBezTo>
                  <a:cubicBezTo>
                    <a:pt x="85502" y="28795"/>
                    <a:pt x="85502" y="29748"/>
                    <a:pt x="84836" y="29938"/>
                  </a:cubicBezTo>
                  <a:cubicBezTo>
                    <a:pt x="84559" y="30034"/>
                    <a:pt x="84254" y="30034"/>
                    <a:pt x="83978" y="29938"/>
                  </a:cubicBezTo>
                  <a:cubicBezTo>
                    <a:pt x="81883" y="28891"/>
                    <a:pt x="82169" y="26129"/>
                    <a:pt x="80359" y="24890"/>
                  </a:cubicBezTo>
                  <a:cubicBezTo>
                    <a:pt x="78892" y="24137"/>
                    <a:pt x="77244" y="23776"/>
                    <a:pt x="75596" y="23842"/>
                  </a:cubicBezTo>
                  <a:cubicBezTo>
                    <a:pt x="74453" y="23842"/>
                    <a:pt x="72644" y="23842"/>
                    <a:pt x="72548" y="25271"/>
                  </a:cubicBezTo>
                  <a:cubicBezTo>
                    <a:pt x="72596" y="25662"/>
                    <a:pt x="72853" y="25986"/>
                    <a:pt x="73215" y="26129"/>
                  </a:cubicBezTo>
                  <a:cubicBezTo>
                    <a:pt x="74644" y="27081"/>
                    <a:pt x="76453" y="27652"/>
                    <a:pt x="78073" y="28510"/>
                  </a:cubicBezTo>
                  <a:cubicBezTo>
                    <a:pt x="79625" y="29138"/>
                    <a:pt x="80645" y="30643"/>
                    <a:pt x="80645" y="32319"/>
                  </a:cubicBezTo>
                  <a:cubicBezTo>
                    <a:pt x="79854" y="32919"/>
                    <a:pt x="78768" y="32919"/>
                    <a:pt x="77978" y="32319"/>
                  </a:cubicBezTo>
                  <a:cubicBezTo>
                    <a:pt x="77311" y="31843"/>
                    <a:pt x="77120" y="30986"/>
                    <a:pt x="76263" y="30700"/>
                  </a:cubicBezTo>
                  <a:cubicBezTo>
                    <a:pt x="76053" y="30596"/>
                    <a:pt x="75806" y="30596"/>
                    <a:pt x="75596" y="30700"/>
                  </a:cubicBezTo>
                  <a:cubicBezTo>
                    <a:pt x="74825" y="30862"/>
                    <a:pt x="74329" y="31615"/>
                    <a:pt x="74482" y="32386"/>
                  </a:cubicBezTo>
                  <a:cubicBezTo>
                    <a:pt x="74501" y="32462"/>
                    <a:pt x="74520" y="32539"/>
                    <a:pt x="74548" y="32605"/>
                  </a:cubicBezTo>
                  <a:cubicBezTo>
                    <a:pt x="75006" y="33348"/>
                    <a:pt x="74796" y="34310"/>
                    <a:pt x="74072" y="34796"/>
                  </a:cubicBezTo>
                  <a:cubicBezTo>
                    <a:pt x="72072" y="34129"/>
                    <a:pt x="71786" y="32129"/>
                    <a:pt x="70834" y="30605"/>
                  </a:cubicBezTo>
                  <a:cubicBezTo>
                    <a:pt x="68862" y="28100"/>
                    <a:pt x="65690" y="26862"/>
                    <a:pt x="62547" y="27366"/>
                  </a:cubicBezTo>
                  <a:cubicBezTo>
                    <a:pt x="62013" y="27272"/>
                    <a:pt x="61461" y="27272"/>
                    <a:pt x="60928" y="27366"/>
                  </a:cubicBezTo>
                  <a:cubicBezTo>
                    <a:pt x="59842" y="27805"/>
                    <a:pt x="59261" y="29005"/>
                    <a:pt x="59594" y="30129"/>
                  </a:cubicBezTo>
                  <a:cubicBezTo>
                    <a:pt x="60118" y="30900"/>
                    <a:pt x="60794" y="31548"/>
                    <a:pt x="61595" y="32034"/>
                  </a:cubicBezTo>
                  <a:cubicBezTo>
                    <a:pt x="62690" y="32739"/>
                    <a:pt x="63575" y="33729"/>
                    <a:pt x="64166" y="34891"/>
                  </a:cubicBezTo>
                  <a:cubicBezTo>
                    <a:pt x="64928" y="36111"/>
                    <a:pt x="64585" y="37701"/>
                    <a:pt x="63404" y="38511"/>
                  </a:cubicBezTo>
                  <a:cubicBezTo>
                    <a:pt x="62223" y="39396"/>
                    <a:pt x="60585" y="39396"/>
                    <a:pt x="59404" y="38511"/>
                  </a:cubicBezTo>
                  <a:cubicBezTo>
                    <a:pt x="58546" y="37749"/>
                    <a:pt x="58070" y="36606"/>
                    <a:pt x="56927" y="36130"/>
                  </a:cubicBezTo>
                  <a:cubicBezTo>
                    <a:pt x="55784" y="35654"/>
                    <a:pt x="53403" y="36130"/>
                    <a:pt x="53022" y="37463"/>
                  </a:cubicBezTo>
                  <a:cubicBezTo>
                    <a:pt x="52774" y="37844"/>
                    <a:pt x="52774" y="38320"/>
                    <a:pt x="53022" y="38701"/>
                  </a:cubicBezTo>
                  <a:cubicBezTo>
                    <a:pt x="53803" y="39378"/>
                    <a:pt x="54670" y="39959"/>
                    <a:pt x="55594" y="40416"/>
                  </a:cubicBezTo>
                  <a:cubicBezTo>
                    <a:pt x="56546" y="40988"/>
                    <a:pt x="57213" y="41844"/>
                    <a:pt x="56832" y="42892"/>
                  </a:cubicBezTo>
                  <a:cubicBezTo>
                    <a:pt x="56403" y="43797"/>
                    <a:pt x="55536" y="44407"/>
                    <a:pt x="54546" y="44512"/>
                  </a:cubicBezTo>
                  <a:cubicBezTo>
                    <a:pt x="53632" y="44607"/>
                    <a:pt x="52736" y="44159"/>
                    <a:pt x="52260" y="43369"/>
                  </a:cubicBezTo>
                  <a:lnTo>
                    <a:pt x="48640" y="38606"/>
                  </a:lnTo>
                  <a:cubicBezTo>
                    <a:pt x="48097" y="37796"/>
                    <a:pt x="47421" y="37082"/>
                    <a:pt x="46640" y="36510"/>
                  </a:cubicBezTo>
                  <a:cubicBezTo>
                    <a:pt x="45630" y="35844"/>
                    <a:pt x="44411" y="35577"/>
                    <a:pt x="43211" y="35748"/>
                  </a:cubicBezTo>
                  <a:cubicBezTo>
                    <a:pt x="42373" y="35824"/>
                    <a:pt x="41573" y="36158"/>
                    <a:pt x="40925" y="36701"/>
                  </a:cubicBezTo>
                  <a:cubicBezTo>
                    <a:pt x="40268" y="37034"/>
                    <a:pt x="39944" y="37806"/>
                    <a:pt x="40163" y="38511"/>
                  </a:cubicBezTo>
                  <a:cubicBezTo>
                    <a:pt x="40563" y="38892"/>
                    <a:pt x="41059" y="39159"/>
                    <a:pt x="41592" y="39273"/>
                  </a:cubicBezTo>
                  <a:cubicBezTo>
                    <a:pt x="43125" y="39816"/>
                    <a:pt x="44459" y="40806"/>
                    <a:pt x="45402" y="42130"/>
                  </a:cubicBezTo>
                  <a:cubicBezTo>
                    <a:pt x="45888" y="42673"/>
                    <a:pt x="45888" y="43493"/>
                    <a:pt x="45402" y="44035"/>
                  </a:cubicBezTo>
                  <a:cubicBezTo>
                    <a:pt x="44907" y="44178"/>
                    <a:pt x="44373" y="44178"/>
                    <a:pt x="43878" y="44035"/>
                  </a:cubicBezTo>
                  <a:cubicBezTo>
                    <a:pt x="42811" y="43997"/>
                    <a:pt x="41811" y="43511"/>
                    <a:pt x="41116" y="42702"/>
                  </a:cubicBezTo>
                  <a:cubicBezTo>
                    <a:pt x="40392" y="41511"/>
                    <a:pt x="39277" y="40606"/>
                    <a:pt x="37972" y="40130"/>
                  </a:cubicBezTo>
                  <a:cubicBezTo>
                    <a:pt x="36668" y="39854"/>
                    <a:pt x="35305" y="40245"/>
                    <a:pt x="34353" y="41178"/>
                  </a:cubicBezTo>
                  <a:cubicBezTo>
                    <a:pt x="33801" y="41768"/>
                    <a:pt x="33801" y="42683"/>
                    <a:pt x="34353" y="43273"/>
                  </a:cubicBezTo>
                  <a:cubicBezTo>
                    <a:pt x="35010" y="43750"/>
                    <a:pt x="35753" y="44112"/>
                    <a:pt x="36544" y="44321"/>
                  </a:cubicBezTo>
                  <a:cubicBezTo>
                    <a:pt x="38906" y="45169"/>
                    <a:pt x="41059" y="46540"/>
                    <a:pt x="42830" y="48321"/>
                  </a:cubicBezTo>
                  <a:cubicBezTo>
                    <a:pt x="43440" y="48827"/>
                    <a:pt x="43516" y="49731"/>
                    <a:pt x="43011" y="50331"/>
                  </a:cubicBezTo>
                  <a:cubicBezTo>
                    <a:pt x="42954" y="50398"/>
                    <a:pt x="42897" y="50455"/>
                    <a:pt x="42830" y="50513"/>
                  </a:cubicBezTo>
                  <a:cubicBezTo>
                    <a:pt x="42221" y="50750"/>
                    <a:pt x="41535" y="50750"/>
                    <a:pt x="40925" y="50513"/>
                  </a:cubicBezTo>
                  <a:cubicBezTo>
                    <a:pt x="40420" y="50341"/>
                    <a:pt x="39963" y="50046"/>
                    <a:pt x="39592" y="49655"/>
                  </a:cubicBezTo>
                  <a:lnTo>
                    <a:pt x="37496" y="48131"/>
                  </a:lnTo>
                  <a:cubicBezTo>
                    <a:pt x="36591" y="47378"/>
                    <a:pt x="35429" y="47007"/>
                    <a:pt x="34258" y="47083"/>
                  </a:cubicBezTo>
                  <a:cubicBezTo>
                    <a:pt x="33020" y="47083"/>
                    <a:pt x="31305" y="48131"/>
                    <a:pt x="31305" y="49179"/>
                  </a:cubicBezTo>
                  <a:cubicBezTo>
                    <a:pt x="31305" y="50227"/>
                    <a:pt x="32353" y="50417"/>
                    <a:pt x="33210" y="50798"/>
                  </a:cubicBezTo>
                  <a:cubicBezTo>
                    <a:pt x="33943" y="51132"/>
                    <a:pt x="34620" y="51579"/>
                    <a:pt x="35210" y="52132"/>
                  </a:cubicBezTo>
                  <a:cubicBezTo>
                    <a:pt x="35353" y="52465"/>
                    <a:pt x="35353" y="52846"/>
                    <a:pt x="35210" y="53179"/>
                  </a:cubicBezTo>
                  <a:lnTo>
                    <a:pt x="35210" y="53751"/>
                  </a:lnTo>
                  <a:cubicBezTo>
                    <a:pt x="34143" y="54837"/>
                    <a:pt x="32553" y="55208"/>
                    <a:pt x="31114" y="54704"/>
                  </a:cubicBezTo>
                  <a:cubicBezTo>
                    <a:pt x="30095" y="54265"/>
                    <a:pt x="29324" y="53389"/>
                    <a:pt x="29019" y="52322"/>
                  </a:cubicBezTo>
                  <a:cubicBezTo>
                    <a:pt x="28647" y="51293"/>
                    <a:pt x="27990" y="50398"/>
                    <a:pt x="27114" y="49750"/>
                  </a:cubicBezTo>
                  <a:cubicBezTo>
                    <a:pt x="26800" y="49693"/>
                    <a:pt x="26476" y="49693"/>
                    <a:pt x="26161" y="49750"/>
                  </a:cubicBezTo>
                  <a:cubicBezTo>
                    <a:pt x="25323" y="49874"/>
                    <a:pt x="24552" y="50274"/>
                    <a:pt x="23971" y="50893"/>
                  </a:cubicBezTo>
                  <a:cubicBezTo>
                    <a:pt x="23571" y="51265"/>
                    <a:pt x="23218" y="51674"/>
                    <a:pt x="22923" y="52132"/>
                  </a:cubicBezTo>
                  <a:cubicBezTo>
                    <a:pt x="22370" y="53436"/>
                    <a:pt x="22980" y="54951"/>
                    <a:pt x="24294" y="55504"/>
                  </a:cubicBezTo>
                  <a:cubicBezTo>
                    <a:pt x="24342" y="55523"/>
                    <a:pt x="24390" y="55541"/>
                    <a:pt x="24447" y="55560"/>
                  </a:cubicBezTo>
                  <a:cubicBezTo>
                    <a:pt x="25866" y="56075"/>
                    <a:pt x="27228" y="56713"/>
                    <a:pt x="28543" y="57466"/>
                  </a:cubicBezTo>
                  <a:cubicBezTo>
                    <a:pt x="29114" y="57466"/>
                    <a:pt x="29590" y="58704"/>
                    <a:pt x="29019" y="59466"/>
                  </a:cubicBezTo>
                  <a:cubicBezTo>
                    <a:pt x="28362" y="60238"/>
                    <a:pt x="27343" y="60599"/>
                    <a:pt x="26352" y="60418"/>
                  </a:cubicBezTo>
                  <a:cubicBezTo>
                    <a:pt x="25552" y="60332"/>
                    <a:pt x="24828" y="59923"/>
                    <a:pt x="24352" y="59275"/>
                  </a:cubicBezTo>
                  <a:cubicBezTo>
                    <a:pt x="24047" y="58913"/>
                    <a:pt x="23694" y="58589"/>
                    <a:pt x="23304" y="58323"/>
                  </a:cubicBezTo>
                  <a:cubicBezTo>
                    <a:pt x="22723" y="58075"/>
                    <a:pt x="22075" y="58075"/>
                    <a:pt x="21494" y="58323"/>
                  </a:cubicBezTo>
                  <a:cubicBezTo>
                    <a:pt x="20351" y="58609"/>
                    <a:pt x="19637" y="59742"/>
                    <a:pt x="19875" y="60894"/>
                  </a:cubicBezTo>
                  <a:cubicBezTo>
                    <a:pt x="19875" y="61752"/>
                    <a:pt x="21018" y="62323"/>
                    <a:pt x="21589" y="63085"/>
                  </a:cubicBezTo>
                  <a:cubicBezTo>
                    <a:pt x="22161" y="63847"/>
                    <a:pt x="21018" y="63943"/>
                    <a:pt x="20351" y="64323"/>
                  </a:cubicBezTo>
                  <a:cubicBezTo>
                    <a:pt x="19675" y="64590"/>
                    <a:pt x="18932" y="64590"/>
                    <a:pt x="18256" y="64323"/>
                  </a:cubicBezTo>
                  <a:cubicBezTo>
                    <a:pt x="17751" y="64209"/>
                    <a:pt x="17303" y="63904"/>
                    <a:pt x="17017" y="63466"/>
                  </a:cubicBezTo>
                  <a:cubicBezTo>
                    <a:pt x="16141" y="62590"/>
                    <a:pt x="15103" y="61876"/>
                    <a:pt x="13970" y="61371"/>
                  </a:cubicBezTo>
                  <a:cubicBezTo>
                    <a:pt x="12512" y="60742"/>
                    <a:pt x="10855" y="60742"/>
                    <a:pt x="9397" y="61371"/>
                  </a:cubicBezTo>
                  <a:cubicBezTo>
                    <a:pt x="8540" y="61666"/>
                    <a:pt x="7826" y="62285"/>
                    <a:pt x="7397" y="63085"/>
                  </a:cubicBezTo>
                  <a:cubicBezTo>
                    <a:pt x="7264" y="63352"/>
                    <a:pt x="7264" y="63676"/>
                    <a:pt x="7397" y="63943"/>
                  </a:cubicBezTo>
                  <a:cubicBezTo>
                    <a:pt x="8311" y="65352"/>
                    <a:pt x="9750" y="66352"/>
                    <a:pt x="11398" y="66705"/>
                  </a:cubicBezTo>
                  <a:cubicBezTo>
                    <a:pt x="12245" y="66886"/>
                    <a:pt x="13027" y="67276"/>
                    <a:pt x="13684" y="67848"/>
                  </a:cubicBezTo>
                  <a:cubicBezTo>
                    <a:pt x="14074" y="68200"/>
                    <a:pt x="14112" y="68800"/>
                    <a:pt x="13770" y="69191"/>
                  </a:cubicBezTo>
                  <a:cubicBezTo>
                    <a:pt x="13741" y="69220"/>
                    <a:pt x="13712" y="69248"/>
                    <a:pt x="13684" y="69277"/>
                  </a:cubicBezTo>
                  <a:cubicBezTo>
                    <a:pt x="13084" y="69553"/>
                    <a:pt x="12379" y="69553"/>
                    <a:pt x="11779" y="69277"/>
                  </a:cubicBezTo>
                  <a:cubicBezTo>
                    <a:pt x="11150" y="69143"/>
                    <a:pt x="10502" y="69143"/>
                    <a:pt x="9874" y="69277"/>
                  </a:cubicBezTo>
                  <a:cubicBezTo>
                    <a:pt x="9254" y="69572"/>
                    <a:pt x="8797" y="70134"/>
                    <a:pt x="8636" y="70800"/>
                  </a:cubicBezTo>
                  <a:cubicBezTo>
                    <a:pt x="8540" y="71334"/>
                    <a:pt x="8540" y="71886"/>
                    <a:pt x="8636" y="72420"/>
                  </a:cubicBezTo>
                  <a:cubicBezTo>
                    <a:pt x="8683" y="72801"/>
                    <a:pt x="8683" y="73182"/>
                    <a:pt x="8636" y="73563"/>
                  </a:cubicBezTo>
                  <a:cubicBezTo>
                    <a:pt x="8550" y="74411"/>
                    <a:pt x="8045" y="75153"/>
                    <a:pt x="7302" y="75563"/>
                  </a:cubicBezTo>
                  <a:cubicBezTo>
                    <a:pt x="6692" y="75963"/>
                    <a:pt x="5911" y="75963"/>
                    <a:pt x="5302" y="75563"/>
                  </a:cubicBezTo>
                  <a:cubicBezTo>
                    <a:pt x="5111" y="75106"/>
                    <a:pt x="5111" y="74591"/>
                    <a:pt x="5302" y="74134"/>
                  </a:cubicBezTo>
                  <a:cubicBezTo>
                    <a:pt x="5397" y="73563"/>
                    <a:pt x="5397" y="72982"/>
                    <a:pt x="5302" y="72420"/>
                  </a:cubicBezTo>
                  <a:lnTo>
                    <a:pt x="5302" y="72420"/>
                  </a:lnTo>
                  <a:cubicBezTo>
                    <a:pt x="4968" y="72010"/>
                    <a:pt x="4492" y="71734"/>
                    <a:pt x="3968" y="71658"/>
                  </a:cubicBezTo>
                  <a:cubicBezTo>
                    <a:pt x="2254" y="71658"/>
                    <a:pt x="1778" y="73277"/>
                    <a:pt x="1301" y="74610"/>
                  </a:cubicBezTo>
                  <a:cubicBezTo>
                    <a:pt x="806" y="75763"/>
                    <a:pt x="1035" y="77106"/>
                    <a:pt x="1873" y="78039"/>
                  </a:cubicBezTo>
                  <a:cubicBezTo>
                    <a:pt x="2349" y="78516"/>
                    <a:pt x="2825" y="78897"/>
                    <a:pt x="2730" y="79564"/>
                  </a:cubicBezTo>
                  <a:cubicBezTo>
                    <a:pt x="2635" y="80231"/>
                    <a:pt x="1396" y="81373"/>
                    <a:pt x="1778" y="82135"/>
                  </a:cubicBezTo>
                  <a:lnTo>
                    <a:pt x="1778" y="82135"/>
                  </a:lnTo>
                  <a:cubicBezTo>
                    <a:pt x="1206" y="80897"/>
                    <a:pt x="634" y="80897"/>
                    <a:pt x="-32" y="80897"/>
                  </a:cubicBezTo>
                  <a:cubicBezTo>
                    <a:pt x="1930" y="82821"/>
                    <a:pt x="3749" y="84888"/>
                    <a:pt x="5397" y="87088"/>
                  </a:cubicBezTo>
                  <a:cubicBezTo>
                    <a:pt x="8654" y="91718"/>
                    <a:pt x="11426" y="96661"/>
                    <a:pt x="13684" y="101852"/>
                  </a:cubicBezTo>
                  <a:lnTo>
                    <a:pt x="44640" y="166622"/>
                  </a:lnTo>
                  <a:cubicBezTo>
                    <a:pt x="47621" y="171651"/>
                    <a:pt x="49078" y="177443"/>
                    <a:pt x="48831" y="183291"/>
                  </a:cubicBezTo>
                  <a:cubicBezTo>
                    <a:pt x="48059" y="186415"/>
                    <a:pt x="47583" y="189606"/>
                    <a:pt x="47402" y="192816"/>
                  </a:cubicBezTo>
                  <a:cubicBezTo>
                    <a:pt x="47793" y="196073"/>
                    <a:pt x="49383" y="199064"/>
                    <a:pt x="51879" y="201198"/>
                  </a:cubicBezTo>
                  <a:cubicBezTo>
                    <a:pt x="52193" y="200131"/>
                    <a:pt x="51946" y="198988"/>
                    <a:pt x="51212" y="198150"/>
                  </a:cubicBezTo>
                  <a:cubicBezTo>
                    <a:pt x="50736" y="198150"/>
                    <a:pt x="50260" y="197388"/>
                    <a:pt x="50355" y="196626"/>
                  </a:cubicBezTo>
                  <a:cubicBezTo>
                    <a:pt x="50450" y="195864"/>
                    <a:pt x="51784" y="194816"/>
                    <a:pt x="51307" y="194054"/>
                  </a:cubicBezTo>
                  <a:lnTo>
                    <a:pt x="51307" y="194054"/>
                  </a:lnTo>
                  <a:cubicBezTo>
                    <a:pt x="52260" y="196054"/>
                    <a:pt x="53308" y="194816"/>
                    <a:pt x="54165" y="195387"/>
                  </a:cubicBezTo>
                  <a:cubicBezTo>
                    <a:pt x="55022" y="195959"/>
                    <a:pt x="54165" y="197293"/>
                    <a:pt x="54165" y="198340"/>
                  </a:cubicBezTo>
                  <a:cubicBezTo>
                    <a:pt x="53917" y="199140"/>
                    <a:pt x="54365" y="199998"/>
                    <a:pt x="55175" y="200245"/>
                  </a:cubicBezTo>
                  <a:cubicBezTo>
                    <a:pt x="55470" y="200331"/>
                    <a:pt x="55775" y="200331"/>
                    <a:pt x="56070" y="200245"/>
                  </a:cubicBezTo>
                  <a:cubicBezTo>
                    <a:pt x="57127" y="199969"/>
                    <a:pt x="57889" y="199045"/>
                    <a:pt x="57975" y="197959"/>
                  </a:cubicBezTo>
                  <a:cubicBezTo>
                    <a:pt x="57975" y="197197"/>
                    <a:pt x="57975" y="196435"/>
                    <a:pt x="57975" y="195578"/>
                  </a:cubicBezTo>
                  <a:cubicBezTo>
                    <a:pt x="58223" y="194501"/>
                    <a:pt x="59080" y="193682"/>
                    <a:pt x="60166" y="193482"/>
                  </a:cubicBezTo>
                  <a:cubicBezTo>
                    <a:pt x="61595" y="193482"/>
                    <a:pt x="61690" y="194816"/>
                    <a:pt x="61404" y="195864"/>
                  </a:cubicBezTo>
                  <a:lnTo>
                    <a:pt x="60547" y="199674"/>
                  </a:lnTo>
                  <a:cubicBezTo>
                    <a:pt x="60309" y="200284"/>
                    <a:pt x="60309" y="200969"/>
                    <a:pt x="60547" y="201579"/>
                  </a:cubicBezTo>
                  <a:cubicBezTo>
                    <a:pt x="60918" y="202255"/>
                    <a:pt x="61718" y="202570"/>
                    <a:pt x="62452" y="202341"/>
                  </a:cubicBezTo>
                  <a:cubicBezTo>
                    <a:pt x="63385" y="201950"/>
                    <a:pt x="64109" y="201188"/>
                    <a:pt x="64452" y="200245"/>
                  </a:cubicBezTo>
                  <a:cubicBezTo>
                    <a:pt x="64881" y="199217"/>
                    <a:pt x="65109" y="198121"/>
                    <a:pt x="65119" y="197007"/>
                  </a:cubicBezTo>
                  <a:cubicBezTo>
                    <a:pt x="64747" y="195521"/>
                    <a:pt x="65404" y="193959"/>
                    <a:pt x="66738" y="193197"/>
                  </a:cubicBezTo>
                  <a:cubicBezTo>
                    <a:pt x="67662" y="192673"/>
                    <a:pt x="68833" y="192968"/>
                    <a:pt x="69405" y="193864"/>
                  </a:cubicBezTo>
                  <a:cubicBezTo>
                    <a:pt x="69405" y="194625"/>
                    <a:pt x="69405" y="195578"/>
                    <a:pt x="68833" y="196530"/>
                  </a:cubicBezTo>
                  <a:cubicBezTo>
                    <a:pt x="68262" y="197483"/>
                    <a:pt x="66928" y="199483"/>
                    <a:pt x="67976" y="200245"/>
                  </a:cubicBezTo>
                  <a:cubicBezTo>
                    <a:pt x="69024" y="201007"/>
                    <a:pt x="70548" y="200245"/>
                    <a:pt x="71786" y="199674"/>
                  </a:cubicBezTo>
                  <a:cubicBezTo>
                    <a:pt x="72786" y="198883"/>
                    <a:pt x="73491" y="197769"/>
                    <a:pt x="73786" y="196530"/>
                  </a:cubicBezTo>
                  <a:cubicBezTo>
                    <a:pt x="73786" y="195483"/>
                    <a:pt x="73786" y="194531"/>
                    <a:pt x="74358" y="193482"/>
                  </a:cubicBezTo>
                  <a:cubicBezTo>
                    <a:pt x="74558" y="192797"/>
                    <a:pt x="75044" y="192244"/>
                    <a:pt x="75691" y="191959"/>
                  </a:cubicBezTo>
                  <a:cubicBezTo>
                    <a:pt x="77053" y="193264"/>
                    <a:pt x="77253" y="195368"/>
                    <a:pt x="76168" y="196912"/>
                  </a:cubicBezTo>
                  <a:cubicBezTo>
                    <a:pt x="75720" y="197559"/>
                    <a:pt x="75368" y="198264"/>
                    <a:pt x="75120" y="199007"/>
                  </a:cubicBezTo>
                  <a:cubicBezTo>
                    <a:pt x="75120" y="199674"/>
                    <a:pt x="75691" y="200245"/>
                    <a:pt x="76644" y="199960"/>
                  </a:cubicBezTo>
                  <a:lnTo>
                    <a:pt x="77501" y="199483"/>
                  </a:lnTo>
                  <a:cubicBezTo>
                    <a:pt x="78977" y="198550"/>
                    <a:pt x="79987" y="197016"/>
                    <a:pt x="80263" y="195292"/>
                  </a:cubicBezTo>
                  <a:cubicBezTo>
                    <a:pt x="80263" y="194054"/>
                    <a:pt x="80263" y="192816"/>
                    <a:pt x="81025" y="191768"/>
                  </a:cubicBezTo>
                  <a:cubicBezTo>
                    <a:pt x="83121" y="193482"/>
                    <a:pt x="82835" y="196626"/>
                    <a:pt x="81025" y="199388"/>
                  </a:cubicBezTo>
                  <a:cubicBezTo>
                    <a:pt x="80330" y="200178"/>
                    <a:pt x="79720" y="201036"/>
                    <a:pt x="79216" y="201960"/>
                  </a:cubicBezTo>
                  <a:cubicBezTo>
                    <a:pt x="79216" y="202817"/>
                    <a:pt x="79216" y="203865"/>
                    <a:pt x="79978" y="204056"/>
                  </a:cubicBezTo>
                  <a:cubicBezTo>
                    <a:pt x="80949" y="204132"/>
                    <a:pt x="81911" y="203903"/>
                    <a:pt x="82740" y="203389"/>
                  </a:cubicBezTo>
                  <a:cubicBezTo>
                    <a:pt x="84978" y="202341"/>
                    <a:pt x="86721" y="200464"/>
                    <a:pt x="87598" y="198150"/>
                  </a:cubicBezTo>
                  <a:cubicBezTo>
                    <a:pt x="87883" y="196388"/>
                    <a:pt x="87883" y="194578"/>
                    <a:pt x="87598" y="192816"/>
                  </a:cubicBezTo>
                  <a:cubicBezTo>
                    <a:pt x="87455" y="191616"/>
                    <a:pt x="88312" y="190530"/>
                    <a:pt x="89522" y="190387"/>
                  </a:cubicBezTo>
                  <a:cubicBezTo>
                    <a:pt x="90226" y="190301"/>
                    <a:pt x="90931" y="190568"/>
                    <a:pt x="91408" y="191101"/>
                  </a:cubicBezTo>
                  <a:cubicBezTo>
                    <a:pt x="91608" y="191949"/>
                    <a:pt x="91608" y="192825"/>
                    <a:pt x="91408" y="193673"/>
                  </a:cubicBezTo>
                  <a:cubicBezTo>
                    <a:pt x="91236" y="194597"/>
                    <a:pt x="91827" y="195483"/>
                    <a:pt x="92741" y="195673"/>
                  </a:cubicBezTo>
                  <a:cubicBezTo>
                    <a:pt x="94265" y="195683"/>
                    <a:pt x="95694" y="194930"/>
                    <a:pt x="96551" y="193673"/>
                  </a:cubicBezTo>
                  <a:cubicBezTo>
                    <a:pt x="97075" y="192645"/>
                    <a:pt x="97237" y="191473"/>
                    <a:pt x="97028" y="190339"/>
                  </a:cubicBezTo>
                  <a:lnTo>
                    <a:pt x="97028" y="188625"/>
                  </a:lnTo>
                  <a:cubicBezTo>
                    <a:pt x="99028" y="189625"/>
                    <a:pt x="100237" y="191730"/>
                    <a:pt x="100075" y="193959"/>
                  </a:cubicBezTo>
                  <a:cubicBezTo>
                    <a:pt x="99980" y="194559"/>
                    <a:pt x="99980" y="195168"/>
                    <a:pt x="100075" y="195769"/>
                  </a:cubicBezTo>
                  <a:cubicBezTo>
                    <a:pt x="100075" y="196340"/>
                    <a:pt x="100742" y="196721"/>
                    <a:pt x="101599" y="196626"/>
                  </a:cubicBezTo>
                  <a:cubicBezTo>
                    <a:pt x="102047" y="196597"/>
                    <a:pt x="102485" y="196426"/>
                    <a:pt x="102838" y="196150"/>
                  </a:cubicBezTo>
                  <a:cubicBezTo>
                    <a:pt x="104047" y="195359"/>
                    <a:pt x="104743" y="193978"/>
                    <a:pt x="104647" y="192530"/>
                  </a:cubicBezTo>
                  <a:cubicBezTo>
                    <a:pt x="104124" y="191235"/>
                    <a:pt x="103485" y="189996"/>
                    <a:pt x="102742" y="188815"/>
                  </a:cubicBezTo>
                  <a:cubicBezTo>
                    <a:pt x="102466" y="188254"/>
                    <a:pt x="102695" y="187568"/>
                    <a:pt x="103257" y="187282"/>
                  </a:cubicBezTo>
                  <a:cubicBezTo>
                    <a:pt x="103343" y="187244"/>
                    <a:pt x="103419" y="187215"/>
                    <a:pt x="103504" y="187196"/>
                  </a:cubicBezTo>
                  <a:cubicBezTo>
                    <a:pt x="103781" y="187101"/>
                    <a:pt x="104086" y="187101"/>
                    <a:pt x="104362" y="187196"/>
                  </a:cubicBezTo>
                  <a:cubicBezTo>
                    <a:pt x="106553" y="188244"/>
                    <a:pt x="106171" y="191006"/>
                    <a:pt x="107981" y="192339"/>
                  </a:cubicBezTo>
                  <a:cubicBezTo>
                    <a:pt x="109486" y="193082"/>
                    <a:pt x="111162" y="193406"/>
                    <a:pt x="112839" y="193292"/>
                  </a:cubicBezTo>
                  <a:cubicBezTo>
                    <a:pt x="114077" y="193292"/>
                    <a:pt x="115982" y="192721"/>
                    <a:pt x="116078" y="191768"/>
                  </a:cubicBezTo>
                  <a:cubicBezTo>
                    <a:pt x="116173" y="190816"/>
                    <a:pt x="116078" y="191196"/>
                    <a:pt x="115506" y="190911"/>
                  </a:cubicBezTo>
                  <a:cubicBezTo>
                    <a:pt x="114934" y="190625"/>
                    <a:pt x="112077" y="189482"/>
                    <a:pt x="110553" y="188625"/>
                  </a:cubicBezTo>
                  <a:cubicBezTo>
                    <a:pt x="108905" y="188044"/>
                    <a:pt x="107829" y="186462"/>
                    <a:pt x="107886" y="184719"/>
                  </a:cubicBezTo>
                  <a:cubicBezTo>
                    <a:pt x="108743" y="184120"/>
                    <a:pt x="109886" y="184120"/>
                    <a:pt x="110744" y="184719"/>
                  </a:cubicBezTo>
                  <a:cubicBezTo>
                    <a:pt x="111315" y="185291"/>
                    <a:pt x="111601" y="186053"/>
                    <a:pt x="112363" y="186434"/>
                  </a:cubicBezTo>
                  <a:lnTo>
                    <a:pt x="113125" y="186434"/>
                  </a:lnTo>
                  <a:cubicBezTo>
                    <a:pt x="113953" y="186272"/>
                    <a:pt x="114487" y="185472"/>
                    <a:pt x="114325" y="184643"/>
                  </a:cubicBezTo>
                  <a:cubicBezTo>
                    <a:pt x="114315" y="184576"/>
                    <a:pt x="114296" y="184500"/>
                    <a:pt x="114268" y="184434"/>
                  </a:cubicBezTo>
                  <a:cubicBezTo>
                    <a:pt x="113696" y="183815"/>
                    <a:pt x="113696" y="182862"/>
                    <a:pt x="114268" y="182243"/>
                  </a:cubicBezTo>
                  <a:cubicBezTo>
                    <a:pt x="116363" y="182910"/>
                    <a:pt x="116649" y="184910"/>
                    <a:pt x="117601" y="186434"/>
                  </a:cubicBezTo>
                  <a:cubicBezTo>
                    <a:pt x="119659" y="188987"/>
                    <a:pt x="122954" y="190196"/>
                    <a:pt x="126174" y="189577"/>
                  </a:cubicBezTo>
                  <a:cubicBezTo>
                    <a:pt x="126736" y="189710"/>
                    <a:pt x="127327" y="189710"/>
                    <a:pt x="127888" y="189577"/>
                  </a:cubicBezTo>
                  <a:cubicBezTo>
                    <a:pt x="129012" y="189167"/>
                    <a:pt x="129641" y="187968"/>
                    <a:pt x="129317" y="186815"/>
                  </a:cubicBezTo>
                  <a:cubicBezTo>
                    <a:pt x="128812" y="185996"/>
                    <a:pt x="128088" y="185339"/>
                    <a:pt x="127222" y="184910"/>
                  </a:cubicBezTo>
                  <a:cubicBezTo>
                    <a:pt x="126145" y="184176"/>
                    <a:pt x="125269" y="183196"/>
                    <a:pt x="124650" y="182053"/>
                  </a:cubicBezTo>
                  <a:cubicBezTo>
                    <a:pt x="123897" y="180843"/>
                    <a:pt x="124269" y="179262"/>
                    <a:pt x="125469" y="178509"/>
                  </a:cubicBezTo>
                  <a:cubicBezTo>
                    <a:pt x="125517" y="178481"/>
                    <a:pt x="125555" y="178462"/>
                    <a:pt x="125603" y="178433"/>
                  </a:cubicBezTo>
                  <a:cubicBezTo>
                    <a:pt x="126802" y="177500"/>
                    <a:pt x="128498" y="177500"/>
                    <a:pt x="129698" y="178433"/>
                  </a:cubicBezTo>
                  <a:cubicBezTo>
                    <a:pt x="130555" y="179195"/>
                    <a:pt x="131032" y="180243"/>
                    <a:pt x="132270" y="180719"/>
                  </a:cubicBezTo>
                  <a:cubicBezTo>
                    <a:pt x="133508" y="181195"/>
                    <a:pt x="135985" y="180719"/>
                    <a:pt x="136366" y="179290"/>
                  </a:cubicBezTo>
                  <a:cubicBezTo>
                    <a:pt x="136585" y="178909"/>
                    <a:pt x="136585" y="178433"/>
                    <a:pt x="136366" y="178052"/>
                  </a:cubicBezTo>
                  <a:cubicBezTo>
                    <a:pt x="135527" y="177433"/>
                    <a:pt x="134632" y="176890"/>
                    <a:pt x="133699" y="176433"/>
                  </a:cubicBezTo>
                  <a:cubicBezTo>
                    <a:pt x="132746" y="175861"/>
                    <a:pt x="132079" y="175099"/>
                    <a:pt x="132461" y="173956"/>
                  </a:cubicBezTo>
                  <a:cubicBezTo>
                    <a:pt x="132937" y="173052"/>
                    <a:pt x="133822" y="172442"/>
                    <a:pt x="134842" y="172337"/>
                  </a:cubicBezTo>
                  <a:cubicBezTo>
                    <a:pt x="135775" y="172127"/>
                    <a:pt x="136747" y="172546"/>
                    <a:pt x="137223" y="173385"/>
                  </a:cubicBezTo>
                  <a:lnTo>
                    <a:pt x="140938" y="178052"/>
                  </a:lnTo>
                  <a:cubicBezTo>
                    <a:pt x="141490" y="178890"/>
                    <a:pt x="142195" y="179595"/>
                    <a:pt x="143033" y="180148"/>
                  </a:cubicBezTo>
                  <a:cubicBezTo>
                    <a:pt x="144853" y="181357"/>
                    <a:pt x="147215" y="181357"/>
                    <a:pt x="149034" y="180148"/>
                  </a:cubicBezTo>
                  <a:cubicBezTo>
                    <a:pt x="149701" y="179576"/>
                    <a:pt x="150082" y="178814"/>
                    <a:pt x="149796" y="178338"/>
                  </a:cubicBezTo>
                  <a:cubicBezTo>
                    <a:pt x="149510" y="177862"/>
                    <a:pt x="148844" y="177766"/>
                    <a:pt x="148272" y="177576"/>
                  </a:cubicBezTo>
                  <a:cubicBezTo>
                    <a:pt x="146662" y="177128"/>
                    <a:pt x="145281" y="176109"/>
                    <a:pt x="144367" y="174718"/>
                  </a:cubicBezTo>
                  <a:cubicBezTo>
                    <a:pt x="143890" y="174204"/>
                    <a:pt x="143890" y="173423"/>
                    <a:pt x="144367" y="172909"/>
                  </a:cubicBezTo>
                  <a:cubicBezTo>
                    <a:pt x="144843" y="172575"/>
                    <a:pt x="145405" y="172413"/>
                    <a:pt x="145986" y="172432"/>
                  </a:cubicBezTo>
                  <a:cubicBezTo>
                    <a:pt x="147081" y="172452"/>
                    <a:pt x="148119" y="172937"/>
                    <a:pt x="148844" y="173766"/>
                  </a:cubicBezTo>
                  <a:cubicBezTo>
                    <a:pt x="149491" y="174538"/>
                    <a:pt x="150358" y="175099"/>
                    <a:pt x="151320" y="175385"/>
                  </a:cubicBezTo>
                  <a:cubicBezTo>
                    <a:pt x="152672" y="175690"/>
                    <a:pt x="154092" y="175251"/>
                    <a:pt x="155035" y="174242"/>
                  </a:cubicBezTo>
                  <a:cubicBezTo>
                    <a:pt x="155616" y="173709"/>
                    <a:pt x="155644" y="172804"/>
                    <a:pt x="155111" y="172223"/>
                  </a:cubicBezTo>
                  <a:cubicBezTo>
                    <a:pt x="155082" y="172194"/>
                    <a:pt x="155063" y="172175"/>
                    <a:pt x="155035" y="172146"/>
                  </a:cubicBezTo>
                  <a:cubicBezTo>
                    <a:pt x="154339" y="171670"/>
                    <a:pt x="153568" y="171308"/>
                    <a:pt x="152749" y="171099"/>
                  </a:cubicBezTo>
                  <a:cubicBezTo>
                    <a:pt x="150282" y="170432"/>
                    <a:pt x="148024" y="169156"/>
                    <a:pt x="146176" y="167384"/>
                  </a:cubicBezTo>
                  <a:cubicBezTo>
                    <a:pt x="145576" y="166879"/>
                    <a:pt x="145491" y="165974"/>
                    <a:pt x="145995" y="165374"/>
                  </a:cubicBezTo>
                  <a:cubicBezTo>
                    <a:pt x="146052" y="165308"/>
                    <a:pt x="146110" y="165250"/>
                    <a:pt x="146176" y="165193"/>
                  </a:cubicBezTo>
                  <a:cubicBezTo>
                    <a:pt x="146805" y="164889"/>
                    <a:pt x="147548" y="164889"/>
                    <a:pt x="148177" y="165193"/>
                  </a:cubicBezTo>
                  <a:cubicBezTo>
                    <a:pt x="148701" y="165355"/>
                    <a:pt x="149186" y="165613"/>
                    <a:pt x="149605" y="165956"/>
                  </a:cubicBezTo>
                  <a:lnTo>
                    <a:pt x="151701" y="167479"/>
                  </a:lnTo>
                  <a:cubicBezTo>
                    <a:pt x="152682" y="168146"/>
                    <a:pt x="153853" y="168479"/>
                    <a:pt x="155035" y="168432"/>
                  </a:cubicBezTo>
                  <a:cubicBezTo>
                    <a:pt x="156463" y="168432"/>
                    <a:pt x="158178" y="167194"/>
                    <a:pt x="158178" y="166146"/>
                  </a:cubicBezTo>
                  <a:cubicBezTo>
                    <a:pt x="158178" y="165098"/>
                    <a:pt x="157130" y="164907"/>
                    <a:pt x="156178" y="164527"/>
                  </a:cubicBezTo>
                  <a:cubicBezTo>
                    <a:pt x="155416" y="164288"/>
                    <a:pt x="154730" y="163860"/>
                    <a:pt x="154178" y="163288"/>
                  </a:cubicBezTo>
                  <a:cubicBezTo>
                    <a:pt x="154178" y="163288"/>
                    <a:pt x="153606" y="162717"/>
                    <a:pt x="153701" y="162336"/>
                  </a:cubicBezTo>
                  <a:cubicBezTo>
                    <a:pt x="153653" y="162117"/>
                    <a:pt x="153653" y="161888"/>
                    <a:pt x="153701" y="161669"/>
                  </a:cubicBezTo>
                  <a:cubicBezTo>
                    <a:pt x="154835" y="160574"/>
                    <a:pt x="156454" y="160145"/>
                    <a:pt x="157987" y="160526"/>
                  </a:cubicBezTo>
                  <a:cubicBezTo>
                    <a:pt x="159045" y="160926"/>
                    <a:pt x="159873" y="161755"/>
                    <a:pt x="160273" y="162812"/>
                  </a:cubicBezTo>
                  <a:cubicBezTo>
                    <a:pt x="160559" y="163860"/>
                    <a:pt x="161245" y="164746"/>
                    <a:pt x="162178" y="165289"/>
                  </a:cubicBezTo>
                  <a:cubicBezTo>
                    <a:pt x="162521" y="165384"/>
                    <a:pt x="162883" y="165384"/>
                    <a:pt x="163226" y="165289"/>
                  </a:cubicBezTo>
                  <a:cubicBezTo>
                    <a:pt x="164093" y="165107"/>
                    <a:pt x="164893" y="164679"/>
                    <a:pt x="165512" y="164050"/>
                  </a:cubicBezTo>
                  <a:lnTo>
                    <a:pt x="166560" y="162812"/>
                  </a:lnTo>
                  <a:cubicBezTo>
                    <a:pt x="167322" y="161288"/>
                    <a:pt x="166560" y="160050"/>
                    <a:pt x="164941" y="159383"/>
                  </a:cubicBezTo>
                  <a:cubicBezTo>
                    <a:pt x="163483" y="158888"/>
                    <a:pt x="162055" y="158316"/>
                    <a:pt x="160654" y="157669"/>
                  </a:cubicBezTo>
                  <a:cubicBezTo>
                    <a:pt x="159997" y="157345"/>
                    <a:pt x="159721" y="156544"/>
                    <a:pt x="160045" y="155888"/>
                  </a:cubicBezTo>
                  <a:cubicBezTo>
                    <a:pt x="160083" y="155811"/>
                    <a:pt x="160131" y="155735"/>
                    <a:pt x="160178" y="155668"/>
                  </a:cubicBezTo>
                  <a:cubicBezTo>
                    <a:pt x="160864" y="154878"/>
                    <a:pt x="161893" y="154449"/>
                    <a:pt x="162940" y="154525"/>
                  </a:cubicBezTo>
                  <a:cubicBezTo>
                    <a:pt x="163731" y="154630"/>
                    <a:pt x="164474" y="155002"/>
                    <a:pt x="165036" y="155573"/>
                  </a:cubicBezTo>
                  <a:cubicBezTo>
                    <a:pt x="165293" y="155983"/>
                    <a:pt x="165655" y="156316"/>
                    <a:pt x="166084" y="156525"/>
                  </a:cubicBezTo>
                  <a:cubicBezTo>
                    <a:pt x="166684" y="156821"/>
                    <a:pt x="167389" y="156821"/>
                    <a:pt x="167989" y="156525"/>
                  </a:cubicBezTo>
                  <a:cubicBezTo>
                    <a:pt x="169170" y="156249"/>
                    <a:pt x="169894" y="155068"/>
                    <a:pt x="169618" y="153887"/>
                  </a:cubicBezTo>
                  <a:cubicBezTo>
                    <a:pt x="169618" y="153878"/>
                    <a:pt x="169608" y="153868"/>
                    <a:pt x="169608" y="153859"/>
                  </a:cubicBezTo>
                  <a:cubicBezTo>
                    <a:pt x="169608" y="153001"/>
                    <a:pt x="168465" y="152525"/>
                    <a:pt x="167894" y="151763"/>
                  </a:cubicBezTo>
                  <a:cubicBezTo>
                    <a:pt x="167322" y="151001"/>
                    <a:pt x="168370" y="150810"/>
                    <a:pt x="169132" y="150430"/>
                  </a:cubicBezTo>
                  <a:cubicBezTo>
                    <a:pt x="169798" y="150048"/>
                    <a:pt x="170561" y="149887"/>
                    <a:pt x="171322" y="149954"/>
                  </a:cubicBezTo>
                  <a:cubicBezTo>
                    <a:pt x="171837" y="150058"/>
                    <a:pt x="172303" y="150324"/>
                    <a:pt x="172656" y="150715"/>
                  </a:cubicBezTo>
                  <a:cubicBezTo>
                    <a:pt x="173561" y="151582"/>
                    <a:pt x="174627" y="152258"/>
                    <a:pt x="175799" y="152716"/>
                  </a:cubicBezTo>
                  <a:cubicBezTo>
                    <a:pt x="177342" y="153268"/>
                    <a:pt x="179019" y="153268"/>
                    <a:pt x="180562" y="152716"/>
                  </a:cubicBezTo>
                  <a:cubicBezTo>
                    <a:pt x="181485" y="152449"/>
                    <a:pt x="182257" y="151782"/>
                    <a:pt x="182657" y="150906"/>
                  </a:cubicBezTo>
                  <a:cubicBezTo>
                    <a:pt x="182791" y="150639"/>
                    <a:pt x="182791" y="150315"/>
                    <a:pt x="182657" y="150048"/>
                  </a:cubicBezTo>
                  <a:cubicBezTo>
                    <a:pt x="181657" y="148686"/>
                    <a:pt x="180143" y="147791"/>
                    <a:pt x="178466" y="147572"/>
                  </a:cubicBezTo>
                  <a:cubicBezTo>
                    <a:pt x="177552" y="147429"/>
                    <a:pt x="176694" y="147039"/>
                    <a:pt x="175990" y="146429"/>
                  </a:cubicBezTo>
                  <a:cubicBezTo>
                    <a:pt x="175628" y="146057"/>
                    <a:pt x="175628" y="145467"/>
                    <a:pt x="175990" y="145096"/>
                  </a:cubicBezTo>
                  <a:cubicBezTo>
                    <a:pt x="176533" y="144610"/>
                    <a:pt x="177256" y="144371"/>
                    <a:pt x="177990" y="144429"/>
                  </a:cubicBezTo>
                  <a:cubicBezTo>
                    <a:pt x="178676" y="144600"/>
                    <a:pt x="179400" y="144600"/>
                    <a:pt x="180086" y="144429"/>
                  </a:cubicBezTo>
                  <a:cubicBezTo>
                    <a:pt x="180733" y="144114"/>
                    <a:pt x="181190" y="143514"/>
                    <a:pt x="181324" y="142810"/>
                  </a:cubicBezTo>
                  <a:cubicBezTo>
                    <a:pt x="181419" y="142305"/>
                    <a:pt x="181419" y="141790"/>
                    <a:pt x="181324" y="141285"/>
                  </a:cubicBezTo>
                  <a:cubicBezTo>
                    <a:pt x="181276" y="140905"/>
                    <a:pt x="181276" y="140523"/>
                    <a:pt x="181324" y="140143"/>
                  </a:cubicBezTo>
                  <a:cubicBezTo>
                    <a:pt x="181362" y="139257"/>
                    <a:pt x="181867" y="138457"/>
                    <a:pt x="182657" y="138047"/>
                  </a:cubicBezTo>
                  <a:cubicBezTo>
                    <a:pt x="183314" y="137714"/>
                    <a:pt x="184095" y="137714"/>
                    <a:pt x="184753" y="138047"/>
                  </a:cubicBezTo>
                  <a:cubicBezTo>
                    <a:pt x="185105" y="138476"/>
                    <a:pt x="185276" y="139019"/>
                    <a:pt x="185229" y="139571"/>
                  </a:cubicBezTo>
                  <a:cubicBezTo>
                    <a:pt x="185134" y="140104"/>
                    <a:pt x="185134" y="140657"/>
                    <a:pt x="185229" y="141190"/>
                  </a:cubicBezTo>
                  <a:cubicBezTo>
                    <a:pt x="185143" y="141333"/>
                    <a:pt x="185143" y="141524"/>
                    <a:pt x="185229" y="141666"/>
                  </a:cubicBezTo>
                  <a:cubicBezTo>
                    <a:pt x="185229" y="141666"/>
                    <a:pt x="185991" y="142333"/>
                    <a:pt x="186562" y="142238"/>
                  </a:cubicBezTo>
                  <a:cubicBezTo>
                    <a:pt x="187134" y="142143"/>
                    <a:pt x="188753" y="140523"/>
                    <a:pt x="189325" y="139190"/>
                  </a:cubicBezTo>
                  <a:cubicBezTo>
                    <a:pt x="189763" y="137961"/>
                    <a:pt x="189468" y="136599"/>
                    <a:pt x="188563" y="135666"/>
                  </a:cubicBezTo>
                  <a:cubicBezTo>
                    <a:pt x="188563" y="135189"/>
                    <a:pt x="187515" y="134904"/>
                    <a:pt x="187610" y="134237"/>
                  </a:cubicBezTo>
                  <a:cubicBezTo>
                    <a:pt x="187705" y="133570"/>
                    <a:pt x="188944" y="132332"/>
                    <a:pt x="188467" y="131570"/>
                  </a:cubicBezTo>
                  <a:lnTo>
                    <a:pt x="188467" y="131570"/>
                  </a:lnTo>
                  <a:cubicBezTo>
                    <a:pt x="189515" y="133570"/>
                    <a:pt x="190563" y="132237"/>
                    <a:pt x="191420" y="132713"/>
                  </a:cubicBezTo>
                  <a:cubicBezTo>
                    <a:pt x="192278" y="133189"/>
                    <a:pt x="191992" y="134523"/>
                    <a:pt x="191896" y="135666"/>
                  </a:cubicBezTo>
                  <a:cubicBezTo>
                    <a:pt x="191801" y="136809"/>
                    <a:pt x="192373" y="137857"/>
                    <a:pt x="193801" y="137381"/>
                  </a:cubicBezTo>
                  <a:cubicBezTo>
                    <a:pt x="194887" y="137085"/>
                    <a:pt x="195659" y="136123"/>
                    <a:pt x="195706" y="134999"/>
                  </a:cubicBezTo>
                  <a:cubicBezTo>
                    <a:pt x="195706" y="134237"/>
                    <a:pt x="195706" y="133475"/>
                    <a:pt x="195706" y="132618"/>
                  </a:cubicBezTo>
                  <a:cubicBezTo>
                    <a:pt x="195916" y="131513"/>
                    <a:pt x="196783" y="130637"/>
                    <a:pt x="197897" y="130427"/>
                  </a:cubicBezTo>
                  <a:cubicBezTo>
                    <a:pt x="199326" y="130427"/>
                    <a:pt x="199516" y="131570"/>
                    <a:pt x="199326" y="132713"/>
                  </a:cubicBezTo>
                  <a:lnTo>
                    <a:pt x="198469" y="136618"/>
                  </a:lnTo>
                  <a:cubicBezTo>
                    <a:pt x="198278" y="137237"/>
                    <a:pt x="198278" y="137904"/>
                    <a:pt x="198469" y="138523"/>
                  </a:cubicBezTo>
                  <a:cubicBezTo>
                    <a:pt x="198907" y="139171"/>
                    <a:pt x="199754" y="139419"/>
                    <a:pt x="200469" y="139095"/>
                  </a:cubicBezTo>
                  <a:cubicBezTo>
                    <a:pt x="201460" y="138695"/>
                    <a:pt x="202212" y="137847"/>
                    <a:pt x="202469" y="136809"/>
                  </a:cubicBezTo>
                  <a:cubicBezTo>
                    <a:pt x="202926" y="135761"/>
                    <a:pt x="203126" y="134618"/>
                    <a:pt x="203041" y="133475"/>
                  </a:cubicBezTo>
                  <a:cubicBezTo>
                    <a:pt x="202564" y="132027"/>
                    <a:pt x="203155" y="130437"/>
                    <a:pt x="204470" y="129665"/>
                  </a:cubicBezTo>
                  <a:cubicBezTo>
                    <a:pt x="205269" y="128912"/>
                    <a:pt x="206517" y="128912"/>
                    <a:pt x="207327" y="129665"/>
                  </a:cubicBezTo>
                  <a:cubicBezTo>
                    <a:pt x="207536" y="130627"/>
                    <a:pt x="207336" y="131627"/>
                    <a:pt x="206755" y="132427"/>
                  </a:cubicBezTo>
                  <a:cubicBezTo>
                    <a:pt x="206089" y="133761"/>
                    <a:pt x="204946" y="135475"/>
                    <a:pt x="206089" y="136238"/>
                  </a:cubicBezTo>
                  <a:cubicBezTo>
                    <a:pt x="207232" y="136999"/>
                    <a:pt x="208756" y="136238"/>
                    <a:pt x="209899" y="135285"/>
                  </a:cubicBezTo>
                  <a:cubicBezTo>
                    <a:pt x="210508" y="134837"/>
                    <a:pt x="210994" y="134246"/>
                    <a:pt x="211328" y="133570"/>
                  </a:cubicBezTo>
                  <a:cubicBezTo>
                    <a:pt x="205803" y="127569"/>
                    <a:pt x="199040" y="122522"/>
                    <a:pt x="193039" y="116806"/>
                  </a:cubicBezTo>
                  <a:cubicBezTo>
                    <a:pt x="173418" y="96613"/>
                    <a:pt x="163321" y="71086"/>
                    <a:pt x="153225" y="4622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8" name="Freeform: Shape 997">
              <a:extLst>
                <a:ext uri="{FF2B5EF4-FFF2-40B4-BE49-F238E27FC236}">
                  <a16:creationId xmlns:a16="http://schemas.microsoft.com/office/drawing/2014/main" xmlns="" id="{993550EE-8159-FD1B-5558-8B4CB2AB176D}"/>
                </a:ext>
              </a:extLst>
            </p:cNvPr>
            <p:cNvSpPr/>
            <p:nvPr/>
          </p:nvSpPr>
          <p:spPr>
            <a:xfrm>
              <a:off x="6668492" y="4131659"/>
              <a:ext cx="3959" cy="5515"/>
            </a:xfrm>
            <a:custGeom>
              <a:avLst/>
              <a:gdLst>
                <a:gd name="connsiteX0" fmla="*/ 118 w 3959"/>
                <a:gd name="connsiteY0" fmla="*/ 2840 h 5515"/>
                <a:gd name="connsiteX1" fmla="*/ 118 w 3959"/>
                <a:gd name="connsiteY1" fmla="*/ 4745 h 5515"/>
                <a:gd name="connsiteX2" fmla="*/ 2118 w 3959"/>
                <a:gd name="connsiteY2" fmla="*/ 4745 h 5515"/>
                <a:gd name="connsiteX3" fmla="*/ 3928 w 3959"/>
                <a:gd name="connsiteY3" fmla="*/ 2458 h 5515"/>
                <a:gd name="connsiteX4" fmla="*/ 3928 w 3959"/>
                <a:gd name="connsiteY4" fmla="*/ 2458 h 5515"/>
                <a:gd name="connsiteX5" fmla="*/ 308 w 3959"/>
                <a:gd name="connsiteY5" fmla="*/ -399 h 5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9" h="5515">
                  <a:moveTo>
                    <a:pt x="118" y="2840"/>
                  </a:moveTo>
                  <a:cubicBezTo>
                    <a:pt x="-82" y="3459"/>
                    <a:pt x="-82" y="4126"/>
                    <a:pt x="118" y="4745"/>
                  </a:cubicBezTo>
                  <a:cubicBezTo>
                    <a:pt x="689" y="5240"/>
                    <a:pt x="1546" y="5240"/>
                    <a:pt x="2118" y="4745"/>
                  </a:cubicBezTo>
                  <a:cubicBezTo>
                    <a:pt x="3061" y="4326"/>
                    <a:pt x="3737" y="3468"/>
                    <a:pt x="3928" y="2458"/>
                  </a:cubicBezTo>
                  <a:lnTo>
                    <a:pt x="3928" y="2458"/>
                  </a:lnTo>
                  <a:cubicBezTo>
                    <a:pt x="2623" y="1639"/>
                    <a:pt x="1413" y="678"/>
                    <a:pt x="308"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999" name="Freeform: Shape 998">
              <a:extLst>
                <a:ext uri="{FF2B5EF4-FFF2-40B4-BE49-F238E27FC236}">
                  <a16:creationId xmlns:a16="http://schemas.microsoft.com/office/drawing/2014/main" xmlns="" id="{14AC88AE-FEB4-A7C2-6CB9-C786CA96DFC2}"/>
                </a:ext>
              </a:extLst>
            </p:cNvPr>
            <p:cNvSpPr/>
            <p:nvPr/>
          </p:nvSpPr>
          <p:spPr>
            <a:xfrm>
              <a:off x="6331933" y="4150664"/>
              <a:ext cx="2952" cy="3473"/>
            </a:xfrm>
            <a:custGeom>
              <a:avLst/>
              <a:gdLst>
                <a:gd name="connsiteX0" fmla="*/ 2920 w 2952"/>
                <a:gd name="connsiteY0" fmla="*/ 1551 h 3473"/>
                <a:gd name="connsiteX1" fmla="*/ 1111 w 2952"/>
                <a:gd name="connsiteY1" fmla="*/ -355 h 3473"/>
                <a:gd name="connsiteX2" fmla="*/ -32 w 2952"/>
                <a:gd name="connsiteY2" fmla="*/ 312 h 3473"/>
                <a:gd name="connsiteX3" fmla="*/ 2635 w 2952"/>
                <a:gd name="connsiteY3" fmla="*/ 3074 h 3473"/>
              </a:gdLst>
              <a:ahLst/>
              <a:cxnLst>
                <a:cxn ang="0">
                  <a:pos x="connsiteX0" y="connsiteY0"/>
                </a:cxn>
                <a:cxn ang="0">
                  <a:pos x="connsiteX1" y="connsiteY1"/>
                </a:cxn>
                <a:cxn ang="0">
                  <a:pos x="connsiteX2" y="connsiteY2"/>
                </a:cxn>
                <a:cxn ang="0">
                  <a:pos x="connsiteX3" y="connsiteY3"/>
                </a:cxn>
              </a:cxnLst>
              <a:rect l="l" t="t" r="r" b="b"/>
              <a:pathLst>
                <a:path w="2952" h="3473">
                  <a:moveTo>
                    <a:pt x="2920" y="1551"/>
                  </a:moveTo>
                  <a:cubicBezTo>
                    <a:pt x="2920" y="503"/>
                    <a:pt x="2920" y="-640"/>
                    <a:pt x="1111" y="-355"/>
                  </a:cubicBezTo>
                  <a:cubicBezTo>
                    <a:pt x="673" y="-250"/>
                    <a:pt x="273" y="-21"/>
                    <a:pt x="-32" y="312"/>
                  </a:cubicBezTo>
                  <a:lnTo>
                    <a:pt x="2635" y="3074"/>
                  </a:lnTo>
                  <a:close/>
                </a:path>
              </a:pathLst>
            </a:custGeom>
            <a:solidFill>
              <a:srgbClr val="B4B4DA"/>
            </a:solidFill>
            <a:ln w="9525" cap="flat">
              <a:noFill/>
              <a:prstDash val="solid"/>
              <a:miter/>
            </a:ln>
          </p:spPr>
          <p:txBody>
            <a:bodyPr rtlCol="0" anchor="ctr"/>
            <a:lstStyle/>
            <a:p>
              <a:endParaRPr lang="en-IN"/>
            </a:p>
          </p:txBody>
        </p:sp>
        <p:sp>
          <p:nvSpPr>
            <p:cNvPr id="1000" name="Freeform: Shape 999">
              <a:extLst>
                <a:ext uri="{FF2B5EF4-FFF2-40B4-BE49-F238E27FC236}">
                  <a16:creationId xmlns:a16="http://schemas.microsoft.com/office/drawing/2014/main" xmlns="" id="{DBDC8455-7927-CB8D-3447-426398D01BEF}"/>
                </a:ext>
              </a:extLst>
            </p:cNvPr>
            <p:cNvSpPr/>
            <p:nvPr/>
          </p:nvSpPr>
          <p:spPr>
            <a:xfrm>
              <a:off x="6120871" y="4390643"/>
              <a:ext cx="3988" cy="3760"/>
            </a:xfrm>
            <a:custGeom>
              <a:avLst/>
              <a:gdLst>
                <a:gd name="connsiteX0" fmla="*/ 147 w 3988"/>
                <a:gd name="connsiteY0" fmla="*/ 649 h 3760"/>
                <a:gd name="connsiteX1" fmla="*/ 147 w 3988"/>
                <a:gd name="connsiteY1" fmla="*/ 2554 h 3760"/>
                <a:gd name="connsiteX2" fmla="*/ 2051 w 3988"/>
                <a:gd name="connsiteY2" fmla="*/ 3221 h 3760"/>
                <a:gd name="connsiteX3" fmla="*/ 3956 w 3988"/>
                <a:gd name="connsiteY3" fmla="*/ 1506 h 3760"/>
                <a:gd name="connsiteX4" fmla="*/ 527 w 3988"/>
                <a:gd name="connsiteY4" fmla="*/ -399 h 3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8" h="3760">
                  <a:moveTo>
                    <a:pt x="147" y="649"/>
                  </a:moveTo>
                  <a:cubicBezTo>
                    <a:pt x="-92" y="1258"/>
                    <a:pt x="-92" y="1944"/>
                    <a:pt x="147" y="2554"/>
                  </a:cubicBezTo>
                  <a:cubicBezTo>
                    <a:pt x="489" y="3259"/>
                    <a:pt x="1337" y="3564"/>
                    <a:pt x="2051" y="3221"/>
                  </a:cubicBezTo>
                  <a:cubicBezTo>
                    <a:pt x="2899" y="2944"/>
                    <a:pt x="3595" y="2325"/>
                    <a:pt x="3956" y="1506"/>
                  </a:cubicBezTo>
                  <a:lnTo>
                    <a:pt x="527"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01" name="Freeform: Shape 1000">
              <a:extLst>
                <a:ext uri="{FF2B5EF4-FFF2-40B4-BE49-F238E27FC236}">
                  <a16:creationId xmlns:a16="http://schemas.microsoft.com/office/drawing/2014/main" xmlns="" id="{643DB65F-1C80-7231-F982-F6289C054CB4}"/>
                </a:ext>
              </a:extLst>
            </p:cNvPr>
            <p:cNvSpPr/>
            <p:nvPr/>
          </p:nvSpPr>
          <p:spPr>
            <a:xfrm>
              <a:off x="6481857" y="4010025"/>
              <a:ext cx="184118" cy="202215"/>
            </a:xfrm>
            <a:custGeom>
              <a:avLst/>
              <a:gdLst>
                <a:gd name="connsiteX0" fmla="*/ 67024 w 184118"/>
                <a:gd name="connsiteY0" fmla="*/ 191529 h 202215"/>
                <a:gd name="connsiteX1" fmla="*/ 68357 w 184118"/>
                <a:gd name="connsiteY1" fmla="*/ 189910 h 202215"/>
                <a:gd name="connsiteX2" fmla="*/ 69024 w 184118"/>
                <a:gd name="connsiteY2" fmla="*/ 194958 h 202215"/>
                <a:gd name="connsiteX3" fmla="*/ 68072 w 184118"/>
                <a:gd name="connsiteY3" fmla="*/ 197054 h 202215"/>
                <a:gd name="connsiteX4" fmla="*/ 69595 w 184118"/>
                <a:gd name="connsiteY4" fmla="*/ 197911 h 202215"/>
                <a:gd name="connsiteX5" fmla="*/ 70548 w 184118"/>
                <a:gd name="connsiteY5" fmla="*/ 197435 h 202215"/>
                <a:gd name="connsiteX6" fmla="*/ 73120 w 184118"/>
                <a:gd name="connsiteY6" fmla="*/ 192958 h 202215"/>
                <a:gd name="connsiteX7" fmla="*/ 73691 w 184118"/>
                <a:gd name="connsiteY7" fmla="*/ 189339 h 202215"/>
                <a:gd name="connsiteX8" fmla="*/ 73691 w 184118"/>
                <a:gd name="connsiteY8" fmla="*/ 197054 h 202215"/>
                <a:gd name="connsiteX9" fmla="*/ 71977 w 184118"/>
                <a:gd name="connsiteY9" fmla="*/ 199816 h 202215"/>
                <a:gd name="connsiteX10" fmla="*/ 72415 w 184118"/>
                <a:gd name="connsiteY10" fmla="*/ 201645 h 202215"/>
                <a:gd name="connsiteX11" fmla="*/ 72834 w 184118"/>
                <a:gd name="connsiteY11" fmla="*/ 201817 h 202215"/>
                <a:gd name="connsiteX12" fmla="*/ 75692 w 184118"/>
                <a:gd name="connsiteY12" fmla="*/ 200959 h 202215"/>
                <a:gd name="connsiteX13" fmla="*/ 80359 w 184118"/>
                <a:gd name="connsiteY13" fmla="*/ 195340 h 202215"/>
                <a:gd name="connsiteX14" fmla="*/ 79597 w 184118"/>
                <a:gd name="connsiteY14" fmla="*/ 189910 h 202215"/>
                <a:gd name="connsiteX15" fmla="*/ 80454 w 184118"/>
                <a:gd name="connsiteY15" fmla="*/ 187814 h 202215"/>
                <a:gd name="connsiteX16" fmla="*/ 83407 w 184118"/>
                <a:gd name="connsiteY16" fmla="*/ 187814 h 202215"/>
                <a:gd name="connsiteX17" fmla="*/ 83407 w 184118"/>
                <a:gd name="connsiteY17" fmla="*/ 190386 h 202215"/>
                <a:gd name="connsiteX18" fmla="*/ 84912 w 184118"/>
                <a:gd name="connsiteY18" fmla="*/ 192292 h 202215"/>
                <a:gd name="connsiteX19" fmla="*/ 84931 w 184118"/>
                <a:gd name="connsiteY19" fmla="*/ 192292 h 202215"/>
                <a:gd name="connsiteX20" fmla="*/ 88645 w 184118"/>
                <a:gd name="connsiteY20" fmla="*/ 190006 h 202215"/>
                <a:gd name="connsiteX21" fmla="*/ 88645 w 184118"/>
                <a:gd name="connsiteY21" fmla="*/ 186672 h 202215"/>
                <a:gd name="connsiteX22" fmla="*/ 88645 w 184118"/>
                <a:gd name="connsiteY22" fmla="*/ 184957 h 202215"/>
                <a:gd name="connsiteX23" fmla="*/ 92075 w 184118"/>
                <a:gd name="connsiteY23" fmla="*/ 190101 h 202215"/>
                <a:gd name="connsiteX24" fmla="*/ 92075 w 184118"/>
                <a:gd name="connsiteY24" fmla="*/ 191815 h 202215"/>
                <a:gd name="connsiteX25" fmla="*/ 93646 w 184118"/>
                <a:gd name="connsiteY25" fmla="*/ 192596 h 202215"/>
                <a:gd name="connsiteX26" fmla="*/ 93694 w 184118"/>
                <a:gd name="connsiteY26" fmla="*/ 192577 h 202215"/>
                <a:gd name="connsiteX27" fmla="*/ 94837 w 184118"/>
                <a:gd name="connsiteY27" fmla="*/ 192006 h 202215"/>
                <a:gd name="connsiteX28" fmla="*/ 96932 w 184118"/>
                <a:gd name="connsiteY28" fmla="*/ 187529 h 202215"/>
                <a:gd name="connsiteX29" fmla="*/ 94646 w 184118"/>
                <a:gd name="connsiteY29" fmla="*/ 183909 h 202215"/>
                <a:gd name="connsiteX30" fmla="*/ 94970 w 184118"/>
                <a:gd name="connsiteY30" fmla="*/ 182328 h 202215"/>
                <a:gd name="connsiteX31" fmla="*/ 96170 w 184118"/>
                <a:gd name="connsiteY31" fmla="*/ 182290 h 202215"/>
                <a:gd name="connsiteX32" fmla="*/ 100266 w 184118"/>
                <a:gd name="connsiteY32" fmla="*/ 187148 h 202215"/>
                <a:gd name="connsiteX33" fmla="*/ 105219 w 184118"/>
                <a:gd name="connsiteY33" fmla="*/ 187148 h 202215"/>
                <a:gd name="connsiteX34" fmla="*/ 108362 w 184118"/>
                <a:gd name="connsiteY34" fmla="*/ 185529 h 202215"/>
                <a:gd name="connsiteX35" fmla="*/ 107695 w 184118"/>
                <a:gd name="connsiteY35" fmla="*/ 184672 h 202215"/>
                <a:gd name="connsiteX36" fmla="*/ 102552 w 184118"/>
                <a:gd name="connsiteY36" fmla="*/ 182767 h 202215"/>
                <a:gd name="connsiteX37" fmla="*/ 99599 w 184118"/>
                <a:gd name="connsiteY37" fmla="*/ 179052 h 202215"/>
                <a:gd name="connsiteX38" fmla="*/ 102457 w 184118"/>
                <a:gd name="connsiteY38" fmla="*/ 179052 h 202215"/>
                <a:gd name="connsiteX39" fmla="*/ 104267 w 184118"/>
                <a:gd name="connsiteY39" fmla="*/ 180576 h 202215"/>
                <a:gd name="connsiteX40" fmla="*/ 104933 w 184118"/>
                <a:gd name="connsiteY40" fmla="*/ 180576 h 202215"/>
                <a:gd name="connsiteX41" fmla="*/ 106067 w 184118"/>
                <a:gd name="connsiteY41" fmla="*/ 178747 h 202215"/>
                <a:gd name="connsiteX42" fmla="*/ 105981 w 184118"/>
                <a:gd name="connsiteY42" fmla="*/ 178480 h 202215"/>
                <a:gd name="connsiteX43" fmla="*/ 105981 w 184118"/>
                <a:gd name="connsiteY43" fmla="*/ 176290 h 202215"/>
                <a:gd name="connsiteX44" fmla="*/ 109601 w 184118"/>
                <a:gd name="connsiteY44" fmla="*/ 180290 h 202215"/>
                <a:gd name="connsiteX45" fmla="*/ 118364 w 184118"/>
                <a:gd name="connsiteY45" fmla="*/ 182767 h 202215"/>
                <a:gd name="connsiteX46" fmla="*/ 119983 w 184118"/>
                <a:gd name="connsiteY46" fmla="*/ 182195 h 202215"/>
                <a:gd name="connsiteX47" fmla="*/ 121316 w 184118"/>
                <a:gd name="connsiteY47" fmla="*/ 179432 h 202215"/>
                <a:gd name="connsiteX48" fmla="*/ 119030 w 184118"/>
                <a:gd name="connsiteY48" fmla="*/ 177623 h 202215"/>
                <a:gd name="connsiteX49" fmla="*/ 116268 w 184118"/>
                <a:gd name="connsiteY49" fmla="*/ 174956 h 202215"/>
                <a:gd name="connsiteX50" fmla="*/ 116773 w 184118"/>
                <a:gd name="connsiteY50" fmla="*/ 171356 h 202215"/>
                <a:gd name="connsiteX51" fmla="*/ 116935 w 184118"/>
                <a:gd name="connsiteY51" fmla="*/ 171241 h 202215"/>
                <a:gd name="connsiteX52" fmla="*/ 121031 w 184118"/>
                <a:gd name="connsiteY52" fmla="*/ 171241 h 202215"/>
                <a:gd name="connsiteX53" fmla="*/ 123793 w 184118"/>
                <a:gd name="connsiteY53" fmla="*/ 173432 h 202215"/>
                <a:gd name="connsiteX54" fmla="*/ 127793 w 184118"/>
                <a:gd name="connsiteY54" fmla="*/ 171717 h 202215"/>
                <a:gd name="connsiteX55" fmla="*/ 127793 w 184118"/>
                <a:gd name="connsiteY55" fmla="*/ 170479 h 202215"/>
                <a:gd name="connsiteX56" fmla="*/ 124936 w 184118"/>
                <a:gd name="connsiteY56" fmla="*/ 169051 h 202215"/>
                <a:gd name="connsiteX57" fmla="*/ 123602 w 184118"/>
                <a:gd name="connsiteY57" fmla="*/ 166669 h 202215"/>
                <a:gd name="connsiteX58" fmla="*/ 125793 w 184118"/>
                <a:gd name="connsiteY58" fmla="*/ 164859 h 202215"/>
                <a:gd name="connsiteX59" fmla="*/ 128365 w 184118"/>
                <a:gd name="connsiteY59" fmla="*/ 165716 h 202215"/>
                <a:gd name="connsiteX60" fmla="*/ 132365 w 184118"/>
                <a:gd name="connsiteY60" fmla="*/ 170193 h 202215"/>
                <a:gd name="connsiteX61" fmla="*/ 134556 w 184118"/>
                <a:gd name="connsiteY61" fmla="*/ 172099 h 202215"/>
                <a:gd name="connsiteX62" fmla="*/ 138080 w 184118"/>
                <a:gd name="connsiteY62" fmla="*/ 172099 h 202215"/>
                <a:gd name="connsiteX63" fmla="*/ 140461 w 184118"/>
                <a:gd name="connsiteY63" fmla="*/ 170860 h 202215"/>
                <a:gd name="connsiteX64" fmla="*/ 141128 w 184118"/>
                <a:gd name="connsiteY64" fmla="*/ 168955 h 202215"/>
                <a:gd name="connsiteX65" fmla="*/ 139509 w 184118"/>
                <a:gd name="connsiteY65" fmla="*/ 168288 h 202215"/>
                <a:gd name="connsiteX66" fmla="*/ 135509 w 184118"/>
                <a:gd name="connsiteY66" fmla="*/ 165812 h 202215"/>
                <a:gd name="connsiteX67" fmla="*/ 135451 w 184118"/>
                <a:gd name="connsiteY67" fmla="*/ 164060 h 202215"/>
                <a:gd name="connsiteX68" fmla="*/ 135509 w 184118"/>
                <a:gd name="connsiteY68" fmla="*/ 164002 h 202215"/>
                <a:gd name="connsiteX69" fmla="*/ 137033 w 184118"/>
                <a:gd name="connsiteY69" fmla="*/ 163335 h 202215"/>
                <a:gd name="connsiteX70" fmla="*/ 139985 w 184118"/>
                <a:gd name="connsiteY70" fmla="*/ 164479 h 202215"/>
                <a:gd name="connsiteX71" fmla="*/ 142557 w 184118"/>
                <a:gd name="connsiteY71" fmla="*/ 165907 h 202215"/>
                <a:gd name="connsiteX72" fmla="*/ 146081 w 184118"/>
                <a:gd name="connsiteY72" fmla="*/ 164573 h 202215"/>
                <a:gd name="connsiteX73" fmla="*/ 146158 w 184118"/>
                <a:gd name="connsiteY73" fmla="*/ 162554 h 202215"/>
                <a:gd name="connsiteX74" fmla="*/ 146081 w 184118"/>
                <a:gd name="connsiteY74" fmla="*/ 162478 h 202215"/>
                <a:gd name="connsiteX75" fmla="*/ 143795 w 184118"/>
                <a:gd name="connsiteY75" fmla="*/ 161621 h 202215"/>
                <a:gd name="connsiteX76" fmla="*/ 136937 w 184118"/>
                <a:gd name="connsiteY76" fmla="*/ 158287 h 202215"/>
                <a:gd name="connsiteX77" fmla="*/ 136937 w 184118"/>
                <a:gd name="connsiteY77" fmla="*/ 156097 h 202215"/>
                <a:gd name="connsiteX78" fmla="*/ 138842 w 184118"/>
                <a:gd name="connsiteY78" fmla="*/ 155525 h 202215"/>
                <a:gd name="connsiteX79" fmla="*/ 140271 w 184118"/>
                <a:gd name="connsiteY79" fmla="*/ 156191 h 202215"/>
                <a:gd name="connsiteX80" fmla="*/ 142557 w 184118"/>
                <a:gd name="connsiteY80" fmla="*/ 157620 h 202215"/>
                <a:gd name="connsiteX81" fmla="*/ 145891 w 184118"/>
                <a:gd name="connsiteY81" fmla="*/ 158287 h 202215"/>
                <a:gd name="connsiteX82" fmla="*/ 148844 w 184118"/>
                <a:gd name="connsiteY82" fmla="*/ 155811 h 202215"/>
                <a:gd name="connsiteX83" fmla="*/ 146748 w 184118"/>
                <a:gd name="connsiteY83" fmla="*/ 154382 h 202215"/>
                <a:gd name="connsiteX84" fmla="*/ 144653 w 184118"/>
                <a:gd name="connsiteY84" fmla="*/ 153239 h 202215"/>
                <a:gd name="connsiteX85" fmla="*/ 144176 w 184118"/>
                <a:gd name="connsiteY85" fmla="*/ 152286 h 202215"/>
                <a:gd name="connsiteX86" fmla="*/ 144176 w 184118"/>
                <a:gd name="connsiteY86" fmla="*/ 151620 h 202215"/>
                <a:gd name="connsiteX87" fmla="*/ 148367 w 184118"/>
                <a:gd name="connsiteY87" fmla="*/ 150191 h 202215"/>
                <a:gd name="connsiteX88" fmla="*/ 150749 w 184118"/>
                <a:gd name="connsiteY88" fmla="*/ 152382 h 202215"/>
                <a:gd name="connsiteX89" fmla="*/ 152844 w 184118"/>
                <a:gd name="connsiteY89" fmla="*/ 154763 h 202215"/>
                <a:gd name="connsiteX90" fmla="*/ 153892 w 184118"/>
                <a:gd name="connsiteY90" fmla="*/ 154763 h 202215"/>
                <a:gd name="connsiteX91" fmla="*/ 155987 w 184118"/>
                <a:gd name="connsiteY91" fmla="*/ 153429 h 202215"/>
                <a:gd name="connsiteX92" fmla="*/ 156940 w 184118"/>
                <a:gd name="connsiteY92" fmla="*/ 152001 h 202215"/>
                <a:gd name="connsiteX93" fmla="*/ 155130 w 184118"/>
                <a:gd name="connsiteY93" fmla="*/ 148762 h 202215"/>
                <a:gd name="connsiteX94" fmla="*/ 150749 w 184118"/>
                <a:gd name="connsiteY94" fmla="*/ 147238 h 202215"/>
                <a:gd name="connsiteX95" fmla="*/ 150006 w 184118"/>
                <a:gd name="connsiteY95" fmla="*/ 145657 h 202215"/>
                <a:gd name="connsiteX96" fmla="*/ 150177 w 184118"/>
                <a:gd name="connsiteY96" fmla="*/ 145333 h 202215"/>
                <a:gd name="connsiteX97" fmla="*/ 152844 w 184118"/>
                <a:gd name="connsiteY97" fmla="*/ 144095 h 202215"/>
                <a:gd name="connsiteX98" fmla="*/ 154940 w 184118"/>
                <a:gd name="connsiteY98" fmla="*/ 144952 h 202215"/>
                <a:gd name="connsiteX99" fmla="*/ 156083 w 184118"/>
                <a:gd name="connsiteY99" fmla="*/ 145905 h 202215"/>
                <a:gd name="connsiteX100" fmla="*/ 157892 w 184118"/>
                <a:gd name="connsiteY100" fmla="*/ 145905 h 202215"/>
                <a:gd name="connsiteX101" fmla="*/ 159331 w 184118"/>
                <a:gd name="connsiteY101" fmla="*/ 143161 h 202215"/>
                <a:gd name="connsiteX102" fmla="*/ 159321 w 184118"/>
                <a:gd name="connsiteY102" fmla="*/ 143142 h 202215"/>
                <a:gd name="connsiteX103" fmla="*/ 157416 w 184118"/>
                <a:gd name="connsiteY103" fmla="*/ 141142 h 202215"/>
                <a:gd name="connsiteX104" fmla="*/ 158559 w 184118"/>
                <a:gd name="connsiteY104" fmla="*/ 139713 h 202215"/>
                <a:gd name="connsiteX105" fmla="*/ 160750 w 184118"/>
                <a:gd name="connsiteY105" fmla="*/ 139142 h 202215"/>
                <a:gd name="connsiteX106" fmla="*/ 162083 w 184118"/>
                <a:gd name="connsiteY106" fmla="*/ 139809 h 202215"/>
                <a:gd name="connsiteX107" fmla="*/ 165322 w 184118"/>
                <a:gd name="connsiteY107" fmla="*/ 141618 h 202215"/>
                <a:gd name="connsiteX108" fmla="*/ 169989 w 184118"/>
                <a:gd name="connsiteY108" fmla="*/ 141047 h 202215"/>
                <a:gd name="connsiteX109" fmla="*/ 171799 w 184118"/>
                <a:gd name="connsiteY109" fmla="*/ 139142 h 202215"/>
                <a:gd name="connsiteX110" fmla="*/ 171799 w 184118"/>
                <a:gd name="connsiteY110" fmla="*/ 138285 h 202215"/>
                <a:gd name="connsiteX111" fmla="*/ 167417 w 184118"/>
                <a:gd name="connsiteY111" fmla="*/ 135998 h 202215"/>
                <a:gd name="connsiteX112" fmla="*/ 165036 w 184118"/>
                <a:gd name="connsiteY112" fmla="*/ 135046 h 202215"/>
                <a:gd name="connsiteX113" fmla="*/ 164912 w 184118"/>
                <a:gd name="connsiteY113" fmla="*/ 133836 h 202215"/>
                <a:gd name="connsiteX114" fmla="*/ 165036 w 184118"/>
                <a:gd name="connsiteY114" fmla="*/ 133713 h 202215"/>
                <a:gd name="connsiteX115" fmla="*/ 166941 w 184118"/>
                <a:gd name="connsiteY115" fmla="*/ 132951 h 202215"/>
                <a:gd name="connsiteX116" fmla="*/ 168846 w 184118"/>
                <a:gd name="connsiteY116" fmla="*/ 132474 h 202215"/>
                <a:gd name="connsiteX117" fmla="*/ 169989 w 184118"/>
                <a:gd name="connsiteY117" fmla="*/ 130855 h 202215"/>
                <a:gd name="connsiteX118" fmla="*/ 169989 w 184118"/>
                <a:gd name="connsiteY118" fmla="*/ 129236 h 202215"/>
                <a:gd name="connsiteX119" fmla="*/ 169989 w 184118"/>
                <a:gd name="connsiteY119" fmla="*/ 128188 h 202215"/>
                <a:gd name="connsiteX120" fmla="*/ 171132 w 184118"/>
                <a:gd name="connsiteY120" fmla="*/ 125997 h 202215"/>
                <a:gd name="connsiteX121" fmla="*/ 173132 w 184118"/>
                <a:gd name="connsiteY121" fmla="*/ 125997 h 202215"/>
                <a:gd name="connsiteX122" fmla="*/ 173704 w 184118"/>
                <a:gd name="connsiteY122" fmla="*/ 127426 h 202215"/>
                <a:gd name="connsiteX123" fmla="*/ 173704 w 184118"/>
                <a:gd name="connsiteY123" fmla="*/ 129141 h 202215"/>
                <a:gd name="connsiteX124" fmla="*/ 173704 w 184118"/>
                <a:gd name="connsiteY124" fmla="*/ 129141 h 202215"/>
                <a:gd name="connsiteX125" fmla="*/ 175133 w 184118"/>
                <a:gd name="connsiteY125" fmla="*/ 129141 h 202215"/>
                <a:gd name="connsiteX126" fmla="*/ 177609 w 184118"/>
                <a:gd name="connsiteY126" fmla="*/ 125997 h 202215"/>
                <a:gd name="connsiteX127" fmla="*/ 176561 w 184118"/>
                <a:gd name="connsiteY127" fmla="*/ 122568 h 202215"/>
                <a:gd name="connsiteX128" fmla="*/ 175609 w 184118"/>
                <a:gd name="connsiteY128" fmla="*/ 121139 h 202215"/>
                <a:gd name="connsiteX129" fmla="*/ 176276 w 184118"/>
                <a:gd name="connsiteY129" fmla="*/ 118473 h 202215"/>
                <a:gd name="connsiteX130" fmla="*/ 176276 w 184118"/>
                <a:gd name="connsiteY130" fmla="*/ 118473 h 202215"/>
                <a:gd name="connsiteX131" fmla="*/ 179228 w 184118"/>
                <a:gd name="connsiteY131" fmla="*/ 119520 h 202215"/>
                <a:gd name="connsiteX132" fmla="*/ 179800 w 184118"/>
                <a:gd name="connsiteY132" fmla="*/ 122378 h 202215"/>
                <a:gd name="connsiteX133" fmla="*/ 181895 w 184118"/>
                <a:gd name="connsiteY133" fmla="*/ 124092 h 202215"/>
                <a:gd name="connsiteX134" fmla="*/ 183610 w 184118"/>
                <a:gd name="connsiteY134" fmla="*/ 121616 h 202215"/>
                <a:gd name="connsiteX135" fmla="*/ 183134 w 184118"/>
                <a:gd name="connsiteY135" fmla="*/ 119235 h 202215"/>
                <a:gd name="connsiteX136" fmla="*/ 184086 w 184118"/>
                <a:gd name="connsiteY136" fmla="*/ 117520 h 202215"/>
                <a:gd name="connsiteX137" fmla="*/ 177228 w 184118"/>
                <a:gd name="connsiteY137" fmla="*/ 105995 h 202215"/>
                <a:gd name="connsiteX138" fmla="*/ 125126 w 184118"/>
                <a:gd name="connsiteY138" fmla="*/ 1220 h 202215"/>
                <a:gd name="connsiteX139" fmla="*/ 124269 w 184118"/>
                <a:gd name="connsiteY139" fmla="*/ -399 h 202215"/>
                <a:gd name="connsiteX140" fmla="*/ 123793 w 184118"/>
                <a:gd name="connsiteY140" fmla="*/ -399 h 202215"/>
                <a:gd name="connsiteX141" fmla="*/ 121888 w 184118"/>
                <a:gd name="connsiteY141" fmla="*/ 77 h 202215"/>
                <a:gd name="connsiteX142" fmla="*/ 120840 w 184118"/>
                <a:gd name="connsiteY142" fmla="*/ 1696 h 202215"/>
                <a:gd name="connsiteX143" fmla="*/ 120840 w 184118"/>
                <a:gd name="connsiteY143" fmla="*/ 3315 h 202215"/>
                <a:gd name="connsiteX144" fmla="*/ 120840 w 184118"/>
                <a:gd name="connsiteY144" fmla="*/ 4363 h 202215"/>
                <a:gd name="connsiteX145" fmla="*/ 119697 w 184118"/>
                <a:gd name="connsiteY145" fmla="*/ 6554 h 202215"/>
                <a:gd name="connsiteX146" fmla="*/ 117792 w 184118"/>
                <a:gd name="connsiteY146" fmla="*/ 6554 h 202215"/>
                <a:gd name="connsiteX147" fmla="*/ 117125 w 184118"/>
                <a:gd name="connsiteY147" fmla="*/ 5125 h 202215"/>
                <a:gd name="connsiteX148" fmla="*/ 117125 w 184118"/>
                <a:gd name="connsiteY148" fmla="*/ 3506 h 202215"/>
                <a:gd name="connsiteX149" fmla="*/ 117125 w 184118"/>
                <a:gd name="connsiteY149" fmla="*/ 3506 h 202215"/>
                <a:gd name="connsiteX150" fmla="*/ 115792 w 184118"/>
                <a:gd name="connsiteY150" fmla="*/ 2934 h 202215"/>
                <a:gd name="connsiteX151" fmla="*/ 113411 w 184118"/>
                <a:gd name="connsiteY151" fmla="*/ 6078 h 202215"/>
                <a:gd name="connsiteX152" fmla="*/ 114363 w 184118"/>
                <a:gd name="connsiteY152" fmla="*/ 9507 h 202215"/>
                <a:gd name="connsiteX153" fmla="*/ 115411 w 184118"/>
                <a:gd name="connsiteY153" fmla="*/ 10935 h 202215"/>
                <a:gd name="connsiteX154" fmla="*/ 114744 w 184118"/>
                <a:gd name="connsiteY154" fmla="*/ 13602 h 202215"/>
                <a:gd name="connsiteX155" fmla="*/ 114744 w 184118"/>
                <a:gd name="connsiteY155" fmla="*/ 13602 h 202215"/>
                <a:gd name="connsiteX156" fmla="*/ 111886 w 184118"/>
                <a:gd name="connsiteY156" fmla="*/ 12459 h 202215"/>
                <a:gd name="connsiteX157" fmla="*/ 111220 w 184118"/>
                <a:gd name="connsiteY157" fmla="*/ 9697 h 202215"/>
                <a:gd name="connsiteX158" fmla="*/ 109220 w 184118"/>
                <a:gd name="connsiteY158" fmla="*/ 7982 h 202215"/>
                <a:gd name="connsiteX159" fmla="*/ 107505 w 184118"/>
                <a:gd name="connsiteY159" fmla="*/ 10364 h 202215"/>
                <a:gd name="connsiteX160" fmla="*/ 108077 w 184118"/>
                <a:gd name="connsiteY160" fmla="*/ 12650 h 202215"/>
                <a:gd name="connsiteX161" fmla="*/ 106172 w 184118"/>
                <a:gd name="connsiteY161" fmla="*/ 14936 h 202215"/>
                <a:gd name="connsiteX162" fmla="*/ 104648 w 184118"/>
                <a:gd name="connsiteY162" fmla="*/ 12745 h 202215"/>
                <a:gd name="connsiteX163" fmla="*/ 105124 w 184118"/>
                <a:gd name="connsiteY163" fmla="*/ 8840 h 202215"/>
                <a:gd name="connsiteX164" fmla="*/ 105124 w 184118"/>
                <a:gd name="connsiteY164" fmla="*/ 6935 h 202215"/>
                <a:gd name="connsiteX165" fmla="*/ 103219 w 184118"/>
                <a:gd name="connsiteY165" fmla="*/ 6935 h 202215"/>
                <a:gd name="connsiteX166" fmla="*/ 101409 w 184118"/>
                <a:gd name="connsiteY166" fmla="*/ 9221 h 202215"/>
                <a:gd name="connsiteX167" fmla="*/ 101409 w 184118"/>
                <a:gd name="connsiteY167" fmla="*/ 12459 h 202215"/>
                <a:gd name="connsiteX168" fmla="*/ 100266 w 184118"/>
                <a:gd name="connsiteY168" fmla="*/ 16270 h 202215"/>
                <a:gd name="connsiteX169" fmla="*/ 97504 w 184118"/>
                <a:gd name="connsiteY169" fmla="*/ 16270 h 202215"/>
                <a:gd name="connsiteX170" fmla="*/ 97504 w 184118"/>
                <a:gd name="connsiteY170" fmla="*/ 13602 h 202215"/>
                <a:gd name="connsiteX171" fmla="*/ 97504 w 184118"/>
                <a:gd name="connsiteY171" fmla="*/ 9792 h 202215"/>
                <a:gd name="connsiteX172" fmla="*/ 93884 w 184118"/>
                <a:gd name="connsiteY172" fmla="*/ 10840 h 202215"/>
                <a:gd name="connsiteX173" fmla="*/ 92265 w 184118"/>
                <a:gd name="connsiteY173" fmla="*/ 13983 h 202215"/>
                <a:gd name="connsiteX174" fmla="*/ 92265 w 184118"/>
                <a:gd name="connsiteY174" fmla="*/ 17127 h 202215"/>
                <a:gd name="connsiteX175" fmla="*/ 91122 w 184118"/>
                <a:gd name="connsiteY175" fmla="*/ 18746 h 202215"/>
                <a:gd name="connsiteX176" fmla="*/ 90170 w 184118"/>
                <a:gd name="connsiteY176" fmla="*/ 13793 h 202215"/>
                <a:gd name="connsiteX177" fmla="*/ 90932 w 184118"/>
                <a:gd name="connsiteY177" fmla="*/ 11697 h 202215"/>
                <a:gd name="connsiteX178" fmla="*/ 89408 w 184118"/>
                <a:gd name="connsiteY178" fmla="*/ 10840 h 202215"/>
                <a:gd name="connsiteX179" fmla="*/ 88550 w 184118"/>
                <a:gd name="connsiteY179" fmla="*/ 11412 h 202215"/>
                <a:gd name="connsiteX180" fmla="*/ 86360 w 184118"/>
                <a:gd name="connsiteY180" fmla="*/ 15888 h 202215"/>
                <a:gd name="connsiteX181" fmla="*/ 86360 w 184118"/>
                <a:gd name="connsiteY181" fmla="*/ 19413 h 202215"/>
                <a:gd name="connsiteX182" fmla="*/ 85693 w 184118"/>
                <a:gd name="connsiteY182" fmla="*/ 11793 h 202215"/>
                <a:gd name="connsiteX183" fmla="*/ 87122 w 184118"/>
                <a:gd name="connsiteY183" fmla="*/ 9126 h 202215"/>
                <a:gd name="connsiteX184" fmla="*/ 86169 w 184118"/>
                <a:gd name="connsiteY184" fmla="*/ 7126 h 202215"/>
                <a:gd name="connsiteX185" fmla="*/ 83597 w 184118"/>
                <a:gd name="connsiteY185" fmla="*/ 7982 h 202215"/>
                <a:gd name="connsiteX186" fmla="*/ 79502 w 184118"/>
                <a:gd name="connsiteY186" fmla="*/ 13602 h 202215"/>
                <a:gd name="connsiteX187" fmla="*/ 80454 w 184118"/>
                <a:gd name="connsiteY187" fmla="*/ 18936 h 202215"/>
                <a:gd name="connsiteX188" fmla="*/ 79787 w 184118"/>
                <a:gd name="connsiteY188" fmla="*/ 21032 h 202215"/>
                <a:gd name="connsiteX189" fmla="*/ 76930 w 184118"/>
                <a:gd name="connsiteY189" fmla="*/ 21032 h 202215"/>
                <a:gd name="connsiteX190" fmla="*/ 76930 w 184118"/>
                <a:gd name="connsiteY190" fmla="*/ 18460 h 202215"/>
                <a:gd name="connsiteX191" fmla="*/ 75406 w 184118"/>
                <a:gd name="connsiteY191" fmla="*/ 16555 h 202215"/>
                <a:gd name="connsiteX192" fmla="*/ 71977 w 184118"/>
                <a:gd name="connsiteY192" fmla="*/ 18841 h 202215"/>
                <a:gd name="connsiteX193" fmla="*/ 71977 w 184118"/>
                <a:gd name="connsiteY193" fmla="*/ 22080 h 202215"/>
                <a:gd name="connsiteX194" fmla="*/ 71977 w 184118"/>
                <a:gd name="connsiteY194" fmla="*/ 23794 h 202215"/>
                <a:gd name="connsiteX195" fmla="*/ 68453 w 184118"/>
                <a:gd name="connsiteY195" fmla="*/ 18746 h 202215"/>
                <a:gd name="connsiteX196" fmla="*/ 68453 w 184118"/>
                <a:gd name="connsiteY196" fmla="*/ 16936 h 202215"/>
                <a:gd name="connsiteX197" fmla="*/ 66833 w 184118"/>
                <a:gd name="connsiteY197" fmla="*/ 16270 h 202215"/>
                <a:gd name="connsiteX198" fmla="*/ 65786 w 184118"/>
                <a:gd name="connsiteY198" fmla="*/ 16746 h 202215"/>
                <a:gd name="connsiteX199" fmla="*/ 64071 w 184118"/>
                <a:gd name="connsiteY199" fmla="*/ 21222 h 202215"/>
                <a:gd name="connsiteX200" fmla="*/ 66262 w 184118"/>
                <a:gd name="connsiteY200" fmla="*/ 24747 h 202215"/>
                <a:gd name="connsiteX201" fmla="*/ 65995 w 184118"/>
                <a:gd name="connsiteY201" fmla="*/ 26337 h 202215"/>
                <a:gd name="connsiteX202" fmla="*/ 65786 w 184118"/>
                <a:gd name="connsiteY202" fmla="*/ 26461 h 202215"/>
                <a:gd name="connsiteX203" fmla="*/ 64928 w 184118"/>
                <a:gd name="connsiteY203" fmla="*/ 26461 h 202215"/>
                <a:gd name="connsiteX204" fmla="*/ 60833 w 184118"/>
                <a:gd name="connsiteY204" fmla="*/ 21604 h 202215"/>
                <a:gd name="connsiteX205" fmla="*/ 56070 w 184118"/>
                <a:gd name="connsiteY205" fmla="*/ 21032 h 202215"/>
                <a:gd name="connsiteX206" fmla="*/ 53117 w 184118"/>
                <a:gd name="connsiteY206" fmla="*/ 22651 h 202215"/>
                <a:gd name="connsiteX207" fmla="*/ 53784 w 184118"/>
                <a:gd name="connsiteY207" fmla="*/ 23508 h 202215"/>
                <a:gd name="connsiteX208" fmla="*/ 58832 w 184118"/>
                <a:gd name="connsiteY208" fmla="*/ 25413 h 202215"/>
                <a:gd name="connsiteX209" fmla="*/ 61690 w 184118"/>
                <a:gd name="connsiteY209" fmla="*/ 29128 h 202215"/>
                <a:gd name="connsiteX210" fmla="*/ 59023 w 184118"/>
                <a:gd name="connsiteY210" fmla="*/ 29128 h 202215"/>
                <a:gd name="connsiteX211" fmla="*/ 57213 w 184118"/>
                <a:gd name="connsiteY211" fmla="*/ 27604 h 202215"/>
                <a:gd name="connsiteX212" fmla="*/ 56546 w 184118"/>
                <a:gd name="connsiteY212" fmla="*/ 27604 h 202215"/>
                <a:gd name="connsiteX213" fmla="*/ 55584 w 184118"/>
                <a:gd name="connsiteY213" fmla="*/ 29681 h 202215"/>
                <a:gd name="connsiteX214" fmla="*/ 55594 w 184118"/>
                <a:gd name="connsiteY214" fmla="*/ 29700 h 202215"/>
                <a:gd name="connsiteX215" fmla="*/ 55594 w 184118"/>
                <a:gd name="connsiteY215" fmla="*/ 31890 h 202215"/>
                <a:gd name="connsiteX216" fmla="*/ 51974 w 184118"/>
                <a:gd name="connsiteY216" fmla="*/ 27890 h 202215"/>
                <a:gd name="connsiteX217" fmla="*/ 43497 w 184118"/>
                <a:gd name="connsiteY217" fmla="*/ 25223 h 202215"/>
                <a:gd name="connsiteX218" fmla="*/ 41878 w 184118"/>
                <a:gd name="connsiteY218" fmla="*/ 25223 h 202215"/>
                <a:gd name="connsiteX219" fmla="*/ 40735 w 184118"/>
                <a:gd name="connsiteY219" fmla="*/ 27985 h 202215"/>
                <a:gd name="connsiteX220" fmla="*/ 42926 w 184118"/>
                <a:gd name="connsiteY220" fmla="*/ 29795 h 202215"/>
                <a:gd name="connsiteX221" fmla="*/ 45688 w 184118"/>
                <a:gd name="connsiteY221" fmla="*/ 32462 h 202215"/>
                <a:gd name="connsiteX222" fmla="*/ 45116 w 184118"/>
                <a:gd name="connsiteY222" fmla="*/ 36177 h 202215"/>
                <a:gd name="connsiteX223" fmla="*/ 41116 w 184118"/>
                <a:gd name="connsiteY223" fmla="*/ 36177 h 202215"/>
                <a:gd name="connsiteX224" fmla="*/ 38449 w 184118"/>
                <a:gd name="connsiteY224" fmla="*/ 33986 h 202215"/>
                <a:gd name="connsiteX225" fmla="*/ 34639 w 184118"/>
                <a:gd name="connsiteY225" fmla="*/ 35605 h 202215"/>
                <a:gd name="connsiteX226" fmla="*/ 35115 w 184118"/>
                <a:gd name="connsiteY226" fmla="*/ 36748 h 202215"/>
                <a:gd name="connsiteX227" fmla="*/ 37782 w 184118"/>
                <a:gd name="connsiteY227" fmla="*/ 38272 h 202215"/>
                <a:gd name="connsiteX228" fmla="*/ 39211 w 184118"/>
                <a:gd name="connsiteY228" fmla="*/ 40654 h 202215"/>
                <a:gd name="connsiteX229" fmla="*/ 37020 w 184118"/>
                <a:gd name="connsiteY229" fmla="*/ 42368 h 202215"/>
                <a:gd name="connsiteX230" fmla="*/ 34639 w 184118"/>
                <a:gd name="connsiteY230" fmla="*/ 41415 h 202215"/>
                <a:gd name="connsiteX231" fmla="*/ 30734 w 184118"/>
                <a:gd name="connsiteY231" fmla="*/ 36939 h 202215"/>
                <a:gd name="connsiteX232" fmla="*/ 28543 w 184118"/>
                <a:gd name="connsiteY232" fmla="*/ 35034 h 202215"/>
                <a:gd name="connsiteX233" fmla="*/ 25209 w 184118"/>
                <a:gd name="connsiteY233" fmla="*/ 34462 h 202215"/>
                <a:gd name="connsiteX234" fmla="*/ 22923 w 184118"/>
                <a:gd name="connsiteY234" fmla="*/ 35605 h 202215"/>
                <a:gd name="connsiteX235" fmla="*/ 22352 w 184118"/>
                <a:gd name="connsiteY235" fmla="*/ 37510 h 202215"/>
                <a:gd name="connsiteX236" fmla="*/ 23876 w 184118"/>
                <a:gd name="connsiteY236" fmla="*/ 38177 h 202215"/>
                <a:gd name="connsiteX237" fmla="*/ 27781 w 184118"/>
                <a:gd name="connsiteY237" fmla="*/ 40748 h 202215"/>
                <a:gd name="connsiteX238" fmla="*/ 27781 w 184118"/>
                <a:gd name="connsiteY238" fmla="*/ 42654 h 202215"/>
                <a:gd name="connsiteX239" fmla="*/ 26257 w 184118"/>
                <a:gd name="connsiteY239" fmla="*/ 42654 h 202215"/>
                <a:gd name="connsiteX240" fmla="*/ 23495 w 184118"/>
                <a:gd name="connsiteY240" fmla="*/ 41511 h 202215"/>
                <a:gd name="connsiteX241" fmla="*/ 21018 w 184118"/>
                <a:gd name="connsiteY241" fmla="*/ 39892 h 202215"/>
                <a:gd name="connsiteX242" fmla="*/ 17589 w 184118"/>
                <a:gd name="connsiteY242" fmla="*/ 41034 h 202215"/>
                <a:gd name="connsiteX243" fmla="*/ 17513 w 184118"/>
                <a:gd name="connsiteY243" fmla="*/ 43054 h 202215"/>
                <a:gd name="connsiteX244" fmla="*/ 17589 w 184118"/>
                <a:gd name="connsiteY244" fmla="*/ 43130 h 202215"/>
                <a:gd name="connsiteX245" fmla="*/ 19875 w 184118"/>
                <a:gd name="connsiteY245" fmla="*/ 44083 h 202215"/>
                <a:gd name="connsiteX246" fmla="*/ 26352 w 184118"/>
                <a:gd name="connsiteY246" fmla="*/ 47702 h 202215"/>
                <a:gd name="connsiteX247" fmla="*/ 26352 w 184118"/>
                <a:gd name="connsiteY247" fmla="*/ 49797 h 202215"/>
                <a:gd name="connsiteX248" fmla="*/ 24447 w 184118"/>
                <a:gd name="connsiteY248" fmla="*/ 50369 h 202215"/>
                <a:gd name="connsiteX249" fmla="*/ 23114 w 184118"/>
                <a:gd name="connsiteY249" fmla="*/ 49607 h 202215"/>
                <a:gd name="connsiteX250" fmla="*/ 20923 w 184118"/>
                <a:gd name="connsiteY250" fmla="*/ 48178 h 202215"/>
                <a:gd name="connsiteX251" fmla="*/ 17684 w 184118"/>
                <a:gd name="connsiteY251" fmla="*/ 47321 h 202215"/>
                <a:gd name="connsiteX252" fmla="*/ 14922 w 184118"/>
                <a:gd name="connsiteY252" fmla="*/ 49607 h 202215"/>
                <a:gd name="connsiteX253" fmla="*/ 16922 w 184118"/>
                <a:gd name="connsiteY253" fmla="*/ 51131 h 202215"/>
                <a:gd name="connsiteX254" fmla="*/ 18923 w 184118"/>
                <a:gd name="connsiteY254" fmla="*/ 52274 h 202215"/>
                <a:gd name="connsiteX255" fmla="*/ 19399 w 184118"/>
                <a:gd name="connsiteY255" fmla="*/ 53322 h 202215"/>
                <a:gd name="connsiteX256" fmla="*/ 19399 w 184118"/>
                <a:gd name="connsiteY256" fmla="*/ 53988 h 202215"/>
                <a:gd name="connsiteX257" fmla="*/ 15398 w 184118"/>
                <a:gd name="connsiteY257" fmla="*/ 55131 h 202215"/>
                <a:gd name="connsiteX258" fmla="*/ 13112 w 184118"/>
                <a:gd name="connsiteY258" fmla="*/ 52941 h 202215"/>
                <a:gd name="connsiteX259" fmla="*/ 11112 w 184118"/>
                <a:gd name="connsiteY259" fmla="*/ 50464 h 202215"/>
                <a:gd name="connsiteX260" fmla="*/ 10160 w 184118"/>
                <a:gd name="connsiteY260" fmla="*/ 50464 h 202215"/>
                <a:gd name="connsiteX261" fmla="*/ 8159 w 184118"/>
                <a:gd name="connsiteY261" fmla="*/ 51607 h 202215"/>
                <a:gd name="connsiteX262" fmla="*/ 7207 w 184118"/>
                <a:gd name="connsiteY262" fmla="*/ 52941 h 202215"/>
                <a:gd name="connsiteX263" fmla="*/ 8921 w 184118"/>
                <a:gd name="connsiteY263" fmla="*/ 56274 h 202215"/>
                <a:gd name="connsiteX264" fmla="*/ 13112 w 184118"/>
                <a:gd name="connsiteY264" fmla="*/ 57894 h 202215"/>
                <a:gd name="connsiteX265" fmla="*/ 13684 w 184118"/>
                <a:gd name="connsiteY265" fmla="*/ 59894 h 202215"/>
                <a:gd name="connsiteX266" fmla="*/ 11112 w 184118"/>
                <a:gd name="connsiteY266" fmla="*/ 61037 h 202215"/>
                <a:gd name="connsiteX267" fmla="*/ 9112 w 184118"/>
                <a:gd name="connsiteY267" fmla="*/ 59989 h 202215"/>
                <a:gd name="connsiteX268" fmla="*/ 7969 w 184118"/>
                <a:gd name="connsiteY268" fmla="*/ 59132 h 202215"/>
                <a:gd name="connsiteX269" fmla="*/ 6254 w 184118"/>
                <a:gd name="connsiteY269" fmla="*/ 59132 h 202215"/>
                <a:gd name="connsiteX270" fmla="*/ 4826 w 184118"/>
                <a:gd name="connsiteY270" fmla="*/ 61799 h 202215"/>
                <a:gd name="connsiteX271" fmla="*/ 6635 w 184118"/>
                <a:gd name="connsiteY271" fmla="*/ 63799 h 202215"/>
                <a:gd name="connsiteX272" fmla="*/ 5587 w 184118"/>
                <a:gd name="connsiteY272" fmla="*/ 65228 h 202215"/>
                <a:gd name="connsiteX273" fmla="*/ 3492 w 184118"/>
                <a:gd name="connsiteY273" fmla="*/ 65228 h 202215"/>
                <a:gd name="connsiteX274" fmla="*/ 2254 w 184118"/>
                <a:gd name="connsiteY274" fmla="*/ 64466 h 202215"/>
                <a:gd name="connsiteX275" fmla="*/ -32 w 184118"/>
                <a:gd name="connsiteY275" fmla="*/ 62847 h 202215"/>
                <a:gd name="connsiteX276" fmla="*/ 5778 w 184118"/>
                <a:gd name="connsiteY276" fmla="*/ 77706 h 202215"/>
                <a:gd name="connsiteX277" fmla="*/ 3873 w 184118"/>
                <a:gd name="connsiteY277" fmla="*/ 91326 h 202215"/>
                <a:gd name="connsiteX278" fmla="*/ 8064 w 184118"/>
                <a:gd name="connsiteY278" fmla="*/ 109043 h 202215"/>
                <a:gd name="connsiteX279" fmla="*/ 47878 w 184118"/>
                <a:gd name="connsiteY279" fmla="*/ 178289 h 202215"/>
                <a:gd name="connsiteX280" fmla="*/ 66167 w 184118"/>
                <a:gd name="connsiteY280" fmla="*/ 195054 h 202215"/>
                <a:gd name="connsiteX281" fmla="*/ 66738 w 184118"/>
                <a:gd name="connsiteY281" fmla="*/ 193625 h 202215"/>
                <a:gd name="connsiteX282" fmla="*/ 67024 w 184118"/>
                <a:gd name="connsiteY282" fmla="*/ 191529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84118" h="202215">
                  <a:moveTo>
                    <a:pt x="67024" y="191529"/>
                  </a:moveTo>
                  <a:cubicBezTo>
                    <a:pt x="67224" y="190834"/>
                    <a:pt x="67710" y="190243"/>
                    <a:pt x="68357" y="189910"/>
                  </a:cubicBezTo>
                  <a:cubicBezTo>
                    <a:pt x="69729" y="191234"/>
                    <a:pt x="70005" y="193330"/>
                    <a:pt x="69024" y="194958"/>
                  </a:cubicBezTo>
                  <a:cubicBezTo>
                    <a:pt x="68548" y="195577"/>
                    <a:pt x="68224" y="196292"/>
                    <a:pt x="68072" y="197054"/>
                  </a:cubicBezTo>
                  <a:cubicBezTo>
                    <a:pt x="68072" y="197721"/>
                    <a:pt x="68738" y="198292"/>
                    <a:pt x="69595" y="197911"/>
                  </a:cubicBezTo>
                  <a:lnTo>
                    <a:pt x="70548" y="197435"/>
                  </a:lnTo>
                  <a:cubicBezTo>
                    <a:pt x="72005" y="196378"/>
                    <a:pt x="72939" y="194749"/>
                    <a:pt x="73120" y="192958"/>
                  </a:cubicBezTo>
                  <a:cubicBezTo>
                    <a:pt x="73120" y="191720"/>
                    <a:pt x="72548" y="190577"/>
                    <a:pt x="73691" y="189339"/>
                  </a:cubicBezTo>
                  <a:cubicBezTo>
                    <a:pt x="75882" y="190863"/>
                    <a:pt x="75882" y="194101"/>
                    <a:pt x="73691" y="197054"/>
                  </a:cubicBezTo>
                  <a:cubicBezTo>
                    <a:pt x="73053" y="197930"/>
                    <a:pt x="72482" y="198854"/>
                    <a:pt x="71977" y="199816"/>
                  </a:cubicBezTo>
                  <a:cubicBezTo>
                    <a:pt x="71596" y="200445"/>
                    <a:pt x="71786" y="201264"/>
                    <a:pt x="72415" y="201645"/>
                  </a:cubicBezTo>
                  <a:cubicBezTo>
                    <a:pt x="72548" y="201731"/>
                    <a:pt x="72691" y="201788"/>
                    <a:pt x="72834" y="201817"/>
                  </a:cubicBezTo>
                  <a:cubicBezTo>
                    <a:pt x="73844" y="201788"/>
                    <a:pt x="74834" y="201493"/>
                    <a:pt x="75692" y="200959"/>
                  </a:cubicBezTo>
                  <a:cubicBezTo>
                    <a:pt x="77930" y="199778"/>
                    <a:pt x="79616" y="197759"/>
                    <a:pt x="80359" y="195340"/>
                  </a:cubicBezTo>
                  <a:cubicBezTo>
                    <a:pt x="80397" y="193501"/>
                    <a:pt x="80140" y="191663"/>
                    <a:pt x="79597" y="189910"/>
                  </a:cubicBezTo>
                  <a:cubicBezTo>
                    <a:pt x="79473" y="189110"/>
                    <a:pt x="79797" y="188301"/>
                    <a:pt x="80454" y="187814"/>
                  </a:cubicBezTo>
                  <a:cubicBezTo>
                    <a:pt x="81273" y="187005"/>
                    <a:pt x="82588" y="187005"/>
                    <a:pt x="83407" y="187814"/>
                  </a:cubicBezTo>
                  <a:cubicBezTo>
                    <a:pt x="83883" y="188481"/>
                    <a:pt x="83407" y="189434"/>
                    <a:pt x="83407" y="190386"/>
                  </a:cubicBezTo>
                  <a:cubicBezTo>
                    <a:pt x="83293" y="191329"/>
                    <a:pt x="83969" y="192177"/>
                    <a:pt x="84912" y="192292"/>
                  </a:cubicBezTo>
                  <a:cubicBezTo>
                    <a:pt x="84921" y="192292"/>
                    <a:pt x="84921" y="192292"/>
                    <a:pt x="84931" y="192292"/>
                  </a:cubicBezTo>
                  <a:cubicBezTo>
                    <a:pt x="86464" y="192177"/>
                    <a:pt x="87846" y="191320"/>
                    <a:pt x="88645" y="190006"/>
                  </a:cubicBezTo>
                  <a:cubicBezTo>
                    <a:pt x="89008" y="188920"/>
                    <a:pt x="89008" y="187758"/>
                    <a:pt x="88645" y="186672"/>
                  </a:cubicBezTo>
                  <a:lnTo>
                    <a:pt x="88645" y="184957"/>
                  </a:lnTo>
                  <a:cubicBezTo>
                    <a:pt x="90751" y="185786"/>
                    <a:pt x="92113" y="187844"/>
                    <a:pt x="92075" y="190101"/>
                  </a:cubicBezTo>
                  <a:cubicBezTo>
                    <a:pt x="91932" y="190663"/>
                    <a:pt x="91932" y="191253"/>
                    <a:pt x="92075" y="191815"/>
                  </a:cubicBezTo>
                  <a:cubicBezTo>
                    <a:pt x="92294" y="192463"/>
                    <a:pt x="92989" y="192815"/>
                    <a:pt x="93646" y="192596"/>
                  </a:cubicBezTo>
                  <a:cubicBezTo>
                    <a:pt x="93656" y="192587"/>
                    <a:pt x="93675" y="192587"/>
                    <a:pt x="93694" y="192577"/>
                  </a:cubicBezTo>
                  <a:lnTo>
                    <a:pt x="94837" y="192006"/>
                  </a:lnTo>
                  <a:cubicBezTo>
                    <a:pt x="96437" y="191129"/>
                    <a:pt x="97285" y="189320"/>
                    <a:pt x="96932" y="187529"/>
                  </a:cubicBezTo>
                  <a:cubicBezTo>
                    <a:pt x="96323" y="186234"/>
                    <a:pt x="95551" y="185024"/>
                    <a:pt x="94646" y="183909"/>
                  </a:cubicBezTo>
                  <a:cubicBezTo>
                    <a:pt x="94304" y="183386"/>
                    <a:pt x="94446" y="182671"/>
                    <a:pt x="94970" y="182328"/>
                  </a:cubicBezTo>
                  <a:cubicBezTo>
                    <a:pt x="95332" y="182090"/>
                    <a:pt x="95799" y="182081"/>
                    <a:pt x="96170" y="182290"/>
                  </a:cubicBezTo>
                  <a:cubicBezTo>
                    <a:pt x="98552" y="183147"/>
                    <a:pt x="98266" y="185910"/>
                    <a:pt x="100266" y="187148"/>
                  </a:cubicBezTo>
                  <a:cubicBezTo>
                    <a:pt x="101885" y="187586"/>
                    <a:pt x="103600" y="187586"/>
                    <a:pt x="105219" y="187148"/>
                  </a:cubicBezTo>
                  <a:cubicBezTo>
                    <a:pt x="106457" y="187148"/>
                    <a:pt x="108267" y="186481"/>
                    <a:pt x="108362" y="185529"/>
                  </a:cubicBezTo>
                  <a:cubicBezTo>
                    <a:pt x="108458" y="184576"/>
                    <a:pt x="108362" y="184862"/>
                    <a:pt x="107695" y="184672"/>
                  </a:cubicBezTo>
                  <a:cubicBezTo>
                    <a:pt x="107029" y="184481"/>
                    <a:pt x="104171" y="183433"/>
                    <a:pt x="102552" y="182767"/>
                  </a:cubicBezTo>
                  <a:cubicBezTo>
                    <a:pt x="100933" y="182100"/>
                    <a:pt x="99504" y="180861"/>
                    <a:pt x="99599" y="179052"/>
                  </a:cubicBezTo>
                  <a:cubicBezTo>
                    <a:pt x="100447" y="178413"/>
                    <a:pt x="101609" y="178413"/>
                    <a:pt x="102457" y="179052"/>
                  </a:cubicBezTo>
                  <a:cubicBezTo>
                    <a:pt x="103124" y="179528"/>
                    <a:pt x="103409" y="180290"/>
                    <a:pt x="104267" y="180576"/>
                  </a:cubicBezTo>
                  <a:lnTo>
                    <a:pt x="104933" y="180576"/>
                  </a:lnTo>
                  <a:cubicBezTo>
                    <a:pt x="105753" y="180385"/>
                    <a:pt x="106257" y="179566"/>
                    <a:pt x="106067" y="178747"/>
                  </a:cubicBezTo>
                  <a:cubicBezTo>
                    <a:pt x="106048" y="178652"/>
                    <a:pt x="106019" y="178566"/>
                    <a:pt x="105981" y="178480"/>
                  </a:cubicBezTo>
                  <a:cubicBezTo>
                    <a:pt x="105981" y="177813"/>
                    <a:pt x="105410" y="176956"/>
                    <a:pt x="105981" y="176290"/>
                  </a:cubicBezTo>
                  <a:cubicBezTo>
                    <a:pt x="106553" y="175623"/>
                    <a:pt x="108458" y="178766"/>
                    <a:pt x="109601" y="180290"/>
                  </a:cubicBezTo>
                  <a:cubicBezTo>
                    <a:pt x="111915" y="182547"/>
                    <a:pt x="115211" y="183481"/>
                    <a:pt x="118364" y="182767"/>
                  </a:cubicBezTo>
                  <a:cubicBezTo>
                    <a:pt x="118935" y="182681"/>
                    <a:pt x="119487" y="182481"/>
                    <a:pt x="119983" y="182195"/>
                  </a:cubicBezTo>
                  <a:cubicBezTo>
                    <a:pt x="121107" y="181795"/>
                    <a:pt x="121697" y="180566"/>
                    <a:pt x="121316" y="179432"/>
                  </a:cubicBezTo>
                  <a:cubicBezTo>
                    <a:pt x="120840" y="178576"/>
                    <a:pt x="119887" y="178195"/>
                    <a:pt x="119030" y="177623"/>
                  </a:cubicBezTo>
                  <a:cubicBezTo>
                    <a:pt x="117906" y="176966"/>
                    <a:pt x="116964" y="176051"/>
                    <a:pt x="116268" y="174956"/>
                  </a:cubicBezTo>
                  <a:cubicBezTo>
                    <a:pt x="115411" y="173822"/>
                    <a:pt x="115639" y="172213"/>
                    <a:pt x="116773" y="171356"/>
                  </a:cubicBezTo>
                  <a:cubicBezTo>
                    <a:pt x="116820" y="171317"/>
                    <a:pt x="116878" y="171279"/>
                    <a:pt x="116935" y="171241"/>
                  </a:cubicBezTo>
                  <a:cubicBezTo>
                    <a:pt x="118163" y="170365"/>
                    <a:pt x="119802" y="170365"/>
                    <a:pt x="121031" y="171241"/>
                  </a:cubicBezTo>
                  <a:cubicBezTo>
                    <a:pt x="121983" y="172003"/>
                    <a:pt x="122555" y="173051"/>
                    <a:pt x="123793" y="173432"/>
                  </a:cubicBezTo>
                  <a:cubicBezTo>
                    <a:pt x="125031" y="173813"/>
                    <a:pt x="127508" y="173432"/>
                    <a:pt x="127793" y="171717"/>
                  </a:cubicBezTo>
                  <a:cubicBezTo>
                    <a:pt x="127993" y="171327"/>
                    <a:pt x="127993" y="170870"/>
                    <a:pt x="127793" y="170479"/>
                  </a:cubicBezTo>
                  <a:cubicBezTo>
                    <a:pt x="126898" y="169889"/>
                    <a:pt x="125946" y="169412"/>
                    <a:pt x="124936" y="169051"/>
                  </a:cubicBezTo>
                  <a:cubicBezTo>
                    <a:pt x="123993" y="168660"/>
                    <a:pt x="123440" y="167679"/>
                    <a:pt x="123602" y="166669"/>
                  </a:cubicBezTo>
                  <a:cubicBezTo>
                    <a:pt x="123964" y="165716"/>
                    <a:pt x="124793" y="165031"/>
                    <a:pt x="125793" y="164859"/>
                  </a:cubicBezTo>
                  <a:cubicBezTo>
                    <a:pt x="126745" y="164583"/>
                    <a:pt x="127774" y="164926"/>
                    <a:pt x="128365" y="165716"/>
                  </a:cubicBezTo>
                  <a:lnTo>
                    <a:pt x="132365" y="170193"/>
                  </a:lnTo>
                  <a:cubicBezTo>
                    <a:pt x="132956" y="170974"/>
                    <a:pt x="133708" y="171622"/>
                    <a:pt x="134556" y="172099"/>
                  </a:cubicBezTo>
                  <a:cubicBezTo>
                    <a:pt x="135699" y="172499"/>
                    <a:pt x="136937" y="172499"/>
                    <a:pt x="138080" y="172099"/>
                  </a:cubicBezTo>
                  <a:cubicBezTo>
                    <a:pt x="138957" y="171879"/>
                    <a:pt x="139776" y="171460"/>
                    <a:pt x="140461" y="170860"/>
                  </a:cubicBezTo>
                  <a:cubicBezTo>
                    <a:pt x="141071" y="170441"/>
                    <a:pt x="141347" y="169670"/>
                    <a:pt x="141128" y="168955"/>
                  </a:cubicBezTo>
                  <a:cubicBezTo>
                    <a:pt x="141128" y="168955"/>
                    <a:pt x="140176" y="168955"/>
                    <a:pt x="139509" y="168288"/>
                  </a:cubicBezTo>
                  <a:cubicBezTo>
                    <a:pt x="137909" y="167993"/>
                    <a:pt x="136480" y="167108"/>
                    <a:pt x="135509" y="165812"/>
                  </a:cubicBezTo>
                  <a:cubicBezTo>
                    <a:pt x="135013" y="165346"/>
                    <a:pt x="134985" y="164564"/>
                    <a:pt x="135451" y="164060"/>
                  </a:cubicBezTo>
                  <a:cubicBezTo>
                    <a:pt x="135471" y="164040"/>
                    <a:pt x="135489" y="164021"/>
                    <a:pt x="135509" y="164002"/>
                  </a:cubicBezTo>
                  <a:cubicBezTo>
                    <a:pt x="135928" y="163612"/>
                    <a:pt x="136461" y="163374"/>
                    <a:pt x="137033" y="163335"/>
                  </a:cubicBezTo>
                  <a:cubicBezTo>
                    <a:pt x="138138" y="163269"/>
                    <a:pt x="139214" y="163688"/>
                    <a:pt x="139985" y="164479"/>
                  </a:cubicBezTo>
                  <a:cubicBezTo>
                    <a:pt x="140690" y="165193"/>
                    <a:pt x="141586" y="165688"/>
                    <a:pt x="142557" y="165907"/>
                  </a:cubicBezTo>
                  <a:cubicBezTo>
                    <a:pt x="143881" y="166079"/>
                    <a:pt x="145205" y="165574"/>
                    <a:pt x="146081" y="164573"/>
                  </a:cubicBezTo>
                  <a:cubicBezTo>
                    <a:pt x="146662" y="164040"/>
                    <a:pt x="146691" y="163135"/>
                    <a:pt x="146158" y="162554"/>
                  </a:cubicBezTo>
                  <a:cubicBezTo>
                    <a:pt x="146129" y="162526"/>
                    <a:pt x="146110" y="162507"/>
                    <a:pt x="146081" y="162478"/>
                  </a:cubicBezTo>
                  <a:cubicBezTo>
                    <a:pt x="145395" y="162021"/>
                    <a:pt x="144614" y="161726"/>
                    <a:pt x="143795" y="161621"/>
                  </a:cubicBezTo>
                  <a:cubicBezTo>
                    <a:pt x="141290" y="161040"/>
                    <a:pt x="138947" y="159897"/>
                    <a:pt x="136937" y="158287"/>
                  </a:cubicBezTo>
                  <a:cubicBezTo>
                    <a:pt x="136366" y="157716"/>
                    <a:pt x="135890" y="156954"/>
                    <a:pt x="136937" y="156097"/>
                  </a:cubicBezTo>
                  <a:cubicBezTo>
                    <a:pt x="137461" y="155639"/>
                    <a:pt x="138157" y="155430"/>
                    <a:pt x="138842" y="155525"/>
                  </a:cubicBezTo>
                  <a:cubicBezTo>
                    <a:pt x="139376" y="155611"/>
                    <a:pt x="139871" y="155839"/>
                    <a:pt x="140271" y="156191"/>
                  </a:cubicBezTo>
                  <a:lnTo>
                    <a:pt x="142557" y="157620"/>
                  </a:lnTo>
                  <a:cubicBezTo>
                    <a:pt x="143567" y="158192"/>
                    <a:pt x="144738" y="158430"/>
                    <a:pt x="145891" y="158287"/>
                  </a:cubicBezTo>
                  <a:cubicBezTo>
                    <a:pt x="147320" y="158287"/>
                    <a:pt x="148939" y="156858"/>
                    <a:pt x="148844" y="155811"/>
                  </a:cubicBezTo>
                  <a:cubicBezTo>
                    <a:pt x="148748" y="154763"/>
                    <a:pt x="147701" y="154668"/>
                    <a:pt x="146748" y="154382"/>
                  </a:cubicBezTo>
                  <a:cubicBezTo>
                    <a:pt x="145986" y="154135"/>
                    <a:pt x="145272" y="153753"/>
                    <a:pt x="144653" y="153239"/>
                  </a:cubicBezTo>
                  <a:cubicBezTo>
                    <a:pt x="144291" y="153068"/>
                    <a:pt x="144091" y="152677"/>
                    <a:pt x="144176" y="152286"/>
                  </a:cubicBezTo>
                  <a:cubicBezTo>
                    <a:pt x="144100" y="152067"/>
                    <a:pt x="144100" y="151839"/>
                    <a:pt x="144176" y="151620"/>
                  </a:cubicBezTo>
                  <a:cubicBezTo>
                    <a:pt x="145234" y="150457"/>
                    <a:pt x="146815" y="149914"/>
                    <a:pt x="148367" y="150191"/>
                  </a:cubicBezTo>
                  <a:cubicBezTo>
                    <a:pt x="149406" y="150600"/>
                    <a:pt x="150253" y="151382"/>
                    <a:pt x="150749" y="152382"/>
                  </a:cubicBezTo>
                  <a:cubicBezTo>
                    <a:pt x="151120" y="153410"/>
                    <a:pt x="151863" y="154268"/>
                    <a:pt x="152844" y="154763"/>
                  </a:cubicBezTo>
                  <a:lnTo>
                    <a:pt x="153892" y="154763"/>
                  </a:lnTo>
                  <a:cubicBezTo>
                    <a:pt x="154692" y="154506"/>
                    <a:pt x="155416" y="154049"/>
                    <a:pt x="155987" y="153429"/>
                  </a:cubicBezTo>
                  <a:cubicBezTo>
                    <a:pt x="156368" y="153001"/>
                    <a:pt x="156692" y="152515"/>
                    <a:pt x="156940" y="152001"/>
                  </a:cubicBezTo>
                  <a:cubicBezTo>
                    <a:pt x="157702" y="150477"/>
                    <a:pt x="156940" y="149334"/>
                    <a:pt x="155130" y="148762"/>
                  </a:cubicBezTo>
                  <a:cubicBezTo>
                    <a:pt x="153635" y="148372"/>
                    <a:pt x="152168" y="147857"/>
                    <a:pt x="150749" y="147238"/>
                  </a:cubicBezTo>
                  <a:cubicBezTo>
                    <a:pt x="150101" y="147009"/>
                    <a:pt x="149777" y="146296"/>
                    <a:pt x="150006" y="145657"/>
                  </a:cubicBezTo>
                  <a:cubicBezTo>
                    <a:pt x="150044" y="145543"/>
                    <a:pt x="150101" y="145429"/>
                    <a:pt x="150177" y="145333"/>
                  </a:cubicBezTo>
                  <a:cubicBezTo>
                    <a:pt x="150806" y="144504"/>
                    <a:pt x="151806" y="144038"/>
                    <a:pt x="152844" y="144095"/>
                  </a:cubicBezTo>
                  <a:cubicBezTo>
                    <a:pt x="153625" y="144124"/>
                    <a:pt x="154368" y="144419"/>
                    <a:pt x="154940" y="144952"/>
                  </a:cubicBezTo>
                  <a:cubicBezTo>
                    <a:pt x="155254" y="145343"/>
                    <a:pt x="155645" y="145666"/>
                    <a:pt x="156083" y="145905"/>
                  </a:cubicBezTo>
                  <a:cubicBezTo>
                    <a:pt x="156664" y="146143"/>
                    <a:pt x="157311" y="146143"/>
                    <a:pt x="157892" y="145905"/>
                  </a:cubicBezTo>
                  <a:cubicBezTo>
                    <a:pt x="159045" y="145543"/>
                    <a:pt x="159693" y="144314"/>
                    <a:pt x="159331" y="143161"/>
                  </a:cubicBezTo>
                  <a:cubicBezTo>
                    <a:pt x="159321" y="143152"/>
                    <a:pt x="159321" y="143152"/>
                    <a:pt x="159321" y="143142"/>
                  </a:cubicBezTo>
                  <a:cubicBezTo>
                    <a:pt x="159321" y="142285"/>
                    <a:pt x="158083" y="141904"/>
                    <a:pt x="157416" y="141142"/>
                  </a:cubicBezTo>
                  <a:cubicBezTo>
                    <a:pt x="156749" y="140380"/>
                    <a:pt x="157892" y="140189"/>
                    <a:pt x="158559" y="139713"/>
                  </a:cubicBezTo>
                  <a:cubicBezTo>
                    <a:pt x="159216" y="139304"/>
                    <a:pt x="159978" y="139104"/>
                    <a:pt x="160750" y="139142"/>
                  </a:cubicBezTo>
                  <a:cubicBezTo>
                    <a:pt x="161236" y="139266"/>
                    <a:pt x="161693" y="139494"/>
                    <a:pt x="162083" y="139809"/>
                  </a:cubicBezTo>
                  <a:cubicBezTo>
                    <a:pt x="162988" y="140685"/>
                    <a:pt x="164103" y="141314"/>
                    <a:pt x="165322" y="141618"/>
                  </a:cubicBezTo>
                  <a:cubicBezTo>
                    <a:pt x="166894" y="142028"/>
                    <a:pt x="168560" y="141828"/>
                    <a:pt x="169989" y="141047"/>
                  </a:cubicBezTo>
                  <a:cubicBezTo>
                    <a:pt x="170846" y="140704"/>
                    <a:pt x="171503" y="140009"/>
                    <a:pt x="171799" y="139142"/>
                  </a:cubicBezTo>
                  <a:cubicBezTo>
                    <a:pt x="171951" y="138875"/>
                    <a:pt x="171951" y="138551"/>
                    <a:pt x="171799" y="138285"/>
                  </a:cubicBezTo>
                  <a:cubicBezTo>
                    <a:pt x="170704" y="136961"/>
                    <a:pt x="169122" y="136141"/>
                    <a:pt x="167417" y="135998"/>
                  </a:cubicBezTo>
                  <a:cubicBezTo>
                    <a:pt x="166551" y="135922"/>
                    <a:pt x="165722" y="135589"/>
                    <a:pt x="165036" y="135046"/>
                  </a:cubicBezTo>
                  <a:cubicBezTo>
                    <a:pt x="164665" y="134751"/>
                    <a:pt x="164607" y="134208"/>
                    <a:pt x="164912" y="133836"/>
                  </a:cubicBezTo>
                  <a:cubicBezTo>
                    <a:pt x="164950" y="133789"/>
                    <a:pt x="164988" y="133751"/>
                    <a:pt x="165036" y="133713"/>
                  </a:cubicBezTo>
                  <a:cubicBezTo>
                    <a:pt x="165531" y="133199"/>
                    <a:pt x="166227" y="132913"/>
                    <a:pt x="166941" y="132951"/>
                  </a:cubicBezTo>
                  <a:cubicBezTo>
                    <a:pt x="167608" y="132941"/>
                    <a:pt x="168255" y="132779"/>
                    <a:pt x="168846" y="132474"/>
                  </a:cubicBezTo>
                  <a:cubicBezTo>
                    <a:pt x="169503" y="132189"/>
                    <a:pt x="169941" y="131570"/>
                    <a:pt x="169989" y="130855"/>
                  </a:cubicBezTo>
                  <a:cubicBezTo>
                    <a:pt x="170122" y="130322"/>
                    <a:pt x="170122" y="129769"/>
                    <a:pt x="169989" y="129236"/>
                  </a:cubicBezTo>
                  <a:cubicBezTo>
                    <a:pt x="169941" y="128893"/>
                    <a:pt x="169941" y="128531"/>
                    <a:pt x="169989" y="128188"/>
                  </a:cubicBezTo>
                  <a:cubicBezTo>
                    <a:pt x="169913" y="127293"/>
                    <a:pt x="170361" y="126445"/>
                    <a:pt x="171132" y="125997"/>
                  </a:cubicBezTo>
                  <a:cubicBezTo>
                    <a:pt x="171742" y="125617"/>
                    <a:pt x="172523" y="125617"/>
                    <a:pt x="173132" y="125997"/>
                  </a:cubicBezTo>
                  <a:cubicBezTo>
                    <a:pt x="173494" y="126388"/>
                    <a:pt x="173704" y="126893"/>
                    <a:pt x="173704" y="127426"/>
                  </a:cubicBezTo>
                  <a:cubicBezTo>
                    <a:pt x="173609" y="127998"/>
                    <a:pt x="173609" y="128569"/>
                    <a:pt x="173704" y="129141"/>
                  </a:cubicBezTo>
                  <a:lnTo>
                    <a:pt x="173704" y="129141"/>
                  </a:lnTo>
                  <a:cubicBezTo>
                    <a:pt x="173704" y="129141"/>
                    <a:pt x="174561" y="129808"/>
                    <a:pt x="175133" y="129141"/>
                  </a:cubicBezTo>
                  <a:cubicBezTo>
                    <a:pt x="175704" y="128474"/>
                    <a:pt x="177133" y="127331"/>
                    <a:pt x="177609" y="125997"/>
                  </a:cubicBezTo>
                  <a:cubicBezTo>
                    <a:pt x="177952" y="124750"/>
                    <a:pt x="177552" y="123407"/>
                    <a:pt x="176561" y="122568"/>
                  </a:cubicBezTo>
                  <a:cubicBezTo>
                    <a:pt x="176085" y="122092"/>
                    <a:pt x="175609" y="121902"/>
                    <a:pt x="175609" y="121139"/>
                  </a:cubicBezTo>
                  <a:cubicBezTo>
                    <a:pt x="175609" y="120378"/>
                    <a:pt x="176752" y="119235"/>
                    <a:pt x="176276" y="118473"/>
                  </a:cubicBezTo>
                  <a:lnTo>
                    <a:pt x="176276" y="118473"/>
                  </a:lnTo>
                  <a:cubicBezTo>
                    <a:pt x="177419" y="120378"/>
                    <a:pt x="178371" y="119044"/>
                    <a:pt x="179228" y="119520"/>
                  </a:cubicBezTo>
                  <a:cubicBezTo>
                    <a:pt x="180086" y="119997"/>
                    <a:pt x="179895" y="121330"/>
                    <a:pt x="179800" y="122378"/>
                  </a:cubicBezTo>
                  <a:cubicBezTo>
                    <a:pt x="179705" y="123426"/>
                    <a:pt x="180467" y="124569"/>
                    <a:pt x="181895" y="124092"/>
                  </a:cubicBezTo>
                  <a:cubicBezTo>
                    <a:pt x="182905" y="123683"/>
                    <a:pt x="183581" y="122711"/>
                    <a:pt x="183610" y="121616"/>
                  </a:cubicBezTo>
                  <a:cubicBezTo>
                    <a:pt x="183400" y="120835"/>
                    <a:pt x="183238" y="120035"/>
                    <a:pt x="183134" y="119235"/>
                  </a:cubicBezTo>
                  <a:cubicBezTo>
                    <a:pt x="183219" y="118558"/>
                    <a:pt x="183562" y="117949"/>
                    <a:pt x="184086" y="117520"/>
                  </a:cubicBezTo>
                  <a:cubicBezTo>
                    <a:pt x="181400" y="113929"/>
                    <a:pt x="179104" y="110072"/>
                    <a:pt x="177228" y="105995"/>
                  </a:cubicBezTo>
                  <a:lnTo>
                    <a:pt x="125126" y="1220"/>
                  </a:lnTo>
                  <a:lnTo>
                    <a:pt x="124269" y="-399"/>
                  </a:lnTo>
                  <a:lnTo>
                    <a:pt x="123793" y="-399"/>
                  </a:lnTo>
                  <a:cubicBezTo>
                    <a:pt x="123136" y="-371"/>
                    <a:pt x="122488" y="-209"/>
                    <a:pt x="121888" y="77"/>
                  </a:cubicBezTo>
                  <a:cubicBezTo>
                    <a:pt x="121288" y="401"/>
                    <a:pt x="120888" y="1010"/>
                    <a:pt x="120840" y="1696"/>
                  </a:cubicBezTo>
                  <a:cubicBezTo>
                    <a:pt x="120745" y="2230"/>
                    <a:pt x="120745" y="2782"/>
                    <a:pt x="120840" y="3315"/>
                  </a:cubicBezTo>
                  <a:cubicBezTo>
                    <a:pt x="120897" y="3658"/>
                    <a:pt x="120897" y="4020"/>
                    <a:pt x="120840" y="4363"/>
                  </a:cubicBezTo>
                  <a:cubicBezTo>
                    <a:pt x="120859" y="5240"/>
                    <a:pt x="120430" y="6068"/>
                    <a:pt x="119697" y="6554"/>
                  </a:cubicBezTo>
                  <a:cubicBezTo>
                    <a:pt x="119116" y="6935"/>
                    <a:pt x="118373" y="6935"/>
                    <a:pt x="117792" y="6554"/>
                  </a:cubicBezTo>
                  <a:cubicBezTo>
                    <a:pt x="117373" y="6192"/>
                    <a:pt x="117135" y="5678"/>
                    <a:pt x="117125" y="5125"/>
                  </a:cubicBezTo>
                  <a:cubicBezTo>
                    <a:pt x="117220" y="4592"/>
                    <a:pt x="117220" y="4039"/>
                    <a:pt x="117125" y="3506"/>
                  </a:cubicBezTo>
                  <a:cubicBezTo>
                    <a:pt x="117125" y="3506"/>
                    <a:pt x="117125" y="3506"/>
                    <a:pt x="117125" y="3506"/>
                  </a:cubicBezTo>
                  <a:cubicBezTo>
                    <a:pt x="117125" y="3506"/>
                    <a:pt x="116268" y="2744"/>
                    <a:pt x="115792" y="2934"/>
                  </a:cubicBezTo>
                  <a:cubicBezTo>
                    <a:pt x="115316" y="3125"/>
                    <a:pt x="113792" y="4744"/>
                    <a:pt x="113411" y="6078"/>
                  </a:cubicBezTo>
                  <a:cubicBezTo>
                    <a:pt x="113068" y="7306"/>
                    <a:pt x="113430" y="8631"/>
                    <a:pt x="114363" y="9507"/>
                  </a:cubicBezTo>
                  <a:cubicBezTo>
                    <a:pt x="114363" y="9983"/>
                    <a:pt x="115411" y="10174"/>
                    <a:pt x="115411" y="10935"/>
                  </a:cubicBezTo>
                  <a:cubicBezTo>
                    <a:pt x="115411" y="11697"/>
                    <a:pt x="114268" y="12840"/>
                    <a:pt x="114744" y="13602"/>
                  </a:cubicBezTo>
                  <a:lnTo>
                    <a:pt x="114744" y="13602"/>
                  </a:lnTo>
                  <a:cubicBezTo>
                    <a:pt x="113696" y="11697"/>
                    <a:pt x="112744" y="12936"/>
                    <a:pt x="111886" y="12459"/>
                  </a:cubicBezTo>
                  <a:cubicBezTo>
                    <a:pt x="111029" y="11983"/>
                    <a:pt x="111220" y="10745"/>
                    <a:pt x="111220" y="9697"/>
                  </a:cubicBezTo>
                  <a:cubicBezTo>
                    <a:pt x="111220" y="8649"/>
                    <a:pt x="110553" y="7506"/>
                    <a:pt x="109220" y="7982"/>
                  </a:cubicBezTo>
                  <a:cubicBezTo>
                    <a:pt x="108210" y="8345"/>
                    <a:pt x="107524" y="9288"/>
                    <a:pt x="107505" y="10364"/>
                  </a:cubicBezTo>
                  <a:cubicBezTo>
                    <a:pt x="107753" y="11107"/>
                    <a:pt x="107943" y="11878"/>
                    <a:pt x="108077" y="12650"/>
                  </a:cubicBezTo>
                  <a:cubicBezTo>
                    <a:pt x="107943" y="13717"/>
                    <a:pt x="107200" y="14612"/>
                    <a:pt x="106172" y="14936"/>
                  </a:cubicBezTo>
                  <a:cubicBezTo>
                    <a:pt x="104743" y="14936"/>
                    <a:pt x="104457" y="13793"/>
                    <a:pt x="104648" y="12745"/>
                  </a:cubicBezTo>
                  <a:lnTo>
                    <a:pt x="105124" y="8840"/>
                  </a:lnTo>
                  <a:cubicBezTo>
                    <a:pt x="105267" y="8211"/>
                    <a:pt x="105267" y="7564"/>
                    <a:pt x="105124" y="6935"/>
                  </a:cubicBezTo>
                  <a:cubicBezTo>
                    <a:pt x="104552" y="6526"/>
                    <a:pt x="103790" y="6526"/>
                    <a:pt x="103219" y="6935"/>
                  </a:cubicBezTo>
                  <a:cubicBezTo>
                    <a:pt x="102295" y="7382"/>
                    <a:pt x="101628" y="8221"/>
                    <a:pt x="101409" y="9221"/>
                  </a:cubicBezTo>
                  <a:cubicBezTo>
                    <a:pt x="101171" y="10288"/>
                    <a:pt x="101171" y="11393"/>
                    <a:pt x="101409" y="12459"/>
                  </a:cubicBezTo>
                  <a:cubicBezTo>
                    <a:pt x="101409" y="13698"/>
                    <a:pt x="101885" y="15317"/>
                    <a:pt x="100266" y="16270"/>
                  </a:cubicBezTo>
                  <a:cubicBezTo>
                    <a:pt x="99495" y="17003"/>
                    <a:pt x="98275" y="17003"/>
                    <a:pt x="97504" y="16270"/>
                  </a:cubicBezTo>
                  <a:cubicBezTo>
                    <a:pt x="97104" y="15422"/>
                    <a:pt x="97104" y="14450"/>
                    <a:pt x="97504" y="13602"/>
                  </a:cubicBezTo>
                  <a:cubicBezTo>
                    <a:pt x="98075" y="12269"/>
                    <a:pt x="98933" y="10554"/>
                    <a:pt x="97504" y="9792"/>
                  </a:cubicBezTo>
                  <a:cubicBezTo>
                    <a:pt x="96199" y="9478"/>
                    <a:pt x="94818" y="9878"/>
                    <a:pt x="93884" y="10840"/>
                  </a:cubicBezTo>
                  <a:cubicBezTo>
                    <a:pt x="92998" y="11669"/>
                    <a:pt x="92437" y="12783"/>
                    <a:pt x="92265" y="13983"/>
                  </a:cubicBezTo>
                  <a:cubicBezTo>
                    <a:pt x="92265" y="15031"/>
                    <a:pt x="92265" y="16079"/>
                    <a:pt x="92265" y="17127"/>
                  </a:cubicBezTo>
                  <a:cubicBezTo>
                    <a:pt x="92198" y="17831"/>
                    <a:pt x="91760" y="18450"/>
                    <a:pt x="91122" y="18746"/>
                  </a:cubicBezTo>
                  <a:cubicBezTo>
                    <a:pt x="89731" y="17489"/>
                    <a:pt x="89350" y="15469"/>
                    <a:pt x="90170" y="13793"/>
                  </a:cubicBezTo>
                  <a:cubicBezTo>
                    <a:pt x="90551" y="13145"/>
                    <a:pt x="90808" y="12440"/>
                    <a:pt x="90932" y="11697"/>
                  </a:cubicBezTo>
                  <a:cubicBezTo>
                    <a:pt x="90932" y="11031"/>
                    <a:pt x="90265" y="10554"/>
                    <a:pt x="89408" y="10840"/>
                  </a:cubicBezTo>
                  <a:lnTo>
                    <a:pt x="88550" y="11412"/>
                  </a:lnTo>
                  <a:cubicBezTo>
                    <a:pt x="87217" y="12526"/>
                    <a:pt x="86417" y="14155"/>
                    <a:pt x="86360" y="15888"/>
                  </a:cubicBezTo>
                  <a:cubicBezTo>
                    <a:pt x="86360" y="17031"/>
                    <a:pt x="87122" y="18270"/>
                    <a:pt x="86360" y="19413"/>
                  </a:cubicBezTo>
                  <a:cubicBezTo>
                    <a:pt x="84074" y="17889"/>
                    <a:pt x="84074" y="14745"/>
                    <a:pt x="85693" y="11793"/>
                  </a:cubicBezTo>
                  <a:cubicBezTo>
                    <a:pt x="86274" y="10964"/>
                    <a:pt x="86760" y="10069"/>
                    <a:pt x="87122" y="9126"/>
                  </a:cubicBezTo>
                  <a:cubicBezTo>
                    <a:pt x="87122" y="8173"/>
                    <a:pt x="87122" y="7316"/>
                    <a:pt x="86169" y="7126"/>
                  </a:cubicBezTo>
                  <a:cubicBezTo>
                    <a:pt x="85245" y="7163"/>
                    <a:pt x="84359" y="7459"/>
                    <a:pt x="83597" y="7982"/>
                  </a:cubicBezTo>
                  <a:cubicBezTo>
                    <a:pt x="81521" y="9221"/>
                    <a:pt x="80045" y="11250"/>
                    <a:pt x="79502" y="13602"/>
                  </a:cubicBezTo>
                  <a:cubicBezTo>
                    <a:pt x="79530" y="15422"/>
                    <a:pt x="79854" y="17222"/>
                    <a:pt x="80454" y="18936"/>
                  </a:cubicBezTo>
                  <a:cubicBezTo>
                    <a:pt x="80588" y="19699"/>
                    <a:pt x="80340" y="20489"/>
                    <a:pt x="79787" y="21032"/>
                  </a:cubicBezTo>
                  <a:cubicBezTo>
                    <a:pt x="78987" y="21785"/>
                    <a:pt x="77739" y="21785"/>
                    <a:pt x="76930" y="21032"/>
                  </a:cubicBezTo>
                  <a:cubicBezTo>
                    <a:pt x="76739" y="20184"/>
                    <a:pt x="76739" y="19308"/>
                    <a:pt x="76930" y="18460"/>
                  </a:cubicBezTo>
                  <a:cubicBezTo>
                    <a:pt x="76987" y="17527"/>
                    <a:pt x="76330" y="16698"/>
                    <a:pt x="75406" y="16555"/>
                  </a:cubicBezTo>
                  <a:cubicBezTo>
                    <a:pt x="73948" y="16679"/>
                    <a:pt x="72653" y="17546"/>
                    <a:pt x="71977" y="18841"/>
                  </a:cubicBezTo>
                  <a:cubicBezTo>
                    <a:pt x="71596" y="19889"/>
                    <a:pt x="71596" y="21032"/>
                    <a:pt x="71977" y="22080"/>
                  </a:cubicBezTo>
                  <a:lnTo>
                    <a:pt x="71977" y="23794"/>
                  </a:lnTo>
                  <a:cubicBezTo>
                    <a:pt x="69938" y="22927"/>
                    <a:pt x="68567" y="20965"/>
                    <a:pt x="68453" y="18746"/>
                  </a:cubicBezTo>
                  <a:cubicBezTo>
                    <a:pt x="68596" y="18156"/>
                    <a:pt x="68596" y="17527"/>
                    <a:pt x="68453" y="16936"/>
                  </a:cubicBezTo>
                  <a:cubicBezTo>
                    <a:pt x="68157" y="16336"/>
                    <a:pt x="67462" y="16060"/>
                    <a:pt x="66833" y="16270"/>
                  </a:cubicBezTo>
                  <a:lnTo>
                    <a:pt x="65786" y="16746"/>
                  </a:lnTo>
                  <a:cubicBezTo>
                    <a:pt x="64281" y="17689"/>
                    <a:pt x="63585" y="19517"/>
                    <a:pt x="64071" y="21222"/>
                  </a:cubicBezTo>
                  <a:cubicBezTo>
                    <a:pt x="64652" y="22480"/>
                    <a:pt x="65386" y="23670"/>
                    <a:pt x="66262" y="24747"/>
                  </a:cubicBezTo>
                  <a:cubicBezTo>
                    <a:pt x="66633" y="25261"/>
                    <a:pt x="66510" y="25976"/>
                    <a:pt x="65995" y="26337"/>
                  </a:cubicBezTo>
                  <a:cubicBezTo>
                    <a:pt x="65929" y="26385"/>
                    <a:pt x="65862" y="26432"/>
                    <a:pt x="65786" y="26461"/>
                  </a:cubicBezTo>
                  <a:lnTo>
                    <a:pt x="64928" y="26461"/>
                  </a:lnTo>
                  <a:cubicBezTo>
                    <a:pt x="62642" y="25604"/>
                    <a:pt x="62737" y="22747"/>
                    <a:pt x="60833" y="21604"/>
                  </a:cubicBezTo>
                  <a:cubicBezTo>
                    <a:pt x="59337" y="20955"/>
                    <a:pt x="57680" y="20755"/>
                    <a:pt x="56070" y="21032"/>
                  </a:cubicBezTo>
                  <a:cubicBezTo>
                    <a:pt x="54927" y="21032"/>
                    <a:pt x="53117" y="21698"/>
                    <a:pt x="53117" y="22651"/>
                  </a:cubicBezTo>
                  <a:cubicBezTo>
                    <a:pt x="53117" y="23604"/>
                    <a:pt x="53117" y="23318"/>
                    <a:pt x="53784" y="23508"/>
                  </a:cubicBezTo>
                  <a:cubicBezTo>
                    <a:pt x="54451" y="23699"/>
                    <a:pt x="57213" y="24747"/>
                    <a:pt x="58832" y="25413"/>
                  </a:cubicBezTo>
                  <a:cubicBezTo>
                    <a:pt x="60452" y="26080"/>
                    <a:pt x="61785" y="27318"/>
                    <a:pt x="61690" y="29128"/>
                  </a:cubicBezTo>
                  <a:cubicBezTo>
                    <a:pt x="60890" y="29700"/>
                    <a:pt x="59823" y="29700"/>
                    <a:pt x="59023" y="29128"/>
                  </a:cubicBezTo>
                  <a:cubicBezTo>
                    <a:pt x="58356" y="29128"/>
                    <a:pt x="58070" y="27890"/>
                    <a:pt x="57213" y="27604"/>
                  </a:cubicBezTo>
                  <a:cubicBezTo>
                    <a:pt x="57004" y="27499"/>
                    <a:pt x="56756" y="27499"/>
                    <a:pt x="56546" y="27604"/>
                  </a:cubicBezTo>
                  <a:cubicBezTo>
                    <a:pt x="55708" y="27918"/>
                    <a:pt x="55279" y="28842"/>
                    <a:pt x="55584" y="29681"/>
                  </a:cubicBezTo>
                  <a:cubicBezTo>
                    <a:pt x="55594" y="29690"/>
                    <a:pt x="55594" y="29690"/>
                    <a:pt x="55594" y="29700"/>
                  </a:cubicBezTo>
                  <a:cubicBezTo>
                    <a:pt x="55594" y="30367"/>
                    <a:pt x="56261" y="31223"/>
                    <a:pt x="55594" y="31890"/>
                  </a:cubicBezTo>
                  <a:cubicBezTo>
                    <a:pt x="54927" y="32557"/>
                    <a:pt x="53022" y="29319"/>
                    <a:pt x="51974" y="27890"/>
                  </a:cubicBezTo>
                  <a:cubicBezTo>
                    <a:pt x="49764" y="25661"/>
                    <a:pt x="46593" y="24661"/>
                    <a:pt x="43497" y="25223"/>
                  </a:cubicBezTo>
                  <a:cubicBezTo>
                    <a:pt x="42964" y="25128"/>
                    <a:pt x="42411" y="25128"/>
                    <a:pt x="41878" y="25223"/>
                  </a:cubicBezTo>
                  <a:cubicBezTo>
                    <a:pt x="40868" y="25728"/>
                    <a:pt x="40373" y="26909"/>
                    <a:pt x="40735" y="27985"/>
                  </a:cubicBezTo>
                  <a:cubicBezTo>
                    <a:pt x="40735" y="28842"/>
                    <a:pt x="42068" y="29224"/>
                    <a:pt x="42926" y="29795"/>
                  </a:cubicBezTo>
                  <a:cubicBezTo>
                    <a:pt x="44021" y="30490"/>
                    <a:pt x="44955" y="31395"/>
                    <a:pt x="45688" y="32462"/>
                  </a:cubicBezTo>
                  <a:cubicBezTo>
                    <a:pt x="46555" y="33643"/>
                    <a:pt x="46297" y="35310"/>
                    <a:pt x="45116" y="36177"/>
                  </a:cubicBezTo>
                  <a:cubicBezTo>
                    <a:pt x="43926" y="37034"/>
                    <a:pt x="42316" y="37034"/>
                    <a:pt x="41116" y="36177"/>
                  </a:cubicBezTo>
                  <a:cubicBezTo>
                    <a:pt x="40259" y="35414"/>
                    <a:pt x="39687" y="34367"/>
                    <a:pt x="38449" y="33986"/>
                  </a:cubicBezTo>
                  <a:cubicBezTo>
                    <a:pt x="37211" y="33605"/>
                    <a:pt x="34925" y="33986"/>
                    <a:pt x="34639" y="35605"/>
                  </a:cubicBezTo>
                  <a:cubicBezTo>
                    <a:pt x="34582" y="36044"/>
                    <a:pt x="34763" y="36481"/>
                    <a:pt x="35115" y="36748"/>
                  </a:cubicBezTo>
                  <a:cubicBezTo>
                    <a:pt x="35934" y="37367"/>
                    <a:pt x="36830" y="37882"/>
                    <a:pt x="37782" y="38272"/>
                  </a:cubicBezTo>
                  <a:cubicBezTo>
                    <a:pt x="38763" y="38625"/>
                    <a:pt x="39363" y="39625"/>
                    <a:pt x="39211" y="40654"/>
                  </a:cubicBezTo>
                  <a:cubicBezTo>
                    <a:pt x="38839" y="41577"/>
                    <a:pt x="38001" y="42234"/>
                    <a:pt x="37020" y="42368"/>
                  </a:cubicBezTo>
                  <a:cubicBezTo>
                    <a:pt x="36106" y="42625"/>
                    <a:pt x="35125" y="42234"/>
                    <a:pt x="34639" y="41415"/>
                  </a:cubicBezTo>
                  <a:lnTo>
                    <a:pt x="30734" y="36939"/>
                  </a:lnTo>
                  <a:cubicBezTo>
                    <a:pt x="30143" y="36157"/>
                    <a:pt x="29391" y="35510"/>
                    <a:pt x="28543" y="35034"/>
                  </a:cubicBezTo>
                  <a:cubicBezTo>
                    <a:pt x="27533" y="34453"/>
                    <a:pt x="26352" y="34243"/>
                    <a:pt x="25209" y="34462"/>
                  </a:cubicBezTo>
                  <a:cubicBezTo>
                    <a:pt x="24361" y="34624"/>
                    <a:pt x="23571" y="35024"/>
                    <a:pt x="22923" y="35605"/>
                  </a:cubicBezTo>
                  <a:cubicBezTo>
                    <a:pt x="22342" y="36053"/>
                    <a:pt x="22113" y="36815"/>
                    <a:pt x="22352" y="37510"/>
                  </a:cubicBezTo>
                  <a:cubicBezTo>
                    <a:pt x="22771" y="37901"/>
                    <a:pt x="23304" y="38139"/>
                    <a:pt x="23876" y="38177"/>
                  </a:cubicBezTo>
                  <a:cubicBezTo>
                    <a:pt x="25419" y="38606"/>
                    <a:pt x="26781" y="39501"/>
                    <a:pt x="27781" y="40748"/>
                  </a:cubicBezTo>
                  <a:cubicBezTo>
                    <a:pt x="28267" y="41291"/>
                    <a:pt x="28267" y="42111"/>
                    <a:pt x="27781" y="42654"/>
                  </a:cubicBezTo>
                  <a:cubicBezTo>
                    <a:pt x="27286" y="42806"/>
                    <a:pt x="26752" y="42806"/>
                    <a:pt x="26257" y="42654"/>
                  </a:cubicBezTo>
                  <a:cubicBezTo>
                    <a:pt x="25219" y="42673"/>
                    <a:pt x="24219" y="42263"/>
                    <a:pt x="23495" y="41511"/>
                  </a:cubicBezTo>
                  <a:cubicBezTo>
                    <a:pt x="22809" y="40778"/>
                    <a:pt x="21961" y="40225"/>
                    <a:pt x="21018" y="39892"/>
                  </a:cubicBezTo>
                  <a:cubicBezTo>
                    <a:pt x="19751" y="39634"/>
                    <a:pt x="18446" y="40072"/>
                    <a:pt x="17589" y="41034"/>
                  </a:cubicBezTo>
                  <a:cubicBezTo>
                    <a:pt x="17008" y="41568"/>
                    <a:pt x="16979" y="42473"/>
                    <a:pt x="17513" y="43054"/>
                  </a:cubicBezTo>
                  <a:cubicBezTo>
                    <a:pt x="17541" y="43082"/>
                    <a:pt x="17561" y="43101"/>
                    <a:pt x="17589" y="43130"/>
                  </a:cubicBezTo>
                  <a:cubicBezTo>
                    <a:pt x="18265" y="43616"/>
                    <a:pt x="19047" y="43940"/>
                    <a:pt x="19875" y="44083"/>
                  </a:cubicBezTo>
                  <a:cubicBezTo>
                    <a:pt x="22275" y="44806"/>
                    <a:pt x="24485" y="46035"/>
                    <a:pt x="26352" y="47702"/>
                  </a:cubicBezTo>
                  <a:cubicBezTo>
                    <a:pt x="26924" y="48274"/>
                    <a:pt x="27400" y="49035"/>
                    <a:pt x="26352" y="49797"/>
                  </a:cubicBezTo>
                  <a:cubicBezTo>
                    <a:pt x="25828" y="50255"/>
                    <a:pt x="25133" y="50464"/>
                    <a:pt x="24447" y="50369"/>
                  </a:cubicBezTo>
                  <a:cubicBezTo>
                    <a:pt x="23942" y="50236"/>
                    <a:pt x="23485" y="49969"/>
                    <a:pt x="23114" y="49607"/>
                  </a:cubicBezTo>
                  <a:cubicBezTo>
                    <a:pt x="22447" y="49045"/>
                    <a:pt x="21704" y="48569"/>
                    <a:pt x="20923" y="48178"/>
                  </a:cubicBezTo>
                  <a:cubicBezTo>
                    <a:pt x="19999" y="47483"/>
                    <a:pt x="18837" y="47178"/>
                    <a:pt x="17684" y="47321"/>
                  </a:cubicBezTo>
                  <a:cubicBezTo>
                    <a:pt x="16446" y="47321"/>
                    <a:pt x="14827" y="48559"/>
                    <a:pt x="14922" y="49607"/>
                  </a:cubicBezTo>
                  <a:cubicBezTo>
                    <a:pt x="15017" y="50655"/>
                    <a:pt x="16065" y="50750"/>
                    <a:pt x="16922" y="51131"/>
                  </a:cubicBezTo>
                  <a:cubicBezTo>
                    <a:pt x="17646" y="51398"/>
                    <a:pt x="18322" y="51779"/>
                    <a:pt x="18923" y="52274"/>
                  </a:cubicBezTo>
                  <a:cubicBezTo>
                    <a:pt x="18923" y="52274"/>
                    <a:pt x="19494" y="52845"/>
                    <a:pt x="19399" y="53322"/>
                  </a:cubicBezTo>
                  <a:cubicBezTo>
                    <a:pt x="19456" y="53541"/>
                    <a:pt x="19456" y="53769"/>
                    <a:pt x="19399" y="53988"/>
                  </a:cubicBezTo>
                  <a:cubicBezTo>
                    <a:pt x="18380" y="55084"/>
                    <a:pt x="16836" y="55531"/>
                    <a:pt x="15398" y="55131"/>
                  </a:cubicBezTo>
                  <a:cubicBezTo>
                    <a:pt x="14408" y="54694"/>
                    <a:pt x="13598" y="53912"/>
                    <a:pt x="13112" y="52941"/>
                  </a:cubicBezTo>
                  <a:cubicBezTo>
                    <a:pt x="12760" y="51902"/>
                    <a:pt x="12045" y="51026"/>
                    <a:pt x="11112" y="50464"/>
                  </a:cubicBezTo>
                  <a:cubicBezTo>
                    <a:pt x="10807" y="50321"/>
                    <a:pt x="10464" y="50321"/>
                    <a:pt x="10160" y="50464"/>
                  </a:cubicBezTo>
                  <a:cubicBezTo>
                    <a:pt x="9360" y="50550"/>
                    <a:pt x="8636" y="50959"/>
                    <a:pt x="8159" y="51607"/>
                  </a:cubicBezTo>
                  <a:cubicBezTo>
                    <a:pt x="7778" y="52007"/>
                    <a:pt x="7464" y="52455"/>
                    <a:pt x="7207" y="52941"/>
                  </a:cubicBezTo>
                  <a:cubicBezTo>
                    <a:pt x="6540" y="54464"/>
                    <a:pt x="7207" y="55607"/>
                    <a:pt x="8921" y="56274"/>
                  </a:cubicBezTo>
                  <a:cubicBezTo>
                    <a:pt x="10360" y="56693"/>
                    <a:pt x="11760" y="57236"/>
                    <a:pt x="13112" y="57894"/>
                  </a:cubicBezTo>
                  <a:cubicBezTo>
                    <a:pt x="13798" y="58303"/>
                    <a:pt x="14046" y="59179"/>
                    <a:pt x="13684" y="59894"/>
                  </a:cubicBezTo>
                  <a:cubicBezTo>
                    <a:pt x="13074" y="60684"/>
                    <a:pt x="12103" y="61113"/>
                    <a:pt x="11112" y="61037"/>
                  </a:cubicBezTo>
                  <a:cubicBezTo>
                    <a:pt x="10350" y="60904"/>
                    <a:pt x="9655" y="60541"/>
                    <a:pt x="9112" y="59989"/>
                  </a:cubicBezTo>
                  <a:cubicBezTo>
                    <a:pt x="8788" y="59627"/>
                    <a:pt x="8407" y="59342"/>
                    <a:pt x="7969" y="59132"/>
                  </a:cubicBezTo>
                  <a:cubicBezTo>
                    <a:pt x="7435" y="58846"/>
                    <a:pt x="6788" y="58846"/>
                    <a:pt x="6254" y="59132"/>
                  </a:cubicBezTo>
                  <a:cubicBezTo>
                    <a:pt x="5178" y="59532"/>
                    <a:pt x="4559" y="60675"/>
                    <a:pt x="4826" y="61799"/>
                  </a:cubicBezTo>
                  <a:cubicBezTo>
                    <a:pt x="4826" y="62656"/>
                    <a:pt x="6064" y="63133"/>
                    <a:pt x="6635" y="63799"/>
                  </a:cubicBezTo>
                  <a:cubicBezTo>
                    <a:pt x="7207" y="64466"/>
                    <a:pt x="6635" y="64752"/>
                    <a:pt x="5587" y="65228"/>
                  </a:cubicBezTo>
                  <a:cubicBezTo>
                    <a:pt x="4911" y="65504"/>
                    <a:pt x="4159" y="65504"/>
                    <a:pt x="3492" y="65228"/>
                  </a:cubicBezTo>
                  <a:cubicBezTo>
                    <a:pt x="3025" y="65066"/>
                    <a:pt x="2606" y="64809"/>
                    <a:pt x="2254" y="64466"/>
                  </a:cubicBezTo>
                  <a:cubicBezTo>
                    <a:pt x="1549" y="63847"/>
                    <a:pt x="778" y="63304"/>
                    <a:pt x="-32" y="62847"/>
                  </a:cubicBezTo>
                  <a:cubicBezTo>
                    <a:pt x="3492" y="67018"/>
                    <a:pt x="5530" y="72248"/>
                    <a:pt x="5778" y="77706"/>
                  </a:cubicBezTo>
                  <a:cubicBezTo>
                    <a:pt x="5778" y="82278"/>
                    <a:pt x="4159" y="87231"/>
                    <a:pt x="3873" y="91326"/>
                  </a:cubicBezTo>
                  <a:cubicBezTo>
                    <a:pt x="3911" y="97470"/>
                    <a:pt x="5349" y="103528"/>
                    <a:pt x="8064" y="109043"/>
                  </a:cubicBezTo>
                  <a:cubicBezTo>
                    <a:pt x="18161" y="133903"/>
                    <a:pt x="28257" y="159430"/>
                    <a:pt x="47878" y="178289"/>
                  </a:cubicBezTo>
                  <a:cubicBezTo>
                    <a:pt x="53879" y="184005"/>
                    <a:pt x="60642" y="189053"/>
                    <a:pt x="66167" y="195054"/>
                  </a:cubicBezTo>
                  <a:cubicBezTo>
                    <a:pt x="66424" y="194606"/>
                    <a:pt x="66614" y="194130"/>
                    <a:pt x="66738" y="193625"/>
                  </a:cubicBezTo>
                  <a:cubicBezTo>
                    <a:pt x="66738" y="193625"/>
                    <a:pt x="66738" y="192672"/>
                    <a:pt x="67024" y="19152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02" name="Freeform: Shape 1001">
              <a:extLst>
                <a:ext uri="{FF2B5EF4-FFF2-40B4-BE49-F238E27FC236}">
                  <a16:creationId xmlns:a16="http://schemas.microsoft.com/office/drawing/2014/main" xmlns="" id="{54E83E8A-B99B-B887-C2CA-A80C872F2815}"/>
                </a:ext>
              </a:extLst>
            </p:cNvPr>
            <p:cNvSpPr/>
            <p:nvPr/>
          </p:nvSpPr>
          <p:spPr>
            <a:xfrm>
              <a:off x="5256873" y="4486465"/>
              <a:ext cx="63346" cy="57078"/>
            </a:xfrm>
            <a:custGeom>
              <a:avLst/>
              <a:gdLst>
                <a:gd name="connsiteX0" fmla="*/ 1847 w 63346"/>
                <a:gd name="connsiteY0" fmla="*/ 25319 h 57078"/>
                <a:gd name="connsiteX1" fmla="*/ 1847 w 63346"/>
                <a:gd name="connsiteY1" fmla="*/ 44369 h 57078"/>
                <a:gd name="connsiteX2" fmla="*/ 12515 w 63346"/>
                <a:gd name="connsiteY2" fmla="*/ 53322 h 57078"/>
                <a:gd name="connsiteX3" fmla="*/ 19277 w 63346"/>
                <a:gd name="connsiteY3" fmla="*/ 56466 h 57078"/>
                <a:gd name="connsiteX4" fmla="*/ 25564 w 63346"/>
                <a:gd name="connsiteY4" fmla="*/ 56466 h 57078"/>
                <a:gd name="connsiteX5" fmla="*/ 53567 w 63346"/>
                <a:gd name="connsiteY5" fmla="*/ 43892 h 57078"/>
                <a:gd name="connsiteX6" fmla="*/ 63092 w 63346"/>
                <a:gd name="connsiteY6" fmla="*/ 18842 h 57078"/>
                <a:gd name="connsiteX7" fmla="*/ 59377 w 63346"/>
                <a:gd name="connsiteY7" fmla="*/ 10460 h 57078"/>
                <a:gd name="connsiteX8" fmla="*/ 54329 w 63346"/>
                <a:gd name="connsiteY8" fmla="*/ 6078 h 57078"/>
                <a:gd name="connsiteX9" fmla="*/ 36041 w 63346"/>
                <a:gd name="connsiteY9" fmla="*/ -399 h 57078"/>
                <a:gd name="connsiteX10" fmla="*/ 19849 w 63346"/>
                <a:gd name="connsiteY10" fmla="*/ 4268 h 57078"/>
                <a:gd name="connsiteX11" fmla="*/ 1847 w 63346"/>
                <a:gd name="connsiteY11" fmla="*/ 25319 h 5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346" h="57078">
                  <a:moveTo>
                    <a:pt x="1847" y="25319"/>
                  </a:moveTo>
                  <a:cubicBezTo>
                    <a:pt x="-659" y="31424"/>
                    <a:pt x="-659" y="38263"/>
                    <a:pt x="1847" y="44369"/>
                  </a:cubicBezTo>
                  <a:cubicBezTo>
                    <a:pt x="4647" y="48150"/>
                    <a:pt x="8304" y="51217"/>
                    <a:pt x="12515" y="53322"/>
                  </a:cubicBezTo>
                  <a:cubicBezTo>
                    <a:pt x="14562" y="54770"/>
                    <a:pt x="16858" y="55827"/>
                    <a:pt x="19277" y="56466"/>
                  </a:cubicBezTo>
                  <a:cubicBezTo>
                    <a:pt x="21363" y="56751"/>
                    <a:pt x="23478" y="56751"/>
                    <a:pt x="25564" y="56466"/>
                  </a:cubicBezTo>
                  <a:cubicBezTo>
                    <a:pt x="36003" y="55389"/>
                    <a:pt x="45824" y="50979"/>
                    <a:pt x="53567" y="43892"/>
                  </a:cubicBezTo>
                  <a:cubicBezTo>
                    <a:pt x="60702" y="37644"/>
                    <a:pt x="64273" y="28252"/>
                    <a:pt x="63092" y="18842"/>
                  </a:cubicBezTo>
                  <a:cubicBezTo>
                    <a:pt x="62578" y="15784"/>
                    <a:pt x="61302" y="12898"/>
                    <a:pt x="59377" y="10460"/>
                  </a:cubicBezTo>
                  <a:cubicBezTo>
                    <a:pt x="57901" y="8774"/>
                    <a:pt x="56206" y="7297"/>
                    <a:pt x="54329" y="6078"/>
                  </a:cubicBezTo>
                  <a:cubicBezTo>
                    <a:pt x="49033" y="2116"/>
                    <a:pt x="42652" y="-141"/>
                    <a:pt x="36041" y="-399"/>
                  </a:cubicBezTo>
                  <a:cubicBezTo>
                    <a:pt x="30336" y="-247"/>
                    <a:pt x="24764" y="1363"/>
                    <a:pt x="19849" y="4268"/>
                  </a:cubicBezTo>
                  <a:cubicBezTo>
                    <a:pt x="11267" y="8583"/>
                    <a:pt x="4780" y="16174"/>
                    <a:pt x="1847" y="2531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3" name="Freeform: Shape 1002">
              <a:extLst>
                <a:ext uri="{FF2B5EF4-FFF2-40B4-BE49-F238E27FC236}">
                  <a16:creationId xmlns:a16="http://schemas.microsoft.com/office/drawing/2014/main" xmlns="" id="{38DC608A-6511-EB07-AAC6-1603848BEC99}"/>
                </a:ext>
              </a:extLst>
            </p:cNvPr>
            <p:cNvSpPr/>
            <p:nvPr/>
          </p:nvSpPr>
          <p:spPr>
            <a:xfrm>
              <a:off x="5430352" y="4463524"/>
              <a:ext cx="50486" cy="51463"/>
            </a:xfrm>
            <a:custGeom>
              <a:avLst/>
              <a:gdLst>
                <a:gd name="connsiteX0" fmla="*/ 4389 w 50486"/>
                <a:gd name="connsiteY0" fmla="*/ 39877 h 51463"/>
                <a:gd name="connsiteX1" fmla="*/ 19153 w 50486"/>
                <a:gd name="connsiteY1" fmla="*/ 50260 h 51463"/>
                <a:gd name="connsiteX2" fmla="*/ 28678 w 50486"/>
                <a:gd name="connsiteY2" fmla="*/ 51021 h 51463"/>
                <a:gd name="connsiteX3" fmla="*/ 38203 w 50486"/>
                <a:gd name="connsiteY3" fmla="*/ 49402 h 51463"/>
                <a:gd name="connsiteX4" fmla="*/ 45728 w 50486"/>
                <a:gd name="connsiteY4" fmla="*/ 43973 h 51463"/>
                <a:gd name="connsiteX5" fmla="*/ 49728 w 50486"/>
                <a:gd name="connsiteY5" fmla="*/ 24923 h 51463"/>
                <a:gd name="connsiteX6" fmla="*/ 40203 w 50486"/>
                <a:gd name="connsiteY6" fmla="*/ 7397 h 51463"/>
                <a:gd name="connsiteX7" fmla="*/ 33821 w 50486"/>
                <a:gd name="connsiteY7" fmla="*/ 1206 h 51463"/>
                <a:gd name="connsiteX8" fmla="*/ 21153 w 50486"/>
                <a:gd name="connsiteY8" fmla="*/ 158 h 51463"/>
                <a:gd name="connsiteX9" fmla="*/ 5246 w 50486"/>
                <a:gd name="connsiteY9" fmla="*/ 8064 h 51463"/>
                <a:gd name="connsiteX10" fmla="*/ 4389 w 50486"/>
                <a:gd name="connsiteY10" fmla="*/ 39877 h 5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486" h="51463">
                  <a:moveTo>
                    <a:pt x="4389" y="39877"/>
                  </a:moveTo>
                  <a:cubicBezTo>
                    <a:pt x="7733" y="45163"/>
                    <a:pt x="13047" y="48897"/>
                    <a:pt x="19153" y="50260"/>
                  </a:cubicBezTo>
                  <a:cubicBezTo>
                    <a:pt x="22287" y="50926"/>
                    <a:pt x="25487" y="51174"/>
                    <a:pt x="28678" y="51021"/>
                  </a:cubicBezTo>
                  <a:cubicBezTo>
                    <a:pt x="31916" y="51003"/>
                    <a:pt x="35136" y="50460"/>
                    <a:pt x="38203" y="49402"/>
                  </a:cubicBezTo>
                  <a:cubicBezTo>
                    <a:pt x="41156" y="48307"/>
                    <a:pt x="43756" y="46430"/>
                    <a:pt x="45728" y="43973"/>
                  </a:cubicBezTo>
                  <a:cubicBezTo>
                    <a:pt x="50004" y="38620"/>
                    <a:pt x="51490" y="31552"/>
                    <a:pt x="49728" y="24923"/>
                  </a:cubicBezTo>
                  <a:cubicBezTo>
                    <a:pt x="47719" y="18522"/>
                    <a:pt x="44480" y="12569"/>
                    <a:pt x="40203" y="7397"/>
                  </a:cubicBezTo>
                  <a:cubicBezTo>
                    <a:pt x="38594" y="4863"/>
                    <a:pt x="36403" y="2739"/>
                    <a:pt x="33821" y="1206"/>
                  </a:cubicBezTo>
                  <a:cubicBezTo>
                    <a:pt x="29821" y="-480"/>
                    <a:pt x="25382" y="-852"/>
                    <a:pt x="21153" y="158"/>
                  </a:cubicBezTo>
                  <a:cubicBezTo>
                    <a:pt x="15181" y="1149"/>
                    <a:pt x="9647" y="3901"/>
                    <a:pt x="5246" y="8064"/>
                  </a:cubicBezTo>
                  <a:cubicBezTo>
                    <a:pt x="-1469" y="17512"/>
                    <a:pt x="-1802" y="30076"/>
                    <a:pt x="4389" y="398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4" name="Freeform: Shape 1003">
              <a:extLst>
                <a:ext uri="{FF2B5EF4-FFF2-40B4-BE49-F238E27FC236}">
                  <a16:creationId xmlns:a16="http://schemas.microsoft.com/office/drawing/2014/main" xmlns="" id="{614E4CE6-4128-1D2C-49FA-E179252C43A2}"/>
                </a:ext>
              </a:extLst>
            </p:cNvPr>
            <p:cNvSpPr/>
            <p:nvPr/>
          </p:nvSpPr>
          <p:spPr>
            <a:xfrm>
              <a:off x="5578991" y="4430492"/>
              <a:ext cx="48398" cy="49565"/>
            </a:xfrm>
            <a:custGeom>
              <a:avLst/>
              <a:gdLst>
                <a:gd name="connsiteX0" fmla="*/ 13389 w 48398"/>
                <a:gd name="connsiteY0" fmla="*/ 46811 h 49565"/>
                <a:gd name="connsiteX1" fmla="*/ 44440 w 48398"/>
                <a:gd name="connsiteY1" fmla="*/ 42048 h 49565"/>
                <a:gd name="connsiteX2" fmla="*/ 47488 w 48398"/>
                <a:gd name="connsiteY2" fmla="*/ 38238 h 49565"/>
                <a:gd name="connsiteX3" fmla="*/ 48346 w 48398"/>
                <a:gd name="connsiteY3" fmla="*/ 34047 h 49565"/>
                <a:gd name="connsiteX4" fmla="*/ 33772 w 48398"/>
                <a:gd name="connsiteY4" fmla="*/ 4329 h 49565"/>
                <a:gd name="connsiteX5" fmla="*/ 29010 w 48398"/>
                <a:gd name="connsiteY5" fmla="*/ 1377 h 49565"/>
                <a:gd name="connsiteX6" fmla="*/ 8626 w 48398"/>
                <a:gd name="connsiteY6" fmla="*/ 2710 h 49565"/>
                <a:gd name="connsiteX7" fmla="*/ 149 w 48398"/>
                <a:gd name="connsiteY7" fmla="*/ 25761 h 49565"/>
                <a:gd name="connsiteX8" fmla="*/ 13389 w 48398"/>
                <a:gd name="connsiteY8" fmla="*/ 46811 h 49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98" h="49565">
                  <a:moveTo>
                    <a:pt x="13389" y="46811"/>
                  </a:moveTo>
                  <a:cubicBezTo>
                    <a:pt x="23809" y="51202"/>
                    <a:pt x="35811" y="49364"/>
                    <a:pt x="44440" y="42048"/>
                  </a:cubicBezTo>
                  <a:cubicBezTo>
                    <a:pt x="45688" y="40982"/>
                    <a:pt x="46726" y="39696"/>
                    <a:pt x="47488" y="38238"/>
                  </a:cubicBezTo>
                  <a:cubicBezTo>
                    <a:pt x="48012" y="36895"/>
                    <a:pt x="48298" y="35486"/>
                    <a:pt x="48346" y="34047"/>
                  </a:cubicBezTo>
                  <a:cubicBezTo>
                    <a:pt x="48746" y="22332"/>
                    <a:pt x="43278" y="11188"/>
                    <a:pt x="33772" y="4329"/>
                  </a:cubicBezTo>
                  <a:cubicBezTo>
                    <a:pt x="32315" y="3149"/>
                    <a:pt x="30715" y="2158"/>
                    <a:pt x="29010" y="1377"/>
                  </a:cubicBezTo>
                  <a:cubicBezTo>
                    <a:pt x="22380" y="-1395"/>
                    <a:pt x="14837" y="-900"/>
                    <a:pt x="8626" y="2710"/>
                  </a:cubicBezTo>
                  <a:cubicBezTo>
                    <a:pt x="-899" y="8520"/>
                    <a:pt x="-232" y="17284"/>
                    <a:pt x="149" y="25761"/>
                  </a:cubicBezTo>
                  <a:cubicBezTo>
                    <a:pt x="302" y="34695"/>
                    <a:pt x="5397" y="42801"/>
                    <a:pt x="13389" y="4681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5" name="Freeform: Shape 1004">
              <a:extLst>
                <a:ext uri="{FF2B5EF4-FFF2-40B4-BE49-F238E27FC236}">
                  <a16:creationId xmlns:a16="http://schemas.microsoft.com/office/drawing/2014/main" xmlns="" id="{111C146A-EE63-F91A-0F3C-C2C7C314F76D}"/>
                </a:ext>
              </a:extLst>
            </p:cNvPr>
            <p:cNvSpPr/>
            <p:nvPr/>
          </p:nvSpPr>
          <p:spPr>
            <a:xfrm>
              <a:off x="5716042" y="4416435"/>
              <a:ext cx="51592" cy="53559"/>
            </a:xfrm>
            <a:custGeom>
              <a:avLst/>
              <a:gdLst>
                <a:gd name="connsiteX0" fmla="*/ 3402 w 51592"/>
                <a:gd name="connsiteY0" fmla="*/ 40579 h 53559"/>
                <a:gd name="connsiteX1" fmla="*/ 5783 w 51592"/>
                <a:gd name="connsiteY1" fmla="*/ 45247 h 53559"/>
                <a:gd name="connsiteX2" fmla="*/ 16546 w 51592"/>
                <a:gd name="connsiteY2" fmla="*/ 50867 h 53559"/>
                <a:gd name="connsiteX3" fmla="*/ 30358 w 51592"/>
                <a:gd name="connsiteY3" fmla="*/ 53152 h 53559"/>
                <a:gd name="connsiteX4" fmla="*/ 43407 w 51592"/>
                <a:gd name="connsiteY4" fmla="*/ 48295 h 53559"/>
                <a:gd name="connsiteX5" fmla="*/ 47026 w 51592"/>
                <a:gd name="connsiteY5" fmla="*/ 41818 h 53559"/>
                <a:gd name="connsiteX6" fmla="*/ 50456 w 51592"/>
                <a:gd name="connsiteY6" fmla="*/ 30768 h 53559"/>
                <a:gd name="connsiteX7" fmla="*/ 51313 w 51592"/>
                <a:gd name="connsiteY7" fmla="*/ 19529 h 53559"/>
                <a:gd name="connsiteX8" fmla="*/ 46169 w 51592"/>
                <a:gd name="connsiteY8" fmla="*/ 8956 h 53559"/>
                <a:gd name="connsiteX9" fmla="*/ 37501 w 51592"/>
                <a:gd name="connsiteY9" fmla="*/ 479 h 53559"/>
                <a:gd name="connsiteX10" fmla="*/ 30358 w 51592"/>
                <a:gd name="connsiteY10" fmla="*/ -378 h 53559"/>
                <a:gd name="connsiteX11" fmla="*/ 12356 w 51592"/>
                <a:gd name="connsiteY11" fmla="*/ 4098 h 53559"/>
                <a:gd name="connsiteX12" fmla="*/ 3402 w 51592"/>
                <a:gd name="connsiteY12" fmla="*/ 40579 h 53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592" h="53559">
                  <a:moveTo>
                    <a:pt x="3402" y="40579"/>
                  </a:moveTo>
                  <a:cubicBezTo>
                    <a:pt x="3964" y="42246"/>
                    <a:pt x="4764" y="43818"/>
                    <a:pt x="5783" y="45247"/>
                  </a:cubicBezTo>
                  <a:cubicBezTo>
                    <a:pt x="8736" y="48142"/>
                    <a:pt x="12479" y="50095"/>
                    <a:pt x="16546" y="50867"/>
                  </a:cubicBezTo>
                  <a:cubicBezTo>
                    <a:pt x="21014" y="52305"/>
                    <a:pt x="25671" y="53076"/>
                    <a:pt x="30358" y="53152"/>
                  </a:cubicBezTo>
                  <a:cubicBezTo>
                    <a:pt x="35177" y="53295"/>
                    <a:pt x="39854" y="51552"/>
                    <a:pt x="43407" y="48295"/>
                  </a:cubicBezTo>
                  <a:cubicBezTo>
                    <a:pt x="45026" y="46390"/>
                    <a:pt x="46255" y="44190"/>
                    <a:pt x="47026" y="41818"/>
                  </a:cubicBezTo>
                  <a:cubicBezTo>
                    <a:pt x="48360" y="38103"/>
                    <a:pt x="49503" y="34483"/>
                    <a:pt x="50456" y="30768"/>
                  </a:cubicBezTo>
                  <a:cubicBezTo>
                    <a:pt x="51541" y="27130"/>
                    <a:pt x="51827" y="23292"/>
                    <a:pt x="51313" y="19529"/>
                  </a:cubicBezTo>
                  <a:cubicBezTo>
                    <a:pt x="50322" y="15691"/>
                    <a:pt x="48579" y="12100"/>
                    <a:pt x="46169" y="8956"/>
                  </a:cubicBezTo>
                  <a:cubicBezTo>
                    <a:pt x="44283" y="5261"/>
                    <a:pt x="41235" y="2289"/>
                    <a:pt x="37501" y="479"/>
                  </a:cubicBezTo>
                  <a:cubicBezTo>
                    <a:pt x="35187" y="-197"/>
                    <a:pt x="32767" y="-483"/>
                    <a:pt x="30358" y="-378"/>
                  </a:cubicBezTo>
                  <a:cubicBezTo>
                    <a:pt x="24081" y="-397"/>
                    <a:pt x="17899" y="1146"/>
                    <a:pt x="12356" y="4098"/>
                  </a:cubicBezTo>
                  <a:cubicBezTo>
                    <a:pt x="-3361" y="13338"/>
                    <a:pt x="-1360" y="28197"/>
                    <a:pt x="3402" y="4057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6" name="Freeform: Shape 1005">
              <a:extLst>
                <a:ext uri="{FF2B5EF4-FFF2-40B4-BE49-F238E27FC236}">
                  <a16:creationId xmlns:a16="http://schemas.microsoft.com/office/drawing/2014/main" xmlns="" id="{7811D248-6A68-8921-788B-ED5350372DA7}"/>
                </a:ext>
              </a:extLst>
            </p:cNvPr>
            <p:cNvSpPr/>
            <p:nvPr/>
          </p:nvSpPr>
          <p:spPr>
            <a:xfrm>
              <a:off x="5875593" y="4374758"/>
              <a:ext cx="54583" cy="51604"/>
            </a:xfrm>
            <a:custGeom>
              <a:avLst/>
              <a:gdLst>
                <a:gd name="connsiteX0" fmla="*/ 347 w 54583"/>
                <a:gd name="connsiteY0" fmla="*/ 35966 h 51604"/>
                <a:gd name="connsiteX1" fmla="*/ 8252 w 54583"/>
                <a:gd name="connsiteY1" fmla="*/ 45967 h 51604"/>
                <a:gd name="connsiteX2" fmla="*/ 19968 w 54583"/>
                <a:gd name="connsiteY2" fmla="*/ 51205 h 51604"/>
                <a:gd name="connsiteX3" fmla="*/ 40161 w 54583"/>
                <a:gd name="connsiteY3" fmla="*/ 43681 h 51604"/>
                <a:gd name="connsiteX4" fmla="*/ 48067 w 54583"/>
                <a:gd name="connsiteY4" fmla="*/ 37680 h 51604"/>
                <a:gd name="connsiteX5" fmla="*/ 53496 w 54583"/>
                <a:gd name="connsiteY5" fmla="*/ 30632 h 51604"/>
                <a:gd name="connsiteX6" fmla="*/ 54544 w 54583"/>
                <a:gd name="connsiteY6" fmla="*/ 24536 h 51604"/>
                <a:gd name="connsiteX7" fmla="*/ 45019 w 54583"/>
                <a:gd name="connsiteY7" fmla="*/ 4628 h 51604"/>
                <a:gd name="connsiteX8" fmla="*/ 20730 w 54583"/>
                <a:gd name="connsiteY8" fmla="*/ 1199 h 51604"/>
                <a:gd name="connsiteX9" fmla="*/ 8919 w 54583"/>
                <a:gd name="connsiteY9" fmla="*/ 9772 h 51604"/>
                <a:gd name="connsiteX10" fmla="*/ 1108 w 54583"/>
                <a:gd name="connsiteY10" fmla="*/ 22154 h 51604"/>
                <a:gd name="connsiteX11" fmla="*/ 347 w 54583"/>
                <a:gd name="connsiteY11" fmla="*/ 35966 h 5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583" h="51604">
                  <a:moveTo>
                    <a:pt x="347" y="35966"/>
                  </a:moveTo>
                  <a:cubicBezTo>
                    <a:pt x="1709" y="40137"/>
                    <a:pt x="4509" y="43681"/>
                    <a:pt x="8252" y="45967"/>
                  </a:cubicBezTo>
                  <a:cubicBezTo>
                    <a:pt x="11586" y="48786"/>
                    <a:pt x="15644" y="50596"/>
                    <a:pt x="19968" y="51205"/>
                  </a:cubicBezTo>
                  <a:cubicBezTo>
                    <a:pt x="27350" y="51005"/>
                    <a:pt x="34446" y="48357"/>
                    <a:pt x="40161" y="43681"/>
                  </a:cubicBezTo>
                  <a:cubicBezTo>
                    <a:pt x="42895" y="41823"/>
                    <a:pt x="45533" y="39814"/>
                    <a:pt x="48067" y="37680"/>
                  </a:cubicBezTo>
                  <a:cubicBezTo>
                    <a:pt x="50362" y="35746"/>
                    <a:pt x="52210" y="33346"/>
                    <a:pt x="53496" y="30632"/>
                  </a:cubicBezTo>
                  <a:cubicBezTo>
                    <a:pt x="54258" y="28688"/>
                    <a:pt x="54610" y="26621"/>
                    <a:pt x="54544" y="24536"/>
                  </a:cubicBezTo>
                  <a:cubicBezTo>
                    <a:pt x="54648" y="16773"/>
                    <a:pt x="51124" y="9410"/>
                    <a:pt x="45019" y="4628"/>
                  </a:cubicBezTo>
                  <a:cubicBezTo>
                    <a:pt x="38008" y="-515"/>
                    <a:pt x="28893" y="-1811"/>
                    <a:pt x="20730" y="1199"/>
                  </a:cubicBezTo>
                  <a:cubicBezTo>
                    <a:pt x="16158" y="3057"/>
                    <a:pt x="12100" y="6000"/>
                    <a:pt x="8919" y="9772"/>
                  </a:cubicBezTo>
                  <a:cubicBezTo>
                    <a:pt x="5509" y="13334"/>
                    <a:pt x="2852" y="17544"/>
                    <a:pt x="1108" y="22154"/>
                  </a:cubicBezTo>
                  <a:cubicBezTo>
                    <a:pt x="-82" y="26660"/>
                    <a:pt x="-349" y="31355"/>
                    <a:pt x="347" y="3596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7" name="Freeform: Shape 1006">
              <a:extLst>
                <a:ext uri="{FF2B5EF4-FFF2-40B4-BE49-F238E27FC236}">
                  <a16:creationId xmlns:a16="http://schemas.microsoft.com/office/drawing/2014/main" xmlns="" id="{896FB972-A174-A89E-EF1E-66D2546705A8}"/>
                </a:ext>
              </a:extLst>
            </p:cNvPr>
            <p:cNvSpPr/>
            <p:nvPr/>
          </p:nvSpPr>
          <p:spPr>
            <a:xfrm>
              <a:off x="6014791" y="4319964"/>
              <a:ext cx="54347" cy="55349"/>
            </a:xfrm>
            <a:custGeom>
              <a:avLst/>
              <a:gdLst>
                <a:gd name="connsiteX0" fmla="*/ 10976 w 54347"/>
                <a:gd name="connsiteY0" fmla="*/ 50468 h 55349"/>
                <a:gd name="connsiteX1" fmla="*/ 16120 w 54347"/>
                <a:gd name="connsiteY1" fmla="*/ 54183 h 55349"/>
                <a:gd name="connsiteX2" fmla="*/ 21930 w 54347"/>
                <a:gd name="connsiteY2" fmla="*/ 54945 h 55349"/>
                <a:gd name="connsiteX3" fmla="*/ 46981 w 54347"/>
                <a:gd name="connsiteY3" fmla="*/ 44753 h 55349"/>
                <a:gd name="connsiteX4" fmla="*/ 54315 w 54347"/>
                <a:gd name="connsiteY4" fmla="*/ 30752 h 55349"/>
                <a:gd name="connsiteX5" fmla="*/ 52886 w 54347"/>
                <a:gd name="connsiteY5" fmla="*/ 25418 h 55349"/>
                <a:gd name="connsiteX6" fmla="*/ 46695 w 54347"/>
                <a:gd name="connsiteY6" fmla="*/ 11796 h 55349"/>
                <a:gd name="connsiteX7" fmla="*/ 40599 w 54347"/>
                <a:gd name="connsiteY7" fmla="*/ 2271 h 55349"/>
                <a:gd name="connsiteX8" fmla="*/ 37646 w 54347"/>
                <a:gd name="connsiteY8" fmla="*/ 176 h 55349"/>
                <a:gd name="connsiteX9" fmla="*/ 34122 w 54347"/>
                <a:gd name="connsiteY9" fmla="*/ -395 h 55349"/>
                <a:gd name="connsiteX10" fmla="*/ 13167 w 54347"/>
                <a:gd name="connsiteY10" fmla="*/ 5796 h 55349"/>
                <a:gd name="connsiteX11" fmla="*/ 403 w 54347"/>
                <a:gd name="connsiteY11" fmla="*/ 21607 h 55349"/>
                <a:gd name="connsiteX12" fmla="*/ 3642 w 54347"/>
                <a:gd name="connsiteY12" fmla="*/ 39514 h 55349"/>
                <a:gd name="connsiteX13" fmla="*/ 10976 w 54347"/>
                <a:gd name="connsiteY13" fmla="*/ 50468 h 5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347" h="55349">
                  <a:moveTo>
                    <a:pt x="10976" y="50468"/>
                  </a:moveTo>
                  <a:cubicBezTo>
                    <a:pt x="12376" y="52097"/>
                    <a:pt x="14138" y="53373"/>
                    <a:pt x="16120" y="54183"/>
                  </a:cubicBezTo>
                  <a:cubicBezTo>
                    <a:pt x="18006" y="54735"/>
                    <a:pt x="19968" y="54993"/>
                    <a:pt x="21930" y="54945"/>
                  </a:cubicBezTo>
                  <a:cubicBezTo>
                    <a:pt x="31207" y="54545"/>
                    <a:pt x="40056" y="50945"/>
                    <a:pt x="46981" y="44753"/>
                  </a:cubicBezTo>
                  <a:cubicBezTo>
                    <a:pt x="51334" y="41372"/>
                    <a:pt x="54010" y="36257"/>
                    <a:pt x="54315" y="30752"/>
                  </a:cubicBezTo>
                  <a:cubicBezTo>
                    <a:pt x="54134" y="28903"/>
                    <a:pt x="53648" y="27103"/>
                    <a:pt x="52886" y="25418"/>
                  </a:cubicBezTo>
                  <a:cubicBezTo>
                    <a:pt x="51077" y="20769"/>
                    <a:pt x="49009" y="16216"/>
                    <a:pt x="46695" y="11796"/>
                  </a:cubicBezTo>
                  <a:cubicBezTo>
                    <a:pt x="45142" y="8339"/>
                    <a:pt x="43085" y="5129"/>
                    <a:pt x="40599" y="2271"/>
                  </a:cubicBezTo>
                  <a:cubicBezTo>
                    <a:pt x="39780" y="1367"/>
                    <a:pt x="38770" y="652"/>
                    <a:pt x="37646" y="176"/>
                  </a:cubicBezTo>
                  <a:cubicBezTo>
                    <a:pt x="36503" y="-167"/>
                    <a:pt x="35313" y="-358"/>
                    <a:pt x="34122" y="-395"/>
                  </a:cubicBezTo>
                  <a:cubicBezTo>
                    <a:pt x="26673" y="-500"/>
                    <a:pt x="19368" y="1652"/>
                    <a:pt x="13167" y="5796"/>
                  </a:cubicBezTo>
                  <a:cubicBezTo>
                    <a:pt x="7309" y="9549"/>
                    <a:pt x="2832" y="15092"/>
                    <a:pt x="403" y="21607"/>
                  </a:cubicBezTo>
                  <a:cubicBezTo>
                    <a:pt x="-749" y="27770"/>
                    <a:pt x="403" y="34142"/>
                    <a:pt x="3642" y="39514"/>
                  </a:cubicBezTo>
                  <a:cubicBezTo>
                    <a:pt x="5433" y="43562"/>
                    <a:pt x="7909" y="47267"/>
                    <a:pt x="10976" y="5046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8" name="Freeform: Shape 1007">
              <a:extLst>
                <a:ext uri="{FF2B5EF4-FFF2-40B4-BE49-F238E27FC236}">
                  <a16:creationId xmlns:a16="http://schemas.microsoft.com/office/drawing/2014/main" xmlns="" id="{A0945ABF-0CFC-90FB-9F7F-35EE9FEEF10C}"/>
                </a:ext>
              </a:extLst>
            </p:cNvPr>
            <p:cNvSpPr/>
            <p:nvPr/>
          </p:nvSpPr>
          <p:spPr>
            <a:xfrm>
              <a:off x="6139784" y="4280439"/>
              <a:ext cx="58667" cy="53863"/>
            </a:xfrm>
            <a:custGeom>
              <a:avLst/>
              <a:gdLst>
                <a:gd name="connsiteX0" fmla="*/ 8093 w 58667"/>
                <a:gd name="connsiteY0" fmla="*/ 43988 h 53863"/>
                <a:gd name="connsiteX1" fmla="*/ 15142 w 58667"/>
                <a:gd name="connsiteY1" fmla="*/ 48464 h 53863"/>
                <a:gd name="connsiteX2" fmla="*/ 25143 w 58667"/>
                <a:gd name="connsiteY2" fmla="*/ 52751 h 53863"/>
                <a:gd name="connsiteX3" fmla="*/ 36859 w 58667"/>
                <a:gd name="connsiteY3" fmla="*/ 52751 h 53863"/>
                <a:gd name="connsiteX4" fmla="*/ 43146 w 58667"/>
                <a:gd name="connsiteY4" fmla="*/ 50274 h 53863"/>
                <a:gd name="connsiteX5" fmla="*/ 47432 w 58667"/>
                <a:gd name="connsiteY5" fmla="*/ 47988 h 53863"/>
                <a:gd name="connsiteX6" fmla="*/ 58385 w 58667"/>
                <a:gd name="connsiteY6" fmla="*/ 25699 h 53863"/>
                <a:gd name="connsiteX7" fmla="*/ 55528 w 58667"/>
                <a:gd name="connsiteY7" fmla="*/ 18556 h 53863"/>
                <a:gd name="connsiteX8" fmla="*/ 43241 w 58667"/>
                <a:gd name="connsiteY8" fmla="*/ 3125 h 53863"/>
                <a:gd name="connsiteX9" fmla="*/ 35811 w 58667"/>
                <a:gd name="connsiteY9" fmla="*/ 172 h 53863"/>
                <a:gd name="connsiteX10" fmla="*/ 32287 w 58667"/>
                <a:gd name="connsiteY10" fmla="*/ -399 h 53863"/>
                <a:gd name="connsiteX11" fmla="*/ 24286 w 58667"/>
                <a:gd name="connsiteY11" fmla="*/ 1887 h 53863"/>
                <a:gd name="connsiteX12" fmla="*/ 6284 w 58667"/>
                <a:gd name="connsiteY12" fmla="*/ 14841 h 53863"/>
                <a:gd name="connsiteX13" fmla="*/ 3141 w 58667"/>
                <a:gd name="connsiteY13" fmla="*/ 20461 h 53863"/>
                <a:gd name="connsiteX14" fmla="*/ 950 w 58667"/>
                <a:gd name="connsiteY14" fmla="*/ 33987 h 53863"/>
                <a:gd name="connsiteX15" fmla="*/ 3998 w 58667"/>
                <a:gd name="connsiteY15" fmla="*/ 37796 h 53863"/>
                <a:gd name="connsiteX16" fmla="*/ 8093 w 58667"/>
                <a:gd name="connsiteY16" fmla="*/ 43988 h 5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667" h="53863">
                  <a:moveTo>
                    <a:pt x="8093" y="43988"/>
                  </a:moveTo>
                  <a:cubicBezTo>
                    <a:pt x="10141" y="45912"/>
                    <a:pt x="12532" y="47426"/>
                    <a:pt x="15142" y="48464"/>
                  </a:cubicBezTo>
                  <a:cubicBezTo>
                    <a:pt x="18352" y="50169"/>
                    <a:pt x="21695" y="51608"/>
                    <a:pt x="25143" y="52751"/>
                  </a:cubicBezTo>
                  <a:cubicBezTo>
                    <a:pt x="28991" y="53703"/>
                    <a:pt x="33011" y="53703"/>
                    <a:pt x="36859" y="52751"/>
                  </a:cubicBezTo>
                  <a:cubicBezTo>
                    <a:pt x="39031" y="52122"/>
                    <a:pt x="41136" y="51293"/>
                    <a:pt x="43146" y="50274"/>
                  </a:cubicBezTo>
                  <a:lnTo>
                    <a:pt x="47432" y="47988"/>
                  </a:lnTo>
                  <a:cubicBezTo>
                    <a:pt x="55395" y="43588"/>
                    <a:pt x="59757" y="34691"/>
                    <a:pt x="58385" y="25699"/>
                  </a:cubicBezTo>
                  <a:cubicBezTo>
                    <a:pt x="57719" y="23213"/>
                    <a:pt x="56757" y="20813"/>
                    <a:pt x="55528" y="18556"/>
                  </a:cubicBezTo>
                  <a:cubicBezTo>
                    <a:pt x="52975" y="12355"/>
                    <a:pt x="48718" y="7002"/>
                    <a:pt x="43241" y="3125"/>
                  </a:cubicBezTo>
                  <a:cubicBezTo>
                    <a:pt x="40888" y="1849"/>
                    <a:pt x="38392" y="858"/>
                    <a:pt x="35811" y="172"/>
                  </a:cubicBezTo>
                  <a:cubicBezTo>
                    <a:pt x="34668" y="-161"/>
                    <a:pt x="33478" y="-351"/>
                    <a:pt x="32287" y="-399"/>
                  </a:cubicBezTo>
                  <a:cubicBezTo>
                    <a:pt x="29477" y="-294"/>
                    <a:pt x="26734" y="496"/>
                    <a:pt x="24286" y="1887"/>
                  </a:cubicBezTo>
                  <a:cubicBezTo>
                    <a:pt x="17314" y="4659"/>
                    <a:pt x="11132" y="9107"/>
                    <a:pt x="6284" y="14841"/>
                  </a:cubicBezTo>
                  <a:cubicBezTo>
                    <a:pt x="5112" y="16641"/>
                    <a:pt x="4055" y="18518"/>
                    <a:pt x="3141" y="20461"/>
                  </a:cubicBezTo>
                  <a:cubicBezTo>
                    <a:pt x="1235" y="24462"/>
                    <a:pt x="-1527" y="29986"/>
                    <a:pt x="950" y="33987"/>
                  </a:cubicBezTo>
                  <a:cubicBezTo>
                    <a:pt x="2064" y="35167"/>
                    <a:pt x="3083" y="36444"/>
                    <a:pt x="3998" y="37796"/>
                  </a:cubicBezTo>
                  <a:cubicBezTo>
                    <a:pt x="5103" y="40025"/>
                    <a:pt x="6474" y="42102"/>
                    <a:pt x="8093" y="4398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09" name="Freeform: Shape 1008">
              <a:extLst>
                <a:ext uri="{FF2B5EF4-FFF2-40B4-BE49-F238E27FC236}">
                  <a16:creationId xmlns:a16="http://schemas.microsoft.com/office/drawing/2014/main" xmlns="" id="{A93BF1D6-28EE-2E2B-376B-14387B61A290}"/>
                </a:ext>
              </a:extLst>
            </p:cNvPr>
            <p:cNvSpPr/>
            <p:nvPr/>
          </p:nvSpPr>
          <p:spPr>
            <a:xfrm>
              <a:off x="6256114" y="4205472"/>
              <a:ext cx="61171" cy="58394"/>
            </a:xfrm>
            <a:custGeom>
              <a:avLst/>
              <a:gdLst>
                <a:gd name="connsiteX0" fmla="*/ 37687 w 61171"/>
                <a:gd name="connsiteY0" fmla="*/ -298 h 58394"/>
                <a:gd name="connsiteX1" fmla="*/ 45307 w 61171"/>
                <a:gd name="connsiteY1" fmla="*/ 178 h 58394"/>
                <a:gd name="connsiteX2" fmla="*/ 50260 w 61171"/>
                <a:gd name="connsiteY2" fmla="*/ 2654 h 58394"/>
                <a:gd name="connsiteX3" fmla="*/ 55784 w 61171"/>
                <a:gd name="connsiteY3" fmla="*/ 6941 h 58394"/>
                <a:gd name="connsiteX4" fmla="*/ 58928 w 61171"/>
                <a:gd name="connsiteY4" fmla="*/ 12846 h 58394"/>
                <a:gd name="connsiteX5" fmla="*/ 61023 w 61171"/>
                <a:gd name="connsiteY5" fmla="*/ 19799 h 58394"/>
                <a:gd name="connsiteX6" fmla="*/ 56451 w 61171"/>
                <a:gd name="connsiteY6" fmla="*/ 38849 h 58394"/>
                <a:gd name="connsiteX7" fmla="*/ 52260 w 61171"/>
                <a:gd name="connsiteY7" fmla="*/ 44755 h 58394"/>
                <a:gd name="connsiteX8" fmla="*/ 45783 w 61171"/>
                <a:gd name="connsiteY8" fmla="*/ 49708 h 58394"/>
                <a:gd name="connsiteX9" fmla="*/ 26733 w 61171"/>
                <a:gd name="connsiteY9" fmla="*/ 57232 h 58394"/>
                <a:gd name="connsiteX10" fmla="*/ 19970 w 61171"/>
                <a:gd name="connsiteY10" fmla="*/ 57995 h 58394"/>
                <a:gd name="connsiteX11" fmla="*/ 7969 w 61171"/>
                <a:gd name="connsiteY11" fmla="*/ 52661 h 58394"/>
                <a:gd name="connsiteX12" fmla="*/ 1396 w 61171"/>
                <a:gd name="connsiteY12" fmla="*/ 41993 h 58394"/>
                <a:gd name="connsiteX13" fmla="*/ -32 w 61171"/>
                <a:gd name="connsiteY13" fmla="*/ 36373 h 58394"/>
                <a:gd name="connsiteX14" fmla="*/ 1301 w 61171"/>
                <a:gd name="connsiteY14" fmla="*/ 28657 h 58394"/>
                <a:gd name="connsiteX15" fmla="*/ 5778 w 61171"/>
                <a:gd name="connsiteY15" fmla="*/ 17609 h 58394"/>
                <a:gd name="connsiteX16" fmla="*/ 8731 w 61171"/>
                <a:gd name="connsiteY16" fmla="*/ 12560 h 58394"/>
                <a:gd name="connsiteX17" fmla="*/ 11683 w 61171"/>
                <a:gd name="connsiteY17" fmla="*/ 8560 h 58394"/>
                <a:gd name="connsiteX18" fmla="*/ 19303 w 61171"/>
                <a:gd name="connsiteY18" fmla="*/ 3130 h 58394"/>
                <a:gd name="connsiteX19" fmla="*/ 37687 w 61171"/>
                <a:gd name="connsiteY19" fmla="*/ -298 h 5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71" h="58394">
                  <a:moveTo>
                    <a:pt x="37687" y="-298"/>
                  </a:moveTo>
                  <a:cubicBezTo>
                    <a:pt x="40239" y="-527"/>
                    <a:pt x="42801" y="-365"/>
                    <a:pt x="45307" y="178"/>
                  </a:cubicBezTo>
                  <a:cubicBezTo>
                    <a:pt x="47069" y="759"/>
                    <a:pt x="48736" y="1587"/>
                    <a:pt x="50260" y="2654"/>
                  </a:cubicBezTo>
                  <a:cubicBezTo>
                    <a:pt x="52336" y="3759"/>
                    <a:pt x="54203" y="5207"/>
                    <a:pt x="55784" y="6941"/>
                  </a:cubicBezTo>
                  <a:cubicBezTo>
                    <a:pt x="57194" y="8693"/>
                    <a:pt x="58261" y="10693"/>
                    <a:pt x="58928" y="12846"/>
                  </a:cubicBezTo>
                  <a:cubicBezTo>
                    <a:pt x="59880" y="15075"/>
                    <a:pt x="60585" y="17409"/>
                    <a:pt x="61023" y="19799"/>
                  </a:cubicBezTo>
                  <a:cubicBezTo>
                    <a:pt x="61604" y="26476"/>
                    <a:pt x="59994" y="33163"/>
                    <a:pt x="56451" y="38849"/>
                  </a:cubicBezTo>
                  <a:cubicBezTo>
                    <a:pt x="55318" y="40993"/>
                    <a:pt x="53908" y="42974"/>
                    <a:pt x="52260" y="44755"/>
                  </a:cubicBezTo>
                  <a:cubicBezTo>
                    <a:pt x="50326" y="46688"/>
                    <a:pt x="48155" y="48356"/>
                    <a:pt x="45783" y="49708"/>
                  </a:cubicBezTo>
                  <a:cubicBezTo>
                    <a:pt x="39906" y="53270"/>
                    <a:pt x="33458" y="55813"/>
                    <a:pt x="26733" y="57232"/>
                  </a:cubicBezTo>
                  <a:cubicBezTo>
                    <a:pt x="24514" y="57766"/>
                    <a:pt x="22247" y="58014"/>
                    <a:pt x="19970" y="57995"/>
                  </a:cubicBezTo>
                  <a:cubicBezTo>
                    <a:pt x="15427" y="57833"/>
                    <a:pt x="11131" y="55918"/>
                    <a:pt x="7969" y="52661"/>
                  </a:cubicBezTo>
                  <a:cubicBezTo>
                    <a:pt x="5092" y="49575"/>
                    <a:pt x="2854" y="45945"/>
                    <a:pt x="1396" y="41993"/>
                  </a:cubicBezTo>
                  <a:cubicBezTo>
                    <a:pt x="501" y="40250"/>
                    <a:pt x="15" y="38325"/>
                    <a:pt x="-32" y="36373"/>
                  </a:cubicBezTo>
                  <a:cubicBezTo>
                    <a:pt x="-32" y="33801"/>
                    <a:pt x="1301" y="31229"/>
                    <a:pt x="1301" y="28657"/>
                  </a:cubicBezTo>
                  <a:cubicBezTo>
                    <a:pt x="2025" y="24705"/>
                    <a:pt x="3549" y="20952"/>
                    <a:pt x="5778" y="17609"/>
                  </a:cubicBezTo>
                  <a:cubicBezTo>
                    <a:pt x="6645" y="15866"/>
                    <a:pt x="7635" y="14180"/>
                    <a:pt x="8731" y="12560"/>
                  </a:cubicBezTo>
                  <a:cubicBezTo>
                    <a:pt x="9607" y="11151"/>
                    <a:pt x="10598" y="9807"/>
                    <a:pt x="11683" y="8560"/>
                  </a:cubicBezTo>
                  <a:cubicBezTo>
                    <a:pt x="13893" y="6321"/>
                    <a:pt x="16465" y="4483"/>
                    <a:pt x="19303" y="3130"/>
                  </a:cubicBezTo>
                  <a:cubicBezTo>
                    <a:pt x="25114" y="673"/>
                    <a:pt x="31381" y="-498"/>
                    <a:pt x="37687" y="-29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0" name="Freeform: Shape 1009">
              <a:extLst>
                <a:ext uri="{FF2B5EF4-FFF2-40B4-BE49-F238E27FC236}">
                  <a16:creationId xmlns:a16="http://schemas.microsoft.com/office/drawing/2014/main" xmlns="" id="{0C99CC44-1626-258B-0800-1A849AC8ECE5}"/>
                </a:ext>
              </a:extLst>
            </p:cNvPr>
            <p:cNvSpPr/>
            <p:nvPr/>
          </p:nvSpPr>
          <p:spPr>
            <a:xfrm>
              <a:off x="6416321" y="4146752"/>
              <a:ext cx="56261" cy="57579"/>
            </a:xfrm>
            <a:custGeom>
              <a:avLst/>
              <a:gdLst>
                <a:gd name="connsiteX0" fmla="*/ -28 w 56261"/>
                <a:gd name="connsiteY0" fmla="*/ 27085 h 57579"/>
                <a:gd name="connsiteX1" fmla="*/ 1782 w 56261"/>
                <a:gd name="connsiteY1" fmla="*/ 33657 h 57579"/>
                <a:gd name="connsiteX2" fmla="*/ 9592 w 56261"/>
                <a:gd name="connsiteY2" fmla="*/ 47563 h 57579"/>
                <a:gd name="connsiteX3" fmla="*/ 16927 w 56261"/>
                <a:gd name="connsiteY3" fmla="*/ 54802 h 57579"/>
                <a:gd name="connsiteX4" fmla="*/ 27785 w 56261"/>
                <a:gd name="connsiteY4" fmla="*/ 56993 h 57579"/>
                <a:gd name="connsiteX5" fmla="*/ 33595 w 56261"/>
                <a:gd name="connsiteY5" fmla="*/ 55183 h 57579"/>
                <a:gd name="connsiteX6" fmla="*/ 43120 w 56261"/>
                <a:gd name="connsiteY6" fmla="*/ 50420 h 57579"/>
                <a:gd name="connsiteX7" fmla="*/ 55979 w 56261"/>
                <a:gd name="connsiteY7" fmla="*/ 31370 h 57579"/>
                <a:gd name="connsiteX8" fmla="*/ 55979 w 56261"/>
                <a:gd name="connsiteY8" fmla="*/ 25656 h 57579"/>
                <a:gd name="connsiteX9" fmla="*/ 51788 w 56261"/>
                <a:gd name="connsiteY9" fmla="*/ 16798 h 57579"/>
                <a:gd name="connsiteX10" fmla="*/ 46454 w 56261"/>
                <a:gd name="connsiteY10" fmla="*/ 9558 h 57579"/>
                <a:gd name="connsiteX11" fmla="*/ 42072 w 56261"/>
                <a:gd name="connsiteY11" fmla="*/ 5177 h 57579"/>
                <a:gd name="connsiteX12" fmla="*/ 33500 w 56261"/>
                <a:gd name="connsiteY12" fmla="*/ 1272 h 57579"/>
                <a:gd name="connsiteX13" fmla="*/ 21022 w 56261"/>
                <a:gd name="connsiteY13" fmla="*/ -157 h 57579"/>
                <a:gd name="connsiteX14" fmla="*/ 9021 w 56261"/>
                <a:gd name="connsiteY14" fmla="*/ 7082 h 57579"/>
                <a:gd name="connsiteX15" fmla="*/ 2639 w 56261"/>
                <a:gd name="connsiteY15" fmla="*/ 17750 h 57579"/>
                <a:gd name="connsiteX16" fmla="*/ -28 w 56261"/>
                <a:gd name="connsiteY16" fmla="*/ 27085 h 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261" h="57579">
                  <a:moveTo>
                    <a:pt x="-28" y="27085"/>
                  </a:moveTo>
                  <a:cubicBezTo>
                    <a:pt x="143" y="29371"/>
                    <a:pt x="762" y="31600"/>
                    <a:pt x="1782" y="33657"/>
                  </a:cubicBezTo>
                  <a:cubicBezTo>
                    <a:pt x="3801" y="38600"/>
                    <a:pt x="6420" y="43267"/>
                    <a:pt x="9592" y="47563"/>
                  </a:cubicBezTo>
                  <a:cubicBezTo>
                    <a:pt x="11545" y="50430"/>
                    <a:pt x="14031" y="52888"/>
                    <a:pt x="16927" y="54802"/>
                  </a:cubicBezTo>
                  <a:cubicBezTo>
                    <a:pt x="20174" y="56793"/>
                    <a:pt x="24023" y="57574"/>
                    <a:pt x="27785" y="56993"/>
                  </a:cubicBezTo>
                  <a:cubicBezTo>
                    <a:pt x="29785" y="56621"/>
                    <a:pt x="31738" y="56012"/>
                    <a:pt x="33595" y="55183"/>
                  </a:cubicBezTo>
                  <a:cubicBezTo>
                    <a:pt x="36920" y="53916"/>
                    <a:pt x="40110" y="52326"/>
                    <a:pt x="43120" y="50420"/>
                  </a:cubicBezTo>
                  <a:cubicBezTo>
                    <a:pt x="49750" y="46011"/>
                    <a:pt x="54369" y="39172"/>
                    <a:pt x="55979" y="31370"/>
                  </a:cubicBezTo>
                  <a:cubicBezTo>
                    <a:pt x="56312" y="29485"/>
                    <a:pt x="56312" y="27551"/>
                    <a:pt x="55979" y="25656"/>
                  </a:cubicBezTo>
                  <a:cubicBezTo>
                    <a:pt x="55274" y="22427"/>
                    <a:pt x="53845" y="19388"/>
                    <a:pt x="51788" y="16798"/>
                  </a:cubicBezTo>
                  <a:cubicBezTo>
                    <a:pt x="50169" y="14321"/>
                    <a:pt x="48359" y="11940"/>
                    <a:pt x="46454" y="9558"/>
                  </a:cubicBezTo>
                  <a:cubicBezTo>
                    <a:pt x="45168" y="7939"/>
                    <a:pt x="43692" y="6463"/>
                    <a:pt x="42072" y="5177"/>
                  </a:cubicBezTo>
                  <a:cubicBezTo>
                    <a:pt x="39453" y="3405"/>
                    <a:pt x="36557" y="2091"/>
                    <a:pt x="33500" y="1272"/>
                  </a:cubicBezTo>
                  <a:cubicBezTo>
                    <a:pt x="29528" y="-252"/>
                    <a:pt x="25232" y="-747"/>
                    <a:pt x="21022" y="-157"/>
                  </a:cubicBezTo>
                  <a:cubicBezTo>
                    <a:pt x="16326" y="853"/>
                    <a:pt x="12097" y="3396"/>
                    <a:pt x="9021" y="7082"/>
                  </a:cubicBezTo>
                  <a:cubicBezTo>
                    <a:pt x="6468" y="10368"/>
                    <a:pt x="4325" y="13949"/>
                    <a:pt x="2639" y="17750"/>
                  </a:cubicBezTo>
                  <a:cubicBezTo>
                    <a:pt x="820" y="20522"/>
                    <a:pt x="-104" y="23770"/>
                    <a:pt x="-28" y="2708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1" name="Freeform: Shape 1010">
              <a:extLst>
                <a:ext uri="{FF2B5EF4-FFF2-40B4-BE49-F238E27FC236}">
                  <a16:creationId xmlns:a16="http://schemas.microsoft.com/office/drawing/2014/main" xmlns="" id="{5B4C1FE8-65A7-E8A6-8E5C-7D127C5FFB47}"/>
                </a:ext>
              </a:extLst>
            </p:cNvPr>
            <p:cNvSpPr/>
            <p:nvPr/>
          </p:nvSpPr>
          <p:spPr>
            <a:xfrm>
              <a:off x="6548554" y="4072930"/>
              <a:ext cx="52972" cy="50065"/>
            </a:xfrm>
            <a:custGeom>
              <a:avLst/>
              <a:gdLst>
                <a:gd name="connsiteX0" fmla="*/ 3375 w 52972"/>
                <a:gd name="connsiteY0" fmla="*/ 32898 h 50065"/>
                <a:gd name="connsiteX1" fmla="*/ 7375 w 52972"/>
                <a:gd name="connsiteY1" fmla="*/ 39756 h 50065"/>
                <a:gd name="connsiteX2" fmla="*/ 11090 w 52972"/>
                <a:gd name="connsiteY2" fmla="*/ 44995 h 50065"/>
                <a:gd name="connsiteX3" fmla="*/ 26902 w 52972"/>
                <a:gd name="connsiteY3" fmla="*/ 49376 h 50065"/>
                <a:gd name="connsiteX4" fmla="*/ 44237 w 52972"/>
                <a:gd name="connsiteY4" fmla="*/ 42804 h 50065"/>
                <a:gd name="connsiteX5" fmla="*/ 48904 w 52972"/>
                <a:gd name="connsiteY5" fmla="*/ 39184 h 50065"/>
                <a:gd name="connsiteX6" fmla="*/ 52238 w 52972"/>
                <a:gd name="connsiteY6" fmla="*/ 32707 h 50065"/>
                <a:gd name="connsiteX7" fmla="*/ 50428 w 52972"/>
                <a:gd name="connsiteY7" fmla="*/ 18134 h 50065"/>
                <a:gd name="connsiteX8" fmla="*/ 41380 w 52972"/>
                <a:gd name="connsiteY8" fmla="*/ 8609 h 50065"/>
                <a:gd name="connsiteX9" fmla="*/ 26902 w 52972"/>
                <a:gd name="connsiteY9" fmla="*/ 417 h 50065"/>
                <a:gd name="connsiteX10" fmla="*/ 9376 w 52972"/>
                <a:gd name="connsiteY10" fmla="*/ 3085 h 50065"/>
                <a:gd name="connsiteX11" fmla="*/ 2327 w 52972"/>
                <a:gd name="connsiteY11" fmla="*/ 12038 h 50065"/>
                <a:gd name="connsiteX12" fmla="*/ 3375 w 52972"/>
                <a:gd name="connsiteY12" fmla="*/ 32898 h 5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972" h="50065">
                  <a:moveTo>
                    <a:pt x="3375" y="32898"/>
                  </a:moveTo>
                  <a:lnTo>
                    <a:pt x="7375" y="39756"/>
                  </a:lnTo>
                  <a:cubicBezTo>
                    <a:pt x="8385" y="41651"/>
                    <a:pt x="9633" y="43414"/>
                    <a:pt x="11090" y="44995"/>
                  </a:cubicBezTo>
                  <a:cubicBezTo>
                    <a:pt x="15433" y="48767"/>
                    <a:pt x="21244" y="50377"/>
                    <a:pt x="26902" y="49376"/>
                  </a:cubicBezTo>
                  <a:cubicBezTo>
                    <a:pt x="33083" y="48462"/>
                    <a:pt x="38998" y="46223"/>
                    <a:pt x="44237" y="42804"/>
                  </a:cubicBezTo>
                  <a:cubicBezTo>
                    <a:pt x="45971" y="41842"/>
                    <a:pt x="47542" y="40622"/>
                    <a:pt x="48904" y="39184"/>
                  </a:cubicBezTo>
                  <a:cubicBezTo>
                    <a:pt x="50562" y="37356"/>
                    <a:pt x="51714" y="35117"/>
                    <a:pt x="52238" y="32707"/>
                  </a:cubicBezTo>
                  <a:cubicBezTo>
                    <a:pt x="53610" y="27802"/>
                    <a:pt x="52952" y="22554"/>
                    <a:pt x="50428" y="18134"/>
                  </a:cubicBezTo>
                  <a:cubicBezTo>
                    <a:pt x="48047" y="14410"/>
                    <a:pt x="44971" y="11181"/>
                    <a:pt x="41380" y="8609"/>
                  </a:cubicBezTo>
                  <a:cubicBezTo>
                    <a:pt x="37141" y="4951"/>
                    <a:pt x="32216" y="2170"/>
                    <a:pt x="26902" y="417"/>
                  </a:cubicBezTo>
                  <a:cubicBezTo>
                    <a:pt x="20949" y="-1278"/>
                    <a:pt x="14557" y="-306"/>
                    <a:pt x="9376" y="3085"/>
                  </a:cubicBezTo>
                  <a:cubicBezTo>
                    <a:pt x="6280" y="5399"/>
                    <a:pt x="3851" y="8485"/>
                    <a:pt x="2327" y="12038"/>
                  </a:cubicBezTo>
                  <a:cubicBezTo>
                    <a:pt x="-1159" y="18658"/>
                    <a:pt x="-759" y="26659"/>
                    <a:pt x="3375" y="3289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2" name="Freeform: Shape 1011">
              <a:extLst>
                <a:ext uri="{FF2B5EF4-FFF2-40B4-BE49-F238E27FC236}">
                  <a16:creationId xmlns:a16="http://schemas.microsoft.com/office/drawing/2014/main" xmlns="" id="{D5A92445-D913-BEE1-8DD6-8D0F44FA993B}"/>
                </a:ext>
              </a:extLst>
            </p:cNvPr>
            <p:cNvSpPr/>
            <p:nvPr/>
          </p:nvSpPr>
          <p:spPr>
            <a:xfrm>
              <a:off x="6673642" y="4011194"/>
              <a:ext cx="53236" cy="56535"/>
            </a:xfrm>
            <a:custGeom>
              <a:avLst/>
              <a:gdLst>
                <a:gd name="connsiteX0" fmla="*/ 3159 w 53236"/>
                <a:gd name="connsiteY0" fmla="*/ 40246 h 56535"/>
                <a:gd name="connsiteX1" fmla="*/ 14113 w 53236"/>
                <a:gd name="connsiteY1" fmla="*/ 53772 h 56535"/>
                <a:gd name="connsiteX2" fmla="*/ 35354 w 53236"/>
                <a:gd name="connsiteY2" fmla="*/ 53772 h 56535"/>
                <a:gd name="connsiteX3" fmla="*/ 51260 w 53236"/>
                <a:gd name="connsiteY3" fmla="*/ 38055 h 56535"/>
                <a:gd name="connsiteX4" fmla="*/ 50594 w 53236"/>
                <a:gd name="connsiteY4" fmla="*/ 18529 h 56535"/>
                <a:gd name="connsiteX5" fmla="*/ 45450 w 53236"/>
                <a:gd name="connsiteY5" fmla="*/ 11862 h 56535"/>
                <a:gd name="connsiteX6" fmla="*/ 39164 w 53236"/>
                <a:gd name="connsiteY6" fmla="*/ 4718 h 56535"/>
                <a:gd name="connsiteX7" fmla="*/ 35639 w 53236"/>
                <a:gd name="connsiteY7" fmla="*/ 1479 h 56535"/>
                <a:gd name="connsiteX8" fmla="*/ 25448 w 53236"/>
                <a:gd name="connsiteY8" fmla="*/ -235 h 56535"/>
                <a:gd name="connsiteX9" fmla="*/ 16875 w 53236"/>
                <a:gd name="connsiteY9" fmla="*/ 1861 h 56535"/>
                <a:gd name="connsiteX10" fmla="*/ 11922 w 53236"/>
                <a:gd name="connsiteY10" fmla="*/ 5670 h 56535"/>
                <a:gd name="connsiteX11" fmla="*/ 206 w 53236"/>
                <a:gd name="connsiteY11" fmla="*/ 24720 h 56535"/>
                <a:gd name="connsiteX12" fmla="*/ 3159 w 53236"/>
                <a:gd name="connsiteY12" fmla="*/ 40246 h 5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36" h="56535">
                  <a:moveTo>
                    <a:pt x="3159" y="40246"/>
                  </a:moveTo>
                  <a:cubicBezTo>
                    <a:pt x="5216" y="45838"/>
                    <a:pt x="9065" y="50600"/>
                    <a:pt x="14113" y="53772"/>
                  </a:cubicBezTo>
                  <a:cubicBezTo>
                    <a:pt x="20847" y="56925"/>
                    <a:pt x="28619" y="56925"/>
                    <a:pt x="35354" y="53772"/>
                  </a:cubicBezTo>
                  <a:cubicBezTo>
                    <a:pt x="42450" y="50733"/>
                    <a:pt x="48136" y="45114"/>
                    <a:pt x="51260" y="38055"/>
                  </a:cubicBezTo>
                  <a:cubicBezTo>
                    <a:pt x="54070" y="31798"/>
                    <a:pt x="53823" y="24587"/>
                    <a:pt x="50594" y="18529"/>
                  </a:cubicBezTo>
                  <a:cubicBezTo>
                    <a:pt x="49098" y="16148"/>
                    <a:pt x="47374" y="13919"/>
                    <a:pt x="45450" y="11862"/>
                  </a:cubicBezTo>
                  <a:lnTo>
                    <a:pt x="39164" y="4718"/>
                  </a:lnTo>
                  <a:cubicBezTo>
                    <a:pt x="38183" y="3451"/>
                    <a:pt x="36992" y="2356"/>
                    <a:pt x="35639" y="1479"/>
                  </a:cubicBezTo>
                  <a:cubicBezTo>
                    <a:pt x="32496" y="-121"/>
                    <a:pt x="28943" y="-721"/>
                    <a:pt x="25448" y="-235"/>
                  </a:cubicBezTo>
                  <a:cubicBezTo>
                    <a:pt x="22476" y="-149"/>
                    <a:pt x="19552" y="565"/>
                    <a:pt x="16875" y="1861"/>
                  </a:cubicBezTo>
                  <a:cubicBezTo>
                    <a:pt x="15065" y="2908"/>
                    <a:pt x="13399" y="4184"/>
                    <a:pt x="11922" y="5670"/>
                  </a:cubicBezTo>
                  <a:cubicBezTo>
                    <a:pt x="6493" y="10947"/>
                    <a:pt x="2464" y="17491"/>
                    <a:pt x="206" y="24720"/>
                  </a:cubicBezTo>
                  <a:cubicBezTo>
                    <a:pt x="-546" y="30083"/>
                    <a:pt x="492" y="35541"/>
                    <a:pt x="3159" y="4024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3" name="Freeform: Shape 1012">
              <a:extLst>
                <a:ext uri="{FF2B5EF4-FFF2-40B4-BE49-F238E27FC236}">
                  <a16:creationId xmlns:a16="http://schemas.microsoft.com/office/drawing/2014/main" xmlns="" id="{99967798-1AC9-B3FA-6494-7B93C4FC4E26}"/>
                </a:ext>
              </a:extLst>
            </p:cNvPr>
            <p:cNvSpPr/>
            <p:nvPr/>
          </p:nvSpPr>
          <p:spPr>
            <a:xfrm>
              <a:off x="6814475" y="3923061"/>
              <a:ext cx="51455" cy="56292"/>
            </a:xfrm>
            <a:custGeom>
              <a:avLst/>
              <a:gdLst>
                <a:gd name="connsiteX0" fmla="*/ 3582 w 51455"/>
                <a:gd name="connsiteY0" fmla="*/ 48178 h 56292"/>
                <a:gd name="connsiteX1" fmla="*/ 5868 w 51455"/>
                <a:gd name="connsiteY1" fmla="*/ 51417 h 56292"/>
                <a:gd name="connsiteX2" fmla="*/ 10154 w 51455"/>
                <a:gd name="connsiteY2" fmla="*/ 53798 h 56292"/>
                <a:gd name="connsiteX3" fmla="*/ 17965 w 51455"/>
                <a:gd name="connsiteY3" fmla="*/ 55893 h 56292"/>
                <a:gd name="connsiteX4" fmla="*/ 27490 w 51455"/>
                <a:gd name="connsiteY4" fmla="*/ 52750 h 56292"/>
                <a:gd name="connsiteX5" fmla="*/ 40825 w 51455"/>
                <a:gd name="connsiteY5" fmla="*/ 43225 h 56292"/>
                <a:gd name="connsiteX6" fmla="*/ 45968 w 51455"/>
                <a:gd name="connsiteY6" fmla="*/ 36367 h 56292"/>
                <a:gd name="connsiteX7" fmla="*/ 51207 w 51455"/>
                <a:gd name="connsiteY7" fmla="*/ 23985 h 56292"/>
                <a:gd name="connsiteX8" fmla="*/ 47302 w 51455"/>
                <a:gd name="connsiteY8" fmla="*/ 8173 h 56292"/>
                <a:gd name="connsiteX9" fmla="*/ 43301 w 51455"/>
                <a:gd name="connsiteY9" fmla="*/ 3887 h 56292"/>
                <a:gd name="connsiteX10" fmla="*/ 33110 w 51455"/>
                <a:gd name="connsiteY10" fmla="*/ 363 h 56292"/>
                <a:gd name="connsiteX11" fmla="*/ 28157 w 51455"/>
                <a:gd name="connsiteY11" fmla="*/ -399 h 56292"/>
                <a:gd name="connsiteX12" fmla="*/ 13488 w 51455"/>
                <a:gd name="connsiteY12" fmla="*/ 5602 h 56292"/>
                <a:gd name="connsiteX13" fmla="*/ 1772 w 51455"/>
                <a:gd name="connsiteY13" fmla="*/ 21032 h 56292"/>
                <a:gd name="connsiteX14" fmla="*/ 534 w 51455"/>
                <a:gd name="connsiteY14" fmla="*/ 38939 h 56292"/>
                <a:gd name="connsiteX15" fmla="*/ 3582 w 51455"/>
                <a:gd name="connsiteY15" fmla="*/ 48178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455" h="56292">
                  <a:moveTo>
                    <a:pt x="3582" y="48178"/>
                  </a:moveTo>
                  <a:cubicBezTo>
                    <a:pt x="4163" y="49369"/>
                    <a:pt x="4935" y="50464"/>
                    <a:pt x="5868" y="51417"/>
                  </a:cubicBezTo>
                  <a:cubicBezTo>
                    <a:pt x="7173" y="52417"/>
                    <a:pt x="8621" y="53217"/>
                    <a:pt x="10154" y="53798"/>
                  </a:cubicBezTo>
                  <a:cubicBezTo>
                    <a:pt x="12574" y="55046"/>
                    <a:pt x="15241" y="55760"/>
                    <a:pt x="17965" y="55893"/>
                  </a:cubicBezTo>
                  <a:cubicBezTo>
                    <a:pt x="21337" y="55579"/>
                    <a:pt x="24594" y="54503"/>
                    <a:pt x="27490" y="52750"/>
                  </a:cubicBezTo>
                  <a:cubicBezTo>
                    <a:pt x="32443" y="50350"/>
                    <a:pt x="36948" y="47131"/>
                    <a:pt x="40825" y="43225"/>
                  </a:cubicBezTo>
                  <a:cubicBezTo>
                    <a:pt x="42759" y="41111"/>
                    <a:pt x="44483" y="38815"/>
                    <a:pt x="45968" y="36367"/>
                  </a:cubicBezTo>
                  <a:cubicBezTo>
                    <a:pt x="48531" y="32633"/>
                    <a:pt x="50312" y="28424"/>
                    <a:pt x="51207" y="23985"/>
                  </a:cubicBezTo>
                  <a:cubicBezTo>
                    <a:pt x="51998" y="18413"/>
                    <a:pt x="50598" y="12746"/>
                    <a:pt x="47302" y="8173"/>
                  </a:cubicBezTo>
                  <a:cubicBezTo>
                    <a:pt x="46254" y="6506"/>
                    <a:pt x="44892" y="5049"/>
                    <a:pt x="43301" y="3887"/>
                  </a:cubicBezTo>
                  <a:cubicBezTo>
                    <a:pt x="40168" y="2048"/>
                    <a:pt x="36710" y="858"/>
                    <a:pt x="33110" y="363"/>
                  </a:cubicBezTo>
                  <a:cubicBezTo>
                    <a:pt x="31481" y="-37"/>
                    <a:pt x="29824" y="-294"/>
                    <a:pt x="28157" y="-399"/>
                  </a:cubicBezTo>
                  <a:cubicBezTo>
                    <a:pt x="22718" y="-180"/>
                    <a:pt x="17527" y="1944"/>
                    <a:pt x="13488" y="5602"/>
                  </a:cubicBezTo>
                  <a:cubicBezTo>
                    <a:pt x="8221" y="9554"/>
                    <a:pt x="4163" y="14898"/>
                    <a:pt x="1772" y="21032"/>
                  </a:cubicBezTo>
                  <a:cubicBezTo>
                    <a:pt x="-95" y="26814"/>
                    <a:pt x="-523" y="32957"/>
                    <a:pt x="534" y="38939"/>
                  </a:cubicBezTo>
                  <a:cubicBezTo>
                    <a:pt x="1096" y="42149"/>
                    <a:pt x="2125" y="45263"/>
                    <a:pt x="3582" y="4817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4" name="Freeform: Shape 1013">
              <a:extLst>
                <a:ext uri="{FF2B5EF4-FFF2-40B4-BE49-F238E27FC236}">
                  <a16:creationId xmlns:a16="http://schemas.microsoft.com/office/drawing/2014/main" xmlns="" id="{6C628C97-0B03-DD8A-3597-E3347A2D80C4}"/>
                </a:ext>
              </a:extLst>
            </p:cNvPr>
            <p:cNvSpPr/>
            <p:nvPr/>
          </p:nvSpPr>
          <p:spPr>
            <a:xfrm>
              <a:off x="6933432" y="3834552"/>
              <a:ext cx="54202" cy="57754"/>
            </a:xfrm>
            <a:custGeom>
              <a:avLst/>
              <a:gdLst>
                <a:gd name="connsiteX0" fmla="*/ 1116 w 54202"/>
                <a:gd name="connsiteY0" fmla="*/ 38105 h 57754"/>
                <a:gd name="connsiteX1" fmla="*/ 8736 w 54202"/>
                <a:gd name="connsiteY1" fmla="*/ 48677 h 57754"/>
                <a:gd name="connsiteX2" fmla="*/ 18261 w 54202"/>
                <a:gd name="connsiteY2" fmla="*/ 56392 h 57754"/>
                <a:gd name="connsiteX3" fmla="*/ 29596 w 54202"/>
                <a:gd name="connsiteY3" fmla="*/ 57155 h 57754"/>
                <a:gd name="connsiteX4" fmla="*/ 32929 w 54202"/>
                <a:gd name="connsiteY4" fmla="*/ 57155 h 57754"/>
                <a:gd name="connsiteX5" fmla="*/ 37025 w 54202"/>
                <a:gd name="connsiteY5" fmla="*/ 55345 h 57754"/>
                <a:gd name="connsiteX6" fmla="*/ 44645 w 54202"/>
                <a:gd name="connsiteY6" fmla="*/ 49820 h 57754"/>
                <a:gd name="connsiteX7" fmla="*/ 54170 w 54202"/>
                <a:gd name="connsiteY7" fmla="*/ 29341 h 57754"/>
                <a:gd name="connsiteX8" fmla="*/ 48741 w 54202"/>
                <a:gd name="connsiteY8" fmla="*/ 14197 h 57754"/>
                <a:gd name="connsiteX9" fmla="*/ 43121 w 54202"/>
                <a:gd name="connsiteY9" fmla="*/ 8481 h 57754"/>
                <a:gd name="connsiteX10" fmla="*/ 35977 w 54202"/>
                <a:gd name="connsiteY10" fmla="*/ 1909 h 57754"/>
                <a:gd name="connsiteX11" fmla="*/ 33406 w 54202"/>
                <a:gd name="connsiteY11" fmla="*/ 99 h 57754"/>
                <a:gd name="connsiteX12" fmla="*/ 29881 w 54202"/>
                <a:gd name="connsiteY12" fmla="*/ -377 h 57754"/>
                <a:gd name="connsiteX13" fmla="*/ 18547 w 54202"/>
                <a:gd name="connsiteY13" fmla="*/ 2004 h 57754"/>
                <a:gd name="connsiteX14" fmla="*/ 12070 w 54202"/>
                <a:gd name="connsiteY14" fmla="*/ 5339 h 57754"/>
                <a:gd name="connsiteX15" fmla="*/ 4354 w 54202"/>
                <a:gd name="connsiteY15" fmla="*/ 14864 h 57754"/>
                <a:gd name="connsiteX16" fmla="*/ 1116 w 54202"/>
                <a:gd name="connsiteY16" fmla="*/ 38105 h 57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02" h="57754">
                  <a:moveTo>
                    <a:pt x="1116" y="38105"/>
                  </a:moveTo>
                  <a:cubicBezTo>
                    <a:pt x="3030" y="42038"/>
                    <a:pt x="5612" y="45620"/>
                    <a:pt x="8736" y="48677"/>
                  </a:cubicBezTo>
                  <a:cubicBezTo>
                    <a:pt x="11212" y="52011"/>
                    <a:pt x="14489" y="54668"/>
                    <a:pt x="18261" y="56392"/>
                  </a:cubicBezTo>
                  <a:cubicBezTo>
                    <a:pt x="21966" y="57326"/>
                    <a:pt x="25805" y="57583"/>
                    <a:pt x="29596" y="57155"/>
                  </a:cubicBezTo>
                  <a:cubicBezTo>
                    <a:pt x="30700" y="57249"/>
                    <a:pt x="31815" y="57249"/>
                    <a:pt x="32929" y="57155"/>
                  </a:cubicBezTo>
                  <a:cubicBezTo>
                    <a:pt x="34367" y="56735"/>
                    <a:pt x="35739" y="56126"/>
                    <a:pt x="37025" y="55345"/>
                  </a:cubicBezTo>
                  <a:cubicBezTo>
                    <a:pt x="39740" y="53763"/>
                    <a:pt x="42292" y="51915"/>
                    <a:pt x="44645" y="49820"/>
                  </a:cubicBezTo>
                  <a:cubicBezTo>
                    <a:pt x="50560" y="44638"/>
                    <a:pt x="54018" y="37209"/>
                    <a:pt x="54170" y="29341"/>
                  </a:cubicBezTo>
                  <a:cubicBezTo>
                    <a:pt x="54132" y="23826"/>
                    <a:pt x="52217" y="18483"/>
                    <a:pt x="48741" y="14197"/>
                  </a:cubicBezTo>
                  <a:cubicBezTo>
                    <a:pt x="46988" y="12177"/>
                    <a:pt x="45112" y="10263"/>
                    <a:pt x="43121" y="8481"/>
                  </a:cubicBezTo>
                  <a:lnTo>
                    <a:pt x="35977" y="1909"/>
                  </a:lnTo>
                  <a:cubicBezTo>
                    <a:pt x="35263" y="1119"/>
                    <a:pt x="34387" y="500"/>
                    <a:pt x="33406" y="99"/>
                  </a:cubicBezTo>
                  <a:cubicBezTo>
                    <a:pt x="32281" y="-301"/>
                    <a:pt x="31072" y="-462"/>
                    <a:pt x="29881" y="-377"/>
                  </a:cubicBezTo>
                  <a:cubicBezTo>
                    <a:pt x="26005" y="-186"/>
                    <a:pt x="22175" y="614"/>
                    <a:pt x="18547" y="2004"/>
                  </a:cubicBezTo>
                  <a:cubicBezTo>
                    <a:pt x="16251" y="2824"/>
                    <a:pt x="14070" y="3948"/>
                    <a:pt x="12070" y="5339"/>
                  </a:cubicBezTo>
                  <a:cubicBezTo>
                    <a:pt x="8793" y="7872"/>
                    <a:pt x="6155" y="11129"/>
                    <a:pt x="4354" y="14864"/>
                  </a:cubicBezTo>
                  <a:cubicBezTo>
                    <a:pt x="1" y="21788"/>
                    <a:pt x="-1180" y="30246"/>
                    <a:pt x="1116" y="3810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5" name="Freeform: Shape 1014">
              <a:extLst>
                <a:ext uri="{FF2B5EF4-FFF2-40B4-BE49-F238E27FC236}">
                  <a16:creationId xmlns:a16="http://schemas.microsoft.com/office/drawing/2014/main" xmlns="" id="{5FD47804-2224-2C5A-3ED2-2444A03D3054}"/>
                </a:ext>
              </a:extLst>
            </p:cNvPr>
            <p:cNvSpPr/>
            <p:nvPr/>
          </p:nvSpPr>
          <p:spPr>
            <a:xfrm>
              <a:off x="7040804" y="3761246"/>
              <a:ext cx="42765" cy="49695"/>
            </a:xfrm>
            <a:custGeom>
              <a:avLst/>
              <a:gdLst>
                <a:gd name="connsiteX0" fmla="*/ 3948 w 42765"/>
                <a:gd name="connsiteY0" fmla="*/ 38544 h 49695"/>
                <a:gd name="connsiteX1" fmla="*/ 6329 w 42765"/>
                <a:gd name="connsiteY1" fmla="*/ 40449 h 49695"/>
                <a:gd name="connsiteX2" fmla="*/ 10425 w 42765"/>
                <a:gd name="connsiteY2" fmla="*/ 43211 h 49695"/>
                <a:gd name="connsiteX3" fmla="*/ 34428 w 42765"/>
                <a:gd name="connsiteY3" fmla="*/ 45497 h 49695"/>
                <a:gd name="connsiteX4" fmla="*/ 37952 w 42765"/>
                <a:gd name="connsiteY4" fmla="*/ 44449 h 49695"/>
                <a:gd name="connsiteX5" fmla="*/ 39286 w 42765"/>
                <a:gd name="connsiteY5" fmla="*/ 45497 h 49695"/>
                <a:gd name="connsiteX6" fmla="*/ 40048 w 42765"/>
                <a:gd name="connsiteY6" fmla="*/ 46164 h 49695"/>
                <a:gd name="connsiteX7" fmla="*/ 39286 w 42765"/>
                <a:gd name="connsiteY7" fmla="*/ 47593 h 49695"/>
                <a:gd name="connsiteX8" fmla="*/ 32237 w 42765"/>
                <a:gd name="connsiteY8" fmla="*/ 49212 h 49695"/>
                <a:gd name="connsiteX9" fmla="*/ 27475 w 42765"/>
                <a:gd name="connsiteY9" fmla="*/ 48069 h 49695"/>
                <a:gd name="connsiteX10" fmla="*/ 24141 w 42765"/>
                <a:gd name="connsiteY10" fmla="*/ 45688 h 49695"/>
                <a:gd name="connsiteX11" fmla="*/ 23093 w 42765"/>
                <a:gd name="connsiteY11" fmla="*/ 43402 h 49695"/>
                <a:gd name="connsiteX12" fmla="*/ 23093 w 42765"/>
                <a:gd name="connsiteY12" fmla="*/ 41687 h 49695"/>
                <a:gd name="connsiteX13" fmla="*/ 25951 w 42765"/>
                <a:gd name="connsiteY13" fmla="*/ 35782 h 49695"/>
                <a:gd name="connsiteX14" fmla="*/ 30999 w 42765"/>
                <a:gd name="connsiteY14" fmla="*/ 31019 h 49695"/>
                <a:gd name="connsiteX15" fmla="*/ 40524 w 42765"/>
                <a:gd name="connsiteY15" fmla="*/ 20161 h 49695"/>
                <a:gd name="connsiteX16" fmla="*/ 42715 w 42765"/>
                <a:gd name="connsiteY16" fmla="*/ 12636 h 49695"/>
                <a:gd name="connsiteX17" fmla="*/ 38905 w 42765"/>
                <a:gd name="connsiteY17" fmla="*/ 4063 h 49695"/>
                <a:gd name="connsiteX18" fmla="*/ 35476 w 42765"/>
                <a:gd name="connsiteY18" fmla="*/ 1491 h 49695"/>
                <a:gd name="connsiteX19" fmla="*/ 30904 w 42765"/>
                <a:gd name="connsiteY19" fmla="*/ 158 h 49695"/>
                <a:gd name="connsiteX20" fmla="*/ 21379 w 42765"/>
                <a:gd name="connsiteY20" fmla="*/ 158 h 49695"/>
                <a:gd name="connsiteX21" fmla="*/ 6139 w 42765"/>
                <a:gd name="connsiteY21" fmla="*/ 9683 h 49695"/>
                <a:gd name="connsiteX22" fmla="*/ 3186 w 42765"/>
                <a:gd name="connsiteY22" fmla="*/ 12826 h 49695"/>
                <a:gd name="connsiteX23" fmla="*/ 1567 w 42765"/>
                <a:gd name="connsiteY23" fmla="*/ 15398 h 49695"/>
                <a:gd name="connsiteX24" fmla="*/ 4615 w 42765"/>
                <a:gd name="connsiteY24" fmla="*/ 38353 h 4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765" h="49695">
                  <a:moveTo>
                    <a:pt x="3948" y="38544"/>
                  </a:moveTo>
                  <a:cubicBezTo>
                    <a:pt x="4672" y="39258"/>
                    <a:pt x="5472" y="39897"/>
                    <a:pt x="6329" y="40449"/>
                  </a:cubicBezTo>
                  <a:cubicBezTo>
                    <a:pt x="7663" y="41401"/>
                    <a:pt x="8996" y="42354"/>
                    <a:pt x="10425" y="43211"/>
                  </a:cubicBezTo>
                  <a:cubicBezTo>
                    <a:pt x="17740" y="47326"/>
                    <a:pt x="26465" y="48164"/>
                    <a:pt x="34428" y="45497"/>
                  </a:cubicBezTo>
                  <a:cubicBezTo>
                    <a:pt x="35571" y="45497"/>
                    <a:pt x="37190" y="44354"/>
                    <a:pt x="37952" y="44449"/>
                  </a:cubicBezTo>
                  <a:lnTo>
                    <a:pt x="39286" y="45497"/>
                  </a:lnTo>
                  <a:lnTo>
                    <a:pt x="40048" y="46164"/>
                  </a:lnTo>
                  <a:cubicBezTo>
                    <a:pt x="39972" y="46716"/>
                    <a:pt x="39695" y="47221"/>
                    <a:pt x="39286" y="47593"/>
                  </a:cubicBezTo>
                  <a:cubicBezTo>
                    <a:pt x="37200" y="48955"/>
                    <a:pt x="34704" y="49526"/>
                    <a:pt x="32237" y="49212"/>
                  </a:cubicBezTo>
                  <a:cubicBezTo>
                    <a:pt x="30571" y="49316"/>
                    <a:pt x="28913" y="48916"/>
                    <a:pt x="27475" y="48069"/>
                  </a:cubicBezTo>
                  <a:cubicBezTo>
                    <a:pt x="26160" y="47612"/>
                    <a:pt x="25008" y="46783"/>
                    <a:pt x="24141" y="45688"/>
                  </a:cubicBezTo>
                  <a:cubicBezTo>
                    <a:pt x="23646" y="45002"/>
                    <a:pt x="23284" y="44230"/>
                    <a:pt x="23093" y="43402"/>
                  </a:cubicBezTo>
                  <a:cubicBezTo>
                    <a:pt x="22998" y="42830"/>
                    <a:pt x="22998" y="42259"/>
                    <a:pt x="23093" y="41687"/>
                  </a:cubicBezTo>
                  <a:cubicBezTo>
                    <a:pt x="23513" y="39506"/>
                    <a:pt x="24494" y="37468"/>
                    <a:pt x="25951" y="35782"/>
                  </a:cubicBezTo>
                  <a:cubicBezTo>
                    <a:pt x="27475" y="34162"/>
                    <a:pt x="29189" y="32638"/>
                    <a:pt x="30999" y="31019"/>
                  </a:cubicBezTo>
                  <a:cubicBezTo>
                    <a:pt x="34771" y="27971"/>
                    <a:pt x="37990" y="24295"/>
                    <a:pt x="40524" y="20161"/>
                  </a:cubicBezTo>
                  <a:cubicBezTo>
                    <a:pt x="41915" y="17893"/>
                    <a:pt x="42677" y="15293"/>
                    <a:pt x="42715" y="12636"/>
                  </a:cubicBezTo>
                  <a:cubicBezTo>
                    <a:pt x="42915" y="9330"/>
                    <a:pt x="41496" y="6130"/>
                    <a:pt x="38905" y="4063"/>
                  </a:cubicBezTo>
                  <a:cubicBezTo>
                    <a:pt x="37886" y="3054"/>
                    <a:pt x="36724" y="2197"/>
                    <a:pt x="35476" y="1491"/>
                  </a:cubicBezTo>
                  <a:lnTo>
                    <a:pt x="30904" y="158"/>
                  </a:lnTo>
                  <a:cubicBezTo>
                    <a:pt x="27770" y="-585"/>
                    <a:pt x="24512" y="-585"/>
                    <a:pt x="21379" y="158"/>
                  </a:cubicBezTo>
                  <a:cubicBezTo>
                    <a:pt x="15483" y="1787"/>
                    <a:pt x="10187" y="5092"/>
                    <a:pt x="6139" y="9683"/>
                  </a:cubicBezTo>
                  <a:cubicBezTo>
                    <a:pt x="5091" y="10731"/>
                    <a:pt x="4043" y="11779"/>
                    <a:pt x="3186" y="12826"/>
                  </a:cubicBezTo>
                  <a:cubicBezTo>
                    <a:pt x="2577" y="13636"/>
                    <a:pt x="2034" y="14503"/>
                    <a:pt x="1567" y="15398"/>
                  </a:cubicBezTo>
                  <a:cubicBezTo>
                    <a:pt x="-1367" y="23075"/>
                    <a:pt x="-214" y="31705"/>
                    <a:pt x="4615" y="383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16" name="Freeform: Shape 1015">
              <a:extLst>
                <a:ext uri="{FF2B5EF4-FFF2-40B4-BE49-F238E27FC236}">
                  <a16:creationId xmlns:a16="http://schemas.microsoft.com/office/drawing/2014/main" xmlns="" id="{30DA6645-302F-92AB-5965-67F2F2295980}"/>
                </a:ext>
              </a:extLst>
            </p:cNvPr>
            <p:cNvSpPr/>
            <p:nvPr/>
          </p:nvSpPr>
          <p:spPr>
            <a:xfrm>
              <a:off x="5358526" y="4498236"/>
              <a:ext cx="17247" cy="13887"/>
            </a:xfrm>
            <a:custGeom>
              <a:avLst/>
              <a:gdLst>
                <a:gd name="connsiteX0" fmla="*/ 3825 w 17247"/>
                <a:gd name="connsiteY0" fmla="*/ 8881 h 13887"/>
                <a:gd name="connsiteX1" fmla="*/ 3825 w 17247"/>
                <a:gd name="connsiteY1" fmla="*/ 10500 h 13887"/>
                <a:gd name="connsiteX2" fmla="*/ 3825 w 17247"/>
                <a:gd name="connsiteY2" fmla="*/ 12119 h 13887"/>
                <a:gd name="connsiteX3" fmla="*/ 3825 w 17247"/>
                <a:gd name="connsiteY3" fmla="*/ 12881 h 13887"/>
                <a:gd name="connsiteX4" fmla="*/ 5064 w 17247"/>
                <a:gd name="connsiteY4" fmla="*/ 13453 h 13887"/>
                <a:gd name="connsiteX5" fmla="*/ 10588 w 17247"/>
                <a:gd name="connsiteY5" fmla="*/ 13453 h 13887"/>
                <a:gd name="connsiteX6" fmla="*/ 12207 w 17247"/>
                <a:gd name="connsiteY6" fmla="*/ 13453 h 13887"/>
                <a:gd name="connsiteX7" fmla="*/ 14589 w 17247"/>
                <a:gd name="connsiteY7" fmla="*/ 12690 h 13887"/>
                <a:gd name="connsiteX8" fmla="*/ 15446 w 17247"/>
                <a:gd name="connsiteY8" fmla="*/ 11929 h 13887"/>
                <a:gd name="connsiteX9" fmla="*/ 15446 w 17247"/>
                <a:gd name="connsiteY9" fmla="*/ 11357 h 13887"/>
                <a:gd name="connsiteX10" fmla="*/ 17160 w 17247"/>
                <a:gd name="connsiteY10" fmla="*/ 9262 h 13887"/>
                <a:gd name="connsiteX11" fmla="*/ 17160 w 17247"/>
                <a:gd name="connsiteY11" fmla="*/ 8405 h 13887"/>
                <a:gd name="connsiteX12" fmla="*/ 17160 w 17247"/>
                <a:gd name="connsiteY12" fmla="*/ 6023 h 13887"/>
                <a:gd name="connsiteX13" fmla="*/ 16398 w 17247"/>
                <a:gd name="connsiteY13" fmla="*/ 2213 h 13887"/>
                <a:gd name="connsiteX14" fmla="*/ 14017 w 17247"/>
                <a:gd name="connsiteY14" fmla="*/ 23 h 13887"/>
                <a:gd name="connsiteX15" fmla="*/ 10588 w 17247"/>
                <a:gd name="connsiteY15" fmla="*/ 23 h 13887"/>
                <a:gd name="connsiteX16" fmla="*/ 9636 w 17247"/>
                <a:gd name="connsiteY16" fmla="*/ 499 h 13887"/>
                <a:gd name="connsiteX17" fmla="*/ 8969 w 17247"/>
                <a:gd name="connsiteY17" fmla="*/ 499 h 13887"/>
                <a:gd name="connsiteX18" fmla="*/ 5921 w 17247"/>
                <a:gd name="connsiteY18" fmla="*/ -263 h 13887"/>
                <a:gd name="connsiteX19" fmla="*/ 3921 w 17247"/>
                <a:gd name="connsiteY19" fmla="*/ 308 h 13887"/>
                <a:gd name="connsiteX20" fmla="*/ 111 w 17247"/>
                <a:gd name="connsiteY20" fmla="*/ 4975 h 13887"/>
                <a:gd name="connsiteX21" fmla="*/ 682 w 17247"/>
                <a:gd name="connsiteY21" fmla="*/ 7833 h 13887"/>
                <a:gd name="connsiteX22" fmla="*/ 2206 w 17247"/>
                <a:gd name="connsiteY22" fmla="*/ 7833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7" h="13887">
                  <a:moveTo>
                    <a:pt x="3825" y="8881"/>
                  </a:moveTo>
                  <a:cubicBezTo>
                    <a:pt x="4092" y="9385"/>
                    <a:pt x="4092" y="9995"/>
                    <a:pt x="3825" y="10500"/>
                  </a:cubicBezTo>
                  <a:lnTo>
                    <a:pt x="3825" y="12119"/>
                  </a:lnTo>
                  <a:cubicBezTo>
                    <a:pt x="3768" y="12367"/>
                    <a:pt x="3768" y="12633"/>
                    <a:pt x="3825" y="12881"/>
                  </a:cubicBezTo>
                  <a:cubicBezTo>
                    <a:pt x="3825" y="12881"/>
                    <a:pt x="4587" y="13357"/>
                    <a:pt x="5064" y="13453"/>
                  </a:cubicBezTo>
                  <a:cubicBezTo>
                    <a:pt x="6902" y="13357"/>
                    <a:pt x="8750" y="13357"/>
                    <a:pt x="10588" y="13453"/>
                  </a:cubicBezTo>
                  <a:cubicBezTo>
                    <a:pt x="11131" y="13500"/>
                    <a:pt x="11664" y="13500"/>
                    <a:pt x="12207" y="13453"/>
                  </a:cubicBezTo>
                  <a:cubicBezTo>
                    <a:pt x="13055" y="13433"/>
                    <a:pt x="13884" y="13167"/>
                    <a:pt x="14589" y="12690"/>
                  </a:cubicBezTo>
                  <a:cubicBezTo>
                    <a:pt x="14589" y="12690"/>
                    <a:pt x="15351" y="12690"/>
                    <a:pt x="15446" y="11929"/>
                  </a:cubicBezTo>
                  <a:cubicBezTo>
                    <a:pt x="15541" y="11167"/>
                    <a:pt x="15446" y="11929"/>
                    <a:pt x="15446" y="11357"/>
                  </a:cubicBezTo>
                  <a:cubicBezTo>
                    <a:pt x="15446" y="10786"/>
                    <a:pt x="17065" y="10024"/>
                    <a:pt x="17160" y="9262"/>
                  </a:cubicBezTo>
                  <a:cubicBezTo>
                    <a:pt x="17208" y="8976"/>
                    <a:pt x="17208" y="8690"/>
                    <a:pt x="17160" y="8405"/>
                  </a:cubicBezTo>
                  <a:cubicBezTo>
                    <a:pt x="17065" y="7614"/>
                    <a:pt x="17065" y="6814"/>
                    <a:pt x="17160" y="6023"/>
                  </a:cubicBezTo>
                  <a:cubicBezTo>
                    <a:pt x="17341" y="4699"/>
                    <a:pt x="17075" y="3356"/>
                    <a:pt x="16398" y="2213"/>
                  </a:cubicBezTo>
                  <a:cubicBezTo>
                    <a:pt x="15903" y="1213"/>
                    <a:pt x="15055" y="432"/>
                    <a:pt x="14017" y="23"/>
                  </a:cubicBezTo>
                  <a:cubicBezTo>
                    <a:pt x="12941" y="-540"/>
                    <a:pt x="11664" y="-540"/>
                    <a:pt x="10588" y="23"/>
                  </a:cubicBezTo>
                  <a:cubicBezTo>
                    <a:pt x="10321" y="270"/>
                    <a:pt x="9998" y="442"/>
                    <a:pt x="9636" y="499"/>
                  </a:cubicBezTo>
                  <a:lnTo>
                    <a:pt x="8969" y="499"/>
                  </a:lnTo>
                  <a:cubicBezTo>
                    <a:pt x="8026" y="3"/>
                    <a:pt x="6988" y="-263"/>
                    <a:pt x="5921" y="-263"/>
                  </a:cubicBezTo>
                  <a:cubicBezTo>
                    <a:pt x="5216" y="-263"/>
                    <a:pt x="4521" y="-73"/>
                    <a:pt x="3921" y="308"/>
                  </a:cubicBezTo>
                  <a:cubicBezTo>
                    <a:pt x="2254" y="1489"/>
                    <a:pt x="930" y="3099"/>
                    <a:pt x="111" y="4975"/>
                  </a:cubicBezTo>
                  <a:cubicBezTo>
                    <a:pt x="111" y="5928"/>
                    <a:pt x="-461" y="7262"/>
                    <a:pt x="682" y="7833"/>
                  </a:cubicBezTo>
                  <a:cubicBezTo>
                    <a:pt x="1177" y="7985"/>
                    <a:pt x="1711" y="7985"/>
                    <a:pt x="2206" y="783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17" name="Freeform: Shape 1016">
              <a:extLst>
                <a:ext uri="{FF2B5EF4-FFF2-40B4-BE49-F238E27FC236}">
                  <a16:creationId xmlns:a16="http://schemas.microsoft.com/office/drawing/2014/main" xmlns="" id="{DB927F83-E8C2-39D3-1DBB-7559BF343366}"/>
                </a:ext>
              </a:extLst>
            </p:cNvPr>
            <p:cNvSpPr/>
            <p:nvPr/>
          </p:nvSpPr>
          <p:spPr>
            <a:xfrm>
              <a:off x="5514720" y="4475082"/>
              <a:ext cx="17375" cy="14336"/>
            </a:xfrm>
            <a:custGeom>
              <a:avLst/>
              <a:gdLst>
                <a:gd name="connsiteX0" fmla="*/ 3460 w 17375"/>
                <a:gd name="connsiteY0" fmla="*/ 9364 h 14336"/>
                <a:gd name="connsiteX1" fmla="*/ 3936 w 17375"/>
                <a:gd name="connsiteY1" fmla="*/ 10983 h 14336"/>
                <a:gd name="connsiteX2" fmla="*/ 3936 w 17375"/>
                <a:gd name="connsiteY2" fmla="*/ 12698 h 14336"/>
                <a:gd name="connsiteX3" fmla="*/ 3936 w 17375"/>
                <a:gd name="connsiteY3" fmla="*/ 13365 h 14336"/>
                <a:gd name="connsiteX4" fmla="*/ 5175 w 17375"/>
                <a:gd name="connsiteY4" fmla="*/ 13936 h 14336"/>
                <a:gd name="connsiteX5" fmla="*/ 10699 w 17375"/>
                <a:gd name="connsiteY5" fmla="*/ 13936 h 14336"/>
                <a:gd name="connsiteX6" fmla="*/ 12319 w 17375"/>
                <a:gd name="connsiteY6" fmla="*/ 13936 h 14336"/>
                <a:gd name="connsiteX7" fmla="*/ 14700 w 17375"/>
                <a:gd name="connsiteY7" fmla="*/ 13175 h 14336"/>
                <a:gd name="connsiteX8" fmla="*/ 15557 w 17375"/>
                <a:gd name="connsiteY8" fmla="*/ 12508 h 14336"/>
                <a:gd name="connsiteX9" fmla="*/ 15557 w 17375"/>
                <a:gd name="connsiteY9" fmla="*/ 11841 h 14336"/>
                <a:gd name="connsiteX10" fmla="*/ 17272 w 17375"/>
                <a:gd name="connsiteY10" fmla="*/ 9745 h 14336"/>
                <a:gd name="connsiteX11" fmla="*/ 17272 w 17375"/>
                <a:gd name="connsiteY11" fmla="*/ 8984 h 14336"/>
                <a:gd name="connsiteX12" fmla="*/ 17272 w 17375"/>
                <a:gd name="connsiteY12" fmla="*/ 6507 h 14336"/>
                <a:gd name="connsiteX13" fmla="*/ 16510 w 17375"/>
                <a:gd name="connsiteY13" fmla="*/ 2697 h 14336"/>
                <a:gd name="connsiteX14" fmla="*/ 14223 w 17375"/>
                <a:gd name="connsiteY14" fmla="*/ 506 h 14336"/>
                <a:gd name="connsiteX15" fmla="*/ 10699 w 17375"/>
                <a:gd name="connsiteY15" fmla="*/ 506 h 14336"/>
                <a:gd name="connsiteX16" fmla="*/ 9842 w 17375"/>
                <a:gd name="connsiteY16" fmla="*/ 506 h 14336"/>
                <a:gd name="connsiteX17" fmla="*/ 9080 w 17375"/>
                <a:gd name="connsiteY17" fmla="*/ 506 h 14336"/>
                <a:gd name="connsiteX18" fmla="*/ 6032 w 17375"/>
                <a:gd name="connsiteY18" fmla="*/ -256 h 14336"/>
                <a:gd name="connsiteX19" fmla="*/ 4032 w 17375"/>
                <a:gd name="connsiteY19" fmla="*/ -256 h 14336"/>
                <a:gd name="connsiteX20" fmla="*/ 222 w 17375"/>
                <a:gd name="connsiteY20" fmla="*/ 4411 h 14336"/>
                <a:gd name="connsiteX21" fmla="*/ 222 w 17375"/>
                <a:gd name="connsiteY21" fmla="*/ 7269 h 14336"/>
                <a:gd name="connsiteX22" fmla="*/ 1746 w 17375"/>
                <a:gd name="connsiteY22" fmla="*/ 7269 h 14336"/>
                <a:gd name="connsiteX23" fmla="*/ 3460 w 17375"/>
                <a:gd name="connsiteY23" fmla="*/ 9364 h 1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375" h="14336">
                  <a:moveTo>
                    <a:pt x="3460" y="9364"/>
                  </a:moveTo>
                  <a:cubicBezTo>
                    <a:pt x="3889" y="9783"/>
                    <a:pt x="4070" y="10393"/>
                    <a:pt x="3936" y="10983"/>
                  </a:cubicBezTo>
                  <a:lnTo>
                    <a:pt x="3936" y="12698"/>
                  </a:lnTo>
                  <a:cubicBezTo>
                    <a:pt x="3851" y="12908"/>
                    <a:pt x="3851" y="13155"/>
                    <a:pt x="3936" y="13365"/>
                  </a:cubicBezTo>
                  <a:cubicBezTo>
                    <a:pt x="4232" y="13736"/>
                    <a:pt x="4698" y="13955"/>
                    <a:pt x="5175" y="13936"/>
                  </a:cubicBezTo>
                  <a:cubicBezTo>
                    <a:pt x="7013" y="13841"/>
                    <a:pt x="8861" y="13841"/>
                    <a:pt x="10699" y="13936"/>
                  </a:cubicBezTo>
                  <a:lnTo>
                    <a:pt x="12319" y="13936"/>
                  </a:lnTo>
                  <a:cubicBezTo>
                    <a:pt x="13176" y="13927"/>
                    <a:pt x="14004" y="13660"/>
                    <a:pt x="14700" y="13175"/>
                  </a:cubicBezTo>
                  <a:cubicBezTo>
                    <a:pt x="14700" y="13175"/>
                    <a:pt x="15462" y="13175"/>
                    <a:pt x="15557" y="12508"/>
                  </a:cubicBezTo>
                  <a:cubicBezTo>
                    <a:pt x="15652" y="11841"/>
                    <a:pt x="15557" y="12508"/>
                    <a:pt x="15557" y="11841"/>
                  </a:cubicBezTo>
                  <a:cubicBezTo>
                    <a:pt x="15557" y="11174"/>
                    <a:pt x="17081" y="10603"/>
                    <a:pt x="17272" y="9745"/>
                  </a:cubicBezTo>
                  <a:cubicBezTo>
                    <a:pt x="17367" y="9497"/>
                    <a:pt x="17367" y="9231"/>
                    <a:pt x="17272" y="8984"/>
                  </a:cubicBezTo>
                  <a:cubicBezTo>
                    <a:pt x="17176" y="8164"/>
                    <a:pt x="17176" y="7326"/>
                    <a:pt x="17272" y="6507"/>
                  </a:cubicBezTo>
                  <a:cubicBezTo>
                    <a:pt x="17405" y="5192"/>
                    <a:pt x="17138" y="3859"/>
                    <a:pt x="16510" y="2697"/>
                  </a:cubicBezTo>
                  <a:cubicBezTo>
                    <a:pt x="15995" y="1744"/>
                    <a:pt x="15195" y="973"/>
                    <a:pt x="14223" y="506"/>
                  </a:cubicBezTo>
                  <a:cubicBezTo>
                    <a:pt x="13109" y="-28"/>
                    <a:pt x="11814" y="-28"/>
                    <a:pt x="10699" y="506"/>
                  </a:cubicBezTo>
                  <a:cubicBezTo>
                    <a:pt x="10699" y="506"/>
                    <a:pt x="10128" y="506"/>
                    <a:pt x="9842" y="506"/>
                  </a:cubicBezTo>
                  <a:lnTo>
                    <a:pt x="9080" y="506"/>
                  </a:lnTo>
                  <a:cubicBezTo>
                    <a:pt x="8147" y="1"/>
                    <a:pt x="7099" y="-265"/>
                    <a:pt x="6032" y="-256"/>
                  </a:cubicBezTo>
                  <a:cubicBezTo>
                    <a:pt x="5375" y="-447"/>
                    <a:pt x="4689" y="-447"/>
                    <a:pt x="4032" y="-256"/>
                  </a:cubicBezTo>
                  <a:cubicBezTo>
                    <a:pt x="2365" y="925"/>
                    <a:pt x="1041" y="2535"/>
                    <a:pt x="222" y="4411"/>
                  </a:cubicBezTo>
                  <a:cubicBezTo>
                    <a:pt x="222" y="5364"/>
                    <a:pt x="-350" y="6697"/>
                    <a:pt x="222" y="7269"/>
                  </a:cubicBezTo>
                  <a:cubicBezTo>
                    <a:pt x="727" y="7355"/>
                    <a:pt x="1241" y="7355"/>
                    <a:pt x="1746" y="7269"/>
                  </a:cubicBezTo>
                  <a:cubicBezTo>
                    <a:pt x="1746" y="7269"/>
                    <a:pt x="3365" y="9460"/>
                    <a:pt x="3460" y="936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18" name="Freeform: Shape 1017">
              <a:extLst>
                <a:ext uri="{FF2B5EF4-FFF2-40B4-BE49-F238E27FC236}">
                  <a16:creationId xmlns:a16="http://schemas.microsoft.com/office/drawing/2014/main" xmlns="" id="{2069416A-6882-7722-54B8-220D5E627798}"/>
                </a:ext>
              </a:extLst>
            </p:cNvPr>
            <p:cNvSpPr/>
            <p:nvPr/>
          </p:nvSpPr>
          <p:spPr>
            <a:xfrm>
              <a:off x="5660601" y="4449979"/>
              <a:ext cx="17335" cy="14233"/>
            </a:xfrm>
            <a:custGeom>
              <a:avLst/>
              <a:gdLst>
                <a:gd name="connsiteX0" fmla="*/ 3884 w 17335"/>
                <a:gd name="connsiteY0" fmla="*/ 9227 h 14233"/>
                <a:gd name="connsiteX1" fmla="*/ 3884 w 17335"/>
                <a:gd name="connsiteY1" fmla="*/ 10751 h 14233"/>
                <a:gd name="connsiteX2" fmla="*/ 3884 w 17335"/>
                <a:gd name="connsiteY2" fmla="*/ 12465 h 14233"/>
                <a:gd name="connsiteX3" fmla="*/ 3884 w 17335"/>
                <a:gd name="connsiteY3" fmla="*/ 13132 h 14233"/>
                <a:gd name="connsiteX4" fmla="*/ 5122 w 17335"/>
                <a:gd name="connsiteY4" fmla="*/ 13799 h 14233"/>
                <a:gd name="connsiteX5" fmla="*/ 10646 w 17335"/>
                <a:gd name="connsiteY5" fmla="*/ 13799 h 14233"/>
                <a:gd name="connsiteX6" fmla="*/ 12266 w 17335"/>
                <a:gd name="connsiteY6" fmla="*/ 13799 h 14233"/>
                <a:gd name="connsiteX7" fmla="*/ 14647 w 17335"/>
                <a:gd name="connsiteY7" fmla="*/ 13132 h 14233"/>
                <a:gd name="connsiteX8" fmla="*/ 15504 w 17335"/>
                <a:gd name="connsiteY8" fmla="*/ 12465 h 14233"/>
                <a:gd name="connsiteX9" fmla="*/ 15504 w 17335"/>
                <a:gd name="connsiteY9" fmla="*/ 11799 h 14233"/>
                <a:gd name="connsiteX10" fmla="*/ 17219 w 17335"/>
                <a:gd name="connsiteY10" fmla="*/ 9703 h 14233"/>
                <a:gd name="connsiteX11" fmla="*/ 17219 w 17335"/>
                <a:gd name="connsiteY11" fmla="*/ 8941 h 14233"/>
                <a:gd name="connsiteX12" fmla="*/ 17219 w 17335"/>
                <a:gd name="connsiteY12" fmla="*/ 6560 h 14233"/>
                <a:gd name="connsiteX13" fmla="*/ 16552 w 17335"/>
                <a:gd name="connsiteY13" fmla="*/ 2750 h 14233"/>
                <a:gd name="connsiteX14" fmla="*/ 14266 w 17335"/>
                <a:gd name="connsiteY14" fmla="*/ 464 h 14233"/>
                <a:gd name="connsiteX15" fmla="*/ 10837 w 17335"/>
                <a:gd name="connsiteY15" fmla="*/ 464 h 14233"/>
                <a:gd name="connsiteX16" fmla="*/ 9884 w 17335"/>
                <a:gd name="connsiteY16" fmla="*/ 464 h 14233"/>
                <a:gd name="connsiteX17" fmla="*/ 9218 w 17335"/>
                <a:gd name="connsiteY17" fmla="*/ 464 h 14233"/>
                <a:gd name="connsiteX18" fmla="*/ 6170 w 17335"/>
                <a:gd name="connsiteY18" fmla="*/ -394 h 14233"/>
                <a:gd name="connsiteX19" fmla="*/ 4169 w 17335"/>
                <a:gd name="connsiteY19" fmla="*/ 83 h 14233"/>
                <a:gd name="connsiteX20" fmla="*/ 264 w 17335"/>
                <a:gd name="connsiteY20" fmla="*/ 4750 h 14233"/>
                <a:gd name="connsiteX21" fmla="*/ 264 w 17335"/>
                <a:gd name="connsiteY21" fmla="*/ 7608 h 14233"/>
                <a:gd name="connsiteX22" fmla="*/ 1693 w 17335"/>
                <a:gd name="connsiteY22" fmla="*/ 7608 h 1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335" h="14233">
                  <a:moveTo>
                    <a:pt x="3884" y="9227"/>
                  </a:moveTo>
                  <a:cubicBezTo>
                    <a:pt x="4160" y="9694"/>
                    <a:pt x="4160" y="10275"/>
                    <a:pt x="3884" y="10751"/>
                  </a:cubicBezTo>
                  <a:lnTo>
                    <a:pt x="3884" y="12465"/>
                  </a:lnTo>
                  <a:cubicBezTo>
                    <a:pt x="3798" y="12675"/>
                    <a:pt x="3798" y="12922"/>
                    <a:pt x="3884" y="13132"/>
                  </a:cubicBezTo>
                  <a:cubicBezTo>
                    <a:pt x="4188" y="13513"/>
                    <a:pt x="4636" y="13751"/>
                    <a:pt x="5122" y="13799"/>
                  </a:cubicBezTo>
                  <a:cubicBezTo>
                    <a:pt x="6960" y="13656"/>
                    <a:pt x="8808" y="13656"/>
                    <a:pt x="10646" y="13799"/>
                  </a:cubicBezTo>
                  <a:cubicBezTo>
                    <a:pt x="11189" y="13847"/>
                    <a:pt x="11723" y="13847"/>
                    <a:pt x="12266" y="13799"/>
                  </a:cubicBezTo>
                  <a:cubicBezTo>
                    <a:pt x="13104" y="13818"/>
                    <a:pt x="13932" y="13580"/>
                    <a:pt x="14647" y="13132"/>
                  </a:cubicBezTo>
                  <a:cubicBezTo>
                    <a:pt x="14647" y="13132"/>
                    <a:pt x="15409" y="13132"/>
                    <a:pt x="15504" y="12465"/>
                  </a:cubicBezTo>
                  <a:cubicBezTo>
                    <a:pt x="15599" y="11799"/>
                    <a:pt x="15504" y="11989"/>
                    <a:pt x="15504" y="11799"/>
                  </a:cubicBezTo>
                  <a:cubicBezTo>
                    <a:pt x="15504" y="11608"/>
                    <a:pt x="17028" y="10560"/>
                    <a:pt x="17219" y="9703"/>
                  </a:cubicBezTo>
                  <a:cubicBezTo>
                    <a:pt x="17409" y="8846"/>
                    <a:pt x="17219" y="9227"/>
                    <a:pt x="17219" y="8941"/>
                  </a:cubicBezTo>
                  <a:cubicBezTo>
                    <a:pt x="17123" y="8151"/>
                    <a:pt x="17123" y="7351"/>
                    <a:pt x="17219" y="6560"/>
                  </a:cubicBezTo>
                  <a:cubicBezTo>
                    <a:pt x="17438" y="5255"/>
                    <a:pt x="17200" y="3903"/>
                    <a:pt x="16552" y="2750"/>
                  </a:cubicBezTo>
                  <a:cubicBezTo>
                    <a:pt x="16104" y="1731"/>
                    <a:pt x="15285" y="912"/>
                    <a:pt x="14266" y="464"/>
                  </a:cubicBezTo>
                  <a:cubicBezTo>
                    <a:pt x="13199" y="-108"/>
                    <a:pt x="11904" y="-108"/>
                    <a:pt x="10837" y="464"/>
                  </a:cubicBezTo>
                  <a:cubicBezTo>
                    <a:pt x="10522" y="549"/>
                    <a:pt x="10199" y="549"/>
                    <a:pt x="9884" y="464"/>
                  </a:cubicBezTo>
                  <a:cubicBezTo>
                    <a:pt x="9665" y="512"/>
                    <a:pt x="9437" y="512"/>
                    <a:pt x="9218" y="464"/>
                  </a:cubicBezTo>
                  <a:cubicBezTo>
                    <a:pt x="8265" y="-22"/>
                    <a:pt x="7236" y="-308"/>
                    <a:pt x="6170" y="-394"/>
                  </a:cubicBezTo>
                  <a:cubicBezTo>
                    <a:pt x="5474" y="-431"/>
                    <a:pt x="4779" y="-270"/>
                    <a:pt x="4169" y="83"/>
                  </a:cubicBezTo>
                  <a:cubicBezTo>
                    <a:pt x="2445" y="1235"/>
                    <a:pt x="1093" y="2854"/>
                    <a:pt x="264" y="4750"/>
                  </a:cubicBezTo>
                  <a:cubicBezTo>
                    <a:pt x="264" y="5702"/>
                    <a:pt x="-403" y="6941"/>
                    <a:pt x="264" y="7608"/>
                  </a:cubicBezTo>
                  <a:cubicBezTo>
                    <a:pt x="740" y="7665"/>
                    <a:pt x="1217" y="7665"/>
                    <a:pt x="1693" y="7608"/>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19" name="Freeform: Shape 1018">
              <a:extLst>
                <a:ext uri="{FF2B5EF4-FFF2-40B4-BE49-F238E27FC236}">
                  <a16:creationId xmlns:a16="http://schemas.microsoft.com/office/drawing/2014/main" xmlns="" id="{5CEC338F-8A9D-B891-B649-6D7FEA626CAF}"/>
                </a:ext>
              </a:extLst>
            </p:cNvPr>
            <p:cNvSpPr/>
            <p:nvPr/>
          </p:nvSpPr>
          <p:spPr>
            <a:xfrm>
              <a:off x="5796911" y="4414676"/>
              <a:ext cx="17088" cy="13939"/>
            </a:xfrm>
            <a:custGeom>
              <a:avLst/>
              <a:gdLst>
                <a:gd name="connsiteX0" fmla="*/ 3210 w 17088"/>
                <a:gd name="connsiteY0" fmla="*/ 9478 h 13939"/>
                <a:gd name="connsiteX1" fmla="*/ 3781 w 17088"/>
                <a:gd name="connsiteY1" fmla="*/ 11002 h 13939"/>
                <a:gd name="connsiteX2" fmla="*/ 3781 w 17088"/>
                <a:gd name="connsiteY2" fmla="*/ 12716 h 13939"/>
                <a:gd name="connsiteX3" fmla="*/ 3781 w 17088"/>
                <a:gd name="connsiteY3" fmla="*/ 13383 h 13939"/>
                <a:gd name="connsiteX4" fmla="*/ 5114 w 17088"/>
                <a:gd name="connsiteY4" fmla="*/ 13383 h 13939"/>
                <a:gd name="connsiteX5" fmla="*/ 10639 w 17088"/>
                <a:gd name="connsiteY5" fmla="*/ 13383 h 13939"/>
                <a:gd name="connsiteX6" fmla="*/ 12258 w 17088"/>
                <a:gd name="connsiteY6" fmla="*/ 13383 h 13939"/>
                <a:gd name="connsiteX7" fmla="*/ 14639 w 17088"/>
                <a:gd name="connsiteY7" fmla="*/ 12430 h 13939"/>
                <a:gd name="connsiteX8" fmla="*/ 15401 w 17088"/>
                <a:gd name="connsiteY8" fmla="*/ 11669 h 13939"/>
                <a:gd name="connsiteX9" fmla="*/ 15401 w 17088"/>
                <a:gd name="connsiteY9" fmla="*/ 11002 h 13939"/>
                <a:gd name="connsiteX10" fmla="*/ 17021 w 17088"/>
                <a:gd name="connsiteY10" fmla="*/ 8811 h 13939"/>
                <a:gd name="connsiteX11" fmla="*/ 17021 w 17088"/>
                <a:gd name="connsiteY11" fmla="*/ 7954 h 13939"/>
                <a:gd name="connsiteX12" fmla="*/ 17021 w 17088"/>
                <a:gd name="connsiteY12" fmla="*/ 5573 h 13939"/>
                <a:gd name="connsiteX13" fmla="*/ 15973 w 17088"/>
                <a:gd name="connsiteY13" fmla="*/ 1762 h 13939"/>
                <a:gd name="connsiteX14" fmla="*/ 13496 w 17088"/>
                <a:gd name="connsiteY14" fmla="*/ -238 h 13939"/>
                <a:gd name="connsiteX15" fmla="*/ 10163 w 17088"/>
                <a:gd name="connsiteY15" fmla="*/ 334 h 13939"/>
                <a:gd name="connsiteX16" fmla="*/ 9210 w 17088"/>
                <a:gd name="connsiteY16" fmla="*/ 905 h 13939"/>
                <a:gd name="connsiteX17" fmla="*/ 8543 w 17088"/>
                <a:gd name="connsiteY17" fmla="*/ 905 h 13939"/>
                <a:gd name="connsiteX18" fmla="*/ 5495 w 17088"/>
                <a:gd name="connsiteY18" fmla="*/ 334 h 13939"/>
                <a:gd name="connsiteX19" fmla="*/ 3495 w 17088"/>
                <a:gd name="connsiteY19" fmla="*/ 905 h 13939"/>
                <a:gd name="connsiteX20" fmla="*/ 66 w 17088"/>
                <a:gd name="connsiteY20" fmla="*/ 5763 h 13939"/>
                <a:gd name="connsiteX21" fmla="*/ 733 w 17088"/>
                <a:gd name="connsiteY21" fmla="*/ 8621 h 13939"/>
                <a:gd name="connsiteX22" fmla="*/ 2162 w 17088"/>
                <a:gd name="connsiteY22" fmla="*/ 8621 h 1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88" h="13939">
                  <a:moveTo>
                    <a:pt x="3210" y="9478"/>
                  </a:moveTo>
                  <a:cubicBezTo>
                    <a:pt x="3648" y="9859"/>
                    <a:pt x="3857" y="10430"/>
                    <a:pt x="3781" y="11002"/>
                  </a:cubicBezTo>
                  <a:lnTo>
                    <a:pt x="3781" y="12716"/>
                  </a:lnTo>
                  <a:cubicBezTo>
                    <a:pt x="3733" y="12936"/>
                    <a:pt x="3733" y="13164"/>
                    <a:pt x="3781" y="13383"/>
                  </a:cubicBezTo>
                  <a:cubicBezTo>
                    <a:pt x="4200" y="13592"/>
                    <a:pt x="4695" y="13592"/>
                    <a:pt x="5114" y="13383"/>
                  </a:cubicBezTo>
                  <a:cubicBezTo>
                    <a:pt x="6924" y="13383"/>
                    <a:pt x="8829" y="12812"/>
                    <a:pt x="10639" y="13383"/>
                  </a:cubicBezTo>
                  <a:lnTo>
                    <a:pt x="12258" y="13383"/>
                  </a:lnTo>
                  <a:cubicBezTo>
                    <a:pt x="13125" y="13297"/>
                    <a:pt x="13954" y="12964"/>
                    <a:pt x="14639" y="12430"/>
                  </a:cubicBezTo>
                  <a:cubicBezTo>
                    <a:pt x="14963" y="12259"/>
                    <a:pt x="15230" y="11993"/>
                    <a:pt x="15401" y="11669"/>
                  </a:cubicBezTo>
                  <a:cubicBezTo>
                    <a:pt x="15449" y="11450"/>
                    <a:pt x="15449" y="11220"/>
                    <a:pt x="15401" y="11002"/>
                  </a:cubicBezTo>
                  <a:cubicBezTo>
                    <a:pt x="15401" y="10144"/>
                    <a:pt x="16830" y="9668"/>
                    <a:pt x="17021" y="8811"/>
                  </a:cubicBezTo>
                  <a:cubicBezTo>
                    <a:pt x="17068" y="8525"/>
                    <a:pt x="17068" y="8239"/>
                    <a:pt x="17021" y="7954"/>
                  </a:cubicBezTo>
                  <a:cubicBezTo>
                    <a:pt x="16926" y="7163"/>
                    <a:pt x="16926" y="6363"/>
                    <a:pt x="17021" y="5573"/>
                  </a:cubicBezTo>
                  <a:cubicBezTo>
                    <a:pt x="17106" y="4220"/>
                    <a:pt x="16735" y="2877"/>
                    <a:pt x="15973" y="1762"/>
                  </a:cubicBezTo>
                  <a:cubicBezTo>
                    <a:pt x="15401" y="829"/>
                    <a:pt x="14525" y="124"/>
                    <a:pt x="13496" y="-238"/>
                  </a:cubicBezTo>
                  <a:cubicBezTo>
                    <a:pt x="12353" y="-581"/>
                    <a:pt x="11125" y="-371"/>
                    <a:pt x="10163" y="334"/>
                  </a:cubicBezTo>
                  <a:cubicBezTo>
                    <a:pt x="9934" y="648"/>
                    <a:pt x="9591" y="848"/>
                    <a:pt x="9210" y="905"/>
                  </a:cubicBezTo>
                  <a:lnTo>
                    <a:pt x="8543" y="905"/>
                  </a:lnTo>
                  <a:cubicBezTo>
                    <a:pt x="7591" y="476"/>
                    <a:pt x="6543" y="286"/>
                    <a:pt x="5495" y="334"/>
                  </a:cubicBezTo>
                  <a:cubicBezTo>
                    <a:pt x="4791" y="315"/>
                    <a:pt x="4086" y="515"/>
                    <a:pt x="3495" y="905"/>
                  </a:cubicBezTo>
                  <a:cubicBezTo>
                    <a:pt x="1914" y="2162"/>
                    <a:pt x="723" y="3848"/>
                    <a:pt x="66" y="5763"/>
                  </a:cubicBezTo>
                  <a:cubicBezTo>
                    <a:pt x="66" y="6811"/>
                    <a:pt x="-410" y="8049"/>
                    <a:pt x="733" y="8621"/>
                  </a:cubicBezTo>
                  <a:cubicBezTo>
                    <a:pt x="1209" y="8678"/>
                    <a:pt x="1685" y="8678"/>
                    <a:pt x="2162" y="862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0" name="Freeform: Shape 1019">
              <a:extLst>
                <a:ext uri="{FF2B5EF4-FFF2-40B4-BE49-F238E27FC236}">
                  <a16:creationId xmlns:a16="http://schemas.microsoft.com/office/drawing/2014/main" xmlns="" id="{AF58BEDD-E7CB-D072-4360-FB14E86AB5B4}"/>
                </a:ext>
              </a:extLst>
            </p:cNvPr>
            <p:cNvSpPr/>
            <p:nvPr/>
          </p:nvSpPr>
          <p:spPr>
            <a:xfrm>
              <a:off x="5968936" y="4372458"/>
              <a:ext cx="16954" cy="14565"/>
            </a:xfrm>
            <a:custGeom>
              <a:avLst/>
              <a:gdLst>
                <a:gd name="connsiteX0" fmla="*/ 3587 w 16954"/>
                <a:gd name="connsiteY0" fmla="*/ 10262 h 14565"/>
                <a:gd name="connsiteX1" fmla="*/ 4254 w 16954"/>
                <a:gd name="connsiteY1" fmla="*/ 11785 h 14565"/>
                <a:gd name="connsiteX2" fmla="*/ 4254 w 16954"/>
                <a:gd name="connsiteY2" fmla="*/ 13500 h 14565"/>
                <a:gd name="connsiteX3" fmla="*/ 4254 w 16954"/>
                <a:gd name="connsiteY3" fmla="*/ 14167 h 14565"/>
                <a:gd name="connsiteX4" fmla="*/ 5492 w 16954"/>
                <a:gd name="connsiteY4" fmla="*/ 14167 h 14565"/>
                <a:gd name="connsiteX5" fmla="*/ 11016 w 16954"/>
                <a:gd name="connsiteY5" fmla="*/ 13310 h 14565"/>
                <a:gd name="connsiteX6" fmla="*/ 12636 w 16954"/>
                <a:gd name="connsiteY6" fmla="*/ 13310 h 14565"/>
                <a:gd name="connsiteX7" fmla="*/ 14922 w 16954"/>
                <a:gd name="connsiteY7" fmla="*/ 12167 h 14565"/>
                <a:gd name="connsiteX8" fmla="*/ 15589 w 16954"/>
                <a:gd name="connsiteY8" fmla="*/ 11309 h 14565"/>
                <a:gd name="connsiteX9" fmla="*/ 15589 w 16954"/>
                <a:gd name="connsiteY9" fmla="*/ 10738 h 14565"/>
                <a:gd name="connsiteX10" fmla="*/ 16922 w 16954"/>
                <a:gd name="connsiteY10" fmla="*/ 8356 h 14565"/>
                <a:gd name="connsiteX11" fmla="*/ 16922 w 16954"/>
                <a:gd name="connsiteY11" fmla="*/ 7594 h 14565"/>
                <a:gd name="connsiteX12" fmla="*/ 16922 w 16954"/>
                <a:gd name="connsiteY12" fmla="*/ 5118 h 14565"/>
                <a:gd name="connsiteX13" fmla="*/ 15589 w 16954"/>
                <a:gd name="connsiteY13" fmla="*/ 1499 h 14565"/>
                <a:gd name="connsiteX14" fmla="*/ 12922 w 16954"/>
                <a:gd name="connsiteY14" fmla="*/ -311 h 14565"/>
                <a:gd name="connsiteX15" fmla="*/ 9588 w 16954"/>
                <a:gd name="connsiteY15" fmla="*/ 546 h 14565"/>
                <a:gd name="connsiteX16" fmla="*/ 8731 w 16954"/>
                <a:gd name="connsiteY16" fmla="*/ 1213 h 14565"/>
                <a:gd name="connsiteX17" fmla="*/ 7969 w 16954"/>
                <a:gd name="connsiteY17" fmla="*/ 1213 h 14565"/>
                <a:gd name="connsiteX18" fmla="*/ 4825 w 16954"/>
                <a:gd name="connsiteY18" fmla="*/ 1213 h 14565"/>
                <a:gd name="connsiteX19" fmla="*/ 3016 w 16954"/>
                <a:gd name="connsiteY19" fmla="*/ 1975 h 14565"/>
                <a:gd name="connsiteX20" fmla="*/ -32 w 16954"/>
                <a:gd name="connsiteY20" fmla="*/ 7213 h 14565"/>
                <a:gd name="connsiteX21" fmla="*/ 825 w 16954"/>
                <a:gd name="connsiteY21" fmla="*/ 9976 h 14565"/>
                <a:gd name="connsiteX22" fmla="*/ 2349 w 16954"/>
                <a:gd name="connsiteY22" fmla="*/ 9976 h 14565"/>
                <a:gd name="connsiteX23" fmla="*/ 3587 w 16954"/>
                <a:gd name="connsiteY23" fmla="*/ 10262 h 14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954" h="14565">
                  <a:moveTo>
                    <a:pt x="3587" y="10262"/>
                  </a:moveTo>
                  <a:cubicBezTo>
                    <a:pt x="4044" y="10633"/>
                    <a:pt x="4292" y="11195"/>
                    <a:pt x="4254" y="11785"/>
                  </a:cubicBezTo>
                  <a:lnTo>
                    <a:pt x="4254" y="13500"/>
                  </a:lnTo>
                  <a:cubicBezTo>
                    <a:pt x="4149" y="13710"/>
                    <a:pt x="4149" y="13957"/>
                    <a:pt x="4254" y="14167"/>
                  </a:cubicBezTo>
                  <a:cubicBezTo>
                    <a:pt x="4254" y="14167"/>
                    <a:pt x="5016" y="14167"/>
                    <a:pt x="5492" y="14167"/>
                  </a:cubicBezTo>
                  <a:cubicBezTo>
                    <a:pt x="7321" y="13786"/>
                    <a:pt x="9159" y="13500"/>
                    <a:pt x="11016" y="13310"/>
                  </a:cubicBezTo>
                  <a:cubicBezTo>
                    <a:pt x="11559" y="13357"/>
                    <a:pt x="12093" y="13357"/>
                    <a:pt x="12636" y="13310"/>
                  </a:cubicBezTo>
                  <a:cubicBezTo>
                    <a:pt x="13493" y="13167"/>
                    <a:pt x="14293" y="12767"/>
                    <a:pt x="14922" y="12167"/>
                  </a:cubicBezTo>
                  <a:cubicBezTo>
                    <a:pt x="14922" y="12167"/>
                    <a:pt x="15589" y="11690"/>
                    <a:pt x="15589" y="11309"/>
                  </a:cubicBezTo>
                  <a:cubicBezTo>
                    <a:pt x="15589" y="10928"/>
                    <a:pt x="15589" y="11309"/>
                    <a:pt x="15589" y="10738"/>
                  </a:cubicBezTo>
                  <a:cubicBezTo>
                    <a:pt x="15589" y="10166"/>
                    <a:pt x="16922" y="9214"/>
                    <a:pt x="16922" y="8356"/>
                  </a:cubicBezTo>
                  <a:cubicBezTo>
                    <a:pt x="16922" y="7499"/>
                    <a:pt x="16922" y="7785"/>
                    <a:pt x="16922" y="7594"/>
                  </a:cubicBezTo>
                  <a:cubicBezTo>
                    <a:pt x="16827" y="6775"/>
                    <a:pt x="16827" y="5937"/>
                    <a:pt x="16922" y="5118"/>
                  </a:cubicBezTo>
                  <a:cubicBezTo>
                    <a:pt x="16827" y="3813"/>
                    <a:pt x="16370" y="2556"/>
                    <a:pt x="15589" y="1499"/>
                  </a:cubicBezTo>
                  <a:cubicBezTo>
                    <a:pt x="14931" y="613"/>
                    <a:pt x="13988" y="-26"/>
                    <a:pt x="12922" y="-311"/>
                  </a:cubicBezTo>
                  <a:cubicBezTo>
                    <a:pt x="11741" y="-569"/>
                    <a:pt x="10502" y="-254"/>
                    <a:pt x="9588" y="546"/>
                  </a:cubicBezTo>
                  <a:cubicBezTo>
                    <a:pt x="9588" y="546"/>
                    <a:pt x="9588" y="1117"/>
                    <a:pt x="8731" y="1213"/>
                  </a:cubicBezTo>
                  <a:lnTo>
                    <a:pt x="7969" y="1213"/>
                  </a:lnTo>
                  <a:cubicBezTo>
                    <a:pt x="6930" y="965"/>
                    <a:pt x="5864" y="965"/>
                    <a:pt x="4825" y="1213"/>
                  </a:cubicBezTo>
                  <a:cubicBezTo>
                    <a:pt x="4158" y="1270"/>
                    <a:pt x="3520" y="1537"/>
                    <a:pt x="3016" y="1975"/>
                  </a:cubicBezTo>
                  <a:cubicBezTo>
                    <a:pt x="1453" y="3346"/>
                    <a:pt x="387" y="5185"/>
                    <a:pt x="-32" y="7213"/>
                  </a:cubicBezTo>
                  <a:cubicBezTo>
                    <a:pt x="-32" y="8166"/>
                    <a:pt x="-32" y="9499"/>
                    <a:pt x="825" y="9976"/>
                  </a:cubicBezTo>
                  <a:lnTo>
                    <a:pt x="2349" y="9976"/>
                  </a:lnTo>
                  <a:cubicBezTo>
                    <a:pt x="2759" y="10090"/>
                    <a:pt x="3168" y="10195"/>
                    <a:pt x="3587" y="1026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1" name="Freeform: Shape 1020">
              <a:extLst>
                <a:ext uri="{FF2B5EF4-FFF2-40B4-BE49-F238E27FC236}">
                  <a16:creationId xmlns:a16="http://schemas.microsoft.com/office/drawing/2014/main" xmlns="" id="{7346B51D-D602-E435-060E-90C6350606ED}"/>
                </a:ext>
              </a:extLst>
            </p:cNvPr>
            <p:cNvSpPr/>
            <p:nvPr/>
          </p:nvSpPr>
          <p:spPr>
            <a:xfrm>
              <a:off x="6083426" y="4333230"/>
              <a:ext cx="16997" cy="14855"/>
            </a:xfrm>
            <a:custGeom>
              <a:avLst/>
              <a:gdLst>
                <a:gd name="connsiteX0" fmla="*/ 3587 w 16997"/>
                <a:gd name="connsiteY0" fmla="*/ 10437 h 14855"/>
                <a:gd name="connsiteX1" fmla="*/ 4349 w 16997"/>
                <a:gd name="connsiteY1" fmla="*/ 11866 h 14855"/>
                <a:gd name="connsiteX2" fmla="*/ 4349 w 16997"/>
                <a:gd name="connsiteY2" fmla="*/ 13676 h 14855"/>
                <a:gd name="connsiteX3" fmla="*/ 4349 w 16997"/>
                <a:gd name="connsiteY3" fmla="*/ 14343 h 14855"/>
                <a:gd name="connsiteX4" fmla="*/ 5683 w 16997"/>
                <a:gd name="connsiteY4" fmla="*/ 14343 h 14855"/>
                <a:gd name="connsiteX5" fmla="*/ 11207 w 16997"/>
                <a:gd name="connsiteY5" fmla="*/ 13200 h 14855"/>
                <a:gd name="connsiteX6" fmla="*/ 12827 w 16997"/>
                <a:gd name="connsiteY6" fmla="*/ 13200 h 14855"/>
                <a:gd name="connsiteX7" fmla="*/ 15017 w 16997"/>
                <a:gd name="connsiteY7" fmla="*/ 11961 h 14855"/>
                <a:gd name="connsiteX8" fmla="*/ 15684 w 16997"/>
                <a:gd name="connsiteY8" fmla="*/ 11104 h 14855"/>
                <a:gd name="connsiteX9" fmla="*/ 15684 w 16997"/>
                <a:gd name="connsiteY9" fmla="*/ 10437 h 14855"/>
                <a:gd name="connsiteX10" fmla="*/ 16922 w 16997"/>
                <a:gd name="connsiteY10" fmla="*/ 8056 h 14855"/>
                <a:gd name="connsiteX11" fmla="*/ 16922 w 16997"/>
                <a:gd name="connsiteY11" fmla="*/ 7294 h 14855"/>
                <a:gd name="connsiteX12" fmla="*/ 16922 w 16997"/>
                <a:gd name="connsiteY12" fmla="*/ 4818 h 14855"/>
                <a:gd name="connsiteX13" fmla="*/ 15398 w 16997"/>
                <a:gd name="connsiteY13" fmla="*/ 1293 h 14855"/>
                <a:gd name="connsiteX14" fmla="*/ 12636 w 16997"/>
                <a:gd name="connsiteY14" fmla="*/ -326 h 14855"/>
                <a:gd name="connsiteX15" fmla="*/ 9302 w 16997"/>
                <a:gd name="connsiteY15" fmla="*/ 627 h 14855"/>
                <a:gd name="connsiteX16" fmla="*/ 8445 w 16997"/>
                <a:gd name="connsiteY16" fmla="*/ 1293 h 14855"/>
                <a:gd name="connsiteX17" fmla="*/ 7778 w 16997"/>
                <a:gd name="connsiteY17" fmla="*/ 1293 h 14855"/>
                <a:gd name="connsiteX18" fmla="*/ 4540 w 16997"/>
                <a:gd name="connsiteY18" fmla="*/ 1293 h 14855"/>
                <a:gd name="connsiteX19" fmla="*/ 2730 w 16997"/>
                <a:gd name="connsiteY19" fmla="*/ 2150 h 14855"/>
                <a:gd name="connsiteX20" fmla="*/ -32 w 16997"/>
                <a:gd name="connsiteY20" fmla="*/ 7580 h 14855"/>
                <a:gd name="connsiteX21" fmla="*/ 1015 w 16997"/>
                <a:gd name="connsiteY21" fmla="*/ 10247 h 14855"/>
                <a:gd name="connsiteX22" fmla="*/ 2539 w 16997"/>
                <a:gd name="connsiteY22" fmla="*/ 10247 h 14855"/>
                <a:gd name="connsiteX23" fmla="*/ 3587 w 16997"/>
                <a:gd name="connsiteY23" fmla="*/ 10437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997" h="14855">
                  <a:moveTo>
                    <a:pt x="3587" y="10437"/>
                  </a:moveTo>
                  <a:cubicBezTo>
                    <a:pt x="4063" y="10752"/>
                    <a:pt x="4349" y="11295"/>
                    <a:pt x="4349" y="11866"/>
                  </a:cubicBezTo>
                  <a:lnTo>
                    <a:pt x="4349" y="13676"/>
                  </a:lnTo>
                  <a:cubicBezTo>
                    <a:pt x="4311" y="13895"/>
                    <a:pt x="4311" y="14123"/>
                    <a:pt x="4349" y="14343"/>
                  </a:cubicBezTo>
                  <a:cubicBezTo>
                    <a:pt x="4778" y="14495"/>
                    <a:pt x="5254" y="14495"/>
                    <a:pt x="5683" y="14343"/>
                  </a:cubicBezTo>
                  <a:cubicBezTo>
                    <a:pt x="7588" y="14343"/>
                    <a:pt x="9397" y="13200"/>
                    <a:pt x="11207" y="13200"/>
                  </a:cubicBezTo>
                  <a:lnTo>
                    <a:pt x="12827" y="13200"/>
                  </a:lnTo>
                  <a:cubicBezTo>
                    <a:pt x="13665" y="13018"/>
                    <a:pt x="14427" y="12580"/>
                    <a:pt x="15017" y="11961"/>
                  </a:cubicBezTo>
                  <a:cubicBezTo>
                    <a:pt x="15017" y="11961"/>
                    <a:pt x="15684" y="11390"/>
                    <a:pt x="15684" y="11104"/>
                  </a:cubicBezTo>
                  <a:cubicBezTo>
                    <a:pt x="15732" y="10885"/>
                    <a:pt x="15732" y="10656"/>
                    <a:pt x="15684" y="10437"/>
                  </a:cubicBezTo>
                  <a:cubicBezTo>
                    <a:pt x="15684" y="9580"/>
                    <a:pt x="16922" y="8913"/>
                    <a:pt x="16922" y="8056"/>
                  </a:cubicBezTo>
                  <a:cubicBezTo>
                    <a:pt x="16979" y="7808"/>
                    <a:pt x="16979" y="7542"/>
                    <a:pt x="16922" y="7294"/>
                  </a:cubicBezTo>
                  <a:cubicBezTo>
                    <a:pt x="16779" y="6475"/>
                    <a:pt x="16779" y="5637"/>
                    <a:pt x="16922" y="4818"/>
                  </a:cubicBezTo>
                  <a:cubicBezTo>
                    <a:pt x="16741" y="3522"/>
                    <a:pt x="16217" y="2312"/>
                    <a:pt x="15398" y="1293"/>
                  </a:cubicBezTo>
                  <a:cubicBezTo>
                    <a:pt x="14674" y="474"/>
                    <a:pt x="13703" y="-97"/>
                    <a:pt x="12636" y="-326"/>
                  </a:cubicBezTo>
                  <a:cubicBezTo>
                    <a:pt x="11436" y="-564"/>
                    <a:pt x="10198" y="-212"/>
                    <a:pt x="9302" y="627"/>
                  </a:cubicBezTo>
                  <a:cubicBezTo>
                    <a:pt x="9302" y="627"/>
                    <a:pt x="8826" y="1293"/>
                    <a:pt x="8445" y="1293"/>
                  </a:cubicBezTo>
                  <a:cubicBezTo>
                    <a:pt x="8236" y="1379"/>
                    <a:pt x="7988" y="1379"/>
                    <a:pt x="7778" y="1293"/>
                  </a:cubicBezTo>
                  <a:cubicBezTo>
                    <a:pt x="6712" y="1055"/>
                    <a:pt x="5607" y="1055"/>
                    <a:pt x="4540" y="1293"/>
                  </a:cubicBezTo>
                  <a:cubicBezTo>
                    <a:pt x="3873" y="1417"/>
                    <a:pt x="3254" y="1713"/>
                    <a:pt x="2730" y="2150"/>
                  </a:cubicBezTo>
                  <a:cubicBezTo>
                    <a:pt x="1311" y="3665"/>
                    <a:pt x="358" y="5541"/>
                    <a:pt x="-32" y="7580"/>
                  </a:cubicBezTo>
                  <a:cubicBezTo>
                    <a:pt x="-32" y="8627"/>
                    <a:pt x="-32" y="9866"/>
                    <a:pt x="1015" y="10247"/>
                  </a:cubicBezTo>
                  <a:cubicBezTo>
                    <a:pt x="1511" y="10389"/>
                    <a:pt x="2044" y="10389"/>
                    <a:pt x="2539" y="10247"/>
                  </a:cubicBezTo>
                  <a:cubicBezTo>
                    <a:pt x="2882" y="10332"/>
                    <a:pt x="3235" y="10389"/>
                    <a:pt x="3587" y="1043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2" name="Freeform: Shape 1021">
              <a:extLst>
                <a:ext uri="{FF2B5EF4-FFF2-40B4-BE49-F238E27FC236}">
                  <a16:creationId xmlns:a16="http://schemas.microsoft.com/office/drawing/2014/main" xmlns="" id="{E8F2818A-FF0B-6759-DF3E-4D36B3163809}"/>
                </a:ext>
              </a:extLst>
            </p:cNvPr>
            <p:cNvSpPr/>
            <p:nvPr/>
          </p:nvSpPr>
          <p:spPr>
            <a:xfrm>
              <a:off x="6216014" y="4264937"/>
              <a:ext cx="16902" cy="14993"/>
            </a:xfrm>
            <a:custGeom>
              <a:avLst/>
              <a:gdLst>
                <a:gd name="connsiteX0" fmla="*/ 3587 w 16902"/>
                <a:gd name="connsiteY0" fmla="*/ 10532 h 14993"/>
                <a:gd name="connsiteX1" fmla="*/ 4349 w 16902"/>
                <a:gd name="connsiteY1" fmla="*/ 11961 h 14993"/>
                <a:gd name="connsiteX2" fmla="*/ 4349 w 16902"/>
                <a:gd name="connsiteY2" fmla="*/ 13770 h 14993"/>
                <a:gd name="connsiteX3" fmla="*/ 4349 w 16902"/>
                <a:gd name="connsiteY3" fmla="*/ 14437 h 14993"/>
                <a:gd name="connsiteX4" fmla="*/ 5683 w 16902"/>
                <a:gd name="connsiteY4" fmla="*/ 14437 h 14993"/>
                <a:gd name="connsiteX5" fmla="*/ 11112 w 16902"/>
                <a:gd name="connsiteY5" fmla="*/ 13294 h 14993"/>
                <a:gd name="connsiteX6" fmla="*/ 12731 w 16902"/>
                <a:gd name="connsiteY6" fmla="*/ 13294 h 14993"/>
                <a:gd name="connsiteX7" fmla="*/ 14922 w 16902"/>
                <a:gd name="connsiteY7" fmla="*/ 12055 h 14993"/>
                <a:gd name="connsiteX8" fmla="*/ 15589 w 16902"/>
                <a:gd name="connsiteY8" fmla="*/ 11103 h 14993"/>
                <a:gd name="connsiteX9" fmla="*/ 15589 w 16902"/>
                <a:gd name="connsiteY9" fmla="*/ 10436 h 14993"/>
                <a:gd name="connsiteX10" fmla="*/ 16827 w 16902"/>
                <a:gd name="connsiteY10" fmla="*/ 8055 h 14993"/>
                <a:gd name="connsiteX11" fmla="*/ 16827 w 16902"/>
                <a:gd name="connsiteY11" fmla="*/ 7293 h 14993"/>
                <a:gd name="connsiteX12" fmla="*/ 16827 w 16902"/>
                <a:gd name="connsiteY12" fmla="*/ 4817 h 14993"/>
                <a:gd name="connsiteX13" fmla="*/ 15303 w 16902"/>
                <a:gd name="connsiteY13" fmla="*/ 1292 h 14993"/>
                <a:gd name="connsiteX14" fmla="*/ 12541 w 16902"/>
                <a:gd name="connsiteY14" fmla="*/ -327 h 14993"/>
                <a:gd name="connsiteX15" fmla="*/ 9207 w 16902"/>
                <a:gd name="connsiteY15" fmla="*/ 721 h 14993"/>
                <a:gd name="connsiteX16" fmla="*/ 8350 w 16902"/>
                <a:gd name="connsiteY16" fmla="*/ 1388 h 14993"/>
                <a:gd name="connsiteX17" fmla="*/ 7683 w 16902"/>
                <a:gd name="connsiteY17" fmla="*/ 1388 h 14993"/>
                <a:gd name="connsiteX18" fmla="*/ 4540 w 16902"/>
                <a:gd name="connsiteY18" fmla="*/ 1388 h 14993"/>
                <a:gd name="connsiteX19" fmla="*/ 2635 w 16902"/>
                <a:gd name="connsiteY19" fmla="*/ 2245 h 14993"/>
                <a:gd name="connsiteX20" fmla="*/ -32 w 16902"/>
                <a:gd name="connsiteY20" fmla="*/ 7579 h 14993"/>
                <a:gd name="connsiteX21" fmla="*/ 1016 w 16902"/>
                <a:gd name="connsiteY21" fmla="*/ 10341 h 14993"/>
                <a:gd name="connsiteX22" fmla="*/ 2540 w 16902"/>
                <a:gd name="connsiteY22" fmla="*/ 10341 h 14993"/>
                <a:gd name="connsiteX23" fmla="*/ 3587 w 16902"/>
                <a:gd name="connsiteY23" fmla="*/ 10532 h 14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902" h="14993">
                  <a:moveTo>
                    <a:pt x="3587" y="10532"/>
                  </a:moveTo>
                  <a:cubicBezTo>
                    <a:pt x="4064" y="10846"/>
                    <a:pt x="4349" y="11389"/>
                    <a:pt x="4349" y="11961"/>
                  </a:cubicBezTo>
                  <a:lnTo>
                    <a:pt x="4349" y="13770"/>
                  </a:lnTo>
                  <a:cubicBezTo>
                    <a:pt x="4273" y="13989"/>
                    <a:pt x="4273" y="14218"/>
                    <a:pt x="4349" y="14437"/>
                  </a:cubicBezTo>
                  <a:cubicBezTo>
                    <a:pt x="4769" y="14647"/>
                    <a:pt x="5264" y="14647"/>
                    <a:pt x="5683" y="14437"/>
                  </a:cubicBezTo>
                  <a:cubicBezTo>
                    <a:pt x="7474" y="13961"/>
                    <a:pt x="9283" y="13580"/>
                    <a:pt x="11112" y="13294"/>
                  </a:cubicBezTo>
                  <a:lnTo>
                    <a:pt x="12731" y="13294"/>
                  </a:lnTo>
                  <a:cubicBezTo>
                    <a:pt x="13570" y="13113"/>
                    <a:pt x="14332" y="12675"/>
                    <a:pt x="14922" y="12055"/>
                  </a:cubicBezTo>
                  <a:cubicBezTo>
                    <a:pt x="15208" y="11789"/>
                    <a:pt x="15437" y="11465"/>
                    <a:pt x="15589" y="11103"/>
                  </a:cubicBezTo>
                  <a:cubicBezTo>
                    <a:pt x="15589" y="11103"/>
                    <a:pt x="15589" y="11103"/>
                    <a:pt x="15589" y="10436"/>
                  </a:cubicBezTo>
                  <a:cubicBezTo>
                    <a:pt x="15589" y="9770"/>
                    <a:pt x="16827" y="8913"/>
                    <a:pt x="16827" y="8055"/>
                  </a:cubicBezTo>
                  <a:cubicBezTo>
                    <a:pt x="16884" y="7807"/>
                    <a:pt x="16884" y="7541"/>
                    <a:pt x="16827" y="7293"/>
                  </a:cubicBezTo>
                  <a:cubicBezTo>
                    <a:pt x="16732" y="6474"/>
                    <a:pt x="16732" y="5636"/>
                    <a:pt x="16827" y="4817"/>
                  </a:cubicBezTo>
                  <a:cubicBezTo>
                    <a:pt x="16656" y="3521"/>
                    <a:pt x="16132" y="2302"/>
                    <a:pt x="15303" y="1292"/>
                  </a:cubicBezTo>
                  <a:cubicBezTo>
                    <a:pt x="14579" y="473"/>
                    <a:pt x="13608" y="-98"/>
                    <a:pt x="12541" y="-327"/>
                  </a:cubicBezTo>
                  <a:cubicBezTo>
                    <a:pt x="11322" y="-575"/>
                    <a:pt x="10065" y="-175"/>
                    <a:pt x="9207" y="721"/>
                  </a:cubicBezTo>
                  <a:cubicBezTo>
                    <a:pt x="9207" y="721"/>
                    <a:pt x="9207" y="1292"/>
                    <a:pt x="8350" y="1388"/>
                  </a:cubicBezTo>
                  <a:lnTo>
                    <a:pt x="7683" y="1388"/>
                  </a:lnTo>
                  <a:cubicBezTo>
                    <a:pt x="6664" y="1054"/>
                    <a:pt x="5559" y="1054"/>
                    <a:pt x="4540" y="1388"/>
                  </a:cubicBezTo>
                  <a:cubicBezTo>
                    <a:pt x="3835" y="1493"/>
                    <a:pt x="3178" y="1788"/>
                    <a:pt x="2635" y="2245"/>
                  </a:cubicBezTo>
                  <a:cubicBezTo>
                    <a:pt x="1235" y="3721"/>
                    <a:pt x="301" y="5579"/>
                    <a:pt x="-32" y="7579"/>
                  </a:cubicBezTo>
                  <a:cubicBezTo>
                    <a:pt x="-32" y="8627"/>
                    <a:pt x="-32" y="9960"/>
                    <a:pt x="1016" y="10341"/>
                  </a:cubicBezTo>
                  <a:cubicBezTo>
                    <a:pt x="1521" y="10389"/>
                    <a:pt x="2035" y="10389"/>
                    <a:pt x="2540" y="10341"/>
                  </a:cubicBezTo>
                  <a:cubicBezTo>
                    <a:pt x="2882" y="10427"/>
                    <a:pt x="3235" y="10484"/>
                    <a:pt x="3587" y="1053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3" name="Freeform: Shape 1022">
              <a:extLst>
                <a:ext uri="{FF2B5EF4-FFF2-40B4-BE49-F238E27FC236}">
                  <a16:creationId xmlns:a16="http://schemas.microsoft.com/office/drawing/2014/main" xmlns="" id="{E0D3E904-3030-A967-D811-C3B991CC67CB}"/>
                </a:ext>
              </a:extLst>
            </p:cNvPr>
            <p:cNvSpPr/>
            <p:nvPr/>
          </p:nvSpPr>
          <p:spPr>
            <a:xfrm>
              <a:off x="6353079" y="4200468"/>
              <a:ext cx="16887" cy="15029"/>
            </a:xfrm>
            <a:custGeom>
              <a:avLst/>
              <a:gdLst>
                <a:gd name="connsiteX0" fmla="*/ 3778 w 16887"/>
                <a:gd name="connsiteY0" fmla="*/ 10611 h 15029"/>
                <a:gd name="connsiteX1" fmla="*/ 4540 w 16887"/>
                <a:gd name="connsiteY1" fmla="*/ 12040 h 15029"/>
                <a:gd name="connsiteX2" fmla="*/ 4540 w 16887"/>
                <a:gd name="connsiteY2" fmla="*/ 13754 h 15029"/>
                <a:gd name="connsiteX3" fmla="*/ 4540 w 16887"/>
                <a:gd name="connsiteY3" fmla="*/ 14516 h 15029"/>
                <a:gd name="connsiteX4" fmla="*/ 5778 w 16887"/>
                <a:gd name="connsiteY4" fmla="*/ 14516 h 15029"/>
                <a:gd name="connsiteX5" fmla="*/ 11207 w 16887"/>
                <a:gd name="connsiteY5" fmla="*/ 13183 h 15029"/>
                <a:gd name="connsiteX6" fmla="*/ 12922 w 16887"/>
                <a:gd name="connsiteY6" fmla="*/ 13183 h 15029"/>
                <a:gd name="connsiteX7" fmla="*/ 15017 w 16887"/>
                <a:gd name="connsiteY7" fmla="*/ 11944 h 15029"/>
                <a:gd name="connsiteX8" fmla="*/ 15684 w 16887"/>
                <a:gd name="connsiteY8" fmla="*/ 10992 h 15029"/>
                <a:gd name="connsiteX9" fmla="*/ 15684 w 16887"/>
                <a:gd name="connsiteY9" fmla="*/ 10420 h 15029"/>
                <a:gd name="connsiteX10" fmla="*/ 16827 w 16887"/>
                <a:gd name="connsiteY10" fmla="*/ 7944 h 15029"/>
                <a:gd name="connsiteX11" fmla="*/ 16827 w 16887"/>
                <a:gd name="connsiteY11" fmla="*/ 7182 h 15029"/>
                <a:gd name="connsiteX12" fmla="*/ 16827 w 16887"/>
                <a:gd name="connsiteY12" fmla="*/ 4801 h 15029"/>
                <a:gd name="connsiteX13" fmla="*/ 15208 w 16887"/>
                <a:gd name="connsiteY13" fmla="*/ 1276 h 15029"/>
                <a:gd name="connsiteX14" fmla="*/ 12445 w 16887"/>
                <a:gd name="connsiteY14" fmla="*/ -343 h 15029"/>
                <a:gd name="connsiteX15" fmla="*/ 9112 w 16887"/>
                <a:gd name="connsiteY15" fmla="*/ 800 h 15029"/>
                <a:gd name="connsiteX16" fmla="*/ 8350 w 16887"/>
                <a:gd name="connsiteY16" fmla="*/ 1467 h 15029"/>
                <a:gd name="connsiteX17" fmla="*/ 7588 w 16887"/>
                <a:gd name="connsiteY17" fmla="*/ 1467 h 15029"/>
                <a:gd name="connsiteX18" fmla="*/ 4445 w 16887"/>
                <a:gd name="connsiteY18" fmla="*/ 1467 h 15029"/>
                <a:gd name="connsiteX19" fmla="*/ 2635 w 16887"/>
                <a:gd name="connsiteY19" fmla="*/ 2419 h 15029"/>
                <a:gd name="connsiteX20" fmla="*/ -32 w 16887"/>
                <a:gd name="connsiteY20" fmla="*/ 7849 h 15029"/>
                <a:gd name="connsiteX21" fmla="*/ 1111 w 16887"/>
                <a:gd name="connsiteY21" fmla="*/ 10515 h 15029"/>
                <a:gd name="connsiteX22" fmla="*/ 2349 w 16887"/>
                <a:gd name="connsiteY22" fmla="*/ 10515 h 15029"/>
                <a:gd name="connsiteX23" fmla="*/ 3778 w 16887"/>
                <a:gd name="connsiteY23" fmla="*/ 10611 h 1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887" h="15029">
                  <a:moveTo>
                    <a:pt x="3778" y="10611"/>
                  </a:moveTo>
                  <a:cubicBezTo>
                    <a:pt x="4254" y="10925"/>
                    <a:pt x="4540" y="11468"/>
                    <a:pt x="4540" y="12040"/>
                  </a:cubicBezTo>
                  <a:lnTo>
                    <a:pt x="4540" y="13754"/>
                  </a:lnTo>
                  <a:cubicBezTo>
                    <a:pt x="4445" y="14002"/>
                    <a:pt x="4445" y="14269"/>
                    <a:pt x="4540" y="14516"/>
                  </a:cubicBezTo>
                  <a:cubicBezTo>
                    <a:pt x="4940" y="14669"/>
                    <a:pt x="5378" y="14669"/>
                    <a:pt x="5778" y="14516"/>
                  </a:cubicBezTo>
                  <a:cubicBezTo>
                    <a:pt x="7559" y="13945"/>
                    <a:pt x="9369" y="13506"/>
                    <a:pt x="11207" y="13183"/>
                  </a:cubicBezTo>
                  <a:cubicBezTo>
                    <a:pt x="11779" y="13278"/>
                    <a:pt x="12350" y="13278"/>
                    <a:pt x="12922" y="13183"/>
                  </a:cubicBezTo>
                  <a:cubicBezTo>
                    <a:pt x="13722" y="12973"/>
                    <a:pt x="14446" y="12544"/>
                    <a:pt x="15017" y="11944"/>
                  </a:cubicBezTo>
                  <a:cubicBezTo>
                    <a:pt x="15017" y="11944"/>
                    <a:pt x="15684" y="11373"/>
                    <a:pt x="15684" y="10992"/>
                  </a:cubicBezTo>
                  <a:cubicBezTo>
                    <a:pt x="15684" y="10611"/>
                    <a:pt x="15684" y="10992"/>
                    <a:pt x="15684" y="10420"/>
                  </a:cubicBezTo>
                  <a:cubicBezTo>
                    <a:pt x="15684" y="9849"/>
                    <a:pt x="16922" y="8801"/>
                    <a:pt x="16827" y="7944"/>
                  </a:cubicBezTo>
                  <a:cubicBezTo>
                    <a:pt x="16865" y="7696"/>
                    <a:pt x="16865" y="7430"/>
                    <a:pt x="16827" y="7182"/>
                  </a:cubicBezTo>
                  <a:cubicBezTo>
                    <a:pt x="16732" y="6391"/>
                    <a:pt x="16732" y="5591"/>
                    <a:pt x="16827" y="4801"/>
                  </a:cubicBezTo>
                  <a:cubicBezTo>
                    <a:pt x="16646" y="3495"/>
                    <a:pt x="16084" y="2267"/>
                    <a:pt x="15208" y="1276"/>
                  </a:cubicBezTo>
                  <a:cubicBezTo>
                    <a:pt x="14484" y="457"/>
                    <a:pt x="13512" y="-114"/>
                    <a:pt x="12445" y="-343"/>
                  </a:cubicBezTo>
                  <a:cubicBezTo>
                    <a:pt x="11207" y="-562"/>
                    <a:pt x="9950" y="-133"/>
                    <a:pt x="9112" y="800"/>
                  </a:cubicBezTo>
                  <a:cubicBezTo>
                    <a:pt x="9112" y="800"/>
                    <a:pt x="8636" y="1372"/>
                    <a:pt x="8350" y="1467"/>
                  </a:cubicBezTo>
                  <a:lnTo>
                    <a:pt x="7588" y="1467"/>
                  </a:lnTo>
                  <a:cubicBezTo>
                    <a:pt x="6550" y="1229"/>
                    <a:pt x="5483" y="1229"/>
                    <a:pt x="4445" y="1467"/>
                  </a:cubicBezTo>
                  <a:cubicBezTo>
                    <a:pt x="3768" y="1629"/>
                    <a:pt x="3149" y="1953"/>
                    <a:pt x="2635" y="2419"/>
                  </a:cubicBezTo>
                  <a:cubicBezTo>
                    <a:pt x="1263" y="3953"/>
                    <a:pt x="339" y="5829"/>
                    <a:pt x="-32" y="7849"/>
                  </a:cubicBezTo>
                  <a:cubicBezTo>
                    <a:pt x="-32" y="8896"/>
                    <a:pt x="-32" y="10230"/>
                    <a:pt x="1111" y="10515"/>
                  </a:cubicBezTo>
                  <a:lnTo>
                    <a:pt x="2349" y="10515"/>
                  </a:lnTo>
                  <a:cubicBezTo>
                    <a:pt x="2825" y="10582"/>
                    <a:pt x="3302" y="10611"/>
                    <a:pt x="3778" y="1061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4" name="Freeform: Shape 1023">
              <a:extLst>
                <a:ext uri="{FF2B5EF4-FFF2-40B4-BE49-F238E27FC236}">
                  <a16:creationId xmlns:a16="http://schemas.microsoft.com/office/drawing/2014/main" xmlns="" id="{CAABC7E7-A246-9DD7-0BA7-BD6A4E3E1CE7}"/>
                </a:ext>
              </a:extLst>
            </p:cNvPr>
            <p:cNvSpPr/>
            <p:nvPr/>
          </p:nvSpPr>
          <p:spPr>
            <a:xfrm>
              <a:off x="6498240" y="4141170"/>
              <a:ext cx="17187" cy="15411"/>
            </a:xfrm>
            <a:custGeom>
              <a:avLst/>
              <a:gdLst>
                <a:gd name="connsiteX0" fmla="*/ 4254 w 17187"/>
                <a:gd name="connsiteY0" fmla="*/ 11045 h 15411"/>
                <a:gd name="connsiteX1" fmla="*/ 5111 w 17187"/>
                <a:gd name="connsiteY1" fmla="*/ 12379 h 15411"/>
                <a:gd name="connsiteX2" fmla="*/ 5111 w 17187"/>
                <a:gd name="connsiteY2" fmla="*/ 14188 h 15411"/>
                <a:gd name="connsiteX3" fmla="*/ 5111 w 17187"/>
                <a:gd name="connsiteY3" fmla="*/ 14855 h 15411"/>
                <a:gd name="connsiteX4" fmla="*/ 6445 w 17187"/>
                <a:gd name="connsiteY4" fmla="*/ 14855 h 15411"/>
                <a:gd name="connsiteX5" fmla="*/ 11779 w 17187"/>
                <a:gd name="connsiteY5" fmla="*/ 13140 h 15411"/>
                <a:gd name="connsiteX6" fmla="*/ 13398 w 17187"/>
                <a:gd name="connsiteY6" fmla="*/ 13140 h 15411"/>
                <a:gd name="connsiteX7" fmla="*/ 15494 w 17187"/>
                <a:gd name="connsiteY7" fmla="*/ 11712 h 15411"/>
                <a:gd name="connsiteX8" fmla="*/ 16065 w 17187"/>
                <a:gd name="connsiteY8" fmla="*/ 10759 h 15411"/>
                <a:gd name="connsiteX9" fmla="*/ 16065 w 17187"/>
                <a:gd name="connsiteY9" fmla="*/ 10093 h 15411"/>
                <a:gd name="connsiteX10" fmla="*/ 17113 w 17187"/>
                <a:gd name="connsiteY10" fmla="*/ 7616 h 15411"/>
                <a:gd name="connsiteX11" fmla="*/ 17113 w 17187"/>
                <a:gd name="connsiteY11" fmla="*/ 6854 h 15411"/>
                <a:gd name="connsiteX12" fmla="*/ 16541 w 17187"/>
                <a:gd name="connsiteY12" fmla="*/ 4473 h 15411"/>
                <a:gd name="connsiteX13" fmla="*/ 14732 w 17187"/>
                <a:gd name="connsiteY13" fmla="*/ 1044 h 15411"/>
                <a:gd name="connsiteX14" fmla="*/ 11874 w 17187"/>
                <a:gd name="connsiteY14" fmla="*/ -385 h 15411"/>
                <a:gd name="connsiteX15" fmla="*/ 8636 w 17187"/>
                <a:gd name="connsiteY15" fmla="*/ 948 h 15411"/>
                <a:gd name="connsiteX16" fmla="*/ 7874 w 17187"/>
                <a:gd name="connsiteY16" fmla="*/ 1711 h 15411"/>
                <a:gd name="connsiteX17" fmla="*/ 7111 w 17187"/>
                <a:gd name="connsiteY17" fmla="*/ 1711 h 15411"/>
                <a:gd name="connsiteX18" fmla="*/ 3968 w 17187"/>
                <a:gd name="connsiteY18" fmla="*/ 1711 h 15411"/>
                <a:gd name="connsiteX19" fmla="*/ 2254 w 17187"/>
                <a:gd name="connsiteY19" fmla="*/ 2663 h 15411"/>
                <a:gd name="connsiteX20" fmla="*/ -32 w 17187"/>
                <a:gd name="connsiteY20" fmla="*/ 8283 h 15411"/>
                <a:gd name="connsiteX21" fmla="*/ 1206 w 17187"/>
                <a:gd name="connsiteY21" fmla="*/ 10950 h 15411"/>
                <a:gd name="connsiteX22" fmla="*/ 2730 w 17187"/>
                <a:gd name="connsiteY22" fmla="*/ 10950 h 1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87" h="15411">
                  <a:moveTo>
                    <a:pt x="4254" y="11045"/>
                  </a:moveTo>
                  <a:cubicBezTo>
                    <a:pt x="4740" y="11321"/>
                    <a:pt x="5064" y="11816"/>
                    <a:pt x="5111" y="12379"/>
                  </a:cubicBezTo>
                  <a:lnTo>
                    <a:pt x="5111" y="14188"/>
                  </a:lnTo>
                  <a:cubicBezTo>
                    <a:pt x="5035" y="14407"/>
                    <a:pt x="5035" y="14636"/>
                    <a:pt x="5111" y="14855"/>
                  </a:cubicBezTo>
                  <a:cubicBezTo>
                    <a:pt x="5530" y="15064"/>
                    <a:pt x="6026" y="15064"/>
                    <a:pt x="6445" y="14855"/>
                  </a:cubicBezTo>
                  <a:cubicBezTo>
                    <a:pt x="8254" y="14855"/>
                    <a:pt x="9969" y="13331"/>
                    <a:pt x="11779" y="13140"/>
                  </a:cubicBezTo>
                  <a:lnTo>
                    <a:pt x="13398" y="13140"/>
                  </a:lnTo>
                  <a:cubicBezTo>
                    <a:pt x="14198" y="12835"/>
                    <a:pt x="14922" y="12350"/>
                    <a:pt x="15494" y="11712"/>
                  </a:cubicBezTo>
                  <a:cubicBezTo>
                    <a:pt x="15789" y="11464"/>
                    <a:pt x="15989" y="11130"/>
                    <a:pt x="16065" y="10759"/>
                  </a:cubicBezTo>
                  <a:cubicBezTo>
                    <a:pt x="16065" y="10759"/>
                    <a:pt x="16065" y="10759"/>
                    <a:pt x="16065" y="10093"/>
                  </a:cubicBezTo>
                  <a:cubicBezTo>
                    <a:pt x="16065" y="9426"/>
                    <a:pt x="17208" y="8473"/>
                    <a:pt x="17113" y="7616"/>
                  </a:cubicBezTo>
                  <a:cubicBezTo>
                    <a:pt x="17170" y="7368"/>
                    <a:pt x="17170" y="7102"/>
                    <a:pt x="17113" y="6854"/>
                  </a:cubicBezTo>
                  <a:cubicBezTo>
                    <a:pt x="16836" y="6082"/>
                    <a:pt x="16646" y="5282"/>
                    <a:pt x="16541" y="4473"/>
                  </a:cubicBezTo>
                  <a:cubicBezTo>
                    <a:pt x="16294" y="3177"/>
                    <a:pt x="15665" y="1987"/>
                    <a:pt x="14732" y="1044"/>
                  </a:cubicBezTo>
                  <a:cubicBezTo>
                    <a:pt x="13951" y="272"/>
                    <a:pt x="12950" y="-223"/>
                    <a:pt x="11874" y="-385"/>
                  </a:cubicBezTo>
                  <a:cubicBezTo>
                    <a:pt x="10645" y="-490"/>
                    <a:pt x="9436" y="5"/>
                    <a:pt x="8636" y="948"/>
                  </a:cubicBezTo>
                  <a:cubicBezTo>
                    <a:pt x="8464" y="1272"/>
                    <a:pt x="8197" y="1539"/>
                    <a:pt x="7874" y="1711"/>
                  </a:cubicBezTo>
                  <a:lnTo>
                    <a:pt x="7111" y="1711"/>
                  </a:lnTo>
                  <a:cubicBezTo>
                    <a:pt x="6083" y="1434"/>
                    <a:pt x="4997" y="1434"/>
                    <a:pt x="3968" y="1711"/>
                  </a:cubicBezTo>
                  <a:cubicBezTo>
                    <a:pt x="3321" y="1872"/>
                    <a:pt x="2730" y="2206"/>
                    <a:pt x="2254" y="2663"/>
                  </a:cubicBezTo>
                  <a:cubicBezTo>
                    <a:pt x="987" y="4282"/>
                    <a:pt x="187" y="6235"/>
                    <a:pt x="-32" y="8283"/>
                  </a:cubicBezTo>
                  <a:cubicBezTo>
                    <a:pt x="-32" y="9330"/>
                    <a:pt x="-32" y="10664"/>
                    <a:pt x="1206" y="10950"/>
                  </a:cubicBezTo>
                  <a:cubicBezTo>
                    <a:pt x="1711" y="11045"/>
                    <a:pt x="2225" y="11045"/>
                    <a:pt x="2730" y="1095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5" name="Freeform: Shape 1024">
              <a:extLst>
                <a:ext uri="{FF2B5EF4-FFF2-40B4-BE49-F238E27FC236}">
                  <a16:creationId xmlns:a16="http://schemas.microsoft.com/office/drawing/2014/main" xmlns="" id="{B56AA39A-9AAF-4C79-C7C7-94EF9C239FBC}"/>
                </a:ext>
              </a:extLst>
            </p:cNvPr>
            <p:cNvSpPr/>
            <p:nvPr/>
          </p:nvSpPr>
          <p:spPr>
            <a:xfrm>
              <a:off x="6628637" y="4069836"/>
              <a:ext cx="17056" cy="15245"/>
            </a:xfrm>
            <a:custGeom>
              <a:avLst/>
              <a:gdLst>
                <a:gd name="connsiteX0" fmla="*/ 4445 w 17056"/>
                <a:gd name="connsiteY0" fmla="*/ 11132 h 15245"/>
                <a:gd name="connsiteX1" fmla="*/ 5492 w 17056"/>
                <a:gd name="connsiteY1" fmla="*/ 12465 h 15245"/>
                <a:gd name="connsiteX2" fmla="*/ 5492 w 17056"/>
                <a:gd name="connsiteY2" fmla="*/ 14180 h 15245"/>
                <a:gd name="connsiteX3" fmla="*/ 5492 w 17056"/>
                <a:gd name="connsiteY3" fmla="*/ 14846 h 15245"/>
                <a:gd name="connsiteX4" fmla="*/ 6826 w 17056"/>
                <a:gd name="connsiteY4" fmla="*/ 14846 h 15245"/>
                <a:gd name="connsiteX5" fmla="*/ 12065 w 17056"/>
                <a:gd name="connsiteY5" fmla="*/ 12942 h 15245"/>
                <a:gd name="connsiteX6" fmla="*/ 13684 w 17056"/>
                <a:gd name="connsiteY6" fmla="*/ 12942 h 15245"/>
                <a:gd name="connsiteX7" fmla="*/ 15684 w 17056"/>
                <a:gd name="connsiteY7" fmla="*/ 11417 h 15245"/>
                <a:gd name="connsiteX8" fmla="*/ 16160 w 17056"/>
                <a:gd name="connsiteY8" fmla="*/ 10370 h 15245"/>
                <a:gd name="connsiteX9" fmla="*/ 16160 w 17056"/>
                <a:gd name="connsiteY9" fmla="*/ 9798 h 15245"/>
                <a:gd name="connsiteX10" fmla="*/ 17018 w 17056"/>
                <a:gd name="connsiteY10" fmla="*/ 7226 h 15245"/>
                <a:gd name="connsiteX11" fmla="*/ 17018 w 17056"/>
                <a:gd name="connsiteY11" fmla="*/ 6465 h 15245"/>
                <a:gd name="connsiteX12" fmla="*/ 16351 w 17056"/>
                <a:gd name="connsiteY12" fmla="*/ 4178 h 15245"/>
                <a:gd name="connsiteX13" fmla="*/ 14351 w 17056"/>
                <a:gd name="connsiteY13" fmla="*/ 845 h 15245"/>
                <a:gd name="connsiteX14" fmla="*/ 11398 w 17056"/>
                <a:gd name="connsiteY14" fmla="*/ -393 h 15245"/>
                <a:gd name="connsiteX15" fmla="*/ 8254 w 17056"/>
                <a:gd name="connsiteY15" fmla="*/ 1036 h 15245"/>
                <a:gd name="connsiteX16" fmla="*/ 7493 w 17056"/>
                <a:gd name="connsiteY16" fmla="*/ 1797 h 15245"/>
                <a:gd name="connsiteX17" fmla="*/ 6826 w 17056"/>
                <a:gd name="connsiteY17" fmla="*/ 1797 h 15245"/>
                <a:gd name="connsiteX18" fmla="*/ 3683 w 17056"/>
                <a:gd name="connsiteY18" fmla="*/ 1797 h 15245"/>
                <a:gd name="connsiteX19" fmla="*/ 1968 w 17056"/>
                <a:gd name="connsiteY19" fmla="*/ 2940 h 15245"/>
                <a:gd name="connsiteX20" fmla="*/ -32 w 17056"/>
                <a:gd name="connsiteY20" fmla="*/ 8655 h 15245"/>
                <a:gd name="connsiteX21" fmla="*/ 1396 w 17056"/>
                <a:gd name="connsiteY21" fmla="*/ 11132 h 15245"/>
                <a:gd name="connsiteX22" fmla="*/ 2920 w 17056"/>
                <a:gd name="connsiteY22" fmla="*/ 11132 h 1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56" h="15245">
                  <a:moveTo>
                    <a:pt x="4445" y="11132"/>
                  </a:moveTo>
                  <a:cubicBezTo>
                    <a:pt x="4987" y="11389"/>
                    <a:pt x="5369" y="11884"/>
                    <a:pt x="5492" y="12465"/>
                  </a:cubicBezTo>
                  <a:lnTo>
                    <a:pt x="5492" y="14180"/>
                  </a:lnTo>
                  <a:cubicBezTo>
                    <a:pt x="5445" y="14399"/>
                    <a:pt x="5445" y="14628"/>
                    <a:pt x="5492" y="14846"/>
                  </a:cubicBezTo>
                  <a:cubicBezTo>
                    <a:pt x="5492" y="14846"/>
                    <a:pt x="6350" y="14846"/>
                    <a:pt x="6826" y="14846"/>
                  </a:cubicBezTo>
                  <a:cubicBezTo>
                    <a:pt x="7302" y="14846"/>
                    <a:pt x="10255" y="13227"/>
                    <a:pt x="12065" y="12942"/>
                  </a:cubicBezTo>
                  <a:cubicBezTo>
                    <a:pt x="12598" y="13027"/>
                    <a:pt x="13150" y="13027"/>
                    <a:pt x="13684" y="12942"/>
                  </a:cubicBezTo>
                  <a:cubicBezTo>
                    <a:pt x="14446" y="12580"/>
                    <a:pt x="15132" y="12056"/>
                    <a:pt x="15684" y="11417"/>
                  </a:cubicBezTo>
                  <a:cubicBezTo>
                    <a:pt x="15941" y="11122"/>
                    <a:pt x="16103" y="10761"/>
                    <a:pt x="16160" y="10370"/>
                  </a:cubicBezTo>
                  <a:cubicBezTo>
                    <a:pt x="16160" y="10370"/>
                    <a:pt x="16160" y="10370"/>
                    <a:pt x="16160" y="9798"/>
                  </a:cubicBezTo>
                  <a:cubicBezTo>
                    <a:pt x="16160" y="9227"/>
                    <a:pt x="17113" y="8084"/>
                    <a:pt x="17018" y="7226"/>
                  </a:cubicBezTo>
                  <a:cubicBezTo>
                    <a:pt x="16922" y="6370"/>
                    <a:pt x="17018" y="6750"/>
                    <a:pt x="17018" y="6465"/>
                  </a:cubicBezTo>
                  <a:cubicBezTo>
                    <a:pt x="16703" y="5731"/>
                    <a:pt x="16475" y="4969"/>
                    <a:pt x="16351" y="4178"/>
                  </a:cubicBezTo>
                  <a:cubicBezTo>
                    <a:pt x="16017" y="2902"/>
                    <a:pt x="15322" y="1740"/>
                    <a:pt x="14351" y="845"/>
                  </a:cubicBezTo>
                  <a:cubicBezTo>
                    <a:pt x="13541" y="102"/>
                    <a:pt x="12493" y="-346"/>
                    <a:pt x="11398" y="-393"/>
                  </a:cubicBezTo>
                  <a:cubicBezTo>
                    <a:pt x="10179" y="-460"/>
                    <a:pt x="9007" y="73"/>
                    <a:pt x="8254" y="1036"/>
                  </a:cubicBezTo>
                  <a:cubicBezTo>
                    <a:pt x="8254" y="1036"/>
                    <a:pt x="8254" y="1702"/>
                    <a:pt x="7493" y="1797"/>
                  </a:cubicBezTo>
                  <a:lnTo>
                    <a:pt x="6826" y="1797"/>
                  </a:lnTo>
                  <a:cubicBezTo>
                    <a:pt x="5797" y="1512"/>
                    <a:pt x="4711" y="1512"/>
                    <a:pt x="3683" y="1797"/>
                  </a:cubicBezTo>
                  <a:cubicBezTo>
                    <a:pt x="3025" y="2036"/>
                    <a:pt x="2444" y="2435"/>
                    <a:pt x="1968" y="2940"/>
                  </a:cubicBezTo>
                  <a:cubicBezTo>
                    <a:pt x="739" y="4598"/>
                    <a:pt x="44" y="6589"/>
                    <a:pt x="-32" y="8655"/>
                  </a:cubicBezTo>
                  <a:cubicBezTo>
                    <a:pt x="-32" y="9703"/>
                    <a:pt x="-32" y="10941"/>
                    <a:pt x="1396" y="11132"/>
                  </a:cubicBezTo>
                  <a:cubicBezTo>
                    <a:pt x="1901" y="11218"/>
                    <a:pt x="2416" y="11218"/>
                    <a:pt x="2920" y="1113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6" name="Freeform: Shape 1025">
              <a:extLst>
                <a:ext uri="{FF2B5EF4-FFF2-40B4-BE49-F238E27FC236}">
                  <a16:creationId xmlns:a16="http://schemas.microsoft.com/office/drawing/2014/main" xmlns="" id="{192F2C1A-8585-9589-0329-A0422920C071}"/>
                </a:ext>
              </a:extLst>
            </p:cNvPr>
            <p:cNvSpPr/>
            <p:nvPr/>
          </p:nvSpPr>
          <p:spPr>
            <a:xfrm>
              <a:off x="6745414" y="3988588"/>
              <a:ext cx="17072" cy="15387"/>
            </a:xfrm>
            <a:custGeom>
              <a:avLst/>
              <a:gdLst>
                <a:gd name="connsiteX0" fmla="*/ 4445 w 17072"/>
                <a:gd name="connsiteY0" fmla="*/ 11226 h 15387"/>
                <a:gd name="connsiteX1" fmla="*/ 5492 w 17072"/>
                <a:gd name="connsiteY1" fmla="*/ 12465 h 15387"/>
                <a:gd name="connsiteX2" fmla="*/ 5492 w 17072"/>
                <a:gd name="connsiteY2" fmla="*/ 14179 h 15387"/>
                <a:gd name="connsiteX3" fmla="*/ 5492 w 17072"/>
                <a:gd name="connsiteY3" fmla="*/ 14846 h 15387"/>
                <a:gd name="connsiteX4" fmla="*/ 6826 w 17072"/>
                <a:gd name="connsiteY4" fmla="*/ 14846 h 15387"/>
                <a:gd name="connsiteX5" fmla="*/ 12064 w 17072"/>
                <a:gd name="connsiteY5" fmla="*/ 12845 h 15387"/>
                <a:gd name="connsiteX6" fmla="*/ 13684 w 17072"/>
                <a:gd name="connsiteY6" fmla="*/ 12845 h 15387"/>
                <a:gd name="connsiteX7" fmla="*/ 15589 w 17072"/>
                <a:gd name="connsiteY7" fmla="*/ 11322 h 15387"/>
                <a:gd name="connsiteX8" fmla="*/ 16160 w 17072"/>
                <a:gd name="connsiteY8" fmla="*/ 10274 h 15387"/>
                <a:gd name="connsiteX9" fmla="*/ 16160 w 17072"/>
                <a:gd name="connsiteY9" fmla="*/ 9703 h 15387"/>
                <a:gd name="connsiteX10" fmla="*/ 17018 w 17072"/>
                <a:gd name="connsiteY10" fmla="*/ 7131 h 15387"/>
                <a:gd name="connsiteX11" fmla="*/ 17018 w 17072"/>
                <a:gd name="connsiteY11" fmla="*/ 6369 h 15387"/>
                <a:gd name="connsiteX12" fmla="*/ 16255 w 17072"/>
                <a:gd name="connsiteY12" fmla="*/ 4083 h 15387"/>
                <a:gd name="connsiteX13" fmla="*/ 14160 w 17072"/>
                <a:gd name="connsiteY13" fmla="*/ 844 h 15387"/>
                <a:gd name="connsiteX14" fmla="*/ 11207 w 17072"/>
                <a:gd name="connsiteY14" fmla="*/ -394 h 15387"/>
                <a:gd name="connsiteX15" fmla="*/ 8159 w 17072"/>
                <a:gd name="connsiteY15" fmla="*/ 1130 h 15387"/>
                <a:gd name="connsiteX16" fmla="*/ 7397 w 17072"/>
                <a:gd name="connsiteY16" fmla="*/ 1892 h 15387"/>
                <a:gd name="connsiteX17" fmla="*/ 6730 w 17072"/>
                <a:gd name="connsiteY17" fmla="*/ 1892 h 15387"/>
                <a:gd name="connsiteX18" fmla="*/ 3587 w 17072"/>
                <a:gd name="connsiteY18" fmla="*/ 1892 h 15387"/>
                <a:gd name="connsiteX19" fmla="*/ 1873 w 17072"/>
                <a:gd name="connsiteY19" fmla="*/ 3035 h 15387"/>
                <a:gd name="connsiteX20" fmla="*/ -32 w 17072"/>
                <a:gd name="connsiteY20" fmla="*/ 8845 h 15387"/>
                <a:gd name="connsiteX21" fmla="*/ 1492 w 17072"/>
                <a:gd name="connsiteY21" fmla="*/ 11322 h 15387"/>
                <a:gd name="connsiteX22" fmla="*/ 3016 w 17072"/>
                <a:gd name="connsiteY22" fmla="*/ 11322 h 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72" h="15387">
                  <a:moveTo>
                    <a:pt x="4445" y="11226"/>
                  </a:moveTo>
                  <a:cubicBezTo>
                    <a:pt x="5006" y="11407"/>
                    <a:pt x="5406" y="11883"/>
                    <a:pt x="5492" y="12465"/>
                  </a:cubicBezTo>
                  <a:lnTo>
                    <a:pt x="5492" y="14179"/>
                  </a:lnTo>
                  <a:cubicBezTo>
                    <a:pt x="5492" y="14179"/>
                    <a:pt x="5492" y="14179"/>
                    <a:pt x="5492" y="14846"/>
                  </a:cubicBezTo>
                  <a:cubicBezTo>
                    <a:pt x="5911" y="15037"/>
                    <a:pt x="6397" y="15037"/>
                    <a:pt x="6826" y="14846"/>
                  </a:cubicBezTo>
                  <a:cubicBezTo>
                    <a:pt x="8636" y="14846"/>
                    <a:pt x="10255" y="13132"/>
                    <a:pt x="12064" y="12845"/>
                  </a:cubicBezTo>
                  <a:cubicBezTo>
                    <a:pt x="12607" y="12903"/>
                    <a:pt x="13141" y="12903"/>
                    <a:pt x="13684" y="12845"/>
                  </a:cubicBezTo>
                  <a:cubicBezTo>
                    <a:pt x="14436" y="12502"/>
                    <a:pt x="15084" y="11979"/>
                    <a:pt x="15589" y="11322"/>
                  </a:cubicBezTo>
                  <a:cubicBezTo>
                    <a:pt x="15903" y="11055"/>
                    <a:pt x="16113" y="10683"/>
                    <a:pt x="16160" y="10274"/>
                  </a:cubicBezTo>
                  <a:cubicBezTo>
                    <a:pt x="16198" y="10083"/>
                    <a:pt x="16198" y="9893"/>
                    <a:pt x="16160" y="9703"/>
                  </a:cubicBezTo>
                  <a:cubicBezTo>
                    <a:pt x="16160" y="8845"/>
                    <a:pt x="17208" y="7988"/>
                    <a:pt x="17018" y="7131"/>
                  </a:cubicBezTo>
                  <a:cubicBezTo>
                    <a:pt x="16827" y="6273"/>
                    <a:pt x="17018" y="7131"/>
                    <a:pt x="17018" y="6369"/>
                  </a:cubicBezTo>
                  <a:cubicBezTo>
                    <a:pt x="16665" y="5645"/>
                    <a:pt x="16408" y="4873"/>
                    <a:pt x="16255" y="4083"/>
                  </a:cubicBezTo>
                  <a:cubicBezTo>
                    <a:pt x="15922" y="2807"/>
                    <a:pt x="15189" y="1673"/>
                    <a:pt x="14160" y="844"/>
                  </a:cubicBezTo>
                  <a:cubicBezTo>
                    <a:pt x="13379" y="54"/>
                    <a:pt x="12312" y="-385"/>
                    <a:pt x="11207" y="-394"/>
                  </a:cubicBezTo>
                  <a:cubicBezTo>
                    <a:pt x="9998" y="-461"/>
                    <a:pt x="8836" y="120"/>
                    <a:pt x="8159" y="1130"/>
                  </a:cubicBezTo>
                  <a:cubicBezTo>
                    <a:pt x="8159" y="1130"/>
                    <a:pt x="8159" y="1797"/>
                    <a:pt x="7397" y="1892"/>
                  </a:cubicBezTo>
                  <a:lnTo>
                    <a:pt x="6730" y="1892"/>
                  </a:lnTo>
                  <a:cubicBezTo>
                    <a:pt x="5692" y="1654"/>
                    <a:pt x="4625" y="1654"/>
                    <a:pt x="3587" y="1892"/>
                  </a:cubicBezTo>
                  <a:cubicBezTo>
                    <a:pt x="2930" y="2130"/>
                    <a:pt x="2349" y="2530"/>
                    <a:pt x="1873" y="3035"/>
                  </a:cubicBezTo>
                  <a:cubicBezTo>
                    <a:pt x="692" y="4749"/>
                    <a:pt x="34" y="6769"/>
                    <a:pt x="-32" y="8845"/>
                  </a:cubicBezTo>
                  <a:cubicBezTo>
                    <a:pt x="-32" y="9797"/>
                    <a:pt x="-32" y="11131"/>
                    <a:pt x="1492" y="11322"/>
                  </a:cubicBezTo>
                  <a:lnTo>
                    <a:pt x="3016" y="11322"/>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027" name="Freeform: Shape 1026">
              <a:extLst>
                <a:ext uri="{FF2B5EF4-FFF2-40B4-BE49-F238E27FC236}">
                  <a16:creationId xmlns:a16="http://schemas.microsoft.com/office/drawing/2014/main" xmlns="" id="{1B249CE2-B553-DA5B-AC53-D29F555FEFC2}"/>
                </a:ext>
              </a:extLst>
            </p:cNvPr>
            <p:cNvSpPr/>
            <p:nvPr/>
          </p:nvSpPr>
          <p:spPr>
            <a:xfrm>
              <a:off x="6900376" y="3903898"/>
              <a:ext cx="16816" cy="15448"/>
            </a:xfrm>
            <a:custGeom>
              <a:avLst/>
              <a:gdLst>
                <a:gd name="connsiteX0" fmla="*/ 4549 w 16816"/>
                <a:gd name="connsiteY0" fmla="*/ 11526 h 15448"/>
                <a:gd name="connsiteX1" fmla="*/ 5692 w 16816"/>
                <a:gd name="connsiteY1" fmla="*/ 12764 h 15448"/>
                <a:gd name="connsiteX2" fmla="*/ 5692 w 16816"/>
                <a:gd name="connsiteY2" fmla="*/ 14478 h 15448"/>
                <a:gd name="connsiteX3" fmla="*/ 5692 w 16816"/>
                <a:gd name="connsiteY3" fmla="*/ 15050 h 15448"/>
                <a:gd name="connsiteX4" fmla="*/ 7026 w 16816"/>
                <a:gd name="connsiteY4" fmla="*/ 15050 h 15448"/>
                <a:gd name="connsiteX5" fmla="*/ 12169 w 16816"/>
                <a:gd name="connsiteY5" fmla="*/ 12669 h 15448"/>
                <a:gd name="connsiteX6" fmla="*/ 13789 w 16816"/>
                <a:gd name="connsiteY6" fmla="*/ 12669 h 15448"/>
                <a:gd name="connsiteX7" fmla="*/ 15598 w 16816"/>
                <a:gd name="connsiteY7" fmla="*/ 10859 h 15448"/>
                <a:gd name="connsiteX8" fmla="*/ 16075 w 16816"/>
                <a:gd name="connsiteY8" fmla="*/ 9811 h 15448"/>
                <a:gd name="connsiteX9" fmla="*/ 16075 w 16816"/>
                <a:gd name="connsiteY9" fmla="*/ 9240 h 15448"/>
                <a:gd name="connsiteX10" fmla="*/ 16741 w 16816"/>
                <a:gd name="connsiteY10" fmla="*/ 6573 h 15448"/>
                <a:gd name="connsiteX11" fmla="*/ 16741 w 16816"/>
                <a:gd name="connsiteY11" fmla="*/ 5906 h 15448"/>
                <a:gd name="connsiteX12" fmla="*/ 15884 w 16816"/>
                <a:gd name="connsiteY12" fmla="*/ 3620 h 15448"/>
                <a:gd name="connsiteX13" fmla="*/ 13503 w 16816"/>
                <a:gd name="connsiteY13" fmla="*/ 572 h 15448"/>
                <a:gd name="connsiteX14" fmla="*/ 10455 w 16816"/>
                <a:gd name="connsiteY14" fmla="*/ -381 h 15448"/>
                <a:gd name="connsiteX15" fmla="*/ 7502 w 16816"/>
                <a:gd name="connsiteY15" fmla="*/ 1334 h 15448"/>
                <a:gd name="connsiteX16" fmla="*/ 6835 w 16816"/>
                <a:gd name="connsiteY16" fmla="*/ 2191 h 15448"/>
                <a:gd name="connsiteX17" fmla="*/ 6168 w 16816"/>
                <a:gd name="connsiteY17" fmla="*/ 2191 h 15448"/>
                <a:gd name="connsiteX18" fmla="*/ 3025 w 16816"/>
                <a:gd name="connsiteY18" fmla="*/ 2762 h 15448"/>
                <a:gd name="connsiteX19" fmla="*/ 1406 w 16816"/>
                <a:gd name="connsiteY19" fmla="*/ 4001 h 15448"/>
                <a:gd name="connsiteX20" fmla="*/ -23 w 16816"/>
                <a:gd name="connsiteY20" fmla="*/ 9906 h 15448"/>
                <a:gd name="connsiteX21" fmla="*/ 1597 w 16816"/>
                <a:gd name="connsiteY21" fmla="*/ 12287 h 15448"/>
                <a:gd name="connsiteX22" fmla="*/ 3121 w 16816"/>
                <a:gd name="connsiteY22" fmla="*/ 12287 h 1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16" h="15448">
                  <a:moveTo>
                    <a:pt x="4549" y="11526"/>
                  </a:moveTo>
                  <a:cubicBezTo>
                    <a:pt x="5121" y="11707"/>
                    <a:pt x="5559" y="12183"/>
                    <a:pt x="5692" y="12764"/>
                  </a:cubicBezTo>
                  <a:lnTo>
                    <a:pt x="5692" y="14478"/>
                  </a:lnTo>
                  <a:lnTo>
                    <a:pt x="5692" y="15050"/>
                  </a:lnTo>
                  <a:cubicBezTo>
                    <a:pt x="5692" y="15050"/>
                    <a:pt x="6550" y="15050"/>
                    <a:pt x="7026" y="15050"/>
                  </a:cubicBezTo>
                  <a:cubicBezTo>
                    <a:pt x="7502" y="15050"/>
                    <a:pt x="10359" y="13049"/>
                    <a:pt x="12169" y="12669"/>
                  </a:cubicBezTo>
                  <a:lnTo>
                    <a:pt x="13789" y="12669"/>
                  </a:lnTo>
                  <a:cubicBezTo>
                    <a:pt x="14522" y="12211"/>
                    <a:pt x="15141" y="11592"/>
                    <a:pt x="15598" y="10859"/>
                  </a:cubicBezTo>
                  <a:cubicBezTo>
                    <a:pt x="15856" y="10564"/>
                    <a:pt x="16018" y="10201"/>
                    <a:pt x="16075" y="9811"/>
                  </a:cubicBezTo>
                  <a:lnTo>
                    <a:pt x="16075" y="9240"/>
                  </a:lnTo>
                  <a:cubicBezTo>
                    <a:pt x="16075" y="8478"/>
                    <a:pt x="16932" y="7430"/>
                    <a:pt x="16741" y="6573"/>
                  </a:cubicBezTo>
                  <a:cubicBezTo>
                    <a:pt x="16799" y="6353"/>
                    <a:pt x="16799" y="6125"/>
                    <a:pt x="16741" y="5906"/>
                  </a:cubicBezTo>
                  <a:cubicBezTo>
                    <a:pt x="16360" y="5182"/>
                    <a:pt x="16075" y="4410"/>
                    <a:pt x="15884" y="3620"/>
                  </a:cubicBezTo>
                  <a:cubicBezTo>
                    <a:pt x="15427" y="2382"/>
                    <a:pt x="14598" y="1315"/>
                    <a:pt x="13503" y="572"/>
                  </a:cubicBezTo>
                  <a:cubicBezTo>
                    <a:pt x="12655" y="-143"/>
                    <a:pt x="11560" y="-485"/>
                    <a:pt x="10455" y="-381"/>
                  </a:cubicBezTo>
                  <a:cubicBezTo>
                    <a:pt x="9245" y="-352"/>
                    <a:pt x="8121" y="296"/>
                    <a:pt x="7502" y="1334"/>
                  </a:cubicBezTo>
                  <a:cubicBezTo>
                    <a:pt x="7502" y="1334"/>
                    <a:pt x="7502" y="2001"/>
                    <a:pt x="6835" y="2191"/>
                  </a:cubicBezTo>
                  <a:lnTo>
                    <a:pt x="6168" y="2191"/>
                  </a:lnTo>
                  <a:cubicBezTo>
                    <a:pt x="5092" y="2105"/>
                    <a:pt x="4006" y="2296"/>
                    <a:pt x="3025" y="2762"/>
                  </a:cubicBezTo>
                  <a:cubicBezTo>
                    <a:pt x="2387" y="3029"/>
                    <a:pt x="1835" y="3458"/>
                    <a:pt x="1406" y="4001"/>
                  </a:cubicBezTo>
                  <a:cubicBezTo>
                    <a:pt x="387" y="5801"/>
                    <a:pt x="-108" y="7839"/>
                    <a:pt x="-23" y="9906"/>
                  </a:cubicBezTo>
                  <a:cubicBezTo>
                    <a:pt x="-23" y="10954"/>
                    <a:pt x="-23" y="12193"/>
                    <a:pt x="1597" y="12287"/>
                  </a:cubicBezTo>
                  <a:cubicBezTo>
                    <a:pt x="2102" y="12364"/>
                    <a:pt x="2616" y="12364"/>
                    <a:pt x="3121" y="122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8" name="Freeform: Shape 1027">
              <a:extLst>
                <a:ext uri="{FF2B5EF4-FFF2-40B4-BE49-F238E27FC236}">
                  <a16:creationId xmlns:a16="http://schemas.microsoft.com/office/drawing/2014/main" xmlns="" id="{68EB4F09-2851-E0E1-85E1-05590B52AD38}"/>
                </a:ext>
              </a:extLst>
            </p:cNvPr>
            <p:cNvSpPr/>
            <p:nvPr/>
          </p:nvSpPr>
          <p:spPr>
            <a:xfrm>
              <a:off x="6996044" y="3835200"/>
              <a:ext cx="16704" cy="16185"/>
            </a:xfrm>
            <a:custGeom>
              <a:avLst/>
              <a:gdLst>
                <a:gd name="connsiteX0" fmla="*/ 4892 w 16704"/>
                <a:gd name="connsiteY0" fmla="*/ 12215 h 16185"/>
                <a:gd name="connsiteX1" fmla="*/ 6036 w 16704"/>
                <a:gd name="connsiteY1" fmla="*/ 13358 h 16185"/>
                <a:gd name="connsiteX2" fmla="*/ 6512 w 16704"/>
                <a:gd name="connsiteY2" fmla="*/ 14977 h 16185"/>
                <a:gd name="connsiteX3" fmla="*/ 6512 w 16704"/>
                <a:gd name="connsiteY3" fmla="*/ 15644 h 16185"/>
                <a:gd name="connsiteX4" fmla="*/ 7845 w 16704"/>
                <a:gd name="connsiteY4" fmla="*/ 15644 h 16185"/>
                <a:gd name="connsiteX5" fmla="*/ 12798 w 16704"/>
                <a:gd name="connsiteY5" fmla="*/ 12882 h 16185"/>
                <a:gd name="connsiteX6" fmla="*/ 14417 w 16704"/>
                <a:gd name="connsiteY6" fmla="*/ 12310 h 16185"/>
                <a:gd name="connsiteX7" fmla="*/ 16132 w 16704"/>
                <a:gd name="connsiteY7" fmla="*/ 10501 h 16185"/>
                <a:gd name="connsiteX8" fmla="*/ 16132 w 16704"/>
                <a:gd name="connsiteY8" fmla="*/ 9453 h 16185"/>
                <a:gd name="connsiteX9" fmla="*/ 16132 w 16704"/>
                <a:gd name="connsiteY9" fmla="*/ 8882 h 16185"/>
                <a:gd name="connsiteX10" fmla="*/ 16608 w 16704"/>
                <a:gd name="connsiteY10" fmla="*/ 6119 h 16185"/>
                <a:gd name="connsiteX11" fmla="*/ 16608 w 16704"/>
                <a:gd name="connsiteY11" fmla="*/ 5452 h 16185"/>
                <a:gd name="connsiteX12" fmla="*/ 15561 w 16704"/>
                <a:gd name="connsiteY12" fmla="*/ 3262 h 16185"/>
                <a:gd name="connsiteX13" fmla="*/ 12989 w 16704"/>
                <a:gd name="connsiteY13" fmla="*/ 404 h 16185"/>
                <a:gd name="connsiteX14" fmla="*/ 9941 w 16704"/>
                <a:gd name="connsiteY14" fmla="*/ -358 h 16185"/>
                <a:gd name="connsiteX15" fmla="*/ 6988 w 16704"/>
                <a:gd name="connsiteY15" fmla="*/ 1547 h 16185"/>
                <a:gd name="connsiteX16" fmla="*/ 6416 w 16704"/>
                <a:gd name="connsiteY16" fmla="*/ 2404 h 16185"/>
                <a:gd name="connsiteX17" fmla="*/ 5750 w 16704"/>
                <a:gd name="connsiteY17" fmla="*/ 2404 h 16185"/>
                <a:gd name="connsiteX18" fmla="*/ 2606 w 16704"/>
                <a:gd name="connsiteY18" fmla="*/ 3166 h 16185"/>
                <a:gd name="connsiteX19" fmla="*/ 1178 w 16704"/>
                <a:gd name="connsiteY19" fmla="*/ 4595 h 16185"/>
                <a:gd name="connsiteX20" fmla="*/ 35 w 16704"/>
                <a:gd name="connsiteY20" fmla="*/ 10596 h 16185"/>
                <a:gd name="connsiteX21" fmla="*/ 1845 w 16704"/>
                <a:gd name="connsiteY21" fmla="*/ 12787 h 16185"/>
                <a:gd name="connsiteX22" fmla="*/ 3368 w 16704"/>
                <a:gd name="connsiteY22" fmla="*/ 12787 h 1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04" h="16185">
                  <a:moveTo>
                    <a:pt x="4892" y="12215"/>
                  </a:moveTo>
                  <a:cubicBezTo>
                    <a:pt x="5464" y="12348"/>
                    <a:pt x="5902" y="12787"/>
                    <a:pt x="6036" y="13358"/>
                  </a:cubicBezTo>
                  <a:lnTo>
                    <a:pt x="6512" y="14977"/>
                  </a:lnTo>
                  <a:cubicBezTo>
                    <a:pt x="6464" y="15196"/>
                    <a:pt x="6464" y="15425"/>
                    <a:pt x="6512" y="15644"/>
                  </a:cubicBezTo>
                  <a:cubicBezTo>
                    <a:pt x="6931" y="15835"/>
                    <a:pt x="7417" y="15835"/>
                    <a:pt x="7845" y="15644"/>
                  </a:cubicBezTo>
                  <a:cubicBezTo>
                    <a:pt x="9560" y="14882"/>
                    <a:pt x="11084" y="13453"/>
                    <a:pt x="12798" y="12882"/>
                  </a:cubicBezTo>
                  <a:lnTo>
                    <a:pt x="14417" y="12310"/>
                  </a:lnTo>
                  <a:cubicBezTo>
                    <a:pt x="15151" y="11882"/>
                    <a:pt x="15741" y="11253"/>
                    <a:pt x="16132" y="10501"/>
                  </a:cubicBezTo>
                  <a:cubicBezTo>
                    <a:pt x="16132" y="10501"/>
                    <a:pt x="16608" y="9738"/>
                    <a:pt x="16132" y="9453"/>
                  </a:cubicBezTo>
                  <a:lnTo>
                    <a:pt x="16132" y="8882"/>
                  </a:lnTo>
                  <a:cubicBezTo>
                    <a:pt x="16132" y="8024"/>
                    <a:pt x="16894" y="6976"/>
                    <a:pt x="16608" y="6119"/>
                  </a:cubicBezTo>
                  <a:cubicBezTo>
                    <a:pt x="16323" y="5262"/>
                    <a:pt x="16608" y="6119"/>
                    <a:pt x="16608" y="5452"/>
                  </a:cubicBezTo>
                  <a:cubicBezTo>
                    <a:pt x="16151" y="4785"/>
                    <a:pt x="15789" y="4043"/>
                    <a:pt x="15561" y="3262"/>
                  </a:cubicBezTo>
                  <a:cubicBezTo>
                    <a:pt x="14998" y="2080"/>
                    <a:pt x="14103" y="1090"/>
                    <a:pt x="12989" y="404"/>
                  </a:cubicBezTo>
                  <a:cubicBezTo>
                    <a:pt x="12113" y="-234"/>
                    <a:pt x="11017" y="-510"/>
                    <a:pt x="9941" y="-358"/>
                  </a:cubicBezTo>
                  <a:cubicBezTo>
                    <a:pt x="8703" y="-263"/>
                    <a:pt x="7588" y="461"/>
                    <a:pt x="6988" y="1547"/>
                  </a:cubicBezTo>
                  <a:cubicBezTo>
                    <a:pt x="6988" y="1547"/>
                    <a:pt x="6988" y="2309"/>
                    <a:pt x="6416" y="2404"/>
                  </a:cubicBezTo>
                  <a:cubicBezTo>
                    <a:pt x="6198" y="2481"/>
                    <a:pt x="5969" y="2481"/>
                    <a:pt x="5750" y="2404"/>
                  </a:cubicBezTo>
                  <a:cubicBezTo>
                    <a:pt x="4664" y="2433"/>
                    <a:pt x="3588" y="2690"/>
                    <a:pt x="2606" y="3166"/>
                  </a:cubicBezTo>
                  <a:cubicBezTo>
                    <a:pt x="2016" y="3518"/>
                    <a:pt x="1530" y="4004"/>
                    <a:pt x="1178" y="4595"/>
                  </a:cubicBezTo>
                  <a:cubicBezTo>
                    <a:pt x="197" y="6433"/>
                    <a:pt x="-204" y="8529"/>
                    <a:pt x="35" y="10596"/>
                  </a:cubicBezTo>
                  <a:cubicBezTo>
                    <a:pt x="35" y="11548"/>
                    <a:pt x="606" y="12787"/>
                    <a:pt x="1845" y="12787"/>
                  </a:cubicBezTo>
                  <a:cubicBezTo>
                    <a:pt x="2349" y="12834"/>
                    <a:pt x="2864" y="12834"/>
                    <a:pt x="3368" y="1278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29" name="Freeform: Shape 1028">
              <a:extLst>
                <a:ext uri="{FF2B5EF4-FFF2-40B4-BE49-F238E27FC236}">
                  <a16:creationId xmlns:a16="http://schemas.microsoft.com/office/drawing/2014/main" xmlns="" id="{5C8F9C13-27B3-80F5-50E9-0A673EB47740}"/>
                </a:ext>
              </a:extLst>
            </p:cNvPr>
            <p:cNvSpPr/>
            <p:nvPr/>
          </p:nvSpPr>
          <p:spPr>
            <a:xfrm>
              <a:off x="7093790" y="3802041"/>
              <a:ext cx="14763" cy="18662"/>
            </a:xfrm>
            <a:custGeom>
              <a:avLst/>
              <a:gdLst>
                <a:gd name="connsiteX0" fmla="*/ 5921 w 14763"/>
                <a:gd name="connsiteY0" fmla="*/ 4130 h 18662"/>
                <a:gd name="connsiteX1" fmla="*/ 4302 w 14763"/>
                <a:gd name="connsiteY1" fmla="*/ 4130 h 18662"/>
                <a:gd name="connsiteX2" fmla="*/ 2682 w 14763"/>
                <a:gd name="connsiteY2" fmla="*/ 3559 h 18662"/>
                <a:gd name="connsiteX3" fmla="*/ 1920 w 14763"/>
                <a:gd name="connsiteY3" fmla="*/ 3559 h 18662"/>
                <a:gd name="connsiteX4" fmla="*/ 1253 w 14763"/>
                <a:gd name="connsiteY4" fmla="*/ 4702 h 18662"/>
                <a:gd name="connsiteX5" fmla="*/ 682 w 14763"/>
                <a:gd name="connsiteY5" fmla="*/ 10131 h 18662"/>
                <a:gd name="connsiteX6" fmla="*/ 111 w 14763"/>
                <a:gd name="connsiteY6" fmla="*/ 11656 h 18662"/>
                <a:gd name="connsiteX7" fmla="*/ 111 w 14763"/>
                <a:gd name="connsiteY7" fmla="*/ 14037 h 18662"/>
                <a:gd name="connsiteX8" fmla="*/ 682 w 14763"/>
                <a:gd name="connsiteY8" fmla="*/ 14989 h 18662"/>
                <a:gd name="connsiteX9" fmla="*/ 1349 w 14763"/>
                <a:gd name="connsiteY9" fmla="*/ 14989 h 18662"/>
                <a:gd name="connsiteX10" fmla="*/ 3063 w 14763"/>
                <a:gd name="connsiteY10" fmla="*/ 17180 h 18662"/>
                <a:gd name="connsiteX11" fmla="*/ 4587 w 14763"/>
                <a:gd name="connsiteY11" fmla="*/ 17180 h 18662"/>
                <a:gd name="connsiteX12" fmla="*/ 6873 w 14763"/>
                <a:gd name="connsiteY12" fmla="*/ 17942 h 18662"/>
                <a:gd name="connsiteX13" fmla="*/ 10778 w 14763"/>
                <a:gd name="connsiteY13" fmla="*/ 17942 h 18662"/>
                <a:gd name="connsiteX14" fmla="*/ 13350 w 14763"/>
                <a:gd name="connsiteY14" fmla="*/ 16037 h 18662"/>
                <a:gd name="connsiteX15" fmla="*/ 13350 w 14763"/>
                <a:gd name="connsiteY15" fmla="*/ 12132 h 18662"/>
                <a:gd name="connsiteX16" fmla="*/ 13350 w 14763"/>
                <a:gd name="connsiteY16" fmla="*/ 10989 h 18662"/>
                <a:gd name="connsiteX17" fmla="*/ 13350 w 14763"/>
                <a:gd name="connsiteY17" fmla="*/ 10322 h 18662"/>
                <a:gd name="connsiteX18" fmla="*/ 14588 w 14763"/>
                <a:gd name="connsiteY18" fmla="*/ 6988 h 18662"/>
                <a:gd name="connsiteX19" fmla="*/ 14588 w 14763"/>
                <a:gd name="connsiteY19" fmla="*/ 4607 h 18662"/>
                <a:gd name="connsiteX20" fmla="*/ 10017 w 14763"/>
                <a:gd name="connsiteY20" fmla="*/ -61 h 18662"/>
                <a:gd name="connsiteX21" fmla="*/ 7159 w 14763"/>
                <a:gd name="connsiteY21" fmla="*/ -61 h 18662"/>
                <a:gd name="connsiteX22" fmla="*/ 7159 w 14763"/>
                <a:gd name="connsiteY22" fmla="*/ 1464 h 18662"/>
                <a:gd name="connsiteX23" fmla="*/ 5921 w 14763"/>
                <a:gd name="connsiteY23" fmla="*/ 4130 h 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763" h="18662">
                  <a:moveTo>
                    <a:pt x="5921" y="4130"/>
                  </a:moveTo>
                  <a:cubicBezTo>
                    <a:pt x="5416" y="4417"/>
                    <a:pt x="4806" y="4417"/>
                    <a:pt x="4302" y="4130"/>
                  </a:cubicBezTo>
                  <a:lnTo>
                    <a:pt x="2682" y="3559"/>
                  </a:lnTo>
                  <a:lnTo>
                    <a:pt x="1920" y="3559"/>
                  </a:lnTo>
                  <a:cubicBezTo>
                    <a:pt x="1539" y="3817"/>
                    <a:pt x="1292" y="4236"/>
                    <a:pt x="1253" y="4702"/>
                  </a:cubicBezTo>
                  <a:cubicBezTo>
                    <a:pt x="1253" y="6512"/>
                    <a:pt x="1253" y="8512"/>
                    <a:pt x="682" y="10131"/>
                  </a:cubicBezTo>
                  <a:cubicBezTo>
                    <a:pt x="463" y="10627"/>
                    <a:pt x="272" y="11141"/>
                    <a:pt x="111" y="11656"/>
                  </a:cubicBezTo>
                  <a:cubicBezTo>
                    <a:pt x="-80" y="12436"/>
                    <a:pt x="-80" y="13255"/>
                    <a:pt x="111" y="14037"/>
                  </a:cubicBezTo>
                  <a:cubicBezTo>
                    <a:pt x="111" y="14037"/>
                    <a:pt x="111" y="14894"/>
                    <a:pt x="682" y="14989"/>
                  </a:cubicBezTo>
                  <a:lnTo>
                    <a:pt x="1349" y="14989"/>
                  </a:lnTo>
                  <a:cubicBezTo>
                    <a:pt x="2111" y="14989"/>
                    <a:pt x="2301" y="16799"/>
                    <a:pt x="3063" y="17180"/>
                  </a:cubicBezTo>
                  <a:lnTo>
                    <a:pt x="4587" y="17180"/>
                  </a:lnTo>
                  <a:cubicBezTo>
                    <a:pt x="5378" y="17351"/>
                    <a:pt x="6140" y="17599"/>
                    <a:pt x="6873" y="17942"/>
                  </a:cubicBezTo>
                  <a:cubicBezTo>
                    <a:pt x="8140" y="18370"/>
                    <a:pt x="9512" y="18370"/>
                    <a:pt x="10778" y="17942"/>
                  </a:cubicBezTo>
                  <a:cubicBezTo>
                    <a:pt x="11855" y="17675"/>
                    <a:pt x="12779" y="16990"/>
                    <a:pt x="13350" y="16037"/>
                  </a:cubicBezTo>
                  <a:cubicBezTo>
                    <a:pt x="13922" y="14798"/>
                    <a:pt x="13922" y="13370"/>
                    <a:pt x="13350" y="12132"/>
                  </a:cubicBezTo>
                  <a:cubicBezTo>
                    <a:pt x="13265" y="11750"/>
                    <a:pt x="13265" y="11370"/>
                    <a:pt x="13350" y="10989"/>
                  </a:cubicBezTo>
                  <a:cubicBezTo>
                    <a:pt x="13303" y="10770"/>
                    <a:pt x="13303" y="10541"/>
                    <a:pt x="13350" y="10322"/>
                  </a:cubicBezTo>
                  <a:cubicBezTo>
                    <a:pt x="14055" y="9341"/>
                    <a:pt x="14484" y="8188"/>
                    <a:pt x="14588" y="6988"/>
                  </a:cubicBezTo>
                  <a:cubicBezTo>
                    <a:pt x="14779" y="6207"/>
                    <a:pt x="14779" y="5388"/>
                    <a:pt x="14588" y="4607"/>
                  </a:cubicBezTo>
                  <a:cubicBezTo>
                    <a:pt x="13579" y="2616"/>
                    <a:pt x="11979" y="988"/>
                    <a:pt x="10017" y="-61"/>
                  </a:cubicBezTo>
                  <a:cubicBezTo>
                    <a:pt x="9064" y="-61"/>
                    <a:pt x="7826" y="-822"/>
                    <a:pt x="7159" y="-61"/>
                  </a:cubicBezTo>
                  <a:cubicBezTo>
                    <a:pt x="7112" y="445"/>
                    <a:pt x="7112" y="959"/>
                    <a:pt x="7159" y="1464"/>
                  </a:cubicBezTo>
                  <a:cubicBezTo>
                    <a:pt x="6664" y="2311"/>
                    <a:pt x="6254" y="3207"/>
                    <a:pt x="5921" y="413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30" name="Freeform: Shape 1029">
              <a:extLst>
                <a:ext uri="{FF2B5EF4-FFF2-40B4-BE49-F238E27FC236}">
                  <a16:creationId xmlns:a16="http://schemas.microsoft.com/office/drawing/2014/main" xmlns="" id="{351EBD43-F50A-AD27-1C3A-7EE6BC42CF6A}"/>
                </a:ext>
              </a:extLst>
            </p:cNvPr>
            <p:cNvSpPr/>
            <p:nvPr/>
          </p:nvSpPr>
          <p:spPr>
            <a:xfrm>
              <a:off x="5273610" y="4735258"/>
              <a:ext cx="14559" cy="53530"/>
            </a:xfrm>
            <a:custGeom>
              <a:avLst/>
              <a:gdLst>
                <a:gd name="connsiteX0" fmla="*/ 12350 w 14559"/>
                <a:gd name="connsiteY0" fmla="*/ 26557 h 53530"/>
                <a:gd name="connsiteX1" fmla="*/ 1206 w 14559"/>
                <a:gd name="connsiteY1" fmla="*/ 2840 h 53530"/>
                <a:gd name="connsiteX2" fmla="*/ -32 w 14559"/>
                <a:gd name="connsiteY2" fmla="*/ -399 h 53530"/>
                <a:gd name="connsiteX3" fmla="*/ 13684 w 14559"/>
                <a:gd name="connsiteY3" fmla="*/ 53131 h 53530"/>
                <a:gd name="connsiteX4" fmla="*/ 12350 w 14559"/>
                <a:gd name="connsiteY4" fmla="*/ 26557 h 53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9" h="53530">
                  <a:moveTo>
                    <a:pt x="12350" y="26557"/>
                  </a:moveTo>
                  <a:cubicBezTo>
                    <a:pt x="9778" y="18175"/>
                    <a:pt x="4540" y="10840"/>
                    <a:pt x="1206" y="2840"/>
                  </a:cubicBezTo>
                  <a:lnTo>
                    <a:pt x="-32" y="-399"/>
                  </a:lnTo>
                  <a:lnTo>
                    <a:pt x="13684" y="53131"/>
                  </a:lnTo>
                  <a:cubicBezTo>
                    <a:pt x="15151" y="44283"/>
                    <a:pt x="14703" y="35215"/>
                    <a:pt x="12350" y="26557"/>
                  </a:cubicBezTo>
                  <a:close/>
                </a:path>
              </a:pathLst>
            </a:custGeom>
            <a:solidFill>
              <a:srgbClr val="B4B4DA"/>
            </a:solidFill>
            <a:ln w="9525" cap="flat">
              <a:noFill/>
              <a:prstDash val="solid"/>
              <a:miter/>
            </a:ln>
          </p:spPr>
          <p:txBody>
            <a:bodyPr rtlCol="0" anchor="ctr"/>
            <a:lstStyle/>
            <a:p>
              <a:endParaRPr lang="en-IN"/>
            </a:p>
          </p:txBody>
        </p:sp>
        <p:sp>
          <p:nvSpPr>
            <p:cNvPr id="1031" name="Freeform: Shape 1030">
              <a:extLst>
                <a:ext uri="{FF2B5EF4-FFF2-40B4-BE49-F238E27FC236}">
                  <a16:creationId xmlns:a16="http://schemas.microsoft.com/office/drawing/2014/main" xmlns="" id="{561483B9-DB04-ABA7-DBEA-C185580F985C}"/>
                </a:ext>
              </a:extLst>
            </p:cNvPr>
            <p:cNvSpPr/>
            <p:nvPr/>
          </p:nvSpPr>
          <p:spPr>
            <a:xfrm>
              <a:off x="6470331" y="4226718"/>
              <a:ext cx="4095" cy="5524"/>
            </a:xfrm>
            <a:custGeom>
              <a:avLst/>
              <a:gdLst>
                <a:gd name="connsiteX0" fmla="*/ 2063 w 4095"/>
                <a:gd name="connsiteY0" fmla="*/ 5125 h 5524"/>
                <a:gd name="connsiteX1" fmla="*/ 2539 w 4095"/>
                <a:gd name="connsiteY1" fmla="*/ 4268 h 5524"/>
                <a:gd name="connsiteX2" fmla="*/ 4063 w 4095"/>
                <a:gd name="connsiteY2" fmla="*/ 1601 h 5524"/>
                <a:gd name="connsiteX3" fmla="*/ 3206 w 4095"/>
                <a:gd name="connsiteY3" fmla="*/ -399 h 5524"/>
                <a:gd name="connsiteX4" fmla="*/ 539 w 4095"/>
                <a:gd name="connsiteY4" fmla="*/ 363 h 5524"/>
                <a:gd name="connsiteX5" fmla="*/ -32 w 4095"/>
                <a:gd name="connsiteY5" fmla="*/ 363 h 5524"/>
                <a:gd name="connsiteX6" fmla="*/ 635 w 4095"/>
                <a:gd name="connsiteY6" fmla="*/ 1506 h 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 h="5524">
                  <a:moveTo>
                    <a:pt x="2063" y="5125"/>
                  </a:moveTo>
                  <a:lnTo>
                    <a:pt x="2539" y="4268"/>
                  </a:lnTo>
                  <a:cubicBezTo>
                    <a:pt x="3178" y="3459"/>
                    <a:pt x="3683" y="2563"/>
                    <a:pt x="4063" y="1601"/>
                  </a:cubicBezTo>
                  <a:cubicBezTo>
                    <a:pt x="4063" y="744"/>
                    <a:pt x="4063" y="-209"/>
                    <a:pt x="3206" y="-399"/>
                  </a:cubicBezTo>
                  <a:cubicBezTo>
                    <a:pt x="2263" y="-409"/>
                    <a:pt x="1339" y="-142"/>
                    <a:pt x="539" y="363"/>
                  </a:cubicBezTo>
                  <a:lnTo>
                    <a:pt x="-32" y="363"/>
                  </a:lnTo>
                  <a:lnTo>
                    <a:pt x="635" y="1506"/>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32" name="Freeform: Shape 1031">
              <a:extLst>
                <a:ext uri="{FF2B5EF4-FFF2-40B4-BE49-F238E27FC236}">
                  <a16:creationId xmlns:a16="http://schemas.microsoft.com/office/drawing/2014/main" xmlns="" id="{3F9A6870-97F2-DEFB-966B-DB400389B8B1}"/>
                </a:ext>
              </a:extLst>
            </p:cNvPr>
            <p:cNvSpPr/>
            <p:nvPr/>
          </p:nvSpPr>
          <p:spPr>
            <a:xfrm>
              <a:off x="5263095" y="4637324"/>
              <a:ext cx="169706" cy="186568"/>
            </a:xfrm>
            <a:custGeom>
              <a:avLst/>
              <a:gdLst>
                <a:gd name="connsiteX0" fmla="*/ 129736 w 169706"/>
                <a:gd name="connsiteY0" fmla="*/ 9524 h 186568"/>
                <a:gd name="connsiteX1" fmla="*/ 127640 w 169706"/>
                <a:gd name="connsiteY1" fmla="*/ 12953 h 186568"/>
                <a:gd name="connsiteX2" fmla="*/ 125069 w 169706"/>
                <a:gd name="connsiteY2" fmla="*/ 11905 h 186568"/>
                <a:gd name="connsiteX3" fmla="*/ 126116 w 169706"/>
                <a:gd name="connsiteY3" fmla="*/ 9428 h 186568"/>
                <a:gd name="connsiteX4" fmla="*/ 127545 w 169706"/>
                <a:gd name="connsiteY4" fmla="*/ 5809 h 186568"/>
                <a:gd name="connsiteX5" fmla="*/ 123735 w 169706"/>
                <a:gd name="connsiteY5" fmla="*/ 5809 h 186568"/>
                <a:gd name="connsiteX6" fmla="*/ 121259 w 169706"/>
                <a:gd name="connsiteY6" fmla="*/ 8476 h 186568"/>
                <a:gd name="connsiteX7" fmla="*/ 120211 w 169706"/>
                <a:gd name="connsiteY7" fmla="*/ 11429 h 186568"/>
                <a:gd name="connsiteX8" fmla="*/ 118687 w 169706"/>
                <a:gd name="connsiteY8" fmla="*/ 12763 h 186568"/>
                <a:gd name="connsiteX9" fmla="*/ 118687 w 169706"/>
                <a:gd name="connsiteY9" fmla="*/ 7714 h 186568"/>
                <a:gd name="connsiteX10" fmla="*/ 119925 w 169706"/>
                <a:gd name="connsiteY10" fmla="*/ 5904 h 186568"/>
                <a:gd name="connsiteX11" fmla="*/ 118687 w 169706"/>
                <a:gd name="connsiteY11" fmla="*/ 4666 h 186568"/>
                <a:gd name="connsiteX12" fmla="*/ 117734 w 169706"/>
                <a:gd name="connsiteY12" fmla="*/ 4666 h 186568"/>
                <a:gd name="connsiteX13" fmla="*/ 114401 w 169706"/>
                <a:gd name="connsiteY13" fmla="*/ 8381 h 186568"/>
                <a:gd name="connsiteX14" fmla="*/ 113162 w 169706"/>
                <a:gd name="connsiteY14" fmla="*/ 11714 h 186568"/>
                <a:gd name="connsiteX15" fmla="*/ 114591 w 169706"/>
                <a:gd name="connsiteY15" fmla="*/ 4190 h 186568"/>
                <a:gd name="connsiteX16" fmla="*/ 116687 w 169706"/>
                <a:gd name="connsiteY16" fmla="*/ 1999 h 186568"/>
                <a:gd name="connsiteX17" fmla="*/ 116868 w 169706"/>
                <a:gd name="connsiteY17" fmla="*/ -11 h 186568"/>
                <a:gd name="connsiteX18" fmla="*/ 116687 w 169706"/>
                <a:gd name="connsiteY18" fmla="*/ -192 h 186568"/>
                <a:gd name="connsiteX19" fmla="*/ 113924 w 169706"/>
                <a:gd name="connsiteY19" fmla="*/ -192 h 186568"/>
                <a:gd name="connsiteX20" fmla="*/ 108400 w 169706"/>
                <a:gd name="connsiteY20" fmla="*/ 4094 h 186568"/>
                <a:gd name="connsiteX21" fmla="*/ 108400 w 169706"/>
                <a:gd name="connsiteY21" fmla="*/ 9524 h 186568"/>
                <a:gd name="connsiteX22" fmla="*/ 107162 w 169706"/>
                <a:gd name="connsiteY22" fmla="*/ 11334 h 186568"/>
                <a:gd name="connsiteX23" fmla="*/ 104399 w 169706"/>
                <a:gd name="connsiteY23" fmla="*/ 10571 h 186568"/>
                <a:gd name="connsiteX24" fmla="*/ 104399 w 169706"/>
                <a:gd name="connsiteY24" fmla="*/ 8000 h 186568"/>
                <a:gd name="connsiteX25" fmla="*/ 103447 w 169706"/>
                <a:gd name="connsiteY25" fmla="*/ 5809 h 186568"/>
                <a:gd name="connsiteX26" fmla="*/ 99446 w 169706"/>
                <a:gd name="connsiteY26" fmla="*/ 7047 h 186568"/>
                <a:gd name="connsiteX27" fmla="*/ 98399 w 169706"/>
                <a:gd name="connsiteY27" fmla="*/ 10191 h 186568"/>
                <a:gd name="connsiteX28" fmla="*/ 98399 w 169706"/>
                <a:gd name="connsiteY28" fmla="*/ 12000 h 186568"/>
                <a:gd name="connsiteX29" fmla="*/ 96208 w 169706"/>
                <a:gd name="connsiteY29" fmla="*/ 6095 h 186568"/>
                <a:gd name="connsiteX30" fmla="*/ 96208 w 169706"/>
                <a:gd name="connsiteY30" fmla="*/ 4380 h 186568"/>
                <a:gd name="connsiteX31" fmla="*/ 94874 w 169706"/>
                <a:gd name="connsiteY31" fmla="*/ 3238 h 186568"/>
                <a:gd name="connsiteX32" fmla="*/ 93636 w 169706"/>
                <a:gd name="connsiteY32" fmla="*/ 3238 h 186568"/>
                <a:gd name="connsiteX33" fmla="*/ 90683 w 169706"/>
                <a:gd name="connsiteY33" fmla="*/ 7047 h 186568"/>
                <a:gd name="connsiteX34" fmla="*/ 92017 w 169706"/>
                <a:gd name="connsiteY34" fmla="*/ 11048 h 186568"/>
                <a:gd name="connsiteX35" fmla="*/ 91131 w 169706"/>
                <a:gd name="connsiteY35" fmla="*/ 12553 h 186568"/>
                <a:gd name="connsiteX36" fmla="*/ 91064 w 169706"/>
                <a:gd name="connsiteY36" fmla="*/ 12572 h 186568"/>
                <a:gd name="connsiteX37" fmla="*/ 90207 w 169706"/>
                <a:gd name="connsiteY37" fmla="*/ 12572 h 186568"/>
                <a:gd name="connsiteX38" fmla="*/ 87540 w 169706"/>
                <a:gd name="connsiteY38" fmla="*/ 6857 h 186568"/>
                <a:gd name="connsiteX39" fmla="*/ 82968 w 169706"/>
                <a:gd name="connsiteY39" fmla="*/ 5047 h 186568"/>
                <a:gd name="connsiteX40" fmla="*/ 79634 w 169706"/>
                <a:gd name="connsiteY40" fmla="*/ 5904 h 186568"/>
                <a:gd name="connsiteX41" fmla="*/ 80111 w 169706"/>
                <a:gd name="connsiteY41" fmla="*/ 6857 h 186568"/>
                <a:gd name="connsiteX42" fmla="*/ 84492 w 169706"/>
                <a:gd name="connsiteY42" fmla="*/ 10000 h 186568"/>
                <a:gd name="connsiteX43" fmla="*/ 86397 w 169706"/>
                <a:gd name="connsiteY43" fmla="*/ 14286 h 186568"/>
                <a:gd name="connsiteX44" fmla="*/ 83635 w 169706"/>
                <a:gd name="connsiteY44" fmla="*/ 14286 h 186568"/>
                <a:gd name="connsiteX45" fmla="*/ 82301 w 169706"/>
                <a:gd name="connsiteY45" fmla="*/ 12381 h 186568"/>
                <a:gd name="connsiteX46" fmla="*/ 81635 w 169706"/>
                <a:gd name="connsiteY46" fmla="*/ 12381 h 186568"/>
                <a:gd name="connsiteX47" fmla="*/ 80177 w 169706"/>
                <a:gd name="connsiteY47" fmla="*/ 13972 h 186568"/>
                <a:gd name="connsiteX48" fmla="*/ 80206 w 169706"/>
                <a:gd name="connsiteY48" fmla="*/ 14191 h 186568"/>
                <a:gd name="connsiteX49" fmla="*/ 79349 w 169706"/>
                <a:gd name="connsiteY49" fmla="*/ 16191 h 186568"/>
                <a:gd name="connsiteX50" fmla="*/ 76872 w 169706"/>
                <a:gd name="connsiteY50" fmla="*/ 11524 h 186568"/>
                <a:gd name="connsiteX51" fmla="*/ 69157 w 169706"/>
                <a:gd name="connsiteY51" fmla="*/ 6857 h 186568"/>
                <a:gd name="connsiteX52" fmla="*/ 67442 w 169706"/>
                <a:gd name="connsiteY52" fmla="*/ 6857 h 186568"/>
                <a:gd name="connsiteX53" fmla="*/ 65633 w 169706"/>
                <a:gd name="connsiteY53" fmla="*/ 9333 h 186568"/>
                <a:gd name="connsiteX54" fmla="*/ 67252 w 169706"/>
                <a:gd name="connsiteY54" fmla="*/ 11524 h 186568"/>
                <a:gd name="connsiteX55" fmla="*/ 69252 w 169706"/>
                <a:gd name="connsiteY55" fmla="*/ 14858 h 186568"/>
                <a:gd name="connsiteX56" fmla="*/ 67880 w 169706"/>
                <a:gd name="connsiteY56" fmla="*/ 18230 h 186568"/>
                <a:gd name="connsiteX57" fmla="*/ 67728 w 169706"/>
                <a:gd name="connsiteY57" fmla="*/ 18287 h 186568"/>
                <a:gd name="connsiteX58" fmla="*/ 63823 w 169706"/>
                <a:gd name="connsiteY58" fmla="*/ 17239 h 186568"/>
                <a:gd name="connsiteX59" fmla="*/ 61823 w 169706"/>
                <a:gd name="connsiteY59" fmla="*/ 14477 h 186568"/>
                <a:gd name="connsiteX60" fmla="*/ 57632 w 169706"/>
                <a:gd name="connsiteY60" fmla="*/ 15048 h 186568"/>
                <a:gd name="connsiteX61" fmla="*/ 57632 w 169706"/>
                <a:gd name="connsiteY61" fmla="*/ 16287 h 186568"/>
                <a:gd name="connsiteX62" fmla="*/ 59918 w 169706"/>
                <a:gd name="connsiteY62" fmla="*/ 18477 h 186568"/>
                <a:gd name="connsiteX63" fmla="*/ 60680 w 169706"/>
                <a:gd name="connsiteY63" fmla="*/ 21049 h 186568"/>
                <a:gd name="connsiteX64" fmla="*/ 58108 w 169706"/>
                <a:gd name="connsiteY64" fmla="*/ 22288 h 186568"/>
                <a:gd name="connsiteX65" fmla="*/ 56012 w 169706"/>
                <a:gd name="connsiteY65" fmla="*/ 20763 h 186568"/>
                <a:gd name="connsiteX66" fmla="*/ 53250 w 169706"/>
                <a:gd name="connsiteY66" fmla="*/ 15429 h 186568"/>
                <a:gd name="connsiteX67" fmla="*/ 51631 w 169706"/>
                <a:gd name="connsiteY67" fmla="*/ 13048 h 186568"/>
                <a:gd name="connsiteX68" fmla="*/ 48392 w 169706"/>
                <a:gd name="connsiteY68" fmla="*/ 11714 h 186568"/>
                <a:gd name="connsiteX69" fmla="*/ 45821 w 169706"/>
                <a:gd name="connsiteY69" fmla="*/ 12286 h 186568"/>
                <a:gd name="connsiteX70" fmla="*/ 44773 w 169706"/>
                <a:gd name="connsiteY70" fmla="*/ 13905 h 186568"/>
                <a:gd name="connsiteX71" fmla="*/ 46106 w 169706"/>
                <a:gd name="connsiteY71" fmla="*/ 14953 h 186568"/>
                <a:gd name="connsiteX72" fmla="*/ 49345 w 169706"/>
                <a:gd name="connsiteY72" fmla="*/ 18477 h 186568"/>
                <a:gd name="connsiteX73" fmla="*/ 48773 w 169706"/>
                <a:gd name="connsiteY73" fmla="*/ 20192 h 186568"/>
                <a:gd name="connsiteX74" fmla="*/ 47154 w 169706"/>
                <a:gd name="connsiteY74" fmla="*/ 20192 h 186568"/>
                <a:gd name="connsiteX75" fmla="*/ 44678 w 169706"/>
                <a:gd name="connsiteY75" fmla="*/ 18382 h 186568"/>
                <a:gd name="connsiteX76" fmla="*/ 42582 w 169706"/>
                <a:gd name="connsiteY76" fmla="*/ 16191 h 186568"/>
                <a:gd name="connsiteX77" fmla="*/ 38867 w 169706"/>
                <a:gd name="connsiteY77" fmla="*/ 16191 h 186568"/>
                <a:gd name="connsiteX78" fmla="*/ 38791 w 169706"/>
                <a:gd name="connsiteY78" fmla="*/ 18210 h 186568"/>
                <a:gd name="connsiteX79" fmla="*/ 38867 w 169706"/>
                <a:gd name="connsiteY79" fmla="*/ 18287 h 186568"/>
                <a:gd name="connsiteX80" fmla="*/ 40772 w 169706"/>
                <a:gd name="connsiteY80" fmla="*/ 19716 h 186568"/>
                <a:gd name="connsiteX81" fmla="*/ 46392 w 169706"/>
                <a:gd name="connsiteY81" fmla="*/ 24764 h 186568"/>
                <a:gd name="connsiteX82" fmla="*/ 46392 w 169706"/>
                <a:gd name="connsiteY82" fmla="*/ 26859 h 186568"/>
                <a:gd name="connsiteX83" fmla="*/ 44392 w 169706"/>
                <a:gd name="connsiteY83" fmla="*/ 26859 h 186568"/>
                <a:gd name="connsiteX84" fmla="*/ 43249 w 169706"/>
                <a:gd name="connsiteY84" fmla="*/ 25812 h 186568"/>
                <a:gd name="connsiteX85" fmla="*/ 41439 w 169706"/>
                <a:gd name="connsiteY85" fmla="*/ 23907 h 186568"/>
                <a:gd name="connsiteX86" fmla="*/ 38391 w 169706"/>
                <a:gd name="connsiteY86" fmla="*/ 22383 h 186568"/>
                <a:gd name="connsiteX87" fmla="*/ 35057 w 169706"/>
                <a:gd name="connsiteY87" fmla="*/ 23907 h 186568"/>
                <a:gd name="connsiteX88" fmla="*/ 36677 w 169706"/>
                <a:gd name="connsiteY88" fmla="*/ 25907 h 186568"/>
                <a:gd name="connsiteX89" fmla="*/ 38391 w 169706"/>
                <a:gd name="connsiteY89" fmla="*/ 27526 h 186568"/>
                <a:gd name="connsiteX90" fmla="*/ 38391 w 169706"/>
                <a:gd name="connsiteY90" fmla="*/ 28574 h 186568"/>
                <a:gd name="connsiteX91" fmla="*/ 37915 w 169706"/>
                <a:gd name="connsiteY91" fmla="*/ 29145 h 186568"/>
                <a:gd name="connsiteX92" fmla="*/ 33629 w 169706"/>
                <a:gd name="connsiteY92" fmla="*/ 29145 h 186568"/>
                <a:gd name="connsiteX93" fmla="*/ 32009 w 169706"/>
                <a:gd name="connsiteY93" fmla="*/ 26383 h 186568"/>
                <a:gd name="connsiteX94" fmla="*/ 30581 w 169706"/>
                <a:gd name="connsiteY94" fmla="*/ 23526 h 186568"/>
                <a:gd name="connsiteX95" fmla="*/ 29628 w 169706"/>
                <a:gd name="connsiteY95" fmla="*/ 23526 h 186568"/>
                <a:gd name="connsiteX96" fmla="*/ 27247 w 169706"/>
                <a:gd name="connsiteY96" fmla="*/ 24287 h 186568"/>
                <a:gd name="connsiteX97" fmla="*/ 26009 w 169706"/>
                <a:gd name="connsiteY97" fmla="*/ 25336 h 186568"/>
                <a:gd name="connsiteX98" fmla="*/ 26599 w 169706"/>
                <a:gd name="connsiteY98" fmla="*/ 28793 h 186568"/>
                <a:gd name="connsiteX99" fmla="*/ 26866 w 169706"/>
                <a:gd name="connsiteY99" fmla="*/ 28955 h 186568"/>
                <a:gd name="connsiteX100" fmla="*/ 30676 w 169706"/>
                <a:gd name="connsiteY100" fmla="*/ 31526 h 186568"/>
                <a:gd name="connsiteX101" fmla="*/ 30676 w 169706"/>
                <a:gd name="connsiteY101" fmla="*/ 33622 h 186568"/>
                <a:gd name="connsiteX102" fmla="*/ 27818 w 169706"/>
                <a:gd name="connsiteY102" fmla="*/ 33622 h 186568"/>
                <a:gd name="connsiteX103" fmla="*/ 26104 w 169706"/>
                <a:gd name="connsiteY103" fmla="*/ 32193 h 186568"/>
                <a:gd name="connsiteX104" fmla="*/ 25151 w 169706"/>
                <a:gd name="connsiteY104" fmla="*/ 31050 h 186568"/>
                <a:gd name="connsiteX105" fmla="*/ 23437 w 169706"/>
                <a:gd name="connsiteY105" fmla="*/ 31050 h 186568"/>
                <a:gd name="connsiteX106" fmla="*/ 21341 w 169706"/>
                <a:gd name="connsiteY106" fmla="*/ 33336 h 186568"/>
                <a:gd name="connsiteX107" fmla="*/ 22675 w 169706"/>
                <a:gd name="connsiteY107" fmla="*/ 35718 h 186568"/>
                <a:gd name="connsiteX108" fmla="*/ 21246 w 169706"/>
                <a:gd name="connsiteY108" fmla="*/ 36765 h 186568"/>
                <a:gd name="connsiteX109" fmla="*/ 19055 w 169706"/>
                <a:gd name="connsiteY109" fmla="*/ 36765 h 186568"/>
                <a:gd name="connsiteX110" fmla="*/ 18008 w 169706"/>
                <a:gd name="connsiteY110" fmla="*/ 35813 h 186568"/>
                <a:gd name="connsiteX111" fmla="*/ 15341 w 169706"/>
                <a:gd name="connsiteY111" fmla="*/ 33146 h 186568"/>
                <a:gd name="connsiteX112" fmla="*/ 10769 w 169706"/>
                <a:gd name="connsiteY112" fmla="*/ 32384 h 186568"/>
                <a:gd name="connsiteX113" fmla="*/ 8483 w 169706"/>
                <a:gd name="connsiteY113" fmla="*/ 33812 h 186568"/>
                <a:gd name="connsiteX114" fmla="*/ 8483 w 169706"/>
                <a:gd name="connsiteY114" fmla="*/ 34670 h 186568"/>
                <a:gd name="connsiteX115" fmla="*/ 12007 w 169706"/>
                <a:gd name="connsiteY115" fmla="*/ 38003 h 186568"/>
                <a:gd name="connsiteX116" fmla="*/ 14102 w 169706"/>
                <a:gd name="connsiteY116" fmla="*/ 39623 h 186568"/>
                <a:gd name="connsiteX117" fmla="*/ 14102 w 169706"/>
                <a:gd name="connsiteY117" fmla="*/ 40956 h 186568"/>
                <a:gd name="connsiteX118" fmla="*/ 12102 w 169706"/>
                <a:gd name="connsiteY118" fmla="*/ 40956 h 186568"/>
                <a:gd name="connsiteX119" fmla="*/ 10197 w 169706"/>
                <a:gd name="connsiteY119" fmla="*/ 40956 h 186568"/>
                <a:gd name="connsiteX120" fmla="*/ 8673 w 169706"/>
                <a:gd name="connsiteY120" fmla="*/ 42290 h 186568"/>
                <a:gd name="connsiteX121" fmla="*/ 8673 w 169706"/>
                <a:gd name="connsiteY121" fmla="*/ 43909 h 186568"/>
                <a:gd name="connsiteX122" fmla="*/ 8673 w 169706"/>
                <a:gd name="connsiteY122" fmla="*/ 44957 h 186568"/>
                <a:gd name="connsiteX123" fmla="*/ 6959 w 169706"/>
                <a:gd name="connsiteY123" fmla="*/ 46767 h 186568"/>
                <a:gd name="connsiteX124" fmla="*/ 5054 w 169706"/>
                <a:gd name="connsiteY124" fmla="*/ 46767 h 186568"/>
                <a:gd name="connsiteX125" fmla="*/ 5054 w 169706"/>
                <a:gd name="connsiteY125" fmla="*/ 45147 h 186568"/>
                <a:gd name="connsiteX126" fmla="*/ 5054 w 169706"/>
                <a:gd name="connsiteY126" fmla="*/ 43528 h 186568"/>
                <a:gd name="connsiteX127" fmla="*/ 5054 w 169706"/>
                <a:gd name="connsiteY127" fmla="*/ 43528 h 186568"/>
                <a:gd name="connsiteX128" fmla="*/ 3911 w 169706"/>
                <a:gd name="connsiteY128" fmla="*/ 42671 h 186568"/>
                <a:gd name="connsiteX129" fmla="*/ 767 w 169706"/>
                <a:gd name="connsiteY129" fmla="*/ 45052 h 186568"/>
                <a:gd name="connsiteX130" fmla="*/ 767 w 169706"/>
                <a:gd name="connsiteY130" fmla="*/ 48577 h 186568"/>
                <a:gd name="connsiteX131" fmla="*/ 1339 w 169706"/>
                <a:gd name="connsiteY131" fmla="*/ 50196 h 186568"/>
                <a:gd name="connsiteX132" fmla="*/ 5 w 169706"/>
                <a:gd name="connsiteY132" fmla="*/ 52672 h 186568"/>
                <a:gd name="connsiteX133" fmla="*/ 9530 w 169706"/>
                <a:gd name="connsiteY133" fmla="*/ 89724 h 186568"/>
                <a:gd name="connsiteX134" fmla="*/ 9530 w 169706"/>
                <a:gd name="connsiteY134" fmla="*/ 89724 h 186568"/>
                <a:gd name="connsiteX135" fmla="*/ 11531 w 169706"/>
                <a:gd name="connsiteY135" fmla="*/ 97535 h 186568"/>
                <a:gd name="connsiteX136" fmla="*/ 12769 w 169706"/>
                <a:gd name="connsiteY136" fmla="*/ 100773 h 186568"/>
                <a:gd name="connsiteX137" fmla="*/ 23913 w 169706"/>
                <a:gd name="connsiteY137" fmla="*/ 124491 h 186568"/>
                <a:gd name="connsiteX138" fmla="*/ 25247 w 169706"/>
                <a:gd name="connsiteY138" fmla="*/ 151065 h 186568"/>
                <a:gd name="connsiteX139" fmla="*/ 30295 w 169706"/>
                <a:gd name="connsiteY139" fmla="*/ 170877 h 186568"/>
                <a:gd name="connsiteX140" fmla="*/ 32867 w 169706"/>
                <a:gd name="connsiteY140" fmla="*/ 172782 h 186568"/>
                <a:gd name="connsiteX141" fmla="*/ 32867 w 169706"/>
                <a:gd name="connsiteY141" fmla="*/ 175640 h 186568"/>
                <a:gd name="connsiteX142" fmla="*/ 34391 w 169706"/>
                <a:gd name="connsiteY142" fmla="*/ 177830 h 186568"/>
                <a:gd name="connsiteX143" fmla="*/ 36677 w 169706"/>
                <a:gd name="connsiteY143" fmla="*/ 175926 h 186568"/>
                <a:gd name="connsiteX144" fmla="*/ 36677 w 169706"/>
                <a:gd name="connsiteY144" fmla="*/ 173545 h 186568"/>
                <a:gd name="connsiteX145" fmla="*/ 39153 w 169706"/>
                <a:gd name="connsiteY145" fmla="*/ 171925 h 186568"/>
                <a:gd name="connsiteX146" fmla="*/ 40010 w 169706"/>
                <a:gd name="connsiteY146" fmla="*/ 174402 h 186568"/>
                <a:gd name="connsiteX147" fmla="*/ 38486 w 169706"/>
                <a:gd name="connsiteY147" fmla="*/ 178021 h 186568"/>
                <a:gd name="connsiteX148" fmla="*/ 38486 w 169706"/>
                <a:gd name="connsiteY148" fmla="*/ 179926 h 186568"/>
                <a:gd name="connsiteX149" fmla="*/ 40201 w 169706"/>
                <a:gd name="connsiteY149" fmla="*/ 180878 h 186568"/>
                <a:gd name="connsiteX150" fmla="*/ 42582 w 169706"/>
                <a:gd name="connsiteY150" fmla="*/ 179164 h 186568"/>
                <a:gd name="connsiteX151" fmla="*/ 43725 w 169706"/>
                <a:gd name="connsiteY151" fmla="*/ 176116 h 186568"/>
                <a:gd name="connsiteX152" fmla="*/ 45916 w 169706"/>
                <a:gd name="connsiteY152" fmla="*/ 172687 h 186568"/>
                <a:gd name="connsiteX153" fmla="*/ 48392 w 169706"/>
                <a:gd name="connsiteY153" fmla="*/ 173735 h 186568"/>
                <a:gd name="connsiteX154" fmla="*/ 47440 w 169706"/>
                <a:gd name="connsiteY154" fmla="*/ 176307 h 186568"/>
                <a:gd name="connsiteX155" fmla="*/ 45916 w 169706"/>
                <a:gd name="connsiteY155" fmla="*/ 179831 h 186568"/>
                <a:gd name="connsiteX156" fmla="*/ 49726 w 169706"/>
                <a:gd name="connsiteY156" fmla="*/ 179831 h 186568"/>
                <a:gd name="connsiteX157" fmla="*/ 52202 w 169706"/>
                <a:gd name="connsiteY157" fmla="*/ 177164 h 186568"/>
                <a:gd name="connsiteX158" fmla="*/ 53345 w 169706"/>
                <a:gd name="connsiteY158" fmla="*/ 174211 h 186568"/>
                <a:gd name="connsiteX159" fmla="*/ 54869 w 169706"/>
                <a:gd name="connsiteY159" fmla="*/ 172973 h 186568"/>
                <a:gd name="connsiteX160" fmla="*/ 54869 w 169706"/>
                <a:gd name="connsiteY160" fmla="*/ 178021 h 186568"/>
                <a:gd name="connsiteX161" fmla="*/ 53536 w 169706"/>
                <a:gd name="connsiteY161" fmla="*/ 179831 h 186568"/>
                <a:gd name="connsiteX162" fmla="*/ 54869 w 169706"/>
                <a:gd name="connsiteY162" fmla="*/ 181069 h 186568"/>
                <a:gd name="connsiteX163" fmla="*/ 55822 w 169706"/>
                <a:gd name="connsiteY163" fmla="*/ 181069 h 186568"/>
                <a:gd name="connsiteX164" fmla="*/ 59156 w 169706"/>
                <a:gd name="connsiteY164" fmla="*/ 177354 h 186568"/>
                <a:gd name="connsiteX165" fmla="*/ 60489 w 169706"/>
                <a:gd name="connsiteY165" fmla="*/ 174021 h 186568"/>
                <a:gd name="connsiteX166" fmla="*/ 58965 w 169706"/>
                <a:gd name="connsiteY166" fmla="*/ 181641 h 186568"/>
                <a:gd name="connsiteX167" fmla="*/ 56870 w 169706"/>
                <a:gd name="connsiteY167" fmla="*/ 183831 h 186568"/>
                <a:gd name="connsiteX168" fmla="*/ 56870 w 169706"/>
                <a:gd name="connsiteY168" fmla="*/ 185927 h 186568"/>
                <a:gd name="connsiteX169" fmla="*/ 59632 w 169706"/>
                <a:gd name="connsiteY169" fmla="*/ 185927 h 186568"/>
                <a:gd name="connsiteX170" fmla="*/ 65252 w 169706"/>
                <a:gd name="connsiteY170" fmla="*/ 181641 h 186568"/>
                <a:gd name="connsiteX171" fmla="*/ 65252 w 169706"/>
                <a:gd name="connsiteY171" fmla="*/ 176211 h 186568"/>
                <a:gd name="connsiteX172" fmla="*/ 66490 w 169706"/>
                <a:gd name="connsiteY172" fmla="*/ 174306 h 186568"/>
                <a:gd name="connsiteX173" fmla="*/ 69252 w 169706"/>
                <a:gd name="connsiteY173" fmla="*/ 175164 h 186568"/>
                <a:gd name="connsiteX174" fmla="*/ 69252 w 169706"/>
                <a:gd name="connsiteY174" fmla="*/ 177736 h 186568"/>
                <a:gd name="connsiteX175" fmla="*/ 70205 w 169706"/>
                <a:gd name="connsiteY175" fmla="*/ 179926 h 186568"/>
                <a:gd name="connsiteX176" fmla="*/ 74205 w 169706"/>
                <a:gd name="connsiteY176" fmla="*/ 178688 h 186568"/>
                <a:gd name="connsiteX177" fmla="*/ 75253 w 169706"/>
                <a:gd name="connsiteY177" fmla="*/ 175544 h 186568"/>
                <a:gd name="connsiteX178" fmla="*/ 75253 w 169706"/>
                <a:gd name="connsiteY178" fmla="*/ 173735 h 186568"/>
                <a:gd name="connsiteX179" fmla="*/ 77348 w 169706"/>
                <a:gd name="connsiteY179" fmla="*/ 179640 h 186568"/>
                <a:gd name="connsiteX180" fmla="*/ 77348 w 169706"/>
                <a:gd name="connsiteY180" fmla="*/ 181355 h 186568"/>
                <a:gd name="connsiteX181" fmla="*/ 78777 w 169706"/>
                <a:gd name="connsiteY181" fmla="*/ 182498 h 186568"/>
                <a:gd name="connsiteX182" fmla="*/ 80015 w 169706"/>
                <a:gd name="connsiteY182" fmla="*/ 182498 h 186568"/>
                <a:gd name="connsiteX183" fmla="*/ 82873 w 169706"/>
                <a:gd name="connsiteY183" fmla="*/ 178593 h 186568"/>
                <a:gd name="connsiteX184" fmla="*/ 81635 w 169706"/>
                <a:gd name="connsiteY184" fmla="*/ 174592 h 186568"/>
                <a:gd name="connsiteX185" fmla="*/ 82520 w 169706"/>
                <a:gd name="connsiteY185" fmla="*/ 173087 h 186568"/>
                <a:gd name="connsiteX186" fmla="*/ 82587 w 169706"/>
                <a:gd name="connsiteY186" fmla="*/ 173068 h 186568"/>
                <a:gd name="connsiteX187" fmla="*/ 83444 w 169706"/>
                <a:gd name="connsiteY187" fmla="*/ 173068 h 186568"/>
                <a:gd name="connsiteX188" fmla="*/ 86111 w 169706"/>
                <a:gd name="connsiteY188" fmla="*/ 178688 h 186568"/>
                <a:gd name="connsiteX189" fmla="*/ 90683 w 169706"/>
                <a:gd name="connsiteY189" fmla="*/ 180498 h 186568"/>
                <a:gd name="connsiteX190" fmla="*/ 94112 w 169706"/>
                <a:gd name="connsiteY190" fmla="*/ 179640 h 186568"/>
                <a:gd name="connsiteX191" fmla="*/ 94112 w 169706"/>
                <a:gd name="connsiteY191" fmla="*/ 178688 h 186568"/>
                <a:gd name="connsiteX192" fmla="*/ 89636 w 169706"/>
                <a:gd name="connsiteY192" fmla="*/ 175544 h 186568"/>
                <a:gd name="connsiteX193" fmla="*/ 87731 w 169706"/>
                <a:gd name="connsiteY193" fmla="*/ 171258 h 186568"/>
                <a:gd name="connsiteX194" fmla="*/ 90588 w 169706"/>
                <a:gd name="connsiteY194" fmla="*/ 171258 h 186568"/>
                <a:gd name="connsiteX195" fmla="*/ 91922 w 169706"/>
                <a:gd name="connsiteY195" fmla="*/ 173163 h 186568"/>
                <a:gd name="connsiteX196" fmla="*/ 92588 w 169706"/>
                <a:gd name="connsiteY196" fmla="*/ 173163 h 186568"/>
                <a:gd name="connsiteX197" fmla="*/ 94046 w 169706"/>
                <a:gd name="connsiteY197" fmla="*/ 171573 h 186568"/>
                <a:gd name="connsiteX198" fmla="*/ 94017 w 169706"/>
                <a:gd name="connsiteY198" fmla="*/ 171353 h 186568"/>
                <a:gd name="connsiteX199" fmla="*/ 94874 w 169706"/>
                <a:gd name="connsiteY199" fmla="*/ 169354 h 186568"/>
                <a:gd name="connsiteX200" fmla="*/ 97351 w 169706"/>
                <a:gd name="connsiteY200" fmla="*/ 174021 h 186568"/>
                <a:gd name="connsiteX201" fmla="*/ 105161 w 169706"/>
                <a:gd name="connsiteY201" fmla="*/ 178688 h 186568"/>
                <a:gd name="connsiteX202" fmla="*/ 106876 w 169706"/>
                <a:gd name="connsiteY202" fmla="*/ 178688 h 186568"/>
                <a:gd name="connsiteX203" fmla="*/ 108686 w 169706"/>
                <a:gd name="connsiteY203" fmla="*/ 176211 h 186568"/>
                <a:gd name="connsiteX204" fmla="*/ 107066 w 169706"/>
                <a:gd name="connsiteY204" fmla="*/ 174021 h 186568"/>
                <a:gd name="connsiteX205" fmla="*/ 104971 w 169706"/>
                <a:gd name="connsiteY205" fmla="*/ 170687 h 186568"/>
                <a:gd name="connsiteX206" fmla="*/ 106342 w 169706"/>
                <a:gd name="connsiteY206" fmla="*/ 167315 h 186568"/>
                <a:gd name="connsiteX207" fmla="*/ 106495 w 169706"/>
                <a:gd name="connsiteY207" fmla="*/ 167258 h 186568"/>
                <a:gd name="connsiteX208" fmla="*/ 110495 w 169706"/>
                <a:gd name="connsiteY208" fmla="*/ 168305 h 186568"/>
                <a:gd name="connsiteX209" fmla="*/ 112496 w 169706"/>
                <a:gd name="connsiteY209" fmla="*/ 171068 h 186568"/>
                <a:gd name="connsiteX210" fmla="*/ 116782 w 169706"/>
                <a:gd name="connsiteY210" fmla="*/ 170497 h 186568"/>
                <a:gd name="connsiteX211" fmla="*/ 116782 w 169706"/>
                <a:gd name="connsiteY211" fmla="*/ 169163 h 186568"/>
                <a:gd name="connsiteX212" fmla="*/ 114496 w 169706"/>
                <a:gd name="connsiteY212" fmla="*/ 167067 h 186568"/>
                <a:gd name="connsiteX213" fmla="*/ 113734 w 169706"/>
                <a:gd name="connsiteY213" fmla="*/ 164400 h 186568"/>
                <a:gd name="connsiteX214" fmla="*/ 116306 w 169706"/>
                <a:gd name="connsiteY214" fmla="*/ 163257 h 186568"/>
                <a:gd name="connsiteX215" fmla="*/ 118496 w 169706"/>
                <a:gd name="connsiteY215" fmla="*/ 164781 h 186568"/>
                <a:gd name="connsiteX216" fmla="*/ 121163 w 169706"/>
                <a:gd name="connsiteY216" fmla="*/ 170020 h 186568"/>
                <a:gd name="connsiteX217" fmla="*/ 122878 w 169706"/>
                <a:gd name="connsiteY217" fmla="*/ 172496 h 186568"/>
                <a:gd name="connsiteX218" fmla="*/ 126116 w 169706"/>
                <a:gd name="connsiteY218" fmla="*/ 173735 h 186568"/>
                <a:gd name="connsiteX219" fmla="*/ 128688 w 169706"/>
                <a:gd name="connsiteY219" fmla="*/ 173735 h 186568"/>
                <a:gd name="connsiteX220" fmla="*/ 129736 w 169706"/>
                <a:gd name="connsiteY220" fmla="*/ 172020 h 186568"/>
                <a:gd name="connsiteX221" fmla="*/ 128402 w 169706"/>
                <a:gd name="connsiteY221" fmla="*/ 170973 h 186568"/>
                <a:gd name="connsiteX222" fmla="*/ 125164 w 169706"/>
                <a:gd name="connsiteY222" fmla="*/ 167544 h 186568"/>
                <a:gd name="connsiteX223" fmla="*/ 125735 w 169706"/>
                <a:gd name="connsiteY223" fmla="*/ 165734 h 186568"/>
                <a:gd name="connsiteX224" fmla="*/ 127355 w 169706"/>
                <a:gd name="connsiteY224" fmla="*/ 165734 h 186568"/>
                <a:gd name="connsiteX225" fmla="*/ 129926 w 169706"/>
                <a:gd name="connsiteY225" fmla="*/ 167544 h 186568"/>
                <a:gd name="connsiteX226" fmla="*/ 131927 w 169706"/>
                <a:gd name="connsiteY226" fmla="*/ 169734 h 186568"/>
                <a:gd name="connsiteX227" fmla="*/ 135737 w 169706"/>
                <a:gd name="connsiteY227" fmla="*/ 169734 h 186568"/>
                <a:gd name="connsiteX228" fmla="*/ 135813 w 169706"/>
                <a:gd name="connsiteY228" fmla="*/ 167715 h 186568"/>
                <a:gd name="connsiteX229" fmla="*/ 135737 w 169706"/>
                <a:gd name="connsiteY229" fmla="*/ 167639 h 186568"/>
                <a:gd name="connsiteX230" fmla="*/ 133736 w 169706"/>
                <a:gd name="connsiteY230" fmla="*/ 166210 h 186568"/>
                <a:gd name="connsiteX231" fmla="*/ 128117 w 169706"/>
                <a:gd name="connsiteY231" fmla="*/ 161162 h 186568"/>
                <a:gd name="connsiteX232" fmla="*/ 127897 w 169706"/>
                <a:gd name="connsiteY232" fmla="*/ 159286 h 186568"/>
                <a:gd name="connsiteX233" fmla="*/ 128117 w 169706"/>
                <a:gd name="connsiteY233" fmla="*/ 159066 h 186568"/>
                <a:gd name="connsiteX234" fmla="*/ 130117 w 169706"/>
                <a:gd name="connsiteY234" fmla="*/ 159066 h 186568"/>
                <a:gd name="connsiteX235" fmla="*/ 131355 w 169706"/>
                <a:gd name="connsiteY235" fmla="*/ 160114 h 186568"/>
                <a:gd name="connsiteX236" fmla="*/ 133165 w 169706"/>
                <a:gd name="connsiteY236" fmla="*/ 162019 h 186568"/>
                <a:gd name="connsiteX237" fmla="*/ 136118 w 169706"/>
                <a:gd name="connsiteY237" fmla="*/ 163543 h 186568"/>
                <a:gd name="connsiteX238" fmla="*/ 139547 w 169706"/>
                <a:gd name="connsiteY238" fmla="*/ 162019 h 186568"/>
                <a:gd name="connsiteX239" fmla="*/ 137927 w 169706"/>
                <a:gd name="connsiteY239" fmla="*/ 160019 h 186568"/>
                <a:gd name="connsiteX240" fmla="*/ 136213 w 169706"/>
                <a:gd name="connsiteY240" fmla="*/ 158400 h 186568"/>
                <a:gd name="connsiteX241" fmla="*/ 136213 w 169706"/>
                <a:gd name="connsiteY241" fmla="*/ 157352 h 186568"/>
                <a:gd name="connsiteX242" fmla="*/ 136784 w 169706"/>
                <a:gd name="connsiteY242" fmla="*/ 156780 h 186568"/>
                <a:gd name="connsiteX243" fmla="*/ 142004 w 169706"/>
                <a:gd name="connsiteY243" fmla="*/ 157380 h 186568"/>
                <a:gd name="connsiteX244" fmla="*/ 142785 w 169706"/>
                <a:gd name="connsiteY244" fmla="*/ 159257 h 186568"/>
                <a:gd name="connsiteX245" fmla="*/ 144214 w 169706"/>
                <a:gd name="connsiteY245" fmla="*/ 162114 h 186568"/>
                <a:gd name="connsiteX246" fmla="*/ 145166 w 169706"/>
                <a:gd name="connsiteY246" fmla="*/ 162114 h 186568"/>
                <a:gd name="connsiteX247" fmla="*/ 147452 w 169706"/>
                <a:gd name="connsiteY247" fmla="*/ 161352 h 186568"/>
                <a:gd name="connsiteX248" fmla="*/ 148691 w 169706"/>
                <a:gd name="connsiteY248" fmla="*/ 160305 h 186568"/>
                <a:gd name="connsiteX249" fmla="*/ 147833 w 169706"/>
                <a:gd name="connsiteY249" fmla="*/ 156685 h 186568"/>
                <a:gd name="connsiteX250" fmla="*/ 144023 w 169706"/>
                <a:gd name="connsiteY250" fmla="*/ 154113 h 186568"/>
                <a:gd name="connsiteX251" fmla="*/ 143909 w 169706"/>
                <a:gd name="connsiteY251" fmla="*/ 152227 h 186568"/>
                <a:gd name="connsiteX252" fmla="*/ 144023 w 169706"/>
                <a:gd name="connsiteY252" fmla="*/ 152113 h 186568"/>
                <a:gd name="connsiteX253" fmla="*/ 146881 w 169706"/>
                <a:gd name="connsiteY253" fmla="*/ 151542 h 186568"/>
                <a:gd name="connsiteX254" fmla="*/ 148691 w 169706"/>
                <a:gd name="connsiteY254" fmla="*/ 152970 h 186568"/>
                <a:gd name="connsiteX255" fmla="*/ 149548 w 169706"/>
                <a:gd name="connsiteY255" fmla="*/ 154113 h 186568"/>
                <a:gd name="connsiteX256" fmla="*/ 151358 w 169706"/>
                <a:gd name="connsiteY256" fmla="*/ 154113 h 186568"/>
                <a:gd name="connsiteX257" fmla="*/ 153358 w 169706"/>
                <a:gd name="connsiteY257" fmla="*/ 151827 h 186568"/>
                <a:gd name="connsiteX258" fmla="*/ 152120 w 169706"/>
                <a:gd name="connsiteY258" fmla="*/ 149446 h 186568"/>
                <a:gd name="connsiteX259" fmla="*/ 153548 w 169706"/>
                <a:gd name="connsiteY259" fmla="*/ 148398 h 186568"/>
                <a:gd name="connsiteX260" fmla="*/ 155739 w 169706"/>
                <a:gd name="connsiteY260" fmla="*/ 148398 h 186568"/>
                <a:gd name="connsiteX261" fmla="*/ 156787 w 169706"/>
                <a:gd name="connsiteY261" fmla="*/ 149351 h 186568"/>
                <a:gd name="connsiteX262" fmla="*/ 159454 w 169706"/>
                <a:gd name="connsiteY262" fmla="*/ 152018 h 186568"/>
                <a:gd name="connsiteX263" fmla="*/ 164026 w 169706"/>
                <a:gd name="connsiteY263" fmla="*/ 152685 h 186568"/>
                <a:gd name="connsiteX264" fmla="*/ 166312 w 169706"/>
                <a:gd name="connsiteY264" fmla="*/ 151351 h 186568"/>
                <a:gd name="connsiteX265" fmla="*/ 166312 w 169706"/>
                <a:gd name="connsiteY265" fmla="*/ 150398 h 186568"/>
                <a:gd name="connsiteX266" fmla="*/ 162692 w 169706"/>
                <a:gd name="connsiteY266" fmla="*/ 147065 h 186568"/>
                <a:gd name="connsiteX267" fmla="*/ 160597 w 169706"/>
                <a:gd name="connsiteY267" fmla="*/ 145541 h 186568"/>
                <a:gd name="connsiteX268" fmla="*/ 160597 w 169706"/>
                <a:gd name="connsiteY268" fmla="*/ 144207 h 186568"/>
                <a:gd name="connsiteX269" fmla="*/ 162597 w 169706"/>
                <a:gd name="connsiteY269" fmla="*/ 144207 h 186568"/>
                <a:gd name="connsiteX270" fmla="*/ 164597 w 169706"/>
                <a:gd name="connsiteY270" fmla="*/ 144207 h 186568"/>
                <a:gd name="connsiteX271" fmla="*/ 166121 w 169706"/>
                <a:gd name="connsiteY271" fmla="*/ 142874 h 186568"/>
                <a:gd name="connsiteX272" fmla="*/ 166121 w 169706"/>
                <a:gd name="connsiteY272" fmla="*/ 141255 h 186568"/>
                <a:gd name="connsiteX273" fmla="*/ 166121 w 169706"/>
                <a:gd name="connsiteY273" fmla="*/ 140207 h 186568"/>
                <a:gd name="connsiteX274" fmla="*/ 167741 w 169706"/>
                <a:gd name="connsiteY274" fmla="*/ 138397 h 186568"/>
                <a:gd name="connsiteX275" fmla="*/ 169646 w 169706"/>
                <a:gd name="connsiteY275" fmla="*/ 138873 h 186568"/>
                <a:gd name="connsiteX276" fmla="*/ 169646 w 169706"/>
                <a:gd name="connsiteY276" fmla="*/ 139445 h 186568"/>
                <a:gd name="connsiteX277" fmla="*/ 144976 w 169706"/>
                <a:gd name="connsiteY277" fmla="*/ 22001 h 186568"/>
                <a:gd name="connsiteX278" fmla="*/ 137261 w 169706"/>
                <a:gd name="connsiteY278" fmla="*/ 11905 h 186568"/>
                <a:gd name="connsiteX279" fmla="*/ 137261 w 169706"/>
                <a:gd name="connsiteY279" fmla="*/ 12763 h 186568"/>
                <a:gd name="connsiteX280" fmla="*/ 134879 w 169706"/>
                <a:gd name="connsiteY280" fmla="*/ 14382 h 186568"/>
                <a:gd name="connsiteX281" fmla="*/ 133927 w 169706"/>
                <a:gd name="connsiteY281" fmla="*/ 11905 h 186568"/>
                <a:gd name="connsiteX282" fmla="*/ 135070 w 169706"/>
                <a:gd name="connsiteY282" fmla="*/ 9048 h 186568"/>
                <a:gd name="connsiteX283" fmla="*/ 132689 w 169706"/>
                <a:gd name="connsiteY283" fmla="*/ 6000 h 186568"/>
                <a:gd name="connsiteX284" fmla="*/ 131736 w 169706"/>
                <a:gd name="connsiteY284" fmla="*/ 7143 h 186568"/>
                <a:gd name="connsiteX285" fmla="*/ 129736 w 169706"/>
                <a:gd name="connsiteY285" fmla="*/ 9524 h 186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69706" h="186568">
                  <a:moveTo>
                    <a:pt x="129736" y="9524"/>
                  </a:moveTo>
                  <a:cubicBezTo>
                    <a:pt x="129736" y="10762"/>
                    <a:pt x="129736" y="12476"/>
                    <a:pt x="127640" y="12953"/>
                  </a:cubicBezTo>
                  <a:cubicBezTo>
                    <a:pt x="126640" y="13353"/>
                    <a:pt x="125507" y="12886"/>
                    <a:pt x="125069" y="11905"/>
                  </a:cubicBezTo>
                  <a:cubicBezTo>
                    <a:pt x="125030" y="10962"/>
                    <a:pt x="125411" y="10057"/>
                    <a:pt x="126116" y="9428"/>
                  </a:cubicBezTo>
                  <a:cubicBezTo>
                    <a:pt x="127069" y="8190"/>
                    <a:pt x="128402" y="6762"/>
                    <a:pt x="127545" y="5809"/>
                  </a:cubicBezTo>
                  <a:cubicBezTo>
                    <a:pt x="126688" y="4857"/>
                    <a:pt x="124973" y="5142"/>
                    <a:pt x="123735" y="5809"/>
                  </a:cubicBezTo>
                  <a:cubicBezTo>
                    <a:pt x="122649" y="6419"/>
                    <a:pt x="121792" y="7352"/>
                    <a:pt x="121259" y="8476"/>
                  </a:cubicBezTo>
                  <a:cubicBezTo>
                    <a:pt x="120963" y="9476"/>
                    <a:pt x="120620" y="10467"/>
                    <a:pt x="120211" y="11429"/>
                  </a:cubicBezTo>
                  <a:cubicBezTo>
                    <a:pt x="119925" y="12077"/>
                    <a:pt x="119373" y="12563"/>
                    <a:pt x="118687" y="12763"/>
                  </a:cubicBezTo>
                  <a:cubicBezTo>
                    <a:pt x="117449" y="11305"/>
                    <a:pt x="117449" y="9171"/>
                    <a:pt x="118687" y="7714"/>
                  </a:cubicBezTo>
                  <a:cubicBezTo>
                    <a:pt x="119192" y="7181"/>
                    <a:pt x="119611" y="6571"/>
                    <a:pt x="119925" y="5904"/>
                  </a:cubicBezTo>
                  <a:cubicBezTo>
                    <a:pt x="119925" y="5237"/>
                    <a:pt x="119925" y="4571"/>
                    <a:pt x="118687" y="4666"/>
                  </a:cubicBezTo>
                  <a:lnTo>
                    <a:pt x="117734" y="4666"/>
                  </a:lnTo>
                  <a:cubicBezTo>
                    <a:pt x="116172" y="5409"/>
                    <a:pt x="114972" y="6743"/>
                    <a:pt x="114401" y="8381"/>
                  </a:cubicBezTo>
                  <a:cubicBezTo>
                    <a:pt x="114401" y="9524"/>
                    <a:pt x="114401" y="10857"/>
                    <a:pt x="113162" y="11714"/>
                  </a:cubicBezTo>
                  <a:cubicBezTo>
                    <a:pt x="111353" y="9714"/>
                    <a:pt x="112115" y="6571"/>
                    <a:pt x="114591" y="4190"/>
                  </a:cubicBezTo>
                  <a:cubicBezTo>
                    <a:pt x="115363" y="3533"/>
                    <a:pt x="116068" y="2799"/>
                    <a:pt x="116687" y="1999"/>
                  </a:cubicBezTo>
                  <a:cubicBezTo>
                    <a:pt x="117296" y="1494"/>
                    <a:pt x="117372" y="589"/>
                    <a:pt x="116868" y="-11"/>
                  </a:cubicBezTo>
                  <a:cubicBezTo>
                    <a:pt x="116810" y="-77"/>
                    <a:pt x="116753" y="-134"/>
                    <a:pt x="116687" y="-192"/>
                  </a:cubicBezTo>
                  <a:cubicBezTo>
                    <a:pt x="115791" y="-468"/>
                    <a:pt x="114820" y="-468"/>
                    <a:pt x="113924" y="-192"/>
                  </a:cubicBezTo>
                  <a:cubicBezTo>
                    <a:pt x="111572" y="409"/>
                    <a:pt x="109571" y="1961"/>
                    <a:pt x="108400" y="4094"/>
                  </a:cubicBezTo>
                  <a:cubicBezTo>
                    <a:pt x="108066" y="5885"/>
                    <a:pt x="108066" y="7733"/>
                    <a:pt x="108400" y="9524"/>
                  </a:cubicBezTo>
                  <a:cubicBezTo>
                    <a:pt x="108343" y="10305"/>
                    <a:pt x="107866" y="11000"/>
                    <a:pt x="107162" y="11334"/>
                  </a:cubicBezTo>
                  <a:cubicBezTo>
                    <a:pt x="106180" y="11848"/>
                    <a:pt x="104971" y="11514"/>
                    <a:pt x="104399" y="10571"/>
                  </a:cubicBezTo>
                  <a:cubicBezTo>
                    <a:pt x="104209" y="9724"/>
                    <a:pt x="104209" y="8848"/>
                    <a:pt x="104399" y="8000"/>
                  </a:cubicBezTo>
                  <a:cubicBezTo>
                    <a:pt x="104723" y="7133"/>
                    <a:pt x="104304" y="6162"/>
                    <a:pt x="103447" y="5809"/>
                  </a:cubicBezTo>
                  <a:cubicBezTo>
                    <a:pt x="101989" y="5476"/>
                    <a:pt x="100466" y="5952"/>
                    <a:pt x="99446" y="7047"/>
                  </a:cubicBezTo>
                  <a:cubicBezTo>
                    <a:pt x="98761" y="7952"/>
                    <a:pt x="98389" y="9057"/>
                    <a:pt x="98399" y="10191"/>
                  </a:cubicBezTo>
                  <a:lnTo>
                    <a:pt x="98399" y="12000"/>
                  </a:lnTo>
                  <a:cubicBezTo>
                    <a:pt x="96570" y="10629"/>
                    <a:pt x="95713" y="8324"/>
                    <a:pt x="96208" y="6095"/>
                  </a:cubicBezTo>
                  <a:cubicBezTo>
                    <a:pt x="96341" y="5533"/>
                    <a:pt x="96341" y="4942"/>
                    <a:pt x="96208" y="4380"/>
                  </a:cubicBezTo>
                  <a:cubicBezTo>
                    <a:pt x="96075" y="3742"/>
                    <a:pt x="95532" y="3266"/>
                    <a:pt x="94874" y="3238"/>
                  </a:cubicBezTo>
                  <a:cubicBezTo>
                    <a:pt x="94465" y="3142"/>
                    <a:pt x="94046" y="3142"/>
                    <a:pt x="93636" y="3238"/>
                  </a:cubicBezTo>
                  <a:cubicBezTo>
                    <a:pt x="91950" y="3761"/>
                    <a:pt x="90769" y="5285"/>
                    <a:pt x="90683" y="7047"/>
                  </a:cubicBezTo>
                  <a:cubicBezTo>
                    <a:pt x="90988" y="8428"/>
                    <a:pt x="91426" y="9762"/>
                    <a:pt x="92017" y="11048"/>
                  </a:cubicBezTo>
                  <a:cubicBezTo>
                    <a:pt x="92188" y="11714"/>
                    <a:pt x="91788" y="12381"/>
                    <a:pt x="91131" y="12553"/>
                  </a:cubicBezTo>
                  <a:cubicBezTo>
                    <a:pt x="91112" y="12563"/>
                    <a:pt x="91083" y="12572"/>
                    <a:pt x="91064" y="12572"/>
                  </a:cubicBezTo>
                  <a:lnTo>
                    <a:pt x="90207" y="12572"/>
                  </a:lnTo>
                  <a:cubicBezTo>
                    <a:pt x="88207" y="11143"/>
                    <a:pt x="89064" y="8476"/>
                    <a:pt x="87540" y="6857"/>
                  </a:cubicBezTo>
                  <a:cubicBezTo>
                    <a:pt x="86235" y="5809"/>
                    <a:pt x="84644" y="5171"/>
                    <a:pt x="82968" y="5047"/>
                  </a:cubicBezTo>
                  <a:cubicBezTo>
                    <a:pt x="81825" y="5047"/>
                    <a:pt x="79920" y="5047"/>
                    <a:pt x="79634" y="5904"/>
                  </a:cubicBezTo>
                  <a:cubicBezTo>
                    <a:pt x="79349" y="6762"/>
                    <a:pt x="79634" y="6571"/>
                    <a:pt x="80111" y="6857"/>
                  </a:cubicBezTo>
                  <a:cubicBezTo>
                    <a:pt x="81511" y="7981"/>
                    <a:pt x="82978" y="9028"/>
                    <a:pt x="84492" y="10000"/>
                  </a:cubicBezTo>
                  <a:cubicBezTo>
                    <a:pt x="85921" y="10924"/>
                    <a:pt x="86673" y="12610"/>
                    <a:pt x="86397" y="14286"/>
                  </a:cubicBezTo>
                  <a:cubicBezTo>
                    <a:pt x="85578" y="14905"/>
                    <a:pt x="84454" y="14905"/>
                    <a:pt x="83635" y="14286"/>
                  </a:cubicBezTo>
                  <a:cubicBezTo>
                    <a:pt x="83159" y="13619"/>
                    <a:pt x="82968" y="12858"/>
                    <a:pt x="82301" y="12381"/>
                  </a:cubicBezTo>
                  <a:cubicBezTo>
                    <a:pt x="82092" y="12296"/>
                    <a:pt x="81844" y="12296"/>
                    <a:pt x="81635" y="12381"/>
                  </a:cubicBezTo>
                  <a:cubicBezTo>
                    <a:pt x="80796" y="12420"/>
                    <a:pt x="80139" y="13134"/>
                    <a:pt x="80177" y="13972"/>
                  </a:cubicBezTo>
                  <a:cubicBezTo>
                    <a:pt x="80187" y="14048"/>
                    <a:pt x="80196" y="14115"/>
                    <a:pt x="80206" y="14191"/>
                  </a:cubicBezTo>
                  <a:cubicBezTo>
                    <a:pt x="80206" y="14858"/>
                    <a:pt x="80206" y="15811"/>
                    <a:pt x="79349" y="16191"/>
                  </a:cubicBezTo>
                  <a:cubicBezTo>
                    <a:pt x="78491" y="16572"/>
                    <a:pt x="77539" y="13143"/>
                    <a:pt x="76872" y="11524"/>
                  </a:cubicBezTo>
                  <a:cubicBezTo>
                    <a:pt x="75243" y="8771"/>
                    <a:pt x="72348" y="7019"/>
                    <a:pt x="69157" y="6857"/>
                  </a:cubicBezTo>
                  <a:lnTo>
                    <a:pt x="67442" y="6857"/>
                  </a:lnTo>
                  <a:cubicBezTo>
                    <a:pt x="66290" y="7095"/>
                    <a:pt x="65509" y="8162"/>
                    <a:pt x="65633" y="9333"/>
                  </a:cubicBezTo>
                  <a:cubicBezTo>
                    <a:pt x="65966" y="10200"/>
                    <a:pt x="66518" y="10953"/>
                    <a:pt x="67252" y="11524"/>
                  </a:cubicBezTo>
                  <a:cubicBezTo>
                    <a:pt x="68166" y="12467"/>
                    <a:pt x="68842" y="13610"/>
                    <a:pt x="69252" y="14858"/>
                  </a:cubicBezTo>
                  <a:cubicBezTo>
                    <a:pt x="69805" y="16163"/>
                    <a:pt x="69195" y="17677"/>
                    <a:pt x="67880" y="18230"/>
                  </a:cubicBezTo>
                  <a:cubicBezTo>
                    <a:pt x="67833" y="18249"/>
                    <a:pt x="67776" y="18268"/>
                    <a:pt x="67728" y="18287"/>
                  </a:cubicBezTo>
                  <a:cubicBezTo>
                    <a:pt x="66337" y="18792"/>
                    <a:pt x="64775" y="18373"/>
                    <a:pt x="63823" y="17239"/>
                  </a:cubicBezTo>
                  <a:cubicBezTo>
                    <a:pt x="63156" y="16287"/>
                    <a:pt x="62870" y="15144"/>
                    <a:pt x="61823" y="14477"/>
                  </a:cubicBezTo>
                  <a:cubicBezTo>
                    <a:pt x="60775" y="13810"/>
                    <a:pt x="58203" y="13905"/>
                    <a:pt x="57632" y="15048"/>
                  </a:cubicBezTo>
                  <a:cubicBezTo>
                    <a:pt x="57384" y="15429"/>
                    <a:pt x="57384" y="15905"/>
                    <a:pt x="57632" y="16287"/>
                  </a:cubicBezTo>
                  <a:cubicBezTo>
                    <a:pt x="58327" y="17087"/>
                    <a:pt x="59089" y="17820"/>
                    <a:pt x="59918" y="18477"/>
                  </a:cubicBezTo>
                  <a:cubicBezTo>
                    <a:pt x="60794" y="19011"/>
                    <a:pt x="61127" y="20125"/>
                    <a:pt x="60680" y="21049"/>
                  </a:cubicBezTo>
                  <a:cubicBezTo>
                    <a:pt x="60089" y="21878"/>
                    <a:pt x="59118" y="22344"/>
                    <a:pt x="58108" y="22288"/>
                  </a:cubicBezTo>
                  <a:cubicBezTo>
                    <a:pt x="57165" y="22259"/>
                    <a:pt x="56327" y="21658"/>
                    <a:pt x="56012" y="20763"/>
                  </a:cubicBezTo>
                  <a:lnTo>
                    <a:pt x="53250" y="15429"/>
                  </a:lnTo>
                  <a:cubicBezTo>
                    <a:pt x="52888" y="14525"/>
                    <a:pt x="52336" y="13715"/>
                    <a:pt x="51631" y="13048"/>
                  </a:cubicBezTo>
                  <a:cubicBezTo>
                    <a:pt x="50745" y="12229"/>
                    <a:pt x="49593" y="11762"/>
                    <a:pt x="48392" y="11714"/>
                  </a:cubicBezTo>
                  <a:cubicBezTo>
                    <a:pt x="47497" y="11667"/>
                    <a:pt x="46611" y="11857"/>
                    <a:pt x="45821" y="12286"/>
                  </a:cubicBezTo>
                  <a:cubicBezTo>
                    <a:pt x="45059" y="12286"/>
                    <a:pt x="44582" y="13334"/>
                    <a:pt x="44773" y="13905"/>
                  </a:cubicBezTo>
                  <a:cubicBezTo>
                    <a:pt x="44963" y="14477"/>
                    <a:pt x="45535" y="14667"/>
                    <a:pt x="46106" y="14953"/>
                  </a:cubicBezTo>
                  <a:cubicBezTo>
                    <a:pt x="47554" y="15725"/>
                    <a:pt x="48697" y="16972"/>
                    <a:pt x="49345" y="18477"/>
                  </a:cubicBezTo>
                  <a:cubicBezTo>
                    <a:pt x="49631" y="19106"/>
                    <a:pt x="49383" y="19859"/>
                    <a:pt x="48773" y="20192"/>
                  </a:cubicBezTo>
                  <a:cubicBezTo>
                    <a:pt x="48249" y="20382"/>
                    <a:pt x="47678" y="20382"/>
                    <a:pt x="47154" y="20192"/>
                  </a:cubicBezTo>
                  <a:cubicBezTo>
                    <a:pt x="46125" y="19925"/>
                    <a:pt x="45249" y="19277"/>
                    <a:pt x="44678" y="18382"/>
                  </a:cubicBezTo>
                  <a:cubicBezTo>
                    <a:pt x="44163" y="17497"/>
                    <a:pt x="43449" y="16744"/>
                    <a:pt x="42582" y="16191"/>
                  </a:cubicBezTo>
                  <a:cubicBezTo>
                    <a:pt x="41420" y="15582"/>
                    <a:pt x="40029" y="15582"/>
                    <a:pt x="38867" y="16191"/>
                  </a:cubicBezTo>
                  <a:cubicBezTo>
                    <a:pt x="38286" y="16724"/>
                    <a:pt x="38258" y="17630"/>
                    <a:pt x="38791" y="18210"/>
                  </a:cubicBezTo>
                  <a:cubicBezTo>
                    <a:pt x="38820" y="18239"/>
                    <a:pt x="38839" y="18258"/>
                    <a:pt x="38867" y="18287"/>
                  </a:cubicBezTo>
                  <a:cubicBezTo>
                    <a:pt x="39372" y="18916"/>
                    <a:pt x="40029" y="19411"/>
                    <a:pt x="40772" y="19716"/>
                  </a:cubicBezTo>
                  <a:cubicBezTo>
                    <a:pt x="43020" y="20935"/>
                    <a:pt x="44944" y="22659"/>
                    <a:pt x="46392" y="24764"/>
                  </a:cubicBezTo>
                  <a:cubicBezTo>
                    <a:pt x="46868" y="25430"/>
                    <a:pt x="47059" y="26383"/>
                    <a:pt x="46392" y="26859"/>
                  </a:cubicBezTo>
                  <a:cubicBezTo>
                    <a:pt x="45773" y="27202"/>
                    <a:pt x="45011" y="27202"/>
                    <a:pt x="44392" y="26859"/>
                  </a:cubicBezTo>
                  <a:cubicBezTo>
                    <a:pt x="43906" y="26640"/>
                    <a:pt x="43506" y="26279"/>
                    <a:pt x="43249" y="25812"/>
                  </a:cubicBezTo>
                  <a:cubicBezTo>
                    <a:pt x="42696" y="25135"/>
                    <a:pt x="42087" y="24497"/>
                    <a:pt x="41439" y="23907"/>
                  </a:cubicBezTo>
                  <a:cubicBezTo>
                    <a:pt x="40630" y="23068"/>
                    <a:pt x="39553" y="22525"/>
                    <a:pt x="38391" y="22383"/>
                  </a:cubicBezTo>
                  <a:cubicBezTo>
                    <a:pt x="37058" y="22383"/>
                    <a:pt x="35248" y="22954"/>
                    <a:pt x="35057" y="23907"/>
                  </a:cubicBezTo>
                  <a:cubicBezTo>
                    <a:pt x="34867" y="24859"/>
                    <a:pt x="35915" y="25336"/>
                    <a:pt x="36677" y="25907"/>
                  </a:cubicBezTo>
                  <a:cubicBezTo>
                    <a:pt x="37334" y="26345"/>
                    <a:pt x="37915" y="26898"/>
                    <a:pt x="38391" y="27526"/>
                  </a:cubicBezTo>
                  <a:cubicBezTo>
                    <a:pt x="38582" y="27850"/>
                    <a:pt x="38582" y="28250"/>
                    <a:pt x="38391" y="28574"/>
                  </a:cubicBezTo>
                  <a:cubicBezTo>
                    <a:pt x="38296" y="28812"/>
                    <a:pt x="38124" y="29012"/>
                    <a:pt x="37915" y="29145"/>
                  </a:cubicBezTo>
                  <a:cubicBezTo>
                    <a:pt x="36572" y="29860"/>
                    <a:pt x="34972" y="29860"/>
                    <a:pt x="33629" y="29145"/>
                  </a:cubicBezTo>
                  <a:cubicBezTo>
                    <a:pt x="32705" y="28507"/>
                    <a:pt x="32114" y="27498"/>
                    <a:pt x="32009" y="26383"/>
                  </a:cubicBezTo>
                  <a:cubicBezTo>
                    <a:pt x="31828" y="25307"/>
                    <a:pt x="31333" y="24316"/>
                    <a:pt x="30581" y="23526"/>
                  </a:cubicBezTo>
                  <a:lnTo>
                    <a:pt x="29628" y="23526"/>
                  </a:lnTo>
                  <a:cubicBezTo>
                    <a:pt x="28771" y="23497"/>
                    <a:pt x="27933" y="23764"/>
                    <a:pt x="27247" y="24287"/>
                  </a:cubicBezTo>
                  <a:cubicBezTo>
                    <a:pt x="26771" y="24554"/>
                    <a:pt x="26351" y="24916"/>
                    <a:pt x="26009" y="25336"/>
                  </a:cubicBezTo>
                  <a:cubicBezTo>
                    <a:pt x="25218" y="26449"/>
                    <a:pt x="25475" y="27993"/>
                    <a:pt x="26599" y="28793"/>
                  </a:cubicBezTo>
                  <a:cubicBezTo>
                    <a:pt x="26685" y="28850"/>
                    <a:pt x="26771" y="28907"/>
                    <a:pt x="26866" y="28955"/>
                  </a:cubicBezTo>
                  <a:cubicBezTo>
                    <a:pt x="28199" y="29707"/>
                    <a:pt x="29476" y="30574"/>
                    <a:pt x="30676" y="31526"/>
                  </a:cubicBezTo>
                  <a:cubicBezTo>
                    <a:pt x="31228" y="32117"/>
                    <a:pt x="31228" y="33032"/>
                    <a:pt x="30676" y="33622"/>
                  </a:cubicBezTo>
                  <a:cubicBezTo>
                    <a:pt x="29771" y="34051"/>
                    <a:pt x="28723" y="34051"/>
                    <a:pt x="27818" y="33622"/>
                  </a:cubicBezTo>
                  <a:cubicBezTo>
                    <a:pt x="27094" y="33365"/>
                    <a:pt x="26485" y="32860"/>
                    <a:pt x="26104" y="32193"/>
                  </a:cubicBezTo>
                  <a:cubicBezTo>
                    <a:pt x="25866" y="31746"/>
                    <a:pt x="25542" y="31365"/>
                    <a:pt x="25151" y="31050"/>
                  </a:cubicBezTo>
                  <a:cubicBezTo>
                    <a:pt x="24608" y="30803"/>
                    <a:pt x="23980" y="30803"/>
                    <a:pt x="23437" y="31050"/>
                  </a:cubicBezTo>
                  <a:cubicBezTo>
                    <a:pt x="22265" y="31193"/>
                    <a:pt x="21379" y="32165"/>
                    <a:pt x="21341" y="33336"/>
                  </a:cubicBezTo>
                  <a:cubicBezTo>
                    <a:pt x="21694" y="34175"/>
                    <a:pt x="22141" y="34975"/>
                    <a:pt x="22675" y="35718"/>
                  </a:cubicBezTo>
                  <a:cubicBezTo>
                    <a:pt x="22675" y="36289"/>
                    <a:pt x="22008" y="36575"/>
                    <a:pt x="21246" y="36765"/>
                  </a:cubicBezTo>
                  <a:cubicBezTo>
                    <a:pt x="20541" y="37060"/>
                    <a:pt x="19760" y="37060"/>
                    <a:pt x="19055" y="36765"/>
                  </a:cubicBezTo>
                  <a:cubicBezTo>
                    <a:pt x="18627" y="36556"/>
                    <a:pt x="18265" y="36222"/>
                    <a:pt x="18008" y="35813"/>
                  </a:cubicBezTo>
                  <a:cubicBezTo>
                    <a:pt x="17350" y="34718"/>
                    <a:pt x="16436" y="33803"/>
                    <a:pt x="15341" y="33146"/>
                  </a:cubicBezTo>
                  <a:cubicBezTo>
                    <a:pt x="13950" y="32384"/>
                    <a:pt x="12331" y="32117"/>
                    <a:pt x="10769" y="32384"/>
                  </a:cubicBezTo>
                  <a:cubicBezTo>
                    <a:pt x="9835" y="32517"/>
                    <a:pt x="9006" y="33032"/>
                    <a:pt x="8483" y="33812"/>
                  </a:cubicBezTo>
                  <a:cubicBezTo>
                    <a:pt x="8387" y="34089"/>
                    <a:pt x="8387" y="34394"/>
                    <a:pt x="8483" y="34670"/>
                  </a:cubicBezTo>
                  <a:cubicBezTo>
                    <a:pt x="9168" y="36204"/>
                    <a:pt x="10435" y="37403"/>
                    <a:pt x="12007" y="38003"/>
                  </a:cubicBezTo>
                  <a:cubicBezTo>
                    <a:pt x="12855" y="38327"/>
                    <a:pt x="13578" y="38889"/>
                    <a:pt x="14102" y="39623"/>
                  </a:cubicBezTo>
                  <a:cubicBezTo>
                    <a:pt x="14426" y="40013"/>
                    <a:pt x="14426" y="40566"/>
                    <a:pt x="14102" y="40956"/>
                  </a:cubicBezTo>
                  <a:cubicBezTo>
                    <a:pt x="13445" y="41147"/>
                    <a:pt x="12759" y="41147"/>
                    <a:pt x="12102" y="40956"/>
                  </a:cubicBezTo>
                  <a:cubicBezTo>
                    <a:pt x="11473" y="40814"/>
                    <a:pt x="10826" y="40814"/>
                    <a:pt x="10197" y="40956"/>
                  </a:cubicBezTo>
                  <a:cubicBezTo>
                    <a:pt x="9483" y="41090"/>
                    <a:pt x="8902" y="41604"/>
                    <a:pt x="8673" y="42290"/>
                  </a:cubicBezTo>
                  <a:cubicBezTo>
                    <a:pt x="8578" y="42823"/>
                    <a:pt x="8578" y="43376"/>
                    <a:pt x="8673" y="43909"/>
                  </a:cubicBezTo>
                  <a:cubicBezTo>
                    <a:pt x="8711" y="44252"/>
                    <a:pt x="8711" y="44604"/>
                    <a:pt x="8673" y="44957"/>
                  </a:cubicBezTo>
                  <a:cubicBezTo>
                    <a:pt x="8492" y="45833"/>
                    <a:pt x="7825" y="46538"/>
                    <a:pt x="6959" y="46767"/>
                  </a:cubicBezTo>
                  <a:cubicBezTo>
                    <a:pt x="6359" y="47071"/>
                    <a:pt x="5654" y="47071"/>
                    <a:pt x="5054" y="46767"/>
                  </a:cubicBezTo>
                  <a:cubicBezTo>
                    <a:pt x="4863" y="46242"/>
                    <a:pt x="4863" y="45671"/>
                    <a:pt x="5054" y="45147"/>
                  </a:cubicBezTo>
                  <a:cubicBezTo>
                    <a:pt x="5111" y="44604"/>
                    <a:pt x="5111" y="44071"/>
                    <a:pt x="5054" y="43528"/>
                  </a:cubicBezTo>
                  <a:lnTo>
                    <a:pt x="5054" y="43528"/>
                  </a:lnTo>
                  <a:cubicBezTo>
                    <a:pt x="5054" y="43528"/>
                    <a:pt x="4387" y="42671"/>
                    <a:pt x="3911" y="42671"/>
                  </a:cubicBezTo>
                  <a:cubicBezTo>
                    <a:pt x="3434" y="42671"/>
                    <a:pt x="1434" y="43814"/>
                    <a:pt x="767" y="45052"/>
                  </a:cubicBezTo>
                  <a:cubicBezTo>
                    <a:pt x="43" y="46119"/>
                    <a:pt x="43" y="47510"/>
                    <a:pt x="767" y="48577"/>
                  </a:cubicBezTo>
                  <a:cubicBezTo>
                    <a:pt x="767" y="49148"/>
                    <a:pt x="1529" y="49529"/>
                    <a:pt x="1339" y="50196"/>
                  </a:cubicBezTo>
                  <a:cubicBezTo>
                    <a:pt x="1148" y="50863"/>
                    <a:pt x="-280" y="51815"/>
                    <a:pt x="5" y="52672"/>
                  </a:cubicBezTo>
                  <a:lnTo>
                    <a:pt x="9530" y="89724"/>
                  </a:lnTo>
                  <a:lnTo>
                    <a:pt x="9530" y="89724"/>
                  </a:lnTo>
                  <a:lnTo>
                    <a:pt x="11531" y="97535"/>
                  </a:lnTo>
                  <a:lnTo>
                    <a:pt x="12769" y="100773"/>
                  </a:lnTo>
                  <a:cubicBezTo>
                    <a:pt x="16103" y="108774"/>
                    <a:pt x="21341" y="116109"/>
                    <a:pt x="23913" y="124491"/>
                  </a:cubicBezTo>
                  <a:cubicBezTo>
                    <a:pt x="26266" y="133149"/>
                    <a:pt x="26713" y="142217"/>
                    <a:pt x="25247" y="151065"/>
                  </a:cubicBezTo>
                  <a:lnTo>
                    <a:pt x="30295" y="170877"/>
                  </a:lnTo>
                  <a:cubicBezTo>
                    <a:pt x="30866" y="173068"/>
                    <a:pt x="32105" y="172020"/>
                    <a:pt x="32867" y="172782"/>
                  </a:cubicBezTo>
                  <a:cubicBezTo>
                    <a:pt x="33629" y="173545"/>
                    <a:pt x="32867" y="174592"/>
                    <a:pt x="32867" y="175640"/>
                  </a:cubicBezTo>
                  <a:cubicBezTo>
                    <a:pt x="32867" y="176687"/>
                    <a:pt x="32867" y="177926"/>
                    <a:pt x="34391" y="177830"/>
                  </a:cubicBezTo>
                  <a:cubicBezTo>
                    <a:pt x="35467" y="177716"/>
                    <a:pt x="36372" y="176964"/>
                    <a:pt x="36677" y="175926"/>
                  </a:cubicBezTo>
                  <a:cubicBezTo>
                    <a:pt x="36677" y="175164"/>
                    <a:pt x="36677" y="174402"/>
                    <a:pt x="36677" y="173545"/>
                  </a:cubicBezTo>
                  <a:cubicBezTo>
                    <a:pt x="37077" y="172535"/>
                    <a:pt x="38067" y="171887"/>
                    <a:pt x="39153" y="171925"/>
                  </a:cubicBezTo>
                  <a:cubicBezTo>
                    <a:pt x="40582" y="171925"/>
                    <a:pt x="40487" y="173354"/>
                    <a:pt x="40010" y="174402"/>
                  </a:cubicBezTo>
                  <a:lnTo>
                    <a:pt x="38486" y="178021"/>
                  </a:lnTo>
                  <a:cubicBezTo>
                    <a:pt x="38267" y="178640"/>
                    <a:pt x="38267" y="179307"/>
                    <a:pt x="38486" y="179926"/>
                  </a:cubicBezTo>
                  <a:cubicBezTo>
                    <a:pt x="38753" y="180621"/>
                    <a:pt x="39477" y="181021"/>
                    <a:pt x="40201" y="180878"/>
                  </a:cubicBezTo>
                  <a:cubicBezTo>
                    <a:pt x="41220" y="180717"/>
                    <a:pt x="42106" y="180078"/>
                    <a:pt x="42582" y="179164"/>
                  </a:cubicBezTo>
                  <a:cubicBezTo>
                    <a:pt x="43182" y="178240"/>
                    <a:pt x="43573" y="177202"/>
                    <a:pt x="43725" y="176116"/>
                  </a:cubicBezTo>
                  <a:cubicBezTo>
                    <a:pt x="43725" y="174878"/>
                    <a:pt x="43725" y="173163"/>
                    <a:pt x="45916" y="172687"/>
                  </a:cubicBezTo>
                  <a:cubicBezTo>
                    <a:pt x="48107" y="172211"/>
                    <a:pt x="48297" y="172687"/>
                    <a:pt x="48392" y="173735"/>
                  </a:cubicBezTo>
                  <a:cubicBezTo>
                    <a:pt x="48469" y="174688"/>
                    <a:pt x="48126" y="175630"/>
                    <a:pt x="47440" y="176307"/>
                  </a:cubicBezTo>
                  <a:cubicBezTo>
                    <a:pt x="46392" y="177450"/>
                    <a:pt x="45059" y="178879"/>
                    <a:pt x="45916" y="179831"/>
                  </a:cubicBezTo>
                  <a:cubicBezTo>
                    <a:pt x="47087" y="180555"/>
                    <a:pt x="48554" y="180555"/>
                    <a:pt x="49726" y="179831"/>
                  </a:cubicBezTo>
                  <a:cubicBezTo>
                    <a:pt x="50888" y="179336"/>
                    <a:pt x="51793" y="178364"/>
                    <a:pt x="52202" y="177164"/>
                  </a:cubicBezTo>
                  <a:cubicBezTo>
                    <a:pt x="52202" y="176211"/>
                    <a:pt x="52869" y="175164"/>
                    <a:pt x="53345" y="174211"/>
                  </a:cubicBezTo>
                  <a:cubicBezTo>
                    <a:pt x="53641" y="173592"/>
                    <a:pt x="54203" y="173135"/>
                    <a:pt x="54869" y="172973"/>
                  </a:cubicBezTo>
                  <a:cubicBezTo>
                    <a:pt x="56108" y="174430"/>
                    <a:pt x="56108" y="176564"/>
                    <a:pt x="54869" y="178021"/>
                  </a:cubicBezTo>
                  <a:cubicBezTo>
                    <a:pt x="54317" y="178536"/>
                    <a:pt x="53860" y="179145"/>
                    <a:pt x="53536" y="179831"/>
                  </a:cubicBezTo>
                  <a:cubicBezTo>
                    <a:pt x="53536" y="180498"/>
                    <a:pt x="53536" y="181164"/>
                    <a:pt x="54869" y="181069"/>
                  </a:cubicBezTo>
                  <a:lnTo>
                    <a:pt x="55822" y="181069"/>
                  </a:lnTo>
                  <a:cubicBezTo>
                    <a:pt x="57422" y="180374"/>
                    <a:pt x="58632" y="179021"/>
                    <a:pt x="59156" y="177354"/>
                  </a:cubicBezTo>
                  <a:cubicBezTo>
                    <a:pt x="59156" y="176211"/>
                    <a:pt x="59156" y="174973"/>
                    <a:pt x="60489" y="174021"/>
                  </a:cubicBezTo>
                  <a:cubicBezTo>
                    <a:pt x="62051" y="176564"/>
                    <a:pt x="61385" y="179888"/>
                    <a:pt x="58965" y="181641"/>
                  </a:cubicBezTo>
                  <a:cubicBezTo>
                    <a:pt x="58156" y="182250"/>
                    <a:pt x="57451" y="182993"/>
                    <a:pt x="56870" y="183831"/>
                  </a:cubicBezTo>
                  <a:cubicBezTo>
                    <a:pt x="56298" y="184593"/>
                    <a:pt x="56298" y="185546"/>
                    <a:pt x="56870" y="185927"/>
                  </a:cubicBezTo>
                  <a:cubicBezTo>
                    <a:pt x="57765" y="186251"/>
                    <a:pt x="58736" y="186251"/>
                    <a:pt x="59632" y="185927"/>
                  </a:cubicBezTo>
                  <a:cubicBezTo>
                    <a:pt x="61984" y="185269"/>
                    <a:pt x="63994" y="183736"/>
                    <a:pt x="65252" y="181641"/>
                  </a:cubicBezTo>
                  <a:cubicBezTo>
                    <a:pt x="65537" y="179840"/>
                    <a:pt x="65537" y="178012"/>
                    <a:pt x="65252" y="176211"/>
                  </a:cubicBezTo>
                  <a:cubicBezTo>
                    <a:pt x="65328" y="175411"/>
                    <a:pt x="65795" y="174706"/>
                    <a:pt x="66490" y="174306"/>
                  </a:cubicBezTo>
                  <a:cubicBezTo>
                    <a:pt x="67633" y="174306"/>
                    <a:pt x="69062" y="174306"/>
                    <a:pt x="69252" y="175164"/>
                  </a:cubicBezTo>
                  <a:cubicBezTo>
                    <a:pt x="69443" y="176011"/>
                    <a:pt x="69443" y="176887"/>
                    <a:pt x="69252" y="177736"/>
                  </a:cubicBezTo>
                  <a:cubicBezTo>
                    <a:pt x="68928" y="178602"/>
                    <a:pt x="69347" y="179574"/>
                    <a:pt x="70205" y="179926"/>
                  </a:cubicBezTo>
                  <a:cubicBezTo>
                    <a:pt x="71662" y="180259"/>
                    <a:pt x="73186" y="179783"/>
                    <a:pt x="74205" y="178688"/>
                  </a:cubicBezTo>
                  <a:cubicBezTo>
                    <a:pt x="74891" y="177783"/>
                    <a:pt x="75262" y="176678"/>
                    <a:pt x="75253" y="175544"/>
                  </a:cubicBezTo>
                  <a:lnTo>
                    <a:pt x="75253" y="173735"/>
                  </a:lnTo>
                  <a:cubicBezTo>
                    <a:pt x="77082" y="175097"/>
                    <a:pt x="77910" y="177430"/>
                    <a:pt x="77348" y="179640"/>
                  </a:cubicBezTo>
                  <a:cubicBezTo>
                    <a:pt x="77253" y="180212"/>
                    <a:pt x="77253" y="180783"/>
                    <a:pt x="77348" y="181355"/>
                  </a:cubicBezTo>
                  <a:cubicBezTo>
                    <a:pt x="77444" y="182050"/>
                    <a:pt x="78072" y="182555"/>
                    <a:pt x="78777" y="182498"/>
                  </a:cubicBezTo>
                  <a:lnTo>
                    <a:pt x="80015" y="182498"/>
                  </a:lnTo>
                  <a:cubicBezTo>
                    <a:pt x="81720" y="181955"/>
                    <a:pt x="82873" y="180374"/>
                    <a:pt x="82873" y="178593"/>
                  </a:cubicBezTo>
                  <a:cubicBezTo>
                    <a:pt x="82654" y="177211"/>
                    <a:pt x="82235" y="175859"/>
                    <a:pt x="81635" y="174592"/>
                  </a:cubicBezTo>
                  <a:cubicBezTo>
                    <a:pt x="81463" y="173935"/>
                    <a:pt x="81863" y="173259"/>
                    <a:pt x="82520" y="173087"/>
                  </a:cubicBezTo>
                  <a:cubicBezTo>
                    <a:pt x="82539" y="173078"/>
                    <a:pt x="82568" y="173078"/>
                    <a:pt x="82587" y="173068"/>
                  </a:cubicBezTo>
                  <a:cubicBezTo>
                    <a:pt x="82863" y="172954"/>
                    <a:pt x="83168" y="172954"/>
                    <a:pt x="83444" y="173068"/>
                  </a:cubicBezTo>
                  <a:cubicBezTo>
                    <a:pt x="85445" y="174402"/>
                    <a:pt x="84587" y="177069"/>
                    <a:pt x="86111" y="178688"/>
                  </a:cubicBezTo>
                  <a:cubicBezTo>
                    <a:pt x="87416" y="179735"/>
                    <a:pt x="89007" y="180374"/>
                    <a:pt x="90683" y="180498"/>
                  </a:cubicBezTo>
                  <a:cubicBezTo>
                    <a:pt x="91922" y="180498"/>
                    <a:pt x="93827" y="180498"/>
                    <a:pt x="94112" y="179640"/>
                  </a:cubicBezTo>
                  <a:cubicBezTo>
                    <a:pt x="94398" y="178783"/>
                    <a:pt x="94112" y="178973"/>
                    <a:pt x="94112" y="178688"/>
                  </a:cubicBezTo>
                  <a:cubicBezTo>
                    <a:pt x="92674" y="177564"/>
                    <a:pt x="91179" y="176516"/>
                    <a:pt x="89636" y="175544"/>
                  </a:cubicBezTo>
                  <a:cubicBezTo>
                    <a:pt x="88207" y="174621"/>
                    <a:pt x="87454" y="172935"/>
                    <a:pt x="87731" y="171258"/>
                  </a:cubicBezTo>
                  <a:cubicBezTo>
                    <a:pt x="88578" y="170620"/>
                    <a:pt x="89740" y="170620"/>
                    <a:pt x="90588" y="171258"/>
                  </a:cubicBezTo>
                  <a:cubicBezTo>
                    <a:pt x="90588" y="171925"/>
                    <a:pt x="91160" y="172687"/>
                    <a:pt x="91922" y="173163"/>
                  </a:cubicBezTo>
                  <a:cubicBezTo>
                    <a:pt x="92131" y="173249"/>
                    <a:pt x="92379" y="173249"/>
                    <a:pt x="92588" y="173163"/>
                  </a:cubicBezTo>
                  <a:cubicBezTo>
                    <a:pt x="93427" y="173125"/>
                    <a:pt x="94084" y="172411"/>
                    <a:pt x="94046" y="171573"/>
                  </a:cubicBezTo>
                  <a:cubicBezTo>
                    <a:pt x="94036" y="171496"/>
                    <a:pt x="94027" y="171430"/>
                    <a:pt x="94017" y="171353"/>
                  </a:cubicBezTo>
                  <a:cubicBezTo>
                    <a:pt x="94017" y="170687"/>
                    <a:pt x="94017" y="169734"/>
                    <a:pt x="94874" y="169354"/>
                  </a:cubicBezTo>
                  <a:cubicBezTo>
                    <a:pt x="95732" y="168972"/>
                    <a:pt x="96684" y="172402"/>
                    <a:pt x="97351" y="174021"/>
                  </a:cubicBezTo>
                  <a:cubicBezTo>
                    <a:pt x="98999" y="176802"/>
                    <a:pt x="101932" y="178555"/>
                    <a:pt x="105161" y="178688"/>
                  </a:cubicBezTo>
                  <a:lnTo>
                    <a:pt x="106876" y="178688"/>
                  </a:lnTo>
                  <a:cubicBezTo>
                    <a:pt x="108028" y="178450"/>
                    <a:pt x="108809" y="177383"/>
                    <a:pt x="108686" y="176211"/>
                  </a:cubicBezTo>
                  <a:cubicBezTo>
                    <a:pt x="108352" y="175344"/>
                    <a:pt x="107800" y="174592"/>
                    <a:pt x="107066" y="174021"/>
                  </a:cubicBezTo>
                  <a:cubicBezTo>
                    <a:pt x="106133" y="173078"/>
                    <a:pt x="105409" y="171944"/>
                    <a:pt x="104971" y="170687"/>
                  </a:cubicBezTo>
                  <a:cubicBezTo>
                    <a:pt x="104418" y="169382"/>
                    <a:pt x="105028" y="167868"/>
                    <a:pt x="106342" y="167315"/>
                  </a:cubicBezTo>
                  <a:cubicBezTo>
                    <a:pt x="106390" y="167296"/>
                    <a:pt x="106447" y="167277"/>
                    <a:pt x="106495" y="167258"/>
                  </a:cubicBezTo>
                  <a:cubicBezTo>
                    <a:pt x="107914" y="166762"/>
                    <a:pt x="109495" y="167182"/>
                    <a:pt x="110495" y="168305"/>
                  </a:cubicBezTo>
                  <a:cubicBezTo>
                    <a:pt x="111162" y="169258"/>
                    <a:pt x="111448" y="170401"/>
                    <a:pt x="112496" y="171068"/>
                  </a:cubicBezTo>
                  <a:cubicBezTo>
                    <a:pt x="113886" y="171877"/>
                    <a:pt x="115648" y="171649"/>
                    <a:pt x="116782" y="170497"/>
                  </a:cubicBezTo>
                  <a:cubicBezTo>
                    <a:pt x="117020" y="170087"/>
                    <a:pt x="117020" y="169572"/>
                    <a:pt x="116782" y="169163"/>
                  </a:cubicBezTo>
                  <a:cubicBezTo>
                    <a:pt x="116115" y="168372"/>
                    <a:pt x="115344" y="167668"/>
                    <a:pt x="114496" y="167067"/>
                  </a:cubicBezTo>
                  <a:cubicBezTo>
                    <a:pt x="113639" y="166477"/>
                    <a:pt x="113324" y="165363"/>
                    <a:pt x="113734" y="164400"/>
                  </a:cubicBezTo>
                  <a:cubicBezTo>
                    <a:pt x="114353" y="163619"/>
                    <a:pt x="115315" y="163200"/>
                    <a:pt x="116306" y="163257"/>
                  </a:cubicBezTo>
                  <a:cubicBezTo>
                    <a:pt x="117287" y="163238"/>
                    <a:pt x="118172" y="163857"/>
                    <a:pt x="118496" y="164781"/>
                  </a:cubicBezTo>
                  <a:lnTo>
                    <a:pt x="121163" y="170020"/>
                  </a:lnTo>
                  <a:cubicBezTo>
                    <a:pt x="121611" y="170925"/>
                    <a:pt x="122192" y="171753"/>
                    <a:pt x="122878" y="172496"/>
                  </a:cubicBezTo>
                  <a:cubicBezTo>
                    <a:pt x="123773" y="173287"/>
                    <a:pt x="124926" y="173725"/>
                    <a:pt x="126116" y="173735"/>
                  </a:cubicBezTo>
                  <a:cubicBezTo>
                    <a:pt x="126955" y="173973"/>
                    <a:pt x="127850" y="173973"/>
                    <a:pt x="128688" y="173735"/>
                  </a:cubicBezTo>
                  <a:cubicBezTo>
                    <a:pt x="129450" y="173259"/>
                    <a:pt x="129926" y="172592"/>
                    <a:pt x="129736" y="172020"/>
                  </a:cubicBezTo>
                  <a:cubicBezTo>
                    <a:pt x="129545" y="171449"/>
                    <a:pt x="128974" y="171258"/>
                    <a:pt x="128402" y="170973"/>
                  </a:cubicBezTo>
                  <a:cubicBezTo>
                    <a:pt x="126983" y="170210"/>
                    <a:pt x="125840" y="169011"/>
                    <a:pt x="125164" y="167544"/>
                  </a:cubicBezTo>
                  <a:cubicBezTo>
                    <a:pt x="124869" y="166886"/>
                    <a:pt x="125116" y="166105"/>
                    <a:pt x="125735" y="165734"/>
                  </a:cubicBezTo>
                  <a:cubicBezTo>
                    <a:pt x="126269" y="165591"/>
                    <a:pt x="126821" y="165591"/>
                    <a:pt x="127355" y="165734"/>
                  </a:cubicBezTo>
                  <a:cubicBezTo>
                    <a:pt x="128402" y="166000"/>
                    <a:pt x="129326" y="166639"/>
                    <a:pt x="129926" y="167544"/>
                  </a:cubicBezTo>
                  <a:cubicBezTo>
                    <a:pt x="130326" y="168477"/>
                    <a:pt x="131031" y="169248"/>
                    <a:pt x="131927" y="169734"/>
                  </a:cubicBezTo>
                  <a:cubicBezTo>
                    <a:pt x="133127" y="170344"/>
                    <a:pt x="134536" y="170344"/>
                    <a:pt x="135737" y="169734"/>
                  </a:cubicBezTo>
                  <a:cubicBezTo>
                    <a:pt x="136318" y="169201"/>
                    <a:pt x="136346" y="168296"/>
                    <a:pt x="135813" y="167715"/>
                  </a:cubicBezTo>
                  <a:cubicBezTo>
                    <a:pt x="135784" y="167686"/>
                    <a:pt x="135765" y="167668"/>
                    <a:pt x="135737" y="167639"/>
                  </a:cubicBezTo>
                  <a:cubicBezTo>
                    <a:pt x="135194" y="167010"/>
                    <a:pt x="134508" y="166515"/>
                    <a:pt x="133736" y="166210"/>
                  </a:cubicBezTo>
                  <a:cubicBezTo>
                    <a:pt x="131488" y="165000"/>
                    <a:pt x="129564" y="163267"/>
                    <a:pt x="128117" y="161162"/>
                  </a:cubicBezTo>
                  <a:cubicBezTo>
                    <a:pt x="127536" y="160705"/>
                    <a:pt x="127440" y="159866"/>
                    <a:pt x="127897" y="159286"/>
                  </a:cubicBezTo>
                  <a:cubicBezTo>
                    <a:pt x="127955" y="159209"/>
                    <a:pt x="128031" y="159133"/>
                    <a:pt x="128117" y="159066"/>
                  </a:cubicBezTo>
                  <a:cubicBezTo>
                    <a:pt x="128736" y="158723"/>
                    <a:pt x="129498" y="158723"/>
                    <a:pt x="130117" y="159066"/>
                  </a:cubicBezTo>
                  <a:cubicBezTo>
                    <a:pt x="130593" y="159333"/>
                    <a:pt x="131012" y="159695"/>
                    <a:pt x="131355" y="160114"/>
                  </a:cubicBezTo>
                  <a:cubicBezTo>
                    <a:pt x="131879" y="160819"/>
                    <a:pt x="132489" y="161457"/>
                    <a:pt x="133165" y="162019"/>
                  </a:cubicBezTo>
                  <a:cubicBezTo>
                    <a:pt x="133917" y="162886"/>
                    <a:pt x="134975" y="163429"/>
                    <a:pt x="136118" y="163543"/>
                  </a:cubicBezTo>
                  <a:cubicBezTo>
                    <a:pt x="137546" y="163543"/>
                    <a:pt x="139356" y="162971"/>
                    <a:pt x="139547" y="162019"/>
                  </a:cubicBezTo>
                  <a:cubicBezTo>
                    <a:pt x="139737" y="161067"/>
                    <a:pt x="138689" y="160590"/>
                    <a:pt x="137927" y="160019"/>
                  </a:cubicBezTo>
                  <a:cubicBezTo>
                    <a:pt x="137222" y="159638"/>
                    <a:pt x="136632" y="159076"/>
                    <a:pt x="136213" y="158400"/>
                  </a:cubicBezTo>
                  <a:cubicBezTo>
                    <a:pt x="136070" y="158066"/>
                    <a:pt x="136070" y="157685"/>
                    <a:pt x="136213" y="157352"/>
                  </a:cubicBezTo>
                  <a:lnTo>
                    <a:pt x="136784" y="156780"/>
                  </a:lnTo>
                  <a:cubicBezTo>
                    <a:pt x="138394" y="155504"/>
                    <a:pt x="140728" y="155771"/>
                    <a:pt x="142004" y="157380"/>
                  </a:cubicBezTo>
                  <a:cubicBezTo>
                    <a:pt x="142433" y="157923"/>
                    <a:pt x="142709" y="158571"/>
                    <a:pt x="142785" y="159257"/>
                  </a:cubicBezTo>
                  <a:cubicBezTo>
                    <a:pt x="142947" y="160333"/>
                    <a:pt x="143442" y="161333"/>
                    <a:pt x="144214" y="162114"/>
                  </a:cubicBezTo>
                  <a:cubicBezTo>
                    <a:pt x="144519" y="162238"/>
                    <a:pt x="144862" y="162238"/>
                    <a:pt x="145166" y="162114"/>
                  </a:cubicBezTo>
                  <a:cubicBezTo>
                    <a:pt x="145995" y="162134"/>
                    <a:pt x="146805" y="161867"/>
                    <a:pt x="147452" y="161352"/>
                  </a:cubicBezTo>
                  <a:cubicBezTo>
                    <a:pt x="147929" y="161085"/>
                    <a:pt x="148348" y="160724"/>
                    <a:pt x="148691" y="160305"/>
                  </a:cubicBezTo>
                  <a:cubicBezTo>
                    <a:pt x="149738" y="159066"/>
                    <a:pt x="148691" y="157637"/>
                    <a:pt x="147833" y="156685"/>
                  </a:cubicBezTo>
                  <a:cubicBezTo>
                    <a:pt x="146481" y="155961"/>
                    <a:pt x="145204" y="155104"/>
                    <a:pt x="144023" y="154113"/>
                  </a:cubicBezTo>
                  <a:cubicBezTo>
                    <a:pt x="143471" y="153628"/>
                    <a:pt x="143414" y="152780"/>
                    <a:pt x="143909" y="152227"/>
                  </a:cubicBezTo>
                  <a:cubicBezTo>
                    <a:pt x="143938" y="152189"/>
                    <a:pt x="143985" y="152151"/>
                    <a:pt x="144023" y="152113"/>
                  </a:cubicBezTo>
                  <a:cubicBezTo>
                    <a:pt x="144823" y="151465"/>
                    <a:pt x="145890" y="151256"/>
                    <a:pt x="146881" y="151542"/>
                  </a:cubicBezTo>
                  <a:cubicBezTo>
                    <a:pt x="147624" y="151799"/>
                    <a:pt x="148262" y="152303"/>
                    <a:pt x="148691" y="152970"/>
                  </a:cubicBezTo>
                  <a:cubicBezTo>
                    <a:pt x="148862" y="153428"/>
                    <a:pt x="149157" y="153818"/>
                    <a:pt x="149548" y="154113"/>
                  </a:cubicBezTo>
                  <a:cubicBezTo>
                    <a:pt x="150129" y="154361"/>
                    <a:pt x="150777" y="154361"/>
                    <a:pt x="151358" y="154113"/>
                  </a:cubicBezTo>
                  <a:cubicBezTo>
                    <a:pt x="152529" y="154009"/>
                    <a:pt x="153415" y="152999"/>
                    <a:pt x="153358" y="151827"/>
                  </a:cubicBezTo>
                  <a:cubicBezTo>
                    <a:pt x="153358" y="150970"/>
                    <a:pt x="152501" y="150304"/>
                    <a:pt x="152120" y="149446"/>
                  </a:cubicBezTo>
                  <a:cubicBezTo>
                    <a:pt x="151739" y="148589"/>
                    <a:pt x="152786" y="148589"/>
                    <a:pt x="153548" y="148398"/>
                  </a:cubicBezTo>
                  <a:cubicBezTo>
                    <a:pt x="154253" y="148103"/>
                    <a:pt x="155034" y="148103"/>
                    <a:pt x="155739" y="148398"/>
                  </a:cubicBezTo>
                  <a:cubicBezTo>
                    <a:pt x="156168" y="148608"/>
                    <a:pt x="156530" y="148941"/>
                    <a:pt x="156787" y="149351"/>
                  </a:cubicBezTo>
                  <a:cubicBezTo>
                    <a:pt x="157501" y="150398"/>
                    <a:pt x="158406" y="151303"/>
                    <a:pt x="159454" y="152018"/>
                  </a:cubicBezTo>
                  <a:cubicBezTo>
                    <a:pt x="160844" y="152789"/>
                    <a:pt x="162473" y="153027"/>
                    <a:pt x="164026" y="152685"/>
                  </a:cubicBezTo>
                  <a:cubicBezTo>
                    <a:pt x="164950" y="152609"/>
                    <a:pt x="165788" y="152123"/>
                    <a:pt x="166312" y="151351"/>
                  </a:cubicBezTo>
                  <a:cubicBezTo>
                    <a:pt x="166398" y="151037"/>
                    <a:pt x="166398" y="150713"/>
                    <a:pt x="166312" y="150398"/>
                  </a:cubicBezTo>
                  <a:cubicBezTo>
                    <a:pt x="165550" y="148884"/>
                    <a:pt x="164264" y="147693"/>
                    <a:pt x="162692" y="147065"/>
                  </a:cubicBezTo>
                  <a:cubicBezTo>
                    <a:pt x="161854" y="146779"/>
                    <a:pt x="161130" y="146246"/>
                    <a:pt x="160597" y="145541"/>
                  </a:cubicBezTo>
                  <a:cubicBezTo>
                    <a:pt x="160273" y="145150"/>
                    <a:pt x="160273" y="144598"/>
                    <a:pt x="160597" y="144207"/>
                  </a:cubicBezTo>
                  <a:cubicBezTo>
                    <a:pt x="161235" y="143931"/>
                    <a:pt x="161959" y="143931"/>
                    <a:pt x="162597" y="144207"/>
                  </a:cubicBezTo>
                  <a:cubicBezTo>
                    <a:pt x="163254" y="144350"/>
                    <a:pt x="163940" y="144350"/>
                    <a:pt x="164597" y="144207"/>
                  </a:cubicBezTo>
                  <a:cubicBezTo>
                    <a:pt x="165293" y="144036"/>
                    <a:pt x="165864" y="143541"/>
                    <a:pt x="166121" y="142874"/>
                  </a:cubicBezTo>
                  <a:cubicBezTo>
                    <a:pt x="166217" y="142341"/>
                    <a:pt x="166217" y="141788"/>
                    <a:pt x="166121" y="141255"/>
                  </a:cubicBezTo>
                  <a:cubicBezTo>
                    <a:pt x="166083" y="140912"/>
                    <a:pt x="166083" y="140559"/>
                    <a:pt x="166121" y="140207"/>
                  </a:cubicBezTo>
                  <a:cubicBezTo>
                    <a:pt x="166293" y="139350"/>
                    <a:pt x="166912" y="138664"/>
                    <a:pt x="167741" y="138397"/>
                  </a:cubicBezTo>
                  <a:cubicBezTo>
                    <a:pt x="168417" y="138140"/>
                    <a:pt x="169169" y="138330"/>
                    <a:pt x="169646" y="138873"/>
                  </a:cubicBezTo>
                  <a:cubicBezTo>
                    <a:pt x="169684" y="139064"/>
                    <a:pt x="169684" y="139254"/>
                    <a:pt x="169646" y="139445"/>
                  </a:cubicBezTo>
                  <a:cubicBezTo>
                    <a:pt x="169074" y="98201"/>
                    <a:pt x="168693" y="55720"/>
                    <a:pt x="144976" y="22001"/>
                  </a:cubicBezTo>
                  <a:cubicBezTo>
                    <a:pt x="142595" y="18573"/>
                    <a:pt x="139928" y="15239"/>
                    <a:pt x="137261" y="11905"/>
                  </a:cubicBezTo>
                  <a:cubicBezTo>
                    <a:pt x="137308" y="12191"/>
                    <a:pt x="137308" y="12476"/>
                    <a:pt x="137261" y="12763"/>
                  </a:cubicBezTo>
                  <a:cubicBezTo>
                    <a:pt x="136870" y="13734"/>
                    <a:pt x="135927" y="14382"/>
                    <a:pt x="134879" y="14382"/>
                  </a:cubicBezTo>
                  <a:cubicBezTo>
                    <a:pt x="133355" y="14382"/>
                    <a:pt x="133546" y="12953"/>
                    <a:pt x="133927" y="11905"/>
                  </a:cubicBezTo>
                  <a:lnTo>
                    <a:pt x="135070" y="9048"/>
                  </a:lnTo>
                  <a:lnTo>
                    <a:pt x="132689" y="6000"/>
                  </a:lnTo>
                  <a:cubicBezTo>
                    <a:pt x="132298" y="6314"/>
                    <a:pt x="131974" y="6695"/>
                    <a:pt x="131736" y="7143"/>
                  </a:cubicBezTo>
                  <a:cubicBezTo>
                    <a:pt x="130946" y="7819"/>
                    <a:pt x="130269" y="8628"/>
                    <a:pt x="129736" y="952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33" name="Freeform: Shape 1032">
              <a:extLst>
                <a:ext uri="{FF2B5EF4-FFF2-40B4-BE49-F238E27FC236}">
                  <a16:creationId xmlns:a16="http://schemas.microsoft.com/office/drawing/2014/main" xmlns="" id="{2A7FFDC4-B4E6-A2F9-820A-02C737F10338}"/>
                </a:ext>
              </a:extLst>
            </p:cNvPr>
            <p:cNvSpPr/>
            <p:nvPr/>
          </p:nvSpPr>
          <p:spPr>
            <a:xfrm>
              <a:off x="6363521" y="4227956"/>
              <a:ext cx="181582" cy="196310"/>
            </a:xfrm>
            <a:custGeom>
              <a:avLst/>
              <a:gdLst>
                <a:gd name="connsiteX0" fmla="*/ 102969 w 181582"/>
                <a:gd name="connsiteY0" fmla="*/ 4649 h 196310"/>
                <a:gd name="connsiteX1" fmla="*/ 103636 w 181582"/>
                <a:gd name="connsiteY1" fmla="*/ 9983 h 196310"/>
                <a:gd name="connsiteX2" fmla="*/ 102873 w 181582"/>
                <a:gd name="connsiteY2" fmla="*/ 12079 h 196310"/>
                <a:gd name="connsiteX3" fmla="*/ 100044 w 181582"/>
                <a:gd name="connsiteY3" fmla="*/ 12108 h 196310"/>
                <a:gd name="connsiteX4" fmla="*/ 100016 w 181582"/>
                <a:gd name="connsiteY4" fmla="*/ 12079 h 196310"/>
                <a:gd name="connsiteX5" fmla="*/ 100016 w 181582"/>
                <a:gd name="connsiteY5" fmla="*/ 9507 h 196310"/>
                <a:gd name="connsiteX6" fmla="*/ 98492 w 181582"/>
                <a:gd name="connsiteY6" fmla="*/ 7602 h 196310"/>
                <a:gd name="connsiteX7" fmla="*/ 94968 w 181582"/>
                <a:gd name="connsiteY7" fmla="*/ 9793 h 196310"/>
                <a:gd name="connsiteX8" fmla="*/ 94968 w 181582"/>
                <a:gd name="connsiteY8" fmla="*/ 13032 h 196310"/>
                <a:gd name="connsiteX9" fmla="*/ 94968 w 181582"/>
                <a:gd name="connsiteY9" fmla="*/ 14841 h 196310"/>
                <a:gd name="connsiteX10" fmla="*/ 91539 w 181582"/>
                <a:gd name="connsiteY10" fmla="*/ 9603 h 196310"/>
                <a:gd name="connsiteX11" fmla="*/ 91539 w 181582"/>
                <a:gd name="connsiteY11" fmla="*/ 7793 h 196310"/>
                <a:gd name="connsiteX12" fmla="*/ 89920 w 181582"/>
                <a:gd name="connsiteY12" fmla="*/ 7031 h 196310"/>
                <a:gd name="connsiteX13" fmla="*/ 88777 w 181582"/>
                <a:gd name="connsiteY13" fmla="*/ 7507 h 196310"/>
                <a:gd name="connsiteX14" fmla="*/ 86871 w 181582"/>
                <a:gd name="connsiteY14" fmla="*/ 11984 h 196310"/>
                <a:gd name="connsiteX15" fmla="*/ 88967 w 181582"/>
                <a:gd name="connsiteY15" fmla="*/ 15603 h 196310"/>
                <a:gd name="connsiteX16" fmla="*/ 88653 w 181582"/>
                <a:gd name="connsiteY16" fmla="*/ 17184 h 196310"/>
                <a:gd name="connsiteX17" fmla="*/ 88395 w 181582"/>
                <a:gd name="connsiteY17" fmla="*/ 17318 h 196310"/>
                <a:gd name="connsiteX18" fmla="*/ 87538 w 181582"/>
                <a:gd name="connsiteY18" fmla="*/ 17318 h 196310"/>
                <a:gd name="connsiteX19" fmla="*/ 83633 w 181582"/>
                <a:gd name="connsiteY19" fmla="*/ 12365 h 196310"/>
                <a:gd name="connsiteX20" fmla="*/ 78775 w 181582"/>
                <a:gd name="connsiteY20" fmla="*/ 11698 h 196310"/>
                <a:gd name="connsiteX21" fmla="*/ 75727 w 181582"/>
                <a:gd name="connsiteY21" fmla="*/ 13222 h 196310"/>
                <a:gd name="connsiteX22" fmla="*/ 76394 w 181582"/>
                <a:gd name="connsiteY22" fmla="*/ 14079 h 196310"/>
                <a:gd name="connsiteX23" fmla="*/ 81347 w 181582"/>
                <a:gd name="connsiteY23" fmla="*/ 16175 h 196310"/>
                <a:gd name="connsiteX24" fmla="*/ 84204 w 181582"/>
                <a:gd name="connsiteY24" fmla="*/ 19889 h 196310"/>
                <a:gd name="connsiteX25" fmla="*/ 81442 w 181582"/>
                <a:gd name="connsiteY25" fmla="*/ 19889 h 196310"/>
                <a:gd name="connsiteX26" fmla="*/ 79728 w 181582"/>
                <a:gd name="connsiteY26" fmla="*/ 18270 h 196310"/>
                <a:gd name="connsiteX27" fmla="*/ 78966 w 181582"/>
                <a:gd name="connsiteY27" fmla="*/ 18270 h 196310"/>
                <a:gd name="connsiteX28" fmla="*/ 78004 w 181582"/>
                <a:gd name="connsiteY28" fmla="*/ 20347 h 196310"/>
                <a:gd name="connsiteX29" fmla="*/ 78013 w 181582"/>
                <a:gd name="connsiteY29" fmla="*/ 20366 h 196310"/>
                <a:gd name="connsiteX30" fmla="*/ 78013 w 181582"/>
                <a:gd name="connsiteY30" fmla="*/ 22557 h 196310"/>
                <a:gd name="connsiteX31" fmla="*/ 74489 w 181582"/>
                <a:gd name="connsiteY31" fmla="*/ 18461 h 196310"/>
                <a:gd name="connsiteX32" fmla="*/ 65916 w 181582"/>
                <a:gd name="connsiteY32" fmla="*/ 15698 h 196310"/>
                <a:gd name="connsiteX33" fmla="*/ 64297 w 181582"/>
                <a:gd name="connsiteY33" fmla="*/ 15698 h 196310"/>
                <a:gd name="connsiteX34" fmla="*/ 63059 w 181582"/>
                <a:gd name="connsiteY34" fmla="*/ 18461 h 196310"/>
                <a:gd name="connsiteX35" fmla="*/ 65154 w 181582"/>
                <a:gd name="connsiteY35" fmla="*/ 20271 h 196310"/>
                <a:gd name="connsiteX36" fmla="*/ 67917 w 181582"/>
                <a:gd name="connsiteY36" fmla="*/ 23033 h 196310"/>
                <a:gd name="connsiteX37" fmla="*/ 67231 w 181582"/>
                <a:gd name="connsiteY37" fmla="*/ 26605 h 196310"/>
                <a:gd name="connsiteX38" fmla="*/ 67155 w 181582"/>
                <a:gd name="connsiteY38" fmla="*/ 26652 h 196310"/>
                <a:gd name="connsiteX39" fmla="*/ 63154 w 181582"/>
                <a:gd name="connsiteY39" fmla="*/ 26652 h 196310"/>
                <a:gd name="connsiteX40" fmla="*/ 60487 w 181582"/>
                <a:gd name="connsiteY40" fmla="*/ 24366 h 196310"/>
                <a:gd name="connsiteX41" fmla="*/ 56582 w 181582"/>
                <a:gd name="connsiteY41" fmla="*/ 25985 h 196310"/>
                <a:gd name="connsiteX42" fmla="*/ 56582 w 181582"/>
                <a:gd name="connsiteY42" fmla="*/ 27128 h 196310"/>
                <a:gd name="connsiteX43" fmla="*/ 59249 w 181582"/>
                <a:gd name="connsiteY43" fmla="*/ 28747 h 196310"/>
                <a:gd name="connsiteX44" fmla="*/ 60678 w 181582"/>
                <a:gd name="connsiteY44" fmla="*/ 31129 h 196310"/>
                <a:gd name="connsiteX45" fmla="*/ 58392 w 181582"/>
                <a:gd name="connsiteY45" fmla="*/ 32844 h 196310"/>
                <a:gd name="connsiteX46" fmla="*/ 56011 w 181582"/>
                <a:gd name="connsiteY46" fmla="*/ 31891 h 196310"/>
                <a:gd name="connsiteX47" fmla="*/ 52105 w 181582"/>
                <a:gd name="connsiteY47" fmla="*/ 27319 h 196310"/>
                <a:gd name="connsiteX48" fmla="*/ 50010 w 181582"/>
                <a:gd name="connsiteY48" fmla="*/ 25319 h 196310"/>
                <a:gd name="connsiteX49" fmla="*/ 46486 w 181582"/>
                <a:gd name="connsiteY49" fmla="*/ 25319 h 196310"/>
                <a:gd name="connsiteX50" fmla="*/ 44104 w 181582"/>
                <a:gd name="connsiteY50" fmla="*/ 26366 h 196310"/>
                <a:gd name="connsiteX51" fmla="*/ 43437 w 181582"/>
                <a:gd name="connsiteY51" fmla="*/ 28271 h 196310"/>
                <a:gd name="connsiteX52" fmla="*/ 44962 w 181582"/>
                <a:gd name="connsiteY52" fmla="*/ 28938 h 196310"/>
                <a:gd name="connsiteX53" fmla="*/ 48962 w 181582"/>
                <a:gd name="connsiteY53" fmla="*/ 31605 h 196310"/>
                <a:gd name="connsiteX54" fmla="*/ 48962 w 181582"/>
                <a:gd name="connsiteY54" fmla="*/ 33415 h 196310"/>
                <a:gd name="connsiteX55" fmla="*/ 47438 w 181582"/>
                <a:gd name="connsiteY55" fmla="*/ 33987 h 196310"/>
                <a:gd name="connsiteX56" fmla="*/ 44580 w 181582"/>
                <a:gd name="connsiteY56" fmla="*/ 32748 h 196310"/>
                <a:gd name="connsiteX57" fmla="*/ 42104 w 181582"/>
                <a:gd name="connsiteY57" fmla="*/ 31224 h 196310"/>
                <a:gd name="connsiteX58" fmla="*/ 38580 w 181582"/>
                <a:gd name="connsiteY58" fmla="*/ 32367 h 196310"/>
                <a:gd name="connsiteX59" fmla="*/ 38503 w 181582"/>
                <a:gd name="connsiteY59" fmla="*/ 34387 h 196310"/>
                <a:gd name="connsiteX60" fmla="*/ 38580 w 181582"/>
                <a:gd name="connsiteY60" fmla="*/ 34463 h 196310"/>
                <a:gd name="connsiteX61" fmla="*/ 40866 w 181582"/>
                <a:gd name="connsiteY61" fmla="*/ 35415 h 196310"/>
                <a:gd name="connsiteX62" fmla="*/ 47438 w 181582"/>
                <a:gd name="connsiteY62" fmla="*/ 39035 h 196310"/>
                <a:gd name="connsiteX63" fmla="*/ 47438 w 181582"/>
                <a:gd name="connsiteY63" fmla="*/ 41226 h 196310"/>
                <a:gd name="connsiteX64" fmla="*/ 45438 w 181582"/>
                <a:gd name="connsiteY64" fmla="*/ 41702 h 196310"/>
                <a:gd name="connsiteX65" fmla="*/ 44009 w 181582"/>
                <a:gd name="connsiteY65" fmla="*/ 40940 h 196310"/>
                <a:gd name="connsiteX66" fmla="*/ 41818 w 181582"/>
                <a:gd name="connsiteY66" fmla="*/ 39511 h 196310"/>
                <a:gd name="connsiteX67" fmla="*/ 38580 w 181582"/>
                <a:gd name="connsiteY67" fmla="*/ 38654 h 196310"/>
                <a:gd name="connsiteX68" fmla="*/ 35627 w 181582"/>
                <a:gd name="connsiteY68" fmla="*/ 41035 h 196310"/>
                <a:gd name="connsiteX69" fmla="*/ 37722 w 181582"/>
                <a:gd name="connsiteY69" fmla="*/ 42559 h 196310"/>
                <a:gd name="connsiteX70" fmla="*/ 39723 w 181582"/>
                <a:gd name="connsiteY70" fmla="*/ 43702 h 196310"/>
                <a:gd name="connsiteX71" fmla="*/ 40199 w 181582"/>
                <a:gd name="connsiteY71" fmla="*/ 44750 h 196310"/>
                <a:gd name="connsiteX72" fmla="*/ 40199 w 181582"/>
                <a:gd name="connsiteY72" fmla="*/ 45416 h 196310"/>
                <a:gd name="connsiteX73" fmla="*/ 36103 w 181582"/>
                <a:gd name="connsiteY73" fmla="*/ 46560 h 196310"/>
                <a:gd name="connsiteX74" fmla="*/ 33817 w 181582"/>
                <a:gd name="connsiteY74" fmla="*/ 44369 h 196310"/>
                <a:gd name="connsiteX75" fmla="*/ 31817 w 181582"/>
                <a:gd name="connsiteY75" fmla="*/ 41892 h 196310"/>
                <a:gd name="connsiteX76" fmla="*/ 30769 w 181582"/>
                <a:gd name="connsiteY76" fmla="*/ 41892 h 196310"/>
                <a:gd name="connsiteX77" fmla="*/ 28578 w 181582"/>
                <a:gd name="connsiteY77" fmla="*/ 43130 h 196310"/>
                <a:gd name="connsiteX78" fmla="*/ 27626 w 181582"/>
                <a:gd name="connsiteY78" fmla="*/ 44464 h 196310"/>
                <a:gd name="connsiteX79" fmla="*/ 29340 w 181582"/>
                <a:gd name="connsiteY79" fmla="*/ 47797 h 196310"/>
                <a:gd name="connsiteX80" fmla="*/ 33627 w 181582"/>
                <a:gd name="connsiteY80" fmla="*/ 49417 h 196310"/>
                <a:gd name="connsiteX81" fmla="*/ 34198 w 181582"/>
                <a:gd name="connsiteY81" fmla="*/ 51417 h 196310"/>
                <a:gd name="connsiteX82" fmla="*/ 31531 w 181582"/>
                <a:gd name="connsiteY82" fmla="*/ 52560 h 196310"/>
                <a:gd name="connsiteX83" fmla="*/ 29436 w 181582"/>
                <a:gd name="connsiteY83" fmla="*/ 51512 h 196310"/>
                <a:gd name="connsiteX84" fmla="*/ 28293 w 181582"/>
                <a:gd name="connsiteY84" fmla="*/ 50655 h 196310"/>
                <a:gd name="connsiteX85" fmla="*/ 26483 w 181582"/>
                <a:gd name="connsiteY85" fmla="*/ 50655 h 196310"/>
                <a:gd name="connsiteX86" fmla="*/ 25054 w 181582"/>
                <a:gd name="connsiteY86" fmla="*/ 53322 h 196310"/>
                <a:gd name="connsiteX87" fmla="*/ 26769 w 181582"/>
                <a:gd name="connsiteY87" fmla="*/ 55418 h 196310"/>
                <a:gd name="connsiteX88" fmla="*/ 25626 w 181582"/>
                <a:gd name="connsiteY88" fmla="*/ 56751 h 196310"/>
                <a:gd name="connsiteX89" fmla="*/ 23530 w 181582"/>
                <a:gd name="connsiteY89" fmla="*/ 57322 h 196310"/>
                <a:gd name="connsiteX90" fmla="*/ 22197 w 181582"/>
                <a:gd name="connsiteY90" fmla="*/ 56561 h 196310"/>
                <a:gd name="connsiteX91" fmla="*/ 19053 w 181582"/>
                <a:gd name="connsiteY91" fmla="*/ 54560 h 196310"/>
                <a:gd name="connsiteX92" fmla="*/ 14386 w 181582"/>
                <a:gd name="connsiteY92" fmla="*/ 54560 h 196310"/>
                <a:gd name="connsiteX93" fmla="*/ 12481 w 181582"/>
                <a:gd name="connsiteY93" fmla="*/ 56466 h 196310"/>
                <a:gd name="connsiteX94" fmla="*/ 12481 w 181582"/>
                <a:gd name="connsiteY94" fmla="*/ 57322 h 196310"/>
                <a:gd name="connsiteX95" fmla="*/ 16672 w 181582"/>
                <a:gd name="connsiteY95" fmla="*/ 59704 h 196310"/>
                <a:gd name="connsiteX96" fmla="*/ 19053 w 181582"/>
                <a:gd name="connsiteY96" fmla="*/ 60752 h 196310"/>
                <a:gd name="connsiteX97" fmla="*/ 19139 w 181582"/>
                <a:gd name="connsiteY97" fmla="*/ 62095 h 196310"/>
                <a:gd name="connsiteX98" fmla="*/ 19053 w 181582"/>
                <a:gd name="connsiteY98" fmla="*/ 62180 h 196310"/>
                <a:gd name="connsiteX99" fmla="*/ 17148 w 181582"/>
                <a:gd name="connsiteY99" fmla="*/ 62847 h 196310"/>
                <a:gd name="connsiteX100" fmla="*/ 15148 w 181582"/>
                <a:gd name="connsiteY100" fmla="*/ 62847 h 196310"/>
                <a:gd name="connsiteX101" fmla="*/ 13910 w 181582"/>
                <a:gd name="connsiteY101" fmla="*/ 64466 h 196310"/>
                <a:gd name="connsiteX102" fmla="*/ 13910 w 181582"/>
                <a:gd name="connsiteY102" fmla="*/ 66086 h 196310"/>
                <a:gd name="connsiteX103" fmla="*/ 13910 w 181582"/>
                <a:gd name="connsiteY103" fmla="*/ 67229 h 196310"/>
                <a:gd name="connsiteX104" fmla="*/ 12672 w 181582"/>
                <a:gd name="connsiteY104" fmla="*/ 69324 h 196310"/>
                <a:gd name="connsiteX105" fmla="*/ 10519 w 181582"/>
                <a:gd name="connsiteY105" fmla="*/ 69172 h 196310"/>
                <a:gd name="connsiteX106" fmla="*/ 10195 w 181582"/>
                <a:gd name="connsiteY106" fmla="*/ 67800 h 196310"/>
                <a:gd name="connsiteX107" fmla="*/ 10195 w 181582"/>
                <a:gd name="connsiteY107" fmla="*/ 66181 h 196310"/>
                <a:gd name="connsiteX108" fmla="*/ 10195 w 181582"/>
                <a:gd name="connsiteY108" fmla="*/ 66181 h 196310"/>
                <a:gd name="connsiteX109" fmla="*/ 8862 w 181582"/>
                <a:gd name="connsiteY109" fmla="*/ 65610 h 196310"/>
                <a:gd name="connsiteX110" fmla="*/ 6195 w 181582"/>
                <a:gd name="connsiteY110" fmla="*/ 68657 h 196310"/>
                <a:gd name="connsiteX111" fmla="*/ 7052 w 181582"/>
                <a:gd name="connsiteY111" fmla="*/ 72087 h 196310"/>
                <a:gd name="connsiteX112" fmla="*/ 8004 w 181582"/>
                <a:gd name="connsiteY112" fmla="*/ 73610 h 196310"/>
                <a:gd name="connsiteX113" fmla="*/ 7242 w 181582"/>
                <a:gd name="connsiteY113" fmla="*/ 76278 h 196310"/>
                <a:gd name="connsiteX114" fmla="*/ 7242 w 181582"/>
                <a:gd name="connsiteY114" fmla="*/ 76278 h 196310"/>
                <a:gd name="connsiteX115" fmla="*/ 4290 w 181582"/>
                <a:gd name="connsiteY115" fmla="*/ 75135 h 196310"/>
                <a:gd name="connsiteX116" fmla="*/ 3813 w 181582"/>
                <a:gd name="connsiteY116" fmla="*/ 72277 h 196310"/>
                <a:gd name="connsiteX117" fmla="*/ 1813 w 181582"/>
                <a:gd name="connsiteY117" fmla="*/ 70467 h 196310"/>
                <a:gd name="connsiteX118" fmla="*/ 3 w 181582"/>
                <a:gd name="connsiteY118" fmla="*/ 72848 h 196310"/>
                <a:gd name="connsiteX119" fmla="*/ 3 w 181582"/>
                <a:gd name="connsiteY119" fmla="*/ 73610 h 196310"/>
                <a:gd name="connsiteX120" fmla="*/ 10005 w 181582"/>
                <a:gd name="connsiteY120" fmla="*/ 80469 h 196310"/>
                <a:gd name="connsiteX121" fmla="*/ 16863 w 181582"/>
                <a:gd name="connsiteY121" fmla="*/ 95137 h 196310"/>
                <a:gd name="connsiteX122" fmla="*/ 31817 w 181582"/>
                <a:gd name="connsiteY122" fmla="*/ 126189 h 196310"/>
                <a:gd name="connsiteX123" fmla="*/ 52200 w 181582"/>
                <a:gd name="connsiteY123" fmla="*/ 165622 h 196310"/>
                <a:gd name="connsiteX124" fmla="*/ 53534 w 181582"/>
                <a:gd name="connsiteY124" fmla="*/ 179624 h 196310"/>
                <a:gd name="connsiteX125" fmla="*/ 58011 w 181582"/>
                <a:gd name="connsiteY125" fmla="*/ 195912 h 196310"/>
                <a:gd name="connsiteX126" fmla="*/ 58011 w 181582"/>
                <a:gd name="connsiteY126" fmla="*/ 195150 h 196310"/>
                <a:gd name="connsiteX127" fmla="*/ 58011 w 181582"/>
                <a:gd name="connsiteY127" fmla="*/ 193626 h 196310"/>
                <a:gd name="connsiteX128" fmla="*/ 58011 w 181582"/>
                <a:gd name="connsiteY128" fmla="*/ 192482 h 196310"/>
                <a:gd name="connsiteX129" fmla="*/ 59154 w 181582"/>
                <a:gd name="connsiteY129" fmla="*/ 190387 h 196310"/>
                <a:gd name="connsiteX130" fmla="*/ 60963 w 181582"/>
                <a:gd name="connsiteY130" fmla="*/ 190387 h 196310"/>
                <a:gd name="connsiteX131" fmla="*/ 61535 w 181582"/>
                <a:gd name="connsiteY131" fmla="*/ 191816 h 196310"/>
                <a:gd name="connsiteX132" fmla="*/ 61535 w 181582"/>
                <a:gd name="connsiteY132" fmla="*/ 193435 h 196310"/>
                <a:gd name="connsiteX133" fmla="*/ 61535 w 181582"/>
                <a:gd name="connsiteY133" fmla="*/ 193435 h 196310"/>
                <a:gd name="connsiteX134" fmla="*/ 62869 w 181582"/>
                <a:gd name="connsiteY134" fmla="*/ 194007 h 196310"/>
                <a:gd name="connsiteX135" fmla="*/ 65250 w 181582"/>
                <a:gd name="connsiteY135" fmla="*/ 190958 h 196310"/>
                <a:gd name="connsiteX136" fmla="*/ 64392 w 181582"/>
                <a:gd name="connsiteY136" fmla="*/ 187625 h 196310"/>
                <a:gd name="connsiteX137" fmla="*/ 63440 w 181582"/>
                <a:gd name="connsiteY137" fmla="*/ 186101 h 196310"/>
                <a:gd name="connsiteX138" fmla="*/ 64202 w 181582"/>
                <a:gd name="connsiteY138" fmla="*/ 183529 h 196310"/>
                <a:gd name="connsiteX139" fmla="*/ 64202 w 181582"/>
                <a:gd name="connsiteY139" fmla="*/ 183529 h 196310"/>
                <a:gd name="connsiteX140" fmla="*/ 67060 w 181582"/>
                <a:gd name="connsiteY140" fmla="*/ 184672 h 196310"/>
                <a:gd name="connsiteX141" fmla="*/ 67536 w 181582"/>
                <a:gd name="connsiteY141" fmla="*/ 187530 h 196310"/>
                <a:gd name="connsiteX142" fmla="*/ 69536 w 181582"/>
                <a:gd name="connsiteY142" fmla="*/ 189339 h 196310"/>
                <a:gd name="connsiteX143" fmla="*/ 71250 w 181582"/>
                <a:gd name="connsiteY143" fmla="*/ 187053 h 196310"/>
                <a:gd name="connsiteX144" fmla="*/ 70774 w 181582"/>
                <a:gd name="connsiteY144" fmla="*/ 184672 h 196310"/>
                <a:gd name="connsiteX145" fmla="*/ 72774 w 181582"/>
                <a:gd name="connsiteY145" fmla="*/ 182481 h 196310"/>
                <a:gd name="connsiteX146" fmla="*/ 74203 w 181582"/>
                <a:gd name="connsiteY146" fmla="*/ 184767 h 196310"/>
                <a:gd name="connsiteX147" fmla="*/ 73632 w 181582"/>
                <a:gd name="connsiteY147" fmla="*/ 188577 h 196310"/>
                <a:gd name="connsiteX148" fmla="*/ 73632 w 181582"/>
                <a:gd name="connsiteY148" fmla="*/ 190482 h 196310"/>
                <a:gd name="connsiteX149" fmla="*/ 75537 w 181582"/>
                <a:gd name="connsiteY149" fmla="*/ 191054 h 196310"/>
                <a:gd name="connsiteX150" fmla="*/ 77442 w 181582"/>
                <a:gd name="connsiteY150" fmla="*/ 188863 h 196310"/>
                <a:gd name="connsiteX151" fmla="*/ 77442 w 181582"/>
                <a:gd name="connsiteY151" fmla="*/ 185625 h 196310"/>
                <a:gd name="connsiteX152" fmla="*/ 78680 w 181582"/>
                <a:gd name="connsiteY152" fmla="*/ 181814 h 196310"/>
                <a:gd name="connsiteX153" fmla="*/ 81442 w 181582"/>
                <a:gd name="connsiteY153" fmla="*/ 181814 h 196310"/>
                <a:gd name="connsiteX154" fmla="*/ 81442 w 181582"/>
                <a:gd name="connsiteY154" fmla="*/ 184482 h 196310"/>
                <a:gd name="connsiteX155" fmla="*/ 80871 w 181582"/>
                <a:gd name="connsiteY155" fmla="*/ 188291 h 196310"/>
                <a:gd name="connsiteX156" fmla="*/ 84490 w 181582"/>
                <a:gd name="connsiteY156" fmla="*/ 187434 h 196310"/>
                <a:gd name="connsiteX157" fmla="*/ 86300 w 181582"/>
                <a:gd name="connsiteY157" fmla="*/ 184291 h 196310"/>
                <a:gd name="connsiteX158" fmla="*/ 86300 w 181582"/>
                <a:gd name="connsiteY158" fmla="*/ 181147 h 196310"/>
                <a:gd name="connsiteX159" fmla="*/ 87443 w 181582"/>
                <a:gd name="connsiteY159" fmla="*/ 179624 h 196310"/>
                <a:gd name="connsiteX160" fmla="*/ 88205 w 181582"/>
                <a:gd name="connsiteY160" fmla="*/ 184577 h 196310"/>
                <a:gd name="connsiteX161" fmla="*/ 87443 w 181582"/>
                <a:gd name="connsiteY161" fmla="*/ 186672 h 196310"/>
                <a:gd name="connsiteX162" fmla="*/ 88872 w 181582"/>
                <a:gd name="connsiteY162" fmla="*/ 187530 h 196310"/>
                <a:gd name="connsiteX163" fmla="*/ 89729 w 181582"/>
                <a:gd name="connsiteY163" fmla="*/ 187530 h 196310"/>
                <a:gd name="connsiteX164" fmla="*/ 92110 w 181582"/>
                <a:gd name="connsiteY164" fmla="*/ 183148 h 196310"/>
                <a:gd name="connsiteX165" fmla="*/ 92110 w 181582"/>
                <a:gd name="connsiteY165" fmla="*/ 179624 h 196310"/>
                <a:gd name="connsiteX166" fmla="*/ 92110 w 181582"/>
                <a:gd name="connsiteY166" fmla="*/ 187244 h 196310"/>
                <a:gd name="connsiteX167" fmla="*/ 90491 w 181582"/>
                <a:gd name="connsiteY167" fmla="*/ 189911 h 196310"/>
                <a:gd name="connsiteX168" fmla="*/ 91167 w 181582"/>
                <a:gd name="connsiteY168" fmla="*/ 191816 h 196310"/>
                <a:gd name="connsiteX169" fmla="*/ 91444 w 181582"/>
                <a:gd name="connsiteY169" fmla="*/ 191911 h 196310"/>
                <a:gd name="connsiteX170" fmla="*/ 94015 w 181582"/>
                <a:gd name="connsiteY170" fmla="*/ 191149 h 196310"/>
                <a:gd name="connsiteX171" fmla="*/ 98492 w 181582"/>
                <a:gd name="connsiteY171" fmla="*/ 185625 h 196310"/>
                <a:gd name="connsiteX172" fmla="*/ 97730 w 181582"/>
                <a:gd name="connsiteY172" fmla="*/ 180291 h 196310"/>
                <a:gd name="connsiteX173" fmla="*/ 98492 w 181582"/>
                <a:gd name="connsiteY173" fmla="*/ 178195 h 196310"/>
                <a:gd name="connsiteX174" fmla="*/ 101445 w 181582"/>
                <a:gd name="connsiteY174" fmla="*/ 178195 h 196310"/>
                <a:gd name="connsiteX175" fmla="*/ 101445 w 181582"/>
                <a:gd name="connsiteY175" fmla="*/ 180767 h 196310"/>
                <a:gd name="connsiteX176" fmla="*/ 102873 w 181582"/>
                <a:gd name="connsiteY176" fmla="*/ 182672 h 196310"/>
                <a:gd name="connsiteX177" fmla="*/ 106493 w 181582"/>
                <a:gd name="connsiteY177" fmla="*/ 180481 h 196310"/>
                <a:gd name="connsiteX178" fmla="*/ 106493 w 181582"/>
                <a:gd name="connsiteY178" fmla="*/ 177242 h 196310"/>
                <a:gd name="connsiteX179" fmla="*/ 106493 w 181582"/>
                <a:gd name="connsiteY179" fmla="*/ 175528 h 196310"/>
                <a:gd name="connsiteX180" fmla="*/ 109827 w 181582"/>
                <a:gd name="connsiteY180" fmla="*/ 180671 h 196310"/>
                <a:gd name="connsiteX181" fmla="*/ 109827 w 181582"/>
                <a:gd name="connsiteY181" fmla="*/ 182481 h 196310"/>
                <a:gd name="connsiteX182" fmla="*/ 111351 w 181582"/>
                <a:gd name="connsiteY182" fmla="*/ 183243 h 196310"/>
                <a:gd name="connsiteX183" fmla="*/ 112494 w 181582"/>
                <a:gd name="connsiteY183" fmla="*/ 183243 h 196310"/>
                <a:gd name="connsiteX184" fmla="*/ 114494 w 181582"/>
                <a:gd name="connsiteY184" fmla="*/ 178766 h 196310"/>
                <a:gd name="connsiteX185" fmla="*/ 112303 w 181582"/>
                <a:gd name="connsiteY185" fmla="*/ 175147 h 196310"/>
                <a:gd name="connsiteX186" fmla="*/ 112579 w 181582"/>
                <a:gd name="connsiteY186" fmla="*/ 173690 h 196310"/>
                <a:gd name="connsiteX187" fmla="*/ 112970 w 181582"/>
                <a:gd name="connsiteY187" fmla="*/ 173528 h 196310"/>
                <a:gd name="connsiteX188" fmla="*/ 113827 w 181582"/>
                <a:gd name="connsiteY188" fmla="*/ 173528 h 196310"/>
                <a:gd name="connsiteX189" fmla="*/ 117732 w 181582"/>
                <a:gd name="connsiteY189" fmla="*/ 178481 h 196310"/>
                <a:gd name="connsiteX190" fmla="*/ 122590 w 181582"/>
                <a:gd name="connsiteY190" fmla="*/ 179148 h 196310"/>
                <a:gd name="connsiteX191" fmla="*/ 125638 w 181582"/>
                <a:gd name="connsiteY191" fmla="*/ 177623 h 196310"/>
                <a:gd name="connsiteX192" fmla="*/ 124971 w 181582"/>
                <a:gd name="connsiteY192" fmla="*/ 176766 h 196310"/>
                <a:gd name="connsiteX193" fmla="*/ 119923 w 181582"/>
                <a:gd name="connsiteY193" fmla="*/ 174671 h 196310"/>
                <a:gd name="connsiteX194" fmla="*/ 117161 w 181582"/>
                <a:gd name="connsiteY194" fmla="*/ 170956 h 196310"/>
                <a:gd name="connsiteX195" fmla="*/ 119923 w 181582"/>
                <a:gd name="connsiteY195" fmla="*/ 170956 h 196310"/>
                <a:gd name="connsiteX196" fmla="*/ 121638 w 181582"/>
                <a:gd name="connsiteY196" fmla="*/ 172480 h 196310"/>
                <a:gd name="connsiteX197" fmla="*/ 122400 w 181582"/>
                <a:gd name="connsiteY197" fmla="*/ 172480 h 196310"/>
                <a:gd name="connsiteX198" fmla="*/ 123362 w 181582"/>
                <a:gd name="connsiteY198" fmla="*/ 170403 h 196310"/>
                <a:gd name="connsiteX199" fmla="*/ 123352 w 181582"/>
                <a:gd name="connsiteY199" fmla="*/ 170385 h 196310"/>
                <a:gd name="connsiteX200" fmla="*/ 123352 w 181582"/>
                <a:gd name="connsiteY200" fmla="*/ 168194 h 196310"/>
                <a:gd name="connsiteX201" fmla="*/ 126877 w 181582"/>
                <a:gd name="connsiteY201" fmla="*/ 172289 h 196310"/>
                <a:gd name="connsiteX202" fmla="*/ 135449 w 181582"/>
                <a:gd name="connsiteY202" fmla="*/ 175052 h 196310"/>
                <a:gd name="connsiteX203" fmla="*/ 137068 w 181582"/>
                <a:gd name="connsiteY203" fmla="*/ 174576 h 196310"/>
                <a:gd name="connsiteX204" fmla="*/ 138306 w 181582"/>
                <a:gd name="connsiteY204" fmla="*/ 171813 h 196310"/>
                <a:gd name="connsiteX205" fmla="*/ 136211 w 181582"/>
                <a:gd name="connsiteY205" fmla="*/ 170003 h 196310"/>
                <a:gd name="connsiteX206" fmla="*/ 133449 w 181582"/>
                <a:gd name="connsiteY206" fmla="*/ 167241 h 196310"/>
                <a:gd name="connsiteX207" fmla="*/ 134135 w 181582"/>
                <a:gd name="connsiteY207" fmla="*/ 163669 h 196310"/>
                <a:gd name="connsiteX208" fmla="*/ 134211 w 181582"/>
                <a:gd name="connsiteY208" fmla="*/ 163622 h 196310"/>
                <a:gd name="connsiteX209" fmla="*/ 138211 w 181582"/>
                <a:gd name="connsiteY209" fmla="*/ 163622 h 196310"/>
                <a:gd name="connsiteX210" fmla="*/ 140878 w 181582"/>
                <a:gd name="connsiteY210" fmla="*/ 165908 h 196310"/>
                <a:gd name="connsiteX211" fmla="*/ 144879 w 181582"/>
                <a:gd name="connsiteY211" fmla="*/ 164289 h 196310"/>
                <a:gd name="connsiteX212" fmla="*/ 144879 w 181582"/>
                <a:gd name="connsiteY212" fmla="*/ 163050 h 196310"/>
                <a:gd name="connsiteX213" fmla="*/ 142212 w 181582"/>
                <a:gd name="connsiteY213" fmla="*/ 161526 h 196310"/>
                <a:gd name="connsiteX214" fmla="*/ 140878 w 181582"/>
                <a:gd name="connsiteY214" fmla="*/ 159145 h 196310"/>
                <a:gd name="connsiteX215" fmla="*/ 143164 w 181582"/>
                <a:gd name="connsiteY215" fmla="*/ 157335 h 196310"/>
                <a:gd name="connsiteX216" fmla="*/ 145545 w 181582"/>
                <a:gd name="connsiteY216" fmla="*/ 158383 h 196310"/>
                <a:gd name="connsiteX217" fmla="*/ 149355 w 181582"/>
                <a:gd name="connsiteY217" fmla="*/ 162955 h 196310"/>
                <a:gd name="connsiteX218" fmla="*/ 151546 w 181582"/>
                <a:gd name="connsiteY218" fmla="*/ 164955 h 196310"/>
                <a:gd name="connsiteX219" fmla="*/ 155070 w 181582"/>
                <a:gd name="connsiteY219" fmla="*/ 165432 h 196310"/>
                <a:gd name="connsiteX220" fmla="*/ 157356 w 181582"/>
                <a:gd name="connsiteY220" fmla="*/ 164384 h 196310"/>
                <a:gd name="connsiteX221" fmla="*/ 158023 w 181582"/>
                <a:gd name="connsiteY221" fmla="*/ 162479 h 196310"/>
                <a:gd name="connsiteX222" fmla="*/ 156499 w 181582"/>
                <a:gd name="connsiteY222" fmla="*/ 161717 h 196310"/>
                <a:gd name="connsiteX223" fmla="*/ 152594 w 181582"/>
                <a:gd name="connsiteY223" fmla="*/ 159145 h 196310"/>
                <a:gd name="connsiteX224" fmla="*/ 152575 w 181582"/>
                <a:gd name="connsiteY224" fmla="*/ 157259 h 196310"/>
                <a:gd name="connsiteX225" fmla="*/ 152594 w 181582"/>
                <a:gd name="connsiteY225" fmla="*/ 157240 h 196310"/>
                <a:gd name="connsiteX226" fmla="*/ 154213 w 181582"/>
                <a:gd name="connsiteY226" fmla="*/ 156763 h 196310"/>
                <a:gd name="connsiteX227" fmla="*/ 157071 w 181582"/>
                <a:gd name="connsiteY227" fmla="*/ 157907 h 196310"/>
                <a:gd name="connsiteX228" fmla="*/ 159547 w 181582"/>
                <a:gd name="connsiteY228" fmla="*/ 159526 h 196310"/>
                <a:gd name="connsiteX229" fmla="*/ 163071 w 181582"/>
                <a:gd name="connsiteY229" fmla="*/ 158288 h 196310"/>
                <a:gd name="connsiteX230" fmla="*/ 163148 w 181582"/>
                <a:gd name="connsiteY230" fmla="*/ 156268 h 196310"/>
                <a:gd name="connsiteX231" fmla="*/ 163071 w 181582"/>
                <a:gd name="connsiteY231" fmla="*/ 156192 h 196310"/>
                <a:gd name="connsiteX232" fmla="*/ 160786 w 181582"/>
                <a:gd name="connsiteY232" fmla="*/ 155240 h 196310"/>
                <a:gd name="connsiteX233" fmla="*/ 154118 w 181582"/>
                <a:gd name="connsiteY233" fmla="*/ 151716 h 196310"/>
                <a:gd name="connsiteX234" fmla="*/ 153937 w 181582"/>
                <a:gd name="connsiteY234" fmla="*/ 149706 h 196310"/>
                <a:gd name="connsiteX235" fmla="*/ 154118 w 181582"/>
                <a:gd name="connsiteY235" fmla="*/ 149525 h 196310"/>
                <a:gd name="connsiteX236" fmla="*/ 156118 w 181582"/>
                <a:gd name="connsiteY236" fmla="*/ 148953 h 196310"/>
                <a:gd name="connsiteX237" fmla="*/ 157452 w 181582"/>
                <a:gd name="connsiteY237" fmla="*/ 149715 h 196310"/>
                <a:gd name="connsiteX238" fmla="*/ 159642 w 181582"/>
                <a:gd name="connsiteY238" fmla="*/ 151239 h 196310"/>
                <a:gd name="connsiteX239" fmla="*/ 162976 w 181582"/>
                <a:gd name="connsiteY239" fmla="*/ 152001 h 196310"/>
                <a:gd name="connsiteX240" fmla="*/ 165929 w 181582"/>
                <a:gd name="connsiteY240" fmla="*/ 149715 h 196310"/>
                <a:gd name="connsiteX241" fmla="*/ 163833 w 181582"/>
                <a:gd name="connsiteY241" fmla="*/ 148191 h 196310"/>
                <a:gd name="connsiteX242" fmla="*/ 161833 w 181582"/>
                <a:gd name="connsiteY242" fmla="*/ 146953 h 196310"/>
                <a:gd name="connsiteX243" fmla="*/ 161357 w 181582"/>
                <a:gd name="connsiteY243" fmla="*/ 146001 h 196310"/>
                <a:gd name="connsiteX244" fmla="*/ 161357 w 181582"/>
                <a:gd name="connsiteY244" fmla="*/ 145334 h 196310"/>
                <a:gd name="connsiteX245" fmla="*/ 165453 w 181582"/>
                <a:gd name="connsiteY245" fmla="*/ 144096 h 196310"/>
                <a:gd name="connsiteX246" fmla="*/ 167739 w 181582"/>
                <a:gd name="connsiteY246" fmla="*/ 146382 h 196310"/>
                <a:gd name="connsiteX247" fmla="*/ 169739 w 181582"/>
                <a:gd name="connsiteY247" fmla="*/ 148858 h 196310"/>
                <a:gd name="connsiteX248" fmla="*/ 170787 w 181582"/>
                <a:gd name="connsiteY248" fmla="*/ 148858 h 196310"/>
                <a:gd name="connsiteX249" fmla="*/ 172882 w 181582"/>
                <a:gd name="connsiteY249" fmla="*/ 147620 h 196310"/>
                <a:gd name="connsiteX250" fmla="*/ 173930 w 181582"/>
                <a:gd name="connsiteY250" fmla="*/ 146286 h 196310"/>
                <a:gd name="connsiteX251" fmla="*/ 172368 w 181582"/>
                <a:gd name="connsiteY251" fmla="*/ 143000 h 196310"/>
                <a:gd name="connsiteX252" fmla="*/ 172215 w 181582"/>
                <a:gd name="connsiteY252" fmla="*/ 142953 h 196310"/>
                <a:gd name="connsiteX253" fmla="*/ 167929 w 181582"/>
                <a:gd name="connsiteY253" fmla="*/ 141238 h 196310"/>
                <a:gd name="connsiteX254" fmla="*/ 167291 w 181582"/>
                <a:gd name="connsiteY254" fmla="*/ 139466 h 196310"/>
                <a:gd name="connsiteX255" fmla="*/ 167358 w 181582"/>
                <a:gd name="connsiteY255" fmla="*/ 139333 h 196310"/>
                <a:gd name="connsiteX256" fmla="*/ 170025 w 181582"/>
                <a:gd name="connsiteY256" fmla="*/ 138190 h 196310"/>
                <a:gd name="connsiteX257" fmla="*/ 172025 w 181582"/>
                <a:gd name="connsiteY257" fmla="*/ 139142 h 196310"/>
                <a:gd name="connsiteX258" fmla="*/ 173263 w 181582"/>
                <a:gd name="connsiteY258" fmla="*/ 140095 h 196310"/>
                <a:gd name="connsiteX259" fmla="*/ 175073 w 181582"/>
                <a:gd name="connsiteY259" fmla="*/ 140095 h 196310"/>
                <a:gd name="connsiteX260" fmla="*/ 176502 w 181582"/>
                <a:gd name="connsiteY260" fmla="*/ 137428 h 196310"/>
                <a:gd name="connsiteX261" fmla="*/ 174692 w 181582"/>
                <a:gd name="connsiteY261" fmla="*/ 135428 h 196310"/>
                <a:gd name="connsiteX262" fmla="*/ 175835 w 181582"/>
                <a:gd name="connsiteY262" fmla="*/ 133999 h 196310"/>
                <a:gd name="connsiteX263" fmla="*/ 178026 w 181582"/>
                <a:gd name="connsiteY263" fmla="*/ 133999 h 196310"/>
                <a:gd name="connsiteX264" fmla="*/ 179264 w 181582"/>
                <a:gd name="connsiteY264" fmla="*/ 134761 h 196310"/>
                <a:gd name="connsiteX265" fmla="*/ 181550 w 181582"/>
                <a:gd name="connsiteY265" fmla="*/ 136190 h 196310"/>
                <a:gd name="connsiteX266" fmla="*/ 167739 w 181582"/>
                <a:gd name="connsiteY266" fmla="*/ 117711 h 196310"/>
                <a:gd name="connsiteX267" fmla="*/ 159833 w 181582"/>
                <a:gd name="connsiteY267" fmla="*/ 103138 h 196310"/>
                <a:gd name="connsiteX268" fmla="*/ 147831 w 181582"/>
                <a:gd name="connsiteY268" fmla="*/ 87707 h 196310"/>
                <a:gd name="connsiteX269" fmla="*/ 136782 w 181582"/>
                <a:gd name="connsiteY269" fmla="*/ 66847 h 196310"/>
                <a:gd name="connsiteX270" fmla="*/ 129734 w 181582"/>
                <a:gd name="connsiteY270" fmla="*/ 59228 h 196310"/>
                <a:gd name="connsiteX271" fmla="*/ 108493 w 181582"/>
                <a:gd name="connsiteY271" fmla="*/ 7126 h 196310"/>
                <a:gd name="connsiteX272" fmla="*/ 108493 w 181582"/>
                <a:gd name="connsiteY272" fmla="*/ 7126 h 196310"/>
                <a:gd name="connsiteX273" fmla="*/ 108017 w 181582"/>
                <a:gd name="connsiteY273" fmla="*/ 10746 h 196310"/>
                <a:gd name="connsiteX274" fmla="*/ 107255 w 181582"/>
                <a:gd name="connsiteY274" fmla="*/ 3887 h 196310"/>
                <a:gd name="connsiteX275" fmla="*/ 105826 w 181582"/>
                <a:gd name="connsiteY275" fmla="*/ 745 h 196310"/>
                <a:gd name="connsiteX276" fmla="*/ 105160 w 181582"/>
                <a:gd name="connsiteY276" fmla="*/ -399 h 196310"/>
                <a:gd name="connsiteX277" fmla="*/ 102969 w 181582"/>
                <a:gd name="connsiteY277" fmla="*/ 4649 h 196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81582" h="196310">
                  <a:moveTo>
                    <a:pt x="102969" y="4649"/>
                  </a:moveTo>
                  <a:cubicBezTo>
                    <a:pt x="102902" y="6450"/>
                    <a:pt x="103131" y="8250"/>
                    <a:pt x="103636" y="9983"/>
                  </a:cubicBezTo>
                  <a:cubicBezTo>
                    <a:pt x="103807" y="10774"/>
                    <a:pt x="103512" y="11584"/>
                    <a:pt x="102873" y="12079"/>
                  </a:cubicBezTo>
                  <a:cubicBezTo>
                    <a:pt x="102102" y="12869"/>
                    <a:pt x="100835" y="12879"/>
                    <a:pt x="100044" y="12108"/>
                  </a:cubicBezTo>
                  <a:cubicBezTo>
                    <a:pt x="100035" y="12098"/>
                    <a:pt x="100026" y="12089"/>
                    <a:pt x="100016" y="12079"/>
                  </a:cubicBezTo>
                  <a:cubicBezTo>
                    <a:pt x="99540" y="11412"/>
                    <a:pt x="100016" y="10364"/>
                    <a:pt x="100016" y="9507"/>
                  </a:cubicBezTo>
                  <a:cubicBezTo>
                    <a:pt x="100016" y="8650"/>
                    <a:pt x="100016" y="7698"/>
                    <a:pt x="98492" y="7602"/>
                  </a:cubicBezTo>
                  <a:cubicBezTo>
                    <a:pt x="97006" y="7641"/>
                    <a:pt x="95653" y="8478"/>
                    <a:pt x="94968" y="9793"/>
                  </a:cubicBezTo>
                  <a:cubicBezTo>
                    <a:pt x="94606" y="10841"/>
                    <a:pt x="94606" y="11984"/>
                    <a:pt x="94968" y="13032"/>
                  </a:cubicBezTo>
                  <a:lnTo>
                    <a:pt x="94968" y="14841"/>
                  </a:lnTo>
                  <a:cubicBezTo>
                    <a:pt x="92882" y="13936"/>
                    <a:pt x="91539" y="11879"/>
                    <a:pt x="91539" y="9603"/>
                  </a:cubicBezTo>
                  <a:cubicBezTo>
                    <a:pt x="91634" y="9002"/>
                    <a:pt x="91634" y="8393"/>
                    <a:pt x="91539" y="7793"/>
                  </a:cubicBezTo>
                  <a:cubicBezTo>
                    <a:pt x="91243" y="7192"/>
                    <a:pt x="90567" y="6878"/>
                    <a:pt x="89920" y="7031"/>
                  </a:cubicBezTo>
                  <a:lnTo>
                    <a:pt x="88777" y="7507"/>
                  </a:lnTo>
                  <a:cubicBezTo>
                    <a:pt x="87253" y="8441"/>
                    <a:pt x="86490" y="10240"/>
                    <a:pt x="86871" y="11984"/>
                  </a:cubicBezTo>
                  <a:cubicBezTo>
                    <a:pt x="87443" y="13260"/>
                    <a:pt x="88138" y="14470"/>
                    <a:pt x="88967" y="15603"/>
                  </a:cubicBezTo>
                  <a:cubicBezTo>
                    <a:pt x="89319" y="16127"/>
                    <a:pt x="89177" y="16841"/>
                    <a:pt x="88653" y="17184"/>
                  </a:cubicBezTo>
                  <a:cubicBezTo>
                    <a:pt x="88576" y="17242"/>
                    <a:pt x="88491" y="17289"/>
                    <a:pt x="88395" y="17318"/>
                  </a:cubicBezTo>
                  <a:cubicBezTo>
                    <a:pt x="88119" y="17413"/>
                    <a:pt x="87814" y="17413"/>
                    <a:pt x="87538" y="17318"/>
                  </a:cubicBezTo>
                  <a:cubicBezTo>
                    <a:pt x="85347" y="16460"/>
                    <a:pt x="85538" y="13603"/>
                    <a:pt x="83633" y="12365"/>
                  </a:cubicBezTo>
                  <a:cubicBezTo>
                    <a:pt x="82109" y="11689"/>
                    <a:pt x="80423" y="11450"/>
                    <a:pt x="78775" y="11698"/>
                  </a:cubicBezTo>
                  <a:cubicBezTo>
                    <a:pt x="77632" y="11698"/>
                    <a:pt x="75822" y="12365"/>
                    <a:pt x="75727" y="13222"/>
                  </a:cubicBezTo>
                  <a:cubicBezTo>
                    <a:pt x="75775" y="13612"/>
                    <a:pt x="76032" y="13936"/>
                    <a:pt x="76394" y="14079"/>
                  </a:cubicBezTo>
                  <a:cubicBezTo>
                    <a:pt x="77918" y="14937"/>
                    <a:pt x="79823" y="15413"/>
                    <a:pt x="81347" y="16175"/>
                  </a:cubicBezTo>
                  <a:cubicBezTo>
                    <a:pt x="82985" y="16689"/>
                    <a:pt x="84128" y="18175"/>
                    <a:pt x="84204" y="19889"/>
                  </a:cubicBezTo>
                  <a:cubicBezTo>
                    <a:pt x="83395" y="20547"/>
                    <a:pt x="82242" y="20547"/>
                    <a:pt x="81442" y="19889"/>
                  </a:cubicBezTo>
                  <a:cubicBezTo>
                    <a:pt x="80775" y="19318"/>
                    <a:pt x="80490" y="18556"/>
                    <a:pt x="79728" y="18270"/>
                  </a:cubicBezTo>
                  <a:lnTo>
                    <a:pt x="78966" y="18270"/>
                  </a:lnTo>
                  <a:cubicBezTo>
                    <a:pt x="78128" y="18585"/>
                    <a:pt x="77699" y="19508"/>
                    <a:pt x="78004" y="20347"/>
                  </a:cubicBezTo>
                  <a:cubicBezTo>
                    <a:pt x="78013" y="20356"/>
                    <a:pt x="78013" y="20356"/>
                    <a:pt x="78013" y="20366"/>
                  </a:cubicBezTo>
                  <a:cubicBezTo>
                    <a:pt x="78013" y="21032"/>
                    <a:pt x="78585" y="21985"/>
                    <a:pt x="78013" y="22557"/>
                  </a:cubicBezTo>
                  <a:cubicBezTo>
                    <a:pt x="77442" y="23128"/>
                    <a:pt x="75537" y="19985"/>
                    <a:pt x="74489" y="18461"/>
                  </a:cubicBezTo>
                  <a:cubicBezTo>
                    <a:pt x="72279" y="16165"/>
                    <a:pt x="69060" y="15127"/>
                    <a:pt x="65916" y="15698"/>
                  </a:cubicBezTo>
                  <a:cubicBezTo>
                    <a:pt x="65383" y="15622"/>
                    <a:pt x="64831" y="15622"/>
                    <a:pt x="64297" y="15698"/>
                  </a:cubicBezTo>
                  <a:cubicBezTo>
                    <a:pt x="63211" y="16137"/>
                    <a:pt x="62668" y="17356"/>
                    <a:pt x="63059" y="18461"/>
                  </a:cubicBezTo>
                  <a:cubicBezTo>
                    <a:pt x="63059" y="19222"/>
                    <a:pt x="64392" y="19699"/>
                    <a:pt x="65154" y="20271"/>
                  </a:cubicBezTo>
                  <a:cubicBezTo>
                    <a:pt x="66279" y="20966"/>
                    <a:pt x="67221" y="21909"/>
                    <a:pt x="67917" y="23033"/>
                  </a:cubicBezTo>
                  <a:cubicBezTo>
                    <a:pt x="68717" y="24204"/>
                    <a:pt x="68403" y="25805"/>
                    <a:pt x="67231" y="26605"/>
                  </a:cubicBezTo>
                  <a:cubicBezTo>
                    <a:pt x="67202" y="26624"/>
                    <a:pt x="67183" y="26633"/>
                    <a:pt x="67155" y="26652"/>
                  </a:cubicBezTo>
                  <a:cubicBezTo>
                    <a:pt x="65964" y="27510"/>
                    <a:pt x="64354" y="27510"/>
                    <a:pt x="63154" y="26652"/>
                  </a:cubicBezTo>
                  <a:cubicBezTo>
                    <a:pt x="62297" y="25890"/>
                    <a:pt x="61725" y="24842"/>
                    <a:pt x="60487" y="24366"/>
                  </a:cubicBezTo>
                  <a:cubicBezTo>
                    <a:pt x="59249" y="23890"/>
                    <a:pt x="56868" y="24366"/>
                    <a:pt x="56582" y="25985"/>
                  </a:cubicBezTo>
                  <a:cubicBezTo>
                    <a:pt x="56391" y="26348"/>
                    <a:pt x="56391" y="26767"/>
                    <a:pt x="56582" y="27128"/>
                  </a:cubicBezTo>
                  <a:cubicBezTo>
                    <a:pt x="57401" y="27776"/>
                    <a:pt x="58296" y="28319"/>
                    <a:pt x="59249" y="28747"/>
                  </a:cubicBezTo>
                  <a:cubicBezTo>
                    <a:pt x="60230" y="29100"/>
                    <a:pt x="60830" y="30100"/>
                    <a:pt x="60678" y="31129"/>
                  </a:cubicBezTo>
                  <a:cubicBezTo>
                    <a:pt x="60259" y="32053"/>
                    <a:pt x="59401" y="32701"/>
                    <a:pt x="58392" y="32844"/>
                  </a:cubicBezTo>
                  <a:cubicBezTo>
                    <a:pt x="57477" y="33044"/>
                    <a:pt x="56534" y="32662"/>
                    <a:pt x="56011" y="31891"/>
                  </a:cubicBezTo>
                  <a:lnTo>
                    <a:pt x="52105" y="27319"/>
                  </a:lnTo>
                  <a:cubicBezTo>
                    <a:pt x="51524" y="26538"/>
                    <a:pt x="50819" y="25862"/>
                    <a:pt x="50010" y="25319"/>
                  </a:cubicBezTo>
                  <a:cubicBezTo>
                    <a:pt x="48867" y="24919"/>
                    <a:pt x="47628" y="24919"/>
                    <a:pt x="46486" y="25319"/>
                  </a:cubicBezTo>
                  <a:cubicBezTo>
                    <a:pt x="45609" y="25423"/>
                    <a:pt x="44780" y="25785"/>
                    <a:pt x="44104" y="26366"/>
                  </a:cubicBezTo>
                  <a:cubicBezTo>
                    <a:pt x="43533" y="26938"/>
                    <a:pt x="43152" y="27700"/>
                    <a:pt x="43437" y="28271"/>
                  </a:cubicBezTo>
                  <a:cubicBezTo>
                    <a:pt x="43857" y="28662"/>
                    <a:pt x="44390" y="28900"/>
                    <a:pt x="44962" y="28938"/>
                  </a:cubicBezTo>
                  <a:cubicBezTo>
                    <a:pt x="46552" y="29376"/>
                    <a:pt x="47952" y="30310"/>
                    <a:pt x="48962" y="31605"/>
                  </a:cubicBezTo>
                  <a:cubicBezTo>
                    <a:pt x="49438" y="32119"/>
                    <a:pt x="49438" y="32901"/>
                    <a:pt x="48962" y="33415"/>
                  </a:cubicBezTo>
                  <a:cubicBezTo>
                    <a:pt x="48533" y="33777"/>
                    <a:pt x="48000" y="33977"/>
                    <a:pt x="47438" y="33987"/>
                  </a:cubicBezTo>
                  <a:cubicBezTo>
                    <a:pt x="46362" y="33958"/>
                    <a:pt x="45342" y="33510"/>
                    <a:pt x="44580" y="32748"/>
                  </a:cubicBezTo>
                  <a:cubicBezTo>
                    <a:pt x="43923" y="32005"/>
                    <a:pt x="43066" y="31482"/>
                    <a:pt x="42104" y="31224"/>
                  </a:cubicBezTo>
                  <a:cubicBezTo>
                    <a:pt x="40809" y="30967"/>
                    <a:pt x="39475" y="31405"/>
                    <a:pt x="38580" y="32367"/>
                  </a:cubicBezTo>
                  <a:cubicBezTo>
                    <a:pt x="37999" y="32901"/>
                    <a:pt x="37970" y="33805"/>
                    <a:pt x="38503" y="34387"/>
                  </a:cubicBezTo>
                  <a:cubicBezTo>
                    <a:pt x="38532" y="34415"/>
                    <a:pt x="38551" y="34434"/>
                    <a:pt x="38580" y="34463"/>
                  </a:cubicBezTo>
                  <a:cubicBezTo>
                    <a:pt x="39256" y="34948"/>
                    <a:pt x="40037" y="35273"/>
                    <a:pt x="40866" y="35415"/>
                  </a:cubicBezTo>
                  <a:cubicBezTo>
                    <a:pt x="43294" y="36130"/>
                    <a:pt x="45533" y="37368"/>
                    <a:pt x="47438" y="39035"/>
                  </a:cubicBezTo>
                  <a:cubicBezTo>
                    <a:pt x="48010" y="39606"/>
                    <a:pt x="48486" y="40464"/>
                    <a:pt x="47438" y="41226"/>
                  </a:cubicBezTo>
                  <a:cubicBezTo>
                    <a:pt x="46857" y="41644"/>
                    <a:pt x="46143" y="41816"/>
                    <a:pt x="45438" y="41702"/>
                  </a:cubicBezTo>
                  <a:cubicBezTo>
                    <a:pt x="44904" y="41587"/>
                    <a:pt x="44409" y="41321"/>
                    <a:pt x="44009" y="40940"/>
                  </a:cubicBezTo>
                  <a:lnTo>
                    <a:pt x="41818" y="39511"/>
                  </a:lnTo>
                  <a:cubicBezTo>
                    <a:pt x="40847" y="38901"/>
                    <a:pt x="39723" y="38606"/>
                    <a:pt x="38580" y="38654"/>
                  </a:cubicBezTo>
                  <a:cubicBezTo>
                    <a:pt x="37246" y="38654"/>
                    <a:pt x="35627" y="39987"/>
                    <a:pt x="35627" y="41035"/>
                  </a:cubicBezTo>
                  <a:cubicBezTo>
                    <a:pt x="35627" y="42083"/>
                    <a:pt x="36770" y="42178"/>
                    <a:pt x="37722" y="42559"/>
                  </a:cubicBezTo>
                  <a:cubicBezTo>
                    <a:pt x="38446" y="42826"/>
                    <a:pt x="39123" y="43206"/>
                    <a:pt x="39723" y="43702"/>
                  </a:cubicBezTo>
                  <a:cubicBezTo>
                    <a:pt x="40028" y="43959"/>
                    <a:pt x="40209" y="44349"/>
                    <a:pt x="40199" y="44750"/>
                  </a:cubicBezTo>
                  <a:lnTo>
                    <a:pt x="40199" y="45416"/>
                  </a:lnTo>
                  <a:cubicBezTo>
                    <a:pt x="39132" y="46493"/>
                    <a:pt x="37570" y="46931"/>
                    <a:pt x="36103" y="46560"/>
                  </a:cubicBezTo>
                  <a:cubicBezTo>
                    <a:pt x="35037" y="46236"/>
                    <a:pt x="34189" y="45416"/>
                    <a:pt x="33817" y="44369"/>
                  </a:cubicBezTo>
                  <a:cubicBezTo>
                    <a:pt x="33436" y="43349"/>
                    <a:pt x="32731" y="42483"/>
                    <a:pt x="31817" y="41892"/>
                  </a:cubicBezTo>
                  <a:cubicBezTo>
                    <a:pt x="31484" y="41750"/>
                    <a:pt x="31102" y="41750"/>
                    <a:pt x="30769" y="41892"/>
                  </a:cubicBezTo>
                  <a:cubicBezTo>
                    <a:pt x="29921" y="42054"/>
                    <a:pt x="29150" y="42483"/>
                    <a:pt x="28578" y="43130"/>
                  </a:cubicBezTo>
                  <a:cubicBezTo>
                    <a:pt x="28179" y="43512"/>
                    <a:pt x="27854" y="43959"/>
                    <a:pt x="27626" y="44464"/>
                  </a:cubicBezTo>
                  <a:cubicBezTo>
                    <a:pt x="26959" y="45988"/>
                    <a:pt x="27626" y="47131"/>
                    <a:pt x="29340" y="47797"/>
                  </a:cubicBezTo>
                  <a:cubicBezTo>
                    <a:pt x="30807" y="48236"/>
                    <a:pt x="32236" y="48779"/>
                    <a:pt x="33627" y="49417"/>
                  </a:cubicBezTo>
                  <a:cubicBezTo>
                    <a:pt x="34312" y="49826"/>
                    <a:pt x="34560" y="50703"/>
                    <a:pt x="34198" y="51417"/>
                  </a:cubicBezTo>
                  <a:cubicBezTo>
                    <a:pt x="33541" y="52198"/>
                    <a:pt x="32550" y="52618"/>
                    <a:pt x="31531" y="52560"/>
                  </a:cubicBezTo>
                  <a:cubicBezTo>
                    <a:pt x="30741" y="52455"/>
                    <a:pt x="29998" y="52084"/>
                    <a:pt x="29436" y="51512"/>
                  </a:cubicBezTo>
                  <a:cubicBezTo>
                    <a:pt x="29112" y="51151"/>
                    <a:pt x="28731" y="50865"/>
                    <a:pt x="28293" y="50655"/>
                  </a:cubicBezTo>
                  <a:cubicBezTo>
                    <a:pt x="27721" y="50369"/>
                    <a:pt x="27054" y="50369"/>
                    <a:pt x="26483" y="50655"/>
                  </a:cubicBezTo>
                  <a:cubicBezTo>
                    <a:pt x="25369" y="51017"/>
                    <a:pt x="24740" y="52198"/>
                    <a:pt x="25054" y="53322"/>
                  </a:cubicBezTo>
                  <a:cubicBezTo>
                    <a:pt x="25054" y="54180"/>
                    <a:pt x="26292" y="54656"/>
                    <a:pt x="26769" y="55418"/>
                  </a:cubicBezTo>
                  <a:cubicBezTo>
                    <a:pt x="26664" y="56037"/>
                    <a:pt x="26226" y="56551"/>
                    <a:pt x="25626" y="56751"/>
                  </a:cubicBezTo>
                  <a:cubicBezTo>
                    <a:pt x="25026" y="57199"/>
                    <a:pt x="24273" y="57408"/>
                    <a:pt x="23530" y="57322"/>
                  </a:cubicBezTo>
                  <a:cubicBezTo>
                    <a:pt x="23045" y="57152"/>
                    <a:pt x="22597" y="56894"/>
                    <a:pt x="22197" y="56561"/>
                  </a:cubicBezTo>
                  <a:cubicBezTo>
                    <a:pt x="21321" y="55656"/>
                    <a:pt x="20244" y="54970"/>
                    <a:pt x="19053" y="54560"/>
                  </a:cubicBezTo>
                  <a:cubicBezTo>
                    <a:pt x="17548" y="54008"/>
                    <a:pt x="15891" y="54008"/>
                    <a:pt x="14386" y="54560"/>
                  </a:cubicBezTo>
                  <a:cubicBezTo>
                    <a:pt x="13529" y="55037"/>
                    <a:pt x="12577" y="55703"/>
                    <a:pt x="12481" y="56466"/>
                  </a:cubicBezTo>
                  <a:cubicBezTo>
                    <a:pt x="12348" y="56732"/>
                    <a:pt x="12348" y="57056"/>
                    <a:pt x="12481" y="57322"/>
                  </a:cubicBezTo>
                  <a:cubicBezTo>
                    <a:pt x="13481" y="58666"/>
                    <a:pt x="15005" y="59533"/>
                    <a:pt x="16672" y="59704"/>
                  </a:cubicBezTo>
                  <a:cubicBezTo>
                    <a:pt x="17548" y="59837"/>
                    <a:pt x="18368" y="60199"/>
                    <a:pt x="19053" y="60752"/>
                  </a:cubicBezTo>
                  <a:cubicBezTo>
                    <a:pt x="19444" y="61104"/>
                    <a:pt x="19482" y="61704"/>
                    <a:pt x="19139" y="62095"/>
                  </a:cubicBezTo>
                  <a:cubicBezTo>
                    <a:pt x="19110" y="62123"/>
                    <a:pt x="19082" y="62152"/>
                    <a:pt x="19053" y="62180"/>
                  </a:cubicBezTo>
                  <a:cubicBezTo>
                    <a:pt x="18520" y="62619"/>
                    <a:pt x="17844" y="62857"/>
                    <a:pt x="17148" y="62847"/>
                  </a:cubicBezTo>
                  <a:cubicBezTo>
                    <a:pt x="16491" y="62704"/>
                    <a:pt x="15805" y="62704"/>
                    <a:pt x="15148" y="62847"/>
                  </a:cubicBezTo>
                  <a:cubicBezTo>
                    <a:pt x="14529" y="63190"/>
                    <a:pt x="14081" y="63781"/>
                    <a:pt x="13910" y="64466"/>
                  </a:cubicBezTo>
                  <a:cubicBezTo>
                    <a:pt x="13853" y="65000"/>
                    <a:pt x="13853" y="65543"/>
                    <a:pt x="13910" y="66086"/>
                  </a:cubicBezTo>
                  <a:cubicBezTo>
                    <a:pt x="13958" y="66467"/>
                    <a:pt x="13958" y="66847"/>
                    <a:pt x="13910" y="67229"/>
                  </a:cubicBezTo>
                  <a:cubicBezTo>
                    <a:pt x="13938" y="68105"/>
                    <a:pt x="13453" y="68924"/>
                    <a:pt x="12672" y="69324"/>
                  </a:cubicBezTo>
                  <a:cubicBezTo>
                    <a:pt x="12034" y="69877"/>
                    <a:pt x="11071" y="69810"/>
                    <a:pt x="10519" y="69172"/>
                  </a:cubicBezTo>
                  <a:cubicBezTo>
                    <a:pt x="10195" y="68791"/>
                    <a:pt x="10071" y="68286"/>
                    <a:pt x="10195" y="67800"/>
                  </a:cubicBezTo>
                  <a:cubicBezTo>
                    <a:pt x="10243" y="67257"/>
                    <a:pt x="10243" y="66714"/>
                    <a:pt x="10195" y="66181"/>
                  </a:cubicBezTo>
                  <a:cubicBezTo>
                    <a:pt x="10195" y="66181"/>
                    <a:pt x="10195" y="66181"/>
                    <a:pt x="10195" y="66181"/>
                  </a:cubicBezTo>
                  <a:cubicBezTo>
                    <a:pt x="10195" y="66181"/>
                    <a:pt x="9433" y="65419"/>
                    <a:pt x="8862" y="65610"/>
                  </a:cubicBezTo>
                  <a:cubicBezTo>
                    <a:pt x="8290" y="65800"/>
                    <a:pt x="6671" y="67324"/>
                    <a:pt x="6195" y="68657"/>
                  </a:cubicBezTo>
                  <a:cubicBezTo>
                    <a:pt x="5747" y="69867"/>
                    <a:pt x="6090" y="71229"/>
                    <a:pt x="7052" y="72087"/>
                  </a:cubicBezTo>
                  <a:cubicBezTo>
                    <a:pt x="7528" y="72087"/>
                    <a:pt x="8100" y="72848"/>
                    <a:pt x="8004" y="73610"/>
                  </a:cubicBezTo>
                  <a:cubicBezTo>
                    <a:pt x="7909" y="74373"/>
                    <a:pt x="6766" y="75516"/>
                    <a:pt x="7242" y="76278"/>
                  </a:cubicBezTo>
                  <a:lnTo>
                    <a:pt x="7242" y="76278"/>
                  </a:lnTo>
                  <a:cubicBezTo>
                    <a:pt x="6195" y="74277"/>
                    <a:pt x="5147" y="75611"/>
                    <a:pt x="4290" y="75135"/>
                  </a:cubicBezTo>
                  <a:cubicBezTo>
                    <a:pt x="3432" y="74658"/>
                    <a:pt x="3718" y="73325"/>
                    <a:pt x="3813" y="72277"/>
                  </a:cubicBezTo>
                  <a:cubicBezTo>
                    <a:pt x="3909" y="71229"/>
                    <a:pt x="3242" y="70086"/>
                    <a:pt x="1813" y="70467"/>
                  </a:cubicBezTo>
                  <a:cubicBezTo>
                    <a:pt x="785" y="70820"/>
                    <a:pt x="60" y="71763"/>
                    <a:pt x="3" y="72848"/>
                  </a:cubicBezTo>
                  <a:cubicBezTo>
                    <a:pt x="-44" y="73096"/>
                    <a:pt x="-44" y="73363"/>
                    <a:pt x="3" y="73610"/>
                  </a:cubicBezTo>
                  <a:cubicBezTo>
                    <a:pt x="3785" y="75153"/>
                    <a:pt x="7204" y="77497"/>
                    <a:pt x="10005" y="80469"/>
                  </a:cubicBezTo>
                  <a:cubicBezTo>
                    <a:pt x="13234" y="84860"/>
                    <a:pt x="15558" y="89841"/>
                    <a:pt x="16863" y="95137"/>
                  </a:cubicBezTo>
                  <a:cubicBezTo>
                    <a:pt x="20606" y="106043"/>
                    <a:pt x="25626" y="116464"/>
                    <a:pt x="31817" y="126189"/>
                  </a:cubicBezTo>
                  <a:cubicBezTo>
                    <a:pt x="39818" y="138762"/>
                    <a:pt x="49914" y="150668"/>
                    <a:pt x="52200" y="165622"/>
                  </a:cubicBezTo>
                  <a:cubicBezTo>
                    <a:pt x="52867" y="170289"/>
                    <a:pt x="52772" y="175147"/>
                    <a:pt x="53534" y="179624"/>
                  </a:cubicBezTo>
                  <a:cubicBezTo>
                    <a:pt x="54458" y="185196"/>
                    <a:pt x="55953" y="190654"/>
                    <a:pt x="58011" y="195912"/>
                  </a:cubicBezTo>
                  <a:lnTo>
                    <a:pt x="58011" y="195150"/>
                  </a:lnTo>
                  <a:cubicBezTo>
                    <a:pt x="58068" y="194645"/>
                    <a:pt x="58068" y="194130"/>
                    <a:pt x="58011" y="193626"/>
                  </a:cubicBezTo>
                  <a:cubicBezTo>
                    <a:pt x="57963" y="193244"/>
                    <a:pt x="57963" y="192864"/>
                    <a:pt x="58011" y="192482"/>
                  </a:cubicBezTo>
                  <a:cubicBezTo>
                    <a:pt x="57992" y="191625"/>
                    <a:pt x="58420" y="190835"/>
                    <a:pt x="59154" y="190387"/>
                  </a:cubicBezTo>
                  <a:cubicBezTo>
                    <a:pt x="59687" y="189987"/>
                    <a:pt x="60430" y="189987"/>
                    <a:pt x="60963" y="190387"/>
                  </a:cubicBezTo>
                  <a:cubicBezTo>
                    <a:pt x="61373" y="190749"/>
                    <a:pt x="61583" y="191273"/>
                    <a:pt x="61535" y="191816"/>
                  </a:cubicBezTo>
                  <a:cubicBezTo>
                    <a:pt x="61487" y="192358"/>
                    <a:pt x="61487" y="192901"/>
                    <a:pt x="61535" y="193435"/>
                  </a:cubicBezTo>
                  <a:lnTo>
                    <a:pt x="61535" y="193435"/>
                  </a:lnTo>
                  <a:cubicBezTo>
                    <a:pt x="61535" y="193435"/>
                    <a:pt x="62392" y="194102"/>
                    <a:pt x="62869" y="194007"/>
                  </a:cubicBezTo>
                  <a:cubicBezTo>
                    <a:pt x="63345" y="193911"/>
                    <a:pt x="64869" y="192387"/>
                    <a:pt x="65250" y="190958"/>
                  </a:cubicBezTo>
                  <a:cubicBezTo>
                    <a:pt x="65678" y="189777"/>
                    <a:pt x="65336" y="188453"/>
                    <a:pt x="64392" y="187625"/>
                  </a:cubicBezTo>
                  <a:cubicBezTo>
                    <a:pt x="64392" y="187148"/>
                    <a:pt x="63440" y="186863"/>
                    <a:pt x="63440" y="186101"/>
                  </a:cubicBezTo>
                  <a:cubicBezTo>
                    <a:pt x="63440" y="185338"/>
                    <a:pt x="64678" y="184291"/>
                    <a:pt x="64202" y="183529"/>
                  </a:cubicBezTo>
                  <a:lnTo>
                    <a:pt x="64202" y="183529"/>
                  </a:lnTo>
                  <a:cubicBezTo>
                    <a:pt x="65154" y="185434"/>
                    <a:pt x="66202" y="184196"/>
                    <a:pt x="67060" y="184672"/>
                  </a:cubicBezTo>
                  <a:cubicBezTo>
                    <a:pt x="67917" y="185148"/>
                    <a:pt x="67631" y="186482"/>
                    <a:pt x="67536" y="187530"/>
                  </a:cubicBezTo>
                  <a:cubicBezTo>
                    <a:pt x="67440" y="188577"/>
                    <a:pt x="68107" y="189720"/>
                    <a:pt x="69536" y="189339"/>
                  </a:cubicBezTo>
                  <a:cubicBezTo>
                    <a:pt x="70488" y="188958"/>
                    <a:pt x="71146" y="188073"/>
                    <a:pt x="71250" y="187053"/>
                  </a:cubicBezTo>
                  <a:cubicBezTo>
                    <a:pt x="71050" y="186272"/>
                    <a:pt x="70888" y="185472"/>
                    <a:pt x="70774" y="184672"/>
                  </a:cubicBezTo>
                  <a:cubicBezTo>
                    <a:pt x="70936" y="183605"/>
                    <a:pt x="71727" y="182739"/>
                    <a:pt x="72774" y="182481"/>
                  </a:cubicBezTo>
                  <a:cubicBezTo>
                    <a:pt x="74203" y="182481"/>
                    <a:pt x="74394" y="183624"/>
                    <a:pt x="74203" y="184767"/>
                  </a:cubicBezTo>
                  <a:lnTo>
                    <a:pt x="73632" y="188577"/>
                  </a:lnTo>
                  <a:cubicBezTo>
                    <a:pt x="73489" y="189206"/>
                    <a:pt x="73489" y="189853"/>
                    <a:pt x="73632" y="190482"/>
                  </a:cubicBezTo>
                  <a:cubicBezTo>
                    <a:pt x="74041" y="191121"/>
                    <a:pt x="74851" y="191358"/>
                    <a:pt x="75537" y="191054"/>
                  </a:cubicBezTo>
                  <a:cubicBezTo>
                    <a:pt x="76470" y="190654"/>
                    <a:pt x="77175" y="189844"/>
                    <a:pt x="77442" y="188863"/>
                  </a:cubicBezTo>
                  <a:cubicBezTo>
                    <a:pt x="77670" y="187796"/>
                    <a:pt x="77670" y="186691"/>
                    <a:pt x="77442" y="185625"/>
                  </a:cubicBezTo>
                  <a:cubicBezTo>
                    <a:pt x="77442" y="184386"/>
                    <a:pt x="77442" y="182672"/>
                    <a:pt x="78680" y="181814"/>
                  </a:cubicBezTo>
                  <a:cubicBezTo>
                    <a:pt x="79470" y="181119"/>
                    <a:pt x="80651" y="181119"/>
                    <a:pt x="81442" y="181814"/>
                  </a:cubicBezTo>
                  <a:cubicBezTo>
                    <a:pt x="81804" y="182672"/>
                    <a:pt x="81804" y="183624"/>
                    <a:pt x="81442" y="184482"/>
                  </a:cubicBezTo>
                  <a:cubicBezTo>
                    <a:pt x="80680" y="185910"/>
                    <a:pt x="79728" y="187530"/>
                    <a:pt x="80871" y="188291"/>
                  </a:cubicBezTo>
                  <a:cubicBezTo>
                    <a:pt x="82014" y="189053"/>
                    <a:pt x="83442" y="188291"/>
                    <a:pt x="84490" y="187434"/>
                  </a:cubicBezTo>
                  <a:cubicBezTo>
                    <a:pt x="85443" y="186634"/>
                    <a:pt x="86081" y="185520"/>
                    <a:pt x="86300" y="184291"/>
                  </a:cubicBezTo>
                  <a:cubicBezTo>
                    <a:pt x="86300" y="183243"/>
                    <a:pt x="86300" y="182196"/>
                    <a:pt x="86300" y="181147"/>
                  </a:cubicBezTo>
                  <a:cubicBezTo>
                    <a:pt x="86395" y="180481"/>
                    <a:pt x="86833" y="179910"/>
                    <a:pt x="87443" y="179624"/>
                  </a:cubicBezTo>
                  <a:cubicBezTo>
                    <a:pt x="88900" y="180853"/>
                    <a:pt x="89224" y="182967"/>
                    <a:pt x="88205" y="184577"/>
                  </a:cubicBezTo>
                  <a:cubicBezTo>
                    <a:pt x="87824" y="185225"/>
                    <a:pt x="87567" y="185929"/>
                    <a:pt x="87443" y="186672"/>
                  </a:cubicBezTo>
                  <a:cubicBezTo>
                    <a:pt x="87443" y="187339"/>
                    <a:pt x="88014" y="187910"/>
                    <a:pt x="88872" y="187530"/>
                  </a:cubicBezTo>
                  <a:cubicBezTo>
                    <a:pt x="89157" y="187596"/>
                    <a:pt x="89443" y="187596"/>
                    <a:pt x="89729" y="187530"/>
                  </a:cubicBezTo>
                  <a:cubicBezTo>
                    <a:pt x="91129" y="186491"/>
                    <a:pt x="92005" y="184891"/>
                    <a:pt x="92110" y="183148"/>
                  </a:cubicBezTo>
                  <a:cubicBezTo>
                    <a:pt x="92110" y="182005"/>
                    <a:pt x="91539" y="180767"/>
                    <a:pt x="92110" y="179624"/>
                  </a:cubicBezTo>
                  <a:cubicBezTo>
                    <a:pt x="94396" y="181147"/>
                    <a:pt x="94301" y="184386"/>
                    <a:pt x="92110" y="187244"/>
                  </a:cubicBezTo>
                  <a:cubicBezTo>
                    <a:pt x="91482" y="188073"/>
                    <a:pt x="90939" y="188968"/>
                    <a:pt x="90491" y="189911"/>
                  </a:cubicBezTo>
                  <a:cubicBezTo>
                    <a:pt x="90148" y="190625"/>
                    <a:pt x="90453" y="191473"/>
                    <a:pt x="91167" y="191816"/>
                  </a:cubicBezTo>
                  <a:cubicBezTo>
                    <a:pt x="91253" y="191854"/>
                    <a:pt x="91348" y="191892"/>
                    <a:pt x="91444" y="191911"/>
                  </a:cubicBezTo>
                  <a:cubicBezTo>
                    <a:pt x="92358" y="191930"/>
                    <a:pt x="93253" y="191663"/>
                    <a:pt x="94015" y="191149"/>
                  </a:cubicBezTo>
                  <a:cubicBezTo>
                    <a:pt x="96168" y="189959"/>
                    <a:pt x="97768" y="187977"/>
                    <a:pt x="98492" y="185625"/>
                  </a:cubicBezTo>
                  <a:cubicBezTo>
                    <a:pt x="98530" y="183815"/>
                    <a:pt x="98263" y="182014"/>
                    <a:pt x="97730" y="180291"/>
                  </a:cubicBezTo>
                  <a:cubicBezTo>
                    <a:pt x="97587" y="179509"/>
                    <a:pt x="97873" y="178700"/>
                    <a:pt x="98492" y="178195"/>
                  </a:cubicBezTo>
                  <a:cubicBezTo>
                    <a:pt x="99340" y="177471"/>
                    <a:pt x="100587" y="177471"/>
                    <a:pt x="101445" y="178195"/>
                  </a:cubicBezTo>
                  <a:cubicBezTo>
                    <a:pt x="101645" y="179043"/>
                    <a:pt x="101645" y="179919"/>
                    <a:pt x="101445" y="180767"/>
                  </a:cubicBezTo>
                  <a:cubicBezTo>
                    <a:pt x="101330" y="181681"/>
                    <a:pt x="101959" y="182529"/>
                    <a:pt x="102873" y="182672"/>
                  </a:cubicBezTo>
                  <a:cubicBezTo>
                    <a:pt x="104388" y="182672"/>
                    <a:pt x="105788" y="181824"/>
                    <a:pt x="106493" y="180481"/>
                  </a:cubicBezTo>
                  <a:cubicBezTo>
                    <a:pt x="106864" y="179433"/>
                    <a:pt x="106864" y="178290"/>
                    <a:pt x="106493" y="177242"/>
                  </a:cubicBezTo>
                  <a:lnTo>
                    <a:pt x="106493" y="175528"/>
                  </a:lnTo>
                  <a:cubicBezTo>
                    <a:pt x="108503" y="176452"/>
                    <a:pt x="109808" y="178452"/>
                    <a:pt x="109827" y="180671"/>
                  </a:cubicBezTo>
                  <a:cubicBezTo>
                    <a:pt x="109684" y="181262"/>
                    <a:pt x="109684" y="181890"/>
                    <a:pt x="109827" y="182481"/>
                  </a:cubicBezTo>
                  <a:cubicBezTo>
                    <a:pt x="110084" y="183072"/>
                    <a:pt x="110722" y="183386"/>
                    <a:pt x="111351" y="183243"/>
                  </a:cubicBezTo>
                  <a:cubicBezTo>
                    <a:pt x="111732" y="183310"/>
                    <a:pt x="112113" y="183310"/>
                    <a:pt x="112494" y="183243"/>
                  </a:cubicBezTo>
                  <a:cubicBezTo>
                    <a:pt x="114056" y="182338"/>
                    <a:pt x="114865" y="180538"/>
                    <a:pt x="114494" y="178766"/>
                  </a:cubicBezTo>
                  <a:cubicBezTo>
                    <a:pt x="113894" y="177490"/>
                    <a:pt x="113161" y="176271"/>
                    <a:pt x="112303" y="175147"/>
                  </a:cubicBezTo>
                  <a:cubicBezTo>
                    <a:pt x="111979" y="174671"/>
                    <a:pt x="112103" y="174014"/>
                    <a:pt x="112579" y="173690"/>
                  </a:cubicBezTo>
                  <a:cubicBezTo>
                    <a:pt x="112694" y="173614"/>
                    <a:pt x="112827" y="173556"/>
                    <a:pt x="112970" y="173528"/>
                  </a:cubicBezTo>
                  <a:cubicBezTo>
                    <a:pt x="113237" y="173394"/>
                    <a:pt x="113561" y="173394"/>
                    <a:pt x="113827" y="173528"/>
                  </a:cubicBezTo>
                  <a:cubicBezTo>
                    <a:pt x="116018" y="174480"/>
                    <a:pt x="115828" y="177242"/>
                    <a:pt x="117732" y="178481"/>
                  </a:cubicBezTo>
                  <a:cubicBezTo>
                    <a:pt x="119256" y="179167"/>
                    <a:pt x="120942" y="179395"/>
                    <a:pt x="122590" y="179148"/>
                  </a:cubicBezTo>
                  <a:cubicBezTo>
                    <a:pt x="123733" y="179148"/>
                    <a:pt x="125543" y="178576"/>
                    <a:pt x="125638" y="177623"/>
                  </a:cubicBezTo>
                  <a:cubicBezTo>
                    <a:pt x="125591" y="177233"/>
                    <a:pt x="125333" y="176909"/>
                    <a:pt x="124971" y="176766"/>
                  </a:cubicBezTo>
                  <a:cubicBezTo>
                    <a:pt x="123447" y="175909"/>
                    <a:pt x="121542" y="175433"/>
                    <a:pt x="119923" y="174671"/>
                  </a:cubicBezTo>
                  <a:cubicBezTo>
                    <a:pt x="118342" y="174099"/>
                    <a:pt x="117256" y="172632"/>
                    <a:pt x="117161" y="170956"/>
                  </a:cubicBezTo>
                  <a:cubicBezTo>
                    <a:pt x="117961" y="170299"/>
                    <a:pt x="119114" y="170299"/>
                    <a:pt x="119923" y="170956"/>
                  </a:cubicBezTo>
                  <a:cubicBezTo>
                    <a:pt x="120590" y="171432"/>
                    <a:pt x="120876" y="172195"/>
                    <a:pt x="121638" y="172480"/>
                  </a:cubicBezTo>
                  <a:lnTo>
                    <a:pt x="122400" y="172480"/>
                  </a:lnTo>
                  <a:cubicBezTo>
                    <a:pt x="123238" y="172165"/>
                    <a:pt x="123667" y="171242"/>
                    <a:pt x="123362" y="170403"/>
                  </a:cubicBezTo>
                  <a:cubicBezTo>
                    <a:pt x="123352" y="170394"/>
                    <a:pt x="123352" y="170394"/>
                    <a:pt x="123352" y="170385"/>
                  </a:cubicBezTo>
                  <a:cubicBezTo>
                    <a:pt x="123352" y="169718"/>
                    <a:pt x="122781" y="168860"/>
                    <a:pt x="123352" y="168194"/>
                  </a:cubicBezTo>
                  <a:cubicBezTo>
                    <a:pt x="123924" y="167527"/>
                    <a:pt x="125829" y="170766"/>
                    <a:pt x="126877" y="172289"/>
                  </a:cubicBezTo>
                  <a:cubicBezTo>
                    <a:pt x="129029" y="174690"/>
                    <a:pt x="132306" y="175737"/>
                    <a:pt x="135449" y="175052"/>
                  </a:cubicBezTo>
                  <a:cubicBezTo>
                    <a:pt x="136011" y="174994"/>
                    <a:pt x="136563" y="174833"/>
                    <a:pt x="137068" y="174576"/>
                  </a:cubicBezTo>
                  <a:cubicBezTo>
                    <a:pt x="138154" y="174137"/>
                    <a:pt x="138697" y="172918"/>
                    <a:pt x="138306" y="171813"/>
                  </a:cubicBezTo>
                  <a:cubicBezTo>
                    <a:pt x="138306" y="171051"/>
                    <a:pt x="136973" y="170575"/>
                    <a:pt x="136211" y="170003"/>
                  </a:cubicBezTo>
                  <a:cubicBezTo>
                    <a:pt x="135087" y="169308"/>
                    <a:pt x="134144" y="168365"/>
                    <a:pt x="133449" y="167241"/>
                  </a:cubicBezTo>
                  <a:cubicBezTo>
                    <a:pt x="132649" y="166070"/>
                    <a:pt x="132963" y="164469"/>
                    <a:pt x="134135" y="163669"/>
                  </a:cubicBezTo>
                  <a:cubicBezTo>
                    <a:pt x="134163" y="163650"/>
                    <a:pt x="134182" y="163641"/>
                    <a:pt x="134211" y="163622"/>
                  </a:cubicBezTo>
                  <a:cubicBezTo>
                    <a:pt x="135401" y="162764"/>
                    <a:pt x="137011" y="162764"/>
                    <a:pt x="138211" y="163622"/>
                  </a:cubicBezTo>
                  <a:cubicBezTo>
                    <a:pt x="139164" y="164384"/>
                    <a:pt x="139640" y="165432"/>
                    <a:pt x="140878" y="165908"/>
                  </a:cubicBezTo>
                  <a:cubicBezTo>
                    <a:pt x="142116" y="166384"/>
                    <a:pt x="144498" y="165908"/>
                    <a:pt x="144879" y="164289"/>
                  </a:cubicBezTo>
                  <a:cubicBezTo>
                    <a:pt x="145079" y="163898"/>
                    <a:pt x="145079" y="163441"/>
                    <a:pt x="144879" y="163050"/>
                  </a:cubicBezTo>
                  <a:cubicBezTo>
                    <a:pt x="144050" y="162450"/>
                    <a:pt x="143155" y="161936"/>
                    <a:pt x="142212" y="161526"/>
                  </a:cubicBezTo>
                  <a:cubicBezTo>
                    <a:pt x="141269" y="161145"/>
                    <a:pt x="140716" y="160155"/>
                    <a:pt x="140878" y="159145"/>
                  </a:cubicBezTo>
                  <a:cubicBezTo>
                    <a:pt x="141250" y="158173"/>
                    <a:pt x="142126" y="157478"/>
                    <a:pt x="143164" y="157335"/>
                  </a:cubicBezTo>
                  <a:cubicBezTo>
                    <a:pt x="144088" y="157230"/>
                    <a:pt x="145002" y="157630"/>
                    <a:pt x="145545" y="158383"/>
                  </a:cubicBezTo>
                  <a:lnTo>
                    <a:pt x="149355" y="162955"/>
                  </a:lnTo>
                  <a:cubicBezTo>
                    <a:pt x="150013" y="163698"/>
                    <a:pt x="150746" y="164365"/>
                    <a:pt x="151546" y="164955"/>
                  </a:cubicBezTo>
                  <a:cubicBezTo>
                    <a:pt x="152632" y="165517"/>
                    <a:pt x="153880" y="165689"/>
                    <a:pt x="155070" y="165432"/>
                  </a:cubicBezTo>
                  <a:cubicBezTo>
                    <a:pt x="155918" y="165327"/>
                    <a:pt x="156718" y="164955"/>
                    <a:pt x="157356" y="164384"/>
                  </a:cubicBezTo>
                  <a:cubicBezTo>
                    <a:pt x="158023" y="163812"/>
                    <a:pt x="158404" y="162955"/>
                    <a:pt x="158023" y="162479"/>
                  </a:cubicBezTo>
                  <a:cubicBezTo>
                    <a:pt x="157604" y="162079"/>
                    <a:pt x="157071" y="161812"/>
                    <a:pt x="156499" y="161717"/>
                  </a:cubicBezTo>
                  <a:cubicBezTo>
                    <a:pt x="154937" y="161355"/>
                    <a:pt x="153546" y="160441"/>
                    <a:pt x="152594" y="159145"/>
                  </a:cubicBezTo>
                  <a:cubicBezTo>
                    <a:pt x="152070" y="158631"/>
                    <a:pt x="152060" y="157783"/>
                    <a:pt x="152575" y="157259"/>
                  </a:cubicBezTo>
                  <a:cubicBezTo>
                    <a:pt x="152584" y="157249"/>
                    <a:pt x="152584" y="157249"/>
                    <a:pt x="152594" y="157240"/>
                  </a:cubicBezTo>
                  <a:cubicBezTo>
                    <a:pt x="153080" y="156945"/>
                    <a:pt x="153642" y="156773"/>
                    <a:pt x="154213" y="156763"/>
                  </a:cubicBezTo>
                  <a:cubicBezTo>
                    <a:pt x="155280" y="156754"/>
                    <a:pt x="156299" y="157173"/>
                    <a:pt x="157071" y="157907"/>
                  </a:cubicBezTo>
                  <a:cubicBezTo>
                    <a:pt x="157690" y="158707"/>
                    <a:pt x="158566" y="159278"/>
                    <a:pt x="159547" y="159526"/>
                  </a:cubicBezTo>
                  <a:cubicBezTo>
                    <a:pt x="160862" y="159774"/>
                    <a:pt x="162205" y="159307"/>
                    <a:pt x="163071" y="158288"/>
                  </a:cubicBezTo>
                  <a:cubicBezTo>
                    <a:pt x="163653" y="157754"/>
                    <a:pt x="163681" y="156850"/>
                    <a:pt x="163148" y="156268"/>
                  </a:cubicBezTo>
                  <a:cubicBezTo>
                    <a:pt x="163119" y="156240"/>
                    <a:pt x="163100" y="156221"/>
                    <a:pt x="163071" y="156192"/>
                  </a:cubicBezTo>
                  <a:cubicBezTo>
                    <a:pt x="162367" y="155744"/>
                    <a:pt x="161595" y="155421"/>
                    <a:pt x="160786" y="155240"/>
                  </a:cubicBezTo>
                  <a:cubicBezTo>
                    <a:pt x="158319" y="154611"/>
                    <a:pt x="156032" y="153401"/>
                    <a:pt x="154118" y="151716"/>
                  </a:cubicBezTo>
                  <a:cubicBezTo>
                    <a:pt x="153508" y="151211"/>
                    <a:pt x="153432" y="150306"/>
                    <a:pt x="153937" y="149706"/>
                  </a:cubicBezTo>
                  <a:cubicBezTo>
                    <a:pt x="153994" y="149639"/>
                    <a:pt x="154051" y="149582"/>
                    <a:pt x="154118" y="149525"/>
                  </a:cubicBezTo>
                  <a:cubicBezTo>
                    <a:pt x="154671" y="149058"/>
                    <a:pt x="155404" y="148858"/>
                    <a:pt x="156118" y="148953"/>
                  </a:cubicBezTo>
                  <a:cubicBezTo>
                    <a:pt x="156604" y="149124"/>
                    <a:pt x="157052" y="149382"/>
                    <a:pt x="157452" y="149715"/>
                  </a:cubicBezTo>
                  <a:lnTo>
                    <a:pt x="159642" y="151239"/>
                  </a:lnTo>
                  <a:cubicBezTo>
                    <a:pt x="160643" y="151849"/>
                    <a:pt x="161814" y="152116"/>
                    <a:pt x="162976" y="152001"/>
                  </a:cubicBezTo>
                  <a:cubicBezTo>
                    <a:pt x="164310" y="152001"/>
                    <a:pt x="165929" y="150763"/>
                    <a:pt x="165929" y="149715"/>
                  </a:cubicBezTo>
                  <a:cubicBezTo>
                    <a:pt x="165929" y="148667"/>
                    <a:pt x="164786" y="148477"/>
                    <a:pt x="163833" y="148191"/>
                  </a:cubicBezTo>
                  <a:cubicBezTo>
                    <a:pt x="163081" y="147934"/>
                    <a:pt x="162405" y="147505"/>
                    <a:pt x="161833" y="146953"/>
                  </a:cubicBezTo>
                  <a:cubicBezTo>
                    <a:pt x="161500" y="146762"/>
                    <a:pt x="161309" y="146382"/>
                    <a:pt x="161357" y="146001"/>
                  </a:cubicBezTo>
                  <a:cubicBezTo>
                    <a:pt x="161328" y="145782"/>
                    <a:pt x="161328" y="145553"/>
                    <a:pt x="161357" y="145334"/>
                  </a:cubicBezTo>
                  <a:cubicBezTo>
                    <a:pt x="162405" y="144219"/>
                    <a:pt x="163967" y="143753"/>
                    <a:pt x="165453" y="144096"/>
                  </a:cubicBezTo>
                  <a:cubicBezTo>
                    <a:pt x="166510" y="144496"/>
                    <a:pt x="167339" y="145324"/>
                    <a:pt x="167739" y="146382"/>
                  </a:cubicBezTo>
                  <a:cubicBezTo>
                    <a:pt x="168120" y="147401"/>
                    <a:pt x="168825" y="148267"/>
                    <a:pt x="169739" y="148858"/>
                  </a:cubicBezTo>
                  <a:lnTo>
                    <a:pt x="170787" y="148858"/>
                  </a:lnTo>
                  <a:cubicBezTo>
                    <a:pt x="171596" y="148677"/>
                    <a:pt x="172330" y="148239"/>
                    <a:pt x="172882" y="147620"/>
                  </a:cubicBezTo>
                  <a:cubicBezTo>
                    <a:pt x="173292" y="147220"/>
                    <a:pt x="173644" y="146772"/>
                    <a:pt x="173930" y="146286"/>
                  </a:cubicBezTo>
                  <a:cubicBezTo>
                    <a:pt x="174406" y="144943"/>
                    <a:pt x="173711" y="143476"/>
                    <a:pt x="172368" y="143000"/>
                  </a:cubicBezTo>
                  <a:cubicBezTo>
                    <a:pt x="172320" y="142981"/>
                    <a:pt x="172263" y="142971"/>
                    <a:pt x="172215" y="142953"/>
                  </a:cubicBezTo>
                  <a:cubicBezTo>
                    <a:pt x="170739" y="142495"/>
                    <a:pt x="169310" y="141924"/>
                    <a:pt x="167929" y="141238"/>
                  </a:cubicBezTo>
                  <a:cubicBezTo>
                    <a:pt x="167262" y="140924"/>
                    <a:pt x="166977" y="140133"/>
                    <a:pt x="167291" y="139466"/>
                  </a:cubicBezTo>
                  <a:cubicBezTo>
                    <a:pt x="167310" y="139419"/>
                    <a:pt x="167329" y="139371"/>
                    <a:pt x="167358" y="139333"/>
                  </a:cubicBezTo>
                  <a:cubicBezTo>
                    <a:pt x="168005" y="138542"/>
                    <a:pt x="169005" y="138114"/>
                    <a:pt x="170025" y="138190"/>
                  </a:cubicBezTo>
                  <a:cubicBezTo>
                    <a:pt x="170796" y="138199"/>
                    <a:pt x="171530" y="138552"/>
                    <a:pt x="172025" y="139142"/>
                  </a:cubicBezTo>
                  <a:cubicBezTo>
                    <a:pt x="172368" y="139542"/>
                    <a:pt x="172787" y="139866"/>
                    <a:pt x="173263" y="140095"/>
                  </a:cubicBezTo>
                  <a:cubicBezTo>
                    <a:pt x="173844" y="140333"/>
                    <a:pt x="174492" y="140333"/>
                    <a:pt x="175073" y="140095"/>
                  </a:cubicBezTo>
                  <a:cubicBezTo>
                    <a:pt x="176187" y="139733"/>
                    <a:pt x="176816" y="138552"/>
                    <a:pt x="176502" y="137428"/>
                  </a:cubicBezTo>
                  <a:cubicBezTo>
                    <a:pt x="176502" y="136571"/>
                    <a:pt x="175263" y="136094"/>
                    <a:pt x="174692" y="135428"/>
                  </a:cubicBezTo>
                  <a:cubicBezTo>
                    <a:pt x="174120" y="134761"/>
                    <a:pt x="175168" y="134475"/>
                    <a:pt x="175835" y="133999"/>
                  </a:cubicBezTo>
                  <a:cubicBezTo>
                    <a:pt x="176549" y="133780"/>
                    <a:pt x="177311" y="133780"/>
                    <a:pt x="178026" y="133999"/>
                  </a:cubicBezTo>
                  <a:cubicBezTo>
                    <a:pt x="178521" y="134075"/>
                    <a:pt x="178969" y="134351"/>
                    <a:pt x="179264" y="134761"/>
                  </a:cubicBezTo>
                  <a:cubicBezTo>
                    <a:pt x="179950" y="135342"/>
                    <a:pt x="180721" y="135828"/>
                    <a:pt x="181550" y="136190"/>
                  </a:cubicBezTo>
                  <a:cubicBezTo>
                    <a:pt x="176121" y="130694"/>
                    <a:pt x="171472" y="124474"/>
                    <a:pt x="167739" y="117711"/>
                  </a:cubicBezTo>
                  <a:cubicBezTo>
                    <a:pt x="165348" y="112720"/>
                    <a:pt x="162710" y="107862"/>
                    <a:pt x="159833" y="103138"/>
                  </a:cubicBezTo>
                  <a:cubicBezTo>
                    <a:pt x="156213" y="97709"/>
                    <a:pt x="151261" y="93613"/>
                    <a:pt x="147831" y="87707"/>
                  </a:cubicBezTo>
                  <a:cubicBezTo>
                    <a:pt x="144507" y="80563"/>
                    <a:pt x="140821" y="73610"/>
                    <a:pt x="136782" y="66847"/>
                  </a:cubicBezTo>
                  <a:cubicBezTo>
                    <a:pt x="134687" y="64085"/>
                    <a:pt x="132020" y="61800"/>
                    <a:pt x="129734" y="59228"/>
                  </a:cubicBezTo>
                  <a:cubicBezTo>
                    <a:pt x="117161" y="44940"/>
                    <a:pt x="115542" y="24652"/>
                    <a:pt x="108493" y="7126"/>
                  </a:cubicBezTo>
                  <a:lnTo>
                    <a:pt x="108493" y="7126"/>
                  </a:lnTo>
                  <a:cubicBezTo>
                    <a:pt x="108493" y="8364"/>
                    <a:pt x="109160" y="9507"/>
                    <a:pt x="108017" y="10746"/>
                  </a:cubicBezTo>
                  <a:cubicBezTo>
                    <a:pt x="106121" y="8955"/>
                    <a:pt x="105798" y="6049"/>
                    <a:pt x="107255" y="3887"/>
                  </a:cubicBezTo>
                  <a:lnTo>
                    <a:pt x="105826" y="745"/>
                  </a:lnTo>
                  <a:lnTo>
                    <a:pt x="105160" y="-399"/>
                  </a:lnTo>
                  <a:cubicBezTo>
                    <a:pt x="103874" y="982"/>
                    <a:pt x="103102" y="2764"/>
                    <a:pt x="102969" y="464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34" name="Freeform: Shape 1033">
              <a:extLst>
                <a:ext uri="{FF2B5EF4-FFF2-40B4-BE49-F238E27FC236}">
                  <a16:creationId xmlns:a16="http://schemas.microsoft.com/office/drawing/2014/main" xmlns="" id="{699B3E5C-FAFE-E97D-3F9F-0D75824B6208}"/>
                </a:ext>
              </a:extLst>
            </p:cNvPr>
            <p:cNvSpPr/>
            <p:nvPr/>
          </p:nvSpPr>
          <p:spPr>
            <a:xfrm>
              <a:off x="5520880" y="4599391"/>
              <a:ext cx="2895" cy="5088"/>
            </a:xfrm>
            <a:custGeom>
              <a:avLst/>
              <a:gdLst>
                <a:gd name="connsiteX0" fmla="*/ 253 w 2895"/>
                <a:gd name="connsiteY0" fmla="*/ 4690 h 5088"/>
                <a:gd name="connsiteX1" fmla="*/ 253 w 2895"/>
                <a:gd name="connsiteY1" fmla="*/ 4118 h 5088"/>
                <a:gd name="connsiteX2" fmla="*/ 2349 w 2895"/>
                <a:gd name="connsiteY2" fmla="*/ 1928 h 5088"/>
                <a:gd name="connsiteX3" fmla="*/ 2530 w 2895"/>
                <a:gd name="connsiteY3" fmla="*/ -82 h 5088"/>
                <a:gd name="connsiteX4" fmla="*/ 2349 w 2895"/>
                <a:gd name="connsiteY4" fmla="*/ -263 h 5088"/>
                <a:gd name="connsiteX5" fmla="*/ -32 w 2895"/>
                <a:gd name="connsiteY5" fmla="*/ -263 h 5088"/>
                <a:gd name="connsiteX6" fmla="*/ -32 w 2895"/>
                <a:gd name="connsiteY6" fmla="*/ 880 h 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95" h="5088">
                  <a:moveTo>
                    <a:pt x="253" y="4690"/>
                  </a:moveTo>
                  <a:lnTo>
                    <a:pt x="253" y="4118"/>
                  </a:lnTo>
                  <a:cubicBezTo>
                    <a:pt x="1044" y="3490"/>
                    <a:pt x="1749" y="2747"/>
                    <a:pt x="2349" y="1928"/>
                  </a:cubicBezTo>
                  <a:cubicBezTo>
                    <a:pt x="2959" y="1423"/>
                    <a:pt x="3035" y="518"/>
                    <a:pt x="2530" y="-82"/>
                  </a:cubicBezTo>
                  <a:cubicBezTo>
                    <a:pt x="2473" y="-149"/>
                    <a:pt x="2416" y="-206"/>
                    <a:pt x="2349" y="-263"/>
                  </a:cubicBezTo>
                  <a:cubicBezTo>
                    <a:pt x="1568" y="-444"/>
                    <a:pt x="749" y="-444"/>
                    <a:pt x="-32" y="-263"/>
                  </a:cubicBezTo>
                  <a:lnTo>
                    <a:pt x="-32" y="88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35" name="Freeform: Shape 1034">
              <a:extLst>
                <a:ext uri="{FF2B5EF4-FFF2-40B4-BE49-F238E27FC236}">
                  <a16:creationId xmlns:a16="http://schemas.microsoft.com/office/drawing/2014/main" xmlns="" id="{9F73D06E-6AB3-A520-9C97-6FB2C9D9D34B}"/>
                </a:ext>
              </a:extLst>
            </p:cNvPr>
            <p:cNvSpPr/>
            <p:nvPr/>
          </p:nvSpPr>
          <p:spPr>
            <a:xfrm>
              <a:off x="5401972" y="4599146"/>
              <a:ext cx="164818" cy="186325"/>
            </a:xfrm>
            <a:custGeom>
              <a:avLst/>
              <a:gdLst>
                <a:gd name="connsiteX0" fmla="*/ 30007 w 164818"/>
                <a:gd name="connsiteY0" fmla="*/ 176956 h 186325"/>
                <a:gd name="connsiteX1" fmla="*/ 30007 w 164818"/>
                <a:gd name="connsiteY1" fmla="*/ 177814 h 186325"/>
                <a:gd name="connsiteX2" fmla="*/ 30007 w 164818"/>
                <a:gd name="connsiteY2" fmla="*/ 180195 h 186325"/>
                <a:gd name="connsiteX3" fmla="*/ 31055 w 164818"/>
                <a:gd name="connsiteY3" fmla="*/ 180957 h 186325"/>
                <a:gd name="connsiteX4" fmla="*/ 34198 w 164818"/>
                <a:gd name="connsiteY4" fmla="*/ 178480 h 186325"/>
                <a:gd name="connsiteX5" fmla="*/ 34198 w 164818"/>
                <a:gd name="connsiteY5" fmla="*/ 174956 h 186325"/>
                <a:gd name="connsiteX6" fmla="*/ 33627 w 164818"/>
                <a:gd name="connsiteY6" fmla="*/ 173337 h 186325"/>
                <a:gd name="connsiteX7" fmla="*/ 34960 w 164818"/>
                <a:gd name="connsiteY7" fmla="*/ 170860 h 186325"/>
                <a:gd name="connsiteX8" fmla="*/ 34960 w 164818"/>
                <a:gd name="connsiteY8" fmla="*/ 170860 h 186325"/>
                <a:gd name="connsiteX9" fmla="*/ 37532 w 164818"/>
                <a:gd name="connsiteY9" fmla="*/ 172670 h 186325"/>
                <a:gd name="connsiteX10" fmla="*/ 37532 w 164818"/>
                <a:gd name="connsiteY10" fmla="*/ 175623 h 186325"/>
                <a:gd name="connsiteX11" fmla="*/ 39056 w 164818"/>
                <a:gd name="connsiteY11" fmla="*/ 177814 h 186325"/>
                <a:gd name="connsiteX12" fmla="*/ 41342 w 164818"/>
                <a:gd name="connsiteY12" fmla="*/ 175909 h 186325"/>
                <a:gd name="connsiteX13" fmla="*/ 41342 w 164818"/>
                <a:gd name="connsiteY13" fmla="*/ 173528 h 186325"/>
                <a:gd name="connsiteX14" fmla="*/ 43723 w 164818"/>
                <a:gd name="connsiteY14" fmla="*/ 171813 h 186325"/>
                <a:gd name="connsiteX15" fmla="*/ 44676 w 164818"/>
                <a:gd name="connsiteY15" fmla="*/ 174384 h 186325"/>
                <a:gd name="connsiteX16" fmla="*/ 43152 w 164818"/>
                <a:gd name="connsiteY16" fmla="*/ 178004 h 186325"/>
                <a:gd name="connsiteX17" fmla="*/ 43152 w 164818"/>
                <a:gd name="connsiteY17" fmla="*/ 179814 h 186325"/>
                <a:gd name="connsiteX18" fmla="*/ 44961 w 164818"/>
                <a:gd name="connsiteY18" fmla="*/ 180861 h 186325"/>
                <a:gd name="connsiteX19" fmla="*/ 47247 w 164818"/>
                <a:gd name="connsiteY19" fmla="*/ 179147 h 186325"/>
                <a:gd name="connsiteX20" fmla="*/ 48390 w 164818"/>
                <a:gd name="connsiteY20" fmla="*/ 176004 h 186325"/>
                <a:gd name="connsiteX21" fmla="*/ 50486 w 164818"/>
                <a:gd name="connsiteY21" fmla="*/ 172575 h 186325"/>
                <a:gd name="connsiteX22" fmla="*/ 53058 w 164818"/>
                <a:gd name="connsiteY22" fmla="*/ 173623 h 186325"/>
                <a:gd name="connsiteX23" fmla="*/ 52010 w 164818"/>
                <a:gd name="connsiteY23" fmla="*/ 176194 h 186325"/>
                <a:gd name="connsiteX24" fmla="*/ 50676 w 164818"/>
                <a:gd name="connsiteY24" fmla="*/ 179718 h 186325"/>
                <a:gd name="connsiteX25" fmla="*/ 54391 w 164818"/>
                <a:gd name="connsiteY25" fmla="*/ 179718 h 186325"/>
                <a:gd name="connsiteX26" fmla="*/ 56868 w 164818"/>
                <a:gd name="connsiteY26" fmla="*/ 177052 h 186325"/>
                <a:gd name="connsiteX27" fmla="*/ 58011 w 164818"/>
                <a:gd name="connsiteY27" fmla="*/ 174099 h 186325"/>
                <a:gd name="connsiteX28" fmla="*/ 59535 w 164818"/>
                <a:gd name="connsiteY28" fmla="*/ 172861 h 186325"/>
                <a:gd name="connsiteX29" fmla="*/ 59535 w 164818"/>
                <a:gd name="connsiteY29" fmla="*/ 177814 h 186325"/>
                <a:gd name="connsiteX30" fmla="*/ 58201 w 164818"/>
                <a:gd name="connsiteY30" fmla="*/ 179718 h 186325"/>
                <a:gd name="connsiteX31" fmla="*/ 59535 w 164818"/>
                <a:gd name="connsiteY31" fmla="*/ 180861 h 186325"/>
                <a:gd name="connsiteX32" fmla="*/ 60487 w 164818"/>
                <a:gd name="connsiteY32" fmla="*/ 180861 h 186325"/>
                <a:gd name="connsiteX33" fmla="*/ 63821 w 164818"/>
                <a:gd name="connsiteY33" fmla="*/ 177147 h 186325"/>
                <a:gd name="connsiteX34" fmla="*/ 65059 w 164818"/>
                <a:gd name="connsiteY34" fmla="*/ 173813 h 186325"/>
                <a:gd name="connsiteX35" fmla="*/ 63630 w 164818"/>
                <a:gd name="connsiteY35" fmla="*/ 181338 h 186325"/>
                <a:gd name="connsiteX36" fmla="*/ 61535 w 164818"/>
                <a:gd name="connsiteY36" fmla="*/ 183529 h 186325"/>
                <a:gd name="connsiteX37" fmla="*/ 61535 w 164818"/>
                <a:gd name="connsiteY37" fmla="*/ 185719 h 186325"/>
                <a:gd name="connsiteX38" fmla="*/ 64297 w 164818"/>
                <a:gd name="connsiteY38" fmla="*/ 185719 h 186325"/>
                <a:gd name="connsiteX39" fmla="*/ 69917 w 164818"/>
                <a:gd name="connsiteY39" fmla="*/ 181338 h 186325"/>
                <a:gd name="connsiteX40" fmla="*/ 69917 w 164818"/>
                <a:gd name="connsiteY40" fmla="*/ 176004 h 186325"/>
                <a:gd name="connsiteX41" fmla="*/ 71155 w 164818"/>
                <a:gd name="connsiteY41" fmla="*/ 174099 h 186325"/>
                <a:gd name="connsiteX42" fmla="*/ 73917 w 164818"/>
                <a:gd name="connsiteY42" fmla="*/ 174956 h 186325"/>
                <a:gd name="connsiteX43" fmla="*/ 73917 w 164818"/>
                <a:gd name="connsiteY43" fmla="*/ 177528 h 186325"/>
                <a:gd name="connsiteX44" fmla="*/ 74965 w 164818"/>
                <a:gd name="connsiteY44" fmla="*/ 179718 h 186325"/>
                <a:gd name="connsiteX45" fmla="*/ 78966 w 164818"/>
                <a:gd name="connsiteY45" fmla="*/ 178385 h 186325"/>
                <a:gd name="connsiteX46" fmla="*/ 80013 w 164818"/>
                <a:gd name="connsiteY46" fmla="*/ 175242 h 186325"/>
                <a:gd name="connsiteX47" fmla="*/ 80013 w 164818"/>
                <a:gd name="connsiteY47" fmla="*/ 173432 h 186325"/>
                <a:gd name="connsiteX48" fmla="*/ 82109 w 164818"/>
                <a:gd name="connsiteY48" fmla="*/ 179338 h 186325"/>
                <a:gd name="connsiteX49" fmla="*/ 82109 w 164818"/>
                <a:gd name="connsiteY49" fmla="*/ 181052 h 186325"/>
                <a:gd name="connsiteX50" fmla="*/ 83538 w 164818"/>
                <a:gd name="connsiteY50" fmla="*/ 182195 h 186325"/>
                <a:gd name="connsiteX51" fmla="*/ 84776 w 164818"/>
                <a:gd name="connsiteY51" fmla="*/ 182195 h 186325"/>
                <a:gd name="connsiteX52" fmla="*/ 87634 w 164818"/>
                <a:gd name="connsiteY52" fmla="*/ 178290 h 186325"/>
                <a:gd name="connsiteX53" fmla="*/ 86395 w 164818"/>
                <a:gd name="connsiteY53" fmla="*/ 174289 h 186325"/>
                <a:gd name="connsiteX54" fmla="*/ 87081 w 164818"/>
                <a:gd name="connsiteY54" fmla="*/ 172822 h 186325"/>
                <a:gd name="connsiteX55" fmla="*/ 87348 w 164818"/>
                <a:gd name="connsiteY55" fmla="*/ 172765 h 186325"/>
                <a:gd name="connsiteX56" fmla="*/ 88205 w 164818"/>
                <a:gd name="connsiteY56" fmla="*/ 172765 h 186325"/>
                <a:gd name="connsiteX57" fmla="*/ 90872 w 164818"/>
                <a:gd name="connsiteY57" fmla="*/ 178480 h 186325"/>
                <a:gd name="connsiteX58" fmla="*/ 95444 w 164818"/>
                <a:gd name="connsiteY58" fmla="*/ 180195 h 186325"/>
                <a:gd name="connsiteX59" fmla="*/ 98873 w 164818"/>
                <a:gd name="connsiteY59" fmla="*/ 179338 h 186325"/>
                <a:gd name="connsiteX60" fmla="*/ 98873 w 164818"/>
                <a:gd name="connsiteY60" fmla="*/ 178385 h 186325"/>
                <a:gd name="connsiteX61" fmla="*/ 94396 w 164818"/>
                <a:gd name="connsiteY61" fmla="*/ 175242 h 186325"/>
                <a:gd name="connsiteX62" fmla="*/ 92491 w 164818"/>
                <a:gd name="connsiteY62" fmla="*/ 170956 h 186325"/>
                <a:gd name="connsiteX63" fmla="*/ 95253 w 164818"/>
                <a:gd name="connsiteY63" fmla="*/ 170956 h 186325"/>
                <a:gd name="connsiteX64" fmla="*/ 96587 w 164818"/>
                <a:gd name="connsiteY64" fmla="*/ 172861 h 186325"/>
                <a:gd name="connsiteX65" fmla="*/ 97254 w 164818"/>
                <a:gd name="connsiteY65" fmla="*/ 172861 h 186325"/>
                <a:gd name="connsiteX66" fmla="*/ 98778 w 164818"/>
                <a:gd name="connsiteY66" fmla="*/ 171051 h 186325"/>
                <a:gd name="connsiteX67" fmla="*/ 99425 w 164818"/>
                <a:gd name="connsiteY67" fmla="*/ 169137 h 186325"/>
                <a:gd name="connsiteX68" fmla="*/ 99635 w 164818"/>
                <a:gd name="connsiteY68" fmla="*/ 169051 h 186325"/>
                <a:gd name="connsiteX69" fmla="*/ 102111 w 164818"/>
                <a:gd name="connsiteY69" fmla="*/ 173718 h 186325"/>
                <a:gd name="connsiteX70" fmla="*/ 109922 w 164818"/>
                <a:gd name="connsiteY70" fmla="*/ 178290 h 186325"/>
                <a:gd name="connsiteX71" fmla="*/ 111636 w 164818"/>
                <a:gd name="connsiteY71" fmla="*/ 178290 h 186325"/>
                <a:gd name="connsiteX72" fmla="*/ 113446 w 164818"/>
                <a:gd name="connsiteY72" fmla="*/ 175909 h 186325"/>
                <a:gd name="connsiteX73" fmla="*/ 111732 w 164818"/>
                <a:gd name="connsiteY73" fmla="*/ 173623 h 186325"/>
                <a:gd name="connsiteX74" fmla="*/ 109731 w 164818"/>
                <a:gd name="connsiteY74" fmla="*/ 170384 h 186325"/>
                <a:gd name="connsiteX75" fmla="*/ 111103 w 164818"/>
                <a:gd name="connsiteY75" fmla="*/ 167012 h 186325"/>
                <a:gd name="connsiteX76" fmla="*/ 111255 w 164818"/>
                <a:gd name="connsiteY76" fmla="*/ 166955 h 186325"/>
                <a:gd name="connsiteX77" fmla="*/ 115161 w 164818"/>
                <a:gd name="connsiteY77" fmla="*/ 168003 h 186325"/>
                <a:gd name="connsiteX78" fmla="*/ 117256 w 164818"/>
                <a:gd name="connsiteY78" fmla="*/ 170765 h 186325"/>
                <a:gd name="connsiteX79" fmla="*/ 121447 w 164818"/>
                <a:gd name="connsiteY79" fmla="*/ 170099 h 186325"/>
                <a:gd name="connsiteX80" fmla="*/ 121447 w 164818"/>
                <a:gd name="connsiteY80" fmla="*/ 168860 h 186325"/>
                <a:gd name="connsiteX81" fmla="*/ 119161 w 164818"/>
                <a:gd name="connsiteY81" fmla="*/ 166669 h 186325"/>
                <a:gd name="connsiteX82" fmla="*/ 118304 w 164818"/>
                <a:gd name="connsiteY82" fmla="*/ 164098 h 186325"/>
                <a:gd name="connsiteX83" fmla="*/ 120876 w 164818"/>
                <a:gd name="connsiteY83" fmla="*/ 162860 h 186325"/>
                <a:gd name="connsiteX84" fmla="*/ 123067 w 164818"/>
                <a:gd name="connsiteY84" fmla="*/ 164383 h 186325"/>
                <a:gd name="connsiteX85" fmla="*/ 125829 w 164818"/>
                <a:gd name="connsiteY85" fmla="*/ 169622 h 186325"/>
                <a:gd name="connsiteX86" fmla="*/ 127543 w 164818"/>
                <a:gd name="connsiteY86" fmla="*/ 172003 h 186325"/>
                <a:gd name="connsiteX87" fmla="*/ 130782 w 164818"/>
                <a:gd name="connsiteY87" fmla="*/ 173337 h 186325"/>
                <a:gd name="connsiteX88" fmla="*/ 133353 w 164818"/>
                <a:gd name="connsiteY88" fmla="*/ 172765 h 186325"/>
                <a:gd name="connsiteX89" fmla="*/ 134401 w 164818"/>
                <a:gd name="connsiteY89" fmla="*/ 171051 h 186325"/>
                <a:gd name="connsiteX90" fmla="*/ 133068 w 164818"/>
                <a:gd name="connsiteY90" fmla="*/ 170003 h 186325"/>
                <a:gd name="connsiteX91" fmla="*/ 129829 w 164818"/>
                <a:gd name="connsiteY91" fmla="*/ 166574 h 186325"/>
                <a:gd name="connsiteX92" fmla="*/ 130267 w 164818"/>
                <a:gd name="connsiteY92" fmla="*/ 164879 h 186325"/>
                <a:gd name="connsiteX93" fmla="*/ 130305 w 164818"/>
                <a:gd name="connsiteY93" fmla="*/ 164859 h 186325"/>
                <a:gd name="connsiteX94" fmla="*/ 132020 w 164818"/>
                <a:gd name="connsiteY94" fmla="*/ 164859 h 186325"/>
                <a:gd name="connsiteX95" fmla="*/ 134496 w 164818"/>
                <a:gd name="connsiteY95" fmla="*/ 166669 h 186325"/>
                <a:gd name="connsiteX96" fmla="*/ 136592 w 164818"/>
                <a:gd name="connsiteY96" fmla="*/ 168765 h 186325"/>
                <a:gd name="connsiteX97" fmla="*/ 140307 w 164818"/>
                <a:gd name="connsiteY97" fmla="*/ 168765 h 186325"/>
                <a:gd name="connsiteX98" fmla="*/ 140383 w 164818"/>
                <a:gd name="connsiteY98" fmla="*/ 166745 h 186325"/>
                <a:gd name="connsiteX99" fmla="*/ 140307 w 164818"/>
                <a:gd name="connsiteY99" fmla="*/ 166669 h 186325"/>
                <a:gd name="connsiteX100" fmla="*/ 138402 w 164818"/>
                <a:gd name="connsiteY100" fmla="*/ 165336 h 186325"/>
                <a:gd name="connsiteX101" fmla="*/ 132687 w 164818"/>
                <a:gd name="connsiteY101" fmla="*/ 160383 h 186325"/>
                <a:gd name="connsiteX102" fmla="*/ 132506 w 164818"/>
                <a:gd name="connsiteY102" fmla="*/ 158373 h 186325"/>
                <a:gd name="connsiteX103" fmla="*/ 132687 w 164818"/>
                <a:gd name="connsiteY103" fmla="*/ 158192 h 186325"/>
                <a:gd name="connsiteX104" fmla="*/ 134687 w 164818"/>
                <a:gd name="connsiteY104" fmla="*/ 158192 h 186325"/>
                <a:gd name="connsiteX105" fmla="*/ 135925 w 164818"/>
                <a:gd name="connsiteY105" fmla="*/ 159240 h 186325"/>
                <a:gd name="connsiteX106" fmla="*/ 137735 w 164818"/>
                <a:gd name="connsiteY106" fmla="*/ 161145 h 186325"/>
                <a:gd name="connsiteX107" fmla="*/ 140783 w 164818"/>
                <a:gd name="connsiteY107" fmla="*/ 162669 h 186325"/>
                <a:gd name="connsiteX108" fmla="*/ 144117 w 164818"/>
                <a:gd name="connsiteY108" fmla="*/ 161050 h 186325"/>
                <a:gd name="connsiteX109" fmla="*/ 142497 w 164818"/>
                <a:gd name="connsiteY109" fmla="*/ 159145 h 186325"/>
                <a:gd name="connsiteX110" fmla="*/ 140783 w 164818"/>
                <a:gd name="connsiteY110" fmla="*/ 157526 h 186325"/>
                <a:gd name="connsiteX111" fmla="*/ 140783 w 164818"/>
                <a:gd name="connsiteY111" fmla="*/ 156477 h 186325"/>
                <a:gd name="connsiteX112" fmla="*/ 141259 w 164818"/>
                <a:gd name="connsiteY112" fmla="*/ 155811 h 186325"/>
                <a:gd name="connsiteX113" fmla="*/ 145545 w 164818"/>
                <a:gd name="connsiteY113" fmla="*/ 155811 h 186325"/>
                <a:gd name="connsiteX114" fmla="*/ 147355 w 164818"/>
                <a:gd name="connsiteY114" fmla="*/ 158573 h 186325"/>
                <a:gd name="connsiteX115" fmla="*/ 148784 w 164818"/>
                <a:gd name="connsiteY115" fmla="*/ 161431 h 186325"/>
                <a:gd name="connsiteX116" fmla="*/ 149736 w 164818"/>
                <a:gd name="connsiteY116" fmla="*/ 161431 h 186325"/>
                <a:gd name="connsiteX117" fmla="*/ 152022 w 164818"/>
                <a:gd name="connsiteY117" fmla="*/ 160668 h 186325"/>
                <a:gd name="connsiteX118" fmla="*/ 153356 w 164818"/>
                <a:gd name="connsiteY118" fmla="*/ 159621 h 186325"/>
                <a:gd name="connsiteX119" fmla="*/ 152708 w 164818"/>
                <a:gd name="connsiteY119" fmla="*/ 156182 h 186325"/>
                <a:gd name="connsiteX120" fmla="*/ 152403 w 164818"/>
                <a:gd name="connsiteY120" fmla="*/ 156001 h 186325"/>
                <a:gd name="connsiteX121" fmla="*/ 148593 w 164818"/>
                <a:gd name="connsiteY121" fmla="*/ 153430 h 186325"/>
                <a:gd name="connsiteX122" fmla="*/ 148593 w 164818"/>
                <a:gd name="connsiteY122" fmla="*/ 151430 h 186325"/>
                <a:gd name="connsiteX123" fmla="*/ 151356 w 164818"/>
                <a:gd name="connsiteY123" fmla="*/ 150858 h 186325"/>
                <a:gd name="connsiteX124" fmla="*/ 153165 w 164818"/>
                <a:gd name="connsiteY124" fmla="*/ 152286 h 186325"/>
                <a:gd name="connsiteX125" fmla="*/ 154118 w 164818"/>
                <a:gd name="connsiteY125" fmla="*/ 153430 h 186325"/>
                <a:gd name="connsiteX126" fmla="*/ 155832 w 164818"/>
                <a:gd name="connsiteY126" fmla="*/ 153430 h 186325"/>
                <a:gd name="connsiteX127" fmla="*/ 157928 w 164818"/>
                <a:gd name="connsiteY127" fmla="*/ 151049 h 186325"/>
                <a:gd name="connsiteX128" fmla="*/ 156594 w 164818"/>
                <a:gd name="connsiteY128" fmla="*/ 148667 h 186325"/>
                <a:gd name="connsiteX129" fmla="*/ 158023 w 164818"/>
                <a:gd name="connsiteY129" fmla="*/ 147619 h 186325"/>
                <a:gd name="connsiteX130" fmla="*/ 160214 w 164818"/>
                <a:gd name="connsiteY130" fmla="*/ 147619 h 186325"/>
                <a:gd name="connsiteX131" fmla="*/ 161357 w 164818"/>
                <a:gd name="connsiteY131" fmla="*/ 148572 h 186325"/>
                <a:gd name="connsiteX132" fmla="*/ 164024 w 164818"/>
                <a:gd name="connsiteY132" fmla="*/ 151239 h 186325"/>
                <a:gd name="connsiteX133" fmla="*/ 164786 w 164818"/>
                <a:gd name="connsiteY133" fmla="*/ 151239 h 186325"/>
                <a:gd name="connsiteX134" fmla="*/ 119923 w 164818"/>
                <a:gd name="connsiteY134" fmla="*/ 8364 h 186325"/>
                <a:gd name="connsiteX135" fmla="*/ 118780 w 164818"/>
                <a:gd name="connsiteY135" fmla="*/ 11507 h 186325"/>
                <a:gd name="connsiteX136" fmla="*/ 119733 w 164818"/>
                <a:gd name="connsiteY136" fmla="*/ 4459 h 186325"/>
                <a:gd name="connsiteX137" fmla="*/ 119733 w 164818"/>
                <a:gd name="connsiteY137" fmla="*/ 744 h 186325"/>
                <a:gd name="connsiteX138" fmla="*/ 119733 w 164818"/>
                <a:gd name="connsiteY138" fmla="*/ -399 h 186325"/>
                <a:gd name="connsiteX139" fmla="*/ 119733 w 164818"/>
                <a:gd name="connsiteY139" fmla="*/ -399 h 186325"/>
                <a:gd name="connsiteX140" fmla="*/ 114208 w 164818"/>
                <a:gd name="connsiteY140" fmla="*/ 3983 h 186325"/>
                <a:gd name="connsiteX141" fmla="*/ 114208 w 164818"/>
                <a:gd name="connsiteY141" fmla="*/ 9411 h 186325"/>
                <a:gd name="connsiteX142" fmla="*/ 112970 w 164818"/>
                <a:gd name="connsiteY142" fmla="*/ 11221 h 186325"/>
                <a:gd name="connsiteX143" fmla="*/ 110208 w 164818"/>
                <a:gd name="connsiteY143" fmla="*/ 10460 h 186325"/>
                <a:gd name="connsiteX144" fmla="*/ 110208 w 164818"/>
                <a:gd name="connsiteY144" fmla="*/ 7888 h 186325"/>
                <a:gd name="connsiteX145" fmla="*/ 109169 w 164818"/>
                <a:gd name="connsiteY145" fmla="*/ 5697 h 186325"/>
                <a:gd name="connsiteX146" fmla="*/ 109160 w 164818"/>
                <a:gd name="connsiteY146" fmla="*/ 5697 h 186325"/>
                <a:gd name="connsiteX147" fmla="*/ 105255 w 164818"/>
                <a:gd name="connsiteY147" fmla="*/ 7030 h 186325"/>
                <a:gd name="connsiteX148" fmla="*/ 104207 w 164818"/>
                <a:gd name="connsiteY148" fmla="*/ 10174 h 186325"/>
                <a:gd name="connsiteX149" fmla="*/ 104207 w 164818"/>
                <a:gd name="connsiteY149" fmla="*/ 11888 h 186325"/>
                <a:gd name="connsiteX150" fmla="*/ 102111 w 164818"/>
                <a:gd name="connsiteY150" fmla="*/ 6078 h 186325"/>
                <a:gd name="connsiteX151" fmla="*/ 102111 w 164818"/>
                <a:gd name="connsiteY151" fmla="*/ 4268 h 186325"/>
                <a:gd name="connsiteX152" fmla="*/ 100683 w 164818"/>
                <a:gd name="connsiteY152" fmla="*/ 3221 h 186325"/>
                <a:gd name="connsiteX153" fmla="*/ 99444 w 164818"/>
                <a:gd name="connsiteY153" fmla="*/ 3221 h 186325"/>
                <a:gd name="connsiteX154" fmla="*/ 96587 w 164818"/>
                <a:gd name="connsiteY154" fmla="*/ 7126 h 186325"/>
                <a:gd name="connsiteX155" fmla="*/ 97920 w 164818"/>
                <a:gd name="connsiteY155" fmla="*/ 11126 h 186325"/>
                <a:gd name="connsiteX156" fmla="*/ 97035 w 164818"/>
                <a:gd name="connsiteY156" fmla="*/ 12631 h 186325"/>
                <a:gd name="connsiteX157" fmla="*/ 96968 w 164818"/>
                <a:gd name="connsiteY157" fmla="*/ 12650 h 186325"/>
                <a:gd name="connsiteX158" fmla="*/ 96111 w 164818"/>
                <a:gd name="connsiteY158" fmla="*/ 12650 h 186325"/>
                <a:gd name="connsiteX159" fmla="*/ 93348 w 164818"/>
                <a:gd name="connsiteY159" fmla="*/ 7030 h 186325"/>
                <a:gd name="connsiteX160" fmla="*/ 88872 w 164818"/>
                <a:gd name="connsiteY160" fmla="*/ 5316 h 186325"/>
                <a:gd name="connsiteX161" fmla="*/ 85538 w 164818"/>
                <a:gd name="connsiteY161" fmla="*/ 6173 h 186325"/>
                <a:gd name="connsiteX162" fmla="*/ 85538 w 164818"/>
                <a:gd name="connsiteY162" fmla="*/ 7126 h 186325"/>
                <a:gd name="connsiteX163" fmla="*/ 90015 w 164818"/>
                <a:gd name="connsiteY163" fmla="*/ 10269 h 186325"/>
                <a:gd name="connsiteX164" fmla="*/ 91920 w 164818"/>
                <a:gd name="connsiteY164" fmla="*/ 14460 h 186325"/>
                <a:gd name="connsiteX165" fmla="*/ 89157 w 164818"/>
                <a:gd name="connsiteY165" fmla="*/ 14460 h 186325"/>
                <a:gd name="connsiteX166" fmla="*/ 87824 w 164818"/>
                <a:gd name="connsiteY166" fmla="*/ 12555 h 186325"/>
                <a:gd name="connsiteX167" fmla="*/ 87157 w 164818"/>
                <a:gd name="connsiteY167" fmla="*/ 12555 h 186325"/>
                <a:gd name="connsiteX168" fmla="*/ 85728 w 164818"/>
                <a:gd name="connsiteY168" fmla="*/ 14365 h 186325"/>
                <a:gd name="connsiteX169" fmla="*/ 84871 w 164818"/>
                <a:gd name="connsiteY169" fmla="*/ 16365 h 186325"/>
                <a:gd name="connsiteX170" fmla="*/ 82395 w 164818"/>
                <a:gd name="connsiteY170" fmla="*/ 11698 h 186325"/>
                <a:gd name="connsiteX171" fmla="*/ 74679 w 164818"/>
                <a:gd name="connsiteY171" fmla="*/ 7030 h 186325"/>
                <a:gd name="connsiteX172" fmla="*/ 72965 w 164818"/>
                <a:gd name="connsiteY172" fmla="*/ 7030 h 186325"/>
                <a:gd name="connsiteX173" fmla="*/ 71155 w 164818"/>
                <a:gd name="connsiteY173" fmla="*/ 9507 h 186325"/>
                <a:gd name="connsiteX174" fmla="*/ 72774 w 164818"/>
                <a:gd name="connsiteY174" fmla="*/ 11698 h 186325"/>
                <a:gd name="connsiteX175" fmla="*/ 74870 w 164818"/>
                <a:gd name="connsiteY175" fmla="*/ 14936 h 186325"/>
                <a:gd name="connsiteX176" fmla="*/ 73498 w 164818"/>
                <a:gd name="connsiteY176" fmla="*/ 18308 h 186325"/>
                <a:gd name="connsiteX177" fmla="*/ 73346 w 164818"/>
                <a:gd name="connsiteY177" fmla="*/ 18365 h 186325"/>
                <a:gd name="connsiteX178" fmla="*/ 69441 w 164818"/>
                <a:gd name="connsiteY178" fmla="*/ 17413 h 186325"/>
                <a:gd name="connsiteX179" fmla="*/ 67345 w 164818"/>
                <a:gd name="connsiteY179" fmla="*/ 14651 h 186325"/>
                <a:gd name="connsiteX180" fmla="*/ 63154 w 164818"/>
                <a:gd name="connsiteY180" fmla="*/ 15222 h 186325"/>
                <a:gd name="connsiteX181" fmla="*/ 63154 w 164818"/>
                <a:gd name="connsiteY181" fmla="*/ 16555 h 186325"/>
                <a:gd name="connsiteX182" fmla="*/ 65440 w 164818"/>
                <a:gd name="connsiteY182" fmla="*/ 18651 h 186325"/>
                <a:gd name="connsiteX183" fmla="*/ 66202 w 164818"/>
                <a:gd name="connsiteY183" fmla="*/ 21318 h 186325"/>
                <a:gd name="connsiteX184" fmla="*/ 63630 w 164818"/>
                <a:gd name="connsiteY184" fmla="*/ 22461 h 186325"/>
                <a:gd name="connsiteX185" fmla="*/ 61535 w 164818"/>
                <a:gd name="connsiteY185" fmla="*/ 20937 h 186325"/>
                <a:gd name="connsiteX186" fmla="*/ 58773 w 164818"/>
                <a:gd name="connsiteY186" fmla="*/ 15698 h 186325"/>
                <a:gd name="connsiteX187" fmla="*/ 57058 w 164818"/>
                <a:gd name="connsiteY187" fmla="*/ 13222 h 186325"/>
                <a:gd name="connsiteX188" fmla="*/ 53820 w 164818"/>
                <a:gd name="connsiteY188" fmla="*/ 11983 h 186325"/>
                <a:gd name="connsiteX189" fmla="*/ 51248 w 164818"/>
                <a:gd name="connsiteY189" fmla="*/ 12555 h 186325"/>
                <a:gd name="connsiteX190" fmla="*/ 50295 w 164818"/>
                <a:gd name="connsiteY190" fmla="*/ 14174 h 186325"/>
                <a:gd name="connsiteX191" fmla="*/ 51534 w 164818"/>
                <a:gd name="connsiteY191" fmla="*/ 15222 h 186325"/>
                <a:gd name="connsiteX192" fmla="*/ 54772 w 164818"/>
                <a:gd name="connsiteY192" fmla="*/ 18651 h 186325"/>
                <a:gd name="connsiteX193" fmla="*/ 54772 w 164818"/>
                <a:gd name="connsiteY193" fmla="*/ 20461 h 186325"/>
                <a:gd name="connsiteX194" fmla="*/ 53153 w 164818"/>
                <a:gd name="connsiteY194" fmla="*/ 20461 h 186325"/>
                <a:gd name="connsiteX195" fmla="*/ 50676 w 164818"/>
                <a:gd name="connsiteY195" fmla="*/ 18651 h 186325"/>
                <a:gd name="connsiteX196" fmla="*/ 48581 w 164818"/>
                <a:gd name="connsiteY196" fmla="*/ 16555 h 186325"/>
                <a:gd name="connsiteX197" fmla="*/ 44866 w 164818"/>
                <a:gd name="connsiteY197" fmla="*/ 16555 h 186325"/>
                <a:gd name="connsiteX198" fmla="*/ 44866 w 164818"/>
                <a:gd name="connsiteY198" fmla="*/ 18651 h 186325"/>
                <a:gd name="connsiteX199" fmla="*/ 46867 w 164818"/>
                <a:gd name="connsiteY199" fmla="*/ 20080 h 186325"/>
                <a:gd name="connsiteX200" fmla="*/ 52581 w 164818"/>
                <a:gd name="connsiteY200" fmla="*/ 25033 h 186325"/>
                <a:gd name="connsiteX201" fmla="*/ 52581 w 164818"/>
                <a:gd name="connsiteY201" fmla="*/ 27128 h 186325"/>
                <a:gd name="connsiteX202" fmla="*/ 50581 w 164818"/>
                <a:gd name="connsiteY202" fmla="*/ 27128 h 186325"/>
                <a:gd name="connsiteX203" fmla="*/ 49343 w 164818"/>
                <a:gd name="connsiteY203" fmla="*/ 26080 h 186325"/>
                <a:gd name="connsiteX204" fmla="*/ 47533 w 164818"/>
                <a:gd name="connsiteY204" fmla="*/ 24176 h 186325"/>
                <a:gd name="connsiteX205" fmla="*/ 44485 w 164818"/>
                <a:gd name="connsiteY205" fmla="*/ 22651 h 186325"/>
                <a:gd name="connsiteX206" fmla="*/ 41151 w 164818"/>
                <a:gd name="connsiteY206" fmla="*/ 24270 h 186325"/>
                <a:gd name="connsiteX207" fmla="*/ 42771 w 164818"/>
                <a:gd name="connsiteY207" fmla="*/ 26176 h 186325"/>
                <a:gd name="connsiteX208" fmla="*/ 44485 w 164818"/>
                <a:gd name="connsiteY208" fmla="*/ 27795 h 186325"/>
                <a:gd name="connsiteX209" fmla="*/ 44485 w 164818"/>
                <a:gd name="connsiteY209" fmla="*/ 28938 h 186325"/>
                <a:gd name="connsiteX210" fmla="*/ 44009 w 164818"/>
                <a:gd name="connsiteY210" fmla="*/ 29510 h 186325"/>
                <a:gd name="connsiteX211" fmla="*/ 39723 w 164818"/>
                <a:gd name="connsiteY211" fmla="*/ 29510 h 186325"/>
                <a:gd name="connsiteX212" fmla="*/ 38008 w 164818"/>
                <a:gd name="connsiteY212" fmla="*/ 26842 h 186325"/>
                <a:gd name="connsiteX213" fmla="*/ 36579 w 164818"/>
                <a:gd name="connsiteY213" fmla="*/ 23985 h 186325"/>
                <a:gd name="connsiteX214" fmla="*/ 35627 w 164818"/>
                <a:gd name="connsiteY214" fmla="*/ 23985 h 186325"/>
                <a:gd name="connsiteX215" fmla="*/ 33341 w 164818"/>
                <a:gd name="connsiteY215" fmla="*/ 24747 h 186325"/>
                <a:gd name="connsiteX216" fmla="*/ 32007 w 164818"/>
                <a:gd name="connsiteY216" fmla="*/ 25795 h 186325"/>
                <a:gd name="connsiteX217" fmla="*/ 32960 w 164818"/>
                <a:gd name="connsiteY217" fmla="*/ 29414 h 186325"/>
                <a:gd name="connsiteX218" fmla="*/ 36770 w 164818"/>
                <a:gd name="connsiteY218" fmla="*/ 31986 h 186325"/>
                <a:gd name="connsiteX219" fmla="*/ 36884 w 164818"/>
                <a:gd name="connsiteY219" fmla="*/ 33872 h 186325"/>
                <a:gd name="connsiteX220" fmla="*/ 36770 w 164818"/>
                <a:gd name="connsiteY220" fmla="*/ 33986 h 186325"/>
                <a:gd name="connsiteX221" fmla="*/ 33913 w 164818"/>
                <a:gd name="connsiteY221" fmla="*/ 34558 h 186325"/>
                <a:gd name="connsiteX222" fmla="*/ 32198 w 164818"/>
                <a:gd name="connsiteY222" fmla="*/ 33129 h 186325"/>
                <a:gd name="connsiteX223" fmla="*/ 31245 w 164818"/>
                <a:gd name="connsiteY223" fmla="*/ 31891 h 186325"/>
                <a:gd name="connsiteX224" fmla="*/ 29531 w 164818"/>
                <a:gd name="connsiteY224" fmla="*/ 31891 h 186325"/>
                <a:gd name="connsiteX225" fmla="*/ 27435 w 164818"/>
                <a:gd name="connsiteY225" fmla="*/ 34177 h 186325"/>
                <a:gd name="connsiteX226" fmla="*/ 28769 w 164818"/>
                <a:gd name="connsiteY226" fmla="*/ 36558 h 186325"/>
                <a:gd name="connsiteX227" fmla="*/ 27340 w 164818"/>
                <a:gd name="connsiteY227" fmla="*/ 37606 h 186325"/>
                <a:gd name="connsiteX228" fmla="*/ 25149 w 164818"/>
                <a:gd name="connsiteY228" fmla="*/ 37606 h 186325"/>
                <a:gd name="connsiteX229" fmla="*/ 24102 w 164818"/>
                <a:gd name="connsiteY229" fmla="*/ 36653 h 186325"/>
                <a:gd name="connsiteX230" fmla="*/ 21435 w 164818"/>
                <a:gd name="connsiteY230" fmla="*/ 33986 h 186325"/>
                <a:gd name="connsiteX231" fmla="*/ 16863 w 164818"/>
                <a:gd name="connsiteY231" fmla="*/ 33319 h 186325"/>
                <a:gd name="connsiteX232" fmla="*/ 14577 w 164818"/>
                <a:gd name="connsiteY232" fmla="*/ 34653 h 186325"/>
                <a:gd name="connsiteX233" fmla="*/ 14577 w 164818"/>
                <a:gd name="connsiteY233" fmla="*/ 35605 h 186325"/>
                <a:gd name="connsiteX234" fmla="*/ 18101 w 164818"/>
                <a:gd name="connsiteY234" fmla="*/ 38939 h 186325"/>
                <a:gd name="connsiteX235" fmla="*/ 20196 w 164818"/>
                <a:gd name="connsiteY235" fmla="*/ 40463 h 186325"/>
                <a:gd name="connsiteX236" fmla="*/ 20196 w 164818"/>
                <a:gd name="connsiteY236" fmla="*/ 41797 h 186325"/>
                <a:gd name="connsiteX237" fmla="*/ 18292 w 164818"/>
                <a:gd name="connsiteY237" fmla="*/ 41797 h 186325"/>
                <a:gd name="connsiteX238" fmla="*/ 16291 w 164818"/>
                <a:gd name="connsiteY238" fmla="*/ 41797 h 186325"/>
                <a:gd name="connsiteX239" fmla="*/ 14767 w 164818"/>
                <a:gd name="connsiteY239" fmla="*/ 43130 h 186325"/>
                <a:gd name="connsiteX240" fmla="*/ 14767 w 164818"/>
                <a:gd name="connsiteY240" fmla="*/ 44654 h 186325"/>
                <a:gd name="connsiteX241" fmla="*/ 14767 w 164818"/>
                <a:gd name="connsiteY241" fmla="*/ 45797 h 186325"/>
                <a:gd name="connsiteX242" fmla="*/ 13148 w 164818"/>
                <a:gd name="connsiteY242" fmla="*/ 47607 h 186325"/>
                <a:gd name="connsiteX243" fmla="*/ 11243 w 164818"/>
                <a:gd name="connsiteY243" fmla="*/ 47131 h 186325"/>
                <a:gd name="connsiteX244" fmla="*/ 11243 w 164818"/>
                <a:gd name="connsiteY244" fmla="*/ 45512 h 186325"/>
                <a:gd name="connsiteX245" fmla="*/ 11243 w 164818"/>
                <a:gd name="connsiteY245" fmla="*/ 43892 h 186325"/>
                <a:gd name="connsiteX246" fmla="*/ 11243 w 164818"/>
                <a:gd name="connsiteY246" fmla="*/ 43892 h 186325"/>
                <a:gd name="connsiteX247" fmla="*/ 10100 w 164818"/>
                <a:gd name="connsiteY247" fmla="*/ 43035 h 186325"/>
                <a:gd name="connsiteX248" fmla="*/ 6957 w 164818"/>
                <a:gd name="connsiteY248" fmla="*/ 45416 h 186325"/>
                <a:gd name="connsiteX249" fmla="*/ 6957 w 164818"/>
                <a:gd name="connsiteY249" fmla="*/ 49036 h 186325"/>
                <a:gd name="connsiteX250" fmla="*/ 7528 w 164818"/>
                <a:gd name="connsiteY250" fmla="*/ 50655 h 186325"/>
                <a:gd name="connsiteX251" fmla="*/ 6290 w 164818"/>
                <a:gd name="connsiteY251" fmla="*/ 53036 h 186325"/>
                <a:gd name="connsiteX252" fmla="*/ 6290 w 164818"/>
                <a:gd name="connsiteY252" fmla="*/ 53036 h 186325"/>
                <a:gd name="connsiteX253" fmla="*/ 3718 w 164818"/>
                <a:gd name="connsiteY253" fmla="*/ 51226 h 186325"/>
                <a:gd name="connsiteX254" fmla="*/ 3718 w 164818"/>
                <a:gd name="connsiteY254" fmla="*/ 48369 h 186325"/>
                <a:gd name="connsiteX255" fmla="*/ 2289 w 164818"/>
                <a:gd name="connsiteY255" fmla="*/ 46178 h 186325"/>
                <a:gd name="connsiteX256" fmla="*/ 3 w 164818"/>
                <a:gd name="connsiteY256" fmla="*/ 47988 h 186325"/>
                <a:gd name="connsiteX257" fmla="*/ 3 w 164818"/>
                <a:gd name="connsiteY257" fmla="*/ 49607 h 186325"/>
                <a:gd name="connsiteX258" fmla="*/ 7719 w 164818"/>
                <a:gd name="connsiteY258" fmla="*/ 59704 h 186325"/>
                <a:gd name="connsiteX259" fmla="*/ 30007 w 164818"/>
                <a:gd name="connsiteY259" fmla="*/ 176956 h 18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64818" h="186325">
                  <a:moveTo>
                    <a:pt x="30007" y="176956"/>
                  </a:moveTo>
                  <a:cubicBezTo>
                    <a:pt x="30102" y="177233"/>
                    <a:pt x="30102" y="177537"/>
                    <a:pt x="30007" y="177814"/>
                  </a:cubicBezTo>
                  <a:lnTo>
                    <a:pt x="30007" y="180195"/>
                  </a:lnTo>
                  <a:cubicBezTo>
                    <a:pt x="30007" y="180195"/>
                    <a:pt x="30579" y="180957"/>
                    <a:pt x="31055" y="180957"/>
                  </a:cubicBezTo>
                  <a:cubicBezTo>
                    <a:pt x="31531" y="180957"/>
                    <a:pt x="33531" y="179718"/>
                    <a:pt x="34198" y="178480"/>
                  </a:cubicBezTo>
                  <a:cubicBezTo>
                    <a:pt x="34922" y="177413"/>
                    <a:pt x="34922" y="176023"/>
                    <a:pt x="34198" y="174956"/>
                  </a:cubicBezTo>
                  <a:cubicBezTo>
                    <a:pt x="34198" y="174384"/>
                    <a:pt x="33436" y="174004"/>
                    <a:pt x="33627" y="173337"/>
                  </a:cubicBezTo>
                  <a:cubicBezTo>
                    <a:pt x="33817" y="172670"/>
                    <a:pt x="35246" y="171813"/>
                    <a:pt x="34960" y="170860"/>
                  </a:cubicBezTo>
                  <a:lnTo>
                    <a:pt x="34960" y="170860"/>
                  </a:lnTo>
                  <a:cubicBezTo>
                    <a:pt x="35532" y="173051"/>
                    <a:pt x="36770" y="172003"/>
                    <a:pt x="37532" y="172670"/>
                  </a:cubicBezTo>
                  <a:cubicBezTo>
                    <a:pt x="38294" y="173337"/>
                    <a:pt x="37532" y="174575"/>
                    <a:pt x="37532" y="175623"/>
                  </a:cubicBezTo>
                  <a:cubicBezTo>
                    <a:pt x="37532" y="176670"/>
                    <a:pt x="37532" y="177909"/>
                    <a:pt x="39056" y="177814"/>
                  </a:cubicBezTo>
                  <a:cubicBezTo>
                    <a:pt x="40132" y="177699"/>
                    <a:pt x="41037" y="176947"/>
                    <a:pt x="41342" y="175909"/>
                  </a:cubicBezTo>
                  <a:cubicBezTo>
                    <a:pt x="41342" y="175147"/>
                    <a:pt x="41342" y="174289"/>
                    <a:pt x="41342" y="173528"/>
                  </a:cubicBezTo>
                  <a:cubicBezTo>
                    <a:pt x="41647" y="172480"/>
                    <a:pt x="42628" y="171765"/>
                    <a:pt x="43723" y="171813"/>
                  </a:cubicBezTo>
                  <a:cubicBezTo>
                    <a:pt x="45247" y="171813"/>
                    <a:pt x="45057" y="173337"/>
                    <a:pt x="44676" y="174384"/>
                  </a:cubicBezTo>
                  <a:lnTo>
                    <a:pt x="43152" y="178004"/>
                  </a:lnTo>
                  <a:cubicBezTo>
                    <a:pt x="42933" y="178585"/>
                    <a:pt x="42933" y="179233"/>
                    <a:pt x="43152" y="179814"/>
                  </a:cubicBezTo>
                  <a:cubicBezTo>
                    <a:pt x="43418" y="180557"/>
                    <a:pt x="44180" y="181004"/>
                    <a:pt x="44961" y="180861"/>
                  </a:cubicBezTo>
                  <a:cubicBezTo>
                    <a:pt x="45914" y="180595"/>
                    <a:pt x="46733" y="179985"/>
                    <a:pt x="47247" y="179147"/>
                  </a:cubicBezTo>
                  <a:cubicBezTo>
                    <a:pt x="47876" y="178204"/>
                    <a:pt x="48267" y="177128"/>
                    <a:pt x="48390" y="176004"/>
                  </a:cubicBezTo>
                  <a:cubicBezTo>
                    <a:pt x="48390" y="174766"/>
                    <a:pt x="48390" y="173051"/>
                    <a:pt x="50486" y="172575"/>
                  </a:cubicBezTo>
                  <a:cubicBezTo>
                    <a:pt x="51486" y="172222"/>
                    <a:pt x="52591" y="172670"/>
                    <a:pt x="53058" y="173623"/>
                  </a:cubicBezTo>
                  <a:cubicBezTo>
                    <a:pt x="53096" y="174594"/>
                    <a:pt x="52715" y="175527"/>
                    <a:pt x="52010" y="176194"/>
                  </a:cubicBezTo>
                  <a:cubicBezTo>
                    <a:pt x="51057" y="177337"/>
                    <a:pt x="49724" y="178766"/>
                    <a:pt x="50676" y="179718"/>
                  </a:cubicBezTo>
                  <a:cubicBezTo>
                    <a:pt x="51629" y="180671"/>
                    <a:pt x="53153" y="180385"/>
                    <a:pt x="54391" y="179718"/>
                  </a:cubicBezTo>
                  <a:cubicBezTo>
                    <a:pt x="55515" y="179166"/>
                    <a:pt x="56401" y="178214"/>
                    <a:pt x="56868" y="177052"/>
                  </a:cubicBezTo>
                  <a:cubicBezTo>
                    <a:pt x="56868" y="176099"/>
                    <a:pt x="57534" y="175051"/>
                    <a:pt x="58011" y="174099"/>
                  </a:cubicBezTo>
                  <a:cubicBezTo>
                    <a:pt x="58268" y="173451"/>
                    <a:pt x="58849" y="172975"/>
                    <a:pt x="59535" y="172861"/>
                  </a:cubicBezTo>
                  <a:cubicBezTo>
                    <a:pt x="60716" y="174299"/>
                    <a:pt x="60716" y="176376"/>
                    <a:pt x="59535" y="177814"/>
                  </a:cubicBezTo>
                  <a:cubicBezTo>
                    <a:pt x="59001" y="178376"/>
                    <a:pt x="58544" y="179023"/>
                    <a:pt x="58201" y="179718"/>
                  </a:cubicBezTo>
                  <a:cubicBezTo>
                    <a:pt x="58201" y="180290"/>
                    <a:pt x="58201" y="181052"/>
                    <a:pt x="59535" y="180861"/>
                  </a:cubicBezTo>
                  <a:lnTo>
                    <a:pt x="60487" y="180861"/>
                  </a:lnTo>
                  <a:cubicBezTo>
                    <a:pt x="62049" y="180118"/>
                    <a:pt x="63249" y="178785"/>
                    <a:pt x="63821" y="177147"/>
                  </a:cubicBezTo>
                  <a:cubicBezTo>
                    <a:pt x="63821" y="176004"/>
                    <a:pt x="63821" y="174671"/>
                    <a:pt x="65059" y="173813"/>
                  </a:cubicBezTo>
                  <a:cubicBezTo>
                    <a:pt x="66869" y="175813"/>
                    <a:pt x="66107" y="178957"/>
                    <a:pt x="63630" y="181338"/>
                  </a:cubicBezTo>
                  <a:cubicBezTo>
                    <a:pt x="62887" y="182024"/>
                    <a:pt x="62183" y="182747"/>
                    <a:pt x="61535" y="183529"/>
                  </a:cubicBezTo>
                  <a:cubicBezTo>
                    <a:pt x="61535" y="184386"/>
                    <a:pt x="61535" y="185338"/>
                    <a:pt x="61535" y="185719"/>
                  </a:cubicBezTo>
                  <a:cubicBezTo>
                    <a:pt x="62430" y="185995"/>
                    <a:pt x="63402" y="185995"/>
                    <a:pt x="64297" y="185719"/>
                  </a:cubicBezTo>
                  <a:cubicBezTo>
                    <a:pt x="66726" y="185158"/>
                    <a:pt x="68774" y="183557"/>
                    <a:pt x="69917" y="181338"/>
                  </a:cubicBezTo>
                  <a:cubicBezTo>
                    <a:pt x="70203" y="179566"/>
                    <a:pt x="70203" y="177766"/>
                    <a:pt x="69917" y="176004"/>
                  </a:cubicBezTo>
                  <a:cubicBezTo>
                    <a:pt x="69993" y="175204"/>
                    <a:pt x="70460" y="174499"/>
                    <a:pt x="71155" y="174099"/>
                  </a:cubicBezTo>
                  <a:cubicBezTo>
                    <a:pt x="72155" y="173604"/>
                    <a:pt x="73374" y="173975"/>
                    <a:pt x="73917" y="174956"/>
                  </a:cubicBezTo>
                  <a:cubicBezTo>
                    <a:pt x="74146" y="175794"/>
                    <a:pt x="74146" y="176690"/>
                    <a:pt x="73917" y="177528"/>
                  </a:cubicBezTo>
                  <a:cubicBezTo>
                    <a:pt x="73917" y="178385"/>
                    <a:pt x="73917" y="179338"/>
                    <a:pt x="74965" y="179718"/>
                  </a:cubicBezTo>
                  <a:cubicBezTo>
                    <a:pt x="76432" y="179957"/>
                    <a:pt x="77927" y="179452"/>
                    <a:pt x="78966" y="178385"/>
                  </a:cubicBezTo>
                  <a:cubicBezTo>
                    <a:pt x="79651" y="177480"/>
                    <a:pt x="80023" y="176376"/>
                    <a:pt x="80013" y="175242"/>
                  </a:cubicBezTo>
                  <a:lnTo>
                    <a:pt x="80013" y="173432"/>
                  </a:lnTo>
                  <a:cubicBezTo>
                    <a:pt x="81785" y="174842"/>
                    <a:pt x="82595" y="177128"/>
                    <a:pt x="82109" y="179338"/>
                  </a:cubicBezTo>
                  <a:cubicBezTo>
                    <a:pt x="82014" y="179909"/>
                    <a:pt x="82014" y="180481"/>
                    <a:pt x="82109" y="181052"/>
                  </a:cubicBezTo>
                  <a:cubicBezTo>
                    <a:pt x="82242" y="181728"/>
                    <a:pt x="82852" y="182205"/>
                    <a:pt x="83538" y="182195"/>
                  </a:cubicBezTo>
                  <a:cubicBezTo>
                    <a:pt x="83947" y="182281"/>
                    <a:pt x="84366" y="182281"/>
                    <a:pt x="84776" y="182195"/>
                  </a:cubicBezTo>
                  <a:cubicBezTo>
                    <a:pt x="86481" y="181652"/>
                    <a:pt x="87634" y="180071"/>
                    <a:pt x="87634" y="178290"/>
                  </a:cubicBezTo>
                  <a:cubicBezTo>
                    <a:pt x="87367" y="176918"/>
                    <a:pt x="86957" y="175575"/>
                    <a:pt x="86395" y="174289"/>
                  </a:cubicBezTo>
                  <a:cubicBezTo>
                    <a:pt x="86186" y="173699"/>
                    <a:pt x="86490" y="173042"/>
                    <a:pt x="87081" y="172822"/>
                  </a:cubicBezTo>
                  <a:cubicBezTo>
                    <a:pt x="87167" y="172794"/>
                    <a:pt x="87262" y="172775"/>
                    <a:pt x="87348" y="172765"/>
                  </a:cubicBezTo>
                  <a:lnTo>
                    <a:pt x="88205" y="172765"/>
                  </a:lnTo>
                  <a:cubicBezTo>
                    <a:pt x="90110" y="174099"/>
                    <a:pt x="89348" y="176861"/>
                    <a:pt x="90872" y="178480"/>
                  </a:cubicBezTo>
                  <a:cubicBezTo>
                    <a:pt x="92225" y="179442"/>
                    <a:pt x="93796" y="180033"/>
                    <a:pt x="95444" y="180195"/>
                  </a:cubicBezTo>
                  <a:cubicBezTo>
                    <a:pt x="96682" y="180195"/>
                    <a:pt x="98587" y="180195"/>
                    <a:pt x="98873" y="179338"/>
                  </a:cubicBezTo>
                  <a:cubicBezTo>
                    <a:pt x="99159" y="178480"/>
                    <a:pt x="98873" y="178671"/>
                    <a:pt x="98873" y="178385"/>
                  </a:cubicBezTo>
                  <a:cubicBezTo>
                    <a:pt x="98873" y="178099"/>
                    <a:pt x="95825" y="176290"/>
                    <a:pt x="94396" y="175242"/>
                  </a:cubicBezTo>
                  <a:cubicBezTo>
                    <a:pt x="92948" y="174337"/>
                    <a:pt x="92196" y="172642"/>
                    <a:pt x="92491" y="170956"/>
                  </a:cubicBezTo>
                  <a:cubicBezTo>
                    <a:pt x="93310" y="170336"/>
                    <a:pt x="94434" y="170336"/>
                    <a:pt x="95253" y="170956"/>
                  </a:cubicBezTo>
                  <a:cubicBezTo>
                    <a:pt x="95825" y="171622"/>
                    <a:pt x="95920" y="172385"/>
                    <a:pt x="96587" y="172861"/>
                  </a:cubicBezTo>
                  <a:cubicBezTo>
                    <a:pt x="96806" y="172937"/>
                    <a:pt x="97035" y="172937"/>
                    <a:pt x="97254" y="172861"/>
                  </a:cubicBezTo>
                  <a:cubicBezTo>
                    <a:pt x="98159" y="172765"/>
                    <a:pt x="98835" y="171965"/>
                    <a:pt x="98778" y="171051"/>
                  </a:cubicBezTo>
                  <a:cubicBezTo>
                    <a:pt x="98425" y="170346"/>
                    <a:pt x="98711" y="169489"/>
                    <a:pt x="99425" y="169137"/>
                  </a:cubicBezTo>
                  <a:cubicBezTo>
                    <a:pt x="99492" y="169098"/>
                    <a:pt x="99559" y="169070"/>
                    <a:pt x="99635" y="169051"/>
                  </a:cubicBezTo>
                  <a:cubicBezTo>
                    <a:pt x="101540" y="170003"/>
                    <a:pt x="101445" y="172099"/>
                    <a:pt x="102111" y="173718"/>
                  </a:cubicBezTo>
                  <a:cubicBezTo>
                    <a:pt x="103778" y="176461"/>
                    <a:pt x="106712" y="178176"/>
                    <a:pt x="109922" y="178290"/>
                  </a:cubicBezTo>
                  <a:cubicBezTo>
                    <a:pt x="110484" y="178433"/>
                    <a:pt x="111075" y="178433"/>
                    <a:pt x="111636" y="178290"/>
                  </a:cubicBezTo>
                  <a:cubicBezTo>
                    <a:pt x="112770" y="178099"/>
                    <a:pt x="113561" y="177052"/>
                    <a:pt x="113446" y="175909"/>
                  </a:cubicBezTo>
                  <a:cubicBezTo>
                    <a:pt x="113446" y="175051"/>
                    <a:pt x="112398" y="174384"/>
                    <a:pt x="111732" y="173623"/>
                  </a:cubicBezTo>
                  <a:cubicBezTo>
                    <a:pt x="110808" y="172728"/>
                    <a:pt x="110122" y="171613"/>
                    <a:pt x="109731" y="170384"/>
                  </a:cubicBezTo>
                  <a:cubicBezTo>
                    <a:pt x="109179" y="169079"/>
                    <a:pt x="109789" y="167565"/>
                    <a:pt x="111103" y="167012"/>
                  </a:cubicBezTo>
                  <a:cubicBezTo>
                    <a:pt x="111151" y="166993"/>
                    <a:pt x="111208" y="166974"/>
                    <a:pt x="111255" y="166955"/>
                  </a:cubicBezTo>
                  <a:cubicBezTo>
                    <a:pt x="112646" y="166422"/>
                    <a:pt x="114227" y="166841"/>
                    <a:pt x="115161" y="168003"/>
                  </a:cubicBezTo>
                  <a:cubicBezTo>
                    <a:pt x="115827" y="168860"/>
                    <a:pt x="116113" y="170099"/>
                    <a:pt x="117256" y="170765"/>
                  </a:cubicBezTo>
                  <a:cubicBezTo>
                    <a:pt x="118399" y="171432"/>
                    <a:pt x="120876" y="170765"/>
                    <a:pt x="121447" y="170099"/>
                  </a:cubicBezTo>
                  <a:cubicBezTo>
                    <a:pt x="121647" y="169708"/>
                    <a:pt x="121647" y="169251"/>
                    <a:pt x="121447" y="168860"/>
                  </a:cubicBezTo>
                  <a:cubicBezTo>
                    <a:pt x="120752" y="168060"/>
                    <a:pt x="119990" y="167327"/>
                    <a:pt x="119161" y="166669"/>
                  </a:cubicBezTo>
                  <a:cubicBezTo>
                    <a:pt x="118285" y="166136"/>
                    <a:pt x="117923" y="165050"/>
                    <a:pt x="118304" y="164098"/>
                  </a:cubicBezTo>
                  <a:cubicBezTo>
                    <a:pt x="118904" y="163288"/>
                    <a:pt x="119866" y="162821"/>
                    <a:pt x="120876" y="162860"/>
                  </a:cubicBezTo>
                  <a:cubicBezTo>
                    <a:pt x="121857" y="162840"/>
                    <a:pt x="122743" y="163460"/>
                    <a:pt x="123067" y="164383"/>
                  </a:cubicBezTo>
                  <a:lnTo>
                    <a:pt x="125829" y="169622"/>
                  </a:lnTo>
                  <a:cubicBezTo>
                    <a:pt x="126219" y="170527"/>
                    <a:pt x="126810" y="171346"/>
                    <a:pt x="127543" y="172003"/>
                  </a:cubicBezTo>
                  <a:cubicBezTo>
                    <a:pt x="128420" y="172832"/>
                    <a:pt x="129572" y="173308"/>
                    <a:pt x="130782" y="173337"/>
                  </a:cubicBezTo>
                  <a:cubicBezTo>
                    <a:pt x="131668" y="173337"/>
                    <a:pt x="132553" y="173146"/>
                    <a:pt x="133353" y="172765"/>
                  </a:cubicBezTo>
                  <a:cubicBezTo>
                    <a:pt x="134115" y="172765"/>
                    <a:pt x="134592" y="171622"/>
                    <a:pt x="134401" y="171051"/>
                  </a:cubicBezTo>
                  <a:cubicBezTo>
                    <a:pt x="134211" y="170480"/>
                    <a:pt x="133639" y="170289"/>
                    <a:pt x="133068" y="170003"/>
                  </a:cubicBezTo>
                  <a:cubicBezTo>
                    <a:pt x="131629" y="169270"/>
                    <a:pt x="130486" y="168051"/>
                    <a:pt x="129829" y="166574"/>
                  </a:cubicBezTo>
                  <a:cubicBezTo>
                    <a:pt x="129486" y="165984"/>
                    <a:pt x="129677" y="165222"/>
                    <a:pt x="130267" y="164879"/>
                  </a:cubicBezTo>
                  <a:cubicBezTo>
                    <a:pt x="130286" y="164869"/>
                    <a:pt x="130296" y="164869"/>
                    <a:pt x="130305" y="164859"/>
                  </a:cubicBezTo>
                  <a:cubicBezTo>
                    <a:pt x="130858" y="164669"/>
                    <a:pt x="131467" y="164669"/>
                    <a:pt x="132020" y="164859"/>
                  </a:cubicBezTo>
                  <a:cubicBezTo>
                    <a:pt x="133077" y="165050"/>
                    <a:pt x="133992" y="165717"/>
                    <a:pt x="134496" y="166669"/>
                  </a:cubicBezTo>
                  <a:cubicBezTo>
                    <a:pt x="134992" y="167546"/>
                    <a:pt x="135716" y="168270"/>
                    <a:pt x="136592" y="168765"/>
                  </a:cubicBezTo>
                  <a:cubicBezTo>
                    <a:pt x="137744" y="169432"/>
                    <a:pt x="139154" y="169432"/>
                    <a:pt x="140307" y="168765"/>
                  </a:cubicBezTo>
                  <a:cubicBezTo>
                    <a:pt x="140888" y="168231"/>
                    <a:pt x="140916" y="167327"/>
                    <a:pt x="140383" y="166745"/>
                  </a:cubicBezTo>
                  <a:cubicBezTo>
                    <a:pt x="140354" y="166717"/>
                    <a:pt x="140335" y="166698"/>
                    <a:pt x="140307" y="166669"/>
                  </a:cubicBezTo>
                  <a:cubicBezTo>
                    <a:pt x="139773" y="166098"/>
                    <a:pt x="139126" y="165641"/>
                    <a:pt x="138402" y="165336"/>
                  </a:cubicBezTo>
                  <a:cubicBezTo>
                    <a:pt x="136135" y="164155"/>
                    <a:pt x="134173" y="162460"/>
                    <a:pt x="132687" y="160383"/>
                  </a:cubicBezTo>
                  <a:cubicBezTo>
                    <a:pt x="132077" y="159878"/>
                    <a:pt x="132001" y="158973"/>
                    <a:pt x="132506" y="158373"/>
                  </a:cubicBezTo>
                  <a:cubicBezTo>
                    <a:pt x="132563" y="158306"/>
                    <a:pt x="132620" y="158249"/>
                    <a:pt x="132687" y="158192"/>
                  </a:cubicBezTo>
                  <a:cubicBezTo>
                    <a:pt x="133325" y="157906"/>
                    <a:pt x="134049" y="157906"/>
                    <a:pt x="134687" y="158192"/>
                  </a:cubicBezTo>
                  <a:cubicBezTo>
                    <a:pt x="135163" y="158459"/>
                    <a:pt x="135582" y="158821"/>
                    <a:pt x="135925" y="159240"/>
                  </a:cubicBezTo>
                  <a:cubicBezTo>
                    <a:pt x="136449" y="159945"/>
                    <a:pt x="137059" y="160583"/>
                    <a:pt x="137735" y="161145"/>
                  </a:cubicBezTo>
                  <a:cubicBezTo>
                    <a:pt x="138535" y="162002"/>
                    <a:pt x="139621" y="162536"/>
                    <a:pt x="140783" y="162669"/>
                  </a:cubicBezTo>
                  <a:cubicBezTo>
                    <a:pt x="142117" y="162669"/>
                    <a:pt x="143926" y="162002"/>
                    <a:pt x="144117" y="161050"/>
                  </a:cubicBezTo>
                  <a:cubicBezTo>
                    <a:pt x="144307" y="160097"/>
                    <a:pt x="143259" y="159621"/>
                    <a:pt x="142497" y="159145"/>
                  </a:cubicBezTo>
                  <a:cubicBezTo>
                    <a:pt x="141821" y="158735"/>
                    <a:pt x="141231" y="158183"/>
                    <a:pt x="140783" y="157526"/>
                  </a:cubicBezTo>
                  <a:cubicBezTo>
                    <a:pt x="140545" y="157220"/>
                    <a:pt x="140545" y="156783"/>
                    <a:pt x="140783" y="156477"/>
                  </a:cubicBezTo>
                  <a:cubicBezTo>
                    <a:pt x="140888" y="156220"/>
                    <a:pt x="141050" y="155992"/>
                    <a:pt x="141259" y="155811"/>
                  </a:cubicBezTo>
                  <a:cubicBezTo>
                    <a:pt x="142602" y="155097"/>
                    <a:pt x="144202" y="155097"/>
                    <a:pt x="145545" y="155811"/>
                  </a:cubicBezTo>
                  <a:cubicBezTo>
                    <a:pt x="146508" y="156440"/>
                    <a:pt x="147165" y="157440"/>
                    <a:pt x="147355" y="158573"/>
                  </a:cubicBezTo>
                  <a:cubicBezTo>
                    <a:pt x="147470" y="159669"/>
                    <a:pt x="147984" y="160678"/>
                    <a:pt x="148784" y="161431"/>
                  </a:cubicBezTo>
                  <a:cubicBezTo>
                    <a:pt x="149089" y="161535"/>
                    <a:pt x="149432" y="161535"/>
                    <a:pt x="149736" y="161431"/>
                  </a:cubicBezTo>
                  <a:cubicBezTo>
                    <a:pt x="150565" y="161450"/>
                    <a:pt x="151375" y="161183"/>
                    <a:pt x="152022" y="160668"/>
                  </a:cubicBezTo>
                  <a:lnTo>
                    <a:pt x="153356" y="159621"/>
                  </a:lnTo>
                  <a:cubicBezTo>
                    <a:pt x="154127" y="158487"/>
                    <a:pt x="153842" y="156954"/>
                    <a:pt x="152708" y="156182"/>
                  </a:cubicBezTo>
                  <a:cubicBezTo>
                    <a:pt x="152613" y="156116"/>
                    <a:pt x="152508" y="156049"/>
                    <a:pt x="152403" y="156001"/>
                  </a:cubicBezTo>
                  <a:cubicBezTo>
                    <a:pt x="151070" y="155249"/>
                    <a:pt x="149794" y="154382"/>
                    <a:pt x="148593" y="153430"/>
                  </a:cubicBezTo>
                  <a:cubicBezTo>
                    <a:pt x="148022" y="152858"/>
                    <a:pt x="147736" y="152096"/>
                    <a:pt x="148593" y="151430"/>
                  </a:cubicBezTo>
                  <a:cubicBezTo>
                    <a:pt x="149346" y="150763"/>
                    <a:pt x="150403" y="150553"/>
                    <a:pt x="151356" y="150858"/>
                  </a:cubicBezTo>
                  <a:cubicBezTo>
                    <a:pt x="152118" y="151086"/>
                    <a:pt x="152765" y="151601"/>
                    <a:pt x="153165" y="152286"/>
                  </a:cubicBezTo>
                  <a:cubicBezTo>
                    <a:pt x="153404" y="152734"/>
                    <a:pt x="153727" y="153115"/>
                    <a:pt x="154118" y="153430"/>
                  </a:cubicBezTo>
                  <a:cubicBezTo>
                    <a:pt x="154670" y="153630"/>
                    <a:pt x="155280" y="153630"/>
                    <a:pt x="155832" y="153430"/>
                  </a:cubicBezTo>
                  <a:cubicBezTo>
                    <a:pt x="157061" y="153325"/>
                    <a:pt x="157985" y="152277"/>
                    <a:pt x="157928" y="151049"/>
                  </a:cubicBezTo>
                  <a:cubicBezTo>
                    <a:pt x="157928" y="150191"/>
                    <a:pt x="156975" y="149524"/>
                    <a:pt x="156594" y="148667"/>
                  </a:cubicBezTo>
                  <a:cubicBezTo>
                    <a:pt x="156213" y="147810"/>
                    <a:pt x="157261" y="147905"/>
                    <a:pt x="158023" y="147619"/>
                  </a:cubicBezTo>
                  <a:cubicBezTo>
                    <a:pt x="158728" y="147324"/>
                    <a:pt x="159509" y="147324"/>
                    <a:pt x="160214" y="147619"/>
                  </a:cubicBezTo>
                  <a:cubicBezTo>
                    <a:pt x="160690" y="147801"/>
                    <a:pt x="161090" y="148134"/>
                    <a:pt x="161357" y="148572"/>
                  </a:cubicBezTo>
                  <a:cubicBezTo>
                    <a:pt x="162043" y="149639"/>
                    <a:pt x="162957" y="150553"/>
                    <a:pt x="164024" y="151239"/>
                  </a:cubicBezTo>
                  <a:lnTo>
                    <a:pt x="164786" y="151239"/>
                  </a:lnTo>
                  <a:cubicBezTo>
                    <a:pt x="145736" y="104757"/>
                    <a:pt x="123828" y="58561"/>
                    <a:pt x="119923" y="8364"/>
                  </a:cubicBezTo>
                  <a:cubicBezTo>
                    <a:pt x="119923" y="9507"/>
                    <a:pt x="119923" y="10650"/>
                    <a:pt x="118780" y="11507"/>
                  </a:cubicBezTo>
                  <a:cubicBezTo>
                    <a:pt x="117209" y="9269"/>
                    <a:pt x="117628" y="6202"/>
                    <a:pt x="119733" y="4459"/>
                  </a:cubicBezTo>
                  <a:lnTo>
                    <a:pt x="119733" y="744"/>
                  </a:lnTo>
                  <a:lnTo>
                    <a:pt x="119733" y="-399"/>
                  </a:lnTo>
                  <a:lnTo>
                    <a:pt x="119733" y="-399"/>
                  </a:lnTo>
                  <a:cubicBezTo>
                    <a:pt x="117399" y="296"/>
                    <a:pt x="115418" y="1868"/>
                    <a:pt x="114208" y="3983"/>
                  </a:cubicBezTo>
                  <a:cubicBezTo>
                    <a:pt x="113875" y="5773"/>
                    <a:pt x="113875" y="7621"/>
                    <a:pt x="114208" y="9411"/>
                  </a:cubicBezTo>
                  <a:cubicBezTo>
                    <a:pt x="114189" y="10212"/>
                    <a:pt x="113703" y="10917"/>
                    <a:pt x="112970" y="11221"/>
                  </a:cubicBezTo>
                  <a:cubicBezTo>
                    <a:pt x="111989" y="11736"/>
                    <a:pt x="110779" y="11403"/>
                    <a:pt x="110208" y="10460"/>
                  </a:cubicBezTo>
                  <a:cubicBezTo>
                    <a:pt x="109979" y="9621"/>
                    <a:pt x="109979" y="8726"/>
                    <a:pt x="110208" y="7888"/>
                  </a:cubicBezTo>
                  <a:cubicBezTo>
                    <a:pt x="110522" y="6992"/>
                    <a:pt x="110055" y="6011"/>
                    <a:pt x="109169" y="5697"/>
                  </a:cubicBezTo>
                  <a:cubicBezTo>
                    <a:pt x="109160" y="5697"/>
                    <a:pt x="109160" y="5697"/>
                    <a:pt x="109160" y="5697"/>
                  </a:cubicBezTo>
                  <a:cubicBezTo>
                    <a:pt x="107712" y="5363"/>
                    <a:pt x="106198" y="5878"/>
                    <a:pt x="105255" y="7030"/>
                  </a:cubicBezTo>
                  <a:cubicBezTo>
                    <a:pt x="104559" y="7926"/>
                    <a:pt x="104188" y="9040"/>
                    <a:pt x="104207" y="10174"/>
                  </a:cubicBezTo>
                  <a:lnTo>
                    <a:pt x="104207" y="11888"/>
                  </a:lnTo>
                  <a:cubicBezTo>
                    <a:pt x="102454" y="10517"/>
                    <a:pt x="101635" y="8259"/>
                    <a:pt x="102111" y="6078"/>
                  </a:cubicBezTo>
                  <a:cubicBezTo>
                    <a:pt x="102207" y="5478"/>
                    <a:pt x="102207" y="4868"/>
                    <a:pt x="102111" y="4268"/>
                  </a:cubicBezTo>
                  <a:cubicBezTo>
                    <a:pt x="101940" y="3630"/>
                    <a:pt x="101340" y="3201"/>
                    <a:pt x="100683" y="3221"/>
                  </a:cubicBezTo>
                  <a:lnTo>
                    <a:pt x="99444" y="3221"/>
                  </a:lnTo>
                  <a:cubicBezTo>
                    <a:pt x="97758" y="3782"/>
                    <a:pt x="96616" y="5354"/>
                    <a:pt x="96587" y="7126"/>
                  </a:cubicBezTo>
                  <a:cubicBezTo>
                    <a:pt x="96892" y="8507"/>
                    <a:pt x="97330" y="9840"/>
                    <a:pt x="97920" y="11126"/>
                  </a:cubicBezTo>
                  <a:cubicBezTo>
                    <a:pt x="98092" y="11783"/>
                    <a:pt x="97692" y="12459"/>
                    <a:pt x="97035" y="12631"/>
                  </a:cubicBezTo>
                  <a:cubicBezTo>
                    <a:pt x="97016" y="12641"/>
                    <a:pt x="96987" y="12650"/>
                    <a:pt x="96968" y="12650"/>
                  </a:cubicBezTo>
                  <a:cubicBezTo>
                    <a:pt x="96692" y="12765"/>
                    <a:pt x="96387" y="12765"/>
                    <a:pt x="96111" y="12650"/>
                  </a:cubicBezTo>
                  <a:cubicBezTo>
                    <a:pt x="94110" y="11317"/>
                    <a:pt x="94968" y="8650"/>
                    <a:pt x="93348" y="7030"/>
                  </a:cubicBezTo>
                  <a:cubicBezTo>
                    <a:pt x="92044" y="6049"/>
                    <a:pt x="90491" y="5459"/>
                    <a:pt x="88872" y="5316"/>
                  </a:cubicBezTo>
                  <a:cubicBezTo>
                    <a:pt x="87634" y="5316"/>
                    <a:pt x="85824" y="5316"/>
                    <a:pt x="85538" y="6173"/>
                  </a:cubicBezTo>
                  <a:cubicBezTo>
                    <a:pt x="85366" y="6469"/>
                    <a:pt x="85366" y="6830"/>
                    <a:pt x="85538" y="7126"/>
                  </a:cubicBezTo>
                  <a:cubicBezTo>
                    <a:pt x="86871" y="8268"/>
                    <a:pt x="88586" y="9126"/>
                    <a:pt x="90015" y="10269"/>
                  </a:cubicBezTo>
                  <a:cubicBezTo>
                    <a:pt x="91453" y="11145"/>
                    <a:pt x="92205" y="12802"/>
                    <a:pt x="91920" y="14460"/>
                  </a:cubicBezTo>
                  <a:cubicBezTo>
                    <a:pt x="91120" y="15117"/>
                    <a:pt x="89957" y="15117"/>
                    <a:pt x="89157" y="14460"/>
                  </a:cubicBezTo>
                  <a:cubicBezTo>
                    <a:pt x="89157" y="13888"/>
                    <a:pt x="88491" y="13031"/>
                    <a:pt x="87824" y="12555"/>
                  </a:cubicBezTo>
                  <a:lnTo>
                    <a:pt x="87157" y="12555"/>
                  </a:lnTo>
                  <a:cubicBezTo>
                    <a:pt x="86109" y="12555"/>
                    <a:pt x="85633" y="13602"/>
                    <a:pt x="85728" y="14365"/>
                  </a:cubicBezTo>
                  <a:cubicBezTo>
                    <a:pt x="85824" y="15127"/>
                    <a:pt x="85728" y="15984"/>
                    <a:pt x="84871" y="16365"/>
                  </a:cubicBezTo>
                  <a:cubicBezTo>
                    <a:pt x="84014" y="16746"/>
                    <a:pt x="83061" y="13317"/>
                    <a:pt x="82395" y="11698"/>
                  </a:cubicBezTo>
                  <a:cubicBezTo>
                    <a:pt x="80766" y="8945"/>
                    <a:pt x="77870" y="7192"/>
                    <a:pt x="74679" y="7030"/>
                  </a:cubicBezTo>
                  <a:cubicBezTo>
                    <a:pt x="74108" y="6935"/>
                    <a:pt x="73536" y="6935"/>
                    <a:pt x="72965" y="7030"/>
                  </a:cubicBezTo>
                  <a:cubicBezTo>
                    <a:pt x="71812" y="7269"/>
                    <a:pt x="71031" y="8335"/>
                    <a:pt x="71155" y="9507"/>
                  </a:cubicBezTo>
                  <a:cubicBezTo>
                    <a:pt x="71489" y="10374"/>
                    <a:pt x="72041" y="11126"/>
                    <a:pt x="72774" y="11698"/>
                  </a:cubicBezTo>
                  <a:cubicBezTo>
                    <a:pt x="73689" y="12622"/>
                    <a:pt x="74403" y="13726"/>
                    <a:pt x="74870" y="14936"/>
                  </a:cubicBezTo>
                  <a:cubicBezTo>
                    <a:pt x="75422" y="16241"/>
                    <a:pt x="74813" y="17756"/>
                    <a:pt x="73498" y="18308"/>
                  </a:cubicBezTo>
                  <a:cubicBezTo>
                    <a:pt x="73451" y="18327"/>
                    <a:pt x="73394" y="18346"/>
                    <a:pt x="73346" y="18365"/>
                  </a:cubicBezTo>
                  <a:cubicBezTo>
                    <a:pt x="71974" y="18899"/>
                    <a:pt x="70412" y="18518"/>
                    <a:pt x="69441" y="17413"/>
                  </a:cubicBezTo>
                  <a:cubicBezTo>
                    <a:pt x="68774" y="16460"/>
                    <a:pt x="68488" y="15317"/>
                    <a:pt x="67345" y="14651"/>
                  </a:cubicBezTo>
                  <a:cubicBezTo>
                    <a:pt x="65983" y="13850"/>
                    <a:pt x="64250" y="14088"/>
                    <a:pt x="63154" y="15222"/>
                  </a:cubicBezTo>
                  <a:cubicBezTo>
                    <a:pt x="62916" y="15631"/>
                    <a:pt x="62916" y="16146"/>
                    <a:pt x="63154" y="16555"/>
                  </a:cubicBezTo>
                  <a:cubicBezTo>
                    <a:pt x="63849" y="17327"/>
                    <a:pt x="64612" y="18023"/>
                    <a:pt x="65440" y="18651"/>
                  </a:cubicBezTo>
                  <a:cubicBezTo>
                    <a:pt x="66297" y="19242"/>
                    <a:pt x="66612" y="20365"/>
                    <a:pt x="66202" y="21318"/>
                  </a:cubicBezTo>
                  <a:cubicBezTo>
                    <a:pt x="65574" y="22080"/>
                    <a:pt x="64621" y="22508"/>
                    <a:pt x="63630" y="22461"/>
                  </a:cubicBezTo>
                  <a:cubicBezTo>
                    <a:pt x="62687" y="22432"/>
                    <a:pt x="61849" y="21832"/>
                    <a:pt x="61535" y="20937"/>
                  </a:cubicBezTo>
                  <a:lnTo>
                    <a:pt x="58773" y="15698"/>
                  </a:lnTo>
                  <a:cubicBezTo>
                    <a:pt x="58325" y="14793"/>
                    <a:pt x="57744" y="13965"/>
                    <a:pt x="57058" y="13222"/>
                  </a:cubicBezTo>
                  <a:cubicBezTo>
                    <a:pt x="56172" y="12412"/>
                    <a:pt x="55020" y="11974"/>
                    <a:pt x="53820" y="11983"/>
                  </a:cubicBezTo>
                  <a:cubicBezTo>
                    <a:pt x="52924" y="11936"/>
                    <a:pt x="52039" y="12126"/>
                    <a:pt x="51248" y="12555"/>
                  </a:cubicBezTo>
                  <a:cubicBezTo>
                    <a:pt x="50581" y="12555"/>
                    <a:pt x="50105" y="13602"/>
                    <a:pt x="50295" y="14174"/>
                  </a:cubicBezTo>
                  <a:cubicBezTo>
                    <a:pt x="50486" y="14745"/>
                    <a:pt x="51057" y="14936"/>
                    <a:pt x="51534" y="15222"/>
                  </a:cubicBezTo>
                  <a:cubicBezTo>
                    <a:pt x="53001" y="15927"/>
                    <a:pt x="54153" y="17146"/>
                    <a:pt x="54772" y="18651"/>
                  </a:cubicBezTo>
                  <a:cubicBezTo>
                    <a:pt x="55248" y="19165"/>
                    <a:pt x="55248" y="19946"/>
                    <a:pt x="54772" y="20461"/>
                  </a:cubicBezTo>
                  <a:cubicBezTo>
                    <a:pt x="54248" y="20651"/>
                    <a:pt x="53677" y="20651"/>
                    <a:pt x="53153" y="20461"/>
                  </a:cubicBezTo>
                  <a:cubicBezTo>
                    <a:pt x="52115" y="20222"/>
                    <a:pt x="51219" y="19565"/>
                    <a:pt x="50676" y="18651"/>
                  </a:cubicBezTo>
                  <a:cubicBezTo>
                    <a:pt x="50181" y="17775"/>
                    <a:pt x="49457" y="17050"/>
                    <a:pt x="48581" y="16555"/>
                  </a:cubicBezTo>
                  <a:cubicBezTo>
                    <a:pt x="47428" y="15889"/>
                    <a:pt x="46019" y="15889"/>
                    <a:pt x="44866" y="16555"/>
                  </a:cubicBezTo>
                  <a:cubicBezTo>
                    <a:pt x="44314" y="17146"/>
                    <a:pt x="44314" y="18060"/>
                    <a:pt x="44866" y="18651"/>
                  </a:cubicBezTo>
                  <a:cubicBezTo>
                    <a:pt x="45476" y="19203"/>
                    <a:pt x="46152" y="19679"/>
                    <a:pt x="46867" y="20080"/>
                  </a:cubicBezTo>
                  <a:cubicBezTo>
                    <a:pt x="49133" y="21261"/>
                    <a:pt x="51096" y="22956"/>
                    <a:pt x="52581" y="25033"/>
                  </a:cubicBezTo>
                  <a:cubicBezTo>
                    <a:pt x="52581" y="25699"/>
                    <a:pt x="53248" y="26652"/>
                    <a:pt x="52581" y="27128"/>
                  </a:cubicBezTo>
                  <a:cubicBezTo>
                    <a:pt x="51953" y="27452"/>
                    <a:pt x="51210" y="27452"/>
                    <a:pt x="50581" y="27128"/>
                  </a:cubicBezTo>
                  <a:cubicBezTo>
                    <a:pt x="50067" y="26918"/>
                    <a:pt x="49638" y="26547"/>
                    <a:pt x="49343" y="26080"/>
                  </a:cubicBezTo>
                  <a:lnTo>
                    <a:pt x="47533" y="24176"/>
                  </a:lnTo>
                  <a:cubicBezTo>
                    <a:pt x="46704" y="23356"/>
                    <a:pt x="45638" y="22823"/>
                    <a:pt x="44485" y="22651"/>
                  </a:cubicBezTo>
                  <a:cubicBezTo>
                    <a:pt x="43152" y="22651"/>
                    <a:pt x="41342" y="23318"/>
                    <a:pt x="41151" y="24270"/>
                  </a:cubicBezTo>
                  <a:cubicBezTo>
                    <a:pt x="40961" y="25223"/>
                    <a:pt x="42009" y="25699"/>
                    <a:pt x="42771" y="26176"/>
                  </a:cubicBezTo>
                  <a:cubicBezTo>
                    <a:pt x="43447" y="26585"/>
                    <a:pt x="44037" y="27138"/>
                    <a:pt x="44485" y="27795"/>
                  </a:cubicBezTo>
                  <a:cubicBezTo>
                    <a:pt x="44485" y="27795"/>
                    <a:pt x="44485" y="28461"/>
                    <a:pt x="44485" y="28938"/>
                  </a:cubicBezTo>
                  <a:lnTo>
                    <a:pt x="44009" y="29510"/>
                  </a:lnTo>
                  <a:cubicBezTo>
                    <a:pt x="42685" y="30271"/>
                    <a:pt x="41047" y="30271"/>
                    <a:pt x="39723" y="29510"/>
                  </a:cubicBezTo>
                  <a:cubicBezTo>
                    <a:pt x="38799" y="28900"/>
                    <a:pt x="38180" y="27938"/>
                    <a:pt x="38008" y="26842"/>
                  </a:cubicBezTo>
                  <a:cubicBezTo>
                    <a:pt x="37827" y="25766"/>
                    <a:pt x="37332" y="24776"/>
                    <a:pt x="36579" y="23985"/>
                  </a:cubicBezTo>
                  <a:cubicBezTo>
                    <a:pt x="36265" y="23899"/>
                    <a:pt x="35941" y="23899"/>
                    <a:pt x="35627" y="23985"/>
                  </a:cubicBezTo>
                  <a:cubicBezTo>
                    <a:pt x="34798" y="23966"/>
                    <a:pt x="33989" y="24233"/>
                    <a:pt x="33341" y="24747"/>
                  </a:cubicBezTo>
                  <a:cubicBezTo>
                    <a:pt x="32817" y="24985"/>
                    <a:pt x="32360" y="25347"/>
                    <a:pt x="32007" y="25795"/>
                  </a:cubicBezTo>
                  <a:cubicBezTo>
                    <a:pt x="31055" y="27033"/>
                    <a:pt x="32007" y="28461"/>
                    <a:pt x="32960" y="29414"/>
                  </a:cubicBezTo>
                  <a:cubicBezTo>
                    <a:pt x="34312" y="30138"/>
                    <a:pt x="35589" y="30996"/>
                    <a:pt x="36770" y="31986"/>
                  </a:cubicBezTo>
                  <a:cubicBezTo>
                    <a:pt x="37322" y="32472"/>
                    <a:pt x="37380" y="33319"/>
                    <a:pt x="36884" y="33872"/>
                  </a:cubicBezTo>
                  <a:cubicBezTo>
                    <a:pt x="36856" y="33910"/>
                    <a:pt x="36808" y="33948"/>
                    <a:pt x="36770" y="33986"/>
                  </a:cubicBezTo>
                  <a:cubicBezTo>
                    <a:pt x="35951" y="34596"/>
                    <a:pt x="34903" y="34805"/>
                    <a:pt x="33913" y="34558"/>
                  </a:cubicBezTo>
                  <a:cubicBezTo>
                    <a:pt x="33189" y="34301"/>
                    <a:pt x="32579" y="33795"/>
                    <a:pt x="32198" y="33129"/>
                  </a:cubicBezTo>
                  <a:cubicBezTo>
                    <a:pt x="31931" y="32682"/>
                    <a:pt x="31617" y="32262"/>
                    <a:pt x="31245" y="31891"/>
                  </a:cubicBezTo>
                  <a:cubicBezTo>
                    <a:pt x="30693" y="31691"/>
                    <a:pt x="30083" y="31691"/>
                    <a:pt x="29531" y="31891"/>
                  </a:cubicBezTo>
                  <a:cubicBezTo>
                    <a:pt x="28340" y="31986"/>
                    <a:pt x="27435" y="32986"/>
                    <a:pt x="27435" y="34177"/>
                  </a:cubicBezTo>
                  <a:cubicBezTo>
                    <a:pt x="27435" y="35034"/>
                    <a:pt x="28388" y="35701"/>
                    <a:pt x="28769" y="36558"/>
                  </a:cubicBezTo>
                  <a:cubicBezTo>
                    <a:pt x="29150" y="37415"/>
                    <a:pt x="28102" y="37415"/>
                    <a:pt x="27340" y="37606"/>
                  </a:cubicBezTo>
                  <a:cubicBezTo>
                    <a:pt x="26635" y="37901"/>
                    <a:pt x="25854" y="37901"/>
                    <a:pt x="25149" y="37606"/>
                  </a:cubicBezTo>
                  <a:cubicBezTo>
                    <a:pt x="24721" y="37396"/>
                    <a:pt x="24359" y="37063"/>
                    <a:pt x="24102" y="36653"/>
                  </a:cubicBezTo>
                  <a:cubicBezTo>
                    <a:pt x="23387" y="35605"/>
                    <a:pt x="22482" y="34701"/>
                    <a:pt x="21435" y="33986"/>
                  </a:cubicBezTo>
                  <a:cubicBezTo>
                    <a:pt x="20044" y="33215"/>
                    <a:pt x="18415" y="32976"/>
                    <a:pt x="16863" y="33319"/>
                  </a:cubicBezTo>
                  <a:cubicBezTo>
                    <a:pt x="15948" y="33415"/>
                    <a:pt x="15110" y="33901"/>
                    <a:pt x="14577" y="34653"/>
                  </a:cubicBezTo>
                  <a:cubicBezTo>
                    <a:pt x="14481" y="34967"/>
                    <a:pt x="14481" y="35291"/>
                    <a:pt x="14577" y="35605"/>
                  </a:cubicBezTo>
                  <a:cubicBezTo>
                    <a:pt x="15262" y="37139"/>
                    <a:pt x="16529" y="38339"/>
                    <a:pt x="18101" y="38939"/>
                  </a:cubicBezTo>
                  <a:cubicBezTo>
                    <a:pt x="18939" y="39225"/>
                    <a:pt x="19663" y="39758"/>
                    <a:pt x="20196" y="40463"/>
                  </a:cubicBezTo>
                  <a:cubicBezTo>
                    <a:pt x="20558" y="40835"/>
                    <a:pt x="20558" y="41425"/>
                    <a:pt x="20196" y="41797"/>
                  </a:cubicBezTo>
                  <a:cubicBezTo>
                    <a:pt x="19587" y="42044"/>
                    <a:pt x="18901" y="42044"/>
                    <a:pt x="18292" y="41797"/>
                  </a:cubicBezTo>
                  <a:cubicBezTo>
                    <a:pt x="17634" y="41654"/>
                    <a:pt x="16948" y="41654"/>
                    <a:pt x="16291" y="41797"/>
                  </a:cubicBezTo>
                  <a:cubicBezTo>
                    <a:pt x="15596" y="41968"/>
                    <a:pt x="15024" y="42463"/>
                    <a:pt x="14767" y="43130"/>
                  </a:cubicBezTo>
                  <a:cubicBezTo>
                    <a:pt x="14672" y="43635"/>
                    <a:pt x="14672" y="44149"/>
                    <a:pt x="14767" y="44654"/>
                  </a:cubicBezTo>
                  <a:cubicBezTo>
                    <a:pt x="14815" y="45035"/>
                    <a:pt x="14815" y="45416"/>
                    <a:pt x="14767" y="45797"/>
                  </a:cubicBezTo>
                  <a:cubicBezTo>
                    <a:pt x="14567" y="46635"/>
                    <a:pt x="13958" y="47311"/>
                    <a:pt x="13148" y="47607"/>
                  </a:cubicBezTo>
                  <a:cubicBezTo>
                    <a:pt x="12472" y="47817"/>
                    <a:pt x="11738" y="47626"/>
                    <a:pt x="11243" y="47131"/>
                  </a:cubicBezTo>
                  <a:cubicBezTo>
                    <a:pt x="11005" y="46616"/>
                    <a:pt x="11005" y="46026"/>
                    <a:pt x="11243" y="45512"/>
                  </a:cubicBezTo>
                  <a:cubicBezTo>
                    <a:pt x="11338" y="44978"/>
                    <a:pt x="11338" y="44426"/>
                    <a:pt x="11243" y="43892"/>
                  </a:cubicBezTo>
                  <a:lnTo>
                    <a:pt x="11243" y="43892"/>
                  </a:lnTo>
                  <a:cubicBezTo>
                    <a:pt x="11243" y="43892"/>
                    <a:pt x="10671" y="43035"/>
                    <a:pt x="10100" y="43035"/>
                  </a:cubicBezTo>
                  <a:cubicBezTo>
                    <a:pt x="9528" y="43035"/>
                    <a:pt x="7719" y="44273"/>
                    <a:pt x="6957" y="45416"/>
                  </a:cubicBezTo>
                  <a:cubicBezTo>
                    <a:pt x="6290" y="46531"/>
                    <a:pt x="6290" y="47921"/>
                    <a:pt x="6957" y="49036"/>
                  </a:cubicBezTo>
                  <a:cubicBezTo>
                    <a:pt x="6957" y="49607"/>
                    <a:pt x="7814" y="49988"/>
                    <a:pt x="7528" y="50655"/>
                  </a:cubicBezTo>
                  <a:cubicBezTo>
                    <a:pt x="7242" y="51322"/>
                    <a:pt x="6004" y="52179"/>
                    <a:pt x="6290" y="53036"/>
                  </a:cubicBezTo>
                  <a:lnTo>
                    <a:pt x="6290" y="53036"/>
                  </a:lnTo>
                  <a:cubicBezTo>
                    <a:pt x="5718" y="50941"/>
                    <a:pt x="4385" y="51893"/>
                    <a:pt x="3718" y="51226"/>
                  </a:cubicBezTo>
                  <a:cubicBezTo>
                    <a:pt x="3051" y="50559"/>
                    <a:pt x="3718" y="49321"/>
                    <a:pt x="3718" y="48369"/>
                  </a:cubicBezTo>
                  <a:cubicBezTo>
                    <a:pt x="3718" y="47417"/>
                    <a:pt x="3718" y="46083"/>
                    <a:pt x="2289" y="46178"/>
                  </a:cubicBezTo>
                  <a:cubicBezTo>
                    <a:pt x="1223" y="46255"/>
                    <a:pt x="318" y="46969"/>
                    <a:pt x="3" y="47988"/>
                  </a:cubicBezTo>
                  <a:cubicBezTo>
                    <a:pt x="-44" y="48531"/>
                    <a:pt x="-44" y="49064"/>
                    <a:pt x="3" y="49607"/>
                  </a:cubicBezTo>
                  <a:cubicBezTo>
                    <a:pt x="2670" y="52941"/>
                    <a:pt x="5338" y="56275"/>
                    <a:pt x="7719" y="59704"/>
                  </a:cubicBezTo>
                  <a:cubicBezTo>
                    <a:pt x="29531" y="93232"/>
                    <a:pt x="29531" y="135713"/>
                    <a:pt x="30007" y="17695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36" name="Freeform: Shape 1035">
              <a:extLst>
                <a:ext uri="{FF2B5EF4-FFF2-40B4-BE49-F238E27FC236}">
                  <a16:creationId xmlns:a16="http://schemas.microsoft.com/office/drawing/2014/main" xmlns="" id="{61A6F7E8-251F-FC2B-C349-785DBB68AFBD}"/>
                </a:ext>
              </a:extLst>
            </p:cNvPr>
            <p:cNvSpPr/>
            <p:nvPr/>
          </p:nvSpPr>
          <p:spPr>
            <a:xfrm>
              <a:off x="6473189" y="4158614"/>
              <a:ext cx="210883" cy="206155"/>
            </a:xfrm>
            <a:custGeom>
              <a:avLst/>
              <a:gdLst>
                <a:gd name="connsiteX0" fmla="*/ 21780 w 210883"/>
                <a:gd name="connsiteY0" fmla="*/ 128380 h 206155"/>
                <a:gd name="connsiteX1" fmla="*/ 28829 w 210883"/>
                <a:gd name="connsiteY1" fmla="*/ 136000 h 206155"/>
                <a:gd name="connsiteX2" fmla="*/ 39878 w 210883"/>
                <a:gd name="connsiteY2" fmla="*/ 156860 h 206155"/>
                <a:gd name="connsiteX3" fmla="*/ 51879 w 210883"/>
                <a:gd name="connsiteY3" fmla="*/ 172290 h 206155"/>
                <a:gd name="connsiteX4" fmla="*/ 59785 w 210883"/>
                <a:gd name="connsiteY4" fmla="*/ 186863 h 206155"/>
                <a:gd name="connsiteX5" fmla="*/ 73596 w 210883"/>
                <a:gd name="connsiteY5" fmla="*/ 205342 h 206155"/>
                <a:gd name="connsiteX6" fmla="*/ 74549 w 210883"/>
                <a:gd name="connsiteY6" fmla="*/ 205342 h 206155"/>
                <a:gd name="connsiteX7" fmla="*/ 79121 w 210883"/>
                <a:gd name="connsiteY7" fmla="*/ 205342 h 206155"/>
                <a:gd name="connsiteX8" fmla="*/ 81121 w 210883"/>
                <a:gd name="connsiteY8" fmla="*/ 203532 h 206155"/>
                <a:gd name="connsiteX9" fmla="*/ 81121 w 210883"/>
                <a:gd name="connsiteY9" fmla="*/ 202675 h 206155"/>
                <a:gd name="connsiteX10" fmla="*/ 76835 w 210883"/>
                <a:gd name="connsiteY10" fmla="*/ 200198 h 206155"/>
                <a:gd name="connsiteX11" fmla="*/ 74453 w 210883"/>
                <a:gd name="connsiteY11" fmla="*/ 199151 h 206155"/>
                <a:gd name="connsiteX12" fmla="*/ 74453 w 210883"/>
                <a:gd name="connsiteY12" fmla="*/ 197817 h 206155"/>
                <a:gd name="connsiteX13" fmla="*/ 76358 w 210883"/>
                <a:gd name="connsiteY13" fmla="*/ 197150 h 206155"/>
                <a:gd name="connsiteX14" fmla="*/ 78263 w 210883"/>
                <a:gd name="connsiteY14" fmla="*/ 197150 h 206155"/>
                <a:gd name="connsiteX15" fmla="*/ 79502 w 210883"/>
                <a:gd name="connsiteY15" fmla="*/ 195531 h 206155"/>
                <a:gd name="connsiteX16" fmla="*/ 79502 w 210883"/>
                <a:gd name="connsiteY16" fmla="*/ 194007 h 206155"/>
                <a:gd name="connsiteX17" fmla="*/ 79502 w 210883"/>
                <a:gd name="connsiteY17" fmla="*/ 192864 h 206155"/>
                <a:gd name="connsiteX18" fmla="*/ 80740 w 210883"/>
                <a:gd name="connsiteY18" fmla="*/ 190769 h 206155"/>
                <a:gd name="connsiteX19" fmla="*/ 82740 w 210883"/>
                <a:gd name="connsiteY19" fmla="*/ 190769 h 206155"/>
                <a:gd name="connsiteX20" fmla="*/ 83216 w 210883"/>
                <a:gd name="connsiteY20" fmla="*/ 192197 h 206155"/>
                <a:gd name="connsiteX21" fmla="*/ 83216 w 210883"/>
                <a:gd name="connsiteY21" fmla="*/ 193912 h 206155"/>
                <a:gd name="connsiteX22" fmla="*/ 84550 w 210883"/>
                <a:gd name="connsiteY22" fmla="*/ 194484 h 206155"/>
                <a:gd name="connsiteX23" fmla="*/ 87122 w 210883"/>
                <a:gd name="connsiteY23" fmla="*/ 191436 h 206155"/>
                <a:gd name="connsiteX24" fmla="*/ 86265 w 210883"/>
                <a:gd name="connsiteY24" fmla="*/ 188006 h 206155"/>
                <a:gd name="connsiteX25" fmla="*/ 85312 w 210883"/>
                <a:gd name="connsiteY25" fmla="*/ 186578 h 206155"/>
                <a:gd name="connsiteX26" fmla="*/ 86074 w 210883"/>
                <a:gd name="connsiteY26" fmla="*/ 183910 h 206155"/>
                <a:gd name="connsiteX27" fmla="*/ 86074 w 210883"/>
                <a:gd name="connsiteY27" fmla="*/ 183910 h 206155"/>
                <a:gd name="connsiteX28" fmla="*/ 88931 w 210883"/>
                <a:gd name="connsiteY28" fmla="*/ 185053 h 206155"/>
                <a:gd name="connsiteX29" fmla="*/ 89503 w 210883"/>
                <a:gd name="connsiteY29" fmla="*/ 187911 h 206155"/>
                <a:gd name="connsiteX30" fmla="*/ 91408 w 210883"/>
                <a:gd name="connsiteY30" fmla="*/ 189721 h 206155"/>
                <a:gd name="connsiteX31" fmla="*/ 93218 w 210883"/>
                <a:gd name="connsiteY31" fmla="*/ 187340 h 206155"/>
                <a:gd name="connsiteX32" fmla="*/ 93218 w 210883"/>
                <a:gd name="connsiteY32" fmla="*/ 184959 h 206155"/>
                <a:gd name="connsiteX33" fmla="*/ 95218 w 210883"/>
                <a:gd name="connsiteY33" fmla="*/ 182768 h 206155"/>
                <a:gd name="connsiteX34" fmla="*/ 96647 w 210883"/>
                <a:gd name="connsiteY34" fmla="*/ 185053 h 206155"/>
                <a:gd name="connsiteX35" fmla="*/ 96075 w 210883"/>
                <a:gd name="connsiteY35" fmla="*/ 188959 h 206155"/>
                <a:gd name="connsiteX36" fmla="*/ 96075 w 210883"/>
                <a:gd name="connsiteY36" fmla="*/ 190864 h 206155"/>
                <a:gd name="connsiteX37" fmla="*/ 97980 w 210883"/>
                <a:gd name="connsiteY37" fmla="*/ 191436 h 206155"/>
                <a:gd name="connsiteX38" fmla="*/ 99885 w 210883"/>
                <a:gd name="connsiteY38" fmla="*/ 189244 h 206155"/>
                <a:gd name="connsiteX39" fmla="*/ 99885 w 210883"/>
                <a:gd name="connsiteY39" fmla="*/ 185911 h 206155"/>
                <a:gd name="connsiteX40" fmla="*/ 101219 w 210883"/>
                <a:gd name="connsiteY40" fmla="*/ 182101 h 206155"/>
                <a:gd name="connsiteX41" fmla="*/ 103981 w 210883"/>
                <a:gd name="connsiteY41" fmla="*/ 182577 h 206155"/>
                <a:gd name="connsiteX42" fmla="*/ 103981 w 210883"/>
                <a:gd name="connsiteY42" fmla="*/ 185244 h 206155"/>
                <a:gd name="connsiteX43" fmla="*/ 103409 w 210883"/>
                <a:gd name="connsiteY43" fmla="*/ 189054 h 206155"/>
                <a:gd name="connsiteX44" fmla="*/ 107124 w 210883"/>
                <a:gd name="connsiteY44" fmla="*/ 188197 h 206155"/>
                <a:gd name="connsiteX45" fmla="*/ 108934 w 210883"/>
                <a:gd name="connsiteY45" fmla="*/ 184959 h 206155"/>
                <a:gd name="connsiteX46" fmla="*/ 108934 w 210883"/>
                <a:gd name="connsiteY46" fmla="*/ 181815 h 206155"/>
                <a:gd name="connsiteX47" fmla="*/ 110172 w 210883"/>
                <a:gd name="connsiteY47" fmla="*/ 180291 h 206155"/>
                <a:gd name="connsiteX48" fmla="*/ 110934 w 210883"/>
                <a:gd name="connsiteY48" fmla="*/ 185244 h 206155"/>
                <a:gd name="connsiteX49" fmla="*/ 110077 w 210883"/>
                <a:gd name="connsiteY49" fmla="*/ 187340 h 206155"/>
                <a:gd name="connsiteX50" fmla="*/ 111201 w 210883"/>
                <a:gd name="connsiteY50" fmla="*/ 188311 h 206155"/>
                <a:gd name="connsiteX51" fmla="*/ 111601 w 210883"/>
                <a:gd name="connsiteY51" fmla="*/ 188197 h 206155"/>
                <a:gd name="connsiteX52" fmla="*/ 112458 w 210883"/>
                <a:gd name="connsiteY52" fmla="*/ 187721 h 206155"/>
                <a:gd name="connsiteX53" fmla="*/ 114840 w 210883"/>
                <a:gd name="connsiteY53" fmla="*/ 183339 h 206155"/>
                <a:gd name="connsiteX54" fmla="*/ 114840 w 210883"/>
                <a:gd name="connsiteY54" fmla="*/ 179719 h 206155"/>
                <a:gd name="connsiteX55" fmla="*/ 114840 w 210883"/>
                <a:gd name="connsiteY55" fmla="*/ 187435 h 206155"/>
                <a:gd name="connsiteX56" fmla="*/ 113220 w 210883"/>
                <a:gd name="connsiteY56" fmla="*/ 190102 h 206155"/>
                <a:gd name="connsiteX57" fmla="*/ 114077 w 210883"/>
                <a:gd name="connsiteY57" fmla="*/ 192102 h 206155"/>
                <a:gd name="connsiteX58" fmla="*/ 116840 w 210883"/>
                <a:gd name="connsiteY58" fmla="*/ 191340 h 206155"/>
                <a:gd name="connsiteX59" fmla="*/ 121221 w 210883"/>
                <a:gd name="connsiteY59" fmla="*/ 185816 h 206155"/>
                <a:gd name="connsiteX60" fmla="*/ 120459 w 210883"/>
                <a:gd name="connsiteY60" fmla="*/ 180482 h 206155"/>
                <a:gd name="connsiteX61" fmla="*/ 121316 w 210883"/>
                <a:gd name="connsiteY61" fmla="*/ 178386 h 206155"/>
                <a:gd name="connsiteX62" fmla="*/ 124145 w 210883"/>
                <a:gd name="connsiteY62" fmla="*/ 178357 h 206155"/>
                <a:gd name="connsiteX63" fmla="*/ 124174 w 210883"/>
                <a:gd name="connsiteY63" fmla="*/ 178386 h 206155"/>
                <a:gd name="connsiteX64" fmla="*/ 124174 w 210883"/>
                <a:gd name="connsiteY64" fmla="*/ 180958 h 206155"/>
                <a:gd name="connsiteX65" fmla="*/ 125698 w 210883"/>
                <a:gd name="connsiteY65" fmla="*/ 182863 h 206155"/>
                <a:gd name="connsiteX66" fmla="*/ 129317 w 210883"/>
                <a:gd name="connsiteY66" fmla="*/ 180672 h 206155"/>
                <a:gd name="connsiteX67" fmla="*/ 129317 w 210883"/>
                <a:gd name="connsiteY67" fmla="*/ 177338 h 206155"/>
                <a:gd name="connsiteX68" fmla="*/ 129317 w 210883"/>
                <a:gd name="connsiteY68" fmla="*/ 175624 h 206155"/>
                <a:gd name="connsiteX69" fmla="*/ 132651 w 210883"/>
                <a:gd name="connsiteY69" fmla="*/ 180862 h 206155"/>
                <a:gd name="connsiteX70" fmla="*/ 132651 w 210883"/>
                <a:gd name="connsiteY70" fmla="*/ 182577 h 206155"/>
                <a:gd name="connsiteX71" fmla="*/ 134223 w 210883"/>
                <a:gd name="connsiteY71" fmla="*/ 183358 h 206155"/>
                <a:gd name="connsiteX72" fmla="*/ 134270 w 210883"/>
                <a:gd name="connsiteY72" fmla="*/ 183339 h 206155"/>
                <a:gd name="connsiteX73" fmla="*/ 135413 w 210883"/>
                <a:gd name="connsiteY73" fmla="*/ 182863 h 206155"/>
                <a:gd name="connsiteX74" fmla="*/ 137318 w 210883"/>
                <a:gd name="connsiteY74" fmla="*/ 178386 h 206155"/>
                <a:gd name="connsiteX75" fmla="*/ 135128 w 210883"/>
                <a:gd name="connsiteY75" fmla="*/ 174767 h 206155"/>
                <a:gd name="connsiteX76" fmla="*/ 135404 w 210883"/>
                <a:gd name="connsiteY76" fmla="*/ 173309 h 206155"/>
                <a:gd name="connsiteX77" fmla="*/ 135794 w 210883"/>
                <a:gd name="connsiteY77" fmla="*/ 173147 h 206155"/>
                <a:gd name="connsiteX78" fmla="*/ 136652 w 210883"/>
                <a:gd name="connsiteY78" fmla="*/ 173147 h 206155"/>
                <a:gd name="connsiteX79" fmla="*/ 140557 w 210883"/>
                <a:gd name="connsiteY79" fmla="*/ 178100 h 206155"/>
                <a:gd name="connsiteX80" fmla="*/ 145415 w 210883"/>
                <a:gd name="connsiteY80" fmla="*/ 178767 h 206155"/>
                <a:gd name="connsiteX81" fmla="*/ 148558 w 210883"/>
                <a:gd name="connsiteY81" fmla="*/ 177148 h 206155"/>
                <a:gd name="connsiteX82" fmla="*/ 147891 w 210883"/>
                <a:gd name="connsiteY82" fmla="*/ 176291 h 206155"/>
                <a:gd name="connsiteX83" fmla="*/ 142843 w 210883"/>
                <a:gd name="connsiteY83" fmla="*/ 174290 h 206155"/>
                <a:gd name="connsiteX84" fmla="*/ 139985 w 210883"/>
                <a:gd name="connsiteY84" fmla="*/ 170576 h 206155"/>
                <a:gd name="connsiteX85" fmla="*/ 142748 w 210883"/>
                <a:gd name="connsiteY85" fmla="*/ 170576 h 206155"/>
                <a:gd name="connsiteX86" fmla="*/ 144557 w 210883"/>
                <a:gd name="connsiteY86" fmla="*/ 172100 h 206155"/>
                <a:gd name="connsiteX87" fmla="*/ 145224 w 210883"/>
                <a:gd name="connsiteY87" fmla="*/ 172100 h 206155"/>
                <a:gd name="connsiteX88" fmla="*/ 146358 w 210883"/>
                <a:gd name="connsiteY88" fmla="*/ 170271 h 206155"/>
                <a:gd name="connsiteX89" fmla="*/ 146272 w 210883"/>
                <a:gd name="connsiteY89" fmla="*/ 170004 h 206155"/>
                <a:gd name="connsiteX90" fmla="*/ 146272 w 210883"/>
                <a:gd name="connsiteY90" fmla="*/ 167813 h 206155"/>
                <a:gd name="connsiteX91" fmla="*/ 149891 w 210883"/>
                <a:gd name="connsiteY91" fmla="*/ 171909 h 206155"/>
                <a:gd name="connsiteX92" fmla="*/ 158464 w 210883"/>
                <a:gd name="connsiteY92" fmla="*/ 174576 h 206155"/>
                <a:gd name="connsiteX93" fmla="*/ 160083 w 210883"/>
                <a:gd name="connsiteY93" fmla="*/ 174576 h 206155"/>
                <a:gd name="connsiteX94" fmla="*/ 161417 w 210883"/>
                <a:gd name="connsiteY94" fmla="*/ 171814 h 206155"/>
                <a:gd name="connsiteX95" fmla="*/ 159226 w 210883"/>
                <a:gd name="connsiteY95" fmla="*/ 170004 h 206155"/>
                <a:gd name="connsiteX96" fmla="*/ 156464 w 210883"/>
                <a:gd name="connsiteY96" fmla="*/ 167337 h 206155"/>
                <a:gd name="connsiteX97" fmla="*/ 156968 w 210883"/>
                <a:gd name="connsiteY97" fmla="*/ 163737 h 206155"/>
                <a:gd name="connsiteX98" fmla="*/ 157130 w 210883"/>
                <a:gd name="connsiteY98" fmla="*/ 163622 h 206155"/>
                <a:gd name="connsiteX99" fmla="*/ 161226 w 210883"/>
                <a:gd name="connsiteY99" fmla="*/ 163622 h 206155"/>
                <a:gd name="connsiteX100" fmla="*/ 163893 w 210883"/>
                <a:gd name="connsiteY100" fmla="*/ 165813 h 206155"/>
                <a:gd name="connsiteX101" fmla="*/ 167894 w 210883"/>
                <a:gd name="connsiteY101" fmla="*/ 164194 h 206155"/>
                <a:gd name="connsiteX102" fmla="*/ 167417 w 210883"/>
                <a:gd name="connsiteY102" fmla="*/ 162956 h 206155"/>
                <a:gd name="connsiteX103" fmla="*/ 164750 w 210883"/>
                <a:gd name="connsiteY103" fmla="*/ 161432 h 206155"/>
                <a:gd name="connsiteX104" fmla="*/ 163322 w 210883"/>
                <a:gd name="connsiteY104" fmla="*/ 159050 h 206155"/>
                <a:gd name="connsiteX105" fmla="*/ 165608 w 210883"/>
                <a:gd name="connsiteY105" fmla="*/ 157336 h 206155"/>
                <a:gd name="connsiteX106" fmla="*/ 168084 w 210883"/>
                <a:gd name="connsiteY106" fmla="*/ 158288 h 206155"/>
                <a:gd name="connsiteX107" fmla="*/ 171990 w 210883"/>
                <a:gd name="connsiteY107" fmla="*/ 162765 h 206155"/>
                <a:gd name="connsiteX108" fmla="*/ 174085 w 210883"/>
                <a:gd name="connsiteY108" fmla="*/ 164765 h 206155"/>
                <a:gd name="connsiteX109" fmla="*/ 177609 w 210883"/>
                <a:gd name="connsiteY109" fmla="*/ 165242 h 206155"/>
                <a:gd name="connsiteX110" fmla="*/ 179990 w 210883"/>
                <a:gd name="connsiteY110" fmla="*/ 164099 h 206155"/>
                <a:gd name="connsiteX111" fmla="*/ 180657 w 210883"/>
                <a:gd name="connsiteY111" fmla="*/ 162289 h 206155"/>
                <a:gd name="connsiteX112" fmla="*/ 179133 w 210883"/>
                <a:gd name="connsiteY112" fmla="*/ 161527 h 206155"/>
                <a:gd name="connsiteX113" fmla="*/ 175133 w 210883"/>
                <a:gd name="connsiteY113" fmla="*/ 158955 h 206155"/>
                <a:gd name="connsiteX114" fmla="*/ 175113 w 210883"/>
                <a:gd name="connsiteY114" fmla="*/ 157069 h 206155"/>
                <a:gd name="connsiteX115" fmla="*/ 175133 w 210883"/>
                <a:gd name="connsiteY115" fmla="*/ 157050 h 206155"/>
                <a:gd name="connsiteX116" fmla="*/ 176752 w 210883"/>
                <a:gd name="connsiteY116" fmla="*/ 156574 h 206155"/>
                <a:gd name="connsiteX117" fmla="*/ 179609 w 210883"/>
                <a:gd name="connsiteY117" fmla="*/ 157717 h 206155"/>
                <a:gd name="connsiteX118" fmla="*/ 182086 w 210883"/>
                <a:gd name="connsiteY118" fmla="*/ 159241 h 206155"/>
                <a:gd name="connsiteX119" fmla="*/ 185705 w 210883"/>
                <a:gd name="connsiteY119" fmla="*/ 158003 h 206155"/>
                <a:gd name="connsiteX120" fmla="*/ 185705 w 210883"/>
                <a:gd name="connsiteY120" fmla="*/ 155907 h 206155"/>
                <a:gd name="connsiteX121" fmla="*/ 183419 w 210883"/>
                <a:gd name="connsiteY121" fmla="*/ 155050 h 206155"/>
                <a:gd name="connsiteX122" fmla="*/ 176752 w 210883"/>
                <a:gd name="connsiteY122" fmla="*/ 151430 h 206155"/>
                <a:gd name="connsiteX123" fmla="*/ 176533 w 210883"/>
                <a:gd name="connsiteY123" fmla="*/ 149554 h 206155"/>
                <a:gd name="connsiteX124" fmla="*/ 176752 w 210883"/>
                <a:gd name="connsiteY124" fmla="*/ 149335 h 206155"/>
                <a:gd name="connsiteX125" fmla="*/ 178657 w 210883"/>
                <a:gd name="connsiteY125" fmla="*/ 148763 h 206155"/>
                <a:gd name="connsiteX126" fmla="*/ 180086 w 210883"/>
                <a:gd name="connsiteY126" fmla="*/ 149525 h 206155"/>
                <a:gd name="connsiteX127" fmla="*/ 182276 w 210883"/>
                <a:gd name="connsiteY127" fmla="*/ 150954 h 206155"/>
                <a:gd name="connsiteX128" fmla="*/ 185610 w 210883"/>
                <a:gd name="connsiteY128" fmla="*/ 151716 h 206155"/>
                <a:gd name="connsiteX129" fmla="*/ 188563 w 210883"/>
                <a:gd name="connsiteY129" fmla="*/ 149335 h 206155"/>
                <a:gd name="connsiteX130" fmla="*/ 186467 w 210883"/>
                <a:gd name="connsiteY130" fmla="*/ 147906 h 206155"/>
                <a:gd name="connsiteX131" fmla="*/ 184467 w 210883"/>
                <a:gd name="connsiteY131" fmla="*/ 146668 h 206155"/>
                <a:gd name="connsiteX132" fmla="*/ 183991 w 210883"/>
                <a:gd name="connsiteY132" fmla="*/ 145715 h 206155"/>
                <a:gd name="connsiteX133" fmla="*/ 183991 w 210883"/>
                <a:gd name="connsiteY133" fmla="*/ 145049 h 206155"/>
                <a:gd name="connsiteX134" fmla="*/ 188182 w 210883"/>
                <a:gd name="connsiteY134" fmla="*/ 143715 h 206155"/>
                <a:gd name="connsiteX135" fmla="*/ 190468 w 210883"/>
                <a:gd name="connsiteY135" fmla="*/ 146001 h 206155"/>
                <a:gd name="connsiteX136" fmla="*/ 192468 w 210883"/>
                <a:gd name="connsiteY136" fmla="*/ 148382 h 206155"/>
                <a:gd name="connsiteX137" fmla="*/ 193516 w 210883"/>
                <a:gd name="connsiteY137" fmla="*/ 148382 h 206155"/>
                <a:gd name="connsiteX138" fmla="*/ 195707 w 210883"/>
                <a:gd name="connsiteY138" fmla="*/ 147144 h 206155"/>
                <a:gd name="connsiteX139" fmla="*/ 196659 w 210883"/>
                <a:gd name="connsiteY139" fmla="*/ 145810 h 206155"/>
                <a:gd name="connsiteX140" fmla="*/ 195097 w 210883"/>
                <a:gd name="connsiteY140" fmla="*/ 142525 h 206155"/>
                <a:gd name="connsiteX141" fmla="*/ 194945 w 210883"/>
                <a:gd name="connsiteY141" fmla="*/ 142477 h 206155"/>
                <a:gd name="connsiteX142" fmla="*/ 190658 w 210883"/>
                <a:gd name="connsiteY142" fmla="*/ 140858 h 206155"/>
                <a:gd name="connsiteX143" fmla="*/ 189906 w 210883"/>
                <a:gd name="connsiteY143" fmla="*/ 139124 h 206155"/>
                <a:gd name="connsiteX144" fmla="*/ 189992 w 210883"/>
                <a:gd name="connsiteY144" fmla="*/ 138953 h 206155"/>
                <a:gd name="connsiteX145" fmla="*/ 192659 w 210883"/>
                <a:gd name="connsiteY145" fmla="*/ 137714 h 206155"/>
                <a:gd name="connsiteX146" fmla="*/ 194754 w 210883"/>
                <a:gd name="connsiteY146" fmla="*/ 138762 h 206155"/>
                <a:gd name="connsiteX147" fmla="*/ 195897 w 210883"/>
                <a:gd name="connsiteY147" fmla="*/ 139620 h 206155"/>
                <a:gd name="connsiteX148" fmla="*/ 197707 w 210883"/>
                <a:gd name="connsiteY148" fmla="*/ 139620 h 206155"/>
                <a:gd name="connsiteX149" fmla="*/ 199231 w 210883"/>
                <a:gd name="connsiteY149" fmla="*/ 136952 h 206155"/>
                <a:gd name="connsiteX150" fmla="*/ 197421 w 210883"/>
                <a:gd name="connsiteY150" fmla="*/ 134952 h 206155"/>
                <a:gd name="connsiteX151" fmla="*/ 198564 w 210883"/>
                <a:gd name="connsiteY151" fmla="*/ 133523 h 206155"/>
                <a:gd name="connsiteX152" fmla="*/ 200660 w 210883"/>
                <a:gd name="connsiteY152" fmla="*/ 132952 h 206155"/>
                <a:gd name="connsiteX153" fmla="*/ 201993 w 210883"/>
                <a:gd name="connsiteY153" fmla="*/ 133714 h 206155"/>
                <a:gd name="connsiteX154" fmla="*/ 205136 w 210883"/>
                <a:gd name="connsiteY154" fmla="*/ 135619 h 206155"/>
                <a:gd name="connsiteX155" fmla="*/ 209804 w 210883"/>
                <a:gd name="connsiteY155" fmla="*/ 135619 h 206155"/>
                <a:gd name="connsiteX156" fmla="*/ 210851 w 210883"/>
                <a:gd name="connsiteY156" fmla="*/ 134952 h 206155"/>
                <a:gd name="connsiteX157" fmla="*/ 209899 w 210883"/>
                <a:gd name="connsiteY157" fmla="*/ 131333 h 206155"/>
                <a:gd name="connsiteX158" fmla="*/ 207327 w 210883"/>
                <a:gd name="connsiteY158" fmla="*/ 130475 h 206155"/>
                <a:gd name="connsiteX159" fmla="*/ 204851 w 210883"/>
                <a:gd name="connsiteY159" fmla="*/ 129428 h 206155"/>
                <a:gd name="connsiteX160" fmla="*/ 204851 w 210883"/>
                <a:gd name="connsiteY160" fmla="*/ 128094 h 206155"/>
                <a:gd name="connsiteX161" fmla="*/ 206756 w 210883"/>
                <a:gd name="connsiteY161" fmla="*/ 127332 h 206155"/>
                <a:gd name="connsiteX162" fmla="*/ 208661 w 210883"/>
                <a:gd name="connsiteY162" fmla="*/ 127332 h 206155"/>
                <a:gd name="connsiteX163" fmla="*/ 208661 w 210883"/>
                <a:gd name="connsiteY163" fmla="*/ 127332 h 206155"/>
                <a:gd name="connsiteX164" fmla="*/ 203136 w 210883"/>
                <a:gd name="connsiteY164" fmla="*/ 103425 h 206155"/>
                <a:gd name="connsiteX165" fmla="*/ 197135 w 210883"/>
                <a:gd name="connsiteY165" fmla="*/ 87232 h 206155"/>
                <a:gd name="connsiteX166" fmla="*/ 190563 w 210883"/>
                <a:gd name="connsiteY166" fmla="*/ 71135 h 206155"/>
                <a:gd name="connsiteX167" fmla="*/ 170084 w 210883"/>
                <a:gd name="connsiteY167" fmla="*/ 25034 h 206155"/>
                <a:gd name="connsiteX168" fmla="*/ 160083 w 210883"/>
                <a:gd name="connsiteY168" fmla="*/ 11984 h 206155"/>
                <a:gd name="connsiteX169" fmla="*/ 150558 w 210883"/>
                <a:gd name="connsiteY169" fmla="*/ 7508 h 206155"/>
                <a:gd name="connsiteX170" fmla="*/ 149225 w 210883"/>
                <a:gd name="connsiteY170" fmla="*/ 8269 h 206155"/>
                <a:gd name="connsiteX171" fmla="*/ 147796 w 210883"/>
                <a:gd name="connsiteY171" fmla="*/ 6174 h 206155"/>
                <a:gd name="connsiteX172" fmla="*/ 145605 w 210883"/>
                <a:gd name="connsiteY172" fmla="*/ 4936 h 206155"/>
                <a:gd name="connsiteX173" fmla="*/ 144176 w 210883"/>
                <a:gd name="connsiteY173" fmla="*/ 3698 h 206155"/>
                <a:gd name="connsiteX174" fmla="*/ 144176 w 210883"/>
                <a:gd name="connsiteY174" fmla="*/ 5221 h 206155"/>
                <a:gd name="connsiteX175" fmla="*/ 142938 w 210883"/>
                <a:gd name="connsiteY175" fmla="*/ 9032 h 206155"/>
                <a:gd name="connsiteX176" fmla="*/ 140271 w 210883"/>
                <a:gd name="connsiteY176" fmla="*/ 9032 h 206155"/>
                <a:gd name="connsiteX177" fmla="*/ 140271 w 210883"/>
                <a:gd name="connsiteY177" fmla="*/ 6365 h 206155"/>
                <a:gd name="connsiteX178" fmla="*/ 140843 w 210883"/>
                <a:gd name="connsiteY178" fmla="*/ 2555 h 206155"/>
                <a:gd name="connsiteX179" fmla="*/ 137223 w 210883"/>
                <a:gd name="connsiteY179" fmla="*/ 3507 h 206155"/>
                <a:gd name="connsiteX180" fmla="*/ 135509 w 210883"/>
                <a:gd name="connsiteY180" fmla="*/ 6650 h 206155"/>
                <a:gd name="connsiteX181" fmla="*/ 135509 w 210883"/>
                <a:gd name="connsiteY181" fmla="*/ 9794 h 206155"/>
                <a:gd name="connsiteX182" fmla="*/ 134270 w 210883"/>
                <a:gd name="connsiteY182" fmla="*/ 11318 h 206155"/>
                <a:gd name="connsiteX183" fmla="*/ 133508 w 210883"/>
                <a:gd name="connsiteY183" fmla="*/ 6365 h 206155"/>
                <a:gd name="connsiteX184" fmla="*/ 134270 w 210883"/>
                <a:gd name="connsiteY184" fmla="*/ 4364 h 206155"/>
                <a:gd name="connsiteX185" fmla="*/ 132746 w 210883"/>
                <a:gd name="connsiteY185" fmla="*/ 3412 h 206155"/>
                <a:gd name="connsiteX186" fmla="*/ 131984 w 210883"/>
                <a:gd name="connsiteY186" fmla="*/ 3984 h 206155"/>
                <a:gd name="connsiteX187" fmla="*/ 129603 w 210883"/>
                <a:gd name="connsiteY187" fmla="*/ 8365 h 206155"/>
                <a:gd name="connsiteX188" fmla="*/ 129603 w 210883"/>
                <a:gd name="connsiteY188" fmla="*/ 11889 h 206155"/>
                <a:gd name="connsiteX189" fmla="*/ 129127 w 210883"/>
                <a:gd name="connsiteY189" fmla="*/ 4269 h 206155"/>
                <a:gd name="connsiteX190" fmla="*/ 130651 w 210883"/>
                <a:gd name="connsiteY190" fmla="*/ 1602 h 206155"/>
                <a:gd name="connsiteX191" fmla="*/ 129794 w 210883"/>
                <a:gd name="connsiteY191" fmla="*/ -398 h 206155"/>
                <a:gd name="connsiteX192" fmla="*/ 127127 w 210883"/>
                <a:gd name="connsiteY192" fmla="*/ 364 h 206155"/>
                <a:gd name="connsiteX193" fmla="*/ 122745 w 210883"/>
                <a:gd name="connsiteY193" fmla="*/ 5888 h 206155"/>
                <a:gd name="connsiteX194" fmla="*/ 123602 w 210883"/>
                <a:gd name="connsiteY194" fmla="*/ 11222 h 206155"/>
                <a:gd name="connsiteX195" fmla="*/ 122840 w 210883"/>
                <a:gd name="connsiteY195" fmla="*/ 13318 h 206155"/>
                <a:gd name="connsiteX196" fmla="*/ 120012 w 210883"/>
                <a:gd name="connsiteY196" fmla="*/ 13346 h 206155"/>
                <a:gd name="connsiteX197" fmla="*/ 119983 w 210883"/>
                <a:gd name="connsiteY197" fmla="*/ 13318 h 206155"/>
                <a:gd name="connsiteX198" fmla="*/ 119983 w 210883"/>
                <a:gd name="connsiteY198" fmla="*/ 10841 h 206155"/>
                <a:gd name="connsiteX199" fmla="*/ 118554 w 210883"/>
                <a:gd name="connsiteY199" fmla="*/ 8936 h 206155"/>
                <a:gd name="connsiteX200" fmla="*/ 115030 w 210883"/>
                <a:gd name="connsiteY200" fmla="*/ 11127 h 206155"/>
                <a:gd name="connsiteX201" fmla="*/ 115030 w 210883"/>
                <a:gd name="connsiteY201" fmla="*/ 14366 h 206155"/>
                <a:gd name="connsiteX202" fmla="*/ 115030 w 210883"/>
                <a:gd name="connsiteY202" fmla="*/ 16080 h 206155"/>
                <a:gd name="connsiteX203" fmla="*/ 111601 w 210883"/>
                <a:gd name="connsiteY203" fmla="*/ 10937 h 206155"/>
                <a:gd name="connsiteX204" fmla="*/ 111601 w 210883"/>
                <a:gd name="connsiteY204" fmla="*/ 9127 h 206155"/>
                <a:gd name="connsiteX205" fmla="*/ 109982 w 210883"/>
                <a:gd name="connsiteY205" fmla="*/ 8365 h 206155"/>
                <a:gd name="connsiteX206" fmla="*/ 108839 w 210883"/>
                <a:gd name="connsiteY206" fmla="*/ 8936 h 206155"/>
                <a:gd name="connsiteX207" fmla="*/ 107029 w 210883"/>
                <a:gd name="connsiteY207" fmla="*/ 13318 h 206155"/>
                <a:gd name="connsiteX208" fmla="*/ 109220 w 210883"/>
                <a:gd name="connsiteY208" fmla="*/ 16938 h 206155"/>
                <a:gd name="connsiteX209" fmla="*/ 108667 w 210883"/>
                <a:gd name="connsiteY209" fmla="*/ 18604 h 206155"/>
                <a:gd name="connsiteX210" fmla="*/ 108553 w 210883"/>
                <a:gd name="connsiteY210" fmla="*/ 18652 h 206155"/>
                <a:gd name="connsiteX211" fmla="*/ 107696 w 210883"/>
                <a:gd name="connsiteY211" fmla="*/ 18652 h 206155"/>
                <a:gd name="connsiteX212" fmla="*/ 103790 w 210883"/>
                <a:gd name="connsiteY212" fmla="*/ 13794 h 206155"/>
                <a:gd name="connsiteX213" fmla="*/ 98933 w 210883"/>
                <a:gd name="connsiteY213" fmla="*/ 13127 h 206155"/>
                <a:gd name="connsiteX214" fmla="*/ 95885 w 210883"/>
                <a:gd name="connsiteY214" fmla="*/ 14652 h 206155"/>
                <a:gd name="connsiteX215" fmla="*/ 96551 w 210883"/>
                <a:gd name="connsiteY215" fmla="*/ 15509 h 206155"/>
                <a:gd name="connsiteX216" fmla="*/ 101600 w 210883"/>
                <a:gd name="connsiteY216" fmla="*/ 17604 h 206155"/>
                <a:gd name="connsiteX217" fmla="*/ 104457 w 210883"/>
                <a:gd name="connsiteY217" fmla="*/ 21319 h 206155"/>
                <a:gd name="connsiteX218" fmla="*/ 101695 w 210883"/>
                <a:gd name="connsiteY218" fmla="*/ 21319 h 206155"/>
                <a:gd name="connsiteX219" fmla="*/ 99885 w 210883"/>
                <a:gd name="connsiteY219" fmla="*/ 19795 h 206155"/>
                <a:gd name="connsiteX220" fmla="*/ 99218 w 210883"/>
                <a:gd name="connsiteY220" fmla="*/ 19795 h 206155"/>
                <a:gd name="connsiteX221" fmla="*/ 98256 w 210883"/>
                <a:gd name="connsiteY221" fmla="*/ 21872 h 206155"/>
                <a:gd name="connsiteX222" fmla="*/ 98266 w 210883"/>
                <a:gd name="connsiteY222" fmla="*/ 21890 h 206155"/>
                <a:gd name="connsiteX223" fmla="*/ 98342 w 210883"/>
                <a:gd name="connsiteY223" fmla="*/ 23910 h 206155"/>
                <a:gd name="connsiteX224" fmla="*/ 98266 w 210883"/>
                <a:gd name="connsiteY224" fmla="*/ 23986 h 206155"/>
                <a:gd name="connsiteX225" fmla="*/ 94742 w 210883"/>
                <a:gd name="connsiteY225" fmla="*/ 19986 h 206155"/>
                <a:gd name="connsiteX226" fmla="*/ 86265 w 210883"/>
                <a:gd name="connsiteY226" fmla="*/ 17318 h 206155"/>
                <a:gd name="connsiteX227" fmla="*/ 84550 w 210883"/>
                <a:gd name="connsiteY227" fmla="*/ 17318 h 206155"/>
                <a:gd name="connsiteX228" fmla="*/ 83407 w 210883"/>
                <a:gd name="connsiteY228" fmla="*/ 20176 h 206155"/>
                <a:gd name="connsiteX229" fmla="*/ 85502 w 210883"/>
                <a:gd name="connsiteY229" fmla="*/ 21890 h 206155"/>
                <a:gd name="connsiteX230" fmla="*/ 88265 w 210883"/>
                <a:gd name="connsiteY230" fmla="*/ 24653 h 206155"/>
                <a:gd name="connsiteX231" fmla="*/ 87598 w 210883"/>
                <a:gd name="connsiteY231" fmla="*/ 28368 h 206155"/>
                <a:gd name="connsiteX232" fmla="*/ 83502 w 210883"/>
                <a:gd name="connsiteY232" fmla="*/ 28368 h 206155"/>
                <a:gd name="connsiteX233" fmla="*/ 80930 w 210883"/>
                <a:gd name="connsiteY233" fmla="*/ 26081 h 206155"/>
                <a:gd name="connsiteX234" fmla="*/ 77025 w 210883"/>
                <a:gd name="connsiteY234" fmla="*/ 27701 h 206155"/>
                <a:gd name="connsiteX235" fmla="*/ 77025 w 210883"/>
                <a:gd name="connsiteY235" fmla="*/ 28844 h 206155"/>
                <a:gd name="connsiteX236" fmla="*/ 79692 w 210883"/>
                <a:gd name="connsiteY236" fmla="*/ 30368 h 206155"/>
                <a:gd name="connsiteX237" fmla="*/ 81121 w 210883"/>
                <a:gd name="connsiteY237" fmla="*/ 32844 h 206155"/>
                <a:gd name="connsiteX238" fmla="*/ 78835 w 210883"/>
                <a:gd name="connsiteY238" fmla="*/ 34559 h 206155"/>
                <a:gd name="connsiteX239" fmla="*/ 76454 w 210883"/>
                <a:gd name="connsiteY239" fmla="*/ 33511 h 206155"/>
                <a:gd name="connsiteX240" fmla="*/ 72548 w 210883"/>
                <a:gd name="connsiteY240" fmla="*/ 29034 h 206155"/>
                <a:gd name="connsiteX241" fmla="*/ 70358 w 210883"/>
                <a:gd name="connsiteY241" fmla="*/ 27034 h 206155"/>
                <a:gd name="connsiteX242" fmla="*/ 66929 w 210883"/>
                <a:gd name="connsiteY242" fmla="*/ 27034 h 206155"/>
                <a:gd name="connsiteX243" fmla="*/ 64643 w 210883"/>
                <a:gd name="connsiteY243" fmla="*/ 28082 h 206155"/>
                <a:gd name="connsiteX244" fmla="*/ 63976 w 210883"/>
                <a:gd name="connsiteY244" fmla="*/ 29987 h 206155"/>
                <a:gd name="connsiteX245" fmla="*/ 65500 w 210883"/>
                <a:gd name="connsiteY245" fmla="*/ 30749 h 206155"/>
                <a:gd name="connsiteX246" fmla="*/ 69405 w 210883"/>
                <a:gd name="connsiteY246" fmla="*/ 33320 h 206155"/>
                <a:gd name="connsiteX247" fmla="*/ 69462 w 210883"/>
                <a:gd name="connsiteY247" fmla="*/ 35073 h 206155"/>
                <a:gd name="connsiteX248" fmla="*/ 69405 w 210883"/>
                <a:gd name="connsiteY248" fmla="*/ 35130 h 206155"/>
                <a:gd name="connsiteX249" fmla="*/ 67881 w 210883"/>
                <a:gd name="connsiteY249" fmla="*/ 35701 h 206155"/>
                <a:gd name="connsiteX250" fmla="*/ 65024 w 210883"/>
                <a:gd name="connsiteY250" fmla="*/ 34559 h 206155"/>
                <a:gd name="connsiteX251" fmla="*/ 62547 w 210883"/>
                <a:gd name="connsiteY251" fmla="*/ 32939 h 206155"/>
                <a:gd name="connsiteX252" fmla="*/ 59023 w 210883"/>
                <a:gd name="connsiteY252" fmla="*/ 34178 h 206155"/>
                <a:gd name="connsiteX253" fmla="*/ 58947 w 210883"/>
                <a:gd name="connsiteY253" fmla="*/ 36197 h 206155"/>
                <a:gd name="connsiteX254" fmla="*/ 59023 w 210883"/>
                <a:gd name="connsiteY254" fmla="*/ 36273 h 206155"/>
                <a:gd name="connsiteX255" fmla="*/ 61214 w 210883"/>
                <a:gd name="connsiteY255" fmla="*/ 37226 h 206155"/>
                <a:gd name="connsiteX256" fmla="*/ 67881 w 210883"/>
                <a:gd name="connsiteY256" fmla="*/ 40750 h 206155"/>
                <a:gd name="connsiteX257" fmla="*/ 68062 w 210883"/>
                <a:gd name="connsiteY257" fmla="*/ 42760 h 206155"/>
                <a:gd name="connsiteX258" fmla="*/ 67881 w 210883"/>
                <a:gd name="connsiteY258" fmla="*/ 42941 h 206155"/>
                <a:gd name="connsiteX259" fmla="*/ 65976 w 210883"/>
                <a:gd name="connsiteY259" fmla="*/ 42941 h 206155"/>
                <a:gd name="connsiteX260" fmla="*/ 64548 w 210883"/>
                <a:gd name="connsiteY260" fmla="*/ 42178 h 206155"/>
                <a:gd name="connsiteX261" fmla="*/ 62357 w 210883"/>
                <a:gd name="connsiteY261" fmla="*/ 40750 h 206155"/>
                <a:gd name="connsiteX262" fmla="*/ 59023 w 210883"/>
                <a:gd name="connsiteY262" fmla="*/ 39988 h 206155"/>
                <a:gd name="connsiteX263" fmla="*/ 56165 w 210883"/>
                <a:gd name="connsiteY263" fmla="*/ 42274 h 206155"/>
                <a:gd name="connsiteX264" fmla="*/ 58166 w 210883"/>
                <a:gd name="connsiteY264" fmla="*/ 43798 h 206155"/>
                <a:gd name="connsiteX265" fmla="*/ 60261 w 210883"/>
                <a:gd name="connsiteY265" fmla="*/ 44941 h 206155"/>
                <a:gd name="connsiteX266" fmla="*/ 60737 w 210883"/>
                <a:gd name="connsiteY266" fmla="*/ 45989 h 206155"/>
                <a:gd name="connsiteX267" fmla="*/ 60737 w 210883"/>
                <a:gd name="connsiteY267" fmla="*/ 46655 h 206155"/>
                <a:gd name="connsiteX268" fmla="*/ 56642 w 210883"/>
                <a:gd name="connsiteY268" fmla="*/ 47894 h 206155"/>
                <a:gd name="connsiteX269" fmla="*/ 54356 w 210883"/>
                <a:gd name="connsiteY269" fmla="*/ 45608 h 206155"/>
                <a:gd name="connsiteX270" fmla="*/ 52355 w 210883"/>
                <a:gd name="connsiteY270" fmla="*/ 43131 h 206155"/>
                <a:gd name="connsiteX271" fmla="*/ 51308 w 210883"/>
                <a:gd name="connsiteY271" fmla="*/ 43131 h 206155"/>
                <a:gd name="connsiteX272" fmla="*/ 49212 w 210883"/>
                <a:gd name="connsiteY272" fmla="*/ 44370 h 206155"/>
                <a:gd name="connsiteX273" fmla="*/ 48260 w 210883"/>
                <a:gd name="connsiteY273" fmla="*/ 45703 h 206155"/>
                <a:gd name="connsiteX274" fmla="*/ 49974 w 210883"/>
                <a:gd name="connsiteY274" fmla="*/ 49037 h 206155"/>
                <a:gd name="connsiteX275" fmla="*/ 54165 w 210883"/>
                <a:gd name="connsiteY275" fmla="*/ 50656 h 206155"/>
                <a:gd name="connsiteX276" fmla="*/ 54736 w 210883"/>
                <a:gd name="connsiteY276" fmla="*/ 52656 h 206155"/>
                <a:gd name="connsiteX277" fmla="*/ 52165 w 210883"/>
                <a:gd name="connsiteY277" fmla="*/ 53799 h 206155"/>
                <a:gd name="connsiteX278" fmla="*/ 50069 w 210883"/>
                <a:gd name="connsiteY278" fmla="*/ 52752 h 206155"/>
                <a:gd name="connsiteX279" fmla="*/ 48926 w 210883"/>
                <a:gd name="connsiteY279" fmla="*/ 51894 h 206155"/>
                <a:gd name="connsiteX280" fmla="*/ 45850 w 210883"/>
                <a:gd name="connsiteY280" fmla="*/ 52885 h 206155"/>
                <a:gd name="connsiteX281" fmla="*/ 45688 w 210883"/>
                <a:gd name="connsiteY281" fmla="*/ 54561 h 206155"/>
                <a:gd name="connsiteX282" fmla="*/ 47498 w 210883"/>
                <a:gd name="connsiteY282" fmla="*/ 56561 h 206155"/>
                <a:gd name="connsiteX283" fmla="*/ 46355 w 210883"/>
                <a:gd name="connsiteY283" fmla="*/ 57895 h 206155"/>
                <a:gd name="connsiteX284" fmla="*/ 42992 w 210883"/>
                <a:gd name="connsiteY284" fmla="*/ 57962 h 206155"/>
                <a:gd name="connsiteX285" fmla="*/ 42926 w 210883"/>
                <a:gd name="connsiteY285" fmla="*/ 57895 h 206155"/>
                <a:gd name="connsiteX286" fmla="*/ 39782 w 210883"/>
                <a:gd name="connsiteY286" fmla="*/ 55894 h 206155"/>
                <a:gd name="connsiteX287" fmla="*/ 35210 w 210883"/>
                <a:gd name="connsiteY287" fmla="*/ 55894 h 206155"/>
                <a:gd name="connsiteX288" fmla="*/ 33305 w 210883"/>
                <a:gd name="connsiteY288" fmla="*/ 57800 h 206155"/>
                <a:gd name="connsiteX289" fmla="*/ 33305 w 210883"/>
                <a:gd name="connsiteY289" fmla="*/ 58657 h 206155"/>
                <a:gd name="connsiteX290" fmla="*/ 37496 w 210883"/>
                <a:gd name="connsiteY290" fmla="*/ 61038 h 206155"/>
                <a:gd name="connsiteX291" fmla="*/ 39878 w 210883"/>
                <a:gd name="connsiteY291" fmla="*/ 62086 h 206155"/>
                <a:gd name="connsiteX292" fmla="*/ 39878 w 210883"/>
                <a:gd name="connsiteY292" fmla="*/ 63515 h 206155"/>
                <a:gd name="connsiteX293" fmla="*/ 37973 w 210883"/>
                <a:gd name="connsiteY293" fmla="*/ 64181 h 206155"/>
                <a:gd name="connsiteX294" fmla="*/ 36068 w 210883"/>
                <a:gd name="connsiteY294" fmla="*/ 64181 h 206155"/>
                <a:gd name="connsiteX295" fmla="*/ 34925 w 210883"/>
                <a:gd name="connsiteY295" fmla="*/ 65801 h 206155"/>
                <a:gd name="connsiteX296" fmla="*/ 34925 w 210883"/>
                <a:gd name="connsiteY296" fmla="*/ 67420 h 206155"/>
                <a:gd name="connsiteX297" fmla="*/ 34925 w 210883"/>
                <a:gd name="connsiteY297" fmla="*/ 68468 h 206155"/>
                <a:gd name="connsiteX298" fmla="*/ 33782 w 210883"/>
                <a:gd name="connsiteY298" fmla="*/ 70659 h 206155"/>
                <a:gd name="connsiteX299" fmla="*/ 31781 w 210883"/>
                <a:gd name="connsiteY299" fmla="*/ 70659 h 206155"/>
                <a:gd name="connsiteX300" fmla="*/ 31210 w 210883"/>
                <a:gd name="connsiteY300" fmla="*/ 69230 h 206155"/>
                <a:gd name="connsiteX301" fmla="*/ 31210 w 210883"/>
                <a:gd name="connsiteY301" fmla="*/ 67611 h 206155"/>
                <a:gd name="connsiteX302" fmla="*/ 31210 w 210883"/>
                <a:gd name="connsiteY302" fmla="*/ 67611 h 206155"/>
                <a:gd name="connsiteX303" fmla="*/ 29876 w 210883"/>
                <a:gd name="connsiteY303" fmla="*/ 67039 h 206155"/>
                <a:gd name="connsiteX304" fmla="*/ 27305 w 210883"/>
                <a:gd name="connsiteY304" fmla="*/ 70087 h 206155"/>
                <a:gd name="connsiteX305" fmla="*/ 28162 w 210883"/>
                <a:gd name="connsiteY305" fmla="*/ 73516 h 206155"/>
                <a:gd name="connsiteX306" fmla="*/ 29115 w 210883"/>
                <a:gd name="connsiteY306" fmla="*/ 75040 h 206155"/>
                <a:gd name="connsiteX307" fmla="*/ 28352 w 210883"/>
                <a:gd name="connsiteY307" fmla="*/ 77612 h 206155"/>
                <a:gd name="connsiteX308" fmla="*/ 28352 w 210883"/>
                <a:gd name="connsiteY308" fmla="*/ 77612 h 206155"/>
                <a:gd name="connsiteX309" fmla="*/ 25495 w 210883"/>
                <a:gd name="connsiteY309" fmla="*/ 76469 h 206155"/>
                <a:gd name="connsiteX310" fmla="*/ 25019 w 210883"/>
                <a:gd name="connsiteY310" fmla="*/ 73611 h 206155"/>
                <a:gd name="connsiteX311" fmla="*/ 23018 w 210883"/>
                <a:gd name="connsiteY311" fmla="*/ 71802 h 206155"/>
                <a:gd name="connsiteX312" fmla="*/ 21209 w 210883"/>
                <a:gd name="connsiteY312" fmla="*/ 74183 h 206155"/>
                <a:gd name="connsiteX313" fmla="*/ 21209 w 210883"/>
                <a:gd name="connsiteY313" fmla="*/ 76564 h 206155"/>
                <a:gd name="connsiteX314" fmla="*/ 19208 w 210883"/>
                <a:gd name="connsiteY314" fmla="*/ 78755 h 206155"/>
                <a:gd name="connsiteX315" fmla="*/ 17780 w 210883"/>
                <a:gd name="connsiteY315" fmla="*/ 76469 h 206155"/>
                <a:gd name="connsiteX316" fmla="*/ 18446 w 210883"/>
                <a:gd name="connsiteY316" fmla="*/ 72563 h 206155"/>
                <a:gd name="connsiteX317" fmla="*/ 18446 w 210883"/>
                <a:gd name="connsiteY317" fmla="*/ 70659 h 206155"/>
                <a:gd name="connsiteX318" fmla="*/ 16541 w 210883"/>
                <a:gd name="connsiteY318" fmla="*/ 70087 h 206155"/>
                <a:gd name="connsiteX319" fmla="*/ 14636 w 210883"/>
                <a:gd name="connsiteY319" fmla="*/ 72278 h 206155"/>
                <a:gd name="connsiteX320" fmla="*/ 14636 w 210883"/>
                <a:gd name="connsiteY320" fmla="*/ 75611 h 206155"/>
                <a:gd name="connsiteX321" fmla="*/ 13398 w 210883"/>
                <a:gd name="connsiteY321" fmla="*/ 79421 h 206155"/>
                <a:gd name="connsiteX322" fmla="*/ 10636 w 210883"/>
                <a:gd name="connsiteY322" fmla="*/ 78945 h 206155"/>
                <a:gd name="connsiteX323" fmla="*/ 10636 w 210883"/>
                <a:gd name="connsiteY323" fmla="*/ 76278 h 206155"/>
                <a:gd name="connsiteX324" fmla="*/ 11207 w 210883"/>
                <a:gd name="connsiteY324" fmla="*/ 72468 h 206155"/>
                <a:gd name="connsiteX325" fmla="*/ 7588 w 210883"/>
                <a:gd name="connsiteY325" fmla="*/ 73325 h 206155"/>
                <a:gd name="connsiteX326" fmla="*/ 5778 w 210883"/>
                <a:gd name="connsiteY326" fmla="*/ 76469 h 206155"/>
                <a:gd name="connsiteX327" fmla="*/ 5778 w 210883"/>
                <a:gd name="connsiteY327" fmla="*/ 79612 h 206155"/>
                <a:gd name="connsiteX328" fmla="*/ 4540 w 210883"/>
                <a:gd name="connsiteY328" fmla="*/ 81136 h 206155"/>
                <a:gd name="connsiteX329" fmla="*/ 3778 w 210883"/>
                <a:gd name="connsiteY329" fmla="*/ 76183 h 206155"/>
                <a:gd name="connsiteX330" fmla="*/ 4635 w 210883"/>
                <a:gd name="connsiteY330" fmla="*/ 74088 h 206155"/>
                <a:gd name="connsiteX331" fmla="*/ 3111 w 210883"/>
                <a:gd name="connsiteY331" fmla="*/ 73230 h 206155"/>
                <a:gd name="connsiteX332" fmla="*/ 2254 w 210883"/>
                <a:gd name="connsiteY332" fmla="*/ 73230 h 206155"/>
                <a:gd name="connsiteX333" fmla="*/ -32 w 210883"/>
                <a:gd name="connsiteY333" fmla="*/ 77421 h 206155"/>
                <a:gd name="connsiteX334" fmla="*/ 21780 w 210883"/>
                <a:gd name="connsiteY334" fmla="*/ 128380 h 20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210883" h="206155">
                  <a:moveTo>
                    <a:pt x="21780" y="128380"/>
                  </a:moveTo>
                  <a:cubicBezTo>
                    <a:pt x="24066" y="130951"/>
                    <a:pt x="26733" y="133237"/>
                    <a:pt x="28829" y="136000"/>
                  </a:cubicBezTo>
                  <a:cubicBezTo>
                    <a:pt x="32867" y="142762"/>
                    <a:pt x="36553" y="149725"/>
                    <a:pt x="39878" y="156860"/>
                  </a:cubicBezTo>
                  <a:cubicBezTo>
                    <a:pt x="43307" y="162289"/>
                    <a:pt x="48260" y="166861"/>
                    <a:pt x="51879" y="172290"/>
                  </a:cubicBezTo>
                  <a:cubicBezTo>
                    <a:pt x="54756" y="177014"/>
                    <a:pt x="57394" y="181872"/>
                    <a:pt x="59785" y="186863"/>
                  </a:cubicBezTo>
                  <a:cubicBezTo>
                    <a:pt x="63519" y="193626"/>
                    <a:pt x="68167" y="199846"/>
                    <a:pt x="73596" y="205342"/>
                  </a:cubicBezTo>
                  <a:lnTo>
                    <a:pt x="74549" y="205342"/>
                  </a:lnTo>
                  <a:cubicBezTo>
                    <a:pt x="76025" y="205895"/>
                    <a:pt x="77644" y="205895"/>
                    <a:pt x="79121" y="205342"/>
                  </a:cubicBezTo>
                  <a:cubicBezTo>
                    <a:pt x="80006" y="205037"/>
                    <a:pt x="80730" y="204380"/>
                    <a:pt x="81121" y="203532"/>
                  </a:cubicBezTo>
                  <a:cubicBezTo>
                    <a:pt x="81169" y="203246"/>
                    <a:pt x="81169" y="202960"/>
                    <a:pt x="81121" y="202675"/>
                  </a:cubicBezTo>
                  <a:cubicBezTo>
                    <a:pt x="80064" y="201332"/>
                    <a:pt x="78530" y="200446"/>
                    <a:pt x="76835" y="200198"/>
                  </a:cubicBezTo>
                  <a:cubicBezTo>
                    <a:pt x="75958" y="200065"/>
                    <a:pt x="75139" y="199703"/>
                    <a:pt x="74453" y="199151"/>
                  </a:cubicBezTo>
                  <a:cubicBezTo>
                    <a:pt x="74091" y="198779"/>
                    <a:pt x="74091" y="198189"/>
                    <a:pt x="74453" y="197817"/>
                  </a:cubicBezTo>
                  <a:cubicBezTo>
                    <a:pt x="74977" y="197360"/>
                    <a:pt x="75663" y="197122"/>
                    <a:pt x="76358" y="197150"/>
                  </a:cubicBezTo>
                  <a:cubicBezTo>
                    <a:pt x="76987" y="197274"/>
                    <a:pt x="77635" y="197274"/>
                    <a:pt x="78263" y="197150"/>
                  </a:cubicBezTo>
                  <a:cubicBezTo>
                    <a:pt x="78911" y="196836"/>
                    <a:pt x="79368" y="196236"/>
                    <a:pt x="79502" y="195531"/>
                  </a:cubicBezTo>
                  <a:cubicBezTo>
                    <a:pt x="79559" y="195026"/>
                    <a:pt x="79559" y="194512"/>
                    <a:pt x="79502" y="194007"/>
                  </a:cubicBezTo>
                  <a:cubicBezTo>
                    <a:pt x="79454" y="193626"/>
                    <a:pt x="79454" y="193245"/>
                    <a:pt x="79502" y="192864"/>
                  </a:cubicBezTo>
                  <a:cubicBezTo>
                    <a:pt x="79454" y="191979"/>
                    <a:pt x="79940" y="191150"/>
                    <a:pt x="80740" y="190769"/>
                  </a:cubicBezTo>
                  <a:cubicBezTo>
                    <a:pt x="81349" y="190387"/>
                    <a:pt x="82130" y="190387"/>
                    <a:pt x="82740" y="190769"/>
                  </a:cubicBezTo>
                  <a:cubicBezTo>
                    <a:pt x="83083" y="191169"/>
                    <a:pt x="83255" y="191673"/>
                    <a:pt x="83216" y="192197"/>
                  </a:cubicBezTo>
                  <a:cubicBezTo>
                    <a:pt x="83121" y="192769"/>
                    <a:pt x="83121" y="193340"/>
                    <a:pt x="83216" y="193912"/>
                  </a:cubicBezTo>
                  <a:cubicBezTo>
                    <a:pt x="83216" y="193912"/>
                    <a:pt x="83978" y="194674"/>
                    <a:pt x="84550" y="194484"/>
                  </a:cubicBezTo>
                  <a:cubicBezTo>
                    <a:pt x="85121" y="194293"/>
                    <a:pt x="86645" y="192769"/>
                    <a:pt x="87122" y="191436"/>
                  </a:cubicBezTo>
                  <a:cubicBezTo>
                    <a:pt x="87493" y="190226"/>
                    <a:pt x="87160" y="188902"/>
                    <a:pt x="86265" y="188006"/>
                  </a:cubicBezTo>
                  <a:cubicBezTo>
                    <a:pt x="85788" y="188006"/>
                    <a:pt x="85217" y="187245"/>
                    <a:pt x="85312" y="186578"/>
                  </a:cubicBezTo>
                  <a:cubicBezTo>
                    <a:pt x="85407" y="185911"/>
                    <a:pt x="86550" y="184673"/>
                    <a:pt x="86074" y="183910"/>
                  </a:cubicBezTo>
                  <a:lnTo>
                    <a:pt x="86074" y="183910"/>
                  </a:lnTo>
                  <a:cubicBezTo>
                    <a:pt x="87122" y="185816"/>
                    <a:pt x="88074" y="184577"/>
                    <a:pt x="88931" y="185053"/>
                  </a:cubicBezTo>
                  <a:cubicBezTo>
                    <a:pt x="89789" y="185530"/>
                    <a:pt x="89503" y="186863"/>
                    <a:pt x="89503" y="187911"/>
                  </a:cubicBezTo>
                  <a:cubicBezTo>
                    <a:pt x="89503" y="188959"/>
                    <a:pt x="90074" y="190102"/>
                    <a:pt x="91408" y="189721"/>
                  </a:cubicBezTo>
                  <a:cubicBezTo>
                    <a:pt x="92437" y="189368"/>
                    <a:pt x="93161" y="188425"/>
                    <a:pt x="93218" y="187340"/>
                  </a:cubicBezTo>
                  <a:cubicBezTo>
                    <a:pt x="93218" y="186578"/>
                    <a:pt x="93218" y="185816"/>
                    <a:pt x="93218" y="184959"/>
                  </a:cubicBezTo>
                  <a:cubicBezTo>
                    <a:pt x="93399" y="183901"/>
                    <a:pt x="94180" y="183044"/>
                    <a:pt x="95218" y="182768"/>
                  </a:cubicBezTo>
                  <a:cubicBezTo>
                    <a:pt x="96647" y="182768"/>
                    <a:pt x="96837" y="183910"/>
                    <a:pt x="96647" y="185053"/>
                  </a:cubicBezTo>
                  <a:lnTo>
                    <a:pt x="96075" y="188959"/>
                  </a:lnTo>
                  <a:cubicBezTo>
                    <a:pt x="95837" y="189568"/>
                    <a:pt x="95837" y="190254"/>
                    <a:pt x="96075" y="190864"/>
                  </a:cubicBezTo>
                  <a:cubicBezTo>
                    <a:pt x="96504" y="191464"/>
                    <a:pt x="97285" y="191702"/>
                    <a:pt x="97980" y="191436"/>
                  </a:cubicBezTo>
                  <a:cubicBezTo>
                    <a:pt x="98904" y="191016"/>
                    <a:pt x="99590" y="190216"/>
                    <a:pt x="99885" y="189244"/>
                  </a:cubicBezTo>
                  <a:cubicBezTo>
                    <a:pt x="100161" y="188149"/>
                    <a:pt x="100161" y="187006"/>
                    <a:pt x="99885" y="185911"/>
                  </a:cubicBezTo>
                  <a:cubicBezTo>
                    <a:pt x="99885" y="184673"/>
                    <a:pt x="99885" y="182958"/>
                    <a:pt x="101219" y="182101"/>
                  </a:cubicBezTo>
                  <a:cubicBezTo>
                    <a:pt x="102123" y="181529"/>
                    <a:pt x="103314" y="181739"/>
                    <a:pt x="103981" y="182577"/>
                  </a:cubicBezTo>
                  <a:cubicBezTo>
                    <a:pt x="103981" y="183244"/>
                    <a:pt x="103981" y="184292"/>
                    <a:pt x="103981" y="185244"/>
                  </a:cubicBezTo>
                  <a:cubicBezTo>
                    <a:pt x="103981" y="186196"/>
                    <a:pt x="102361" y="188292"/>
                    <a:pt x="103409" y="189054"/>
                  </a:cubicBezTo>
                  <a:cubicBezTo>
                    <a:pt x="104457" y="189816"/>
                    <a:pt x="106076" y="189054"/>
                    <a:pt x="107124" y="188197"/>
                  </a:cubicBezTo>
                  <a:cubicBezTo>
                    <a:pt x="108105" y="187378"/>
                    <a:pt x="108753" y="186225"/>
                    <a:pt x="108934" y="184959"/>
                  </a:cubicBezTo>
                  <a:cubicBezTo>
                    <a:pt x="108934" y="183910"/>
                    <a:pt x="108934" y="182958"/>
                    <a:pt x="108934" y="181815"/>
                  </a:cubicBezTo>
                  <a:cubicBezTo>
                    <a:pt x="109086" y="181139"/>
                    <a:pt x="109544" y="180577"/>
                    <a:pt x="110172" y="180291"/>
                  </a:cubicBezTo>
                  <a:cubicBezTo>
                    <a:pt x="111553" y="181558"/>
                    <a:pt x="111877" y="183615"/>
                    <a:pt x="110934" y="185244"/>
                  </a:cubicBezTo>
                  <a:cubicBezTo>
                    <a:pt x="110525" y="185892"/>
                    <a:pt x="110239" y="186597"/>
                    <a:pt x="110077" y="187340"/>
                  </a:cubicBezTo>
                  <a:cubicBezTo>
                    <a:pt x="110115" y="187921"/>
                    <a:pt x="110620" y="188349"/>
                    <a:pt x="111201" y="188311"/>
                  </a:cubicBezTo>
                  <a:cubicBezTo>
                    <a:pt x="111334" y="188301"/>
                    <a:pt x="111477" y="188264"/>
                    <a:pt x="111601" y="188197"/>
                  </a:cubicBezTo>
                  <a:lnTo>
                    <a:pt x="112458" y="187721"/>
                  </a:lnTo>
                  <a:cubicBezTo>
                    <a:pt x="113858" y="186682"/>
                    <a:pt x="114735" y="185082"/>
                    <a:pt x="114840" y="183339"/>
                  </a:cubicBezTo>
                  <a:cubicBezTo>
                    <a:pt x="114840" y="182101"/>
                    <a:pt x="114268" y="180958"/>
                    <a:pt x="114840" y="179719"/>
                  </a:cubicBezTo>
                  <a:cubicBezTo>
                    <a:pt x="117125" y="181339"/>
                    <a:pt x="117030" y="184577"/>
                    <a:pt x="114840" y="187435"/>
                  </a:cubicBezTo>
                  <a:cubicBezTo>
                    <a:pt x="114211" y="188264"/>
                    <a:pt x="113668" y="189159"/>
                    <a:pt x="113220" y="190102"/>
                  </a:cubicBezTo>
                  <a:cubicBezTo>
                    <a:pt x="113220" y="190959"/>
                    <a:pt x="113220" y="191912"/>
                    <a:pt x="114077" y="192102"/>
                  </a:cubicBezTo>
                  <a:cubicBezTo>
                    <a:pt x="115049" y="192121"/>
                    <a:pt x="116011" y="191855"/>
                    <a:pt x="116840" y="191340"/>
                  </a:cubicBezTo>
                  <a:cubicBezTo>
                    <a:pt x="118954" y="190130"/>
                    <a:pt x="120526" y="188149"/>
                    <a:pt x="121221" y="185816"/>
                  </a:cubicBezTo>
                  <a:cubicBezTo>
                    <a:pt x="121307" y="184006"/>
                    <a:pt x="121050" y="182196"/>
                    <a:pt x="120459" y="180482"/>
                  </a:cubicBezTo>
                  <a:cubicBezTo>
                    <a:pt x="120392" y="179682"/>
                    <a:pt x="120707" y="178910"/>
                    <a:pt x="121316" y="178386"/>
                  </a:cubicBezTo>
                  <a:cubicBezTo>
                    <a:pt x="122088" y="177596"/>
                    <a:pt x="123355" y="177586"/>
                    <a:pt x="124145" y="178357"/>
                  </a:cubicBezTo>
                  <a:cubicBezTo>
                    <a:pt x="124155" y="178367"/>
                    <a:pt x="124164" y="178376"/>
                    <a:pt x="124174" y="178386"/>
                  </a:cubicBezTo>
                  <a:cubicBezTo>
                    <a:pt x="124412" y="179224"/>
                    <a:pt x="124412" y="180119"/>
                    <a:pt x="124174" y="180958"/>
                  </a:cubicBezTo>
                  <a:cubicBezTo>
                    <a:pt x="124174" y="181815"/>
                    <a:pt x="124650" y="182768"/>
                    <a:pt x="125698" y="182863"/>
                  </a:cubicBezTo>
                  <a:cubicBezTo>
                    <a:pt x="127203" y="182825"/>
                    <a:pt x="128584" y="181987"/>
                    <a:pt x="129317" y="180672"/>
                  </a:cubicBezTo>
                  <a:cubicBezTo>
                    <a:pt x="129689" y="179596"/>
                    <a:pt x="129689" y="178415"/>
                    <a:pt x="129317" y="177338"/>
                  </a:cubicBezTo>
                  <a:lnTo>
                    <a:pt x="129317" y="175624"/>
                  </a:lnTo>
                  <a:cubicBezTo>
                    <a:pt x="131365" y="176557"/>
                    <a:pt x="132670" y="178615"/>
                    <a:pt x="132651" y="180862"/>
                  </a:cubicBezTo>
                  <a:cubicBezTo>
                    <a:pt x="132508" y="181425"/>
                    <a:pt x="132508" y="182015"/>
                    <a:pt x="132651" y="182577"/>
                  </a:cubicBezTo>
                  <a:cubicBezTo>
                    <a:pt x="132870" y="183225"/>
                    <a:pt x="133575" y="183577"/>
                    <a:pt x="134223" y="183358"/>
                  </a:cubicBezTo>
                  <a:cubicBezTo>
                    <a:pt x="134232" y="183349"/>
                    <a:pt x="134251" y="183349"/>
                    <a:pt x="134270" y="183339"/>
                  </a:cubicBezTo>
                  <a:cubicBezTo>
                    <a:pt x="134689" y="183301"/>
                    <a:pt x="135089" y="183139"/>
                    <a:pt x="135413" y="182863"/>
                  </a:cubicBezTo>
                  <a:cubicBezTo>
                    <a:pt x="136966" y="181948"/>
                    <a:pt x="137738" y="180139"/>
                    <a:pt x="137318" y="178386"/>
                  </a:cubicBezTo>
                  <a:cubicBezTo>
                    <a:pt x="136718" y="177110"/>
                    <a:pt x="135985" y="175891"/>
                    <a:pt x="135128" y="174767"/>
                  </a:cubicBezTo>
                  <a:cubicBezTo>
                    <a:pt x="134804" y="174290"/>
                    <a:pt x="134928" y="173633"/>
                    <a:pt x="135404" y="173309"/>
                  </a:cubicBezTo>
                  <a:cubicBezTo>
                    <a:pt x="135518" y="173233"/>
                    <a:pt x="135652" y="173176"/>
                    <a:pt x="135794" y="173147"/>
                  </a:cubicBezTo>
                  <a:cubicBezTo>
                    <a:pt x="136061" y="173014"/>
                    <a:pt x="136385" y="173014"/>
                    <a:pt x="136652" y="173147"/>
                  </a:cubicBezTo>
                  <a:cubicBezTo>
                    <a:pt x="138842" y="174005"/>
                    <a:pt x="138652" y="176862"/>
                    <a:pt x="140557" y="178100"/>
                  </a:cubicBezTo>
                  <a:cubicBezTo>
                    <a:pt x="142081" y="178776"/>
                    <a:pt x="143767" y="179015"/>
                    <a:pt x="145415" y="178767"/>
                  </a:cubicBezTo>
                  <a:cubicBezTo>
                    <a:pt x="146653" y="178767"/>
                    <a:pt x="148463" y="178100"/>
                    <a:pt x="148558" y="177148"/>
                  </a:cubicBezTo>
                  <a:cubicBezTo>
                    <a:pt x="148653" y="176195"/>
                    <a:pt x="148558" y="176481"/>
                    <a:pt x="147891" y="176291"/>
                  </a:cubicBezTo>
                  <a:cubicBezTo>
                    <a:pt x="147224" y="176100"/>
                    <a:pt x="144462" y="175052"/>
                    <a:pt x="142843" y="174290"/>
                  </a:cubicBezTo>
                  <a:cubicBezTo>
                    <a:pt x="141224" y="173529"/>
                    <a:pt x="139890" y="172290"/>
                    <a:pt x="139985" y="170576"/>
                  </a:cubicBezTo>
                  <a:cubicBezTo>
                    <a:pt x="140795" y="169918"/>
                    <a:pt x="141947" y="169918"/>
                    <a:pt x="142748" y="170576"/>
                  </a:cubicBezTo>
                  <a:cubicBezTo>
                    <a:pt x="143415" y="171052"/>
                    <a:pt x="143700" y="171814"/>
                    <a:pt x="144557" y="172100"/>
                  </a:cubicBezTo>
                  <a:cubicBezTo>
                    <a:pt x="144767" y="172204"/>
                    <a:pt x="145015" y="172204"/>
                    <a:pt x="145224" y="172100"/>
                  </a:cubicBezTo>
                  <a:cubicBezTo>
                    <a:pt x="146043" y="171909"/>
                    <a:pt x="146548" y="171090"/>
                    <a:pt x="146358" y="170271"/>
                  </a:cubicBezTo>
                  <a:cubicBezTo>
                    <a:pt x="146338" y="170176"/>
                    <a:pt x="146310" y="170090"/>
                    <a:pt x="146272" y="170004"/>
                  </a:cubicBezTo>
                  <a:cubicBezTo>
                    <a:pt x="145700" y="169385"/>
                    <a:pt x="145700" y="168432"/>
                    <a:pt x="146272" y="167813"/>
                  </a:cubicBezTo>
                  <a:cubicBezTo>
                    <a:pt x="148367" y="168385"/>
                    <a:pt x="148844" y="170385"/>
                    <a:pt x="149891" y="171909"/>
                  </a:cubicBezTo>
                  <a:cubicBezTo>
                    <a:pt x="152120" y="174176"/>
                    <a:pt x="155340" y="175176"/>
                    <a:pt x="158464" y="174576"/>
                  </a:cubicBezTo>
                  <a:cubicBezTo>
                    <a:pt x="158997" y="174671"/>
                    <a:pt x="159550" y="174671"/>
                    <a:pt x="160083" y="174576"/>
                  </a:cubicBezTo>
                  <a:cubicBezTo>
                    <a:pt x="161140" y="174100"/>
                    <a:pt x="161702" y="172938"/>
                    <a:pt x="161417" y="171814"/>
                  </a:cubicBezTo>
                  <a:cubicBezTo>
                    <a:pt x="160940" y="170957"/>
                    <a:pt x="159988" y="170576"/>
                    <a:pt x="159226" y="170004"/>
                  </a:cubicBezTo>
                  <a:cubicBezTo>
                    <a:pt x="158130" y="169309"/>
                    <a:pt x="157197" y="168404"/>
                    <a:pt x="156464" y="167337"/>
                  </a:cubicBezTo>
                  <a:cubicBezTo>
                    <a:pt x="155607" y="166203"/>
                    <a:pt x="155835" y="164594"/>
                    <a:pt x="156968" y="163737"/>
                  </a:cubicBezTo>
                  <a:cubicBezTo>
                    <a:pt x="157016" y="163698"/>
                    <a:pt x="157073" y="163661"/>
                    <a:pt x="157130" y="163622"/>
                  </a:cubicBezTo>
                  <a:cubicBezTo>
                    <a:pt x="158350" y="162718"/>
                    <a:pt x="160007" y="162718"/>
                    <a:pt x="161226" y="163622"/>
                  </a:cubicBezTo>
                  <a:cubicBezTo>
                    <a:pt x="162179" y="164289"/>
                    <a:pt x="162655" y="165432"/>
                    <a:pt x="163893" y="165813"/>
                  </a:cubicBezTo>
                  <a:cubicBezTo>
                    <a:pt x="165132" y="166194"/>
                    <a:pt x="167513" y="165813"/>
                    <a:pt x="167894" y="164194"/>
                  </a:cubicBezTo>
                  <a:cubicBezTo>
                    <a:pt x="167970" y="163727"/>
                    <a:pt x="167789" y="163251"/>
                    <a:pt x="167417" y="162956"/>
                  </a:cubicBezTo>
                  <a:cubicBezTo>
                    <a:pt x="166570" y="162375"/>
                    <a:pt x="165684" y="161860"/>
                    <a:pt x="164750" y="161432"/>
                  </a:cubicBezTo>
                  <a:cubicBezTo>
                    <a:pt x="163798" y="160955"/>
                    <a:pt x="163036" y="160193"/>
                    <a:pt x="163322" y="159050"/>
                  </a:cubicBezTo>
                  <a:cubicBezTo>
                    <a:pt x="163769" y="158146"/>
                    <a:pt x="164617" y="157507"/>
                    <a:pt x="165608" y="157336"/>
                  </a:cubicBezTo>
                  <a:cubicBezTo>
                    <a:pt x="166551" y="157060"/>
                    <a:pt x="167570" y="157450"/>
                    <a:pt x="168084" y="158288"/>
                  </a:cubicBezTo>
                  <a:lnTo>
                    <a:pt x="171990" y="162765"/>
                  </a:lnTo>
                  <a:cubicBezTo>
                    <a:pt x="172542" y="163574"/>
                    <a:pt x="173256" y="164251"/>
                    <a:pt x="174085" y="164765"/>
                  </a:cubicBezTo>
                  <a:cubicBezTo>
                    <a:pt x="175171" y="165327"/>
                    <a:pt x="176419" y="165489"/>
                    <a:pt x="177609" y="165242"/>
                  </a:cubicBezTo>
                  <a:cubicBezTo>
                    <a:pt x="178485" y="165060"/>
                    <a:pt x="179304" y="164670"/>
                    <a:pt x="179990" y="164099"/>
                  </a:cubicBezTo>
                  <a:cubicBezTo>
                    <a:pt x="180657" y="163527"/>
                    <a:pt x="180943" y="162765"/>
                    <a:pt x="180657" y="162289"/>
                  </a:cubicBezTo>
                  <a:cubicBezTo>
                    <a:pt x="180371" y="161812"/>
                    <a:pt x="179705" y="161718"/>
                    <a:pt x="179133" y="161527"/>
                  </a:cubicBezTo>
                  <a:cubicBezTo>
                    <a:pt x="177542" y="161155"/>
                    <a:pt x="176123" y="160250"/>
                    <a:pt x="175133" y="158955"/>
                  </a:cubicBezTo>
                  <a:cubicBezTo>
                    <a:pt x="174609" y="158441"/>
                    <a:pt x="174599" y="157593"/>
                    <a:pt x="175113" y="157069"/>
                  </a:cubicBezTo>
                  <a:cubicBezTo>
                    <a:pt x="175123" y="157060"/>
                    <a:pt x="175123" y="157060"/>
                    <a:pt x="175133" y="157050"/>
                  </a:cubicBezTo>
                  <a:cubicBezTo>
                    <a:pt x="175618" y="156755"/>
                    <a:pt x="176180" y="156584"/>
                    <a:pt x="176752" y="156574"/>
                  </a:cubicBezTo>
                  <a:cubicBezTo>
                    <a:pt x="177828" y="156526"/>
                    <a:pt x="178866" y="156936"/>
                    <a:pt x="179609" y="157717"/>
                  </a:cubicBezTo>
                  <a:cubicBezTo>
                    <a:pt x="180238" y="158488"/>
                    <a:pt x="181114" y="159031"/>
                    <a:pt x="182086" y="159241"/>
                  </a:cubicBezTo>
                  <a:cubicBezTo>
                    <a:pt x="183429" y="159508"/>
                    <a:pt x="184810" y="159031"/>
                    <a:pt x="185705" y="158003"/>
                  </a:cubicBezTo>
                  <a:cubicBezTo>
                    <a:pt x="186258" y="157412"/>
                    <a:pt x="186258" y="156498"/>
                    <a:pt x="185705" y="155907"/>
                  </a:cubicBezTo>
                  <a:cubicBezTo>
                    <a:pt x="185020" y="155450"/>
                    <a:pt x="184238" y="155155"/>
                    <a:pt x="183419" y="155050"/>
                  </a:cubicBezTo>
                  <a:cubicBezTo>
                    <a:pt x="180943" y="154392"/>
                    <a:pt x="178657" y="153154"/>
                    <a:pt x="176752" y="151430"/>
                  </a:cubicBezTo>
                  <a:cubicBezTo>
                    <a:pt x="176171" y="150973"/>
                    <a:pt x="176076" y="150135"/>
                    <a:pt x="176533" y="149554"/>
                  </a:cubicBezTo>
                  <a:cubicBezTo>
                    <a:pt x="176590" y="149478"/>
                    <a:pt x="176666" y="149402"/>
                    <a:pt x="176752" y="149335"/>
                  </a:cubicBezTo>
                  <a:cubicBezTo>
                    <a:pt x="177276" y="148878"/>
                    <a:pt x="177971" y="148668"/>
                    <a:pt x="178657" y="148763"/>
                  </a:cubicBezTo>
                  <a:cubicBezTo>
                    <a:pt x="179190" y="148897"/>
                    <a:pt x="179676" y="149163"/>
                    <a:pt x="180086" y="149525"/>
                  </a:cubicBezTo>
                  <a:lnTo>
                    <a:pt x="182276" y="150954"/>
                  </a:lnTo>
                  <a:cubicBezTo>
                    <a:pt x="183277" y="151564"/>
                    <a:pt x="184448" y="151830"/>
                    <a:pt x="185610" y="151716"/>
                  </a:cubicBezTo>
                  <a:cubicBezTo>
                    <a:pt x="186944" y="151716"/>
                    <a:pt x="188563" y="150383"/>
                    <a:pt x="188563" y="149335"/>
                  </a:cubicBezTo>
                  <a:cubicBezTo>
                    <a:pt x="188563" y="148287"/>
                    <a:pt x="187420" y="148192"/>
                    <a:pt x="186467" y="147906"/>
                  </a:cubicBezTo>
                  <a:cubicBezTo>
                    <a:pt x="185715" y="147649"/>
                    <a:pt x="185039" y="147220"/>
                    <a:pt x="184467" y="146668"/>
                  </a:cubicBezTo>
                  <a:cubicBezTo>
                    <a:pt x="184134" y="146477"/>
                    <a:pt x="183943" y="146096"/>
                    <a:pt x="183991" y="145715"/>
                  </a:cubicBezTo>
                  <a:cubicBezTo>
                    <a:pt x="183915" y="145497"/>
                    <a:pt x="183915" y="145267"/>
                    <a:pt x="183991" y="145049"/>
                  </a:cubicBezTo>
                  <a:cubicBezTo>
                    <a:pt x="185086" y="143944"/>
                    <a:pt x="186649" y="143448"/>
                    <a:pt x="188182" y="143715"/>
                  </a:cubicBezTo>
                  <a:cubicBezTo>
                    <a:pt x="189230" y="144134"/>
                    <a:pt x="190049" y="144963"/>
                    <a:pt x="190468" y="146001"/>
                  </a:cubicBezTo>
                  <a:cubicBezTo>
                    <a:pt x="190830" y="147011"/>
                    <a:pt x="191535" y="147849"/>
                    <a:pt x="192468" y="148382"/>
                  </a:cubicBezTo>
                  <a:cubicBezTo>
                    <a:pt x="192802" y="148516"/>
                    <a:pt x="193182" y="148516"/>
                    <a:pt x="193516" y="148382"/>
                  </a:cubicBezTo>
                  <a:cubicBezTo>
                    <a:pt x="194364" y="148220"/>
                    <a:pt x="195135" y="147792"/>
                    <a:pt x="195707" y="147144"/>
                  </a:cubicBezTo>
                  <a:cubicBezTo>
                    <a:pt x="196107" y="146763"/>
                    <a:pt x="196430" y="146316"/>
                    <a:pt x="196659" y="145810"/>
                  </a:cubicBezTo>
                  <a:cubicBezTo>
                    <a:pt x="197135" y="144468"/>
                    <a:pt x="196440" y="143001"/>
                    <a:pt x="195097" y="142525"/>
                  </a:cubicBezTo>
                  <a:cubicBezTo>
                    <a:pt x="195049" y="142505"/>
                    <a:pt x="194992" y="142496"/>
                    <a:pt x="194945" y="142477"/>
                  </a:cubicBezTo>
                  <a:cubicBezTo>
                    <a:pt x="193459" y="142115"/>
                    <a:pt x="192021" y="141572"/>
                    <a:pt x="190658" y="140858"/>
                  </a:cubicBezTo>
                  <a:cubicBezTo>
                    <a:pt x="189973" y="140591"/>
                    <a:pt x="189639" y="139810"/>
                    <a:pt x="189906" y="139124"/>
                  </a:cubicBezTo>
                  <a:cubicBezTo>
                    <a:pt x="189934" y="139067"/>
                    <a:pt x="189963" y="139010"/>
                    <a:pt x="189992" y="138953"/>
                  </a:cubicBezTo>
                  <a:cubicBezTo>
                    <a:pt x="190668" y="138191"/>
                    <a:pt x="191639" y="137743"/>
                    <a:pt x="192659" y="137714"/>
                  </a:cubicBezTo>
                  <a:cubicBezTo>
                    <a:pt x="193459" y="137810"/>
                    <a:pt x="194202" y="138181"/>
                    <a:pt x="194754" y="138762"/>
                  </a:cubicBezTo>
                  <a:cubicBezTo>
                    <a:pt x="195097" y="139105"/>
                    <a:pt x="195478" y="139391"/>
                    <a:pt x="195897" y="139620"/>
                  </a:cubicBezTo>
                  <a:cubicBezTo>
                    <a:pt x="196478" y="139857"/>
                    <a:pt x="197126" y="139857"/>
                    <a:pt x="197707" y="139620"/>
                  </a:cubicBezTo>
                  <a:cubicBezTo>
                    <a:pt x="198859" y="139296"/>
                    <a:pt x="199536" y="138105"/>
                    <a:pt x="199231" y="136952"/>
                  </a:cubicBezTo>
                  <a:cubicBezTo>
                    <a:pt x="199231" y="136095"/>
                    <a:pt x="197993" y="135619"/>
                    <a:pt x="197421" y="134952"/>
                  </a:cubicBezTo>
                  <a:cubicBezTo>
                    <a:pt x="197516" y="134304"/>
                    <a:pt x="197955" y="133762"/>
                    <a:pt x="198564" y="133523"/>
                  </a:cubicBezTo>
                  <a:cubicBezTo>
                    <a:pt x="199164" y="133076"/>
                    <a:pt x="199917" y="132866"/>
                    <a:pt x="200660" y="132952"/>
                  </a:cubicBezTo>
                  <a:cubicBezTo>
                    <a:pt x="201164" y="133085"/>
                    <a:pt x="201622" y="133352"/>
                    <a:pt x="201993" y="133714"/>
                  </a:cubicBezTo>
                  <a:cubicBezTo>
                    <a:pt x="202907" y="134543"/>
                    <a:pt x="203974" y="135190"/>
                    <a:pt x="205136" y="135619"/>
                  </a:cubicBezTo>
                  <a:cubicBezTo>
                    <a:pt x="206641" y="136181"/>
                    <a:pt x="208299" y="136181"/>
                    <a:pt x="209804" y="135619"/>
                  </a:cubicBezTo>
                  <a:lnTo>
                    <a:pt x="210851" y="134952"/>
                  </a:lnTo>
                  <a:lnTo>
                    <a:pt x="209899" y="131333"/>
                  </a:lnTo>
                  <a:cubicBezTo>
                    <a:pt x="209080" y="130951"/>
                    <a:pt x="208213" y="130656"/>
                    <a:pt x="207327" y="130475"/>
                  </a:cubicBezTo>
                  <a:cubicBezTo>
                    <a:pt x="206432" y="130323"/>
                    <a:pt x="205584" y="129961"/>
                    <a:pt x="204851" y="129428"/>
                  </a:cubicBezTo>
                  <a:cubicBezTo>
                    <a:pt x="204489" y="129056"/>
                    <a:pt x="204489" y="128466"/>
                    <a:pt x="204851" y="128094"/>
                  </a:cubicBezTo>
                  <a:cubicBezTo>
                    <a:pt x="205365" y="127618"/>
                    <a:pt x="206051" y="127342"/>
                    <a:pt x="206756" y="127332"/>
                  </a:cubicBezTo>
                  <a:cubicBezTo>
                    <a:pt x="207375" y="127523"/>
                    <a:pt x="208041" y="127523"/>
                    <a:pt x="208661" y="127332"/>
                  </a:cubicBezTo>
                  <a:lnTo>
                    <a:pt x="208661" y="127332"/>
                  </a:lnTo>
                  <a:cubicBezTo>
                    <a:pt x="206851" y="119331"/>
                    <a:pt x="205517" y="111140"/>
                    <a:pt x="203136" y="103425"/>
                  </a:cubicBezTo>
                  <a:cubicBezTo>
                    <a:pt x="201422" y="97928"/>
                    <a:pt x="199412" y="92518"/>
                    <a:pt x="197135" y="87232"/>
                  </a:cubicBezTo>
                  <a:lnTo>
                    <a:pt x="190563" y="71135"/>
                  </a:lnTo>
                  <a:cubicBezTo>
                    <a:pt x="184182" y="55514"/>
                    <a:pt x="177800" y="39988"/>
                    <a:pt x="170084" y="25034"/>
                  </a:cubicBezTo>
                  <a:cubicBezTo>
                    <a:pt x="167932" y="19890"/>
                    <a:pt x="164484" y="15395"/>
                    <a:pt x="160083" y="11984"/>
                  </a:cubicBezTo>
                  <a:cubicBezTo>
                    <a:pt x="157045" y="10222"/>
                    <a:pt x="153854" y="8727"/>
                    <a:pt x="150558" y="7508"/>
                  </a:cubicBezTo>
                  <a:cubicBezTo>
                    <a:pt x="150206" y="7898"/>
                    <a:pt x="149739" y="8175"/>
                    <a:pt x="149225" y="8269"/>
                  </a:cubicBezTo>
                  <a:cubicBezTo>
                    <a:pt x="147891" y="8269"/>
                    <a:pt x="147605" y="7222"/>
                    <a:pt x="147796" y="6174"/>
                  </a:cubicBezTo>
                  <a:cubicBezTo>
                    <a:pt x="147986" y="5127"/>
                    <a:pt x="146272" y="5412"/>
                    <a:pt x="145605" y="4936"/>
                  </a:cubicBezTo>
                  <a:lnTo>
                    <a:pt x="144176" y="3698"/>
                  </a:lnTo>
                  <a:cubicBezTo>
                    <a:pt x="144081" y="4202"/>
                    <a:pt x="144081" y="4717"/>
                    <a:pt x="144176" y="5221"/>
                  </a:cubicBezTo>
                  <a:cubicBezTo>
                    <a:pt x="144662" y="6622"/>
                    <a:pt x="144157" y="8175"/>
                    <a:pt x="142938" y="9032"/>
                  </a:cubicBezTo>
                  <a:cubicBezTo>
                    <a:pt x="141890" y="9603"/>
                    <a:pt x="140557" y="9032"/>
                    <a:pt x="140271" y="9032"/>
                  </a:cubicBezTo>
                  <a:cubicBezTo>
                    <a:pt x="139909" y="8175"/>
                    <a:pt x="139909" y="7222"/>
                    <a:pt x="140271" y="6365"/>
                  </a:cubicBezTo>
                  <a:cubicBezTo>
                    <a:pt x="140938" y="5031"/>
                    <a:pt x="141890" y="3317"/>
                    <a:pt x="140843" y="2555"/>
                  </a:cubicBezTo>
                  <a:cubicBezTo>
                    <a:pt x="139795" y="1793"/>
                    <a:pt x="138271" y="2555"/>
                    <a:pt x="137223" y="3507"/>
                  </a:cubicBezTo>
                  <a:cubicBezTo>
                    <a:pt x="136261" y="4288"/>
                    <a:pt x="135652" y="5422"/>
                    <a:pt x="135509" y="6650"/>
                  </a:cubicBezTo>
                  <a:cubicBezTo>
                    <a:pt x="135509" y="7698"/>
                    <a:pt x="135509" y="8746"/>
                    <a:pt x="135509" y="9794"/>
                  </a:cubicBezTo>
                  <a:cubicBezTo>
                    <a:pt x="135356" y="10470"/>
                    <a:pt x="134899" y="11032"/>
                    <a:pt x="134270" y="11318"/>
                  </a:cubicBezTo>
                  <a:cubicBezTo>
                    <a:pt x="132889" y="10051"/>
                    <a:pt x="132565" y="7993"/>
                    <a:pt x="133508" y="6365"/>
                  </a:cubicBezTo>
                  <a:cubicBezTo>
                    <a:pt x="133890" y="5755"/>
                    <a:pt x="134146" y="5069"/>
                    <a:pt x="134270" y="4364"/>
                  </a:cubicBezTo>
                  <a:cubicBezTo>
                    <a:pt x="134270" y="3698"/>
                    <a:pt x="133604" y="3126"/>
                    <a:pt x="132746" y="3412"/>
                  </a:cubicBezTo>
                  <a:cubicBezTo>
                    <a:pt x="132451" y="3545"/>
                    <a:pt x="132194" y="3745"/>
                    <a:pt x="131984" y="3984"/>
                  </a:cubicBezTo>
                  <a:cubicBezTo>
                    <a:pt x="130565" y="5003"/>
                    <a:pt x="129689" y="6622"/>
                    <a:pt x="129603" y="8365"/>
                  </a:cubicBezTo>
                  <a:cubicBezTo>
                    <a:pt x="129603" y="9508"/>
                    <a:pt x="130270" y="10746"/>
                    <a:pt x="129603" y="11889"/>
                  </a:cubicBezTo>
                  <a:cubicBezTo>
                    <a:pt x="127317" y="10365"/>
                    <a:pt x="127317" y="7126"/>
                    <a:pt x="129127" y="4269"/>
                  </a:cubicBezTo>
                  <a:cubicBezTo>
                    <a:pt x="129717" y="3431"/>
                    <a:pt x="130232" y="2535"/>
                    <a:pt x="130651" y="1602"/>
                  </a:cubicBezTo>
                  <a:cubicBezTo>
                    <a:pt x="130651" y="745"/>
                    <a:pt x="130651" y="-207"/>
                    <a:pt x="129794" y="-398"/>
                  </a:cubicBezTo>
                  <a:cubicBezTo>
                    <a:pt x="128851" y="-417"/>
                    <a:pt x="127917" y="-150"/>
                    <a:pt x="127127" y="364"/>
                  </a:cubicBezTo>
                  <a:cubicBezTo>
                    <a:pt x="125012" y="1573"/>
                    <a:pt x="123440" y="3555"/>
                    <a:pt x="122745" y="5888"/>
                  </a:cubicBezTo>
                  <a:cubicBezTo>
                    <a:pt x="122793" y="7698"/>
                    <a:pt x="123079" y="9489"/>
                    <a:pt x="123602" y="11222"/>
                  </a:cubicBezTo>
                  <a:cubicBezTo>
                    <a:pt x="123774" y="12013"/>
                    <a:pt x="123479" y="12823"/>
                    <a:pt x="122840" y="13318"/>
                  </a:cubicBezTo>
                  <a:cubicBezTo>
                    <a:pt x="122069" y="14109"/>
                    <a:pt x="120802" y="14118"/>
                    <a:pt x="120012" y="13346"/>
                  </a:cubicBezTo>
                  <a:cubicBezTo>
                    <a:pt x="120002" y="13337"/>
                    <a:pt x="119992" y="13327"/>
                    <a:pt x="119983" y="13318"/>
                  </a:cubicBezTo>
                  <a:cubicBezTo>
                    <a:pt x="119507" y="12651"/>
                    <a:pt x="119983" y="11699"/>
                    <a:pt x="119983" y="10841"/>
                  </a:cubicBezTo>
                  <a:cubicBezTo>
                    <a:pt x="119983" y="9984"/>
                    <a:pt x="119983" y="9032"/>
                    <a:pt x="118554" y="8936"/>
                  </a:cubicBezTo>
                  <a:cubicBezTo>
                    <a:pt x="117049" y="8908"/>
                    <a:pt x="115668" y="9765"/>
                    <a:pt x="115030" y="11127"/>
                  </a:cubicBezTo>
                  <a:cubicBezTo>
                    <a:pt x="114611" y="12165"/>
                    <a:pt x="114611" y="13327"/>
                    <a:pt x="115030" y="14366"/>
                  </a:cubicBezTo>
                  <a:lnTo>
                    <a:pt x="115030" y="16080"/>
                  </a:lnTo>
                  <a:cubicBezTo>
                    <a:pt x="112925" y="15252"/>
                    <a:pt x="111563" y="13194"/>
                    <a:pt x="111601" y="10937"/>
                  </a:cubicBezTo>
                  <a:cubicBezTo>
                    <a:pt x="111648" y="10337"/>
                    <a:pt x="111648" y="9727"/>
                    <a:pt x="111601" y="9127"/>
                  </a:cubicBezTo>
                  <a:cubicBezTo>
                    <a:pt x="111306" y="8527"/>
                    <a:pt x="110629" y="8212"/>
                    <a:pt x="109982" y="8365"/>
                  </a:cubicBezTo>
                  <a:lnTo>
                    <a:pt x="108839" y="8936"/>
                  </a:lnTo>
                  <a:cubicBezTo>
                    <a:pt x="107315" y="9822"/>
                    <a:pt x="106572" y="11613"/>
                    <a:pt x="107029" y="13318"/>
                  </a:cubicBezTo>
                  <a:cubicBezTo>
                    <a:pt x="107572" y="14632"/>
                    <a:pt x="108315" y="15852"/>
                    <a:pt x="109220" y="16938"/>
                  </a:cubicBezTo>
                  <a:cubicBezTo>
                    <a:pt x="109524" y="17547"/>
                    <a:pt x="109277" y="18290"/>
                    <a:pt x="108667" y="18604"/>
                  </a:cubicBezTo>
                  <a:cubicBezTo>
                    <a:pt x="108629" y="18623"/>
                    <a:pt x="108591" y="18633"/>
                    <a:pt x="108553" y="18652"/>
                  </a:cubicBezTo>
                  <a:cubicBezTo>
                    <a:pt x="108277" y="18747"/>
                    <a:pt x="107972" y="18747"/>
                    <a:pt x="107696" y="18652"/>
                  </a:cubicBezTo>
                  <a:cubicBezTo>
                    <a:pt x="105505" y="17794"/>
                    <a:pt x="105695" y="14937"/>
                    <a:pt x="103790" y="13794"/>
                  </a:cubicBezTo>
                  <a:cubicBezTo>
                    <a:pt x="102266" y="13118"/>
                    <a:pt x="100580" y="12880"/>
                    <a:pt x="98933" y="13127"/>
                  </a:cubicBezTo>
                  <a:cubicBezTo>
                    <a:pt x="97790" y="13127"/>
                    <a:pt x="95980" y="13699"/>
                    <a:pt x="95885" y="14652"/>
                  </a:cubicBezTo>
                  <a:cubicBezTo>
                    <a:pt x="95790" y="15604"/>
                    <a:pt x="95885" y="15318"/>
                    <a:pt x="96551" y="15509"/>
                  </a:cubicBezTo>
                  <a:cubicBezTo>
                    <a:pt x="97218" y="15699"/>
                    <a:pt x="99980" y="16842"/>
                    <a:pt x="101600" y="17604"/>
                  </a:cubicBezTo>
                  <a:cubicBezTo>
                    <a:pt x="103219" y="18366"/>
                    <a:pt x="104552" y="19509"/>
                    <a:pt x="104457" y="21319"/>
                  </a:cubicBezTo>
                  <a:cubicBezTo>
                    <a:pt x="103638" y="21938"/>
                    <a:pt x="102514" y="21938"/>
                    <a:pt x="101695" y="21319"/>
                  </a:cubicBezTo>
                  <a:cubicBezTo>
                    <a:pt x="101028" y="21319"/>
                    <a:pt x="100742" y="20081"/>
                    <a:pt x="99885" y="19795"/>
                  </a:cubicBezTo>
                  <a:cubicBezTo>
                    <a:pt x="99676" y="19690"/>
                    <a:pt x="99428" y="19690"/>
                    <a:pt x="99218" y="19795"/>
                  </a:cubicBezTo>
                  <a:cubicBezTo>
                    <a:pt x="98380" y="20109"/>
                    <a:pt x="97952" y="21033"/>
                    <a:pt x="98256" y="21872"/>
                  </a:cubicBezTo>
                  <a:cubicBezTo>
                    <a:pt x="98266" y="21881"/>
                    <a:pt x="98266" y="21881"/>
                    <a:pt x="98266" y="21890"/>
                  </a:cubicBezTo>
                  <a:cubicBezTo>
                    <a:pt x="98847" y="22424"/>
                    <a:pt x="98875" y="23328"/>
                    <a:pt x="98342" y="23910"/>
                  </a:cubicBezTo>
                  <a:cubicBezTo>
                    <a:pt x="98313" y="23938"/>
                    <a:pt x="98295" y="23957"/>
                    <a:pt x="98266" y="23986"/>
                  </a:cubicBezTo>
                  <a:cubicBezTo>
                    <a:pt x="96170" y="23986"/>
                    <a:pt x="95790" y="21509"/>
                    <a:pt x="94742" y="19986"/>
                  </a:cubicBezTo>
                  <a:cubicBezTo>
                    <a:pt x="92532" y="17757"/>
                    <a:pt x="89360" y="16757"/>
                    <a:pt x="86265" y="17318"/>
                  </a:cubicBezTo>
                  <a:cubicBezTo>
                    <a:pt x="85702" y="17185"/>
                    <a:pt x="85112" y="17185"/>
                    <a:pt x="84550" y="17318"/>
                  </a:cubicBezTo>
                  <a:cubicBezTo>
                    <a:pt x="83493" y="17833"/>
                    <a:pt x="82997" y="19071"/>
                    <a:pt x="83407" y="20176"/>
                  </a:cubicBezTo>
                  <a:cubicBezTo>
                    <a:pt x="83950" y="20919"/>
                    <a:pt x="84664" y="21509"/>
                    <a:pt x="85502" y="21890"/>
                  </a:cubicBezTo>
                  <a:cubicBezTo>
                    <a:pt x="86607" y="22614"/>
                    <a:pt x="87541" y="23548"/>
                    <a:pt x="88265" y="24653"/>
                  </a:cubicBezTo>
                  <a:cubicBezTo>
                    <a:pt x="89055" y="25872"/>
                    <a:pt x="88760" y="27501"/>
                    <a:pt x="87598" y="28368"/>
                  </a:cubicBezTo>
                  <a:cubicBezTo>
                    <a:pt x="86360" y="29187"/>
                    <a:pt x="84740" y="29187"/>
                    <a:pt x="83502" y="28368"/>
                  </a:cubicBezTo>
                  <a:cubicBezTo>
                    <a:pt x="82645" y="27605"/>
                    <a:pt x="82169" y="26558"/>
                    <a:pt x="80930" y="26081"/>
                  </a:cubicBezTo>
                  <a:cubicBezTo>
                    <a:pt x="79692" y="25605"/>
                    <a:pt x="77311" y="26081"/>
                    <a:pt x="77025" y="27701"/>
                  </a:cubicBezTo>
                  <a:cubicBezTo>
                    <a:pt x="76796" y="28053"/>
                    <a:pt x="76796" y="28501"/>
                    <a:pt x="77025" y="28844"/>
                  </a:cubicBezTo>
                  <a:cubicBezTo>
                    <a:pt x="77825" y="29491"/>
                    <a:pt x="78730" y="30006"/>
                    <a:pt x="79692" y="30368"/>
                  </a:cubicBezTo>
                  <a:cubicBezTo>
                    <a:pt x="80645" y="30939"/>
                    <a:pt x="81407" y="31701"/>
                    <a:pt x="81121" y="32844"/>
                  </a:cubicBezTo>
                  <a:cubicBezTo>
                    <a:pt x="80645" y="33720"/>
                    <a:pt x="79806" y="34349"/>
                    <a:pt x="78835" y="34559"/>
                  </a:cubicBezTo>
                  <a:cubicBezTo>
                    <a:pt x="77901" y="34768"/>
                    <a:pt x="76930" y="34349"/>
                    <a:pt x="76454" y="33511"/>
                  </a:cubicBezTo>
                  <a:lnTo>
                    <a:pt x="72548" y="29034"/>
                  </a:lnTo>
                  <a:cubicBezTo>
                    <a:pt x="71958" y="28225"/>
                    <a:pt x="71215" y="27548"/>
                    <a:pt x="70358" y="27034"/>
                  </a:cubicBezTo>
                  <a:cubicBezTo>
                    <a:pt x="69253" y="26624"/>
                    <a:pt x="68034" y="26624"/>
                    <a:pt x="66929" y="27034"/>
                  </a:cubicBezTo>
                  <a:cubicBezTo>
                    <a:pt x="66071" y="27119"/>
                    <a:pt x="65271" y="27491"/>
                    <a:pt x="64643" y="28082"/>
                  </a:cubicBezTo>
                  <a:cubicBezTo>
                    <a:pt x="64033" y="28501"/>
                    <a:pt x="63757" y="29272"/>
                    <a:pt x="63976" y="29987"/>
                  </a:cubicBezTo>
                  <a:cubicBezTo>
                    <a:pt x="64405" y="30368"/>
                    <a:pt x="64938" y="30634"/>
                    <a:pt x="65500" y="30749"/>
                  </a:cubicBezTo>
                  <a:cubicBezTo>
                    <a:pt x="67062" y="31110"/>
                    <a:pt x="68453" y="32025"/>
                    <a:pt x="69405" y="33320"/>
                  </a:cubicBezTo>
                  <a:cubicBezTo>
                    <a:pt x="69900" y="33787"/>
                    <a:pt x="69929" y="34568"/>
                    <a:pt x="69462" y="35073"/>
                  </a:cubicBezTo>
                  <a:cubicBezTo>
                    <a:pt x="69443" y="35092"/>
                    <a:pt x="69424" y="35111"/>
                    <a:pt x="69405" y="35130"/>
                  </a:cubicBezTo>
                  <a:cubicBezTo>
                    <a:pt x="68977" y="35492"/>
                    <a:pt x="68443" y="35692"/>
                    <a:pt x="67881" y="35701"/>
                  </a:cubicBezTo>
                  <a:cubicBezTo>
                    <a:pt x="66814" y="35730"/>
                    <a:pt x="65776" y="35311"/>
                    <a:pt x="65024" y="34559"/>
                  </a:cubicBezTo>
                  <a:cubicBezTo>
                    <a:pt x="64385" y="33778"/>
                    <a:pt x="63519" y="33216"/>
                    <a:pt x="62547" y="32939"/>
                  </a:cubicBezTo>
                  <a:cubicBezTo>
                    <a:pt x="61233" y="32644"/>
                    <a:pt x="59861" y="33120"/>
                    <a:pt x="59023" y="34178"/>
                  </a:cubicBezTo>
                  <a:cubicBezTo>
                    <a:pt x="58442" y="34711"/>
                    <a:pt x="58413" y="35616"/>
                    <a:pt x="58947" y="36197"/>
                  </a:cubicBezTo>
                  <a:cubicBezTo>
                    <a:pt x="58975" y="36225"/>
                    <a:pt x="58994" y="36244"/>
                    <a:pt x="59023" y="36273"/>
                  </a:cubicBezTo>
                  <a:cubicBezTo>
                    <a:pt x="59690" y="36721"/>
                    <a:pt x="60433" y="37044"/>
                    <a:pt x="61214" y="37226"/>
                  </a:cubicBezTo>
                  <a:cubicBezTo>
                    <a:pt x="63690" y="37854"/>
                    <a:pt x="65976" y="39064"/>
                    <a:pt x="67881" y="40750"/>
                  </a:cubicBezTo>
                  <a:cubicBezTo>
                    <a:pt x="68491" y="41255"/>
                    <a:pt x="68567" y="42160"/>
                    <a:pt x="68062" y="42760"/>
                  </a:cubicBezTo>
                  <a:cubicBezTo>
                    <a:pt x="68005" y="42827"/>
                    <a:pt x="67948" y="42884"/>
                    <a:pt x="67881" y="42941"/>
                  </a:cubicBezTo>
                  <a:cubicBezTo>
                    <a:pt x="67271" y="43207"/>
                    <a:pt x="66586" y="43207"/>
                    <a:pt x="65976" y="42941"/>
                  </a:cubicBezTo>
                  <a:cubicBezTo>
                    <a:pt x="65424" y="42864"/>
                    <a:pt x="64919" y="42598"/>
                    <a:pt x="64548" y="42178"/>
                  </a:cubicBezTo>
                  <a:lnTo>
                    <a:pt x="62357" y="40750"/>
                  </a:lnTo>
                  <a:cubicBezTo>
                    <a:pt x="61356" y="40140"/>
                    <a:pt x="60185" y="39873"/>
                    <a:pt x="59023" y="39988"/>
                  </a:cubicBezTo>
                  <a:cubicBezTo>
                    <a:pt x="57690" y="39988"/>
                    <a:pt x="56070" y="41226"/>
                    <a:pt x="56165" y="42274"/>
                  </a:cubicBezTo>
                  <a:cubicBezTo>
                    <a:pt x="56261" y="43321"/>
                    <a:pt x="57308" y="43417"/>
                    <a:pt x="58166" y="43798"/>
                  </a:cubicBezTo>
                  <a:cubicBezTo>
                    <a:pt x="58928" y="44046"/>
                    <a:pt x="59642" y="44427"/>
                    <a:pt x="60261" y="44941"/>
                  </a:cubicBezTo>
                  <a:cubicBezTo>
                    <a:pt x="60566" y="45198"/>
                    <a:pt x="60747" y="45589"/>
                    <a:pt x="60737" y="45989"/>
                  </a:cubicBezTo>
                  <a:cubicBezTo>
                    <a:pt x="60766" y="46208"/>
                    <a:pt x="60766" y="46436"/>
                    <a:pt x="60737" y="46655"/>
                  </a:cubicBezTo>
                  <a:cubicBezTo>
                    <a:pt x="59690" y="47770"/>
                    <a:pt x="58128" y="48237"/>
                    <a:pt x="56642" y="47894"/>
                  </a:cubicBezTo>
                  <a:cubicBezTo>
                    <a:pt x="55594" y="47475"/>
                    <a:pt x="54775" y="46655"/>
                    <a:pt x="54356" y="45608"/>
                  </a:cubicBezTo>
                  <a:cubicBezTo>
                    <a:pt x="53975" y="44589"/>
                    <a:pt x="53270" y="43722"/>
                    <a:pt x="52355" y="43131"/>
                  </a:cubicBezTo>
                  <a:lnTo>
                    <a:pt x="51308" y="43131"/>
                  </a:lnTo>
                  <a:cubicBezTo>
                    <a:pt x="50498" y="43312"/>
                    <a:pt x="49765" y="43750"/>
                    <a:pt x="49212" y="44370"/>
                  </a:cubicBezTo>
                  <a:cubicBezTo>
                    <a:pt x="48831" y="44770"/>
                    <a:pt x="48517" y="45217"/>
                    <a:pt x="48260" y="45703"/>
                  </a:cubicBezTo>
                  <a:cubicBezTo>
                    <a:pt x="47498" y="47227"/>
                    <a:pt x="48260" y="48465"/>
                    <a:pt x="49974" y="49037"/>
                  </a:cubicBezTo>
                  <a:cubicBezTo>
                    <a:pt x="51412" y="49465"/>
                    <a:pt x="52812" y="49999"/>
                    <a:pt x="54165" y="50656"/>
                  </a:cubicBezTo>
                  <a:cubicBezTo>
                    <a:pt x="54832" y="50656"/>
                    <a:pt x="55308" y="51799"/>
                    <a:pt x="54736" y="52656"/>
                  </a:cubicBezTo>
                  <a:cubicBezTo>
                    <a:pt x="54127" y="53447"/>
                    <a:pt x="53155" y="53875"/>
                    <a:pt x="52165" y="53799"/>
                  </a:cubicBezTo>
                  <a:cubicBezTo>
                    <a:pt x="51355" y="53732"/>
                    <a:pt x="50603" y="53361"/>
                    <a:pt x="50069" y="52752"/>
                  </a:cubicBezTo>
                  <a:cubicBezTo>
                    <a:pt x="49746" y="52389"/>
                    <a:pt x="49364" y="52104"/>
                    <a:pt x="48926" y="51894"/>
                  </a:cubicBezTo>
                  <a:cubicBezTo>
                    <a:pt x="47802" y="51323"/>
                    <a:pt x="46421" y="51761"/>
                    <a:pt x="45850" y="52885"/>
                  </a:cubicBezTo>
                  <a:cubicBezTo>
                    <a:pt x="45583" y="53409"/>
                    <a:pt x="45526" y="53999"/>
                    <a:pt x="45688" y="54561"/>
                  </a:cubicBezTo>
                  <a:cubicBezTo>
                    <a:pt x="46212" y="55294"/>
                    <a:pt x="46821" y="55961"/>
                    <a:pt x="47498" y="56561"/>
                  </a:cubicBezTo>
                  <a:cubicBezTo>
                    <a:pt x="47355" y="57161"/>
                    <a:pt x="46926" y="57666"/>
                    <a:pt x="46355" y="57895"/>
                  </a:cubicBezTo>
                  <a:cubicBezTo>
                    <a:pt x="45440" y="58838"/>
                    <a:pt x="43935" y="58866"/>
                    <a:pt x="42992" y="57962"/>
                  </a:cubicBezTo>
                  <a:cubicBezTo>
                    <a:pt x="42964" y="57933"/>
                    <a:pt x="42945" y="57914"/>
                    <a:pt x="42926" y="57895"/>
                  </a:cubicBezTo>
                  <a:cubicBezTo>
                    <a:pt x="42021" y="57028"/>
                    <a:pt x="40954" y="56352"/>
                    <a:pt x="39782" y="55894"/>
                  </a:cubicBezTo>
                  <a:cubicBezTo>
                    <a:pt x="38306" y="55342"/>
                    <a:pt x="36687" y="55342"/>
                    <a:pt x="35210" y="55894"/>
                  </a:cubicBezTo>
                  <a:cubicBezTo>
                    <a:pt x="34305" y="56190"/>
                    <a:pt x="33601" y="56895"/>
                    <a:pt x="33305" y="57800"/>
                  </a:cubicBezTo>
                  <a:cubicBezTo>
                    <a:pt x="33172" y="58066"/>
                    <a:pt x="33172" y="58390"/>
                    <a:pt x="33305" y="58657"/>
                  </a:cubicBezTo>
                  <a:cubicBezTo>
                    <a:pt x="34315" y="59990"/>
                    <a:pt x="35830" y="60857"/>
                    <a:pt x="37496" y="61038"/>
                  </a:cubicBezTo>
                  <a:cubicBezTo>
                    <a:pt x="38354" y="61210"/>
                    <a:pt x="39173" y="61571"/>
                    <a:pt x="39878" y="62086"/>
                  </a:cubicBezTo>
                  <a:cubicBezTo>
                    <a:pt x="40249" y="62486"/>
                    <a:pt x="40249" y="63114"/>
                    <a:pt x="39878" y="63515"/>
                  </a:cubicBezTo>
                  <a:cubicBezTo>
                    <a:pt x="39325" y="63933"/>
                    <a:pt x="38658" y="64163"/>
                    <a:pt x="37973" y="64181"/>
                  </a:cubicBezTo>
                  <a:cubicBezTo>
                    <a:pt x="37344" y="64048"/>
                    <a:pt x="36696" y="64048"/>
                    <a:pt x="36068" y="64181"/>
                  </a:cubicBezTo>
                  <a:cubicBezTo>
                    <a:pt x="35439" y="64496"/>
                    <a:pt x="35010" y="65105"/>
                    <a:pt x="34925" y="65801"/>
                  </a:cubicBezTo>
                  <a:cubicBezTo>
                    <a:pt x="34829" y="66334"/>
                    <a:pt x="34829" y="66886"/>
                    <a:pt x="34925" y="67420"/>
                  </a:cubicBezTo>
                  <a:cubicBezTo>
                    <a:pt x="34972" y="67772"/>
                    <a:pt x="34972" y="68125"/>
                    <a:pt x="34925" y="68468"/>
                  </a:cubicBezTo>
                  <a:cubicBezTo>
                    <a:pt x="34963" y="69353"/>
                    <a:pt x="34525" y="70182"/>
                    <a:pt x="33782" y="70659"/>
                  </a:cubicBezTo>
                  <a:cubicBezTo>
                    <a:pt x="33172" y="71039"/>
                    <a:pt x="32391" y="71039"/>
                    <a:pt x="31781" y="70659"/>
                  </a:cubicBezTo>
                  <a:cubicBezTo>
                    <a:pt x="31438" y="70258"/>
                    <a:pt x="31239" y="69753"/>
                    <a:pt x="31210" y="69230"/>
                  </a:cubicBezTo>
                  <a:cubicBezTo>
                    <a:pt x="31305" y="68696"/>
                    <a:pt x="31305" y="68144"/>
                    <a:pt x="31210" y="67611"/>
                  </a:cubicBezTo>
                  <a:lnTo>
                    <a:pt x="31210" y="67611"/>
                  </a:lnTo>
                  <a:cubicBezTo>
                    <a:pt x="31210" y="67611"/>
                    <a:pt x="30353" y="66944"/>
                    <a:pt x="29876" y="67039"/>
                  </a:cubicBezTo>
                  <a:cubicBezTo>
                    <a:pt x="29400" y="67134"/>
                    <a:pt x="27781" y="68754"/>
                    <a:pt x="27305" y="70087"/>
                  </a:cubicBezTo>
                  <a:cubicBezTo>
                    <a:pt x="26933" y="71296"/>
                    <a:pt x="27267" y="72621"/>
                    <a:pt x="28162" y="73516"/>
                  </a:cubicBezTo>
                  <a:cubicBezTo>
                    <a:pt x="28638" y="73516"/>
                    <a:pt x="29210" y="74278"/>
                    <a:pt x="29115" y="75040"/>
                  </a:cubicBezTo>
                  <a:cubicBezTo>
                    <a:pt x="29019" y="75802"/>
                    <a:pt x="27876" y="76850"/>
                    <a:pt x="28352" y="77612"/>
                  </a:cubicBezTo>
                  <a:lnTo>
                    <a:pt x="28352" y="77612"/>
                  </a:lnTo>
                  <a:cubicBezTo>
                    <a:pt x="27305" y="75707"/>
                    <a:pt x="26352" y="76945"/>
                    <a:pt x="25495" y="76469"/>
                  </a:cubicBezTo>
                  <a:cubicBezTo>
                    <a:pt x="24638" y="75993"/>
                    <a:pt x="24923" y="74659"/>
                    <a:pt x="25019" y="73611"/>
                  </a:cubicBezTo>
                  <a:cubicBezTo>
                    <a:pt x="25114" y="72563"/>
                    <a:pt x="24352" y="71420"/>
                    <a:pt x="23018" y="71802"/>
                  </a:cubicBezTo>
                  <a:cubicBezTo>
                    <a:pt x="21990" y="72154"/>
                    <a:pt x="21266" y="73097"/>
                    <a:pt x="21209" y="74183"/>
                  </a:cubicBezTo>
                  <a:cubicBezTo>
                    <a:pt x="21209" y="74944"/>
                    <a:pt x="21209" y="75707"/>
                    <a:pt x="21209" y="76564"/>
                  </a:cubicBezTo>
                  <a:cubicBezTo>
                    <a:pt x="21075" y="77640"/>
                    <a:pt x="20275" y="78526"/>
                    <a:pt x="19208" y="78755"/>
                  </a:cubicBezTo>
                  <a:cubicBezTo>
                    <a:pt x="17780" y="78755"/>
                    <a:pt x="17589" y="77516"/>
                    <a:pt x="17780" y="76469"/>
                  </a:cubicBezTo>
                  <a:lnTo>
                    <a:pt x="18446" y="72563"/>
                  </a:lnTo>
                  <a:cubicBezTo>
                    <a:pt x="18637" y="71944"/>
                    <a:pt x="18637" y="71278"/>
                    <a:pt x="18446" y="70659"/>
                  </a:cubicBezTo>
                  <a:cubicBezTo>
                    <a:pt x="18018" y="70058"/>
                    <a:pt x="17237" y="69820"/>
                    <a:pt x="16541" y="70087"/>
                  </a:cubicBezTo>
                  <a:cubicBezTo>
                    <a:pt x="15617" y="70506"/>
                    <a:pt x="14932" y="71306"/>
                    <a:pt x="14636" y="72278"/>
                  </a:cubicBezTo>
                  <a:cubicBezTo>
                    <a:pt x="14408" y="73373"/>
                    <a:pt x="14408" y="74516"/>
                    <a:pt x="14636" y="75611"/>
                  </a:cubicBezTo>
                  <a:cubicBezTo>
                    <a:pt x="15122" y="77012"/>
                    <a:pt x="14617" y="78564"/>
                    <a:pt x="13398" y="79421"/>
                  </a:cubicBezTo>
                  <a:cubicBezTo>
                    <a:pt x="12484" y="79945"/>
                    <a:pt x="11322" y="79745"/>
                    <a:pt x="10636" y="78945"/>
                  </a:cubicBezTo>
                  <a:cubicBezTo>
                    <a:pt x="10274" y="78088"/>
                    <a:pt x="10274" y="77126"/>
                    <a:pt x="10636" y="76278"/>
                  </a:cubicBezTo>
                  <a:cubicBezTo>
                    <a:pt x="11398" y="74850"/>
                    <a:pt x="12350" y="73135"/>
                    <a:pt x="11207" y="72468"/>
                  </a:cubicBezTo>
                  <a:cubicBezTo>
                    <a:pt x="10065" y="71802"/>
                    <a:pt x="8636" y="72468"/>
                    <a:pt x="7588" y="73325"/>
                  </a:cubicBezTo>
                  <a:cubicBezTo>
                    <a:pt x="6607" y="74107"/>
                    <a:pt x="5959" y="75230"/>
                    <a:pt x="5778" y="76469"/>
                  </a:cubicBezTo>
                  <a:cubicBezTo>
                    <a:pt x="5778" y="77516"/>
                    <a:pt x="5778" y="78564"/>
                    <a:pt x="5778" y="79612"/>
                  </a:cubicBezTo>
                  <a:cubicBezTo>
                    <a:pt x="5664" y="80298"/>
                    <a:pt x="5187" y="80879"/>
                    <a:pt x="4540" y="81136"/>
                  </a:cubicBezTo>
                  <a:cubicBezTo>
                    <a:pt x="3187" y="79850"/>
                    <a:pt x="2873" y="77812"/>
                    <a:pt x="3778" y="76183"/>
                  </a:cubicBezTo>
                  <a:cubicBezTo>
                    <a:pt x="4226" y="75564"/>
                    <a:pt x="4521" y="74840"/>
                    <a:pt x="4635" y="74088"/>
                  </a:cubicBezTo>
                  <a:cubicBezTo>
                    <a:pt x="4635" y="73421"/>
                    <a:pt x="3968" y="72849"/>
                    <a:pt x="3111" y="73230"/>
                  </a:cubicBezTo>
                  <a:lnTo>
                    <a:pt x="2254" y="73230"/>
                  </a:lnTo>
                  <a:cubicBezTo>
                    <a:pt x="939" y="74240"/>
                    <a:pt x="111" y="75764"/>
                    <a:pt x="-32" y="77421"/>
                  </a:cubicBezTo>
                  <a:cubicBezTo>
                    <a:pt x="7588" y="93804"/>
                    <a:pt x="9207" y="114093"/>
                    <a:pt x="21780" y="12838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37" name="Freeform: Shape 1036">
              <a:extLst>
                <a:ext uri="{FF2B5EF4-FFF2-40B4-BE49-F238E27FC236}">
                  <a16:creationId xmlns:a16="http://schemas.microsoft.com/office/drawing/2014/main" xmlns="" id="{A6BECBE5-0446-F244-5993-32F026DF9B44}"/>
                </a:ext>
              </a:extLst>
            </p:cNvPr>
            <p:cNvSpPr/>
            <p:nvPr/>
          </p:nvSpPr>
          <p:spPr>
            <a:xfrm>
              <a:off x="5858922" y="4662201"/>
              <a:ext cx="3595" cy="5333"/>
            </a:xfrm>
            <a:custGeom>
              <a:avLst/>
              <a:gdLst>
                <a:gd name="connsiteX0" fmla="*/ 1206 w 3595"/>
                <a:gd name="connsiteY0" fmla="*/ 4935 h 5333"/>
                <a:gd name="connsiteX1" fmla="*/ 3492 w 3595"/>
                <a:gd name="connsiteY1" fmla="*/ 3411 h 5333"/>
                <a:gd name="connsiteX2" fmla="*/ 3492 w 3595"/>
                <a:gd name="connsiteY2" fmla="*/ 2458 h 5333"/>
                <a:gd name="connsiteX3" fmla="*/ -32 w 3595"/>
                <a:gd name="connsiteY3" fmla="*/ -399 h 5333"/>
                <a:gd name="connsiteX4" fmla="*/ 1206 w 3595"/>
                <a:gd name="connsiteY4" fmla="*/ 4935 h 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 h="5333">
                  <a:moveTo>
                    <a:pt x="1206" y="4935"/>
                  </a:moveTo>
                  <a:cubicBezTo>
                    <a:pt x="2139" y="4735"/>
                    <a:pt x="2949" y="4192"/>
                    <a:pt x="3492" y="3411"/>
                  </a:cubicBezTo>
                  <a:cubicBezTo>
                    <a:pt x="3587" y="3097"/>
                    <a:pt x="3587" y="2773"/>
                    <a:pt x="3492" y="2458"/>
                  </a:cubicBezTo>
                  <a:cubicBezTo>
                    <a:pt x="2759" y="1058"/>
                    <a:pt x="1482" y="29"/>
                    <a:pt x="-32" y="-399"/>
                  </a:cubicBezTo>
                  <a:lnTo>
                    <a:pt x="1206" y="4935"/>
                  </a:lnTo>
                  <a:close/>
                </a:path>
              </a:pathLst>
            </a:custGeom>
            <a:solidFill>
              <a:srgbClr val="B4B4DA"/>
            </a:solidFill>
            <a:ln w="9525" cap="flat">
              <a:noFill/>
              <a:prstDash val="solid"/>
              <a:miter/>
            </a:ln>
          </p:spPr>
          <p:txBody>
            <a:bodyPr rtlCol="0" anchor="ctr"/>
            <a:lstStyle/>
            <a:p>
              <a:endParaRPr lang="en-IN"/>
            </a:p>
          </p:txBody>
        </p:sp>
        <p:sp>
          <p:nvSpPr>
            <p:cNvPr id="1038" name="Freeform: Shape 1037">
              <a:extLst>
                <a:ext uri="{FF2B5EF4-FFF2-40B4-BE49-F238E27FC236}">
                  <a16:creationId xmlns:a16="http://schemas.microsoft.com/office/drawing/2014/main" xmlns="" id="{81ECA8CB-1427-2D91-11C3-28A46E58E39F}"/>
                </a:ext>
              </a:extLst>
            </p:cNvPr>
            <p:cNvSpPr/>
            <p:nvPr/>
          </p:nvSpPr>
          <p:spPr>
            <a:xfrm>
              <a:off x="6225920" y="4370238"/>
              <a:ext cx="3798" cy="6212"/>
            </a:xfrm>
            <a:custGeom>
              <a:avLst/>
              <a:gdLst>
                <a:gd name="connsiteX0" fmla="*/ 3587 w 3798"/>
                <a:gd name="connsiteY0" fmla="*/ 1909 h 6212"/>
                <a:gd name="connsiteX1" fmla="*/ 3587 w 3798"/>
                <a:gd name="connsiteY1" fmla="*/ -92 h 6212"/>
                <a:gd name="connsiteX2" fmla="*/ 1682 w 3798"/>
                <a:gd name="connsiteY2" fmla="*/ -92 h 6212"/>
                <a:gd name="connsiteX3" fmla="*/ -32 w 3798"/>
                <a:gd name="connsiteY3" fmla="*/ 1813 h 6212"/>
                <a:gd name="connsiteX4" fmla="*/ 3206 w 3798"/>
                <a:gd name="connsiteY4" fmla="*/ 5814 h 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8" h="6212">
                  <a:moveTo>
                    <a:pt x="3587" y="1909"/>
                  </a:moveTo>
                  <a:cubicBezTo>
                    <a:pt x="3825" y="1261"/>
                    <a:pt x="3825" y="556"/>
                    <a:pt x="3587" y="-92"/>
                  </a:cubicBezTo>
                  <a:cubicBezTo>
                    <a:pt x="3016" y="-501"/>
                    <a:pt x="2254" y="-501"/>
                    <a:pt x="1682" y="-92"/>
                  </a:cubicBezTo>
                  <a:cubicBezTo>
                    <a:pt x="854" y="261"/>
                    <a:pt x="235" y="956"/>
                    <a:pt x="-32" y="1813"/>
                  </a:cubicBezTo>
                  <a:cubicBezTo>
                    <a:pt x="1149" y="3061"/>
                    <a:pt x="2235" y="4395"/>
                    <a:pt x="3206" y="581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39" name="Freeform: Shape 1038">
              <a:extLst>
                <a:ext uri="{FF2B5EF4-FFF2-40B4-BE49-F238E27FC236}">
                  <a16:creationId xmlns:a16="http://schemas.microsoft.com/office/drawing/2014/main" xmlns="" id="{05A00C86-247B-D494-08DA-E511C21F628D}"/>
                </a:ext>
              </a:extLst>
            </p:cNvPr>
            <p:cNvSpPr/>
            <p:nvPr/>
          </p:nvSpPr>
          <p:spPr>
            <a:xfrm>
              <a:off x="5394578" y="4642452"/>
              <a:ext cx="3271" cy="3651"/>
            </a:xfrm>
            <a:custGeom>
              <a:avLst/>
              <a:gdLst>
                <a:gd name="connsiteX0" fmla="*/ 3111 w 3271"/>
                <a:gd name="connsiteY0" fmla="*/ 2491 h 3651"/>
                <a:gd name="connsiteX1" fmla="*/ 3111 w 3271"/>
                <a:gd name="connsiteY1" fmla="*/ 586 h 3651"/>
                <a:gd name="connsiteX2" fmla="*/ 1301 w 3271"/>
                <a:gd name="connsiteY2" fmla="*/ -367 h 3651"/>
                <a:gd name="connsiteX3" fmla="*/ -32 w 3271"/>
                <a:gd name="connsiteY3" fmla="*/ 205 h 3651"/>
                <a:gd name="connsiteX4" fmla="*/ 2349 w 3271"/>
                <a:gd name="connsiteY4" fmla="*/ 3253 h 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1" h="3651">
                  <a:moveTo>
                    <a:pt x="3111" y="2491"/>
                  </a:moveTo>
                  <a:cubicBezTo>
                    <a:pt x="3283" y="1862"/>
                    <a:pt x="3283" y="1205"/>
                    <a:pt x="3111" y="586"/>
                  </a:cubicBezTo>
                  <a:cubicBezTo>
                    <a:pt x="2806" y="-119"/>
                    <a:pt x="2054" y="-519"/>
                    <a:pt x="1301" y="-367"/>
                  </a:cubicBezTo>
                  <a:cubicBezTo>
                    <a:pt x="806" y="-319"/>
                    <a:pt x="339" y="-119"/>
                    <a:pt x="-32" y="205"/>
                  </a:cubicBezTo>
                  <a:lnTo>
                    <a:pt x="2349" y="3253"/>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40" name="Freeform: Shape 1039">
              <a:extLst>
                <a:ext uri="{FF2B5EF4-FFF2-40B4-BE49-F238E27FC236}">
                  <a16:creationId xmlns:a16="http://schemas.microsoft.com/office/drawing/2014/main" xmlns="" id="{503B6185-50BB-4371-1389-6E6BF973B136}"/>
                </a:ext>
              </a:extLst>
            </p:cNvPr>
            <p:cNvSpPr/>
            <p:nvPr/>
          </p:nvSpPr>
          <p:spPr>
            <a:xfrm>
              <a:off x="6739889" y="4086548"/>
              <a:ext cx="4095" cy="7677"/>
            </a:xfrm>
            <a:custGeom>
              <a:avLst/>
              <a:gdLst>
                <a:gd name="connsiteX0" fmla="*/ 3302 w 4095"/>
                <a:gd name="connsiteY0" fmla="*/ 5564 h 7677"/>
                <a:gd name="connsiteX1" fmla="*/ 3302 w 4095"/>
                <a:gd name="connsiteY1" fmla="*/ 1849 h 7677"/>
                <a:gd name="connsiteX2" fmla="*/ 3302 w 4095"/>
                <a:gd name="connsiteY2" fmla="*/ -56 h 7677"/>
                <a:gd name="connsiteX3" fmla="*/ 1301 w 4095"/>
                <a:gd name="connsiteY3" fmla="*/ -56 h 7677"/>
                <a:gd name="connsiteX4" fmla="*/ -32 w 4095"/>
                <a:gd name="connsiteY4" fmla="*/ 2135 h 7677"/>
                <a:gd name="connsiteX5" fmla="*/ -32 w 4095"/>
                <a:gd name="connsiteY5" fmla="*/ 3659 h 7677"/>
                <a:gd name="connsiteX6" fmla="*/ 4064 w 4095"/>
                <a:gd name="connsiteY6" fmla="*/ 7278 h 7677"/>
                <a:gd name="connsiteX7" fmla="*/ 3302 w 4095"/>
                <a:gd name="connsiteY7" fmla="*/ 5564 h 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 h="7677">
                  <a:moveTo>
                    <a:pt x="3302" y="5564"/>
                  </a:moveTo>
                  <a:lnTo>
                    <a:pt x="3302" y="1849"/>
                  </a:lnTo>
                  <a:cubicBezTo>
                    <a:pt x="3454" y="1220"/>
                    <a:pt x="3454" y="573"/>
                    <a:pt x="3302" y="-56"/>
                  </a:cubicBezTo>
                  <a:cubicBezTo>
                    <a:pt x="2711" y="-513"/>
                    <a:pt x="1892" y="-513"/>
                    <a:pt x="1301" y="-56"/>
                  </a:cubicBezTo>
                  <a:cubicBezTo>
                    <a:pt x="520" y="411"/>
                    <a:pt x="25" y="1230"/>
                    <a:pt x="-32" y="2135"/>
                  </a:cubicBezTo>
                  <a:lnTo>
                    <a:pt x="-32" y="3659"/>
                  </a:lnTo>
                  <a:lnTo>
                    <a:pt x="4064" y="7278"/>
                  </a:lnTo>
                  <a:cubicBezTo>
                    <a:pt x="3673" y="6773"/>
                    <a:pt x="3416" y="6183"/>
                    <a:pt x="3302" y="556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1" name="Freeform: Shape 1040">
              <a:extLst>
                <a:ext uri="{FF2B5EF4-FFF2-40B4-BE49-F238E27FC236}">
                  <a16:creationId xmlns:a16="http://schemas.microsoft.com/office/drawing/2014/main" xmlns="" id="{B8081967-12CB-9BE3-96E9-B20BEBF3A1D0}"/>
                </a:ext>
              </a:extLst>
            </p:cNvPr>
            <p:cNvSpPr/>
            <p:nvPr/>
          </p:nvSpPr>
          <p:spPr>
            <a:xfrm>
              <a:off x="5431947" y="4777359"/>
              <a:ext cx="64" cy="2190"/>
            </a:xfrm>
            <a:custGeom>
              <a:avLst/>
              <a:gdLst>
                <a:gd name="connsiteX0" fmla="*/ 32 w 64"/>
                <a:gd name="connsiteY0" fmla="*/ -304 h 2190"/>
                <a:gd name="connsiteX1" fmla="*/ 32 w 64"/>
                <a:gd name="connsiteY1" fmla="*/ 1315 h 2190"/>
                <a:gd name="connsiteX2" fmla="*/ 32 w 64"/>
                <a:gd name="connsiteY2" fmla="*/ 1792 h 2190"/>
                <a:gd name="connsiteX3" fmla="*/ 32 w 64"/>
                <a:gd name="connsiteY3" fmla="*/ -399 h 2190"/>
              </a:gdLst>
              <a:ahLst/>
              <a:cxnLst>
                <a:cxn ang="0">
                  <a:pos x="connsiteX0" y="connsiteY0"/>
                </a:cxn>
                <a:cxn ang="0">
                  <a:pos x="connsiteX1" y="connsiteY1"/>
                </a:cxn>
                <a:cxn ang="0">
                  <a:pos x="connsiteX2" y="connsiteY2"/>
                </a:cxn>
                <a:cxn ang="0">
                  <a:pos x="connsiteX3" y="connsiteY3"/>
                </a:cxn>
              </a:cxnLst>
              <a:rect l="l" t="t" r="r" b="b"/>
              <a:pathLst>
                <a:path w="64" h="2190">
                  <a:moveTo>
                    <a:pt x="32" y="-304"/>
                  </a:moveTo>
                  <a:cubicBezTo>
                    <a:pt x="-54" y="229"/>
                    <a:pt x="-54" y="782"/>
                    <a:pt x="32" y="1315"/>
                  </a:cubicBezTo>
                  <a:cubicBezTo>
                    <a:pt x="32" y="1315"/>
                    <a:pt x="32" y="1315"/>
                    <a:pt x="32" y="1792"/>
                  </a:cubicBezTo>
                  <a:lnTo>
                    <a:pt x="32" y="-399"/>
                  </a:lnTo>
                  <a:close/>
                </a:path>
              </a:pathLst>
            </a:custGeom>
            <a:solidFill>
              <a:srgbClr val="B4B4DA"/>
            </a:solidFill>
            <a:ln w="9525" cap="flat">
              <a:noFill/>
              <a:prstDash val="solid"/>
              <a:miter/>
            </a:ln>
          </p:spPr>
          <p:txBody>
            <a:bodyPr rtlCol="0" anchor="ctr"/>
            <a:lstStyle/>
            <a:p>
              <a:endParaRPr lang="en-IN"/>
            </a:p>
          </p:txBody>
        </p:sp>
        <p:sp>
          <p:nvSpPr>
            <p:cNvPr id="1042" name="Freeform: Shape 1041">
              <a:extLst>
                <a:ext uri="{FF2B5EF4-FFF2-40B4-BE49-F238E27FC236}">
                  <a16:creationId xmlns:a16="http://schemas.microsoft.com/office/drawing/2014/main" xmlns="" id="{1D471348-F9FF-53CA-0ABC-2AB70F8E027A}"/>
                </a:ext>
              </a:extLst>
            </p:cNvPr>
            <p:cNvSpPr/>
            <p:nvPr/>
          </p:nvSpPr>
          <p:spPr>
            <a:xfrm>
              <a:off x="6684930" y="4289679"/>
              <a:ext cx="1764" cy="3619"/>
            </a:xfrm>
            <a:custGeom>
              <a:avLst/>
              <a:gdLst>
                <a:gd name="connsiteX0" fmla="*/ 1682 w 1764"/>
                <a:gd name="connsiteY0" fmla="*/ 1982 h 3619"/>
                <a:gd name="connsiteX1" fmla="*/ 1682 w 1764"/>
                <a:gd name="connsiteY1" fmla="*/ 1125 h 3619"/>
                <a:gd name="connsiteX2" fmla="*/ -32 w 1764"/>
                <a:gd name="connsiteY2" fmla="*/ -399 h 3619"/>
                <a:gd name="connsiteX3" fmla="*/ 920 w 1764"/>
                <a:gd name="connsiteY3" fmla="*/ 3221 h 3619"/>
                <a:gd name="connsiteX4" fmla="*/ 1682 w 1764"/>
                <a:gd name="connsiteY4" fmla="*/ 1982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 h="3619">
                  <a:moveTo>
                    <a:pt x="1682" y="1982"/>
                  </a:moveTo>
                  <a:cubicBezTo>
                    <a:pt x="1749" y="1696"/>
                    <a:pt x="1749" y="1411"/>
                    <a:pt x="1682" y="1125"/>
                  </a:cubicBezTo>
                  <a:cubicBezTo>
                    <a:pt x="1282" y="449"/>
                    <a:pt x="682" y="-75"/>
                    <a:pt x="-32" y="-399"/>
                  </a:cubicBezTo>
                  <a:lnTo>
                    <a:pt x="920" y="3221"/>
                  </a:lnTo>
                  <a:cubicBezTo>
                    <a:pt x="1282" y="2887"/>
                    <a:pt x="1539" y="2458"/>
                    <a:pt x="1682" y="1982"/>
                  </a:cubicBezTo>
                  <a:close/>
                </a:path>
              </a:pathLst>
            </a:custGeom>
            <a:solidFill>
              <a:srgbClr val="B4B4DA"/>
            </a:solidFill>
            <a:ln w="9525" cap="flat">
              <a:noFill/>
              <a:prstDash val="solid"/>
              <a:miter/>
            </a:ln>
          </p:spPr>
          <p:txBody>
            <a:bodyPr rtlCol="0" anchor="ctr"/>
            <a:lstStyle/>
            <a:p>
              <a:endParaRPr lang="en-IN"/>
            </a:p>
          </p:txBody>
        </p:sp>
        <p:sp>
          <p:nvSpPr>
            <p:cNvPr id="1043" name="Freeform: Shape 1042">
              <a:extLst>
                <a:ext uri="{FF2B5EF4-FFF2-40B4-BE49-F238E27FC236}">
                  <a16:creationId xmlns:a16="http://schemas.microsoft.com/office/drawing/2014/main" xmlns="" id="{06DBCC99-D00E-0123-806A-26738DA7AC64}"/>
                </a:ext>
              </a:extLst>
            </p:cNvPr>
            <p:cNvSpPr/>
            <p:nvPr/>
          </p:nvSpPr>
          <p:spPr>
            <a:xfrm>
              <a:off x="6619524" y="4157649"/>
              <a:ext cx="4017" cy="6490"/>
            </a:xfrm>
            <a:custGeom>
              <a:avLst/>
              <a:gdLst>
                <a:gd name="connsiteX0" fmla="*/ 3271 w 4017"/>
                <a:gd name="connsiteY0" fmla="*/ 6091 h 6490"/>
                <a:gd name="connsiteX1" fmla="*/ 3271 w 4017"/>
                <a:gd name="connsiteY1" fmla="*/ 6091 h 6490"/>
                <a:gd name="connsiteX2" fmla="*/ 3842 w 4017"/>
                <a:gd name="connsiteY2" fmla="*/ 2186 h 6490"/>
                <a:gd name="connsiteX3" fmla="*/ 3842 w 4017"/>
                <a:gd name="connsiteY3" fmla="*/ 281 h 6490"/>
                <a:gd name="connsiteX4" fmla="*/ 1937 w 4017"/>
                <a:gd name="connsiteY4" fmla="*/ -291 h 6490"/>
                <a:gd name="connsiteX5" fmla="*/ 32 w 4017"/>
                <a:gd name="connsiteY5" fmla="*/ 1900 h 6490"/>
                <a:gd name="connsiteX6" fmla="*/ 32 w 4017"/>
                <a:gd name="connsiteY6" fmla="*/ 3710 h 6490"/>
                <a:gd name="connsiteX7" fmla="*/ 1461 w 4017"/>
                <a:gd name="connsiteY7" fmla="*/ 4948 h 6490"/>
                <a:gd name="connsiteX8" fmla="*/ 3271 w 4017"/>
                <a:gd name="connsiteY8" fmla="*/ 6091 h 6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7" h="6490">
                  <a:moveTo>
                    <a:pt x="3271" y="6091"/>
                  </a:moveTo>
                  <a:lnTo>
                    <a:pt x="3271" y="6091"/>
                  </a:lnTo>
                  <a:lnTo>
                    <a:pt x="3842" y="2186"/>
                  </a:lnTo>
                  <a:cubicBezTo>
                    <a:pt x="4032" y="1567"/>
                    <a:pt x="4032" y="900"/>
                    <a:pt x="3842" y="281"/>
                  </a:cubicBezTo>
                  <a:cubicBezTo>
                    <a:pt x="3413" y="-319"/>
                    <a:pt x="2632" y="-557"/>
                    <a:pt x="1937" y="-291"/>
                  </a:cubicBezTo>
                  <a:cubicBezTo>
                    <a:pt x="1013" y="128"/>
                    <a:pt x="327" y="929"/>
                    <a:pt x="32" y="1900"/>
                  </a:cubicBezTo>
                  <a:cubicBezTo>
                    <a:pt x="-54" y="2500"/>
                    <a:pt x="-54" y="3110"/>
                    <a:pt x="32" y="3710"/>
                  </a:cubicBezTo>
                  <a:lnTo>
                    <a:pt x="1461" y="4948"/>
                  </a:lnTo>
                  <a:cubicBezTo>
                    <a:pt x="1746" y="5329"/>
                    <a:pt x="2604" y="5615"/>
                    <a:pt x="3271" y="609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4" name="Freeform: Shape 1043">
              <a:extLst>
                <a:ext uri="{FF2B5EF4-FFF2-40B4-BE49-F238E27FC236}">
                  <a16:creationId xmlns:a16="http://schemas.microsoft.com/office/drawing/2014/main" xmlns="" id="{2A6B7169-D357-D473-593B-608EC8737AC4}"/>
                </a:ext>
              </a:extLst>
            </p:cNvPr>
            <p:cNvSpPr/>
            <p:nvPr/>
          </p:nvSpPr>
          <p:spPr>
            <a:xfrm>
              <a:off x="6843972" y="3891915"/>
              <a:ext cx="218433" cy="226696"/>
            </a:xfrm>
            <a:custGeom>
              <a:avLst/>
              <a:gdLst>
                <a:gd name="connsiteX0" fmla="*/ 3803 w 218433"/>
                <a:gd name="connsiteY0" fmla="*/ 115235 h 226696"/>
                <a:gd name="connsiteX1" fmla="*/ 8661 w 218433"/>
                <a:gd name="connsiteY1" fmla="*/ 115235 h 226696"/>
                <a:gd name="connsiteX2" fmla="*/ 18757 w 218433"/>
                <a:gd name="connsiteY2" fmla="*/ 121140 h 226696"/>
                <a:gd name="connsiteX3" fmla="*/ 64382 w 218433"/>
                <a:gd name="connsiteY3" fmla="*/ 173908 h 226696"/>
                <a:gd name="connsiteX4" fmla="*/ 74383 w 218433"/>
                <a:gd name="connsiteY4" fmla="*/ 184100 h 226696"/>
                <a:gd name="connsiteX5" fmla="*/ 83908 w 218433"/>
                <a:gd name="connsiteY5" fmla="*/ 210770 h 226696"/>
                <a:gd name="connsiteX6" fmla="*/ 86766 w 218433"/>
                <a:gd name="connsiteY6" fmla="*/ 223724 h 226696"/>
                <a:gd name="connsiteX7" fmla="*/ 87814 w 218433"/>
                <a:gd name="connsiteY7" fmla="*/ 225058 h 226696"/>
                <a:gd name="connsiteX8" fmla="*/ 89147 w 218433"/>
                <a:gd name="connsiteY8" fmla="*/ 225058 h 226696"/>
                <a:gd name="connsiteX9" fmla="*/ 90576 w 218433"/>
                <a:gd name="connsiteY9" fmla="*/ 225058 h 226696"/>
                <a:gd name="connsiteX10" fmla="*/ 94100 w 218433"/>
                <a:gd name="connsiteY10" fmla="*/ 226296 h 226696"/>
                <a:gd name="connsiteX11" fmla="*/ 98577 w 218433"/>
                <a:gd name="connsiteY11" fmla="*/ 224867 h 226696"/>
                <a:gd name="connsiteX12" fmla="*/ 100101 w 218433"/>
                <a:gd name="connsiteY12" fmla="*/ 222581 h 226696"/>
                <a:gd name="connsiteX13" fmla="*/ 100101 w 218433"/>
                <a:gd name="connsiteY13" fmla="*/ 221819 h 226696"/>
                <a:gd name="connsiteX14" fmla="*/ 95338 w 218433"/>
                <a:gd name="connsiteY14" fmla="*/ 220390 h 226696"/>
                <a:gd name="connsiteX15" fmla="*/ 92766 w 218433"/>
                <a:gd name="connsiteY15" fmla="*/ 220390 h 226696"/>
                <a:gd name="connsiteX16" fmla="*/ 92766 w 218433"/>
                <a:gd name="connsiteY16" fmla="*/ 218961 h 226696"/>
                <a:gd name="connsiteX17" fmla="*/ 94576 w 218433"/>
                <a:gd name="connsiteY17" fmla="*/ 217914 h 226696"/>
                <a:gd name="connsiteX18" fmla="*/ 96386 w 218433"/>
                <a:gd name="connsiteY18" fmla="*/ 217152 h 226696"/>
                <a:gd name="connsiteX19" fmla="*/ 97243 w 218433"/>
                <a:gd name="connsiteY19" fmla="*/ 215247 h 226696"/>
                <a:gd name="connsiteX20" fmla="*/ 96672 w 218433"/>
                <a:gd name="connsiteY20" fmla="*/ 213723 h 226696"/>
                <a:gd name="connsiteX21" fmla="*/ 96672 w 218433"/>
                <a:gd name="connsiteY21" fmla="*/ 212675 h 226696"/>
                <a:gd name="connsiteX22" fmla="*/ 97434 w 218433"/>
                <a:gd name="connsiteY22" fmla="*/ 210294 h 226696"/>
                <a:gd name="connsiteX23" fmla="*/ 99339 w 218433"/>
                <a:gd name="connsiteY23" fmla="*/ 210294 h 226696"/>
                <a:gd name="connsiteX24" fmla="*/ 100196 w 218433"/>
                <a:gd name="connsiteY24" fmla="*/ 211628 h 226696"/>
                <a:gd name="connsiteX25" fmla="*/ 100672 w 218433"/>
                <a:gd name="connsiteY25" fmla="*/ 213151 h 226696"/>
                <a:gd name="connsiteX26" fmla="*/ 102196 w 218433"/>
                <a:gd name="connsiteY26" fmla="*/ 213151 h 226696"/>
                <a:gd name="connsiteX27" fmla="*/ 104006 w 218433"/>
                <a:gd name="connsiteY27" fmla="*/ 209532 h 226696"/>
                <a:gd name="connsiteX28" fmla="*/ 102482 w 218433"/>
                <a:gd name="connsiteY28" fmla="*/ 206389 h 226696"/>
                <a:gd name="connsiteX29" fmla="*/ 101244 w 218433"/>
                <a:gd name="connsiteY29" fmla="*/ 205151 h 226696"/>
                <a:gd name="connsiteX30" fmla="*/ 101244 w 218433"/>
                <a:gd name="connsiteY30" fmla="*/ 202388 h 226696"/>
                <a:gd name="connsiteX31" fmla="*/ 101244 w 218433"/>
                <a:gd name="connsiteY31" fmla="*/ 202388 h 226696"/>
                <a:gd name="connsiteX32" fmla="*/ 104387 w 218433"/>
                <a:gd name="connsiteY32" fmla="*/ 202388 h 226696"/>
                <a:gd name="connsiteX33" fmla="*/ 105435 w 218433"/>
                <a:gd name="connsiteY33" fmla="*/ 205055 h 226696"/>
                <a:gd name="connsiteX34" fmla="*/ 107816 w 218433"/>
                <a:gd name="connsiteY34" fmla="*/ 206294 h 226696"/>
                <a:gd name="connsiteX35" fmla="*/ 109054 w 218433"/>
                <a:gd name="connsiteY35" fmla="*/ 203626 h 226696"/>
                <a:gd name="connsiteX36" fmla="*/ 108197 w 218433"/>
                <a:gd name="connsiteY36" fmla="*/ 201340 h 226696"/>
                <a:gd name="connsiteX37" fmla="*/ 109626 w 218433"/>
                <a:gd name="connsiteY37" fmla="*/ 198768 h 226696"/>
                <a:gd name="connsiteX38" fmla="*/ 111626 w 218433"/>
                <a:gd name="connsiteY38" fmla="*/ 200578 h 226696"/>
                <a:gd name="connsiteX39" fmla="*/ 111626 w 218433"/>
                <a:gd name="connsiteY39" fmla="*/ 204579 h 226696"/>
                <a:gd name="connsiteX40" fmla="*/ 111626 w 218433"/>
                <a:gd name="connsiteY40" fmla="*/ 206389 h 226696"/>
                <a:gd name="connsiteX41" fmla="*/ 113722 w 218433"/>
                <a:gd name="connsiteY41" fmla="*/ 206389 h 226696"/>
                <a:gd name="connsiteX42" fmla="*/ 115055 w 218433"/>
                <a:gd name="connsiteY42" fmla="*/ 203817 h 226696"/>
                <a:gd name="connsiteX43" fmla="*/ 115055 w 218433"/>
                <a:gd name="connsiteY43" fmla="*/ 200483 h 226696"/>
                <a:gd name="connsiteX44" fmla="*/ 115531 w 218433"/>
                <a:gd name="connsiteY44" fmla="*/ 196387 h 226696"/>
                <a:gd name="connsiteX45" fmla="*/ 118293 w 218433"/>
                <a:gd name="connsiteY45" fmla="*/ 196387 h 226696"/>
                <a:gd name="connsiteX46" fmla="*/ 118293 w 218433"/>
                <a:gd name="connsiteY46" fmla="*/ 199150 h 226696"/>
                <a:gd name="connsiteX47" fmla="*/ 118293 w 218433"/>
                <a:gd name="connsiteY47" fmla="*/ 203055 h 226696"/>
                <a:gd name="connsiteX48" fmla="*/ 121723 w 218433"/>
                <a:gd name="connsiteY48" fmla="*/ 201245 h 226696"/>
                <a:gd name="connsiteX49" fmla="*/ 122770 w 218433"/>
                <a:gd name="connsiteY49" fmla="*/ 197721 h 226696"/>
                <a:gd name="connsiteX50" fmla="*/ 122770 w 218433"/>
                <a:gd name="connsiteY50" fmla="*/ 194577 h 226696"/>
                <a:gd name="connsiteX51" fmla="*/ 123627 w 218433"/>
                <a:gd name="connsiteY51" fmla="*/ 192768 h 226696"/>
                <a:gd name="connsiteX52" fmla="*/ 125532 w 218433"/>
                <a:gd name="connsiteY52" fmla="*/ 197435 h 226696"/>
                <a:gd name="connsiteX53" fmla="*/ 125532 w 218433"/>
                <a:gd name="connsiteY53" fmla="*/ 199626 h 226696"/>
                <a:gd name="connsiteX54" fmla="*/ 127247 w 218433"/>
                <a:gd name="connsiteY54" fmla="*/ 200197 h 226696"/>
                <a:gd name="connsiteX55" fmla="*/ 127914 w 218433"/>
                <a:gd name="connsiteY55" fmla="*/ 199435 h 226696"/>
                <a:gd name="connsiteX56" fmla="*/ 129342 w 218433"/>
                <a:gd name="connsiteY56" fmla="*/ 194577 h 226696"/>
                <a:gd name="connsiteX57" fmla="*/ 129342 w 218433"/>
                <a:gd name="connsiteY57" fmla="*/ 190958 h 226696"/>
                <a:gd name="connsiteX58" fmla="*/ 131343 w 218433"/>
                <a:gd name="connsiteY58" fmla="*/ 198388 h 226696"/>
                <a:gd name="connsiteX59" fmla="*/ 130390 w 218433"/>
                <a:gd name="connsiteY59" fmla="*/ 201340 h 226696"/>
                <a:gd name="connsiteX60" fmla="*/ 131724 w 218433"/>
                <a:gd name="connsiteY60" fmla="*/ 203150 h 226696"/>
                <a:gd name="connsiteX61" fmla="*/ 134200 w 218433"/>
                <a:gd name="connsiteY61" fmla="*/ 201721 h 226696"/>
                <a:gd name="connsiteX62" fmla="*/ 137343 w 218433"/>
                <a:gd name="connsiteY62" fmla="*/ 195244 h 226696"/>
                <a:gd name="connsiteX63" fmla="*/ 135439 w 218433"/>
                <a:gd name="connsiteY63" fmla="*/ 190196 h 226696"/>
                <a:gd name="connsiteX64" fmla="*/ 135439 w 218433"/>
                <a:gd name="connsiteY64" fmla="*/ 187910 h 226696"/>
                <a:gd name="connsiteX65" fmla="*/ 138391 w 218433"/>
                <a:gd name="connsiteY65" fmla="*/ 187339 h 226696"/>
                <a:gd name="connsiteX66" fmla="*/ 139248 w 218433"/>
                <a:gd name="connsiteY66" fmla="*/ 189815 h 226696"/>
                <a:gd name="connsiteX67" fmla="*/ 141153 w 218433"/>
                <a:gd name="connsiteY67" fmla="*/ 191339 h 226696"/>
                <a:gd name="connsiteX68" fmla="*/ 144201 w 218433"/>
                <a:gd name="connsiteY68" fmla="*/ 188291 h 226696"/>
                <a:gd name="connsiteX69" fmla="*/ 144201 w 218433"/>
                <a:gd name="connsiteY69" fmla="*/ 184958 h 226696"/>
                <a:gd name="connsiteX70" fmla="*/ 143535 w 218433"/>
                <a:gd name="connsiteY70" fmla="*/ 183338 h 226696"/>
                <a:gd name="connsiteX71" fmla="*/ 148107 w 218433"/>
                <a:gd name="connsiteY71" fmla="*/ 187529 h 226696"/>
                <a:gd name="connsiteX72" fmla="*/ 148583 w 218433"/>
                <a:gd name="connsiteY72" fmla="*/ 189243 h 226696"/>
                <a:gd name="connsiteX73" fmla="*/ 150393 w 218433"/>
                <a:gd name="connsiteY73" fmla="*/ 189243 h 226696"/>
                <a:gd name="connsiteX74" fmla="*/ 151345 w 218433"/>
                <a:gd name="connsiteY74" fmla="*/ 188482 h 226696"/>
                <a:gd name="connsiteX75" fmla="*/ 152298 w 218433"/>
                <a:gd name="connsiteY75" fmla="*/ 183624 h 226696"/>
                <a:gd name="connsiteX76" fmla="*/ 149345 w 218433"/>
                <a:gd name="connsiteY76" fmla="*/ 180671 h 226696"/>
                <a:gd name="connsiteX77" fmla="*/ 149135 w 218433"/>
                <a:gd name="connsiteY77" fmla="*/ 179071 h 226696"/>
                <a:gd name="connsiteX78" fmla="*/ 149345 w 218433"/>
                <a:gd name="connsiteY78" fmla="*/ 178862 h 226696"/>
                <a:gd name="connsiteX79" fmla="*/ 150202 w 218433"/>
                <a:gd name="connsiteY79" fmla="*/ 178862 h 226696"/>
                <a:gd name="connsiteX80" fmla="*/ 155250 w 218433"/>
                <a:gd name="connsiteY80" fmla="*/ 182671 h 226696"/>
                <a:gd name="connsiteX81" fmla="*/ 160203 w 218433"/>
                <a:gd name="connsiteY81" fmla="*/ 182100 h 226696"/>
                <a:gd name="connsiteX82" fmla="*/ 162871 w 218433"/>
                <a:gd name="connsiteY82" fmla="*/ 179718 h 226696"/>
                <a:gd name="connsiteX83" fmla="*/ 162013 w 218433"/>
                <a:gd name="connsiteY83" fmla="*/ 179052 h 226696"/>
                <a:gd name="connsiteX84" fmla="*/ 156584 w 218433"/>
                <a:gd name="connsiteY84" fmla="*/ 178290 h 226696"/>
                <a:gd name="connsiteX85" fmla="*/ 152869 w 218433"/>
                <a:gd name="connsiteY85" fmla="*/ 175433 h 226696"/>
                <a:gd name="connsiteX86" fmla="*/ 155631 w 218433"/>
                <a:gd name="connsiteY86" fmla="*/ 174384 h 226696"/>
                <a:gd name="connsiteX87" fmla="*/ 157727 w 218433"/>
                <a:gd name="connsiteY87" fmla="*/ 175433 h 226696"/>
                <a:gd name="connsiteX88" fmla="*/ 158394 w 218433"/>
                <a:gd name="connsiteY88" fmla="*/ 175433 h 226696"/>
                <a:gd name="connsiteX89" fmla="*/ 159013 w 218433"/>
                <a:gd name="connsiteY89" fmla="*/ 173232 h 226696"/>
                <a:gd name="connsiteX90" fmla="*/ 158965 w 218433"/>
                <a:gd name="connsiteY90" fmla="*/ 173146 h 226696"/>
                <a:gd name="connsiteX91" fmla="*/ 158965 w 218433"/>
                <a:gd name="connsiteY91" fmla="*/ 170956 h 226696"/>
                <a:gd name="connsiteX92" fmla="*/ 163442 w 218433"/>
                <a:gd name="connsiteY92" fmla="*/ 174004 h 226696"/>
                <a:gd name="connsiteX93" fmla="*/ 172967 w 218433"/>
                <a:gd name="connsiteY93" fmla="*/ 174004 h 226696"/>
                <a:gd name="connsiteX94" fmla="*/ 174491 w 218433"/>
                <a:gd name="connsiteY94" fmla="*/ 173146 h 226696"/>
                <a:gd name="connsiteX95" fmla="*/ 175063 w 218433"/>
                <a:gd name="connsiteY95" fmla="*/ 170099 h 226696"/>
                <a:gd name="connsiteX96" fmla="*/ 172491 w 218433"/>
                <a:gd name="connsiteY96" fmla="*/ 168860 h 226696"/>
                <a:gd name="connsiteX97" fmla="*/ 169157 w 218433"/>
                <a:gd name="connsiteY97" fmla="*/ 166955 h 226696"/>
                <a:gd name="connsiteX98" fmla="*/ 169119 w 218433"/>
                <a:gd name="connsiteY98" fmla="*/ 163183 h 226696"/>
                <a:gd name="connsiteX99" fmla="*/ 169157 w 218433"/>
                <a:gd name="connsiteY99" fmla="*/ 163145 h 226696"/>
                <a:gd name="connsiteX100" fmla="*/ 173157 w 218433"/>
                <a:gd name="connsiteY100" fmla="*/ 162097 h 226696"/>
                <a:gd name="connsiteX101" fmla="*/ 176396 w 218433"/>
                <a:gd name="connsiteY101" fmla="*/ 163621 h 226696"/>
                <a:gd name="connsiteX102" fmla="*/ 179920 w 218433"/>
                <a:gd name="connsiteY102" fmla="*/ 160955 h 226696"/>
                <a:gd name="connsiteX103" fmla="*/ 179158 w 218433"/>
                <a:gd name="connsiteY103" fmla="*/ 159907 h 226696"/>
                <a:gd name="connsiteX104" fmla="*/ 176110 w 218433"/>
                <a:gd name="connsiteY104" fmla="*/ 159145 h 226696"/>
                <a:gd name="connsiteX105" fmla="*/ 174205 w 218433"/>
                <a:gd name="connsiteY105" fmla="*/ 157144 h 226696"/>
                <a:gd name="connsiteX106" fmla="*/ 176015 w 218433"/>
                <a:gd name="connsiteY106" fmla="*/ 154763 h 226696"/>
                <a:gd name="connsiteX107" fmla="*/ 178682 w 218433"/>
                <a:gd name="connsiteY107" fmla="*/ 154763 h 226696"/>
                <a:gd name="connsiteX108" fmla="*/ 183540 w 218433"/>
                <a:gd name="connsiteY108" fmla="*/ 158097 h 226696"/>
                <a:gd name="connsiteX109" fmla="*/ 186207 w 218433"/>
                <a:gd name="connsiteY109" fmla="*/ 159430 h 226696"/>
                <a:gd name="connsiteX110" fmla="*/ 189826 w 218433"/>
                <a:gd name="connsiteY110" fmla="*/ 158954 h 226696"/>
                <a:gd name="connsiteX111" fmla="*/ 191826 w 218433"/>
                <a:gd name="connsiteY111" fmla="*/ 157240 h 226696"/>
                <a:gd name="connsiteX112" fmla="*/ 191826 w 218433"/>
                <a:gd name="connsiteY112" fmla="*/ 155239 h 226696"/>
                <a:gd name="connsiteX113" fmla="*/ 190207 w 218433"/>
                <a:gd name="connsiteY113" fmla="*/ 155239 h 226696"/>
                <a:gd name="connsiteX114" fmla="*/ 185635 w 218433"/>
                <a:gd name="connsiteY114" fmla="*/ 153715 h 226696"/>
                <a:gd name="connsiteX115" fmla="*/ 185578 w 218433"/>
                <a:gd name="connsiteY115" fmla="*/ 151963 h 226696"/>
                <a:gd name="connsiteX116" fmla="*/ 185635 w 218433"/>
                <a:gd name="connsiteY116" fmla="*/ 151906 h 226696"/>
                <a:gd name="connsiteX117" fmla="*/ 186969 w 218433"/>
                <a:gd name="connsiteY117" fmla="*/ 150953 h 226696"/>
                <a:gd name="connsiteX118" fmla="*/ 190112 w 218433"/>
                <a:gd name="connsiteY118" fmla="*/ 150953 h 226696"/>
                <a:gd name="connsiteX119" fmla="*/ 192969 w 218433"/>
                <a:gd name="connsiteY119" fmla="*/ 151810 h 226696"/>
                <a:gd name="connsiteX120" fmla="*/ 196208 w 218433"/>
                <a:gd name="connsiteY120" fmla="*/ 149620 h 226696"/>
                <a:gd name="connsiteX121" fmla="*/ 195655 w 218433"/>
                <a:gd name="connsiteY121" fmla="*/ 147677 h 226696"/>
                <a:gd name="connsiteX122" fmla="*/ 195541 w 218433"/>
                <a:gd name="connsiteY122" fmla="*/ 147619 h 226696"/>
                <a:gd name="connsiteX123" fmla="*/ 193065 w 218433"/>
                <a:gd name="connsiteY123" fmla="*/ 147619 h 226696"/>
                <a:gd name="connsiteX124" fmla="*/ 185635 w 218433"/>
                <a:gd name="connsiteY124" fmla="*/ 145905 h 226696"/>
                <a:gd name="connsiteX125" fmla="*/ 184873 w 218433"/>
                <a:gd name="connsiteY125" fmla="*/ 143905 h 226696"/>
                <a:gd name="connsiteX126" fmla="*/ 186683 w 218433"/>
                <a:gd name="connsiteY126" fmla="*/ 142857 h 226696"/>
                <a:gd name="connsiteX127" fmla="*/ 188207 w 218433"/>
                <a:gd name="connsiteY127" fmla="*/ 142857 h 226696"/>
                <a:gd name="connsiteX128" fmla="*/ 190779 w 218433"/>
                <a:gd name="connsiteY128" fmla="*/ 143714 h 226696"/>
                <a:gd name="connsiteX129" fmla="*/ 194208 w 218433"/>
                <a:gd name="connsiteY129" fmla="*/ 143714 h 226696"/>
                <a:gd name="connsiteX130" fmla="*/ 196589 w 218433"/>
                <a:gd name="connsiteY130" fmla="*/ 140666 h 226696"/>
                <a:gd name="connsiteX131" fmla="*/ 194208 w 218433"/>
                <a:gd name="connsiteY131" fmla="*/ 139809 h 226696"/>
                <a:gd name="connsiteX132" fmla="*/ 191826 w 218433"/>
                <a:gd name="connsiteY132" fmla="*/ 139142 h 226696"/>
                <a:gd name="connsiteX133" fmla="*/ 191160 w 218433"/>
                <a:gd name="connsiteY133" fmla="*/ 138380 h 226696"/>
                <a:gd name="connsiteX134" fmla="*/ 191160 w 218433"/>
                <a:gd name="connsiteY134" fmla="*/ 137618 h 226696"/>
                <a:gd name="connsiteX135" fmla="*/ 194874 w 218433"/>
                <a:gd name="connsiteY135" fmla="*/ 135142 h 226696"/>
                <a:gd name="connsiteX136" fmla="*/ 197732 w 218433"/>
                <a:gd name="connsiteY136" fmla="*/ 136666 h 226696"/>
                <a:gd name="connsiteX137" fmla="*/ 200304 w 218433"/>
                <a:gd name="connsiteY137" fmla="*/ 138476 h 226696"/>
                <a:gd name="connsiteX138" fmla="*/ 201447 w 218433"/>
                <a:gd name="connsiteY138" fmla="*/ 138476 h 226696"/>
                <a:gd name="connsiteX139" fmla="*/ 203161 w 218433"/>
                <a:gd name="connsiteY139" fmla="*/ 136571 h 226696"/>
                <a:gd name="connsiteX140" fmla="*/ 203828 w 218433"/>
                <a:gd name="connsiteY140" fmla="*/ 135046 h 226696"/>
                <a:gd name="connsiteX141" fmla="*/ 201256 w 218433"/>
                <a:gd name="connsiteY141" fmla="*/ 132284 h 226696"/>
                <a:gd name="connsiteX142" fmla="*/ 196684 w 218433"/>
                <a:gd name="connsiteY142" fmla="*/ 132284 h 226696"/>
                <a:gd name="connsiteX143" fmla="*/ 195541 w 218433"/>
                <a:gd name="connsiteY143" fmla="*/ 130474 h 226696"/>
                <a:gd name="connsiteX144" fmla="*/ 197923 w 218433"/>
                <a:gd name="connsiteY144" fmla="*/ 128569 h 226696"/>
                <a:gd name="connsiteX145" fmla="*/ 200208 w 218433"/>
                <a:gd name="connsiteY145" fmla="*/ 128569 h 226696"/>
                <a:gd name="connsiteX146" fmla="*/ 201542 w 218433"/>
                <a:gd name="connsiteY146" fmla="*/ 129141 h 226696"/>
                <a:gd name="connsiteX147" fmla="*/ 203352 w 218433"/>
                <a:gd name="connsiteY147" fmla="*/ 128569 h 226696"/>
                <a:gd name="connsiteX148" fmla="*/ 204114 w 218433"/>
                <a:gd name="connsiteY148" fmla="*/ 125521 h 226696"/>
                <a:gd name="connsiteX149" fmla="*/ 201828 w 218433"/>
                <a:gd name="connsiteY149" fmla="*/ 124093 h 226696"/>
                <a:gd name="connsiteX150" fmla="*/ 202590 w 218433"/>
                <a:gd name="connsiteY150" fmla="*/ 122378 h 226696"/>
                <a:gd name="connsiteX151" fmla="*/ 204590 w 218433"/>
                <a:gd name="connsiteY151" fmla="*/ 121235 h 226696"/>
                <a:gd name="connsiteX152" fmla="*/ 206019 w 218433"/>
                <a:gd name="connsiteY152" fmla="*/ 121235 h 226696"/>
                <a:gd name="connsiteX153" fmla="*/ 209733 w 218433"/>
                <a:gd name="connsiteY153" fmla="*/ 122188 h 226696"/>
                <a:gd name="connsiteX154" fmla="*/ 214210 w 218433"/>
                <a:gd name="connsiteY154" fmla="*/ 120378 h 226696"/>
                <a:gd name="connsiteX155" fmla="*/ 215639 w 218433"/>
                <a:gd name="connsiteY155" fmla="*/ 117997 h 226696"/>
                <a:gd name="connsiteX156" fmla="*/ 215163 w 218433"/>
                <a:gd name="connsiteY156" fmla="*/ 117234 h 226696"/>
                <a:gd name="connsiteX157" fmla="*/ 210400 w 218433"/>
                <a:gd name="connsiteY157" fmla="*/ 116092 h 226696"/>
                <a:gd name="connsiteX158" fmla="*/ 207733 w 218433"/>
                <a:gd name="connsiteY158" fmla="*/ 116092 h 226696"/>
                <a:gd name="connsiteX159" fmla="*/ 207733 w 218433"/>
                <a:gd name="connsiteY159" fmla="*/ 114758 h 226696"/>
                <a:gd name="connsiteX160" fmla="*/ 209448 w 218433"/>
                <a:gd name="connsiteY160" fmla="*/ 113520 h 226696"/>
                <a:gd name="connsiteX161" fmla="*/ 211353 w 218433"/>
                <a:gd name="connsiteY161" fmla="*/ 112663 h 226696"/>
                <a:gd name="connsiteX162" fmla="*/ 212115 w 218433"/>
                <a:gd name="connsiteY162" fmla="*/ 110662 h 226696"/>
                <a:gd name="connsiteX163" fmla="*/ 211448 w 218433"/>
                <a:gd name="connsiteY163" fmla="*/ 109234 h 226696"/>
                <a:gd name="connsiteX164" fmla="*/ 210972 w 218433"/>
                <a:gd name="connsiteY164" fmla="*/ 108186 h 226696"/>
                <a:gd name="connsiteX165" fmla="*/ 211639 w 218433"/>
                <a:gd name="connsiteY165" fmla="*/ 105710 h 226696"/>
                <a:gd name="connsiteX166" fmla="*/ 213543 w 218433"/>
                <a:gd name="connsiteY166" fmla="*/ 105138 h 226696"/>
                <a:gd name="connsiteX167" fmla="*/ 214496 w 218433"/>
                <a:gd name="connsiteY167" fmla="*/ 106376 h 226696"/>
                <a:gd name="connsiteX168" fmla="*/ 215067 w 218433"/>
                <a:gd name="connsiteY168" fmla="*/ 107900 h 226696"/>
                <a:gd name="connsiteX169" fmla="*/ 215067 w 218433"/>
                <a:gd name="connsiteY169" fmla="*/ 107900 h 226696"/>
                <a:gd name="connsiteX170" fmla="*/ 216591 w 218433"/>
                <a:gd name="connsiteY170" fmla="*/ 107900 h 226696"/>
                <a:gd name="connsiteX171" fmla="*/ 218306 w 218433"/>
                <a:gd name="connsiteY171" fmla="*/ 104090 h 226696"/>
                <a:gd name="connsiteX172" fmla="*/ 216496 w 218433"/>
                <a:gd name="connsiteY172" fmla="*/ 101042 h 226696"/>
                <a:gd name="connsiteX173" fmla="*/ 215163 w 218433"/>
                <a:gd name="connsiteY173" fmla="*/ 99899 h 226696"/>
                <a:gd name="connsiteX174" fmla="*/ 215163 w 218433"/>
                <a:gd name="connsiteY174" fmla="*/ 97042 h 226696"/>
                <a:gd name="connsiteX175" fmla="*/ 215163 w 218433"/>
                <a:gd name="connsiteY175" fmla="*/ 97042 h 226696"/>
                <a:gd name="connsiteX176" fmla="*/ 218401 w 218433"/>
                <a:gd name="connsiteY176" fmla="*/ 97042 h 226696"/>
                <a:gd name="connsiteX177" fmla="*/ 218401 w 218433"/>
                <a:gd name="connsiteY177" fmla="*/ 97042 h 226696"/>
                <a:gd name="connsiteX178" fmla="*/ 208876 w 218433"/>
                <a:gd name="connsiteY178" fmla="*/ 87517 h 226696"/>
                <a:gd name="connsiteX179" fmla="*/ 201732 w 218433"/>
                <a:gd name="connsiteY179" fmla="*/ 81611 h 226696"/>
                <a:gd name="connsiteX180" fmla="*/ 195351 w 218433"/>
                <a:gd name="connsiteY180" fmla="*/ 78468 h 226696"/>
                <a:gd name="connsiteX181" fmla="*/ 179539 w 218433"/>
                <a:gd name="connsiteY181" fmla="*/ 63228 h 226696"/>
                <a:gd name="connsiteX182" fmla="*/ 146106 w 218433"/>
                <a:gd name="connsiteY182" fmla="*/ 34653 h 226696"/>
                <a:gd name="connsiteX183" fmla="*/ 138296 w 218433"/>
                <a:gd name="connsiteY183" fmla="*/ 22747 h 226696"/>
                <a:gd name="connsiteX184" fmla="*/ 132867 w 218433"/>
                <a:gd name="connsiteY184" fmla="*/ 15984 h 226696"/>
                <a:gd name="connsiteX185" fmla="*/ 130390 w 218433"/>
                <a:gd name="connsiteY185" fmla="*/ 7221 h 226696"/>
                <a:gd name="connsiteX186" fmla="*/ 126485 w 218433"/>
                <a:gd name="connsiteY186" fmla="*/ -399 h 226696"/>
                <a:gd name="connsiteX187" fmla="*/ 125342 w 218433"/>
                <a:gd name="connsiteY187" fmla="*/ 2934 h 226696"/>
                <a:gd name="connsiteX188" fmla="*/ 127247 w 218433"/>
                <a:gd name="connsiteY188" fmla="*/ 5983 h 226696"/>
                <a:gd name="connsiteX189" fmla="*/ 128485 w 218433"/>
                <a:gd name="connsiteY189" fmla="*/ 7030 h 226696"/>
                <a:gd name="connsiteX190" fmla="*/ 128485 w 218433"/>
                <a:gd name="connsiteY190" fmla="*/ 9793 h 226696"/>
                <a:gd name="connsiteX191" fmla="*/ 128485 w 218433"/>
                <a:gd name="connsiteY191" fmla="*/ 9793 h 226696"/>
                <a:gd name="connsiteX192" fmla="*/ 125437 w 218433"/>
                <a:gd name="connsiteY192" fmla="*/ 9793 h 226696"/>
                <a:gd name="connsiteX193" fmla="*/ 124104 w 218433"/>
                <a:gd name="connsiteY193" fmla="*/ 7221 h 226696"/>
                <a:gd name="connsiteX194" fmla="*/ 121723 w 218433"/>
                <a:gd name="connsiteY194" fmla="*/ 6078 h 226696"/>
                <a:gd name="connsiteX195" fmla="*/ 120865 w 218433"/>
                <a:gd name="connsiteY195" fmla="*/ 8745 h 226696"/>
                <a:gd name="connsiteX196" fmla="*/ 121913 w 218433"/>
                <a:gd name="connsiteY196" fmla="*/ 10840 h 226696"/>
                <a:gd name="connsiteX197" fmla="*/ 120770 w 218433"/>
                <a:gd name="connsiteY197" fmla="*/ 13412 h 226696"/>
                <a:gd name="connsiteX198" fmla="*/ 118770 w 218433"/>
                <a:gd name="connsiteY198" fmla="*/ 11698 h 226696"/>
                <a:gd name="connsiteX199" fmla="*/ 118103 w 218433"/>
                <a:gd name="connsiteY199" fmla="*/ 7888 h 226696"/>
                <a:gd name="connsiteX200" fmla="*/ 117531 w 218433"/>
                <a:gd name="connsiteY200" fmla="*/ 6078 h 226696"/>
                <a:gd name="connsiteX201" fmla="*/ 115531 w 218433"/>
                <a:gd name="connsiteY201" fmla="*/ 6078 h 226696"/>
                <a:gd name="connsiteX202" fmla="*/ 114483 w 218433"/>
                <a:gd name="connsiteY202" fmla="*/ 8554 h 226696"/>
                <a:gd name="connsiteX203" fmla="*/ 115150 w 218433"/>
                <a:gd name="connsiteY203" fmla="*/ 11793 h 226696"/>
                <a:gd name="connsiteX204" fmla="*/ 115150 w 218433"/>
                <a:gd name="connsiteY204" fmla="*/ 15698 h 226696"/>
                <a:gd name="connsiteX205" fmla="*/ 112388 w 218433"/>
                <a:gd name="connsiteY205" fmla="*/ 15698 h 226696"/>
                <a:gd name="connsiteX206" fmla="*/ 112388 w 218433"/>
                <a:gd name="connsiteY206" fmla="*/ 13031 h 226696"/>
                <a:gd name="connsiteX207" fmla="*/ 111816 w 218433"/>
                <a:gd name="connsiteY207" fmla="*/ 9317 h 226696"/>
                <a:gd name="connsiteX208" fmla="*/ 108673 w 218433"/>
                <a:gd name="connsiteY208" fmla="*/ 11031 h 226696"/>
                <a:gd name="connsiteX209" fmla="*/ 107911 w 218433"/>
                <a:gd name="connsiteY209" fmla="*/ 14460 h 226696"/>
                <a:gd name="connsiteX210" fmla="*/ 108483 w 218433"/>
                <a:gd name="connsiteY210" fmla="*/ 17508 h 226696"/>
                <a:gd name="connsiteX211" fmla="*/ 107721 w 218433"/>
                <a:gd name="connsiteY211" fmla="*/ 19318 h 226696"/>
                <a:gd name="connsiteX212" fmla="*/ 105625 w 218433"/>
                <a:gd name="connsiteY212" fmla="*/ 14841 h 226696"/>
                <a:gd name="connsiteX213" fmla="*/ 105625 w 218433"/>
                <a:gd name="connsiteY213" fmla="*/ 12650 h 226696"/>
                <a:gd name="connsiteX214" fmla="*/ 104320 w 218433"/>
                <a:gd name="connsiteY214" fmla="*/ 11936 h 226696"/>
                <a:gd name="connsiteX215" fmla="*/ 103911 w 218433"/>
                <a:gd name="connsiteY215" fmla="*/ 12174 h 226696"/>
                <a:gd name="connsiteX216" fmla="*/ 103244 w 218433"/>
                <a:gd name="connsiteY216" fmla="*/ 12841 h 226696"/>
                <a:gd name="connsiteX217" fmla="*/ 102291 w 218433"/>
                <a:gd name="connsiteY217" fmla="*/ 17603 h 226696"/>
                <a:gd name="connsiteX218" fmla="*/ 102863 w 218433"/>
                <a:gd name="connsiteY218" fmla="*/ 21128 h 226696"/>
                <a:gd name="connsiteX219" fmla="*/ 100386 w 218433"/>
                <a:gd name="connsiteY219" fmla="*/ 13888 h 226696"/>
                <a:gd name="connsiteX220" fmla="*/ 101053 w 218433"/>
                <a:gd name="connsiteY220" fmla="*/ 11031 h 226696"/>
                <a:gd name="connsiteX221" fmla="*/ 99624 w 218433"/>
                <a:gd name="connsiteY221" fmla="*/ 9317 h 226696"/>
                <a:gd name="connsiteX222" fmla="*/ 97434 w 218433"/>
                <a:gd name="connsiteY222" fmla="*/ 10745 h 226696"/>
                <a:gd name="connsiteX223" fmla="*/ 94862 w 218433"/>
                <a:gd name="connsiteY223" fmla="*/ 17032 h 226696"/>
                <a:gd name="connsiteX224" fmla="*/ 97148 w 218433"/>
                <a:gd name="connsiteY224" fmla="*/ 21889 h 226696"/>
                <a:gd name="connsiteX225" fmla="*/ 97148 w 218433"/>
                <a:gd name="connsiteY225" fmla="*/ 24080 h 226696"/>
                <a:gd name="connsiteX226" fmla="*/ 94519 w 218433"/>
                <a:gd name="connsiteY226" fmla="*/ 24680 h 226696"/>
                <a:gd name="connsiteX227" fmla="*/ 94481 w 218433"/>
                <a:gd name="connsiteY227" fmla="*/ 24652 h 226696"/>
                <a:gd name="connsiteX228" fmla="*/ 93433 w 218433"/>
                <a:gd name="connsiteY228" fmla="*/ 22271 h 226696"/>
                <a:gd name="connsiteX229" fmla="*/ 91528 w 218433"/>
                <a:gd name="connsiteY229" fmla="*/ 20842 h 226696"/>
                <a:gd name="connsiteX230" fmla="*/ 88766 w 218433"/>
                <a:gd name="connsiteY230" fmla="*/ 23699 h 226696"/>
                <a:gd name="connsiteX231" fmla="*/ 89433 w 218433"/>
                <a:gd name="connsiteY231" fmla="*/ 26938 h 226696"/>
                <a:gd name="connsiteX232" fmla="*/ 90195 w 218433"/>
                <a:gd name="connsiteY232" fmla="*/ 28557 h 226696"/>
                <a:gd name="connsiteX233" fmla="*/ 85527 w 218433"/>
                <a:gd name="connsiteY233" fmla="*/ 24366 h 226696"/>
                <a:gd name="connsiteX234" fmla="*/ 84861 w 218433"/>
                <a:gd name="connsiteY234" fmla="*/ 22747 h 226696"/>
                <a:gd name="connsiteX235" fmla="*/ 83146 w 218433"/>
                <a:gd name="connsiteY235" fmla="*/ 22747 h 226696"/>
                <a:gd name="connsiteX236" fmla="*/ 82194 w 218433"/>
                <a:gd name="connsiteY236" fmla="*/ 23509 h 226696"/>
                <a:gd name="connsiteX237" fmla="*/ 81622 w 218433"/>
                <a:gd name="connsiteY237" fmla="*/ 28176 h 226696"/>
                <a:gd name="connsiteX238" fmla="*/ 84670 w 218433"/>
                <a:gd name="connsiteY238" fmla="*/ 31129 h 226696"/>
                <a:gd name="connsiteX239" fmla="*/ 84775 w 218433"/>
                <a:gd name="connsiteY239" fmla="*/ 32738 h 226696"/>
                <a:gd name="connsiteX240" fmla="*/ 84670 w 218433"/>
                <a:gd name="connsiteY240" fmla="*/ 32843 h 226696"/>
                <a:gd name="connsiteX241" fmla="*/ 83813 w 218433"/>
                <a:gd name="connsiteY241" fmla="*/ 32843 h 226696"/>
                <a:gd name="connsiteX242" fmla="*/ 78765 w 218433"/>
                <a:gd name="connsiteY242" fmla="*/ 29128 h 226696"/>
                <a:gd name="connsiteX243" fmla="*/ 74002 w 218433"/>
                <a:gd name="connsiteY243" fmla="*/ 29128 h 226696"/>
                <a:gd name="connsiteX244" fmla="*/ 71526 w 218433"/>
                <a:gd name="connsiteY244" fmla="*/ 31414 h 226696"/>
                <a:gd name="connsiteX245" fmla="*/ 72383 w 218433"/>
                <a:gd name="connsiteY245" fmla="*/ 31986 h 226696"/>
                <a:gd name="connsiteX246" fmla="*/ 77717 w 218433"/>
                <a:gd name="connsiteY246" fmla="*/ 32843 h 226696"/>
                <a:gd name="connsiteX247" fmla="*/ 81336 w 218433"/>
                <a:gd name="connsiteY247" fmla="*/ 35701 h 226696"/>
                <a:gd name="connsiteX248" fmla="*/ 78860 w 218433"/>
                <a:gd name="connsiteY248" fmla="*/ 36653 h 226696"/>
                <a:gd name="connsiteX249" fmla="*/ 76764 w 218433"/>
                <a:gd name="connsiteY249" fmla="*/ 35605 h 226696"/>
                <a:gd name="connsiteX250" fmla="*/ 76098 w 218433"/>
                <a:gd name="connsiteY250" fmla="*/ 35605 h 226696"/>
                <a:gd name="connsiteX251" fmla="*/ 75917 w 218433"/>
                <a:gd name="connsiteY251" fmla="*/ 37615 h 226696"/>
                <a:gd name="connsiteX252" fmla="*/ 76098 w 218433"/>
                <a:gd name="connsiteY252" fmla="*/ 37796 h 226696"/>
                <a:gd name="connsiteX253" fmla="*/ 76098 w 218433"/>
                <a:gd name="connsiteY253" fmla="*/ 39987 h 226696"/>
                <a:gd name="connsiteX254" fmla="*/ 71716 w 218433"/>
                <a:gd name="connsiteY254" fmla="*/ 36939 h 226696"/>
                <a:gd name="connsiteX255" fmla="*/ 62953 w 218433"/>
                <a:gd name="connsiteY255" fmla="*/ 36272 h 226696"/>
                <a:gd name="connsiteX256" fmla="*/ 61524 w 218433"/>
                <a:gd name="connsiteY256" fmla="*/ 37129 h 226696"/>
                <a:gd name="connsiteX257" fmla="*/ 61524 w 218433"/>
                <a:gd name="connsiteY257" fmla="*/ 40082 h 226696"/>
                <a:gd name="connsiteX258" fmla="*/ 64001 w 218433"/>
                <a:gd name="connsiteY258" fmla="*/ 41321 h 226696"/>
                <a:gd name="connsiteX259" fmla="*/ 67239 w 218433"/>
                <a:gd name="connsiteY259" fmla="*/ 43320 h 226696"/>
                <a:gd name="connsiteX260" fmla="*/ 67239 w 218433"/>
                <a:gd name="connsiteY260" fmla="*/ 46940 h 226696"/>
                <a:gd name="connsiteX261" fmla="*/ 63334 w 218433"/>
                <a:gd name="connsiteY261" fmla="*/ 47797 h 226696"/>
                <a:gd name="connsiteX262" fmla="*/ 60286 w 218433"/>
                <a:gd name="connsiteY262" fmla="*/ 46274 h 226696"/>
                <a:gd name="connsiteX263" fmla="*/ 56952 w 218433"/>
                <a:gd name="connsiteY263" fmla="*/ 48655 h 226696"/>
                <a:gd name="connsiteX264" fmla="*/ 57619 w 218433"/>
                <a:gd name="connsiteY264" fmla="*/ 49703 h 226696"/>
                <a:gd name="connsiteX265" fmla="*/ 60572 w 218433"/>
                <a:gd name="connsiteY265" fmla="*/ 50559 h 226696"/>
                <a:gd name="connsiteX266" fmla="*/ 62477 w 218433"/>
                <a:gd name="connsiteY266" fmla="*/ 52560 h 226696"/>
                <a:gd name="connsiteX267" fmla="*/ 60858 w 218433"/>
                <a:gd name="connsiteY267" fmla="*/ 54751 h 226696"/>
                <a:gd name="connsiteX268" fmla="*/ 58286 w 218433"/>
                <a:gd name="connsiteY268" fmla="*/ 54751 h 226696"/>
                <a:gd name="connsiteX269" fmla="*/ 53428 w 218433"/>
                <a:gd name="connsiteY269" fmla="*/ 51322 h 226696"/>
                <a:gd name="connsiteX270" fmla="*/ 50856 w 218433"/>
                <a:gd name="connsiteY270" fmla="*/ 49893 h 226696"/>
                <a:gd name="connsiteX271" fmla="*/ 47427 w 218433"/>
                <a:gd name="connsiteY271" fmla="*/ 49893 h 226696"/>
                <a:gd name="connsiteX272" fmla="*/ 45523 w 218433"/>
                <a:gd name="connsiteY272" fmla="*/ 51512 h 226696"/>
                <a:gd name="connsiteX273" fmla="*/ 45523 w 218433"/>
                <a:gd name="connsiteY273" fmla="*/ 53417 h 226696"/>
                <a:gd name="connsiteX274" fmla="*/ 47142 w 218433"/>
                <a:gd name="connsiteY274" fmla="*/ 53417 h 226696"/>
                <a:gd name="connsiteX275" fmla="*/ 51523 w 218433"/>
                <a:gd name="connsiteY275" fmla="*/ 55037 h 226696"/>
                <a:gd name="connsiteX276" fmla="*/ 51523 w 218433"/>
                <a:gd name="connsiteY276" fmla="*/ 56846 h 226696"/>
                <a:gd name="connsiteX277" fmla="*/ 50190 w 218433"/>
                <a:gd name="connsiteY277" fmla="*/ 57703 h 226696"/>
                <a:gd name="connsiteX278" fmla="*/ 47237 w 218433"/>
                <a:gd name="connsiteY278" fmla="*/ 57132 h 226696"/>
                <a:gd name="connsiteX279" fmla="*/ 44475 w 218433"/>
                <a:gd name="connsiteY279" fmla="*/ 56179 h 226696"/>
                <a:gd name="connsiteX280" fmla="*/ 41331 w 218433"/>
                <a:gd name="connsiteY280" fmla="*/ 58180 h 226696"/>
                <a:gd name="connsiteX281" fmla="*/ 42093 w 218433"/>
                <a:gd name="connsiteY281" fmla="*/ 60084 h 226696"/>
                <a:gd name="connsiteX282" fmla="*/ 44475 w 218433"/>
                <a:gd name="connsiteY282" fmla="*/ 60084 h 226696"/>
                <a:gd name="connsiteX283" fmla="*/ 51618 w 218433"/>
                <a:gd name="connsiteY283" fmla="*/ 61990 h 226696"/>
                <a:gd name="connsiteX284" fmla="*/ 52514 w 218433"/>
                <a:gd name="connsiteY284" fmla="*/ 63799 h 226696"/>
                <a:gd name="connsiteX285" fmla="*/ 52381 w 218433"/>
                <a:gd name="connsiteY285" fmla="*/ 64085 h 226696"/>
                <a:gd name="connsiteX286" fmla="*/ 50666 w 218433"/>
                <a:gd name="connsiteY286" fmla="*/ 65038 h 226696"/>
                <a:gd name="connsiteX287" fmla="*/ 49142 w 218433"/>
                <a:gd name="connsiteY287" fmla="*/ 65038 h 226696"/>
                <a:gd name="connsiteX288" fmla="*/ 46665 w 218433"/>
                <a:gd name="connsiteY288" fmla="*/ 64180 h 226696"/>
                <a:gd name="connsiteX289" fmla="*/ 43332 w 218433"/>
                <a:gd name="connsiteY289" fmla="*/ 64180 h 226696"/>
                <a:gd name="connsiteX290" fmla="*/ 41141 w 218433"/>
                <a:gd name="connsiteY290" fmla="*/ 67038 h 226696"/>
                <a:gd name="connsiteX291" fmla="*/ 43522 w 218433"/>
                <a:gd name="connsiteY291" fmla="*/ 68086 h 226696"/>
                <a:gd name="connsiteX292" fmla="*/ 45713 w 218433"/>
                <a:gd name="connsiteY292" fmla="*/ 68753 h 226696"/>
                <a:gd name="connsiteX293" fmla="*/ 46380 w 218433"/>
                <a:gd name="connsiteY293" fmla="*/ 69609 h 226696"/>
                <a:gd name="connsiteX294" fmla="*/ 46380 w 218433"/>
                <a:gd name="connsiteY294" fmla="*/ 70372 h 226696"/>
                <a:gd name="connsiteX295" fmla="*/ 42856 w 218433"/>
                <a:gd name="connsiteY295" fmla="*/ 72467 h 226696"/>
                <a:gd name="connsiteX296" fmla="*/ 40093 w 218433"/>
                <a:gd name="connsiteY296" fmla="*/ 70752 h 226696"/>
                <a:gd name="connsiteX297" fmla="*/ 37617 w 218433"/>
                <a:gd name="connsiteY297" fmla="*/ 68848 h 226696"/>
                <a:gd name="connsiteX298" fmla="*/ 35331 w 218433"/>
                <a:gd name="connsiteY298" fmla="*/ 68848 h 226696"/>
                <a:gd name="connsiteX299" fmla="*/ 33616 w 218433"/>
                <a:gd name="connsiteY299" fmla="*/ 70562 h 226696"/>
                <a:gd name="connsiteX300" fmla="*/ 32949 w 218433"/>
                <a:gd name="connsiteY300" fmla="*/ 71991 h 226696"/>
                <a:gd name="connsiteX301" fmla="*/ 35426 w 218433"/>
                <a:gd name="connsiteY301" fmla="*/ 74849 h 226696"/>
                <a:gd name="connsiteX302" fmla="*/ 39903 w 218433"/>
                <a:gd name="connsiteY302" fmla="*/ 75515 h 226696"/>
                <a:gd name="connsiteX303" fmla="*/ 40950 w 218433"/>
                <a:gd name="connsiteY303" fmla="*/ 77230 h 226696"/>
                <a:gd name="connsiteX304" fmla="*/ 38664 w 218433"/>
                <a:gd name="connsiteY304" fmla="*/ 78944 h 226696"/>
                <a:gd name="connsiteX305" fmla="*/ 36474 w 218433"/>
                <a:gd name="connsiteY305" fmla="*/ 78468 h 226696"/>
                <a:gd name="connsiteX306" fmla="*/ 35140 w 218433"/>
                <a:gd name="connsiteY306" fmla="*/ 77801 h 226696"/>
                <a:gd name="connsiteX307" fmla="*/ 33426 w 218433"/>
                <a:gd name="connsiteY307" fmla="*/ 77801 h 226696"/>
                <a:gd name="connsiteX308" fmla="*/ 32664 w 218433"/>
                <a:gd name="connsiteY308" fmla="*/ 80659 h 226696"/>
                <a:gd name="connsiteX309" fmla="*/ 34855 w 218433"/>
                <a:gd name="connsiteY309" fmla="*/ 82278 h 226696"/>
                <a:gd name="connsiteX310" fmla="*/ 34092 w 218433"/>
                <a:gd name="connsiteY310" fmla="*/ 83802 h 226696"/>
                <a:gd name="connsiteX311" fmla="*/ 32188 w 218433"/>
                <a:gd name="connsiteY311" fmla="*/ 84754 h 226696"/>
                <a:gd name="connsiteX312" fmla="*/ 30759 w 218433"/>
                <a:gd name="connsiteY312" fmla="*/ 84754 h 226696"/>
                <a:gd name="connsiteX313" fmla="*/ 27234 w 218433"/>
                <a:gd name="connsiteY313" fmla="*/ 83516 h 226696"/>
                <a:gd name="connsiteX314" fmla="*/ 22948 w 218433"/>
                <a:gd name="connsiteY314" fmla="*/ 84850 h 226696"/>
                <a:gd name="connsiteX315" fmla="*/ 21519 w 218433"/>
                <a:gd name="connsiteY315" fmla="*/ 87040 h 226696"/>
                <a:gd name="connsiteX316" fmla="*/ 21519 w 218433"/>
                <a:gd name="connsiteY316" fmla="*/ 87803 h 226696"/>
                <a:gd name="connsiteX317" fmla="*/ 26187 w 218433"/>
                <a:gd name="connsiteY317" fmla="*/ 89326 h 226696"/>
                <a:gd name="connsiteX318" fmla="*/ 28663 w 218433"/>
                <a:gd name="connsiteY318" fmla="*/ 89802 h 226696"/>
                <a:gd name="connsiteX319" fmla="*/ 28663 w 218433"/>
                <a:gd name="connsiteY319" fmla="*/ 91136 h 226696"/>
                <a:gd name="connsiteX320" fmla="*/ 27044 w 218433"/>
                <a:gd name="connsiteY320" fmla="*/ 92184 h 226696"/>
                <a:gd name="connsiteX321" fmla="*/ 25234 w 218433"/>
                <a:gd name="connsiteY321" fmla="*/ 92946 h 226696"/>
                <a:gd name="connsiteX322" fmla="*/ 24472 w 218433"/>
                <a:gd name="connsiteY322" fmla="*/ 94756 h 226696"/>
                <a:gd name="connsiteX323" fmla="*/ 25044 w 218433"/>
                <a:gd name="connsiteY323" fmla="*/ 96185 h 226696"/>
                <a:gd name="connsiteX324" fmla="*/ 25044 w 218433"/>
                <a:gd name="connsiteY324" fmla="*/ 97232 h 226696"/>
                <a:gd name="connsiteX325" fmla="*/ 24377 w 218433"/>
                <a:gd name="connsiteY325" fmla="*/ 99613 h 226696"/>
                <a:gd name="connsiteX326" fmla="*/ 22472 w 218433"/>
                <a:gd name="connsiteY326" fmla="*/ 99613 h 226696"/>
                <a:gd name="connsiteX327" fmla="*/ 21615 w 218433"/>
                <a:gd name="connsiteY327" fmla="*/ 98375 h 226696"/>
                <a:gd name="connsiteX328" fmla="*/ 21139 w 218433"/>
                <a:gd name="connsiteY328" fmla="*/ 96851 h 226696"/>
                <a:gd name="connsiteX329" fmla="*/ 21139 w 218433"/>
                <a:gd name="connsiteY329" fmla="*/ 96851 h 226696"/>
                <a:gd name="connsiteX330" fmla="*/ 19710 w 218433"/>
                <a:gd name="connsiteY330" fmla="*/ 96851 h 226696"/>
                <a:gd name="connsiteX331" fmla="*/ 17995 w 218433"/>
                <a:gd name="connsiteY331" fmla="*/ 100376 h 226696"/>
                <a:gd name="connsiteX332" fmla="*/ 19614 w 218433"/>
                <a:gd name="connsiteY332" fmla="*/ 103518 h 226696"/>
                <a:gd name="connsiteX333" fmla="*/ 20853 w 218433"/>
                <a:gd name="connsiteY333" fmla="*/ 104757 h 226696"/>
                <a:gd name="connsiteX334" fmla="*/ 20853 w 218433"/>
                <a:gd name="connsiteY334" fmla="*/ 107424 h 226696"/>
                <a:gd name="connsiteX335" fmla="*/ 20853 w 218433"/>
                <a:gd name="connsiteY335" fmla="*/ 107424 h 226696"/>
                <a:gd name="connsiteX336" fmla="*/ 17805 w 218433"/>
                <a:gd name="connsiteY336" fmla="*/ 106853 h 226696"/>
                <a:gd name="connsiteX337" fmla="*/ 16662 w 218433"/>
                <a:gd name="connsiteY337" fmla="*/ 104281 h 226696"/>
                <a:gd name="connsiteX338" fmla="*/ 14376 w 218433"/>
                <a:gd name="connsiteY338" fmla="*/ 102947 h 226696"/>
                <a:gd name="connsiteX339" fmla="*/ 13138 w 218433"/>
                <a:gd name="connsiteY339" fmla="*/ 105519 h 226696"/>
                <a:gd name="connsiteX340" fmla="*/ 14090 w 218433"/>
                <a:gd name="connsiteY340" fmla="*/ 107709 h 226696"/>
                <a:gd name="connsiteX341" fmla="*/ 12661 w 218433"/>
                <a:gd name="connsiteY341" fmla="*/ 110281 h 226696"/>
                <a:gd name="connsiteX342" fmla="*/ 10756 w 218433"/>
                <a:gd name="connsiteY342" fmla="*/ 108376 h 226696"/>
                <a:gd name="connsiteX343" fmla="*/ 10756 w 218433"/>
                <a:gd name="connsiteY343" fmla="*/ 104567 h 226696"/>
                <a:gd name="connsiteX344" fmla="*/ 10280 w 218433"/>
                <a:gd name="connsiteY344" fmla="*/ 102662 h 226696"/>
                <a:gd name="connsiteX345" fmla="*/ 8280 w 218433"/>
                <a:gd name="connsiteY345" fmla="*/ 102662 h 226696"/>
                <a:gd name="connsiteX346" fmla="*/ 6946 w 218433"/>
                <a:gd name="connsiteY346" fmla="*/ 105138 h 226696"/>
                <a:gd name="connsiteX347" fmla="*/ 6946 w 218433"/>
                <a:gd name="connsiteY347" fmla="*/ 108376 h 226696"/>
                <a:gd name="connsiteX348" fmla="*/ 6946 w 218433"/>
                <a:gd name="connsiteY348" fmla="*/ 112282 h 226696"/>
                <a:gd name="connsiteX349" fmla="*/ 4279 w 218433"/>
                <a:gd name="connsiteY349" fmla="*/ 112282 h 226696"/>
                <a:gd name="connsiteX350" fmla="*/ 4279 w 218433"/>
                <a:gd name="connsiteY350" fmla="*/ 109519 h 226696"/>
                <a:gd name="connsiteX351" fmla="*/ 4279 w 218433"/>
                <a:gd name="connsiteY351" fmla="*/ 105805 h 226696"/>
                <a:gd name="connsiteX352" fmla="*/ 946 w 218433"/>
                <a:gd name="connsiteY352" fmla="*/ 107329 h 226696"/>
                <a:gd name="connsiteX353" fmla="*/ -7 w 218433"/>
                <a:gd name="connsiteY353" fmla="*/ 110758 h 226696"/>
                <a:gd name="connsiteX354" fmla="*/ -7 w 218433"/>
                <a:gd name="connsiteY354" fmla="*/ 110758 h 226696"/>
                <a:gd name="connsiteX355" fmla="*/ 3803 w 218433"/>
                <a:gd name="connsiteY355" fmla="*/ 115235 h 226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218433" h="226696">
                  <a:moveTo>
                    <a:pt x="3803" y="115235"/>
                  </a:moveTo>
                  <a:cubicBezTo>
                    <a:pt x="5422" y="115377"/>
                    <a:pt x="7041" y="115377"/>
                    <a:pt x="8661" y="115235"/>
                  </a:cubicBezTo>
                  <a:cubicBezTo>
                    <a:pt x="12728" y="115625"/>
                    <a:pt x="16424" y="117787"/>
                    <a:pt x="18757" y="121140"/>
                  </a:cubicBezTo>
                  <a:cubicBezTo>
                    <a:pt x="34283" y="138476"/>
                    <a:pt x="47332" y="157811"/>
                    <a:pt x="64382" y="173908"/>
                  </a:cubicBezTo>
                  <a:cubicBezTo>
                    <a:pt x="67925" y="177090"/>
                    <a:pt x="71269" y="180490"/>
                    <a:pt x="74383" y="184100"/>
                  </a:cubicBezTo>
                  <a:cubicBezTo>
                    <a:pt x="80079" y="191872"/>
                    <a:pt x="83394" y="201140"/>
                    <a:pt x="83908" y="210770"/>
                  </a:cubicBezTo>
                  <a:cubicBezTo>
                    <a:pt x="83746" y="215256"/>
                    <a:pt x="84727" y="219714"/>
                    <a:pt x="86766" y="223724"/>
                  </a:cubicBezTo>
                  <a:cubicBezTo>
                    <a:pt x="87061" y="224210"/>
                    <a:pt x="87413" y="224658"/>
                    <a:pt x="87814" y="225058"/>
                  </a:cubicBezTo>
                  <a:cubicBezTo>
                    <a:pt x="88252" y="224972"/>
                    <a:pt x="88709" y="224972"/>
                    <a:pt x="89147" y="225058"/>
                  </a:cubicBezTo>
                  <a:cubicBezTo>
                    <a:pt x="89614" y="224915"/>
                    <a:pt x="90109" y="224915"/>
                    <a:pt x="90576" y="225058"/>
                  </a:cubicBezTo>
                  <a:cubicBezTo>
                    <a:pt x="91642" y="225734"/>
                    <a:pt x="92843" y="226163"/>
                    <a:pt x="94100" y="226296"/>
                  </a:cubicBezTo>
                  <a:cubicBezTo>
                    <a:pt x="95710" y="226334"/>
                    <a:pt x="97291" y="225839"/>
                    <a:pt x="98577" y="224867"/>
                  </a:cubicBezTo>
                  <a:cubicBezTo>
                    <a:pt x="99377" y="224353"/>
                    <a:pt x="99929" y="223524"/>
                    <a:pt x="100101" y="222581"/>
                  </a:cubicBezTo>
                  <a:cubicBezTo>
                    <a:pt x="100196" y="222333"/>
                    <a:pt x="100196" y="222067"/>
                    <a:pt x="100101" y="221819"/>
                  </a:cubicBezTo>
                  <a:cubicBezTo>
                    <a:pt x="98767" y="220714"/>
                    <a:pt x="97053" y="220200"/>
                    <a:pt x="95338" y="220390"/>
                  </a:cubicBezTo>
                  <a:cubicBezTo>
                    <a:pt x="94490" y="220553"/>
                    <a:pt x="93614" y="220553"/>
                    <a:pt x="92766" y="220390"/>
                  </a:cubicBezTo>
                  <a:cubicBezTo>
                    <a:pt x="92433" y="219971"/>
                    <a:pt x="92433" y="219381"/>
                    <a:pt x="92766" y="218961"/>
                  </a:cubicBezTo>
                  <a:cubicBezTo>
                    <a:pt x="93204" y="218390"/>
                    <a:pt x="93862" y="218009"/>
                    <a:pt x="94576" y="217914"/>
                  </a:cubicBezTo>
                  <a:cubicBezTo>
                    <a:pt x="95214" y="217742"/>
                    <a:pt x="95814" y="217485"/>
                    <a:pt x="96386" y="217152"/>
                  </a:cubicBezTo>
                  <a:cubicBezTo>
                    <a:pt x="96976" y="216704"/>
                    <a:pt x="97300" y="215990"/>
                    <a:pt x="97243" y="215247"/>
                  </a:cubicBezTo>
                  <a:cubicBezTo>
                    <a:pt x="97196" y="214694"/>
                    <a:pt x="97005" y="214170"/>
                    <a:pt x="96672" y="213723"/>
                  </a:cubicBezTo>
                  <a:lnTo>
                    <a:pt x="96672" y="212675"/>
                  </a:lnTo>
                  <a:cubicBezTo>
                    <a:pt x="96434" y="211799"/>
                    <a:pt x="96729" y="210865"/>
                    <a:pt x="97434" y="210294"/>
                  </a:cubicBezTo>
                  <a:cubicBezTo>
                    <a:pt x="98015" y="209913"/>
                    <a:pt x="98758" y="209913"/>
                    <a:pt x="99339" y="210294"/>
                  </a:cubicBezTo>
                  <a:cubicBezTo>
                    <a:pt x="99815" y="210580"/>
                    <a:pt x="100129" y="211075"/>
                    <a:pt x="100196" y="211628"/>
                  </a:cubicBezTo>
                  <a:cubicBezTo>
                    <a:pt x="100310" y="212151"/>
                    <a:pt x="100472" y="212656"/>
                    <a:pt x="100672" y="213151"/>
                  </a:cubicBezTo>
                  <a:cubicBezTo>
                    <a:pt x="101158" y="213351"/>
                    <a:pt x="101710" y="213351"/>
                    <a:pt x="102196" y="213151"/>
                  </a:cubicBezTo>
                  <a:cubicBezTo>
                    <a:pt x="103815" y="212294"/>
                    <a:pt x="103815" y="210961"/>
                    <a:pt x="104006" y="209532"/>
                  </a:cubicBezTo>
                  <a:cubicBezTo>
                    <a:pt x="104206" y="208265"/>
                    <a:pt x="103596" y="207008"/>
                    <a:pt x="102482" y="206389"/>
                  </a:cubicBezTo>
                  <a:cubicBezTo>
                    <a:pt x="101910" y="206389"/>
                    <a:pt x="101339" y="205817"/>
                    <a:pt x="101244" y="205151"/>
                  </a:cubicBezTo>
                  <a:cubicBezTo>
                    <a:pt x="101148" y="204484"/>
                    <a:pt x="102006" y="203055"/>
                    <a:pt x="101244" y="202388"/>
                  </a:cubicBezTo>
                  <a:lnTo>
                    <a:pt x="101244" y="202388"/>
                  </a:lnTo>
                  <a:cubicBezTo>
                    <a:pt x="102673" y="204008"/>
                    <a:pt x="103339" y="202388"/>
                    <a:pt x="104387" y="202388"/>
                  </a:cubicBezTo>
                  <a:cubicBezTo>
                    <a:pt x="105435" y="202388"/>
                    <a:pt x="105339" y="204008"/>
                    <a:pt x="105435" y="205055"/>
                  </a:cubicBezTo>
                  <a:cubicBezTo>
                    <a:pt x="105530" y="206103"/>
                    <a:pt x="106482" y="207055"/>
                    <a:pt x="107816" y="206294"/>
                  </a:cubicBezTo>
                  <a:cubicBezTo>
                    <a:pt x="108749" y="205751"/>
                    <a:pt x="109245" y="204684"/>
                    <a:pt x="109054" y="203626"/>
                  </a:cubicBezTo>
                  <a:cubicBezTo>
                    <a:pt x="109054" y="202769"/>
                    <a:pt x="108292" y="202198"/>
                    <a:pt x="108197" y="201340"/>
                  </a:cubicBezTo>
                  <a:cubicBezTo>
                    <a:pt x="108054" y="200264"/>
                    <a:pt x="108635" y="199216"/>
                    <a:pt x="109626" y="198768"/>
                  </a:cubicBezTo>
                  <a:cubicBezTo>
                    <a:pt x="111055" y="198102"/>
                    <a:pt x="111531" y="199435"/>
                    <a:pt x="111626" y="200578"/>
                  </a:cubicBezTo>
                  <a:lnTo>
                    <a:pt x="111626" y="204579"/>
                  </a:lnTo>
                  <a:cubicBezTo>
                    <a:pt x="111416" y="205160"/>
                    <a:pt x="111416" y="205808"/>
                    <a:pt x="111626" y="206389"/>
                  </a:cubicBezTo>
                  <a:cubicBezTo>
                    <a:pt x="112216" y="206941"/>
                    <a:pt x="113131" y="206941"/>
                    <a:pt x="113722" y="206389"/>
                  </a:cubicBezTo>
                  <a:cubicBezTo>
                    <a:pt x="114569" y="205808"/>
                    <a:pt x="115074" y="204845"/>
                    <a:pt x="115055" y="203817"/>
                  </a:cubicBezTo>
                  <a:cubicBezTo>
                    <a:pt x="115350" y="202722"/>
                    <a:pt x="115350" y="201579"/>
                    <a:pt x="115055" y="200483"/>
                  </a:cubicBezTo>
                  <a:cubicBezTo>
                    <a:pt x="114312" y="199159"/>
                    <a:pt x="114503" y="197512"/>
                    <a:pt x="115531" y="196387"/>
                  </a:cubicBezTo>
                  <a:cubicBezTo>
                    <a:pt x="116322" y="195692"/>
                    <a:pt x="117503" y="195692"/>
                    <a:pt x="118293" y="196387"/>
                  </a:cubicBezTo>
                  <a:cubicBezTo>
                    <a:pt x="118732" y="197254"/>
                    <a:pt x="118732" y="198283"/>
                    <a:pt x="118293" y="199150"/>
                  </a:cubicBezTo>
                  <a:cubicBezTo>
                    <a:pt x="118293" y="200674"/>
                    <a:pt x="117341" y="202579"/>
                    <a:pt x="118293" y="203055"/>
                  </a:cubicBezTo>
                  <a:cubicBezTo>
                    <a:pt x="119684" y="203122"/>
                    <a:pt x="120998" y="202426"/>
                    <a:pt x="121723" y="201245"/>
                  </a:cubicBezTo>
                  <a:cubicBezTo>
                    <a:pt x="122504" y="200245"/>
                    <a:pt x="122875" y="198988"/>
                    <a:pt x="122770" y="197721"/>
                  </a:cubicBezTo>
                  <a:cubicBezTo>
                    <a:pt x="122770" y="196673"/>
                    <a:pt x="122770" y="195626"/>
                    <a:pt x="122770" y="194577"/>
                  </a:cubicBezTo>
                  <a:cubicBezTo>
                    <a:pt x="122713" y="193864"/>
                    <a:pt x="123037" y="193178"/>
                    <a:pt x="123627" y="192768"/>
                  </a:cubicBezTo>
                  <a:cubicBezTo>
                    <a:pt x="125351" y="193625"/>
                    <a:pt x="126161" y="195626"/>
                    <a:pt x="125532" y="197435"/>
                  </a:cubicBezTo>
                  <a:cubicBezTo>
                    <a:pt x="125409" y="198159"/>
                    <a:pt x="125409" y="198902"/>
                    <a:pt x="125532" y="199626"/>
                  </a:cubicBezTo>
                  <a:cubicBezTo>
                    <a:pt x="125532" y="200293"/>
                    <a:pt x="126390" y="200674"/>
                    <a:pt x="127247" y="200197"/>
                  </a:cubicBezTo>
                  <a:cubicBezTo>
                    <a:pt x="127514" y="199988"/>
                    <a:pt x="127742" y="199731"/>
                    <a:pt x="127914" y="199435"/>
                  </a:cubicBezTo>
                  <a:cubicBezTo>
                    <a:pt x="129085" y="198102"/>
                    <a:pt x="129609" y="196330"/>
                    <a:pt x="129342" y="194577"/>
                  </a:cubicBezTo>
                  <a:cubicBezTo>
                    <a:pt x="129342" y="193434"/>
                    <a:pt x="128199" y="192387"/>
                    <a:pt x="129342" y="190958"/>
                  </a:cubicBezTo>
                  <a:cubicBezTo>
                    <a:pt x="131914" y="192006"/>
                    <a:pt x="132581" y="195149"/>
                    <a:pt x="131343" y="198388"/>
                  </a:cubicBezTo>
                  <a:cubicBezTo>
                    <a:pt x="130914" y="199331"/>
                    <a:pt x="130590" y="200321"/>
                    <a:pt x="130390" y="201340"/>
                  </a:cubicBezTo>
                  <a:cubicBezTo>
                    <a:pt x="130390" y="202293"/>
                    <a:pt x="130390" y="203246"/>
                    <a:pt x="131724" y="203150"/>
                  </a:cubicBezTo>
                  <a:cubicBezTo>
                    <a:pt x="132657" y="202903"/>
                    <a:pt x="133515" y="202407"/>
                    <a:pt x="134200" y="201721"/>
                  </a:cubicBezTo>
                  <a:cubicBezTo>
                    <a:pt x="136058" y="200054"/>
                    <a:pt x="137181" y="197731"/>
                    <a:pt x="137343" y="195244"/>
                  </a:cubicBezTo>
                  <a:cubicBezTo>
                    <a:pt x="137343" y="193244"/>
                    <a:pt x="136010" y="191911"/>
                    <a:pt x="135439" y="190196"/>
                  </a:cubicBezTo>
                  <a:cubicBezTo>
                    <a:pt x="135067" y="189482"/>
                    <a:pt x="135067" y="188624"/>
                    <a:pt x="135439" y="187910"/>
                  </a:cubicBezTo>
                  <a:cubicBezTo>
                    <a:pt x="136143" y="187005"/>
                    <a:pt x="137401" y="186767"/>
                    <a:pt x="138391" y="187339"/>
                  </a:cubicBezTo>
                  <a:cubicBezTo>
                    <a:pt x="138887" y="188072"/>
                    <a:pt x="139182" y="188930"/>
                    <a:pt x="139248" y="189815"/>
                  </a:cubicBezTo>
                  <a:cubicBezTo>
                    <a:pt x="139248" y="190672"/>
                    <a:pt x="140010" y="191435"/>
                    <a:pt x="141153" y="191339"/>
                  </a:cubicBezTo>
                  <a:cubicBezTo>
                    <a:pt x="142601" y="190882"/>
                    <a:pt x="143744" y="189739"/>
                    <a:pt x="144201" y="188291"/>
                  </a:cubicBezTo>
                  <a:cubicBezTo>
                    <a:pt x="144592" y="187215"/>
                    <a:pt x="144592" y="186034"/>
                    <a:pt x="144201" y="184958"/>
                  </a:cubicBezTo>
                  <a:lnTo>
                    <a:pt x="143535" y="183338"/>
                  </a:lnTo>
                  <a:cubicBezTo>
                    <a:pt x="145773" y="183672"/>
                    <a:pt x="147583" y="185329"/>
                    <a:pt x="148107" y="187529"/>
                  </a:cubicBezTo>
                  <a:cubicBezTo>
                    <a:pt x="148164" y="188120"/>
                    <a:pt x="148326" y="188700"/>
                    <a:pt x="148583" y="189243"/>
                  </a:cubicBezTo>
                  <a:cubicBezTo>
                    <a:pt x="149107" y="189673"/>
                    <a:pt x="149869" y="189673"/>
                    <a:pt x="150393" y="189243"/>
                  </a:cubicBezTo>
                  <a:cubicBezTo>
                    <a:pt x="150793" y="189110"/>
                    <a:pt x="151126" y="188834"/>
                    <a:pt x="151345" y="188482"/>
                  </a:cubicBezTo>
                  <a:cubicBezTo>
                    <a:pt x="152660" y="187224"/>
                    <a:pt x="153041" y="185282"/>
                    <a:pt x="152298" y="183624"/>
                  </a:cubicBezTo>
                  <a:cubicBezTo>
                    <a:pt x="151459" y="182500"/>
                    <a:pt x="150469" y="181510"/>
                    <a:pt x="149345" y="180671"/>
                  </a:cubicBezTo>
                  <a:cubicBezTo>
                    <a:pt x="148850" y="180281"/>
                    <a:pt x="148754" y="179566"/>
                    <a:pt x="149135" y="179071"/>
                  </a:cubicBezTo>
                  <a:cubicBezTo>
                    <a:pt x="149202" y="178995"/>
                    <a:pt x="149269" y="178919"/>
                    <a:pt x="149345" y="178862"/>
                  </a:cubicBezTo>
                  <a:cubicBezTo>
                    <a:pt x="149621" y="178776"/>
                    <a:pt x="149926" y="178776"/>
                    <a:pt x="150202" y="178862"/>
                  </a:cubicBezTo>
                  <a:cubicBezTo>
                    <a:pt x="152679" y="178862"/>
                    <a:pt x="153060" y="181910"/>
                    <a:pt x="155250" y="182671"/>
                  </a:cubicBezTo>
                  <a:cubicBezTo>
                    <a:pt x="156927" y="182929"/>
                    <a:pt x="158632" y="182729"/>
                    <a:pt x="160203" y="182100"/>
                  </a:cubicBezTo>
                  <a:cubicBezTo>
                    <a:pt x="161347" y="182100"/>
                    <a:pt x="163061" y="180671"/>
                    <a:pt x="162871" y="179718"/>
                  </a:cubicBezTo>
                  <a:cubicBezTo>
                    <a:pt x="162728" y="179357"/>
                    <a:pt x="162404" y="179099"/>
                    <a:pt x="162013" y="179052"/>
                  </a:cubicBezTo>
                  <a:cubicBezTo>
                    <a:pt x="160394" y="179052"/>
                    <a:pt x="158394" y="179052"/>
                    <a:pt x="156584" y="178290"/>
                  </a:cubicBezTo>
                  <a:cubicBezTo>
                    <a:pt x="154860" y="178242"/>
                    <a:pt x="153364" y="177090"/>
                    <a:pt x="152869" y="175433"/>
                  </a:cubicBezTo>
                  <a:cubicBezTo>
                    <a:pt x="153479" y="174537"/>
                    <a:pt x="154584" y="174118"/>
                    <a:pt x="155631" y="174384"/>
                  </a:cubicBezTo>
                  <a:cubicBezTo>
                    <a:pt x="156298" y="174384"/>
                    <a:pt x="156774" y="175337"/>
                    <a:pt x="157727" y="175433"/>
                  </a:cubicBezTo>
                  <a:cubicBezTo>
                    <a:pt x="158680" y="175527"/>
                    <a:pt x="157727" y="175433"/>
                    <a:pt x="158394" y="175433"/>
                  </a:cubicBezTo>
                  <a:cubicBezTo>
                    <a:pt x="159175" y="174994"/>
                    <a:pt x="159451" y="174004"/>
                    <a:pt x="159013" y="173232"/>
                  </a:cubicBezTo>
                  <a:cubicBezTo>
                    <a:pt x="159003" y="173204"/>
                    <a:pt x="158984" y="173175"/>
                    <a:pt x="158965" y="173146"/>
                  </a:cubicBezTo>
                  <a:cubicBezTo>
                    <a:pt x="158489" y="172575"/>
                    <a:pt x="158013" y="171718"/>
                    <a:pt x="158965" y="170956"/>
                  </a:cubicBezTo>
                  <a:cubicBezTo>
                    <a:pt x="161156" y="170956"/>
                    <a:pt x="162013" y="172765"/>
                    <a:pt x="163442" y="174004"/>
                  </a:cubicBezTo>
                  <a:cubicBezTo>
                    <a:pt x="166385" y="175709"/>
                    <a:pt x="170024" y="175709"/>
                    <a:pt x="172967" y="174004"/>
                  </a:cubicBezTo>
                  <a:cubicBezTo>
                    <a:pt x="173510" y="173794"/>
                    <a:pt x="174024" y="173499"/>
                    <a:pt x="174491" y="173146"/>
                  </a:cubicBezTo>
                  <a:cubicBezTo>
                    <a:pt x="175405" y="172413"/>
                    <a:pt x="175653" y="171118"/>
                    <a:pt x="175063" y="170099"/>
                  </a:cubicBezTo>
                  <a:cubicBezTo>
                    <a:pt x="174358" y="169422"/>
                    <a:pt x="173453" y="168994"/>
                    <a:pt x="172491" y="168860"/>
                  </a:cubicBezTo>
                  <a:cubicBezTo>
                    <a:pt x="171252" y="168470"/>
                    <a:pt x="170119" y="167822"/>
                    <a:pt x="169157" y="166955"/>
                  </a:cubicBezTo>
                  <a:cubicBezTo>
                    <a:pt x="168109" y="165926"/>
                    <a:pt x="168090" y="164231"/>
                    <a:pt x="169119" y="163183"/>
                  </a:cubicBezTo>
                  <a:cubicBezTo>
                    <a:pt x="169128" y="163174"/>
                    <a:pt x="169148" y="163155"/>
                    <a:pt x="169157" y="163145"/>
                  </a:cubicBezTo>
                  <a:cubicBezTo>
                    <a:pt x="170138" y="161993"/>
                    <a:pt x="171738" y="161574"/>
                    <a:pt x="173157" y="162097"/>
                  </a:cubicBezTo>
                  <a:cubicBezTo>
                    <a:pt x="174300" y="162097"/>
                    <a:pt x="175063" y="163526"/>
                    <a:pt x="176396" y="163621"/>
                  </a:cubicBezTo>
                  <a:cubicBezTo>
                    <a:pt x="177730" y="163717"/>
                    <a:pt x="179825" y="162288"/>
                    <a:pt x="179920" y="160955"/>
                  </a:cubicBezTo>
                  <a:cubicBezTo>
                    <a:pt x="179882" y="160488"/>
                    <a:pt x="179587" y="160088"/>
                    <a:pt x="179158" y="159907"/>
                  </a:cubicBezTo>
                  <a:cubicBezTo>
                    <a:pt x="178196" y="159488"/>
                    <a:pt x="177158" y="159230"/>
                    <a:pt x="176110" y="159145"/>
                  </a:cubicBezTo>
                  <a:cubicBezTo>
                    <a:pt x="175158" y="159145"/>
                    <a:pt x="174205" y="158287"/>
                    <a:pt x="174205" y="157144"/>
                  </a:cubicBezTo>
                  <a:cubicBezTo>
                    <a:pt x="174434" y="156125"/>
                    <a:pt x="175101" y="155258"/>
                    <a:pt x="176015" y="154763"/>
                  </a:cubicBezTo>
                  <a:cubicBezTo>
                    <a:pt x="176825" y="154220"/>
                    <a:pt x="177872" y="154220"/>
                    <a:pt x="178682" y="154763"/>
                  </a:cubicBezTo>
                  <a:lnTo>
                    <a:pt x="183540" y="158097"/>
                  </a:lnTo>
                  <a:cubicBezTo>
                    <a:pt x="184349" y="158687"/>
                    <a:pt x="185245" y="159145"/>
                    <a:pt x="186207" y="159430"/>
                  </a:cubicBezTo>
                  <a:cubicBezTo>
                    <a:pt x="187426" y="159726"/>
                    <a:pt x="188721" y="159564"/>
                    <a:pt x="189826" y="158954"/>
                  </a:cubicBezTo>
                  <a:cubicBezTo>
                    <a:pt x="190617" y="158545"/>
                    <a:pt x="191303" y="157954"/>
                    <a:pt x="191826" y="157240"/>
                  </a:cubicBezTo>
                  <a:cubicBezTo>
                    <a:pt x="192398" y="156477"/>
                    <a:pt x="192493" y="155621"/>
                    <a:pt x="191826" y="155239"/>
                  </a:cubicBezTo>
                  <a:cubicBezTo>
                    <a:pt x="191160" y="154858"/>
                    <a:pt x="190779" y="155239"/>
                    <a:pt x="190207" y="155239"/>
                  </a:cubicBezTo>
                  <a:cubicBezTo>
                    <a:pt x="188550" y="155278"/>
                    <a:pt x="186940" y="154735"/>
                    <a:pt x="185635" y="153715"/>
                  </a:cubicBezTo>
                  <a:cubicBezTo>
                    <a:pt x="185140" y="153249"/>
                    <a:pt x="185111" y="152468"/>
                    <a:pt x="185578" y="151963"/>
                  </a:cubicBezTo>
                  <a:cubicBezTo>
                    <a:pt x="185597" y="151944"/>
                    <a:pt x="185616" y="151925"/>
                    <a:pt x="185635" y="151906"/>
                  </a:cubicBezTo>
                  <a:cubicBezTo>
                    <a:pt x="185969" y="151458"/>
                    <a:pt x="186435" y="151125"/>
                    <a:pt x="186969" y="150953"/>
                  </a:cubicBezTo>
                  <a:cubicBezTo>
                    <a:pt x="187969" y="150515"/>
                    <a:pt x="189112" y="150515"/>
                    <a:pt x="190112" y="150953"/>
                  </a:cubicBezTo>
                  <a:cubicBezTo>
                    <a:pt x="190969" y="151486"/>
                    <a:pt x="191960" y="151791"/>
                    <a:pt x="192969" y="151810"/>
                  </a:cubicBezTo>
                  <a:cubicBezTo>
                    <a:pt x="194331" y="151629"/>
                    <a:pt x="195532" y="150820"/>
                    <a:pt x="196208" y="149620"/>
                  </a:cubicBezTo>
                  <a:cubicBezTo>
                    <a:pt x="196589" y="148934"/>
                    <a:pt x="196341" y="148058"/>
                    <a:pt x="195655" y="147677"/>
                  </a:cubicBezTo>
                  <a:cubicBezTo>
                    <a:pt x="195617" y="147658"/>
                    <a:pt x="195579" y="147638"/>
                    <a:pt x="195541" y="147619"/>
                  </a:cubicBezTo>
                  <a:cubicBezTo>
                    <a:pt x="194731" y="147419"/>
                    <a:pt x="193874" y="147419"/>
                    <a:pt x="193065" y="147619"/>
                  </a:cubicBezTo>
                  <a:cubicBezTo>
                    <a:pt x="190493" y="147629"/>
                    <a:pt x="187950" y="147038"/>
                    <a:pt x="185635" y="145905"/>
                  </a:cubicBezTo>
                  <a:cubicBezTo>
                    <a:pt x="184873" y="145905"/>
                    <a:pt x="184206" y="144857"/>
                    <a:pt x="184873" y="143905"/>
                  </a:cubicBezTo>
                  <a:cubicBezTo>
                    <a:pt x="185283" y="143295"/>
                    <a:pt x="185949" y="142904"/>
                    <a:pt x="186683" y="142857"/>
                  </a:cubicBezTo>
                  <a:cubicBezTo>
                    <a:pt x="187188" y="142761"/>
                    <a:pt x="187702" y="142761"/>
                    <a:pt x="188207" y="142857"/>
                  </a:cubicBezTo>
                  <a:lnTo>
                    <a:pt x="190779" y="143714"/>
                  </a:lnTo>
                  <a:cubicBezTo>
                    <a:pt x="191893" y="144095"/>
                    <a:pt x="193093" y="144095"/>
                    <a:pt x="194208" y="143714"/>
                  </a:cubicBezTo>
                  <a:cubicBezTo>
                    <a:pt x="195541" y="143238"/>
                    <a:pt x="196875" y="141618"/>
                    <a:pt x="196589" y="140666"/>
                  </a:cubicBezTo>
                  <a:cubicBezTo>
                    <a:pt x="196303" y="139714"/>
                    <a:pt x="195160" y="139809"/>
                    <a:pt x="194208" y="139809"/>
                  </a:cubicBezTo>
                  <a:cubicBezTo>
                    <a:pt x="193379" y="139742"/>
                    <a:pt x="192569" y="139523"/>
                    <a:pt x="191826" y="139142"/>
                  </a:cubicBezTo>
                  <a:cubicBezTo>
                    <a:pt x="191474" y="139037"/>
                    <a:pt x="191217" y="138742"/>
                    <a:pt x="191160" y="138380"/>
                  </a:cubicBezTo>
                  <a:cubicBezTo>
                    <a:pt x="191074" y="138133"/>
                    <a:pt x="191074" y="137866"/>
                    <a:pt x="191160" y="137618"/>
                  </a:cubicBezTo>
                  <a:cubicBezTo>
                    <a:pt x="191884" y="136199"/>
                    <a:pt x="193293" y="135265"/>
                    <a:pt x="194874" y="135142"/>
                  </a:cubicBezTo>
                  <a:cubicBezTo>
                    <a:pt x="195998" y="135237"/>
                    <a:pt x="197027" y="135789"/>
                    <a:pt x="197732" y="136666"/>
                  </a:cubicBezTo>
                  <a:cubicBezTo>
                    <a:pt x="198351" y="137551"/>
                    <a:pt x="199256" y="138190"/>
                    <a:pt x="200304" y="138476"/>
                  </a:cubicBezTo>
                  <a:cubicBezTo>
                    <a:pt x="200675" y="138609"/>
                    <a:pt x="201075" y="138609"/>
                    <a:pt x="201447" y="138476"/>
                  </a:cubicBezTo>
                  <a:cubicBezTo>
                    <a:pt x="202228" y="138066"/>
                    <a:pt x="202837" y="137390"/>
                    <a:pt x="203161" y="136571"/>
                  </a:cubicBezTo>
                  <a:cubicBezTo>
                    <a:pt x="203466" y="136104"/>
                    <a:pt x="203685" y="135589"/>
                    <a:pt x="203828" y="135046"/>
                  </a:cubicBezTo>
                  <a:cubicBezTo>
                    <a:pt x="203828" y="133332"/>
                    <a:pt x="202780" y="132475"/>
                    <a:pt x="201256" y="132284"/>
                  </a:cubicBezTo>
                  <a:cubicBezTo>
                    <a:pt x="199732" y="132380"/>
                    <a:pt x="198208" y="132380"/>
                    <a:pt x="196684" y="132284"/>
                  </a:cubicBezTo>
                  <a:cubicBezTo>
                    <a:pt x="195922" y="132284"/>
                    <a:pt x="195256" y="131427"/>
                    <a:pt x="195541" y="130474"/>
                  </a:cubicBezTo>
                  <a:cubicBezTo>
                    <a:pt x="196027" y="129531"/>
                    <a:pt x="196894" y="128836"/>
                    <a:pt x="197923" y="128569"/>
                  </a:cubicBezTo>
                  <a:cubicBezTo>
                    <a:pt x="198656" y="128284"/>
                    <a:pt x="199475" y="128284"/>
                    <a:pt x="200208" y="128569"/>
                  </a:cubicBezTo>
                  <a:cubicBezTo>
                    <a:pt x="200628" y="128817"/>
                    <a:pt x="201075" y="129008"/>
                    <a:pt x="201542" y="129141"/>
                  </a:cubicBezTo>
                  <a:cubicBezTo>
                    <a:pt x="202190" y="129169"/>
                    <a:pt x="202837" y="128969"/>
                    <a:pt x="203352" y="128569"/>
                  </a:cubicBezTo>
                  <a:cubicBezTo>
                    <a:pt x="204371" y="127912"/>
                    <a:pt x="204704" y="126579"/>
                    <a:pt x="204114" y="125521"/>
                  </a:cubicBezTo>
                  <a:cubicBezTo>
                    <a:pt x="203542" y="124760"/>
                    <a:pt x="202590" y="124569"/>
                    <a:pt x="201828" y="124093"/>
                  </a:cubicBezTo>
                  <a:cubicBezTo>
                    <a:pt x="201066" y="123617"/>
                    <a:pt x="201828" y="123045"/>
                    <a:pt x="202590" y="122378"/>
                  </a:cubicBezTo>
                  <a:cubicBezTo>
                    <a:pt x="203123" y="121807"/>
                    <a:pt x="203828" y="121407"/>
                    <a:pt x="204590" y="121235"/>
                  </a:cubicBezTo>
                  <a:cubicBezTo>
                    <a:pt x="205057" y="121121"/>
                    <a:pt x="205552" y="121121"/>
                    <a:pt x="206019" y="121235"/>
                  </a:cubicBezTo>
                  <a:cubicBezTo>
                    <a:pt x="207181" y="121797"/>
                    <a:pt x="208447" y="122121"/>
                    <a:pt x="209733" y="122188"/>
                  </a:cubicBezTo>
                  <a:cubicBezTo>
                    <a:pt x="211391" y="122121"/>
                    <a:pt x="212972" y="121483"/>
                    <a:pt x="214210" y="120378"/>
                  </a:cubicBezTo>
                  <a:cubicBezTo>
                    <a:pt x="214972" y="119787"/>
                    <a:pt x="215477" y="118940"/>
                    <a:pt x="215639" y="117997"/>
                  </a:cubicBezTo>
                  <a:cubicBezTo>
                    <a:pt x="215563" y="117701"/>
                    <a:pt x="215391" y="117434"/>
                    <a:pt x="215163" y="117234"/>
                  </a:cubicBezTo>
                  <a:cubicBezTo>
                    <a:pt x="213791" y="116235"/>
                    <a:pt x="212077" y="115825"/>
                    <a:pt x="210400" y="116092"/>
                  </a:cubicBezTo>
                  <a:cubicBezTo>
                    <a:pt x="209533" y="116397"/>
                    <a:pt x="208600" y="116397"/>
                    <a:pt x="207733" y="116092"/>
                  </a:cubicBezTo>
                  <a:cubicBezTo>
                    <a:pt x="207371" y="115720"/>
                    <a:pt x="207371" y="115129"/>
                    <a:pt x="207733" y="114758"/>
                  </a:cubicBezTo>
                  <a:cubicBezTo>
                    <a:pt x="208190" y="114215"/>
                    <a:pt x="208781" y="113786"/>
                    <a:pt x="209448" y="113520"/>
                  </a:cubicBezTo>
                  <a:cubicBezTo>
                    <a:pt x="210133" y="113377"/>
                    <a:pt x="210791" y="113082"/>
                    <a:pt x="211353" y="112663"/>
                  </a:cubicBezTo>
                  <a:cubicBezTo>
                    <a:pt x="211848" y="112110"/>
                    <a:pt x="212124" y="111396"/>
                    <a:pt x="212115" y="110662"/>
                  </a:cubicBezTo>
                  <a:cubicBezTo>
                    <a:pt x="211953" y="110158"/>
                    <a:pt x="211724" y="109681"/>
                    <a:pt x="211448" y="109234"/>
                  </a:cubicBezTo>
                  <a:cubicBezTo>
                    <a:pt x="211229" y="108910"/>
                    <a:pt x="211076" y="108557"/>
                    <a:pt x="210972" y="108186"/>
                  </a:cubicBezTo>
                  <a:cubicBezTo>
                    <a:pt x="210791" y="107300"/>
                    <a:pt x="211038" y="106386"/>
                    <a:pt x="211639" y="105710"/>
                  </a:cubicBezTo>
                  <a:cubicBezTo>
                    <a:pt x="212124" y="105195"/>
                    <a:pt x="212848" y="104976"/>
                    <a:pt x="213543" y="105138"/>
                  </a:cubicBezTo>
                  <a:cubicBezTo>
                    <a:pt x="214115" y="105138"/>
                    <a:pt x="214306" y="105805"/>
                    <a:pt x="214496" y="106376"/>
                  </a:cubicBezTo>
                  <a:cubicBezTo>
                    <a:pt x="214610" y="106910"/>
                    <a:pt x="214801" y="107424"/>
                    <a:pt x="215067" y="107900"/>
                  </a:cubicBezTo>
                  <a:lnTo>
                    <a:pt x="215067" y="107900"/>
                  </a:lnTo>
                  <a:cubicBezTo>
                    <a:pt x="215067" y="107900"/>
                    <a:pt x="216115" y="107900"/>
                    <a:pt x="216591" y="107900"/>
                  </a:cubicBezTo>
                  <a:cubicBezTo>
                    <a:pt x="217068" y="107900"/>
                    <a:pt x="218211" y="105519"/>
                    <a:pt x="218306" y="104090"/>
                  </a:cubicBezTo>
                  <a:cubicBezTo>
                    <a:pt x="218392" y="102795"/>
                    <a:pt x="217668" y="101585"/>
                    <a:pt x="216496" y="101042"/>
                  </a:cubicBezTo>
                  <a:cubicBezTo>
                    <a:pt x="215925" y="101042"/>
                    <a:pt x="215353" y="101042"/>
                    <a:pt x="215163" y="99899"/>
                  </a:cubicBezTo>
                  <a:cubicBezTo>
                    <a:pt x="214972" y="98756"/>
                    <a:pt x="215830" y="97613"/>
                    <a:pt x="215163" y="97042"/>
                  </a:cubicBezTo>
                  <a:lnTo>
                    <a:pt x="215163" y="97042"/>
                  </a:lnTo>
                  <a:cubicBezTo>
                    <a:pt x="216782" y="98661"/>
                    <a:pt x="217353" y="97042"/>
                    <a:pt x="218401" y="97042"/>
                  </a:cubicBezTo>
                  <a:lnTo>
                    <a:pt x="218401" y="97042"/>
                  </a:lnTo>
                  <a:lnTo>
                    <a:pt x="208876" y="87517"/>
                  </a:lnTo>
                  <a:cubicBezTo>
                    <a:pt x="206733" y="85278"/>
                    <a:pt x="204342" y="83288"/>
                    <a:pt x="201732" y="81611"/>
                  </a:cubicBezTo>
                  <a:cubicBezTo>
                    <a:pt x="199732" y="80468"/>
                    <a:pt x="197446" y="79611"/>
                    <a:pt x="195351" y="78468"/>
                  </a:cubicBezTo>
                  <a:cubicBezTo>
                    <a:pt x="189379" y="74163"/>
                    <a:pt x="184054" y="69038"/>
                    <a:pt x="179539" y="63228"/>
                  </a:cubicBezTo>
                  <a:cubicBezTo>
                    <a:pt x="169157" y="52941"/>
                    <a:pt x="154489" y="47035"/>
                    <a:pt x="146106" y="34653"/>
                  </a:cubicBezTo>
                  <a:cubicBezTo>
                    <a:pt x="143344" y="30748"/>
                    <a:pt x="141344" y="26366"/>
                    <a:pt x="138296" y="22747"/>
                  </a:cubicBezTo>
                  <a:cubicBezTo>
                    <a:pt x="136200" y="20737"/>
                    <a:pt x="134381" y="18460"/>
                    <a:pt x="132867" y="15984"/>
                  </a:cubicBezTo>
                  <a:cubicBezTo>
                    <a:pt x="131743" y="13155"/>
                    <a:pt x="130914" y="10221"/>
                    <a:pt x="130390" y="7221"/>
                  </a:cubicBezTo>
                  <a:cubicBezTo>
                    <a:pt x="129590" y="4449"/>
                    <a:pt x="128266" y="1868"/>
                    <a:pt x="126485" y="-399"/>
                  </a:cubicBezTo>
                  <a:cubicBezTo>
                    <a:pt x="125551" y="439"/>
                    <a:pt x="125123" y="1696"/>
                    <a:pt x="125342" y="2934"/>
                  </a:cubicBezTo>
                  <a:cubicBezTo>
                    <a:pt x="125389" y="4220"/>
                    <a:pt x="126114" y="5373"/>
                    <a:pt x="127247" y="5983"/>
                  </a:cubicBezTo>
                  <a:cubicBezTo>
                    <a:pt x="127818" y="5983"/>
                    <a:pt x="128390" y="5983"/>
                    <a:pt x="128485" y="7030"/>
                  </a:cubicBezTo>
                  <a:cubicBezTo>
                    <a:pt x="128581" y="8078"/>
                    <a:pt x="128009" y="9126"/>
                    <a:pt x="128485" y="9793"/>
                  </a:cubicBezTo>
                  <a:lnTo>
                    <a:pt x="128485" y="9793"/>
                  </a:lnTo>
                  <a:cubicBezTo>
                    <a:pt x="126961" y="8174"/>
                    <a:pt x="126390" y="9793"/>
                    <a:pt x="125437" y="9793"/>
                  </a:cubicBezTo>
                  <a:cubicBezTo>
                    <a:pt x="124485" y="9793"/>
                    <a:pt x="124389" y="8268"/>
                    <a:pt x="124104" y="7221"/>
                  </a:cubicBezTo>
                  <a:cubicBezTo>
                    <a:pt x="123818" y="6173"/>
                    <a:pt x="122865" y="5316"/>
                    <a:pt x="121723" y="6078"/>
                  </a:cubicBezTo>
                  <a:cubicBezTo>
                    <a:pt x="120865" y="6669"/>
                    <a:pt x="120513" y="7764"/>
                    <a:pt x="120865" y="8745"/>
                  </a:cubicBezTo>
                  <a:cubicBezTo>
                    <a:pt x="120865" y="9507"/>
                    <a:pt x="121723" y="10078"/>
                    <a:pt x="121913" y="10840"/>
                  </a:cubicBezTo>
                  <a:cubicBezTo>
                    <a:pt x="122132" y="11860"/>
                    <a:pt x="121675" y="12898"/>
                    <a:pt x="120770" y="13412"/>
                  </a:cubicBezTo>
                  <a:cubicBezTo>
                    <a:pt x="119532" y="14079"/>
                    <a:pt x="118865" y="12746"/>
                    <a:pt x="118770" y="11698"/>
                  </a:cubicBezTo>
                  <a:lnTo>
                    <a:pt x="118103" y="7888"/>
                  </a:lnTo>
                  <a:cubicBezTo>
                    <a:pt x="118074" y="7249"/>
                    <a:pt x="117874" y="6621"/>
                    <a:pt x="117531" y="6078"/>
                  </a:cubicBezTo>
                  <a:cubicBezTo>
                    <a:pt x="116941" y="5621"/>
                    <a:pt x="116122" y="5621"/>
                    <a:pt x="115531" y="6078"/>
                  </a:cubicBezTo>
                  <a:cubicBezTo>
                    <a:pt x="114807" y="6688"/>
                    <a:pt x="114417" y="7612"/>
                    <a:pt x="114483" y="8554"/>
                  </a:cubicBezTo>
                  <a:cubicBezTo>
                    <a:pt x="114445" y="9669"/>
                    <a:pt x="114674" y="10783"/>
                    <a:pt x="115150" y="11793"/>
                  </a:cubicBezTo>
                  <a:cubicBezTo>
                    <a:pt x="115626" y="12936"/>
                    <a:pt x="116293" y="14460"/>
                    <a:pt x="115150" y="15698"/>
                  </a:cubicBezTo>
                  <a:cubicBezTo>
                    <a:pt x="114360" y="16394"/>
                    <a:pt x="113179" y="16394"/>
                    <a:pt x="112388" y="15698"/>
                  </a:cubicBezTo>
                  <a:cubicBezTo>
                    <a:pt x="112083" y="14831"/>
                    <a:pt x="112083" y="13898"/>
                    <a:pt x="112388" y="13031"/>
                  </a:cubicBezTo>
                  <a:cubicBezTo>
                    <a:pt x="112388" y="11603"/>
                    <a:pt x="113055" y="9697"/>
                    <a:pt x="111816" y="9317"/>
                  </a:cubicBezTo>
                  <a:cubicBezTo>
                    <a:pt x="110578" y="8935"/>
                    <a:pt x="109340" y="9888"/>
                    <a:pt x="108673" y="11031"/>
                  </a:cubicBezTo>
                  <a:cubicBezTo>
                    <a:pt x="108025" y="12050"/>
                    <a:pt x="107759" y="13260"/>
                    <a:pt x="107911" y="14460"/>
                  </a:cubicBezTo>
                  <a:cubicBezTo>
                    <a:pt x="107911" y="15508"/>
                    <a:pt x="108388" y="16460"/>
                    <a:pt x="108483" y="17508"/>
                  </a:cubicBezTo>
                  <a:cubicBezTo>
                    <a:pt x="108540" y="18203"/>
                    <a:pt x="108264" y="18879"/>
                    <a:pt x="107721" y="19318"/>
                  </a:cubicBezTo>
                  <a:cubicBezTo>
                    <a:pt x="106101" y="18460"/>
                    <a:pt x="105244" y="16632"/>
                    <a:pt x="105625" y="14841"/>
                  </a:cubicBezTo>
                  <a:cubicBezTo>
                    <a:pt x="105721" y="14117"/>
                    <a:pt x="105721" y="13374"/>
                    <a:pt x="105625" y="12650"/>
                  </a:cubicBezTo>
                  <a:cubicBezTo>
                    <a:pt x="105463" y="12098"/>
                    <a:pt x="104882" y="11774"/>
                    <a:pt x="104320" y="11936"/>
                  </a:cubicBezTo>
                  <a:cubicBezTo>
                    <a:pt x="104168" y="11983"/>
                    <a:pt x="104025" y="12069"/>
                    <a:pt x="103911" y="12174"/>
                  </a:cubicBezTo>
                  <a:lnTo>
                    <a:pt x="103244" y="12841"/>
                  </a:lnTo>
                  <a:cubicBezTo>
                    <a:pt x="102282" y="14231"/>
                    <a:pt x="101939" y="15955"/>
                    <a:pt x="102291" y="17603"/>
                  </a:cubicBezTo>
                  <a:cubicBezTo>
                    <a:pt x="102291" y="18746"/>
                    <a:pt x="103530" y="19699"/>
                    <a:pt x="102863" y="21128"/>
                  </a:cubicBezTo>
                  <a:cubicBezTo>
                    <a:pt x="100310" y="19708"/>
                    <a:pt x="99234" y="16584"/>
                    <a:pt x="100386" y="13888"/>
                  </a:cubicBezTo>
                  <a:cubicBezTo>
                    <a:pt x="100701" y="12955"/>
                    <a:pt x="100920" y="12003"/>
                    <a:pt x="101053" y="11031"/>
                  </a:cubicBezTo>
                  <a:cubicBezTo>
                    <a:pt x="101053" y="10078"/>
                    <a:pt x="100577" y="9317"/>
                    <a:pt x="99624" y="9317"/>
                  </a:cubicBezTo>
                  <a:cubicBezTo>
                    <a:pt x="98758" y="9535"/>
                    <a:pt x="97986" y="10040"/>
                    <a:pt x="97434" y="10745"/>
                  </a:cubicBezTo>
                  <a:cubicBezTo>
                    <a:pt x="95719" y="12374"/>
                    <a:pt x="94786" y="14669"/>
                    <a:pt x="94862" y="17032"/>
                  </a:cubicBezTo>
                  <a:cubicBezTo>
                    <a:pt x="95329" y="18775"/>
                    <a:pt x="96100" y="20422"/>
                    <a:pt x="97148" y="21889"/>
                  </a:cubicBezTo>
                  <a:cubicBezTo>
                    <a:pt x="97519" y="22575"/>
                    <a:pt x="97519" y="23394"/>
                    <a:pt x="97148" y="24080"/>
                  </a:cubicBezTo>
                  <a:cubicBezTo>
                    <a:pt x="96586" y="24976"/>
                    <a:pt x="95415" y="25242"/>
                    <a:pt x="94519" y="24680"/>
                  </a:cubicBezTo>
                  <a:cubicBezTo>
                    <a:pt x="94510" y="24671"/>
                    <a:pt x="94490" y="24661"/>
                    <a:pt x="94481" y="24652"/>
                  </a:cubicBezTo>
                  <a:cubicBezTo>
                    <a:pt x="93929" y="23966"/>
                    <a:pt x="93567" y="23147"/>
                    <a:pt x="93433" y="22271"/>
                  </a:cubicBezTo>
                  <a:cubicBezTo>
                    <a:pt x="93433" y="21413"/>
                    <a:pt x="92481" y="20651"/>
                    <a:pt x="91528" y="20842"/>
                  </a:cubicBezTo>
                  <a:cubicBezTo>
                    <a:pt x="90147" y="21204"/>
                    <a:pt x="89080" y="22299"/>
                    <a:pt x="88766" y="23699"/>
                  </a:cubicBezTo>
                  <a:cubicBezTo>
                    <a:pt x="88623" y="24823"/>
                    <a:pt x="88861" y="25956"/>
                    <a:pt x="89433" y="26938"/>
                  </a:cubicBezTo>
                  <a:lnTo>
                    <a:pt x="90195" y="28557"/>
                  </a:lnTo>
                  <a:cubicBezTo>
                    <a:pt x="87947" y="28214"/>
                    <a:pt x="86108" y="26566"/>
                    <a:pt x="85527" y="24366"/>
                  </a:cubicBezTo>
                  <a:cubicBezTo>
                    <a:pt x="85403" y="23794"/>
                    <a:pt x="85175" y="23242"/>
                    <a:pt x="84861" y="22747"/>
                  </a:cubicBezTo>
                  <a:cubicBezTo>
                    <a:pt x="84365" y="22327"/>
                    <a:pt x="83641" y="22327"/>
                    <a:pt x="83146" y="22747"/>
                  </a:cubicBezTo>
                  <a:lnTo>
                    <a:pt x="82194" y="23509"/>
                  </a:lnTo>
                  <a:cubicBezTo>
                    <a:pt x="81012" y="24776"/>
                    <a:pt x="80784" y="26662"/>
                    <a:pt x="81622" y="28176"/>
                  </a:cubicBezTo>
                  <a:cubicBezTo>
                    <a:pt x="82518" y="29281"/>
                    <a:pt x="83537" y="30271"/>
                    <a:pt x="84670" y="31129"/>
                  </a:cubicBezTo>
                  <a:cubicBezTo>
                    <a:pt x="85147" y="31548"/>
                    <a:pt x="85185" y="32272"/>
                    <a:pt x="84775" y="32738"/>
                  </a:cubicBezTo>
                  <a:cubicBezTo>
                    <a:pt x="84737" y="32776"/>
                    <a:pt x="84708" y="32815"/>
                    <a:pt x="84670" y="32843"/>
                  </a:cubicBezTo>
                  <a:cubicBezTo>
                    <a:pt x="84394" y="32929"/>
                    <a:pt x="84089" y="32929"/>
                    <a:pt x="83813" y="32843"/>
                  </a:cubicBezTo>
                  <a:cubicBezTo>
                    <a:pt x="81432" y="32843"/>
                    <a:pt x="80860" y="29795"/>
                    <a:pt x="78765" y="29128"/>
                  </a:cubicBezTo>
                  <a:cubicBezTo>
                    <a:pt x="77212" y="28671"/>
                    <a:pt x="75555" y="28671"/>
                    <a:pt x="74002" y="29128"/>
                  </a:cubicBezTo>
                  <a:cubicBezTo>
                    <a:pt x="72955" y="29128"/>
                    <a:pt x="71335" y="30462"/>
                    <a:pt x="71526" y="31414"/>
                  </a:cubicBezTo>
                  <a:cubicBezTo>
                    <a:pt x="71716" y="32367"/>
                    <a:pt x="71526" y="31891"/>
                    <a:pt x="72383" y="31986"/>
                  </a:cubicBezTo>
                  <a:cubicBezTo>
                    <a:pt x="73240" y="32081"/>
                    <a:pt x="76002" y="31986"/>
                    <a:pt x="77717" y="32843"/>
                  </a:cubicBezTo>
                  <a:cubicBezTo>
                    <a:pt x="79431" y="33701"/>
                    <a:pt x="81051" y="34081"/>
                    <a:pt x="81336" y="35701"/>
                  </a:cubicBezTo>
                  <a:cubicBezTo>
                    <a:pt x="80870" y="36596"/>
                    <a:pt x="79803" y="37006"/>
                    <a:pt x="78860" y="36653"/>
                  </a:cubicBezTo>
                  <a:cubicBezTo>
                    <a:pt x="78098" y="36653"/>
                    <a:pt x="77622" y="35701"/>
                    <a:pt x="76764" y="35605"/>
                  </a:cubicBezTo>
                  <a:lnTo>
                    <a:pt x="76098" y="35605"/>
                  </a:lnTo>
                  <a:cubicBezTo>
                    <a:pt x="75488" y="36110"/>
                    <a:pt x="75412" y="37015"/>
                    <a:pt x="75917" y="37615"/>
                  </a:cubicBezTo>
                  <a:cubicBezTo>
                    <a:pt x="75974" y="37682"/>
                    <a:pt x="76031" y="37739"/>
                    <a:pt x="76098" y="37796"/>
                  </a:cubicBezTo>
                  <a:cubicBezTo>
                    <a:pt x="76098" y="38368"/>
                    <a:pt x="77050" y="39225"/>
                    <a:pt x="76098" y="39987"/>
                  </a:cubicBezTo>
                  <a:cubicBezTo>
                    <a:pt x="75145" y="40749"/>
                    <a:pt x="73145" y="38082"/>
                    <a:pt x="71716" y="36939"/>
                  </a:cubicBezTo>
                  <a:cubicBezTo>
                    <a:pt x="69125" y="35158"/>
                    <a:pt x="65782" y="34910"/>
                    <a:pt x="62953" y="36272"/>
                  </a:cubicBezTo>
                  <a:cubicBezTo>
                    <a:pt x="62429" y="36463"/>
                    <a:pt x="61944" y="36758"/>
                    <a:pt x="61524" y="37129"/>
                  </a:cubicBezTo>
                  <a:cubicBezTo>
                    <a:pt x="60763" y="37968"/>
                    <a:pt x="60763" y="39244"/>
                    <a:pt x="61524" y="40082"/>
                  </a:cubicBezTo>
                  <a:cubicBezTo>
                    <a:pt x="62248" y="40682"/>
                    <a:pt x="63096" y="41101"/>
                    <a:pt x="64001" y="41321"/>
                  </a:cubicBezTo>
                  <a:cubicBezTo>
                    <a:pt x="65239" y="41682"/>
                    <a:pt x="66363" y="42377"/>
                    <a:pt x="67239" y="43320"/>
                  </a:cubicBezTo>
                  <a:cubicBezTo>
                    <a:pt x="68230" y="44321"/>
                    <a:pt x="68230" y="45940"/>
                    <a:pt x="67239" y="46940"/>
                  </a:cubicBezTo>
                  <a:cubicBezTo>
                    <a:pt x="66239" y="48007"/>
                    <a:pt x="64687" y="48350"/>
                    <a:pt x="63334" y="47797"/>
                  </a:cubicBezTo>
                  <a:cubicBezTo>
                    <a:pt x="62286" y="47797"/>
                    <a:pt x="61524" y="46368"/>
                    <a:pt x="60286" y="46274"/>
                  </a:cubicBezTo>
                  <a:cubicBezTo>
                    <a:pt x="59048" y="46178"/>
                    <a:pt x="56952" y="47321"/>
                    <a:pt x="56952" y="48655"/>
                  </a:cubicBezTo>
                  <a:cubicBezTo>
                    <a:pt x="56990" y="49093"/>
                    <a:pt x="57238" y="49483"/>
                    <a:pt x="57619" y="49703"/>
                  </a:cubicBezTo>
                  <a:cubicBezTo>
                    <a:pt x="58572" y="50093"/>
                    <a:pt x="59562" y="50379"/>
                    <a:pt x="60572" y="50559"/>
                  </a:cubicBezTo>
                  <a:cubicBezTo>
                    <a:pt x="61620" y="50559"/>
                    <a:pt x="62477" y="51417"/>
                    <a:pt x="62477" y="52560"/>
                  </a:cubicBezTo>
                  <a:cubicBezTo>
                    <a:pt x="62344" y="53512"/>
                    <a:pt x="61734" y="54341"/>
                    <a:pt x="60858" y="54751"/>
                  </a:cubicBezTo>
                  <a:cubicBezTo>
                    <a:pt x="60086" y="55274"/>
                    <a:pt x="59057" y="55274"/>
                    <a:pt x="58286" y="54751"/>
                  </a:cubicBezTo>
                  <a:lnTo>
                    <a:pt x="53428" y="51322"/>
                  </a:lnTo>
                  <a:cubicBezTo>
                    <a:pt x="52676" y="50683"/>
                    <a:pt x="51799" y="50198"/>
                    <a:pt x="50856" y="49893"/>
                  </a:cubicBezTo>
                  <a:cubicBezTo>
                    <a:pt x="49752" y="49474"/>
                    <a:pt x="48532" y="49474"/>
                    <a:pt x="47427" y="49893"/>
                  </a:cubicBezTo>
                  <a:cubicBezTo>
                    <a:pt x="46618" y="50179"/>
                    <a:pt x="45942" y="50759"/>
                    <a:pt x="45523" y="51512"/>
                  </a:cubicBezTo>
                  <a:cubicBezTo>
                    <a:pt x="45113" y="52084"/>
                    <a:pt x="45113" y="52845"/>
                    <a:pt x="45523" y="53417"/>
                  </a:cubicBezTo>
                  <a:cubicBezTo>
                    <a:pt x="46056" y="53522"/>
                    <a:pt x="46608" y="53522"/>
                    <a:pt x="47142" y="53417"/>
                  </a:cubicBezTo>
                  <a:cubicBezTo>
                    <a:pt x="48761" y="53351"/>
                    <a:pt x="50333" y="53931"/>
                    <a:pt x="51523" y="55037"/>
                  </a:cubicBezTo>
                  <a:cubicBezTo>
                    <a:pt x="51999" y="55551"/>
                    <a:pt x="51999" y="56332"/>
                    <a:pt x="51523" y="56846"/>
                  </a:cubicBezTo>
                  <a:cubicBezTo>
                    <a:pt x="51161" y="57237"/>
                    <a:pt x="50695" y="57532"/>
                    <a:pt x="50190" y="57703"/>
                  </a:cubicBezTo>
                  <a:cubicBezTo>
                    <a:pt x="49171" y="57922"/>
                    <a:pt x="48104" y="57722"/>
                    <a:pt x="47237" y="57132"/>
                  </a:cubicBezTo>
                  <a:cubicBezTo>
                    <a:pt x="46418" y="56579"/>
                    <a:pt x="45465" y="56246"/>
                    <a:pt x="44475" y="56179"/>
                  </a:cubicBezTo>
                  <a:cubicBezTo>
                    <a:pt x="43141" y="56236"/>
                    <a:pt x="41941" y="56999"/>
                    <a:pt x="41331" y="58180"/>
                  </a:cubicBezTo>
                  <a:cubicBezTo>
                    <a:pt x="41055" y="58913"/>
                    <a:pt x="41388" y="59741"/>
                    <a:pt x="42093" y="60084"/>
                  </a:cubicBezTo>
                  <a:cubicBezTo>
                    <a:pt x="42884" y="60237"/>
                    <a:pt x="43684" y="60237"/>
                    <a:pt x="44475" y="60084"/>
                  </a:cubicBezTo>
                  <a:cubicBezTo>
                    <a:pt x="46970" y="60142"/>
                    <a:pt x="49428" y="60790"/>
                    <a:pt x="51618" y="61990"/>
                  </a:cubicBezTo>
                  <a:cubicBezTo>
                    <a:pt x="52361" y="62247"/>
                    <a:pt x="52761" y="63056"/>
                    <a:pt x="52514" y="63799"/>
                  </a:cubicBezTo>
                  <a:cubicBezTo>
                    <a:pt x="52476" y="63904"/>
                    <a:pt x="52437" y="63999"/>
                    <a:pt x="52381" y="64085"/>
                  </a:cubicBezTo>
                  <a:cubicBezTo>
                    <a:pt x="51961" y="64619"/>
                    <a:pt x="51342" y="64962"/>
                    <a:pt x="50666" y="65038"/>
                  </a:cubicBezTo>
                  <a:cubicBezTo>
                    <a:pt x="50161" y="65133"/>
                    <a:pt x="49647" y="65133"/>
                    <a:pt x="49142" y="65038"/>
                  </a:cubicBezTo>
                  <a:cubicBezTo>
                    <a:pt x="48342" y="64695"/>
                    <a:pt x="47513" y="64409"/>
                    <a:pt x="46665" y="64180"/>
                  </a:cubicBezTo>
                  <a:cubicBezTo>
                    <a:pt x="45589" y="63799"/>
                    <a:pt x="44408" y="63799"/>
                    <a:pt x="43332" y="64180"/>
                  </a:cubicBezTo>
                  <a:cubicBezTo>
                    <a:pt x="42093" y="64657"/>
                    <a:pt x="40855" y="66085"/>
                    <a:pt x="41141" y="67038"/>
                  </a:cubicBezTo>
                  <a:cubicBezTo>
                    <a:pt x="41427" y="67990"/>
                    <a:pt x="42570" y="67990"/>
                    <a:pt x="43522" y="68086"/>
                  </a:cubicBezTo>
                  <a:cubicBezTo>
                    <a:pt x="44284" y="68162"/>
                    <a:pt x="45037" y="68390"/>
                    <a:pt x="45713" y="68753"/>
                  </a:cubicBezTo>
                  <a:cubicBezTo>
                    <a:pt x="45713" y="68753"/>
                    <a:pt x="46380" y="68753"/>
                    <a:pt x="46380" y="69609"/>
                  </a:cubicBezTo>
                  <a:cubicBezTo>
                    <a:pt x="46456" y="69857"/>
                    <a:pt x="46456" y="70124"/>
                    <a:pt x="46380" y="70372"/>
                  </a:cubicBezTo>
                  <a:cubicBezTo>
                    <a:pt x="45694" y="71677"/>
                    <a:pt x="44332" y="72496"/>
                    <a:pt x="42856" y="72467"/>
                  </a:cubicBezTo>
                  <a:cubicBezTo>
                    <a:pt x="41741" y="72305"/>
                    <a:pt x="40741" y="71677"/>
                    <a:pt x="40093" y="70752"/>
                  </a:cubicBezTo>
                  <a:cubicBezTo>
                    <a:pt x="39474" y="69886"/>
                    <a:pt x="38607" y="69229"/>
                    <a:pt x="37617" y="68848"/>
                  </a:cubicBezTo>
                  <a:lnTo>
                    <a:pt x="35331" y="68848"/>
                  </a:lnTo>
                  <a:cubicBezTo>
                    <a:pt x="34588" y="69210"/>
                    <a:pt x="33978" y="69819"/>
                    <a:pt x="33616" y="70562"/>
                  </a:cubicBezTo>
                  <a:cubicBezTo>
                    <a:pt x="33321" y="71000"/>
                    <a:pt x="33092" y="71486"/>
                    <a:pt x="32949" y="71991"/>
                  </a:cubicBezTo>
                  <a:cubicBezTo>
                    <a:pt x="32949" y="73610"/>
                    <a:pt x="33997" y="74563"/>
                    <a:pt x="35426" y="74849"/>
                  </a:cubicBezTo>
                  <a:cubicBezTo>
                    <a:pt x="36931" y="74973"/>
                    <a:pt x="38426" y="75191"/>
                    <a:pt x="39903" y="75515"/>
                  </a:cubicBezTo>
                  <a:cubicBezTo>
                    <a:pt x="40569" y="75515"/>
                    <a:pt x="41236" y="76372"/>
                    <a:pt x="40950" y="77230"/>
                  </a:cubicBezTo>
                  <a:cubicBezTo>
                    <a:pt x="40493" y="78125"/>
                    <a:pt x="39655" y="78754"/>
                    <a:pt x="38664" y="78944"/>
                  </a:cubicBezTo>
                  <a:cubicBezTo>
                    <a:pt x="37902" y="79087"/>
                    <a:pt x="37112" y="78915"/>
                    <a:pt x="36474" y="78468"/>
                  </a:cubicBezTo>
                  <a:cubicBezTo>
                    <a:pt x="36083" y="78154"/>
                    <a:pt x="35626" y="77925"/>
                    <a:pt x="35140" y="77801"/>
                  </a:cubicBezTo>
                  <a:cubicBezTo>
                    <a:pt x="34588" y="77592"/>
                    <a:pt x="33978" y="77592"/>
                    <a:pt x="33426" y="77801"/>
                  </a:cubicBezTo>
                  <a:cubicBezTo>
                    <a:pt x="32426" y="78382"/>
                    <a:pt x="32092" y="79658"/>
                    <a:pt x="32664" y="80659"/>
                  </a:cubicBezTo>
                  <a:cubicBezTo>
                    <a:pt x="33140" y="81420"/>
                    <a:pt x="34092" y="81706"/>
                    <a:pt x="34855" y="82278"/>
                  </a:cubicBezTo>
                  <a:cubicBezTo>
                    <a:pt x="34873" y="82878"/>
                    <a:pt x="34588" y="83449"/>
                    <a:pt x="34092" y="83802"/>
                  </a:cubicBezTo>
                  <a:cubicBezTo>
                    <a:pt x="33597" y="84335"/>
                    <a:pt x="32921" y="84678"/>
                    <a:pt x="32188" y="84754"/>
                  </a:cubicBezTo>
                  <a:cubicBezTo>
                    <a:pt x="31721" y="84859"/>
                    <a:pt x="31225" y="84859"/>
                    <a:pt x="30759" y="84754"/>
                  </a:cubicBezTo>
                  <a:cubicBezTo>
                    <a:pt x="29692" y="84088"/>
                    <a:pt x="28482" y="83669"/>
                    <a:pt x="27234" y="83516"/>
                  </a:cubicBezTo>
                  <a:cubicBezTo>
                    <a:pt x="25691" y="83431"/>
                    <a:pt x="24167" y="83897"/>
                    <a:pt x="22948" y="84850"/>
                  </a:cubicBezTo>
                  <a:cubicBezTo>
                    <a:pt x="22186" y="85345"/>
                    <a:pt x="21662" y="86145"/>
                    <a:pt x="21519" y="87040"/>
                  </a:cubicBezTo>
                  <a:cubicBezTo>
                    <a:pt x="21434" y="87288"/>
                    <a:pt x="21434" y="87555"/>
                    <a:pt x="21519" y="87803"/>
                  </a:cubicBezTo>
                  <a:cubicBezTo>
                    <a:pt x="22834" y="88879"/>
                    <a:pt x="24491" y="89422"/>
                    <a:pt x="26187" y="89326"/>
                  </a:cubicBezTo>
                  <a:cubicBezTo>
                    <a:pt x="27044" y="89222"/>
                    <a:pt x="27911" y="89393"/>
                    <a:pt x="28663" y="89802"/>
                  </a:cubicBezTo>
                  <a:cubicBezTo>
                    <a:pt x="29025" y="90174"/>
                    <a:pt x="29025" y="90765"/>
                    <a:pt x="28663" y="91136"/>
                  </a:cubicBezTo>
                  <a:cubicBezTo>
                    <a:pt x="28273" y="91679"/>
                    <a:pt x="27692" y="92051"/>
                    <a:pt x="27044" y="92184"/>
                  </a:cubicBezTo>
                  <a:cubicBezTo>
                    <a:pt x="26387" y="92279"/>
                    <a:pt x="25758" y="92546"/>
                    <a:pt x="25234" y="92946"/>
                  </a:cubicBezTo>
                  <a:cubicBezTo>
                    <a:pt x="24691" y="93384"/>
                    <a:pt x="24415" y="94060"/>
                    <a:pt x="24472" y="94756"/>
                  </a:cubicBezTo>
                  <a:cubicBezTo>
                    <a:pt x="24605" y="95251"/>
                    <a:pt x="24796" y="95737"/>
                    <a:pt x="25044" y="96185"/>
                  </a:cubicBezTo>
                  <a:cubicBezTo>
                    <a:pt x="25082" y="96537"/>
                    <a:pt x="25082" y="96880"/>
                    <a:pt x="25044" y="97232"/>
                  </a:cubicBezTo>
                  <a:cubicBezTo>
                    <a:pt x="25282" y="98089"/>
                    <a:pt x="25025" y="99004"/>
                    <a:pt x="24377" y="99613"/>
                  </a:cubicBezTo>
                  <a:cubicBezTo>
                    <a:pt x="23796" y="99976"/>
                    <a:pt x="23053" y="99976"/>
                    <a:pt x="22472" y="99613"/>
                  </a:cubicBezTo>
                  <a:cubicBezTo>
                    <a:pt x="21996" y="99613"/>
                    <a:pt x="21805" y="98851"/>
                    <a:pt x="21615" y="98375"/>
                  </a:cubicBezTo>
                  <a:cubicBezTo>
                    <a:pt x="21567" y="97841"/>
                    <a:pt x="21405" y="97318"/>
                    <a:pt x="21139" y="96851"/>
                  </a:cubicBezTo>
                  <a:lnTo>
                    <a:pt x="21139" y="96851"/>
                  </a:lnTo>
                  <a:cubicBezTo>
                    <a:pt x="21139" y="96851"/>
                    <a:pt x="20186" y="96280"/>
                    <a:pt x="19710" y="96851"/>
                  </a:cubicBezTo>
                  <a:cubicBezTo>
                    <a:pt x="19233" y="97423"/>
                    <a:pt x="18090" y="98947"/>
                    <a:pt x="17995" y="100376"/>
                  </a:cubicBezTo>
                  <a:cubicBezTo>
                    <a:pt x="17909" y="101642"/>
                    <a:pt x="18538" y="102852"/>
                    <a:pt x="19614" y="103518"/>
                  </a:cubicBezTo>
                  <a:cubicBezTo>
                    <a:pt x="20186" y="103518"/>
                    <a:pt x="20757" y="103518"/>
                    <a:pt x="20853" y="104757"/>
                  </a:cubicBezTo>
                  <a:cubicBezTo>
                    <a:pt x="20948" y="105995"/>
                    <a:pt x="20091" y="106757"/>
                    <a:pt x="20853" y="107424"/>
                  </a:cubicBezTo>
                  <a:lnTo>
                    <a:pt x="20853" y="107424"/>
                  </a:lnTo>
                  <a:cubicBezTo>
                    <a:pt x="19424" y="105805"/>
                    <a:pt x="18757" y="107424"/>
                    <a:pt x="17805" y="106853"/>
                  </a:cubicBezTo>
                  <a:cubicBezTo>
                    <a:pt x="16852" y="106281"/>
                    <a:pt x="16852" y="105233"/>
                    <a:pt x="16662" y="104281"/>
                  </a:cubicBezTo>
                  <a:cubicBezTo>
                    <a:pt x="16471" y="103328"/>
                    <a:pt x="15614" y="102185"/>
                    <a:pt x="14376" y="102947"/>
                  </a:cubicBezTo>
                  <a:cubicBezTo>
                    <a:pt x="13461" y="103452"/>
                    <a:pt x="12966" y="104491"/>
                    <a:pt x="13138" y="105519"/>
                  </a:cubicBezTo>
                  <a:cubicBezTo>
                    <a:pt x="13138" y="106281"/>
                    <a:pt x="13899" y="106948"/>
                    <a:pt x="14090" y="107709"/>
                  </a:cubicBezTo>
                  <a:cubicBezTo>
                    <a:pt x="14195" y="108786"/>
                    <a:pt x="13633" y="109805"/>
                    <a:pt x="12661" y="110281"/>
                  </a:cubicBezTo>
                  <a:cubicBezTo>
                    <a:pt x="11328" y="110853"/>
                    <a:pt x="10851" y="109519"/>
                    <a:pt x="10756" y="108376"/>
                  </a:cubicBezTo>
                  <a:lnTo>
                    <a:pt x="10756" y="104567"/>
                  </a:lnTo>
                  <a:cubicBezTo>
                    <a:pt x="10823" y="103900"/>
                    <a:pt x="10651" y="103223"/>
                    <a:pt x="10280" y="102662"/>
                  </a:cubicBezTo>
                  <a:cubicBezTo>
                    <a:pt x="9708" y="102166"/>
                    <a:pt x="8851" y="102166"/>
                    <a:pt x="8280" y="102662"/>
                  </a:cubicBezTo>
                  <a:cubicBezTo>
                    <a:pt x="7499" y="103262"/>
                    <a:pt x="7013" y="104157"/>
                    <a:pt x="6946" y="105138"/>
                  </a:cubicBezTo>
                  <a:cubicBezTo>
                    <a:pt x="6746" y="106205"/>
                    <a:pt x="6746" y="107310"/>
                    <a:pt x="6946" y="108376"/>
                  </a:cubicBezTo>
                  <a:cubicBezTo>
                    <a:pt x="7422" y="109519"/>
                    <a:pt x="7994" y="111139"/>
                    <a:pt x="6946" y="112282"/>
                  </a:cubicBezTo>
                  <a:cubicBezTo>
                    <a:pt x="6203" y="113006"/>
                    <a:pt x="5022" y="113006"/>
                    <a:pt x="4279" y="112282"/>
                  </a:cubicBezTo>
                  <a:cubicBezTo>
                    <a:pt x="3879" y="111405"/>
                    <a:pt x="3879" y="110396"/>
                    <a:pt x="4279" y="109519"/>
                  </a:cubicBezTo>
                  <a:cubicBezTo>
                    <a:pt x="4279" y="108091"/>
                    <a:pt x="5232" y="106281"/>
                    <a:pt x="4279" y="105805"/>
                  </a:cubicBezTo>
                  <a:cubicBezTo>
                    <a:pt x="3327" y="105328"/>
                    <a:pt x="1803" y="105805"/>
                    <a:pt x="946" y="107329"/>
                  </a:cubicBezTo>
                  <a:cubicBezTo>
                    <a:pt x="203" y="108310"/>
                    <a:pt x="-131" y="109538"/>
                    <a:pt x="-7" y="110758"/>
                  </a:cubicBezTo>
                  <a:lnTo>
                    <a:pt x="-7" y="110758"/>
                  </a:lnTo>
                  <a:cubicBezTo>
                    <a:pt x="336" y="112834"/>
                    <a:pt x="1803" y="114558"/>
                    <a:pt x="3803" y="1152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5" name="Freeform: Shape 1044">
              <a:extLst>
                <a:ext uri="{FF2B5EF4-FFF2-40B4-BE49-F238E27FC236}">
                  <a16:creationId xmlns:a16="http://schemas.microsoft.com/office/drawing/2014/main" xmlns="" id="{05C0F41A-58C8-13FE-454F-7CB0DA9A8D2F}"/>
                </a:ext>
              </a:extLst>
            </p:cNvPr>
            <p:cNvSpPr/>
            <p:nvPr/>
          </p:nvSpPr>
          <p:spPr>
            <a:xfrm>
              <a:off x="6968680" y="3819810"/>
              <a:ext cx="196236" cy="174664"/>
            </a:xfrm>
            <a:custGeom>
              <a:avLst/>
              <a:gdLst>
                <a:gd name="connsiteX0" fmla="*/ 7778 w 196236"/>
                <a:gd name="connsiteY0" fmla="*/ 89993 h 174664"/>
                <a:gd name="connsiteX1" fmla="*/ 13207 w 196236"/>
                <a:gd name="connsiteY1" fmla="*/ 96756 h 174664"/>
                <a:gd name="connsiteX2" fmla="*/ 21018 w 196236"/>
                <a:gd name="connsiteY2" fmla="*/ 108662 h 174664"/>
                <a:gd name="connsiteX3" fmla="*/ 54451 w 196236"/>
                <a:gd name="connsiteY3" fmla="*/ 137237 h 174664"/>
                <a:gd name="connsiteX4" fmla="*/ 70262 w 196236"/>
                <a:gd name="connsiteY4" fmla="*/ 152477 h 174664"/>
                <a:gd name="connsiteX5" fmla="*/ 76644 w 196236"/>
                <a:gd name="connsiteY5" fmla="*/ 155621 h 174664"/>
                <a:gd name="connsiteX6" fmla="*/ 83788 w 196236"/>
                <a:gd name="connsiteY6" fmla="*/ 161526 h 174664"/>
                <a:gd name="connsiteX7" fmla="*/ 93313 w 196236"/>
                <a:gd name="connsiteY7" fmla="*/ 171051 h 174664"/>
                <a:gd name="connsiteX8" fmla="*/ 93313 w 196236"/>
                <a:gd name="connsiteY8" fmla="*/ 171051 h 174664"/>
                <a:gd name="connsiteX9" fmla="*/ 94456 w 196236"/>
                <a:gd name="connsiteY9" fmla="*/ 172194 h 174664"/>
                <a:gd name="connsiteX10" fmla="*/ 96646 w 196236"/>
                <a:gd name="connsiteY10" fmla="*/ 173908 h 174664"/>
                <a:gd name="connsiteX11" fmla="*/ 97504 w 196236"/>
                <a:gd name="connsiteY11" fmla="*/ 171337 h 174664"/>
                <a:gd name="connsiteX12" fmla="*/ 96456 w 196236"/>
                <a:gd name="connsiteY12" fmla="*/ 169146 h 174664"/>
                <a:gd name="connsiteX13" fmla="*/ 97789 w 196236"/>
                <a:gd name="connsiteY13" fmla="*/ 166384 h 174664"/>
                <a:gd name="connsiteX14" fmla="*/ 99885 w 196236"/>
                <a:gd name="connsiteY14" fmla="*/ 168098 h 174664"/>
                <a:gd name="connsiteX15" fmla="*/ 99885 w 196236"/>
                <a:gd name="connsiteY15" fmla="*/ 172003 h 174664"/>
                <a:gd name="connsiteX16" fmla="*/ 100456 w 196236"/>
                <a:gd name="connsiteY16" fmla="*/ 173908 h 174664"/>
                <a:gd name="connsiteX17" fmla="*/ 102552 w 196236"/>
                <a:gd name="connsiteY17" fmla="*/ 173908 h 174664"/>
                <a:gd name="connsiteX18" fmla="*/ 103886 w 196236"/>
                <a:gd name="connsiteY18" fmla="*/ 171146 h 174664"/>
                <a:gd name="connsiteX19" fmla="*/ 103314 w 196236"/>
                <a:gd name="connsiteY19" fmla="*/ 167812 h 174664"/>
                <a:gd name="connsiteX20" fmla="*/ 103314 w 196236"/>
                <a:gd name="connsiteY20" fmla="*/ 163717 h 174664"/>
                <a:gd name="connsiteX21" fmla="*/ 106171 w 196236"/>
                <a:gd name="connsiteY21" fmla="*/ 163717 h 174664"/>
                <a:gd name="connsiteX22" fmla="*/ 106171 w 196236"/>
                <a:gd name="connsiteY22" fmla="*/ 166384 h 174664"/>
                <a:gd name="connsiteX23" fmla="*/ 106171 w 196236"/>
                <a:gd name="connsiteY23" fmla="*/ 170289 h 174664"/>
                <a:gd name="connsiteX24" fmla="*/ 109601 w 196236"/>
                <a:gd name="connsiteY24" fmla="*/ 168194 h 174664"/>
                <a:gd name="connsiteX25" fmla="*/ 110458 w 196236"/>
                <a:gd name="connsiteY25" fmla="*/ 164574 h 174664"/>
                <a:gd name="connsiteX26" fmla="*/ 109981 w 196236"/>
                <a:gd name="connsiteY26" fmla="*/ 161335 h 174664"/>
                <a:gd name="connsiteX27" fmla="*/ 110744 w 196236"/>
                <a:gd name="connsiteY27" fmla="*/ 159335 h 174664"/>
                <a:gd name="connsiteX28" fmla="*/ 112934 w 196236"/>
                <a:gd name="connsiteY28" fmla="*/ 163907 h 174664"/>
                <a:gd name="connsiteX29" fmla="*/ 112934 w 196236"/>
                <a:gd name="connsiteY29" fmla="*/ 166288 h 174664"/>
                <a:gd name="connsiteX30" fmla="*/ 114534 w 196236"/>
                <a:gd name="connsiteY30" fmla="*/ 166498 h 174664"/>
                <a:gd name="connsiteX31" fmla="*/ 114744 w 196236"/>
                <a:gd name="connsiteY31" fmla="*/ 166288 h 174664"/>
                <a:gd name="connsiteX32" fmla="*/ 115411 w 196236"/>
                <a:gd name="connsiteY32" fmla="*/ 165431 h 174664"/>
                <a:gd name="connsiteX33" fmla="*/ 116554 w 196236"/>
                <a:gd name="connsiteY33" fmla="*/ 160192 h 174664"/>
                <a:gd name="connsiteX34" fmla="*/ 115982 w 196236"/>
                <a:gd name="connsiteY34" fmla="*/ 156478 h 174664"/>
                <a:gd name="connsiteX35" fmla="*/ 118554 w 196236"/>
                <a:gd name="connsiteY35" fmla="*/ 163907 h 174664"/>
                <a:gd name="connsiteX36" fmla="*/ 117697 w 196236"/>
                <a:gd name="connsiteY36" fmla="*/ 167146 h 174664"/>
                <a:gd name="connsiteX37" fmla="*/ 119221 w 196236"/>
                <a:gd name="connsiteY37" fmla="*/ 168765 h 174664"/>
                <a:gd name="connsiteX38" fmla="*/ 121697 w 196236"/>
                <a:gd name="connsiteY38" fmla="*/ 166955 h 174664"/>
                <a:gd name="connsiteX39" fmla="*/ 124555 w 196236"/>
                <a:gd name="connsiteY39" fmla="*/ 159907 h 174664"/>
                <a:gd name="connsiteX40" fmla="*/ 122173 w 196236"/>
                <a:gd name="connsiteY40" fmla="*/ 154954 h 174664"/>
                <a:gd name="connsiteX41" fmla="*/ 122173 w 196236"/>
                <a:gd name="connsiteY41" fmla="*/ 152572 h 174664"/>
                <a:gd name="connsiteX42" fmla="*/ 125126 w 196236"/>
                <a:gd name="connsiteY42" fmla="*/ 151620 h 174664"/>
                <a:gd name="connsiteX43" fmla="*/ 126174 w 196236"/>
                <a:gd name="connsiteY43" fmla="*/ 154001 h 174664"/>
                <a:gd name="connsiteX44" fmla="*/ 128270 w 196236"/>
                <a:gd name="connsiteY44" fmla="*/ 155334 h 174664"/>
                <a:gd name="connsiteX45" fmla="*/ 131222 w 196236"/>
                <a:gd name="connsiteY45" fmla="*/ 151716 h 174664"/>
                <a:gd name="connsiteX46" fmla="*/ 130555 w 196236"/>
                <a:gd name="connsiteY46" fmla="*/ 148381 h 174664"/>
                <a:gd name="connsiteX47" fmla="*/ 129794 w 196236"/>
                <a:gd name="connsiteY47" fmla="*/ 146858 h 174664"/>
                <a:gd name="connsiteX48" fmla="*/ 134746 w 196236"/>
                <a:gd name="connsiteY48" fmla="*/ 150572 h 174664"/>
                <a:gd name="connsiteX49" fmla="*/ 135413 w 196236"/>
                <a:gd name="connsiteY49" fmla="*/ 152192 h 174664"/>
                <a:gd name="connsiteX50" fmla="*/ 137318 w 196236"/>
                <a:gd name="connsiteY50" fmla="*/ 152192 h 174664"/>
                <a:gd name="connsiteX51" fmla="*/ 138271 w 196236"/>
                <a:gd name="connsiteY51" fmla="*/ 151239 h 174664"/>
                <a:gd name="connsiteX52" fmla="*/ 138937 w 196236"/>
                <a:gd name="connsiteY52" fmla="*/ 146096 h 174664"/>
                <a:gd name="connsiteX53" fmla="*/ 135699 w 196236"/>
                <a:gd name="connsiteY53" fmla="*/ 143428 h 174664"/>
                <a:gd name="connsiteX54" fmla="*/ 135537 w 196236"/>
                <a:gd name="connsiteY54" fmla="*/ 141685 h 174664"/>
                <a:gd name="connsiteX55" fmla="*/ 135699 w 196236"/>
                <a:gd name="connsiteY55" fmla="*/ 141524 h 174664"/>
                <a:gd name="connsiteX56" fmla="*/ 136556 w 196236"/>
                <a:gd name="connsiteY56" fmla="*/ 141524 h 174664"/>
                <a:gd name="connsiteX57" fmla="*/ 142081 w 196236"/>
                <a:gd name="connsiteY57" fmla="*/ 144572 h 174664"/>
                <a:gd name="connsiteX58" fmla="*/ 147224 w 196236"/>
                <a:gd name="connsiteY58" fmla="*/ 143047 h 174664"/>
                <a:gd name="connsiteX59" fmla="*/ 149986 w 196236"/>
                <a:gd name="connsiteY59" fmla="*/ 139904 h 174664"/>
                <a:gd name="connsiteX60" fmla="*/ 149034 w 196236"/>
                <a:gd name="connsiteY60" fmla="*/ 139904 h 174664"/>
                <a:gd name="connsiteX61" fmla="*/ 143224 w 196236"/>
                <a:gd name="connsiteY61" fmla="*/ 139904 h 174664"/>
                <a:gd name="connsiteX62" fmla="*/ 139128 w 196236"/>
                <a:gd name="connsiteY62" fmla="*/ 137618 h 174664"/>
                <a:gd name="connsiteX63" fmla="*/ 141890 w 196236"/>
                <a:gd name="connsiteY63" fmla="*/ 135999 h 174664"/>
                <a:gd name="connsiteX64" fmla="*/ 144176 w 196236"/>
                <a:gd name="connsiteY64" fmla="*/ 136666 h 174664"/>
                <a:gd name="connsiteX65" fmla="*/ 144938 w 196236"/>
                <a:gd name="connsiteY65" fmla="*/ 136666 h 174664"/>
                <a:gd name="connsiteX66" fmla="*/ 144986 w 196236"/>
                <a:gd name="connsiteY66" fmla="*/ 134237 h 174664"/>
                <a:gd name="connsiteX67" fmla="*/ 144938 w 196236"/>
                <a:gd name="connsiteY67" fmla="*/ 134189 h 174664"/>
                <a:gd name="connsiteX68" fmla="*/ 144938 w 196236"/>
                <a:gd name="connsiteY68" fmla="*/ 131903 h 174664"/>
                <a:gd name="connsiteX69" fmla="*/ 149796 w 196236"/>
                <a:gd name="connsiteY69" fmla="*/ 134189 h 174664"/>
                <a:gd name="connsiteX70" fmla="*/ 159321 w 196236"/>
                <a:gd name="connsiteY70" fmla="*/ 132666 h 174664"/>
                <a:gd name="connsiteX71" fmla="*/ 160940 w 196236"/>
                <a:gd name="connsiteY71" fmla="*/ 131427 h 174664"/>
                <a:gd name="connsiteX72" fmla="*/ 161416 w 196236"/>
                <a:gd name="connsiteY72" fmla="*/ 127903 h 174664"/>
                <a:gd name="connsiteX73" fmla="*/ 158559 w 196236"/>
                <a:gd name="connsiteY73" fmla="*/ 127331 h 174664"/>
                <a:gd name="connsiteX74" fmla="*/ 154844 w 196236"/>
                <a:gd name="connsiteY74" fmla="*/ 125998 h 174664"/>
                <a:gd name="connsiteX75" fmla="*/ 154168 w 196236"/>
                <a:gd name="connsiteY75" fmla="*/ 122150 h 174664"/>
                <a:gd name="connsiteX76" fmla="*/ 154368 w 196236"/>
                <a:gd name="connsiteY76" fmla="*/ 121902 h 174664"/>
                <a:gd name="connsiteX77" fmla="*/ 158749 w 196236"/>
                <a:gd name="connsiteY77" fmla="*/ 119521 h 174664"/>
                <a:gd name="connsiteX78" fmla="*/ 162369 w 196236"/>
                <a:gd name="connsiteY78" fmla="*/ 120092 h 174664"/>
                <a:gd name="connsiteX79" fmla="*/ 166084 w 196236"/>
                <a:gd name="connsiteY79" fmla="*/ 115806 h 174664"/>
                <a:gd name="connsiteX80" fmla="*/ 165227 w 196236"/>
                <a:gd name="connsiteY80" fmla="*/ 114853 h 174664"/>
                <a:gd name="connsiteX81" fmla="*/ 161797 w 196236"/>
                <a:gd name="connsiteY81" fmla="*/ 114853 h 174664"/>
                <a:gd name="connsiteX82" fmla="*/ 159607 w 196236"/>
                <a:gd name="connsiteY82" fmla="*/ 113329 h 174664"/>
                <a:gd name="connsiteX83" fmla="*/ 161416 w 196236"/>
                <a:gd name="connsiteY83" fmla="*/ 110091 h 174664"/>
                <a:gd name="connsiteX84" fmla="*/ 164369 w 196236"/>
                <a:gd name="connsiteY84" fmla="*/ 109519 h 174664"/>
                <a:gd name="connsiteX85" fmla="*/ 170084 w 196236"/>
                <a:gd name="connsiteY85" fmla="*/ 111520 h 174664"/>
                <a:gd name="connsiteX86" fmla="*/ 173132 w 196236"/>
                <a:gd name="connsiteY86" fmla="*/ 112091 h 174664"/>
                <a:gd name="connsiteX87" fmla="*/ 177133 w 196236"/>
                <a:gd name="connsiteY87" fmla="*/ 110186 h 174664"/>
                <a:gd name="connsiteX88" fmla="*/ 179419 w 196236"/>
                <a:gd name="connsiteY88" fmla="*/ 107043 h 174664"/>
                <a:gd name="connsiteX89" fmla="*/ 179419 w 196236"/>
                <a:gd name="connsiteY89" fmla="*/ 103995 h 174664"/>
                <a:gd name="connsiteX90" fmla="*/ 177228 w 196236"/>
                <a:gd name="connsiteY90" fmla="*/ 104852 h 174664"/>
                <a:gd name="connsiteX91" fmla="*/ 171799 w 196236"/>
                <a:gd name="connsiteY91" fmla="*/ 105519 h 174664"/>
                <a:gd name="connsiteX92" fmla="*/ 171189 w 196236"/>
                <a:gd name="connsiteY92" fmla="*/ 103738 h 174664"/>
                <a:gd name="connsiteX93" fmla="*/ 171322 w 196236"/>
                <a:gd name="connsiteY93" fmla="*/ 103518 h 174664"/>
                <a:gd name="connsiteX94" fmla="*/ 173037 w 196236"/>
                <a:gd name="connsiteY94" fmla="*/ 101328 h 174664"/>
                <a:gd name="connsiteX95" fmla="*/ 176847 w 196236"/>
                <a:gd name="connsiteY95" fmla="*/ 99613 h 174664"/>
                <a:gd name="connsiteX96" fmla="*/ 180466 w 196236"/>
                <a:gd name="connsiteY96" fmla="*/ 98661 h 174664"/>
                <a:gd name="connsiteX97" fmla="*/ 184467 w 196236"/>
                <a:gd name="connsiteY97" fmla="*/ 92946 h 174664"/>
                <a:gd name="connsiteX98" fmla="*/ 183610 w 196236"/>
                <a:gd name="connsiteY98" fmla="*/ 90660 h 174664"/>
                <a:gd name="connsiteX99" fmla="*/ 180466 w 196236"/>
                <a:gd name="connsiteY99" fmla="*/ 92184 h 174664"/>
                <a:gd name="connsiteX100" fmla="*/ 170941 w 196236"/>
                <a:gd name="connsiteY100" fmla="*/ 95422 h 174664"/>
                <a:gd name="connsiteX101" fmla="*/ 169989 w 196236"/>
                <a:gd name="connsiteY101" fmla="*/ 93137 h 174664"/>
                <a:gd name="connsiteX102" fmla="*/ 172085 w 196236"/>
                <a:gd name="connsiteY102" fmla="*/ 90469 h 174664"/>
                <a:gd name="connsiteX103" fmla="*/ 173989 w 196236"/>
                <a:gd name="connsiteY103" fmla="*/ 89803 h 174664"/>
                <a:gd name="connsiteX104" fmla="*/ 177133 w 196236"/>
                <a:gd name="connsiteY104" fmla="*/ 88946 h 174664"/>
                <a:gd name="connsiteX105" fmla="*/ 181419 w 196236"/>
                <a:gd name="connsiteY105" fmla="*/ 86088 h 174664"/>
                <a:gd name="connsiteX106" fmla="*/ 183991 w 196236"/>
                <a:gd name="connsiteY106" fmla="*/ 79992 h 174664"/>
                <a:gd name="connsiteX107" fmla="*/ 180943 w 196236"/>
                <a:gd name="connsiteY107" fmla="*/ 80754 h 174664"/>
                <a:gd name="connsiteX108" fmla="*/ 178180 w 196236"/>
                <a:gd name="connsiteY108" fmla="*/ 81706 h 174664"/>
                <a:gd name="connsiteX109" fmla="*/ 177228 w 196236"/>
                <a:gd name="connsiteY109" fmla="*/ 81135 h 174664"/>
                <a:gd name="connsiteX110" fmla="*/ 177228 w 196236"/>
                <a:gd name="connsiteY110" fmla="*/ 79992 h 174664"/>
                <a:gd name="connsiteX111" fmla="*/ 181133 w 196236"/>
                <a:gd name="connsiteY111" fmla="*/ 74182 h 174664"/>
                <a:gd name="connsiteX112" fmla="*/ 184562 w 196236"/>
                <a:gd name="connsiteY112" fmla="*/ 74182 h 174664"/>
                <a:gd name="connsiteX113" fmla="*/ 187801 w 196236"/>
                <a:gd name="connsiteY113" fmla="*/ 74182 h 174664"/>
                <a:gd name="connsiteX114" fmla="*/ 188848 w 196236"/>
                <a:gd name="connsiteY114" fmla="*/ 73229 h 174664"/>
                <a:gd name="connsiteX115" fmla="*/ 190277 w 196236"/>
                <a:gd name="connsiteY115" fmla="*/ 69609 h 174664"/>
                <a:gd name="connsiteX116" fmla="*/ 190277 w 196236"/>
                <a:gd name="connsiteY116" fmla="*/ 67228 h 174664"/>
                <a:gd name="connsiteX117" fmla="*/ 186848 w 196236"/>
                <a:gd name="connsiteY117" fmla="*/ 65704 h 174664"/>
                <a:gd name="connsiteX118" fmla="*/ 181800 w 196236"/>
                <a:gd name="connsiteY118" fmla="*/ 68657 h 174664"/>
                <a:gd name="connsiteX119" fmla="*/ 180276 w 196236"/>
                <a:gd name="connsiteY119" fmla="*/ 67324 h 174664"/>
                <a:gd name="connsiteX120" fmla="*/ 182086 w 196236"/>
                <a:gd name="connsiteY120" fmla="*/ 63323 h 174664"/>
                <a:gd name="connsiteX121" fmla="*/ 184562 w 196236"/>
                <a:gd name="connsiteY121" fmla="*/ 62085 h 174664"/>
                <a:gd name="connsiteX122" fmla="*/ 186181 w 196236"/>
                <a:gd name="connsiteY122" fmla="*/ 62085 h 174664"/>
                <a:gd name="connsiteX123" fmla="*/ 187991 w 196236"/>
                <a:gd name="connsiteY123" fmla="*/ 60084 h 174664"/>
                <a:gd name="connsiteX124" fmla="*/ 187991 w 196236"/>
                <a:gd name="connsiteY124" fmla="*/ 55703 h 174664"/>
                <a:gd name="connsiteX125" fmla="*/ 185134 w 196236"/>
                <a:gd name="connsiteY125" fmla="*/ 55703 h 174664"/>
                <a:gd name="connsiteX126" fmla="*/ 185134 w 196236"/>
                <a:gd name="connsiteY126" fmla="*/ 53036 h 174664"/>
                <a:gd name="connsiteX127" fmla="*/ 186658 w 196236"/>
                <a:gd name="connsiteY127" fmla="*/ 49988 h 174664"/>
                <a:gd name="connsiteX128" fmla="*/ 188277 w 196236"/>
                <a:gd name="connsiteY128" fmla="*/ 49131 h 174664"/>
                <a:gd name="connsiteX129" fmla="*/ 192182 w 196236"/>
                <a:gd name="connsiteY129" fmla="*/ 47226 h 174664"/>
                <a:gd name="connsiteX130" fmla="*/ 195897 w 196236"/>
                <a:gd name="connsiteY130" fmla="*/ 41130 h 174664"/>
                <a:gd name="connsiteX131" fmla="*/ 195897 w 196236"/>
                <a:gd name="connsiteY131" fmla="*/ 36749 h 174664"/>
                <a:gd name="connsiteX132" fmla="*/ 195135 w 196236"/>
                <a:gd name="connsiteY132" fmla="*/ 36177 h 174664"/>
                <a:gd name="connsiteX133" fmla="*/ 190182 w 196236"/>
                <a:gd name="connsiteY133" fmla="*/ 39320 h 174664"/>
                <a:gd name="connsiteX134" fmla="*/ 187515 w 196236"/>
                <a:gd name="connsiteY134" fmla="*/ 41321 h 174664"/>
                <a:gd name="connsiteX135" fmla="*/ 186658 w 196236"/>
                <a:gd name="connsiteY135" fmla="*/ 39987 h 174664"/>
                <a:gd name="connsiteX136" fmla="*/ 187705 w 196236"/>
                <a:gd name="connsiteY136" fmla="*/ 36939 h 174664"/>
                <a:gd name="connsiteX137" fmla="*/ 188944 w 196236"/>
                <a:gd name="connsiteY137" fmla="*/ 34177 h 174664"/>
                <a:gd name="connsiteX138" fmla="*/ 188944 w 196236"/>
                <a:gd name="connsiteY138" fmla="*/ 31129 h 174664"/>
                <a:gd name="connsiteX139" fmla="*/ 187705 w 196236"/>
                <a:gd name="connsiteY139" fmla="*/ 29986 h 174664"/>
                <a:gd name="connsiteX140" fmla="*/ 186848 w 196236"/>
                <a:gd name="connsiteY140" fmla="*/ 29128 h 174664"/>
                <a:gd name="connsiteX141" fmla="*/ 186181 w 196236"/>
                <a:gd name="connsiteY141" fmla="*/ 25604 h 174664"/>
                <a:gd name="connsiteX142" fmla="*/ 187610 w 196236"/>
                <a:gd name="connsiteY142" fmla="*/ 23128 h 174664"/>
                <a:gd name="connsiteX143" fmla="*/ 189134 w 196236"/>
                <a:gd name="connsiteY143" fmla="*/ 23700 h 174664"/>
                <a:gd name="connsiteX144" fmla="*/ 190372 w 196236"/>
                <a:gd name="connsiteY144" fmla="*/ 24937 h 174664"/>
                <a:gd name="connsiteX145" fmla="*/ 190944 w 196236"/>
                <a:gd name="connsiteY145" fmla="*/ 24937 h 174664"/>
                <a:gd name="connsiteX146" fmla="*/ 192278 w 196236"/>
                <a:gd name="connsiteY146" fmla="*/ 23604 h 174664"/>
                <a:gd name="connsiteX147" fmla="*/ 191611 w 196236"/>
                <a:gd name="connsiteY147" fmla="*/ 17317 h 174664"/>
                <a:gd name="connsiteX148" fmla="*/ 188372 w 196236"/>
                <a:gd name="connsiteY148" fmla="*/ 15412 h 174664"/>
                <a:gd name="connsiteX149" fmla="*/ 186658 w 196236"/>
                <a:gd name="connsiteY149" fmla="*/ 15412 h 174664"/>
                <a:gd name="connsiteX150" fmla="*/ 185038 w 196236"/>
                <a:gd name="connsiteY150" fmla="*/ 12079 h 174664"/>
                <a:gd name="connsiteX151" fmla="*/ 146938 w 196236"/>
                <a:gd name="connsiteY151" fmla="*/ 8174 h 174664"/>
                <a:gd name="connsiteX152" fmla="*/ 63595 w 196236"/>
                <a:gd name="connsiteY152" fmla="*/ -304 h 174664"/>
                <a:gd name="connsiteX153" fmla="*/ 61213 w 196236"/>
                <a:gd name="connsiteY153" fmla="*/ 172 h 174664"/>
                <a:gd name="connsiteX154" fmla="*/ 58451 w 196236"/>
                <a:gd name="connsiteY154" fmla="*/ -399 h 174664"/>
                <a:gd name="connsiteX155" fmla="*/ 55975 w 196236"/>
                <a:gd name="connsiteY155" fmla="*/ -399 h 174664"/>
                <a:gd name="connsiteX156" fmla="*/ 57118 w 196236"/>
                <a:gd name="connsiteY156" fmla="*/ 553 h 174664"/>
                <a:gd name="connsiteX157" fmla="*/ 59404 w 196236"/>
                <a:gd name="connsiteY157" fmla="*/ 1220 h 174664"/>
                <a:gd name="connsiteX158" fmla="*/ 60070 w 196236"/>
                <a:gd name="connsiteY158" fmla="*/ 2458 h 174664"/>
                <a:gd name="connsiteX159" fmla="*/ 57403 w 196236"/>
                <a:gd name="connsiteY159" fmla="*/ 2458 h 174664"/>
                <a:gd name="connsiteX160" fmla="*/ 54641 w 196236"/>
                <a:gd name="connsiteY160" fmla="*/ 1030 h 174664"/>
                <a:gd name="connsiteX161" fmla="*/ 53022 w 196236"/>
                <a:gd name="connsiteY161" fmla="*/ 458 h 174664"/>
                <a:gd name="connsiteX162" fmla="*/ 51498 w 196236"/>
                <a:gd name="connsiteY162" fmla="*/ 458 h 174664"/>
                <a:gd name="connsiteX163" fmla="*/ 52260 w 196236"/>
                <a:gd name="connsiteY163" fmla="*/ 1506 h 174664"/>
                <a:gd name="connsiteX164" fmla="*/ 54832 w 196236"/>
                <a:gd name="connsiteY164" fmla="*/ 2744 h 174664"/>
                <a:gd name="connsiteX165" fmla="*/ 57308 w 196236"/>
                <a:gd name="connsiteY165" fmla="*/ 4459 h 174664"/>
                <a:gd name="connsiteX166" fmla="*/ 55498 w 196236"/>
                <a:gd name="connsiteY166" fmla="*/ 4459 h 174664"/>
                <a:gd name="connsiteX167" fmla="*/ 53498 w 196236"/>
                <a:gd name="connsiteY167" fmla="*/ 3316 h 174664"/>
                <a:gd name="connsiteX168" fmla="*/ 50641 w 196236"/>
                <a:gd name="connsiteY168" fmla="*/ 1792 h 174664"/>
                <a:gd name="connsiteX169" fmla="*/ 49498 w 196236"/>
                <a:gd name="connsiteY169" fmla="*/ 2840 h 174664"/>
                <a:gd name="connsiteX170" fmla="*/ 51022 w 196236"/>
                <a:gd name="connsiteY170" fmla="*/ 4459 h 174664"/>
                <a:gd name="connsiteX171" fmla="*/ 53212 w 196236"/>
                <a:gd name="connsiteY171" fmla="*/ 5887 h 174664"/>
                <a:gd name="connsiteX172" fmla="*/ 53784 w 196236"/>
                <a:gd name="connsiteY172" fmla="*/ 6935 h 174664"/>
                <a:gd name="connsiteX173" fmla="*/ 49403 w 196236"/>
                <a:gd name="connsiteY173" fmla="*/ 4840 h 174664"/>
                <a:gd name="connsiteX174" fmla="*/ 48260 w 196236"/>
                <a:gd name="connsiteY174" fmla="*/ 3792 h 174664"/>
                <a:gd name="connsiteX175" fmla="*/ 46736 w 196236"/>
                <a:gd name="connsiteY175" fmla="*/ 3792 h 174664"/>
                <a:gd name="connsiteX176" fmla="*/ 48926 w 196236"/>
                <a:gd name="connsiteY176" fmla="*/ 6173 h 174664"/>
                <a:gd name="connsiteX177" fmla="*/ 51498 w 196236"/>
                <a:gd name="connsiteY177" fmla="*/ 7983 h 174664"/>
                <a:gd name="connsiteX178" fmla="*/ 45211 w 196236"/>
                <a:gd name="connsiteY178" fmla="*/ 4459 h 174664"/>
                <a:gd name="connsiteX179" fmla="*/ 43973 w 196236"/>
                <a:gd name="connsiteY179" fmla="*/ 3125 h 174664"/>
                <a:gd name="connsiteX180" fmla="*/ 41878 w 196236"/>
                <a:gd name="connsiteY180" fmla="*/ 2363 h 174664"/>
                <a:gd name="connsiteX181" fmla="*/ 41116 w 196236"/>
                <a:gd name="connsiteY181" fmla="*/ 3125 h 174664"/>
                <a:gd name="connsiteX182" fmla="*/ 42926 w 196236"/>
                <a:gd name="connsiteY182" fmla="*/ 6269 h 174664"/>
                <a:gd name="connsiteX183" fmla="*/ 47307 w 196236"/>
                <a:gd name="connsiteY183" fmla="*/ 8841 h 174664"/>
                <a:gd name="connsiteX184" fmla="*/ 48450 w 196236"/>
                <a:gd name="connsiteY184" fmla="*/ 10174 h 174664"/>
                <a:gd name="connsiteX185" fmla="*/ 46640 w 196236"/>
                <a:gd name="connsiteY185" fmla="*/ 10174 h 174664"/>
                <a:gd name="connsiteX186" fmla="*/ 44545 w 196236"/>
                <a:gd name="connsiteY186" fmla="*/ 8841 h 174664"/>
                <a:gd name="connsiteX187" fmla="*/ 42259 w 196236"/>
                <a:gd name="connsiteY187" fmla="*/ 7983 h 174664"/>
                <a:gd name="connsiteX188" fmla="*/ 42259 w 196236"/>
                <a:gd name="connsiteY188" fmla="*/ 9793 h 174664"/>
                <a:gd name="connsiteX189" fmla="*/ 44449 w 196236"/>
                <a:gd name="connsiteY189" fmla="*/ 11317 h 174664"/>
                <a:gd name="connsiteX190" fmla="*/ 45878 w 196236"/>
                <a:gd name="connsiteY190" fmla="*/ 12174 h 174664"/>
                <a:gd name="connsiteX191" fmla="*/ 40258 w 196236"/>
                <a:gd name="connsiteY191" fmla="*/ 9412 h 174664"/>
                <a:gd name="connsiteX192" fmla="*/ 38925 w 196236"/>
                <a:gd name="connsiteY192" fmla="*/ 8650 h 174664"/>
                <a:gd name="connsiteX193" fmla="*/ 37496 w 196236"/>
                <a:gd name="connsiteY193" fmla="*/ 8078 h 174664"/>
                <a:gd name="connsiteX194" fmla="*/ 37496 w 196236"/>
                <a:gd name="connsiteY194" fmla="*/ 8078 h 174664"/>
                <a:gd name="connsiteX195" fmla="*/ 39782 w 196236"/>
                <a:gd name="connsiteY195" fmla="*/ 10078 h 174664"/>
                <a:gd name="connsiteX196" fmla="*/ 43402 w 196236"/>
                <a:gd name="connsiteY196" fmla="*/ 12079 h 174664"/>
                <a:gd name="connsiteX197" fmla="*/ 44354 w 196236"/>
                <a:gd name="connsiteY197" fmla="*/ 12936 h 174664"/>
                <a:gd name="connsiteX198" fmla="*/ 44354 w 196236"/>
                <a:gd name="connsiteY198" fmla="*/ 12936 h 174664"/>
                <a:gd name="connsiteX199" fmla="*/ 38925 w 196236"/>
                <a:gd name="connsiteY199" fmla="*/ 9983 h 174664"/>
                <a:gd name="connsiteX200" fmla="*/ 36353 w 196236"/>
                <a:gd name="connsiteY200" fmla="*/ 9031 h 174664"/>
                <a:gd name="connsiteX201" fmla="*/ 35115 w 196236"/>
                <a:gd name="connsiteY201" fmla="*/ 10555 h 174664"/>
                <a:gd name="connsiteX202" fmla="*/ 36068 w 196236"/>
                <a:gd name="connsiteY202" fmla="*/ 11031 h 174664"/>
                <a:gd name="connsiteX203" fmla="*/ 40639 w 196236"/>
                <a:gd name="connsiteY203" fmla="*/ 11888 h 174664"/>
                <a:gd name="connsiteX204" fmla="*/ 44545 w 196236"/>
                <a:gd name="connsiteY204" fmla="*/ 14269 h 174664"/>
                <a:gd name="connsiteX205" fmla="*/ 44545 w 196236"/>
                <a:gd name="connsiteY205" fmla="*/ 14269 h 174664"/>
                <a:gd name="connsiteX206" fmla="*/ 43306 w 196236"/>
                <a:gd name="connsiteY206" fmla="*/ 14269 h 174664"/>
                <a:gd name="connsiteX207" fmla="*/ 41116 w 196236"/>
                <a:gd name="connsiteY207" fmla="*/ 13412 h 174664"/>
                <a:gd name="connsiteX208" fmla="*/ 40544 w 196236"/>
                <a:gd name="connsiteY208" fmla="*/ 13412 h 174664"/>
                <a:gd name="connsiteX209" fmla="*/ 40544 w 196236"/>
                <a:gd name="connsiteY209" fmla="*/ 15222 h 174664"/>
                <a:gd name="connsiteX210" fmla="*/ 41402 w 196236"/>
                <a:gd name="connsiteY210" fmla="*/ 16937 h 174664"/>
                <a:gd name="connsiteX211" fmla="*/ 36639 w 196236"/>
                <a:gd name="connsiteY211" fmla="*/ 14555 h 174664"/>
                <a:gd name="connsiteX212" fmla="*/ 29019 w 196236"/>
                <a:gd name="connsiteY212" fmla="*/ 13984 h 174664"/>
                <a:gd name="connsiteX213" fmla="*/ 28066 w 196236"/>
                <a:gd name="connsiteY213" fmla="*/ 14555 h 174664"/>
                <a:gd name="connsiteX214" fmla="*/ 28638 w 196236"/>
                <a:gd name="connsiteY214" fmla="*/ 17032 h 174664"/>
                <a:gd name="connsiteX215" fmla="*/ 31114 w 196236"/>
                <a:gd name="connsiteY215" fmla="*/ 18079 h 174664"/>
                <a:gd name="connsiteX216" fmla="*/ 34448 w 196236"/>
                <a:gd name="connsiteY216" fmla="*/ 19699 h 174664"/>
                <a:gd name="connsiteX217" fmla="*/ 35782 w 196236"/>
                <a:gd name="connsiteY217" fmla="*/ 22842 h 174664"/>
                <a:gd name="connsiteX218" fmla="*/ 32734 w 196236"/>
                <a:gd name="connsiteY218" fmla="*/ 23509 h 174664"/>
                <a:gd name="connsiteX219" fmla="*/ 29495 w 196236"/>
                <a:gd name="connsiteY219" fmla="*/ 22271 h 174664"/>
                <a:gd name="connsiteX220" fmla="*/ 26923 w 196236"/>
                <a:gd name="connsiteY220" fmla="*/ 24652 h 174664"/>
                <a:gd name="connsiteX221" fmla="*/ 27781 w 196236"/>
                <a:gd name="connsiteY221" fmla="*/ 25604 h 174664"/>
                <a:gd name="connsiteX222" fmla="*/ 30638 w 196236"/>
                <a:gd name="connsiteY222" fmla="*/ 26271 h 174664"/>
                <a:gd name="connsiteX223" fmla="*/ 32829 w 196236"/>
                <a:gd name="connsiteY223" fmla="*/ 27985 h 174664"/>
                <a:gd name="connsiteX224" fmla="*/ 31686 w 196236"/>
                <a:gd name="connsiteY224" fmla="*/ 30081 h 174664"/>
                <a:gd name="connsiteX225" fmla="*/ 29210 w 196236"/>
                <a:gd name="connsiteY225" fmla="*/ 30081 h 174664"/>
                <a:gd name="connsiteX226" fmla="*/ 24066 w 196236"/>
                <a:gd name="connsiteY226" fmla="*/ 27128 h 174664"/>
                <a:gd name="connsiteX227" fmla="*/ 21494 w 196236"/>
                <a:gd name="connsiteY227" fmla="*/ 25985 h 174664"/>
                <a:gd name="connsiteX228" fmla="*/ 18351 w 196236"/>
                <a:gd name="connsiteY228" fmla="*/ 25985 h 174664"/>
                <a:gd name="connsiteX229" fmla="*/ 16922 w 196236"/>
                <a:gd name="connsiteY229" fmla="*/ 27509 h 174664"/>
                <a:gd name="connsiteX230" fmla="*/ 16922 w 196236"/>
                <a:gd name="connsiteY230" fmla="*/ 29224 h 174664"/>
                <a:gd name="connsiteX231" fmla="*/ 18541 w 196236"/>
                <a:gd name="connsiteY231" fmla="*/ 29224 h 174664"/>
                <a:gd name="connsiteX232" fmla="*/ 22828 w 196236"/>
                <a:gd name="connsiteY232" fmla="*/ 30557 h 174664"/>
                <a:gd name="connsiteX233" fmla="*/ 23495 w 196236"/>
                <a:gd name="connsiteY233" fmla="*/ 32272 h 174664"/>
                <a:gd name="connsiteX234" fmla="*/ 22447 w 196236"/>
                <a:gd name="connsiteY234" fmla="*/ 33129 h 174664"/>
                <a:gd name="connsiteX235" fmla="*/ 19589 w 196236"/>
                <a:gd name="connsiteY235" fmla="*/ 33129 h 174664"/>
                <a:gd name="connsiteX236" fmla="*/ 16922 w 196236"/>
                <a:gd name="connsiteY236" fmla="*/ 32367 h 174664"/>
                <a:gd name="connsiteX237" fmla="*/ 14446 w 196236"/>
                <a:gd name="connsiteY237" fmla="*/ 34272 h 174664"/>
                <a:gd name="connsiteX238" fmla="*/ 15303 w 196236"/>
                <a:gd name="connsiteY238" fmla="*/ 36082 h 174664"/>
                <a:gd name="connsiteX239" fmla="*/ 17684 w 196236"/>
                <a:gd name="connsiteY239" fmla="*/ 36082 h 174664"/>
                <a:gd name="connsiteX240" fmla="*/ 24637 w 196236"/>
                <a:gd name="connsiteY240" fmla="*/ 37606 h 174664"/>
                <a:gd name="connsiteX241" fmla="*/ 25685 w 196236"/>
                <a:gd name="connsiteY241" fmla="*/ 39415 h 174664"/>
                <a:gd name="connsiteX242" fmla="*/ 24256 w 196236"/>
                <a:gd name="connsiteY242" fmla="*/ 40463 h 174664"/>
                <a:gd name="connsiteX243" fmla="*/ 22828 w 196236"/>
                <a:gd name="connsiteY243" fmla="*/ 40463 h 174664"/>
                <a:gd name="connsiteX244" fmla="*/ 20351 w 196236"/>
                <a:gd name="connsiteY244" fmla="*/ 39797 h 174664"/>
                <a:gd name="connsiteX245" fmla="*/ 17113 w 196236"/>
                <a:gd name="connsiteY245" fmla="*/ 39797 h 174664"/>
                <a:gd name="connsiteX246" fmla="*/ 15303 w 196236"/>
                <a:gd name="connsiteY246" fmla="*/ 42654 h 174664"/>
                <a:gd name="connsiteX247" fmla="*/ 17684 w 196236"/>
                <a:gd name="connsiteY247" fmla="*/ 43511 h 174664"/>
                <a:gd name="connsiteX248" fmla="*/ 19970 w 196236"/>
                <a:gd name="connsiteY248" fmla="*/ 44083 h 174664"/>
                <a:gd name="connsiteX249" fmla="*/ 20732 w 196236"/>
                <a:gd name="connsiteY249" fmla="*/ 44845 h 174664"/>
                <a:gd name="connsiteX250" fmla="*/ 20732 w 196236"/>
                <a:gd name="connsiteY250" fmla="*/ 45512 h 174664"/>
                <a:gd name="connsiteX251" fmla="*/ 17589 w 196236"/>
                <a:gd name="connsiteY251" fmla="*/ 47702 h 174664"/>
                <a:gd name="connsiteX252" fmla="*/ 14731 w 196236"/>
                <a:gd name="connsiteY252" fmla="*/ 46274 h 174664"/>
                <a:gd name="connsiteX253" fmla="*/ 12064 w 196236"/>
                <a:gd name="connsiteY253" fmla="*/ 44559 h 174664"/>
                <a:gd name="connsiteX254" fmla="*/ 11017 w 196236"/>
                <a:gd name="connsiteY254" fmla="*/ 44559 h 174664"/>
                <a:gd name="connsiteX255" fmla="*/ 9588 w 196236"/>
                <a:gd name="connsiteY255" fmla="*/ 46274 h 174664"/>
                <a:gd name="connsiteX256" fmla="*/ 9588 w 196236"/>
                <a:gd name="connsiteY256" fmla="*/ 47702 h 174664"/>
                <a:gd name="connsiteX257" fmla="*/ 12255 w 196236"/>
                <a:gd name="connsiteY257" fmla="*/ 50274 h 174664"/>
                <a:gd name="connsiteX258" fmla="*/ 16636 w 196236"/>
                <a:gd name="connsiteY258" fmla="*/ 50274 h 174664"/>
                <a:gd name="connsiteX259" fmla="*/ 17875 w 196236"/>
                <a:gd name="connsiteY259" fmla="*/ 51893 h 174664"/>
                <a:gd name="connsiteX260" fmla="*/ 15970 w 196236"/>
                <a:gd name="connsiteY260" fmla="*/ 53703 h 174664"/>
                <a:gd name="connsiteX261" fmla="*/ 13779 w 196236"/>
                <a:gd name="connsiteY261" fmla="*/ 53703 h 174664"/>
                <a:gd name="connsiteX262" fmla="*/ 12445 w 196236"/>
                <a:gd name="connsiteY262" fmla="*/ 53703 h 174664"/>
                <a:gd name="connsiteX263" fmla="*/ 10731 w 196236"/>
                <a:gd name="connsiteY263" fmla="*/ 53703 h 174664"/>
                <a:gd name="connsiteX264" fmla="*/ 10702 w 196236"/>
                <a:gd name="connsiteY264" fmla="*/ 56532 h 174664"/>
                <a:gd name="connsiteX265" fmla="*/ 10731 w 196236"/>
                <a:gd name="connsiteY265" fmla="*/ 56560 h 174664"/>
                <a:gd name="connsiteX266" fmla="*/ 13017 w 196236"/>
                <a:gd name="connsiteY266" fmla="*/ 57989 h 174664"/>
                <a:gd name="connsiteX267" fmla="*/ 12445 w 196236"/>
                <a:gd name="connsiteY267" fmla="*/ 59513 h 174664"/>
                <a:gd name="connsiteX268" fmla="*/ 10731 w 196236"/>
                <a:gd name="connsiteY268" fmla="*/ 60561 h 174664"/>
                <a:gd name="connsiteX269" fmla="*/ 9397 w 196236"/>
                <a:gd name="connsiteY269" fmla="*/ 60561 h 174664"/>
                <a:gd name="connsiteX270" fmla="*/ 5873 w 196236"/>
                <a:gd name="connsiteY270" fmla="*/ 59513 h 174664"/>
                <a:gd name="connsiteX271" fmla="*/ 1778 w 196236"/>
                <a:gd name="connsiteY271" fmla="*/ 61037 h 174664"/>
                <a:gd name="connsiteX272" fmla="*/ 539 w 196236"/>
                <a:gd name="connsiteY272" fmla="*/ 63323 h 174664"/>
                <a:gd name="connsiteX273" fmla="*/ 1015 w 196236"/>
                <a:gd name="connsiteY273" fmla="*/ 63990 h 174664"/>
                <a:gd name="connsiteX274" fmla="*/ 5683 w 196236"/>
                <a:gd name="connsiteY274" fmla="*/ 65228 h 174664"/>
                <a:gd name="connsiteX275" fmla="*/ 8254 w 196236"/>
                <a:gd name="connsiteY275" fmla="*/ 65228 h 174664"/>
                <a:gd name="connsiteX276" fmla="*/ 8254 w 196236"/>
                <a:gd name="connsiteY276" fmla="*/ 66562 h 174664"/>
                <a:gd name="connsiteX277" fmla="*/ 6730 w 196236"/>
                <a:gd name="connsiteY277" fmla="*/ 67705 h 174664"/>
                <a:gd name="connsiteX278" fmla="*/ 5016 w 196236"/>
                <a:gd name="connsiteY278" fmla="*/ 68467 h 174664"/>
                <a:gd name="connsiteX279" fmla="*/ 4445 w 196236"/>
                <a:gd name="connsiteY279" fmla="*/ 70276 h 174664"/>
                <a:gd name="connsiteX280" fmla="*/ 5206 w 196236"/>
                <a:gd name="connsiteY280" fmla="*/ 71705 h 174664"/>
                <a:gd name="connsiteX281" fmla="*/ 5206 w 196236"/>
                <a:gd name="connsiteY281" fmla="*/ 72753 h 174664"/>
                <a:gd name="connsiteX282" fmla="*/ 5206 w 196236"/>
                <a:gd name="connsiteY282" fmla="*/ 75039 h 174664"/>
                <a:gd name="connsiteX283" fmla="*/ 3397 w 196236"/>
                <a:gd name="connsiteY283" fmla="*/ 75039 h 174664"/>
                <a:gd name="connsiteX284" fmla="*/ 2349 w 196236"/>
                <a:gd name="connsiteY284" fmla="*/ 73801 h 174664"/>
                <a:gd name="connsiteX285" fmla="*/ 1778 w 196236"/>
                <a:gd name="connsiteY285" fmla="*/ 72277 h 174664"/>
                <a:gd name="connsiteX286" fmla="*/ 1301 w 196236"/>
                <a:gd name="connsiteY286" fmla="*/ 72277 h 174664"/>
                <a:gd name="connsiteX287" fmla="*/ -32 w 196236"/>
                <a:gd name="connsiteY287" fmla="*/ 72277 h 174664"/>
                <a:gd name="connsiteX288" fmla="*/ -32 w 196236"/>
                <a:gd name="connsiteY288" fmla="*/ 72277 h 174664"/>
                <a:gd name="connsiteX289" fmla="*/ 3873 w 196236"/>
                <a:gd name="connsiteY289" fmla="*/ 79897 h 174664"/>
                <a:gd name="connsiteX290" fmla="*/ 7778 w 196236"/>
                <a:gd name="connsiteY290" fmla="*/ 89993 h 17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196236" h="174664">
                  <a:moveTo>
                    <a:pt x="7778" y="89993"/>
                  </a:moveTo>
                  <a:cubicBezTo>
                    <a:pt x="9293" y="92470"/>
                    <a:pt x="11112" y="94746"/>
                    <a:pt x="13207" y="96756"/>
                  </a:cubicBezTo>
                  <a:cubicBezTo>
                    <a:pt x="16255" y="100376"/>
                    <a:pt x="18256" y="104757"/>
                    <a:pt x="21018" y="108662"/>
                  </a:cubicBezTo>
                  <a:cubicBezTo>
                    <a:pt x="29400" y="120854"/>
                    <a:pt x="44069" y="126759"/>
                    <a:pt x="54451" y="137237"/>
                  </a:cubicBezTo>
                  <a:cubicBezTo>
                    <a:pt x="58966" y="143047"/>
                    <a:pt x="64290" y="148181"/>
                    <a:pt x="70262" y="152477"/>
                  </a:cubicBezTo>
                  <a:cubicBezTo>
                    <a:pt x="72358" y="153620"/>
                    <a:pt x="74644" y="154478"/>
                    <a:pt x="76644" y="155621"/>
                  </a:cubicBezTo>
                  <a:cubicBezTo>
                    <a:pt x="79254" y="157297"/>
                    <a:pt x="81644" y="159288"/>
                    <a:pt x="83788" y="161526"/>
                  </a:cubicBezTo>
                  <a:lnTo>
                    <a:pt x="93313" y="171051"/>
                  </a:lnTo>
                  <a:lnTo>
                    <a:pt x="93313" y="171051"/>
                  </a:lnTo>
                  <a:lnTo>
                    <a:pt x="94456" y="172194"/>
                  </a:lnTo>
                  <a:cubicBezTo>
                    <a:pt x="95122" y="172842"/>
                    <a:pt x="95856" y="173423"/>
                    <a:pt x="96646" y="173908"/>
                  </a:cubicBezTo>
                  <a:cubicBezTo>
                    <a:pt x="97332" y="173242"/>
                    <a:pt x="97656" y="172280"/>
                    <a:pt x="97504" y="171337"/>
                  </a:cubicBezTo>
                  <a:cubicBezTo>
                    <a:pt x="97094" y="170632"/>
                    <a:pt x="96751" y="169899"/>
                    <a:pt x="96456" y="169146"/>
                  </a:cubicBezTo>
                  <a:cubicBezTo>
                    <a:pt x="96303" y="168041"/>
                    <a:pt x="96828" y="166946"/>
                    <a:pt x="97789" y="166384"/>
                  </a:cubicBezTo>
                  <a:cubicBezTo>
                    <a:pt x="99123" y="165622"/>
                    <a:pt x="99695" y="166955"/>
                    <a:pt x="99885" y="168098"/>
                  </a:cubicBezTo>
                  <a:lnTo>
                    <a:pt x="99885" y="172003"/>
                  </a:lnTo>
                  <a:cubicBezTo>
                    <a:pt x="99894" y="172680"/>
                    <a:pt x="100094" y="173337"/>
                    <a:pt x="100456" y="173908"/>
                  </a:cubicBezTo>
                  <a:cubicBezTo>
                    <a:pt x="101076" y="174384"/>
                    <a:pt x="101933" y="174384"/>
                    <a:pt x="102552" y="173908"/>
                  </a:cubicBezTo>
                  <a:cubicBezTo>
                    <a:pt x="103343" y="173204"/>
                    <a:pt x="103828" y="172204"/>
                    <a:pt x="103886" y="171146"/>
                  </a:cubicBezTo>
                  <a:cubicBezTo>
                    <a:pt x="103895" y="170013"/>
                    <a:pt x="103704" y="168879"/>
                    <a:pt x="103314" y="167812"/>
                  </a:cubicBezTo>
                  <a:cubicBezTo>
                    <a:pt x="102409" y="166593"/>
                    <a:pt x="102409" y="164936"/>
                    <a:pt x="103314" y="163717"/>
                  </a:cubicBezTo>
                  <a:cubicBezTo>
                    <a:pt x="104266" y="162764"/>
                    <a:pt x="105600" y="162574"/>
                    <a:pt x="106171" y="163717"/>
                  </a:cubicBezTo>
                  <a:cubicBezTo>
                    <a:pt x="106581" y="164555"/>
                    <a:pt x="106581" y="165545"/>
                    <a:pt x="106171" y="166384"/>
                  </a:cubicBezTo>
                  <a:cubicBezTo>
                    <a:pt x="106171" y="168003"/>
                    <a:pt x="105410" y="169908"/>
                    <a:pt x="106171" y="170289"/>
                  </a:cubicBezTo>
                  <a:cubicBezTo>
                    <a:pt x="106933" y="170670"/>
                    <a:pt x="108743" y="169432"/>
                    <a:pt x="109601" y="168194"/>
                  </a:cubicBezTo>
                  <a:cubicBezTo>
                    <a:pt x="110315" y="167127"/>
                    <a:pt x="110620" y="165841"/>
                    <a:pt x="110458" y="164574"/>
                  </a:cubicBezTo>
                  <a:cubicBezTo>
                    <a:pt x="110458" y="163431"/>
                    <a:pt x="110458" y="162478"/>
                    <a:pt x="109981" y="161335"/>
                  </a:cubicBezTo>
                  <a:cubicBezTo>
                    <a:pt x="109934" y="160592"/>
                    <a:pt x="110210" y="159859"/>
                    <a:pt x="110744" y="159335"/>
                  </a:cubicBezTo>
                  <a:cubicBezTo>
                    <a:pt x="112525" y="160078"/>
                    <a:pt x="113468" y="162050"/>
                    <a:pt x="112934" y="163907"/>
                  </a:cubicBezTo>
                  <a:cubicBezTo>
                    <a:pt x="112801" y="164698"/>
                    <a:pt x="112801" y="165498"/>
                    <a:pt x="112934" y="166288"/>
                  </a:cubicBezTo>
                  <a:cubicBezTo>
                    <a:pt x="113315" y="166784"/>
                    <a:pt x="114039" y="166879"/>
                    <a:pt x="114534" y="166498"/>
                  </a:cubicBezTo>
                  <a:cubicBezTo>
                    <a:pt x="114610" y="166431"/>
                    <a:pt x="114687" y="166365"/>
                    <a:pt x="114744" y="166288"/>
                  </a:cubicBezTo>
                  <a:lnTo>
                    <a:pt x="115411" y="165431"/>
                  </a:lnTo>
                  <a:cubicBezTo>
                    <a:pt x="116497" y="163917"/>
                    <a:pt x="116916" y="162021"/>
                    <a:pt x="116554" y="160192"/>
                  </a:cubicBezTo>
                  <a:cubicBezTo>
                    <a:pt x="116554" y="159049"/>
                    <a:pt x="115315" y="158097"/>
                    <a:pt x="115982" y="156478"/>
                  </a:cubicBezTo>
                  <a:cubicBezTo>
                    <a:pt x="118745" y="157240"/>
                    <a:pt x="119602" y="160383"/>
                    <a:pt x="118554" y="163907"/>
                  </a:cubicBezTo>
                  <a:cubicBezTo>
                    <a:pt x="118202" y="164965"/>
                    <a:pt x="117916" y="166050"/>
                    <a:pt x="117697" y="167146"/>
                  </a:cubicBezTo>
                  <a:cubicBezTo>
                    <a:pt x="117697" y="168194"/>
                    <a:pt x="118173" y="168956"/>
                    <a:pt x="119221" y="168765"/>
                  </a:cubicBezTo>
                  <a:cubicBezTo>
                    <a:pt x="120211" y="168431"/>
                    <a:pt x="121078" y="167794"/>
                    <a:pt x="121697" y="166955"/>
                  </a:cubicBezTo>
                  <a:cubicBezTo>
                    <a:pt x="123488" y="165041"/>
                    <a:pt x="124507" y="162526"/>
                    <a:pt x="124555" y="159907"/>
                  </a:cubicBezTo>
                  <a:cubicBezTo>
                    <a:pt x="124555" y="157811"/>
                    <a:pt x="122936" y="156573"/>
                    <a:pt x="122173" y="154954"/>
                  </a:cubicBezTo>
                  <a:cubicBezTo>
                    <a:pt x="121802" y="154201"/>
                    <a:pt x="121802" y="153325"/>
                    <a:pt x="122173" y="152572"/>
                  </a:cubicBezTo>
                  <a:cubicBezTo>
                    <a:pt x="122783" y="151573"/>
                    <a:pt x="124040" y="151163"/>
                    <a:pt x="125126" y="151620"/>
                  </a:cubicBezTo>
                  <a:cubicBezTo>
                    <a:pt x="125793" y="151620"/>
                    <a:pt x="125888" y="153144"/>
                    <a:pt x="126174" y="154001"/>
                  </a:cubicBezTo>
                  <a:cubicBezTo>
                    <a:pt x="126460" y="154858"/>
                    <a:pt x="127127" y="155621"/>
                    <a:pt x="128270" y="155334"/>
                  </a:cubicBezTo>
                  <a:cubicBezTo>
                    <a:pt x="129765" y="154658"/>
                    <a:pt x="130860" y="153315"/>
                    <a:pt x="131222" y="151716"/>
                  </a:cubicBezTo>
                  <a:cubicBezTo>
                    <a:pt x="131413" y="150563"/>
                    <a:pt x="131175" y="149372"/>
                    <a:pt x="130555" y="148381"/>
                  </a:cubicBezTo>
                  <a:lnTo>
                    <a:pt x="129794" y="146858"/>
                  </a:lnTo>
                  <a:cubicBezTo>
                    <a:pt x="132089" y="146848"/>
                    <a:pt x="134108" y="148372"/>
                    <a:pt x="134746" y="150572"/>
                  </a:cubicBezTo>
                  <a:cubicBezTo>
                    <a:pt x="134851" y="151153"/>
                    <a:pt x="135080" y="151706"/>
                    <a:pt x="135413" y="152192"/>
                  </a:cubicBezTo>
                  <a:cubicBezTo>
                    <a:pt x="135956" y="152677"/>
                    <a:pt x="136775" y="152677"/>
                    <a:pt x="137318" y="152192"/>
                  </a:cubicBezTo>
                  <a:lnTo>
                    <a:pt x="138271" y="151239"/>
                  </a:lnTo>
                  <a:cubicBezTo>
                    <a:pt x="139566" y="149839"/>
                    <a:pt x="139833" y="147781"/>
                    <a:pt x="138937" y="146096"/>
                  </a:cubicBezTo>
                  <a:cubicBezTo>
                    <a:pt x="138080" y="144857"/>
                    <a:pt x="136747" y="144381"/>
                    <a:pt x="135699" y="143428"/>
                  </a:cubicBezTo>
                  <a:cubicBezTo>
                    <a:pt x="135175" y="142990"/>
                    <a:pt x="135099" y="142209"/>
                    <a:pt x="135537" y="141685"/>
                  </a:cubicBezTo>
                  <a:cubicBezTo>
                    <a:pt x="135585" y="141628"/>
                    <a:pt x="135642" y="141571"/>
                    <a:pt x="135699" y="141524"/>
                  </a:cubicBezTo>
                  <a:cubicBezTo>
                    <a:pt x="135975" y="141409"/>
                    <a:pt x="136280" y="141409"/>
                    <a:pt x="136556" y="141524"/>
                  </a:cubicBezTo>
                  <a:cubicBezTo>
                    <a:pt x="139128" y="141524"/>
                    <a:pt x="139795" y="144286"/>
                    <a:pt x="142081" y="144572"/>
                  </a:cubicBezTo>
                  <a:cubicBezTo>
                    <a:pt x="143910" y="144572"/>
                    <a:pt x="145691" y="144038"/>
                    <a:pt x="147224" y="143047"/>
                  </a:cubicBezTo>
                  <a:cubicBezTo>
                    <a:pt x="148462" y="142381"/>
                    <a:pt x="150177" y="140857"/>
                    <a:pt x="149986" y="139904"/>
                  </a:cubicBezTo>
                  <a:cubicBezTo>
                    <a:pt x="149796" y="138952"/>
                    <a:pt x="149415" y="139904"/>
                    <a:pt x="149034" y="139904"/>
                  </a:cubicBezTo>
                  <a:cubicBezTo>
                    <a:pt x="148653" y="139904"/>
                    <a:pt x="145129" y="139904"/>
                    <a:pt x="143224" y="139904"/>
                  </a:cubicBezTo>
                  <a:cubicBezTo>
                    <a:pt x="141319" y="139904"/>
                    <a:pt x="139604" y="139333"/>
                    <a:pt x="139128" y="137618"/>
                  </a:cubicBezTo>
                  <a:cubicBezTo>
                    <a:pt x="139633" y="136561"/>
                    <a:pt x="140728" y="135923"/>
                    <a:pt x="141890" y="135999"/>
                  </a:cubicBezTo>
                  <a:cubicBezTo>
                    <a:pt x="142747" y="135999"/>
                    <a:pt x="143224" y="136761"/>
                    <a:pt x="144176" y="136666"/>
                  </a:cubicBezTo>
                  <a:cubicBezTo>
                    <a:pt x="144424" y="136742"/>
                    <a:pt x="144691" y="136742"/>
                    <a:pt x="144938" y="136666"/>
                  </a:cubicBezTo>
                  <a:cubicBezTo>
                    <a:pt x="145624" y="136008"/>
                    <a:pt x="145643" y="134923"/>
                    <a:pt x="144986" y="134237"/>
                  </a:cubicBezTo>
                  <a:cubicBezTo>
                    <a:pt x="144976" y="134227"/>
                    <a:pt x="144957" y="134208"/>
                    <a:pt x="144938" y="134189"/>
                  </a:cubicBezTo>
                  <a:cubicBezTo>
                    <a:pt x="144310" y="133561"/>
                    <a:pt x="144310" y="132532"/>
                    <a:pt x="144938" y="131903"/>
                  </a:cubicBezTo>
                  <a:cubicBezTo>
                    <a:pt x="147224" y="131427"/>
                    <a:pt x="148272" y="133237"/>
                    <a:pt x="149796" y="134189"/>
                  </a:cubicBezTo>
                  <a:cubicBezTo>
                    <a:pt x="153025" y="135332"/>
                    <a:pt x="156606" y="134751"/>
                    <a:pt x="159321" y="132666"/>
                  </a:cubicBezTo>
                  <a:cubicBezTo>
                    <a:pt x="159921" y="132341"/>
                    <a:pt x="160464" y="131923"/>
                    <a:pt x="160940" y="131427"/>
                  </a:cubicBezTo>
                  <a:cubicBezTo>
                    <a:pt x="161988" y="130189"/>
                    <a:pt x="162083" y="128475"/>
                    <a:pt x="161416" y="127903"/>
                  </a:cubicBezTo>
                  <a:cubicBezTo>
                    <a:pt x="160750" y="127331"/>
                    <a:pt x="159511" y="127426"/>
                    <a:pt x="158559" y="127331"/>
                  </a:cubicBezTo>
                  <a:cubicBezTo>
                    <a:pt x="157216" y="127246"/>
                    <a:pt x="155930" y="126789"/>
                    <a:pt x="154844" y="125998"/>
                  </a:cubicBezTo>
                  <a:cubicBezTo>
                    <a:pt x="153596" y="125121"/>
                    <a:pt x="153292" y="123397"/>
                    <a:pt x="154168" y="122150"/>
                  </a:cubicBezTo>
                  <a:cubicBezTo>
                    <a:pt x="154234" y="122064"/>
                    <a:pt x="154301" y="121978"/>
                    <a:pt x="154368" y="121902"/>
                  </a:cubicBezTo>
                  <a:cubicBezTo>
                    <a:pt x="155282" y="120359"/>
                    <a:pt x="156959" y="119445"/>
                    <a:pt x="158749" y="119521"/>
                  </a:cubicBezTo>
                  <a:cubicBezTo>
                    <a:pt x="159988" y="119521"/>
                    <a:pt x="160845" y="120473"/>
                    <a:pt x="162369" y="120092"/>
                  </a:cubicBezTo>
                  <a:cubicBezTo>
                    <a:pt x="163893" y="119711"/>
                    <a:pt x="166179" y="117330"/>
                    <a:pt x="166084" y="115806"/>
                  </a:cubicBezTo>
                  <a:cubicBezTo>
                    <a:pt x="166084" y="115311"/>
                    <a:pt x="165712" y="114901"/>
                    <a:pt x="165227" y="114853"/>
                  </a:cubicBezTo>
                  <a:cubicBezTo>
                    <a:pt x="164083" y="114768"/>
                    <a:pt x="162940" y="114768"/>
                    <a:pt x="161797" y="114853"/>
                  </a:cubicBezTo>
                  <a:cubicBezTo>
                    <a:pt x="160654" y="114853"/>
                    <a:pt x="159607" y="114853"/>
                    <a:pt x="159607" y="113329"/>
                  </a:cubicBezTo>
                  <a:cubicBezTo>
                    <a:pt x="159702" y="112034"/>
                    <a:pt x="160359" y="110853"/>
                    <a:pt x="161416" y="110091"/>
                  </a:cubicBezTo>
                  <a:cubicBezTo>
                    <a:pt x="162178" y="109281"/>
                    <a:pt x="163369" y="109053"/>
                    <a:pt x="164369" y="109519"/>
                  </a:cubicBezTo>
                  <a:lnTo>
                    <a:pt x="170084" y="111520"/>
                  </a:lnTo>
                  <a:cubicBezTo>
                    <a:pt x="171046" y="111920"/>
                    <a:pt x="172085" y="112110"/>
                    <a:pt x="173132" y="112091"/>
                  </a:cubicBezTo>
                  <a:cubicBezTo>
                    <a:pt x="174628" y="111891"/>
                    <a:pt x="176028" y="111224"/>
                    <a:pt x="177133" y="110186"/>
                  </a:cubicBezTo>
                  <a:cubicBezTo>
                    <a:pt x="178123" y="109329"/>
                    <a:pt x="178904" y="108252"/>
                    <a:pt x="179419" y="107043"/>
                  </a:cubicBezTo>
                  <a:cubicBezTo>
                    <a:pt x="180086" y="105614"/>
                    <a:pt x="180276" y="104281"/>
                    <a:pt x="179419" y="103995"/>
                  </a:cubicBezTo>
                  <a:cubicBezTo>
                    <a:pt x="178561" y="103709"/>
                    <a:pt x="177990" y="103995"/>
                    <a:pt x="177228" y="104852"/>
                  </a:cubicBezTo>
                  <a:cubicBezTo>
                    <a:pt x="175666" y="106014"/>
                    <a:pt x="173599" y="106271"/>
                    <a:pt x="171799" y="105519"/>
                  </a:cubicBezTo>
                  <a:cubicBezTo>
                    <a:pt x="171142" y="105195"/>
                    <a:pt x="170865" y="104395"/>
                    <a:pt x="171189" y="103738"/>
                  </a:cubicBezTo>
                  <a:cubicBezTo>
                    <a:pt x="171227" y="103661"/>
                    <a:pt x="171275" y="103585"/>
                    <a:pt x="171322" y="103518"/>
                  </a:cubicBezTo>
                  <a:cubicBezTo>
                    <a:pt x="171722" y="102671"/>
                    <a:pt x="172313" y="101919"/>
                    <a:pt x="173037" y="101328"/>
                  </a:cubicBezTo>
                  <a:cubicBezTo>
                    <a:pt x="174018" y="100261"/>
                    <a:pt x="175399" y="99642"/>
                    <a:pt x="176847" y="99613"/>
                  </a:cubicBezTo>
                  <a:cubicBezTo>
                    <a:pt x="178123" y="99670"/>
                    <a:pt x="179381" y="99337"/>
                    <a:pt x="180466" y="98661"/>
                  </a:cubicBezTo>
                  <a:cubicBezTo>
                    <a:pt x="182305" y="97165"/>
                    <a:pt x="183695" y="95184"/>
                    <a:pt x="184467" y="92946"/>
                  </a:cubicBezTo>
                  <a:cubicBezTo>
                    <a:pt x="184943" y="91327"/>
                    <a:pt x="184467" y="90565"/>
                    <a:pt x="183610" y="90660"/>
                  </a:cubicBezTo>
                  <a:cubicBezTo>
                    <a:pt x="182486" y="90984"/>
                    <a:pt x="181419" y="91498"/>
                    <a:pt x="180466" y="92184"/>
                  </a:cubicBezTo>
                  <a:cubicBezTo>
                    <a:pt x="177695" y="94203"/>
                    <a:pt x="174370" y="95337"/>
                    <a:pt x="170941" y="95422"/>
                  </a:cubicBezTo>
                  <a:cubicBezTo>
                    <a:pt x="170084" y="95422"/>
                    <a:pt x="169227" y="95422"/>
                    <a:pt x="169989" y="93137"/>
                  </a:cubicBezTo>
                  <a:cubicBezTo>
                    <a:pt x="170446" y="92079"/>
                    <a:pt x="171170" y="91165"/>
                    <a:pt x="172085" y="90469"/>
                  </a:cubicBezTo>
                  <a:cubicBezTo>
                    <a:pt x="172637" y="90069"/>
                    <a:pt x="173304" y="89832"/>
                    <a:pt x="173989" y="89803"/>
                  </a:cubicBezTo>
                  <a:lnTo>
                    <a:pt x="177133" y="88946"/>
                  </a:lnTo>
                  <a:cubicBezTo>
                    <a:pt x="178819" y="88450"/>
                    <a:pt x="180314" y="87460"/>
                    <a:pt x="181419" y="86088"/>
                  </a:cubicBezTo>
                  <a:cubicBezTo>
                    <a:pt x="182943" y="84374"/>
                    <a:pt x="184467" y="81135"/>
                    <a:pt x="183991" y="79992"/>
                  </a:cubicBezTo>
                  <a:cubicBezTo>
                    <a:pt x="183514" y="78849"/>
                    <a:pt x="182181" y="79992"/>
                    <a:pt x="180943" y="80754"/>
                  </a:cubicBezTo>
                  <a:cubicBezTo>
                    <a:pt x="180124" y="81306"/>
                    <a:pt x="179171" y="81640"/>
                    <a:pt x="178180" y="81706"/>
                  </a:cubicBezTo>
                  <a:cubicBezTo>
                    <a:pt x="177704" y="81706"/>
                    <a:pt x="177323" y="81706"/>
                    <a:pt x="177228" y="81135"/>
                  </a:cubicBezTo>
                  <a:cubicBezTo>
                    <a:pt x="177142" y="80763"/>
                    <a:pt x="177142" y="80363"/>
                    <a:pt x="177228" y="79992"/>
                  </a:cubicBezTo>
                  <a:cubicBezTo>
                    <a:pt x="177961" y="77725"/>
                    <a:pt x="179314" y="75716"/>
                    <a:pt x="181133" y="74182"/>
                  </a:cubicBezTo>
                  <a:cubicBezTo>
                    <a:pt x="182181" y="73524"/>
                    <a:pt x="183514" y="73524"/>
                    <a:pt x="184562" y="74182"/>
                  </a:cubicBezTo>
                  <a:cubicBezTo>
                    <a:pt x="185581" y="74677"/>
                    <a:pt x="186782" y="74677"/>
                    <a:pt x="187801" y="74182"/>
                  </a:cubicBezTo>
                  <a:cubicBezTo>
                    <a:pt x="188220" y="73953"/>
                    <a:pt x="188582" y="73629"/>
                    <a:pt x="188848" y="73229"/>
                  </a:cubicBezTo>
                  <a:cubicBezTo>
                    <a:pt x="189611" y="72162"/>
                    <a:pt x="190106" y="70915"/>
                    <a:pt x="190277" y="69609"/>
                  </a:cubicBezTo>
                  <a:cubicBezTo>
                    <a:pt x="190363" y="68819"/>
                    <a:pt x="190363" y="68019"/>
                    <a:pt x="190277" y="67228"/>
                  </a:cubicBezTo>
                  <a:cubicBezTo>
                    <a:pt x="190277" y="64847"/>
                    <a:pt x="188468" y="64847"/>
                    <a:pt x="186848" y="65704"/>
                  </a:cubicBezTo>
                  <a:cubicBezTo>
                    <a:pt x="185238" y="66810"/>
                    <a:pt x="183552" y="67800"/>
                    <a:pt x="181800" y="68657"/>
                  </a:cubicBezTo>
                  <a:cubicBezTo>
                    <a:pt x="181038" y="68657"/>
                    <a:pt x="180181" y="68657"/>
                    <a:pt x="180276" y="67324"/>
                  </a:cubicBezTo>
                  <a:cubicBezTo>
                    <a:pt x="180438" y="65828"/>
                    <a:pt x="181076" y="64428"/>
                    <a:pt x="182086" y="63323"/>
                  </a:cubicBezTo>
                  <a:cubicBezTo>
                    <a:pt x="182753" y="62647"/>
                    <a:pt x="183619" y="62209"/>
                    <a:pt x="184562" y="62085"/>
                  </a:cubicBezTo>
                  <a:cubicBezTo>
                    <a:pt x="185096" y="62218"/>
                    <a:pt x="185648" y="62218"/>
                    <a:pt x="186181" y="62085"/>
                  </a:cubicBezTo>
                  <a:cubicBezTo>
                    <a:pt x="186991" y="61637"/>
                    <a:pt x="187629" y="60933"/>
                    <a:pt x="187991" y="60084"/>
                  </a:cubicBezTo>
                  <a:cubicBezTo>
                    <a:pt x="188944" y="58180"/>
                    <a:pt x="188468" y="56084"/>
                    <a:pt x="187991" y="55703"/>
                  </a:cubicBezTo>
                  <a:cubicBezTo>
                    <a:pt x="187515" y="55322"/>
                    <a:pt x="186086" y="55703"/>
                    <a:pt x="185134" y="55703"/>
                  </a:cubicBezTo>
                  <a:cubicBezTo>
                    <a:pt x="184867" y="54837"/>
                    <a:pt x="184867" y="53903"/>
                    <a:pt x="185134" y="53036"/>
                  </a:cubicBezTo>
                  <a:cubicBezTo>
                    <a:pt x="185410" y="51922"/>
                    <a:pt x="185924" y="50874"/>
                    <a:pt x="186658" y="49988"/>
                  </a:cubicBezTo>
                  <a:cubicBezTo>
                    <a:pt x="187105" y="49560"/>
                    <a:pt x="187667" y="49255"/>
                    <a:pt x="188277" y="49131"/>
                  </a:cubicBezTo>
                  <a:cubicBezTo>
                    <a:pt x="189734" y="48874"/>
                    <a:pt x="191087" y="48217"/>
                    <a:pt x="192182" y="47226"/>
                  </a:cubicBezTo>
                  <a:cubicBezTo>
                    <a:pt x="193954" y="45569"/>
                    <a:pt x="195240" y="43463"/>
                    <a:pt x="195897" y="41130"/>
                  </a:cubicBezTo>
                  <a:cubicBezTo>
                    <a:pt x="196307" y="39701"/>
                    <a:pt x="196307" y="38177"/>
                    <a:pt x="195897" y="36749"/>
                  </a:cubicBezTo>
                  <a:cubicBezTo>
                    <a:pt x="195783" y="36425"/>
                    <a:pt x="195478" y="36196"/>
                    <a:pt x="195135" y="36177"/>
                  </a:cubicBezTo>
                  <a:cubicBezTo>
                    <a:pt x="193611" y="36177"/>
                    <a:pt x="191896" y="37510"/>
                    <a:pt x="190182" y="39320"/>
                  </a:cubicBezTo>
                  <a:cubicBezTo>
                    <a:pt x="189506" y="40225"/>
                    <a:pt x="188582" y="40921"/>
                    <a:pt x="187515" y="41321"/>
                  </a:cubicBezTo>
                  <a:cubicBezTo>
                    <a:pt x="187039" y="41321"/>
                    <a:pt x="186562" y="41321"/>
                    <a:pt x="186658" y="39987"/>
                  </a:cubicBezTo>
                  <a:cubicBezTo>
                    <a:pt x="186820" y="38920"/>
                    <a:pt x="187172" y="37882"/>
                    <a:pt x="187705" y="36939"/>
                  </a:cubicBezTo>
                  <a:cubicBezTo>
                    <a:pt x="188248" y="36082"/>
                    <a:pt x="188668" y="35148"/>
                    <a:pt x="188944" y="34177"/>
                  </a:cubicBezTo>
                  <a:cubicBezTo>
                    <a:pt x="189315" y="33195"/>
                    <a:pt x="189315" y="32110"/>
                    <a:pt x="188944" y="31129"/>
                  </a:cubicBezTo>
                  <a:cubicBezTo>
                    <a:pt x="188944" y="30462"/>
                    <a:pt x="188086" y="30272"/>
                    <a:pt x="187705" y="29986"/>
                  </a:cubicBezTo>
                  <a:lnTo>
                    <a:pt x="186848" y="29128"/>
                  </a:lnTo>
                  <a:cubicBezTo>
                    <a:pt x="186086" y="28128"/>
                    <a:pt x="185839" y="26814"/>
                    <a:pt x="186181" y="25604"/>
                  </a:cubicBezTo>
                  <a:cubicBezTo>
                    <a:pt x="186277" y="24613"/>
                    <a:pt x="186801" y="23709"/>
                    <a:pt x="187610" y="23128"/>
                  </a:cubicBezTo>
                  <a:cubicBezTo>
                    <a:pt x="188191" y="22985"/>
                    <a:pt x="188791" y="23213"/>
                    <a:pt x="189134" y="23700"/>
                  </a:cubicBezTo>
                  <a:cubicBezTo>
                    <a:pt x="189134" y="24176"/>
                    <a:pt x="189896" y="24747"/>
                    <a:pt x="190372" y="24937"/>
                  </a:cubicBezTo>
                  <a:cubicBezTo>
                    <a:pt x="190553" y="25023"/>
                    <a:pt x="190763" y="25023"/>
                    <a:pt x="190944" y="24937"/>
                  </a:cubicBezTo>
                  <a:cubicBezTo>
                    <a:pt x="190944" y="24937"/>
                    <a:pt x="191992" y="24937"/>
                    <a:pt x="192278" y="23604"/>
                  </a:cubicBezTo>
                  <a:cubicBezTo>
                    <a:pt x="193001" y="21518"/>
                    <a:pt x="192754" y="19213"/>
                    <a:pt x="191611" y="17317"/>
                  </a:cubicBezTo>
                  <a:cubicBezTo>
                    <a:pt x="190849" y="15412"/>
                    <a:pt x="189611" y="15031"/>
                    <a:pt x="188372" y="15412"/>
                  </a:cubicBezTo>
                  <a:cubicBezTo>
                    <a:pt x="187134" y="15794"/>
                    <a:pt x="187229" y="16174"/>
                    <a:pt x="186658" y="15412"/>
                  </a:cubicBezTo>
                  <a:cubicBezTo>
                    <a:pt x="186086" y="14651"/>
                    <a:pt x="185896" y="12079"/>
                    <a:pt x="185038" y="12079"/>
                  </a:cubicBezTo>
                  <a:lnTo>
                    <a:pt x="146938" y="8174"/>
                  </a:lnTo>
                  <a:lnTo>
                    <a:pt x="63595" y="-304"/>
                  </a:lnTo>
                  <a:cubicBezTo>
                    <a:pt x="61404" y="-304"/>
                    <a:pt x="62071" y="-304"/>
                    <a:pt x="61213" y="172"/>
                  </a:cubicBezTo>
                  <a:cubicBezTo>
                    <a:pt x="60261" y="172"/>
                    <a:pt x="59318" y="-18"/>
                    <a:pt x="58451" y="-399"/>
                  </a:cubicBezTo>
                  <a:cubicBezTo>
                    <a:pt x="57594" y="-399"/>
                    <a:pt x="56261" y="-399"/>
                    <a:pt x="55975" y="-399"/>
                  </a:cubicBezTo>
                  <a:cubicBezTo>
                    <a:pt x="55689" y="-399"/>
                    <a:pt x="56451" y="363"/>
                    <a:pt x="57118" y="553"/>
                  </a:cubicBezTo>
                  <a:lnTo>
                    <a:pt x="59404" y="1220"/>
                  </a:lnTo>
                  <a:cubicBezTo>
                    <a:pt x="60070" y="1220"/>
                    <a:pt x="60547" y="2078"/>
                    <a:pt x="60070" y="2458"/>
                  </a:cubicBezTo>
                  <a:cubicBezTo>
                    <a:pt x="59594" y="2840"/>
                    <a:pt x="58261" y="2458"/>
                    <a:pt x="57403" y="2458"/>
                  </a:cubicBezTo>
                  <a:lnTo>
                    <a:pt x="54641" y="1030"/>
                  </a:lnTo>
                  <a:cubicBezTo>
                    <a:pt x="54117" y="801"/>
                    <a:pt x="53574" y="611"/>
                    <a:pt x="53022" y="458"/>
                  </a:cubicBezTo>
                  <a:cubicBezTo>
                    <a:pt x="52355" y="458"/>
                    <a:pt x="51688" y="458"/>
                    <a:pt x="51498" y="458"/>
                  </a:cubicBezTo>
                  <a:cubicBezTo>
                    <a:pt x="51307" y="458"/>
                    <a:pt x="51498" y="1220"/>
                    <a:pt x="52260" y="1506"/>
                  </a:cubicBezTo>
                  <a:cubicBezTo>
                    <a:pt x="53060" y="2030"/>
                    <a:pt x="53927" y="2449"/>
                    <a:pt x="54832" y="2744"/>
                  </a:cubicBezTo>
                  <a:cubicBezTo>
                    <a:pt x="55879" y="2744"/>
                    <a:pt x="57403" y="3697"/>
                    <a:pt x="57308" y="4459"/>
                  </a:cubicBezTo>
                  <a:cubicBezTo>
                    <a:pt x="57213" y="5221"/>
                    <a:pt x="56356" y="5126"/>
                    <a:pt x="55498" y="4459"/>
                  </a:cubicBezTo>
                  <a:cubicBezTo>
                    <a:pt x="54755" y="4230"/>
                    <a:pt x="54070" y="3840"/>
                    <a:pt x="53498" y="3316"/>
                  </a:cubicBezTo>
                  <a:cubicBezTo>
                    <a:pt x="52727" y="2516"/>
                    <a:pt x="51727" y="1982"/>
                    <a:pt x="50641" y="1792"/>
                  </a:cubicBezTo>
                  <a:cubicBezTo>
                    <a:pt x="49688" y="1792"/>
                    <a:pt x="49307" y="2268"/>
                    <a:pt x="49498" y="2840"/>
                  </a:cubicBezTo>
                  <a:cubicBezTo>
                    <a:pt x="49688" y="3411"/>
                    <a:pt x="50260" y="3983"/>
                    <a:pt x="51022" y="4459"/>
                  </a:cubicBezTo>
                  <a:lnTo>
                    <a:pt x="53212" y="5887"/>
                  </a:lnTo>
                  <a:cubicBezTo>
                    <a:pt x="53212" y="5887"/>
                    <a:pt x="53974" y="6649"/>
                    <a:pt x="53784" y="6935"/>
                  </a:cubicBezTo>
                  <a:cubicBezTo>
                    <a:pt x="52136" y="6716"/>
                    <a:pt x="50603" y="5983"/>
                    <a:pt x="49403" y="4840"/>
                  </a:cubicBezTo>
                  <a:cubicBezTo>
                    <a:pt x="49088" y="4420"/>
                    <a:pt x="48707" y="4068"/>
                    <a:pt x="48260" y="3792"/>
                  </a:cubicBezTo>
                  <a:cubicBezTo>
                    <a:pt x="47783" y="3792"/>
                    <a:pt x="46926" y="3792"/>
                    <a:pt x="46736" y="3792"/>
                  </a:cubicBezTo>
                  <a:cubicBezTo>
                    <a:pt x="47126" y="4840"/>
                    <a:pt x="47917" y="5697"/>
                    <a:pt x="48926" y="6173"/>
                  </a:cubicBezTo>
                  <a:cubicBezTo>
                    <a:pt x="49879" y="6745"/>
                    <a:pt x="51117" y="7221"/>
                    <a:pt x="51498" y="7983"/>
                  </a:cubicBezTo>
                  <a:cubicBezTo>
                    <a:pt x="49050" y="7592"/>
                    <a:pt x="46821" y="6345"/>
                    <a:pt x="45211" y="4459"/>
                  </a:cubicBezTo>
                  <a:cubicBezTo>
                    <a:pt x="44878" y="3944"/>
                    <a:pt x="44459" y="3497"/>
                    <a:pt x="43973" y="3125"/>
                  </a:cubicBezTo>
                  <a:cubicBezTo>
                    <a:pt x="43373" y="2649"/>
                    <a:pt x="42640" y="2382"/>
                    <a:pt x="41878" y="2363"/>
                  </a:cubicBezTo>
                  <a:cubicBezTo>
                    <a:pt x="41402" y="2363"/>
                    <a:pt x="41116" y="2363"/>
                    <a:pt x="41116" y="3125"/>
                  </a:cubicBezTo>
                  <a:cubicBezTo>
                    <a:pt x="41297" y="4363"/>
                    <a:pt x="41944" y="5487"/>
                    <a:pt x="42926" y="6269"/>
                  </a:cubicBezTo>
                  <a:cubicBezTo>
                    <a:pt x="44316" y="7240"/>
                    <a:pt x="45783" y="8098"/>
                    <a:pt x="47307" y="8841"/>
                  </a:cubicBezTo>
                  <a:cubicBezTo>
                    <a:pt x="47878" y="8841"/>
                    <a:pt x="48450" y="9697"/>
                    <a:pt x="48450" y="10174"/>
                  </a:cubicBezTo>
                  <a:cubicBezTo>
                    <a:pt x="48450" y="10650"/>
                    <a:pt x="47402" y="10936"/>
                    <a:pt x="46640" y="10174"/>
                  </a:cubicBezTo>
                  <a:cubicBezTo>
                    <a:pt x="45878" y="9412"/>
                    <a:pt x="45211" y="9221"/>
                    <a:pt x="44545" y="8841"/>
                  </a:cubicBezTo>
                  <a:cubicBezTo>
                    <a:pt x="43907" y="8298"/>
                    <a:pt x="43097" y="7992"/>
                    <a:pt x="42259" y="7983"/>
                  </a:cubicBezTo>
                  <a:cubicBezTo>
                    <a:pt x="41402" y="7983"/>
                    <a:pt x="41402" y="9031"/>
                    <a:pt x="42259" y="9793"/>
                  </a:cubicBezTo>
                  <a:cubicBezTo>
                    <a:pt x="42954" y="10345"/>
                    <a:pt x="43687" y="10850"/>
                    <a:pt x="44449" y="11317"/>
                  </a:cubicBezTo>
                  <a:lnTo>
                    <a:pt x="45878" y="12174"/>
                  </a:lnTo>
                  <a:cubicBezTo>
                    <a:pt x="43897" y="11488"/>
                    <a:pt x="42011" y="10555"/>
                    <a:pt x="40258" y="9412"/>
                  </a:cubicBezTo>
                  <a:lnTo>
                    <a:pt x="38925" y="8650"/>
                  </a:lnTo>
                  <a:lnTo>
                    <a:pt x="37496" y="8078"/>
                  </a:lnTo>
                  <a:lnTo>
                    <a:pt x="37496" y="8078"/>
                  </a:lnTo>
                  <a:cubicBezTo>
                    <a:pt x="37496" y="8078"/>
                    <a:pt x="38639" y="9317"/>
                    <a:pt x="39782" y="10078"/>
                  </a:cubicBezTo>
                  <a:lnTo>
                    <a:pt x="43402" y="12079"/>
                  </a:lnTo>
                  <a:cubicBezTo>
                    <a:pt x="43973" y="12079"/>
                    <a:pt x="44545" y="12841"/>
                    <a:pt x="44354" y="12936"/>
                  </a:cubicBezTo>
                  <a:cubicBezTo>
                    <a:pt x="44164" y="13031"/>
                    <a:pt x="44354" y="12936"/>
                    <a:pt x="44354" y="12936"/>
                  </a:cubicBezTo>
                  <a:cubicBezTo>
                    <a:pt x="42640" y="12365"/>
                    <a:pt x="40735" y="10840"/>
                    <a:pt x="38925" y="9983"/>
                  </a:cubicBezTo>
                  <a:cubicBezTo>
                    <a:pt x="38134" y="9517"/>
                    <a:pt x="37258" y="9193"/>
                    <a:pt x="36353" y="9031"/>
                  </a:cubicBezTo>
                  <a:cubicBezTo>
                    <a:pt x="35877" y="9031"/>
                    <a:pt x="34544" y="9888"/>
                    <a:pt x="35115" y="10555"/>
                  </a:cubicBezTo>
                  <a:cubicBezTo>
                    <a:pt x="35363" y="10821"/>
                    <a:pt x="35705" y="10993"/>
                    <a:pt x="36068" y="11031"/>
                  </a:cubicBezTo>
                  <a:cubicBezTo>
                    <a:pt x="37496" y="11031"/>
                    <a:pt x="39496" y="11031"/>
                    <a:pt x="40639" y="11888"/>
                  </a:cubicBezTo>
                  <a:cubicBezTo>
                    <a:pt x="42049" y="12479"/>
                    <a:pt x="43373" y="13289"/>
                    <a:pt x="44545" y="14269"/>
                  </a:cubicBezTo>
                  <a:cubicBezTo>
                    <a:pt x="44545" y="14269"/>
                    <a:pt x="44545" y="14269"/>
                    <a:pt x="44545" y="14269"/>
                  </a:cubicBezTo>
                  <a:cubicBezTo>
                    <a:pt x="44145" y="14403"/>
                    <a:pt x="43706" y="14403"/>
                    <a:pt x="43306" y="14269"/>
                  </a:cubicBezTo>
                  <a:cubicBezTo>
                    <a:pt x="42545" y="14269"/>
                    <a:pt x="41973" y="13508"/>
                    <a:pt x="41116" y="13412"/>
                  </a:cubicBezTo>
                  <a:lnTo>
                    <a:pt x="40544" y="13412"/>
                  </a:lnTo>
                  <a:cubicBezTo>
                    <a:pt x="39878" y="13412"/>
                    <a:pt x="40544" y="14746"/>
                    <a:pt x="40544" y="15222"/>
                  </a:cubicBezTo>
                  <a:cubicBezTo>
                    <a:pt x="40544" y="15698"/>
                    <a:pt x="41782" y="16270"/>
                    <a:pt x="41402" y="16937"/>
                  </a:cubicBezTo>
                  <a:cubicBezTo>
                    <a:pt x="41020" y="17603"/>
                    <a:pt x="38163" y="15508"/>
                    <a:pt x="36639" y="14555"/>
                  </a:cubicBezTo>
                  <a:cubicBezTo>
                    <a:pt x="34324" y="13184"/>
                    <a:pt x="31505" y="12974"/>
                    <a:pt x="29019" y="13984"/>
                  </a:cubicBezTo>
                  <a:cubicBezTo>
                    <a:pt x="28667" y="14098"/>
                    <a:pt x="28343" y="14298"/>
                    <a:pt x="28066" y="14555"/>
                  </a:cubicBezTo>
                  <a:cubicBezTo>
                    <a:pt x="27676" y="15412"/>
                    <a:pt x="27914" y="16432"/>
                    <a:pt x="28638" y="17032"/>
                  </a:cubicBezTo>
                  <a:cubicBezTo>
                    <a:pt x="29400" y="17517"/>
                    <a:pt x="30238" y="17870"/>
                    <a:pt x="31114" y="18079"/>
                  </a:cubicBezTo>
                  <a:cubicBezTo>
                    <a:pt x="32286" y="18479"/>
                    <a:pt x="33410" y="19022"/>
                    <a:pt x="34448" y="19699"/>
                  </a:cubicBezTo>
                  <a:cubicBezTo>
                    <a:pt x="35401" y="20461"/>
                    <a:pt x="36353" y="21699"/>
                    <a:pt x="35782" y="22842"/>
                  </a:cubicBezTo>
                  <a:cubicBezTo>
                    <a:pt x="35210" y="23985"/>
                    <a:pt x="33877" y="23890"/>
                    <a:pt x="32734" y="23509"/>
                  </a:cubicBezTo>
                  <a:cubicBezTo>
                    <a:pt x="31724" y="22937"/>
                    <a:pt x="30629" y="22527"/>
                    <a:pt x="29495" y="22271"/>
                  </a:cubicBezTo>
                  <a:cubicBezTo>
                    <a:pt x="28352" y="22271"/>
                    <a:pt x="26638" y="23509"/>
                    <a:pt x="26923" y="24652"/>
                  </a:cubicBezTo>
                  <a:cubicBezTo>
                    <a:pt x="27047" y="25090"/>
                    <a:pt x="27362" y="25442"/>
                    <a:pt x="27781" y="25604"/>
                  </a:cubicBezTo>
                  <a:cubicBezTo>
                    <a:pt x="28705" y="25928"/>
                    <a:pt x="29667" y="26147"/>
                    <a:pt x="30638" y="26271"/>
                  </a:cubicBezTo>
                  <a:cubicBezTo>
                    <a:pt x="31686" y="26271"/>
                    <a:pt x="32638" y="26938"/>
                    <a:pt x="32829" y="27985"/>
                  </a:cubicBezTo>
                  <a:cubicBezTo>
                    <a:pt x="32924" y="28852"/>
                    <a:pt x="32467" y="29690"/>
                    <a:pt x="31686" y="30081"/>
                  </a:cubicBezTo>
                  <a:cubicBezTo>
                    <a:pt x="30934" y="30567"/>
                    <a:pt x="29962" y="30567"/>
                    <a:pt x="29210" y="30081"/>
                  </a:cubicBezTo>
                  <a:lnTo>
                    <a:pt x="24066" y="27128"/>
                  </a:lnTo>
                  <a:cubicBezTo>
                    <a:pt x="23285" y="26595"/>
                    <a:pt x="22409" y="26214"/>
                    <a:pt x="21494" y="25985"/>
                  </a:cubicBezTo>
                  <a:cubicBezTo>
                    <a:pt x="20485" y="25566"/>
                    <a:pt x="19360" y="25566"/>
                    <a:pt x="18351" y="25985"/>
                  </a:cubicBezTo>
                  <a:cubicBezTo>
                    <a:pt x="17713" y="26319"/>
                    <a:pt x="17208" y="26852"/>
                    <a:pt x="16922" y="27509"/>
                  </a:cubicBezTo>
                  <a:cubicBezTo>
                    <a:pt x="16922" y="28176"/>
                    <a:pt x="16922" y="28938"/>
                    <a:pt x="16922" y="29224"/>
                  </a:cubicBezTo>
                  <a:cubicBezTo>
                    <a:pt x="17446" y="29414"/>
                    <a:pt x="18018" y="29414"/>
                    <a:pt x="18541" y="29224"/>
                  </a:cubicBezTo>
                  <a:cubicBezTo>
                    <a:pt x="20065" y="29252"/>
                    <a:pt x="21551" y="29719"/>
                    <a:pt x="22828" y="30557"/>
                  </a:cubicBezTo>
                  <a:cubicBezTo>
                    <a:pt x="23409" y="30919"/>
                    <a:pt x="23685" y="31615"/>
                    <a:pt x="23495" y="32272"/>
                  </a:cubicBezTo>
                  <a:cubicBezTo>
                    <a:pt x="23237" y="32653"/>
                    <a:pt x="22875" y="32958"/>
                    <a:pt x="22447" y="33129"/>
                  </a:cubicBezTo>
                  <a:cubicBezTo>
                    <a:pt x="21523" y="33462"/>
                    <a:pt x="20513" y="33462"/>
                    <a:pt x="19589" y="33129"/>
                  </a:cubicBezTo>
                  <a:cubicBezTo>
                    <a:pt x="18780" y="32653"/>
                    <a:pt x="17865" y="32386"/>
                    <a:pt x="16922" y="32367"/>
                  </a:cubicBezTo>
                  <a:cubicBezTo>
                    <a:pt x="15770" y="32405"/>
                    <a:pt x="14779" y="33167"/>
                    <a:pt x="14446" y="34272"/>
                  </a:cubicBezTo>
                  <a:cubicBezTo>
                    <a:pt x="14188" y="35005"/>
                    <a:pt x="14569" y="35815"/>
                    <a:pt x="15303" y="36082"/>
                  </a:cubicBezTo>
                  <a:cubicBezTo>
                    <a:pt x="16094" y="36225"/>
                    <a:pt x="16894" y="36225"/>
                    <a:pt x="17684" y="36082"/>
                  </a:cubicBezTo>
                  <a:cubicBezTo>
                    <a:pt x="20075" y="36148"/>
                    <a:pt x="22437" y="36663"/>
                    <a:pt x="24637" y="37606"/>
                  </a:cubicBezTo>
                  <a:cubicBezTo>
                    <a:pt x="25304" y="37606"/>
                    <a:pt x="26066" y="38558"/>
                    <a:pt x="25685" y="39415"/>
                  </a:cubicBezTo>
                  <a:cubicBezTo>
                    <a:pt x="25399" y="39968"/>
                    <a:pt x="24866" y="40358"/>
                    <a:pt x="24256" y="40463"/>
                  </a:cubicBezTo>
                  <a:cubicBezTo>
                    <a:pt x="23790" y="40558"/>
                    <a:pt x="23295" y="40558"/>
                    <a:pt x="22828" y="40463"/>
                  </a:cubicBezTo>
                  <a:lnTo>
                    <a:pt x="20351" y="39797"/>
                  </a:lnTo>
                  <a:cubicBezTo>
                    <a:pt x="19303" y="39415"/>
                    <a:pt x="18161" y="39415"/>
                    <a:pt x="17113" y="39797"/>
                  </a:cubicBezTo>
                  <a:cubicBezTo>
                    <a:pt x="15970" y="40368"/>
                    <a:pt x="14922" y="41797"/>
                    <a:pt x="15303" y="42654"/>
                  </a:cubicBezTo>
                  <a:cubicBezTo>
                    <a:pt x="15684" y="43511"/>
                    <a:pt x="16827" y="43416"/>
                    <a:pt x="17684" y="43511"/>
                  </a:cubicBezTo>
                  <a:cubicBezTo>
                    <a:pt x="18475" y="43540"/>
                    <a:pt x="19256" y="43740"/>
                    <a:pt x="19970" y="44083"/>
                  </a:cubicBezTo>
                  <a:cubicBezTo>
                    <a:pt x="20342" y="44178"/>
                    <a:pt x="20637" y="44473"/>
                    <a:pt x="20732" y="44845"/>
                  </a:cubicBezTo>
                  <a:cubicBezTo>
                    <a:pt x="20818" y="45054"/>
                    <a:pt x="20818" y="45302"/>
                    <a:pt x="20732" y="45512"/>
                  </a:cubicBezTo>
                  <a:cubicBezTo>
                    <a:pt x="20208" y="46798"/>
                    <a:pt x="18980" y="47654"/>
                    <a:pt x="17589" y="47702"/>
                  </a:cubicBezTo>
                  <a:cubicBezTo>
                    <a:pt x="16475" y="47645"/>
                    <a:pt x="15446" y="47121"/>
                    <a:pt x="14731" y="46274"/>
                  </a:cubicBezTo>
                  <a:cubicBezTo>
                    <a:pt x="13979" y="45512"/>
                    <a:pt x="13074" y="44921"/>
                    <a:pt x="12064" y="44559"/>
                  </a:cubicBezTo>
                  <a:lnTo>
                    <a:pt x="11017" y="44559"/>
                  </a:lnTo>
                  <a:cubicBezTo>
                    <a:pt x="10350" y="44940"/>
                    <a:pt x="9845" y="45549"/>
                    <a:pt x="9588" y="46274"/>
                  </a:cubicBezTo>
                  <a:cubicBezTo>
                    <a:pt x="9502" y="46750"/>
                    <a:pt x="9502" y="47226"/>
                    <a:pt x="9588" y="47702"/>
                  </a:cubicBezTo>
                  <a:cubicBezTo>
                    <a:pt x="9588" y="49322"/>
                    <a:pt x="10826" y="50083"/>
                    <a:pt x="12255" y="50274"/>
                  </a:cubicBezTo>
                  <a:cubicBezTo>
                    <a:pt x="13712" y="50179"/>
                    <a:pt x="15179" y="50179"/>
                    <a:pt x="16636" y="50274"/>
                  </a:cubicBezTo>
                  <a:cubicBezTo>
                    <a:pt x="17398" y="50274"/>
                    <a:pt x="18065" y="51036"/>
                    <a:pt x="17875" y="51893"/>
                  </a:cubicBezTo>
                  <a:cubicBezTo>
                    <a:pt x="17589" y="52779"/>
                    <a:pt x="16865" y="53455"/>
                    <a:pt x="15970" y="53703"/>
                  </a:cubicBezTo>
                  <a:cubicBezTo>
                    <a:pt x="15265" y="53960"/>
                    <a:pt x="14484" y="53960"/>
                    <a:pt x="13779" y="53703"/>
                  </a:cubicBezTo>
                  <a:cubicBezTo>
                    <a:pt x="13341" y="53627"/>
                    <a:pt x="12884" y="53627"/>
                    <a:pt x="12445" y="53703"/>
                  </a:cubicBezTo>
                  <a:cubicBezTo>
                    <a:pt x="11893" y="53484"/>
                    <a:pt x="11283" y="53484"/>
                    <a:pt x="10731" y="53703"/>
                  </a:cubicBezTo>
                  <a:cubicBezTo>
                    <a:pt x="9940" y="54474"/>
                    <a:pt x="9931" y="55741"/>
                    <a:pt x="10702" y="56532"/>
                  </a:cubicBezTo>
                  <a:cubicBezTo>
                    <a:pt x="10712" y="56542"/>
                    <a:pt x="10721" y="56551"/>
                    <a:pt x="10731" y="56560"/>
                  </a:cubicBezTo>
                  <a:cubicBezTo>
                    <a:pt x="11417" y="57142"/>
                    <a:pt x="12188" y="57627"/>
                    <a:pt x="13017" y="57989"/>
                  </a:cubicBezTo>
                  <a:cubicBezTo>
                    <a:pt x="13093" y="58561"/>
                    <a:pt x="12884" y="59132"/>
                    <a:pt x="12445" y="59513"/>
                  </a:cubicBezTo>
                  <a:cubicBezTo>
                    <a:pt x="12074" y="60123"/>
                    <a:pt x="11436" y="60514"/>
                    <a:pt x="10731" y="60561"/>
                  </a:cubicBezTo>
                  <a:cubicBezTo>
                    <a:pt x="10302" y="60704"/>
                    <a:pt x="9826" y="60704"/>
                    <a:pt x="9397" y="60561"/>
                  </a:cubicBezTo>
                  <a:cubicBezTo>
                    <a:pt x="8293" y="60018"/>
                    <a:pt x="7102" y="59656"/>
                    <a:pt x="5873" y="59513"/>
                  </a:cubicBezTo>
                  <a:cubicBezTo>
                    <a:pt x="4368" y="59532"/>
                    <a:pt x="2920" y="60075"/>
                    <a:pt x="1778" y="61037"/>
                  </a:cubicBezTo>
                  <a:cubicBezTo>
                    <a:pt x="1035" y="61570"/>
                    <a:pt x="577" y="62409"/>
                    <a:pt x="539" y="63323"/>
                  </a:cubicBezTo>
                  <a:cubicBezTo>
                    <a:pt x="644" y="63580"/>
                    <a:pt x="806" y="63809"/>
                    <a:pt x="1015" y="63990"/>
                  </a:cubicBezTo>
                  <a:cubicBezTo>
                    <a:pt x="2377" y="64942"/>
                    <a:pt x="4025" y="65390"/>
                    <a:pt x="5683" y="65228"/>
                  </a:cubicBezTo>
                  <a:cubicBezTo>
                    <a:pt x="6530" y="65028"/>
                    <a:pt x="7407" y="65028"/>
                    <a:pt x="8254" y="65228"/>
                  </a:cubicBezTo>
                  <a:cubicBezTo>
                    <a:pt x="8569" y="65619"/>
                    <a:pt x="8569" y="66171"/>
                    <a:pt x="8254" y="66562"/>
                  </a:cubicBezTo>
                  <a:cubicBezTo>
                    <a:pt x="7902" y="67114"/>
                    <a:pt x="7359" y="67524"/>
                    <a:pt x="6730" y="67705"/>
                  </a:cubicBezTo>
                  <a:cubicBezTo>
                    <a:pt x="6102" y="67819"/>
                    <a:pt x="5521" y="68076"/>
                    <a:pt x="5016" y="68467"/>
                  </a:cubicBezTo>
                  <a:cubicBezTo>
                    <a:pt x="4549" y="68943"/>
                    <a:pt x="4330" y="69619"/>
                    <a:pt x="4445" y="70276"/>
                  </a:cubicBezTo>
                  <a:cubicBezTo>
                    <a:pt x="4578" y="70810"/>
                    <a:pt x="4844" y="71295"/>
                    <a:pt x="5206" y="71705"/>
                  </a:cubicBezTo>
                  <a:cubicBezTo>
                    <a:pt x="5244" y="72058"/>
                    <a:pt x="5244" y="72401"/>
                    <a:pt x="5206" y="72753"/>
                  </a:cubicBezTo>
                  <a:cubicBezTo>
                    <a:pt x="5654" y="73448"/>
                    <a:pt x="5654" y="74344"/>
                    <a:pt x="5206" y="75039"/>
                  </a:cubicBezTo>
                  <a:cubicBezTo>
                    <a:pt x="4654" y="75382"/>
                    <a:pt x="3949" y="75382"/>
                    <a:pt x="3397" y="75039"/>
                  </a:cubicBezTo>
                  <a:cubicBezTo>
                    <a:pt x="2863" y="74830"/>
                    <a:pt x="2463" y="74363"/>
                    <a:pt x="2349" y="73801"/>
                  </a:cubicBezTo>
                  <a:cubicBezTo>
                    <a:pt x="2206" y="73277"/>
                    <a:pt x="2006" y="72772"/>
                    <a:pt x="1778" y="72277"/>
                  </a:cubicBezTo>
                  <a:lnTo>
                    <a:pt x="1301" y="72277"/>
                  </a:lnTo>
                  <a:cubicBezTo>
                    <a:pt x="1301" y="72277"/>
                    <a:pt x="349" y="71801"/>
                    <a:pt x="-32" y="72277"/>
                  </a:cubicBezTo>
                  <a:lnTo>
                    <a:pt x="-32" y="72277"/>
                  </a:lnTo>
                  <a:cubicBezTo>
                    <a:pt x="1749" y="74543"/>
                    <a:pt x="3073" y="77125"/>
                    <a:pt x="3873" y="79897"/>
                  </a:cubicBezTo>
                  <a:cubicBezTo>
                    <a:pt x="4759" y="83412"/>
                    <a:pt x="6064" y="86803"/>
                    <a:pt x="7778" y="899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6" name="Freeform: Shape 1045">
              <a:extLst>
                <a:ext uri="{FF2B5EF4-FFF2-40B4-BE49-F238E27FC236}">
                  <a16:creationId xmlns:a16="http://schemas.microsoft.com/office/drawing/2014/main" xmlns="" id="{8CA0D079-C29A-5B61-1E33-5B325C267751}"/>
                </a:ext>
              </a:extLst>
            </p:cNvPr>
            <p:cNvSpPr/>
            <p:nvPr/>
          </p:nvSpPr>
          <p:spPr>
            <a:xfrm>
              <a:off x="7062310" y="3991260"/>
              <a:ext cx="3048" cy="3482"/>
            </a:xfrm>
            <a:custGeom>
              <a:avLst/>
              <a:gdLst>
                <a:gd name="connsiteX0" fmla="*/ -32 w 3048"/>
                <a:gd name="connsiteY0" fmla="*/ -399 h 3482"/>
                <a:gd name="connsiteX1" fmla="*/ 539 w 3048"/>
                <a:gd name="connsiteY1" fmla="*/ 1697 h 3482"/>
                <a:gd name="connsiteX2" fmla="*/ 2197 w 3048"/>
                <a:gd name="connsiteY2" fmla="*/ 3078 h 3482"/>
                <a:gd name="connsiteX3" fmla="*/ 3016 w 3048"/>
                <a:gd name="connsiteY3" fmla="*/ 2744 h 3482"/>
                <a:gd name="connsiteX4" fmla="*/ 3016 w 3048"/>
                <a:gd name="connsiteY4" fmla="*/ 2744 h 3482"/>
                <a:gd name="connsiteX5" fmla="*/ 825 w 3048"/>
                <a:gd name="connsiteY5" fmla="*/ 1030 h 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 h="3482">
                  <a:moveTo>
                    <a:pt x="-32" y="-399"/>
                  </a:moveTo>
                  <a:cubicBezTo>
                    <a:pt x="311" y="249"/>
                    <a:pt x="511" y="963"/>
                    <a:pt x="539" y="1697"/>
                  </a:cubicBezTo>
                  <a:cubicBezTo>
                    <a:pt x="616" y="2535"/>
                    <a:pt x="1358" y="3154"/>
                    <a:pt x="2197" y="3078"/>
                  </a:cubicBezTo>
                  <a:cubicBezTo>
                    <a:pt x="2492" y="3049"/>
                    <a:pt x="2778" y="2934"/>
                    <a:pt x="3016" y="2744"/>
                  </a:cubicBezTo>
                  <a:lnTo>
                    <a:pt x="3016" y="2744"/>
                  </a:lnTo>
                  <a:cubicBezTo>
                    <a:pt x="2225" y="2258"/>
                    <a:pt x="1492" y="1678"/>
                    <a:pt x="825" y="1030"/>
                  </a:cubicBezTo>
                  <a:close/>
                </a:path>
              </a:pathLst>
            </a:custGeom>
            <a:solidFill>
              <a:srgbClr val="B4B4DA"/>
            </a:solidFill>
            <a:ln w="9525" cap="flat">
              <a:noFill/>
              <a:prstDash val="solid"/>
              <a:miter/>
            </a:ln>
          </p:spPr>
          <p:txBody>
            <a:bodyPr rtlCol="0" anchor="ctr"/>
            <a:lstStyle/>
            <a:p>
              <a:endParaRPr lang="en-IN"/>
            </a:p>
          </p:txBody>
        </p:sp>
        <p:sp>
          <p:nvSpPr>
            <p:cNvPr id="1047" name="Freeform: Shape 1046">
              <a:extLst>
                <a:ext uri="{FF2B5EF4-FFF2-40B4-BE49-F238E27FC236}">
                  <a16:creationId xmlns:a16="http://schemas.microsoft.com/office/drawing/2014/main" xmlns="" id="{0E39816E-EC68-8B04-1991-25A1478465A8}"/>
                </a:ext>
              </a:extLst>
            </p:cNvPr>
            <p:cNvSpPr/>
            <p:nvPr/>
          </p:nvSpPr>
          <p:spPr>
            <a:xfrm>
              <a:off x="6625017" y="4087082"/>
              <a:ext cx="198184" cy="197262"/>
            </a:xfrm>
            <a:custGeom>
              <a:avLst/>
              <a:gdLst>
                <a:gd name="connsiteX0" fmla="*/ 114173 w 198184"/>
                <a:gd name="connsiteY0" fmla="*/ 7983 h 197262"/>
                <a:gd name="connsiteX1" fmla="*/ 111506 w 198184"/>
                <a:gd name="connsiteY1" fmla="*/ 7983 h 197262"/>
                <a:gd name="connsiteX2" fmla="*/ 111506 w 198184"/>
                <a:gd name="connsiteY2" fmla="*/ 5316 h 197262"/>
                <a:gd name="connsiteX3" fmla="*/ 111506 w 198184"/>
                <a:gd name="connsiteY3" fmla="*/ 1601 h 197262"/>
                <a:gd name="connsiteX4" fmla="*/ 108267 w 198184"/>
                <a:gd name="connsiteY4" fmla="*/ 2744 h 197262"/>
                <a:gd name="connsiteX5" fmla="*/ 107219 w 198184"/>
                <a:gd name="connsiteY5" fmla="*/ 5983 h 197262"/>
                <a:gd name="connsiteX6" fmla="*/ 107219 w 198184"/>
                <a:gd name="connsiteY6" fmla="*/ 9031 h 197262"/>
                <a:gd name="connsiteX7" fmla="*/ 106362 w 198184"/>
                <a:gd name="connsiteY7" fmla="*/ 10650 h 197262"/>
                <a:gd name="connsiteX8" fmla="*/ 104838 w 198184"/>
                <a:gd name="connsiteY8" fmla="*/ 5888 h 197262"/>
                <a:gd name="connsiteX9" fmla="*/ 105314 w 198184"/>
                <a:gd name="connsiteY9" fmla="*/ 3792 h 197262"/>
                <a:gd name="connsiteX10" fmla="*/ 104162 w 198184"/>
                <a:gd name="connsiteY10" fmla="*/ 2858 h 197262"/>
                <a:gd name="connsiteX11" fmla="*/ 103695 w 198184"/>
                <a:gd name="connsiteY11" fmla="*/ 3030 h 197262"/>
                <a:gd name="connsiteX12" fmla="*/ 103028 w 198184"/>
                <a:gd name="connsiteY12" fmla="*/ 3697 h 197262"/>
                <a:gd name="connsiteX13" fmla="*/ 101600 w 198184"/>
                <a:gd name="connsiteY13" fmla="*/ 8078 h 197262"/>
                <a:gd name="connsiteX14" fmla="*/ 101600 w 198184"/>
                <a:gd name="connsiteY14" fmla="*/ 11603 h 197262"/>
                <a:gd name="connsiteX15" fmla="*/ 100076 w 198184"/>
                <a:gd name="connsiteY15" fmla="*/ 4173 h 197262"/>
                <a:gd name="connsiteX16" fmla="*/ 101028 w 198184"/>
                <a:gd name="connsiteY16" fmla="*/ 1506 h 197262"/>
                <a:gd name="connsiteX17" fmla="*/ 99885 w 198184"/>
                <a:gd name="connsiteY17" fmla="*/ -399 h 197262"/>
                <a:gd name="connsiteX18" fmla="*/ 97599 w 198184"/>
                <a:gd name="connsiteY18" fmla="*/ 553 h 197262"/>
                <a:gd name="connsiteX19" fmla="*/ 94646 w 198184"/>
                <a:gd name="connsiteY19" fmla="*/ 6078 h 197262"/>
                <a:gd name="connsiteX20" fmla="*/ 96266 w 198184"/>
                <a:gd name="connsiteY20" fmla="*/ 11031 h 197262"/>
                <a:gd name="connsiteX21" fmla="*/ 96266 w 198184"/>
                <a:gd name="connsiteY21" fmla="*/ 13032 h 197262"/>
                <a:gd name="connsiteX22" fmla="*/ 93789 w 198184"/>
                <a:gd name="connsiteY22" fmla="*/ 13032 h 197262"/>
                <a:gd name="connsiteX23" fmla="*/ 93122 w 198184"/>
                <a:gd name="connsiteY23" fmla="*/ 10650 h 197262"/>
                <a:gd name="connsiteX24" fmla="*/ 91503 w 198184"/>
                <a:gd name="connsiteY24" fmla="*/ 8841 h 197262"/>
                <a:gd name="connsiteX25" fmla="*/ 88931 w 198184"/>
                <a:gd name="connsiteY25" fmla="*/ 10840 h 197262"/>
                <a:gd name="connsiteX26" fmla="*/ 88931 w 198184"/>
                <a:gd name="connsiteY26" fmla="*/ 13984 h 197262"/>
                <a:gd name="connsiteX27" fmla="*/ 89408 w 198184"/>
                <a:gd name="connsiteY27" fmla="*/ 15603 h 197262"/>
                <a:gd name="connsiteX28" fmla="*/ 85693 w 198184"/>
                <a:gd name="connsiteY28" fmla="*/ 10650 h 197262"/>
                <a:gd name="connsiteX29" fmla="*/ 85693 w 198184"/>
                <a:gd name="connsiteY29" fmla="*/ 8935 h 197262"/>
                <a:gd name="connsiteX30" fmla="*/ 84264 w 198184"/>
                <a:gd name="connsiteY30" fmla="*/ 8174 h 197262"/>
                <a:gd name="connsiteX31" fmla="*/ 83407 w 198184"/>
                <a:gd name="connsiteY31" fmla="*/ 8650 h 197262"/>
                <a:gd name="connsiteX32" fmla="*/ 82359 w 198184"/>
                <a:gd name="connsiteY32" fmla="*/ 12936 h 197262"/>
                <a:gd name="connsiteX33" fmla="*/ 84740 w 198184"/>
                <a:gd name="connsiteY33" fmla="*/ 16365 h 197262"/>
                <a:gd name="connsiteX34" fmla="*/ 84740 w 198184"/>
                <a:gd name="connsiteY34" fmla="*/ 17984 h 197262"/>
                <a:gd name="connsiteX35" fmla="*/ 82835 w 198184"/>
                <a:gd name="connsiteY35" fmla="*/ 17984 h 197262"/>
                <a:gd name="connsiteX36" fmla="*/ 78740 w 198184"/>
                <a:gd name="connsiteY36" fmla="*/ 13222 h 197262"/>
                <a:gd name="connsiteX37" fmla="*/ 74263 w 198184"/>
                <a:gd name="connsiteY37" fmla="*/ 12555 h 197262"/>
                <a:gd name="connsiteX38" fmla="*/ 71596 w 198184"/>
                <a:gd name="connsiteY38" fmla="*/ 14174 h 197262"/>
                <a:gd name="connsiteX39" fmla="*/ 72263 w 198184"/>
                <a:gd name="connsiteY39" fmla="*/ 14936 h 197262"/>
                <a:gd name="connsiteX40" fmla="*/ 77025 w 198184"/>
                <a:gd name="connsiteY40" fmla="*/ 16937 h 197262"/>
                <a:gd name="connsiteX41" fmla="*/ 80073 w 198184"/>
                <a:gd name="connsiteY41" fmla="*/ 20556 h 197262"/>
                <a:gd name="connsiteX42" fmla="*/ 77501 w 198184"/>
                <a:gd name="connsiteY42" fmla="*/ 20556 h 197262"/>
                <a:gd name="connsiteX43" fmla="*/ 75692 w 198184"/>
                <a:gd name="connsiteY43" fmla="*/ 19032 h 197262"/>
                <a:gd name="connsiteX44" fmla="*/ 75120 w 198184"/>
                <a:gd name="connsiteY44" fmla="*/ 19032 h 197262"/>
                <a:gd name="connsiteX45" fmla="*/ 74358 w 198184"/>
                <a:gd name="connsiteY45" fmla="*/ 21032 h 197262"/>
                <a:gd name="connsiteX46" fmla="*/ 74358 w 198184"/>
                <a:gd name="connsiteY46" fmla="*/ 23128 h 197262"/>
                <a:gd name="connsiteX47" fmla="*/ 70739 w 198184"/>
                <a:gd name="connsiteY47" fmla="*/ 19222 h 197262"/>
                <a:gd name="connsiteX48" fmla="*/ 62357 w 198184"/>
                <a:gd name="connsiteY48" fmla="*/ 16651 h 197262"/>
                <a:gd name="connsiteX49" fmla="*/ 60833 w 198184"/>
                <a:gd name="connsiteY49" fmla="*/ 16651 h 197262"/>
                <a:gd name="connsiteX50" fmla="*/ 59785 w 198184"/>
                <a:gd name="connsiteY50" fmla="*/ 19413 h 197262"/>
                <a:gd name="connsiteX51" fmla="*/ 61976 w 198184"/>
                <a:gd name="connsiteY51" fmla="*/ 21128 h 197262"/>
                <a:gd name="connsiteX52" fmla="*/ 64738 w 198184"/>
                <a:gd name="connsiteY52" fmla="*/ 23794 h 197262"/>
                <a:gd name="connsiteX53" fmla="*/ 64738 w 198184"/>
                <a:gd name="connsiteY53" fmla="*/ 27414 h 197262"/>
                <a:gd name="connsiteX54" fmla="*/ 60833 w 198184"/>
                <a:gd name="connsiteY54" fmla="*/ 27414 h 197262"/>
                <a:gd name="connsiteX55" fmla="*/ 58166 w 198184"/>
                <a:gd name="connsiteY55" fmla="*/ 25223 h 197262"/>
                <a:gd name="connsiteX56" fmla="*/ 54451 w 198184"/>
                <a:gd name="connsiteY56" fmla="*/ 26842 h 197262"/>
                <a:gd name="connsiteX57" fmla="*/ 54927 w 198184"/>
                <a:gd name="connsiteY57" fmla="*/ 27985 h 197262"/>
                <a:gd name="connsiteX58" fmla="*/ 57594 w 198184"/>
                <a:gd name="connsiteY58" fmla="*/ 29510 h 197262"/>
                <a:gd name="connsiteX59" fmla="*/ 59023 w 198184"/>
                <a:gd name="connsiteY59" fmla="*/ 31796 h 197262"/>
                <a:gd name="connsiteX60" fmla="*/ 56927 w 198184"/>
                <a:gd name="connsiteY60" fmla="*/ 33605 h 197262"/>
                <a:gd name="connsiteX61" fmla="*/ 54546 w 198184"/>
                <a:gd name="connsiteY61" fmla="*/ 32653 h 197262"/>
                <a:gd name="connsiteX62" fmla="*/ 50641 w 198184"/>
                <a:gd name="connsiteY62" fmla="*/ 28176 h 197262"/>
                <a:gd name="connsiteX63" fmla="*/ 48450 w 198184"/>
                <a:gd name="connsiteY63" fmla="*/ 26271 h 197262"/>
                <a:gd name="connsiteX64" fmla="*/ 45021 w 198184"/>
                <a:gd name="connsiteY64" fmla="*/ 26271 h 197262"/>
                <a:gd name="connsiteX65" fmla="*/ 42735 w 198184"/>
                <a:gd name="connsiteY65" fmla="*/ 27414 h 197262"/>
                <a:gd name="connsiteX66" fmla="*/ 42164 w 198184"/>
                <a:gd name="connsiteY66" fmla="*/ 29224 h 197262"/>
                <a:gd name="connsiteX67" fmla="*/ 43688 w 198184"/>
                <a:gd name="connsiteY67" fmla="*/ 29986 h 197262"/>
                <a:gd name="connsiteX68" fmla="*/ 47688 w 198184"/>
                <a:gd name="connsiteY68" fmla="*/ 32558 h 197262"/>
                <a:gd name="connsiteX69" fmla="*/ 47688 w 198184"/>
                <a:gd name="connsiteY69" fmla="*/ 34367 h 197262"/>
                <a:gd name="connsiteX70" fmla="*/ 46164 w 198184"/>
                <a:gd name="connsiteY70" fmla="*/ 34939 h 197262"/>
                <a:gd name="connsiteX71" fmla="*/ 43402 w 198184"/>
                <a:gd name="connsiteY71" fmla="*/ 33796 h 197262"/>
                <a:gd name="connsiteX72" fmla="*/ 40925 w 198184"/>
                <a:gd name="connsiteY72" fmla="*/ 32176 h 197262"/>
                <a:gd name="connsiteX73" fmla="*/ 37401 w 198184"/>
                <a:gd name="connsiteY73" fmla="*/ 33415 h 197262"/>
                <a:gd name="connsiteX74" fmla="*/ 37401 w 198184"/>
                <a:gd name="connsiteY74" fmla="*/ 35510 h 197262"/>
                <a:gd name="connsiteX75" fmla="*/ 39687 w 198184"/>
                <a:gd name="connsiteY75" fmla="*/ 36463 h 197262"/>
                <a:gd name="connsiteX76" fmla="*/ 46259 w 198184"/>
                <a:gd name="connsiteY76" fmla="*/ 39892 h 197262"/>
                <a:gd name="connsiteX77" fmla="*/ 46259 w 198184"/>
                <a:gd name="connsiteY77" fmla="*/ 42083 h 197262"/>
                <a:gd name="connsiteX78" fmla="*/ 44354 w 198184"/>
                <a:gd name="connsiteY78" fmla="*/ 42654 h 197262"/>
                <a:gd name="connsiteX79" fmla="*/ 43021 w 198184"/>
                <a:gd name="connsiteY79" fmla="*/ 41892 h 197262"/>
                <a:gd name="connsiteX80" fmla="*/ 40735 w 198184"/>
                <a:gd name="connsiteY80" fmla="*/ 40463 h 197262"/>
                <a:gd name="connsiteX81" fmla="*/ 37496 w 198184"/>
                <a:gd name="connsiteY81" fmla="*/ 39701 h 197262"/>
                <a:gd name="connsiteX82" fmla="*/ 34734 w 198184"/>
                <a:gd name="connsiteY82" fmla="*/ 42083 h 197262"/>
                <a:gd name="connsiteX83" fmla="*/ 36830 w 198184"/>
                <a:gd name="connsiteY83" fmla="*/ 43511 h 197262"/>
                <a:gd name="connsiteX84" fmla="*/ 38830 w 198184"/>
                <a:gd name="connsiteY84" fmla="*/ 44654 h 197262"/>
                <a:gd name="connsiteX85" fmla="*/ 38830 w 198184"/>
                <a:gd name="connsiteY85" fmla="*/ 45702 h 197262"/>
                <a:gd name="connsiteX86" fmla="*/ 38830 w 198184"/>
                <a:gd name="connsiteY86" fmla="*/ 46369 h 197262"/>
                <a:gd name="connsiteX87" fmla="*/ 34829 w 198184"/>
                <a:gd name="connsiteY87" fmla="*/ 47607 h 197262"/>
                <a:gd name="connsiteX88" fmla="*/ 32543 w 198184"/>
                <a:gd name="connsiteY88" fmla="*/ 45416 h 197262"/>
                <a:gd name="connsiteX89" fmla="*/ 30448 w 198184"/>
                <a:gd name="connsiteY89" fmla="*/ 42940 h 197262"/>
                <a:gd name="connsiteX90" fmla="*/ 29400 w 198184"/>
                <a:gd name="connsiteY90" fmla="*/ 42940 h 197262"/>
                <a:gd name="connsiteX91" fmla="*/ 27400 w 198184"/>
                <a:gd name="connsiteY91" fmla="*/ 44273 h 197262"/>
                <a:gd name="connsiteX92" fmla="*/ 26447 w 198184"/>
                <a:gd name="connsiteY92" fmla="*/ 45512 h 197262"/>
                <a:gd name="connsiteX93" fmla="*/ 28257 w 198184"/>
                <a:gd name="connsiteY93" fmla="*/ 48845 h 197262"/>
                <a:gd name="connsiteX94" fmla="*/ 32448 w 198184"/>
                <a:gd name="connsiteY94" fmla="*/ 50465 h 197262"/>
                <a:gd name="connsiteX95" fmla="*/ 33201 w 198184"/>
                <a:gd name="connsiteY95" fmla="*/ 52198 h 197262"/>
                <a:gd name="connsiteX96" fmla="*/ 33115 w 198184"/>
                <a:gd name="connsiteY96" fmla="*/ 52369 h 197262"/>
                <a:gd name="connsiteX97" fmla="*/ 30543 w 198184"/>
                <a:gd name="connsiteY97" fmla="*/ 53608 h 197262"/>
                <a:gd name="connsiteX98" fmla="*/ 28448 w 198184"/>
                <a:gd name="connsiteY98" fmla="*/ 52560 h 197262"/>
                <a:gd name="connsiteX99" fmla="*/ 27305 w 198184"/>
                <a:gd name="connsiteY99" fmla="*/ 51703 h 197262"/>
                <a:gd name="connsiteX100" fmla="*/ 25495 w 198184"/>
                <a:gd name="connsiteY100" fmla="*/ 51703 h 197262"/>
                <a:gd name="connsiteX101" fmla="*/ 24152 w 198184"/>
                <a:gd name="connsiteY101" fmla="*/ 54341 h 197262"/>
                <a:gd name="connsiteX102" fmla="*/ 24161 w 198184"/>
                <a:gd name="connsiteY102" fmla="*/ 54370 h 197262"/>
                <a:gd name="connsiteX103" fmla="*/ 25971 w 198184"/>
                <a:gd name="connsiteY103" fmla="*/ 56370 h 197262"/>
                <a:gd name="connsiteX104" fmla="*/ 24923 w 198184"/>
                <a:gd name="connsiteY104" fmla="*/ 57799 h 197262"/>
                <a:gd name="connsiteX105" fmla="*/ 22828 w 198184"/>
                <a:gd name="connsiteY105" fmla="*/ 57799 h 197262"/>
                <a:gd name="connsiteX106" fmla="*/ 21494 w 198184"/>
                <a:gd name="connsiteY106" fmla="*/ 57132 h 197262"/>
                <a:gd name="connsiteX107" fmla="*/ 18351 w 198184"/>
                <a:gd name="connsiteY107" fmla="*/ 55227 h 197262"/>
                <a:gd name="connsiteX108" fmla="*/ 13779 w 198184"/>
                <a:gd name="connsiteY108" fmla="*/ 55227 h 197262"/>
                <a:gd name="connsiteX109" fmla="*/ 11969 w 198184"/>
                <a:gd name="connsiteY109" fmla="*/ 57037 h 197262"/>
                <a:gd name="connsiteX110" fmla="*/ 11969 w 198184"/>
                <a:gd name="connsiteY110" fmla="*/ 57894 h 197262"/>
                <a:gd name="connsiteX111" fmla="*/ 16160 w 198184"/>
                <a:gd name="connsiteY111" fmla="*/ 60275 h 197262"/>
                <a:gd name="connsiteX112" fmla="*/ 18542 w 198184"/>
                <a:gd name="connsiteY112" fmla="*/ 61323 h 197262"/>
                <a:gd name="connsiteX113" fmla="*/ 18542 w 198184"/>
                <a:gd name="connsiteY113" fmla="*/ 62752 h 197262"/>
                <a:gd name="connsiteX114" fmla="*/ 16636 w 198184"/>
                <a:gd name="connsiteY114" fmla="*/ 63419 h 197262"/>
                <a:gd name="connsiteX115" fmla="*/ 14732 w 198184"/>
                <a:gd name="connsiteY115" fmla="*/ 63419 h 197262"/>
                <a:gd name="connsiteX116" fmla="*/ 13589 w 198184"/>
                <a:gd name="connsiteY116" fmla="*/ 65038 h 197262"/>
                <a:gd name="connsiteX117" fmla="*/ 13589 w 198184"/>
                <a:gd name="connsiteY117" fmla="*/ 66562 h 197262"/>
                <a:gd name="connsiteX118" fmla="*/ 13589 w 198184"/>
                <a:gd name="connsiteY118" fmla="*/ 67705 h 197262"/>
                <a:gd name="connsiteX119" fmla="*/ 12445 w 198184"/>
                <a:gd name="connsiteY119" fmla="*/ 69800 h 197262"/>
                <a:gd name="connsiteX120" fmla="*/ 10541 w 198184"/>
                <a:gd name="connsiteY120" fmla="*/ 69800 h 197262"/>
                <a:gd name="connsiteX121" fmla="*/ 9969 w 198184"/>
                <a:gd name="connsiteY121" fmla="*/ 68276 h 197262"/>
                <a:gd name="connsiteX122" fmla="*/ 9969 w 198184"/>
                <a:gd name="connsiteY122" fmla="*/ 66657 h 197262"/>
                <a:gd name="connsiteX123" fmla="*/ 9969 w 198184"/>
                <a:gd name="connsiteY123" fmla="*/ 66657 h 197262"/>
                <a:gd name="connsiteX124" fmla="*/ 8636 w 198184"/>
                <a:gd name="connsiteY124" fmla="*/ 66085 h 197262"/>
                <a:gd name="connsiteX125" fmla="*/ 6159 w 198184"/>
                <a:gd name="connsiteY125" fmla="*/ 69133 h 197262"/>
                <a:gd name="connsiteX126" fmla="*/ 7111 w 198184"/>
                <a:gd name="connsiteY126" fmla="*/ 72563 h 197262"/>
                <a:gd name="connsiteX127" fmla="*/ 7969 w 198184"/>
                <a:gd name="connsiteY127" fmla="*/ 73991 h 197262"/>
                <a:gd name="connsiteX128" fmla="*/ 7302 w 198184"/>
                <a:gd name="connsiteY128" fmla="*/ 76658 h 197262"/>
                <a:gd name="connsiteX129" fmla="*/ 7302 w 198184"/>
                <a:gd name="connsiteY129" fmla="*/ 76658 h 197262"/>
                <a:gd name="connsiteX130" fmla="*/ 4445 w 198184"/>
                <a:gd name="connsiteY130" fmla="*/ 75516 h 197262"/>
                <a:gd name="connsiteX131" fmla="*/ 3873 w 198184"/>
                <a:gd name="connsiteY131" fmla="*/ 72658 h 197262"/>
                <a:gd name="connsiteX132" fmla="*/ 1873 w 198184"/>
                <a:gd name="connsiteY132" fmla="*/ 70943 h 197262"/>
                <a:gd name="connsiteX133" fmla="*/ 158 w 198184"/>
                <a:gd name="connsiteY133" fmla="*/ 73229 h 197262"/>
                <a:gd name="connsiteX134" fmla="*/ 635 w 198184"/>
                <a:gd name="connsiteY134" fmla="*/ 75610 h 197262"/>
                <a:gd name="connsiteX135" fmla="*/ -32 w 198184"/>
                <a:gd name="connsiteY135" fmla="*/ 77039 h 197262"/>
                <a:gd name="connsiteX136" fmla="*/ 9493 w 198184"/>
                <a:gd name="connsiteY136" fmla="*/ 81516 h 197262"/>
                <a:gd name="connsiteX137" fmla="*/ 19494 w 198184"/>
                <a:gd name="connsiteY137" fmla="*/ 94566 h 197262"/>
                <a:gd name="connsiteX138" fmla="*/ 39973 w 198184"/>
                <a:gd name="connsiteY138" fmla="*/ 140666 h 197262"/>
                <a:gd name="connsiteX139" fmla="*/ 46545 w 198184"/>
                <a:gd name="connsiteY139" fmla="*/ 156763 h 197262"/>
                <a:gd name="connsiteX140" fmla="*/ 52546 w 198184"/>
                <a:gd name="connsiteY140" fmla="*/ 172956 h 197262"/>
                <a:gd name="connsiteX141" fmla="*/ 58070 w 198184"/>
                <a:gd name="connsiteY141" fmla="*/ 196864 h 197262"/>
                <a:gd name="connsiteX142" fmla="*/ 59213 w 198184"/>
                <a:gd name="connsiteY142" fmla="*/ 195244 h 197262"/>
                <a:gd name="connsiteX143" fmla="*/ 59213 w 198184"/>
                <a:gd name="connsiteY143" fmla="*/ 193721 h 197262"/>
                <a:gd name="connsiteX144" fmla="*/ 59213 w 198184"/>
                <a:gd name="connsiteY144" fmla="*/ 192578 h 197262"/>
                <a:gd name="connsiteX145" fmla="*/ 60452 w 198184"/>
                <a:gd name="connsiteY145" fmla="*/ 190387 h 197262"/>
                <a:gd name="connsiteX146" fmla="*/ 62357 w 198184"/>
                <a:gd name="connsiteY146" fmla="*/ 190387 h 197262"/>
                <a:gd name="connsiteX147" fmla="*/ 62928 w 198184"/>
                <a:gd name="connsiteY147" fmla="*/ 191815 h 197262"/>
                <a:gd name="connsiteX148" fmla="*/ 62928 w 198184"/>
                <a:gd name="connsiteY148" fmla="*/ 193434 h 197262"/>
                <a:gd name="connsiteX149" fmla="*/ 62928 w 198184"/>
                <a:gd name="connsiteY149" fmla="*/ 193434 h 197262"/>
                <a:gd name="connsiteX150" fmla="*/ 64261 w 198184"/>
                <a:gd name="connsiteY150" fmla="*/ 194007 h 197262"/>
                <a:gd name="connsiteX151" fmla="*/ 66833 w 198184"/>
                <a:gd name="connsiteY151" fmla="*/ 190958 h 197262"/>
                <a:gd name="connsiteX152" fmla="*/ 65976 w 198184"/>
                <a:gd name="connsiteY152" fmla="*/ 187529 h 197262"/>
                <a:gd name="connsiteX153" fmla="*/ 65024 w 198184"/>
                <a:gd name="connsiteY153" fmla="*/ 186005 h 197262"/>
                <a:gd name="connsiteX154" fmla="*/ 65690 w 198184"/>
                <a:gd name="connsiteY154" fmla="*/ 183338 h 197262"/>
                <a:gd name="connsiteX155" fmla="*/ 65690 w 198184"/>
                <a:gd name="connsiteY155" fmla="*/ 183338 h 197262"/>
                <a:gd name="connsiteX156" fmla="*/ 68643 w 198184"/>
                <a:gd name="connsiteY156" fmla="*/ 184482 h 197262"/>
                <a:gd name="connsiteX157" fmla="*/ 69215 w 198184"/>
                <a:gd name="connsiteY157" fmla="*/ 187339 h 197262"/>
                <a:gd name="connsiteX158" fmla="*/ 71215 w 198184"/>
                <a:gd name="connsiteY158" fmla="*/ 189149 h 197262"/>
                <a:gd name="connsiteX159" fmla="*/ 72929 w 198184"/>
                <a:gd name="connsiteY159" fmla="*/ 186767 h 197262"/>
                <a:gd name="connsiteX160" fmla="*/ 72929 w 198184"/>
                <a:gd name="connsiteY160" fmla="*/ 184386 h 197262"/>
                <a:gd name="connsiteX161" fmla="*/ 74930 w 198184"/>
                <a:gd name="connsiteY161" fmla="*/ 182100 h 197262"/>
                <a:gd name="connsiteX162" fmla="*/ 76453 w 198184"/>
                <a:gd name="connsiteY162" fmla="*/ 184386 h 197262"/>
                <a:gd name="connsiteX163" fmla="*/ 75787 w 198184"/>
                <a:gd name="connsiteY163" fmla="*/ 188291 h 197262"/>
                <a:gd name="connsiteX164" fmla="*/ 75787 w 198184"/>
                <a:gd name="connsiteY164" fmla="*/ 190196 h 197262"/>
                <a:gd name="connsiteX165" fmla="*/ 77692 w 198184"/>
                <a:gd name="connsiteY165" fmla="*/ 190672 h 197262"/>
                <a:gd name="connsiteX166" fmla="*/ 79597 w 198184"/>
                <a:gd name="connsiteY166" fmla="*/ 188482 h 197262"/>
                <a:gd name="connsiteX167" fmla="*/ 79597 w 198184"/>
                <a:gd name="connsiteY167" fmla="*/ 185148 h 197262"/>
                <a:gd name="connsiteX168" fmla="*/ 80835 w 198184"/>
                <a:gd name="connsiteY168" fmla="*/ 181338 h 197262"/>
                <a:gd name="connsiteX169" fmla="*/ 83597 w 198184"/>
                <a:gd name="connsiteY169" fmla="*/ 181338 h 197262"/>
                <a:gd name="connsiteX170" fmla="*/ 83597 w 198184"/>
                <a:gd name="connsiteY170" fmla="*/ 184005 h 197262"/>
                <a:gd name="connsiteX171" fmla="*/ 83026 w 198184"/>
                <a:gd name="connsiteY171" fmla="*/ 187910 h 197262"/>
                <a:gd name="connsiteX172" fmla="*/ 86836 w 198184"/>
                <a:gd name="connsiteY172" fmla="*/ 186863 h 197262"/>
                <a:gd name="connsiteX173" fmla="*/ 88550 w 198184"/>
                <a:gd name="connsiteY173" fmla="*/ 183719 h 197262"/>
                <a:gd name="connsiteX174" fmla="*/ 88550 w 198184"/>
                <a:gd name="connsiteY174" fmla="*/ 180481 h 197262"/>
                <a:gd name="connsiteX175" fmla="*/ 89789 w 198184"/>
                <a:gd name="connsiteY175" fmla="*/ 178957 h 197262"/>
                <a:gd name="connsiteX176" fmla="*/ 90646 w 198184"/>
                <a:gd name="connsiteY176" fmla="*/ 183909 h 197262"/>
                <a:gd name="connsiteX177" fmla="*/ 89789 w 198184"/>
                <a:gd name="connsiteY177" fmla="*/ 186005 h 197262"/>
                <a:gd name="connsiteX178" fmla="*/ 91313 w 198184"/>
                <a:gd name="connsiteY178" fmla="*/ 186863 h 197262"/>
                <a:gd name="connsiteX179" fmla="*/ 92170 w 198184"/>
                <a:gd name="connsiteY179" fmla="*/ 186291 h 197262"/>
                <a:gd name="connsiteX180" fmla="*/ 94551 w 198184"/>
                <a:gd name="connsiteY180" fmla="*/ 181814 h 197262"/>
                <a:gd name="connsiteX181" fmla="*/ 95027 w 198184"/>
                <a:gd name="connsiteY181" fmla="*/ 178290 h 197262"/>
                <a:gd name="connsiteX182" fmla="*/ 95027 w 198184"/>
                <a:gd name="connsiteY182" fmla="*/ 186005 h 197262"/>
                <a:gd name="connsiteX183" fmla="*/ 93503 w 198184"/>
                <a:gd name="connsiteY183" fmla="*/ 188672 h 197262"/>
                <a:gd name="connsiteX184" fmla="*/ 94361 w 198184"/>
                <a:gd name="connsiteY184" fmla="*/ 190672 h 197262"/>
                <a:gd name="connsiteX185" fmla="*/ 97123 w 198184"/>
                <a:gd name="connsiteY185" fmla="*/ 189816 h 197262"/>
                <a:gd name="connsiteX186" fmla="*/ 101504 w 198184"/>
                <a:gd name="connsiteY186" fmla="*/ 184196 h 197262"/>
                <a:gd name="connsiteX187" fmla="*/ 100742 w 198184"/>
                <a:gd name="connsiteY187" fmla="*/ 178766 h 197262"/>
                <a:gd name="connsiteX188" fmla="*/ 101504 w 198184"/>
                <a:gd name="connsiteY188" fmla="*/ 176671 h 197262"/>
                <a:gd name="connsiteX189" fmla="*/ 104362 w 198184"/>
                <a:gd name="connsiteY189" fmla="*/ 176671 h 197262"/>
                <a:gd name="connsiteX190" fmla="*/ 104362 w 198184"/>
                <a:gd name="connsiteY190" fmla="*/ 179242 h 197262"/>
                <a:gd name="connsiteX191" fmla="*/ 105886 w 198184"/>
                <a:gd name="connsiteY191" fmla="*/ 181147 h 197262"/>
                <a:gd name="connsiteX192" fmla="*/ 109505 w 198184"/>
                <a:gd name="connsiteY192" fmla="*/ 178862 h 197262"/>
                <a:gd name="connsiteX193" fmla="*/ 109505 w 198184"/>
                <a:gd name="connsiteY193" fmla="*/ 175528 h 197262"/>
                <a:gd name="connsiteX194" fmla="*/ 109505 w 198184"/>
                <a:gd name="connsiteY194" fmla="*/ 173813 h 197262"/>
                <a:gd name="connsiteX195" fmla="*/ 113030 w 198184"/>
                <a:gd name="connsiteY195" fmla="*/ 178862 h 197262"/>
                <a:gd name="connsiteX196" fmla="*/ 113030 w 198184"/>
                <a:gd name="connsiteY196" fmla="*/ 180671 h 197262"/>
                <a:gd name="connsiteX197" fmla="*/ 114649 w 198184"/>
                <a:gd name="connsiteY197" fmla="*/ 181338 h 197262"/>
                <a:gd name="connsiteX198" fmla="*/ 115792 w 198184"/>
                <a:gd name="connsiteY198" fmla="*/ 181338 h 197262"/>
                <a:gd name="connsiteX199" fmla="*/ 117792 w 198184"/>
                <a:gd name="connsiteY199" fmla="*/ 176766 h 197262"/>
                <a:gd name="connsiteX200" fmla="*/ 115506 w 198184"/>
                <a:gd name="connsiteY200" fmla="*/ 173147 h 197262"/>
                <a:gd name="connsiteX201" fmla="*/ 115821 w 198184"/>
                <a:gd name="connsiteY201" fmla="*/ 171565 h 197262"/>
                <a:gd name="connsiteX202" fmla="*/ 116078 w 198184"/>
                <a:gd name="connsiteY202" fmla="*/ 171432 h 197262"/>
                <a:gd name="connsiteX203" fmla="*/ 117030 w 198184"/>
                <a:gd name="connsiteY203" fmla="*/ 171432 h 197262"/>
                <a:gd name="connsiteX204" fmla="*/ 121031 w 198184"/>
                <a:gd name="connsiteY204" fmla="*/ 176194 h 197262"/>
                <a:gd name="connsiteX205" fmla="*/ 125984 w 198184"/>
                <a:gd name="connsiteY205" fmla="*/ 176194 h 197262"/>
                <a:gd name="connsiteX206" fmla="*/ 129127 w 198184"/>
                <a:gd name="connsiteY206" fmla="*/ 174480 h 197262"/>
                <a:gd name="connsiteX207" fmla="*/ 128460 w 198184"/>
                <a:gd name="connsiteY207" fmla="*/ 173718 h 197262"/>
                <a:gd name="connsiteX208" fmla="*/ 123317 w 198184"/>
                <a:gd name="connsiteY208" fmla="*/ 171813 h 197262"/>
                <a:gd name="connsiteX209" fmla="*/ 120364 w 198184"/>
                <a:gd name="connsiteY209" fmla="*/ 168194 h 197262"/>
                <a:gd name="connsiteX210" fmla="*/ 123126 w 198184"/>
                <a:gd name="connsiteY210" fmla="*/ 168194 h 197262"/>
                <a:gd name="connsiteX211" fmla="*/ 125031 w 198184"/>
                <a:gd name="connsiteY211" fmla="*/ 169717 h 197262"/>
                <a:gd name="connsiteX212" fmla="*/ 125698 w 198184"/>
                <a:gd name="connsiteY212" fmla="*/ 169717 h 197262"/>
                <a:gd name="connsiteX213" fmla="*/ 126745 w 198184"/>
                <a:gd name="connsiteY213" fmla="*/ 167527 h 197262"/>
                <a:gd name="connsiteX214" fmla="*/ 126745 w 198184"/>
                <a:gd name="connsiteY214" fmla="*/ 167527 h 197262"/>
                <a:gd name="connsiteX215" fmla="*/ 126707 w 198184"/>
                <a:gd name="connsiteY215" fmla="*/ 165374 h 197262"/>
                <a:gd name="connsiteX216" fmla="*/ 126745 w 198184"/>
                <a:gd name="connsiteY216" fmla="*/ 165336 h 197262"/>
                <a:gd name="connsiteX217" fmla="*/ 130460 w 198184"/>
                <a:gd name="connsiteY217" fmla="*/ 169241 h 197262"/>
                <a:gd name="connsiteX218" fmla="*/ 139319 w 198184"/>
                <a:gd name="connsiteY218" fmla="*/ 171527 h 197262"/>
                <a:gd name="connsiteX219" fmla="*/ 141033 w 198184"/>
                <a:gd name="connsiteY219" fmla="*/ 170956 h 197262"/>
                <a:gd name="connsiteX220" fmla="*/ 142367 w 198184"/>
                <a:gd name="connsiteY220" fmla="*/ 168098 h 197262"/>
                <a:gd name="connsiteX221" fmla="*/ 140081 w 198184"/>
                <a:gd name="connsiteY221" fmla="*/ 166384 h 197262"/>
                <a:gd name="connsiteX222" fmla="*/ 137223 w 198184"/>
                <a:gd name="connsiteY222" fmla="*/ 163812 h 197262"/>
                <a:gd name="connsiteX223" fmla="*/ 137890 w 198184"/>
                <a:gd name="connsiteY223" fmla="*/ 160002 h 197262"/>
                <a:gd name="connsiteX224" fmla="*/ 142081 w 198184"/>
                <a:gd name="connsiteY224" fmla="*/ 160002 h 197262"/>
                <a:gd name="connsiteX225" fmla="*/ 144843 w 198184"/>
                <a:gd name="connsiteY225" fmla="*/ 162097 h 197262"/>
                <a:gd name="connsiteX226" fmla="*/ 148939 w 198184"/>
                <a:gd name="connsiteY226" fmla="*/ 160288 h 197262"/>
                <a:gd name="connsiteX227" fmla="*/ 148939 w 198184"/>
                <a:gd name="connsiteY227" fmla="*/ 159049 h 197262"/>
                <a:gd name="connsiteX228" fmla="*/ 146177 w 198184"/>
                <a:gd name="connsiteY228" fmla="*/ 157716 h 197262"/>
                <a:gd name="connsiteX229" fmla="*/ 144653 w 198184"/>
                <a:gd name="connsiteY229" fmla="*/ 155334 h 197262"/>
                <a:gd name="connsiteX230" fmla="*/ 146939 w 198184"/>
                <a:gd name="connsiteY230" fmla="*/ 153430 h 197262"/>
                <a:gd name="connsiteX231" fmla="*/ 149510 w 198184"/>
                <a:gd name="connsiteY231" fmla="*/ 154287 h 197262"/>
                <a:gd name="connsiteX232" fmla="*/ 153701 w 198184"/>
                <a:gd name="connsiteY232" fmla="*/ 158478 h 197262"/>
                <a:gd name="connsiteX233" fmla="*/ 156083 w 198184"/>
                <a:gd name="connsiteY233" fmla="*/ 160383 h 197262"/>
                <a:gd name="connsiteX234" fmla="*/ 159893 w 198184"/>
                <a:gd name="connsiteY234" fmla="*/ 160383 h 197262"/>
                <a:gd name="connsiteX235" fmla="*/ 162369 w 198184"/>
                <a:gd name="connsiteY235" fmla="*/ 159049 h 197262"/>
                <a:gd name="connsiteX236" fmla="*/ 163036 w 198184"/>
                <a:gd name="connsiteY236" fmla="*/ 157050 h 197262"/>
                <a:gd name="connsiteX237" fmla="*/ 161417 w 198184"/>
                <a:gd name="connsiteY237" fmla="*/ 156478 h 197262"/>
                <a:gd name="connsiteX238" fmla="*/ 157130 w 198184"/>
                <a:gd name="connsiteY238" fmla="*/ 154192 h 197262"/>
                <a:gd name="connsiteX239" fmla="*/ 157111 w 198184"/>
                <a:gd name="connsiteY239" fmla="*/ 152306 h 197262"/>
                <a:gd name="connsiteX240" fmla="*/ 157130 w 198184"/>
                <a:gd name="connsiteY240" fmla="*/ 152287 h 197262"/>
                <a:gd name="connsiteX241" fmla="*/ 158845 w 198184"/>
                <a:gd name="connsiteY241" fmla="*/ 151525 h 197262"/>
                <a:gd name="connsiteX242" fmla="*/ 161893 w 198184"/>
                <a:gd name="connsiteY242" fmla="*/ 152477 h 197262"/>
                <a:gd name="connsiteX243" fmla="*/ 164655 w 198184"/>
                <a:gd name="connsiteY243" fmla="*/ 153906 h 197262"/>
                <a:gd name="connsiteX244" fmla="*/ 168465 w 198184"/>
                <a:gd name="connsiteY244" fmla="*/ 152192 h 197262"/>
                <a:gd name="connsiteX245" fmla="*/ 168684 w 198184"/>
                <a:gd name="connsiteY245" fmla="*/ 150315 h 197262"/>
                <a:gd name="connsiteX246" fmla="*/ 168465 w 198184"/>
                <a:gd name="connsiteY246" fmla="*/ 150096 h 197262"/>
                <a:gd name="connsiteX247" fmla="*/ 165989 w 198184"/>
                <a:gd name="connsiteY247" fmla="*/ 149429 h 197262"/>
                <a:gd name="connsiteX248" fmla="*/ 158750 w 198184"/>
                <a:gd name="connsiteY248" fmla="*/ 146382 h 197262"/>
                <a:gd name="connsiteX249" fmla="*/ 158750 w 198184"/>
                <a:gd name="connsiteY249" fmla="*/ 144286 h 197262"/>
                <a:gd name="connsiteX250" fmla="*/ 160845 w 198184"/>
                <a:gd name="connsiteY250" fmla="*/ 143524 h 197262"/>
                <a:gd name="connsiteX251" fmla="*/ 162369 w 198184"/>
                <a:gd name="connsiteY251" fmla="*/ 144095 h 197262"/>
                <a:gd name="connsiteX252" fmla="*/ 164750 w 198184"/>
                <a:gd name="connsiteY252" fmla="*/ 145333 h 197262"/>
                <a:gd name="connsiteX253" fmla="*/ 168465 w 198184"/>
                <a:gd name="connsiteY253" fmla="*/ 145333 h 197262"/>
                <a:gd name="connsiteX254" fmla="*/ 171894 w 198184"/>
                <a:gd name="connsiteY254" fmla="*/ 142285 h 197262"/>
                <a:gd name="connsiteX255" fmla="*/ 169513 w 198184"/>
                <a:gd name="connsiteY255" fmla="*/ 141047 h 197262"/>
                <a:gd name="connsiteX256" fmla="*/ 167227 w 198184"/>
                <a:gd name="connsiteY256" fmla="*/ 140190 h 197262"/>
                <a:gd name="connsiteX257" fmla="*/ 166655 w 198184"/>
                <a:gd name="connsiteY257" fmla="*/ 139238 h 197262"/>
                <a:gd name="connsiteX258" fmla="*/ 166655 w 198184"/>
                <a:gd name="connsiteY258" fmla="*/ 138476 h 197262"/>
                <a:gd name="connsiteX259" fmla="*/ 171323 w 198184"/>
                <a:gd name="connsiteY259" fmla="*/ 136380 h 197262"/>
                <a:gd name="connsiteX260" fmla="*/ 173990 w 198184"/>
                <a:gd name="connsiteY260" fmla="*/ 138285 h 197262"/>
                <a:gd name="connsiteX261" fmla="*/ 176371 w 198184"/>
                <a:gd name="connsiteY261" fmla="*/ 140476 h 197262"/>
                <a:gd name="connsiteX262" fmla="*/ 177609 w 198184"/>
                <a:gd name="connsiteY262" fmla="*/ 140476 h 197262"/>
                <a:gd name="connsiteX263" fmla="*/ 179990 w 198184"/>
                <a:gd name="connsiteY263" fmla="*/ 138761 h 197262"/>
                <a:gd name="connsiteX264" fmla="*/ 181133 w 198184"/>
                <a:gd name="connsiteY264" fmla="*/ 137142 h 197262"/>
                <a:gd name="connsiteX265" fmla="*/ 179038 w 198184"/>
                <a:gd name="connsiteY265" fmla="*/ 134094 h 197262"/>
                <a:gd name="connsiteX266" fmla="*/ 174180 w 198184"/>
                <a:gd name="connsiteY266" fmla="*/ 133142 h 197262"/>
                <a:gd name="connsiteX267" fmla="*/ 173237 w 198184"/>
                <a:gd name="connsiteY267" fmla="*/ 131665 h 197262"/>
                <a:gd name="connsiteX268" fmla="*/ 173418 w 198184"/>
                <a:gd name="connsiteY268" fmla="*/ 131237 h 197262"/>
                <a:gd name="connsiteX269" fmla="*/ 178085 w 198184"/>
                <a:gd name="connsiteY269" fmla="*/ 131808 h 197262"/>
                <a:gd name="connsiteX270" fmla="*/ 180467 w 198184"/>
                <a:gd name="connsiteY270" fmla="*/ 132475 h 197262"/>
                <a:gd name="connsiteX271" fmla="*/ 181800 w 198184"/>
                <a:gd name="connsiteY271" fmla="*/ 133142 h 197262"/>
                <a:gd name="connsiteX272" fmla="*/ 183895 w 198184"/>
                <a:gd name="connsiteY272" fmla="*/ 133142 h 197262"/>
                <a:gd name="connsiteX273" fmla="*/ 185229 w 198184"/>
                <a:gd name="connsiteY273" fmla="*/ 130094 h 197262"/>
                <a:gd name="connsiteX274" fmla="*/ 183134 w 198184"/>
                <a:gd name="connsiteY274" fmla="*/ 128379 h 197262"/>
                <a:gd name="connsiteX275" fmla="*/ 184182 w 198184"/>
                <a:gd name="connsiteY275" fmla="*/ 126759 h 197262"/>
                <a:gd name="connsiteX276" fmla="*/ 186372 w 198184"/>
                <a:gd name="connsiteY276" fmla="*/ 125807 h 197262"/>
                <a:gd name="connsiteX277" fmla="*/ 187801 w 198184"/>
                <a:gd name="connsiteY277" fmla="*/ 126379 h 197262"/>
                <a:gd name="connsiteX278" fmla="*/ 191325 w 198184"/>
                <a:gd name="connsiteY278" fmla="*/ 127808 h 197262"/>
                <a:gd name="connsiteX279" fmla="*/ 196278 w 198184"/>
                <a:gd name="connsiteY279" fmla="*/ 126569 h 197262"/>
                <a:gd name="connsiteX280" fmla="*/ 198088 w 198184"/>
                <a:gd name="connsiteY280" fmla="*/ 124283 h 197262"/>
                <a:gd name="connsiteX281" fmla="*/ 198088 w 198184"/>
                <a:gd name="connsiteY281" fmla="*/ 123426 h 197262"/>
                <a:gd name="connsiteX282" fmla="*/ 193325 w 198184"/>
                <a:gd name="connsiteY282" fmla="*/ 121807 h 197262"/>
                <a:gd name="connsiteX283" fmla="*/ 190753 w 198184"/>
                <a:gd name="connsiteY283" fmla="*/ 121140 h 197262"/>
                <a:gd name="connsiteX284" fmla="*/ 190668 w 198184"/>
                <a:gd name="connsiteY284" fmla="*/ 119797 h 197262"/>
                <a:gd name="connsiteX285" fmla="*/ 190753 w 198184"/>
                <a:gd name="connsiteY285" fmla="*/ 119711 h 197262"/>
                <a:gd name="connsiteX286" fmla="*/ 192659 w 198184"/>
                <a:gd name="connsiteY286" fmla="*/ 118663 h 197262"/>
                <a:gd name="connsiteX287" fmla="*/ 194754 w 198184"/>
                <a:gd name="connsiteY287" fmla="*/ 117997 h 197262"/>
                <a:gd name="connsiteX288" fmla="*/ 195802 w 198184"/>
                <a:gd name="connsiteY288" fmla="*/ 116187 h 197262"/>
                <a:gd name="connsiteX289" fmla="*/ 195802 w 198184"/>
                <a:gd name="connsiteY289" fmla="*/ 114568 h 197262"/>
                <a:gd name="connsiteX290" fmla="*/ 195802 w 198184"/>
                <a:gd name="connsiteY290" fmla="*/ 113520 h 197262"/>
                <a:gd name="connsiteX291" fmla="*/ 195802 w 198184"/>
                <a:gd name="connsiteY291" fmla="*/ 113520 h 197262"/>
                <a:gd name="connsiteX292" fmla="*/ 193040 w 198184"/>
                <a:gd name="connsiteY292" fmla="*/ 109138 h 197262"/>
                <a:gd name="connsiteX293" fmla="*/ 185896 w 198184"/>
                <a:gd name="connsiteY293" fmla="*/ 96470 h 197262"/>
                <a:gd name="connsiteX294" fmla="*/ 179705 w 198184"/>
                <a:gd name="connsiteY294" fmla="*/ 82373 h 197262"/>
                <a:gd name="connsiteX295" fmla="*/ 169132 w 198184"/>
                <a:gd name="connsiteY295" fmla="*/ 72848 h 197262"/>
                <a:gd name="connsiteX296" fmla="*/ 135699 w 198184"/>
                <a:gd name="connsiteY296" fmla="*/ 32176 h 197262"/>
                <a:gd name="connsiteX297" fmla="*/ 126174 w 198184"/>
                <a:gd name="connsiteY297" fmla="*/ 13984 h 197262"/>
                <a:gd name="connsiteX298" fmla="*/ 120459 w 198184"/>
                <a:gd name="connsiteY298" fmla="*/ 8269 h 197262"/>
                <a:gd name="connsiteX299" fmla="*/ 119792 w 198184"/>
                <a:gd name="connsiteY299" fmla="*/ 7602 h 197262"/>
                <a:gd name="connsiteX300" fmla="*/ 115697 w 198184"/>
                <a:gd name="connsiteY300" fmla="*/ 3983 h 197262"/>
                <a:gd name="connsiteX301" fmla="*/ 115697 w 198184"/>
                <a:gd name="connsiteY301" fmla="*/ 5697 h 197262"/>
                <a:gd name="connsiteX302" fmla="*/ 114173 w 198184"/>
                <a:gd name="connsiteY302" fmla="*/ 7983 h 19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198184" h="197262">
                  <a:moveTo>
                    <a:pt x="114173" y="7983"/>
                  </a:moveTo>
                  <a:cubicBezTo>
                    <a:pt x="113411" y="8659"/>
                    <a:pt x="112268" y="8659"/>
                    <a:pt x="111506" y="7983"/>
                  </a:cubicBezTo>
                  <a:cubicBezTo>
                    <a:pt x="111125" y="7135"/>
                    <a:pt x="111125" y="6164"/>
                    <a:pt x="111506" y="5316"/>
                  </a:cubicBezTo>
                  <a:cubicBezTo>
                    <a:pt x="111506" y="3983"/>
                    <a:pt x="112458" y="2268"/>
                    <a:pt x="111506" y="1601"/>
                  </a:cubicBezTo>
                  <a:cubicBezTo>
                    <a:pt x="110553" y="935"/>
                    <a:pt x="109124" y="1601"/>
                    <a:pt x="108267" y="2744"/>
                  </a:cubicBezTo>
                  <a:cubicBezTo>
                    <a:pt x="107534" y="3659"/>
                    <a:pt x="107162" y="4811"/>
                    <a:pt x="107219" y="5983"/>
                  </a:cubicBezTo>
                  <a:cubicBezTo>
                    <a:pt x="107219" y="7031"/>
                    <a:pt x="107219" y="7983"/>
                    <a:pt x="107219" y="9031"/>
                  </a:cubicBezTo>
                  <a:cubicBezTo>
                    <a:pt x="107248" y="9688"/>
                    <a:pt x="106924" y="10307"/>
                    <a:pt x="106362" y="10650"/>
                  </a:cubicBezTo>
                  <a:cubicBezTo>
                    <a:pt x="104886" y="9554"/>
                    <a:pt x="104276" y="7640"/>
                    <a:pt x="104838" y="5888"/>
                  </a:cubicBezTo>
                  <a:cubicBezTo>
                    <a:pt x="105133" y="5230"/>
                    <a:pt x="105295" y="4516"/>
                    <a:pt x="105314" y="3792"/>
                  </a:cubicBezTo>
                  <a:cubicBezTo>
                    <a:pt x="105248" y="3221"/>
                    <a:pt x="104733" y="2801"/>
                    <a:pt x="104162" y="2858"/>
                  </a:cubicBezTo>
                  <a:cubicBezTo>
                    <a:pt x="103990" y="2878"/>
                    <a:pt x="103838" y="2934"/>
                    <a:pt x="103695" y="3030"/>
                  </a:cubicBezTo>
                  <a:cubicBezTo>
                    <a:pt x="103447" y="3230"/>
                    <a:pt x="103228" y="3449"/>
                    <a:pt x="103028" y="3697"/>
                  </a:cubicBezTo>
                  <a:cubicBezTo>
                    <a:pt x="101923" y="4868"/>
                    <a:pt x="101400" y="6478"/>
                    <a:pt x="101600" y="8078"/>
                  </a:cubicBezTo>
                  <a:cubicBezTo>
                    <a:pt x="101600" y="9221"/>
                    <a:pt x="102552" y="10364"/>
                    <a:pt x="101600" y="11603"/>
                  </a:cubicBezTo>
                  <a:cubicBezTo>
                    <a:pt x="99285" y="9869"/>
                    <a:pt x="98628" y="6678"/>
                    <a:pt x="100076" y="4173"/>
                  </a:cubicBezTo>
                  <a:cubicBezTo>
                    <a:pt x="100504" y="3325"/>
                    <a:pt x="100819" y="2430"/>
                    <a:pt x="101028" y="1506"/>
                  </a:cubicBezTo>
                  <a:cubicBezTo>
                    <a:pt x="101028" y="553"/>
                    <a:pt x="101028" y="-304"/>
                    <a:pt x="99885" y="-399"/>
                  </a:cubicBezTo>
                  <a:cubicBezTo>
                    <a:pt x="99028" y="-380"/>
                    <a:pt x="98218" y="-37"/>
                    <a:pt x="97599" y="553"/>
                  </a:cubicBezTo>
                  <a:cubicBezTo>
                    <a:pt x="95799" y="1821"/>
                    <a:pt x="94694" y="3868"/>
                    <a:pt x="94646" y="6078"/>
                  </a:cubicBezTo>
                  <a:cubicBezTo>
                    <a:pt x="94961" y="7792"/>
                    <a:pt x="95503" y="9460"/>
                    <a:pt x="96266" y="11031"/>
                  </a:cubicBezTo>
                  <a:cubicBezTo>
                    <a:pt x="96647" y="11640"/>
                    <a:pt x="96647" y="12422"/>
                    <a:pt x="96266" y="13032"/>
                  </a:cubicBezTo>
                  <a:cubicBezTo>
                    <a:pt x="95570" y="13688"/>
                    <a:pt x="94484" y="13688"/>
                    <a:pt x="93789" y="13032"/>
                  </a:cubicBezTo>
                  <a:cubicBezTo>
                    <a:pt x="93427" y="12289"/>
                    <a:pt x="93199" y="11479"/>
                    <a:pt x="93122" y="10650"/>
                  </a:cubicBezTo>
                  <a:cubicBezTo>
                    <a:pt x="93056" y="9754"/>
                    <a:pt x="92389" y="9011"/>
                    <a:pt x="91503" y="8841"/>
                  </a:cubicBezTo>
                  <a:cubicBezTo>
                    <a:pt x="90274" y="8811"/>
                    <a:pt x="89208" y="9650"/>
                    <a:pt x="88931" y="10840"/>
                  </a:cubicBezTo>
                  <a:cubicBezTo>
                    <a:pt x="88645" y="11869"/>
                    <a:pt x="88645" y="12955"/>
                    <a:pt x="88931" y="13984"/>
                  </a:cubicBezTo>
                  <a:lnTo>
                    <a:pt x="89408" y="15603"/>
                  </a:lnTo>
                  <a:cubicBezTo>
                    <a:pt x="87455" y="14641"/>
                    <a:pt x="86074" y="12793"/>
                    <a:pt x="85693" y="10650"/>
                  </a:cubicBezTo>
                  <a:cubicBezTo>
                    <a:pt x="85788" y="10078"/>
                    <a:pt x="85788" y="9507"/>
                    <a:pt x="85693" y="8935"/>
                  </a:cubicBezTo>
                  <a:cubicBezTo>
                    <a:pt x="85417" y="8411"/>
                    <a:pt x="84855" y="8107"/>
                    <a:pt x="84264" y="8174"/>
                  </a:cubicBezTo>
                  <a:lnTo>
                    <a:pt x="83407" y="8650"/>
                  </a:lnTo>
                  <a:cubicBezTo>
                    <a:pt x="82254" y="9754"/>
                    <a:pt x="81845" y="11422"/>
                    <a:pt x="82359" y="12936"/>
                  </a:cubicBezTo>
                  <a:cubicBezTo>
                    <a:pt x="83035" y="14155"/>
                    <a:pt x="83826" y="15308"/>
                    <a:pt x="84740" y="16365"/>
                  </a:cubicBezTo>
                  <a:cubicBezTo>
                    <a:pt x="84740" y="16365"/>
                    <a:pt x="84740" y="17794"/>
                    <a:pt x="84740" y="17984"/>
                  </a:cubicBezTo>
                  <a:lnTo>
                    <a:pt x="82835" y="17984"/>
                  </a:lnTo>
                  <a:cubicBezTo>
                    <a:pt x="80645" y="17127"/>
                    <a:pt x="80645" y="14365"/>
                    <a:pt x="78740" y="13222"/>
                  </a:cubicBezTo>
                  <a:cubicBezTo>
                    <a:pt x="77349" y="12555"/>
                    <a:pt x="75787" y="12317"/>
                    <a:pt x="74263" y="12555"/>
                  </a:cubicBezTo>
                  <a:cubicBezTo>
                    <a:pt x="73120" y="12555"/>
                    <a:pt x="71501" y="13222"/>
                    <a:pt x="71596" y="14174"/>
                  </a:cubicBezTo>
                  <a:cubicBezTo>
                    <a:pt x="71691" y="15127"/>
                    <a:pt x="71596" y="14746"/>
                    <a:pt x="72263" y="14936"/>
                  </a:cubicBezTo>
                  <a:cubicBezTo>
                    <a:pt x="72929" y="15127"/>
                    <a:pt x="75501" y="16174"/>
                    <a:pt x="77025" y="16937"/>
                  </a:cubicBezTo>
                  <a:cubicBezTo>
                    <a:pt x="78644" y="17460"/>
                    <a:pt x="79825" y="18870"/>
                    <a:pt x="80073" y="20556"/>
                  </a:cubicBezTo>
                  <a:cubicBezTo>
                    <a:pt x="79330" y="21185"/>
                    <a:pt x="78244" y="21185"/>
                    <a:pt x="77501" y="20556"/>
                  </a:cubicBezTo>
                  <a:cubicBezTo>
                    <a:pt x="76835" y="20080"/>
                    <a:pt x="76549" y="19413"/>
                    <a:pt x="75692" y="19032"/>
                  </a:cubicBezTo>
                  <a:cubicBezTo>
                    <a:pt x="74834" y="18651"/>
                    <a:pt x="75692" y="19032"/>
                    <a:pt x="75120" y="19032"/>
                  </a:cubicBezTo>
                  <a:cubicBezTo>
                    <a:pt x="74549" y="19032"/>
                    <a:pt x="74072" y="20365"/>
                    <a:pt x="74358" y="21032"/>
                  </a:cubicBezTo>
                  <a:cubicBezTo>
                    <a:pt x="74644" y="21699"/>
                    <a:pt x="75025" y="22557"/>
                    <a:pt x="74358" y="23128"/>
                  </a:cubicBezTo>
                  <a:cubicBezTo>
                    <a:pt x="73691" y="23700"/>
                    <a:pt x="71786" y="20651"/>
                    <a:pt x="70739" y="19222"/>
                  </a:cubicBezTo>
                  <a:cubicBezTo>
                    <a:pt x="68624" y="16889"/>
                    <a:pt x="65414" y="15908"/>
                    <a:pt x="62357" y="16651"/>
                  </a:cubicBezTo>
                  <a:cubicBezTo>
                    <a:pt x="61852" y="16565"/>
                    <a:pt x="61338" y="16565"/>
                    <a:pt x="60833" y="16651"/>
                  </a:cubicBezTo>
                  <a:cubicBezTo>
                    <a:pt x="59823" y="17165"/>
                    <a:pt x="59366" y="18356"/>
                    <a:pt x="59785" y="19413"/>
                  </a:cubicBezTo>
                  <a:cubicBezTo>
                    <a:pt x="60385" y="20137"/>
                    <a:pt x="61128" y="20718"/>
                    <a:pt x="61976" y="21128"/>
                  </a:cubicBezTo>
                  <a:cubicBezTo>
                    <a:pt x="63100" y="21785"/>
                    <a:pt x="64043" y="22699"/>
                    <a:pt x="64738" y="23794"/>
                  </a:cubicBezTo>
                  <a:cubicBezTo>
                    <a:pt x="65729" y="24795"/>
                    <a:pt x="65729" y="26414"/>
                    <a:pt x="64738" y="27414"/>
                  </a:cubicBezTo>
                  <a:cubicBezTo>
                    <a:pt x="63566" y="28224"/>
                    <a:pt x="62004" y="28224"/>
                    <a:pt x="60833" y="27414"/>
                  </a:cubicBezTo>
                  <a:cubicBezTo>
                    <a:pt x="59880" y="26652"/>
                    <a:pt x="59309" y="25604"/>
                    <a:pt x="58166" y="25223"/>
                  </a:cubicBezTo>
                  <a:cubicBezTo>
                    <a:pt x="56699" y="24785"/>
                    <a:pt x="55127" y="25471"/>
                    <a:pt x="54451" y="26842"/>
                  </a:cubicBezTo>
                  <a:cubicBezTo>
                    <a:pt x="54346" y="27290"/>
                    <a:pt x="54537" y="27748"/>
                    <a:pt x="54927" y="27985"/>
                  </a:cubicBezTo>
                  <a:cubicBezTo>
                    <a:pt x="55737" y="28624"/>
                    <a:pt x="56632" y="29138"/>
                    <a:pt x="57594" y="29510"/>
                  </a:cubicBezTo>
                  <a:cubicBezTo>
                    <a:pt x="58518" y="29881"/>
                    <a:pt x="59089" y="30805"/>
                    <a:pt x="59023" y="31796"/>
                  </a:cubicBezTo>
                  <a:cubicBezTo>
                    <a:pt x="58699" y="32729"/>
                    <a:pt x="57899" y="33424"/>
                    <a:pt x="56927" y="33605"/>
                  </a:cubicBezTo>
                  <a:cubicBezTo>
                    <a:pt x="56022" y="33758"/>
                    <a:pt x="55099" y="33386"/>
                    <a:pt x="54546" y="32653"/>
                  </a:cubicBezTo>
                  <a:lnTo>
                    <a:pt x="50641" y="28176"/>
                  </a:lnTo>
                  <a:cubicBezTo>
                    <a:pt x="50003" y="27443"/>
                    <a:pt x="49269" y="26805"/>
                    <a:pt x="48450" y="26271"/>
                  </a:cubicBezTo>
                  <a:cubicBezTo>
                    <a:pt x="47345" y="25881"/>
                    <a:pt x="46126" y="25881"/>
                    <a:pt x="45021" y="26271"/>
                  </a:cubicBezTo>
                  <a:cubicBezTo>
                    <a:pt x="44173" y="26433"/>
                    <a:pt x="43383" y="26833"/>
                    <a:pt x="42735" y="27414"/>
                  </a:cubicBezTo>
                  <a:cubicBezTo>
                    <a:pt x="42164" y="27985"/>
                    <a:pt x="41878" y="28747"/>
                    <a:pt x="42164" y="29224"/>
                  </a:cubicBezTo>
                  <a:cubicBezTo>
                    <a:pt x="42449" y="29700"/>
                    <a:pt x="43116" y="29795"/>
                    <a:pt x="43688" y="29986"/>
                  </a:cubicBezTo>
                  <a:cubicBezTo>
                    <a:pt x="45269" y="30376"/>
                    <a:pt x="46679" y="31281"/>
                    <a:pt x="47688" y="32558"/>
                  </a:cubicBezTo>
                  <a:cubicBezTo>
                    <a:pt x="48164" y="33072"/>
                    <a:pt x="48164" y="33853"/>
                    <a:pt x="47688" y="34367"/>
                  </a:cubicBezTo>
                  <a:cubicBezTo>
                    <a:pt x="47250" y="34710"/>
                    <a:pt x="46717" y="34910"/>
                    <a:pt x="46164" y="34939"/>
                  </a:cubicBezTo>
                  <a:cubicBezTo>
                    <a:pt x="45135" y="34920"/>
                    <a:pt x="44145" y="34510"/>
                    <a:pt x="43402" y="33796"/>
                  </a:cubicBezTo>
                  <a:cubicBezTo>
                    <a:pt x="42716" y="33062"/>
                    <a:pt x="41868" y="32510"/>
                    <a:pt x="40925" y="32176"/>
                  </a:cubicBezTo>
                  <a:cubicBezTo>
                    <a:pt x="39621" y="31996"/>
                    <a:pt x="38306" y="32462"/>
                    <a:pt x="37401" y="33415"/>
                  </a:cubicBezTo>
                  <a:cubicBezTo>
                    <a:pt x="36849" y="34005"/>
                    <a:pt x="36849" y="34920"/>
                    <a:pt x="37401" y="35510"/>
                  </a:cubicBezTo>
                  <a:cubicBezTo>
                    <a:pt x="38106" y="35958"/>
                    <a:pt x="38878" y="36282"/>
                    <a:pt x="39687" y="36463"/>
                  </a:cubicBezTo>
                  <a:cubicBezTo>
                    <a:pt x="42097" y="37120"/>
                    <a:pt x="44345" y="38282"/>
                    <a:pt x="46259" y="39892"/>
                  </a:cubicBezTo>
                  <a:cubicBezTo>
                    <a:pt x="46831" y="40463"/>
                    <a:pt x="47307" y="41321"/>
                    <a:pt x="46259" y="42083"/>
                  </a:cubicBezTo>
                  <a:cubicBezTo>
                    <a:pt x="45736" y="42540"/>
                    <a:pt x="45040" y="42750"/>
                    <a:pt x="44354" y="42654"/>
                  </a:cubicBezTo>
                  <a:cubicBezTo>
                    <a:pt x="43869" y="42483"/>
                    <a:pt x="43421" y="42225"/>
                    <a:pt x="43021" y="41892"/>
                  </a:cubicBezTo>
                  <a:lnTo>
                    <a:pt x="40735" y="40463"/>
                  </a:lnTo>
                  <a:cubicBezTo>
                    <a:pt x="39773" y="39844"/>
                    <a:pt x="38630" y="39578"/>
                    <a:pt x="37496" y="39701"/>
                  </a:cubicBezTo>
                  <a:cubicBezTo>
                    <a:pt x="36258" y="39701"/>
                    <a:pt x="34639" y="41034"/>
                    <a:pt x="34734" y="42083"/>
                  </a:cubicBezTo>
                  <a:cubicBezTo>
                    <a:pt x="34829" y="43130"/>
                    <a:pt x="35877" y="43226"/>
                    <a:pt x="36830" y="43511"/>
                  </a:cubicBezTo>
                  <a:cubicBezTo>
                    <a:pt x="37554" y="43778"/>
                    <a:pt x="38230" y="44159"/>
                    <a:pt x="38830" y="44654"/>
                  </a:cubicBezTo>
                  <a:cubicBezTo>
                    <a:pt x="38830" y="44654"/>
                    <a:pt x="39401" y="45226"/>
                    <a:pt x="38830" y="45702"/>
                  </a:cubicBezTo>
                  <a:cubicBezTo>
                    <a:pt x="38887" y="45921"/>
                    <a:pt x="38887" y="46150"/>
                    <a:pt x="38830" y="46369"/>
                  </a:cubicBezTo>
                  <a:cubicBezTo>
                    <a:pt x="37839" y="47502"/>
                    <a:pt x="36287" y="47978"/>
                    <a:pt x="34829" y="47607"/>
                  </a:cubicBezTo>
                  <a:cubicBezTo>
                    <a:pt x="33820" y="47197"/>
                    <a:pt x="33001" y="46416"/>
                    <a:pt x="32543" y="45416"/>
                  </a:cubicBezTo>
                  <a:cubicBezTo>
                    <a:pt x="32086" y="44416"/>
                    <a:pt x="31362" y="43549"/>
                    <a:pt x="30448" y="42940"/>
                  </a:cubicBezTo>
                  <a:lnTo>
                    <a:pt x="29400" y="42940"/>
                  </a:lnTo>
                  <a:cubicBezTo>
                    <a:pt x="28610" y="43159"/>
                    <a:pt x="27914" y="43626"/>
                    <a:pt x="27400" y="44273"/>
                  </a:cubicBezTo>
                  <a:cubicBezTo>
                    <a:pt x="27028" y="44635"/>
                    <a:pt x="26704" y="45055"/>
                    <a:pt x="26447" y="45512"/>
                  </a:cubicBezTo>
                  <a:cubicBezTo>
                    <a:pt x="25781" y="47035"/>
                    <a:pt x="26447" y="48274"/>
                    <a:pt x="28257" y="48845"/>
                  </a:cubicBezTo>
                  <a:cubicBezTo>
                    <a:pt x="29695" y="49264"/>
                    <a:pt x="31095" y="49807"/>
                    <a:pt x="32448" y="50465"/>
                  </a:cubicBezTo>
                  <a:cubicBezTo>
                    <a:pt x="33134" y="50731"/>
                    <a:pt x="33467" y="51512"/>
                    <a:pt x="33201" y="52198"/>
                  </a:cubicBezTo>
                  <a:cubicBezTo>
                    <a:pt x="33172" y="52255"/>
                    <a:pt x="33143" y="52312"/>
                    <a:pt x="33115" y="52369"/>
                  </a:cubicBezTo>
                  <a:cubicBezTo>
                    <a:pt x="32486" y="53151"/>
                    <a:pt x="31543" y="53598"/>
                    <a:pt x="30543" y="53608"/>
                  </a:cubicBezTo>
                  <a:cubicBezTo>
                    <a:pt x="29733" y="53541"/>
                    <a:pt x="28981" y="53170"/>
                    <a:pt x="28448" y="52560"/>
                  </a:cubicBezTo>
                  <a:cubicBezTo>
                    <a:pt x="28124" y="52198"/>
                    <a:pt x="27743" y="51912"/>
                    <a:pt x="27305" y="51703"/>
                  </a:cubicBezTo>
                  <a:cubicBezTo>
                    <a:pt x="26724" y="51465"/>
                    <a:pt x="26076" y="51465"/>
                    <a:pt x="25495" y="51703"/>
                  </a:cubicBezTo>
                  <a:cubicBezTo>
                    <a:pt x="24399" y="52065"/>
                    <a:pt x="23790" y="53246"/>
                    <a:pt x="24152" y="54341"/>
                  </a:cubicBezTo>
                  <a:cubicBezTo>
                    <a:pt x="24152" y="54351"/>
                    <a:pt x="24161" y="54360"/>
                    <a:pt x="24161" y="54370"/>
                  </a:cubicBezTo>
                  <a:cubicBezTo>
                    <a:pt x="24161" y="55227"/>
                    <a:pt x="25400" y="55703"/>
                    <a:pt x="25971" y="56370"/>
                  </a:cubicBezTo>
                  <a:cubicBezTo>
                    <a:pt x="25847" y="56979"/>
                    <a:pt x="25466" y="57503"/>
                    <a:pt x="24923" y="57799"/>
                  </a:cubicBezTo>
                  <a:cubicBezTo>
                    <a:pt x="24237" y="58008"/>
                    <a:pt x="23514" y="58008"/>
                    <a:pt x="22828" y="57799"/>
                  </a:cubicBezTo>
                  <a:cubicBezTo>
                    <a:pt x="22333" y="57694"/>
                    <a:pt x="21875" y="57465"/>
                    <a:pt x="21494" y="57132"/>
                  </a:cubicBezTo>
                  <a:cubicBezTo>
                    <a:pt x="20580" y="56303"/>
                    <a:pt x="19513" y="55656"/>
                    <a:pt x="18351" y="55227"/>
                  </a:cubicBezTo>
                  <a:cubicBezTo>
                    <a:pt x="16884" y="54627"/>
                    <a:pt x="15246" y="54627"/>
                    <a:pt x="13779" y="55227"/>
                  </a:cubicBezTo>
                  <a:cubicBezTo>
                    <a:pt x="12922" y="55227"/>
                    <a:pt x="12065" y="56370"/>
                    <a:pt x="11969" y="57037"/>
                  </a:cubicBezTo>
                  <a:cubicBezTo>
                    <a:pt x="11817" y="57303"/>
                    <a:pt x="11817" y="57627"/>
                    <a:pt x="11969" y="57894"/>
                  </a:cubicBezTo>
                  <a:cubicBezTo>
                    <a:pt x="12988" y="59218"/>
                    <a:pt x="14503" y="60084"/>
                    <a:pt x="16160" y="60275"/>
                  </a:cubicBezTo>
                  <a:cubicBezTo>
                    <a:pt x="17037" y="60409"/>
                    <a:pt x="17856" y="60770"/>
                    <a:pt x="18542" y="61323"/>
                  </a:cubicBezTo>
                  <a:cubicBezTo>
                    <a:pt x="18913" y="61723"/>
                    <a:pt x="18913" y="62352"/>
                    <a:pt x="18542" y="62752"/>
                  </a:cubicBezTo>
                  <a:cubicBezTo>
                    <a:pt x="17989" y="63171"/>
                    <a:pt x="17322" y="63399"/>
                    <a:pt x="16636" y="63419"/>
                  </a:cubicBezTo>
                  <a:cubicBezTo>
                    <a:pt x="16017" y="63247"/>
                    <a:pt x="15351" y="63247"/>
                    <a:pt x="14732" y="63419"/>
                  </a:cubicBezTo>
                  <a:cubicBezTo>
                    <a:pt x="14113" y="63742"/>
                    <a:pt x="13693" y="64352"/>
                    <a:pt x="13589" y="65038"/>
                  </a:cubicBezTo>
                  <a:cubicBezTo>
                    <a:pt x="13531" y="65543"/>
                    <a:pt x="13531" y="66057"/>
                    <a:pt x="13589" y="66562"/>
                  </a:cubicBezTo>
                  <a:cubicBezTo>
                    <a:pt x="13636" y="66943"/>
                    <a:pt x="13636" y="67324"/>
                    <a:pt x="13589" y="67705"/>
                  </a:cubicBezTo>
                  <a:cubicBezTo>
                    <a:pt x="13684" y="68572"/>
                    <a:pt x="13227" y="69410"/>
                    <a:pt x="12445" y="69800"/>
                  </a:cubicBezTo>
                  <a:cubicBezTo>
                    <a:pt x="11855" y="70143"/>
                    <a:pt x="11131" y="70143"/>
                    <a:pt x="10541" y="69800"/>
                  </a:cubicBezTo>
                  <a:cubicBezTo>
                    <a:pt x="10121" y="69410"/>
                    <a:pt x="9912" y="68848"/>
                    <a:pt x="9969" y="68276"/>
                  </a:cubicBezTo>
                  <a:cubicBezTo>
                    <a:pt x="10055" y="67743"/>
                    <a:pt x="10055" y="67190"/>
                    <a:pt x="9969" y="66657"/>
                  </a:cubicBezTo>
                  <a:cubicBezTo>
                    <a:pt x="9969" y="66657"/>
                    <a:pt x="9969" y="66657"/>
                    <a:pt x="9969" y="66657"/>
                  </a:cubicBezTo>
                  <a:cubicBezTo>
                    <a:pt x="9636" y="66276"/>
                    <a:pt x="9140" y="66067"/>
                    <a:pt x="8636" y="66085"/>
                  </a:cubicBezTo>
                  <a:cubicBezTo>
                    <a:pt x="6921" y="66085"/>
                    <a:pt x="6635" y="67800"/>
                    <a:pt x="6159" y="69133"/>
                  </a:cubicBezTo>
                  <a:cubicBezTo>
                    <a:pt x="5816" y="70362"/>
                    <a:pt x="6178" y="71686"/>
                    <a:pt x="7111" y="72563"/>
                  </a:cubicBezTo>
                  <a:cubicBezTo>
                    <a:pt x="7111" y="72563"/>
                    <a:pt x="8064" y="73324"/>
                    <a:pt x="7969" y="73991"/>
                  </a:cubicBezTo>
                  <a:cubicBezTo>
                    <a:pt x="7874" y="74658"/>
                    <a:pt x="6826" y="75896"/>
                    <a:pt x="7302" y="76658"/>
                  </a:cubicBezTo>
                  <a:lnTo>
                    <a:pt x="7302" y="76658"/>
                  </a:lnTo>
                  <a:cubicBezTo>
                    <a:pt x="6254" y="74753"/>
                    <a:pt x="5302" y="75992"/>
                    <a:pt x="4445" y="75516"/>
                  </a:cubicBezTo>
                  <a:cubicBezTo>
                    <a:pt x="3587" y="75039"/>
                    <a:pt x="3778" y="73706"/>
                    <a:pt x="3873" y="72658"/>
                  </a:cubicBezTo>
                  <a:cubicBezTo>
                    <a:pt x="3968" y="71610"/>
                    <a:pt x="3302" y="70467"/>
                    <a:pt x="1873" y="70943"/>
                  </a:cubicBezTo>
                  <a:cubicBezTo>
                    <a:pt x="873" y="71267"/>
                    <a:pt x="187" y="72181"/>
                    <a:pt x="158" y="73229"/>
                  </a:cubicBezTo>
                  <a:cubicBezTo>
                    <a:pt x="358" y="74010"/>
                    <a:pt x="520" y="74810"/>
                    <a:pt x="635" y="75610"/>
                  </a:cubicBezTo>
                  <a:cubicBezTo>
                    <a:pt x="530" y="76135"/>
                    <a:pt x="301" y="76620"/>
                    <a:pt x="-32" y="77039"/>
                  </a:cubicBezTo>
                  <a:cubicBezTo>
                    <a:pt x="3263" y="78258"/>
                    <a:pt x="6445" y="79754"/>
                    <a:pt x="9493" y="81516"/>
                  </a:cubicBezTo>
                  <a:cubicBezTo>
                    <a:pt x="13893" y="84926"/>
                    <a:pt x="17341" y="89422"/>
                    <a:pt x="19494" y="94566"/>
                  </a:cubicBezTo>
                  <a:cubicBezTo>
                    <a:pt x="27209" y="109519"/>
                    <a:pt x="33591" y="125045"/>
                    <a:pt x="39973" y="140666"/>
                  </a:cubicBezTo>
                  <a:lnTo>
                    <a:pt x="46545" y="156763"/>
                  </a:lnTo>
                  <a:cubicBezTo>
                    <a:pt x="48831" y="162050"/>
                    <a:pt x="50831" y="167460"/>
                    <a:pt x="52546" y="172956"/>
                  </a:cubicBezTo>
                  <a:cubicBezTo>
                    <a:pt x="54927" y="180671"/>
                    <a:pt x="56261" y="188863"/>
                    <a:pt x="58070" y="196864"/>
                  </a:cubicBezTo>
                  <a:cubicBezTo>
                    <a:pt x="58671" y="196512"/>
                    <a:pt x="59089" y="195921"/>
                    <a:pt x="59213" y="195244"/>
                  </a:cubicBezTo>
                  <a:cubicBezTo>
                    <a:pt x="59309" y="194740"/>
                    <a:pt x="59309" y="194225"/>
                    <a:pt x="59213" y="193721"/>
                  </a:cubicBezTo>
                  <a:cubicBezTo>
                    <a:pt x="59166" y="193340"/>
                    <a:pt x="59166" y="192958"/>
                    <a:pt x="59213" y="192578"/>
                  </a:cubicBezTo>
                  <a:cubicBezTo>
                    <a:pt x="59175" y="191672"/>
                    <a:pt x="59652" y="190825"/>
                    <a:pt x="60452" y="190387"/>
                  </a:cubicBezTo>
                  <a:cubicBezTo>
                    <a:pt x="61033" y="190006"/>
                    <a:pt x="61776" y="190006"/>
                    <a:pt x="62357" y="190387"/>
                  </a:cubicBezTo>
                  <a:cubicBezTo>
                    <a:pt x="62795" y="190729"/>
                    <a:pt x="63014" y="191272"/>
                    <a:pt x="62928" y="191815"/>
                  </a:cubicBezTo>
                  <a:cubicBezTo>
                    <a:pt x="62880" y="192358"/>
                    <a:pt x="62880" y="192901"/>
                    <a:pt x="62928" y="193434"/>
                  </a:cubicBezTo>
                  <a:cubicBezTo>
                    <a:pt x="62928" y="193434"/>
                    <a:pt x="62928" y="193434"/>
                    <a:pt x="62928" y="193434"/>
                  </a:cubicBezTo>
                  <a:cubicBezTo>
                    <a:pt x="62928" y="193434"/>
                    <a:pt x="63785" y="194197"/>
                    <a:pt x="64261" y="194007"/>
                  </a:cubicBezTo>
                  <a:cubicBezTo>
                    <a:pt x="64738" y="193816"/>
                    <a:pt x="66357" y="192292"/>
                    <a:pt x="66833" y="190958"/>
                  </a:cubicBezTo>
                  <a:cubicBezTo>
                    <a:pt x="67281" y="189749"/>
                    <a:pt x="66938" y="188387"/>
                    <a:pt x="65976" y="187529"/>
                  </a:cubicBezTo>
                  <a:cubicBezTo>
                    <a:pt x="65500" y="187529"/>
                    <a:pt x="64928" y="186767"/>
                    <a:pt x="65024" y="186005"/>
                  </a:cubicBezTo>
                  <a:cubicBezTo>
                    <a:pt x="65119" y="185243"/>
                    <a:pt x="66167" y="184196"/>
                    <a:pt x="65690" y="183338"/>
                  </a:cubicBezTo>
                  <a:lnTo>
                    <a:pt x="65690" y="183338"/>
                  </a:lnTo>
                  <a:cubicBezTo>
                    <a:pt x="66738" y="185338"/>
                    <a:pt x="67786" y="184005"/>
                    <a:pt x="68643" y="184482"/>
                  </a:cubicBezTo>
                  <a:cubicBezTo>
                    <a:pt x="69500" y="184958"/>
                    <a:pt x="69215" y="186291"/>
                    <a:pt x="69215" y="187339"/>
                  </a:cubicBezTo>
                  <a:cubicBezTo>
                    <a:pt x="69215" y="188387"/>
                    <a:pt x="69786" y="189530"/>
                    <a:pt x="71215" y="189149"/>
                  </a:cubicBezTo>
                  <a:cubicBezTo>
                    <a:pt x="72196" y="188749"/>
                    <a:pt x="72863" y="187824"/>
                    <a:pt x="72929" y="186767"/>
                  </a:cubicBezTo>
                  <a:cubicBezTo>
                    <a:pt x="72929" y="185910"/>
                    <a:pt x="72929" y="185243"/>
                    <a:pt x="72929" y="184386"/>
                  </a:cubicBezTo>
                  <a:cubicBezTo>
                    <a:pt x="73053" y="183281"/>
                    <a:pt x="73853" y="182367"/>
                    <a:pt x="74930" y="182100"/>
                  </a:cubicBezTo>
                  <a:cubicBezTo>
                    <a:pt x="76358" y="182100"/>
                    <a:pt x="76549" y="183243"/>
                    <a:pt x="76453" y="184386"/>
                  </a:cubicBezTo>
                  <a:lnTo>
                    <a:pt x="75787" y="188291"/>
                  </a:lnTo>
                  <a:cubicBezTo>
                    <a:pt x="75596" y="188910"/>
                    <a:pt x="75596" y="189577"/>
                    <a:pt x="75787" y="190196"/>
                  </a:cubicBezTo>
                  <a:cubicBezTo>
                    <a:pt x="76225" y="190796"/>
                    <a:pt x="77025" y="190996"/>
                    <a:pt x="77692" y="190672"/>
                  </a:cubicBezTo>
                  <a:cubicBezTo>
                    <a:pt x="78625" y="190272"/>
                    <a:pt x="79330" y="189463"/>
                    <a:pt x="79597" y="188482"/>
                  </a:cubicBezTo>
                  <a:cubicBezTo>
                    <a:pt x="79825" y="187387"/>
                    <a:pt x="79825" y="186244"/>
                    <a:pt x="79597" y="185148"/>
                  </a:cubicBezTo>
                  <a:cubicBezTo>
                    <a:pt x="79111" y="183748"/>
                    <a:pt x="79616" y="182195"/>
                    <a:pt x="80835" y="181338"/>
                  </a:cubicBezTo>
                  <a:cubicBezTo>
                    <a:pt x="81607" y="180604"/>
                    <a:pt x="82826" y="180604"/>
                    <a:pt x="83597" y="181338"/>
                  </a:cubicBezTo>
                  <a:cubicBezTo>
                    <a:pt x="84007" y="182176"/>
                    <a:pt x="84007" y="183167"/>
                    <a:pt x="83597" y="184005"/>
                  </a:cubicBezTo>
                  <a:cubicBezTo>
                    <a:pt x="82931" y="185434"/>
                    <a:pt x="81978" y="187148"/>
                    <a:pt x="83026" y="187910"/>
                  </a:cubicBezTo>
                  <a:cubicBezTo>
                    <a:pt x="84388" y="188215"/>
                    <a:pt x="85817" y="187824"/>
                    <a:pt x="86836" y="186863"/>
                  </a:cubicBezTo>
                  <a:cubicBezTo>
                    <a:pt x="87741" y="186034"/>
                    <a:pt x="88341" y="184929"/>
                    <a:pt x="88550" y="183719"/>
                  </a:cubicBezTo>
                  <a:cubicBezTo>
                    <a:pt x="88550" y="182576"/>
                    <a:pt x="88550" y="181624"/>
                    <a:pt x="88550" y="180481"/>
                  </a:cubicBezTo>
                  <a:cubicBezTo>
                    <a:pt x="88703" y="179805"/>
                    <a:pt x="89160" y="179242"/>
                    <a:pt x="89789" y="178957"/>
                  </a:cubicBezTo>
                  <a:cubicBezTo>
                    <a:pt x="91236" y="180176"/>
                    <a:pt x="91598" y="182271"/>
                    <a:pt x="90646" y="183909"/>
                  </a:cubicBezTo>
                  <a:cubicBezTo>
                    <a:pt x="90198" y="184529"/>
                    <a:pt x="89903" y="185253"/>
                    <a:pt x="89789" y="186005"/>
                  </a:cubicBezTo>
                  <a:cubicBezTo>
                    <a:pt x="89789" y="186672"/>
                    <a:pt x="90455" y="187244"/>
                    <a:pt x="91313" y="186863"/>
                  </a:cubicBezTo>
                  <a:lnTo>
                    <a:pt x="92170" y="186291"/>
                  </a:lnTo>
                  <a:cubicBezTo>
                    <a:pt x="93589" y="185224"/>
                    <a:pt x="94456" y="183586"/>
                    <a:pt x="94551" y="181814"/>
                  </a:cubicBezTo>
                  <a:cubicBezTo>
                    <a:pt x="94551" y="180671"/>
                    <a:pt x="93884" y="179433"/>
                    <a:pt x="95027" y="178290"/>
                  </a:cubicBezTo>
                  <a:cubicBezTo>
                    <a:pt x="97218" y="179814"/>
                    <a:pt x="97218" y="183053"/>
                    <a:pt x="95027" y="186005"/>
                  </a:cubicBezTo>
                  <a:cubicBezTo>
                    <a:pt x="94389" y="186815"/>
                    <a:pt x="93884" y="187710"/>
                    <a:pt x="93503" y="188672"/>
                  </a:cubicBezTo>
                  <a:cubicBezTo>
                    <a:pt x="93503" y="189530"/>
                    <a:pt x="93503" y="190482"/>
                    <a:pt x="94361" y="190672"/>
                  </a:cubicBezTo>
                  <a:cubicBezTo>
                    <a:pt x="95342" y="190653"/>
                    <a:pt x="96304" y="190358"/>
                    <a:pt x="97123" y="189816"/>
                  </a:cubicBezTo>
                  <a:cubicBezTo>
                    <a:pt x="99256" y="188577"/>
                    <a:pt x="100828" y="186567"/>
                    <a:pt x="101504" y="184196"/>
                  </a:cubicBezTo>
                  <a:cubicBezTo>
                    <a:pt x="101542" y="182357"/>
                    <a:pt x="101285" y="180519"/>
                    <a:pt x="100742" y="178766"/>
                  </a:cubicBezTo>
                  <a:cubicBezTo>
                    <a:pt x="100619" y="177985"/>
                    <a:pt x="100904" y="177185"/>
                    <a:pt x="101504" y="176671"/>
                  </a:cubicBezTo>
                  <a:cubicBezTo>
                    <a:pt x="102305" y="175918"/>
                    <a:pt x="103562" y="175918"/>
                    <a:pt x="104362" y="176671"/>
                  </a:cubicBezTo>
                  <a:cubicBezTo>
                    <a:pt x="104610" y="177509"/>
                    <a:pt x="104610" y="178405"/>
                    <a:pt x="104362" y="179242"/>
                  </a:cubicBezTo>
                  <a:cubicBezTo>
                    <a:pt x="104362" y="180100"/>
                    <a:pt x="104838" y="181052"/>
                    <a:pt x="105886" y="181147"/>
                  </a:cubicBezTo>
                  <a:cubicBezTo>
                    <a:pt x="107400" y="181052"/>
                    <a:pt x="108762" y="180185"/>
                    <a:pt x="109505" y="178862"/>
                  </a:cubicBezTo>
                  <a:cubicBezTo>
                    <a:pt x="109924" y="177795"/>
                    <a:pt x="109924" y="176604"/>
                    <a:pt x="109505" y="175528"/>
                  </a:cubicBezTo>
                  <a:lnTo>
                    <a:pt x="109505" y="173813"/>
                  </a:lnTo>
                  <a:cubicBezTo>
                    <a:pt x="111610" y="174604"/>
                    <a:pt x="113011" y="176613"/>
                    <a:pt x="113030" y="178862"/>
                  </a:cubicBezTo>
                  <a:cubicBezTo>
                    <a:pt x="112934" y="179462"/>
                    <a:pt x="112934" y="180071"/>
                    <a:pt x="113030" y="180671"/>
                  </a:cubicBezTo>
                  <a:cubicBezTo>
                    <a:pt x="113325" y="181271"/>
                    <a:pt x="114020" y="181547"/>
                    <a:pt x="114649" y="181338"/>
                  </a:cubicBezTo>
                  <a:lnTo>
                    <a:pt x="115792" y="181338"/>
                  </a:lnTo>
                  <a:cubicBezTo>
                    <a:pt x="117373" y="180395"/>
                    <a:pt x="118173" y="178557"/>
                    <a:pt x="117792" y="176766"/>
                  </a:cubicBezTo>
                  <a:cubicBezTo>
                    <a:pt x="117144" y="175490"/>
                    <a:pt x="116373" y="174280"/>
                    <a:pt x="115506" y="173147"/>
                  </a:cubicBezTo>
                  <a:cubicBezTo>
                    <a:pt x="115154" y="172622"/>
                    <a:pt x="115296" y="171908"/>
                    <a:pt x="115821" y="171565"/>
                  </a:cubicBezTo>
                  <a:cubicBezTo>
                    <a:pt x="115897" y="171509"/>
                    <a:pt x="115982" y="171461"/>
                    <a:pt x="116078" y="171432"/>
                  </a:cubicBezTo>
                  <a:cubicBezTo>
                    <a:pt x="116382" y="171327"/>
                    <a:pt x="116725" y="171327"/>
                    <a:pt x="117030" y="171432"/>
                  </a:cubicBezTo>
                  <a:cubicBezTo>
                    <a:pt x="119316" y="172194"/>
                    <a:pt x="119126" y="175051"/>
                    <a:pt x="121031" y="176194"/>
                  </a:cubicBezTo>
                  <a:cubicBezTo>
                    <a:pt x="122650" y="176633"/>
                    <a:pt x="124364" y="176633"/>
                    <a:pt x="125984" y="176194"/>
                  </a:cubicBezTo>
                  <a:cubicBezTo>
                    <a:pt x="127222" y="176194"/>
                    <a:pt x="129127" y="175433"/>
                    <a:pt x="129127" y="174480"/>
                  </a:cubicBezTo>
                  <a:cubicBezTo>
                    <a:pt x="129127" y="173528"/>
                    <a:pt x="129127" y="173908"/>
                    <a:pt x="128460" y="173718"/>
                  </a:cubicBezTo>
                  <a:cubicBezTo>
                    <a:pt x="126784" y="172985"/>
                    <a:pt x="125069" y="172346"/>
                    <a:pt x="123317" y="171813"/>
                  </a:cubicBezTo>
                  <a:cubicBezTo>
                    <a:pt x="121602" y="171051"/>
                    <a:pt x="120269" y="169908"/>
                    <a:pt x="120364" y="168194"/>
                  </a:cubicBezTo>
                  <a:cubicBezTo>
                    <a:pt x="121193" y="167603"/>
                    <a:pt x="122297" y="167603"/>
                    <a:pt x="123126" y="168194"/>
                  </a:cubicBezTo>
                  <a:cubicBezTo>
                    <a:pt x="123793" y="168194"/>
                    <a:pt x="124174" y="169432"/>
                    <a:pt x="125031" y="169717"/>
                  </a:cubicBezTo>
                  <a:lnTo>
                    <a:pt x="125698" y="169717"/>
                  </a:lnTo>
                  <a:cubicBezTo>
                    <a:pt x="126593" y="169403"/>
                    <a:pt x="127060" y="168422"/>
                    <a:pt x="126745" y="167527"/>
                  </a:cubicBezTo>
                  <a:cubicBezTo>
                    <a:pt x="126745" y="167527"/>
                    <a:pt x="126745" y="167527"/>
                    <a:pt x="126745" y="167527"/>
                  </a:cubicBezTo>
                  <a:cubicBezTo>
                    <a:pt x="126146" y="166936"/>
                    <a:pt x="126127" y="165974"/>
                    <a:pt x="126707" y="165374"/>
                  </a:cubicBezTo>
                  <a:cubicBezTo>
                    <a:pt x="126717" y="165355"/>
                    <a:pt x="126736" y="165346"/>
                    <a:pt x="126745" y="165336"/>
                  </a:cubicBezTo>
                  <a:cubicBezTo>
                    <a:pt x="128936" y="165336"/>
                    <a:pt x="129317" y="167813"/>
                    <a:pt x="130460" y="169241"/>
                  </a:cubicBezTo>
                  <a:cubicBezTo>
                    <a:pt x="132775" y="171565"/>
                    <a:pt x="136166" y="172442"/>
                    <a:pt x="139319" y="171527"/>
                  </a:cubicBezTo>
                  <a:cubicBezTo>
                    <a:pt x="139928" y="171479"/>
                    <a:pt x="140519" y="171279"/>
                    <a:pt x="141033" y="170956"/>
                  </a:cubicBezTo>
                  <a:cubicBezTo>
                    <a:pt x="142138" y="170480"/>
                    <a:pt x="142710" y="169251"/>
                    <a:pt x="142367" y="168098"/>
                  </a:cubicBezTo>
                  <a:cubicBezTo>
                    <a:pt x="141757" y="167355"/>
                    <a:pt x="140966" y="166765"/>
                    <a:pt x="140081" y="166384"/>
                  </a:cubicBezTo>
                  <a:cubicBezTo>
                    <a:pt x="138919" y="165793"/>
                    <a:pt x="137938" y="164898"/>
                    <a:pt x="137223" y="163812"/>
                  </a:cubicBezTo>
                  <a:cubicBezTo>
                    <a:pt x="136375" y="162574"/>
                    <a:pt x="136671" y="160878"/>
                    <a:pt x="137890" y="160002"/>
                  </a:cubicBezTo>
                  <a:cubicBezTo>
                    <a:pt x="139157" y="159135"/>
                    <a:pt x="140814" y="159135"/>
                    <a:pt x="142081" y="160002"/>
                  </a:cubicBezTo>
                  <a:cubicBezTo>
                    <a:pt x="143033" y="160669"/>
                    <a:pt x="143605" y="161717"/>
                    <a:pt x="144843" y="162097"/>
                  </a:cubicBezTo>
                  <a:cubicBezTo>
                    <a:pt x="146082" y="162478"/>
                    <a:pt x="148653" y="161526"/>
                    <a:pt x="148939" y="160288"/>
                  </a:cubicBezTo>
                  <a:cubicBezTo>
                    <a:pt x="149158" y="159907"/>
                    <a:pt x="149158" y="159431"/>
                    <a:pt x="148939" y="159049"/>
                  </a:cubicBezTo>
                  <a:cubicBezTo>
                    <a:pt x="148091" y="158478"/>
                    <a:pt x="147158" y="158021"/>
                    <a:pt x="146177" y="157716"/>
                  </a:cubicBezTo>
                  <a:cubicBezTo>
                    <a:pt x="145129" y="157716"/>
                    <a:pt x="144367" y="156478"/>
                    <a:pt x="144653" y="155334"/>
                  </a:cubicBezTo>
                  <a:cubicBezTo>
                    <a:pt x="145072" y="154373"/>
                    <a:pt x="145919" y="153668"/>
                    <a:pt x="146939" y="153430"/>
                  </a:cubicBezTo>
                  <a:cubicBezTo>
                    <a:pt x="147891" y="153125"/>
                    <a:pt x="148929" y="153468"/>
                    <a:pt x="149510" y="154287"/>
                  </a:cubicBezTo>
                  <a:lnTo>
                    <a:pt x="153701" y="158478"/>
                  </a:lnTo>
                  <a:cubicBezTo>
                    <a:pt x="154359" y="159259"/>
                    <a:pt x="155168" y="159907"/>
                    <a:pt x="156083" y="160383"/>
                  </a:cubicBezTo>
                  <a:cubicBezTo>
                    <a:pt x="157311" y="160831"/>
                    <a:pt x="158664" y="160831"/>
                    <a:pt x="159893" y="160383"/>
                  </a:cubicBezTo>
                  <a:cubicBezTo>
                    <a:pt x="160826" y="160174"/>
                    <a:pt x="161683" y="159716"/>
                    <a:pt x="162369" y="159049"/>
                  </a:cubicBezTo>
                  <a:cubicBezTo>
                    <a:pt x="163131" y="158383"/>
                    <a:pt x="163417" y="157526"/>
                    <a:pt x="163036" y="157050"/>
                  </a:cubicBezTo>
                  <a:cubicBezTo>
                    <a:pt x="162655" y="156573"/>
                    <a:pt x="162083" y="156573"/>
                    <a:pt x="161417" y="156478"/>
                  </a:cubicBezTo>
                  <a:cubicBezTo>
                    <a:pt x="159759" y="156259"/>
                    <a:pt x="158235" y="155449"/>
                    <a:pt x="157130" y="154192"/>
                  </a:cubicBezTo>
                  <a:cubicBezTo>
                    <a:pt x="156606" y="153678"/>
                    <a:pt x="156597" y="152829"/>
                    <a:pt x="157111" y="152306"/>
                  </a:cubicBezTo>
                  <a:cubicBezTo>
                    <a:pt x="157121" y="152296"/>
                    <a:pt x="157121" y="152296"/>
                    <a:pt x="157130" y="152287"/>
                  </a:cubicBezTo>
                  <a:cubicBezTo>
                    <a:pt x="157635" y="151896"/>
                    <a:pt x="158216" y="151639"/>
                    <a:pt x="158845" y="151525"/>
                  </a:cubicBezTo>
                  <a:cubicBezTo>
                    <a:pt x="159940" y="151449"/>
                    <a:pt x="161036" y="151792"/>
                    <a:pt x="161893" y="152477"/>
                  </a:cubicBezTo>
                  <a:cubicBezTo>
                    <a:pt x="162674" y="153192"/>
                    <a:pt x="163626" y="153687"/>
                    <a:pt x="164655" y="153906"/>
                  </a:cubicBezTo>
                  <a:cubicBezTo>
                    <a:pt x="166122" y="153954"/>
                    <a:pt x="167532" y="153315"/>
                    <a:pt x="168465" y="152192"/>
                  </a:cubicBezTo>
                  <a:cubicBezTo>
                    <a:pt x="169046" y="151734"/>
                    <a:pt x="169141" y="150896"/>
                    <a:pt x="168684" y="150315"/>
                  </a:cubicBezTo>
                  <a:cubicBezTo>
                    <a:pt x="168627" y="150239"/>
                    <a:pt x="168551" y="150163"/>
                    <a:pt x="168465" y="150096"/>
                  </a:cubicBezTo>
                  <a:cubicBezTo>
                    <a:pt x="167703" y="149677"/>
                    <a:pt x="166856" y="149448"/>
                    <a:pt x="165989" y="149429"/>
                  </a:cubicBezTo>
                  <a:cubicBezTo>
                    <a:pt x="163369" y="149001"/>
                    <a:pt x="160883" y="147962"/>
                    <a:pt x="158750" y="146382"/>
                  </a:cubicBezTo>
                  <a:cubicBezTo>
                    <a:pt x="158178" y="145905"/>
                    <a:pt x="157607" y="145143"/>
                    <a:pt x="158750" y="144286"/>
                  </a:cubicBezTo>
                  <a:cubicBezTo>
                    <a:pt x="159302" y="143743"/>
                    <a:pt x="160064" y="143457"/>
                    <a:pt x="160845" y="143524"/>
                  </a:cubicBezTo>
                  <a:cubicBezTo>
                    <a:pt x="161407" y="143533"/>
                    <a:pt x="161940" y="143743"/>
                    <a:pt x="162369" y="144095"/>
                  </a:cubicBezTo>
                  <a:cubicBezTo>
                    <a:pt x="163112" y="144600"/>
                    <a:pt x="163912" y="145019"/>
                    <a:pt x="164750" y="145333"/>
                  </a:cubicBezTo>
                  <a:cubicBezTo>
                    <a:pt x="165941" y="145829"/>
                    <a:pt x="167274" y="145829"/>
                    <a:pt x="168465" y="145333"/>
                  </a:cubicBezTo>
                  <a:cubicBezTo>
                    <a:pt x="170084" y="145333"/>
                    <a:pt x="171894" y="143333"/>
                    <a:pt x="171894" y="142285"/>
                  </a:cubicBezTo>
                  <a:cubicBezTo>
                    <a:pt x="171894" y="141238"/>
                    <a:pt x="170561" y="141238"/>
                    <a:pt x="169513" y="141047"/>
                  </a:cubicBezTo>
                  <a:cubicBezTo>
                    <a:pt x="168684" y="140981"/>
                    <a:pt x="167894" y="140685"/>
                    <a:pt x="167227" y="140190"/>
                  </a:cubicBezTo>
                  <a:cubicBezTo>
                    <a:pt x="166827" y="140057"/>
                    <a:pt x="166589" y="139647"/>
                    <a:pt x="166655" y="139238"/>
                  </a:cubicBezTo>
                  <a:cubicBezTo>
                    <a:pt x="166608" y="138990"/>
                    <a:pt x="166608" y="138723"/>
                    <a:pt x="166655" y="138476"/>
                  </a:cubicBezTo>
                  <a:cubicBezTo>
                    <a:pt x="167855" y="137151"/>
                    <a:pt x="169541" y="136399"/>
                    <a:pt x="171323" y="136380"/>
                  </a:cubicBezTo>
                  <a:cubicBezTo>
                    <a:pt x="172466" y="136551"/>
                    <a:pt x="173456" y="137257"/>
                    <a:pt x="173990" y="138285"/>
                  </a:cubicBezTo>
                  <a:cubicBezTo>
                    <a:pt x="174428" y="139323"/>
                    <a:pt x="175295" y="140123"/>
                    <a:pt x="176371" y="140476"/>
                  </a:cubicBezTo>
                  <a:cubicBezTo>
                    <a:pt x="176771" y="140619"/>
                    <a:pt x="177209" y="140619"/>
                    <a:pt x="177609" y="140476"/>
                  </a:cubicBezTo>
                  <a:cubicBezTo>
                    <a:pt x="178552" y="140152"/>
                    <a:pt x="179381" y="139552"/>
                    <a:pt x="179990" y="138761"/>
                  </a:cubicBezTo>
                  <a:cubicBezTo>
                    <a:pt x="180457" y="138285"/>
                    <a:pt x="180838" y="137742"/>
                    <a:pt x="181133" y="137142"/>
                  </a:cubicBezTo>
                  <a:cubicBezTo>
                    <a:pt x="181895" y="135428"/>
                    <a:pt x="180657" y="134380"/>
                    <a:pt x="179038" y="134094"/>
                  </a:cubicBezTo>
                  <a:cubicBezTo>
                    <a:pt x="177390" y="133932"/>
                    <a:pt x="175761" y="133618"/>
                    <a:pt x="174180" y="133142"/>
                  </a:cubicBezTo>
                  <a:cubicBezTo>
                    <a:pt x="173513" y="132999"/>
                    <a:pt x="173085" y="132342"/>
                    <a:pt x="173237" y="131665"/>
                  </a:cubicBezTo>
                  <a:cubicBezTo>
                    <a:pt x="173266" y="131513"/>
                    <a:pt x="173332" y="131370"/>
                    <a:pt x="173418" y="131237"/>
                  </a:cubicBezTo>
                  <a:cubicBezTo>
                    <a:pt x="174961" y="130570"/>
                    <a:pt x="176742" y="130789"/>
                    <a:pt x="178085" y="131808"/>
                  </a:cubicBezTo>
                  <a:cubicBezTo>
                    <a:pt x="178933" y="131703"/>
                    <a:pt x="179790" y="131951"/>
                    <a:pt x="180467" y="132475"/>
                  </a:cubicBezTo>
                  <a:cubicBezTo>
                    <a:pt x="180867" y="132770"/>
                    <a:pt x="181324" y="132999"/>
                    <a:pt x="181800" y="133142"/>
                  </a:cubicBezTo>
                  <a:cubicBezTo>
                    <a:pt x="182476" y="133409"/>
                    <a:pt x="183219" y="133409"/>
                    <a:pt x="183895" y="133142"/>
                  </a:cubicBezTo>
                  <a:cubicBezTo>
                    <a:pt x="184972" y="132542"/>
                    <a:pt x="185515" y="131294"/>
                    <a:pt x="185229" y="130094"/>
                  </a:cubicBezTo>
                  <a:cubicBezTo>
                    <a:pt x="184753" y="129331"/>
                    <a:pt x="183800" y="128951"/>
                    <a:pt x="183134" y="128379"/>
                  </a:cubicBezTo>
                  <a:cubicBezTo>
                    <a:pt x="183181" y="127693"/>
                    <a:pt x="183581" y="127084"/>
                    <a:pt x="184182" y="126759"/>
                  </a:cubicBezTo>
                  <a:cubicBezTo>
                    <a:pt x="184791" y="126207"/>
                    <a:pt x="185553" y="125874"/>
                    <a:pt x="186372" y="125807"/>
                  </a:cubicBezTo>
                  <a:cubicBezTo>
                    <a:pt x="186896" y="125836"/>
                    <a:pt x="187401" y="126036"/>
                    <a:pt x="187801" y="126379"/>
                  </a:cubicBezTo>
                  <a:cubicBezTo>
                    <a:pt x="188868" y="127084"/>
                    <a:pt x="190068" y="127569"/>
                    <a:pt x="191325" y="127808"/>
                  </a:cubicBezTo>
                  <a:cubicBezTo>
                    <a:pt x="193068" y="127960"/>
                    <a:pt x="194811" y="127522"/>
                    <a:pt x="196278" y="126569"/>
                  </a:cubicBezTo>
                  <a:cubicBezTo>
                    <a:pt x="197145" y="126055"/>
                    <a:pt x="197783" y="125245"/>
                    <a:pt x="198088" y="124283"/>
                  </a:cubicBezTo>
                  <a:cubicBezTo>
                    <a:pt x="198174" y="124007"/>
                    <a:pt x="198174" y="123702"/>
                    <a:pt x="198088" y="123426"/>
                  </a:cubicBezTo>
                  <a:cubicBezTo>
                    <a:pt x="196792" y="122255"/>
                    <a:pt x="195068" y="121673"/>
                    <a:pt x="193325" y="121807"/>
                  </a:cubicBezTo>
                  <a:cubicBezTo>
                    <a:pt x="192421" y="121816"/>
                    <a:pt x="191535" y="121588"/>
                    <a:pt x="190753" y="121140"/>
                  </a:cubicBezTo>
                  <a:cubicBezTo>
                    <a:pt x="190363" y="120797"/>
                    <a:pt x="190325" y="120188"/>
                    <a:pt x="190668" y="119797"/>
                  </a:cubicBezTo>
                  <a:cubicBezTo>
                    <a:pt x="190697" y="119769"/>
                    <a:pt x="190725" y="119740"/>
                    <a:pt x="190753" y="119711"/>
                  </a:cubicBezTo>
                  <a:cubicBezTo>
                    <a:pt x="191278" y="119187"/>
                    <a:pt x="191935" y="118826"/>
                    <a:pt x="192659" y="118663"/>
                  </a:cubicBezTo>
                  <a:cubicBezTo>
                    <a:pt x="193402" y="118616"/>
                    <a:pt x="194125" y="118387"/>
                    <a:pt x="194754" y="117997"/>
                  </a:cubicBezTo>
                  <a:cubicBezTo>
                    <a:pt x="195354" y="117577"/>
                    <a:pt x="195735" y="116921"/>
                    <a:pt x="195802" y="116187"/>
                  </a:cubicBezTo>
                  <a:cubicBezTo>
                    <a:pt x="195849" y="115654"/>
                    <a:pt x="195849" y="115111"/>
                    <a:pt x="195802" y="114568"/>
                  </a:cubicBezTo>
                  <a:cubicBezTo>
                    <a:pt x="195745" y="114225"/>
                    <a:pt x="195745" y="113872"/>
                    <a:pt x="195802" y="113520"/>
                  </a:cubicBezTo>
                  <a:lnTo>
                    <a:pt x="195802" y="113520"/>
                  </a:lnTo>
                  <a:lnTo>
                    <a:pt x="193040" y="109138"/>
                  </a:lnTo>
                  <a:cubicBezTo>
                    <a:pt x="190363" y="105090"/>
                    <a:pt x="187972" y="100852"/>
                    <a:pt x="185896" y="96470"/>
                  </a:cubicBezTo>
                  <a:cubicBezTo>
                    <a:pt x="184305" y="91574"/>
                    <a:pt x="182229" y="86860"/>
                    <a:pt x="179705" y="82373"/>
                  </a:cubicBezTo>
                  <a:cubicBezTo>
                    <a:pt x="176628" y="78735"/>
                    <a:pt x="173075" y="75525"/>
                    <a:pt x="169132" y="72848"/>
                  </a:cubicBezTo>
                  <a:cubicBezTo>
                    <a:pt x="155016" y="62037"/>
                    <a:pt x="143567" y="48121"/>
                    <a:pt x="135699" y="32176"/>
                  </a:cubicBezTo>
                  <a:cubicBezTo>
                    <a:pt x="133213" y="25776"/>
                    <a:pt x="130013" y="19670"/>
                    <a:pt x="126174" y="13984"/>
                  </a:cubicBezTo>
                  <a:cubicBezTo>
                    <a:pt x="124441" y="11917"/>
                    <a:pt x="122526" y="10002"/>
                    <a:pt x="120459" y="8269"/>
                  </a:cubicBezTo>
                  <a:cubicBezTo>
                    <a:pt x="120154" y="8155"/>
                    <a:pt x="119907" y="7907"/>
                    <a:pt x="119792" y="7602"/>
                  </a:cubicBezTo>
                  <a:lnTo>
                    <a:pt x="115697" y="3983"/>
                  </a:lnTo>
                  <a:cubicBezTo>
                    <a:pt x="115601" y="4554"/>
                    <a:pt x="115601" y="5126"/>
                    <a:pt x="115697" y="5697"/>
                  </a:cubicBezTo>
                  <a:cubicBezTo>
                    <a:pt x="115030" y="5697"/>
                    <a:pt x="115506" y="7316"/>
                    <a:pt x="114173" y="798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8" name="Freeform: Shape 1047">
              <a:extLst>
                <a:ext uri="{FF2B5EF4-FFF2-40B4-BE49-F238E27FC236}">
                  <a16:creationId xmlns:a16="http://schemas.microsoft.com/office/drawing/2014/main" xmlns="" id="{96823978-E94A-B52E-F4A8-B8ACDE872F5A}"/>
                </a:ext>
              </a:extLst>
            </p:cNvPr>
            <p:cNvSpPr/>
            <p:nvPr/>
          </p:nvSpPr>
          <p:spPr>
            <a:xfrm>
              <a:off x="6115387" y="4371116"/>
              <a:ext cx="178545" cy="190898"/>
            </a:xfrm>
            <a:custGeom>
              <a:avLst/>
              <a:gdLst>
                <a:gd name="connsiteX0" fmla="*/ 2963 w 178545"/>
                <a:gd name="connsiteY0" fmla="*/ 61324 h 190898"/>
                <a:gd name="connsiteX1" fmla="*/ 391 w 178545"/>
                <a:gd name="connsiteY1" fmla="*/ 70277 h 190898"/>
                <a:gd name="connsiteX2" fmla="*/ 2487 w 178545"/>
                <a:gd name="connsiteY2" fmla="*/ 87327 h 190898"/>
                <a:gd name="connsiteX3" fmla="*/ 25061 w 178545"/>
                <a:gd name="connsiteY3" fmla="*/ 155431 h 190898"/>
                <a:gd name="connsiteX4" fmla="*/ 31443 w 178545"/>
                <a:gd name="connsiteY4" fmla="*/ 171147 h 190898"/>
                <a:gd name="connsiteX5" fmla="*/ 36015 w 178545"/>
                <a:gd name="connsiteY5" fmla="*/ 177910 h 190898"/>
                <a:gd name="connsiteX6" fmla="*/ 37063 w 178545"/>
                <a:gd name="connsiteY6" fmla="*/ 177910 h 190898"/>
                <a:gd name="connsiteX7" fmla="*/ 37063 w 178545"/>
                <a:gd name="connsiteY7" fmla="*/ 179339 h 190898"/>
                <a:gd name="connsiteX8" fmla="*/ 39444 w 178545"/>
                <a:gd name="connsiteY8" fmla="*/ 182387 h 190898"/>
                <a:gd name="connsiteX9" fmla="*/ 40491 w 178545"/>
                <a:gd name="connsiteY9" fmla="*/ 181053 h 190898"/>
                <a:gd name="connsiteX10" fmla="*/ 40491 w 178545"/>
                <a:gd name="connsiteY10" fmla="*/ 178576 h 190898"/>
                <a:gd name="connsiteX11" fmla="*/ 42873 w 178545"/>
                <a:gd name="connsiteY11" fmla="*/ 176862 h 190898"/>
                <a:gd name="connsiteX12" fmla="*/ 43921 w 178545"/>
                <a:gd name="connsiteY12" fmla="*/ 179339 h 190898"/>
                <a:gd name="connsiteX13" fmla="*/ 42492 w 178545"/>
                <a:gd name="connsiteY13" fmla="*/ 182958 h 190898"/>
                <a:gd name="connsiteX14" fmla="*/ 42492 w 178545"/>
                <a:gd name="connsiteY14" fmla="*/ 184863 h 190898"/>
                <a:gd name="connsiteX15" fmla="*/ 44302 w 178545"/>
                <a:gd name="connsiteY15" fmla="*/ 185816 h 190898"/>
                <a:gd name="connsiteX16" fmla="*/ 46588 w 178545"/>
                <a:gd name="connsiteY16" fmla="*/ 184006 h 190898"/>
                <a:gd name="connsiteX17" fmla="*/ 47540 w 178545"/>
                <a:gd name="connsiteY17" fmla="*/ 180862 h 190898"/>
                <a:gd name="connsiteX18" fmla="*/ 49636 w 178545"/>
                <a:gd name="connsiteY18" fmla="*/ 177338 h 190898"/>
                <a:gd name="connsiteX19" fmla="*/ 52207 w 178545"/>
                <a:gd name="connsiteY19" fmla="*/ 178386 h 190898"/>
                <a:gd name="connsiteX20" fmla="*/ 51255 w 178545"/>
                <a:gd name="connsiteY20" fmla="*/ 180862 h 190898"/>
                <a:gd name="connsiteX21" fmla="*/ 49921 w 178545"/>
                <a:gd name="connsiteY21" fmla="*/ 184482 h 190898"/>
                <a:gd name="connsiteX22" fmla="*/ 53731 w 178545"/>
                <a:gd name="connsiteY22" fmla="*/ 184482 h 190898"/>
                <a:gd name="connsiteX23" fmla="*/ 56113 w 178545"/>
                <a:gd name="connsiteY23" fmla="*/ 181720 h 190898"/>
                <a:gd name="connsiteX24" fmla="*/ 57160 w 178545"/>
                <a:gd name="connsiteY24" fmla="*/ 178672 h 190898"/>
                <a:gd name="connsiteX25" fmla="*/ 58684 w 178545"/>
                <a:gd name="connsiteY25" fmla="*/ 177338 h 190898"/>
                <a:gd name="connsiteX26" fmla="*/ 58684 w 178545"/>
                <a:gd name="connsiteY26" fmla="*/ 182387 h 190898"/>
                <a:gd name="connsiteX27" fmla="*/ 57446 w 178545"/>
                <a:gd name="connsiteY27" fmla="*/ 184292 h 190898"/>
                <a:gd name="connsiteX28" fmla="*/ 58780 w 178545"/>
                <a:gd name="connsiteY28" fmla="*/ 185435 h 190898"/>
                <a:gd name="connsiteX29" fmla="*/ 59637 w 178545"/>
                <a:gd name="connsiteY29" fmla="*/ 185435 h 190898"/>
                <a:gd name="connsiteX30" fmla="*/ 62875 w 178545"/>
                <a:gd name="connsiteY30" fmla="*/ 181625 h 190898"/>
                <a:gd name="connsiteX31" fmla="*/ 64114 w 178545"/>
                <a:gd name="connsiteY31" fmla="*/ 178196 h 190898"/>
                <a:gd name="connsiteX32" fmla="*/ 62971 w 178545"/>
                <a:gd name="connsiteY32" fmla="*/ 185816 h 190898"/>
                <a:gd name="connsiteX33" fmla="*/ 60875 w 178545"/>
                <a:gd name="connsiteY33" fmla="*/ 188101 h 190898"/>
                <a:gd name="connsiteX34" fmla="*/ 61351 w 178545"/>
                <a:gd name="connsiteY34" fmla="*/ 190293 h 190898"/>
                <a:gd name="connsiteX35" fmla="*/ 64114 w 178545"/>
                <a:gd name="connsiteY35" fmla="*/ 190293 h 190898"/>
                <a:gd name="connsiteX36" fmla="*/ 69638 w 178545"/>
                <a:gd name="connsiteY36" fmla="*/ 185720 h 190898"/>
                <a:gd name="connsiteX37" fmla="*/ 69638 w 178545"/>
                <a:gd name="connsiteY37" fmla="*/ 180291 h 190898"/>
                <a:gd name="connsiteX38" fmla="*/ 70876 w 178545"/>
                <a:gd name="connsiteY38" fmla="*/ 178386 h 190898"/>
                <a:gd name="connsiteX39" fmla="*/ 73734 w 178545"/>
                <a:gd name="connsiteY39" fmla="*/ 179053 h 190898"/>
                <a:gd name="connsiteX40" fmla="*/ 73734 w 178545"/>
                <a:gd name="connsiteY40" fmla="*/ 181625 h 190898"/>
                <a:gd name="connsiteX41" fmla="*/ 74877 w 178545"/>
                <a:gd name="connsiteY41" fmla="*/ 183720 h 190898"/>
                <a:gd name="connsiteX42" fmla="*/ 78973 w 178545"/>
                <a:gd name="connsiteY42" fmla="*/ 182291 h 190898"/>
                <a:gd name="connsiteX43" fmla="*/ 80020 w 178545"/>
                <a:gd name="connsiteY43" fmla="*/ 178958 h 190898"/>
                <a:gd name="connsiteX44" fmla="*/ 80020 w 178545"/>
                <a:gd name="connsiteY44" fmla="*/ 177243 h 190898"/>
                <a:gd name="connsiteX45" fmla="*/ 82497 w 178545"/>
                <a:gd name="connsiteY45" fmla="*/ 182958 h 190898"/>
                <a:gd name="connsiteX46" fmla="*/ 82497 w 178545"/>
                <a:gd name="connsiteY46" fmla="*/ 184768 h 190898"/>
                <a:gd name="connsiteX47" fmla="*/ 84116 w 178545"/>
                <a:gd name="connsiteY47" fmla="*/ 185720 h 190898"/>
                <a:gd name="connsiteX48" fmla="*/ 85449 w 178545"/>
                <a:gd name="connsiteY48" fmla="*/ 185720 h 190898"/>
                <a:gd name="connsiteX49" fmla="*/ 88593 w 178545"/>
                <a:gd name="connsiteY49" fmla="*/ 181529 h 190898"/>
                <a:gd name="connsiteX50" fmla="*/ 87069 w 178545"/>
                <a:gd name="connsiteY50" fmla="*/ 177624 h 190898"/>
                <a:gd name="connsiteX51" fmla="*/ 87859 w 178545"/>
                <a:gd name="connsiteY51" fmla="*/ 176062 h 190898"/>
                <a:gd name="connsiteX52" fmla="*/ 88116 w 178545"/>
                <a:gd name="connsiteY52" fmla="*/ 176005 h 190898"/>
                <a:gd name="connsiteX53" fmla="*/ 88974 w 178545"/>
                <a:gd name="connsiteY53" fmla="*/ 176005 h 190898"/>
                <a:gd name="connsiteX54" fmla="*/ 92212 w 178545"/>
                <a:gd name="connsiteY54" fmla="*/ 181434 h 190898"/>
                <a:gd name="connsiteX55" fmla="*/ 98499 w 178545"/>
                <a:gd name="connsiteY55" fmla="*/ 182387 h 190898"/>
                <a:gd name="connsiteX56" fmla="*/ 103166 w 178545"/>
                <a:gd name="connsiteY56" fmla="*/ 180768 h 190898"/>
                <a:gd name="connsiteX57" fmla="*/ 102499 w 178545"/>
                <a:gd name="connsiteY57" fmla="*/ 179910 h 190898"/>
                <a:gd name="connsiteX58" fmla="*/ 96498 w 178545"/>
                <a:gd name="connsiteY58" fmla="*/ 177529 h 190898"/>
                <a:gd name="connsiteX59" fmla="*/ 93927 w 178545"/>
                <a:gd name="connsiteY59" fmla="*/ 173529 h 190898"/>
                <a:gd name="connsiteX60" fmla="*/ 97737 w 178545"/>
                <a:gd name="connsiteY60" fmla="*/ 173529 h 190898"/>
                <a:gd name="connsiteX61" fmla="*/ 99547 w 178545"/>
                <a:gd name="connsiteY61" fmla="*/ 175148 h 190898"/>
                <a:gd name="connsiteX62" fmla="*/ 100404 w 178545"/>
                <a:gd name="connsiteY62" fmla="*/ 175148 h 190898"/>
                <a:gd name="connsiteX63" fmla="*/ 102785 w 178545"/>
                <a:gd name="connsiteY63" fmla="*/ 172862 h 190898"/>
                <a:gd name="connsiteX64" fmla="*/ 104214 w 178545"/>
                <a:gd name="connsiteY64" fmla="*/ 170385 h 190898"/>
                <a:gd name="connsiteX65" fmla="*/ 108024 w 178545"/>
                <a:gd name="connsiteY65" fmla="*/ 174385 h 190898"/>
                <a:gd name="connsiteX66" fmla="*/ 119454 w 178545"/>
                <a:gd name="connsiteY66" fmla="*/ 176386 h 190898"/>
                <a:gd name="connsiteX67" fmla="*/ 121549 w 178545"/>
                <a:gd name="connsiteY67" fmla="*/ 175814 h 190898"/>
                <a:gd name="connsiteX68" fmla="*/ 123549 w 178545"/>
                <a:gd name="connsiteY68" fmla="*/ 172862 h 190898"/>
                <a:gd name="connsiteX69" fmla="*/ 121264 w 178545"/>
                <a:gd name="connsiteY69" fmla="*/ 171052 h 190898"/>
                <a:gd name="connsiteX70" fmla="*/ 118406 w 178545"/>
                <a:gd name="connsiteY70" fmla="*/ 168290 h 190898"/>
                <a:gd name="connsiteX71" fmla="*/ 119740 w 178545"/>
                <a:gd name="connsiteY71" fmla="*/ 164384 h 190898"/>
                <a:gd name="connsiteX72" fmla="*/ 124502 w 178545"/>
                <a:gd name="connsiteY72" fmla="*/ 164384 h 190898"/>
                <a:gd name="connsiteX73" fmla="*/ 127264 w 178545"/>
                <a:gd name="connsiteY73" fmla="*/ 166575 h 190898"/>
                <a:gd name="connsiteX74" fmla="*/ 131741 w 178545"/>
                <a:gd name="connsiteY74" fmla="*/ 164860 h 190898"/>
                <a:gd name="connsiteX75" fmla="*/ 131741 w 178545"/>
                <a:gd name="connsiteY75" fmla="*/ 163622 h 190898"/>
                <a:gd name="connsiteX76" fmla="*/ 128788 w 178545"/>
                <a:gd name="connsiteY76" fmla="*/ 162098 h 190898"/>
                <a:gd name="connsiteX77" fmla="*/ 127550 w 178545"/>
                <a:gd name="connsiteY77" fmla="*/ 159717 h 190898"/>
                <a:gd name="connsiteX78" fmla="*/ 130122 w 178545"/>
                <a:gd name="connsiteY78" fmla="*/ 157812 h 190898"/>
                <a:gd name="connsiteX79" fmla="*/ 132694 w 178545"/>
                <a:gd name="connsiteY79" fmla="*/ 158765 h 190898"/>
                <a:gd name="connsiteX80" fmla="*/ 136694 w 178545"/>
                <a:gd name="connsiteY80" fmla="*/ 163241 h 190898"/>
                <a:gd name="connsiteX81" fmla="*/ 138885 w 178545"/>
                <a:gd name="connsiteY81" fmla="*/ 165242 h 190898"/>
                <a:gd name="connsiteX82" fmla="*/ 145171 w 178545"/>
                <a:gd name="connsiteY82" fmla="*/ 164480 h 190898"/>
                <a:gd name="connsiteX83" fmla="*/ 145933 w 178545"/>
                <a:gd name="connsiteY83" fmla="*/ 162575 h 190898"/>
                <a:gd name="connsiteX84" fmla="*/ 144314 w 178545"/>
                <a:gd name="connsiteY84" fmla="*/ 161908 h 190898"/>
                <a:gd name="connsiteX85" fmla="*/ 140218 w 178545"/>
                <a:gd name="connsiteY85" fmla="*/ 159336 h 190898"/>
                <a:gd name="connsiteX86" fmla="*/ 140218 w 178545"/>
                <a:gd name="connsiteY86" fmla="*/ 157431 h 190898"/>
                <a:gd name="connsiteX87" fmla="*/ 141838 w 178545"/>
                <a:gd name="connsiteY87" fmla="*/ 156860 h 190898"/>
                <a:gd name="connsiteX88" fmla="*/ 144790 w 178545"/>
                <a:gd name="connsiteY88" fmla="*/ 158003 h 190898"/>
                <a:gd name="connsiteX89" fmla="*/ 147362 w 178545"/>
                <a:gd name="connsiteY89" fmla="*/ 159526 h 190898"/>
                <a:gd name="connsiteX90" fmla="*/ 151267 w 178545"/>
                <a:gd name="connsiteY90" fmla="*/ 158193 h 190898"/>
                <a:gd name="connsiteX91" fmla="*/ 151267 w 178545"/>
                <a:gd name="connsiteY91" fmla="*/ 156098 h 190898"/>
                <a:gd name="connsiteX92" fmla="*/ 148981 w 178545"/>
                <a:gd name="connsiteY92" fmla="*/ 155241 h 190898"/>
                <a:gd name="connsiteX93" fmla="*/ 142028 w 178545"/>
                <a:gd name="connsiteY93" fmla="*/ 151716 h 190898"/>
                <a:gd name="connsiteX94" fmla="*/ 142028 w 178545"/>
                <a:gd name="connsiteY94" fmla="*/ 149525 h 190898"/>
                <a:gd name="connsiteX95" fmla="*/ 144028 w 178545"/>
                <a:gd name="connsiteY95" fmla="*/ 148954 h 190898"/>
                <a:gd name="connsiteX96" fmla="*/ 145552 w 178545"/>
                <a:gd name="connsiteY96" fmla="*/ 149716 h 190898"/>
                <a:gd name="connsiteX97" fmla="*/ 147838 w 178545"/>
                <a:gd name="connsiteY97" fmla="*/ 151144 h 190898"/>
                <a:gd name="connsiteX98" fmla="*/ 151172 w 178545"/>
                <a:gd name="connsiteY98" fmla="*/ 151811 h 190898"/>
                <a:gd name="connsiteX99" fmla="*/ 154315 w 178545"/>
                <a:gd name="connsiteY99" fmla="*/ 149430 h 190898"/>
                <a:gd name="connsiteX100" fmla="*/ 152124 w 178545"/>
                <a:gd name="connsiteY100" fmla="*/ 148002 h 190898"/>
                <a:gd name="connsiteX101" fmla="*/ 150124 w 178545"/>
                <a:gd name="connsiteY101" fmla="*/ 146763 h 190898"/>
                <a:gd name="connsiteX102" fmla="*/ 149648 w 178545"/>
                <a:gd name="connsiteY102" fmla="*/ 145810 h 190898"/>
                <a:gd name="connsiteX103" fmla="*/ 149648 w 178545"/>
                <a:gd name="connsiteY103" fmla="*/ 145144 h 190898"/>
                <a:gd name="connsiteX104" fmla="*/ 153839 w 178545"/>
                <a:gd name="connsiteY104" fmla="*/ 143811 h 190898"/>
                <a:gd name="connsiteX105" fmla="*/ 156220 w 178545"/>
                <a:gd name="connsiteY105" fmla="*/ 146001 h 190898"/>
                <a:gd name="connsiteX106" fmla="*/ 158316 w 178545"/>
                <a:gd name="connsiteY106" fmla="*/ 148478 h 190898"/>
                <a:gd name="connsiteX107" fmla="*/ 159364 w 178545"/>
                <a:gd name="connsiteY107" fmla="*/ 148478 h 190898"/>
                <a:gd name="connsiteX108" fmla="*/ 161554 w 178545"/>
                <a:gd name="connsiteY108" fmla="*/ 147144 h 190898"/>
                <a:gd name="connsiteX109" fmla="*/ 162602 w 178545"/>
                <a:gd name="connsiteY109" fmla="*/ 145810 h 190898"/>
                <a:gd name="connsiteX110" fmla="*/ 160888 w 178545"/>
                <a:gd name="connsiteY110" fmla="*/ 142477 h 190898"/>
                <a:gd name="connsiteX111" fmla="*/ 156411 w 178545"/>
                <a:gd name="connsiteY111" fmla="*/ 140858 h 190898"/>
                <a:gd name="connsiteX112" fmla="*/ 156392 w 178545"/>
                <a:gd name="connsiteY112" fmla="*/ 138972 h 190898"/>
                <a:gd name="connsiteX113" fmla="*/ 156411 w 178545"/>
                <a:gd name="connsiteY113" fmla="*/ 138953 h 190898"/>
                <a:gd name="connsiteX114" fmla="*/ 159078 w 178545"/>
                <a:gd name="connsiteY114" fmla="*/ 137714 h 190898"/>
                <a:gd name="connsiteX115" fmla="*/ 161173 w 178545"/>
                <a:gd name="connsiteY115" fmla="*/ 138667 h 190898"/>
                <a:gd name="connsiteX116" fmla="*/ 162412 w 178545"/>
                <a:gd name="connsiteY116" fmla="*/ 139524 h 190898"/>
                <a:gd name="connsiteX117" fmla="*/ 164221 w 178545"/>
                <a:gd name="connsiteY117" fmla="*/ 139524 h 190898"/>
                <a:gd name="connsiteX118" fmla="*/ 165745 w 178545"/>
                <a:gd name="connsiteY118" fmla="*/ 136857 h 190898"/>
                <a:gd name="connsiteX119" fmla="*/ 163840 w 178545"/>
                <a:gd name="connsiteY119" fmla="*/ 134762 h 190898"/>
                <a:gd name="connsiteX120" fmla="*/ 165079 w 178545"/>
                <a:gd name="connsiteY120" fmla="*/ 133428 h 190898"/>
                <a:gd name="connsiteX121" fmla="*/ 167269 w 178545"/>
                <a:gd name="connsiteY121" fmla="*/ 132857 h 190898"/>
                <a:gd name="connsiteX122" fmla="*/ 168603 w 178545"/>
                <a:gd name="connsiteY122" fmla="*/ 133523 h 190898"/>
                <a:gd name="connsiteX123" fmla="*/ 171746 w 178545"/>
                <a:gd name="connsiteY123" fmla="*/ 135429 h 190898"/>
                <a:gd name="connsiteX124" fmla="*/ 176508 w 178545"/>
                <a:gd name="connsiteY124" fmla="*/ 135429 h 190898"/>
                <a:gd name="connsiteX125" fmla="*/ 178414 w 178545"/>
                <a:gd name="connsiteY125" fmla="*/ 133523 h 190898"/>
                <a:gd name="connsiteX126" fmla="*/ 178414 w 178545"/>
                <a:gd name="connsiteY126" fmla="*/ 132666 h 190898"/>
                <a:gd name="connsiteX127" fmla="*/ 174127 w 178545"/>
                <a:gd name="connsiteY127" fmla="*/ 130285 h 190898"/>
                <a:gd name="connsiteX128" fmla="*/ 171746 w 178545"/>
                <a:gd name="connsiteY128" fmla="*/ 129332 h 190898"/>
                <a:gd name="connsiteX129" fmla="*/ 171660 w 178545"/>
                <a:gd name="connsiteY129" fmla="*/ 127989 h 190898"/>
                <a:gd name="connsiteX130" fmla="*/ 171746 w 178545"/>
                <a:gd name="connsiteY130" fmla="*/ 127903 h 190898"/>
                <a:gd name="connsiteX131" fmla="*/ 173651 w 178545"/>
                <a:gd name="connsiteY131" fmla="*/ 127237 h 190898"/>
                <a:gd name="connsiteX132" fmla="*/ 175651 w 178545"/>
                <a:gd name="connsiteY132" fmla="*/ 127237 h 190898"/>
                <a:gd name="connsiteX133" fmla="*/ 176794 w 178545"/>
                <a:gd name="connsiteY133" fmla="*/ 125618 h 190898"/>
                <a:gd name="connsiteX134" fmla="*/ 176794 w 178545"/>
                <a:gd name="connsiteY134" fmla="*/ 123998 h 190898"/>
                <a:gd name="connsiteX135" fmla="*/ 176794 w 178545"/>
                <a:gd name="connsiteY135" fmla="*/ 122855 h 190898"/>
                <a:gd name="connsiteX136" fmla="*/ 177747 w 178545"/>
                <a:gd name="connsiteY136" fmla="*/ 120950 h 190898"/>
                <a:gd name="connsiteX137" fmla="*/ 176794 w 178545"/>
                <a:gd name="connsiteY137" fmla="*/ 117807 h 190898"/>
                <a:gd name="connsiteX138" fmla="*/ 176318 w 178545"/>
                <a:gd name="connsiteY138" fmla="*/ 103710 h 190898"/>
                <a:gd name="connsiteX139" fmla="*/ 155649 w 178545"/>
                <a:gd name="connsiteY139" fmla="*/ 56657 h 190898"/>
                <a:gd name="connsiteX140" fmla="*/ 122025 w 178545"/>
                <a:gd name="connsiteY140" fmla="*/ 16651 h 190898"/>
                <a:gd name="connsiteX141" fmla="*/ 116406 w 178545"/>
                <a:gd name="connsiteY141" fmla="*/ 8269 h 190898"/>
                <a:gd name="connsiteX142" fmla="*/ 116406 w 178545"/>
                <a:gd name="connsiteY142" fmla="*/ 8269 h 190898"/>
                <a:gd name="connsiteX143" fmla="*/ 114977 w 178545"/>
                <a:gd name="connsiteY143" fmla="*/ 6079 h 190898"/>
                <a:gd name="connsiteX144" fmla="*/ 114977 w 178545"/>
                <a:gd name="connsiteY144" fmla="*/ 6079 h 190898"/>
                <a:gd name="connsiteX145" fmla="*/ 111739 w 178545"/>
                <a:gd name="connsiteY145" fmla="*/ 2079 h 190898"/>
                <a:gd name="connsiteX146" fmla="*/ 111739 w 178545"/>
                <a:gd name="connsiteY146" fmla="*/ 2079 h 190898"/>
                <a:gd name="connsiteX147" fmla="*/ 111739 w 178545"/>
                <a:gd name="connsiteY147" fmla="*/ 5317 h 190898"/>
                <a:gd name="connsiteX148" fmla="*/ 110596 w 178545"/>
                <a:gd name="connsiteY148" fmla="*/ 9127 h 190898"/>
                <a:gd name="connsiteX149" fmla="*/ 107833 w 178545"/>
                <a:gd name="connsiteY149" fmla="*/ 9127 h 190898"/>
                <a:gd name="connsiteX150" fmla="*/ 107833 w 178545"/>
                <a:gd name="connsiteY150" fmla="*/ 6460 h 190898"/>
                <a:gd name="connsiteX151" fmla="*/ 107833 w 178545"/>
                <a:gd name="connsiteY151" fmla="*/ 2650 h 190898"/>
                <a:gd name="connsiteX152" fmla="*/ 104214 w 178545"/>
                <a:gd name="connsiteY152" fmla="*/ 3507 h 190898"/>
                <a:gd name="connsiteX153" fmla="*/ 102595 w 178545"/>
                <a:gd name="connsiteY153" fmla="*/ 6650 h 190898"/>
                <a:gd name="connsiteX154" fmla="*/ 102595 w 178545"/>
                <a:gd name="connsiteY154" fmla="*/ 9794 h 190898"/>
                <a:gd name="connsiteX155" fmla="*/ 101452 w 178545"/>
                <a:gd name="connsiteY155" fmla="*/ 11318 h 190898"/>
                <a:gd name="connsiteX156" fmla="*/ 100594 w 178545"/>
                <a:gd name="connsiteY156" fmla="*/ 6365 h 190898"/>
                <a:gd name="connsiteX157" fmla="*/ 101356 w 178545"/>
                <a:gd name="connsiteY157" fmla="*/ 4364 h 190898"/>
                <a:gd name="connsiteX158" fmla="*/ 100290 w 178545"/>
                <a:gd name="connsiteY158" fmla="*/ 3335 h 190898"/>
                <a:gd name="connsiteX159" fmla="*/ 99928 w 178545"/>
                <a:gd name="connsiteY159" fmla="*/ 3412 h 190898"/>
                <a:gd name="connsiteX160" fmla="*/ 99070 w 178545"/>
                <a:gd name="connsiteY160" fmla="*/ 3984 h 190898"/>
                <a:gd name="connsiteX161" fmla="*/ 96784 w 178545"/>
                <a:gd name="connsiteY161" fmla="*/ 8365 h 190898"/>
                <a:gd name="connsiteX162" fmla="*/ 96784 w 178545"/>
                <a:gd name="connsiteY162" fmla="*/ 11889 h 190898"/>
                <a:gd name="connsiteX163" fmla="*/ 96784 w 178545"/>
                <a:gd name="connsiteY163" fmla="*/ 4174 h 190898"/>
                <a:gd name="connsiteX164" fmla="*/ 98308 w 178545"/>
                <a:gd name="connsiteY164" fmla="*/ 1602 h 190898"/>
                <a:gd name="connsiteX165" fmla="*/ 97356 w 178545"/>
                <a:gd name="connsiteY165" fmla="*/ -398 h 190898"/>
                <a:gd name="connsiteX166" fmla="*/ 94784 w 178545"/>
                <a:gd name="connsiteY166" fmla="*/ 364 h 190898"/>
                <a:gd name="connsiteX167" fmla="*/ 90593 w 178545"/>
                <a:gd name="connsiteY167" fmla="*/ 5793 h 190898"/>
                <a:gd name="connsiteX168" fmla="*/ 91450 w 178545"/>
                <a:gd name="connsiteY168" fmla="*/ 11127 h 190898"/>
                <a:gd name="connsiteX169" fmla="*/ 90688 w 178545"/>
                <a:gd name="connsiteY169" fmla="*/ 13223 h 190898"/>
                <a:gd name="connsiteX170" fmla="*/ 87926 w 178545"/>
                <a:gd name="connsiteY170" fmla="*/ 13223 h 190898"/>
                <a:gd name="connsiteX171" fmla="*/ 87926 w 178545"/>
                <a:gd name="connsiteY171" fmla="*/ 10651 h 190898"/>
                <a:gd name="connsiteX172" fmla="*/ 86497 w 178545"/>
                <a:gd name="connsiteY172" fmla="*/ 8746 h 190898"/>
                <a:gd name="connsiteX173" fmla="*/ 83068 w 178545"/>
                <a:gd name="connsiteY173" fmla="*/ 10841 h 190898"/>
                <a:gd name="connsiteX174" fmla="*/ 83068 w 178545"/>
                <a:gd name="connsiteY174" fmla="*/ 14080 h 190898"/>
                <a:gd name="connsiteX175" fmla="*/ 83068 w 178545"/>
                <a:gd name="connsiteY175" fmla="*/ 15795 h 190898"/>
                <a:gd name="connsiteX176" fmla="*/ 79735 w 178545"/>
                <a:gd name="connsiteY176" fmla="*/ 10651 h 190898"/>
                <a:gd name="connsiteX177" fmla="*/ 79735 w 178545"/>
                <a:gd name="connsiteY177" fmla="*/ 8841 h 190898"/>
                <a:gd name="connsiteX178" fmla="*/ 78211 w 178545"/>
                <a:gd name="connsiteY178" fmla="*/ 8079 h 190898"/>
                <a:gd name="connsiteX179" fmla="*/ 77068 w 178545"/>
                <a:gd name="connsiteY179" fmla="*/ 8079 h 190898"/>
                <a:gd name="connsiteX180" fmla="*/ 75353 w 178545"/>
                <a:gd name="connsiteY180" fmla="*/ 12460 h 190898"/>
                <a:gd name="connsiteX181" fmla="*/ 77448 w 178545"/>
                <a:gd name="connsiteY181" fmla="*/ 16080 h 190898"/>
                <a:gd name="connsiteX182" fmla="*/ 77248 w 178545"/>
                <a:gd name="connsiteY182" fmla="*/ 17547 h 190898"/>
                <a:gd name="connsiteX183" fmla="*/ 76972 w 178545"/>
                <a:gd name="connsiteY183" fmla="*/ 17700 h 190898"/>
                <a:gd name="connsiteX184" fmla="*/ 76115 w 178545"/>
                <a:gd name="connsiteY184" fmla="*/ 17700 h 190898"/>
                <a:gd name="connsiteX185" fmla="*/ 72305 w 178545"/>
                <a:gd name="connsiteY185" fmla="*/ 12746 h 190898"/>
                <a:gd name="connsiteX186" fmla="*/ 67733 w 178545"/>
                <a:gd name="connsiteY186" fmla="*/ 11794 h 190898"/>
                <a:gd name="connsiteX187" fmla="*/ 64875 w 178545"/>
                <a:gd name="connsiteY187" fmla="*/ 13318 h 190898"/>
                <a:gd name="connsiteX188" fmla="*/ 65542 w 178545"/>
                <a:gd name="connsiteY188" fmla="*/ 14080 h 190898"/>
                <a:gd name="connsiteX189" fmla="*/ 70305 w 178545"/>
                <a:gd name="connsiteY189" fmla="*/ 16366 h 190898"/>
                <a:gd name="connsiteX190" fmla="*/ 73067 w 178545"/>
                <a:gd name="connsiteY190" fmla="*/ 20081 h 190898"/>
                <a:gd name="connsiteX191" fmla="*/ 70495 w 178545"/>
                <a:gd name="connsiteY191" fmla="*/ 20081 h 190898"/>
                <a:gd name="connsiteX192" fmla="*/ 68781 w 178545"/>
                <a:gd name="connsiteY192" fmla="*/ 18461 h 190898"/>
                <a:gd name="connsiteX193" fmla="*/ 68114 w 178545"/>
                <a:gd name="connsiteY193" fmla="*/ 18461 h 190898"/>
                <a:gd name="connsiteX194" fmla="*/ 67133 w 178545"/>
                <a:gd name="connsiteY194" fmla="*/ 20376 h 190898"/>
                <a:gd name="connsiteX195" fmla="*/ 67162 w 178545"/>
                <a:gd name="connsiteY195" fmla="*/ 20462 h 190898"/>
                <a:gd name="connsiteX196" fmla="*/ 67162 w 178545"/>
                <a:gd name="connsiteY196" fmla="*/ 22557 h 190898"/>
                <a:gd name="connsiteX197" fmla="*/ 63828 w 178545"/>
                <a:gd name="connsiteY197" fmla="*/ 18366 h 190898"/>
                <a:gd name="connsiteX198" fmla="*/ 56113 w 178545"/>
                <a:gd name="connsiteY198" fmla="*/ 15032 h 190898"/>
                <a:gd name="connsiteX199" fmla="*/ 54684 w 178545"/>
                <a:gd name="connsiteY199" fmla="*/ 15032 h 190898"/>
                <a:gd name="connsiteX200" fmla="*/ 53703 w 178545"/>
                <a:gd name="connsiteY200" fmla="*/ 17537 h 190898"/>
                <a:gd name="connsiteX201" fmla="*/ 53731 w 178545"/>
                <a:gd name="connsiteY201" fmla="*/ 17604 h 190898"/>
                <a:gd name="connsiteX202" fmla="*/ 55541 w 178545"/>
                <a:gd name="connsiteY202" fmla="*/ 19604 h 190898"/>
                <a:gd name="connsiteX203" fmla="*/ 58113 w 178545"/>
                <a:gd name="connsiteY203" fmla="*/ 22462 h 190898"/>
                <a:gd name="connsiteX204" fmla="*/ 58113 w 178545"/>
                <a:gd name="connsiteY204" fmla="*/ 25986 h 190898"/>
                <a:gd name="connsiteX205" fmla="*/ 54874 w 178545"/>
                <a:gd name="connsiteY205" fmla="*/ 25224 h 190898"/>
                <a:gd name="connsiteX206" fmla="*/ 52683 w 178545"/>
                <a:gd name="connsiteY206" fmla="*/ 22748 h 190898"/>
                <a:gd name="connsiteX207" fmla="*/ 49921 w 178545"/>
                <a:gd name="connsiteY207" fmla="*/ 23605 h 190898"/>
                <a:gd name="connsiteX208" fmla="*/ 49921 w 178545"/>
                <a:gd name="connsiteY208" fmla="*/ 24748 h 190898"/>
                <a:gd name="connsiteX209" fmla="*/ 51922 w 178545"/>
                <a:gd name="connsiteY209" fmla="*/ 26748 h 190898"/>
                <a:gd name="connsiteX210" fmla="*/ 53160 w 178545"/>
                <a:gd name="connsiteY210" fmla="*/ 29225 h 190898"/>
                <a:gd name="connsiteX211" fmla="*/ 52588 w 178545"/>
                <a:gd name="connsiteY211" fmla="*/ 30177 h 190898"/>
                <a:gd name="connsiteX212" fmla="*/ 52017 w 178545"/>
                <a:gd name="connsiteY212" fmla="*/ 30177 h 190898"/>
                <a:gd name="connsiteX213" fmla="*/ 50683 w 178545"/>
                <a:gd name="connsiteY213" fmla="*/ 28462 h 190898"/>
                <a:gd name="connsiteX214" fmla="*/ 48207 w 178545"/>
                <a:gd name="connsiteY214" fmla="*/ 23224 h 190898"/>
                <a:gd name="connsiteX215" fmla="*/ 46969 w 178545"/>
                <a:gd name="connsiteY215" fmla="*/ 20843 h 190898"/>
                <a:gd name="connsiteX216" fmla="*/ 45254 w 178545"/>
                <a:gd name="connsiteY216" fmla="*/ 19223 h 190898"/>
                <a:gd name="connsiteX217" fmla="*/ 43921 w 178545"/>
                <a:gd name="connsiteY217" fmla="*/ 19223 h 190898"/>
                <a:gd name="connsiteX218" fmla="*/ 43921 w 178545"/>
                <a:gd name="connsiteY218" fmla="*/ 20747 h 190898"/>
                <a:gd name="connsiteX219" fmla="*/ 44873 w 178545"/>
                <a:gd name="connsiteY219" fmla="*/ 21795 h 190898"/>
                <a:gd name="connsiteX220" fmla="*/ 47540 w 178545"/>
                <a:gd name="connsiteY220" fmla="*/ 25320 h 190898"/>
                <a:gd name="connsiteX221" fmla="*/ 47540 w 178545"/>
                <a:gd name="connsiteY221" fmla="*/ 26939 h 190898"/>
                <a:gd name="connsiteX222" fmla="*/ 46492 w 178545"/>
                <a:gd name="connsiteY222" fmla="*/ 26939 h 190898"/>
                <a:gd name="connsiteX223" fmla="*/ 44682 w 178545"/>
                <a:gd name="connsiteY223" fmla="*/ 25129 h 190898"/>
                <a:gd name="connsiteX224" fmla="*/ 42968 w 178545"/>
                <a:gd name="connsiteY224" fmla="*/ 22938 h 190898"/>
                <a:gd name="connsiteX225" fmla="*/ 39730 w 178545"/>
                <a:gd name="connsiteY225" fmla="*/ 22938 h 190898"/>
                <a:gd name="connsiteX226" fmla="*/ 39730 w 178545"/>
                <a:gd name="connsiteY226" fmla="*/ 25034 h 190898"/>
                <a:gd name="connsiteX227" fmla="*/ 41635 w 178545"/>
                <a:gd name="connsiteY227" fmla="*/ 26463 h 190898"/>
                <a:gd name="connsiteX228" fmla="*/ 46778 w 178545"/>
                <a:gd name="connsiteY228" fmla="*/ 31320 h 190898"/>
                <a:gd name="connsiteX229" fmla="*/ 46778 w 178545"/>
                <a:gd name="connsiteY229" fmla="*/ 33416 h 190898"/>
                <a:gd name="connsiteX230" fmla="*/ 44968 w 178545"/>
                <a:gd name="connsiteY230" fmla="*/ 33416 h 190898"/>
                <a:gd name="connsiteX231" fmla="*/ 43825 w 178545"/>
                <a:gd name="connsiteY231" fmla="*/ 32368 h 190898"/>
                <a:gd name="connsiteX232" fmla="*/ 42015 w 178545"/>
                <a:gd name="connsiteY232" fmla="*/ 30558 h 190898"/>
                <a:gd name="connsiteX233" fmla="*/ 39253 w 178545"/>
                <a:gd name="connsiteY233" fmla="*/ 29034 h 190898"/>
                <a:gd name="connsiteX234" fmla="*/ 36300 w 178545"/>
                <a:gd name="connsiteY234" fmla="*/ 30654 h 190898"/>
                <a:gd name="connsiteX235" fmla="*/ 38015 w 178545"/>
                <a:gd name="connsiteY235" fmla="*/ 32559 h 190898"/>
                <a:gd name="connsiteX236" fmla="*/ 39634 w 178545"/>
                <a:gd name="connsiteY236" fmla="*/ 34178 h 190898"/>
                <a:gd name="connsiteX237" fmla="*/ 39634 w 178545"/>
                <a:gd name="connsiteY237" fmla="*/ 35225 h 190898"/>
                <a:gd name="connsiteX238" fmla="*/ 39634 w 178545"/>
                <a:gd name="connsiteY238" fmla="*/ 35797 h 190898"/>
                <a:gd name="connsiteX239" fmla="*/ 35634 w 178545"/>
                <a:gd name="connsiteY239" fmla="*/ 35797 h 190898"/>
                <a:gd name="connsiteX240" fmla="*/ 33824 w 178545"/>
                <a:gd name="connsiteY240" fmla="*/ 33130 h 190898"/>
                <a:gd name="connsiteX241" fmla="*/ 32300 w 178545"/>
                <a:gd name="connsiteY241" fmla="*/ 30368 h 190898"/>
                <a:gd name="connsiteX242" fmla="*/ 31348 w 178545"/>
                <a:gd name="connsiteY242" fmla="*/ 29891 h 190898"/>
                <a:gd name="connsiteX243" fmla="*/ 29157 w 178545"/>
                <a:gd name="connsiteY243" fmla="*/ 30749 h 190898"/>
                <a:gd name="connsiteX244" fmla="*/ 28014 w 178545"/>
                <a:gd name="connsiteY244" fmla="*/ 31796 h 190898"/>
                <a:gd name="connsiteX245" fmla="*/ 29062 w 178545"/>
                <a:gd name="connsiteY245" fmla="*/ 35416 h 190898"/>
                <a:gd name="connsiteX246" fmla="*/ 32872 w 178545"/>
                <a:gd name="connsiteY246" fmla="*/ 37893 h 190898"/>
                <a:gd name="connsiteX247" fmla="*/ 32986 w 178545"/>
                <a:gd name="connsiteY247" fmla="*/ 39779 h 190898"/>
                <a:gd name="connsiteX248" fmla="*/ 32872 w 178545"/>
                <a:gd name="connsiteY248" fmla="*/ 39893 h 190898"/>
                <a:gd name="connsiteX249" fmla="*/ 30109 w 178545"/>
                <a:gd name="connsiteY249" fmla="*/ 40559 h 190898"/>
                <a:gd name="connsiteX250" fmla="*/ 28395 w 178545"/>
                <a:gd name="connsiteY250" fmla="*/ 39131 h 190898"/>
                <a:gd name="connsiteX251" fmla="*/ 27442 w 178545"/>
                <a:gd name="connsiteY251" fmla="*/ 37987 h 190898"/>
                <a:gd name="connsiteX252" fmla="*/ 25728 w 178545"/>
                <a:gd name="connsiteY252" fmla="*/ 37987 h 190898"/>
                <a:gd name="connsiteX253" fmla="*/ 23823 w 178545"/>
                <a:gd name="connsiteY253" fmla="*/ 40369 h 190898"/>
                <a:gd name="connsiteX254" fmla="*/ 25156 w 178545"/>
                <a:gd name="connsiteY254" fmla="*/ 42655 h 190898"/>
                <a:gd name="connsiteX255" fmla="*/ 23823 w 178545"/>
                <a:gd name="connsiteY255" fmla="*/ 43798 h 190898"/>
                <a:gd name="connsiteX256" fmla="*/ 21632 w 178545"/>
                <a:gd name="connsiteY256" fmla="*/ 43798 h 190898"/>
                <a:gd name="connsiteX257" fmla="*/ 20489 w 178545"/>
                <a:gd name="connsiteY257" fmla="*/ 42845 h 190898"/>
                <a:gd name="connsiteX258" fmla="*/ 17822 w 178545"/>
                <a:gd name="connsiteY258" fmla="*/ 40274 h 190898"/>
                <a:gd name="connsiteX259" fmla="*/ 13250 w 178545"/>
                <a:gd name="connsiteY259" fmla="*/ 39702 h 190898"/>
                <a:gd name="connsiteX260" fmla="*/ 11059 w 178545"/>
                <a:gd name="connsiteY260" fmla="*/ 41226 h 190898"/>
                <a:gd name="connsiteX261" fmla="*/ 11059 w 178545"/>
                <a:gd name="connsiteY261" fmla="*/ 42084 h 190898"/>
                <a:gd name="connsiteX262" fmla="*/ 14774 w 178545"/>
                <a:gd name="connsiteY262" fmla="*/ 45322 h 190898"/>
                <a:gd name="connsiteX263" fmla="*/ 16870 w 178545"/>
                <a:gd name="connsiteY263" fmla="*/ 46751 h 190898"/>
                <a:gd name="connsiteX264" fmla="*/ 16870 w 178545"/>
                <a:gd name="connsiteY264" fmla="*/ 48084 h 190898"/>
                <a:gd name="connsiteX265" fmla="*/ 14869 w 178545"/>
                <a:gd name="connsiteY265" fmla="*/ 48084 h 190898"/>
                <a:gd name="connsiteX266" fmla="*/ 12869 w 178545"/>
                <a:gd name="connsiteY266" fmla="*/ 48084 h 190898"/>
                <a:gd name="connsiteX267" fmla="*/ 11440 w 178545"/>
                <a:gd name="connsiteY267" fmla="*/ 49418 h 190898"/>
                <a:gd name="connsiteX268" fmla="*/ 11440 w 178545"/>
                <a:gd name="connsiteY268" fmla="*/ 51037 h 190898"/>
                <a:gd name="connsiteX269" fmla="*/ 11440 w 178545"/>
                <a:gd name="connsiteY269" fmla="*/ 52085 h 190898"/>
                <a:gd name="connsiteX270" fmla="*/ 9821 w 178545"/>
                <a:gd name="connsiteY270" fmla="*/ 53990 h 190898"/>
                <a:gd name="connsiteX271" fmla="*/ 7916 w 178545"/>
                <a:gd name="connsiteY271" fmla="*/ 53513 h 190898"/>
                <a:gd name="connsiteX272" fmla="*/ 7916 w 178545"/>
                <a:gd name="connsiteY272" fmla="*/ 51989 h 190898"/>
                <a:gd name="connsiteX273" fmla="*/ 7916 w 178545"/>
                <a:gd name="connsiteY273" fmla="*/ 50370 h 190898"/>
                <a:gd name="connsiteX274" fmla="*/ 7916 w 178545"/>
                <a:gd name="connsiteY274" fmla="*/ 50370 h 190898"/>
                <a:gd name="connsiteX275" fmla="*/ 6773 w 178545"/>
                <a:gd name="connsiteY275" fmla="*/ 49513 h 190898"/>
                <a:gd name="connsiteX276" fmla="*/ 3630 w 178545"/>
                <a:gd name="connsiteY276" fmla="*/ 52085 h 190898"/>
                <a:gd name="connsiteX277" fmla="*/ 2963 w 178545"/>
                <a:gd name="connsiteY277" fmla="*/ 61324 h 19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78545" h="190898">
                  <a:moveTo>
                    <a:pt x="2963" y="61324"/>
                  </a:moveTo>
                  <a:cubicBezTo>
                    <a:pt x="2373" y="64382"/>
                    <a:pt x="1515" y="67372"/>
                    <a:pt x="391" y="70277"/>
                  </a:cubicBezTo>
                  <a:cubicBezTo>
                    <a:pt x="-590" y="76040"/>
                    <a:pt x="144" y="81974"/>
                    <a:pt x="2487" y="87327"/>
                  </a:cubicBezTo>
                  <a:lnTo>
                    <a:pt x="25061" y="155431"/>
                  </a:lnTo>
                  <a:cubicBezTo>
                    <a:pt x="26671" y="160869"/>
                    <a:pt x="28804" y="166127"/>
                    <a:pt x="31443" y="171147"/>
                  </a:cubicBezTo>
                  <a:cubicBezTo>
                    <a:pt x="32824" y="173500"/>
                    <a:pt x="34348" y="175757"/>
                    <a:pt x="36015" y="177910"/>
                  </a:cubicBezTo>
                  <a:cubicBezTo>
                    <a:pt x="36358" y="177815"/>
                    <a:pt x="36720" y="177815"/>
                    <a:pt x="37063" y="177910"/>
                  </a:cubicBezTo>
                  <a:cubicBezTo>
                    <a:pt x="37301" y="178357"/>
                    <a:pt x="37301" y="178891"/>
                    <a:pt x="37063" y="179339"/>
                  </a:cubicBezTo>
                  <a:lnTo>
                    <a:pt x="39444" y="182387"/>
                  </a:lnTo>
                  <a:cubicBezTo>
                    <a:pt x="39949" y="182091"/>
                    <a:pt x="40330" y="181615"/>
                    <a:pt x="40491" y="181053"/>
                  </a:cubicBezTo>
                  <a:cubicBezTo>
                    <a:pt x="40444" y="180225"/>
                    <a:pt x="40444" y="179406"/>
                    <a:pt x="40491" y="178576"/>
                  </a:cubicBezTo>
                  <a:cubicBezTo>
                    <a:pt x="40892" y="177596"/>
                    <a:pt x="41815" y="176929"/>
                    <a:pt x="42873" y="176862"/>
                  </a:cubicBezTo>
                  <a:cubicBezTo>
                    <a:pt x="44397" y="176862"/>
                    <a:pt x="44302" y="178291"/>
                    <a:pt x="43921" y="179339"/>
                  </a:cubicBezTo>
                  <a:lnTo>
                    <a:pt x="42492" y="182958"/>
                  </a:lnTo>
                  <a:cubicBezTo>
                    <a:pt x="42311" y="183577"/>
                    <a:pt x="42311" y="184244"/>
                    <a:pt x="42492" y="184863"/>
                  </a:cubicBezTo>
                  <a:cubicBezTo>
                    <a:pt x="42797" y="185568"/>
                    <a:pt x="43549" y="185968"/>
                    <a:pt x="44302" y="185816"/>
                  </a:cubicBezTo>
                  <a:cubicBezTo>
                    <a:pt x="45283" y="185549"/>
                    <a:pt x="46102" y="184892"/>
                    <a:pt x="46588" y="184006"/>
                  </a:cubicBezTo>
                  <a:cubicBezTo>
                    <a:pt x="47121" y="183034"/>
                    <a:pt x="47445" y="181968"/>
                    <a:pt x="47540" y="180862"/>
                  </a:cubicBezTo>
                  <a:cubicBezTo>
                    <a:pt x="47540" y="179625"/>
                    <a:pt x="47540" y="177910"/>
                    <a:pt x="49636" y="177338"/>
                  </a:cubicBezTo>
                  <a:cubicBezTo>
                    <a:pt x="50636" y="176938"/>
                    <a:pt x="51769" y="177405"/>
                    <a:pt x="52207" y="178386"/>
                  </a:cubicBezTo>
                  <a:cubicBezTo>
                    <a:pt x="52283" y="179310"/>
                    <a:pt x="51931" y="180225"/>
                    <a:pt x="51255" y="180862"/>
                  </a:cubicBezTo>
                  <a:cubicBezTo>
                    <a:pt x="50302" y="182101"/>
                    <a:pt x="49064" y="183625"/>
                    <a:pt x="49921" y="184482"/>
                  </a:cubicBezTo>
                  <a:cubicBezTo>
                    <a:pt x="51093" y="185206"/>
                    <a:pt x="52560" y="185206"/>
                    <a:pt x="53731" y="184482"/>
                  </a:cubicBezTo>
                  <a:cubicBezTo>
                    <a:pt x="54846" y="183892"/>
                    <a:pt x="55693" y="182901"/>
                    <a:pt x="56113" y="181720"/>
                  </a:cubicBezTo>
                  <a:cubicBezTo>
                    <a:pt x="56589" y="180672"/>
                    <a:pt x="56684" y="179719"/>
                    <a:pt x="57160" y="178672"/>
                  </a:cubicBezTo>
                  <a:cubicBezTo>
                    <a:pt x="57475" y="178043"/>
                    <a:pt x="58018" y="177567"/>
                    <a:pt x="58684" y="177338"/>
                  </a:cubicBezTo>
                  <a:cubicBezTo>
                    <a:pt x="59884" y="178806"/>
                    <a:pt x="59884" y="180920"/>
                    <a:pt x="58684" y="182387"/>
                  </a:cubicBezTo>
                  <a:cubicBezTo>
                    <a:pt x="58208" y="183054"/>
                    <a:pt x="57541" y="183625"/>
                    <a:pt x="57446" y="184292"/>
                  </a:cubicBezTo>
                  <a:cubicBezTo>
                    <a:pt x="57351" y="184959"/>
                    <a:pt x="57446" y="185625"/>
                    <a:pt x="58780" y="185435"/>
                  </a:cubicBezTo>
                  <a:cubicBezTo>
                    <a:pt x="59065" y="185511"/>
                    <a:pt x="59351" y="185511"/>
                    <a:pt x="59637" y="185435"/>
                  </a:cubicBezTo>
                  <a:cubicBezTo>
                    <a:pt x="61256" y="184739"/>
                    <a:pt x="62447" y="183330"/>
                    <a:pt x="62875" y="181625"/>
                  </a:cubicBezTo>
                  <a:cubicBezTo>
                    <a:pt x="62875" y="180482"/>
                    <a:pt x="62875" y="179148"/>
                    <a:pt x="64114" y="178196"/>
                  </a:cubicBezTo>
                  <a:cubicBezTo>
                    <a:pt x="66019" y="180196"/>
                    <a:pt x="65256" y="183339"/>
                    <a:pt x="62971" y="185816"/>
                  </a:cubicBezTo>
                  <a:cubicBezTo>
                    <a:pt x="62199" y="186502"/>
                    <a:pt x="61494" y="187273"/>
                    <a:pt x="60875" y="188101"/>
                  </a:cubicBezTo>
                  <a:cubicBezTo>
                    <a:pt x="60399" y="188959"/>
                    <a:pt x="60399" y="189911"/>
                    <a:pt x="61351" y="190293"/>
                  </a:cubicBezTo>
                  <a:cubicBezTo>
                    <a:pt x="62256" y="190569"/>
                    <a:pt x="63209" y="190569"/>
                    <a:pt x="64114" y="190293"/>
                  </a:cubicBezTo>
                  <a:cubicBezTo>
                    <a:pt x="66476" y="189550"/>
                    <a:pt x="68466" y="187901"/>
                    <a:pt x="69638" y="185720"/>
                  </a:cubicBezTo>
                  <a:cubicBezTo>
                    <a:pt x="70495" y="183816"/>
                    <a:pt x="69638" y="182101"/>
                    <a:pt x="69638" y="180291"/>
                  </a:cubicBezTo>
                  <a:cubicBezTo>
                    <a:pt x="69638" y="179472"/>
                    <a:pt x="70124" y="178719"/>
                    <a:pt x="70876" y="178386"/>
                  </a:cubicBezTo>
                  <a:cubicBezTo>
                    <a:pt x="71848" y="177796"/>
                    <a:pt x="73124" y="178091"/>
                    <a:pt x="73734" y="179053"/>
                  </a:cubicBezTo>
                  <a:cubicBezTo>
                    <a:pt x="73962" y="179891"/>
                    <a:pt x="73962" y="180786"/>
                    <a:pt x="73734" y="181625"/>
                  </a:cubicBezTo>
                  <a:cubicBezTo>
                    <a:pt x="73734" y="182482"/>
                    <a:pt x="73734" y="183434"/>
                    <a:pt x="74877" y="183720"/>
                  </a:cubicBezTo>
                  <a:cubicBezTo>
                    <a:pt x="76391" y="183930"/>
                    <a:pt x="77915" y="183397"/>
                    <a:pt x="78973" y="182291"/>
                  </a:cubicBezTo>
                  <a:cubicBezTo>
                    <a:pt x="79677" y="181320"/>
                    <a:pt x="80039" y="180158"/>
                    <a:pt x="80020" y="178958"/>
                  </a:cubicBezTo>
                  <a:lnTo>
                    <a:pt x="80020" y="177243"/>
                  </a:lnTo>
                  <a:cubicBezTo>
                    <a:pt x="82039" y="178376"/>
                    <a:pt x="83049" y="180710"/>
                    <a:pt x="82497" y="182958"/>
                  </a:cubicBezTo>
                  <a:cubicBezTo>
                    <a:pt x="82402" y="183558"/>
                    <a:pt x="82402" y="184168"/>
                    <a:pt x="82497" y="184768"/>
                  </a:cubicBezTo>
                  <a:cubicBezTo>
                    <a:pt x="82497" y="185339"/>
                    <a:pt x="83164" y="185816"/>
                    <a:pt x="84116" y="185720"/>
                  </a:cubicBezTo>
                  <a:lnTo>
                    <a:pt x="85449" y="185720"/>
                  </a:lnTo>
                  <a:cubicBezTo>
                    <a:pt x="87259" y="185101"/>
                    <a:pt x="88498" y="183434"/>
                    <a:pt x="88593" y="181529"/>
                  </a:cubicBezTo>
                  <a:cubicBezTo>
                    <a:pt x="88269" y="180167"/>
                    <a:pt x="87755" y="178853"/>
                    <a:pt x="87069" y="177624"/>
                  </a:cubicBezTo>
                  <a:cubicBezTo>
                    <a:pt x="86850" y="176977"/>
                    <a:pt x="87212" y="176271"/>
                    <a:pt x="87859" y="176062"/>
                  </a:cubicBezTo>
                  <a:cubicBezTo>
                    <a:pt x="87945" y="176034"/>
                    <a:pt x="88031" y="176014"/>
                    <a:pt x="88116" y="176005"/>
                  </a:cubicBezTo>
                  <a:cubicBezTo>
                    <a:pt x="88393" y="175891"/>
                    <a:pt x="88698" y="175891"/>
                    <a:pt x="88974" y="176005"/>
                  </a:cubicBezTo>
                  <a:cubicBezTo>
                    <a:pt x="91260" y="177243"/>
                    <a:pt x="90307" y="180005"/>
                    <a:pt x="92212" y="181434"/>
                  </a:cubicBezTo>
                  <a:cubicBezTo>
                    <a:pt x="94203" y="182254"/>
                    <a:pt x="96356" y="182587"/>
                    <a:pt x="98499" y="182387"/>
                  </a:cubicBezTo>
                  <a:cubicBezTo>
                    <a:pt x="100118" y="182387"/>
                    <a:pt x="102785" y="181720"/>
                    <a:pt x="103166" y="180768"/>
                  </a:cubicBezTo>
                  <a:cubicBezTo>
                    <a:pt x="103547" y="179815"/>
                    <a:pt x="103166" y="180101"/>
                    <a:pt x="102499" y="179910"/>
                  </a:cubicBezTo>
                  <a:cubicBezTo>
                    <a:pt x="101832" y="179719"/>
                    <a:pt x="98308" y="178386"/>
                    <a:pt x="96498" y="177529"/>
                  </a:cubicBezTo>
                  <a:cubicBezTo>
                    <a:pt x="94689" y="176672"/>
                    <a:pt x="93260" y="175338"/>
                    <a:pt x="93927" y="173529"/>
                  </a:cubicBezTo>
                  <a:cubicBezTo>
                    <a:pt x="95098" y="172823"/>
                    <a:pt x="96565" y="172823"/>
                    <a:pt x="97737" y="173529"/>
                  </a:cubicBezTo>
                  <a:cubicBezTo>
                    <a:pt x="98404" y="173529"/>
                    <a:pt x="98499" y="174862"/>
                    <a:pt x="99547" y="175148"/>
                  </a:cubicBezTo>
                  <a:cubicBezTo>
                    <a:pt x="99823" y="175252"/>
                    <a:pt x="100128" y="175252"/>
                    <a:pt x="100404" y="175148"/>
                  </a:cubicBezTo>
                  <a:cubicBezTo>
                    <a:pt x="101832" y="175148"/>
                    <a:pt x="102975" y="173529"/>
                    <a:pt x="102785" y="172862"/>
                  </a:cubicBezTo>
                  <a:cubicBezTo>
                    <a:pt x="102595" y="172195"/>
                    <a:pt x="102785" y="171147"/>
                    <a:pt x="104214" y="170385"/>
                  </a:cubicBezTo>
                  <a:cubicBezTo>
                    <a:pt x="105643" y="169623"/>
                    <a:pt x="107071" y="172862"/>
                    <a:pt x="108024" y="174385"/>
                  </a:cubicBezTo>
                  <a:cubicBezTo>
                    <a:pt x="108976" y="175910"/>
                    <a:pt x="115263" y="176957"/>
                    <a:pt x="119454" y="176386"/>
                  </a:cubicBezTo>
                  <a:cubicBezTo>
                    <a:pt x="120187" y="176329"/>
                    <a:pt x="120892" y="176138"/>
                    <a:pt x="121549" y="175814"/>
                  </a:cubicBezTo>
                  <a:cubicBezTo>
                    <a:pt x="123169" y="175052"/>
                    <a:pt x="123931" y="173624"/>
                    <a:pt x="123549" y="172862"/>
                  </a:cubicBezTo>
                  <a:cubicBezTo>
                    <a:pt x="123169" y="172100"/>
                    <a:pt x="122121" y="171528"/>
                    <a:pt x="121264" y="171052"/>
                  </a:cubicBezTo>
                  <a:cubicBezTo>
                    <a:pt x="120035" y="170471"/>
                    <a:pt x="119025" y="169499"/>
                    <a:pt x="118406" y="168290"/>
                  </a:cubicBezTo>
                  <a:cubicBezTo>
                    <a:pt x="117739" y="167242"/>
                    <a:pt x="117835" y="165623"/>
                    <a:pt x="119740" y="164384"/>
                  </a:cubicBezTo>
                  <a:cubicBezTo>
                    <a:pt x="121187" y="163441"/>
                    <a:pt x="123054" y="163441"/>
                    <a:pt x="124502" y="164384"/>
                  </a:cubicBezTo>
                  <a:cubicBezTo>
                    <a:pt x="125455" y="165051"/>
                    <a:pt x="125931" y="166194"/>
                    <a:pt x="127264" y="166575"/>
                  </a:cubicBezTo>
                  <a:cubicBezTo>
                    <a:pt x="128960" y="166889"/>
                    <a:pt x="130693" y="166232"/>
                    <a:pt x="131741" y="164860"/>
                  </a:cubicBezTo>
                  <a:cubicBezTo>
                    <a:pt x="131989" y="164480"/>
                    <a:pt x="131989" y="164004"/>
                    <a:pt x="131741" y="163622"/>
                  </a:cubicBezTo>
                  <a:cubicBezTo>
                    <a:pt x="130827" y="162984"/>
                    <a:pt x="129836" y="162470"/>
                    <a:pt x="128788" y="162098"/>
                  </a:cubicBezTo>
                  <a:cubicBezTo>
                    <a:pt x="127836" y="162098"/>
                    <a:pt x="127074" y="160765"/>
                    <a:pt x="127550" y="159717"/>
                  </a:cubicBezTo>
                  <a:cubicBezTo>
                    <a:pt x="128074" y="158727"/>
                    <a:pt x="129017" y="158031"/>
                    <a:pt x="130122" y="157812"/>
                  </a:cubicBezTo>
                  <a:cubicBezTo>
                    <a:pt x="131093" y="157584"/>
                    <a:pt x="132103" y="157955"/>
                    <a:pt x="132694" y="158765"/>
                  </a:cubicBezTo>
                  <a:lnTo>
                    <a:pt x="136694" y="163241"/>
                  </a:lnTo>
                  <a:cubicBezTo>
                    <a:pt x="137256" y="164070"/>
                    <a:pt x="138008" y="164756"/>
                    <a:pt x="138885" y="165242"/>
                  </a:cubicBezTo>
                  <a:cubicBezTo>
                    <a:pt x="140942" y="166251"/>
                    <a:pt x="143409" y="165956"/>
                    <a:pt x="145171" y="164480"/>
                  </a:cubicBezTo>
                  <a:cubicBezTo>
                    <a:pt x="145838" y="163908"/>
                    <a:pt x="146219" y="163051"/>
                    <a:pt x="145933" y="162575"/>
                  </a:cubicBezTo>
                  <a:cubicBezTo>
                    <a:pt x="145486" y="162175"/>
                    <a:pt x="144914" y="161936"/>
                    <a:pt x="144314" y="161908"/>
                  </a:cubicBezTo>
                  <a:cubicBezTo>
                    <a:pt x="142685" y="161565"/>
                    <a:pt x="141228" y="160660"/>
                    <a:pt x="140218" y="159336"/>
                  </a:cubicBezTo>
                  <a:cubicBezTo>
                    <a:pt x="139732" y="158793"/>
                    <a:pt x="139732" y="157974"/>
                    <a:pt x="140218" y="157431"/>
                  </a:cubicBezTo>
                  <a:cubicBezTo>
                    <a:pt x="140666" y="157041"/>
                    <a:pt x="141247" y="156841"/>
                    <a:pt x="141838" y="156860"/>
                  </a:cubicBezTo>
                  <a:cubicBezTo>
                    <a:pt x="142942" y="156784"/>
                    <a:pt x="144028" y="157203"/>
                    <a:pt x="144790" y="158003"/>
                  </a:cubicBezTo>
                  <a:cubicBezTo>
                    <a:pt x="145476" y="158755"/>
                    <a:pt x="146371" y="159289"/>
                    <a:pt x="147362" y="159526"/>
                  </a:cubicBezTo>
                  <a:cubicBezTo>
                    <a:pt x="148800" y="159746"/>
                    <a:pt x="150258" y="159250"/>
                    <a:pt x="151267" y="158193"/>
                  </a:cubicBezTo>
                  <a:cubicBezTo>
                    <a:pt x="151820" y="157603"/>
                    <a:pt x="151820" y="156688"/>
                    <a:pt x="151267" y="156098"/>
                  </a:cubicBezTo>
                  <a:cubicBezTo>
                    <a:pt x="150582" y="155641"/>
                    <a:pt x="149800" y="155345"/>
                    <a:pt x="148981" y="155241"/>
                  </a:cubicBezTo>
                  <a:cubicBezTo>
                    <a:pt x="146419" y="154612"/>
                    <a:pt x="144047" y="153412"/>
                    <a:pt x="142028" y="151716"/>
                  </a:cubicBezTo>
                  <a:cubicBezTo>
                    <a:pt x="141456" y="151144"/>
                    <a:pt x="140980" y="150288"/>
                    <a:pt x="142028" y="149525"/>
                  </a:cubicBezTo>
                  <a:cubicBezTo>
                    <a:pt x="142599" y="149078"/>
                    <a:pt x="143314" y="148878"/>
                    <a:pt x="144028" y="148954"/>
                  </a:cubicBezTo>
                  <a:cubicBezTo>
                    <a:pt x="144590" y="149087"/>
                    <a:pt x="145105" y="149354"/>
                    <a:pt x="145552" y="149716"/>
                  </a:cubicBezTo>
                  <a:lnTo>
                    <a:pt x="147838" y="151144"/>
                  </a:lnTo>
                  <a:cubicBezTo>
                    <a:pt x="148829" y="151773"/>
                    <a:pt x="150020" y="152002"/>
                    <a:pt x="151172" y="151811"/>
                  </a:cubicBezTo>
                  <a:cubicBezTo>
                    <a:pt x="152601" y="151811"/>
                    <a:pt x="154315" y="150478"/>
                    <a:pt x="154315" y="149430"/>
                  </a:cubicBezTo>
                  <a:cubicBezTo>
                    <a:pt x="154315" y="148382"/>
                    <a:pt x="153077" y="148287"/>
                    <a:pt x="152124" y="148002"/>
                  </a:cubicBezTo>
                  <a:cubicBezTo>
                    <a:pt x="151372" y="147744"/>
                    <a:pt x="150696" y="147316"/>
                    <a:pt x="150124" y="146763"/>
                  </a:cubicBezTo>
                  <a:cubicBezTo>
                    <a:pt x="149791" y="146573"/>
                    <a:pt x="149600" y="146192"/>
                    <a:pt x="149648" y="145810"/>
                  </a:cubicBezTo>
                  <a:cubicBezTo>
                    <a:pt x="149591" y="145592"/>
                    <a:pt x="149591" y="145363"/>
                    <a:pt x="149648" y="145144"/>
                  </a:cubicBezTo>
                  <a:cubicBezTo>
                    <a:pt x="150696" y="143963"/>
                    <a:pt x="152306" y="143448"/>
                    <a:pt x="153839" y="143811"/>
                  </a:cubicBezTo>
                  <a:cubicBezTo>
                    <a:pt x="154915" y="144163"/>
                    <a:pt x="155782" y="144963"/>
                    <a:pt x="156220" y="146001"/>
                  </a:cubicBezTo>
                  <a:cubicBezTo>
                    <a:pt x="156611" y="147049"/>
                    <a:pt x="157354" y="147925"/>
                    <a:pt x="158316" y="148478"/>
                  </a:cubicBezTo>
                  <a:lnTo>
                    <a:pt x="159364" y="148478"/>
                  </a:lnTo>
                  <a:cubicBezTo>
                    <a:pt x="160211" y="148259"/>
                    <a:pt x="160973" y="147802"/>
                    <a:pt x="161554" y="147144"/>
                  </a:cubicBezTo>
                  <a:cubicBezTo>
                    <a:pt x="161935" y="146725"/>
                    <a:pt x="162278" y="146277"/>
                    <a:pt x="162602" y="145810"/>
                  </a:cubicBezTo>
                  <a:cubicBezTo>
                    <a:pt x="163364" y="144287"/>
                    <a:pt x="162602" y="143048"/>
                    <a:pt x="160888" y="142477"/>
                  </a:cubicBezTo>
                  <a:cubicBezTo>
                    <a:pt x="159345" y="142096"/>
                    <a:pt x="157840" y="141553"/>
                    <a:pt x="156411" y="140858"/>
                  </a:cubicBezTo>
                  <a:cubicBezTo>
                    <a:pt x="155887" y="140343"/>
                    <a:pt x="155877" y="139496"/>
                    <a:pt x="156392" y="138972"/>
                  </a:cubicBezTo>
                  <a:cubicBezTo>
                    <a:pt x="156401" y="138962"/>
                    <a:pt x="156401" y="138962"/>
                    <a:pt x="156411" y="138953"/>
                  </a:cubicBezTo>
                  <a:cubicBezTo>
                    <a:pt x="157049" y="138134"/>
                    <a:pt x="158039" y="137676"/>
                    <a:pt x="159078" y="137714"/>
                  </a:cubicBezTo>
                  <a:cubicBezTo>
                    <a:pt x="159878" y="137724"/>
                    <a:pt x="160640" y="138067"/>
                    <a:pt x="161173" y="138667"/>
                  </a:cubicBezTo>
                  <a:cubicBezTo>
                    <a:pt x="161526" y="139029"/>
                    <a:pt x="161945" y="139314"/>
                    <a:pt x="162412" y="139524"/>
                  </a:cubicBezTo>
                  <a:cubicBezTo>
                    <a:pt x="162983" y="139810"/>
                    <a:pt x="163650" y="139810"/>
                    <a:pt x="164221" y="139524"/>
                  </a:cubicBezTo>
                  <a:cubicBezTo>
                    <a:pt x="165374" y="139200"/>
                    <a:pt x="166050" y="138010"/>
                    <a:pt x="165745" y="136857"/>
                  </a:cubicBezTo>
                  <a:cubicBezTo>
                    <a:pt x="165745" y="136000"/>
                    <a:pt x="164507" y="135524"/>
                    <a:pt x="163840" y="134762"/>
                  </a:cubicBezTo>
                  <a:cubicBezTo>
                    <a:pt x="164031" y="134152"/>
                    <a:pt x="164488" y="133657"/>
                    <a:pt x="165079" y="133428"/>
                  </a:cubicBezTo>
                  <a:cubicBezTo>
                    <a:pt x="165717" y="132971"/>
                    <a:pt x="166498" y="132771"/>
                    <a:pt x="167269" y="132857"/>
                  </a:cubicBezTo>
                  <a:cubicBezTo>
                    <a:pt x="167764" y="132961"/>
                    <a:pt x="168222" y="133190"/>
                    <a:pt x="168603" y="133523"/>
                  </a:cubicBezTo>
                  <a:cubicBezTo>
                    <a:pt x="169489" y="134390"/>
                    <a:pt x="170565" y="135047"/>
                    <a:pt x="171746" y="135429"/>
                  </a:cubicBezTo>
                  <a:cubicBezTo>
                    <a:pt x="173280" y="136029"/>
                    <a:pt x="174975" y="136029"/>
                    <a:pt x="176508" y="135429"/>
                  </a:cubicBezTo>
                  <a:cubicBezTo>
                    <a:pt x="177413" y="135133"/>
                    <a:pt x="178118" y="134428"/>
                    <a:pt x="178414" y="133523"/>
                  </a:cubicBezTo>
                  <a:cubicBezTo>
                    <a:pt x="178547" y="133257"/>
                    <a:pt x="178547" y="132933"/>
                    <a:pt x="178414" y="132666"/>
                  </a:cubicBezTo>
                  <a:cubicBezTo>
                    <a:pt x="177747" y="131333"/>
                    <a:pt x="175937" y="130761"/>
                    <a:pt x="174127" y="130285"/>
                  </a:cubicBezTo>
                  <a:cubicBezTo>
                    <a:pt x="173261" y="130209"/>
                    <a:pt x="172432" y="129875"/>
                    <a:pt x="171746" y="129332"/>
                  </a:cubicBezTo>
                  <a:cubicBezTo>
                    <a:pt x="171356" y="128980"/>
                    <a:pt x="171317" y="128380"/>
                    <a:pt x="171660" y="127989"/>
                  </a:cubicBezTo>
                  <a:cubicBezTo>
                    <a:pt x="171689" y="127961"/>
                    <a:pt x="171717" y="127932"/>
                    <a:pt x="171746" y="127903"/>
                  </a:cubicBezTo>
                  <a:cubicBezTo>
                    <a:pt x="172270" y="127446"/>
                    <a:pt x="172956" y="127208"/>
                    <a:pt x="173651" y="127237"/>
                  </a:cubicBezTo>
                  <a:cubicBezTo>
                    <a:pt x="174308" y="127370"/>
                    <a:pt x="174994" y="127370"/>
                    <a:pt x="175651" y="127237"/>
                  </a:cubicBezTo>
                  <a:cubicBezTo>
                    <a:pt x="176308" y="126951"/>
                    <a:pt x="176747" y="126332"/>
                    <a:pt x="176794" y="125618"/>
                  </a:cubicBezTo>
                  <a:cubicBezTo>
                    <a:pt x="176890" y="125084"/>
                    <a:pt x="176890" y="124532"/>
                    <a:pt x="176794" y="123998"/>
                  </a:cubicBezTo>
                  <a:cubicBezTo>
                    <a:pt x="176747" y="123618"/>
                    <a:pt x="176747" y="123236"/>
                    <a:pt x="176794" y="122855"/>
                  </a:cubicBezTo>
                  <a:cubicBezTo>
                    <a:pt x="176756" y="122103"/>
                    <a:pt x="177118" y="121379"/>
                    <a:pt x="177747" y="120950"/>
                  </a:cubicBezTo>
                  <a:cubicBezTo>
                    <a:pt x="177328" y="119931"/>
                    <a:pt x="177013" y="118884"/>
                    <a:pt x="176794" y="117807"/>
                  </a:cubicBezTo>
                  <a:cubicBezTo>
                    <a:pt x="176251" y="113130"/>
                    <a:pt x="176090" y="108416"/>
                    <a:pt x="176318" y="103710"/>
                  </a:cubicBezTo>
                  <a:cubicBezTo>
                    <a:pt x="174766" y="86184"/>
                    <a:pt x="167508" y="69649"/>
                    <a:pt x="155649" y="56657"/>
                  </a:cubicBezTo>
                  <a:cubicBezTo>
                    <a:pt x="144695" y="43131"/>
                    <a:pt x="131836" y="30939"/>
                    <a:pt x="122025" y="16651"/>
                  </a:cubicBezTo>
                  <a:lnTo>
                    <a:pt x="116406" y="8269"/>
                  </a:lnTo>
                  <a:lnTo>
                    <a:pt x="116406" y="8269"/>
                  </a:lnTo>
                  <a:cubicBezTo>
                    <a:pt x="115072" y="8269"/>
                    <a:pt x="114787" y="7222"/>
                    <a:pt x="114977" y="6079"/>
                  </a:cubicBezTo>
                  <a:lnTo>
                    <a:pt x="114977" y="6079"/>
                  </a:lnTo>
                  <a:cubicBezTo>
                    <a:pt x="114006" y="4660"/>
                    <a:pt x="112920" y="3326"/>
                    <a:pt x="111739" y="2079"/>
                  </a:cubicBezTo>
                  <a:lnTo>
                    <a:pt x="111739" y="2079"/>
                  </a:lnTo>
                  <a:cubicBezTo>
                    <a:pt x="111557" y="3145"/>
                    <a:pt x="111557" y="4241"/>
                    <a:pt x="111739" y="5317"/>
                  </a:cubicBezTo>
                  <a:cubicBezTo>
                    <a:pt x="111739" y="6555"/>
                    <a:pt x="111739" y="8269"/>
                    <a:pt x="110596" y="9127"/>
                  </a:cubicBezTo>
                  <a:cubicBezTo>
                    <a:pt x="109805" y="9822"/>
                    <a:pt x="108624" y="9822"/>
                    <a:pt x="107833" y="9127"/>
                  </a:cubicBezTo>
                  <a:cubicBezTo>
                    <a:pt x="107424" y="8289"/>
                    <a:pt x="107424" y="7298"/>
                    <a:pt x="107833" y="6460"/>
                  </a:cubicBezTo>
                  <a:cubicBezTo>
                    <a:pt x="108500" y="5031"/>
                    <a:pt x="109357" y="3317"/>
                    <a:pt x="107833" y="2650"/>
                  </a:cubicBezTo>
                  <a:cubicBezTo>
                    <a:pt x="106566" y="2202"/>
                    <a:pt x="105147" y="2535"/>
                    <a:pt x="104214" y="3507"/>
                  </a:cubicBezTo>
                  <a:cubicBezTo>
                    <a:pt x="103300" y="4317"/>
                    <a:pt x="102718" y="5441"/>
                    <a:pt x="102595" y="6650"/>
                  </a:cubicBezTo>
                  <a:cubicBezTo>
                    <a:pt x="102595" y="7698"/>
                    <a:pt x="102595" y="8746"/>
                    <a:pt x="102595" y="9794"/>
                  </a:cubicBezTo>
                  <a:cubicBezTo>
                    <a:pt x="102537" y="10479"/>
                    <a:pt x="102090" y="11070"/>
                    <a:pt x="101452" y="11318"/>
                  </a:cubicBezTo>
                  <a:cubicBezTo>
                    <a:pt x="100032" y="10070"/>
                    <a:pt x="99680" y="8012"/>
                    <a:pt x="100594" y="6365"/>
                  </a:cubicBezTo>
                  <a:cubicBezTo>
                    <a:pt x="100975" y="5755"/>
                    <a:pt x="101232" y="5069"/>
                    <a:pt x="101356" y="4364"/>
                  </a:cubicBezTo>
                  <a:cubicBezTo>
                    <a:pt x="101347" y="3784"/>
                    <a:pt x="100861" y="3326"/>
                    <a:pt x="100290" y="3335"/>
                  </a:cubicBezTo>
                  <a:cubicBezTo>
                    <a:pt x="100166" y="3345"/>
                    <a:pt x="100042" y="3364"/>
                    <a:pt x="99928" y="3412"/>
                  </a:cubicBezTo>
                  <a:lnTo>
                    <a:pt x="99070" y="3984"/>
                  </a:lnTo>
                  <a:cubicBezTo>
                    <a:pt x="97737" y="5060"/>
                    <a:pt x="96908" y="6650"/>
                    <a:pt x="96784" y="8365"/>
                  </a:cubicBezTo>
                  <a:cubicBezTo>
                    <a:pt x="96784" y="9508"/>
                    <a:pt x="97451" y="10651"/>
                    <a:pt x="96784" y="11889"/>
                  </a:cubicBezTo>
                  <a:cubicBezTo>
                    <a:pt x="94784" y="9708"/>
                    <a:pt x="94784" y="6355"/>
                    <a:pt x="96784" y="4174"/>
                  </a:cubicBezTo>
                  <a:cubicBezTo>
                    <a:pt x="97365" y="3364"/>
                    <a:pt x="97870" y="2498"/>
                    <a:pt x="98308" y="1602"/>
                  </a:cubicBezTo>
                  <a:cubicBezTo>
                    <a:pt x="98308" y="745"/>
                    <a:pt x="98308" y="-207"/>
                    <a:pt x="97356" y="-398"/>
                  </a:cubicBezTo>
                  <a:cubicBezTo>
                    <a:pt x="96442" y="-417"/>
                    <a:pt x="95546" y="-150"/>
                    <a:pt x="94784" y="364"/>
                  </a:cubicBezTo>
                  <a:cubicBezTo>
                    <a:pt x="92679" y="1497"/>
                    <a:pt x="91155" y="3469"/>
                    <a:pt x="90593" y="5793"/>
                  </a:cubicBezTo>
                  <a:cubicBezTo>
                    <a:pt x="90536" y="7612"/>
                    <a:pt x="90831" y="9422"/>
                    <a:pt x="91450" y="11127"/>
                  </a:cubicBezTo>
                  <a:cubicBezTo>
                    <a:pt x="91622" y="11917"/>
                    <a:pt x="91326" y="12727"/>
                    <a:pt x="90688" y="13223"/>
                  </a:cubicBezTo>
                  <a:cubicBezTo>
                    <a:pt x="89917" y="13956"/>
                    <a:pt x="88698" y="13956"/>
                    <a:pt x="87926" y="13223"/>
                  </a:cubicBezTo>
                  <a:cubicBezTo>
                    <a:pt x="87736" y="12375"/>
                    <a:pt x="87736" y="11499"/>
                    <a:pt x="87926" y="10651"/>
                  </a:cubicBezTo>
                  <a:cubicBezTo>
                    <a:pt x="87926" y="9794"/>
                    <a:pt x="87926" y="8841"/>
                    <a:pt x="86497" y="8746"/>
                  </a:cubicBezTo>
                  <a:cubicBezTo>
                    <a:pt x="85059" y="8755"/>
                    <a:pt x="83735" y="9565"/>
                    <a:pt x="83068" y="10841"/>
                  </a:cubicBezTo>
                  <a:cubicBezTo>
                    <a:pt x="82744" y="11899"/>
                    <a:pt x="82744" y="13023"/>
                    <a:pt x="83068" y="14080"/>
                  </a:cubicBezTo>
                  <a:lnTo>
                    <a:pt x="83068" y="15795"/>
                  </a:lnTo>
                  <a:cubicBezTo>
                    <a:pt x="81058" y="14871"/>
                    <a:pt x="79754" y="12870"/>
                    <a:pt x="79735" y="10651"/>
                  </a:cubicBezTo>
                  <a:cubicBezTo>
                    <a:pt x="79830" y="10051"/>
                    <a:pt x="79830" y="9441"/>
                    <a:pt x="79735" y="8841"/>
                  </a:cubicBezTo>
                  <a:cubicBezTo>
                    <a:pt x="79477" y="8251"/>
                    <a:pt x="78839" y="7936"/>
                    <a:pt x="78211" y="8079"/>
                  </a:cubicBezTo>
                  <a:cubicBezTo>
                    <a:pt x="77830" y="8003"/>
                    <a:pt x="77448" y="8003"/>
                    <a:pt x="77068" y="8079"/>
                  </a:cubicBezTo>
                  <a:cubicBezTo>
                    <a:pt x="75610" y="9012"/>
                    <a:pt x="74915" y="10784"/>
                    <a:pt x="75353" y="12460"/>
                  </a:cubicBezTo>
                  <a:cubicBezTo>
                    <a:pt x="75924" y="13737"/>
                    <a:pt x="76620" y="14956"/>
                    <a:pt x="77448" y="16080"/>
                  </a:cubicBezTo>
                  <a:cubicBezTo>
                    <a:pt x="77801" y="16538"/>
                    <a:pt x="77706" y="17194"/>
                    <a:pt x="77248" y="17547"/>
                  </a:cubicBezTo>
                  <a:cubicBezTo>
                    <a:pt x="77163" y="17614"/>
                    <a:pt x="77068" y="17661"/>
                    <a:pt x="76972" y="17700"/>
                  </a:cubicBezTo>
                  <a:cubicBezTo>
                    <a:pt x="76696" y="17794"/>
                    <a:pt x="76391" y="17794"/>
                    <a:pt x="76115" y="17700"/>
                  </a:cubicBezTo>
                  <a:cubicBezTo>
                    <a:pt x="74020" y="16747"/>
                    <a:pt x="74115" y="13985"/>
                    <a:pt x="72305" y="12746"/>
                  </a:cubicBezTo>
                  <a:cubicBezTo>
                    <a:pt x="70914" y="11965"/>
                    <a:pt x="69324" y="11632"/>
                    <a:pt x="67733" y="11794"/>
                  </a:cubicBezTo>
                  <a:cubicBezTo>
                    <a:pt x="66685" y="11794"/>
                    <a:pt x="64971" y="12366"/>
                    <a:pt x="64875" y="13318"/>
                  </a:cubicBezTo>
                  <a:cubicBezTo>
                    <a:pt x="64780" y="14270"/>
                    <a:pt x="64875" y="13889"/>
                    <a:pt x="65542" y="14080"/>
                  </a:cubicBezTo>
                  <a:cubicBezTo>
                    <a:pt x="66209" y="14270"/>
                    <a:pt x="68781" y="15509"/>
                    <a:pt x="70305" y="16366"/>
                  </a:cubicBezTo>
                  <a:cubicBezTo>
                    <a:pt x="71857" y="16975"/>
                    <a:pt x="72934" y="18414"/>
                    <a:pt x="73067" y="20081"/>
                  </a:cubicBezTo>
                  <a:cubicBezTo>
                    <a:pt x="72343" y="20747"/>
                    <a:pt x="71219" y="20747"/>
                    <a:pt x="70495" y="20081"/>
                  </a:cubicBezTo>
                  <a:cubicBezTo>
                    <a:pt x="69829" y="19604"/>
                    <a:pt x="69543" y="18747"/>
                    <a:pt x="68781" y="18461"/>
                  </a:cubicBezTo>
                  <a:lnTo>
                    <a:pt x="68114" y="18461"/>
                  </a:lnTo>
                  <a:cubicBezTo>
                    <a:pt x="67314" y="18719"/>
                    <a:pt x="66876" y="19576"/>
                    <a:pt x="67133" y="20376"/>
                  </a:cubicBezTo>
                  <a:cubicBezTo>
                    <a:pt x="67142" y="20405"/>
                    <a:pt x="67152" y="20433"/>
                    <a:pt x="67162" y="20462"/>
                  </a:cubicBezTo>
                  <a:cubicBezTo>
                    <a:pt x="67162" y="21129"/>
                    <a:pt x="67733" y="22081"/>
                    <a:pt x="67162" y="22557"/>
                  </a:cubicBezTo>
                  <a:cubicBezTo>
                    <a:pt x="66590" y="23034"/>
                    <a:pt x="64780" y="19890"/>
                    <a:pt x="63828" y="18366"/>
                  </a:cubicBezTo>
                  <a:cubicBezTo>
                    <a:pt x="61999" y="15995"/>
                    <a:pt x="59084" y="14737"/>
                    <a:pt x="56113" y="15032"/>
                  </a:cubicBezTo>
                  <a:cubicBezTo>
                    <a:pt x="55646" y="14937"/>
                    <a:pt x="55150" y="14937"/>
                    <a:pt x="54684" y="15032"/>
                  </a:cubicBezTo>
                  <a:cubicBezTo>
                    <a:pt x="53722" y="15452"/>
                    <a:pt x="53284" y="16575"/>
                    <a:pt x="53703" y="17537"/>
                  </a:cubicBezTo>
                  <a:cubicBezTo>
                    <a:pt x="53712" y="17566"/>
                    <a:pt x="53722" y="17585"/>
                    <a:pt x="53731" y="17604"/>
                  </a:cubicBezTo>
                  <a:cubicBezTo>
                    <a:pt x="54179" y="18395"/>
                    <a:pt x="54798" y="19080"/>
                    <a:pt x="55541" y="19604"/>
                  </a:cubicBezTo>
                  <a:cubicBezTo>
                    <a:pt x="56570" y="20395"/>
                    <a:pt x="57437" y="21357"/>
                    <a:pt x="58113" y="22462"/>
                  </a:cubicBezTo>
                  <a:cubicBezTo>
                    <a:pt x="58961" y="23481"/>
                    <a:pt x="58961" y="24967"/>
                    <a:pt x="58113" y="25986"/>
                  </a:cubicBezTo>
                  <a:cubicBezTo>
                    <a:pt x="56989" y="26519"/>
                    <a:pt x="55646" y="26205"/>
                    <a:pt x="54874" y="25224"/>
                  </a:cubicBezTo>
                  <a:cubicBezTo>
                    <a:pt x="54207" y="24462"/>
                    <a:pt x="53731" y="23319"/>
                    <a:pt x="52683" y="22748"/>
                  </a:cubicBezTo>
                  <a:cubicBezTo>
                    <a:pt x="51636" y="22176"/>
                    <a:pt x="49826" y="22748"/>
                    <a:pt x="49921" y="23605"/>
                  </a:cubicBezTo>
                  <a:cubicBezTo>
                    <a:pt x="49836" y="23986"/>
                    <a:pt x="49836" y="24367"/>
                    <a:pt x="49921" y="24748"/>
                  </a:cubicBezTo>
                  <a:cubicBezTo>
                    <a:pt x="49921" y="25605"/>
                    <a:pt x="51160" y="26081"/>
                    <a:pt x="51922" y="26748"/>
                  </a:cubicBezTo>
                  <a:cubicBezTo>
                    <a:pt x="52750" y="27291"/>
                    <a:pt x="53217" y="28234"/>
                    <a:pt x="53160" y="29225"/>
                  </a:cubicBezTo>
                  <a:cubicBezTo>
                    <a:pt x="53026" y="29577"/>
                    <a:pt x="52836" y="29891"/>
                    <a:pt x="52588" y="30177"/>
                  </a:cubicBezTo>
                  <a:lnTo>
                    <a:pt x="52017" y="30177"/>
                  </a:lnTo>
                  <a:cubicBezTo>
                    <a:pt x="51407" y="29748"/>
                    <a:pt x="50950" y="29158"/>
                    <a:pt x="50683" y="28462"/>
                  </a:cubicBezTo>
                  <a:lnTo>
                    <a:pt x="48207" y="23224"/>
                  </a:lnTo>
                  <a:lnTo>
                    <a:pt x="46969" y="20843"/>
                  </a:lnTo>
                  <a:cubicBezTo>
                    <a:pt x="46397" y="20081"/>
                    <a:pt x="46302" y="19319"/>
                    <a:pt x="45254" y="19223"/>
                  </a:cubicBezTo>
                  <a:cubicBezTo>
                    <a:pt x="44844" y="18985"/>
                    <a:pt x="44330" y="18985"/>
                    <a:pt x="43921" y="19223"/>
                  </a:cubicBezTo>
                  <a:cubicBezTo>
                    <a:pt x="43625" y="19690"/>
                    <a:pt x="43625" y="20281"/>
                    <a:pt x="43921" y="20747"/>
                  </a:cubicBezTo>
                  <a:cubicBezTo>
                    <a:pt x="44130" y="21176"/>
                    <a:pt x="44464" y="21538"/>
                    <a:pt x="44873" y="21795"/>
                  </a:cubicBezTo>
                  <a:cubicBezTo>
                    <a:pt x="46026" y="22748"/>
                    <a:pt x="46940" y="23948"/>
                    <a:pt x="47540" y="25320"/>
                  </a:cubicBezTo>
                  <a:cubicBezTo>
                    <a:pt x="47540" y="25891"/>
                    <a:pt x="47540" y="26653"/>
                    <a:pt x="47540" y="26939"/>
                  </a:cubicBezTo>
                  <a:cubicBezTo>
                    <a:pt x="47235" y="27177"/>
                    <a:pt x="46797" y="27177"/>
                    <a:pt x="46492" y="26939"/>
                  </a:cubicBezTo>
                  <a:cubicBezTo>
                    <a:pt x="45711" y="26539"/>
                    <a:pt x="45083" y="25910"/>
                    <a:pt x="44682" y="25129"/>
                  </a:cubicBezTo>
                  <a:cubicBezTo>
                    <a:pt x="44330" y="24253"/>
                    <a:pt x="43739" y="23491"/>
                    <a:pt x="42968" y="22938"/>
                  </a:cubicBezTo>
                  <a:cubicBezTo>
                    <a:pt x="41977" y="22319"/>
                    <a:pt x="40720" y="22319"/>
                    <a:pt x="39730" y="22938"/>
                  </a:cubicBezTo>
                  <a:cubicBezTo>
                    <a:pt x="39177" y="23529"/>
                    <a:pt x="39177" y="24443"/>
                    <a:pt x="39730" y="25034"/>
                  </a:cubicBezTo>
                  <a:cubicBezTo>
                    <a:pt x="40282" y="25605"/>
                    <a:pt x="40930" y="26091"/>
                    <a:pt x="41635" y="26463"/>
                  </a:cubicBezTo>
                  <a:cubicBezTo>
                    <a:pt x="43797" y="27529"/>
                    <a:pt x="45587" y="29225"/>
                    <a:pt x="46778" y="31320"/>
                  </a:cubicBezTo>
                  <a:cubicBezTo>
                    <a:pt x="46778" y="31987"/>
                    <a:pt x="47540" y="32939"/>
                    <a:pt x="46778" y="33416"/>
                  </a:cubicBezTo>
                  <a:cubicBezTo>
                    <a:pt x="46197" y="33654"/>
                    <a:pt x="45549" y="33654"/>
                    <a:pt x="44968" y="33416"/>
                  </a:cubicBezTo>
                  <a:cubicBezTo>
                    <a:pt x="44492" y="33416"/>
                    <a:pt x="44206" y="32749"/>
                    <a:pt x="43825" y="32368"/>
                  </a:cubicBezTo>
                  <a:lnTo>
                    <a:pt x="42015" y="30558"/>
                  </a:lnTo>
                  <a:cubicBezTo>
                    <a:pt x="41320" y="29730"/>
                    <a:pt x="40330" y="29177"/>
                    <a:pt x="39253" y="29034"/>
                  </a:cubicBezTo>
                  <a:cubicBezTo>
                    <a:pt x="38015" y="29034"/>
                    <a:pt x="36491" y="29701"/>
                    <a:pt x="36300" y="30654"/>
                  </a:cubicBezTo>
                  <a:cubicBezTo>
                    <a:pt x="36110" y="31606"/>
                    <a:pt x="37158" y="32082"/>
                    <a:pt x="38015" y="32559"/>
                  </a:cubicBezTo>
                  <a:lnTo>
                    <a:pt x="39634" y="34178"/>
                  </a:lnTo>
                  <a:cubicBezTo>
                    <a:pt x="39777" y="34511"/>
                    <a:pt x="39777" y="34892"/>
                    <a:pt x="39634" y="35225"/>
                  </a:cubicBezTo>
                  <a:lnTo>
                    <a:pt x="39634" y="35797"/>
                  </a:lnTo>
                  <a:cubicBezTo>
                    <a:pt x="38406" y="36549"/>
                    <a:pt x="36863" y="36549"/>
                    <a:pt x="35634" y="35797"/>
                  </a:cubicBezTo>
                  <a:cubicBezTo>
                    <a:pt x="34681" y="35197"/>
                    <a:pt x="34024" y="34235"/>
                    <a:pt x="33824" y="33130"/>
                  </a:cubicBezTo>
                  <a:cubicBezTo>
                    <a:pt x="33643" y="32063"/>
                    <a:pt x="33110" y="31091"/>
                    <a:pt x="32300" y="30368"/>
                  </a:cubicBezTo>
                  <a:lnTo>
                    <a:pt x="31348" y="29891"/>
                  </a:lnTo>
                  <a:cubicBezTo>
                    <a:pt x="30548" y="29948"/>
                    <a:pt x="29785" y="30244"/>
                    <a:pt x="29157" y="30749"/>
                  </a:cubicBezTo>
                  <a:cubicBezTo>
                    <a:pt x="28709" y="31025"/>
                    <a:pt x="28328" y="31377"/>
                    <a:pt x="28014" y="31796"/>
                  </a:cubicBezTo>
                  <a:cubicBezTo>
                    <a:pt x="27061" y="33130"/>
                    <a:pt x="28014" y="34559"/>
                    <a:pt x="29062" y="35416"/>
                  </a:cubicBezTo>
                  <a:cubicBezTo>
                    <a:pt x="30405" y="36131"/>
                    <a:pt x="31671" y="36959"/>
                    <a:pt x="32872" y="37893"/>
                  </a:cubicBezTo>
                  <a:cubicBezTo>
                    <a:pt x="33424" y="38378"/>
                    <a:pt x="33481" y="39226"/>
                    <a:pt x="32986" y="39779"/>
                  </a:cubicBezTo>
                  <a:cubicBezTo>
                    <a:pt x="32957" y="39816"/>
                    <a:pt x="32910" y="39855"/>
                    <a:pt x="32872" y="39893"/>
                  </a:cubicBezTo>
                  <a:cubicBezTo>
                    <a:pt x="32110" y="40540"/>
                    <a:pt x="31081" y="40788"/>
                    <a:pt x="30109" y="40559"/>
                  </a:cubicBezTo>
                  <a:cubicBezTo>
                    <a:pt x="29385" y="40302"/>
                    <a:pt x="28776" y="39797"/>
                    <a:pt x="28395" y="39131"/>
                  </a:cubicBezTo>
                  <a:cubicBezTo>
                    <a:pt x="28128" y="38712"/>
                    <a:pt x="27814" y="38321"/>
                    <a:pt x="27442" y="37987"/>
                  </a:cubicBezTo>
                  <a:cubicBezTo>
                    <a:pt x="26890" y="37787"/>
                    <a:pt x="26280" y="37787"/>
                    <a:pt x="25728" y="37987"/>
                  </a:cubicBezTo>
                  <a:cubicBezTo>
                    <a:pt x="24556" y="38140"/>
                    <a:pt x="23708" y="39188"/>
                    <a:pt x="23823" y="40369"/>
                  </a:cubicBezTo>
                  <a:cubicBezTo>
                    <a:pt x="23823" y="41226"/>
                    <a:pt x="24775" y="41893"/>
                    <a:pt x="25156" y="42655"/>
                  </a:cubicBezTo>
                  <a:cubicBezTo>
                    <a:pt x="25537" y="43417"/>
                    <a:pt x="24585" y="43512"/>
                    <a:pt x="23823" y="43798"/>
                  </a:cubicBezTo>
                  <a:cubicBezTo>
                    <a:pt x="23108" y="44027"/>
                    <a:pt x="22346" y="44027"/>
                    <a:pt x="21632" y="43798"/>
                  </a:cubicBezTo>
                  <a:cubicBezTo>
                    <a:pt x="21184" y="43560"/>
                    <a:pt x="20803" y="43236"/>
                    <a:pt x="20489" y="42845"/>
                  </a:cubicBezTo>
                  <a:cubicBezTo>
                    <a:pt x="19822" y="41788"/>
                    <a:pt x="18908" y="40902"/>
                    <a:pt x="17822" y="40274"/>
                  </a:cubicBezTo>
                  <a:cubicBezTo>
                    <a:pt x="16412" y="39540"/>
                    <a:pt x="14793" y="39331"/>
                    <a:pt x="13250" y="39702"/>
                  </a:cubicBezTo>
                  <a:cubicBezTo>
                    <a:pt x="12336" y="39874"/>
                    <a:pt x="11536" y="40426"/>
                    <a:pt x="11059" y="41226"/>
                  </a:cubicBezTo>
                  <a:cubicBezTo>
                    <a:pt x="10964" y="41502"/>
                    <a:pt x="10964" y="41807"/>
                    <a:pt x="11059" y="42084"/>
                  </a:cubicBezTo>
                  <a:cubicBezTo>
                    <a:pt x="11840" y="43598"/>
                    <a:pt x="13164" y="44760"/>
                    <a:pt x="14774" y="45322"/>
                  </a:cubicBezTo>
                  <a:cubicBezTo>
                    <a:pt x="15584" y="45608"/>
                    <a:pt x="16307" y="46093"/>
                    <a:pt x="16870" y="46751"/>
                  </a:cubicBezTo>
                  <a:cubicBezTo>
                    <a:pt x="17193" y="47141"/>
                    <a:pt x="17193" y="47694"/>
                    <a:pt x="16870" y="48084"/>
                  </a:cubicBezTo>
                  <a:cubicBezTo>
                    <a:pt x="16222" y="48322"/>
                    <a:pt x="15517" y="48322"/>
                    <a:pt x="14869" y="48084"/>
                  </a:cubicBezTo>
                  <a:cubicBezTo>
                    <a:pt x="14212" y="47941"/>
                    <a:pt x="13526" y="47941"/>
                    <a:pt x="12869" y="48084"/>
                  </a:cubicBezTo>
                  <a:cubicBezTo>
                    <a:pt x="12193" y="48246"/>
                    <a:pt x="11650" y="48761"/>
                    <a:pt x="11440" y="49418"/>
                  </a:cubicBezTo>
                  <a:cubicBezTo>
                    <a:pt x="11345" y="49951"/>
                    <a:pt x="11345" y="50503"/>
                    <a:pt x="11440" y="51037"/>
                  </a:cubicBezTo>
                  <a:cubicBezTo>
                    <a:pt x="11488" y="51389"/>
                    <a:pt x="11488" y="51742"/>
                    <a:pt x="11440" y="52085"/>
                  </a:cubicBezTo>
                  <a:cubicBezTo>
                    <a:pt x="11288" y="52971"/>
                    <a:pt x="10669" y="53695"/>
                    <a:pt x="9821" y="53990"/>
                  </a:cubicBezTo>
                  <a:cubicBezTo>
                    <a:pt x="9145" y="54199"/>
                    <a:pt x="8411" y="54009"/>
                    <a:pt x="7916" y="53513"/>
                  </a:cubicBezTo>
                  <a:cubicBezTo>
                    <a:pt x="7916" y="53513"/>
                    <a:pt x="7916" y="52561"/>
                    <a:pt x="7916" y="51989"/>
                  </a:cubicBezTo>
                  <a:cubicBezTo>
                    <a:pt x="8011" y="51456"/>
                    <a:pt x="8011" y="50903"/>
                    <a:pt x="7916" y="50370"/>
                  </a:cubicBezTo>
                  <a:cubicBezTo>
                    <a:pt x="7916" y="50370"/>
                    <a:pt x="7916" y="50370"/>
                    <a:pt x="7916" y="50370"/>
                  </a:cubicBezTo>
                  <a:cubicBezTo>
                    <a:pt x="7916" y="50370"/>
                    <a:pt x="7249" y="49513"/>
                    <a:pt x="6773" y="49513"/>
                  </a:cubicBezTo>
                  <a:cubicBezTo>
                    <a:pt x="6297" y="49513"/>
                    <a:pt x="4392" y="50846"/>
                    <a:pt x="3630" y="52085"/>
                  </a:cubicBezTo>
                  <a:cubicBezTo>
                    <a:pt x="4478" y="55151"/>
                    <a:pt x="4239" y="58409"/>
                    <a:pt x="2963" y="6132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49" name="Freeform: Shape 1048">
              <a:extLst>
                <a:ext uri="{FF2B5EF4-FFF2-40B4-BE49-F238E27FC236}">
                  <a16:creationId xmlns:a16="http://schemas.microsoft.com/office/drawing/2014/main" xmlns="" id="{3C4968DD-0E39-9E9A-6B7A-AB24F2EFB976}"/>
                </a:ext>
              </a:extLst>
            </p:cNvPr>
            <p:cNvSpPr/>
            <p:nvPr/>
          </p:nvSpPr>
          <p:spPr>
            <a:xfrm>
              <a:off x="6230206" y="4297965"/>
              <a:ext cx="191869" cy="196725"/>
            </a:xfrm>
            <a:custGeom>
              <a:avLst/>
              <a:gdLst>
                <a:gd name="connsiteX0" fmla="*/ 39496 w 191869"/>
                <a:gd name="connsiteY0" fmla="*/ 128474 h 196725"/>
                <a:gd name="connsiteX1" fmla="*/ 60166 w 191869"/>
                <a:gd name="connsiteY1" fmla="*/ 175527 h 196725"/>
                <a:gd name="connsiteX2" fmla="*/ 60642 w 191869"/>
                <a:gd name="connsiteY2" fmla="*/ 189625 h 196725"/>
                <a:gd name="connsiteX3" fmla="*/ 61595 w 191869"/>
                <a:gd name="connsiteY3" fmla="*/ 192768 h 196725"/>
                <a:gd name="connsiteX4" fmla="*/ 61595 w 191869"/>
                <a:gd name="connsiteY4" fmla="*/ 192768 h 196725"/>
                <a:gd name="connsiteX5" fmla="*/ 63595 w 191869"/>
                <a:gd name="connsiteY5" fmla="*/ 192768 h 196725"/>
                <a:gd name="connsiteX6" fmla="*/ 64166 w 191869"/>
                <a:gd name="connsiteY6" fmla="*/ 194197 h 196725"/>
                <a:gd name="connsiteX7" fmla="*/ 64166 w 191869"/>
                <a:gd name="connsiteY7" fmla="*/ 195816 h 196725"/>
                <a:gd name="connsiteX8" fmla="*/ 64166 w 191869"/>
                <a:gd name="connsiteY8" fmla="*/ 195816 h 196725"/>
                <a:gd name="connsiteX9" fmla="*/ 65500 w 191869"/>
                <a:gd name="connsiteY9" fmla="*/ 196292 h 196725"/>
                <a:gd name="connsiteX10" fmla="*/ 68071 w 191869"/>
                <a:gd name="connsiteY10" fmla="*/ 193149 h 196725"/>
                <a:gd name="connsiteX11" fmla="*/ 67119 w 191869"/>
                <a:gd name="connsiteY11" fmla="*/ 189720 h 196725"/>
                <a:gd name="connsiteX12" fmla="*/ 66262 w 191869"/>
                <a:gd name="connsiteY12" fmla="*/ 188291 h 196725"/>
                <a:gd name="connsiteX13" fmla="*/ 66928 w 191869"/>
                <a:gd name="connsiteY13" fmla="*/ 185624 h 196725"/>
                <a:gd name="connsiteX14" fmla="*/ 66928 w 191869"/>
                <a:gd name="connsiteY14" fmla="*/ 185624 h 196725"/>
                <a:gd name="connsiteX15" fmla="*/ 69881 w 191869"/>
                <a:gd name="connsiteY15" fmla="*/ 186767 h 196725"/>
                <a:gd name="connsiteX16" fmla="*/ 70453 w 191869"/>
                <a:gd name="connsiteY16" fmla="*/ 189625 h 196725"/>
                <a:gd name="connsiteX17" fmla="*/ 72453 w 191869"/>
                <a:gd name="connsiteY17" fmla="*/ 191339 h 196725"/>
                <a:gd name="connsiteX18" fmla="*/ 74168 w 191869"/>
                <a:gd name="connsiteY18" fmla="*/ 188958 h 196725"/>
                <a:gd name="connsiteX19" fmla="*/ 74168 w 191869"/>
                <a:gd name="connsiteY19" fmla="*/ 186577 h 196725"/>
                <a:gd name="connsiteX20" fmla="*/ 76168 w 191869"/>
                <a:gd name="connsiteY20" fmla="*/ 184291 h 196725"/>
                <a:gd name="connsiteX21" fmla="*/ 77596 w 191869"/>
                <a:gd name="connsiteY21" fmla="*/ 186577 h 196725"/>
                <a:gd name="connsiteX22" fmla="*/ 77025 w 191869"/>
                <a:gd name="connsiteY22" fmla="*/ 190482 h 196725"/>
                <a:gd name="connsiteX23" fmla="*/ 77025 w 191869"/>
                <a:gd name="connsiteY23" fmla="*/ 192387 h 196725"/>
                <a:gd name="connsiteX24" fmla="*/ 79025 w 191869"/>
                <a:gd name="connsiteY24" fmla="*/ 192863 h 196725"/>
                <a:gd name="connsiteX25" fmla="*/ 80835 w 191869"/>
                <a:gd name="connsiteY25" fmla="*/ 190672 h 196725"/>
                <a:gd name="connsiteX26" fmla="*/ 80835 w 191869"/>
                <a:gd name="connsiteY26" fmla="*/ 187338 h 196725"/>
                <a:gd name="connsiteX27" fmla="*/ 82073 w 191869"/>
                <a:gd name="connsiteY27" fmla="*/ 183529 h 196725"/>
                <a:gd name="connsiteX28" fmla="*/ 84836 w 191869"/>
                <a:gd name="connsiteY28" fmla="*/ 183529 h 196725"/>
                <a:gd name="connsiteX29" fmla="*/ 84836 w 191869"/>
                <a:gd name="connsiteY29" fmla="*/ 186195 h 196725"/>
                <a:gd name="connsiteX30" fmla="*/ 84264 w 191869"/>
                <a:gd name="connsiteY30" fmla="*/ 190006 h 196725"/>
                <a:gd name="connsiteX31" fmla="*/ 88074 w 191869"/>
                <a:gd name="connsiteY31" fmla="*/ 189053 h 196725"/>
                <a:gd name="connsiteX32" fmla="*/ 89788 w 191869"/>
                <a:gd name="connsiteY32" fmla="*/ 185815 h 196725"/>
                <a:gd name="connsiteX33" fmla="*/ 89788 w 191869"/>
                <a:gd name="connsiteY33" fmla="*/ 182671 h 196725"/>
                <a:gd name="connsiteX34" fmla="*/ 91027 w 191869"/>
                <a:gd name="connsiteY34" fmla="*/ 181052 h 196725"/>
                <a:gd name="connsiteX35" fmla="*/ 91884 w 191869"/>
                <a:gd name="connsiteY35" fmla="*/ 186005 h 196725"/>
                <a:gd name="connsiteX36" fmla="*/ 91027 w 191869"/>
                <a:gd name="connsiteY36" fmla="*/ 188101 h 196725"/>
                <a:gd name="connsiteX37" fmla="*/ 92646 w 191869"/>
                <a:gd name="connsiteY37" fmla="*/ 188958 h 196725"/>
                <a:gd name="connsiteX38" fmla="*/ 93408 w 191869"/>
                <a:gd name="connsiteY38" fmla="*/ 188387 h 196725"/>
                <a:gd name="connsiteX39" fmla="*/ 95789 w 191869"/>
                <a:gd name="connsiteY39" fmla="*/ 184005 h 196725"/>
                <a:gd name="connsiteX40" fmla="*/ 95789 w 191869"/>
                <a:gd name="connsiteY40" fmla="*/ 180385 h 196725"/>
                <a:gd name="connsiteX41" fmla="*/ 96265 w 191869"/>
                <a:gd name="connsiteY41" fmla="*/ 188101 h 196725"/>
                <a:gd name="connsiteX42" fmla="*/ 94741 w 191869"/>
                <a:gd name="connsiteY42" fmla="*/ 190768 h 196725"/>
                <a:gd name="connsiteX43" fmla="*/ 95694 w 191869"/>
                <a:gd name="connsiteY43" fmla="*/ 192768 h 196725"/>
                <a:gd name="connsiteX44" fmla="*/ 98361 w 191869"/>
                <a:gd name="connsiteY44" fmla="*/ 191911 h 196725"/>
                <a:gd name="connsiteX45" fmla="*/ 102743 w 191869"/>
                <a:gd name="connsiteY45" fmla="*/ 186291 h 196725"/>
                <a:gd name="connsiteX46" fmla="*/ 101885 w 191869"/>
                <a:gd name="connsiteY46" fmla="*/ 180957 h 196725"/>
                <a:gd name="connsiteX47" fmla="*/ 102647 w 191869"/>
                <a:gd name="connsiteY47" fmla="*/ 178862 h 196725"/>
                <a:gd name="connsiteX48" fmla="*/ 105476 w 191869"/>
                <a:gd name="connsiteY48" fmla="*/ 178833 h 196725"/>
                <a:gd name="connsiteX49" fmla="*/ 105505 w 191869"/>
                <a:gd name="connsiteY49" fmla="*/ 178862 h 196725"/>
                <a:gd name="connsiteX50" fmla="*/ 105505 w 191869"/>
                <a:gd name="connsiteY50" fmla="*/ 181433 h 196725"/>
                <a:gd name="connsiteX51" fmla="*/ 107029 w 191869"/>
                <a:gd name="connsiteY51" fmla="*/ 183243 h 196725"/>
                <a:gd name="connsiteX52" fmla="*/ 110553 w 191869"/>
                <a:gd name="connsiteY52" fmla="*/ 180957 h 196725"/>
                <a:gd name="connsiteX53" fmla="*/ 110553 w 191869"/>
                <a:gd name="connsiteY53" fmla="*/ 177719 h 196725"/>
                <a:gd name="connsiteX54" fmla="*/ 110553 w 191869"/>
                <a:gd name="connsiteY54" fmla="*/ 176004 h 196725"/>
                <a:gd name="connsiteX55" fmla="*/ 114077 w 191869"/>
                <a:gd name="connsiteY55" fmla="*/ 181052 h 196725"/>
                <a:gd name="connsiteX56" fmla="*/ 114077 w 191869"/>
                <a:gd name="connsiteY56" fmla="*/ 182862 h 196725"/>
                <a:gd name="connsiteX57" fmla="*/ 115696 w 191869"/>
                <a:gd name="connsiteY57" fmla="*/ 183529 h 196725"/>
                <a:gd name="connsiteX58" fmla="*/ 116839 w 191869"/>
                <a:gd name="connsiteY58" fmla="*/ 183529 h 196725"/>
                <a:gd name="connsiteX59" fmla="*/ 118649 w 191869"/>
                <a:gd name="connsiteY59" fmla="*/ 178957 h 196725"/>
                <a:gd name="connsiteX60" fmla="*/ 116363 w 191869"/>
                <a:gd name="connsiteY60" fmla="*/ 175432 h 196725"/>
                <a:gd name="connsiteX61" fmla="*/ 116859 w 191869"/>
                <a:gd name="connsiteY61" fmla="*/ 173756 h 196725"/>
                <a:gd name="connsiteX62" fmla="*/ 116935 w 191869"/>
                <a:gd name="connsiteY62" fmla="*/ 173718 h 196725"/>
                <a:gd name="connsiteX63" fmla="*/ 117887 w 191869"/>
                <a:gd name="connsiteY63" fmla="*/ 173718 h 196725"/>
                <a:gd name="connsiteX64" fmla="*/ 121888 w 191869"/>
                <a:gd name="connsiteY64" fmla="*/ 178480 h 196725"/>
                <a:gd name="connsiteX65" fmla="*/ 126745 w 191869"/>
                <a:gd name="connsiteY65" fmla="*/ 179052 h 196725"/>
                <a:gd name="connsiteX66" fmla="*/ 129794 w 191869"/>
                <a:gd name="connsiteY66" fmla="*/ 177433 h 196725"/>
                <a:gd name="connsiteX67" fmla="*/ 129127 w 191869"/>
                <a:gd name="connsiteY67" fmla="*/ 176576 h 196725"/>
                <a:gd name="connsiteX68" fmla="*/ 124078 w 191869"/>
                <a:gd name="connsiteY68" fmla="*/ 174671 h 196725"/>
                <a:gd name="connsiteX69" fmla="*/ 121126 w 191869"/>
                <a:gd name="connsiteY69" fmla="*/ 170956 h 196725"/>
                <a:gd name="connsiteX70" fmla="*/ 123888 w 191869"/>
                <a:gd name="connsiteY70" fmla="*/ 170956 h 196725"/>
                <a:gd name="connsiteX71" fmla="*/ 125698 w 191869"/>
                <a:gd name="connsiteY71" fmla="*/ 172479 h 196725"/>
                <a:gd name="connsiteX72" fmla="*/ 126364 w 191869"/>
                <a:gd name="connsiteY72" fmla="*/ 172479 h 196725"/>
                <a:gd name="connsiteX73" fmla="*/ 127393 w 191869"/>
                <a:gd name="connsiteY73" fmla="*/ 170584 h 196725"/>
                <a:gd name="connsiteX74" fmla="*/ 127317 w 191869"/>
                <a:gd name="connsiteY74" fmla="*/ 170384 h 196725"/>
                <a:gd name="connsiteX75" fmla="*/ 127317 w 191869"/>
                <a:gd name="connsiteY75" fmla="*/ 168194 h 196725"/>
                <a:gd name="connsiteX76" fmla="*/ 130841 w 191869"/>
                <a:gd name="connsiteY76" fmla="*/ 172099 h 196725"/>
                <a:gd name="connsiteX77" fmla="*/ 139509 w 191869"/>
                <a:gd name="connsiteY77" fmla="*/ 174671 h 196725"/>
                <a:gd name="connsiteX78" fmla="*/ 141128 w 191869"/>
                <a:gd name="connsiteY78" fmla="*/ 174099 h 196725"/>
                <a:gd name="connsiteX79" fmla="*/ 142366 w 191869"/>
                <a:gd name="connsiteY79" fmla="*/ 171336 h 196725"/>
                <a:gd name="connsiteX80" fmla="*/ 140176 w 191869"/>
                <a:gd name="connsiteY80" fmla="*/ 169622 h 196725"/>
                <a:gd name="connsiteX81" fmla="*/ 137413 w 191869"/>
                <a:gd name="connsiteY81" fmla="*/ 166955 h 196725"/>
                <a:gd name="connsiteX82" fmla="*/ 137842 w 191869"/>
                <a:gd name="connsiteY82" fmla="*/ 163345 h 196725"/>
                <a:gd name="connsiteX83" fmla="*/ 137985 w 191869"/>
                <a:gd name="connsiteY83" fmla="*/ 163240 h 196725"/>
                <a:gd name="connsiteX84" fmla="*/ 141986 w 191869"/>
                <a:gd name="connsiteY84" fmla="*/ 163240 h 196725"/>
                <a:gd name="connsiteX85" fmla="*/ 144653 w 191869"/>
                <a:gd name="connsiteY85" fmla="*/ 165431 h 196725"/>
                <a:gd name="connsiteX86" fmla="*/ 148558 w 191869"/>
                <a:gd name="connsiteY86" fmla="*/ 163717 h 196725"/>
                <a:gd name="connsiteX87" fmla="*/ 148558 w 191869"/>
                <a:gd name="connsiteY87" fmla="*/ 162574 h 196725"/>
                <a:gd name="connsiteX88" fmla="*/ 145795 w 191869"/>
                <a:gd name="connsiteY88" fmla="*/ 161050 h 196725"/>
                <a:gd name="connsiteX89" fmla="*/ 144367 w 191869"/>
                <a:gd name="connsiteY89" fmla="*/ 158763 h 196725"/>
                <a:gd name="connsiteX90" fmla="*/ 146557 w 191869"/>
                <a:gd name="connsiteY90" fmla="*/ 156859 h 196725"/>
                <a:gd name="connsiteX91" fmla="*/ 149034 w 191869"/>
                <a:gd name="connsiteY91" fmla="*/ 157811 h 196725"/>
                <a:gd name="connsiteX92" fmla="*/ 152939 w 191869"/>
                <a:gd name="connsiteY92" fmla="*/ 162288 h 196725"/>
                <a:gd name="connsiteX93" fmla="*/ 155225 w 191869"/>
                <a:gd name="connsiteY93" fmla="*/ 164193 h 196725"/>
                <a:gd name="connsiteX94" fmla="*/ 158654 w 191869"/>
                <a:gd name="connsiteY94" fmla="*/ 164669 h 196725"/>
                <a:gd name="connsiteX95" fmla="*/ 160940 w 191869"/>
                <a:gd name="connsiteY95" fmla="*/ 163526 h 196725"/>
                <a:gd name="connsiteX96" fmla="*/ 161512 w 191869"/>
                <a:gd name="connsiteY96" fmla="*/ 161621 h 196725"/>
                <a:gd name="connsiteX97" fmla="*/ 159988 w 191869"/>
                <a:gd name="connsiteY97" fmla="*/ 160955 h 196725"/>
                <a:gd name="connsiteX98" fmla="*/ 156082 w 191869"/>
                <a:gd name="connsiteY98" fmla="*/ 158383 h 196725"/>
                <a:gd name="connsiteX99" fmla="*/ 156082 w 191869"/>
                <a:gd name="connsiteY99" fmla="*/ 156573 h 196725"/>
                <a:gd name="connsiteX100" fmla="*/ 157606 w 191869"/>
                <a:gd name="connsiteY100" fmla="*/ 156001 h 196725"/>
                <a:gd name="connsiteX101" fmla="*/ 160464 w 191869"/>
                <a:gd name="connsiteY101" fmla="*/ 157144 h 196725"/>
                <a:gd name="connsiteX102" fmla="*/ 163036 w 191869"/>
                <a:gd name="connsiteY102" fmla="*/ 158669 h 196725"/>
                <a:gd name="connsiteX103" fmla="*/ 166560 w 191869"/>
                <a:gd name="connsiteY103" fmla="*/ 157430 h 196725"/>
                <a:gd name="connsiteX104" fmla="*/ 166636 w 191869"/>
                <a:gd name="connsiteY104" fmla="*/ 155411 h 196725"/>
                <a:gd name="connsiteX105" fmla="*/ 166560 w 191869"/>
                <a:gd name="connsiteY105" fmla="*/ 155334 h 196725"/>
                <a:gd name="connsiteX106" fmla="*/ 164274 w 191869"/>
                <a:gd name="connsiteY106" fmla="*/ 154382 h 196725"/>
                <a:gd name="connsiteX107" fmla="*/ 157606 w 191869"/>
                <a:gd name="connsiteY107" fmla="*/ 150953 h 196725"/>
                <a:gd name="connsiteX108" fmla="*/ 157387 w 191869"/>
                <a:gd name="connsiteY108" fmla="*/ 149077 h 196725"/>
                <a:gd name="connsiteX109" fmla="*/ 157606 w 191869"/>
                <a:gd name="connsiteY109" fmla="*/ 148858 h 196725"/>
                <a:gd name="connsiteX110" fmla="*/ 159511 w 191869"/>
                <a:gd name="connsiteY110" fmla="*/ 148286 h 196725"/>
                <a:gd name="connsiteX111" fmla="*/ 160845 w 191869"/>
                <a:gd name="connsiteY111" fmla="*/ 148953 h 196725"/>
                <a:gd name="connsiteX112" fmla="*/ 163131 w 191869"/>
                <a:gd name="connsiteY112" fmla="*/ 150382 h 196725"/>
                <a:gd name="connsiteX113" fmla="*/ 166370 w 191869"/>
                <a:gd name="connsiteY113" fmla="*/ 151143 h 196725"/>
                <a:gd name="connsiteX114" fmla="*/ 169227 w 191869"/>
                <a:gd name="connsiteY114" fmla="*/ 148762 h 196725"/>
                <a:gd name="connsiteX115" fmla="*/ 167131 w 191869"/>
                <a:gd name="connsiteY115" fmla="*/ 147238 h 196725"/>
                <a:gd name="connsiteX116" fmla="*/ 165131 w 191869"/>
                <a:gd name="connsiteY116" fmla="*/ 146096 h 196725"/>
                <a:gd name="connsiteX117" fmla="*/ 165131 w 191869"/>
                <a:gd name="connsiteY117" fmla="*/ 145143 h 196725"/>
                <a:gd name="connsiteX118" fmla="*/ 165131 w 191869"/>
                <a:gd name="connsiteY118" fmla="*/ 144476 h 196725"/>
                <a:gd name="connsiteX119" fmla="*/ 169132 w 191869"/>
                <a:gd name="connsiteY119" fmla="*/ 143238 h 196725"/>
                <a:gd name="connsiteX120" fmla="*/ 171513 w 191869"/>
                <a:gd name="connsiteY120" fmla="*/ 145429 h 196725"/>
                <a:gd name="connsiteX121" fmla="*/ 173513 w 191869"/>
                <a:gd name="connsiteY121" fmla="*/ 147810 h 196725"/>
                <a:gd name="connsiteX122" fmla="*/ 174561 w 191869"/>
                <a:gd name="connsiteY122" fmla="*/ 147810 h 196725"/>
                <a:gd name="connsiteX123" fmla="*/ 176656 w 191869"/>
                <a:gd name="connsiteY123" fmla="*/ 146572 h 196725"/>
                <a:gd name="connsiteX124" fmla="*/ 177514 w 191869"/>
                <a:gd name="connsiteY124" fmla="*/ 145238 h 196725"/>
                <a:gd name="connsiteX125" fmla="*/ 175951 w 191869"/>
                <a:gd name="connsiteY125" fmla="*/ 141952 h 196725"/>
                <a:gd name="connsiteX126" fmla="*/ 175799 w 191869"/>
                <a:gd name="connsiteY126" fmla="*/ 141905 h 196725"/>
                <a:gd name="connsiteX127" fmla="*/ 171513 w 191869"/>
                <a:gd name="connsiteY127" fmla="*/ 140380 h 196725"/>
                <a:gd name="connsiteX128" fmla="*/ 170941 w 191869"/>
                <a:gd name="connsiteY128" fmla="*/ 138380 h 196725"/>
                <a:gd name="connsiteX129" fmla="*/ 175247 w 191869"/>
                <a:gd name="connsiteY129" fmla="*/ 138113 h 196725"/>
                <a:gd name="connsiteX130" fmla="*/ 175513 w 191869"/>
                <a:gd name="connsiteY130" fmla="*/ 138380 h 196725"/>
                <a:gd name="connsiteX131" fmla="*/ 176656 w 191869"/>
                <a:gd name="connsiteY131" fmla="*/ 139237 h 196725"/>
                <a:gd name="connsiteX132" fmla="*/ 178466 w 191869"/>
                <a:gd name="connsiteY132" fmla="*/ 139237 h 196725"/>
                <a:gd name="connsiteX133" fmla="*/ 179800 w 191869"/>
                <a:gd name="connsiteY133" fmla="*/ 136475 h 196725"/>
                <a:gd name="connsiteX134" fmla="*/ 177990 w 191869"/>
                <a:gd name="connsiteY134" fmla="*/ 134475 h 196725"/>
                <a:gd name="connsiteX135" fmla="*/ 179038 w 191869"/>
                <a:gd name="connsiteY135" fmla="*/ 133142 h 196725"/>
                <a:gd name="connsiteX136" fmla="*/ 181133 w 191869"/>
                <a:gd name="connsiteY136" fmla="*/ 133142 h 196725"/>
                <a:gd name="connsiteX137" fmla="*/ 182467 w 191869"/>
                <a:gd name="connsiteY137" fmla="*/ 133808 h 196725"/>
                <a:gd name="connsiteX138" fmla="*/ 185515 w 191869"/>
                <a:gd name="connsiteY138" fmla="*/ 135713 h 196725"/>
                <a:gd name="connsiteX139" fmla="*/ 190087 w 191869"/>
                <a:gd name="connsiteY139" fmla="*/ 135713 h 196725"/>
                <a:gd name="connsiteX140" fmla="*/ 191801 w 191869"/>
                <a:gd name="connsiteY140" fmla="*/ 133903 h 196725"/>
                <a:gd name="connsiteX141" fmla="*/ 191801 w 191869"/>
                <a:gd name="connsiteY141" fmla="*/ 133046 h 196725"/>
                <a:gd name="connsiteX142" fmla="*/ 187610 w 191869"/>
                <a:gd name="connsiteY142" fmla="*/ 130570 h 196725"/>
                <a:gd name="connsiteX143" fmla="*/ 185324 w 191869"/>
                <a:gd name="connsiteY143" fmla="*/ 129522 h 196725"/>
                <a:gd name="connsiteX144" fmla="*/ 185324 w 191869"/>
                <a:gd name="connsiteY144" fmla="*/ 128093 h 196725"/>
                <a:gd name="connsiteX145" fmla="*/ 187134 w 191869"/>
                <a:gd name="connsiteY145" fmla="*/ 127522 h 196725"/>
                <a:gd name="connsiteX146" fmla="*/ 188944 w 191869"/>
                <a:gd name="connsiteY146" fmla="*/ 127522 h 196725"/>
                <a:gd name="connsiteX147" fmla="*/ 189801 w 191869"/>
                <a:gd name="connsiteY147" fmla="*/ 126664 h 196725"/>
                <a:gd name="connsiteX148" fmla="*/ 185324 w 191869"/>
                <a:gd name="connsiteY148" fmla="*/ 110377 h 196725"/>
                <a:gd name="connsiteX149" fmla="*/ 183991 w 191869"/>
                <a:gd name="connsiteY149" fmla="*/ 96375 h 196725"/>
                <a:gd name="connsiteX150" fmla="*/ 163607 w 191869"/>
                <a:gd name="connsiteY150" fmla="*/ 56942 h 196725"/>
                <a:gd name="connsiteX151" fmla="*/ 148653 w 191869"/>
                <a:gd name="connsiteY151" fmla="*/ 25890 h 196725"/>
                <a:gd name="connsiteX152" fmla="*/ 141795 w 191869"/>
                <a:gd name="connsiteY152" fmla="*/ 11221 h 196725"/>
                <a:gd name="connsiteX153" fmla="*/ 131794 w 191869"/>
                <a:gd name="connsiteY153" fmla="*/ 4363 h 196725"/>
                <a:gd name="connsiteX154" fmla="*/ 131794 w 191869"/>
                <a:gd name="connsiteY154" fmla="*/ 5983 h 196725"/>
                <a:gd name="connsiteX155" fmla="*/ 129698 w 191869"/>
                <a:gd name="connsiteY155" fmla="*/ 8268 h 196725"/>
                <a:gd name="connsiteX156" fmla="*/ 128270 w 191869"/>
                <a:gd name="connsiteY156" fmla="*/ 5983 h 196725"/>
                <a:gd name="connsiteX157" fmla="*/ 128746 w 191869"/>
                <a:gd name="connsiteY157" fmla="*/ 3125 h 196725"/>
                <a:gd name="connsiteX158" fmla="*/ 125031 w 191869"/>
                <a:gd name="connsiteY158" fmla="*/ 1696 h 196725"/>
                <a:gd name="connsiteX159" fmla="*/ 125031 w 191869"/>
                <a:gd name="connsiteY159" fmla="*/ 1696 h 196725"/>
                <a:gd name="connsiteX160" fmla="*/ 124555 w 191869"/>
                <a:gd name="connsiteY160" fmla="*/ 5126 h 196725"/>
                <a:gd name="connsiteX161" fmla="*/ 123126 w 191869"/>
                <a:gd name="connsiteY161" fmla="*/ 8935 h 196725"/>
                <a:gd name="connsiteX162" fmla="*/ 120269 w 191869"/>
                <a:gd name="connsiteY162" fmla="*/ 8935 h 196725"/>
                <a:gd name="connsiteX163" fmla="*/ 120269 w 191869"/>
                <a:gd name="connsiteY163" fmla="*/ 6173 h 196725"/>
                <a:gd name="connsiteX164" fmla="*/ 120935 w 191869"/>
                <a:gd name="connsiteY164" fmla="*/ 2268 h 196725"/>
                <a:gd name="connsiteX165" fmla="*/ 117030 w 191869"/>
                <a:gd name="connsiteY165" fmla="*/ 3316 h 196725"/>
                <a:gd name="connsiteX166" fmla="*/ 115220 w 191869"/>
                <a:gd name="connsiteY166" fmla="*/ 6554 h 196725"/>
                <a:gd name="connsiteX167" fmla="*/ 115220 w 191869"/>
                <a:gd name="connsiteY167" fmla="*/ 9697 h 196725"/>
                <a:gd name="connsiteX168" fmla="*/ 113982 w 191869"/>
                <a:gd name="connsiteY168" fmla="*/ 11317 h 196725"/>
                <a:gd name="connsiteX169" fmla="*/ 113220 w 191869"/>
                <a:gd name="connsiteY169" fmla="*/ 6363 h 196725"/>
                <a:gd name="connsiteX170" fmla="*/ 114077 w 191869"/>
                <a:gd name="connsiteY170" fmla="*/ 4268 h 196725"/>
                <a:gd name="connsiteX171" fmla="*/ 112458 w 191869"/>
                <a:gd name="connsiteY171" fmla="*/ 3411 h 196725"/>
                <a:gd name="connsiteX172" fmla="*/ 111601 w 191869"/>
                <a:gd name="connsiteY172" fmla="*/ 3982 h 196725"/>
                <a:gd name="connsiteX173" fmla="*/ 109220 w 191869"/>
                <a:gd name="connsiteY173" fmla="*/ 8459 h 196725"/>
                <a:gd name="connsiteX174" fmla="*/ 108743 w 191869"/>
                <a:gd name="connsiteY174" fmla="*/ 11983 h 196725"/>
                <a:gd name="connsiteX175" fmla="*/ 108743 w 191869"/>
                <a:gd name="connsiteY175" fmla="*/ 4268 h 196725"/>
                <a:gd name="connsiteX176" fmla="*/ 110362 w 191869"/>
                <a:gd name="connsiteY176" fmla="*/ 1601 h 196725"/>
                <a:gd name="connsiteX177" fmla="*/ 109410 w 191869"/>
                <a:gd name="connsiteY177" fmla="*/ -399 h 196725"/>
                <a:gd name="connsiteX178" fmla="*/ 106648 w 191869"/>
                <a:gd name="connsiteY178" fmla="*/ 458 h 196725"/>
                <a:gd name="connsiteX179" fmla="*/ 102171 w 191869"/>
                <a:gd name="connsiteY179" fmla="*/ 6173 h 196725"/>
                <a:gd name="connsiteX180" fmla="*/ 103028 w 191869"/>
                <a:gd name="connsiteY180" fmla="*/ 11507 h 196725"/>
                <a:gd name="connsiteX181" fmla="*/ 102266 w 191869"/>
                <a:gd name="connsiteY181" fmla="*/ 13602 h 196725"/>
                <a:gd name="connsiteX182" fmla="*/ 99313 w 191869"/>
                <a:gd name="connsiteY182" fmla="*/ 13602 h 196725"/>
                <a:gd name="connsiteX183" fmla="*/ 99313 w 191869"/>
                <a:gd name="connsiteY183" fmla="*/ 11031 h 196725"/>
                <a:gd name="connsiteX184" fmla="*/ 97894 w 191869"/>
                <a:gd name="connsiteY184" fmla="*/ 9231 h 196725"/>
                <a:gd name="connsiteX185" fmla="*/ 97789 w 191869"/>
                <a:gd name="connsiteY185" fmla="*/ 9221 h 196725"/>
                <a:gd name="connsiteX186" fmla="*/ 94170 w 191869"/>
                <a:gd name="connsiteY186" fmla="*/ 11507 h 196725"/>
                <a:gd name="connsiteX187" fmla="*/ 94170 w 191869"/>
                <a:gd name="connsiteY187" fmla="*/ 14841 h 196725"/>
                <a:gd name="connsiteX188" fmla="*/ 94170 w 191869"/>
                <a:gd name="connsiteY188" fmla="*/ 16555 h 196725"/>
                <a:gd name="connsiteX189" fmla="*/ 90646 w 191869"/>
                <a:gd name="connsiteY189" fmla="*/ 11412 h 196725"/>
                <a:gd name="connsiteX190" fmla="*/ 90646 w 191869"/>
                <a:gd name="connsiteY190" fmla="*/ 9602 h 196725"/>
                <a:gd name="connsiteX191" fmla="*/ 89027 w 191869"/>
                <a:gd name="connsiteY191" fmla="*/ 8935 h 196725"/>
                <a:gd name="connsiteX192" fmla="*/ 87788 w 191869"/>
                <a:gd name="connsiteY192" fmla="*/ 8935 h 196725"/>
                <a:gd name="connsiteX193" fmla="*/ 85978 w 191869"/>
                <a:gd name="connsiteY193" fmla="*/ 13507 h 196725"/>
                <a:gd name="connsiteX194" fmla="*/ 88169 w 191869"/>
                <a:gd name="connsiteY194" fmla="*/ 17032 h 196725"/>
                <a:gd name="connsiteX195" fmla="*/ 87855 w 191869"/>
                <a:gd name="connsiteY195" fmla="*/ 18613 h 196725"/>
                <a:gd name="connsiteX196" fmla="*/ 87598 w 191869"/>
                <a:gd name="connsiteY196" fmla="*/ 18746 h 196725"/>
                <a:gd name="connsiteX197" fmla="*/ 87121 w 191869"/>
                <a:gd name="connsiteY197" fmla="*/ 18746 h 196725"/>
                <a:gd name="connsiteX198" fmla="*/ 83121 w 191869"/>
                <a:gd name="connsiteY198" fmla="*/ 13888 h 196725"/>
                <a:gd name="connsiteX199" fmla="*/ 78263 w 191869"/>
                <a:gd name="connsiteY199" fmla="*/ 13317 h 196725"/>
                <a:gd name="connsiteX200" fmla="*/ 75120 w 191869"/>
                <a:gd name="connsiteY200" fmla="*/ 15031 h 196725"/>
                <a:gd name="connsiteX201" fmla="*/ 75787 w 191869"/>
                <a:gd name="connsiteY201" fmla="*/ 15794 h 196725"/>
                <a:gd name="connsiteX202" fmla="*/ 80930 w 191869"/>
                <a:gd name="connsiteY202" fmla="*/ 17793 h 196725"/>
                <a:gd name="connsiteX203" fmla="*/ 83883 w 191869"/>
                <a:gd name="connsiteY203" fmla="*/ 21413 h 196725"/>
                <a:gd name="connsiteX204" fmla="*/ 81025 w 191869"/>
                <a:gd name="connsiteY204" fmla="*/ 21413 h 196725"/>
                <a:gd name="connsiteX205" fmla="*/ 79311 w 191869"/>
                <a:gd name="connsiteY205" fmla="*/ 19889 h 196725"/>
                <a:gd name="connsiteX206" fmla="*/ 78549 w 191869"/>
                <a:gd name="connsiteY206" fmla="*/ 19889 h 196725"/>
                <a:gd name="connsiteX207" fmla="*/ 77587 w 191869"/>
                <a:gd name="connsiteY207" fmla="*/ 21965 h 196725"/>
                <a:gd name="connsiteX208" fmla="*/ 77596 w 191869"/>
                <a:gd name="connsiteY208" fmla="*/ 21984 h 196725"/>
                <a:gd name="connsiteX209" fmla="*/ 77596 w 191869"/>
                <a:gd name="connsiteY209" fmla="*/ 24176 h 196725"/>
                <a:gd name="connsiteX210" fmla="*/ 73977 w 191869"/>
                <a:gd name="connsiteY210" fmla="*/ 20175 h 196725"/>
                <a:gd name="connsiteX211" fmla="*/ 65309 w 191869"/>
                <a:gd name="connsiteY211" fmla="*/ 17698 h 196725"/>
                <a:gd name="connsiteX212" fmla="*/ 63690 w 191869"/>
                <a:gd name="connsiteY212" fmla="*/ 18175 h 196725"/>
                <a:gd name="connsiteX213" fmla="*/ 62452 w 191869"/>
                <a:gd name="connsiteY213" fmla="*/ 21032 h 196725"/>
                <a:gd name="connsiteX214" fmla="*/ 64643 w 191869"/>
                <a:gd name="connsiteY214" fmla="*/ 22747 h 196725"/>
                <a:gd name="connsiteX215" fmla="*/ 67500 w 191869"/>
                <a:gd name="connsiteY215" fmla="*/ 25413 h 196725"/>
                <a:gd name="connsiteX216" fmla="*/ 66833 w 191869"/>
                <a:gd name="connsiteY216" fmla="*/ 29128 h 196725"/>
                <a:gd name="connsiteX217" fmla="*/ 66833 w 191869"/>
                <a:gd name="connsiteY217" fmla="*/ 29128 h 196725"/>
                <a:gd name="connsiteX218" fmla="*/ 62833 w 191869"/>
                <a:gd name="connsiteY218" fmla="*/ 29128 h 196725"/>
                <a:gd name="connsiteX219" fmla="*/ 60070 w 191869"/>
                <a:gd name="connsiteY219" fmla="*/ 26938 h 196725"/>
                <a:gd name="connsiteX220" fmla="*/ 56165 w 191869"/>
                <a:gd name="connsiteY220" fmla="*/ 28652 h 196725"/>
                <a:gd name="connsiteX221" fmla="*/ 56165 w 191869"/>
                <a:gd name="connsiteY221" fmla="*/ 29795 h 196725"/>
                <a:gd name="connsiteX222" fmla="*/ 58928 w 191869"/>
                <a:gd name="connsiteY222" fmla="*/ 31319 h 196725"/>
                <a:gd name="connsiteX223" fmla="*/ 60356 w 191869"/>
                <a:gd name="connsiteY223" fmla="*/ 33605 h 196725"/>
                <a:gd name="connsiteX224" fmla="*/ 58070 w 191869"/>
                <a:gd name="connsiteY224" fmla="*/ 35415 h 196725"/>
                <a:gd name="connsiteX225" fmla="*/ 55689 w 191869"/>
                <a:gd name="connsiteY225" fmla="*/ 34462 h 196725"/>
                <a:gd name="connsiteX226" fmla="*/ 51688 w 191869"/>
                <a:gd name="connsiteY226" fmla="*/ 30081 h 196725"/>
                <a:gd name="connsiteX227" fmla="*/ 49498 w 191869"/>
                <a:gd name="connsiteY227" fmla="*/ 28176 h 196725"/>
                <a:gd name="connsiteX228" fmla="*/ 45973 w 191869"/>
                <a:gd name="connsiteY228" fmla="*/ 28176 h 196725"/>
                <a:gd name="connsiteX229" fmla="*/ 43687 w 191869"/>
                <a:gd name="connsiteY229" fmla="*/ 29319 h 196725"/>
                <a:gd name="connsiteX230" fmla="*/ 43116 w 191869"/>
                <a:gd name="connsiteY230" fmla="*/ 31224 h 196725"/>
                <a:gd name="connsiteX231" fmla="*/ 44640 w 191869"/>
                <a:gd name="connsiteY231" fmla="*/ 31891 h 196725"/>
                <a:gd name="connsiteX232" fmla="*/ 48640 w 191869"/>
                <a:gd name="connsiteY232" fmla="*/ 34462 h 196725"/>
                <a:gd name="connsiteX233" fmla="*/ 48698 w 191869"/>
                <a:gd name="connsiteY233" fmla="*/ 36215 h 196725"/>
                <a:gd name="connsiteX234" fmla="*/ 48640 w 191869"/>
                <a:gd name="connsiteY234" fmla="*/ 36272 h 196725"/>
                <a:gd name="connsiteX235" fmla="*/ 47116 w 191869"/>
                <a:gd name="connsiteY235" fmla="*/ 36843 h 196725"/>
                <a:gd name="connsiteX236" fmla="*/ 44259 w 191869"/>
                <a:gd name="connsiteY236" fmla="*/ 35701 h 196725"/>
                <a:gd name="connsiteX237" fmla="*/ 41687 w 191869"/>
                <a:gd name="connsiteY237" fmla="*/ 34177 h 196725"/>
                <a:gd name="connsiteX238" fmla="*/ 38163 w 191869"/>
                <a:gd name="connsiteY238" fmla="*/ 35510 h 196725"/>
                <a:gd name="connsiteX239" fmla="*/ 38163 w 191869"/>
                <a:gd name="connsiteY239" fmla="*/ 37606 h 196725"/>
                <a:gd name="connsiteX240" fmla="*/ 40449 w 191869"/>
                <a:gd name="connsiteY240" fmla="*/ 38463 h 196725"/>
                <a:gd name="connsiteX241" fmla="*/ 47116 w 191869"/>
                <a:gd name="connsiteY241" fmla="*/ 41892 h 196725"/>
                <a:gd name="connsiteX242" fmla="*/ 47116 w 191869"/>
                <a:gd name="connsiteY242" fmla="*/ 44083 h 196725"/>
                <a:gd name="connsiteX243" fmla="*/ 45116 w 191869"/>
                <a:gd name="connsiteY243" fmla="*/ 44654 h 196725"/>
                <a:gd name="connsiteX244" fmla="*/ 43783 w 191869"/>
                <a:gd name="connsiteY244" fmla="*/ 43892 h 196725"/>
                <a:gd name="connsiteX245" fmla="*/ 41497 w 191869"/>
                <a:gd name="connsiteY245" fmla="*/ 42559 h 196725"/>
                <a:gd name="connsiteX246" fmla="*/ 38258 w 191869"/>
                <a:gd name="connsiteY246" fmla="*/ 41797 h 196725"/>
                <a:gd name="connsiteX247" fmla="*/ 35305 w 191869"/>
                <a:gd name="connsiteY247" fmla="*/ 44178 h 196725"/>
                <a:gd name="connsiteX248" fmla="*/ 37401 w 191869"/>
                <a:gd name="connsiteY248" fmla="*/ 45607 h 196725"/>
                <a:gd name="connsiteX249" fmla="*/ 39496 w 191869"/>
                <a:gd name="connsiteY249" fmla="*/ 46750 h 196725"/>
                <a:gd name="connsiteX250" fmla="*/ 39973 w 191869"/>
                <a:gd name="connsiteY250" fmla="*/ 47702 h 196725"/>
                <a:gd name="connsiteX251" fmla="*/ 39973 w 191869"/>
                <a:gd name="connsiteY251" fmla="*/ 48464 h 196725"/>
                <a:gd name="connsiteX252" fmla="*/ 35877 w 191869"/>
                <a:gd name="connsiteY252" fmla="*/ 49703 h 196725"/>
                <a:gd name="connsiteX253" fmla="*/ 33591 w 191869"/>
                <a:gd name="connsiteY253" fmla="*/ 47511 h 196725"/>
                <a:gd name="connsiteX254" fmla="*/ 31495 w 191869"/>
                <a:gd name="connsiteY254" fmla="*/ 45130 h 196725"/>
                <a:gd name="connsiteX255" fmla="*/ 30448 w 191869"/>
                <a:gd name="connsiteY255" fmla="*/ 45130 h 196725"/>
                <a:gd name="connsiteX256" fmla="*/ 28352 w 191869"/>
                <a:gd name="connsiteY256" fmla="*/ 46464 h 196725"/>
                <a:gd name="connsiteX257" fmla="*/ 27400 w 191869"/>
                <a:gd name="connsiteY257" fmla="*/ 47797 h 196725"/>
                <a:gd name="connsiteX258" fmla="*/ 29210 w 191869"/>
                <a:gd name="connsiteY258" fmla="*/ 51036 h 196725"/>
                <a:gd name="connsiteX259" fmla="*/ 33496 w 191869"/>
                <a:gd name="connsiteY259" fmla="*/ 52655 h 196725"/>
                <a:gd name="connsiteX260" fmla="*/ 34248 w 191869"/>
                <a:gd name="connsiteY260" fmla="*/ 54389 h 196725"/>
                <a:gd name="connsiteX261" fmla="*/ 34162 w 191869"/>
                <a:gd name="connsiteY261" fmla="*/ 54560 h 196725"/>
                <a:gd name="connsiteX262" fmla="*/ 31495 w 191869"/>
                <a:gd name="connsiteY262" fmla="*/ 55798 h 196725"/>
                <a:gd name="connsiteX263" fmla="*/ 29495 w 191869"/>
                <a:gd name="connsiteY263" fmla="*/ 54846 h 196725"/>
                <a:gd name="connsiteX264" fmla="*/ 28257 w 191869"/>
                <a:gd name="connsiteY264" fmla="*/ 53894 h 196725"/>
                <a:gd name="connsiteX265" fmla="*/ 26543 w 191869"/>
                <a:gd name="connsiteY265" fmla="*/ 53894 h 196725"/>
                <a:gd name="connsiteX266" fmla="*/ 25114 w 191869"/>
                <a:gd name="connsiteY266" fmla="*/ 56636 h 196725"/>
                <a:gd name="connsiteX267" fmla="*/ 25114 w 191869"/>
                <a:gd name="connsiteY267" fmla="*/ 56656 h 196725"/>
                <a:gd name="connsiteX268" fmla="*/ 26923 w 191869"/>
                <a:gd name="connsiteY268" fmla="*/ 58656 h 196725"/>
                <a:gd name="connsiteX269" fmla="*/ 25876 w 191869"/>
                <a:gd name="connsiteY269" fmla="*/ 59989 h 196725"/>
                <a:gd name="connsiteX270" fmla="*/ 23780 w 191869"/>
                <a:gd name="connsiteY270" fmla="*/ 60561 h 196725"/>
                <a:gd name="connsiteX271" fmla="*/ 22447 w 191869"/>
                <a:gd name="connsiteY271" fmla="*/ 59894 h 196725"/>
                <a:gd name="connsiteX272" fmla="*/ 19303 w 191869"/>
                <a:gd name="connsiteY272" fmla="*/ 57989 h 196725"/>
                <a:gd name="connsiteX273" fmla="*/ 14636 w 191869"/>
                <a:gd name="connsiteY273" fmla="*/ 57989 h 196725"/>
                <a:gd name="connsiteX274" fmla="*/ 12827 w 191869"/>
                <a:gd name="connsiteY274" fmla="*/ 59894 h 196725"/>
                <a:gd name="connsiteX275" fmla="*/ 12827 w 191869"/>
                <a:gd name="connsiteY275" fmla="*/ 60751 h 196725"/>
                <a:gd name="connsiteX276" fmla="*/ 17113 w 191869"/>
                <a:gd name="connsiteY276" fmla="*/ 63133 h 196725"/>
                <a:gd name="connsiteX277" fmla="*/ 19494 w 191869"/>
                <a:gd name="connsiteY277" fmla="*/ 64085 h 196725"/>
                <a:gd name="connsiteX278" fmla="*/ 19494 w 191869"/>
                <a:gd name="connsiteY278" fmla="*/ 65514 h 196725"/>
                <a:gd name="connsiteX279" fmla="*/ 17589 w 191869"/>
                <a:gd name="connsiteY279" fmla="*/ 66181 h 196725"/>
                <a:gd name="connsiteX280" fmla="*/ 15684 w 191869"/>
                <a:gd name="connsiteY280" fmla="*/ 66181 h 196725"/>
                <a:gd name="connsiteX281" fmla="*/ 14541 w 191869"/>
                <a:gd name="connsiteY281" fmla="*/ 67800 h 196725"/>
                <a:gd name="connsiteX282" fmla="*/ 14541 w 191869"/>
                <a:gd name="connsiteY282" fmla="*/ 69419 h 196725"/>
                <a:gd name="connsiteX283" fmla="*/ 14541 w 191869"/>
                <a:gd name="connsiteY283" fmla="*/ 70467 h 196725"/>
                <a:gd name="connsiteX284" fmla="*/ 13303 w 191869"/>
                <a:gd name="connsiteY284" fmla="*/ 72658 h 196725"/>
                <a:gd name="connsiteX285" fmla="*/ 11398 w 191869"/>
                <a:gd name="connsiteY285" fmla="*/ 72658 h 196725"/>
                <a:gd name="connsiteX286" fmla="*/ 10826 w 191869"/>
                <a:gd name="connsiteY286" fmla="*/ 71229 h 196725"/>
                <a:gd name="connsiteX287" fmla="*/ 10826 w 191869"/>
                <a:gd name="connsiteY287" fmla="*/ 69609 h 196725"/>
                <a:gd name="connsiteX288" fmla="*/ 10826 w 191869"/>
                <a:gd name="connsiteY288" fmla="*/ 69609 h 196725"/>
                <a:gd name="connsiteX289" fmla="*/ 9493 w 191869"/>
                <a:gd name="connsiteY289" fmla="*/ 69038 h 196725"/>
                <a:gd name="connsiteX290" fmla="*/ 7016 w 191869"/>
                <a:gd name="connsiteY290" fmla="*/ 72086 h 196725"/>
                <a:gd name="connsiteX291" fmla="*/ 7969 w 191869"/>
                <a:gd name="connsiteY291" fmla="*/ 75515 h 196725"/>
                <a:gd name="connsiteX292" fmla="*/ 8921 w 191869"/>
                <a:gd name="connsiteY292" fmla="*/ 76944 h 196725"/>
                <a:gd name="connsiteX293" fmla="*/ 8254 w 191869"/>
                <a:gd name="connsiteY293" fmla="*/ 79611 h 196725"/>
                <a:gd name="connsiteX294" fmla="*/ 8254 w 191869"/>
                <a:gd name="connsiteY294" fmla="*/ 79611 h 196725"/>
                <a:gd name="connsiteX295" fmla="*/ 5397 w 191869"/>
                <a:gd name="connsiteY295" fmla="*/ 78468 h 196725"/>
                <a:gd name="connsiteX296" fmla="*/ 4825 w 191869"/>
                <a:gd name="connsiteY296" fmla="*/ 75610 h 196725"/>
                <a:gd name="connsiteX297" fmla="*/ 2825 w 191869"/>
                <a:gd name="connsiteY297" fmla="*/ 73896 h 196725"/>
                <a:gd name="connsiteX298" fmla="*/ 1111 w 191869"/>
                <a:gd name="connsiteY298" fmla="*/ 76182 h 196725"/>
                <a:gd name="connsiteX299" fmla="*/ 1587 w 191869"/>
                <a:gd name="connsiteY299" fmla="*/ 78563 h 196725"/>
                <a:gd name="connsiteX300" fmla="*/ -32 w 191869"/>
                <a:gd name="connsiteY300" fmla="*/ 80659 h 196725"/>
                <a:gd name="connsiteX301" fmla="*/ 5587 w 191869"/>
                <a:gd name="connsiteY301" fmla="*/ 89041 h 196725"/>
                <a:gd name="connsiteX302" fmla="*/ 39496 w 191869"/>
                <a:gd name="connsiteY302" fmla="*/ 128474 h 1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191869" h="196725">
                  <a:moveTo>
                    <a:pt x="39496" y="128474"/>
                  </a:moveTo>
                  <a:cubicBezTo>
                    <a:pt x="51355" y="141466"/>
                    <a:pt x="58613" y="158002"/>
                    <a:pt x="60166" y="175527"/>
                  </a:cubicBezTo>
                  <a:cubicBezTo>
                    <a:pt x="59937" y="180233"/>
                    <a:pt x="60099" y="184948"/>
                    <a:pt x="60642" y="189625"/>
                  </a:cubicBezTo>
                  <a:cubicBezTo>
                    <a:pt x="60861" y="190701"/>
                    <a:pt x="61175" y="191749"/>
                    <a:pt x="61595" y="192768"/>
                  </a:cubicBezTo>
                  <a:lnTo>
                    <a:pt x="61595" y="192768"/>
                  </a:lnTo>
                  <a:cubicBezTo>
                    <a:pt x="62204" y="192368"/>
                    <a:pt x="62985" y="192368"/>
                    <a:pt x="63595" y="192768"/>
                  </a:cubicBezTo>
                  <a:cubicBezTo>
                    <a:pt x="64033" y="193101"/>
                    <a:pt x="64252" y="193654"/>
                    <a:pt x="64166" y="194197"/>
                  </a:cubicBezTo>
                  <a:cubicBezTo>
                    <a:pt x="64071" y="194730"/>
                    <a:pt x="64071" y="195283"/>
                    <a:pt x="64166" y="195816"/>
                  </a:cubicBezTo>
                  <a:cubicBezTo>
                    <a:pt x="64166" y="195816"/>
                    <a:pt x="64166" y="195816"/>
                    <a:pt x="64166" y="195816"/>
                  </a:cubicBezTo>
                  <a:cubicBezTo>
                    <a:pt x="64166" y="195816"/>
                    <a:pt x="65023" y="196483"/>
                    <a:pt x="65500" y="196292"/>
                  </a:cubicBezTo>
                  <a:cubicBezTo>
                    <a:pt x="65976" y="196102"/>
                    <a:pt x="67595" y="194577"/>
                    <a:pt x="68071" y="193149"/>
                  </a:cubicBezTo>
                  <a:cubicBezTo>
                    <a:pt x="68519" y="191920"/>
                    <a:pt x="68138" y="190539"/>
                    <a:pt x="67119" y="189720"/>
                  </a:cubicBezTo>
                  <a:cubicBezTo>
                    <a:pt x="66643" y="189720"/>
                    <a:pt x="66166" y="189053"/>
                    <a:pt x="66262" y="188291"/>
                  </a:cubicBezTo>
                  <a:cubicBezTo>
                    <a:pt x="66357" y="187529"/>
                    <a:pt x="67405" y="186386"/>
                    <a:pt x="66928" y="185624"/>
                  </a:cubicBezTo>
                  <a:lnTo>
                    <a:pt x="66928" y="185624"/>
                  </a:lnTo>
                  <a:cubicBezTo>
                    <a:pt x="67976" y="187529"/>
                    <a:pt x="69024" y="186291"/>
                    <a:pt x="69881" y="186767"/>
                  </a:cubicBezTo>
                  <a:cubicBezTo>
                    <a:pt x="70738" y="187244"/>
                    <a:pt x="70453" y="188577"/>
                    <a:pt x="70453" y="189625"/>
                  </a:cubicBezTo>
                  <a:cubicBezTo>
                    <a:pt x="70453" y="190672"/>
                    <a:pt x="71024" y="191815"/>
                    <a:pt x="72453" y="191339"/>
                  </a:cubicBezTo>
                  <a:cubicBezTo>
                    <a:pt x="73463" y="190977"/>
                    <a:pt x="74148" y="190034"/>
                    <a:pt x="74168" y="188958"/>
                  </a:cubicBezTo>
                  <a:cubicBezTo>
                    <a:pt x="74168" y="188101"/>
                    <a:pt x="73691" y="187434"/>
                    <a:pt x="74168" y="186577"/>
                  </a:cubicBezTo>
                  <a:cubicBezTo>
                    <a:pt x="74291" y="185472"/>
                    <a:pt x="75091" y="184557"/>
                    <a:pt x="76168" y="184291"/>
                  </a:cubicBezTo>
                  <a:cubicBezTo>
                    <a:pt x="77596" y="184291"/>
                    <a:pt x="77787" y="185434"/>
                    <a:pt x="77596" y="186577"/>
                  </a:cubicBezTo>
                  <a:lnTo>
                    <a:pt x="77025" y="190482"/>
                  </a:lnTo>
                  <a:cubicBezTo>
                    <a:pt x="76835" y="191101"/>
                    <a:pt x="76835" y="191768"/>
                    <a:pt x="77025" y="192387"/>
                  </a:cubicBezTo>
                  <a:cubicBezTo>
                    <a:pt x="77492" y="193006"/>
                    <a:pt x="78330" y="193206"/>
                    <a:pt x="79025" y="192863"/>
                  </a:cubicBezTo>
                  <a:cubicBezTo>
                    <a:pt x="79940" y="192463"/>
                    <a:pt x="80616" y="191653"/>
                    <a:pt x="80835" y="190672"/>
                  </a:cubicBezTo>
                  <a:cubicBezTo>
                    <a:pt x="81064" y="189577"/>
                    <a:pt x="81064" y="188434"/>
                    <a:pt x="80835" y="187338"/>
                  </a:cubicBezTo>
                  <a:cubicBezTo>
                    <a:pt x="80835" y="186101"/>
                    <a:pt x="80835" y="184386"/>
                    <a:pt x="82073" y="183529"/>
                  </a:cubicBezTo>
                  <a:cubicBezTo>
                    <a:pt x="82845" y="182795"/>
                    <a:pt x="84064" y="182795"/>
                    <a:pt x="84836" y="183529"/>
                  </a:cubicBezTo>
                  <a:cubicBezTo>
                    <a:pt x="85236" y="184376"/>
                    <a:pt x="85236" y="185348"/>
                    <a:pt x="84836" y="186195"/>
                  </a:cubicBezTo>
                  <a:cubicBezTo>
                    <a:pt x="84169" y="187529"/>
                    <a:pt x="83216" y="189339"/>
                    <a:pt x="84264" y="190006"/>
                  </a:cubicBezTo>
                  <a:cubicBezTo>
                    <a:pt x="85312" y="190672"/>
                    <a:pt x="86931" y="190006"/>
                    <a:pt x="88074" y="189053"/>
                  </a:cubicBezTo>
                  <a:cubicBezTo>
                    <a:pt x="88988" y="188196"/>
                    <a:pt x="89588" y="187053"/>
                    <a:pt x="89788" y="185815"/>
                  </a:cubicBezTo>
                  <a:cubicBezTo>
                    <a:pt x="89788" y="184767"/>
                    <a:pt x="89788" y="183719"/>
                    <a:pt x="89788" y="182671"/>
                  </a:cubicBezTo>
                  <a:cubicBezTo>
                    <a:pt x="89922" y="181967"/>
                    <a:pt x="90379" y="181367"/>
                    <a:pt x="91027" y="181052"/>
                  </a:cubicBezTo>
                  <a:cubicBezTo>
                    <a:pt x="92475" y="182271"/>
                    <a:pt x="92836" y="184367"/>
                    <a:pt x="91884" y="186005"/>
                  </a:cubicBezTo>
                  <a:cubicBezTo>
                    <a:pt x="91532" y="186672"/>
                    <a:pt x="91246" y="187377"/>
                    <a:pt x="91027" y="188101"/>
                  </a:cubicBezTo>
                  <a:cubicBezTo>
                    <a:pt x="91027" y="188767"/>
                    <a:pt x="91694" y="189339"/>
                    <a:pt x="92646" y="188958"/>
                  </a:cubicBezTo>
                  <a:cubicBezTo>
                    <a:pt x="92951" y="188853"/>
                    <a:pt x="93218" y="188653"/>
                    <a:pt x="93408" y="188387"/>
                  </a:cubicBezTo>
                  <a:cubicBezTo>
                    <a:pt x="94827" y="187367"/>
                    <a:pt x="95703" y="185758"/>
                    <a:pt x="95789" y="184005"/>
                  </a:cubicBezTo>
                  <a:cubicBezTo>
                    <a:pt x="95789" y="182767"/>
                    <a:pt x="95122" y="181624"/>
                    <a:pt x="95789" y="180385"/>
                  </a:cubicBezTo>
                  <a:cubicBezTo>
                    <a:pt x="98075" y="181910"/>
                    <a:pt x="98075" y="185148"/>
                    <a:pt x="96265" y="188101"/>
                  </a:cubicBezTo>
                  <a:cubicBezTo>
                    <a:pt x="95684" y="188948"/>
                    <a:pt x="95180" y="189834"/>
                    <a:pt x="94741" y="190768"/>
                  </a:cubicBezTo>
                  <a:cubicBezTo>
                    <a:pt x="94741" y="191720"/>
                    <a:pt x="94741" y="192673"/>
                    <a:pt x="95694" y="192768"/>
                  </a:cubicBezTo>
                  <a:cubicBezTo>
                    <a:pt x="96656" y="192778"/>
                    <a:pt x="97589" y="192482"/>
                    <a:pt x="98361" y="191911"/>
                  </a:cubicBezTo>
                  <a:cubicBezTo>
                    <a:pt x="100494" y="190672"/>
                    <a:pt x="102066" y="188663"/>
                    <a:pt x="102743" y="186291"/>
                  </a:cubicBezTo>
                  <a:cubicBezTo>
                    <a:pt x="102695" y="184481"/>
                    <a:pt x="102409" y="182690"/>
                    <a:pt x="101885" y="180957"/>
                  </a:cubicBezTo>
                  <a:cubicBezTo>
                    <a:pt x="101714" y="180166"/>
                    <a:pt x="102009" y="179357"/>
                    <a:pt x="102647" y="178862"/>
                  </a:cubicBezTo>
                  <a:cubicBezTo>
                    <a:pt x="103419" y="178071"/>
                    <a:pt x="104685" y="178061"/>
                    <a:pt x="105476" y="178833"/>
                  </a:cubicBezTo>
                  <a:cubicBezTo>
                    <a:pt x="105486" y="178842"/>
                    <a:pt x="105495" y="178852"/>
                    <a:pt x="105505" y="178862"/>
                  </a:cubicBezTo>
                  <a:cubicBezTo>
                    <a:pt x="105752" y="179700"/>
                    <a:pt x="105752" y="180595"/>
                    <a:pt x="105505" y="181433"/>
                  </a:cubicBezTo>
                  <a:cubicBezTo>
                    <a:pt x="105505" y="182290"/>
                    <a:pt x="105981" y="183148"/>
                    <a:pt x="107029" y="183243"/>
                  </a:cubicBezTo>
                  <a:cubicBezTo>
                    <a:pt x="108534" y="183186"/>
                    <a:pt x="109886" y="182310"/>
                    <a:pt x="110553" y="180957"/>
                  </a:cubicBezTo>
                  <a:cubicBezTo>
                    <a:pt x="110962" y="179918"/>
                    <a:pt x="110962" y="178756"/>
                    <a:pt x="110553" y="177719"/>
                  </a:cubicBezTo>
                  <a:lnTo>
                    <a:pt x="110553" y="176004"/>
                  </a:lnTo>
                  <a:cubicBezTo>
                    <a:pt x="112639" y="176813"/>
                    <a:pt x="114039" y="178814"/>
                    <a:pt x="114077" y="181052"/>
                  </a:cubicBezTo>
                  <a:cubicBezTo>
                    <a:pt x="113934" y="181643"/>
                    <a:pt x="113934" y="182271"/>
                    <a:pt x="114077" y="182862"/>
                  </a:cubicBezTo>
                  <a:cubicBezTo>
                    <a:pt x="114372" y="183462"/>
                    <a:pt x="115068" y="183738"/>
                    <a:pt x="115696" y="183529"/>
                  </a:cubicBezTo>
                  <a:cubicBezTo>
                    <a:pt x="116078" y="183605"/>
                    <a:pt x="116458" y="183605"/>
                    <a:pt x="116839" y="183529"/>
                  </a:cubicBezTo>
                  <a:cubicBezTo>
                    <a:pt x="118363" y="182557"/>
                    <a:pt x="119097" y="180709"/>
                    <a:pt x="118649" y="178957"/>
                  </a:cubicBezTo>
                  <a:cubicBezTo>
                    <a:pt x="118049" y="177690"/>
                    <a:pt x="117277" y="176499"/>
                    <a:pt x="116363" y="175432"/>
                  </a:cubicBezTo>
                  <a:cubicBezTo>
                    <a:pt x="116039" y="174832"/>
                    <a:pt x="116258" y="174080"/>
                    <a:pt x="116859" y="173756"/>
                  </a:cubicBezTo>
                  <a:cubicBezTo>
                    <a:pt x="116887" y="173747"/>
                    <a:pt x="116906" y="173728"/>
                    <a:pt x="116935" y="173718"/>
                  </a:cubicBezTo>
                  <a:cubicBezTo>
                    <a:pt x="117239" y="173613"/>
                    <a:pt x="117582" y="173613"/>
                    <a:pt x="117887" y="173718"/>
                  </a:cubicBezTo>
                  <a:cubicBezTo>
                    <a:pt x="120078" y="174480"/>
                    <a:pt x="119983" y="177337"/>
                    <a:pt x="121888" y="178480"/>
                  </a:cubicBezTo>
                  <a:cubicBezTo>
                    <a:pt x="123412" y="179175"/>
                    <a:pt x="125107" y="179375"/>
                    <a:pt x="126745" y="179052"/>
                  </a:cubicBezTo>
                  <a:cubicBezTo>
                    <a:pt x="127984" y="179052"/>
                    <a:pt x="129794" y="178385"/>
                    <a:pt x="129794" y="177433"/>
                  </a:cubicBezTo>
                  <a:cubicBezTo>
                    <a:pt x="129746" y="177042"/>
                    <a:pt x="129489" y="176718"/>
                    <a:pt x="129127" y="176576"/>
                  </a:cubicBezTo>
                  <a:cubicBezTo>
                    <a:pt x="127603" y="175813"/>
                    <a:pt x="125698" y="175337"/>
                    <a:pt x="124078" y="174671"/>
                  </a:cubicBezTo>
                  <a:cubicBezTo>
                    <a:pt x="122459" y="174004"/>
                    <a:pt x="121030" y="172765"/>
                    <a:pt x="121126" y="170956"/>
                  </a:cubicBezTo>
                  <a:cubicBezTo>
                    <a:pt x="121954" y="170365"/>
                    <a:pt x="123059" y="170365"/>
                    <a:pt x="123888" y="170956"/>
                  </a:cubicBezTo>
                  <a:cubicBezTo>
                    <a:pt x="124555" y="170956"/>
                    <a:pt x="124840" y="172194"/>
                    <a:pt x="125698" y="172479"/>
                  </a:cubicBezTo>
                  <a:lnTo>
                    <a:pt x="126364" y="172479"/>
                  </a:lnTo>
                  <a:cubicBezTo>
                    <a:pt x="127174" y="172242"/>
                    <a:pt x="127631" y="171394"/>
                    <a:pt x="127393" y="170584"/>
                  </a:cubicBezTo>
                  <a:cubicBezTo>
                    <a:pt x="127374" y="170517"/>
                    <a:pt x="127345" y="170451"/>
                    <a:pt x="127317" y="170384"/>
                  </a:cubicBezTo>
                  <a:cubicBezTo>
                    <a:pt x="127317" y="169717"/>
                    <a:pt x="126745" y="168765"/>
                    <a:pt x="127317" y="168194"/>
                  </a:cubicBezTo>
                  <a:cubicBezTo>
                    <a:pt x="127888" y="167622"/>
                    <a:pt x="129794" y="170670"/>
                    <a:pt x="130841" y="172099"/>
                  </a:cubicBezTo>
                  <a:cubicBezTo>
                    <a:pt x="133118" y="174356"/>
                    <a:pt x="136375" y="175327"/>
                    <a:pt x="139509" y="174671"/>
                  </a:cubicBezTo>
                  <a:cubicBezTo>
                    <a:pt x="140090" y="174623"/>
                    <a:pt x="140652" y="174432"/>
                    <a:pt x="141128" y="174099"/>
                  </a:cubicBezTo>
                  <a:cubicBezTo>
                    <a:pt x="142176" y="173623"/>
                    <a:pt x="142709" y="172442"/>
                    <a:pt x="142366" y="171336"/>
                  </a:cubicBezTo>
                  <a:cubicBezTo>
                    <a:pt x="141766" y="170613"/>
                    <a:pt x="141023" y="170032"/>
                    <a:pt x="140176" y="169622"/>
                  </a:cubicBezTo>
                  <a:cubicBezTo>
                    <a:pt x="139080" y="168927"/>
                    <a:pt x="138147" y="168022"/>
                    <a:pt x="137413" y="166955"/>
                  </a:cubicBezTo>
                  <a:cubicBezTo>
                    <a:pt x="136537" y="165841"/>
                    <a:pt x="136728" y="164222"/>
                    <a:pt x="137842" y="163345"/>
                  </a:cubicBezTo>
                  <a:cubicBezTo>
                    <a:pt x="137890" y="163307"/>
                    <a:pt x="137937" y="163269"/>
                    <a:pt x="137985" y="163240"/>
                  </a:cubicBezTo>
                  <a:cubicBezTo>
                    <a:pt x="139176" y="162383"/>
                    <a:pt x="140785" y="162383"/>
                    <a:pt x="141986" y="163240"/>
                  </a:cubicBezTo>
                  <a:cubicBezTo>
                    <a:pt x="142938" y="164003"/>
                    <a:pt x="143414" y="165050"/>
                    <a:pt x="144653" y="165431"/>
                  </a:cubicBezTo>
                  <a:cubicBezTo>
                    <a:pt x="145891" y="165812"/>
                    <a:pt x="148272" y="165431"/>
                    <a:pt x="148558" y="163717"/>
                  </a:cubicBezTo>
                  <a:cubicBezTo>
                    <a:pt x="148786" y="163364"/>
                    <a:pt x="148786" y="162917"/>
                    <a:pt x="148558" y="162574"/>
                  </a:cubicBezTo>
                  <a:cubicBezTo>
                    <a:pt x="147700" y="161954"/>
                    <a:pt x="146777" y="161440"/>
                    <a:pt x="145795" y="161050"/>
                  </a:cubicBezTo>
                  <a:cubicBezTo>
                    <a:pt x="144843" y="160573"/>
                    <a:pt x="144081" y="159812"/>
                    <a:pt x="144367" y="158763"/>
                  </a:cubicBezTo>
                  <a:cubicBezTo>
                    <a:pt x="144729" y="157802"/>
                    <a:pt x="145548" y="157087"/>
                    <a:pt x="146557" y="156859"/>
                  </a:cubicBezTo>
                  <a:cubicBezTo>
                    <a:pt x="147500" y="156668"/>
                    <a:pt x="148462" y="157040"/>
                    <a:pt x="149034" y="157811"/>
                  </a:cubicBezTo>
                  <a:lnTo>
                    <a:pt x="152939" y="162288"/>
                  </a:lnTo>
                  <a:cubicBezTo>
                    <a:pt x="153596" y="163040"/>
                    <a:pt x="154368" y="163679"/>
                    <a:pt x="155225" y="164193"/>
                  </a:cubicBezTo>
                  <a:cubicBezTo>
                    <a:pt x="156273" y="164755"/>
                    <a:pt x="157492" y="164926"/>
                    <a:pt x="158654" y="164669"/>
                  </a:cubicBezTo>
                  <a:cubicBezTo>
                    <a:pt x="159502" y="164507"/>
                    <a:pt x="160293" y="164107"/>
                    <a:pt x="160940" y="163526"/>
                  </a:cubicBezTo>
                  <a:cubicBezTo>
                    <a:pt x="161607" y="162954"/>
                    <a:pt x="161893" y="162097"/>
                    <a:pt x="161512" y="161621"/>
                  </a:cubicBezTo>
                  <a:cubicBezTo>
                    <a:pt x="161131" y="161145"/>
                    <a:pt x="160654" y="161621"/>
                    <a:pt x="159988" y="160955"/>
                  </a:cubicBezTo>
                  <a:cubicBezTo>
                    <a:pt x="158426" y="160592"/>
                    <a:pt x="157035" y="159678"/>
                    <a:pt x="156082" y="158383"/>
                  </a:cubicBezTo>
                  <a:cubicBezTo>
                    <a:pt x="155606" y="157868"/>
                    <a:pt x="155606" y="157087"/>
                    <a:pt x="156082" y="156573"/>
                  </a:cubicBezTo>
                  <a:cubicBezTo>
                    <a:pt x="156511" y="156220"/>
                    <a:pt x="157054" y="156020"/>
                    <a:pt x="157606" y="156001"/>
                  </a:cubicBezTo>
                  <a:cubicBezTo>
                    <a:pt x="158683" y="155906"/>
                    <a:pt x="159750" y="156335"/>
                    <a:pt x="160464" y="157144"/>
                  </a:cubicBezTo>
                  <a:cubicBezTo>
                    <a:pt x="161169" y="157868"/>
                    <a:pt x="162064" y="158392"/>
                    <a:pt x="163036" y="158669"/>
                  </a:cubicBezTo>
                  <a:cubicBezTo>
                    <a:pt x="164341" y="158830"/>
                    <a:pt x="165645" y="158373"/>
                    <a:pt x="166560" y="157430"/>
                  </a:cubicBezTo>
                  <a:cubicBezTo>
                    <a:pt x="167141" y="156897"/>
                    <a:pt x="167169" y="155992"/>
                    <a:pt x="166636" y="155411"/>
                  </a:cubicBezTo>
                  <a:cubicBezTo>
                    <a:pt x="166608" y="155382"/>
                    <a:pt x="166588" y="155363"/>
                    <a:pt x="166560" y="155334"/>
                  </a:cubicBezTo>
                  <a:cubicBezTo>
                    <a:pt x="165855" y="154887"/>
                    <a:pt x="165084" y="154563"/>
                    <a:pt x="164274" y="154382"/>
                  </a:cubicBezTo>
                  <a:cubicBezTo>
                    <a:pt x="161807" y="153792"/>
                    <a:pt x="159521" y="152610"/>
                    <a:pt x="157606" y="150953"/>
                  </a:cubicBezTo>
                  <a:cubicBezTo>
                    <a:pt x="157025" y="150496"/>
                    <a:pt x="156930" y="149658"/>
                    <a:pt x="157387" y="149077"/>
                  </a:cubicBezTo>
                  <a:cubicBezTo>
                    <a:pt x="157444" y="149001"/>
                    <a:pt x="157521" y="148924"/>
                    <a:pt x="157606" y="148858"/>
                  </a:cubicBezTo>
                  <a:cubicBezTo>
                    <a:pt x="158073" y="148305"/>
                    <a:pt x="158816" y="148077"/>
                    <a:pt x="159511" y="148286"/>
                  </a:cubicBezTo>
                  <a:cubicBezTo>
                    <a:pt x="160007" y="148391"/>
                    <a:pt x="160464" y="148620"/>
                    <a:pt x="160845" y="148953"/>
                  </a:cubicBezTo>
                  <a:lnTo>
                    <a:pt x="163131" y="150382"/>
                  </a:lnTo>
                  <a:cubicBezTo>
                    <a:pt x="164093" y="151001"/>
                    <a:pt x="165236" y="151267"/>
                    <a:pt x="166370" y="151143"/>
                  </a:cubicBezTo>
                  <a:cubicBezTo>
                    <a:pt x="167703" y="151143"/>
                    <a:pt x="169322" y="149810"/>
                    <a:pt x="169227" y="148762"/>
                  </a:cubicBezTo>
                  <a:cubicBezTo>
                    <a:pt x="169132" y="147715"/>
                    <a:pt x="168084" y="147619"/>
                    <a:pt x="167131" y="147238"/>
                  </a:cubicBezTo>
                  <a:cubicBezTo>
                    <a:pt x="166388" y="147010"/>
                    <a:pt x="165703" y="146619"/>
                    <a:pt x="165131" y="146096"/>
                  </a:cubicBezTo>
                  <a:cubicBezTo>
                    <a:pt x="164960" y="145800"/>
                    <a:pt x="164960" y="145438"/>
                    <a:pt x="165131" y="145143"/>
                  </a:cubicBezTo>
                  <a:cubicBezTo>
                    <a:pt x="165055" y="144924"/>
                    <a:pt x="165055" y="144695"/>
                    <a:pt x="165131" y="144476"/>
                  </a:cubicBezTo>
                  <a:cubicBezTo>
                    <a:pt x="166141" y="143362"/>
                    <a:pt x="167674" y="142885"/>
                    <a:pt x="169132" y="143238"/>
                  </a:cubicBezTo>
                  <a:cubicBezTo>
                    <a:pt x="170208" y="143590"/>
                    <a:pt x="171075" y="144390"/>
                    <a:pt x="171513" y="145429"/>
                  </a:cubicBezTo>
                  <a:cubicBezTo>
                    <a:pt x="171903" y="146419"/>
                    <a:pt x="172608" y="147258"/>
                    <a:pt x="173513" y="147810"/>
                  </a:cubicBezTo>
                  <a:cubicBezTo>
                    <a:pt x="173847" y="147953"/>
                    <a:pt x="174227" y="147953"/>
                    <a:pt x="174561" y="147810"/>
                  </a:cubicBezTo>
                  <a:cubicBezTo>
                    <a:pt x="175371" y="147629"/>
                    <a:pt x="176104" y="147191"/>
                    <a:pt x="176656" y="146572"/>
                  </a:cubicBezTo>
                  <a:cubicBezTo>
                    <a:pt x="177009" y="146172"/>
                    <a:pt x="177295" y="145724"/>
                    <a:pt x="177514" y="145238"/>
                  </a:cubicBezTo>
                  <a:cubicBezTo>
                    <a:pt x="177990" y="143895"/>
                    <a:pt x="177295" y="142428"/>
                    <a:pt x="175951" y="141952"/>
                  </a:cubicBezTo>
                  <a:cubicBezTo>
                    <a:pt x="175904" y="141933"/>
                    <a:pt x="175847" y="141924"/>
                    <a:pt x="175799" y="141905"/>
                  </a:cubicBezTo>
                  <a:cubicBezTo>
                    <a:pt x="174323" y="141523"/>
                    <a:pt x="172894" y="141019"/>
                    <a:pt x="171513" y="140380"/>
                  </a:cubicBezTo>
                  <a:cubicBezTo>
                    <a:pt x="170846" y="139904"/>
                    <a:pt x="170370" y="139237"/>
                    <a:pt x="170941" y="138380"/>
                  </a:cubicBezTo>
                  <a:cubicBezTo>
                    <a:pt x="172056" y="137114"/>
                    <a:pt x="173980" y="136999"/>
                    <a:pt x="175247" y="138113"/>
                  </a:cubicBezTo>
                  <a:cubicBezTo>
                    <a:pt x="175342" y="138199"/>
                    <a:pt x="175428" y="138285"/>
                    <a:pt x="175513" y="138380"/>
                  </a:cubicBezTo>
                  <a:cubicBezTo>
                    <a:pt x="175856" y="138713"/>
                    <a:pt x="176237" y="139009"/>
                    <a:pt x="176656" y="139237"/>
                  </a:cubicBezTo>
                  <a:cubicBezTo>
                    <a:pt x="177237" y="139476"/>
                    <a:pt x="177885" y="139476"/>
                    <a:pt x="178466" y="139237"/>
                  </a:cubicBezTo>
                  <a:cubicBezTo>
                    <a:pt x="179552" y="138799"/>
                    <a:pt x="180133" y="137599"/>
                    <a:pt x="179800" y="136475"/>
                  </a:cubicBezTo>
                  <a:cubicBezTo>
                    <a:pt x="179800" y="135713"/>
                    <a:pt x="178561" y="135237"/>
                    <a:pt x="177990" y="134475"/>
                  </a:cubicBezTo>
                  <a:cubicBezTo>
                    <a:pt x="178095" y="133884"/>
                    <a:pt x="178485" y="133389"/>
                    <a:pt x="179038" y="133142"/>
                  </a:cubicBezTo>
                  <a:cubicBezTo>
                    <a:pt x="179704" y="132827"/>
                    <a:pt x="180466" y="132827"/>
                    <a:pt x="181133" y="133142"/>
                  </a:cubicBezTo>
                  <a:cubicBezTo>
                    <a:pt x="181628" y="133246"/>
                    <a:pt x="182086" y="133475"/>
                    <a:pt x="182467" y="133808"/>
                  </a:cubicBezTo>
                  <a:cubicBezTo>
                    <a:pt x="183334" y="134656"/>
                    <a:pt x="184372" y="135313"/>
                    <a:pt x="185515" y="135713"/>
                  </a:cubicBezTo>
                  <a:cubicBezTo>
                    <a:pt x="186991" y="136275"/>
                    <a:pt x="188620" y="136275"/>
                    <a:pt x="190087" y="135713"/>
                  </a:cubicBezTo>
                  <a:cubicBezTo>
                    <a:pt x="190849" y="135713"/>
                    <a:pt x="191706" y="134570"/>
                    <a:pt x="191801" y="133903"/>
                  </a:cubicBezTo>
                  <a:cubicBezTo>
                    <a:pt x="191849" y="133618"/>
                    <a:pt x="191849" y="133332"/>
                    <a:pt x="191801" y="133046"/>
                  </a:cubicBezTo>
                  <a:cubicBezTo>
                    <a:pt x="190763" y="131722"/>
                    <a:pt x="189268" y="130837"/>
                    <a:pt x="187610" y="130570"/>
                  </a:cubicBezTo>
                  <a:cubicBezTo>
                    <a:pt x="186772" y="130417"/>
                    <a:pt x="185981" y="130055"/>
                    <a:pt x="185324" y="129522"/>
                  </a:cubicBezTo>
                  <a:cubicBezTo>
                    <a:pt x="184953" y="129122"/>
                    <a:pt x="184953" y="128493"/>
                    <a:pt x="185324" y="128093"/>
                  </a:cubicBezTo>
                  <a:cubicBezTo>
                    <a:pt x="185848" y="127712"/>
                    <a:pt x="186486" y="127502"/>
                    <a:pt x="187134" y="127522"/>
                  </a:cubicBezTo>
                  <a:cubicBezTo>
                    <a:pt x="187725" y="127655"/>
                    <a:pt x="188353" y="127655"/>
                    <a:pt x="188944" y="127522"/>
                  </a:cubicBezTo>
                  <a:cubicBezTo>
                    <a:pt x="189296" y="127312"/>
                    <a:pt x="189591" y="127017"/>
                    <a:pt x="189801" y="126664"/>
                  </a:cubicBezTo>
                  <a:cubicBezTo>
                    <a:pt x="187743" y="121406"/>
                    <a:pt x="186248" y="115949"/>
                    <a:pt x="185324" y="110377"/>
                  </a:cubicBezTo>
                  <a:cubicBezTo>
                    <a:pt x="184562" y="105804"/>
                    <a:pt x="184657" y="100852"/>
                    <a:pt x="183991" y="96375"/>
                  </a:cubicBezTo>
                  <a:cubicBezTo>
                    <a:pt x="181705" y="81420"/>
                    <a:pt x="171608" y="69514"/>
                    <a:pt x="163607" y="56942"/>
                  </a:cubicBezTo>
                  <a:cubicBezTo>
                    <a:pt x="157416" y="47216"/>
                    <a:pt x="152396" y="36796"/>
                    <a:pt x="148653" y="25890"/>
                  </a:cubicBezTo>
                  <a:cubicBezTo>
                    <a:pt x="147348" y="20594"/>
                    <a:pt x="145024" y="15612"/>
                    <a:pt x="141795" y="11221"/>
                  </a:cubicBezTo>
                  <a:cubicBezTo>
                    <a:pt x="138995" y="8250"/>
                    <a:pt x="135575" y="5906"/>
                    <a:pt x="131794" y="4363"/>
                  </a:cubicBezTo>
                  <a:cubicBezTo>
                    <a:pt x="131889" y="4897"/>
                    <a:pt x="131889" y="5449"/>
                    <a:pt x="131794" y="5983"/>
                  </a:cubicBezTo>
                  <a:cubicBezTo>
                    <a:pt x="131660" y="7116"/>
                    <a:pt x="130813" y="8031"/>
                    <a:pt x="129698" y="8268"/>
                  </a:cubicBezTo>
                  <a:cubicBezTo>
                    <a:pt x="128174" y="8268"/>
                    <a:pt x="127984" y="7126"/>
                    <a:pt x="128270" y="5983"/>
                  </a:cubicBezTo>
                  <a:lnTo>
                    <a:pt x="128746" y="3125"/>
                  </a:lnTo>
                  <a:lnTo>
                    <a:pt x="125031" y="1696"/>
                  </a:lnTo>
                  <a:lnTo>
                    <a:pt x="125031" y="1696"/>
                  </a:lnTo>
                  <a:cubicBezTo>
                    <a:pt x="124660" y="2801"/>
                    <a:pt x="124507" y="3963"/>
                    <a:pt x="124555" y="5126"/>
                  </a:cubicBezTo>
                  <a:cubicBezTo>
                    <a:pt x="125078" y="6573"/>
                    <a:pt x="124469" y="8183"/>
                    <a:pt x="123126" y="8935"/>
                  </a:cubicBezTo>
                  <a:cubicBezTo>
                    <a:pt x="122307" y="9640"/>
                    <a:pt x="121088" y="9640"/>
                    <a:pt x="120269" y="8935"/>
                  </a:cubicBezTo>
                  <a:cubicBezTo>
                    <a:pt x="119916" y="8049"/>
                    <a:pt x="119916" y="7059"/>
                    <a:pt x="120269" y="6173"/>
                  </a:cubicBezTo>
                  <a:cubicBezTo>
                    <a:pt x="121030" y="4744"/>
                    <a:pt x="122078" y="3030"/>
                    <a:pt x="120935" y="2268"/>
                  </a:cubicBezTo>
                  <a:cubicBezTo>
                    <a:pt x="119544" y="1963"/>
                    <a:pt x="118087" y="2354"/>
                    <a:pt x="117030" y="3316"/>
                  </a:cubicBezTo>
                  <a:cubicBezTo>
                    <a:pt x="116096" y="4173"/>
                    <a:pt x="115458" y="5306"/>
                    <a:pt x="115220" y="6554"/>
                  </a:cubicBezTo>
                  <a:cubicBezTo>
                    <a:pt x="115220" y="7602"/>
                    <a:pt x="115220" y="8650"/>
                    <a:pt x="115220" y="9697"/>
                  </a:cubicBezTo>
                  <a:cubicBezTo>
                    <a:pt x="115135" y="10421"/>
                    <a:pt x="114658" y="11040"/>
                    <a:pt x="113982" y="11317"/>
                  </a:cubicBezTo>
                  <a:cubicBezTo>
                    <a:pt x="112525" y="10088"/>
                    <a:pt x="112201" y="7973"/>
                    <a:pt x="113220" y="6363"/>
                  </a:cubicBezTo>
                  <a:cubicBezTo>
                    <a:pt x="113591" y="5697"/>
                    <a:pt x="113877" y="5002"/>
                    <a:pt x="114077" y="4268"/>
                  </a:cubicBezTo>
                  <a:cubicBezTo>
                    <a:pt x="114077" y="3601"/>
                    <a:pt x="113411" y="3030"/>
                    <a:pt x="112458" y="3411"/>
                  </a:cubicBezTo>
                  <a:lnTo>
                    <a:pt x="111601" y="3982"/>
                  </a:lnTo>
                  <a:cubicBezTo>
                    <a:pt x="110181" y="5049"/>
                    <a:pt x="109315" y="6688"/>
                    <a:pt x="109220" y="8459"/>
                  </a:cubicBezTo>
                  <a:cubicBezTo>
                    <a:pt x="109220" y="9602"/>
                    <a:pt x="109791" y="10840"/>
                    <a:pt x="108743" y="11983"/>
                  </a:cubicBezTo>
                  <a:cubicBezTo>
                    <a:pt x="106457" y="10460"/>
                    <a:pt x="106457" y="7316"/>
                    <a:pt x="108743" y="4268"/>
                  </a:cubicBezTo>
                  <a:cubicBezTo>
                    <a:pt x="109353" y="3421"/>
                    <a:pt x="109896" y="2535"/>
                    <a:pt x="110362" y="1601"/>
                  </a:cubicBezTo>
                  <a:cubicBezTo>
                    <a:pt x="110362" y="649"/>
                    <a:pt x="110362" y="-208"/>
                    <a:pt x="109410" y="-399"/>
                  </a:cubicBezTo>
                  <a:cubicBezTo>
                    <a:pt x="108429" y="-371"/>
                    <a:pt x="107476" y="-75"/>
                    <a:pt x="106648" y="458"/>
                  </a:cubicBezTo>
                  <a:cubicBezTo>
                    <a:pt x="104457" y="1696"/>
                    <a:pt x="102847" y="3754"/>
                    <a:pt x="102171" y="6173"/>
                  </a:cubicBezTo>
                  <a:cubicBezTo>
                    <a:pt x="102123" y="7992"/>
                    <a:pt x="102409" y="9802"/>
                    <a:pt x="103028" y="11507"/>
                  </a:cubicBezTo>
                  <a:cubicBezTo>
                    <a:pt x="103200" y="12298"/>
                    <a:pt x="102904" y="13107"/>
                    <a:pt x="102266" y="13602"/>
                  </a:cubicBezTo>
                  <a:cubicBezTo>
                    <a:pt x="101447" y="14412"/>
                    <a:pt x="100133" y="14412"/>
                    <a:pt x="99313" y="13602"/>
                  </a:cubicBezTo>
                  <a:cubicBezTo>
                    <a:pt x="98837" y="12936"/>
                    <a:pt x="99313" y="11983"/>
                    <a:pt x="99313" y="11031"/>
                  </a:cubicBezTo>
                  <a:cubicBezTo>
                    <a:pt x="99418" y="10145"/>
                    <a:pt x="98790" y="9335"/>
                    <a:pt x="97894" y="9231"/>
                  </a:cubicBezTo>
                  <a:cubicBezTo>
                    <a:pt x="97866" y="9231"/>
                    <a:pt x="97827" y="9221"/>
                    <a:pt x="97789" y="9221"/>
                  </a:cubicBezTo>
                  <a:cubicBezTo>
                    <a:pt x="96265" y="9307"/>
                    <a:pt x="94894" y="10164"/>
                    <a:pt x="94170" y="11507"/>
                  </a:cubicBezTo>
                  <a:cubicBezTo>
                    <a:pt x="93846" y="12593"/>
                    <a:pt x="93846" y="13755"/>
                    <a:pt x="94170" y="14841"/>
                  </a:cubicBezTo>
                  <a:lnTo>
                    <a:pt x="94170" y="16555"/>
                  </a:lnTo>
                  <a:cubicBezTo>
                    <a:pt x="92084" y="15688"/>
                    <a:pt x="90703" y="13669"/>
                    <a:pt x="90646" y="11412"/>
                  </a:cubicBezTo>
                  <a:cubicBezTo>
                    <a:pt x="90741" y="10812"/>
                    <a:pt x="90741" y="10202"/>
                    <a:pt x="90646" y="9602"/>
                  </a:cubicBezTo>
                  <a:cubicBezTo>
                    <a:pt x="90350" y="9002"/>
                    <a:pt x="89655" y="8726"/>
                    <a:pt x="89027" y="8935"/>
                  </a:cubicBezTo>
                  <a:lnTo>
                    <a:pt x="87788" y="8935"/>
                  </a:lnTo>
                  <a:cubicBezTo>
                    <a:pt x="86283" y="9926"/>
                    <a:pt x="85559" y="11755"/>
                    <a:pt x="85978" y="13507"/>
                  </a:cubicBezTo>
                  <a:cubicBezTo>
                    <a:pt x="86578" y="14755"/>
                    <a:pt x="87312" y="15936"/>
                    <a:pt x="88169" y="17032"/>
                  </a:cubicBezTo>
                  <a:cubicBezTo>
                    <a:pt x="88522" y="17556"/>
                    <a:pt x="88379" y="18270"/>
                    <a:pt x="87855" y="18613"/>
                  </a:cubicBezTo>
                  <a:cubicBezTo>
                    <a:pt x="87779" y="18670"/>
                    <a:pt x="87693" y="18718"/>
                    <a:pt x="87598" y="18746"/>
                  </a:cubicBezTo>
                  <a:lnTo>
                    <a:pt x="87121" y="18746"/>
                  </a:lnTo>
                  <a:cubicBezTo>
                    <a:pt x="84836" y="17889"/>
                    <a:pt x="85026" y="15031"/>
                    <a:pt x="83121" y="13888"/>
                  </a:cubicBezTo>
                  <a:cubicBezTo>
                    <a:pt x="81578" y="13279"/>
                    <a:pt x="79902" y="13079"/>
                    <a:pt x="78263" y="13317"/>
                  </a:cubicBezTo>
                  <a:cubicBezTo>
                    <a:pt x="77025" y="13317"/>
                    <a:pt x="75215" y="14079"/>
                    <a:pt x="75120" y="15031"/>
                  </a:cubicBezTo>
                  <a:cubicBezTo>
                    <a:pt x="75025" y="15984"/>
                    <a:pt x="75120" y="15603"/>
                    <a:pt x="75787" y="15794"/>
                  </a:cubicBezTo>
                  <a:cubicBezTo>
                    <a:pt x="76453" y="15984"/>
                    <a:pt x="79311" y="17032"/>
                    <a:pt x="80930" y="17793"/>
                  </a:cubicBezTo>
                  <a:cubicBezTo>
                    <a:pt x="82540" y="18308"/>
                    <a:pt x="83702" y="19727"/>
                    <a:pt x="83883" y="21413"/>
                  </a:cubicBezTo>
                  <a:cubicBezTo>
                    <a:pt x="83035" y="22051"/>
                    <a:pt x="81873" y="22051"/>
                    <a:pt x="81025" y="21413"/>
                  </a:cubicBezTo>
                  <a:cubicBezTo>
                    <a:pt x="80454" y="21413"/>
                    <a:pt x="80073" y="20175"/>
                    <a:pt x="79311" y="19889"/>
                  </a:cubicBezTo>
                  <a:lnTo>
                    <a:pt x="78549" y="19889"/>
                  </a:lnTo>
                  <a:cubicBezTo>
                    <a:pt x="77711" y="20203"/>
                    <a:pt x="77282" y="21128"/>
                    <a:pt x="77587" y="21965"/>
                  </a:cubicBezTo>
                  <a:cubicBezTo>
                    <a:pt x="77596" y="21975"/>
                    <a:pt x="77596" y="21975"/>
                    <a:pt x="77596" y="21984"/>
                  </a:cubicBezTo>
                  <a:cubicBezTo>
                    <a:pt x="77596" y="22651"/>
                    <a:pt x="78168" y="23509"/>
                    <a:pt x="77596" y="24176"/>
                  </a:cubicBezTo>
                  <a:cubicBezTo>
                    <a:pt x="77025" y="24842"/>
                    <a:pt x="75025" y="21699"/>
                    <a:pt x="73977" y="20175"/>
                  </a:cubicBezTo>
                  <a:cubicBezTo>
                    <a:pt x="71681" y="17946"/>
                    <a:pt x="68433" y="17022"/>
                    <a:pt x="65309" y="17698"/>
                  </a:cubicBezTo>
                  <a:cubicBezTo>
                    <a:pt x="64747" y="17756"/>
                    <a:pt x="64195" y="17917"/>
                    <a:pt x="63690" y="18175"/>
                  </a:cubicBezTo>
                  <a:cubicBezTo>
                    <a:pt x="62623" y="18689"/>
                    <a:pt x="62099" y="19908"/>
                    <a:pt x="62452" y="21032"/>
                  </a:cubicBezTo>
                  <a:cubicBezTo>
                    <a:pt x="63052" y="21756"/>
                    <a:pt x="63795" y="22337"/>
                    <a:pt x="64643" y="22747"/>
                  </a:cubicBezTo>
                  <a:cubicBezTo>
                    <a:pt x="65766" y="23433"/>
                    <a:pt x="66738" y="24337"/>
                    <a:pt x="67500" y="25413"/>
                  </a:cubicBezTo>
                  <a:cubicBezTo>
                    <a:pt x="68338" y="26623"/>
                    <a:pt x="68043" y="28281"/>
                    <a:pt x="66833" y="29128"/>
                  </a:cubicBezTo>
                  <a:cubicBezTo>
                    <a:pt x="66833" y="29128"/>
                    <a:pt x="66833" y="29128"/>
                    <a:pt x="66833" y="29128"/>
                  </a:cubicBezTo>
                  <a:cubicBezTo>
                    <a:pt x="65624" y="29928"/>
                    <a:pt x="64042" y="29928"/>
                    <a:pt x="62833" y="29128"/>
                  </a:cubicBezTo>
                  <a:cubicBezTo>
                    <a:pt x="61880" y="28367"/>
                    <a:pt x="61309" y="27318"/>
                    <a:pt x="60070" y="26938"/>
                  </a:cubicBezTo>
                  <a:cubicBezTo>
                    <a:pt x="58527" y="26566"/>
                    <a:pt x="56937" y="27271"/>
                    <a:pt x="56165" y="28652"/>
                  </a:cubicBezTo>
                  <a:cubicBezTo>
                    <a:pt x="55975" y="29014"/>
                    <a:pt x="55975" y="29433"/>
                    <a:pt x="56165" y="29795"/>
                  </a:cubicBezTo>
                  <a:cubicBezTo>
                    <a:pt x="57032" y="30395"/>
                    <a:pt x="57956" y="30910"/>
                    <a:pt x="58928" y="31319"/>
                  </a:cubicBezTo>
                  <a:cubicBezTo>
                    <a:pt x="59851" y="31691"/>
                    <a:pt x="60432" y="32615"/>
                    <a:pt x="60356" y="33605"/>
                  </a:cubicBezTo>
                  <a:cubicBezTo>
                    <a:pt x="59927" y="34538"/>
                    <a:pt x="59080" y="35205"/>
                    <a:pt x="58070" y="35415"/>
                  </a:cubicBezTo>
                  <a:cubicBezTo>
                    <a:pt x="57156" y="35672"/>
                    <a:pt x="56175" y="35281"/>
                    <a:pt x="55689" y="34462"/>
                  </a:cubicBezTo>
                  <a:lnTo>
                    <a:pt x="51688" y="30081"/>
                  </a:lnTo>
                  <a:cubicBezTo>
                    <a:pt x="51098" y="29300"/>
                    <a:pt x="50355" y="28652"/>
                    <a:pt x="49498" y="28176"/>
                  </a:cubicBezTo>
                  <a:cubicBezTo>
                    <a:pt x="48355" y="27776"/>
                    <a:pt x="47116" y="27776"/>
                    <a:pt x="45973" y="28176"/>
                  </a:cubicBezTo>
                  <a:cubicBezTo>
                    <a:pt x="45126" y="28367"/>
                    <a:pt x="44345" y="28757"/>
                    <a:pt x="43687" y="29319"/>
                  </a:cubicBezTo>
                  <a:cubicBezTo>
                    <a:pt x="43021" y="29986"/>
                    <a:pt x="42735" y="30748"/>
                    <a:pt x="43116" y="31224"/>
                  </a:cubicBezTo>
                  <a:cubicBezTo>
                    <a:pt x="43535" y="31614"/>
                    <a:pt x="44069" y="31852"/>
                    <a:pt x="44640" y="31891"/>
                  </a:cubicBezTo>
                  <a:cubicBezTo>
                    <a:pt x="46221" y="32281"/>
                    <a:pt x="47631" y="33186"/>
                    <a:pt x="48640" y="34462"/>
                  </a:cubicBezTo>
                  <a:cubicBezTo>
                    <a:pt x="49136" y="34929"/>
                    <a:pt x="49164" y="35710"/>
                    <a:pt x="48698" y="36215"/>
                  </a:cubicBezTo>
                  <a:cubicBezTo>
                    <a:pt x="48678" y="36234"/>
                    <a:pt x="48660" y="36253"/>
                    <a:pt x="48640" y="36272"/>
                  </a:cubicBezTo>
                  <a:cubicBezTo>
                    <a:pt x="48212" y="36634"/>
                    <a:pt x="47678" y="36834"/>
                    <a:pt x="47116" y="36843"/>
                  </a:cubicBezTo>
                  <a:cubicBezTo>
                    <a:pt x="46040" y="36910"/>
                    <a:pt x="44992" y="36491"/>
                    <a:pt x="44259" y="35701"/>
                  </a:cubicBezTo>
                  <a:cubicBezTo>
                    <a:pt x="43526" y="35015"/>
                    <a:pt x="42649" y="34491"/>
                    <a:pt x="41687" y="34177"/>
                  </a:cubicBezTo>
                  <a:cubicBezTo>
                    <a:pt x="40363" y="34005"/>
                    <a:pt x="39039" y="34510"/>
                    <a:pt x="38163" y="35510"/>
                  </a:cubicBezTo>
                  <a:cubicBezTo>
                    <a:pt x="37611" y="36100"/>
                    <a:pt x="37611" y="37015"/>
                    <a:pt x="38163" y="37606"/>
                  </a:cubicBezTo>
                  <a:cubicBezTo>
                    <a:pt x="38849" y="38063"/>
                    <a:pt x="39630" y="38358"/>
                    <a:pt x="40449" y="38463"/>
                  </a:cubicBezTo>
                  <a:cubicBezTo>
                    <a:pt x="42887" y="39139"/>
                    <a:pt x="45154" y="40311"/>
                    <a:pt x="47116" y="41892"/>
                  </a:cubicBezTo>
                  <a:cubicBezTo>
                    <a:pt x="47688" y="42463"/>
                    <a:pt x="48164" y="43320"/>
                    <a:pt x="47116" y="44083"/>
                  </a:cubicBezTo>
                  <a:cubicBezTo>
                    <a:pt x="46564" y="44549"/>
                    <a:pt x="45831" y="44749"/>
                    <a:pt x="45116" y="44654"/>
                  </a:cubicBezTo>
                  <a:cubicBezTo>
                    <a:pt x="44611" y="44521"/>
                    <a:pt x="44154" y="44254"/>
                    <a:pt x="43783" y="43892"/>
                  </a:cubicBezTo>
                  <a:lnTo>
                    <a:pt x="41497" y="42559"/>
                  </a:lnTo>
                  <a:cubicBezTo>
                    <a:pt x="40554" y="41901"/>
                    <a:pt x="39392" y="41625"/>
                    <a:pt x="38258" y="41797"/>
                  </a:cubicBezTo>
                  <a:cubicBezTo>
                    <a:pt x="36925" y="41797"/>
                    <a:pt x="35305" y="43130"/>
                    <a:pt x="35305" y="44178"/>
                  </a:cubicBezTo>
                  <a:cubicBezTo>
                    <a:pt x="35305" y="45226"/>
                    <a:pt x="36544" y="45321"/>
                    <a:pt x="37401" y="45607"/>
                  </a:cubicBezTo>
                  <a:cubicBezTo>
                    <a:pt x="38163" y="45855"/>
                    <a:pt x="38877" y="46235"/>
                    <a:pt x="39496" y="46750"/>
                  </a:cubicBezTo>
                  <a:cubicBezTo>
                    <a:pt x="39496" y="46750"/>
                    <a:pt x="40068" y="47321"/>
                    <a:pt x="39973" y="47702"/>
                  </a:cubicBezTo>
                  <a:cubicBezTo>
                    <a:pt x="40049" y="47950"/>
                    <a:pt x="40049" y="48217"/>
                    <a:pt x="39973" y="48464"/>
                  </a:cubicBezTo>
                  <a:cubicBezTo>
                    <a:pt x="38925" y="49579"/>
                    <a:pt x="37363" y="50046"/>
                    <a:pt x="35877" y="49703"/>
                  </a:cubicBezTo>
                  <a:cubicBezTo>
                    <a:pt x="34829" y="49350"/>
                    <a:pt x="33991" y="48550"/>
                    <a:pt x="33591" y="47511"/>
                  </a:cubicBezTo>
                  <a:cubicBezTo>
                    <a:pt x="33115" y="46550"/>
                    <a:pt x="32391" y="45731"/>
                    <a:pt x="31495" y="45130"/>
                  </a:cubicBezTo>
                  <a:lnTo>
                    <a:pt x="30448" y="45130"/>
                  </a:lnTo>
                  <a:cubicBezTo>
                    <a:pt x="29628" y="45349"/>
                    <a:pt x="28895" y="45816"/>
                    <a:pt x="28352" y="46464"/>
                  </a:cubicBezTo>
                  <a:cubicBezTo>
                    <a:pt x="27981" y="46864"/>
                    <a:pt x="27666" y="47311"/>
                    <a:pt x="27400" y="47797"/>
                  </a:cubicBezTo>
                  <a:cubicBezTo>
                    <a:pt x="26733" y="49321"/>
                    <a:pt x="27876" y="50464"/>
                    <a:pt x="29210" y="51036"/>
                  </a:cubicBezTo>
                  <a:cubicBezTo>
                    <a:pt x="30686" y="51445"/>
                    <a:pt x="32124" y="51988"/>
                    <a:pt x="33496" y="52655"/>
                  </a:cubicBezTo>
                  <a:cubicBezTo>
                    <a:pt x="34181" y="52922"/>
                    <a:pt x="34515" y="53703"/>
                    <a:pt x="34248" y="54389"/>
                  </a:cubicBezTo>
                  <a:cubicBezTo>
                    <a:pt x="34220" y="54446"/>
                    <a:pt x="34191" y="54503"/>
                    <a:pt x="34162" y="54560"/>
                  </a:cubicBezTo>
                  <a:cubicBezTo>
                    <a:pt x="33505" y="55350"/>
                    <a:pt x="32524" y="55808"/>
                    <a:pt x="31495" y="55798"/>
                  </a:cubicBezTo>
                  <a:cubicBezTo>
                    <a:pt x="30743" y="55713"/>
                    <a:pt x="30038" y="55380"/>
                    <a:pt x="29495" y="54846"/>
                  </a:cubicBezTo>
                  <a:cubicBezTo>
                    <a:pt x="29143" y="54455"/>
                    <a:pt x="28724" y="54131"/>
                    <a:pt x="28257" y="53894"/>
                  </a:cubicBezTo>
                  <a:cubicBezTo>
                    <a:pt x="27714" y="53655"/>
                    <a:pt x="27095" y="53655"/>
                    <a:pt x="26543" y="53894"/>
                  </a:cubicBezTo>
                  <a:cubicBezTo>
                    <a:pt x="25390" y="54255"/>
                    <a:pt x="24742" y="55484"/>
                    <a:pt x="25114" y="56636"/>
                  </a:cubicBezTo>
                  <a:cubicBezTo>
                    <a:pt x="25114" y="56646"/>
                    <a:pt x="25114" y="56646"/>
                    <a:pt x="25114" y="56656"/>
                  </a:cubicBezTo>
                  <a:cubicBezTo>
                    <a:pt x="25114" y="57418"/>
                    <a:pt x="26352" y="57894"/>
                    <a:pt x="26923" y="58656"/>
                  </a:cubicBezTo>
                  <a:cubicBezTo>
                    <a:pt x="27495" y="59418"/>
                    <a:pt x="26923" y="59608"/>
                    <a:pt x="25876" y="59989"/>
                  </a:cubicBezTo>
                  <a:cubicBezTo>
                    <a:pt x="25275" y="60427"/>
                    <a:pt x="24523" y="60637"/>
                    <a:pt x="23780" y="60561"/>
                  </a:cubicBezTo>
                  <a:cubicBezTo>
                    <a:pt x="23285" y="60456"/>
                    <a:pt x="22828" y="60228"/>
                    <a:pt x="22447" y="59894"/>
                  </a:cubicBezTo>
                  <a:cubicBezTo>
                    <a:pt x="21532" y="59065"/>
                    <a:pt x="20466" y="58418"/>
                    <a:pt x="19303" y="57989"/>
                  </a:cubicBezTo>
                  <a:cubicBezTo>
                    <a:pt x="17798" y="57436"/>
                    <a:pt x="16141" y="57436"/>
                    <a:pt x="14636" y="57989"/>
                  </a:cubicBezTo>
                  <a:cubicBezTo>
                    <a:pt x="13779" y="57989"/>
                    <a:pt x="12922" y="59228"/>
                    <a:pt x="12827" y="59894"/>
                  </a:cubicBezTo>
                  <a:cubicBezTo>
                    <a:pt x="12779" y="60180"/>
                    <a:pt x="12779" y="60466"/>
                    <a:pt x="12827" y="60751"/>
                  </a:cubicBezTo>
                  <a:cubicBezTo>
                    <a:pt x="13893" y="62066"/>
                    <a:pt x="15427" y="62923"/>
                    <a:pt x="17113" y="63133"/>
                  </a:cubicBezTo>
                  <a:cubicBezTo>
                    <a:pt x="17979" y="63228"/>
                    <a:pt x="18799" y="63561"/>
                    <a:pt x="19494" y="64085"/>
                  </a:cubicBezTo>
                  <a:cubicBezTo>
                    <a:pt x="19865" y="64485"/>
                    <a:pt x="19865" y="65114"/>
                    <a:pt x="19494" y="65514"/>
                  </a:cubicBezTo>
                  <a:cubicBezTo>
                    <a:pt x="18970" y="65971"/>
                    <a:pt x="18284" y="66209"/>
                    <a:pt x="17589" y="66181"/>
                  </a:cubicBezTo>
                  <a:cubicBezTo>
                    <a:pt x="16960" y="66057"/>
                    <a:pt x="16313" y="66057"/>
                    <a:pt x="15684" y="66181"/>
                  </a:cubicBezTo>
                  <a:cubicBezTo>
                    <a:pt x="15084" y="66533"/>
                    <a:pt x="14665" y="67124"/>
                    <a:pt x="14541" y="67800"/>
                  </a:cubicBezTo>
                  <a:cubicBezTo>
                    <a:pt x="14493" y="68343"/>
                    <a:pt x="14493" y="68886"/>
                    <a:pt x="14541" y="69419"/>
                  </a:cubicBezTo>
                  <a:cubicBezTo>
                    <a:pt x="14541" y="69419"/>
                    <a:pt x="14541" y="70086"/>
                    <a:pt x="14541" y="70467"/>
                  </a:cubicBezTo>
                  <a:cubicBezTo>
                    <a:pt x="14579" y="71372"/>
                    <a:pt x="14103" y="72219"/>
                    <a:pt x="13303" y="72658"/>
                  </a:cubicBezTo>
                  <a:cubicBezTo>
                    <a:pt x="12722" y="73038"/>
                    <a:pt x="11979" y="73038"/>
                    <a:pt x="11398" y="72658"/>
                  </a:cubicBezTo>
                  <a:cubicBezTo>
                    <a:pt x="11007" y="72286"/>
                    <a:pt x="10798" y="71762"/>
                    <a:pt x="10826" y="71229"/>
                  </a:cubicBezTo>
                  <a:cubicBezTo>
                    <a:pt x="10921" y="70695"/>
                    <a:pt x="10921" y="70143"/>
                    <a:pt x="10826" y="69609"/>
                  </a:cubicBezTo>
                  <a:cubicBezTo>
                    <a:pt x="10826" y="69609"/>
                    <a:pt x="10826" y="69609"/>
                    <a:pt x="10826" y="69609"/>
                  </a:cubicBezTo>
                  <a:cubicBezTo>
                    <a:pt x="10826" y="69609"/>
                    <a:pt x="9969" y="68848"/>
                    <a:pt x="9493" y="69038"/>
                  </a:cubicBezTo>
                  <a:cubicBezTo>
                    <a:pt x="9016" y="69229"/>
                    <a:pt x="7493" y="70752"/>
                    <a:pt x="7016" y="72086"/>
                  </a:cubicBezTo>
                  <a:cubicBezTo>
                    <a:pt x="6673" y="73315"/>
                    <a:pt x="7035" y="74639"/>
                    <a:pt x="7969" y="75515"/>
                  </a:cubicBezTo>
                  <a:cubicBezTo>
                    <a:pt x="8445" y="75992"/>
                    <a:pt x="8921" y="76277"/>
                    <a:pt x="8921" y="76944"/>
                  </a:cubicBezTo>
                  <a:cubicBezTo>
                    <a:pt x="8921" y="77611"/>
                    <a:pt x="7778" y="78849"/>
                    <a:pt x="8254" y="79611"/>
                  </a:cubicBezTo>
                  <a:lnTo>
                    <a:pt x="8254" y="79611"/>
                  </a:lnTo>
                  <a:cubicBezTo>
                    <a:pt x="7207" y="77706"/>
                    <a:pt x="6254" y="78944"/>
                    <a:pt x="5397" y="78468"/>
                  </a:cubicBezTo>
                  <a:cubicBezTo>
                    <a:pt x="4540" y="77992"/>
                    <a:pt x="4730" y="76658"/>
                    <a:pt x="4825" y="75610"/>
                  </a:cubicBezTo>
                  <a:cubicBezTo>
                    <a:pt x="4921" y="74563"/>
                    <a:pt x="4159" y="73420"/>
                    <a:pt x="2825" y="73896"/>
                  </a:cubicBezTo>
                  <a:cubicBezTo>
                    <a:pt x="1844" y="74239"/>
                    <a:pt x="1168" y="75143"/>
                    <a:pt x="1111" y="76182"/>
                  </a:cubicBezTo>
                  <a:cubicBezTo>
                    <a:pt x="1111" y="77039"/>
                    <a:pt x="1587" y="77706"/>
                    <a:pt x="1587" y="78563"/>
                  </a:cubicBezTo>
                  <a:cubicBezTo>
                    <a:pt x="1435" y="79487"/>
                    <a:pt x="825" y="80277"/>
                    <a:pt x="-32" y="80659"/>
                  </a:cubicBezTo>
                  <a:lnTo>
                    <a:pt x="5587" y="89041"/>
                  </a:lnTo>
                  <a:cubicBezTo>
                    <a:pt x="15970" y="102757"/>
                    <a:pt x="28828" y="114949"/>
                    <a:pt x="39496" y="12847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0" name="Freeform: Shape 1049">
              <a:extLst>
                <a:ext uri="{FF2B5EF4-FFF2-40B4-BE49-F238E27FC236}">
                  <a16:creationId xmlns:a16="http://schemas.microsoft.com/office/drawing/2014/main" xmlns="" id="{CDEF2805-3746-7A5B-6CC3-3297701872EF}"/>
                </a:ext>
              </a:extLst>
            </p:cNvPr>
            <p:cNvSpPr/>
            <p:nvPr/>
          </p:nvSpPr>
          <p:spPr>
            <a:xfrm>
              <a:off x="5520880" y="4559279"/>
              <a:ext cx="195548" cy="191374"/>
            </a:xfrm>
            <a:custGeom>
              <a:avLst/>
              <a:gdLst>
                <a:gd name="connsiteX0" fmla="*/ 171227 w 195548"/>
                <a:gd name="connsiteY0" fmla="*/ 14417 h 191374"/>
                <a:gd name="connsiteX1" fmla="*/ 171227 w 195548"/>
                <a:gd name="connsiteY1" fmla="*/ 14417 h 191374"/>
                <a:gd name="connsiteX2" fmla="*/ 168655 w 195548"/>
                <a:gd name="connsiteY2" fmla="*/ 12703 h 191374"/>
                <a:gd name="connsiteX3" fmla="*/ 168655 w 195548"/>
                <a:gd name="connsiteY3" fmla="*/ 9750 h 191374"/>
                <a:gd name="connsiteX4" fmla="*/ 167131 w 195548"/>
                <a:gd name="connsiteY4" fmla="*/ 7654 h 191374"/>
                <a:gd name="connsiteX5" fmla="*/ 164941 w 195548"/>
                <a:gd name="connsiteY5" fmla="*/ 9560 h 191374"/>
                <a:gd name="connsiteX6" fmla="*/ 164941 w 195548"/>
                <a:gd name="connsiteY6" fmla="*/ 11941 h 191374"/>
                <a:gd name="connsiteX7" fmla="*/ 162559 w 195548"/>
                <a:gd name="connsiteY7" fmla="*/ 13655 h 191374"/>
                <a:gd name="connsiteX8" fmla="*/ 161607 w 195548"/>
                <a:gd name="connsiteY8" fmla="*/ 11179 h 191374"/>
                <a:gd name="connsiteX9" fmla="*/ 163036 w 195548"/>
                <a:gd name="connsiteY9" fmla="*/ 7560 h 191374"/>
                <a:gd name="connsiteX10" fmla="*/ 163036 w 195548"/>
                <a:gd name="connsiteY10" fmla="*/ 5655 h 191374"/>
                <a:gd name="connsiteX11" fmla="*/ 161226 w 195548"/>
                <a:gd name="connsiteY11" fmla="*/ 4702 h 191374"/>
                <a:gd name="connsiteX12" fmla="*/ 158940 w 195548"/>
                <a:gd name="connsiteY12" fmla="*/ 6416 h 191374"/>
                <a:gd name="connsiteX13" fmla="*/ 157892 w 195548"/>
                <a:gd name="connsiteY13" fmla="*/ 9560 h 191374"/>
                <a:gd name="connsiteX14" fmla="*/ 155892 w 195548"/>
                <a:gd name="connsiteY14" fmla="*/ 12988 h 191374"/>
                <a:gd name="connsiteX15" fmla="*/ 153368 w 195548"/>
                <a:gd name="connsiteY15" fmla="*/ 12055 h 191374"/>
                <a:gd name="connsiteX16" fmla="*/ 153320 w 195548"/>
                <a:gd name="connsiteY16" fmla="*/ 11941 h 191374"/>
                <a:gd name="connsiteX17" fmla="*/ 154273 w 195548"/>
                <a:gd name="connsiteY17" fmla="*/ 9464 h 191374"/>
                <a:gd name="connsiteX18" fmla="*/ 155606 w 195548"/>
                <a:gd name="connsiteY18" fmla="*/ 5845 h 191374"/>
                <a:gd name="connsiteX19" fmla="*/ 151891 w 195548"/>
                <a:gd name="connsiteY19" fmla="*/ 5845 h 191374"/>
                <a:gd name="connsiteX20" fmla="*/ 149510 w 195548"/>
                <a:gd name="connsiteY20" fmla="*/ 8512 h 191374"/>
                <a:gd name="connsiteX21" fmla="*/ 148462 w 195548"/>
                <a:gd name="connsiteY21" fmla="*/ 11560 h 191374"/>
                <a:gd name="connsiteX22" fmla="*/ 146938 w 195548"/>
                <a:gd name="connsiteY22" fmla="*/ 12798 h 191374"/>
                <a:gd name="connsiteX23" fmla="*/ 146938 w 195548"/>
                <a:gd name="connsiteY23" fmla="*/ 7845 h 191374"/>
                <a:gd name="connsiteX24" fmla="*/ 148177 w 195548"/>
                <a:gd name="connsiteY24" fmla="*/ 5940 h 191374"/>
                <a:gd name="connsiteX25" fmla="*/ 147367 w 195548"/>
                <a:gd name="connsiteY25" fmla="*/ 4702 h 191374"/>
                <a:gd name="connsiteX26" fmla="*/ 146938 w 195548"/>
                <a:gd name="connsiteY26" fmla="*/ 4702 h 191374"/>
                <a:gd name="connsiteX27" fmla="*/ 145986 w 195548"/>
                <a:gd name="connsiteY27" fmla="*/ 4702 h 191374"/>
                <a:gd name="connsiteX28" fmla="*/ 142747 w 195548"/>
                <a:gd name="connsiteY28" fmla="*/ 8512 h 191374"/>
                <a:gd name="connsiteX29" fmla="*/ 141509 w 195548"/>
                <a:gd name="connsiteY29" fmla="*/ 11845 h 191374"/>
                <a:gd name="connsiteX30" fmla="*/ 142747 w 195548"/>
                <a:gd name="connsiteY30" fmla="*/ 4321 h 191374"/>
                <a:gd name="connsiteX31" fmla="*/ 144843 w 195548"/>
                <a:gd name="connsiteY31" fmla="*/ 2035 h 191374"/>
                <a:gd name="connsiteX32" fmla="*/ 144643 w 195548"/>
                <a:gd name="connsiteY32" fmla="*/ 25 h 191374"/>
                <a:gd name="connsiteX33" fmla="*/ 144367 w 195548"/>
                <a:gd name="connsiteY33" fmla="*/ -156 h 191374"/>
                <a:gd name="connsiteX34" fmla="*/ 141700 w 195548"/>
                <a:gd name="connsiteY34" fmla="*/ -156 h 191374"/>
                <a:gd name="connsiteX35" fmla="*/ 136270 w 195548"/>
                <a:gd name="connsiteY35" fmla="*/ 4226 h 191374"/>
                <a:gd name="connsiteX36" fmla="*/ 136270 w 195548"/>
                <a:gd name="connsiteY36" fmla="*/ 9655 h 191374"/>
                <a:gd name="connsiteX37" fmla="*/ 135128 w 195548"/>
                <a:gd name="connsiteY37" fmla="*/ 11465 h 191374"/>
                <a:gd name="connsiteX38" fmla="*/ 132270 w 195548"/>
                <a:gd name="connsiteY38" fmla="*/ 10798 h 191374"/>
                <a:gd name="connsiteX39" fmla="*/ 132270 w 195548"/>
                <a:gd name="connsiteY39" fmla="*/ 8131 h 191374"/>
                <a:gd name="connsiteX40" fmla="*/ 131222 w 195548"/>
                <a:gd name="connsiteY40" fmla="*/ 6035 h 191374"/>
                <a:gd name="connsiteX41" fmla="*/ 127317 w 195548"/>
                <a:gd name="connsiteY41" fmla="*/ 7369 h 191374"/>
                <a:gd name="connsiteX42" fmla="*/ 126269 w 195548"/>
                <a:gd name="connsiteY42" fmla="*/ 10512 h 191374"/>
                <a:gd name="connsiteX43" fmla="*/ 126269 w 195548"/>
                <a:gd name="connsiteY43" fmla="*/ 12227 h 191374"/>
                <a:gd name="connsiteX44" fmla="*/ 124078 w 195548"/>
                <a:gd name="connsiteY44" fmla="*/ 6511 h 191374"/>
                <a:gd name="connsiteX45" fmla="*/ 124078 w 195548"/>
                <a:gd name="connsiteY45" fmla="*/ 4702 h 191374"/>
                <a:gd name="connsiteX46" fmla="*/ 122745 w 195548"/>
                <a:gd name="connsiteY46" fmla="*/ 3654 h 191374"/>
                <a:gd name="connsiteX47" fmla="*/ 121507 w 195548"/>
                <a:gd name="connsiteY47" fmla="*/ 3654 h 191374"/>
                <a:gd name="connsiteX48" fmla="*/ 118649 w 195548"/>
                <a:gd name="connsiteY48" fmla="*/ 7654 h 191374"/>
                <a:gd name="connsiteX49" fmla="*/ 119983 w 195548"/>
                <a:gd name="connsiteY49" fmla="*/ 11560 h 191374"/>
                <a:gd name="connsiteX50" fmla="*/ 119316 w 195548"/>
                <a:gd name="connsiteY50" fmla="*/ 13027 h 191374"/>
                <a:gd name="connsiteX51" fmla="*/ 119125 w 195548"/>
                <a:gd name="connsiteY51" fmla="*/ 13084 h 191374"/>
                <a:gd name="connsiteX52" fmla="*/ 118268 w 195548"/>
                <a:gd name="connsiteY52" fmla="*/ 13084 h 191374"/>
                <a:gd name="connsiteX53" fmla="*/ 115506 w 195548"/>
                <a:gd name="connsiteY53" fmla="*/ 7369 h 191374"/>
                <a:gd name="connsiteX54" fmla="*/ 110934 w 195548"/>
                <a:gd name="connsiteY54" fmla="*/ 5655 h 191374"/>
                <a:gd name="connsiteX55" fmla="*/ 107600 w 195548"/>
                <a:gd name="connsiteY55" fmla="*/ 6607 h 191374"/>
                <a:gd name="connsiteX56" fmla="*/ 107600 w 195548"/>
                <a:gd name="connsiteY56" fmla="*/ 7560 h 191374"/>
                <a:gd name="connsiteX57" fmla="*/ 112077 w 195548"/>
                <a:gd name="connsiteY57" fmla="*/ 10607 h 191374"/>
                <a:gd name="connsiteX58" fmla="*/ 113982 w 195548"/>
                <a:gd name="connsiteY58" fmla="*/ 14893 h 191374"/>
                <a:gd name="connsiteX59" fmla="*/ 111220 w 195548"/>
                <a:gd name="connsiteY59" fmla="*/ 14893 h 191374"/>
                <a:gd name="connsiteX60" fmla="*/ 109886 w 195548"/>
                <a:gd name="connsiteY60" fmla="*/ 12988 h 191374"/>
                <a:gd name="connsiteX61" fmla="*/ 109220 w 195548"/>
                <a:gd name="connsiteY61" fmla="*/ 12988 h 191374"/>
                <a:gd name="connsiteX62" fmla="*/ 107791 w 195548"/>
                <a:gd name="connsiteY62" fmla="*/ 14703 h 191374"/>
                <a:gd name="connsiteX63" fmla="*/ 107029 w 195548"/>
                <a:gd name="connsiteY63" fmla="*/ 16799 h 191374"/>
                <a:gd name="connsiteX64" fmla="*/ 104457 w 195548"/>
                <a:gd name="connsiteY64" fmla="*/ 12131 h 191374"/>
                <a:gd name="connsiteX65" fmla="*/ 96646 w 195548"/>
                <a:gd name="connsiteY65" fmla="*/ 7560 h 191374"/>
                <a:gd name="connsiteX66" fmla="*/ 94932 w 195548"/>
                <a:gd name="connsiteY66" fmla="*/ 7560 h 191374"/>
                <a:gd name="connsiteX67" fmla="*/ 93217 w 195548"/>
                <a:gd name="connsiteY67" fmla="*/ 10036 h 191374"/>
                <a:gd name="connsiteX68" fmla="*/ 94932 w 195548"/>
                <a:gd name="connsiteY68" fmla="*/ 12227 h 191374"/>
                <a:gd name="connsiteX69" fmla="*/ 96932 w 195548"/>
                <a:gd name="connsiteY69" fmla="*/ 15465 h 191374"/>
                <a:gd name="connsiteX70" fmla="*/ 95608 w 195548"/>
                <a:gd name="connsiteY70" fmla="*/ 18856 h 191374"/>
                <a:gd name="connsiteX71" fmla="*/ 95503 w 195548"/>
                <a:gd name="connsiteY71" fmla="*/ 18894 h 191374"/>
                <a:gd name="connsiteX72" fmla="*/ 91598 w 195548"/>
                <a:gd name="connsiteY72" fmla="*/ 17942 h 191374"/>
                <a:gd name="connsiteX73" fmla="*/ 89503 w 195548"/>
                <a:gd name="connsiteY73" fmla="*/ 15180 h 191374"/>
                <a:gd name="connsiteX74" fmla="*/ 85312 w 195548"/>
                <a:gd name="connsiteY74" fmla="*/ 15941 h 191374"/>
                <a:gd name="connsiteX75" fmla="*/ 85312 w 195548"/>
                <a:gd name="connsiteY75" fmla="*/ 17179 h 191374"/>
                <a:gd name="connsiteX76" fmla="*/ 87598 w 195548"/>
                <a:gd name="connsiteY76" fmla="*/ 19275 h 191374"/>
                <a:gd name="connsiteX77" fmla="*/ 88360 w 195548"/>
                <a:gd name="connsiteY77" fmla="*/ 21847 h 191374"/>
                <a:gd name="connsiteX78" fmla="*/ 85883 w 195548"/>
                <a:gd name="connsiteY78" fmla="*/ 23085 h 191374"/>
                <a:gd name="connsiteX79" fmla="*/ 83692 w 195548"/>
                <a:gd name="connsiteY79" fmla="*/ 21656 h 191374"/>
                <a:gd name="connsiteX80" fmla="*/ 80930 w 195548"/>
                <a:gd name="connsiteY80" fmla="*/ 16418 h 191374"/>
                <a:gd name="connsiteX81" fmla="*/ 79216 w 195548"/>
                <a:gd name="connsiteY81" fmla="*/ 13941 h 191374"/>
                <a:gd name="connsiteX82" fmla="*/ 75977 w 195548"/>
                <a:gd name="connsiteY82" fmla="*/ 12703 h 191374"/>
                <a:gd name="connsiteX83" fmla="*/ 73501 w 195548"/>
                <a:gd name="connsiteY83" fmla="*/ 13274 h 191374"/>
                <a:gd name="connsiteX84" fmla="*/ 72453 w 195548"/>
                <a:gd name="connsiteY84" fmla="*/ 14989 h 191374"/>
                <a:gd name="connsiteX85" fmla="*/ 73786 w 195548"/>
                <a:gd name="connsiteY85" fmla="*/ 16036 h 191374"/>
                <a:gd name="connsiteX86" fmla="*/ 77025 w 195548"/>
                <a:gd name="connsiteY86" fmla="*/ 19371 h 191374"/>
                <a:gd name="connsiteX87" fmla="*/ 77025 w 195548"/>
                <a:gd name="connsiteY87" fmla="*/ 21180 h 191374"/>
                <a:gd name="connsiteX88" fmla="*/ 75406 w 195548"/>
                <a:gd name="connsiteY88" fmla="*/ 21180 h 191374"/>
                <a:gd name="connsiteX89" fmla="*/ 72834 w 195548"/>
                <a:gd name="connsiteY89" fmla="*/ 19371 h 191374"/>
                <a:gd name="connsiteX90" fmla="*/ 70834 w 195548"/>
                <a:gd name="connsiteY90" fmla="*/ 17275 h 191374"/>
                <a:gd name="connsiteX91" fmla="*/ 67024 w 195548"/>
                <a:gd name="connsiteY91" fmla="*/ 17275 h 191374"/>
                <a:gd name="connsiteX92" fmla="*/ 67024 w 195548"/>
                <a:gd name="connsiteY92" fmla="*/ 19371 h 191374"/>
                <a:gd name="connsiteX93" fmla="*/ 69024 w 195548"/>
                <a:gd name="connsiteY93" fmla="*/ 20799 h 191374"/>
                <a:gd name="connsiteX94" fmla="*/ 74739 w 195548"/>
                <a:gd name="connsiteY94" fmla="*/ 25657 h 191374"/>
                <a:gd name="connsiteX95" fmla="*/ 74920 w 195548"/>
                <a:gd name="connsiteY95" fmla="*/ 27667 h 191374"/>
                <a:gd name="connsiteX96" fmla="*/ 74739 w 195548"/>
                <a:gd name="connsiteY96" fmla="*/ 27847 h 191374"/>
                <a:gd name="connsiteX97" fmla="*/ 72739 w 195548"/>
                <a:gd name="connsiteY97" fmla="*/ 27847 h 191374"/>
                <a:gd name="connsiteX98" fmla="*/ 71596 w 195548"/>
                <a:gd name="connsiteY98" fmla="*/ 26800 h 191374"/>
                <a:gd name="connsiteX99" fmla="*/ 69786 w 195548"/>
                <a:gd name="connsiteY99" fmla="*/ 24895 h 191374"/>
                <a:gd name="connsiteX100" fmla="*/ 66738 w 195548"/>
                <a:gd name="connsiteY100" fmla="*/ 23371 h 191374"/>
                <a:gd name="connsiteX101" fmla="*/ 63309 w 195548"/>
                <a:gd name="connsiteY101" fmla="*/ 24990 h 191374"/>
                <a:gd name="connsiteX102" fmla="*/ 65024 w 195548"/>
                <a:gd name="connsiteY102" fmla="*/ 26990 h 191374"/>
                <a:gd name="connsiteX103" fmla="*/ 66738 w 195548"/>
                <a:gd name="connsiteY103" fmla="*/ 28514 h 191374"/>
                <a:gd name="connsiteX104" fmla="*/ 66738 w 195548"/>
                <a:gd name="connsiteY104" fmla="*/ 29657 h 191374"/>
                <a:gd name="connsiteX105" fmla="*/ 66262 w 195548"/>
                <a:gd name="connsiteY105" fmla="*/ 30229 h 191374"/>
                <a:gd name="connsiteX106" fmla="*/ 61975 w 195548"/>
                <a:gd name="connsiteY106" fmla="*/ 30229 h 191374"/>
                <a:gd name="connsiteX107" fmla="*/ 60261 w 195548"/>
                <a:gd name="connsiteY107" fmla="*/ 27562 h 191374"/>
                <a:gd name="connsiteX108" fmla="*/ 58832 w 195548"/>
                <a:gd name="connsiteY108" fmla="*/ 24705 h 191374"/>
                <a:gd name="connsiteX109" fmla="*/ 57784 w 195548"/>
                <a:gd name="connsiteY109" fmla="*/ 24228 h 191374"/>
                <a:gd name="connsiteX110" fmla="*/ 55499 w 195548"/>
                <a:gd name="connsiteY110" fmla="*/ 24990 h 191374"/>
                <a:gd name="connsiteX111" fmla="*/ 54260 w 195548"/>
                <a:gd name="connsiteY111" fmla="*/ 26038 h 191374"/>
                <a:gd name="connsiteX112" fmla="*/ 54908 w 195548"/>
                <a:gd name="connsiteY112" fmla="*/ 29476 h 191374"/>
                <a:gd name="connsiteX113" fmla="*/ 55213 w 195548"/>
                <a:gd name="connsiteY113" fmla="*/ 29657 h 191374"/>
                <a:gd name="connsiteX114" fmla="*/ 59023 w 195548"/>
                <a:gd name="connsiteY114" fmla="*/ 32229 h 191374"/>
                <a:gd name="connsiteX115" fmla="*/ 59023 w 195548"/>
                <a:gd name="connsiteY115" fmla="*/ 34230 h 191374"/>
                <a:gd name="connsiteX116" fmla="*/ 56260 w 195548"/>
                <a:gd name="connsiteY116" fmla="*/ 34801 h 191374"/>
                <a:gd name="connsiteX117" fmla="*/ 54451 w 195548"/>
                <a:gd name="connsiteY117" fmla="*/ 33372 h 191374"/>
                <a:gd name="connsiteX118" fmla="*/ 53498 w 195548"/>
                <a:gd name="connsiteY118" fmla="*/ 32229 h 191374"/>
                <a:gd name="connsiteX119" fmla="*/ 51784 w 195548"/>
                <a:gd name="connsiteY119" fmla="*/ 32229 h 191374"/>
                <a:gd name="connsiteX120" fmla="*/ 49783 w 195548"/>
                <a:gd name="connsiteY120" fmla="*/ 34515 h 191374"/>
                <a:gd name="connsiteX121" fmla="*/ 51117 w 195548"/>
                <a:gd name="connsiteY121" fmla="*/ 36896 h 191374"/>
                <a:gd name="connsiteX122" fmla="*/ 49688 w 195548"/>
                <a:gd name="connsiteY122" fmla="*/ 37944 h 191374"/>
                <a:gd name="connsiteX123" fmla="*/ 47497 w 195548"/>
                <a:gd name="connsiteY123" fmla="*/ 37944 h 191374"/>
                <a:gd name="connsiteX124" fmla="*/ 46450 w 195548"/>
                <a:gd name="connsiteY124" fmla="*/ 36896 h 191374"/>
                <a:gd name="connsiteX125" fmla="*/ 43783 w 195548"/>
                <a:gd name="connsiteY125" fmla="*/ 34325 h 191374"/>
                <a:gd name="connsiteX126" fmla="*/ 39211 w 195548"/>
                <a:gd name="connsiteY126" fmla="*/ 33658 h 191374"/>
                <a:gd name="connsiteX127" fmla="*/ 36925 w 195548"/>
                <a:gd name="connsiteY127" fmla="*/ 35086 h 191374"/>
                <a:gd name="connsiteX128" fmla="*/ 36925 w 195548"/>
                <a:gd name="connsiteY128" fmla="*/ 35944 h 191374"/>
                <a:gd name="connsiteX129" fmla="*/ 40544 w 195548"/>
                <a:gd name="connsiteY129" fmla="*/ 39277 h 191374"/>
                <a:gd name="connsiteX130" fmla="*/ 42640 w 195548"/>
                <a:gd name="connsiteY130" fmla="*/ 40802 h 191374"/>
                <a:gd name="connsiteX131" fmla="*/ 42640 w 195548"/>
                <a:gd name="connsiteY131" fmla="*/ 42135 h 191374"/>
                <a:gd name="connsiteX132" fmla="*/ 40639 w 195548"/>
                <a:gd name="connsiteY132" fmla="*/ 42135 h 191374"/>
                <a:gd name="connsiteX133" fmla="*/ 38639 w 195548"/>
                <a:gd name="connsiteY133" fmla="*/ 42135 h 191374"/>
                <a:gd name="connsiteX134" fmla="*/ 37210 w 195548"/>
                <a:gd name="connsiteY134" fmla="*/ 43468 h 191374"/>
                <a:gd name="connsiteX135" fmla="*/ 37210 w 195548"/>
                <a:gd name="connsiteY135" fmla="*/ 45088 h 191374"/>
                <a:gd name="connsiteX136" fmla="*/ 37210 w 195548"/>
                <a:gd name="connsiteY136" fmla="*/ 46136 h 191374"/>
                <a:gd name="connsiteX137" fmla="*/ 35591 w 195548"/>
                <a:gd name="connsiteY137" fmla="*/ 47946 h 191374"/>
                <a:gd name="connsiteX138" fmla="*/ 33686 w 195548"/>
                <a:gd name="connsiteY138" fmla="*/ 47946 h 191374"/>
                <a:gd name="connsiteX139" fmla="*/ 33686 w 195548"/>
                <a:gd name="connsiteY139" fmla="*/ 46421 h 191374"/>
                <a:gd name="connsiteX140" fmla="*/ 33686 w 195548"/>
                <a:gd name="connsiteY140" fmla="*/ 44802 h 191374"/>
                <a:gd name="connsiteX141" fmla="*/ 32543 w 195548"/>
                <a:gd name="connsiteY141" fmla="*/ 43945 h 191374"/>
                <a:gd name="connsiteX142" fmla="*/ 29400 w 195548"/>
                <a:gd name="connsiteY142" fmla="*/ 46421 h 191374"/>
                <a:gd name="connsiteX143" fmla="*/ 29400 w 195548"/>
                <a:gd name="connsiteY143" fmla="*/ 49945 h 191374"/>
                <a:gd name="connsiteX144" fmla="*/ 29971 w 195548"/>
                <a:gd name="connsiteY144" fmla="*/ 51565 h 191374"/>
                <a:gd name="connsiteX145" fmla="*/ 28638 w 195548"/>
                <a:gd name="connsiteY145" fmla="*/ 53946 h 191374"/>
                <a:gd name="connsiteX146" fmla="*/ 28638 w 195548"/>
                <a:gd name="connsiteY146" fmla="*/ 53946 h 191374"/>
                <a:gd name="connsiteX147" fmla="*/ 26066 w 195548"/>
                <a:gd name="connsiteY147" fmla="*/ 52137 h 191374"/>
                <a:gd name="connsiteX148" fmla="*/ 26066 w 195548"/>
                <a:gd name="connsiteY148" fmla="*/ 49279 h 191374"/>
                <a:gd name="connsiteX149" fmla="*/ 24542 w 195548"/>
                <a:gd name="connsiteY149" fmla="*/ 47088 h 191374"/>
                <a:gd name="connsiteX150" fmla="*/ 22256 w 195548"/>
                <a:gd name="connsiteY150" fmla="*/ 48993 h 191374"/>
                <a:gd name="connsiteX151" fmla="*/ 22256 w 195548"/>
                <a:gd name="connsiteY151" fmla="*/ 51374 h 191374"/>
                <a:gd name="connsiteX152" fmla="*/ 19780 w 195548"/>
                <a:gd name="connsiteY152" fmla="*/ 53089 h 191374"/>
                <a:gd name="connsiteX153" fmla="*/ 18922 w 195548"/>
                <a:gd name="connsiteY153" fmla="*/ 50612 h 191374"/>
                <a:gd name="connsiteX154" fmla="*/ 20351 w 195548"/>
                <a:gd name="connsiteY154" fmla="*/ 46993 h 191374"/>
                <a:gd name="connsiteX155" fmla="*/ 20351 w 195548"/>
                <a:gd name="connsiteY155" fmla="*/ 45088 h 191374"/>
                <a:gd name="connsiteX156" fmla="*/ 18541 w 195548"/>
                <a:gd name="connsiteY156" fmla="*/ 44135 h 191374"/>
                <a:gd name="connsiteX157" fmla="*/ 16255 w 195548"/>
                <a:gd name="connsiteY157" fmla="*/ 45850 h 191374"/>
                <a:gd name="connsiteX158" fmla="*/ 15208 w 195548"/>
                <a:gd name="connsiteY158" fmla="*/ 48993 h 191374"/>
                <a:gd name="connsiteX159" fmla="*/ 13112 w 195548"/>
                <a:gd name="connsiteY159" fmla="*/ 52327 h 191374"/>
                <a:gd name="connsiteX160" fmla="*/ 10588 w 195548"/>
                <a:gd name="connsiteY160" fmla="*/ 51394 h 191374"/>
                <a:gd name="connsiteX161" fmla="*/ 10540 w 195548"/>
                <a:gd name="connsiteY161" fmla="*/ 51279 h 191374"/>
                <a:gd name="connsiteX162" fmla="*/ 11493 w 195548"/>
                <a:gd name="connsiteY162" fmla="*/ 48802 h 191374"/>
                <a:gd name="connsiteX163" fmla="*/ 12922 w 195548"/>
                <a:gd name="connsiteY163" fmla="*/ 45278 h 191374"/>
                <a:gd name="connsiteX164" fmla="*/ 9112 w 195548"/>
                <a:gd name="connsiteY164" fmla="*/ 45278 h 191374"/>
                <a:gd name="connsiteX165" fmla="*/ 6730 w 195548"/>
                <a:gd name="connsiteY165" fmla="*/ 47946 h 191374"/>
                <a:gd name="connsiteX166" fmla="*/ 5683 w 195548"/>
                <a:gd name="connsiteY166" fmla="*/ 50898 h 191374"/>
                <a:gd name="connsiteX167" fmla="*/ 4159 w 195548"/>
                <a:gd name="connsiteY167" fmla="*/ 52137 h 191374"/>
                <a:gd name="connsiteX168" fmla="*/ 4159 w 195548"/>
                <a:gd name="connsiteY168" fmla="*/ 47183 h 191374"/>
                <a:gd name="connsiteX169" fmla="*/ 5492 w 195548"/>
                <a:gd name="connsiteY169" fmla="*/ 45278 h 191374"/>
                <a:gd name="connsiteX170" fmla="*/ 4587 w 195548"/>
                <a:gd name="connsiteY170" fmla="*/ 44107 h 191374"/>
                <a:gd name="connsiteX171" fmla="*/ 4159 w 195548"/>
                <a:gd name="connsiteY171" fmla="*/ 44135 h 191374"/>
                <a:gd name="connsiteX172" fmla="*/ 3206 w 195548"/>
                <a:gd name="connsiteY172" fmla="*/ 44135 h 191374"/>
                <a:gd name="connsiteX173" fmla="*/ -32 w 195548"/>
                <a:gd name="connsiteY173" fmla="*/ 47850 h 191374"/>
                <a:gd name="connsiteX174" fmla="*/ -32 w 195548"/>
                <a:gd name="connsiteY174" fmla="*/ 47850 h 191374"/>
                <a:gd name="connsiteX175" fmla="*/ 44830 w 195548"/>
                <a:gd name="connsiteY175" fmla="*/ 190725 h 191374"/>
                <a:gd name="connsiteX176" fmla="*/ 48640 w 195548"/>
                <a:gd name="connsiteY176" fmla="*/ 190725 h 191374"/>
                <a:gd name="connsiteX177" fmla="*/ 50926 w 195548"/>
                <a:gd name="connsiteY177" fmla="*/ 189296 h 191374"/>
                <a:gd name="connsiteX178" fmla="*/ 50926 w 195548"/>
                <a:gd name="connsiteY178" fmla="*/ 188439 h 191374"/>
                <a:gd name="connsiteX179" fmla="*/ 47307 w 195548"/>
                <a:gd name="connsiteY179" fmla="*/ 185105 h 191374"/>
                <a:gd name="connsiteX180" fmla="*/ 45211 w 195548"/>
                <a:gd name="connsiteY180" fmla="*/ 183581 h 191374"/>
                <a:gd name="connsiteX181" fmla="*/ 45211 w 195548"/>
                <a:gd name="connsiteY181" fmla="*/ 182248 h 191374"/>
                <a:gd name="connsiteX182" fmla="*/ 47212 w 195548"/>
                <a:gd name="connsiteY182" fmla="*/ 182248 h 191374"/>
                <a:gd name="connsiteX183" fmla="*/ 49212 w 195548"/>
                <a:gd name="connsiteY183" fmla="*/ 182248 h 191374"/>
                <a:gd name="connsiteX184" fmla="*/ 50736 w 195548"/>
                <a:gd name="connsiteY184" fmla="*/ 180914 h 191374"/>
                <a:gd name="connsiteX185" fmla="*/ 50736 w 195548"/>
                <a:gd name="connsiteY185" fmla="*/ 179390 h 191374"/>
                <a:gd name="connsiteX186" fmla="*/ 50736 w 195548"/>
                <a:gd name="connsiteY186" fmla="*/ 178247 h 191374"/>
                <a:gd name="connsiteX187" fmla="*/ 52450 w 195548"/>
                <a:gd name="connsiteY187" fmla="*/ 176438 h 191374"/>
                <a:gd name="connsiteX188" fmla="*/ 54355 w 195548"/>
                <a:gd name="connsiteY188" fmla="*/ 176438 h 191374"/>
                <a:gd name="connsiteX189" fmla="*/ 54355 w 195548"/>
                <a:gd name="connsiteY189" fmla="*/ 177961 h 191374"/>
                <a:gd name="connsiteX190" fmla="*/ 54355 w 195548"/>
                <a:gd name="connsiteY190" fmla="*/ 179581 h 191374"/>
                <a:gd name="connsiteX191" fmla="*/ 54355 w 195548"/>
                <a:gd name="connsiteY191" fmla="*/ 179581 h 191374"/>
                <a:gd name="connsiteX192" fmla="*/ 55499 w 195548"/>
                <a:gd name="connsiteY192" fmla="*/ 180533 h 191374"/>
                <a:gd name="connsiteX193" fmla="*/ 58642 w 195548"/>
                <a:gd name="connsiteY193" fmla="*/ 178057 h 191374"/>
                <a:gd name="connsiteX194" fmla="*/ 58642 w 195548"/>
                <a:gd name="connsiteY194" fmla="*/ 174533 h 191374"/>
                <a:gd name="connsiteX195" fmla="*/ 58070 w 195548"/>
                <a:gd name="connsiteY195" fmla="*/ 172914 h 191374"/>
                <a:gd name="connsiteX196" fmla="*/ 59308 w 195548"/>
                <a:gd name="connsiteY196" fmla="*/ 170437 h 191374"/>
                <a:gd name="connsiteX197" fmla="*/ 59308 w 195548"/>
                <a:gd name="connsiteY197" fmla="*/ 170437 h 191374"/>
                <a:gd name="connsiteX198" fmla="*/ 61880 w 195548"/>
                <a:gd name="connsiteY198" fmla="*/ 172247 h 191374"/>
                <a:gd name="connsiteX199" fmla="*/ 61880 w 195548"/>
                <a:gd name="connsiteY199" fmla="*/ 175104 h 191374"/>
                <a:gd name="connsiteX200" fmla="*/ 63404 w 195548"/>
                <a:gd name="connsiteY200" fmla="*/ 177295 h 191374"/>
                <a:gd name="connsiteX201" fmla="*/ 65690 w 195548"/>
                <a:gd name="connsiteY201" fmla="*/ 175390 h 191374"/>
                <a:gd name="connsiteX202" fmla="*/ 65690 w 195548"/>
                <a:gd name="connsiteY202" fmla="*/ 173009 h 191374"/>
                <a:gd name="connsiteX203" fmla="*/ 68167 w 195548"/>
                <a:gd name="connsiteY203" fmla="*/ 171294 h 191374"/>
                <a:gd name="connsiteX204" fmla="*/ 69119 w 195548"/>
                <a:gd name="connsiteY204" fmla="*/ 173770 h 191374"/>
                <a:gd name="connsiteX205" fmla="*/ 67595 w 195548"/>
                <a:gd name="connsiteY205" fmla="*/ 177390 h 191374"/>
                <a:gd name="connsiteX206" fmla="*/ 67595 w 195548"/>
                <a:gd name="connsiteY206" fmla="*/ 179295 h 191374"/>
                <a:gd name="connsiteX207" fmla="*/ 69405 w 195548"/>
                <a:gd name="connsiteY207" fmla="*/ 180247 h 191374"/>
                <a:gd name="connsiteX208" fmla="*/ 71691 w 195548"/>
                <a:gd name="connsiteY208" fmla="*/ 178533 h 191374"/>
                <a:gd name="connsiteX209" fmla="*/ 72834 w 195548"/>
                <a:gd name="connsiteY209" fmla="*/ 175390 h 191374"/>
                <a:gd name="connsiteX210" fmla="*/ 74929 w 195548"/>
                <a:gd name="connsiteY210" fmla="*/ 171961 h 191374"/>
                <a:gd name="connsiteX211" fmla="*/ 77501 w 195548"/>
                <a:gd name="connsiteY211" fmla="*/ 173009 h 191374"/>
                <a:gd name="connsiteX212" fmla="*/ 76453 w 195548"/>
                <a:gd name="connsiteY212" fmla="*/ 175580 h 191374"/>
                <a:gd name="connsiteX213" fmla="*/ 75120 w 195548"/>
                <a:gd name="connsiteY213" fmla="*/ 179104 h 191374"/>
                <a:gd name="connsiteX214" fmla="*/ 78930 w 195548"/>
                <a:gd name="connsiteY214" fmla="*/ 179104 h 191374"/>
                <a:gd name="connsiteX215" fmla="*/ 81311 w 195548"/>
                <a:gd name="connsiteY215" fmla="*/ 176438 h 191374"/>
                <a:gd name="connsiteX216" fmla="*/ 82454 w 195548"/>
                <a:gd name="connsiteY216" fmla="*/ 173390 h 191374"/>
                <a:gd name="connsiteX217" fmla="*/ 83978 w 195548"/>
                <a:gd name="connsiteY217" fmla="*/ 172151 h 191374"/>
                <a:gd name="connsiteX218" fmla="*/ 83978 w 195548"/>
                <a:gd name="connsiteY218" fmla="*/ 177105 h 191374"/>
                <a:gd name="connsiteX219" fmla="*/ 82740 w 195548"/>
                <a:gd name="connsiteY219" fmla="*/ 179010 h 191374"/>
                <a:gd name="connsiteX220" fmla="*/ 83978 w 195548"/>
                <a:gd name="connsiteY220" fmla="*/ 180247 h 191374"/>
                <a:gd name="connsiteX221" fmla="*/ 84931 w 195548"/>
                <a:gd name="connsiteY221" fmla="*/ 180247 h 191374"/>
                <a:gd name="connsiteX222" fmla="*/ 88264 w 195548"/>
                <a:gd name="connsiteY222" fmla="*/ 176533 h 191374"/>
                <a:gd name="connsiteX223" fmla="*/ 89503 w 195548"/>
                <a:gd name="connsiteY223" fmla="*/ 173104 h 191374"/>
                <a:gd name="connsiteX224" fmla="*/ 88169 w 195548"/>
                <a:gd name="connsiteY224" fmla="*/ 180724 h 191374"/>
                <a:gd name="connsiteX225" fmla="*/ 86074 w 195548"/>
                <a:gd name="connsiteY225" fmla="*/ 182915 h 191374"/>
                <a:gd name="connsiteX226" fmla="*/ 86074 w 195548"/>
                <a:gd name="connsiteY226" fmla="*/ 185105 h 191374"/>
                <a:gd name="connsiteX227" fmla="*/ 88836 w 195548"/>
                <a:gd name="connsiteY227" fmla="*/ 185105 h 191374"/>
                <a:gd name="connsiteX228" fmla="*/ 94456 w 195548"/>
                <a:gd name="connsiteY228" fmla="*/ 180724 h 191374"/>
                <a:gd name="connsiteX229" fmla="*/ 94456 w 195548"/>
                <a:gd name="connsiteY229" fmla="*/ 175295 h 191374"/>
                <a:gd name="connsiteX230" fmla="*/ 95694 w 195548"/>
                <a:gd name="connsiteY230" fmla="*/ 173390 h 191374"/>
                <a:gd name="connsiteX231" fmla="*/ 98456 w 195548"/>
                <a:gd name="connsiteY231" fmla="*/ 174247 h 191374"/>
                <a:gd name="connsiteX232" fmla="*/ 98456 w 195548"/>
                <a:gd name="connsiteY232" fmla="*/ 176819 h 191374"/>
                <a:gd name="connsiteX233" fmla="*/ 99494 w 195548"/>
                <a:gd name="connsiteY233" fmla="*/ 179010 h 191374"/>
                <a:gd name="connsiteX234" fmla="*/ 99504 w 195548"/>
                <a:gd name="connsiteY234" fmla="*/ 179010 h 191374"/>
                <a:gd name="connsiteX235" fmla="*/ 103409 w 195548"/>
                <a:gd name="connsiteY235" fmla="*/ 177581 h 191374"/>
                <a:gd name="connsiteX236" fmla="*/ 104457 w 195548"/>
                <a:gd name="connsiteY236" fmla="*/ 174437 h 191374"/>
                <a:gd name="connsiteX237" fmla="*/ 104457 w 195548"/>
                <a:gd name="connsiteY237" fmla="*/ 172723 h 191374"/>
                <a:gd name="connsiteX238" fmla="*/ 106648 w 195548"/>
                <a:gd name="connsiteY238" fmla="*/ 178533 h 191374"/>
                <a:gd name="connsiteX239" fmla="*/ 106648 w 195548"/>
                <a:gd name="connsiteY239" fmla="*/ 180247 h 191374"/>
                <a:gd name="connsiteX240" fmla="*/ 108076 w 195548"/>
                <a:gd name="connsiteY240" fmla="*/ 181391 h 191374"/>
                <a:gd name="connsiteX241" fmla="*/ 109315 w 195548"/>
                <a:gd name="connsiteY241" fmla="*/ 181391 h 191374"/>
                <a:gd name="connsiteX242" fmla="*/ 112172 w 195548"/>
                <a:gd name="connsiteY242" fmla="*/ 177485 h 191374"/>
                <a:gd name="connsiteX243" fmla="*/ 110839 w 195548"/>
                <a:gd name="connsiteY243" fmla="*/ 173485 h 191374"/>
                <a:gd name="connsiteX244" fmla="*/ 111572 w 195548"/>
                <a:gd name="connsiteY244" fmla="*/ 172047 h 191374"/>
                <a:gd name="connsiteX245" fmla="*/ 112649 w 195548"/>
                <a:gd name="connsiteY245" fmla="*/ 172247 h 191374"/>
                <a:gd name="connsiteX246" fmla="*/ 115411 w 195548"/>
                <a:gd name="connsiteY246" fmla="*/ 177866 h 191374"/>
                <a:gd name="connsiteX247" fmla="*/ 119983 w 195548"/>
                <a:gd name="connsiteY247" fmla="*/ 179581 h 191374"/>
                <a:gd name="connsiteX248" fmla="*/ 123412 w 195548"/>
                <a:gd name="connsiteY248" fmla="*/ 178628 h 191374"/>
                <a:gd name="connsiteX249" fmla="*/ 122935 w 195548"/>
                <a:gd name="connsiteY249" fmla="*/ 177676 h 191374"/>
                <a:gd name="connsiteX250" fmla="*/ 118459 w 195548"/>
                <a:gd name="connsiteY250" fmla="*/ 174628 h 191374"/>
                <a:gd name="connsiteX251" fmla="*/ 116458 w 195548"/>
                <a:gd name="connsiteY251" fmla="*/ 170342 h 191374"/>
                <a:gd name="connsiteX252" fmla="*/ 119221 w 195548"/>
                <a:gd name="connsiteY252" fmla="*/ 170342 h 191374"/>
                <a:gd name="connsiteX253" fmla="*/ 120649 w 195548"/>
                <a:gd name="connsiteY253" fmla="*/ 172247 h 191374"/>
                <a:gd name="connsiteX254" fmla="*/ 121316 w 195548"/>
                <a:gd name="connsiteY254" fmla="*/ 172247 h 191374"/>
                <a:gd name="connsiteX255" fmla="*/ 122773 w 195548"/>
                <a:gd name="connsiteY255" fmla="*/ 170846 h 191374"/>
                <a:gd name="connsiteX256" fmla="*/ 122745 w 195548"/>
                <a:gd name="connsiteY256" fmla="*/ 170532 h 191374"/>
                <a:gd name="connsiteX257" fmla="*/ 123602 w 195548"/>
                <a:gd name="connsiteY257" fmla="*/ 168436 h 191374"/>
                <a:gd name="connsiteX258" fmla="*/ 126174 w 195548"/>
                <a:gd name="connsiteY258" fmla="*/ 173104 h 191374"/>
                <a:gd name="connsiteX259" fmla="*/ 133984 w 195548"/>
                <a:gd name="connsiteY259" fmla="*/ 177581 h 191374"/>
                <a:gd name="connsiteX260" fmla="*/ 135699 w 195548"/>
                <a:gd name="connsiteY260" fmla="*/ 177581 h 191374"/>
                <a:gd name="connsiteX261" fmla="*/ 137509 w 195548"/>
                <a:gd name="connsiteY261" fmla="*/ 175199 h 191374"/>
                <a:gd name="connsiteX262" fmla="*/ 135794 w 195548"/>
                <a:gd name="connsiteY262" fmla="*/ 172914 h 191374"/>
                <a:gd name="connsiteX263" fmla="*/ 133699 w 195548"/>
                <a:gd name="connsiteY263" fmla="*/ 169675 h 191374"/>
                <a:gd name="connsiteX264" fmla="*/ 135070 w 195548"/>
                <a:gd name="connsiteY264" fmla="*/ 166303 h 191374"/>
                <a:gd name="connsiteX265" fmla="*/ 135223 w 195548"/>
                <a:gd name="connsiteY265" fmla="*/ 166246 h 191374"/>
                <a:gd name="connsiteX266" fmla="*/ 139128 w 195548"/>
                <a:gd name="connsiteY266" fmla="*/ 167198 h 191374"/>
                <a:gd name="connsiteX267" fmla="*/ 141319 w 195548"/>
                <a:gd name="connsiteY267" fmla="*/ 169961 h 191374"/>
                <a:gd name="connsiteX268" fmla="*/ 145510 w 195548"/>
                <a:gd name="connsiteY268" fmla="*/ 169294 h 191374"/>
                <a:gd name="connsiteX269" fmla="*/ 145510 w 195548"/>
                <a:gd name="connsiteY269" fmla="*/ 167960 h 191374"/>
                <a:gd name="connsiteX270" fmla="*/ 143128 w 195548"/>
                <a:gd name="connsiteY270" fmla="*/ 165960 h 191374"/>
                <a:gd name="connsiteX271" fmla="*/ 142366 w 195548"/>
                <a:gd name="connsiteY271" fmla="*/ 163293 h 191374"/>
                <a:gd name="connsiteX272" fmla="*/ 144938 w 195548"/>
                <a:gd name="connsiteY272" fmla="*/ 162055 h 191374"/>
                <a:gd name="connsiteX273" fmla="*/ 147034 w 195548"/>
                <a:gd name="connsiteY273" fmla="*/ 163579 h 191374"/>
                <a:gd name="connsiteX274" fmla="*/ 149891 w 195548"/>
                <a:gd name="connsiteY274" fmla="*/ 168722 h 191374"/>
                <a:gd name="connsiteX275" fmla="*/ 151606 w 195548"/>
                <a:gd name="connsiteY275" fmla="*/ 171199 h 191374"/>
                <a:gd name="connsiteX276" fmla="*/ 154939 w 195548"/>
                <a:gd name="connsiteY276" fmla="*/ 172437 h 191374"/>
                <a:gd name="connsiteX277" fmla="*/ 157416 w 195548"/>
                <a:gd name="connsiteY277" fmla="*/ 171866 h 191374"/>
                <a:gd name="connsiteX278" fmla="*/ 158464 w 195548"/>
                <a:gd name="connsiteY278" fmla="*/ 170151 h 191374"/>
                <a:gd name="connsiteX279" fmla="*/ 157130 w 195548"/>
                <a:gd name="connsiteY279" fmla="*/ 169103 h 191374"/>
                <a:gd name="connsiteX280" fmla="*/ 153892 w 195548"/>
                <a:gd name="connsiteY280" fmla="*/ 165674 h 191374"/>
                <a:gd name="connsiteX281" fmla="*/ 154330 w 195548"/>
                <a:gd name="connsiteY281" fmla="*/ 163979 h 191374"/>
                <a:gd name="connsiteX282" fmla="*/ 154368 w 195548"/>
                <a:gd name="connsiteY282" fmla="*/ 163960 h 191374"/>
                <a:gd name="connsiteX283" fmla="*/ 155987 w 195548"/>
                <a:gd name="connsiteY283" fmla="*/ 163960 h 191374"/>
                <a:gd name="connsiteX284" fmla="*/ 158559 w 195548"/>
                <a:gd name="connsiteY284" fmla="*/ 165674 h 191374"/>
                <a:gd name="connsiteX285" fmla="*/ 160654 w 195548"/>
                <a:gd name="connsiteY285" fmla="*/ 167770 h 191374"/>
                <a:gd name="connsiteX286" fmla="*/ 164464 w 195548"/>
                <a:gd name="connsiteY286" fmla="*/ 167770 h 191374"/>
                <a:gd name="connsiteX287" fmla="*/ 164464 w 195548"/>
                <a:gd name="connsiteY287" fmla="*/ 165579 h 191374"/>
                <a:gd name="connsiteX288" fmla="*/ 162369 w 195548"/>
                <a:gd name="connsiteY288" fmla="*/ 164245 h 191374"/>
                <a:gd name="connsiteX289" fmla="*/ 156654 w 195548"/>
                <a:gd name="connsiteY289" fmla="*/ 159293 h 191374"/>
                <a:gd name="connsiteX290" fmla="*/ 156435 w 195548"/>
                <a:gd name="connsiteY290" fmla="*/ 157416 h 191374"/>
                <a:gd name="connsiteX291" fmla="*/ 156654 w 195548"/>
                <a:gd name="connsiteY291" fmla="*/ 157197 h 191374"/>
                <a:gd name="connsiteX292" fmla="*/ 158654 w 195548"/>
                <a:gd name="connsiteY292" fmla="*/ 157197 h 191374"/>
                <a:gd name="connsiteX293" fmla="*/ 159892 w 195548"/>
                <a:gd name="connsiteY293" fmla="*/ 158245 h 191374"/>
                <a:gd name="connsiteX294" fmla="*/ 161702 w 195548"/>
                <a:gd name="connsiteY294" fmla="*/ 160054 h 191374"/>
                <a:gd name="connsiteX295" fmla="*/ 164750 w 195548"/>
                <a:gd name="connsiteY295" fmla="*/ 161579 h 191374"/>
                <a:gd name="connsiteX296" fmla="*/ 168179 w 195548"/>
                <a:gd name="connsiteY296" fmla="*/ 159960 h 191374"/>
                <a:gd name="connsiteX297" fmla="*/ 166465 w 195548"/>
                <a:gd name="connsiteY297" fmla="*/ 157959 h 191374"/>
                <a:gd name="connsiteX298" fmla="*/ 164750 w 195548"/>
                <a:gd name="connsiteY298" fmla="*/ 156435 h 191374"/>
                <a:gd name="connsiteX299" fmla="*/ 164750 w 195548"/>
                <a:gd name="connsiteY299" fmla="*/ 155387 h 191374"/>
                <a:gd name="connsiteX300" fmla="*/ 164750 w 195548"/>
                <a:gd name="connsiteY300" fmla="*/ 154720 h 191374"/>
                <a:gd name="connsiteX301" fmla="*/ 169036 w 195548"/>
                <a:gd name="connsiteY301" fmla="*/ 154720 h 191374"/>
                <a:gd name="connsiteX302" fmla="*/ 170846 w 195548"/>
                <a:gd name="connsiteY302" fmla="*/ 157388 h 191374"/>
                <a:gd name="connsiteX303" fmla="*/ 172275 w 195548"/>
                <a:gd name="connsiteY303" fmla="*/ 160150 h 191374"/>
                <a:gd name="connsiteX304" fmla="*/ 173323 w 195548"/>
                <a:gd name="connsiteY304" fmla="*/ 160150 h 191374"/>
                <a:gd name="connsiteX305" fmla="*/ 175609 w 195548"/>
                <a:gd name="connsiteY305" fmla="*/ 159293 h 191374"/>
                <a:gd name="connsiteX306" fmla="*/ 176847 w 195548"/>
                <a:gd name="connsiteY306" fmla="*/ 158245 h 191374"/>
                <a:gd name="connsiteX307" fmla="*/ 175895 w 195548"/>
                <a:gd name="connsiteY307" fmla="*/ 154625 h 191374"/>
                <a:gd name="connsiteX308" fmla="*/ 172084 w 195548"/>
                <a:gd name="connsiteY308" fmla="*/ 152149 h 191374"/>
                <a:gd name="connsiteX309" fmla="*/ 172084 w 195548"/>
                <a:gd name="connsiteY309" fmla="*/ 150149 h 191374"/>
                <a:gd name="connsiteX310" fmla="*/ 174942 w 195548"/>
                <a:gd name="connsiteY310" fmla="*/ 149482 h 191374"/>
                <a:gd name="connsiteX311" fmla="*/ 176752 w 195548"/>
                <a:gd name="connsiteY311" fmla="*/ 150911 h 191374"/>
                <a:gd name="connsiteX312" fmla="*/ 177704 w 195548"/>
                <a:gd name="connsiteY312" fmla="*/ 152054 h 191374"/>
                <a:gd name="connsiteX313" fmla="*/ 179514 w 195548"/>
                <a:gd name="connsiteY313" fmla="*/ 152054 h 191374"/>
                <a:gd name="connsiteX314" fmla="*/ 181514 w 195548"/>
                <a:gd name="connsiteY314" fmla="*/ 149768 h 191374"/>
                <a:gd name="connsiteX315" fmla="*/ 180181 w 195548"/>
                <a:gd name="connsiteY315" fmla="*/ 147387 h 191374"/>
                <a:gd name="connsiteX316" fmla="*/ 181610 w 195548"/>
                <a:gd name="connsiteY316" fmla="*/ 146244 h 191374"/>
                <a:gd name="connsiteX317" fmla="*/ 183800 w 195548"/>
                <a:gd name="connsiteY317" fmla="*/ 146244 h 191374"/>
                <a:gd name="connsiteX318" fmla="*/ 184943 w 195548"/>
                <a:gd name="connsiteY318" fmla="*/ 147196 h 191374"/>
                <a:gd name="connsiteX319" fmla="*/ 187610 w 195548"/>
                <a:gd name="connsiteY319" fmla="*/ 149768 h 191374"/>
                <a:gd name="connsiteX320" fmla="*/ 192278 w 195548"/>
                <a:gd name="connsiteY320" fmla="*/ 150339 h 191374"/>
                <a:gd name="connsiteX321" fmla="*/ 194563 w 195548"/>
                <a:gd name="connsiteY321" fmla="*/ 148910 h 191374"/>
                <a:gd name="connsiteX322" fmla="*/ 194563 w 195548"/>
                <a:gd name="connsiteY322" fmla="*/ 148053 h 191374"/>
                <a:gd name="connsiteX323" fmla="*/ 190849 w 195548"/>
                <a:gd name="connsiteY323" fmla="*/ 144815 h 191374"/>
                <a:gd name="connsiteX324" fmla="*/ 188753 w 195548"/>
                <a:gd name="connsiteY324" fmla="*/ 143291 h 191374"/>
                <a:gd name="connsiteX325" fmla="*/ 188753 w 195548"/>
                <a:gd name="connsiteY325" fmla="*/ 141957 h 191374"/>
                <a:gd name="connsiteX326" fmla="*/ 190849 w 195548"/>
                <a:gd name="connsiteY326" fmla="*/ 141957 h 191374"/>
                <a:gd name="connsiteX327" fmla="*/ 192754 w 195548"/>
                <a:gd name="connsiteY327" fmla="*/ 141957 h 191374"/>
                <a:gd name="connsiteX328" fmla="*/ 194278 w 195548"/>
                <a:gd name="connsiteY328" fmla="*/ 140624 h 191374"/>
                <a:gd name="connsiteX329" fmla="*/ 194278 w 195548"/>
                <a:gd name="connsiteY329" fmla="*/ 139005 h 191374"/>
                <a:gd name="connsiteX330" fmla="*/ 194278 w 195548"/>
                <a:gd name="connsiteY330" fmla="*/ 137862 h 191374"/>
                <a:gd name="connsiteX331" fmla="*/ 195516 w 195548"/>
                <a:gd name="connsiteY331" fmla="*/ 136242 h 191374"/>
                <a:gd name="connsiteX332" fmla="*/ 180943 w 195548"/>
                <a:gd name="connsiteY332" fmla="*/ 38135 h 191374"/>
                <a:gd name="connsiteX333" fmla="*/ 170084 w 195548"/>
                <a:gd name="connsiteY333" fmla="*/ 12036 h 191374"/>
                <a:gd name="connsiteX334" fmla="*/ 171227 w 195548"/>
                <a:gd name="connsiteY334" fmla="*/ 14417 h 19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95548" h="191374">
                  <a:moveTo>
                    <a:pt x="171227" y="14417"/>
                  </a:moveTo>
                  <a:lnTo>
                    <a:pt x="171227" y="14417"/>
                  </a:lnTo>
                  <a:cubicBezTo>
                    <a:pt x="170656" y="12322"/>
                    <a:pt x="169417" y="13370"/>
                    <a:pt x="168655" y="12703"/>
                  </a:cubicBezTo>
                  <a:cubicBezTo>
                    <a:pt x="167893" y="12036"/>
                    <a:pt x="168655" y="10798"/>
                    <a:pt x="168655" y="9750"/>
                  </a:cubicBezTo>
                  <a:cubicBezTo>
                    <a:pt x="168655" y="8703"/>
                    <a:pt x="168655" y="7464"/>
                    <a:pt x="167131" y="7654"/>
                  </a:cubicBezTo>
                  <a:cubicBezTo>
                    <a:pt x="166065" y="7750"/>
                    <a:pt x="165179" y="8521"/>
                    <a:pt x="164941" y="9560"/>
                  </a:cubicBezTo>
                  <a:cubicBezTo>
                    <a:pt x="164941" y="10322"/>
                    <a:pt x="164941" y="11084"/>
                    <a:pt x="164941" y="11941"/>
                  </a:cubicBezTo>
                  <a:cubicBezTo>
                    <a:pt x="164560" y="12941"/>
                    <a:pt x="163626" y="13608"/>
                    <a:pt x="162559" y="13655"/>
                  </a:cubicBezTo>
                  <a:cubicBezTo>
                    <a:pt x="161131" y="13655"/>
                    <a:pt x="161226" y="12227"/>
                    <a:pt x="161607" y="11179"/>
                  </a:cubicBezTo>
                  <a:lnTo>
                    <a:pt x="163036" y="7560"/>
                  </a:lnTo>
                  <a:cubicBezTo>
                    <a:pt x="163207" y="6940"/>
                    <a:pt x="163207" y="6283"/>
                    <a:pt x="163036" y="5655"/>
                  </a:cubicBezTo>
                  <a:cubicBezTo>
                    <a:pt x="162769" y="4921"/>
                    <a:pt x="161988" y="4512"/>
                    <a:pt x="161226" y="4702"/>
                  </a:cubicBezTo>
                  <a:cubicBezTo>
                    <a:pt x="160235" y="4892"/>
                    <a:pt x="159397" y="5521"/>
                    <a:pt x="158940" y="6416"/>
                  </a:cubicBezTo>
                  <a:cubicBezTo>
                    <a:pt x="158378" y="7378"/>
                    <a:pt x="158026" y="8455"/>
                    <a:pt x="157892" y="9560"/>
                  </a:cubicBezTo>
                  <a:cubicBezTo>
                    <a:pt x="157892" y="10798"/>
                    <a:pt x="157892" y="12512"/>
                    <a:pt x="155892" y="12988"/>
                  </a:cubicBezTo>
                  <a:cubicBezTo>
                    <a:pt x="154939" y="13427"/>
                    <a:pt x="153806" y="13008"/>
                    <a:pt x="153368" y="12055"/>
                  </a:cubicBezTo>
                  <a:cubicBezTo>
                    <a:pt x="153349" y="12017"/>
                    <a:pt x="153330" y="11979"/>
                    <a:pt x="153320" y="11941"/>
                  </a:cubicBezTo>
                  <a:cubicBezTo>
                    <a:pt x="153244" y="11017"/>
                    <a:pt x="153596" y="10103"/>
                    <a:pt x="154273" y="9464"/>
                  </a:cubicBezTo>
                  <a:cubicBezTo>
                    <a:pt x="155225" y="8226"/>
                    <a:pt x="156463" y="6797"/>
                    <a:pt x="155606" y="5845"/>
                  </a:cubicBezTo>
                  <a:cubicBezTo>
                    <a:pt x="154749" y="4892"/>
                    <a:pt x="153130" y="5273"/>
                    <a:pt x="151891" y="5845"/>
                  </a:cubicBezTo>
                  <a:cubicBezTo>
                    <a:pt x="150806" y="6426"/>
                    <a:pt x="149967" y="7369"/>
                    <a:pt x="149510" y="8512"/>
                  </a:cubicBezTo>
                  <a:cubicBezTo>
                    <a:pt x="149034" y="9560"/>
                    <a:pt x="148939" y="10512"/>
                    <a:pt x="148462" y="11560"/>
                  </a:cubicBezTo>
                  <a:cubicBezTo>
                    <a:pt x="148167" y="12179"/>
                    <a:pt x="147605" y="12636"/>
                    <a:pt x="146938" y="12798"/>
                  </a:cubicBezTo>
                  <a:cubicBezTo>
                    <a:pt x="145795" y="11350"/>
                    <a:pt x="145795" y="9303"/>
                    <a:pt x="146938" y="7845"/>
                  </a:cubicBezTo>
                  <a:cubicBezTo>
                    <a:pt x="147453" y="7283"/>
                    <a:pt x="147862" y="6635"/>
                    <a:pt x="148177" y="5940"/>
                  </a:cubicBezTo>
                  <a:cubicBezTo>
                    <a:pt x="148291" y="5368"/>
                    <a:pt x="147929" y="4816"/>
                    <a:pt x="147367" y="4702"/>
                  </a:cubicBezTo>
                  <a:cubicBezTo>
                    <a:pt x="147224" y="4673"/>
                    <a:pt x="147081" y="4673"/>
                    <a:pt x="146938" y="4702"/>
                  </a:cubicBezTo>
                  <a:lnTo>
                    <a:pt x="145986" y="4702"/>
                  </a:lnTo>
                  <a:cubicBezTo>
                    <a:pt x="144395" y="5426"/>
                    <a:pt x="143214" y="6826"/>
                    <a:pt x="142747" y="8512"/>
                  </a:cubicBezTo>
                  <a:cubicBezTo>
                    <a:pt x="142747" y="9655"/>
                    <a:pt x="142747" y="10989"/>
                    <a:pt x="141509" y="11845"/>
                  </a:cubicBezTo>
                  <a:cubicBezTo>
                    <a:pt x="139899" y="9398"/>
                    <a:pt x="140433" y="6121"/>
                    <a:pt x="142747" y="4321"/>
                  </a:cubicBezTo>
                  <a:cubicBezTo>
                    <a:pt x="143519" y="3635"/>
                    <a:pt x="144224" y="2863"/>
                    <a:pt x="144843" y="2035"/>
                  </a:cubicBezTo>
                  <a:cubicBezTo>
                    <a:pt x="145348" y="1425"/>
                    <a:pt x="145252" y="530"/>
                    <a:pt x="144643" y="25"/>
                  </a:cubicBezTo>
                  <a:cubicBezTo>
                    <a:pt x="144557" y="-42"/>
                    <a:pt x="144462" y="-108"/>
                    <a:pt x="144367" y="-156"/>
                  </a:cubicBezTo>
                  <a:cubicBezTo>
                    <a:pt x="143509" y="-480"/>
                    <a:pt x="142557" y="-480"/>
                    <a:pt x="141700" y="-156"/>
                  </a:cubicBezTo>
                  <a:cubicBezTo>
                    <a:pt x="139376" y="511"/>
                    <a:pt x="137413" y="2092"/>
                    <a:pt x="136270" y="4226"/>
                  </a:cubicBezTo>
                  <a:cubicBezTo>
                    <a:pt x="135985" y="6026"/>
                    <a:pt x="135985" y="7854"/>
                    <a:pt x="136270" y="9655"/>
                  </a:cubicBezTo>
                  <a:cubicBezTo>
                    <a:pt x="136251" y="10426"/>
                    <a:pt x="135813" y="11122"/>
                    <a:pt x="135128" y="11465"/>
                  </a:cubicBezTo>
                  <a:cubicBezTo>
                    <a:pt x="134146" y="12008"/>
                    <a:pt x="132908" y="11722"/>
                    <a:pt x="132270" y="10798"/>
                  </a:cubicBezTo>
                  <a:cubicBezTo>
                    <a:pt x="132041" y="9922"/>
                    <a:pt x="132041" y="9007"/>
                    <a:pt x="132270" y="8131"/>
                  </a:cubicBezTo>
                  <a:cubicBezTo>
                    <a:pt x="132270" y="7274"/>
                    <a:pt x="132270" y="6321"/>
                    <a:pt x="131222" y="6035"/>
                  </a:cubicBezTo>
                  <a:cubicBezTo>
                    <a:pt x="129774" y="5673"/>
                    <a:pt x="128241" y="6198"/>
                    <a:pt x="127317" y="7369"/>
                  </a:cubicBezTo>
                  <a:cubicBezTo>
                    <a:pt x="126631" y="8274"/>
                    <a:pt x="126260" y="9379"/>
                    <a:pt x="126269" y="10512"/>
                  </a:cubicBezTo>
                  <a:lnTo>
                    <a:pt x="126269" y="12227"/>
                  </a:lnTo>
                  <a:cubicBezTo>
                    <a:pt x="124431" y="10950"/>
                    <a:pt x="123564" y="8683"/>
                    <a:pt x="124078" y="6511"/>
                  </a:cubicBezTo>
                  <a:cubicBezTo>
                    <a:pt x="124164" y="5911"/>
                    <a:pt x="124164" y="5302"/>
                    <a:pt x="124078" y="4702"/>
                  </a:cubicBezTo>
                  <a:cubicBezTo>
                    <a:pt x="123983" y="4054"/>
                    <a:pt x="123393" y="3597"/>
                    <a:pt x="122745" y="3654"/>
                  </a:cubicBezTo>
                  <a:lnTo>
                    <a:pt x="121507" y="3654"/>
                  </a:lnTo>
                  <a:cubicBezTo>
                    <a:pt x="119792" y="4226"/>
                    <a:pt x="118640" y="5845"/>
                    <a:pt x="118649" y="7654"/>
                  </a:cubicBezTo>
                  <a:cubicBezTo>
                    <a:pt x="118964" y="8998"/>
                    <a:pt x="119411" y="10302"/>
                    <a:pt x="119983" y="11560"/>
                  </a:cubicBezTo>
                  <a:cubicBezTo>
                    <a:pt x="120202" y="12151"/>
                    <a:pt x="119906" y="12808"/>
                    <a:pt x="119316" y="13027"/>
                  </a:cubicBezTo>
                  <a:cubicBezTo>
                    <a:pt x="119249" y="13055"/>
                    <a:pt x="119192" y="13074"/>
                    <a:pt x="119125" y="13084"/>
                  </a:cubicBezTo>
                  <a:cubicBezTo>
                    <a:pt x="118849" y="13198"/>
                    <a:pt x="118544" y="13198"/>
                    <a:pt x="118268" y="13084"/>
                  </a:cubicBezTo>
                  <a:cubicBezTo>
                    <a:pt x="116268" y="11655"/>
                    <a:pt x="117030" y="8988"/>
                    <a:pt x="115506" y="7369"/>
                  </a:cubicBezTo>
                  <a:cubicBezTo>
                    <a:pt x="114153" y="6407"/>
                    <a:pt x="112582" y="5816"/>
                    <a:pt x="110934" y="5655"/>
                  </a:cubicBezTo>
                  <a:cubicBezTo>
                    <a:pt x="109791" y="5655"/>
                    <a:pt x="107886" y="5655"/>
                    <a:pt x="107600" y="6607"/>
                  </a:cubicBezTo>
                  <a:cubicBezTo>
                    <a:pt x="107314" y="7560"/>
                    <a:pt x="107600" y="7274"/>
                    <a:pt x="107600" y="7560"/>
                  </a:cubicBezTo>
                  <a:cubicBezTo>
                    <a:pt x="109038" y="8655"/>
                    <a:pt x="110534" y="9674"/>
                    <a:pt x="112077" y="10607"/>
                  </a:cubicBezTo>
                  <a:cubicBezTo>
                    <a:pt x="113525" y="11512"/>
                    <a:pt x="114277" y="13208"/>
                    <a:pt x="113982" y="14893"/>
                  </a:cubicBezTo>
                  <a:cubicBezTo>
                    <a:pt x="113163" y="15513"/>
                    <a:pt x="112039" y="15513"/>
                    <a:pt x="111220" y="14893"/>
                  </a:cubicBezTo>
                  <a:cubicBezTo>
                    <a:pt x="111220" y="14322"/>
                    <a:pt x="110553" y="13465"/>
                    <a:pt x="109886" y="12988"/>
                  </a:cubicBezTo>
                  <a:lnTo>
                    <a:pt x="109220" y="12988"/>
                  </a:lnTo>
                  <a:cubicBezTo>
                    <a:pt x="108172" y="12988"/>
                    <a:pt x="107695" y="14037"/>
                    <a:pt x="107791" y="14703"/>
                  </a:cubicBezTo>
                  <a:cubicBezTo>
                    <a:pt x="107886" y="15370"/>
                    <a:pt x="107791" y="16418"/>
                    <a:pt x="107029" y="16799"/>
                  </a:cubicBezTo>
                  <a:cubicBezTo>
                    <a:pt x="106267" y="17179"/>
                    <a:pt x="105124" y="13751"/>
                    <a:pt x="104457" y="12131"/>
                  </a:cubicBezTo>
                  <a:cubicBezTo>
                    <a:pt x="102790" y="9388"/>
                    <a:pt x="99856" y="7674"/>
                    <a:pt x="96646" y="7560"/>
                  </a:cubicBezTo>
                  <a:lnTo>
                    <a:pt x="94932" y="7560"/>
                  </a:lnTo>
                  <a:cubicBezTo>
                    <a:pt x="93818" y="7836"/>
                    <a:pt x="93084" y="8893"/>
                    <a:pt x="93217" y="10036"/>
                  </a:cubicBezTo>
                  <a:cubicBezTo>
                    <a:pt x="93551" y="10922"/>
                    <a:pt x="94151" y="11684"/>
                    <a:pt x="94932" y="12227"/>
                  </a:cubicBezTo>
                  <a:cubicBezTo>
                    <a:pt x="95808" y="13160"/>
                    <a:pt x="96494" y="14265"/>
                    <a:pt x="96932" y="15465"/>
                  </a:cubicBezTo>
                  <a:cubicBezTo>
                    <a:pt x="97504" y="16770"/>
                    <a:pt x="96904" y="18285"/>
                    <a:pt x="95608" y="18856"/>
                  </a:cubicBezTo>
                  <a:cubicBezTo>
                    <a:pt x="95570" y="18865"/>
                    <a:pt x="95542" y="18885"/>
                    <a:pt x="95503" y="18894"/>
                  </a:cubicBezTo>
                  <a:cubicBezTo>
                    <a:pt x="94132" y="19456"/>
                    <a:pt x="92560" y="19065"/>
                    <a:pt x="91598" y="17942"/>
                  </a:cubicBezTo>
                  <a:cubicBezTo>
                    <a:pt x="90931" y="17085"/>
                    <a:pt x="90646" y="15846"/>
                    <a:pt x="89503" y="15180"/>
                  </a:cubicBezTo>
                  <a:cubicBezTo>
                    <a:pt x="88102" y="14427"/>
                    <a:pt x="86359" y="14741"/>
                    <a:pt x="85312" y="15941"/>
                  </a:cubicBezTo>
                  <a:cubicBezTo>
                    <a:pt x="85093" y="16322"/>
                    <a:pt x="85093" y="16799"/>
                    <a:pt x="85312" y="17179"/>
                  </a:cubicBezTo>
                  <a:cubicBezTo>
                    <a:pt x="86007" y="17951"/>
                    <a:pt x="86769" y="18646"/>
                    <a:pt x="87598" y="19275"/>
                  </a:cubicBezTo>
                  <a:cubicBezTo>
                    <a:pt x="88474" y="19808"/>
                    <a:pt x="88807" y="20923"/>
                    <a:pt x="88360" y="21847"/>
                  </a:cubicBezTo>
                  <a:cubicBezTo>
                    <a:pt x="87817" y="22676"/>
                    <a:pt x="86874" y="23142"/>
                    <a:pt x="85883" y="23085"/>
                  </a:cubicBezTo>
                  <a:cubicBezTo>
                    <a:pt x="84921" y="23114"/>
                    <a:pt x="84054" y="22542"/>
                    <a:pt x="83692" y="21656"/>
                  </a:cubicBezTo>
                  <a:lnTo>
                    <a:pt x="80930" y="16418"/>
                  </a:lnTo>
                  <a:cubicBezTo>
                    <a:pt x="80482" y="15513"/>
                    <a:pt x="79902" y="14684"/>
                    <a:pt x="79216" y="13941"/>
                  </a:cubicBezTo>
                  <a:cubicBezTo>
                    <a:pt x="78320" y="13151"/>
                    <a:pt x="77168" y="12712"/>
                    <a:pt x="75977" y="12703"/>
                  </a:cubicBezTo>
                  <a:cubicBezTo>
                    <a:pt x="75120" y="12684"/>
                    <a:pt x="74263" y="12884"/>
                    <a:pt x="73501" y="13274"/>
                  </a:cubicBezTo>
                  <a:cubicBezTo>
                    <a:pt x="72739" y="13751"/>
                    <a:pt x="72262" y="14417"/>
                    <a:pt x="72453" y="14989"/>
                  </a:cubicBezTo>
                  <a:cubicBezTo>
                    <a:pt x="72643" y="15560"/>
                    <a:pt x="73215" y="15751"/>
                    <a:pt x="73786" y="16036"/>
                  </a:cubicBezTo>
                  <a:cubicBezTo>
                    <a:pt x="75225" y="16742"/>
                    <a:pt x="76368" y="17913"/>
                    <a:pt x="77025" y="19371"/>
                  </a:cubicBezTo>
                  <a:cubicBezTo>
                    <a:pt x="77454" y="19894"/>
                    <a:pt x="77454" y="20657"/>
                    <a:pt x="77025" y="21180"/>
                  </a:cubicBezTo>
                  <a:cubicBezTo>
                    <a:pt x="76501" y="21370"/>
                    <a:pt x="75930" y="21370"/>
                    <a:pt x="75406" y="21180"/>
                  </a:cubicBezTo>
                  <a:cubicBezTo>
                    <a:pt x="74320" y="20990"/>
                    <a:pt x="73377" y="20323"/>
                    <a:pt x="72834" y="19371"/>
                  </a:cubicBezTo>
                  <a:cubicBezTo>
                    <a:pt x="72377" y="18494"/>
                    <a:pt x="71681" y="17770"/>
                    <a:pt x="70834" y="17275"/>
                  </a:cubicBezTo>
                  <a:cubicBezTo>
                    <a:pt x="69653" y="16618"/>
                    <a:pt x="68205" y="16618"/>
                    <a:pt x="67024" y="17275"/>
                  </a:cubicBezTo>
                  <a:cubicBezTo>
                    <a:pt x="66509" y="17875"/>
                    <a:pt x="66509" y="18770"/>
                    <a:pt x="67024" y="19371"/>
                  </a:cubicBezTo>
                  <a:cubicBezTo>
                    <a:pt x="67633" y="19923"/>
                    <a:pt x="68310" y="20399"/>
                    <a:pt x="69024" y="20799"/>
                  </a:cubicBezTo>
                  <a:cubicBezTo>
                    <a:pt x="71291" y="21942"/>
                    <a:pt x="73244" y="23609"/>
                    <a:pt x="74739" y="25657"/>
                  </a:cubicBezTo>
                  <a:cubicBezTo>
                    <a:pt x="75349" y="26161"/>
                    <a:pt x="75425" y="27067"/>
                    <a:pt x="74920" y="27667"/>
                  </a:cubicBezTo>
                  <a:cubicBezTo>
                    <a:pt x="74863" y="27733"/>
                    <a:pt x="74806" y="27790"/>
                    <a:pt x="74739" y="27847"/>
                  </a:cubicBezTo>
                  <a:cubicBezTo>
                    <a:pt x="74101" y="28133"/>
                    <a:pt x="73377" y="28133"/>
                    <a:pt x="72739" y="27847"/>
                  </a:cubicBezTo>
                  <a:cubicBezTo>
                    <a:pt x="72291" y="27571"/>
                    <a:pt x="71910" y="27219"/>
                    <a:pt x="71596" y="26800"/>
                  </a:cubicBezTo>
                  <a:lnTo>
                    <a:pt x="69786" y="24895"/>
                  </a:lnTo>
                  <a:cubicBezTo>
                    <a:pt x="68948" y="24095"/>
                    <a:pt x="67881" y="23562"/>
                    <a:pt x="66738" y="23371"/>
                  </a:cubicBezTo>
                  <a:cubicBezTo>
                    <a:pt x="65404" y="23371"/>
                    <a:pt x="63595" y="24038"/>
                    <a:pt x="63309" y="24990"/>
                  </a:cubicBezTo>
                  <a:cubicBezTo>
                    <a:pt x="63023" y="25943"/>
                    <a:pt x="64261" y="26419"/>
                    <a:pt x="65024" y="26990"/>
                  </a:cubicBezTo>
                  <a:cubicBezTo>
                    <a:pt x="65719" y="27343"/>
                    <a:pt x="66309" y="27867"/>
                    <a:pt x="66738" y="28514"/>
                  </a:cubicBezTo>
                  <a:cubicBezTo>
                    <a:pt x="66738" y="28514"/>
                    <a:pt x="67214" y="29181"/>
                    <a:pt x="66738" y="29657"/>
                  </a:cubicBezTo>
                  <a:lnTo>
                    <a:pt x="66262" y="30229"/>
                  </a:lnTo>
                  <a:cubicBezTo>
                    <a:pt x="64919" y="30943"/>
                    <a:pt x="63319" y="30943"/>
                    <a:pt x="61975" y="30229"/>
                  </a:cubicBezTo>
                  <a:cubicBezTo>
                    <a:pt x="61090" y="29581"/>
                    <a:pt x="60480" y="28629"/>
                    <a:pt x="60261" y="27562"/>
                  </a:cubicBezTo>
                  <a:cubicBezTo>
                    <a:pt x="60080" y="26486"/>
                    <a:pt x="59585" y="25495"/>
                    <a:pt x="58832" y="24705"/>
                  </a:cubicBezTo>
                  <a:cubicBezTo>
                    <a:pt x="58518" y="24466"/>
                    <a:pt x="58165" y="24305"/>
                    <a:pt x="57784" y="24228"/>
                  </a:cubicBezTo>
                  <a:cubicBezTo>
                    <a:pt x="56965" y="24247"/>
                    <a:pt x="56165" y="24514"/>
                    <a:pt x="55499" y="24990"/>
                  </a:cubicBezTo>
                  <a:lnTo>
                    <a:pt x="54260" y="26038"/>
                  </a:lnTo>
                  <a:cubicBezTo>
                    <a:pt x="53489" y="27171"/>
                    <a:pt x="53774" y="28705"/>
                    <a:pt x="54908" y="29476"/>
                  </a:cubicBezTo>
                  <a:cubicBezTo>
                    <a:pt x="55003" y="29543"/>
                    <a:pt x="55108" y="29600"/>
                    <a:pt x="55213" y="29657"/>
                  </a:cubicBezTo>
                  <a:cubicBezTo>
                    <a:pt x="56546" y="30410"/>
                    <a:pt x="57822" y="31277"/>
                    <a:pt x="59023" y="32229"/>
                  </a:cubicBezTo>
                  <a:cubicBezTo>
                    <a:pt x="59594" y="32801"/>
                    <a:pt x="59880" y="33563"/>
                    <a:pt x="59023" y="34230"/>
                  </a:cubicBezTo>
                  <a:cubicBezTo>
                    <a:pt x="58270" y="34896"/>
                    <a:pt x="57213" y="35106"/>
                    <a:pt x="56260" y="34801"/>
                  </a:cubicBezTo>
                  <a:cubicBezTo>
                    <a:pt x="55479" y="34610"/>
                    <a:pt x="54813" y="34087"/>
                    <a:pt x="54451" y="33372"/>
                  </a:cubicBezTo>
                  <a:cubicBezTo>
                    <a:pt x="54194" y="32944"/>
                    <a:pt x="53870" y="32563"/>
                    <a:pt x="53498" y="32229"/>
                  </a:cubicBezTo>
                  <a:cubicBezTo>
                    <a:pt x="52946" y="32029"/>
                    <a:pt x="52336" y="32029"/>
                    <a:pt x="51784" y="32229"/>
                  </a:cubicBezTo>
                  <a:cubicBezTo>
                    <a:pt x="50612" y="32334"/>
                    <a:pt x="49726" y="33344"/>
                    <a:pt x="49783" y="34515"/>
                  </a:cubicBezTo>
                  <a:cubicBezTo>
                    <a:pt x="49783" y="35372"/>
                    <a:pt x="50736" y="36039"/>
                    <a:pt x="51117" y="36896"/>
                  </a:cubicBezTo>
                  <a:cubicBezTo>
                    <a:pt x="51498" y="37754"/>
                    <a:pt x="50450" y="37754"/>
                    <a:pt x="49688" y="37944"/>
                  </a:cubicBezTo>
                  <a:cubicBezTo>
                    <a:pt x="48974" y="38173"/>
                    <a:pt x="48212" y="38173"/>
                    <a:pt x="47497" y="37944"/>
                  </a:cubicBezTo>
                  <a:cubicBezTo>
                    <a:pt x="47078" y="37668"/>
                    <a:pt x="46726" y="37315"/>
                    <a:pt x="46450" y="36896"/>
                  </a:cubicBezTo>
                  <a:cubicBezTo>
                    <a:pt x="45735" y="35877"/>
                    <a:pt x="44830" y="35001"/>
                    <a:pt x="43783" y="34325"/>
                  </a:cubicBezTo>
                  <a:cubicBezTo>
                    <a:pt x="42382" y="33563"/>
                    <a:pt x="40763" y="33324"/>
                    <a:pt x="39211" y="33658"/>
                  </a:cubicBezTo>
                  <a:cubicBezTo>
                    <a:pt x="38277" y="33791"/>
                    <a:pt x="37449" y="34306"/>
                    <a:pt x="36925" y="35086"/>
                  </a:cubicBezTo>
                  <a:cubicBezTo>
                    <a:pt x="36829" y="35363"/>
                    <a:pt x="36829" y="35668"/>
                    <a:pt x="36925" y="35944"/>
                  </a:cubicBezTo>
                  <a:cubicBezTo>
                    <a:pt x="36925" y="37372"/>
                    <a:pt x="38925" y="38421"/>
                    <a:pt x="40544" y="39277"/>
                  </a:cubicBezTo>
                  <a:cubicBezTo>
                    <a:pt x="41382" y="39554"/>
                    <a:pt x="42116" y="40087"/>
                    <a:pt x="42640" y="40802"/>
                  </a:cubicBezTo>
                  <a:cubicBezTo>
                    <a:pt x="42964" y="41192"/>
                    <a:pt x="42964" y="41745"/>
                    <a:pt x="42640" y="42135"/>
                  </a:cubicBezTo>
                  <a:cubicBezTo>
                    <a:pt x="41992" y="42373"/>
                    <a:pt x="41287" y="42373"/>
                    <a:pt x="40639" y="42135"/>
                  </a:cubicBezTo>
                  <a:cubicBezTo>
                    <a:pt x="39982" y="41992"/>
                    <a:pt x="39296" y="41992"/>
                    <a:pt x="38639" y="42135"/>
                  </a:cubicBezTo>
                  <a:cubicBezTo>
                    <a:pt x="37963" y="42297"/>
                    <a:pt x="37420" y="42802"/>
                    <a:pt x="37210" y="43468"/>
                  </a:cubicBezTo>
                  <a:cubicBezTo>
                    <a:pt x="37163" y="44011"/>
                    <a:pt x="37163" y="44545"/>
                    <a:pt x="37210" y="45088"/>
                  </a:cubicBezTo>
                  <a:cubicBezTo>
                    <a:pt x="37258" y="45431"/>
                    <a:pt x="37258" y="45783"/>
                    <a:pt x="37210" y="46136"/>
                  </a:cubicBezTo>
                  <a:cubicBezTo>
                    <a:pt x="37058" y="47003"/>
                    <a:pt x="36429" y="47698"/>
                    <a:pt x="35591" y="47946"/>
                  </a:cubicBezTo>
                  <a:cubicBezTo>
                    <a:pt x="35020" y="48355"/>
                    <a:pt x="34258" y="48355"/>
                    <a:pt x="33686" y="47946"/>
                  </a:cubicBezTo>
                  <a:cubicBezTo>
                    <a:pt x="33686" y="47946"/>
                    <a:pt x="33686" y="46993"/>
                    <a:pt x="33686" y="46421"/>
                  </a:cubicBezTo>
                  <a:cubicBezTo>
                    <a:pt x="33734" y="45878"/>
                    <a:pt x="33734" y="45345"/>
                    <a:pt x="33686" y="44802"/>
                  </a:cubicBezTo>
                  <a:cubicBezTo>
                    <a:pt x="33686" y="44802"/>
                    <a:pt x="33020" y="43945"/>
                    <a:pt x="32543" y="43945"/>
                  </a:cubicBezTo>
                  <a:cubicBezTo>
                    <a:pt x="32067" y="43945"/>
                    <a:pt x="30162" y="45183"/>
                    <a:pt x="29400" y="46421"/>
                  </a:cubicBezTo>
                  <a:cubicBezTo>
                    <a:pt x="28676" y="47488"/>
                    <a:pt x="28676" y="48879"/>
                    <a:pt x="29400" y="49945"/>
                  </a:cubicBezTo>
                  <a:cubicBezTo>
                    <a:pt x="29400" y="50517"/>
                    <a:pt x="30162" y="50898"/>
                    <a:pt x="29971" y="51565"/>
                  </a:cubicBezTo>
                  <a:cubicBezTo>
                    <a:pt x="29781" y="52231"/>
                    <a:pt x="28352" y="53089"/>
                    <a:pt x="28638" y="53946"/>
                  </a:cubicBezTo>
                  <a:lnTo>
                    <a:pt x="28638" y="53946"/>
                  </a:lnTo>
                  <a:cubicBezTo>
                    <a:pt x="28066" y="51851"/>
                    <a:pt x="26828" y="52898"/>
                    <a:pt x="26066" y="52137"/>
                  </a:cubicBezTo>
                  <a:cubicBezTo>
                    <a:pt x="25304" y="51374"/>
                    <a:pt x="26066" y="50327"/>
                    <a:pt x="26066" y="49279"/>
                  </a:cubicBezTo>
                  <a:cubicBezTo>
                    <a:pt x="26066" y="48231"/>
                    <a:pt x="26066" y="46993"/>
                    <a:pt x="24542" y="47088"/>
                  </a:cubicBezTo>
                  <a:cubicBezTo>
                    <a:pt x="23466" y="47203"/>
                    <a:pt x="22561" y="47955"/>
                    <a:pt x="22256" y="48993"/>
                  </a:cubicBezTo>
                  <a:cubicBezTo>
                    <a:pt x="22256" y="49850"/>
                    <a:pt x="22256" y="50612"/>
                    <a:pt x="22256" y="51374"/>
                  </a:cubicBezTo>
                  <a:cubicBezTo>
                    <a:pt x="21885" y="52422"/>
                    <a:pt x="20885" y="53108"/>
                    <a:pt x="19780" y="53089"/>
                  </a:cubicBezTo>
                  <a:cubicBezTo>
                    <a:pt x="18351" y="53089"/>
                    <a:pt x="18446" y="51660"/>
                    <a:pt x="18922" y="50612"/>
                  </a:cubicBezTo>
                  <a:lnTo>
                    <a:pt x="20351" y="46993"/>
                  </a:lnTo>
                  <a:cubicBezTo>
                    <a:pt x="20523" y="46364"/>
                    <a:pt x="20523" y="45707"/>
                    <a:pt x="20351" y="45088"/>
                  </a:cubicBezTo>
                  <a:cubicBezTo>
                    <a:pt x="20046" y="44383"/>
                    <a:pt x="19294" y="43983"/>
                    <a:pt x="18541" y="44135"/>
                  </a:cubicBezTo>
                  <a:cubicBezTo>
                    <a:pt x="17551" y="44326"/>
                    <a:pt x="16713" y="44954"/>
                    <a:pt x="16255" y="45850"/>
                  </a:cubicBezTo>
                  <a:cubicBezTo>
                    <a:pt x="15694" y="46812"/>
                    <a:pt x="15341" y="47888"/>
                    <a:pt x="15208" y="48993"/>
                  </a:cubicBezTo>
                  <a:cubicBezTo>
                    <a:pt x="15208" y="50231"/>
                    <a:pt x="15208" y="51851"/>
                    <a:pt x="13112" y="52327"/>
                  </a:cubicBezTo>
                  <a:cubicBezTo>
                    <a:pt x="12160" y="52765"/>
                    <a:pt x="11026" y="52346"/>
                    <a:pt x="10588" y="51394"/>
                  </a:cubicBezTo>
                  <a:cubicBezTo>
                    <a:pt x="10569" y="51355"/>
                    <a:pt x="10550" y="51317"/>
                    <a:pt x="10540" y="51279"/>
                  </a:cubicBezTo>
                  <a:cubicBezTo>
                    <a:pt x="10474" y="50355"/>
                    <a:pt x="10826" y="49450"/>
                    <a:pt x="11493" y="48802"/>
                  </a:cubicBezTo>
                  <a:cubicBezTo>
                    <a:pt x="12445" y="47660"/>
                    <a:pt x="13779" y="46136"/>
                    <a:pt x="12922" y="45278"/>
                  </a:cubicBezTo>
                  <a:cubicBezTo>
                    <a:pt x="12064" y="44421"/>
                    <a:pt x="10350" y="44611"/>
                    <a:pt x="9112" y="45278"/>
                  </a:cubicBezTo>
                  <a:cubicBezTo>
                    <a:pt x="8016" y="45840"/>
                    <a:pt x="7169" y="46793"/>
                    <a:pt x="6730" y="47946"/>
                  </a:cubicBezTo>
                  <a:cubicBezTo>
                    <a:pt x="6254" y="48898"/>
                    <a:pt x="6159" y="49945"/>
                    <a:pt x="5683" y="50898"/>
                  </a:cubicBezTo>
                  <a:cubicBezTo>
                    <a:pt x="5426" y="51546"/>
                    <a:pt x="4844" y="52022"/>
                    <a:pt x="4159" y="52137"/>
                  </a:cubicBezTo>
                  <a:cubicBezTo>
                    <a:pt x="2940" y="50708"/>
                    <a:pt x="2940" y="48612"/>
                    <a:pt x="4159" y="47183"/>
                  </a:cubicBezTo>
                  <a:cubicBezTo>
                    <a:pt x="4692" y="46621"/>
                    <a:pt x="5149" y="45974"/>
                    <a:pt x="5492" y="45278"/>
                  </a:cubicBezTo>
                  <a:cubicBezTo>
                    <a:pt x="5568" y="44707"/>
                    <a:pt x="5168" y="44174"/>
                    <a:pt x="4587" y="44107"/>
                  </a:cubicBezTo>
                  <a:cubicBezTo>
                    <a:pt x="4445" y="44088"/>
                    <a:pt x="4302" y="44098"/>
                    <a:pt x="4159" y="44135"/>
                  </a:cubicBezTo>
                  <a:lnTo>
                    <a:pt x="3206" y="44135"/>
                  </a:lnTo>
                  <a:cubicBezTo>
                    <a:pt x="1663" y="44878"/>
                    <a:pt x="501" y="46221"/>
                    <a:pt x="-32" y="47850"/>
                  </a:cubicBezTo>
                  <a:lnTo>
                    <a:pt x="-32" y="47850"/>
                  </a:lnTo>
                  <a:cubicBezTo>
                    <a:pt x="3873" y="97761"/>
                    <a:pt x="26066" y="143957"/>
                    <a:pt x="44830" y="190725"/>
                  </a:cubicBezTo>
                  <a:cubicBezTo>
                    <a:pt x="46078" y="191058"/>
                    <a:pt x="47393" y="191058"/>
                    <a:pt x="48640" y="190725"/>
                  </a:cubicBezTo>
                  <a:cubicBezTo>
                    <a:pt x="49593" y="190725"/>
                    <a:pt x="50641" y="189963"/>
                    <a:pt x="50926" y="189296"/>
                  </a:cubicBezTo>
                  <a:cubicBezTo>
                    <a:pt x="51022" y="189020"/>
                    <a:pt x="51022" y="188715"/>
                    <a:pt x="50926" y="188439"/>
                  </a:cubicBezTo>
                  <a:cubicBezTo>
                    <a:pt x="50926" y="186915"/>
                    <a:pt x="48926" y="185963"/>
                    <a:pt x="47307" y="185105"/>
                  </a:cubicBezTo>
                  <a:cubicBezTo>
                    <a:pt x="45688" y="184248"/>
                    <a:pt x="45592" y="184248"/>
                    <a:pt x="45211" y="183581"/>
                  </a:cubicBezTo>
                  <a:cubicBezTo>
                    <a:pt x="44849" y="183210"/>
                    <a:pt x="44849" y="182619"/>
                    <a:pt x="45211" y="182248"/>
                  </a:cubicBezTo>
                  <a:cubicBezTo>
                    <a:pt x="45859" y="182009"/>
                    <a:pt x="46564" y="182009"/>
                    <a:pt x="47212" y="182248"/>
                  </a:cubicBezTo>
                  <a:cubicBezTo>
                    <a:pt x="47869" y="182391"/>
                    <a:pt x="48555" y="182391"/>
                    <a:pt x="49212" y="182248"/>
                  </a:cubicBezTo>
                  <a:cubicBezTo>
                    <a:pt x="49907" y="182076"/>
                    <a:pt x="50479" y="181581"/>
                    <a:pt x="50736" y="180914"/>
                  </a:cubicBezTo>
                  <a:cubicBezTo>
                    <a:pt x="50831" y="180410"/>
                    <a:pt x="50831" y="179895"/>
                    <a:pt x="50736" y="179390"/>
                  </a:cubicBezTo>
                  <a:cubicBezTo>
                    <a:pt x="50736" y="179390"/>
                    <a:pt x="50736" y="178628"/>
                    <a:pt x="50736" y="178247"/>
                  </a:cubicBezTo>
                  <a:cubicBezTo>
                    <a:pt x="50936" y="177381"/>
                    <a:pt x="51593" y="176685"/>
                    <a:pt x="52450" y="176438"/>
                  </a:cubicBezTo>
                  <a:cubicBezTo>
                    <a:pt x="53051" y="176133"/>
                    <a:pt x="53755" y="176133"/>
                    <a:pt x="54355" y="176438"/>
                  </a:cubicBezTo>
                  <a:cubicBezTo>
                    <a:pt x="54536" y="176933"/>
                    <a:pt x="54536" y="177466"/>
                    <a:pt x="54355" y="177961"/>
                  </a:cubicBezTo>
                  <a:cubicBezTo>
                    <a:pt x="54270" y="178495"/>
                    <a:pt x="54270" y="179047"/>
                    <a:pt x="54355" y="179581"/>
                  </a:cubicBezTo>
                  <a:cubicBezTo>
                    <a:pt x="54355" y="179581"/>
                    <a:pt x="54355" y="179581"/>
                    <a:pt x="54355" y="179581"/>
                  </a:cubicBezTo>
                  <a:cubicBezTo>
                    <a:pt x="54355" y="179581"/>
                    <a:pt x="55022" y="180533"/>
                    <a:pt x="55499" y="180533"/>
                  </a:cubicBezTo>
                  <a:cubicBezTo>
                    <a:pt x="55975" y="180533"/>
                    <a:pt x="57975" y="179295"/>
                    <a:pt x="58642" y="178057"/>
                  </a:cubicBezTo>
                  <a:cubicBezTo>
                    <a:pt x="59318" y="176981"/>
                    <a:pt x="59318" y="175609"/>
                    <a:pt x="58642" y="174533"/>
                  </a:cubicBezTo>
                  <a:cubicBezTo>
                    <a:pt x="58642" y="173961"/>
                    <a:pt x="57784" y="173580"/>
                    <a:pt x="58070" y="172914"/>
                  </a:cubicBezTo>
                  <a:cubicBezTo>
                    <a:pt x="58356" y="172247"/>
                    <a:pt x="59594" y="171294"/>
                    <a:pt x="59308" y="170437"/>
                  </a:cubicBezTo>
                  <a:lnTo>
                    <a:pt x="59308" y="170437"/>
                  </a:lnTo>
                  <a:cubicBezTo>
                    <a:pt x="59880" y="172532"/>
                    <a:pt x="61118" y="171485"/>
                    <a:pt x="61880" y="172247"/>
                  </a:cubicBezTo>
                  <a:cubicBezTo>
                    <a:pt x="62642" y="173009"/>
                    <a:pt x="61880" y="174056"/>
                    <a:pt x="61880" y="175104"/>
                  </a:cubicBezTo>
                  <a:cubicBezTo>
                    <a:pt x="61880" y="176152"/>
                    <a:pt x="61880" y="177390"/>
                    <a:pt x="63404" y="177295"/>
                  </a:cubicBezTo>
                  <a:cubicBezTo>
                    <a:pt x="64481" y="177181"/>
                    <a:pt x="65385" y="176428"/>
                    <a:pt x="65690" y="175390"/>
                  </a:cubicBezTo>
                  <a:cubicBezTo>
                    <a:pt x="65643" y="174599"/>
                    <a:pt x="65643" y="173799"/>
                    <a:pt x="65690" y="173009"/>
                  </a:cubicBezTo>
                  <a:cubicBezTo>
                    <a:pt x="66062" y="171961"/>
                    <a:pt x="67062" y="171275"/>
                    <a:pt x="68167" y="171294"/>
                  </a:cubicBezTo>
                  <a:cubicBezTo>
                    <a:pt x="69595" y="171294"/>
                    <a:pt x="69500" y="172723"/>
                    <a:pt x="69119" y="173770"/>
                  </a:cubicBezTo>
                  <a:lnTo>
                    <a:pt x="67595" y="177390"/>
                  </a:lnTo>
                  <a:cubicBezTo>
                    <a:pt x="67424" y="178009"/>
                    <a:pt x="67424" y="178676"/>
                    <a:pt x="67595" y="179295"/>
                  </a:cubicBezTo>
                  <a:cubicBezTo>
                    <a:pt x="67900" y="180000"/>
                    <a:pt x="68653" y="180400"/>
                    <a:pt x="69405" y="180247"/>
                  </a:cubicBezTo>
                  <a:cubicBezTo>
                    <a:pt x="70405" y="180086"/>
                    <a:pt x="71262" y="179447"/>
                    <a:pt x="71691" y="178533"/>
                  </a:cubicBezTo>
                  <a:cubicBezTo>
                    <a:pt x="72320" y="177590"/>
                    <a:pt x="72710" y="176514"/>
                    <a:pt x="72834" y="175390"/>
                  </a:cubicBezTo>
                  <a:cubicBezTo>
                    <a:pt x="72834" y="174152"/>
                    <a:pt x="72834" y="172532"/>
                    <a:pt x="74929" y="171961"/>
                  </a:cubicBezTo>
                  <a:cubicBezTo>
                    <a:pt x="75930" y="171608"/>
                    <a:pt x="77034" y="172056"/>
                    <a:pt x="77501" y="173009"/>
                  </a:cubicBezTo>
                  <a:cubicBezTo>
                    <a:pt x="77520" y="173970"/>
                    <a:pt x="77139" y="174904"/>
                    <a:pt x="76453" y="175580"/>
                  </a:cubicBezTo>
                  <a:cubicBezTo>
                    <a:pt x="75501" y="176723"/>
                    <a:pt x="74263" y="178152"/>
                    <a:pt x="75120" y="179104"/>
                  </a:cubicBezTo>
                  <a:cubicBezTo>
                    <a:pt x="75977" y="180057"/>
                    <a:pt x="77596" y="179771"/>
                    <a:pt x="78930" y="179104"/>
                  </a:cubicBezTo>
                  <a:cubicBezTo>
                    <a:pt x="80016" y="178524"/>
                    <a:pt x="80854" y="177581"/>
                    <a:pt x="81311" y="176438"/>
                  </a:cubicBezTo>
                  <a:cubicBezTo>
                    <a:pt x="81787" y="175390"/>
                    <a:pt x="81978" y="174437"/>
                    <a:pt x="82454" y="173390"/>
                  </a:cubicBezTo>
                  <a:cubicBezTo>
                    <a:pt x="82721" y="172751"/>
                    <a:pt x="83292" y="172284"/>
                    <a:pt x="83978" y="172151"/>
                  </a:cubicBezTo>
                  <a:cubicBezTo>
                    <a:pt x="85159" y="173590"/>
                    <a:pt x="85159" y="175666"/>
                    <a:pt x="83978" y="177105"/>
                  </a:cubicBezTo>
                  <a:cubicBezTo>
                    <a:pt x="83464" y="177666"/>
                    <a:pt x="83054" y="178314"/>
                    <a:pt x="82740" y="179010"/>
                  </a:cubicBezTo>
                  <a:cubicBezTo>
                    <a:pt x="82740" y="179676"/>
                    <a:pt x="82740" y="180343"/>
                    <a:pt x="83978" y="180247"/>
                  </a:cubicBezTo>
                  <a:lnTo>
                    <a:pt x="84931" y="180247"/>
                  </a:lnTo>
                  <a:cubicBezTo>
                    <a:pt x="86512" y="179533"/>
                    <a:pt x="87722" y="178181"/>
                    <a:pt x="88264" y="176533"/>
                  </a:cubicBezTo>
                  <a:cubicBezTo>
                    <a:pt x="88264" y="175295"/>
                    <a:pt x="88264" y="174056"/>
                    <a:pt x="89503" y="173104"/>
                  </a:cubicBezTo>
                  <a:cubicBezTo>
                    <a:pt x="91312" y="175199"/>
                    <a:pt x="90550" y="178247"/>
                    <a:pt x="88169" y="180724"/>
                  </a:cubicBezTo>
                  <a:cubicBezTo>
                    <a:pt x="87379" y="181353"/>
                    <a:pt x="86674" y="182096"/>
                    <a:pt x="86074" y="182915"/>
                  </a:cubicBezTo>
                  <a:cubicBezTo>
                    <a:pt x="85502" y="183772"/>
                    <a:pt x="85597" y="184724"/>
                    <a:pt x="86074" y="185105"/>
                  </a:cubicBezTo>
                  <a:cubicBezTo>
                    <a:pt x="86969" y="185381"/>
                    <a:pt x="87941" y="185381"/>
                    <a:pt x="88836" y="185105"/>
                  </a:cubicBezTo>
                  <a:cubicBezTo>
                    <a:pt x="91208" y="184429"/>
                    <a:pt x="93217" y="182858"/>
                    <a:pt x="94456" y="180724"/>
                  </a:cubicBezTo>
                  <a:cubicBezTo>
                    <a:pt x="94732" y="178924"/>
                    <a:pt x="94732" y="177095"/>
                    <a:pt x="94456" y="175295"/>
                  </a:cubicBezTo>
                  <a:cubicBezTo>
                    <a:pt x="94532" y="174495"/>
                    <a:pt x="94999" y="173790"/>
                    <a:pt x="95694" y="173390"/>
                  </a:cubicBezTo>
                  <a:cubicBezTo>
                    <a:pt x="96694" y="172894"/>
                    <a:pt x="97913" y="173266"/>
                    <a:pt x="98456" y="174247"/>
                  </a:cubicBezTo>
                  <a:cubicBezTo>
                    <a:pt x="98456" y="175009"/>
                    <a:pt x="98456" y="175866"/>
                    <a:pt x="98456" y="176819"/>
                  </a:cubicBezTo>
                  <a:cubicBezTo>
                    <a:pt x="98142" y="177714"/>
                    <a:pt x="98609" y="178695"/>
                    <a:pt x="99494" y="179010"/>
                  </a:cubicBezTo>
                  <a:cubicBezTo>
                    <a:pt x="99504" y="179010"/>
                    <a:pt x="99504" y="179010"/>
                    <a:pt x="99504" y="179010"/>
                  </a:cubicBezTo>
                  <a:cubicBezTo>
                    <a:pt x="100971" y="179257"/>
                    <a:pt x="102457" y="178714"/>
                    <a:pt x="103409" y="177581"/>
                  </a:cubicBezTo>
                  <a:cubicBezTo>
                    <a:pt x="104152" y="176705"/>
                    <a:pt x="104524" y="175580"/>
                    <a:pt x="104457" y="174437"/>
                  </a:cubicBezTo>
                  <a:lnTo>
                    <a:pt x="104457" y="172723"/>
                  </a:lnTo>
                  <a:cubicBezTo>
                    <a:pt x="106286" y="174047"/>
                    <a:pt x="107152" y="176333"/>
                    <a:pt x="106648" y="178533"/>
                  </a:cubicBezTo>
                  <a:cubicBezTo>
                    <a:pt x="106514" y="179095"/>
                    <a:pt x="106514" y="179686"/>
                    <a:pt x="106648" y="180247"/>
                  </a:cubicBezTo>
                  <a:cubicBezTo>
                    <a:pt x="106743" y="180943"/>
                    <a:pt x="107372" y="181448"/>
                    <a:pt x="108076" y="181391"/>
                  </a:cubicBezTo>
                  <a:cubicBezTo>
                    <a:pt x="108486" y="181476"/>
                    <a:pt x="108905" y="181476"/>
                    <a:pt x="109315" y="181391"/>
                  </a:cubicBezTo>
                  <a:cubicBezTo>
                    <a:pt x="111020" y="180848"/>
                    <a:pt x="112172" y="179267"/>
                    <a:pt x="112172" y="177485"/>
                  </a:cubicBezTo>
                  <a:cubicBezTo>
                    <a:pt x="111867" y="176104"/>
                    <a:pt x="111429" y="174771"/>
                    <a:pt x="110839" y="173485"/>
                  </a:cubicBezTo>
                  <a:cubicBezTo>
                    <a:pt x="110648" y="172885"/>
                    <a:pt x="110972" y="172237"/>
                    <a:pt x="111572" y="172047"/>
                  </a:cubicBezTo>
                  <a:cubicBezTo>
                    <a:pt x="111944" y="171923"/>
                    <a:pt x="112344" y="171999"/>
                    <a:pt x="112649" y="172247"/>
                  </a:cubicBezTo>
                  <a:cubicBezTo>
                    <a:pt x="114649" y="173580"/>
                    <a:pt x="113791" y="176247"/>
                    <a:pt x="115411" y="177866"/>
                  </a:cubicBezTo>
                  <a:cubicBezTo>
                    <a:pt x="116763" y="178828"/>
                    <a:pt x="118335" y="179419"/>
                    <a:pt x="119983" y="179581"/>
                  </a:cubicBezTo>
                  <a:cubicBezTo>
                    <a:pt x="121221" y="179581"/>
                    <a:pt x="123126" y="179581"/>
                    <a:pt x="123412" y="178628"/>
                  </a:cubicBezTo>
                  <a:cubicBezTo>
                    <a:pt x="123697" y="177676"/>
                    <a:pt x="123412" y="177961"/>
                    <a:pt x="122935" y="177676"/>
                  </a:cubicBezTo>
                  <a:cubicBezTo>
                    <a:pt x="122459" y="177390"/>
                    <a:pt x="119887" y="175676"/>
                    <a:pt x="118459" y="174628"/>
                  </a:cubicBezTo>
                  <a:cubicBezTo>
                    <a:pt x="116973" y="173752"/>
                    <a:pt x="116182" y="172047"/>
                    <a:pt x="116458" y="170342"/>
                  </a:cubicBezTo>
                  <a:cubicBezTo>
                    <a:pt x="117287" y="169751"/>
                    <a:pt x="118392" y="169751"/>
                    <a:pt x="119221" y="170342"/>
                  </a:cubicBezTo>
                  <a:cubicBezTo>
                    <a:pt x="119792" y="171008"/>
                    <a:pt x="119887" y="171771"/>
                    <a:pt x="120649" y="172247"/>
                  </a:cubicBezTo>
                  <a:lnTo>
                    <a:pt x="121316" y="172247"/>
                  </a:lnTo>
                  <a:cubicBezTo>
                    <a:pt x="122107" y="172266"/>
                    <a:pt x="122754" y="171637"/>
                    <a:pt x="122773" y="170846"/>
                  </a:cubicBezTo>
                  <a:cubicBezTo>
                    <a:pt x="122773" y="170742"/>
                    <a:pt x="122764" y="170637"/>
                    <a:pt x="122745" y="170532"/>
                  </a:cubicBezTo>
                  <a:cubicBezTo>
                    <a:pt x="122745" y="169770"/>
                    <a:pt x="122745" y="168818"/>
                    <a:pt x="123602" y="168436"/>
                  </a:cubicBezTo>
                  <a:cubicBezTo>
                    <a:pt x="124459" y="168056"/>
                    <a:pt x="125507" y="171485"/>
                    <a:pt x="126174" y="173104"/>
                  </a:cubicBezTo>
                  <a:cubicBezTo>
                    <a:pt x="127755" y="175923"/>
                    <a:pt x="130755" y="177638"/>
                    <a:pt x="133984" y="177581"/>
                  </a:cubicBezTo>
                  <a:cubicBezTo>
                    <a:pt x="134546" y="177724"/>
                    <a:pt x="135137" y="177724"/>
                    <a:pt x="135699" y="177581"/>
                  </a:cubicBezTo>
                  <a:cubicBezTo>
                    <a:pt x="137032" y="177581"/>
                    <a:pt x="137795" y="176056"/>
                    <a:pt x="137509" y="175199"/>
                  </a:cubicBezTo>
                  <a:cubicBezTo>
                    <a:pt x="137223" y="174342"/>
                    <a:pt x="136461" y="173675"/>
                    <a:pt x="135794" y="172914"/>
                  </a:cubicBezTo>
                  <a:cubicBezTo>
                    <a:pt x="134880" y="171990"/>
                    <a:pt x="134165" y="170885"/>
                    <a:pt x="133699" y="169675"/>
                  </a:cubicBezTo>
                  <a:cubicBezTo>
                    <a:pt x="133146" y="168370"/>
                    <a:pt x="133756" y="166856"/>
                    <a:pt x="135070" y="166303"/>
                  </a:cubicBezTo>
                  <a:cubicBezTo>
                    <a:pt x="135118" y="166284"/>
                    <a:pt x="135175" y="166265"/>
                    <a:pt x="135223" y="166246"/>
                  </a:cubicBezTo>
                  <a:cubicBezTo>
                    <a:pt x="136594" y="165712"/>
                    <a:pt x="138156" y="166094"/>
                    <a:pt x="139128" y="167198"/>
                  </a:cubicBezTo>
                  <a:cubicBezTo>
                    <a:pt x="139890" y="168151"/>
                    <a:pt x="140176" y="169294"/>
                    <a:pt x="141319" y="169961"/>
                  </a:cubicBezTo>
                  <a:cubicBezTo>
                    <a:pt x="142462" y="170628"/>
                    <a:pt x="144938" y="169961"/>
                    <a:pt x="145510" y="169294"/>
                  </a:cubicBezTo>
                  <a:cubicBezTo>
                    <a:pt x="145700" y="168875"/>
                    <a:pt x="145700" y="168379"/>
                    <a:pt x="145510" y="167960"/>
                  </a:cubicBezTo>
                  <a:cubicBezTo>
                    <a:pt x="144776" y="167217"/>
                    <a:pt x="143986" y="166551"/>
                    <a:pt x="143128" y="165960"/>
                  </a:cubicBezTo>
                  <a:cubicBezTo>
                    <a:pt x="142366" y="165198"/>
                    <a:pt x="141795" y="164245"/>
                    <a:pt x="142366" y="163293"/>
                  </a:cubicBezTo>
                  <a:cubicBezTo>
                    <a:pt x="142938" y="162455"/>
                    <a:pt x="143919" y="161979"/>
                    <a:pt x="144938" y="162055"/>
                  </a:cubicBezTo>
                  <a:cubicBezTo>
                    <a:pt x="146081" y="162055"/>
                    <a:pt x="146653" y="162817"/>
                    <a:pt x="147034" y="163579"/>
                  </a:cubicBezTo>
                  <a:lnTo>
                    <a:pt x="149891" y="168722"/>
                  </a:lnTo>
                  <a:cubicBezTo>
                    <a:pt x="150339" y="169627"/>
                    <a:pt x="150920" y="170456"/>
                    <a:pt x="151606" y="171199"/>
                  </a:cubicBezTo>
                  <a:cubicBezTo>
                    <a:pt x="152530" y="171999"/>
                    <a:pt x="153711" y="172447"/>
                    <a:pt x="154939" y="172437"/>
                  </a:cubicBezTo>
                  <a:cubicBezTo>
                    <a:pt x="155797" y="172456"/>
                    <a:pt x="156654" y="172256"/>
                    <a:pt x="157416" y="171866"/>
                  </a:cubicBezTo>
                  <a:cubicBezTo>
                    <a:pt x="158178" y="171866"/>
                    <a:pt x="158654" y="170722"/>
                    <a:pt x="158464" y="170151"/>
                  </a:cubicBezTo>
                  <a:cubicBezTo>
                    <a:pt x="158273" y="169579"/>
                    <a:pt x="157702" y="169389"/>
                    <a:pt x="157130" y="169103"/>
                  </a:cubicBezTo>
                  <a:cubicBezTo>
                    <a:pt x="155692" y="168370"/>
                    <a:pt x="154549" y="167150"/>
                    <a:pt x="153892" y="165674"/>
                  </a:cubicBezTo>
                  <a:cubicBezTo>
                    <a:pt x="153549" y="165084"/>
                    <a:pt x="153739" y="164322"/>
                    <a:pt x="154330" y="163979"/>
                  </a:cubicBezTo>
                  <a:cubicBezTo>
                    <a:pt x="154349" y="163969"/>
                    <a:pt x="154358" y="163969"/>
                    <a:pt x="154368" y="163960"/>
                  </a:cubicBezTo>
                  <a:cubicBezTo>
                    <a:pt x="154892" y="163769"/>
                    <a:pt x="155463" y="163769"/>
                    <a:pt x="155987" y="163960"/>
                  </a:cubicBezTo>
                  <a:cubicBezTo>
                    <a:pt x="157044" y="164150"/>
                    <a:pt x="157978" y="164769"/>
                    <a:pt x="158559" y="165674"/>
                  </a:cubicBezTo>
                  <a:cubicBezTo>
                    <a:pt x="159054" y="166551"/>
                    <a:pt x="159778" y="167274"/>
                    <a:pt x="160654" y="167770"/>
                  </a:cubicBezTo>
                  <a:cubicBezTo>
                    <a:pt x="161855" y="168379"/>
                    <a:pt x="163264" y="168379"/>
                    <a:pt x="164464" y="167770"/>
                  </a:cubicBezTo>
                  <a:cubicBezTo>
                    <a:pt x="165036" y="167150"/>
                    <a:pt x="165036" y="166198"/>
                    <a:pt x="164464" y="165579"/>
                  </a:cubicBezTo>
                  <a:cubicBezTo>
                    <a:pt x="163855" y="165008"/>
                    <a:pt x="163150" y="164551"/>
                    <a:pt x="162369" y="164245"/>
                  </a:cubicBezTo>
                  <a:cubicBezTo>
                    <a:pt x="160102" y="163065"/>
                    <a:pt x="158140" y="161369"/>
                    <a:pt x="156654" y="159293"/>
                  </a:cubicBezTo>
                  <a:cubicBezTo>
                    <a:pt x="156073" y="158835"/>
                    <a:pt x="155978" y="157997"/>
                    <a:pt x="156435" y="157416"/>
                  </a:cubicBezTo>
                  <a:cubicBezTo>
                    <a:pt x="156492" y="157340"/>
                    <a:pt x="156568" y="157264"/>
                    <a:pt x="156654" y="157197"/>
                  </a:cubicBezTo>
                  <a:cubicBezTo>
                    <a:pt x="157273" y="156854"/>
                    <a:pt x="158035" y="156854"/>
                    <a:pt x="158654" y="157197"/>
                  </a:cubicBezTo>
                  <a:cubicBezTo>
                    <a:pt x="159168" y="157407"/>
                    <a:pt x="159597" y="157778"/>
                    <a:pt x="159892" y="158245"/>
                  </a:cubicBezTo>
                  <a:lnTo>
                    <a:pt x="161702" y="160054"/>
                  </a:lnTo>
                  <a:cubicBezTo>
                    <a:pt x="162493" y="160931"/>
                    <a:pt x="163579" y="161474"/>
                    <a:pt x="164750" y="161579"/>
                  </a:cubicBezTo>
                  <a:cubicBezTo>
                    <a:pt x="166179" y="161579"/>
                    <a:pt x="167989" y="160912"/>
                    <a:pt x="168179" y="159960"/>
                  </a:cubicBezTo>
                  <a:cubicBezTo>
                    <a:pt x="168370" y="159007"/>
                    <a:pt x="167322" y="158531"/>
                    <a:pt x="166465" y="157959"/>
                  </a:cubicBezTo>
                  <a:cubicBezTo>
                    <a:pt x="165788" y="157578"/>
                    <a:pt x="165207" y="157064"/>
                    <a:pt x="164750" y="156435"/>
                  </a:cubicBezTo>
                  <a:cubicBezTo>
                    <a:pt x="164512" y="156130"/>
                    <a:pt x="164512" y="155692"/>
                    <a:pt x="164750" y="155387"/>
                  </a:cubicBezTo>
                  <a:cubicBezTo>
                    <a:pt x="164703" y="155168"/>
                    <a:pt x="164703" y="154940"/>
                    <a:pt x="164750" y="154720"/>
                  </a:cubicBezTo>
                  <a:cubicBezTo>
                    <a:pt x="166084" y="153977"/>
                    <a:pt x="167703" y="153977"/>
                    <a:pt x="169036" y="154720"/>
                  </a:cubicBezTo>
                  <a:cubicBezTo>
                    <a:pt x="170018" y="155292"/>
                    <a:pt x="170684" y="156273"/>
                    <a:pt x="170846" y="157388"/>
                  </a:cubicBezTo>
                  <a:cubicBezTo>
                    <a:pt x="171027" y="158435"/>
                    <a:pt x="171523" y="159397"/>
                    <a:pt x="172275" y="160150"/>
                  </a:cubicBezTo>
                  <a:cubicBezTo>
                    <a:pt x="172618" y="160254"/>
                    <a:pt x="172980" y="160254"/>
                    <a:pt x="173323" y="160150"/>
                  </a:cubicBezTo>
                  <a:cubicBezTo>
                    <a:pt x="174161" y="160140"/>
                    <a:pt x="174971" y="159836"/>
                    <a:pt x="175609" y="159293"/>
                  </a:cubicBezTo>
                  <a:cubicBezTo>
                    <a:pt x="176085" y="159026"/>
                    <a:pt x="176504" y="158664"/>
                    <a:pt x="176847" y="158245"/>
                  </a:cubicBezTo>
                  <a:cubicBezTo>
                    <a:pt x="177895" y="156912"/>
                    <a:pt x="176847" y="155483"/>
                    <a:pt x="175895" y="154625"/>
                  </a:cubicBezTo>
                  <a:cubicBezTo>
                    <a:pt x="174542" y="153930"/>
                    <a:pt x="173266" y="153101"/>
                    <a:pt x="172084" y="152149"/>
                  </a:cubicBezTo>
                  <a:cubicBezTo>
                    <a:pt x="171513" y="151578"/>
                    <a:pt x="171227" y="150815"/>
                    <a:pt x="172084" y="150149"/>
                  </a:cubicBezTo>
                  <a:cubicBezTo>
                    <a:pt x="172885" y="149510"/>
                    <a:pt x="173942" y="149263"/>
                    <a:pt x="174942" y="149482"/>
                  </a:cubicBezTo>
                  <a:cubicBezTo>
                    <a:pt x="175685" y="149739"/>
                    <a:pt x="176323" y="150244"/>
                    <a:pt x="176752" y="150911"/>
                  </a:cubicBezTo>
                  <a:cubicBezTo>
                    <a:pt x="177018" y="151330"/>
                    <a:pt x="177333" y="151720"/>
                    <a:pt x="177704" y="152054"/>
                  </a:cubicBezTo>
                  <a:cubicBezTo>
                    <a:pt x="178276" y="152311"/>
                    <a:pt x="178943" y="152311"/>
                    <a:pt x="179514" y="152054"/>
                  </a:cubicBezTo>
                  <a:cubicBezTo>
                    <a:pt x="180685" y="151949"/>
                    <a:pt x="181571" y="150939"/>
                    <a:pt x="181514" y="149768"/>
                  </a:cubicBezTo>
                  <a:cubicBezTo>
                    <a:pt x="181190" y="148910"/>
                    <a:pt x="180733" y="148110"/>
                    <a:pt x="180181" y="147387"/>
                  </a:cubicBezTo>
                  <a:cubicBezTo>
                    <a:pt x="180181" y="146815"/>
                    <a:pt x="180847" y="146529"/>
                    <a:pt x="181610" y="146244"/>
                  </a:cubicBezTo>
                  <a:cubicBezTo>
                    <a:pt x="182314" y="145948"/>
                    <a:pt x="183095" y="145948"/>
                    <a:pt x="183800" y="146244"/>
                  </a:cubicBezTo>
                  <a:cubicBezTo>
                    <a:pt x="184257" y="146453"/>
                    <a:pt x="184657" y="146777"/>
                    <a:pt x="184943" y="147196"/>
                  </a:cubicBezTo>
                  <a:cubicBezTo>
                    <a:pt x="185610" y="148253"/>
                    <a:pt x="186524" y="149139"/>
                    <a:pt x="187610" y="149768"/>
                  </a:cubicBezTo>
                  <a:cubicBezTo>
                    <a:pt x="189048" y="150501"/>
                    <a:pt x="190706" y="150701"/>
                    <a:pt x="192278" y="150339"/>
                  </a:cubicBezTo>
                  <a:cubicBezTo>
                    <a:pt x="193211" y="150206"/>
                    <a:pt x="194040" y="149692"/>
                    <a:pt x="194563" y="148910"/>
                  </a:cubicBezTo>
                  <a:cubicBezTo>
                    <a:pt x="194611" y="148625"/>
                    <a:pt x="194611" y="148339"/>
                    <a:pt x="194563" y="148053"/>
                  </a:cubicBezTo>
                  <a:cubicBezTo>
                    <a:pt x="193811" y="146520"/>
                    <a:pt x="192468" y="145358"/>
                    <a:pt x="190849" y="144815"/>
                  </a:cubicBezTo>
                  <a:cubicBezTo>
                    <a:pt x="190030" y="144491"/>
                    <a:pt x="189315" y="143967"/>
                    <a:pt x="188753" y="143291"/>
                  </a:cubicBezTo>
                  <a:cubicBezTo>
                    <a:pt x="188391" y="142919"/>
                    <a:pt x="188391" y="142329"/>
                    <a:pt x="188753" y="141957"/>
                  </a:cubicBezTo>
                  <a:cubicBezTo>
                    <a:pt x="189429" y="141719"/>
                    <a:pt x="190172" y="141719"/>
                    <a:pt x="190849" y="141957"/>
                  </a:cubicBezTo>
                  <a:cubicBezTo>
                    <a:pt x="191477" y="142100"/>
                    <a:pt x="192125" y="142100"/>
                    <a:pt x="192754" y="141957"/>
                  </a:cubicBezTo>
                  <a:cubicBezTo>
                    <a:pt x="193449" y="141786"/>
                    <a:pt x="194020" y="141290"/>
                    <a:pt x="194278" y="140624"/>
                  </a:cubicBezTo>
                  <a:cubicBezTo>
                    <a:pt x="194373" y="140090"/>
                    <a:pt x="194373" y="139538"/>
                    <a:pt x="194278" y="139005"/>
                  </a:cubicBezTo>
                  <a:cubicBezTo>
                    <a:pt x="194230" y="138623"/>
                    <a:pt x="194230" y="138242"/>
                    <a:pt x="194278" y="137862"/>
                  </a:cubicBezTo>
                  <a:cubicBezTo>
                    <a:pt x="194411" y="137156"/>
                    <a:pt x="194868" y="136556"/>
                    <a:pt x="195516" y="136242"/>
                  </a:cubicBezTo>
                  <a:cubicBezTo>
                    <a:pt x="189325" y="104047"/>
                    <a:pt x="190563" y="69567"/>
                    <a:pt x="180943" y="38135"/>
                  </a:cubicBezTo>
                  <a:cubicBezTo>
                    <a:pt x="178123" y="29124"/>
                    <a:pt x="174485" y="20390"/>
                    <a:pt x="170084" y="12036"/>
                  </a:cubicBezTo>
                  <a:cubicBezTo>
                    <a:pt x="171513" y="13751"/>
                    <a:pt x="171037" y="13751"/>
                    <a:pt x="171227" y="1441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1" name="Freeform: Shape 1050">
              <a:extLst>
                <a:ext uri="{FF2B5EF4-FFF2-40B4-BE49-F238E27FC236}">
                  <a16:creationId xmlns:a16="http://schemas.microsoft.com/office/drawing/2014/main" xmlns="" id="{B82CEF7E-BFAF-1699-745A-7FA87A4A440C}"/>
                </a:ext>
              </a:extLst>
            </p:cNvPr>
            <p:cNvSpPr/>
            <p:nvPr/>
          </p:nvSpPr>
          <p:spPr>
            <a:xfrm>
              <a:off x="6742842" y="3999356"/>
              <a:ext cx="189162" cy="201517"/>
            </a:xfrm>
            <a:custGeom>
              <a:avLst/>
              <a:gdLst>
                <a:gd name="connsiteX0" fmla="*/ 16732 w 189162"/>
                <a:gd name="connsiteY0" fmla="*/ 118759 h 201517"/>
                <a:gd name="connsiteX1" fmla="*/ 50164 w 189162"/>
                <a:gd name="connsiteY1" fmla="*/ 159431 h 201517"/>
                <a:gd name="connsiteX2" fmla="*/ 60737 w 189162"/>
                <a:gd name="connsiteY2" fmla="*/ 168956 h 201517"/>
                <a:gd name="connsiteX3" fmla="*/ 66928 w 189162"/>
                <a:gd name="connsiteY3" fmla="*/ 183053 h 201517"/>
                <a:gd name="connsiteX4" fmla="*/ 74072 w 189162"/>
                <a:gd name="connsiteY4" fmla="*/ 195721 h 201517"/>
                <a:gd name="connsiteX5" fmla="*/ 76834 w 189162"/>
                <a:gd name="connsiteY5" fmla="*/ 200103 h 201517"/>
                <a:gd name="connsiteX6" fmla="*/ 77882 w 189162"/>
                <a:gd name="connsiteY6" fmla="*/ 197912 h 201517"/>
                <a:gd name="connsiteX7" fmla="*/ 79978 w 189162"/>
                <a:gd name="connsiteY7" fmla="*/ 197912 h 201517"/>
                <a:gd name="connsiteX8" fmla="*/ 80740 w 189162"/>
                <a:gd name="connsiteY8" fmla="*/ 199245 h 201517"/>
                <a:gd name="connsiteX9" fmla="*/ 80740 w 189162"/>
                <a:gd name="connsiteY9" fmla="*/ 200864 h 201517"/>
                <a:gd name="connsiteX10" fmla="*/ 82168 w 189162"/>
                <a:gd name="connsiteY10" fmla="*/ 200864 h 201517"/>
                <a:gd name="connsiteX11" fmla="*/ 84359 w 189162"/>
                <a:gd name="connsiteY11" fmla="*/ 197340 h 201517"/>
                <a:gd name="connsiteX12" fmla="*/ 83121 w 189162"/>
                <a:gd name="connsiteY12" fmla="*/ 194007 h 201517"/>
                <a:gd name="connsiteX13" fmla="*/ 81978 w 189162"/>
                <a:gd name="connsiteY13" fmla="*/ 192673 h 201517"/>
                <a:gd name="connsiteX14" fmla="*/ 81978 w 189162"/>
                <a:gd name="connsiteY14" fmla="*/ 189911 h 201517"/>
                <a:gd name="connsiteX15" fmla="*/ 81978 w 189162"/>
                <a:gd name="connsiteY15" fmla="*/ 189911 h 201517"/>
                <a:gd name="connsiteX16" fmla="*/ 85121 w 189162"/>
                <a:gd name="connsiteY16" fmla="*/ 190578 h 201517"/>
                <a:gd name="connsiteX17" fmla="*/ 85978 w 189162"/>
                <a:gd name="connsiteY17" fmla="*/ 193340 h 201517"/>
                <a:gd name="connsiteX18" fmla="*/ 88264 w 189162"/>
                <a:gd name="connsiteY18" fmla="*/ 194769 h 201517"/>
                <a:gd name="connsiteX19" fmla="*/ 89693 w 189162"/>
                <a:gd name="connsiteY19" fmla="*/ 192101 h 201517"/>
                <a:gd name="connsiteX20" fmla="*/ 89026 w 189162"/>
                <a:gd name="connsiteY20" fmla="*/ 189816 h 201517"/>
                <a:gd name="connsiteX21" fmla="*/ 90741 w 189162"/>
                <a:gd name="connsiteY21" fmla="*/ 187244 h 201517"/>
                <a:gd name="connsiteX22" fmla="*/ 92551 w 189162"/>
                <a:gd name="connsiteY22" fmla="*/ 189244 h 201517"/>
                <a:gd name="connsiteX23" fmla="*/ 92551 w 189162"/>
                <a:gd name="connsiteY23" fmla="*/ 193149 h 201517"/>
                <a:gd name="connsiteX24" fmla="*/ 92551 w 189162"/>
                <a:gd name="connsiteY24" fmla="*/ 195150 h 201517"/>
                <a:gd name="connsiteX25" fmla="*/ 94646 w 189162"/>
                <a:gd name="connsiteY25" fmla="*/ 195150 h 201517"/>
                <a:gd name="connsiteX26" fmla="*/ 96265 w 189162"/>
                <a:gd name="connsiteY26" fmla="*/ 192578 h 201517"/>
                <a:gd name="connsiteX27" fmla="*/ 96265 w 189162"/>
                <a:gd name="connsiteY27" fmla="*/ 189244 h 201517"/>
                <a:gd name="connsiteX28" fmla="*/ 97123 w 189162"/>
                <a:gd name="connsiteY28" fmla="*/ 185148 h 201517"/>
                <a:gd name="connsiteX29" fmla="*/ 99980 w 189162"/>
                <a:gd name="connsiteY29" fmla="*/ 185148 h 201517"/>
                <a:gd name="connsiteX30" fmla="*/ 99980 w 189162"/>
                <a:gd name="connsiteY30" fmla="*/ 187910 h 201517"/>
                <a:gd name="connsiteX31" fmla="*/ 99980 w 189162"/>
                <a:gd name="connsiteY31" fmla="*/ 191816 h 201517"/>
                <a:gd name="connsiteX32" fmla="*/ 103599 w 189162"/>
                <a:gd name="connsiteY32" fmla="*/ 190292 h 201517"/>
                <a:gd name="connsiteX33" fmla="*/ 105028 w 189162"/>
                <a:gd name="connsiteY33" fmla="*/ 186767 h 201517"/>
                <a:gd name="connsiteX34" fmla="*/ 105028 w 189162"/>
                <a:gd name="connsiteY34" fmla="*/ 183529 h 201517"/>
                <a:gd name="connsiteX35" fmla="*/ 105981 w 189162"/>
                <a:gd name="connsiteY35" fmla="*/ 181814 h 201517"/>
                <a:gd name="connsiteX36" fmla="*/ 107600 w 189162"/>
                <a:gd name="connsiteY36" fmla="*/ 186577 h 201517"/>
                <a:gd name="connsiteX37" fmla="*/ 107029 w 189162"/>
                <a:gd name="connsiteY37" fmla="*/ 188863 h 201517"/>
                <a:gd name="connsiteX38" fmla="*/ 108743 w 189162"/>
                <a:gd name="connsiteY38" fmla="*/ 189435 h 201517"/>
                <a:gd name="connsiteX39" fmla="*/ 109505 w 189162"/>
                <a:gd name="connsiteY39" fmla="*/ 188768 h 201517"/>
                <a:gd name="connsiteX40" fmla="*/ 111220 w 189162"/>
                <a:gd name="connsiteY40" fmla="*/ 183910 h 201517"/>
                <a:gd name="connsiteX41" fmla="*/ 111220 w 189162"/>
                <a:gd name="connsiteY41" fmla="*/ 180291 h 201517"/>
                <a:gd name="connsiteX42" fmla="*/ 112839 w 189162"/>
                <a:gd name="connsiteY42" fmla="*/ 187815 h 201517"/>
                <a:gd name="connsiteX43" fmla="*/ 111601 w 189162"/>
                <a:gd name="connsiteY43" fmla="*/ 190768 h 201517"/>
                <a:gd name="connsiteX44" fmla="*/ 112839 w 189162"/>
                <a:gd name="connsiteY44" fmla="*/ 192673 h 201517"/>
                <a:gd name="connsiteX45" fmla="*/ 115411 w 189162"/>
                <a:gd name="connsiteY45" fmla="*/ 191339 h 201517"/>
                <a:gd name="connsiteX46" fmla="*/ 119030 w 189162"/>
                <a:gd name="connsiteY46" fmla="*/ 184958 h 201517"/>
                <a:gd name="connsiteX47" fmla="*/ 117411 w 189162"/>
                <a:gd name="connsiteY47" fmla="*/ 179814 h 201517"/>
                <a:gd name="connsiteX48" fmla="*/ 117887 w 189162"/>
                <a:gd name="connsiteY48" fmla="*/ 177528 h 201517"/>
                <a:gd name="connsiteX49" fmla="*/ 120840 w 189162"/>
                <a:gd name="connsiteY49" fmla="*/ 177528 h 201517"/>
                <a:gd name="connsiteX50" fmla="*/ 121602 w 189162"/>
                <a:gd name="connsiteY50" fmla="*/ 180005 h 201517"/>
                <a:gd name="connsiteX51" fmla="*/ 123221 w 189162"/>
                <a:gd name="connsiteY51" fmla="*/ 181624 h 201517"/>
                <a:gd name="connsiteX52" fmla="*/ 123316 w 189162"/>
                <a:gd name="connsiteY52" fmla="*/ 181624 h 201517"/>
                <a:gd name="connsiteX53" fmla="*/ 126650 w 189162"/>
                <a:gd name="connsiteY53" fmla="*/ 178766 h 201517"/>
                <a:gd name="connsiteX54" fmla="*/ 126650 w 189162"/>
                <a:gd name="connsiteY54" fmla="*/ 175337 h 201517"/>
                <a:gd name="connsiteX55" fmla="*/ 126079 w 189162"/>
                <a:gd name="connsiteY55" fmla="*/ 173718 h 201517"/>
                <a:gd name="connsiteX56" fmla="*/ 130365 w 189162"/>
                <a:gd name="connsiteY56" fmla="*/ 178195 h 201517"/>
                <a:gd name="connsiteX57" fmla="*/ 130841 w 189162"/>
                <a:gd name="connsiteY57" fmla="*/ 179910 h 201517"/>
                <a:gd name="connsiteX58" fmla="*/ 132556 w 189162"/>
                <a:gd name="connsiteY58" fmla="*/ 180386 h 201517"/>
                <a:gd name="connsiteX59" fmla="*/ 133699 w 189162"/>
                <a:gd name="connsiteY59" fmla="*/ 179624 h 201517"/>
                <a:gd name="connsiteX60" fmla="*/ 134937 w 189162"/>
                <a:gd name="connsiteY60" fmla="*/ 174861 h 201517"/>
                <a:gd name="connsiteX61" fmla="*/ 132079 w 189162"/>
                <a:gd name="connsiteY61" fmla="*/ 171718 h 201517"/>
                <a:gd name="connsiteX62" fmla="*/ 132022 w 189162"/>
                <a:gd name="connsiteY62" fmla="*/ 169966 h 201517"/>
                <a:gd name="connsiteX63" fmla="*/ 132079 w 189162"/>
                <a:gd name="connsiteY63" fmla="*/ 169908 h 201517"/>
                <a:gd name="connsiteX64" fmla="*/ 132937 w 189162"/>
                <a:gd name="connsiteY64" fmla="*/ 169908 h 201517"/>
                <a:gd name="connsiteX65" fmla="*/ 137699 w 189162"/>
                <a:gd name="connsiteY65" fmla="*/ 173909 h 201517"/>
                <a:gd name="connsiteX66" fmla="*/ 142652 w 189162"/>
                <a:gd name="connsiteY66" fmla="*/ 173909 h 201517"/>
                <a:gd name="connsiteX67" fmla="*/ 145510 w 189162"/>
                <a:gd name="connsiteY67" fmla="*/ 171718 h 201517"/>
                <a:gd name="connsiteX68" fmla="*/ 144748 w 189162"/>
                <a:gd name="connsiteY68" fmla="*/ 171051 h 201517"/>
                <a:gd name="connsiteX69" fmla="*/ 139318 w 189162"/>
                <a:gd name="connsiteY69" fmla="*/ 170003 h 201517"/>
                <a:gd name="connsiteX70" fmla="*/ 135794 w 189162"/>
                <a:gd name="connsiteY70" fmla="*/ 166860 h 201517"/>
                <a:gd name="connsiteX71" fmla="*/ 138556 w 189162"/>
                <a:gd name="connsiteY71" fmla="*/ 166003 h 201517"/>
                <a:gd name="connsiteX72" fmla="*/ 140557 w 189162"/>
                <a:gd name="connsiteY72" fmla="*/ 167146 h 201517"/>
                <a:gd name="connsiteX73" fmla="*/ 141319 w 189162"/>
                <a:gd name="connsiteY73" fmla="*/ 167146 h 201517"/>
                <a:gd name="connsiteX74" fmla="*/ 142081 w 189162"/>
                <a:gd name="connsiteY74" fmla="*/ 165127 h 201517"/>
                <a:gd name="connsiteX75" fmla="*/ 141985 w 189162"/>
                <a:gd name="connsiteY75" fmla="*/ 164955 h 201517"/>
                <a:gd name="connsiteX76" fmla="*/ 141985 w 189162"/>
                <a:gd name="connsiteY76" fmla="*/ 162670 h 201517"/>
                <a:gd name="connsiteX77" fmla="*/ 146272 w 189162"/>
                <a:gd name="connsiteY77" fmla="*/ 166003 h 201517"/>
                <a:gd name="connsiteX78" fmla="*/ 155797 w 189162"/>
                <a:gd name="connsiteY78" fmla="*/ 166860 h 201517"/>
                <a:gd name="connsiteX79" fmla="*/ 157321 w 189162"/>
                <a:gd name="connsiteY79" fmla="*/ 166098 h 201517"/>
                <a:gd name="connsiteX80" fmla="*/ 158083 w 189162"/>
                <a:gd name="connsiteY80" fmla="*/ 163050 h 201517"/>
                <a:gd name="connsiteX81" fmla="*/ 155606 w 189162"/>
                <a:gd name="connsiteY81" fmla="*/ 161717 h 201517"/>
                <a:gd name="connsiteX82" fmla="*/ 152368 w 189162"/>
                <a:gd name="connsiteY82" fmla="*/ 159621 h 201517"/>
                <a:gd name="connsiteX83" fmla="*/ 152329 w 189162"/>
                <a:gd name="connsiteY83" fmla="*/ 155850 h 201517"/>
                <a:gd name="connsiteX84" fmla="*/ 152368 w 189162"/>
                <a:gd name="connsiteY84" fmla="*/ 155811 h 201517"/>
                <a:gd name="connsiteX85" fmla="*/ 156463 w 189162"/>
                <a:gd name="connsiteY85" fmla="*/ 155049 h 201517"/>
                <a:gd name="connsiteX86" fmla="*/ 159511 w 189162"/>
                <a:gd name="connsiteY86" fmla="*/ 156763 h 201517"/>
                <a:gd name="connsiteX87" fmla="*/ 163131 w 189162"/>
                <a:gd name="connsiteY87" fmla="*/ 154287 h 201517"/>
                <a:gd name="connsiteX88" fmla="*/ 162559 w 189162"/>
                <a:gd name="connsiteY88" fmla="*/ 153239 h 201517"/>
                <a:gd name="connsiteX89" fmla="*/ 159511 w 189162"/>
                <a:gd name="connsiteY89" fmla="*/ 152287 h 201517"/>
                <a:gd name="connsiteX90" fmla="*/ 157797 w 189162"/>
                <a:gd name="connsiteY90" fmla="*/ 150191 h 201517"/>
                <a:gd name="connsiteX91" fmla="*/ 159702 w 189162"/>
                <a:gd name="connsiteY91" fmla="*/ 148001 h 201517"/>
                <a:gd name="connsiteX92" fmla="*/ 162274 w 189162"/>
                <a:gd name="connsiteY92" fmla="*/ 148001 h 201517"/>
                <a:gd name="connsiteX93" fmla="*/ 166941 w 189162"/>
                <a:gd name="connsiteY93" fmla="*/ 151620 h 201517"/>
                <a:gd name="connsiteX94" fmla="*/ 169513 w 189162"/>
                <a:gd name="connsiteY94" fmla="*/ 153049 h 201517"/>
                <a:gd name="connsiteX95" fmla="*/ 173132 w 189162"/>
                <a:gd name="connsiteY95" fmla="*/ 153049 h 201517"/>
                <a:gd name="connsiteX96" fmla="*/ 175228 w 189162"/>
                <a:gd name="connsiteY96" fmla="*/ 151430 h 201517"/>
                <a:gd name="connsiteX97" fmla="*/ 175228 w 189162"/>
                <a:gd name="connsiteY97" fmla="*/ 149430 h 201517"/>
                <a:gd name="connsiteX98" fmla="*/ 173608 w 189162"/>
                <a:gd name="connsiteY98" fmla="*/ 149430 h 201517"/>
                <a:gd name="connsiteX99" fmla="*/ 169132 w 189162"/>
                <a:gd name="connsiteY99" fmla="*/ 147715 h 201517"/>
                <a:gd name="connsiteX100" fmla="*/ 169113 w 189162"/>
                <a:gd name="connsiteY100" fmla="*/ 145829 h 201517"/>
                <a:gd name="connsiteX101" fmla="*/ 169132 w 189162"/>
                <a:gd name="connsiteY101" fmla="*/ 145810 h 201517"/>
                <a:gd name="connsiteX102" fmla="*/ 170560 w 189162"/>
                <a:gd name="connsiteY102" fmla="*/ 144953 h 201517"/>
                <a:gd name="connsiteX103" fmla="*/ 173608 w 189162"/>
                <a:gd name="connsiteY103" fmla="*/ 145524 h 201517"/>
                <a:gd name="connsiteX104" fmla="*/ 176466 w 189162"/>
                <a:gd name="connsiteY104" fmla="*/ 146572 h 201517"/>
                <a:gd name="connsiteX105" fmla="*/ 179800 w 189162"/>
                <a:gd name="connsiteY105" fmla="*/ 144572 h 201517"/>
                <a:gd name="connsiteX106" fmla="*/ 179247 w 189162"/>
                <a:gd name="connsiteY106" fmla="*/ 142486 h 201517"/>
                <a:gd name="connsiteX107" fmla="*/ 179228 w 189162"/>
                <a:gd name="connsiteY107" fmla="*/ 142476 h 201517"/>
                <a:gd name="connsiteX108" fmla="*/ 176752 w 189162"/>
                <a:gd name="connsiteY108" fmla="*/ 142476 h 201517"/>
                <a:gd name="connsiteX109" fmla="*/ 169417 w 189162"/>
                <a:gd name="connsiteY109" fmla="*/ 140381 h 201517"/>
                <a:gd name="connsiteX110" fmla="*/ 168627 w 189162"/>
                <a:gd name="connsiteY110" fmla="*/ 138666 h 201517"/>
                <a:gd name="connsiteX111" fmla="*/ 168846 w 189162"/>
                <a:gd name="connsiteY111" fmla="*/ 138285 h 201517"/>
                <a:gd name="connsiteX112" fmla="*/ 170656 w 189162"/>
                <a:gd name="connsiteY112" fmla="*/ 137333 h 201517"/>
                <a:gd name="connsiteX113" fmla="*/ 172180 w 189162"/>
                <a:gd name="connsiteY113" fmla="*/ 137333 h 201517"/>
                <a:gd name="connsiteX114" fmla="*/ 174656 w 189162"/>
                <a:gd name="connsiteY114" fmla="*/ 138285 h 201517"/>
                <a:gd name="connsiteX115" fmla="*/ 178085 w 189162"/>
                <a:gd name="connsiteY115" fmla="*/ 138285 h 201517"/>
                <a:gd name="connsiteX116" fmla="*/ 180657 w 189162"/>
                <a:gd name="connsiteY116" fmla="*/ 135332 h 201517"/>
                <a:gd name="connsiteX117" fmla="*/ 178276 w 189162"/>
                <a:gd name="connsiteY117" fmla="*/ 134285 h 201517"/>
                <a:gd name="connsiteX118" fmla="*/ 175990 w 189162"/>
                <a:gd name="connsiteY118" fmla="*/ 133522 h 201517"/>
                <a:gd name="connsiteX119" fmla="*/ 175323 w 189162"/>
                <a:gd name="connsiteY119" fmla="*/ 132666 h 201517"/>
                <a:gd name="connsiteX120" fmla="*/ 175323 w 189162"/>
                <a:gd name="connsiteY120" fmla="*/ 131903 h 201517"/>
                <a:gd name="connsiteX121" fmla="*/ 179228 w 189162"/>
                <a:gd name="connsiteY121" fmla="*/ 129808 h 201517"/>
                <a:gd name="connsiteX122" fmla="*/ 181990 w 189162"/>
                <a:gd name="connsiteY122" fmla="*/ 131523 h 201517"/>
                <a:gd name="connsiteX123" fmla="*/ 184467 w 189162"/>
                <a:gd name="connsiteY123" fmla="*/ 133522 h 201517"/>
                <a:gd name="connsiteX124" fmla="*/ 185515 w 189162"/>
                <a:gd name="connsiteY124" fmla="*/ 133522 h 201517"/>
                <a:gd name="connsiteX125" fmla="*/ 187420 w 189162"/>
                <a:gd name="connsiteY125" fmla="*/ 131903 h 201517"/>
                <a:gd name="connsiteX126" fmla="*/ 188086 w 189162"/>
                <a:gd name="connsiteY126" fmla="*/ 130380 h 201517"/>
                <a:gd name="connsiteX127" fmla="*/ 185800 w 189162"/>
                <a:gd name="connsiteY127" fmla="*/ 127427 h 201517"/>
                <a:gd name="connsiteX128" fmla="*/ 181133 w 189162"/>
                <a:gd name="connsiteY128" fmla="*/ 126760 h 201517"/>
                <a:gd name="connsiteX129" fmla="*/ 180171 w 189162"/>
                <a:gd name="connsiteY129" fmla="*/ 124979 h 201517"/>
                <a:gd name="connsiteX130" fmla="*/ 180181 w 189162"/>
                <a:gd name="connsiteY130" fmla="*/ 124950 h 201517"/>
                <a:gd name="connsiteX131" fmla="*/ 182657 w 189162"/>
                <a:gd name="connsiteY131" fmla="*/ 123236 h 201517"/>
                <a:gd name="connsiteX132" fmla="*/ 184848 w 189162"/>
                <a:gd name="connsiteY132" fmla="*/ 123712 h 201517"/>
                <a:gd name="connsiteX133" fmla="*/ 186181 w 189162"/>
                <a:gd name="connsiteY133" fmla="*/ 124379 h 201517"/>
                <a:gd name="connsiteX134" fmla="*/ 187991 w 189162"/>
                <a:gd name="connsiteY134" fmla="*/ 124379 h 201517"/>
                <a:gd name="connsiteX135" fmla="*/ 188944 w 189162"/>
                <a:gd name="connsiteY135" fmla="*/ 121426 h 201517"/>
                <a:gd name="connsiteX136" fmla="*/ 186658 w 189162"/>
                <a:gd name="connsiteY136" fmla="*/ 119807 h 201517"/>
                <a:gd name="connsiteX137" fmla="*/ 187515 w 189162"/>
                <a:gd name="connsiteY137" fmla="*/ 118187 h 201517"/>
                <a:gd name="connsiteX138" fmla="*/ 188277 w 189162"/>
                <a:gd name="connsiteY138" fmla="*/ 117616 h 201517"/>
                <a:gd name="connsiteX139" fmla="*/ 187229 w 189162"/>
                <a:gd name="connsiteY139" fmla="*/ 116282 h 201517"/>
                <a:gd name="connsiteX140" fmla="*/ 184372 w 189162"/>
                <a:gd name="connsiteY140" fmla="*/ 103328 h 201517"/>
                <a:gd name="connsiteX141" fmla="*/ 174847 w 189162"/>
                <a:gd name="connsiteY141" fmla="*/ 76658 h 201517"/>
                <a:gd name="connsiteX142" fmla="*/ 164845 w 189162"/>
                <a:gd name="connsiteY142" fmla="*/ 66467 h 201517"/>
                <a:gd name="connsiteX143" fmla="*/ 119221 w 189162"/>
                <a:gd name="connsiteY143" fmla="*/ 13698 h 201517"/>
                <a:gd name="connsiteX144" fmla="*/ 109124 w 189162"/>
                <a:gd name="connsiteY144" fmla="*/ 7793 h 201517"/>
                <a:gd name="connsiteX145" fmla="*/ 104266 w 189162"/>
                <a:gd name="connsiteY145" fmla="*/ 7793 h 201517"/>
                <a:gd name="connsiteX146" fmla="*/ 100456 w 189162"/>
                <a:gd name="connsiteY146" fmla="*/ 5507 h 201517"/>
                <a:gd name="connsiteX147" fmla="*/ 100456 w 189162"/>
                <a:gd name="connsiteY147" fmla="*/ 8364 h 201517"/>
                <a:gd name="connsiteX148" fmla="*/ 99695 w 189162"/>
                <a:gd name="connsiteY148" fmla="*/ 10079 h 201517"/>
                <a:gd name="connsiteX149" fmla="*/ 97789 w 189162"/>
                <a:gd name="connsiteY149" fmla="*/ 5412 h 201517"/>
                <a:gd name="connsiteX150" fmla="*/ 97789 w 189162"/>
                <a:gd name="connsiteY150" fmla="*/ 3221 h 201517"/>
                <a:gd name="connsiteX151" fmla="*/ 96551 w 189162"/>
                <a:gd name="connsiteY151" fmla="*/ 2411 h 201517"/>
                <a:gd name="connsiteX152" fmla="*/ 96075 w 189162"/>
                <a:gd name="connsiteY152" fmla="*/ 2649 h 201517"/>
                <a:gd name="connsiteX153" fmla="*/ 95408 w 189162"/>
                <a:gd name="connsiteY153" fmla="*/ 3411 h 201517"/>
                <a:gd name="connsiteX154" fmla="*/ 94074 w 189162"/>
                <a:gd name="connsiteY154" fmla="*/ 8078 h 201517"/>
                <a:gd name="connsiteX155" fmla="*/ 94074 w 189162"/>
                <a:gd name="connsiteY155" fmla="*/ 11603 h 201517"/>
                <a:gd name="connsiteX156" fmla="*/ 91979 w 189162"/>
                <a:gd name="connsiteY156" fmla="*/ 4269 h 201517"/>
                <a:gd name="connsiteX157" fmla="*/ 92932 w 189162"/>
                <a:gd name="connsiteY157" fmla="*/ 1411 h 201517"/>
                <a:gd name="connsiteX158" fmla="*/ 91693 w 189162"/>
                <a:gd name="connsiteY158" fmla="*/ -399 h 201517"/>
                <a:gd name="connsiteX159" fmla="*/ 89312 w 189162"/>
                <a:gd name="connsiteY159" fmla="*/ 935 h 201517"/>
                <a:gd name="connsiteX160" fmla="*/ 86264 w 189162"/>
                <a:gd name="connsiteY160" fmla="*/ 7126 h 201517"/>
                <a:gd name="connsiteX161" fmla="*/ 88169 w 189162"/>
                <a:gd name="connsiteY161" fmla="*/ 12174 h 201517"/>
                <a:gd name="connsiteX162" fmla="*/ 88169 w 189162"/>
                <a:gd name="connsiteY162" fmla="*/ 14365 h 201517"/>
                <a:gd name="connsiteX163" fmla="*/ 85312 w 189162"/>
                <a:gd name="connsiteY163" fmla="*/ 14365 h 201517"/>
                <a:gd name="connsiteX164" fmla="*/ 84454 w 189162"/>
                <a:gd name="connsiteY164" fmla="*/ 11889 h 201517"/>
                <a:gd name="connsiteX165" fmla="*/ 82645 w 189162"/>
                <a:gd name="connsiteY165" fmla="*/ 10364 h 201517"/>
                <a:gd name="connsiteX166" fmla="*/ 79692 w 189162"/>
                <a:gd name="connsiteY166" fmla="*/ 13127 h 201517"/>
                <a:gd name="connsiteX167" fmla="*/ 79692 w 189162"/>
                <a:gd name="connsiteY167" fmla="*/ 16365 h 201517"/>
                <a:gd name="connsiteX168" fmla="*/ 80358 w 189162"/>
                <a:gd name="connsiteY168" fmla="*/ 17985 h 201517"/>
                <a:gd name="connsiteX169" fmla="*/ 75977 w 189162"/>
                <a:gd name="connsiteY169" fmla="*/ 13603 h 201517"/>
                <a:gd name="connsiteX170" fmla="*/ 75406 w 189162"/>
                <a:gd name="connsiteY170" fmla="*/ 11889 h 201517"/>
                <a:gd name="connsiteX171" fmla="*/ 73691 w 189162"/>
                <a:gd name="connsiteY171" fmla="*/ 11889 h 201517"/>
                <a:gd name="connsiteX172" fmla="*/ 72739 w 189162"/>
                <a:gd name="connsiteY172" fmla="*/ 12555 h 201517"/>
                <a:gd name="connsiteX173" fmla="*/ 71881 w 189162"/>
                <a:gd name="connsiteY173" fmla="*/ 17223 h 201517"/>
                <a:gd name="connsiteX174" fmla="*/ 74644 w 189162"/>
                <a:gd name="connsiteY174" fmla="*/ 20366 h 201517"/>
                <a:gd name="connsiteX175" fmla="*/ 74901 w 189162"/>
                <a:gd name="connsiteY175" fmla="*/ 21823 h 201517"/>
                <a:gd name="connsiteX176" fmla="*/ 74644 w 189162"/>
                <a:gd name="connsiteY176" fmla="*/ 22080 h 201517"/>
                <a:gd name="connsiteX177" fmla="*/ 73786 w 189162"/>
                <a:gd name="connsiteY177" fmla="*/ 22080 h 201517"/>
                <a:gd name="connsiteX178" fmla="*/ 69024 w 189162"/>
                <a:gd name="connsiteY178" fmla="*/ 18079 h 201517"/>
                <a:gd name="connsiteX179" fmla="*/ 64261 w 189162"/>
                <a:gd name="connsiteY179" fmla="*/ 18079 h 201517"/>
                <a:gd name="connsiteX180" fmla="*/ 61595 w 189162"/>
                <a:gd name="connsiteY180" fmla="*/ 20175 h 201517"/>
                <a:gd name="connsiteX181" fmla="*/ 62452 w 189162"/>
                <a:gd name="connsiteY181" fmla="*/ 20842 h 201517"/>
                <a:gd name="connsiteX182" fmla="*/ 67690 w 189162"/>
                <a:gd name="connsiteY182" fmla="*/ 21985 h 201517"/>
                <a:gd name="connsiteX183" fmla="*/ 71215 w 189162"/>
                <a:gd name="connsiteY183" fmla="*/ 25033 h 201517"/>
                <a:gd name="connsiteX184" fmla="*/ 68548 w 189162"/>
                <a:gd name="connsiteY184" fmla="*/ 25890 h 201517"/>
                <a:gd name="connsiteX185" fmla="*/ 66547 w 189162"/>
                <a:gd name="connsiteY185" fmla="*/ 24652 h 201517"/>
                <a:gd name="connsiteX186" fmla="*/ 65881 w 189162"/>
                <a:gd name="connsiteY186" fmla="*/ 24652 h 201517"/>
                <a:gd name="connsiteX187" fmla="*/ 65223 w 189162"/>
                <a:gd name="connsiteY187" fmla="*/ 26567 h 201517"/>
                <a:gd name="connsiteX188" fmla="*/ 65404 w 189162"/>
                <a:gd name="connsiteY188" fmla="*/ 26843 h 201517"/>
                <a:gd name="connsiteX189" fmla="*/ 65404 w 189162"/>
                <a:gd name="connsiteY189" fmla="*/ 29033 h 201517"/>
                <a:gd name="connsiteX190" fmla="*/ 61118 w 189162"/>
                <a:gd name="connsiteY190" fmla="*/ 25795 h 201517"/>
                <a:gd name="connsiteX191" fmla="*/ 52355 w 189162"/>
                <a:gd name="connsiteY191" fmla="*/ 24652 h 201517"/>
                <a:gd name="connsiteX192" fmla="*/ 50926 w 189162"/>
                <a:gd name="connsiteY192" fmla="*/ 25319 h 201517"/>
                <a:gd name="connsiteX193" fmla="*/ 50260 w 189162"/>
                <a:gd name="connsiteY193" fmla="*/ 28271 h 201517"/>
                <a:gd name="connsiteX194" fmla="*/ 52736 w 189162"/>
                <a:gd name="connsiteY194" fmla="*/ 29605 h 201517"/>
                <a:gd name="connsiteX195" fmla="*/ 55879 w 189162"/>
                <a:gd name="connsiteY195" fmla="*/ 31796 h 201517"/>
                <a:gd name="connsiteX196" fmla="*/ 55956 w 189162"/>
                <a:gd name="connsiteY196" fmla="*/ 35434 h 201517"/>
                <a:gd name="connsiteX197" fmla="*/ 55879 w 189162"/>
                <a:gd name="connsiteY197" fmla="*/ 35510 h 201517"/>
                <a:gd name="connsiteX198" fmla="*/ 51974 w 189162"/>
                <a:gd name="connsiteY198" fmla="*/ 36082 h 201517"/>
                <a:gd name="connsiteX199" fmla="*/ 49021 w 189162"/>
                <a:gd name="connsiteY199" fmla="*/ 34367 h 201517"/>
                <a:gd name="connsiteX200" fmla="*/ 45497 w 189162"/>
                <a:gd name="connsiteY200" fmla="*/ 36558 h 201517"/>
                <a:gd name="connsiteX201" fmla="*/ 46164 w 189162"/>
                <a:gd name="connsiteY201" fmla="*/ 37701 h 201517"/>
                <a:gd name="connsiteX202" fmla="*/ 49021 w 189162"/>
                <a:gd name="connsiteY202" fmla="*/ 38654 h 201517"/>
                <a:gd name="connsiteX203" fmla="*/ 50831 w 189162"/>
                <a:gd name="connsiteY203" fmla="*/ 40749 h 201517"/>
                <a:gd name="connsiteX204" fmla="*/ 49021 w 189162"/>
                <a:gd name="connsiteY204" fmla="*/ 42940 h 201517"/>
                <a:gd name="connsiteX205" fmla="*/ 46545 w 189162"/>
                <a:gd name="connsiteY205" fmla="*/ 42369 h 201517"/>
                <a:gd name="connsiteX206" fmla="*/ 41878 w 189162"/>
                <a:gd name="connsiteY206" fmla="*/ 38558 h 201517"/>
                <a:gd name="connsiteX207" fmla="*/ 39401 w 189162"/>
                <a:gd name="connsiteY207" fmla="*/ 37035 h 201517"/>
                <a:gd name="connsiteX208" fmla="*/ 35972 w 189162"/>
                <a:gd name="connsiteY208" fmla="*/ 37035 h 201517"/>
                <a:gd name="connsiteX209" fmla="*/ 33972 w 189162"/>
                <a:gd name="connsiteY209" fmla="*/ 38463 h 201517"/>
                <a:gd name="connsiteX210" fmla="*/ 33972 w 189162"/>
                <a:gd name="connsiteY210" fmla="*/ 40368 h 201517"/>
                <a:gd name="connsiteX211" fmla="*/ 35496 w 189162"/>
                <a:gd name="connsiteY211" fmla="*/ 40368 h 201517"/>
                <a:gd name="connsiteX212" fmla="*/ 39877 w 189162"/>
                <a:gd name="connsiteY212" fmla="*/ 42273 h 201517"/>
                <a:gd name="connsiteX213" fmla="*/ 39877 w 189162"/>
                <a:gd name="connsiteY213" fmla="*/ 44083 h 201517"/>
                <a:gd name="connsiteX214" fmla="*/ 38544 w 189162"/>
                <a:gd name="connsiteY214" fmla="*/ 44845 h 201517"/>
                <a:gd name="connsiteX215" fmla="*/ 35591 w 189162"/>
                <a:gd name="connsiteY215" fmla="*/ 44178 h 201517"/>
                <a:gd name="connsiteX216" fmla="*/ 32829 w 189162"/>
                <a:gd name="connsiteY216" fmla="*/ 43035 h 201517"/>
                <a:gd name="connsiteX217" fmla="*/ 29686 w 189162"/>
                <a:gd name="connsiteY217" fmla="*/ 44845 h 201517"/>
                <a:gd name="connsiteX218" fmla="*/ 30257 w 189162"/>
                <a:gd name="connsiteY218" fmla="*/ 46845 h 201517"/>
                <a:gd name="connsiteX219" fmla="*/ 32638 w 189162"/>
                <a:gd name="connsiteY219" fmla="*/ 47417 h 201517"/>
                <a:gd name="connsiteX220" fmla="*/ 39687 w 189162"/>
                <a:gd name="connsiteY220" fmla="*/ 49798 h 201517"/>
                <a:gd name="connsiteX221" fmla="*/ 40258 w 189162"/>
                <a:gd name="connsiteY221" fmla="*/ 51798 h 201517"/>
                <a:gd name="connsiteX222" fmla="*/ 38544 w 189162"/>
                <a:gd name="connsiteY222" fmla="*/ 52655 h 201517"/>
                <a:gd name="connsiteX223" fmla="*/ 37020 w 189162"/>
                <a:gd name="connsiteY223" fmla="*/ 52179 h 201517"/>
                <a:gd name="connsiteX224" fmla="*/ 34639 w 189162"/>
                <a:gd name="connsiteY224" fmla="*/ 51132 h 201517"/>
                <a:gd name="connsiteX225" fmla="*/ 31400 w 189162"/>
                <a:gd name="connsiteY225" fmla="*/ 51132 h 201517"/>
                <a:gd name="connsiteX226" fmla="*/ 28924 w 189162"/>
                <a:gd name="connsiteY226" fmla="*/ 53798 h 201517"/>
                <a:gd name="connsiteX227" fmla="*/ 31210 w 189162"/>
                <a:gd name="connsiteY227" fmla="*/ 54941 h 201517"/>
                <a:gd name="connsiteX228" fmla="*/ 33400 w 189162"/>
                <a:gd name="connsiteY228" fmla="*/ 55799 h 201517"/>
                <a:gd name="connsiteX229" fmla="*/ 34067 w 189162"/>
                <a:gd name="connsiteY229" fmla="*/ 56656 h 201517"/>
                <a:gd name="connsiteX230" fmla="*/ 34067 w 189162"/>
                <a:gd name="connsiteY230" fmla="*/ 57418 h 201517"/>
                <a:gd name="connsiteX231" fmla="*/ 30352 w 189162"/>
                <a:gd name="connsiteY231" fmla="*/ 59228 h 201517"/>
                <a:gd name="connsiteX232" fmla="*/ 27781 w 189162"/>
                <a:gd name="connsiteY232" fmla="*/ 57418 h 201517"/>
                <a:gd name="connsiteX233" fmla="*/ 25304 w 189162"/>
                <a:gd name="connsiteY233" fmla="*/ 55323 h 201517"/>
                <a:gd name="connsiteX234" fmla="*/ 24256 w 189162"/>
                <a:gd name="connsiteY234" fmla="*/ 55323 h 201517"/>
                <a:gd name="connsiteX235" fmla="*/ 22542 w 189162"/>
                <a:gd name="connsiteY235" fmla="*/ 56846 h 201517"/>
                <a:gd name="connsiteX236" fmla="*/ 21875 w 189162"/>
                <a:gd name="connsiteY236" fmla="*/ 58275 h 201517"/>
                <a:gd name="connsiteX237" fmla="*/ 24066 w 189162"/>
                <a:gd name="connsiteY237" fmla="*/ 61228 h 201517"/>
                <a:gd name="connsiteX238" fmla="*/ 28543 w 189162"/>
                <a:gd name="connsiteY238" fmla="*/ 62180 h 201517"/>
                <a:gd name="connsiteX239" fmla="*/ 29457 w 189162"/>
                <a:gd name="connsiteY239" fmla="*/ 63828 h 201517"/>
                <a:gd name="connsiteX240" fmla="*/ 29400 w 189162"/>
                <a:gd name="connsiteY240" fmla="*/ 63990 h 201517"/>
                <a:gd name="connsiteX241" fmla="*/ 27114 w 189162"/>
                <a:gd name="connsiteY241" fmla="*/ 65514 h 201517"/>
                <a:gd name="connsiteX242" fmla="*/ 24923 w 189162"/>
                <a:gd name="connsiteY242" fmla="*/ 64848 h 201517"/>
                <a:gd name="connsiteX243" fmla="*/ 23685 w 189162"/>
                <a:gd name="connsiteY243" fmla="*/ 64181 h 201517"/>
                <a:gd name="connsiteX244" fmla="*/ 21970 w 189162"/>
                <a:gd name="connsiteY244" fmla="*/ 64181 h 201517"/>
                <a:gd name="connsiteX245" fmla="*/ 21018 w 189162"/>
                <a:gd name="connsiteY245" fmla="*/ 67038 h 201517"/>
                <a:gd name="connsiteX246" fmla="*/ 23113 w 189162"/>
                <a:gd name="connsiteY246" fmla="*/ 68753 h 201517"/>
                <a:gd name="connsiteX247" fmla="*/ 22351 w 189162"/>
                <a:gd name="connsiteY247" fmla="*/ 70277 h 201517"/>
                <a:gd name="connsiteX248" fmla="*/ 20351 w 189162"/>
                <a:gd name="connsiteY248" fmla="*/ 71134 h 201517"/>
                <a:gd name="connsiteX249" fmla="*/ 19018 w 189162"/>
                <a:gd name="connsiteY249" fmla="*/ 70562 h 201517"/>
                <a:gd name="connsiteX250" fmla="*/ 15589 w 189162"/>
                <a:gd name="connsiteY250" fmla="*/ 69134 h 201517"/>
                <a:gd name="connsiteX251" fmla="*/ 11302 w 189162"/>
                <a:gd name="connsiteY251" fmla="*/ 70086 h 201517"/>
                <a:gd name="connsiteX252" fmla="*/ 9874 w 189162"/>
                <a:gd name="connsiteY252" fmla="*/ 72087 h 201517"/>
                <a:gd name="connsiteX253" fmla="*/ 9874 w 189162"/>
                <a:gd name="connsiteY253" fmla="*/ 72944 h 201517"/>
                <a:gd name="connsiteX254" fmla="*/ 14350 w 189162"/>
                <a:gd name="connsiteY254" fmla="*/ 74753 h 201517"/>
                <a:gd name="connsiteX255" fmla="*/ 16827 w 189162"/>
                <a:gd name="connsiteY255" fmla="*/ 75420 h 201517"/>
                <a:gd name="connsiteX256" fmla="*/ 16827 w 189162"/>
                <a:gd name="connsiteY256" fmla="*/ 76849 h 201517"/>
                <a:gd name="connsiteX257" fmla="*/ 15112 w 189162"/>
                <a:gd name="connsiteY257" fmla="*/ 77706 h 201517"/>
                <a:gd name="connsiteX258" fmla="*/ 13303 w 189162"/>
                <a:gd name="connsiteY258" fmla="*/ 78278 h 201517"/>
                <a:gd name="connsiteX259" fmla="*/ 12541 w 189162"/>
                <a:gd name="connsiteY259" fmla="*/ 79992 h 201517"/>
                <a:gd name="connsiteX260" fmla="*/ 13017 w 189162"/>
                <a:gd name="connsiteY260" fmla="*/ 81516 h 201517"/>
                <a:gd name="connsiteX261" fmla="*/ 13017 w 189162"/>
                <a:gd name="connsiteY261" fmla="*/ 82564 h 201517"/>
                <a:gd name="connsiteX262" fmla="*/ 12255 w 189162"/>
                <a:gd name="connsiteY262" fmla="*/ 84850 h 201517"/>
                <a:gd name="connsiteX263" fmla="*/ 10350 w 189162"/>
                <a:gd name="connsiteY263" fmla="*/ 84850 h 201517"/>
                <a:gd name="connsiteX264" fmla="*/ 9588 w 189162"/>
                <a:gd name="connsiteY264" fmla="*/ 83421 h 201517"/>
                <a:gd name="connsiteX265" fmla="*/ 9588 w 189162"/>
                <a:gd name="connsiteY265" fmla="*/ 81897 h 201517"/>
                <a:gd name="connsiteX266" fmla="*/ 9588 w 189162"/>
                <a:gd name="connsiteY266" fmla="*/ 81897 h 201517"/>
                <a:gd name="connsiteX267" fmla="*/ 8159 w 189162"/>
                <a:gd name="connsiteY267" fmla="*/ 81897 h 201517"/>
                <a:gd name="connsiteX268" fmla="*/ 6349 w 189162"/>
                <a:gd name="connsiteY268" fmla="*/ 85231 h 201517"/>
                <a:gd name="connsiteX269" fmla="*/ 7778 w 189162"/>
                <a:gd name="connsiteY269" fmla="*/ 88469 h 201517"/>
                <a:gd name="connsiteX270" fmla="*/ 8826 w 189162"/>
                <a:gd name="connsiteY270" fmla="*/ 89708 h 201517"/>
                <a:gd name="connsiteX271" fmla="*/ 8826 w 189162"/>
                <a:gd name="connsiteY271" fmla="*/ 92375 h 201517"/>
                <a:gd name="connsiteX272" fmla="*/ 8826 w 189162"/>
                <a:gd name="connsiteY272" fmla="*/ 92375 h 201517"/>
                <a:gd name="connsiteX273" fmla="*/ 5873 w 189162"/>
                <a:gd name="connsiteY273" fmla="*/ 91517 h 201517"/>
                <a:gd name="connsiteX274" fmla="*/ 4921 w 189162"/>
                <a:gd name="connsiteY274" fmla="*/ 88851 h 201517"/>
                <a:gd name="connsiteX275" fmla="*/ 2730 w 189162"/>
                <a:gd name="connsiteY275" fmla="*/ 87326 h 201517"/>
                <a:gd name="connsiteX276" fmla="*/ 1396 w 189162"/>
                <a:gd name="connsiteY276" fmla="*/ 89803 h 201517"/>
                <a:gd name="connsiteX277" fmla="*/ 2158 w 189162"/>
                <a:gd name="connsiteY277" fmla="*/ 92089 h 201517"/>
                <a:gd name="connsiteX278" fmla="*/ 730 w 189162"/>
                <a:gd name="connsiteY278" fmla="*/ 94470 h 201517"/>
                <a:gd name="connsiteX279" fmla="*/ -32 w 189162"/>
                <a:gd name="connsiteY279" fmla="*/ 94470 h 201517"/>
                <a:gd name="connsiteX280" fmla="*/ 5683 w 189162"/>
                <a:gd name="connsiteY280" fmla="*/ 100185 h 201517"/>
                <a:gd name="connsiteX281" fmla="*/ 16732 w 189162"/>
                <a:gd name="connsiteY281" fmla="*/ 118759 h 20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189162" h="201517">
                  <a:moveTo>
                    <a:pt x="16732" y="118759"/>
                  </a:moveTo>
                  <a:cubicBezTo>
                    <a:pt x="24599" y="134704"/>
                    <a:pt x="36039" y="148620"/>
                    <a:pt x="50164" y="159431"/>
                  </a:cubicBezTo>
                  <a:cubicBezTo>
                    <a:pt x="54108" y="162107"/>
                    <a:pt x="57660" y="165317"/>
                    <a:pt x="60737" y="168956"/>
                  </a:cubicBezTo>
                  <a:cubicBezTo>
                    <a:pt x="63261" y="173442"/>
                    <a:pt x="65338" y="178157"/>
                    <a:pt x="66928" y="183053"/>
                  </a:cubicBezTo>
                  <a:cubicBezTo>
                    <a:pt x="69005" y="187434"/>
                    <a:pt x="71396" y="191673"/>
                    <a:pt x="74072" y="195721"/>
                  </a:cubicBezTo>
                  <a:lnTo>
                    <a:pt x="76834" y="200103"/>
                  </a:lnTo>
                  <a:cubicBezTo>
                    <a:pt x="76815" y="199245"/>
                    <a:pt x="77206" y="198435"/>
                    <a:pt x="77882" y="197912"/>
                  </a:cubicBezTo>
                  <a:cubicBezTo>
                    <a:pt x="78539" y="197559"/>
                    <a:pt x="79320" y="197559"/>
                    <a:pt x="79978" y="197912"/>
                  </a:cubicBezTo>
                  <a:cubicBezTo>
                    <a:pt x="80425" y="198207"/>
                    <a:pt x="80711" y="198702"/>
                    <a:pt x="80740" y="199245"/>
                  </a:cubicBezTo>
                  <a:cubicBezTo>
                    <a:pt x="80683" y="199788"/>
                    <a:pt x="80683" y="200331"/>
                    <a:pt x="80740" y="200864"/>
                  </a:cubicBezTo>
                  <a:cubicBezTo>
                    <a:pt x="80740" y="200864"/>
                    <a:pt x="81692" y="201436"/>
                    <a:pt x="82168" y="200864"/>
                  </a:cubicBezTo>
                  <a:cubicBezTo>
                    <a:pt x="82645" y="200293"/>
                    <a:pt x="84073" y="198769"/>
                    <a:pt x="84359" y="197340"/>
                  </a:cubicBezTo>
                  <a:cubicBezTo>
                    <a:pt x="84702" y="196083"/>
                    <a:pt x="84207" y="194740"/>
                    <a:pt x="83121" y="194007"/>
                  </a:cubicBezTo>
                  <a:cubicBezTo>
                    <a:pt x="82549" y="194007"/>
                    <a:pt x="81978" y="193435"/>
                    <a:pt x="81978" y="192673"/>
                  </a:cubicBezTo>
                  <a:cubicBezTo>
                    <a:pt x="81978" y="191911"/>
                    <a:pt x="82930" y="190578"/>
                    <a:pt x="81978" y="189911"/>
                  </a:cubicBezTo>
                  <a:lnTo>
                    <a:pt x="81978" y="189911"/>
                  </a:lnTo>
                  <a:cubicBezTo>
                    <a:pt x="83311" y="191625"/>
                    <a:pt x="84073" y="189911"/>
                    <a:pt x="85121" y="190578"/>
                  </a:cubicBezTo>
                  <a:cubicBezTo>
                    <a:pt x="86169" y="191245"/>
                    <a:pt x="85883" y="192292"/>
                    <a:pt x="85978" y="193340"/>
                  </a:cubicBezTo>
                  <a:cubicBezTo>
                    <a:pt x="86074" y="194387"/>
                    <a:pt x="86836" y="195435"/>
                    <a:pt x="88264" y="194769"/>
                  </a:cubicBezTo>
                  <a:cubicBezTo>
                    <a:pt x="89245" y="194264"/>
                    <a:pt x="89817" y="193197"/>
                    <a:pt x="89693" y="192101"/>
                  </a:cubicBezTo>
                  <a:cubicBezTo>
                    <a:pt x="89693" y="191245"/>
                    <a:pt x="89122" y="190672"/>
                    <a:pt x="89026" y="189816"/>
                  </a:cubicBezTo>
                  <a:cubicBezTo>
                    <a:pt x="89045" y="188701"/>
                    <a:pt x="89712" y="187691"/>
                    <a:pt x="90741" y="187244"/>
                  </a:cubicBezTo>
                  <a:cubicBezTo>
                    <a:pt x="92170" y="186672"/>
                    <a:pt x="92646" y="188101"/>
                    <a:pt x="92551" y="189244"/>
                  </a:cubicBezTo>
                  <a:lnTo>
                    <a:pt x="92551" y="193149"/>
                  </a:lnTo>
                  <a:cubicBezTo>
                    <a:pt x="92350" y="193797"/>
                    <a:pt x="92350" y="194502"/>
                    <a:pt x="92551" y="195150"/>
                  </a:cubicBezTo>
                  <a:cubicBezTo>
                    <a:pt x="93151" y="195664"/>
                    <a:pt x="94046" y="195664"/>
                    <a:pt x="94646" y="195150"/>
                  </a:cubicBezTo>
                  <a:cubicBezTo>
                    <a:pt x="95503" y="194540"/>
                    <a:pt x="96084" y="193616"/>
                    <a:pt x="96265" y="192578"/>
                  </a:cubicBezTo>
                  <a:cubicBezTo>
                    <a:pt x="96513" y="191482"/>
                    <a:pt x="96513" y="190339"/>
                    <a:pt x="96265" y="189244"/>
                  </a:cubicBezTo>
                  <a:cubicBezTo>
                    <a:pt x="96265" y="188006"/>
                    <a:pt x="95503" y="186387"/>
                    <a:pt x="97123" y="185148"/>
                  </a:cubicBezTo>
                  <a:cubicBezTo>
                    <a:pt x="98742" y="183910"/>
                    <a:pt x="99504" y="184386"/>
                    <a:pt x="99980" y="185148"/>
                  </a:cubicBezTo>
                  <a:cubicBezTo>
                    <a:pt x="100409" y="186024"/>
                    <a:pt x="100409" y="187044"/>
                    <a:pt x="99980" y="187910"/>
                  </a:cubicBezTo>
                  <a:cubicBezTo>
                    <a:pt x="99980" y="189435"/>
                    <a:pt x="98742" y="191339"/>
                    <a:pt x="99980" y="191816"/>
                  </a:cubicBezTo>
                  <a:cubicBezTo>
                    <a:pt x="101218" y="192292"/>
                    <a:pt x="102647" y="191816"/>
                    <a:pt x="103599" y="190292"/>
                  </a:cubicBezTo>
                  <a:cubicBezTo>
                    <a:pt x="104466" y="189320"/>
                    <a:pt x="104981" y="188073"/>
                    <a:pt x="105028" y="186767"/>
                  </a:cubicBezTo>
                  <a:cubicBezTo>
                    <a:pt x="105028" y="185720"/>
                    <a:pt x="105028" y="184672"/>
                    <a:pt x="105028" y="183529"/>
                  </a:cubicBezTo>
                  <a:cubicBezTo>
                    <a:pt x="105076" y="182843"/>
                    <a:pt x="105419" y="182214"/>
                    <a:pt x="105981" y="181814"/>
                  </a:cubicBezTo>
                  <a:cubicBezTo>
                    <a:pt x="107638" y="182767"/>
                    <a:pt x="108334" y="184805"/>
                    <a:pt x="107600" y="186577"/>
                  </a:cubicBezTo>
                  <a:cubicBezTo>
                    <a:pt x="107248" y="187291"/>
                    <a:pt x="107048" y="188073"/>
                    <a:pt x="107029" y="188863"/>
                  </a:cubicBezTo>
                  <a:cubicBezTo>
                    <a:pt x="107029" y="189530"/>
                    <a:pt x="107886" y="189911"/>
                    <a:pt x="108743" y="189435"/>
                  </a:cubicBezTo>
                  <a:lnTo>
                    <a:pt x="109505" y="188768"/>
                  </a:lnTo>
                  <a:cubicBezTo>
                    <a:pt x="110743" y="187472"/>
                    <a:pt x="111372" y="185701"/>
                    <a:pt x="111220" y="183910"/>
                  </a:cubicBezTo>
                  <a:cubicBezTo>
                    <a:pt x="111220" y="182767"/>
                    <a:pt x="110267" y="181624"/>
                    <a:pt x="111220" y="180291"/>
                  </a:cubicBezTo>
                  <a:cubicBezTo>
                    <a:pt x="113791" y="181433"/>
                    <a:pt x="114172" y="184577"/>
                    <a:pt x="112839" y="187815"/>
                  </a:cubicBezTo>
                  <a:cubicBezTo>
                    <a:pt x="112325" y="188749"/>
                    <a:pt x="111905" y="189739"/>
                    <a:pt x="111601" y="190768"/>
                  </a:cubicBezTo>
                  <a:cubicBezTo>
                    <a:pt x="111601" y="191721"/>
                    <a:pt x="111601" y="192673"/>
                    <a:pt x="112839" y="192673"/>
                  </a:cubicBezTo>
                  <a:cubicBezTo>
                    <a:pt x="113801" y="192464"/>
                    <a:pt x="114687" y="191997"/>
                    <a:pt x="115411" y="191339"/>
                  </a:cubicBezTo>
                  <a:cubicBezTo>
                    <a:pt x="117373" y="189739"/>
                    <a:pt x="118668" y="187463"/>
                    <a:pt x="119030" y="184958"/>
                  </a:cubicBezTo>
                  <a:cubicBezTo>
                    <a:pt x="119030" y="182957"/>
                    <a:pt x="117887" y="181529"/>
                    <a:pt x="117411" y="179814"/>
                  </a:cubicBezTo>
                  <a:cubicBezTo>
                    <a:pt x="117163" y="179024"/>
                    <a:pt x="117344" y="178157"/>
                    <a:pt x="117887" y="177528"/>
                  </a:cubicBezTo>
                  <a:cubicBezTo>
                    <a:pt x="118725" y="176766"/>
                    <a:pt x="120002" y="176766"/>
                    <a:pt x="120840" y="177528"/>
                  </a:cubicBezTo>
                  <a:cubicBezTo>
                    <a:pt x="121411" y="178100"/>
                    <a:pt x="121411" y="179148"/>
                    <a:pt x="121602" y="180005"/>
                  </a:cubicBezTo>
                  <a:cubicBezTo>
                    <a:pt x="121602" y="180900"/>
                    <a:pt x="122326" y="181624"/>
                    <a:pt x="123221" y="181624"/>
                  </a:cubicBezTo>
                  <a:cubicBezTo>
                    <a:pt x="123250" y="181624"/>
                    <a:pt x="123288" y="181624"/>
                    <a:pt x="123316" y="181624"/>
                  </a:cubicBezTo>
                  <a:cubicBezTo>
                    <a:pt x="124840" y="181300"/>
                    <a:pt x="126098" y="180224"/>
                    <a:pt x="126650" y="178766"/>
                  </a:cubicBezTo>
                  <a:cubicBezTo>
                    <a:pt x="127031" y="177652"/>
                    <a:pt x="127031" y="176452"/>
                    <a:pt x="126650" y="175337"/>
                  </a:cubicBezTo>
                  <a:lnTo>
                    <a:pt x="126079" y="173718"/>
                  </a:lnTo>
                  <a:cubicBezTo>
                    <a:pt x="128336" y="174118"/>
                    <a:pt x="130070" y="175928"/>
                    <a:pt x="130365" y="178195"/>
                  </a:cubicBezTo>
                  <a:cubicBezTo>
                    <a:pt x="130422" y="178785"/>
                    <a:pt x="130584" y="179367"/>
                    <a:pt x="130841" y="179910"/>
                  </a:cubicBezTo>
                  <a:cubicBezTo>
                    <a:pt x="131203" y="180481"/>
                    <a:pt x="131946" y="180691"/>
                    <a:pt x="132556" y="180386"/>
                  </a:cubicBezTo>
                  <a:cubicBezTo>
                    <a:pt x="132975" y="180195"/>
                    <a:pt x="133365" y="179938"/>
                    <a:pt x="133699" y="179624"/>
                  </a:cubicBezTo>
                  <a:cubicBezTo>
                    <a:pt x="135070" y="178452"/>
                    <a:pt x="135566" y="176547"/>
                    <a:pt x="134937" y="174861"/>
                  </a:cubicBezTo>
                  <a:cubicBezTo>
                    <a:pt x="134137" y="173680"/>
                    <a:pt x="133175" y="172623"/>
                    <a:pt x="132079" y="171718"/>
                  </a:cubicBezTo>
                  <a:cubicBezTo>
                    <a:pt x="131584" y="171252"/>
                    <a:pt x="131555" y="170470"/>
                    <a:pt x="132022" y="169966"/>
                  </a:cubicBezTo>
                  <a:cubicBezTo>
                    <a:pt x="132041" y="169946"/>
                    <a:pt x="132060" y="169927"/>
                    <a:pt x="132079" y="169908"/>
                  </a:cubicBezTo>
                  <a:cubicBezTo>
                    <a:pt x="132346" y="169775"/>
                    <a:pt x="132670" y="169775"/>
                    <a:pt x="132937" y="169908"/>
                  </a:cubicBezTo>
                  <a:cubicBezTo>
                    <a:pt x="135318" y="169908"/>
                    <a:pt x="135604" y="173147"/>
                    <a:pt x="137699" y="173909"/>
                  </a:cubicBezTo>
                  <a:cubicBezTo>
                    <a:pt x="139309" y="174423"/>
                    <a:pt x="141042" y="174423"/>
                    <a:pt x="142652" y="173909"/>
                  </a:cubicBezTo>
                  <a:cubicBezTo>
                    <a:pt x="143890" y="173909"/>
                    <a:pt x="145605" y="172671"/>
                    <a:pt x="145510" y="171718"/>
                  </a:cubicBezTo>
                  <a:cubicBezTo>
                    <a:pt x="145414" y="170766"/>
                    <a:pt x="145510" y="171146"/>
                    <a:pt x="144748" y="171051"/>
                  </a:cubicBezTo>
                  <a:cubicBezTo>
                    <a:pt x="142957" y="170613"/>
                    <a:pt x="141147" y="170261"/>
                    <a:pt x="139318" y="170003"/>
                  </a:cubicBezTo>
                  <a:cubicBezTo>
                    <a:pt x="137604" y="169527"/>
                    <a:pt x="135985" y="168575"/>
                    <a:pt x="135794" y="166860"/>
                  </a:cubicBezTo>
                  <a:cubicBezTo>
                    <a:pt x="136413" y="165984"/>
                    <a:pt x="137547" y="165632"/>
                    <a:pt x="138556" y="166003"/>
                  </a:cubicBezTo>
                  <a:cubicBezTo>
                    <a:pt x="139318" y="166003"/>
                    <a:pt x="139699" y="167051"/>
                    <a:pt x="140557" y="167146"/>
                  </a:cubicBezTo>
                  <a:cubicBezTo>
                    <a:pt x="140795" y="167279"/>
                    <a:pt x="141080" y="167279"/>
                    <a:pt x="141319" y="167146"/>
                  </a:cubicBezTo>
                  <a:cubicBezTo>
                    <a:pt x="142081" y="166803"/>
                    <a:pt x="142424" y="165898"/>
                    <a:pt x="142081" y="165127"/>
                  </a:cubicBezTo>
                  <a:cubicBezTo>
                    <a:pt x="142052" y="165069"/>
                    <a:pt x="142024" y="165012"/>
                    <a:pt x="141985" y="164955"/>
                  </a:cubicBezTo>
                  <a:cubicBezTo>
                    <a:pt x="141357" y="164326"/>
                    <a:pt x="141357" y="163298"/>
                    <a:pt x="141985" y="162670"/>
                  </a:cubicBezTo>
                  <a:cubicBezTo>
                    <a:pt x="144176" y="162670"/>
                    <a:pt x="144938" y="164765"/>
                    <a:pt x="146272" y="166003"/>
                  </a:cubicBezTo>
                  <a:cubicBezTo>
                    <a:pt x="149062" y="167974"/>
                    <a:pt x="152701" y="168308"/>
                    <a:pt x="155797" y="166860"/>
                  </a:cubicBezTo>
                  <a:cubicBezTo>
                    <a:pt x="156340" y="166689"/>
                    <a:pt x="156854" y="166431"/>
                    <a:pt x="157321" y="166098"/>
                  </a:cubicBezTo>
                  <a:cubicBezTo>
                    <a:pt x="158340" y="165441"/>
                    <a:pt x="158673" y="164108"/>
                    <a:pt x="158083" y="163050"/>
                  </a:cubicBezTo>
                  <a:cubicBezTo>
                    <a:pt x="157387" y="162403"/>
                    <a:pt x="156530" y="161945"/>
                    <a:pt x="155606" y="161717"/>
                  </a:cubicBezTo>
                  <a:cubicBezTo>
                    <a:pt x="154378" y="161278"/>
                    <a:pt x="153263" y="160564"/>
                    <a:pt x="152368" y="159621"/>
                  </a:cubicBezTo>
                  <a:cubicBezTo>
                    <a:pt x="151320" y="158592"/>
                    <a:pt x="151301" y="156897"/>
                    <a:pt x="152329" y="155850"/>
                  </a:cubicBezTo>
                  <a:cubicBezTo>
                    <a:pt x="152339" y="155840"/>
                    <a:pt x="152358" y="155821"/>
                    <a:pt x="152368" y="155811"/>
                  </a:cubicBezTo>
                  <a:cubicBezTo>
                    <a:pt x="153463" y="154764"/>
                    <a:pt x="155063" y="154468"/>
                    <a:pt x="156463" y="155049"/>
                  </a:cubicBezTo>
                  <a:cubicBezTo>
                    <a:pt x="157511" y="155621"/>
                    <a:pt x="158178" y="156573"/>
                    <a:pt x="159511" y="156763"/>
                  </a:cubicBezTo>
                  <a:cubicBezTo>
                    <a:pt x="160845" y="156954"/>
                    <a:pt x="163036" y="155621"/>
                    <a:pt x="163131" y="154287"/>
                  </a:cubicBezTo>
                  <a:cubicBezTo>
                    <a:pt x="163207" y="153849"/>
                    <a:pt x="162969" y="153411"/>
                    <a:pt x="162559" y="153239"/>
                  </a:cubicBezTo>
                  <a:cubicBezTo>
                    <a:pt x="161597" y="152763"/>
                    <a:pt x="160569" y="152449"/>
                    <a:pt x="159511" y="152287"/>
                  </a:cubicBezTo>
                  <a:cubicBezTo>
                    <a:pt x="158559" y="152287"/>
                    <a:pt x="157606" y="151335"/>
                    <a:pt x="157797" y="150191"/>
                  </a:cubicBezTo>
                  <a:cubicBezTo>
                    <a:pt x="157987" y="149048"/>
                    <a:pt x="158654" y="148477"/>
                    <a:pt x="159702" y="148001"/>
                  </a:cubicBezTo>
                  <a:cubicBezTo>
                    <a:pt x="160454" y="147410"/>
                    <a:pt x="161521" y="147410"/>
                    <a:pt x="162274" y="148001"/>
                  </a:cubicBezTo>
                  <a:lnTo>
                    <a:pt x="166941" y="151620"/>
                  </a:lnTo>
                  <a:cubicBezTo>
                    <a:pt x="167693" y="152259"/>
                    <a:pt x="168570" y="152744"/>
                    <a:pt x="169513" y="153049"/>
                  </a:cubicBezTo>
                  <a:cubicBezTo>
                    <a:pt x="170675" y="153515"/>
                    <a:pt x="171970" y="153515"/>
                    <a:pt x="173132" y="153049"/>
                  </a:cubicBezTo>
                  <a:cubicBezTo>
                    <a:pt x="173942" y="152678"/>
                    <a:pt x="174656" y="152125"/>
                    <a:pt x="175228" y="151430"/>
                  </a:cubicBezTo>
                  <a:cubicBezTo>
                    <a:pt x="175799" y="150668"/>
                    <a:pt x="175895" y="149810"/>
                    <a:pt x="175228" y="149430"/>
                  </a:cubicBezTo>
                  <a:cubicBezTo>
                    <a:pt x="174704" y="149230"/>
                    <a:pt x="174132" y="149230"/>
                    <a:pt x="173608" y="149430"/>
                  </a:cubicBezTo>
                  <a:cubicBezTo>
                    <a:pt x="171960" y="149410"/>
                    <a:pt x="170370" y="148801"/>
                    <a:pt x="169132" y="147715"/>
                  </a:cubicBezTo>
                  <a:cubicBezTo>
                    <a:pt x="168608" y="147201"/>
                    <a:pt x="168598" y="146353"/>
                    <a:pt x="169113" y="145829"/>
                  </a:cubicBezTo>
                  <a:cubicBezTo>
                    <a:pt x="169122" y="145819"/>
                    <a:pt x="169122" y="145819"/>
                    <a:pt x="169132" y="145810"/>
                  </a:cubicBezTo>
                  <a:cubicBezTo>
                    <a:pt x="169513" y="145382"/>
                    <a:pt x="170008" y="145086"/>
                    <a:pt x="170560" y="144953"/>
                  </a:cubicBezTo>
                  <a:cubicBezTo>
                    <a:pt x="171608" y="144733"/>
                    <a:pt x="172703" y="144943"/>
                    <a:pt x="173608" y="145524"/>
                  </a:cubicBezTo>
                  <a:cubicBezTo>
                    <a:pt x="174437" y="146134"/>
                    <a:pt x="175437" y="146505"/>
                    <a:pt x="176466" y="146572"/>
                  </a:cubicBezTo>
                  <a:cubicBezTo>
                    <a:pt x="177837" y="146495"/>
                    <a:pt x="179085" y="145743"/>
                    <a:pt x="179800" y="144572"/>
                  </a:cubicBezTo>
                  <a:cubicBezTo>
                    <a:pt x="180219" y="143848"/>
                    <a:pt x="179981" y="142914"/>
                    <a:pt x="179247" y="142486"/>
                  </a:cubicBezTo>
                  <a:cubicBezTo>
                    <a:pt x="179238" y="142486"/>
                    <a:pt x="179238" y="142476"/>
                    <a:pt x="179228" y="142476"/>
                  </a:cubicBezTo>
                  <a:cubicBezTo>
                    <a:pt x="178409" y="142371"/>
                    <a:pt x="177571" y="142371"/>
                    <a:pt x="176752" y="142476"/>
                  </a:cubicBezTo>
                  <a:cubicBezTo>
                    <a:pt x="174170" y="142371"/>
                    <a:pt x="171656" y="141657"/>
                    <a:pt x="169417" y="140381"/>
                  </a:cubicBezTo>
                  <a:cubicBezTo>
                    <a:pt x="168722" y="140124"/>
                    <a:pt x="168370" y="139362"/>
                    <a:pt x="168627" y="138666"/>
                  </a:cubicBezTo>
                  <a:cubicBezTo>
                    <a:pt x="168674" y="138533"/>
                    <a:pt x="168751" y="138399"/>
                    <a:pt x="168846" y="138285"/>
                  </a:cubicBezTo>
                  <a:cubicBezTo>
                    <a:pt x="169284" y="137723"/>
                    <a:pt x="169941" y="137371"/>
                    <a:pt x="170656" y="137333"/>
                  </a:cubicBezTo>
                  <a:cubicBezTo>
                    <a:pt x="171151" y="137200"/>
                    <a:pt x="171684" y="137200"/>
                    <a:pt x="172180" y="137333"/>
                  </a:cubicBezTo>
                  <a:lnTo>
                    <a:pt x="174656" y="138285"/>
                  </a:lnTo>
                  <a:cubicBezTo>
                    <a:pt x="175771" y="138666"/>
                    <a:pt x="176971" y="138666"/>
                    <a:pt x="178085" y="138285"/>
                  </a:cubicBezTo>
                  <a:cubicBezTo>
                    <a:pt x="179419" y="138285"/>
                    <a:pt x="180847" y="136285"/>
                    <a:pt x="180657" y="135332"/>
                  </a:cubicBezTo>
                  <a:cubicBezTo>
                    <a:pt x="180466" y="134380"/>
                    <a:pt x="179228" y="134380"/>
                    <a:pt x="178276" y="134285"/>
                  </a:cubicBezTo>
                  <a:cubicBezTo>
                    <a:pt x="177466" y="134189"/>
                    <a:pt x="176694" y="133932"/>
                    <a:pt x="175990" y="133522"/>
                  </a:cubicBezTo>
                  <a:cubicBezTo>
                    <a:pt x="175990" y="133522"/>
                    <a:pt x="175323" y="133522"/>
                    <a:pt x="175323" y="132666"/>
                  </a:cubicBezTo>
                  <a:cubicBezTo>
                    <a:pt x="175294" y="132409"/>
                    <a:pt x="175294" y="132161"/>
                    <a:pt x="175323" y="131903"/>
                  </a:cubicBezTo>
                  <a:cubicBezTo>
                    <a:pt x="176190" y="130589"/>
                    <a:pt x="177657" y="129808"/>
                    <a:pt x="179228" y="129808"/>
                  </a:cubicBezTo>
                  <a:cubicBezTo>
                    <a:pt x="180333" y="130017"/>
                    <a:pt x="181314" y="130627"/>
                    <a:pt x="181990" y="131523"/>
                  </a:cubicBezTo>
                  <a:cubicBezTo>
                    <a:pt x="182552" y="132456"/>
                    <a:pt x="183429" y="133170"/>
                    <a:pt x="184467" y="133522"/>
                  </a:cubicBezTo>
                  <a:cubicBezTo>
                    <a:pt x="184800" y="133665"/>
                    <a:pt x="185181" y="133665"/>
                    <a:pt x="185515" y="133522"/>
                  </a:cubicBezTo>
                  <a:cubicBezTo>
                    <a:pt x="186305" y="133209"/>
                    <a:pt x="186981" y="132637"/>
                    <a:pt x="187420" y="131903"/>
                  </a:cubicBezTo>
                  <a:cubicBezTo>
                    <a:pt x="187705" y="131427"/>
                    <a:pt x="187925" y="130913"/>
                    <a:pt x="188086" y="130380"/>
                  </a:cubicBezTo>
                  <a:cubicBezTo>
                    <a:pt x="188563" y="128665"/>
                    <a:pt x="187229" y="127712"/>
                    <a:pt x="185800" y="127427"/>
                  </a:cubicBezTo>
                  <a:cubicBezTo>
                    <a:pt x="184229" y="127360"/>
                    <a:pt x="182667" y="127132"/>
                    <a:pt x="181133" y="126760"/>
                  </a:cubicBezTo>
                  <a:cubicBezTo>
                    <a:pt x="180381" y="126532"/>
                    <a:pt x="179943" y="125741"/>
                    <a:pt x="180171" y="124979"/>
                  </a:cubicBezTo>
                  <a:cubicBezTo>
                    <a:pt x="180171" y="124969"/>
                    <a:pt x="180181" y="124960"/>
                    <a:pt x="180181" y="124950"/>
                  </a:cubicBezTo>
                  <a:cubicBezTo>
                    <a:pt x="180685" y="124017"/>
                    <a:pt x="181609" y="123379"/>
                    <a:pt x="182657" y="123236"/>
                  </a:cubicBezTo>
                  <a:cubicBezTo>
                    <a:pt x="183419" y="123131"/>
                    <a:pt x="184200" y="123293"/>
                    <a:pt x="184848" y="123712"/>
                  </a:cubicBezTo>
                  <a:cubicBezTo>
                    <a:pt x="185229" y="124045"/>
                    <a:pt x="185686" y="124274"/>
                    <a:pt x="186181" y="124379"/>
                  </a:cubicBezTo>
                  <a:cubicBezTo>
                    <a:pt x="186753" y="124636"/>
                    <a:pt x="187420" y="124636"/>
                    <a:pt x="187991" y="124379"/>
                  </a:cubicBezTo>
                  <a:cubicBezTo>
                    <a:pt x="188991" y="123769"/>
                    <a:pt x="189401" y="122512"/>
                    <a:pt x="188944" y="121426"/>
                  </a:cubicBezTo>
                  <a:cubicBezTo>
                    <a:pt x="188372" y="120664"/>
                    <a:pt x="187420" y="120378"/>
                    <a:pt x="186658" y="119807"/>
                  </a:cubicBezTo>
                  <a:cubicBezTo>
                    <a:pt x="186705" y="119169"/>
                    <a:pt x="187020" y="118587"/>
                    <a:pt x="187515" y="118187"/>
                  </a:cubicBezTo>
                  <a:lnTo>
                    <a:pt x="188277" y="117616"/>
                  </a:lnTo>
                  <a:cubicBezTo>
                    <a:pt x="187877" y="117216"/>
                    <a:pt x="187524" y="116768"/>
                    <a:pt x="187229" y="116282"/>
                  </a:cubicBezTo>
                  <a:cubicBezTo>
                    <a:pt x="185191" y="112273"/>
                    <a:pt x="184210" y="107815"/>
                    <a:pt x="184372" y="103328"/>
                  </a:cubicBezTo>
                  <a:cubicBezTo>
                    <a:pt x="183857" y="93699"/>
                    <a:pt x="180542" y="84431"/>
                    <a:pt x="174847" y="76658"/>
                  </a:cubicBezTo>
                  <a:cubicBezTo>
                    <a:pt x="171732" y="73048"/>
                    <a:pt x="168389" y="69648"/>
                    <a:pt x="164845" y="66467"/>
                  </a:cubicBezTo>
                  <a:cubicBezTo>
                    <a:pt x="147986" y="50369"/>
                    <a:pt x="134746" y="31034"/>
                    <a:pt x="119221" y="13698"/>
                  </a:cubicBezTo>
                  <a:cubicBezTo>
                    <a:pt x="116887" y="10346"/>
                    <a:pt x="113191" y="8183"/>
                    <a:pt x="109124" y="7793"/>
                  </a:cubicBezTo>
                  <a:cubicBezTo>
                    <a:pt x="107505" y="7935"/>
                    <a:pt x="105886" y="7935"/>
                    <a:pt x="104266" y="7793"/>
                  </a:cubicBezTo>
                  <a:cubicBezTo>
                    <a:pt x="102742" y="7574"/>
                    <a:pt x="101361" y="6755"/>
                    <a:pt x="100456" y="5507"/>
                  </a:cubicBezTo>
                  <a:cubicBezTo>
                    <a:pt x="100456" y="6459"/>
                    <a:pt x="100456" y="7412"/>
                    <a:pt x="100456" y="8364"/>
                  </a:cubicBezTo>
                  <a:cubicBezTo>
                    <a:pt x="100485" y="9021"/>
                    <a:pt x="100209" y="9660"/>
                    <a:pt x="99695" y="10079"/>
                  </a:cubicBezTo>
                  <a:cubicBezTo>
                    <a:pt x="98037" y="9164"/>
                    <a:pt x="97237" y="7221"/>
                    <a:pt x="97789" y="5412"/>
                  </a:cubicBezTo>
                  <a:cubicBezTo>
                    <a:pt x="97923" y="4687"/>
                    <a:pt x="97923" y="3945"/>
                    <a:pt x="97789" y="3221"/>
                  </a:cubicBezTo>
                  <a:cubicBezTo>
                    <a:pt x="97666" y="2659"/>
                    <a:pt x="97113" y="2297"/>
                    <a:pt x="96551" y="2411"/>
                  </a:cubicBezTo>
                  <a:cubicBezTo>
                    <a:pt x="96370" y="2449"/>
                    <a:pt x="96208" y="2535"/>
                    <a:pt x="96075" y="2649"/>
                  </a:cubicBezTo>
                  <a:lnTo>
                    <a:pt x="95408" y="3411"/>
                  </a:lnTo>
                  <a:cubicBezTo>
                    <a:pt x="94351" y="4716"/>
                    <a:pt x="93865" y="6402"/>
                    <a:pt x="94074" y="8078"/>
                  </a:cubicBezTo>
                  <a:cubicBezTo>
                    <a:pt x="94074" y="9221"/>
                    <a:pt x="95218" y="10270"/>
                    <a:pt x="94074" y="11603"/>
                  </a:cubicBezTo>
                  <a:cubicBezTo>
                    <a:pt x="91569" y="10079"/>
                    <a:pt x="90655" y="6888"/>
                    <a:pt x="91979" y="4269"/>
                  </a:cubicBezTo>
                  <a:cubicBezTo>
                    <a:pt x="92408" y="3354"/>
                    <a:pt x="92732" y="2401"/>
                    <a:pt x="92932" y="1411"/>
                  </a:cubicBezTo>
                  <a:cubicBezTo>
                    <a:pt x="92932" y="458"/>
                    <a:pt x="92932" y="-399"/>
                    <a:pt x="91693" y="-399"/>
                  </a:cubicBezTo>
                  <a:cubicBezTo>
                    <a:pt x="90760" y="-265"/>
                    <a:pt x="89912" y="211"/>
                    <a:pt x="89312" y="935"/>
                  </a:cubicBezTo>
                  <a:cubicBezTo>
                    <a:pt x="87445" y="2459"/>
                    <a:pt x="86331" y="4716"/>
                    <a:pt x="86264" y="7126"/>
                  </a:cubicBezTo>
                  <a:cubicBezTo>
                    <a:pt x="86655" y="8888"/>
                    <a:pt x="87302" y="10593"/>
                    <a:pt x="88169" y="12174"/>
                  </a:cubicBezTo>
                  <a:cubicBezTo>
                    <a:pt x="88522" y="12860"/>
                    <a:pt x="88522" y="13679"/>
                    <a:pt x="88169" y="14365"/>
                  </a:cubicBezTo>
                  <a:cubicBezTo>
                    <a:pt x="87360" y="15117"/>
                    <a:pt x="86112" y="15117"/>
                    <a:pt x="85312" y="14365"/>
                  </a:cubicBezTo>
                  <a:cubicBezTo>
                    <a:pt x="84740" y="13794"/>
                    <a:pt x="84740" y="12746"/>
                    <a:pt x="84454" y="11889"/>
                  </a:cubicBezTo>
                  <a:cubicBezTo>
                    <a:pt x="84359" y="10983"/>
                    <a:pt x="83559" y="10307"/>
                    <a:pt x="82645" y="10364"/>
                  </a:cubicBezTo>
                  <a:cubicBezTo>
                    <a:pt x="81244" y="10698"/>
                    <a:pt x="80120" y="11755"/>
                    <a:pt x="79692" y="13127"/>
                  </a:cubicBezTo>
                  <a:cubicBezTo>
                    <a:pt x="79301" y="14174"/>
                    <a:pt x="79301" y="15317"/>
                    <a:pt x="79692" y="16365"/>
                  </a:cubicBezTo>
                  <a:lnTo>
                    <a:pt x="80358" y="17985"/>
                  </a:lnTo>
                  <a:cubicBezTo>
                    <a:pt x="78168" y="17508"/>
                    <a:pt x="76453" y="15794"/>
                    <a:pt x="75977" y="13603"/>
                  </a:cubicBezTo>
                  <a:cubicBezTo>
                    <a:pt x="75891" y="13003"/>
                    <a:pt x="75691" y="12422"/>
                    <a:pt x="75406" y="11889"/>
                  </a:cubicBezTo>
                  <a:cubicBezTo>
                    <a:pt x="74910" y="11469"/>
                    <a:pt x="74186" y="11469"/>
                    <a:pt x="73691" y="11889"/>
                  </a:cubicBezTo>
                  <a:cubicBezTo>
                    <a:pt x="73329" y="12041"/>
                    <a:pt x="73005" y="12269"/>
                    <a:pt x="72739" y="12555"/>
                  </a:cubicBezTo>
                  <a:cubicBezTo>
                    <a:pt x="71491" y="13775"/>
                    <a:pt x="71148" y="15641"/>
                    <a:pt x="71881" y="17223"/>
                  </a:cubicBezTo>
                  <a:cubicBezTo>
                    <a:pt x="72720" y="18337"/>
                    <a:pt x="73643" y="19385"/>
                    <a:pt x="74644" y="20366"/>
                  </a:cubicBezTo>
                  <a:cubicBezTo>
                    <a:pt x="75120" y="20699"/>
                    <a:pt x="75234" y="21356"/>
                    <a:pt x="74901" y="21823"/>
                  </a:cubicBezTo>
                  <a:cubicBezTo>
                    <a:pt x="74825" y="21928"/>
                    <a:pt x="74739" y="22014"/>
                    <a:pt x="74644" y="22080"/>
                  </a:cubicBezTo>
                  <a:cubicBezTo>
                    <a:pt x="74377" y="22214"/>
                    <a:pt x="74053" y="22214"/>
                    <a:pt x="73786" y="22080"/>
                  </a:cubicBezTo>
                  <a:cubicBezTo>
                    <a:pt x="71500" y="22080"/>
                    <a:pt x="71120" y="18842"/>
                    <a:pt x="69024" y="18079"/>
                  </a:cubicBezTo>
                  <a:cubicBezTo>
                    <a:pt x="67481" y="17566"/>
                    <a:pt x="65804" y="17566"/>
                    <a:pt x="64261" y="18079"/>
                  </a:cubicBezTo>
                  <a:cubicBezTo>
                    <a:pt x="63118" y="18079"/>
                    <a:pt x="61499" y="19222"/>
                    <a:pt x="61595" y="20175"/>
                  </a:cubicBezTo>
                  <a:cubicBezTo>
                    <a:pt x="61737" y="20537"/>
                    <a:pt x="62061" y="20794"/>
                    <a:pt x="62452" y="20842"/>
                  </a:cubicBezTo>
                  <a:cubicBezTo>
                    <a:pt x="64071" y="21414"/>
                    <a:pt x="65976" y="21509"/>
                    <a:pt x="67690" y="21985"/>
                  </a:cubicBezTo>
                  <a:cubicBezTo>
                    <a:pt x="69405" y="22461"/>
                    <a:pt x="70929" y="23319"/>
                    <a:pt x="71215" y="25033"/>
                  </a:cubicBezTo>
                  <a:cubicBezTo>
                    <a:pt x="70605" y="25871"/>
                    <a:pt x="69529" y="26214"/>
                    <a:pt x="68548" y="25890"/>
                  </a:cubicBezTo>
                  <a:cubicBezTo>
                    <a:pt x="67881" y="25890"/>
                    <a:pt x="67405" y="24842"/>
                    <a:pt x="66547" y="24652"/>
                  </a:cubicBezTo>
                  <a:lnTo>
                    <a:pt x="65881" y="24652"/>
                  </a:lnTo>
                  <a:cubicBezTo>
                    <a:pt x="65176" y="24995"/>
                    <a:pt x="64880" y="25852"/>
                    <a:pt x="65223" y="26567"/>
                  </a:cubicBezTo>
                  <a:cubicBezTo>
                    <a:pt x="65271" y="26662"/>
                    <a:pt x="65338" y="26757"/>
                    <a:pt x="65404" y="26843"/>
                  </a:cubicBezTo>
                  <a:cubicBezTo>
                    <a:pt x="65404" y="27414"/>
                    <a:pt x="66262" y="28271"/>
                    <a:pt x="65404" y="29033"/>
                  </a:cubicBezTo>
                  <a:cubicBezTo>
                    <a:pt x="64547" y="29796"/>
                    <a:pt x="62452" y="27033"/>
                    <a:pt x="61118" y="25795"/>
                  </a:cubicBezTo>
                  <a:cubicBezTo>
                    <a:pt x="58632" y="23823"/>
                    <a:pt x="55260" y="23385"/>
                    <a:pt x="52355" y="24652"/>
                  </a:cubicBezTo>
                  <a:cubicBezTo>
                    <a:pt x="51822" y="24738"/>
                    <a:pt x="51327" y="24966"/>
                    <a:pt x="50926" y="25319"/>
                  </a:cubicBezTo>
                  <a:cubicBezTo>
                    <a:pt x="50031" y="26014"/>
                    <a:pt x="49745" y="27252"/>
                    <a:pt x="50260" y="28271"/>
                  </a:cubicBezTo>
                  <a:cubicBezTo>
                    <a:pt x="50974" y="28900"/>
                    <a:pt x="51822" y="29357"/>
                    <a:pt x="52736" y="29605"/>
                  </a:cubicBezTo>
                  <a:cubicBezTo>
                    <a:pt x="53917" y="30119"/>
                    <a:pt x="54993" y="30862"/>
                    <a:pt x="55879" y="31796"/>
                  </a:cubicBezTo>
                  <a:cubicBezTo>
                    <a:pt x="56908" y="32777"/>
                    <a:pt x="56937" y="34406"/>
                    <a:pt x="55956" y="35434"/>
                  </a:cubicBezTo>
                  <a:cubicBezTo>
                    <a:pt x="55936" y="35463"/>
                    <a:pt x="55908" y="35482"/>
                    <a:pt x="55879" y="35510"/>
                  </a:cubicBezTo>
                  <a:cubicBezTo>
                    <a:pt x="54832" y="36510"/>
                    <a:pt x="53269" y="36739"/>
                    <a:pt x="51974" y="36082"/>
                  </a:cubicBezTo>
                  <a:cubicBezTo>
                    <a:pt x="50926" y="35510"/>
                    <a:pt x="50260" y="34558"/>
                    <a:pt x="49021" y="34367"/>
                  </a:cubicBezTo>
                  <a:cubicBezTo>
                    <a:pt x="47783" y="34177"/>
                    <a:pt x="45592" y="35320"/>
                    <a:pt x="45497" y="36558"/>
                  </a:cubicBezTo>
                  <a:cubicBezTo>
                    <a:pt x="45516" y="37025"/>
                    <a:pt x="45764" y="37453"/>
                    <a:pt x="46164" y="37701"/>
                  </a:cubicBezTo>
                  <a:cubicBezTo>
                    <a:pt x="47078" y="38130"/>
                    <a:pt x="48031" y="38454"/>
                    <a:pt x="49021" y="38654"/>
                  </a:cubicBezTo>
                  <a:cubicBezTo>
                    <a:pt x="50069" y="38654"/>
                    <a:pt x="50926" y="39701"/>
                    <a:pt x="50831" y="40749"/>
                  </a:cubicBezTo>
                  <a:cubicBezTo>
                    <a:pt x="50641" y="41740"/>
                    <a:pt x="49955" y="42569"/>
                    <a:pt x="49021" y="42940"/>
                  </a:cubicBezTo>
                  <a:cubicBezTo>
                    <a:pt x="48155" y="43216"/>
                    <a:pt x="47202" y="42997"/>
                    <a:pt x="46545" y="42369"/>
                  </a:cubicBezTo>
                  <a:lnTo>
                    <a:pt x="41878" y="38558"/>
                  </a:lnTo>
                  <a:cubicBezTo>
                    <a:pt x="41154" y="37902"/>
                    <a:pt x="40316" y="37387"/>
                    <a:pt x="39401" y="37035"/>
                  </a:cubicBezTo>
                  <a:cubicBezTo>
                    <a:pt x="38296" y="36606"/>
                    <a:pt x="37077" y="36606"/>
                    <a:pt x="35972" y="37035"/>
                  </a:cubicBezTo>
                  <a:cubicBezTo>
                    <a:pt x="35182" y="37301"/>
                    <a:pt x="34486" y="37806"/>
                    <a:pt x="33972" y="38463"/>
                  </a:cubicBezTo>
                  <a:cubicBezTo>
                    <a:pt x="33562" y="39035"/>
                    <a:pt x="33562" y="39797"/>
                    <a:pt x="33972" y="40368"/>
                  </a:cubicBezTo>
                  <a:cubicBezTo>
                    <a:pt x="33972" y="40368"/>
                    <a:pt x="34924" y="40368"/>
                    <a:pt x="35496" y="40368"/>
                  </a:cubicBezTo>
                  <a:cubicBezTo>
                    <a:pt x="37125" y="40501"/>
                    <a:pt x="38668" y="41178"/>
                    <a:pt x="39877" y="42273"/>
                  </a:cubicBezTo>
                  <a:cubicBezTo>
                    <a:pt x="40354" y="42787"/>
                    <a:pt x="40354" y="43569"/>
                    <a:pt x="39877" y="44083"/>
                  </a:cubicBezTo>
                  <a:cubicBezTo>
                    <a:pt x="39525" y="44473"/>
                    <a:pt x="39058" y="44750"/>
                    <a:pt x="38544" y="44845"/>
                  </a:cubicBezTo>
                  <a:cubicBezTo>
                    <a:pt x="37506" y="45055"/>
                    <a:pt x="36439" y="44807"/>
                    <a:pt x="35591" y="44178"/>
                  </a:cubicBezTo>
                  <a:cubicBezTo>
                    <a:pt x="34772" y="43588"/>
                    <a:pt x="33829" y="43197"/>
                    <a:pt x="32829" y="43035"/>
                  </a:cubicBezTo>
                  <a:cubicBezTo>
                    <a:pt x="31543" y="43073"/>
                    <a:pt x="30362" y="43749"/>
                    <a:pt x="29686" y="44845"/>
                  </a:cubicBezTo>
                  <a:cubicBezTo>
                    <a:pt x="29324" y="45559"/>
                    <a:pt x="29571" y="46436"/>
                    <a:pt x="30257" y="46845"/>
                  </a:cubicBezTo>
                  <a:cubicBezTo>
                    <a:pt x="31009" y="47188"/>
                    <a:pt x="31819" y="47388"/>
                    <a:pt x="32638" y="47417"/>
                  </a:cubicBezTo>
                  <a:cubicBezTo>
                    <a:pt x="35144" y="47627"/>
                    <a:pt x="37563" y="48446"/>
                    <a:pt x="39687" y="49798"/>
                  </a:cubicBezTo>
                  <a:cubicBezTo>
                    <a:pt x="40354" y="49798"/>
                    <a:pt x="40925" y="50941"/>
                    <a:pt x="40258" y="51798"/>
                  </a:cubicBezTo>
                  <a:cubicBezTo>
                    <a:pt x="39849" y="52331"/>
                    <a:pt x="39220" y="52646"/>
                    <a:pt x="38544" y="52655"/>
                  </a:cubicBezTo>
                  <a:cubicBezTo>
                    <a:pt x="38001" y="52646"/>
                    <a:pt x="37477" y="52484"/>
                    <a:pt x="37020" y="52179"/>
                  </a:cubicBezTo>
                  <a:lnTo>
                    <a:pt x="34639" y="51132"/>
                  </a:lnTo>
                  <a:cubicBezTo>
                    <a:pt x="33591" y="50741"/>
                    <a:pt x="32448" y="50741"/>
                    <a:pt x="31400" y="51132"/>
                  </a:cubicBezTo>
                  <a:cubicBezTo>
                    <a:pt x="30066" y="51132"/>
                    <a:pt x="28733" y="52846"/>
                    <a:pt x="28924" y="53798"/>
                  </a:cubicBezTo>
                  <a:cubicBezTo>
                    <a:pt x="29114" y="54751"/>
                    <a:pt x="30352" y="54751"/>
                    <a:pt x="31210" y="54941"/>
                  </a:cubicBezTo>
                  <a:cubicBezTo>
                    <a:pt x="31981" y="55094"/>
                    <a:pt x="32724" y="55380"/>
                    <a:pt x="33400" y="55799"/>
                  </a:cubicBezTo>
                  <a:cubicBezTo>
                    <a:pt x="33762" y="55942"/>
                    <a:pt x="34019" y="56266"/>
                    <a:pt x="34067" y="56656"/>
                  </a:cubicBezTo>
                  <a:cubicBezTo>
                    <a:pt x="34115" y="56913"/>
                    <a:pt x="34115" y="57170"/>
                    <a:pt x="34067" y="57418"/>
                  </a:cubicBezTo>
                  <a:cubicBezTo>
                    <a:pt x="33258" y="58666"/>
                    <a:pt x="31829" y="59361"/>
                    <a:pt x="30352" y="59228"/>
                  </a:cubicBezTo>
                  <a:cubicBezTo>
                    <a:pt x="29267" y="59037"/>
                    <a:pt x="28324" y="58371"/>
                    <a:pt x="27781" y="57418"/>
                  </a:cubicBezTo>
                  <a:cubicBezTo>
                    <a:pt x="27190" y="56475"/>
                    <a:pt x="26323" y="55751"/>
                    <a:pt x="25304" y="55323"/>
                  </a:cubicBezTo>
                  <a:lnTo>
                    <a:pt x="24256" y="55323"/>
                  </a:lnTo>
                  <a:cubicBezTo>
                    <a:pt x="23523" y="55608"/>
                    <a:pt x="22913" y="56151"/>
                    <a:pt x="22542" y="56846"/>
                  </a:cubicBezTo>
                  <a:cubicBezTo>
                    <a:pt x="22247" y="57285"/>
                    <a:pt x="22018" y="57761"/>
                    <a:pt x="21875" y="58275"/>
                  </a:cubicBezTo>
                  <a:cubicBezTo>
                    <a:pt x="21875" y="59799"/>
                    <a:pt x="22637" y="60847"/>
                    <a:pt x="24066" y="61228"/>
                  </a:cubicBezTo>
                  <a:cubicBezTo>
                    <a:pt x="25580" y="61447"/>
                    <a:pt x="27076" y="61761"/>
                    <a:pt x="28543" y="62180"/>
                  </a:cubicBezTo>
                  <a:cubicBezTo>
                    <a:pt x="29247" y="62380"/>
                    <a:pt x="29657" y="63123"/>
                    <a:pt x="29457" y="63828"/>
                  </a:cubicBezTo>
                  <a:cubicBezTo>
                    <a:pt x="29438" y="63885"/>
                    <a:pt x="29419" y="63933"/>
                    <a:pt x="29400" y="63990"/>
                  </a:cubicBezTo>
                  <a:cubicBezTo>
                    <a:pt x="28981" y="64885"/>
                    <a:pt x="28095" y="65467"/>
                    <a:pt x="27114" y="65514"/>
                  </a:cubicBezTo>
                  <a:cubicBezTo>
                    <a:pt x="26333" y="65543"/>
                    <a:pt x="25561" y="65305"/>
                    <a:pt x="24923" y="64848"/>
                  </a:cubicBezTo>
                  <a:cubicBezTo>
                    <a:pt x="24571" y="64533"/>
                    <a:pt x="24142" y="64305"/>
                    <a:pt x="23685" y="64181"/>
                  </a:cubicBezTo>
                  <a:cubicBezTo>
                    <a:pt x="23142" y="63905"/>
                    <a:pt x="22513" y="63905"/>
                    <a:pt x="21970" y="64181"/>
                  </a:cubicBezTo>
                  <a:cubicBezTo>
                    <a:pt x="20942" y="64733"/>
                    <a:pt x="20523" y="65981"/>
                    <a:pt x="21018" y="67038"/>
                  </a:cubicBezTo>
                  <a:cubicBezTo>
                    <a:pt x="21494" y="67800"/>
                    <a:pt x="22447" y="68181"/>
                    <a:pt x="23113" y="68753"/>
                  </a:cubicBezTo>
                  <a:cubicBezTo>
                    <a:pt x="23170" y="69362"/>
                    <a:pt x="22875" y="69953"/>
                    <a:pt x="22351" y="70277"/>
                  </a:cubicBezTo>
                  <a:cubicBezTo>
                    <a:pt x="21799" y="70772"/>
                    <a:pt x="21094" y="71077"/>
                    <a:pt x="20351" y="71134"/>
                  </a:cubicBezTo>
                  <a:cubicBezTo>
                    <a:pt x="19865" y="71058"/>
                    <a:pt x="19408" y="70868"/>
                    <a:pt x="19018" y="70562"/>
                  </a:cubicBezTo>
                  <a:cubicBezTo>
                    <a:pt x="17970" y="69877"/>
                    <a:pt x="16808" y="69391"/>
                    <a:pt x="15589" y="69134"/>
                  </a:cubicBezTo>
                  <a:cubicBezTo>
                    <a:pt x="14093" y="68905"/>
                    <a:pt x="12560" y="69248"/>
                    <a:pt x="11302" y="70086"/>
                  </a:cubicBezTo>
                  <a:cubicBezTo>
                    <a:pt x="10540" y="70658"/>
                    <a:pt x="9778" y="71420"/>
                    <a:pt x="9874" y="72087"/>
                  </a:cubicBezTo>
                  <a:cubicBezTo>
                    <a:pt x="9759" y="72363"/>
                    <a:pt x="9759" y="72667"/>
                    <a:pt x="9874" y="72944"/>
                  </a:cubicBezTo>
                  <a:cubicBezTo>
                    <a:pt x="11055" y="74125"/>
                    <a:pt x="12674" y="74782"/>
                    <a:pt x="14350" y="74753"/>
                  </a:cubicBezTo>
                  <a:cubicBezTo>
                    <a:pt x="15217" y="74773"/>
                    <a:pt x="16065" y="75001"/>
                    <a:pt x="16827" y="75420"/>
                  </a:cubicBezTo>
                  <a:cubicBezTo>
                    <a:pt x="17198" y="75820"/>
                    <a:pt x="17198" y="76449"/>
                    <a:pt x="16827" y="76849"/>
                  </a:cubicBezTo>
                  <a:cubicBezTo>
                    <a:pt x="16370" y="77315"/>
                    <a:pt x="15760" y="77621"/>
                    <a:pt x="15112" y="77706"/>
                  </a:cubicBezTo>
                  <a:cubicBezTo>
                    <a:pt x="14474" y="77764"/>
                    <a:pt x="13855" y="77964"/>
                    <a:pt x="13303" y="78278"/>
                  </a:cubicBezTo>
                  <a:cubicBezTo>
                    <a:pt x="12769" y="78678"/>
                    <a:pt x="12474" y="79326"/>
                    <a:pt x="12541" y="79992"/>
                  </a:cubicBezTo>
                  <a:cubicBezTo>
                    <a:pt x="12598" y="80526"/>
                    <a:pt x="12760" y="81049"/>
                    <a:pt x="13017" y="81516"/>
                  </a:cubicBezTo>
                  <a:lnTo>
                    <a:pt x="13017" y="82564"/>
                  </a:lnTo>
                  <a:cubicBezTo>
                    <a:pt x="13179" y="83402"/>
                    <a:pt x="12884" y="84269"/>
                    <a:pt x="12255" y="84850"/>
                  </a:cubicBezTo>
                  <a:cubicBezTo>
                    <a:pt x="11664" y="85174"/>
                    <a:pt x="10940" y="85174"/>
                    <a:pt x="10350" y="84850"/>
                  </a:cubicBezTo>
                  <a:cubicBezTo>
                    <a:pt x="9893" y="84507"/>
                    <a:pt x="9617" y="83983"/>
                    <a:pt x="9588" y="83421"/>
                  </a:cubicBezTo>
                  <a:cubicBezTo>
                    <a:pt x="9635" y="82916"/>
                    <a:pt x="9635" y="82402"/>
                    <a:pt x="9588" y="81897"/>
                  </a:cubicBezTo>
                  <a:lnTo>
                    <a:pt x="9588" y="81897"/>
                  </a:lnTo>
                  <a:cubicBezTo>
                    <a:pt x="9588" y="81897"/>
                    <a:pt x="8635" y="81326"/>
                    <a:pt x="8159" y="81897"/>
                  </a:cubicBezTo>
                  <a:cubicBezTo>
                    <a:pt x="7683" y="82469"/>
                    <a:pt x="6540" y="83802"/>
                    <a:pt x="6349" y="85231"/>
                  </a:cubicBezTo>
                  <a:cubicBezTo>
                    <a:pt x="6207" y="86488"/>
                    <a:pt x="6759" y="87726"/>
                    <a:pt x="7778" y="88469"/>
                  </a:cubicBezTo>
                  <a:cubicBezTo>
                    <a:pt x="7778" y="88469"/>
                    <a:pt x="8826" y="89041"/>
                    <a:pt x="8826" y="89708"/>
                  </a:cubicBezTo>
                  <a:cubicBezTo>
                    <a:pt x="8826" y="90375"/>
                    <a:pt x="8064" y="91708"/>
                    <a:pt x="8826" y="92375"/>
                  </a:cubicBezTo>
                  <a:lnTo>
                    <a:pt x="8826" y="92375"/>
                  </a:lnTo>
                  <a:cubicBezTo>
                    <a:pt x="7492" y="90565"/>
                    <a:pt x="6730" y="91898"/>
                    <a:pt x="5873" y="91517"/>
                  </a:cubicBezTo>
                  <a:cubicBezTo>
                    <a:pt x="5016" y="91137"/>
                    <a:pt x="5016" y="89898"/>
                    <a:pt x="4921" y="88851"/>
                  </a:cubicBezTo>
                  <a:cubicBezTo>
                    <a:pt x="4825" y="87803"/>
                    <a:pt x="3968" y="86755"/>
                    <a:pt x="2730" y="87326"/>
                  </a:cubicBezTo>
                  <a:cubicBezTo>
                    <a:pt x="1816" y="87793"/>
                    <a:pt x="1282" y="88784"/>
                    <a:pt x="1396" y="89803"/>
                  </a:cubicBezTo>
                  <a:cubicBezTo>
                    <a:pt x="1396" y="90660"/>
                    <a:pt x="2158" y="91232"/>
                    <a:pt x="2158" y="92089"/>
                  </a:cubicBezTo>
                  <a:cubicBezTo>
                    <a:pt x="2244" y="93108"/>
                    <a:pt x="1663" y="94061"/>
                    <a:pt x="730" y="94470"/>
                  </a:cubicBezTo>
                  <a:lnTo>
                    <a:pt x="-32" y="94470"/>
                  </a:lnTo>
                  <a:cubicBezTo>
                    <a:pt x="2034" y="96204"/>
                    <a:pt x="3949" y="98118"/>
                    <a:pt x="5683" y="100185"/>
                  </a:cubicBezTo>
                  <a:cubicBezTo>
                    <a:pt x="10083" y="105919"/>
                    <a:pt x="13788" y="112158"/>
                    <a:pt x="16732" y="11875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2" name="Freeform: Shape 1051">
              <a:extLst>
                <a:ext uri="{FF2B5EF4-FFF2-40B4-BE49-F238E27FC236}">
                  <a16:creationId xmlns:a16="http://schemas.microsoft.com/office/drawing/2014/main" xmlns="" id="{3822BAC6-AFFB-3DC0-AEFC-0D01780E8FB9}"/>
                </a:ext>
              </a:extLst>
            </p:cNvPr>
            <p:cNvSpPr/>
            <p:nvPr/>
          </p:nvSpPr>
          <p:spPr>
            <a:xfrm>
              <a:off x="5693508" y="4516797"/>
              <a:ext cx="166937" cy="188604"/>
            </a:xfrm>
            <a:custGeom>
              <a:avLst/>
              <a:gdLst>
                <a:gd name="connsiteX0" fmla="*/ 24887 w 166937"/>
                <a:gd name="connsiteY0" fmla="*/ 179581 h 188604"/>
                <a:gd name="connsiteX1" fmla="*/ 24887 w 166937"/>
                <a:gd name="connsiteY1" fmla="*/ 179581 h 188604"/>
                <a:gd name="connsiteX2" fmla="*/ 26793 w 166937"/>
                <a:gd name="connsiteY2" fmla="*/ 179581 h 188604"/>
                <a:gd name="connsiteX3" fmla="*/ 26793 w 166937"/>
                <a:gd name="connsiteY3" fmla="*/ 181104 h 188604"/>
                <a:gd name="connsiteX4" fmla="*/ 26793 w 166937"/>
                <a:gd name="connsiteY4" fmla="*/ 182724 h 188604"/>
                <a:gd name="connsiteX5" fmla="*/ 26793 w 166937"/>
                <a:gd name="connsiteY5" fmla="*/ 182724 h 188604"/>
                <a:gd name="connsiteX6" fmla="*/ 28031 w 166937"/>
                <a:gd name="connsiteY6" fmla="*/ 183581 h 188604"/>
                <a:gd name="connsiteX7" fmla="*/ 31174 w 166937"/>
                <a:gd name="connsiteY7" fmla="*/ 181104 h 188604"/>
                <a:gd name="connsiteX8" fmla="*/ 31174 w 166937"/>
                <a:gd name="connsiteY8" fmla="*/ 177580 h 188604"/>
                <a:gd name="connsiteX9" fmla="*/ 30507 w 166937"/>
                <a:gd name="connsiteY9" fmla="*/ 175961 h 188604"/>
                <a:gd name="connsiteX10" fmla="*/ 31841 w 166937"/>
                <a:gd name="connsiteY10" fmla="*/ 173484 h 188604"/>
                <a:gd name="connsiteX11" fmla="*/ 31841 w 166937"/>
                <a:gd name="connsiteY11" fmla="*/ 173484 h 188604"/>
                <a:gd name="connsiteX12" fmla="*/ 34412 w 166937"/>
                <a:gd name="connsiteY12" fmla="*/ 175294 h 188604"/>
                <a:gd name="connsiteX13" fmla="*/ 34412 w 166937"/>
                <a:gd name="connsiteY13" fmla="*/ 178152 h 188604"/>
                <a:gd name="connsiteX14" fmla="*/ 36032 w 166937"/>
                <a:gd name="connsiteY14" fmla="*/ 180343 h 188604"/>
                <a:gd name="connsiteX15" fmla="*/ 38222 w 166937"/>
                <a:gd name="connsiteY15" fmla="*/ 178342 h 188604"/>
                <a:gd name="connsiteX16" fmla="*/ 38222 w 166937"/>
                <a:gd name="connsiteY16" fmla="*/ 175961 h 188604"/>
                <a:gd name="connsiteX17" fmla="*/ 40699 w 166937"/>
                <a:gd name="connsiteY17" fmla="*/ 174247 h 188604"/>
                <a:gd name="connsiteX18" fmla="*/ 41652 w 166937"/>
                <a:gd name="connsiteY18" fmla="*/ 176723 h 188604"/>
                <a:gd name="connsiteX19" fmla="*/ 40223 w 166937"/>
                <a:gd name="connsiteY19" fmla="*/ 180437 h 188604"/>
                <a:gd name="connsiteX20" fmla="*/ 40223 w 166937"/>
                <a:gd name="connsiteY20" fmla="*/ 182247 h 188604"/>
                <a:gd name="connsiteX21" fmla="*/ 42004 w 166937"/>
                <a:gd name="connsiteY21" fmla="*/ 183209 h 188604"/>
                <a:gd name="connsiteX22" fmla="*/ 42033 w 166937"/>
                <a:gd name="connsiteY22" fmla="*/ 183200 h 188604"/>
                <a:gd name="connsiteX23" fmla="*/ 44319 w 166937"/>
                <a:gd name="connsiteY23" fmla="*/ 181486 h 188604"/>
                <a:gd name="connsiteX24" fmla="*/ 45462 w 166937"/>
                <a:gd name="connsiteY24" fmla="*/ 178342 h 188604"/>
                <a:gd name="connsiteX25" fmla="*/ 47462 w 166937"/>
                <a:gd name="connsiteY25" fmla="*/ 174818 h 188604"/>
                <a:gd name="connsiteX26" fmla="*/ 50129 w 166937"/>
                <a:gd name="connsiteY26" fmla="*/ 175866 h 188604"/>
                <a:gd name="connsiteX27" fmla="*/ 49176 w 166937"/>
                <a:gd name="connsiteY27" fmla="*/ 178438 h 188604"/>
                <a:gd name="connsiteX28" fmla="*/ 47747 w 166937"/>
                <a:gd name="connsiteY28" fmla="*/ 182057 h 188604"/>
                <a:gd name="connsiteX29" fmla="*/ 51558 w 166937"/>
                <a:gd name="connsiteY29" fmla="*/ 182057 h 188604"/>
                <a:gd name="connsiteX30" fmla="*/ 54034 w 166937"/>
                <a:gd name="connsiteY30" fmla="*/ 179295 h 188604"/>
                <a:gd name="connsiteX31" fmla="*/ 55082 w 166937"/>
                <a:gd name="connsiteY31" fmla="*/ 176342 h 188604"/>
                <a:gd name="connsiteX32" fmla="*/ 56606 w 166937"/>
                <a:gd name="connsiteY32" fmla="*/ 175009 h 188604"/>
                <a:gd name="connsiteX33" fmla="*/ 56606 w 166937"/>
                <a:gd name="connsiteY33" fmla="*/ 180057 h 188604"/>
                <a:gd name="connsiteX34" fmla="*/ 55368 w 166937"/>
                <a:gd name="connsiteY34" fmla="*/ 181962 h 188604"/>
                <a:gd name="connsiteX35" fmla="*/ 56044 w 166937"/>
                <a:gd name="connsiteY35" fmla="*/ 183124 h 188604"/>
                <a:gd name="connsiteX36" fmla="*/ 56606 w 166937"/>
                <a:gd name="connsiteY36" fmla="*/ 183105 h 188604"/>
                <a:gd name="connsiteX37" fmla="*/ 57558 w 166937"/>
                <a:gd name="connsiteY37" fmla="*/ 183105 h 188604"/>
                <a:gd name="connsiteX38" fmla="*/ 60892 w 166937"/>
                <a:gd name="connsiteY38" fmla="*/ 179295 h 188604"/>
                <a:gd name="connsiteX39" fmla="*/ 62130 w 166937"/>
                <a:gd name="connsiteY39" fmla="*/ 175961 h 188604"/>
                <a:gd name="connsiteX40" fmla="*/ 60797 w 166937"/>
                <a:gd name="connsiteY40" fmla="*/ 183486 h 188604"/>
                <a:gd name="connsiteX41" fmla="*/ 58701 w 166937"/>
                <a:gd name="connsiteY41" fmla="*/ 185772 h 188604"/>
                <a:gd name="connsiteX42" fmla="*/ 59178 w 166937"/>
                <a:gd name="connsiteY42" fmla="*/ 187963 h 188604"/>
                <a:gd name="connsiteX43" fmla="*/ 62035 w 166937"/>
                <a:gd name="connsiteY43" fmla="*/ 187963 h 188604"/>
                <a:gd name="connsiteX44" fmla="*/ 67560 w 166937"/>
                <a:gd name="connsiteY44" fmla="*/ 183486 h 188604"/>
                <a:gd name="connsiteX45" fmla="*/ 67560 w 166937"/>
                <a:gd name="connsiteY45" fmla="*/ 178056 h 188604"/>
                <a:gd name="connsiteX46" fmla="*/ 68798 w 166937"/>
                <a:gd name="connsiteY46" fmla="*/ 176152 h 188604"/>
                <a:gd name="connsiteX47" fmla="*/ 71655 w 166937"/>
                <a:gd name="connsiteY47" fmla="*/ 176913 h 188604"/>
                <a:gd name="connsiteX48" fmla="*/ 71655 w 166937"/>
                <a:gd name="connsiteY48" fmla="*/ 179485 h 188604"/>
                <a:gd name="connsiteX49" fmla="*/ 72798 w 166937"/>
                <a:gd name="connsiteY49" fmla="*/ 181676 h 188604"/>
                <a:gd name="connsiteX50" fmla="*/ 76799 w 166937"/>
                <a:gd name="connsiteY50" fmla="*/ 180247 h 188604"/>
                <a:gd name="connsiteX51" fmla="*/ 77751 w 166937"/>
                <a:gd name="connsiteY51" fmla="*/ 177009 h 188604"/>
                <a:gd name="connsiteX52" fmla="*/ 77751 w 166937"/>
                <a:gd name="connsiteY52" fmla="*/ 175294 h 188604"/>
                <a:gd name="connsiteX53" fmla="*/ 80037 w 166937"/>
                <a:gd name="connsiteY53" fmla="*/ 181104 h 188604"/>
                <a:gd name="connsiteX54" fmla="*/ 80037 w 166937"/>
                <a:gd name="connsiteY54" fmla="*/ 182819 h 188604"/>
                <a:gd name="connsiteX55" fmla="*/ 81466 w 166937"/>
                <a:gd name="connsiteY55" fmla="*/ 183867 h 188604"/>
                <a:gd name="connsiteX56" fmla="*/ 82704 w 166937"/>
                <a:gd name="connsiteY56" fmla="*/ 183867 h 188604"/>
                <a:gd name="connsiteX57" fmla="*/ 85562 w 166937"/>
                <a:gd name="connsiteY57" fmla="*/ 179866 h 188604"/>
                <a:gd name="connsiteX58" fmla="*/ 84133 w 166937"/>
                <a:gd name="connsiteY58" fmla="*/ 175866 h 188604"/>
                <a:gd name="connsiteX59" fmla="*/ 84819 w 166937"/>
                <a:gd name="connsiteY59" fmla="*/ 174399 h 188604"/>
                <a:gd name="connsiteX60" fmla="*/ 85086 w 166937"/>
                <a:gd name="connsiteY60" fmla="*/ 174342 h 188604"/>
                <a:gd name="connsiteX61" fmla="*/ 85943 w 166937"/>
                <a:gd name="connsiteY61" fmla="*/ 174342 h 188604"/>
                <a:gd name="connsiteX62" fmla="*/ 88800 w 166937"/>
                <a:gd name="connsiteY62" fmla="*/ 179961 h 188604"/>
                <a:gd name="connsiteX63" fmla="*/ 93468 w 166937"/>
                <a:gd name="connsiteY63" fmla="*/ 181581 h 188604"/>
                <a:gd name="connsiteX64" fmla="*/ 96896 w 166937"/>
                <a:gd name="connsiteY64" fmla="*/ 180628 h 188604"/>
                <a:gd name="connsiteX65" fmla="*/ 96896 w 166937"/>
                <a:gd name="connsiteY65" fmla="*/ 179676 h 188604"/>
                <a:gd name="connsiteX66" fmla="*/ 92325 w 166937"/>
                <a:gd name="connsiteY66" fmla="*/ 176628 h 188604"/>
                <a:gd name="connsiteX67" fmla="*/ 90229 w 166937"/>
                <a:gd name="connsiteY67" fmla="*/ 172437 h 188604"/>
                <a:gd name="connsiteX68" fmla="*/ 93087 w 166937"/>
                <a:gd name="connsiteY68" fmla="*/ 172437 h 188604"/>
                <a:gd name="connsiteX69" fmla="*/ 94515 w 166937"/>
                <a:gd name="connsiteY69" fmla="*/ 174247 h 188604"/>
                <a:gd name="connsiteX70" fmla="*/ 95182 w 166937"/>
                <a:gd name="connsiteY70" fmla="*/ 174247 h 188604"/>
                <a:gd name="connsiteX71" fmla="*/ 96611 w 166937"/>
                <a:gd name="connsiteY71" fmla="*/ 172437 h 188604"/>
                <a:gd name="connsiteX72" fmla="*/ 97373 w 166937"/>
                <a:gd name="connsiteY72" fmla="*/ 170436 h 188604"/>
                <a:gd name="connsiteX73" fmla="*/ 100040 w 166937"/>
                <a:gd name="connsiteY73" fmla="*/ 175009 h 188604"/>
                <a:gd name="connsiteX74" fmla="*/ 108041 w 166937"/>
                <a:gd name="connsiteY74" fmla="*/ 179390 h 188604"/>
                <a:gd name="connsiteX75" fmla="*/ 109755 w 166937"/>
                <a:gd name="connsiteY75" fmla="*/ 179390 h 188604"/>
                <a:gd name="connsiteX76" fmla="*/ 111565 w 166937"/>
                <a:gd name="connsiteY76" fmla="*/ 176913 h 188604"/>
                <a:gd name="connsiteX77" fmla="*/ 109851 w 166937"/>
                <a:gd name="connsiteY77" fmla="*/ 174723 h 188604"/>
                <a:gd name="connsiteX78" fmla="*/ 107660 w 166937"/>
                <a:gd name="connsiteY78" fmla="*/ 171485 h 188604"/>
                <a:gd name="connsiteX79" fmla="*/ 108984 w 166937"/>
                <a:gd name="connsiteY79" fmla="*/ 168093 h 188604"/>
                <a:gd name="connsiteX80" fmla="*/ 109088 w 166937"/>
                <a:gd name="connsiteY80" fmla="*/ 168055 h 188604"/>
                <a:gd name="connsiteX81" fmla="*/ 113089 w 166937"/>
                <a:gd name="connsiteY81" fmla="*/ 168913 h 188604"/>
                <a:gd name="connsiteX82" fmla="*/ 115280 w 166937"/>
                <a:gd name="connsiteY82" fmla="*/ 171579 h 188604"/>
                <a:gd name="connsiteX83" fmla="*/ 119566 w 166937"/>
                <a:gd name="connsiteY83" fmla="*/ 170722 h 188604"/>
                <a:gd name="connsiteX84" fmla="*/ 119566 w 166937"/>
                <a:gd name="connsiteY84" fmla="*/ 169484 h 188604"/>
                <a:gd name="connsiteX85" fmla="*/ 117185 w 166937"/>
                <a:gd name="connsiteY85" fmla="*/ 167484 h 188604"/>
                <a:gd name="connsiteX86" fmla="*/ 116328 w 166937"/>
                <a:gd name="connsiteY86" fmla="*/ 164817 h 188604"/>
                <a:gd name="connsiteX87" fmla="*/ 118899 w 166937"/>
                <a:gd name="connsiteY87" fmla="*/ 163483 h 188604"/>
                <a:gd name="connsiteX88" fmla="*/ 121185 w 166937"/>
                <a:gd name="connsiteY88" fmla="*/ 165007 h 188604"/>
                <a:gd name="connsiteX89" fmla="*/ 124138 w 166937"/>
                <a:gd name="connsiteY89" fmla="*/ 170151 h 188604"/>
                <a:gd name="connsiteX90" fmla="*/ 125853 w 166937"/>
                <a:gd name="connsiteY90" fmla="*/ 172437 h 188604"/>
                <a:gd name="connsiteX91" fmla="*/ 129281 w 166937"/>
                <a:gd name="connsiteY91" fmla="*/ 173675 h 188604"/>
                <a:gd name="connsiteX92" fmla="*/ 131853 w 166937"/>
                <a:gd name="connsiteY92" fmla="*/ 173008 h 188604"/>
                <a:gd name="connsiteX93" fmla="*/ 132806 w 166937"/>
                <a:gd name="connsiteY93" fmla="*/ 171294 h 188604"/>
                <a:gd name="connsiteX94" fmla="*/ 131472 w 166937"/>
                <a:gd name="connsiteY94" fmla="*/ 170246 h 188604"/>
                <a:gd name="connsiteX95" fmla="*/ 128043 w 166937"/>
                <a:gd name="connsiteY95" fmla="*/ 166912 h 188604"/>
                <a:gd name="connsiteX96" fmla="*/ 128043 w 166937"/>
                <a:gd name="connsiteY96" fmla="*/ 165198 h 188604"/>
                <a:gd name="connsiteX97" fmla="*/ 129758 w 166937"/>
                <a:gd name="connsiteY97" fmla="*/ 165198 h 188604"/>
                <a:gd name="connsiteX98" fmla="*/ 132329 w 166937"/>
                <a:gd name="connsiteY98" fmla="*/ 166912 h 188604"/>
                <a:gd name="connsiteX99" fmla="*/ 134520 w 166937"/>
                <a:gd name="connsiteY99" fmla="*/ 168913 h 188604"/>
                <a:gd name="connsiteX100" fmla="*/ 138330 w 166937"/>
                <a:gd name="connsiteY100" fmla="*/ 168341 h 188604"/>
                <a:gd name="connsiteX101" fmla="*/ 138406 w 166937"/>
                <a:gd name="connsiteY101" fmla="*/ 166321 h 188604"/>
                <a:gd name="connsiteX102" fmla="*/ 138330 w 166937"/>
                <a:gd name="connsiteY102" fmla="*/ 166245 h 188604"/>
                <a:gd name="connsiteX103" fmla="*/ 136235 w 166937"/>
                <a:gd name="connsiteY103" fmla="*/ 164912 h 188604"/>
                <a:gd name="connsiteX104" fmla="*/ 130234 w 166937"/>
                <a:gd name="connsiteY104" fmla="*/ 160150 h 188604"/>
                <a:gd name="connsiteX105" fmla="*/ 130015 w 166937"/>
                <a:gd name="connsiteY105" fmla="*/ 158273 h 188604"/>
                <a:gd name="connsiteX106" fmla="*/ 130234 w 166937"/>
                <a:gd name="connsiteY106" fmla="*/ 158054 h 188604"/>
                <a:gd name="connsiteX107" fmla="*/ 132234 w 166937"/>
                <a:gd name="connsiteY107" fmla="*/ 158054 h 188604"/>
                <a:gd name="connsiteX108" fmla="*/ 133472 w 166937"/>
                <a:gd name="connsiteY108" fmla="*/ 159102 h 188604"/>
                <a:gd name="connsiteX109" fmla="*/ 135378 w 166937"/>
                <a:gd name="connsiteY109" fmla="*/ 160911 h 188604"/>
                <a:gd name="connsiteX110" fmla="*/ 138521 w 166937"/>
                <a:gd name="connsiteY110" fmla="*/ 162245 h 188604"/>
                <a:gd name="connsiteX111" fmla="*/ 141950 w 166937"/>
                <a:gd name="connsiteY111" fmla="*/ 160531 h 188604"/>
                <a:gd name="connsiteX112" fmla="*/ 140235 w 166937"/>
                <a:gd name="connsiteY112" fmla="*/ 158721 h 188604"/>
                <a:gd name="connsiteX113" fmla="*/ 138426 w 166937"/>
                <a:gd name="connsiteY113" fmla="*/ 157102 h 188604"/>
                <a:gd name="connsiteX114" fmla="*/ 138426 w 166937"/>
                <a:gd name="connsiteY114" fmla="*/ 156053 h 188604"/>
                <a:gd name="connsiteX115" fmla="*/ 138902 w 166937"/>
                <a:gd name="connsiteY115" fmla="*/ 155482 h 188604"/>
                <a:gd name="connsiteX116" fmla="*/ 143188 w 166937"/>
                <a:gd name="connsiteY116" fmla="*/ 155006 h 188604"/>
                <a:gd name="connsiteX117" fmla="*/ 145093 w 166937"/>
                <a:gd name="connsiteY117" fmla="*/ 157673 h 188604"/>
                <a:gd name="connsiteX118" fmla="*/ 146617 w 166937"/>
                <a:gd name="connsiteY118" fmla="*/ 160435 h 188604"/>
                <a:gd name="connsiteX119" fmla="*/ 147665 w 166937"/>
                <a:gd name="connsiteY119" fmla="*/ 160435 h 188604"/>
                <a:gd name="connsiteX120" fmla="*/ 150046 w 166937"/>
                <a:gd name="connsiteY120" fmla="*/ 159483 h 188604"/>
                <a:gd name="connsiteX121" fmla="*/ 151284 w 166937"/>
                <a:gd name="connsiteY121" fmla="*/ 158435 h 188604"/>
                <a:gd name="connsiteX122" fmla="*/ 150237 w 166937"/>
                <a:gd name="connsiteY122" fmla="*/ 154816 h 188604"/>
                <a:gd name="connsiteX123" fmla="*/ 146236 w 166937"/>
                <a:gd name="connsiteY123" fmla="*/ 152435 h 188604"/>
                <a:gd name="connsiteX124" fmla="*/ 146122 w 166937"/>
                <a:gd name="connsiteY124" fmla="*/ 150548 h 188604"/>
                <a:gd name="connsiteX125" fmla="*/ 146236 w 166937"/>
                <a:gd name="connsiteY125" fmla="*/ 150434 h 188604"/>
                <a:gd name="connsiteX126" fmla="*/ 149094 w 166937"/>
                <a:gd name="connsiteY126" fmla="*/ 149672 h 188604"/>
                <a:gd name="connsiteX127" fmla="*/ 150998 w 166937"/>
                <a:gd name="connsiteY127" fmla="*/ 151006 h 188604"/>
                <a:gd name="connsiteX128" fmla="*/ 151951 w 166937"/>
                <a:gd name="connsiteY128" fmla="*/ 152148 h 188604"/>
                <a:gd name="connsiteX129" fmla="*/ 153856 w 166937"/>
                <a:gd name="connsiteY129" fmla="*/ 152148 h 188604"/>
                <a:gd name="connsiteX130" fmla="*/ 155856 w 166937"/>
                <a:gd name="connsiteY130" fmla="*/ 149672 h 188604"/>
                <a:gd name="connsiteX131" fmla="*/ 154428 w 166937"/>
                <a:gd name="connsiteY131" fmla="*/ 147386 h 188604"/>
                <a:gd name="connsiteX132" fmla="*/ 155856 w 166937"/>
                <a:gd name="connsiteY132" fmla="*/ 146148 h 188604"/>
                <a:gd name="connsiteX133" fmla="*/ 158047 w 166937"/>
                <a:gd name="connsiteY133" fmla="*/ 146148 h 188604"/>
                <a:gd name="connsiteX134" fmla="*/ 159285 w 166937"/>
                <a:gd name="connsiteY134" fmla="*/ 147100 h 188604"/>
                <a:gd name="connsiteX135" fmla="*/ 162143 w 166937"/>
                <a:gd name="connsiteY135" fmla="*/ 149481 h 188604"/>
                <a:gd name="connsiteX136" fmla="*/ 166905 w 166937"/>
                <a:gd name="connsiteY136" fmla="*/ 149481 h 188604"/>
                <a:gd name="connsiteX137" fmla="*/ 165667 w 166937"/>
                <a:gd name="connsiteY137" fmla="*/ 144147 h 188604"/>
                <a:gd name="connsiteX138" fmla="*/ 165667 w 166937"/>
                <a:gd name="connsiteY138" fmla="*/ 144147 h 188604"/>
                <a:gd name="connsiteX139" fmla="*/ 163476 w 166937"/>
                <a:gd name="connsiteY139" fmla="*/ 142719 h 188604"/>
                <a:gd name="connsiteX140" fmla="*/ 163476 w 166937"/>
                <a:gd name="connsiteY140" fmla="*/ 141290 h 188604"/>
                <a:gd name="connsiteX141" fmla="*/ 165000 w 166937"/>
                <a:gd name="connsiteY141" fmla="*/ 141290 h 188604"/>
                <a:gd name="connsiteX142" fmla="*/ 165000 w 166937"/>
                <a:gd name="connsiteY142" fmla="*/ 139480 h 188604"/>
                <a:gd name="connsiteX143" fmla="*/ 136425 w 166937"/>
                <a:gd name="connsiteY143" fmla="*/ 25847 h 188604"/>
                <a:gd name="connsiteX144" fmla="*/ 132139 w 166937"/>
                <a:gd name="connsiteY144" fmla="*/ 13178 h 188604"/>
                <a:gd name="connsiteX145" fmla="*/ 131091 w 166937"/>
                <a:gd name="connsiteY145" fmla="*/ 13178 h 188604"/>
                <a:gd name="connsiteX146" fmla="*/ 130044 w 166937"/>
                <a:gd name="connsiteY146" fmla="*/ 10702 h 188604"/>
                <a:gd name="connsiteX147" fmla="*/ 130044 w 166937"/>
                <a:gd name="connsiteY147" fmla="*/ 9750 h 188604"/>
                <a:gd name="connsiteX148" fmla="*/ 127281 w 166937"/>
                <a:gd name="connsiteY148" fmla="*/ 6225 h 188604"/>
                <a:gd name="connsiteX149" fmla="*/ 126424 w 166937"/>
                <a:gd name="connsiteY149" fmla="*/ 9178 h 188604"/>
                <a:gd name="connsiteX150" fmla="*/ 124614 w 166937"/>
                <a:gd name="connsiteY150" fmla="*/ 12702 h 188604"/>
                <a:gd name="connsiteX151" fmla="*/ 122043 w 166937"/>
                <a:gd name="connsiteY151" fmla="*/ 11750 h 188604"/>
                <a:gd name="connsiteX152" fmla="*/ 122900 w 166937"/>
                <a:gd name="connsiteY152" fmla="*/ 9178 h 188604"/>
                <a:gd name="connsiteX153" fmla="*/ 124043 w 166937"/>
                <a:gd name="connsiteY153" fmla="*/ 5559 h 188604"/>
                <a:gd name="connsiteX154" fmla="*/ 120328 w 166937"/>
                <a:gd name="connsiteY154" fmla="*/ 5559 h 188604"/>
                <a:gd name="connsiteX155" fmla="*/ 118137 w 166937"/>
                <a:gd name="connsiteY155" fmla="*/ 8321 h 188604"/>
                <a:gd name="connsiteX156" fmla="*/ 117280 w 166937"/>
                <a:gd name="connsiteY156" fmla="*/ 11369 h 188604"/>
                <a:gd name="connsiteX157" fmla="*/ 115851 w 166937"/>
                <a:gd name="connsiteY157" fmla="*/ 12607 h 188604"/>
                <a:gd name="connsiteX158" fmla="*/ 115851 w 166937"/>
                <a:gd name="connsiteY158" fmla="*/ 7654 h 188604"/>
                <a:gd name="connsiteX159" fmla="*/ 116994 w 166937"/>
                <a:gd name="connsiteY159" fmla="*/ 5749 h 188604"/>
                <a:gd name="connsiteX160" fmla="*/ 116089 w 166937"/>
                <a:gd name="connsiteY160" fmla="*/ 4568 h 188604"/>
                <a:gd name="connsiteX161" fmla="*/ 115661 w 166937"/>
                <a:gd name="connsiteY161" fmla="*/ 4606 h 188604"/>
                <a:gd name="connsiteX162" fmla="*/ 114804 w 166937"/>
                <a:gd name="connsiteY162" fmla="*/ 4606 h 188604"/>
                <a:gd name="connsiteX163" fmla="*/ 111851 w 166937"/>
                <a:gd name="connsiteY163" fmla="*/ 8416 h 188604"/>
                <a:gd name="connsiteX164" fmla="*/ 110803 w 166937"/>
                <a:gd name="connsiteY164" fmla="*/ 11845 h 188604"/>
                <a:gd name="connsiteX165" fmla="*/ 111660 w 166937"/>
                <a:gd name="connsiteY165" fmla="*/ 4225 h 188604"/>
                <a:gd name="connsiteX166" fmla="*/ 113565 w 166937"/>
                <a:gd name="connsiteY166" fmla="*/ 1939 h 188604"/>
                <a:gd name="connsiteX167" fmla="*/ 113432 w 166937"/>
                <a:gd name="connsiteY167" fmla="*/ 63 h 188604"/>
                <a:gd name="connsiteX168" fmla="*/ 113089 w 166937"/>
                <a:gd name="connsiteY168" fmla="*/ -156 h 188604"/>
                <a:gd name="connsiteX169" fmla="*/ 110422 w 166937"/>
                <a:gd name="connsiteY169" fmla="*/ -156 h 188604"/>
                <a:gd name="connsiteX170" fmla="*/ 105374 w 166937"/>
                <a:gd name="connsiteY170" fmla="*/ 4320 h 188604"/>
                <a:gd name="connsiteX171" fmla="*/ 105374 w 166937"/>
                <a:gd name="connsiteY171" fmla="*/ 9750 h 188604"/>
                <a:gd name="connsiteX172" fmla="*/ 104326 w 166937"/>
                <a:gd name="connsiteY172" fmla="*/ 11655 h 188604"/>
                <a:gd name="connsiteX173" fmla="*/ 101564 w 166937"/>
                <a:gd name="connsiteY173" fmla="*/ 10988 h 188604"/>
                <a:gd name="connsiteX174" fmla="*/ 101564 w 166937"/>
                <a:gd name="connsiteY174" fmla="*/ 8416 h 188604"/>
                <a:gd name="connsiteX175" fmla="*/ 100421 w 166937"/>
                <a:gd name="connsiteY175" fmla="*/ 6225 h 188604"/>
                <a:gd name="connsiteX176" fmla="*/ 96611 w 166937"/>
                <a:gd name="connsiteY176" fmla="*/ 7654 h 188604"/>
                <a:gd name="connsiteX177" fmla="*/ 95754 w 166937"/>
                <a:gd name="connsiteY177" fmla="*/ 10893 h 188604"/>
                <a:gd name="connsiteX178" fmla="*/ 95754 w 166937"/>
                <a:gd name="connsiteY178" fmla="*/ 12607 h 188604"/>
                <a:gd name="connsiteX179" fmla="*/ 93372 w 166937"/>
                <a:gd name="connsiteY179" fmla="*/ 6892 h 188604"/>
                <a:gd name="connsiteX180" fmla="*/ 93372 w 166937"/>
                <a:gd name="connsiteY180" fmla="*/ 5082 h 188604"/>
                <a:gd name="connsiteX181" fmla="*/ 91944 w 166937"/>
                <a:gd name="connsiteY181" fmla="*/ 4035 h 188604"/>
                <a:gd name="connsiteX182" fmla="*/ 90801 w 166937"/>
                <a:gd name="connsiteY182" fmla="*/ 4035 h 188604"/>
                <a:gd name="connsiteX183" fmla="*/ 88134 w 166937"/>
                <a:gd name="connsiteY183" fmla="*/ 8035 h 188604"/>
                <a:gd name="connsiteX184" fmla="*/ 89562 w 166937"/>
                <a:gd name="connsiteY184" fmla="*/ 11941 h 188604"/>
                <a:gd name="connsiteX185" fmla="*/ 88895 w 166937"/>
                <a:gd name="connsiteY185" fmla="*/ 13408 h 188604"/>
                <a:gd name="connsiteX186" fmla="*/ 88705 w 166937"/>
                <a:gd name="connsiteY186" fmla="*/ 13465 h 188604"/>
                <a:gd name="connsiteX187" fmla="*/ 87848 w 166937"/>
                <a:gd name="connsiteY187" fmla="*/ 13465 h 188604"/>
                <a:gd name="connsiteX188" fmla="*/ 84990 w 166937"/>
                <a:gd name="connsiteY188" fmla="*/ 7845 h 188604"/>
                <a:gd name="connsiteX189" fmla="*/ 80418 w 166937"/>
                <a:gd name="connsiteY189" fmla="*/ 6225 h 188604"/>
                <a:gd name="connsiteX190" fmla="*/ 77180 w 166937"/>
                <a:gd name="connsiteY190" fmla="*/ 7178 h 188604"/>
                <a:gd name="connsiteX191" fmla="*/ 77656 w 166937"/>
                <a:gd name="connsiteY191" fmla="*/ 8131 h 188604"/>
                <a:gd name="connsiteX192" fmla="*/ 82133 w 166937"/>
                <a:gd name="connsiteY192" fmla="*/ 11179 h 188604"/>
                <a:gd name="connsiteX193" fmla="*/ 84228 w 166937"/>
                <a:gd name="connsiteY193" fmla="*/ 15370 h 188604"/>
                <a:gd name="connsiteX194" fmla="*/ 81466 w 166937"/>
                <a:gd name="connsiteY194" fmla="*/ 15370 h 188604"/>
                <a:gd name="connsiteX195" fmla="*/ 80037 w 166937"/>
                <a:gd name="connsiteY195" fmla="*/ 13560 h 188604"/>
                <a:gd name="connsiteX196" fmla="*/ 79370 w 166937"/>
                <a:gd name="connsiteY196" fmla="*/ 13560 h 188604"/>
                <a:gd name="connsiteX197" fmla="*/ 78037 w 166937"/>
                <a:gd name="connsiteY197" fmla="*/ 15370 h 188604"/>
                <a:gd name="connsiteX198" fmla="*/ 77275 w 166937"/>
                <a:gd name="connsiteY198" fmla="*/ 17370 h 188604"/>
                <a:gd name="connsiteX199" fmla="*/ 74608 w 166937"/>
                <a:gd name="connsiteY199" fmla="*/ 12798 h 188604"/>
                <a:gd name="connsiteX200" fmla="*/ 66893 w 166937"/>
                <a:gd name="connsiteY200" fmla="*/ 8416 h 188604"/>
                <a:gd name="connsiteX201" fmla="*/ 65273 w 166937"/>
                <a:gd name="connsiteY201" fmla="*/ 8416 h 188604"/>
                <a:gd name="connsiteX202" fmla="*/ 63559 w 166937"/>
                <a:gd name="connsiteY202" fmla="*/ 10893 h 188604"/>
                <a:gd name="connsiteX203" fmla="*/ 65273 w 166937"/>
                <a:gd name="connsiteY203" fmla="*/ 13084 h 188604"/>
                <a:gd name="connsiteX204" fmla="*/ 67369 w 166937"/>
                <a:gd name="connsiteY204" fmla="*/ 16322 h 188604"/>
                <a:gd name="connsiteX205" fmla="*/ 66274 w 166937"/>
                <a:gd name="connsiteY205" fmla="*/ 19646 h 188604"/>
                <a:gd name="connsiteX206" fmla="*/ 66036 w 166937"/>
                <a:gd name="connsiteY206" fmla="*/ 19751 h 188604"/>
                <a:gd name="connsiteX207" fmla="*/ 62226 w 166937"/>
                <a:gd name="connsiteY207" fmla="*/ 18894 h 188604"/>
                <a:gd name="connsiteX208" fmla="*/ 60035 w 166937"/>
                <a:gd name="connsiteY208" fmla="*/ 16131 h 188604"/>
                <a:gd name="connsiteX209" fmla="*/ 55939 w 166937"/>
                <a:gd name="connsiteY209" fmla="*/ 16893 h 188604"/>
                <a:gd name="connsiteX210" fmla="*/ 55939 w 166937"/>
                <a:gd name="connsiteY210" fmla="*/ 18227 h 188604"/>
                <a:gd name="connsiteX211" fmla="*/ 58225 w 166937"/>
                <a:gd name="connsiteY211" fmla="*/ 20227 h 188604"/>
                <a:gd name="connsiteX212" fmla="*/ 59082 w 166937"/>
                <a:gd name="connsiteY212" fmla="*/ 22799 h 188604"/>
                <a:gd name="connsiteX213" fmla="*/ 56606 w 166937"/>
                <a:gd name="connsiteY213" fmla="*/ 24132 h 188604"/>
                <a:gd name="connsiteX214" fmla="*/ 54510 w 166937"/>
                <a:gd name="connsiteY214" fmla="*/ 22703 h 188604"/>
                <a:gd name="connsiteX215" fmla="*/ 51558 w 166937"/>
                <a:gd name="connsiteY215" fmla="*/ 17465 h 188604"/>
                <a:gd name="connsiteX216" fmla="*/ 49843 w 166937"/>
                <a:gd name="connsiteY216" fmla="*/ 15084 h 188604"/>
                <a:gd name="connsiteX217" fmla="*/ 46604 w 166937"/>
                <a:gd name="connsiteY217" fmla="*/ 13845 h 188604"/>
                <a:gd name="connsiteX218" fmla="*/ 44128 w 166937"/>
                <a:gd name="connsiteY218" fmla="*/ 14512 h 188604"/>
                <a:gd name="connsiteX219" fmla="*/ 43176 w 166937"/>
                <a:gd name="connsiteY219" fmla="*/ 16131 h 188604"/>
                <a:gd name="connsiteX220" fmla="*/ 44509 w 166937"/>
                <a:gd name="connsiteY220" fmla="*/ 17179 h 188604"/>
                <a:gd name="connsiteX221" fmla="*/ 47747 w 166937"/>
                <a:gd name="connsiteY221" fmla="*/ 20513 h 188604"/>
                <a:gd name="connsiteX222" fmla="*/ 47805 w 166937"/>
                <a:gd name="connsiteY222" fmla="*/ 22266 h 188604"/>
                <a:gd name="connsiteX223" fmla="*/ 47747 w 166937"/>
                <a:gd name="connsiteY223" fmla="*/ 22323 h 188604"/>
                <a:gd name="connsiteX224" fmla="*/ 46128 w 166937"/>
                <a:gd name="connsiteY224" fmla="*/ 22323 h 188604"/>
                <a:gd name="connsiteX225" fmla="*/ 43556 w 166937"/>
                <a:gd name="connsiteY225" fmla="*/ 20608 h 188604"/>
                <a:gd name="connsiteX226" fmla="*/ 41461 w 166937"/>
                <a:gd name="connsiteY226" fmla="*/ 18512 h 188604"/>
                <a:gd name="connsiteX227" fmla="*/ 37746 w 166937"/>
                <a:gd name="connsiteY227" fmla="*/ 18512 h 188604"/>
                <a:gd name="connsiteX228" fmla="*/ 37746 w 166937"/>
                <a:gd name="connsiteY228" fmla="*/ 20608 h 188604"/>
                <a:gd name="connsiteX229" fmla="*/ 39746 w 166937"/>
                <a:gd name="connsiteY229" fmla="*/ 22037 h 188604"/>
                <a:gd name="connsiteX230" fmla="*/ 45462 w 166937"/>
                <a:gd name="connsiteY230" fmla="*/ 26895 h 188604"/>
                <a:gd name="connsiteX231" fmla="*/ 45681 w 166937"/>
                <a:gd name="connsiteY231" fmla="*/ 28771 h 188604"/>
                <a:gd name="connsiteX232" fmla="*/ 45462 w 166937"/>
                <a:gd name="connsiteY232" fmla="*/ 28990 h 188604"/>
                <a:gd name="connsiteX233" fmla="*/ 43461 w 166937"/>
                <a:gd name="connsiteY233" fmla="*/ 28990 h 188604"/>
                <a:gd name="connsiteX234" fmla="*/ 42223 w 166937"/>
                <a:gd name="connsiteY234" fmla="*/ 28037 h 188604"/>
                <a:gd name="connsiteX235" fmla="*/ 40413 w 166937"/>
                <a:gd name="connsiteY235" fmla="*/ 26133 h 188604"/>
                <a:gd name="connsiteX236" fmla="*/ 37365 w 166937"/>
                <a:gd name="connsiteY236" fmla="*/ 24704 h 188604"/>
                <a:gd name="connsiteX237" fmla="*/ 34031 w 166937"/>
                <a:gd name="connsiteY237" fmla="*/ 26323 h 188604"/>
                <a:gd name="connsiteX238" fmla="*/ 35746 w 166937"/>
                <a:gd name="connsiteY238" fmla="*/ 28228 h 188604"/>
                <a:gd name="connsiteX239" fmla="*/ 37461 w 166937"/>
                <a:gd name="connsiteY239" fmla="*/ 29847 h 188604"/>
                <a:gd name="connsiteX240" fmla="*/ 37461 w 166937"/>
                <a:gd name="connsiteY240" fmla="*/ 30895 h 188604"/>
                <a:gd name="connsiteX241" fmla="*/ 36984 w 166937"/>
                <a:gd name="connsiteY241" fmla="*/ 31467 h 188604"/>
                <a:gd name="connsiteX242" fmla="*/ 32793 w 166937"/>
                <a:gd name="connsiteY242" fmla="*/ 31467 h 188604"/>
                <a:gd name="connsiteX243" fmla="*/ 30984 w 166937"/>
                <a:gd name="connsiteY243" fmla="*/ 28800 h 188604"/>
                <a:gd name="connsiteX244" fmla="*/ 29555 w 166937"/>
                <a:gd name="connsiteY244" fmla="*/ 25942 h 188604"/>
                <a:gd name="connsiteX245" fmla="*/ 28602 w 166937"/>
                <a:gd name="connsiteY245" fmla="*/ 25942 h 188604"/>
                <a:gd name="connsiteX246" fmla="*/ 26316 w 166937"/>
                <a:gd name="connsiteY246" fmla="*/ 26704 h 188604"/>
                <a:gd name="connsiteX247" fmla="*/ 25078 w 166937"/>
                <a:gd name="connsiteY247" fmla="*/ 27847 h 188604"/>
                <a:gd name="connsiteX248" fmla="*/ 26126 w 166937"/>
                <a:gd name="connsiteY248" fmla="*/ 31467 h 188604"/>
                <a:gd name="connsiteX249" fmla="*/ 29936 w 166937"/>
                <a:gd name="connsiteY249" fmla="*/ 33943 h 188604"/>
                <a:gd name="connsiteX250" fmla="*/ 30050 w 166937"/>
                <a:gd name="connsiteY250" fmla="*/ 35829 h 188604"/>
                <a:gd name="connsiteX251" fmla="*/ 29936 w 166937"/>
                <a:gd name="connsiteY251" fmla="*/ 35943 h 188604"/>
                <a:gd name="connsiteX252" fmla="*/ 27173 w 166937"/>
                <a:gd name="connsiteY252" fmla="*/ 36515 h 188604"/>
                <a:gd name="connsiteX253" fmla="*/ 25364 w 166937"/>
                <a:gd name="connsiteY253" fmla="*/ 35181 h 188604"/>
                <a:gd name="connsiteX254" fmla="*/ 24506 w 166937"/>
                <a:gd name="connsiteY254" fmla="*/ 34038 h 188604"/>
                <a:gd name="connsiteX255" fmla="*/ 22697 w 166937"/>
                <a:gd name="connsiteY255" fmla="*/ 34038 h 188604"/>
                <a:gd name="connsiteX256" fmla="*/ 20792 w 166937"/>
                <a:gd name="connsiteY256" fmla="*/ 36420 h 188604"/>
                <a:gd name="connsiteX257" fmla="*/ 22125 w 166937"/>
                <a:gd name="connsiteY257" fmla="*/ 38801 h 188604"/>
                <a:gd name="connsiteX258" fmla="*/ 20696 w 166937"/>
                <a:gd name="connsiteY258" fmla="*/ 39944 h 188604"/>
                <a:gd name="connsiteX259" fmla="*/ 18601 w 166937"/>
                <a:gd name="connsiteY259" fmla="*/ 39944 h 188604"/>
                <a:gd name="connsiteX260" fmla="*/ 17458 w 166937"/>
                <a:gd name="connsiteY260" fmla="*/ 38991 h 188604"/>
                <a:gd name="connsiteX261" fmla="*/ 14791 w 166937"/>
                <a:gd name="connsiteY261" fmla="*/ 36420 h 188604"/>
                <a:gd name="connsiteX262" fmla="*/ 10219 w 166937"/>
                <a:gd name="connsiteY262" fmla="*/ 35848 h 188604"/>
                <a:gd name="connsiteX263" fmla="*/ 8028 w 166937"/>
                <a:gd name="connsiteY263" fmla="*/ 37277 h 188604"/>
                <a:gd name="connsiteX264" fmla="*/ 8028 w 166937"/>
                <a:gd name="connsiteY264" fmla="*/ 38135 h 188604"/>
                <a:gd name="connsiteX265" fmla="*/ 11648 w 166937"/>
                <a:gd name="connsiteY265" fmla="*/ 41373 h 188604"/>
                <a:gd name="connsiteX266" fmla="*/ 13743 w 166937"/>
                <a:gd name="connsiteY266" fmla="*/ 42897 h 188604"/>
                <a:gd name="connsiteX267" fmla="*/ 13743 w 166937"/>
                <a:gd name="connsiteY267" fmla="*/ 44230 h 188604"/>
                <a:gd name="connsiteX268" fmla="*/ 11743 w 166937"/>
                <a:gd name="connsiteY268" fmla="*/ 44230 h 188604"/>
                <a:gd name="connsiteX269" fmla="*/ 9743 w 166937"/>
                <a:gd name="connsiteY269" fmla="*/ 44230 h 188604"/>
                <a:gd name="connsiteX270" fmla="*/ 8314 w 166937"/>
                <a:gd name="connsiteY270" fmla="*/ 45564 h 188604"/>
                <a:gd name="connsiteX271" fmla="*/ 8314 w 166937"/>
                <a:gd name="connsiteY271" fmla="*/ 47183 h 188604"/>
                <a:gd name="connsiteX272" fmla="*/ 8314 w 166937"/>
                <a:gd name="connsiteY272" fmla="*/ 48231 h 188604"/>
                <a:gd name="connsiteX273" fmla="*/ 6695 w 166937"/>
                <a:gd name="connsiteY273" fmla="*/ 50136 h 188604"/>
                <a:gd name="connsiteX274" fmla="*/ 4790 w 166937"/>
                <a:gd name="connsiteY274" fmla="*/ 49659 h 188604"/>
                <a:gd name="connsiteX275" fmla="*/ 4790 w 166937"/>
                <a:gd name="connsiteY275" fmla="*/ 48136 h 188604"/>
                <a:gd name="connsiteX276" fmla="*/ 4790 w 166937"/>
                <a:gd name="connsiteY276" fmla="*/ 46516 h 188604"/>
                <a:gd name="connsiteX277" fmla="*/ 4790 w 166937"/>
                <a:gd name="connsiteY277" fmla="*/ 45945 h 188604"/>
                <a:gd name="connsiteX278" fmla="*/ 3552 w 166937"/>
                <a:gd name="connsiteY278" fmla="*/ 45183 h 188604"/>
                <a:gd name="connsiteX279" fmla="*/ 503 w 166937"/>
                <a:gd name="connsiteY279" fmla="*/ 47564 h 188604"/>
                <a:gd name="connsiteX280" fmla="*/ 503 w 166937"/>
                <a:gd name="connsiteY280" fmla="*/ 51184 h 188604"/>
                <a:gd name="connsiteX281" fmla="*/ 1075 w 166937"/>
                <a:gd name="connsiteY281" fmla="*/ 52803 h 188604"/>
                <a:gd name="connsiteX282" fmla="*/ 1075 w 166937"/>
                <a:gd name="connsiteY282" fmla="*/ 53660 h 188604"/>
                <a:gd name="connsiteX283" fmla="*/ 11934 w 166937"/>
                <a:gd name="connsiteY283" fmla="*/ 79759 h 188604"/>
                <a:gd name="connsiteX284" fmla="*/ 24887 w 166937"/>
                <a:gd name="connsiteY284" fmla="*/ 179581 h 18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166937" h="188604">
                  <a:moveTo>
                    <a:pt x="24887" y="179581"/>
                  </a:moveTo>
                  <a:lnTo>
                    <a:pt x="24887" y="179581"/>
                  </a:lnTo>
                  <a:cubicBezTo>
                    <a:pt x="25478" y="179238"/>
                    <a:pt x="26202" y="179238"/>
                    <a:pt x="26793" y="179581"/>
                  </a:cubicBezTo>
                  <a:cubicBezTo>
                    <a:pt x="26793" y="179581"/>
                    <a:pt x="26793" y="180533"/>
                    <a:pt x="26793" y="181104"/>
                  </a:cubicBezTo>
                  <a:cubicBezTo>
                    <a:pt x="26755" y="181647"/>
                    <a:pt x="26755" y="182181"/>
                    <a:pt x="26793" y="182724"/>
                  </a:cubicBezTo>
                  <a:cubicBezTo>
                    <a:pt x="26793" y="182724"/>
                    <a:pt x="26793" y="182724"/>
                    <a:pt x="26793" y="182724"/>
                  </a:cubicBezTo>
                  <a:cubicBezTo>
                    <a:pt x="26793" y="182724"/>
                    <a:pt x="27459" y="183581"/>
                    <a:pt x="28031" y="183581"/>
                  </a:cubicBezTo>
                  <a:cubicBezTo>
                    <a:pt x="28602" y="183581"/>
                    <a:pt x="30412" y="182343"/>
                    <a:pt x="31174" y="181104"/>
                  </a:cubicBezTo>
                  <a:cubicBezTo>
                    <a:pt x="31898" y="180037"/>
                    <a:pt x="31898" y="178647"/>
                    <a:pt x="31174" y="177580"/>
                  </a:cubicBezTo>
                  <a:cubicBezTo>
                    <a:pt x="31174" y="177009"/>
                    <a:pt x="30317" y="176628"/>
                    <a:pt x="30507" y="175961"/>
                  </a:cubicBezTo>
                  <a:cubicBezTo>
                    <a:pt x="30698" y="175294"/>
                    <a:pt x="32127" y="174342"/>
                    <a:pt x="31841" y="173484"/>
                  </a:cubicBezTo>
                  <a:lnTo>
                    <a:pt x="31841" y="173484"/>
                  </a:lnTo>
                  <a:cubicBezTo>
                    <a:pt x="32412" y="175580"/>
                    <a:pt x="33651" y="174532"/>
                    <a:pt x="34412" y="175294"/>
                  </a:cubicBezTo>
                  <a:cubicBezTo>
                    <a:pt x="35175" y="176056"/>
                    <a:pt x="34412" y="177104"/>
                    <a:pt x="34412" y="178152"/>
                  </a:cubicBezTo>
                  <a:cubicBezTo>
                    <a:pt x="34412" y="179200"/>
                    <a:pt x="34412" y="180437"/>
                    <a:pt x="36032" y="180343"/>
                  </a:cubicBezTo>
                  <a:cubicBezTo>
                    <a:pt x="37089" y="180161"/>
                    <a:pt x="37946" y="179381"/>
                    <a:pt x="38222" y="178342"/>
                  </a:cubicBezTo>
                  <a:cubicBezTo>
                    <a:pt x="38222" y="177580"/>
                    <a:pt x="38222" y="176819"/>
                    <a:pt x="38222" y="175961"/>
                  </a:cubicBezTo>
                  <a:cubicBezTo>
                    <a:pt x="38670" y="174980"/>
                    <a:pt x="39623" y="174323"/>
                    <a:pt x="40699" y="174247"/>
                  </a:cubicBezTo>
                  <a:cubicBezTo>
                    <a:pt x="42128" y="174247"/>
                    <a:pt x="42033" y="175675"/>
                    <a:pt x="41652" y="176723"/>
                  </a:cubicBezTo>
                  <a:lnTo>
                    <a:pt x="40223" y="180437"/>
                  </a:lnTo>
                  <a:cubicBezTo>
                    <a:pt x="40042" y="181028"/>
                    <a:pt x="40042" y="181657"/>
                    <a:pt x="40223" y="182247"/>
                  </a:cubicBezTo>
                  <a:cubicBezTo>
                    <a:pt x="40451" y="183000"/>
                    <a:pt x="41242" y="183438"/>
                    <a:pt x="42004" y="183209"/>
                  </a:cubicBezTo>
                  <a:cubicBezTo>
                    <a:pt x="42013" y="183209"/>
                    <a:pt x="42023" y="183200"/>
                    <a:pt x="42033" y="183200"/>
                  </a:cubicBezTo>
                  <a:cubicBezTo>
                    <a:pt x="43042" y="183057"/>
                    <a:pt x="43899" y="182409"/>
                    <a:pt x="44319" y="181486"/>
                  </a:cubicBezTo>
                  <a:cubicBezTo>
                    <a:pt x="44947" y="180543"/>
                    <a:pt x="45338" y="179466"/>
                    <a:pt x="45462" y="178342"/>
                  </a:cubicBezTo>
                  <a:cubicBezTo>
                    <a:pt x="45462" y="177104"/>
                    <a:pt x="45462" y="175390"/>
                    <a:pt x="47462" y="174818"/>
                  </a:cubicBezTo>
                  <a:cubicBezTo>
                    <a:pt x="49462" y="174247"/>
                    <a:pt x="49938" y="174818"/>
                    <a:pt x="50129" y="175866"/>
                  </a:cubicBezTo>
                  <a:cubicBezTo>
                    <a:pt x="50138" y="176809"/>
                    <a:pt x="49805" y="177732"/>
                    <a:pt x="49176" y="178438"/>
                  </a:cubicBezTo>
                  <a:cubicBezTo>
                    <a:pt x="48224" y="179581"/>
                    <a:pt x="46890" y="181104"/>
                    <a:pt x="47747" y="182057"/>
                  </a:cubicBezTo>
                  <a:cubicBezTo>
                    <a:pt x="48919" y="182762"/>
                    <a:pt x="50386" y="182762"/>
                    <a:pt x="51558" y="182057"/>
                  </a:cubicBezTo>
                  <a:cubicBezTo>
                    <a:pt x="52691" y="181466"/>
                    <a:pt x="53567" y="180485"/>
                    <a:pt x="54034" y="179295"/>
                  </a:cubicBezTo>
                  <a:cubicBezTo>
                    <a:pt x="54034" y="178342"/>
                    <a:pt x="54605" y="177295"/>
                    <a:pt x="55082" y="176342"/>
                  </a:cubicBezTo>
                  <a:cubicBezTo>
                    <a:pt x="55339" y="175675"/>
                    <a:pt x="55911" y="175180"/>
                    <a:pt x="56606" y="175009"/>
                  </a:cubicBezTo>
                  <a:cubicBezTo>
                    <a:pt x="57844" y="176466"/>
                    <a:pt x="57844" y="178599"/>
                    <a:pt x="56606" y="180057"/>
                  </a:cubicBezTo>
                  <a:cubicBezTo>
                    <a:pt x="56044" y="180580"/>
                    <a:pt x="55615" y="181238"/>
                    <a:pt x="55368" y="181962"/>
                  </a:cubicBezTo>
                  <a:cubicBezTo>
                    <a:pt x="55234" y="182466"/>
                    <a:pt x="55539" y="182990"/>
                    <a:pt x="56044" y="183124"/>
                  </a:cubicBezTo>
                  <a:cubicBezTo>
                    <a:pt x="56225" y="183181"/>
                    <a:pt x="56425" y="183172"/>
                    <a:pt x="56606" y="183105"/>
                  </a:cubicBezTo>
                  <a:cubicBezTo>
                    <a:pt x="56920" y="183190"/>
                    <a:pt x="57244" y="183190"/>
                    <a:pt x="57558" y="183105"/>
                  </a:cubicBezTo>
                  <a:cubicBezTo>
                    <a:pt x="59168" y="182381"/>
                    <a:pt x="60387" y="180990"/>
                    <a:pt x="60892" y="179295"/>
                  </a:cubicBezTo>
                  <a:cubicBezTo>
                    <a:pt x="60892" y="178152"/>
                    <a:pt x="60892" y="176819"/>
                    <a:pt x="62130" y="175961"/>
                  </a:cubicBezTo>
                  <a:cubicBezTo>
                    <a:pt x="63940" y="177866"/>
                    <a:pt x="63273" y="181010"/>
                    <a:pt x="60797" y="183486"/>
                  </a:cubicBezTo>
                  <a:cubicBezTo>
                    <a:pt x="60044" y="184200"/>
                    <a:pt x="59349" y="184962"/>
                    <a:pt x="58701" y="185772"/>
                  </a:cubicBezTo>
                  <a:cubicBezTo>
                    <a:pt x="58701" y="186629"/>
                    <a:pt x="58701" y="187581"/>
                    <a:pt x="59178" y="187963"/>
                  </a:cubicBezTo>
                  <a:cubicBezTo>
                    <a:pt x="60101" y="188286"/>
                    <a:pt x="61111" y="188286"/>
                    <a:pt x="62035" y="187963"/>
                  </a:cubicBezTo>
                  <a:cubicBezTo>
                    <a:pt x="64388" y="187239"/>
                    <a:pt x="66369" y="185638"/>
                    <a:pt x="67560" y="183486"/>
                  </a:cubicBezTo>
                  <a:cubicBezTo>
                    <a:pt x="67893" y="181695"/>
                    <a:pt x="67893" y="179847"/>
                    <a:pt x="67560" y="178056"/>
                  </a:cubicBezTo>
                  <a:cubicBezTo>
                    <a:pt x="67636" y="177256"/>
                    <a:pt x="68103" y="176552"/>
                    <a:pt x="68798" y="176152"/>
                  </a:cubicBezTo>
                  <a:cubicBezTo>
                    <a:pt x="69807" y="175628"/>
                    <a:pt x="71046" y="175961"/>
                    <a:pt x="71655" y="176913"/>
                  </a:cubicBezTo>
                  <a:cubicBezTo>
                    <a:pt x="71884" y="177752"/>
                    <a:pt x="71884" y="178647"/>
                    <a:pt x="71655" y="179485"/>
                  </a:cubicBezTo>
                  <a:cubicBezTo>
                    <a:pt x="71446" y="180400"/>
                    <a:pt x="71931" y="181323"/>
                    <a:pt x="72798" y="181676"/>
                  </a:cubicBezTo>
                  <a:cubicBezTo>
                    <a:pt x="74284" y="181886"/>
                    <a:pt x="75780" y="181352"/>
                    <a:pt x="76799" y="180247"/>
                  </a:cubicBezTo>
                  <a:cubicBezTo>
                    <a:pt x="77456" y="179295"/>
                    <a:pt x="77789" y="178161"/>
                    <a:pt x="77751" y="177009"/>
                  </a:cubicBezTo>
                  <a:lnTo>
                    <a:pt x="77751" y="175294"/>
                  </a:lnTo>
                  <a:cubicBezTo>
                    <a:pt x="79618" y="176589"/>
                    <a:pt x="80523" y="178885"/>
                    <a:pt x="80037" y="181104"/>
                  </a:cubicBezTo>
                  <a:cubicBezTo>
                    <a:pt x="79942" y="181676"/>
                    <a:pt x="79942" y="182247"/>
                    <a:pt x="80037" y="182819"/>
                  </a:cubicBezTo>
                  <a:cubicBezTo>
                    <a:pt x="80180" y="183476"/>
                    <a:pt x="80790" y="183933"/>
                    <a:pt x="81466" y="183867"/>
                  </a:cubicBezTo>
                  <a:lnTo>
                    <a:pt x="82704" y="183867"/>
                  </a:lnTo>
                  <a:cubicBezTo>
                    <a:pt x="84390" y="183248"/>
                    <a:pt x="85514" y="181657"/>
                    <a:pt x="85562" y="179866"/>
                  </a:cubicBezTo>
                  <a:cubicBezTo>
                    <a:pt x="85228" y="178485"/>
                    <a:pt x="84752" y="177142"/>
                    <a:pt x="84133" y="175866"/>
                  </a:cubicBezTo>
                  <a:cubicBezTo>
                    <a:pt x="83923" y="175275"/>
                    <a:pt x="84228" y="174618"/>
                    <a:pt x="84819" y="174399"/>
                  </a:cubicBezTo>
                  <a:cubicBezTo>
                    <a:pt x="84904" y="174370"/>
                    <a:pt x="85000" y="174351"/>
                    <a:pt x="85086" y="174342"/>
                  </a:cubicBezTo>
                  <a:cubicBezTo>
                    <a:pt x="85086" y="174342"/>
                    <a:pt x="85657" y="174342"/>
                    <a:pt x="85943" y="174342"/>
                  </a:cubicBezTo>
                  <a:cubicBezTo>
                    <a:pt x="87943" y="175675"/>
                    <a:pt x="87181" y="178438"/>
                    <a:pt x="88800" y="179961"/>
                  </a:cubicBezTo>
                  <a:cubicBezTo>
                    <a:pt x="90191" y="180904"/>
                    <a:pt x="91801" y="181457"/>
                    <a:pt x="93468" y="181581"/>
                  </a:cubicBezTo>
                  <a:cubicBezTo>
                    <a:pt x="94706" y="181581"/>
                    <a:pt x="96611" y="181581"/>
                    <a:pt x="96896" y="180628"/>
                  </a:cubicBezTo>
                  <a:cubicBezTo>
                    <a:pt x="97182" y="179676"/>
                    <a:pt x="96896" y="179961"/>
                    <a:pt x="96896" y="179676"/>
                  </a:cubicBezTo>
                  <a:cubicBezTo>
                    <a:pt x="96896" y="179390"/>
                    <a:pt x="93753" y="177771"/>
                    <a:pt x="92325" y="176628"/>
                  </a:cubicBezTo>
                  <a:cubicBezTo>
                    <a:pt x="90791" y="175828"/>
                    <a:pt x="89953" y="174142"/>
                    <a:pt x="90229" y="172437"/>
                  </a:cubicBezTo>
                  <a:cubicBezTo>
                    <a:pt x="91067" y="171770"/>
                    <a:pt x="92248" y="171770"/>
                    <a:pt x="93087" y="172437"/>
                  </a:cubicBezTo>
                  <a:cubicBezTo>
                    <a:pt x="93563" y="173008"/>
                    <a:pt x="93753" y="173770"/>
                    <a:pt x="94515" y="174247"/>
                  </a:cubicBezTo>
                  <a:cubicBezTo>
                    <a:pt x="95277" y="174723"/>
                    <a:pt x="94515" y="174247"/>
                    <a:pt x="95182" y="174247"/>
                  </a:cubicBezTo>
                  <a:cubicBezTo>
                    <a:pt x="95849" y="174247"/>
                    <a:pt x="96706" y="173199"/>
                    <a:pt x="96611" y="172437"/>
                  </a:cubicBezTo>
                  <a:cubicBezTo>
                    <a:pt x="96516" y="171675"/>
                    <a:pt x="96611" y="170818"/>
                    <a:pt x="97373" y="170436"/>
                  </a:cubicBezTo>
                  <a:cubicBezTo>
                    <a:pt x="98135" y="170056"/>
                    <a:pt x="99278" y="173389"/>
                    <a:pt x="100040" y="175009"/>
                  </a:cubicBezTo>
                  <a:cubicBezTo>
                    <a:pt x="101792" y="177732"/>
                    <a:pt x="104802" y="179381"/>
                    <a:pt x="108041" y="179390"/>
                  </a:cubicBezTo>
                  <a:cubicBezTo>
                    <a:pt x="108612" y="179485"/>
                    <a:pt x="109184" y="179485"/>
                    <a:pt x="109755" y="179390"/>
                  </a:cubicBezTo>
                  <a:cubicBezTo>
                    <a:pt x="110936" y="179200"/>
                    <a:pt x="111737" y="178095"/>
                    <a:pt x="111565" y="176913"/>
                  </a:cubicBezTo>
                  <a:cubicBezTo>
                    <a:pt x="111565" y="176056"/>
                    <a:pt x="110517" y="175390"/>
                    <a:pt x="109851" y="174723"/>
                  </a:cubicBezTo>
                  <a:cubicBezTo>
                    <a:pt x="108870" y="173837"/>
                    <a:pt x="108117" y="172722"/>
                    <a:pt x="107660" y="171485"/>
                  </a:cubicBezTo>
                  <a:cubicBezTo>
                    <a:pt x="107088" y="170179"/>
                    <a:pt x="107688" y="168665"/>
                    <a:pt x="108984" y="168093"/>
                  </a:cubicBezTo>
                  <a:cubicBezTo>
                    <a:pt x="109022" y="168084"/>
                    <a:pt x="109050" y="168065"/>
                    <a:pt x="109088" y="168055"/>
                  </a:cubicBezTo>
                  <a:cubicBezTo>
                    <a:pt x="110460" y="167388"/>
                    <a:pt x="112108" y="167750"/>
                    <a:pt x="113089" y="168913"/>
                  </a:cubicBezTo>
                  <a:cubicBezTo>
                    <a:pt x="113851" y="169770"/>
                    <a:pt x="114137" y="170912"/>
                    <a:pt x="115280" y="171579"/>
                  </a:cubicBezTo>
                  <a:cubicBezTo>
                    <a:pt x="116423" y="172246"/>
                    <a:pt x="118995" y="171579"/>
                    <a:pt x="119566" y="170722"/>
                  </a:cubicBezTo>
                  <a:cubicBezTo>
                    <a:pt x="119814" y="170341"/>
                    <a:pt x="119814" y="169865"/>
                    <a:pt x="119566" y="169484"/>
                  </a:cubicBezTo>
                  <a:cubicBezTo>
                    <a:pt x="119566" y="168627"/>
                    <a:pt x="118042" y="168150"/>
                    <a:pt x="117185" y="167484"/>
                  </a:cubicBezTo>
                  <a:cubicBezTo>
                    <a:pt x="116328" y="166893"/>
                    <a:pt x="115975" y="165798"/>
                    <a:pt x="116328" y="164817"/>
                  </a:cubicBezTo>
                  <a:cubicBezTo>
                    <a:pt x="116928" y="163988"/>
                    <a:pt x="117880" y="163502"/>
                    <a:pt x="118899" y="163483"/>
                  </a:cubicBezTo>
                  <a:cubicBezTo>
                    <a:pt x="119890" y="163512"/>
                    <a:pt x="120785" y="164102"/>
                    <a:pt x="121185" y="165007"/>
                  </a:cubicBezTo>
                  <a:lnTo>
                    <a:pt x="124138" y="170151"/>
                  </a:lnTo>
                  <a:cubicBezTo>
                    <a:pt x="124567" y="171008"/>
                    <a:pt x="125148" y="171779"/>
                    <a:pt x="125853" y="172437"/>
                  </a:cubicBezTo>
                  <a:cubicBezTo>
                    <a:pt x="126805" y="173265"/>
                    <a:pt x="128024" y="173704"/>
                    <a:pt x="129281" y="173675"/>
                  </a:cubicBezTo>
                  <a:cubicBezTo>
                    <a:pt x="130177" y="173647"/>
                    <a:pt x="131053" y="173418"/>
                    <a:pt x="131853" y="173008"/>
                  </a:cubicBezTo>
                  <a:cubicBezTo>
                    <a:pt x="132615" y="172532"/>
                    <a:pt x="133092" y="171770"/>
                    <a:pt x="132806" y="171294"/>
                  </a:cubicBezTo>
                  <a:cubicBezTo>
                    <a:pt x="132520" y="170818"/>
                    <a:pt x="132044" y="170532"/>
                    <a:pt x="131472" y="170246"/>
                  </a:cubicBezTo>
                  <a:cubicBezTo>
                    <a:pt x="129948" y="169617"/>
                    <a:pt x="128720" y="168417"/>
                    <a:pt x="128043" y="166912"/>
                  </a:cubicBezTo>
                  <a:cubicBezTo>
                    <a:pt x="127586" y="166436"/>
                    <a:pt x="127586" y="165674"/>
                    <a:pt x="128043" y="165198"/>
                  </a:cubicBezTo>
                  <a:cubicBezTo>
                    <a:pt x="128596" y="165007"/>
                    <a:pt x="129205" y="165007"/>
                    <a:pt x="129758" y="165198"/>
                  </a:cubicBezTo>
                  <a:cubicBezTo>
                    <a:pt x="130815" y="165388"/>
                    <a:pt x="131748" y="166017"/>
                    <a:pt x="132329" y="166912"/>
                  </a:cubicBezTo>
                  <a:cubicBezTo>
                    <a:pt x="132834" y="167789"/>
                    <a:pt x="133606" y="168484"/>
                    <a:pt x="134520" y="168913"/>
                  </a:cubicBezTo>
                  <a:cubicBezTo>
                    <a:pt x="135806" y="169389"/>
                    <a:pt x="137244" y="169170"/>
                    <a:pt x="138330" y="168341"/>
                  </a:cubicBezTo>
                  <a:cubicBezTo>
                    <a:pt x="138911" y="167807"/>
                    <a:pt x="138940" y="166903"/>
                    <a:pt x="138406" y="166321"/>
                  </a:cubicBezTo>
                  <a:cubicBezTo>
                    <a:pt x="138378" y="166293"/>
                    <a:pt x="138359" y="166274"/>
                    <a:pt x="138330" y="166245"/>
                  </a:cubicBezTo>
                  <a:cubicBezTo>
                    <a:pt x="137721" y="165674"/>
                    <a:pt x="137016" y="165217"/>
                    <a:pt x="136235" y="164912"/>
                  </a:cubicBezTo>
                  <a:cubicBezTo>
                    <a:pt x="133892" y="163807"/>
                    <a:pt x="131844" y="162178"/>
                    <a:pt x="130234" y="160150"/>
                  </a:cubicBezTo>
                  <a:cubicBezTo>
                    <a:pt x="129653" y="159692"/>
                    <a:pt x="129558" y="158854"/>
                    <a:pt x="130015" y="158273"/>
                  </a:cubicBezTo>
                  <a:cubicBezTo>
                    <a:pt x="130072" y="158197"/>
                    <a:pt x="130148" y="158121"/>
                    <a:pt x="130234" y="158054"/>
                  </a:cubicBezTo>
                  <a:cubicBezTo>
                    <a:pt x="130872" y="157778"/>
                    <a:pt x="131596" y="157778"/>
                    <a:pt x="132234" y="158054"/>
                  </a:cubicBezTo>
                  <a:cubicBezTo>
                    <a:pt x="132749" y="158264"/>
                    <a:pt x="133177" y="158635"/>
                    <a:pt x="133472" y="159102"/>
                  </a:cubicBezTo>
                  <a:lnTo>
                    <a:pt x="135378" y="160911"/>
                  </a:lnTo>
                  <a:cubicBezTo>
                    <a:pt x="136235" y="161712"/>
                    <a:pt x="137349" y="162178"/>
                    <a:pt x="138521" y="162245"/>
                  </a:cubicBezTo>
                  <a:cubicBezTo>
                    <a:pt x="139950" y="162245"/>
                    <a:pt x="141759" y="161578"/>
                    <a:pt x="141950" y="160531"/>
                  </a:cubicBezTo>
                  <a:cubicBezTo>
                    <a:pt x="142140" y="159483"/>
                    <a:pt x="140997" y="159197"/>
                    <a:pt x="140235" y="158721"/>
                  </a:cubicBezTo>
                  <a:cubicBezTo>
                    <a:pt x="139511" y="158340"/>
                    <a:pt x="138892" y="157778"/>
                    <a:pt x="138426" y="157102"/>
                  </a:cubicBezTo>
                  <a:cubicBezTo>
                    <a:pt x="138188" y="156796"/>
                    <a:pt x="138188" y="156359"/>
                    <a:pt x="138426" y="156053"/>
                  </a:cubicBezTo>
                  <a:cubicBezTo>
                    <a:pt x="138426" y="156053"/>
                    <a:pt x="138426" y="156053"/>
                    <a:pt x="138902" y="155482"/>
                  </a:cubicBezTo>
                  <a:cubicBezTo>
                    <a:pt x="140150" y="154587"/>
                    <a:pt x="141778" y="154406"/>
                    <a:pt x="143188" y="155006"/>
                  </a:cubicBezTo>
                  <a:cubicBezTo>
                    <a:pt x="144188" y="155558"/>
                    <a:pt x="144893" y="156540"/>
                    <a:pt x="145093" y="157673"/>
                  </a:cubicBezTo>
                  <a:cubicBezTo>
                    <a:pt x="145274" y="158740"/>
                    <a:pt x="145807" y="159711"/>
                    <a:pt x="146617" y="160435"/>
                  </a:cubicBezTo>
                  <a:cubicBezTo>
                    <a:pt x="146960" y="160531"/>
                    <a:pt x="147322" y="160531"/>
                    <a:pt x="147665" y="160435"/>
                  </a:cubicBezTo>
                  <a:cubicBezTo>
                    <a:pt x="148541" y="160388"/>
                    <a:pt x="149379" y="160054"/>
                    <a:pt x="150046" y="159483"/>
                  </a:cubicBezTo>
                  <a:cubicBezTo>
                    <a:pt x="150522" y="159216"/>
                    <a:pt x="150941" y="158854"/>
                    <a:pt x="151284" y="158435"/>
                  </a:cubicBezTo>
                  <a:cubicBezTo>
                    <a:pt x="152332" y="157006"/>
                    <a:pt x="151284" y="155673"/>
                    <a:pt x="150237" y="154816"/>
                  </a:cubicBezTo>
                  <a:cubicBezTo>
                    <a:pt x="148836" y="154139"/>
                    <a:pt x="147503" y="153339"/>
                    <a:pt x="146236" y="152435"/>
                  </a:cubicBezTo>
                  <a:cubicBezTo>
                    <a:pt x="145684" y="151949"/>
                    <a:pt x="145626" y="151101"/>
                    <a:pt x="146122" y="150548"/>
                  </a:cubicBezTo>
                  <a:cubicBezTo>
                    <a:pt x="146150" y="150510"/>
                    <a:pt x="146198" y="150472"/>
                    <a:pt x="146236" y="150434"/>
                  </a:cubicBezTo>
                  <a:cubicBezTo>
                    <a:pt x="147027" y="149777"/>
                    <a:pt x="148074" y="149491"/>
                    <a:pt x="149094" y="149672"/>
                  </a:cubicBezTo>
                  <a:cubicBezTo>
                    <a:pt x="149875" y="149863"/>
                    <a:pt x="150551" y="150339"/>
                    <a:pt x="150998" y="151006"/>
                  </a:cubicBezTo>
                  <a:cubicBezTo>
                    <a:pt x="151265" y="151425"/>
                    <a:pt x="151579" y="151815"/>
                    <a:pt x="151951" y="152148"/>
                  </a:cubicBezTo>
                  <a:cubicBezTo>
                    <a:pt x="152570" y="152358"/>
                    <a:pt x="153237" y="152358"/>
                    <a:pt x="153856" y="152148"/>
                  </a:cubicBezTo>
                  <a:cubicBezTo>
                    <a:pt x="155037" y="151920"/>
                    <a:pt x="155875" y="150872"/>
                    <a:pt x="155856" y="149672"/>
                  </a:cubicBezTo>
                  <a:cubicBezTo>
                    <a:pt x="155856" y="148815"/>
                    <a:pt x="154809" y="148148"/>
                    <a:pt x="154428" y="147386"/>
                  </a:cubicBezTo>
                  <a:cubicBezTo>
                    <a:pt x="154046" y="146624"/>
                    <a:pt x="155094" y="146528"/>
                    <a:pt x="155856" y="146148"/>
                  </a:cubicBezTo>
                  <a:cubicBezTo>
                    <a:pt x="156561" y="145872"/>
                    <a:pt x="157342" y="145872"/>
                    <a:pt x="158047" y="146148"/>
                  </a:cubicBezTo>
                  <a:cubicBezTo>
                    <a:pt x="158552" y="146329"/>
                    <a:pt x="158980" y="146662"/>
                    <a:pt x="159285" y="147100"/>
                  </a:cubicBezTo>
                  <a:cubicBezTo>
                    <a:pt x="160038" y="148110"/>
                    <a:pt x="161019" y="148920"/>
                    <a:pt x="162143" y="149481"/>
                  </a:cubicBezTo>
                  <a:cubicBezTo>
                    <a:pt x="163676" y="150072"/>
                    <a:pt x="165372" y="150072"/>
                    <a:pt x="166905" y="149481"/>
                  </a:cubicBezTo>
                  <a:lnTo>
                    <a:pt x="165667" y="144147"/>
                  </a:lnTo>
                  <a:lnTo>
                    <a:pt x="165667" y="144147"/>
                  </a:lnTo>
                  <a:cubicBezTo>
                    <a:pt x="164819" y="143890"/>
                    <a:pt x="164057" y="143395"/>
                    <a:pt x="163476" y="142719"/>
                  </a:cubicBezTo>
                  <a:cubicBezTo>
                    <a:pt x="163105" y="142319"/>
                    <a:pt x="163105" y="141690"/>
                    <a:pt x="163476" y="141290"/>
                  </a:cubicBezTo>
                  <a:cubicBezTo>
                    <a:pt x="163971" y="141147"/>
                    <a:pt x="164505" y="141147"/>
                    <a:pt x="165000" y="141290"/>
                  </a:cubicBezTo>
                  <a:lnTo>
                    <a:pt x="165000" y="139480"/>
                  </a:lnTo>
                  <a:lnTo>
                    <a:pt x="136425" y="25847"/>
                  </a:lnTo>
                  <a:cubicBezTo>
                    <a:pt x="135387" y="21504"/>
                    <a:pt x="133949" y="17265"/>
                    <a:pt x="132139" y="13178"/>
                  </a:cubicBezTo>
                  <a:cubicBezTo>
                    <a:pt x="131796" y="13274"/>
                    <a:pt x="131434" y="13274"/>
                    <a:pt x="131091" y="13178"/>
                  </a:cubicBezTo>
                  <a:cubicBezTo>
                    <a:pt x="129662" y="13178"/>
                    <a:pt x="129662" y="11750"/>
                    <a:pt x="130044" y="10702"/>
                  </a:cubicBezTo>
                  <a:lnTo>
                    <a:pt x="130044" y="9750"/>
                  </a:lnTo>
                  <a:cubicBezTo>
                    <a:pt x="129263" y="8474"/>
                    <a:pt x="128329" y="7292"/>
                    <a:pt x="127281" y="6225"/>
                  </a:cubicBezTo>
                  <a:cubicBezTo>
                    <a:pt x="126824" y="7149"/>
                    <a:pt x="126529" y="8150"/>
                    <a:pt x="126424" y="9178"/>
                  </a:cubicBezTo>
                  <a:cubicBezTo>
                    <a:pt x="126424" y="10416"/>
                    <a:pt x="126424" y="12131"/>
                    <a:pt x="124614" y="12702"/>
                  </a:cubicBezTo>
                  <a:cubicBezTo>
                    <a:pt x="123643" y="13065"/>
                    <a:pt x="122547" y="12665"/>
                    <a:pt x="122043" y="11750"/>
                  </a:cubicBezTo>
                  <a:cubicBezTo>
                    <a:pt x="121985" y="10816"/>
                    <a:pt x="122290" y="9893"/>
                    <a:pt x="122900" y="9178"/>
                  </a:cubicBezTo>
                  <a:cubicBezTo>
                    <a:pt x="123757" y="7940"/>
                    <a:pt x="124900" y="6511"/>
                    <a:pt x="124043" y="5559"/>
                  </a:cubicBezTo>
                  <a:cubicBezTo>
                    <a:pt x="122890" y="4892"/>
                    <a:pt x="121480" y="4892"/>
                    <a:pt x="120328" y="5559"/>
                  </a:cubicBezTo>
                  <a:cubicBezTo>
                    <a:pt x="119318" y="6216"/>
                    <a:pt x="118547" y="7188"/>
                    <a:pt x="118137" y="8321"/>
                  </a:cubicBezTo>
                  <a:cubicBezTo>
                    <a:pt x="118137" y="9369"/>
                    <a:pt x="118137" y="10321"/>
                    <a:pt x="117280" y="11369"/>
                  </a:cubicBezTo>
                  <a:cubicBezTo>
                    <a:pt x="117061" y="12007"/>
                    <a:pt x="116518" y="12474"/>
                    <a:pt x="115851" y="12607"/>
                  </a:cubicBezTo>
                  <a:cubicBezTo>
                    <a:pt x="114708" y="11159"/>
                    <a:pt x="114708" y="9102"/>
                    <a:pt x="115851" y="7654"/>
                  </a:cubicBezTo>
                  <a:cubicBezTo>
                    <a:pt x="116299" y="7064"/>
                    <a:pt x="116689" y="6425"/>
                    <a:pt x="116994" y="5749"/>
                  </a:cubicBezTo>
                  <a:cubicBezTo>
                    <a:pt x="117071" y="5178"/>
                    <a:pt x="116671" y="4644"/>
                    <a:pt x="116089" y="4568"/>
                  </a:cubicBezTo>
                  <a:cubicBezTo>
                    <a:pt x="115946" y="4549"/>
                    <a:pt x="115804" y="4568"/>
                    <a:pt x="115661" y="4606"/>
                  </a:cubicBezTo>
                  <a:lnTo>
                    <a:pt x="114804" y="4606"/>
                  </a:lnTo>
                  <a:cubicBezTo>
                    <a:pt x="113299" y="5368"/>
                    <a:pt x="112213" y="6768"/>
                    <a:pt x="111851" y="8416"/>
                  </a:cubicBezTo>
                  <a:cubicBezTo>
                    <a:pt x="111851" y="9560"/>
                    <a:pt x="111851" y="10893"/>
                    <a:pt x="110803" y="11845"/>
                  </a:cubicBezTo>
                  <a:cubicBezTo>
                    <a:pt x="109041" y="9473"/>
                    <a:pt x="109412" y="6149"/>
                    <a:pt x="111660" y="4225"/>
                  </a:cubicBezTo>
                  <a:cubicBezTo>
                    <a:pt x="112403" y="3559"/>
                    <a:pt x="113041" y="2787"/>
                    <a:pt x="113565" y="1939"/>
                  </a:cubicBezTo>
                  <a:cubicBezTo>
                    <a:pt x="114051" y="1387"/>
                    <a:pt x="113984" y="539"/>
                    <a:pt x="113432" y="63"/>
                  </a:cubicBezTo>
                  <a:cubicBezTo>
                    <a:pt x="113327" y="-32"/>
                    <a:pt x="113213" y="-99"/>
                    <a:pt x="113089" y="-156"/>
                  </a:cubicBezTo>
                  <a:cubicBezTo>
                    <a:pt x="112232" y="-480"/>
                    <a:pt x="111279" y="-480"/>
                    <a:pt x="110422" y="-156"/>
                  </a:cubicBezTo>
                  <a:cubicBezTo>
                    <a:pt x="108193" y="577"/>
                    <a:pt x="106364" y="2197"/>
                    <a:pt x="105374" y="4320"/>
                  </a:cubicBezTo>
                  <a:cubicBezTo>
                    <a:pt x="105088" y="6121"/>
                    <a:pt x="105088" y="7950"/>
                    <a:pt x="105374" y="9750"/>
                  </a:cubicBezTo>
                  <a:cubicBezTo>
                    <a:pt x="105383" y="10521"/>
                    <a:pt x="104993" y="11255"/>
                    <a:pt x="104326" y="11655"/>
                  </a:cubicBezTo>
                  <a:cubicBezTo>
                    <a:pt x="103373" y="12188"/>
                    <a:pt x="102173" y="11893"/>
                    <a:pt x="101564" y="10988"/>
                  </a:cubicBezTo>
                  <a:cubicBezTo>
                    <a:pt x="101335" y="10150"/>
                    <a:pt x="101335" y="9254"/>
                    <a:pt x="101564" y="8416"/>
                  </a:cubicBezTo>
                  <a:cubicBezTo>
                    <a:pt x="101773" y="7502"/>
                    <a:pt x="101287" y="6578"/>
                    <a:pt x="100421" y="6225"/>
                  </a:cubicBezTo>
                  <a:cubicBezTo>
                    <a:pt x="98992" y="6035"/>
                    <a:pt x="97563" y="6568"/>
                    <a:pt x="96611" y="7654"/>
                  </a:cubicBezTo>
                  <a:cubicBezTo>
                    <a:pt x="95982" y="8607"/>
                    <a:pt x="95677" y="9750"/>
                    <a:pt x="95754" y="10893"/>
                  </a:cubicBezTo>
                  <a:lnTo>
                    <a:pt x="95754" y="12607"/>
                  </a:lnTo>
                  <a:cubicBezTo>
                    <a:pt x="93925" y="11322"/>
                    <a:pt x="93001" y="9093"/>
                    <a:pt x="93372" y="6892"/>
                  </a:cubicBezTo>
                  <a:cubicBezTo>
                    <a:pt x="93458" y="6292"/>
                    <a:pt x="93458" y="5682"/>
                    <a:pt x="93372" y="5082"/>
                  </a:cubicBezTo>
                  <a:cubicBezTo>
                    <a:pt x="93230" y="4426"/>
                    <a:pt x="92620" y="3968"/>
                    <a:pt x="91944" y="4035"/>
                  </a:cubicBezTo>
                  <a:lnTo>
                    <a:pt x="90801" y="4035"/>
                  </a:lnTo>
                  <a:cubicBezTo>
                    <a:pt x="89095" y="4596"/>
                    <a:pt x="88000" y="6245"/>
                    <a:pt x="88134" y="8035"/>
                  </a:cubicBezTo>
                  <a:cubicBezTo>
                    <a:pt x="88486" y="9378"/>
                    <a:pt x="88962" y="10683"/>
                    <a:pt x="89562" y="11941"/>
                  </a:cubicBezTo>
                  <a:cubicBezTo>
                    <a:pt x="89781" y="12531"/>
                    <a:pt x="89486" y="13188"/>
                    <a:pt x="88895" y="13408"/>
                  </a:cubicBezTo>
                  <a:cubicBezTo>
                    <a:pt x="88829" y="13436"/>
                    <a:pt x="88772" y="13455"/>
                    <a:pt x="88705" y="13465"/>
                  </a:cubicBezTo>
                  <a:lnTo>
                    <a:pt x="87848" y="13465"/>
                  </a:lnTo>
                  <a:cubicBezTo>
                    <a:pt x="85847" y="12131"/>
                    <a:pt x="86610" y="9464"/>
                    <a:pt x="84990" y="7845"/>
                  </a:cubicBezTo>
                  <a:cubicBezTo>
                    <a:pt x="83628" y="6921"/>
                    <a:pt x="82057" y="6359"/>
                    <a:pt x="80418" y="6225"/>
                  </a:cubicBezTo>
                  <a:cubicBezTo>
                    <a:pt x="79275" y="6225"/>
                    <a:pt x="77370" y="6225"/>
                    <a:pt x="77180" y="7178"/>
                  </a:cubicBezTo>
                  <a:cubicBezTo>
                    <a:pt x="76989" y="8131"/>
                    <a:pt x="77180" y="7845"/>
                    <a:pt x="77656" y="8131"/>
                  </a:cubicBezTo>
                  <a:cubicBezTo>
                    <a:pt x="78132" y="8416"/>
                    <a:pt x="80704" y="10131"/>
                    <a:pt x="82133" y="11179"/>
                  </a:cubicBezTo>
                  <a:cubicBezTo>
                    <a:pt x="83619" y="12017"/>
                    <a:pt x="84447" y="13674"/>
                    <a:pt x="84228" y="15370"/>
                  </a:cubicBezTo>
                  <a:cubicBezTo>
                    <a:pt x="83428" y="16027"/>
                    <a:pt x="82276" y="16027"/>
                    <a:pt x="81466" y="15370"/>
                  </a:cubicBezTo>
                  <a:cubicBezTo>
                    <a:pt x="80895" y="14798"/>
                    <a:pt x="80799" y="14036"/>
                    <a:pt x="80037" y="13560"/>
                  </a:cubicBezTo>
                  <a:lnTo>
                    <a:pt x="79370" y="13560"/>
                  </a:lnTo>
                  <a:cubicBezTo>
                    <a:pt x="78418" y="13560"/>
                    <a:pt x="77942" y="14607"/>
                    <a:pt x="78037" y="15370"/>
                  </a:cubicBezTo>
                  <a:cubicBezTo>
                    <a:pt x="78132" y="16131"/>
                    <a:pt x="78037" y="16989"/>
                    <a:pt x="77275" y="17370"/>
                  </a:cubicBezTo>
                  <a:cubicBezTo>
                    <a:pt x="76513" y="17751"/>
                    <a:pt x="75370" y="14417"/>
                    <a:pt x="74608" y="12798"/>
                  </a:cubicBezTo>
                  <a:cubicBezTo>
                    <a:pt x="73036" y="10036"/>
                    <a:pt x="70074" y="8350"/>
                    <a:pt x="66893" y="8416"/>
                  </a:cubicBezTo>
                  <a:cubicBezTo>
                    <a:pt x="66359" y="8274"/>
                    <a:pt x="65807" y="8274"/>
                    <a:pt x="65273" y="8416"/>
                  </a:cubicBezTo>
                  <a:cubicBezTo>
                    <a:pt x="64130" y="8654"/>
                    <a:pt x="63378" y="9740"/>
                    <a:pt x="63559" y="10893"/>
                  </a:cubicBezTo>
                  <a:cubicBezTo>
                    <a:pt x="63559" y="11750"/>
                    <a:pt x="64607" y="12417"/>
                    <a:pt x="65273" y="13084"/>
                  </a:cubicBezTo>
                  <a:cubicBezTo>
                    <a:pt x="66226" y="13969"/>
                    <a:pt x="66950" y="15084"/>
                    <a:pt x="67369" y="16322"/>
                  </a:cubicBezTo>
                  <a:cubicBezTo>
                    <a:pt x="67988" y="17541"/>
                    <a:pt x="67493" y="19037"/>
                    <a:pt x="66274" y="19646"/>
                  </a:cubicBezTo>
                  <a:cubicBezTo>
                    <a:pt x="66197" y="19684"/>
                    <a:pt x="66112" y="19722"/>
                    <a:pt x="66036" y="19751"/>
                  </a:cubicBezTo>
                  <a:cubicBezTo>
                    <a:pt x="64712" y="20313"/>
                    <a:pt x="63178" y="19970"/>
                    <a:pt x="62226" y="18894"/>
                  </a:cubicBezTo>
                  <a:cubicBezTo>
                    <a:pt x="61463" y="17941"/>
                    <a:pt x="61178" y="16798"/>
                    <a:pt x="60035" y="16131"/>
                  </a:cubicBezTo>
                  <a:cubicBezTo>
                    <a:pt x="58654" y="15436"/>
                    <a:pt x="56977" y="15741"/>
                    <a:pt x="55939" y="16893"/>
                  </a:cubicBezTo>
                  <a:cubicBezTo>
                    <a:pt x="55748" y="17313"/>
                    <a:pt x="55748" y="17808"/>
                    <a:pt x="55939" y="18227"/>
                  </a:cubicBezTo>
                  <a:cubicBezTo>
                    <a:pt x="56634" y="18970"/>
                    <a:pt x="57396" y="19637"/>
                    <a:pt x="58225" y="20227"/>
                  </a:cubicBezTo>
                  <a:cubicBezTo>
                    <a:pt x="59082" y="20894"/>
                    <a:pt x="59654" y="21847"/>
                    <a:pt x="59082" y="22799"/>
                  </a:cubicBezTo>
                  <a:cubicBezTo>
                    <a:pt x="58616" y="23713"/>
                    <a:pt x="57625" y="24247"/>
                    <a:pt x="56606" y="24132"/>
                  </a:cubicBezTo>
                  <a:cubicBezTo>
                    <a:pt x="55672" y="24152"/>
                    <a:pt x="54834" y="23580"/>
                    <a:pt x="54510" y="22703"/>
                  </a:cubicBezTo>
                  <a:lnTo>
                    <a:pt x="51558" y="17465"/>
                  </a:lnTo>
                  <a:cubicBezTo>
                    <a:pt x="51195" y="16541"/>
                    <a:pt x="50605" y="15722"/>
                    <a:pt x="49843" y="15084"/>
                  </a:cubicBezTo>
                  <a:cubicBezTo>
                    <a:pt x="48948" y="14293"/>
                    <a:pt x="47795" y="13855"/>
                    <a:pt x="46604" y="13845"/>
                  </a:cubicBezTo>
                  <a:cubicBezTo>
                    <a:pt x="45728" y="13827"/>
                    <a:pt x="44871" y="14055"/>
                    <a:pt x="44128" y="14512"/>
                  </a:cubicBezTo>
                  <a:cubicBezTo>
                    <a:pt x="43366" y="14512"/>
                    <a:pt x="42985" y="15655"/>
                    <a:pt x="43176" y="16131"/>
                  </a:cubicBezTo>
                  <a:cubicBezTo>
                    <a:pt x="43366" y="16608"/>
                    <a:pt x="43937" y="16893"/>
                    <a:pt x="44509" y="17179"/>
                  </a:cubicBezTo>
                  <a:cubicBezTo>
                    <a:pt x="45928" y="17903"/>
                    <a:pt x="47062" y="19075"/>
                    <a:pt x="47747" y="20513"/>
                  </a:cubicBezTo>
                  <a:cubicBezTo>
                    <a:pt x="48243" y="20980"/>
                    <a:pt x="48272" y="21761"/>
                    <a:pt x="47805" y="22266"/>
                  </a:cubicBezTo>
                  <a:cubicBezTo>
                    <a:pt x="47785" y="22285"/>
                    <a:pt x="47767" y="22304"/>
                    <a:pt x="47747" y="22323"/>
                  </a:cubicBezTo>
                  <a:cubicBezTo>
                    <a:pt x="47224" y="22503"/>
                    <a:pt x="46652" y="22503"/>
                    <a:pt x="46128" y="22323"/>
                  </a:cubicBezTo>
                  <a:cubicBezTo>
                    <a:pt x="45071" y="22132"/>
                    <a:pt x="44137" y="21513"/>
                    <a:pt x="43556" y="20608"/>
                  </a:cubicBezTo>
                  <a:cubicBezTo>
                    <a:pt x="43061" y="19732"/>
                    <a:pt x="42337" y="19008"/>
                    <a:pt x="41461" y="18512"/>
                  </a:cubicBezTo>
                  <a:cubicBezTo>
                    <a:pt x="40309" y="17846"/>
                    <a:pt x="38899" y="17846"/>
                    <a:pt x="37746" y="18512"/>
                  </a:cubicBezTo>
                  <a:cubicBezTo>
                    <a:pt x="37194" y="19103"/>
                    <a:pt x="37194" y="20018"/>
                    <a:pt x="37746" y="20608"/>
                  </a:cubicBezTo>
                  <a:cubicBezTo>
                    <a:pt x="38337" y="21180"/>
                    <a:pt x="39013" y="21666"/>
                    <a:pt x="39746" y="22037"/>
                  </a:cubicBezTo>
                  <a:cubicBezTo>
                    <a:pt x="42033" y="23151"/>
                    <a:pt x="43995" y="24818"/>
                    <a:pt x="45462" y="26895"/>
                  </a:cubicBezTo>
                  <a:cubicBezTo>
                    <a:pt x="46043" y="27352"/>
                    <a:pt x="46138" y="28190"/>
                    <a:pt x="45681" y="28771"/>
                  </a:cubicBezTo>
                  <a:cubicBezTo>
                    <a:pt x="45623" y="28847"/>
                    <a:pt x="45547" y="28923"/>
                    <a:pt x="45462" y="28990"/>
                  </a:cubicBezTo>
                  <a:cubicBezTo>
                    <a:pt x="44833" y="29333"/>
                    <a:pt x="44080" y="29333"/>
                    <a:pt x="43461" y="28990"/>
                  </a:cubicBezTo>
                  <a:cubicBezTo>
                    <a:pt x="42976" y="28790"/>
                    <a:pt x="42547" y="28457"/>
                    <a:pt x="42223" y="28037"/>
                  </a:cubicBezTo>
                  <a:cubicBezTo>
                    <a:pt x="41670" y="27361"/>
                    <a:pt x="41061" y="26723"/>
                    <a:pt x="40413" y="26133"/>
                  </a:cubicBezTo>
                  <a:cubicBezTo>
                    <a:pt x="39594" y="25323"/>
                    <a:pt x="38518" y="24818"/>
                    <a:pt x="37365" y="24704"/>
                  </a:cubicBezTo>
                  <a:cubicBezTo>
                    <a:pt x="36032" y="24704"/>
                    <a:pt x="34222" y="25371"/>
                    <a:pt x="34031" y="26323"/>
                  </a:cubicBezTo>
                  <a:cubicBezTo>
                    <a:pt x="33841" y="27276"/>
                    <a:pt x="34984" y="27752"/>
                    <a:pt x="35746" y="28228"/>
                  </a:cubicBezTo>
                  <a:cubicBezTo>
                    <a:pt x="36451" y="28610"/>
                    <a:pt x="37041" y="29171"/>
                    <a:pt x="37461" y="29847"/>
                  </a:cubicBezTo>
                  <a:cubicBezTo>
                    <a:pt x="37699" y="30152"/>
                    <a:pt x="37699" y="30590"/>
                    <a:pt x="37461" y="30895"/>
                  </a:cubicBezTo>
                  <a:cubicBezTo>
                    <a:pt x="37365" y="31133"/>
                    <a:pt x="37194" y="31333"/>
                    <a:pt x="36984" y="31467"/>
                  </a:cubicBezTo>
                  <a:cubicBezTo>
                    <a:pt x="35689" y="32219"/>
                    <a:pt x="34089" y="32219"/>
                    <a:pt x="32793" y="31467"/>
                  </a:cubicBezTo>
                  <a:cubicBezTo>
                    <a:pt x="31869" y="30838"/>
                    <a:pt x="31222" y="29886"/>
                    <a:pt x="30984" y="28800"/>
                  </a:cubicBezTo>
                  <a:cubicBezTo>
                    <a:pt x="30803" y="27724"/>
                    <a:pt x="30307" y="26733"/>
                    <a:pt x="29555" y="25942"/>
                  </a:cubicBezTo>
                  <a:cubicBezTo>
                    <a:pt x="29240" y="25847"/>
                    <a:pt x="28917" y="25847"/>
                    <a:pt x="28602" y="25942"/>
                  </a:cubicBezTo>
                  <a:cubicBezTo>
                    <a:pt x="27783" y="25952"/>
                    <a:pt x="26983" y="26218"/>
                    <a:pt x="26316" y="26704"/>
                  </a:cubicBezTo>
                  <a:cubicBezTo>
                    <a:pt x="25859" y="27038"/>
                    <a:pt x="25449" y="27419"/>
                    <a:pt x="25078" y="27847"/>
                  </a:cubicBezTo>
                  <a:cubicBezTo>
                    <a:pt x="24126" y="29181"/>
                    <a:pt x="25078" y="30514"/>
                    <a:pt x="26126" y="31467"/>
                  </a:cubicBezTo>
                  <a:cubicBezTo>
                    <a:pt x="27450" y="32200"/>
                    <a:pt x="28726" y="33029"/>
                    <a:pt x="29936" y="33943"/>
                  </a:cubicBezTo>
                  <a:cubicBezTo>
                    <a:pt x="30488" y="34429"/>
                    <a:pt x="30545" y="35277"/>
                    <a:pt x="30050" y="35829"/>
                  </a:cubicBezTo>
                  <a:cubicBezTo>
                    <a:pt x="30021" y="35867"/>
                    <a:pt x="29974" y="35906"/>
                    <a:pt x="29936" y="35943"/>
                  </a:cubicBezTo>
                  <a:cubicBezTo>
                    <a:pt x="29183" y="36610"/>
                    <a:pt x="28126" y="36820"/>
                    <a:pt x="27173" y="36515"/>
                  </a:cubicBezTo>
                  <a:cubicBezTo>
                    <a:pt x="26431" y="36306"/>
                    <a:pt x="25792" y="35829"/>
                    <a:pt x="25364" y="35181"/>
                  </a:cubicBezTo>
                  <a:cubicBezTo>
                    <a:pt x="25154" y="34743"/>
                    <a:pt x="24869" y="34362"/>
                    <a:pt x="24506" y="34038"/>
                  </a:cubicBezTo>
                  <a:cubicBezTo>
                    <a:pt x="23926" y="33800"/>
                    <a:pt x="23278" y="33800"/>
                    <a:pt x="22697" y="34038"/>
                  </a:cubicBezTo>
                  <a:cubicBezTo>
                    <a:pt x="21544" y="34229"/>
                    <a:pt x="20725" y="35258"/>
                    <a:pt x="20792" y="36420"/>
                  </a:cubicBezTo>
                  <a:cubicBezTo>
                    <a:pt x="20792" y="37277"/>
                    <a:pt x="21744" y="37944"/>
                    <a:pt x="22125" y="38801"/>
                  </a:cubicBezTo>
                  <a:cubicBezTo>
                    <a:pt x="22506" y="39658"/>
                    <a:pt x="21459" y="39658"/>
                    <a:pt x="20696" y="39944"/>
                  </a:cubicBezTo>
                  <a:cubicBezTo>
                    <a:pt x="20020" y="40182"/>
                    <a:pt x="19277" y="40182"/>
                    <a:pt x="18601" y="39944"/>
                  </a:cubicBezTo>
                  <a:cubicBezTo>
                    <a:pt x="18125" y="39763"/>
                    <a:pt x="17725" y="39430"/>
                    <a:pt x="17458" y="38991"/>
                  </a:cubicBezTo>
                  <a:cubicBezTo>
                    <a:pt x="16744" y="37972"/>
                    <a:pt x="15839" y="37096"/>
                    <a:pt x="14791" y="36420"/>
                  </a:cubicBezTo>
                  <a:cubicBezTo>
                    <a:pt x="13381" y="35686"/>
                    <a:pt x="11762" y="35477"/>
                    <a:pt x="10219" y="35848"/>
                  </a:cubicBezTo>
                  <a:cubicBezTo>
                    <a:pt x="9314" y="35982"/>
                    <a:pt x="8514" y="36506"/>
                    <a:pt x="8028" y="37277"/>
                  </a:cubicBezTo>
                  <a:cubicBezTo>
                    <a:pt x="7933" y="37553"/>
                    <a:pt x="7933" y="37858"/>
                    <a:pt x="8028" y="38135"/>
                  </a:cubicBezTo>
                  <a:cubicBezTo>
                    <a:pt x="8771" y="39639"/>
                    <a:pt x="10067" y="40801"/>
                    <a:pt x="11648" y="41373"/>
                  </a:cubicBezTo>
                  <a:cubicBezTo>
                    <a:pt x="12476" y="41668"/>
                    <a:pt x="13210" y="42192"/>
                    <a:pt x="13743" y="42897"/>
                  </a:cubicBezTo>
                  <a:cubicBezTo>
                    <a:pt x="14067" y="43287"/>
                    <a:pt x="14067" y="43840"/>
                    <a:pt x="13743" y="44230"/>
                  </a:cubicBezTo>
                  <a:cubicBezTo>
                    <a:pt x="13095" y="44468"/>
                    <a:pt x="12391" y="44468"/>
                    <a:pt x="11743" y="44230"/>
                  </a:cubicBezTo>
                  <a:cubicBezTo>
                    <a:pt x="11086" y="44088"/>
                    <a:pt x="10400" y="44088"/>
                    <a:pt x="9743" y="44230"/>
                  </a:cubicBezTo>
                  <a:cubicBezTo>
                    <a:pt x="9067" y="44392"/>
                    <a:pt x="8524" y="44897"/>
                    <a:pt x="8314" y="45564"/>
                  </a:cubicBezTo>
                  <a:cubicBezTo>
                    <a:pt x="8219" y="46097"/>
                    <a:pt x="8219" y="46650"/>
                    <a:pt x="8314" y="47183"/>
                  </a:cubicBezTo>
                  <a:cubicBezTo>
                    <a:pt x="8362" y="47526"/>
                    <a:pt x="8362" y="47888"/>
                    <a:pt x="8314" y="48231"/>
                  </a:cubicBezTo>
                  <a:cubicBezTo>
                    <a:pt x="8162" y="49107"/>
                    <a:pt x="7543" y="49840"/>
                    <a:pt x="6695" y="50136"/>
                  </a:cubicBezTo>
                  <a:cubicBezTo>
                    <a:pt x="6019" y="50307"/>
                    <a:pt x="5304" y="50126"/>
                    <a:pt x="4790" y="49659"/>
                  </a:cubicBezTo>
                  <a:cubicBezTo>
                    <a:pt x="4609" y="49164"/>
                    <a:pt x="4609" y="48631"/>
                    <a:pt x="4790" y="48136"/>
                  </a:cubicBezTo>
                  <a:cubicBezTo>
                    <a:pt x="4876" y="47602"/>
                    <a:pt x="4876" y="47050"/>
                    <a:pt x="4790" y="46516"/>
                  </a:cubicBezTo>
                  <a:cubicBezTo>
                    <a:pt x="4838" y="46326"/>
                    <a:pt x="4838" y="46135"/>
                    <a:pt x="4790" y="45945"/>
                  </a:cubicBezTo>
                  <a:cubicBezTo>
                    <a:pt x="4790" y="45945"/>
                    <a:pt x="4123" y="45088"/>
                    <a:pt x="3552" y="45183"/>
                  </a:cubicBezTo>
                  <a:cubicBezTo>
                    <a:pt x="2980" y="45278"/>
                    <a:pt x="1170" y="46421"/>
                    <a:pt x="503" y="47564"/>
                  </a:cubicBezTo>
                  <a:cubicBezTo>
                    <a:pt x="-211" y="48669"/>
                    <a:pt x="-211" y="50079"/>
                    <a:pt x="503" y="51184"/>
                  </a:cubicBezTo>
                  <a:cubicBezTo>
                    <a:pt x="503" y="51184"/>
                    <a:pt x="1361" y="52041"/>
                    <a:pt x="1075" y="52803"/>
                  </a:cubicBezTo>
                  <a:cubicBezTo>
                    <a:pt x="1104" y="53088"/>
                    <a:pt x="1104" y="53374"/>
                    <a:pt x="1075" y="53660"/>
                  </a:cubicBezTo>
                  <a:cubicBezTo>
                    <a:pt x="5476" y="62013"/>
                    <a:pt x="9114" y="70748"/>
                    <a:pt x="11934" y="79759"/>
                  </a:cubicBezTo>
                  <a:cubicBezTo>
                    <a:pt x="19935" y="113001"/>
                    <a:pt x="18696" y="147386"/>
                    <a:pt x="24887" y="17958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3" name="Freeform: Shape 1052">
              <a:extLst>
                <a:ext uri="{FF2B5EF4-FFF2-40B4-BE49-F238E27FC236}">
                  <a16:creationId xmlns:a16="http://schemas.microsoft.com/office/drawing/2014/main" xmlns="" id="{33BC2EED-60A4-E4EA-3AD8-4E01E793169C}"/>
                </a:ext>
              </a:extLst>
            </p:cNvPr>
            <p:cNvSpPr/>
            <p:nvPr/>
          </p:nvSpPr>
          <p:spPr>
            <a:xfrm>
              <a:off x="5948171" y="4416916"/>
              <a:ext cx="202787" cy="195333"/>
            </a:xfrm>
            <a:custGeom>
              <a:avLst/>
              <a:gdLst>
                <a:gd name="connsiteX0" fmla="*/ 46164 w 202787"/>
                <a:gd name="connsiteY0" fmla="*/ 147636 h 195333"/>
                <a:gd name="connsiteX1" fmla="*/ 48069 w 202787"/>
                <a:gd name="connsiteY1" fmla="*/ 165733 h 195333"/>
                <a:gd name="connsiteX2" fmla="*/ 44545 w 202787"/>
                <a:gd name="connsiteY2" fmla="*/ 179069 h 195333"/>
                <a:gd name="connsiteX3" fmla="*/ 48355 w 202787"/>
                <a:gd name="connsiteY3" fmla="*/ 194499 h 195333"/>
                <a:gd name="connsiteX4" fmla="*/ 49117 w 202787"/>
                <a:gd name="connsiteY4" fmla="*/ 194499 h 195333"/>
                <a:gd name="connsiteX5" fmla="*/ 53498 w 202787"/>
                <a:gd name="connsiteY5" fmla="*/ 194499 h 195333"/>
                <a:gd name="connsiteX6" fmla="*/ 55499 w 202787"/>
                <a:gd name="connsiteY6" fmla="*/ 192975 h 195333"/>
                <a:gd name="connsiteX7" fmla="*/ 55499 w 202787"/>
                <a:gd name="connsiteY7" fmla="*/ 192118 h 195333"/>
                <a:gd name="connsiteX8" fmla="*/ 51784 w 202787"/>
                <a:gd name="connsiteY8" fmla="*/ 189070 h 195333"/>
                <a:gd name="connsiteX9" fmla="*/ 49688 w 202787"/>
                <a:gd name="connsiteY9" fmla="*/ 187641 h 195333"/>
                <a:gd name="connsiteX10" fmla="*/ 49688 w 202787"/>
                <a:gd name="connsiteY10" fmla="*/ 186307 h 195333"/>
                <a:gd name="connsiteX11" fmla="*/ 51593 w 202787"/>
                <a:gd name="connsiteY11" fmla="*/ 186307 h 195333"/>
                <a:gd name="connsiteX12" fmla="*/ 53403 w 202787"/>
                <a:gd name="connsiteY12" fmla="*/ 186307 h 195333"/>
                <a:gd name="connsiteX13" fmla="*/ 54736 w 202787"/>
                <a:gd name="connsiteY13" fmla="*/ 184879 h 195333"/>
                <a:gd name="connsiteX14" fmla="*/ 54736 w 202787"/>
                <a:gd name="connsiteY14" fmla="*/ 183260 h 195333"/>
                <a:gd name="connsiteX15" fmla="*/ 54736 w 202787"/>
                <a:gd name="connsiteY15" fmla="*/ 182211 h 195333"/>
                <a:gd name="connsiteX16" fmla="*/ 56165 w 202787"/>
                <a:gd name="connsiteY16" fmla="*/ 180212 h 195333"/>
                <a:gd name="connsiteX17" fmla="*/ 57975 w 202787"/>
                <a:gd name="connsiteY17" fmla="*/ 180212 h 195333"/>
                <a:gd name="connsiteX18" fmla="*/ 57975 w 202787"/>
                <a:gd name="connsiteY18" fmla="*/ 181735 h 195333"/>
                <a:gd name="connsiteX19" fmla="*/ 57975 w 202787"/>
                <a:gd name="connsiteY19" fmla="*/ 183354 h 195333"/>
                <a:gd name="connsiteX20" fmla="*/ 59213 w 202787"/>
                <a:gd name="connsiteY20" fmla="*/ 184117 h 195333"/>
                <a:gd name="connsiteX21" fmla="*/ 61976 w 202787"/>
                <a:gd name="connsiteY21" fmla="*/ 181545 h 195333"/>
                <a:gd name="connsiteX22" fmla="*/ 61976 w 202787"/>
                <a:gd name="connsiteY22" fmla="*/ 178020 h 195333"/>
                <a:gd name="connsiteX23" fmla="*/ 61309 w 202787"/>
                <a:gd name="connsiteY23" fmla="*/ 176497 h 195333"/>
                <a:gd name="connsiteX24" fmla="*/ 62357 w 202787"/>
                <a:gd name="connsiteY24" fmla="*/ 173925 h 195333"/>
                <a:gd name="connsiteX25" fmla="*/ 62357 w 202787"/>
                <a:gd name="connsiteY25" fmla="*/ 173925 h 195333"/>
                <a:gd name="connsiteX26" fmla="*/ 65024 w 202787"/>
                <a:gd name="connsiteY26" fmla="*/ 175544 h 195333"/>
                <a:gd name="connsiteX27" fmla="*/ 65024 w 202787"/>
                <a:gd name="connsiteY27" fmla="*/ 178497 h 195333"/>
                <a:gd name="connsiteX28" fmla="*/ 66643 w 202787"/>
                <a:gd name="connsiteY28" fmla="*/ 180497 h 195333"/>
                <a:gd name="connsiteX29" fmla="*/ 68643 w 202787"/>
                <a:gd name="connsiteY29" fmla="*/ 178497 h 195333"/>
                <a:gd name="connsiteX30" fmla="*/ 68643 w 202787"/>
                <a:gd name="connsiteY30" fmla="*/ 176116 h 195333"/>
                <a:gd name="connsiteX31" fmla="*/ 70834 w 202787"/>
                <a:gd name="connsiteY31" fmla="*/ 174306 h 195333"/>
                <a:gd name="connsiteX32" fmla="*/ 71882 w 202787"/>
                <a:gd name="connsiteY32" fmla="*/ 176782 h 195333"/>
                <a:gd name="connsiteX33" fmla="*/ 70739 w 202787"/>
                <a:gd name="connsiteY33" fmla="*/ 180402 h 195333"/>
                <a:gd name="connsiteX34" fmla="*/ 70739 w 202787"/>
                <a:gd name="connsiteY34" fmla="*/ 182307 h 195333"/>
                <a:gd name="connsiteX35" fmla="*/ 72548 w 202787"/>
                <a:gd name="connsiteY35" fmla="*/ 183164 h 195333"/>
                <a:gd name="connsiteX36" fmla="*/ 74644 w 202787"/>
                <a:gd name="connsiteY36" fmla="*/ 181355 h 195333"/>
                <a:gd name="connsiteX37" fmla="*/ 75406 w 202787"/>
                <a:gd name="connsiteY37" fmla="*/ 178116 h 195333"/>
                <a:gd name="connsiteX38" fmla="*/ 77120 w 202787"/>
                <a:gd name="connsiteY38" fmla="*/ 174592 h 195333"/>
                <a:gd name="connsiteX39" fmla="*/ 79692 w 202787"/>
                <a:gd name="connsiteY39" fmla="*/ 175544 h 195333"/>
                <a:gd name="connsiteX40" fmla="*/ 78930 w 202787"/>
                <a:gd name="connsiteY40" fmla="*/ 178116 h 195333"/>
                <a:gd name="connsiteX41" fmla="*/ 77882 w 202787"/>
                <a:gd name="connsiteY41" fmla="*/ 181735 h 195333"/>
                <a:gd name="connsiteX42" fmla="*/ 81502 w 202787"/>
                <a:gd name="connsiteY42" fmla="*/ 181735 h 195333"/>
                <a:gd name="connsiteX43" fmla="*/ 83693 w 202787"/>
                <a:gd name="connsiteY43" fmla="*/ 178973 h 195333"/>
                <a:gd name="connsiteX44" fmla="*/ 84454 w 202787"/>
                <a:gd name="connsiteY44" fmla="*/ 175925 h 195333"/>
                <a:gd name="connsiteX45" fmla="*/ 85883 w 202787"/>
                <a:gd name="connsiteY45" fmla="*/ 174592 h 195333"/>
                <a:gd name="connsiteX46" fmla="*/ 85883 w 202787"/>
                <a:gd name="connsiteY46" fmla="*/ 179640 h 195333"/>
                <a:gd name="connsiteX47" fmla="*/ 84836 w 202787"/>
                <a:gd name="connsiteY47" fmla="*/ 181545 h 195333"/>
                <a:gd name="connsiteX48" fmla="*/ 86169 w 202787"/>
                <a:gd name="connsiteY48" fmla="*/ 182688 h 195333"/>
                <a:gd name="connsiteX49" fmla="*/ 87026 w 202787"/>
                <a:gd name="connsiteY49" fmla="*/ 182688 h 195333"/>
                <a:gd name="connsiteX50" fmla="*/ 89979 w 202787"/>
                <a:gd name="connsiteY50" fmla="*/ 178783 h 195333"/>
                <a:gd name="connsiteX51" fmla="*/ 90932 w 202787"/>
                <a:gd name="connsiteY51" fmla="*/ 175354 h 195333"/>
                <a:gd name="connsiteX52" fmla="*/ 90170 w 202787"/>
                <a:gd name="connsiteY52" fmla="*/ 182974 h 195333"/>
                <a:gd name="connsiteX53" fmla="*/ 88265 w 202787"/>
                <a:gd name="connsiteY53" fmla="*/ 185260 h 195333"/>
                <a:gd name="connsiteX54" fmla="*/ 88836 w 202787"/>
                <a:gd name="connsiteY54" fmla="*/ 187355 h 195333"/>
                <a:gd name="connsiteX55" fmla="*/ 91503 w 202787"/>
                <a:gd name="connsiteY55" fmla="*/ 187355 h 195333"/>
                <a:gd name="connsiteX56" fmla="*/ 96456 w 202787"/>
                <a:gd name="connsiteY56" fmla="*/ 182783 h 195333"/>
                <a:gd name="connsiteX57" fmla="*/ 96456 w 202787"/>
                <a:gd name="connsiteY57" fmla="*/ 177354 h 195333"/>
                <a:gd name="connsiteX58" fmla="*/ 97504 w 202787"/>
                <a:gd name="connsiteY58" fmla="*/ 175449 h 195333"/>
                <a:gd name="connsiteX59" fmla="*/ 100133 w 202787"/>
                <a:gd name="connsiteY59" fmla="*/ 176049 h 195333"/>
                <a:gd name="connsiteX60" fmla="*/ 100171 w 202787"/>
                <a:gd name="connsiteY60" fmla="*/ 176116 h 195333"/>
                <a:gd name="connsiteX61" fmla="*/ 100171 w 202787"/>
                <a:gd name="connsiteY61" fmla="*/ 178687 h 195333"/>
                <a:gd name="connsiteX62" fmla="*/ 101219 w 202787"/>
                <a:gd name="connsiteY62" fmla="*/ 180783 h 195333"/>
                <a:gd name="connsiteX63" fmla="*/ 105028 w 202787"/>
                <a:gd name="connsiteY63" fmla="*/ 179259 h 195333"/>
                <a:gd name="connsiteX64" fmla="*/ 105886 w 202787"/>
                <a:gd name="connsiteY64" fmla="*/ 176116 h 195333"/>
                <a:gd name="connsiteX65" fmla="*/ 105886 w 202787"/>
                <a:gd name="connsiteY65" fmla="*/ 174401 h 195333"/>
                <a:gd name="connsiteX66" fmla="*/ 108362 w 202787"/>
                <a:gd name="connsiteY66" fmla="*/ 180021 h 195333"/>
                <a:gd name="connsiteX67" fmla="*/ 108362 w 202787"/>
                <a:gd name="connsiteY67" fmla="*/ 181831 h 195333"/>
                <a:gd name="connsiteX68" fmla="*/ 109791 w 202787"/>
                <a:gd name="connsiteY68" fmla="*/ 182878 h 195333"/>
                <a:gd name="connsiteX69" fmla="*/ 110934 w 202787"/>
                <a:gd name="connsiteY69" fmla="*/ 182878 h 195333"/>
                <a:gd name="connsiteX70" fmla="*/ 113506 w 202787"/>
                <a:gd name="connsiteY70" fmla="*/ 178783 h 195333"/>
                <a:gd name="connsiteX71" fmla="*/ 111982 w 202787"/>
                <a:gd name="connsiteY71" fmla="*/ 174878 h 195333"/>
                <a:gd name="connsiteX72" fmla="*/ 112649 w 202787"/>
                <a:gd name="connsiteY72" fmla="*/ 173410 h 195333"/>
                <a:gd name="connsiteX73" fmla="*/ 112839 w 202787"/>
                <a:gd name="connsiteY73" fmla="*/ 173353 h 195333"/>
                <a:gd name="connsiteX74" fmla="*/ 113696 w 202787"/>
                <a:gd name="connsiteY74" fmla="*/ 173353 h 195333"/>
                <a:gd name="connsiteX75" fmla="*/ 116649 w 202787"/>
                <a:gd name="connsiteY75" fmla="*/ 178878 h 195333"/>
                <a:gd name="connsiteX76" fmla="*/ 121126 w 202787"/>
                <a:gd name="connsiteY76" fmla="*/ 180497 h 195333"/>
                <a:gd name="connsiteX77" fmla="*/ 124364 w 202787"/>
                <a:gd name="connsiteY77" fmla="*/ 179449 h 195333"/>
                <a:gd name="connsiteX78" fmla="*/ 123888 w 202787"/>
                <a:gd name="connsiteY78" fmla="*/ 178497 h 195333"/>
                <a:gd name="connsiteX79" fmla="*/ 119411 w 202787"/>
                <a:gd name="connsiteY79" fmla="*/ 175544 h 195333"/>
                <a:gd name="connsiteX80" fmla="*/ 117220 w 202787"/>
                <a:gd name="connsiteY80" fmla="*/ 171448 h 195333"/>
                <a:gd name="connsiteX81" fmla="*/ 119983 w 202787"/>
                <a:gd name="connsiteY81" fmla="*/ 171448 h 195333"/>
                <a:gd name="connsiteX82" fmla="*/ 121411 w 202787"/>
                <a:gd name="connsiteY82" fmla="*/ 173258 h 195333"/>
                <a:gd name="connsiteX83" fmla="*/ 122078 w 202787"/>
                <a:gd name="connsiteY83" fmla="*/ 173258 h 195333"/>
                <a:gd name="connsiteX84" fmla="*/ 123364 w 202787"/>
                <a:gd name="connsiteY84" fmla="*/ 171696 h 195333"/>
                <a:gd name="connsiteX85" fmla="*/ 123317 w 202787"/>
                <a:gd name="connsiteY85" fmla="*/ 171448 h 195333"/>
                <a:gd name="connsiteX86" fmla="*/ 124078 w 202787"/>
                <a:gd name="connsiteY86" fmla="*/ 169353 h 195333"/>
                <a:gd name="connsiteX87" fmla="*/ 126841 w 202787"/>
                <a:gd name="connsiteY87" fmla="*/ 173925 h 195333"/>
                <a:gd name="connsiteX88" fmla="*/ 134556 w 202787"/>
                <a:gd name="connsiteY88" fmla="*/ 178211 h 195333"/>
                <a:gd name="connsiteX89" fmla="*/ 136270 w 202787"/>
                <a:gd name="connsiteY89" fmla="*/ 178211 h 195333"/>
                <a:gd name="connsiteX90" fmla="*/ 137890 w 202787"/>
                <a:gd name="connsiteY90" fmla="*/ 175639 h 195333"/>
                <a:gd name="connsiteX91" fmla="*/ 136175 w 202787"/>
                <a:gd name="connsiteY91" fmla="*/ 173544 h 195333"/>
                <a:gd name="connsiteX92" fmla="*/ 133985 w 202787"/>
                <a:gd name="connsiteY92" fmla="*/ 170305 h 195333"/>
                <a:gd name="connsiteX93" fmla="*/ 135032 w 202787"/>
                <a:gd name="connsiteY93" fmla="*/ 166962 h 195333"/>
                <a:gd name="connsiteX94" fmla="*/ 135223 w 202787"/>
                <a:gd name="connsiteY94" fmla="*/ 166876 h 195333"/>
                <a:gd name="connsiteX95" fmla="*/ 139128 w 202787"/>
                <a:gd name="connsiteY95" fmla="*/ 167734 h 195333"/>
                <a:gd name="connsiteX96" fmla="*/ 141319 w 202787"/>
                <a:gd name="connsiteY96" fmla="*/ 170401 h 195333"/>
                <a:gd name="connsiteX97" fmla="*/ 145319 w 202787"/>
                <a:gd name="connsiteY97" fmla="*/ 169544 h 195333"/>
                <a:gd name="connsiteX98" fmla="*/ 145319 w 202787"/>
                <a:gd name="connsiteY98" fmla="*/ 168305 h 195333"/>
                <a:gd name="connsiteX99" fmla="*/ 143033 w 202787"/>
                <a:gd name="connsiteY99" fmla="*/ 166305 h 195333"/>
                <a:gd name="connsiteX100" fmla="*/ 142081 w 202787"/>
                <a:gd name="connsiteY100" fmla="*/ 163733 h 195333"/>
                <a:gd name="connsiteX101" fmla="*/ 144557 w 202787"/>
                <a:gd name="connsiteY101" fmla="*/ 162400 h 195333"/>
                <a:gd name="connsiteX102" fmla="*/ 146748 w 202787"/>
                <a:gd name="connsiteY102" fmla="*/ 163828 h 195333"/>
                <a:gd name="connsiteX103" fmla="*/ 149701 w 202787"/>
                <a:gd name="connsiteY103" fmla="*/ 168972 h 195333"/>
                <a:gd name="connsiteX104" fmla="*/ 151415 w 202787"/>
                <a:gd name="connsiteY104" fmla="*/ 171353 h 195333"/>
                <a:gd name="connsiteX105" fmla="*/ 154749 w 202787"/>
                <a:gd name="connsiteY105" fmla="*/ 172496 h 195333"/>
                <a:gd name="connsiteX106" fmla="*/ 157130 w 202787"/>
                <a:gd name="connsiteY106" fmla="*/ 171830 h 195333"/>
                <a:gd name="connsiteX107" fmla="*/ 158083 w 202787"/>
                <a:gd name="connsiteY107" fmla="*/ 170210 h 195333"/>
                <a:gd name="connsiteX108" fmla="*/ 156749 w 202787"/>
                <a:gd name="connsiteY108" fmla="*/ 169162 h 195333"/>
                <a:gd name="connsiteX109" fmla="*/ 153416 w 202787"/>
                <a:gd name="connsiteY109" fmla="*/ 165829 h 195333"/>
                <a:gd name="connsiteX110" fmla="*/ 153892 w 202787"/>
                <a:gd name="connsiteY110" fmla="*/ 164114 h 195333"/>
                <a:gd name="connsiteX111" fmla="*/ 155416 w 202787"/>
                <a:gd name="connsiteY111" fmla="*/ 164114 h 195333"/>
                <a:gd name="connsiteX112" fmla="*/ 157987 w 202787"/>
                <a:gd name="connsiteY112" fmla="*/ 165829 h 195333"/>
                <a:gd name="connsiteX113" fmla="*/ 160083 w 202787"/>
                <a:gd name="connsiteY113" fmla="*/ 167829 h 195333"/>
                <a:gd name="connsiteX114" fmla="*/ 163798 w 202787"/>
                <a:gd name="connsiteY114" fmla="*/ 167353 h 195333"/>
                <a:gd name="connsiteX115" fmla="*/ 163798 w 202787"/>
                <a:gd name="connsiteY115" fmla="*/ 165257 h 195333"/>
                <a:gd name="connsiteX116" fmla="*/ 161798 w 202787"/>
                <a:gd name="connsiteY116" fmla="*/ 163924 h 195333"/>
                <a:gd name="connsiteX117" fmla="*/ 155987 w 202787"/>
                <a:gd name="connsiteY117" fmla="*/ 159161 h 195333"/>
                <a:gd name="connsiteX118" fmla="*/ 155987 w 202787"/>
                <a:gd name="connsiteY118" fmla="*/ 156971 h 195333"/>
                <a:gd name="connsiteX119" fmla="*/ 157987 w 202787"/>
                <a:gd name="connsiteY119" fmla="*/ 156971 h 195333"/>
                <a:gd name="connsiteX120" fmla="*/ 159226 w 202787"/>
                <a:gd name="connsiteY120" fmla="*/ 157923 h 195333"/>
                <a:gd name="connsiteX121" fmla="*/ 161036 w 202787"/>
                <a:gd name="connsiteY121" fmla="*/ 159733 h 195333"/>
                <a:gd name="connsiteX122" fmla="*/ 164084 w 202787"/>
                <a:gd name="connsiteY122" fmla="*/ 161162 h 195333"/>
                <a:gd name="connsiteX123" fmla="*/ 167322 w 202787"/>
                <a:gd name="connsiteY123" fmla="*/ 159447 h 195333"/>
                <a:gd name="connsiteX124" fmla="*/ 165608 w 202787"/>
                <a:gd name="connsiteY124" fmla="*/ 157637 h 195333"/>
                <a:gd name="connsiteX125" fmla="*/ 163893 w 202787"/>
                <a:gd name="connsiteY125" fmla="*/ 156018 h 195333"/>
                <a:gd name="connsiteX126" fmla="*/ 163893 w 202787"/>
                <a:gd name="connsiteY126" fmla="*/ 154970 h 195333"/>
                <a:gd name="connsiteX127" fmla="*/ 164369 w 202787"/>
                <a:gd name="connsiteY127" fmla="*/ 154399 h 195333"/>
                <a:gd name="connsiteX128" fmla="*/ 168560 w 202787"/>
                <a:gd name="connsiteY128" fmla="*/ 154399 h 195333"/>
                <a:gd name="connsiteX129" fmla="*/ 170370 w 202787"/>
                <a:gd name="connsiteY129" fmla="*/ 156971 h 195333"/>
                <a:gd name="connsiteX130" fmla="*/ 171894 w 202787"/>
                <a:gd name="connsiteY130" fmla="*/ 159828 h 195333"/>
                <a:gd name="connsiteX131" fmla="*/ 172847 w 202787"/>
                <a:gd name="connsiteY131" fmla="*/ 159828 h 195333"/>
                <a:gd name="connsiteX132" fmla="*/ 175133 w 202787"/>
                <a:gd name="connsiteY132" fmla="*/ 158970 h 195333"/>
                <a:gd name="connsiteX133" fmla="*/ 176276 w 202787"/>
                <a:gd name="connsiteY133" fmla="*/ 157923 h 195333"/>
                <a:gd name="connsiteX134" fmla="*/ 175390 w 202787"/>
                <a:gd name="connsiteY134" fmla="*/ 154399 h 195333"/>
                <a:gd name="connsiteX135" fmla="*/ 175228 w 202787"/>
                <a:gd name="connsiteY135" fmla="*/ 154303 h 195333"/>
                <a:gd name="connsiteX136" fmla="*/ 171418 w 202787"/>
                <a:gd name="connsiteY136" fmla="*/ 151827 h 195333"/>
                <a:gd name="connsiteX137" fmla="*/ 171304 w 202787"/>
                <a:gd name="connsiteY137" fmla="*/ 149941 h 195333"/>
                <a:gd name="connsiteX138" fmla="*/ 171418 w 202787"/>
                <a:gd name="connsiteY138" fmla="*/ 149827 h 195333"/>
                <a:gd name="connsiteX139" fmla="*/ 174180 w 202787"/>
                <a:gd name="connsiteY139" fmla="*/ 149160 h 195333"/>
                <a:gd name="connsiteX140" fmla="*/ 175990 w 202787"/>
                <a:gd name="connsiteY140" fmla="*/ 150588 h 195333"/>
                <a:gd name="connsiteX141" fmla="*/ 176942 w 202787"/>
                <a:gd name="connsiteY141" fmla="*/ 151731 h 195333"/>
                <a:gd name="connsiteX142" fmla="*/ 178657 w 202787"/>
                <a:gd name="connsiteY142" fmla="*/ 151731 h 195333"/>
                <a:gd name="connsiteX143" fmla="*/ 180562 w 202787"/>
                <a:gd name="connsiteY143" fmla="*/ 149350 h 195333"/>
                <a:gd name="connsiteX144" fmla="*/ 179228 w 202787"/>
                <a:gd name="connsiteY144" fmla="*/ 146969 h 195333"/>
                <a:gd name="connsiteX145" fmla="*/ 180562 w 202787"/>
                <a:gd name="connsiteY145" fmla="*/ 145921 h 195333"/>
                <a:gd name="connsiteX146" fmla="*/ 182753 w 202787"/>
                <a:gd name="connsiteY146" fmla="*/ 145921 h 195333"/>
                <a:gd name="connsiteX147" fmla="*/ 183895 w 202787"/>
                <a:gd name="connsiteY147" fmla="*/ 146874 h 195333"/>
                <a:gd name="connsiteX148" fmla="*/ 186562 w 202787"/>
                <a:gd name="connsiteY148" fmla="*/ 149445 h 195333"/>
                <a:gd name="connsiteX149" fmla="*/ 191135 w 202787"/>
                <a:gd name="connsiteY149" fmla="*/ 149922 h 195333"/>
                <a:gd name="connsiteX150" fmla="*/ 193325 w 202787"/>
                <a:gd name="connsiteY150" fmla="*/ 148493 h 195333"/>
                <a:gd name="connsiteX151" fmla="*/ 193325 w 202787"/>
                <a:gd name="connsiteY151" fmla="*/ 147636 h 195333"/>
                <a:gd name="connsiteX152" fmla="*/ 189706 w 202787"/>
                <a:gd name="connsiteY152" fmla="*/ 144398 h 195333"/>
                <a:gd name="connsiteX153" fmla="*/ 187515 w 202787"/>
                <a:gd name="connsiteY153" fmla="*/ 142873 h 195333"/>
                <a:gd name="connsiteX154" fmla="*/ 187515 w 202787"/>
                <a:gd name="connsiteY154" fmla="*/ 141540 h 195333"/>
                <a:gd name="connsiteX155" fmla="*/ 189420 w 202787"/>
                <a:gd name="connsiteY155" fmla="*/ 141540 h 195333"/>
                <a:gd name="connsiteX156" fmla="*/ 191420 w 202787"/>
                <a:gd name="connsiteY156" fmla="*/ 141540 h 195333"/>
                <a:gd name="connsiteX157" fmla="*/ 192849 w 202787"/>
                <a:gd name="connsiteY157" fmla="*/ 140206 h 195333"/>
                <a:gd name="connsiteX158" fmla="*/ 192849 w 202787"/>
                <a:gd name="connsiteY158" fmla="*/ 138587 h 195333"/>
                <a:gd name="connsiteX159" fmla="*/ 192849 w 202787"/>
                <a:gd name="connsiteY159" fmla="*/ 137444 h 195333"/>
                <a:gd name="connsiteX160" fmla="*/ 194468 w 202787"/>
                <a:gd name="connsiteY160" fmla="*/ 135635 h 195333"/>
                <a:gd name="connsiteX161" fmla="*/ 196373 w 202787"/>
                <a:gd name="connsiteY161" fmla="*/ 135635 h 195333"/>
                <a:gd name="connsiteX162" fmla="*/ 196373 w 202787"/>
                <a:gd name="connsiteY162" fmla="*/ 137158 h 195333"/>
                <a:gd name="connsiteX163" fmla="*/ 196373 w 202787"/>
                <a:gd name="connsiteY163" fmla="*/ 138873 h 195333"/>
                <a:gd name="connsiteX164" fmla="*/ 197516 w 202787"/>
                <a:gd name="connsiteY164" fmla="*/ 139635 h 195333"/>
                <a:gd name="connsiteX165" fmla="*/ 200564 w 202787"/>
                <a:gd name="connsiteY165" fmla="*/ 137158 h 195333"/>
                <a:gd name="connsiteX166" fmla="*/ 200564 w 202787"/>
                <a:gd name="connsiteY166" fmla="*/ 133634 h 195333"/>
                <a:gd name="connsiteX167" fmla="*/ 199898 w 202787"/>
                <a:gd name="connsiteY167" fmla="*/ 132015 h 195333"/>
                <a:gd name="connsiteX168" fmla="*/ 201136 w 202787"/>
                <a:gd name="connsiteY168" fmla="*/ 129539 h 195333"/>
                <a:gd name="connsiteX169" fmla="*/ 201136 w 202787"/>
                <a:gd name="connsiteY169" fmla="*/ 129539 h 195333"/>
                <a:gd name="connsiteX170" fmla="*/ 202755 w 202787"/>
                <a:gd name="connsiteY170" fmla="*/ 130967 h 195333"/>
                <a:gd name="connsiteX171" fmla="*/ 198183 w 202787"/>
                <a:gd name="connsiteY171" fmla="*/ 124205 h 195333"/>
                <a:gd name="connsiteX172" fmla="*/ 191801 w 202787"/>
                <a:gd name="connsiteY172" fmla="*/ 108488 h 195333"/>
                <a:gd name="connsiteX173" fmla="*/ 169227 w 202787"/>
                <a:gd name="connsiteY173" fmla="*/ 40385 h 195333"/>
                <a:gd name="connsiteX174" fmla="*/ 167132 w 202787"/>
                <a:gd name="connsiteY174" fmla="*/ 23335 h 195333"/>
                <a:gd name="connsiteX175" fmla="*/ 169703 w 202787"/>
                <a:gd name="connsiteY175" fmla="*/ 14381 h 195333"/>
                <a:gd name="connsiteX176" fmla="*/ 166274 w 202787"/>
                <a:gd name="connsiteY176" fmla="*/ 5428 h 195333"/>
                <a:gd name="connsiteX177" fmla="*/ 166274 w 202787"/>
                <a:gd name="connsiteY177" fmla="*/ 8571 h 195333"/>
                <a:gd name="connsiteX178" fmla="*/ 166846 w 202787"/>
                <a:gd name="connsiteY178" fmla="*/ 10190 h 195333"/>
                <a:gd name="connsiteX179" fmla="*/ 165608 w 202787"/>
                <a:gd name="connsiteY179" fmla="*/ 12667 h 195333"/>
                <a:gd name="connsiteX180" fmla="*/ 165608 w 202787"/>
                <a:gd name="connsiteY180" fmla="*/ 12667 h 195333"/>
                <a:gd name="connsiteX181" fmla="*/ 163036 w 202787"/>
                <a:gd name="connsiteY181" fmla="*/ 10952 h 195333"/>
                <a:gd name="connsiteX182" fmla="*/ 163036 w 202787"/>
                <a:gd name="connsiteY182" fmla="*/ 7999 h 195333"/>
                <a:gd name="connsiteX183" fmla="*/ 162217 w 202787"/>
                <a:gd name="connsiteY183" fmla="*/ 6009 h 195333"/>
                <a:gd name="connsiteX184" fmla="*/ 161417 w 202787"/>
                <a:gd name="connsiteY184" fmla="*/ 5904 h 195333"/>
                <a:gd name="connsiteX185" fmla="*/ 159226 w 202787"/>
                <a:gd name="connsiteY185" fmla="*/ 7809 h 195333"/>
                <a:gd name="connsiteX186" fmla="*/ 159226 w 202787"/>
                <a:gd name="connsiteY186" fmla="*/ 10285 h 195333"/>
                <a:gd name="connsiteX187" fmla="*/ 156845 w 202787"/>
                <a:gd name="connsiteY187" fmla="*/ 12000 h 195333"/>
                <a:gd name="connsiteX188" fmla="*/ 155797 w 202787"/>
                <a:gd name="connsiteY188" fmla="*/ 9523 h 195333"/>
                <a:gd name="connsiteX189" fmla="*/ 157226 w 202787"/>
                <a:gd name="connsiteY189" fmla="*/ 5904 h 195333"/>
                <a:gd name="connsiteX190" fmla="*/ 157226 w 202787"/>
                <a:gd name="connsiteY190" fmla="*/ 3999 h 195333"/>
                <a:gd name="connsiteX191" fmla="*/ 155416 w 202787"/>
                <a:gd name="connsiteY191" fmla="*/ 3046 h 195333"/>
                <a:gd name="connsiteX192" fmla="*/ 153130 w 202787"/>
                <a:gd name="connsiteY192" fmla="*/ 4856 h 195333"/>
                <a:gd name="connsiteX193" fmla="*/ 152177 w 202787"/>
                <a:gd name="connsiteY193" fmla="*/ 7999 h 195333"/>
                <a:gd name="connsiteX194" fmla="*/ 150082 w 202787"/>
                <a:gd name="connsiteY194" fmla="*/ 11524 h 195333"/>
                <a:gd name="connsiteX195" fmla="*/ 147558 w 202787"/>
                <a:gd name="connsiteY195" fmla="*/ 10590 h 195333"/>
                <a:gd name="connsiteX196" fmla="*/ 147510 w 202787"/>
                <a:gd name="connsiteY196" fmla="*/ 10476 h 195333"/>
                <a:gd name="connsiteX197" fmla="*/ 148462 w 202787"/>
                <a:gd name="connsiteY197" fmla="*/ 7999 h 195333"/>
                <a:gd name="connsiteX198" fmla="*/ 149701 w 202787"/>
                <a:gd name="connsiteY198" fmla="*/ 4380 h 195333"/>
                <a:gd name="connsiteX199" fmla="*/ 145891 w 202787"/>
                <a:gd name="connsiteY199" fmla="*/ 4380 h 195333"/>
                <a:gd name="connsiteX200" fmla="*/ 143510 w 202787"/>
                <a:gd name="connsiteY200" fmla="*/ 7142 h 195333"/>
                <a:gd name="connsiteX201" fmla="*/ 142557 w 202787"/>
                <a:gd name="connsiteY201" fmla="*/ 10190 h 195333"/>
                <a:gd name="connsiteX202" fmla="*/ 141033 w 202787"/>
                <a:gd name="connsiteY202" fmla="*/ 11524 h 195333"/>
                <a:gd name="connsiteX203" fmla="*/ 141033 w 202787"/>
                <a:gd name="connsiteY203" fmla="*/ 6475 h 195333"/>
                <a:gd name="connsiteX204" fmla="*/ 142271 w 202787"/>
                <a:gd name="connsiteY204" fmla="*/ 4571 h 195333"/>
                <a:gd name="connsiteX205" fmla="*/ 140938 w 202787"/>
                <a:gd name="connsiteY205" fmla="*/ 3428 h 195333"/>
                <a:gd name="connsiteX206" fmla="*/ 139985 w 202787"/>
                <a:gd name="connsiteY206" fmla="*/ 3428 h 195333"/>
                <a:gd name="connsiteX207" fmla="*/ 136747 w 202787"/>
                <a:gd name="connsiteY207" fmla="*/ 7237 h 195333"/>
                <a:gd name="connsiteX208" fmla="*/ 135604 w 202787"/>
                <a:gd name="connsiteY208" fmla="*/ 10666 h 195333"/>
                <a:gd name="connsiteX209" fmla="*/ 136747 w 202787"/>
                <a:gd name="connsiteY209" fmla="*/ 3046 h 195333"/>
                <a:gd name="connsiteX210" fmla="*/ 140557 w 202787"/>
                <a:gd name="connsiteY210" fmla="*/ 1999 h 195333"/>
                <a:gd name="connsiteX211" fmla="*/ 140081 w 202787"/>
                <a:gd name="connsiteY211" fmla="*/ -192 h 195333"/>
                <a:gd name="connsiteX212" fmla="*/ 137318 w 202787"/>
                <a:gd name="connsiteY212" fmla="*/ -192 h 195333"/>
                <a:gd name="connsiteX213" fmla="*/ 131794 w 202787"/>
                <a:gd name="connsiteY213" fmla="*/ 4380 h 195333"/>
                <a:gd name="connsiteX214" fmla="*/ 131794 w 202787"/>
                <a:gd name="connsiteY214" fmla="*/ 9809 h 195333"/>
                <a:gd name="connsiteX215" fmla="*/ 130651 w 202787"/>
                <a:gd name="connsiteY215" fmla="*/ 11714 h 195333"/>
                <a:gd name="connsiteX216" fmla="*/ 127793 w 202787"/>
                <a:gd name="connsiteY216" fmla="*/ 11048 h 195333"/>
                <a:gd name="connsiteX217" fmla="*/ 127793 w 202787"/>
                <a:gd name="connsiteY217" fmla="*/ 8476 h 195333"/>
                <a:gd name="connsiteX218" fmla="*/ 126650 w 202787"/>
                <a:gd name="connsiteY218" fmla="*/ 6285 h 195333"/>
                <a:gd name="connsiteX219" fmla="*/ 122650 w 202787"/>
                <a:gd name="connsiteY219" fmla="*/ 7809 h 195333"/>
                <a:gd name="connsiteX220" fmla="*/ 121697 w 202787"/>
                <a:gd name="connsiteY220" fmla="*/ 10952 h 195333"/>
                <a:gd name="connsiteX221" fmla="*/ 121697 w 202787"/>
                <a:gd name="connsiteY221" fmla="*/ 12667 h 195333"/>
                <a:gd name="connsiteX222" fmla="*/ 119316 w 202787"/>
                <a:gd name="connsiteY222" fmla="*/ 6952 h 195333"/>
                <a:gd name="connsiteX223" fmla="*/ 119316 w 202787"/>
                <a:gd name="connsiteY223" fmla="*/ 5237 h 195333"/>
                <a:gd name="connsiteX224" fmla="*/ 117792 w 202787"/>
                <a:gd name="connsiteY224" fmla="*/ 4189 h 195333"/>
                <a:gd name="connsiteX225" fmla="*/ 116554 w 202787"/>
                <a:gd name="connsiteY225" fmla="*/ 4189 h 195333"/>
                <a:gd name="connsiteX226" fmla="*/ 113792 w 202787"/>
                <a:gd name="connsiteY226" fmla="*/ 8190 h 195333"/>
                <a:gd name="connsiteX227" fmla="*/ 115220 w 202787"/>
                <a:gd name="connsiteY227" fmla="*/ 12190 h 195333"/>
                <a:gd name="connsiteX228" fmla="*/ 114535 w 202787"/>
                <a:gd name="connsiteY228" fmla="*/ 13657 h 195333"/>
                <a:gd name="connsiteX229" fmla="*/ 114268 w 202787"/>
                <a:gd name="connsiteY229" fmla="*/ 13714 h 195333"/>
                <a:gd name="connsiteX230" fmla="*/ 113411 w 202787"/>
                <a:gd name="connsiteY230" fmla="*/ 13714 h 195333"/>
                <a:gd name="connsiteX231" fmla="*/ 110458 w 202787"/>
                <a:gd name="connsiteY231" fmla="*/ 8095 h 195333"/>
                <a:gd name="connsiteX232" fmla="*/ 105791 w 202787"/>
                <a:gd name="connsiteY232" fmla="*/ 6570 h 195333"/>
                <a:gd name="connsiteX233" fmla="*/ 102361 w 202787"/>
                <a:gd name="connsiteY233" fmla="*/ 7619 h 195333"/>
                <a:gd name="connsiteX234" fmla="*/ 102838 w 202787"/>
                <a:gd name="connsiteY234" fmla="*/ 8571 h 195333"/>
                <a:gd name="connsiteX235" fmla="*/ 107505 w 202787"/>
                <a:gd name="connsiteY235" fmla="*/ 11524 h 195333"/>
                <a:gd name="connsiteX236" fmla="*/ 109601 w 202787"/>
                <a:gd name="connsiteY236" fmla="*/ 15619 h 195333"/>
                <a:gd name="connsiteX237" fmla="*/ 106838 w 202787"/>
                <a:gd name="connsiteY237" fmla="*/ 15619 h 195333"/>
                <a:gd name="connsiteX238" fmla="*/ 105314 w 202787"/>
                <a:gd name="connsiteY238" fmla="*/ 13810 h 195333"/>
                <a:gd name="connsiteX239" fmla="*/ 104648 w 202787"/>
                <a:gd name="connsiteY239" fmla="*/ 13810 h 195333"/>
                <a:gd name="connsiteX240" fmla="*/ 103219 w 202787"/>
                <a:gd name="connsiteY240" fmla="*/ 15600 h 195333"/>
                <a:gd name="connsiteX241" fmla="*/ 103219 w 202787"/>
                <a:gd name="connsiteY241" fmla="*/ 15619 h 195333"/>
                <a:gd name="connsiteX242" fmla="*/ 102457 w 202787"/>
                <a:gd name="connsiteY242" fmla="*/ 17715 h 195333"/>
                <a:gd name="connsiteX243" fmla="*/ 99695 w 202787"/>
                <a:gd name="connsiteY243" fmla="*/ 13143 h 195333"/>
                <a:gd name="connsiteX244" fmla="*/ 91694 w 202787"/>
                <a:gd name="connsiteY244" fmla="*/ 8952 h 195333"/>
                <a:gd name="connsiteX245" fmla="*/ 89884 w 202787"/>
                <a:gd name="connsiteY245" fmla="*/ 8952 h 195333"/>
                <a:gd name="connsiteX246" fmla="*/ 88074 w 202787"/>
                <a:gd name="connsiteY246" fmla="*/ 11428 h 195333"/>
                <a:gd name="connsiteX247" fmla="*/ 89884 w 202787"/>
                <a:gd name="connsiteY247" fmla="*/ 13619 h 195333"/>
                <a:gd name="connsiteX248" fmla="*/ 92170 w 202787"/>
                <a:gd name="connsiteY248" fmla="*/ 16762 h 195333"/>
                <a:gd name="connsiteX249" fmla="*/ 90779 w 202787"/>
                <a:gd name="connsiteY249" fmla="*/ 20268 h 195333"/>
                <a:gd name="connsiteX250" fmla="*/ 90741 w 202787"/>
                <a:gd name="connsiteY250" fmla="*/ 20286 h 195333"/>
                <a:gd name="connsiteX251" fmla="*/ 86741 w 202787"/>
                <a:gd name="connsiteY251" fmla="*/ 19525 h 195333"/>
                <a:gd name="connsiteX252" fmla="*/ 84454 w 202787"/>
                <a:gd name="connsiteY252" fmla="*/ 16858 h 195333"/>
                <a:gd name="connsiteX253" fmla="*/ 80168 w 202787"/>
                <a:gd name="connsiteY253" fmla="*/ 17715 h 195333"/>
                <a:gd name="connsiteX254" fmla="*/ 80168 w 202787"/>
                <a:gd name="connsiteY254" fmla="*/ 18953 h 195333"/>
                <a:gd name="connsiteX255" fmla="*/ 82645 w 202787"/>
                <a:gd name="connsiteY255" fmla="*/ 20953 h 195333"/>
                <a:gd name="connsiteX256" fmla="*/ 83502 w 202787"/>
                <a:gd name="connsiteY256" fmla="*/ 23525 h 195333"/>
                <a:gd name="connsiteX257" fmla="*/ 80930 w 202787"/>
                <a:gd name="connsiteY257" fmla="*/ 24954 h 195333"/>
                <a:gd name="connsiteX258" fmla="*/ 78644 w 202787"/>
                <a:gd name="connsiteY258" fmla="*/ 23525 h 195333"/>
                <a:gd name="connsiteX259" fmla="*/ 75596 w 202787"/>
                <a:gd name="connsiteY259" fmla="*/ 18381 h 195333"/>
                <a:gd name="connsiteX260" fmla="*/ 73786 w 202787"/>
                <a:gd name="connsiteY260" fmla="*/ 16095 h 195333"/>
                <a:gd name="connsiteX261" fmla="*/ 70358 w 202787"/>
                <a:gd name="connsiteY261" fmla="*/ 14953 h 195333"/>
                <a:gd name="connsiteX262" fmla="*/ 67786 w 202787"/>
                <a:gd name="connsiteY262" fmla="*/ 15715 h 195333"/>
                <a:gd name="connsiteX263" fmla="*/ 66833 w 202787"/>
                <a:gd name="connsiteY263" fmla="*/ 17429 h 195333"/>
                <a:gd name="connsiteX264" fmla="*/ 68167 w 202787"/>
                <a:gd name="connsiteY264" fmla="*/ 18381 h 195333"/>
                <a:gd name="connsiteX265" fmla="*/ 71691 w 202787"/>
                <a:gd name="connsiteY265" fmla="*/ 21620 h 195333"/>
                <a:gd name="connsiteX266" fmla="*/ 71367 w 202787"/>
                <a:gd name="connsiteY266" fmla="*/ 23344 h 195333"/>
                <a:gd name="connsiteX267" fmla="*/ 71215 w 202787"/>
                <a:gd name="connsiteY267" fmla="*/ 23430 h 195333"/>
                <a:gd name="connsiteX268" fmla="*/ 69595 w 202787"/>
                <a:gd name="connsiteY268" fmla="*/ 23430 h 195333"/>
                <a:gd name="connsiteX269" fmla="*/ 66928 w 202787"/>
                <a:gd name="connsiteY269" fmla="*/ 21811 h 195333"/>
                <a:gd name="connsiteX270" fmla="*/ 64357 w 202787"/>
                <a:gd name="connsiteY270" fmla="*/ 21049 h 195333"/>
                <a:gd name="connsiteX271" fmla="*/ 60452 w 202787"/>
                <a:gd name="connsiteY271" fmla="*/ 21715 h 195333"/>
                <a:gd name="connsiteX272" fmla="*/ 60375 w 202787"/>
                <a:gd name="connsiteY272" fmla="*/ 23735 h 195333"/>
                <a:gd name="connsiteX273" fmla="*/ 60452 w 202787"/>
                <a:gd name="connsiteY273" fmla="*/ 23811 h 195333"/>
                <a:gd name="connsiteX274" fmla="*/ 62547 w 202787"/>
                <a:gd name="connsiteY274" fmla="*/ 25144 h 195333"/>
                <a:gd name="connsiteX275" fmla="*/ 68643 w 202787"/>
                <a:gd name="connsiteY275" fmla="*/ 29716 h 195333"/>
                <a:gd name="connsiteX276" fmla="*/ 68643 w 202787"/>
                <a:gd name="connsiteY276" fmla="*/ 31907 h 195333"/>
                <a:gd name="connsiteX277" fmla="*/ 66548 w 202787"/>
                <a:gd name="connsiteY277" fmla="*/ 31907 h 195333"/>
                <a:gd name="connsiteX278" fmla="*/ 65309 w 202787"/>
                <a:gd name="connsiteY278" fmla="*/ 30954 h 195333"/>
                <a:gd name="connsiteX279" fmla="*/ 63309 w 202787"/>
                <a:gd name="connsiteY279" fmla="*/ 29145 h 195333"/>
                <a:gd name="connsiteX280" fmla="*/ 60166 w 202787"/>
                <a:gd name="connsiteY280" fmla="*/ 27812 h 195333"/>
                <a:gd name="connsiteX281" fmla="*/ 56737 w 202787"/>
                <a:gd name="connsiteY281" fmla="*/ 29621 h 195333"/>
                <a:gd name="connsiteX282" fmla="*/ 58547 w 202787"/>
                <a:gd name="connsiteY282" fmla="*/ 31431 h 195333"/>
                <a:gd name="connsiteX283" fmla="*/ 60356 w 202787"/>
                <a:gd name="connsiteY283" fmla="*/ 32955 h 195333"/>
                <a:gd name="connsiteX284" fmla="*/ 60356 w 202787"/>
                <a:gd name="connsiteY284" fmla="*/ 34003 h 195333"/>
                <a:gd name="connsiteX285" fmla="*/ 60356 w 202787"/>
                <a:gd name="connsiteY285" fmla="*/ 34669 h 195333"/>
                <a:gd name="connsiteX286" fmla="*/ 56070 w 202787"/>
                <a:gd name="connsiteY286" fmla="*/ 35145 h 195333"/>
                <a:gd name="connsiteX287" fmla="*/ 54070 w 202787"/>
                <a:gd name="connsiteY287" fmla="*/ 32574 h 195333"/>
                <a:gd name="connsiteX288" fmla="*/ 52451 w 202787"/>
                <a:gd name="connsiteY288" fmla="*/ 29811 h 195333"/>
                <a:gd name="connsiteX289" fmla="*/ 51498 w 202787"/>
                <a:gd name="connsiteY289" fmla="*/ 29811 h 195333"/>
                <a:gd name="connsiteX290" fmla="*/ 49117 w 202787"/>
                <a:gd name="connsiteY290" fmla="*/ 30669 h 195333"/>
                <a:gd name="connsiteX291" fmla="*/ 47878 w 202787"/>
                <a:gd name="connsiteY291" fmla="*/ 31907 h 195333"/>
                <a:gd name="connsiteX292" fmla="*/ 49022 w 202787"/>
                <a:gd name="connsiteY292" fmla="*/ 35431 h 195333"/>
                <a:gd name="connsiteX293" fmla="*/ 53022 w 202787"/>
                <a:gd name="connsiteY293" fmla="*/ 37717 h 195333"/>
                <a:gd name="connsiteX294" fmla="*/ 53136 w 202787"/>
                <a:gd name="connsiteY294" fmla="*/ 39603 h 195333"/>
                <a:gd name="connsiteX295" fmla="*/ 53022 w 202787"/>
                <a:gd name="connsiteY295" fmla="*/ 39718 h 195333"/>
                <a:gd name="connsiteX296" fmla="*/ 50069 w 202787"/>
                <a:gd name="connsiteY296" fmla="*/ 40479 h 195333"/>
                <a:gd name="connsiteX297" fmla="*/ 48164 w 202787"/>
                <a:gd name="connsiteY297" fmla="*/ 39241 h 195333"/>
                <a:gd name="connsiteX298" fmla="*/ 47212 w 202787"/>
                <a:gd name="connsiteY298" fmla="*/ 38098 h 195333"/>
                <a:gd name="connsiteX299" fmla="*/ 45307 w 202787"/>
                <a:gd name="connsiteY299" fmla="*/ 38098 h 195333"/>
                <a:gd name="connsiteX300" fmla="*/ 43402 w 202787"/>
                <a:gd name="connsiteY300" fmla="*/ 40575 h 195333"/>
                <a:gd name="connsiteX301" fmla="*/ 44831 w 202787"/>
                <a:gd name="connsiteY301" fmla="*/ 42861 h 195333"/>
                <a:gd name="connsiteX302" fmla="*/ 43497 w 202787"/>
                <a:gd name="connsiteY302" fmla="*/ 44004 h 195333"/>
                <a:gd name="connsiteX303" fmla="*/ 41211 w 202787"/>
                <a:gd name="connsiteY303" fmla="*/ 44004 h 195333"/>
                <a:gd name="connsiteX304" fmla="*/ 39973 w 202787"/>
                <a:gd name="connsiteY304" fmla="*/ 43051 h 195333"/>
                <a:gd name="connsiteX305" fmla="*/ 37115 w 202787"/>
                <a:gd name="connsiteY305" fmla="*/ 40670 h 195333"/>
                <a:gd name="connsiteX306" fmla="*/ 32353 w 202787"/>
                <a:gd name="connsiteY306" fmla="*/ 40670 h 195333"/>
                <a:gd name="connsiteX307" fmla="*/ 30067 w 202787"/>
                <a:gd name="connsiteY307" fmla="*/ 42194 h 195333"/>
                <a:gd name="connsiteX308" fmla="*/ 30067 w 202787"/>
                <a:gd name="connsiteY308" fmla="*/ 43147 h 195333"/>
                <a:gd name="connsiteX309" fmla="*/ 33972 w 202787"/>
                <a:gd name="connsiteY309" fmla="*/ 46099 h 195333"/>
                <a:gd name="connsiteX310" fmla="*/ 36258 w 202787"/>
                <a:gd name="connsiteY310" fmla="*/ 47528 h 195333"/>
                <a:gd name="connsiteX311" fmla="*/ 36382 w 202787"/>
                <a:gd name="connsiteY311" fmla="*/ 48738 h 195333"/>
                <a:gd name="connsiteX312" fmla="*/ 36258 w 202787"/>
                <a:gd name="connsiteY312" fmla="*/ 48861 h 195333"/>
                <a:gd name="connsiteX313" fmla="*/ 34258 w 202787"/>
                <a:gd name="connsiteY313" fmla="*/ 48861 h 195333"/>
                <a:gd name="connsiteX314" fmla="*/ 32162 w 202787"/>
                <a:gd name="connsiteY314" fmla="*/ 48861 h 195333"/>
                <a:gd name="connsiteX315" fmla="*/ 30734 w 202787"/>
                <a:gd name="connsiteY315" fmla="*/ 50290 h 195333"/>
                <a:gd name="connsiteX316" fmla="*/ 30734 w 202787"/>
                <a:gd name="connsiteY316" fmla="*/ 51910 h 195333"/>
                <a:gd name="connsiteX317" fmla="*/ 30734 w 202787"/>
                <a:gd name="connsiteY317" fmla="*/ 53053 h 195333"/>
                <a:gd name="connsiteX318" fmla="*/ 29114 w 202787"/>
                <a:gd name="connsiteY318" fmla="*/ 54958 h 195333"/>
                <a:gd name="connsiteX319" fmla="*/ 27114 w 202787"/>
                <a:gd name="connsiteY319" fmla="*/ 54958 h 195333"/>
                <a:gd name="connsiteX320" fmla="*/ 27114 w 202787"/>
                <a:gd name="connsiteY320" fmla="*/ 53434 h 195333"/>
                <a:gd name="connsiteX321" fmla="*/ 27114 w 202787"/>
                <a:gd name="connsiteY321" fmla="*/ 51814 h 195333"/>
                <a:gd name="connsiteX322" fmla="*/ 25781 w 202787"/>
                <a:gd name="connsiteY322" fmla="*/ 51053 h 195333"/>
                <a:gd name="connsiteX323" fmla="*/ 22733 w 202787"/>
                <a:gd name="connsiteY323" fmla="*/ 53719 h 195333"/>
                <a:gd name="connsiteX324" fmla="*/ 22733 w 202787"/>
                <a:gd name="connsiteY324" fmla="*/ 57244 h 195333"/>
                <a:gd name="connsiteX325" fmla="*/ 23399 w 202787"/>
                <a:gd name="connsiteY325" fmla="*/ 58863 h 195333"/>
                <a:gd name="connsiteX326" fmla="*/ 22256 w 202787"/>
                <a:gd name="connsiteY326" fmla="*/ 61435 h 195333"/>
                <a:gd name="connsiteX327" fmla="*/ 22256 w 202787"/>
                <a:gd name="connsiteY327" fmla="*/ 61435 h 195333"/>
                <a:gd name="connsiteX328" fmla="*/ 19494 w 202787"/>
                <a:gd name="connsiteY328" fmla="*/ 59815 h 195333"/>
                <a:gd name="connsiteX329" fmla="*/ 19494 w 202787"/>
                <a:gd name="connsiteY329" fmla="*/ 56958 h 195333"/>
                <a:gd name="connsiteX330" fmla="*/ 17779 w 202787"/>
                <a:gd name="connsiteY330" fmla="*/ 54862 h 195333"/>
                <a:gd name="connsiteX331" fmla="*/ 15589 w 202787"/>
                <a:gd name="connsiteY331" fmla="*/ 56958 h 195333"/>
                <a:gd name="connsiteX332" fmla="*/ 15589 w 202787"/>
                <a:gd name="connsiteY332" fmla="*/ 59339 h 195333"/>
                <a:gd name="connsiteX333" fmla="*/ 13208 w 202787"/>
                <a:gd name="connsiteY333" fmla="*/ 61339 h 195333"/>
                <a:gd name="connsiteX334" fmla="*/ 12065 w 202787"/>
                <a:gd name="connsiteY334" fmla="*/ 58863 h 195333"/>
                <a:gd name="connsiteX335" fmla="*/ 13303 w 202787"/>
                <a:gd name="connsiteY335" fmla="*/ 55148 h 195333"/>
                <a:gd name="connsiteX336" fmla="*/ 13303 w 202787"/>
                <a:gd name="connsiteY336" fmla="*/ 53148 h 195333"/>
                <a:gd name="connsiteX337" fmla="*/ 11398 w 202787"/>
                <a:gd name="connsiteY337" fmla="*/ 52386 h 195333"/>
                <a:gd name="connsiteX338" fmla="*/ 9112 w 202787"/>
                <a:gd name="connsiteY338" fmla="*/ 54291 h 195333"/>
                <a:gd name="connsiteX339" fmla="*/ 8159 w 202787"/>
                <a:gd name="connsiteY339" fmla="*/ 57625 h 195333"/>
                <a:gd name="connsiteX340" fmla="*/ 6254 w 202787"/>
                <a:gd name="connsiteY340" fmla="*/ 61244 h 195333"/>
                <a:gd name="connsiteX341" fmla="*/ 3492 w 202787"/>
                <a:gd name="connsiteY341" fmla="*/ 60482 h 195333"/>
                <a:gd name="connsiteX342" fmla="*/ 4349 w 202787"/>
                <a:gd name="connsiteY342" fmla="*/ 57815 h 195333"/>
                <a:gd name="connsiteX343" fmla="*/ 5492 w 202787"/>
                <a:gd name="connsiteY343" fmla="*/ 54100 h 195333"/>
                <a:gd name="connsiteX344" fmla="*/ 1587 w 202787"/>
                <a:gd name="connsiteY344" fmla="*/ 54100 h 195333"/>
                <a:gd name="connsiteX345" fmla="*/ -32 w 202787"/>
                <a:gd name="connsiteY345" fmla="*/ 55624 h 195333"/>
                <a:gd name="connsiteX346" fmla="*/ 15970 w 202787"/>
                <a:gd name="connsiteY346" fmla="*/ 74674 h 195333"/>
                <a:gd name="connsiteX347" fmla="*/ 46164 w 202787"/>
                <a:gd name="connsiteY347" fmla="*/ 147636 h 19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202787" h="195333">
                  <a:moveTo>
                    <a:pt x="46164" y="147636"/>
                  </a:moveTo>
                  <a:cubicBezTo>
                    <a:pt x="48126" y="153456"/>
                    <a:pt x="48774" y="159637"/>
                    <a:pt x="48069" y="165733"/>
                  </a:cubicBezTo>
                  <a:cubicBezTo>
                    <a:pt x="47307" y="170210"/>
                    <a:pt x="45116" y="174592"/>
                    <a:pt x="44545" y="179069"/>
                  </a:cubicBezTo>
                  <a:cubicBezTo>
                    <a:pt x="44040" y="184497"/>
                    <a:pt x="45383" y="189927"/>
                    <a:pt x="48355" y="194499"/>
                  </a:cubicBezTo>
                  <a:lnTo>
                    <a:pt x="49117" y="194499"/>
                  </a:lnTo>
                  <a:cubicBezTo>
                    <a:pt x="50517" y="195080"/>
                    <a:pt x="52098" y="195080"/>
                    <a:pt x="53498" y="194499"/>
                  </a:cubicBezTo>
                  <a:cubicBezTo>
                    <a:pt x="54365" y="194328"/>
                    <a:pt x="55099" y="193765"/>
                    <a:pt x="55499" y="192975"/>
                  </a:cubicBezTo>
                  <a:cubicBezTo>
                    <a:pt x="55651" y="192708"/>
                    <a:pt x="55651" y="192384"/>
                    <a:pt x="55499" y="192118"/>
                  </a:cubicBezTo>
                  <a:cubicBezTo>
                    <a:pt x="54727" y="190632"/>
                    <a:pt x="53384" y="189537"/>
                    <a:pt x="51784" y="189070"/>
                  </a:cubicBezTo>
                  <a:cubicBezTo>
                    <a:pt x="50974" y="188784"/>
                    <a:pt x="50250" y="188298"/>
                    <a:pt x="49688" y="187641"/>
                  </a:cubicBezTo>
                  <a:cubicBezTo>
                    <a:pt x="49326" y="187269"/>
                    <a:pt x="49326" y="186679"/>
                    <a:pt x="49688" y="186307"/>
                  </a:cubicBezTo>
                  <a:cubicBezTo>
                    <a:pt x="50298" y="186060"/>
                    <a:pt x="50984" y="186060"/>
                    <a:pt x="51593" y="186307"/>
                  </a:cubicBezTo>
                  <a:cubicBezTo>
                    <a:pt x="52184" y="186450"/>
                    <a:pt x="52812" y="186450"/>
                    <a:pt x="53403" y="186307"/>
                  </a:cubicBezTo>
                  <a:cubicBezTo>
                    <a:pt x="54070" y="186098"/>
                    <a:pt x="54575" y="185555"/>
                    <a:pt x="54736" y="184879"/>
                  </a:cubicBezTo>
                  <a:cubicBezTo>
                    <a:pt x="54784" y="184336"/>
                    <a:pt x="54784" y="183793"/>
                    <a:pt x="54736" y="183260"/>
                  </a:cubicBezTo>
                  <a:cubicBezTo>
                    <a:pt x="54641" y="182917"/>
                    <a:pt x="54641" y="182554"/>
                    <a:pt x="54736" y="182211"/>
                  </a:cubicBezTo>
                  <a:cubicBezTo>
                    <a:pt x="54803" y="181335"/>
                    <a:pt x="55356" y="180564"/>
                    <a:pt x="56165" y="180212"/>
                  </a:cubicBezTo>
                  <a:cubicBezTo>
                    <a:pt x="56718" y="179869"/>
                    <a:pt x="57423" y="179869"/>
                    <a:pt x="57975" y="180212"/>
                  </a:cubicBezTo>
                  <a:cubicBezTo>
                    <a:pt x="58166" y="180697"/>
                    <a:pt x="58166" y="181249"/>
                    <a:pt x="57975" y="181735"/>
                  </a:cubicBezTo>
                  <a:cubicBezTo>
                    <a:pt x="57880" y="182269"/>
                    <a:pt x="57880" y="182821"/>
                    <a:pt x="57975" y="183354"/>
                  </a:cubicBezTo>
                  <a:cubicBezTo>
                    <a:pt x="57975" y="183354"/>
                    <a:pt x="58737" y="184212"/>
                    <a:pt x="59213" y="184117"/>
                  </a:cubicBezTo>
                  <a:cubicBezTo>
                    <a:pt x="59690" y="184021"/>
                    <a:pt x="61404" y="182783"/>
                    <a:pt x="61976" y="181545"/>
                  </a:cubicBezTo>
                  <a:cubicBezTo>
                    <a:pt x="62699" y="180478"/>
                    <a:pt x="62699" y="179087"/>
                    <a:pt x="61976" y="178020"/>
                  </a:cubicBezTo>
                  <a:cubicBezTo>
                    <a:pt x="61976" y="177449"/>
                    <a:pt x="61118" y="177164"/>
                    <a:pt x="61309" y="176497"/>
                  </a:cubicBezTo>
                  <a:cubicBezTo>
                    <a:pt x="61499" y="175830"/>
                    <a:pt x="62737" y="174782"/>
                    <a:pt x="62357" y="173925"/>
                  </a:cubicBezTo>
                  <a:lnTo>
                    <a:pt x="62357" y="173925"/>
                  </a:lnTo>
                  <a:cubicBezTo>
                    <a:pt x="63119" y="176021"/>
                    <a:pt x="64261" y="174972"/>
                    <a:pt x="65024" y="175544"/>
                  </a:cubicBezTo>
                  <a:cubicBezTo>
                    <a:pt x="65786" y="176116"/>
                    <a:pt x="65024" y="177449"/>
                    <a:pt x="65024" y="178497"/>
                  </a:cubicBezTo>
                  <a:cubicBezTo>
                    <a:pt x="65024" y="179545"/>
                    <a:pt x="65024" y="180688"/>
                    <a:pt x="66643" y="180497"/>
                  </a:cubicBezTo>
                  <a:cubicBezTo>
                    <a:pt x="67691" y="180373"/>
                    <a:pt x="68519" y="179545"/>
                    <a:pt x="68643" y="178497"/>
                  </a:cubicBezTo>
                  <a:cubicBezTo>
                    <a:pt x="68596" y="177707"/>
                    <a:pt x="68596" y="176906"/>
                    <a:pt x="68643" y="176116"/>
                  </a:cubicBezTo>
                  <a:cubicBezTo>
                    <a:pt x="68862" y="175078"/>
                    <a:pt x="69767" y="174325"/>
                    <a:pt x="70834" y="174306"/>
                  </a:cubicBezTo>
                  <a:cubicBezTo>
                    <a:pt x="72167" y="174306"/>
                    <a:pt x="72167" y="175639"/>
                    <a:pt x="71882" y="176782"/>
                  </a:cubicBezTo>
                  <a:lnTo>
                    <a:pt x="70739" y="180402"/>
                  </a:lnTo>
                  <a:cubicBezTo>
                    <a:pt x="70558" y="181021"/>
                    <a:pt x="70558" y="181688"/>
                    <a:pt x="70739" y="182307"/>
                  </a:cubicBezTo>
                  <a:cubicBezTo>
                    <a:pt x="71043" y="183002"/>
                    <a:pt x="71815" y="183374"/>
                    <a:pt x="72548" y="183164"/>
                  </a:cubicBezTo>
                  <a:cubicBezTo>
                    <a:pt x="73491" y="182917"/>
                    <a:pt x="74263" y="182250"/>
                    <a:pt x="74644" y="181355"/>
                  </a:cubicBezTo>
                  <a:cubicBezTo>
                    <a:pt x="75120" y="180345"/>
                    <a:pt x="75377" y="179240"/>
                    <a:pt x="75406" y="178116"/>
                  </a:cubicBezTo>
                  <a:cubicBezTo>
                    <a:pt x="75406" y="176878"/>
                    <a:pt x="75406" y="175258"/>
                    <a:pt x="77120" y="174592"/>
                  </a:cubicBezTo>
                  <a:cubicBezTo>
                    <a:pt x="78835" y="173925"/>
                    <a:pt x="79502" y="174592"/>
                    <a:pt x="79692" y="175544"/>
                  </a:cubicBezTo>
                  <a:cubicBezTo>
                    <a:pt x="79835" y="176468"/>
                    <a:pt x="79559" y="177411"/>
                    <a:pt x="78930" y="178116"/>
                  </a:cubicBezTo>
                  <a:cubicBezTo>
                    <a:pt x="78073" y="179354"/>
                    <a:pt x="76930" y="180878"/>
                    <a:pt x="77882" y="181735"/>
                  </a:cubicBezTo>
                  <a:cubicBezTo>
                    <a:pt x="78987" y="182421"/>
                    <a:pt x="80397" y="182421"/>
                    <a:pt x="81502" y="181735"/>
                  </a:cubicBezTo>
                  <a:cubicBezTo>
                    <a:pt x="82530" y="181097"/>
                    <a:pt x="83311" y="180126"/>
                    <a:pt x="83693" y="178973"/>
                  </a:cubicBezTo>
                  <a:cubicBezTo>
                    <a:pt x="83693" y="177925"/>
                    <a:pt x="83693" y="176973"/>
                    <a:pt x="84454" y="175925"/>
                  </a:cubicBezTo>
                  <a:cubicBezTo>
                    <a:pt x="84731" y="175306"/>
                    <a:pt x="85245" y="174820"/>
                    <a:pt x="85883" y="174592"/>
                  </a:cubicBezTo>
                  <a:cubicBezTo>
                    <a:pt x="87045" y="176078"/>
                    <a:pt x="87045" y="178154"/>
                    <a:pt x="85883" y="179640"/>
                  </a:cubicBezTo>
                  <a:cubicBezTo>
                    <a:pt x="85407" y="180192"/>
                    <a:pt x="85055" y="180840"/>
                    <a:pt x="84836" y="181545"/>
                  </a:cubicBezTo>
                  <a:cubicBezTo>
                    <a:pt x="84836" y="182211"/>
                    <a:pt x="84836" y="182783"/>
                    <a:pt x="86169" y="182688"/>
                  </a:cubicBezTo>
                  <a:lnTo>
                    <a:pt x="87026" y="182688"/>
                  </a:lnTo>
                  <a:cubicBezTo>
                    <a:pt x="88493" y="181840"/>
                    <a:pt x="89560" y="180430"/>
                    <a:pt x="89979" y="178783"/>
                  </a:cubicBezTo>
                  <a:cubicBezTo>
                    <a:pt x="89979" y="177640"/>
                    <a:pt x="89979" y="176306"/>
                    <a:pt x="90932" y="175354"/>
                  </a:cubicBezTo>
                  <a:cubicBezTo>
                    <a:pt x="92665" y="177716"/>
                    <a:pt x="92341" y="181002"/>
                    <a:pt x="90170" y="182974"/>
                  </a:cubicBezTo>
                  <a:cubicBezTo>
                    <a:pt x="89455" y="183660"/>
                    <a:pt x="88817" y="184431"/>
                    <a:pt x="88265" y="185260"/>
                  </a:cubicBezTo>
                  <a:cubicBezTo>
                    <a:pt x="88265" y="186117"/>
                    <a:pt x="88265" y="187069"/>
                    <a:pt x="88836" y="187355"/>
                  </a:cubicBezTo>
                  <a:cubicBezTo>
                    <a:pt x="89693" y="187669"/>
                    <a:pt x="90646" y="187669"/>
                    <a:pt x="91503" y="187355"/>
                  </a:cubicBezTo>
                  <a:cubicBezTo>
                    <a:pt x="93713" y="186584"/>
                    <a:pt x="95503" y="184926"/>
                    <a:pt x="96456" y="182783"/>
                  </a:cubicBezTo>
                  <a:cubicBezTo>
                    <a:pt x="96742" y="180983"/>
                    <a:pt x="96742" y="179154"/>
                    <a:pt x="96456" y="177354"/>
                  </a:cubicBezTo>
                  <a:cubicBezTo>
                    <a:pt x="96399" y="176573"/>
                    <a:pt x="96809" y="175821"/>
                    <a:pt x="97504" y="175449"/>
                  </a:cubicBezTo>
                  <a:cubicBezTo>
                    <a:pt x="98399" y="174887"/>
                    <a:pt x="99571" y="175154"/>
                    <a:pt x="100133" y="176049"/>
                  </a:cubicBezTo>
                  <a:cubicBezTo>
                    <a:pt x="100142" y="176068"/>
                    <a:pt x="100161" y="176097"/>
                    <a:pt x="100171" y="176116"/>
                  </a:cubicBezTo>
                  <a:cubicBezTo>
                    <a:pt x="100409" y="176954"/>
                    <a:pt x="100409" y="177849"/>
                    <a:pt x="100171" y="178687"/>
                  </a:cubicBezTo>
                  <a:cubicBezTo>
                    <a:pt x="99914" y="179554"/>
                    <a:pt x="100371" y="180469"/>
                    <a:pt x="101219" y="180783"/>
                  </a:cubicBezTo>
                  <a:cubicBezTo>
                    <a:pt x="102676" y="181012"/>
                    <a:pt x="104133" y="180430"/>
                    <a:pt x="105028" y="179259"/>
                  </a:cubicBezTo>
                  <a:cubicBezTo>
                    <a:pt x="105619" y="178316"/>
                    <a:pt x="105914" y="177230"/>
                    <a:pt x="105886" y="176116"/>
                  </a:cubicBezTo>
                  <a:lnTo>
                    <a:pt x="105886" y="174401"/>
                  </a:lnTo>
                  <a:cubicBezTo>
                    <a:pt x="107715" y="175649"/>
                    <a:pt x="108677" y="177830"/>
                    <a:pt x="108362" y="180021"/>
                  </a:cubicBezTo>
                  <a:cubicBezTo>
                    <a:pt x="108277" y="180621"/>
                    <a:pt x="108277" y="181231"/>
                    <a:pt x="108362" y="181831"/>
                  </a:cubicBezTo>
                  <a:cubicBezTo>
                    <a:pt x="108505" y="182488"/>
                    <a:pt x="109115" y="182945"/>
                    <a:pt x="109791" y="182878"/>
                  </a:cubicBezTo>
                  <a:lnTo>
                    <a:pt x="110934" y="182878"/>
                  </a:lnTo>
                  <a:cubicBezTo>
                    <a:pt x="112591" y="182221"/>
                    <a:pt x="113630" y="180564"/>
                    <a:pt x="113506" y="178783"/>
                  </a:cubicBezTo>
                  <a:cubicBezTo>
                    <a:pt x="113125" y="177440"/>
                    <a:pt x="112611" y="176125"/>
                    <a:pt x="111982" y="174878"/>
                  </a:cubicBezTo>
                  <a:cubicBezTo>
                    <a:pt x="111763" y="174287"/>
                    <a:pt x="112058" y="173629"/>
                    <a:pt x="112649" y="173410"/>
                  </a:cubicBezTo>
                  <a:cubicBezTo>
                    <a:pt x="112715" y="173382"/>
                    <a:pt x="112772" y="173363"/>
                    <a:pt x="112839" y="173353"/>
                  </a:cubicBezTo>
                  <a:lnTo>
                    <a:pt x="113696" y="173353"/>
                  </a:lnTo>
                  <a:cubicBezTo>
                    <a:pt x="115697" y="174687"/>
                    <a:pt x="115030" y="177354"/>
                    <a:pt x="116649" y="178878"/>
                  </a:cubicBezTo>
                  <a:cubicBezTo>
                    <a:pt x="117963" y="179812"/>
                    <a:pt x="119516" y="180373"/>
                    <a:pt x="121126" y="180497"/>
                  </a:cubicBezTo>
                  <a:cubicBezTo>
                    <a:pt x="122364" y="180497"/>
                    <a:pt x="124174" y="180497"/>
                    <a:pt x="124364" y="179449"/>
                  </a:cubicBezTo>
                  <a:cubicBezTo>
                    <a:pt x="124555" y="178402"/>
                    <a:pt x="124364" y="178783"/>
                    <a:pt x="123888" y="178497"/>
                  </a:cubicBezTo>
                  <a:cubicBezTo>
                    <a:pt x="123412" y="178211"/>
                    <a:pt x="120840" y="176592"/>
                    <a:pt x="119411" y="175544"/>
                  </a:cubicBezTo>
                  <a:cubicBezTo>
                    <a:pt x="117925" y="174744"/>
                    <a:pt x="117059" y="173134"/>
                    <a:pt x="117220" y="171448"/>
                  </a:cubicBezTo>
                  <a:cubicBezTo>
                    <a:pt x="118011" y="170753"/>
                    <a:pt x="119192" y="170753"/>
                    <a:pt x="119983" y="171448"/>
                  </a:cubicBezTo>
                  <a:cubicBezTo>
                    <a:pt x="120554" y="172020"/>
                    <a:pt x="120650" y="172782"/>
                    <a:pt x="121411" y="173258"/>
                  </a:cubicBezTo>
                  <a:lnTo>
                    <a:pt x="122078" y="173258"/>
                  </a:lnTo>
                  <a:cubicBezTo>
                    <a:pt x="122859" y="173182"/>
                    <a:pt x="123440" y="172487"/>
                    <a:pt x="123364" y="171696"/>
                  </a:cubicBezTo>
                  <a:cubicBezTo>
                    <a:pt x="123355" y="171610"/>
                    <a:pt x="123336" y="171534"/>
                    <a:pt x="123317" y="171448"/>
                  </a:cubicBezTo>
                  <a:cubicBezTo>
                    <a:pt x="123317" y="170687"/>
                    <a:pt x="123317" y="169734"/>
                    <a:pt x="124078" y="169353"/>
                  </a:cubicBezTo>
                  <a:cubicBezTo>
                    <a:pt x="124841" y="168972"/>
                    <a:pt x="126079" y="172306"/>
                    <a:pt x="126841" y="173925"/>
                  </a:cubicBezTo>
                  <a:cubicBezTo>
                    <a:pt x="128451" y="176640"/>
                    <a:pt x="131403" y="178278"/>
                    <a:pt x="134556" y="178211"/>
                  </a:cubicBezTo>
                  <a:lnTo>
                    <a:pt x="136270" y="178211"/>
                  </a:lnTo>
                  <a:cubicBezTo>
                    <a:pt x="137385" y="177887"/>
                    <a:pt x="138080" y="176782"/>
                    <a:pt x="137890" y="175639"/>
                  </a:cubicBezTo>
                  <a:cubicBezTo>
                    <a:pt x="137890" y="174782"/>
                    <a:pt x="136842" y="174211"/>
                    <a:pt x="136175" y="173544"/>
                  </a:cubicBezTo>
                  <a:cubicBezTo>
                    <a:pt x="135194" y="172658"/>
                    <a:pt x="134442" y="171544"/>
                    <a:pt x="133985" y="170305"/>
                  </a:cubicBezTo>
                  <a:cubicBezTo>
                    <a:pt x="133356" y="169096"/>
                    <a:pt x="133823" y="167600"/>
                    <a:pt x="135032" y="166962"/>
                  </a:cubicBezTo>
                  <a:cubicBezTo>
                    <a:pt x="135099" y="166933"/>
                    <a:pt x="135156" y="166905"/>
                    <a:pt x="135223" y="166876"/>
                  </a:cubicBezTo>
                  <a:cubicBezTo>
                    <a:pt x="136566" y="166229"/>
                    <a:pt x="138176" y="166581"/>
                    <a:pt x="139128" y="167734"/>
                  </a:cubicBezTo>
                  <a:cubicBezTo>
                    <a:pt x="139890" y="168591"/>
                    <a:pt x="140176" y="169734"/>
                    <a:pt x="141319" y="170401"/>
                  </a:cubicBezTo>
                  <a:cubicBezTo>
                    <a:pt x="142462" y="171067"/>
                    <a:pt x="144843" y="170401"/>
                    <a:pt x="145319" y="169544"/>
                  </a:cubicBezTo>
                  <a:cubicBezTo>
                    <a:pt x="145539" y="169162"/>
                    <a:pt x="145539" y="168686"/>
                    <a:pt x="145319" y="168305"/>
                  </a:cubicBezTo>
                  <a:cubicBezTo>
                    <a:pt x="144643" y="167543"/>
                    <a:pt x="143881" y="166876"/>
                    <a:pt x="143033" y="166305"/>
                  </a:cubicBezTo>
                  <a:cubicBezTo>
                    <a:pt x="142271" y="165638"/>
                    <a:pt x="141604" y="164686"/>
                    <a:pt x="142081" y="163733"/>
                  </a:cubicBezTo>
                  <a:cubicBezTo>
                    <a:pt x="142614" y="162885"/>
                    <a:pt x="143557" y="162381"/>
                    <a:pt x="144557" y="162400"/>
                  </a:cubicBezTo>
                  <a:cubicBezTo>
                    <a:pt x="145510" y="162400"/>
                    <a:pt x="146367" y="162962"/>
                    <a:pt x="146748" y="163828"/>
                  </a:cubicBezTo>
                  <a:lnTo>
                    <a:pt x="149701" y="168972"/>
                  </a:lnTo>
                  <a:cubicBezTo>
                    <a:pt x="150130" y="169858"/>
                    <a:pt x="150711" y="170667"/>
                    <a:pt x="151415" y="171353"/>
                  </a:cubicBezTo>
                  <a:cubicBezTo>
                    <a:pt x="152349" y="172125"/>
                    <a:pt x="153539" y="172525"/>
                    <a:pt x="154749" y="172496"/>
                  </a:cubicBezTo>
                  <a:cubicBezTo>
                    <a:pt x="155587" y="172515"/>
                    <a:pt x="156416" y="172277"/>
                    <a:pt x="157130" y="171830"/>
                  </a:cubicBezTo>
                  <a:cubicBezTo>
                    <a:pt x="157892" y="171830"/>
                    <a:pt x="158273" y="170687"/>
                    <a:pt x="158083" y="170210"/>
                  </a:cubicBezTo>
                  <a:cubicBezTo>
                    <a:pt x="157892" y="169734"/>
                    <a:pt x="157321" y="169448"/>
                    <a:pt x="156749" y="169162"/>
                  </a:cubicBezTo>
                  <a:cubicBezTo>
                    <a:pt x="155292" y="168467"/>
                    <a:pt x="154111" y="167286"/>
                    <a:pt x="153416" y="165829"/>
                  </a:cubicBezTo>
                  <a:cubicBezTo>
                    <a:pt x="153416" y="165257"/>
                    <a:pt x="153416" y="164495"/>
                    <a:pt x="153892" y="164114"/>
                  </a:cubicBezTo>
                  <a:cubicBezTo>
                    <a:pt x="154387" y="163933"/>
                    <a:pt x="154920" y="163933"/>
                    <a:pt x="155416" y="164114"/>
                  </a:cubicBezTo>
                  <a:cubicBezTo>
                    <a:pt x="156473" y="164304"/>
                    <a:pt x="157407" y="164924"/>
                    <a:pt x="157987" y="165829"/>
                  </a:cubicBezTo>
                  <a:cubicBezTo>
                    <a:pt x="158492" y="166676"/>
                    <a:pt x="159216" y="167372"/>
                    <a:pt x="160083" y="167829"/>
                  </a:cubicBezTo>
                  <a:cubicBezTo>
                    <a:pt x="161321" y="168353"/>
                    <a:pt x="162741" y="168172"/>
                    <a:pt x="163798" y="167353"/>
                  </a:cubicBezTo>
                  <a:cubicBezTo>
                    <a:pt x="164350" y="166762"/>
                    <a:pt x="164350" y="165848"/>
                    <a:pt x="163798" y="165257"/>
                  </a:cubicBezTo>
                  <a:cubicBezTo>
                    <a:pt x="163226" y="164686"/>
                    <a:pt x="162550" y="164228"/>
                    <a:pt x="161798" y="163924"/>
                  </a:cubicBezTo>
                  <a:cubicBezTo>
                    <a:pt x="159531" y="162790"/>
                    <a:pt x="157540" y="161162"/>
                    <a:pt x="155987" y="159161"/>
                  </a:cubicBezTo>
                  <a:cubicBezTo>
                    <a:pt x="155511" y="158494"/>
                    <a:pt x="155225" y="157542"/>
                    <a:pt x="155987" y="156971"/>
                  </a:cubicBezTo>
                  <a:cubicBezTo>
                    <a:pt x="156606" y="156628"/>
                    <a:pt x="157369" y="156628"/>
                    <a:pt x="157987" y="156971"/>
                  </a:cubicBezTo>
                  <a:cubicBezTo>
                    <a:pt x="158464" y="157199"/>
                    <a:pt x="158883" y="157523"/>
                    <a:pt x="159226" y="157923"/>
                  </a:cubicBezTo>
                  <a:lnTo>
                    <a:pt x="161036" y="159733"/>
                  </a:lnTo>
                  <a:cubicBezTo>
                    <a:pt x="161855" y="160542"/>
                    <a:pt x="162931" y="161047"/>
                    <a:pt x="164084" y="161162"/>
                  </a:cubicBezTo>
                  <a:cubicBezTo>
                    <a:pt x="165417" y="161162"/>
                    <a:pt x="167227" y="160495"/>
                    <a:pt x="167322" y="159447"/>
                  </a:cubicBezTo>
                  <a:cubicBezTo>
                    <a:pt x="167417" y="158399"/>
                    <a:pt x="166465" y="158114"/>
                    <a:pt x="165608" y="157637"/>
                  </a:cubicBezTo>
                  <a:cubicBezTo>
                    <a:pt x="164931" y="157228"/>
                    <a:pt x="164341" y="156675"/>
                    <a:pt x="163893" y="156018"/>
                  </a:cubicBezTo>
                  <a:cubicBezTo>
                    <a:pt x="163655" y="155713"/>
                    <a:pt x="163655" y="155275"/>
                    <a:pt x="163893" y="154970"/>
                  </a:cubicBezTo>
                  <a:cubicBezTo>
                    <a:pt x="163988" y="154732"/>
                    <a:pt x="164160" y="154532"/>
                    <a:pt x="164369" y="154399"/>
                  </a:cubicBezTo>
                  <a:cubicBezTo>
                    <a:pt x="165646" y="153589"/>
                    <a:pt x="167284" y="153589"/>
                    <a:pt x="168560" y="154399"/>
                  </a:cubicBezTo>
                  <a:cubicBezTo>
                    <a:pt x="169456" y="155008"/>
                    <a:pt x="170094" y="155922"/>
                    <a:pt x="170370" y="156971"/>
                  </a:cubicBezTo>
                  <a:cubicBezTo>
                    <a:pt x="170542" y="158066"/>
                    <a:pt x="171084" y="159076"/>
                    <a:pt x="171894" y="159828"/>
                  </a:cubicBezTo>
                  <a:cubicBezTo>
                    <a:pt x="172199" y="159933"/>
                    <a:pt x="172542" y="159933"/>
                    <a:pt x="172847" y="159828"/>
                  </a:cubicBezTo>
                  <a:cubicBezTo>
                    <a:pt x="173685" y="159818"/>
                    <a:pt x="174494" y="159513"/>
                    <a:pt x="175133" y="158970"/>
                  </a:cubicBezTo>
                  <a:cubicBezTo>
                    <a:pt x="175580" y="158694"/>
                    <a:pt x="175961" y="158342"/>
                    <a:pt x="176276" y="157923"/>
                  </a:cubicBezTo>
                  <a:cubicBezTo>
                    <a:pt x="177009" y="156704"/>
                    <a:pt x="176609" y="155122"/>
                    <a:pt x="175390" y="154399"/>
                  </a:cubicBezTo>
                  <a:cubicBezTo>
                    <a:pt x="175342" y="154360"/>
                    <a:pt x="175285" y="154332"/>
                    <a:pt x="175228" y="154303"/>
                  </a:cubicBezTo>
                  <a:cubicBezTo>
                    <a:pt x="173875" y="153608"/>
                    <a:pt x="172599" y="152780"/>
                    <a:pt x="171418" y="151827"/>
                  </a:cubicBezTo>
                  <a:cubicBezTo>
                    <a:pt x="170865" y="151341"/>
                    <a:pt x="170808" y="150494"/>
                    <a:pt x="171304" y="149941"/>
                  </a:cubicBezTo>
                  <a:cubicBezTo>
                    <a:pt x="171342" y="149903"/>
                    <a:pt x="171380" y="149865"/>
                    <a:pt x="171418" y="149827"/>
                  </a:cubicBezTo>
                  <a:cubicBezTo>
                    <a:pt x="172180" y="149179"/>
                    <a:pt x="173209" y="148932"/>
                    <a:pt x="174180" y="149160"/>
                  </a:cubicBezTo>
                  <a:cubicBezTo>
                    <a:pt x="174923" y="149417"/>
                    <a:pt x="175561" y="149922"/>
                    <a:pt x="175990" y="150588"/>
                  </a:cubicBezTo>
                  <a:cubicBezTo>
                    <a:pt x="176247" y="151017"/>
                    <a:pt x="176571" y="151398"/>
                    <a:pt x="176942" y="151731"/>
                  </a:cubicBezTo>
                  <a:cubicBezTo>
                    <a:pt x="177495" y="151941"/>
                    <a:pt x="178104" y="151941"/>
                    <a:pt x="178657" y="151731"/>
                  </a:cubicBezTo>
                  <a:cubicBezTo>
                    <a:pt x="179809" y="151541"/>
                    <a:pt x="180629" y="150512"/>
                    <a:pt x="180562" y="149350"/>
                  </a:cubicBezTo>
                  <a:cubicBezTo>
                    <a:pt x="180562" y="148493"/>
                    <a:pt x="179609" y="147826"/>
                    <a:pt x="179228" y="146969"/>
                  </a:cubicBezTo>
                  <a:cubicBezTo>
                    <a:pt x="178847" y="146112"/>
                    <a:pt x="179800" y="146207"/>
                    <a:pt x="180562" y="145921"/>
                  </a:cubicBezTo>
                  <a:cubicBezTo>
                    <a:pt x="181267" y="145645"/>
                    <a:pt x="182048" y="145645"/>
                    <a:pt x="182753" y="145921"/>
                  </a:cubicBezTo>
                  <a:cubicBezTo>
                    <a:pt x="183210" y="146131"/>
                    <a:pt x="183610" y="146455"/>
                    <a:pt x="183895" y="146874"/>
                  </a:cubicBezTo>
                  <a:cubicBezTo>
                    <a:pt x="184610" y="147893"/>
                    <a:pt x="185515" y="148769"/>
                    <a:pt x="186562" y="149445"/>
                  </a:cubicBezTo>
                  <a:cubicBezTo>
                    <a:pt x="187982" y="150141"/>
                    <a:pt x="189601" y="150312"/>
                    <a:pt x="191135" y="149922"/>
                  </a:cubicBezTo>
                  <a:cubicBezTo>
                    <a:pt x="192087" y="149922"/>
                    <a:pt x="193135" y="149160"/>
                    <a:pt x="193325" y="148493"/>
                  </a:cubicBezTo>
                  <a:cubicBezTo>
                    <a:pt x="193459" y="148226"/>
                    <a:pt x="193459" y="147903"/>
                    <a:pt x="193325" y="147636"/>
                  </a:cubicBezTo>
                  <a:cubicBezTo>
                    <a:pt x="193325" y="146207"/>
                    <a:pt x="191325" y="145160"/>
                    <a:pt x="189706" y="144398"/>
                  </a:cubicBezTo>
                  <a:cubicBezTo>
                    <a:pt x="188839" y="144121"/>
                    <a:pt x="188077" y="143588"/>
                    <a:pt x="187515" y="142873"/>
                  </a:cubicBezTo>
                  <a:cubicBezTo>
                    <a:pt x="187191" y="142483"/>
                    <a:pt x="187191" y="141930"/>
                    <a:pt x="187515" y="141540"/>
                  </a:cubicBezTo>
                  <a:cubicBezTo>
                    <a:pt x="188125" y="141302"/>
                    <a:pt x="188811" y="141302"/>
                    <a:pt x="189420" y="141540"/>
                  </a:cubicBezTo>
                  <a:cubicBezTo>
                    <a:pt x="190077" y="141683"/>
                    <a:pt x="190763" y="141683"/>
                    <a:pt x="191420" y="141540"/>
                  </a:cubicBezTo>
                  <a:cubicBezTo>
                    <a:pt x="192097" y="141378"/>
                    <a:pt x="192639" y="140873"/>
                    <a:pt x="192849" y="140206"/>
                  </a:cubicBezTo>
                  <a:cubicBezTo>
                    <a:pt x="192944" y="139673"/>
                    <a:pt x="192944" y="139121"/>
                    <a:pt x="192849" y="138587"/>
                  </a:cubicBezTo>
                  <a:cubicBezTo>
                    <a:pt x="192801" y="138206"/>
                    <a:pt x="192801" y="137825"/>
                    <a:pt x="192849" y="137444"/>
                  </a:cubicBezTo>
                  <a:cubicBezTo>
                    <a:pt x="193049" y="136606"/>
                    <a:pt x="193659" y="135929"/>
                    <a:pt x="194468" y="135635"/>
                  </a:cubicBezTo>
                  <a:cubicBezTo>
                    <a:pt x="195049" y="135272"/>
                    <a:pt x="195792" y="135272"/>
                    <a:pt x="196373" y="135635"/>
                  </a:cubicBezTo>
                  <a:cubicBezTo>
                    <a:pt x="196554" y="136129"/>
                    <a:pt x="196554" y="136663"/>
                    <a:pt x="196373" y="137158"/>
                  </a:cubicBezTo>
                  <a:cubicBezTo>
                    <a:pt x="196326" y="137730"/>
                    <a:pt x="196326" y="138301"/>
                    <a:pt x="196373" y="138873"/>
                  </a:cubicBezTo>
                  <a:cubicBezTo>
                    <a:pt x="196373" y="138873"/>
                    <a:pt x="197040" y="139730"/>
                    <a:pt x="197516" y="139635"/>
                  </a:cubicBezTo>
                  <a:cubicBezTo>
                    <a:pt x="197993" y="139540"/>
                    <a:pt x="199898" y="138397"/>
                    <a:pt x="200564" y="137158"/>
                  </a:cubicBezTo>
                  <a:cubicBezTo>
                    <a:pt x="201288" y="136092"/>
                    <a:pt x="201288" y="134701"/>
                    <a:pt x="200564" y="133634"/>
                  </a:cubicBezTo>
                  <a:cubicBezTo>
                    <a:pt x="200564" y="133063"/>
                    <a:pt x="199707" y="132681"/>
                    <a:pt x="199898" y="132015"/>
                  </a:cubicBezTo>
                  <a:cubicBezTo>
                    <a:pt x="200088" y="131348"/>
                    <a:pt x="201422" y="130395"/>
                    <a:pt x="201136" y="129539"/>
                  </a:cubicBezTo>
                  <a:lnTo>
                    <a:pt x="201136" y="129539"/>
                  </a:lnTo>
                  <a:cubicBezTo>
                    <a:pt x="201136" y="130872"/>
                    <a:pt x="202184" y="130967"/>
                    <a:pt x="202755" y="130967"/>
                  </a:cubicBezTo>
                  <a:cubicBezTo>
                    <a:pt x="201088" y="128815"/>
                    <a:pt x="199564" y="126547"/>
                    <a:pt x="198183" y="124205"/>
                  </a:cubicBezTo>
                  <a:cubicBezTo>
                    <a:pt x="195545" y="119185"/>
                    <a:pt x="193411" y="113927"/>
                    <a:pt x="191801" y="108488"/>
                  </a:cubicBezTo>
                  <a:lnTo>
                    <a:pt x="169227" y="40385"/>
                  </a:lnTo>
                  <a:cubicBezTo>
                    <a:pt x="166884" y="35032"/>
                    <a:pt x="166151" y="29097"/>
                    <a:pt x="167132" y="23335"/>
                  </a:cubicBezTo>
                  <a:cubicBezTo>
                    <a:pt x="168255" y="20429"/>
                    <a:pt x="169113" y="17438"/>
                    <a:pt x="169703" y="14381"/>
                  </a:cubicBezTo>
                  <a:cubicBezTo>
                    <a:pt x="169665" y="11085"/>
                    <a:pt x="168446" y="7904"/>
                    <a:pt x="166274" y="5428"/>
                  </a:cubicBezTo>
                  <a:cubicBezTo>
                    <a:pt x="165750" y="6409"/>
                    <a:pt x="165750" y="7590"/>
                    <a:pt x="166274" y="8571"/>
                  </a:cubicBezTo>
                  <a:cubicBezTo>
                    <a:pt x="166274" y="9142"/>
                    <a:pt x="167132" y="9523"/>
                    <a:pt x="166846" y="10190"/>
                  </a:cubicBezTo>
                  <a:cubicBezTo>
                    <a:pt x="166560" y="10857"/>
                    <a:pt x="165322" y="11810"/>
                    <a:pt x="165608" y="12667"/>
                  </a:cubicBezTo>
                  <a:lnTo>
                    <a:pt x="165608" y="12667"/>
                  </a:lnTo>
                  <a:cubicBezTo>
                    <a:pt x="165036" y="10476"/>
                    <a:pt x="163798" y="11619"/>
                    <a:pt x="163036" y="10952"/>
                  </a:cubicBezTo>
                  <a:cubicBezTo>
                    <a:pt x="162274" y="10285"/>
                    <a:pt x="163036" y="9047"/>
                    <a:pt x="163036" y="7999"/>
                  </a:cubicBezTo>
                  <a:cubicBezTo>
                    <a:pt x="163360" y="7218"/>
                    <a:pt x="162988" y="6333"/>
                    <a:pt x="162217" y="6009"/>
                  </a:cubicBezTo>
                  <a:cubicBezTo>
                    <a:pt x="161960" y="5904"/>
                    <a:pt x="161683" y="5866"/>
                    <a:pt x="161417" y="5904"/>
                  </a:cubicBezTo>
                  <a:cubicBezTo>
                    <a:pt x="160359" y="6027"/>
                    <a:pt x="159493" y="6780"/>
                    <a:pt x="159226" y="7809"/>
                  </a:cubicBezTo>
                  <a:cubicBezTo>
                    <a:pt x="159226" y="8666"/>
                    <a:pt x="159226" y="9428"/>
                    <a:pt x="159226" y="10285"/>
                  </a:cubicBezTo>
                  <a:cubicBezTo>
                    <a:pt x="158845" y="11285"/>
                    <a:pt x="157911" y="11952"/>
                    <a:pt x="156845" y="12000"/>
                  </a:cubicBezTo>
                  <a:cubicBezTo>
                    <a:pt x="155320" y="12000"/>
                    <a:pt x="155416" y="10571"/>
                    <a:pt x="155797" y="9523"/>
                  </a:cubicBezTo>
                  <a:lnTo>
                    <a:pt x="157226" y="5904"/>
                  </a:lnTo>
                  <a:cubicBezTo>
                    <a:pt x="157407" y="5284"/>
                    <a:pt x="157407" y="4618"/>
                    <a:pt x="157226" y="3999"/>
                  </a:cubicBezTo>
                  <a:cubicBezTo>
                    <a:pt x="156959" y="3265"/>
                    <a:pt x="156178" y="2856"/>
                    <a:pt x="155416" y="3046"/>
                  </a:cubicBezTo>
                  <a:cubicBezTo>
                    <a:pt x="154435" y="3313"/>
                    <a:pt x="153616" y="3970"/>
                    <a:pt x="153130" y="4856"/>
                  </a:cubicBezTo>
                  <a:cubicBezTo>
                    <a:pt x="152558" y="5809"/>
                    <a:pt x="152225" y="6885"/>
                    <a:pt x="152177" y="7999"/>
                  </a:cubicBezTo>
                  <a:cubicBezTo>
                    <a:pt x="152177" y="9238"/>
                    <a:pt x="152177" y="10952"/>
                    <a:pt x="150082" y="11524"/>
                  </a:cubicBezTo>
                  <a:cubicBezTo>
                    <a:pt x="149129" y="11962"/>
                    <a:pt x="147996" y="11543"/>
                    <a:pt x="147558" y="10590"/>
                  </a:cubicBezTo>
                  <a:cubicBezTo>
                    <a:pt x="147539" y="10552"/>
                    <a:pt x="147529" y="10514"/>
                    <a:pt x="147510" y="10476"/>
                  </a:cubicBezTo>
                  <a:cubicBezTo>
                    <a:pt x="147434" y="9552"/>
                    <a:pt x="147786" y="8638"/>
                    <a:pt x="148462" y="7999"/>
                  </a:cubicBezTo>
                  <a:cubicBezTo>
                    <a:pt x="149320" y="6761"/>
                    <a:pt x="150653" y="5237"/>
                    <a:pt x="149701" y="4380"/>
                  </a:cubicBezTo>
                  <a:cubicBezTo>
                    <a:pt x="148748" y="3522"/>
                    <a:pt x="147129" y="3808"/>
                    <a:pt x="145891" y="4380"/>
                  </a:cubicBezTo>
                  <a:cubicBezTo>
                    <a:pt x="144843" y="5047"/>
                    <a:pt x="144014" y="6009"/>
                    <a:pt x="143510" y="7142"/>
                  </a:cubicBezTo>
                  <a:cubicBezTo>
                    <a:pt x="143510" y="8190"/>
                    <a:pt x="143033" y="9142"/>
                    <a:pt x="142557" y="10190"/>
                  </a:cubicBezTo>
                  <a:cubicBezTo>
                    <a:pt x="142271" y="10838"/>
                    <a:pt x="141709" y="11324"/>
                    <a:pt x="141033" y="11524"/>
                  </a:cubicBezTo>
                  <a:cubicBezTo>
                    <a:pt x="139833" y="10057"/>
                    <a:pt x="139833" y="7942"/>
                    <a:pt x="141033" y="6475"/>
                  </a:cubicBezTo>
                  <a:cubicBezTo>
                    <a:pt x="141509" y="5809"/>
                    <a:pt x="142176" y="5237"/>
                    <a:pt x="142271" y="4571"/>
                  </a:cubicBezTo>
                  <a:cubicBezTo>
                    <a:pt x="142367" y="3904"/>
                    <a:pt x="142271" y="3237"/>
                    <a:pt x="140938" y="3428"/>
                  </a:cubicBezTo>
                  <a:cubicBezTo>
                    <a:pt x="140623" y="3351"/>
                    <a:pt x="140300" y="3351"/>
                    <a:pt x="139985" y="3428"/>
                  </a:cubicBezTo>
                  <a:cubicBezTo>
                    <a:pt x="138414" y="4189"/>
                    <a:pt x="137242" y="5571"/>
                    <a:pt x="136747" y="7237"/>
                  </a:cubicBezTo>
                  <a:cubicBezTo>
                    <a:pt x="136747" y="8380"/>
                    <a:pt x="136747" y="9714"/>
                    <a:pt x="135604" y="10666"/>
                  </a:cubicBezTo>
                  <a:cubicBezTo>
                    <a:pt x="133699" y="8666"/>
                    <a:pt x="134366" y="5523"/>
                    <a:pt x="136747" y="3046"/>
                  </a:cubicBezTo>
                  <a:cubicBezTo>
                    <a:pt x="138061" y="2865"/>
                    <a:pt x="139338" y="2513"/>
                    <a:pt x="140557" y="1999"/>
                  </a:cubicBezTo>
                  <a:cubicBezTo>
                    <a:pt x="141033" y="1141"/>
                    <a:pt x="141033" y="189"/>
                    <a:pt x="140081" y="-192"/>
                  </a:cubicBezTo>
                  <a:cubicBezTo>
                    <a:pt x="139176" y="-468"/>
                    <a:pt x="138223" y="-468"/>
                    <a:pt x="137318" y="-192"/>
                  </a:cubicBezTo>
                  <a:cubicBezTo>
                    <a:pt x="134956" y="551"/>
                    <a:pt x="132965" y="2199"/>
                    <a:pt x="131794" y="4380"/>
                  </a:cubicBezTo>
                  <a:cubicBezTo>
                    <a:pt x="131461" y="6170"/>
                    <a:pt x="131461" y="8019"/>
                    <a:pt x="131794" y="9809"/>
                  </a:cubicBezTo>
                  <a:cubicBezTo>
                    <a:pt x="131765" y="10600"/>
                    <a:pt x="131337" y="11324"/>
                    <a:pt x="130651" y="11714"/>
                  </a:cubicBezTo>
                  <a:cubicBezTo>
                    <a:pt x="129670" y="12257"/>
                    <a:pt x="128431" y="11971"/>
                    <a:pt x="127793" y="11048"/>
                  </a:cubicBezTo>
                  <a:cubicBezTo>
                    <a:pt x="127565" y="10209"/>
                    <a:pt x="127565" y="9314"/>
                    <a:pt x="127793" y="8476"/>
                  </a:cubicBezTo>
                  <a:cubicBezTo>
                    <a:pt x="128051" y="7561"/>
                    <a:pt x="127546" y="6599"/>
                    <a:pt x="126650" y="6285"/>
                  </a:cubicBezTo>
                  <a:cubicBezTo>
                    <a:pt x="125145" y="6066"/>
                    <a:pt x="123631" y="6637"/>
                    <a:pt x="122650" y="7809"/>
                  </a:cubicBezTo>
                  <a:cubicBezTo>
                    <a:pt x="122021" y="8733"/>
                    <a:pt x="121688" y="9828"/>
                    <a:pt x="121697" y="10952"/>
                  </a:cubicBezTo>
                  <a:lnTo>
                    <a:pt x="121697" y="12667"/>
                  </a:lnTo>
                  <a:cubicBezTo>
                    <a:pt x="119830" y="11409"/>
                    <a:pt x="118897" y="9162"/>
                    <a:pt x="119316" y="6952"/>
                  </a:cubicBezTo>
                  <a:cubicBezTo>
                    <a:pt x="119449" y="6390"/>
                    <a:pt x="119449" y="5799"/>
                    <a:pt x="119316" y="5237"/>
                  </a:cubicBezTo>
                  <a:cubicBezTo>
                    <a:pt x="119135" y="4561"/>
                    <a:pt x="118488" y="4123"/>
                    <a:pt x="117792" y="4189"/>
                  </a:cubicBezTo>
                  <a:lnTo>
                    <a:pt x="116554" y="4189"/>
                  </a:lnTo>
                  <a:cubicBezTo>
                    <a:pt x="114858" y="4771"/>
                    <a:pt x="113734" y="6399"/>
                    <a:pt x="113792" y="8190"/>
                  </a:cubicBezTo>
                  <a:cubicBezTo>
                    <a:pt x="114125" y="9571"/>
                    <a:pt x="114601" y="10914"/>
                    <a:pt x="115220" y="12190"/>
                  </a:cubicBezTo>
                  <a:cubicBezTo>
                    <a:pt x="115430" y="12781"/>
                    <a:pt x="115125" y="13438"/>
                    <a:pt x="114535" y="13657"/>
                  </a:cubicBezTo>
                  <a:cubicBezTo>
                    <a:pt x="114449" y="13686"/>
                    <a:pt x="114353" y="13705"/>
                    <a:pt x="114268" y="13714"/>
                  </a:cubicBezTo>
                  <a:lnTo>
                    <a:pt x="113411" y="13714"/>
                  </a:lnTo>
                  <a:cubicBezTo>
                    <a:pt x="111410" y="12381"/>
                    <a:pt x="112172" y="9714"/>
                    <a:pt x="110458" y="8095"/>
                  </a:cubicBezTo>
                  <a:cubicBezTo>
                    <a:pt x="109086" y="7133"/>
                    <a:pt x="107467" y="6609"/>
                    <a:pt x="105791" y="6570"/>
                  </a:cubicBezTo>
                  <a:cubicBezTo>
                    <a:pt x="104552" y="6570"/>
                    <a:pt x="102647" y="6570"/>
                    <a:pt x="102361" y="7619"/>
                  </a:cubicBezTo>
                  <a:cubicBezTo>
                    <a:pt x="102076" y="8666"/>
                    <a:pt x="102361" y="8285"/>
                    <a:pt x="102838" y="8571"/>
                  </a:cubicBezTo>
                  <a:cubicBezTo>
                    <a:pt x="103314" y="8856"/>
                    <a:pt x="106076" y="10476"/>
                    <a:pt x="107505" y="11524"/>
                  </a:cubicBezTo>
                  <a:cubicBezTo>
                    <a:pt x="108934" y="12571"/>
                    <a:pt x="110077" y="14000"/>
                    <a:pt x="109601" y="15619"/>
                  </a:cubicBezTo>
                  <a:cubicBezTo>
                    <a:pt x="108810" y="16315"/>
                    <a:pt x="107629" y="16315"/>
                    <a:pt x="106838" y="15619"/>
                  </a:cubicBezTo>
                  <a:cubicBezTo>
                    <a:pt x="106267" y="15048"/>
                    <a:pt x="106076" y="14286"/>
                    <a:pt x="105314" y="13810"/>
                  </a:cubicBezTo>
                  <a:lnTo>
                    <a:pt x="104648" y="13810"/>
                  </a:lnTo>
                  <a:cubicBezTo>
                    <a:pt x="103762" y="13905"/>
                    <a:pt x="103114" y="14705"/>
                    <a:pt x="103219" y="15600"/>
                  </a:cubicBezTo>
                  <a:cubicBezTo>
                    <a:pt x="103219" y="15600"/>
                    <a:pt x="103219" y="15610"/>
                    <a:pt x="103219" y="15619"/>
                  </a:cubicBezTo>
                  <a:cubicBezTo>
                    <a:pt x="103219" y="16381"/>
                    <a:pt x="103219" y="17334"/>
                    <a:pt x="102457" y="17715"/>
                  </a:cubicBezTo>
                  <a:cubicBezTo>
                    <a:pt x="101695" y="18096"/>
                    <a:pt x="100457" y="14762"/>
                    <a:pt x="99695" y="13143"/>
                  </a:cubicBezTo>
                  <a:cubicBezTo>
                    <a:pt x="97980" y="10409"/>
                    <a:pt x="94923" y="8799"/>
                    <a:pt x="91694" y="8952"/>
                  </a:cubicBezTo>
                  <a:cubicBezTo>
                    <a:pt x="91094" y="8856"/>
                    <a:pt x="90484" y="8856"/>
                    <a:pt x="89884" y="8952"/>
                  </a:cubicBezTo>
                  <a:cubicBezTo>
                    <a:pt x="88731" y="9190"/>
                    <a:pt x="87950" y="10257"/>
                    <a:pt x="88074" y="11428"/>
                  </a:cubicBezTo>
                  <a:cubicBezTo>
                    <a:pt x="88512" y="12286"/>
                    <a:pt x="89131" y="13029"/>
                    <a:pt x="89884" y="13619"/>
                  </a:cubicBezTo>
                  <a:cubicBezTo>
                    <a:pt x="90894" y="14467"/>
                    <a:pt x="91675" y="15543"/>
                    <a:pt x="92170" y="16762"/>
                  </a:cubicBezTo>
                  <a:cubicBezTo>
                    <a:pt x="92751" y="18115"/>
                    <a:pt x="92132" y="19687"/>
                    <a:pt x="90779" y="20268"/>
                  </a:cubicBezTo>
                  <a:cubicBezTo>
                    <a:pt x="90770" y="20277"/>
                    <a:pt x="90751" y="20277"/>
                    <a:pt x="90741" y="20286"/>
                  </a:cubicBezTo>
                  <a:cubicBezTo>
                    <a:pt x="89388" y="20934"/>
                    <a:pt x="87760" y="20629"/>
                    <a:pt x="86741" y="19525"/>
                  </a:cubicBezTo>
                  <a:cubicBezTo>
                    <a:pt x="85978" y="18572"/>
                    <a:pt x="85598" y="17429"/>
                    <a:pt x="84454" y="16858"/>
                  </a:cubicBezTo>
                  <a:cubicBezTo>
                    <a:pt x="82988" y="16181"/>
                    <a:pt x="81264" y="16534"/>
                    <a:pt x="80168" y="17715"/>
                  </a:cubicBezTo>
                  <a:cubicBezTo>
                    <a:pt x="79921" y="18096"/>
                    <a:pt x="79921" y="18572"/>
                    <a:pt x="80168" y="18953"/>
                  </a:cubicBezTo>
                  <a:cubicBezTo>
                    <a:pt x="80883" y="19743"/>
                    <a:pt x="81721" y="20420"/>
                    <a:pt x="82645" y="20953"/>
                  </a:cubicBezTo>
                  <a:cubicBezTo>
                    <a:pt x="83493" y="21506"/>
                    <a:pt x="83845" y="22572"/>
                    <a:pt x="83502" y="23525"/>
                  </a:cubicBezTo>
                  <a:cubicBezTo>
                    <a:pt x="82931" y="24401"/>
                    <a:pt x="81969" y="24935"/>
                    <a:pt x="80930" y="24954"/>
                  </a:cubicBezTo>
                  <a:cubicBezTo>
                    <a:pt x="79968" y="24925"/>
                    <a:pt x="79092" y="24382"/>
                    <a:pt x="78644" y="23525"/>
                  </a:cubicBezTo>
                  <a:lnTo>
                    <a:pt x="75596" y="18381"/>
                  </a:lnTo>
                  <a:cubicBezTo>
                    <a:pt x="75168" y="17496"/>
                    <a:pt x="74549" y="16715"/>
                    <a:pt x="73786" y="16095"/>
                  </a:cubicBezTo>
                  <a:cubicBezTo>
                    <a:pt x="72815" y="15324"/>
                    <a:pt x="71596" y="14915"/>
                    <a:pt x="70358" y="14953"/>
                  </a:cubicBezTo>
                  <a:cubicBezTo>
                    <a:pt x="69443" y="14972"/>
                    <a:pt x="68557" y="15229"/>
                    <a:pt x="67786" y="15715"/>
                  </a:cubicBezTo>
                  <a:cubicBezTo>
                    <a:pt x="67024" y="15715"/>
                    <a:pt x="66548" y="16858"/>
                    <a:pt x="66833" y="17429"/>
                  </a:cubicBezTo>
                  <a:cubicBezTo>
                    <a:pt x="67119" y="18001"/>
                    <a:pt x="67691" y="18191"/>
                    <a:pt x="68167" y="18381"/>
                  </a:cubicBezTo>
                  <a:cubicBezTo>
                    <a:pt x="69710" y="18982"/>
                    <a:pt x="70967" y="20134"/>
                    <a:pt x="71691" y="21620"/>
                  </a:cubicBezTo>
                  <a:cubicBezTo>
                    <a:pt x="72072" y="22182"/>
                    <a:pt x="71929" y="22954"/>
                    <a:pt x="71367" y="23344"/>
                  </a:cubicBezTo>
                  <a:cubicBezTo>
                    <a:pt x="71319" y="23373"/>
                    <a:pt x="71272" y="23401"/>
                    <a:pt x="71215" y="23430"/>
                  </a:cubicBezTo>
                  <a:cubicBezTo>
                    <a:pt x="70691" y="23611"/>
                    <a:pt x="70120" y="23611"/>
                    <a:pt x="69595" y="23430"/>
                  </a:cubicBezTo>
                  <a:cubicBezTo>
                    <a:pt x="68519" y="23297"/>
                    <a:pt x="67548" y="22706"/>
                    <a:pt x="66928" y="21811"/>
                  </a:cubicBezTo>
                  <a:cubicBezTo>
                    <a:pt x="66157" y="21325"/>
                    <a:pt x="65271" y="21058"/>
                    <a:pt x="64357" y="21049"/>
                  </a:cubicBezTo>
                  <a:cubicBezTo>
                    <a:pt x="63023" y="20639"/>
                    <a:pt x="61576" y="20886"/>
                    <a:pt x="60452" y="21715"/>
                  </a:cubicBezTo>
                  <a:cubicBezTo>
                    <a:pt x="59870" y="22249"/>
                    <a:pt x="59842" y="23154"/>
                    <a:pt x="60375" y="23735"/>
                  </a:cubicBezTo>
                  <a:cubicBezTo>
                    <a:pt x="60404" y="23763"/>
                    <a:pt x="60423" y="23782"/>
                    <a:pt x="60452" y="23811"/>
                  </a:cubicBezTo>
                  <a:cubicBezTo>
                    <a:pt x="61061" y="24382"/>
                    <a:pt x="61766" y="24840"/>
                    <a:pt x="62547" y="25144"/>
                  </a:cubicBezTo>
                  <a:cubicBezTo>
                    <a:pt x="64909" y="26173"/>
                    <a:pt x="66995" y="27735"/>
                    <a:pt x="68643" y="29716"/>
                  </a:cubicBezTo>
                  <a:cubicBezTo>
                    <a:pt x="69119" y="30383"/>
                    <a:pt x="69405" y="31240"/>
                    <a:pt x="68643" y="31907"/>
                  </a:cubicBezTo>
                  <a:cubicBezTo>
                    <a:pt x="67976" y="32183"/>
                    <a:pt x="67224" y="32183"/>
                    <a:pt x="66548" y="31907"/>
                  </a:cubicBezTo>
                  <a:cubicBezTo>
                    <a:pt x="66043" y="31726"/>
                    <a:pt x="65614" y="31393"/>
                    <a:pt x="65309" y="30954"/>
                  </a:cubicBezTo>
                  <a:lnTo>
                    <a:pt x="63309" y="29145"/>
                  </a:lnTo>
                  <a:cubicBezTo>
                    <a:pt x="62461" y="28326"/>
                    <a:pt x="61347" y="27849"/>
                    <a:pt x="60166" y="27812"/>
                  </a:cubicBezTo>
                  <a:cubicBezTo>
                    <a:pt x="58737" y="27812"/>
                    <a:pt x="56927" y="28669"/>
                    <a:pt x="56737" y="29621"/>
                  </a:cubicBezTo>
                  <a:cubicBezTo>
                    <a:pt x="56546" y="30574"/>
                    <a:pt x="57689" y="30954"/>
                    <a:pt x="58547" y="31431"/>
                  </a:cubicBezTo>
                  <a:cubicBezTo>
                    <a:pt x="59232" y="31840"/>
                    <a:pt x="59842" y="32355"/>
                    <a:pt x="60356" y="32955"/>
                  </a:cubicBezTo>
                  <a:cubicBezTo>
                    <a:pt x="60595" y="33260"/>
                    <a:pt x="60595" y="33698"/>
                    <a:pt x="60356" y="34003"/>
                  </a:cubicBezTo>
                  <a:cubicBezTo>
                    <a:pt x="60433" y="34222"/>
                    <a:pt x="60433" y="34450"/>
                    <a:pt x="60356" y="34669"/>
                  </a:cubicBezTo>
                  <a:cubicBezTo>
                    <a:pt x="59109" y="35565"/>
                    <a:pt x="57480" y="35746"/>
                    <a:pt x="56070" y="35145"/>
                  </a:cubicBezTo>
                  <a:cubicBezTo>
                    <a:pt x="55060" y="34622"/>
                    <a:pt x="54327" y="33679"/>
                    <a:pt x="54070" y="32574"/>
                  </a:cubicBezTo>
                  <a:cubicBezTo>
                    <a:pt x="53870" y="31488"/>
                    <a:pt x="53298" y="30517"/>
                    <a:pt x="52451" y="29811"/>
                  </a:cubicBezTo>
                  <a:cubicBezTo>
                    <a:pt x="52136" y="29745"/>
                    <a:pt x="51813" y="29745"/>
                    <a:pt x="51498" y="29811"/>
                  </a:cubicBezTo>
                  <a:cubicBezTo>
                    <a:pt x="50631" y="29802"/>
                    <a:pt x="49784" y="30107"/>
                    <a:pt x="49117" y="30669"/>
                  </a:cubicBezTo>
                  <a:cubicBezTo>
                    <a:pt x="48631" y="31002"/>
                    <a:pt x="48212" y="31421"/>
                    <a:pt x="47878" y="31907"/>
                  </a:cubicBezTo>
                  <a:cubicBezTo>
                    <a:pt x="46831" y="33241"/>
                    <a:pt x="47878" y="34669"/>
                    <a:pt x="49022" y="35431"/>
                  </a:cubicBezTo>
                  <a:cubicBezTo>
                    <a:pt x="50403" y="36117"/>
                    <a:pt x="51736" y="36879"/>
                    <a:pt x="53022" y="37717"/>
                  </a:cubicBezTo>
                  <a:cubicBezTo>
                    <a:pt x="53575" y="38203"/>
                    <a:pt x="53632" y="39051"/>
                    <a:pt x="53136" y="39603"/>
                  </a:cubicBezTo>
                  <a:cubicBezTo>
                    <a:pt x="53108" y="39642"/>
                    <a:pt x="53060" y="39679"/>
                    <a:pt x="53022" y="39718"/>
                  </a:cubicBezTo>
                  <a:cubicBezTo>
                    <a:pt x="52203" y="40394"/>
                    <a:pt x="51117" y="40670"/>
                    <a:pt x="50069" y="40479"/>
                  </a:cubicBezTo>
                  <a:cubicBezTo>
                    <a:pt x="49326" y="40261"/>
                    <a:pt x="48660" y="39832"/>
                    <a:pt x="48164" y="39241"/>
                  </a:cubicBezTo>
                  <a:cubicBezTo>
                    <a:pt x="47898" y="38823"/>
                    <a:pt x="47583" y="38432"/>
                    <a:pt x="47212" y="38098"/>
                  </a:cubicBezTo>
                  <a:cubicBezTo>
                    <a:pt x="46602" y="37841"/>
                    <a:pt x="45916" y="37841"/>
                    <a:pt x="45307" y="38098"/>
                  </a:cubicBezTo>
                  <a:cubicBezTo>
                    <a:pt x="44145" y="38337"/>
                    <a:pt x="43335" y="39394"/>
                    <a:pt x="43402" y="40575"/>
                  </a:cubicBezTo>
                  <a:cubicBezTo>
                    <a:pt x="43402" y="41432"/>
                    <a:pt x="44450" y="42099"/>
                    <a:pt x="44831" y="42861"/>
                  </a:cubicBezTo>
                  <a:cubicBezTo>
                    <a:pt x="45211" y="43623"/>
                    <a:pt x="44259" y="43718"/>
                    <a:pt x="43497" y="44004"/>
                  </a:cubicBezTo>
                  <a:cubicBezTo>
                    <a:pt x="42764" y="44280"/>
                    <a:pt x="41945" y="44280"/>
                    <a:pt x="41211" y="44004"/>
                  </a:cubicBezTo>
                  <a:cubicBezTo>
                    <a:pt x="40725" y="43794"/>
                    <a:pt x="40297" y="43471"/>
                    <a:pt x="39973" y="43051"/>
                  </a:cubicBezTo>
                  <a:cubicBezTo>
                    <a:pt x="39201" y="42061"/>
                    <a:pt x="38230" y="41251"/>
                    <a:pt x="37115" y="40670"/>
                  </a:cubicBezTo>
                  <a:cubicBezTo>
                    <a:pt x="35582" y="40079"/>
                    <a:pt x="33886" y="40079"/>
                    <a:pt x="32353" y="40670"/>
                  </a:cubicBezTo>
                  <a:cubicBezTo>
                    <a:pt x="31429" y="40870"/>
                    <a:pt x="30610" y="41413"/>
                    <a:pt x="30067" y="42194"/>
                  </a:cubicBezTo>
                  <a:cubicBezTo>
                    <a:pt x="29972" y="42508"/>
                    <a:pt x="29972" y="42832"/>
                    <a:pt x="30067" y="43147"/>
                  </a:cubicBezTo>
                  <a:cubicBezTo>
                    <a:pt x="30924" y="44613"/>
                    <a:pt x="32334" y="45671"/>
                    <a:pt x="33972" y="46099"/>
                  </a:cubicBezTo>
                  <a:cubicBezTo>
                    <a:pt x="34867" y="46328"/>
                    <a:pt x="35658" y="46823"/>
                    <a:pt x="36258" y="47528"/>
                  </a:cubicBezTo>
                  <a:cubicBezTo>
                    <a:pt x="36629" y="47823"/>
                    <a:pt x="36687" y="48366"/>
                    <a:pt x="36382" y="48738"/>
                  </a:cubicBezTo>
                  <a:cubicBezTo>
                    <a:pt x="36344" y="48776"/>
                    <a:pt x="36306" y="48824"/>
                    <a:pt x="36258" y="48861"/>
                  </a:cubicBezTo>
                  <a:cubicBezTo>
                    <a:pt x="35620" y="49148"/>
                    <a:pt x="34896" y="49148"/>
                    <a:pt x="34258" y="48861"/>
                  </a:cubicBezTo>
                  <a:cubicBezTo>
                    <a:pt x="33562" y="48719"/>
                    <a:pt x="32858" y="48719"/>
                    <a:pt x="32162" y="48861"/>
                  </a:cubicBezTo>
                  <a:cubicBezTo>
                    <a:pt x="31477" y="49061"/>
                    <a:pt x="30934" y="49604"/>
                    <a:pt x="30734" y="50290"/>
                  </a:cubicBezTo>
                  <a:cubicBezTo>
                    <a:pt x="30638" y="50824"/>
                    <a:pt x="30638" y="51376"/>
                    <a:pt x="30734" y="51910"/>
                  </a:cubicBezTo>
                  <a:lnTo>
                    <a:pt x="30734" y="53053"/>
                  </a:lnTo>
                  <a:cubicBezTo>
                    <a:pt x="30543" y="53919"/>
                    <a:pt x="29933" y="54634"/>
                    <a:pt x="29114" y="54958"/>
                  </a:cubicBezTo>
                  <a:cubicBezTo>
                    <a:pt x="28495" y="55320"/>
                    <a:pt x="27733" y="55320"/>
                    <a:pt x="27114" y="54958"/>
                  </a:cubicBezTo>
                  <a:cubicBezTo>
                    <a:pt x="26876" y="54481"/>
                    <a:pt x="26876" y="53910"/>
                    <a:pt x="27114" y="53434"/>
                  </a:cubicBezTo>
                  <a:cubicBezTo>
                    <a:pt x="27162" y="52891"/>
                    <a:pt x="27162" y="52357"/>
                    <a:pt x="27114" y="51814"/>
                  </a:cubicBezTo>
                  <a:cubicBezTo>
                    <a:pt x="27114" y="51814"/>
                    <a:pt x="26352" y="50957"/>
                    <a:pt x="25781" y="51053"/>
                  </a:cubicBezTo>
                  <a:cubicBezTo>
                    <a:pt x="25209" y="51147"/>
                    <a:pt x="23399" y="52481"/>
                    <a:pt x="22733" y="53719"/>
                  </a:cubicBezTo>
                  <a:cubicBezTo>
                    <a:pt x="21952" y="54767"/>
                    <a:pt x="21952" y="56196"/>
                    <a:pt x="22733" y="57244"/>
                  </a:cubicBezTo>
                  <a:cubicBezTo>
                    <a:pt x="22733" y="57815"/>
                    <a:pt x="23590" y="58196"/>
                    <a:pt x="23399" y="58863"/>
                  </a:cubicBezTo>
                  <a:cubicBezTo>
                    <a:pt x="23209" y="59529"/>
                    <a:pt x="21875" y="60578"/>
                    <a:pt x="22256" y="61435"/>
                  </a:cubicBezTo>
                  <a:lnTo>
                    <a:pt x="22256" y="61435"/>
                  </a:lnTo>
                  <a:cubicBezTo>
                    <a:pt x="21494" y="59339"/>
                    <a:pt x="20256" y="60482"/>
                    <a:pt x="19494" y="59815"/>
                  </a:cubicBezTo>
                  <a:cubicBezTo>
                    <a:pt x="18732" y="59149"/>
                    <a:pt x="19494" y="58006"/>
                    <a:pt x="19494" y="56958"/>
                  </a:cubicBezTo>
                  <a:cubicBezTo>
                    <a:pt x="19494" y="55910"/>
                    <a:pt x="19494" y="54672"/>
                    <a:pt x="17779" y="54862"/>
                  </a:cubicBezTo>
                  <a:cubicBezTo>
                    <a:pt x="16684" y="55034"/>
                    <a:pt x="15808" y="55872"/>
                    <a:pt x="15589" y="56958"/>
                  </a:cubicBezTo>
                  <a:cubicBezTo>
                    <a:pt x="15637" y="57749"/>
                    <a:pt x="15637" y="58549"/>
                    <a:pt x="15589" y="59339"/>
                  </a:cubicBezTo>
                  <a:cubicBezTo>
                    <a:pt x="15236" y="60406"/>
                    <a:pt x="14313" y="61178"/>
                    <a:pt x="13208" y="61339"/>
                  </a:cubicBezTo>
                  <a:cubicBezTo>
                    <a:pt x="11684" y="61339"/>
                    <a:pt x="11684" y="59911"/>
                    <a:pt x="12065" y="58863"/>
                  </a:cubicBezTo>
                  <a:lnTo>
                    <a:pt x="13303" y="55148"/>
                  </a:lnTo>
                  <a:cubicBezTo>
                    <a:pt x="13531" y="54501"/>
                    <a:pt x="13531" y="53795"/>
                    <a:pt x="13303" y="53148"/>
                  </a:cubicBezTo>
                  <a:cubicBezTo>
                    <a:pt x="12931" y="52472"/>
                    <a:pt x="12131" y="52157"/>
                    <a:pt x="11398" y="52386"/>
                  </a:cubicBezTo>
                  <a:cubicBezTo>
                    <a:pt x="10379" y="52624"/>
                    <a:pt x="9531" y="53329"/>
                    <a:pt x="9112" y="54291"/>
                  </a:cubicBezTo>
                  <a:cubicBezTo>
                    <a:pt x="8597" y="55338"/>
                    <a:pt x="8274" y="56463"/>
                    <a:pt x="8159" y="57625"/>
                  </a:cubicBezTo>
                  <a:cubicBezTo>
                    <a:pt x="8426" y="59120"/>
                    <a:pt x="7645" y="60615"/>
                    <a:pt x="6254" y="61244"/>
                  </a:cubicBezTo>
                  <a:cubicBezTo>
                    <a:pt x="5273" y="61758"/>
                    <a:pt x="4064" y="61425"/>
                    <a:pt x="3492" y="60482"/>
                  </a:cubicBezTo>
                  <a:cubicBezTo>
                    <a:pt x="3492" y="59720"/>
                    <a:pt x="3492" y="58768"/>
                    <a:pt x="4349" y="57815"/>
                  </a:cubicBezTo>
                  <a:cubicBezTo>
                    <a:pt x="5207" y="56863"/>
                    <a:pt x="6540" y="54958"/>
                    <a:pt x="5492" y="54100"/>
                  </a:cubicBezTo>
                  <a:cubicBezTo>
                    <a:pt x="4292" y="53386"/>
                    <a:pt x="2787" y="53386"/>
                    <a:pt x="1587" y="54100"/>
                  </a:cubicBezTo>
                  <a:cubicBezTo>
                    <a:pt x="920" y="54453"/>
                    <a:pt x="358" y="54977"/>
                    <a:pt x="-32" y="55624"/>
                  </a:cubicBezTo>
                  <a:cubicBezTo>
                    <a:pt x="4635" y="62292"/>
                    <a:pt x="10826" y="68198"/>
                    <a:pt x="15970" y="74674"/>
                  </a:cubicBezTo>
                  <a:cubicBezTo>
                    <a:pt x="32639" y="95153"/>
                    <a:pt x="39401" y="121728"/>
                    <a:pt x="46164" y="147636"/>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4" name="Freeform: Shape 1053">
              <a:extLst>
                <a:ext uri="{FF2B5EF4-FFF2-40B4-BE49-F238E27FC236}">
                  <a16:creationId xmlns:a16="http://schemas.microsoft.com/office/drawing/2014/main" xmlns="" id="{0A1E2BF6-5AEC-5941-87D6-2A8F54505196}"/>
                </a:ext>
              </a:extLst>
            </p:cNvPr>
            <p:cNvSpPr/>
            <p:nvPr/>
          </p:nvSpPr>
          <p:spPr>
            <a:xfrm>
              <a:off x="5819964" y="4522071"/>
              <a:ext cx="4041" cy="5350"/>
            </a:xfrm>
            <a:custGeom>
              <a:avLst/>
              <a:gdLst>
                <a:gd name="connsiteX0" fmla="*/ 3873 w 4041"/>
                <a:gd name="connsiteY0" fmla="*/ 2476 h 5350"/>
                <a:gd name="connsiteX1" fmla="*/ 3873 w 4041"/>
                <a:gd name="connsiteY1" fmla="*/ 571 h 5350"/>
                <a:gd name="connsiteX2" fmla="*/ 2159 w 4041"/>
                <a:gd name="connsiteY2" fmla="*/ -382 h 5350"/>
                <a:gd name="connsiteX3" fmla="*/ -32 w 4041"/>
                <a:gd name="connsiteY3" fmla="*/ 1428 h 5350"/>
                <a:gd name="connsiteX4" fmla="*/ -32 w 4041"/>
                <a:gd name="connsiteY4" fmla="*/ 1428 h 5350"/>
                <a:gd name="connsiteX5" fmla="*/ 2730 w 4041"/>
                <a:gd name="connsiteY5" fmla="*/ 4952 h 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1" h="5350">
                  <a:moveTo>
                    <a:pt x="3873" y="2476"/>
                  </a:moveTo>
                  <a:cubicBezTo>
                    <a:pt x="4054" y="1857"/>
                    <a:pt x="4054" y="1190"/>
                    <a:pt x="3873" y="571"/>
                  </a:cubicBezTo>
                  <a:cubicBezTo>
                    <a:pt x="3578" y="-96"/>
                    <a:pt x="2882" y="-487"/>
                    <a:pt x="2159" y="-382"/>
                  </a:cubicBezTo>
                  <a:cubicBezTo>
                    <a:pt x="1187" y="-144"/>
                    <a:pt x="377" y="523"/>
                    <a:pt x="-32" y="1428"/>
                  </a:cubicBezTo>
                  <a:lnTo>
                    <a:pt x="-32" y="1428"/>
                  </a:lnTo>
                  <a:cubicBezTo>
                    <a:pt x="1016" y="2494"/>
                    <a:pt x="1949" y="3676"/>
                    <a:pt x="2730" y="495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5" name="Freeform: Shape 1054">
              <a:extLst>
                <a:ext uri="{FF2B5EF4-FFF2-40B4-BE49-F238E27FC236}">
                  <a16:creationId xmlns:a16="http://schemas.microsoft.com/office/drawing/2014/main" xmlns="" id="{5B80DC86-BE8F-F42F-4745-D4A421C0D103}"/>
                </a:ext>
              </a:extLst>
            </p:cNvPr>
            <p:cNvSpPr/>
            <p:nvPr/>
          </p:nvSpPr>
          <p:spPr>
            <a:xfrm>
              <a:off x="6152387" y="4551235"/>
              <a:ext cx="2762" cy="3624"/>
            </a:xfrm>
            <a:custGeom>
              <a:avLst/>
              <a:gdLst>
                <a:gd name="connsiteX0" fmla="*/ -32 w 2762"/>
                <a:gd name="connsiteY0" fmla="*/ 1030 h 3624"/>
                <a:gd name="connsiteX1" fmla="*/ 1587 w 2762"/>
                <a:gd name="connsiteY1" fmla="*/ 3221 h 3624"/>
                <a:gd name="connsiteX2" fmla="*/ 2730 w 2762"/>
                <a:gd name="connsiteY2" fmla="*/ 2649 h 3624"/>
                <a:gd name="connsiteX3" fmla="*/ 349 w 2762"/>
                <a:gd name="connsiteY3" fmla="*/ -399 h 3624"/>
                <a:gd name="connsiteX4" fmla="*/ -32 w 2762"/>
                <a:gd name="connsiteY4" fmla="*/ 1030 h 3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 h="3624">
                  <a:moveTo>
                    <a:pt x="-32" y="1030"/>
                  </a:moveTo>
                  <a:cubicBezTo>
                    <a:pt x="-32" y="2078"/>
                    <a:pt x="-32" y="3316"/>
                    <a:pt x="1587" y="3221"/>
                  </a:cubicBezTo>
                  <a:cubicBezTo>
                    <a:pt x="2016" y="3144"/>
                    <a:pt x="2416" y="2944"/>
                    <a:pt x="2730" y="2649"/>
                  </a:cubicBezTo>
                  <a:lnTo>
                    <a:pt x="349" y="-399"/>
                  </a:lnTo>
                  <a:cubicBezTo>
                    <a:pt x="349" y="-399"/>
                    <a:pt x="63" y="458"/>
                    <a:pt x="-32" y="1030"/>
                  </a:cubicBezTo>
                  <a:close/>
                </a:path>
              </a:pathLst>
            </a:custGeom>
            <a:solidFill>
              <a:srgbClr val="B4B4DA"/>
            </a:solidFill>
            <a:ln w="9525" cap="flat">
              <a:noFill/>
              <a:prstDash val="solid"/>
              <a:miter/>
            </a:ln>
          </p:spPr>
          <p:txBody>
            <a:bodyPr rtlCol="0" anchor="ctr"/>
            <a:lstStyle/>
            <a:p>
              <a:endParaRPr lang="en-IN"/>
            </a:p>
          </p:txBody>
        </p:sp>
        <p:sp>
          <p:nvSpPr>
            <p:cNvPr id="1056" name="Freeform: Shape 1055">
              <a:extLst>
                <a:ext uri="{FF2B5EF4-FFF2-40B4-BE49-F238E27FC236}">
                  <a16:creationId xmlns:a16="http://schemas.microsoft.com/office/drawing/2014/main" xmlns="" id="{93BD9630-0C4C-C13B-2E6C-9B033D61DC01}"/>
                </a:ext>
              </a:extLst>
            </p:cNvPr>
            <p:cNvSpPr/>
            <p:nvPr/>
          </p:nvSpPr>
          <p:spPr>
            <a:xfrm>
              <a:off x="6356508" y="4297011"/>
              <a:ext cx="4091" cy="3620"/>
            </a:xfrm>
            <a:custGeom>
              <a:avLst/>
              <a:gdLst>
                <a:gd name="connsiteX0" fmla="*/ 3873 w 4091"/>
                <a:gd name="connsiteY0" fmla="*/ 2174 h 3620"/>
                <a:gd name="connsiteX1" fmla="*/ 3873 w 4091"/>
                <a:gd name="connsiteY1" fmla="*/ 269 h 3620"/>
                <a:gd name="connsiteX2" fmla="*/ 1873 w 4091"/>
                <a:gd name="connsiteY2" fmla="*/ -207 h 3620"/>
                <a:gd name="connsiteX3" fmla="*/ -32 w 4091"/>
                <a:gd name="connsiteY3" fmla="*/ 1793 h 3620"/>
                <a:gd name="connsiteX4" fmla="*/ 3683 w 4091"/>
                <a:gd name="connsiteY4" fmla="*/ 3222 h 3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1" h="3620">
                  <a:moveTo>
                    <a:pt x="3873" y="2174"/>
                  </a:moveTo>
                  <a:cubicBezTo>
                    <a:pt x="4121" y="1565"/>
                    <a:pt x="4121" y="879"/>
                    <a:pt x="3873" y="269"/>
                  </a:cubicBezTo>
                  <a:cubicBezTo>
                    <a:pt x="3425" y="-388"/>
                    <a:pt x="2559" y="-588"/>
                    <a:pt x="1873" y="-207"/>
                  </a:cubicBezTo>
                  <a:cubicBezTo>
                    <a:pt x="968" y="145"/>
                    <a:pt x="273" y="879"/>
                    <a:pt x="-32" y="1793"/>
                  </a:cubicBezTo>
                  <a:lnTo>
                    <a:pt x="3683" y="3222"/>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57" name="Freeform: Shape 1056">
              <a:extLst>
                <a:ext uri="{FF2B5EF4-FFF2-40B4-BE49-F238E27FC236}">
                  <a16:creationId xmlns:a16="http://schemas.microsoft.com/office/drawing/2014/main" xmlns="" id="{8F084C9C-39E7-4CF1-2E18-1C91D730EF41}"/>
                </a:ext>
              </a:extLst>
            </p:cNvPr>
            <p:cNvSpPr/>
            <p:nvPr/>
          </p:nvSpPr>
          <p:spPr>
            <a:xfrm>
              <a:off x="5823679" y="4465042"/>
              <a:ext cx="172116" cy="194526"/>
            </a:xfrm>
            <a:custGeom>
              <a:avLst/>
              <a:gdLst>
                <a:gd name="connsiteX0" fmla="*/ 122173 w 172116"/>
                <a:gd name="connsiteY0" fmla="*/ 11023 h 194526"/>
                <a:gd name="connsiteX1" fmla="*/ 120649 w 172116"/>
                <a:gd name="connsiteY1" fmla="*/ 12452 h 194526"/>
                <a:gd name="connsiteX2" fmla="*/ 120649 w 172116"/>
                <a:gd name="connsiteY2" fmla="*/ 7403 h 194526"/>
                <a:gd name="connsiteX3" fmla="*/ 121792 w 172116"/>
                <a:gd name="connsiteY3" fmla="*/ 5403 h 194526"/>
                <a:gd name="connsiteX4" fmla="*/ 120364 w 172116"/>
                <a:gd name="connsiteY4" fmla="*/ 4355 h 194526"/>
                <a:gd name="connsiteX5" fmla="*/ 119411 w 172116"/>
                <a:gd name="connsiteY5" fmla="*/ 4355 h 194526"/>
                <a:gd name="connsiteX6" fmla="*/ 116268 w 172116"/>
                <a:gd name="connsiteY6" fmla="*/ 8451 h 194526"/>
                <a:gd name="connsiteX7" fmla="*/ 115220 w 172116"/>
                <a:gd name="connsiteY7" fmla="*/ 11880 h 194526"/>
                <a:gd name="connsiteX8" fmla="*/ 115982 w 172116"/>
                <a:gd name="connsiteY8" fmla="*/ 4165 h 194526"/>
                <a:gd name="connsiteX9" fmla="*/ 118078 w 172116"/>
                <a:gd name="connsiteY9" fmla="*/ 1784 h 194526"/>
                <a:gd name="connsiteX10" fmla="*/ 117506 w 172116"/>
                <a:gd name="connsiteY10" fmla="*/ -312 h 194526"/>
                <a:gd name="connsiteX11" fmla="*/ 114553 w 172116"/>
                <a:gd name="connsiteY11" fmla="*/ 164 h 194526"/>
                <a:gd name="connsiteX12" fmla="*/ 109029 w 172116"/>
                <a:gd name="connsiteY12" fmla="*/ 5117 h 194526"/>
                <a:gd name="connsiteX13" fmla="*/ 109029 w 172116"/>
                <a:gd name="connsiteY13" fmla="*/ 10642 h 194526"/>
                <a:gd name="connsiteX14" fmla="*/ 107886 w 172116"/>
                <a:gd name="connsiteY14" fmla="*/ 12642 h 194526"/>
                <a:gd name="connsiteX15" fmla="*/ 104933 w 172116"/>
                <a:gd name="connsiteY15" fmla="*/ 12642 h 194526"/>
                <a:gd name="connsiteX16" fmla="*/ 104933 w 172116"/>
                <a:gd name="connsiteY16" fmla="*/ 9975 h 194526"/>
                <a:gd name="connsiteX17" fmla="*/ 103781 w 172116"/>
                <a:gd name="connsiteY17" fmla="*/ 7994 h 194526"/>
                <a:gd name="connsiteX18" fmla="*/ 103695 w 172116"/>
                <a:gd name="connsiteY18" fmla="*/ 7975 h 194526"/>
                <a:gd name="connsiteX19" fmla="*/ 99599 w 172116"/>
                <a:gd name="connsiteY19" fmla="*/ 9785 h 194526"/>
                <a:gd name="connsiteX20" fmla="*/ 98742 w 172116"/>
                <a:gd name="connsiteY20" fmla="*/ 13118 h 194526"/>
                <a:gd name="connsiteX21" fmla="*/ 98742 w 172116"/>
                <a:gd name="connsiteY21" fmla="*/ 14833 h 194526"/>
                <a:gd name="connsiteX22" fmla="*/ 95884 w 172116"/>
                <a:gd name="connsiteY22" fmla="*/ 9308 h 194526"/>
                <a:gd name="connsiteX23" fmla="*/ 95884 w 172116"/>
                <a:gd name="connsiteY23" fmla="*/ 7594 h 194526"/>
                <a:gd name="connsiteX24" fmla="*/ 94427 w 172116"/>
                <a:gd name="connsiteY24" fmla="*/ 6623 h 194526"/>
                <a:gd name="connsiteX25" fmla="*/ 94360 w 172116"/>
                <a:gd name="connsiteY25" fmla="*/ 6641 h 194526"/>
                <a:gd name="connsiteX26" fmla="*/ 93027 w 172116"/>
                <a:gd name="connsiteY26" fmla="*/ 6641 h 194526"/>
                <a:gd name="connsiteX27" fmla="*/ 90360 w 172116"/>
                <a:gd name="connsiteY27" fmla="*/ 11023 h 194526"/>
                <a:gd name="connsiteX28" fmla="*/ 92170 w 172116"/>
                <a:gd name="connsiteY28" fmla="*/ 14833 h 194526"/>
                <a:gd name="connsiteX29" fmla="*/ 91398 w 172116"/>
                <a:gd name="connsiteY29" fmla="*/ 16404 h 194526"/>
                <a:gd name="connsiteX30" fmla="*/ 91217 w 172116"/>
                <a:gd name="connsiteY30" fmla="*/ 16452 h 194526"/>
                <a:gd name="connsiteX31" fmla="*/ 90360 w 172116"/>
                <a:gd name="connsiteY31" fmla="*/ 16452 h 194526"/>
                <a:gd name="connsiteX32" fmla="*/ 86836 w 172116"/>
                <a:gd name="connsiteY32" fmla="*/ 11214 h 194526"/>
                <a:gd name="connsiteX33" fmla="*/ 81692 w 172116"/>
                <a:gd name="connsiteY33" fmla="*/ 10261 h 194526"/>
                <a:gd name="connsiteX34" fmla="*/ 78073 w 172116"/>
                <a:gd name="connsiteY34" fmla="*/ 11785 h 194526"/>
                <a:gd name="connsiteX35" fmla="*/ 78739 w 172116"/>
                <a:gd name="connsiteY35" fmla="*/ 12642 h 194526"/>
                <a:gd name="connsiteX36" fmla="*/ 83883 w 172116"/>
                <a:gd name="connsiteY36" fmla="*/ 15023 h 194526"/>
                <a:gd name="connsiteX37" fmla="*/ 86359 w 172116"/>
                <a:gd name="connsiteY37" fmla="*/ 18929 h 194526"/>
                <a:gd name="connsiteX38" fmla="*/ 83407 w 172116"/>
                <a:gd name="connsiteY38" fmla="*/ 18929 h 194526"/>
                <a:gd name="connsiteX39" fmla="*/ 81692 w 172116"/>
                <a:gd name="connsiteY39" fmla="*/ 17214 h 194526"/>
                <a:gd name="connsiteX40" fmla="*/ 80930 w 172116"/>
                <a:gd name="connsiteY40" fmla="*/ 17214 h 194526"/>
                <a:gd name="connsiteX41" fmla="*/ 79530 w 172116"/>
                <a:gd name="connsiteY41" fmla="*/ 19033 h 194526"/>
                <a:gd name="connsiteX42" fmla="*/ 79597 w 172116"/>
                <a:gd name="connsiteY42" fmla="*/ 19310 h 194526"/>
                <a:gd name="connsiteX43" fmla="*/ 78930 w 172116"/>
                <a:gd name="connsiteY43" fmla="*/ 21500 h 194526"/>
                <a:gd name="connsiteX44" fmla="*/ 75596 w 172116"/>
                <a:gd name="connsiteY44" fmla="*/ 17214 h 194526"/>
                <a:gd name="connsiteX45" fmla="*/ 66643 w 172116"/>
                <a:gd name="connsiteY45" fmla="*/ 13976 h 194526"/>
                <a:gd name="connsiteX46" fmla="*/ 64738 w 172116"/>
                <a:gd name="connsiteY46" fmla="*/ 13976 h 194526"/>
                <a:gd name="connsiteX47" fmla="*/ 62928 w 172116"/>
                <a:gd name="connsiteY47" fmla="*/ 16833 h 194526"/>
                <a:gd name="connsiteX48" fmla="*/ 65119 w 172116"/>
                <a:gd name="connsiteY48" fmla="*/ 18738 h 194526"/>
                <a:gd name="connsiteX49" fmla="*/ 67786 w 172116"/>
                <a:gd name="connsiteY49" fmla="*/ 21595 h 194526"/>
                <a:gd name="connsiteX50" fmla="*/ 66671 w 172116"/>
                <a:gd name="connsiteY50" fmla="*/ 25339 h 194526"/>
                <a:gd name="connsiteX51" fmla="*/ 66547 w 172116"/>
                <a:gd name="connsiteY51" fmla="*/ 25406 h 194526"/>
                <a:gd name="connsiteX52" fmla="*/ 62071 w 172116"/>
                <a:gd name="connsiteY52" fmla="*/ 25406 h 194526"/>
                <a:gd name="connsiteX53" fmla="*/ 59308 w 172116"/>
                <a:gd name="connsiteY53" fmla="*/ 23120 h 194526"/>
                <a:gd name="connsiteX54" fmla="*/ 54736 w 172116"/>
                <a:gd name="connsiteY54" fmla="*/ 24739 h 194526"/>
                <a:gd name="connsiteX55" fmla="*/ 54736 w 172116"/>
                <a:gd name="connsiteY55" fmla="*/ 25977 h 194526"/>
                <a:gd name="connsiteX56" fmla="*/ 57594 w 172116"/>
                <a:gd name="connsiteY56" fmla="*/ 27596 h 194526"/>
                <a:gd name="connsiteX57" fmla="*/ 58832 w 172116"/>
                <a:gd name="connsiteY57" fmla="*/ 29977 h 194526"/>
                <a:gd name="connsiteX58" fmla="*/ 56165 w 172116"/>
                <a:gd name="connsiteY58" fmla="*/ 31787 h 194526"/>
                <a:gd name="connsiteX59" fmla="*/ 53498 w 172116"/>
                <a:gd name="connsiteY59" fmla="*/ 30835 h 194526"/>
                <a:gd name="connsiteX60" fmla="*/ 49688 w 172116"/>
                <a:gd name="connsiteY60" fmla="*/ 26168 h 194526"/>
                <a:gd name="connsiteX61" fmla="*/ 47497 w 172116"/>
                <a:gd name="connsiteY61" fmla="*/ 24167 h 194526"/>
                <a:gd name="connsiteX62" fmla="*/ 43878 w 172116"/>
                <a:gd name="connsiteY62" fmla="*/ 23405 h 194526"/>
                <a:gd name="connsiteX63" fmla="*/ 42258 w 172116"/>
                <a:gd name="connsiteY63" fmla="*/ 23977 h 194526"/>
                <a:gd name="connsiteX64" fmla="*/ 42258 w 172116"/>
                <a:gd name="connsiteY64" fmla="*/ 25501 h 194526"/>
                <a:gd name="connsiteX65" fmla="*/ 43497 w 172116"/>
                <a:gd name="connsiteY65" fmla="*/ 26549 h 194526"/>
                <a:gd name="connsiteX66" fmla="*/ 46640 w 172116"/>
                <a:gd name="connsiteY66" fmla="*/ 29692 h 194526"/>
                <a:gd name="connsiteX67" fmla="*/ 46640 w 172116"/>
                <a:gd name="connsiteY67" fmla="*/ 31406 h 194526"/>
                <a:gd name="connsiteX68" fmla="*/ 45402 w 172116"/>
                <a:gd name="connsiteY68" fmla="*/ 31406 h 194526"/>
                <a:gd name="connsiteX69" fmla="*/ 43211 w 172116"/>
                <a:gd name="connsiteY69" fmla="*/ 29692 h 194526"/>
                <a:gd name="connsiteX70" fmla="*/ 41211 w 172116"/>
                <a:gd name="connsiteY70" fmla="*/ 27787 h 194526"/>
                <a:gd name="connsiteX71" fmla="*/ 38639 w 172116"/>
                <a:gd name="connsiteY71" fmla="*/ 27787 h 194526"/>
                <a:gd name="connsiteX72" fmla="*/ 38639 w 172116"/>
                <a:gd name="connsiteY72" fmla="*/ 29787 h 194526"/>
                <a:gd name="connsiteX73" fmla="*/ 40354 w 172116"/>
                <a:gd name="connsiteY73" fmla="*/ 31120 h 194526"/>
                <a:gd name="connsiteX74" fmla="*/ 45688 w 172116"/>
                <a:gd name="connsiteY74" fmla="*/ 35788 h 194526"/>
                <a:gd name="connsiteX75" fmla="*/ 45688 w 172116"/>
                <a:gd name="connsiteY75" fmla="*/ 37788 h 194526"/>
                <a:gd name="connsiteX76" fmla="*/ 44164 w 172116"/>
                <a:gd name="connsiteY76" fmla="*/ 37788 h 194526"/>
                <a:gd name="connsiteX77" fmla="*/ 43021 w 172116"/>
                <a:gd name="connsiteY77" fmla="*/ 36836 h 194526"/>
                <a:gd name="connsiteX78" fmla="*/ 41306 w 172116"/>
                <a:gd name="connsiteY78" fmla="*/ 35121 h 194526"/>
                <a:gd name="connsiteX79" fmla="*/ 38734 w 172116"/>
                <a:gd name="connsiteY79" fmla="*/ 33692 h 194526"/>
                <a:gd name="connsiteX80" fmla="*/ 36639 w 172116"/>
                <a:gd name="connsiteY80" fmla="*/ 35311 h 194526"/>
                <a:gd name="connsiteX81" fmla="*/ 38258 w 172116"/>
                <a:gd name="connsiteY81" fmla="*/ 37121 h 194526"/>
                <a:gd name="connsiteX82" fmla="*/ 39782 w 172116"/>
                <a:gd name="connsiteY82" fmla="*/ 38646 h 194526"/>
                <a:gd name="connsiteX83" fmla="*/ 39782 w 172116"/>
                <a:gd name="connsiteY83" fmla="*/ 39693 h 194526"/>
                <a:gd name="connsiteX84" fmla="*/ 39782 w 172116"/>
                <a:gd name="connsiteY84" fmla="*/ 40265 h 194526"/>
                <a:gd name="connsiteX85" fmla="*/ 36639 w 172116"/>
                <a:gd name="connsiteY85" fmla="*/ 40265 h 194526"/>
                <a:gd name="connsiteX86" fmla="*/ 34829 w 172116"/>
                <a:gd name="connsiteY86" fmla="*/ 37693 h 194526"/>
                <a:gd name="connsiteX87" fmla="*/ 33305 w 172116"/>
                <a:gd name="connsiteY87" fmla="*/ 34931 h 194526"/>
                <a:gd name="connsiteX88" fmla="*/ 32543 w 172116"/>
                <a:gd name="connsiteY88" fmla="*/ 34931 h 194526"/>
                <a:gd name="connsiteX89" fmla="*/ 30638 w 172116"/>
                <a:gd name="connsiteY89" fmla="*/ 35788 h 194526"/>
                <a:gd name="connsiteX90" fmla="*/ 29686 w 172116"/>
                <a:gd name="connsiteY90" fmla="*/ 36931 h 194526"/>
                <a:gd name="connsiteX91" fmla="*/ 30924 w 172116"/>
                <a:gd name="connsiteY91" fmla="*/ 40455 h 194526"/>
                <a:gd name="connsiteX92" fmla="*/ 34734 w 172116"/>
                <a:gd name="connsiteY92" fmla="*/ 42741 h 194526"/>
                <a:gd name="connsiteX93" fmla="*/ 34734 w 172116"/>
                <a:gd name="connsiteY93" fmla="*/ 44741 h 194526"/>
                <a:gd name="connsiteX94" fmla="*/ 32162 w 172116"/>
                <a:gd name="connsiteY94" fmla="*/ 45408 h 194526"/>
                <a:gd name="connsiteX95" fmla="*/ 30448 w 172116"/>
                <a:gd name="connsiteY95" fmla="*/ 44074 h 194526"/>
                <a:gd name="connsiteX96" fmla="*/ 29400 w 172116"/>
                <a:gd name="connsiteY96" fmla="*/ 43027 h 194526"/>
                <a:gd name="connsiteX97" fmla="*/ 27781 w 172116"/>
                <a:gd name="connsiteY97" fmla="*/ 43027 h 194526"/>
                <a:gd name="connsiteX98" fmla="*/ 26152 w 172116"/>
                <a:gd name="connsiteY98" fmla="*/ 45342 h 194526"/>
                <a:gd name="connsiteX99" fmla="*/ 26161 w 172116"/>
                <a:gd name="connsiteY99" fmla="*/ 45408 h 194526"/>
                <a:gd name="connsiteX100" fmla="*/ 27590 w 172116"/>
                <a:gd name="connsiteY100" fmla="*/ 47694 h 194526"/>
                <a:gd name="connsiteX101" fmla="*/ 26352 w 172116"/>
                <a:gd name="connsiteY101" fmla="*/ 48837 h 194526"/>
                <a:gd name="connsiteX102" fmla="*/ 24352 w 172116"/>
                <a:gd name="connsiteY102" fmla="*/ 48837 h 194526"/>
                <a:gd name="connsiteX103" fmla="*/ 23208 w 172116"/>
                <a:gd name="connsiteY103" fmla="*/ 47980 h 194526"/>
                <a:gd name="connsiteX104" fmla="*/ 20541 w 172116"/>
                <a:gd name="connsiteY104" fmla="*/ 45503 h 194526"/>
                <a:gd name="connsiteX105" fmla="*/ 16255 w 172116"/>
                <a:gd name="connsiteY105" fmla="*/ 45503 h 194526"/>
                <a:gd name="connsiteX106" fmla="*/ 14255 w 172116"/>
                <a:gd name="connsiteY106" fmla="*/ 47028 h 194526"/>
                <a:gd name="connsiteX107" fmla="*/ 14255 w 172116"/>
                <a:gd name="connsiteY107" fmla="*/ 47885 h 194526"/>
                <a:gd name="connsiteX108" fmla="*/ 17874 w 172116"/>
                <a:gd name="connsiteY108" fmla="*/ 51028 h 194526"/>
                <a:gd name="connsiteX109" fmla="*/ 19970 w 172116"/>
                <a:gd name="connsiteY109" fmla="*/ 52456 h 194526"/>
                <a:gd name="connsiteX110" fmla="*/ 19970 w 172116"/>
                <a:gd name="connsiteY110" fmla="*/ 53790 h 194526"/>
                <a:gd name="connsiteX111" fmla="*/ 18160 w 172116"/>
                <a:gd name="connsiteY111" fmla="*/ 53790 h 194526"/>
                <a:gd name="connsiteX112" fmla="*/ 16255 w 172116"/>
                <a:gd name="connsiteY112" fmla="*/ 53790 h 194526"/>
                <a:gd name="connsiteX113" fmla="*/ 15017 w 172116"/>
                <a:gd name="connsiteY113" fmla="*/ 55219 h 194526"/>
                <a:gd name="connsiteX114" fmla="*/ 15017 w 172116"/>
                <a:gd name="connsiteY114" fmla="*/ 56743 h 194526"/>
                <a:gd name="connsiteX115" fmla="*/ 15017 w 172116"/>
                <a:gd name="connsiteY115" fmla="*/ 57886 h 194526"/>
                <a:gd name="connsiteX116" fmla="*/ 13588 w 172116"/>
                <a:gd name="connsiteY116" fmla="*/ 59791 h 194526"/>
                <a:gd name="connsiteX117" fmla="*/ 11779 w 172116"/>
                <a:gd name="connsiteY117" fmla="*/ 59791 h 194526"/>
                <a:gd name="connsiteX118" fmla="*/ 11779 w 172116"/>
                <a:gd name="connsiteY118" fmla="*/ 58267 h 194526"/>
                <a:gd name="connsiteX119" fmla="*/ 11779 w 172116"/>
                <a:gd name="connsiteY119" fmla="*/ 56553 h 194526"/>
                <a:gd name="connsiteX120" fmla="*/ 11779 w 172116"/>
                <a:gd name="connsiteY120" fmla="*/ 56553 h 194526"/>
                <a:gd name="connsiteX121" fmla="*/ 10540 w 172116"/>
                <a:gd name="connsiteY121" fmla="*/ 55695 h 194526"/>
                <a:gd name="connsiteX122" fmla="*/ 7873 w 172116"/>
                <a:gd name="connsiteY122" fmla="*/ 58267 h 194526"/>
                <a:gd name="connsiteX123" fmla="*/ 7873 w 172116"/>
                <a:gd name="connsiteY123" fmla="*/ 61791 h 194526"/>
                <a:gd name="connsiteX124" fmla="*/ 8540 w 172116"/>
                <a:gd name="connsiteY124" fmla="*/ 63410 h 194526"/>
                <a:gd name="connsiteX125" fmla="*/ 7397 w 172116"/>
                <a:gd name="connsiteY125" fmla="*/ 65792 h 194526"/>
                <a:gd name="connsiteX126" fmla="*/ 7397 w 172116"/>
                <a:gd name="connsiteY126" fmla="*/ 65792 h 194526"/>
                <a:gd name="connsiteX127" fmla="*/ 4825 w 172116"/>
                <a:gd name="connsiteY127" fmla="*/ 64172 h 194526"/>
                <a:gd name="connsiteX128" fmla="*/ 4825 w 172116"/>
                <a:gd name="connsiteY128" fmla="*/ 61315 h 194526"/>
                <a:gd name="connsiteX129" fmla="*/ 3206 w 172116"/>
                <a:gd name="connsiteY129" fmla="*/ 59219 h 194526"/>
                <a:gd name="connsiteX130" fmla="*/ 1206 w 172116"/>
                <a:gd name="connsiteY130" fmla="*/ 61124 h 194526"/>
                <a:gd name="connsiteX131" fmla="*/ 1206 w 172116"/>
                <a:gd name="connsiteY131" fmla="*/ 63506 h 194526"/>
                <a:gd name="connsiteX132" fmla="*/ -32 w 172116"/>
                <a:gd name="connsiteY132" fmla="*/ 65029 h 194526"/>
                <a:gd name="connsiteX133" fmla="*/ 4254 w 172116"/>
                <a:gd name="connsiteY133" fmla="*/ 77698 h 194526"/>
                <a:gd name="connsiteX134" fmla="*/ 32829 w 172116"/>
                <a:gd name="connsiteY134" fmla="*/ 191331 h 194526"/>
                <a:gd name="connsiteX135" fmla="*/ 32829 w 172116"/>
                <a:gd name="connsiteY135" fmla="*/ 193141 h 194526"/>
                <a:gd name="connsiteX136" fmla="*/ 33400 w 172116"/>
                <a:gd name="connsiteY136" fmla="*/ 193141 h 194526"/>
                <a:gd name="connsiteX137" fmla="*/ 35401 w 172116"/>
                <a:gd name="connsiteY137" fmla="*/ 193141 h 194526"/>
                <a:gd name="connsiteX138" fmla="*/ 36924 w 172116"/>
                <a:gd name="connsiteY138" fmla="*/ 191712 h 194526"/>
                <a:gd name="connsiteX139" fmla="*/ 36924 w 172116"/>
                <a:gd name="connsiteY139" fmla="*/ 190093 h 194526"/>
                <a:gd name="connsiteX140" fmla="*/ 36924 w 172116"/>
                <a:gd name="connsiteY140" fmla="*/ 188950 h 194526"/>
                <a:gd name="connsiteX141" fmla="*/ 38639 w 172116"/>
                <a:gd name="connsiteY141" fmla="*/ 187045 h 194526"/>
                <a:gd name="connsiteX142" fmla="*/ 40544 w 172116"/>
                <a:gd name="connsiteY142" fmla="*/ 187045 h 194526"/>
                <a:gd name="connsiteX143" fmla="*/ 40544 w 172116"/>
                <a:gd name="connsiteY143" fmla="*/ 188569 h 194526"/>
                <a:gd name="connsiteX144" fmla="*/ 40544 w 172116"/>
                <a:gd name="connsiteY144" fmla="*/ 190283 h 194526"/>
                <a:gd name="connsiteX145" fmla="*/ 40544 w 172116"/>
                <a:gd name="connsiteY145" fmla="*/ 190760 h 194526"/>
                <a:gd name="connsiteX146" fmla="*/ 41782 w 172116"/>
                <a:gd name="connsiteY146" fmla="*/ 191522 h 194526"/>
                <a:gd name="connsiteX147" fmla="*/ 44926 w 172116"/>
                <a:gd name="connsiteY147" fmla="*/ 188854 h 194526"/>
                <a:gd name="connsiteX148" fmla="*/ 44926 w 172116"/>
                <a:gd name="connsiteY148" fmla="*/ 185330 h 194526"/>
                <a:gd name="connsiteX149" fmla="*/ 44259 w 172116"/>
                <a:gd name="connsiteY149" fmla="*/ 183806 h 194526"/>
                <a:gd name="connsiteX150" fmla="*/ 45497 w 172116"/>
                <a:gd name="connsiteY150" fmla="*/ 181235 h 194526"/>
                <a:gd name="connsiteX151" fmla="*/ 45497 w 172116"/>
                <a:gd name="connsiteY151" fmla="*/ 181235 h 194526"/>
                <a:gd name="connsiteX152" fmla="*/ 48259 w 172116"/>
                <a:gd name="connsiteY152" fmla="*/ 182949 h 194526"/>
                <a:gd name="connsiteX153" fmla="*/ 48259 w 172116"/>
                <a:gd name="connsiteY153" fmla="*/ 185806 h 194526"/>
                <a:gd name="connsiteX154" fmla="*/ 49974 w 172116"/>
                <a:gd name="connsiteY154" fmla="*/ 187902 h 194526"/>
                <a:gd name="connsiteX155" fmla="*/ 52165 w 172116"/>
                <a:gd name="connsiteY155" fmla="*/ 185806 h 194526"/>
                <a:gd name="connsiteX156" fmla="*/ 52165 w 172116"/>
                <a:gd name="connsiteY156" fmla="*/ 183425 h 194526"/>
                <a:gd name="connsiteX157" fmla="*/ 54641 w 172116"/>
                <a:gd name="connsiteY157" fmla="*/ 181425 h 194526"/>
                <a:gd name="connsiteX158" fmla="*/ 55784 w 172116"/>
                <a:gd name="connsiteY158" fmla="*/ 183902 h 194526"/>
                <a:gd name="connsiteX159" fmla="*/ 54355 w 172116"/>
                <a:gd name="connsiteY159" fmla="*/ 187711 h 194526"/>
                <a:gd name="connsiteX160" fmla="*/ 54355 w 172116"/>
                <a:gd name="connsiteY160" fmla="*/ 189617 h 194526"/>
                <a:gd name="connsiteX161" fmla="*/ 56260 w 172116"/>
                <a:gd name="connsiteY161" fmla="*/ 190379 h 194526"/>
                <a:gd name="connsiteX162" fmla="*/ 58641 w 172116"/>
                <a:gd name="connsiteY162" fmla="*/ 188474 h 194526"/>
                <a:gd name="connsiteX163" fmla="*/ 59689 w 172116"/>
                <a:gd name="connsiteY163" fmla="*/ 185235 h 194526"/>
                <a:gd name="connsiteX164" fmla="*/ 61785 w 172116"/>
                <a:gd name="connsiteY164" fmla="*/ 181521 h 194526"/>
                <a:gd name="connsiteX165" fmla="*/ 64547 w 172116"/>
                <a:gd name="connsiteY165" fmla="*/ 182377 h 194526"/>
                <a:gd name="connsiteX166" fmla="*/ 63595 w 172116"/>
                <a:gd name="connsiteY166" fmla="*/ 184949 h 194526"/>
                <a:gd name="connsiteX167" fmla="*/ 62356 w 172116"/>
                <a:gd name="connsiteY167" fmla="*/ 188664 h 194526"/>
                <a:gd name="connsiteX168" fmla="*/ 66357 w 172116"/>
                <a:gd name="connsiteY168" fmla="*/ 188664 h 194526"/>
                <a:gd name="connsiteX169" fmla="*/ 68833 w 172116"/>
                <a:gd name="connsiteY169" fmla="*/ 185712 h 194526"/>
                <a:gd name="connsiteX170" fmla="*/ 69786 w 172116"/>
                <a:gd name="connsiteY170" fmla="*/ 182664 h 194526"/>
                <a:gd name="connsiteX171" fmla="*/ 71405 w 172116"/>
                <a:gd name="connsiteY171" fmla="*/ 181235 h 194526"/>
                <a:gd name="connsiteX172" fmla="*/ 71405 w 172116"/>
                <a:gd name="connsiteY172" fmla="*/ 186283 h 194526"/>
                <a:gd name="connsiteX173" fmla="*/ 70167 w 172116"/>
                <a:gd name="connsiteY173" fmla="*/ 188283 h 194526"/>
                <a:gd name="connsiteX174" fmla="*/ 71596 w 172116"/>
                <a:gd name="connsiteY174" fmla="*/ 189331 h 194526"/>
                <a:gd name="connsiteX175" fmla="*/ 72548 w 172116"/>
                <a:gd name="connsiteY175" fmla="*/ 189331 h 194526"/>
                <a:gd name="connsiteX176" fmla="*/ 75882 w 172116"/>
                <a:gd name="connsiteY176" fmla="*/ 185330 h 194526"/>
                <a:gd name="connsiteX177" fmla="*/ 77025 w 172116"/>
                <a:gd name="connsiteY177" fmla="*/ 181806 h 194526"/>
                <a:gd name="connsiteX178" fmla="*/ 76072 w 172116"/>
                <a:gd name="connsiteY178" fmla="*/ 189521 h 194526"/>
                <a:gd name="connsiteX179" fmla="*/ 73882 w 172116"/>
                <a:gd name="connsiteY179" fmla="*/ 191998 h 194526"/>
                <a:gd name="connsiteX180" fmla="*/ 74453 w 172116"/>
                <a:gd name="connsiteY180" fmla="*/ 194093 h 194526"/>
                <a:gd name="connsiteX181" fmla="*/ 77501 w 172116"/>
                <a:gd name="connsiteY181" fmla="*/ 193617 h 194526"/>
                <a:gd name="connsiteX182" fmla="*/ 83216 w 172116"/>
                <a:gd name="connsiteY182" fmla="*/ 188664 h 194526"/>
                <a:gd name="connsiteX183" fmla="*/ 83216 w 172116"/>
                <a:gd name="connsiteY183" fmla="*/ 183235 h 194526"/>
                <a:gd name="connsiteX184" fmla="*/ 84359 w 172116"/>
                <a:gd name="connsiteY184" fmla="*/ 181235 h 194526"/>
                <a:gd name="connsiteX185" fmla="*/ 87598 w 172116"/>
                <a:gd name="connsiteY185" fmla="*/ 181235 h 194526"/>
                <a:gd name="connsiteX186" fmla="*/ 87598 w 172116"/>
                <a:gd name="connsiteY186" fmla="*/ 183902 h 194526"/>
                <a:gd name="connsiteX187" fmla="*/ 88931 w 172116"/>
                <a:gd name="connsiteY187" fmla="*/ 185902 h 194526"/>
                <a:gd name="connsiteX188" fmla="*/ 93789 w 172116"/>
                <a:gd name="connsiteY188" fmla="*/ 183616 h 194526"/>
                <a:gd name="connsiteX189" fmla="*/ 95027 w 172116"/>
                <a:gd name="connsiteY189" fmla="*/ 180187 h 194526"/>
                <a:gd name="connsiteX190" fmla="*/ 95027 w 172116"/>
                <a:gd name="connsiteY190" fmla="*/ 178377 h 194526"/>
                <a:gd name="connsiteX191" fmla="*/ 98075 w 172116"/>
                <a:gd name="connsiteY191" fmla="*/ 183806 h 194526"/>
                <a:gd name="connsiteX192" fmla="*/ 98075 w 172116"/>
                <a:gd name="connsiteY192" fmla="*/ 185712 h 194526"/>
                <a:gd name="connsiteX193" fmla="*/ 99980 w 172116"/>
                <a:gd name="connsiteY193" fmla="*/ 186473 h 194526"/>
                <a:gd name="connsiteX194" fmla="*/ 101504 w 172116"/>
                <a:gd name="connsiteY194" fmla="*/ 185902 h 194526"/>
                <a:gd name="connsiteX195" fmla="*/ 104933 w 172116"/>
                <a:gd name="connsiteY195" fmla="*/ 181235 h 194526"/>
                <a:gd name="connsiteX196" fmla="*/ 102933 w 172116"/>
                <a:gd name="connsiteY196" fmla="*/ 177424 h 194526"/>
                <a:gd name="connsiteX197" fmla="*/ 103819 w 172116"/>
                <a:gd name="connsiteY197" fmla="*/ 175758 h 194526"/>
                <a:gd name="connsiteX198" fmla="*/ 104076 w 172116"/>
                <a:gd name="connsiteY198" fmla="*/ 175710 h 194526"/>
                <a:gd name="connsiteX199" fmla="*/ 105124 w 172116"/>
                <a:gd name="connsiteY199" fmla="*/ 175710 h 194526"/>
                <a:gd name="connsiteX200" fmla="*/ 109029 w 172116"/>
                <a:gd name="connsiteY200" fmla="*/ 180758 h 194526"/>
                <a:gd name="connsiteX201" fmla="*/ 114934 w 172116"/>
                <a:gd name="connsiteY201" fmla="*/ 181330 h 194526"/>
                <a:gd name="connsiteX202" fmla="*/ 119030 w 172116"/>
                <a:gd name="connsiteY202" fmla="*/ 179520 h 194526"/>
                <a:gd name="connsiteX203" fmla="*/ 118458 w 172116"/>
                <a:gd name="connsiteY203" fmla="*/ 178663 h 194526"/>
                <a:gd name="connsiteX204" fmla="*/ 112553 w 172116"/>
                <a:gd name="connsiteY204" fmla="*/ 176663 h 194526"/>
                <a:gd name="connsiteX205" fmla="*/ 109696 w 172116"/>
                <a:gd name="connsiteY205" fmla="*/ 172948 h 194526"/>
                <a:gd name="connsiteX206" fmla="*/ 113220 w 172116"/>
                <a:gd name="connsiteY206" fmla="*/ 172948 h 194526"/>
                <a:gd name="connsiteX207" fmla="*/ 115125 w 172116"/>
                <a:gd name="connsiteY207" fmla="*/ 174567 h 194526"/>
                <a:gd name="connsiteX208" fmla="*/ 115982 w 172116"/>
                <a:gd name="connsiteY208" fmla="*/ 174567 h 194526"/>
                <a:gd name="connsiteX209" fmla="*/ 116935 w 172116"/>
                <a:gd name="connsiteY209" fmla="*/ 172662 h 194526"/>
                <a:gd name="connsiteX210" fmla="*/ 116935 w 172116"/>
                <a:gd name="connsiteY210" fmla="*/ 170662 h 194526"/>
                <a:gd name="connsiteX211" fmla="*/ 120078 w 172116"/>
                <a:gd name="connsiteY211" fmla="*/ 174948 h 194526"/>
                <a:gd name="connsiteX212" fmla="*/ 127603 w 172116"/>
                <a:gd name="connsiteY212" fmla="*/ 178568 h 194526"/>
                <a:gd name="connsiteX213" fmla="*/ 129031 w 172116"/>
                <a:gd name="connsiteY213" fmla="*/ 178568 h 194526"/>
                <a:gd name="connsiteX214" fmla="*/ 130079 w 172116"/>
                <a:gd name="connsiteY214" fmla="*/ 176091 h 194526"/>
                <a:gd name="connsiteX215" fmla="*/ 128174 w 172116"/>
                <a:gd name="connsiteY215" fmla="*/ 174091 h 194526"/>
                <a:gd name="connsiteX216" fmla="*/ 125793 w 172116"/>
                <a:gd name="connsiteY216" fmla="*/ 171138 h 194526"/>
                <a:gd name="connsiteX217" fmla="*/ 126460 w 172116"/>
                <a:gd name="connsiteY217" fmla="*/ 167614 h 194526"/>
                <a:gd name="connsiteX218" fmla="*/ 129984 w 172116"/>
                <a:gd name="connsiteY218" fmla="*/ 168185 h 194526"/>
                <a:gd name="connsiteX219" fmla="*/ 132270 w 172116"/>
                <a:gd name="connsiteY219" fmla="*/ 170662 h 194526"/>
                <a:gd name="connsiteX220" fmla="*/ 135889 w 172116"/>
                <a:gd name="connsiteY220" fmla="*/ 169614 h 194526"/>
                <a:gd name="connsiteX221" fmla="*/ 135889 w 172116"/>
                <a:gd name="connsiteY221" fmla="*/ 168376 h 194526"/>
                <a:gd name="connsiteX222" fmla="*/ 133508 w 172116"/>
                <a:gd name="connsiteY222" fmla="*/ 166566 h 194526"/>
                <a:gd name="connsiteX223" fmla="*/ 132270 w 172116"/>
                <a:gd name="connsiteY223" fmla="*/ 164090 h 194526"/>
                <a:gd name="connsiteX224" fmla="*/ 134461 w 172116"/>
                <a:gd name="connsiteY224" fmla="*/ 162661 h 194526"/>
                <a:gd name="connsiteX225" fmla="*/ 136651 w 172116"/>
                <a:gd name="connsiteY225" fmla="*/ 163899 h 194526"/>
                <a:gd name="connsiteX226" fmla="*/ 139890 w 172116"/>
                <a:gd name="connsiteY226" fmla="*/ 168757 h 194526"/>
                <a:gd name="connsiteX227" fmla="*/ 141795 w 172116"/>
                <a:gd name="connsiteY227" fmla="*/ 171043 h 194526"/>
                <a:gd name="connsiteX228" fmla="*/ 144938 w 172116"/>
                <a:gd name="connsiteY228" fmla="*/ 171996 h 194526"/>
                <a:gd name="connsiteX229" fmla="*/ 147033 w 172116"/>
                <a:gd name="connsiteY229" fmla="*/ 171233 h 194526"/>
                <a:gd name="connsiteX230" fmla="*/ 147700 w 172116"/>
                <a:gd name="connsiteY230" fmla="*/ 169424 h 194526"/>
                <a:gd name="connsiteX231" fmla="*/ 146367 w 172116"/>
                <a:gd name="connsiteY231" fmla="*/ 168566 h 194526"/>
                <a:gd name="connsiteX232" fmla="*/ 142938 w 172116"/>
                <a:gd name="connsiteY232" fmla="*/ 165518 h 194526"/>
                <a:gd name="connsiteX233" fmla="*/ 142938 w 172116"/>
                <a:gd name="connsiteY233" fmla="*/ 163709 h 194526"/>
                <a:gd name="connsiteX234" fmla="*/ 144462 w 172116"/>
                <a:gd name="connsiteY234" fmla="*/ 163709 h 194526"/>
                <a:gd name="connsiteX235" fmla="*/ 146938 w 172116"/>
                <a:gd name="connsiteY235" fmla="*/ 165233 h 194526"/>
                <a:gd name="connsiteX236" fmla="*/ 149034 w 172116"/>
                <a:gd name="connsiteY236" fmla="*/ 167138 h 194526"/>
                <a:gd name="connsiteX237" fmla="*/ 152463 w 172116"/>
                <a:gd name="connsiteY237" fmla="*/ 166471 h 194526"/>
                <a:gd name="connsiteX238" fmla="*/ 152463 w 172116"/>
                <a:gd name="connsiteY238" fmla="*/ 164375 h 194526"/>
                <a:gd name="connsiteX239" fmla="*/ 150463 w 172116"/>
                <a:gd name="connsiteY239" fmla="*/ 163137 h 194526"/>
                <a:gd name="connsiteX240" fmla="*/ 144557 w 172116"/>
                <a:gd name="connsiteY240" fmla="*/ 158756 h 194526"/>
                <a:gd name="connsiteX241" fmla="*/ 144557 w 172116"/>
                <a:gd name="connsiteY241" fmla="*/ 156660 h 194526"/>
                <a:gd name="connsiteX242" fmla="*/ 146367 w 172116"/>
                <a:gd name="connsiteY242" fmla="*/ 156660 h 194526"/>
                <a:gd name="connsiteX243" fmla="*/ 147605 w 172116"/>
                <a:gd name="connsiteY243" fmla="*/ 157613 h 194526"/>
                <a:gd name="connsiteX244" fmla="*/ 149605 w 172116"/>
                <a:gd name="connsiteY244" fmla="*/ 159327 h 194526"/>
                <a:gd name="connsiteX245" fmla="*/ 152558 w 172116"/>
                <a:gd name="connsiteY245" fmla="*/ 160565 h 194526"/>
                <a:gd name="connsiteX246" fmla="*/ 155511 w 172116"/>
                <a:gd name="connsiteY246" fmla="*/ 158660 h 194526"/>
                <a:gd name="connsiteX247" fmla="*/ 153701 w 172116"/>
                <a:gd name="connsiteY247" fmla="*/ 156946 h 194526"/>
                <a:gd name="connsiteX248" fmla="*/ 151891 w 172116"/>
                <a:gd name="connsiteY248" fmla="*/ 155422 h 194526"/>
                <a:gd name="connsiteX249" fmla="*/ 151891 w 172116"/>
                <a:gd name="connsiteY249" fmla="*/ 154469 h 194526"/>
                <a:gd name="connsiteX250" fmla="*/ 151891 w 172116"/>
                <a:gd name="connsiteY250" fmla="*/ 153802 h 194526"/>
                <a:gd name="connsiteX251" fmla="*/ 155892 w 172116"/>
                <a:gd name="connsiteY251" fmla="*/ 153136 h 194526"/>
                <a:gd name="connsiteX252" fmla="*/ 157797 w 172116"/>
                <a:gd name="connsiteY252" fmla="*/ 155708 h 194526"/>
                <a:gd name="connsiteX253" fmla="*/ 159511 w 172116"/>
                <a:gd name="connsiteY253" fmla="*/ 158374 h 194526"/>
                <a:gd name="connsiteX254" fmla="*/ 160464 w 172116"/>
                <a:gd name="connsiteY254" fmla="*/ 158374 h 194526"/>
                <a:gd name="connsiteX255" fmla="*/ 162464 w 172116"/>
                <a:gd name="connsiteY255" fmla="*/ 157422 h 194526"/>
                <a:gd name="connsiteX256" fmla="*/ 163512 w 172116"/>
                <a:gd name="connsiteY256" fmla="*/ 156279 h 194526"/>
                <a:gd name="connsiteX257" fmla="*/ 162178 w 172116"/>
                <a:gd name="connsiteY257" fmla="*/ 152755 h 194526"/>
                <a:gd name="connsiteX258" fmla="*/ 158368 w 172116"/>
                <a:gd name="connsiteY258" fmla="*/ 150564 h 194526"/>
                <a:gd name="connsiteX259" fmla="*/ 158368 w 172116"/>
                <a:gd name="connsiteY259" fmla="*/ 148564 h 194526"/>
                <a:gd name="connsiteX260" fmla="*/ 160940 w 172116"/>
                <a:gd name="connsiteY260" fmla="*/ 147706 h 194526"/>
                <a:gd name="connsiteX261" fmla="*/ 162750 w 172116"/>
                <a:gd name="connsiteY261" fmla="*/ 149040 h 194526"/>
                <a:gd name="connsiteX262" fmla="*/ 163798 w 172116"/>
                <a:gd name="connsiteY262" fmla="*/ 150088 h 194526"/>
                <a:gd name="connsiteX263" fmla="*/ 165417 w 172116"/>
                <a:gd name="connsiteY263" fmla="*/ 150088 h 194526"/>
                <a:gd name="connsiteX264" fmla="*/ 167131 w 172116"/>
                <a:gd name="connsiteY264" fmla="*/ 147706 h 194526"/>
                <a:gd name="connsiteX265" fmla="*/ 165607 w 172116"/>
                <a:gd name="connsiteY265" fmla="*/ 145420 h 194526"/>
                <a:gd name="connsiteX266" fmla="*/ 166846 w 172116"/>
                <a:gd name="connsiteY266" fmla="*/ 144182 h 194526"/>
                <a:gd name="connsiteX267" fmla="*/ 168941 w 172116"/>
                <a:gd name="connsiteY267" fmla="*/ 144182 h 194526"/>
                <a:gd name="connsiteX268" fmla="*/ 170084 w 172116"/>
                <a:gd name="connsiteY268" fmla="*/ 145040 h 194526"/>
                <a:gd name="connsiteX269" fmla="*/ 172084 w 172116"/>
                <a:gd name="connsiteY269" fmla="*/ 146945 h 194526"/>
                <a:gd name="connsiteX270" fmla="*/ 168274 w 172116"/>
                <a:gd name="connsiteY270" fmla="*/ 131514 h 194526"/>
                <a:gd name="connsiteX271" fmla="*/ 171799 w 172116"/>
                <a:gd name="connsiteY271" fmla="*/ 118179 h 194526"/>
                <a:gd name="connsiteX272" fmla="*/ 169894 w 172116"/>
                <a:gd name="connsiteY272" fmla="*/ 100081 h 194526"/>
                <a:gd name="connsiteX273" fmla="*/ 139318 w 172116"/>
                <a:gd name="connsiteY273" fmla="*/ 26263 h 194526"/>
                <a:gd name="connsiteX274" fmla="*/ 123316 w 172116"/>
                <a:gd name="connsiteY274" fmla="*/ 7213 h 194526"/>
                <a:gd name="connsiteX275" fmla="*/ 122554 w 172116"/>
                <a:gd name="connsiteY275" fmla="*/ 8642 h 194526"/>
                <a:gd name="connsiteX276" fmla="*/ 122173 w 172116"/>
                <a:gd name="connsiteY276" fmla="*/ 11023 h 19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172116" h="194526">
                  <a:moveTo>
                    <a:pt x="122173" y="11023"/>
                  </a:moveTo>
                  <a:cubicBezTo>
                    <a:pt x="121897" y="11699"/>
                    <a:pt x="121345" y="12223"/>
                    <a:pt x="120649" y="12452"/>
                  </a:cubicBezTo>
                  <a:cubicBezTo>
                    <a:pt x="119411" y="10994"/>
                    <a:pt x="119411" y="8861"/>
                    <a:pt x="120649" y="7403"/>
                  </a:cubicBezTo>
                  <a:cubicBezTo>
                    <a:pt x="120649" y="6736"/>
                    <a:pt x="121697" y="6070"/>
                    <a:pt x="121792" y="5403"/>
                  </a:cubicBezTo>
                  <a:cubicBezTo>
                    <a:pt x="121888" y="4737"/>
                    <a:pt x="121316" y="4165"/>
                    <a:pt x="120364" y="4355"/>
                  </a:cubicBezTo>
                  <a:lnTo>
                    <a:pt x="119411" y="4355"/>
                  </a:lnTo>
                  <a:cubicBezTo>
                    <a:pt x="117782" y="5155"/>
                    <a:pt x="116620" y="6670"/>
                    <a:pt x="116268" y="8451"/>
                  </a:cubicBezTo>
                  <a:cubicBezTo>
                    <a:pt x="116268" y="9594"/>
                    <a:pt x="116268" y="10832"/>
                    <a:pt x="115220" y="11880"/>
                  </a:cubicBezTo>
                  <a:cubicBezTo>
                    <a:pt x="113124" y="10071"/>
                    <a:pt x="113696" y="6927"/>
                    <a:pt x="115982" y="4165"/>
                  </a:cubicBezTo>
                  <a:cubicBezTo>
                    <a:pt x="116782" y="3469"/>
                    <a:pt x="117487" y="2669"/>
                    <a:pt x="118078" y="1784"/>
                  </a:cubicBezTo>
                  <a:cubicBezTo>
                    <a:pt x="118078" y="926"/>
                    <a:pt x="118078" y="-121"/>
                    <a:pt x="117506" y="-312"/>
                  </a:cubicBezTo>
                  <a:cubicBezTo>
                    <a:pt x="116496" y="-521"/>
                    <a:pt x="115449" y="-350"/>
                    <a:pt x="114553" y="164"/>
                  </a:cubicBezTo>
                  <a:cubicBezTo>
                    <a:pt x="112115" y="1003"/>
                    <a:pt x="110124" y="2784"/>
                    <a:pt x="109029" y="5117"/>
                  </a:cubicBezTo>
                  <a:cubicBezTo>
                    <a:pt x="108743" y="6946"/>
                    <a:pt x="108743" y="8813"/>
                    <a:pt x="109029" y="10642"/>
                  </a:cubicBezTo>
                  <a:cubicBezTo>
                    <a:pt x="109086" y="11480"/>
                    <a:pt x="108629" y="12261"/>
                    <a:pt x="107886" y="12642"/>
                  </a:cubicBezTo>
                  <a:cubicBezTo>
                    <a:pt x="107048" y="13404"/>
                    <a:pt x="105771" y="13404"/>
                    <a:pt x="104933" y="12642"/>
                  </a:cubicBezTo>
                  <a:cubicBezTo>
                    <a:pt x="104695" y="11766"/>
                    <a:pt x="104695" y="10851"/>
                    <a:pt x="104933" y="9975"/>
                  </a:cubicBezTo>
                  <a:cubicBezTo>
                    <a:pt x="105162" y="9108"/>
                    <a:pt x="104647" y="8222"/>
                    <a:pt x="103781" y="7994"/>
                  </a:cubicBezTo>
                  <a:cubicBezTo>
                    <a:pt x="103752" y="7985"/>
                    <a:pt x="103723" y="7985"/>
                    <a:pt x="103695" y="7975"/>
                  </a:cubicBezTo>
                  <a:cubicBezTo>
                    <a:pt x="102114" y="7879"/>
                    <a:pt x="100590" y="8546"/>
                    <a:pt x="99599" y="9785"/>
                  </a:cubicBezTo>
                  <a:cubicBezTo>
                    <a:pt x="98932" y="10766"/>
                    <a:pt x="98628" y="11937"/>
                    <a:pt x="98742" y="13118"/>
                  </a:cubicBezTo>
                  <a:lnTo>
                    <a:pt x="98742" y="14833"/>
                  </a:lnTo>
                  <a:cubicBezTo>
                    <a:pt x="96703" y="13795"/>
                    <a:pt x="95551" y="11575"/>
                    <a:pt x="95884" y="9308"/>
                  </a:cubicBezTo>
                  <a:cubicBezTo>
                    <a:pt x="96027" y="8746"/>
                    <a:pt x="96027" y="8156"/>
                    <a:pt x="95884" y="7594"/>
                  </a:cubicBezTo>
                  <a:cubicBezTo>
                    <a:pt x="95751" y="6927"/>
                    <a:pt x="95094" y="6489"/>
                    <a:pt x="94427" y="6623"/>
                  </a:cubicBezTo>
                  <a:cubicBezTo>
                    <a:pt x="94408" y="6632"/>
                    <a:pt x="94379" y="6632"/>
                    <a:pt x="94360" y="6641"/>
                  </a:cubicBezTo>
                  <a:cubicBezTo>
                    <a:pt x="93922" y="6546"/>
                    <a:pt x="93465" y="6546"/>
                    <a:pt x="93027" y="6641"/>
                  </a:cubicBezTo>
                  <a:cubicBezTo>
                    <a:pt x="91265" y="7346"/>
                    <a:pt x="90179" y="9137"/>
                    <a:pt x="90360" y="11023"/>
                  </a:cubicBezTo>
                  <a:cubicBezTo>
                    <a:pt x="90808" y="12366"/>
                    <a:pt x="91417" y="13642"/>
                    <a:pt x="92170" y="14833"/>
                  </a:cubicBezTo>
                  <a:cubicBezTo>
                    <a:pt x="92389" y="15481"/>
                    <a:pt x="92046" y="16185"/>
                    <a:pt x="91398" y="16404"/>
                  </a:cubicBezTo>
                  <a:cubicBezTo>
                    <a:pt x="91341" y="16424"/>
                    <a:pt x="91274" y="16442"/>
                    <a:pt x="91217" y="16452"/>
                  </a:cubicBezTo>
                  <a:cubicBezTo>
                    <a:pt x="90950" y="16585"/>
                    <a:pt x="90626" y="16585"/>
                    <a:pt x="90360" y="16452"/>
                  </a:cubicBezTo>
                  <a:cubicBezTo>
                    <a:pt x="88074" y="15405"/>
                    <a:pt x="88741" y="12642"/>
                    <a:pt x="86836" y="11214"/>
                  </a:cubicBezTo>
                  <a:cubicBezTo>
                    <a:pt x="85236" y="10451"/>
                    <a:pt x="83464" y="10128"/>
                    <a:pt x="81692" y="10261"/>
                  </a:cubicBezTo>
                  <a:cubicBezTo>
                    <a:pt x="80358" y="10261"/>
                    <a:pt x="78263" y="10832"/>
                    <a:pt x="78073" y="11785"/>
                  </a:cubicBezTo>
                  <a:cubicBezTo>
                    <a:pt x="78120" y="12175"/>
                    <a:pt x="78377" y="12499"/>
                    <a:pt x="78739" y="12642"/>
                  </a:cubicBezTo>
                  <a:cubicBezTo>
                    <a:pt x="80263" y="13595"/>
                    <a:pt x="82264" y="14166"/>
                    <a:pt x="83883" y="15023"/>
                  </a:cubicBezTo>
                  <a:cubicBezTo>
                    <a:pt x="85502" y="15881"/>
                    <a:pt x="86740" y="17214"/>
                    <a:pt x="86359" y="18929"/>
                  </a:cubicBezTo>
                  <a:cubicBezTo>
                    <a:pt x="85474" y="19548"/>
                    <a:pt x="84293" y="19548"/>
                    <a:pt x="83407" y="18929"/>
                  </a:cubicBezTo>
                  <a:cubicBezTo>
                    <a:pt x="82740" y="18929"/>
                    <a:pt x="82549" y="17595"/>
                    <a:pt x="81692" y="17214"/>
                  </a:cubicBezTo>
                  <a:lnTo>
                    <a:pt x="80930" y="17214"/>
                  </a:lnTo>
                  <a:cubicBezTo>
                    <a:pt x="80044" y="17328"/>
                    <a:pt x="79416" y="18138"/>
                    <a:pt x="79530" y="19033"/>
                  </a:cubicBezTo>
                  <a:cubicBezTo>
                    <a:pt x="79549" y="19129"/>
                    <a:pt x="79568" y="19214"/>
                    <a:pt x="79597" y="19310"/>
                  </a:cubicBezTo>
                  <a:cubicBezTo>
                    <a:pt x="80016" y="20100"/>
                    <a:pt x="79720" y="21082"/>
                    <a:pt x="78930" y="21500"/>
                  </a:cubicBezTo>
                  <a:cubicBezTo>
                    <a:pt x="76739" y="20834"/>
                    <a:pt x="76549" y="18738"/>
                    <a:pt x="75596" y="17214"/>
                  </a:cubicBezTo>
                  <a:cubicBezTo>
                    <a:pt x="73405" y="14614"/>
                    <a:pt x="69995" y="13376"/>
                    <a:pt x="66643" y="13976"/>
                  </a:cubicBezTo>
                  <a:lnTo>
                    <a:pt x="64738" y="13976"/>
                  </a:lnTo>
                  <a:cubicBezTo>
                    <a:pt x="63309" y="14642"/>
                    <a:pt x="62642" y="16071"/>
                    <a:pt x="62928" y="16833"/>
                  </a:cubicBezTo>
                  <a:cubicBezTo>
                    <a:pt x="63214" y="17595"/>
                    <a:pt x="64261" y="18167"/>
                    <a:pt x="65119" y="18738"/>
                  </a:cubicBezTo>
                  <a:cubicBezTo>
                    <a:pt x="66242" y="19443"/>
                    <a:pt x="67157" y="20424"/>
                    <a:pt x="67786" y="21595"/>
                  </a:cubicBezTo>
                  <a:cubicBezTo>
                    <a:pt x="68509" y="22938"/>
                    <a:pt x="68014" y="24615"/>
                    <a:pt x="66671" y="25339"/>
                  </a:cubicBezTo>
                  <a:cubicBezTo>
                    <a:pt x="66633" y="25367"/>
                    <a:pt x="66595" y="25386"/>
                    <a:pt x="66547" y="25406"/>
                  </a:cubicBezTo>
                  <a:cubicBezTo>
                    <a:pt x="65185" y="26292"/>
                    <a:pt x="63433" y="26292"/>
                    <a:pt x="62071" y="25406"/>
                  </a:cubicBezTo>
                  <a:cubicBezTo>
                    <a:pt x="61118" y="24644"/>
                    <a:pt x="60642" y="23596"/>
                    <a:pt x="59308" y="23120"/>
                  </a:cubicBezTo>
                  <a:cubicBezTo>
                    <a:pt x="57975" y="22643"/>
                    <a:pt x="55213" y="23120"/>
                    <a:pt x="54736" y="24739"/>
                  </a:cubicBezTo>
                  <a:cubicBezTo>
                    <a:pt x="54498" y="25120"/>
                    <a:pt x="54498" y="25596"/>
                    <a:pt x="54736" y="25977"/>
                  </a:cubicBezTo>
                  <a:cubicBezTo>
                    <a:pt x="55632" y="26615"/>
                    <a:pt x="56584" y="27158"/>
                    <a:pt x="57594" y="27596"/>
                  </a:cubicBezTo>
                  <a:cubicBezTo>
                    <a:pt x="58546" y="27596"/>
                    <a:pt x="59308" y="28930"/>
                    <a:pt x="58832" y="29977"/>
                  </a:cubicBezTo>
                  <a:cubicBezTo>
                    <a:pt x="58261" y="30959"/>
                    <a:pt x="57280" y="31626"/>
                    <a:pt x="56165" y="31787"/>
                  </a:cubicBezTo>
                  <a:cubicBezTo>
                    <a:pt x="55165" y="32006"/>
                    <a:pt x="54127" y="31635"/>
                    <a:pt x="53498" y="30835"/>
                  </a:cubicBezTo>
                  <a:lnTo>
                    <a:pt x="49688" y="26168"/>
                  </a:lnTo>
                  <a:cubicBezTo>
                    <a:pt x="49098" y="25358"/>
                    <a:pt x="48355" y="24682"/>
                    <a:pt x="47497" y="24167"/>
                  </a:cubicBezTo>
                  <a:cubicBezTo>
                    <a:pt x="46364" y="23634"/>
                    <a:pt x="45126" y="23377"/>
                    <a:pt x="43878" y="23405"/>
                  </a:cubicBezTo>
                  <a:cubicBezTo>
                    <a:pt x="43287" y="23386"/>
                    <a:pt x="42706" y="23596"/>
                    <a:pt x="42258" y="23977"/>
                  </a:cubicBezTo>
                  <a:cubicBezTo>
                    <a:pt x="41906" y="24424"/>
                    <a:pt x="41906" y="25053"/>
                    <a:pt x="42258" y="25501"/>
                  </a:cubicBezTo>
                  <a:cubicBezTo>
                    <a:pt x="42258" y="25501"/>
                    <a:pt x="43021" y="26263"/>
                    <a:pt x="43497" y="26549"/>
                  </a:cubicBezTo>
                  <a:cubicBezTo>
                    <a:pt x="44773" y="27329"/>
                    <a:pt x="45859" y="28415"/>
                    <a:pt x="46640" y="29692"/>
                  </a:cubicBezTo>
                  <a:cubicBezTo>
                    <a:pt x="46640" y="30264"/>
                    <a:pt x="47212" y="31025"/>
                    <a:pt x="46640" y="31406"/>
                  </a:cubicBezTo>
                  <a:cubicBezTo>
                    <a:pt x="46250" y="31606"/>
                    <a:pt x="45792" y="31606"/>
                    <a:pt x="45402" y="31406"/>
                  </a:cubicBezTo>
                  <a:cubicBezTo>
                    <a:pt x="44487" y="31120"/>
                    <a:pt x="43706" y="30511"/>
                    <a:pt x="43211" y="29692"/>
                  </a:cubicBezTo>
                  <a:cubicBezTo>
                    <a:pt x="42687" y="28921"/>
                    <a:pt x="42011" y="28272"/>
                    <a:pt x="41211" y="27787"/>
                  </a:cubicBezTo>
                  <a:cubicBezTo>
                    <a:pt x="40468" y="27158"/>
                    <a:pt x="39382" y="27158"/>
                    <a:pt x="38639" y="27787"/>
                  </a:cubicBezTo>
                  <a:cubicBezTo>
                    <a:pt x="38258" y="28396"/>
                    <a:pt x="38258" y="29178"/>
                    <a:pt x="38639" y="29787"/>
                  </a:cubicBezTo>
                  <a:cubicBezTo>
                    <a:pt x="39144" y="30311"/>
                    <a:pt x="39725" y="30759"/>
                    <a:pt x="40354" y="31120"/>
                  </a:cubicBezTo>
                  <a:cubicBezTo>
                    <a:pt x="42421" y="32311"/>
                    <a:pt x="44240" y="33892"/>
                    <a:pt x="45688" y="35788"/>
                  </a:cubicBezTo>
                  <a:cubicBezTo>
                    <a:pt x="46164" y="36359"/>
                    <a:pt x="46545" y="37217"/>
                    <a:pt x="45688" y="37788"/>
                  </a:cubicBezTo>
                  <a:cubicBezTo>
                    <a:pt x="45240" y="38140"/>
                    <a:pt x="44611" y="38140"/>
                    <a:pt x="44164" y="37788"/>
                  </a:cubicBezTo>
                  <a:cubicBezTo>
                    <a:pt x="43726" y="37550"/>
                    <a:pt x="43335" y="37226"/>
                    <a:pt x="43021" y="36836"/>
                  </a:cubicBezTo>
                  <a:lnTo>
                    <a:pt x="41306" y="35121"/>
                  </a:lnTo>
                  <a:cubicBezTo>
                    <a:pt x="40630" y="34378"/>
                    <a:pt x="39725" y="33883"/>
                    <a:pt x="38734" y="33692"/>
                  </a:cubicBezTo>
                  <a:cubicBezTo>
                    <a:pt x="37782" y="33692"/>
                    <a:pt x="36544" y="34359"/>
                    <a:pt x="36639" y="35311"/>
                  </a:cubicBezTo>
                  <a:cubicBezTo>
                    <a:pt x="36734" y="36264"/>
                    <a:pt x="37496" y="36645"/>
                    <a:pt x="38258" y="37121"/>
                  </a:cubicBezTo>
                  <a:cubicBezTo>
                    <a:pt x="38839" y="37560"/>
                    <a:pt x="39344" y="38064"/>
                    <a:pt x="39782" y="38646"/>
                  </a:cubicBezTo>
                  <a:cubicBezTo>
                    <a:pt x="39782" y="38646"/>
                    <a:pt x="40258" y="39312"/>
                    <a:pt x="39782" y="39693"/>
                  </a:cubicBezTo>
                  <a:cubicBezTo>
                    <a:pt x="39820" y="39884"/>
                    <a:pt x="39820" y="40074"/>
                    <a:pt x="39782" y="40265"/>
                  </a:cubicBezTo>
                  <a:cubicBezTo>
                    <a:pt x="38858" y="40979"/>
                    <a:pt x="37563" y="40979"/>
                    <a:pt x="36639" y="40265"/>
                  </a:cubicBezTo>
                  <a:cubicBezTo>
                    <a:pt x="35772" y="39626"/>
                    <a:pt x="35134" y="38722"/>
                    <a:pt x="34829" y="37693"/>
                  </a:cubicBezTo>
                  <a:cubicBezTo>
                    <a:pt x="34515" y="36683"/>
                    <a:pt x="33991" y="35740"/>
                    <a:pt x="33305" y="34931"/>
                  </a:cubicBezTo>
                  <a:lnTo>
                    <a:pt x="32543" y="34931"/>
                  </a:lnTo>
                  <a:cubicBezTo>
                    <a:pt x="31829" y="34988"/>
                    <a:pt x="31152" y="35283"/>
                    <a:pt x="30638" y="35788"/>
                  </a:cubicBezTo>
                  <a:cubicBezTo>
                    <a:pt x="30248" y="36102"/>
                    <a:pt x="29924" y="36493"/>
                    <a:pt x="29686" y="36931"/>
                  </a:cubicBezTo>
                  <a:cubicBezTo>
                    <a:pt x="28828" y="38264"/>
                    <a:pt x="29686" y="39598"/>
                    <a:pt x="30924" y="40455"/>
                  </a:cubicBezTo>
                  <a:cubicBezTo>
                    <a:pt x="32257" y="41103"/>
                    <a:pt x="33534" y="41865"/>
                    <a:pt x="34734" y="42741"/>
                  </a:cubicBezTo>
                  <a:cubicBezTo>
                    <a:pt x="35277" y="43294"/>
                    <a:pt x="35277" y="44189"/>
                    <a:pt x="34734" y="44741"/>
                  </a:cubicBezTo>
                  <a:cubicBezTo>
                    <a:pt x="34058" y="45408"/>
                    <a:pt x="33076" y="45656"/>
                    <a:pt x="32162" y="45408"/>
                  </a:cubicBezTo>
                  <a:cubicBezTo>
                    <a:pt x="31448" y="45189"/>
                    <a:pt x="30838" y="44713"/>
                    <a:pt x="30448" y="44074"/>
                  </a:cubicBezTo>
                  <a:cubicBezTo>
                    <a:pt x="30152" y="43684"/>
                    <a:pt x="29800" y="43322"/>
                    <a:pt x="29400" y="43027"/>
                  </a:cubicBezTo>
                  <a:cubicBezTo>
                    <a:pt x="28876" y="42827"/>
                    <a:pt x="28304" y="42827"/>
                    <a:pt x="27781" y="43027"/>
                  </a:cubicBezTo>
                  <a:cubicBezTo>
                    <a:pt x="26695" y="43217"/>
                    <a:pt x="25961" y="44246"/>
                    <a:pt x="26152" y="45342"/>
                  </a:cubicBezTo>
                  <a:cubicBezTo>
                    <a:pt x="26152" y="45360"/>
                    <a:pt x="26161" y="45389"/>
                    <a:pt x="26161" y="45408"/>
                  </a:cubicBezTo>
                  <a:cubicBezTo>
                    <a:pt x="26514" y="46246"/>
                    <a:pt x="26990" y="47018"/>
                    <a:pt x="27590" y="47694"/>
                  </a:cubicBezTo>
                  <a:cubicBezTo>
                    <a:pt x="27381" y="48247"/>
                    <a:pt x="26923" y="48666"/>
                    <a:pt x="26352" y="48837"/>
                  </a:cubicBezTo>
                  <a:cubicBezTo>
                    <a:pt x="25714" y="49123"/>
                    <a:pt x="24990" y="49123"/>
                    <a:pt x="24352" y="48837"/>
                  </a:cubicBezTo>
                  <a:cubicBezTo>
                    <a:pt x="23913" y="48628"/>
                    <a:pt x="23533" y="48342"/>
                    <a:pt x="23208" y="47980"/>
                  </a:cubicBezTo>
                  <a:cubicBezTo>
                    <a:pt x="22513" y="46970"/>
                    <a:pt x="21599" y="46122"/>
                    <a:pt x="20541" y="45503"/>
                  </a:cubicBezTo>
                  <a:cubicBezTo>
                    <a:pt x="19170" y="44913"/>
                    <a:pt x="17627" y="44913"/>
                    <a:pt x="16255" y="45503"/>
                  </a:cubicBezTo>
                  <a:cubicBezTo>
                    <a:pt x="15398" y="45503"/>
                    <a:pt x="14446" y="46361"/>
                    <a:pt x="14255" y="47028"/>
                  </a:cubicBezTo>
                  <a:cubicBezTo>
                    <a:pt x="14160" y="47304"/>
                    <a:pt x="14160" y="47608"/>
                    <a:pt x="14255" y="47885"/>
                  </a:cubicBezTo>
                  <a:cubicBezTo>
                    <a:pt x="15027" y="49342"/>
                    <a:pt x="16322" y="50466"/>
                    <a:pt x="17874" y="51028"/>
                  </a:cubicBezTo>
                  <a:cubicBezTo>
                    <a:pt x="18684" y="51313"/>
                    <a:pt x="19408" y="51799"/>
                    <a:pt x="19970" y="52456"/>
                  </a:cubicBezTo>
                  <a:cubicBezTo>
                    <a:pt x="20332" y="52828"/>
                    <a:pt x="20332" y="53418"/>
                    <a:pt x="19970" y="53790"/>
                  </a:cubicBezTo>
                  <a:cubicBezTo>
                    <a:pt x="19389" y="54028"/>
                    <a:pt x="18741" y="54028"/>
                    <a:pt x="18160" y="53790"/>
                  </a:cubicBezTo>
                  <a:cubicBezTo>
                    <a:pt x="17532" y="53647"/>
                    <a:pt x="16884" y="53647"/>
                    <a:pt x="16255" y="53790"/>
                  </a:cubicBezTo>
                  <a:cubicBezTo>
                    <a:pt x="15617" y="54018"/>
                    <a:pt x="15151" y="54561"/>
                    <a:pt x="15017" y="55219"/>
                  </a:cubicBezTo>
                  <a:cubicBezTo>
                    <a:pt x="14969" y="55724"/>
                    <a:pt x="14969" y="56238"/>
                    <a:pt x="15017" y="56743"/>
                  </a:cubicBezTo>
                  <a:cubicBezTo>
                    <a:pt x="15065" y="57124"/>
                    <a:pt x="15065" y="57505"/>
                    <a:pt x="15017" y="57886"/>
                  </a:cubicBezTo>
                  <a:cubicBezTo>
                    <a:pt x="14912" y="58733"/>
                    <a:pt x="14369" y="59458"/>
                    <a:pt x="13588" y="59791"/>
                  </a:cubicBezTo>
                  <a:cubicBezTo>
                    <a:pt x="13017" y="60077"/>
                    <a:pt x="12350" y="60077"/>
                    <a:pt x="11779" y="59791"/>
                  </a:cubicBezTo>
                  <a:cubicBezTo>
                    <a:pt x="11645" y="59295"/>
                    <a:pt x="11645" y="58762"/>
                    <a:pt x="11779" y="58267"/>
                  </a:cubicBezTo>
                  <a:cubicBezTo>
                    <a:pt x="11874" y="57705"/>
                    <a:pt x="11874" y="57124"/>
                    <a:pt x="11779" y="56553"/>
                  </a:cubicBezTo>
                  <a:cubicBezTo>
                    <a:pt x="11779" y="56553"/>
                    <a:pt x="11779" y="56553"/>
                    <a:pt x="11779" y="56553"/>
                  </a:cubicBezTo>
                  <a:cubicBezTo>
                    <a:pt x="11779" y="56553"/>
                    <a:pt x="11112" y="55695"/>
                    <a:pt x="10540" y="55695"/>
                  </a:cubicBezTo>
                  <a:cubicBezTo>
                    <a:pt x="9969" y="55695"/>
                    <a:pt x="8445" y="57029"/>
                    <a:pt x="7873" y="58267"/>
                  </a:cubicBezTo>
                  <a:cubicBezTo>
                    <a:pt x="7197" y="59343"/>
                    <a:pt x="7197" y="60715"/>
                    <a:pt x="7873" y="61791"/>
                  </a:cubicBezTo>
                  <a:cubicBezTo>
                    <a:pt x="7873" y="62363"/>
                    <a:pt x="8731" y="62744"/>
                    <a:pt x="8540" y="63410"/>
                  </a:cubicBezTo>
                  <a:cubicBezTo>
                    <a:pt x="8349" y="64077"/>
                    <a:pt x="7111" y="65029"/>
                    <a:pt x="7397" y="65792"/>
                  </a:cubicBezTo>
                  <a:lnTo>
                    <a:pt x="7397" y="65792"/>
                  </a:lnTo>
                  <a:cubicBezTo>
                    <a:pt x="6730" y="63791"/>
                    <a:pt x="5587" y="64839"/>
                    <a:pt x="4825" y="64172"/>
                  </a:cubicBezTo>
                  <a:cubicBezTo>
                    <a:pt x="4063" y="63506"/>
                    <a:pt x="4825" y="62267"/>
                    <a:pt x="4825" y="61315"/>
                  </a:cubicBezTo>
                  <a:cubicBezTo>
                    <a:pt x="4825" y="60362"/>
                    <a:pt x="4825" y="59029"/>
                    <a:pt x="3206" y="59219"/>
                  </a:cubicBezTo>
                  <a:cubicBezTo>
                    <a:pt x="2187" y="59334"/>
                    <a:pt x="1368" y="60115"/>
                    <a:pt x="1206" y="61124"/>
                  </a:cubicBezTo>
                  <a:cubicBezTo>
                    <a:pt x="1253" y="61915"/>
                    <a:pt x="1253" y="62715"/>
                    <a:pt x="1206" y="63506"/>
                  </a:cubicBezTo>
                  <a:cubicBezTo>
                    <a:pt x="1006" y="64153"/>
                    <a:pt x="558" y="64696"/>
                    <a:pt x="-32" y="65029"/>
                  </a:cubicBezTo>
                  <a:cubicBezTo>
                    <a:pt x="1777" y="69116"/>
                    <a:pt x="3216" y="73354"/>
                    <a:pt x="4254" y="77698"/>
                  </a:cubicBezTo>
                  <a:lnTo>
                    <a:pt x="32829" y="191331"/>
                  </a:lnTo>
                  <a:lnTo>
                    <a:pt x="32829" y="193141"/>
                  </a:lnTo>
                  <a:lnTo>
                    <a:pt x="33400" y="193141"/>
                  </a:lnTo>
                  <a:cubicBezTo>
                    <a:pt x="34058" y="193284"/>
                    <a:pt x="34744" y="193284"/>
                    <a:pt x="35401" y="193141"/>
                  </a:cubicBezTo>
                  <a:cubicBezTo>
                    <a:pt x="36086" y="192902"/>
                    <a:pt x="36639" y="192379"/>
                    <a:pt x="36924" y="191712"/>
                  </a:cubicBezTo>
                  <a:cubicBezTo>
                    <a:pt x="37068" y="191179"/>
                    <a:pt x="37068" y="190626"/>
                    <a:pt x="36924" y="190093"/>
                  </a:cubicBezTo>
                  <a:cubicBezTo>
                    <a:pt x="36924" y="190093"/>
                    <a:pt x="36924" y="189331"/>
                    <a:pt x="36924" y="188950"/>
                  </a:cubicBezTo>
                  <a:cubicBezTo>
                    <a:pt x="37153" y="188074"/>
                    <a:pt x="37791" y="187359"/>
                    <a:pt x="38639" y="187045"/>
                  </a:cubicBezTo>
                  <a:cubicBezTo>
                    <a:pt x="39239" y="186740"/>
                    <a:pt x="39944" y="186740"/>
                    <a:pt x="40544" y="187045"/>
                  </a:cubicBezTo>
                  <a:cubicBezTo>
                    <a:pt x="40773" y="187531"/>
                    <a:pt x="40773" y="188083"/>
                    <a:pt x="40544" y="188569"/>
                  </a:cubicBezTo>
                  <a:cubicBezTo>
                    <a:pt x="40449" y="189140"/>
                    <a:pt x="40449" y="189712"/>
                    <a:pt x="40544" y="190283"/>
                  </a:cubicBezTo>
                  <a:cubicBezTo>
                    <a:pt x="40477" y="190436"/>
                    <a:pt x="40477" y="190607"/>
                    <a:pt x="40544" y="190760"/>
                  </a:cubicBezTo>
                  <a:cubicBezTo>
                    <a:pt x="40544" y="190760"/>
                    <a:pt x="41211" y="191522"/>
                    <a:pt x="41782" y="191522"/>
                  </a:cubicBezTo>
                  <a:cubicBezTo>
                    <a:pt x="42354" y="191522"/>
                    <a:pt x="44164" y="190188"/>
                    <a:pt x="44926" y="188854"/>
                  </a:cubicBezTo>
                  <a:cubicBezTo>
                    <a:pt x="45650" y="187788"/>
                    <a:pt x="45650" y="186397"/>
                    <a:pt x="44926" y="185330"/>
                  </a:cubicBezTo>
                  <a:cubicBezTo>
                    <a:pt x="44926" y="185330"/>
                    <a:pt x="44068" y="184473"/>
                    <a:pt x="44259" y="183806"/>
                  </a:cubicBezTo>
                  <a:cubicBezTo>
                    <a:pt x="44449" y="183140"/>
                    <a:pt x="45878" y="182092"/>
                    <a:pt x="45497" y="181235"/>
                  </a:cubicBezTo>
                  <a:lnTo>
                    <a:pt x="45497" y="181235"/>
                  </a:lnTo>
                  <a:cubicBezTo>
                    <a:pt x="46259" y="183330"/>
                    <a:pt x="47497" y="182282"/>
                    <a:pt x="48259" y="182949"/>
                  </a:cubicBezTo>
                  <a:cubicBezTo>
                    <a:pt x="49021" y="183616"/>
                    <a:pt x="48259" y="184759"/>
                    <a:pt x="48259" y="185806"/>
                  </a:cubicBezTo>
                  <a:cubicBezTo>
                    <a:pt x="48259" y="186855"/>
                    <a:pt x="48259" y="188093"/>
                    <a:pt x="49974" y="187902"/>
                  </a:cubicBezTo>
                  <a:cubicBezTo>
                    <a:pt x="51060" y="187702"/>
                    <a:pt x="51917" y="186883"/>
                    <a:pt x="52165" y="185806"/>
                  </a:cubicBezTo>
                  <a:cubicBezTo>
                    <a:pt x="52165" y="184949"/>
                    <a:pt x="52165" y="184187"/>
                    <a:pt x="52165" y="183425"/>
                  </a:cubicBezTo>
                  <a:cubicBezTo>
                    <a:pt x="52546" y="182349"/>
                    <a:pt x="53507" y="181578"/>
                    <a:pt x="54641" y="181425"/>
                  </a:cubicBezTo>
                  <a:cubicBezTo>
                    <a:pt x="56260" y="181425"/>
                    <a:pt x="56165" y="182759"/>
                    <a:pt x="55784" y="183902"/>
                  </a:cubicBezTo>
                  <a:lnTo>
                    <a:pt x="54355" y="187711"/>
                  </a:lnTo>
                  <a:cubicBezTo>
                    <a:pt x="54127" y="188331"/>
                    <a:pt x="54127" y="188997"/>
                    <a:pt x="54355" y="189617"/>
                  </a:cubicBezTo>
                  <a:cubicBezTo>
                    <a:pt x="54727" y="190293"/>
                    <a:pt x="55527" y="190607"/>
                    <a:pt x="56260" y="190379"/>
                  </a:cubicBezTo>
                  <a:cubicBezTo>
                    <a:pt x="57299" y="190140"/>
                    <a:pt x="58175" y="189436"/>
                    <a:pt x="58641" y="188474"/>
                  </a:cubicBezTo>
                  <a:cubicBezTo>
                    <a:pt x="59232" y="187483"/>
                    <a:pt x="59584" y="186378"/>
                    <a:pt x="59689" y="185235"/>
                  </a:cubicBezTo>
                  <a:cubicBezTo>
                    <a:pt x="59689" y="183902"/>
                    <a:pt x="59689" y="182187"/>
                    <a:pt x="61785" y="181521"/>
                  </a:cubicBezTo>
                  <a:cubicBezTo>
                    <a:pt x="63880" y="180854"/>
                    <a:pt x="64357" y="181521"/>
                    <a:pt x="64547" y="182377"/>
                  </a:cubicBezTo>
                  <a:cubicBezTo>
                    <a:pt x="64738" y="183235"/>
                    <a:pt x="64547" y="184092"/>
                    <a:pt x="63595" y="184949"/>
                  </a:cubicBezTo>
                  <a:cubicBezTo>
                    <a:pt x="62642" y="185806"/>
                    <a:pt x="61308" y="187807"/>
                    <a:pt x="62356" y="188664"/>
                  </a:cubicBezTo>
                  <a:cubicBezTo>
                    <a:pt x="63404" y="189521"/>
                    <a:pt x="65023" y="188664"/>
                    <a:pt x="66357" y="188664"/>
                  </a:cubicBezTo>
                  <a:cubicBezTo>
                    <a:pt x="67509" y="188007"/>
                    <a:pt x="68386" y="186959"/>
                    <a:pt x="68833" y="185712"/>
                  </a:cubicBezTo>
                  <a:cubicBezTo>
                    <a:pt x="68833" y="184663"/>
                    <a:pt x="69405" y="183711"/>
                    <a:pt x="69786" y="182664"/>
                  </a:cubicBezTo>
                  <a:cubicBezTo>
                    <a:pt x="70081" y="181968"/>
                    <a:pt x="70672" y="181435"/>
                    <a:pt x="71405" y="181235"/>
                  </a:cubicBezTo>
                  <a:cubicBezTo>
                    <a:pt x="72681" y="182673"/>
                    <a:pt x="72681" y="184845"/>
                    <a:pt x="71405" y="186283"/>
                  </a:cubicBezTo>
                  <a:cubicBezTo>
                    <a:pt x="70862" y="186855"/>
                    <a:pt x="70434" y="187540"/>
                    <a:pt x="70167" y="188283"/>
                  </a:cubicBezTo>
                  <a:cubicBezTo>
                    <a:pt x="70167" y="188950"/>
                    <a:pt x="70167" y="189521"/>
                    <a:pt x="71596" y="189331"/>
                  </a:cubicBezTo>
                  <a:lnTo>
                    <a:pt x="72548" y="189331"/>
                  </a:lnTo>
                  <a:cubicBezTo>
                    <a:pt x="74196" y="188550"/>
                    <a:pt x="75415" y="187092"/>
                    <a:pt x="75882" y="185330"/>
                  </a:cubicBezTo>
                  <a:cubicBezTo>
                    <a:pt x="75882" y="184092"/>
                    <a:pt x="75882" y="182854"/>
                    <a:pt x="77025" y="181806"/>
                  </a:cubicBezTo>
                  <a:cubicBezTo>
                    <a:pt x="79120" y="183616"/>
                    <a:pt x="78549" y="186855"/>
                    <a:pt x="76072" y="189521"/>
                  </a:cubicBezTo>
                  <a:cubicBezTo>
                    <a:pt x="75244" y="190255"/>
                    <a:pt x="74501" y="191083"/>
                    <a:pt x="73882" y="191998"/>
                  </a:cubicBezTo>
                  <a:cubicBezTo>
                    <a:pt x="73405" y="192855"/>
                    <a:pt x="73882" y="193808"/>
                    <a:pt x="74453" y="194093"/>
                  </a:cubicBezTo>
                  <a:cubicBezTo>
                    <a:pt x="75491" y="194208"/>
                    <a:pt x="76549" y="194036"/>
                    <a:pt x="77501" y="193617"/>
                  </a:cubicBezTo>
                  <a:cubicBezTo>
                    <a:pt x="79959" y="192741"/>
                    <a:pt x="81997" y="190979"/>
                    <a:pt x="83216" y="188664"/>
                  </a:cubicBezTo>
                  <a:cubicBezTo>
                    <a:pt x="83978" y="186759"/>
                    <a:pt x="83216" y="185045"/>
                    <a:pt x="83216" y="183235"/>
                  </a:cubicBezTo>
                  <a:cubicBezTo>
                    <a:pt x="83207" y="182416"/>
                    <a:pt x="83645" y="181644"/>
                    <a:pt x="84359" y="181235"/>
                  </a:cubicBezTo>
                  <a:cubicBezTo>
                    <a:pt x="85502" y="180568"/>
                    <a:pt x="87216" y="181235"/>
                    <a:pt x="87598" y="181235"/>
                  </a:cubicBezTo>
                  <a:cubicBezTo>
                    <a:pt x="87979" y="181235"/>
                    <a:pt x="87598" y="182949"/>
                    <a:pt x="87598" y="183902"/>
                  </a:cubicBezTo>
                  <a:cubicBezTo>
                    <a:pt x="87598" y="184854"/>
                    <a:pt x="87598" y="185806"/>
                    <a:pt x="88931" y="185902"/>
                  </a:cubicBezTo>
                  <a:cubicBezTo>
                    <a:pt x="90798" y="185864"/>
                    <a:pt x="92570" y="185035"/>
                    <a:pt x="93789" y="183616"/>
                  </a:cubicBezTo>
                  <a:cubicBezTo>
                    <a:pt x="94599" y="182654"/>
                    <a:pt x="95037" y="181444"/>
                    <a:pt x="95027" y="180187"/>
                  </a:cubicBezTo>
                  <a:lnTo>
                    <a:pt x="95027" y="178377"/>
                  </a:lnTo>
                  <a:cubicBezTo>
                    <a:pt x="97313" y="179110"/>
                    <a:pt x="98637" y="181482"/>
                    <a:pt x="98075" y="183806"/>
                  </a:cubicBezTo>
                  <a:cubicBezTo>
                    <a:pt x="97989" y="184435"/>
                    <a:pt x="97989" y="185083"/>
                    <a:pt x="98075" y="185712"/>
                  </a:cubicBezTo>
                  <a:cubicBezTo>
                    <a:pt x="98447" y="186388"/>
                    <a:pt x="99247" y="186702"/>
                    <a:pt x="99980" y="186473"/>
                  </a:cubicBezTo>
                  <a:cubicBezTo>
                    <a:pt x="100514" y="186369"/>
                    <a:pt x="101028" y="186178"/>
                    <a:pt x="101504" y="185902"/>
                  </a:cubicBezTo>
                  <a:cubicBezTo>
                    <a:pt x="103485" y="185178"/>
                    <a:pt x="104828" y="183340"/>
                    <a:pt x="104933" y="181235"/>
                  </a:cubicBezTo>
                  <a:cubicBezTo>
                    <a:pt x="104933" y="179806"/>
                    <a:pt x="103504" y="178758"/>
                    <a:pt x="102933" y="177424"/>
                  </a:cubicBezTo>
                  <a:cubicBezTo>
                    <a:pt x="102723" y="176720"/>
                    <a:pt x="103114" y="175977"/>
                    <a:pt x="103819" y="175758"/>
                  </a:cubicBezTo>
                  <a:cubicBezTo>
                    <a:pt x="103904" y="175739"/>
                    <a:pt x="103990" y="175720"/>
                    <a:pt x="104076" y="175710"/>
                  </a:cubicBezTo>
                  <a:cubicBezTo>
                    <a:pt x="104419" y="175615"/>
                    <a:pt x="104781" y="175615"/>
                    <a:pt x="105124" y="175710"/>
                  </a:cubicBezTo>
                  <a:cubicBezTo>
                    <a:pt x="107695" y="176567"/>
                    <a:pt x="106838" y="179520"/>
                    <a:pt x="109029" y="180758"/>
                  </a:cubicBezTo>
                  <a:cubicBezTo>
                    <a:pt x="110924" y="181425"/>
                    <a:pt x="112953" y="181615"/>
                    <a:pt x="114934" y="181330"/>
                  </a:cubicBezTo>
                  <a:cubicBezTo>
                    <a:pt x="116458" y="181330"/>
                    <a:pt x="119030" y="180472"/>
                    <a:pt x="119030" y="179520"/>
                  </a:cubicBezTo>
                  <a:cubicBezTo>
                    <a:pt x="119030" y="178568"/>
                    <a:pt x="119030" y="178949"/>
                    <a:pt x="118458" y="178663"/>
                  </a:cubicBezTo>
                  <a:cubicBezTo>
                    <a:pt x="116744" y="177901"/>
                    <a:pt x="114363" y="177424"/>
                    <a:pt x="112553" y="176663"/>
                  </a:cubicBezTo>
                  <a:cubicBezTo>
                    <a:pt x="110743" y="175901"/>
                    <a:pt x="109220" y="174662"/>
                    <a:pt x="109696" y="172948"/>
                  </a:cubicBezTo>
                  <a:cubicBezTo>
                    <a:pt x="110781" y="172319"/>
                    <a:pt x="112134" y="172319"/>
                    <a:pt x="113220" y="172948"/>
                  </a:cubicBezTo>
                  <a:cubicBezTo>
                    <a:pt x="113887" y="172948"/>
                    <a:pt x="114172" y="174281"/>
                    <a:pt x="115125" y="174567"/>
                  </a:cubicBezTo>
                  <a:lnTo>
                    <a:pt x="115982" y="174567"/>
                  </a:lnTo>
                  <a:cubicBezTo>
                    <a:pt x="117030" y="174567"/>
                    <a:pt x="117125" y="173424"/>
                    <a:pt x="116935" y="172662"/>
                  </a:cubicBezTo>
                  <a:cubicBezTo>
                    <a:pt x="116744" y="171900"/>
                    <a:pt x="116363" y="171138"/>
                    <a:pt x="116935" y="170662"/>
                  </a:cubicBezTo>
                  <a:cubicBezTo>
                    <a:pt x="117506" y="170186"/>
                    <a:pt x="119125" y="173424"/>
                    <a:pt x="120078" y="174948"/>
                  </a:cubicBezTo>
                  <a:cubicBezTo>
                    <a:pt x="121840" y="177320"/>
                    <a:pt x="124650" y="178672"/>
                    <a:pt x="127603" y="178568"/>
                  </a:cubicBezTo>
                  <a:cubicBezTo>
                    <a:pt x="128069" y="178701"/>
                    <a:pt x="128565" y="178701"/>
                    <a:pt x="129031" y="178568"/>
                  </a:cubicBezTo>
                  <a:cubicBezTo>
                    <a:pt x="129965" y="178139"/>
                    <a:pt x="130422" y="177063"/>
                    <a:pt x="130079" y="176091"/>
                  </a:cubicBezTo>
                  <a:cubicBezTo>
                    <a:pt x="129631" y="175272"/>
                    <a:pt x="128974" y="174586"/>
                    <a:pt x="128174" y="174091"/>
                  </a:cubicBezTo>
                  <a:cubicBezTo>
                    <a:pt x="127222" y="173243"/>
                    <a:pt x="126422" y="172243"/>
                    <a:pt x="125793" y="171138"/>
                  </a:cubicBezTo>
                  <a:cubicBezTo>
                    <a:pt x="125021" y="169976"/>
                    <a:pt x="125316" y="168414"/>
                    <a:pt x="126460" y="167614"/>
                  </a:cubicBezTo>
                  <a:cubicBezTo>
                    <a:pt x="127622" y="166956"/>
                    <a:pt x="129089" y="167195"/>
                    <a:pt x="129984" y="168185"/>
                  </a:cubicBezTo>
                  <a:cubicBezTo>
                    <a:pt x="130746" y="169043"/>
                    <a:pt x="131127" y="170090"/>
                    <a:pt x="132270" y="170662"/>
                  </a:cubicBezTo>
                  <a:cubicBezTo>
                    <a:pt x="133413" y="171233"/>
                    <a:pt x="135604" y="170662"/>
                    <a:pt x="135889" y="169614"/>
                  </a:cubicBezTo>
                  <a:cubicBezTo>
                    <a:pt x="136109" y="169233"/>
                    <a:pt x="136109" y="168757"/>
                    <a:pt x="135889" y="168376"/>
                  </a:cubicBezTo>
                  <a:cubicBezTo>
                    <a:pt x="135184" y="167671"/>
                    <a:pt x="134375" y="167062"/>
                    <a:pt x="133508" y="166566"/>
                  </a:cubicBezTo>
                  <a:cubicBezTo>
                    <a:pt x="132613" y="166090"/>
                    <a:pt x="132108" y="165099"/>
                    <a:pt x="132270" y="164090"/>
                  </a:cubicBezTo>
                  <a:cubicBezTo>
                    <a:pt x="132670" y="163232"/>
                    <a:pt x="133518" y="162680"/>
                    <a:pt x="134461" y="162661"/>
                  </a:cubicBezTo>
                  <a:cubicBezTo>
                    <a:pt x="135375" y="162594"/>
                    <a:pt x="136232" y="163090"/>
                    <a:pt x="136651" y="163899"/>
                  </a:cubicBezTo>
                  <a:lnTo>
                    <a:pt x="139890" y="168757"/>
                  </a:lnTo>
                  <a:cubicBezTo>
                    <a:pt x="140423" y="169604"/>
                    <a:pt x="141061" y="170367"/>
                    <a:pt x="141795" y="171043"/>
                  </a:cubicBezTo>
                  <a:cubicBezTo>
                    <a:pt x="142700" y="171710"/>
                    <a:pt x="143814" y="172043"/>
                    <a:pt x="144938" y="171996"/>
                  </a:cubicBezTo>
                  <a:cubicBezTo>
                    <a:pt x="145691" y="171948"/>
                    <a:pt x="146424" y="171681"/>
                    <a:pt x="147033" y="171233"/>
                  </a:cubicBezTo>
                  <a:cubicBezTo>
                    <a:pt x="147662" y="170862"/>
                    <a:pt x="147938" y="170110"/>
                    <a:pt x="147700" y="169424"/>
                  </a:cubicBezTo>
                  <a:cubicBezTo>
                    <a:pt x="147376" y="168985"/>
                    <a:pt x="146900" y="168681"/>
                    <a:pt x="146367" y="168566"/>
                  </a:cubicBezTo>
                  <a:cubicBezTo>
                    <a:pt x="144957" y="167899"/>
                    <a:pt x="143767" y="166842"/>
                    <a:pt x="142938" y="165518"/>
                  </a:cubicBezTo>
                  <a:cubicBezTo>
                    <a:pt x="142509" y="164994"/>
                    <a:pt x="142509" y="164233"/>
                    <a:pt x="142938" y="163709"/>
                  </a:cubicBezTo>
                  <a:cubicBezTo>
                    <a:pt x="143433" y="163575"/>
                    <a:pt x="143967" y="163575"/>
                    <a:pt x="144462" y="163709"/>
                  </a:cubicBezTo>
                  <a:cubicBezTo>
                    <a:pt x="145433" y="163918"/>
                    <a:pt x="146310" y="164461"/>
                    <a:pt x="146938" y="165233"/>
                  </a:cubicBezTo>
                  <a:cubicBezTo>
                    <a:pt x="147443" y="166052"/>
                    <a:pt x="148167" y="166719"/>
                    <a:pt x="149034" y="167138"/>
                  </a:cubicBezTo>
                  <a:cubicBezTo>
                    <a:pt x="150215" y="167557"/>
                    <a:pt x="151529" y="167299"/>
                    <a:pt x="152463" y="166471"/>
                  </a:cubicBezTo>
                  <a:cubicBezTo>
                    <a:pt x="152977" y="165861"/>
                    <a:pt x="152977" y="164976"/>
                    <a:pt x="152463" y="164375"/>
                  </a:cubicBezTo>
                  <a:cubicBezTo>
                    <a:pt x="151872" y="163851"/>
                    <a:pt x="151196" y="163432"/>
                    <a:pt x="150463" y="163137"/>
                  </a:cubicBezTo>
                  <a:cubicBezTo>
                    <a:pt x="148177" y="162165"/>
                    <a:pt x="146148" y="160661"/>
                    <a:pt x="144557" y="158756"/>
                  </a:cubicBezTo>
                  <a:cubicBezTo>
                    <a:pt x="144081" y="158184"/>
                    <a:pt x="143700" y="157231"/>
                    <a:pt x="144557" y="156660"/>
                  </a:cubicBezTo>
                  <a:cubicBezTo>
                    <a:pt x="145119" y="156336"/>
                    <a:pt x="145805" y="156336"/>
                    <a:pt x="146367" y="156660"/>
                  </a:cubicBezTo>
                  <a:cubicBezTo>
                    <a:pt x="146872" y="156841"/>
                    <a:pt x="147300" y="157174"/>
                    <a:pt x="147605" y="157613"/>
                  </a:cubicBezTo>
                  <a:lnTo>
                    <a:pt x="149605" y="159327"/>
                  </a:lnTo>
                  <a:cubicBezTo>
                    <a:pt x="150425" y="160051"/>
                    <a:pt x="151463" y="160489"/>
                    <a:pt x="152558" y="160565"/>
                  </a:cubicBezTo>
                  <a:cubicBezTo>
                    <a:pt x="153891" y="160565"/>
                    <a:pt x="155416" y="159708"/>
                    <a:pt x="155511" y="158660"/>
                  </a:cubicBezTo>
                  <a:cubicBezTo>
                    <a:pt x="155606" y="157613"/>
                    <a:pt x="154558" y="157327"/>
                    <a:pt x="153701" y="156946"/>
                  </a:cubicBezTo>
                  <a:cubicBezTo>
                    <a:pt x="153034" y="156517"/>
                    <a:pt x="152425" y="156003"/>
                    <a:pt x="151891" y="155422"/>
                  </a:cubicBezTo>
                  <a:cubicBezTo>
                    <a:pt x="151891" y="155422"/>
                    <a:pt x="151415" y="154850"/>
                    <a:pt x="151891" y="154469"/>
                  </a:cubicBezTo>
                  <a:cubicBezTo>
                    <a:pt x="151844" y="154250"/>
                    <a:pt x="151844" y="154022"/>
                    <a:pt x="151891" y="153802"/>
                  </a:cubicBezTo>
                  <a:cubicBezTo>
                    <a:pt x="153015" y="152888"/>
                    <a:pt x="154530" y="152631"/>
                    <a:pt x="155892" y="153136"/>
                  </a:cubicBezTo>
                  <a:cubicBezTo>
                    <a:pt x="156816" y="153736"/>
                    <a:pt x="157492" y="154650"/>
                    <a:pt x="157797" y="155708"/>
                  </a:cubicBezTo>
                  <a:cubicBezTo>
                    <a:pt x="158092" y="156746"/>
                    <a:pt x="158683" y="157679"/>
                    <a:pt x="159511" y="158374"/>
                  </a:cubicBezTo>
                  <a:cubicBezTo>
                    <a:pt x="159816" y="158480"/>
                    <a:pt x="160159" y="158480"/>
                    <a:pt x="160464" y="158374"/>
                  </a:cubicBezTo>
                  <a:cubicBezTo>
                    <a:pt x="161216" y="158280"/>
                    <a:pt x="161921" y="157946"/>
                    <a:pt x="162464" y="157422"/>
                  </a:cubicBezTo>
                  <a:lnTo>
                    <a:pt x="163512" y="156279"/>
                  </a:lnTo>
                  <a:cubicBezTo>
                    <a:pt x="164112" y="154936"/>
                    <a:pt x="163521" y="153364"/>
                    <a:pt x="162178" y="152755"/>
                  </a:cubicBezTo>
                  <a:cubicBezTo>
                    <a:pt x="160845" y="152136"/>
                    <a:pt x="159568" y="151402"/>
                    <a:pt x="158368" y="150564"/>
                  </a:cubicBezTo>
                  <a:cubicBezTo>
                    <a:pt x="157797" y="149993"/>
                    <a:pt x="157416" y="149231"/>
                    <a:pt x="158368" y="148564"/>
                  </a:cubicBezTo>
                  <a:cubicBezTo>
                    <a:pt x="159025" y="147869"/>
                    <a:pt x="159997" y="147545"/>
                    <a:pt x="160940" y="147706"/>
                  </a:cubicBezTo>
                  <a:cubicBezTo>
                    <a:pt x="161692" y="147897"/>
                    <a:pt x="162350" y="148373"/>
                    <a:pt x="162750" y="149040"/>
                  </a:cubicBezTo>
                  <a:cubicBezTo>
                    <a:pt x="163026" y="149459"/>
                    <a:pt x="163378" y="149811"/>
                    <a:pt x="163798" y="150088"/>
                  </a:cubicBezTo>
                  <a:cubicBezTo>
                    <a:pt x="164302" y="150345"/>
                    <a:pt x="164902" y="150345"/>
                    <a:pt x="165417" y="150088"/>
                  </a:cubicBezTo>
                  <a:cubicBezTo>
                    <a:pt x="166541" y="149897"/>
                    <a:pt x="167303" y="148831"/>
                    <a:pt x="167131" y="147706"/>
                  </a:cubicBezTo>
                  <a:cubicBezTo>
                    <a:pt x="166712" y="146887"/>
                    <a:pt x="166198" y="146126"/>
                    <a:pt x="165607" y="145420"/>
                  </a:cubicBezTo>
                  <a:cubicBezTo>
                    <a:pt x="165607" y="144849"/>
                    <a:pt x="166179" y="144564"/>
                    <a:pt x="166846" y="144182"/>
                  </a:cubicBezTo>
                  <a:cubicBezTo>
                    <a:pt x="167512" y="143897"/>
                    <a:pt x="168274" y="143897"/>
                    <a:pt x="168941" y="144182"/>
                  </a:cubicBezTo>
                  <a:cubicBezTo>
                    <a:pt x="169379" y="144392"/>
                    <a:pt x="169760" y="144677"/>
                    <a:pt x="170084" y="145040"/>
                  </a:cubicBezTo>
                  <a:cubicBezTo>
                    <a:pt x="170684" y="145744"/>
                    <a:pt x="171351" y="146383"/>
                    <a:pt x="172084" y="146945"/>
                  </a:cubicBezTo>
                  <a:cubicBezTo>
                    <a:pt x="169113" y="142372"/>
                    <a:pt x="167769" y="136943"/>
                    <a:pt x="168274" y="131514"/>
                  </a:cubicBezTo>
                  <a:cubicBezTo>
                    <a:pt x="168846" y="127037"/>
                    <a:pt x="171037" y="122656"/>
                    <a:pt x="171799" y="118179"/>
                  </a:cubicBezTo>
                  <a:cubicBezTo>
                    <a:pt x="172503" y="112083"/>
                    <a:pt x="171856" y="105901"/>
                    <a:pt x="169894" y="100081"/>
                  </a:cubicBezTo>
                  <a:cubicBezTo>
                    <a:pt x="163131" y="74174"/>
                    <a:pt x="156368" y="47599"/>
                    <a:pt x="139318" y="26263"/>
                  </a:cubicBezTo>
                  <a:cubicBezTo>
                    <a:pt x="134175" y="19976"/>
                    <a:pt x="127983" y="14071"/>
                    <a:pt x="123316" y="7213"/>
                  </a:cubicBezTo>
                  <a:cubicBezTo>
                    <a:pt x="123021" y="7670"/>
                    <a:pt x="122773" y="8146"/>
                    <a:pt x="122554" y="8642"/>
                  </a:cubicBezTo>
                  <a:cubicBezTo>
                    <a:pt x="122935" y="9308"/>
                    <a:pt x="122840" y="10261"/>
                    <a:pt x="122173" y="1102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58" name="Freeform: Shape 1057">
              <a:extLst>
                <a:ext uri="{FF2B5EF4-FFF2-40B4-BE49-F238E27FC236}">
                  <a16:creationId xmlns:a16="http://schemas.microsoft.com/office/drawing/2014/main" xmlns="" id="{19CEF6F7-808B-4E91-56BA-4659F04B21FA}"/>
                </a:ext>
              </a:extLst>
            </p:cNvPr>
            <p:cNvSpPr/>
            <p:nvPr/>
          </p:nvSpPr>
          <p:spPr>
            <a:xfrm>
              <a:off x="7047971" y="3862387"/>
              <a:ext cx="56171" cy="65210"/>
            </a:xfrm>
            <a:custGeom>
              <a:avLst/>
              <a:gdLst>
                <a:gd name="connsiteX0" fmla="*/ 52406 w 56171"/>
                <a:gd name="connsiteY0" fmla="*/ 11031 h 65210"/>
                <a:gd name="connsiteX1" fmla="*/ 37071 w 56171"/>
                <a:gd name="connsiteY1" fmla="*/ -399 h 65210"/>
                <a:gd name="connsiteX2" fmla="*/ 23355 w 56171"/>
                <a:gd name="connsiteY2" fmla="*/ 1887 h 65210"/>
                <a:gd name="connsiteX3" fmla="*/ 17069 w 56171"/>
                <a:gd name="connsiteY3" fmla="*/ 4173 h 65210"/>
                <a:gd name="connsiteX4" fmla="*/ 12973 w 56171"/>
                <a:gd name="connsiteY4" fmla="*/ 7888 h 65210"/>
                <a:gd name="connsiteX5" fmla="*/ 4972 w 56171"/>
                <a:gd name="connsiteY5" fmla="*/ 20270 h 65210"/>
                <a:gd name="connsiteX6" fmla="*/ 400 w 56171"/>
                <a:gd name="connsiteY6" fmla="*/ 34462 h 65210"/>
                <a:gd name="connsiteX7" fmla="*/ 8211 w 56171"/>
                <a:gd name="connsiteY7" fmla="*/ 60180 h 65210"/>
                <a:gd name="connsiteX8" fmla="*/ 16212 w 56171"/>
                <a:gd name="connsiteY8" fmla="*/ 64561 h 65210"/>
                <a:gd name="connsiteX9" fmla="*/ 23070 w 56171"/>
                <a:gd name="connsiteY9" fmla="*/ 64561 h 65210"/>
                <a:gd name="connsiteX10" fmla="*/ 42120 w 56171"/>
                <a:gd name="connsiteY10" fmla="*/ 57513 h 65210"/>
                <a:gd name="connsiteX11" fmla="*/ 52692 w 56171"/>
                <a:gd name="connsiteY11" fmla="*/ 41701 h 65210"/>
                <a:gd name="connsiteX12" fmla="*/ 55169 w 56171"/>
                <a:gd name="connsiteY12" fmla="*/ 33700 h 65210"/>
                <a:gd name="connsiteX13" fmla="*/ 56121 w 56171"/>
                <a:gd name="connsiteY13" fmla="*/ 24937 h 65210"/>
                <a:gd name="connsiteX14" fmla="*/ 52406 w 56171"/>
                <a:gd name="connsiteY14" fmla="*/ 11031 h 6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71" h="65210">
                  <a:moveTo>
                    <a:pt x="52406" y="11031"/>
                  </a:moveTo>
                  <a:cubicBezTo>
                    <a:pt x="49263" y="5116"/>
                    <a:pt x="43634" y="925"/>
                    <a:pt x="37071" y="-399"/>
                  </a:cubicBezTo>
                  <a:cubicBezTo>
                    <a:pt x="32413" y="-323"/>
                    <a:pt x="27784" y="449"/>
                    <a:pt x="23355" y="1887"/>
                  </a:cubicBezTo>
                  <a:cubicBezTo>
                    <a:pt x="21146" y="2287"/>
                    <a:pt x="19021" y="3058"/>
                    <a:pt x="17069" y="4173"/>
                  </a:cubicBezTo>
                  <a:cubicBezTo>
                    <a:pt x="15564" y="5249"/>
                    <a:pt x="14192" y="6497"/>
                    <a:pt x="12973" y="7888"/>
                  </a:cubicBezTo>
                  <a:cubicBezTo>
                    <a:pt x="9677" y="11573"/>
                    <a:pt x="6982" y="15755"/>
                    <a:pt x="4972" y="20270"/>
                  </a:cubicBezTo>
                  <a:cubicBezTo>
                    <a:pt x="2724" y="24737"/>
                    <a:pt x="1181" y="29528"/>
                    <a:pt x="400" y="34462"/>
                  </a:cubicBezTo>
                  <a:cubicBezTo>
                    <a:pt x="-1200" y="43787"/>
                    <a:pt x="1695" y="53322"/>
                    <a:pt x="8211" y="60180"/>
                  </a:cubicBezTo>
                  <a:cubicBezTo>
                    <a:pt x="10487" y="62266"/>
                    <a:pt x="13230" y="63771"/>
                    <a:pt x="16212" y="64561"/>
                  </a:cubicBezTo>
                  <a:cubicBezTo>
                    <a:pt x="18488" y="64895"/>
                    <a:pt x="20793" y="64895"/>
                    <a:pt x="23070" y="64561"/>
                  </a:cubicBezTo>
                  <a:cubicBezTo>
                    <a:pt x="29994" y="64228"/>
                    <a:pt x="36643" y="61761"/>
                    <a:pt x="42120" y="57513"/>
                  </a:cubicBezTo>
                  <a:cubicBezTo>
                    <a:pt x="47025" y="53312"/>
                    <a:pt x="50682" y="47845"/>
                    <a:pt x="52692" y="41701"/>
                  </a:cubicBezTo>
                  <a:cubicBezTo>
                    <a:pt x="53730" y="39110"/>
                    <a:pt x="54559" y="36434"/>
                    <a:pt x="55169" y="33700"/>
                  </a:cubicBezTo>
                  <a:cubicBezTo>
                    <a:pt x="55769" y="30814"/>
                    <a:pt x="56083" y="27881"/>
                    <a:pt x="56121" y="24937"/>
                  </a:cubicBezTo>
                  <a:cubicBezTo>
                    <a:pt x="56312" y="20032"/>
                    <a:pt x="55016" y="15184"/>
                    <a:pt x="52406" y="1103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59" name="Freeform: Shape 1058">
              <a:extLst>
                <a:ext uri="{FF2B5EF4-FFF2-40B4-BE49-F238E27FC236}">
                  <a16:creationId xmlns:a16="http://schemas.microsoft.com/office/drawing/2014/main" xmlns="" id="{FC0B8454-F4A8-DEAF-0B11-AA949B55C03C}"/>
                </a:ext>
              </a:extLst>
            </p:cNvPr>
            <p:cNvSpPr/>
            <p:nvPr/>
          </p:nvSpPr>
          <p:spPr>
            <a:xfrm>
              <a:off x="6923906" y="3985639"/>
              <a:ext cx="53241" cy="51094"/>
            </a:xfrm>
            <a:custGeom>
              <a:avLst/>
              <a:gdLst>
                <a:gd name="connsiteX0" fmla="*/ 37502 w 53241"/>
                <a:gd name="connsiteY0" fmla="*/ 2079 h 51094"/>
                <a:gd name="connsiteX1" fmla="*/ 19500 w 53241"/>
                <a:gd name="connsiteY1" fmla="*/ 841 h 51094"/>
                <a:gd name="connsiteX2" fmla="*/ 10832 w 53241"/>
                <a:gd name="connsiteY2" fmla="*/ 5223 h 51094"/>
                <a:gd name="connsiteX3" fmla="*/ 3688 w 53241"/>
                <a:gd name="connsiteY3" fmla="*/ 11319 h 51094"/>
                <a:gd name="connsiteX4" fmla="*/ 164 w 53241"/>
                <a:gd name="connsiteY4" fmla="*/ 19796 h 51094"/>
                <a:gd name="connsiteX5" fmla="*/ 6546 w 53241"/>
                <a:gd name="connsiteY5" fmla="*/ 38275 h 51094"/>
                <a:gd name="connsiteX6" fmla="*/ 23500 w 53241"/>
                <a:gd name="connsiteY6" fmla="*/ 48657 h 51094"/>
                <a:gd name="connsiteX7" fmla="*/ 43598 w 53241"/>
                <a:gd name="connsiteY7" fmla="*/ 44942 h 51094"/>
                <a:gd name="connsiteX8" fmla="*/ 53123 w 53241"/>
                <a:gd name="connsiteY8" fmla="*/ 29797 h 51094"/>
                <a:gd name="connsiteX9" fmla="*/ 37502 w 53241"/>
                <a:gd name="connsiteY9" fmla="*/ 2079 h 5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241" h="51094">
                  <a:moveTo>
                    <a:pt x="37502" y="2079"/>
                  </a:moveTo>
                  <a:cubicBezTo>
                    <a:pt x="31911" y="-721"/>
                    <a:pt x="25424" y="-1169"/>
                    <a:pt x="19500" y="841"/>
                  </a:cubicBezTo>
                  <a:cubicBezTo>
                    <a:pt x="16442" y="1937"/>
                    <a:pt x="13528" y="3404"/>
                    <a:pt x="10832" y="5223"/>
                  </a:cubicBezTo>
                  <a:cubicBezTo>
                    <a:pt x="8117" y="6832"/>
                    <a:pt x="5698" y="8890"/>
                    <a:pt x="3688" y="11319"/>
                  </a:cubicBezTo>
                  <a:cubicBezTo>
                    <a:pt x="1840" y="13814"/>
                    <a:pt x="631" y="16729"/>
                    <a:pt x="164" y="19796"/>
                  </a:cubicBezTo>
                  <a:cubicBezTo>
                    <a:pt x="-760" y="26616"/>
                    <a:pt x="1612" y="33474"/>
                    <a:pt x="6546" y="38275"/>
                  </a:cubicBezTo>
                  <a:cubicBezTo>
                    <a:pt x="11451" y="42827"/>
                    <a:pt x="17214" y="46352"/>
                    <a:pt x="23500" y="48657"/>
                  </a:cubicBezTo>
                  <a:cubicBezTo>
                    <a:pt x="30225" y="52419"/>
                    <a:pt x="38664" y="50857"/>
                    <a:pt x="43598" y="44942"/>
                  </a:cubicBezTo>
                  <a:cubicBezTo>
                    <a:pt x="48218" y="40961"/>
                    <a:pt x="51542" y="35684"/>
                    <a:pt x="53123" y="29797"/>
                  </a:cubicBezTo>
                  <a:cubicBezTo>
                    <a:pt x="54018" y="18243"/>
                    <a:pt x="47846" y="7299"/>
                    <a:pt x="37502" y="207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0" name="Freeform: Shape 1059">
              <a:extLst>
                <a:ext uri="{FF2B5EF4-FFF2-40B4-BE49-F238E27FC236}">
                  <a16:creationId xmlns:a16="http://schemas.microsoft.com/office/drawing/2014/main" xmlns="" id="{9386CD9C-749C-DB90-A6A0-C79AE63EC4BC}"/>
                </a:ext>
              </a:extLst>
            </p:cNvPr>
            <p:cNvSpPr/>
            <p:nvPr/>
          </p:nvSpPr>
          <p:spPr>
            <a:xfrm>
              <a:off x="6812564" y="4089345"/>
              <a:ext cx="53907" cy="47159"/>
            </a:xfrm>
            <a:custGeom>
              <a:avLst/>
              <a:gdLst>
                <a:gd name="connsiteX0" fmla="*/ 25877 w 53907"/>
                <a:gd name="connsiteY0" fmla="*/ -377 h 47159"/>
                <a:gd name="connsiteX1" fmla="*/ 921 w 53907"/>
                <a:gd name="connsiteY1" fmla="*/ 18673 h 47159"/>
                <a:gd name="connsiteX2" fmla="*/ -31 w 53907"/>
                <a:gd name="connsiteY2" fmla="*/ 23436 h 47159"/>
                <a:gd name="connsiteX3" fmla="*/ 1207 w 53907"/>
                <a:gd name="connsiteY3" fmla="*/ 27532 h 47159"/>
                <a:gd name="connsiteX4" fmla="*/ 28163 w 53907"/>
                <a:gd name="connsiteY4" fmla="*/ 46582 h 47159"/>
                <a:gd name="connsiteX5" fmla="*/ 33782 w 53907"/>
                <a:gd name="connsiteY5" fmla="*/ 46582 h 47159"/>
                <a:gd name="connsiteX6" fmla="*/ 51213 w 53907"/>
                <a:gd name="connsiteY6" fmla="*/ 35628 h 47159"/>
                <a:gd name="connsiteX7" fmla="*/ 47594 w 53907"/>
                <a:gd name="connsiteY7" fmla="*/ 11340 h 47159"/>
                <a:gd name="connsiteX8" fmla="*/ 25877 w 53907"/>
                <a:gd name="connsiteY8" fmla="*/ -377 h 4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907" h="47159">
                  <a:moveTo>
                    <a:pt x="25877" y="-377"/>
                  </a:moveTo>
                  <a:cubicBezTo>
                    <a:pt x="14628" y="748"/>
                    <a:pt x="4969" y="8120"/>
                    <a:pt x="921" y="18673"/>
                  </a:cubicBezTo>
                  <a:cubicBezTo>
                    <a:pt x="273" y="20179"/>
                    <a:pt x="-50" y="21798"/>
                    <a:pt x="-31" y="23436"/>
                  </a:cubicBezTo>
                  <a:cubicBezTo>
                    <a:pt x="130" y="24865"/>
                    <a:pt x="550" y="26255"/>
                    <a:pt x="1207" y="27532"/>
                  </a:cubicBezTo>
                  <a:cubicBezTo>
                    <a:pt x="6455" y="37981"/>
                    <a:pt x="16561" y="45125"/>
                    <a:pt x="28163" y="46582"/>
                  </a:cubicBezTo>
                  <a:cubicBezTo>
                    <a:pt x="30029" y="46820"/>
                    <a:pt x="31915" y="46820"/>
                    <a:pt x="33782" y="46582"/>
                  </a:cubicBezTo>
                  <a:cubicBezTo>
                    <a:pt x="40964" y="45791"/>
                    <a:pt x="47384" y="41753"/>
                    <a:pt x="51213" y="35628"/>
                  </a:cubicBezTo>
                  <a:cubicBezTo>
                    <a:pt x="57119" y="26103"/>
                    <a:pt x="51975" y="18578"/>
                    <a:pt x="47594" y="11340"/>
                  </a:cubicBezTo>
                  <a:cubicBezTo>
                    <a:pt x="43050" y="3738"/>
                    <a:pt x="34716" y="-757"/>
                    <a:pt x="25877" y="-37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1" name="Freeform: Shape 1060">
              <a:extLst>
                <a:ext uri="{FF2B5EF4-FFF2-40B4-BE49-F238E27FC236}">
                  <a16:creationId xmlns:a16="http://schemas.microsoft.com/office/drawing/2014/main" xmlns="" id="{72F2167A-77F2-C098-C3CD-7542719F8795}"/>
                </a:ext>
              </a:extLst>
            </p:cNvPr>
            <p:cNvSpPr/>
            <p:nvPr/>
          </p:nvSpPr>
          <p:spPr>
            <a:xfrm>
              <a:off x="6694548" y="4157517"/>
              <a:ext cx="51179" cy="54438"/>
            </a:xfrm>
            <a:custGeom>
              <a:avLst/>
              <a:gdLst>
                <a:gd name="connsiteX0" fmla="*/ 40641 w 51179"/>
                <a:gd name="connsiteY0" fmla="*/ 5175 h 54438"/>
                <a:gd name="connsiteX1" fmla="*/ 36736 w 51179"/>
                <a:gd name="connsiteY1" fmla="*/ 1555 h 54438"/>
                <a:gd name="connsiteX2" fmla="*/ 25116 w 51179"/>
                <a:gd name="connsiteY2" fmla="*/ -254 h 54438"/>
                <a:gd name="connsiteX3" fmla="*/ 11781 w 51179"/>
                <a:gd name="connsiteY3" fmla="*/ 1746 h 54438"/>
                <a:gd name="connsiteX4" fmla="*/ 1303 w 51179"/>
                <a:gd name="connsiteY4" fmla="*/ 10224 h 54438"/>
                <a:gd name="connsiteX5" fmla="*/ -30 w 51179"/>
                <a:gd name="connsiteY5" fmla="*/ 17367 h 54438"/>
                <a:gd name="connsiteX6" fmla="*/ -30 w 51179"/>
                <a:gd name="connsiteY6" fmla="*/ 28797 h 54438"/>
                <a:gd name="connsiteX7" fmla="*/ 2256 w 51179"/>
                <a:gd name="connsiteY7" fmla="*/ 39846 h 54438"/>
                <a:gd name="connsiteX8" fmla="*/ 10162 w 51179"/>
                <a:gd name="connsiteY8" fmla="*/ 48514 h 54438"/>
                <a:gd name="connsiteX9" fmla="*/ 21115 w 51179"/>
                <a:gd name="connsiteY9" fmla="*/ 54038 h 54438"/>
                <a:gd name="connsiteX10" fmla="*/ 28354 w 51179"/>
                <a:gd name="connsiteY10" fmla="*/ 52705 h 54438"/>
                <a:gd name="connsiteX11" fmla="*/ 44547 w 51179"/>
                <a:gd name="connsiteY11" fmla="*/ 42418 h 54438"/>
                <a:gd name="connsiteX12" fmla="*/ 40641 w 51179"/>
                <a:gd name="connsiteY12" fmla="*/ 5175 h 5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79" h="54438">
                  <a:moveTo>
                    <a:pt x="40641" y="5175"/>
                  </a:moveTo>
                  <a:cubicBezTo>
                    <a:pt x="39508" y="3804"/>
                    <a:pt x="38194" y="2584"/>
                    <a:pt x="36736" y="1555"/>
                  </a:cubicBezTo>
                  <a:cubicBezTo>
                    <a:pt x="33098" y="-83"/>
                    <a:pt x="29078" y="-711"/>
                    <a:pt x="25116" y="-254"/>
                  </a:cubicBezTo>
                  <a:cubicBezTo>
                    <a:pt x="20592" y="-254"/>
                    <a:pt x="16105" y="412"/>
                    <a:pt x="11781" y="1746"/>
                  </a:cubicBezTo>
                  <a:cubicBezTo>
                    <a:pt x="7332" y="3137"/>
                    <a:pt x="3589" y="6166"/>
                    <a:pt x="1303" y="10224"/>
                  </a:cubicBezTo>
                  <a:cubicBezTo>
                    <a:pt x="408" y="12500"/>
                    <a:pt x="-49" y="14919"/>
                    <a:pt x="-30" y="17367"/>
                  </a:cubicBezTo>
                  <a:cubicBezTo>
                    <a:pt x="-30" y="21178"/>
                    <a:pt x="-30" y="24987"/>
                    <a:pt x="-30" y="28797"/>
                  </a:cubicBezTo>
                  <a:cubicBezTo>
                    <a:pt x="-78" y="32598"/>
                    <a:pt x="703" y="36370"/>
                    <a:pt x="2256" y="39846"/>
                  </a:cubicBezTo>
                  <a:cubicBezTo>
                    <a:pt x="4265" y="43247"/>
                    <a:pt x="6952" y="46199"/>
                    <a:pt x="10162" y="48514"/>
                  </a:cubicBezTo>
                  <a:cubicBezTo>
                    <a:pt x="13076" y="51552"/>
                    <a:pt x="16943" y="53505"/>
                    <a:pt x="21115" y="54038"/>
                  </a:cubicBezTo>
                  <a:cubicBezTo>
                    <a:pt x="23592" y="54067"/>
                    <a:pt x="26049" y="53619"/>
                    <a:pt x="28354" y="52705"/>
                  </a:cubicBezTo>
                  <a:cubicBezTo>
                    <a:pt x="34536" y="50714"/>
                    <a:pt x="40118" y="47171"/>
                    <a:pt x="44547" y="42418"/>
                  </a:cubicBezTo>
                  <a:cubicBezTo>
                    <a:pt x="57120" y="28702"/>
                    <a:pt x="49405" y="15081"/>
                    <a:pt x="40641" y="517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2" name="Freeform: Shape 1061">
              <a:extLst>
                <a:ext uri="{FF2B5EF4-FFF2-40B4-BE49-F238E27FC236}">
                  <a16:creationId xmlns:a16="http://schemas.microsoft.com/office/drawing/2014/main" xmlns="" id="{B4012A2D-A25E-9523-8FEC-58A864D89B98}"/>
                </a:ext>
              </a:extLst>
            </p:cNvPr>
            <p:cNvSpPr/>
            <p:nvPr/>
          </p:nvSpPr>
          <p:spPr>
            <a:xfrm>
              <a:off x="6546305" y="4236608"/>
              <a:ext cx="53422" cy="53083"/>
            </a:xfrm>
            <a:custGeom>
              <a:avLst/>
              <a:gdLst>
                <a:gd name="connsiteX0" fmla="*/ 51153 w 53422"/>
                <a:gd name="connsiteY0" fmla="*/ 10857 h 53083"/>
                <a:gd name="connsiteX1" fmla="*/ 41628 w 53422"/>
                <a:gd name="connsiteY1" fmla="*/ 2570 h 53083"/>
                <a:gd name="connsiteX2" fmla="*/ 29245 w 53422"/>
                <a:gd name="connsiteY2" fmla="*/ -382 h 53083"/>
                <a:gd name="connsiteX3" fmla="*/ 11053 w 53422"/>
                <a:gd name="connsiteY3" fmla="*/ 10571 h 53083"/>
                <a:gd name="connsiteX4" fmla="*/ 4385 w 53422"/>
                <a:gd name="connsiteY4" fmla="*/ 17810 h 53083"/>
                <a:gd name="connsiteX5" fmla="*/ 289 w 53422"/>
                <a:gd name="connsiteY5" fmla="*/ 25621 h 53083"/>
                <a:gd name="connsiteX6" fmla="*/ 289 w 53422"/>
                <a:gd name="connsiteY6" fmla="*/ 31717 h 53083"/>
                <a:gd name="connsiteX7" fmla="*/ 12672 w 53422"/>
                <a:gd name="connsiteY7" fmla="*/ 49909 h 53083"/>
                <a:gd name="connsiteX8" fmla="*/ 37722 w 53422"/>
                <a:gd name="connsiteY8" fmla="*/ 48957 h 53083"/>
                <a:gd name="connsiteX9" fmla="*/ 47914 w 53422"/>
                <a:gd name="connsiteY9" fmla="*/ 38289 h 53083"/>
                <a:gd name="connsiteX10" fmla="*/ 53344 w 53422"/>
                <a:gd name="connsiteY10" fmla="*/ 24573 h 53083"/>
                <a:gd name="connsiteX11" fmla="*/ 51153 w 53422"/>
                <a:gd name="connsiteY11" fmla="*/ 10857 h 5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422" h="53083">
                  <a:moveTo>
                    <a:pt x="51153" y="10857"/>
                  </a:moveTo>
                  <a:cubicBezTo>
                    <a:pt x="49057" y="7057"/>
                    <a:pt x="45685" y="4123"/>
                    <a:pt x="41628" y="2570"/>
                  </a:cubicBezTo>
                  <a:cubicBezTo>
                    <a:pt x="37846" y="484"/>
                    <a:pt x="33560" y="-545"/>
                    <a:pt x="29245" y="-382"/>
                  </a:cubicBezTo>
                  <a:cubicBezTo>
                    <a:pt x="22121" y="1113"/>
                    <a:pt x="15710" y="4971"/>
                    <a:pt x="11053" y="10571"/>
                  </a:cubicBezTo>
                  <a:cubicBezTo>
                    <a:pt x="8662" y="12819"/>
                    <a:pt x="6433" y="15239"/>
                    <a:pt x="4385" y="17810"/>
                  </a:cubicBezTo>
                  <a:cubicBezTo>
                    <a:pt x="2423" y="20058"/>
                    <a:pt x="1023" y="22735"/>
                    <a:pt x="289" y="25621"/>
                  </a:cubicBezTo>
                  <a:cubicBezTo>
                    <a:pt x="-139" y="27630"/>
                    <a:pt x="-139" y="29707"/>
                    <a:pt x="289" y="31717"/>
                  </a:cubicBezTo>
                  <a:cubicBezTo>
                    <a:pt x="1347" y="39384"/>
                    <a:pt x="5928" y="46109"/>
                    <a:pt x="12672" y="49909"/>
                  </a:cubicBezTo>
                  <a:cubicBezTo>
                    <a:pt x="20635" y="53919"/>
                    <a:pt x="30093" y="53567"/>
                    <a:pt x="37722" y="48957"/>
                  </a:cubicBezTo>
                  <a:cubicBezTo>
                    <a:pt x="41999" y="46357"/>
                    <a:pt x="45514" y="42680"/>
                    <a:pt x="47914" y="38289"/>
                  </a:cubicBezTo>
                  <a:cubicBezTo>
                    <a:pt x="50715" y="34174"/>
                    <a:pt x="52572" y="29488"/>
                    <a:pt x="53344" y="24573"/>
                  </a:cubicBezTo>
                  <a:cubicBezTo>
                    <a:pt x="53591" y="19896"/>
                    <a:pt x="52848" y="15220"/>
                    <a:pt x="51153" y="1085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3" name="Freeform: Shape 1062">
              <a:extLst>
                <a:ext uri="{FF2B5EF4-FFF2-40B4-BE49-F238E27FC236}">
                  <a16:creationId xmlns:a16="http://schemas.microsoft.com/office/drawing/2014/main" xmlns="" id="{B3B11146-D456-D2D8-6ECF-7E09D36C95E5}"/>
                </a:ext>
              </a:extLst>
            </p:cNvPr>
            <p:cNvSpPr/>
            <p:nvPr/>
          </p:nvSpPr>
          <p:spPr>
            <a:xfrm>
              <a:off x="6415825" y="4307431"/>
              <a:ext cx="54639" cy="56018"/>
            </a:xfrm>
            <a:custGeom>
              <a:avLst/>
              <a:gdLst>
                <a:gd name="connsiteX0" fmla="*/ 40663 w 54639"/>
                <a:gd name="connsiteY0" fmla="*/ 2899 h 56018"/>
                <a:gd name="connsiteX1" fmla="*/ 35044 w 54639"/>
                <a:gd name="connsiteY1" fmla="*/ -149 h 56018"/>
                <a:gd name="connsiteX2" fmla="*/ 29233 w 54639"/>
                <a:gd name="connsiteY2" fmla="*/ -149 h 56018"/>
                <a:gd name="connsiteX3" fmla="*/ 5802 w 54639"/>
                <a:gd name="connsiteY3" fmla="*/ 12614 h 56018"/>
                <a:gd name="connsiteX4" fmla="*/ -8 w 54639"/>
                <a:gd name="connsiteY4" fmla="*/ 27283 h 56018"/>
                <a:gd name="connsiteX5" fmla="*/ 1897 w 54639"/>
                <a:gd name="connsiteY5" fmla="*/ 32427 h 56018"/>
                <a:gd name="connsiteX6" fmla="*/ 9421 w 54639"/>
                <a:gd name="connsiteY6" fmla="*/ 45285 h 56018"/>
                <a:gd name="connsiteX7" fmla="*/ 16470 w 54639"/>
                <a:gd name="connsiteY7" fmla="*/ 53667 h 56018"/>
                <a:gd name="connsiteX8" fmla="*/ 19613 w 54639"/>
                <a:gd name="connsiteY8" fmla="*/ 55477 h 56018"/>
                <a:gd name="connsiteX9" fmla="*/ 23233 w 54639"/>
                <a:gd name="connsiteY9" fmla="*/ 55477 h 56018"/>
                <a:gd name="connsiteX10" fmla="*/ 43616 w 54639"/>
                <a:gd name="connsiteY10" fmla="*/ 47000 h 56018"/>
                <a:gd name="connsiteX11" fmla="*/ 54570 w 54639"/>
                <a:gd name="connsiteY11" fmla="*/ 29664 h 56018"/>
                <a:gd name="connsiteX12" fmla="*/ 49141 w 54639"/>
                <a:gd name="connsiteY12" fmla="*/ 12234 h 56018"/>
                <a:gd name="connsiteX13" fmla="*/ 40663 w 54639"/>
                <a:gd name="connsiteY13" fmla="*/ 2899 h 5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39" h="56018">
                  <a:moveTo>
                    <a:pt x="40663" y="2899"/>
                  </a:moveTo>
                  <a:cubicBezTo>
                    <a:pt x="39016" y="1518"/>
                    <a:pt x="37101" y="480"/>
                    <a:pt x="35044" y="-149"/>
                  </a:cubicBezTo>
                  <a:cubicBezTo>
                    <a:pt x="33120" y="-482"/>
                    <a:pt x="31158" y="-482"/>
                    <a:pt x="29233" y="-149"/>
                  </a:cubicBezTo>
                  <a:cubicBezTo>
                    <a:pt x="20156" y="1184"/>
                    <a:pt x="11850" y="5709"/>
                    <a:pt x="5802" y="12614"/>
                  </a:cubicBezTo>
                  <a:cubicBezTo>
                    <a:pt x="1840" y="16434"/>
                    <a:pt x="-284" y="21787"/>
                    <a:pt x="-8" y="27283"/>
                  </a:cubicBezTo>
                  <a:cubicBezTo>
                    <a:pt x="382" y="29074"/>
                    <a:pt x="1020" y="30807"/>
                    <a:pt x="1897" y="32427"/>
                  </a:cubicBezTo>
                  <a:cubicBezTo>
                    <a:pt x="4164" y="36846"/>
                    <a:pt x="6678" y="41142"/>
                    <a:pt x="9421" y="45285"/>
                  </a:cubicBezTo>
                  <a:cubicBezTo>
                    <a:pt x="11346" y="48409"/>
                    <a:pt x="13717" y="51238"/>
                    <a:pt x="16470" y="53667"/>
                  </a:cubicBezTo>
                  <a:cubicBezTo>
                    <a:pt x="17375" y="54486"/>
                    <a:pt x="18451" y="55105"/>
                    <a:pt x="19613" y="55477"/>
                  </a:cubicBezTo>
                  <a:cubicBezTo>
                    <a:pt x="20813" y="55668"/>
                    <a:pt x="22032" y="55668"/>
                    <a:pt x="23233" y="55477"/>
                  </a:cubicBezTo>
                  <a:cubicBezTo>
                    <a:pt x="30719" y="54725"/>
                    <a:pt x="37806" y="51772"/>
                    <a:pt x="43616" y="47000"/>
                  </a:cubicBezTo>
                  <a:cubicBezTo>
                    <a:pt x="48998" y="42513"/>
                    <a:pt x="52827" y="36446"/>
                    <a:pt x="54570" y="29664"/>
                  </a:cubicBezTo>
                  <a:cubicBezTo>
                    <a:pt x="54903" y="23387"/>
                    <a:pt x="52979" y="17205"/>
                    <a:pt x="49141" y="12234"/>
                  </a:cubicBezTo>
                  <a:cubicBezTo>
                    <a:pt x="46798" y="8719"/>
                    <a:pt x="43940" y="5566"/>
                    <a:pt x="40663" y="289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4" name="Freeform: Shape 1063">
              <a:extLst>
                <a:ext uri="{FF2B5EF4-FFF2-40B4-BE49-F238E27FC236}">
                  <a16:creationId xmlns:a16="http://schemas.microsoft.com/office/drawing/2014/main" xmlns="" id="{30C84549-541B-2227-4E65-D08277139891}"/>
                </a:ext>
              </a:extLst>
            </p:cNvPr>
            <p:cNvSpPr/>
            <p:nvPr/>
          </p:nvSpPr>
          <p:spPr>
            <a:xfrm>
              <a:off x="6291179" y="4362830"/>
              <a:ext cx="58249" cy="53637"/>
            </a:xfrm>
            <a:custGeom>
              <a:avLst/>
              <a:gdLst>
                <a:gd name="connsiteX0" fmla="*/ 48818 w 58249"/>
                <a:gd name="connsiteY0" fmla="*/ 6269 h 53637"/>
                <a:gd name="connsiteX1" fmla="*/ 41293 w 58249"/>
                <a:gd name="connsiteY1" fmla="*/ 2649 h 53637"/>
                <a:gd name="connsiteX2" fmla="*/ 30530 w 58249"/>
                <a:gd name="connsiteY2" fmla="*/ -113 h 53637"/>
                <a:gd name="connsiteX3" fmla="*/ 18910 w 58249"/>
                <a:gd name="connsiteY3" fmla="*/ 1029 h 53637"/>
                <a:gd name="connsiteX4" fmla="*/ 13004 w 58249"/>
                <a:gd name="connsiteY4" fmla="*/ 4268 h 53637"/>
                <a:gd name="connsiteX5" fmla="*/ 9004 w 58249"/>
                <a:gd name="connsiteY5" fmla="*/ 7030 h 53637"/>
                <a:gd name="connsiteX6" fmla="*/ 717 w 58249"/>
                <a:gd name="connsiteY6" fmla="*/ 30367 h 53637"/>
                <a:gd name="connsiteX7" fmla="*/ 4432 w 58249"/>
                <a:gd name="connsiteY7" fmla="*/ 37130 h 53637"/>
                <a:gd name="connsiteX8" fmla="*/ 18338 w 58249"/>
                <a:gd name="connsiteY8" fmla="*/ 51131 h 53637"/>
                <a:gd name="connsiteX9" fmla="*/ 26053 w 58249"/>
                <a:gd name="connsiteY9" fmla="*/ 53132 h 53637"/>
                <a:gd name="connsiteX10" fmla="*/ 29673 w 58249"/>
                <a:gd name="connsiteY10" fmla="*/ 53132 h 53637"/>
                <a:gd name="connsiteX11" fmla="*/ 37293 w 58249"/>
                <a:gd name="connsiteY11" fmla="*/ 49988 h 53637"/>
                <a:gd name="connsiteX12" fmla="*/ 53676 w 58249"/>
                <a:gd name="connsiteY12" fmla="*/ 34939 h 53637"/>
                <a:gd name="connsiteX13" fmla="*/ 56152 w 58249"/>
                <a:gd name="connsiteY13" fmla="*/ 29033 h 53637"/>
                <a:gd name="connsiteX14" fmla="*/ 56724 w 58249"/>
                <a:gd name="connsiteY14" fmla="*/ 15412 h 53637"/>
                <a:gd name="connsiteX15" fmla="*/ 53295 w 58249"/>
                <a:gd name="connsiteY15" fmla="*/ 11888 h 53637"/>
                <a:gd name="connsiteX16" fmla="*/ 48818 w 58249"/>
                <a:gd name="connsiteY16" fmla="*/ 6269 h 5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249" h="53637">
                  <a:moveTo>
                    <a:pt x="48818" y="6269"/>
                  </a:moveTo>
                  <a:cubicBezTo>
                    <a:pt x="46532" y="4649"/>
                    <a:pt x="43989" y="3430"/>
                    <a:pt x="41293" y="2649"/>
                  </a:cubicBezTo>
                  <a:cubicBezTo>
                    <a:pt x="37798" y="1392"/>
                    <a:pt x="34197" y="468"/>
                    <a:pt x="30530" y="-113"/>
                  </a:cubicBezTo>
                  <a:cubicBezTo>
                    <a:pt x="26625" y="-733"/>
                    <a:pt x="22624" y="-342"/>
                    <a:pt x="18910" y="1029"/>
                  </a:cubicBezTo>
                  <a:cubicBezTo>
                    <a:pt x="16843" y="1925"/>
                    <a:pt x="14861" y="3001"/>
                    <a:pt x="13004" y="4268"/>
                  </a:cubicBezTo>
                  <a:cubicBezTo>
                    <a:pt x="11594" y="5078"/>
                    <a:pt x="10261" y="6002"/>
                    <a:pt x="9004" y="7030"/>
                  </a:cubicBezTo>
                  <a:cubicBezTo>
                    <a:pt x="1669" y="12336"/>
                    <a:pt x="-1636" y="21623"/>
                    <a:pt x="717" y="30367"/>
                  </a:cubicBezTo>
                  <a:cubicBezTo>
                    <a:pt x="1669" y="32767"/>
                    <a:pt x="2917" y="35034"/>
                    <a:pt x="4432" y="37130"/>
                  </a:cubicBezTo>
                  <a:cubicBezTo>
                    <a:pt x="7584" y="43073"/>
                    <a:pt x="12423" y="47941"/>
                    <a:pt x="18338" y="51131"/>
                  </a:cubicBezTo>
                  <a:cubicBezTo>
                    <a:pt x="20805" y="52141"/>
                    <a:pt x="23405" y="52817"/>
                    <a:pt x="26053" y="53132"/>
                  </a:cubicBezTo>
                  <a:cubicBezTo>
                    <a:pt x="27253" y="53275"/>
                    <a:pt x="28473" y="53275"/>
                    <a:pt x="29673" y="53132"/>
                  </a:cubicBezTo>
                  <a:cubicBezTo>
                    <a:pt x="32416" y="52675"/>
                    <a:pt x="35026" y="51598"/>
                    <a:pt x="37293" y="49988"/>
                  </a:cubicBezTo>
                  <a:cubicBezTo>
                    <a:pt x="43913" y="46407"/>
                    <a:pt x="49542" y="41235"/>
                    <a:pt x="53676" y="34939"/>
                  </a:cubicBezTo>
                  <a:cubicBezTo>
                    <a:pt x="54676" y="33053"/>
                    <a:pt x="55505" y="31072"/>
                    <a:pt x="56152" y="29033"/>
                  </a:cubicBezTo>
                  <a:cubicBezTo>
                    <a:pt x="57581" y="24842"/>
                    <a:pt x="59676" y="18746"/>
                    <a:pt x="56724" y="15412"/>
                  </a:cubicBezTo>
                  <a:cubicBezTo>
                    <a:pt x="55676" y="14079"/>
                    <a:pt x="54247" y="13317"/>
                    <a:pt x="53295" y="11888"/>
                  </a:cubicBezTo>
                  <a:cubicBezTo>
                    <a:pt x="52037" y="9841"/>
                    <a:pt x="50533" y="7955"/>
                    <a:pt x="48818" y="626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5" name="Freeform: Shape 1064">
              <a:extLst>
                <a:ext uri="{FF2B5EF4-FFF2-40B4-BE49-F238E27FC236}">
                  <a16:creationId xmlns:a16="http://schemas.microsoft.com/office/drawing/2014/main" xmlns="" id="{820316CC-8765-4C4D-2336-9E5F9F30E89C}"/>
                </a:ext>
              </a:extLst>
            </p:cNvPr>
            <p:cNvSpPr/>
            <p:nvPr/>
          </p:nvSpPr>
          <p:spPr>
            <a:xfrm>
              <a:off x="6179057" y="4443213"/>
              <a:ext cx="61817" cy="60663"/>
            </a:xfrm>
            <a:custGeom>
              <a:avLst/>
              <a:gdLst>
                <a:gd name="connsiteX0" fmla="*/ 22923 w 61817"/>
                <a:gd name="connsiteY0" fmla="*/ 60093 h 60663"/>
                <a:gd name="connsiteX1" fmla="*/ 14160 w 61817"/>
                <a:gd name="connsiteY1" fmla="*/ 59521 h 60663"/>
                <a:gd name="connsiteX2" fmla="*/ 9112 w 61817"/>
                <a:gd name="connsiteY2" fmla="*/ 56759 h 60663"/>
                <a:gd name="connsiteX3" fmla="*/ 3873 w 61817"/>
                <a:gd name="connsiteY3" fmla="*/ 51997 h 60663"/>
                <a:gd name="connsiteX4" fmla="*/ 1301 w 61817"/>
                <a:gd name="connsiteY4" fmla="*/ 45805 h 60663"/>
                <a:gd name="connsiteX5" fmla="*/ -32 w 61817"/>
                <a:gd name="connsiteY5" fmla="*/ 38661 h 60663"/>
                <a:gd name="connsiteX6" fmla="*/ 6064 w 61817"/>
                <a:gd name="connsiteY6" fmla="*/ 19611 h 60663"/>
                <a:gd name="connsiteX7" fmla="*/ 9778 w 61817"/>
                <a:gd name="connsiteY7" fmla="*/ 14087 h 60663"/>
                <a:gd name="connsiteX8" fmla="*/ 15684 w 61817"/>
                <a:gd name="connsiteY8" fmla="*/ 9134 h 60663"/>
                <a:gd name="connsiteX9" fmla="*/ 33400 w 61817"/>
                <a:gd name="connsiteY9" fmla="*/ 847 h 60663"/>
                <a:gd name="connsiteX10" fmla="*/ 39973 w 61817"/>
                <a:gd name="connsiteY10" fmla="*/ -391 h 60663"/>
                <a:gd name="connsiteX11" fmla="*/ 52355 w 61817"/>
                <a:gd name="connsiteY11" fmla="*/ 3895 h 60663"/>
                <a:gd name="connsiteX12" fmla="*/ 59880 w 61817"/>
                <a:gd name="connsiteY12" fmla="*/ 13420 h 60663"/>
                <a:gd name="connsiteX13" fmla="*/ 61785 w 61817"/>
                <a:gd name="connsiteY13" fmla="*/ 19040 h 60663"/>
                <a:gd name="connsiteX14" fmla="*/ 61023 w 61817"/>
                <a:gd name="connsiteY14" fmla="*/ 26755 h 60663"/>
                <a:gd name="connsiteX15" fmla="*/ 57308 w 61817"/>
                <a:gd name="connsiteY15" fmla="*/ 38281 h 60663"/>
                <a:gd name="connsiteX16" fmla="*/ 54546 w 61817"/>
                <a:gd name="connsiteY16" fmla="*/ 43615 h 60663"/>
                <a:gd name="connsiteX17" fmla="*/ 51784 w 61817"/>
                <a:gd name="connsiteY17" fmla="*/ 47901 h 60663"/>
                <a:gd name="connsiteX18" fmla="*/ 43878 w 61817"/>
                <a:gd name="connsiteY18" fmla="*/ 53996 h 60663"/>
                <a:gd name="connsiteX19" fmla="*/ 22923 w 61817"/>
                <a:gd name="connsiteY19" fmla="*/ 60093 h 6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817" h="60663">
                  <a:moveTo>
                    <a:pt x="22923" y="60093"/>
                  </a:moveTo>
                  <a:cubicBezTo>
                    <a:pt x="19989" y="60445"/>
                    <a:pt x="17017" y="60255"/>
                    <a:pt x="14160" y="59521"/>
                  </a:cubicBezTo>
                  <a:cubicBezTo>
                    <a:pt x="12293" y="58988"/>
                    <a:pt x="10569" y="58045"/>
                    <a:pt x="9112" y="56759"/>
                  </a:cubicBezTo>
                  <a:cubicBezTo>
                    <a:pt x="7111" y="55482"/>
                    <a:pt x="5340" y="53873"/>
                    <a:pt x="3873" y="51997"/>
                  </a:cubicBezTo>
                  <a:cubicBezTo>
                    <a:pt x="2635" y="50111"/>
                    <a:pt x="1758" y="48015"/>
                    <a:pt x="1301" y="45805"/>
                  </a:cubicBezTo>
                  <a:cubicBezTo>
                    <a:pt x="653" y="43462"/>
                    <a:pt x="206" y="41071"/>
                    <a:pt x="-32" y="38661"/>
                  </a:cubicBezTo>
                  <a:cubicBezTo>
                    <a:pt x="92" y="31851"/>
                    <a:pt x="2216" y="25231"/>
                    <a:pt x="6064" y="19611"/>
                  </a:cubicBezTo>
                  <a:cubicBezTo>
                    <a:pt x="7130" y="17659"/>
                    <a:pt x="8378" y="15811"/>
                    <a:pt x="9778" y="14087"/>
                  </a:cubicBezTo>
                  <a:cubicBezTo>
                    <a:pt x="11550" y="12220"/>
                    <a:pt x="13531" y="10553"/>
                    <a:pt x="15684" y="9134"/>
                  </a:cubicBezTo>
                  <a:cubicBezTo>
                    <a:pt x="21161" y="5534"/>
                    <a:pt x="27133" y="2743"/>
                    <a:pt x="33400" y="847"/>
                  </a:cubicBezTo>
                  <a:cubicBezTo>
                    <a:pt x="35534" y="161"/>
                    <a:pt x="37734" y="-258"/>
                    <a:pt x="39973" y="-391"/>
                  </a:cubicBezTo>
                  <a:cubicBezTo>
                    <a:pt x="44487" y="-525"/>
                    <a:pt x="48888" y="1000"/>
                    <a:pt x="52355" y="3895"/>
                  </a:cubicBezTo>
                  <a:cubicBezTo>
                    <a:pt x="55403" y="6610"/>
                    <a:pt x="57946" y="9829"/>
                    <a:pt x="59880" y="13420"/>
                  </a:cubicBezTo>
                  <a:cubicBezTo>
                    <a:pt x="60842" y="15163"/>
                    <a:pt x="61480" y="17068"/>
                    <a:pt x="61785" y="19040"/>
                  </a:cubicBezTo>
                  <a:cubicBezTo>
                    <a:pt x="61785" y="21516"/>
                    <a:pt x="60832" y="24184"/>
                    <a:pt x="61023" y="26755"/>
                  </a:cubicBezTo>
                  <a:cubicBezTo>
                    <a:pt x="60623" y="30822"/>
                    <a:pt x="59356" y="34746"/>
                    <a:pt x="57308" y="38281"/>
                  </a:cubicBezTo>
                  <a:cubicBezTo>
                    <a:pt x="56479" y="40110"/>
                    <a:pt x="55565" y="41890"/>
                    <a:pt x="54546" y="43615"/>
                  </a:cubicBezTo>
                  <a:cubicBezTo>
                    <a:pt x="53774" y="45129"/>
                    <a:pt x="52851" y="46567"/>
                    <a:pt x="51784" y="47901"/>
                  </a:cubicBezTo>
                  <a:cubicBezTo>
                    <a:pt x="49507" y="50368"/>
                    <a:pt x="46840" y="52425"/>
                    <a:pt x="43878" y="53996"/>
                  </a:cubicBezTo>
                  <a:cubicBezTo>
                    <a:pt x="37391" y="57445"/>
                    <a:pt x="30257" y="59521"/>
                    <a:pt x="22923" y="6009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6" name="Freeform: Shape 1065">
              <a:extLst>
                <a:ext uri="{FF2B5EF4-FFF2-40B4-BE49-F238E27FC236}">
                  <a16:creationId xmlns:a16="http://schemas.microsoft.com/office/drawing/2014/main" xmlns="" id="{23E14AA4-2F39-9FCF-5C42-6BBDFD31D7BD}"/>
                </a:ext>
              </a:extLst>
            </p:cNvPr>
            <p:cNvSpPr/>
            <p:nvPr/>
          </p:nvSpPr>
          <p:spPr>
            <a:xfrm>
              <a:off x="6018843" y="4487980"/>
              <a:ext cx="55344" cy="57444"/>
            </a:xfrm>
            <a:custGeom>
              <a:avLst/>
              <a:gdLst>
                <a:gd name="connsiteX0" fmla="*/ 55311 w 55344"/>
                <a:gd name="connsiteY0" fmla="*/ 32853 h 57444"/>
                <a:gd name="connsiteX1" fmla="*/ 54359 w 55344"/>
                <a:gd name="connsiteY1" fmla="*/ 26090 h 57444"/>
                <a:gd name="connsiteX2" fmla="*/ 48263 w 55344"/>
                <a:gd name="connsiteY2" fmla="*/ 11326 h 57444"/>
                <a:gd name="connsiteX3" fmla="*/ 41976 w 55344"/>
                <a:gd name="connsiteY3" fmla="*/ 3230 h 57444"/>
                <a:gd name="connsiteX4" fmla="*/ 31499 w 55344"/>
                <a:gd name="connsiteY4" fmla="*/ -390 h 57444"/>
                <a:gd name="connsiteX5" fmla="*/ 25498 w 55344"/>
                <a:gd name="connsiteY5" fmla="*/ 658 h 57444"/>
                <a:gd name="connsiteX6" fmla="*/ 15973 w 55344"/>
                <a:gd name="connsiteY6" fmla="*/ 4182 h 57444"/>
                <a:gd name="connsiteX7" fmla="*/ 828 w 55344"/>
                <a:gd name="connsiteY7" fmla="*/ 21042 h 57444"/>
                <a:gd name="connsiteX8" fmla="*/ -29 w 55344"/>
                <a:gd name="connsiteY8" fmla="*/ 26756 h 57444"/>
                <a:gd name="connsiteX9" fmla="*/ 2924 w 55344"/>
                <a:gd name="connsiteY9" fmla="*/ 36281 h 57444"/>
                <a:gd name="connsiteX10" fmla="*/ 7305 w 55344"/>
                <a:gd name="connsiteY10" fmla="*/ 44092 h 57444"/>
                <a:gd name="connsiteX11" fmla="*/ 11115 w 55344"/>
                <a:gd name="connsiteY11" fmla="*/ 48950 h 57444"/>
                <a:gd name="connsiteX12" fmla="*/ 19116 w 55344"/>
                <a:gd name="connsiteY12" fmla="*/ 53902 h 57444"/>
                <a:gd name="connsiteX13" fmla="*/ 31308 w 55344"/>
                <a:gd name="connsiteY13" fmla="*/ 57046 h 57444"/>
                <a:gd name="connsiteX14" fmla="*/ 44167 w 55344"/>
                <a:gd name="connsiteY14" fmla="*/ 51236 h 57444"/>
                <a:gd name="connsiteX15" fmla="*/ 51787 w 55344"/>
                <a:gd name="connsiteY15" fmla="*/ 41711 h 57444"/>
                <a:gd name="connsiteX16" fmla="*/ 55311 w 55344"/>
                <a:gd name="connsiteY16" fmla="*/ 32853 h 5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44" h="57444">
                  <a:moveTo>
                    <a:pt x="55311" y="32853"/>
                  </a:moveTo>
                  <a:cubicBezTo>
                    <a:pt x="55330" y="30567"/>
                    <a:pt x="55006" y="28280"/>
                    <a:pt x="54359" y="26090"/>
                  </a:cubicBezTo>
                  <a:cubicBezTo>
                    <a:pt x="52949" y="20936"/>
                    <a:pt x="50901" y="15974"/>
                    <a:pt x="48263" y="11326"/>
                  </a:cubicBezTo>
                  <a:cubicBezTo>
                    <a:pt x="46758" y="8221"/>
                    <a:pt x="44615" y="5458"/>
                    <a:pt x="41976" y="3230"/>
                  </a:cubicBezTo>
                  <a:cubicBezTo>
                    <a:pt x="39052" y="763"/>
                    <a:pt x="35318" y="-523"/>
                    <a:pt x="31499" y="-390"/>
                  </a:cubicBezTo>
                  <a:cubicBezTo>
                    <a:pt x="29461" y="-323"/>
                    <a:pt x="27441" y="30"/>
                    <a:pt x="25498" y="658"/>
                  </a:cubicBezTo>
                  <a:cubicBezTo>
                    <a:pt x="22212" y="1525"/>
                    <a:pt x="19031" y="2706"/>
                    <a:pt x="15973" y="4182"/>
                  </a:cubicBezTo>
                  <a:cubicBezTo>
                    <a:pt x="8934" y="7630"/>
                    <a:pt x="3505" y="13669"/>
                    <a:pt x="828" y="21042"/>
                  </a:cubicBezTo>
                  <a:cubicBezTo>
                    <a:pt x="219" y="22880"/>
                    <a:pt x="-67" y="24814"/>
                    <a:pt x="-29" y="26756"/>
                  </a:cubicBezTo>
                  <a:cubicBezTo>
                    <a:pt x="209" y="30119"/>
                    <a:pt x="1219" y="33376"/>
                    <a:pt x="2924" y="36281"/>
                  </a:cubicBezTo>
                  <a:cubicBezTo>
                    <a:pt x="4257" y="38949"/>
                    <a:pt x="5781" y="41520"/>
                    <a:pt x="7305" y="44092"/>
                  </a:cubicBezTo>
                  <a:cubicBezTo>
                    <a:pt x="8382" y="45854"/>
                    <a:pt x="9658" y="47483"/>
                    <a:pt x="11115" y="48950"/>
                  </a:cubicBezTo>
                  <a:cubicBezTo>
                    <a:pt x="13487" y="51036"/>
                    <a:pt x="16192" y="52703"/>
                    <a:pt x="19116" y="53902"/>
                  </a:cubicBezTo>
                  <a:cubicBezTo>
                    <a:pt x="22869" y="55922"/>
                    <a:pt x="27051" y="56998"/>
                    <a:pt x="31308" y="57046"/>
                  </a:cubicBezTo>
                  <a:cubicBezTo>
                    <a:pt x="36118" y="56579"/>
                    <a:pt x="40643" y="54541"/>
                    <a:pt x="44167" y="51236"/>
                  </a:cubicBezTo>
                  <a:cubicBezTo>
                    <a:pt x="47120" y="48416"/>
                    <a:pt x="49682" y="45216"/>
                    <a:pt x="51787" y="41711"/>
                  </a:cubicBezTo>
                  <a:cubicBezTo>
                    <a:pt x="53768" y="39149"/>
                    <a:pt x="54988" y="36081"/>
                    <a:pt x="55311" y="328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7" name="Freeform: Shape 1066">
              <a:extLst>
                <a:ext uri="{FF2B5EF4-FFF2-40B4-BE49-F238E27FC236}">
                  <a16:creationId xmlns:a16="http://schemas.microsoft.com/office/drawing/2014/main" xmlns="" id="{19211B90-D582-8D31-EEAF-89C10B8D6A31}"/>
                </a:ext>
              </a:extLst>
            </p:cNvPr>
            <p:cNvSpPr/>
            <p:nvPr/>
          </p:nvSpPr>
          <p:spPr>
            <a:xfrm>
              <a:off x="5881670" y="4553154"/>
              <a:ext cx="52175" cy="49754"/>
            </a:xfrm>
            <a:custGeom>
              <a:avLst/>
              <a:gdLst>
                <a:gd name="connsiteX0" fmla="*/ 49705 w 52175"/>
                <a:gd name="connsiteY0" fmla="*/ 18161 h 49754"/>
                <a:gd name="connsiteX1" fmla="*/ 46467 w 52175"/>
                <a:gd name="connsiteY1" fmla="*/ 11017 h 49754"/>
                <a:gd name="connsiteX2" fmla="*/ 43228 w 52175"/>
                <a:gd name="connsiteY2" fmla="*/ 5397 h 49754"/>
                <a:gd name="connsiteX3" fmla="*/ 27797 w 52175"/>
                <a:gd name="connsiteY3" fmla="*/ -318 h 49754"/>
                <a:gd name="connsiteX4" fmla="*/ 18272 w 52175"/>
                <a:gd name="connsiteY4" fmla="*/ 1397 h 49754"/>
                <a:gd name="connsiteX5" fmla="*/ 9986 w 52175"/>
                <a:gd name="connsiteY5" fmla="*/ 4350 h 49754"/>
                <a:gd name="connsiteX6" fmla="*/ 5223 w 52175"/>
                <a:gd name="connsiteY6" fmla="*/ 7207 h 49754"/>
                <a:gd name="connsiteX7" fmla="*/ 1318 w 52175"/>
                <a:gd name="connsiteY7" fmla="*/ 13112 h 49754"/>
                <a:gd name="connsiteX8" fmla="*/ 1318 w 52175"/>
                <a:gd name="connsiteY8" fmla="*/ 27781 h 49754"/>
                <a:gd name="connsiteX9" fmla="*/ 8843 w 52175"/>
                <a:gd name="connsiteY9" fmla="*/ 38449 h 49754"/>
                <a:gd name="connsiteX10" fmla="*/ 22559 w 52175"/>
                <a:gd name="connsiteY10" fmla="*/ 47974 h 49754"/>
                <a:gd name="connsiteX11" fmla="*/ 42180 w 52175"/>
                <a:gd name="connsiteY11" fmla="*/ 46641 h 49754"/>
                <a:gd name="connsiteX12" fmla="*/ 49419 w 52175"/>
                <a:gd name="connsiteY12" fmla="*/ 38545 h 49754"/>
                <a:gd name="connsiteX13" fmla="*/ 49705 w 52175"/>
                <a:gd name="connsiteY13" fmla="*/ 18161 h 4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175" h="49754">
                  <a:moveTo>
                    <a:pt x="49705" y="18161"/>
                  </a:moveTo>
                  <a:lnTo>
                    <a:pt x="46467" y="11017"/>
                  </a:lnTo>
                  <a:cubicBezTo>
                    <a:pt x="45657" y="8998"/>
                    <a:pt x="44561" y="7112"/>
                    <a:pt x="43228" y="5397"/>
                  </a:cubicBezTo>
                  <a:cubicBezTo>
                    <a:pt x="39218" y="1254"/>
                    <a:pt x="33541" y="-851"/>
                    <a:pt x="27797" y="-318"/>
                  </a:cubicBezTo>
                  <a:cubicBezTo>
                    <a:pt x="24568" y="-137"/>
                    <a:pt x="21368" y="435"/>
                    <a:pt x="18272" y="1397"/>
                  </a:cubicBezTo>
                  <a:cubicBezTo>
                    <a:pt x="15415" y="2092"/>
                    <a:pt x="12643" y="3083"/>
                    <a:pt x="9986" y="4350"/>
                  </a:cubicBezTo>
                  <a:cubicBezTo>
                    <a:pt x="8252" y="5036"/>
                    <a:pt x="6643" y="5998"/>
                    <a:pt x="5223" y="7207"/>
                  </a:cubicBezTo>
                  <a:cubicBezTo>
                    <a:pt x="3480" y="8845"/>
                    <a:pt x="2137" y="10865"/>
                    <a:pt x="1318" y="13112"/>
                  </a:cubicBezTo>
                  <a:cubicBezTo>
                    <a:pt x="-482" y="17837"/>
                    <a:pt x="-482" y="23057"/>
                    <a:pt x="1318" y="27781"/>
                  </a:cubicBezTo>
                  <a:cubicBezTo>
                    <a:pt x="3118" y="31791"/>
                    <a:pt x="5671" y="35410"/>
                    <a:pt x="8843" y="38449"/>
                  </a:cubicBezTo>
                  <a:cubicBezTo>
                    <a:pt x="12596" y="42659"/>
                    <a:pt x="17301" y="45926"/>
                    <a:pt x="22559" y="47974"/>
                  </a:cubicBezTo>
                  <a:cubicBezTo>
                    <a:pt x="29007" y="50203"/>
                    <a:pt x="36094" y="49717"/>
                    <a:pt x="42180" y="46641"/>
                  </a:cubicBezTo>
                  <a:cubicBezTo>
                    <a:pt x="45304" y="44669"/>
                    <a:pt x="47810" y="41869"/>
                    <a:pt x="49419" y="38545"/>
                  </a:cubicBezTo>
                  <a:cubicBezTo>
                    <a:pt x="52944" y="32229"/>
                    <a:pt x="53058" y="24571"/>
                    <a:pt x="49705" y="1816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8" name="Freeform: Shape 1067">
              <a:extLst>
                <a:ext uri="{FF2B5EF4-FFF2-40B4-BE49-F238E27FC236}">
                  <a16:creationId xmlns:a16="http://schemas.microsoft.com/office/drawing/2014/main" xmlns="" id="{6BBED24C-3BB9-7418-B717-48D22A4D4A08}"/>
                </a:ext>
              </a:extLst>
            </p:cNvPr>
            <p:cNvSpPr/>
            <p:nvPr/>
          </p:nvSpPr>
          <p:spPr>
            <a:xfrm>
              <a:off x="5746620" y="4582098"/>
              <a:ext cx="52696" cy="55516"/>
            </a:xfrm>
            <a:custGeom>
              <a:avLst/>
              <a:gdLst>
                <a:gd name="connsiteX0" fmla="*/ 51690 w 52696"/>
                <a:gd name="connsiteY0" fmla="*/ 21125 h 55516"/>
                <a:gd name="connsiteX1" fmla="*/ 44261 w 52696"/>
                <a:gd name="connsiteY1" fmla="*/ 5409 h 55516"/>
                <a:gd name="connsiteX2" fmla="*/ 23877 w 52696"/>
                <a:gd name="connsiteY2" fmla="*/ -20 h 55516"/>
                <a:gd name="connsiteX3" fmla="*/ 4827 w 52696"/>
                <a:gd name="connsiteY3" fmla="*/ 11124 h 55516"/>
                <a:gd name="connsiteX4" fmla="*/ 541 w 52696"/>
                <a:gd name="connsiteY4" fmla="*/ 30174 h 55516"/>
                <a:gd name="connsiteX5" fmla="*/ 3875 w 52696"/>
                <a:gd name="connsiteY5" fmla="*/ 37889 h 55516"/>
                <a:gd name="connsiteX6" fmla="*/ 8066 w 52696"/>
                <a:gd name="connsiteY6" fmla="*/ 46367 h 55516"/>
                <a:gd name="connsiteX7" fmla="*/ 10638 w 52696"/>
                <a:gd name="connsiteY7" fmla="*/ 50367 h 55516"/>
                <a:gd name="connsiteX8" fmla="*/ 20163 w 52696"/>
                <a:gd name="connsiteY8" fmla="*/ 54654 h 55516"/>
                <a:gd name="connsiteX9" fmla="*/ 29116 w 52696"/>
                <a:gd name="connsiteY9" fmla="*/ 54654 h 55516"/>
                <a:gd name="connsiteX10" fmla="*/ 34926 w 52696"/>
                <a:gd name="connsiteY10" fmla="*/ 52177 h 55516"/>
                <a:gd name="connsiteX11" fmla="*/ 51023 w 52696"/>
                <a:gd name="connsiteY11" fmla="*/ 36651 h 55516"/>
                <a:gd name="connsiteX12" fmla="*/ 51690 w 52696"/>
                <a:gd name="connsiteY12" fmla="*/ 21125 h 55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96" h="55516">
                  <a:moveTo>
                    <a:pt x="51690" y="21125"/>
                  </a:moveTo>
                  <a:cubicBezTo>
                    <a:pt x="51014" y="15211"/>
                    <a:pt x="48404" y="9686"/>
                    <a:pt x="44261" y="5409"/>
                  </a:cubicBezTo>
                  <a:cubicBezTo>
                    <a:pt x="38593" y="685"/>
                    <a:pt x="31135" y="-1297"/>
                    <a:pt x="23877" y="-20"/>
                  </a:cubicBezTo>
                  <a:cubicBezTo>
                    <a:pt x="16362" y="1190"/>
                    <a:pt x="9571" y="5171"/>
                    <a:pt x="4827" y="11124"/>
                  </a:cubicBezTo>
                  <a:cubicBezTo>
                    <a:pt x="588" y="16497"/>
                    <a:pt x="-993" y="23497"/>
                    <a:pt x="541" y="30174"/>
                  </a:cubicBezTo>
                  <a:cubicBezTo>
                    <a:pt x="1370" y="32860"/>
                    <a:pt x="2494" y="35442"/>
                    <a:pt x="3875" y="37889"/>
                  </a:cubicBezTo>
                  <a:lnTo>
                    <a:pt x="8066" y="46367"/>
                  </a:lnTo>
                  <a:cubicBezTo>
                    <a:pt x="8723" y="47824"/>
                    <a:pt x="9590" y="49167"/>
                    <a:pt x="10638" y="50367"/>
                  </a:cubicBezTo>
                  <a:cubicBezTo>
                    <a:pt x="13333" y="52691"/>
                    <a:pt x="16638" y="54177"/>
                    <a:pt x="20163" y="54654"/>
                  </a:cubicBezTo>
                  <a:cubicBezTo>
                    <a:pt x="23115" y="55273"/>
                    <a:pt x="26163" y="55273"/>
                    <a:pt x="29116" y="54654"/>
                  </a:cubicBezTo>
                  <a:cubicBezTo>
                    <a:pt x="31164" y="54111"/>
                    <a:pt x="33116" y="53272"/>
                    <a:pt x="34926" y="52177"/>
                  </a:cubicBezTo>
                  <a:cubicBezTo>
                    <a:pt x="41489" y="48415"/>
                    <a:pt x="47023" y="43081"/>
                    <a:pt x="51023" y="36651"/>
                  </a:cubicBezTo>
                  <a:cubicBezTo>
                    <a:pt x="52957" y="31689"/>
                    <a:pt x="53186" y="26231"/>
                    <a:pt x="51690" y="2112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69" name="Freeform: Shape 1068">
              <a:extLst>
                <a:ext uri="{FF2B5EF4-FFF2-40B4-BE49-F238E27FC236}">
                  <a16:creationId xmlns:a16="http://schemas.microsoft.com/office/drawing/2014/main" xmlns="" id="{341F9AC3-4237-E4D9-6F55-17A8B8F1B6FF}"/>
                </a:ext>
              </a:extLst>
            </p:cNvPr>
            <p:cNvSpPr/>
            <p:nvPr/>
          </p:nvSpPr>
          <p:spPr>
            <a:xfrm>
              <a:off x="5586941" y="4632247"/>
              <a:ext cx="54971" cy="51731"/>
            </a:xfrm>
            <a:custGeom>
              <a:avLst/>
              <a:gdLst>
                <a:gd name="connsiteX0" fmla="*/ 54111 w 54971"/>
                <a:gd name="connsiteY0" fmla="*/ 11648 h 51731"/>
                <a:gd name="connsiteX1" fmla="*/ 52778 w 54971"/>
                <a:gd name="connsiteY1" fmla="*/ 7838 h 51731"/>
                <a:gd name="connsiteX2" fmla="*/ 49444 w 54971"/>
                <a:gd name="connsiteY2" fmla="*/ 4409 h 51731"/>
                <a:gd name="connsiteX3" fmla="*/ 42491 w 54971"/>
                <a:gd name="connsiteY3" fmla="*/ 122 h 51731"/>
                <a:gd name="connsiteX4" fmla="*/ 32966 w 54971"/>
                <a:gd name="connsiteY4" fmla="*/ 122 h 51731"/>
                <a:gd name="connsiteX5" fmla="*/ 17631 w 54971"/>
                <a:gd name="connsiteY5" fmla="*/ 5171 h 51731"/>
                <a:gd name="connsiteX6" fmla="*/ 10773 w 54971"/>
                <a:gd name="connsiteY6" fmla="*/ 10124 h 51731"/>
                <a:gd name="connsiteX7" fmla="*/ 2105 w 54971"/>
                <a:gd name="connsiteY7" fmla="*/ 20411 h 51731"/>
                <a:gd name="connsiteX8" fmla="*/ 1057 w 54971"/>
                <a:gd name="connsiteY8" fmla="*/ 36699 h 51731"/>
                <a:gd name="connsiteX9" fmla="*/ 3629 w 54971"/>
                <a:gd name="connsiteY9" fmla="*/ 41937 h 51731"/>
                <a:gd name="connsiteX10" fmla="*/ 12297 w 54971"/>
                <a:gd name="connsiteY10" fmla="*/ 48414 h 51731"/>
                <a:gd name="connsiteX11" fmla="*/ 16869 w 54971"/>
                <a:gd name="connsiteY11" fmla="*/ 50510 h 51731"/>
                <a:gd name="connsiteX12" fmla="*/ 32775 w 54971"/>
                <a:gd name="connsiteY12" fmla="*/ 49176 h 51731"/>
                <a:gd name="connsiteX13" fmla="*/ 48587 w 54971"/>
                <a:gd name="connsiteY13" fmla="*/ 37651 h 51731"/>
                <a:gd name="connsiteX14" fmla="*/ 54873 w 54971"/>
                <a:gd name="connsiteY14" fmla="*/ 20887 h 51731"/>
                <a:gd name="connsiteX15" fmla="*/ 54111 w 54971"/>
                <a:gd name="connsiteY15" fmla="*/ 11648 h 5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971" h="51731">
                  <a:moveTo>
                    <a:pt x="54111" y="11648"/>
                  </a:moveTo>
                  <a:cubicBezTo>
                    <a:pt x="53902" y="10305"/>
                    <a:pt x="53444" y="9019"/>
                    <a:pt x="52778" y="7838"/>
                  </a:cubicBezTo>
                  <a:cubicBezTo>
                    <a:pt x="51873" y="6514"/>
                    <a:pt x="50739" y="5352"/>
                    <a:pt x="49444" y="4409"/>
                  </a:cubicBezTo>
                  <a:cubicBezTo>
                    <a:pt x="47463" y="2494"/>
                    <a:pt x="45091" y="1028"/>
                    <a:pt x="42491" y="122"/>
                  </a:cubicBezTo>
                  <a:cubicBezTo>
                    <a:pt x="39357" y="-573"/>
                    <a:pt x="36099" y="-573"/>
                    <a:pt x="32966" y="122"/>
                  </a:cubicBezTo>
                  <a:cubicBezTo>
                    <a:pt x="27603" y="923"/>
                    <a:pt x="22422" y="2628"/>
                    <a:pt x="17631" y="5171"/>
                  </a:cubicBezTo>
                  <a:cubicBezTo>
                    <a:pt x="15192" y="6600"/>
                    <a:pt x="12897" y="8257"/>
                    <a:pt x="10773" y="10124"/>
                  </a:cubicBezTo>
                  <a:cubicBezTo>
                    <a:pt x="7229" y="12943"/>
                    <a:pt x="4277" y="16439"/>
                    <a:pt x="2105" y="20411"/>
                  </a:cubicBezTo>
                  <a:cubicBezTo>
                    <a:pt x="-324" y="25507"/>
                    <a:pt x="-696" y="31336"/>
                    <a:pt x="1057" y="36699"/>
                  </a:cubicBezTo>
                  <a:cubicBezTo>
                    <a:pt x="1600" y="38585"/>
                    <a:pt x="2476" y="40356"/>
                    <a:pt x="3629" y="41937"/>
                  </a:cubicBezTo>
                  <a:cubicBezTo>
                    <a:pt x="6058" y="44652"/>
                    <a:pt x="9001" y="46862"/>
                    <a:pt x="12297" y="48414"/>
                  </a:cubicBezTo>
                  <a:cubicBezTo>
                    <a:pt x="13744" y="49262"/>
                    <a:pt x="15278" y="49967"/>
                    <a:pt x="16869" y="50510"/>
                  </a:cubicBezTo>
                  <a:cubicBezTo>
                    <a:pt x="22164" y="51958"/>
                    <a:pt x="27794" y="51482"/>
                    <a:pt x="32775" y="49176"/>
                  </a:cubicBezTo>
                  <a:cubicBezTo>
                    <a:pt x="39005" y="46862"/>
                    <a:pt x="44472" y="42871"/>
                    <a:pt x="48587" y="37651"/>
                  </a:cubicBezTo>
                  <a:cubicBezTo>
                    <a:pt x="52016" y="32660"/>
                    <a:pt x="54168" y="26907"/>
                    <a:pt x="54873" y="20887"/>
                  </a:cubicBezTo>
                  <a:cubicBezTo>
                    <a:pt x="55073" y="17782"/>
                    <a:pt x="54816" y="14677"/>
                    <a:pt x="54111" y="1164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70" name="Freeform: Shape 1069">
              <a:extLst>
                <a:ext uri="{FF2B5EF4-FFF2-40B4-BE49-F238E27FC236}">
                  <a16:creationId xmlns:a16="http://schemas.microsoft.com/office/drawing/2014/main" xmlns="" id="{87204723-28B7-ACCB-E944-234BEF8E7A8C}"/>
                </a:ext>
              </a:extLst>
            </p:cNvPr>
            <p:cNvSpPr/>
            <p:nvPr/>
          </p:nvSpPr>
          <p:spPr>
            <a:xfrm>
              <a:off x="5443458" y="4669643"/>
              <a:ext cx="55418" cy="56422"/>
            </a:xfrm>
            <a:custGeom>
              <a:avLst/>
              <a:gdLst>
                <a:gd name="connsiteX0" fmla="*/ 55387 w 55418"/>
                <a:gd name="connsiteY0" fmla="*/ 29212 h 56422"/>
                <a:gd name="connsiteX1" fmla="*/ 52339 w 55418"/>
                <a:gd name="connsiteY1" fmla="*/ 16639 h 56422"/>
                <a:gd name="connsiteX2" fmla="*/ 46147 w 55418"/>
                <a:gd name="connsiteY2" fmla="*/ 5780 h 56422"/>
                <a:gd name="connsiteX3" fmla="*/ 35956 w 55418"/>
                <a:gd name="connsiteY3" fmla="*/ 637 h 56422"/>
                <a:gd name="connsiteX4" fmla="*/ 32908 w 55418"/>
                <a:gd name="connsiteY4" fmla="*/ -221 h 56422"/>
                <a:gd name="connsiteX5" fmla="*/ 28431 w 55418"/>
                <a:gd name="connsiteY5" fmla="*/ -221 h 56422"/>
                <a:gd name="connsiteX6" fmla="*/ 18906 w 55418"/>
                <a:gd name="connsiteY6" fmla="*/ 1875 h 56422"/>
                <a:gd name="connsiteX7" fmla="*/ 14143 w 55418"/>
                <a:gd name="connsiteY7" fmla="*/ 3780 h 56422"/>
                <a:gd name="connsiteX8" fmla="*/ 1951 w 55418"/>
                <a:gd name="connsiteY8" fmla="*/ 16639 h 56422"/>
                <a:gd name="connsiteX9" fmla="*/ 808 w 55418"/>
                <a:gd name="connsiteY9" fmla="*/ 32641 h 56422"/>
                <a:gd name="connsiteX10" fmla="*/ 3571 w 55418"/>
                <a:gd name="connsiteY10" fmla="*/ 40165 h 56422"/>
                <a:gd name="connsiteX11" fmla="*/ 7381 w 55418"/>
                <a:gd name="connsiteY11" fmla="*/ 49119 h 56422"/>
                <a:gd name="connsiteX12" fmla="*/ 9000 w 55418"/>
                <a:gd name="connsiteY12" fmla="*/ 51786 h 56422"/>
                <a:gd name="connsiteX13" fmla="*/ 12143 w 55418"/>
                <a:gd name="connsiteY13" fmla="*/ 53596 h 56422"/>
                <a:gd name="connsiteX14" fmla="*/ 23573 w 55418"/>
                <a:gd name="connsiteY14" fmla="*/ 55977 h 56422"/>
                <a:gd name="connsiteX15" fmla="*/ 30907 w 55418"/>
                <a:gd name="connsiteY15" fmla="*/ 55406 h 56422"/>
                <a:gd name="connsiteX16" fmla="*/ 41956 w 55418"/>
                <a:gd name="connsiteY16" fmla="*/ 49786 h 56422"/>
                <a:gd name="connsiteX17" fmla="*/ 55387 w 55418"/>
                <a:gd name="connsiteY17" fmla="*/ 29212 h 5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418" h="56422">
                  <a:moveTo>
                    <a:pt x="55387" y="29212"/>
                  </a:moveTo>
                  <a:cubicBezTo>
                    <a:pt x="55044" y="24887"/>
                    <a:pt x="54015" y="20639"/>
                    <a:pt x="52339" y="16639"/>
                  </a:cubicBezTo>
                  <a:cubicBezTo>
                    <a:pt x="51234" y="12552"/>
                    <a:pt x="49110" y="8809"/>
                    <a:pt x="46147" y="5780"/>
                  </a:cubicBezTo>
                  <a:cubicBezTo>
                    <a:pt x="43128" y="3399"/>
                    <a:pt x="39661" y="1646"/>
                    <a:pt x="35956" y="637"/>
                  </a:cubicBezTo>
                  <a:cubicBezTo>
                    <a:pt x="34984" y="208"/>
                    <a:pt x="33955" y="-78"/>
                    <a:pt x="32908" y="-221"/>
                  </a:cubicBezTo>
                  <a:cubicBezTo>
                    <a:pt x="31422" y="-458"/>
                    <a:pt x="29917" y="-458"/>
                    <a:pt x="28431" y="-221"/>
                  </a:cubicBezTo>
                  <a:cubicBezTo>
                    <a:pt x="25183" y="113"/>
                    <a:pt x="21992" y="818"/>
                    <a:pt x="18906" y="1875"/>
                  </a:cubicBezTo>
                  <a:cubicBezTo>
                    <a:pt x="17267" y="2370"/>
                    <a:pt x="15667" y="3008"/>
                    <a:pt x="14143" y="3780"/>
                  </a:cubicBezTo>
                  <a:cubicBezTo>
                    <a:pt x="8743" y="6571"/>
                    <a:pt x="4447" y="11105"/>
                    <a:pt x="1951" y="16639"/>
                  </a:cubicBezTo>
                  <a:cubicBezTo>
                    <a:pt x="-220" y="21697"/>
                    <a:pt x="-620" y="27326"/>
                    <a:pt x="808" y="32641"/>
                  </a:cubicBezTo>
                  <a:cubicBezTo>
                    <a:pt x="1542" y="35213"/>
                    <a:pt x="2466" y="37727"/>
                    <a:pt x="3571" y="40165"/>
                  </a:cubicBezTo>
                  <a:lnTo>
                    <a:pt x="7381" y="49119"/>
                  </a:lnTo>
                  <a:cubicBezTo>
                    <a:pt x="7771" y="50090"/>
                    <a:pt x="8314" y="50995"/>
                    <a:pt x="9000" y="51786"/>
                  </a:cubicBezTo>
                  <a:cubicBezTo>
                    <a:pt x="9895" y="52624"/>
                    <a:pt x="10971" y="53243"/>
                    <a:pt x="12143" y="53596"/>
                  </a:cubicBezTo>
                  <a:cubicBezTo>
                    <a:pt x="15791" y="55024"/>
                    <a:pt x="19658" y="55834"/>
                    <a:pt x="23573" y="55977"/>
                  </a:cubicBezTo>
                  <a:cubicBezTo>
                    <a:pt x="26031" y="56120"/>
                    <a:pt x="28497" y="55929"/>
                    <a:pt x="30907" y="55406"/>
                  </a:cubicBezTo>
                  <a:cubicBezTo>
                    <a:pt x="34965" y="54396"/>
                    <a:pt x="38746" y="52471"/>
                    <a:pt x="41956" y="49786"/>
                  </a:cubicBezTo>
                  <a:cubicBezTo>
                    <a:pt x="49243" y="45242"/>
                    <a:pt x="54158" y="37718"/>
                    <a:pt x="55387" y="2921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71" name="Freeform: Shape 1070">
              <a:extLst>
                <a:ext uri="{FF2B5EF4-FFF2-40B4-BE49-F238E27FC236}">
                  <a16:creationId xmlns:a16="http://schemas.microsoft.com/office/drawing/2014/main" xmlns="" id="{BC376347-A8C3-BC5C-2B89-1A9C92E667D8}"/>
                </a:ext>
              </a:extLst>
            </p:cNvPr>
            <p:cNvSpPr/>
            <p:nvPr/>
          </p:nvSpPr>
          <p:spPr>
            <a:xfrm>
              <a:off x="5312005" y="4695519"/>
              <a:ext cx="56385" cy="50958"/>
            </a:xfrm>
            <a:custGeom>
              <a:avLst/>
              <a:gdLst>
                <a:gd name="connsiteX0" fmla="*/ 55966 w 56385"/>
                <a:gd name="connsiteY0" fmla="*/ 23529 h 50958"/>
                <a:gd name="connsiteX1" fmla="*/ 54823 w 56385"/>
                <a:gd name="connsiteY1" fmla="*/ 20671 h 50958"/>
                <a:gd name="connsiteX2" fmla="*/ 52632 w 56385"/>
                <a:gd name="connsiteY2" fmla="*/ 16290 h 50958"/>
                <a:gd name="connsiteX3" fmla="*/ 34534 w 56385"/>
                <a:gd name="connsiteY3" fmla="*/ 1621 h 50958"/>
                <a:gd name="connsiteX4" fmla="*/ 20533 w 56385"/>
                <a:gd name="connsiteY4" fmla="*/ -189 h 50958"/>
                <a:gd name="connsiteX5" fmla="*/ 11865 w 56385"/>
                <a:gd name="connsiteY5" fmla="*/ 2478 h 50958"/>
                <a:gd name="connsiteX6" fmla="*/ 5102 w 56385"/>
                <a:gd name="connsiteY6" fmla="*/ 6860 h 50958"/>
                <a:gd name="connsiteX7" fmla="*/ 2435 w 56385"/>
                <a:gd name="connsiteY7" fmla="*/ 10860 h 50958"/>
                <a:gd name="connsiteX8" fmla="*/ 244 w 56385"/>
                <a:gd name="connsiteY8" fmla="*/ 25243 h 50958"/>
                <a:gd name="connsiteX9" fmla="*/ 5293 w 56385"/>
                <a:gd name="connsiteY9" fmla="*/ 38578 h 50958"/>
                <a:gd name="connsiteX10" fmla="*/ 16913 w 56385"/>
                <a:gd name="connsiteY10" fmla="*/ 49341 h 50958"/>
                <a:gd name="connsiteX11" fmla="*/ 28724 w 56385"/>
                <a:gd name="connsiteY11" fmla="*/ 50199 h 50958"/>
                <a:gd name="connsiteX12" fmla="*/ 40535 w 56385"/>
                <a:gd name="connsiteY12" fmla="*/ 47341 h 50958"/>
                <a:gd name="connsiteX13" fmla="*/ 46631 w 56385"/>
                <a:gd name="connsiteY13" fmla="*/ 44865 h 50958"/>
                <a:gd name="connsiteX14" fmla="*/ 49965 w 56385"/>
                <a:gd name="connsiteY14" fmla="*/ 42007 h 50958"/>
                <a:gd name="connsiteX15" fmla="*/ 55966 w 56385"/>
                <a:gd name="connsiteY15" fmla="*/ 23529 h 5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385" h="50958">
                  <a:moveTo>
                    <a:pt x="55966" y="23529"/>
                  </a:moveTo>
                  <a:cubicBezTo>
                    <a:pt x="55642" y="22557"/>
                    <a:pt x="55261" y="21595"/>
                    <a:pt x="54823" y="20671"/>
                  </a:cubicBezTo>
                  <a:cubicBezTo>
                    <a:pt x="54156" y="19147"/>
                    <a:pt x="53394" y="17719"/>
                    <a:pt x="52632" y="16290"/>
                  </a:cubicBezTo>
                  <a:cubicBezTo>
                    <a:pt x="48536" y="9403"/>
                    <a:pt x="42116" y="4202"/>
                    <a:pt x="34534" y="1621"/>
                  </a:cubicBezTo>
                  <a:cubicBezTo>
                    <a:pt x="30096" y="-141"/>
                    <a:pt x="25276" y="-770"/>
                    <a:pt x="20533" y="-189"/>
                  </a:cubicBezTo>
                  <a:cubicBezTo>
                    <a:pt x="17542" y="325"/>
                    <a:pt x="14627" y="1221"/>
                    <a:pt x="11865" y="2478"/>
                  </a:cubicBezTo>
                  <a:cubicBezTo>
                    <a:pt x="9360" y="3507"/>
                    <a:pt x="7064" y="4993"/>
                    <a:pt x="5102" y="6860"/>
                  </a:cubicBezTo>
                  <a:cubicBezTo>
                    <a:pt x="4007" y="8051"/>
                    <a:pt x="3111" y="9393"/>
                    <a:pt x="2435" y="10860"/>
                  </a:cubicBezTo>
                  <a:cubicBezTo>
                    <a:pt x="263" y="15318"/>
                    <a:pt x="-499" y="20338"/>
                    <a:pt x="244" y="25243"/>
                  </a:cubicBezTo>
                  <a:cubicBezTo>
                    <a:pt x="1073" y="29967"/>
                    <a:pt x="2787" y="34492"/>
                    <a:pt x="5293" y="38578"/>
                  </a:cubicBezTo>
                  <a:cubicBezTo>
                    <a:pt x="7740" y="43455"/>
                    <a:pt x="11865" y="47274"/>
                    <a:pt x="16913" y="49341"/>
                  </a:cubicBezTo>
                  <a:cubicBezTo>
                    <a:pt x="20723" y="50589"/>
                    <a:pt x="24781" y="50885"/>
                    <a:pt x="28724" y="50199"/>
                  </a:cubicBezTo>
                  <a:cubicBezTo>
                    <a:pt x="32725" y="49532"/>
                    <a:pt x="36668" y="48570"/>
                    <a:pt x="40535" y="47341"/>
                  </a:cubicBezTo>
                  <a:cubicBezTo>
                    <a:pt x="42659" y="46779"/>
                    <a:pt x="44707" y="45941"/>
                    <a:pt x="46631" y="44865"/>
                  </a:cubicBezTo>
                  <a:cubicBezTo>
                    <a:pt x="47831" y="44017"/>
                    <a:pt x="48946" y="43064"/>
                    <a:pt x="49965" y="42007"/>
                  </a:cubicBezTo>
                  <a:cubicBezTo>
                    <a:pt x="55051" y="37321"/>
                    <a:pt x="57328" y="30310"/>
                    <a:pt x="55966" y="2352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072" name="Freeform: Shape 1071">
              <a:extLst>
                <a:ext uri="{FF2B5EF4-FFF2-40B4-BE49-F238E27FC236}">
                  <a16:creationId xmlns:a16="http://schemas.microsoft.com/office/drawing/2014/main" xmlns="" id="{7856396A-96C4-9AA4-3D64-097B1A1FEEFD}"/>
                </a:ext>
              </a:extLst>
            </p:cNvPr>
            <p:cNvSpPr/>
            <p:nvPr/>
          </p:nvSpPr>
          <p:spPr>
            <a:xfrm>
              <a:off x="7008716" y="3942642"/>
              <a:ext cx="16857" cy="16049"/>
            </a:xfrm>
            <a:custGeom>
              <a:avLst/>
              <a:gdLst>
                <a:gd name="connsiteX0" fmla="*/ 11557 w 16857"/>
                <a:gd name="connsiteY0" fmla="*/ 2975 h 16049"/>
                <a:gd name="connsiteX1" fmla="*/ 10223 w 16857"/>
                <a:gd name="connsiteY1" fmla="*/ 1928 h 16049"/>
                <a:gd name="connsiteX2" fmla="*/ 9652 w 16857"/>
                <a:gd name="connsiteY2" fmla="*/ 309 h 16049"/>
                <a:gd name="connsiteX3" fmla="*/ 9175 w 16857"/>
                <a:gd name="connsiteY3" fmla="*/ -263 h 16049"/>
                <a:gd name="connsiteX4" fmla="*/ 7842 w 16857"/>
                <a:gd name="connsiteY4" fmla="*/ -263 h 16049"/>
                <a:gd name="connsiteX5" fmla="*/ 3270 w 16857"/>
                <a:gd name="connsiteY5" fmla="*/ 2880 h 16049"/>
                <a:gd name="connsiteX6" fmla="*/ 1746 w 16857"/>
                <a:gd name="connsiteY6" fmla="*/ 3547 h 16049"/>
                <a:gd name="connsiteX7" fmla="*/ 222 w 16857"/>
                <a:gd name="connsiteY7" fmla="*/ 5547 h 16049"/>
                <a:gd name="connsiteX8" fmla="*/ 222 w 16857"/>
                <a:gd name="connsiteY8" fmla="*/ 6595 h 16049"/>
                <a:gd name="connsiteX9" fmla="*/ 222 w 16857"/>
                <a:gd name="connsiteY9" fmla="*/ 7166 h 16049"/>
                <a:gd name="connsiteX10" fmla="*/ 222 w 16857"/>
                <a:gd name="connsiteY10" fmla="*/ 9834 h 16049"/>
                <a:gd name="connsiteX11" fmla="*/ 698 w 16857"/>
                <a:gd name="connsiteY11" fmla="*/ 10500 h 16049"/>
                <a:gd name="connsiteX12" fmla="*/ 1936 w 16857"/>
                <a:gd name="connsiteY12" fmla="*/ 12596 h 16049"/>
                <a:gd name="connsiteX13" fmla="*/ 4698 w 16857"/>
                <a:gd name="connsiteY13" fmla="*/ 15358 h 16049"/>
                <a:gd name="connsiteX14" fmla="*/ 7842 w 16857"/>
                <a:gd name="connsiteY14" fmla="*/ 15358 h 16049"/>
                <a:gd name="connsiteX15" fmla="*/ 10509 w 16857"/>
                <a:gd name="connsiteY15" fmla="*/ 13167 h 16049"/>
                <a:gd name="connsiteX16" fmla="*/ 10985 w 16857"/>
                <a:gd name="connsiteY16" fmla="*/ 12215 h 16049"/>
                <a:gd name="connsiteX17" fmla="*/ 11747 w 16857"/>
                <a:gd name="connsiteY17" fmla="*/ 12215 h 16049"/>
                <a:gd name="connsiteX18" fmla="*/ 14700 w 16857"/>
                <a:gd name="connsiteY18" fmla="*/ 11071 h 16049"/>
                <a:gd name="connsiteX19" fmla="*/ 16033 w 16857"/>
                <a:gd name="connsiteY19" fmla="*/ 9548 h 16049"/>
                <a:gd name="connsiteX20" fmla="*/ 16605 w 16857"/>
                <a:gd name="connsiteY20" fmla="*/ 3547 h 16049"/>
                <a:gd name="connsiteX21" fmla="*/ 14605 w 16857"/>
                <a:gd name="connsiteY21" fmla="*/ 1452 h 16049"/>
                <a:gd name="connsiteX22" fmla="*/ 13176 w 16857"/>
                <a:gd name="connsiteY22" fmla="*/ 2023 h 1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57" h="16049">
                  <a:moveTo>
                    <a:pt x="11557" y="2975"/>
                  </a:moveTo>
                  <a:cubicBezTo>
                    <a:pt x="10976" y="2851"/>
                    <a:pt x="10480" y="2471"/>
                    <a:pt x="10223" y="1928"/>
                  </a:cubicBezTo>
                  <a:lnTo>
                    <a:pt x="9652" y="309"/>
                  </a:lnTo>
                  <a:cubicBezTo>
                    <a:pt x="9576" y="61"/>
                    <a:pt x="9404" y="-149"/>
                    <a:pt x="9175" y="-263"/>
                  </a:cubicBezTo>
                  <a:cubicBezTo>
                    <a:pt x="8747" y="-444"/>
                    <a:pt x="8270" y="-444"/>
                    <a:pt x="7842" y="-263"/>
                  </a:cubicBezTo>
                  <a:cubicBezTo>
                    <a:pt x="6223" y="594"/>
                    <a:pt x="4984" y="2213"/>
                    <a:pt x="3270" y="2880"/>
                  </a:cubicBezTo>
                  <a:lnTo>
                    <a:pt x="1746" y="3547"/>
                  </a:lnTo>
                  <a:cubicBezTo>
                    <a:pt x="1089" y="4080"/>
                    <a:pt x="565" y="4766"/>
                    <a:pt x="222" y="5547"/>
                  </a:cubicBezTo>
                  <a:cubicBezTo>
                    <a:pt x="89" y="5880"/>
                    <a:pt x="89" y="6262"/>
                    <a:pt x="222" y="6595"/>
                  </a:cubicBezTo>
                  <a:lnTo>
                    <a:pt x="222" y="7166"/>
                  </a:lnTo>
                  <a:cubicBezTo>
                    <a:pt x="222" y="7929"/>
                    <a:pt x="-350" y="9071"/>
                    <a:pt x="222" y="9834"/>
                  </a:cubicBezTo>
                  <a:cubicBezTo>
                    <a:pt x="327" y="10091"/>
                    <a:pt x="489" y="10319"/>
                    <a:pt x="698" y="10500"/>
                  </a:cubicBezTo>
                  <a:cubicBezTo>
                    <a:pt x="1203" y="11138"/>
                    <a:pt x="1613" y="11843"/>
                    <a:pt x="1936" y="12596"/>
                  </a:cubicBezTo>
                  <a:cubicBezTo>
                    <a:pt x="2489" y="13824"/>
                    <a:pt x="3470" y="14805"/>
                    <a:pt x="4698" y="15358"/>
                  </a:cubicBezTo>
                  <a:cubicBezTo>
                    <a:pt x="5708" y="15748"/>
                    <a:pt x="6832" y="15748"/>
                    <a:pt x="7842" y="15358"/>
                  </a:cubicBezTo>
                  <a:cubicBezTo>
                    <a:pt x="9051" y="15139"/>
                    <a:pt x="10061" y="14310"/>
                    <a:pt x="10509" y="13167"/>
                  </a:cubicBezTo>
                  <a:cubicBezTo>
                    <a:pt x="10547" y="12805"/>
                    <a:pt x="10718" y="12463"/>
                    <a:pt x="10985" y="12215"/>
                  </a:cubicBezTo>
                  <a:cubicBezTo>
                    <a:pt x="11233" y="12129"/>
                    <a:pt x="11500" y="12129"/>
                    <a:pt x="11747" y="12215"/>
                  </a:cubicBezTo>
                  <a:cubicBezTo>
                    <a:pt x="12814" y="12100"/>
                    <a:pt x="13833" y="11710"/>
                    <a:pt x="14700" y="11071"/>
                  </a:cubicBezTo>
                  <a:cubicBezTo>
                    <a:pt x="15309" y="10738"/>
                    <a:pt x="15786" y="10195"/>
                    <a:pt x="16033" y="9548"/>
                  </a:cubicBezTo>
                  <a:cubicBezTo>
                    <a:pt x="16834" y="7652"/>
                    <a:pt x="17033" y="5557"/>
                    <a:pt x="16605" y="3547"/>
                  </a:cubicBezTo>
                  <a:cubicBezTo>
                    <a:pt x="16605" y="2595"/>
                    <a:pt x="15843" y="1356"/>
                    <a:pt x="14605" y="1452"/>
                  </a:cubicBezTo>
                  <a:cubicBezTo>
                    <a:pt x="14109" y="1585"/>
                    <a:pt x="13624" y="1775"/>
                    <a:pt x="13176" y="20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3" name="Freeform: Shape 1072">
              <a:extLst>
                <a:ext uri="{FF2B5EF4-FFF2-40B4-BE49-F238E27FC236}">
                  <a16:creationId xmlns:a16="http://schemas.microsoft.com/office/drawing/2014/main" xmlns="" id="{7B94963F-DCDB-389D-77D9-BA1729437AD8}"/>
                </a:ext>
              </a:extLst>
            </p:cNvPr>
            <p:cNvSpPr/>
            <p:nvPr/>
          </p:nvSpPr>
          <p:spPr>
            <a:xfrm>
              <a:off x="6888088" y="4043314"/>
              <a:ext cx="16759" cy="16163"/>
            </a:xfrm>
            <a:custGeom>
              <a:avLst/>
              <a:gdLst>
                <a:gd name="connsiteX0" fmla="*/ 11408 w 16759"/>
                <a:gd name="connsiteY0" fmla="*/ 3173 h 16163"/>
                <a:gd name="connsiteX1" fmla="*/ 10170 w 16759"/>
                <a:gd name="connsiteY1" fmla="*/ 2030 h 16163"/>
                <a:gd name="connsiteX2" fmla="*/ 9694 w 16759"/>
                <a:gd name="connsiteY2" fmla="*/ 315 h 16163"/>
                <a:gd name="connsiteX3" fmla="*/ 9694 w 16759"/>
                <a:gd name="connsiteY3" fmla="*/ -256 h 16163"/>
                <a:gd name="connsiteX4" fmla="*/ 8360 w 16759"/>
                <a:gd name="connsiteY4" fmla="*/ -256 h 16163"/>
                <a:gd name="connsiteX5" fmla="*/ 3503 w 16759"/>
                <a:gd name="connsiteY5" fmla="*/ 2506 h 16163"/>
                <a:gd name="connsiteX6" fmla="*/ 1979 w 16759"/>
                <a:gd name="connsiteY6" fmla="*/ 3078 h 16163"/>
                <a:gd name="connsiteX7" fmla="*/ 264 w 16759"/>
                <a:gd name="connsiteY7" fmla="*/ 4887 h 16163"/>
                <a:gd name="connsiteX8" fmla="*/ 264 w 16759"/>
                <a:gd name="connsiteY8" fmla="*/ 5935 h 16163"/>
                <a:gd name="connsiteX9" fmla="*/ 264 w 16759"/>
                <a:gd name="connsiteY9" fmla="*/ 6507 h 16163"/>
                <a:gd name="connsiteX10" fmla="*/ 264 w 16759"/>
                <a:gd name="connsiteY10" fmla="*/ 9174 h 16163"/>
                <a:gd name="connsiteX11" fmla="*/ 264 w 16759"/>
                <a:gd name="connsiteY11" fmla="*/ 9840 h 16163"/>
                <a:gd name="connsiteX12" fmla="*/ 1312 w 16759"/>
                <a:gd name="connsiteY12" fmla="*/ 12031 h 16163"/>
                <a:gd name="connsiteX13" fmla="*/ 3883 w 16759"/>
                <a:gd name="connsiteY13" fmla="*/ 14984 h 16163"/>
                <a:gd name="connsiteX14" fmla="*/ 6931 w 16759"/>
                <a:gd name="connsiteY14" fmla="*/ 15745 h 16163"/>
                <a:gd name="connsiteX15" fmla="*/ 9789 w 16759"/>
                <a:gd name="connsiteY15" fmla="*/ 13746 h 16163"/>
                <a:gd name="connsiteX16" fmla="*/ 10361 w 16759"/>
                <a:gd name="connsiteY16" fmla="*/ 12888 h 16163"/>
                <a:gd name="connsiteX17" fmla="*/ 11122 w 16759"/>
                <a:gd name="connsiteY17" fmla="*/ 12888 h 16163"/>
                <a:gd name="connsiteX18" fmla="*/ 14171 w 16759"/>
                <a:gd name="connsiteY18" fmla="*/ 12031 h 16163"/>
                <a:gd name="connsiteX19" fmla="*/ 15695 w 16759"/>
                <a:gd name="connsiteY19" fmla="*/ 10698 h 16163"/>
                <a:gd name="connsiteX20" fmla="*/ 16647 w 16759"/>
                <a:gd name="connsiteY20" fmla="*/ 4697 h 16163"/>
                <a:gd name="connsiteX21" fmla="*/ 14742 w 16759"/>
                <a:gd name="connsiteY21" fmla="*/ 2506 h 16163"/>
                <a:gd name="connsiteX22" fmla="*/ 13313 w 16759"/>
                <a:gd name="connsiteY22" fmla="*/ 2506 h 16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9" h="16163">
                  <a:moveTo>
                    <a:pt x="11408" y="3173"/>
                  </a:moveTo>
                  <a:cubicBezTo>
                    <a:pt x="10827" y="3039"/>
                    <a:pt x="10351" y="2602"/>
                    <a:pt x="10170" y="2030"/>
                  </a:cubicBezTo>
                  <a:lnTo>
                    <a:pt x="9694" y="315"/>
                  </a:lnTo>
                  <a:cubicBezTo>
                    <a:pt x="9722" y="125"/>
                    <a:pt x="9722" y="-66"/>
                    <a:pt x="9694" y="-256"/>
                  </a:cubicBezTo>
                  <a:cubicBezTo>
                    <a:pt x="9275" y="-447"/>
                    <a:pt x="8789" y="-447"/>
                    <a:pt x="8360" y="-256"/>
                  </a:cubicBezTo>
                  <a:cubicBezTo>
                    <a:pt x="6646" y="506"/>
                    <a:pt x="5217" y="1935"/>
                    <a:pt x="3503" y="2506"/>
                  </a:cubicBezTo>
                  <a:cubicBezTo>
                    <a:pt x="2978" y="2649"/>
                    <a:pt x="2474" y="2839"/>
                    <a:pt x="1979" y="3078"/>
                  </a:cubicBezTo>
                  <a:cubicBezTo>
                    <a:pt x="1274" y="3535"/>
                    <a:pt x="683" y="4154"/>
                    <a:pt x="264" y="4887"/>
                  </a:cubicBezTo>
                  <a:cubicBezTo>
                    <a:pt x="169" y="5230"/>
                    <a:pt x="169" y="5592"/>
                    <a:pt x="264" y="5935"/>
                  </a:cubicBezTo>
                  <a:lnTo>
                    <a:pt x="264" y="6507"/>
                  </a:lnTo>
                  <a:cubicBezTo>
                    <a:pt x="264" y="7269"/>
                    <a:pt x="-403" y="8316"/>
                    <a:pt x="264" y="9174"/>
                  </a:cubicBezTo>
                  <a:cubicBezTo>
                    <a:pt x="216" y="9392"/>
                    <a:pt x="216" y="9621"/>
                    <a:pt x="264" y="9840"/>
                  </a:cubicBezTo>
                  <a:cubicBezTo>
                    <a:pt x="674" y="10545"/>
                    <a:pt x="1016" y="11278"/>
                    <a:pt x="1312" y="12031"/>
                  </a:cubicBezTo>
                  <a:cubicBezTo>
                    <a:pt x="1874" y="13240"/>
                    <a:pt x="2769" y="14260"/>
                    <a:pt x="3883" y="14984"/>
                  </a:cubicBezTo>
                  <a:cubicBezTo>
                    <a:pt x="4788" y="15575"/>
                    <a:pt x="5855" y="15841"/>
                    <a:pt x="6931" y="15745"/>
                  </a:cubicBezTo>
                  <a:cubicBezTo>
                    <a:pt x="8141" y="15565"/>
                    <a:pt x="9208" y="14822"/>
                    <a:pt x="9789" y="13746"/>
                  </a:cubicBezTo>
                  <a:cubicBezTo>
                    <a:pt x="9789" y="13746"/>
                    <a:pt x="9789" y="13079"/>
                    <a:pt x="10361" y="12888"/>
                  </a:cubicBezTo>
                  <a:cubicBezTo>
                    <a:pt x="10608" y="12803"/>
                    <a:pt x="10875" y="12803"/>
                    <a:pt x="11122" y="12888"/>
                  </a:cubicBezTo>
                  <a:cubicBezTo>
                    <a:pt x="12199" y="12888"/>
                    <a:pt x="13256" y="12593"/>
                    <a:pt x="14171" y="12031"/>
                  </a:cubicBezTo>
                  <a:cubicBezTo>
                    <a:pt x="14780" y="11717"/>
                    <a:pt x="15304" y="11260"/>
                    <a:pt x="15695" y="10698"/>
                  </a:cubicBezTo>
                  <a:cubicBezTo>
                    <a:pt x="16561" y="8821"/>
                    <a:pt x="16895" y="6745"/>
                    <a:pt x="16647" y="4697"/>
                  </a:cubicBezTo>
                  <a:cubicBezTo>
                    <a:pt x="16647" y="3744"/>
                    <a:pt x="16075" y="2411"/>
                    <a:pt x="14742" y="2506"/>
                  </a:cubicBezTo>
                  <a:cubicBezTo>
                    <a:pt x="14266" y="2420"/>
                    <a:pt x="13789" y="2420"/>
                    <a:pt x="13313" y="250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4" name="Freeform: Shape 1073">
              <a:extLst>
                <a:ext uri="{FF2B5EF4-FFF2-40B4-BE49-F238E27FC236}">
                  <a16:creationId xmlns:a16="http://schemas.microsoft.com/office/drawing/2014/main" xmlns="" id="{7EA599A5-2243-FECF-B48D-F3C474826B31}"/>
                </a:ext>
              </a:extLst>
            </p:cNvPr>
            <p:cNvSpPr/>
            <p:nvPr/>
          </p:nvSpPr>
          <p:spPr>
            <a:xfrm>
              <a:off x="6771961" y="4135290"/>
              <a:ext cx="16727" cy="15609"/>
            </a:xfrm>
            <a:custGeom>
              <a:avLst/>
              <a:gdLst>
                <a:gd name="connsiteX0" fmla="*/ 11521 w 16727"/>
                <a:gd name="connsiteY0" fmla="*/ 3304 h 15609"/>
                <a:gd name="connsiteX1" fmla="*/ 10378 w 16727"/>
                <a:gd name="connsiteY1" fmla="*/ 2066 h 15609"/>
                <a:gd name="connsiteX2" fmla="*/ 10378 w 16727"/>
                <a:gd name="connsiteY2" fmla="*/ 351 h 15609"/>
                <a:gd name="connsiteX3" fmla="*/ 10378 w 16727"/>
                <a:gd name="connsiteY3" fmla="*/ -220 h 15609"/>
                <a:gd name="connsiteX4" fmla="*/ 9044 w 16727"/>
                <a:gd name="connsiteY4" fmla="*/ -220 h 15609"/>
                <a:gd name="connsiteX5" fmla="*/ 4091 w 16727"/>
                <a:gd name="connsiteY5" fmla="*/ 2161 h 15609"/>
                <a:gd name="connsiteX6" fmla="*/ 2472 w 16727"/>
                <a:gd name="connsiteY6" fmla="*/ 2161 h 15609"/>
                <a:gd name="connsiteX7" fmla="*/ 662 w 16727"/>
                <a:gd name="connsiteY7" fmla="*/ 3875 h 15609"/>
                <a:gd name="connsiteX8" fmla="*/ 662 w 16727"/>
                <a:gd name="connsiteY8" fmla="*/ 4828 h 15609"/>
                <a:gd name="connsiteX9" fmla="*/ 662 w 16727"/>
                <a:gd name="connsiteY9" fmla="*/ 5399 h 15609"/>
                <a:gd name="connsiteX10" fmla="*/ -5 w 16727"/>
                <a:gd name="connsiteY10" fmla="*/ 8066 h 15609"/>
                <a:gd name="connsiteX11" fmla="*/ -5 w 16727"/>
                <a:gd name="connsiteY11" fmla="*/ 8733 h 15609"/>
                <a:gd name="connsiteX12" fmla="*/ 853 w 16727"/>
                <a:gd name="connsiteY12" fmla="*/ 11019 h 15609"/>
                <a:gd name="connsiteX13" fmla="*/ 3234 w 16727"/>
                <a:gd name="connsiteY13" fmla="*/ 14163 h 15609"/>
                <a:gd name="connsiteX14" fmla="*/ 6187 w 16727"/>
                <a:gd name="connsiteY14" fmla="*/ 15210 h 15609"/>
                <a:gd name="connsiteX15" fmla="*/ 9235 w 16727"/>
                <a:gd name="connsiteY15" fmla="*/ 13400 h 15609"/>
                <a:gd name="connsiteX16" fmla="*/ 9901 w 16727"/>
                <a:gd name="connsiteY16" fmla="*/ 12638 h 15609"/>
                <a:gd name="connsiteX17" fmla="*/ 10568 w 16727"/>
                <a:gd name="connsiteY17" fmla="*/ 12638 h 15609"/>
                <a:gd name="connsiteX18" fmla="*/ 13711 w 16727"/>
                <a:gd name="connsiteY18" fmla="*/ 11971 h 15609"/>
                <a:gd name="connsiteX19" fmla="*/ 15331 w 16727"/>
                <a:gd name="connsiteY19" fmla="*/ 10733 h 15609"/>
                <a:gd name="connsiteX20" fmla="*/ 16664 w 16727"/>
                <a:gd name="connsiteY20" fmla="*/ 4828 h 15609"/>
                <a:gd name="connsiteX21" fmla="*/ 14949 w 16727"/>
                <a:gd name="connsiteY21" fmla="*/ 2446 h 15609"/>
                <a:gd name="connsiteX22" fmla="*/ 13521 w 16727"/>
                <a:gd name="connsiteY22" fmla="*/ 2446 h 1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27" h="15609">
                  <a:moveTo>
                    <a:pt x="11521" y="3304"/>
                  </a:moveTo>
                  <a:cubicBezTo>
                    <a:pt x="10854" y="3304"/>
                    <a:pt x="10568" y="2637"/>
                    <a:pt x="10378" y="2066"/>
                  </a:cubicBezTo>
                  <a:lnTo>
                    <a:pt x="10378" y="351"/>
                  </a:lnTo>
                  <a:cubicBezTo>
                    <a:pt x="10378" y="351"/>
                    <a:pt x="10378" y="351"/>
                    <a:pt x="10378" y="-220"/>
                  </a:cubicBezTo>
                  <a:cubicBezTo>
                    <a:pt x="9968" y="-459"/>
                    <a:pt x="9454" y="-459"/>
                    <a:pt x="9044" y="-220"/>
                  </a:cubicBezTo>
                  <a:cubicBezTo>
                    <a:pt x="7463" y="704"/>
                    <a:pt x="5806" y="1503"/>
                    <a:pt x="4091" y="2161"/>
                  </a:cubicBezTo>
                  <a:lnTo>
                    <a:pt x="2472" y="2161"/>
                  </a:lnTo>
                  <a:cubicBezTo>
                    <a:pt x="1710" y="2161"/>
                    <a:pt x="1233" y="3209"/>
                    <a:pt x="662" y="3875"/>
                  </a:cubicBezTo>
                  <a:cubicBezTo>
                    <a:pt x="90" y="4542"/>
                    <a:pt x="186" y="4542"/>
                    <a:pt x="662" y="4828"/>
                  </a:cubicBezTo>
                  <a:cubicBezTo>
                    <a:pt x="1138" y="5114"/>
                    <a:pt x="662" y="4828"/>
                    <a:pt x="662" y="5399"/>
                  </a:cubicBezTo>
                  <a:cubicBezTo>
                    <a:pt x="662" y="5971"/>
                    <a:pt x="-195" y="7209"/>
                    <a:pt x="-5" y="8066"/>
                  </a:cubicBezTo>
                  <a:cubicBezTo>
                    <a:pt x="-24" y="8286"/>
                    <a:pt x="-24" y="8514"/>
                    <a:pt x="-5" y="8733"/>
                  </a:cubicBezTo>
                  <a:cubicBezTo>
                    <a:pt x="424" y="9438"/>
                    <a:pt x="710" y="10209"/>
                    <a:pt x="853" y="11019"/>
                  </a:cubicBezTo>
                  <a:cubicBezTo>
                    <a:pt x="1300" y="12286"/>
                    <a:pt x="2129" y="13391"/>
                    <a:pt x="3234" y="14163"/>
                  </a:cubicBezTo>
                  <a:cubicBezTo>
                    <a:pt x="4082" y="14820"/>
                    <a:pt x="5120" y="15182"/>
                    <a:pt x="6187" y="15210"/>
                  </a:cubicBezTo>
                  <a:cubicBezTo>
                    <a:pt x="7434" y="15143"/>
                    <a:pt x="8577" y="14467"/>
                    <a:pt x="9235" y="13400"/>
                  </a:cubicBezTo>
                  <a:cubicBezTo>
                    <a:pt x="9235" y="13400"/>
                    <a:pt x="9235" y="12734"/>
                    <a:pt x="9901" y="12638"/>
                  </a:cubicBezTo>
                  <a:cubicBezTo>
                    <a:pt x="10568" y="12543"/>
                    <a:pt x="10378" y="12638"/>
                    <a:pt x="10568" y="12638"/>
                  </a:cubicBezTo>
                  <a:cubicBezTo>
                    <a:pt x="11654" y="12705"/>
                    <a:pt x="12740" y="12467"/>
                    <a:pt x="13711" y="11971"/>
                  </a:cubicBezTo>
                  <a:cubicBezTo>
                    <a:pt x="14359" y="11724"/>
                    <a:pt x="14921" y="11295"/>
                    <a:pt x="15331" y="10733"/>
                  </a:cubicBezTo>
                  <a:cubicBezTo>
                    <a:pt x="16359" y="8943"/>
                    <a:pt x="16826" y="6885"/>
                    <a:pt x="16664" y="4828"/>
                  </a:cubicBezTo>
                  <a:cubicBezTo>
                    <a:pt x="16664" y="3780"/>
                    <a:pt x="16664" y="2542"/>
                    <a:pt x="14949" y="2446"/>
                  </a:cubicBezTo>
                  <a:cubicBezTo>
                    <a:pt x="14473" y="2361"/>
                    <a:pt x="13997" y="2361"/>
                    <a:pt x="13521" y="244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5" name="Freeform: Shape 1074">
              <a:extLst>
                <a:ext uri="{FF2B5EF4-FFF2-40B4-BE49-F238E27FC236}">
                  <a16:creationId xmlns:a16="http://schemas.microsoft.com/office/drawing/2014/main" xmlns="" id="{BF9A2C21-0D76-72BB-951F-6EA75FFCEFF4}"/>
                </a:ext>
              </a:extLst>
            </p:cNvPr>
            <p:cNvSpPr/>
            <p:nvPr/>
          </p:nvSpPr>
          <p:spPr>
            <a:xfrm>
              <a:off x="6655777" y="4214288"/>
              <a:ext cx="17151" cy="15311"/>
            </a:xfrm>
            <a:custGeom>
              <a:avLst/>
              <a:gdLst>
                <a:gd name="connsiteX0" fmla="*/ 12737 w 17151"/>
                <a:gd name="connsiteY0" fmla="*/ 3459 h 15311"/>
                <a:gd name="connsiteX1" fmla="*/ 11785 w 17151"/>
                <a:gd name="connsiteY1" fmla="*/ 2125 h 15311"/>
                <a:gd name="connsiteX2" fmla="*/ 11785 w 17151"/>
                <a:gd name="connsiteY2" fmla="*/ 411 h 15311"/>
                <a:gd name="connsiteX3" fmla="*/ 11785 w 17151"/>
                <a:gd name="connsiteY3" fmla="*/ -256 h 15311"/>
                <a:gd name="connsiteX4" fmla="*/ 10451 w 17151"/>
                <a:gd name="connsiteY4" fmla="*/ -256 h 15311"/>
                <a:gd name="connsiteX5" fmla="*/ 5117 w 17151"/>
                <a:gd name="connsiteY5" fmla="*/ 1458 h 15311"/>
                <a:gd name="connsiteX6" fmla="*/ 3498 w 17151"/>
                <a:gd name="connsiteY6" fmla="*/ 1458 h 15311"/>
                <a:gd name="connsiteX7" fmla="*/ 1498 w 17151"/>
                <a:gd name="connsiteY7" fmla="*/ 2983 h 15311"/>
                <a:gd name="connsiteX8" fmla="*/ 926 w 17151"/>
                <a:gd name="connsiteY8" fmla="*/ 3935 h 15311"/>
                <a:gd name="connsiteX9" fmla="*/ 926 w 17151"/>
                <a:gd name="connsiteY9" fmla="*/ 4506 h 15311"/>
                <a:gd name="connsiteX10" fmla="*/ -26 w 17151"/>
                <a:gd name="connsiteY10" fmla="*/ 7078 h 15311"/>
                <a:gd name="connsiteX11" fmla="*/ -26 w 17151"/>
                <a:gd name="connsiteY11" fmla="*/ 7841 h 15311"/>
                <a:gd name="connsiteX12" fmla="*/ 545 w 17151"/>
                <a:gd name="connsiteY12" fmla="*/ 10222 h 15311"/>
                <a:gd name="connsiteX13" fmla="*/ 2450 w 17151"/>
                <a:gd name="connsiteY13" fmla="*/ 13555 h 15311"/>
                <a:gd name="connsiteX14" fmla="*/ 5308 w 17151"/>
                <a:gd name="connsiteY14" fmla="*/ 14889 h 15311"/>
                <a:gd name="connsiteX15" fmla="*/ 8546 w 17151"/>
                <a:gd name="connsiteY15" fmla="*/ 13555 h 15311"/>
                <a:gd name="connsiteX16" fmla="*/ 9308 w 17151"/>
                <a:gd name="connsiteY16" fmla="*/ 12793 h 15311"/>
                <a:gd name="connsiteX17" fmla="*/ 9975 w 17151"/>
                <a:gd name="connsiteY17" fmla="*/ 12793 h 15311"/>
                <a:gd name="connsiteX18" fmla="*/ 13214 w 17151"/>
                <a:gd name="connsiteY18" fmla="*/ 12793 h 15311"/>
                <a:gd name="connsiteX19" fmla="*/ 14928 w 17151"/>
                <a:gd name="connsiteY19" fmla="*/ 11746 h 15311"/>
                <a:gd name="connsiteX20" fmla="*/ 17119 w 17151"/>
                <a:gd name="connsiteY20" fmla="*/ 6126 h 15311"/>
                <a:gd name="connsiteX21" fmla="*/ 15785 w 17151"/>
                <a:gd name="connsiteY21" fmla="*/ 3554 h 15311"/>
                <a:gd name="connsiteX22" fmla="*/ 14166 w 17151"/>
                <a:gd name="connsiteY22" fmla="*/ 3554 h 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51" h="15311">
                  <a:moveTo>
                    <a:pt x="12737" y="3459"/>
                  </a:moveTo>
                  <a:cubicBezTo>
                    <a:pt x="12204" y="3221"/>
                    <a:pt x="11842" y="2707"/>
                    <a:pt x="11785" y="2125"/>
                  </a:cubicBezTo>
                  <a:lnTo>
                    <a:pt x="11785" y="411"/>
                  </a:lnTo>
                  <a:cubicBezTo>
                    <a:pt x="11785" y="411"/>
                    <a:pt x="11785" y="411"/>
                    <a:pt x="11785" y="-256"/>
                  </a:cubicBezTo>
                  <a:cubicBezTo>
                    <a:pt x="11356" y="-447"/>
                    <a:pt x="10871" y="-447"/>
                    <a:pt x="10451" y="-256"/>
                  </a:cubicBezTo>
                  <a:cubicBezTo>
                    <a:pt x="8642" y="-256"/>
                    <a:pt x="6927" y="1268"/>
                    <a:pt x="5117" y="1458"/>
                  </a:cubicBezTo>
                  <a:lnTo>
                    <a:pt x="3498" y="1458"/>
                  </a:lnTo>
                  <a:cubicBezTo>
                    <a:pt x="2717" y="1801"/>
                    <a:pt x="2031" y="2325"/>
                    <a:pt x="1498" y="2983"/>
                  </a:cubicBezTo>
                  <a:cubicBezTo>
                    <a:pt x="1184" y="3211"/>
                    <a:pt x="983" y="3554"/>
                    <a:pt x="926" y="3935"/>
                  </a:cubicBezTo>
                  <a:cubicBezTo>
                    <a:pt x="926" y="3935"/>
                    <a:pt x="926" y="3935"/>
                    <a:pt x="926" y="4506"/>
                  </a:cubicBezTo>
                  <a:cubicBezTo>
                    <a:pt x="926" y="5078"/>
                    <a:pt x="-121" y="6221"/>
                    <a:pt x="-26" y="7078"/>
                  </a:cubicBezTo>
                  <a:cubicBezTo>
                    <a:pt x="69" y="7935"/>
                    <a:pt x="-26" y="7078"/>
                    <a:pt x="-26" y="7841"/>
                  </a:cubicBezTo>
                  <a:cubicBezTo>
                    <a:pt x="279" y="8602"/>
                    <a:pt x="469" y="9403"/>
                    <a:pt x="545" y="10222"/>
                  </a:cubicBezTo>
                  <a:cubicBezTo>
                    <a:pt x="850" y="11489"/>
                    <a:pt x="1517" y="12641"/>
                    <a:pt x="2450" y="13555"/>
                  </a:cubicBezTo>
                  <a:cubicBezTo>
                    <a:pt x="3184" y="14365"/>
                    <a:pt x="4213" y="14841"/>
                    <a:pt x="5308" y="14889"/>
                  </a:cubicBezTo>
                  <a:cubicBezTo>
                    <a:pt x="6546" y="15031"/>
                    <a:pt x="7765" y="14527"/>
                    <a:pt x="8546" y="13555"/>
                  </a:cubicBezTo>
                  <a:cubicBezTo>
                    <a:pt x="8546" y="13555"/>
                    <a:pt x="8546" y="12889"/>
                    <a:pt x="9308" y="12793"/>
                  </a:cubicBezTo>
                  <a:lnTo>
                    <a:pt x="9975" y="12793"/>
                  </a:lnTo>
                  <a:cubicBezTo>
                    <a:pt x="11033" y="13127"/>
                    <a:pt x="12156" y="13127"/>
                    <a:pt x="13214" y="12793"/>
                  </a:cubicBezTo>
                  <a:cubicBezTo>
                    <a:pt x="13852" y="12574"/>
                    <a:pt x="14442" y="12212"/>
                    <a:pt x="14928" y="11746"/>
                  </a:cubicBezTo>
                  <a:cubicBezTo>
                    <a:pt x="16176" y="10117"/>
                    <a:pt x="16938" y="8164"/>
                    <a:pt x="17119" y="6126"/>
                  </a:cubicBezTo>
                  <a:cubicBezTo>
                    <a:pt x="17119" y="5078"/>
                    <a:pt x="17119" y="3744"/>
                    <a:pt x="15785" y="3554"/>
                  </a:cubicBezTo>
                  <a:cubicBezTo>
                    <a:pt x="15242" y="3507"/>
                    <a:pt x="14709" y="3507"/>
                    <a:pt x="14166" y="3554"/>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6" name="Freeform: Shape 1075">
              <a:extLst>
                <a:ext uri="{FF2B5EF4-FFF2-40B4-BE49-F238E27FC236}">
                  <a16:creationId xmlns:a16="http://schemas.microsoft.com/office/drawing/2014/main" xmlns="" id="{2D9267B1-78FE-C840-8F4F-CB79B0D86542}"/>
                </a:ext>
              </a:extLst>
            </p:cNvPr>
            <p:cNvSpPr/>
            <p:nvPr/>
          </p:nvSpPr>
          <p:spPr>
            <a:xfrm>
              <a:off x="6495039" y="4287814"/>
              <a:ext cx="17106" cy="15210"/>
            </a:xfrm>
            <a:custGeom>
              <a:avLst/>
              <a:gdLst>
                <a:gd name="connsiteX0" fmla="*/ 12788 w 17106"/>
                <a:gd name="connsiteY0" fmla="*/ 3465 h 15210"/>
                <a:gd name="connsiteX1" fmla="*/ 11836 w 17106"/>
                <a:gd name="connsiteY1" fmla="*/ 2132 h 15210"/>
                <a:gd name="connsiteX2" fmla="*/ 11836 w 17106"/>
                <a:gd name="connsiteY2" fmla="*/ 418 h 15210"/>
                <a:gd name="connsiteX3" fmla="*/ 11836 w 17106"/>
                <a:gd name="connsiteY3" fmla="*/ -249 h 15210"/>
                <a:gd name="connsiteX4" fmla="*/ 10597 w 17106"/>
                <a:gd name="connsiteY4" fmla="*/ -249 h 15210"/>
                <a:gd name="connsiteX5" fmla="*/ 5263 w 17106"/>
                <a:gd name="connsiteY5" fmla="*/ 1370 h 15210"/>
                <a:gd name="connsiteX6" fmla="*/ 3549 w 17106"/>
                <a:gd name="connsiteY6" fmla="*/ 1370 h 15210"/>
                <a:gd name="connsiteX7" fmla="*/ 1549 w 17106"/>
                <a:gd name="connsiteY7" fmla="*/ 2799 h 15210"/>
                <a:gd name="connsiteX8" fmla="*/ 977 w 17106"/>
                <a:gd name="connsiteY8" fmla="*/ 3751 h 15210"/>
                <a:gd name="connsiteX9" fmla="*/ 977 w 17106"/>
                <a:gd name="connsiteY9" fmla="*/ 4323 h 15210"/>
                <a:gd name="connsiteX10" fmla="*/ 25 w 17106"/>
                <a:gd name="connsiteY10" fmla="*/ 6895 h 15210"/>
                <a:gd name="connsiteX11" fmla="*/ 25 w 17106"/>
                <a:gd name="connsiteY11" fmla="*/ 7656 h 15210"/>
                <a:gd name="connsiteX12" fmla="*/ 501 w 17106"/>
                <a:gd name="connsiteY12" fmla="*/ 10038 h 15210"/>
                <a:gd name="connsiteX13" fmla="*/ 2406 w 17106"/>
                <a:gd name="connsiteY13" fmla="*/ 13372 h 15210"/>
                <a:gd name="connsiteX14" fmla="*/ 5263 w 17106"/>
                <a:gd name="connsiteY14" fmla="*/ 14800 h 15210"/>
                <a:gd name="connsiteX15" fmla="*/ 8502 w 17106"/>
                <a:gd name="connsiteY15" fmla="*/ 13467 h 15210"/>
                <a:gd name="connsiteX16" fmla="*/ 9264 w 17106"/>
                <a:gd name="connsiteY16" fmla="*/ 12800 h 15210"/>
                <a:gd name="connsiteX17" fmla="*/ 9931 w 17106"/>
                <a:gd name="connsiteY17" fmla="*/ 12800 h 15210"/>
                <a:gd name="connsiteX18" fmla="*/ 13074 w 17106"/>
                <a:gd name="connsiteY18" fmla="*/ 12800 h 15210"/>
                <a:gd name="connsiteX19" fmla="*/ 14884 w 17106"/>
                <a:gd name="connsiteY19" fmla="*/ 11752 h 15210"/>
                <a:gd name="connsiteX20" fmla="*/ 17075 w 17106"/>
                <a:gd name="connsiteY20" fmla="*/ 6133 h 15210"/>
                <a:gd name="connsiteX21" fmla="*/ 15836 w 17106"/>
                <a:gd name="connsiteY21" fmla="*/ 3561 h 15210"/>
                <a:gd name="connsiteX22" fmla="*/ 14312 w 17106"/>
                <a:gd name="connsiteY22" fmla="*/ 3561 h 1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06" h="15210">
                  <a:moveTo>
                    <a:pt x="12788" y="3465"/>
                  </a:moveTo>
                  <a:cubicBezTo>
                    <a:pt x="12255" y="3227"/>
                    <a:pt x="11893" y="2713"/>
                    <a:pt x="11836" y="2132"/>
                  </a:cubicBezTo>
                  <a:lnTo>
                    <a:pt x="11836" y="418"/>
                  </a:lnTo>
                  <a:cubicBezTo>
                    <a:pt x="11922" y="208"/>
                    <a:pt x="11922" y="-40"/>
                    <a:pt x="11836" y="-249"/>
                  </a:cubicBezTo>
                  <a:cubicBezTo>
                    <a:pt x="11445" y="-449"/>
                    <a:pt x="10988" y="-449"/>
                    <a:pt x="10597" y="-249"/>
                  </a:cubicBezTo>
                  <a:cubicBezTo>
                    <a:pt x="8788" y="-249"/>
                    <a:pt x="7073" y="1179"/>
                    <a:pt x="5263" y="1370"/>
                  </a:cubicBezTo>
                  <a:cubicBezTo>
                    <a:pt x="4692" y="1322"/>
                    <a:pt x="4121" y="1322"/>
                    <a:pt x="3549" y="1370"/>
                  </a:cubicBezTo>
                  <a:cubicBezTo>
                    <a:pt x="2768" y="1665"/>
                    <a:pt x="2082" y="2161"/>
                    <a:pt x="1549" y="2799"/>
                  </a:cubicBezTo>
                  <a:cubicBezTo>
                    <a:pt x="1234" y="3028"/>
                    <a:pt x="1034" y="3371"/>
                    <a:pt x="977" y="3751"/>
                  </a:cubicBezTo>
                  <a:cubicBezTo>
                    <a:pt x="977" y="3751"/>
                    <a:pt x="977" y="3751"/>
                    <a:pt x="977" y="4323"/>
                  </a:cubicBezTo>
                  <a:cubicBezTo>
                    <a:pt x="977" y="4894"/>
                    <a:pt x="-70" y="6037"/>
                    <a:pt x="25" y="6895"/>
                  </a:cubicBezTo>
                  <a:cubicBezTo>
                    <a:pt x="-51" y="7142"/>
                    <a:pt x="-51" y="7409"/>
                    <a:pt x="25" y="7656"/>
                  </a:cubicBezTo>
                  <a:cubicBezTo>
                    <a:pt x="291" y="8428"/>
                    <a:pt x="453" y="9228"/>
                    <a:pt x="501" y="10038"/>
                  </a:cubicBezTo>
                  <a:cubicBezTo>
                    <a:pt x="787" y="11314"/>
                    <a:pt x="1454" y="12476"/>
                    <a:pt x="2406" y="13372"/>
                  </a:cubicBezTo>
                  <a:cubicBezTo>
                    <a:pt x="3159" y="14172"/>
                    <a:pt x="4168" y="14686"/>
                    <a:pt x="5263" y="14800"/>
                  </a:cubicBezTo>
                  <a:cubicBezTo>
                    <a:pt x="6492" y="14895"/>
                    <a:pt x="7692" y="14400"/>
                    <a:pt x="8502" y="13467"/>
                  </a:cubicBezTo>
                  <a:cubicBezTo>
                    <a:pt x="8655" y="13152"/>
                    <a:pt x="8931" y="12914"/>
                    <a:pt x="9264" y="12800"/>
                  </a:cubicBezTo>
                  <a:lnTo>
                    <a:pt x="9931" y="12800"/>
                  </a:lnTo>
                  <a:cubicBezTo>
                    <a:pt x="10969" y="13038"/>
                    <a:pt x="12036" y="13038"/>
                    <a:pt x="13074" y="12800"/>
                  </a:cubicBezTo>
                  <a:cubicBezTo>
                    <a:pt x="13769" y="12638"/>
                    <a:pt x="14398" y="12276"/>
                    <a:pt x="14884" y="11752"/>
                  </a:cubicBezTo>
                  <a:cubicBezTo>
                    <a:pt x="16160" y="10143"/>
                    <a:pt x="16922" y="8180"/>
                    <a:pt x="17075" y="6133"/>
                  </a:cubicBezTo>
                  <a:cubicBezTo>
                    <a:pt x="17075" y="5180"/>
                    <a:pt x="17075" y="3847"/>
                    <a:pt x="15836" y="3561"/>
                  </a:cubicBezTo>
                  <a:cubicBezTo>
                    <a:pt x="15331" y="3465"/>
                    <a:pt x="14817" y="3465"/>
                    <a:pt x="14312" y="356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7" name="Freeform: Shape 1076">
              <a:extLst>
                <a:ext uri="{FF2B5EF4-FFF2-40B4-BE49-F238E27FC236}">
                  <a16:creationId xmlns:a16="http://schemas.microsoft.com/office/drawing/2014/main" xmlns="" id="{8F8119F1-69F8-977C-15F0-162838C01B6C}"/>
                </a:ext>
              </a:extLst>
            </p:cNvPr>
            <p:cNvSpPr/>
            <p:nvPr/>
          </p:nvSpPr>
          <p:spPr>
            <a:xfrm>
              <a:off x="6385802" y="4339970"/>
              <a:ext cx="17187" cy="15156"/>
            </a:xfrm>
            <a:custGeom>
              <a:avLst/>
              <a:gdLst>
                <a:gd name="connsiteX0" fmla="*/ 12965 w 17187"/>
                <a:gd name="connsiteY0" fmla="*/ 3411 h 15156"/>
                <a:gd name="connsiteX1" fmla="*/ 12012 w 17187"/>
                <a:gd name="connsiteY1" fmla="*/ 2078 h 15156"/>
                <a:gd name="connsiteX2" fmla="*/ 12012 w 17187"/>
                <a:gd name="connsiteY2" fmla="*/ 268 h 15156"/>
                <a:gd name="connsiteX3" fmla="*/ 12012 w 17187"/>
                <a:gd name="connsiteY3" fmla="*/ -399 h 15156"/>
                <a:gd name="connsiteX4" fmla="*/ 10679 w 17187"/>
                <a:gd name="connsiteY4" fmla="*/ -399 h 15156"/>
                <a:gd name="connsiteX5" fmla="*/ 5345 w 17187"/>
                <a:gd name="connsiteY5" fmla="*/ 1315 h 15156"/>
                <a:gd name="connsiteX6" fmla="*/ 3725 w 17187"/>
                <a:gd name="connsiteY6" fmla="*/ 1315 h 15156"/>
                <a:gd name="connsiteX7" fmla="*/ 1630 w 17187"/>
                <a:gd name="connsiteY7" fmla="*/ 2744 h 15156"/>
                <a:gd name="connsiteX8" fmla="*/ 1058 w 17187"/>
                <a:gd name="connsiteY8" fmla="*/ 3697 h 15156"/>
                <a:gd name="connsiteX9" fmla="*/ 1058 w 17187"/>
                <a:gd name="connsiteY9" fmla="*/ 4363 h 15156"/>
                <a:gd name="connsiteX10" fmla="*/ 11 w 17187"/>
                <a:gd name="connsiteY10" fmla="*/ 6840 h 15156"/>
                <a:gd name="connsiteX11" fmla="*/ 11 w 17187"/>
                <a:gd name="connsiteY11" fmla="*/ 7602 h 15156"/>
                <a:gd name="connsiteX12" fmla="*/ 582 w 17187"/>
                <a:gd name="connsiteY12" fmla="*/ 9983 h 15156"/>
                <a:gd name="connsiteX13" fmla="*/ 2392 w 17187"/>
                <a:gd name="connsiteY13" fmla="*/ 13412 h 15156"/>
                <a:gd name="connsiteX14" fmla="*/ 5345 w 17187"/>
                <a:gd name="connsiteY14" fmla="*/ 14746 h 15156"/>
                <a:gd name="connsiteX15" fmla="*/ 8583 w 17187"/>
                <a:gd name="connsiteY15" fmla="*/ 13412 h 15156"/>
                <a:gd name="connsiteX16" fmla="*/ 9250 w 17187"/>
                <a:gd name="connsiteY16" fmla="*/ 12650 h 15156"/>
                <a:gd name="connsiteX17" fmla="*/ 10012 w 17187"/>
                <a:gd name="connsiteY17" fmla="*/ 12650 h 15156"/>
                <a:gd name="connsiteX18" fmla="*/ 13155 w 17187"/>
                <a:gd name="connsiteY18" fmla="*/ 12650 h 15156"/>
                <a:gd name="connsiteX19" fmla="*/ 14965 w 17187"/>
                <a:gd name="connsiteY19" fmla="*/ 11603 h 15156"/>
                <a:gd name="connsiteX20" fmla="*/ 17156 w 17187"/>
                <a:gd name="connsiteY20" fmla="*/ 5983 h 15156"/>
                <a:gd name="connsiteX21" fmla="*/ 15917 w 17187"/>
                <a:gd name="connsiteY21" fmla="*/ 3411 h 15156"/>
                <a:gd name="connsiteX22" fmla="*/ 14394 w 17187"/>
                <a:gd name="connsiteY22" fmla="*/ 3411 h 15156"/>
                <a:gd name="connsiteX23" fmla="*/ 12965 w 17187"/>
                <a:gd name="connsiteY23" fmla="*/ 3411 h 1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87" h="15156">
                  <a:moveTo>
                    <a:pt x="12965" y="3411"/>
                  </a:moveTo>
                  <a:cubicBezTo>
                    <a:pt x="12431" y="3173"/>
                    <a:pt x="12069" y="2659"/>
                    <a:pt x="12012" y="2078"/>
                  </a:cubicBezTo>
                  <a:lnTo>
                    <a:pt x="12012" y="268"/>
                  </a:lnTo>
                  <a:cubicBezTo>
                    <a:pt x="12088" y="49"/>
                    <a:pt x="12088" y="-180"/>
                    <a:pt x="12012" y="-399"/>
                  </a:cubicBezTo>
                  <a:cubicBezTo>
                    <a:pt x="12012" y="-399"/>
                    <a:pt x="11155" y="-399"/>
                    <a:pt x="10679" y="-399"/>
                  </a:cubicBezTo>
                  <a:cubicBezTo>
                    <a:pt x="10203" y="-399"/>
                    <a:pt x="7154" y="1125"/>
                    <a:pt x="5345" y="1315"/>
                  </a:cubicBezTo>
                  <a:cubicBezTo>
                    <a:pt x="4802" y="1268"/>
                    <a:pt x="4268" y="1268"/>
                    <a:pt x="3725" y="1315"/>
                  </a:cubicBezTo>
                  <a:cubicBezTo>
                    <a:pt x="2935" y="1649"/>
                    <a:pt x="2220" y="2135"/>
                    <a:pt x="1630" y="2744"/>
                  </a:cubicBezTo>
                  <a:cubicBezTo>
                    <a:pt x="1335" y="2992"/>
                    <a:pt x="1135" y="3325"/>
                    <a:pt x="1058" y="3697"/>
                  </a:cubicBezTo>
                  <a:cubicBezTo>
                    <a:pt x="1001" y="3916"/>
                    <a:pt x="1001" y="4144"/>
                    <a:pt x="1058" y="4363"/>
                  </a:cubicBezTo>
                  <a:cubicBezTo>
                    <a:pt x="1058" y="5221"/>
                    <a:pt x="-85" y="5983"/>
                    <a:pt x="11" y="6840"/>
                  </a:cubicBezTo>
                  <a:cubicBezTo>
                    <a:pt x="-47" y="7088"/>
                    <a:pt x="-47" y="7355"/>
                    <a:pt x="11" y="7602"/>
                  </a:cubicBezTo>
                  <a:cubicBezTo>
                    <a:pt x="249" y="8383"/>
                    <a:pt x="439" y="9184"/>
                    <a:pt x="582" y="9983"/>
                  </a:cubicBezTo>
                  <a:cubicBezTo>
                    <a:pt x="830" y="11279"/>
                    <a:pt x="1459" y="12469"/>
                    <a:pt x="2392" y="13412"/>
                  </a:cubicBezTo>
                  <a:cubicBezTo>
                    <a:pt x="3211" y="14155"/>
                    <a:pt x="4249" y="14622"/>
                    <a:pt x="5345" y="14746"/>
                  </a:cubicBezTo>
                  <a:cubicBezTo>
                    <a:pt x="6573" y="14841"/>
                    <a:pt x="7774" y="14346"/>
                    <a:pt x="8583" y="13412"/>
                  </a:cubicBezTo>
                  <a:cubicBezTo>
                    <a:pt x="8755" y="13117"/>
                    <a:pt x="8983" y="12860"/>
                    <a:pt x="9250" y="12650"/>
                  </a:cubicBezTo>
                  <a:lnTo>
                    <a:pt x="10012" y="12650"/>
                  </a:lnTo>
                  <a:cubicBezTo>
                    <a:pt x="11050" y="12889"/>
                    <a:pt x="12117" y="12889"/>
                    <a:pt x="13155" y="12650"/>
                  </a:cubicBezTo>
                  <a:cubicBezTo>
                    <a:pt x="13831" y="12460"/>
                    <a:pt x="14460" y="12098"/>
                    <a:pt x="14965" y="11603"/>
                  </a:cubicBezTo>
                  <a:cubicBezTo>
                    <a:pt x="16213" y="9974"/>
                    <a:pt x="16975" y="8021"/>
                    <a:pt x="17156" y="5983"/>
                  </a:cubicBezTo>
                  <a:cubicBezTo>
                    <a:pt x="17156" y="4935"/>
                    <a:pt x="17156" y="3602"/>
                    <a:pt x="15917" y="3411"/>
                  </a:cubicBezTo>
                  <a:cubicBezTo>
                    <a:pt x="15413" y="3364"/>
                    <a:pt x="14898" y="3364"/>
                    <a:pt x="14394" y="3411"/>
                  </a:cubicBezTo>
                  <a:cubicBezTo>
                    <a:pt x="13917" y="3373"/>
                    <a:pt x="13441" y="3373"/>
                    <a:pt x="12965" y="341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8" name="Freeform: Shape 1077">
              <a:extLst>
                <a:ext uri="{FF2B5EF4-FFF2-40B4-BE49-F238E27FC236}">
                  <a16:creationId xmlns:a16="http://schemas.microsoft.com/office/drawing/2014/main" xmlns="" id="{C6893DF2-1495-6AAA-B182-55D9398A990D}"/>
                </a:ext>
              </a:extLst>
            </p:cNvPr>
            <p:cNvSpPr/>
            <p:nvPr/>
          </p:nvSpPr>
          <p:spPr>
            <a:xfrm>
              <a:off x="6261691" y="4422374"/>
              <a:ext cx="17187" cy="15335"/>
            </a:xfrm>
            <a:custGeom>
              <a:avLst/>
              <a:gdLst>
                <a:gd name="connsiteX0" fmla="*/ 12679 w 17187"/>
                <a:gd name="connsiteY0" fmla="*/ 3494 h 15335"/>
                <a:gd name="connsiteX1" fmla="*/ 11727 w 17187"/>
                <a:gd name="connsiteY1" fmla="*/ 2161 h 15335"/>
                <a:gd name="connsiteX2" fmla="*/ 11727 w 17187"/>
                <a:gd name="connsiteY2" fmla="*/ 446 h 15335"/>
                <a:gd name="connsiteX3" fmla="*/ 11727 w 17187"/>
                <a:gd name="connsiteY3" fmla="*/ -220 h 15335"/>
                <a:gd name="connsiteX4" fmla="*/ 10393 w 17187"/>
                <a:gd name="connsiteY4" fmla="*/ -220 h 15335"/>
                <a:gd name="connsiteX5" fmla="*/ 5154 w 17187"/>
                <a:gd name="connsiteY5" fmla="*/ 1494 h 15335"/>
                <a:gd name="connsiteX6" fmla="*/ 3535 w 17187"/>
                <a:gd name="connsiteY6" fmla="*/ 1494 h 15335"/>
                <a:gd name="connsiteX7" fmla="*/ 1535 w 17187"/>
                <a:gd name="connsiteY7" fmla="*/ 2923 h 15335"/>
                <a:gd name="connsiteX8" fmla="*/ 963 w 17187"/>
                <a:gd name="connsiteY8" fmla="*/ 3971 h 15335"/>
                <a:gd name="connsiteX9" fmla="*/ 963 w 17187"/>
                <a:gd name="connsiteY9" fmla="*/ 4542 h 15335"/>
                <a:gd name="connsiteX10" fmla="*/ 11 w 17187"/>
                <a:gd name="connsiteY10" fmla="*/ 7114 h 15335"/>
                <a:gd name="connsiteX11" fmla="*/ 11 w 17187"/>
                <a:gd name="connsiteY11" fmla="*/ 7780 h 15335"/>
                <a:gd name="connsiteX12" fmla="*/ 582 w 17187"/>
                <a:gd name="connsiteY12" fmla="*/ 10162 h 15335"/>
                <a:gd name="connsiteX13" fmla="*/ 2582 w 17187"/>
                <a:gd name="connsiteY13" fmla="*/ 13591 h 15335"/>
                <a:gd name="connsiteX14" fmla="*/ 5440 w 17187"/>
                <a:gd name="connsiteY14" fmla="*/ 14924 h 15335"/>
                <a:gd name="connsiteX15" fmla="*/ 8678 w 17187"/>
                <a:gd name="connsiteY15" fmla="*/ 13496 h 15335"/>
                <a:gd name="connsiteX16" fmla="*/ 9345 w 17187"/>
                <a:gd name="connsiteY16" fmla="*/ 12829 h 15335"/>
                <a:gd name="connsiteX17" fmla="*/ 10107 w 17187"/>
                <a:gd name="connsiteY17" fmla="*/ 12829 h 15335"/>
                <a:gd name="connsiteX18" fmla="*/ 13250 w 17187"/>
                <a:gd name="connsiteY18" fmla="*/ 12829 h 15335"/>
                <a:gd name="connsiteX19" fmla="*/ 14965 w 17187"/>
                <a:gd name="connsiteY19" fmla="*/ 11781 h 15335"/>
                <a:gd name="connsiteX20" fmla="*/ 17156 w 17187"/>
                <a:gd name="connsiteY20" fmla="*/ 6066 h 15335"/>
                <a:gd name="connsiteX21" fmla="*/ 15727 w 17187"/>
                <a:gd name="connsiteY21" fmla="*/ 3589 h 15335"/>
                <a:gd name="connsiteX22" fmla="*/ 14203 w 17187"/>
                <a:gd name="connsiteY22" fmla="*/ 3589 h 1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87" h="15335">
                  <a:moveTo>
                    <a:pt x="12679" y="3494"/>
                  </a:moveTo>
                  <a:cubicBezTo>
                    <a:pt x="12145" y="3256"/>
                    <a:pt x="11784" y="2742"/>
                    <a:pt x="11727" y="2161"/>
                  </a:cubicBezTo>
                  <a:lnTo>
                    <a:pt x="11727" y="446"/>
                  </a:lnTo>
                  <a:cubicBezTo>
                    <a:pt x="11803" y="227"/>
                    <a:pt x="11803" y="-2"/>
                    <a:pt x="11727" y="-220"/>
                  </a:cubicBezTo>
                  <a:cubicBezTo>
                    <a:pt x="11317" y="-459"/>
                    <a:pt x="10802" y="-459"/>
                    <a:pt x="10393" y="-220"/>
                  </a:cubicBezTo>
                  <a:cubicBezTo>
                    <a:pt x="8583" y="-220"/>
                    <a:pt x="6964" y="1303"/>
                    <a:pt x="5154" y="1494"/>
                  </a:cubicBezTo>
                  <a:cubicBezTo>
                    <a:pt x="4611" y="1446"/>
                    <a:pt x="4078" y="1446"/>
                    <a:pt x="3535" y="1494"/>
                  </a:cubicBezTo>
                  <a:cubicBezTo>
                    <a:pt x="2763" y="1799"/>
                    <a:pt x="2078" y="2294"/>
                    <a:pt x="1535" y="2923"/>
                  </a:cubicBezTo>
                  <a:cubicBezTo>
                    <a:pt x="1535" y="2923"/>
                    <a:pt x="963" y="3589"/>
                    <a:pt x="963" y="3971"/>
                  </a:cubicBezTo>
                  <a:cubicBezTo>
                    <a:pt x="963" y="4352"/>
                    <a:pt x="963" y="3971"/>
                    <a:pt x="963" y="4542"/>
                  </a:cubicBezTo>
                  <a:cubicBezTo>
                    <a:pt x="963" y="5114"/>
                    <a:pt x="-85" y="6257"/>
                    <a:pt x="11" y="7114"/>
                  </a:cubicBezTo>
                  <a:cubicBezTo>
                    <a:pt x="-47" y="7333"/>
                    <a:pt x="-47" y="7561"/>
                    <a:pt x="11" y="7780"/>
                  </a:cubicBezTo>
                  <a:cubicBezTo>
                    <a:pt x="287" y="8552"/>
                    <a:pt x="487" y="9352"/>
                    <a:pt x="582" y="10162"/>
                  </a:cubicBezTo>
                  <a:cubicBezTo>
                    <a:pt x="868" y="11485"/>
                    <a:pt x="1573" y="12686"/>
                    <a:pt x="2582" y="13591"/>
                  </a:cubicBezTo>
                  <a:cubicBezTo>
                    <a:pt x="3354" y="14343"/>
                    <a:pt x="4364" y="14820"/>
                    <a:pt x="5440" y="14924"/>
                  </a:cubicBezTo>
                  <a:cubicBezTo>
                    <a:pt x="6688" y="15029"/>
                    <a:pt x="7907" y="14486"/>
                    <a:pt x="8678" y="13496"/>
                  </a:cubicBezTo>
                  <a:cubicBezTo>
                    <a:pt x="8821" y="13210"/>
                    <a:pt x="9059" y="12971"/>
                    <a:pt x="9345" y="12829"/>
                  </a:cubicBezTo>
                  <a:lnTo>
                    <a:pt x="10107" y="12829"/>
                  </a:lnTo>
                  <a:cubicBezTo>
                    <a:pt x="11136" y="13105"/>
                    <a:pt x="12222" y="13105"/>
                    <a:pt x="13250" y="12829"/>
                  </a:cubicBezTo>
                  <a:cubicBezTo>
                    <a:pt x="13908" y="12657"/>
                    <a:pt x="14508" y="12286"/>
                    <a:pt x="14965" y="11781"/>
                  </a:cubicBezTo>
                  <a:cubicBezTo>
                    <a:pt x="16232" y="10124"/>
                    <a:pt x="16984" y="8143"/>
                    <a:pt x="17156" y="6066"/>
                  </a:cubicBezTo>
                  <a:cubicBezTo>
                    <a:pt x="17156" y="5114"/>
                    <a:pt x="17156" y="3780"/>
                    <a:pt x="15727" y="3589"/>
                  </a:cubicBezTo>
                  <a:cubicBezTo>
                    <a:pt x="15222" y="3542"/>
                    <a:pt x="14708" y="3542"/>
                    <a:pt x="14203" y="358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79" name="Freeform: Shape 1078">
              <a:extLst>
                <a:ext uri="{FF2B5EF4-FFF2-40B4-BE49-F238E27FC236}">
                  <a16:creationId xmlns:a16="http://schemas.microsoft.com/office/drawing/2014/main" xmlns="" id="{B61996E4-14F9-5DE4-00B2-ADA2FB205698}"/>
                </a:ext>
              </a:extLst>
            </p:cNvPr>
            <p:cNvSpPr/>
            <p:nvPr/>
          </p:nvSpPr>
          <p:spPr>
            <a:xfrm>
              <a:off x="6124217" y="4487684"/>
              <a:ext cx="17121" cy="14469"/>
            </a:xfrm>
            <a:custGeom>
              <a:avLst/>
              <a:gdLst>
                <a:gd name="connsiteX0" fmla="*/ 13565 w 17121"/>
                <a:gd name="connsiteY0" fmla="*/ 3716 h 14469"/>
                <a:gd name="connsiteX1" fmla="*/ 12993 w 17121"/>
                <a:gd name="connsiteY1" fmla="*/ 2192 h 14469"/>
                <a:gd name="connsiteX2" fmla="*/ 12993 w 17121"/>
                <a:gd name="connsiteY2" fmla="*/ 477 h 14469"/>
                <a:gd name="connsiteX3" fmla="*/ 12993 w 17121"/>
                <a:gd name="connsiteY3" fmla="*/ -285 h 14469"/>
                <a:gd name="connsiteX4" fmla="*/ 11660 w 17121"/>
                <a:gd name="connsiteY4" fmla="*/ -285 h 14469"/>
                <a:gd name="connsiteX5" fmla="*/ 6135 w 17121"/>
                <a:gd name="connsiteY5" fmla="*/ 287 h 14469"/>
                <a:gd name="connsiteX6" fmla="*/ 4516 w 17121"/>
                <a:gd name="connsiteY6" fmla="*/ 287 h 14469"/>
                <a:gd name="connsiteX7" fmla="*/ 2230 w 17121"/>
                <a:gd name="connsiteY7" fmla="*/ 1334 h 14469"/>
                <a:gd name="connsiteX8" fmla="*/ 1468 w 17121"/>
                <a:gd name="connsiteY8" fmla="*/ 2192 h 14469"/>
                <a:gd name="connsiteX9" fmla="*/ 1468 w 17121"/>
                <a:gd name="connsiteY9" fmla="*/ 2763 h 14469"/>
                <a:gd name="connsiteX10" fmla="*/ 39 w 17121"/>
                <a:gd name="connsiteY10" fmla="*/ 5049 h 14469"/>
                <a:gd name="connsiteX11" fmla="*/ 39 w 17121"/>
                <a:gd name="connsiteY11" fmla="*/ 5907 h 14469"/>
                <a:gd name="connsiteX12" fmla="*/ 39 w 17121"/>
                <a:gd name="connsiteY12" fmla="*/ 8288 h 14469"/>
                <a:gd name="connsiteX13" fmla="*/ 1182 w 17121"/>
                <a:gd name="connsiteY13" fmla="*/ 12002 h 14469"/>
                <a:gd name="connsiteX14" fmla="*/ 3754 w 17121"/>
                <a:gd name="connsiteY14" fmla="*/ 13907 h 14469"/>
                <a:gd name="connsiteX15" fmla="*/ 7183 w 17121"/>
                <a:gd name="connsiteY15" fmla="*/ 13241 h 14469"/>
                <a:gd name="connsiteX16" fmla="*/ 8040 w 17121"/>
                <a:gd name="connsiteY16" fmla="*/ 12669 h 14469"/>
                <a:gd name="connsiteX17" fmla="*/ 8707 w 17121"/>
                <a:gd name="connsiteY17" fmla="*/ 12669 h 14469"/>
                <a:gd name="connsiteX18" fmla="*/ 11850 w 17121"/>
                <a:gd name="connsiteY18" fmla="*/ 12669 h 14469"/>
                <a:gd name="connsiteX19" fmla="*/ 13755 w 17121"/>
                <a:gd name="connsiteY19" fmla="*/ 12002 h 14469"/>
                <a:gd name="connsiteX20" fmla="*/ 17089 w 17121"/>
                <a:gd name="connsiteY20" fmla="*/ 6954 h 14469"/>
                <a:gd name="connsiteX21" fmla="*/ 16327 w 17121"/>
                <a:gd name="connsiteY21" fmla="*/ 4192 h 14469"/>
                <a:gd name="connsiteX22" fmla="*/ 14803 w 17121"/>
                <a:gd name="connsiteY22" fmla="*/ 4192 h 14469"/>
                <a:gd name="connsiteX23" fmla="*/ 13565 w 17121"/>
                <a:gd name="connsiteY23" fmla="*/ 3716 h 14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21" h="14469">
                  <a:moveTo>
                    <a:pt x="13565" y="3716"/>
                  </a:moveTo>
                  <a:cubicBezTo>
                    <a:pt x="13117" y="3344"/>
                    <a:pt x="12898" y="2763"/>
                    <a:pt x="12993" y="2192"/>
                  </a:cubicBezTo>
                  <a:lnTo>
                    <a:pt x="12993" y="477"/>
                  </a:lnTo>
                  <a:cubicBezTo>
                    <a:pt x="13050" y="230"/>
                    <a:pt x="13050" y="-37"/>
                    <a:pt x="12993" y="-285"/>
                  </a:cubicBezTo>
                  <a:cubicBezTo>
                    <a:pt x="12565" y="-437"/>
                    <a:pt x="12088" y="-437"/>
                    <a:pt x="11660" y="-285"/>
                  </a:cubicBezTo>
                  <a:cubicBezTo>
                    <a:pt x="9850" y="-285"/>
                    <a:pt x="7945" y="477"/>
                    <a:pt x="6135" y="287"/>
                  </a:cubicBezTo>
                  <a:lnTo>
                    <a:pt x="4516" y="287"/>
                  </a:lnTo>
                  <a:cubicBezTo>
                    <a:pt x="3678" y="439"/>
                    <a:pt x="2887" y="801"/>
                    <a:pt x="2230" y="1334"/>
                  </a:cubicBezTo>
                  <a:cubicBezTo>
                    <a:pt x="1887" y="1525"/>
                    <a:pt x="1620" y="1830"/>
                    <a:pt x="1468" y="2192"/>
                  </a:cubicBezTo>
                  <a:lnTo>
                    <a:pt x="1468" y="2763"/>
                  </a:lnTo>
                  <a:cubicBezTo>
                    <a:pt x="1468" y="3620"/>
                    <a:pt x="134" y="4192"/>
                    <a:pt x="39" y="5049"/>
                  </a:cubicBezTo>
                  <a:cubicBezTo>
                    <a:pt x="-56" y="5325"/>
                    <a:pt x="-56" y="5630"/>
                    <a:pt x="39" y="5907"/>
                  </a:cubicBezTo>
                  <a:cubicBezTo>
                    <a:pt x="134" y="6697"/>
                    <a:pt x="134" y="7497"/>
                    <a:pt x="39" y="8288"/>
                  </a:cubicBezTo>
                  <a:cubicBezTo>
                    <a:pt x="39" y="9612"/>
                    <a:pt x="439" y="10907"/>
                    <a:pt x="1182" y="12002"/>
                  </a:cubicBezTo>
                  <a:cubicBezTo>
                    <a:pt x="1792" y="12917"/>
                    <a:pt x="2706" y="13593"/>
                    <a:pt x="3754" y="13907"/>
                  </a:cubicBezTo>
                  <a:cubicBezTo>
                    <a:pt x="4935" y="14270"/>
                    <a:pt x="6221" y="14022"/>
                    <a:pt x="7183" y="13241"/>
                  </a:cubicBezTo>
                  <a:cubicBezTo>
                    <a:pt x="7183" y="13241"/>
                    <a:pt x="7659" y="12669"/>
                    <a:pt x="8040" y="12669"/>
                  </a:cubicBezTo>
                  <a:lnTo>
                    <a:pt x="8707" y="12669"/>
                  </a:lnTo>
                  <a:cubicBezTo>
                    <a:pt x="9735" y="12955"/>
                    <a:pt x="10821" y="12955"/>
                    <a:pt x="11850" y="12669"/>
                  </a:cubicBezTo>
                  <a:cubicBezTo>
                    <a:pt x="12545" y="12698"/>
                    <a:pt x="13231" y="12460"/>
                    <a:pt x="13755" y="12002"/>
                  </a:cubicBezTo>
                  <a:cubicBezTo>
                    <a:pt x="15317" y="10669"/>
                    <a:pt x="16470" y="8916"/>
                    <a:pt x="17089" y="6954"/>
                  </a:cubicBezTo>
                  <a:cubicBezTo>
                    <a:pt x="17089" y="5907"/>
                    <a:pt x="17089" y="4668"/>
                    <a:pt x="16327" y="4192"/>
                  </a:cubicBezTo>
                  <a:cubicBezTo>
                    <a:pt x="15822" y="4097"/>
                    <a:pt x="15308" y="4097"/>
                    <a:pt x="14803" y="4192"/>
                  </a:cubicBezTo>
                  <a:cubicBezTo>
                    <a:pt x="14803" y="4192"/>
                    <a:pt x="13755" y="3620"/>
                    <a:pt x="13565" y="371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0" name="Freeform: Shape 1079">
              <a:extLst>
                <a:ext uri="{FF2B5EF4-FFF2-40B4-BE49-F238E27FC236}">
                  <a16:creationId xmlns:a16="http://schemas.microsoft.com/office/drawing/2014/main" xmlns="" id="{01327581-A1FC-B3AB-DE14-E9F657F8C950}"/>
                </a:ext>
              </a:extLst>
            </p:cNvPr>
            <p:cNvSpPr/>
            <p:nvPr/>
          </p:nvSpPr>
          <p:spPr>
            <a:xfrm>
              <a:off x="5972460" y="4527523"/>
              <a:ext cx="16954" cy="14818"/>
            </a:xfrm>
            <a:custGeom>
              <a:avLst/>
              <a:gdLst>
                <a:gd name="connsiteX0" fmla="*/ 13398 w 16954"/>
                <a:gd name="connsiteY0" fmla="*/ 3597 h 14818"/>
                <a:gd name="connsiteX1" fmla="*/ 12731 w 16954"/>
                <a:gd name="connsiteY1" fmla="*/ 2168 h 14818"/>
                <a:gd name="connsiteX2" fmla="*/ 12731 w 16954"/>
                <a:gd name="connsiteY2" fmla="*/ 454 h 14818"/>
                <a:gd name="connsiteX3" fmla="*/ 12731 w 16954"/>
                <a:gd name="connsiteY3" fmla="*/ -213 h 14818"/>
                <a:gd name="connsiteX4" fmla="*/ 11493 w 16954"/>
                <a:gd name="connsiteY4" fmla="*/ -213 h 14818"/>
                <a:gd name="connsiteX5" fmla="*/ 5969 w 16954"/>
                <a:gd name="connsiteY5" fmla="*/ 644 h 14818"/>
                <a:gd name="connsiteX6" fmla="*/ 4254 w 16954"/>
                <a:gd name="connsiteY6" fmla="*/ 644 h 14818"/>
                <a:gd name="connsiteX7" fmla="*/ 2063 w 16954"/>
                <a:gd name="connsiteY7" fmla="*/ 1882 h 14818"/>
                <a:gd name="connsiteX8" fmla="*/ 1301 w 16954"/>
                <a:gd name="connsiteY8" fmla="*/ 2739 h 14818"/>
                <a:gd name="connsiteX9" fmla="*/ 1301 w 16954"/>
                <a:gd name="connsiteY9" fmla="*/ 3406 h 14818"/>
                <a:gd name="connsiteX10" fmla="*/ -32 w 16954"/>
                <a:gd name="connsiteY10" fmla="*/ 5692 h 14818"/>
                <a:gd name="connsiteX11" fmla="*/ -32 w 16954"/>
                <a:gd name="connsiteY11" fmla="*/ 6550 h 14818"/>
                <a:gd name="connsiteX12" fmla="*/ -32 w 16954"/>
                <a:gd name="connsiteY12" fmla="*/ 8931 h 14818"/>
                <a:gd name="connsiteX13" fmla="*/ 1396 w 16954"/>
                <a:gd name="connsiteY13" fmla="*/ 12550 h 14818"/>
                <a:gd name="connsiteX14" fmla="*/ 4063 w 16954"/>
                <a:gd name="connsiteY14" fmla="*/ 14360 h 14818"/>
                <a:gd name="connsiteX15" fmla="*/ 7397 w 16954"/>
                <a:gd name="connsiteY15" fmla="*/ 13407 h 14818"/>
                <a:gd name="connsiteX16" fmla="*/ 8254 w 16954"/>
                <a:gd name="connsiteY16" fmla="*/ 12836 h 14818"/>
                <a:gd name="connsiteX17" fmla="*/ 8921 w 16954"/>
                <a:gd name="connsiteY17" fmla="*/ 12836 h 14818"/>
                <a:gd name="connsiteX18" fmla="*/ 12064 w 16954"/>
                <a:gd name="connsiteY18" fmla="*/ 12836 h 14818"/>
                <a:gd name="connsiteX19" fmla="*/ 13970 w 16954"/>
                <a:gd name="connsiteY19" fmla="*/ 12074 h 14818"/>
                <a:gd name="connsiteX20" fmla="*/ 16922 w 16954"/>
                <a:gd name="connsiteY20" fmla="*/ 6835 h 14818"/>
                <a:gd name="connsiteX21" fmla="*/ 16065 w 16954"/>
                <a:gd name="connsiteY21" fmla="*/ 4073 h 14818"/>
                <a:gd name="connsiteX22" fmla="*/ 14541 w 16954"/>
                <a:gd name="connsiteY22" fmla="*/ 4073 h 1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954" h="14818">
                  <a:moveTo>
                    <a:pt x="13398" y="3597"/>
                  </a:moveTo>
                  <a:cubicBezTo>
                    <a:pt x="12941" y="3273"/>
                    <a:pt x="12693" y="2730"/>
                    <a:pt x="12731" y="2168"/>
                  </a:cubicBezTo>
                  <a:lnTo>
                    <a:pt x="12731" y="454"/>
                  </a:lnTo>
                  <a:cubicBezTo>
                    <a:pt x="12836" y="244"/>
                    <a:pt x="12836" y="-4"/>
                    <a:pt x="12731" y="-213"/>
                  </a:cubicBezTo>
                  <a:cubicBezTo>
                    <a:pt x="12350" y="-461"/>
                    <a:pt x="11874" y="-461"/>
                    <a:pt x="11493" y="-213"/>
                  </a:cubicBezTo>
                  <a:cubicBezTo>
                    <a:pt x="9588" y="-213"/>
                    <a:pt x="7778" y="739"/>
                    <a:pt x="5969" y="644"/>
                  </a:cubicBezTo>
                  <a:lnTo>
                    <a:pt x="4254" y="644"/>
                  </a:lnTo>
                  <a:cubicBezTo>
                    <a:pt x="3435" y="882"/>
                    <a:pt x="2692" y="1310"/>
                    <a:pt x="2063" y="1882"/>
                  </a:cubicBezTo>
                  <a:cubicBezTo>
                    <a:pt x="1720" y="2073"/>
                    <a:pt x="1454" y="2377"/>
                    <a:pt x="1301" y="2739"/>
                  </a:cubicBezTo>
                  <a:cubicBezTo>
                    <a:pt x="1301" y="2739"/>
                    <a:pt x="1301" y="2739"/>
                    <a:pt x="1301" y="3406"/>
                  </a:cubicBezTo>
                  <a:cubicBezTo>
                    <a:pt x="1301" y="4073"/>
                    <a:pt x="-32" y="4835"/>
                    <a:pt x="-32" y="5692"/>
                  </a:cubicBezTo>
                  <a:cubicBezTo>
                    <a:pt x="-32" y="6550"/>
                    <a:pt x="-32" y="6264"/>
                    <a:pt x="-32" y="6550"/>
                  </a:cubicBezTo>
                  <a:cubicBezTo>
                    <a:pt x="15" y="7340"/>
                    <a:pt x="15" y="8140"/>
                    <a:pt x="-32" y="8931"/>
                  </a:cubicBezTo>
                  <a:cubicBezTo>
                    <a:pt x="53" y="10255"/>
                    <a:pt x="558" y="11521"/>
                    <a:pt x="1396" y="12550"/>
                  </a:cubicBezTo>
                  <a:cubicBezTo>
                    <a:pt x="2034" y="13464"/>
                    <a:pt x="2977" y="14112"/>
                    <a:pt x="4063" y="14360"/>
                  </a:cubicBezTo>
                  <a:cubicBezTo>
                    <a:pt x="5264" y="14570"/>
                    <a:pt x="6492" y="14217"/>
                    <a:pt x="7397" y="13407"/>
                  </a:cubicBezTo>
                  <a:cubicBezTo>
                    <a:pt x="7397" y="13407"/>
                    <a:pt x="7873" y="12836"/>
                    <a:pt x="8254" y="12836"/>
                  </a:cubicBezTo>
                  <a:cubicBezTo>
                    <a:pt x="8464" y="12750"/>
                    <a:pt x="8712" y="12750"/>
                    <a:pt x="8921" y="12836"/>
                  </a:cubicBezTo>
                  <a:cubicBezTo>
                    <a:pt x="9959" y="13074"/>
                    <a:pt x="11026" y="13074"/>
                    <a:pt x="12064" y="12836"/>
                  </a:cubicBezTo>
                  <a:cubicBezTo>
                    <a:pt x="12750" y="12721"/>
                    <a:pt x="13398" y="12464"/>
                    <a:pt x="13970" y="12074"/>
                  </a:cubicBezTo>
                  <a:cubicBezTo>
                    <a:pt x="15446" y="10655"/>
                    <a:pt x="16475" y="8836"/>
                    <a:pt x="16922" y="6835"/>
                  </a:cubicBezTo>
                  <a:cubicBezTo>
                    <a:pt x="16922" y="5788"/>
                    <a:pt x="16922" y="4549"/>
                    <a:pt x="16065" y="4073"/>
                  </a:cubicBezTo>
                  <a:cubicBezTo>
                    <a:pt x="15560" y="3978"/>
                    <a:pt x="15046" y="3978"/>
                    <a:pt x="14541" y="40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1" name="Freeform: Shape 1080">
              <a:extLst>
                <a:ext uri="{FF2B5EF4-FFF2-40B4-BE49-F238E27FC236}">
                  <a16:creationId xmlns:a16="http://schemas.microsoft.com/office/drawing/2014/main" xmlns="" id="{79888257-F698-BC60-1766-24A7D983D44D}"/>
                </a:ext>
              </a:extLst>
            </p:cNvPr>
            <p:cNvSpPr/>
            <p:nvPr/>
          </p:nvSpPr>
          <p:spPr>
            <a:xfrm>
              <a:off x="5833938" y="4580763"/>
              <a:ext cx="17078" cy="14519"/>
            </a:xfrm>
            <a:custGeom>
              <a:avLst/>
              <a:gdLst>
                <a:gd name="connsiteX0" fmla="*/ 13427 w 17078"/>
                <a:gd name="connsiteY0" fmla="*/ 3601 h 14519"/>
                <a:gd name="connsiteX1" fmla="*/ 12760 w 17078"/>
                <a:gd name="connsiteY1" fmla="*/ 2078 h 14519"/>
                <a:gd name="connsiteX2" fmla="*/ 12760 w 17078"/>
                <a:gd name="connsiteY2" fmla="*/ 363 h 14519"/>
                <a:gd name="connsiteX3" fmla="*/ 12760 w 17078"/>
                <a:gd name="connsiteY3" fmla="*/ -399 h 14519"/>
                <a:gd name="connsiteX4" fmla="*/ 11521 w 17078"/>
                <a:gd name="connsiteY4" fmla="*/ -399 h 14519"/>
                <a:gd name="connsiteX5" fmla="*/ 5997 w 17078"/>
                <a:gd name="connsiteY5" fmla="*/ 363 h 14519"/>
                <a:gd name="connsiteX6" fmla="*/ 4378 w 17078"/>
                <a:gd name="connsiteY6" fmla="*/ 363 h 14519"/>
                <a:gd name="connsiteX7" fmla="*/ 2187 w 17078"/>
                <a:gd name="connsiteY7" fmla="*/ 1411 h 14519"/>
                <a:gd name="connsiteX8" fmla="*/ 1425 w 17078"/>
                <a:gd name="connsiteY8" fmla="*/ 2268 h 14519"/>
                <a:gd name="connsiteX9" fmla="*/ 1425 w 17078"/>
                <a:gd name="connsiteY9" fmla="*/ 2934 h 14519"/>
                <a:gd name="connsiteX10" fmla="*/ -4 w 17078"/>
                <a:gd name="connsiteY10" fmla="*/ 5220 h 14519"/>
                <a:gd name="connsiteX11" fmla="*/ -4 w 17078"/>
                <a:gd name="connsiteY11" fmla="*/ 5983 h 14519"/>
                <a:gd name="connsiteX12" fmla="*/ -4 w 17078"/>
                <a:gd name="connsiteY12" fmla="*/ 8459 h 14519"/>
                <a:gd name="connsiteX13" fmla="*/ 1235 w 17078"/>
                <a:gd name="connsiteY13" fmla="*/ 12079 h 14519"/>
                <a:gd name="connsiteX14" fmla="*/ 3806 w 17078"/>
                <a:gd name="connsiteY14" fmla="*/ 13984 h 14519"/>
                <a:gd name="connsiteX15" fmla="*/ 7235 w 17078"/>
                <a:gd name="connsiteY15" fmla="*/ 13222 h 14519"/>
                <a:gd name="connsiteX16" fmla="*/ 8093 w 17078"/>
                <a:gd name="connsiteY16" fmla="*/ 12650 h 14519"/>
                <a:gd name="connsiteX17" fmla="*/ 8854 w 17078"/>
                <a:gd name="connsiteY17" fmla="*/ 12650 h 14519"/>
                <a:gd name="connsiteX18" fmla="*/ 11998 w 17078"/>
                <a:gd name="connsiteY18" fmla="*/ 12650 h 14519"/>
                <a:gd name="connsiteX19" fmla="*/ 13903 w 17078"/>
                <a:gd name="connsiteY19" fmla="*/ 11983 h 14519"/>
                <a:gd name="connsiteX20" fmla="*/ 17046 w 17078"/>
                <a:gd name="connsiteY20" fmla="*/ 6840 h 14519"/>
                <a:gd name="connsiteX21" fmla="*/ 16189 w 17078"/>
                <a:gd name="connsiteY21" fmla="*/ 4077 h 14519"/>
                <a:gd name="connsiteX22" fmla="*/ 14665 w 17078"/>
                <a:gd name="connsiteY22" fmla="*/ 4077 h 14519"/>
                <a:gd name="connsiteX23" fmla="*/ 13427 w 17078"/>
                <a:gd name="connsiteY23" fmla="*/ 3601 h 1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078" h="14519">
                  <a:moveTo>
                    <a:pt x="13427" y="3601"/>
                  </a:moveTo>
                  <a:cubicBezTo>
                    <a:pt x="12979" y="3221"/>
                    <a:pt x="12741" y="2658"/>
                    <a:pt x="12760" y="2078"/>
                  </a:cubicBezTo>
                  <a:lnTo>
                    <a:pt x="12760" y="363"/>
                  </a:lnTo>
                  <a:cubicBezTo>
                    <a:pt x="12846" y="115"/>
                    <a:pt x="12846" y="-151"/>
                    <a:pt x="12760" y="-399"/>
                  </a:cubicBezTo>
                  <a:cubicBezTo>
                    <a:pt x="12760" y="-399"/>
                    <a:pt x="11998" y="-399"/>
                    <a:pt x="11521" y="-399"/>
                  </a:cubicBezTo>
                  <a:cubicBezTo>
                    <a:pt x="11045" y="-399"/>
                    <a:pt x="7807" y="458"/>
                    <a:pt x="5997" y="363"/>
                  </a:cubicBezTo>
                  <a:lnTo>
                    <a:pt x="4378" y="363"/>
                  </a:lnTo>
                  <a:cubicBezTo>
                    <a:pt x="3568" y="515"/>
                    <a:pt x="2816" y="877"/>
                    <a:pt x="2187" y="1411"/>
                  </a:cubicBezTo>
                  <a:cubicBezTo>
                    <a:pt x="2187" y="1411"/>
                    <a:pt x="1425" y="1982"/>
                    <a:pt x="1425" y="2268"/>
                  </a:cubicBezTo>
                  <a:cubicBezTo>
                    <a:pt x="1425" y="2554"/>
                    <a:pt x="1425" y="2744"/>
                    <a:pt x="1425" y="2934"/>
                  </a:cubicBezTo>
                  <a:cubicBezTo>
                    <a:pt x="1425" y="3125"/>
                    <a:pt x="92" y="4363"/>
                    <a:pt x="-4" y="5220"/>
                  </a:cubicBezTo>
                  <a:cubicBezTo>
                    <a:pt x="-42" y="5468"/>
                    <a:pt x="-42" y="5735"/>
                    <a:pt x="-4" y="5983"/>
                  </a:cubicBezTo>
                  <a:cubicBezTo>
                    <a:pt x="92" y="6802"/>
                    <a:pt x="92" y="7640"/>
                    <a:pt x="-4" y="8459"/>
                  </a:cubicBezTo>
                  <a:cubicBezTo>
                    <a:pt x="54" y="9754"/>
                    <a:pt x="492" y="11012"/>
                    <a:pt x="1235" y="12079"/>
                  </a:cubicBezTo>
                  <a:cubicBezTo>
                    <a:pt x="1863" y="12974"/>
                    <a:pt x="2768" y="13641"/>
                    <a:pt x="3806" y="13984"/>
                  </a:cubicBezTo>
                  <a:cubicBezTo>
                    <a:pt x="5006" y="14317"/>
                    <a:pt x="6292" y="14031"/>
                    <a:pt x="7235" y="13222"/>
                  </a:cubicBezTo>
                  <a:cubicBezTo>
                    <a:pt x="7235" y="13222"/>
                    <a:pt x="7235" y="12650"/>
                    <a:pt x="8093" y="12650"/>
                  </a:cubicBezTo>
                  <a:cubicBezTo>
                    <a:pt x="8950" y="12650"/>
                    <a:pt x="8569" y="12650"/>
                    <a:pt x="8854" y="12650"/>
                  </a:cubicBezTo>
                  <a:cubicBezTo>
                    <a:pt x="9883" y="12936"/>
                    <a:pt x="10969" y="12936"/>
                    <a:pt x="11998" y="12650"/>
                  </a:cubicBezTo>
                  <a:cubicBezTo>
                    <a:pt x="12674" y="12574"/>
                    <a:pt x="13322" y="12346"/>
                    <a:pt x="13903" y="11983"/>
                  </a:cubicBezTo>
                  <a:cubicBezTo>
                    <a:pt x="15417" y="10602"/>
                    <a:pt x="16503" y="8821"/>
                    <a:pt x="17046" y="6840"/>
                  </a:cubicBezTo>
                  <a:cubicBezTo>
                    <a:pt x="17046" y="5792"/>
                    <a:pt x="17046" y="4554"/>
                    <a:pt x="16189" y="4077"/>
                  </a:cubicBezTo>
                  <a:cubicBezTo>
                    <a:pt x="15684" y="4030"/>
                    <a:pt x="15170" y="4030"/>
                    <a:pt x="14665" y="4077"/>
                  </a:cubicBezTo>
                  <a:cubicBezTo>
                    <a:pt x="14265" y="3887"/>
                    <a:pt x="13846" y="3734"/>
                    <a:pt x="13427" y="360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2" name="Freeform: Shape 1081">
              <a:extLst>
                <a:ext uri="{FF2B5EF4-FFF2-40B4-BE49-F238E27FC236}">
                  <a16:creationId xmlns:a16="http://schemas.microsoft.com/office/drawing/2014/main" xmlns="" id="{78F8755F-CBBE-E598-8622-66A526E5C63F}"/>
                </a:ext>
              </a:extLst>
            </p:cNvPr>
            <p:cNvSpPr/>
            <p:nvPr/>
          </p:nvSpPr>
          <p:spPr>
            <a:xfrm>
              <a:off x="5700860" y="4631007"/>
              <a:ext cx="17092" cy="14443"/>
            </a:xfrm>
            <a:custGeom>
              <a:avLst/>
              <a:gdLst>
                <a:gd name="connsiteX0" fmla="*/ 13726 w 17092"/>
                <a:gd name="connsiteY0" fmla="*/ 3650 h 14443"/>
                <a:gd name="connsiteX1" fmla="*/ 13059 w 17092"/>
                <a:gd name="connsiteY1" fmla="*/ 2125 h 14443"/>
                <a:gd name="connsiteX2" fmla="*/ 13059 w 17092"/>
                <a:gd name="connsiteY2" fmla="*/ 411 h 14443"/>
                <a:gd name="connsiteX3" fmla="*/ 13059 w 17092"/>
                <a:gd name="connsiteY3" fmla="*/ -256 h 14443"/>
                <a:gd name="connsiteX4" fmla="*/ 11726 w 17092"/>
                <a:gd name="connsiteY4" fmla="*/ -256 h 14443"/>
                <a:gd name="connsiteX5" fmla="*/ 6201 w 17092"/>
                <a:gd name="connsiteY5" fmla="*/ 315 h 14443"/>
                <a:gd name="connsiteX6" fmla="*/ 4582 w 17092"/>
                <a:gd name="connsiteY6" fmla="*/ 315 h 14443"/>
                <a:gd name="connsiteX7" fmla="*/ 2296 w 17092"/>
                <a:gd name="connsiteY7" fmla="*/ 1268 h 14443"/>
                <a:gd name="connsiteX8" fmla="*/ 1534 w 17092"/>
                <a:gd name="connsiteY8" fmla="*/ 2125 h 14443"/>
                <a:gd name="connsiteX9" fmla="*/ 1534 w 17092"/>
                <a:gd name="connsiteY9" fmla="*/ 2697 h 14443"/>
                <a:gd name="connsiteX10" fmla="*/ 10 w 17092"/>
                <a:gd name="connsiteY10" fmla="*/ 4983 h 14443"/>
                <a:gd name="connsiteX11" fmla="*/ 10 w 17092"/>
                <a:gd name="connsiteY11" fmla="*/ 5745 h 14443"/>
                <a:gd name="connsiteX12" fmla="*/ 10 w 17092"/>
                <a:gd name="connsiteY12" fmla="*/ 8221 h 14443"/>
                <a:gd name="connsiteX13" fmla="*/ 1153 w 17092"/>
                <a:gd name="connsiteY13" fmla="*/ 11936 h 14443"/>
                <a:gd name="connsiteX14" fmla="*/ 3630 w 17092"/>
                <a:gd name="connsiteY14" fmla="*/ 13841 h 14443"/>
                <a:gd name="connsiteX15" fmla="*/ 7059 w 17092"/>
                <a:gd name="connsiteY15" fmla="*/ 13269 h 14443"/>
                <a:gd name="connsiteX16" fmla="*/ 7916 w 17092"/>
                <a:gd name="connsiteY16" fmla="*/ 12698 h 14443"/>
                <a:gd name="connsiteX17" fmla="*/ 8678 w 17092"/>
                <a:gd name="connsiteY17" fmla="*/ 12698 h 14443"/>
                <a:gd name="connsiteX18" fmla="*/ 11821 w 17092"/>
                <a:gd name="connsiteY18" fmla="*/ 13175 h 14443"/>
                <a:gd name="connsiteX19" fmla="*/ 13726 w 17092"/>
                <a:gd name="connsiteY19" fmla="*/ 12508 h 14443"/>
                <a:gd name="connsiteX20" fmla="*/ 17060 w 17092"/>
                <a:gd name="connsiteY20" fmla="*/ 7459 h 14443"/>
                <a:gd name="connsiteX21" fmla="*/ 16298 w 17092"/>
                <a:gd name="connsiteY21" fmla="*/ 4697 h 14443"/>
                <a:gd name="connsiteX22" fmla="*/ 14774 w 17092"/>
                <a:gd name="connsiteY22" fmla="*/ 4697 h 1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092" h="14443">
                  <a:moveTo>
                    <a:pt x="13726" y="3650"/>
                  </a:moveTo>
                  <a:cubicBezTo>
                    <a:pt x="13269" y="3278"/>
                    <a:pt x="13021" y="2716"/>
                    <a:pt x="13059" y="2125"/>
                  </a:cubicBezTo>
                  <a:lnTo>
                    <a:pt x="13059" y="411"/>
                  </a:lnTo>
                  <a:cubicBezTo>
                    <a:pt x="13107" y="192"/>
                    <a:pt x="13107" y="-37"/>
                    <a:pt x="13059" y="-256"/>
                  </a:cubicBezTo>
                  <a:cubicBezTo>
                    <a:pt x="12631" y="-447"/>
                    <a:pt x="12154" y="-447"/>
                    <a:pt x="11726" y="-256"/>
                  </a:cubicBezTo>
                  <a:cubicBezTo>
                    <a:pt x="9897" y="30"/>
                    <a:pt x="8049" y="220"/>
                    <a:pt x="6201" y="315"/>
                  </a:cubicBezTo>
                  <a:cubicBezTo>
                    <a:pt x="5668" y="220"/>
                    <a:pt x="5116" y="220"/>
                    <a:pt x="4582" y="315"/>
                  </a:cubicBezTo>
                  <a:cubicBezTo>
                    <a:pt x="3744" y="392"/>
                    <a:pt x="2944" y="725"/>
                    <a:pt x="2296" y="1268"/>
                  </a:cubicBezTo>
                  <a:cubicBezTo>
                    <a:pt x="1925" y="1421"/>
                    <a:pt x="1648" y="1735"/>
                    <a:pt x="1534" y="2125"/>
                  </a:cubicBezTo>
                  <a:cubicBezTo>
                    <a:pt x="1534" y="2125"/>
                    <a:pt x="1534" y="2125"/>
                    <a:pt x="1534" y="2697"/>
                  </a:cubicBezTo>
                  <a:cubicBezTo>
                    <a:pt x="1534" y="3268"/>
                    <a:pt x="105" y="4126"/>
                    <a:pt x="10" y="4983"/>
                  </a:cubicBezTo>
                  <a:cubicBezTo>
                    <a:pt x="-85" y="5840"/>
                    <a:pt x="10" y="4983"/>
                    <a:pt x="10" y="5745"/>
                  </a:cubicBezTo>
                  <a:cubicBezTo>
                    <a:pt x="105" y="6564"/>
                    <a:pt x="105" y="7402"/>
                    <a:pt x="10" y="8221"/>
                  </a:cubicBezTo>
                  <a:cubicBezTo>
                    <a:pt x="10" y="9545"/>
                    <a:pt x="410" y="10841"/>
                    <a:pt x="1153" y="11936"/>
                  </a:cubicBezTo>
                  <a:cubicBezTo>
                    <a:pt x="1706" y="12869"/>
                    <a:pt x="2591" y="13546"/>
                    <a:pt x="3630" y="13841"/>
                  </a:cubicBezTo>
                  <a:cubicBezTo>
                    <a:pt x="4792" y="14251"/>
                    <a:pt x="6087" y="14031"/>
                    <a:pt x="7059" y="13269"/>
                  </a:cubicBezTo>
                  <a:cubicBezTo>
                    <a:pt x="7059" y="13269"/>
                    <a:pt x="7535" y="12698"/>
                    <a:pt x="7916" y="12698"/>
                  </a:cubicBezTo>
                  <a:lnTo>
                    <a:pt x="8678" y="12698"/>
                  </a:lnTo>
                  <a:cubicBezTo>
                    <a:pt x="9678" y="13098"/>
                    <a:pt x="10754" y="13260"/>
                    <a:pt x="11821" y="13175"/>
                  </a:cubicBezTo>
                  <a:cubicBezTo>
                    <a:pt x="12497" y="13098"/>
                    <a:pt x="13145" y="12869"/>
                    <a:pt x="13726" y="12508"/>
                  </a:cubicBezTo>
                  <a:cubicBezTo>
                    <a:pt x="15288" y="11174"/>
                    <a:pt x="16441" y="9421"/>
                    <a:pt x="17060" y="7459"/>
                  </a:cubicBezTo>
                  <a:cubicBezTo>
                    <a:pt x="17060" y="6507"/>
                    <a:pt x="17060" y="5173"/>
                    <a:pt x="16298" y="4697"/>
                  </a:cubicBezTo>
                  <a:cubicBezTo>
                    <a:pt x="15793" y="4602"/>
                    <a:pt x="15279" y="4602"/>
                    <a:pt x="14774" y="469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3" name="Freeform: Shape 1082">
              <a:extLst>
                <a:ext uri="{FF2B5EF4-FFF2-40B4-BE49-F238E27FC236}">
                  <a16:creationId xmlns:a16="http://schemas.microsoft.com/office/drawing/2014/main" xmlns="" id="{3009F0A7-3310-AC45-3107-A4A899273A19}"/>
                </a:ext>
              </a:extLst>
            </p:cNvPr>
            <p:cNvSpPr/>
            <p:nvPr/>
          </p:nvSpPr>
          <p:spPr>
            <a:xfrm>
              <a:off x="5528178" y="4665916"/>
              <a:ext cx="17175" cy="14264"/>
            </a:xfrm>
            <a:custGeom>
              <a:avLst/>
              <a:gdLst>
                <a:gd name="connsiteX0" fmla="*/ 13719 w 17175"/>
                <a:gd name="connsiteY0" fmla="*/ 4077 h 14264"/>
                <a:gd name="connsiteX1" fmla="*/ 13148 w 17175"/>
                <a:gd name="connsiteY1" fmla="*/ 2554 h 14264"/>
                <a:gd name="connsiteX2" fmla="*/ 13148 w 17175"/>
                <a:gd name="connsiteY2" fmla="*/ 839 h 14264"/>
                <a:gd name="connsiteX3" fmla="*/ 13148 w 17175"/>
                <a:gd name="connsiteY3" fmla="*/ 77 h 14264"/>
                <a:gd name="connsiteX4" fmla="*/ 11910 w 17175"/>
                <a:gd name="connsiteY4" fmla="*/ -399 h 14264"/>
                <a:gd name="connsiteX5" fmla="*/ 6290 w 17175"/>
                <a:gd name="connsiteY5" fmla="*/ 77 h 14264"/>
                <a:gd name="connsiteX6" fmla="*/ 4671 w 17175"/>
                <a:gd name="connsiteY6" fmla="*/ 77 h 14264"/>
                <a:gd name="connsiteX7" fmla="*/ 2385 w 17175"/>
                <a:gd name="connsiteY7" fmla="*/ 1029 h 14264"/>
                <a:gd name="connsiteX8" fmla="*/ 1623 w 17175"/>
                <a:gd name="connsiteY8" fmla="*/ 1792 h 14264"/>
                <a:gd name="connsiteX9" fmla="*/ 1623 w 17175"/>
                <a:gd name="connsiteY9" fmla="*/ 2458 h 14264"/>
                <a:gd name="connsiteX10" fmla="*/ 3 w 17175"/>
                <a:gd name="connsiteY10" fmla="*/ 4649 h 14264"/>
                <a:gd name="connsiteX11" fmla="*/ 3 w 17175"/>
                <a:gd name="connsiteY11" fmla="*/ 5506 h 14264"/>
                <a:gd name="connsiteX12" fmla="*/ 3 w 17175"/>
                <a:gd name="connsiteY12" fmla="*/ 7888 h 14264"/>
                <a:gd name="connsiteX13" fmla="*/ 1051 w 17175"/>
                <a:gd name="connsiteY13" fmla="*/ 11603 h 14264"/>
                <a:gd name="connsiteX14" fmla="*/ 3528 w 17175"/>
                <a:gd name="connsiteY14" fmla="*/ 13698 h 14264"/>
                <a:gd name="connsiteX15" fmla="*/ 6957 w 17175"/>
                <a:gd name="connsiteY15" fmla="*/ 13126 h 14264"/>
                <a:gd name="connsiteX16" fmla="*/ 7909 w 17175"/>
                <a:gd name="connsiteY16" fmla="*/ 12555 h 14264"/>
                <a:gd name="connsiteX17" fmla="*/ 8576 w 17175"/>
                <a:gd name="connsiteY17" fmla="*/ 12555 h 14264"/>
                <a:gd name="connsiteX18" fmla="*/ 11719 w 17175"/>
                <a:gd name="connsiteY18" fmla="*/ 12555 h 14264"/>
                <a:gd name="connsiteX19" fmla="*/ 13624 w 17175"/>
                <a:gd name="connsiteY19" fmla="*/ 11983 h 14264"/>
                <a:gd name="connsiteX20" fmla="*/ 17053 w 17175"/>
                <a:gd name="connsiteY20" fmla="*/ 6935 h 14264"/>
                <a:gd name="connsiteX21" fmla="*/ 16291 w 17175"/>
                <a:gd name="connsiteY21" fmla="*/ 4173 h 14264"/>
                <a:gd name="connsiteX22" fmla="*/ 14863 w 17175"/>
                <a:gd name="connsiteY22" fmla="*/ 4173 h 1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75" h="14264">
                  <a:moveTo>
                    <a:pt x="13719" y="4077"/>
                  </a:moveTo>
                  <a:cubicBezTo>
                    <a:pt x="13300" y="3687"/>
                    <a:pt x="13091" y="3125"/>
                    <a:pt x="13148" y="2554"/>
                  </a:cubicBezTo>
                  <a:lnTo>
                    <a:pt x="13148" y="839"/>
                  </a:lnTo>
                  <a:cubicBezTo>
                    <a:pt x="13196" y="592"/>
                    <a:pt x="13196" y="325"/>
                    <a:pt x="13148" y="77"/>
                  </a:cubicBezTo>
                  <a:cubicBezTo>
                    <a:pt x="12786" y="-199"/>
                    <a:pt x="12357" y="-361"/>
                    <a:pt x="11910" y="-399"/>
                  </a:cubicBezTo>
                  <a:cubicBezTo>
                    <a:pt x="10052" y="-104"/>
                    <a:pt x="8176" y="58"/>
                    <a:pt x="6290" y="77"/>
                  </a:cubicBezTo>
                  <a:lnTo>
                    <a:pt x="4671" y="77"/>
                  </a:lnTo>
                  <a:cubicBezTo>
                    <a:pt x="3842" y="192"/>
                    <a:pt x="3051" y="525"/>
                    <a:pt x="2385" y="1029"/>
                  </a:cubicBezTo>
                  <a:cubicBezTo>
                    <a:pt x="2042" y="1172"/>
                    <a:pt x="1766" y="1449"/>
                    <a:pt x="1623" y="1792"/>
                  </a:cubicBezTo>
                  <a:cubicBezTo>
                    <a:pt x="1575" y="2011"/>
                    <a:pt x="1575" y="2239"/>
                    <a:pt x="1623" y="2458"/>
                  </a:cubicBezTo>
                  <a:cubicBezTo>
                    <a:pt x="1623" y="3316"/>
                    <a:pt x="194" y="3887"/>
                    <a:pt x="3" y="4649"/>
                  </a:cubicBezTo>
                  <a:cubicBezTo>
                    <a:pt x="-44" y="4935"/>
                    <a:pt x="-44" y="5220"/>
                    <a:pt x="3" y="5506"/>
                  </a:cubicBezTo>
                  <a:cubicBezTo>
                    <a:pt x="99" y="6297"/>
                    <a:pt x="99" y="7097"/>
                    <a:pt x="3" y="7888"/>
                  </a:cubicBezTo>
                  <a:cubicBezTo>
                    <a:pt x="-44" y="9202"/>
                    <a:pt x="318" y="10507"/>
                    <a:pt x="1051" y="11603"/>
                  </a:cubicBezTo>
                  <a:cubicBezTo>
                    <a:pt x="1613" y="12564"/>
                    <a:pt x="2489" y="13307"/>
                    <a:pt x="3528" y="13698"/>
                  </a:cubicBezTo>
                  <a:cubicBezTo>
                    <a:pt x="4699" y="14050"/>
                    <a:pt x="5966" y="13841"/>
                    <a:pt x="6957" y="13126"/>
                  </a:cubicBezTo>
                  <a:cubicBezTo>
                    <a:pt x="7185" y="12812"/>
                    <a:pt x="7528" y="12612"/>
                    <a:pt x="7909" y="12555"/>
                  </a:cubicBezTo>
                  <a:cubicBezTo>
                    <a:pt x="7909" y="12555"/>
                    <a:pt x="7909" y="12555"/>
                    <a:pt x="8576" y="12555"/>
                  </a:cubicBezTo>
                  <a:cubicBezTo>
                    <a:pt x="9614" y="12802"/>
                    <a:pt x="10681" y="12802"/>
                    <a:pt x="11719" y="12555"/>
                  </a:cubicBezTo>
                  <a:cubicBezTo>
                    <a:pt x="12396" y="12555"/>
                    <a:pt x="13062" y="12355"/>
                    <a:pt x="13624" y="11983"/>
                  </a:cubicBezTo>
                  <a:cubicBezTo>
                    <a:pt x="15215" y="10650"/>
                    <a:pt x="16405" y="8907"/>
                    <a:pt x="17053" y="6935"/>
                  </a:cubicBezTo>
                  <a:cubicBezTo>
                    <a:pt x="17053" y="5983"/>
                    <a:pt x="17529" y="4649"/>
                    <a:pt x="16291" y="4173"/>
                  </a:cubicBezTo>
                  <a:cubicBezTo>
                    <a:pt x="15825" y="4068"/>
                    <a:pt x="15329" y="4068"/>
                    <a:pt x="14863" y="417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4" name="Freeform: Shape 1083">
              <a:extLst>
                <a:ext uri="{FF2B5EF4-FFF2-40B4-BE49-F238E27FC236}">
                  <a16:creationId xmlns:a16="http://schemas.microsoft.com/office/drawing/2014/main" xmlns="" id="{7A43D748-C895-AFE7-6EC4-B3DB7AA0304F}"/>
                </a:ext>
              </a:extLst>
            </p:cNvPr>
            <p:cNvSpPr/>
            <p:nvPr/>
          </p:nvSpPr>
          <p:spPr>
            <a:xfrm>
              <a:off x="5414252" y="4691988"/>
              <a:ext cx="17190" cy="13945"/>
            </a:xfrm>
            <a:custGeom>
              <a:avLst/>
              <a:gdLst>
                <a:gd name="connsiteX0" fmla="*/ 13631 w 17190"/>
                <a:gd name="connsiteY0" fmla="*/ 3723 h 13945"/>
                <a:gd name="connsiteX1" fmla="*/ 13059 w 17190"/>
                <a:gd name="connsiteY1" fmla="*/ 2199 h 13945"/>
                <a:gd name="connsiteX2" fmla="*/ 13059 w 17190"/>
                <a:gd name="connsiteY2" fmla="*/ 484 h 13945"/>
                <a:gd name="connsiteX3" fmla="*/ 13059 w 17190"/>
                <a:gd name="connsiteY3" fmla="*/ -277 h 13945"/>
                <a:gd name="connsiteX4" fmla="*/ 11726 w 17190"/>
                <a:gd name="connsiteY4" fmla="*/ -277 h 13945"/>
                <a:gd name="connsiteX5" fmla="*/ 6201 w 17190"/>
                <a:gd name="connsiteY5" fmla="*/ -277 h 13945"/>
                <a:gd name="connsiteX6" fmla="*/ 4582 w 17190"/>
                <a:gd name="connsiteY6" fmla="*/ -277 h 13945"/>
                <a:gd name="connsiteX7" fmla="*/ 2296 w 17190"/>
                <a:gd name="connsiteY7" fmla="*/ 675 h 13945"/>
                <a:gd name="connsiteX8" fmla="*/ 1534 w 17190"/>
                <a:gd name="connsiteY8" fmla="*/ 1532 h 13945"/>
                <a:gd name="connsiteX9" fmla="*/ 1534 w 17190"/>
                <a:gd name="connsiteY9" fmla="*/ 2104 h 13945"/>
                <a:gd name="connsiteX10" fmla="*/ 10 w 17190"/>
                <a:gd name="connsiteY10" fmla="*/ 4390 h 13945"/>
                <a:gd name="connsiteX11" fmla="*/ 10 w 17190"/>
                <a:gd name="connsiteY11" fmla="*/ 5152 h 13945"/>
                <a:gd name="connsiteX12" fmla="*/ 10 w 17190"/>
                <a:gd name="connsiteY12" fmla="*/ 7628 h 13945"/>
                <a:gd name="connsiteX13" fmla="*/ 1058 w 17190"/>
                <a:gd name="connsiteY13" fmla="*/ 11343 h 13945"/>
                <a:gd name="connsiteX14" fmla="*/ 3534 w 17190"/>
                <a:gd name="connsiteY14" fmla="*/ 13343 h 13945"/>
                <a:gd name="connsiteX15" fmla="*/ 6963 w 17190"/>
                <a:gd name="connsiteY15" fmla="*/ 12772 h 13945"/>
                <a:gd name="connsiteX16" fmla="*/ 7916 w 17190"/>
                <a:gd name="connsiteY16" fmla="*/ 12200 h 13945"/>
                <a:gd name="connsiteX17" fmla="*/ 8583 w 17190"/>
                <a:gd name="connsiteY17" fmla="*/ 12200 h 13945"/>
                <a:gd name="connsiteX18" fmla="*/ 11726 w 17190"/>
                <a:gd name="connsiteY18" fmla="*/ 12772 h 13945"/>
                <a:gd name="connsiteX19" fmla="*/ 13631 w 17190"/>
                <a:gd name="connsiteY19" fmla="*/ 12200 h 13945"/>
                <a:gd name="connsiteX20" fmla="*/ 17060 w 17190"/>
                <a:gd name="connsiteY20" fmla="*/ 7152 h 13945"/>
                <a:gd name="connsiteX21" fmla="*/ 16393 w 17190"/>
                <a:gd name="connsiteY21" fmla="*/ 4390 h 13945"/>
                <a:gd name="connsiteX22" fmla="*/ 14869 w 17190"/>
                <a:gd name="connsiteY22" fmla="*/ 4390 h 13945"/>
                <a:gd name="connsiteX23" fmla="*/ 13631 w 17190"/>
                <a:gd name="connsiteY23" fmla="*/ 3723 h 1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90" h="13945">
                  <a:moveTo>
                    <a:pt x="13631" y="3723"/>
                  </a:moveTo>
                  <a:cubicBezTo>
                    <a:pt x="13183" y="3351"/>
                    <a:pt x="12964" y="2771"/>
                    <a:pt x="13059" y="2199"/>
                  </a:cubicBezTo>
                  <a:lnTo>
                    <a:pt x="13059" y="484"/>
                  </a:lnTo>
                  <a:cubicBezTo>
                    <a:pt x="13116" y="237"/>
                    <a:pt x="13116" y="-30"/>
                    <a:pt x="13059" y="-277"/>
                  </a:cubicBezTo>
                  <a:cubicBezTo>
                    <a:pt x="12631" y="-440"/>
                    <a:pt x="12154" y="-440"/>
                    <a:pt x="11726" y="-277"/>
                  </a:cubicBezTo>
                  <a:cubicBezTo>
                    <a:pt x="9916" y="-277"/>
                    <a:pt x="8011" y="389"/>
                    <a:pt x="6201" y="-277"/>
                  </a:cubicBezTo>
                  <a:cubicBezTo>
                    <a:pt x="5658" y="-335"/>
                    <a:pt x="5125" y="-335"/>
                    <a:pt x="4582" y="-277"/>
                  </a:cubicBezTo>
                  <a:cubicBezTo>
                    <a:pt x="3763" y="-116"/>
                    <a:pt x="2982" y="208"/>
                    <a:pt x="2296" y="675"/>
                  </a:cubicBezTo>
                  <a:cubicBezTo>
                    <a:pt x="2296" y="675"/>
                    <a:pt x="1534" y="675"/>
                    <a:pt x="1534" y="1532"/>
                  </a:cubicBezTo>
                  <a:cubicBezTo>
                    <a:pt x="1534" y="2389"/>
                    <a:pt x="1534" y="1532"/>
                    <a:pt x="1534" y="2104"/>
                  </a:cubicBezTo>
                  <a:cubicBezTo>
                    <a:pt x="1534" y="2675"/>
                    <a:pt x="105" y="3532"/>
                    <a:pt x="10" y="4390"/>
                  </a:cubicBezTo>
                  <a:cubicBezTo>
                    <a:pt x="-85" y="5247"/>
                    <a:pt x="10" y="4390"/>
                    <a:pt x="10" y="5152"/>
                  </a:cubicBezTo>
                  <a:cubicBezTo>
                    <a:pt x="105" y="5971"/>
                    <a:pt x="105" y="6809"/>
                    <a:pt x="10" y="7628"/>
                  </a:cubicBezTo>
                  <a:cubicBezTo>
                    <a:pt x="29" y="8933"/>
                    <a:pt x="391" y="10219"/>
                    <a:pt x="1058" y="11343"/>
                  </a:cubicBezTo>
                  <a:cubicBezTo>
                    <a:pt x="1648" y="12257"/>
                    <a:pt x="2515" y="12953"/>
                    <a:pt x="3534" y="13343"/>
                  </a:cubicBezTo>
                  <a:cubicBezTo>
                    <a:pt x="4696" y="13753"/>
                    <a:pt x="5992" y="13534"/>
                    <a:pt x="6963" y="12772"/>
                  </a:cubicBezTo>
                  <a:cubicBezTo>
                    <a:pt x="7249" y="12524"/>
                    <a:pt x="7563" y="12333"/>
                    <a:pt x="7916" y="12200"/>
                  </a:cubicBezTo>
                  <a:lnTo>
                    <a:pt x="8583" y="12200"/>
                  </a:lnTo>
                  <a:cubicBezTo>
                    <a:pt x="9554" y="12676"/>
                    <a:pt x="10650" y="12876"/>
                    <a:pt x="11726" y="12772"/>
                  </a:cubicBezTo>
                  <a:cubicBezTo>
                    <a:pt x="12393" y="12724"/>
                    <a:pt x="13050" y="12533"/>
                    <a:pt x="13631" y="12200"/>
                  </a:cubicBezTo>
                  <a:cubicBezTo>
                    <a:pt x="15222" y="10867"/>
                    <a:pt x="16412" y="9124"/>
                    <a:pt x="17060" y="7152"/>
                  </a:cubicBezTo>
                  <a:cubicBezTo>
                    <a:pt x="17060" y="6200"/>
                    <a:pt x="17536" y="4866"/>
                    <a:pt x="16393" y="4390"/>
                  </a:cubicBezTo>
                  <a:cubicBezTo>
                    <a:pt x="15888" y="4294"/>
                    <a:pt x="15374" y="4294"/>
                    <a:pt x="14869" y="4390"/>
                  </a:cubicBezTo>
                  <a:cubicBezTo>
                    <a:pt x="14498" y="4104"/>
                    <a:pt x="14079" y="3875"/>
                    <a:pt x="13631" y="37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5" name="Freeform: Shape 1084">
              <a:extLst>
                <a:ext uri="{FF2B5EF4-FFF2-40B4-BE49-F238E27FC236}">
                  <a16:creationId xmlns:a16="http://schemas.microsoft.com/office/drawing/2014/main" xmlns="" id="{67D846E5-C10A-2481-2FC0-71A4451F551A}"/>
                </a:ext>
              </a:extLst>
            </p:cNvPr>
            <p:cNvSpPr/>
            <p:nvPr/>
          </p:nvSpPr>
          <p:spPr>
            <a:xfrm>
              <a:off x="5274880" y="4745900"/>
              <a:ext cx="17114" cy="13882"/>
            </a:xfrm>
            <a:custGeom>
              <a:avLst/>
              <a:gdLst>
                <a:gd name="connsiteX0" fmla="*/ 13748 w 17114"/>
                <a:gd name="connsiteY0" fmla="*/ 3723 h 13882"/>
                <a:gd name="connsiteX1" fmla="*/ 13177 w 17114"/>
                <a:gd name="connsiteY1" fmla="*/ 2199 h 13882"/>
                <a:gd name="connsiteX2" fmla="*/ 13177 w 17114"/>
                <a:gd name="connsiteY2" fmla="*/ 484 h 13882"/>
                <a:gd name="connsiteX3" fmla="*/ 13177 w 17114"/>
                <a:gd name="connsiteY3" fmla="*/ -278 h 13882"/>
                <a:gd name="connsiteX4" fmla="*/ 11938 w 17114"/>
                <a:gd name="connsiteY4" fmla="*/ -278 h 13882"/>
                <a:gd name="connsiteX5" fmla="*/ 6414 w 17114"/>
                <a:gd name="connsiteY5" fmla="*/ -278 h 13882"/>
                <a:gd name="connsiteX6" fmla="*/ 4699 w 17114"/>
                <a:gd name="connsiteY6" fmla="*/ -278 h 13882"/>
                <a:gd name="connsiteX7" fmla="*/ 2413 w 17114"/>
                <a:gd name="connsiteY7" fmla="*/ 580 h 13882"/>
                <a:gd name="connsiteX8" fmla="*/ 1651 w 17114"/>
                <a:gd name="connsiteY8" fmla="*/ 1437 h 13882"/>
                <a:gd name="connsiteX9" fmla="*/ 1651 w 17114"/>
                <a:gd name="connsiteY9" fmla="*/ 2008 h 13882"/>
                <a:gd name="connsiteX10" fmla="*/ 32 w 17114"/>
                <a:gd name="connsiteY10" fmla="*/ 4295 h 13882"/>
                <a:gd name="connsiteX11" fmla="*/ 32 w 17114"/>
                <a:gd name="connsiteY11" fmla="*/ 5056 h 13882"/>
                <a:gd name="connsiteX12" fmla="*/ 32 w 17114"/>
                <a:gd name="connsiteY12" fmla="*/ 7533 h 13882"/>
                <a:gd name="connsiteX13" fmla="*/ 1080 w 17114"/>
                <a:gd name="connsiteY13" fmla="*/ 11248 h 13882"/>
                <a:gd name="connsiteX14" fmla="*/ 3461 w 17114"/>
                <a:gd name="connsiteY14" fmla="*/ 13248 h 13882"/>
                <a:gd name="connsiteX15" fmla="*/ 6985 w 17114"/>
                <a:gd name="connsiteY15" fmla="*/ 12771 h 13882"/>
                <a:gd name="connsiteX16" fmla="*/ 7843 w 17114"/>
                <a:gd name="connsiteY16" fmla="*/ 12200 h 13882"/>
                <a:gd name="connsiteX17" fmla="*/ 8509 w 17114"/>
                <a:gd name="connsiteY17" fmla="*/ 12200 h 13882"/>
                <a:gd name="connsiteX18" fmla="*/ 11653 w 17114"/>
                <a:gd name="connsiteY18" fmla="*/ 12771 h 13882"/>
                <a:gd name="connsiteX19" fmla="*/ 13558 w 17114"/>
                <a:gd name="connsiteY19" fmla="*/ 12200 h 13882"/>
                <a:gd name="connsiteX20" fmla="*/ 17082 w 17114"/>
                <a:gd name="connsiteY20" fmla="*/ 7247 h 13882"/>
                <a:gd name="connsiteX21" fmla="*/ 16415 w 17114"/>
                <a:gd name="connsiteY21" fmla="*/ 4389 h 13882"/>
                <a:gd name="connsiteX22" fmla="*/ 14891 w 17114"/>
                <a:gd name="connsiteY22" fmla="*/ 4389 h 13882"/>
                <a:gd name="connsiteX23" fmla="*/ 13748 w 17114"/>
                <a:gd name="connsiteY23" fmla="*/ 3723 h 1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14" h="13882">
                  <a:moveTo>
                    <a:pt x="13748" y="3723"/>
                  </a:moveTo>
                  <a:cubicBezTo>
                    <a:pt x="13300" y="3352"/>
                    <a:pt x="13081" y="2770"/>
                    <a:pt x="13177" y="2199"/>
                  </a:cubicBezTo>
                  <a:lnTo>
                    <a:pt x="13177" y="484"/>
                  </a:lnTo>
                  <a:cubicBezTo>
                    <a:pt x="13234" y="237"/>
                    <a:pt x="13234" y="-30"/>
                    <a:pt x="13177" y="-278"/>
                  </a:cubicBezTo>
                  <a:cubicBezTo>
                    <a:pt x="12776" y="-439"/>
                    <a:pt x="12338" y="-439"/>
                    <a:pt x="11938" y="-278"/>
                  </a:cubicBezTo>
                  <a:cubicBezTo>
                    <a:pt x="10129" y="-278"/>
                    <a:pt x="8128" y="389"/>
                    <a:pt x="6414" y="-278"/>
                  </a:cubicBezTo>
                  <a:cubicBezTo>
                    <a:pt x="5842" y="-373"/>
                    <a:pt x="5271" y="-373"/>
                    <a:pt x="4699" y="-278"/>
                  </a:cubicBezTo>
                  <a:cubicBezTo>
                    <a:pt x="3880" y="-182"/>
                    <a:pt x="3099" y="113"/>
                    <a:pt x="2413" y="580"/>
                  </a:cubicBezTo>
                  <a:cubicBezTo>
                    <a:pt x="2413" y="580"/>
                    <a:pt x="1747" y="580"/>
                    <a:pt x="1651" y="1437"/>
                  </a:cubicBezTo>
                  <a:cubicBezTo>
                    <a:pt x="1556" y="2294"/>
                    <a:pt x="1651" y="1437"/>
                    <a:pt x="1651" y="2008"/>
                  </a:cubicBezTo>
                  <a:cubicBezTo>
                    <a:pt x="1651" y="2580"/>
                    <a:pt x="127" y="3437"/>
                    <a:pt x="32" y="4295"/>
                  </a:cubicBezTo>
                  <a:cubicBezTo>
                    <a:pt x="-54" y="4542"/>
                    <a:pt x="-54" y="4809"/>
                    <a:pt x="32" y="5056"/>
                  </a:cubicBezTo>
                  <a:cubicBezTo>
                    <a:pt x="127" y="5875"/>
                    <a:pt x="127" y="6714"/>
                    <a:pt x="32" y="7533"/>
                  </a:cubicBezTo>
                  <a:cubicBezTo>
                    <a:pt x="-35" y="8857"/>
                    <a:pt x="327" y="10162"/>
                    <a:pt x="1080" y="11248"/>
                  </a:cubicBezTo>
                  <a:cubicBezTo>
                    <a:pt x="1613" y="12171"/>
                    <a:pt x="2461" y="12877"/>
                    <a:pt x="3461" y="13248"/>
                  </a:cubicBezTo>
                  <a:cubicBezTo>
                    <a:pt x="4642" y="13686"/>
                    <a:pt x="5957" y="13505"/>
                    <a:pt x="6985" y="12771"/>
                  </a:cubicBezTo>
                  <a:cubicBezTo>
                    <a:pt x="7147" y="12448"/>
                    <a:pt x="7481" y="12228"/>
                    <a:pt x="7843" y="12200"/>
                  </a:cubicBezTo>
                  <a:lnTo>
                    <a:pt x="8509" y="12200"/>
                  </a:lnTo>
                  <a:cubicBezTo>
                    <a:pt x="9490" y="12667"/>
                    <a:pt x="10576" y="12867"/>
                    <a:pt x="11653" y="12771"/>
                  </a:cubicBezTo>
                  <a:cubicBezTo>
                    <a:pt x="12329" y="12743"/>
                    <a:pt x="12977" y="12543"/>
                    <a:pt x="13558" y="12200"/>
                  </a:cubicBezTo>
                  <a:cubicBezTo>
                    <a:pt x="15177" y="10914"/>
                    <a:pt x="16406" y="9200"/>
                    <a:pt x="17082" y="7247"/>
                  </a:cubicBezTo>
                  <a:cubicBezTo>
                    <a:pt x="17082" y="6199"/>
                    <a:pt x="17082" y="4961"/>
                    <a:pt x="16415" y="4389"/>
                  </a:cubicBezTo>
                  <a:cubicBezTo>
                    <a:pt x="15910" y="4295"/>
                    <a:pt x="15396" y="4295"/>
                    <a:pt x="14891" y="4389"/>
                  </a:cubicBezTo>
                  <a:cubicBezTo>
                    <a:pt x="14548" y="4113"/>
                    <a:pt x="14158" y="3885"/>
                    <a:pt x="13748" y="3723"/>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086" name="Freeform: Shape 1085">
              <a:extLst>
                <a:ext uri="{FF2B5EF4-FFF2-40B4-BE49-F238E27FC236}">
                  <a16:creationId xmlns:a16="http://schemas.microsoft.com/office/drawing/2014/main" xmlns="" id="{E2D43E36-8A36-A1BD-8E1C-DFE02A3EB9CD}"/>
                </a:ext>
              </a:extLst>
            </p:cNvPr>
            <p:cNvSpPr/>
            <p:nvPr/>
          </p:nvSpPr>
          <p:spPr>
            <a:xfrm>
              <a:off x="6612635" y="4418075"/>
              <a:ext cx="38100" cy="39719"/>
            </a:xfrm>
            <a:custGeom>
              <a:avLst/>
              <a:gdLst>
                <a:gd name="connsiteX0" fmla="*/ 16065 w 38100"/>
                <a:gd name="connsiteY0" fmla="*/ 19889 h 39719"/>
                <a:gd name="connsiteX1" fmla="*/ 35591 w 38100"/>
                <a:gd name="connsiteY1" fmla="*/ 36939 h 39719"/>
                <a:gd name="connsiteX2" fmla="*/ 38068 w 38100"/>
                <a:gd name="connsiteY2" fmla="*/ 39320 h 39719"/>
                <a:gd name="connsiteX3" fmla="*/ -32 w 38100"/>
                <a:gd name="connsiteY3" fmla="*/ -399 h 39719"/>
                <a:gd name="connsiteX4" fmla="*/ 16065 w 38100"/>
                <a:gd name="connsiteY4" fmla="*/ 19889 h 39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9719">
                  <a:moveTo>
                    <a:pt x="16065" y="19889"/>
                  </a:moveTo>
                  <a:cubicBezTo>
                    <a:pt x="22161" y="26081"/>
                    <a:pt x="29114" y="31224"/>
                    <a:pt x="35591" y="36939"/>
                  </a:cubicBezTo>
                  <a:lnTo>
                    <a:pt x="38068" y="39320"/>
                  </a:lnTo>
                  <a:lnTo>
                    <a:pt x="-32" y="-399"/>
                  </a:lnTo>
                  <a:cubicBezTo>
                    <a:pt x="4711" y="6831"/>
                    <a:pt x="10102" y="13622"/>
                    <a:pt x="16065" y="19889"/>
                  </a:cubicBezTo>
                  <a:close/>
                </a:path>
              </a:pathLst>
            </a:custGeom>
            <a:solidFill>
              <a:srgbClr val="B4B4DA"/>
            </a:solidFill>
            <a:ln w="9525" cap="flat">
              <a:noFill/>
              <a:prstDash val="solid"/>
              <a:miter/>
            </a:ln>
          </p:spPr>
          <p:txBody>
            <a:bodyPr rtlCol="0" anchor="ctr"/>
            <a:lstStyle/>
            <a:p>
              <a:endParaRPr lang="en-IN"/>
            </a:p>
          </p:txBody>
        </p:sp>
        <p:sp>
          <p:nvSpPr>
            <p:cNvPr id="1087" name="Freeform: Shape 1086">
              <a:extLst>
                <a:ext uri="{FF2B5EF4-FFF2-40B4-BE49-F238E27FC236}">
                  <a16:creationId xmlns:a16="http://schemas.microsoft.com/office/drawing/2014/main" xmlns="" id="{701A3303-0BF9-69C2-E3B6-8F377C5D57BC}"/>
                </a:ext>
              </a:extLst>
            </p:cNvPr>
            <p:cNvSpPr/>
            <p:nvPr/>
          </p:nvSpPr>
          <p:spPr>
            <a:xfrm>
              <a:off x="6135141" y="4798313"/>
              <a:ext cx="2196" cy="4846"/>
            </a:xfrm>
            <a:custGeom>
              <a:avLst/>
              <a:gdLst>
                <a:gd name="connsiteX0" fmla="*/ 545 w 2196"/>
                <a:gd name="connsiteY0" fmla="*/ -399 h 4846"/>
                <a:gd name="connsiteX1" fmla="*/ 545 w 2196"/>
                <a:gd name="connsiteY1" fmla="*/ 268 h 4846"/>
                <a:gd name="connsiteX2" fmla="*/ -27 w 2196"/>
                <a:gd name="connsiteY2" fmla="*/ 2173 h 4846"/>
                <a:gd name="connsiteX3" fmla="*/ 735 w 2196"/>
                <a:gd name="connsiteY3" fmla="*/ 4269 h 4846"/>
                <a:gd name="connsiteX4" fmla="*/ 2164 w 2196"/>
                <a:gd name="connsiteY4" fmla="*/ 4269 h 4846"/>
                <a:gd name="connsiteX5" fmla="*/ 2164 w 2196"/>
                <a:gd name="connsiteY5" fmla="*/ 4269 h 4846"/>
                <a:gd name="connsiteX6" fmla="*/ 1592 w 2196"/>
                <a:gd name="connsiteY6" fmla="*/ 3030 h 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 h="4846">
                  <a:moveTo>
                    <a:pt x="545" y="-399"/>
                  </a:moveTo>
                  <a:cubicBezTo>
                    <a:pt x="497" y="-180"/>
                    <a:pt x="497" y="49"/>
                    <a:pt x="545" y="268"/>
                  </a:cubicBezTo>
                  <a:cubicBezTo>
                    <a:pt x="297" y="887"/>
                    <a:pt x="106" y="1525"/>
                    <a:pt x="-27" y="2173"/>
                  </a:cubicBezTo>
                  <a:cubicBezTo>
                    <a:pt x="-75" y="2944"/>
                    <a:pt x="202" y="3707"/>
                    <a:pt x="735" y="4269"/>
                  </a:cubicBezTo>
                  <a:cubicBezTo>
                    <a:pt x="1183" y="4506"/>
                    <a:pt x="1716" y="4506"/>
                    <a:pt x="2164" y="4269"/>
                  </a:cubicBezTo>
                  <a:lnTo>
                    <a:pt x="2164" y="4269"/>
                  </a:lnTo>
                  <a:lnTo>
                    <a:pt x="1592" y="303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88" name="Freeform: Shape 1087">
              <a:extLst>
                <a:ext uri="{FF2B5EF4-FFF2-40B4-BE49-F238E27FC236}">
                  <a16:creationId xmlns:a16="http://schemas.microsoft.com/office/drawing/2014/main" xmlns="" id="{397E3249-3DAF-0945-6483-A8B25DF8FAD1}"/>
                </a:ext>
              </a:extLst>
            </p:cNvPr>
            <p:cNvSpPr/>
            <p:nvPr/>
          </p:nvSpPr>
          <p:spPr>
            <a:xfrm>
              <a:off x="6547189" y="4392275"/>
              <a:ext cx="141230" cy="158786"/>
            </a:xfrm>
            <a:custGeom>
              <a:avLst/>
              <a:gdLst>
                <a:gd name="connsiteX0" fmla="*/ 84464 w 141230"/>
                <a:gd name="connsiteY0" fmla="*/ 150465 h 158786"/>
                <a:gd name="connsiteX1" fmla="*/ 84464 w 141230"/>
                <a:gd name="connsiteY1" fmla="*/ 147321 h 158786"/>
                <a:gd name="connsiteX2" fmla="*/ 86369 w 141230"/>
                <a:gd name="connsiteY2" fmla="*/ 148084 h 158786"/>
                <a:gd name="connsiteX3" fmla="*/ 86941 w 141230"/>
                <a:gd name="connsiteY3" fmla="*/ 150274 h 158786"/>
                <a:gd name="connsiteX4" fmla="*/ 87798 w 141230"/>
                <a:gd name="connsiteY4" fmla="*/ 153513 h 158786"/>
                <a:gd name="connsiteX5" fmla="*/ 89817 w 141230"/>
                <a:gd name="connsiteY5" fmla="*/ 153589 h 158786"/>
                <a:gd name="connsiteX6" fmla="*/ 89893 w 141230"/>
                <a:gd name="connsiteY6" fmla="*/ 153513 h 158786"/>
                <a:gd name="connsiteX7" fmla="*/ 89893 w 141230"/>
                <a:gd name="connsiteY7" fmla="*/ 150941 h 158786"/>
                <a:gd name="connsiteX8" fmla="*/ 89131 w 141230"/>
                <a:gd name="connsiteY8" fmla="*/ 148370 h 158786"/>
                <a:gd name="connsiteX9" fmla="*/ 89131 w 141230"/>
                <a:gd name="connsiteY9" fmla="*/ 147131 h 158786"/>
                <a:gd name="connsiteX10" fmla="*/ 91132 w 141230"/>
                <a:gd name="connsiteY10" fmla="*/ 151512 h 158786"/>
                <a:gd name="connsiteX11" fmla="*/ 91132 w 141230"/>
                <a:gd name="connsiteY11" fmla="*/ 153132 h 158786"/>
                <a:gd name="connsiteX12" fmla="*/ 92370 w 141230"/>
                <a:gd name="connsiteY12" fmla="*/ 154084 h 158786"/>
                <a:gd name="connsiteX13" fmla="*/ 92370 w 141230"/>
                <a:gd name="connsiteY13" fmla="*/ 154084 h 158786"/>
                <a:gd name="connsiteX14" fmla="*/ 92370 w 141230"/>
                <a:gd name="connsiteY14" fmla="*/ 150656 h 158786"/>
                <a:gd name="connsiteX15" fmla="*/ 91608 w 141230"/>
                <a:gd name="connsiteY15" fmla="*/ 147703 h 158786"/>
                <a:gd name="connsiteX16" fmla="*/ 94275 w 141230"/>
                <a:gd name="connsiteY16" fmla="*/ 154275 h 158786"/>
                <a:gd name="connsiteX17" fmla="*/ 94275 w 141230"/>
                <a:gd name="connsiteY17" fmla="*/ 156370 h 158786"/>
                <a:gd name="connsiteX18" fmla="*/ 95513 w 141230"/>
                <a:gd name="connsiteY18" fmla="*/ 158180 h 158786"/>
                <a:gd name="connsiteX19" fmla="*/ 96942 w 141230"/>
                <a:gd name="connsiteY19" fmla="*/ 158180 h 158786"/>
                <a:gd name="connsiteX20" fmla="*/ 98085 w 141230"/>
                <a:gd name="connsiteY20" fmla="*/ 153989 h 158786"/>
                <a:gd name="connsiteX21" fmla="*/ 95894 w 141230"/>
                <a:gd name="connsiteY21" fmla="*/ 149322 h 158786"/>
                <a:gd name="connsiteX22" fmla="*/ 95894 w 141230"/>
                <a:gd name="connsiteY22" fmla="*/ 147607 h 158786"/>
                <a:gd name="connsiteX23" fmla="*/ 97799 w 141230"/>
                <a:gd name="connsiteY23" fmla="*/ 147607 h 158786"/>
                <a:gd name="connsiteX24" fmla="*/ 98847 w 141230"/>
                <a:gd name="connsiteY24" fmla="*/ 149798 h 158786"/>
                <a:gd name="connsiteX25" fmla="*/ 100371 w 141230"/>
                <a:gd name="connsiteY25" fmla="*/ 151608 h 158786"/>
                <a:gd name="connsiteX26" fmla="*/ 101961 w 141230"/>
                <a:gd name="connsiteY26" fmla="*/ 150598 h 158786"/>
                <a:gd name="connsiteX27" fmla="*/ 101990 w 141230"/>
                <a:gd name="connsiteY27" fmla="*/ 150179 h 158786"/>
                <a:gd name="connsiteX28" fmla="*/ 101133 w 141230"/>
                <a:gd name="connsiteY28" fmla="*/ 147321 h 158786"/>
                <a:gd name="connsiteX29" fmla="*/ 100371 w 141230"/>
                <a:gd name="connsiteY29" fmla="*/ 145893 h 158786"/>
                <a:gd name="connsiteX30" fmla="*/ 104371 w 141230"/>
                <a:gd name="connsiteY30" fmla="*/ 150656 h 158786"/>
                <a:gd name="connsiteX31" fmla="*/ 105038 w 141230"/>
                <a:gd name="connsiteY31" fmla="*/ 152179 h 158786"/>
                <a:gd name="connsiteX32" fmla="*/ 106276 w 141230"/>
                <a:gd name="connsiteY32" fmla="*/ 153037 h 158786"/>
                <a:gd name="connsiteX33" fmla="*/ 106848 w 141230"/>
                <a:gd name="connsiteY33" fmla="*/ 153037 h 158786"/>
                <a:gd name="connsiteX34" fmla="*/ 106848 w 141230"/>
                <a:gd name="connsiteY34" fmla="*/ 149513 h 158786"/>
                <a:gd name="connsiteX35" fmla="*/ 104276 w 141230"/>
                <a:gd name="connsiteY35" fmla="*/ 146179 h 158786"/>
                <a:gd name="connsiteX36" fmla="*/ 104276 w 141230"/>
                <a:gd name="connsiteY36" fmla="*/ 144845 h 158786"/>
                <a:gd name="connsiteX37" fmla="*/ 104848 w 141230"/>
                <a:gd name="connsiteY37" fmla="*/ 144845 h 158786"/>
                <a:gd name="connsiteX38" fmla="*/ 109038 w 141230"/>
                <a:gd name="connsiteY38" fmla="*/ 149513 h 158786"/>
                <a:gd name="connsiteX39" fmla="*/ 112467 w 141230"/>
                <a:gd name="connsiteY39" fmla="*/ 150465 h 158786"/>
                <a:gd name="connsiteX40" fmla="*/ 113992 w 141230"/>
                <a:gd name="connsiteY40" fmla="*/ 149227 h 158786"/>
                <a:gd name="connsiteX41" fmla="*/ 113325 w 141230"/>
                <a:gd name="connsiteY41" fmla="*/ 148560 h 158786"/>
                <a:gd name="connsiteX42" fmla="*/ 109229 w 141230"/>
                <a:gd name="connsiteY42" fmla="*/ 146369 h 158786"/>
                <a:gd name="connsiteX43" fmla="*/ 106181 w 141230"/>
                <a:gd name="connsiteY43" fmla="*/ 142940 h 158786"/>
                <a:gd name="connsiteX44" fmla="*/ 107895 w 141230"/>
                <a:gd name="connsiteY44" fmla="*/ 142940 h 158786"/>
                <a:gd name="connsiteX45" fmla="*/ 109610 w 141230"/>
                <a:gd name="connsiteY45" fmla="*/ 144464 h 158786"/>
                <a:gd name="connsiteX46" fmla="*/ 110086 w 141230"/>
                <a:gd name="connsiteY46" fmla="*/ 144464 h 158786"/>
                <a:gd name="connsiteX47" fmla="*/ 110086 w 141230"/>
                <a:gd name="connsiteY47" fmla="*/ 142750 h 158786"/>
                <a:gd name="connsiteX48" fmla="*/ 109610 w 141230"/>
                <a:gd name="connsiteY48" fmla="*/ 140940 h 158786"/>
                <a:gd name="connsiteX49" fmla="*/ 113325 w 141230"/>
                <a:gd name="connsiteY49" fmla="*/ 144655 h 158786"/>
                <a:gd name="connsiteX50" fmla="*/ 119992 w 141230"/>
                <a:gd name="connsiteY50" fmla="*/ 147607 h 158786"/>
                <a:gd name="connsiteX51" fmla="*/ 120945 w 141230"/>
                <a:gd name="connsiteY51" fmla="*/ 147607 h 158786"/>
                <a:gd name="connsiteX52" fmla="*/ 120945 w 141230"/>
                <a:gd name="connsiteY52" fmla="*/ 145322 h 158786"/>
                <a:gd name="connsiteX53" fmla="*/ 118944 w 141230"/>
                <a:gd name="connsiteY53" fmla="*/ 143607 h 158786"/>
                <a:gd name="connsiteX54" fmla="*/ 116182 w 141230"/>
                <a:gd name="connsiteY54" fmla="*/ 141131 h 158786"/>
                <a:gd name="connsiteX55" fmla="*/ 115325 w 141230"/>
                <a:gd name="connsiteY55" fmla="*/ 137987 h 158786"/>
                <a:gd name="connsiteX56" fmla="*/ 118087 w 141230"/>
                <a:gd name="connsiteY56" fmla="*/ 137987 h 158786"/>
                <a:gd name="connsiteX57" fmla="*/ 120659 w 141230"/>
                <a:gd name="connsiteY57" fmla="*/ 140082 h 158786"/>
                <a:gd name="connsiteX58" fmla="*/ 122754 w 141230"/>
                <a:gd name="connsiteY58" fmla="*/ 138939 h 158786"/>
                <a:gd name="connsiteX59" fmla="*/ 121992 w 141230"/>
                <a:gd name="connsiteY59" fmla="*/ 137892 h 158786"/>
                <a:gd name="connsiteX60" fmla="*/ 119611 w 141230"/>
                <a:gd name="connsiteY60" fmla="*/ 136463 h 158786"/>
                <a:gd name="connsiteX61" fmla="*/ 117897 w 141230"/>
                <a:gd name="connsiteY61" fmla="*/ 134368 h 158786"/>
                <a:gd name="connsiteX62" fmla="*/ 118754 w 141230"/>
                <a:gd name="connsiteY62" fmla="*/ 132939 h 158786"/>
                <a:gd name="connsiteX63" fmla="*/ 120754 w 141230"/>
                <a:gd name="connsiteY63" fmla="*/ 133987 h 158786"/>
                <a:gd name="connsiteX64" fmla="*/ 124945 w 141230"/>
                <a:gd name="connsiteY64" fmla="*/ 138082 h 158786"/>
                <a:gd name="connsiteX65" fmla="*/ 127136 w 141230"/>
                <a:gd name="connsiteY65" fmla="*/ 139892 h 158786"/>
                <a:gd name="connsiteX66" fmla="*/ 129708 w 141230"/>
                <a:gd name="connsiteY66" fmla="*/ 140464 h 158786"/>
                <a:gd name="connsiteX67" fmla="*/ 130851 w 141230"/>
                <a:gd name="connsiteY67" fmla="*/ 139702 h 158786"/>
                <a:gd name="connsiteX68" fmla="*/ 130851 w 141230"/>
                <a:gd name="connsiteY68" fmla="*/ 138178 h 158786"/>
                <a:gd name="connsiteX69" fmla="*/ 129517 w 141230"/>
                <a:gd name="connsiteY69" fmla="*/ 137511 h 158786"/>
                <a:gd name="connsiteX70" fmla="*/ 125898 w 141230"/>
                <a:gd name="connsiteY70" fmla="*/ 135034 h 158786"/>
                <a:gd name="connsiteX71" fmla="*/ 125326 w 141230"/>
                <a:gd name="connsiteY71" fmla="*/ 133510 h 158786"/>
                <a:gd name="connsiteX72" fmla="*/ 126184 w 141230"/>
                <a:gd name="connsiteY72" fmla="*/ 133510 h 158786"/>
                <a:gd name="connsiteX73" fmla="*/ 128565 w 141230"/>
                <a:gd name="connsiteY73" fmla="*/ 134654 h 158786"/>
                <a:gd name="connsiteX74" fmla="*/ 130755 w 141230"/>
                <a:gd name="connsiteY74" fmla="*/ 136177 h 158786"/>
                <a:gd name="connsiteX75" fmla="*/ 132756 w 141230"/>
                <a:gd name="connsiteY75" fmla="*/ 135320 h 158786"/>
                <a:gd name="connsiteX76" fmla="*/ 131899 w 141230"/>
                <a:gd name="connsiteY76" fmla="*/ 133510 h 158786"/>
                <a:gd name="connsiteX77" fmla="*/ 129993 w 141230"/>
                <a:gd name="connsiteY77" fmla="*/ 132653 h 158786"/>
                <a:gd name="connsiteX78" fmla="*/ 124183 w 141230"/>
                <a:gd name="connsiteY78" fmla="*/ 129224 h 158786"/>
                <a:gd name="connsiteX79" fmla="*/ 123326 w 141230"/>
                <a:gd name="connsiteY79" fmla="*/ 127415 h 158786"/>
                <a:gd name="connsiteX80" fmla="*/ 124374 w 141230"/>
                <a:gd name="connsiteY80" fmla="*/ 127415 h 158786"/>
                <a:gd name="connsiteX81" fmla="*/ 125612 w 141230"/>
                <a:gd name="connsiteY81" fmla="*/ 128081 h 158786"/>
                <a:gd name="connsiteX82" fmla="*/ 127612 w 141230"/>
                <a:gd name="connsiteY82" fmla="*/ 129414 h 158786"/>
                <a:gd name="connsiteX83" fmla="*/ 130184 w 141230"/>
                <a:gd name="connsiteY83" fmla="*/ 130272 h 158786"/>
                <a:gd name="connsiteX84" fmla="*/ 131413 w 141230"/>
                <a:gd name="connsiteY84" fmla="*/ 128843 h 158786"/>
                <a:gd name="connsiteX85" fmla="*/ 131327 w 141230"/>
                <a:gd name="connsiteY85" fmla="*/ 128462 h 158786"/>
                <a:gd name="connsiteX86" fmla="*/ 129327 w 141230"/>
                <a:gd name="connsiteY86" fmla="*/ 127129 h 158786"/>
                <a:gd name="connsiteX87" fmla="*/ 127517 w 141230"/>
                <a:gd name="connsiteY87" fmla="*/ 126081 h 158786"/>
                <a:gd name="connsiteX88" fmla="*/ 126850 w 141230"/>
                <a:gd name="connsiteY88" fmla="*/ 125223 h 158786"/>
                <a:gd name="connsiteX89" fmla="*/ 126850 w 141230"/>
                <a:gd name="connsiteY89" fmla="*/ 124652 h 158786"/>
                <a:gd name="connsiteX90" fmla="*/ 129232 w 141230"/>
                <a:gd name="connsiteY90" fmla="*/ 123700 h 158786"/>
                <a:gd name="connsiteX91" fmla="*/ 131613 w 141230"/>
                <a:gd name="connsiteY91" fmla="*/ 125700 h 158786"/>
                <a:gd name="connsiteX92" fmla="*/ 133899 w 141230"/>
                <a:gd name="connsiteY92" fmla="*/ 127795 h 158786"/>
                <a:gd name="connsiteX93" fmla="*/ 134756 w 141230"/>
                <a:gd name="connsiteY93" fmla="*/ 127795 h 158786"/>
                <a:gd name="connsiteX94" fmla="*/ 135709 w 141230"/>
                <a:gd name="connsiteY94" fmla="*/ 126748 h 158786"/>
                <a:gd name="connsiteX95" fmla="*/ 135709 w 141230"/>
                <a:gd name="connsiteY95" fmla="*/ 125605 h 158786"/>
                <a:gd name="connsiteX96" fmla="*/ 133232 w 141230"/>
                <a:gd name="connsiteY96" fmla="*/ 122747 h 158786"/>
                <a:gd name="connsiteX97" fmla="*/ 129708 w 141230"/>
                <a:gd name="connsiteY97" fmla="*/ 121318 h 158786"/>
                <a:gd name="connsiteX98" fmla="*/ 128565 w 141230"/>
                <a:gd name="connsiteY98" fmla="*/ 119699 h 158786"/>
                <a:gd name="connsiteX99" fmla="*/ 129870 w 141230"/>
                <a:gd name="connsiteY99" fmla="*/ 118737 h 158786"/>
                <a:gd name="connsiteX100" fmla="*/ 129898 w 141230"/>
                <a:gd name="connsiteY100" fmla="*/ 118746 h 158786"/>
                <a:gd name="connsiteX101" fmla="*/ 131708 w 141230"/>
                <a:gd name="connsiteY101" fmla="*/ 119604 h 158786"/>
                <a:gd name="connsiteX102" fmla="*/ 132851 w 141230"/>
                <a:gd name="connsiteY102" fmla="*/ 120366 h 158786"/>
                <a:gd name="connsiteX103" fmla="*/ 134089 w 141230"/>
                <a:gd name="connsiteY103" fmla="*/ 120366 h 158786"/>
                <a:gd name="connsiteX104" fmla="*/ 134089 w 141230"/>
                <a:gd name="connsiteY104" fmla="*/ 118080 h 158786"/>
                <a:gd name="connsiteX105" fmla="*/ 132089 w 141230"/>
                <a:gd name="connsiteY105" fmla="*/ 116365 h 158786"/>
                <a:gd name="connsiteX106" fmla="*/ 132089 w 141230"/>
                <a:gd name="connsiteY106" fmla="*/ 115222 h 158786"/>
                <a:gd name="connsiteX107" fmla="*/ 133423 w 141230"/>
                <a:gd name="connsiteY107" fmla="*/ 115222 h 158786"/>
                <a:gd name="connsiteX108" fmla="*/ 134566 w 141230"/>
                <a:gd name="connsiteY108" fmla="*/ 115794 h 158786"/>
                <a:gd name="connsiteX109" fmla="*/ 137518 w 141230"/>
                <a:gd name="connsiteY109" fmla="*/ 117413 h 158786"/>
                <a:gd name="connsiteX110" fmla="*/ 140566 w 141230"/>
                <a:gd name="connsiteY110" fmla="*/ 117413 h 158786"/>
                <a:gd name="connsiteX111" fmla="*/ 141138 w 141230"/>
                <a:gd name="connsiteY111" fmla="*/ 115889 h 158786"/>
                <a:gd name="connsiteX112" fmla="*/ 140661 w 141230"/>
                <a:gd name="connsiteY112" fmla="*/ 115127 h 158786"/>
                <a:gd name="connsiteX113" fmla="*/ 136756 w 141230"/>
                <a:gd name="connsiteY113" fmla="*/ 113127 h 158786"/>
                <a:gd name="connsiteX114" fmla="*/ 134756 w 141230"/>
                <a:gd name="connsiteY114" fmla="*/ 112270 h 158786"/>
                <a:gd name="connsiteX115" fmla="*/ 134184 w 141230"/>
                <a:gd name="connsiteY115" fmla="*/ 111127 h 158786"/>
                <a:gd name="connsiteX116" fmla="*/ 135232 w 141230"/>
                <a:gd name="connsiteY116" fmla="*/ 110555 h 158786"/>
                <a:gd name="connsiteX117" fmla="*/ 136470 w 141230"/>
                <a:gd name="connsiteY117" fmla="*/ 110555 h 158786"/>
                <a:gd name="connsiteX118" fmla="*/ 136470 w 141230"/>
                <a:gd name="connsiteY118" fmla="*/ 109221 h 158786"/>
                <a:gd name="connsiteX119" fmla="*/ 135709 w 141230"/>
                <a:gd name="connsiteY119" fmla="*/ 107983 h 158786"/>
                <a:gd name="connsiteX120" fmla="*/ 135137 w 141230"/>
                <a:gd name="connsiteY120" fmla="*/ 107031 h 158786"/>
                <a:gd name="connsiteX121" fmla="*/ 135137 w 141230"/>
                <a:gd name="connsiteY121" fmla="*/ 105316 h 158786"/>
                <a:gd name="connsiteX122" fmla="*/ 136470 w 141230"/>
                <a:gd name="connsiteY122" fmla="*/ 105316 h 158786"/>
                <a:gd name="connsiteX123" fmla="*/ 137423 w 141230"/>
                <a:gd name="connsiteY123" fmla="*/ 106555 h 158786"/>
                <a:gd name="connsiteX124" fmla="*/ 138280 w 141230"/>
                <a:gd name="connsiteY124" fmla="*/ 107888 h 158786"/>
                <a:gd name="connsiteX125" fmla="*/ 138280 w 141230"/>
                <a:gd name="connsiteY125" fmla="*/ 107888 h 158786"/>
                <a:gd name="connsiteX126" fmla="*/ 139518 w 141230"/>
                <a:gd name="connsiteY126" fmla="*/ 108365 h 158786"/>
                <a:gd name="connsiteX127" fmla="*/ 139995 w 141230"/>
                <a:gd name="connsiteY127" fmla="*/ 105793 h 158786"/>
                <a:gd name="connsiteX128" fmla="*/ 137899 w 141230"/>
                <a:gd name="connsiteY128" fmla="*/ 103031 h 158786"/>
                <a:gd name="connsiteX129" fmla="*/ 136661 w 141230"/>
                <a:gd name="connsiteY129" fmla="*/ 101888 h 158786"/>
                <a:gd name="connsiteX130" fmla="*/ 136090 w 141230"/>
                <a:gd name="connsiteY130" fmla="*/ 99696 h 158786"/>
                <a:gd name="connsiteX131" fmla="*/ 109419 w 141230"/>
                <a:gd name="connsiteY131" fmla="*/ 72170 h 158786"/>
                <a:gd name="connsiteX132" fmla="*/ 109419 w 141230"/>
                <a:gd name="connsiteY132" fmla="*/ 72170 h 158786"/>
                <a:gd name="connsiteX133" fmla="*/ 103514 w 141230"/>
                <a:gd name="connsiteY133" fmla="*/ 64740 h 158786"/>
                <a:gd name="connsiteX134" fmla="*/ 101037 w 141230"/>
                <a:gd name="connsiteY134" fmla="*/ 62359 h 158786"/>
                <a:gd name="connsiteX135" fmla="*/ 81511 w 141230"/>
                <a:gd name="connsiteY135" fmla="*/ 45309 h 158786"/>
                <a:gd name="connsiteX136" fmla="*/ 65033 w 141230"/>
                <a:gd name="connsiteY136" fmla="*/ 25021 h 158786"/>
                <a:gd name="connsiteX137" fmla="*/ 50745 w 141230"/>
                <a:gd name="connsiteY137" fmla="*/ 10352 h 158786"/>
                <a:gd name="connsiteX138" fmla="*/ 48555 w 141230"/>
                <a:gd name="connsiteY138" fmla="*/ 9114 h 158786"/>
                <a:gd name="connsiteX139" fmla="*/ 46935 w 141230"/>
                <a:gd name="connsiteY139" fmla="*/ 6923 h 158786"/>
                <a:gd name="connsiteX140" fmla="*/ 44935 w 141230"/>
                <a:gd name="connsiteY140" fmla="*/ 5304 h 158786"/>
                <a:gd name="connsiteX141" fmla="*/ 44935 w 141230"/>
                <a:gd name="connsiteY141" fmla="*/ 6828 h 158786"/>
                <a:gd name="connsiteX142" fmla="*/ 46364 w 141230"/>
                <a:gd name="connsiteY142" fmla="*/ 8637 h 158786"/>
                <a:gd name="connsiteX143" fmla="*/ 46364 w 141230"/>
                <a:gd name="connsiteY143" fmla="*/ 10066 h 158786"/>
                <a:gd name="connsiteX144" fmla="*/ 44459 w 141230"/>
                <a:gd name="connsiteY144" fmla="*/ 8161 h 158786"/>
                <a:gd name="connsiteX145" fmla="*/ 42935 w 141230"/>
                <a:gd name="connsiteY145" fmla="*/ 5399 h 158786"/>
                <a:gd name="connsiteX146" fmla="*/ 41983 w 141230"/>
                <a:gd name="connsiteY146" fmla="*/ 3875 h 158786"/>
                <a:gd name="connsiteX147" fmla="*/ 40649 w 141230"/>
                <a:gd name="connsiteY147" fmla="*/ 3208 h 158786"/>
                <a:gd name="connsiteX148" fmla="*/ 40649 w 141230"/>
                <a:gd name="connsiteY148" fmla="*/ 4637 h 158786"/>
                <a:gd name="connsiteX149" fmla="*/ 41983 w 141230"/>
                <a:gd name="connsiteY149" fmla="*/ 7018 h 158786"/>
                <a:gd name="connsiteX150" fmla="*/ 43126 w 141230"/>
                <a:gd name="connsiteY150" fmla="*/ 9780 h 158786"/>
                <a:gd name="connsiteX151" fmla="*/ 41411 w 141230"/>
                <a:gd name="connsiteY151" fmla="*/ 9019 h 158786"/>
                <a:gd name="connsiteX152" fmla="*/ 40363 w 141230"/>
                <a:gd name="connsiteY152" fmla="*/ 7114 h 158786"/>
                <a:gd name="connsiteX153" fmla="*/ 38839 w 141230"/>
                <a:gd name="connsiteY153" fmla="*/ 4256 h 158786"/>
                <a:gd name="connsiteX154" fmla="*/ 37220 w 141230"/>
                <a:gd name="connsiteY154" fmla="*/ 4256 h 158786"/>
                <a:gd name="connsiteX155" fmla="*/ 37792 w 141230"/>
                <a:gd name="connsiteY155" fmla="*/ 6352 h 158786"/>
                <a:gd name="connsiteX156" fmla="*/ 39030 w 141230"/>
                <a:gd name="connsiteY156" fmla="*/ 8733 h 158786"/>
                <a:gd name="connsiteX157" fmla="*/ 39030 w 141230"/>
                <a:gd name="connsiteY157" fmla="*/ 9780 h 158786"/>
                <a:gd name="connsiteX158" fmla="*/ 36267 w 141230"/>
                <a:gd name="connsiteY158" fmla="*/ 5875 h 158786"/>
                <a:gd name="connsiteX159" fmla="*/ 35696 w 141230"/>
                <a:gd name="connsiteY159" fmla="*/ 4351 h 158786"/>
                <a:gd name="connsiteX160" fmla="*/ 34458 w 141230"/>
                <a:gd name="connsiteY160" fmla="*/ 3494 h 158786"/>
                <a:gd name="connsiteX161" fmla="*/ 34458 w 141230"/>
                <a:gd name="connsiteY161" fmla="*/ 3494 h 158786"/>
                <a:gd name="connsiteX162" fmla="*/ 35315 w 141230"/>
                <a:gd name="connsiteY162" fmla="*/ 6542 h 158786"/>
                <a:gd name="connsiteX163" fmla="*/ 36649 w 141230"/>
                <a:gd name="connsiteY163" fmla="*/ 9114 h 158786"/>
                <a:gd name="connsiteX164" fmla="*/ 32838 w 141230"/>
                <a:gd name="connsiteY164" fmla="*/ 3208 h 158786"/>
                <a:gd name="connsiteX165" fmla="*/ 32838 w 141230"/>
                <a:gd name="connsiteY165" fmla="*/ 1398 h 158786"/>
                <a:gd name="connsiteX166" fmla="*/ 31410 w 141230"/>
                <a:gd name="connsiteY166" fmla="*/ -221 h 158786"/>
                <a:gd name="connsiteX167" fmla="*/ 30362 w 141230"/>
                <a:gd name="connsiteY167" fmla="*/ -221 h 158786"/>
                <a:gd name="connsiteX168" fmla="*/ 30362 w 141230"/>
                <a:gd name="connsiteY168" fmla="*/ 3304 h 158786"/>
                <a:gd name="connsiteX169" fmla="*/ 33219 w 141230"/>
                <a:gd name="connsiteY169" fmla="*/ 7590 h 158786"/>
                <a:gd name="connsiteX170" fmla="*/ 33791 w 141230"/>
                <a:gd name="connsiteY170" fmla="*/ 9114 h 158786"/>
                <a:gd name="connsiteX171" fmla="*/ 32172 w 141230"/>
                <a:gd name="connsiteY171" fmla="*/ 8542 h 158786"/>
                <a:gd name="connsiteX172" fmla="*/ 30838 w 141230"/>
                <a:gd name="connsiteY172" fmla="*/ 6447 h 158786"/>
                <a:gd name="connsiteX173" fmla="*/ 29219 w 141230"/>
                <a:gd name="connsiteY173" fmla="*/ 4828 h 158786"/>
                <a:gd name="connsiteX174" fmla="*/ 28362 w 141230"/>
                <a:gd name="connsiteY174" fmla="*/ 5971 h 158786"/>
                <a:gd name="connsiteX175" fmla="*/ 29695 w 141230"/>
                <a:gd name="connsiteY175" fmla="*/ 8447 h 158786"/>
                <a:gd name="connsiteX176" fmla="*/ 30552 w 141230"/>
                <a:gd name="connsiteY176" fmla="*/ 9876 h 158786"/>
                <a:gd name="connsiteX177" fmla="*/ 26361 w 141230"/>
                <a:gd name="connsiteY177" fmla="*/ 5304 h 158786"/>
                <a:gd name="connsiteX178" fmla="*/ 25600 w 141230"/>
                <a:gd name="connsiteY178" fmla="*/ 3875 h 158786"/>
                <a:gd name="connsiteX179" fmla="*/ 24361 w 141230"/>
                <a:gd name="connsiteY179" fmla="*/ 3018 h 158786"/>
                <a:gd name="connsiteX180" fmla="*/ 23885 w 141230"/>
                <a:gd name="connsiteY180" fmla="*/ 3018 h 158786"/>
                <a:gd name="connsiteX181" fmla="*/ 24742 w 141230"/>
                <a:gd name="connsiteY181" fmla="*/ 6256 h 158786"/>
                <a:gd name="connsiteX182" fmla="*/ 27504 w 141230"/>
                <a:gd name="connsiteY182" fmla="*/ 9400 h 158786"/>
                <a:gd name="connsiteX183" fmla="*/ 27504 w 141230"/>
                <a:gd name="connsiteY183" fmla="*/ 10638 h 158786"/>
                <a:gd name="connsiteX184" fmla="*/ 27028 w 141230"/>
                <a:gd name="connsiteY184" fmla="*/ 10638 h 158786"/>
                <a:gd name="connsiteX185" fmla="*/ 22647 w 141230"/>
                <a:gd name="connsiteY185" fmla="*/ 6161 h 158786"/>
                <a:gd name="connsiteX186" fmla="*/ 19694 w 141230"/>
                <a:gd name="connsiteY186" fmla="*/ 4828 h 158786"/>
                <a:gd name="connsiteX187" fmla="*/ 18646 w 141230"/>
                <a:gd name="connsiteY187" fmla="*/ 5685 h 158786"/>
                <a:gd name="connsiteX188" fmla="*/ 19408 w 141230"/>
                <a:gd name="connsiteY188" fmla="*/ 6352 h 158786"/>
                <a:gd name="connsiteX189" fmla="*/ 23028 w 141230"/>
                <a:gd name="connsiteY189" fmla="*/ 8828 h 158786"/>
                <a:gd name="connsiteX190" fmla="*/ 26266 w 141230"/>
                <a:gd name="connsiteY190" fmla="*/ 12162 h 158786"/>
                <a:gd name="connsiteX191" fmla="*/ 24837 w 141230"/>
                <a:gd name="connsiteY191" fmla="*/ 12162 h 158786"/>
                <a:gd name="connsiteX192" fmla="*/ 23218 w 141230"/>
                <a:gd name="connsiteY192" fmla="*/ 10638 h 158786"/>
                <a:gd name="connsiteX193" fmla="*/ 22742 w 141230"/>
                <a:gd name="connsiteY193" fmla="*/ 10638 h 158786"/>
                <a:gd name="connsiteX194" fmla="*/ 22742 w 141230"/>
                <a:gd name="connsiteY194" fmla="*/ 12162 h 158786"/>
                <a:gd name="connsiteX195" fmla="*/ 23504 w 141230"/>
                <a:gd name="connsiteY195" fmla="*/ 13781 h 158786"/>
                <a:gd name="connsiteX196" fmla="*/ 19884 w 141230"/>
                <a:gd name="connsiteY196" fmla="*/ 10066 h 158786"/>
                <a:gd name="connsiteX197" fmla="*/ 13979 w 141230"/>
                <a:gd name="connsiteY197" fmla="*/ 6447 h 158786"/>
                <a:gd name="connsiteX198" fmla="*/ 13312 w 141230"/>
                <a:gd name="connsiteY198" fmla="*/ 6447 h 158786"/>
                <a:gd name="connsiteX199" fmla="*/ 13788 w 141230"/>
                <a:gd name="connsiteY199" fmla="*/ 8542 h 158786"/>
                <a:gd name="connsiteX200" fmla="*/ 15693 w 141230"/>
                <a:gd name="connsiteY200" fmla="*/ 10257 h 158786"/>
                <a:gd name="connsiteX201" fmla="*/ 18265 w 141230"/>
                <a:gd name="connsiteY201" fmla="*/ 12924 h 158786"/>
                <a:gd name="connsiteX202" fmla="*/ 19408 w 141230"/>
                <a:gd name="connsiteY202" fmla="*/ 15781 h 158786"/>
                <a:gd name="connsiteX203" fmla="*/ 17122 w 141230"/>
                <a:gd name="connsiteY203" fmla="*/ 15020 h 158786"/>
                <a:gd name="connsiteX204" fmla="*/ 14741 w 141230"/>
                <a:gd name="connsiteY204" fmla="*/ 12829 h 158786"/>
                <a:gd name="connsiteX205" fmla="*/ 13312 w 141230"/>
                <a:gd name="connsiteY205" fmla="*/ 13400 h 158786"/>
                <a:gd name="connsiteX206" fmla="*/ 13979 w 141230"/>
                <a:gd name="connsiteY206" fmla="*/ 14448 h 158786"/>
                <a:gd name="connsiteX207" fmla="*/ 16075 w 141230"/>
                <a:gd name="connsiteY207" fmla="*/ 16163 h 158786"/>
                <a:gd name="connsiteX208" fmla="*/ 17789 w 141230"/>
                <a:gd name="connsiteY208" fmla="*/ 18258 h 158786"/>
                <a:gd name="connsiteX209" fmla="*/ 17313 w 141230"/>
                <a:gd name="connsiteY209" fmla="*/ 19401 h 158786"/>
                <a:gd name="connsiteX210" fmla="*/ 15598 w 141230"/>
                <a:gd name="connsiteY210" fmla="*/ 18162 h 158786"/>
                <a:gd name="connsiteX211" fmla="*/ 11598 w 141230"/>
                <a:gd name="connsiteY211" fmla="*/ 13876 h 158786"/>
                <a:gd name="connsiteX212" fmla="*/ 9693 w 141230"/>
                <a:gd name="connsiteY212" fmla="*/ 11876 h 158786"/>
                <a:gd name="connsiteX213" fmla="*/ 7597 w 141230"/>
                <a:gd name="connsiteY213" fmla="*/ 10923 h 158786"/>
                <a:gd name="connsiteX214" fmla="*/ 6740 w 141230"/>
                <a:gd name="connsiteY214" fmla="*/ 10923 h 158786"/>
                <a:gd name="connsiteX215" fmla="*/ 6740 w 141230"/>
                <a:gd name="connsiteY215" fmla="*/ 12352 h 158786"/>
                <a:gd name="connsiteX216" fmla="*/ 7883 w 141230"/>
                <a:gd name="connsiteY216" fmla="*/ 13210 h 158786"/>
                <a:gd name="connsiteX217" fmla="*/ 11026 w 141230"/>
                <a:gd name="connsiteY217" fmla="*/ 15972 h 158786"/>
                <a:gd name="connsiteX218" fmla="*/ 11693 w 141230"/>
                <a:gd name="connsiteY218" fmla="*/ 17401 h 158786"/>
                <a:gd name="connsiteX219" fmla="*/ 11121 w 141230"/>
                <a:gd name="connsiteY219" fmla="*/ 17401 h 158786"/>
                <a:gd name="connsiteX220" fmla="*/ 9121 w 141230"/>
                <a:gd name="connsiteY220" fmla="*/ 15972 h 158786"/>
                <a:gd name="connsiteX221" fmla="*/ 7121 w 141230"/>
                <a:gd name="connsiteY221" fmla="*/ 14257 h 158786"/>
                <a:gd name="connsiteX222" fmla="*/ 5502 w 141230"/>
                <a:gd name="connsiteY222" fmla="*/ 14257 h 158786"/>
                <a:gd name="connsiteX223" fmla="*/ 6454 w 141230"/>
                <a:gd name="connsiteY223" fmla="*/ 16067 h 158786"/>
                <a:gd name="connsiteX224" fmla="*/ 8074 w 141230"/>
                <a:gd name="connsiteY224" fmla="*/ 17210 h 158786"/>
                <a:gd name="connsiteX225" fmla="*/ 13217 w 141230"/>
                <a:gd name="connsiteY225" fmla="*/ 21211 h 158786"/>
                <a:gd name="connsiteX226" fmla="*/ 14169 w 141230"/>
                <a:gd name="connsiteY226" fmla="*/ 23020 h 158786"/>
                <a:gd name="connsiteX227" fmla="*/ 13217 w 141230"/>
                <a:gd name="connsiteY227" fmla="*/ 23020 h 158786"/>
                <a:gd name="connsiteX228" fmla="*/ 12169 w 141230"/>
                <a:gd name="connsiteY228" fmla="*/ 22163 h 158786"/>
                <a:gd name="connsiteX229" fmla="*/ 10359 w 141230"/>
                <a:gd name="connsiteY229" fmla="*/ 20639 h 158786"/>
                <a:gd name="connsiteX230" fmla="*/ 8169 w 141230"/>
                <a:gd name="connsiteY230" fmla="*/ 19401 h 158786"/>
                <a:gd name="connsiteX231" fmla="*/ 7311 w 141230"/>
                <a:gd name="connsiteY231" fmla="*/ 20830 h 158786"/>
                <a:gd name="connsiteX232" fmla="*/ 9121 w 141230"/>
                <a:gd name="connsiteY232" fmla="*/ 22354 h 158786"/>
                <a:gd name="connsiteX233" fmla="*/ 10741 w 141230"/>
                <a:gd name="connsiteY233" fmla="*/ 23687 h 158786"/>
                <a:gd name="connsiteX234" fmla="*/ 11312 w 141230"/>
                <a:gd name="connsiteY234" fmla="*/ 24545 h 158786"/>
                <a:gd name="connsiteX235" fmla="*/ 11312 w 141230"/>
                <a:gd name="connsiteY235" fmla="*/ 25116 h 158786"/>
                <a:gd name="connsiteX236" fmla="*/ 9407 w 141230"/>
                <a:gd name="connsiteY236" fmla="*/ 25116 h 158786"/>
                <a:gd name="connsiteX237" fmla="*/ 7311 w 141230"/>
                <a:gd name="connsiteY237" fmla="*/ 22925 h 158786"/>
                <a:gd name="connsiteX238" fmla="*/ 5216 w 141230"/>
                <a:gd name="connsiteY238" fmla="*/ 20544 h 158786"/>
                <a:gd name="connsiteX239" fmla="*/ 4549 w 141230"/>
                <a:gd name="connsiteY239" fmla="*/ 20544 h 158786"/>
                <a:gd name="connsiteX240" fmla="*/ 3883 w 141230"/>
                <a:gd name="connsiteY240" fmla="*/ 21211 h 158786"/>
                <a:gd name="connsiteX241" fmla="*/ 3883 w 141230"/>
                <a:gd name="connsiteY241" fmla="*/ 22163 h 158786"/>
                <a:gd name="connsiteX242" fmla="*/ 6073 w 141230"/>
                <a:gd name="connsiteY242" fmla="*/ 25211 h 158786"/>
                <a:gd name="connsiteX243" fmla="*/ 9121 w 141230"/>
                <a:gd name="connsiteY243" fmla="*/ 27211 h 158786"/>
                <a:gd name="connsiteX244" fmla="*/ 10169 w 141230"/>
                <a:gd name="connsiteY244" fmla="*/ 28926 h 158786"/>
                <a:gd name="connsiteX245" fmla="*/ 9026 w 141230"/>
                <a:gd name="connsiteY245" fmla="*/ 29497 h 158786"/>
                <a:gd name="connsiteX246" fmla="*/ 7502 w 141230"/>
                <a:gd name="connsiteY246" fmla="*/ 28259 h 158786"/>
                <a:gd name="connsiteX247" fmla="*/ 6550 w 141230"/>
                <a:gd name="connsiteY247" fmla="*/ 27307 h 158786"/>
                <a:gd name="connsiteX248" fmla="*/ 5502 w 141230"/>
                <a:gd name="connsiteY248" fmla="*/ 27307 h 158786"/>
                <a:gd name="connsiteX249" fmla="*/ 5502 w 141230"/>
                <a:gd name="connsiteY249" fmla="*/ 29307 h 158786"/>
                <a:gd name="connsiteX250" fmla="*/ 7216 w 141230"/>
                <a:gd name="connsiteY250" fmla="*/ 31212 h 158786"/>
                <a:gd name="connsiteX251" fmla="*/ 7216 w 141230"/>
                <a:gd name="connsiteY251" fmla="*/ 32165 h 158786"/>
                <a:gd name="connsiteX252" fmla="*/ 6168 w 141230"/>
                <a:gd name="connsiteY252" fmla="*/ 32165 h 158786"/>
                <a:gd name="connsiteX253" fmla="*/ 5121 w 141230"/>
                <a:gd name="connsiteY253" fmla="*/ 31307 h 158786"/>
                <a:gd name="connsiteX254" fmla="*/ 2644 w 141230"/>
                <a:gd name="connsiteY254" fmla="*/ 29212 h 158786"/>
                <a:gd name="connsiteX255" fmla="*/ 168 w 141230"/>
                <a:gd name="connsiteY255" fmla="*/ 28640 h 158786"/>
                <a:gd name="connsiteX256" fmla="*/ 168 w 141230"/>
                <a:gd name="connsiteY256" fmla="*/ 29879 h 158786"/>
                <a:gd name="connsiteX257" fmla="*/ 168 w 141230"/>
                <a:gd name="connsiteY257" fmla="*/ 30640 h 158786"/>
                <a:gd name="connsiteX258" fmla="*/ 3406 w 141230"/>
                <a:gd name="connsiteY258" fmla="*/ 33403 h 158786"/>
                <a:gd name="connsiteX259" fmla="*/ 5216 w 141230"/>
                <a:gd name="connsiteY259" fmla="*/ 34641 h 158786"/>
                <a:gd name="connsiteX260" fmla="*/ 5216 w 141230"/>
                <a:gd name="connsiteY260" fmla="*/ 35784 h 158786"/>
                <a:gd name="connsiteX261" fmla="*/ 4454 w 141230"/>
                <a:gd name="connsiteY261" fmla="*/ 35784 h 158786"/>
                <a:gd name="connsiteX262" fmla="*/ 3406 w 141230"/>
                <a:gd name="connsiteY262" fmla="*/ 35784 h 158786"/>
                <a:gd name="connsiteX263" fmla="*/ 3406 w 141230"/>
                <a:gd name="connsiteY263" fmla="*/ 36927 h 158786"/>
                <a:gd name="connsiteX264" fmla="*/ 4168 w 141230"/>
                <a:gd name="connsiteY264" fmla="*/ 38260 h 158786"/>
                <a:gd name="connsiteX265" fmla="*/ 4168 w 141230"/>
                <a:gd name="connsiteY265" fmla="*/ 39213 h 158786"/>
                <a:gd name="connsiteX266" fmla="*/ 4168 w 141230"/>
                <a:gd name="connsiteY266" fmla="*/ 40832 h 158786"/>
                <a:gd name="connsiteX267" fmla="*/ 3025 w 141230"/>
                <a:gd name="connsiteY267" fmla="*/ 40832 h 158786"/>
                <a:gd name="connsiteX268" fmla="*/ 3025 w 141230"/>
                <a:gd name="connsiteY268" fmla="*/ 40832 h 158786"/>
                <a:gd name="connsiteX269" fmla="*/ 69700 w 141230"/>
                <a:gd name="connsiteY269" fmla="*/ 140749 h 158786"/>
                <a:gd name="connsiteX270" fmla="*/ 78463 w 141230"/>
                <a:gd name="connsiteY270" fmla="*/ 148941 h 158786"/>
                <a:gd name="connsiteX271" fmla="*/ 78463 w 141230"/>
                <a:gd name="connsiteY271" fmla="*/ 148179 h 158786"/>
                <a:gd name="connsiteX272" fmla="*/ 79035 w 141230"/>
                <a:gd name="connsiteY272" fmla="*/ 146465 h 158786"/>
                <a:gd name="connsiteX273" fmla="*/ 80749 w 141230"/>
                <a:gd name="connsiteY273" fmla="*/ 148655 h 158786"/>
                <a:gd name="connsiteX274" fmla="*/ 81321 w 141230"/>
                <a:gd name="connsiteY274" fmla="*/ 151227 h 158786"/>
                <a:gd name="connsiteX275" fmla="*/ 83988 w 141230"/>
                <a:gd name="connsiteY275" fmla="*/ 153608 h 158786"/>
                <a:gd name="connsiteX276" fmla="*/ 83988 w 141230"/>
                <a:gd name="connsiteY276" fmla="*/ 152560 h 158786"/>
                <a:gd name="connsiteX277" fmla="*/ 84464 w 141230"/>
                <a:gd name="connsiteY277" fmla="*/ 150465 h 158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41230" h="158786">
                  <a:moveTo>
                    <a:pt x="84464" y="150465"/>
                  </a:moveTo>
                  <a:cubicBezTo>
                    <a:pt x="83988" y="149417"/>
                    <a:pt x="83321" y="147893"/>
                    <a:pt x="84464" y="147321"/>
                  </a:cubicBezTo>
                  <a:cubicBezTo>
                    <a:pt x="85607" y="146750"/>
                    <a:pt x="85893" y="147321"/>
                    <a:pt x="86369" y="148084"/>
                  </a:cubicBezTo>
                  <a:cubicBezTo>
                    <a:pt x="86779" y="148741"/>
                    <a:pt x="86979" y="149503"/>
                    <a:pt x="86941" y="150274"/>
                  </a:cubicBezTo>
                  <a:cubicBezTo>
                    <a:pt x="86759" y="151427"/>
                    <a:pt x="87074" y="152598"/>
                    <a:pt x="87798" y="153513"/>
                  </a:cubicBezTo>
                  <a:cubicBezTo>
                    <a:pt x="88331" y="154094"/>
                    <a:pt x="89236" y="154122"/>
                    <a:pt x="89817" y="153589"/>
                  </a:cubicBezTo>
                  <a:cubicBezTo>
                    <a:pt x="89846" y="153561"/>
                    <a:pt x="89865" y="153541"/>
                    <a:pt x="89893" y="153513"/>
                  </a:cubicBezTo>
                  <a:cubicBezTo>
                    <a:pt x="90189" y="152684"/>
                    <a:pt x="90189" y="151770"/>
                    <a:pt x="89893" y="150941"/>
                  </a:cubicBezTo>
                  <a:cubicBezTo>
                    <a:pt x="89598" y="150093"/>
                    <a:pt x="89341" y="149236"/>
                    <a:pt x="89131" y="148370"/>
                  </a:cubicBezTo>
                  <a:cubicBezTo>
                    <a:pt x="89131" y="148370"/>
                    <a:pt x="89131" y="147321"/>
                    <a:pt x="89131" y="147131"/>
                  </a:cubicBezTo>
                  <a:cubicBezTo>
                    <a:pt x="90369" y="148255"/>
                    <a:pt x="91094" y="149836"/>
                    <a:pt x="91132" y="151512"/>
                  </a:cubicBezTo>
                  <a:cubicBezTo>
                    <a:pt x="91094" y="152055"/>
                    <a:pt x="91094" y="152589"/>
                    <a:pt x="91132" y="153132"/>
                  </a:cubicBezTo>
                  <a:cubicBezTo>
                    <a:pt x="91132" y="153704"/>
                    <a:pt x="91893" y="154275"/>
                    <a:pt x="92370" y="154084"/>
                  </a:cubicBezTo>
                  <a:cubicBezTo>
                    <a:pt x="92846" y="153894"/>
                    <a:pt x="92370" y="154084"/>
                    <a:pt x="92370" y="154084"/>
                  </a:cubicBezTo>
                  <a:cubicBezTo>
                    <a:pt x="92941" y="153018"/>
                    <a:pt x="92941" y="151722"/>
                    <a:pt x="92370" y="150656"/>
                  </a:cubicBezTo>
                  <a:cubicBezTo>
                    <a:pt x="92370" y="149607"/>
                    <a:pt x="91227" y="148560"/>
                    <a:pt x="91608" y="147703"/>
                  </a:cubicBezTo>
                  <a:cubicBezTo>
                    <a:pt x="93513" y="149331"/>
                    <a:pt x="94503" y="151779"/>
                    <a:pt x="94275" y="154275"/>
                  </a:cubicBezTo>
                  <a:cubicBezTo>
                    <a:pt x="94179" y="154970"/>
                    <a:pt x="94179" y="155675"/>
                    <a:pt x="94275" y="156370"/>
                  </a:cubicBezTo>
                  <a:cubicBezTo>
                    <a:pt x="94351" y="157142"/>
                    <a:pt x="94818" y="157828"/>
                    <a:pt x="95513" y="158180"/>
                  </a:cubicBezTo>
                  <a:cubicBezTo>
                    <a:pt x="95951" y="158456"/>
                    <a:pt x="96504" y="158456"/>
                    <a:pt x="96942" y="158180"/>
                  </a:cubicBezTo>
                  <a:cubicBezTo>
                    <a:pt x="98094" y="157113"/>
                    <a:pt x="98532" y="155494"/>
                    <a:pt x="98085" y="153989"/>
                  </a:cubicBezTo>
                  <a:cubicBezTo>
                    <a:pt x="97494" y="152370"/>
                    <a:pt x="96761" y="150808"/>
                    <a:pt x="95894" y="149322"/>
                  </a:cubicBezTo>
                  <a:cubicBezTo>
                    <a:pt x="95618" y="148779"/>
                    <a:pt x="95618" y="148150"/>
                    <a:pt x="95894" y="147607"/>
                  </a:cubicBezTo>
                  <a:cubicBezTo>
                    <a:pt x="95894" y="147036"/>
                    <a:pt x="97227" y="147607"/>
                    <a:pt x="97799" y="147607"/>
                  </a:cubicBezTo>
                  <a:cubicBezTo>
                    <a:pt x="98237" y="148293"/>
                    <a:pt x="98590" y="149027"/>
                    <a:pt x="98847" y="149798"/>
                  </a:cubicBezTo>
                  <a:cubicBezTo>
                    <a:pt x="99075" y="150589"/>
                    <a:pt x="99628" y="151246"/>
                    <a:pt x="100371" y="151608"/>
                  </a:cubicBezTo>
                  <a:cubicBezTo>
                    <a:pt x="101085" y="151770"/>
                    <a:pt x="101800" y="151313"/>
                    <a:pt x="101961" y="150598"/>
                  </a:cubicBezTo>
                  <a:cubicBezTo>
                    <a:pt x="101990" y="150465"/>
                    <a:pt x="102000" y="150322"/>
                    <a:pt x="101990" y="150179"/>
                  </a:cubicBezTo>
                  <a:cubicBezTo>
                    <a:pt x="101971" y="149170"/>
                    <a:pt x="101676" y="148179"/>
                    <a:pt x="101133" y="147321"/>
                  </a:cubicBezTo>
                  <a:lnTo>
                    <a:pt x="100371" y="145893"/>
                  </a:lnTo>
                  <a:cubicBezTo>
                    <a:pt x="102200" y="146988"/>
                    <a:pt x="103609" y="148664"/>
                    <a:pt x="104371" y="150656"/>
                  </a:cubicBezTo>
                  <a:cubicBezTo>
                    <a:pt x="104514" y="151199"/>
                    <a:pt x="104733" y="151712"/>
                    <a:pt x="105038" y="152179"/>
                  </a:cubicBezTo>
                  <a:cubicBezTo>
                    <a:pt x="105286" y="152655"/>
                    <a:pt x="105752" y="152970"/>
                    <a:pt x="106276" y="153037"/>
                  </a:cubicBezTo>
                  <a:cubicBezTo>
                    <a:pt x="106457" y="153103"/>
                    <a:pt x="106667" y="153103"/>
                    <a:pt x="106848" y="153037"/>
                  </a:cubicBezTo>
                  <a:cubicBezTo>
                    <a:pt x="107705" y="152275"/>
                    <a:pt x="107419" y="150656"/>
                    <a:pt x="106848" y="149513"/>
                  </a:cubicBezTo>
                  <a:cubicBezTo>
                    <a:pt x="106076" y="148341"/>
                    <a:pt x="105210" y="147226"/>
                    <a:pt x="104276" y="146179"/>
                  </a:cubicBezTo>
                  <a:cubicBezTo>
                    <a:pt x="104276" y="146179"/>
                    <a:pt x="103609" y="144940"/>
                    <a:pt x="104276" y="144845"/>
                  </a:cubicBezTo>
                  <a:cubicBezTo>
                    <a:pt x="104457" y="144759"/>
                    <a:pt x="104667" y="144759"/>
                    <a:pt x="104848" y="144845"/>
                  </a:cubicBezTo>
                  <a:cubicBezTo>
                    <a:pt x="106657" y="145893"/>
                    <a:pt x="107419" y="148274"/>
                    <a:pt x="109038" y="149513"/>
                  </a:cubicBezTo>
                  <a:cubicBezTo>
                    <a:pt x="110067" y="150141"/>
                    <a:pt x="111258" y="150474"/>
                    <a:pt x="112467" y="150465"/>
                  </a:cubicBezTo>
                  <a:cubicBezTo>
                    <a:pt x="113229" y="150465"/>
                    <a:pt x="114277" y="150465"/>
                    <a:pt x="113992" y="149227"/>
                  </a:cubicBezTo>
                  <a:cubicBezTo>
                    <a:pt x="113849" y="148941"/>
                    <a:pt x="113610" y="148703"/>
                    <a:pt x="113325" y="148560"/>
                  </a:cubicBezTo>
                  <a:cubicBezTo>
                    <a:pt x="111991" y="147703"/>
                    <a:pt x="110562" y="147131"/>
                    <a:pt x="109229" y="146369"/>
                  </a:cubicBezTo>
                  <a:cubicBezTo>
                    <a:pt x="107848" y="145617"/>
                    <a:pt x="106762" y="144407"/>
                    <a:pt x="106181" y="142940"/>
                  </a:cubicBezTo>
                  <a:cubicBezTo>
                    <a:pt x="106181" y="142274"/>
                    <a:pt x="107324" y="142940"/>
                    <a:pt x="107895" y="142940"/>
                  </a:cubicBezTo>
                  <a:cubicBezTo>
                    <a:pt x="108419" y="143502"/>
                    <a:pt x="108991" y="144007"/>
                    <a:pt x="109610" y="144464"/>
                  </a:cubicBezTo>
                  <a:lnTo>
                    <a:pt x="110086" y="144464"/>
                  </a:lnTo>
                  <a:cubicBezTo>
                    <a:pt x="110658" y="144464"/>
                    <a:pt x="110086" y="143321"/>
                    <a:pt x="110086" y="142750"/>
                  </a:cubicBezTo>
                  <a:cubicBezTo>
                    <a:pt x="110086" y="142178"/>
                    <a:pt x="109229" y="141321"/>
                    <a:pt x="109610" y="140940"/>
                  </a:cubicBezTo>
                  <a:cubicBezTo>
                    <a:pt x="109991" y="140559"/>
                    <a:pt x="112086" y="143321"/>
                    <a:pt x="113325" y="144655"/>
                  </a:cubicBezTo>
                  <a:cubicBezTo>
                    <a:pt x="115020" y="146550"/>
                    <a:pt x="117449" y="147627"/>
                    <a:pt x="119992" y="147607"/>
                  </a:cubicBezTo>
                  <a:cubicBezTo>
                    <a:pt x="120307" y="147645"/>
                    <a:pt x="120630" y="147645"/>
                    <a:pt x="120945" y="147607"/>
                  </a:cubicBezTo>
                  <a:cubicBezTo>
                    <a:pt x="121516" y="147607"/>
                    <a:pt x="120945" y="145988"/>
                    <a:pt x="120945" y="145322"/>
                  </a:cubicBezTo>
                  <a:cubicBezTo>
                    <a:pt x="120392" y="144626"/>
                    <a:pt x="119716" y="144045"/>
                    <a:pt x="118944" y="143607"/>
                  </a:cubicBezTo>
                  <a:cubicBezTo>
                    <a:pt x="117897" y="142940"/>
                    <a:pt x="116963" y="142102"/>
                    <a:pt x="116182" y="141131"/>
                  </a:cubicBezTo>
                  <a:cubicBezTo>
                    <a:pt x="115420" y="140178"/>
                    <a:pt x="114658" y="138749"/>
                    <a:pt x="115325" y="137987"/>
                  </a:cubicBezTo>
                  <a:cubicBezTo>
                    <a:pt x="115992" y="137225"/>
                    <a:pt x="117230" y="137987"/>
                    <a:pt x="118087" y="137987"/>
                  </a:cubicBezTo>
                  <a:cubicBezTo>
                    <a:pt x="118859" y="138787"/>
                    <a:pt x="119716" y="139492"/>
                    <a:pt x="120659" y="140082"/>
                  </a:cubicBezTo>
                  <a:cubicBezTo>
                    <a:pt x="121611" y="140082"/>
                    <a:pt x="122945" y="140082"/>
                    <a:pt x="122754" y="138939"/>
                  </a:cubicBezTo>
                  <a:cubicBezTo>
                    <a:pt x="122621" y="138511"/>
                    <a:pt x="122354" y="138149"/>
                    <a:pt x="121992" y="137892"/>
                  </a:cubicBezTo>
                  <a:cubicBezTo>
                    <a:pt x="121250" y="137340"/>
                    <a:pt x="120450" y="136863"/>
                    <a:pt x="119611" y="136463"/>
                  </a:cubicBezTo>
                  <a:cubicBezTo>
                    <a:pt x="118792" y="136006"/>
                    <a:pt x="118183" y="135254"/>
                    <a:pt x="117897" y="134368"/>
                  </a:cubicBezTo>
                  <a:cubicBezTo>
                    <a:pt x="117773" y="133739"/>
                    <a:pt x="118144" y="133120"/>
                    <a:pt x="118754" y="132939"/>
                  </a:cubicBezTo>
                  <a:cubicBezTo>
                    <a:pt x="119535" y="132986"/>
                    <a:pt x="120268" y="133368"/>
                    <a:pt x="120754" y="133987"/>
                  </a:cubicBezTo>
                  <a:lnTo>
                    <a:pt x="124945" y="138082"/>
                  </a:lnTo>
                  <a:cubicBezTo>
                    <a:pt x="125583" y="138787"/>
                    <a:pt x="126326" y="139397"/>
                    <a:pt x="127136" y="139892"/>
                  </a:cubicBezTo>
                  <a:cubicBezTo>
                    <a:pt x="127888" y="140406"/>
                    <a:pt x="128812" y="140616"/>
                    <a:pt x="129708" y="140464"/>
                  </a:cubicBezTo>
                  <a:cubicBezTo>
                    <a:pt x="130203" y="140464"/>
                    <a:pt x="130660" y="140159"/>
                    <a:pt x="130851" y="139702"/>
                  </a:cubicBezTo>
                  <a:cubicBezTo>
                    <a:pt x="131146" y="139235"/>
                    <a:pt x="131146" y="138644"/>
                    <a:pt x="130851" y="138178"/>
                  </a:cubicBezTo>
                  <a:cubicBezTo>
                    <a:pt x="130479" y="137825"/>
                    <a:pt x="130022" y="137596"/>
                    <a:pt x="129517" y="137511"/>
                  </a:cubicBezTo>
                  <a:cubicBezTo>
                    <a:pt x="128165" y="136920"/>
                    <a:pt x="126936" y="136082"/>
                    <a:pt x="125898" y="135034"/>
                  </a:cubicBezTo>
                  <a:cubicBezTo>
                    <a:pt x="125898" y="134558"/>
                    <a:pt x="125136" y="133987"/>
                    <a:pt x="125326" y="133510"/>
                  </a:cubicBezTo>
                  <a:cubicBezTo>
                    <a:pt x="125593" y="133377"/>
                    <a:pt x="125917" y="133377"/>
                    <a:pt x="126184" y="133510"/>
                  </a:cubicBezTo>
                  <a:cubicBezTo>
                    <a:pt x="127079" y="133634"/>
                    <a:pt x="127908" y="134034"/>
                    <a:pt x="128565" y="134654"/>
                  </a:cubicBezTo>
                  <a:cubicBezTo>
                    <a:pt x="129212" y="135273"/>
                    <a:pt x="129946" y="135787"/>
                    <a:pt x="130755" y="136177"/>
                  </a:cubicBezTo>
                  <a:cubicBezTo>
                    <a:pt x="131613" y="136177"/>
                    <a:pt x="132660" y="136177"/>
                    <a:pt x="132756" y="135320"/>
                  </a:cubicBezTo>
                  <a:cubicBezTo>
                    <a:pt x="132794" y="134606"/>
                    <a:pt x="132470" y="133929"/>
                    <a:pt x="131899" y="133510"/>
                  </a:cubicBezTo>
                  <a:cubicBezTo>
                    <a:pt x="131308" y="133129"/>
                    <a:pt x="130670" y="132844"/>
                    <a:pt x="129993" y="132653"/>
                  </a:cubicBezTo>
                  <a:cubicBezTo>
                    <a:pt x="127898" y="131806"/>
                    <a:pt x="125936" y="130653"/>
                    <a:pt x="124183" y="129224"/>
                  </a:cubicBezTo>
                  <a:cubicBezTo>
                    <a:pt x="123612" y="128748"/>
                    <a:pt x="123040" y="127986"/>
                    <a:pt x="123326" y="127415"/>
                  </a:cubicBezTo>
                  <a:cubicBezTo>
                    <a:pt x="123612" y="126843"/>
                    <a:pt x="123993" y="127415"/>
                    <a:pt x="124374" y="127415"/>
                  </a:cubicBezTo>
                  <a:cubicBezTo>
                    <a:pt x="124831" y="127538"/>
                    <a:pt x="125259" y="127767"/>
                    <a:pt x="125612" y="128081"/>
                  </a:cubicBezTo>
                  <a:lnTo>
                    <a:pt x="127612" y="129414"/>
                  </a:lnTo>
                  <a:cubicBezTo>
                    <a:pt x="128355" y="129967"/>
                    <a:pt x="129260" y="130263"/>
                    <a:pt x="130184" y="130272"/>
                  </a:cubicBezTo>
                  <a:cubicBezTo>
                    <a:pt x="130918" y="130215"/>
                    <a:pt x="131470" y="129577"/>
                    <a:pt x="131413" y="128843"/>
                  </a:cubicBezTo>
                  <a:cubicBezTo>
                    <a:pt x="131403" y="128710"/>
                    <a:pt x="131374" y="128586"/>
                    <a:pt x="131327" y="128462"/>
                  </a:cubicBezTo>
                  <a:cubicBezTo>
                    <a:pt x="131327" y="127700"/>
                    <a:pt x="130089" y="127510"/>
                    <a:pt x="129327" y="127129"/>
                  </a:cubicBezTo>
                  <a:cubicBezTo>
                    <a:pt x="128689" y="126833"/>
                    <a:pt x="128088" y="126481"/>
                    <a:pt x="127517" y="126081"/>
                  </a:cubicBezTo>
                  <a:cubicBezTo>
                    <a:pt x="127241" y="125843"/>
                    <a:pt x="127012" y="125547"/>
                    <a:pt x="126850" y="125223"/>
                  </a:cubicBezTo>
                  <a:cubicBezTo>
                    <a:pt x="126803" y="125033"/>
                    <a:pt x="126803" y="124843"/>
                    <a:pt x="126850" y="124652"/>
                  </a:cubicBezTo>
                  <a:cubicBezTo>
                    <a:pt x="126850" y="123795"/>
                    <a:pt x="128279" y="123414"/>
                    <a:pt x="129232" y="123700"/>
                  </a:cubicBezTo>
                  <a:cubicBezTo>
                    <a:pt x="130184" y="124147"/>
                    <a:pt x="131013" y="124833"/>
                    <a:pt x="131613" y="125700"/>
                  </a:cubicBezTo>
                  <a:cubicBezTo>
                    <a:pt x="132251" y="126519"/>
                    <a:pt x="133032" y="127224"/>
                    <a:pt x="133899" y="127795"/>
                  </a:cubicBezTo>
                  <a:lnTo>
                    <a:pt x="134756" y="127795"/>
                  </a:lnTo>
                  <a:cubicBezTo>
                    <a:pt x="135232" y="127795"/>
                    <a:pt x="135518" y="127224"/>
                    <a:pt x="135709" y="126748"/>
                  </a:cubicBezTo>
                  <a:cubicBezTo>
                    <a:pt x="135756" y="126366"/>
                    <a:pt x="135756" y="125986"/>
                    <a:pt x="135709" y="125605"/>
                  </a:cubicBezTo>
                  <a:cubicBezTo>
                    <a:pt x="135432" y="124290"/>
                    <a:pt x="134499" y="123214"/>
                    <a:pt x="133232" y="122747"/>
                  </a:cubicBezTo>
                  <a:cubicBezTo>
                    <a:pt x="132022" y="122357"/>
                    <a:pt x="130851" y="121881"/>
                    <a:pt x="129708" y="121318"/>
                  </a:cubicBezTo>
                  <a:cubicBezTo>
                    <a:pt x="129089" y="120995"/>
                    <a:pt x="128669" y="120395"/>
                    <a:pt x="128565" y="119699"/>
                  </a:cubicBezTo>
                  <a:cubicBezTo>
                    <a:pt x="128660" y="119080"/>
                    <a:pt x="129241" y="118642"/>
                    <a:pt x="129870" y="118737"/>
                  </a:cubicBezTo>
                  <a:cubicBezTo>
                    <a:pt x="129879" y="118746"/>
                    <a:pt x="129889" y="118746"/>
                    <a:pt x="129898" y="118746"/>
                  </a:cubicBezTo>
                  <a:cubicBezTo>
                    <a:pt x="130584" y="118813"/>
                    <a:pt x="131222" y="119118"/>
                    <a:pt x="131708" y="119604"/>
                  </a:cubicBezTo>
                  <a:lnTo>
                    <a:pt x="132851" y="120366"/>
                  </a:lnTo>
                  <a:cubicBezTo>
                    <a:pt x="133242" y="120556"/>
                    <a:pt x="133699" y="120556"/>
                    <a:pt x="134089" y="120366"/>
                  </a:cubicBezTo>
                  <a:cubicBezTo>
                    <a:pt x="134851" y="120366"/>
                    <a:pt x="134661" y="118746"/>
                    <a:pt x="134089" y="118080"/>
                  </a:cubicBezTo>
                  <a:cubicBezTo>
                    <a:pt x="133470" y="117460"/>
                    <a:pt x="132794" y="116889"/>
                    <a:pt x="132089" y="116365"/>
                  </a:cubicBezTo>
                  <a:cubicBezTo>
                    <a:pt x="131832" y="116022"/>
                    <a:pt x="131832" y="115565"/>
                    <a:pt x="132089" y="115222"/>
                  </a:cubicBezTo>
                  <a:cubicBezTo>
                    <a:pt x="132489" y="114937"/>
                    <a:pt x="133022" y="114937"/>
                    <a:pt x="133423" y="115222"/>
                  </a:cubicBezTo>
                  <a:lnTo>
                    <a:pt x="134566" y="115794"/>
                  </a:lnTo>
                  <a:cubicBezTo>
                    <a:pt x="135451" y="116499"/>
                    <a:pt x="136451" y="117042"/>
                    <a:pt x="137518" y="117413"/>
                  </a:cubicBezTo>
                  <a:cubicBezTo>
                    <a:pt x="138471" y="117937"/>
                    <a:pt x="139614" y="117937"/>
                    <a:pt x="140566" y="117413"/>
                  </a:cubicBezTo>
                  <a:cubicBezTo>
                    <a:pt x="141081" y="117089"/>
                    <a:pt x="141319" y="116470"/>
                    <a:pt x="141138" y="115889"/>
                  </a:cubicBezTo>
                  <a:cubicBezTo>
                    <a:pt x="141014" y="115613"/>
                    <a:pt x="140852" y="115356"/>
                    <a:pt x="140661" y="115127"/>
                  </a:cubicBezTo>
                  <a:cubicBezTo>
                    <a:pt x="139557" y="114127"/>
                    <a:pt x="138214" y="113441"/>
                    <a:pt x="136756" y="113127"/>
                  </a:cubicBezTo>
                  <a:cubicBezTo>
                    <a:pt x="136042" y="112984"/>
                    <a:pt x="135356" y="112689"/>
                    <a:pt x="134756" y="112270"/>
                  </a:cubicBezTo>
                  <a:cubicBezTo>
                    <a:pt x="134366" y="112022"/>
                    <a:pt x="134146" y="111584"/>
                    <a:pt x="134184" y="111127"/>
                  </a:cubicBezTo>
                  <a:cubicBezTo>
                    <a:pt x="134184" y="111127"/>
                    <a:pt x="134756" y="110555"/>
                    <a:pt x="135232" y="110555"/>
                  </a:cubicBezTo>
                  <a:cubicBezTo>
                    <a:pt x="135632" y="110688"/>
                    <a:pt x="136070" y="110688"/>
                    <a:pt x="136470" y="110555"/>
                  </a:cubicBezTo>
                  <a:cubicBezTo>
                    <a:pt x="136708" y="110146"/>
                    <a:pt x="136708" y="109631"/>
                    <a:pt x="136470" y="109221"/>
                  </a:cubicBezTo>
                  <a:lnTo>
                    <a:pt x="135709" y="107983"/>
                  </a:lnTo>
                  <a:lnTo>
                    <a:pt x="135137" y="107031"/>
                  </a:lnTo>
                  <a:cubicBezTo>
                    <a:pt x="135137" y="106459"/>
                    <a:pt x="134661" y="105697"/>
                    <a:pt x="135137" y="105316"/>
                  </a:cubicBezTo>
                  <a:cubicBezTo>
                    <a:pt x="135537" y="105030"/>
                    <a:pt x="136070" y="105030"/>
                    <a:pt x="136470" y="105316"/>
                  </a:cubicBezTo>
                  <a:cubicBezTo>
                    <a:pt x="136890" y="105640"/>
                    <a:pt x="137223" y="106069"/>
                    <a:pt x="137423" y="106555"/>
                  </a:cubicBezTo>
                  <a:cubicBezTo>
                    <a:pt x="137652" y="107031"/>
                    <a:pt x="137937" y="107479"/>
                    <a:pt x="138280" y="107888"/>
                  </a:cubicBezTo>
                  <a:lnTo>
                    <a:pt x="138280" y="107888"/>
                  </a:lnTo>
                  <a:cubicBezTo>
                    <a:pt x="138280" y="107888"/>
                    <a:pt x="139137" y="108460"/>
                    <a:pt x="139518" y="108365"/>
                  </a:cubicBezTo>
                  <a:cubicBezTo>
                    <a:pt x="139900" y="108269"/>
                    <a:pt x="140185" y="106936"/>
                    <a:pt x="139995" y="105793"/>
                  </a:cubicBezTo>
                  <a:cubicBezTo>
                    <a:pt x="139633" y="104659"/>
                    <a:pt x="138890" y="103687"/>
                    <a:pt x="137899" y="103031"/>
                  </a:cubicBezTo>
                  <a:cubicBezTo>
                    <a:pt x="137423" y="103031"/>
                    <a:pt x="136947" y="102459"/>
                    <a:pt x="136661" y="101888"/>
                  </a:cubicBezTo>
                  <a:cubicBezTo>
                    <a:pt x="136375" y="101316"/>
                    <a:pt x="136661" y="100363"/>
                    <a:pt x="136090" y="99696"/>
                  </a:cubicBezTo>
                  <a:lnTo>
                    <a:pt x="109419" y="72170"/>
                  </a:lnTo>
                  <a:lnTo>
                    <a:pt x="109419" y="72170"/>
                  </a:lnTo>
                  <a:lnTo>
                    <a:pt x="103514" y="64740"/>
                  </a:lnTo>
                  <a:lnTo>
                    <a:pt x="101037" y="62359"/>
                  </a:lnTo>
                  <a:cubicBezTo>
                    <a:pt x="94560" y="56644"/>
                    <a:pt x="87607" y="51500"/>
                    <a:pt x="81511" y="45309"/>
                  </a:cubicBezTo>
                  <a:cubicBezTo>
                    <a:pt x="75415" y="39061"/>
                    <a:pt x="69900" y="32269"/>
                    <a:pt x="65033" y="25021"/>
                  </a:cubicBezTo>
                  <a:lnTo>
                    <a:pt x="50745" y="10352"/>
                  </a:lnTo>
                  <a:cubicBezTo>
                    <a:pt x="49221" y="8733"/>
                    <a:pt x="49317" y="9590"/>
                    <a:pt x="48555" y="9114"/>
                  </a:cubicBezTo>
                  <a:cubicBezTo>
                    <a:pt x="47860" y="8514"/>
                    <a:pt x="47307" y="7761"/>
                    <a:pt x="46935" y="6923"/>
                  </a:cubicBezTo>
                  <a:cubicBezTo>
                    <a:pt x="46459" y="6161"/>
                    <a:pt x="45507" y="5209"/>
                    <a:pt x="44935" y="5304"/>
                  </a:cubicBezTo>
                  <a:cubicBezTo>
                    <a:pt x="44364" y="5399"/>
                    <a:pt x="44935" y="6256"/>
                    <a:pt x="44935" y="6828"/>
                  </a:cubicBezTo>
                  <a:lnTo>
                    <a:pt x="46364" y="8637"/>
                  </a:lnTo>
                  <a:cubicBezTo>
                    <a:pt x="46364" y="9304"/>
                    <a:pt x="46840" y="10066"/>
                    <a:pt x="46364" y="10066"/>
                  </a:cubicBezTo>
                  <a:cubicBezTo>
                    <a:pt x="45888" y="10066"/>
                    <a:pt x="44935" y="9019"/>
                    <a:pt x="44459" y="8161"/>
                  </a:cubicBezTo>
                  <a:lnTo>
                    <a:pt x="42935" y="5399"/>
                  </a:lnTo>
                  <a:cubicBezTo>
                    <a:pt x="42744" y="4818"/>
                    <a:pt x="42421" y="4294"/>
                    <a:pt x="41983" y="3875"/>
                  </a:cubicBezTo>
                  <a:cubicBezTo>
                    <a:pt x="41983" y="3875"/>
                    <a:pt x="41030" y="3113"/>
                    <a:pt x="40649" y="3208"/>
                  </a:cubicBezTo>
                  <a:cubicBezTo>
                    <a:pt x="40268" y="3304"/>
                    <a:pt x="40649" y="4066"/>
                    <a:pt x="40649" y="4637"/>
                  </a:cubicBezTo>
                  <a:cubicBezTo>
                    <a:pt x="40973" y="5495"/>
                    <a:pt x="41430" y="6295"/>
                    <a:pt x="41983" y="7018"/>
                  </a:cubicBezTo>
                  <a:cubicBezTo>
                    <a:pt x="42649" y="7971"/>
                    <a:pt x="43602" y="9304"/>
                    <a:pt x="43126" y="9780"/>
                  </a:cubicBezTo>
                  <a:cubicBezTo>
                    <a:pt x="42649" y="10257"/>
                    <a:pt x="41887" y="9780"/>
                    <a:pt x="41411" y="9019"/>
                  </a:cubicBezTo>
                  <a:cubicBezTo>
                    <a:pt x="40916" y="8476"/>
                    <a:pt x="40563" y="7818"/>
                    <a:pt x="40363" y="7114"/>
                  </a:cubicBezTo>
                  <a:cubicBezTo>
                    <a:pt x="40173" y="6028"/>
                    <a:pt x="39639" y="5028"/>
                    <a:pt x="38839" y="4256"/>
                  </a:cubicBezTo>
                  <a:cubicBezTo>
                    <a:pt x="38077" y="3780"/>
                    <a:pt x="37410" y="4256"/>
                    <a:pt x="37220" y="4256"/>
                  </a:cubicBezTo>
                  <a:cubicBezTo>
                    <a:pt x="37220" y="4989"/>
                    <a:pt x="37420" y="5713"/>
                    <a:pt x="37792" y="6352"/>
                  </a:cubicBezTo>
                  <a:lnTo>
                    <a:pt x="39030" y="8733"/>
                  </a:lnTo>
                  <a:cubicBezTo>
                    <a:pt x="39030" y="8733"/>
                    <a:pt x="39030" y="9685"/>
                    <a:pt x="39030" y="9780"/>
                  </a:cubicBezTo>
                  <a:cubicBezTo>
                    <a:pt x="37792" y="8733"/>
                    <a:pt x="36839" y="7390"/>
                    <a:pt x="36267" y="5875"/>
                  </a:cubicBezTo>
                  <a:cubicBezTo>
                    <a:pt x="36144" y="5342"/>
                    <a:pt x="35953" y="4828"/>
                    <a:pt x="35696" y="4351"/>
                  </a:cubicBezTo>
                  <a:cubicBezTo>
                    <a:pt x="35696" y="3875"/>
                    <a:pt x="34839" y="3399"/>
                    <a:pt x="34458" y="3494"/>
                  </a:cubicBezTo>
                  <a:cubicBezTo>
                    <a:pt x="34077" y="3590"/>
                    <a:pt x="34458" y="3494"/>
                    <a:pt x="34458" y="3494"/>
                  </a:cubicBezTo>
                  <a:cubicBezTo>
                    <a:pt x="34334" y="4580"/>
                    <a:pt x="34639" y="5675"/>
                    <a:pt x="35315" y="6542"/>
                  </a:cubicBezTo>
                  <a:cubicBezTo>
                    <a:pt x="35886" y="7399"/>
                    <a:pt x="36744" y="8447"/>
                    <a:pt x="36649" y="9114"/>
                  </a:cubicBezTo>
                  <a:cubicBezTo>
                    <a:pt x="34810" y="7571"/>
                    <a:pt x="33486" y="5513"/>
                    <a:pt x="32838" y="3208"/>
                  </a:cubicBezTo>
                  <a:cubicBezTo>
                    <a:pt x="32915" y="2608"/>
                    <a:pt x="32915" y="1999"/>
                    <a:pt x="32838" y="1398"/>
                  </a:cubicBezTo>
                  <a:cubicBezTo>
                    <a:pt x="32524" y="732"/>
                    <a:pt x="32029" y="170"/>
                    <a:pt x="31410" y="-221"/>
                  </a:cubicBezTo>
                  <a:cubicBezTo>
                    <a:pt x="31105" y="-458"/>
                    <a:pt x="30667" y="-458"/>
                    <a:pt x="30362" y="-221"/>
                  </a:cubicBezTo>
                  <a:cubicBezTo>
                    <a:pt x="29714" y="865"/>
                    <a:pt x="29714" y="2218"/>
                    <a:pt x="30362" y="3304"/>
                  </a:cubicBezTo>
                  <a:cubicBezTo>
                    <a:pt x="31219" y="4799"/>
                    <a:pt x="32172" y="6228"/>
                    <a:pt x="33219" y="7590"/>
                  </a:cubicBezTo>
                  <a:cubicBezTo>
                    <a:pt x="33219" y="7590"/>
                    <a:pt x="33982" y="8733"/>
                    <a:pt x="33791" y="9114"/>
                  </a:cubicBezTo>
                  <a:cubicBezTo>
                    <a:pt x="33601" y="9495"/>
                    <a:pt x="32743" y="9114"/>
                    <a:pt x="32172" y="8542"/>
                  </a:cubicBezTo>
                  <a:cubicBezTo>
                    <a:pt x="31676" y="7876"/>
                    <a:pt x="31229" y="7180"/>
                    <a:pt x="30838" y="6447"/>
                  </a:cubicBezTo>
                  <a:cubicBezTo>
                    <a:pt x="30476" y="5752"/>
                    <a:pt x="29914" y="5189"/>
                    <a:pt x="29219" y="4828"/>
                  </a:cubicBezTo>
                  <a:cubicBezTo>
                    <a:pt x="28457" y="4828"/>
                    <a:pt x="28076" y="4828"/>
                    <a:pt x="28362" y="5971"/>
                  </a:cubicBezTo>
                  <a:cubicBezTo>
                    <a:pt x="28686" y="6856"/>
                    <a:pt x="29133" y="7695"/>
                    <a:pt x="29695" y="8447"/>
                  </a:cubicBezTo>
                  <a:lnTo>
                    <a:pt x="30552" y="9876"/>
                  </a:lnTo>
                  <a:cubicBezTo>
                    <a:pt x="28866" y="8637"/>
                    <a:pt x="27447" y="7085"/>
                    <a:pt x="26361" y="5304"/>
                  </a:cubicBezTo>
                  <a:cubicBezTo>
                    <a:pt x="26143" y="4809"/>
                    <a:pt x="25895" y="4333"/>
                    <a:pt x="25600" y="3875"/>
                  </a:cubicBezTo>
                  <a:cubicBezTo>
                    <a:pt x="25314" y="3437"/>
                    <a:pt x="24866" y="3132"/>
                    <a:pt x="24361" y="3018"/>
                  </a:cubicBezTo>
                  <a:lnTo>
                    <a:pt x="23885" y="3018"/>
                  </a:lnTo>
                  <a:cubicBezTo>
                    <a:pt x="23409" y="3685"/>
                    <a:pt x="23885" y="5113"/>
                    <a:pt x="24742" y="6256"/>
                  </a:cubicBezTo>
                  <a:cubicBezTo>
                    <a:pt x="25580" y="7371"/>
                    <a:pt x="26504" y="8418"/>
                    <a:pt x="27504" y="9400"/>
                  </a:cubicBezTo>
                  <a:cubicBezTo>
                    <a:pt x="27504" y="9400"/>
                    <a:pt x="28267" y="10543"/>
                    <a:pt x="27504" y="10638"/>
                  </a:cubicBezTo>
                  <a:lnTo>
                    <a:pt x="27028" y="10638"/>
                  </a:lnTo>
                  <a:cubicBezTo>
                    <a:pt x="25314" y="9590"/>
                    <a:pt x="24266" y="7399"/>
                    <a:pt x="22647" y="6161"/>
                  </a:cubicBezTo>
                  <a:cubicBezTo>
                    <a:pt x="21761" y="5523"/>
                    <a:pt x="20761" y="5066"/>
                    <a:pt x="19694" y="4828"/>
                  </a:cubicBezTo>
                  <a:cubicBezTo>
                    <a:pt x="19027" y="4828"/>
                    <a:pt x="18360" y="4828"/>
                    <a:pt x="18646" y="5685"/>
                  </a:cubicBezTo>
                  <a:cubicBezTo>
                    <a:pt x="18856" y="5952"/>
                    <a:pt x="19113" y="6180"/>
                    <a:pt x="19408" y="6352"/>
                  </a:cubicBezTo>
                  <a:cubicBezTo>
                    <a:pt x="20551" y="7304"/>
                    <a:pt x="21885" y="7971"/>
                    <a:pt x="23028" y="8828"/>
                  </a:cubicBezTo>
                  <a:cubicBezTo>
                    <a:pt x="24361" y="9657"/>
                    <a:pt x="25476" y="10800"/>
                    <a:pt x="26266" y="12162"/>
                  </a:cubicBezTo>
                  <a:cubicBezTo>
                    <a:pt x="26266" y="12733"/>
                    <a:pt x="25409" y="12162"/>
                    <a:pt x="24837" y="12162"/>
                  </a:cubicBezTo>
                  <a:cubicBezTo>
                    <a:pt x="24266" y="12162"/>
                    <a:pt x="23790" y="11019"/>
                    <a:pt x="23218" y="10638"/>
                  </a:cubicBezTo>
                  <a:lnTo>
                    <a:pt x="22742" y="10638"/>
                  </a:lnTo>
                  <a:cubicBezTo>
                    <a:pt x="22266" y="10638"/>
                    <a:pt x="22742" y="11590"/>
                    <a:pt x="22742" y="12162"/>
                  </a:cubicBezTo>
                  <a:cubicBezTo>
                    <a:pt x="22742" y="12733"/>
                    <a:pt x="23790" y="13495"/>
                    <a:pt x="23504" y="13781"/>
                  </a:cubicBezTo>
                  <a:cubicBezTo>
                    <a:pt x="22094" y="12762"/>
                    <a:pt x="20866" y="11505"/>
                    <a:pt x="19884" y="10066"/>
                  </a:cubicBezTo>
                  <a:cubicBezTo>
                    <a:pt x="18351" y="8266"/>
                    <a:pt x="16284" y="6999"/>
                    <a:pt x="13979" y="6447"/>
                  </a:cubicBezTo>
                  <a:lnTo>
                    <a:pt x="13312" y="6447"/>
                  </a:lnTo>
                  <a:cubicBezTo>
                    <a:pt x="13312" y="6447"/>
                    <a:pt x="13312" y="7781"/>
                    <a:pt x="13788" y="8542"/>
                  </a:cubicBezTo>
                  <a:cubicBezTo>
                    <a:pt x="14331" y="9209"/>
                    <a:pt x="14970" y="9790"/>
                    <a:pt x="15693" y="10257"/>
                  </a:cubicBezTo>
                  <a:cubicBezTo>
                    <a:pt x="16618" y="11076"/>
                    <a:pt x="17484" y="11962"/>
                    <a:pt x="18265" y="12924"/>
                  </a:cubicBezTo>
                  <a:cubicBezTo>
                    <a:pt x="19027" y="13876"/>
                    <a:pt x="19789" y="15114"/>
                    <a:pt x="19408" y="15781"/>
                  </a:cubicBezTo>
                  <a:cubicBezTo>
                    <a:pt x="19027" y="16448"/>
                    <a:pt x="17979" y="15781"/>
                    <a:pt x="17122" y="15020"/>
                  </a:cubicBezTo>
                  <a:cubicBezTo>
                    <a:pt x="16427" y="14191"/>
                    <a:pt x="15627" y="13458"/>
                    <a:pt x="14741" y="12829"/>
                  </a:cubicBezTo>
                  <a:cubicBezTo>
                    <a:pt x="13979" y="12257"/>
                    <a:pt x="12931" y="12829"/>
                    <a:pt x="13312" y="13400"/>
                  </a:cubicBezTo>
                  <a:cubicBezTo>
                    <a:pt x="13446" y="13800"/>
                    <a:pt x="13674" y="14162"/>
                    <a:pt x="13979" y="14448"/>
                  </a:cubicBezTo>
                  <a:cubicBezTo>
                    <a:pt x="14646" y="15114"/>
                    <a:pt x="15408" y="15591"/>
                    <a:pt x="16075" y="16163"/>
                  </a:cubicBezTo>
                  <a:cubicBezTo>
                    <a:pt x="16827" y="16696"/>
                    <a:pt x="17417" y="17420"/>
                    <a:pt x="17789" y="18258"/>
                  </a:cubicBezTo>
                  <a:cubicBezTo>
                    <a:pt x="17789" y="18925"/>
                    <a:pt x="17789" y="19305"/>
                    <a:pt x="17313" y="19401"/>
                  </a:cubicBezTo>
                  <a:cubicBezTo>
                    <a:pt x="16836" y="19496"/>
                    <a:pt x="16075" y="18734"/>
                    <a:pt x="15598" y="18162"/>
                  </a:cubicBezTo>
                  <a:lnTo>
                    <a:pt x="11598" y="13876"/>
                  </a:lnTo>
                  <a:cubicBezTo>
                    <a:pt x="11017" y="13162"/>
                    <a:pt x="10378" y="12495"/>
                    <a:pt x="9693" y="11876"/>
                  </a:cubicBezTo>
                  <a:cubicBezTo>
                    <a:pt x="9102" y="11362"/>
                    <a:pt x="8378" y="11029"/>
                    <a:pt x="7597" y="10923"/>
                  </a:cubicBezTo>
                  <a:cubicBezTo>
                    <a:pt x="7597" y="10923"/>
                    <a:pt x="6835" y="10923"/>
                    <a:pt x="6740" y="10923"/>
                  </a:cubicBezTo>
                  <a:cubicBezTo>
                    <a:pt x="6578" y="11390"/>
                    <a:pt x="6578" y="11886"/>
                    <a:pt x="6740" y="12352"/>
                  </a:cubicBezTo>
                  <a:lnTo>
                    <a:pt x="7883" y="13210"/>
                  </a:lnTo>
                  <a:cubicBezTo>
                    <a:pt x="9083" y="13943"/>
                    <a:pt x="10150" y="14877"/>
                    <a:pt x="11026" y="15972"/>
                  </a:cubicBezTo>
                  <a:cubicBezTo>
                    <a:pt x="11026" y="16448"/>
                    <a:pt x="11884" y="17115"/>
                    <a:pt x="11693" y="17401"/>
                  </a:cubicBezTo>
                  <a:cubicBezTo>
                    <a:pt x="11502" y="17686"/>
                    <a:pt x="11693" y="17401"/>
                    <a:pt x="11121" y="17401"/>
                  </a:cubicBezTo>
                  <a:cubicBezTo>
                    <a:pt x="10321" y="17153"/>
                    <a:pt x="9616" y="16648"/>
                    <a:pt x="9121" y="15972"/>
                  </a:cubicBezTo>
                  <a:cubicBezTo>
                    <a:pt x="8502" y="15343"/>
                    <a:pt x="7835" y="14772"/>
                    <a:pt x="7121" y="14257"/>
                  </a:cubicBezTo>
                  <a:cubicBezTo>
                    <a:pt x="6359" y="14257"/>
                    <a:pt x="5597" y="14257"/>
                    <a:pt x="5502" y="14257"/>
                  </a:cubicBezTo>
                  <a:cubicBezTo>
                    <a:pt x="5625" y="14943"/>
                    <a:pt x="5959" y="15581"/>
                    <a:pt x="6454" y="16067"/>
                  </a:cubicBezTo>
                  <a:cubicBezTo>
                    <a:pt x="6950" y="16505"/>
                    <a:pt x="7492" y="16886"/>
                    <a:pt x="8074" y="17210"/>
                  </a:cubicBezTo>
                  <a:cubicBezTo>
                    <a:pt x="9959" y="18315"/>
                    <a:pt x="11684" y="19658"/>
                    <a:pt x="13217" y="21211"/>
                  </a:cubicBezTo>
                  <a:cubicBezTo>
                    <a:pt x="13693" y="21782"/>
                    <a:pt x="14265" y="22544"/>
                    <a:pt x="14169" y="23020"/>
                  </a:cubicBezTo>
                  <a:cubicBezTo>
                    <a:pt x="14074" y="23496"/>
                    <a:pt x="13598" y="23020"/>
                    <a:pt x="13217" y="23020"/>
                  </a:cubicBezTo>
                  <a:cubicBezTo>
                    <a:pt x="12826" y="22792"/>
                    <a:pt x="12474" y="22497"/>
                    <a:pt x="12169" y="22163"/>
                  </a:cubicBezTo>
                  <a:lnTo>
                    <a:pt x="10359" y="20639"/>
                  </a:lnTo>
                  <a:cubicBezTo>
                    <a:pt x="9731" y="20068"/>
                    <a:pt x="8978" y="19648"/>
                    <a:pt x="8169" y="19401"/>
                  </a:cubicBezTo>
                  <a:cubicBezTo>
                    <a:pt x="7502" y="19401"/>
                    <a:pt x="6930" y="19972"/>
                    <a:pt x="7311" y="20830"/>
                  </a:cubicBezTo>
                  <a:cubicBezTo>
                    <a:pt x="7778" y="21487"/>
                    <a:pt x="8397" y="22011"/>
                    <a:pt x="9121" y="22354"/>
                  </a:cubicBezTo>
                  <a:lnTo>
                    <a:pt x="10741" y="23687"/>
                  </a:lnTo>
                  <a:cubicBezTo>
                    <a:pt x="10959" y="23954"/>
                    <a:pt x="11159" y="24239"/>
                    <a:pt x="11312" y="24545"/>
                  </a:cubicBezTo>
                  <a:cubicBezTo>
                    <a:pt x="11360" y="24735"/>
                    <a:pt x="11360" y="24925"/>
                    <a:pt x="11312" y="25116"/>
                  </a:cubicBezTo>
                  <a:cubicBezTo>
                    <a:pt x="11312" y="25878"/>
                    <a:pt x="10264" y="25878"/>
                    <a:pt x="9407" y="25116"/>
                  </a:cubicBezTo>
                  <a:cubicBezTo>
                    <a:pt x="8569" y="24535"/>
                    <a:pt x="7854" y="23792"/>
                    <a:pt x="7311" y="22925"/>
                  </a:cubicBezTo>
                  <a:cubicBezTo>
                    <a:pt x="6711" y="22049"/>
                    <a:pt x="6007" y="21249"/>
                    <a:pt x="5216" y="20544"/>
                  </a:cubicBezTo>
                  <a:lnTo>
                    <a:pt x="4549" y="20544"/>
                  </a:lnTo>
                  <a:cubicBezTo>
                    <a:pt x="4549" y="20544"/>
                    <a:pt x="3978" y="20544"/>
                    <a:pt x="3883" y="21211"/>
                  </a:cubicBezTo>
                  <a:cubicBezTo>
                    <a:pt x="3778" y="21515"/>
                    <a:pt x="3778" y="21849"/>
                    <a:pt x="3883" y="22163"/>
                  </a:cubicBezTo>
                  <a:cubicBezTo>
                    <a:pt x="4216" y="23411"/>
                    <a:pt x="4987" y="24497"/>
                    <a:pt x="6073" y="25211"/>
                  </a:cubicBezTo>
                  <a:cubicBezTo>
                    <a:pt x="7131" y="25811"/>
                    <a:pt x="8150" y="26478"/>
                    <a:pt x="9121" y="27211"/>
                  </a:cubicBezTo>
                  <a:cubicBezTo>
                    <a:pt x="9655" y="27650"/>
                    <a:pt x="10026" y="28250"/>
                    <a:pt x="10169" y="28926"/>
                  </a:cubicBezTo>
                  <a:cubicBezTo>
                    <a:pt x="10169" y="29497"/>
                    <a:pt x="9598" y="29688"/>
                    <a:pt x="9026" y="29497"/>
                  </a:cubicBezTo>
                  <a:cubicBezTo>
                    <a:pt x="8435" y="29202"/>
                    <a:pt x="7912" y="28783"/>
                    <a:pt x="7502" y="28259"/>
                  </a:cubicBezTo>
                  <a:lnTo>
                    <a:pt x="6550" y="27307"/>
                  </a:lnTo>
                  <a:cubicBezTo>
                    <a:pt x="6207" y="27192"/>
                    <a:pt x="5845" y="27192"/>
                    <a:pt x="5502" y="27307"/>
                  </a:cubicBezTo>
                  <a:cubicBezTo>
                    <a:pt x="4930" y="27307"/>
                    <a:pt x="5502" y="28545"/>
                    <a:pt x="5502" y="29307"/>
                  </a:cubicBezTo>
                  <a:cubicBezTo>
                    <a:pt x="5502" y="30069"/>
                    <a:pt x="6645" y="30545"/>
                    <a:pt x="7216" y="31212"/>
                  </a:cubicBezTo>
                  <a:cubicBezTo>
                    <a:pt x="7435" y="31488"/>
                    <a:pt x="7435" y="31888"/>
                    <a:pt x="7216" y="32165"/>
                  </a:cubicBezTo>
                  <a:cubicBezTo>
                    <a:pt x="6911" y="32402"/>
                    <a:pt x="6473" y="32402"/>
                    <a:pt x="6168" y="32165"/>
                  </a:cubicBezTo>
                  <a:cubicBezTo>
                    <a:pt x="5778" y="31936"/>
                    <a:pt x="5425" y="31650"/>
                    <a:pt x="5121" y="31307"/>
                  </a:cubicBezTo>
                  <a:cubicBezTo>
                    <a:pt x="4387" y="30507"/>
                    <a:pt x="3559" y="29802"/>
                    <a:pt x="2644" y="29212"/>
                  </a:cubicBezTo>
                  <a:cubicBezTo>
                    <a:pt x="1959" y="28640"/>
                    <a:pt x="1034" y="28430"/>
                    <a:pt x="168" y="28640"/>
                  </a:cubicBezTo>
                  <a:cubicBezTo>
                    <a:pt x="-99" y="29012"/>
                    <a:pt x="-99" y="29507"/>
                    <a:pt x="168" y="29879"/>
                  </a:cubicBezTo>
                  <a:lnTo>
                    <a:pt x="168" y="30640"/>
                  </a:lnTo>
                  <a:cubicBezTo>
                    <a:pt x="1054" y="31765"/>
                    <a:pt x="2159" y="32708"/>
                    <a:pt x="3406" y="33403"/>
                  </a:cubicBezTo>
                  <a:cubicBezTo>
                    <a:pt x="4083" y="33688"/>
                    <a:pt x="4702" y="34117"/>
                    <a:pt x="5216" y="34641"/>
                  </a:cubicBezTo>
                  <a:cubicBezTo>
                    <a:pt x="5369" y="35003"/>
                    <a:pt x="5369" y="35422"/>
                    <a:pt x="5216" y="35784"/>
                  </a:cubicBezTo>
                  <a:cubicBezTo>
                    <a:pt x="5216" y="35784"/>
                    <a:pt x="4740" y="35784"/>
                    <a:pt x="4454" y="35784"/>
                  </a:cubicBezTo>
                  <a:cubicBezTo>
                    <a:pt x="4168" y="35784"/>
                    <a:pt x="3692" y="35784"/>
                    <a:pt x="3406" y="35784"/>
                  </a:cubicBezTo>
                  <a:cubicBezTo>
                    <a:pt x="3244" y="36146"/>
                    <a:pt x="3244" y="36565"/>
                    <a:pt x="3406" y="36927"/>
                  </a:cubicBezTo>
                  <a:cubicBezTo>
                    <a:pt x="3606" y="37403"/>
                    <a:pt x="3863" y="37851"/>
                    <a:pt x="4168" y="38260"/>
                  </a:cubicBezTo>
                  <a:lnTo>
                    <a:pt x="4168" y="39213"/>
                  </a:lnTo>
                  <a:cubicBezTo>
                    <a:pt x="4168" y="39784"/>
                    <a:pt x="4644" y="40547"/>
                    <a:pt x="4168" y="40832"/>
                  </a:cubicBezTo>
                  <a:cubicBezTo>
                    <a:pt x="3692" y="41118"/>
                    <a:pt x="3406" y="40832"/>
                    <a:pt x="3025" y="40832"/>
                  </a:cubicBezTo>
                  <a:lnTo>
                    <a:pt x="3025" y="40832"/>
                  </a:lnTo>
                  <a:cubicBezTo>
                    <a:pt x="22742" y="75789"/>
                    <a:pt x="41601" y="113032"/>
                    <a:pt x="69700" y="140749"/>
                  </a:cubicBezTo>
                  <a:lnTo>
                    <a:pt x="78463" y="148941"/>
                  </a:lnTo>
                  <a:cubicBezTo>
                    <a:pt x="78463" y="148941"/>
                    <a:pt x="78463" y="148464"/>
                    <a:pt x="78463" y="148179"/>
                  </a:cubicBezTo>
                  <a:cubicBezTo>
                    <a:pt x="78463" y="147893"/>
                    <a:pt x="78463" y="146560"/>
                    <a:pt x="79035" y="146465"/>
                  </a:cubicBezTo>
                  <a:cubicBezTo>
                    <a:pt x="79606" y="146369"/>
                    <a:pt x="80463" y="147703"/>
                    <a:pt x="80749" y="148655"/>
                  </a:cubicBezTo>
                  <a:lnTo>
                    <a:pt x="81321" y="151227"/>
                  </a:lnTo>
                  <a:lnTo>
                    <a:pt x="83988" y="153608"/>
                  </a:lnTo>
                  <a:cubicBezTo>
                    <a:pt x="84045" y="153265"/>
                    <a:pt x="84045" y="152903"/>
                    <a:pt x="83988" y="152560"/>
                  </a:cubicBezTo>
                  <a:cubicBezTo>
                    <a:pt x="84235" y="151884"/>
                    <a:pt x="84397" y="151179"/>
                    <a:pt x="84464" y="15046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89" name="Freeform: Shape 1088">
              <a:extLst>
                <a:ext uri="{FF2B5EF4-FFF2-40B4-BE49-F238E27FC236}">
                  <a16:creationId xmlns:a16="http://schemas.microsoft.com/office/drawing/2014/main" xmlns="" id="{E58D1C1D-F6C6-CAA8-5F36-EAC178925ACA}"/>
                </a:ext>
              </a:extLst>
            </p:cNvPr>
            <p:cNvSpPr/>
            <p:nvPr/>
          </p:nvSpPr>
          <p:spPr>
            <a:xfrm>
              <a:off x="6076663" y="4633193"/>
              <a:ext cx="109797" cy="169883"/>
            </a:xfrm>
            <a:custGeom>
              <a:avLst/>
              <a:gdLst>
                <a:gd name="connsiteX0" fmla="*/ 62261 w 109797"/>
                <a:gd name="connsiteY0" fmla="*/ 165674 h 169883"/>
                <a:gd name="connsiteX1" fmla="*/ 61118 w 109797"/>
                <a:gd name="connsiteY1" fmla="*/ 160626 h 169883"/>
                <a:gd name="connsiteX2" fmla="*/ 61118 w 109797"/>
                <a:gd name="connsiteY2" fmla="*/ 159007 h 169883"/>
                <a:gd name="connsiteX3" fmla="*/ 62737 w 109797"/>
                <a:gd name="connsiteY3" fmla="*/ 159959 h 169883"/>
                <a:gd name="connsiteX4" fmla="*/ 63214 w 109797"/>
                <a:gd name="connsiteY4" fmla="*/ 162340 h 169883"/>
                <a:gd name="connsiteX5" fmla="*/ 64261 w 109797"/>
                <a:gd name="connsiteY5" fmla="*/ 164436 h 169883"/>
                <a:gd name="connsiteX6" fmla="*/ 65976 w 109797"/>
                <a:gd name="connsiteY6" fmla="*/ 163483 h 169883"/>
                <a:gd name="connsiteX7" fmla="*/ 65976 w 109797"/>
                <a:gd name="connsiteY7" fmla="*/ 160626 h 169883"/>
                <a:gd name="connsiteX8" fmla="*/ 65976 w 109797"/>
                <a:gd name="connsiteY8" fmla="*/ 159007 h 169883"/>
                <a:gd name="connsiteX9" fmla="*/ 68548 w 109797"/>
                <a:gd name="connsiteY9" fmla="*/ 164627 h 169883"/>
                <a:gd name="connsiteX10" fmla="*/ 68548 w 109797"/>
                <a:gd name="connsiteY10" fmla="*/ 166246 h 169883"/>
                <a:gd name="connsiteX11" fmla="*/ 69595 w 109797"/>
                <a:gd name="connsiteY11" fmla="*/ 167389 h 169883"/>
                <a:gd name="connsiteX12" fmla="*/ 70167 w 109797"/>
                <a:gd name="connsiteY12" fmla="*/ 167389 h 169883"/>
                <a:gd name="connsiteX13" fmla="*/ 70643 w 109797"/>
                <a:gd name="connsiteY13" fmla="*/ 163960 h 169883"/>
                <a:gd name="connsiteX14" fmla="*/ 68929 w 109797"/>
                <a:gd name="connsiteY14" fmla="*/ 160054 h 169883"/>
                <a:gd name="connsiteX15" fmla="*/ 68929 w 109797"/>
                <a:gd name="connsiteY15" fmla="*/ 158721 h 169883"/>
                <a:gd name="connsiteX16" fmla="*/ 71786 w 109797"/>
                <a:gd name="connsiteY16" fmla="*/ 164245 h 169883"/>
                <a:gd name="connsiteX17" fmla="*/ 74644 w 109797"/>
                <a:gd name="connsiteY17" fmla="*/ 166246 h 169883"/>
                <a:gd name="connsiteX18" fmla="*/ 76072 w 109797"/>
                <a:gd name="connsiteY18" fmla="*/ 165579 h 169883"/>
                <a:gd name="connsiteX19" fmla="*/ 76072 w 109797"/>
                <a:gd name="connsiteY19" fmla="*/ 164722 h 169883"/>
                <a:gd name="connsiteX20" fmla="*/ 73024 w 109797"/>
                <a:gd name="connsiteY20" fmla="*/ 161388 h 169883"/>
                <a:gd name="connsiteX21" fmla="*/ 70929 w 109797"/>
                <a:gd name="connsiteY21" fmla="*/ 157292 h 169883"/>
                <a:gd name="connsiteX22" fmla="*/ 72453 w 109797"/>
                <a:gd name="connsiteY22" fmla="*/ 157769 h 169883"/>
                <a:gd name="connsiteX23" fmla="*/ 73596 w 109797"/>
                <a:gd name="connsiteY23" fmla="*/ 159674 h 169883"/>
                <a:gd name="connsiteX24" fmla="*/ 73596 w 109797"/>
                <a:gd name="connsiteY24" fmla="*/ 159674 h 169883"/>
                <a:gd name="connsiteX25" fmla="*/ 73596 w 109797"/>
                <a:gd name="connsiteY25" fmla="*/ 158055 h 169883"/>
                <a:gd name="connsiteX26" fmla="*/ 73596 w 109797"/>
                <a:gd name="connsiteY26" fmla="*/ 156245 h 169883"/>
                <a:gd name="connsiteX27" fmla="*/ 76168 w 109797"/>
                <a:gd name="connsiteY27" fmla="*/ 160817 h 169883"/>
                <a:gd name="connsiteX28" fmla="*/ 81311 w 109797"/>
                <a:gd name="connsiteY28" fmla="*/ 165579 h 169883"/>
                <a:gd name="connsiteX29" fmla="*/ 82168 w 109797"/>
                <a:gd name="connsiteY29" fmla="*/ 165579 h 169883"/>
                <a:gd name="connsiteX30" fmla="*/ 82168 w 109797"/>
                <a:gd name="connsiteY30" fmla="*/ 163389 h 169883"/>
                <a:gd name="connsiteX31" fmla="*/ 80740 w 109797"/>
                <a:gd name="connsiteY31" fmla="*/ 161197 h 169883"/>
                <a:gd name="connsiteX32" fmla="*/ 78835 w 109797"/>
                <a:gd name="connsiteY32" fmla="*/ 157959 h 169883"/>
                <a:gd name="connsiteX33" fmla="*/ 78835 w 109797"/>
                <a:gd name="connsiteY33" fmla="*/ 154911 h 169883"/>
                <a:gd name="connsiteX34" fmla="*/ 81121 w 109797"/>
                <a:gd name="connsiteY34" fmla="*/ 156054 h 169883"/>
                <a:gd name="connsiteX35" fmla="*/ 82930 w 109797"/>
                <a:gd name="connsiteY35" fmla="*/ 158816 h 169883"/>
                <a:gd name="connsiteX36" fmla="*/ 84931 w 109797"/>
                <a:gd name="connsiteY36" fmla="*/ 158816 h 169883"/>
                <a:gd name="connsiteX37" fmla="*/ 84931 w 109797"/>
                <a:gd name="connsiteY37" fmla="*/ 157673 h 169883"/>
                <a:gd name="connsiteX38" fmla="*/ 83121 w 109797"/>
                <a:gd name="connsiteY38" fmla="*/ 155578 h 169883"/>
                <a:gd name="connsiteX39" fmla="*/ 82073 w 109797"/>
                <a:gd name="connsiteY39" fmla="*/ 153006 h 169883"/>
                <a:gd name="connsiteX40" fmla="*/ 82807 w 109797"/>
                <a:gd name="connsiteY40" fmla="*/ 152035 h 169883"/>
                <a:gd name="connsiteX41" fmla="*/ 83121 w 109797"/>
                <a:gd name="connsiteY41" fmla="*/ 152054 h 169883"/>
                <a:gd name="connsiteX42" fmla="*/ 84549 w 109797"/>
                <a:gd name="connsiteY42" fmla="*/ 153577 h 169883"/>
                <a:gd name="connsiteX43" fmla="*/ 87312 w 109797"/>
                <a:gd name="connsiteY43" fmla="*/ 158721 h 169883"/>
                <a:gd name="connsiteX44" fmla="*/ 88836 w 109797"/>
                <a:gd name="connsiteY44" fmla="*/ 161102 h 169883"/>
                <a:gd name="connsiteX45" fmla="*/ 90836 w 109797"/>
                <a:gd name="connsiteY45" fmla="*/ 162531 h 169883"/>
                <a:gd name="connsiteX46" fmla="*/ 91979 w 109797"/>
                <a:gd name="connsiteY46" fmla="*/ 162531 h 169883"/>
                <a:gd name="connsiteX47" fmla="*/ 91979 w 109797"/>
                <a:gd name="connsiteY47" fmla="*/ 161102 h 169883"/>
                <a:gd name="connsiteX48" fmla="*/ 91027 w 109797"/>
                <a:gd name="connsiteY48" fmla="*/ 159959 h 169883"/>
                <a:gd name="connsiteX49" fmla="*/ 88455 w 109797"/>
                <a:gd name="connsiteY49" fmla="*/ 156530 h 169883"/>
                <a:gd name="connsiteX50" fmla="*/ 88455 w 109797"/>
                <a:gd name="connsiteY50" fmla="*/ 154911 h 169883"/>
                <a:gd name="connsiteX51" fmla="*/ 89217 w 109797"/>
                <a:gd name="connsiteY51" fmla="*/ 154911 h 169883"/>
                <a:gd name="connsiteX52" fmla="*/ 90931 w 109797"/>
                <a:gd name="connsiteY52" fmla="*/ 156721 h 169883"/>
                <a:gd name="connsiteX53" fmla="*/ 92551 w 109797"/>
                <a:gd name="connsiteY53" fmla="*/ 158816 h 169883"/>
                <a:gd name="connsiteX54" fmla="*/ 94456 w 109797"/>
                <a:gd name="connsiteY54" fmla="*/ 158816 h 169883"/>
                <a:gd name="connsiteX55" fmla="*/ 94456 w 109797"/>
                <a:gd name="connsiteY55" fmla="*/ 156911 h 169883"/>
                <a:gd name="connsiteX56" fmla="*/ 93027 w 109797"/>
                <a:gd name="connsiteY56" fmla="*/ 155387 h 169883"/>
                <a:gd name="connsiteX57" fmla="*/ 88836 w 109797"/>
                <a:gd name="connsiteY57" fmla="*/ 150339 h 169883"/>
                <a:gd name="connsiteX58" fmla="*/ 88360 w 109797"/>
                <a:gd name="connsiteY58" fmla="*/ 148434 h 169883"/>
                <a:gd name="connsiteX59" fmla="*/ 89407 w 109797"/>
                <a:gd name="connsiteY59" fmla="*/ 148434 h 169883"/>
                <a:gd name="connsiteX60" fmla="*/ 90265 w 109797"/>
                <a:gd name="connsiteY60" fmla="*/ 149482 h 169883"/>
                <a:gd name="connsiteX61" fmla="*/ 91693 w 109797"/>
                <a:gd name="connsiteY61" fmla="*/ 151387 h 169883"/>
                <a:gd name="connsiteX62" fmla="*/ 93694 w 109797"/>
                <a:gd name="connsiteY62" fmla="*/ 153006 h 169883"/>
                <a:gd name="connsiteX63" fmla="*/ 95027 w 109797"/>
                <a:gd name="connsiteY63" fmla="*/ 151768 h 169883"/>
                <a:gd name="connsiteX64" fmla="*/ 93598 w 109797"/>
                <a:gd name="connsiteY64" fmla="*/ 149863 h 169883"/>
                <a:gd name="connsiteX65" fmla="*/ 92360 w 109797"/>
                <a:gd name="connsiteY65" fmla="*/ 148244 h 169883"/>
                <a:gd name="connsiteX66" fmla="*/ 92360 w 109797"/>
                <a:gd name="connsiteY66" fmla="*/ 147196 h 169883"/>
                <a:gd name="connsiteX67" fmla="*/ 92360 w 109797"/>
                <a:gd name="connsiteY67" fmla="*/ 147196 h 169883"/>
                <a:gd name="connsiteX68" fmla="*/ 94456 w 109797"/>
                <a:gd name="connsiteY68" fmla="*/ 147196 h 169883"/>
                <a:gd name="connsiteX69" fmla="*/ 96075 w 109797"/>
                <a:gd name="connsiteY69" fmla="*/ 149863 h 169883"/>
                <a:gd name="connsiteX70" fmla="*/ 97504 w 109797"/>
                <a:gd name="connsiteY70" fmla="*/ 152625 h 169883"/>
                <a:gd name="connsiteX71" fmla="*/ 98170 w 109797"/>
                <a:gd name="connsiteY71" fmla="*/ 153101 h 169883"/>
                <a:gd name="connsiteX72" fmla="*/ 99123 w 109797"/>
                <a:gd name="connsiteY72" fmla="*/ 152530 h 169883"/>
                <a:gd name="connsiteX73" fmla="*/ 99123 w 109797"/>
                <a:gd name="connsiteY73" fmla="*/ 151577 h 169883"/>
                <a:gd name="connsiteX74" fmla="*/ 97789 w 109797"/>
                <a:gd name="connsiteY74" fmla="*/ 147672 h 169883"/>
                <a:gd name="connsiteX75" fmla="*/ 95218 w 109797"/>
                <a:gd name="connsiteY75" fmla="*/ 145005 h 169883"/>
                <a:gd name="connsiteX76" fmla="*/ 94551 w 109797"/>
                <a:gd name="connsiteY76" fmla="*/ 143100 h 169883"/>
                <a:gd name="connsiteX77" fmla="*/ 95760 w 109797"/>
                <a:gd name="connsiteY77" fmla="*/ 142976 h 169883"/>
                <a:gd name="connsiteX78" fmla="*/ 95884 w 109797"/>
                <a:gd name="connsiteY78" fmla="*/ 143100 h 169883"/>
                <a:gd name="connsiteX79" fmla="*/ 97218 w 109797"/>
                <a:gd name="connsiteY79" fmla="*/ 144529 h 169883"/>
                <a:gd name="connsiteX80" fmla="*/ 97980 w 109797"/>
                <a:gd name="connsiteY80" fmla="*/ 145672 h 169883"/>
                <a:gd name="connsiteX81" fmla="*/ 99028 w 109797"/>
                <a:gd name="connsiteY81" fmla="*/ 146243 h 169883"/>
                <a:gd name="connsiteX82" fmla="*/ 99028 w 109797"/>
                <a:gd name="connsiteY82" fmla="*/ 144148 h 169883"/>
                <a:gd name="connsiteX83" fmla="*/ 97789 w 109797"/>
                <a:gd name="connsiteY83" fmla="*/ 141862 h 169883"/>
                <a:gd name="connsiteX84" fmla="*/ 97789 w 109797"/>
                <a:gd name="connsiteY84" fmla="*/ 140909 h 169883"/>
                <a:gd name="connsiteX85" fmla="*/ 98932 w 109797"/>
                <a:gd name="connsiteY85" fmla="*/ 140909 h 169883"/>
                <a:gd name="connsiteX86" fmla="*/ 99790 w 109797"/>
                <a:gd name="connsiteY86" fmla="*/ 141862 h 169883"/>
                <a:gd name="connsiteX87" fmla="*/ 101790 w 109797"/>
                <a:gd name="connsiteY87" fmla="*/ 144529 h 169883"/>
                <a:gd name="connsiteX88" fmla="*/ 104362 w 109797"/>
                <a:gd name="connsiteY88" fmla="*/ 145386 h 169883"/>
                <a:gd name="connsiteX89" fmla="*/ 105133 w 109797"/>
                <a:gd name="connsiteY89" fmla="*/ 144281 h 169883"/>
                <a:gd name="connsiteX90" fmla="*/ 105124 w 109797"/>
                <a:gd name="connsiteY90" fmla="*/ 144243 h 169883"/>
                <a:gd name="connsiteX91" fmla="*/ 105124 w 109797"/>
                <a:gd name="connsiteY91" fmla="*/ 143481 h 169883"/>
                <a:gd name="connsiteX92" fmla="*/ 102457 w 109797"/>
                <a:gd name="connsiteY92" fmla="*/ 140147 h 169883"/>
                <a:gd name="connsiteX93" fmla="*/ 100933 w 109797"/>
                <a:gd name="connsiteY93" fmla="*/ 138528 h 169883"/>
                <a:gd name="connsiteX94" fmla="*/ 100933 w 109797"/>
                <a:gd name="connsiteY94" fmla="*/ 137290 h 169883"/>
                <a:gd name="connsiteX95" fmla="*/ 101885 w 109797"/>
                <a:gd name="connsiteY95" fmla="*/ 137290 h 169883"/>
                <a:gd name="connsiteX96" fmla="*/ 102933 w 109797"/>
                <a:gd name="connsiteY96" fmla="*/ 137290 h 169883"/>
                <a:gd name="connsiteX97" fmla="*/ 103409 w 109797"/>
                <a:gd name="connsiteY97" fmla="*/ 136147 h 169883"/>
                <a:gd name="connsiteX98" fmla="*/ 103409 w 109797"/>
                <a:gd name="connsiteY98" fmla="*/ 134623 h 169883"/>
                <a:gd name="connsiteX99" fmla="*/ 103409 w 109797"/>
                <a:gd name="connsiteY99" fmla="*/ 133575 h 169883"/>
                <a:gd name="connsiteX100" fmla="*/ 103409 w 109797"/>
                <a:gd name="connsiteY100" fmla="*/ 132051 h 169883"/>
                <a:gd name="connsiteX101" fmla="*/ 104457 w 109797"/>
                <a:gd name="connsiteY101" fmla="*/ 132622 h 169883"/>
                <a:gd name="connsiteX102" fmla="*/ 105028 w 109797"/>
                <a:gd name="connsiteY102" fmla="*/ 134051 h 169883"/>
                <a:gd name="connsiteX103" fmla="*/ 105028 w 109797"/>
                <a:gd name="connsiteY103" fmla="*/ 135575 h 169883"/>
                <a:gd name="connsiteX104" fmla="*/ 105028 w 109797"/>
                <a:gd name="connsiteY104" fmla="*/ 135575 h 169883"/>
                <a:gd name="connsiteX105" fmla="*/ 105886 w 109797"/>
                <a:gd name="connsiteY105" fmla="*/ 136433 h 169883"/>
                <a:gd name="connsiteX106" fmla="*/ 106838 w 109797"/>
                <a:gd name="connsiteY106" fmla="*/ 134337 h 169883"/>
                <a:gd name="connsiteX107" fmla="*/ 105886 w 109797"/>
                <a:gd name="connsiteY107" fmla="*/ 131003 h 169883"/>
                <a:gd name="connsiteX108" fmla="*/ 105219 w 109797"/>
                <a:gd name="connsiteY108" fmla="*/ 129480 h 169883"/>
                <a:gd name="connsiteX109" fmla="*/ 105219 w 109797"/>
                <a:gd name="connsiteY109" fmla="*/ 127288 h 169883"/>
                <a:gd name="connsiteX110" fmla="*/ 105219 w 109797"/>
                <a:gd name="connsiteY110" fmla="*/ 127288 h 169883"/>
                <a:gd name="connsiteX111" fmla="*/ 107029 w 109797"/>
                <a:gd name="connsiteY111" fmla="*/ 129193 h 169883"/>
                <a:gd name="connsiteX112" fmla="*/ 107695 w 109797"/>
                <a:gd name="connsiteY112" fmla="*/ 131861 h 169883"/>
                <a:gd name="connsiteX113" fmla="*/ 109029 w 109797"/>
                <a:gd name="connsiteY113" fmla="*/ 133956 h 169883"/>
                <a:gd name="connsiteX114" fmla="*/ 109696 w 109797"/>
                <a:gd name="connsiteY114" fmla="*/ 132337 h 169883"/>
                <a:gd name="connsiteX115" fmla="*/ 109696 w 109797"/>
                <a:gd name="connsiteY115" fmla="*/ 131670 h 169883"/>
                <a:gd name="connsiteX116" fmla="*/ 103219 w 109797"/>
                <a:gd name="connsiteY116" fmla="*/ 122812 h 169883"/>
                <a:gd name="connsiteX117" fmla="*/ 97313 w 109797"/>
                <a:gd name="connsiteY117" fmla="*/ 107762 h 169883"/>
                <a:gd name="connsiteX118" fmla="*/ 84549 w 109797"/>
                <a:gd name="connsiteY118" fmla="*/ 75758 h 169883"/>
                <a:gd name="connsiteX119" fmla="*/ 67595 w 109797"/>
                <a:gd name="connsiteY119" fmla="*/ 34706 h 169883"/>
                <a:gd name="connsiteX120" fmla="*/ 64928 w 109797"/>
                <a:gd name="connsiteY120" fmla="*/ 21752 h 169883"/>
                <a:gd name="connsiteX121" fmla="*/ 60166 w 109797"/>
                <a:gd name="connsiteY121" fmla="*/ 5845 h 169883"/>
                <a:gd name="connsiteX122" fmla="*/ 60166 w 109797"/>
                <a:gd name="connsiteY122" fmla="*/ 6416 h 169883"/>
                <a:gd name="connsiteX123" fmla="*/ 60166 w 109797"/>
                <a:gd name="connsiteY123" fmla="*/ 7940 h 169883"/>
                <a:gd name="connsiteX124" fmla="*/ 60166 w 109797"/>
                <a:gd name="connsiteY124" fmla="*/ 8988 h 169883"/>
                <a:gd name="connsiteX125" fmla="*/ 60166 w 109797"/>
                <a:gd name="connsiteY125" fmla="*/ 10512 h 169883"/>
                <a:gd name="connsiteX126" fmla="*/ 59023 w 109797"/>
                <a:gd name="connsiteY126" fmla="*/ 9940 h 169883"/>
                <a:gd name="connsiteX127" fmla="*/ 58546 w 109797"/>
                <a:gd name="connsiteY127" fmla="*/ 8512 h 169883"/>
                <a:gd name="connsiteX128" fmla="*/ 58546 w 109797"/>
                <a:gd name="connsiteY128" fmla="*/ 6988 h 169883"/>
                <a:gd name="connsiteX129" fmla="*/ 58546 w 109797"/>
                <a:gd name="connsiteY129" fmla="*/ 6988 h 169883"/>
                <a:gd name="connsiteX130" fmla="*/ 57689 w 109797"/>
                <a:gd name="connsiteY130" fmla="*/ 6131 h 169883"/>
                <a:gd name="connsiteX131" fmla="*/ 56832 w 109797"/>
                <a:gd name="connsiteY131" fmla="*/ 8131 h 169883"/>
                <a:gd name="connsiteX132" fmla="*/ 57784 w 109797"/>
                <a:gd name="connsiteY132" fmla="*/ 11465 h 169883"/>
                <a:gd name="connsiteX133" fmla="*/ 58451 w 109797"/>
                <a:gd name="connsiteY133" fmla="*/ 13084 h 169883"/>
                <a:gd name="connsiteX134" fmla="*/ 58451 w 109797"/>
                <a:gd name="connsiteY134" fmla="*/ 15180 h 169883"/>
                <a:gd name="connsiteX135" fmla="*/ 56737 w 109797"/>
                <a:gd name="connsiteY135" fmla="*/ 13370 h 169883"/>
                <a:gd name="connsiteX136" fmla="*/ 55974 w 109797"/>
                <a:gd name="connsiteY136" fmla="*/ 10702 h 169883"/>
                <a:gd name="connsiteX137" fmla="*/ 54641 w 109797"/>
                <a:gd name="connsiteY137" fmla="*/ 8512 h 169883"/>
                <a:gd name="connsiteX138" fmla="*/ 53974 w 109797"/>
                <a:gd name="connsiteY138" fmla="*/ 10131 h 169883"/>
                <a:gd name="connsiteX139" fmla="*/ 54546 w 109797"/>
                <a:gd name="connsiteY139" fmla="*/ 12322 h 169883"/>
                <a:gd name="connsiteX140" fmla="*/ 53784 w 109797"/>
                <a:gd name="connsiteY140" fmla="*/ 13751 h 169883"/>
                <a:gd name="connsiteX141" fmla="*/ 52641 w 109797"/>
                <a:gd name="connsiteY141" fmla="*/ 11369 h 169883"/>
                <a:gd name="connsiteX142" fmla="*/ 52641 w 109797"/>
                <a:gd name="connsiteY142" fmla="*/ 8036 h 169883"/>
                <a:gd name="connsiteX143" fmla="*/ 52641 w 109797"/>
                <a:gd name="connsiteY143" fmla="*/ 6321 h 169883"/>
                <a:gd name="connsiteX144" fmla="*/ 51498 w 109797"/>
                <a:gd name="connsiteY144" fmla="*/ 5273 h 169883"/>
                <a:gd name="connsiteX145" fmla="*/ 50736 w 109797"/>
                <a:gd name="connsiteY145" fmla="*/ 6797 h 169883"/>
                <a:gd name="connsiteX146" fmla="*/ 50736 w 109797"/>
                <a:gd name="connsiteY146" fmla="*/ 9560 h 169883"/>
                <a:gd name="connsiteX147" fmla="*/ 50736 w 109797"/>
                <a:gd name="connsiteY147" fmla="*/ 12703 h 169883"/>
                <a:gd name="connsiteX148" fmla="*/ 49212 w 109797"/>
                <a:gd name="connsiteY148" fmla="*/ 11465 h 169883"/>
                <a:gd name="connsiteX149" fmla="*/ 49212 w 109797"/>
                <a:gd name="connsiteY149" fmla="*/ 9179 h 169883"/>
                <a:gd name="connsiteX150" fmla="*/ 49212 w 109797"/>
                <a:gd name="connsiteY150" fmla="*/ 5940 h 169883"/>
                <a:gd name="connsiteX151" fmla="*/ 47631 w 109797"/>
                <a:gd name="connsiteY151" fmla="*/ 5616 h 169883"/>
                <a:gd name="connsiteX152" fmla="*/ 47307 w 109797"/>
                <a:gd name="connsiteY152" fmla="*/ 5940 h 169883"/>
                <a:gd name="connsiteX153" fmla="*/ 46736 w 109797"/>
                <a:gd name="connsiteY153" fmla="*/ 8226 h 169883"/>
                <a:gd name="connsiteX154" fmla="*/ 46736 w 109797"/>
                <a:gd name="connsiteY154" fmla="*/ 10989 h 169883"/>
                <a:gd name="connsiteX155" fmla="*/ 46259 w 109797"/>
                <a:gd name="connsiteY155" fmla="*/ 12036 h 169883"/>
                <a:gd name="connsiteX156" fmla="*/ 45116 w 109797"/>
                <a:gd name="connsiteY156" fmla="*/ 7369 h 169883"/>
                <a:gd name="connsiteX157" fmla="*/ 45116 w 109797"/>
                <a:gd name="connsiteY157" fmla="*/ 5749 h 169883"/>
                <a:gd name="connsiteX158" fmla="*/ 44164 w 109797"/>
                <a:gd name="connsiteY158" fmla="*/ 4511 h 169883"/>
                <a:gd name="connsiteX159" fmla="*/ 43687 w 109797"/>
                <a:gd name="connsiteY159" fmla="*/ 4511 h 169883"/>
                <a:gd name="connsiteX160" fmla="*/ 43021 w 109797"/>
                <a:gd name="connsiteY160" fmla="*/ 7750 h 169883"/>
                <a:gd name="connsiteX161" fmla="*/ 43021 w 109797"/>
                <a:gd name="connsiteY161" fmla="*/ 10798 h 169883"/>
                <a:gd name="connsiteX162" fmla="*/ 41687 w 109797"/>
                <a:gd name="connsiteY162" fmla="*/ 3845 h 169883"/>
                <a:gd name="connsiteX163" fmla="*/ 42163 w 109797"/>
                <a:gd name="connsiteY163" fmla="*/ 1844 h 169883"/>
                <a:gd name="connsiteX164" fmla="*/ 41401 w 109797"/>
                <a:gd name="connsiteY164" fmla="*/ -156 h 169883"/>
                <a:gd name="connsiteX165" fmla="*/ 40068 w 109797"/>
                <a:gd name="connsiteY165" fmla="*/ -156 h 169883"/>
                <a:gd name="connsiteX166" fmla="*/ 38449 w 109797"/>
                <a:gd name="connsiteY166" fmla="*/ 3463 h 169883"/>
                <a:gd name="connsiteX167" fmla="*/ 39592 w 109797"/>
                <a:gd name="connsiteY167" fmla="*/ 8512 h 169883"/>
                <a:gd name="connsiteX168" fmla="*/ 39592 w 109797"/>
                <a:gd name="connsiteY168" fmla="*/ 10131 h 169883"/>
                <a:gd name="connsiteX169" fmla="*/ 37972 w 109797"/>
                <a:gd name="connsiteY169" fmla="*/ 9179 h 169883"/>
                <a:gd name="connsiteX170" fmla="*/ 37401 w 109797"/>
                <a:gd name="connsiteY170" fmla="*/ 6797 h 169883"/>
                <a:gd name="connsiteX171" fmla="*/ 36353 w 109797"/>
                <a:gd name="connsiteY171" fmla="*/ 4702 h 169883"/>
                <a:gd name="connsiteX172" fmla="*/ 34639 w 109797"/>
                <a:gd name="connsiteY172" fmla="*/ 5655 h 169883"/>
                <a:gd name="connsiteX173" fmla="*/ 34639 w 109797"/>
                <a:gd name="connsiteY173" fmla="*/ 8512 h 169883"/>
                <a:gd name="connsiteX174" fmla="*/ 34639 w 109797"/>
                <a:gd name="connsiteY174" fmla="*/ 10131 h 169883"/>
                <a:gd name="connsiteX175" fmla="*/ 32067 w 109797"/>
                <a:gd name="connsiteY175" fmla="*/ 4511 h 169883"/>
                <a:gd name="connsiteX176" fmla="*/ 32067 w 109797"/>
                <a:gd name="connsiteY176" fmla="*/ 2892 h 169883"/>
                <a:gd name="connsiteX177" fmla="*/ 31019 w 109797"/>
                <a:gd name="connsiteY177" fmla="*/ 1749 h 169883"/>
                <a:gd name="connsiteX178" fmla="*/ 30448 w 109797"/>
                <a:gd name="connsiteY178" fmla="*/ 1749 h 169883"/>
                <a:gd name="connsiteX179" fmla="*/ 30448 w 109797"/>
                <a:gd name="connsiteY179" fmla="*/ 5178 h 169883"/>
                <a:gd name="connsiteX180" fmla="*/ 32162 w 109797"/>
                <a:gd name="connsiteY180" fmla="*/ 8988 h 169883"/>
                <a:gd name="connsiteX181" fmla="*/ 32162 w 109797"/>
                <a:gd name="connsiteY181" fmla="*/ 10322 h 169883"/>
                <a:gd name="connsiteX182" fmla="*/ 31686 w 109797"/>
                <a:gd name="connsiteY182" fmla="*/ 10322 h 169883"/>
                <a:gd name="connsiteX183" fmla="*/ 28733 w 109797"/>
                <a:gd name="connsiteY183" fmla="*/ 4892 h 169883"/>
                <a:gd name="connsiteX184" fmla="*/ 26066 w 109797"/>
                <a:gd name="connsiteY184" fmla="*/ 2892 h 169883"/>
                <a:gd name="connsiteX185" fmla="*/ 24542 w 109797"/>
                <a:gd name="connsiteY185" fmla="*/ 3463 h 169883"/>
                <a:gd name="connsiteX186" fmla="*/ 25018 w 109797"/>
                <a:gd name="connsiteY186" fmla="*/ 4416 h 169883"/>
                <a:gd name="connsiteX187" fmla="*/ 28066 w 109797"/>
                <a:gd name="connsiteY187" fmla="*/ 7654 h 169883"/>
                <a:gd name="connsiteX188" fmla="*/ 30162 w 109797"/>
                <a:gd name="connsiteY188" fmla="*/ 11750 h 169883"/>
                <a:gd name="connsiteX189" fmla="*/ 28733 w 109797"/>
                <a:gd name="connsiteY189" fmla="*/ 11274 h 169883"/>
                <a:gd name="connsiteX190" fmla="*/ 27495 w 109797"/>
                <a:gd name="connsiteY190" fmla="*/ 9369 h 169883"/>
                <a:gd name="connsiteX191" fmla="*/ 27495 w 109797"/>
                <a:gd name="connsiteY191" fmla="*/ 9369 h 169883"/>
                <a:gd name="connsiteX192" fmla="*/ 27495 w 109797"/>
                <a:gd name="connsiteY192" fmla="*/ 10893 h 169883"/>
                <a:gd name="connsiteX193" fmla="*/ 27495 w 109797"/>
                <a:gd name="connsiteY193" fmla="*/ 12798 h 169883"/>
                <a:gd name="connsiteX194" fmla="*/ 24923 w 109797"/>
                <a:gd name="connsiteY194" fmla="*/ 8131 h 169883"/>
                <a:gd name="connsiteX195" fmla="*/ 19875 w 109797"/>
                <a:gd name="connsiteY195" fmla="*/ 3273 h 169883"/>
                <a:gd name="connsiteX196" fmla="*/ 19018 w 109797"/>
                <a:gd name="connsiteY196" fmla="*/ 3273 h 169883"/>
                <a:gd name="connsiteX197" fmla="*/ 19018 w 109797"/>
                <a:gd name="connsiteY197" fmla="*/ 5368 h 169883"/>
                <a:gd name="connsiteX198" fmla="*/ 20446 w 109797"/>
                <a:gd name="connsiteY198" fmla="*/ 7654 h 169883"/>
                <a:gd name="connsiteX199" fmla="*/ 22351 w 109797"/>
                <a:gd name="connsiteY199" fmla="*/ 10798 h 169883"/>
                <a:gd name="connsiteX200" fmla="*/ 22351 w 109797"/>
                <a:gd name="connsiteY200" fmla="*/ 13941 h 169883"/>
                <a:gd name="connsiteX201" fmla="*/ 20161 w 109797"/>
                <a:gd name="connsiteY201" fmla="*/ 12703 h 169883"/>
                <a:gd name="connsiteX202" fmla="*/ 18351 w 109797"/>
                <a:gd name="connsiteY202" fmla="*/ 9940 h 169883"/>
                <a:gd name="connsiteX203" fmla="*/ 16446 w 109797"/>
                <a:gd name="connsiteY203" fmla="*/ 9940 h 169883"/>
                <a:gd name="connsiteX204" fmla="*/ 16446 w 109797"/>
                <a:gd name="connsiteY204" fmla="*/ 11083 h 169883"/>
                <a:gd name="connsiteX205" fmla="*/ 18161 w 109797"/>
                <a:gd name="connsiteY205" fmla="*/ 13274 h 169883"/>
                <a:gd name="connsiteX206" fmla="*/ 19208 w 109797"/>
                <a:gd name="connsiteY206" fmla="*/ 15751 h 169883"/>
                <a:gd name="connsiteX207" fmla="*/ 18256 w 109797"/>
                <a:gd name="connsiteY207" fmla="*/ 16703 h 169883"/>
                <a:gd name="connsiteX208" fmla="*/ 16732 w 109797"/>
                <a:gd name="connsiteY208" fmla="*/ 15180 h 169883"/>
                <a:gd name="connsiteX209" fmla="*/ 13970 w 109797"/>
                <a:gd name="connsiteY209" fmla="*/ 10036 h 169883"/>
                <a:gd name="connsiteX210" fmla="*/ 12541 w 109797"/>
                <a:gd name="connsiteY210" fmla="*/ 7654 h 169883"/>
                <a:gd name="connsiteX211" fmla="*/ 10540 w 109797"/>
                <a:gd name="connsiteY211" fmla="*/ 6226 h 169883"/>
                <a:gd name="connsiteX212" fmla="*/ 9397 w 109797"/>
                <a:gd name="connsiteY212" fmla="*/ 6226 h 169883"/>
                <a:gd name="connsiteX213" fmla="*/ 9397 w 109797"/>
                <a:gd name="connsiteY213" fmla="*/ 7750 h 169883"/>
                <a:gd name="connsiteX214" fmla="*/ 10350 w 109797"/>
                <a:gd name="connsiteY214" fmla="*/ 8797 h 169883"/>
                <a:gd name="connsiteX215" fmla="*/ 12826 w 109797"/>
                <a:gd name="connsiteY215" fmla="*/ 12322 h 169883"/>
                <a:gd name="connsiteX216" fmla="*/ 12826 w 109797"/>
                <a:gd name="connsiteY216" fmla="*/ 13846 h 169883"/>
                <a:gd name="connsiteX217" fmla="*/ 12064 w 109797"/>
                <a:gd name="connsiteY217" fmla="*/ 13846 h 169883"/>
                <a:gd name="connsiteX218" fmla="*/ 10350 w 109797"/>
                <a:gd name="connsiteY218" fmla="*/ 11941 h 169883"/>
                <a:gd name="connsiteX219" fmla="*/ 8731 w 109797"/>
                <a:gd name="connsiteY219" fmla="*/ 9846 h 169883"/>
                <a:gd name="connsiteX220" fmla="*/ 7016 w 109797"/>
                <a:gd name="connsiteY220" fmla="*/ 9846 h 169883"/>
                <a:gd name="connsiteX221" fmla="*/ 7016 w 109797"/>
                <a:gd name="connsiteY221" fmla="*/ 11845 h 169883"/>
                <a:gd name="connsiteX222" fmla="*/ 8349 w 109797"/>
                <a:gd name="connsiteY222" fmla="*/ 13274 h 169883"/>
                <a:gd name="connsiteX223" fmla="*/ 12541 w 109797"/>
                <a:gd name="connsiteY223" fmla="*/ 18322 h 169883"/>
                <a:gd name="connsiteX224" fmla="*/ 12541 w 109797"/>
                <a:gd name="connsiteY224" fmla="*/ 20323 h 169883"/>
                <a:gd name="connsiteX225" fmla="*/ 11588 w 109797"/>
                <a:gd name="connsiteY225" fmla="*/ 20323 h 169883"/>
                <a:gd name="connsiteX226" fmla="*/ 10636 w 109797"/>
                <a:gd name="connsiteY226" fmla="*/ 19180 h 169883"/>
                <a:gd name="connsiteX227" fmla="*/ 9302 w 109797"/>
                <a:gd name="connsiteY227" fmla="*/ 17275 h 169883"/>
                <a:gd name="connsiteX228" fmla="*/ 7302 w 109797"/>
                <a:gd name="connsiteY228" fmla="*/ 15656 h 169883"/>
                <a:gd name="connsiteX229" fmla="*/ 6064 w 109797"/>
                <a:gd name="connsiteY229" fmla="*/ 16465 h 169883"/>
                <a:gd name="connsiteX230" fmla="*/ 6064 w 109797"/>
                <a:gd name="connsiteY230" fmla="*/ 16894 h 169883"/>
                <a:gd name="connsiteX231" fmla="*/ 7397 w 109797"/>
                <a:gd name="connsiteY231" fmla="*/ 18894 h 169883"/>
                <a:gd name="connsiteX232" fmla="*/ 8636 w 109797"/>
                <a:gd name="connsiteY232" fmla="*/ 20514 h 169883"/>
                <a:gd name="connsiteX233" fmla="*/ 9112 w 109797"/>
                <a:gd name="connsiteY233" fmla="*/ 21466 h 169883"/>
                <a:gd name="connsiteX234" fmla="*/ 9112 w 109797"/>
                <a:gd name="connsiteY234" fmla="*/ 22037 h 169883"/>
                <a:gd name="connsiteX235" fmla="*/ 7016 w 109797"/>
                <a:gd name="connsiteY235" fmla="*/ 22037 h 169883"/>
                <a:gd name="connsiteX236" fmla="*/ 5397 w 109797"/>
                <a:gd name="connsiteY236" fmla="*/ 19371 h 169883"/>
                <a:gd name="connsiteX237" fmla="*/ 3968 w 109797"/>
                <a:gd name="connsiteY237" fmla="*/ 16608 h 169883"/>
                <a:gd name="connsiteX238" fmla="*/ 3397 w 109797"/>
                <a:gd name="connsiteY238" fmla="*/ 16608 h 169883"/>
                <a:gd name="connsiteX239" fmla="*/ 2349 w 109797"/>
                <a:gd name="connsiteY239" fmla="*/ 17179 h 169883"/>
                <a:gd name="connsiteX240" fmla="*/ 2349 w 109797"/>
                <a:gd name="connsiteY240" fmla="*/ 18037 h 169883"/>
                <a:gd name="connsiteX241" fmla="*/ 3682 w 109797"/>
                <a:gd name="connsiteY241" fmla="*/ 21561 h 169883"/>
                <a:gd name="connsiteX242" fmla="*/ 6254 w 109797"/>
                <a:gd name="connsiteY242" fmla="*/ 24228 h 169883"/>
                <a:gd name="connsiteX243" fmla="*/ 6921 w 109797"/>
                <a:gd name="connsiteY243" fmla="*/ 26133 h 169883"/>
                <a:gd name="connsiteX244" fmla="*/ 5711 w 109797"/>
                <a:gd name="connsiteY244" fmla="*/ 26257 h 169883"/>
                <a:gd name="connsiteX245" fmla="*/ 5587 w 109797"/>
                <a:gd name="connsiteY245" fmla="*/ 26133 h 169883"/>
                <a:gd name="connsiteX246" fmla="*/ 4349 w 109797"/>
                <a:gd name="connsiteY246" fmla="*/ 24705 h 169883"/>
                <a:gd name="connsiteX247" fmla="*/ 3587 w 109797"/>
                <a:gd name="connsiteY247" fmla="*/ 23561 h 169883"/>
                <a:gd name="connsiteX248" fmla="*/ 2539 w 109797"/>
                <a:gd name="connsiteY248" fmla="*/ 22990 h 169883"/>
                <a:gd name="connsiteX249" fmla="*/ 2539 w 109797"/>
                <a:gd name="connsiteY249" fmla="*/ 24990 h 169883"/>
                <a:gd name="connsiteX250" fmla="*/ 3778 w 109797"/>
                <a:gd name="connsiteY250" fmla="*/ 27371 h 169883"/>
                <a:gd name="connsiteX251" fmla="*/ 3301 w 109797"/>
                <a:gd name="connsiteY251" fmla="*/ 28229 h 169883"/>
                <a:gd name="connsiteX252" fmla="*/ 2254 w 109797"/>
                <a:gd name="connsiteY252" fmla="*/ 28229 h 169883"/>
                <a:gd name="connsiteX253" fmla="*/ 1396 w 109797"/>
                <a:gd name="connsiteY253" fmla="*/ 27181 h 169883"/>
                <a:gd name="connsiteX254" fmla="*/ -32 w 109797"/>
                <a:gd name="connsiteY254" fmla="*/ 25181 h 169883"/>
                <a:gd name="connsiteX255" fmla="*/ 10159 w 109797"/>
                <a:gd name="connsiteY255" fmla="*/ 45659 h 169883"/>
                <a:gd name="connsiteX256" fmla="*/ 16541 w 109797"/>
                <a:gd name="connsiteY256" fmla="*/ 60995 h 169883"/>
                <a:gd name="connsiteX257" fmla="*/ 25304 w 109797"/>
                <a:gd name="connsiteY257" fmla="*/ 78235 h 169883"/>
                <a:gd name="connsiteX258" fmla="*/ 34258 w 109797"/>
                <a:gd name="connsiteY258" fmla="*/ 100047 h 169883"/>
                <a:gd name="connsiteX259" fmla="*/ 39211 w 109797"/>
                <a:gd name="connsiteY259" fmla="*/ 108905 h 169883"/>
                <a:gd name="connsiteX260" fmla="*/ 58261 w 109797"/>
                <a:gd name="connsiteY260" fmla="*/ 161673 h 169883"/>
                <a:gd name="connsiteX261" fmla="*/ 58261 w 109797"/>
                <a:gd name="connsiteY261" fmla="*/ 161673 h 169883"/>
                <a:gd name="connsiteX262" fmla="*/ 58261 w 109797"/>
                <a:gd name="connsiteY262" fmla="*/ 158626 h 169883"/>
                <a:gd name="connsiteX263" fmla="*/ 59594 w 109797"/>
                <a:gd name="connsiteY263" fmla="*/ 165008 h 169883"/>
                <a:gd name="connsiteX264" fmla="*/ 60832 w 109797"/>
                <a:gd name="connsiteY264" fmla="*/ 168246 h 169883"/>
                <a:gd name="connsiteX265" fmla="*/ 61404 w 109797"/>
                <a:gd name="connsiteY265" fmla="*/ 169484 h 169883"/>
                <a:gd name="connsiteX266" fmla="*/ 62261 w 109797"/>
                <a:gd name="connsiteY266" fmla="*/ 165674 h 169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9797" h="169883">
                  <a:moveTo>
                    <a:pt x="62261" y="165674"/>
                  </a:moveTo>
                  <a:cubicBezTo>
                    <a:pt x="62004" y="163969"/>
                    <a:pt x="61623" y="162274"/>
                    <a:pt x="61118" y="160626"/>
                  </a:cubicBezTo>
                  <a:cubicBezTo>
                    <a:pt x="61118" y="160054"/>
                    <a:pt x="61118" y="159292"/>
                    <a:pt x="61118" y="159007"/>
                  </a:cubicBezTo>
                  <a:cubicBezTo>
                    <a:pt x="61118" y="158721"/>
                    <a:pt x="62356" y="159007"/>
                    <a:pt x="62737" y="159959"/>
                  </a:cubicBezTo>
                  <a:cubicBezTo>
                    <a:pt x="62994" y="160731"/>
                    <a:pt x="63157" y="161531"/>
                    <a:pt x="63214" y="162340"/>
                  </a:cubicBezTo>
                  <a:cubicBezTo>
                    <a:pt x="63319" y="163131"/>
                    <a:pt x="63690" y="163874"/>
                    <a:pt x="64261" y="164436"/>
                  </a:cubicBezTo>
                  <a:cubicBezTo>
                    <a:pt x="65023" y="164436"/>
                    <a:pt x="65786" y="164436"/>
                    <a:pt x="65976" y="163483"/>
                  </a:cubicBezTo>
                  <a:cubicBezTo>
                    <a:pt x="66166" y="162540"/>
                    <a:pt x="66166" y="161569"/>
                    <a:pt x="65976" y="160626"/>
                  </a:cubicBezTo>
                  <a:lnTo>
                    <a:pt x="65976" y="159007"/>
                  </a:lnTo>
                  <a:cubicBezTo>
                    <a:pt x="67357" y="160597"/>
                    <a:pt x="68243" y="162550"/>
                    <a:pt x="68548" y="164627"/>
                  </a:cubicBezTo>
                  <a:cubicBezTo>
                    <a:pt x="68509" y="165169"/>
                    <a:pt x="68509" y="165703"/>
                    <a:pt x="68548" y="166246"/>
                  </a:cubicBezTo>
                  <a:cubicBezTo>
                    <a:pt x="68548" y="166246"/>
                    <a:pt x="69119" y="167294"/>
                    <a:pt x="69595" y="167389"/>
                  </a:cubicBezTo>
                  <a:lnTo>
                    <a:pt x="70167" y="167389"/>
                  </a:lnTo>
                  <a:cubicBezTo>
                    <a:pt x="71024" y="166817"/>
                    <a:pt x="71024" y="165293"/>
                    <a:pt x="70643" y="163960"/>
                  </a:cubicBezTo>
                  <a:cubicBezTo>
                    <a:pt x="70262" y="162626"/>
                    <a:pt x="69500" y="161388"/>
                    <a:pt x="68929" y="160054"/>
                  </a:cubicBezTo>
                  <a:cubicBezTo>
                    <a:pt x="68357" y="158721"/>
                    <a:pt x="68929" y="158721"/>
                    <a:pt x="68929" y="158721"/>
                  </a:cubicBezTo>
                  <a:cubicBezTo>
                    <a:pt x="70357" y="160150"/>
                    <a:pt x="70548" y="162626"/>
                    <a:pt x="71786" y="164245"/>
                  </a:cubicBezTo>
                  <a:cubicBezTo>
                    <a:pt x="72539" y="165160"/>
                    <a:pt x="73529" y="165846"/>
                    <a:pt x="74644" y="166246"/>
                  </a:cubicBezTo>
                  <a:cubicBezTo>
                    <a:pt x="75311" y="166246"/>
                    <a:pt x="76168" y="166246"/>
                    <a:pt x="76072" y="165579"/>
                  </a:cubicBezTo>
                  <a:cubicBezTo>
                    <a:pt x="76168" y="165303"/>
                    <a:pt x="76168" y="164998"/>
                    <a:pt x="76072" y="164722"/>
                  </a:cubicBezTo>
                  <a:cubicBezTo>
                    <a:pt x="75120" y="163483"/>
                    <a:pt x="73977" y="162531"/>
                    <a:pt x="73024" y="161388"/>
                  </a:cubicBezTo>
                  <a:cubicBezTo>
                    <a:pt x="71910" y="160283"/>
                    <a:pt x="71176" y="158845"/>
                    <a:pt x="70929" y="157292"/>
                  </a:cubicBezTo>
                  <a:cubicBezTo>
                    <a:pt x="70929" y="157292"/>
                    <a:pt x="71977" y="157292"/>
                    <a:pt x="72453" y="157769"/>
                  </a:cubicBezTo>
                  <a:cubicBezTo>
                    <a:pt x="72758" y="158445"/>
                    <a:pt x="73139" y="159083"/>
                    <a:pt x="73596" y="159674"/>
                  </a:cubicBezTo>
                  <a:lnTo>
                    <a:pt x="73596" y="159674"/>
                  </a:lnTo>
                  <a:cubicBezTo>
                    <a:pt x="74167" y="159674"/>
                    <a:pt x="74167" y="158721"/>
                    <a:pt x="73596" y="158055"/>
                  </a:cubicBezTo>
                  <a:cubicBezTo>
                    <a:pt x="73024" y="157388"/>
                    <a:pt x="73596" y="156435"/>
                    <a:pt x="73596" y="156245"/>
                  </a:cubicBezTo>
                  <a:cubicBezTo>
                    <a:pt x="74748" y="157588"/>
                    <a:pt x="75625" y="159140"/>
                    <a:pt x="76168" y="160817"/>
                  </a:cubicBezTo>
                  <a:cubicBezTo>
                    <a:pt x="77158" y="163046"/>
                    <a:pt x="79016" y="164769"/>
                    <a:pt x="81311" y="165579"/>
                  </a:cubicBezTo>
                  <a:cubicBezTo>
                    <a:pt x="81587" y="165674"/>
                    <a:pt x="81892" y="165674"/>
                    <a:pt x="82168" y="165579"/>
                  </a:cubicBezTo>
                  <a:cubicBezTo>
                    <a:pt x="82740" y="165579"/>
                    <a:pt x="82835" y="164245"/>
                    <a:pt x="82168" y="163389"/>
                  </a:cubicBezTo>
                  <a:cubicBezTo>
                    <a:pt x="81844" y="162569"/>
                    <a:pt x="81359" y="161826"/>
                    <a:pt x="80740" y="161197"/>
                  </a:cubicBezTo>
                  <a:cubicBezTo>
                    <a:pt x="79997" y="160188"/>
                    <a:pt x="79359" y="159102"/>
                    <a:pt x="78835" y="157959"/>
                  </a:cubicBezTo>
                  <a:cubicBezTo>
                    <a:pt x="78358" y="156911"/>
                    <a:pt x="78073" y="155387"/>
                    <a:pt x="78835" y="154911"/>
                  </a:cubicBezTo>
                  <a:cubicBezTo>
                    <a:pt x="79597" y="154435"/>
                    <a:pt x="80549" y="154911"/>
                    <a:pt x="81121" y="156054"/>
                  </a:cubicBezTo>
                  <a:cubicBezTo>
                    <a:pt x="81587" y="157054"/>
                    <a:pt x="82197" y="157988"/>
                    <a:pt x="82930" y="158816"/>
                  </a:cubicBezTo>
                  <a:cubicBezTo>
                    <a:pt x="83692" y="159578"/>
                    <a:pt x="84836" y="159483"/>
                    <a:pt x="84931" y="158816"/>
                  </a:cubicBezTo>
                  <a:cubicBezTo>
                    <a:pt x="85016" y="158435"/>
                    <a:pt x="85016" y="158055"/>
                    <a:pt x="84931" y="157673"/>
                  </a:cubicBezTo>
                  <a:cubicBezTo>
                    <a:pt x="84378" y="156930"/>
                    <a:pt x="83769" y="156235"/>
                    <a:pt x="83121" y="155578"/>
                  </a:cubicBezTo>
                  <a:cubicBezTo>
                    <a:pt x="82521" y="154844"/>
                    <a:pt x="82149" y="153949"/>
                    <a:pt x="82073" y="153006"/>
                  </a:cubicBezTo>
                  <a:cubicBezTo>
                    <a:pt x="82006" y="152539"/>
                    <a:pt x="82330" y="152101"/>
                    <a:pt x="82807" y="152035"/>
                  </a:cubicBezTo>
                  <a:cubicBezTo>
                    <a:pt x="82911" y="152025"/>
                    <a:pt x="83016" y="152025"/>
                    <a:pt x="83121" y="152054"/>
                  </a:cubicBezTo>
                  <a:cubicBezTo>
                    <a:pt x="83692" y="152054"/>
                    <a:pt x="84169" y="152911"/>
                    <a:pt x="84549" y="153577"/>
                  </a:cubicBezTo>
                  <a:lnTo>
                    <a:pt x="87312" y="158721"/>
                  </a:lnTo>
                  <a:cubicBezTo>
                    <a:pt x="87741" y="159559"/>
                    <a:pt x="88255" y="160359"/>
                    <a:pt x="88836" y="161102"/>
                  </a:cubicBezTo>
                  <a:cubicBezTo>
                    <a:pt x="89303" y="161807"/>
                    <a:pt x="90017" y="162322"/>
                    <a:pt x="90836" y="162531"/>
                  </a:cubicBezTo>
                  <a:cubicBezTo>
                    <a:pt x="91179" y="162788"/>
                    <a:pt x="91636" y="162788"/>
                    <a:pt x="91979" y="162531"/>
                  </a:cubicBezTo>
                  <a:cubicBezTo>
                    <a:pt x="92217" y="162083"/>
                    <a:pt x="92217" y="161550"/>
                    <a:pt x="91979" y="161102"/>
                  </a:cubicBezTo>
                  <a:cubicBezTo>
                    <a:pt x="91684" y="160702"/>
                    <a:pt x="91369" y="160321"/>
                    <a:pt x="91027" y="159959"/>
                  </a:cubicBezTo>
                  <a:cubicBezTo>
                    <a:pt x="89922" y="159026"/>
                    <a:pt x="89036" y="157854"/>
                    <a:pt x="88455" y="156530"/>
                  </a:cubicBezTo>
                  <a:cubicBezTo>
                    <a:pt x="88455" y="156530"/>
                    <a:pt x="87979" y="155292"/>
                    <a:pt x="88455" y="154911"/>
                  </a:cubicBezTo>
                  <a:cubicBezTo>
                    <a:pt x="88674" y="154720"/>
                    <a:pt x="88998" y="154720"/>
                    <a:pt x="89217" y="154911"/>
                  </a:cubicBezTo>
                  <a:cubicBezTo>
                    <a:pt x="89950" y="155340"/>
                    <a:pt x="90541" y="155968"/>
                    <a:pt x="90931" y="156721"/>
                  </a:cubicBezTo>
                  <a:cubicBezTo>
                    <a:pt x="91398" y="157473"/>
                    <a:pt x="91941" y="158168"/>
                    <a:pt x="92551" y="158816"/>
                  </a:cubicBezTo>
                  <a:cubicBezTo>
                    <a:pt x="93217" y="159388"/>
                    <a:pt x="94170" y="159388"/>
                    <a:pt x="94456" y="158816"/>
                  </a:cubicBezTo>
                  <a:cubicBezTo>
                    <a:pt x="94722" y="158207"/>
                    <a:pt x="94722" y="157521"/>
                    <a:pt x="94456" y="156911"/>
                  </a:cubicBezTo>
                  <a:lnTo>
                    <a:pt x="93027" y="155387"/>
                  </a:lnTo>
                  <a:cubicBezTo>
                    <a:pt x="91341" y="153968"/>
                    <a:pt x="89922" y="152263"/>
                    <a:pt x="88836" y="150339"/>
                  </a:cubicBezTo>
                  <a:cubicBezTo>
                    <a:pt x="88836" y="149767"/>
                    <a:pt x="88074" y="148815"/>
                    <a:pt x="88360" y="148434"/>
                  </a:cubicBezTo>
                  <a:cubicBezTo>
                    <a:pt x="88655" y="148158"/>
                    <a:pt x="89112" y="148158"/>
                    <a:pt x="89407" y="148434"/>
                  </a:cubicBezTo>
                  <a:cubicBezTo>
                    <a:pt x="89741" y="148739"/>
                    <a:pt x="90036" y="149091"/>
                    <a:pt x="90265" y="149482"/>
                  </a:cubicBezTo>
                  <a:lnTo>
                    <a:pt x="91693" y="151387"/>
                  </a:lnTo>
                  <a:cubicBezTo>
                    <a:pt x="92160" y="152130"/>
                    <a:pt x="92865" y="152701"/>
                    <a:pt x="93694" y="153006"/>
                  </a:cubicBezTo>
                  <a:cubicBezTo>
                    <a:pt x="94361" y="153006"/>
                    <a:pt x="95122" y="153006"/>
                    <a:pt x="95027" y="151768"/>
                  </a:cubicBezTo>
                  <a:cubicBezTo>
                    <a:pt x="94789" y="150987"/>
                    <a:pt x="94284" y="150310"/>
                    <a:pt x="93598" y="149863"/>
                  </a:cubicBezTo>
                  <a:cubicBezTo>
                    <a:pt x="93132" y="149367"/>
                    <a:pt x="92722" y="148824"/>
                    <a:pt x="92360" y="148244"/>
                  </a:cubicBezTo>
                  <a:cubicBezTo>
                    <a:pt x="92284" y="147901"/>
                    <a:pt x="92284" y="147539"/>
                    <a:pt x="92360" y="147196"/>
                  </a:cubicBezTo>
                  <a:lnTo>
                    <a:pt x="92360" y="147196"/>
                  </a:lnTo>
                  <a:cubicBezTo>
                    <a:pt x="92360" y="146338"/>
                    <a:pt x="93694" y="146529"/>
                    <a:pt x="94456" y="147196"/>
                  </a:cubicBezTo>
                  <a:cubicBezTo>
                    <a:pt x="95141" y="147987"/>
                    <a:pt x="95684" y="148891"/>
                    <a:pt x="96075" y="149863"/>
                  </a:cubicBezTo>
                  <a:cubicBezTo>
                    <a:pt x="96399" y="150853"/>
                    <a:pt x="96875" y="151787"/>
                    <a:pt x="97504" y="152625"/>
                  </a:cubicBezTo>
                  <a:cubicBezTo>
                    <a:pt x="97685" y="152835"/>
                    <a:pt x="97913" y="152997"/>
                    <a:pt x="98170" y="153101"/>
                  </a:cubicBezTo>
                  <a:cubicBezTo>
                    <a:pt x="98580" y="153139"/>
                    <a:pt x="98961" y="152901"/>
                    <a:pt x="99123" y="152530"/>
                  </a:cubicBezTo>
                  <a:cubicBezTo>
                    <a:pt x="99180" y="152215"/>
                    <a:pt x="99180" y="151892"/>
                    <a:pt x="99123" y="151577"/>
                  </a:cubicBezTo>
                  <a:cubicBezTo>
                    <a:pt x="99323" y="150139"/>
                    <a:pt x="98828" y="148691"/>
                    <a:pt x="97789" y="147672"/>
                  </a:cubicBezTo>
                  <a:cubicBezTo>
                    <a:pt x="96885" y="146834"/>
                    <a:pt x="96027" y="145938"/>
                    <a:pt x="95218" y="145005"/>
                  </a:cubicBezTo>
                  <a:cubicBezTo>
                    <a:pt x="94713" y="144510"/>
                    <a:pt x="94465" y="143805"/>
                    <a:pt x="94551" y="143100"/>
                  </a:cubicBezTo>
                  <a:cubicBezTo>
                    <a:pt x="94846" y="142729"/>
                    <a:pt x="95389" y="142671"/>
                    <a:pt x="95760" y="142976"/>
                  </a:cubicBezTo>
                  <a:cubicBezTo>
                    <a:pt x="95808" y="143014"/>
                    <a:pt x="95846" y="143053"/>
                    <a:pt x="95884" y="143100"/>
                  </a:cubicBezTo>
                  <a:cubicBezTo>
                    <a:pt x="96446" y="143453"/>
                    <a:pt x="96904" y="143948"/>
                    <a:pt x="97218" y="144529"/>
                  </a:cubicBezTo>
                  <a:lnTo>
                    <a:pt x="97980" y="145672"/>
                  </a:lnTo>
                  <a:cubicBezTo>
                    <a:pt x="98247" y="145986"/>
                    <a:pt x="98618" y="146195"/>
                    <a:pt x="99028" y="146243"/>
                  </a:cubicBezTo>
                  <a:cubicBezTo>
                    <a:pt x="99599" y="146243"/>
                    <a:pt x="99695" y="145005"/>
                    <a:pt x="99028" y="144148"/>
                  </a:cubicBezTo>
                  <a:cubicBezTo>
                    <a:pt x="98675" y="143357"/>
                    <a:pt x="98256" y="142595"/>
                    <a:pt x="97789" y="141862"/>
                  </a:cubicBezTo>
                  <a:cubicBezTo>
                    <a:pt x="97599" y="141576"/>
                    <a:pt x="97599" y="141195"/>
                    <a:pt x="97789" y="140909"/>
                  </a:cubicBezTo>
                  <a:cubicBezTo>
                    <a:pt x="98132" y="140681"/>
                    <a:pt x="98590" y="140681"/>
                    <a:pt x="98932" y="140909"/>
                  </a:cubicBezTo>
                  <a:cubicBezTo>
                    <a:pt x="99266" y="141185"/>
                    <a:pt x="99551" y="141500"/>
                    <a:pt x="99790" y="141862"/>
                  </a:cubicBezTo>
                  <a:cubicBezTo>
                    <a:pt x="100352" y="142824"/>
                    <a:pt x="101018" y="143719"/>
                    <a:pt x="101790" y="144529"/>
                  </a:cubicBezTo>
                  <a:cubicBezTo>
                    <a:pt x="102447" y="145234"/>
                    <a:pt x="103419" y="145548"/>
                    <a:pt x="104362" y="145386"/>
                  </a:cubicBezTo>
                  <a:cubicBezTo>
                    <a:pt x="104876" y="145291"/>
                    <a:pt x="105219" y="144795"/>
                    <a:pt x="105133" y="144281"/>
                  </a:cubicBezTo>
                  <a:cubicBezTo>
                    <a:pt x="105133" y="144272"/>
                    <a:pt x="105124" y="144252"/>
                    <a:pt x="105124" y="144243"/>
                  </a:cubicBezTo>
                  <a:cubicBezTo>
                    <a:pt x="105181" y="143996"/>
                    <a:pt x="105181" y="143729"/>
                    <a:pt x="105124" y="143481"/>
                  </a:cubicBezTo>
                  <a:cubicBezTo>
                    <a:pt x="104533" y="142157"/>
                    <a:pt x="103619" y="141014"/>
                    <a:pt x="102457" y="140147"/>
                  </a:cubicBezTo>
                  <a:cubicBezTo>
                    <a:pt x="101857" y="139709"/>
                    <a:pt x="101342" y="139157"/>
                    <a:pt x="100933" y="138528"/>
                  </a:cubicBezTo>
                  <a:cubicBezTo>
                    <a:pt x="100933" y="138528"/>
                    <a:pt x="100933" y="137576"/>
                    <a:pt x="100933" y="137290"/>
                  </a:cubicBezTo>
                  <a:cubicBezTo>
                    <a:pt x="100933" y="137004"/>
                    <a:pt x="101599" y="137290"/>
                    <a:pt x="101885" y="137290"/>
                  </a:cubicBezTo>
                  <a:cubicBezTo>
                    <a:pt x="102228" y="137404"/>
                    <a:pt x="102590" y="137404"/>
                    <a:pt x="102933" y="137290"/>
                  </a:cubicBezTo>
                  <a:cubicBezTo>
                    <a:pt x="103304" y="137033"/>
                    <a:pt x="103485" y="136585"/>
                    <a:pt x="103409" y="136147"/>
                  </a:cubicBezTo>
                  <a:cubicBezTo>
                    <a:pt x="103466" y="135642"/>
                    <a:pt x="103466" y="135127"/>
                    <a:pt x="103409" y="134623"/>
                  </a:cubicBezTo>
                  <a:lnTo>
                    <a:pt x="103409" y="133575"/>
                  </a:lnTo>
                  <a:cubicBezTo>
                    <a:pt x="103409" y="132908"/>
                    <a:pt x="103409" y="132146"/>
                    <a:pt x="103409" y="132051"/>
                  </a:cubicBezTo>
                  <a:cubicBezTo>
                    <a:pt x="103409" y="131956"/>
                    <a:pt x="104171" y="132051"/>
                    <a:pt x="104457" y="132622"/>
                  </a:cubicBezTo>
                  <a:cubicBezTo>
                    <a:pt x="104743" y="133051"/>
                    <a:pt x="104943" y="133537"/>
                    <a:pt x="105028" y="134051"/>
                  </a:cubicBezTo>
                  <a:cubicBezTo>
                    <a:pt x="104981" y="134556"/>
                    <a:pt x="104981" y="135070"/>
                    <a:pt x="105028" y="135575"/>
                  </a:cubicBezTo>
                  <a:lnTo>
                    <a:pt x="105028" y="135575"/>
                  </a:lnTo>
                  <a:cubicBezTo>
                    <a:pt x="105028" y="135575"/>
                    <a:pt x="105600" y="136433"/>
                    <a:pt x="105886" y="136433"/>
                  </a:cubicBezTo>
                  <a:cubicBezTo>
                    <a:pt x="106171" y="136433"/>
                    <a:pt x="106838" y="135480"/>
                    <a:pt x="106838" y="134337"/>
                  </a:cubicBezTo>
                  <a:cubicBezTo>
                    <a:pt x="106876" y="133156"/>
                    <a:pt x="106543" y="131985"/>
                    <a:pt x="105886" y="131003"/>
                  </a:cubicBezTo>
                  <a:cubicBezTo>
                    <a:pt x="105514" y="130575"/>
                    <a:pt x="105276" y="130041"/>
                    <a:pt x="105219" y="129480"/>
                  </a:cubicBezTo>
                  <a:cubicBezTo>
                    <a:pt x="105219" y="127860"/>
                    <a:pt x="105219" y="128146"/>
                    <a:pt x="105219" y="127288"/>
                  </a:cubicBezTo>
                  <a:lnTo>
                    <a:pt x="105219" y="127288"/>
                  </a:lnTo>
                  <a:cubicBezTo>
                    <a:pt x="106076" y="129289"/>
                    <a:pt x="106457" y="128431"/>
                    <a:pt x="107029" y="129193"/>
                  </a:cubicBezTo>
                  <a:cubicBezTo>
                    <a:pt x="107505" y="130003"/>
                    <a:pt x="107734" y="130927"/>
                    <a:pt x="107695" y="131861"/>
                  </a:cubicBezTo>
                  <a:cubicBezTo>
                    <a:pt x="107695" y="132813"/>
                    <a:pt x="108362" y="133956"/>
                    <a:pt x="109029" y="133956"/>
                  </a:cubicBezTo>
                  <a:cubicBezTo>
                    <a:pt x="109696" y="133956"/>
                    <a:pt x="109886" y="133098"/>
                    <a:pt x="109696" y="132337"/>
                  </a:cubicBezTo>
                  <a:lnTo>
                    <a:pt x="109696" y="131670"/>
                  </a:lnTo>
                  <a:cubicBezTo>
                    <a:pt x="107257" y="128937"/>
                    <a:pt x="105085" y="125965"/>
                    <a:pt x="103219" y="122812"/>
                  </a:cubicBezTo>
                  <a:cubicBezTo>
                    <a:pt x="100837" y="117973"/>
                    <a:pt x="98856" y="112935"/>
                    <a:pt x="97313" y="107762"/>
                  </a:cubicBezTo>
                  <a:cubicBezTo>
                    <a:pt x="93675" y="96856"/>
                    <a:pt x="89417" y="86169"/>
                    <a:pt x="84549" y="75758"/>
                  </a:cubicBezTo>
                  <a:cubicBezTo>
                    <a:pt x="77568" y="62662"/>
                    <a:pt x="71891" y="48917"/>
                    <a:pt x="67595" y="34706"/>
                  </a:cubicBezTo>
                  <a:cubicBezTo>
                    <a:pt x="66643" y="30324"/>
                    <a:pt x="65786" y="26038"/>
                    <a:pt x="64928" y="21752"/>
                  </a:cubicBezTo>
                  <a:cubicBezTo>
                    <a:pt x="64071" y="17465"/>
                    <a:pt x="61975" y="11179"/>
                    <a:pt x="60166" y="5845"/>
                  </a:cubicBezTo>
                  <a:cubicBezTo>
                    <a:pt x="60118" y="6035"/>
                    <a:pt x="60118" y="6226"/>
                    <a:pt x="60166" y="6416"/>
                  </a:cubicBezTo>
                  <a:cubicBezTo>
                    <a:pt x="60166" y="6988"/>
                    <a:pt x="60166" y="7464"/>
                    <a:pt x="60166" y="7940"/>
                  </a:cubicBezTo>
                  <a:lnTo>
                    <a:pt x="60166" y="8988"/>
                  </a:lnTo>
                  <a:cubicBezTo>
                    <a:pt x="60166" y="9560"/>
                    <a:pt x="60166" y="10322"/>
                    <a:pt x="60166" y="10512"/>
                  </a:cubicBezTo>
                  <a:cubicBezTo>
                    <a:pt x="60166" y="10702"/>
                    <a:pt x="59308" y="10512"/>
                    <a:pt x="59023" y="9940"/>
                  </a:cubicBezTo>
                  <a:cubicBezTo>
                    <a:pt x="58766" y="9503"/>
                    <a:pt x="58603" y="9017"/>
                    <a:pt x="58546" y="8512"/>
                  </a:cubicBezTo>
                  <a:cubicBezTo>
                    <a:pt x="58594" y="8007"/>
                    <a:pt x="58594" y="7493"/>
                    <a:pt x="58546" y="6988"/>
                  </a:cubicBezTo>
                  <a:cubicBezTo>
                    <a:pt x="58546" y="6988"/>
                    <a:pt x="58546" y="6988"/>
                    <a:pt x="58546" y="6988"/>
                  </a:cubicBezTo>
                  <a:cubicBezTo>
                    <a:pt x="58546" y="6988"/>
                    <a:pt x="57975" y="6131"/>
                    <a:pt x="57689" y="6131"/>
                  </a:cubicBezTo>
                  <a:cubicBezTo>
                    <a:pt x="57403" y="6131"/>
                    <a:pt x="56832" y="7083"/>
                    <a:pt x="56832" y="8131"/>
                  </a:cubicBezTo>
                  <a:cubicBezTo>
                    <a:pt x="56813" y="9312"/>
                    <a:pt x="57137" y="10474"/>
                    <a:pt x="57784" y="11465"/>
                  </a:cubicBezTo>
                  <a:cubicBezTo>
                    <a:pt x="57784" y="12036"/>
                    <a:pt x="58451" y="12417"/>
                    <a:pt x="58451" y="13084"/>
                  </a:cubicBezTo>
                  <a:cubicBezTo>
                    <a:pt x="58451" y="13751"/>
                    <a:pt x="58451" y="14417"/>
                    <a:pt x="58451" y="15180"/>
                  </a:cubicBezTo>
                  <a:cubicBezTo>
                    <a:pt x="57594" y="13179"/>
                    <a:pt x="57213" y="14036"/>
                    <a:pt x="56737" y="13370"/>
                  </a:cubicBezTo>
                  <a:cubicBezTo>
                    <a:pt x="56213" y="12579"/>
                    <a:pt x="55946" y="11645"/>
                    <a:pt x="55974" y="10702"/>
                  </a:cubicBezTo>
                  <a:cubicBezTo>
                    <a:pt x="55974" y="9750"/>
                    <a:pt x="55403" y="8512"/>
                    <a:pt x="54641" y="8512"/>
                  </a:cubicBezTo>
                  <a:cubicBezTo>
                    <a:pt x="53879" y="8512"/>
                    <a:pt x="53879" y="9369"/>
                    <a:pt x="53974" y="10131"/>
                  </a:cubicBezTo>
                  <a:cubicBezTo>
                    <a:pt x="54070" y="10893"/>
                    <a:pt x="53974" y="11655"/>
                    <a:pt x="54546" y="12322"/>
                  </a:cubicBezTo>
                  <a:cubicBezTo>
                    <a:pt x="55117" y="12988"/>
                    <a:pt x="54546" y="13941"/>
                    <a:pt x="53784" y="13751"/>
                  </a:cubicBezTo>
                  <a:cubicBezTo>
                    <a:pt x="53022" y="13560"/>
                    <a:pt x="52736" y="12322"/>
                    <a:pt x="52641" y="11369"/>
                  </a:cubicBezTo>
                  <a:lnTo>
                    <a:pt x="52641" y="8036"/>
                  </a:lnTo>
                  <a:cubicBezTo>
                    <a:pt x="52736" y="7464"/>
                    <a:pt x="52736" y="6892"/>
                    <a:pt x="52641" y="6321"/>
                  </a:cubicBezTo>
                  <a:cubicBezTo>
                    <a:pt x="52641" y="5749"/>
                    <a:pt x="51879" y="5273"/>
                    <a:pt x="51498" y="5273"/>
                  </a:cubicBezTo>
                  <a:cubicBezTo>
                    <a:pt x="51117" y="5273"/>
                    <a:pt x="50736" y="6131"/>
                    <a:pt x="50736" y="6797"/>
                  </a:cubicBezTo>
                  <a:cubicBezTo>
                    <a:pt x="50650" y="7712"/>
                    <a:pt x="50650" y="8645"/>
                    <a:pt x="50736" y="9560"/>
                  </a:cubicBezTo>
                  <a:cubicBezTo>
                    <a:pt x="50736" y="10798"/>
                    <a:pt x="51307" y="12322"/>
                    <a:pt x="50736" y="12703"/>
                  </a:cubicBezTo>
                  <a:cubicBezTo>
                    <a:pt x="50164" y="13084"/>
                    <a:pt x="49498" y="12703"/>
                    <a:pt x="49212" y="11465"/>
                  </a:cubicBezTo>
                  <a:cubicBezTo>
                    <a:pt x="49021" y="10712"/>
                    <a:pt x="49021" y="9931"/>
                    <a:pt x="49212" y="9179"/>
                  </a:cubicBezTo>
                  <a:cubicBezTo>
                    <a:pt x="49650" y="8140"/>
                    <a:pt x="49650" y="6978"/>
                    <a:pt x="49212" y="5940"/>
                  </a:cubicBezTo>
                  <a:cubicBezTo>
                    <a:pt x="48860" y="5416"/>
                    <a:pt x="48155" y="5273"/>
                    <a:pt x="47631" y="5616"/>
                  </a:cubicBezTo>
                  <a:cubicBezTo>
                    <a:pt x="47497" y="5702"/>
                    <a:pt x="47393" y="5816"/>
                    <a:pt x="47307" y="5940"/>
                  </a:cubicBezTo>
                  <a:cubicBezTo>
                    <a:pt x="46850" y="6607"/>
                    <a:pt x="46650" y="7417"/>
                    <a:pt x="46736" y="8226"/>
                  </a:cubicBezTo>
                  <a:lnTo>
                    <a:pt x="46736" y="10989"/>
                  </a:lnTo>
                  <a:cubicBezTo>
                    <a:pt x="46736" y="10989"/>
                    <a:pt x="46736" y="11941"/>
                    <a:pt x="46259" y="12036"/>
                  </a:cubicBezTo>
                  <a:cubicBezTo>
                    <a:pt x="45326" y="10674"/>
                    <a:pt x="44926" y="9007"/>
                    <a:pt x="45116" y="7369"/>
                  </a:cubicBezTo>
                  <a:cubicBezTo>
                    <a:pt x="45211" y="6835"/>
                    <a:pt x="45211" y="6283"/>
                    <a:pt x="45116" y="5749"/>
                  </a:cubicBezTo>
                  <a:cubicBezTo>
                    <a:pt x="45116" y="5178"/>
                    <a:pt x="44545" y="4416"/>
                    <a:pt x="44164" y="4511"/>
                  </a:cubicBezTo>
                  <a:cubicBezTo>
                    <a:pt x="43783" y="4606"/>
                    <a:pt x="44164" y="4511"/>
                    <a:pt x="43687" y="4511"/>
                  </a:cubicBezTo>
                  <a:cubicBezTo>
                    <a:pt x="43040" y="5454"/>
                    <a:pt x="42801" y="6626"/>
                    <a:pt x="43021" y="7750"/>
                  </a:cubicBezTo>
                  <a:cubicBezTo>
                    <a:pt x="43021" y="8797"/>
                    <a:pt x="43687" y="10036"/>
                    <a:pt x="43021" y="10798"/>
                  </a:cubicBezTo>
                  <a:cubicBezTo>
                    <a:pt x="41630" y="8769"/>
                    <a:pt x="41144" y="6245"/>
                    <a:pt x="41687" y="3845"/>
                  </a:cubicBezTo>
                  <a:cubicBezTo>
                    <a:pt x="41944" y="3206"/>
                    <a:pt x="42106" y="2530"/>
                    <a:pt x="42163" y="1844"/>
                  </a:cubicBezTo>
                  <a:cubicBezTo>
                    <a:pt x="42259" y="1092"/>
                    <a:pt x="41973" y="339"/>
                    <a:pt x="41401" y="-156"/>
                  </a:cubicBezTo>
                  <a:cubicBezTo>
                    <a:pt x="41011" y="-480"/>
                    <a:pt x="40458" y="-480"/>
                    <a:pt x="40068" y="-156"/>
                  </a:cubicBezTo>
                  <a:cubicBezTo>
                    <a:pt x="38896" y="654"/>
                    <a:pt x="38268" y="2044"/>
                    <a:pt x="38449" y="3463"/>
                  </a:cubicBezTo>
                  <a:cubicBezTo>
                    <a:pt x="38649" y="5178"/>
                    <a:pt x="39030" y="6874"/>
                    <a:pt x="39592" y="8512"/>
                  </a:cubicBezTo>
                  <a:cubicBezTo>
                    <a:pt x="39849" y="9026"/>
                    <a:pt x="39849" y="9626"/>
                    <a:pt x="39592" y="10131"/>
                  </a:cubicBezTo>
                  <a:cubicBezTo>
                    <a:pt x="39115" y="10607"/>
                    <a:pt x="38353" y="10131"/>
                    <a:pt x="37972" y="9179"/>
                  </a:cubicBezTo>
                  <a:cubicBezTo>
                    <a:pt x="37677" y="8417"/>
                    <a:pt x="37487" y="7617"/>
                    <a:pt x="37401" y="6797"/>
                  </a:cubicBezTo>
                  <a:cubicBezTo>
                    <a:pt x="37334" y="5988"/>
                    <a:pt x="36963" y="5235"/>
                    <a:pt x="36353" y="4702"/>
                  </a:cubicBezTo>
                  <a:cubicBezTo>
                    <a:pt x="35591" y="4226"/>
                    <a:pt x="34829" y="4702"/>
                    <a:pt x="34639" y="5655"/>
                  </a:cubicBezTo>
                  <a:cubicBezTo>
                    <a:pt x="34458" y="6597"/>
                    <a:pt x="34458" y="7569"/>
                    <a:pt x="34639" y="8512"/>
                  </a:cubicBezTo>
                  <a:lnTo>
                    <a:pt x="34639" y="10131"/>
                  </a:lnTo>
                  <a:cubicBezTo>
                    <a:pt x="33258" y="8540"/>
                    <a:pt x="32372" y="6588"/>
                    <a:pt x="32067" y="4511"/>
                  </a:cubicBezTo>
                  <a:cubicBezTo>
                    <a:pt x="32105" y="3969"/>
                    <a:pt x="32105" y="3435"/>
                    <a:pt x="32067" y="2892"/>
                  </a:cubicBezTo>
                  <a:cubicBezTo>
                    <a:pt x="31876" y="2387"/>
                    <a:pt x="31505" y="1977"/>
                    <a:pt x="31019" y="1749"/>
                  </a:cubicBezTo>
                  <a:lnTo>
                    <a:pt x="30448" y="1749"/>
                  </a:lnTo>
                  <a:cubicBezTo>
                    <a:pt x="29790" y="2797"/>
                    <a:pt x="29790" y="4130"/>
                    <a:pt x="30448" y="5178"/>
                  </a:cubicBezTo>
                  <a:cubicBezTo>
                    <a:pt x="30924" y="6492"/>
                    <a:pt x="31495" y="7759"/>
                    <a:pt x="32162" y="8988"/>
                  </a:cubicBezTo>
                  <a:cubicBezTo>
                    <a:pt x="32162" y="9560"/>
                    <a:pt x="32162" y="10322"/>
                    <a:pt x="32162" y="10322"/>
                  </a:cubicBezTo>
                  <a:cubicBezTo>
                    <a:pt x="32019" y="10407"/>
                    <a:pt x="31829" y="10407"/>
                    <a:pt x="31686" y="10322"/>
                  </a:cubicBezTo>
                  <a:cubicBezTo>
                    <a:pt x="30257" y="8893"/>
                    <a:pt x="29971" y="6511"/>
                    <a:pt x="28733" y="4892"/>
                  </a:cubicBezTo>
                  <a:cubicBezTo>
                    <a:pt x="28057" y="3978"/>
                    <a:pt x="27133" y="3283"/>
                    <a:pt x="26066" y="2892"/>
                  </a:cubicBezTo>
                  <a:cubicBezTo>
                    <a:pt x="25399" y="2892"/>
                    <a:pt x="24447" y="2892"/>
                    <a:pt x="24542" y="3463"/>
                  </a:cubicBezTo>
                  <a:cubicBezTo>
                    <a:pt x="24637" y="3806"/>
                    <a:pt x="24799" y="4130"/>
                    <a:pt x="25018" y="4416"/>
                  </a:cubicBezTo>
                  <a:cubicBezTo>
                    <a:pt x="25971" y="5559"/>
                    <a:pt x="27114" y="6511"/>
                    <a:pt x="28066" y="7654"/>
                  </a:cubicBezTo>
                  <a:cubicBezTo>
                    <a:pt x="29162" y="8779"/>
                    <a:pt x="29895" y="10207"/>
                    <a:pt x="30162" y="11750"/>
                  </a:cubicBezTo>
                  <a:cubicBezTo>
                    <a:pt x="30162" y="12322"/>
                    <a:pt x="29114" y="11750"/>
                    <a:pt x="28733" y="11274"/>
                  </a:cubicBezTo>
                  <a:cubicBezTo>
                    <a:pt x="28352" y="10798"/>
                    <a:pt x="27971" y="9940"/>
                    <a:pt x="27495" y="9369"/>
                  </a:cubicBezTo>
                  <a:lnTo>
                    <a:pt x="27495" y="9369"/>
                  </a:lnTo>
                  <a:cubicBezTo>
                    <a:pt x="27019" y="9369"/>
                    <a:pt x="27019" y="10226"/>
                    <a:pt x="27495" y="10893"/>
                  </a:cubicBezTo>
                  <a:cubicBezTo>
                    <a:pt x="27971" y="11560"/>
                    <a:pt x="28066" y="12512"/>
                    <a:pt x="27495" y="12798"/>
                  </a:cubicBezTo>
                  <a:cubicBezTo>
                    <a:pt x="26361" y="11407"/>
                    <a:pt x="25495" y="9826"/>
                    <a:pt x="24923" y="8131"/>
                  </a:cubicBezTo>
                  <a:cubicBezTo>
                    <a:pt x="23923" y="5931"/>
                    <a:pt x="22113" y="4197"/>
                    <a:pt x="19875" y="3273"/>
                  </a:cubicBezTo>
                  <a:lnTo>
                    <a:pt x="19018" y="3273"/>
                  </a:lnTo>
                  <a:cubicBezTo>
                    <a:pt x="18446" y="3273"/>
                    <a:pt x="18351" y="4606"/>
                    <a:pt x="19018" y="5368"/>
                  </a:cubicBezTo>
                  <a:cubicBezTo>
                    <a:pt x="19370" y="6207"/>
                    <a:pt x="19846" y="6978"/>
                    <a:pt x="20446" y="7654"/>
                  </a:cubicBezTo>
                  <a:cubicBezTo>
                    <a:pt x="21161" y="8655"/>
                    <a:pt x="21799" y="9703"/>
                    <a:pt x="22351" y="10798"/>
                  </a:cubicBezTo>
                  <a:cubicBezTo>
                    <a:pt x="22828" y="11941"/>
                    <a:pt x="23113" y="13465"/>
                    <a:pt x="22351" y="13941"/>
                  </a:cubicBezTo>
                  <a:cubicBezTo>
                    <a:pt x="21589" y="14417"/>
                    <a:pt x="20732" y="13941"/>
                    <a:pt x="20161" y="12703"/>
                  </a:cubicBezTo>
                  <a:cubicBezTo>
                    <a:pt x="19618" y="11750"/>
                    <a:pt x="19008" y="10826"/>
                    <a:pt x="18351" y="9940"/>
                  </a:cubicBezTo>
                  <a:cubicBezTo>
                    <a:pt x="17589" y="9273"/>
                    <a:pt x="16446" y="9273"/>
                    <a:pt x="16446" y="9940"/>
                  </a:cubicBezTo>
                  <a:cubicBezTo>
                    <a:pt x="16322" y="10312"/>
                    <a:pt x="16322" y="10712"/>
                    <a:pt x="16446" y="11083"/>
                  </a:cubicBezTo>
                  <a:cubicBezTo>
                    <a:pt x="16960" y="11855"/>
                    <a:pt x="17532" y="12588"/>
                    <a:pt x="18161" y="13274"/>
                  </a:cubicBezTo>
                  <a:cubicBezTo>
                    <a:pt x="18779" y="13960"/>
                    <a:pt x="19151" y="14827"/>
                    <a:pt x="19208" y="15751"/>
                  </a:cubicBezTo>
                  <a:cubicBezTo>
                    <a:pt x="19208" y="16417"/>
                    <a:pt x="19208" y="16799"/>
                    <a:pt x="18256" y="16703"/>
                  </a:cubicBezTo>
                  <a:cubicBezTo>
                    <a:pt x="17303" y="16608"/>
                    <a:pt x="17113" y="15846"/>
                    <a:pt x="16732" y="15180"/>
                  </a:cubicBezTo>
                  <a:lnTo>
                    <a:pt x="13970" y="10036"/>
                  </a:lnTo>
                  <a:cubicBezTo>
                    <a:pt x="13569" y="9197"/>
                    <a:pt x="13093" y="8397"/>
                    <a:pt x="12541" y="7654"/>
                  </a:cubicBezTo>
                  <a:cubicBezTo>
                    <a:pt x="12074" y="6950"/>
                    <a:pt x="11359" y="6435"/>
                    <a:pt x="10540" y="6226"/>
                  </a:cubicBezTo>
                  <a:cubicBezTo>
                    <a:pt x="10188" y="6026"/>
                    <a:pt x="9750" y="6026"/>
                    <a:pt x="9397" y="6226"/>
                  </a:cubicBezTo>
                  <a:cubicBezTo>
                    <a:pt x="9159" y="6702"/>
                    <a:pt x="9159" y="7274"/>
                    <a:pt x="9397" y="7750"/>
                  </a:cubicBezTo>
                  <a:cubicBezTo>
                    <a:pt x="9607" y="8178"/>
                    <a:pt x="9940" y="8540"/>
                    <a:pt x="10350" y="8797"/>
                  </a:cubicBezTo>
                  <a:cubicBezTo>
                    <a:pt x="11407" y="9788"/>
                    <a:pt x="12245" y="10989"/>
                    <a:pt x="12826" y="12322"/>
                  </a:cubicBezTo>
                  <a:cubicBezTo>
                    <a:pt x="12826" y="12798"/>
                    <a:pt x="13303" y="13560"/>
                    <a:pt x="12826" y="13846"/>
                  </a:cubicBezTo>
                  <a:cubicBezTo>
                    <a:pt x="12350" y="14131"/>
                    <a:pt x="12350" y="13846"/>
                    <a:pt x="12064" y="13846"/>
                  </a:cubicBezTo>
                  <a:cubicBezTo>
                    <a:pt x="11312" y="13398"/>
                    <a:pt x="10712" y="12731"/>
                    <a:pt x="10350" y="11941"/>
                  </a:cubicBezTo>
                  <a:cubicBezTo>
                    <a:pt x="9921" y="11160"/>
                    <a:pt x="9369" y="10455"/>
                    <a:pt x="8731" y="9846"/>
                  </a:cubicBezTo>
                  <a:cubicBezTo>
                    <a:pt x="8159" y="9846"/>
                    <a:pt x="7302" y="9273"/>
                    <a:pt x="7016" y="9846"/>
                  </a:cubicBezTo>
                  <a:cubicBezTo>
                    <a:pt x="6711" y="10474"/>
                    <a:pt x="6711" y="11217"/>
                    <a:pt x="7016" y="11845"/>
                  </a:cubicBezTo>
                  <a:cubicBezTo>
                    <a:pt x="7407" y="12369"/>
                    <a:pt x="7854" y="12845"/>
                    <a:pt x="8349" y="13274"/>
                  </a:cubicBezTo>
                  <a:cubicBezTo>
                    <a:pt x="9940" y="14789"/>
                    <a:pt x="11350" y="16475"/>
                    <a:pt x="12541" y="18322"/>
                  </a:cubicBezTo>
                  <a:cubicBezTo>
                    <a:pt x="12541" y="18989"/>
                    <a:pt x="13303" y="19847"/>
                    <a:pt x="12541" y="20323"/>
                  </a:cubicBezTo>
                  <a:cubicBezTo>
                    <a:pt x="11779" y="20799"/>
                    <a:pt x="11874" y="20323"/>
                    <a:pt x="11588" y="20323"/>
                  </a:cubicBezTo>
                  <a:cubicBezTo>
                    <a:pt x="11217" y="19989"/>
                    <a:pt x="10902" y="19599"/>
                    <a:pt x="10636" y="19180"/>
                  </a:cubicBezTo>
                  <a:lnTo>
                    <a:pt x="9302" y="17275"/>
                  </a:lnTo>
                  <a:cubicBezTo>
                    <a:pt x="8807" y="16551"/>
                    <a:pt x="8111" y="15989"/>
                    <a:pt x="7302" y="15656"/>
                  </a:cubicBezTo>
                  <a:cubicBezTo>
                    <a:pt x="6740" y="15541"/>
                    <a:pt x="6178" y="15903"/>
                    <a:pt x="6064" y="16465"/>
                  </a:cubicBezTo>
                  <a:cubicBezTo>
                    <a:pt x="6035" y="16608"/>
                    <a:pt x="6035" y="16751"/>
                    <a:pt x="6064" y="16894"/>
                  </a:cubicBezTo>
                  <a:cubicBezTo>
                    <a:pt x="6264" y="17694"/>
                    <a:pt x="6740" y="18399"/>
                    <a:pt x="7397" y="18894"/>
                  </a:cubicBezTo>
                  <a:cubicBezTo>
                    <a:pt x="7911" y="19351"/>
                    <a:pt x="8331" y="19894"/>
                    <a:pt x="8636" y="20514"/>
                  </a:cubicBezTo>
                  <a:cubicBezTo>
                    <a:pt x="8864" y="20790"/>
                    <a:pt x="9026" y="21113"/>
                    <a:pt x="9112" y="21466"/>
                  </a:cubicBezTo>
                  <a:cubicBezTo>
                    <a:pt x="9112" y="21466"/>
                    <a:pt x="9112" y="21466"/>
                    <a:pt x="9112" y="22037"/>
                  </a:cubicBezTo>
                  <a:cubicBezTo>
                    <a:pt x="9112" y="22609"/>
                    <a:pt x="7683" y="22609"/>
                    <a:pt x="7016" y="22037"/>
                  </a:cubicBezTo>
                  <a:cubicBezTo>
                    <a:pt x="6292" y="21275"/>
                    <a:pt x="5740" y="20361"/>
                    <a:pt x="5397" y="19371"/>
                  </a:cubicBezTo>
                  <a:cubicBezTo>
                    <a:pt x="5073" y="18380"/>
                    <a:pt x="4597" y="17446"/>
                    <a:pt x="3968" y="16608"/>
                  </a:cubicBezTo>
                  <a:lnTo>
                    <a:pt x="3397" y="16608"/>
                  </a:lnTo>
                  <a:cubicBezTo>
                    <a:pt x="2920" y="16608"/>
                    <a:pt x="2635" y="16608"/>
                    <a:pt x="2349" y="17179"/>
                  </a:cubicBezTo>
                  <a:cubicBezTo>
                    <a:pt x="2311" y="17465"/>
                    <a:pt x="2311" y="17751"/>
                    <a:pt x="2349" y="18037"/>
                  </a:cubicBezTo>
                  <a:cubicBezTo>
                    <a:pt x="2311" y="19341"/>
                    <a:pt x="2787" y="20608"/>
                    <a:pt x="3682" y="21561"/>
                  </a:cubicBezTo>
                  <a:cubicBezTo>
                    <a:pt x="4587" y="22399"/>
                    <a:pt x="5444" y="23295"/>
                    <a:pt x="6254" y="24228"/>
                  </a:cubicBezTo>
                  <a:cubicBezTo>
                    <a:pt x="6730" y="24742"/>
                    <a:pt x="6968" y="25438"/>
                    <a:pt x="6921" y="26133"/>
                  </a:cubicBezTo>
                  <a:cubicBezTo>
                    <a:pt x="6625" y="26504"/>
                    <a:pt x="6083" y="26561"/>
                    <a:pt x="5711" y="26257"/>
                  </a:cubicBezTo>
                  <a:cubicBezTo>
                    <a:pt x="5673" y="26228"/>
                    <a:pt x="5626" y="26181"/>
                    <a:pt x="5587" y="26133"/>
                  </a:cubicBezTo>
                  <a:cubicBezTo>
                    <a:pt x="5054" y="25771"/>
                    <a:pt x="4625" y="25285"/>
                    <a:pt x="4349" y="24705"/>
                  </a:cubicBezTo>
                  <a:cubicBezTo>
                    <a:pt x="4120" y="24314"/>
                    <a:pt x="3863" y="23923"/>
                    <a:pt x="3587" y="23561"/>
                  </a:cubicBezTo>
                  <a:cubicBezTo>
                    <a:pt x="3349" y="23219"/>
                    <a:pt x="2959" y="23009"/>
                    <a:pt x="2539" y="22990"/>
                  </a:cubicBezTo>
                  <a:cubicBezTo>
                    <a:pt x="1873" y="22990"/>
                    <a:pt x="1778" y="24133"/>
                    <a:pt x="2539" y="24990"/>
                  </a:cubicBezTo>
                  <a:cubicBezTo>
                    <a:pt x="3301" y="25847"/>
                    <a:pt x="3397" y="26514"/>
                    <a:pt x="3778" y="27371"/>
                  </a:cubicBezTo>
                  <a:cubicBezTo>
                    <a:pt x="4159" y="28229"/>
                    <a:pt x="3778" y="28038"/>
                    <a:pt x="3301" y="28229"/>
                  </a:cubicBezTo>
                  <a:cubicBezTo>
                    <a:pt x="2997" y="28467"/>
                    <a:pt x="2559" y="28467"/>
                    <a:pt x="2254" y="28229"/>
                  </a:cubicBezTo>
                  <a:cubicBezTo>
                    <a:pt x="1920" y="27924"/>
                    <a:pt x="1625" y="27571"/>
                    <a:pt x="1396" y="27181"/>
                  </a:cubicBezTo>
                  <a:cubicBezTo>
                    <a:pt x="987" y="26467"/>
                    <a:pt x="501" y="25800"/>
                    <a:pt x="-32" y="25181"/>
                  </a:cubicBezTo>
                  <a:cubicBezTo>
                    <a:pt x="3797" y="31781"/>
                    <a:pt x="7207" y="38621"/>
                    <a:pt x="10159" y="45659"/>
                  </a:cubicBezTo>
                  <a:cubicBezTo>
                    <a:pt x="12255" y="50803"/>
                    <a:pt x="14160" y="56042"/>
                    <a:pt x="16541" y="60995"/>
                  </a:cubicBezTo>
                  <a:cubicBezTo>
                    <a:pt x="18922" y="65947"/>
                    <a:pt x="22637" y="72330"/>
                    <a:pt x="25304" y="78235"/>
                  </a:cubicBezTo>
                  <a:cubicBezTo>
                    <a:pt x="27971" y="84140"/>
                    <a:pt x="30733" y="93094"/>
                    <a:pt x="34258" y="100047"/>
                  </a:cubicBezTo>
                  <a:cubicBezTo>
                    <a:pt x="35877" y="103095"/>
                    <a:pt x="37591" y="105952"/>
                    <a:pt x="39211" y="108905"/>
                  </a:cubicBezTo>
                  <a:cubicBezTo>
                    <a:pt x="46974" y="125955"/>
                    <a:pt x="53346" y="143596"/>
                    <a:pt x="58261" y="161673"/>
                  </a:cubicBezTo>
                  <a:lnTo>
                    <a:pt x="58261" y="161673"/>
                  </a:lnTo>
                  <a:cubicBezTo>
                    <a:pt x="58261" y="160626"/>
                    <a:pt x="57594" y="159388"/>
                    <a:pt x="58261" y="158626"/>
                  </a:cubicBezTo>
                  <a:cubicBezTo>
                    <a:pt x="59518" y="160502"/>
                    <a:pt x="59994" y="162788"/>
                    <a:pt x="59594" y="165008"/>
                  </a:cubicBezTo>
                  <a:lnTo>
                    <a:pt x="60832" y="168246"/>
                  </a:lnTo>
                  <a:lnTo>
                    <a:pt x="61404" y="169484"/>
                  </a:lnTo>
                  <a:cubicBezTo>
                    <a:pt x="62299" y="168436"/>
                    <a:pt x="62623" y="167008"/>
                    <a:pt x="62261" y="16567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90" name="Freeform: Shape 1089">
              <a:extLst>
                <a:ext uri="{FF2B5EF4-FFF2-40B4-BE49-F238E27FC236}">
                  <a16:creationId xmlns:a16="http://schemas.microsoft.com/office/drawing/2014/main" xmlns="" id="{2F5113D2-D4FF-6DFA-4A6A-C9DC6DDD90F4}"/>
                </a:ext>
              </a:extLst>
            </p:cNvPr>
            <p:cNvSpPr/>
            <p:nvPr/>
          </p:nvSpPr>
          <p:spPr>
            <a:xfrm>
              <a:off x="6579095" y="4587240"/>
              <a:ext cx="2393" cy="4090"/>
            </a:xfrm>
            <a:custGeom>
              <a:avLst/>
              <a:gdLst>
                <a:gd name="connsiteX0" fmla="*/ 75 w 2393"/>
                <a:gd name="connsiteY0" fmla="*/ -399 h 4090"/>
                <a:gd name="connsiteX1" fmla="*/ 75 w 2393"/>
                <a:gd name="connsiteY1" fmla="*/ -399 h 4090"/>
                <a:gd name="connsiteX2" fmla="*/ 75 w 2393"/>
                <a:gd name="connsiteY2" fmla="*/ 1601 h 4090"/>
                <a:gd name="connsiteX3" fmla="*/ 1123 w 2393"/>
                <a:gd name="connsiteY3" fmla="*/ 3506 h 4090"/>
                <a:gd name="connsiteX4" fmla="*/ 2361 w 2393"/>
                <a:gd name="connsiteY4" fmla="*/ 3506 h 4090"/>
                <a:gd name="connsiteX5" fmla="*/ 1885 w 2393"/>
                <a:gd name="connsiteY5" fmla="*/ 2458 h 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3" h="4090">
                  <a:moveTo>
                    <a:pt x="75" y="-399"/>
                  </a:moveTo>
                  <a:lnTo>
                    <a:pt x="75" y="-399"/>
                  </a:lnTo>
                  <a:cubicBezTo>
                    <a:pt x="-68" y="258"/>
                    <a:pt x="-68" y="944"/>
                    <a:pt x="75" y="1601"/>
                  </a:cubicBezTo>
                  <a:cubicBezTo>
                    <a:pt x="46" y="2382"/>
                    <a:pt x="446" y="3116"/>
                    <a:pt x="1123" y="3506"/>
                  </a:cubicBezTo>
                  <a:cubicBezTo>
                    <a:pt x="1504" y="3754"/>
                    <a:pt x="1980" y="3754"/>
                    <a:pt x="2361" y="3506"/>
                  </a:cubicBezTo>
                  <a:lnTo>
                    <a:pt x="1885" y="2458"/>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91" name="Freeform: Shape 1090">
              <a:extLst>
                <a:ext uri="{FF2B5EF4-FFF2-40B4-BE49-F238E27FC236}">
                  <a16:creationId xmlns:a16="http://schemas.microsoft.com/office/drawing/2014/main" xmlns="" id="{5DDDE5AD-0BAD-80EE-5944-F347EF56F001}"/>
                </a:ext>
              </a:extLst>
            </p:cNvPr>
            <p:cNvSpPr/>
            <p:nvPr/>
          </p:nvSpPr>
          <p:spPr>
            <a:xfrm>
              <a:off x="6497764" y="4427129"/>
              <a:ext cx="129769" cy="164491"/>
            </a:xfrm>
            <a:custGeom>
              <a:avLst/>
              <a:gdLst>
                <a:gd name="connsiteX0" fmla="*/ 53974 w 129769"/>
                <a:gd name="connsiteY0" fmla="*/ 7025 h 164491"/>
                <a:gd name="connsiteX1" fmla="*/ 53498 w 129769"/>
                <a:gd name="connsiteY1" fmla="*/ 6264 h 164491"/>
                <a:gd name="connsiteX2" fmla="*/ 52451 w 129769"/>
                <a:gd name="connsiteY2" fmla="*/ 4263 h 164491"/>
                <a:gd name="connsiteX3" fmla="*/ 51498 w 129769"/>
                <a:gd name="connsiteY3" fmla="*/ 3596 h 164491"/>
                <a:gd name="connsiteX4" fmla="*/ 51498 w 129769"/>
                <a:gd name="connsiteY4" fmla="*/ 5787 h 164491"/>
                <a:gd name="connsiteX5" fmla="*/ 53212 w 129769"/>
                <a:gd name="connsiteY5" fmla="*/ 8835 h 164491"/>
                <a:gd name="connsiteX6" fmla="*/ 54165 w 129769"/>
                <a:gd name="connsiteY6" fmla="*/ 10169 h 164491"/>
                <a:gd name="connsiteX7" fmla="*/ 54736 w 129769"/>
                <a:gd name="connsiteY7" fmla="*/ 12264 h 164491"/>
                <a:gd name="connsiteX8" fmla="*/ 54736 w 129769"/>
                <a:gd name="connsiteY8" fmla="*/ 12264 h 164491"/>
                <a:gd name="connsiteX9" fmla="*/ 52641 w 129769"/>
                <a:gd name="connsiteY9" fmla="*/ 10740 h 164491"/>
                <a:gd name="connsiteX10" fmla="*/ 51403 w 129769"/>
                <a:gd name="connsiteY10" fmla="*/ 8264 h 164491"/>
                <a:gd name="connsiteX11" fmla="*/ 49688 w 129769"/>
                <a:gd name="connsiteY11" fmla="*/ 6454 h 164491"/>
                <a:gd name="connsiteX12" fmla="*/ 49688 w 129769"/>
                <a:gd name="connsiteY12" fmla="*/ 8073 h 164491"/>
                <a:gd name="connsiteX13" fmla="*/ 50736 w 129769"/>
                <a:gd name="connsiteY13" fmla="*/ 10169 h 164491"/>
                <a:gd name="connsiteX14" fmla="*/ 50736 w 129769"/>
                <a:gd name="connsiteY14" fmla="*/ 11693 h 164491"/>
                <a:gd name="connsiteX15" fmla="*/ 49117 w 129769"/>
                <a:gd name="connsiteY15" fmla="*/ 9502 h 164491"/>
                <a:gd name="connsiteX16" fmla="*/ 48164 w 129769"/>
                <a:gd name="connsiteY16" fmla="*/ 6359 h 164491"/>
                <a:gd name="connsiteX17" fmla="*/ 47497 w 129769"/>
                <a:gd name="connsiteY17" fmla="*/ 4739 h 164491"/>
                <a:gd name="connsiteX18" fmla="*/ 46164 w 129769"/>
                <a:gd name="connsiteY18" fmla="*/ 3978 h 164491"/>
                <a:gd name="connsiteX19" fmla="*/ 46164 w 129769"/>
                <a:gd name="connsiteY19" fmla="*/ 5501 h 164491"/>
                <a:gd name="connsiteX20" fmla="*/ 47021 w 129769"/>
                <a:gd name="connsiteY20" fmla="*/ 8168 h 164491"/>
                <a:gd name="connsiteX21" fmla="*/ 47593 w 129769"/>
                <a:gd name="connsiteY21" fmla="*/ 11121 h 164491"/>
                <a:gd name="connsiteX22" fmla="*/ 45878 w 129769"/>
                <a:gd name="connsiteY22" fmla="*/ 10264 h 164491"/>
                <a:gd name="connsiteX23" fmla="*/ 45211 w 129769"/>
                <a:gd name="connsiteY23" fmla="*/ 8073 h 164491"/>
                <a:gd name="connsiteX24" fmla="*/ 44259 w 129769"/>
                <a:gd name="connsiteY24" fmla="*/ 4930 h 164491"/>
                <a:gd name="connsiteX25" fmla="*/ 42659 w 129769"/>
                <a:gd name="connsiteY25" fmla="*/ 4720 h 164491"/>
                <a:gd name="connsiteX26" fmla="*/ 42449 w 129769"/>
                <a:gd name="connsiteY26" fmla="*/ 4930 h 164491"/>
                <a:gd name="connsiteX27" fmla="*/ 42449 w 129769"/>
                <a:gd name="connsiteY27" fmla="*/ 7216 h 164491"/>
                <a:gd name="connsiteX28" fmla="*/ 43306 w 129769"/>
                <a:gd name="connsiteY28" fmla="*/ 9788 h 164491"/>
                <a:gd name="connsiteX29" fmla="*/ 43306 w 129769"/>
                <a:gd name="connsiteY29" fmla="*/ 10931 h 164491"/>
                <a:gd name="connsiteX30" fmla="*/ 41211 w 129769"/>
                <a:gd name="connsiteY30" fmla="*/ 6644 h 164491"/>
                <a:gd name="connsiteX31" fmla="*/ 41211 w 129769"/>
                <a:gd name="connsiteY31" fmla="*/ 5025 h 164491"/>
                <a:gd name="connsiteX32" fmla="*/ 39973 w 129769"/>
                <a:gd name="connsiteY32" fmla="*/ 3978 h 164491"/>
                <a:gd name="connsiteX33" fmla="*/ 39973 w 129769"/>
                <a:gd name="connsiteY33" fmla="*/ 3978 h 164491"/>
                <a:gd name="connsiteX34" fmla="*/ 39973 w 129769"/>
                <a:gd name="connsiteY34" fmla="*/ 7216 h 164491"/>
                <a:gd name="connsiteX35" fmla="*/ 40830 w 129769"/>
                <a:gd name="connsiteY35" fmla="*/ 10073 h 164491"/>
                <a:gd name="connsiteX36" fmla="*/ 38163 w 129769"/>
                <a:gd name="connsiteY36" fmla="*/ 3596 h 164491"/>
                <a:gd name="connsiteX37" fmla="*/ 38163 w 129769"/>
                <a:gd name="connsiteY37" fmla="*/ 1691 h 164491"/>
                <a:gd name="connsiteX38" fmla="*/ 37020 w 129769"/>
                <a:gd name="connsiteY38" fmla="*/ -213 h 164491"/>
                <a:gd name="connsiteX39" fmla="*/ 35782 w 129769"/>
                <a:gd name="connsiteY39" fmla="*/ -213 h 164491"/>
                <a:gd name="connsiteX40" fmla="*/ 35020 w 129769"/>
                <a:gd name="connsiteY40" fmla="*/ 3596 h 164491"/>
                <a:gd name="connsiteX41" fmla="*/ 37211 w 129769"/>
                <a:gd name="connsiteY41" fmla="*/ 8264 h 164491"/>
                <a:gd name="connsiteX42" fmla="*/ 37211 w 129769"/>
                <a:gd name="connsiteY42" fmla="*/ 9883 h 164491"/>
                <a:gd name="connsiteX43" fmla="*/ 35496 w 129769"/>
                <a:gd name="connsiteY43" fmla="*/ 9216 h 164491"/>
                <a:gd name="connsiteX44" fmla="*/ 34448 w 129769"/>
                <a:gd name="connsiteY44" fmla="*/ 6930 h 164491"/>
                <a:gd name="connsiteX45" fmla="*/ 33020 w 129769"/>
                <a:gd name="connsiteY45" fmla="*/ 5025 h 164491"/>
                <a:gd name="connsiteX46" fmla="*/ 31686 w 129769"/>
                <a:gd name="connsiteY46" fmla="*/ 6264 h 164491"/>
                <a:gd name="connsiteX47" fmla="*/ 32638 w 129769"/>
                <a:gd name="connsiteY47" fmla="*/ 8930 h 164491"/>
                <a:gd name="connsiteX48" fmla="*/ 33305 w 129769"/>
                <a:gd name="connsiteY48" fmla="*/ 10455 h 164491"/>
                <a:gd name="connsiteX49" fmla="*/ 29686 w 129769"/>
                <a:gd name="connsiteY49" fmla="*/ 5406 h 164491"/>
                <a:gd name="connsiteX50" fmla="*/ 29019 w 129769"/>
                <a:gd name="connsiteY50" fmla="*/ 3882 h 164491"/>
                <a:gd name="connsiteX51" fmla="*/ 27876 w 129769"/>
                <a:gd name="connsiteY51" fmla="*/ 2930 h 164491"/>
                <a:gd name="connsiteX52" fmla="*/ 27400 w 129769"/>
                <a:gd name="connsiteY52" fmla="*/ 2930 h 164491"/>
                <a:gd name="connsiteX53" fmla="*/ 27400 w 129769"/>
                <a:gd name="connsiteY53" fmla="*/ 6359 h 164491"/>
                <a:gd name="connsiteX54" fmla="*/ 29781 w 129769"/>
                <a:gd name="connsiteY54" fmla="*/ 9883 h 164491"/>
                <a:gd name="connsiteX55" fmla="*/ 29781 w 129769"/>
                <a:gd name="connsiteY55" fmla="*/ 11121 h 164491"/>
                <a:gd name="connsiteX56" fmla="*/ 29210 w 129769"/>
                <a:gd name="connsiteY56" fmla="*/ 11121 h 164491"/>
                <a:gd name="connsiteX57" fmla="*/ 25495 w 129769"/>
                <a:gd name="connsiteY57" fmla="*/ 6264 h 164491"/>
                <a:gd name="connsiteX58" fmla="*/ 22542 w 129769"/>
                <a:gd name="connsiteY58" fmla="*/ 4739 h 164491"/>
                <a:gd name="connsiteX59" fmla="*/ 21304 w 129769"/>
                <a:gd name="connsiteY59" fmla="*/ 5501 h 164491"/>
                <a:gd name="connsiteX60" fmla="*/ 21970 w 129769"/>
                <a:gd name="connsiteY60" fmla="*/ 6264 h 164491"/>
                <a:gd name="connsiteX61" fmla="*/ 25399 w 129769"/>
                <a:gd name="connsiteY61" fmla="*/ 9026 h 164491"/>
                <a:gd name="connsiteX62" fmla="*/ 28257 w 129769"/>
                <a:gd name="connsiteY62" fmla="*/ 12741 h 164491"/>
                <a:gd name="connsiteX63" fmla="*/ 26733 w 129769"/>
                <a:gd name="connsiteY63" fmla="*/ 12741 h 164491"/>
                <a:gd name="connsiteX64" fmla="*/ 25304 w 129769"/>
                <a:gd name="connsiteY64" fmla="*/ 11121 h 164491"/>
                <a:gd name="connsiteX65" fmla="*/ 24828 w 129769"/>
                <a:gd name="connsiteY65" fmla="*/ 11121 h 164491"/>
                <a:gd name="connsiteX66" fmla="*/ 24828 w 129769"/>
                <a:gd name="connsiteY66" fmla="*/ 12645 h 164491"/>
                <a:gd name="connsiteX67" fmla="*/ 24828 w 129769"/>
                <a:gd name="connsiteY67" fmla="*/ 14455 h 164491"/>
                <a:gd name="connsiteX68" fmla="*/ 21589 w 129769"/>
                <a:gd name="connsiteY68" fmla="*/ 10359 h 164491"/>
                <a:gd name="connsiteX69" fmla="*/ 15970 w 129769"/>
                <a:gd name="connsiteY69" fmla="*/ 6359 h 164491"/>
                <a:gd name="connsiteX70" fmla="*/ 15208 w 129769"/>
                <a:gd name="connsiteY70" fmla="*/ 6359 h 164491"/>
                <a:gd name="connsiteX71" fmla="*/ 15208 w 129769"/>
                <a:gd name="connsiteY71" fmla="*/ 8454 h 164491"/>
                <a:gd name="connsiteX72" fmla="*/ 16922 w 129769"/>
                <a:gd name="connsiteY72" fmla="*/ 10359 h 164491"/>
                <a:gd name="connsiteX73" fmla="*/ 19303 w 129769"/>
                <a:gd name="connsiteY73" fmla="*/ 13217 h 164491"/>
                <a:gd name="connsiteX74" fmla="*/ 20065 w 129769"/>
                <a:gd name="connsiteY74" fmla="*/ 16265 h 164491"/>
                <a:gd name="connsiteX75" fmla="*/ 17684 w 129769"/>
                <a:gd name="connsiteY75" fmla="*/ 15312 h 164491"/>
                <a:gd name="connsiteX76" fmla="*/ 15494 w 129769"/>
                <a:gd name="connsiteY76" fmla="*/ 12931 h 164491"/>
                <a:gd name="connsiteX77" fmla="*/ 13779 w 129769"/>
                <a:gd name="connsiteY77" fmla="*/ 13503 h 164491"/>
                <a:gd name="connsiteX78" fmla="*/ 14351 w 129769"/>
                <a:gd name="connsiteY78" fmla="*/ 14550 h 164491"/>
                <a:gd name="connsiteX79" fmla="*/ 16351 w 129769"/>
                <a:gd name="connsiteY79" fmla="*/ 16455 h 164491"/>
                <a:gd name="connsiteX80" fmla="*/ 17875 w 129769"/>
                <a:gd name="connsiteY80" fmla="*/ 18741 h 164491"/>
                <a:gd name="connsiteX81" fmla="*/ 17113 w 129769"/>
                <a:gd name="connsiteY81" fmla="*/ 19789 h 164491"/>
                <a:gd name="connsiteX82" fmla="*/ 15398 w 129769"/>
                <a:gd name="connsiteY82" fmla="*/ 18455 h 164491"/>
                <a:gd name="connsiteX83" fmla="*/ 11874 w 129769"/>
                <a:gd name="connsiteY83" fmla="*/ 13884 h 164491"/>
                <a:gd name="connsiteX84" fmla="*/ 10064 w 129769"/>
                <a:gd name="connsiteY84" fmla="*/ 11693 h 164491"/>
                <a:gd name="connsiteX85" fmla="*/ 7873 w 129769"/>
                <a:gd name="connsiteY85" fmla="*/ 10549 h 164491"/>
                <a:gd name="connsiteX86" fmla="*/ 6921 w 129769"/>
                <a:gd name="connsiteY86" fmla="*/ 10549 h 164491"/>
                <a:gd name="connsiteX87" fmla="*/ 6921 w 129769"/>
                <a:gd name="connsiteY87" fmla="*/ 11978 h 164491"/>
                <a:gd name="connsiteX88" fmla="*/ 7969 w 129769"/>
                <a:gd name="connsiteY88" fmla="*/ 12931 h 164491"/>
                <a:gd name="connsiteX89" fmla="*/ 11017 w 129769"/>
                <a:gd name="connsiteY89" fmla="*/ 15979 h 164491"/>
                <a:gd name="connsiteX90" fmla="*/ 11493 w 129769"/>
                <a:gd name="connsiteY90" fmla="*/ 17503 h 164491"/>
                <a:gd name="connsiteX91" fmla="*/ 10731 w 129769"/>
                <a:gd name="connsiteY91" fmla="*/ 17503 h 164491"/>
                <a:gd name="connsiteX92" fmla="*/ 8731 w 129769"/>
                <a:gd name="connsiteY92" fmla="*/ 15884 h 164491"/>
                <a:gd name="connsiteX93" fmla="*/ 6921 w 129769"/>
                <a:gd name="connsiteY93" fmla="*/ 14074 h 164491"/>
                <a:gd name="connsiteX94" fmla="*/ 5206 w 129769"/>
                <a:gd name="connsiteY94" fmla="*/ 14074 h 164491"/>
                <a:gd name="connsiteX95" fmla="*/ 5969 w 129769"/>
                <a:gd name="connsiteY95" fmla="*/ 15884 h 164491"/>
                <a:gd name="connsiteX96" fmla="*/ 7493 w 129769"/>
                <a:gd name="connsiteY96" fmla="*/ 17217 h 164491"/>
                <a:gd name="connsiteX97" fmla="*/ 12350 w 129769"/>
                <a:gd name="connsiteY97" fmla="*/ 21599 h 164491"/>
                <a:gd name="connsiteX98" fmla="*/ 13112 w 129769"/>
                <a:gd name="connsiteY98" fmla="*/ 23409 h 164491"/>
                <a:gd name="connsiteX99" fmla="*/ 12160 w 129769"/>
                <a:gd name="connsiteY99" fmla="*/ 23409 h 164491"/>
                <a:gd name="connsiteX100" fmla="*/ 11112 w 129769"/>
                <a:gd name="connsiteY100" fmla="*/ 22551 h 164491"/>
                <a:gd name="connsiteX101" fmla="*/ 9397 w 129769"/>
                <a:gd name="connsiteY101" fmla="*/ 20837 h 164491"/>
                <a:gd name="connsiteX102" fmla="*/ 7302 w 129769"/>
                <a:gd name="connsiteY102" fmla="*/ 19503 h 164491"/>
                <a:gd name="connsiteX103" fmla="*/ 6349 w 129769"/>
                <a:gd name="connsiteY103" fmla="*/ 20837 h 164491"/>
                <a:gd name="connsiteX104" fmla="*/ 7969 w 129769"/>
                <a:gd name="connsiteY104" fmla="*/ 22551 h 164491"/>
                <a:gd name="connsiteX105" fmla="*/ 9493 w 129769"/>
                <a:gd name="connsiteY105" fmla="*/ 23980 h 164491"/>
                <a:gd name="connsiteX106" fmla="*/ 9969 w 129769"/>
                <a:gd name="connsiteY106" fmla="*/ 24932 h 164491"/>
                <a:gd name="connsiteX107" fmla="*/ 9969 w 129769"/>
                <a:gd name="connsiteY107" fmla="*/ 25504 h 164491"/>
                <a:gd name="connsiteX108" fmla="*/ 8064 w 129769"/>
                <a:gd name="connsiteY108" fmla="*/ 25504 h 164491"/>
                <a:gd name="connsiteX109" fmla="*/ 6064 w 129769"/>
                <a:gd name="connsiteY109" fmla="*/ 23123 h 164491"/>
                <a:gd name="connsiteX110" fmla="*/ 4254 w 129769"/>
                <a:gd name="connsiteY110" fmla="*/ 20551 h 164491"/>
                <a:gd name="connsiteX111" fmla="*/ 3587 w 129769"/>
                <a:gd name="connsiteY111" fmla="*/ 20551 h 164491"/>
                <a:gd name="connsiteX112" fmla="*/ 2730 w 129769"/>
                <a:gd name="connsiteY112" fmla="*/ 21218 h 164491"/>
                <a:gd name="connsiteX113" fmla="*/ 2730 w 129769"/>
                <a:gd name="connsiteY113" fmla="*/ 22170 h 164491"/>
                <a:gd name="connsiteX114" fmla="*/ 4730 w 129769"/>
                <a:gd name="connsiteY114" fmla="*/ 25409 h 164491"/>
                <a:gd name="connsiteX115" fmla="*/ 7588 w 129769"/>
                <a:gd name="connsiteY115" fmla="*/ 27600 h 164491"/>
                <a:gd name="connsiteX116" fmla="*/ 8445 w 129769"/>
                <a:gd name="connsiteY116" fmla="*/ 29409 h 164491"/>
                <a:gd name="connsiteX117" fmla="*/ 7302 w 129769"/>
                <a:gd name="connsiteY117" fmla="*/ 29885 h 164491"/>
                <a:gd name="connsiteX118" fmla="*/ 5873 w 129769"/>
                <a:gd name="connsiteY118" fmla="*/ 28647 h 164491"/>
                <a:gd name="connsiteX119" fmla="*/ 4921 w 129769"/>
                <a:gd name="connsiteY119" fmla="*/ 27600 h 164491"/>
                <a:gd name="connsiteX120" fmla="*/ 3873 w 129769"/>
                <a:gd name="connsiteY120" fmla="*/ 27600 h 164491"/>
                <a:gd name="connsiteX121" fmla="*/ 3873 w 129769"/>
                <a:gd name="connsiteY121" fmla="*/ 29599 h 164491"/>
                <a:gd name="connsiteX122" fmla="*/ 5492 w 129769"/>
                <a:gd name="connsiteY122" fmla="*/ 31791 h 164491"/>
                <a:gd name="connsiteX123" fmla="*/ 5492 w 129769"/>
                <a:gd name="connsiteY123" fmla="*/ 32743 h 164491"/>
                <a:gd name="connsiteX124" fmla="*/ 4445 w 129769"/>
                <a:gd name="connsiteY124" fmla="*/ 32743 h 164491"/>
                <a:gd name="connsiteX125" fmla="*/ 3492 w 129769"/>
                <a:gd name="connsiteY125" fmla="*/ 31791 h 164491"/>
                <a:gd name="connsiteX126" fmla="*/ 539 w 129769"/>
                <a:gd name="connsiteY126" fmla="*/ 29885 h 164491"/>
                <a:gd name="connsiteX127" fmla="*/ -32 w 129769"/>
                <a:gd name="connsiteY127" fmla="*/ 29885 h 164491"/>
                <a:gd name="connsiteX128" fmla="*/ 79502 w 129769"/>
                <a:gd name="connsiteY128" fmla="*/ 156282 h 164491"/>
                <a:gd name="connsiteX129" fmla="*/ 78930 w 129769"/>
                <a:gd name="connsiteY129" fmla="*/ 153520 h 164491"/>
                <a:gd name="connsiteX130" fmla="*/ 81216 w 129769"/>
                <a:gd name="connsiteY130" fmla="*/ 159807 h 164491"/>
                <a:gd name="connsiteX131" fmla="*/ 82740 w 129769"/>
                <a:gd name="connsiteY131" fmla="*/ 163045 h 164491"/>
                <a:gd name="connsiteX132" fmla="*/ 83216 w 129769"/>
                <a:gd name="connsiteY132" fmla="*/ 164093 h 164491"/>
                <a:gd name="connsiteX133" fmla="*/ 83216 w 129769"/>
                <a:gd name="connsiteY133" fmla="*/ 164093 h 164491"/>
                <a:gd name="connsiteX134" fmla="*/ 84454 w 129769"/>
                <a:gd name="connsiteY134" fmla="*/ 160092 h 164491"/>
                <a:gd name="connsiteX135" fmla="*/ 82645 w 129769"/>
                <a:gd name="connsiteY135" fmla="*/ 155234 h 164491"/>
                <a:gd name="connsiteX136" fmla="*/ 82645 w 129769"/>
                <a:gd name="connsiteY136" fmla="*/ 153520 h 164491"/>
                <a:gd name="connsiteX137" fmla="*/ 84454 w 129769"/>
                <a:gd name="connsiteY137" fmla="*/ 154187 h 164491"/>
                <a:gd name="connsiteX138" fmla="*/ 85312 w 129769"/>
                <a:gd name="connsiteY138" fmla="*/ 156473 h 164491"/>
                <a:gd name="connsiteX139" fmla="*/ 86740 w 129769"/>
                <a:gd name="connsiteY139" fmla="*/ 158378 h 164491"/>
                <a:gd name="connsiteX140" fmla="*/ 88360 w 129769"/>
                <a:gd name="connsiteY140" fmla="*/ 157139 h 164491"/>
                <a:gd name="connsiteX141" fmla="*/ 87693 w 129769"/>
                <a:gd name="connsiteY141" fmla="*/ 154282 h 164491"/>
                <a:gd name="connsiteX142" fmla="*/ 87121 w 129769"/>
                <a:gd name="connsiteY142" fmla="*/ 152758 h 164491"/>
                <a:gd name="connsiteX143" fmla="*/ 90551 w 129769"/>
                <a:gd name="connsiteY143" fmla="*/ 157806 h 164491"/>
                <a:gd name="connsiteX144" fmla="*/ 91122 w 129769"/>
                <a:gd name="connsiteY144" fmla="*/ 159425 h 164491"/>
                <a:gd name="connsiteX145" fmla="*/ 92265 w 129769"/>
                <a:gd name="connsiteY145" fmla="*/ 160378 h 164491"/>
                <a:gd name="connsiteX146" fmla="*/ 92836 w 129769"/>
                <a:gd name="connsiteY146" fmla="*/ 160378 h 164491"/>
                <a:gd name="connsiteX147" fmla="*/ 92836 w 129769"/>
                <a:gd name="connsiteY147" fmla="*/ 156854 h 164491"/>
                <a:gd name="connsiteX148" fmla="*/ 90551 w 129769"/>
                <a:gd name="connsiteY148" fmla="*/ 153330 h 164491"/>
                <a:gd name="connsiteX149" fmla="*/ 90551 w 129769"/>
                <a:gd name="connsiteY149" fmla="*/ 151996 h 164491"/>
                <a:gd name="connsiteX150" fmla="*/ 91122 w 129769"/>
                <a:gd name="connsiteY150" fmla="*/ 151996 h 164491"/>
                <a:gd name="connsiteX151" fmla="*/ 94932 w 129769"/>
                <a:gd name="connsiteY151" fmla="*/ 156949 h 164491"/>
                <a:gd name="connsiteX152" fmla="*/ 98075 w 129769"/>
                <a:gd name="connsiteY152" fmla="*/ 158378 h 164491"/>
                <a:gd name="connsiteX153" fmla="*/ 99504 w 129769"/>
                <a:gd name="connsiteY153" fmla="*/ 157425 h 164491"/>
                <a:gd name="connsiteX154" fmla="*/ 98932 w 129769"/>
                <a:gd name="connsiteY154" fmla="*/ 156663 h 164491"/>
                <a:gd name="connsiteX155" fmla="*/ 95218 w 129769"/>
                <a:gd name="connsiteY155" fmla="*/ 153996 h 164491"/>
                <a:gd name="connsiteX156" fmla="*/ 92455 w 129769"/>
                <a:gd name="connsiteY156" fmla="*/ 150282 h 164491"/>
                <a:gd name="connsiteX157" fmla="*/ 94075 w 129769"/>
                <a:gd name="connsiteY157" fmla="*/ 150282 h 164491"/>
                <a:gd name="connsiteX158" fmla="*/ 95599 w 129769"/>
                <a:gd name="connsiteY158" fmla="*/ 151901 h 164491"/>
                <a:gd name="connsiteX159" fmla="*/ 96075 w 129769"/>
                <a:gd name="connsiteY159" fmla="*/ 151901 h 164491"/>
                <a:gd name="connsiteX160" fmla="*/ 96075 w 129769"/>
                <a:gd name="connsiteY160" fmla="*/ 150282 h 164491"/>
                <a:gd name="connsiteX161" fmla="*/ 96075 w 129769"/>
                <a:gd name="connsiteY161" fmla="*/ 148472 h 164491"/>
                <a:gd name="connsiteX162" fmla="*/ 99313 w 129769"/>
                <a:gd name="connsiteY162" fmla="*/ 152568 h 164491"/>
                <a:gd name="connsiteX163" fmla="*/ 105410 w 129769"/>
                <a:gd name="connsiteY163" fmla="*/ 156378 h 164491"/>
                <a:gd name="connsiteX164" fmla="*/ 106267 w 129769"/>
                <a:gd name="connsiteY164" fmla="*/ 156378 h 164491"/>
                <a:gd name="connsiteX165" fmla="*/ 106267 w 129769"/>
                <a:gd name="connsiteY165" fmla="*/ 154091 h 164491"/>
                <a:gd name="connsiteX166" fmla="*/ 104362 w 129769"/>
                <a:gd name="connsiteY166" fmla="*/ 152187 h 164491"/>
                <a:gd name="connsiteX167" fmla="*/ 101980 w 129769"/>
                <a:gd name="connsiteY167" fmla="*/ 149424 h 164491"/>
                <a:gd name="connsiteX168" fmla="*/ 101314 w 129769"/>
                <a:gd name="connsiteY168" fmla="*/ 146281 h 164491"/>
                <a:gd name="connsiteX169" fmla="*/ 103886 w 129769"/>
                <a:gd name="connsiteY169" fmla="*/ 147043 h 164491"/>
                <a:gd name="connsiteX170" fmla="*/ 106171 w 129769"/>
                <a:gd name="connsiteY170" fmla="*/ 149424 h 164491"/>
                <a:gd name="connsiteX171" fmla="*/ 108172 w 129769"/>
                <a:gd name="connsiteY171" fmla="*/ 148662 h 164491"/>
                <a:gd name="connsiteX172" fmla="*/ 107600 w 129769"/>
                <a:gd name="connsiteY172" fmla="*/ 147519 h 164491"/>
                <a:gd name="connsiteX173" fmla="*/ 105505 w 129769"/>
                <a:gd name="connsiteY173" fmla="*/ 145805 h 164491"/>
                <a:gd name="connsiteX174" fmla="*/ 103981 w 129769"/>
                <a:gd name="connsiteY174" fmla="*/ 143519 h 164491"/>
                <a:gd name="connsiteX175" fmla="*/ 104838 w 129769"/>
                <a:gd name="connsiteY175" fmla="*/ 142280 h 164491"/>
                <a:gd name="connsiteX176" fmla="*/ 106648 w 129769"/>
                <a:gd name="connsiteY176" fmla="*/ 143519 h 164491"/>
                <a:gd name="connsiteX177" fmla="*/ 110362 w 129769"/>
                <a:gd name="connsiteY177" fmla="*/ 147996 h 164491"/>
                <a:gd name="connsiteX178" fmla="*/ 112268 w 129769"/>
                <a:gd name="connsiteY178" fmla="*/ 150091 h 164491"/>
                <a:gd name="connsiteX179" fmla="*/ 114649 w 129769"/>
                <a:gd name="connsiteY179" fmla="*/ 151043 h 164491"/>
                <a:gd name="connsiteX180" fmla="*/ 115792 w 129769"/>
                <a:gd name="connsiteY180" fmla="*/ 150472 h 164491"/>
                <a:gd name="connsiteX181" fmla="*/ 115792 w 129769"/>
                <a:gd name="connsiteY181" fmla="*/ 148948 h 164491"/>
                <a:gd name="connsiteX182" fmla="*/ 114553 w 129769"/>
                <a:gd name="connsiteY182" fmla="*/ 147996 h 164491"/>
                <a:gd name="connsiteX183" fmla="*/ 111410 w 129769"/>
                <a:gd name="connsiteY183" fmla="*/ 145138 h 164491"/>
                <a:gd name="connsiteX184" fmla="*/ 110934 w 129769"/>
                <a:gd name="connsiteY184" fmla="*/ 143614 h 164491"/>
                <a:gd name="connsiteX185" fmla="*/ 111791 w 129769"/>
                <a:gd name="connsiteY185" fmla="*/ 143614 h 164491"/>
                <a:gd name="connsiteX186" fmla="*/ 113887 w 129769"/>
                <a:gd name="connsiteY186" fmla="*/ 145138 h 164491"/>
                <a:gd name="connsiteX187" fmla="*/ 115887 w 129769"/>
                <a:gd name="connsiteY187" fmla="*/ 146853 h 164491"/>
                <a:gd name="connsiteX188" fmla="*/ 117620 w 129769"/>
                <a:gd name="connsiteY188" fmla="*/ 146605 h 164491"/>
                <a:gd name="connsiteX189" fmla="*/ 117792 w 129769"/>
                <a:gd name="connsiteY189" fmla="*/ 146281 h 164491"/>
                <a:gd name="connsiteX190" fmla="*/ 117030 w 129769"/>
                <a:gd name="connsiteY190" fmla="*/ 144471 h 164491"/>
                <a:gd name="connsiteX191" fmla="*/ 115411 w 129769"/>
                <a:gd name="connsiteY191" fmla="*/ 143328 h 164491"/>
                <a:gd name="connsiteX192" fmla="*/ 110172 w 129769"/>
                <a:gd name="connsiteY192" fmla="*/ 139232 h 164491"/>
                <a:gd name="connsiteX193" fmla="*/ 109505 w 129769"/>
                <a:gd name="connsiteY193" fmla="*/ 137328 h 164491"/>
                <a:gd name="connsiteX194" fmla="*/ 110553 w 129769"/>
                <a:gd name="connsiteY194" fmla="*/ 137328 h 164491"/>
                <a:gd name="connsiteX195" fmla="*/ 111601 w 129769"/>
                <a:gd name="connsiteY195" fmla="*/ 138185 h 164491"/>
                <a:gd name="connsiteX196" fmla="*/ 113411 w 129769"/>
                <a:gd name="connsiteY196" fmla="*/ 139804 h 164491"/>
                <a:gd name="connsiteX197" fmla="*/ 115696 w 129769"/>
                <a:gd name="connsiteY197" fmla="*/ 140947 h 164491"/>
                <a:gd name="connsiteX198" fmla="*/ 116992 w 129769"/>
                <a:gd name="connsiteY198" fmla="*/ 139766 h 164491"/>
                <a:gd name="connsiteX199" fmla="*/ 116935 w 129769"/>
                <a:gd name="connsiteY199" fmla="*/ 139328 h 164491"/>
                <a:gd name="connsiteX200" fmla="*/ 115125 w 129769"/>
                <a:gd name="connsiteY200" fmla="*/ 137709 h 164491"/>
                <a:gd name="connsiteX201" fmla="*/ 113506 w 129769"/>
                <a:gd name="connsiteY201" fmla="*/ 136470 h 164491"/>
                <a:gd name="connsiteX202" fmla="*/ 112934 w 129769"/>
                <a:gd name="connsiteY202" fmla="*/ 135518 h 164491"/>
                <a:gd name="connsiteX203" fmla="*/ 112934 w 129769"/>
                <a:gd name="connsiteY203" fmla="*/ 134660 h 164491"/>
                <a:gd name="connsiteX204" fmla="*/ 115220 w 129769"/>
                <a:gd name="connsiteY204" fmla="*/ 134184 h 164491"/>
                <a:gd name="connsiteX205" fmla="*/ 117316 w 129769"/>
                <a:gd name="connsiteY205" fmla="*/ 136470 h 164491"/>
                <a:gd name="connsiteX206" fmla="*/ 119316 w 129769"/>
                <a:gd name="connsiteY206" fmla="*/ 138947 h 164491"/>
                <a:gd name="connsiteX207" fmla="*/ 119983 w 129769"/>
                <a:gd name="connsiteY207" fmla="*/ 138947 h 164491"/>
                <a:gd name="connsiteX208" fmla="*/ 120935 w 129769"/>
                <a:gd name="connsiteY208" fmla="*/ 138185 h 164491"/>
                <a:gd name="connsiteX209" fmla="*/ 120935 w 129769"/>
                <a:gd name="connsiteY209" fmla="*/ 137232 h 164491"/>
                <a:gd name="connsiteX210" fmla="*/ 118840 w 129769"/>
                <a:gd name="connsiteY210" fmla="*/ 134089 h 164491"/>
                <a:gd name="connsiteX211" fmla="*/ 115696 w 129769"/>
                <a:gd name="connsiteY211" fmla="*/ 131993 h 164491"/>
                <a:gd name="connsiteX212" fmla="*/ 114744 w 129769"/>
                <a:gd name="connsiteY212" fmla="*/ 130279 h 164491"/>
                <a:gd name="connsiteX213" fmla="*/ 115878 w 129769"/>
                <a:gd name="connsiteY213" fmla="*/ 129546 h 164491"/>
                <a:gd name="connsiteX214" fmla="*/ 116078 w 129769"/>
                <a:gd name="connsiteY214" fmla="*/ 129612 h 164491"/>
                <a:gd name="connsiteX215" fmla="*/ 117602 w 129769"/>
                <a:gd name="connsiteY215" fmla="*/ 130755 h 164491"/>
                <a:gd name="connsiteX216" fmla="*/ 118649 w 129769"/>
                <a:gd name="connsiteY216" fmla="*/ 131708 h 164491"/>
                <a:gd name="connsiteX217" fmla="*/ 119792 w 129769"/>
                <a:gd name="connsiteY217" fmla="*/ 131708 h 164491"/>
                <a:gd name="connsiteX218" fmla="*/ 119792 w 129769"/>
                <a:gd name="connsiteY218" fmla="*/ 129517 h 164491"/>
                <a:gd name="connsiteX219" fmla="*/ 118078 w 129769"/>
                <a:gd name="connsiteY219" fmla="*/ 127517 h 164491"/>
                <a:gd name="connsiteX220" fmla="*/ 118078 w 129769"/>
                <a:gd name="connsiteY220" fmla="*/ 126469 h 164491"/>
                <a:gd name="connsiteX221" fmla="*/ 119316 w 129769"/>
                <a:gd name="connsiteY221" fmla="*/ 126469 h 164491"/>
                <a:gd name="connsiteX222" fmla="*/ 120364 w 129769"/>
                <a:gd name="connsiteY222" fmla="*/ 127326 h 164491"/>
                <a:gd name="connsiteX223" fmla="*/ 122936 w 129769"/>
                <a:gd name="connsiteY223" fmla="*/ 129422 h 164491"/>
                <a:gd name="connsiteX224" fmla="*/ 125698 w 129769"/>
                <a:gd name="connsiteY224" fmla="*/ 129422 h 164491"/>
                <a:gd name="connsiteX225" fmla="*/ 126364 w 129769"/>
                <a:gd name="connsiteY225" fmla="*/ 128088 h 164491"/>
                <a:gd name="connsiteX226" fmla="*/ 126364 w 129769"/>
                <a:gd name="connsiteY226" fmla="*/ 127326 h 164491"/>
                <a:gd name="connsiteX227" fmla="*/ 122936 w 129769"/>
                <a:gd name="connsiteY227" fmla="*/ 124659 h 164491"/>
                <a:gd name="connsiteX228" fmla="*/ 121126 w 129769"/>
                <a:gd name="connsiteY228" fmla="*/ 123326 h 164491"/>
                <a:gd name="connsiteX229" fmla="*/ 121126 w 129769"/>
                <a:gd name="connsiteY229" fmla="*/ 122183 h 164491"/>
                <a:gd name="connsiteX230" fmla="*/ 122173 w 129769"/>
                <a:gd name="connsiteY230" fmla="*/ 122183 h 164491"/>
                <a:gd name="connsiteX231" fmla="*/ 123317 w 129769"/>
                <a:gd name="connsiteY231" fmla="*/ 122183 h 164491"/>
                <a:gd name="connsiteX232" fmla="*/ 123317 w 129769"/>
                <a:gd name="connsiteY232" fmla="*/ 120944 h 164491"/>
                <a:gd name="connsiteX233" fmla="*/ 122745 w 129769"/>
                <a:gd name="connsiteY233" fmla="*/ 119515 h 164491"/>
                <a:gd name="connsiteX234" fmla="*/ 122269 w 129769"/>
                <a:gd name="connsiteY234" fmla="*/ 118563 h 164491"/>
                <a:gd name="connsiteX235" fmla="*/ 122269 w 129769"/>
                <a:gd name="connsiteY235" fmla="*/ 116944 h 164491"/>
                <a:gd name="connsiteX236" fmla="*/ 123507 w 129769"/>
                <a:gd name="connsiteY236" fmla="*/ 116944 h 164491"/>
                <a:gd name="connsiteX237" fmla="*/ 124269 w 129769"/>
                <a:gd name="connsiteY237" fmla="*/ 118278 h 164491"/>
                <a:gd name="connsiteX238" fmla="*/ 124840 w 129769"/>
                <a:gd name="connsiteY238" fmla="*/ 119706 h 164491"/>
                <a:gd name="connsiteX239" fmla="*/ 124840 w 129769"/>
                <a:gd name="connsiteY239" fmla="*/ 119706 h 164491"/>
                <a:gd name="connsiteX240" fmla="*/ 125888 w 129769"/>
                <a:gd name="connsiteY240" fmla="*/ 120373 h 164491"/>
                <a:gd name="connsiteX241" fmla="*/ 126555 w 129769"/>
                <a:gd name="connsiteY241" fmla="*/ 117992 h 164491"/>
                <a:gd name="connsiteX242" fmla="*/ 124936 w 129769"/>
                <a:gd name="connsiteY242" fmla="*/ 114944 h 164491"/>
                <a:gd name="connsiteX243" fmla="*/ 123983 w 129769"/>
                <a:gd name="connsiteY243" fmla="*/ 113515 h 164491"/>
                <a:gd name="connsiteX244" fmla="*/ 123983 w 129769"/>
                <a:gd name="connsiteY244" fmla="*/ 111324 h 164491"/>
                <a:gd name="connsiteX245" fmla="*/ 123983 w 129769"/>
                <a:gd name="connsiteY245" fmla="*/ 111324 h 164491"/>
                <a:gd name="connsiteX246" fmla="*/ 126174 w 129769"/>
                <a:gd name="connsiteY246" fmla="*/ 112753 h 164491"/>
                <a:gd name="connsiteX247" fmla="*/ 127317 w 129769"/>
                <a:gd name="connsiteY247" fmla="*/ 115230 h 164491"/>
                <a:gd name="connsiteX248" fmla="*/ 129127 w 129769"/>
                <a:gd name="connsiteY248" fmla="*/ 117039 h 164491"/>
                <a:gd name="connsiteX249" fmla="*/ 129603 w 129769"/>
                <a:gd name="connsiteY249" fmla="*/ 115230 h 164491"/>
                <a:gd name="connsiteX250" fmla="*/ 128936 w 129769"/>
                <a:gd name="connsiteY250" fmla="*/ 113896 h 164491"/>
                <a:gd name="connsiteX251" fmla="*/ 120173 w 129769"/>
                <a:gd name="connsiteY251" fmla="*/ 105705 h 164491"/>
                <a:gd name="connsiteX252" fmla="*/ 53974 w 129769"/>
                <a:gd name="connsiteY252" fmla="*/ 7025 h 16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129769" h="164491">
                  <a:moveTo>
                    <a:pt x="53974" y="7025"/>
                  </a:moveTo>
                  <a:cubicBezTo>
                    <a:pt x="53784" y="6797"/>
                    <a:pt x="53622" y="6540"/>
                    <a:pt x="53498" y="6264"/>
                  </a:cubicBezTo>
                  <a:lnTo>
                    <a:pt x="52451" y="4263"/>
                  </a:lnTo>
                  <a:cubicBezTo>
                    <a:pt x="52451" y="4263"/>
                    <a:pt x="51784" y="3596"/>
                    <a:pt x="51498" y="3596"/>
                  </a:cubicBezTo>
                  <a:cubicBezTo>
                    <a:pt x="51212" y="3596"/>
                    <a:pt x="51022" y="4739"/>
                    <a:pt x="51498" y="5787"/>
                  </a:cubicBezTo>
                  <a:cubicBezTo>
                    <a:pt x="51784" y="6940"/>
                    <a:pt x="52374" y="7997"/>
                    <a:pt x="53212" y="8835"/>
                  </a:cubicBezTo>
                  <a:cubicBezTo>
                    <a:pt x="53612" y="9216"/>
                    <a:pt x="53936" y="9664"/>
                    <a:pt x="54165" y="10169"/>
                  </a:cubicBezTo>
                  <a:cubicBezTo>
                    <a:pt x="54736" y="11788"/>
                    <a:pt x="54165" y="11502"/>
                    <a:pt x="54736" y="12264"/>
                  </a:cubicBezTo>
                  <a:lnTo>
                    <a:pt x="54736" y="12264"/>
                  </a:lnTo>
                  <a:cubicBezTo>
                    <a:pt x="53403" y="10455"/>
                    <a:pt x="53308" y="11407"/>
                    <a:pt x="52641" y="10740"/>
                  </a:cubicBezTo>
                  <a:cubicBezTo>
                    <a:pt x="52003" y="10045"/>
                    <a:pt x="51574" y="9188"/>
                    <a:pt x="51403" y="8264"/>
                  </a:cubicBezTo>
                  <a:cubicBezTo>
                    <a:pt x="51403" y="7407"/>
                    <a:pt x="50260" y="6359"/>
                    <a:pt x="49688" y="6454"/>
                  </a:cubicBezTo>
                  <a:cubicBezTo>
                    <a:pt x="49117" y="6549"/>
                    <a:pt x="49212" y="7407"/>
                    <a:pt x="49688" y="8073"/>
                  </a:cubicBezTo>
                  <a:cubicBezTo>
                    <a:pt x="50164" y="8740"/>
                    <a:pt x="50450" y="9502"/>
                    <a:pt x="50736" y="10169"/>
                  </a:cubicBezTo>
                  <a:cubicBezTo>
                    <a:pt x="51022" y="10835"/>
                    <a:pt x="50736" y="11693"/>
                    <a:pt x="50736" y="11693"/>
                  </a:cubicBezTo>
                  <a:cubicBezTo>
                    <a:pt x="50736" y="11693"/>
                    <a:pt x="49403" y="10455"/>
                    <a:pt x="49117" y="9502"/>
                  </a:cubicBezTo>
                  <a:lnTo>
                    <a:pt x="48164" y="6359"/>
                  </a:lnTo>
                  <a:cubicBezTo>
                    <a:pt x="48164" y="6359"/>
                    <a:pt x="48164" y="5311"/>
                    <a:pt x="47497" y="4739"/>
                  </a:cubicBezTo>
                  <a:cubicBezTo>
                    <a:pt x="46831" y="4168"/>
                    <a:pt x="46545" y="3882"/>
                    <a:pt x="46164" y="3978"/>
                  </a:cubicBezTo>
                  <a:cubicBezTo>
                    <a:pt x="45783" y="4072"/>
                    <a:pt x="46164" y="4835"/>
                    <a:pt x="46164" y="5501"/>
                  </a:cubicBezTo>
                  <a:cubicBezTo>
                    <a:pt x="46374" y="6416"/>
                    <a:pt x="46659" y="7302"/>
                    <a:pt x="47021" y="8168"/>
                  </a:cubicBezTo>
                  <a:cubicBezTo>
                    <a:pt x="47497" y="9216"/>
                    <a:pt x="48164" y="10645"/>
                    <a:pt x="47593" y="11121"/>
                  </a:cubicBezTo>
                  <a:cubicBezTo>
                    <a:pt x="47021" y="11598"/>
                    <a:pt x="46259" y="11121"/>
                    <a:pt x="45878" y="10264"/>
                  </a:cubicBezTo>
                  <a:cubicBezTo>
                    <a:pt x="45450" y="9616"/>
                    <a:pt x="45221" y="8854"/>
                    <a:pt x="45211" y="8073"/>
                  </a:cubicBezTo>
                  <a:cubicBezTo>
                    <a:pt x="45278" y="6949"/>
                    <a:pt x="44935" y="5835"/>
                    <a:pt x="44259" y="4930"/>
                  </a:cubicBezTo>
                  <a:cubicBezTo>
                    <a:pt x="43869" y="4435"/>
                    <a:pt x="43154" y="4339"/>
                    <a:pt x="42659" y="4720"/>
                  </a:cubicBezTo>
                  <a:cubicBezTo>
                    <a:pt x="42583" y="4787"/>
                    <a:pt x="42506" y="4854"/>
                    <a:pt x="42449" y="4930"/>
                  </a:cubicBezTo>
                  <a:cubicBezTo>
                    <a:pt x="42163" y="5663"/>
                    <a:pt x="42163" y="6483"/>
                    <a:pt x="42449" y="7216"/>
                  </a:cubicBezTo>
                  <a:cubicBezTo>
                    <a:pt x="42449" y="8073"/>
                    <a:pt x="43021" y="9026"/>
                    <a:pt x="43306" y="9788"/>
                  </a:cubicBezTo>
                  <a:cubicBezTo>
                    <a:pt x="43592" y="10549"/>
                    <a:pt x="43306" y="10835"/>
                    <a:pt x="43306" y="10931"/>
                  </a:cubicBezTo>
                  <a:cubicBezTo>
                    <a:pt x="42163" y="9759"/>
                    <a:pt x="41430" y="8264"/>
                    <a:pt x="41211" y="6644"/>
                  </a:cubicBezTo>
                  <a:cubicBezTo>
                    <a:pt x="41259" y="6101"/>
                    <a:pt x="41259" y="5568"/>
                    <a:pt x="41211" y="5025"/>
                  </a:cubicBezTo>
                  <a:cubicBezTo>
                    <a:pt x="41211" y="4454"/>
                    <a:pt x="40449" y="3882"/>
                    <a:pt x="39973" y="3978"/>
                  </a:cubicBezTo>
                  <a:lnTo>
                    <a:pt x="39973" y="3978"/>
                  </a:lnTo>
                  <a:cubicBezTo>
                    <a:pt x="39554" y="5015"/>
                    <a:pt x="39554" y="6178"/>
                    <a:pt x="39973" y="7216"/>
                  </a:cubicBezTo>
                  <a:cubicBezTo>
                    <a:pt x="39973" y="8168"/>
                    <a:pt x="41116" y="9312"/>
                    <a:pt x="40830" y="10073"/>
                  </a:cubicBezTo>
                  <a:cubicBezTo>
                    <a:pt x="39153" y="8330"/>
                    <a:pt x="38201" y="6016"/>
                    <a:pt x="38163" y="3596"/>
                  </a:cubicBezTo>
                  <a:cubicBezTo>
                    <a:pt x="38210" y="2958"/>
                    <a:pt x="38210" y="2330"/>
                    <a:pt x="38163" y="1691"/>
                  </a:cubicBezTo>
                  <a:cubicBezTo>
                    <a:pt x="38039" y="939"/>
                    <a:pt x="37630" y="253"/>
                    <a:pt x="37020" y="-213"/>
                  </a:cubicBezTo>
                  <a:cubicBezTo>
                    <a:pt x="36639" y="-461"/>
                    <a:pt x="36163" y="-461"/>
                    <a:pt x="35782" y="-213"/>
                  </a:cubicBezTo>
                  <a:cubicBezTo>
                    <a:pt x="34867" y="834"/>
                    <a:pt x="34582" y="2282"/>
                    <a:pt x="35020" y="3596"/>
                  </a:cubicBezTo>
                  <a:cubicBezTo>
                    <a:pt x="35496" y="5121"/>
                    <a:pt x="36544" y="6644"/>
                    <a:pt x="37211" y="8264"/>
                  </a:cubicBezTo>
                  <a:cubicBezTo>
                    <a:pt x="37429" y="8778"/>
                    <a:pt x="37429" y="9369"/>
                    <a:pt x="37211" y="9883"/>
                  </a:cubicBezTo>
                  <a:cubicBezTo>
                    <a:pt x="37211" y="9883"/>
                    <a:pt x="35972" y="9883"/>
                    <a:pt x="35496" y="9216"/>
                  </a:cubicBezTo>
                  <a:cubicBezTo>
                    <a:pt x="35087" y="8483"/>
                    <a:pt x="34744" y="7721"/>
                    <a:pt x="34448" y="6930"/>
                  </a:cubicBezTo>
                  <a:cubicBezTo>
                    <a:pt x="34201" y="6149"/>
                    <a:pt x="33696" y="5482"/>
                    <a:pt x="33020" y="5025"/>
                  </a:cubicBezTo>
                  <a:cubicBezTo>
                    <a:pt x="32257" y="5025"/>
                    <a:pt x="31686" y="5025"/>
                    <a:pt x="31686" y="6264"/>
                  </a:cubicBezTo>
                  <a:cubicBezTo>
                    <a:pt x="31791" y="7216"/>
                    <a:pt x="32115" y="8130"/>
                    <a:pt x="32638" y="8930"/>
                  </a:cubicBezTo>
                  <a:lnTo>
                    <a:pt x="33305" y="10455"/>
                  </a:lnTo>
                  <a:cubicBezTo>
                    <a:pt x="31705" y="9093"/>
                    <a:pt x="30467" y="7359"/>
                    <a:pt x="29686" y="5406"/>
                  </a:cubicBezTo>
                  <a:cubicBezTo>
                    <a:pt x="29505" y="4882"/>
                    <a:pt x="29276" y="4368"/>
                    <a:pt x="29019" y="3882"/>
                  </a:cubicBezTo>
                  <a:cubicBezTo>
                    <a:pt x="28771" y="3435"/>
                    <a:pt x="28362" y="3101"/>
                    <a:pt x="27876" y="2930"/>
                  </a:cubicBezTo>
                  <a:lnTo>
                    <a:pt x="27400" y="2930"/>
                  </a:lnTo>
                  <a:cubicBezTo>
                    <a:pt x="26828" y="3596"/>
                    <a:pt x="27400" y="5121"/>
                    <a:pt x="27400" y="6359"/>
                  </a:cubicBezTo>
                  <a:cubicBezTo>
                    <a:pt x="27400" y="7597"/>
                    <a:pt x="29019" y="8645"/>
                    <a:pt x="29781" y="9883"/>
                  </a:cubicBezTo>
                  <a:cubicBezTo>
                    <a:pt x="30543" y="11121"/>
                    <a:pt x="30353" y="11121"/>
                    <a:pt x="29781" y="11121"/>
                  </a:cubicBezTo>
                  <a:cubicBezTo>
                    <a:pt x="29210" y="11121"/>
                    <a:pt x="29781" y="11121"/>
                    <a:pt x="29210" y="11121"/>
                  </a:cubicBezTo>
                  <a:cubicBezTo>
                    <a:pt x="28638" y="11121"/>
                    <a:pt x="26923" y="7597"/>
                    <a:pt x="25495" y="6264"/>
                  </a:cubicBezTo>
                  <a:cubicBezTo>
                    <a:pt x="24695" y="5463"/>
                    <a:pt x="23656" y="4930"/>
                    <a:pt x="22542" y="4739"/>
                  </a:cubicBezTo>
                  <a:cubicBezTo>
                    <a:pt x="21875" y="4739"/>
                    <a:pt x="21113" y="4739"/>
                    <a:pt x="21304" y="5501"/>
                  </a:cubicBezTo>
                  <a:cubicBezTo>
                    <a:pt x="21475" y="5797"/>
                    <a:pt x="21704" y="6054"/>
                    <a:pt x="21970" y="6264"/>
                  </a:cubicBezTo>
                  <a:cubicBezTo>
                    <a:pt x="23113" y="7311"/>
                    <a:pt x="24256" y="8073"/>
                    <a:pt x="25399" y="9026"/>
                  </a:cubicBezTo>
                  <a:cubicBezTo>
                    <a:pt x="26647" y="10007"/>
                    <a:pt x="27628" y="11283"/>
                    <a:pt x="28257" y="12741"/>
                  </a:cubicBezTo>
                  <a:cubicBezTo>
                    <a:pt x="28257" y="13312"/>
                    <a:pt x="27304" y="12741"/>
                    <a:pt x="26733" y="12741"/>
                  </a:cubicBezTo>
                  <a:cubicBezTo>
                    <a:pt x="26304" y="12159"/>
                    <a:pt x="25828" y="11616"/>
                    <a:pt x="25304" y="11121"/>
                  </a:cubicBezTo>
                  <a:lnTo>
                    <a:pt x="24828" y="11121"/>
                  </a:lnTo>
                  <a:cubicBezTo>
                    <a:pt x="24828" y="11121"/>
                    <a:pt x="24828" y="12074"/>
                    <a:pt x="24828" y="12645"/>
                  </a:cubicBezTo>
                  <a:cubicBezTo>
                    <a:pt x="24828" y="13217"/>
                    <a:pt x="25685" y="14074"/>
                    <a:pt x="24828" y="14455"/>
                  </a:cubicBezTo>
                  <a:cubicBezTo>
                    <a:pt x="23533" y="13284"/>
                    <a:pt x="22437" y="11893"/>
                    <a:pt x="21589" y="10359"/>
                  </a:cubicBezTo>
                  <a:cubicBezTo>
                    <a:pt x="20285" y="8369"/>
                    <a:pt x="18275" y="6940"/>
                    <a:pt x="15970" y="6359"/>
                  </a:cubicBezTo>
                  <a:cubicBezTo>
                    <a:pt x="15732" y="6225"/>
                    <a:pt x="15446" y="6225"/>
                    <a:pt x="15208" y="6359"/>
                  </a:cubicBezTo>
                  <a:cubicBezTo>
                    <a:pt x="14731" y="6359"/>
                    <a:pt x="15208" y="7692"/>
                    <a:pt x="15208" y="8454"/>
                  </a:cubicBezTo>
                  <a:cubicBezTo>
                    <a:pt x="15703" y="9150"/>
                    <a:pt x="16275" y="9797"/>
                    <a:pt x="16922" y="10359"/>
                  </a:cubicBezTo>
                  <a:cubicBezTo>
                    <a:pt x="17818" y="11226"/>
                    <a:pt x="18618" y="12178"/>
                    <a:pt x="19303" y="13217"/>
                  </a:cubicBezTo>
                  <a:cubicBezTo>
                    <a:pt x="19970" y="14264"/>
                    <a:pt x="20637" y="15693"/>
                    <a:pt x="20065" y="16265"/>
                  </a:cubicBezTo>
                  <a:cubicBezTo>
                    <a:pt x="19494" y="16836"/>
                    <a:pt x="18446" y="16265"/>
                    <a:pt x="17684" y="15312"/>
                  </a:cubicBezTo>
                  <a:cubicBezTo>
                    <a:pt x="17027" y="14455"/>
                    <a:pt x="16293" y="13655"/>
                    <a:pt x="15494" y="12931"/>
                  </a:cubicBezTo>
                  <a:cubicBezTo>
                    <a:pt x="14636" y="12264"/>
                    <a:pt x="13588" y="12931"/>
                    <a:pt x="13779" y="13503"/>
                  </a:cubicBezTo>
                  <a:cubicBezTo>
                    <a:pt x="13826" y="13912"/>
                    <a:pt x="14036" y="14284"/>
                    <a:pt x="14351" y="14550"/>
                  </a:cubicBezTo>
                  <a:cubicBezTo>
                    <a:pt x="14970" y="15236"/>
                    <a:pt x="15636" y="15874"/>
                    <a:pt x="16351" y="16455"/>
                  </a:cubicBezTo>
                  <a:cubicBezTo>
                    <a:pt x="17075" y="17046"/>
                    <a:pt x="17608" y="17846"/>
                    <a:pt x="17875" y="18741"/>
                  </a:cubicBezTo>
                  <a:cubicBezTo>
                    <a:pt x="17875" y="19408"/>
                    <a:pt x="17875" y="19789"/>
                    <a:pt x="17113" y="19789"/>
                  </a:cubicBezTo>
                  <a:cubicBezTo>
                    <a:pt x="16351" y="19789"/>
                    <a:pt x="15874" y="19122"/>
                    <a:pt x="15398" y="18455"/>
                  </a:cubicBezTo>
                  <a:lnTo>
                    <a:pt x="11874" y="13884"/>
                  </a:lnTo>
                  <a:cubicBezTo>
                    <a:pt x="11321" y="13112"/>
                    <a:pt x="10721" y="12378"/>
                    <a:pt x="10064" y="11693"/>
                  </a:cubicBezTo>
                  <a:cubicBezTo>
                    <a:pt x="9445" y="11131"/>
                    <a:pt x="8692" y="10740"/>
                    <a:pt x="7873" y="10549"/>
                  </a:cubicBezTo>
                  <a:cubicBezTo>
                    <a:pt x="7578" y="10379"/>
                    <a:pt x="7216" y="10379"/>
                    <a:pt x="6921" y="10549"/>
                  </a:cubicBezTo>
                  <a:cubicBezTo>
                    <a:pt x="6645" y="10988"/>
                    <a:pt x="6645" y="11540"/>
                    <a:pt x="6921" y="11978"/>
                  </a:cubicBezTo>
                  <a:cubicBezTo>
                    <a:pt x="7169" y="12388"/>
                    <a:pt x="7531" y="12721"/>
                    <a:pt x="7969" y="12931"/>
                  </a:cubicBezTo>
                  <a:cubicBezTo>
                    <a:pt x="9169" y="13750"/>
                    <a:pt x="10198" y="14779"/>
                    <a:pt x="11017" y="15979"/>
                  </a:cubicBezTo>
                  <a:cubicBezTo>
                    <a:pt x="11017" y="15979"/>
                    <a:pt x="11684" y="17122"/>
                    <a:pt x="11493" y="17503"/>
                  </a:cubicBezTo>
                  <a:cubicBezTo>
                    <a:pt x="11274" y="17693"/>
                    <a:pt x="10950" y="17693"/>
                    <a:pt x="10731" y="17503"/>
                  </a:cubicBezTo>
                  <a:cubicBezTo>
                    <a:pt x="9960" y="17112"/>
                    <a:pt x="9274" y="16560"/>
                    <a:pt x="8731" y="15884"/>
                  </a:cubicBezTo>
                  <a:cubicBezTo>
                    <a:pt x="8226" y="15188"/>
                    <a:pt x="7616" y="14579"/>
                    <a:pt x="6921" y="14074"/>
                  </a:cubicBezTo>
                  <a:cubicBezTo>
                    <a:pt x="6159" y="14074"/>
                    <a:pt x="5397" y="14074"/>
                    <a:pt x="5206" y="14074"/>
                  </a:cubicBezTo>
                  <a:cubicBezTo>
                    <a:pt x="5187" y="14760"/>
                    <a:pt x="5464" y="15417"/>
                    <a:pt x="5969" y="15884"/>
                  </a:cubicBezTo>
                  <a:cubicBezTo>
                    <a:pt x="6426" y="16379"/>
                    <a:pt x="6940" y="16827"/>
                    <a:pt x="7493" y="17217"/>
                  </a:cubicBezTo>
                  <a:cubicBezTo>
                    <a:pt x="9293" y="18465"/>
                    <a:pt x="10921" y="19941"/>
                    <a:pt x="12350" y="21599"/>
                  </a:cubicBezTo>
                  <a:cubicBezTo>
                    <a:pt x="12827" y="22170"/>
                    <a:pt x="13303" y="22932"/>
                    <a:pt x="13112" y="23409"/>
                  </a:cubicBezTo>
                  <a:cubicBezTo>
                    <a:pt x="12922" y="23885"/>
                    <a:pt x="12541" y="23409"/>
                    <a:pt x="12160" y="23409"/>
                  </a:cubicBezTo>
                  <a:cubicBezTo>
                    <a:pt x="11769" y="23180"/>
                    <a:pt x="11417" y="22885"/>
                    <a:pt x="11112" y="22551"/>
                  </a:cubicBezTo>
                  <a:lnTo>
                    <a:pt x="9397" y="20837"/>
                  </a:lnTo>
                  <a:cubicBezTo>
                    <a:pt x="8874" y="20160"/>
                    <a:pt x="8140" y="19684"/>
                    <a:pt x="7302" y="19503"/>
                  </a:cubicBezTo>
                  <a:cubicBezTo>
                    <a:pt x="6635" y="19503"/>
                    <a:pt x="6064" y="19980"/>
                    <a:pt x="6349" y="20837"/>
                  </a:cubicBezTo>
                  <a:cubicBezTo>
                    <a:pt x="6702" y="21560"/>
                    <a:pt x="7273" y="22151"/>
                    <a:pt x="7969" y="22551"/>
                  </a:cubicBezTo>
                  <a:lnTo>
                    <a:pt x="9493" y="23980"/>
                  </a:lnTo>
                  <a:cubicBezTo>
                    <a:pt x="9721" y="24256"/>
                    <a:pt x="9883" y="24580"/>
                    <a:pt x="9969" y="24932"/>
                  </a:cubicBezTo>
                  <a:cubicBezTo>
                    <a:pt x="10074" y="25114"/>
                    <a:pt x="10074" y="25323"/>
                    <a:pt x="9969" y="25504"/>
                  </a:cubicBezTo>
                  <a:cubicBezTo>
                    <a:pt x="9969" y="26266"/>
                    <a:pt x="8826" y="26266"/>
                    <a:pt x="8064" y="25504"/>
                  </a:cubicBezTo>
                  <a:cubicBezTo>
                    <a:pt x="7273" y="24828"/>
                    <a:pt x="6597" y="24018"/>
                    <a:pt x="6064" y="23123"/>
                  </a:cubicBezTo>
                  <a:cubicBezTo>
                    <a:pt x="5597" y="22180"/>
                    <a:pt x="4987" y="21313"/>
                    <a:pt x="4254" y="20551"/>
                  </a:cubicBezTo>
                  <a:lnTo>
                    <a:pt x="3587" y="20551"/>
                  </a:lnTo>
                  <a:cubicBezTo>
                    <a:pt x="3587" y="20551"/>
                    <a:pt x="2920" y="20551"/>
                    <a:pt x="2730" y="21218"/>
                  </a:cubicBezTo>
                  <a:cubicBezTo>
                    <a:pt x="2673" y="21532"/>
                    <a:pt x="2673" y="21856"/>
                    <a:pt x="2730" y="22170"/>
                  </a:cubicBezTo>
                  <a:cubicBezTo>
                    <a:pt x="2997" y="23446"/>
                    <a:pt x="3711" y="24599"/>
                    <a:pt x="4730" y="25409"/>
                  </a:cubicBezTo>
                  <a:cubicBezTo>
                    <a:pt x="5721" y="26085"/>
                    <a:pt x="6673" y="26818"/>
                    <a:pt x="7588" y="27600"/>
                  </a:cubicBezTo>
                  <a:cubicBezTo>
                    <a:pt x="7588" y="28171"/>
                    <a:pt x="8540" y="28838"/>
                    <a:pt x="8445" y="29409"/>
                  </a:cubicBezTo>
                  <a:cubicBezTo>
                    <a:pt x="8350" y="29981"/>
                    <a:pt x="7873" y="30171"/>
                    <a:pt x="7302" y="29885"/>
                  </a:cubicBezTo>
                  <a:cubicBezTo>
                    <a:pt x="6759" y="29562"/>
                    <a:pt x="6273" y="29142"/>
                    <a:pt x="5873" y="28647"/>
                  </a:cubicBezTo>
                  <a:cubicBezTo>
                    <a:pt x="5607" y="28256"/>
                    <a:pt x="5283" y="27904"/>
                    <a:pt x="4921" y="27600"/>
                  </a:cubicBezTo>
                  <a:cubicBezTo>
                    <a:pt x="4587" y="27428"/>
                    <a:pt x="4197" y="27428"/>
                    <a:pt x="3873" y="27600"/>
                  </a:cubicBezTo>
                  <a:cubicBezTo>
                    <a:pt x="3302" y="27600"/>
                    <a:pt x="3873" y="28838"/>
                    <a:pt x="3873" y="29599"/>
                  </a:cubicBezTo>
                  <a:cubicBezTo>
                    <a:pt x="4330" y="30390"/>
                    <a:pt x="4873" y="31124"/>
                    <a:pt x="5492" y="31791"/>
                  </a:cubicBezTo>
                  <a:cubicBezTo>
                    <a:pt x="5683" y="32076"/>
                    <a:pt x="5683" y="32457"/>
                    <a:pt x="5492" y="32743"/>
                  </a:cubicBezTo>
                  <a:cubicBezTo>
                    <a:pt x="5168" y="32934"/>
                    <a:pt x="4768" y="32934"/>
                    <a:pt x="4445" y="32743"/>
                  </a:cubicBezTo>
                  <a:cubicBezTo>
                    <a:pt x="4083" y="32476"/>
                    <a:pt x="3759" y="32152"/>
                    <a:pt x="3492" y="31791"/>
                  </a:cubicBezTo>
                  <a:cubicBezTo>
                    <a:pt x="2597" y="31028"/>
                    <a:pt x="1606" y="30390"/>
                    <a:pt x="539" y="29885"/>
                  </a:cubicBezTo>
                  <a:lnTo>
                    <a:pt x="-32" y="29885"/>
                  </a:lnTo>
                  <a:cubicBezTo>
                    <a:pt x="27781" y="71224"/>
                    <a:pt x="57880" y="111800"/>
                    <a:pt x="79502" y="156282"/>
                  </a:cubicBezTo>
                  <a:cubicBezTo>
                    <a:pt x="79016" y="155453"/>
                    <a:pt x="78806" y="154482"/>
                    <a:pt x="78930" y="153520"/>
                  </a:cubicBezTo>
                  <a:cubicBezTo>
                    <a:pt x="80578" y="155177"/>
                    <a:pt x="81406" y="157482"/>
                    <a:pt x="81216" y="159807"/>
                  </a:cubicBezTo>
                  <a:lnTo>
                    <a:pt x="82740" y="163045"/>
                  </a:lnTo>
                  <a:lnTo>
                    <a:pt x="83216" y="164093"/>
                  </a:lnTo>
                  <a:lnTo>
                    <a:pt x="83216" y="164093"/>
                  </a:lnTo>
                  <a:cubicBezTo>
                    <a:pt x="84369" y="163112"/>
                    <a:pt x="84854" y="161550"/>
                    <a:pt x="84454" y="160092"/>
                  </a:cubicBezTo>
                  <a:cubicBezTo>
                    <a:pt x="83997" y="158425"/>
                    <a:pt x="83388" y="156796"/>
                    <a:pt x="82645" y="155234"/>
                  </a:cubicBezTo>
                  <a:cubicBezTo>
                    <a:pt x="82359" y="154701"/>
                    <a:pt x="82359" y="154053"/>
                    <a:pt x="82645" y="153520"/>
                  </a:cubicBezTo>
                  <a:cubicBezTo>
                    <a:pt x="82645" y="153044"/>
                    <a:pt x="83978" y="153520"/>
                    <a:pt x="84454" y="154187"/>
                  </a:cubicBezTo>
                  <a:cubicBezTo>
                    <a:pt x="84883" y="154892"/>
                    <a:pt x="85169" y="155663"/>
                    <a:pt x="85312" y="156473"/>
                  </a:cubicBezTo>
                  <a:cubicBezTo>
                    <a:pt x="85540" y="157263"/>
                    <a:pt x="86045" y="157939"/>
                    <a:pt x="86740" y="158378"/>
                  </a:cubicBezTo>
                  <a:cubicBezTo>
                    <a:pt x="87598" y="158378"/>
                    <a:pt x="88264" y="158378"/>
                    <a:pt x="88360" y="157139"/>
                  </a:cubicBezTo>
                  <a:cubicBezTo>
                    <a:pt x="88369" y="156149"/>
                    <a:pt x="88141" y="155168"/>
                    <a:pt x="87693" y="154282"/>
                  </a:cubicBezTo>
                  <a:lnTo>
                    <a:pt x="87121" y="152758"/>
                  </a:lnTo>
                  <a:cubicBezTo>
                    <a:pt x="88722" y="154082"/>
                    <a:pt x="89912" y="155835"/>
                    <a:pt x="90551" y="157806"/>
                  </a:cubicBezTo>
                  <a:cubicBezTo>
                    <a:pt x="90684" y="158368"/>
                    <a:pt x="90874" y="158911"/>
                    <a:pt x="91122" y="159425"/>
                  </a:cubicBezTo>
                  <a:cubicBezTo>
                    <a:pt x="91122" y="159425"/>
                    <a:pt x="91884" y="160378"/>
                    <a:pt x="92265" y="160378"/>
                  </a:cubicBezTo>
                  <a:cubicBezTo>
                    <a:pt x="92446" y="160483"/>
                    <a:pt x="92655" y="160483"/>
                    <a:pt x="92836" y="160378"/>
                  </a:cubicBezTo>
                  <a:cubicBezTo>
                    <a:pt x="93694" y="159711"/>
                    <a:pt x="93503" y="158092"/>
                    <a:pt x="92836" y="156854"/>
                  </a:cubicBezTo>
                  <a:cubicBezTo>
                    <a:pt x="92160" y="155625"/>
                    <a:pt x="91398" y="154444"/>
                    <a:pt x="90551" y="153330"/>
                  </a:cubicBezTo>
                  <a:cubicBezTo>
                    <a:pt x="90551" y="153330"/>
                    <a:pt x="90074" y="152091"/>
                    <a:pt x="90551" y="151996"/>
                  </a:cubicBezTo>
                  <a:cubicBezTo>
                    <a:pt x="91027" y="151901"/>
                    <a:pt x="90551" y="151996"/>
                    <a:pt x="91122" y="151996"/>
                  </a:cubicBezTo>
                  <a:cubicBezTo>
                    <a:pt x="92741" y="153139"/>
                    <a:pt x="93408" y="155520"/>
                    <a:pt x="94932" y="156949"/>
                  </a:cubicBezTo>
                  <a:cubicBezTo>
                    <a:pt x="95837" y="157692"/>
                    <a:pt x="96923" y="158178"/>
                    <a:pt x="98075" y="158378"/>
                  </a:cubicBezTo>
                  <a:cubicBezTo>
                    <a:pt x="98837" y="158378"/>
                    <a:pt x="99790" y="158378"/>
                    <a:pt x="99504" y="157425"/>
                  </a:cubicBezTo>
                  <a:cubicBezTo>
                    <a:pt x="99218" y="156473"/>
                    <a:pt x="99504" y="156854"/>
                    <a:pt x="98932" y="156663"/>
                  </a:cubicBezTo>
                  <a:cubicBezTo>
                    <a:pt x="98361" y="156473"/>
                    <a:pt x="96456" y="154949"/>
                    <a:pt x="95218" y="153996"/>
                  </a:cubicBezTo>
                  <a:cubicBezTo>
                    <a:pt x="93979" y="153024"/>
                    <a:pt x="93027" y="151739"/>
                    <a:pt x="92455" y="150282"/>
                  </a:cubicBezTo>
                  <a:cubicBezTo>
                    <a:pt x="92455" y="149710"/>
                    <a:pt x="93598" y="150282"/>
                    <a:pt x="94075" y="150282"/>
                  </a:cubicBezTo>
                  <a:cubicBezTo>
                    <a:pt x="94551" y="150282"/>
                    <a:pt x="95027" y="151520"/>
                    <a:pt x="95599" y="151901"/>
                  </a:cubicBezTo>
                  <a:lnTo>
                    <a:pt x="96075" y="151901"/>
                  </a:lnTo>
                  <a:cubicBezTo>
                    <a:pt x="96646" y="151901"/>
                    <a:pt x="96075" y="150948"/>
                    <a:pt x="96075" y="150282"/>
                  </a:cubicBezTo>
                  <a:cubicBezTo>
                    <a:pt x="96075" y="149615"/>
                    <a:pt x="95218" y="148757"/>
                    <a:pt x="96075" y="148472"/>
                  </a:cubicBezTo>
                  <a:cubicBezTo>
                    <a:pt x="96932" y="148186"/>
                    <a:pt x="98266" y="151043"/>
                    <a:pt x="99313" y="152568"/>
                  </a:cubicBezTo>
                  <a:cubicBezTo>
                    <a:pt x="100771" y="154587"/>
                    <a:pt x="102961" y="155949"/>
                    <a:pt x="105410" y="156378"/>
                  </a:cubicBezTo>
                  <a:lnTo>
                    <a:pt x="106267" y="156378"/>
                  </a:lnTo>
                  <a:cubicBezTo>
                    <a:pt x="106934" y="156378"/>
                    <a:pt x="106743" y="154853"/>
                    <a:pt x="106267" y="154091"/>
                  </a:cubicBezTo>
                  <a:cubicBezTo>
                    <a:pt x="105724" y="153367"/>
                    <a:pt x="105086" y="152729"/>
                    <a:pt x="104362" y="152187"/>
                  </a:cubicBezTo>
                  <a:cubicBezTo>
                    <a:pt x="103466" y="151358"/>
                    <a:pt x="102666" y="150434"/>
                    <a:pt x="101980" y="149424"/>
                  </a:cubicBezTo>
                  <a:cubicBezTo>
                    <a:pt x="101314" y="148376"/>
                    <a:pt x="100742" y="146948"/>
                    <a:pt x="101314" y="146281"/>
                  </a:cubicBezTo>
                  <a:cubicBezTo>
                    <a:pt x="101885" y="145614"/>
                    <a:pt x="103123" y="146281"/>
                    <a:pt x="103886" y="147043"/>
                  </a:cubicBezTo>
                  <a:cubicBezTo>
                    <a:pt x="104552" y="147929"/>
                    <a:pt x="105314" y="148729"/>
                    <a:pt x="106171" y="149424"/>
                  </a:cubicBezTo>
                  <a:cubicBezTo>
                    <a:pt x="107029" y="149996"/>
                    <a:pt x="108362" y="149424"/>
                    <a:pt x="108172" y="148662"/>
                  </a:cubicBezTo>
                  <a:cubicBezTo>
                    <a:pt x="108143" y="148214"/>
                    <a:pt x="107943" y="147805"/>
                    <a:pt x="107600" y="147519"/>
                  </a:cubicBezTo>
                  <a:cubicBezTo>
                    <a:pt x="106943" y="146900"/>
                    <a:pt x="106248" y="146319"/>
                    <a:pt x="105505" y="145805"/>
                  </a:cubicBezTo>
                  <a:cubicBezTo>
                    <a:pt x="104733" y="145252"/>
                    <a:pt x="104190" y="144442"/>
                    <a:pt x="103981" y="143519"/>
                  </a:cubicBezTo>
                  <a:cubicBezTo>
                    <a:pt x="103981" y="142756"/>
                    <a:pt x="103981" y="142280"/>
                    <a:pt x="104838" y="142280"/>
                  </a:cubicBezTo>
                  <a:cubicBezTo>
                    <a:pt x="105695" y="142280"/>
                    <a:pt x="106171" y="142852"/>
                    <a:pt x="106648" y="143519"/>
                  </a:cubicBezTo>
                  <a:lnTo>
                    <a:pt x="110362" y="147996"/>
                  </a:lnTo>
                  <a:cubicBezTo>
                    <a:pt x="110924" y="148757"/>
                    <a:pt x="111563" y="149462"/>
                    <a:pt x="112268" y="150091"/>
                  </a:cubicBezTo>
                  <a:cubicBezTo>
                    <a:pt x="112934" y="150662"/>
                    <a:pt x="113772" y="150996"/>
                    <a:pt x="114649" y="151043"/>
                  </a:cubicBezTo>
                  <a:cubicBezTo>
                    <a:pt x="115106" y="151062"/>
                    <a:pt x="115535" y="150843"/>
                    <a:pt x="115792" y="150472"/>
                  </a:cubicBezTo>
                  <a:cubicBezTo>
                    <a:pt x="116030" y="149996"/>
                    <a:pt x="116030" y="149424"/>
                    <a:pt x="115792" y="148948"/>
                  </a:cubicBezTo>
                  <a:cubicBezTo>
                    <a:pt x="115449" y="148548"/>
                    <a:pt x="115030" y="148224"/>
                    <a:pt x="114553" y="147996"/>
                  </a:cubicBezTo>
                  <a:cubicBezTo>
                    <a:pt x="113306" y="147291"/>
                    <a:pt x="112229" y="146319"/>
                    <a:pt x="111410" y="145138"/>
                  </a:cubicBezTo>
                  <a:cubicBezTo>
                    <a:pt x="111410" y="144662"/>
                    <a:pt x="110648" y="143995"/>
                    <a:pt x="110934" y="143614"/>
                  </a:cubicBezTo>
                  <a:cubicBezTo>
                    <a:pt x="111220" y="143233"/>
                    <a:pt x="111410" y="143614"/>
                    <a:pt x="111791" y="143614"/>
                  </a:cubicBezTo>
                  <a:cubicBezTo>
                    <a:pt x="112610" y="143938"/>
                    <a:pt x="113334" y="144462"/>
                    <a:pt x="113887" y="145138"/>
                  </a:cubicBezTo>
                  <a:cubicBezTo>
                    <a:pt x="114458" y="145805"/>
                    <a:pt x="115135" y="146386"/>
                    <a:pt x="115887" y="146853"/>
                  </a:cubicBezTo>
                  <a:cubicBezTo>
                    <a:pt x="116439" y="147262"/>
                    <a:pt x="117211" y="147147"/>
                    <a:pt x="117620" y="146605"/>
                  </a:cubicBezTo>
                  <a:cubicBezTo>
                    <a:pt x="117697" y="146500"/>
                    <a:pt x="117754" y="146395"/>
                    <a:pt x="117792" y="146281"/>
                  </a:cubicBezTo>
                  <a:cubicBezTo>
                    <a:pt x="117897" y="145585"/>
                    <a:pt x="117602" y="144890"/>
                    <a:pt x="117030" y="144471"/>
                  </a:cubicBezTo>
                  <a:cubicBezTo>
                    <a:pt x="116582" y="143976"/>
                    <a:pt x="116030" y="143586"/>
                    <a:pt x="115411" y="143328"/>
                  </a:cubicBezTo>
                  <a:cubicBezTo>
                    <a:pt x="113477" y="142214"/>
                    <a:pt x="111715" y="140833"/>
                    <a:pt x="110172" y="139232"/>
                  </a:cubicBezTo>
                  <a:cubicBezTo>
                    <a:pt x="109696" y="138661"/>
                    <a:pt x="109220" y="137804"/>
                    <a:pt x="109505" y="137328"/>
                  </a:cubicBezTo>
                  <a:cubicBezTo>
                    <a:pt x="109791" y="136851"/>
                    <a:pt x="110077" y="137328"/>
                    <a:pt x="110553" y="137328"/>
                  </a:cubicBezTo>
                  <a:cubicBezTo>
                    <a:pt x="110962" y="137528"/>
                    <a:pt x="111325" y="137822"/>
                    <a:pt x="111601" y="138185"/>
                  </a:cubicBezTo>
                  <a:lnTo>
                    <a:pt x="113411" y="139804"/>
                  </a:lnTo>
                  <a:cubicBezTo>
                    <a:pt x="114030" y="140423"/>
                    <a:pt x="114830" y="140823"/>
                    <a:pt x="115696" y="140947"/>
                  </a:cubicBezTo>
                  <a:cubicBezTo>
                    <a:pt x="116382" y="140985"/>
                    <a:pt x="116963" y="140451"/>
                    <a:pt x="116992" y="139766"/>
                  </a:cubicBezTo>
                  <a:cubicBezTo>
                    <a:pt x="117001" y="139623"/>
                    <a:pt x="116982" y="139471"/>
                    <a:pt x="116935" y="139328"/>
                  </a:cubicBezTo>
                  <a:cubicBezTo>
                    <a:pt x="116935" y="138565"/>
                    <a:pt x="115792" y="138185"/>
                    <a:pt x="115125" y="137709"/>
                  </a:cubicBezTo>
                  <a:cubicBezTo>
                    <a:pt x="114525" y="137385"/>
                    <a:pt x="113982" y="136966"/>
                    <a:pt x="113506" y="136470"/>
                  </a:cubicBezTo>
                  <a:cubicBezTo>
                    <a:pt x="113277" y="136175"/>
                    <a:pt x="113087" y="135851"/>
                    <a:pt x="112934" y="135518"/>
                  </a:cubicBezTo>
                  <a:lnTo>
                    <a:pt x="112934" y="134660"/>
                  </a:lnTo>
                  <a:cubicBezTo>
                    <a:pt x="112934" y="133803"/>
                    <a:pt x="114363" y="133708"/>
                    <a:pt x="115220" y="134184"/>
                  </a:cubicBezTo>
                  <a:cubicBezTo>
                    <a:pt x="116058" y="134803"/>
                    <a:pt x="116773" y="135575"/>
                    <a:pt x="117316" y="136470"/>
                  </a:cubicBezTo>
                  <a:cubicBezTo>
                    <a:pt x="117820" y="137413"/>
                    <a:pt x="118497" y="138252"/>
                    <a:pt x="119316" y="138947"/>
                  </a:cubicBezTo>
                  <a:lnTo>
                    <a:pt x="119983" y="138947"/>
                  </a:lnTo>
                  <a:cubicBezTo>
                    <a:pt x="120459" y="138947"/>
                    <a:pt x="120745" y="138947"/>
                    <a:pt x="120935" y="138185"/>
                  </a:cubicBezTo>
                  <a:cubicBezTo>
                    <a:pt x="121021" y="137870"/>
                    <a:pt x="121021" y="137546"/>
                    <a:pt x="120935" y="137232"/>
                  </a:cubicBezTo>
                  <a:cubicBezTo>
                    <a:pt x="120773" y="135908"/>
                    <a:pt x="120002" y="134746"/>
                    <a:pt x="118840" y="134089"/>
                  </a:cubicBezTo>
                  <a:cubicBezTo>
                    <a:pt x="117754" y="133441"/>
                    <a:pt x="116706" y="132746"/>
                    <a:pt x="115696" y="131993"/>
                  </a:cubicBezTo>
                  <a:cubicBezTo>
                    <a:pt x="115115" y="131612"/>
                    <a:pt x="114753" y="130974"/>
                    <a:pt x="114744" y="130279"/>
                  </a:cubicBezTo>
                  <a:cubicBezTo>
                    <a:pt x="114849" y="129765"/>
                    <a:pt x="115363" y="129431"/>
                    <a:pt x="115878" y="129546"/>
                  </a:cubicBezTo>
                  <a:cubicBezTo>
                    <a:pt x="115944" y="129555"/>
                    <a:pt x="116011" y="129583"/>
                    <a:pt x="116078" y="129612"/>
                  </a:cubicBezTo>
                  <a:cubicBezTo>
                    <a:pt x="116677" y="129850"/>
                    <a:pt x="117201" y="130241"/>
                    <a:pt x="117602" y="130755"/>
                  </a:cubicBezTo>
                  <a:cubicBezTo>
                    <a:pt x="117906" y="131127"/>
                    <a:pt x="118259" y="131441"/>
                    <a:pt x="118649" y="131708"/>
                  </a:cubicBezTo>
                  <a:cubicBezTo>
                    <a:pt x="119011" y="131869"/>
                    <a:pt x="119430" y="131869"/>
                    <a:pt x="119792" y="131708"/>
                  </a:cubicBezTo>
                  <a:cubicBezTo>
                    <a:pt x="120459" y="131708"/>
                    <a:pt x="120364" y="130279"/>
                    <a:pt x="119792" y="129517"/>
                  </a:cubicBezTo>
                  <a:cubicBezTo>
                    <a:pt x="119268" y="128812"/>
                    <a:pt x="118697" y="128136"/>
                    <a:pt x="118078" y="127517"/>
                  </a:cubicBezTo>
                  <a:cubicBezTo>
                    <a:pt x="117887" y="127193"/>
                    <a:pt x="117887" y="126793"/>
                    <a:pt x="118078" y="126469"/>
                  </a:cubicBezTo>
                  <a:cubicBezTo>
                    <a:pt x="118468" y="126269"/>
                    <a:pt x="118925" y="126269"/>
                    <a:pt x="119316" y="126469"/>
                  </a:cubicBezTo>
                  <a:cubicBezTo>
                    <a:pt x="119706" y="126698"/>
                    <a:pt x="120059" y="126983"/>
                    <a:pt x="120364" y="127326"/>
                  </a:cubicBezTo>
                  <a:cubicBezTo>
                    <a:pt x="121107" y="128155"/>
                    <a:pt x="121973" y="128860"/>
                    <a:pt x="122936" y="129422"/>
                  </a:cubicBezTo>
                  <a:cubicBezTo>
                    <a:pt x="123802" y="129879"/>
                    <a:pt x="124831" y="129879"/>
                    <a:pt x="125698" y="129422"/>
                  </a:cubicBezTo>
                  <a:cubicBezTo>
                    <a:pt x="126222" y="129203"/>
                    <a:pt x="126498" y="128640"/>
                    <a:pt x="126364" y="128088"/>
                  </a:cubicBezTo>
                  <a:cubicBezTo>
                    <a:pt x="126450" y="127841"/>
                    <a:pt x="126450" y="127574"/>
                    <a:pt x="126364" y="127326"/>
                  </a:cubicBezTo>
                  <a:cubicBezTo>
                    <a:pt x="125498" y="126126"/>
                    <a:pt x="124307" y="125202"/>
                    <a:pt x="122936" y="124659"/>
                  </a:cubicBezTo>
                  <a:cubicBezTo>
                    <a:pt x="122269" y="124307"/>
                    <a:pt x="121659" y="123859"/>
                    <a:pt x="121126" y="123326"/>
                  </a:cubicBezTo>
                  <a:cubicBezTo>
                    <a:pt x="120954" y="122964"/>
                    <a:pt x="120954" y="122545"/>
                    <a:pt x="121126" y="122183"/>
                  </a:cubicBezTo>
                  <a:cubicBezTo>
                    <a:pt x="121126" y="122183"/>
                    <a:pt x="121793" y="122183"/>
                    <a:pt x="122173" y="122183"/>
                  </a:cubicBezTo>
                  <a:cubicBezTo>
                    <a:pt x="122545" y="122326"/>
                    <a:pt x="122945" y="122326"/>
                    <a:pt x="123317" y="122183"/>
                  </a:cubicBezTo>
                  <a:cubicBezTo>
                    <a:pt x="123555" y="121802"/>
                    <a:pt x="123555" y="121325"/>
                    <a:pt x="123317" y="120944"/>
                  </a:cubicBezTo>
                  <a:cubicBezTo>
                    <a:pt x="123164" y="120449"/>
                    <a:pt x="122974" y="119973"/>
                    <a:pt x="122745" y="119515"/>
                  </a:cubicBezTo>
                  <a:lnTo>
                    <a:pt x="122269" y="118563"/>
                  </a:lnTo>
                  <a:cubicBezTo>
                    <a:pt x="122269" y="117992"/>
                    <a:pt x="122269" y="117230"/>
                    <a:pt x="122269" y="116944"/>
                  </a:cubicBezTo>
                  <a:cubicBezTo>
                    <a:pt x="122640" y="116677"/>
                    <a:pt x="123136" y="116677"/>
                    <a:pt x="123507" y="116944"/>
                  </a:cubicBezTo>
                  <a:cubicBezTo>
                    <a:pt x="123850" y="117335"/>
                    <a:pt x="124107" y="117782"/>
                    <a:pt x="124269" y="118278"/>
                  </a:cubicBezTo>
                  <a:cubicBezTo>
                    <a:pt x="124402" y="118772"/>
                    <a:pt x="124593" y="119258"/>
                    <a:pt x="124840" y="119706"/>
                  </a:cubicBezTo>
                  <a:lnTo>
                    <a:pt x="124840" y="119706"/>
                  </a:lnTo>
                  <a:cubicBezTo>
                    <a:pt x="124840" y="119706"/>
                    <a:pt x="125603" y="120373"/>
                    <a:pt x="125888" y="120373"/>
                  </a:cubicBezTo>
                  <a:cubicBezTo>
                    <a:pt x="126174" y="120373"/>
                    <a:pt x="126650" y="119135"/>
                    <a:pt x="126555" y="117992"/>
                  </a:cubicBezTo>
                  <a:cubicBezTo>
                    <a:pt x="126393" y="116820"/>
                    <a:pt x="125822" y="115734"/>
                    <a:pt x="124936" y="114944"/>
                  </a:cubicBezTo>
                  <a:cubicBezTo>
                    <a:pt x="124936" y="114944"/>
                    <a:pt x="124078" y="114181"/>
                    <a:pt x="123983" y="113515"/>
                  </a:cubicBezTo>
                  <a:cubicBezTo>
                    <a:pt x="123888" y="112848"/>
                    <a:pt x="123983" y="112086"/>
                    <a:pt x="123983" y="111324"/>
                  </a:cubicBezTo>
                  <a:lnTo>
                    <a:pt x="123983" y="111324"/>
                  </a:lnTo>
                  <a:cubicBezTo>
                    <a:pt x="125221" y="113134"/>
                    <a:pt x="125412" y="112182"/>
                    <a:pt x="126174" y="112753"/>
                  </a:cubicBezTo>
                  <a:cubicBezTo>
                    <a:pt x="126831" y="113420"/>
                    <a:pt x="127241" y="114296"/>
                    <a:pt x="127317" y="115230"/>
                  </a:cubicBezTo>
                  <a:cubicBezTo>
                    <a:pt x="127317" y="116087"/>
                    <a:pt x="128365" y="117230"/>
                    <a:pt x="129127" y="117039"/>
                  </a:cubicBezTo>
                  <a:cubicBezTo>
                    <a:pt x="129889" y="116849"/>
                    <a:pt x="129794" y="115896"/>
                    <a:pt x="129603" y="115230"/>
                  </a:cubicBezTo>
                  <a:cubicBezTo>
                    <a:pt x="129412" y="114563"/>
                    <a:pt x="129127" y="114277"/>
                    <a:pt x="128936" y="113896"/>
                  </a:cubicBezTo>
                  <a:lnTo>
                    <a:pt x="120173" y="105705"/>
                  </a:lnTo>
                  <a:cubicBezTo>
                    <a:pt x="92551" y="79225"/>
                    <a:pt x="73691" y="41982"/>
                    <a:pt x="53974" y="70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92" name="Freeform: Shape 1091">
              <a:extLst>
                <a:ext uri="{FF2B5EF4-FFF2-40B4-BE49-F238E27FC236}">
                  <a16:creationId xmlns:a16="http://schemas.microsoft.com/office/drawing/2014/main" xmlns="" id="{D044341B-785D-4A16-350E-1171721EC75F}"/>
                </a:ext>
              </a:extLst>
            </p:cNvPr>
            <p:cNvSpPr/>
            <p:nvPr/>
          </p:nvSpPr>
          <p:spPr>
            <a:xfrm>
              <a:off x="6011512" y="4657143"/>
              <a:ext cx="123131" cy="173448"/>
            </a:xfrm>
            <a:custGeom>
              <a:avLst/>
              <a:gdLst>
                <a:gd name="connsiteX0" fmla="*/ 104076 w 123131"/>
                <a:gd name="connsiteY0" fmla="*/ 84955 h 173448"/>
                <a:gd name="connsiteX1" fmla="*/ 99123 w 123131"/>
                <a:gd name="connsiteY1" fmla="*/ 76097 h 173448"/>
                <a:gd name="connsiteX2" fmla="*/ 90169 w 123131"/>
                <a:gd name="connsiteY2" fmla="*/ 54285 h 173448"/>
                <a:gd name="connsiteX3" fmla="*/ 81406 w 123131"/>
                <a:gd name="connsiteY3" fmla="*/ 37045 h 173448"/>
                <a:gd name="connsiteX4" fmla="*/ 75024 w 123131"/>
                <a:gd name="connsiteY4" fmla="*/ 21709 h 173448"/>
                <a:gd name="connsiteX5" fmla="*/ 64833 w 123131"/>
                <a:gd name="connsiteY5" fmla="*/ 1231 h 173448"/>
                <a:gd name="connsiteX6" fmla="*/ 64261 w 123131"/>
                <a:gd name="connsiteY6" fmla="*/ 564 h 173448"/>
                <a:gd name="connsiteX7" fmla="*/ 61785 w 123131"/>
                <a:gd name="connsiteY7" fmla="*/ -389 h 173448"/>
                <a:gd name="connsiteX8" fmla="*/ 61013 w 123131"/>
                <a:gd name="connsiteY8" fmla="*/ 716 h 173448"/>
                <a:gd name="connsiteX9" fmla="*/ 61023 w 123131"/>
                <a:gd name="connsiteY9" fmla="*/ 755 h 173448"/>
                <a:gd name="connsiteX10" fmla="*/ 61023 w 123131"/>
                <a:gd name="connsiteY10" fmla="*/ 1516 h 173448"/>
                <a:gd name="connsiteX11" fmla="*/ 63690 w 123131"/>
                <a:gd name="connsiteY11" fmla="*/ 4946 h 173448"/>
                <a:gd name="connsiteX12" fmla="*/ 65119 w 123131"/>
                <a:gd name="connsiteY12" fmla="*/ 6565 h 173448"/>
                <a:gd name="connsiteX13" fmla="*/ 65119 w 123131"/>
                <a:gd name="connsiteY13" fmla="*/ 7803 h 173448"/>
                <a:gd name="connsiteX14" fmla="*/ 64166 w 123131"/>
                <a:gd name="connsiteY14" fmla="*/ 7803 h 173448"/>
                <a:gd name="connsiteX15" fmla="*/ 63118 w 123131"/>
                <a:gd name="connsiteY15" fmla="*/ 7803 h 173448"/>
                <a:gd name="connsiteX16" fmla="*/ 63118 w 123131"/>
                <a:gd name="connsiteY16" fmla="*/ 8946 h 173448"/>
                <a:gd name="connsiteX17" fmla="*/ 63118 w 123131"/>
                <a:gd name="connsiteY17" fmla="*/ 10374 h 173448"/>
                <a:gd name="connsiteX18" fmla="*/ 63118 w 123131"/>
                <a:gd name="connsiteY18" fmla="*/ 11423 h 173448"/>
                <a:gd name="connsiteX19" fmla="*/ 63118 w 123131"/>
                <a:gd name="connsiteY19" fmla="*/ 13042 h 173448"/>
                <a:gd name="connsiteX20" fmla="*/ 61975 w 123131"/>
                <a:gd name="connsiteY20" fmla="*/ 12375 h 173448"/>
                <a:gd name="connsiteX21" fmla="*/ 61499 w 123131"/>
                <a:gd name="connsiteY21" fmla="*/ 10946 h 173448"/>
                <a:gd name="connsiteX22" fmla="*/ 61499 w 123131"/>
                <a:gd name="connsiteY22" fmla="*/ 9422 h 173448"/>
                <a:gd name="connsiteX23" fmla="*/ 61499 w 123131"/>
                <a:gd name="connsiteY23" fmla="*/ 8946 h 173448"/>
                <a:gd name="connsiteX24" fmla="*/ 60737 w 123131"/>
                <a:gd name="connsiteY24" fmla="*/ 8089 h 173448"/>
                <a:gd name="connsiteX25" fmla="*/ 59785 w 123131"/>
                <a:gd name="connsiteY25" fmla="*/ 10089 h 173448"/>
                <a:gd name="connsiteX26" fmla="*/ 60737 w 123131"/>
                <a:gd name="connsiteY26" fmla="*/ 13423 h 173448"/>
                <a:gd name="connsiteX27" fmla="*/ 61404 w 123131"/>
                <a:gd name="connsiteY27" fmla="*/ 15042 h 173448"/>
                <a:gd name="connsiteX28" fmla="*/ 61404 w 123131"/>
                <a:gd name="connsiteY28" fmla="*/ 17137 h 173448"/>
                <a:gd name="connsiteX29" fmla="*/ 61404 w 123131"/>
                <a:gd name="connsiteY29" fmla="*/ 17137 h 173448"/>
                <a:gd name="connsiteX30" fmla="*/ 59689 w 123131"/>
                <a:gd name="connsiteY30" fmla="*/ 15328 h 173448"/>
                <a:gd name="connsiteX31" fmla="*/ 59023 w 123131"/>
                <a:gd name="connsiteY31" fmla="*/ 12566 h 173448"/>
                <a:gd name="connsiteX32" fmla="*/ 57689 w 123131"/>
                <a:gd name="connsiteY32" fmla="*/ 10470 h 173448"/>
                <a:gd name="connsiteX33" fmla="*/ 57022 w 123131"/>
                <a:gd name="connsiteY33" fmla="*/ 11994 h 173448"/>
                <a:gd name="connsiteX34" fmla="*/ 57594 w 123131"/>
                <a:gd name="connsiteY34" fmla="*/ 14280 h 173448"/>
                <a:gd name="connsiteX35" fmla="*/ 56737 w 123131"/>
                <a:gd name="connsiteY35" fmla="*/ 15708 h 173448"/>
                <a:gd name="connsiteX36" fmla="*/ 55689 w 123131"/>
                <a:gd name="connsiteY36" fmla="*/ 13232 h 173448"/>
                <a:gd name="connsiteX37" fmla="*/ 55689 w 123131"/>
                <a:gd name="connsiteY37" fmla="*/ 9994 h 173448"/>
                <a:gd name="connsiteX38" fmla="*/ 55689 w 123131"/>
                <a:gd name="connsiteY38" fmla="*/ 8184 h 173448"/>
                <a:gd name="connsiteX39" fmla="*/ 54546 w 123131"/>
                <a:gd name="connsiteY39" fmla="*/ 7136 h 173448"/>
                <a:gd name="connsiteX40" fmla="*/ 53784 w 123131"/>
                <a:gd name="connsiteY40" fmla="*/ 8660 h 173448"/>
                <a:gd name="connsiteX41" fmla="*/ 53784 w 123131"/>
                <a:gd name="connsiteY41" fmla="*/ 11423 h 173448"/>
                <a:gd name="connsiteX42" fmla="*/ 53784 w 123131"/>
                <a:gd name="connsiteY42" fmla="*/ 14566 h 173448"/>
                <a:gd name="connsiteX43" fmla="*/ 52165 w 123131"/>
                <a:gd name="connsiteY43" fmla="*/ 13327 h 173448"/>
                <a:gd name="connsiteX44" fmla="*/ 52165 w 123131"/>
                <a:gd name="connsiteY44" fmla="*/ 11041 h 173448"/>
                <a:gd name="connsiteX45" fmla="*/ 52165 w 123131"/>
                <a:gd name="connsiteY45" fmla="*/ 7803 h 173448"/>
                <a:gd name="connsiteX46" fmla="*/ 50422 w 123131"/>
                <a:gd name="connsiteY46" fmla="*/ 7641 h 173448"/>
                <a:gd name="connsiteX47" fmla="*/ 50260 w 123131"/>
                <a:gd name="connsiteY47" fmla="*/ 7803 h 173448"/>
                <a:gd name="connsiteX48" fmla="*/ 49688 w 123131"/>
                <a:gd name="connsiteY48" fmla="*/ 10184 h 173448"/>
                <a:gd name="connsiteX49" fmla="*/ 49688 w 123131"/>
                <a:gd name="connsiteY49" fmla="*/ 12851 h 173448"/>
                <a:gd name="connsiteX50" fmla="*/ 49688 w 123131"/>
                <a:gd name="connsiteY50" fmla="*/ 13994 h 173448"/>
                <a:gd name="connsiteX51" fmla="*/ 48545 w 123131"/>
                <a:gd name="connsiteY51" fmla="*/ 9232 h 173448"/>
                <a:gd name="connsiteX52" fmla="*/ 48545 w 123131"/>
                <a:gd name="connsiteY52" fmla="*/ 7612 h 173448"/>
                <a:gd name="connsiteX53" fmla="*/ 47593 w 123131"/>
                <a:gd name="connsiteY53" fmla="*/ 6374 h 173448"/>
                <a:gd name="connsiteX54" fmla="*/ 47593 w 123131"/>
                <a:gd name="connsiteY54" fmla="*/ 6374 h 173448"/>
                <a:gd name="connsiteX55" fmla="*/ 46831 w 123131"/>
                <a:gd name="connsiteY55" fmla="*/ 9613 h 173448"/>
                <a:gd name="connsiteX56" fmla="*/ 46831 w 123131"/>
                <a:gd name="connsiteY56" fmla="*/ 12661 h 173448"/>
                <a:gd name="connsiteX57" fmla="*/ 45688 w 123131"/>
                <a:gd name="connsiteY57" fmla="*/ 5707 h 173448"/>
                <a:gd name="connsiteX58" fmla="*/ 46164 w 123131"/>
                <a:gd name="connsiteY58" fmla="*/ 3707 h 173448"/>
                <a:gd name="connsiteX59" fmla="*/ 45402 w 123131"/>
                <a:gd name="connsiteY59" fmla="*/ 1707 h 173448"/>
                <a:gd name="connsiteX60" fmla="*/ 44068 w 123131"/>
                <a:gd name="connsiteY60" fmla="*/ 1707 h 173448"/>
                <a:gd name="connsiteX61" fmla="*/ 42354 w 123131"/>
                <a:gd name="connsiteY61" fmla="*/ 5422 h 173448"/>
                <a:gd name="connsiteX62" fmla="*/ 43497 w 123131"/>
                <a:gd name="connsiteY62" fmla="*/ 10470 h 173448"/>
                <a:gd name="connsiteX63" fmla="*/ 43497 w 123131"/>
                <a:gd name="connsiteY63" fmla="*/ 12089 h 173448"/>
                <a:gd name="connsiteX64" fmla="*/ 41973 w 123131"/>
                <a:gd name="connsiteY64" fmla="*/ 11137 h 173448"/>
                <a:gd name="connsiteX65" fmla="*/ 41401 w 123131"/>
                <a:gd name="connsiteY65" fmla="*/ 8755 h 173448"/>
                <a:gd name="connsiteX66" fmla="*/ 40354 w 123131"/>
                <a:gd name="connsiteY66" fmla="*/ 6660 h 173448"/>
                <a:gd name="connsiteX67" fmla="*/ 38639 w 123131"/>
                <a:gd name="connsiteY67" fmla="*/ 7612 h 173448"/>
                <a:gd name="connsiteX68" fmla="*/ 38639 w 123131"/>
                <a:gd name="connsiteY68" fmla="*/ 10470 h 173448"/>
                <a:gd name="connsiteX69" fmla="*/ 38639 w 123131"/>
                <a:gd name="connsiteY69" fmla="*/ 12089 h 173448"/>
                <a:gd name="connsiteX70" fmla="*/ 36067 w 123131"/>
                <a:gd name="connsiteY70" fmla="*/ 6469 h 173448"/>
                <a:gd name="connsiteX71" fmla="*/ 36067 w 123131"/>
                <a:gd name="connsiteY71" fmla="*/ 4850 h 173448"/>
                <a:gd name="connsiteX72" fmla="*/ 35115 w 123131"/>
                <a:gd name="connsiteY72" fmla="*/ 3707 h 173448"/>
                <a:gd name="connsiteX73" fmla="*/ 34543 w 123131"/>
                <a:gd name="connsiteY73" fmla="*/ 3707 h 173448"/>
                <a:gd name="connsiteX74" fmla="*/ 34543 w 123131"/>
                <a:gd name="connsiteY74" fmla="*/ 7136 h 173448"/>
                <a:gd name="connsiteX75" fmla="*/ 36163 w 123131"/>
                <a:gd name="connsiteY75" fmla="*/ 11041 h 173448"/>
                <a:gd name="connsiteX76" fmla="*/ 36163 w 123131"/>
                <a:gd name="connsiteY76" fmla="*/ 12375 h 173448"/>
                <a:gd name="connsiteX77" fmla="*/ 35686 w 123131"/>
                <a:gd name="connsiteY77" fmla="*/ 12375 h 173448"/>
                <a:gd name="connsiteX78" fmla="*/ 32924 w 123131"/>
                <a:gd name="connsiteY78" fmla="*/ 6850 h 173448"/>
                <a:gd name="connsiteX79" fmla="*/ 30162 w 123131"/>
                <a:gd name="connsiteY79" fmla="*/ 4850 h 173448"/>
                <a:gd name="connsiteX80" fmla="*/ 28733 w 123131"/>
                <a:gd name="connsiteY80" fmla="*/ 5422 h 173448"/>
                <a:gd name="connsiteX81" fmla="*/ 28733 w 123131"/>
                <a:gd name="connsiteY81" fmla="*/ 6279 h 173448"/>
                <a:gd name="connsiteX82" fmla="*/ 31781 w 123131"/>
                <a:gd name="connsiteY82" fmla="*/ 9613 h 173448"/>
                <a:gd name="connsiteX83" fmla="*/ 33877 w 123131"/>
                <a:gd name="connsiteY83" fmla="*/ 13709 h 173448"/>
                <a:gd name="connsiteX84" fmla="*/ 32353 w 123131"/>
                <a:gd name="connsiteY84" fmla="*/ 13709 h 173448"/>
                <a:gd name="connsiteX85" fmla="*/ 31210 w 123131"/>
                <a:gd name="connsiteY85" fmla="*/ 11803 h 173448"/>
                <a:gd name="connsiteX86" fmla="*/ 31210 w 123131"/>
                <a:gd name="connsiteY86" fmla="*/ 11803 h 173448"/>
                <a:gd name="connsiteX87" fmla="*/ 31210 w 123131"/>
                <a:gd name="connsiteY87" fmla="*/ 13327 h 173448"/>
                <a:gd name="connsiteX88" fmla="*/ 31210 w 123131"/>
                <a:gd name="connsiteY88" fmla="*/ 15232 h 173448"/>
                <a:gd name="connsiteX89" fmla="*/ 28733 w 123131"/>
                <a:gd name="connsiteY89" fmla="*/ 10565 h 173448"/>
                <a:gd name="connsiteX90" fmla="*/ 23685 w 123131"/>
                <a:gd name="connsiteY90" fmla="*/ 5707 h 173448"/>
                <a:gd name="connsiteX91" fmla="*/ 22828 w 123131"/>
                <a:gd name="connsiteY91" fmla="*/ 5707 h 173448"/>
                <a:gd name="connsiteX92" fmla="*/ 22828 w 123131"/>
                <a:gd name="connsiteY92" fmla="*/ 7803 h 173448"/>
                <a:gd name="connsiteX93" fmla="*/ 24256 w 123131"/>
                <a:gd name="connsiteY93" fmla="*/ 10089 h 173448"/>
                <a:gd name="connsiteX94" fmla="*/ 26066 w 123131"/>
                <a:gd name="connsiteY94" fmla="*/ 13327 h 173448"/>
                <a:gd name="connsiteX95" fmla="*/ 26066 w 123131"/>
                <a:gd name="connsiteY95" fmla="*/ 16375 h 173448"/>
                <a:gd name="connsiteX96" fmla="*/ 23875 w 123131"/>
                <a:gd name="connsiteY96" fmla="*/ 15137 h 173448"/>
                <a:gd name="connsiteX97" fmla="*/ 22066 w 123131"/>
                <a:gd name="connsiteY97" fmla="*/ 12375 h 173448"/>
                <a:gd name="connsiteX98" fmla="*/ 20161 w 123131"/>
                <a:gd name="connsiteY98" fmla="*/ 12375 h 173448"/>
                <a:gd name="connsiteX99" fmla="*/ 20161 w 123131"/>
                <a:gd name="connsiteY99" fmla="*/ 13613 h 173448"/>
                <a:gd name="connsiteX100" fmla="*/ 21875 w 123131"/>
                <a:gd name="connsiteY100" fmla="*/ 15804 h 173448"/>
                <a:gd name="connsiteX101" fmla="*/ 22923 w 123131"/>
                <a:gd name="connsiteY101" fmla="*/ 18280 h 173448"/>
                <a:gd name="connsiteX102" fmla="*/ 22189 w 123131"/>
                <a:gd name="connsiteY102" fmla="*/ 19252 h 173448"/>
                <a:gd name="connsiteX103" fmla="*/ 21875 w 123131"/>
                <a:gd name="connsiteY103" fmla="*/ 19233 h 173448"/>
                <a:gd name="connsiteX104" fmla="*/ 20446 w 123131"/>
                <a:gd name="connsiteY104" fmla="*/ 17709 h 173448"/>
                <a:gd name="connsiteX105" fmla="*/ 17779 w 123131"/>
                <a:gd name="connsiteY105" fmla="*/ 12470 h 173448"/>
                <a:gd name="connsiteX106" fmla="*/ 16255 w 123131"/>
                <a:gd name="connsiteY106" fmla="*/ 10089 h 173448"/>
                <a:gd name="connsiteX107" fmla="*/ 14350 w 123131"/>
                <a:gd name="connsiteY107" fmla="*/ 8660 h 173448"/>
                <a:gd name="connsiteX108" fmla="*/ 13207 w 123131"/>
                <a:gd name="connsiteY108" fmla="*/ 8660 h 173448"/>
                <a:gd name="connsiteX109" fmla="*/ 13207 w 123131"/>
                <a:gd name="connsiteY109" fmla="*/ 10184 h 173448"/>
                <a:gd name="connsiteX110" fmla="*/ 14065 w 123131"/>
                <a:gd name="connsiteY110" fmla="*/ 11232 h 173448"/>
                <a:gd name="connsiteX111" fmla="*/ 16636 w 123131"/>
                <a:gd name="connsiteY111" fmla="*/ 14756 h 173448"/>
                <a:gd name="connsiteX112" fmla="*/ 16636 w 123131"/>
                <a:gd name="connsiteY112" fmla="*/ 16375 h 173448"/>
                <a:gd name="connsiteX113" fmla="*/ 15874 w 123131"/>
                <a:gd name="connsiteY113" fmla="*/ 16375 h 173448"/>
                <a:gd name="connsiteX114" fmla="*/ 14160 w 123131"/>
                <a:gd name="connsiteY114" fmla="*/ 14566 h 173448"/>
                <a:gd name="connsiteX115" fmla="*/ 12636 w 123131"/>
                <a:gd name="connsiteY115" fmla="*/ 12375 h 173448"/>
                <a:gd name="connsiteX116" fmla="*/ 10826 w 123131"/>
                <a:gd name="connsiteY116" fmla="*/ 12375 h 173448"/>
                <a:gd name="connsiteX117" fmla="*/ 10826 w 123131"/>
                <a:gd name="connsiteY117" fmla="*/ 14280 h 173448"/>
                <a:gd name="connsiteX118" fmla="*/ 12160 w 123131"/>
                <a:gd name="connsiteY118" fmla="*/ 15804 h 173448"/>
                <a:gd name="connsiteX119" fmla="*/ 16255 w 123131"/>
                <a:gd name="connsiteY119" fmla="*/ 20948 h 173448"/>
                <a:gd name="connsiteX120" fmla="*/ 16255 w 123131"/>
                <a:gd name="connsiteY120" fmla="*/ 22948 h 173448"/>
                <a:gd name="connsiteX121" fmla="*/ 15303 w 123131"/>
                <a:gd name="connsiteY121" fmla="*/ 22948 h 173448"/>
                <a:gd name="connsiteX122" fmla="*/ 14446 w 123131"/>
                <a:gd name="connsiteY122" fmla="*/ 21900 h 173448"/>
                <a:gd name="connsiteX123" fmla="*/ 13017 w 123131"/>
                <a:gd name="connsiteY123" fmla="*/ 19899 h 173448"/>
                <a:gd name="connsiteX124" fmla="*/ 11112 w 123131"/>
                <a:gd name="connsiteY124" fmla="*/ 18280 h 173448"/>
                <a:gd name="connsiteX125" fmla="*/ 9797 w 123131"/>
                <a:gd name="connsiteY125" fmla="*/ 18966 h 173448"/>
                <a:gd name="connsiteX126" fmla="*/ 9778 w 123131"/>
                <a:gd name="connsiteY126" fmla="*/ 19519 h 173448"/>
                <a:gd name="connsiteX127" fmla="*/ 11112 w 123131"/>
                <a:gd name="connsiteY127" fmla="*/ 21424 h 173448"/>
                <a:gd name="connsiteX128" fmla="*/ 12445 w 123131"/>
                <a:gd name="connsiteY128" fmla="*/ 23138 h 173448"/>
                <a:gd name="connsiteX129" fmla="*/ 12445 w 123131"/>
                <a:gd name="connsiteY129" fmla="*/ 24091 h 173448"/>
                <a:gd name="connsiteX130" fmla="*/ 12445 w 123131"/>
                <a:gd name="connsiteY130" fmla="*/ 24662 h 173448"/>
                <a:gd name="connsiteX131" fmla="*/ 10350 w 123131"/>
                <a:gd name="connsiteY131" fmla="*/ 24662 h 173448"/>
                <a:gd name="connsiteX132" fmla="*/ 8826 w 123131"/>
                <a:gd name="connsiteY132" fmla="*/ 21995 h 173448"/>
                <a:gd name="connsiteX133" fmla="*/ 7397 w 123131"/>
                <a:gd name="connsiteY133" fmla="*/ 19233 h 173448"/>
                <a:gd name="connsiteX134" fmla="*/ 6730 w 123131"/>
                <a:gd name="connsiteY134" fmla="*/ 18757 h 173448"/>
                <a:gd name="connsiteX135" fmla="*/ 5778 w 123131"/>
                <a:gd name="connsiteY135" fmla="*/ 19233 h 173448"/>
                <a:gd name="connsiteX136" fmla="*/ 5778 w 123131"/>
                <a:gd name="connsiteY136" fmla="*/ 20186 h 173448"/>
                <a:gd name="connsiteX137" fmla="*/ 7111 w 123131"/>
                <a:gd name="connsiteY137" fmla="*/ 23614 h 173448"/>
                <a:gd name="connsiteX138" fmla="*/ 9683 w 123131"/>
                <a:gd name="connsiteY138" fmla="*/ 26377 h 173448"/>
                <a:gd name="connsiteX139" fmla="*/ 10255 w 123131"/>
                <a:gd name="connsiteY139" fmla="*/ 28282 h 173448"/>
                <a:gd name="connsiteX140" fmla="*/ 9016 w 123131"/>
                <a:gd name="connsiteY140" fmla="*/ 28282 h 173448"/>
                <a:gd name="connsiteX141" fmla="*/ 7683 w 123131"/>
                <a:gd name="connsiteY141" fmla="*/ 26758 h 173448"/>
                <a:gd name="connsiteX142" fmla="*/ 7016 w 123131"/>
                <a:gd name="connsiteY142" fmla="*/ 25615 h 173448"/>
                <a:gd name="connsiteX143" fmla="*/ 5968 w 123131"/>
                <a:gd name="connsiteY143" fmla="*/ 25615 h 173448"/>
                <a:gd name="connsiteX144" fmla="*/ 5492 w 123131"/>
                <a:gd name="connsiteY144" fmla="*/ 27615 h 173448"/>
                <a:gd name="connsiteX145" fmla="*/ 6825 w 123131"/>
                <a:gd name="connsiteY145" fmla="*/ 29901 h 173448"/>
                <a:gd name="connsiteX146" fmla="*/ 5959 w 123131"/>
                <a:gd name="connsiteY146" fmla="*/ 30939 h 173448"/>
                <a:gd name="connsiteX147" fmla="*/ 5206 w 123131"/>
                <a:gd name="connsiteY147" fmla="*/ 30663 h 173448"/>
                <a:gd name="connsiteX148" fmla="*/ 4444 w 123131"/>
                <a:gd name="connsiteY148" fmla="*/ 29615 h 173448"/>
                <a:gd name="connsiteX149" fmla="*/ 2444 w 123131"/>
                <a:gd name="connsiteY149" fmla="*/ 26948 h 173448"/>
                <a:gd name="connsiteX150" fmla="*/ -32 w 123131"/>
                <a:gd name="connsiteY150" fmla="*/ 25996 h 173448"/>
                <a:gd name="connsiteX151" fmla="*/ 920 w 123131"/>
                <a:gd name="connsiteY151" fmla="*/ 29520 h 173448"/>
                <a:gd name="connsiteX152" fmla="*/ 2444 w 123131"/>
                <a:gd name="connsiteY152" fmla="*/ 31044 h 173448"/>
                <a:gd name="connsiteX153" fmla="*/ 3873 w 123131"/>
                <a:gd name="connsiteY153" fmla="*/ 32663 h 173448"/>
                <a:gd name="connsiteX154" fmla="*/ 3873 w 123131"/>
                <a:gd name="connsiteY154" fmla="*/ 33902 h 173448"/>
                <a:gd name="connsiteX155" fmla="*/ 2920 w 123131"/>
                <a:gd name="connsiteY155" fmla="*/ 33902 h 173448"/>
                <a:gd name="connsiteX156" fmla="*/ 1873 w 123131"/>
                <a:gd name="connsiteY156" fmla="*/ 33902 h 173448"/>
                <a:gd name="connsiteX157" fmla="*/ 1873 w 123131"/>
                <a:gd name="connsiteY157" fmla="*/ 33902 h 173448"/>
                <a:gd name="connsiteX158" fmla="*/ 7873 w 123131"/>
                <a:gd name="connsiteY158" fmla="*/ 56952 h 173448"/>
                <a:gd name="connsiteX159" fmla="*/ 13112 w 123131"/>
                <a:gd name="connsiteY159" fmla="*/ 73335 h 173448"/>
                <a:gd name="connsiteX160" fmla="*/ 18732 w 123131"/>
                <a:gd name="connsiteY160" fmla="*/ 89718 h 173448"/>
                <a:gd name="connsiteX161" fmla="*/ 35591 w 123131"/>
                <a:gd name="connsiteY161" fmla="*/ 137343 h 173448"/>
                <a:gd name="connsiteX162" fmla="*/ 42640 w 123131"/>
                <a:gd name="connsiteY162" fmla="*/ 152011 h 173448"/>
                <a:gd name="connsiteX163" fmla="*/ 48545 w 123131"/>
                <a:gd name="connsiteY163" fmla="*/ 158869 h 173448"/>
                <a:gd name="connsiteX164" fmla="*/ 49116 w 123131"/>
                <a:gd name="connsiteY164" fmla="*/ 158869 h 173448"/>
                <a:gd name="connsiteX165" fmla="*/ 50260 w 123131"/>
                <a:gd name="connsiteY165" fmla="*/ 161251 h 173448"/>
                <a:gd name="connsiteX166" fmla="*/ 51593 w 123131"/>
                <a:gd name="connsiteY166" fmla="*/ 162965 h 173448"/>
                <a:gd name="connsiteX167" fmla="*/ 52546 w 123131"/>
                <a:gd name="connsiteY167" fmla="*/ 164490 h 173448"/>
                <a:gd name="connsiteX168" fmla="*/ 52546 w 123131"/>
                <a:gd name="connsiteY168" fmla="*/ 163156 h 173448"/>
                <a:gd name="connsiteX169" fmla="*/ 52546 w 123131"/>
                <a:gd name="connsiteY169" fmla="*/ 160108 h 173448"/>
                <a:gd name="connsiteX170" fmla="*/ 54165 w 123131"/>
                <a:gd name="connsiteY170" fmla="*/ 161251 h 173448"/>
                <a:gd name="connsiteX171" fmla="*/ 54165 w 123131"/>
                <a:gd name="connsiteY171" fmla="*/ 163537 h 173448"/>
                <a:gd name="connsiteX172" fmla="*/ 54165 w 123131"/>
                <a:gd name="connsiteY172" fmla="*/ 166775 h 173448"/>
                <a:gd name="connsiteX173" fmla="*/ 55746 w 123131"/>
                <a:gd name="connsiteY173" fmla="*/ 167099 h 173448"/>
                <a:gd name="connsiteX174" fmla="*/ 56070 w 123131"/>
                <a:gd name="connsiteY174" fmla="*/ 166775 h 173448"/>
                <a:gd name="connsiteX175" fmla="*/ 56641 w 123131"/>
                <a:gd name="connsiteY175" fmla="*/ 164490 h 173448"/>
                <a:gd name="connsiteX176" fmla="*/ 56641 w 123131"/>
                <a:gd name="connsiteY176" fmla="*/ 161727 h 173448"/>
                <a:gd name="connsiteX177" fmla="*/ 57118 w 123131"/>
                <a:gd name="connsiteY177" fmla="*/ 160679 h 173448"/>
                <a:gd name="connsiteX178" fmla="*/ 58165 w 123131"/>
                <a:gd name="connsiteY178" fmla="*/ 165346 h 173448"/>
                <a:gd name="connsiteX179" fmla="*/ 58165 w 123131"/>
                <a:gd name="connsiteY179" fmla="*/ 166966 h 173448"/>
                <a:gd name="connsiteX180" fmla="*/ 59118 w 123131"/>
                <a:gd name="connsiteY180" fmla="*/ 168204 h 173448"/>
                <a:gd name="connsiteX181" fmla="*/ 59118 w 123131"/>
                <a:gd name="connsiteY181" fmla="*/ 168204 h 173448"/>
                <a:gd name="connsiteX182" fmla="*/ 59975 w 123131"/>
                <a:gd name="connsiteY182" fmla="*/ 164870 h 173448"/>
                <a:gd name="connsiteX183" fmla="*/ 59975 w 123131"/>
                <a:gd name="connsiteY183" fmla="*/ 161822 h 173448"/>
                <a:gd name="connsiteX184" fmla="*/ 61118 w 123131"/>
                <a:gd name="connsiteY184" fmla="*/ 168871 h 173448"/>
                <a:gd name="connsiteX185" fmla="*/ 60547 w 123131"/>
                <a:gd name="connsiteY185" fmla="*/ 170776 h 173448"/>
                <a:gd name="connsiteX186" fmla="*/ 61308 w 123131"/>
                <a:gd name="connsiteY186" fmla="*/ 172871 h 173448"/>
                <a:gd name="connsiteX187" fmla="*/ 62642 w 123131"/>
                <a:gd name="connsiteY187" fmla="*/ 172871 h 173448"/>
                <a:gd name="connsiteX188" fmla="*/ 64452 w 123131"/>
                <a:gd name="connsiteY188" fmla="*/ 169157 h 173448"/>
                <a:gd name="connsiteX189" fmla="*/ 63309 w 123131"/>
                <a:gd name="connsiteY189" fmla="*/ 164108 h 173448"/>
                <a:gd name="connsiteX190" fmla="*/ 63309 w 123131"/>
                <a:gd name="connsiteY190" fmla="*/ 162489 h 173448"/>
                <a:gd name="connsiteX191" fmla="*/ 64928 w 123131"/>
                <a:gd name="connsiteY191" fmla="*/ 163441 h 173448"/>
                <a:gd name="connsiteX192" fmla="*/ 65499 w 123131"/>
                <a:gd name="connsiteY192" fmla="*/ 165823 h 173448"/>
                <a:gd name="connsiteX193" fmla="*/ 66547 w 123131"/>
                <a:gd name="connsiteY193" fmla="*/ 168014 h 173448"/>
                <a:gd name="connsiteX194" fmla="*/ 68262 w 123131"/>
                <a:gd name="connsiteY194" fmla="*/ 167061 h 173448"/>
                <a:gd name="connsiteX195" fmla="*/ 68262 w 123131"/>
                <a:gd name="connsiteY195" fmla="*/ 164108 h 173448"/>
                <a:gd name="connsiteX196" fmla="*/ 68262 w 123131"/>
                <a:gd name="connsiteY196" fmla="*/ 162489 h 173448"/>
                <a:gd name="connsiteX197" fmla="*/ 70833 w 123131"/>
                <a:gd name="connsiteY197" fmla="*/ 168108 h 173448"/>
                <a:gd name="connsiteX198" fmla="*/ 70833 w 123131"/>
                <a:gd name="connsiteY198" fmla="*/ 169728 h 173448"/>
                <a:gd name="connsiteX199" fmla="*/ 71881 w 123131"/>
                <a:gd name="connsiteY199" fmla="*/ 170966 h 173448"/>
                <a:gd name="connsiteX200" fmla="*/ 72453 w 123131"/>
                <a:gd name="connsiteY200" fmla="*/ 170966 h 173448"/>
                <a:gd name="connsiteX201" fmla="*/ 72453 w 123131"/>
                <a:gd name="connsiteY201" fmla="*/ 167537 h 173448"/>
                <a:gd name="connsiteX202" fmla="*/ 70738 w 123131"/>
                <a:gd name="connsiteY202" fmla="*/ 163632 h 173448"/>
                <a:gd name="connsiteX203" fmla="*/ 70738 w 123131"/>
                <a:gd name="connsiteY203" fmla="*/ 162298 h 173448"/>
                <a:gd name="connsiteX204" fmla="*/ 71215 w 123131"/>
                <a:gd name="connsiteY204" fmla="*/ 162298 h 173448"/>
                <a:gd name="connsiteX205" fmla="*/ 73977 w 123131"/>
                <a:gd name="connsiteY205" fmla="*/ 167823 h 173448"/>
                <a:gd name="connsiteX206" fmla="*/ 76739 w 123131"/>
                <a:gd name="connsiteY206" fmla="*/ 169823 h 173448"/>
                <a:gd name="connsiteX207" fmla="*/ 78263 w 123131"/>
                <a:gd name="connsiteY207" fmla="*/ 169252 h 173448"/>
                <a:gd name="connsiteX208" fmla="*/ 78263 w 123131"/>
                <a:gd name="connsiteY208" fmla="*/ 168299 h 173448"/>
                <a:gd name="connsiteX209" fmla="*/ 75215 w 123131"/>
                <a:gd name="connsiteY209" fmla="*/ 165061 h 173448"/>
                <a:gd name="connsiteX210" fmla="*/ 73215 w 123131"/>
                <a:gd name="connsiteY210" fmla="*/ 160870 h 173448"/>
                <a:gd name="connsiteX211" fmla="*/ 74644 w 123131"/>
                <a:gd name="connsiteY211" fmla="*/ 160870 h 173448"/>
                <a:gd name="connsiteX212" fmla="*/ 75882 w 123131"/>
                <a:gd name="connsiteY212" fmla="*/ 162774 h 173448"/>
                <a:gd name="connsiteX213" fmla="*/ 75882 w 123131"/>
                <a:gd name="connsiteY213" fmla="*/ 162774 h 173448"/>
                <a:gd name="connsiteX214" fmla="*/ 75882 w 123131"/>
                <a:gd name="connsiteY214" fmla="*/ 161251 h 173448"/>
                <a:gd name="connsiteX215" fmla="*/ 75882 w 123131"/>
                <a:gd name="connsiteY215" fmla="*/ 159346 h 173448"/>
                <a:gd name="connsiteX216" fmla="*/ 78358 w 123131"/>
                <a:gd name="connsiteY216" fmla="*/ 163917 h 173448"/>
                <a:gd name="connsiteX217" fmla="*/ 83502 w 123131"/>
                <a:gd name="connsiteY217" fmla="*/ 168871 h 173448"/>
                <a:gd name="connsiteX218" fmla="*/ 84359 w 123131"/>
                <a:gd name="connsiteY218" fmla="*/ 168871 h 173448"/>
                <a:gd name="connsiteX219" fmla="*/ 84359 w 123131"/>
                <a:gd name="connsiteY219" fmla="*/ 166775 h 173448"/>
                <a:gd name="connsiteX220" fmla="*/ 82930 w 123131"/>
                <a:gd name="connsiteY220" fmla="*/ 164490 h 173448"/>
                <a:gd name="connsiteX221" fmla="*/ 81121 w 123131"/>
                <a:gd name="connsiteY221" fmla="*/ 161251 h 173448"/>
                <a:gd name="connsiteX222" fmla="*/ 81121 w 123131"/>
                <a:gd name="connsiteY222" fmla="*/ 158203 h 173448"/>
                <a:gd name="connsiteX223" fmla="*/ 83407 w 123131"/>
                <a:gd name="connsiteY223" fmla="*/ 159441 h 173448"/>
                <a:gd name="connsiteX224" fmla="*/ 85121 w 123131"/>
                <a:gd name="connsiteY224" fmla="*/ 162203 h 173448"/>
                <a:gd name="connsiteX225" fmla="*/ 87121 w 123131"/>
                <a:gd name="connsiteY225" fmla="*/ 162203 h 173448"/>
                <a:gd name="connsiteX226" fmla="*/ 87121 w 123131"/>
                <a:gd name="connsiteY226" fmla="*/ 161060 h 173448"/>
                <a:gd name="connsiteX227" fmla="*/ 85407 w 123131"/>
                <a:gd name="connsiteY227" fmla="*/ 158869 h 173448"/>
                <a:gd name="connsiteX228" fmla="*/ 84359 w 123131"/>
                <a:gd name="connsiteY228" fmla="*/ 156393 h 173448"/>
                <a:gd name="connsiteX229" fmla="*/ 85207 w 123131"/>
                <a:gd name="connsiteY229" fmla="*/ 155345 h 173448"/>
                <a:gd name="connsiteX230" fmla="*/ 85407 w 123131"/>
                <a:gd name="connsiteY230" fmla="*/ 155345 h 173448"/>
                <a:gd name="connsiteX231" fmla="*/ 86836 w 123131"/>
                <a:gd name="connsiteY231" fmla="*/ 156964 h 173448"/>
                <a:gd name="connsiteX232" fmla="*/ 89598 w 123131"/>
                <a:gd name="connsiteY232" fmla="*/ 162108 h 173448"/>
                <a:gd name="connsiteX233" fmla="*/ 91027 w 123131"/>
                <a:gd name="connsiteY233" fmla="*/ 164490 h 173448"/>
                <a:gd name="connsiteX234" fmla="*/ 93027 w 123131"/>
                <a:gd name="connsiteY234" fmla="*/ 166013 h 173448"/>
                <a:gd name="connsiteX235" fmla="*/ 94265 w 123131"/>
                <a:gd name="connsiteY235" fmla="*/ 166013 h 173448"/>
                <a:gd name="connsiteX236" fmla="*/ 94265 w 123131"/>
                <a:gd name="connsiteY236" fmla="*/ 164490 h 173448"/>
                <a:gd name="connsiteX237" fmla="*/ 93313 w 123131"/>
                <a:gd name="connsiteY237" fmla="*/ 163441 h 173448"/>
                <a:gd name="connsiteX238" fmla="*/ 90741 w 123131"/>
                <a:gd name="connsiteY238" fmla="*/ 160012 h 173448"/>
                <a:gd name="connsiteX239" fmla="*/ 90741 w 123131"/>
                <a:gd name="connsiteY239" fmla="*/ 158393 h 173448"/>
                <a:gd name="connsiteX240" fmla="*/ 91503 w 123131"/>
                <a:gd name="connsiteY240" fmla="*/ 158393 h 173448"/>
                <a:gd name="connsiteX241" fmla="*/ 93217 w 123131"/>
                <a:gd name="connsiteY241" fmla="*/ 160298 h 173448"/>
                <a:gd name="connsiteX242" fmla="*/ 94837 w 123131"/>
                <a:gd name="connsiteY242" fmla="*/ 162394 h 173448"/>
                <a:gd name="connsiteX243" fmla="*/ 96646 w 123131"/>
                <a:gd name="connsiteY243" fmla="*/ 162394 h 173448"/>
                <a:gd name="connsiteX244" fmla="*/ 96646 w 123131"/>
                <a:gd name="connsiteY244" fmla="*/ 160489 h 173448"/>
                <a:gd name="connsiteX245" fmla="*/ 95313 w 123131"/>
                <a:gd name="connsiteY245" fmla="*/ 158965 h 173448"/>
                <a:gd name="connsiteX246" fmla="*/ 91122 w 123131"/>
                <a:gd name="connsiteY246" fmla="*/ 153916 h 173448"/>
                <a:gd name="connsiteX247" fmla="*/ 91122 w 123131"/>
                <a:gd name="connsiteY247" fmla="*/ 151916 h 173448"/>
                <a:gd name="connsiteX248" fmla="*/ 92170 w 123131"/>
                <a:gd name="connsiteY248" fmla="*/ 151916 h 173448"/>
                <a:gd name="connsiteX249" fmla="*/ 93027 w 123131"/>
                <a:gd name="connsiteY249" fmla="*/ 153059 h 173448"/>
                <a:gd name="connsiteX250" fmla="*/ 94456 w 123131"/>
                <a:gd name="connsiteY250" fmla="*/ 154965 h 173448"/>
                <a:gd name="connsiteX251" fmla="*/ 96361 w 123131"/>
                <a:gd name="connsiteY251" fmla="*/ 156584 h 173448"/>
                <a:gd name="connsiteX252" fmla="*/ 97675 w 123131"/>
                <a:gd name="connsiteY252" fmla="*/ 155898 h 173448"/>
                <a:gd name="connsiteX253" fmla="*/ 97694 w 123131"/>
                <a:gd name="connsiteY253" fmla="*/ 155345 h 173448"/>
                <a:gd name="connsiteX254" fmla="*/ 96361 w 123131"/>
                <a:gd name="connsiteY254" fmla="*/ 153345 h 173448"/>
                <a:gd name="connsiteX255" fmla="*/ 95027 w 123131"/>
                <a:gd name="connsiteY255" fmla="*/ 151726 h 173448"/>
                <a:gd name="connsiteX256" fmla="*/ 95027 w 123131"/>
                <a:gd name="connsiteY256" fmla="*/ 150773 h 173448"/>
                <a:gd name="connsiteX257" fmla="*/ 95027 w 123131"/>
                <a:gd name="connsiteY257" fmla="*/ 150202 h 173448"/>
                <a:gd name="connsiteX258" fmla="*/ 97218 w 123131"/>
                <a:gd name="connsiteY258" fmla="*/ 150202 h 173448"/>
                <a:gd name="connsiteX259" fmla="*/ 98742 w 123131"/>
                <a:gd name="connsiteY259" fmla="*/ 152773 h 173448"/>
                <a:gd name="connsiteX260" fmla="*/ 100171 w 123131"/>
                <a:gd name="connsiteY260" fmla="*/ 155631 h 173448"/>
                <a:gd name="connsiteX261" fmla="*/ 100837 w 123131"/>
                <a:gd name="connsiteY261" fmla="*/ 155631 h 173448"/>
                <a:gd name="connsiteX262" fmla="*/ 101790 w 123131"/>
                <a:gd name="connsiteY262" fmla="*/ 155059 h 173448"/>
                <a:gd name="connsiteX263" fmla="*/ 101790 w 123131"/>
                <a:gd name="connsiteY263" fmla="*/ 154107 h 173448"/>
                <a:gd name="connsiteX264" fmla="*/ 100361 w 123131"/>
                <a:gd name="connsiteY264" fmla="*/ 150678 h 173448"/>
                <a:gd name="connsiteX265" fmla="*/ 97789 w 123131"/>
                <a:gd name="connsiteY265" fmla="*/ 148011 h 173448"/>
                <a:gd name="connsiteX266" fmla="*/ 97218 w 123131"/>
                <a:gd name="connsiteY266" fmla="*/ 146106 h 173448"/>
                <a:gd name="connsiteX267" fmla="*/ 98427 w 123131"/>
                <a:gd name="connsiteY267" fmla="*/ 145982 h 173448"/>
                <a:gd name="connsiteX268" fmla="*/ 98551 w 123131"/>
                <a:gd name="connsiteY268" fmla="*/ 146106 h 173448"/>
                <a:gd name="connsiteX269" fmla="*/ 99790 w 123131"/>
                <a:gd name="connsiteY269" fmla="*/ 147630 h 173448"/>
                <a:gd name="connsiteX270" fmla="*/ 100552 w 123131"/>
                <a:gd name="connsiteY270" fmla="*/ 148773 h 173448"/>
                <a:gd name="connsiteX271" fmla="*/ 101599 w 123131"/>
                <a:gd name="connsiteY271" fmla="*/ 149344 h 173448"/>
                <a:gd name="connsiteX272" fmla="*/ 102075 w 123131"/>
                <a:gd name="connsiteY272" fmla="*/ 147249 h 173448"/>
                <a:gd name="connsiteX273" fmla="*/ 100837 w 123131"/>
                <a:gd name="connsiteY273" fmla="*/ 144963 h 173448"/>
                <a:gd name="connsiteX274" fmla="*/ 100837 w 123131"/>
                <a:gd name="connsiteY274" fmla="*/ 144011 h 173448"/>
                <a:gd name="connsiteX275" fmla="*/ 101980 w 123131"/>
                <a:gd name="connsiteY275" fmla="*/ 144011 h 173448"/>
                <a:gd name="connsiteX276" fmla="*/ 102838 w 123131"/>
                <a:gd name="connsiteY276" fmla="*/ 144963 h 173448"/>
                <a:gd name="connsiteX277" fmla="*/ 104838 w 123131"/>
                <a:gd name="connsiteY277" fmla="*/ 147630 h 173448"/>
                <a:gd name="connsiteX278" fmla="*/ 107314 w 123131"/>
                <a:gd name="connsiteY278" fmla="*/ 148582 h 173448"/>
                <a:gd name="connsiteX279" fmla="*/ 108172 w 123131"/>
                <a:gd name="connsiteY279" fmla="*/ 147439 h 173448"/>
                <a:gd name="connsiteX280" fmla="*/ 108172 w 123131"/>
                <a:gd name="connsiteY280" fmla="*/ 146582 h 173448"/>
                <a:gd name="connsiteX281" fmla="*/ 105505 w 123131"/>
                <a:gd name="connsiteY281" fmla="*/ 143248 h 173448"/>
                <a:gd name="connsiteX282" fmla="*/ 103981 w 123131"/>
                <a:gd name="connsiteY282" fmla="*/ 141629 h 173448"/>
                <a:gd name="connsiteX283" fmla="*/ 103981 w 123131"/>
                <a:gd name="connsiteY283" fmla="*/ 140391 h 173448"/>
                <a:gd name="connsiteX284" fmla="*/ 104933 w 123131"/>
                <a:gd name="connsiteY284" fmla="*/ 140391 h 173448"/>
                <a:gd name="connsiteX285" fmla="*/ 105981 w 123131"/>
                <a:gd name="connsiteY285" fmla="*/ 140391 h 173448"/>
                <a:gd name="connsiteX286" fmla="*/ 105981 w 123131"/>
                <a:gd name="connsiteY286" fmla="*/ 139248 h 173448"/>
                <a:gd name="connsiteX287" fmla="*/ 105981 w 123131"/>
                <a:gd name="connsiteY287" fmla="*/ 137819 h 173448"/>
                <a:gd name="connsiteX288" fmla="*/ 105981 w 123131"/>
                <a:gd name="connsiteY288" fmla="*/ 136771 h 173448"/>
                <a:gd name="connsiteX289" fmla="*/ 105981 w 123131"/>
                <a:gd name="connsiteY289" fmla="*/ 135152 h 173448"/>
                <a:gd name="connsiteX290" fmla="*/ 107029 w 123131"/>
                <a:gd name="connsiteY290" fmla="*/ 135724 h 173448"/>
                <a:gd name="connsiteX291" fmla="*/ 107505 w 123131"/>
                <a:gd name="connsiteY291" fmla="*/ 137248 h 173448"/>
                <a:gd name="connsiteX292" fmla="*/ 107505 w 123131"/>
                <a:gd name="connsiteY292" fmla="*/ 138772 h 173448"/>
                <a:gd name="connsiteX293" fmla="*/ 107505 w 123131"/>
                <a:gd name="connsiteY293" fmla="*/ 138772 h 173448"/>
                <a:gd name="connsiteX294" fmla="*/ 108267 w 123131"/>
                <a:gd name="connsiteY294" fmla="*/ 139629 h 173448"/>
                <a:gd name="connsiteX295" fmla="*/ 109315 w 123131"/>
                <a:gd name="connsiteY295" fmla="*/ 137534 h 173448"/>
                <a:gd name="connsiteX296" fmla="*/ 108362 w 123131"/>
                <a:gd name="connsiteY296" fmla="*/ 134199 h 173448"/>
                <a:gd name="connsiteX297" fmla="*/ 107695 w 123131"/>
                <a:gd name="connsiteY297" fmla="*/ 132676 h 173448"/>
                <a:gd name="connsiteX298" fmla="*/ 107695 w 123131"/>
                <a:gd name="connsiteY298" fmla="*/ 130485 h 173448"/>
                <a:gd name="connsiteX299" fmla="*/ 107695 w 123131"/>
                <a:gd name="connsiteY299" fmla="*/ 130485 h 173448"/>
                <a:gd name="connsiteX300" fmla="*/ 109505 w 123131"/>
                <a:gd name="connsiteY300" fmla="*/ 132390 h 173448"/>
                <a:gd name="connsiteX301" fmla="*/ 110172 w 123131"/>
                <a:gd name="connsiteY301" fmla="*/ 135057 h 173448"/>
                <a:gd name="connsiteX302" fmla="*/ 111505 w 123131"/>
                <a:gd name="connsiteY302" fmla="*/ 137248 h 173448"/>
                <a:gd name="connsiteX303" fmla="*/ 112172 w 123131"/>
                <a:gd name="connsiteY303" fmla="*/ 135628 h 173448"/>
                <a:gd name="connsiteX304" fmla="*/ 111600 w 123131"/>
                <a:gd name="connsiteY304" fmla="*/ 133343 h 173448"/>
                <a:gd name="connsiteX305" fmla="*/ 112458 w 123131"/>
                <a:gd name="connsiteY305" fmla="*/ 131914 h 173448"/>
                <a:gd name="connsiteX306" fmla="*/ 113601 w 123131"/>
                <a:gd name="connsiteY306" fmla="*/ 134390 h 173448"/>
                <a:gd name="connsiteX307" fmla="*/ 113601 w 123131"/>
                <a:gd name="connsiteY307" fmla="*/ 137629 h 173448"/>
                <a:gd name="connsiteX308" fmla="*/ 113601 w 123131"/>
                <a:gd name="connsiteY308" fmla="*/ 139439 h 173448"/>
                <a:gd name="connsiteX309" fmla="*/ 114839 w 123131"/>
                <a:gd name="connsiteY309" fmla="*/ 140486 h 173448"/>
                <a:gd name="connsiteX310" fmla="*/ 115506 w 123131"/>
                <a:gd name="connsiteY310" fmla="*/ 139057 h 173448"/>
                <a:gd name="connsiteX311" fmla="*/ 115506 w 123131"/>
                <a:gd name="connsiteY311" fmla="*/ 136200 h 173448"/>
                <a:gd name="connsiteX312" fmla="*/ 115506 w 123131"/>
                <a:gd name="connsiteY312" fmla="*/ 133057 h 173448"/>
                <a:gd name="connsiteX313" fmla="*/ 117125 w 123131"/>
                <a:gd name="connsiteY313" fmla="*/ 134295 h 173448"/>
                <a:gd name="connsiteX314" fmla="*/ 117125 w 123131"/>
                <a:gd name="connsiteY314" fmla="*/ 136581 h 173448"/>
                <a:gd name="connsiteX315" fmla="*/ 117125 w 123131"/>
                <a:gd name="connsiteY315" fmla="*/ 139819 h 173448"/>
                <a:gd name="connsiteX316" fmla="*/ 119011 w 123131"/>
                <a:gd name="connsiteY316" fmla="*/ 139934 h 173448"/>
                <a:gd name="connsiteX317" fmla="*/ 119125 w 123131"/>
                <a:gd name="connsiteY317" fmla="*/ 139819 h 173448"/>
                <a:gd name="connsiteX318" fmla="*/ 119697 w 123131"/>
                <a:gd name="connsiteY318" fmla="*/ 137438 h 173448"/>
                <a:gd name="connsiteX319" fmla="*/ 119697 w 123131"/>
                <a:gd name="connsiteY319" fmla="*/ 134676 h 173448"/>
                <a:gd name="connsiteX320" fmla="*/ 120173 w 123131"/>
                <a:gd name="connsiteY320" fmla="*/ 133628 h 173448"/>
                <a:gd name="connsiteX321" fmla="*/ 121316 w 123131"/>
                <a:gd name="connsiteY321" fmla="*/ 138296 h 173448"/>
                <a:gd name="connsiteX322" fmla="*/ 121316 w 123131"/>
                <a:gd name="connsiteY322" fmla="*/ 139915 h 173448"/>
                <a:gd name="connsiteX323" fmla="*/ 122269 w 123131"/>
                <a:gd name="connsiteY323" fmla="*/ 141153 h 173448"/>
                <a:gd name="connsiteX324" fmla="*/ 122269 w 123131"/>
                <a:gd name="connsiteY324" fmla="*/ 141153 h 173448"/>
                <a:gd name="connsiteX325" fmla="*/ 123031 w 123131"/>
                <a:gd name="connsiteY325" fmla="*/ 138105 h 173448"/>
                <a:gd name="connsiteX326" fmla="*/ 104076 w 123131"/>
                <a:gd name="connsiteY326" fmla="*/ 84955 h 17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23131" h="173448">
                  <a:moveTo>
                    <a:pt x="104076" y="84955"/>
                  </a:moveTo>
                  <a:cubicBezTo>
                    <a:pt x="102457" y="82003"/>
                    <a:pt x="100742" y="79145"/>
                    <a:pt x="99123" y="76097"/>
                  </a:cubicBezTo>
                  <a:cubicBezTo>
                    <a:pt x="95599" y="69144"/>
                    <a:pt x="93408" y="61429"/>
                    <a:pt x="90169" y="54285"/>
                  </a:cubicBezTo>
                  <a:cubicBezTo>
                    <a:pt x="86931" y="47141"/>
                    <a:pt x="84169" y="42950"/>
                    <a:pt x="81406" y="37045"/>
                  </a:cubicBezTo>
                  <a:cubicBezTo>
                    <a:pt x="78644" y="31139"/>
                    <a:pt x="77120" y="26853"/>
                    <a:pt x="75024" y="21709"/>
                  </a:cubicBezTo>
                  <a:cubicBezTo>
                    <a:pt x="72072" y="14671"/>
                    <a:pt x="68662" y="7832"/>
                    <a:pt x="64833" y="1231"/>
                  </a:cubicBezTo>
                  <a:lnTo>
                    <a:pt x="64261" y="564"/>
                  </a:lnTo>
                  <a:cubicBezTo>
                    <a:pt x="63623" y="-112"/>
                    <a:pt x="62709" y="-465"/>
                    <a:pt x="61785" y="-389"/>
                  </a:cubicBezTo>
                  <a:cubicBezTo>
                    <a:pt x="61270" y="-293"/>
                    <a:pt x="60918" y="202"/>
                    <a:pt x="61013" y="716"/>
                  </a:cubicBezTo>
                  <a:cubicBezTo>
                    <a:pt x="61013" y="726"/>
                    <a:pt x="61023" y="745"/>
                    <a:pt x="61023" y="755"/>
                  </a:cubicBezTo>
                  <a:cubicBezTo>
                    <a:pt x="60966" y="1002"/>
                    <a:pt x="60966" y="1269"/>
                    <a:pt x="61023" y="1516"/>
                  </a:cubicBezTo>
                  <a:cubicBezTo>
                    <a:pt x="61633" y="2850"/>
                    <a:pt x="62547" y="4021"/>
                    <a:pt x="63690" y="4946"/>
                  </a:cubicBezTo>
                  <a:cubicBezTo>
                    <a:pt x="64242" y="5422"/>
                    <a:pt x="64718" y="5965"/>
                    <a:pt x="65119" y="6565"/>
                  </a:cubicBezTo>
                  <a:cubicBezTo>
                    <a:pt x="65338" y="6946"/>
                    <a:pt x="65338" y="7422"/>
                    <a:pt x="65119" y="7803"/>
                  </a:cubicBezTo>
                  <a:cubicBezTo>
                    <a:pt x="65119" y="7803"/>
                    <a:pt x="64547" y="7803"/>
                    <a:pt x="64166" y="7803"/>
                  </a:cubicBezTo>
                  <a:cubicBezTo>
                    <a:pt x="63785" y="7803"/>
                    <a:pt x="63404" y="7803"/>
                    <a:pt x="63118" y="7803"/>
                  </a:cubicBezTo>
                  <a:cubicBezTo>
                    <a:pt x="62833" y="7803"/>
                    <a:pt x="62642" y="8375"/>
                    <a:pt x="63118" y="8946"/>
                  </a:cubicBezTo>
                  <a:cubicBezTo>
                    <a:pt x="63071" y="9422"/>
                    <a:pt x="63071" y="9898"/>
                    <a:pt x="63118" y="10374"/>
                  </a:cubicBezTo>
                  <a:lnTo>
                    <a:pt x="63118" y="11423"/>
                  </a:lnTo>
                  <a:cubicBezTo>
                    <a:pt x="63118" y="12089"/>
                    <a:pt x="63118" y="12851"/>
                    <a:pt x="63118" y="13042"/>
                  </a:cubicBezTo>
                  <a:cubicBezTo>
                    <a:pt x="62633" y="13089"/>
                    <a:pt x="62175" y="12813"/>
                    <a:pt x="61975" y="12375"/>
                  </a:cubicBezTo>
                  <a:cubicBezTo>
                    <a:pt x="61718" y="11937"/>
                    <a:pt x="61556" y="11451"/>
                    <a:pt x="61499" y="10946"/>
                  </a:cubicBezTo>
                  <a:lnTo>
                    <a:pt x="61499" y="9422"/>
                  </a:lnTo>
                  <a:lnTo>
                    <a:pt x="61499" y="8946"/>
                  </a:lnTo>
                  <a:cubicBezTo>
                    <a:pt x="61499" y="8946"/>
                    <a:pt x="61023" y="8089"/>
                    <a:pt x="60737" y="8089"/>
                  </a:cubicBezTo>
                  <a:cubicBezTo>
                    <a:pt x="60451" y="8089"/>
                    <a:pt x="59785" y="9041"/>
                    <a:pt x="59785" y="10089"/>
                  </a:cubicBezTo>
                  <a:cubicBezTo>
                    <a:pt x="59727" y="11270"/>
                    <a:pt x="60061" y="12442"/>
                    <a:pt x="60737" y="13423"/>
                  </a:cubicBezTo>
                  <a:cubicBezTo>
                    <a:pt x="61052" y="13918"/>
                    <a:pt x="61280" y="14471"/>
                    <a:pt x="61404" y="15042"/>
                  </a:cubicBezTo>
                  <a:cubicBezTo>
                    <a:pt x="61404" y="16661"/>
                    <a:pt x="61404" y="16375"/>
                    <a:pt x="61404" y="17137"/>
                  </a:cubicBezTo>
                  <a:lnTo>
                    <a:pt x="61404" y="17137"/>
                  </a:lnTo>
                  <a:cubicBezTo>
                    <a:pt x="60642" y="15137"/>
                    <a:pt x="60261" y="15994"/>
                    <a:pt x="59689" y="15328"/>
                  </a:cubicBezTo>
                  <a:cubicBezTo>
                    <a:pt x="59223" y="14480"/>
                    <a:pt x="58994" y="13528"/>
                    <a:pt x="59023" y="12566"/>
                  </a:cubicBezTo>
                  <a:cubicBezTo>
                    <a:pt x="59023" y="11708"/>
                    <a:pt x="58451" y="10470"/>
                    <a:pt x="57689" y="10470"/>
                  </a:cubicBezTo>
                  <a:cubicBezTo>
                    <a:pt x="56927" y="10470"/>
                    <a:pt x="56927" y="11327"/>
                    <a:pt x="57022" y="11994"/>
                  </a:cubicBezTo>
                  <a:cubicBezTo>
                    <a:pt x="57260" y="12746"/>
                    <a:pt x="57451" y="13509"/>
                    <a:pt x="57594" y="14280"/>
                  </a:cubicBezTo>
                  <a:cubicBezTo>
                    <a:pt x="57594" y="15042"/>
                    <a:pt x="57594" y="15804"/>
                    <a:pt x="56737" y="15708"/>
                  </a:cubicBezTo>
                  <a:cubicBezTo>
                    <a:pt x="55879" y="15614"/>
                    <a:pt x="55689" y="14185"/>
                    <a:pt x="55689" y="13232"/>
                  </a:cubicBezTo>
                  <a:lnTo>
                    <a:pt x="55689" y="9994"/>
                  </a:lnTo>
                  <a:cubicBezTo>
                    <a:pt x="55784" y="9394"/>
                    <a:pt x="55784" y="8784"/>
                    <a:pt x="55689" y="8184"/>
                  </a:cubicBezTo>
                  <a:cubicBezTo>
                    <a:pt x="55689" y="7708"/>
                    <a:pt x="55022" y="7136"/>
                    <a:pt x="54546" y="7136"/>
                  </a:cubicBezTo>
                  <a:cubicBezTo>
                    <a:pt x="54070" y="7136"/>
                    <a:pt x="53879" y="7993"/>
                    <a:pt x="53784" y="8660"/>
                  </a:cubicBezTo>
                  <a:cubicBezTo>
                    <a:pt x="53698" y="9575"/>
                    <a:pt x="53698" y="10508"/>
                    <a:pt x="53784" y="11423"/>
                  </a:cubicBezTo>
                  <a:cubicBezTo>
                    <a:pt x="53784" y="12661"/>
                    <a:pt x="54355" y="14185"/>
                    <a:pt x="53784" y="14566"/>
                  </a:cubicBezTo>
                  <a:cubicBezTo>
                    <a:pt x="53212" y="14947"/>
                    <a:pt x="52450" y="14566"/>
                    <a:pt x="52165" y="13327"/>
                  </a:cubicBezTo>
                  <a:cubicBezTo>
                    <a:pt x="51974" y="12575"/>
                    <a:pt x="51974" y="11794"/>
                    <a:pt x="52165" y="11041"/>
                  </a:cubicBezTo>
                  <a:cubicBezTo>
                    <a:pt x="52603" y="10003"/>
                    <a:pt x="52603" y="8841"/>
                    <a:pt x="52165" y="7803"/>
                  </a:cubicBezTo>
                  <a:cubicBezTo>
                    <a:pt x="51727" y="7279"/>
                    <a:pt x="50945" y="7203"/>
                    <a:pt x="50422" y="7641"/>
                  </a:cubicBezTo>
                  <a:cubicBezTo>
                    <a:pt x="50364" y="7689"/>
                    <a:pt x="50307" y="7746"/>
                    <a:pt x="50260" y="7803"/>
                  </a:cubicBezTo>
                  <a:cubicBezTo>
                    <a:pt x="49802" y="8508"/>
                    <a:pt x="49603" y="9346"/>
                    <a:pt x="49688" y="10184"/>
                  </a:cubicBezTo>
                  <a:cubicBezTo>
                    <a:pt x="49736" y="11070"/>
                    <a:pt x="49736" y="11966"/>
                    <a:pt x="49688" y="12851"/>
                  </a:cubicBezTo>
                  <a:cubicBezTo>
                    <a:pt x="49688" y="13327"/>
                    <a:pt x="49688" y="13899"/>
                    <a:pt x="49688" y="13994"/>
                  </a:cubicBezTo>
                  <a:cubicBezTo>
                    <a:pt x="48764" y="12584"/>
                    <a:pt x="48364" y="10908"/>
                    <a:pt x="48545" y="9232"/>
                  </a:cubicBezTo>
                  <a:cubicBezTo>
                    <a:pt x="48640" y="8698"/>
                    <a:pt x="48640" y="8146"/>
                    <a:pt x="48545" y="7612"/>
                  </a:cubicBezTo>
                  <a:cubicBezTo>
                    <a:pt x="48545" y="7041"/>
                    <a:pt x="47974" y="6374"/>
                    <a:pt x="47593" y="6374"/>
                  </a:cubicBezTo>
                  <a:cubicBezTo>
                    <a:pt x="47212" y="6374"/>
                    <a:pt x="47593" y="6374"/>
                    <a:pt x="47593" y="6374"/>
                  </a:cubicBezTo>
                  <a:cubicBezTo>
                    <a:pt x="46878" y="7289"/>
                    <a:pt x="46602" y="8470"/>
                    <a:pt x="46831" y="9613"/>
                  </a:cubicBezTo>
                  <a:cubicBezTo>
                    <a:pt x="46831" y="10661"/>
                    <a:pt x="47497" y="11899"/>
                    <a:pt x="46831" y="12661"/>
                  </a:cubicBezTo>
                  <a:cubicBezTo>
                    <a:pt x="45430" y="10632"/>
                    <a:pt x="45011" y="8079"/>
                    <a:pt x="45688" y="5707"/>
                  </a:cubicBezTo>
                  <a:cubicBezTo>
                    <a:pt x="45688" y="5041"/>
                    <a:pt x="45688" y="4469"/>
                    <a:pt x="46164" y="3707"/>
                  </a:cubicBezTo>
                  <a:cubicBezTo>
                    <a:pt x="46231" y="2964"/>
                    <a:pt x="45945" y="2221"/>
                    <a:pt x="45402" y="1707"/>
                  </a:cubicBezTo>
                  <a:cubicBezTo>
                    <a:pt x="45002" y="1421"/>
                    <a:pt x="44469" y="1421"/>
                    <a:pt x="44068" y="1707"/>
                  </a:cubicBezTo>
                  <a:cubicBezTo>
                    <a:pt x="42821" y="2507"/>
                    <a:pt x="42154" y="3955"/>
                    <a:pt x="42354" y="5422"/>
                  </a:cubicBezTo>
                  <a:cubicBezTo>
                    <a:pt x="42611" y="7126"/>
                    <a:pt x="42992" y="8822"/>
                    <a:pt x="43497" y="10470"/>
                  </a:cubicBezTo>
                  <a:cubicBezTo>
                    <a:pt x="43497" y="11041"/>
                    <a:pt x="43497" y="11803"/>
                    <a:pt x="43497" y="12089"/>
                  </a:cubicBezTo>
                  <a:cubicBezTo>
                    <a:pt x="43497" y="12375"/>
                    <a:pt x="42258" y="12089"/>
                    <a:pt x="41973" y="11137"/>
                  </a:cubicBezTo>
                  <a:cubicBezTo>
                    <a:pt x="41678" y="10374"/>
                    <a:pt x="41487" y="9575"/>
                    <a:pt x="41401" y="8755"/>
                  </a:cubicBezTo>
                  <a:cubicBezTo>
                    <a:pt x="41335" y="7946"/>
                    <a:pt x="40963" y="7193"/>
                    <a:pt x="40354" y="6660"/>
                  </a:cubicBezTo>
                  <a:cubicBezTo>
                    <a:pt x="39591" y="6089"/>
                    <a:pt x="38830" y="6660"/>
                    <a:pt x="38639" y="7612"/>
                  </a:cubicBezTo>
                  <a:cubicBezTo>
                    <a:pt x="38506" y="8555"/>
                    <a:pt x="38506" y="9518"/>
                    <a:pt x="38639" y="10470"/>
                  </a:cubicBezTo>
                  <a:lnTo>
                    <a:pt x="38639" y="12089"/>
                  </a:lnTo>
                  <a:cubicBezTo>
                    <a:pt x="37277" y="10489"/>
                    <a:pt x="36382" y="8546"/>
                    <a:pt x="36067" y="6469"/>
                  </a:cubicBezTo>
                  <a:cubicBezTo>
                    <a:pt x="36125" y="5926"/>
                    <a:pt x="36125" y="5393"/>
                    <a:pt x="36067" y="4850"/>
                  </a:cubicBezTo>
                  <a:cubicBezTo>
                    <a:pt x="35943" y="4345"/>
                    <a:pt x="35591" y="3926"/>
                    <a:pt x="35115" y="3707"/>
                  </a:cubicBezTo>
                  <a:cubicBezTo>
                    <a:pt x="34934" y="3602"/>
                    <a:pt x="34724" y="3602"/>
                    <a:pt x="34543" y="3707"/>
                  </a:cubicBezTo>
                  <a:cubicBezTo>
                    <a:pt x="33686" y="4279"/>
                    <a:pt x="33686" y="5803"/>
                    <a:pt x="34543" y="7136"/>
                  </a:cubicBezTo>
                  <a:cubicBezTo>
                    <a:pt x="35400" y="8470"/>
                    <a:pt x="35686" y="9708"/>
                    <a:pt x="36163" y="11041"/>
                  </a:cubicBezTo>
                  <a:cubicBezTo>
                    <a:pt x="36639" y="12375"/>
                    <a:pt x="36163" y="12375"/>
                    <a:pt x="36163" y="12375"/>
                  </a:cubicBezTo>
                  <a:lnTo>
                    <a:pt x="35686" y="12375"/>
                  </a:lnTo>
                  <a:cubicBezTo>
                    <a:pt x="34353" y="10946"/>
                    <a:pt x="34067" y="8470"/>
                    <a:pt x="32924" y="6850"/>
                  </a:cubicBezTo>
                  <a:cubicBezTo>
                    <a:pt x="32210" y="5936"/>
                    <a:pt x="31257" y="5240"/>
                    <a:pt x="30162" y="4850"/>
                  </a:cubicBezTo>
                  <a:cubicBezTo>
                    <a:pt x="29495" y="4850"/>
                    <a:pt x="28638" y="4850"/>
                    <a:pt x="28733" y="5422"/>
                  </a:cubicBezTo>
                  <a:cubicBezTo>
                    <a:pt x="28647" y="5698"/>
                    <a:pt x="28647" y="6003"/>
                    <a:pt x="28733" y="6279"/>
                  </a:cubicBezTo>
                  <a:cubicBezTo>
                    <a:pt x="29686" y="7517"/>
                    <a:pt x="30829" y="8470"/>
                    <a:pt x="31781" y="9613"/>
                  </a:cubicBezTo>
                  <a:cubicBezTo>
                    <a:pt x="32876" y="10737"/>
                    <a:pt x="33610" y="12166"/>
                    <a:pt x="33877" y="13709"/>
                  </a:cubicBezTo>
                  <a:cubicBezTo>
                    <a:pt x="33877" y="14280"/>
                    <a:pt x="32829" y="13709"/>
                    <a:pt x="32353" y="13709"/>
                  </a:cubicBezTo>
                  <a:cubicBezTo>
                    <a:pt x="32010" y="13051"/>
                    <a:pt x="31629" y="12413"/>
                    <a:pt x="31210" y="11803"/>
                  </a:cubicBezTo>
                  <a:lnTo>
                    <a:pt x="31210" y="11803"/>
                  </a:lnTo>
                  <a:cubicBezTo>
                    <a:pt x="30638" y="11803"/>
                    <a:pt x="30638" y="12661"/>
                    <a:pt x="31210" y="13327"/>
                  </a:cubicBezTo>
                  <a:cubicBezTo>
                    <a:pt x="31781" y="13994"/>
                    <a:pt x="31686" y="14947"/>
                    <a:pt x="31210" y="15232"/>
                  </a:cubicBezTo>
                  <a:cubicBezTo>
                    <a:pt x="30105" y="13842"/>
                    <a:pt x="29267" y="12260"/>
                    <a:pt x="28733" y="10565"/>
                  </a:cubicBezTo>
                  <a:cubicBezTo>
                    <a:pt x="27781" y="8327"/>
                    <a:pt x="25961" y="6574"/>
                    <a:pt x="23685" y="5707"/>
                  </a:cubicBezTo>
                  <a:cubicBezTo>
                    <a:pt x="23409" y="5612"/>
                    <a:pt x="23104" y="5612"/>
                    <a:pt x="22828" y="5707"/>
                  </a:cubicBezTo>
                  <a:cubicBezTo>
                    <a:pt x="22256" y="5707"/>
                    <a:pt x="22161" y="7041"/>
                    <a:pt x="22828" y="7803"/>
                  </a:cubicBezTo>
                  <a:cubicBezTo>
                    <a:pt x="23180" y="8641"/>
                    <a:pt x="23656" y="9413"/>
                    <a:pt x="24256" y="10089"/>
                  </a:cubicBezTo>
                  <a:cubicBezTo>
                    <a:pt x="24971" y="11099"/>
                    <a:pt x="25580" y="12184"/>
                    <a:pt x="26066" y="13327"/>
                  </a:cubicBezTo>
                  <a:cubicBezTo>
                    <a:pt x="26542" y="14375"/>
                    <a:pt x="26828" y="15899"/>
                    <a:pt x="26066" y="16375"/>
                  </a:cubicBezTo>
                  <a:cubicBezTo>
                    <a:pt x="25304" y="16852"/>
                    <a:pt x="24447" y="16375"/>
                    <a:pt x="23875" y="15137"/>
                  </a:cubicBezTo>
                  <a:cubicBezTo>
                    <a:pt x="23361" y="14156"/>
                    <a:pt x="22752" y="13232"/>
                    <a:pt x="22066" y="12375"/>
                  </a:cubicBezTo>
                  <a:cubicBezTo>
                    <a:pt x="21399" y="11708"/>
                    <a:pt x="20161" y="11708"/>
                    <a:pt x="20161" y="12375"/>
                  </a:cubicBezTo>
                  <a:cubicBezTo>
                    <a:pt x="20065" y="12785"/>
                    <a:pt x="20065" y="13203"/>
                    <a:pt x="20161" y="13613"/>
                  </a:cubicBezTo>
                  <a:cubicBezTo>
                    <a:pt x="20675" y="14385"/>
                    <a:pt x="21246" y="15118"/>
                    <a:pt x="21875" y="15804"/>
                  </a:cubicBezTo>
                  <a:cubicBezTo>
                    <a:pt x="22494" y="16490"/>
                    <a:pt x="22866" y="17357"/>
                    <a:pt x="22923" y="18280"/>
                  </a:cubicBezTo>
                  <a:cubicBezTo>
                    <a:pt x="22990" y="18747"/>
                    <a:pt x="22666" y="19186"/>
                    <a:pt x="22189" y="19252"/>
                  </a:cubicBezTo>
                  <a:cubicBezTo>
                    <a:pt x="22085" y="19262"/>
                    <a:pt x="21980" y="19262"/>
                    <a:pt x="21875" y="19233"/>
                  </a:cubicBezTo>
                  <a:cubicBezTo>
                    <a:pt x="21304" y="19233"/>
                    <a:pt x="20827" y="18376"/>
                    <a:pt x="20446" y="17709"/>
                  </a:cubicBezTo>
                  <a:lnTo>
                    <a:pt x="17779" y="12470"/>
                  </a:lnTo>
                  <a:cubicBezTo>
                    <a:pt x="17303" y="11708"/>
                    <a:pt x="16827" y="10851"/>
                    <a:pt x="16255" y="10089"/>
                  </a:cubicBezTo>
                  <a:cubicBezTo>
                    <a:pt x="15798" y="9413"/>
                    <a:pt x="15122" y="8918"/>
                    <a:pt x="14350" y="8660"/>
                  </a:cubicBezTo>
                  <a:cubicBezTo>
                    <a:pt x="13998" y="8460"/>
                    <a:pt x="13560" y="8460"/>
                    <a:pt x="13207" y="8660"/>
                  </a:cubicBezTo>
                  <a:cubicBezTo>
                    <a:pt x="12912" y="9127"/>
                    <a:pt x="12912" y="9718"/>
                    <a:pt x="13207" y="10184"/>
                  </a:cubicBezTo>
                  <a:cubicBezTo>
                    <a:pt x="13417" y="10594"/>
                    <a:pt x="13703" y="10946"/>
                    <a:pt x="14065" y="11232"/>
                  </a:cubicBezTo>
                  <a:cubicBezTo>
                    <a:pt x="15131" y="12242"/>
                    <a:pt x="15998" y="13432"/>
                    <a:pt x="16636" y="14756"/>
                  </a:cubicBezTo>
                  <a:cubicBezTo>
                    <a:pt x="16636" y="15328"/>
                    <a:pt x="16636" y="15994"/>
                    <a:pt x="16636" y="16375"/>
                  </a:cubicBezTo>
                  <a:cubicBezTo>
                    <a:pt x="16636" y="16757"/>
                    <a:pt x="16636" y="16375"/>
                    <a:pt x="15874" y="16375"/>
                  </a:cubicBezTo>
                  <a:cubicBezTo>
                    <a:pt x="15141" y="15947"/>
                    <a:pt x="14550" y="15318"/>
                    <a:pt x="14160" y="14566"/>
                  </a:cubicBezTo>
                  <a:cubicBezTo>
                    <a:pt x="13760" y="13766"/>
                    <a:pt x="13245" y="13032"/>
                    <a:pt x="12636" y="12375"/>
                  </a:cubicBezTo>
                  <a:cubicBezTo>
                    <a:pt x="11969" y="12375"/>
                    <a:pt x="11112" y="11803"/>
                    <a:pt x="10826" y="12375"/>
                  </a:cubicBezTo>
                  <a:cubicBezTo>
                    <a:pt x="10560" y="12985"/>
                    <a:pt x="10560" y="13670"/>
                    <a:pt x="10826" y="14280"/>
                  </a:cubicBezTo>
                  <a:cubicBezTo>
                    <a:pt x="11198" y="14852"/>
                    <a:pt x="11645" y="15366"/>
                    <a:pt x="12160" y="15804"/>
                  </a:cubicBezTo>
                  <a:cubicBezTo>
                    <a:pt x="13769" y="17309"/>
                    <a:pt x="15151" y="19043"/>
                    <a:pt x="16255" y="20948"/>
                  </a:cubicBezTo>
                  <a:cubicBezTo>
                    <a:pt x="16255" y="21519"/>
                    <a:pt x="17017" y="22471"/>
                    <a:pt x="16255" y="22948"/>
                  </a:cubicBezTo>
                  <a:cubicBezTo>
                    <a:pt x="15493" y="23424"/>
                    <a:pt x="15589" y="22948"/>
                    <a:pt x="15303" y="22948"/>
                  </a:cubicBezTo>
                  <a:cubicBezTo>
                    <a:pt x="14969" y="22643"/>
                    <a:pt x="14674" y="22291"/>
                    <a:pt x="14446" y="21900"/>
                  </a:cubicBezTo>
                  <a:lnTo>
                    <a:pt x="13017" y="19899"/>
                  </a:lnTo>
                  <a:cubicBezTo>
                    <a:pt x="12550" y="19186"/>
                    <a:pt x="11893" y="18623"/>
                    <a:pt x="11112" y="18280"/>
                  </a:cubicBezTo>
                  <a:cubicBezTo>
                    <a:pt x="10560" y="18109"/>
                    <a:pt x="9969" y="18414"/>
                    <a:pt x="9797" y="18966"/>
                  </a:cubicBezTo>
                  <a:cubicBezTo>
                    <a:pt x="9740" y="19147"/>
                    <a:pt x="9740" y="19338"/>
                    <a:pt x="9778" y="19519"/>
                  </a:cubicBezTo>
                  <a:cubicBezTo>
                    <a:pt x="10055" y="20262"/>
                    <a:pt x="10512" y="20909"/>
                    <a:pt x="11112" y="21424"/>
                  </a:cubicBezTo>
                  <a:cubicBezTo>
                    <a:pt x="11626" y="21938"/>
                    <a:pt x="12083" y="22510"/>
                    <a:pt x="12445" y="23138"/>
                  </a:cubicBezTo>
                  <a:cubicBezTo>
                    <a:pt x="12522" y="23453"/>
                    <a:pt x="12522" y="23777"/>
                    <a:pt x="12445" y="24091"/>
                  </a:cubicBezTo>
                  <a:cubicBezTo>
                    <a:pt x="12445" y="24091"/>
                    <a:pt x="12445" y="24091"/>
                    <a:pt x="12445" y="24662"/>
                  </a:cubicBezTo>
                  <a:cubicBezTo>
                    <a:pt x="12445" y="25233"/>
                    <a:pt x="11016" y="25233"/>
                    <a:pt x="10350" y="24662"/>
                  </a:cubicBezTo>
                  <a:cubicBezTo>
                    <a:pt x="9645" y="23900"/>
                    <a:pt x="9121" y="22986"/>
                    <a:pt x="8826" y="21995"/>
                  </a:cubicBezTo>
                  <a:cubicBezTo>
                    <a:pt x="8426" y="21033"/>
                    <a:pt x="7950" y="20109"/>
                    <a:pt x="7397" y="19233"/>
                  </a:cubicBezTo>
                  <a:cubicBezTo>
                    <a:pt x="7216" y="19023"/>
                    <a:pt x="6988" y="18862"/>
                    <a:pt x="6730" y="18757"/>
                  </a:cubicBezTo>
                  <a:cubicBezTo>
                    <a:pt x="6730" y="18757"/>
                    <a:pt x="5968" y="18757"/>
                    <a:pt x="5778" y="19233"/>
                  </a:cubicBezTo>
                  <a:cubicBezTo>
                    <a:pt x="5721" y="19547"/>
                    <a:pt x="5721" y="19871"/>
                    <a:pt x="5778" y="20186"/>
                  </a:cubicBezTo>
                  <a:cubicBezTo>
                    <a:pt x="5749" y="21462"/>
                    <a:pt x="6225" y="22700"/>
                    <a:pt x="7111" y="23614"/>
                  </a:cubicBezTo>
                  <a:cubicBezTo>
                    <a:pt x="8016" y="24490"/>
                    <a:pt x="8874" y="25415"/>
                    <a:pt x="9683" y="26377"/>
                  </a:cubicBezTo>
                  <a:cubicBezTo>
                    <a:pt x="10131" y="26901"/>
                    <a:pt x="10340" y="27596"/>
                    <a:pt x="10255" y="28282"/>
                  </a:cubicBezTo>
                  <a:cubicBezTo>
                    <a:pt x="10255" y="28853"/>
                    <a:pt x="9493" y="28853"/>
                    <a:pt x="9016" y="28282"/>
                  </a:cubicBezTo>
                  <a:cubicBezTo>
                    <a:pt x="8435" y="27910"/>
                    <a:pt x="7969" y="27386"/>
                    <a:pt x="7683" y="26758"/>
                  </a:cubicBezTo>
                  <a:cubicBezTo>
                    <a:pt x="7492" y="26358"/>
                    <a:pt x="7273" y="25976"/>
                    <a:pt x="7016" y="25615"/>
                  </a:cubicBezTo>
                  <a:cubicBezTo>
                    <a:pt x="6683" y="25463"/>
                    <a:pt x="6302" y="25463"/>
                    <a:pt x="5968" y="25615"/>
                  </a:cubicBezTo>
                  <a:cubicBezTo>
                    <a:pt x="5302" y="25615"/>
                    <a:pt x="5206" y="26758"/>
                    <a:pt x="5492" y="27615"/>
                  </a:cubicBezTo>
                  <a:cubicBezTo>
                    <a:pt x="5844" y="28425"/>
                    <a:pt x="6292" y="29196"/>
                    <a:pt x="6825" y="29901"/>
                  </a:cubicBezTo>
                  <a:cubicBezTo>
                    <a:pt x="6873" y="30425"/>
                    <a:pt x="6483" y="30892"/>
                    <a:pt x="5959" y="30939"/>
                  </a:cubicBezTo>
                  <a:cubicBezTo>
                    <a:pt x="5683" y="30958"/>
                    <a:pt x="5406" y="30863"/>
                    <a:pt x="5206" y="30663"/>
                  </a:cubicBezTo>
                  <a:cubicBezTo>
                    <a:pt x="4883" y="30377"/>
                    <a:pt x="4616" y="30015"/>
                    <a:pt x="4444" y="29615"/>
                  </a:cubicBezTo>
                  <a:cubicBezTo>
                    <a:pt x="3892" y="28653"/>
                    <a:pt x="3216" y="27758"/>
                    <a:pt x="2444" y="26948"/>
                  </a:cubicBezTo>
                  <a:cubicBezTo>
                    <a:pt x="1806" y="26272"/>
                    <a:pt x="892" y="25919"/>
                    <a:pt x="-32" y="25996"/>
                  </a:cubicBezTo>
                  <a:lnTo>
                    <a:pt x="920" y="29520"/>
                  </a:lnTo>
                  <a:lnTo>
                    <a:pt x="2444" y="31044"/>
                  </a:lnTo>
                  <a:cubicBezTo>
                    <a:pt x="3044" y="31463"/>
                    <a:pt x="3530" y="32016"/>
                    <a:pt x="3873" y="32663"/>
                  </a:cubicBezTo>
                  <a:cubicBezTo>
                    <a:pt x="4092" y="33044"/>
                    <a:pt x="4092" y="33521"/>
                    <a:pt x="3873" y="33902"/>
                  </a:cubicBezTo>
                  <a:cubicBezTo>
                    <a:pt x="3873" y="33902"/>
                    <a:pt x="3301" y="33902"/>
                    <a:pt x="2920" y="33902"/>
                  </a:cubicBezTo>
                  <a:cubicBezTo>
                    <a:pt x="2577" y="33787"/>
                    <a:pt x="2216" y="33787"/>
                    <a:pt x="1873" y="33902"/>
                  </a:cubicBezTo>
                  <a:lnTo>
                    <a:pt x="1873" y="33902"/>
                  </a:lnTo>
                  <a:cubicBezTo>
                    <a:pt x="3873" y="41617"/>
                    <a:pt x="5587" y="49332"/>
                    <a:pt x="7873" y="56952"/>
                  </a:cubicBezTo>
                  <a:cubicBezTo>
                    <a:pt x="9493" y="62381"/>
                    <a:pt x="11302" y="67811"/>
                    <a:pt x="13112" y="73335"/>
                  </a:cubicBezTo>
                  <a:lnTo>
                    <a:pt x="18732" y="89718"/>
                  </a:lnTo>
                  <a:cubicBezTo>
                    <a:pt x="24161" y="105530"/>
                    <a:pt x="29495" y="121436"/>
                    <a:pt x="35591" y="137343"/>
                  </a:cubicBezTo>
                  <a:cubicBezTo>
                    <a:pt x="37344" y="142496"/>
                    <a:pt x="39706" y="147420"/>
                    <a:pt x="42640" y="152011"/>
                  </a:cubicBezTo>
                  <a:cubicBezTo>
                    <a:pt x="44478" y="154402"/>
                    <a:pt x="46449" y="156688"/>
                    <a:pt x="48545" y="158869"/>
                  </a:cubicBezTo>
                  <a:cubicBezTo>
                    <a:pt x="48545" y="158869"/>
                    <a:pt x="48545" y="158393"/>
                    <a:pt x="49116" y="158869"/>
                  </a:cubicBezTo>
                  <a:cubicBezTo>
                    <a:pt x="49688" y="159346"/>
                    <a:pt x="50164" y="160298"/>
                    <a:pt x="50260" y="161251"/>
                  </a:cubicBezTo>
                  <a:lnTo>
                    <a:pt x="51593" y="162965"/>
                  </a:lnTo>
                  <a:lnTo>
                    <a:pt x="52546" y="164490"/>
                  </a:lnTo>
                  <a:cubicBezTo>
                    <a:pt x="52546" y="164490"/>
                    <a:pt x="52546" y="163632"/>
                    <a:pt x="52546" y="163156"/>
                  </a:cubicBezTo>
                  <a:cubicBezTo>
                    <a:pt x="52546" y="162680"/>
                    <a:pt x="51974" y="160393"/>
                    <a:pt x="52546" y="160108"/>
                  </a:cubicBezTo>
                  <a:cubicBezTo>
                    <a:pt x="53117" y="159822"/>
                    <a:pt x="53879" y="160108"/>
                    <a:pt x="54165" y="161251"/>
                  </a:cubicBezTo>
                  <a:cubicBezTo>
                    <a:pt x="54355" y="162003"/>
                    <a:pt x="54355" y="162784"/>
                    <a:pt x="54165" y="163537"/>
                  </a:cubicBezTo>
                  <a:cubicBezTo>
                    <a:pt x="53727" y="164575"/>
                    <a:pt x="53727" y="165737"/>
                    <a:pt x="54165" y="166775"/>
                  </a:cubicBezTo>
                  <a:cubicBezTo>
                    <a:pt x="54517" y="167299"/>
                    <a:pt x="55222" y="167442"/>
                    <a:pt x="55746" y="167099"/>
                  </a:cubicBezTo>
                  <a:cubicBezTo>
                    <a:pt x="55879" y="167013"/>
                    <a:pt x="55984" y="166899"/>
                    <a:pt x="56070" y="166775"/>
                  </a:cubicBezTo>
                  <a:cubicBezTo>
                    <a:pt x="56527" y="166109"/>
                    <a:pt x="56727" y="165299"/>
                    <a:pt x="56641" y="164490"/>
                  </a:cubicBezTo>
                  <a:lnTo>
                    <a:pt x="56641" y="161727"/>
                  </a:lnTo>
                  <a:cubicBezTo>
                    <a:pt x="56641" y="161251"/>
                    <a:pt x="56641" y="160679"/>
                    <a:pt x="57118" y="160679"/>
                  </a:cubicBezTo>
                  <a:cubicBezTo>
                    <a:pt x="58061" y="162041"/>
                    <a:pt x="58432" y="163717"/>
                    <a:pt x="58165" y="165346"/>
                  </a:cubicBezTo>
                  <a:cubicBezTo>
                    <a:pt x="58070" y="165880"/>
                    <a:pt x="58070" y="166432"/>
                    <a:pt x="58165" y="166966"/>
                  </a:cubicBezTo>
                  <a:cubicBezTo>
                    <a:pt x="58165" y="167537"/>
                    <a:pt x="58737" y="168299"/>
                    <a:pt x="59118" y="168204"/>
                  </a:cubicBezTo>
                  <a:lnTo>
                    <a:pt x="59118" y="168204"/>
                  </a:lnTo>
                  <a:cubicBezTo>
                    <a:pt x="59909" y="167289"/>
                    <a:pt x="60223" y="166051"/>
                    <a:pt x="59975" y="164870"/>
                  </a:cubicBezTo>
                  <a:cubicBezTo>
                    <a:pt x="59975" y="163823"/>
                    <a:pt x="59308" y="162584"/>
                    <a:pt x="59975" y="161822"/>
                  </a:cubicBezTo>
                  <a:cubicBezTo>
                    <a:pt x="61366" y="163889"/>
                    <a:pt x="61785" y="166470"/>
                    <a:pt x="61118" y="168871"/>
                  </a:cubicBezTo>
                  <a:cubicBezTo>
                    <a:pt x="60870" y="169490"/>
                    <a:pt x="60680" y="170128"/>
                    <a:pt x="60547" y="170776"/>
                  </a:cubicBezTo>
                  <a:cubicBezTo>
                    <a:pt x="60499" y="171547"/>
                    <a:pt x="60775" y="172309"/>
                    <a:pt x="61308" y="172871"/>
                  </a:cubicBezTo>
                  <a:cubicBezTo>
                    <a:pt x="61718" y="173109"/>
                    <a:pt x="62233" y="173109"/>
                    <a:pt x="62642" y="172871"/>
                  </a:cubicBezTo>
                  <a:cubicBezTo>
                    <a:pt x="63890" y="172062"/>
                    <a:pt x="64585" y="170633"/>
                    <a:pt x="64452" y="169157"/>
                  </a:cubicBezTo>
                  <a:cubicBezTo>
                    <a:pt x="64242" y="167442"/>
                    <a:pt x="63861" y="165746"/>
                    <a:pt x="63309" y="164108"/>
                  </a:cubicBezTo>
                  <a:cubicBezTo>
                    <a:pt x="63099" y="163584"/>
                    <a:pt x="63099" y="163013"/>
                    <a:pt x="63309" y="162489"/>
                  </a:cubicBezTo>
                  <a:cubicBezTo>
                    <a:pt x="63785" y="162489"/>
                    <a:pt x="64642" y="162489"/>
                    <a:pt x="64928" y="163441"/>
                  </a:cubicBezTo>
                  <a:cubicBezTo>
                    <a:pt x="65204" y="164213"/>
                    <a:pt x="65395" y="165013"/>
                    <a:pt x="65499" y="165823"/>
                  </a:cubicBezTo>
                  <a:cubicBezTo>
                    <a:pt x="65528" y="166670"/>
                    <a:pt x="65909" y="167461"/>
                    <a:pt x="66547" y="168014"/>
                  </a:cubicBezTo>
                  <a:cubicBezTo>
                    <a:pt x="67214" y="168014"/>
                    <a:pt x="68071" y="168014"/>
                    <a:pt x="68262" y="167061"/>
                  </a:cubicBezTo>
                  <a:cubicBezTo>
                    <a:pt x="68443" y="166089"/>
                    <a:pt x="68443" y="165080"/>
                    <a:pt x="68262" y="164108"/>
                  </a:cubicBezTo>
                  <a:lnTo>
                    <a:pt x="68262" y="162489"/>
                  </a:lnTo>
                  <a:cubicBezTo>
                    <a:pt x="69624" y="164089"/>
                    <a:pt x="70519" y="166032"/>
                    <a:pt x="70833" y="168108"/>
                  </a:cubicBezTo>
                  <a:cubicBezTo>
                    <a:pt x="70777" y="168651"/>
                    <a:pt x="70777" y="169185"/>
                    <a:pt x="70833" y="169728"/>
                  </a:cubicBezTo>
                  <a:cubicBezTo>
                    <a:pt x="70833" y="170300"/>
                    <a:pt x="71405" y="170871"/>
                    <a:pt x="71881" y="170966"/>
                  </a:cubicBezTo>
                  <a:lnTo>
                    <a:pt x="72453" y="170966"/>
                  </a:lnTo>
                  <a:cubicBezTo>
                    <a:pt x="73062" y="169909"/>
                    <a:pt x="73062" y="168594"/>
                    <a:pt x="72453" y="167537"/>
                  </a:cubicBezTo>
                  <a:cubicBezTo>
                    <a:pt x="71958" y="166204"/>
                    <a:pt x="71386" y="164899"/>
                    <a:pt x="70738" y="163632"/>
                  </a:cubicBezTo>
                  <a:cubicBezTo>
                    <a:pt x="70738" y="163632"/>
                    <a:pt x="70738" y="162298"/>
                    <a:pt x="70738" y="162298"/>
                  </a:cubicBezTo>
                  <a:cubicBezTo>
                    <a:pt x="70738" y="162298"/>
                    <a:pt x="70738" y="162298"/>
                    <a:pt x="71215" y="162298"/>
                  </a:cubicBezTo>
                  <a:cubicBezTo>
                    <a:pt x="71691" y="162298"/>
                    <a:pt x="72834" y="166204"/>
                    <a:pt x="73977" y="167823"/>
                  </a:cubicBezTo>
                  <a:cubicBezTo>
                    <a:pt x="74691" y="168737"/>
                    <a:pt x="75644" y="169433"/>
                    <a:pt x="76739" y="169823"/>
                  </a:cubicBezTo>
                  <a:cubicBezTo>
                    <a:pt x="77406" y="169823"/>
                    <a:pt x="78358" y="169823"/>
                    <a:pt x="78263" y="169252"/>
                  </a:cubicBezTo>
                  <a:cubicBezTo>
                    <a:pt x="78377" y="168947"/>
                    <a:pt x="78377" y="168604"/>
                    <a:pt x="78263" y="168299"/>
                  </a:cubicBezTo>
                  <a:cubicBezTo>
                    <a:pt x="77311" y="167156"/>
                    <a:pt x="76263" y="166204"/>
                    <a:pt x="75215" y="165061"/>
                  </a:cubicBezTo>
                  <a:cubicBezTo>
                    <a:pt x="74139" y="163899"/>
                    <a:pt x="73443" y="162441"/>
                    <a:pt x="73215" y="160870"/>
                  </a:cubicBezTo>
                  <a:cubicBezTo>
                    <a:pt x="73215" y="160870"/>
                    <a:pt x="74263" y="160870"/>
                    <a:pt x="74644" y="160870"/>
                  </a:cubicBezTo>
                  <a:cubicBezTo>
                    <a:pt x="75015" y="161536"/>
                    <a:pt x="75425" y="162165"/>
                    <a:pt x="75882" y="162774"/>
                  </a:cubicBezTo>
                  <a:cubicBezTo>
                    <a:pt x="75882" y="162774"/>
                    <a:pt x="75882" y="162774"/>
                    <a:pt x="75882" y="162774"/>
                  </a:cubicBezTo>
                  <a:cubicBezTo>
                    <a:pt x="75882" y="162774"/>
                    <a:pt x="76453" y="161918"/>
                    <a:pt x="75882" y="161251"/>
                  </a:cubicBezTo>
                  <a:cubicBezTo>
                    <a:pt x="75310" y="160584"/>
                    <a:pt x="75406" y="159632"/>
                    <a:pt x="75882" y="159346"/>
                  </a:cubicBezTo>
                  <a:cubicBezTo>
                    <a:pt x="76987" y="160708"/>
                    <a:pt x="77825" y="162251"/>
                    <a:pt x="78358" y="163917"/>
                  </a:cubicBezTo>
                  <a:cubicBezTo>
                    <a:pt x="79368" y="166175"/>
                    <a:pt x="81206" y="167947"/>
                    <a:pt x="83502" y="168871"/>
                  </a:cubicBezTo>
                  <a:cubicBezTo>
                    <a:pt x="83778" y="168966"/>
                    <a:pt x="84083" y="168966"/>
                    <a:pt x="84359" y="168871"/>
                  </a:cubicBezTo>
                  <a:cubicBezTo>
                    <a:pt x="84931" y="168871"/>
                    <a:pt x="85026" y="167537"/>
                    <a:pt x="84359" y="166775"/>
                  </a:cubicBezTo>
                  <a:cubicBezTo>
                    <a:pt x="84007" y="165937"/>
                    <a:pt x="83530" y="165166"/>
                    <a:pt x="82930" y="164490"/>
                  </a:cubicBezTo>
                  <a:cubicBezTo>
                    <a:pt x="82197" y="163489"/>
                    <a:pt x="81587" y="162403"/>
                    <a:pt x="81121" y="161251"/>
                  </a:cubicBezTo>
                  <a:cubicBezTo>
                    <a:pt x="80644" y="160203"/>
                    <a:pt x="80358" y="158679"/>
                    <a:pt x="81121" y="158203"/>
                  </a:cubicBezTo>
                  <a:cubicBezTo>
                    <a:pt x="81883" y="157727"/>
                    <a:pt x="82740" y="158203"/>
                    <a:pt x="83407" y="159441"/>
                  </a:cubicBezTo>
                  <a:cubicBezTo>
                    <a:pt x="83883" y="160412"/>
                    <a:pt x="84464" y="161336"/>
                    <a:pt x="85121" y="162203"/>
                  </a:cubicBezTo>
                  <a:cubicBezTo>
                    <a:pt x="85883" y="162870"/>
                    <a:pt x="87121" y="162870"/>
                    <a:pt x="87121" y="162203"/>
                  </a:cubicBezTo>
                  <a:cubicBezTo>
                    <a:pt x="87207" y="161822"/>
                    <a:pt x="87207" y="161441"/>
                    <a:pt x="87121" y="161060"/>
                  </a:cubicBezTo>
                  <a:cubicBezTo>
                    <a:pt x="86607" y="160289"/>
                    <a:pt x="86035" y="159555"/>
                    <a:pt x="85407" y="158869"/>
                  </a:cubicBezTo>
                  <a:cubicBezTo>
                    <a:pt x="84788" y="158183"/>
                    <a:pt x="84416" y="157317"/>
                    <a:pt x="84359" y="156393"/>
                  </a:cubicBezTo>
                  <a:cubicBezTo>
                    <a:pt x="84302" y="155869"/>
                    <a:pt x="84683" y="155402"/>
                    <a:pt x="85207" y="155345"/>
                  </a:cubicBezTo>
                  <a:cubicBezTo>
                    <a:pt x="85274" y="155335"/>
                    <a:pt x="85340" y="155335"/>
                    <a:pt x="85407" y="155345"/>
                  </a:cubicBezTo>
                  <a:cubicBezTo>
                    <a:pt x="85978" y="155345"/>
                    <a:pt x="86455" y="156298"/>
                    <a:pt x="86836" y="156964"/>
                  </a:cubicBezTo>
                  <a:lnTo>
                    <a:pt x="89598" y="162108"/>
                  </a:lnTo>
                  <a:cubicBezTo>
                    <a:pt x="89998" y="162946"/>
                    <a:pt x="90474" y="163747"/>
                    <a:pt x="91027" y="164490"/>
                  </a:cubicBezTo>
                  <a:cubicBezTo>
                    <a:pt x="91522" y="165194"/>
                    <a:pt x="92217" y="165718"/>
                    <a:pt x="93027" y="166013"/>
                  </a:cubicBezTo>
                  <a:cubicBezTo>
                    <a:pt x="93408" y="166261"/>
                    <a:pt x="93884" y="166261"/>
                    <a:pt x="94265" y="166013"/>
                  </a:cubicBezTo>
                  <a:cubicBezTo>
                    <a:pt x="94465" y="165527"/>
                    <a:pt x="94465" y="164975"/>
                    <a:pt x="94265" y="164490"/>
                  </a:cubicBezTo>
                  <a:cubicBezTo>
                    <a:pt x="94056" y="164060"/>
                    <a:pt x="93722" y="163699"/>
                    <a:pt x="93313" y="163441"/>
                  </a:cubicBezTo>
                  <a:cubicBezTo>
                    <a:pt x="92246" y="162470"/>
                    <a:pt x="91379" y="161308"/>
                    <a:pt x="90741" y="160012"/>
                  </a:cubicBezTo>
                  <a:cubicBezTo>
                    <a:pt x="90741" y="159441"/>
                    <a:pt x="90741" y="158679"/>
                    <a:pt x="90741" y="158393"/>
                  </a:cubicBezTo>
                  <a:cubicBezTo>
                    <a:pt x="90741" y="158107"/>
                    <a:pt x="91217" y="158393"/>
                    <a:pt x="91503" y="158393"/>
                  </a:cubicBezTo>
                  <a:cubicBezTo>
                    <a:pt x="92236" y="158860"/>
                    <a:pt x="92827" y="159517"/>
                    <a:pt x="93217" y="160298"/>
                  </a:cubicBezTo>
                  <a:cubicBezTo>
                    <a:pt x="93646" y="161079"/>
                    <a:pt x="94198" y="161784"/>
                    <a:pt x="94837" y="162394"/>
                  </a:cubicBezTo>
                  <a:cubicBezTo>
                    <a:pt x="95503" y="162870"/>
                    <a:pt x="96361" y="162965"/>
                    <a:pt x="96646" y="162394"/>
                  </a:cubicBezTo>
                  <a:cubicBezTo>
                    <a:pt x="96913" y="161784"/>
                    <a:pt x="96913" y="161098"/>
                    <a:pt x="96646" y="160489"/>
                  </a:cubicBezTo>
                  <a:cubicBezTo>
                    <a:pt x="96275" y="159917"/>
                    <a:pt x="95827" y="159403"/>
                    <a:pt x="95313" y="158965"/>
                  </a:cubicBezTo>
                  <a:cubicBezTo>
                    <a:pt x="93665" y="157507"/>
                    <a:pt x="92255" y="155802"/>
                    <a:pt x="91122" y="153916"/>
                  </a:cubicBezTo>
                  <a:cubicBezTo>
                    <a:pt x="91122" y="153249"/>
                    <a:pt x="90360" y="152297"/>
                    <a:pt x="91122" y="151916"/>
                  </a:cubicBezTo>
                  <a:cubicBezTo>
                    <a:pt x="91884" y="151535"/>
                    <a:pt x="91789" y="151916"/>
                    <a:pt x="92170" y="151916"/>
                  </a:cubicBezTo>
                  <a:lnTo>
                    <a:pt x="93027" y="153059"/>
                  </a:lnTo>
                  <a:lnTo>
                    <a:pt x="94456" y="154965"/>
                  </a:lnTo>
                  <a:cubicBezTo>
                    <a:pt x="94894" y="155698"/>
                    <a:pt x="95570" y="156269"/>
                    <a:pt x="96361" y="156584"/>
                  </a:cubicBezTo>
                  <a:cubicBezTo>
                    <a:pt x="96913" y="156755"/>
                    <a:pt x="97504" y="156450"/>
                    <a:pt x="97675" y="155898"/>
                  </a:cubicBezTo>
                  <a:cubicBezTo>
                    <a:pt x="97732" y="155717"/>
                    <a:pt x="97732" y="155526"/>
                    <a:pt x="97694" y="155345"/>
                  </a:cubicBezTo>
                  <a:cubicBezTo>
                    <a:pt x="97494" y="154545"/>
                    <a:pt x="97018" y="153840"/>
                    <a:pt x="96361" y="153345"/>
                  </a:cubicBezTo>
                  <a:cubicBezTo>
                    <a:pt x="95846" y="152869"/>
                    <a:pt x="95389" y="152326"/>
                    <a:pt x="95027" y="151726"/>
                  </a:cubicBezTo>
                  <a:cubicBezTo>
                    <a:pt x="94951" y="151411"/>
                    <a:pt x="94951" y="151087"/>
                    <a:pt x="95027" y="150773"/>
                  </a:cubicBezTo>
                  <a:cubicBezTo>
                    <a:pt x="95027" y="150773"/>
                    <a:pt x="95027" y="150773"/>
                    <a:pt x="95027" y="150202"/>
                  </a:cubicBezTo>
                  <a:cubicBezTo>
                    <a:pt x="95027" y="149630"/>
                    <a:pt x="96456" y="149630"/>
                    <a:pt x="97218" y="150202"/>
                  </a:cubicBezTo>
                  <a:cubicBezTo>
                    <a:pt x="97885" y="150954"/>
                    <a:pt x="98409" y="151821"/>
                    <a:pt x="98742" y="152773"/>
                  </a:cubicBezTo>
                  <a:cubicBezTo>
                    <a:pt x="99066" y="153792"/>
                    <a:pt x="99542" y="154764"/>
                    <a:pt x="100171" y="155631"/>
                  </a:cubicBezTo>
                  <a:cubicBezTo>
                    <a:pt x="100390" y="155678"/>
                    <a:pt x="100618" y="155678"/>
                    <a:pt x="100837" y="155631"/>
                  </a:cubicBezTo>
                  <a:cubicBezTo>
                    <a:pt x="101247" y="155669"/>
                    <a:pt x="101628" y="155431"/>
                    <a:pt x="101790" y="155059"/>
                  </a:cubicBezTo>
                  <a:cubicBezTo>
                    <a:pt x="101847" y="154745"/>
                    <a:pt x="101847" y="154422"/>
                    <a:pt x="101790" y="154107"/>
                  </a:cubicBezTo>
                  <a:cubicBezTo>
                    <a:pt x="101819" y="152812"/>
                    <a:pt x="101304" y="151564"/>
                    <a:pt x="100361" y="150678"/>
                  </a:cubicBezTo>
                  <a:cubicBezTo>
                    <a:pt x="99599" y="149725"/>
                    <a:pt x="98551" y="149058"/>
                    <a:pt x="97789" y="148011"/>
                  </a:cubicBezTo>
                  <a:cubicBezTo>
                    <a:pt x="97342" y="147487"/>
                    <a:pt x="97132" y="146792"/>
                    <a:pt x="97218" y="146106"/>
                  </a:cubicBezTo>
                  <a:cubicBezTo>
                    <a:pt x="97513" y="145734"/>
                    <a:pt x="98056" y="145677"/>
                    <a:pt x="98427" y="145982"/>
                  </a:cubicBezTo>
                  <a:cubicBezTo>
                    <a:pt x="98475" y="146020"/>
                    <a:pt x="98513" y="146058"/>
                    <a:pt x="98551" y="146106"/>
                  </a:cubicBezTo>
                  <a:cubicBezTo>
                    <a:pt x="99085" y="146506"/>
                    <a:pt x="99513" y="147030"/>
                    <a:pt x="99790" y="147630"/>
                  </a:cubicBezTo>
                  <a:lnTo>
                    <a:pt x="100552" y="148773"/>
                  </a:lnTo>
                  <a:cubicBezTo>
                    <a:pt x="100847" y="149049"/>
                    <a:pt x="101209" y="149249"/>
                    <a:pt x="101599" y="149344"/>
                  </a:cubicBezTo>
                  <a:cubicBezTo>
                    <a:pt x="102266" y="149344"/>
                    <a:pt x="102361" y="148106"/>
                    <a:pt x="102075" y="147249"/>
                  </a:cubicBezTo>
                  <a:cubicBezTo>
                    <a:pt x="101723" y="146459"/>
                    <a:pt x="101304" y="145696"/>
                    <a:pt x="100837" y="144963"/>
                  </a:cubicBezTo>
                  <a:cubicBezTo>
                    <a:pt x="100647" y="144677"/>
                    <a:pt x="100647" y="144296"/>
                    <a:pt x="100837" y="144011"/>
                  </a:cubicBezTo>
                  <a:cubicBezTo>
                    <a:pt x="101180" y="143782"/>
                    <a:pt x="101637" y="143782"/>
                    <a:pt x="101980" y="144011"/>
                  </a:cubicBezTo>
                  <a:cubicBezTo>
                    <a:pt x="101980" y="144011"/>
                    <a:pt x="102552" y="144582"/>
                    <a:pt x="102838" y="144963"/>
                  </a:cubicBezTo>
                  <a:cubicBezTo>
                    <a:pt x="103400" y="145925"/>
                    <a:pt x="104066" y="146820"/>
                    <a:pt x="104838" y="147630"/>
                  </a:cubicBezTo>
                  <a:cubicBezTo>
                    <a:pt x="105447" y="148354"/>
                    <a:pt x="106381" y="148706"/>
                    <a:pt x="107314" y="148582"/>
                  </a:cubicBezTo>
                  <a:cubicBezTo>
                    <a:pt x="107857" y="148487"/>
                    <a:pt x="108229" y="147982"/>
                    <a:pt x="108172" y="147439"/>
                  </a:cubicBezTo>
                  <a:cubicBezTo>
                    <a:pt x="108219" y="147154"/>
                    <a:pt x="108219" y="146868"/>
                    <a:pt x="108172" y="146582"/>
                  </a:cubicBezTo>
                  <a:cubicBezTo>
                    <a:pt x="107534" y="145296"/>
                    <a:pt x="106619" y="144154"/>
                    <a:pt x="105505" y="143248"/>
                  </a:cubicBezTo>
                  <a:cubicBezTo>
                    <a:pt x="104905" y="142801"/>
                    <a:pt x="104390" y="142258"/>
                    <a:pt x="103981" y="141629"/>
                  </a:cubicBezTo>
                  <a:cubicBezTo>
                    <a:pt x="103790" y="141239"/>
                    <a:pt x="103790" y="140782"/>
                    <a:pt x="103981" y="140391"/>
                  </a:cubicBezTo>
                  <a:cubicBezTo>
                    <a:pt x="103981" y="140391"/>
                    <a:pt x="104552" y="140391"/>
                    <a:pt x="104933" y="140391"/>
                  </a:cubicBezTo>
                  <a:cubicBezTo>
                    <a:pt x="105267" y="140534"/>
                    <a:pt x="105647" y="140534"/>
                    <a:pt x="105981" y="140391"/>
                  </a:cubicBezTo>
                  <a:cubicBezTo>
                    <a:pt x="105981" y="140391"/>
                    <a:pt x="106457" y="139724"/>
                    <a:pt x="105981" y="139248"/>
                  </a:cubicBezTo>
                  <a:cubicBezTo>
                    <a:pt x="106028" y="138772"/>
                    <a:pt x="106028" y="138296"/>
                    <a:pt x="105981" y="137819"/>
                  </a:cubicBezTo>
                  <a:lnTo>
                    <a:pt x="105981" y="136771"/>
                  </a:lnTo>
                  <a:cubicBezTo>
                    <a:pt x="105981" y="136105"/>
                    <a:pt x="105981" y="135342"/>
                    <a:pt x="105981" y="135152"/>
                  </a:cubicBezTo>
                  <a:cubicBezTo>
                    <a:pt x="105981" y="134962"/>
                    <a:pt x="106743" y="135152"/>
                    <a:pt x="107029" y="135724"/>
                  </a:cubicBezTo>
                  <a:cubicBezTo>
                    <a:pt x="107333" y="136171"/>
                    <a:pt x="107495" y="136705"/>
                    <a:pt x="107505" y="137248"/>
                  </a:cubicBezTo>
                  <a:cubicBezTo>
                    <a:pt x="107476" y="137753"/>
                    <a:pt x="107476" y="138267"/>
                    <a:pt x="107505" y="138772"/>
                  </a:cubicBezTo>
                  <a:lnTo>
                    <a:pt x="107505" y="138772"/>
                  </a:lnTo>
                  <a:cubicBezTo>
                    <a:pt x="107505" y="138772"/>
                    <a:pt x="108076" y="139629"/>
                    <a:pt x="108267" y="139629"/>
                  </a:cubicBezTo>
                  <a:cubicBezTo>
                    <a:pt x="108457" y="139629"/>
                    <a:pt x="109219" y="138677"/>
                    <a:pt x="109315" y="137534"/>
                  </a:cubicBezTo>
                  <a:cubicBezTo>
                    <a:pt x="109315" y="136352"/>
                    <a:pt x="108981" y="135200"/>
                    <a:pt x="108362" y="134199"/>
                  </a:cubicBezTo>
                  <a:cubicBezTo>
                    <a:pt x="108010" y="133762"/>
                    <a:pt x="107781" y="133238"/>
                    <a:pt x="107695" y="132676"/>
                  </a:cubicBezTo>
                  <a:cubicBezTo>
                    <a:pt x="107695" y="130961"/>
                    <a:pt x="107695" y="131342"/>
                    <a:pt x="107695" y="130485"/>
                  </a:cubicBezTo>
                  <a:lnTo>
                    <a:pt x="107695" y="130485"/>
                  </a:lnTo>
                  <a:cubicBezTo>
                    <a:pt x="108553" y="132485"/>
                    <a:pt x="108933" y="131628"/>
                    <a:pt x="109505" y="132390"/>
                  </a:cubicBezTo>
                  <a:cubicBezTo>
                    <a:pt x="109981" y="133200"/>
                    <a:pt x="110210" y="134123"/>
                    <a:pt x="110172" y="135057"/>
                  </a:cubicBezTo>
                  <a:cubicBezTo>
                    <a:pt x="110172" y="136009"/>
                    <a:pt x="110743" y="137248"/>
                    <a:pt x="111505" y="137248"/>
                  </a:cubicBezTo>
                  <a:cubicBezTo>
                    <a:pt x="112267" y="137248"/>
                    <a:pt x="112267" y="136391"/>
                    <a:pt x="112172" y="135628"/>
                  </a:cubicBezTo>
                  <a:cubicBezTo>
                    <a:pt x="112077" y="134866"/>
                    <a:pt x="111696" y="134105"/>
                    <a:pt x="111600" y="133343"/>
                  </a:cubicBezTo>
                  <a:cubicBezTo>
                    <a:pt x="111505" y="132580"/>
                    <a:pt x="111600" y="131818"/>
                    <a:pt x="112458" y="131914"/>
                  </a:cubicBezTo>
                  <a:cubicBezTo>
                    <a:pt x="113315" y="132009"/>
                    <a:pt x="113506" y="133438"/>
                    <a:pt x="113601" y="134390"/>
                  </a:cubicBezTo>
                  <a:lnTo>
                    <a:pt x="113601" y="137629"/>
                  </a:lnTo>
                  <a:cubicBezTo>
                    <a:pt x="113544" y="138229"/>
                    <a:pt x="113544" y="138838"/>
                    <a:pt x="113601" y="139439"/>
                  </a:cubicBezTo>
                  <a:cubicBezTo>
                    <a:pt x="113601" y="140010"/>
                    <a:pt x="114363" y="140486"/>
                    <a:pt x="114839" y="140486"/>
                  </a:cubicBezTo>
                  <a:cubicBezTo>
                    <a:pt x="115315" y="140486"/>
                    <a:pt x="115506" y="139629"/>
                    <a:pt x="115506" y="139057"/>
                  </a:cubicBezTo>
                  <a:cubicBezTo>
                    <a:pt x="115649" y="138114"/>
                    <a:pt x="115649" y="137143"/>
                    <a:pt x="115506" y="136200"/>
                  </a:cubicBezTo>
                  <a:cubicBezTo>
                    <a:pt x="115506" y="134962"/>
                    <a:pt x="114934" y="133438"/>
                    <a:pt x="115506" y="133057"/>
                  </a:cubicBezTo>
                  <a:cubicBezTo>
                    <a:pt x="116077" y="132676"/>
                    <a:pt x="116839" y="133533"/>
                    <a:pt x="117125" y="134295"/>
                  </a:cubicBezTo>
                  <a:cubicBezTo>
                    <a:pt x="117363" y="135038"/>
                    <a:pt x="117363" y="135838"/>
                    <a:pt x="117125" y="136581"/>
                  </a:cubicBezTo>
                  <a:cubicBezTo>
                    <a:pt x="116687" y="137619"/>
                    <a:pt x="116687" y="138781"/>
                    <a:pt x="117125" y="139819"/>
                  </a:cubicBezTo>
                  <a:cubicBezTo>
                    <a:pt x="117611" y="140372"/>
                    <a:pt x="118458" y="140429"/>
                    <a:pt x="119011" y="139934"/>
                  </a:cubicBezTo>
                  <a:cubicBezTo>
                    <a:pt x="119049" y="139905"/>
                    <a:pt x="119087" y="139857"/>
                    <a:pt x="119125" y="139819"/>
                  </a:cubicBezTo>
                  <a:cubicBezTo>
                    <a:pt x="119564" y="139105"/>
                    <a:pt x="119764" y="138277"/>
                    <a:pt x="119697" y="137438"/>
                  </a:cubicBezTo>
                  <a:lnTo>
                    <a:pt x="119697" y="134676"/>
                  </a:lnTo>
                  <a:cubicBezTo>
                    <a:pt x="119697" y="134676"/>
                    <a:pt x="119697" y="133723"/>
                    <a:pt x="120173" y="133628"/>
                  </a:cubicBezTo>
                  <a:cubicBezTo>
                    <a:pt x="121078" y="135009"/>
                    <a:pt x="121488" y="136657"/>
                    <a:pt x="121316" y="138296"/>
                  </a:cubicBezTo>
                  <a:cubicBezTo>
                    <a:pt x="121221" y="138829"/>
                    <a:pt x="121221" y="139381"/>
                    <a:pt x="121316" y="139915"/>
                  </a:cubicBezTo>
                  <a:cubicBezTo>
                    <a:pt x="121316" y="140582"/>
                    <a:pt x="121792" y="141248"/>
                    <a:pt x="122269" y="141153"/>
                  </a:cubicBezTo>
                  <a:lnTo>
                    <a:pt x="122269" y="141153"/>
                  </a:lnTo>
                  <a:cubicBezTo>
                    <a:pt x="122964" y="140296"/>
                    <a:pt x="123240" y="139181"/>
                    <a:pt x="123031" y="138105"/>
                  </a:cubicBezTo>
                  <a:cubicBezTo>
                    <a:pt x="118163" y="119903"/>
                    <a:pt x="111829" y="102129"/>
                    <a:pt x="104076" y="8495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93" name="Freeform: Shape 1092">
              <a:extLst>
                <a:ext uri="{FF2B5EF4-FFF2-40B4-BE49-F238E27FC236}">
                  <a16:creationId xmlns:a16="http://schemas.microsoft.com/office/drawing/2014/main" xmlns="" id="{3996113D-8F1A-0733-CCC8-331C33DFD67E}"/>
                </a:ext>
              </a:extLst>
            </p:cNvPr>
            <p:cNvSpPr/>
            <p:nvPr/>
          </p:nvSpPr>
          <p:spPr>
            <a:xfrm>
              <a:off x="6379977" y="4519612"/>
              <a:ext cx="2629" cy="4952"/>
            </a:xfrm>
            <a:custGeom>
              <a:avLst/>
              <a:gdLst>
                <a:gd name="connsiteX0" fmla="*/ 692 w 2629"/>
                <a:gd name="connsiteY0" fmla="*/ -399 h 4952"/>
                <a:gd name="connsiteX1" fmla="*/ 25 w 2629"/>
                <a:gd name="connsiteY1" fmla="*/ 839 h 4952"/>
                <a:gd name="connsiteX2" fmla="*/ 25 w 2629"/>
                <a:gd name="connsiteY2" fmla="*/ 1601 h 4952"/>
                <a:gd name="connsiteX3" fmla="*/ 2597 w 2629"/>
                <a:gd name="connsiteY3" fmla="*/ 4554 h 4952"/>
                <a:gd name="connsiteX4" fmla="*/ 406 w 2629"/>
                <a:gd name="connsiteY4" fmla="*/ -399 h 4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 h="4952">
                  <a:moveTo>
                    <a:pt x="692" y="-399"/>
                  </a:moveTo>
                  <a:cubicBezTo>
                    <a:pt x="216" y="-190"/>
                    <a:pt x="-61" y="325"/>
                    <a:pt x="25" y="839"/>
                  </a:cubicBezTo>
                  <a:cubicBezTo>
                    <a:pt x="-51" y="1086"/>
                    <a:pt x="-51" y="1353"/>
                    <a:pt x="25" y="1601"/>
                  </a:cubicBezTo>
                  <a:cubicBezTo>
                    <a:pt x="644" y="2772"/>
                    <a:pt x="1530" y="3782"/>
                    <a:pt x="2597" y="4554"/>
                  </a:cubicBezTo>
                  <a:lnTo>
                    <a:pt x="406" y="-399"/>
                  </a:lnTo>
                  <a:close/>
                </a:path>
              </a:pathLst>
            </a:custGeom>
            <a:solidFill>
              <a:srgbClr val="B4B4DA"/>
            </a:solidFill>
            <a:ln w="9525" cap="flat">
              <a:noFill/>
              <a:prstDash val="solid"/>
              <a:miter/>
            </a:ln>
          </p:spPr>
          <p:txBody>
            <a:bodyPr rtlCol="0" anchor="ctr"/>
            <a:lstStyle/>
            <a:p>
              <a:endParaRPr lang="en-IN"/>
            </a:p>
          </p:txBody>
        </p:sp>
        <p:sp>
          <p:nvSpPr>
            <p:cNvPr id="1094" name="Freeform: Shape 1093">
              <a:extLst>
                <a:ext uri="{FF2B5EF4-FFF2-40B4-BE49-F238E27FC236}">
                  <a16:creationId xmlns:a16="http://schemas.microsoft.com/office/drawing/2014/main" xmlns="" id="{B7A955C1-7DA1-1FD7-8097-4EAFBE8C1BB3}"/>
                </a:ext>
              </a:extLst>
            </p:cNvPr>
            <p:cNvSpPr/>
            <p:nvPr/>
          </p:nvSpPr>
          <p:spPr>
            <a:xfrm>
              <a:off x="6251828" y="4738020"/>
              <a:ext cx="2476" cy="5714"/>
            </a:xfrm>
            <a:custGeom>
              <a:avLst/>
              <a:gdLst>
                <a:gd name="connsiteX0" fmla="*/ 539 w 2476"/>
                <a:gd name="connsiteY0" fmla="*/ 2554 h 5714"/>
                <a:gd name="connsiteX1" fmla="*/ 539 w 2476"/>
                <a:gd name="connsiteY1" fmla="*/ 4268 h 5714"/>
                <a:gd name="connsiteX2" fmla="*/ 1682 w 2476"/>
                <a:gd name="connsiteY2" fmla="*/ 5316 h 5714"/>
                <a:gd name="connsiteX3" fmla="*/ 2444 w 2476"/>
                <a:gd name="connsiteY3" fmla="*/ 3982 h 5714"/>
                <a:gd name="connsiteX4" fmla="*/ -32 w 2476"/>
                <a:gd name="connsiteY4" fmla="*/ -399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 h="5714">
                  <a:moveTo>
                    <a:pt x="539" y="2554"/>
                  </a:moveTo>
                  <a:cubicBezTo>
                    <a:pt x="453" y="3125"/>
                    <a:pt x="453" y="3697"/>
                    <a:pt x="539" y="4268"/>
                  </a:cubicBezTo>
                  <a:cubicBezTo>
                    <a:pt x="682" y="4811"/>
                    <a:pt x="1130" y="5220"/>
                    <a:pt x="1682" y="5316"/>
                  </a:cubicBezTo>
                  <a:cubicBezTo>
                    <a:pt x="2159" y="5316"/>
                    <a:pt x="2349" y="4649"/>
                    <a:pt x="2444" y="3982"/>
                  </a:cubicBezTo>
                  <a:lnTo>
                    <a:pt x="-32"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95" name="Freeform: Shape 1094">
              <a:extLst>
                <a:ext uri="{FF2B5EF4-FFF2-40B4-BE49-F238E27FC236}">
                  <a16:creationId xmlns:a16="http://schemas.microsoft.com/office/drawing/2014/main" xmlns="" id="{55750F54-666A-EB88-2EC4-0D95041B533F}"/>
                </a:ext>
              </a:extLst>
            </p:cNvPr>
            <p:cNvSpPr/>
            <p:nvPr/>
          </p:nvSpPr>
          <p:spPr>
            <a:xfrm>
              <a:off x="6628828" y="4544949"/>
              <a:ext cx="2745" cy="3097"/>
            </a:xfrm>
            <a:custGeom>
              <a:avLst/>
              <a:gdLst>
                <a:gd name="connsiteX0" fmla="*/ 634 w 2745"/>
                <a:gd name="connsiteY0" fmla="*/ 268 h 3097"/>
                <a:gd name="connsiteX1" fmla="*/ 1301 w 2745"/>
                <a:gd name="connsiteY1" fmla="*/ 1887 h 3097"/>
                <a:gd name="connsiteX2" fmla="*/ 2635 w 2745"/>
                <a:gd name="connsiteY2" fmla="*/ 2649 h 3097"/>
                <a:gd name="connsiteX3" fmla="*/ 2635 w 2745"/>
                <a:gd name="connsiteY3" fmla="*/ 1982 h 3097"/>
                <a:gd name="connsiteX4" fmla="*/ -32 w 2745"/>
                <a:gd name="connsiteY4" fmla="*/ -399 h 3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5" h="3097">
                  <a:moveTo>
                    <a:pt x="634" y="268"/>
                  </a:moveTo>
                  <a:cubicBezTo>
                    <a:pt x="711" y="858"/>
                    <a:pt x="939" y="1411"/>
                    <a:pt x="1301" y="1887"/>
                  </a:cubicBezTo>
                  <a:cubicBezTo>
                    <a:pt x="1301" y="2458"/>
                    <a:pt x="2254" y="2840"/>
                    <a:pt x="2635" y="2649"/>
                  </a:cubicBezTo>
                  <a:cubicBezTo>
                    <a:pt x="2739" y="2439"/>
                    <a:pt x="2739" y="2192"/>
                    <a:pt x="2635" y="1982"/>
                  </a:cubicBezTo>
                  <a:lnTo>
                    <a:pt x="-32"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096" name="Freeform: Shape 1095">
              <a:extLst>
                <a:ext uri="{FF2B5EF4-FFF2-40B4-BE49-F238E27FC236}">
                  <a16:creationId xmlns:a16="http://schemas.microsoft.com/office/drawing/2014/main" xmlns="" id="{162C6934-AE6B-CE70-4867-927BBF990CEC}"/>
                </a:ext>
              </a:extLst>
            </p:cNvPr>
            <p:cNvSpPr/>
            <p:nvPr/>
          </p:nvSpPr>
          <p:spPr>
            <a:xfrm>
              <a:off x="5995606" y="4841366"/>
              <a:ext cx="2476" cy="7429"/>
            </a:xfrm>
            <a:custGeom>
              <a:avLst/>
              <a:gdLst>
                <a:gd name="connsiteX0" fmla="*/ 539 w 2476"/>
                <a:gd name="connsiteY0" fmla="*/ 935 h 7429"/>
                <a:gd name="connsiteX1" fmla="*/ 539 w 2476"/>
                <a:gd name="connsiteY1" fmla="*/ 4173 h 7429"/>
                <a:gd name="connsiteX2" fmla="*/ 539 w 2476"/>
                <a:gd name="connsiteY2" fmla="*/ 5983 h 7429"/>
                <a:gd name="connsiteX3" fmla="*/ 1587 w 2476"/>
                <a:gd name="connsiteY3" fmla="*/ 7031 h 7429"/>
                <a:gd name="connsiteX4" fmla="*/ 2444 w 2476"/>
                <a:gd name="connsiteY4" fmla="*/ 5602 h 7429"/>
                <a:gd name="connsiteX5" fmla="*/ 2444 w 2476"/>
                <a:gd name="connsiteY5" fmla="*/ 4363 h 7429"/>
                <a:gd name="connsiteX6" fmla="*/ -32 w 2476"/>
                <a:gd name="connsiteY6" fmla="*/ -399 h 7429"/>
                <a:gd name="connsiteX7" fmla="*/ 539 w 2476"/>
                <a:gd name="connsiteY7" fmla="*/ 935 h 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 h="7429">
                  <a:moveTo>
                    <a:pt x="539" y="935"/>
                  </a:moveTo>
                  <a:lnTo>
                    <a:pt x="539" y="4173"/>
                  </a:lnTo>
                  <a:cubicBezTo>
                    <a:pt x="396" y="4763"/>
                    <a:pt x="396" y="5383"/>
                    <a:pt x="539" y="5983"/>
                  </a:cubicBezTo>
                  <a:cubicBezTo>
                    <a:pt x="539" y="6554"/>
                    <a:pt x="1206" y="7031"/>
                    <a:pt x="1587" y="7031"/>
                  </a:cubicBezTo>
                  <a:cubicBezTo>
                    <a:pt x="1968" y="7031"/>
                    <a:pt x="2349" y="6269"/>
                    <a:pt x="2444" y="5602"/>
                  </a:cubicBezTo>
                  <a:lnTo>
                    <a:pt x="2444" y="4363"/>
                  </a:lnTo>
                  <a:lnTo>
                    <a:pt x="-32" y="-399"/>
                  </a:lnTo>
                  <a:cubicBezTo>
                    <a:pt x="215" y="20"/>
                    <a:pt x="406" y="468"/>
                    <a:pt x="539" y="93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097" name="Freeform: Shape 1096">
              <a:extLst>
                <a:ext uri="{FF2B5EF4-FFF2-40B4-BE49-F238E27FC236}">
                  <a16:creationId xmlns:a16="http://schemas.microsoft.com/office/drawing/2014/main" xmlns="" id="{32704D59-8366-244A-D96D-340AEC39182D}"/>
                </a:ext>
              </a:extLst>
            </p:cNvPr>
            <p:cNvSpPr/>
            <p:nvPr/>
          </p:nvSpPr>
          <p:spPr>
            <a:xfrm>
              <a:off x="6550627" y="4432268"/>
              <a:ext cx="1047" cy="2000"/>
            </a:xfrm>
            <a:custGeom>
              <a:avLst/>
              <a:gdLst>
                <a:gd name="connsiteX0" fmla="*/ 635 w 1047"/>
                <a:gd name="connsiteY0" fmla="*/ 1030 h 2000"/>
                <a:gd name="connsiteX1" fmla="*/ -32 w 1047"/>
                <a:gd name="connsiteY1" fmla="*/ -399 h 2000"/>
                <a:gd name="connsiteX2" fmla="*/ -32 w 1047"/>
                <a:gd name="connsiteY2" fmla="*/ -399 h 2000"/>
                <a:gd name="connsiteX3" fmla="*/ -32 w 1047"/>
                <a:gd name="connsiteY3" fmla="*/ -399 h 2000"/>
                <a:gd name="connsiteX4" fmla="*/ 1016 w 1047"/>
                <a:gd name="connsiteY4" fmla="*/ 1601 h 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 h="2000">
                  <a:moveTo>
                    <a:pt x="635" y="1030"/>
                  </a:moveTo>
                  <a:cubicBezTo>
                    <a:pt x="453" y="535"/>
                    <a:pt x="225" y="59"/>
                    <a:pt x="-32" y="-399"/>
                  </a:cubicBezTo>
                  <a:lnTo>
                    <a:pt x="-32" y="-399"/>
                  </a:lnTo>
                  <a:lnTo>
                    <a:pt x="-32" y="-399"/>
                  </a:lnTo>
                  <a:lnTo>
                    <a:pt x="1016" y="1601"/>
                  </a:lnTo>
                  <a:close/>
                </a:path>
              </a:pathLst>
            </a:custGeom>
            <a:solidFill>
              <a:srgbClr val="B4B4DA"/>
            </a:solidFill>
            <a:ln w="9525" cap="flat">
              <a:noFill/>
              <a:prstDash val="solid"/>
              <a:miter/>
            </a:ln>
          </p:spPr>
          <p:txBody>
            <a:bodyPr rtlCol="0" anchor="ctr"/>
            <a:lstStyle/>
            <a:p>
              <a:endParaRPr lang="en-IN"/>
            </a:p>
          </p:txBody>
        </p:sp>
        <p:sp>
          <p:nvSpPr>
            <p:cNvPr id="1098" name="Freeform: Shape 1097">
              <a:extLst>
                <a:ext uri="{FF2B5EF4-FFF2-40B4-BE49-F238E27FC236}">
                  <a16:creationId xmlns:a16="http://schemas.microsoft.com/office/drawing/2014/main" xmlns="" id="{82C31807-C19D-E8E5-DDEA-82B34DC281F8}"/>
                </a:ext>
              </a:extLst>
            </p:cNvPr>
            <p:cNvSpPr/>
            <p:nvPr/>
          </p:nvSpPr>
          <p:spPr>
            <a:xfrm>
              <a:off x="6009568" y="4682870"/>
              <a:ext cx="1086" cy="3524"/>
            </a:xfrm>
            <a:custGeom>
              <a:avLst/>
              <a:gdLst>
                <a:gd name="connsiteX0" fmla="*/ 7 w 1086"/>
                <a:gd name="connsiteY0" fmla="*/ 458 h 3524"/>
                <a:gd name="connsiteX1" fmla="*/ 7 w 1086"/>
                <a:gd name="connsiteY1" fmla="*/ 1315 h 3524"/>
                <a:gd name="connsiteX2" fmla="*/ 1054 w 1086"/>
                <a:gd name="connsiteY2" fmla="*/ 3125 h 3524"/>
                <a:gd name="connsiteX3" fmla="*/ 102 w 1086"/>
                <a:gd name="connsiteY3" fmla="*/ -399 h 3524"/>
                <a:gd name="connsiteX4" fmla="*/ 7 w 1086"/>
                <a:gd name="connsiteY4" fmla="*/ 458 h 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3524">
                  <a:moveTo>
                    <a:pt x="7" y="458"/>
                  </a:moveTo>
                  <a:lnTo>
                    <a:pt x="7" y="1315"/>
                  </a:lnTo>
                  <a:cubicBezTo>
                    <a:pt x="302" y="1954"/>
                    <a:pt x="654" y="2554"/>
                    <a:pt x="1054" y="3125"/>
                  </a:cubicBezTo>
                  <a:lnTo>
                    <a:pt x="102" y="-399"/>
                  </a:lnTo>
                  <a:cubicBezTo>
                    <a:pt x="-32" y="-132"/>
                    <a:pt x="-70" y="172"/>
                    <a:pt x="7" y="458"/>
                  </a:cubicBezTo>
                  <a:close/>
                </a:path>
              </a:pathLst>
            </a:custGeom>
            <a:solidFill>
              <a:srgbClr val="B4B4DA"/>
            </a:solidFill>
            <a:ln w="9525" cap="flat">
              <a:noFill/>
              <a:prstDash val="solid"/>
              <a:miter/>
            </a:ln>
          </p:spPr>
          <p:txBody>
            <a:bodyPr rtlCol="0" anchor="ctr"/>
            <a:lstStyle/>
            <a:p>
              <a:endParaRPr lang="en-IN"/>
            </a:p>
          </p:txBody>
        </p:sp>
        <p:sp>
          <p:nvSpPr>
            <p:cNvPr id="1099" name="Freeform: Shape 1098">
              <a:extLst>
                <a:ext uri="{FF2B5EF4-FFF2-40B4-BE49-F238E27FC236}">
                  <a16:creationId xmlns:a16="http://schemas.microsoft.com/office/drawing/2014/main" xmlns="" id="{EEB4DF19-B063-79F3-5B9D-0E44B00A39E3}"/>
                </a:ext>
              </a:extLst>
            </p:cNvPr>
            <p:cNvSpPr/>
            <p:nvPr/>
          </p:nvSpPr>
          <p:spPr>
            <a:xfrm>
              <a:off x="6060113" y="4817269"/>
              <a:ext cx="1976" cy="6095"/>
            </a:xfrm>
            <a:custGeom>
              <a:avLst/>
              <a:gdLst>
                <a:gd name="connsiteX0" fmla="*/ 39 w 1976"/>
                <a:gd name="connsiteY0" fmla="*/ -399 h 6095"/>
                <a:gd name="connsiteX1" fmla="*/ 39 w 1976"/>
                <a:gd name="connsiteY1" fmla="*/ -399 h 6095"/>
                <a:gd name="connsiteX2" fmla="*/ 39 w 1976"/>
                <a:gd name="connsiteY2" fmla="*/ 2839 h 6095"/>
                <a:gd name="connsiteX3" fmla="*/ 39 w 1976"/>
                <a:gd name="connsiteY3" fmla="*/ 4649 h 6095"/>
                <a:gd name="connsiteX4" fmla="*/ 1182 w 1976"/>
                <a:gd name="connsiteY4" fmla="*/ 5697 h 6095"/>
                <a:gd name="connsiteX5" fmla="*/ 1944 w 1976"/>
                <a:gd name="connsiteY5" fmla="*/ 4268 h 6095"/>
                <a:gd name="connsiteX6" fmla="*/ 1944 w 1976"/>
                <a:gd name="connsiteY6" fmla="*/ 2744 h 6095"/>
                <a:gd name="connsiteX7" fmla="*/ 992 w 1976"/>
                <a:gd name="connsiteY7" fmla="*/ 1220 h 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6" h="6095">
                  <a:moveTo>
                    <a:pt x="39" y="-399"/>
                  </a:moveTo>
                  <a:lnTo>
                    <a:pt x="39" y="-399"/>
                  </a:lnTo>
                  <a:lnTo>
                    <a:pt x="39" y="2839"/>
                  </a:lnTo>
                  <a:cubicBezTo>
                    <a:pt x="-56" y="3439"/>
                    <a:pt x="-56" y="4049"/>
                    <a:pt x="39" y="4649"/>
                  </a:cubicBezTo>
                  <a:cubicBezTo>
                    <a:pt x="182" y="5192"/>
                    <a:pt x="630" y="5601"/>
                    <a:pt x="1182" y="5697"/>
                  </a:cubicBezTo>
                  <a:cubicBezTo>
                    <a:pt x="1659" y="5697"/>
                    <a:pt x="1849" y="4935"/>
                    <a:pt x="1944" y="4268"/>
                  </a:cubicBezTo>
                  <a:lnTo>
                    <a:pt x="1944" y="2744"/>
                  </a:lnTo>
                  <a:lnTo>
                    <a:pt x="992" y="1220"/>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00" name="Freeform: Shape 1099">
              <a:extLst>
                <a:ext uri="{FF2B5EF4-FFF2-40B4-BE49-F238E27FC236}">
                  <a16:creationId xmlns:a16="http://schemas.microsoft.com/office/drawing/2014/main" xmlns="" id="{9A5B56D4-9FE5-1F26-2428-166011C22429}"/>
                </a:ext>
              </a:extLst>
            </p:cNvPr>
            <p:cNvSpPr/>
            <p:nvPr/>
          </p:nvSpPr>
          <p:spPr>
            <a:xfrm>
              <a:off x="5819869" y="4732098"/>
              <a:ext cx="118023" cy="172530"/>
            </a:xfrm>
            <a:custGeom>
              <a:avLst/>
              <a:gdLst>
                <a:gd name="connsiteX0" fmla="*/ 116459 w 118023"/>
                <a:gd name="connsiteY0" fmla="*/ 134491 h 172530"/>
                <a:gd name="connsiteX1" fmla="*/ 113696 w 118023"/>
                <a:gd name="connsiteY1" fmla="*/ 132396 h 172530"/>
                <a:gd name="connsiteX2" fmla="*/ 108077 w 118023"/>
                <a:gd name="connsiteY2" fmla="*/ 122871 h 172530"/>
                <a:gd name="connsiteX3" fmla="*/ 83121 w 118023"/>
                <a:gd name="connsiteY3" fmla="*/ 57720 h 172530"/>
                <a:gd name="connsiteX4" fmla="*/ 77597 w 118023"/>
                <a:gd name="connsiteY4" fmla="*/ 44480 h 172530"/>
                <a:gd name="connsiteX5" fmla="*/ 72262 w 118023"/>
                <a:gd name="connsiteY5" fmla="*/ 18096 h 172530"/>
                <a:gd name="connsiteX6" fmla="*/ 70739 w 118023"/>
                <a:gd name="connsiteY6" fmla="*/ 6095 h 172530"/>
                <a:gd name="connsiteX7" fmla="*/ 70072 w 118023"/>
                <a:gd name="connsiteY7" fmla="*/ 4475 h 172530"/>
                <a:gd name="connsiteX8" fmla="*/ 69405 w 118023"/>
                <a:gd name="connsiteY8" fmla="*/ 4475 h 172530"/>
                <a:gd name="connsiteX9" fmla="*/ 68643 w 118023"/>
                <a:gd name="connsiteY9" fmla="*/ 3427 h 172530"/>
                <a:gd name="connsiteX10" fmla="*/ 66643 w 118023"/>
                <a:gd name="connsiteY10" fmla="*/ 665 h 172530"/>
                <a:gd name="connsiteX11" fmla="*/ 64166 w 118023"/>
                <a:gd name="connsiteY11" fmla="*/ -382 h 172530"/>
                <a:gd name="connsiteX12" fmla="*/ 63404 w 118023"/>
                <a:gd name="connsiteY12" fmla="*/ 761 h 172530"/>
                <a:gd name="connsiteX13" fmla="*/ 63404 w 118023"/>
                <a:gd name="connsiteY13" fmla="*/ 1617 h 172530"/>
                <a:gd name="connsiteX14" fmla="*/ 65976 w 118023"/>
                <a:gd name="connsiteY14" fmla="*/ 5046 h 172530"/>
                <a:gd name="connsiteX15" fmla="*/ 67405 w 118023"/>
                <a:gd name="connsiteY15" fmla="*/ 6666 h 172530"/>
                <a:gd name="connsiteX16" fmla="*/ 67405 w 118023"/>
                <a:gd name="connsiteY16" fmla="*/ 7904 h 172530"/>
                <a:gd name="connsiteX17" fmla="*/ 66452 w 118023"/>
                <a:gd name="connsiteY17" fmla="*/ 7904 h 172530"/>
                <a:gd name="connsiteX18" fmla="*/ 65405 w 118023"/>
                <a:gd name="connsiteY18" fmla="*/ 7904 h 172530"/>
                <a:gd name="connsiteX19" fmla="*/ 65405 w 118023"/>
                <a:gd name="connsiteY19" fmla="*/ 8952 h 172530"/>
                <a:gd name="connsiteX20" fmla="*/ 65405 w 118023"/>
                <a:gd name="connsiteY20" fmla="*/ 10476 h 172530"/>
                <a:gd name="connsiteX21" fmla="*/ 65405 w 118023"/>
                <a:gd name="connsiteY21" fmla="*/ 11524 h 172530"/>
                <a:gd name="connsiteX22" fmla="*/ 64928 w 118023"/>
                <a:gd name="connsiteY22" fmla="*/ 13048 h 172530"/>
                <a:gd name="connsiteX23" fmla="*/ 63881 w 118023"/>
                <a:gd name="connsiteY23" fmla="*/ 12476 h 172530"/>
                <a:gd name="connsiteX24" fmla="*/ 63404 w 118023"/>
                <a:gd name="connsiteY24" fmla="*/ 10952 h 172530"/>
                <a:gd name="connsiteX25" fmla="*/ 63404 w 118023"/>
                <a:gd name="connsiteY25" fmla="*/ 9428 h 172530"/>
                <a:gd name="connsiteX26" fmla="*/ 63404 w 118023"/>
                <a:gd name="connsiteY26" fmla="*/ 8952 h 172530"/>
                <a:gd name="connsiteX27" fmla="*/ 62642 w 118023"/>
                <a:gd name="connsiteY27" fmla="*/ 8094 h 172530"/>
                <a:gd name="connsiteX28" fmla="*/ 61595 w 118023"/>
                <a:gd name="connsiteY28" fmla="*/ 10095 h 172530"/>
                <a:gd name="connsiteX29" fmla="*/ 62452 w 118023"/>
                <a:gd name="connsiteY29" fmla="*/ 13428 h 172530"/>
                <a:gd name="connsiteX30" fmla="*/ 63119 w 118023"/>
                <a:gd name="connsiteY30" fmla="*/ 15048 h 172530"/>
                <a:gd name="connsiteX31" fmla="*/ 63119 w 118023"/>
                <a:gd name="connsiteY31" fmla="*/ 17239 h 172530"/>
                <a:gd name="connsiteX32" fmla="*/ 63119 w 118023"/>
                <a:gd name="connsiteY32" fmla="*/ 17239 h 172530"/>
                <a:gd name="connsiteX33" fmla="*/ 61404 w 118023"/>
                <a:gd name="connsiteY33" fmla="*/ 15238 h 172530"/>
                <a:gd name="connsiteX34" fmla="*/ 60833 w 118023"/>
                <a:gd name="connsiteY34" fmla="*/ 12571 h 172530"/>
                <a:gd name="connsiteX35" fmla="*/ 59594 w 118023"/>
                <a:gd name="connsiteY35" fmla="*/ 10380 h 172530"/>
                <a:gd name="connsiteX36" fmla="*/ 58832 w 118023"/>
                <a:gd name="connsiteY36" fmla="*/ 12000 h 172530"/>
                <a:gd name="connsiteX37" fmla="*/ 58832 w 118023"/>
                <a:gd name="connsiteY37" fmla="*/ 14191 h 172530"/>
                <a:gd name="connsiteX38" fmla="*/ 58070 w 118023"/>
                <a:gd name="connsiteY38" fmla="*/ 15620 h 172530"/>
                <a:gd name="connsiteX39" fmla="*/ 57023 w 118023"/>
                <a:gd name="connsiteY39" fmla="*/ 13143 h 172530"/>
                <a:gd name="connsiteX40" fmla="*/ 57023 w 118023"/>
                <a:gd name="connsiteY40" fmla="*/ 9809 h 172530"/>
                <a:gd name="connsiteX41" fmla="*/ 57023 w 118023"/>
                <a:gd name="connsiteY41" fmla="*/ 8094 h 172530"/>
                <a:gd name="connsiteX42" fmla="*/ 55880 w 118023"/>
                <a:gd name="connsiteY42" fmla="*/ 7047 h 172530"/>
                <a:gd name="connsiteX43" fmla="*/ 55118 w 118023"/>
                <a:gd name="connsiteY43" fmla="*/ 8476 h 172530"/>
                <a:gd name="connsiteX44" fmla="*/ 55118 w 118023"/>
                <a:gd name="connsiteY44" fmla="*/ 11333 h 172530"/>
                <a:gd name="connsiteX45" fmla="*/ 55118 w 118023"/>
                <a:gd name="connsiteY45" fmla="*/ 14381 h 172530"/>
                <a:gd name="connsiteX46" fmla="*/ 53594 w 118023"/>
                <a:gd name="connsiteY46" fmla="*/ 13143 h 172530"/>
                <a:gd name="connsiteX47" fmla="*/ 53594 w 118023"/>
                <a:gd name="connsiteY47" fmla="*/ 10857 h 172530"/>
                <a:gd name="connsiteX48" fmla="*/ 53594 w 118023"/>
                <a:gd name="connsiteY48" fmla="*/ 7618 h 172530"/>
                <a:gd name="connsiteX49" fmla="*/ 51851 w 118023"/>
                <a:gd name="connsiteY49" fmla="*/ 7457 h 172530"/>
                <a:gd name="connsiteX50" fmla="*/ 51689 w 118023"/>
                <a:gd name="connsiteY50" fmla="*/ 7618 h 172530"/>
                <a:gd name="connsiteX51" fmla="*/ 51117 w 118023"/>
                <a:gd name="connsiteY51" fmla="*/ 10000 h 172530"/>
                <a:gd name="connsiteX52" fmla="*/ 51117 w 118023"/>
                <a:gd name="connsiteY52" fmla="*/ 12667 h 172530"/>
                <a:gd name="connsiteX53" fmla="*/ 51117 w 118023"/>
                <a:gd name="connsiteY53" fmla="*/ 13714 h 172530"/>
                <a:gd name="connsiteX54" fmla="*/ 50165 w 118023"/>
                <a:gd name="connsiteY54" fmla="*/ 9047 h 172530"/>
                <a:gd name="connsiteX55" fmla="*/ 50165 w 118023"/>
                <a:gd name="connsiteY55" fmla="*/ 7428 h 172530"/>
                <a:gd name="connsiteX56" fmla="*/ 49212 w 118023"/>
                <a:gd name="connsiteY56" fmla="*/ 6190 h 172530"/>
                <a:gd name="connsiteX57" fmla="*/ 49212 w 118023"/>
                <a:gd name="connsiteY57" fmla="*/ 6190 h 172530"/>
                <a:gd name="connsiteX58" fmla="*/ 48450 w 118023"/>
                <a:gd name="connsiteY58" fmla="*/ 9428 h 172530"/>
                <a:gd name="connsiteX59" fmla="*/ 48450 w 118023"/>
                <a:gd name="connsiteY59" fmla="*/ 12476 h 172530"/>
                <a:gd name="connsiteX60" fmla="*/ 47402 w 118023"/>
                <a:gd name="connsiteY60" fmla="*/ 5523 h 172530"/>
                <a:gd name="connsiteX61" fmla="*/ 47974 w 118023"/>
                <a:gd name="connsiteY61" fmla="*/ 3523 h 172530"/>
                <a:gd name="connsiteX62" fmla="*/ 47307 w 118023"/>
                <a:gd name="connsiteY62" fmla="*/ 1522 h 172530"/>
                <a:gd name="connsiteX63" fmla="*/ 45878 w 118023"/>
                <a:gd name="connsiteY63" fmla="*/ 1522 h 172530"/>
                <a:gd name="connsiteX64" fmla="*/ 44164 w 118023"/>
                <a:gd name="connsiteY64" fmla="*/ 5142 h 172530"/>
                <a:gd name="connsiteX65" fmla="*/ 45116 w 118023"/>
                <a:gd name="connsiteY65" fmla="*/ 10190 h 172530"/>
                <a:gd name="connsiteX66" fmla="*/ 45116 w 118023"/>
                <a:gd name="connsiteY66" fmla="*/ 11905 h 172530"/>
                <a:gd name="connsiteX67" fmla="*/ 43592 w 118023"/>
                <a:gd name="connsiteY67" fmla="*/ 10857 h 172530"/>
                <a:gd name="connsiteX68" fmla="*/ 43116 w 118023"/>
                <a:gd name="connsiteY68" fmla="*/ 8476 h 172530"/>
                <a:gd name="connsiteX69" fmla="*/ 42068 w 118023"/>
                <a:gd name="connsiteY69" fmla="*/ 6285 h 172530"/>
                <a:gd name="connsiteX70" fmla="*/ 40354 w 118023"/>
                <a:gd name="connsiteY70" fmla="*/ 7237 h 172530"/>
                <a:gd name="connsiteX71" fmla="*/ 40354 w 118023"/>
                <a:gd name="connsiteY71" fmla="*/ 10095 h 172530"/>
                <a:gd name="connsiteX72" fmla="*/ 40354 w 118023"/>
                <a:gd name="connsiteY72" fmla="*/ 11714 h 172530"/>
                <a:gd name="connsiteX73" fmla="*/ 37973 w 118023"/>
                <a:gd name="connsiteY73" fmla="*/ 5999 h 172530"/>
                <a:gd name="connsiteX74" fmla="*/ 37973 w 118023"/>
                <a:gd name="connsiteY74" fmla="*/ 4380 h 172530"/>
                <a:gd name="connsiteX75" fmla="*/ 37020 w 118023"/>
                <a:gd name="connsiteY75" fmla="*/ 3237 h 172530"/>
                <a:gd name="connsiteX76" fmla="*/ 36449 w 118023"/>
                <a:gd name="connsiteY76" fmla="*/ 3237 h 172530"/>
                <a:gd name="connsiteX77" fmla="*/ 35877 w 118023"/>
                <a:gd name="connsiteY77" fmla="*/ 6666 h 172530"/>
                <a:gd name="connsiteX78" fmla="*/ 37401 w 118023"/>
                <a:gd name="connsiteY78" fmla="*/ 10571 h 172530"/>
                <a:gd name="connsiteX79" fmla="*/ 37401 w 118023"/>
                <a:gd name="connsiteY79" fmla="*/ 11905 h 172530"/>
                <a:gd name="connsiteX80" fmla="*/ 37401 w 118023"/>
                <a:gd name="connsiteY80" fmla="*/ 11905 h 172530"/>
                <a:gd name="connsiteX81" fmla="*/ 34734 w 118023"/>
                <a:gd name="connsiteY81" fmla="*/ 6285 h 172530"/>
                <a:gd name="connsiteX82" fmla="*/ 32067 w 118023"/>
                <a:gd name="connsiteY82" fmla="*/ 4285 h 172530"/>
                <a:gd name="connsiteX83" fmla="*/ 30543 w 118023"/>
                <a:gd name="connsiteY83" fmla="*/ 4285 h 172530"/>
                <a:gd name="connsiteX84" fmla="*/ 31019 w 118023"/>
                <a:gd name="connsiteY84" fmla="*/ 5237 h 172530"/>
                <a:gd name="connsiteX85" fmla="*/ 33972 w 118023"/>
                <a:gd name="connsiteY85" fmla="*/ 8571 h 172530"/>
                <a:gd name="connsiteX86" fmla="*/ 35877 w 118023"/>
                <a:gd name="connsiteY86" fmla="*/ 12762 h 172530"/>
                <a:gd name="connsiteX87" fmla="*/ 34448 w 118023"/>
                <a:gd name="connsiteY87" fmla="*/ 12762 h 172530"/>
                <a:gd name="connsiteX88" fmla="*/ 33305 w 118023"/>
                <a:gd name="connsiteY88" fmla="*/ 10762 h 172530"/>
                <a:gd name="connsiteX89" fmla="*/ 33305 w 118023"/>
                <a:gd name="connsiteY89" fmla="*/ 10762 h 172530"/>
                <a:gd name="connsiteX90" fmla="*/ 33305 w 118023"/>
                <a:gd name="connsiteY90" fmla="*/ 12285 h 172530"/>
                <a:gd name="connsiteX91" fmla="*/ 33305 w 118023"/>
                <a:gd name="connsiteY91" fmla="*/ 14095 h 172530"/>
                <a:gd name="connsiteX92" fmla="*/ 30924 w 118023"/>
                <a:gd name="connsiteY92" fmla="*/ 9428 h 172530"/>
                <a:gd name="connsiteX93" fmla="*/ 26066 w 118023"/>
                <a:gd name="connsiteY93" fmla="*/ 4475 h 172530"/>
                <a:gd name="connsiteX94" fmla="*/ 25209 w 118023"/>
                <a:gd name="connsiteY94" fmla="*/ 4475 h 172530"/>
                <a:gd name="connsiteX95" fmla="*/ 25209 w 118023"/>
                <a:gd name="connsiteY95" fmla="*/ 6571 h 172530"/>
                <a:gd name="connsiteX96" fmla="*/ 26543 w 118023"/>
                <a:gd name="connsiteY96" fmla="*/ 8857 h 172530"/>
                <a:gd name="connsiteX97" fmla="*/ 28352 w 118023"/>
                <a:gd name="connsiteY97" fmla="*/ 12095 h 172530"/>
                <a:gd name="connsiteX98" fmla="*/ 28352 w 118023"/>
                <a:gd name="connsiteY98" fmla="*/ 15238 h 172530"/>
                <a:gd name="connsiteX99" fmla="*/ 26161 w 118023"/>
                <a:gd name="connsiteY99" fmla="*/ 13905 h 172530"/>
                <a:gd name="connsiteX100" fmla="*/ 24447 w 118023"/>
                <a:gd name="connsiteY100" fmla="*/ 11142 h 172530"/>
                <a:gd name="connsiteX101" fmla="*/ 22542 w 118023"/>
                <a:gd name="connsiteY101" fmla="*/ 11142 h 172530"/>
                <a:gd name="connsiteX102" fmla="*/ 22542 w 118023"/>
                <a:gd name="connsiteY102" fmla="*/ 12285 h 172530"/>
                <a:gd name="connsiteX103" fmla="*/ 24161 w 118023"/>
                <a:gd name="connsiteY103" fmla="*/ 14477 h 172530"/>
                <a:gd name="connsiteX104" fmla="*/ 25114 w 118023"/>
                <a:gd name="connsiteY104" fmla="*/ 17048 h 172530"/>
                <a:gd name="connsiteX105" fmla="*/ 24380 w 118023"/>
                <a:gd name="connsiteY105" fmla="*/ 18019 h 172530"/>
                <a:gd name="connsiteX106" fmla="*/ 24066 w 118023"/>
                <a:gd name="connsiteY106" fmla="*/ 18001 h 172530"/>
                <a:gd name="connsiteX107" fmla="*/ 22733 w 118023"/>
                <a:gd name="connsiteY107" fmla="*/ 16381 h 172530"/>
                <a:gd name="connsiteX108" fmla="*/ 20066 w 118023"/>
                <a:gd name="connsiteY108" fmla="*/ 11142 h 172530"/>
                <a:gd name="connsiteX109" fmla="*/ 18732 w 118023"/>
                <a:gd name="connsiteY109" fmla="*/ 8666 h 172530"/>
                <a:gd name="connsiteX110" fmla="*/ 16732 w 118023"/>
                <a:gd name="connsiteY110" fmla="*/ 7237 h 172530"/>
                <a:gd name="connsiteX111" fmla="*/ 15589 w 118023"/>
                <a:gd name="connsiteY111" fmla="*/ 7237 h 172530"/>
                <a:gd name="connsiteX112" fmla="*/ 15589 w 118023"/>
                <a:gd name="connsiteY112" fmla="*/ 8666 h 172530"/>
                <a:gd name="connsiteX113" fmla="*/ 16446 w 118023"/>
                <a:gd name="connsiteY113" fmla="*/ 9809 h 172530"/>
                <a:gd name="connsiteX114" fmla="*/ 18923 w 118023"/>
                <a:gd name="connsiteY114" fmla="*/ 13334 h 172530"/>
                <a:gd name="connsiteX115" fmla="*/ 18923 w 118023"/>
                <a:gd name="connsiteY115" fmla="*/ 14953 h 172530"/>
                <a:gd name="connsiteX116" fmla="*/ 18161 w 118023"/>
                <a:gd name="connsiteY116" fmla="*/ 14953 h 172530"/>
                <a:gd name="connsiteX117" fmla="*/ 16446 w 118023"/>
                <a:gd name="connsiteY117" fmla="*/ 12952 h 172530"/>
                <a:gd name="connsiteX118" fmla="*/ 14922 w 118023"/>
                <a:gd name="connsiteY118" fmla="*/ 10857 h 172530"/>
                <a:gd name="connsiteX119" fmla="*/ 13208 w 118023"/>
                <a:gd name="connsiteY119" fmla="*/ 10857 h 172530"/>
                <a:gd name="connsiteX120" fmla="*/ 13208 w 118023"/>
                <a:gd name="connsiteY120" fmla="*/ 12762 h 172530"/>
                <a:gd name="connsiteX121" fmla="*/ 14541 w 118023"/>
                <a:gd name="connsiteY121" fmla="*/ 14286 h 172530"/>
                <a:gd name="connsiteX122" fmla="*/ 18542 w 118023"/>
                <a:gd name="connsiteY122" fmla="*/ 19525 h 172530"/>
                <a:gd name="connsiteX123" fmla="*/ 18542 w 118023"/>
                <a:gd name="connsiteY123" fmla="*/ 21525 h 172530"/>
                <a:gd name="connsiteX124" fmla="*/ 17589 w 118023"/>
                <a:gd name="connsiteY124" fmla="*/ 21525 h 172530"/>
                <a:gd name="connsiteX125" fmla="*/ 16732 w 118023"/>
                <a:gd name="connsiteY125" fmla="*/ 20477 h 172530"/>
                <a:gd name="connsiteX126" fmla="*/ 15398 w 118023"/>
                <a:gd name="connsiteY126" fmla="*/ 18477 h 172530"/>
                <a:gd name="connsiteX127" fmla="*/ 13493 w 118023"/>
                <a:gd name="connsiteY127" fmla="*/ 16762 h 172530"/>
                <a:gd name="connsiteX128" fmla="*/ 12160 w 118023"/>
                <a:gd name="connsiteY128" fmla="*/ 18001 h 172530"/>
                <a:gd name="connsiteX129" fmla="*/ 13493 w 118023"/>
                <a:gd name="connsiteY129" fmla="*/ 20001 h 172530"/>
                <a:gd name="connsiteX130" fmla="*/ 14732 w 118023"/>
                <a:gd name="connsiteY130" fmla="*/ 21620 h 172530"/>
                <a:gd name="connsiteX131" fmla="*/ 14732 w 118023"/>
                <a:gd name="connsiteY131" fmla="*/ 22668 h 172530"/>
                <a:gd name="connsiteX132" fmla="*/ 12636 w 118023"/>
                <a:gd name="connsiteY132" fmla="*/ 22668 h 172530"/>
                <a:gd name="connsiteX133" fmla="*/ 11207 w 118023"/>
                <a:gd name="connsiteY133" fmla="*/ 20001 h 172530"/>
                <a:gd name="connsiteX134" fmla="*/ 9778 w 118023"/>
                <a:gd name="connsiteY134" fmla="*/ 17143 h 172530"/>
                <a:gd name="connsiteX135" fmla="*/ 9207 w 118023"/>
                <a:gd name="connsiteY135" fmla="*/ 17143 h 172530"/>
                <a:gd name="connsiteX136" fmla="*/ 8255 w 118023"/>
                <a:gd name="connsiteY136" fmla="*/ 17143 h 172530"/>
                <a:gd name="connsiteX137" fmla="*/ 8255 w 118023"/>
                <a:gd name="connsiteY137" fmla="*/ 18001 h 172530"/>
                <a:gd name="connsiteX138" fmla="*/ 9493 w 118023"/>
                <a:gd name="connsiteY138" fmla="*/ 21525 h 172530"/>
                <a:gd name="connsiteX139" fmla="*/ 11969 w 118023"/>
                <a:gd name="connsiteY139" fmla="*/ 24287 h 172530"/>
                <a:gd name="connsiteX140" fmla="*/ 12541 w 118023"/>
                <a:gd name="connsiteY140" fmla="*/ 26287 h 172530"/>
                <a:gd name="connsiteX141" fmla="*/ 11331 w 118023"/>
                <a:gd name="connsiteY141" fmla="*/ 26411 h 172530"/>
                <a:gd name="connsiteX142" fmla="*/ 11207 w 118023"/>
                <a:gd name="connsiteY142" fmla="*/ 26287 h 172530"/>
                <a:gd name="connsiteX143" fmla="*/ 9969 w 118023"/>
                <a:gd name="connsiteY143" fmla="*/ 24858 h 172530"/>
                <a:gd name="connsiteX144" fmla="*/ 9302 w 118023"/>
                <a:gd name="connsiteY144" fmla="*/ 23620 h 172530"/>
                <a:gd name="connsiteX145" fmla="*/ 8255 w 118023"/>
                <a:gd name="connsiteY145" fmla="*/ 23049 h 172530"/>
                <a:gd name="connsiteX146" fmla="*/ 7778 w 118023"/>
                <a:gd name="connsiteY146" fmla="*/ 25049 h 172530"/>
                <a:gd name="connsiteX147" fmla="*/ 9017 w 118023"/>
                <a:gd name="connsiteY147" fmla="*/ 27430 h 172530"/>
                <a:gd name="connsiteX148" fmla="*/ 9017 w 118023"/>
                <a:gd name="connsiteY148" fmla="*/ 28383 h 172530"/>
                <a:gd name="connsiteX149" fmla="*/ 7874 w 118023"/>
                <a:gd name="connsiteY149" fmla="*/ 28383 h 172530"/>
                <a:gd name="connsiteX150" fmla="*/ 7111 w 118023"/>
                <a:gd name="connsiteY150" fmla="*/ 27335 h 172530"/>
                <a:gd name="connsiteX151" fmla="*/ 5207 w 118023"/>
                <a:gd name="connsiteY151" fmla="*/ 24573 h 172530"/>
                <a:gd name="connsiteX152" fmla="*/ 2730 w 118023"/>
                <a:gd name="connsiteY152" fmla="*/ 23525 h 172530"/>
                <a:gd name="connsiteX153" fmla="*/ 1873 w 118023"/>
                <a:gd name="connsiteY153" fmla="*/ 24668 h 172530"/>
                <a:gd name="connsiteX154" fmla="*/ 1873 w 118023"/>
                <a:gd name="connsiteY154" fmla="*/ 25430 h 172530"/>
                <a:gd name="connsiteX155" fmla="*/ 4445 w 118023"/>
                <a:gd name="connsiteY155" fmla="*/ 28954 h 172530"/>
                <a:gd name="connsiteX156" fmla="*/ 5873 w 118023"/>
                <a:gd name="connsiteY156" fmla="*/ 30574 h 172530"/>
                <a:gd name="connsiteX157" fmla="*/ 5873 w 118023"/>
                <a:gd name="connsiteY157" fmla="*/ 31812 h 172530"/>
                <a:gd name="connsiteX158" fmla="*/ 4921 w 118023"/>
                <a:gd name="connsiteY158" fmla="*/ 31812 h 172530"/>
                <a:gd name="connsiteX159" fmla="*/ 3873 w 118023"/>
                <a:gd name="connsiteY159" fmla="*/ 31812 h 172530"/>
                <a:gd name="connsiteX160" fmla="*/ 3397 w 118023"/>
                <a:gd name="connsiteY160" fmla="*/ 32860 h 172530"/>
                <a:gd name="connsiteX161" fmla="*/ 3397 w 118023"/>
                <a:gd name="connsiteY161" fmla="*/ 34383 h 172530"/>
                <a:gd name="connsiteX162" fmla="*/ 3397 w 118023"/>
                <a:gd name="connsiteY162" fmla="*/ 35431 h 172530"/>
                <a:gd name="connsiteX163" fmla="*/ 3397 w 118023"/>
                <a:gd name="connsiteY163" fmla="*/ 36955 h 172530"/>
                <a:gd name="connsiteX164" fmla="*/ 2349 w 118023"/>
                <a:gd name="connsiteY164" fmla="*/ 36384 h 172530"/>
                <a:gd name="connsiteX165" fmla="*/ 1873 w 118023"/>
                <a:gd name="connsiteY165" fmla="*/ 34860 h 172530"/>
                <a:gd name="connsiteX166" fmla="*/ 1873 w 118023"/>
                <a:gd name="connsiteY166" fmla="*/ 33336 h 172530"/>
                <a:gd name="connsiteX167" fmla="*/ 1873 w 118023"/>
                <a:gd name="connsiteY167" fmla="*/ 32860 h 172530"/>
                <a:gd name="connsiteX168" fmla="*/ 1111 w 118023"/>
                <a:gd name="connsiteY168" fmla="*/ 31907 h 172530"/>
                <a:gd name="connsiteX169" fmla="*/ 63 w 118023"/>
                <a:gd name="connsiteY169" fmla="*/ 34003 h 172530"/>
                <a:gd name="connsiteX170" fmla="*/ 920 w 118023"/>
                <a:gd name="connsiteY170" fmla="*/ 37336 h 172530"/>
                <a:gd name="connsiteX171" fmla="*/ 1587 w 118023"/>
                <a:gd name="connsiteY171" fmla="*/ 38861 h 172530"/>
                <a:gd name="connsiteX172" fmla="*/ 1587 w 118023"/>
                <a:gd name="connsiteY172" fmla="*/ 41051 h 172530"/>
                <a:gd name="connsiteX173" fmla="*/ 1587 w 118023"/>
                <a:gd name="connsiteY173" fmla="*/ 41051 h 172530"/>
                <a:gd name="connsiteX174" fmla="*/ -32 w 118023"/>
                <a:gd name="connsiteY174" fmla="*/ 39146 h 172530"/>
                <a:gd name="connsiteX175" fmla="*/ -32 w 118023"/>
                <a:gd name="connsiteY175" fmla="*/ 39146 h 172530"/>
                <a:gd name="connsiteX176" fmla="*/ 4635 w 118023"/>
                <a:gd name="connsiteY176" fmla="*/ 51624 h 172530"/>
                <a:gd name="connsiteX177" fmla="*/ 8159 w 118023"/>
                <a:gd name="connsiteY177" fmla="*/ 60101 h 172530"/>
                <a:gd name="connsiteX178" fmla="*/ 11398 w 118023"/>
                <a:gd name="connsiteY178" fmla="*/ 66102 h 172530"/>
                <a:gd name="connsiteX179" fmla="*/ 19303 w 118023"/>
                <a:gd name="connsiteY179" fmla="*/ 86676 h 172530"/>
                <a:gd name="connsiteX180" fmla="*/ 36163 w 118023"/>
                <a:gd name="connsiteY180" fmla="*/ 127062 h 172530"/>
                <a:gd name="connsiteX181" fmla="*/ 39687 w 118023"/>
                <a:gd name="connsiteY181" fmla="*/ 140587 h 172530"/>
                <a:gd name="connsiteX182" fmla="*/ 42259 w 118023"/>
                <a:gd name="connsiteY182" fmla="*/ 148874 h 172530"/>
                <a:gd name="connsiteX183" fmla="*/ 42926 w 118023"/>
                <a:gd name="connsiteY183" fmla="*/ 157066 h 172530"/>
                <a:gd name="connsiteX184" fmla="*/ 44640 w 118023"/>
                <a:gd name="connsiteY184" fmla="*/ 165067 h 172530"/>
                <a:gd name="connsiteX185" fmla="*/ 45497 w 118023"/>
                <a:gd name="connsiteY185" fmla="*/ 163066 h 172530"/>
                <a:gd name="connsiteX186" fmla="*/ 44735 w 118023"/>
                <a:gd name="connsiteY186" fmla="*/ 159733 h 172530"/>
                <a:gd name="connsiteX187" fmla="*/ 44069 w 118023"/>
                <a:gd name="connsiteY187" fmla="*/ 158113 h 172530"/>
                <a:gd name="connsiteX188" fmla="*/ 44069 w 118023"/>
                <a:gd name="connsiteY188" fmla="*/ 156018 h 172530"/>
                <a:gd name="connsiteX189" fmla="*/ 44069 w 118023"/>
                <a:gd name="connsiteY189" fmla="*/ 156018 h 172530"/>
                <a:gd name="connsiteX190" fmla="*/ 45783 w 118023"/>
                <a:gd name="connsiteY190" fmla="*/ 157923 h 172530"/>
                <a:gd name="connsiteX191" fmla="*/ 46355 w 118023"/>
                <a:gd name="connsiteY191" fmla="*/ 160590 h 172530"/>
                <a:gd name="connsiteX192" fmla="*/ 47593 w 118023"/>
                <a:gd name="connsiteY192" fmla="*/ 162780 h 172530"/>
                <a:gd name="connsiteX193" fmla="*/ 48355 w 118023"/>
                <a:gd name="connsiteY193" fmla="*/ 161257 h 172530"/>
                <a:gd name="connsiteX194" fmla="*/ 47878 w 118023"/>
                <a:gd name="connsiteY194" fmla="*/ 158971 h 172530"/>
                <a:gd name="connsiteX195" fmla="*/ 48736 w 118023"/>
                <a:gd name="connsiteY195" fmla="*/ 157542 h 172530"/>
                <a:gd name="connsiteX196" fmla="*/ 49784 w 118023"/>
                <a:gd name="connsiteY196" fmla="*/ 160114 h 172530"/>
                <a:gd name="connsiteX197" fmla="*/ 49784 w 118023"/>
                <a:gd name="connsiteY197" fmla="*/ 163352 h 172530"/>
                <a:gd name="connsiteX198" fmla="*/ 49784 w 118023"/>
                <a:gd name="connsiteY198" fmla="*/ 165067 h 172530"/>
                <a:gd name="connsiteX199" fmla="*/ 50927 w 118023"/>
                <a:gd name="connsiteY199" fmla="*/ 166210 h 172530"/>
                <a:gd name="connsiteX200" fmla="*/ 51689 w 118023"/>
                <a:gd name="connsiteY200" fmla="*/ 164781 h 172530"/>
                <a:gd name="connsiteX201" fmla="*/ 51689 w 118023"/>
                <a:gd name="connsiteY201" fmla="*/ 161923 h 172530"/>
                <a:gd name="connsiteX202" fmla="*/ 51689 w 118023"/>
                <a:gd name="connsiteY202" fmla="*/ 158875 h 172530"/>
                <a:gd name="connsiteX203" fmla="*/ 53212 w 118023"/>
                <a:gd name="connsiteY203" fmla="*/ 160114 h 172530"/>
                <a:gd name="connsiteX204" fmla="*/ 53212 w 118023"/>
                <a:gd name="connsiteY204" fmla="*/ 162400 h 172530"/>
                <a:gd name="connsiteX205" fmla="*/ 53212 w 118023"/>
                <a:gd name="connsiteY205" fmla="*/ 165638 h 172530"/>
                <a:gd name="connsiteX206" fmla="*/ 54946 w 118023"/>
                <a:gd name="connsiteY206" fmla="*/ 165905 h 172530"/>
                <a:gd name="connsiteX207" fmla="*/ 55213 w 118023"/>
                <a:gd name="connsiteY207" fmla="*/ 165638 h 172530"/>
                <a:gd name="connsiteX208" fmla="*/ 55784 w 118023"/>
                <a:gd name="connsiteY208" fmla="*/ 163352 h 172530"/>
                <a:gd name="connsiteX209" fmla="*/ 55784 w 118023"/>
                <a:gd name="connsiteY209" fmla="*/ 160590 h 172530"/>
                <a:gd name="connsiteX210" fmla="*/ 56356 w 118023"/>
                <a:gd name="connsiteY210" fmla="*/ 159542 h 172530"/>
                <a:gd name="connsiteX211" fmla="*/ 57213 w 118023"/>
                <a:gd name="connsiteY211" fmla="*/ 164209 h 172530"/>
                <a:gd name="connsiteX212" fmla="*/ 57213 w 118023"/>
                <a:gd name="connsiteY212" fmla="*/ 165924 h 172530"/>
                <a:gd name="connsiteX213" fmla="*/ 58070 w 118023"/>
                <a:gd name="connsiteY213" fmla="*/ 167162 h 172530"/>
                <a:gd name="connsiteX214" fmla="*/ 58547 w 118023"/>
                <a:gd name="connsiteY214" fmla="*/ 167162 h 172530"/>
                <a:gd name="connsiteX215" fmla="*/ 59404 w 118023"/>
                <a:gd name="connsiteY215" fmla="*/ 163924 h 172530"/>
                <a:gd name="connsiteX216" fmla="*/ 59404 w 118023"/>
                <a:gd name="connsiteY216" fmla="*/ 160876 h 172530"/>
                <a:gd name="connsiteX217" fmla="*/ 60356 w 118023"/>
                <a:gd name="connsiteY217" fmla="*/ 167924 h 172530"/>
                <a:gd name="connsiteX218" fmla="*/ 59785 w 118023"/>
                <a:gd name="connsiteY218" fmla="*/ 169829 h 172530"/>
                <a:gd name="connsiteX219" fmla="*/ 60452 w 118023"/>
                <a:gd name="connsiteY219" fmla="*/ 171925 h 172530"/>
                <a:gd name="connsiteX220" fmla="*/ 61880 w 118023"/>
                <a:gd name="connsiteY220" fmla="*/ 171925 h 172530"/>
                <a:gd name="connsiteX221" fmla="*/ 63690 w 118023"/>
                <a:gd name="connsiteY221" fmla="*/ 168305 h 172530"/>
                <a:gd name="connsiteX222" fmla="*/ 62737 w 118023"/>
                <a:gd name="connsiteY222" fmla="*/ 163162 h 172530"/>
                <a:gd name="connsiteX223" fmla="*/ 62737 w 118023"/>
                <a:gd name="connsiteY223" fmla="*/ 161543 h 172530"/>
                <a:gd name="connsiteX224" fmla="*/ 64357 w 118023"/>
                <a:gd name="connsiteY224" fmla="*/ 162495 h 172530"/>
                <a:gd name="connsiteX225" fmla="*/ 64357 w 118023"/>
                <a:gd name="connsiteY225" fmla="*/ 164971 h 172530"/>
                <a:gd name="connsiteX226" fmla="*/ 65405 w 118023"/>
                <a:gd name="connsiteY226" fmla="*/ 167162 h 172530"/>
                <a:gd name="connsiteX227" fmla="*/ 67119 w 118023"/>
                <a:gd name="connsiteY227" fmla="*/ 166210 h 172530"/>
                <a:gd name="connsiteX228" fmla="*/ 67119 w 118023"/>
                <a:gd name="connsiteY228" fmla="*/ 163352 h 172530"/>
                <a:gd name="connsiteX229" fmla="*/ 67119 w 118023"/>
                <a:gd name="connsiteY229" fmla="*/ 161637 h 172530"/>
                <a:gd name="connsiteX230" fmla="*/ 69500 w 118023"/>
                <a:gd name="connsiteY230" fmla="*/ 167353 h 172530"/>
                <a:gd name="connsiteX231" fmla="*/ 69500 w 118023"/>
                <a:gd name="connsiteY231" fmla="*/ 168972 h 172530"/>
                <a:gd name="connsiteX232" fmla="*/ 70453 w 118023"/>
                <a:gd name="connsiteY232" fmla="*/ 170210 h 172530"/>
                <a:gd name="connsiteX233" fmla="*/ 68834 w 118023"/>
                <a:gd name="connsiteY233" fmla="*/ 170210 h 172530"/>
                <a:gd name="connsiteX234" fmla="*/ 69405 w 118023"/>
                <a:gd name="connsiteY234" fmla="*/ 166686 h 172530"/>
                <a:gd name="connsiteX235" fmla="*/ 67881 w 118023"/>
                <a:gd name="connsiteY235" fmla="*/ 162780 h 172530"/>
                <a:gd name="connsiteX236" fmla="*/ 67881 w 118023"/>
                <a:gd name="connsiteY236" fmla="*/ 161447 h 172530"/>
                <a:gd name="connsiteX237" fmla="*/ 68357 w 118023"/>
                <a:gd name="connsiteY237" fmla="*/ 161447 h 172530"/>
                <a:gd name="connsiteX238" fmla="*/ 71024 w 118023"/>
                <a:gd name="connsiteY238" fmla="*/ 166971 h 172530"/>
                <a:gd name="connsiteX239" fmla="*/ 73691 w 118023"/>
                <a:gd name="connsiteY239" fmla="*/ 169067 h 172530"/>
                <a:gd name="connsiteX240" fmla="*/ 75215 w 118023"/>
                <a:gd name="connsiteY240" fmla="*/ 168496 h 172530"/>
                <a:gd name="connsiteX241" fmla="*/ 75215 w 118023"/>
                <a:gd name="connsiteY241" fmla="*/ 167543 h 172530"/>
                <a:gd name="connsiteX242" fmla="*/ 72167 w 118023"/>
                <a:gd name="connsiteY242" fmla="*/ 164209 h 172530"/>
                <a:gd name="connsiteX243" fmla="*/ 70262 w 118023"/>
                <a:gd name="connsiteY243" fmla="*/ 160018 h 172530"/>
                <a:gd name="connsiteX244" fmla="*/ 71691 w 118023"/>
                <a:gd name="connsiteY244" fmla="*/ 160590 h 172530"/>
                <a:gd name="connsiteX245" fmla="*/ 72834 w 118023"/>
                <a:gd name="connsiteY245" fmla="*/ 162495 h 172530"/>
                <a:gd name="connsiteX246" fmla="*/ 72834 w 118023"/>
                <a:gd name="connsiteY246" fmla="*/ 162495 h 172530"/>
                <a:gd name="connsiteX247" fmla="*/ 72834 w 118023"/>
                <a:gd name="connsiteY247" fmla="*/ 160876 h 172530"/>
                <a:gd name="connsiteX248" fmla="*/ 72834 w 118023"/>
                <a:gd name="connsiteY248" fmla="*/ 159066 h 172530"/>
                <a:gd name="connsiteX249" fmla="*/ 75120 w 118023"/>
                <a:gd name="connsiteY249" fmla="*/ 163733 h 172530"/>
                <a:gd name="connsiteX250" fmla="*/ 80168 w 118023"/>
                <a:gd name="connsiteY250" fmla="*/ 168686 h 172530"/>
                <a:gd name="connsiteX251" fmla="*/ 81026 w 118023"/>
                <a:gd name="connsiteY251" fmla="*/ 168686 h 172530"/>
                <a:gd name="connsiteX252" fmla="*/ 81026 w 118023"/>
                <a:gd name="connsiteY252" fmla="*/ 166495 h 172530"/>
                <a:gd name="connsiteX253" fmla="*/ 79597 w 118023"/>
                <a:gd name="connsiteY253" fmla="*/ 164305 h 172530"/>
                <a:gd name="connsiteX254" fmla="*/ 77882 w 118023"/>
                <a:gd name="connsiteY254" fmla="*/ 160971 h 172530"/>
                <a:gd name="connsiteX255" fmla="*/ 77882 w 118023"/>
                <a:gd name="connsiteY255" fmla="*/ 157923 h 172530"/>
                <a:gd name="connsiteX256" fmla="*/ 80168 w 118023"/>
                <a:gd name="connsiteY256" fmla="*/ 159161 h 172530"/>
                <a:gd name="connsiteX257" fmla="*/ 81883 w 118023"/>
                <a:gd name="connsiteY257" fmla="*/ 162019 h 172530"/>
                <a:gd name="connsiteX258" fmla="*/ 83883 w 118023"/>
                <a:gd name="connsiteY258" fmla="*/ 162019 h 172530"/>
                <a:gd name="connsiteX259" fmla="*/ 83883 w 118023"/>
                <a:gd name="connsiteY259" fmla="*/ 160780 h 172530"/>
                <a:gd name="connsiteX260" fmla="*/ 82264 w 118023"/>
                <a:gd name="connsiteY260" fmla="*/ 158590 h 172530"/>
                <a:gd name="connsiteX261" fmla="*/ 81216 w 118023"/>
                <a:gd name="connsiteY261" fmla="*/ 156018 h 172530"/>
                <a:gd name="connsiteX262" fmla="*/ 82169 w 118023"/>
                <a:gd name="connsiteY262" fmla="*/ 155056 h 172530"/>
                <a:gd name="connsiteX263" fmla="*/ 82264 w 118023"/>
                <a:gd name="connsiteY263" fmla="*/ 155065 h 172530"/>
                <a:gd name="connsiteX264" fmla="*/ 83693 w 118023"/>
                <a:gd name="connsiteY264" fmla="*/ 156685 h 172530"/>
                <a:gd name="connsiteX265" fmla="*/ 86264 w 118023"/>
                <a:gd name="connsiteY265" fmla="*/ 161923 h 172530"/>
                <a:gd name="connsiteX266" fmla="*/ 87693 w 118023"/>
                <a:gd name="connsiteY266" fmla="*/ 164400 h 172530"/>
                <a:gd name="connsiteX267" fmla="*/ 89693 w 118023"/>
                <a:gd name="connsiteY267" fmla="*/ 165924 h 172530"/>
                <a:gd name="connsiteX268" fmla="*/ 90836 w 118023"/>
                <a:gd name="connsiteY268" fmla="*/ 165924 h 172530"/>
                <a:gd name="connsiteX269" fmla="*/ 90836 w 118023"/>
                <a:gd name="connsiteY269" fmla="*/ 164495 h 172530"/>
                <a:gd name="connsiteX270" fmla="*/ 89884 w 118023"/>
                <a:gd name="connsiteY270" fmla="*/ 163352 h 172530"/>
                <a:gd name="connsiteX271" fmla="*/ 87407 w 118023"/>
                <a:gd name="connsiteY271" fmla="*/ 159828 h 172530"/>
                <a:gd name="connsiteX272" fmla="*/ 87407 w 118023"/>
                <a:gd name="connsiteY272" fmla="*/ 158208 h 172530"/>
                <a:gd name="connsiteX273" fmla="*/ 88169 w 118023"/>
                <a:gd name="connsiteY273" fmla="*/ 158208 h 172530"/>
                <a:gd name="connsiteX274" fmla="*/ 89884 w 118023"/>
                <a:gd name="connsiteY274" fmla="*/ 160209 h 172530"/>
                <a:gd name="connsiteX275" fmla="*/ 91408 w 118023"/>
                <a:gd name="connsiteY275" fmla="*/ 162304 h 172530"/>
                <a:gd name="connsiteX276" fmla="*/ 93313 w 118023"/>
                <a:gd name="connsiteY276" fmla="*/ 162304 h 172530"/>
                <a:gd name="connsiteX277" fmla="*/ 93313 w 118023"/>
                <a:gd name="connsiteY277" fmla="*/ 160304 h 172530"/>
                <a:gd name="connsiteX278" fmla="*/ 91979 w 118023"/>
                <a:gd name="connsiteY278" fmla="*/ 158780 h 172530"/>
                <a:gd name="connsiteX279" fmla="*/ 87979 w 118023"/>
                <a:gd name="connsiteY279" fmla="*/ 153637 h 172530"/>
                <a:gd name="connsiteX280" fmla="*/ 87979 w 118023"/>
                <a:gd name="connsiteY280" fmla="*/ 151636 h 172530"/>
                <a:gd name="connsiteX281" fmla="*/ 89027 w 118023"/>
                <a:gd name="connsiteY281" fmla="*/ 151636 h 172530"/>
                <a:gd name="connsiteX282" fmla="*/ 89884 w 118023"/>
                <a:gd name="connsiteY282" fmla="*/ 152684 h 172530"/>
                <a:gd name="connsiteX283" fmla="*/ 91217 w 118023"/>
                <a:gd name="connsiteY283" fmla="*/ 154684 h 172530"/>
                <a:gd name="connsiteX284" fmla="*/ 93122 w 118023"/>
                <a:gd name="connsiteY284" fmla="*/ 156399 h 172530"/>
                <a:gd name="connsiteX285" fmla="*/ 94437 w 118023"/>
                <a:gd name="connsiteY285" fmla="*/ 155713 h 172530"/>
                <a:gd name="connsiteX286" fmla="*/ 94456 w 118023"/>
                <a:gd name="connsiteY286" fmla="*/ 155160 h 172530"/>
                <a:gd name="connsiteX287" fmla="*/ 93218 w 118023"/>
                <a:gd name="connsiteY287" fmla="*/ 153161 h 172530"/>
                <a:gd name="connsiteX288" fmla="*/ 91979 w 118023"/>
                <a:gd name="connsiteY288" fmla="*/ 151541 h 172530"/>
                <a:gd name="connsiteX289" fmla="*/ 91979 w 118023"/>
                <a:gd name="connsiteY289" fmla="*/ 150493 h 172530"/>
                <a:gd name="connsiteX290" fmla="*/ 91979 w 118023"/>
                <a:gd name="connsiteY290" fmla="*/ 149922 h 172530"/>
                <a:gd name="connsiteX291" fmla="*/ 94075 w 118023"/>
                <a:gd name="connsiteY291" fmla="*/ 149922 h 172530"/>
                <a:gd name="connsiteX292" fmla="*/ 95599 w 118023"/>
                <a:gd name="connsiteY292" fmla="*/ 152684 h 172530"/>
                <a:gd name="connsiteX293" fmla="*/ 96932 w 118023"/>
                <a:gd name="connsiteY293" fmla="*/ 155446 h 172530"/>
                <a:gd name="connsiteX294" fmla="*/ 97599 w 118023"/>
                <a:gd name="connsiteY294" fmla="*/ 155446 h 172530"/>
                <a:gd name="connsiteX295" fmla="*/ 98552 w 118023"/>
                <a:gd name="connsiteY295" fmla="*/ 155446 h 172530"/>
                <a:gd name="connsiteX296" fmla="*/ 98552 w 118023"/>
                <a:gd name="connsiteY296" fmla="*/ 154589 h 172530"/>
                <a:gd name="connsiteX297" fmla="*/ 97313 w 118023"/>
                <a:gd name="connsiteY297" fmla="*/ 151065 h 172530"/>
                <a:gd name="connsiteX298" fmla="*/ 94742 w 118023"/>
                <a:gd name="connsiteY298" fmla="*/ 148303 h 172530"/>
                <a:gd name="connsiteX299" fmla="*/ 94265 w 118023"/>
                <a:gd name="connsiteY299" fmla="*/ 146398 h 172530"/>
                <a:gd name="connsiteX300" fmla="*/ 95599 w 118023"/>
                <a:gd name="connsiteY300" fmla="*/ 146398 h 172530"/>
                <a:gd name="connsiteX301" fmla="*/ 96837 w 118023"/>
                <a:gd name="connsiteY301" fmla="*/ 147827 h 172530"/>
                <a:gd name="connsiteX302" fmla="*/ 97504 w 118023"/>
                <a:gd name="connsiteY302" fmla="*/ 149065 h 172530"/>
                <a:gd name="connsiteX303" fmla="*/ 98552 w 118023"/>
                <a:gd name="connsiteY303" fmla="*/ 149636 h 172530"/>
                <a:gd name="connsiteX304" fmla="*/ 99028 w 118023"/>
                <a:gd name="connsiteY304" fmla="*/ 147636 h 172530"/>
                <a:gd name="connsiteX305" fmla="*/ 97409 w 118023"/>
                <a:gd name="connsiteY305" fmla="*/ 144016 h 172530"/>
                <a:gd name="connsiteX306" fmla="*/ 97409 w 118023"/>
                <a:gd name="connsiteY306" fmla="*/ 143064 h 172530"/>
                <a:gd name="connsiteX307" fmla="*/ 98552 w 118023"/>
                <a:gd name="connsiteY307" fmla="*/ 143064 h 172530"/>
                <a:gd name="connsiteX308" fmla="*/ 99314 w 118023"/>
                <a:gd name="connsiteY308" fmla="*/ 144112 h 172530"/>
                <a:gd name="connsiteX309" fmla="*/ 101314 w 118023"/>
                <a:gd name="connsiteY309" fmla="*/ 146778 h 172530"/>
                <a:gd name="connsiteX310" fmla="*/ 103790 w 118023"/>
                <a:gd name="connsiteY310" fmla="*/ 147827 h 172530"/>
                <a:gd name="connsiteX311" fmla="*/ 104648 w 118023"/>
                <a:gd name="connsiteY311" fmla="*/ 146684 h 172530"/>
                <a:gd name="connsiteX312" fmla="*/ 104648 w 118023"/>
                <a:gd name="connsiteY312" fmla="*/ 145826 h 172530"/>
                <a:gd name="connsiteX313" fmla="*/ 102076 w 118023"/>
                <a:gd name="connsiteY313" fmla="*/ 142397 h 172530"/>
                <a:gd name="connsiteX314" fmla="*/ 100647 w 118023"/>
                <a:gd name="connsiteY314" fmla="*/ 140778 h 172530"/>
                <a:gd name="connsiteX315" fmla="*/ 100647 w 118023"/>
                <a:gd name="connsiteY315" fmla="*/ 139540 h 172530"/>
                <a:gd name="connsiteX316" fmla="*/ 101600 w 118023"/>
                <a:gd name="connsiteY316" fmla="*/ 139540 h 172530"/>
                <a:gd name="connsiteX317" fmla="*/ 102647 w 118023"/>
                <a:gd name="connsiteY317" fmla="*/ 139540 h 172530"/>
                <a:gd name="connsiteX318" fmla="*/ 103124 w 118023"/>
                <a:gd name="connsiteY318" fmla="*/ 138396 h 172530"/>
                <a:gd name="connsiteX319" fmla="*/ 103124 w 118023"/>
                <a:gd name="connsiteY319" fmla="*/ 136873 h 172530"/>
                <a:gd name="connsiteX320" fmla="*/ 103124 w 118023"/>
                <a:gd name="connsiteY320" fmla="*/ 135825 h 172530"/>
                <a:gd name="connsiteX321" fmla="*/ 103124 w 118023"/>
                <a:gd name="connsiteY321" fmla="*/ 134301 h 172530"/>
                <a:gd name="connsiteX322" fmla="*/ 104171 w 118023"/>
                <a:gd name="connsiteY322" fmla="*/ 134872 h 172530"/>
                <a:gd name="connsiteX323" fmla="*/ 104648 w 118023"/>
                <a:gd name="connsiteY323" fmla="*/ 136396 h 172530"/>
                <a:gd name="connsiteX324" fmla="*/ 104648 w 118023"/>
                <a:gd name="connsiteY324" fmla="*/ 137920 h 172530"/>
                <a:gd name="connsiteX325" fmla="*/ 104648 w 118023"/>
                <a:gd name="connsiteY325" fmla="*/ 137920 h 172530"/>
                <a:gd name="connsiteX326" fmla="*/ 105410 w 118023"/>
                <a:gd name="connsiteY326" fmla="*/ 138778 h 172530"/>
                <a:gd name="connsiteX327" fmla="*/ 106457 w 118023"/>
                <a:gd name="connsiteY327" fmla="*/ 136777 h 172530"/>
                <a:gd name="connsiteX328" fmla="*/ 106934 w 118023"/>
                <a:gd name="connsiteY328" fmla="*/ 134491 h 172530"/>
                <a:gd name="connsiteX329" fmla="*/ 106267 w 118023"/>
                <a:gd name="connsiteY329" fmla="*/ 132872 h 172530"/>
                <a:gd name="connsiteX330" fmla="*/ 106267 w 118023"/>
                <a:gd name="connsiteY330" fmla="*/ 130681 h 172530"/>
                <a:gd name="connsiteX331" fmla="*/ 106267 w 118023"/>
                <a:gd name="connsiteY331" fmla="*/ 130681 h 172530"/>
                <a:gd name="connsiteX332" fmla="*/ 107981 w 118023"/>
                <a:gd name="connsiteY332" fmla="*/ 132586 h 172530"/>
                <a:gd name="connsiteX333" fmla="*/ 108553 w 118023"/>
                <a:gd name="connsiteY333" fmla="*/ 135349 h 172530"/>
                <a:gd name="connsiteX334" fmla="*/ 109791 w 118023"/>
                <a:gd name="connsiteY334" fmla="*/ 137539 h 172530"/>
                <a:gd name="connsiteX335" fmla="*/ 110553 w 118023"/>
                <a:gd name="connsiteY335" fmla="*/ 135920 h 172530"/>
                <a:gd name="connsiteX336" fmla="*/ 110077 w 118023"/>
                <a:gd name="connsiteY336" fmla="*/ 133729 h 172530"/>
                <a:gd name="connsiteX337" fmla="*/ 110934 w 118023"/>
                <a:gd name="connsiteY337" fmla="*/ 132301 h 172530"/>
                <a:gd name="connsiteX338" fmla="*/ 111982 w 118023"/>
                <a:gd name="connsiteY338" fmla="*/ 134777 h 172530"/>
                <a:gd name="connsiteX339" fmla="*/ 111982 w 118023"/>
                <a:gd name="connsiteY339" fmla="*/ 138016 h 172530"/>
                <a:gd name="connsiteX340" fmla="*/ 111982 w 118023"/>
                <a:gd name="connsiteY340" fmla="*/ 139825 h 172530"/>
                <a:gd name="connsiteX341" fmla="*/ 113125 w 118023"/>
                <a:gd name="connsiteY341" fmla="*/ 140873 h 172530"/>
                <a:gd name="connsiteX342" fmla="*/ 113887 w 118023"/>
                <a:gd name="connsiteY342" fmla="*/ 139445 h 172530"/>
                <a:gd name="connsiteX343" fmla="*/ 113887 w 118023"/>
                <a:gd name="connsiteY343" fmla="*/ 136587 h 172530"/>
                <a:gd name="connsiteX344" fmla="*/ 113887 w 118023"/>
                <a:gd name="connsiteY344" fmla="*/ 133539 h 172530"/>
                <a:gd name="connsiteX345" fmla="*/ 115411 w 118023"/>
                <a:gd name="connsiteY345" fmla="*/ 134777 h 172530"/>
                <a:gd name="connsiteX346" fmla="*/ 115411 w 118023"/>
                <a:gd name="connsiteY346" fmla="*/ 137063 h 172530"/>
                <a:gd name="connsiteX347" fmla="*/ 115411 w 118023"/>
                <a:gd name="connsiteY347" fmla="*/ 140301 h 172530"/>
                <a:gd name="connsiteX348" fmla="*/ 116992 w 118023"/>
                <a:gd name="connsiteY348" fmla="*/ 140625 h 172530"/>
                <a:gd name="connsiteX349" fmla="*/ 117316 w 118023"/>
                <a:gd name="connsiteY349" fmla="*/ 140301 h 172530"/>
                <a:gd name="connsiteX350" fmla="*/ 117983 w 118023"/>
                <a:gd name="connsiteY350" fmla="*/ 138016 h 172530"/>
                <a:gd name="connsiteX351" fmla="*/ 117983 w 118023"/>
                <a:gd name="connsiteY351" fmla="*/ 138016 h 172530"/>
                <a:gd name="connsiteX352" fmla="*/ 116459 w 118023"/>
                <a:gd name="connsiteY352" fmla="*/ 134491 h 17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118023" h="172530">
                  <a:moveTo>
                    <a:pt x="116459" y="134491"/>
                  </a:moveTo>
                  <a:cubicBezTo>
                    <a:pt x="115601" y="133711"/>
                    <a:pt x="114677" y="133005"/>
                    <a:pt x="113696" y="132396"/>
                  </a:cubicBezTo>
                  <a:cubicBezTo>
                    <a:pt x="111125" y="129681"/>
                    <a:pt x="109210" y="126433"/>
                    <a:pt x="108077" y="122871"/>
                  </a:cubicBezTo>
                  <a:cubicBezTo>
                    <a:pt x="99599" y="101249"/>
                    <a:pt x="92360" y="78960"/>
                    <a:pt x="83121" y="57720"/>
                  </a:cubicBezTo>
                  <a:cubicBezTo>
                    <a:pt x="81216" y="53338"/>
                    <a:pt x="79216" y="48957"/>
                    <a:pt x="77597" y="44480"/>
                  </a:cubicBezTo>
                  <a:cubicBezTo>
                    <a:pt x="74577" y="35984"/>
                    <a:pt x="72787" y="27097"/>
                    <a:pt x="72262" y="18096"/>
                  </a:cubicBezTo>
                  <a:cubicBezTo>
                    <a:pt x="72310" y="14048"/>
                    <a:pt x="71796" y="10009"/>
                    <a:pt x="70739" y="6095"/>
                  </a:cubicBezTo>
                  <a:lnTo>
                    <a:pt x="70072" y="4475"/>
                  </a:lnTo>
                  <a:lnTo>
                    <a:pt x="69405" y="4475"/>
                  </a:lnTo>
                  <a:cubicBezTo>
                    <a:pt x="69100" y="4170"/>
                    <a:pt x="68843" y="3818"/>
                    <a:pt x="68643" y="3427"/>
                  </a:cubicBezTo>
                  <a:cubicBezTo>
                    <a:pt x="68110" y="2417"/>
                    <a:pt x="67433" y="1484"/>
                    <a:pt x="66643" y="665"/>
                  </a:cubicBezTo>
                  <a:cubicBezTo>
                    <a:pt x="66052" y="-88"/>
                    <a:pt x="65119" y="-488"/>
                    <a:pt x="64166" y="-382"/>
                  </a:cubicBezTo>
                  <a:cubicBezTo>
                    <a:pt x="63719" y="-173"/>
                    <a:pt x="63423" y="265"/>
                    <a:pt x="63404" y="761"/>
                  </a:cubicBezTo>
                  <a:cubicBezTo>
                    <a:pt x="63357" y="1046"/>
                    <a:pt x="63357" y="1332"/>
                    <a:pt x="63404" y="1617"/>
                  </a:cubicBezTo>
                  <a:cubicBezTo>
                    <a:pt x="63995" y="2942"/>
                    <a:pt x="64871" y="4113"/>
                    <a:pt x="65976" y="5046"/>
                  </a:cubicBezTo>
                  <a:cubicBezTo>
                    <a:pt x="66529" y="5523"/>
                    <a:pt x="67005" y="6066"/>
                    <a:pt x="67405" y="6666"/>
                  </a:cubicBezTo>
                  <a:cubicBezTo>
                    <a:pt x="67595" y="7056"/>
                    <a:pt x="67595" y="7514"/>
                    <a:pt x="67405" y="7904"/>
                  </a:cubicBezTo>
                  <a:cubicBezTo>
                    <a:pt x="67405" y="7904"/>
                    <a:pt x="66833" y="7904"/>
                    <a:pt x="66452" y="7904"/>
                  </a:cubicBezTo>
                  <a:cubicBezTo>
                    <a:pt x="66119" y="7761"/>
                    <a:pt x="65738" y="7761"/>
                    <a:pt x="65405" y="7904"/>
                  </a:cubicBezTo>
                  <a:cubicBezTo>
                    <a:pt x="65405" y="7904"/>
                    <a:pt x="65405" y="8476"/>
                    <a:pt x="65405" y="8952"/>
                  </a:cubicBezTo>
                  <a:cubicBezTo>
                    <a:pt x="65347" y="9457"/>
                    <a:pt x="65347" y="9971"/>
                    <a:pt x="65405" y="10476"/>
                  </a:cubicBezTo>
                  <a:lnTo>
                    <a:pt x="65405" y="11524"/>
                  </a:lnTo>
                  <a:cubicBezTo>
                    <a:pt x="65405" y="12190"/>
                    <a:pt x="65405" y="12952"/>
                    <a:pt x="64928" y="13048"/>
                  </a:cubicBezTo>
                  <a:cubicBezTo>
                    <a:pt x="64452" y="13143"/>
                    <a:pt x="64166" y="13048"/>
                    <a:pt x="63881" y="12476"/>
                  </a:cubicBezTo>
                  <a:cubicBezTo>
                    <a:pt x="63623" y="12000"/>
                    <a:pt x="63462" y="11485"/>
                    <a:pt x="63404" y="10952"/>
                  </a:cubicBezTo>
                  <a:cubicBezTo>
                    <a:pt x="63442" y="10447"/>
                    <a:pt x="63442" y="9933"/>
                    <a:pt x="63404" y="9428"/>
                  </a:cubicBezTo>
                  <a:lnTo>
                    <a:pt x="63404" y="8952"/>
                  </a:lnTo>
                  <a:cubicBezTo>
                    <a:pt x="63404" y="8952"/>
                    <a:pt x="63404" y="8094"/>
                    <a:pt x="62642" y="8094"/>
                  </a:cubicBezTo>
                  <a:cubicBezTo>
                    <a:pt x="61880" y="8094"/>
                    <a:pt x="61690" y="9047"/>
                    <a:pt x="61595" y="10095"/>
                  </a:cubicBezTo>
                  <a:cubicBezTo>
                    <a:pt x="61556" y="11266"/>
                    <a:pt x="61861" y="12419"/>
                    <a:pt x="62452" y="13428"/>
                  </a:cubicBezTo>
                  <a:cubicBezTo>
                    <a:pt x="62452" y="14000"/>
                    <a:pt x="63119" y="14381"/>
                    <a:pt x="63119" y="15048"/>
                  </a:cubicBezTo>
                  <a:cubicBezTo>
                    <a:pt x="63119" y="15715"/>
                    <a:pt x="63119" y="16381"/>
                    <a:pt x="63119" y="17239"/>
                  </a:cubicBezTo>
                  <a:lnTo>
                    <a:pt x="63119" y="17239"/>
                  </a:lnTo>
                  <a:cubicBezTo>
                    <a:pt x="62357" y="15143"/>
                    <a:pt x="61976" y="16000"/>
                    <a:pt x="61404" y="15238"/>
                  </a:cubicBezTo>
                  <a:cubicBezTo>
                    <a:pt x="60956" y="14419"/>
                    <a:pt x="60756" y="13495"/>
                    <a:pt x="60833" y="12571"/>
                  </a:cubicBezTo>
                  <a:cubicBezTo>
                    <a:pt x="60833" y="11619"/>
                    <a:pt x="60261" y="10380"/>
                    <a:pt x="59594" y="10380"/>
                  </a:cubicBezTo>
                  <a:cubicBezTo>
                    <a:pt x="58928" y="10380"/>
                    <a:pt x="58737" y="11238"/>
                    <a:pt x="58832" y="12000"/>
                  </a:cubicBezTo>
                  <a:cubicBezTo>
                    <a:pt x="58889" y="12733"/>
                    <a:pt x="58889" y="13457"/>
                    <a:pt x="58832" y="14191"/>
                  </a:cubicBezTo>
                  <a:cubicBezTo>
                    <a:pt x="58832" y="14953"/>
                    <a:pt x="58832" y="15715"/>
                    <a:pt x="58070" y="15620"/>
                  </a:cubicBezTo>
                  <a:cubicBezTo>
                    <a:pt x="57308" y="15524"/>
                    <a:pt x="57023" y="14095"/>
                    <a:pt x="57023" y="13143"/>
                  </a:cubicBezTo>
                  <a:lnTo>
                    <a:pt x="57023" y="9809"/>
                  </a:lnTo>
                  <a:cubicBezTo>
                    <a:pt x="57070" y="9237"/>
                    <a:pt x="57070" y="8666"/>
                    <a:pt x="57023" y="8094"/>
                  </a:cubicBezTo>
                  <a:cubicBezTo>
                    <a:pt x="56880" y="7551"/>
                    <a:pt x="56432" y="7142"/>
                    <a:pt x="55880" y="7047"/>
                  </a:cubicBezTo>
                  <a:cubicBezTo>
                    <a:pt x="55403" y="7047"/>
                    <a:pt x="55213" y="7809"/>
                    <a:pt x="55118" y="8476"/>
                  </a:cubicBezTo>
                  <a:cubicBezTo>
                    <a:pt x="54984" y="9428"/>
                    <a:pt x="54984" y="10390"/>
                    <a:pt x="55118" y="11333"/>
                  </a:cubicBezTo>
                  <a:cubicBezTo>
                    <a:pt x="55118" y="12476"/>
                    <a:pt x="55594" y="14000"/>
                    <a:pt x="55118" y="14381"/>
                  </a:cubicBezTo>
                  <a:cubicBezTo>
                    <a:pt x="54641" y="14762"/>
                    <a:pt x="53879" y="13905"/>
                    <a:pt x="53594" y="13143"/>
                  </a:cubicBezTo>
                  <a:cubicBezTo>
                    <a:pt x="53403" y="12391"/>
                    <a:pt x="53403" y="11609"/>
                    <a:pt x="53594" y="10857"/>
                  </a:cubicBezTo>
                  <a:cubicBezTo>
                    <a:pt x="54032" y="9819"/>
                    <a:pt x="54032" y="8657"/>
                    <a:pt x="53594" y="7618"/>
                  </a:cubicBezTo>
                  <a:cubicBezTo>
                    <a:pt x="53155" y="7094"/>
                    <a:pt x="52374" y="7018"/>
                    <a:pt x="51851" y="7457"/>
                  </a:cubicBezTo>
                  <a:cubicBezTo>
                    <a:pt x="51793" y="7504"/>
                    <a:pt x="51736" y="7561"/>
                    <a:pt x="51689" y="7618"/>
                  </a:cubicBezTo>
                  <a:cubicBezTo>
                    <a:pt x="51193" y="8304"/>
                    <a:pt x="50984" y="9161"/>
                    <a:pt x="51117" y="10000"/>
                  </a:cubicBezTo>
                  <a:cubicBezTo>
                    <a:pt x="51117" y="10857"/>
                    <a:pt x="51117" y="11809"/>
                    <a:pt x="51117" y="12667"/>
                  </a:cubicBezTo>
                  <a:cubicBezTo>
                    <a:pt x="51117" y="13524"/>
                    <a:pt x="51117" y="13714"/>
                    <a:pt x="51117" y="13714"/>
                  </a:cubicBezTo>
                  <a:cubicBezTo>
                    <a:pt x="50241" y="12324"/>
                    <a:pt x="49907" y="10666"/>
                    <a:pt x="50165" y="9047"/>
                  </a:cubicBezTo>
                  <a:cubicBezTo>
                    <a:pt x="50260" y="8514"/>
                    <a:pt x="50260" y="7961"/>
                    <a:pt x="50165" y="7428"/>
                  </a:cubicBezTo>
                  <a:cubicBezTo>
                    <a:pt x="50165" y="6856"/>
                    <a:pt x="50165" y="6095"/>
                    <a:pt x="49212" y="6190"/>
                  </a:cubicBezTo>
                  <a:lnTo>
                    <a:pt x="49212" y="6190"/>
                  </a:lnTo>
                  <a:cubicBezTo>
                    <a:pt x="48507" y="7114"/>
                    <a:pt x="48231" y="8285"/>
                    <a:pt x="48450" y="9428"/>
                  </a:cubicBezTo>
                  <a:cubicBezTo>
                    <a:pt x="48450" y="10476"/>
                    <a:pt x="49022" y="11809"/>
                    <a:pt x="48450" y="12476"/>
                  </a:cubicBezTo>
                  <a:cubicBezTo>
                    <a:pt x="47136" y="10409"/>
                    <a:pt x="46755" y="7885"/>
                    <a:pt x="47402" y="5523"/>
                  </a:cubicBezTo>
                  <a:cubicBezTo>
                    <a:pt x="47650" y="4875"/>
                    <a:pt x="47840" y="4209"/>
                    <a:pt x="47974" y="3523"/>
                  </a:cubicBezTo>
                  <a:cubicBezTo>
                    <a:pt x="48060" y="2789"/>
                    <a:pt x="47812" y="2056"/>
                    <a:pt x="47307" y="1522"/>
                  </a:cubicBezTo>
                  <a:cubicBezTo>
                    <a:pt x="46869" y="1246"/>
                    <a:pt x="46316" y="1246"/>
                    <a:pt x="45878" y="1522"/>
                  </a:cubicBezTo>
                  <a:cubicBezTo>
                    <a:pt x="44688" y="2323"/>
                    <a:pt x="44030" y="3713"/>
                    <a:pt x="44164" y="5142"/>
                  </a:cubicBezTo>
                  <a:cubicBezTo>
                    <a:pt x="44354" y="6847"/>
                    <a:pt x="44669" y="8533"/>
                    <a:pt x="45116" y="10190"/>
                  </a:cubicBezTo>
                  <a:cubicBezTo>
                    <a:pt x="45421" y="10723"/>
                    <a:pt x="45421" y="11371"/>
                    <a:pt x="45116" y="11905"/>
                  </a:cubicBezTo>
                  <a:cubicBezTo>
                    <a:pt x="45116" y="11905"/>
                    <a:pt x="43878" y="11905"/>
                    <a:pt x="43592" y="10857"/>
                  </a:cubicBezTo>
                  <a:cubicBezTo>
                    <a:pt x="43297" y="10095"/>
                    <a:pt x="43135" y="9295"/>
                    <a:pt x="43116" y="8476"/>
                  </a:cubicBezTo>
                  <a:cubicBezTo>
                    <a:pt x="43049" y="7637"/>
                    <a:pt x="42678" y="6866"/>
                    <a:pt x="42068" y="6285"/>
                  </a:cubicBezTo>
                  <a:cubicBezTo>
                    <a:pt x="41402" y="5808"/>
                    <a:pt x="40640" y="6285"/>
                    <a:pt x="40354" y="7237"/>
                  </a:cubicBezTo>
                  <a:cubicBezTo>
                    <a:pt x="40163" y="8180"/>
                    <a:pt x="40163" y="9152"/>
                    <a:pt x="40354" y="10095"/>
                  </a:cubicBezTo>
                  <a:lnTo>
                    <a:pt x="40354" y="11714"/>
                  </a:lnTo>
                  <a:cubicBezTo>
                    <a:pt x="39030" y="10076"/>
                    <a:pt x="38201" y="8094"/>
                    <a:pt x="37973" y="5999"/>
                  </a:cubicBezTo>
                  <a:cubicBezTo>
                    <a:pt x="38011" y="5456"/>
                    <a:pt x="38011" y="4922"/>
                    <a:pt x="37973" y="4380"/>
                  </a:cubicBezTo>
                  <a:cubicBezTo>
                    <a:pt x="37973" y="4380"/>
                    <a:pt x="37401" y="3332"/>
                    <a:pt x="37020" y="3237"/>
                  </a:cubicBezTo>
                  <a:cubicBezTo>
                    <a:pt x="36839" y="3132"/>
                    <a:pt x="36629" y="3132"/>
                    <a:pt x="36449" y="3237"/>
                  </a:cubicBezTo>
                  <a:cubicBezTo>
                    <a:pt x="35591" y="3809"/>
                    <a:pt x="35496" y="5332"/>
                    <a:pt x="35877" y="6666"/>
                  </a:cubicBezTo>
                  <a:cubicBezTo>
                    <a:pt x="36258" y="7999"/>
                    <a:pt x="36925" y="9237"/>
                    <a:pt x="37401" y="10571"/>
                  </a:cubicBezTo>
                  <a:cubicBezTo>
                    <a:pt x="37877" y="11905"/>
                    <a:pt x="37401" y="11905"/>
                    <a:pt x="37401" y="11905"/>
                  </a:cubicBezTo>
                  <a:cubicBezTo>
                    <a:pt x="37401" y="11905"/>
                    <a:pt x="37401" y="11905"/>
                    <a:pt x="37401" y="11905"/>
                  </a:cubicBezTo>
                  <a:cubicBezTo>
                    <a:pt x="37401" y="11905"/>
                    <a:pt x="35877" y="7999"/>
                    <a:pt x="34734" y="6285"/>
                  </a:cubicBezTo>
                  <a:cubicBezTo>
                    <a:pt x="34058" y="5370"/>
                    <a:pt x="33134" y="4675"/>
                    <a:pt x="32067" y="4285"/>
                  </a:cubicBezTo>
                  <a:cubicBezTo>
                    <a:pt x="31400" y="4285"/>
                    <a:pt x="30448" y="4285"/>
                    <a:pt x="30543" y="4285"/>
                  </a:cubicBezTo>
                  <a:cubicBezTo>
                    <a:pt x="30600" y="4646"/>
                    <a:pt x="30772" y="4970"/>
                    <a:pt x="31019" y="5237"/>
                  </a:cubicBezTo>
                  <a:cubicBezTo>
                    <a:pt x="31877" y="6475"/>
                    <a:pt x="33020" y="7428"/>
                    <a:pt x="33972" y="8571"/>
                  </a:cubicBezTo>
                  <a:cubicBezTo>
                    <a:pt x="35001" y="9752"/>
                    <a:pt x="35668" y="11209"/>
                    <a:pt x="35877" y="12762"/>
                  </a:cubicBezTo>
                  <a:cubicBezTo>
                    <a:pt x="35877" y="13334"/>
                    <a:pt x="34829" y="12762"/>
                    <a:pt x="34448" y="12762"/>
                  </a:cubicBezTo>
                  <a:cubicBezTo>
                    <a:pt x="34124" y="12066"/>
                    <a:pt x="33744" y="11390"/>
                    <a:pt x="33305" y="10762"/>
                  </a:cubicBezTo>
                  <a:lnTo>
                    <a:pt x="33305" y="10762"/>
                  </a:lnTo>
                  <a:cubicBezTo>
                    <a:pt x="32734" y="10762"/>
                    <a:pt x="32734" y="11619"/>
                    <a:pt x="33305" y="12285"/>
                  </a:cubicBezTo>
                  <a:cubicBezTo>
                    <a:pt x="33877" y="12952"/>
                    <a:pt x="33305" y="13905"/>
                    <a:pt x="33305" y="14095"/>
                  </a:cubicBezTo>
                  <a:cubicBezTo>
                    <a:pt x="32248" y="12685"/>
                    <a:pt x="31448" y="11105"/>
                    <a:pt x="30924" y="9428"/>
                  </a:cubicBezTo>
                  <a:cubicBezTo>
                    <a:pt x="29981" y="7228"/>
                    <a:pt x="28248" y="5456"/>
                    <a:pt x="26066" y="4475"/>
                  </a:cubicBezTo>
                  <a:cubicBezTo>
                    <a:pt x="25790" y="4389"/>
                    <a:pt x="25485" y="4389"/>
                    <a:pt x="25209" y="4475"/>
                  </a:cubicBezTo>
                  <a:cubicBezTo>
                    <a:pt x="24637" y="4475"/>
                    <a:pt x="24542" y="5713"/>
                    <a:pt x="25209" y="6571"/>
                  </a:cubicBezTo>
                  <a:cubicBezTo>
                    <a:pt x="25562" y="7380"/>
                    <a:pt x="26009" y="8152"/>
                    <a:pt x="26543" y="8857"/>
                  </a:cubicBezTo>
                  <a:cubicBezTo>
                    <a:pt x="27257" y="9866"/>
                    <a:pt x="27867" y="10952"/>
                    <a:pt x="28352" y="12095"/>
                  </a:cubicBezTo>
                  <a:cubicBezTo>
                    <a:pt x="28352" y="13238"/>
                    <a:pt x="29019" y="14762"/>
                    <a:pt x="28352" y="15238"/>
                  </a:cubicBezTo>
                  <a:cubicBezTo>
                    <a:pt x="27686" y="15715"/>
                    <a:pt x="26733" y="15238"/>
                    <a:pt x="26161" y="13905"/>
                  </a:cubicBezTo>
                  <a:cubicBezTo>
                    <a:pt x="25685" y="12933"/>
                    <a:pt x="25104" y="12009"/>
                    <a:pt x="24447" y="11142"/>
                  </a:cubicBezTo>
                  <a:cubicBezTo>
                    <a:pt x="23780" y="10380"/>
                    <a:pt x="22542" y="10380"/>
                    <a:pt x="22542" y="11142"/>
                  </a:cubicBezTo>
                  <a:cubicBezTo>
                    <a:pt x="22418" y="11514"/>
                    <a:pt x="22418" y="11914"/>
                    <a:pt x="22542" y="12285"/>
                  </a:cubicBezTo>
                  <a:cubicBezTo>
                    <a:pt x="22971" y="13086"/>
                    <a:pt x="23523" y="13828"/>
                    <a:pt x="24161" y="14477"/>
                  </a:cubicBezTo>
                  <a:cubicBezTo>
                    <a:pt x="24742" y="15210"/>
                    <a:pt x="25076" y="16115"/>
                    <a:pt x="25114" y="17048"/>
                  </a:cubicBezTo>
                  <a:cubicBezTo>
                    <a:pt x="25180" y="17515"/>
                    <a:pt x="24857" y="17953"/>
                    <a:pt x="24380" y="18019"/>
                  </a:cubicBezTo>
                  <a:cubicBezTo>
                    <a:pt x="24276" y="18029"/>
                    <a:pt x="24171" y="18029"/>
                    <a:pt x="24066" y="18001"/>
                  </a:cubicBezTo>
                  <a:cubicBezTo>
                    <a:pt x="23495" y="18001"/>
                    <a:pt x="23018" y="17048"/>
                    <a:pt x="22733" y="16381"/>
                  </a:cubicBezTo>
                  <a:lnTo>
                    <a:pt x="20066" y="11142"/>
                  </a:lnTo>
                  <a:cubicBezTo>
                    <a:pt x="19713" y="10266"/>
                    <a:pt x="19265" y="9437"/>
                    <a:pt x="18732" y="8666"/>
                  </a:cubicBezTo>
                  <a:cubicBezTo>
                    <a:pt x="18256" y="7971"/>
                    <a:pt x="17541" y="7466"/>
                    <a:pt x="16732" y="7237"/>
                  </a:cubicBezTo>
                  <a:cubicBezTo>
                    <a:pt x="16389" y="7009"/>
                    <a:pt x="15932" y="7009"/>
                    <a:pt x="15589" y="7237"/>
                  </a:cubicBezTo>
                  <a:cubicBezTo>
                    <a:pt x="15351" y="7685"/>
                    <a:pt x="15351" y="8218"/>
                    <a:pt x="15589" y="8666"/>
                  </a:cubicBezTo>
                  <a:cubicBezTo>
                    <a:pt x="15798" y="9104"/>
                    <a:pt x="16084" y="9485"/>
                    <a:pt x="16446" y="9809"/>
                  </a:cubicBezTo>
                  <a:cubicBezTo>
                    <a:pt x="17484" y="10819"/>
                    <a:pt x="18322" y="12019"/>
                    <a:pt x="18923" y="13334"/>
                  </a:cubicBezTo>
                  <a:cubicBezTo>
                    <a:pt x="18923" y="13905"/>
                    <a:pt x="18923" y="14667"/>
                    <a:pt x="18923" y="14953"/>
                  </a:cubicBezTo>
                  <a:cubicBezTo>
                    <a:pt x="18923" y="15238"/>
                    <a:pt x="18923" y="14953"/>
                    <a:pt x="18161" y="14953"/>
                  </a:cubicBezTo>
                  <a:cubicBezTo>
                    <a:pt x="17427" y="14447"/>
                    <a:pt x="16836" y="13752"/>
                    <a:pt x="16446" y="12952"/>
                  </a:cubicBezTo>
                  <a:cubicBezTo>
                    <a:pt x="16103" y="12143"/>
                    <a:pt x="15579" y="11428"/>
                    <a:pt x="14922" y="10857"/>
                  </a:cubicBezTo>
                  <a:cubicBezTo>
                    <a:pt x="14351" y="10286"/>
                    <a:pt x="13493" y="10190"/>
                    <a:pt x="13208" y="10857"/>
                  </a:cubicBezTo>
                  <a:cubicBezTo>
                    <a:pt x="12884" y="11447"/>
                    <a:pt x="12884" y="12171"/>
                    <a:pt x="13208" y="12762"/>
                  </a:cubicBezTo>
                  <a:cubicBezTo>
                    <a:pt x="13551" y="13352"/>
                    <a:pt x="14008" y="13867"/>
                    <a:pt x="14541" y="14286"/>
                  </a:cubicBezTo>
                  <a:cubicBezTo>
                    <a:pt x="16103" y="15848"/>
                    <a:pt x="17446" y="17610"/>
                    <a:pt x="18542" y="19525"/>
                  </a:cubicBezTo>
                  <a:cubicBezTo>
                    <a:pt x="18542" y="20191"/>
                    <a:pt x="19208" y="21049"/>
                    <a:pt x="18542" y="21525"/>
                  </a:cubicBezTo>
                  <a:cubicBezTo>
                    <a:pt x="17875" y="22001"/>
                    <a:pt x="17875" y="21525"/>
                    <a:pt x="17589" y="21525"/>
                  </a:cubicBezTo>
                  <a:cubicBezTo>
                    <a:pt x="17256" y="21220"/>
                    <a:pt x="16960" y="20867"/>
                    <a:pt x="16732" y="20477"/>
                  </a:cubicBezTo>
                  <a:lnTo>
                    <a:pt x="15398" y="18477"/>
                  </a:lnTo>
                  <a:cubicBezTo>
                    <a:pt x="14960" y="17715"/>
                    <a:pt x="14293" y="17115"/>
                    <a:pt x="13493" y="16762"/>
                  </a:cubicBezTo>
                  <a:cubicBezTo>
                    <a:pt x="12827" y="16762"/>
                    <a:pt x="12065" y="16762"/>
                    <a:pt x="12160" y="18001"/>
                  </a:cubicBezTo>
                  <a:cubicBezTo>
                    <a:pt x="12379" y="18791"/>
                    <a:pt x="12846" y="19487"/>
                    <a:pt x="13493" y="20001"/>
                  </a:cubicBezTo>
                  <a:cubicBezTo>
                    <a:pt x="13960" y="20496"/>
                    <a:pt x="14370" y="21039"/>
                    <a:pt x="14732" y="21620"/>
                  </a:cubicBezTo>
                  <a:cubicBezTo>
                    <a:pt x="14827" y="21963"/>
                    <a:pt x="14827" y="22325"/>
                    <a:pt x="14732" y="22668"/>
                  </a:cubicBezTo>
                  <a:cubicBezTo>
                    <a:pt x="14732" y="23430"/>
                    <a:pt x="13398" y="23239"/>
                    <a:pt x="12636" y="22668"/>
                  </a:cubicBezTo>
                  <a:cubicBezTo>
                    <a:pt x="11998" y="21877"/>
                    <a:pt x="11512" y="20972"/>
                    <a:pt x="11207" y="20001"/>
                  </a:cubicBezTo>
                  <a:cubicBezTo>
                    <a:pt x="10903" y="18972"/>
                    <a:pt x="10426" y="18001"/>
                    <a:pt x="9778" y="17143"/>
                  </a:cubicBezTo>
                  <a:cubicBezTo>
                    <a:pt x="9588" y="17086"/>
                    <a:pt x="9398" y="17086"/>
                    <a:pt x="9207" y="17143"/>
                  </a:cubicBezTo>
                  <a:cubicBezTo>
                    <a:pt x="9207" y="17143"/>
                    <a:pt x="8445" y="17143"/>
                    <a:pt x="8255" y="17143"/>
                  </a:cubicBezTo>
                  <a:cubicBezTo>
                    <a:pt x="8178" y="17429"/>
                    <a:pt x="8178" y="17715"/>
                    <a:pt x="8255" y="18001"/>
                  </a:cubicBezTo>
                  <a:cubicBezTo>
                    <a:pt x="8131" y="19296"/>
                    <a:pt x="8588" y="20591"/>
                    <a:pt x="9493" y="21525"/>
                  </a:cubicBezTo>
                  <a:cubicBezTo>
                    <a:pt x="10398" y="22373"/>
                    <a:pt x="11226" y="23296"/>
                    <a:pt x="11969" y="24287"/>
                  </a:cubicBezTo>
                  <a:cubicBezTo>
                    <a:pt x="12417" y="24858"/>
                    <a:pt x="12617" y="25573"/>
                    <a:pt x="12541" y="26287"/>
                  </a:cubicBezTo>
                  <a:cubicBezTo>
                    <a:pt x="12245" y="26659"/>
                    <a:pt x="11703" y="26716"/>
                    <a:pt x="11331" y="26411"/>
                  </a:cubicBezTo>
                  <a:cubicBezTo>
                    <a:pt x="11293" y="26373"/>
                    <a:pt x="11246" y="26335"/>
                    <a:pt x="11207" y="26287"/>
                  </a:cubicBezTo>
                  <a:cubicBezTo>
                    <a:pt x="10703" y="25897"/>
                    <a:pt x="10283" y="25411"/>
                    <a:pt x="9969" y="24858"/>
                  </a:cubicBezTo>
                  <a:cubicBezTo>
                    <a:pt x="9807" y="24420"/>
                    <a:pt x="9578" y="24002"/>
                    <a:pt x="9302" y="23620"/>
                  </a:cubicBezTo>
                  <a:cubicBezTo>
                    <a:pt x="9036" y="23306"/>
                    <a:pt x="8664" y="23096"/>
                    <a:pt x="8255" y="23049"/>
                  </a:cubicBezTo>
                  <a:cubicBezTo>
                    <a:pt x="7683" y="23049"/>
                    <a:pt x="7493" y="24192"/>
                    <a:pt x="7778" y="25049"/>
                  </a:cubicBezTo>
                  <a:cubicBezTo>
                    <a:pt x="8131" y="25868"/>
                    <a:pt x="8550" y="26668"/>
                    <a:pt x="9017" y="27430"/>
                  </a:cubicBezTo>
                  <a:cubicBezTo>
                    <a:pt x="9169" y="27726"/>
                    <a:pt x="9169" y="28087"/>
                    <a:pt x="9017" y="28383"/>
                  </a:cubicBezTo>
                  <a:cubicBezTo>
                    <a:pt x="8655" y="28573"/>
                    <a:pt x="8236" y="28573"/>
                    <a:pt x="7874" y="28383"/>
                  </a:cubicBezTo>
                  <a:cubicBezTo>
                    <a:pt x="7569" y="28078"/>
                    <a:pt x="7311" y="27726"/>
                    <a:pt x="7111" y="27335"/>
                  </a:cubicBezTo>
                  <a:cubicBezTo>
                    <a:pt x="6607" y="26325"/>
                    <a:pt x="5969" y="25401"/>
                    <a:pt x="5207" y="24573"/>
                  </a:cubicBezTo>
                  <a:cubicBezTo>
                    <a:pt x="4606" y="23830"/>
                    <a:pt x="3683" y="23439"/>
                    <a:pt x="2730" y="23525"/>
                  </a:cubicBezTo>
                  <a:cubicBezTo>
                    <a:pt x="2187" y="23620"/>
                    <a:pt x="1816" y="24125"/>
                    <a:pt x="1873" y="24668"/>
                  </a:cubicBezTo>
                  <a:cubicBezTo>
                    <a:pt x="1816" y="24915"/>
                    <a:pt x="1816" y="25182"/>
                    <a:pt x="1873" y="25430"/>
                  </a:cubicBezTo>
                  <a:cubicBezTo>
                    <a:pt x="2482" y="26764"/>
                    <a:pt x="3359" y="27964"/>
                    <a:pt x="4445" y="28954"/>
                  </a:cubicBezTo>
                  <a:cubicBezTo>
                    <a:pt x="4997" y="29430"/>
                    <a:pt x="5473" y="29973"/>
                    <a:pt x="5873" y="30574"/>
                  </a:cubicBezTo>
                  <a:cubicBezTo>
                    <a:pt x="6064" y="30964"/>
                    <a:pt x="6064" y="31421"/>
                    <a:pt x="5873" y="31812"/>
                  </a:cubicBezTo>
                  <a:cubicBezTo>
                    <a:pt x="5873" y="31812"/>
                    <a:pt x="5302" y="31812"/>
                    <a:pt x="4921" y="31812"/>
                  </a:cubicBezTo>
                  <a:cubicBezTo>
                    <a:pt x="4540" y="31812"/>
                    <a:pt x="4254" y="31335"/>
                    <a:pt x="3873" y="31812"/>
                  </a:cubicBezTo>
                  <a:cubicBezTo>
                    <a:pt x="3492" y="32288"/>
                    <a:pt x="3397" y="32384"/>
                    <a:pt x="3397" y="32860"/>
                  </a:cubicBezTo>
                  <a:cubicBezTo>
                    <a:pt x="3349" y="33364"/>
                    <a:pt x="3349" y="33879"/>
                    <a:pt x="3397" y="34383"/>
                  </a:cubicBezTo>
                  <a:lnTo>
                    <a:pt x="3397" y="35431"/>
                  </a:lnTo>
                  <a:cubicBezTo>
                    <a:pt x="3397" y="36098"/>
                    <a:pt x="3397" y="36860"/>
                    <a:pt x="3397" y="36955"/>
                  </a:cubicBezTo>
                  <a:cubicBezTo>
                    <a:pt x="3397" y="37051"/>
                    <a:pt x="2635" y="36955"/>
                    <a:pt x="2349" y="36384"/>
                  </a:cubicBezTo>
                  <a:cubicBezTo>
                    <a:pt x="2101" y="35908"/>
                    <a:pt x="1939" y="35393"/>
                    <a:pt x="1873" y="34860"/>
                  </a:cubicBezTo>
                  <a:cubicBezTo>
                    <a:pt x="1921" y="34355"/>
                    <a:pt x="1921" y="33840"/>
                    <a:pt x="1873" y="33336"/>
                  </a:cubicBezTo>
                  <a:cubicBezTo>
                    <a:pt x="1873" y="33336"/>
                    <a:pt x="1873" y="33336"/>
                    <a:pt x="1873" y="32860"/>
                  </a:cubicBezTo>
                  <a:cubicBezTo>
                    <a:pt x="1873" y="32384"/>
                    <a:pt x="1397" y="32002"/>
                    <a:pt x="1111" y="31907"/>
                  </a:cubicBezTo>
                  <a:cubicBezTo>
                    <a:pt x="825" y="31812"/>
                    <a:pt x="158" y="32860"/>
                    <a:pt x="63" y="34003"/>
                  </a:cubicBezTo>
                  <a:cubicBezTo>
                    <a:pt x="25" y="35174"/>
                    <a:pt x="330" y="36326"/>
                    <a:pt x="920" y="37336"/>
                  </a:cubicBezTo>
                  <a:cubicBezTo>
                    <a:pt x="1225" y="37803"/>
                    <a:pt x="1444" y="38318"/>
                    <a:pt x="1587" y="38861"/>
                  </a:cubicBezTo>
                  <a:cubicBezTo>
                    <a:pt x="1587" y="40575"/>
                    <a:pt x="1111" y="40194"/>
                    <a:pt x="1587" y="41051"/>
                  </a:cubicBezTo>
                  <a:lnTo>
                    <a:pt x="1587" y="41051"/>
                  </a:lnTo>
                  <a:cubicBezTo>
                    <a:pt x="825" y="39051"/>
                    <a:pt x="444" y="39908"/>
                    <a:pt x="-32" y="39146"/>
                  </a:cubicBezTo>
                  <a:lnTo>
                    <a:pt x="-32" y="39146"/>
                  </a:lnTo>
                  <a:lnTo>
                    <a:pt x="4635" y="51624"/>
                  </a:lnTo>
                  <a:cubicBezTo>
                    <a:pt x="5616" y="54529"/>
                    <a:pt x="6788" y="57358"/>
                    <a:pt x="8159" y="60101"/>
                  </a:cubicBezTo>
                  <a:lnTo>
                    <a:pt x="11398" y="66102"/>
                  </a:lnTo>
                  <a:cubicBezTo>
                    <a:pt x="14503" y="72770"/>
                    <a:pt x="17141" y="79646"/>
                    <a:pt x="19303" y="86676"/>
                  </a:cubicBezTo>
                  <a:cubicBezTo>
                    <a:pt x="24352" y="100392"/>
                    <a:pt x="32162" y="113060"/>
                    <a:pt x="36163" y="127062"/>
                  </a:cubicBezTo>
                  <a:cubicBezTo>
                    <a:pt x="37401" y="131539"/>
                    <a:pt x="38163" y="136587"/>
                    <a:pt x="39687" y="140587"/>
                  </a:cubicBezTo>
                  <a:cubicBezTo>
                    <a:pt x="40544" y="143350"/>
                    <a:pt x="41687" y="146112"/>
                    <a:pt x="42259" y="148874"/>
                  </a:cubicBezTo>
                  <a:cubicBezTo>
                    <a:pt x="42668" y="151589"/>
                    <a:pt x="42897" y="154322"/>
                    <a:pt x="42926" y="157066"/>
                  </a:cubicBezTo>
                  <a:cubicBezTo>
                    <a:pt x="43231" y="159780"/>
                    <a:pt x="43802" y="162466"/>
                    <a:pt x="44640" y="165067"/>
                  </a:cubicBezTo>
                  <a:cubicBezTo>
                    <a:pt x="45307" y="165067"/>
                    <a:pt x="45402" y="164114"/>
                    <a:pt x="45497" y="163066"/>
                  </a:cubicBezTo>
                  <a:cubicBezTo>
                    <a:pt x="45516" y="161914"/>
                    <a:pt x="45259" y="160761"/>
                    <a:pt x="44735" y="159733"/>
                  </a:cubicBezTo>
                  <a:cubicBezTo>
                    <a:pt x="44335" y="159285"/>
                    <a:pt x="44107" y="158714"/>
                    <a:pt x="44069" y="158113"/>
                  </a:cubicBezTo>
                  <a:cubicBezTo>
                    <a:pt x="44069" y="156494"/>
                    <a:pt x="44545" y="156780"/>
                    <a:pt x="44069" y="156018"/>
                  </a:cubicBezTo>
                  <a:lnTo>
                    <a:pt x="44069" y="156018"/>
                  </a:lnTo>
                  <a:cubicBezTo>
                    <a:pt x="44831" y="158018"/>
                    <a:pt x="45211" y="157161"/>
                    <a:pt x="45783" y="157923"/>
                  </a:cubicBezTo>
                  <a:cubicBezTo>
                    <a:pt x="46202" y="158742"/>
                    <a:pt x="46402" y="159666"/>
                    <a:pt x="46355" y="160590"/>
                  </a:cubicBezTo>
                  <a:cubicBezTo>
                    <a:pt x="46355" y="161543"/>
                    <a:pt x="46926" y="162780"/>
                    <a:pt x="47593" y="162780"/>
                  </a:cubicBezTo>
                  <a:cubicBezTo>
                    <a:pt x="48260" y="162780"/>
                    <a:pt x="48450" y="162019"/>
                    <a:pt x="48355" y="161257"/>
                  </a:cubicBezTo>
                  <a:cubicBezTo>
                    <a:pt x="48260" y="160494"/>
                    <a:pt x="48355" y="159733"/>
                    <a:pt x="47878" y="158971"/>
                  </a:cubicBezTo>
                  <a:cubicBezTo>
                    <a:pt x="47402" y="158208"/>
                    <a:pt x="47878" y="157446"/>
                    <a:pt x="48736" y="157542"/>
                  </a:cubicBezTo>
                  <a:cubicBezTo>
                    <a:pt x="49593" y="157637"/>
                    <a:pt x="49784" y="159161"/>
                    <a:pt x="49784" y="160114"/>
                  </a:cubicBezTo>
                  <a:lnTo>
                    <a:pt x="49784" y="163352"/>
                  </a:lnTo>
                  <a:cubicBezTo>
                    <a:pt x="49688" y="163924"/>
                    <a:pt x="49688" y="164495"/>
                    <a:pt x="49784" y="165067"/>
                  </a:cubicBezTo>
                  <a:cubicBezTo>
                    <a:pt x="49784" y="165734"/>
                    <a:pt x="50450" y="166210"/>
                    <a:pt x="50927" y="166210"/>
                  </a:cubicBezTo>
                  <a:cubicBezTo>
                    <a:pt x="51403" y="166210"/>
                    <a:pt x="51593" y="165448"/>
                    <a:pt x="51689" y="164781"/>
                  </a:cubicBezTo>
                  <a:cubicBezTo>
                    <a:pt x="51784" y="163828"/>
                    <a:pt x="51784" y="162876"/>
                    <a:pt x="51689" y="161923"/>
                  </a:cubicBezTo>
                  <a:cubicBezTo>
                    <a:pt x="51689" y="160780"/>
                    <a:pt x="51117" y="159161"/>
                    <a:pt x="51689" y="158875"/>
                  </a:cubicBezTo>
                  <a:cubicBezTo>
                    <a:pt x="52260" y="158590"/>
                    <a:pt x="52927" y="158875"/>
                    <a:pt x="53212" y="160114"/>
                  </a:cubicBezTo>
                  <a:cubicBezTo>
                    <a:pt x="53403" y="160866"/>
                    <a:pt x="53403" y="161647"/>
                    <a:pt x="53212" y="162400"/>
                  </a:cubicBezTo>
                  <a:cubicBezTo>
                    <a:pt x="52774" y="163438"/>
                    <a:pt x="52774" y="164600"/>
                    <a:pt x="53212" y="165638"/>
                  </a:cubicBezTo>
                  <a:cubicBezTo>
                    <a:pt x="53613" y="166191"/>
                    <a:pt x="54394" y="166314"/>
                    <a:pt x="54946" y="165905"/>
                  </a:cubicBezTo>
                  <a:cubicBezTo>
                    <a:pt x="55041" y="165828"/>
                    <a:pt x="55137" y="165743"/>
                    <a:pt x="55213" y="165638"/>
                  </a:cubicBezTo>
                  <a:cubicBezTo>
                    <a:pt x="55670" y="164971"/>
                    <a:pt x="55870" y="164162"/>
                    <a:pt x="55784" y="163352"/>
                  </a:cubicBezTo>
                  <a:cubicBezTo>
                    <a:pt x="55832" y="162428"/>
                    <a:pt x="55832" y="161514"/>
                    <a:pt x="55784" y="160590"/>
                  </a:cubicBezTo>
                  <a:cubicBezTo>
                    <a:pt x="55784" y="160590"/>
                    <a:pt x="55784" y="159637"/>
                    <a:pt x="56356" y="159542"/>
                  </a:cubicBezTo>
                  <a:cubicBezTo>
                    <a:pt x="57185" y="160942"/>
                    <a:pt x="57489" y="162600"/>
                    <a:pt x="57213" y="164209"/>
                  </a:cubicBezTo>
                  <a:cubicBezTo>
                    <a:pt x="57118" y="164781"/>
                    <a:pt x="57118" y="165352"/>
                    <a:pt x="57213" y="165924"/>
                  </a:cubicBezTo>
                  <a:cubicBezTo>
                    <a:pt x="57213" y="166495"/>
                    <a:pt x="57689" y="167162"/>
                    <a:pt x="58070" y="167162"/>
                  </a:cubicBezTo>
                  <a:cubicBezTo>
                    <a:pt x="58213" y="167248"/>
                    <a:pt x="58404" y="167248"/>
                    <a:pt x="58547" y="167162"/>
                  </a:cubicBezTo>
                  <a:cubicBezTo>
                    <a:pt x="59309" y="166267"/>
                    <a:pt x="59623" y="165076"/>
                    <a:pt x="59404" y="163924"/>
                  </a:cubicBezTo>
                  <a:cubicBezTo>
                    <a:pt x="59404" y="162876"/>
                    <a:pt x="58832" y="161637"/>
                    <a:pt x="59404" y="160876"/>
                  </a:cubicBezTo>
                  <a:cubicBezTo>
                    <a:pt x="60690" y="162990"/>
                    <a:pt x="61042" y="165543"/>
                    <a:pt x="60356" y="167924"/>
                  </a:cubicBezTo>
                  <a:cubicBezTo>
                    <a:pt x="60118" y="168543"/>
                    <a:pt x="59928" y="169182"/>
                    <a:pt x="59785" y="169829"/>
                  </a:cubicBezTo>
                  <a:cubicBezTo>
                    <a:pt x="59652" y="170591"/>
                    <a:pt x="59899" y="171372"/>
                    <a:pt x="60452" y="171925"/>
                  </a:cubicBezTo>
                  <a:cubicBezTo>
                    <a:pt x="60890" y="172201"/>
                    <a:pt x="61442" y="172201"/>
                    <a:pt x="61880" y="171925"/>
                  </a:cubicBezTo>
                  <a:cubicBezTo>
                    <a:pt x="63080" y="171125"/>
                    <a:pt x="63766" y="169743"/>
                    <a:pt x="63690" y="168305"/>
                  </a:cubicBezTo>
                  <a:cubicBezTo>
                    <a:pt x="63509" y="166571"/>
                    <a:pt x="63195" y="164848"/>
                    <a:pt x="62737" y="163162"/>
                  </a:cubicBezTo>
                  <a:cubicBezTo>
                    <a:pt x="62737" y="162590"/>
                    <a:pt x="62737" y="161828"/>
                    <a:pt x="62737" y="161543"/>
                  </a:cubicBezTo>
                  <a:cubicBezTo>
                    <a:pt x="62737" y="161257"/>
                    <a:pt x="63976" y="161543"/>
                    <a:pt x="64357" y="162495"/>
                  </a:cubicBezTo>
                  <a:cubicBezTo>
                    <a:pt x="64452" y="163314"/>
                    <a:pt x="64452" y="164152"/>
                    <a:pt x="64357" y="164971"/>
                  </a:cubicBezTo>
                  <a:cubicBezTo>
                    <a:pt x="64490" y="165791"/>
                    <a:pt x="64852" y="166553"/>
                    <a:pt x="65405" y="167162"/>
                  </a:cubicBezTo>
                  <a:cubicBezTo>
                    <a:pt x="66167" y="167162"/>
                    <a:pt x="66928" y="167162"/>
                    <a:pt x="67119" y="166210"/>
                  </a:cubicBezTo>
                  <a:cubicBezTo>
                    <a:pt x="67310" y="165267"/>
                    <a:pt x="67310" y="164295"/>
                    <a:pt x="67119" y="163352"/>
                  </a:cubicBezTo>
                  <a:lnTo>
                    <a:pt x="67119" y="161637"/>
                  </a:lnTo>
                  <a:cubicBezTo>
                    <a:pt x="68453" y="163266"/>
                    <a:pt x="69281" y="165257"/>
                    <a:pt x="69500" y="167353"/>
                  </a:cubicBezTo>
                  <a:cubicBezTo>
                    <a:pt x="69443" y="167886"/>
                    <a:pt x="69443" y="168429"/>
                    <a:pt x="69500" y="168972"/>
                  </a:cubicBezTo>
                  <a:cubicBezTo>
                    <a:pt x="69500" y="169543"/>
                    <a:pt x="70072" y="170115"/>
                    <a:pt x="70453" y="170210"/>
                  </a:cubicBezTo>
                  <a:lnTo>
                    <a:pt x="68834" y="170210"/>
                  </a:lnTo>
                  <a:cubicBezTo>
                    <a:pt x="69691" y="169639"/>
                    <a:pt x="69786" y="168020"/>
                    <a:pt x="69405" y="166686"/>
                  </a:cubicBezTo>
                  <a:cubicBezTo>
                    <a:pt x="68977" y="165352"/>
                    <a:pt x="68472" y="164048"/>
                    <a:pt x="67881" y="162780"/>
                  </a:cubicBezTo>
                  <a:cubicBezTo>
                    <a:pt x="67881" y="162780"/>
                    <a:pt x="67881" y="161447"/>
                    <a:pt x="67881" y="161447"/>
                  </a:cubicBezTo>
                  <a:lnTo>
                    <a:pt x="68357" y="161447"/>
                  </a:lnTo>
                  <a:cubicBezTo>
                    <a:pt x="69691" y="162876"/>
                    <a:pt x="69786" y="165352"/>
                    <a:pt x="71024" y="166971"/>
                  </a:cubicBezTo>
                  <a:cubicBezTo>
                    <a:pt x="71701" y="167905"/>
                    <a:pt x="72625" y="168629"/>
                    <a:pt x="73691" y="169067"/>
                  </a:cubicBezTo>
                  <a:cubicBezTo>
                    <a:pt x="74358" y="169067"/>
                    <a:pt x="75311" y="169067"/>
                    <a:pt x="75215" y="168496"/>
                  </a:cubicBezTo>
                  <a:cubicBezTo>
                    <a:pt x="75292" y="168181"/>
                    <a:pt x="75292" y="167857"/>
                    <a:pt x="75215" y="167543"/>
                  </a:cubicBezTo>
                  <a:cubicBezTo>
                    <a:pt x="74263" y="166400"/>
                    <a:pt x="73120" y="165352"/>
                    <a:pt x="72167" y="164209"/>
                  </a:cubicBezTo>
                  <a:cubicBezTo>
                    <a:pt x="71120" y="163038"/>
                    <a:pt x="70453" y="161580"/>
                    <a:pt x="70262" y="160018"/>
                  </a:cubicBezTo>
                  <a:cubicBezTo>
                    <a:pt x="70262" y="160018"/>
                    <a:pt x="71310" y="160018"/>
                    <a:pt x="71691" y="160590"/>
                  </a:cubicBezTo>
                  <a:cubicBezTo>
                    <a:pt x="72072" y="161161"/>
                    <a:pt x="72358" y="161923"/>
                    <a:pt x="72834" y="162495"/>
                  </a:cubicBezTo>
                  <a:lnTo>
                    <a:pt x="72834" y="162495"/>
                  </a:lnTo>
                  <a:cubicBezTo>
                    <a:pt x="73406" y="162495"/>
                    <a:pt x="73406" y="161543"/>
                    <a:pt x="72834" y="160876"/>
                  </a:cubicBezTo>
                  <a:cubicBezTo>
                    <a:pt x="72262" y="160209"/>
                    <a:pt x="72358" y="159256"/>
                    <a:pt x="72834" y="159066"/>
                  </a:cubicBezTo>
                  <a:cubicBezTo>
                    <a:pt x="73891" y="160457"/>
                    <a:pt x="74672" y="162047"/>
                    <a:pt x="75120" y="163733"/>
                  </a:cubicBezTo>
                  <a:cubicBezTo>
                    <a:pt x="76101" y="165971"/>
                    <a:pt x="77911" y="167743"/>
                    <a:pt x="80168" y="168686"/>
                  </a:cubicBezTo>
                  <a:cubicBezTo>
                    <a:pt x="80445" y="168781"/>
                    <a:pt x="80749" y="168781"/>
                    <a:pt x="81026" y="168686"/>
                  </a:cubicBezTo>
                  <a:cubicBezTo>
                    <a:pt x="81597" y="168686"/>
                    <a:pt x="81692" y="167353"/>
                    <a:pt x="81026" y="166495"/>
                  </a:cubicBezTo>
                  <a:cubicBezTo>
                    <a:pt x="80673" y="165695"/>
                    <a:pt x="80187" y="164952"/>
                    <a:pt x="79597" y="164305"/>
                  </a:cubicBezTo>
                  <a:cubicBezTo>
                    <a:pt x="78911" y="163257"/>
                    <a:pt x="78339" y="162143"/>
                    <a:pt x="77882" y="160971"/>
                  </a:cubicBezTo>
                  <a:cubicBezTo>
                    <a:pt x="77406" y="159923"/>
                    <a:pt x="77120" y="158399"/>
                    <a:pt x="77882" y="157923"/>
                  </a:cubicBezTo>
                  <a:cubicBezTo>
                    <a:pt x="78644" y="157446"/>
                    <a:pt x="79597" y="157923"/>
                    <a:pt x="80168" y="159161"/>
                  </a:cubicBezTo>
                  <a:cubicBezTo>
                    <a:pt x="80626" y="160180"/>
                    <a:pt x="81197" y="161133"/>
                    <a:pt x="81883" y="162019"/>
                  </a:cubicBezTo>
                  <a:cubicBezTo>
                    <a:pt x="82550" y="162780"/>
                    <a:pt x="83788" y="162780"/>
                    <a:pt x="83883" y="162019"/>
                  </a:cubicBezTo>
                  <a:cubicBezTo>
                    <a:pt x="83969" y="161609"/>
                    <a:pt x="83969" y="161190"/>
                    <a:pt x="83883" y="160780"/>
                  </a:cubicBezTo>
                  <a:cubicBezTo>
                    <a:pt x="83407" y="159923"/>
                    <a:pt x="82740" y="159351"/>
                    <a:pt x="82264" y="158590"/>
                  </a:cubicBezTo>
                  <a:cubicBezTo>
                    <a:pt x="81645" y="157865"/>
                    <a:pt x="81273" y="156970"/>
                    <a:pt x="81216" y="156018"/>
                  </a:cubicBezTo>
                  <a:cubicBezTo>
                    <a:pt x="81216" y="155494"/>
                    <a:pt x="81635" y="155065"/>
                    <a:pt x="82169" y="155056"/>
                  </a:cubicBezTo>
                  <a:cubicBezTo>
                    <a:pt x="82197" y="155056"/>
                    <a:pt x="82235" y="155065"/>
                    <a:pt x="82264" y="155065"/>
                  </a:cubicBezTo>
                  <a:cubicBezTo>
                    <a:pt x="82835" y="155065"/>
                    <a:pt x="83311" y="156018"/>
                    <a:pt x="83693" y="156685"/>
                  </a:cubicBezTo>
                  <a:lnTo>
                    <a:pt x="86264" y="161923"/>
                  </a:lnTo>
                  <a:cubicBezTo>
                    <a:pt x="86683" y="162780"/>
                    <a:pt x="87160" y="163609"/>
                    <a:pt x="87693" y="164400"/>
                  </a:cubicBezTo>
                  <a:cubicBezTo>
                    <a:pt x="88198" y="165095"/>
                    <a:pt x="88893" y="165619"/>
                    <a:pt x="89693" y="165924"/>
                  </a:cubicBezTo>
                  <a:cubicBezTo>
                    <a:pt x="90036" y="166152"/>
                    <a:pt x="90484" y="166152"/>
                    <a:pt x="90836" y="165924"/>
                  </a:cubicBezTo>
                  <a:cubicBezTo>
                    <a:pt x="91074" y="165476"/>
                    <a:pt x="91074" y="164943"/>
                    <a:pt x="90836" y="164495"/>
                  </a:cubicBezTo>
                  <a:cubicBezTo>
                    <a:pt x="90627" y="164038"/>
                    <a:pt x="90303" y="163638"/>
                    <a:pt x="89884" y="163352"/>
                  </a:cubicBezTo>
                  <a:cubicBezTo>
                    <a:pt x="88874" y="162314"/>
                    <a:pt x="88046" y="161123"/>
                    <a:pt x="87407" y="159828"/>
                  </a:cubicBezTo>
                  <a:cubicBezTo>
                    <a:pt x="87407" y="159256"/>
                    <a:pt x="87407" y="158495"/>
                    <a:pt x="87407" y="158208"/>
                  </a:cubicBezTo>
                  <a:cubicBezTo>
                    <a:pt x="87646" y="158075"/>
                    <a:pt x="87931" y="158075"/>
                    <a:pt x="88169" y="158208"/>
                  </a:cubicBezTo>
                  <a:cubicBezTo>
                    <a:pt x="88931" y="158685"/>
                    <a:pt x="89522" y="159390"/>
                    <a:pt x="89884" y="160209"/>
                  </a:cubicBezTo>
                  <a:cubicBezTo>
                    <a:pt x="90293" y="160971"/>
                    <a:pt x="90808" y="161676"/>
                    <a:pt x="91408" y="162304"/>
                  </a:cubicBezTo>
                  <a:cubicBezTo>
                    <a:pt x="92075" y="162876"/>
                    <a:pt x="92932" y="162971"/>
                    <a:pt x="93313" y="162304"/>
                  </a:cubicBezTo>
                  <a:cubicBezTo>
                    <a:pt x="93570" y="161666"/>
                    <a:pt x="93570" y="160942"/>
                    <a:pt x="93313" y="160304"/>
                  </a:cubicBezTo>
                  <a:cubicBezTo>
                    <a:pt x="92922" y="159751"/>
                    <a:pt x="92475" y="159247"/>
                    <a:pt x="91979" y="158780"/>
                  </a:cubicBezTo>
                  <a:cubicBezTo>
                    <a:pt x="90398" y="157275"/>
                    <a:pt x="89046" y="155542"/>
                    <a:pt x="87979" y="153637"/>
                  </a:cubicBezTo>
                  <a:cubicBezTo>
                    <a:pt x="87979" y="152970"/>
                    <a:pt x="87217" y="152112"/>
                    <a:pt x="87979" y="151636"/>
                  </a:cubicBezTo>
                  <a:cubicBezTo>
                    <a:pt x="88741" y="151160"/>
                    <a:pt x="88645" y="151636"/>
                    <a:pt x="89027" y="151636"/>
                  </a:cubicBezTo>
                  <a:lnTo>
                    <a:pt x="89884" y="152684"/>
                  </a:lnTo>
                  <a:lnTo>
                    <a:pt x="91217" y="154684"/>
                  </a:lnTo>
                  <a:cubicBezTo>
                    <a:pt x="91703" y="155399"/>
                    <a:pt x="92360" y="155989"/>
                    <a:pt x="93122" y="156399"/>
                  </a:cubicBezTo>
                  <a:cubicBezTo>
                    <a:pt x="93675" y="156570"/>
                    <a:pt x="94265" y="156266"/>
                    <a:pt x="94437" y="155713"/>
                  </a:cubicBezTo>
                  <a:cubicBezTo>
                    <a:pt x="94494" y="155532"/>
                    <a:pt x="94494" y="155342"/>
                    <a:pt x="94456" y="155160"/>
                  </a:cubicBezTo>
                  <a:cubicBezTo>
                    <a:pt x="94256" y="154389"/>
                    <a:pt x="93818" y="153684"/>
                    <a:pt x="93218" y="153161"/>
                  </a:cubicBezTo>
                  <a:cubicBezTo>
                    <a:pt x="92722" y="152684"/>
                    <a:pt x="92303" y="152141"/>
                    <a:pt x="91979" y="151541"/>
                  </a:cubicBezTo>
                  <a:cubicBezTo>
                    <a:pt x="91913" y="151198"/>
                    <a:pt x="91913" y="150836"/>
                    <a:pt x="91979" y="150493"/>
                  </a:cubicBezTo>
                  <a:cubicBezTo>
                    <a:pt x="91932" y="150303"/>
                    <a:pt x="91932" y="150112"/>
                    <a:pt x="91979" y="149922"/>
                  </a:cubicBezTo>
                  <a:cubicBezTo>
                    <a:pt x="91979" y="149160"/>
                    <a:pt x="93408" y="149350"/>
                    <a:pt x="94075" y="149922"/>
                  </a:cubicBezTo>
                  <a:cubicBezTo>
                    <a:pt x="94751" y="150741"/>
                    <a:pt x="95265" y="151675"/>
                    <a:pt x="95599" y="152684"/>
                  </a:cubicBezTo>
                  <a:cubicBezTo>
                    <a:pt x="95923" y="153656"/>
                    <a:pt x="96370" y="154580"/>
                    <a:pt x="96932" y="155446"/>
                  </a:cubicBezTo>
                  <a:cubicBezTo>
                    <a:pt x="96932" y="155446"/>
                    <a:pt x="96932" y="155446"/>
                    <a:pt x="97599" y="155446"/>
                  </a:cubicBezTo>
                  <a:cubicBezTo>
                    <a:pt x="98266" y="155446"/>
                    <a:pt x="98361" y="155446"/>
                    <a:pt x="98552" y="155446"/>
                  </a:cubicBezTo>
                  <a:cubicBezTo>
                    <a:pt x="98628" y="155160"/>
                    <a:pt x="98628" y="154875"/>
                    <a:pt x="98552" y="154589"/>
                  </a:cubicBezTo>
                  <a:cubicBezTo>
                    <a:pt x="98675" y="153294"/>
                    <a:pt x="98218" y="152008"/>
                    <a:pt x="97313" y="151065"/>
                  </a:cubicBezTo>
                  <a:cubicBezTo>
                    <a:pt x="96408" y="150189"/>
                    <a:pt x="95551" y="149265"/>
                    <a:pt x="94742" y="148303"/>
                  </a:cubicBezTo>
                  <a:cubicBezTo>
                    <a:pt x="94313" y="147769"/>
                    <a:pt x="94142" y="147074"/>
                    <a:pt x="94265" y="146398"/>
                  </a:cubicBezTo>
                  <a:cubicBezTo>
                    <a:pt x="94265" y="145826"/>
                    <a:pt x="95027" y="145731"/>
                    <a:pt x="95599" y="146398"/>
                  </a:cubicBezTo>
                  <a:cubicBezTo>
                    <a:pt x="96104" y="146788"/>
                    <a:pt x="96523" y="147274"/>
                    <a:pt x="96837" y="147827"/>
                  </a:cubicBezTo>
                  <a:cubicBezTo>
                    <a:pt x="96999" y="148264"/>
                    <a:pt x="97228" y="148683"/>
                    <a:pt x="97504" y="149065"/>
                  </a:cubicBezTo>
                  <a:cubicBezTo>
                    <a:pt x="97770" y="149379"/>
                    <a:pt x="98142" y="149589"/>
                    <a:pt x="98552" y="149636"/>
                  </a:cubicBezTo>
                  <a:cubicBezTo>
                    <a:pt x="99218" y="149636"/>
                    <a:pt x="99314" y="148493"/>
                    <a:pt x="99028" y="147636"/>
                  </a:cubicBezTo>
                  <a:cubicBezTo>
                    <a:pt x="98704" y="146341"/>
                    <a:pt x="98161" y="145122"/>
                    <a:pt x="97409" y="144016"/>
                  </a:cubicBezTo>
                  <a:cubicBezTo>
                    <a:pt x="97256" y="143721"/>
                    <a:pt x="97256" y="143359"/>
                    <a:pt x="97409" y="143064"/>
                  </a:cubicBezTo>
                  <a:cubicBezTo>
                    <a:pt x="97752" y="142835"/>
                    <a:pt x="98209" y="142835"/>
                    <a:pt x="98552" y="143064"/>
                  </a:cubicBezTo>
                  <a:cubicBezTo>
                    <a:pt x="98885" y="143350"/>
                    <a:pt x="99152" y="143702"/>
                    <a:pt x="99314" y="144112"/>
                  </a:cubicBezTo>
                  <a:cubicBezTo>
                    <a:pt x="99904" y="145055"/>
                    <a:pt x="100571" y="145950"/>
                    <a:pt x="101314" y="146778"/>
                  </a:cubicBezTo>
                  <a:cubicBezTo>
                    <a:pt x="101914" y="147521"/>
                    <a:pt x="102838" y="147912"/>
                    <a:pt x="103790" y="147827"/>
                  </a:cubicBezTo>
                  <a:cubicBezTo>
                    <a:pt x="104333" y="147731"/>
                    <a:pt x="104705" y="147226"/>
                    <a:pt x="104648" y="146684"/>
                  </a:cubicBezTo>
                  <a:cubicBezTo>
                    <a:pt x="104695" y="146398"/>
                    <a:pt x="104695" y="146112"/>
                    <a:pt x="104648" y="145826"/>
                  </a:cubicBezTo>
                  <a:cubicBezTo>
                    <a:pt x="104047" y="144512"/>
                    <a:pt x="103162" y="143350"/>
                    <a:pt x="102076" y="142397"/>
                  </a:cubicBezTo>
                  <a:cubicBezTo>
                    <a:pt x="101504" y="141950"/>
                    <a:pt x="101019" y="141407"/>
                    <a:pt x="100647" y="140778"/>
                  </a:cubicBezTo>
                  <a:cubicBezTo>
                    <a:pt x="100647" y="140778"/>
                    <a:pt x="100647" y="139825"/>
                    <a:pt x="100647" y="139540"/>
                  </a:cubicBezTo>
                  <a:cubicBezTo>
                    <a:pt x="100647" y="139254"/>
                    <a:pt x="101219" y="139540"/>
                    <a:pt x="101600" y="139540"/>
                  </a:cubicBezTo>
                  <a:cubicBezTo>
                    <a:pt x="101981" y="139540"/>
                    <a:pt x="102266" y="139540"/>
                    <a:pt x="102647" y="139540"/>
                  </a:cubicBezTo>
                  <a:cubicBezTo>
                    <a:pt x="102971" y="139254"/>
                    <a:pt x="103143" y="138835"/>
                    <a:pt x="103124" y="138396"/>
                  </a:cubicBezTo>
                  <a:cubicBezTo>
                    <a:pt x="103171" y="137892"/>
                    <a:pt x="103171" y="137377"/>
                    <a:pt x="103124" y="136873"/>
                  </a:cubicBezTo>
                  <a:lnTo>
                    <a:pt x="103124" y="135825"/>
                  </a:lnTo>
                  <a:cubicBezTo>
                    <a:pt x="103124" y="135158"/>
                    <a:pt x="103124" y="134396"/>
                    <a:pt x="103124" y="134301"/>
                  </a:cubicBezTo>
                  <a:cubicBezTo>
                    <a:pt x="103124" y="134205"/>
                    <a:pt x="103886" y="134301"/>
                    <a:pt x="104171" y="134872"/>
                  </a:cubicBezTo>
                  <a:cubicBezTo>
                    <a:pt x="104429" y="135349"/>
                    <a:pt x="104590" y="135863"/>
                    <a:pt x="104648" y="136396"/>
                  </a:cubicBezTo>
                  <a:cubicBezTo>
                    <a:pt x="104610" y="136901"/>
                    <a:pt x="104610" y="137416"/>
                    <a:pt x="104648" y="137920"/>
                  </a:cubicBezTo>
                  <a:lnTo>
                    <a:pt x="104648" y="137920"/>
                  </a:lnTo>
                  <a:cubicBezTo>
                    <a:pt x="104648" y="137920"/>
                    <a:pt x="105219" y="138778"/>
                    <a:pt x="105410" y="138778"/>
                  </a:cubicBezTo>
                  <a:cubicBezTo>
                    <a:pt x="105600" y="138778"/>
                    <a:pt x="106362" y="137825"/>
                    <a:pt x="106457" y="136777"/>
                  </a:cubicBezTo>
                  <a:cubicBezTo>
                    <a:pt x="106762" y="136053"/>
                    <a:pt x="106924" y="135272"/>
                    <a:pt x="106934" y="134491"/>
                  </a:cubicBezTo>
                  <a:cubicBezTo>
                    <a:pt x="106534" y="134044"/>
                    <a:pt x="106305" y="133472"/>
                    <a:pt x="106267" y="132872"/>
                  </a:cubicBezTo>
                  <a:cubicBezTo>
                    <a:pt x="106267" y="131253"/>
                    <a:pt x="106267" y="131539"/>
                    <a:pt x="106267" y="130681"/>
                  </a:cubicBezTo>
                  <a:lnTo>
                    <a:pt x="106267" y="130681"/>
                  </a:lnTo>
                  <a:cubicBezTo>
                    <a:pt x="107029" y="132777"/>
                    <a:pt x="107410" y="131919"/>
                    <a:pt x="107981" y="132586"/>
                  </a:cubicBezTo>
                  <a:cubicBezTo>
                    <a:pt x="108420" y="133444"/>
                    <a:pt x="108610" y="134396"/>
                    <a:pt x="108553" y="135349"/>
                  </a:cubicBezTo>
                  <a:cubicBezTo>
                    <a:pt x="108553" y="136301"/>
                    <a:pt x="109124" y="137539"/>
                    <a:pt x="109791" y="137539"/>
                  </a:cubicBezTo>
                  <a:cubicBezTo>
                    <a:pt x="110458" y="137539"/>
                    <a:pt x="110648" y="136682"/>
                    <a:pt x="110553" y="135920"/>
                  </a:cubicBezTo>
                  <a:cubicBezTo>
                    <a:pt x="110458" y="135158"/>
                    <a:pt x="110553" y="134396"/>
                    <a:pt x="110077" y="133729"/>
                  </a:cubicBezTo>
                  <a:cubicBezTo>
                    <a:pt x="109601" y="133062"/>
                    <a:pt x="110077" y="132110"/>
                    <a:pt x="110934" y="132301"/>
                  </a:cubicBezTo>
                  <a:cubicBezTo>
                    <a:pt x="111791" y="132491"/>
                    <a:pt x="111982" y="133825"/>
                    <a:pt x="111982" y="134777"/>
                  </a:cubicBezTo>
                  <a:lnTo>
                    <a:pt x="111982" y="138016"/>
                  </a:lnTo>
                  <a:cubicBezTo>
                    <a:pt x="111886" y="138616"/>
                    <a:pt x="111886" y="139225"/>
                    <a:pt x="111982" y="139825"/>
                  </a:cubicBezTo>
                  <a:cubicBezTo>
                    <a:pt x="112125" y="140368"/>
                    <a:pt x="112572" y="140778"/>
                    <a:pt x="113125" y="140873"/>
                  </a:cubicBezTo>
                  <a:cubicBezTo>
                    <a:pt x="113696" y="140873"/>
                    <a:pt x="113887" y="140111"/>
                    <a:pt x="113887" y="139445"/>
                  </a:cubicBezTo>
                  <a:cubicBezTo>
                    <a:pt x="114030" y="138502"/>
                    <a:pt x="114030" y="137530"/>
                    <a:pt x="113887" y="136587"/>
                  </a:cubicBezTo>
                  <a:cubicBezTo>
                    <a:pt x="113887" y="135444"/>
                    <a:pt x="113315" y="133825"/>
                    <a:pt x="113887" y="133539"/>
                  </a:cubicBezTo>
                  <a:cubicBezTo>
                    <a:pt x="114458" y="133253"/>
                    <a:pt x="115125" y="133539"/>
                    <a:pt x="115411" y="134777"/>
                  </a:cubicBezTo>
                  <a:cubicBezTo>
                    <a:pt x="115601" y="135530"/>
                    <a:pt x="115601" y="136310"/>
                    <a:pt x="115411" y="137063"/>
                  </a:cubicBezTo>
                  <a:cubicBezTo>
                    <a:pt x="114973" y="138102"/>
                    <a:pt x="114973" y="139263"/>
                    <a:pt x="115411" y="140301"/>
                  </a:cubicBezTo>
                  <a:cubicBezTo>
                    <a:pt x="115763" y="140825"/>
                    <a:pt x="116468" y="140968"/>
                    <a:pt x="116992" y="140625"/>
                  </a:cubicBezTo>
                  <a:cubicBezTo>
                    <a:pt x="117125" y="140540"/>
                    <a:pt x="117230" y="140425"/>
                    <a:pt x="117316" y="140301"/>
                  </a:cubicBezTo>
                  <a:cubicBezTo>
                    <a:pt x="117802" y="139645"/>
                    <a:pt x="118040" y="138835"/>
                    <a:pt x="117983" y="138016"/>
                  </a:cubicBezTo>
                  <a:lnTo>
                    <a:pt x="117983" y="138016"/>
                  </a:lnTo>
                  <a:cubicBezTo>
                    <a:pt x="117716" y="136749"/>
                    <a:pt x="117202" y="135549"/>
                    <a:pt x="116459" y="13449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1" name="Freeform: Shape 1100">
              <a:extLst>
                <a:ext uri="{FF2B5EF4-FFF2-40B4-BE49-F238E27FC236}">
                  <a16:creationId xmlns:a16="http://schemas.microsoft.com/office/drawing/2014/main" xmlns="" id="{F68431C3-3649-83EF-D837-93EC2B839D8B}"/>
                </a:ext>
              </a:extLst>
            </p:cNvPr>
            <p:cNvSpPr/>
            <p:nvPr/>
          </p:nvSpPr>
          <p:spPr>
            <a:xfrm>
              <a:off x="5754715" y="4757427"/>
              <a:ext cx="106206" cy="171021"/>
            </a:xfrm>
            <a:custGeom>
              <a:avLst/>
              <a:gdLst>
                <a:gd name="connsiteX0" fmla="*/ 104651 w 106206"/>
                <a:gd name="connsiteY0" fmla="*/ 122688 h 171021"/>
                <a:gd name="connsiteX1" fmla="*/ 102079 w 106206"/>
                <a:gd name="connsiteY1" fmla="*/ 114401 h 171021"/>
                <a:gd name="connsiteX2" fmla="*/ 98555 w 106206"/>
                <a:gd name="connsiteY2" fmla="*/ 100876 h 171021"/>
                <a:gd name="connsiteX3" fmla="*/ 81696 w 106206"/>
                <a:gd name="connsiteY3" fmla="*/ 60490 h 171021"/>
                <a:gd name="connsiteX4" fmla="*/ 73790 w 106206"/>
                <a:gd name="connsiteY4" fmla="*/ 39915 h 171021"/>
                <a:gd name="connsiteX5" fmla="*/ 70551 w 106206"/>
                <a:gd name="connsiteY5" fmla="*/ 33915 h 171021"/>
                <a:gd name="connsiteX6" fmla="*/ 67027 w 106206"/>
                <a:gd name="connsiteY6" fmla="*/ 25438 h 171021"/>
                <a:gd name="connsiteX7" fmla="*/ 62360 w 106206"/>
                <a:gd name="connsiteY7" fmla="*/ 12960 h 171021"/>
                <a:gd name="connsiteX8" fmla="*/ 62360 w 106206"/>
                <a:gd name="connsiteY8" fmla="*/ 12960 h 171021"/>
                <a:gd name="connsiteX9" fmla="*/ 61788 w 106206"/>
                <a:gd name="connsiteY9" fmla="*/ 11531 h 171021"/>
                <a:gd name="connsiteX10" fmla="*/ 60645 w 106206"/>
                <a:gd name="connsiteY10" fmla="*/ 8959 h 171021"/>
                <a:gd name="connsiteX11" fmla="*/ 60645 w 106206"/>
                <a:gd name="connsiteY11" fmla="*/ 10483 h 171021"/>
                <a:gd name="connsiteX12" fmla="*/ 60645 w 106206"/>
                <a:gd name="connsiteY12" fmla="*/ 12674 h 171021"/>
                <a:gd name="connsiteX13" fmla="*/ 59788 w 106206"/>
                <a:gd name="connsiteY13" fmla="*/ 14103 h 171021"/>
                <a:gd name="connsiteX14" fmla="*/ 58740 w 106206"/>
                <a:gd name="connsiteY14" fmla="*/ 11626 h 171021"/>
                <a:gd name="connsiteX15" fmla="*/ 58740 w 106206"/>
                <a:gd name="connsiteY15" fmla="*/ 8388 h 171021"/>
                <a:gd name="connsiteX16" fmla="*/ 58740 w 106206"/>
                <a:gd name="connsiteY16" fmla="*/ 6578 h 171021"/>
                <a:gd name="connsiteX17" fmla="*/ 57597 w 106206"/>
                <a:gd name="connsiteY17" fmla="*/ 5530 h 171021"/>
                <a:gd name="connsiteX18" fmla="*/ 56835 w 106206"/>
                <a:gd name="connsiteY18" fmla="*/ 6959 h 171021"/>
                <a:gd name="connsiteX19" fmla="*/ 56835 w 106206"/>
                <a:gd name="connsiteY19" fmla="*/ 9721 h 171021"/>
                <a:gd name="connsiteX20" fmla="*/ 56835 w 106206"/>
                <a:gd name="connsiteY20" fmla="*/ 12865 h 171021"/>
                <a:gd name="connsiteX21" fmla="*/ 55311 w 106206"/>
                <a:gd name="connsiteY21" fmla="*/ 11626 h 171021"/>
                <a:gd name="connsiteX22" fmla="*/ 55311 w 106206"/>
                <a:gd name="connsiteY22" fmla="*/ 9340 h 171021"/>
                <a:gd name="connsiteX23" fmla="*/ 55311 w 106206"/>
                <a:gd name="connsiteY23" fmla="*/ 6006 h 171021"/>
                <a:gd name="connsiteX24" fmla="*/ 53568 w 106206"/>
                <a:gd name="connsiteY24" fmla="*/ 5845 h 171021"/>
                <a:gd name="connsiteX25" fmla="*/ 53406 w 106206"/>
                <a:gd name="connsiteY25" fmla="*/ 6006 h 171021"/>
                <a:gd name="connsiteX26" fmla="*/ 52835 w 106206"/>
                <a:gd name="connsiteY26" fmla="*/ 8292 h 171021"/>
                <a:gd name="connsiteX27" fmla="*/ 52835 w 106206"/>
                <a:gd name="connsiteY27" fmla="*/ 11055 h 171021"/>
                <a:gd name="connsiteX28" fmla="*/ 52358 w 106206"/>
                <a:gd name="connsiteY28" fmla="*/ 12103 h 171021"/>
                <a:gd name="connsiteX29" fmla="*/ 51406 w 106206"/>
                <a:gd name="connsiteY29" fmla="*/ 7340 h 171021"/>
                <a:gd name="connsiteX30" fmla="*/ 51406 w 106206"/>
                <a:gd name="connsiteY30" fmla="*/ 5721 h 171021"/>
                <a:gd name="connsiteX31" fmla="*/ 50549 w 106206"/>
                <a:gd name="connsiteY31" fmla="*/ 4483 h 171021"/>
                <a:gd name="connsiteX32" fmla="*/ 50549 w 106206"/>
                <a:gd name="connsiteY32" fmla="*/ 4483 h 171021"/>
                <a:gd name="connsiteX33" fmla="*/ 49691 w 106206"/>
                <a:gd name="connsiteY33" fmla="*/ 7721 h 171021"/>
                <a:gd name="connsiteX34" fmla="*/ 49691 w 106206"/>
                <a:gd name="connsiteY34" fmla="*/ 10769 h 171021"/>
                <a:gd name="connsiteX35" fmla="*/ 48739 w 106206"/>
                <a:gd name="connsiteY35" fmla="*/ 3816 h 171021"/>
                <a:gd name="connsiteX36" fmla="*/ 49310 w 106206"/>
                <a:gd name="connsiteY36" fmla="*/ 1911 h 171021"/>
                <a:gd name="connsiteX37" fmla="*/ 48548 w 106206"/>
                <a:gd name="connsiteY37" fmla="*/ -185 h 171021"/>
                <a:gd name="connsiteX38" fmla="*/ 47215 w 106206"/>
                <a:gd name="connsiteY38" fmla="*/ -185 h 171021"/>
                <a:gd name="connsiteX39" fmla="*/ 45405 w 106206"/>
                <a:gd name="connsiteY39" fmla="*/ 3435 h 171021"/>
                <a:gd name="connsiteX40" fmla="*/ 46358 w 106206"/>
                <a:gd name="connsiteY40" fmla="*/ 8483 h 171021"/>
                <a:gd name="connsiteX41" fmla="*/ 46358 w 106206"/>
                <a:gd name="connsiteY41" fmla="*/ 10102 h 171021"/>
                <a:gd name="connsiteX42" fmla="*/ 44834 w 106206"/>
                <a:gd name="connsiteY42" fmla="*/ 9150 h 171021"/>
                <a:gd name="connsiteX43" fmla="*/ 44357 w 106206"/>
                <a:gd name="connsiteY43" fmla="*/ 6673 h 171021"/>
                <a:gd name="connsiteX44" fmla="*/ 43405 w 106206"/>
                <a:gd name="connsiteY44" fmla="*/ 4578 h 171021"/>
                <a:gd name="connsiteX45" fmla="*/ 41690 w 106206"/>
                <a:gd name="connsiteY45" fmla="*/ 5435 h 171021"/>
                <a:gd name="connsiteX46" fmla="*/ 41690 w 106206"/>
                <a:gd name="connsiteY46" fmla="*/ 8292 h 171021"/>
                <a:gd name="connsiteX47" fmla="*/ 41690 w 106206"/>
                <a:gd name="connsiteY47" fmla="*/ 9912 h 171021"/>
                <a:gd name="connsiteX48" fmla="*/ 39309 w 106206"/>
                <a:gd name="connsiteY48" fmla="*/ 4197 h 171021"/>
                <a:gd name="connsiteX49" fmla="*/ 39309 w 106206"/>
                <a:gd name="connsiteY49" fmla="*/ 2578 h 171021"/>
                <a:gd name="connsiteX50" fmla="*/ 38357 w 106206"/>
                <a:gd name="connsiteY50" fmla="*/ 1435 h 171021"/>
                <a:gd name="connsiteX51" fmla="*/ 37785 w 106206"/>
                <a:gd name="connsiteY51" fmla="*/ 1435 h 171021"/>
                <a:gd name="connsiteX52" fmla="*/ 37214 w 106206"/>
                <a:gd name="connsiteY52" fmla="*/ 4863 h 171021"/>
                <a:gd name="connsiteX53" fmla="*/ 38833 w 106206"/>
                <a:gd name="connsiteY53" fmla="*/ 8769 h 171021"/>
                <a:gd name="connsiteX54" fmla="*/ 38833 w 106206"/>
                <a:gd name="connsiteY54" fmla="*/ 10102 h 171021"/>
                <a:gd name="connsiteX55" fmla="*/ 38357 w 106206"/>
                <a:gd name="connsiteY55" fmla="*/ 10102 h 171021"/>
                <a:gd name="connsiteX56" fmla="*/ 35690 w 106206"/>
                <a:gd name="connsiteY56" fmla="*/ 4483 h 171021"/>
                <a:gd name="connsiteX57" fmla="*/ 33118 w 106206"/>
                <a:gd name="connsiteY57" fmla="*/ 2387 h 171021"/>
                <a:gd name="connsiteX58" fmla="*/ 31594 w 106206"/>
                <a:gd name="connsiteY58" fmla="*/ 2387 h 171021"/>
                <a:gd name="connsiteX59" fmla="*/ 31594 w 106206"/>
                <a:gd name="connsiteY59" fmla="*/ 3340 h 171021"/>
                <a:gd name="connsiteX60" fmla="*/ 34547 w 106206"/>
                <a:gd name="connsiteY60" fmla="*/ 6769 h 171021"/>
                <a:gd name="connsiteX61" fmla="*/ 36452 w 106206"/>
                <a:gd name="connsiteY61" fmla="*/ 10960 h 171021"/>
                <a:gd name="connsiteX62" fmla="*/ 35023 w 106206"/>
                <a:gd name="connsiteY62" fmla="*/ 10388 h 171021"/>
                <a:gd name="connsiteX63" fmla="*/ 33880 w 106206"/>
                <a:gd name="connsiteY63" fmla="*/ 8483 h 171021"/>
                <a:gd name="connsiteX64" fmla="*/ 33880 w 106206"/>
                <a:gd name="connsiteY64" fmla="*/ 8483 h 171021"/>
                <a:gd name="connsiteX65" fmla="*/ 33880 w 106206"/>
                <a:gd name="connsiteY65" fmla="*/ 10102 h 171021"/>
                <a:gd name="connsiteX66" fmla="*/ 33880 w 106206"/>
                <a:gd name="connsiteY66" fmla="*/ 11912 h 171021"/>
                <a:gd name="connsiteX67" fmla="*/ 31594 w 106206"/>
                <a:gd name="connsiteY67" fmla="*/ 7245 h 171021"/>
                <a:gd name="connsiteX68" fmla="*/ 26736 w 106206"/>
                <a:gd name="connsiteY68" fmla="*/ 2101 h 171021"/>
                <a:gd name="connsiteX69" fmla="*/ 25879 w 106206"/>
                <a:gd name="connsiteY69" fmla="*/ 2101 h 171021"/>
                <a:gd name="connsiteX70" fmla="*/ 25879 w 106206"/>
                <a:gd name="connsiteY70" fmla="*/ 4197 h 171021"/>
                <a:gd name="connsiteX71" fmla="*/ 27213 w 106206"/>
                <a:gd name="connsiteY71" fmla="*/ 6483 h 171021"/>
                <a:gd name="connsiteX72" fmla="*/ 28927 w 106206"/>
                <a:gd name="connsiteY72" fmla="*/ 9721 h 171021"/>
                <a:gd name="connsiteX73" fmla="*/ 28927 w 106206"/>
                <a:gd name="connsiteY73" fmla="*/ 12865 h 171021"/>
                <a:gd name="connsiteX74" fmla="*/ 26736 w 106206"/>
                <a:gd name="connsiteY74" fmla="*/ 11531 h 171021"/>
                <a:gd name="connsiteX75" fmla="*/ 25117 w 106206"/>
                <a:gd name="connsiteY75" fmla="*/ 8769 h 171021"/>
                <a:gd name="connsiteX76" fmla="*/ 23117 w 106206"/>
                <a:gd name="connsiteY76" fmla="*/ 8769 h 171021"/>
                <a:gd name="connsiteX77" fmla="*/ 23117 w 106206"/>
                <a:gd name="connsiteY77" fmla="*/ 10007 h 171021"/>
                <a:gd name="connsiteX78" fmla="*/ 24736 w 106206"/>
                <a:gd name="connsiteY78" fmla="*/ 12198 h 171021"/>
                <a:gd name="connsiteX79" fmla="*/ 25689 w 106206"/>
                <a:gd name="connsiteY79" fmla="*/ 14770 h 171021"/>
                <a:gd name="connsiteX80" fmla="*/ 24955 w 106206"/>
                <a:gd name="connsiteY80" fmla="*/ 15741 h 171021"/>
                <a:gd name="connsiteX81" fmla="*/ 24641 w 106206"/>
                <a:gd name="connsiteY81" fmla="*/ 15722 h 171021"/>
                <a:gd name="connsiteX82" fmla="*/ 23307 w 106206"/>
                <a:gd name="connsiteY82" fmla="*/ 14008 h 171021"/>
                <a:gd name="connsiteX83" fmla="*/ 20735 w 106206"/>
                <a:gd name="connsiteY83" fmla="*/ 8769 h 171021"/>
                <a:gd name="connsiteX84" fmla="*/ 19402 w 106206"/>
                <a:gd name="connsiteY84" fmla="*/ 6292 h 171021"/>
                <a:gd name="connsiteX85" fmla="*/ 17402 w 106206"/>
                <a:gd name="connsiteY85" fmla="*/ 4768 h 171021"/>
                <a:gd name="connsiteX86" fmla="*/ 16259 w 106206"/>
                <a:gd name="connsiteY86" fmla="*/ 4768 h 171021"/>
                <a:gd name="connsiteX87" fmla="*/ 16259 w 106206"/>
                <a:gd name="connsiteY87" fmla="*/ 6197 h 171021"/>
                <a:gd name="connsiteX88" fmla="*/ 17116 w 106206"/>
                <a:gd name="connsiteY88" fmla="*/ 7340 h 171021"/>
                <a:gd name="connsiteX89" fmla="*/ 19497 w 106206"/>
                <a:gd name="connsiteY89" fmla="*/ 10864 h 171021"/>
                <a:gd name="connsiteX90" fmla="*/ 19497 w 106206"/>
                <a:gd name="connsiteY90" fmla="*/ 12483 h 171021"/>
                <a:gd name="connsiteX91" fmla="*/ 18735 w 106206"/>
                <a:gd name="connsiteY91" fmla="*/ 12483 h 171021"/>
                <a:gd name="connsiteX92" fmla="*/ 17116 w 106206"/>
                <a:gd name="connsiteY92" fmla="*/ 10483 h 171021"/>
                <a:gd name="connsiteX93" fmla="*/ 15592 w 106206"/>
                <a:gd name="connsiteY93" fmla="*/ 8292 h 171021"/>
                <a:gd name="connsiteX94" fmla="*/ 13782 w 106206"/>
                <a:gd name="connsiteY94" fmla="*/ 8292 h 171021"/>
                <a:gd name="connsiteX95" fmla="*/ 13782 w 106206"/>
                <a:gd name="connsiteY95" fmla="*/ 10293 h 171021"/>
                <a:gd name="connsiteX96" fmla="*/ 15021 w 106206"/>
                <a:gd name="connsiteY96" fmla="*/ 11817 h 171021"/>
                <a:gd name="connsiteX97" fmla="*/ 19021 w 106206"/>
                <a:gd name="connsiteY97" fmla="*/ 17056 h 171021"/>
                <a:gd name="connsiteX98" fmla="*/ 19021 w 106206"/>
                <a:gd name="connsiteY98" fmla="*/ 19056 h 171021"/>
                <a:gd name="connsiteX99" fmla="*/ 18068 w 106206"/>
                <a:gd name="connsiteY99" fmla="*/ 19056 h 171021"/>
                <a:gd name="connsiteX100" fmla="*/ 17211 w 106206"/>
                <a:gd name="connsiteY100" fmla="*/ 17913 h 171021"/>
                <a:gd name="connsiteX101" fmla="*/ 15878 w 106206"/>
                <a:gd name="connsiteY101" fmla="*/ 16008 h 171021"/>
                <a:gd name="connsiteX102" fmla="*/ 14068 w 106206"/>
                <a:gd name="connsiteY102" fmla="*/ 14198 h 171021"/>
                <a:gd name="connsiteX103" fmla="*/ 12668 w 106206"/>
                <a:gd name="connsiteY103" fmla="*/ 15008 h 171021"/>
                <a:gd name="connsiteX104" fmla="*/ 12639 w 106206"/>
                <a:gd name="connsiteY104" fmla="*/ 15436 h 171021"/>
                <a:gd name="connsiteX105" fmla="*/ 13973 w 106206"/>
                <a:gd name="connsiteY105" fmla="*/ 17437 h 171021"/>
                <a:gd name="connsiteX106" fmla="*/ 15116 w 106206"/>
                <a:gd name="connsiteY106" fmla="*/ 19151 h 171021"/>
                <a:gd name="connsiteX107" fmla="*/ 15116 w 106206"/>
                <a:gd name="connsiteY107" fmla="*/ 20199 h 171021"/>
                <a:gd name="connsiteX108" fmla="*/ 15116 w 106206"/>
                <a:gd name="connsiteY108" fmla="*/ 20675 h 171021"/>
                <a:gd name="connsiteX109" fmla="*/ 13020 w 106206"/>
                <a:gd name="connsiteY109" fmla="*/ 20675 h 171021"/>
                <a:gd name="connsiteX110" fmla="*/ 11591 w 106206"/>
                <a:gd name="connsiteY110" fmla="*/ 18008 h 171021"/>
                <a:gd name="connsiteX111" fmla="*/ 10258 w 106206"/>
                <a:gd name="connsiteY111" fmla="*/ 15151 h 171021"/>
                <a:gd name="connsiteX112" fmla="*/ 9687 w 106206"/>
                <a:gd name="connsiteY112" fmla="*/ 14674 h 171021"/>
                <a:gd name="connsiteX113" fmla="*/ 8639 w 106206"/>
                <a:gd name="connsiteY113" fmla="*/ 15151 h 171021"/>
                <a:gd name="connsiteX114" fmla="*/ 8639 w 106206"/>
                <a:gd name="connsiteY114" fmla="*/ 16008 h 171021"/>
                <a:gd name="connsiteX115" fmla="*/ 9877 w 106206"/>
                <a:gd name="connsiteY115" fmla="*/ 19532 h 171021"/>
                <a:gd name="connsiteX116" fmla="*/ 12354 w 106206"/>
                <a:gd name="connsiteY116" fmla="*/ 22390 h 171021"/>
                <a:gd name="connsiteX117" fmla="*/ 12354 w 106206"/>
                <a:gd name="connsiteY117" fmla="*/ 24295 h 171021"/>
                <a:gd name="connsiteX118" fmla="*/ 11115 w 106206"/>
                <a:gd name="connsiteY118" fmla="*/ 24295 h 171021"/>
                <a:gd name="connsiteX119" fmla="*/ 9877 w 106206"/>
                <a:gd name="connsiteY119" fmla="*/ 22675 h 171021"/>
                <a:gd name="connsiteX120" fmla="*/ 9210 w 106206"/>
                <a:gd name="connsiteY120" fmla="*/ 21532 h 171021"/>
                <a:gd name="connsiteX121" fmla="*/ 8163 w 106206"/>
                <a:gd name="connsiteY121" fmla="*/ 20961 h 171021"/>
                <a:gd name="connsiteX122" fmla="*/ 8163 w 106206"/>
                <a:gd name="connsiteY122" fmla="*/ 22961 h 171021"/>
                <a:gd name="connsiteX123" fmla="*/ 9306 w 106206"/>
                <a:gd name="connsiteY123" fmla="*/ 25342 h 171021"/>
                <a:gd name="connsiteX124" fmla="*/ 9306 w 106206"/>
                <a:gd name="connsiteY124" fmla="*/ 26199 h 171021"/>
                <a:gd name="connsiteX125" fmla="*/ 8258 w 106206"/>
                <a:gd name="connsiteY125" fmla="*/ 26199 h 171021"/>
                <a:gd name="connsiteX126" fmla="*/ 7496 w 106206"/>
                <a:gd name="connsiteY126" fmla="*/ 25152 h 171021"/>
                <a:gd name="connsiteX127" fmla="*/ 5591 w 106206"/>
                <a:gd name="connsiteY127" fmla="*/ 22390 h 171021"/>
                <a:gd name="connsiteX128" fmla="*/ 3209 w 106206"/>
                <a:gd name="connsiteY128" fmla="*/ 21342 h 171021"/>
                <a:gd name="connsiteX129" fmla="*/ 2352 w 106206"/>
                <a:gd name="connsiteY129" fmla="*/ 22390 h 171021"/>
                <a:gd name="connsiteX130" fmla="*/ 2352 w 106206"/>
                <a:gd name="connsiteY130" fmla="*/ 23247 h 171021"/>
                <a:gd name="connsiteX131" fmla="*/ 4829 w 106206"/>
                <a:gd name="connsiteY131" fmla="*/ 26771 h 171021"/>
                <a:gd name="connsiteX132" fmla="*/ 6162 w 106206"/>
                <a:gd name="connsiteY132" fmla="*/ 28390 h 171021"/>
                <a:gd name="connsiteX133" fmla="*/ 6162 w 106206"/>
                <a:gd name="connsiteY133" fmla="*/ 29724 h 171021"/>
                <a:gd name="connsiteX134" fmla="*/ 5210 w 106206"/>
                <a:gd name="connsiteY134" fmla="*/ 29724 h 171021"/>
                <a:gd name="connsiteX135" fmla="*/ 4162 w 106206"/>
                <a:gd name="connsiteY135" fmla="*/ 29724 h 171021"/>
                <a:gd name="connsiteX136" fmla="*/ 3686 w 106206"/>
                <a:gd name="connsiteY136" fmla="*/ 30772 h 171021"/>
                <a:gd name="connsiteX137" fmla="*/ 3686 w 106206"/>
                <a:gd name="connsiteY137" fmla="*/ 32295 h 171021"/>
                <a:gd name="connsiteX138" fmla="*/ 3686 w 106206"/>
                <a:gd name="connsiteY138" fmla="*/ 33343 h 171021"/>
                <a:gd name="connsiteX139" fmla="*/ 3209 w 106206"/>
                <a:gd name="connsiteY139" fmla="*/ 34867 h 171021"/>
                <a:gd name="connsiteX140" fmla="*/ 2257 w 106206"/>
                <a:gd name="connsiteY140" fmla="*/ 34201 h 171021"/>
                <a:gd name="connsiteX141" fmla="*/ 1781 w 106206"/>
                <a:gd name="connsiteY141" fmla="*/ 32772 h 171021"/>
                <a:gd name="connsiteX142" fmla="*/ 1781 w 106206"/>
                <a:gd name="connsiteY142" fmla="*/ 31248 h 171021"/>
                <a:gd name="connsiteX143" fmla="*/ 1019 w 106206"/>
                <a:gd name="connsiteY143" fmla="*/ 30295 h 171021"/>
                <a:gd name="connsiteX144" fmla="*/ -29 w 106206"/>
                <a:gd name="connsiteY144" fmla="*/ 32295 h 171021"/>
                <a:gd name="connsiteX145" fmla="*/ 828 w 106206"/>
                <a:gd name="connsiteY145" fmla="*/ 35630 h 171021"/>
                <a:gd name="connsiteX146" fmla="*/ 1400 w 106206"/>
                <a:gd name="connsiteY146" fmla="*/ 37249 h 171021"/>
                <a:gd name="connsiteX147" fmla="*/ 1400 w 106206"/>
                <a:gd name="connsiteY147" fmla="*/ 39344 h 171021"/>
                <a:gd name="connsiteX148" fmla="*/ 14258 w 106206"/>
                <a:gd name="connsiteY148" fmla="*/ 75539 h 171021"/>
                <a:gd name="connsiteX149" fmla="*/ 42262 w 106206"/>
                <a:gd name="connsiteY149" fmla="*/ 154501 h 171021"/>
                <a:gd name="connsiteX150" fmla="*/ 43976 w 106206"/>
                <a:gd name="connsiteY150" fmla="*/ 156407 h 171021"/>
                <a:gd name="connsiteX151" fmla="*/ 44453 w 106206"/>
                <a:gd name="connsiteY151" fmla="*/ 159169 h 171021"/>
                <a:gd name="connsiteX152" fmla="*/ 45786 w 106206"/>
                <a:gd name="connsiteY152" fmla="*/ 161359 h 171021"/>
                <a:gd name="connsiteX153" fmla="*/ 46548 w 106206"/>
                <a:gd name="connsiteY153" fmla="*/ 159740 h 171021"/>
                <a:gd name="connsiteX154" fmla="*/ 46072 w 106206"/>
                <a:gd name="connsiteY154" fmla="*/ 157454 h 171021"/>
                <a:gd name="connsiteX155" fmla="*/ 47024 w 106206"/>
                <a:gd name="connsiteY155" fmla="*/ 156120 h 171021"/>
                <a:gd name="connsiteX156" fmla="*/ 47977 w 106206"/>
                <a:gd name="connsiteY156" fmla="*/ 158597 h 171021"/>
                <a:gd name="connsiteX157" fmla="*/ 47977 w 106206"/>
                <a:gd name="connsiteY157" fmla="*/ 161836 h 171021"/>
                <a:gd name="connsiteX158" fmla="*/ 47977 w 106206"/>
                <a:gd name="connsiteY158" fmla="*/ 163645 h 171021"/>
                <a:gd name="connsiteX159" fmla="*/ 49120 w 106206"/>
                <a:gd name="connsiteY159" fmla="*/ 164693 h 171021"/>
                <a:gd name="connsiteX160" fmla="*/ 49977 w 106206"/>
                <a:gd name="connsiteY160" fmla="*/ 163264 h 171021"/>
                <a:gd name="connsiteX161" fmla="*/ 49977 w 106206"/>
                <a:gd name="connsiteY161" fmla="*/ 160407 h 171021"/>
                <a:gd name="connsiteX162" fmla="*/ 49977 w 106206"/>
                <a:gd name="connsiteY162" fmla="*/ 157359 h 171021"/>
                <a:gd name="connsiteX163" fmla="*/ 51501 w 106206"/>
                <a:gd name="connsiteY163" fmla="*/ 158597 h 171021"/>
                <a:gd name="connsiteX164" fmla="*/ 51501 w 106206"/>
                <a:gd name="connsiteY164" fmla="*/ 160883 h 171021"/>
                <a:gd name="connsiteX165" fmla="*/ 51501 w 106206"/>
                <a:gd name="connsiteY165" fmla="*/ 164217 h 171021"/>
                <a:gd name="connsiteX166" fmla="*/ 53235 w 106206"/>
                <a:gd name="connsiteY166" fmla="*/ 164483 h 171021"/>
                <a:gd name="connsiteX167" fmla="*/ 53501 w 106206"/>
                <a:gd name="connsiteY167" fmla="*/ 164217 h 171021"/>
                <a:gd name="connsiteX168" fmla="*/ 54168 w 106206"/>
                <a:gd name="connsiteY168" fmla="*/ 161931 h 171021"/>
                <a:gd name="connsiteX169" fmla="*/ 54168 w 106206"/>
                <a:gd name="connsiteY169" fmla="*/ 159169 h 171021"/>
                <a:gd name="connsiteX170" fmla="*/ 54740 w 106206"/>
                <a:gd name="connsiteY170" fmla="*/ 158121 h 171021"/>
                <a:gd name="connsiteX171" fmla="*/ 55597 w 106206"/>
                <a:gd name="connsiteY171" fmla="*/ 162883 h 171021"/>
                <a:gd name="connsiteX172" fmla="*/ 55597 w 106206"/>
                <a:gd name="connsiteY172" fmla="*/ 164503 h 171021"/>
                <a:gd name="connsiteX173" fmla="*/ 56549 w 106206"/>
                <a:gd name="connsiteY173" fmla="*/ 165741 h 171021"/>
                <a:gd name="connsiteX174" fmla="*/ 56549 w 106206"/>
                <a:gd name="connsiteY174" fmla="*/ 165741 h 171021"/>
                <a:gd name="connsiteX175" fmla="*/ 57502 w 106206"/>
                <a:gd name="connsiteY175" fmla="*/ 162502 h 171021"/>
                <a:gd name="connsiteX176" fmla="*/ 57502 w 106206"/>
                <a:gd name="connsiteY176" fmla="*/ 159359 h 171021"/>
                <a:gd name="connsiteX177" fmla="*/ 58359 w 106206"/>
                <a:gd name="connsiteY177" fmla="*/ 166408 h 171021"/>
                <a:gd name="connsiteX178" fmla="*/ 57788 w 106206"/>
                <a:gd name="connsiteY178" fmla="*/ 168408 h 171021"/>
                <a:gd name="connsiteX179" fmla="*/ 58455 w 106206"/>
                <a:gd name="connsiteY179" fmla="*/ 170408 h 171021"/>
                <a:gd name="connsiteX180" fmla="*/ 59788 w 106206"/>
                <a:gd name="connsiteY180" fmla="*/ 170408 h 171021"/>
                <a:gd name="connsiteX181" fmla="*/ 61788 w 106206"/>
                <a:gd name="connsiteY181" fmla="*/ 166788 h 171021"/>
                <a:gd name="connsiteX182" fmla="*/ 60836 w 106206"/>
                <a:gd name="connsiteY182" fmla="*/ 161740 h 171021"/>
                <a:gd name="connsiteX183" fmla="*/ 60836 w 106206"/>
                <a:gd name="connsiteY183" fmla="*/ 160026 h 171021"/>
                <a:gd name="connsiteX184" fmla="*/ 62455 w 106206"/>
                <a:gd name="connsiteY184" fmla="*/ 161074 h 171021"/>
                <a:gd name="connsiteX185" fmla="*/ 62455 w 106206"/>
                <a:gd name="connsiteY185" fmla="*/ 163455 h 171021"/>
                <a:gd name="connsiteX186" fmla="*/ 63503 w 106206"/>
                <a:gd name="connsiteY186" fmla="*/ 165645 h 171021"/>
                <a:gd name="connsiteX187" fmla="*/ 65217 w 106206"/>
                <a:gd name="connsiteY187" fmla="*/ 164789 h 171021"/>
                <a:gd name="connsiteX188" fmla="*/ 65217 w 106206"/>
                <a:gd name="connsiteY188" fmla="*/ 161836 h 171021"/>
                <a:gd name="connsiteX189" fmla="*/ 65217 w 106206"/>
                <a:gd name="connsiteY189" fmla="*/ 160216 h 171021"/>
                <a:gd name="connsiteX190" fmla="*/ 67503 w 106206"/>
                <a:gd name="connsiteY190" fmla="*/ 165932 h 171021"/>
                <a:gd name="connsiteX191" fmla="*/ 67503 w 106206"/>
                <a:gd name="connsiteY191" fmla="*/ 167646 h 171021"/>
                <a:gd name="connsiteX192" fmla="*/ 68456 w 106206"/>
                <a:gd name="connsiteY192" fmla="*/ 168789 h 171021"/>
                <a:gd name="connsiteX193" fmla="*/ 69027 w 106206"/>
                <a:gd name="connsiteY193" fmla="*/ 168789 h 171021"/>
                <a:gd name="connsiteX194" fmla="*/ 69599 w 106206"/>
                <a:gd name="connsiteY194" fmla="*/ 165265 h 171021"/>
                <a:gd name="connsiteX195" fmla="*/ 68075 w 106206"/>
                <a:gd name="connsiteY195" fmla="*/ 161359 h 171021"/>
                <a:gd name="connsiteX196" fmla="*/ 68075 w 106206"/>
                <a:gd name="connsiteY196" fmla="*/ 160026 h 171021"/>
                <a:gd name="connsiteX197" fmla="*/ 70742 w 106206"/>
                <a:gd name="connsiteY197" fmla="*/ 165645 h 171021"/>
                <a:gd name="connsiteX198" fmla="*/ 73409 w 106206"/>
                <a:gd name="connsiteY198" fmla="*/ 167646 h 171021"/>
                <a:gd name="connsiteX199" fmla="*/ 74933 w 106206"/>
                <a:gd name="connsiteY199" fmla="*/ 167170 h 171021"/>
                <a:gd name="connsiteX200" fmla="*/ 74933 w 106206"/>
                <a:gd name="connsiteY200" fmla="*/ 166217 h 171021"/>
                <a:gd name="connsiteX201" fmla="*/ 71980 w 106206"/>
                <a:gd name="connsiteY201" fmla="*/ 162788 h 171021"/>
                <a:gd name="connsiteX202" fmla="*/ 70075 w 106206"/>
                <a:gd name="connsiteY202" fmla="*/ 158597 h 171021"/>
                <a:gd name="connsiteX203" fmla="*/ 71504 w 106206"/>
                <a:gd name="connsiteY203" fmla="*/ 159169 h 171021"/>
                <a:gd name="connsiteX204" fmla="*/ 72647 w 106206"/>
                <a:gd name="connsiteY204" fmla="*/ 161074 h 171021"/>
                <a:gd name="connsiteX205" fmla="*/ 72647 w 106206"/>
                <a:gd name="connsiteY205" fmla="*/ 159549 h 171021"/>
                <a:gd name="connsiteX206" fmla="*/ 72647 w 106206"/>
                <a:gd name="connsiteY206" fmla="*/ 157645 h 171021"/>
                <a:gd name="connsiteX207" fmla="*/ 74933 w 106206"/>
                <a:gd name="connsiteY207" fmla="*/ 162312 h 171021"/>
                <a:gd name="connsiteX208" fmla="*/ 79886 w 106206"/>
                <a:gd name="connsiteY208" fmla="*/ 167455 h 171021"/>
                <a:gd name="connsiteX209" fmla="*/ 80743 w 106206"/>
                <a:gd name="connsiteY209" fmla="*/ 167455 h 171021"/>
                <a:gd name="connsiteX210" fmla="*/ 80743 w 106206"/>
                <a:gd name="connsiteY210" fmla="*/ 165360 h 171021"/>
                <a:gd name="connsiteX211" fmla="*/ 79409 w 106206"/>
                <a:gd name="connsiteY211" fmla="*/ 163074 h 171021"/>
                <a:gd name="connsiteX212" fmla="*/ 77695 w 106206"/>
                <a:gd name="connsiteY212" fmla="*/ 159740 h 171021"/>
                <a:gd name="connsiteX213" fmla="*/ 77695 w 106206"/>
                <a:gd name="connsiteY213" fmla="*/ 156692 h 171021"/>
                <a:gd name="connsiteX214" fmla="*/ 79886 w 106206"/>
                <a:gd name="connsiteY214" fmla="*/ 157930 h 171021"/>
                <a:gd name="connsiteX215" fmla="*/ 81600 w 106206"/>
                <a:gd name="connsiteY215" fmla="*/ 160788 h 171021"/>
                <a:gd name="connsiteX216" fmla="*/ 83600 w 106206"/>
                <a:gd name="connsiteY216" fmla="*/ 160788 h 171021"/>
                <a:gd name="connsiteX217" fmla="*/ 83600 w 106206"/>
                <a:gd name="connsiteY217" fmla="*/ 159645 h 171021"/>
                <a:gd name="connsiteX218" fmla="*/ 81981 w 106206"/>
                <a:gd name="connsiteY218" fmla="*/ 157359 h 171021"/>
                <a:gd name="connsiteX219" fmla="*/ 81029 w 106206"/>
                <a:gd name="connsiteY219" fmla="*/ 154882 h 171021"/>
                <a:gd name="connsiteX220" fmla="*/ 82076 w 106206"/>
                <a:gd name="connsiteY220" fmla="*/ 153930 h 171021"/>
                <a:gd name="connsiteX221" fmla="*/ 83505 w 106206"/>
                <a:gd name="connsiteY221" fmla="*/ 155549 h 171021"/>
                <a:gd name="connsiteX222" fmla="*/ 86077 w 106206"/>
                <a:gd name="connsiteY222" fmla="*/ 160788 h 171021"/>
                <a:gd name="connsiteX223" fmla="*/ 87410 w 106206"/>
                <a:gd name="connsiteY223" fmla="*/ 163264 h 171021"/>
                <a:gd name="connsiteX224" fmla="*/ 89411 w 106206"/>
                <a:gd name="connsiteY224" fmla="*/ 164789 h 171021"/>
                <a:gd name="connsiteX225" fmla="*/ 90554 w 106206"/>
                <a:gd name="connsiteY225" fmla="*/ 164789 h 171021"/>
                <a:gd name="connsiteX226" fmla="*/ 90554 w 106206"/>
                <a:gd name="connsiteY226" fmla="*/ 163360 h 171021"/>
                <a:gd name="connsiteX227" fmla="*/ 89601 w 106206"/>
                <a:gd name="connsiteY227" fmla="*/ 162217 h 171021"/>
                <a:gd name="connsiteX228" fmla="*/ 87220 w 106206"/>
                <a:gd name="connsiteY228" fmla="*/ 158692 h 171021"/>
                <a:gd name="connsiteX229" fmla="*/ 87220 w 106206"/>
                <a:gd name="connsiteY229" fmla="*/ 157073 h 171021"/>
                <a:gd name="connsiteX230" fmla="*/ 87982 w 106206"/>
                <a:gd name="connsiteY230" fmla="*/ 157073 h 171021"/>
                <a:gd name="connsiteX231" fmla="*/ 89697 w 106206"/>
                <a:gd name="connsiteY231" fmla="*/ 159073 h 171021"/>
                <a:gd name="connsiteX232" fmla="*/ 91125 w 106206"/>
                <a:gd name="connsiteY232" fmla="*/ 161169 h 171021"/>
                <a:gd name="connsiteX233" fmla="*/ 93030 w 106206"/>
                <a:gd name="connsiteY233" fmla="*/ 161169 h 171021"/>
                <a:gd name="connsiteX234" fmla="*/ 93030 w 106206"/>
                <a:gd name="connsiteY234" fmla="*/ 159169 h 171021"/>
                <a:gd name="connsiteX235" fmla="*/ 91697 w 106206"/>
                <a:gd name="connsiteY235" fmla="*/ 157740 h 171021"/>
                <a:gd name="connsiteX236" fmla="*/ 87696 w 106206"/>
                <a:gd name="connsiteY236" fmla="*/ 152501 h 171021"/>
                <a:gd name="connsiteX237" fmla="*/ 87696 w 106206"/>
                <a:gd name="connsiteY237" fmla="*/ 150501 h 171021"/>
                <a:gd name="connsiteX238" fmla="*/ 88744 w 106206"/>
                <a:gd name="connsiteY238" fmla="*/ 150501 h 171021"/>
                <a:gd name="connsiteX239" fmla="*/ 89601 w 106206"/>
                <a:gd name="connsiteY239" fmla="*/ 151549 h 171021"/>
                <a:gd name="connsiteX240" fmla="*/ 90935 w 106206"/>
                <a:gd name="connsiteY240" fmla="*/ 153549 h 171021"/>
                <a:gd name="connsiteX241" fmla="*/ 92840 w 106206"/>
                <a:gd name="connsiteY241" fmla="*/ 155264 h 171021"/>
                <a:gd name="connsiteX242" fmla="*/ 94154 w 106206"/>
                <a:gd name="connsiteY242" fmla="*/ 154578 h 171021"/>
                <a:gd name="connsiteX243" fmla="*/ 94173 w 106206"/>
                <a:gd name="connsiteY243" fmla="*/ 154025 h 171021"/>
                <a:gd name="connsiteX244" fmla="*/ 92935 w 106206"/>
                <a:gd name="connsiteY244" fmla="*/ 152025 h 171021"/>
                <a:gd name="connsiteX245" fmla="*/ 91697 w 106206"/>
                <a:gd name="connsiteY245" fmla="*/ 150406 h 171021"/>
                <a:gd name="connsiteX246" fmla="*/ 91697 w 106206"/>
                <a:gd name="connsiteY246" fmla="*/ 149358 h 171021"/>
                <a:gd name="connsiteX247" fmla="*/ 91697 w 106206"/>
                <a:gd name="connsiteY247" fmla="*/ 148786 h 171021"/>
                <a:gd name="connsiteX248" fmla="*/ 93888 w 106206"/>
                <a:gd name="connsiteY248" fmla="*/ 148786 h 171021"/>
                <a:gd name="connsiteX249" fmla="*/ 95316 w 106206"/>
                <a:gd name="connsiteY249" fmla="*/ 151453 h 171021"/>
                <a:gd name="connsiteX250" fmla="*/ 96650 w 106206"/>
                <a:gd name="connsiteY250" fmla="*/ 154311 h 171021"/>
                <a:gd name="connsiteX251" fmla="*/ 97316 w 106206"/>
                <a:gd name="connsiteY251" fmla="*/ 154787 h 171021"/>
                <a:gd name="connsiteX252" fmla="*/ 98269 w 106206"/>
                <a:gd name="connsiteY252" fmla="*/ 154311 h 171021"/>
                <a:gd name="connsiteX253" fmla="*/ 98269 w 106206"/>
                <a:gd name="connsiteY253" fmla="*/ 153358 h 171021"/>
                <a:gd name="connsiteX254" fmla="*/ 97031 w 106206"/>
                <a:gd name="connsiteY254" fmla="*/ 149834 h 171021"/>
                <a:gd name="connsiteX255" fmla="*/ 94554 w 106206"/>
                <a:gd name="connsiteY255" fmla="*/ 147072 h 171021"/>
                <a:gd name="connsiteX256" fmla="*/ 94078 w 106206"/>
                <a:gd name="connsiteY256" fmla="*/ 145167 h 171021"/>
                <a:gd name="connsiteX257" fmla="*/ 95412 w 106206"/>
                <a:gd name="connsiteY257" fmla="*/ 145167 h 171021"/>
                <a:gd name="connsiteX258" fmla="*/ 96555 w 106206"/>
                <a:gd name="connsiteY258" fmla="*/ 146691 h 171021"/>
                <a:gd name="connsiteX259" fmla="*/ 97316 w 106206"/>
                <a:gd name="connsiteY259" fmla="*/ 147834 h 171021"/>
                <a:gd name="connsiteX260" fmla="*/ 98269 w 106206"/>
                <a:gd name="connsiteY260" fmla="*/ 148405 h 171021"/>
                <a:gd name="connsiteX261" fmla="*/ 98840 w 106206"/>
                <a:gd name="connsiteY261" fmla="*/ 146405 h 171021"/>
                <a:gd name="connsiteX262" fmla="*/ 97602 w 106206"/>
                <a:gd name="connsiteY262" fmla="*/ 144024 h 171021"/>
                <a:gd name="connsiteX263" fmla="*/ 98079 w 106206"/>
                <a:gd name="connsiteY263" fmla="*/ 143167 h 171021"/>
                <a:gd name="connsiteX264" fmla="*/ 99222 w 106206"/>
                <a:gd name="connsiteY264" fmla="*/ 143167 h 171021"/>
                <a:gd name="connsiteX265" fmla="*/ 99983 w 106206"/>
                <a:gd name="connsiteY265" fmla="*/ 144214 h 171021"/>
                <a:gd name="connsiteX266" fmla="*/ 101984 w 106206"/>
                <a:gd name="connsiteY266" fmla="*/ 146882 h 171021"/>
                <a:gd name="connsiteX267" fmla="*/ 104460 w 106206"/>
                <a:gd name="connsiteY267" fmla="*/ 147929 h 171021"/>
                <a:gd name="connsiteX268" fmla="*/ 105317 w 106206"/>
                <a:gd name="connsiteY268" fmla="*/ 146786 h 171021"/>
                <a:gd name="connsiteX269" fmla="*/ 105317 w 106206"/>
                <a:gd name="connsiteY269" fmla="*/ 146024 h 171021"/>
                <a:gd name="connsiteX270" fmla="*/ 102746 w 106206"/>
                <a:gd name="connsiteY270" fmla="*/ 142500 h 171021"/>
                <a:gd name="connsiteX271" fmla="*/ 101317 w 106206"/>
                <a:gd name="connsiteY271" fmla="*/ 140881 h 171021"/>
                <a:gd name="connsiteX272" fmla="*/ 101317 w 106206"/>
                <a:gd name="connsiteY272" fmla="*/ 139642 h 171021"/>
                <a:gd name="connsiteX273" fmla="*/ 102270 w 106206"/>
                <a:gd name="connsiteY273" fmla="*/ 139642 h 171021"/>
                <a:gd name="connsiteX274" fmla="*/ 103317 w 106206"/>
                <a:gd name="connsiteY274" fmla="*/ 139642 h 171021"/>
                <a:gd name="connsiteX275" fmla="*/ 103793 w 106206"/>
                <a:gd name="connsiteY275" fmla="*/ 138499 h 171021"/>
                <a:gd name="connsiteX276" fmla="*/ 103793 w 106206"/>
                <a:gd name="connsiteY276" fmla="*/ 136975 h 171021"/>
                <a:gd name="connsiteX277" fmla="*/ 103793 w 106206"/>
                <a:gd name="connsiteY277" fmla="*/ 135928 h 171021"/>
                <a:gd name="connsiteX278" fmla="*/ 104270 w 106206"/>
                <a:gd name="connsiteY278" fmla="*/ 134404 h 171021"/>
                <a:gd name="connsiteX279" fmla="*/ 105317 w 106206"/>
                <a:gd name="connsiteY279" fmla="*/ 134975 h 171021"/>
                <a:gd name="connsiteX280" fmla="*/ 105317 w 106206"/>
                <a:gd name="connsiteY280" fmla="*/ 136499 h 171021"/>
                <a:gd name="connsiteX281" fmla="*/ 105317 w 106206"/>
                <a:gd name="connsiteY281" fmla="*/ 138023 h 171021"/>
                <a:gd name="connsiteX282" fmla="*/ 105317 w 106206"/>
                <a:gd name="connsiteY282" fmla="*/ 138023 h 171021"/>
                <a:gd name="connsiteX283" fmla="*/ 106175 w 106206"/>
                <a:gd name="connsiteY283" fmla="*/ 138976 h 171021"/>
                <a:gd name="connsiteX284" fmla="*/ 106175 w 106206"/>
                <a:gd name="connsiteY284" fmla="*/ 138976 h 171021"/>
                <a:gd name="connsiteX285" fmla="*/ 104460 w 106206"/>
                <a:gd name="connsiteY285" fmla="*/ 130974 h 171021"/>
                <a:gd name="connsiteX286" fmla="*/ 104651 w 106206"/>
                <a:gd name="connsiteY286" fmla="*/ 122688 h 17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06206" h="171021">
                  <a:moveTo>
                    <a:pt x="104651" y="122688"/>
                  </a:moveTo>
                  <a:cubicBezTo>
                    <a:pt x="104079" y="119926"/>
                    <a:pt x="102936" y="117164"/>
                    <a:pt x="102079" y="114401"/>
                  </a:cubicBezTo>
                  <a:cubicBezTo>
                    <a:pt x="100555" y="109924"/>
                    <a:pt x="99793" y="105352"/>
                    <a:pt x="98555" y="100876"/>
                  </a:cubicBezTo>
                  <a:cubicBezTo>
                    <a:pt x="94554" y="86874"/>
                    <a:pt x="86744" y="74206"/>
                    <a:pt x="81696" y="60490"/>
                  </a:cubicBezTo>
                  <a:cubicBezTo>
                    <a:pt x="79533" y="53460"/>
                    <a:pt x="76895" y="46583"/>
                    <a:pt x="73790" y="39915"/>
                  </a:cubicBezTo>
                  <a:lnTo>
                    <a:pt x="70551" y="33915"/>
                  </a:lnTo>
                  <a:cubicBezTo>
                    <a:pt x="69180" y="31172"/>
                    <a:pt x="68008" y="28343"/>
                    <a:pt x="67027" y="25438"/>
                  </a:cubicBezTo>
                  <a:lnTo>
                    <a:pt x="62360" y="12960"/>
                  </a:lnTo>
                  <a:lnTo>
                    <a:pt x="62360" y="12960"/>
                  </a:lnTo>
                  <a:lnTo>
                    <a:pt x="61788" y="11531"/>
                  </a:lnTo>
                  <a:cubicBezTo>
                    <a:pt x="61483" y="10636"/>
                    <a:pt x="61102" y="9778"/>
                    <a:pt x="60645" y="8959"/>
                  </a:cubicBezTo>
                  <a:cubicBezTo>
                    <a:pt x="60369" y="9426"/>
                    <a:pt x="60369" y="10007"/>
                    <a:pt x="60645" y="10483"/>
                  </a:cubicBezTo>
                  <a:cubicBezTo>
                    <a:pt x="60645" y="11245"/>
                    <a:pt x="60645" y="12007"/>
                    <a:pt x="60645" y="12674"/>
                  </a:cubicBezTo>
                  <a:cubicBezTo>
                    <a:pt x="60645" y="13341"/>
                    <a:pt x="60645" y="14293"/>
                    <a:pt x="59788" y="14103"/>
                  </a:cubicBezTo>
                  <a:cubicBezTo>
                    <a:pt x="58931" y="13912"/>
                    <a:pt x="58740" y="12579"/>
                    <a:pt x="58740" y="11626"/>
                  </a:cubicBezTo>
                  <a:lnTo>
                    <a:pt x="58740" y="8388"/>
                  </a:lnTo>
                  <a:cubicBezTo>
                    <a:pt x="58797" y="7788"/>
                    <a:pt x="58797" y="7178"/>
                    <a:pt x="58740" y="6578"/>
                  </a:cubicBezTo>
                  <a:cubicBezTo>
                    <a:pt x="58597" y="6035"/>
                    <a:pt x="58150" y="5626"/>
                    <a:pt x="57597" y="5530"/>
                  </a:cubicBezTo>
                  <a:cubicBezTo>
                    <a:pt x="57121" y="5530"/>
                    <a:pt x="56931" y="6292"/>
                    <a:pt x="56835" y="6959"/>
                  </a:cubicBezTo>
                  <a:cubicBezTo>
                    <a:pt x="56702" y="7874"/>
                    <a:pt x="56702" y="8807"/>
                    <a:pt x="56835" y="9721"/>
                  </a:cubicBezTo>
                  <a:cubicBezTo>
                    <a:pt x="56835" y="10960"/>
                    <a:pt x="57312" y="12483"/>
                    <a:pt x="56835" y="12865"/>
                  </a:cubicBezTo>
                  <a:cubicBezTo>
                    <a:pt x="56359" y="13245"/>
                    <a:pt x="55597" y="12389"/>
                    <a:pt x="55311" y="11626"/>
                  </a:cubicBezTo>
                  <a:cubicBezTo>
                    <a:pt x="55073" y="10883"/>
                    <a:pt x="55073" y="10083"/>
                    <a:pt x="55311" y="9340"/>
                  </a:cubicBezTo>
                  <a:cubicBezTo>
                    <a:pt x="55740" y="8274"/>
                    <a:pt x="55740" y="7073"/>
                    <a:pt x="55311" y="6006"/>
                  </a:cubicBezTo>
                  <a:cubicBezTo>
                    <a:pt x="54873" y="5483"/>
                    <a:pt x="54092" y="5406"/>
                    <a:pt x="53568" y="5845"/>
                  </a:cubicBezTo>
                  <a:cubicBezTo>
                    <a:pt x="53511" y="5892"/>
                    <a:pt x="53454" y="5949"/>
                    <a:pt x="53406" y="6006"/>
                  </a:cubicBezTo>
                  <a:cubicBezTo>
                    <a:pt x="52949" y="6673"/>
                    <a:pt x="52749" y="7483"/>
                    <a:pt x="52835" y="8292"/>
                  </a:cubicBezTo>
                  <a:cubicBezTo>
                    <a:pt x="52787" y="9217"/>
                    <a:pt x="52787" y="10131"/>
                    <a:pt x="52835" y="11055"/>
                  </a:cubicBezTo>
                  <a:cubicBezTo>
                    <a:pt x="52835" y="11055"/>
                    <a:pt x="52835" y="12007"/>
                    <a:pt x="52358" y="12103"/>
                  </a:cubicBezTo>
                  <a:cubicBezTo>
                    <a:pt x="51492" y="10674"/>
                    <a:pt x="51158" y="8988"/>
                    <a:pt x="51406" y="7340"/>
                  </a:cubicBezTo>
                  <a:cubicBezTo>
                    <a:pt x="51501" y="6807"/>
                    <a:pt x="51501" y="6254"/>
                    <a:pt x="51406" y="5721"/>
                  </a:cubicBezTo>
                  <a:cubicBezTo>
                    <a:pt x="51406" y="5149"/>
                    <a:pt x="51406" y="4483"/>
                    <a:pt x="50549" y="4483"/>
                  </a:cubicBezTo>
                  <a:lnTo>
                    <a:pt x="50549" y="4483"/>
                  </a:lnTo>
                  <a:cubicBezTo>
                    <a:pt x="49777" y="5369"/>
                    <a:pt x="49463" y="6569"/>
                    <a:pt x="49691" y="7721"/>
                  </a:cubicBezTo>
                  <a:cubicBezTo>
                    <a:pt x="49691" y="8864"/>
                    <a:pt x="50263" y="10102"/>
                    <a:pt x="49691" y="10769"/>
                  </a:cubicBezTo>
                  <a:cubicBezTo>
                    <a:pt x="48358" y="8702"/>
                    <a:pt x="48015" y="6159"/>
                    <a:pt x="48739" y="3816"/>
                  </a:cubicBezTo>
                  <a:cubicBezTo>
                    <a:pt x="48977" y="3197"/>
                    <a:pt x="49168" y="2558"/>
                    <a:pt x="49310" y="1911"/>
                  </a:cubicBezTo>
                  <a:cubicBezTo>
                    <a:pt x="49387" y="1130"/>
                    <a:pt x="49110" y="358"/>
                    <a:pt x="48548" y="-185"/>
                  </a:cubicBezTo>
                  <a:cubicBezTo>
                    <a:pt x="48149" y="-471"/>
                    <a:pt x="47615" y="-471"/>
                    <a:pt x="47215" y="-185"/>
                  </a:cubicBezTo>
                  <a:cubicBezTo>
                    <a:pt x="45986" y="587"/>
                    <a:pt x="45291" y="1987"/>
                    <a:pt x="45405" y="3435"/>
                  </a:cubicBezTo>
                  <a:cubicBezTo>
                    <a:pt x="45596" y="5140"/>
                    <a:pt x="45910" y="6826"/>
                    <a:pt x="46358" y="8483"/>
                  </a:cubicBezTo>
                  <a:cubicBezTo>
                    <a:pt x="46358" y="9150"/>
                    <a:pt x="46358" y="9817"/>
                    <a:pt x="46358" y="10102"/>
                  </a:cubicBezTo>
                  <a:cubicBezTo>
                    <a:pt x="46358" y="10388"/>
                    <a:pt x="45120" y="10102"/>
                    <a:pt x="44834" y="9150"/>
                  </a:cubicBezTo>
                  <a:cubicBezTo>
                    <a:pt x="44529" y="8359"/>
                    <a:pt x="44367" y="7521"/>
                    <a:pt x="44357" y="6673"/>
                  </a:cubicBezTo>
                  <a:cubicBezTo>
                    <a:pt x="44329" y="5873"/>
                    <a:pt x="43986" y="5121"/>
                    <a:pt x="43405" y="4578"/>
                  </a:cubicBezTo>
                  <a:cubicBezTo>
                    <a:pt x="42643" y="4007"/>
                    <a:pt x="41881" y="4578"/>
                    <a:pt x="41690" y="5435"/>
                  </a:cubicBezTo>
                  <a:cubicBezTo>
                    <a:pt x="41500" y="6378"/>
                    <a:pt x="41500" y="7349"/>
                    <a:pt x="41690" y="8292"/>
                  </a:cubicBezTo>
                  <a:lnTo>
                    <a:pt x="41690" y="9912"/>
                  </a:lnTo>
                  <a:cubicBezTo>
                    <a:pt x="40366" y="8274"/>
                    <a:pt x="39538" y="6292"/>
                    <a:pt x="39309" y="4197"/>
                  </a:cubicBezTo>
                  <a:cubicBezTo>
                    <a:pt x="39347" y="3654"/>
                    <a:pt x="39347" y="3121"/>
                    <a:pt x="39309" y="2578"/>
                  </a:cubicBezTo>
                  <a:cubicBezTo>
                    <a:pt x="39233" y="2054"/>
                    <a:pt x="38862" y="1606"/>
                    <a:pt x="38357" y="1435"/>
                  </a:cubicBezTo>
                  <a:cubicBezTo>
                    <a:pt x="38176" y="1349"/>
                    <a:pt x="37966" y="1349"/>
                    <a:pt x="37785" y="1435"/>
                  </a:cubicBezTo>
                  <a:cubicBezTo>
                    <a:pt x="37023" y="1435"/>
                    <a:pt x="36928" y="3530"/>
                    <a:pt x="37214" y="4863"/>
                  </a:cubicBezTo>
                  <a:cubicBezTo>
                    <a:pt x="37671" y="6197"/>
                    <a:pt x="38214" y="7502"/>
                    <a:pt x="38833" y="8769"/>
                  </a:cubicBezTo>
                  <a:cubicBezTo>
                    <a:pt x="38833" y="9340"/>
                    <a:pt x="38833" y="10102"/>
                    <a:pt x="38833" y="10102"/>
                  </a:cubicBezTo>
                  <a:cubicBezTo>
                    <a:pt x="38833" y="10102"/>
                    <a:pt x="38833" y="10102"/>
                    <a:pt x="38357" y="10102"/>
                  </a:cubicBezTo>
                  <a:cubicBezTo>
                    <a:pt x="37881" y="10102"/>
                    <a:pt x="36928" y="6102"/>
                    <a:pt x="35690" y="4483"/>
                  </a:cubicBezTo>
                  <a:cubicBezTo>
                    <a:pt x="35042" y="3559"/>
                    <a:pt x="34156" y="2825"/>
                    <a:pt x="33118" y="2387"/>
                  </a:cubicBezTo>
                  <a:cubicBezTo>
                    <a:pt x="32451" y="2387"/>
                    <a:pt x="31499" y="2387"/>
                    <a:pt x="31594" y="2387"/>
                  </a:cubicBezTo>
                  <a:cubicBezTo>
                    <a:pt x="31508" y="2701"/>
                    <a:pt x="31508" y="3025"/>
                    <a:pt x="31594" y="3340"/>
                  </a:cubicBezTo>
                  <a:cubicBezTo>
                    <a:pt x="32547" y="4578"/>
                    <a:pt x="33594" y="5626"/>
                    <a:pt x="34547" y="6769"/>
                  </a:cubicBezTo>
                  <a:cubicBezTo>
                    <a:pt x="35595" y="7940"/>
                    <a:pt x="36261" y="9397"/>
                    <a:pt x="36452" y="10960"/>
                  </a:cubicBezTo>
                  <a:cubicBezTo>
                    <a:pt x="36452" y="11531"/>
                    <a:pt x="35404" y="10960"/>
                    <a:pt x="35023" y="10388"/>
                  </a:cubicBezTo>
                  <a:cubicBezTo>
                    <a:pt x="34680" y="9731"/>
                    <a:pt x="34299" y="9093"/>
                    <a:pt x="33880" y="8483"/>
                  </a:cubicBezTo>
                  <a:lnTo>
                    <a:pt x="33880" y="8483"/>
                  </a:lnTo>
                  <a:cubicBezTo>
                    <a:pt x="33404" y="8483"/>
                    <a:pt x="33308" y="9340"/>
                    <a:pt x="33880" y="10102"/>
                  </a:cubicBezTo>
                  <a:cubicBezTo>
                    <a:pt x="34451" y="10864"/>
                    <a:pt x="34356" y="11626"/>
                    <a:pt x="33880" y="11912"/>
                  </a:cubicBezTo>
                  <a:cubicBezTo>
                    <a:pt x="32842" y="10512"/>
                    <a:pt x="32061" y="8931"/>
                    <a:pt x="31594" y="7245"/>
                  </a:cubicBezTo>
                  <a:cubicBezTo>
                    <a:pt x="30699" y="4968"/>
                    <a:pt x="28955" y="3130"/>
                    <a:pt x="26736" y="2101"/>
                  </a:cubicBezTo>
                  <a:cubicBezTo>
                    <a:pt x="26460" y="2006"/>
                    <a:pt x="26155" y="2006"/>
                    <a:pt x="25879" y="2101"/>
                  </a:cubicBezTo>
                  <a:cubicBezTo>
                    <a:pt x="25307" y="2101"/>
                    <a:pt x="25212" y="3340"/>
                    <a:pt x="25879" y="4197"/>
                  </a:cubicBezTo>
                  <a:cubicBezTo>
                    <a:pt x="26232" y="5006"/>
                    <a:pt x="26679" y="5778"/>
                    <a:pt x="27213" y="6483"/>
                  </a:cubicBezTo>
                  <a:cubicBezTo>
                    <a:pt x="27898" y="7502"/>
                    <a:pt x="28470" y="8588"/>
                    <a:pt x="28927" y="9721"/>
                  </a:cubicBezTo>
                  <a:cubicBezTo>
                    <a:pt x="29403" y="10864"/>
                    <a:pt x="29689" y="12389"/>
                    <a:pt x="28927" y="12865"/>
                  </a:cubicBezTo>
                  <a:cubicBezTo>
                    <a:pt x="28165" y="13341"/>
                    <a:pt x="27308" y="12865"/>
                    <a:pt x="26736" y="11531"/>
                  </a:cubicBezTo>
                  <a:cubicBezTo>
                    <a:pt x="26279" y="10569"/>
                    <a:pt x="25736" y="9645"/>
                    <a:pt x="25117" y="8769"/>
                  </a:cubicBezTo>
                  <a:cubicBezTo>
                    <a:pt x="24355" y="8007"/>
                    <a:pt x="23212" y="7912"/>
                    <a:pt x="23117" y="8769"/>
                  </a:cubicBezTo>
                  <a:cubicBezTo>
                    <a:pt x="23031" y="9178"/>
                    <a:pt x="23031" y="9597"/>
                    <a:pt x="23117" y="10007"/>
                  </a:cubicBezTo>
                  <a:cubicBezTo>
                    <a:pt x="23117" y="10769"/>
                    <a:pt x="24165" y="11436"/>
                    <a:pt x="24736" y="12198"/>
                  </a:cubicBezTo>
                  <a:cubicBezTo>
                    <a:pt x="25355" y="12912"/>
                    <a:pt x="25689" y="13827"/>
                    <a:pt x="25689" y="14770"/>
                  </a:cubicBezTo>
                  <a:cubicBezTo>
                    <a:pt x="25755" y="15236"/>
                    <a:pt x="25431" y="15674"/>
                    <a:pt x="24955" y="15741"/>
                  </a:cubicBezTo>
                  <a:cubicBezTo>
                    <a:pt x="24850" y="15751"/>
                    <a:pt x="24746" y="15751"/>
                    <a:pt x="24641" y="15722"/>
                  </a:cubicBezTo>
                  <a:cubicBezTo>
                    <a:pt x="24069" y="15722"/>
                    <a:pt x="23593" y="14770"/>
                    <a:pt x="23307" y="14008"/>
                  </a:cubicBezTo>
                  <a:lnTo>
                    <a:pt x="20735" y="8769"/>
                  </a:lnTo>
                  <a:cubicBezTo>
                    <a:pt x="20345" y="7912"/>
                    <a:pt x="19907" y="7083"/>
                    <a:pt x="19402" y="6292"/>
                  </a:cubicBezTo>
                  <a:cubicBezTo>
                    <a:pt x="18897" y="5597"/>
                    <a:pt x="18202" y="5073"/>
                    <a:pt x="17402" y="4768"/>
                  </a:cubicBezTo>
                  <a:cubicBezTo>
                    <a:pt x="17059" y="4540"/>
                    <a:pt x="16602" y="4540"/>
                    <a:pt x="16259" y="4768"/>
                  </a:cubicBezTo>
                  <a:cubicBezTo>
                    <a:pt x="16049" y="5226"/>
                    <a:pt x="16049" y="5740"/>
                    <a:pt x="16259" y="6197"/>
                  </a:cubicBezTo>
                  <a:cubicBezTo>
                    <a:pt x="16487" y="6616"/>
                    <a:pt x="16783" y="6997"/>
                    <a:pt x="17116" y="7340"/>
                  </a:cubicBezTo>
                  <a:cubicBezTo>
                    <a:pt x="18126" y="8359"/>
                    <a:pt x="18926" y="9550"/>
                    <a:pt x="19497" y="10864"/>
                  </a:cubicBezTo>
                  <a:cubicBezTo>
                    <a:pt x="19497" y="11436"/>
                    <a:pt x="19973" y="12198"/>
                    <a:pt x="19497" y="12483"/>
                  </a:cubicBezTo>
                  <a:cubicBezTo>
                    <a:pt x="19259" y="12617"/>
                    <a:pt x="18973" y="12617"/>
                    <a:pt x="18735" y="12483"/>
                  </a:cubicBezTo>
                  <a:cubicBezTo>
                    <a:pt x="18049" y="11950"/>
                    <a:pt x="17497" y="11264"/>
                    <a:pt x="17116" y="10483"/>
                  </a:cubicBezTo>
                  <a:cubicBezTo>
                    <a:pt x="16716" y="9683"/>
                    <a:pt x="16211" y="8941"/>
                    <a:pt x="15592" y="8292"/>
                  </a:cubicBezTo>
                  <a:cubicBezTo>
                    <a:pt x="15021" y="7721"/>
                    <a:pt x="14163" y="7626"/>
                    <a:pt x="13782" y="8292"/>
                  </a:cubicBezTo>
                  <a:cubicBezTo>
                    <a:pt x="13525" y="8931"/>
                    <a:pt x="13525" y="9654"/>
                    <a:pt x="13782" y="10293"/>
                  </a:cubicBezTo>
                  <a:cubicBezTo>
                    <a:pt x="14144" y="10845"/>
                    <a:pt x="14554" y="11350"/>
                    <a:pt x="15021" y="11817"/>
                  </a:cubicBezTo>
                  <a:cubicBezTo>
                    <a:pt x="16583" y="13379"/>
                    <a:pt x="17926" y="15141"/>
                    <a:pt x="19021" y="17056"/>
                  </a:cubicBezTo>
                  <a:cubicBezTo>
                    <a:pt x="19021" y="17723"/>
                    <a:pt x="19688" y="18579"/>
                    <a:pt x="19021" y="19056"/>
                  </a:cubicBezTo>
                  <a:cubicBezTo>
                    <a:pt x="18354" y="19532"/>
                    <a:pt x="18354" y="19056"/>
                    <a:pt x="18068" y="19056"/>
                  </a:cubicBezTo>
                  <a:cubicBezTo>
                    <a:pt x="17706" y="18732"/>
                    <a:pt x="17421" y="18351"/>
                    <a:pt x="17211" y="17913"/>
                  </a:cubicBezTo>
                  <a:lnTo>
                    <a:pt x="15878" y="16008"/>
                  </a:lnTo>
                  <a:cubicBezTo>
                    <a:pt x="15430" y="15265"/>
                    <a:pt x="14811" y="14646"/>
                    <a:pt x="14068" y="14198"/>
                  </a:cubicBezTo>
                  <a:cubicBezTo>
                    <a:pt x="13458" y="14036"/>
                    <a:pt x="12830" y="14398"/>
                    <a:pt x="12668" y="15008"/>
                  </a:cubicBezTo>
                  <a:cubicBezTo>
                    <a:pt x="12630" y="15151"/>
                    <a:pt x="12620" y="15294"/>
                    <a:pt x="12639" y="15436"/>
                  </a:cubicBezTo>
                  <a:cubicBezTo>
                    <a:pt x="12858" y="16227"/>
                    <a:pt x="13325" y="16922"/>
                    <a:pt x="13973" y="17437"/>
                  </a:cubicBezTo>
                  <a:cubicBezTo>
                    <a:pt x="14458" y="17932"/>
                    <a:pt x="14849" y="18513"/>
                    <a:pt x="15116" y="19151"/>
                  </a:cubicBezTo>
                  <a:cubicBezTo>
                    <a:pt x="15211" y="19494"/>
                    <a:pt x="15211" y="19856"/>
                    <a:pt x="15116" y="20199"/>
                  </a:cubicBezTo>
                  <a:cubicBezTo>
                    <a:pt x="15163" y="20351"/>
                    <a:pt x="15163" y="20522"/>
                    <a:pt x="15116" y="20675"/>
                  </a:cubicBezTo>
                  <a:cubicBezTo>
                    <a:pt x="15116" y="21437"/>
                    <a:pt x="13687" y="21247"/>
                    <a:pt x="13020" y="20675"/>
                  </a:cubicBezTo>
                  <a:cubicBezTo>
                    <a:pt x="12382" y="19885"/>
                    <a:pt x="11896" y="18979"/>
                    <a:pt x="11591" y="18008"/>
                  </a:cubicBezTo>
                  <a:cubicBezTo>
                    <a:pt x="11287" y="16998"/>
                    <a:pt x="10830" y="16037"/>
                    <a:pt x="10258" y="15151"/>
                  </a:cubicBezTo>
                  <a:lnTo>
                    <a:pt x="9687" y="14674"/>
                  </a:lnTo>
                  <a:cubicBezTo>
                    <a:pt x="9687" y="14674"/>
                    <a:pt x="8924" y="14674"/>
                    <a:pt x="8639" y="15151"/>
                  </a:cubicBezTo>
                  <a:lnTo>
                    <a:pt x="8639" y="16008"/>
                  </a:lnTo>
                  <a:cubicBezTo>
                    <a:pt x="8582" y="17293"/>
                    <a:pt x="9029" y="18560"/>
                    <a:pt x="9877" y="19532"/>
                  </a:cubicBezTo>
                  <a:cubicBezTo>
                    <a:pt x="10801" y="20389"/>
                    <a:pt x="11630" y="21351"/>
                    <a:pt x="12354" y="22390"/>
                  </a:cubicBezTo>
                  <a:cubicBezTo>
                    <a:pt x="12620" y="22999"/>
                    <a:pt x="12620" y="23685"/>
                    <a:pt x="12354" y="24295"/>
                  </a:cubicBezTo>
                  <a:cubicBezTo>
                    <a:pt x="12354" y="24866"/>
                    <a:pt x="11591" y="24866"/>
                    <a:pt x="11115" y="24295"/>
                  </a:cubicBezTo>
                  <a:cubicBezTo>
                    <a:pt x="10610" y="23837"/>
                    <a:pt x="10191" y="23285"/>
                    <a:pt x="9877" y="22675"/>
                  </a:cubicBezTo>
                  <a:cubicBezTo>
                    <a:pt x="9687" y="22275"/>
                    <a:pt x="9467" y="21894"/>
                    <a:pt x="9210" y="21532"/>
                  </a:cubicBezTo>
                  <a:cubicBezTo>
                    <a:pt x="8972" y="21189"/>
                    <a:pt x="8582" y="20980"/>
                    <a:pt x="8163" y="20961"/>
                  </a:cubicBezTo>
                  <a:cubicBezTo>
                    <a:pt x="7591" y="20961"/>
                    <a:pt x="7400" y="22104"/>
                    <a:pt x="8163" y="22961"/>
                  </a:cubicBezTo>
                  <a:cubicBezTo>
                    <a:pt x="8924" y="23818"/>
                    <a:pt x="8924" y="24485"/>
                    <a:pt x="9306" y="25342"/>
                  </a:cubicBezTo>
                  <a:cubicBezTo>
                    <a:pt x="9687" y="26199"/>
                    <a:pt x="9306" y="26009"/>
                    <a:pt x="9306" y="26199"/>
                  </a:cubicBezTo>
                  <a:cubicBezTo>
                    <a:pt x="9306" y="26390"/>
                    <a:pt x="8639" y="26199"/>
                    <a:pt x="8258" y="26199"/>
                  </a:cubicBezTo>
                  <a:cubicBezTo>
                    <a:pt x="7953" y="25895"/>
                    <a:pt x="7696" y="25542"/>
                    <a:pt x="7496" y="25152"/>
                  </a:cubicBezTo>
                  <a:cubicBezTo>
                    <a:pt x="6972" y="24161"/>
                    <a:pt x="6334" y="23228"/>
                    <a:pt x="5591" y="22390"/>
                  </a:cubicBezTo>
                  <a:cubicBezTo>
                    <a:pt x="5019" y="21666"/>
                    <a:pt x="4124" y="21275"/>
                    <a:pt x="3209" y="21342"/>
                  </a:cubicBezTo>
                  <a:cubicBezTo>
                    <a:pt x="2705" y="21437"/>
                    <a:pt x="2343" y="21875"/>
                    <a:pt x="2352" y="22390"/>
                  </a:cubicBezTo>
                  <a:cubicBezTo>
                    <a:pt x="2304" y="22675"/>
                    <a:pt x="2304" y="22961"/>
                    <a:pt x="2352" y="23247"/>
                  </a:cubicBezTo>
                  <a:cubicBezTo>
                    <a:pt x="2895" y="24599"/>
                    <a:pt x="3743" y="25799"/>
                    <a:pt x="4829" y="26771"/>
                  </a:cubicBezTo>
                  <a:cubicBezTo>
                    <a:pt x="5372" y="27218"/>
                    <a:pt x="5829" y="27771"/>
                    <a:pt x="6162" y="28390"/>
                  </a:cubicBezTo>
                  <a:cubicBezTo>
                    <a:pt x="6381" y="28810"/>
                    <a:pt x="6381" y="29305"/>
                    <a:pt x="6162" y="29724"/>
                  </a:cubicBezTo>
                  <a:cubicBezTo>
                    <a:pt x="6162" y="29724"/>
                    <a:pt x="5496" y="29724"/>
                    <a:pt x="5210" y="29724"/>
                  </a:cubicBezTo>
                  <a:cubicBezTo>
                    <a:pt x="4924" y="29724"/>
                    <a:pt x="4448" y="29724"/>
                    <a:pt x="4162" y="29724"/>
                  </a:cubicBezTo>
                  <a:cubicBezTo>
                    <a:pt x="3876" y="29724"/>
                    <a:pt x="3686" y="30295"/>
                    <a:pt x="3686" y="30772"/>
                  </a:cubicBezTo>
                  <a:lnTo>
                    <a:pt x="3686" y="32295"/>
                  </a:lnTo>
                  <a:lnTo>
                    <a:pt x="3686" y="33343"/>
                  </a:lnTo>
                  <a:cubicBezTo>
                    <a:pt x="3686" y="33915"/>
                    <a:pt x="3686" y="34677"/>
                    <a:pt x="3209" y="34867"/>
                  </a:cubicBezTo>
                  <a:cubicBezTo>
                    <a:pt x="2733" y="35058"/>
                    <a:pt x="2448" y="34867"/>
                    <a:pt x="2257" y="34201"/>
                  </a:cubicBezTo>
                  <a:cubicBezTo>
                    <a:pt x="2009" y="33753"/>
                    <a:pt x="1848" y="33277"/>
                    <a:pt x="1781" y="32772"/>
                  </a:cubicBezTo>
                  <a:cubicBezTo>
                    <a:pt x="1838" y="32267"/>
                    <a:pt x="1838" y="31752"/>
                    <a:pt x="1781" y="31248"/>
                  </a:cubicBezTo>
                  <a:cubicBezTo>
                    <a:pt x="1781" y="31248"/>
                    <a:pt x="1305" y="30295"/>
                    <a:pt x="1019" y="30295"/>
                  </a:cubicBezTo>
                  <a:cubicBezTo>
                    <a:pt x="733" y="30295"/>
                    <a:pt x="66" y="31153"/>
                    <a:pt x="-29" y="32295"/>
                  </a:cubicBezTo>
                  <a:cubicBezTo>
                    <a:pt x="-67" y="33467"/>
                    <a:pt x="238" y="34620"/>
                    <a:pt x="828" y="35630"/>
                  </a:cubicBezTo>
                  <a:cubicBezTo>
                    <a:pt x="1162" y="36106"/>
                    <a:pt x="1352" y="36667"/>
                    <a:pt x="1400" y="37249"/>
                  </a:cubicBezTo>
                  <a:cubicBezTo>
                    <a:pt x="1400" y="38868"/>
                    <a:pt x="1400" y="38487"/>
                    <a:pt x="1400" y="39344"/>
                  </a:cubicBezTo>
                  <a:lnTo>
                    <a:pt x="14258" y="75539"/>
                  </a:lnTo>
                  <a:lnTo>
                    <a:pt x="42262" y="154501"/>
                  </a:lnTo>
                  <a:cubicBezTo>
                    <a:pt x="43024" y="156501"/>
                    <a:pt x="43405" y="155644"/>
                    <a:pt x="43976" y="156407"/>
                  </a:cubicBezTo>
                  <a:cubicBezTo>
                    <a:pt x="44424" y="157254"/>
                    <a:pt x="44596" y="158226"/>
                    <a:pt x="44453" y="159169"/>
                  </a:cubicBezTo>
                  <a:cubicBezTo>
                    <a:pt x="44453" y="160026"/>
                    <a:pt x="45024" y="161264"/>
                    <a:pt x="45786" y="161359"/>
                  </a:cubicBezTo>
                  <a:cubicBezTo>
                    <a:pt x="46548" y="161454"/>
                    <a:pt x="46548" y="160502"/>
                    <a:pt x="46548" y="159740"/>
                  </a:cubicBezTo>
                  <a:cubicBezTo>
                    <a:pt x="46548" y="158978"/>
                    <a:pt x="46548" y="158216"/>
                    <a:pt x="46072" y="157454"/>
                  </a:cubicBezTo>
                  <a:cubicBezTo>
                    <a:pt x="45596" y="156692"/>
                    <a:pt x="46072" y="155930"/>
                    <a:pt x="47024" y="156120"/>
                  </a:cubicBezTo>
                  <a:cubicBezTo>
                    <a:pt x="47977" y="156311"/>
                    <a:pt x="47977" y="157645"/>
                    <a:pt x="47977" y="158597"/>
                  </a:cubicBezTo>
                  <a:lnTo>
                    <a:pt x="47977" y="161836"/>
                  </a:lnTo>
                  <a:cubicBezTo>
                    <a:pt x="47882" y="162436"/>
                    <a:pt x="47882" y="163045"/>
                    <a:pt x="47977" y="163645"/>
                  </a:cubicBezTo>
                  <a:cubicBezTo>
                    <a:pt x="47977" y="164217"/>
                    <a:pt x="48644" y="164789"/>
                    <a:pt x="49120" y="164693"/>
                  </a:cubicBezTo>
                  <a:cubicBezTo>
                    <a:pt x="49596" y="164598"/>
                    <a:pt x="49882" y="163931"/>
                    <a:pt x="49977" y="163264"/>
                  </a:cubicBezTo>
                  <a:cubicBezTo>
                    <a:pt x="50120" y="162321"/>
                    <a:pt x="50120" y="161350"/>
                    <a:pt x="49977" y="160407"/>
                  </a:cubicBezTo>
                  <a:cubicBezTo>
                    <a:pt x="49977" y="159264"/>
                    <a:pt x="49501" y="157740"/>
                    <a:pt x="49977" y="157359"/>
                  </a:cubicBezTo>
                  <a:cubicBezTo>
                    <a:pt x="50454" y="156978"/>
                    <a:pt x="51215" y="157359"/>
                    <a:pt x="51501" y="158597"/>
                  </a:cubicBezTo>
                  <a:cubicBezTo>
                    <a:pt x="51739" y="159340"/>
                    <a:pt x="51739" y="160140"/>
                    <a:pt x="51501" y="160883"/>
                  </a:cubicBezTo>
                  <a:cubicBezTo>
                    <a:pt x="51073" y="161950"/>
                    <a:pt x="51073" y="163150"/>
                    <a:pt x="51501" y="164217"/>
                  </a:cubicBezTo>
                  <a:cubicBezTo>
                    <a:pt x="51901" y="164769"/>
                    <a:pt x="52682" y="164893"/>
                    <a:pt x="53235" y="164483"/>
                  </a:cubicBezTo>
                  <a:cubicBezTo>
                    <a:pt x="53339" y="164407"/>
                    <a:pt x="53425" y="164322"/>
                    <a:pt x="53501" y="164217"/>
                  </a:cubicBezTo>
                  <a:cubicBezTo>
                    <a:pt x="53987" y="163560"/>
                    <a:pt x="54225" y="162750"/>
                    <a:pt x="54168" y="161931"/>
                  </a:cubicBezTo>
                  <a:cubicBezTo>
                    <a:pt x="54168" y="160978"/>
                    <a:pt x="54168" y="160026"/>
                    <a:pt x="54168" y="159169"/>
                  </a:cubicBezTo>
                  <a:cubicBezTo>
                    <a:pt x="54168" y="158311"/>
                    <a:pt x="54168" y="158121"/>
                    <a:pt x="54740" y="158121"/>
                  </a:cubicBezTo>
                  <a:cubicBezTo>
                    <a:pt x="55578" y="159559"/>
                    <a:pt x="55883" y="161245"/>
                    <a:pt x="55597" y="162883"/>
                  </a:cubicBezTo>
                  <a:cubicBezTo>
                    <a:pt x="55540" y="163426"/>
                    <a:pt x="55540" y="163960"/>
                    <a:pt x="55597" y="164503"/>
                  </a:cubicBezTo>
                  <a:cubicBezTo>
                    <a:pt x="55597" y="165074"/>
                    <a:pt x="56073" y="165741"/>
                    <a:pt x="56549" y="165741"/>
                  </a:cubicBezTo>
                  <a:lnTo>
                    <a:pt x="56549" y="165741"/>
                  </a:lnTo>
                  <a:cubicBezTo>
                    <a:pt x="57321" y="164846"/>
                    <a:pt x="57664" y="163664"/>
                    <a:pt x="57502" y="162502"/>
                  </a:cubicBezTo>
                  <a:cubicBezTo>
                    <a:pt x="57502" y="161359"/>
                    <a:pt x="56931" y="160121"/>
                    <a:pt x="57502" y="159359"/>
                  </a:cubicBezTo>
                  <a:cubicBezTo>
                    <a:pt x="58807" y="161474"/>
                    <a:pt x="59121" y="164046"/>
                    <a:pt x="58359" y="166408"/>
                  </a:cubicBezTo>
                  <a:cubicBezTo>
                    <a:pt x="58112" y="167055"/>
                    <a:pt x="57921" y="167722"/>
                    <a:pt x="57788" y="168408"/>
                  </a:cubicBezTo>
                  <a:cubicBezTo>
                    <a:pt x="57654" y="169141"/>
                    <a:pt x="57902" y="169903"/>
                    <a:pt x="58455" y="170408"/>
                  </a:cubicBezTo>
                  <a:cubicBezTo>
                    <a:pt x="58855" y="170694"/>
                    <a:pt x="59388" y="170694"/>
                    <a:pt x="59788" y="170408"/>
                  </a:cubicBezTo>
                  <a:cubicBezTo>
                    <a:pt x="61074" y="169665"/>
                    <a:pt x="61845" y="168274"/>
                    <a:pt x="61788" y="166788"/>
                  </a:cubicBezTo>
                  <a:cubicBezTo>
                    <a:pt x="61598" y="165083"/>
                    <a:pt x="61283" y="163397"/>
                    <a:pt x="60836" y="161740"/>
                  </a:cubicBezTo>
                  <a:cubicBezTo>
                    <a:pt x="60836" y="161074"/>
                    <a:pt x="60836" y="160407"/>
                    <a:pt x="60836" y="160026"/>
                  </a:cubicBezTo>
                  <a:cubicBezTo>
                    <a:pt x="60836" y="159645"/>
                    <a:pt x="62169" y="160026"/>
                    <a:pt x="62455" y="161074"/>
                  </a:cubicBezTo>
                  <a:cubicBezTo>
                    <a:pt x="62550" y="161864"/>
                    <a:pt x="62550" y="162664"/>
                    <a:pt x="62455" y="163455"/>
                  </a:cubicBezTo>
                  <a:cubicBezTo>
                    <a:pt x="62455" y="164312"/>
                    <a:pt x="62455" y="165265"/>
                    <a:pt x="63503" y="165645"/>
                  </a:cubicBezTo>
                  <a:cubicBezTo>
                    <a:pt x="64550" y="166026"/>
                    <a:pt x="65027" y="165645"/>
                    <a:pt x="65217" y="164789"/>
                  </a:cubicBezTo>
                  <a:cubicBezTo>
                    <a:pt x="65455" y="163817"/>
                    <a:pt x="65455" y="162807"/>
                    <a:pt x="65217" y="161836"/>
                  </a:cubicBezTo>
                  <a:lnTo>
                    <a:pt x="65217" y="160216"/>
                  </a:lnTo>
                  <a:cubicBezTo>
                    <a:pt x="66484" y="161883"/>
                    <a:pt x="67275" y="163855"/>
                    <a:pt x="67503" y="165932"/>
                  </a:cubicBezTo>
                  <a:cubicBezTo>
                    <a:pt x="67456" y="166503"/>
                    <a:pt x="67456" y="167074"/>
                    <a:pt x="67503" y="167646"/>
                  </a:cubicBezTo>
                  <a:cubicBezTo>
                    <a:pt x="67580" y="168170"/>
                    <a:pt x="67951" y="168617"/>
                    <a:pt x="68456" y="168789"/>
                  </a:cubicBezTo>
                  <a:lnTo>
                    <a:pt x="69027" y="168789"/>
                  </a:lnTo>
                  <a:cubicBezTo>
                    <a:pt x="69884" y="168217"/>
                    <a:pt x="69980" y="166693"/>
                    <a:pt x="69599" y="165265"/>
                  </a:cubicBezTo>
                  <a:cubicBezTo>
                    <a:pt x="69218" y="163922"/>
                    <a:pt x="68703" y="162607"/>
                    <a:pt x="68075" y="161359"/>
                  </a:cubicBezTo>
                  <a:cubicBezTo>
                    <a:pt x="68075" y="161359"/>
                    <a:pt x="68075" y="160026"/>
                    <a:pt x="68075" y="160026"/>
                  </a:cubicBezTo>
                  <a:cubicBezTo>
                    <a:pt x="69408" y="161454"/>
                    <a:pt x="69599" y="163931"/>
                    <a:pt x="70742" y="165645"/>
                  </a:cubicBezTo>
                  <a:cubicBezTo>
                    <a:pt x="71390" y="166579"/>
                    <a:pt x="72332" y="167284"/>
                    <a:pt x="73409" y="167646"/>
                  </a:cubicBezTo>
                  <a:cubicBezTo>
                    <a:pt x="74075" y="167646"/>
                    <a:pt x="75028" y="167646"/>
                    <a:pt x="74933" y="167170"/>
                  </a:cubicBezTo>
                  <a:cubicBezTo>
                    <a:pt x="75018" y="166855"/>
                    <a:pt x="75018" y="166531"/>
                    <a:pt x="74933" y="166217"/>
                  </a:cubicBezTo>
                  <a:cubicBezTo>
                    <a:pt x="73980" y="164979"/>
                    <a:pt x="72932" y="164026"/>
                    <a:pt x="71980" y="162788"/>
                  </a:cubicBezTo>
                  <a:cubicBezTo>
                    <a:pt x="70932" y="161617"/>
                    <a:pt x="70265" y="160159"/>
                    <a:pt x="70075" y="158597"/>
                  </a:cubicBezTo>
                  <a:cubicBezTo>
                    <a:pt x="70075" y="158597"/>
                    <a:pt x="71123" y="158597"/>
                    <a:pt x="71504" y="159169"/>
                  </a:cubicBezTo>
                  <a:cubicBezTo>
                    <a:pt x="71808" y="159845"/>
                    <a:pt x="72189" y="160483"/>
                    <a:pt x="72647" y="161074"/>
                  </a:cubicBezTo>
                  <a:cubicBezTo>
                    <a:pt x="73218" y="161074"/>
                    <a:pt x="73218" y="160216"/>
                    <a:pt x="72647" y="159549"/>
                  </a:cubicBezTo>
                  <a:cubicBezTo>
                    <a:pt x="72075" y="158883"/>
                    <a:pt x="72171" y="157930"/>
                    <a:pt x="72647" y="157645"/>
                  </a:cubicBezTo>
                  <a:cubicBezTo>
                    <a:pt x="73656" y="159073"/>
                    <a:pt x="74428" y="160645"/>
                    <a:pt x="74933" y="162312"/>
                  </a:cubicBezTo>
                  <a:cubicBezTo>
                    <a:pt x="75857" y="164607"/>
                    <a:pt x="77628" y="166445"/>
                    <a:pt x="79886" y="167455"/>
                  </a:cubicBezTo>
                  <a:lnTo>
                    <a:pt x="80743" y="167455"/>
                  </a:lnTo>
                  <a:cubicBezTo>
                    <a:pt x="81315" y="167455"/>
                    <a:pt x="81410" y="166217"/>
                    <a:pt x="80743" y="165360"/>
                  </a:cubicBezTo>
                  <a:cubicBezTo>
                    <a:pt x="80390" y="164550"/>
                    <a:pt x="79943" y="163779"/>
                    <a:pt x="79409" y="163074"/>
                  </a:cubicBezTo>
                  <a:cubicBezTo>
                    <a:pt x="78724" y="162026"/>
                    <a:pt x="78152" y="160911"/>
                    <a:pt x="77695" y="159740"/>
                  </a:cubicBezTo>
                  <a:cubicBezTo>
                    <a:pt x="77219" y="158692"/>
                    <a:pt x="76933" y="157168"/>
                    <a:pt x="77695" y="156692"/>
                  </a:cubicBezTo>
                  <a:cubicBezTo>
                    <a:pt x="78457" y="156216"/>
                    <a:pt x="79314" y="156692"/>
                    <a:pt x="79886" y="157930"/>
                  </a:cubicBezTo>
                  <a:cubicBezTo>
                    <a:pt x="80343" y="158949"/>
                    <a:pt x="80915" y="159902"/>
                    <a:pt x="81600" y="160788"/>
                  </a:cubicBezTo>
                  <a:cubicBezTo>
                    <a:pt x="82267" y="161550"/>
                    <a:pt x="83505" y="161550"/>
                    <a:pt x="83600" y="160788"/>
                  </a:cubicBezTo>
                  <a:cubicBezTo>
                    <a:pt x="83686" y="160407"/>
                    <a:pt x="83686" y="160026"/>
                    <a:pt x="83600" y="159645"/>
                  </a:cubicBezTo>
                  <a:cubicBezTo>
                    <a:pt x="83115" y="158845"/>
                    <a:pt x="82572" y="158083"/>
                    <a:pt x="81981" y="157359"/>
                  </a:cubicBezTo>
                  <a:cubicBezTo>
                    <a:pt x="81353" y="156692"/>
                    <a:pt x="81010" y="155797"/>
                    <a:pt x="81029" y="154882"/>
                  </a:cubicBezTo>
                  <a:cubicBezTo>
                    <a:pt x="81029" y="154120"/>
                    <a:pt x="81505" y="153835"/>
                    <a:pt x="82076" y="153930"/>
                  </a:cubicBezTo>
                  <a:cubicBezTo>
                    <a:pt x="82648" y="154025"/>
                    <a:pt x="83124" y="154787"/>
                    <a:pt x="83505" y="155549"/>
                  </a:cubicBezTo>
                  <a:lnTo>
                    <a:pt x="86077" y="160788"/>
                  </a:lnTo>
                  <a:cubicBezTo>
                    <a:pt x="86429" y="161664"/>
                    <a:pt x="86877" y="162493"/>
                    <a:pt x="87410" y="163264"/>
                  </a:cubicBezTo>
                  <a:cubicBezTo>
                    <a:pt x="87915" y="163960"/>
                    <a:pt x="88611" y="164483"/>
                    <a:pt x="89411" y="164789"/>
                  </a:cubicBezTo>
                  <a:cubicBezTo>
                    <a:pt x="89754" y="165017"/>
                    <a:pt x="90211" y="165017"/>
                    <a:pt x="90554" y="164789"/>
                  </a:cubicBezTo>
                  <a:cubicBezTo>
                    <a:pt x="90792" y="164341"/>
                    <a:pt x="90792" y="163807"/>
                    <a:pt x="90554" y="163360"/>
                  </a:cubicBezTo>
                  <a:cubicBezTo>
                    <a:pt x="90344" y="162903"/>
                    <a:pt x="90020" y="162502"/>
                    <a:pt x="89601" y="162217"/>
                  </a:cubicBezTo>
                  <a:cubicBezTo>
                    <a:pt x="88592" y="161198"/>
                    <a:pt x="87791" y="160007"/>
                    <a:pt x="87220" y="158692"/>
                  </a:cubicBezTo>
                  <a:cubicBezTo>
                    <a:pt x="87220" y="158121"/>
                    <a:pt x="86744" y="157359"/>
                    <a:pt x="87220" y="157073"/>
                  </a:cubicBezTo>
                  <a:cubicBezTo>
                    <a:pt x="87696" y="156787"/>
                    <a:pt x="87696" y="157073"/>
                    <a:pt x="87982" y="157073"/>
                  </a:cubicBezTo>
                  <a:cubicBezTo>
                    <a:pt x="88716" y="157578"/>
                    <a:pt x="89306" y="158273"/>
                    <a:pt x="89697" y="159073"/>
                  </a:cubicBezTo>
                  <a:cubicBezTo>
                    <a:pt x="90039" y="159855"/>
                    <a:pt x="90525" y="160568"/>
                    <a:pt x="91125" y="161169"/>
                  </a:cubicBezTo>
                  <a:cubicBezTo>
                    <a:pt x="91792" y="161740"/>
                    <a:pt x="92649" y="161836"/>
                    <a:pt x="93030" y="161169"/>
                  </a:cubicBezTo>
                  <a:cubicBezTo>
                    <a:pt x="93259" y="160521"/>
                    <a:pt x="93259" y="159816"/>
                    <a:pt x="93030" y="159169"/>
                  </a:cubicBezTo>
                  <a:cubicBezTo>
                    <a:pt x="92659" y="158626"/>
                    <a:pt x="92211" y="158149"/>
                    <a:pt x="91697" y="157740"/>
                  </a:cubicBezTo>
                  <a:cubicBezTo>
                    <a:pt x="90125" y="156187"/>
                    <a:pt x="88782" y="154425"/>
                    <a:pt x="87696" y="152501"/>
                  </a:cubicBezTo>
                  <a:cubicBezTo>
                    <a:pt x="87696" y="151834"/>
                    <a:pt x="87030" y="150882"/>
                    <a:pt x="87696" y="150501"/>
                  </a:cubicBezTo>
                  <a:cubicBezTo>
                    <a:pt x="88363" y="150120"/>
                    <a:pt x="88363" y="150501"/>
                    <a:pt x="88744" y="150501"/>
                  </a:cubicBezTo>
                  <a:lnTo>
                    <a:pt x="89601" y="151549"/>
                  </a:lnTo>
                  <a:lnTo>
                    <a:pt x="90935" y="153549"/>
                  </a:lnTo>
                  <a:cubicBezTo>
                    <a:pt x="91401" y="154282"/>
                    <a:pt x="92059" y="154882"/>
                    <a:pt x="92840" y="155264"/>
                  </a:cubicBezTo>
                  <a:cubicBezTo>
                    <a:pt x="93392" y="155434"/>
                    <a:pt x="93983" y="155130"/>
                    <a:pt x="94154" y="154578"/>
                  </a:cubicBezTo>
                  <a:cubicBezTo>
                    <a:pt x="94211" y="154397"/>
                    <a:pt x="94211" y="154206"/>
                    <a:pt x="94173" y="154025"/>
                  </a:cubicBezTo>
                  <a:cubicBezTo>
                    <a:pt x="93954" y="153254"/>
                    <a:pt x="93526" y="152568"/>
                    <a:pt x="92935" y="152025"/>
                  </a:cubicBezTo>
                  <a:cubicBezTo>
                    <a:pt x="92468" y="151529"/>
                    <a:pt x="92059" y="150987"/>
                    <a:pt x="91697" y="150406"/>
                  </a:cubicBezTo>
                  <a:cubicBezTo>
                    <a:pt x="91630" y="150063"/>
                    <a:pt x="91630" y="149701"/>
                    <a:pt x="91697" y="149358"/>
                  </a:cubicBezTo>
                  <a:cubicBezTo>
                    <a:pt x="91697" y="149358"/>
                    <a:pt x="91697" y="149358"/>
                    <a:pt x="91697" y="148786"/>
                  </a:cubicBezTo>
                  <a:cubicBezTo>
                    <a:pt x="91697" y="148215"/>
                    <a:pt x="93125" y="148215"/>
                    <a:pt x="93888" y="148786"/>
                  </a:cubicBezTo>
                  <a:cubicBezTo>
                    <a:pt x="94526" y="149577"/>
                    <a:pt x="95011" y="150482"/>
                    <a:pt x="95316" y="151453"/>
                  </a:cubicBezTo>
                  <a:cubicBezTo>
                    <a:pt x="95659" y="152444"/>
                    <a:pt x="96107" y="153406"/>
                    <a:pt x="96650" y="154311"/>
                  </a:cubicBezTo>
                  <a:cubicBezTo>
                    <a:pt x="96831" y="154521"/>
                    <a:pt x="97059" y="154682"/>
                    <a:pt x="97316" y="154787"/>
                  </a:cubicBezTo>
                  <a:cubicBezTo>
                    <a:pt x="97316" y="154787"/>
                    <a:pt x="98079" y="154787"/>
                    <a:pt x="98269" y="154311"/>
                  </a:cubicBezTo>
                  <a:cubicBezTo>
                    <a:pt x="98355" y="153996"/>
                    <a:pt x="98355" y="153672"/>
                    <a:pt x="98269" y="153358"/>
                  </a:cubicBezTo>
                  <a:cubicBezTo>
                    <a:pt x="98421" y="152053"/>
                    <a:pt x="97964" y="150758"/>
                    <a:pt x="97031" y="149834"/>
                  </a:cubicBezTo>
                  <a:cubicBezTo>
                    <a:pt x="96269" y="148881"/>
                    <a:pt x="95316" y="148120"/>
                    <a:pt x="94554" y="147072"/>
                  </a:cubicBezTo>
                  <a:cubicBezTo>
                    <a:pt x="93792" y="146024"/>
                    <a:pt x="93792" y="145739"/>
                    <a:pt x="94078" y="145167"/>
                  </a:cubicBezTo>
                  <a:cubicBezTo>
                    <a:pt x="94364" y="144595"/>
                    <a:pt x="94840" y="144595"/>
                    <a:pt x="95412" y="145167"/>
                  </a:cubicBezTo>
                  <a:cubicBezTo>
                    <a:pt x="95916" y="145567"/>
                    <a:pt x="96307" y="146091"/>
                    <a:pt x="96555" y="146691"/>
                  </a:cubicBezTo>
                  <a:cubicBezTo>
                    <a:pt x="96783" y="147091"/>
                    <a:pt x="97040" y="147472"/>
                    <a:pt x="97316" y="147834"/>
                  </a:cubicBezTo>
                  <a:cubicBezTo>
                    <a:pt x="97316" y="147834"/>
                    <a:pt x="97983" y="148501"/>
                    <a:pt x="98269" y="148405"/>
                  </a:cubicBezTo>
                  <a:cubicBezTo>
                    <a:pt x="98555" y="148310"/>
                    <a:pt x="99126" y="147262"/>
                    <a:pt x="98840" y="146405"/>
                  </a:cubicBezTo>
                  <a:cubicBezTo>
                    <a:pt x="98555" y="145548"/>
                    <a:pt x="97983" y="144881"/>
                    <a:pt x="97602" y="144024"/>
                  </a:cubicBezTo>
                  <a:cubicBezTo>
                    <a:pt x="97564" y="143662"/>
                    <a:pt x="97755" y="143328"/>
                    <a:pt x="98079" y="143167"/>
                  </a:cubicBezTo>
                  <a:cubicBezTo>
                    <a:pt x="98421" y="142938"/>
                    <a:pt x="98879" y="142938"/>
                    <a:pt x="99222" y="143167"/>
                  </a:cubicBezTo>
                  <a:cubicBezTo>
                    <a:pt x="99574" y="143433"/>
                    <a:pt x="99841" y="143795"/>
                    <a:pt x="99983" y="144214"/>
                  </a:cubicBezTo>
                  <a:cubicBezTo>
                    <a:pt x="100536" y="145176"/>
                    <a:pt x="101212" y="146072"/>
                    <a:pt x="101984" y="146882"/>
                  </a:cubicBezTo>
                  <a:cubicBezTo>
                    <a:pt x="102574" y="147634"/>
                    <a:pt x="103508" y="148034"/>
                    <a:pt x="104460" y="147929"/>
                  </a:cubicBezTo>
                  <a:cubicBezTo>
                    <a:pt x="105003" y="147834"/>
                    <a:pt x="105375" y="147329"/>
                    <a:pt x="105317" y="146786"/>
                  </a:cubicBezTo>
                  <a:cubicBezTo>
                    <a:pt x="105346" y="146529"/>
                    <a:pt x="105346" y="146272"/>
                    <a:pt x="105317" y="146024"/>
                  </a:cubicBezTo>
                  <a:cubicBezTo>
                    <a:pt x="104746" y="144662"/>
                    <a:pt x="103860" y="143462"/>
                    <a:pt x="102746" y="142500"/>
                  </a:cubicBezTo>
                  <a:cubicBezTo>
                    <a:pt x="102193" y="142024"/>
                    <a:pt x="101717" y="141481"/>
                    <a:pt x="101317" y="140881"/>
                  </a:cubicBezTo>
                  <a:cubicBezTo>
                    <a:pt x="101126" y="140490"/>
                    <a:pt x="101126" y="140033"/>
                    <a:pt x="101317" y="139642"/>
                  </a:cubicBezTo>
                  <a:cubicBezTo>
                    <a:pt x="101317" y="139642"/>
                    <a:pt x="101889" y="139642"/>
                    <a:pt x="102270" y="139642"/>
                  </a:cubicBezTo>
                  <a:cubicBezTo>
                    <a:pt x="102650" y="139642"/>
                    <a:pt x="103031" y="139642"/>
                    <a:pt x="103317" y="139642"/>
                  </a:cubicBezTo>
                  <a:cubicBezTo>
                    <a:pt x="103689" y="139385"/>
                    <a:pt x="103870" y="138937"/>
                    <a:pt x="103793" y="138499"/>
                  </a:cubicBezTo>
                  <a:cubicBezTo>
                    <a:pt x="103841" y="137994"/>
                    <a:pt x="103841" y="137480"/>
                    <a:pt x="103793" y="136975"/>
                  </a:cubicBezTo>
                  <a:lnTo>
                    <a:pt x="103793" y="135928"/>
                  </a:lnTo>
                  <a:cubicBezTo>
                    <a:pt x="103793" y="135261"/>
                    <a:pt x="103793" y="134594"/>
                    <a:pt x="104270" y="134404"/>
                  </a:cubicBezTo>
                  <a:cubicBezTo>
                    <a:pt x="104746" y="134213"/>
                    <a:pt x="105032" y="134404"/>
                    <a:pt x="105317" y="134975"/>
                  </a:cubicBezTo>
                  <a:cubicBezTo>
                    <a:pt x="105403" y="135480"/>
                    <a:pt x="105403" y="135994"/>
                    <a:pt x="105317" y="136499"/>
                  </a:cubicBezTo>
                  <a:cubicBezTo>
                    <a:pt x="105317" y="136499"/>
                    <a:pt x="105317" y="137547"/>
                    <a:pt x="105317" y="138023"/>
                  </a:cubicBezTo>
                  <a:cubicBezTo>
                    <a:pt x="105317" y="138499"/>
                    <a:pt x="105317" y="138023"/>
                    <a:pt x="105317" y="138023"/>
                  </a:cubicBezTo>
                  <a:cubicBezTo>
                    <a:pt x="105317" y="138023"/>
                    <a:pt x="105889" y="138880"/>
                    <a:pt x="106175" y="138976"/>
                  </a:cubicBezTo>
                  <a:lnTo>
                    <a:pt x="106175" y="138976"/>
                  </a:lnTo>
                  <a:cubicBezTo>
                    <a:pt x="105337" y="136375"/>
                    <a:pt x="104765" y="133689"/>
                    <a:pt x="104460" y="130974"/>
                  </a:cubicBezTo>
                  <a:cubicBezTo>
                    <a:pt x="104717" y="128222"/>
                    <a:pt x="104784" y="125450"/>
                    <a:pt x="104651" y="12268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2" name="Freeform: Shape 1101">
              <a:extLst>
                <a:ext uri="{FF2B5EF4-FFF2-40B4-BE49-F238E27FC236}">
                  <a16:creationId xmlns:a16="http://schemas.microsoft.com/office/drawing/2014/main" xmlns="" id="{7855AF58-7F66-D0DA-4F82-813D788FAE21}"/>
                </a:ext>
              </a:extLst>
            </p:cNvPr>
            <p:cNvSpPr/>
            <p:nvPr/>
          </p:nvSpPr>
          <p:spPr>
            <a:xfrm>
              <a:off x="5815583" y="4766214"/>
              <a:ext cx="1333" cy="4095"/>
            </a:xfrm>
            <a:custGeom>
              <a:avLst/>
              <a:gdLst>
                <a:gd name="connsiteX0" fmla="*/ 1301 w 1333"/>
                <a:gd name="connsiteY0" fmla="*/ 3697 h 4095"/>
                <a:gd name="connsiteX1" fmla="*/ 1301 w 1333"/>
                <a:gd name="connsiteY1" fmla="*/ 1792 h 4095"/>
                <a:gd name="connsiteX2" fmla="*/ -32 w 1333"/>
                <a:gd name="connsiteY2" fmla="*/ -399 h 4095"/>
                <a:gd name="connsiteX3" fmla="*/ -32 w 1333"/>
                <a:gd name="connsiteY3" fmla="*/ -399 h 4095"/>
                <a:gd name="connsiteX4" fmla="*/ 1111 w 1333"/>
                <a:gd name="connsiteY4" fmla="*/ 2173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 h="4095">
                  <a:moveTo>
                    <a:pt x="1301" y="3697"/>
                  </a:moveTo>
                  <a:cubicBezTo>
                    <a:pt x="1206" y="3068"/>
                    <a:pt x="1206" y="2421"/>
                    <a:pt x="1301" y="1792"/>
                  </a:cubicBezTo>
                  <a:cubicBezTo>
                    <a:pt x="1301" y="935"/>
                    <a:pt x="730" y="-304"/>
                    <a:pt x="-32" y="-399"/>
                  </a:cubicBezTo>
                  <a:lnTo>
                    <a:pt x="-32" y="-399"/>
                  </a:lnTo>
                  <a:cubicBezTo>
                    <a:pt x="425" y="420"/>
                    <a:pt x="806" y="1278"/>
                    <a:pt x="1111" y="2173"/>
                  </a:cubicBezTo>
                  <a:close/>
                </a:path>
              </a:pathLst>
            </a:custGeom>
            <a:solidFill>
              <a:srgbClr val="B4B4DA"/>
            </a:solidFill>
            <a:ln w="9525" cap="flat">
              <a:noFill/>
              <a:prstDash val="solid"/>
              <a:miter/>
            </a:ln>
          </p:spPr>
          <p:txBody>
            <a:bodyPr rtlCol="0" anchor="ctr"/>
            <a:lstStyle/>
            <a:p>
              <a:endParaRPr lang="en-IN"/>
            </a:p>
          </p:txBody>
        </p:sp>
        <p:sp>
          <p:nvSpPr>
            <p:cNvPr id="1103" name="Freeform: Shape 1102">
              <a:extLst>
                <a:ext uri="{FF2B5EF4-FFF2-40B4-BE49-F238E27FC236}">
                  <a16:creationId xmlns:a16="http://schemas.microsoft.com/office/drawing/2014/main" xmlns="" id="{30851018-0402-6DDC-7DAF-AB73B94CF5D1}"/>
                </a:ext>
              </a:extLst>
            </p:cNvPr>
            <p:cNvSpPr/>
            <p:nvPr/>
          </p:nvSpPr>
          <p:spPr>
            <a:xfrm>
              <a:off x="5947469" y="4683990"/>
              <a:ext cx="111330" cy="170544"/>
            </a:xfrm>
            <a:custGeom>
              <a:avLst/>
              <a:gdLst>
                <a:gd name="connsiteX0" fmla="*/ 51057 w 111330"/>
                <a:gd name="connsiteY0" fmla="*/ 157073 h 170544"/>
                <a:gd name="connsiteX1" fmla="*/ 52581 w 111330"/>
                <a:gd name="connsiteY1" fmla="*/ 158216 h 170544"/>
                <a:gd name="connsiteX2" fmla="*/ 52581 w 111330"/>
                <a:gd name="connsiteY2" fmla="*/ 160502 h 170544"/>
                <a:gd name="connsiteX3" fmla="*/ 52581 w 111330"/>
                <a:gd name="connsiteY3" fmla="*/ 163741 h 170544"/>
                <a:gd name="connsiteX4" fmla="*/ 54315 w 111330"/>
                <a:gd name="connsiteY4" fmla="*/ 164007 h 170544"/>
                <a:gd name="connsiteX5" fmla="*/ 54582 w 111330"/>
                <a:gd name="connsiteY5" fmla="*/ 163741 h 170544"/>
                <a:gd name="connsiteX6" fmla="*/ 55153 w 111330"/>
                <a:gd name="connsiteY6" fmla="*/ 161455 h 170544"/>
                <a:gd name="connsiteX7" fmla="*/ 55153 w 111330"/>
                <a:gd name="connsiteY7" fmla="*/ 158692 h 170544"/>
                <a:gd name="connsiteX8" fmla="*/ 55629 w 111330"/>
                <a:gd name="connsiteY8" fmla="*/ 157644 h 170544"/>
                <a:gd name="connsiteX9" fmla="*/ 56677 w 111330"/>
                <a:gd name="connsiteY9" fmla="*/ 162312 h 170544"/>
                <a:gd name="connsiteX10" fmla="*/ 56677 w 111330"/>
                <a:gd name="connsiteY10" fmla="*/ 164026 h 170544"/>
                <a:gd name="connsiteX11" fmla="*/ 57630 w 111330"/>
                <a:gd name="connsiteY11" fmla="*/ 165264 h 170544"/>
                <a:gd name="connsiteX12" fmla="*/ 57630 w 111330"/>
                <a:gd name="connsiteY12" fmla="*/ 165264 h 170544"/>
                <a:gd name="connsiteX13" fmla="*/ 58392 w 111330"/>
                <a:gd name="connsiteY13" fmla="*/ 162026 h 170544"/>
                <a:gd name="connsiteX14" fmla="*/ 58392 w 111330"/>
                <a:gd name="connsiteY14" fmla="*/ 158978 h 170544"/>
                <a:gd name="connsiteX15" fmla="*/ 59439 w 111330"/>
                <a:gd name="connsiteY15" fmla="*/ 165931 h 170544"/>
                <a:gd name="connsiteX16" fmla="*/ 58868 w 111330"/>
                <a:gd name="connsiteY16" fmla="*/ 167932 h 170544"/>
                <a:gd name="connsiteX17" fmla="*/ 59630 w 111330"/>
                <a:gd name="connsiteY17" fmla="*/ 169931 h 170544"/>
                <a:gd name="connsiteX18" fmla="*/ 60963 w 111330"/>
                <a:gd name="connsiteY18" fmla="*/ 169931 h 170544"/>
                <a:gd name="connsiteX19" fmla="*/ 62773 w 111330"/>
                <a:gd name="connsiteY19" fmla="*/ 166217 h 170544"/>
                <a:gd name="connsiteX20" fmla="*/ 61725 w 111330"/>
                <a:gd name="connsiteY20" fmla="*/ 161169 h 170544"/>
                <a:gd name="connsiteX21" fmla="*/ 61725 w 111330"/>
                <a:gd name="connsiteY21" fmla="*/ 159549 h 170544"/>
                <a:gd name="connsiteX22" fmla="*/ 63345 w 111330"/>
                <a:gd name="connsiteY22" fmla="*/ 160502 h 170544"/>
                <a:gd name="connsiteX23" fmla="*/ 63345 w 111330"/>
                <a:gd name="connsiteY23" fmla="*/ 162883 h 170544"/>
                <a:gd name="connsiteX24" fmla="*/ 64392 w 111330"/>
                <a:gd name="connsiteY24" fmla="*/ 165074 h 170544"/>
                <a:gd name="connsiteX25" fmla="*/ 66107 w 111330"/>
                <a:gd name="connsiteY25" fmla="*/ 164121 h 170544"/>
                <a:gd name="connsiteX26" fmla="*/ 66107 w 111330"/>
                <a:gd name="connsiteY26" fmla="*/ 161264 h 170544"/>
                <a:gd name="connsiteX27" fmla="*/ 66107 w 111330"/>
                <a:gd name="connsiteY27" fmla="*/ 159645 h 170544"/>
                <a:gd name="connsiteX28" fmla="*/ 68583 w 111330"/>
                <a:gd name="connsiteY28" fmla="*/ 165264 h 170544"/>
                <a:gd name="connsiteX29" fmla="*/ 68583 w 111330"/>
                <a:gd name="connsiteY29" fmla="*/ 166883 h 170544"/>
                <a:gd name="connsiteX30" fmla="*/ 69631 w 111330"/>
                <a:gd name="connsiteY30" fmla="*/ 168026 h 170544"/>
                <a:gd name="connsiteX31" fmla="*/ 70203 w 111330"/>
                <a:gd name="connsiteY31" fmla="*/ 168026 h 170544"/>
                <a:gd name="connsiteX32" fmla="*/ 70679 w 111330"/>
                <a:gd name="connsiteY32" fmla="*/ 164502 h 170544"/>
                <a:gd name="connsiteX33" fmla="*/ 69060 w 111330"/>
                <a:gd name="connsiteY33" fmla="*/ 160692 h 170544"/>
                <a:gd name="connsiteX34" fmla="*/ 69060 w 111330"/>
                <a:gd name="connsiteY34" fmla="*/ 159359 h 170544"/>
                <a:gd name="connsiteX35" fmla="*/ 69536 w 111330"/>
                <a:gd name="connsiteY35" fmla="*/ 159359 h 170544"/>
                <a:gd name="connsiteX36" fmla="*/ 72298 w 111330"/>
                <a:gd name="connsiteY36" fmla="*/ 164883 h 170544"/>
                <a:gd name="connsiteX37" fmla="*/ 75060 w 111330"/>
                <a:gd name="connsiteY37" fmla="*/ 166883 h 170544"/>
                <a:gd name="connsiteX38" fmla="*/ 76489 w 111330"/>
                <a:gd name="connsiteY38" fmla="*/ 166312 h 170544"/>
                <a:gd name="connsiteX39" fmla="*/ 76489 w 111330"/>
                <a:gd name="connsiteY39" fmla="*/ 165455 h 170544"/>
                <a:gd name="connsiteX40" fmla="*/ 73441 w 111330"/>
                <a:gd name="connsiteY40" fmla="*/ 162121 h 170544"/>
                <a:gd name="connsiteX41" fmla="*/ 71441 w 111330"/>
                <a:gd name="connsiteY41" fmla="*/ 157930 h 170544"/>
                <a:gd name="connsiteX42" fmla="*/ 72870 w 111330"/>
                <a:gd name="connsiteY42" fmla="*/ 157930 h 170544"/>
                <a:gd name="connsiteX43" fmla="*/ 74108 w 111330"/>
                <a:gd name="connsiteY43" fmla="*/ 159835 h 170544"/>
                <a:gd name="connsiteX44" fmla="*/ 74108 w 111330"/>
                <a:gd name="connsiteY44" fmla="*/ 159835 h 170544"/>
                <a:gd name="connsiteX45" fmla="*/ 74108 w 111330"/>
                <a:gd name="connsiteY45" fmla="*/ 158311 h 170544"/>
                <a:gd name="connsiteX46" fmla="*/ 74108 w 111330"/>
                <a:gd name="connsiteY46" fmla="*/ 156406 h 170544"/>
                <a:gd name="connsiteX47" fmla="*/ 76584 w 111330"/>
                <a:gd name="connsiteY47" fmla="*/ 161073 h 170544"/>
                <a:gd name="connsiteX48" fmla="*/ 81633 w 111330"/>
                <a:gd name="connsiteY48" fmla="*/ 166026 h 170544"/>
                <a:gd name="connsiteX49" fmla="*/ 82490 w 111330"/>
                <a:gd name="connsiteY49" fmla="*/ 166026 h 170544"/>
                <a:gd name="connsiteX50" fmla="*/ 82490 w 111330"/>
                <a:gd name="connsiteY50" fmla="*/ 163931 h 170544"/>
                <a:gd name="connsiteX51" fmla="*/ 81061 w 111330"/>
                <a:gd name="connsiteY51" fmla="*/ 161645 h 170544"/>
                <a:gd name="connsiteX52" fmla="*/ 79251 w 111330"/>
                <a:gd name="connsiteY52" fmla="*/ 158407 h 170544"/>
                <a:gd name="connsiteX53" fmla="*/ 79251 w 111330"/>
                <a:gd name="connsiteY53" fmla="*/ 155263 h 170544"/>
                <a:gd name="connsiteX54" fmla="*/ 81537 w 111330"/>
                <a:gd name="connsiteY54" fmla="*/ 156597 h 170544"/>
                <a:gd name="connsiteX55" fmla="*/ 83252 w 111330"/>
                <a:gd name="connsiteY55" fmla="*/ 159359 h 170544"/>
                <a:gd name="connsiteX56" fmla="*/ 85252 w 111330"/>
                <a:gd name="connsiteY56" fmla="*/ 159359 h 170544"/>
                <a:gd name="connsiteX57" fmla="*/ 85252 w 111330"/>
                <a:gd name="connsiteY57" fmla="*/ 158121 h 170544"/>
                <a:gd name="connsiteX58" fmla="*/ 83538 w 111330"/>
                <a:gd name="connsiteY58" fmla="*/ 155930 h 170544"/>
                <a:gd name="connsiteX59" fmla="*/ 82490 w 111330"/>
                <a:gd name="connsiteY59" fmla="*/ 153453 h 170544"/>
                <a:gd name="connsiteX60" fmla="*/ 83538 w 111330"/>
                <a:gd name="connsiteY60" fmla="*/ 152501 h 170544"/>
                <a:gd name="connsiteX61" fmla="*/ 84966 w 111330"/>
                <a:gd name="connsiteY61" fmla="*/ 154025 h 170544"/>
                <a:gd name="connsiteX62" fmla="*/ 87729 w 111330"/>
                <a:gd name="connsiteY62" fmla="*/ 159263 h 170544"/>
                <a:gd name="connsiteX63" fmla="*/ 89157 w 111330"/>
                <a:gd name="connsiteY63" fmla="*/ 161645 h 170544"/>
                <a:gd name="connsiteX64" fmla="*/ 91158 w 111330"/>
                <a:gd name="connsiteY64" fmla="*/ 163074 h 170544"/>
                <a:gd name="connsiteX65" fmla="*/ 92300 w 111330"/>
                <a:gd name="connsiteY65" fmla="*/ 163074 h 170544"/>
                <a:gd name="connsiteX66" fmla="*/ 92300 w 111330"/>
                <a:gd name="connsiteY66" fmla="*/ 161549 h 170544"/>
                <a:gd name="connsiteX67" fmla="*/ 91443 w 111330"/>
                <a:gd name="connsiteY67" fmla="*/ 160502 h 170544"/>
                <a:gd name="connsiteX68" fmla="*/ 88872 w 111330"/>
                <a:gd name="connsiteY68" fmla="*/ 156978 h 170544"/>
                <a:gd name="connsiteX69" fmla="*/ 88872 w 111330"/>
                <a:gd name="connsiteY69" fmla="*/ 155358 h 170544"/>
                <a:gd name="connsiteX70" fmla="*/ 89633 w 111330"/>
                <a:gd name="connsiteY70" fmla="*/ 155358 h 170544"/>
                <a:gd name="connsiteX71" fmla="*/ 91348 w 111330"/>
                <a:gd name="connsiteY71" fmla="*/ 157168 h 170544"/>
                <a:gd name="connsiteX72" fmla="*/ 92872 w 111330"/>
                <a:gd name="connsiteY72" fmla="*/ 159359 h 170544"/>
                <a:gd name="connsiteX73" fmla="*/ 94777 w 111330"/>
                <a:gd name="connsiteY73" fmla="*/ 159359 h 170544"/>
                <a:gd name="connsiteX74" fmla="*/ 94777 w 111330"/>
                <a:gd name="connsiteY74" fmla="*/ 157358 h 170544"/>
                <a:gd name="connsiteX75" fmla="*/ 93444 w 111330"/>
                <a:gd name="connsiteY75" fmla="*/ 155930 h 170544"/>
                <a:gd name="connsiteX76" fmla="*/ 89253 w 111330"/>
                <a:gd name="connsiteY76" fmla="*/ 150786 h 170544"/>
                <a:gd name="connsiteX77" fmla="*/ 89253 w 111330"/>
                <a:gd name="connsiteY77" fmla="*/ 148786 h 170544"/>
                <a:gd name="connsiteX78" fmla="*/ 90205 w 111330"/>
                <a:gd name="connsiteY78" fmla="*/ 148786 h 170544"/>
                <a:gd name="connsiteX79" fmla="*/ 91062 w 111330"/>
                <a:gd name="connsiteY79" fmla="*/ 149834 h 170544"/>
                <a:gd name="connsiteX80" fmla="*/ 92491 w 111330"/>
                <a:gd name="connsiteY80" fmla="*/ 151739 h 170544"/>
                <a:gd name="connsiteX81" fmla="*/ 94396 w 111330"/>
                <a:gd name="connsiteY81" fmla="*/ 153453 h 170544"/>
                <a:gd name="connsiteX82" fmla="*/ 95710 w 111330"/>
                <a:gd name="connsiteY82" fmla="*/ 152767 h 170544"/>
                <a:gd name="connsiteX83" fmla="*/ 95730 w 111330"/>
                <a:gd name="connsiteY83" fmla="*/ 152215 h 170544"/>
                <a:gd name="connsiteX84" fmla="*/ 94396 w 111330"/>
                <a:gd name="connsiteY84" fmla="*/ 150215 h 170544"/>
                <a:gd name="connsiteX85" fmla="*/ 93158 w 111330"/>
                <a:gd name="connsiteY85" fmla="*/ 148596 h 170544"/>
                <a:gd name="connsiteX86" fmla="*/ 93158 w 111330"/>
                <a:gd name="connsiteY86" fmla="*/ 147548 h 170544"/>
                <a:gd name="connsiteX87" fmla="*/ 95253 w 111330"/>
                <a:gd name="connsiteY87" fmla="*/ 147548 h 170544"/>
                <a:gd name="connsiteX88" fmla="*/ 96777 w 111330"/>
                <a:gd name="connsiteY88" fmla="*/ 150310 h 170544"/>
                <a:gd name="connsiteX89" fmla="*/ 98206 w 111330"/>
                <a:gd name="connsiteY89" fmla="*/ 153073 h 170544"/>
                <a:gd name="connsiteX90" fmla="*/ 98873 w 111330"/>
                <a:gd name="connsiteY90" fmla="*/ 153549 h 170544"/>
                <a:gd name="connsiteX91" fmla="*/ 99825 w 111330"/>
                <a:gd name="connsiteY91" fmla="*/ 152977 h 170544"/>
                <a:gd name="connsiteX92" fmla="*/ 99825 w 111330"/>
                <a:gd name="connsiteY92" fmla="*/ 152120 h 170544"/>
                <a:gd name="connsiteX93" fmla="*/ 98492 w 111330"/>
                <a:gd name="connsiteY93" fmla="*/ 148596 h 170544"/>
                <a:gd name="connsiteX94" fmla="*/ 95920 w 111330"/>
                <a:gd name="connsiteY94" fmla="*/ 145929 h 170544"/>
                <a:gd name="connsiteX95" fmla="*/ 95349 w 111330"/>
                <a:gd name="connsiteY95" fmla="*/ 144024 h 170544"/>
                <a:gd name="connsiteX96" fmla="*/ 96558 w 111330"/>
                <a:gd name="connsiteY96" fmla="*/ 143890 h 170544"/>
                <a:gd name="connsiteX97" fmla="*/ 96682 w 111330"/>
                <a:gd name="connsiteY97" fmla="*/ 144024 h 170544"/>
                <a:gd name="connsiteX98" fmla="*/ 97920 w 111330"/>
                <a:gd name="connsiteY98" fmla="*/ 145547 h 170544"/>
                <a:gd name="connsiteX99" fmla="*/ 98682 w 111330"/>
                <a:gd name="connsiteY99" fmla="*/ 146690 h 170544"/>
                <a:gd name="connsiteX100" fmla="*/ 99730 w 111330"/>
                <a:gd name="connsiteY100" fmla="*/ 147262 h 170544"/>
                <a:gd name="connsiteX101" fmla="*/ 99730 w 111330"/>
                <a:gd name="connsiteY101" fmla="*/ 145262 h 170544"/>
                <a:gd name="connsiteX102" fmla="*/ 98492 w 111330"/>
                <a:gd name="connsiteY102" fmla="*/ 142881 h 170544"/>
                <a:gd name="connsiteX103" fmla="*/ 98968 w 111330"/>
                <a:gd name="connsiteY103" fmla="*/ 142023 h 170544"/>
                <a:gd name="connsiteX104" fmla="*/ 100016 w 111330"/>
                <a:gd name="connsiteY104" fmla="*/ 142023 h 170544"/>
                <a:gd name="connsiteX105" fmla="*/ 100873 w 111330"/>
                <a:gd name="connsiteY105" fmla="*/ 143071 h 170544"/>
                <a:gd name="connsiteX106" fmla="*/ 102873 w 111330"/>
                <a:gd name="connsiteY106" fmla="*/ 145738 h 170544"/>
                <a:gd name="connsiteX107" fmla="*/ 105350 w 111330"/>
                <a:gd name="connsiteY107" fmla="*/ 146690 h 170544"/>
                <a:gd name="connsiteX108" fmla="*/ 106207 w 111330"/>
                <a:gd name="connsiteY108" fmla="*/ 145547 h 170544"/>
                <a:gd name="connsiteX109" fmla="*/ 106207 w 111330"/>
                <a:gd name="connsiteY109" fmla="*/ 144786 h 170544"/>
                <a:gd name="connsiteX110" fmla="*/ 103540 w 111330"/>
                <a:gd name="connsiteY110" fmla="*/ 141356 h 170544"/>
                <a:gd name="connsiteX111" fmla="*/ 102112 w 111330"/>
                <a:gd name="connsiteY111" fmla="*/ 139737 h 170544"/>
                <a:gd name="connsiteX112" fmla="*/ 102112 w 111330"/>
                <a:gd name="connsiteY112" fmla="*/ 138499 h 170544"/>
                <a:gd name="connsiteX113" fmla="*/ 103064 w 111330"/>
                <a:gd name="connsiteY113" fmla="*/ 138499 h 170544"/>
                <a:gd name="connsiteX114" fmla="*/ 104112 w 111330"/>
                <a:gd name="connsiteY114" fmla="*/ 138499 h 170544"/>
                <a:gd name="connsiteX115" fmla="*/ 104588 w 111330"/>
                <a:gd name="connsiteY115" fmla="*/ 137356 h 170544"/>
                <a:gd name="connsiteX116" fmla="*/ 104588 w 111330"/>
                <a:gd name="connsiteY116" fmla="*/ 135927 h 170544"/>
                <a:gd name="connsiteX117" fmla="*/ 104588 w 111330"/>
                <a:gd name="connsiteY117" fmla="*/ 134879 h 170544"/>
                <a:gd name="connsiteX118" fmla="*/ 105064 w 111330"/>
                <a:gd name="connsiteY118" fmla="*/ 133260 h 170544"/>
                <a:gd name="connsiteX119" fmla="*/ 106112 w 111330"/>
                <a:gd name="connsiteY119" fmla="*/ 133927 h 170544"/>
                <a:gd name="connsiteX120" fmla="*/ 106588 w 111330"/>
                <a:gd name="connsiteY120" fmla="*/ 135356 h 170544"/>
                <a:gd name="connsiteX121" fmla="*/ 106588 w 111330"/>
                <a:gd name="connsiteY121" fmla="*/ 136880 h 170544"/>
                <a:gd name="connsiteX122" fmla="*/ 106588 w 111330"/>
                <a:gd name="connsiteY122" fmla="*/ 136880 h 170544"/>
                <a:gd name="connsiteX123" fmla="*/ 107445 w 111330"/>
                <a:gd name="connsiteY123" fmla="*/ 137737 h 170544"/>
                <a:gd name="connsiteX124" fmla="*/ 108493 w 111330"/>
                <a:gd name="connsiteY124" fmla="*/ 135737 h 170544"/>
                <a:gd name="connsiteX125" fmla="*/ 107541 w 111330"/>
                <a:gd name="connsiteY125" fmla="*/ 132403 h 170544"/>
                <a:gd name="connsiteX126" fmla="*/ 106874 w 111330"/>
                <a:gd name="connsiteY126" fmla="*/ 130784 h 170544"/>
                <a:gd name="connsiteX127" fmla="*/ 106874 w 111330"/>
                <a:gd name="connsiteY127" fmla="*/ 128593 h 170544"/>
                <a:gd name="connsiteX128" fmla="*/ 106874 w 111330"/>
                <a:gd name="connsiteY128" fmla="*/ 128593 h 170544"/>
                <a:gd name="connsiteX129" fmla="*/ 108588 w 111330"/>
                <a:gd name="connsiteY129" fmla="*/ 130498 h 170544"/>
                <a:gd name="connsiteX130" fmla="*/ 109255 w 111330"/>
                <a:gd name="connsiteY130" fmla="*/ 133260 h 170544"/>
                <a:gd name="connsiteX131" fmla="*/ 110589 w 111330"/>
                <a:gd name="connsiteY131" fmla="*/ 135356 h 170544"/>
                <a:gd name="connsiteX132" fmla="*/ 111255 w 111330"/>
                <a:gd name="connsiteY132" fmla="*/ 133832 h 170544"/>
                <a:gd name="connsiteX133" fmla="*/ 110779 w 111330"/>
                <a:gd name="connsiteY133" fmla="*/ 131546 h 170544"/>
                <a:gd name="connsiteX134" fmla="*/ 110779 w 111330"/>
                <a:gd name="connsiteY134" fmla="*/ 130498 h 170544"/>
                <a:gd name="connsiteX135" fmla="*/ 104874 w 111330"/>
                <a:gd name="connsiteY135" fmla="*/ 123640 h 170544"/>
                <a:gd name="connsiteX136" fmla="*/ 97825 w 111330"/>
                <a:gd name="connsiteY136" fmla="*/ 108972 h 170544"/>
                <a:gd name="connsiteX137" fmla="*/ 80966 w 111330"/>
                <a:gd name="connsiteY137" fmla="*/ 61347 h 170544"/>
                <a:gd name="connsiteX138" fmla="*/ 75346 w 111330"/>
                <a:gd name="connsiteY138" fmla="*/ 44963 h 170544"/>
                <a:gd name="connsiteX139" fmla="*/ 70107 w 111330"/>
                <a:gd name="connsiteY139" fmla="*/ 28581 h 170544"/>
                <a:gd name="connsiteX140" fmla="*/ 64107 w 111330"/>
                <a:gd name="connsiteY140" fmla="*/ 5530 h 170544"/>
                <a:gd name="connsiteX141" fmla="*/ 64107 w 111330"/>
                <a:gd name="connsiteY141" fmla="*/ 6673 h 170544"/>
                <a:gd name="connsiteX142" fmla="*/ 64107 w 111330"/>
                <a:gd name="connsiteY142" fmla="*/ 8102 h 170544"/>
                <a:gd name="connsiteX143" fmla="*/ 64107 w 111330"/>
                <a:gd name="connsiteY143" fmla="*/ 9149 h 170544"/>
                <a:gd name="connsiteX144" fmla="*/ 64107 w 111330"/>
                <a:gd name="connsiteY144" fmla="*/ 10769 h 170544"/>
                <a:gd name="connsiteX145" fmla="*/ 63059 w 111330"/>
                <a:gd name="connsiteY145" fmla="*/ 10102 h 170544"/>
                <a:gd name="connsiteX146" fmla="*/ 62583 w 111330"/>
                <a:gd name="connsiteY146" fmla="*/ 8673 h 170544"/>
                <a:gd name="connsiteX147" fmla="*/ 62583 w 111330"/>
                <a:gd name="connsiteY147" fmla="*/ 7149 h 170544"/>
                <a:gd name="connsiteX148" fmla="*/ 62583 w 111330"/>
                <a:gd name="connsiteY148" fmla="*/ 7149 h 170544"/>
                <a:gd name="connsiteX149" fmla="*/ 61821 w 111330"/>
                <a:gd name="connsiteY149" fmla="*/ 6292 h 170544"/>
                <a:gd name="connsiteX150" fmla="*/ 60868 w 111330"/>
                <a:gd name="connsiteY150" fmla="*/ 8292 h 170544"/>
                <a:gd name="connsiteX151" fmla="*/ 61725 w 111330"/>
                <a:gd name="connsiteY151" fmla="*/ 11626 h 170544"/>
                <a:gd name="connsiteX152" fmla="*/ 62392 w 111330"/>
                <a:gd name="connsiteY152" fmla="*/ 13245 h 170544"/>
                <a:gd name="connsiteX153" fmla="*/ 62392 w 111330"/>
                <a:gd name="connsiteY153" fmla="*/ 15341 h 170544"/>
                <a:gd name="connsiteX154" fmla="*/ 62392 w 111330"/>
                <a:gd name="connsiteY154" fmla="*/ 15341 h 170544"/>
                <a:gd name="connsiteX155" fmla="*/ 60582 w 111330"/>
                <a:gd name="connsiteY155" fmla="*/ 13436 h 170544"/>
                <a:gd name="connsiteX156" fmla="*/ 60011 w 111330"/>
                <a:gd name="connsiteY156" fmla="*/ 10769 h 170544"/>
                <a:gd name="connsiteX157" fmla="*/ 58677 w 111330"/>
                <a:gd name="connsiteY157" fmla="*/ 8578 h 170544"/>
                <a:gd name="connsiteX158" fmla="*/ 58011 w 111330"/>
                <a:gd name="connsiteY158" fmla="*/ 10198 h 170544"/>
                <a:gd name="connsiteX159" fmla="*/ 58011 w 111330"/>
                <a:gd name="connsiteY159" fmla="*/ 12483 h 170544"/>
                <a:gd name="connsiteX160" fmla="*/ 57249 w 111330"/>
                <a:gd name="connsiteY160" fmla="*/ 13817 h 170544"/>
                <a:gd name="connsiteX161" fmla="*/ 56106 w 111330"/>
                <a:gd name="connsiteY161" fmla="*/ 11436 h 170544"/>
                <a:gd name="connsiteX162" fmla="*/ 56106 w 111330"/>
                <a:gd name="connsiteY162" fmla="*/ 8102 h 170544"/>
                <a:gd name="connsiteX163" fmla="*/ 56106 w 111330"/>
                <a:gd name="connsiteY163" fmla="*/ 6387 h 170544"/>
                <a:gd name="connsiteX164" fmla="*/ 54963 w 111330"/>
                <a:gd name="connsiteY164" fmla="*/ 5340 h 170544"/>
                <a:gd name="connsiteX165" fmla="*/ 54200 w 111330"/>
                <a:gd name="connsiteY165" fmla="*/ 6768 h 170544"/>
                <a:gd name="connsiteX166" fmla="*/ 54200 w 111330"/>
                <a:gd name="connsiteY166" fmla="*/ 9626 h 170544"/>
                <a:gd name="connsiteX167" fmla="*/ 54200 w 111330"/>
                <a:gd name="connsiteY167" fmla="*/ 12674 h 170544"/>
                <a:gd name="connsiteX168" fmla="*/ 52677 w 111330"/>
                <a:gd name="connsiteY168" fmla="*/ 11436 h 170544"/>
                <a:gd name="connsiteX169" fmla="*/ 52677 w 111330"/>
                <a:gd name="connsiteY169" fmla="*/ 9149 h 170544"/>
                <a:gd name="connsiteX170" fmla="*/ 52677 w 111330"/>
                <a:gd name="connsiteY170" fmla="*/ 5911 h 170544"/>
                <a:gd name="connsiteX171" fmla="*/ 50934 w 111330"/>
                <a:gd name="connsiteY171" fmla="*/ 5749 h 170544"/>
                <a:gd name="connsiteX172" fmla="*/ 50772 w 111330"/>
                <a:gd name="connsiteY172" fmla="*/ 5911 h 170544"/>
                <a:gd name="connsiteX173" fmla="*/ 50200 w 111330"/>
                <a:gd name="connsiteY173" fmla="*/ 8292 h 170544"/>
                <a:gd name="connsiteX174" fmla="*/ 50200 w 111330"/>
                <a:gd name="connsiteY174" fmla="*/ 10959 h 170544"/>
                <a:gd name="connsiteX175" fmla="*/ 50200 w 111330"/>
                <a:gd name="connsiteY175" fmla="*/ 12007 h 170544"/>
                <a:gd name="connsiteX176" fmla="*/ 49152 w 111330"/>
                <a:gd name="connsiteY176" fmla="*/ 7340 h 170544"/>
                <a:gd name="connsiteX177" fmla="*/ 49152 w 111330"/>
                <a:gd name="connsiteY177" fmla="*/ 5721 h 170544"/>
                <a:gd name="connsiteX178" fmla="*/ 48200 w 111330"/>
                <a:gd name="connsiteY178" fmla="*/ 4482 h 170544"/>
                <a:gd name="connsiteX179" fmla="*/ 48200 w 111330"/>
                <a:gd name="connsiteY179" fmla="*/ 4482 h 170544"/>
                <a:gd name="connsiteX180" fmla="*/ 47438 w 111330"/>
                <a:gd name="connsiteY180" fmla="*/ 7816 h 170544"/>
                <a:gd name="connsiteX181" fmla="*/ 47438 w 111330"/>
                <a:gd name="connsiteY181" fmla="*/ 10864 h 170544"/>
                <a:gd name="connsiteX182" fmla="*/ 46295 w 111330"/>
                <a:gd name="connsiteY182" fmla="*/ 3815 h 170544"/>
                <a:gd name="connsiteX183" fmla="*/ 46771 w 111330"/>
                <a:gd name="connsiteY183" fmla="*/ 1911 h 170544"/>
                <a:gd name="connsiteX184" fmla="*/ 46009 w 111330"/>
                <a:gd name="connsiteY184" fmla="*/ -185 h 170544"/>
                <a:gd name="connsiteX185" fmla="*/ 44675 w 111330"/>
                <a:gd name="connsiteY185" fmla="*/ -185 h 170544"/>
                <a:gd name="connsiteX186" fmla="*/ 42961 w 111330"/>
                <a:gd name="connsiteY186" fmla="*/ 3435 h 170544"/>
                <a:gd name="connsiteX187" fmla="*/ 44104 w 111330"/>
                <a:gd name="connsiteY187" fmla="*/ 8483 h 170544"/>
                <a:gd name="connsiteX188" fmla="*/ 44104 w 111330"/>
                <a:gd name="connsiteY188" fmla="*/ 10102 h 170544"/>
                <a:gd name="connsiteX189" fmla="*/ 42485 w 111330"/>
                <a:gd name="connsiteY189" fmla="*/ 9149 h 170544"/>
                <a:gd name="connsiteX190" fmla="*/ 42485 w 111330"/>
                <a:gd name="connsiteY190" fmla="*/ 6768 h 170544"/>
                <a:gd name="connsiteX191" fmla="*/ 41437 w 111330"/>
                <a:gd name="connsiteY191" fmla="*/ 4673 h 170544"/>
                <a:gd name="connsiteX192" fmla="*/ 39723 w 111330"/>
                <a:gd name="connsiteY192" fmla="*/ 5530 h 170544"/>
                <a:gd name="connsiteX193" fmla="*/ 39723 w 111330"/>
                <a:gd name="connsiteY193" fmla="*/ 8483 h 170544"/>
                <a:gd name="connsiteX194" fmla="*/ 39723 w 111330"/>
                <a:gd name="connsiteY194" fmla="*/ 10102 h 170544"/>
                <a:gd name="connsiteX195" fmla="*/ 37151 w 111330"/>
                <a:gd name="connsiteY195" fmla="*/ 4387 h 170544"/>
                <a:gd name="connsiteX196" fmla="*/ 37151 w 111330"/>
                <a:gd name="connsiteY196" fmla="*/ 2768 h 170544"/>
                <a:gd name="connsiteX197" fmla="*/ 36198 w 111330"/>
                <a:gd name="connsiteY197" fmla="*/ 1625 h 170544"/>
                <a:gd name="connsiteX198" fmla="*/ 35627 w 111330"/>
                <a:gd name="connsiteY198" fmla="*/ 1625 h 170544"/>
                <a:gd name="connsiteX199" fmla="*/ 35150 w 111330"/>
                <a:gd name="connsiteY199" fmla="*/ 5149 h 170544"/>
                <a:gd name="connsiteX200" fmla="*/ 36770 w 111330"/>
                <a:gd name="connsiteY200" fmla="*/ 8959 h 170544"/>
                <a:gd name="connsiteX201" fmla="*/ 36770 w 111330"/>
                <a:gd name="connsiteY201" fmla="*/ 10292 h 170544"/>
                <a:gd name="connsiteX202" fmla="*/ 34008 w 111330"/>
                <a:gd name="connsiteY202" fmla="*/ 4768 h 170544"/>
                <a:gd name="connsiteX203" fmla="*/ 31245 w 111330"/>
                <a:gd name="connsiteY203" fmla="*/ 2768 h 170544"/>
                <a:gd name="connsiteX204" fmla="*/ 29817 w 111330"/>
                <a:gd name="connsiteY204" fmla="*/ 3339 h 170544"/>
                <a:gd name="connsiteX205" fmla="*/ 29817 w 111330"/>
                <a:gd name="connsiteY205" fmla="*/ 4197 h 170544"/>
                <a:gd name="connsiteX206" fmla="*/ 32865 w 111330"/>
                <a:gd name="connsiteY206" fmla="*/ 7530 h 170544"/>
                <a:gd name="connsiteX207" fmla="*/ 34865 w 111330"/>
                <a:gd name="connsiteY207" fmla="*/ 11721 h 170544"/>
                <a:gd name="connsiteX208" fmla="*/ 33436 w 111330"/>
                <a:gd name="connsiteY208" fmla="*/ 11721 h 170544"/>
                <a:gd name="connsiteX209" fmla="*/ 32293 w 111330"/>
                <a:gd name="connsiteY209" fmla="*/ 9816 h 170544"/>
                <a:gd name="connsiteX210" fmla="*/ 31817 w 111330"/>
                <a:gd name="connsiteY210" fmla="*/ 9816 h 170544"/>
                <a:gd name="connsiteX211" fmla="*/ 31817 w 111330"/>
                <a:gd name="connsiteY211" fmla="*/ 11341 h 170544"/>
                <a:gd name="connsiteX212" fmla="*/ 31817 w 111330"/>
                <a:gd name="connsiteY212" fmla="*/ 13245 h 170544"/>
                <a:gd name="connsiteX213" fmla="*/ 29436 w 111330"/>
                <a:gd name="connsiteY213" fmla="*/ 8578 h 170544"/>
                <a:gd name="connsiteX214" fmla="*/ 24387 w 111330"/>
                <a:gd name="connsiteY214" fmla="*/ 3625 h 170544"/>
                <a:gd name="connsiteX215" fmla="*/ 23530 w 111330"/>
                <a:gd name="connsiteY215" fmla="*/ 3625 h 170544"/>
                <a:gd name="connsiteX216" fmla="*/ 23530 w 111330"/>
                <a:gd name="connsiteY216" fmla="*/ 5816 h 170544"/>
                <a:gd name="connsiteX217" fmla="*/ 24864 w 111330"/>
                <a:gd name="connsiteY217" fmla="*/ 8006 h 170544"/>
                <a:gd name="connsiteX218" fmla="*/ 26673 w 111330"/>
                <a:gd name="connsiteY218" fmla="*/ 11245 h 170544"/>
                <a:gd name="connsiteX219" fmla="*/ 26673 w 111330"/>
                <a:gd name="connsiteY219" fmla="*/ 14389 h 170544"/>
                <a:gd name="connsiteX220" fmla="*/ 24483 w 111330"/>
                <a:gd name="connsiteY220" fmla="*/ 13150 h 170544"/>
                <a:gd name="connsiteX221" fmla="*/ 22768 w 111330"/>
                <a:gd name="connsiteY221" fmla="*/ 10388 h 170544"/>
                <a:gd name="connsiteX222" fmla="*/ 20768 w 111330"/>
                <a:gd name="connsiteY222" fmla="*/ 10388 h 170544"/>
                <a:gd name="connsiteX223" fmla="*/ 20768 w 111330"/>
                <a:gd name="connsiteY223" fmla="*/ 11531 h 170544"/>
                <a:gd name="connsiteX224" fmla="*/ 22482 w 111330"/>
                <a:gd name="connsiteY224" fmla="*/ 13722 h 170544"/>
                <a:gd name="connsiteX225" fmla="*/ 23530 w 111330"/>
                <a:gd name="connsiteY225" fmla="*/ 16293 h 170544"/>
                <a:gd name="connsiteX226" fmla="*/ 22578 w 111330"/>
                <a:gd name="connsiteY226" fmla="*/ 17255 h 170544"/>
                <a:gd name="connsiteX227" fmla="*/ 22482 w 111330"/>
                <a:gd name="connsiteY227" fmla="*/ 17246 h 170544"/>
                <a:gd name="connsiteX228" fmla="*/ 21054 w 111330"/>
                <a:gd name="connsiteY228" fmla="*/ 15626 h 170544"/>
                <a:gd name="connsiteX229" fmla="*/ 18387 w 111330"/>
                <a:gd name="connsiteY229" fmla="*/ 10388 h 170544"/>
                <a:gd name="connsiteX230" fmla="*/ 16958 w 111330"/>
                <a:gd name="connsiteY230" fmla="*/ 8006 h 170544"/>
                <a:gd name="connsiteX231" fmla="*/ 14958 w 111330"/>
                <a:gd name="connsiteY231" fmla="*/ 6483 h 170544"/>
                <a:gd name="connsiteX232" fmla="*/ 13815 w 111330"/>
                <a:gd name="connsiteY232" fmla="*/ 6483 h 170544"/>
                <a:gd name="connsiteX233" fmla="*/ 13815 w 111330"/>
                <a:gd name="connsiteY233" fmla="*/ 7911 h 170544"/>
                <a:gd name="connsiteX234" fmla="*/ 14767 w 111330"/>
                <a:gd name="connsiteY234" fmla="*/ 9055 h 170544"/>
                <a:gd name="connsiteX235" fmla="*/ 17244 w 111330"/>
                <a:gd name="connsiteY235" fmla="*/ 12579 h 170544"/>
                <a:gd name="connsiteX236" fmla="*/ 17244 w 111330"/>
                <a:gd name="connsiteY236" fmla="*/ 14198 h 170544"/>
                <a:gd name="connsiteX237" fmla="*/ 16482 w 111330"/>
                <a:gd name="connsiteY237" fmla="*/ 14198 h 170544"/>
                <a:gd name="connsiteX238" fmla="*/ 14767 w 111330"/>
                <a:gd name="connsiteY238" fmla="*/ 12293 h 170544"/>
                <a:gd name="connsiteX239" fmla="*/ 13243 w 111330"/>
                <a:gd name="connsiteY239" fmla="*/ 10198 h 170544"/>
                <a:gd name="connsiteX240" fmla="*/ 11433 w 111330"/>
                <a:gd name="connsiteY240" fmla="*/ 10198 h 170544"/>
                <a:gd name="connsiteX241" fmla="*/ 11433 w 111330"/>
                <a:gd name="connsiteY241" fmla="*/ 12197 h 170544"/>
                <a:gd name="connsiteX242" fmla="*/ 12767 w 111330"/>
                <a:gd name="connsiteY242" fmla="*/ 13626 h 170544"/>
                <a:gd name="connsiteX243" fmla="*/ 16863 w 111330"/>
                <a:gd name="connsiteY243" fmla="*/ 18865 h 170544"/>
                <a:gd name="connsiteX244" fmla="*/ 16863 w 111330"/>
                <a:gd name="connsiteY244" fmla="*/ 20770 h 170544"/>
                <a:gd name="connsiteX245" fmla="*/ 15815 w 111330"/>
                <a:gd name="connsiteY245" fmla="*/ 20770 h 170544"/>
                <a:gd name="connsiteX246" fmla="*/ 14958 w 111330"/>
                <a:gd name="connsiteY246" fmla="*/ 19627 h 170544"/>
                <a:gd name="connsiteX247" fmla="*/ 13624 w 111330"/>
                <a:gd name="connsiteY247" fmla="*/ 17722 h 170544"/>
                <a:gd name="connsiteX248" fmla="*/ 11719 w 111330"/>
                <a:gd name="connsiteY248" fmla="*/ 16008 h 170544"/>
                <a:gd name="connsiteX249" fmla="*/ 10405 w 111330"/>
                <a:gd name="connsiteY249" fmla="*/ 16693 h 170544"/>
                <a:gd name="connsiteX250" fmla="*/ 10386 w 111330"/>
                <a:gd name="connsiteY250" fmla="*/ 17246 h 170544"/>
                <a:gd name="connsiteX251" fmla="*/ 11719 w 111330"/>
                <a:gd name="connsiteY251" fmla="*/ 19246 h 170544"/>
                <a:gd name="connsiteX252" fmla="*/ 12957 w 111330"/>
                <a:gd name="connsiteY252" fmla="*/ 20866 h 170544"/>
                <a:gd name="connsiteX253" fmla="*/ 12957 w 111330"/>
                <a:gd name="connsiteY253" fmla="*/ 21913 h 170544"/>
                <a:gd name="connsiteX254" fmla="*/ 10862 w 111330"/>
                <a:gd name="connsiteY254" fmla="*/ 21913 h 170544"/>
                <a:gd name="connsiteX255" fmla="*/ 9338 w 111330"/>
                <a:gd name="connsiteY255" fmla="*/ 19246 h 170544"/>
                <a:gd name="connsiteX256" fmla="*/ 7909 w 111330"/>
                <a:gd name="connsiteY256" fmla="*/ 16484 h 170544"/>
                <a:gd name="connsiteX257" fmla="*/ 7338 w 111330"/>
                <a:gd name="connsiteY257" fmla="*/ 16008 h 170544"/>
                <a:gd name="connsiteX258" fmla="*/ 6290 w 111330"/>
                <a:gd name="connsiteY258" fmla="*/ 16484 h 170544"/>
                <a:gd name="connsiteX259" fmla="*/ 6290 w 111330"/>
                <a:gd name="connsiteY259" fmla="*/ 17436 h 170544"/>
                <a:gd name="connsiteX260" fmla="*/ 7623 w 111330"/>
                <a:gd name="connsiteY260" fmla="*/ 20866 h 170544"/>
                <a:gd name="connsiteX261" fmla="*/ 10100 w 111330"/>
                <a:gd name="connsiteY261" fmla="*/ 23628 h 170544"/>
                <a:gd name="connsiteX262" fmla="*/ 10671 w 111330"/>
                <a:gd name="connsiteY262" fmla="*/ 25533 h 170544"/>
                <a:gd name="connsiteX263" fmla="*/ 9338 w 111330"/>
                <a:gd name="connsiteY263" fmla="*/ 25533 h 170544"/>
                <a:gd name="connsiteX264" fmla="*/ 8100 w 111330"/>
                <a:gd name="connsiteY264" fmla="*/ 24008 h 170544"/>
                <a:gd name="connsiteX265" fmla="*/ 7433 w 111330"/>
                <a:gd name="connsiteY265" fmla="*/ 22865 h 170544"/>
                <a:gd name="connsiteX266" fmla="*/ 6385 w 111330"/>
                <a:gd name="connsiteY266" fmla="*/ 22294 h 170544"/>
                <a:gd name="connsiteX267" fmla="*/ 6385 w 111330"/>
                <a:gd name="connsiteY267" fmla="*/ 24294 h 170544"/>
                <a:gd name="connsiteX268" fmla="*/ 7623 w 111330"/>
                <a:gd name="connsiteY268" fmla="*/ 26676 h 170544"/>
                <a:gd name="connsiteX269" fmla="*/ 7147 w 111330"/>
                <a:gd name="connsiteY269" fmla="*/ 27628 h 170544"/>
                <a:gd name="connsiteX270" fmla="*/ 6099 w 111330"/>
                <a:gd name="connsiteY270" fmla="*/ 27628 h 170544"/>
                <a:gd name="connsiteX271" fmla="*/ 5242 w 111330"/>
                <a:gd name="connsiteY271" fmla="*/ 26580 h 170544"/>
                <a:gd name="connsiteX272" fmla="*/ 3337 w 111330"/>
                <a:gd name="connsiteY272" fmla="*/ 23914 h 170544"/>
                <a:gd name="connsiteX273" fmla="*/ 861 w 111330"/>
                <a:gd name="connsiteY273" fmla="*/ 22865 h 170544"/>
                <a:gd name="connsiteX274" fmla="*/ 3 w 111330"/>
                <a:gd name="connsiteY274" fmla="*/ 24008 h 170544"/>
                <a:gd name="connsiteX275" fmla="*/ 3 w 111330"/>
                <a:gd name="connsiteY275" fmla="*/ 24866 h 170544"/>
                <a:gd name="connsiteX276" fmla="*/ 2670 w 111330"/>
                <a:gd name="connsiteY276" fmla="*/ 28295 h 170544"/>
                <a:gd name="connsiteX277" fmla="*/ 4099 w 111330"/>
                <a:gd name="connsiteY277" fmla="*/ 29914 h 170544"/>
                <a:gd name="connsiteX278" fmla="*/ 4099 w 111330"/>
                <a:gd name="connsiteY278" fmla="*/ 31152 h 170544"/>
                <a:gd name="connsiteX279" fmla="*/ 3147 w 111330"/>
                <a:gd name="connsiteY279" fmla="*/ 31152 h 170544"/>
                <a:gd name="connsiteX280" fmla="*/ 2194 w 111330"/>
                <a:gd name="connsiteY280" fmla="*/ 31152 h 170544"/>
                <a:gd name="connsiteX281" fmla="*/ 1718 w 111330"/>
                <a:gd name="connsiteY281" fmla="*/ 32200 h 170544"/>
                <a:gd name="connsiteX282" fmla="*/ 1718 w 111330"/>
                <a:gd name="connsiteY282" fmla="*/ 33724 h 170544"/>
                <a:gd name="connsiteX283" fmla="*/ 1718 w 111330"/>
                <a:gd name="connsiteY283" fmla="*/ 34772 h 170544"/>
                <a:gd name="connsiteX284" fmla="*/ 1718 w 111330"/>
                <a:gd name="connsiteY284" fmla="*/ 34772 h 170544"/>
                <a:gd name="connsiteX285" fmla="*/ 3528 w 111330"/>
                <a:gd name="connsiteY285" fmla="*/ 39534 h 170544"/>
                <a:gd name="connsiteX286" fmla="*/ 8100 w 111330"/>
                <a:gd name="connsiteY286" fmla="*/ 53346 h 170544"/>
                <a:gd name="connsiteX287" fmla="*/ 12195 w 111330"/>
                <a:gd name="connsiteY287" fmla="*/ 67824 h 170544"/>
                <a:gd name="connsiteX288" fmla="*/ 18387 w 111330"/>
                <a:gd name="connsiteY288" fmla="*/ 80682 h 170544"/>
                <a:gd name="connsiteX289" fmla="*/ 38865 w 111330"/>
                <a:gd name="connsiteY289" fmla="*/ 129165 h 170544"/>
                <a:gd name="connsiteX290" fmla="*/ 44866 w 111330"/>
                <a:gd name="connsiteY290" fmla="*/ 148691 h 170544"/>
                <a:gd name="connsiteX291" fmla="*/ 48295 w 111330"/>
                <a:gd name="connsiteY291" fmla="*/ 155930 h 170544"/>
                <a:gd name="connsiteX292" fmla="*/ 48771 w 111330"/>
                <a:gd name="connsiteY292" fmla="*/ 156787 h 170544"/>
                <a:gd name="connsiteX293" fmla="*/ 51248 w 111330"/>
                <a:gd name="connsiteY293" fmla="*/ 161549 h 170544"/>
                <a:gd name="connsiteX294" fmla="*/ 51248 w 111330"/>
                <a:gd name="connsiteY294" fmla="*/ 159930 h 170544"/>
                <a:gd name="connsiteX295" fmla="*/ 51057 w 111330"/>
                <a:gd name="connsiteY295" fmla="*/ 157073 h 17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11330" h="170544">
                  <a:moveTo>
                    <a:pt x="51057" y="157073"/>
                  </a:moveTo>
                  <a:cubicBezTo>
                    <a:pt x="51533" y="157073"/>
                    <a:pt x="52296" y="157073"/>
                    <a:pt x="52581" y="158216"/>
                  </a:cubicBezTo>
                  <a:cubicBezTo>
                    <a:pt x="52772" y="158968"/>
                    <a:pt x="52772" y="159749"/>
                    <a:pt x="52581" y="160502"/>
                  </a:cubicBezTo>
                  <a:cubicBezTo>
                    <a:pt x="52143" y="161540"/>
                    <a:pt x="52143" y="162702"/>
                    <a:pt x="52581" y="163741"/>
                  </a:cubicBezTo>
                  <a:cubicBezTo>
                    <a:pt x="52981" y="164293"/>
                    <a:pt x="53762" y="164417"/>
                    <a:pt x="54315" y="164007"/>
                  </a:cubicBezTo>
                  <a:cubicBezTo>
                    <a:pt x="54420" y="163931"/>
                    <a:pt x="54505" y="163845"/>
                    <a:pt x="54582" y="163741"/>
                  </a:cubicBezTo>
                  <a:cubicBezTo>
                    <a:pt x="55039" y="163074"/>
                    <a:pt x="55239" y="162264"/>
                    <a:pt x="55153" y="161455"/>
                  </a:cubicBezTo>
                  <a:cubicBezTo>
                    <a:pt x="55153" y="160502"/>
                    <a:pt x="55153" y="159645"/>
                    <a:pt x="55153" y="158692"/>
                  </a:cubicBezTo>
                  <a:cubicBezTo>
                    <a:pt x="55153" y="157740"/>
                    <a:pt x="55153" y="157740"/>
                    <a:pt x="55629" y="157644"/>
                  </a:cubicBezTo>
                  <a:cubicBezTo>
                    <a:pt x="56553" y="159016"/>
                    <a:pt x="56925" y="160683"/>
                    <a:pt x="56677" y="162312"/>
                  </a:cubicBezTo>
                  <a:cubicBezTo>
                    <a:pt x="56582" y="162883"/>
                    <a:pt x="56582" y="163454"/>
                    <a:pt x="56677" y="164026"/>
                  </a:cubicBezTo>
                  <a:cubicBezTo>
                    <a:pt x="56677" y="164597"/>
                    <a:pt x="56677" y="165264"/>
                    <a:pt x="57630" y="165264"/>
                  </a:cubicBezTo>
                  <a:lnTo>
                    <a:pt x="57630" y="165264"/>
                  </a:lnTo>
                  <a:cubicBezTo>
                    <a:pt x="58344" y="164350"/>
                    <a:pt x="58620" y="163169"/>
                    <a:pt x="58392" y="162026"/>
                  </a:cubicBezTo>
                  <a:cubicBezTo>
                    <a:pt x="58392" y="160978"/>
                    <a:pt x="57820" y="159645"/>
                    <a:pt x="58392" y="158978"/>
                  </a:cubicBezTo>
                  <a:cubicBezTo>
                    <a:pt x="59706" y="161045"/>
                    <a:pt x="60087" y="163569"/>
                    <a:pt x="59439" y="165931"/>
                  </a:cubicBezTo>
                  <a:cubicBezTo>
                    <a:pt x="59192" y="166579"/>
                    <a:pt x="59001" y="167246"/>
                    <a:pt x="58868" y="167932"/>
                  </a:cubicBezTo>
                  <a:cubicBezTo>
                    <a:pt x="58801" y="168684"/>
                    <a:pt x="59087" y="169418"/>
                    <a:pt x="59630" y="169931"/>
                  </a:cubicBezTo>
                  <a:cubicBezTo>
                    <a:pt x="60030" y="170217"/>
                    <a:pt x="60563" y="170217"/>
                    <a:pt x="60963" y="169931"/>
                  </a:cubicBezTo>
                  <a:cubicBezTo>
                    <a:pt x="62240" y="169160"/>
                    <a:pt x="62954" y="167702"/>
                    <a:pt x="62773" y="166217"/>
                  </a:cubicBezTo>
                  <a:cubicBezTo>
                    <a:pt x="62602" y="164502"/>
                    <a:pt x="62249" y="162807"/>
                    <a:pt x="61725" y="161169"/>
                  </a:cubicBezTo>
                  <a:cubicBezTo>
                    <a:pt x="61725" y="160597"/>
                    <a:pt x="61725" y="159835"/>
                    <a:pt x="61725" y="159549"/>
                  </a:cubicBezTo>
                  <a:cubicBezTo>
                    <a:pt x="61725" y="159263"/>
                    <a:pt x="62964" y="159549"/>
                    <a:pt x="63345" y="160502"/>
                  </a:cubicBezTo>
                  <a:cubicBezTo>
                    <a:pt x="63478" y="161292"/>
                    <a:pt x="63478" y="162092"/>
                    <a:pt x="63345" y="162883"/>
                  </a:cubicBezTo>
                  <a:cubicBezTo>
                    <a:pt x="63411" y="163721"/>
                    <a:pt x="63792" y="164493"/>
                    <a:pt x="64392" y="165074"/>
                  </a:cubicBezTo>
                  <a:cubicBezTo>
                    <a:pt x="65154" y="165550"/>
                    <a:pt x="65916" y="165074"/>
                    <a:pt x="66107" y="164121"/>
                  </a:cubicBezTo>
                  <a:cubicBezTo>
                    <a:pt x="66297" y="163178"/>
                    <a:pt x="66297" y="162207"/>
                    <a:pt x="66107" y="161264"/>
                  </a:cubicBezTo>
                  <a:lnTo>
                    <a:pt x="66107" y="159645"/>
                  </a:lnTo>
                  <a:cubicBezTo>
                    <a:pt x="67498" y="161216"/>
                    <a:pt x="68364" y="163178"/>
                    <a:pt x="68583" y="165264"/>
                  </a:cubicBezTo>
                  <a:cubicBezTo>
                    <a:pt x="68536" y="165807"/>
                    <a:pt x="68536" y="166350"/>
                    <a:pt x="68583" y="166883"/>
                  </a:cubicBezTo>
                  <a:cubicBezTo>
                    <a:pt x="68717" y="167417"/>
                    <a:pt x="69107" y="167846"/>
                    <a:pt x="69631" y="168026"/>
                  </a:cubicBezTo>
                  <a:cubicBezTo>
                    <a:pt x="69812" y="168112"/>
                    <a:pt x="70022" y="168112"/>
                    <a:pt x="70203" y="168026"/>
                  </a:cubicBezTo>
                  <a:cubicBezTo>
                    <a:pt x="71060" y="167455"/>
                    <a:pt x="71060" y="165931"/>
                    <a:pt x="70679" y="164502"/>
                  </a:cubicBezTo>
                  <a:cubicBezTo>
                    <a:pt x="70222" y="163198"/>
                    <a:pt x="69679" y="161931"/>
                    <a:pt x="69060" y="160692"/>
                  </a:cubicBezTo>
                  <a:cubicBezTo>
                    <a:pt x="69060" y="160121"/>
                    <a:pt x="69060" y="159359"/>
                    <a:pt x="69060" y="159359"/>
                  </a:cubicBezTo>
                  <a:lnTo>
                    <a:pt x="69536" y="159359"/>
                  </a:lnTo>
                  <a:cubicBezTo>
                    <a:pt x="70869" y="160788"/>
                    <a:pt x="71060" y="163264"/>
                    <a:pt x="72298" y="164883"/>
                  </a:cubicBezTo>
                  <a:cubicBezTo>
                    <a:pt x="72994" y="165817"/>
                    <a:pt x="73955" y="166522"/>
                    <a:pt x="75060" y="166883"/>
                  </a:cubicBezTo>
                  <a:cubicBezTo>
                    <a:pt x="75632" y="166883"/>
                    <a:pt x="76584" y="166883"/>
                    <a:pt x="76489" y="166312"/>
                  </a:cubicBezTo>
                  <a:cubicBezTo>
                    <a:pt x="76565" y="166026"/>
                    <a:pt x="76565" y="165731"/>
                    <a:pt x="76489" y="165455"/>
                  </a:cubicBezTo>
                  <a:cubicBezTo>
                    <a:pt x="75537" y="164217"/>
                    <a:pt x="74394" y="163264"/>
                    <a:pt x="73441" y="162121"/>
                  </a:cubicBezTo>
                  <a:cubicBezTo>
                    <a:pt x="72365" y="160959"/>
                    <a:pt x="71669" y="159502"/>
                    <a:pt x="71441" y="157930"/>
                  </a:cubicBezTo>
                  <a:cubicBezTo>
                    <a:pt x="71441" y="157454"/>
                    <a:pt x="72489" y="157930"/>
                    <a:pt x="72870" y="157930"/>
                  </a:cubicBezTo>
                  <a:cubicBezTo>
                    <a:pt x="73250" y="157930"/>
                    <a:pt x="73537" y="159359"/>
                    <a:pt x="74108" y="159835"/>
                  </a:cubicBezTo>
                  <a:cubicBezTo>
                    <a:pt x="74679" y="160311"/>
                    <a:pt x="74108" y="159835"/>
                    <a:pt x="74108" y="159835"/>
                  </a:cubicBezTo>
                  <a:cubicBezTo>
                    <a:pt x="74108" y="159835"/>
                    <a:pt x="74584" y="158978"/>
                    <a:pt x="74108" y="158311"/>
                  </a:cubicBezTo>
                  <a:cubicBezTo>
                    <a:pt x="73632" y="157644"/>
                    <a:pt x="73632" y="156692"/>
                    <a:pt x="74108" y="156406"/>
                  </a:cubicBezTo>
                  <a:cubicBezTo>
                    <a:pt x="75213" y="157797"/>
                    <a:pt x="76051" y="159378"/>
                    <a:pt x="76584" y="161073"/>
                  </a:cubicBezTo>
                  <a:cubicBezTo>
                    <a:pt x="77565" y="163311"/>
                    <a:pt x="79375" y="165083"/>
                    <a:pt x="81633" y="166026"/>
                  </a:cubicBezTo>
                  <a:lnTo>
                    <a:pt x="82490" y="166026"/>
                  </a:lnTo>
                  <a:cubicBezTo>
                    <a:pt x="83062" y="166026"/>
                    <a:pt x="83157" y="164788"/>
                    <a:pt x="82490" y="163931"/>
                  </a:cubicBezTo>
                  <a:cubicBezTo>
                    <a:pt x="82071" y="163131"/>
                    <a:pt x="81594" y="162369"/>
                    <a:pt x="81061" y="161645"/>
                  </a:cubicBezTo>
                  <a:cubicBezTo>
                    <a:pt x="80309" y="160654"/>
                    <a:pt x="79699" y="159568"/>
                    <a:pt x="79251" y="158407"/>
                  </a:cubicBezTo>
                  <a:cubicBezTo>
                    <a:pt x="78775" y="157358"/>
                    <a:pt x="78489" y="155835"/>
                    <a:pt x="79251" y="155263"/>
                  </a:cubicBezTo>
                  <a:cubicBezTo>
                    <a:pt x="80013" y="154692"/>
                    <a:pt x="80966" y="155263"/>
                    <a:pt x="81537" y="156597"/>
                  </a:cubicBezTo>
                  <a:cubicBezTo>
                    <a:pt x="82014" y="157568"/>
                    <a:pt x="82595" y="158492"/>
                    <a:pt x="83252" y="159359"/>
                  </a:cubicBezTo>
                  <a:cubicBezTo>
                    <a:pt x="84014" y="160121"/>
                    <a:pt x="85157" y="160026"/>
                    <a:pt x="85252" y="159359"/>
                  </a:cubicBezTo>
                  <a:cubicBezTo>
                    <a:pt x="85347" y="158950"/>
                    <a:pt x="85347" y="158530"/>
                    <a:pt x="85252" y="158121"/>
                  </a:cubicBezTo>
                  <a:cubicBezTo>
                    <a:pt x="84738" y="157349"/>
                    <a:pt x="84166" y="156615"/>
                    <a:pt x="83538" y="155930"/>
                  </a:cubicBezTo>
                  <a:cubicBezTo>
                    <a:pt x="82918" y="155244"/>
                    <a:pt x="82547" y="154377"/>
                    <a:pt x="82490" y="153453"/>
                  </a:cubicBezTo>
                  <a:cubicBezTo>
                    <a:pt x="82490" y="152691"/>
                    <a:pt x="82490" y="152406"/>
                    <a:pt x="83538" y="152501"/>
                  </a:cubicBezTo>
                  <a:cubicBezTo>
                    <a:pt x="84585" y="152596"/>
                    <a:pt x="84681" y="153358"/>
                    <a:pt x="84966" y="154025"/>
                  </a:cubicBezTo>
                  <a:lnTo>
                    <a:pt x="87729" y="159263"/>
                  </a:lnTo>
                  <a:cubicBezTo>
                    <a:pt x="88110" y="160111"/>
                    <a:pt x="88595" y="160912"/>
                    <a:pt x="89157" y="161645"/>
                  </a:cubicBezTo>
                  <a:cubicBezTo>
                    <a:pt x="89615" y="162369"/>
                    <a:pt x="90329" y="162883"/>
                    <a:pt x="91158" y="163074"/>
                  </a:cubicBezTo>
                  <a:cubicBezTo>
                    <a:pt x="91520" y="163264"/>
                    <a:pt x="91939" y="163264"/>
                    <a:pt x="92300" y="163074"/>
                  </a:cubicBezTo>
                  <a:cubicBezTo>
                    <a:pt x="92596" y="162607"/>
                    <a:pt x="92596" y="162016"/>
                    <a:pt x="92300" y="161549"/>
                  </a:cubicBezTo>
                  <a:cubicBezTo>
                    <a:pt x="92091" y="161140"/>
                    <a:pt x="91805" y="160788"/>
                    <a:pt x="91443" y="160502"/>
                  </a:cubicBezTo>
                  <a:cubicBezTo>
                    <a:pt x="90376" y="159492"/>
                    <a:pt x="89510" y="158301"/>
                    <a:pt x="88872" y="156978"/>
                  </a:cubicBezTo>
                  <a:cubicBezTo>
                    <a:pt x="88872" y="156406"/>
                    <a:pt x="88872" y="155739"/>
                    <a:pt x="88872" y="155358"/>
                  </a:cubicBezTo>
                  <a:cubicBezTo>
                    <a:pt x="89091" y="155168"/>
                    <a:pt x="89415" y="155168"/>
                    <a:pt x="89633" y="155358"/>
                  </a:cubicBezTo>
                  <a:cubicBezTo>
                    <a:pt x="90367" y="155787"/>
                    <a:pt x="90958" y="156415"/>
                    <a:pt x="91348" y="157168"/>
                  </a:cubicBezTo>
                  <a:cubicBezTo>
                    <a:pt x="91748" y="157968"/>
                    <a:pt x="92262" y="158702"/>
                    <a:pt x="92872" y="159359"/>
                  </a:cubicBezTo>
                  <a:cubicBezTo>
                    <a:pt x="93539" y="159359"/>
                    <a:pt x="94491" y="159930"/>
                    <a:pt x="94777" y="159359"/>
                  </a:cubicBezTo>
                  <a:cubicBezTo>
                    <a:pt x="95034" y="158720"/>
                    <a:pt x="95034" y="157997"/>
                    <a:pt x="94777" y="157358"/>
                  </a:cubicBezTo>
                  <a:cubicBezTo>
                    <a:pt x="94387" y="156835"/>
                    <a:pt x="93939" y="156358"/>
                    <a:pt x="93444" y="155930"/>
                  </a:cubicBezTo>
                  <a:cubicBezTo>
                    <a:pt x="91796" y="154435"/>
                    <a:pt x="90386" y="152701"/>
                    <a:pt x="89253" y="150786"/>
                  </a:cubicBezTo>
                  <a:cubicBezTo>
                    <a:pt x="89253" y="150120"/>
                    <a:pt x="88586" y="149262"/>
                    <a:pt x="89253" y="148786"/>
                  </a:cubicBezTo>
                  <a:cubicBezTo>
                    <a:pt x="89919" y="148310"/>
                    <a:pt x="89919" y="148786"/>
                    <a:pt x="90205" y="148786"/>
                  </a:cubicBezTo>
                  <a:cubicBezTo>
                    <a:pt x="90538" y="149091"/>
                    <a:pt x="90834" y="149443"/>
                    <a:pt x="91062" y="149834"/>
                  </a:cubicBezTo>
                  <a:lnTo>
                    <a:pt x="92491" y="151739"/>
                  </a:lnTo>
                  <a:cubicBezTo>
                    <a:pt x="92929" y="152501"/>
                    <a:pt x="93596" y="153101"/>
                    <a:pt x="94396" y="153453"/>
                  </a:cubicBezTo>
                  <a:cubicBezTo>
                    <a:pt x="94949" y="153625"/>
                    <a:pt x="95539" y="153320"/>
                    <a:pt x="95710" y="152767"/>
                  </a:cubicBezTo>
                  <a:cubicBezTo>
                    <a:pt x="95768" y="152587"/>
                    <a:pt x="95768" y="152396"/>
                    <a:pt x="95730" y="152215"/>
                  </a:cubicBezTo>
                  <a:cubicBezTo>
                    <a:pt x="95530" y="151415"/>
                    <a:pt x="95053" y="150710"/>
                    <a:pt x="94396" y="150215"/>
                  </a:cubicBezTo>
                  <a:cubicBezTo>
                    <a:pt x="93929" y="149719"/>
                    <a:pt x="93520" y="149177"/>
                    <a:pt x="93158" y="148596"/>
                  </a:cubicBezTo>
                  <a:cubicBezTo>
                    <a:pt x="93063" y="148253"/>
                    <a:pt x="93063" y="147891"/>
                    <a:pt x="93158" y="147548"/>
                  </a:cubicBezTo>
                  <a:cubicBezTo>
                    <a:pt x="93158" y="146786"/>
                    <a:pt x="94587" y="146881"/>
                    <a:pt x="95253" y="147548"/>
                  </a:cubicBezTo>
                  <a:cubicBezTo>
                    <a:pt x="95958" y="148348"/>
                    <a:pt x="96482" y="149291"/>
                    <a:pt x="96777" y="150310"/>
                  </a:cubicBezTo>
                  <a:cubicBezTo>
                    <a:pt x="97178" y="151272"/>
                    <a:pt x="97654" y="152196"/>
                    <a:pt x="98206" y="153073"/>
                  </a:cubicBezTo>
                  <a:cubicBezTo>
                    <a:pt x="98387" y="153282"/>
                    <a:pt x="98616" y="153444"/>
                    <a:pt x="98873" y="153549"/>
                  </a:cubicBezTo>
                  <a:cubicBezTo>
                    <a:pt x="99282" y="153577"/>
                    <a:pt x="99663" y="153349"/>
                    <a:pt x="99825" y="152977"/>
                  </a:cubicBezTo>
                  <a:cubicBezTo>
                    <a:pt x="99911" y="152701"/>
                    <a:pt x="99911" y="152396"/>
                    <a:pt x="99825" y="152120"/>
                  </a:cubicBezTo>
                  <a:cubicBezTo>
                    <a:pt x="99930" y="150805"/>
                    <a:pt x="99444" y="149510"/>
                    <a:pt x="98492" y="148596"/>
                  </a:cubicBezTo>
                  <a:cubicBezTo>
                    <a:pt x="97587" y="147757"/>
                    <a:pt x="96730" y="146862"/>
                    <a:pt x="95920" y="145929"/>
                  </a:cubicBezTo>
                  <a:cubicBezTo>
                    <a:pt x="95472" y="145404"/>
                    <a:pt x="95263" y="144709"/>
                    <a:pt x="95349" y="144024"/>
                  </a:cubicBezTo>
                  <a:cubicBezTo>
                    <a:pt x="95644" y="143652"/>
                    <a:pt x="96187" y="143595"/>
                    <a:pt x="96558" y="143890"/>
                  </a:cubicBezTo>
                  <a:cubicBezTo>
                    <a:pt x="96606" y="143928"/>
                    <a:pt x="96644" y="143976"/>
                    <a:pt x="96682" y="144024"/>
                  </a:cubicBezTo>
                  <a:cubicBezTo>
                    <a:pt x="97196" y="144443"/>
                    <a:pt x="97616" y="144957"/>
                    <a:pt x="97920" y="145547"/>
                  </a:cubicBezTo>
                  <a:cubicBezTo>
                    <a:pt x="98149" y="145938"/>
                    <a:pt x="98406" y="146319"/>
                    <a:pt x="98682" y="146690"/>
                  </a:cubicBezTo>
                  <a:cubicBezTo>
                    <a:pt x="98920" y="147033"/>
                    <a:pt x="99311" y="147243"/>
                    <a:pt x="99730" y="147262"/>
                  </a:cubicBezTo>
                  <a:cubicBezTo>
                    <a:pt x="100397" y="147262"/>
                    <a:pt x="100492" y="146119"/>
                    <a:pt x="99730" y="145262"/>
                  </a:cubicBezTo>
                  <a:cubicBezTo>
                    <a:pt x="98968" y="144404"/>
                    <a:pt x="98873" y="143738"/>
                    <a:pt x="98492" y="142881"/>
                  </a:cubicBezTo>
                  <a:cubicBezTo>
                    <a:pt x="98111" y="142023"/>
                    <a:pt x="98492" y="142119"/>
                    <a:pt x="98968" y="142023"/>
                  </a:cubicBezTo>
                  <a:cubicBezTo>
                    <a:pt x="99273" y="141785"/>
                    <a:pt x="99711" y="141785"/>
                    <a:pt x="100016" y="142023"/>
                  </a:cubicBezTo>
                  <a:cubicBezTo>
                    <a:pt x="100349" y="142328"/>
                    <a:pt x="100644" y="142681"/>
                    <a:pt x="100873" y="143071"/>
                  </a:cubicBezTo>
                  <a:cubicBezTo>
                    <a:pt x="101435" y="144033"/>
                    <a:pt x="102102" y="144928"/>
                    <a:pt x="102873" y="145738"/>
                  </a:cubicBezTo>
                  <a:cubicBezTo>
                    <a:pt x="103454" y="146490"/>
                    <a:pt x="104407" y="146853"/>
                    <a:pt x="105350" y="146690"/>
                  </a:cubicBezTo>
                  <a:cubicBezTo>
                    <a:pt x="105893" y="146595"/>
                    <a:pt x="106264" y="146090"/>
                    <a:pt x="106207" y="145547"/>
                  </a:cubicBezTo>
                  <a:cubicBezTo>
                    <a:pt x="106264" y="145300"/>
                    <a:pt x="106264" y="145034"/>
                    <a:pt x="106207" y="144786"/>
                  </a:cubicBezTo>
                  <a:cubicBezTo>
                    <a:pt x="105598" y="143452"/>
                    <a:pt x="104683" y="142281"/>
                    <a:pt x="103540" y="141356"/>
                  </a:cubicBezTo>
                  <a:cubicBezTo>
                    <a:pt x="102940" y="140937"/>
                    <a:pt x="102454" y="140385"/>
                    <a:pt x="102112" y="139737"/>
                  </a:cubicBezTo>
                  <a:cubicBezTo>
                    <a:pt x="101892" y="139357"/>
                    <a:pt x="101892" y="138880"/>
                    <a:pt x="102112" y="138499"/>
                  </a:cubicBezTo>
                  <a:cubicBezTo>
                    <a:pt x="102112" y="138499"/>
                    <a:pt x="102778" y="138499"/>
                    <a:pt x="103064" y="138499"/>
                  </a:cubicBezTo>
                  <a:cubicBezTo>
                    <a:pt x="103407" y="138614"/>
                    <a:pt x="103769" y="138614"/>
                    <a:pt x="104112" y="138499"/>
                  </a:cubicBezTo>
                  <a:cubicBezTo>
                    <a:pt x="104112" y="138499"/>
                    <a:pt x="104588" y="137832"/>
                    <a:pt x="104588" y="137356"/>
                  </a:cubicBezTo>
                  <a:cubicBezTo>
                    <a:pt x="104674" y="136880"/>
                    <a:pt x="104674" y="136404"/>
                    <a:pt x="104588" y="135927"/>
                  </a:cubicBezTo>
                  <a:lnTo>
                    <a:pt x="104588" y="134879"/>
                  </a:lnTo>
                  <a:cubicBezTo>
                    <a:pt x="104588" y="134213"/>
                    <a:pt x="104588" y="133451"/>
                    <a:pt x="105064" y="133260"/>
                  </a:cubicBezTo>
                  <a:cubicBezTo>
                    <a:pt x="105540" y="133070"/>
                    <a:pt x="105826" y="133260"/>
                    <a:pt x="106112" y="133927"/>
                  </a:cubicBezTo>
                  <a:cubicBezTo>
                    <a:pt x="106369" y="134365"/>
                    <a:pt x="106531" y="134851"/>
                    <a:pt x="106588" y="135356"/>
                  </a:cubicBezTo>
                  <a:lnTo>
                    <a:pt x="106588" y="136880"/>
                  </a:lnTo>
                  <a:lnTo>
                    <a:pt x="106588" y="136880"/>
                  </a:lnTo>
                  <a:cubicBezTo>
                    <a:pt x="106588" y="136880"/>
                    <a:pt x="107160" y="137737"/>
                    <a:pt x="107445" y="137737"/>
                  </a:cubicBezTo>
                  <a:cubicBezTo>
                    <a:pt x="107731" y="137737"/>
                    <a:pt x="108398" y="136785"/>
                    <a:pt x="108493" y="135737"/>
                  </a:cubicBezTo>
                  <a:cubicBezTo>
                    <a:pt x="108503" y="134556"/>
                    <a:pt x="108179" y="133403"/>
                    <a:pt x="107541" y="132403"/>
                  </a:cubicBezTo>
                  <a:cubicBezTo>
                    <a:pt x="107226" y="131908"/>
                    <a:pt x="106998" y="131355"/>
                    <a:pt x="106874" y="130784"/>
                  </a:cubicBezTo>
                  <a:cubicBezTo>
                    <a:pt x="106874" y="129165"/>
                    <a:pt x="106874" y="129450"/>
                    <a:pt x="106874" y="128593"/>
                  </a:cubicBezTo>
                  <a:lnTo>
                    <a:pt x="106874" y="128593"/>
                  </a:lnTo>
                  <a:cubicBezTo>
                    <a:pt x="107636" y="130688"/>
                    <a:pt x="108017" y="129832"/>
                    <a:pt x="108588" y="130498"/>
                  </a:cubicBezTo>
                  <a:cubicBezTo>
                    <a:pt x="109055" y="131346"/>
                    <a:pt x="109284" y="132298"/>
                    <a:pt x="109255" y="133260"/>
                  </a:cubicBezTo>
                  <a:cubicBezTo>
                    <a:pt x="109255" y="134117"/>
                    <a:pt x="109827" y="135356"/>
                    <a:pt x="110589" y="135356"/>
                  </a:cubicBezTo>
                  <a:cubicBezTo>
                    <a:pt x="111350" y="135356"/>
                    <a:pt x="111350" y="134594"/>
                    <a:pt x="111255" y="133832"/>
                  </a:cubicBezTo>
                  <a:cubicBezTo>
                    <a:pt x="111046" y="133080"/>
                    <a:pt x="110894" y="132317"/>
                    <a:pt x="110779" y="131546"/>
                  </a:cubicBezTo>
                  <a:cubicBezTo>
                    <a:pt x="110636" y="131212"/>
                    <a:pt x="110636" y="130831"/>
                    <a:pt x="110779" y="130498"/>
                  </a:cubicBezTo>
                  <a:cubicBezTo>
                    <a:pt x="108683" y="128326"/>
                    <a:pt x="106712" y="126031"/>
                    <a:pt x="104874" y="123640"/>
                  </a:cubicBezTo>
                  <a:cubicBezTo>
                    <a:pt x="101940" y="119058"/>
                    <a:pt x="99578" y="114124"/>
                    <a:pt x="97825" y="108972"/>
                  </a:cubicBezTo>
                  <a:cubicBezTo>
                    <a:pt x="91729" y="93351"/>
                    <a:pt x="86395" y="77444"/>
                    <a:pt x="80966" y="61347"/>
                  </a:cubicBezTo>
                  <a:lnTo>
                    <a:pt x="75346" y="44963"/>
                  </a:lnTo>
                  <a:cubicBezTo>
                    <a:pt x="73537" y="39439"/>
                    <a:pt x="71727" y="34010"/>
                    <a:pt x="70107" y="28581"/>
                  </a:cubicBezTo>
                  <a:cubicBezTo>
                    <a:pt x="67821" y="20961"/>
                    <a:pt x="66107" y="13245"/>
                    <a:pt x="64107" y="5530"/>
                  </a:cubicBezTo>
                  <a:cubicBezTo>
                    <a:pt x="63907" y="5883"/>
                    <a:pt x="63907" y="6320"/>
                    <a:pt x="64107" y="6673"/>
                  </a:cubicBezTo>
                  <a:cubicBezTo>
                    <a:pt x="64059" y="7149"/>
                    <a:pt x="64059" y="7626"/>
                    <a:pt x="64107" y="8102"/>
                  </a:cubicBezTo>
                  <a:lnTo>
                    <a:pt x="64107" y="9149"/>
                  </a:lnTo>
                  <a:cubicBezTo>
                    <a:pt x="64107" y="9816"/>
                    <a:pt x="64107" y="10578"/>
                    <a:pt x="64107" y="10769"/>
                  </a:cubicBezTo>
                  <a:cubicBezTo>
                    <a:pt x="64107" y="10959"/>
                    <a:pt x="63345" y="10769"/>
                    <a:pt x="63059" y="10102"/>
                  </a:cubicBezTo>
                  <a:cubicBezTo>
                    <a:pt x="62802" y="9664"/>
                    <a:pt x="62640" y="9178"/>
                    <a:pt x="62583" y="8673"/>
                  </a:cubicBezTo>
                  <a:lnTo>
                    <a:pt x="62583" y="7149"/>
                  </a:lnTo>
                  <a:lnTo>
                    <a:pt x="62583" y="7149"/>
                  </a:lnTo>
                  <a:cubicBezTo>
                    <a:pt x="62583" y="7149"/>
                    <a:pt x="62106" y="6292"/>
                    <a:pt x="61821" y="6292"/>
                  </a:cubicBezTo>
                  <a:cubicBezTo>
                    <a:pt x="61535" y="6292"/>
                    <a:pt x="60868" y="7245"/>
                    <a:pt x="60868" y="8292"/>
                  </a:cubicBezTo>
                  <a:cubicBezTo>
                    <a:pt x="60830" y="9464"/>
                    <a:pt x="61135" y="10616"/>
                    <a:pt x="61725" y="11626"/>
                  </a:cubicBezTo>
                  <a:cubicBezTo>
                    <a:pt x="61725" y="12197"/>
                    <a:pt x="62392" y="12579"/>
                    <a:pt x="62392" y="13245"/>
                  </a:cubicBezTo>
                  <a:cubicBezTo>
                    <a:pt x="62392" y="13912"/>
                    <a:pt x="62392" y="14579"/>
                    <a:pt x="62392" y="15341"/>
                  </a:cubicBezTo>
                  <a:lnTo>
                    <a:pt x="62392" y="15341"/>
                  </a:lnTo>
                  <a:cubicBezTo>
                    <a:pt x="61535" y="13340"/>
                    <a:pt x="61154" y="14198"/>
                    <a:pt x="60582" y="13436"/>
                  </a:cubicBezTo>
                  <a:cubicBezTo>
                    <a:pt x="60135" y="12617"/>
                    <a:pt x="59935" y="11693"/>
                    <a:pt x="60011" y="10769"/>
                  </a:cubicBezTo>
                  <a:cubicBezTo>
                    <a:pt x="60011" y="9816"/>
                    <a:pt x="59344" y="8673"/>
                    <a:pt x="58677" y="8578"/>
                  </a:cubicBezTo>
                  <a:cubicBezTo>
                    <a:pt x="58011" y="8483"/>
                    <a:pt x="57915" y="9435"/>
                    <a:pt x="58011" y="10198"/>
                  </a:cubicBezTo>
                  <a:cubicBezTo>
                    <a:pt x="58106" y="10959"/>
                    <a:pt x="58011" y="11721"/>
                    <a:pt x="58011" y="12483"/>
                  </a:cubicBezTo>
                  <a:cubicBezTo>
                    <a:pt x="58011" y="13245"/>
                    <a:pt x="58011" y="14007"/>
                    <a:pt x="57249" y="13817"/>
                  </a:cubicBezTo>
                  <a:cubicBezTo>
                    <a:pt x="56487" y="13626"/>
                    <a:pt x="56201" y="12388"/>
                    <a:pt x="56106" y="11436"/>
                  </a:cubicBezTo>
                  <a:lnTo>
                    <a:pt x="56106" y="8102"/>
                  </a:lnTo>
                  <a:cubicBezTo>
                    <a:pt x="56201" y="7530"/>
                    <a:pt x="56201" y="6959"/>
                    <a:pt x="56106" y="6387"/>
                  </a:cubicBezTo>
                  <a:cubicBezTo>
                    <a:pt x="56106" y="5816"/>
                    <a:pt x="55439" y="5244"/>
                    <a:pt x="54963" y="5340"/>
                  </a:cubicBezTo>
                  <a:cubicBezTo>
                    <a:pt x="54487" y="5435"/>
                    <a:pt x="54296" y="6101"/>
                    <a:pt x="54200" y="6768"/>
                  </a:cubicBezTo>
                  <a:cubicBezTo>
                    <a:pt x="54105" y="7721"/>
                    <a:pt x="54105" y="8673"/>
                    <a:pt x="54200" y="9626"/>
                  </a:cubicBezTo>
                  <a:cubicBezTo>
                    <a:pt x="54200" y="10769"/>
                    <a:pt x="54772" y="12293"/>
                    <a:pt x="54200" y="12674"/>
                  </a:cubicBezTo>
                  <a:cubicBezTo>
                    <a:pt x="53629" y="13055"/>
                    <a:pt x="52962" y="12674"/>
                    <a:pt x="52677" y="11436"/>
                  </a:cubicBezTo>
                  <a:cubicBezTo>
                    <a:pt x="52438" y="10693"/>
                    <a:pt x="52438" y="9892"/>
                    <a:pt x="52677" y="9149"/>
                  </a:cubicBezTo>
                  <a:cubicBezTo>
                    <a:pt x="53115" y="8112"/>
                    <a:pt x="53115" y="6950"/>
                    <a:pt x="52677" y="5911"/>
                  </a:cubicBezTo>
                  <a:cubicBezTo>
                    <a:pt x="52238" y="5387"/>
                    <a:pt x="51457" y="5311"/>
                    <a:pt x="50934" y="5749"/>
                  </a:cubicBezTo>
                  <a:cubicBezTo>
                    <a:pt x="50876" y="5797"/>
                    <a:pt x="50819" y="5854"/>
                    <a:pt x="50772" y="5911"/>
                  </a:cubicBezTo>
                  <a:cubicBezTo>
                    <a:pt x="50305" y="6607"/>
                    <a:pt x="50095" y="7454"/>
                    <a:pt x="50200" y="8292"/>
                  </a:cubicBezTo>
                  <a:lnTo>
                    <a:pt x="50200" y="10959"/>
                  </a:lnTo>
                  <a:cubicBezTo>
                    <a:pt x="50200" y="10959"/>
                    <a:pt x="50200" y="12007"/>
                    <a:pt x="50200" y="12007"/>
                  </a:cubicBezTo>
                  <a:cubicBezTo>
                    <a:pt x="49257" y="10645"/>
                    <a:pt x="48886" y="8969"/>
                    <a:pt x="49152" y="7340"/>
                  </a:cubicBezTo>
                  <a:cubicBezTo>
                    <a:pt x="49248" y="6806"/>
                    <a:pt x="49248" y="6254"/>
                    <a:pt x="49152" y="5721"/>
                  </a:cubicBezTo>
                  <a:cubicBezTo>
                    <a:pt x="49152" y="5149"/>
                    <a:pt x="48676" y="4387"/>
                    <a:pt x="48200" y="4482"/>
                  </a:cubicBezTo>
                  <a:lnTo>
                    <a:pt x="48200" y="4482"/>
                  </a:lnTo>
                  <a:cubicBezTo>
                    <a:pt x="47485" y="5435"/>
                    <a:pt x="47209" y="6644"/>
                    <a:pt x="47438" y="7816"/>
                  </a:cubicBezTo>
                  <a:cubicBezTo>
                    <a:pt x="47438" y="8864"/>
                    <a:pt x="48105" y="10102"/>
                    <a:pt x="47438" y="10864"/>
                  </a:cubicBezTo>
                  <a:cubicBezTo>
                    <a:pt x="46047" y="8797"/>
                    <a:pt x="45628" y="6216"/>
                    <a:pt x="46295" y="3815"/>
                  </a:cubicBezTo>
                  <a:cubicBezTo>
                    <a:pt x="46543" y="3206"/>
                    <a:pt x="46704" y="2568"/>
                    <a:pt x="46771" y="1911"/>
                  </a:cubicBezTo>
                  <a:cubicBezTo>
                    <a:pt x="46876" y="1130"/>
                    <a:pt x="46590" y="349"/>
                    <a:pt x="46009" y="-185"/>
                  </a:cubicBezTo>
                  <a:cubicBezTo>
                    <a:pt x="45609" y="-470"/>
                    <a:pt x="45076" y="-470"/>
                    <a:pt x="44675" y="-185"/>
                  </a:cubicBezTo>
                  <a:cubicBezTo>
                    <a:pt x="43514" y="643"/>
                    <a:pt x="42866" y="2016"/>
                    <a:pt x="42961" y="3435"/>
                  </a:cubicBezTo>
                  <a:cubicBezTo>
                    <a:pt x="43218" y="5140"/>
                    <a:pt x="43599" y="6835"/>
                    <a:pt x="44104" y="8483"/>
                  </a:cubicBezTo>
                  <a:cubicBezTo>
                    <a:pt x="44104" y="9149"/>
                    <a:pt x="44104" y="9816"/>
                    <a:pt x="44104" y="10102"/>
                  </a:cubicBezTo>
                  <a:cubicBezTo>
                    <a:pt x="44104" y="10388"/>
                    <a:pt x="42866" y="10102"/>
                    <a:pt x="42485" y="9149"/>
                  </a:cubicBezTo>
                  <a:cubicBezTo>
                    <a:pt x="42390" y="8359"/>
                    <a:pt x="42390" y="7559"/>
                    <a:pt x="42485" y="6768"/>
                  </a:cubicBezTo>
                  <a:cubicBezTo>
                    <a:pt x="42418" y="5959"/>
                    <a:pt x="42047" y="5206"/>
                    <a:pt x="41437" y="4673"/>
                  </a:cubicBezTo>
                  <a:cubicBezTo>
                    <a:pt x="40675" y="4101"/>
                    <a:pt x="39913" y="4673"/>
                    <a:pt x="39723" y="5530"/>
                  </a:cubicBezTo>
                  <a:cubicBezTo>
                    <a:pt x="39542" y="6502"/>
                    <a:pt x="39542" y="7502"/>
                    <a:pt x="39723" y="8483"/>
                  </a:cubicBezTo>
                  <a:lnTo>
                    <a:pt x="39723" y="10102"/>
                  </a:lnTo>
                  <a:cubicBezTo>
                    <a:pt x="38342" y="8483"/>
                    <a:pt x="37446" y="6502"/>
                    <a:pt x="37151" y="4387"/>
                  </a:cubicBezTo>
                  <a:cubicBezTo>
                    <a:pt x="37189" y="3844"/>
                    <a:pt x="37189" y="3311"/>
                    <a:pt x="37151" y="2768"/>
                  </a:cubicBezTo>
                  <a:cubicBezTo>
                    <a:pt x="37151" y="2768"/>
                    <a:pt x="36579" y="1720"/>
                    <a:pt x="36198" y="1625"/>
                  </a:cubicBezTo>
                  <a:lnTo>
                    <a:pt x="35627" y="1625"/>
                  </a:lnTo>
                  <a:cubicBezTo>
                    <a:pt x="34770" y="2196"/>
                    <a:pt x="34770" y="3815"/>
                    <a:pt x="35150" y="5149"/>
                  </a:cubicBezTo>
                  <a:cubicBezTo>
                    <a:pt x="35589" y="6463"/>
                    <a:pt x="36132" y="7730"/>
                    <a:pt x="36770" y="8959"/>
                  </a:cubicBezTo>
                  <a:cubicBezTo>
                    <a:pt x="36770" y="9531"/>
                    <a:pt x="36770" y="10292"/>
                    <a:pt x="36770" y="10292"/>
                  </a:cubicBezTo>
                  <a:cubicBezTo>
                    <a:pt x="35437" y="8864"/>
                    <a:pt x="35150" y="6387"/>
                    <a:pt x="34008" y="4768"/>
                  </a:cubicBezTo>
                  <a:cubicBezTo>
                    <a:pt x="33293" y="3854"/>
                    <a:pt x="32341" y="3158"/>
                    <a:pt x="31245" y="2768"/>
                  </a:cubicBezTo>
                  <a:cubicBezTo>
                    <a:pt x="30579" y="2768"/>
                    <a:pt x="29721" y="2768"/>
                    <a:pt x="29817" y="3339"/>
                  </a:cubicBezTo>
                  <a:cubicBezTo>
                    <a:pt x="29740" y="3625"/>
                    <a:pt x="29740" y="3911"/>
                    <a:pt x="29817" y="4197"/>
                  </a:cubicBezTo>
                  <a:cubicBezTo>
                    <a:pt x="30769" y="5435"/>
                    <a:pt x="31912" y="6387"/>
                    <a:pt x="32865" y="7530"/>
                  </a:cubicBezTo>
                  <a:cubicBezTo>
                    <a:pt x="33903" y="8721"/>
                    <a:pt x="34598" y="10168"/>
                    <a:pt x="34865" y="11721"/>
                  </a:cubicBezTo>
                  <a:cubicBezTo>
                    <a:pt x="34865" y="12197"/>
                    <a:pt x="33817" y="11721"/>
                    <a:pt x="33436" y="11721"/>
                  </a:cubicBezTo>
                  <a:cubicBezTo>
                    <a:pt x="33093" y="11064"/>
                    <a:pt x="32712" y="10426"/>
                    <a:pt x="32293" y="9816"/>
                  </a:cubicBezTo>
                  <a:cubicBezTo>
                    <a:pt x="32293" y="9816"/>
                    <a:pt x="32293" y="9816"/>
                    <a:pt x="31817" y="9816"/>
                  </a:cubicBezTo>
                  <a:cubicBezTo>
                    <a:pt x="31341" y="9816"/>
                    <a:pt x="31341" y="10674"/>
                    <a:pt x="31817" y="11341"/>
                  </a:cubicBezTo>
                  <a:cubicBezTo>
                    <a:pt x="32293" y="12007"/>
                    <a:pt x="32388" y="12960"/>
                    <a:pt x="31817" y="13245"/>
                  </a:cubicBezTo>
                  <a:cubicBezTo>
                    <a:pt x="30741" y="11845"/>
                    <a:pt x="29940" y="10264"/>
                    <a:pt x="29436" y="8578"/>
                  </a:cubicBezTo>
                  <a:cubicBezTo>
                    <a:pt x="28455" y="6340"/>
                    <a:pt x="26645" y="4568"/>
                    <a:pt x="24387" y="3625"/>
                  </a:cubicBezTo>
                  <a:cubicBezTo>
                    <a:pt x="24111" y="3530"/>
                    <a:pt x="23806" y="3530"/>
                    <a:pt x="23530" y="3625"/>
                  </a:cubicBezTo>
                  <a:cubicBezTo>
                    <a:pt x="22958" y="3625"/>
                    <a:pt x="22863" y="4958"/>
                    <a:pt x="23530" y="5816"/>
                  </a:cubicBezTo>
                  <a:cubicBezTo>
                    <a:pt x="23863" y="6607"/>
                    <a:pt x="24311" y="7349"/>
                    <a:pt x="24864" y="8006"/>
                  </a:cubicBezTo>
                  <a:cubicBezTo>
                    <a:pt x="25597" y="9007"/>
                    <a:pt x="26207" y="10092"/>
                    <a:pt x="26673" y="11245"/>
                  </a:cubicBezTo>
                  <a:cubicBezTo>
                    <a:pt x="27150" y="12388"/>
                    <a:pt x="27531" y="13912"/>
                    <a:pt x="26673" y="14389"/>
                  </a:cubicBezTo>
                  <a:cubicBezTo>
                    <a:pt x="25816" y="14865"/>
                    <a:pt x="25054" y="14389"/>
                    <a:pt x="24483" y="13150"/>
                  </a:cubicBezTo>
                  <a:cubicBezTo>
                    <a:pt x="24044" y="12150"/>
                    <a:pt x="23473" y="11226"/>
                    <a:pt x="22768" y="10388"/>
                  </a:cubicBezTo>
                  <a:cubicBezTo>
                    <a:pt x="22006" y="9626"/>
                    <a:pt x="20863" y="9626"/>
                    <a:pt x="20768" y="10388"/>
                  </a:cubicBezTo>
                  <a:cubicBezTo>
                    <a:pt x="20682" y="10769"/>
                    <a:pt x="20682" y="11150"/>
                    <a:pt x="20768" y="11531"/>
                  </a:cubicBezTo>
                  <a:cubicBezTo>
                    <a:pt x="21282" y="12302"/>
                    <a:pt x="21854" y="13036"/>
                    <a:pt x="22482" y="13722"/>
                  </a:cubicBezTo>
                  <a:cubicBezTo>
                    <a:pt x="23102" y="14446"/>
                    <a:pt x="23473" y="15341"/>
                    <a:pt x="23530" y="16293"/>
                  </a:cubicBezTo>
                  <a:cubicBezTo>
                    <a:pt x="23530" y="16817"/>
                    <a:pt x="23111" y="17246"/>
                    <a:pt x="22578" y="17255"/>
                  </a:cubicBezTo>
                  <a:cubicBezTo>
                    <a:pt x="22549" y="17255"/>
                    <a:pt x="22511" y="17246"/>
                    <a:pt x="22482" y="17246"/>
                  </a:cubicBezTo>
                  <a:cubicBezTo>
                    <a:pt x="21911" y="17246"/>
                    <a:pt x="21435" y="16293"/>
                    <a:pt x="21054" y="15626"/>
                  </a:cubicBezTo>
                  <a:lnTo>
                    <a:pt x="18387" y="10388"/>
                  </a:lnTo>
                  <a:cubicBezTo>
                    <a:pt x="17968" y="9559"/>
                    <a:pt x="17491" y="8769"/>
                    <a:pt x="16958" y="8006"/>
                  </a:cubicBezTo>
                  <a:cubicBezTo>
                    <a:pt x="16482" y="7283"/>
                    <a:pt x="15777" y="6750"/>
                    <a:pt x="14958" y="6483"/>
                  </a:cubicBezTo>
                  <a:cubicBezTo>
                    <a:pt x="14615" y="6254"/>
                    <a:pt x="14158" y="6254"/>
                    <a:pt x="13815" y="6483"/>
                  </a:cubicBezTo>
                  <a:cubicBezTo>
                    <a:pt x="13577" y="6930"/>
                    <a:pt x="13577" y="7463"/>
                    <a:pt x="13815" y="7911"/>
                  </a:cubicBezTo>
                  <a:cubicBezTo>
                    <a:pt x="14024" y="8369"/>
                    <a:pt x="14348" y="8769"/>
                    <a:pt x="14767" y="9055"/>
                  </a:cubicBezTo>
                  <a:cubicBezTo>
                    <a:pt x="15777" y="10092"/>
                    <a:pt x="16605" y="11283"/>
                    <a:pt x="17244" y="12579"/>
                  </a:cubicBezTo>
                  <a:cubicBezTo>
                    <a:pt x="17244" y="12579"/>
                    <a:pt x="17244" y="13817"/>
                    <a:pt x="17244" y="14198"/>
                  </a:cubicBezTo>
                  <a:cubicBezTo>
                    <a:pt x="17025" y="14389"/>
                    <a:pt x="16701" y="14389"/>
                    <a:pt x="16482" y="14198"/>
                  </a:cubicBezTo>
                  <a:cubicBezTo>
                    <a:pt x="15748" y="13731"/>
                    <a:pt x="15158" y="13074"/>
                    <a:pt x="14767" y="12293"/>
                  </a:cubicBezTo>
                  <a:cubicBezTo>
                    <a:pt x="14396" y="11502"/>
                    <a:pt x="13881" y="10798"/>
                    <a:pt x="13243" y="10198"/>
                  </a:cubicBezTo>
                  <a:cubicBezTo>
                    <a:pt x="12576" y="9626"/>
                    <a:pt x="11719" y="9531"/>
                    <a:pt x="11433" y="10198"/>
                  </a:cubicBezTo>
                  <a:cubicBezTo>
                    <a:pt x="11176" y="10835"/>
                    <a:pt x="11176" y="11560"/>
                    <a:pt x="11433" y="12197"/>
                  </a:cubicBezTo>
                  <a:cubicBezTo>
                    <a:pt x="11805" y="12740"/>
                    <a:pt x="12252" y="13226"/>
                    <a:pt x="12767" y="13626"/>
                  </a:cubicBezTo>
                  <a:cubicBezTo>
                    <a:pt x="14358" y="15179"/>
                    <a:pt x="15739" y="16941"/>
                    <a:pt x="16863" y="18865"/>
                  </a:cubicBezTo>
                  <a:cubicBezTo>
                    <a:pt x="16863" y="19437"/>
                    <a:pt x="17529" y="20389"/>
                    <a:pt x="16863" y="20770"/>
                  </a:cubicBezTo>
                  <a:cubicBezTo>
                    <a:pt x="16196" y="21151"/>
                    <a:pt x="16196" y="20770"/>
                    <a:pt x="15815" y="20770"/>
                  </a:cubicBezTo>
                  <a:lnTo>
                    <a:pt x="14958" y="19627"/>
                  </a:lnTo>
                  <a:lnTo>
                    <a:pt x="13624" y="17722"/>
                  </a:lnTo>
                  <a:cubicBezTo>
                    <a:pt x="13138" y="17008"/>
                    <a:pt x="12481" y="16417"/>
                    <a:pt x="11719" y="16008"/>
                  </a:cubicBezTo>
                  <a:cubicBezTo>
                    <a:pt x="11167" y="15836"/>
                    <a:pt x="10576" y="16141"/>
                    <a:pt x="10405" y="16693"/>
                  </a:cubicBezTo>
                  <a:cubicBezTo>
                    <a:pt x="10348" y="16874"/>
                    <a:pt x="10348" y="17065"/>
                    <a:pt x="10386" y="17246"/>
                  </a:cubicBezTo>
                  <a:cubicBezTo>
                    <a:pt x="10586" y="18046"/>
                    <a:pt x="11062" y="18751"/>
                    <a:pt x="11719" y="19246"/>
                  </a:cubicBezTo>
                  <a:cubicBezTo>
                    <a:pt x="12186" y="19741"/>
                    <a:pt x="12595" y="20284"/>
                    <a:pt x="12957" y="20866"/>
                  </a:cubicBezTo>
                  <a:cubicBezTo>
                    <a:pt x="13053" y="21209"/>
                    <a:pt x="13053" y="21570"/>
                    <a:pt x="12957" y="21913"/>
                  </a:cubicBezTo>
                  <a:cubicBezTo>
                    <a:pt x="12957" y="22675"/>
                    <a:pt x="11529" y="22580"/>
                    <a:pt x="10862" y="21913"/>
                  </a:cubicBezTo>
                  <a:cubicBezTo>
                    <a:pt x="10167" y="21142"/>
                    <a:pt x="9652" y="20236"/>
                    <a:pt x="9338" y="19246"/>
                  </a:cubicBezTo>
                  <a:cubicBezTo>
                    <a:pt x="9014" y="18255"/>
                    <a:pt x="8538" y="17322"/>
                    <a:pt x="7909" y="16484"/>
                  </a:cubicBezTo>
                  <a:lnTo>
                    <a:pt x="7338" y="16008"/>
                  </a:lnTo>
                  <a:cubicBezTo>
                    <a:pt x="7338" y="16008"/>
                    <a:pt x="6575" y="16008"/>
                    <a:pt x="6290" y="16484"/>
                  </a:cubicBezTo>
                  <a:cubicBezTo>
                    <a:pt x="6233" y="16798"/>
                    <a:pt x="6233" y="17122"/>
                    <a:pt x="6290" y="17436"/>
                  </a:cubicBezTo>
                  <a:cubicBezTo>
                    <a:pt x="6185" y="18722"/>
                    <a:pt x="6671" y="19989"/>
                    <a:pt x="7623" y="20866"/>
                  </a:cubicBezTo>
                  <a:cubicBezTo>
                    <a:pt x="8385" y="21818"/>
                    <a:pt x="9338" y="22580"/>
                    <a:pt x="10100" y="23628"/>
                  </a:cubicBezTo>
                  <a:cubicBezTo>
                    <a:pt x="10548" y="24151"/>
                    <a:pt x="10757" y="24847"/>
                    <a:pt x="10671" y="25533"/>
                  </a:cubicBezTo>
                  <a:cubicBezTo>
                    <a:pt x="10671" y="26104"/>
                    <a:pt x="9909" y="26199"/>
                    <a:pt x="9338" y="25533"/>
                  </a:cubicBezTo>
                  <a:cubicBezTo>
                    <a:pt x="8804" y="25133"/>
                    <a:pt x="8385" y="24609"/>
                    <a:pt x="8100" y="24008"/>
                  </a:cubicBezTo>
                  <a:cubicBezTo>
                    <a:pt x="7909" y="23608"/>
                    <a:pt x="7690" y="23228"/>
                    <a:pt x="7433" y="22865"/>
                  </a:cubicBezTo>
                  <a:cubicBezTo>
                    <a:pt x="7166" y="22551"/>
                    <a:pt x="6795" y="22342"/>
                    <a:pt x="6385" y="22294"/>
                  </a:cubicBezTo>
                  <a:cubicBezTo>
                    <a:pt x="5718" y="22294"/>
                    <a:pt x="5623" y="23532"/>
                    <a:pt x="6385" y="24294"/>
                  </a:cubicBezTo>
                  <a:cubicBezTo>
                    <a:pt x="6738" y="25114"/>
                    <a:pt x="7157" y="25913"/>
                    <a:pt x="7623" y="26676"/>
                  </a:cubicBezTo>
                  <a:cubicBezTo>
                    <a:pt x="7623" y="27152"/>
                    <a:pt x="7623" y="27438"/>
                    <a:pt x="7147" y="27628"/>
                  </a:cubicBezTo>
                  <a:cubicBezTo>
                    <a:pt x="6671" y="27819"/>
                    <a:pt x="6480" y="27628"/>
                    <a:pt x="6099" y="27628"/>
                  </a:cubicBezTo>
                  <a:lnTo>
                    <a:pt x="5242" y="26580"/>
                  </a:lnTo>
                  <a:cubicBezTo>
                    <a:pt x="4718" y="25618"/>
                    <a:pt x="4080" y="24723"/>
                    <a:pt x="3337" y="23914"/>
                  </a:cubicBezTo>
                  <a:cubicBezTo>
                    <a:pt x="2737" y="23171"/>
                    <a:pt x="1813" y="22780"/>
                    <a:pt x="861" y="22865"/>
                  </a:cubicBezTo>
                  <a:cubicBezTo>
                    <a:pt x="365" y="23028"/>
                    <a:pt x="22" y="23485"/>
                    <a:pt x="3" y="24008"/>
                  </a:cubicBezTo>
                  <a:cubicBezTo>
                    <a:pt x="-44" y="24294"/>
                    <a:pt x="-44" y="24580"/>
                    <a:pt x="3" y="24866"/>
                  </a:cubicBezTo>
                  <a:cubicBezTo>
                    <a:pt x="613" y="26199"/>
                    <a:pt x="1527" y="27371"/>
                    <a:pt x="2670" y="28295"/>
                  </a:cubicBezTo>
                  <a:cubicBezTo>
                    <a:pt x="3223" y="28771"/>
                    <a:pt x="3699" y="29314"/>
                    <a:pt x="4099" y="29914"/>
                  </a:cubicBezTo>
                  <a:cubicBezTo>
                    <a:pt x="4290" y="30304"/>
                    <a:pt x="4290" y="30762"/>
                    <a:pt x="4099" y="31152"/>
                  </a:cubicBezTo>
                  <a:cubicBezTo>
                    <a:pt x="4099" y="31152"/>
                    <a:pt x="3528" y="31152"/>
                    <a:pt x="3147" y="31152"/>
                  </a:cubicBezTo>
                  <a:cubicBezTo>
                    <a:pt x="2766" y="31152"/>
                    <a:pt x="2480" y="31152"/>
                    <a:pt x="2194" y="31152"/>
                  </a:cubicBezTo>
                  <a:cubicBezTo>
                    <a:pt x="1794" y="31324"/>
                    <a:pt x="1585" y="31781"/>
                    <a:pt x="1718" y="32200"/>
                  </a:cubicBezTo>
                  <a:cubicBezTo>
                    <a:pt x="1661" y="32705"/>
                    <a:pt x="1661" y="33219"/>
                    <a:pt x="1718" y="33724"/>
                  </a:cubicBezTo>
                  <a:lnTo>
                    <a:pt x="1718" y="34772"/>
                  </a:lnTo>
                  <a:lnTo>
                    <a:pt x="1718" y="34772"/>
                  </a:lnTo>
                  <a:lnTo>
                    <a:pt x="3528" y="39534"/>
                  </a:lnTo>
                  <a:cubicBezTo>
                    <a:pt x="5147" y="44107"/>
                    <a:pt x="6766" y="49059"/>
                    <a:pt x="8100" y="53346"/>
                  </a:cubicBezTo>
                  <a:cubicBezTo>
                    <a:pt x="9433" y="57632"/>
                    <a:pt x="10386" y="62871"/>
                    <a:pt x="12195" y="67824"/>
                  </a:cubicBezTo>
                  <a:cubicBezTo>
                    <a:pt x="13948" y="72252"/>
                    <a:pt x="16015" y="76549"/>
                    <a:pt x="18387" y="80682"/>
                  </a:cubicBezTo>
                  <a:cubicBezTo>
                    <a:pt x="26902" y="96075"/>
                    <a:pt x="33769" y="112324"/>
                    <a:pt x="38865" y="129165"/>
                  </a:cubicBezTo>
                  <a:cubicBezTo>
                    <a:pt x="40446" y="135794"/>
                    <a:pt x="42447" y="142319"/>
                    <a:pt x="44866" y="148691"/>
                  </a:cubicBezTo>
                  <a:cubicBezTo>
                    <a:pt x="45914" y="151167"/>
                    <a:pt x="47057" y="153549"/>
                    <a:pt x="48295" y="155930"/>
                  </a:cubicBezTo>
                  <a:cubicBezTo>
                    <a:pt x="48533" y="156168"/>
                    <a:pt x="48695" y="156463"/>
                    <a:pt x="48771" y="156787"/>
                  </a:cubicBezTo>
                  <a:lnTo>
                    <a:pt x="51248" y="161549"/>
                  </a:lnTo>
                  <a:cubicBezTo>
                    <a:pt x="51248" y="160978"/>
                    <a:pt x="51248" y="160406"/>
                    <a:pt x="51248" y="159930"/>
                  </a:cubicBezTo>
                  <a:cubicBezTo>
                    <a:pt x="51248" y="159454"/>
                    <a:pt x="50200" y="157358"/>
                    <a:pt x="51057" y="15707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4" name="Freeform: Shape 1103">
              <a:extLst>
                <a:ext uri="{FF2B5EF4-FFF2-40B4-BE49-F238E27FC236}">
                  <a16:creationId xmlns:a16="http://schemas.microsoft.com/office/drawing/2014/main" xmlns="" id="{D03CD016-D2B5-9ADE-AF65-853EAE37AEDE}"/>
                </a:ext>
              </a:extLst>
            </p:cNvPr>
            <p:cNvSpPr/>
            <p:nvPr/>
          </p:nvSpPr>
          <p:spPr>
            <a:xfrm>
              <a:off x="6198233" y="4579662"/>
              <a:ext cx="112840" cy="169109"/>
            </a:xfrm>
            <a:custGeom>
              <a:avLst/>
              <a:gdLst>
                <a:gd name="connsiteX0" fmla="*/ 108998 w 112840"/>
                <a:gd name="connsiteY0" fmla="*/ 123860 h 169109"/>
                <a:gd name="connsiteX1" fmla="*/ 107950 w 112840"/>
                <a:gd name="connsiteY1" fmla="*/ 115764 h 169109"/>
                <a:gd name="connsiteX2" fmla="*/ 102140 w 112840"/>
                <a:gd name="connsiteY2" fmla="*/ 99761 h 169109"/>
                <a:gd name="connsiteX3" fmla="*/ 71470 w 112840"/>
                <a:gd name="connsiteY3" fmla="*/ 34706 h 169109"/>
                <a:gd name="connsiteX4" fmla="*/ 63850 w 112840"/>
                <a:gd name="connsiteY4" fmla="*/ 19656 h 169109"/>
                <a:gd name="connsiteX5" fmla="*/ 59659 w 112840"/>
                <a:gd name="connsiteY5" fmla="*/ 12988 h 169109"/>
                <a:gd name="connsiteX6" fmla="*/ 59087 w 112840"/>
                <a:gd name="connsiteY6" fmla="*/ 12988 h 169109"/>
                <a:gd name="connsiteX7" fmla="*/ 58516 w 112840"/>
                <a:gd name="connsiteY7" fmla="*/ 11655 h 169109"/>
                <a:gd name="connsiteX8" fmla="*/ 56420 w 112840"/>
                <a:gd name="connsiteY8" fmla="*/ 8607 h 169109"/>
                <a:gd name="connsiteX9" fmla="*/ 56420 w 112840"/>
                <a:gd name="connsiteY9" fmla="*/ 9845 h 169109"/>
                <a:gd name="connsiteX10" fmla="*/ 56992 w 112840"/>
                <a:gd name="connsiteY10" fmla="*/ 12036 h 169109"/>
                <a:gd name="connsiteX11" fmla="*/ 56229 w 112840"/>
                <a:gd name="connsiteY11" fmla="*/ 13465 h 169109"/>
                <a:gd name="connsiteX12" fmla="*/ 55087 w 112840"/>
                <a:gd name="connsiteY12" fmla="*/ 11083 h 169109"/>
                <a:gd name="connsiteX13" fmla="*/ 55087 w 112840"/>
                <a:gd name="connsiteY13" fmla="*/ 7845 h 169109"/>
                <a:gd name="connsiteX14" fmla="*/ 55087 w 112840"/>
                <a:gd name="connsiteY14" fmla="*/ 6131 h 169109"/>
                <a:gd name="connsiteX15" fmla="*/ 53944 w 112840"/>
                <a:gd name="connsiteY15" fmla="*/ 5082 h 169109"/>
                <a:gd name="connsiteX16" fmla="*/ 53277 w 112840"/>
                <a:gd name="connsiteY16" fmla="*/ 6511 h 169109"/>
                <a:gd name="connsiteX17" fmla="*/ 53277 w 112840"/>
                <a:gd name="connsiteY17" fmla="*/ 9369 h 169109"/>
                <a:gd name="connsiteX18" fmla="*/ 53277 w 112840"/>
                <a:gd name="connsiteY18" fmla="*/ 12417 h 169109"/>
                <a:gd name="connsiteX19" fmla="*/ 51753 w 112840"/>
                <a:gd name="connsiteY19" fmla="*/ 11274 h 169109"/>
                <a:gd name="connsiteX20" fmla="*/ 51753 w 112840"/>
                <a:gd name="connsiteY20" fmla="*/ 8988 h 169109"/>
                <a:gd name="connsiteX21" fmla="*/ 51753 w 112840"/>
                <a:gd name="connsiteY21" fmla="*/ 5749 h 169109"/>
                <a:gd name="connsiteX22" fmla="*/ 49867 w 112840"/>
                <a:gd name="connsiteY22" fmla="*/ 5731 h 169109"/>
                <a:gd name="connsiteX23" fmla="*/ 49848 w 112840"/>
                <a:gd name="connsiteY23" fmla="*/ 5749 h 169109"/>
                <a:gd name="connsiteX24" fmla="*/ 49848 w 112840"/>
                <a:gd name="connsiteY24" fmla="*/ 8131 h 169109"/>
                <a:gd name="connsiteX25" fmla="*/ 49848 w 112840"/>
                <a:gd name="connsiteY25" fmla="*/ 10798 h 169109"/>
                <a:gd name="connsiteX26" fmla="*/ 49848 w 112840"/>
                <a:gd name="connsiteY26" fmla="*/ 11941 h 169109"/>
                <a:gd name="connsiteX27" fmla="*/ 48610 w 112840"/>
                <a:gd name="connsiteY27" fmla="*/ 7274 h 169109"/>
                <a:gd name="connsiteX28" fmla="*/ 48610 w 112840"/>
                <a:gd name="connsiteY28" fmla="*/ 5654 h 169109"/>
                <a:gd name="connsiteX29" fmla="*/ 47562 w 112840"/>
                <a:gd name="connsiteY29" fmla="*/ 4416 h 169109"/>
                <a:gd name="connsiteX30" fmla="*/ 47562 w 112840"/>
                <a:gd name="connsiteY30" fmla="*/ 4416 h 169109"/>
                <a:gd name="connsiteX31" fmla="*/ 46895 w 112840"/>
                <a:gd name="connsiteY31" fmla="*/ 7654 h 169109"/>
                <a:gd name="connsiteX32" fmla="*/ 46895 w 112840"/>
                <a:gd name="connsiteY32" fmla="*/ 10702 h 169109"/>
                <a:gd name="connsiteX33" fmla="*/ 45371 w 112840"/>
                <a:gd name="connsiteY33" fmla="*/ 3749 h 169109"/>
                <a:gd name="connsiteX34" fmla="*/ 45847 w 112840"/>
                <a:gd name="connsiteY34" fmla="*/ 1844 h 169109"/>
                <a:gd name="connsiteX35" fmla="*/ 44990 w 112840"/>
                <a:gd name="connsiteY35" fmla="*/ -156 h 169109"/>
                <a:gd name="connsiteX36" fmla="*/ 43656 w 112840"/>
                <a:gd name="connsiteY36" fmla="*/ -156 h 169109"/>
                <a:gd name="connsiteX37" fmla="*/ 42133 w 112840"/>
                <a:gd name="connsiteY37" fmla="*/ 3559 h 169109"/>
                <a:gd name="connsiteX38" fmla="*/ 43466 w 112840"/>
                <a:gd name="connsiteY38" fmla="*/ 8512 h 169109"/>
                <a:gd name="connsiteX39" fmla="*/ 43466 w 112840"/>
                <a:gd name="connsiteY39" fmla="*/ 10226 h 169109"/>
                <a:gd name="connsiteX40" fmla="*/ 41847 w 112840"/>
                <a:gd name="connsiteY40" fmla="*/ 9273 h 169109"/>
                <a:gd name="connsiteX41" fmla="*/ 41180 w 112840"/>
                <a:gd name="connsiteY41" fmla="*/ 6892 h 169109"/>
                <a:gd name="connsiteX42" fmla="*/ 40037 w 112840"/>
                <a:gd name="connsiteY42" fmla="*/ 4797 h 169109"/>
                <a:gd name="connsiteX43" fmla="*/ 38418 w 112840"/>
                <a:gd name="connsiteY43" fmla="*/ 5845 h 169109"/>
                <a:gd name="connsiteX44" fmla="*/ 38418 w 112840"/>
                <a:gd name="connsiteY44" fmla="*/ 8702 h 169109"/>
                <a:gd name="connsiteX45" fmla="*/ 38894 w 112840"/>
                <a:gd name="connsiteY45" fmla="*/ 10322 h 169109"/>
                <a:gd name="connsiteX46" fmla="*/ 36132 w 112840"/>
                <a:gd name="connsiteY46" fmla="*/ 4797 h 169109"/>
                <a:gd name="connsiteX47" fmla="*/ 36132 w 112840"/>
                <a:gd name="connsiteY47" fmla="*/ 3178 h 169109"/>
                <a:gd name="connsiteX48" fmla="*/ 35084 w 112840"/>
                <a:gd name="connsiteY48" fmla="*/ 2035 h 169109"/>
                <a:gd name="connsiteX49" fmla="*/ 34513 w 112840"/>
                <a:gd name="connsiteY49" fmla="*/ 2035 h 169109"/>
                <a:gd name="connsiteX50" fmla="*/ 34513 w 112840"/>
                <a:gd name="connsiteY50" fmla="*/ 5464 h 169109"/>
                <a:gd name="connsiteX51" fmla="*/ 36322 w 112840"/>
                <a:gd name="connsiteY51" fmla="*/ 9273 h 169109"/>
                <a:gd name="connsiteX52" fmla="*/ 36322 w 112840"/>
                <a:gd name="connsiteY52" fmla="*/ 10607 h 169109"/>
                <a:gd name="connsiteX53" fmla="*/ 35846 w 112840"/>
                <a:gd name="connsiteY53" fmla="*/ 10607 h 169109"/>
                <a:gd name="connsiteX54" fmla="*/ 32893 w 112840"/>
                <a:gd name="connsiteY54" fmla="*/ 5178 h 169109"/>
                <a:gd name="connsiteX55" fmla="*/ 30036 w 112840"/>
                <a:gd name="connsiteY55" fmla="*/ 3273 h 169109"/>
                <a:gd name="connsiteX56" fmla="*/ 28607 w 112840"/>
                <a:gd name="connsiteY56" fmla="*/ 3940 h 169109"/>
                <a:gd name="connsiteX57" fmla="*/ 29083 w 112840"/>
                <a:gd name="connsiteY57" fmla="*/ 4797 h 169109"/>
                <a:gd name="connsiteX58" fmla="*/ 32227 w 112840"/>
                <a:gd name="connsiteY58" fmla="*/ 8035 h 169109"/>
                <a:gd name="connsiteX59" fmla="*/ 34417 w 112840"/>
                <a:gd name="connsiteY59" fmla="*/ 12036 h 169109"/>
                <a:gd name="connsiteX60" fmla="*/ 32988 w 112840"/>
                <a:gd name="connsiteY60" fmla="*/ 12036 h 169109"/>
                <a:gd name="connsiteX61" fmla="*/ 31750 w 112840"/>
                <a:gd name="connsiteY61" fmla="*/ 10131 h 169109"/>
                <a:gd name="connsiteX62" fmla="*/ 31750 w 112840"/>
                <a:gd name="connsiteY62" fmla="*/ 10131 h 169109"/>
                <a:gd name="connsiteX63" fmla="*/ 31750 w 112840"/>
                <a:gd name="connsiteY63" fmla="*/ 11655 h 169109"/>
                <a:gd name="connsiteX64" fmla="*/ 31750 w 112840"/>
                <a:gd name="connsiteY64" fmla="*/ 13465 h 169109"/>
                <a:gd name="connsiteX65" fmla="*/ 29083 w 112840"/>
                <a:gd name="connsiteY65" fmla="*/ 8988 h 169109"/>
                <a:gd name="connsiteX66" fmla="*/ 23940 w 112840"/>
                <a:gd name="connsiteY66" fmla="*/ 4226 h 169109"/>
                <a:gd name="connsiteX67" fmla="*/ 23083 w 112840"/>
                <a:gd name="connsiteY67" fmla="*/ 4226 h 169109"/>
                <a:gd name="connsiteX68" fmla="*/ 23083 w 112840"/>
                <a:gd name="connsiteY68" fmla="*/ 6321 h 169109"/>
                <a:gd name="connsiteX69" fmla="*/ 24606 w 112840"/>
                <a:gd name="connsiteY69" fmla="*/ 8512 h 169109"/>
                <a:gd name="connsiteX70" fmla="*/ 26512 w 112840"/>
                <a:gd name="connsiteY70" fmla="*/ 11655 h 169109"/>
                <a:gd name="connsiteX71" fmla="*/ 26512 w 112840"/>
                <a:gd name="connsiteY71" fmla="*/ 14798 h 169109"/>
                <a:gd name="connsiteX72" fmla="*/ 24226 w 112840"/>
                <a:gd name="connsiteY72" fmla="*/ 13655 h 169109"/>
                <a:gd name="connsiteX73" fmla="*/ 22416 w 112840"/>
                <a:gd name="connsiteY73" fmla="*/ 10893 h 169109"/>
                <a:gd name="connsiteX74" fmla="*/ 20416 w 112840"/>
                <a:gd name="connsiteY74" fmla="*/ 10893 h 169109"/>
                <a:gd name="connsiteX75" fmla="*/ 20892 w 112840"/>
                <a:gd name="connsiteY75" fmla="*/ 12036 h 169109"/>
                <a:gd name="connsiteX76" fmla="*/ 22606 w 112840"/>
                <a:gd name="connsiteY76" fmla="*/ 14131 h 169109"/>
                <a:gd name="connsiteX77" fmla="*/ 23749 w 112840"/>
                <a:gd name="connsiteY77" fmla="*/ 16703 h 169109"/>
                <a:gd name="connsiteX78" fmla="*/ 22797 w 112840"/>
                <a:gd name="connsiteY78" fmla="*/ 17656 h 169109"/>
                <a:gd name="connsiteX79" fmla="*/ 21273 w 112840"/>
                <a:gd name="connsiteY79" fmla="*/ 16132 h 169109"/>
                <a:gd name="connsiteX80" fmla="*/ 18415 w 112840"/>
                <a:gd name="connsiteY80" fmla="*/ 10989 h 169109"/>
                <a:gd name="connsiteX81" fmla="*/ 16891 w 112840"/>
                <a:gd name="connsiteY81" fmla="*/ 8702 h 169109"/>
                <a:gd name="connsiteX82" fmla="*/ 14891 w 112840"/>
                <a:gd name="connsiteY82" fmla="*/ 7274 h 169109"/>
                <a:gd name="connsiteX83" fmla="*/ 13748 w 112840"/>
                <a:gd name="connsiteY83" fmla="*/ 7274 h 169109"/>
                <a:gd name="connsiteX84" fmla="*/ 13748 w 112840"/>
                <a:gd name="connsiteY84" fmla="*/ 8702 h 169109"/>
                <a:gd name="connsiteX85" fmla="*/ 14701 w 112840"/>
                <a:gd name="connsiteY85" fmla="*/ 9845 h 169109"/>
                <a:gd name="connsiteX86" fmla="*/ 17272 w 112840"/>
                <a:gd name="connsiteY86" fmla="*/ 13179 h 169109"/>
                <a:gd name="connsiteX87" fmla="*/ 17272 w 112840"/>
                <a:gd name="connsiteY87" fmla="*/ 14798 h 169109"/>
                <a:gd name="connsiteX88" fmla="*/ 16415 w 112840"/>
                <a:gd name="connsiteY88" fmla="*/ 14798 h 169109"/>
                <a:gd name="connsiteX89" fmla="*/ 14701 w 112840"/>
                <a:gd name="connsiteY89" fmla="*/ 12988 h 169109"/>
                <a:gd name="connsiteX90" fmla="*/ 13081 w 112840"/>
                <a:gd name="connsiteY90" fmla="*/ 10893 h 169109"/>
                <a:gd name="connsiteX91" fmla="*/ 11271 w 112840"/>
                <a:gd name="connsiteY91" fmla="*/ 10893 h 169109"/>
                <a:gd name="connsiteX92" fmla="*/ 11748 w 112840"/>
                <a:gd name="connsiteY92" fmla="*/ 12893 h 169109"/>
                <a:gd name="connsiteX93" fmla="*/ 13081 w 112840"/>
                <a:gd name="connsiteY93" fmla="*/ 14322 h 169109"/>
                <a:gd name="connsiteX94" fmla="*/ 17368 w 112840"/>
                <a:gd name="connsiteY94" fmla="*/ 19275 h 169109"/>
                <a:gd name="connsiteX95" fmla="*/ 17844 w 112840"/>
                <a:gd name="connsiteY95" fmla="*/ 21275 h 169109"/>
                <a:gd name="connsiteX96" fmla="*/ 16796 w 112840"/>
                <a:gd name="connsiteY96" fmla="*/ 21275 h 169109"/>
                <a:gd name="connsiteX97" fmla="*/ 14320 w 112840"/>
                <a:gd name="connsiteY97" fmla="*/ 20227 h 169109"/>
                <a:gd name="connsiteX98" fmla="*/ 12891 w 112840"/>
                <a:gd name="connsiteY98" fmla="*/ 18418 h 169109"/>
                <a:gd name="connsiteX99" fmla="*/ 10891 w 112840"/>
                <a:gd name="connsiteY99" fmla="*/ 16799 h 169109"/>
                <a:gd name="connsiteX100" fmla="*/ 9652 w 112840"/>
                <a:gd name="connsiteY100" fmla="*/ 17332 h 169109"/>
                <a:gd name="connsiteX101" fmla="*/ 9652 w 112840"/>
                <a:gd name="connsiteY101" fmla="*/ 18037 h 169109"/>
                <a:gd name="connsiteX102" fmla="*/ 11081 w 112840"/>
                <a:gd name="connsiteY102" fmla="*/ 19941 h 169109"/>
                <a:gd name="connsiteX103" fmla="*/ 12319 w 112840"/>
                <a:gd name="connsiteY103" fmla="*/ 21561 h 169109"/>
                <a:gd name="connsiteX104" fmla="*/ 12796 w 112840"/>
                <a:gd name="connsiteY104" fmla="*/ 22609 h 169109"/>
                <a:gd name="connsiteX105" fmla="*/ 10700 w 112840"/>
                <a:gd name="connsiteY105" fmla="*/ 22609 h 169109"/>
                <a:gd name="connsiteX106" fmla="*/ 9081 w 112840"/>
                <a:gd name="connsiteY106" fmla="*/ 19941 h 169109"/>
                <a:gd name="connsiteX107" fmla="*/ 7557 w 112840"/>
                <a:gd name="connsiteY107" fmla="*/ 17275 h 169109"/>
                <a:gd name="connsiteX108" fmla="*/ 6985 w 112840"/>
                <a:gd name="connsiteY108" fmla="*/ 16799 h 169109"/>
                <a:gd name="connsiteX109" fmla="*/ 6033 w 112840"/>
                <a:gd name="connsiteY109" fmla="*/ 17370 h 169109"/>
                <a:gd name="connsiteX110" fmla="*/ 6033 w 112840"/>
                <a:gd name="connsiteY110" fmla="*/ 18227 h 169109"/>
                <a:gd name="connsiteX111" fmla="*/ 7557 w 112840"/>
                <a:gd name="connsiteY111" fmla="*/ 21656 h 169109"/>
                <a:gd name="connsiteX112" fmla="*/ 10129 w 112840"/>
                <a:gd name="connsiteY112" fmla="*/ 24323 h 169109"/>
                <a:gd name="connsiteX113" fmla="*/ 10795 w 112840"/>
                <a:gd name="connsiteY113" fmla="*/ 26228 h 169109"/>
                <a:gd name="connsiteX114" fmla="*/ 9462 w 112840"/>
                <a:gd name="connsiteY114" fmla="*/ 26228 h 169109"/>
                <a:gd name="connsiteX115" fmla="*/ 8223 w 112840"/>
                <a:gd name="connsiteY115" fmla="*/ 24799 h 169109"/>
                <a:gd name="connsiteX116" fmla="*/ 7462 w 112840"/>
                <a:gd name="connsiteY116" fmla="*/ 23656 h 169109"/>
                <a:gd name="connsiteX117" fmla="*/ 6414 w 112840"/>
                <a:gd name="connsiteY117" fmla="*/ 23656 h 169109"/>
                <a:gd name="connsiteX118" fmla="*/ 6414 w 112840"/>
                <a:gd name="connsiteY118" fmla="*/ 25657 h 169109"/>
                <a:gd name="connsiteX119" fmla="*/ 7747 w 112840"/>
                <a:gd name="connsiteY119" fmla="*/ 27943 h 169109"/>
                <a:gd name="connsiteX120" fmla="*/ 7271 w 112840"/>
                <a:gd name="connsiteY120" fmla="*/ 28895 h 169109"/>
                <a:gd name="connsiteX121" fmla="*/ 6223 w 112840"/>
                <a:gd name="connsiteY121" fmla="*/ 28895 h 169109"/>
                <a:gd name="connsiteX122" fmla="*/ 5366 w 112840"/>
                <a:gd name="connsiteY122" fmla="*/ 27847 h 169109"/>
                <a:gd name="connsiteX123" fmla="*/ 3271 w 112840"/>
                <a:gd name="connsiteY123" fmla="*/ 25276 h 169109"/>
                <a:gd name="connsiteX124" fmla="*/ 794 w 112840"/>
                <a:gd name="connsiteY124" fmla="*/ 24323 h 169109"/>
                <a:gd name="connsiteX125" fmla="*/ 32 w 112840"/>
                <a:gd name="connsiteY125" fmla="*/ 25466 h 169109"/>
                <a:gd name="connsiteX126" fmla="*/ 32 w 112840"/>
                <a:gd name="connsiteY126" fmla="*/ 26324 h 169109"/>
                <a:gd name="connsiteX127" fmla="*/ 2699 w 112840"/>
                <a:gd name="connsiteY127" fmla="*/ 29657 h 169109"/>
                <a:gd name="connsiteX128" fmla="*/ 4223 w 112840"/>
                <a:gd name="connsiteY128" fmla="*/ 31181 h 169109"/>
                <a:gd name="connsiteX129" fmla="*/ 4223 w 112840"/>
                <a:gd name="connsiteY129" fmla="*/ 32420 h 169109"/>
                <a:gd name="connsiteX130" fmla="*/ 3271 w 112840"/>
                <a:gd name="connsiteY130" fmla="*/ 32420 h 169109"/>
                <a:gd name="connsiteX131" fmla="*/ 2223 w 112840"/>
                <a:gd name="connsiteY131" fmla="*/ 32420 h 169109"/>
                <a:gd name="connsiteX132" fmla="*/ 2223 w 112840"/>
                <a:gd name="connsiteY132" fmla="*/ 33563 h 169109"/>
                <a:gd name="connsiteX133" fmla="*/ 2223 w 112840"/>
                <a:gd name="connsiteY133" fmla="*/ 34991 h 169109"/>
                <a:gd name="connsiteX134" fmla="*/ 2223 w 112840"/>
                <a:gd name="connsiteY134" fmla="*/ 36039 h 169109"/>
                <a:gd name="connsiteX135" fmla="*/ 2223 w 112840"/>
                <a:gd name="connsiteY135" fmla="*/ 37563 h 169109"/>
                <a:gd name="connsiteX136" fmla="*/ 3175 w 112840"/>
                <a:gd name="connsiteY136" fmla="*/ 40516 h 169109"/>
                <a:gd name="connsiteX137" fmla="*/ 5652 w 112840"/>
                <a:gd name="connsiteY137" fmla="*/ 53279 h 169109"/>
                <a:gd name="connsiteX138" fmla="*/ 24035 w 112840"/>
                <a:gd name="connsiteY138" fmla="*/ 100904 h 169109"/>
                <a:gd name="connsiteX139" fmla="*/ 48800 w 112840"/>
                <a:gd name="connsiteY139" fmla="*/ 146053 h 169109"/>
                <a:gd name="connsiteX140" fmla="*/ 53181 w 112840"/>
                <a:gd name="connsiteY140" fmla="*/ 155101 h 169109"/>
                <a:gd name="connsiteX141" fmla="*/ 53181 w 112840"/>
                <a:gd name="connsiteY141" fmla="*/ 155101 h 169109"/>
                <a:gd name="connsiteX142" fmla="*/ 54325 w 112840"/>
                <a:gd name="connsiteY142" fmla="*/ 157482 h 169109"/>
                <a:gd name="connsiteX143" fmla="*/ 54325 w 112840"/>
                <a:gd name="connsiteY143" fmla="*/ 157482 h 169109"/>
                <a:gd name="connsiteX144" fmla="*/ 56801 w 112840"/>
                <a:gd name="connsiteY144" fmla="*/ 161864 h 169109"/>
                <a:gd name="connsiteX145" fmla="*/ 56801 w 112840"/>
                <a:gd name="connsiteY145" fmla="*/ 161864 h 169109"/>
                <a:gd name="connsiteX146" fmla="*/ 56801 w 112840"/>
                <a:gd name="connsiteY146" fmla="*/ 159007 h 169109"/>
                <a:gd name="connsiteX147" fmla="*/ 56801 w 112840"/>
                <a:gd name="connsiteY147" fmla="*/ 155959 h 169109"/>
                <a:gd name="connsiteX148" fmla="*/ 58420 w 112840"/>
                <a:gd name="connsiteY148" fmla="*/ 157102 h 169109"/>
                <a:gd name="connsiteX149" fmla="*/ 58420 w 112840"/>
                <a:gd name="connsiteY149" fmla="*/ 159388 h 169109"/>
                <a:gd name="connsiteX150" fmla="*/ 58420 w 112840"/>
                <a:gd name="connsiteY150" fmla="*/ 162626 h 169109"/>
                <a:gd name="connsiteX151" fmla="*/ 60001 w 112840"/>
                <a:gd name="connsiteY151" fmla="*/ 162950 h 169109"/>
                <a:gd name="connsiteX152" fmla="*/ 60325 w 112840"/>
                <a:gd name="connsiteY152" fmla="*/ 162626 h 169109"/>
                <a:gd name="connsiteX153" fmla="*/ 60897 w 112840"/>
                <a:gd name="connsiteY153" fmla="*/ 160245 h 169109"/>
                <a:gd name="connsiteX154" fmla="*/ 60897 w 112840"/>
                <a:gd name="connsiteY154" fmla="*/ 157578 h 169109"/>
                <a:gd name="connsiteX155" fmla="*/ 60897 w 112840"/>
                <a:gd name="connsiteY155" fmla="*/ 156435 h 169109"/>
                <a:gd name="connsiteX156" fmla="*/ 62040 w 112840"/>
                <a:gd name="connsiteY156" fmla="*/ 161102 h 169109"/>
                <a:gd name="connsiteX157" fmla="*/ 62040 w 112840"/>
                <a:gd name="connsiteY157" fmla="*/ 162816 h 169109"/>
                <a:gd name="connsiteX158" fmla="*/ 63088 w 112840"/>
                <a:gd name="connsiteY158" fmla="*/ 163960 h 169109"/>
                <a:gd name="connsiteX159" fmla="*/ 63088 w 112840"/>
                <a:gd name="connsiteY159" fmla="*/ 163960 h 169109"/>
                <a:gd name="connsiteX160" fmla="*/ 63754 w 112840"/>
                <a:gd name="connsiteY160" fmla="*/ 160626 h 169109"/>
                <a:gd name="connsiteX161" fmla="*/ 63754 w 112840"/>
                <a:gd name="connsiteY161" fmla="*/ 157578 h 169109"/>
                <a:gd name="connsiteX162" fmla="*/ 65183 w 112840"/>
                <a:gd name="connsiteY162" fmla="*/ 164531 h 169109"/>
                <a:gd name="connsiteX163" fmla="*/ 65183 w 112840"/>
                <a:gd name="connsiteY163" fmla="*/ 166531 h 169109"/>
                <a:gd name="connsiteX164" fmla="*/ 65945 w 112840"/>
                <a:gd name="connsiteY164" fmla="*/ 168532 h 169109"/>
                <a:gd name="connsiteX165" fmla="*/ 67374 w 112840"/>
                <a:gd name="connsiteY165" fmla="*/ 168532 h 169109"/>
                <a:gd name="connsiteX166" fmla="*/ 68993 w 112840"/>
                <a:gd name="connsiteY166" fmla="*/ 164722 h 169109"/>
                <a:gd name="connsiteX167" fmla="*/ 67755 w 112840"/>
                <a:gd name="connsiteY167" fmla="*/ 159769 h 169109"/>
                <a:gd name="connsiteX168" fmla="*/ 67755 w 112840"/>
                <a:gd name="connsiteY168" fmla="*/ 158054 h 169109"/>
                <a:gd name="connsiteX169" fmla="*/ 69469 w 112840"/>
                <a:gd name="connsiteY169" fmla="*/ 159007 h 169109"/>
                <a:gd name="connsiteX170" fmla="*/ 70041 w 112840"/>
                <a:gd name="connsiteY170" fmla="*/ 161388 h 169109"/>
                <a:gd name="connsiteX171" fmla="*/ 71184 w 112840"/>
                <a:gd name="connsiteY171" fmla="*/ 163483 h 169109"/>
                <a:gd name="connsiteX172" fmla="*/ 72803 w 112840"/>
                <a:gd name="connsiteY172" fmla="*/ 162436 h 169109"/>
                <a:gd name="connsiteX173" fmla="*/ 72803 w 112840"/>
                <a:gd name="connsiteY173" fmla="*/ 159578 h 169109"/>
                <a:gd name="connsiteX174" fmla="*/ 72803 w 112840"/>
                <a:gd name="connsiteY174" fmla="*/ 157959 h 169109"/>
                <a:gd name="connsiteX175" fmla="*/ 75470 w 112840"/>
                <a:gd name="connsiteY175" fmla="*/ 163483 h 169109"/>
                <a:gd name="connsiteX176" fmla="*/ 75470 w 112840"/>
                <a:gd name="connsiteY176" fmla="*/ 165103 h 169109"/>
                <a:gd name="connsiteX177" fmla="*/ 76518 w 112840"/>
                <a:gd name="connsiteY177" fmla="*/ 166246 h 169109"/>
                <a:gd name="connsiteX178" fmla="*/ 77089 w 112840"/>
                <a:gd name="connsiteY178" fmla="*/ 166246 h 169109"/>
                <a:gd name="connsiteX179" fmla="*/ 77089 w 112840"/>
                <a:gd name="connsiteY179" fmla="*/ 162722 h 169109"/>
                <a:gd name="connsiteX180" fmla="*/ 75279 w 112840"/>
                <a:gd name="connsiteY180" fmla="*/ 158911 h 169109"/>
                <a:gd name="connsiteX181" fmla="*/ 75279 w 112840"/>
                <a:gd name="connsiteY181" fmla="*/ 157578 h 169109"/>
                <a:gd name="connsiteX182" fmla="*/ 75756 w 112840"/>
                <a:gd name="connsiteY182" fmla="*/ 157578 h 169109"/>
                <a:gd name="connsiteX183" fmla="*/ 78804 w 112840"/>
                <a:gd name="connsiteY183" fmla="*/ 163007 h 169109"/>
                <a:gd name="connsiteX184" fmla="*/ 81566 w 112840"/>
                <a:gd name="connsiteY184" fmla="*/ 164912 h 169109"/>
                <a:gd name="connsiteX185" fmla="*/ 83090 w 112840"/>
                <a:gd name="connsiteY185" fmla="*/ 164245 h 169109"/>
                <a:gd name="connsiteX186" fmla="*/ 82614 w 112840"/>
                <a:gd name="connsiteY186" fmla="*/ 163389 h 169109"/>
                <a:gd name="connsiteX187" fmla="*/ 79471 w 112840"/>
                <a:gd name="connsiteY187" fmla="*/ 160150 h 169109"/>
                <a:gd name="connsiteX188" fmla="*/ 77280 w 112840"/>
                <a:gd name="connsiteY188" fmla="*/ 156054 h 169109"/>
                <a:gd name="connsiteX189" fmla="*/ 78804 w 112840"/>
                <a:gd name="connsiteY189" fmla="*/ 156530 h 169109"/>
                <a:gd name="connsiteX190" fmla="*/ 80042 w 112840"/>
                <a:gd name="connsiteY190" fmla="*/ 158340 h 169109"/>
                <a:gd name="connsiteX191" fmla="*/ 80042 w 112840"/>
                <a:gd name="connsiteY191" fmla="*/ 158340 h 169109"/>
                <a:gd name="connsiteX192" fmla="*/ 80042 w 112840"/>
                <a:gd name="connsiteY192" fmla="*/ 156721 h 169109"/>
                <a:gd name="connsiteX193" fmla="*/ 80042 w 112840"/>
                <a:gd name="connsiteY193" fmla="*/ 154911 h 169109"/>
                <a:gd name="connsiteX194" fmla="*/ 82709 w 112840"/>
                <a:gd name="connsiteY194" fmla="*/ 159388 h 169109"/>
                <a:gd name="connsiteX195" fmla="*/ 87948 w 112840"/>
                <a:gd name="connsiteY195" fmla="*/ 164150 h 169109"/>
                <a:gd name="connsiteX196" fmla="*/ 88805 w 112840"/>
                <a:gd name="connsiteY196" fmla="*/ 164150 h 169109"/>
                <a:gd name="connsiteX197" fmla="*/ 88805 w 112840"/>
                <a:gd name="connsiteY197" fmla="*/ 161960 h 169109"/>
                <a:gd name="connsiteX198" fmla="*/ 87281 w 112840"/>
                <a:gd name="connsiteY198" fmla="*/ 159864 h 169109"/>
                <a:gd name="connsiteX199" fmla="*/ 85376 w 112840"/>
                <a:gd name="connsiteY199" fmla="*/ 156626 h 169109"/>
                <a:gd name="connsiteX200" fmla="*/ 85376 w 112840"/>
                <a:gd name="connsiteY200" fmla="*/ 153577 h 169109"/>
                <a:gd name="connsiteX201" fmla="*/ 87662 w 112840"/>
                <a:gd name="connsiteY201" fmla="*/ 154720 h 169109"/>
                <a:gd name="connsiteX202" fmla="*/ 89472 w 112840"/>
                <a:gd name="connsiteY202" fmla="*/ 157388 h 169109"/>
                <a:gd name="connsiteX203" fmla="*/ 91472 w 112840"/>
                <a:gd name="connsiteY203" fmla="*/ 157388 h 169109"/>
                <a:gd name="connsiteX204" fmla="*/ 91472 w 112840"/>
                <a:gd name="connsiteY204" fmla="*/ 156245 h 169109"/>
                <a:gd name="connsiteX205" fmla="*/ 89662 w 112840"/>
                <a:gd name="connsiteY205" fmla="*/ 154149 h 169109"/>
                <a:gd name="connsiteX206" fmla="*/ 88519 w 112840"/>
                <a:gd name="connsiteY206" fmla="*/ 151672 h 169109"/>
                <a:gd name="connsiteX207" fmla="*/ 89367 w 112840"/>
                <a:gd name="connsiteY207" fmla="*/ 150625 h 169109"/>
                <a:gd name="connsiteX208" fmla="*/ 89567 w 112840"/>
                <a:gd name="connsiteY208" fmla="*/ 150625 h 169109"/>
                <a:gd name="connsiteX209" fmla="*/ 91091 w 112840"/>
                <a:gd name="connsiteY209" fmla="*/ 152148 h 169109"/>
                <a:gd name="connsiteX210" fmla="*/ 93948 w 112840"/>
                <a:gd name="connsiteY210" fmla="*/ 157197 h 169109"/>
                <a:gd name="connsiteX211" fmla="*/ 95472 w 112840"/>
                <a:gd name="connsiteY211" fmla="*/ 159578 h 169109"/>
                <a:gd name="connsiteX212" fmla="*/ 97568 w 112840"/>
                <a:gd name="connsiteY212" fmla="*/ 161007 h 169109"/>
                <a:gd name="connsiteX213" fmla="*/ 98997 w 112840"/>
                <a:gd name="connsiteY213" fmla="*/ 159988 h 169109"/>
                <a:gd name="connsiteX214" fmla="*/ 98806 w 112840"/>
                <a:gd name="connsiteY214" fmla="*/ 159102 h 169109"/>
                <a:gd name="connsiteX215" fmla="*/ 97854 w 112840"/>
                <a:gd name="connsiteY215" fmla="*/ 158054 h 169109"/>
                <a:gd name="connsiteX216" fmla="*/ 95187 w 112840"/>
                <a:gd name="connsiteY216" fmla="*/ 154625 h 169109"/>
                <a:gd name="connsiteX217" fmla="*/ 95187 w 112840"/>
                <a:gd name="connsiteY217" fmla="*/ 153006 h 169109"/>
                <a:gd name="connsiteX218" fmla="*/ 96044 w 112840"/>
                <a:gd name="connsiteY218" fmla="*/ 153006 h 169109"/>
                <a:gd name="connsiteX219" fmla="*/ 97854 w 112840"/>
                <a:gd name="connsiteY219" fmla="*/ 154816 h 169109"/>
                <a:gd name="connsiteX220" fmla="*/ 99473 w 112840"/>
                <a:gd name="connsiteY220" fmla="*/ 156911 h 169109"/>
                <a:gd name="connsiteX221" fmla="*/ 101283 w 112840"/>
                <a:gd name="connsiteY221" fmla="*/ 156911 h 169109"/>
                <a:gd name="connsiteX222" fmla="*/ 101283 w 112840"/>
                <a:gd name="connsiteY222" fmla="*/ 155006 h 169109"/>
                <a:gd name="connsiteX223" fmla="*/ 99854 w 112840"/>
                <a:gd name="connsiteY223" fmla="*/ 153577 h 169109"/>
                <a:gd name="connsiteX224" fmla="*/ 95472 w 112840"/>
                <a:gd name="connsiteY224" fmla="*/ 148624 h 169109"/>
                <a:gd name="connsiteX225" fmla="*/ 95472 w 112840"/>
                <a:gd name="connsiteY225" fmla="*/ 146720 h 169109"/>
                <a:gd name="connsiteX226" fmla="*/ 96425 w 112840"/>
                <a:gd name="connsiteY226" fmla="*/ 146720 h 169109"/>
                <a:gd name="connsiteX227" fmla="*/ 97378 w 112840"/>
                <a:gd name="connsiteY227" fmla="*/ 147767 h 169109"/>
                <a:gd name="connsiteX228" fmla="*/ 98806 w 112840"/>
                <a:gd name="connsiteY228" fmla="*/ 149577 h 169109"/>
                <a:gd name="connsiteX229" fmla="*/ 100806 w 112840"/>
                <a:gd name="connsiteY229" fmla="*/ 151196 h 169109"/>
                <a:gd name="connsiteX230" fmla="*/ 102140 w 112840"/>
                <a:gd name="connsiteY230" fmla="*/ 150549 h 169109"/>
                <a:gd name="connsiteX231" fmla="*/ 102140 w 112840"/>
                <a:gd name="connsiteY231" fmla="*/ 149863 h 169109"/>
                <a:gd name="connsiteX232" fmla="*/ 100711 w 112840"/>
                <a:gd name="connsiteY232" fmla="*/ 147957 h 169109"/>
                <a:gd name="connsiteX233" fmla="*/ 99378 w 112840"/>
                <a:gd name="connsiteY233" fmla="*/ 146338 h 169109"/>
                <a:gd name="connsiteX234" fmla="*/ 98902 w 112840"/>
                <a:gd name="connsiteY234" fmla="*/ 145386 h 169109"/>
                <a:gd name="connsiteX235" fmla="*/ 98902 w 112840"/>
                <a:gd name="connsiteY235" fmla="*/ 144815 h 169109"/>
                <a:gd name="connsiteX236" fmla="*/ 101092 w 112840"/>
                <a:gd name="connsiteY236" fmla="*/ 144815 h 169109"/>
                <a:gd name="connsiteX237" fmla="*/ 102712 w 112840"/>
                <a:gd name="connsiteY237" fmla="*/ 147386 h 169109"/>
                <a:gd name="connsiteX238" fmla="*/ 104236 w 112840"/>
                <a:gd name="connsiteY238" fmla="*/ 150149 h 169109"/>
                <a:gd name="connsiteX239" fmla="*/ 104902 w 112840"/>
                <a:gd name="connsiteY239" fmla="*/ 150625 h 169109"/>
                <a:gd name="connsiteX240" fmla="*/ 105855 w 112840"/>
                <a:gd name="connsiteY240" fmla="*/ 149958 h 169109"/>
                <a:gd name="connsiteX241" fmla="*/ 105855 w 112840"/>
                <a:gd name="connsiteY241" fmla="*/ 149101 h 169109"/>
                <a:gd name="connsiteX242" fmla="*/ 104331 w 112840"/>
                <a:gd name="connsiteY242" fmla="*/ 145672 h 169109"/>
                <a:gd name="connsiteX243" fmla="*/ 101664 w 112840"/>
                <a:gd name="connsiteY243" fmla="*/ 143100 h 169109"/>
                <a:gd name="connsiteX244" fmla="*/ 100997 w 112840"/>
                <a:gd name="connsiteY244" fmla="*/ 141195 h 169109"/>
                <a:gd name="connsiteX245" fmla="*/ 102207 w 112840"/>
                <a:gd name="connsiteY245" fmla="*/ 141071 h 169109"/>
                <a:gd name="connsiteX246" fmla="*/ 102330 w 112840"/>
                <a:gd name="connsiteY246" fmla="*/ 141195 h 169109"/>
                <a:gd name="connsiteX247" fmla="*/ 103664 w 112840"/>
                <a:gd name="connsiteY247" fmla="*/ 142623 h 169109"/>
                <a:gd name="connsiteX248" fmla="*/ 104426 w 112840"/>
                <a:gd name="connsiteY248" fmla="*/ 143766 h 169109"/>
                <a:gd name="connsiteX249" fmla="*/ 105474 w 112840"/>
                <a:gd name="connsiteY249" fmla="*/ 143766 h 169109"/>
                <a:gd name="connsiteX250" fmla="*/ 105474 w 112840"/>
                <a:gd name="connsiteY250" fmla="*/ 141767 h 169109"/>
                <a:gd name="connsiteX251" fmla="*/ 104140 w 112840"/>
                <a:gd name="connsiteY251" fmla="*/ 139481 h 169109"/>
                <a:gd name="connsiteX252" fmla="*/ 104140 w 112840"/>
                <a:gd name="connsiteY252" fmla="*/ 138528 h 169109"/>
                <a:gd name="connsiteX253" fmla="*/ 105283 w 112840"/>
                <a:gd name="connsiteY253" fmla="*/ 138528 h 169109"/>
                <a:gd name="connsiteX254" fmla="*/ 106141 w 112840"/>
                <a:gd name="connsiteY254" fmla="*/ 139481 h 169109"/>
                <a:gd name="connsiteX255" fmla="*/ 108236 w 112840"/>
                <a:gd name="connsiteY255" fmla="*/ 142052 h 169109"/>
                <a:gd name="connsiteX256" fmla="*/ 110808 w 112840"/>
                <a:gd name="connsiteY256" fmla="*/ 142910 h 169109"/>
                <a:gd name="connsiteX257" fmla="*/ 111570 w 112840"/>
                <a:gd name="connsiteY257" fmla="*/ 141767 h 169109"/>
                <a:gd name="connsiteX258" fmla="*/ 111570 w 112840"/>
                <a:gd name="connsiteY258" fmla="*/ 140909 h 169109"/>
                <a:gd name="connsiteX259" fmla="*/ 108808 w 112840"/>
                <a:gd name="connsiteY259" fmla="*/ 137671 h 169109"/>
                <a:gd name="connsiteX260" fmla="*/ 107284 w 112840"/>
                <a:gd name="connsiteY260" fmla="*/ 136147 h 169109"/>
                <a:gd name="connsiteX261" fmla="*/ 107284 w 112840"/>
                <a:gd name="connsiteY261" fmla="*/ 134908 h 169109"/>
                <a:gd name="connsiteX262" fmla="*/ 108236 w 112840"/>
                <a:gd name="connsiteY262" fmla="*/ 134908 h 169109"/>
                <a:gd name="connsiteX263" fmla="*/ 109284 w 112840"/>
                <a:gd name="connsiteY263" fmla="*/ 134908 h 169109"/>
                <a:gd name="connsiteX264" fmla="*/ 109284 w 112840"/>
                <a:gd name="connsiteY264" fmla="*/ 133765 h 169109"/>
                <a:gd name="connsiteX265" fmla="*/ 109284 w 112840"/>
                <a:gd name="connsiteY265" fmla="*/ 132242 h 169109"/>
                <a:gd name="connsiteX266" fmla="*/ 109284 w 112840"/>
                <a:gd name="connsiteY266" fmla="*/ 131289 h 169109"/>
                <a:gd name="connsiteX267" fmla="*/ 109284 w 112840"/>
                <a:gd name="connsiteY267" fmla="*/ 129670 h 169109"/>
                <a:gd name="connsiteX268" fmla="*/ 110427 w 112840"/>
                <a:gd name="connsiteY268" fmla="*/ 130241 h 169109"/>
                <a:gd name="connsiteX269" fmla="*/ 110998 w 112840"/>
                <a:gd name="connsiteY269" fmla="*/ 131670 h 169109"/>
                <a:gd name="connsiteX270" fmla="*/ 110998 w 112840"/>
                <a:gd name="connsiteY270" fmla="*/ 133194 h 169109"/>
                <a:gd name="connsiteX271" fmla="*/ 110998 w 112840"/>
                <a:gd name="connsiteY271" fmla="*/ 133194 h 169109"/>
                <a:gd name="connsiteX272" fmla="*/ 111855 w 112840"/>
                <a:gd name="connsiteY272" fmla="*/ 134147 h 169109"/>
                <a:gd name="connsiteX273" fmla="*/ 112808 w 112840"/>
                <a:gd name="connsiteY273" fmla="*/ 132051 h 169109"/>
                <a:gd name="connsiteX274" fmla="*/ 112808 w 112840"/>
                <a:gd name="connsiteY274" fmla="*/ 132051 h 169109"/>
                <a:gd name="connsiteX275" fmla="*/ 108998 w 112840"/>
                <a:gd name="connsiteY275" fmla="*/ 123860 h 16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12840" h="169109">
                  <a:moveTo>
                    <a:pt x="108998" y="123860"/>
                  </a:moveTo>
                  <a:cubicBezTo>
                    <a:pt x="108474" y="121183"/>
                    <a:pt x="108122" y="118478"/>
                    <a:pt x="107950" y="115764"/>
                  </a:cubicBezTo>
                  <a:cubicBezTo>
                    <a:pt x="106750" y="110191"/>
                    <a:pt x="104797" y="104810"/>
                    <a:pt x="102140" y="99761"/>
                  </a:cubicBezTo>
                  <a:lnTo>
                    <a:pt x="71470" y="34706"/>
                  </a:lnTo>
                  <a:cubicBezTo>
                    <a:pt x="69088" y="29657"/>
                    <a:pt x="66707" y="24418"/>
                    <a:pt x="63850" y="19656"/>
                  </a:cubicBezTo>
                  <a:cubicBezTo>
                    <a:pt x="62516" y="17370"/>
                    <a:pt x="61087" y="15179"/>
                    <a:pt x="59659" y="12988"/>
                  </a:cubicBezTo>
                  <a:cubicBezTo>
                    <a:pt x="59659" y="12988"/>
                    <a:pt x="59659" y="12988"/>
                    <a:pt x="59087" y="12988"/>
                  </a:cubicBezTo>
                  <a:cubicBezTo>
                    <a:pt x="58763" y="12617"/>
                    <a:pt x="58563" y="12150"/>
                    <a:pt x="58516" y="11655"/>
                  </a:cubicBezTo>
                  <a:lnTo>
                    <a:pt x="56420" y="8607"/>
                  </a:lnTo>
                  <a:cubicBezTo>
                    <a:pt x="56268" y="9007"/>
                    <a:pt x="56268" y="9445"/>
                    <a:pt x="56420" y="9845"/>
                  </a:cubicBezTo>
                  <a:cubicBezTo>
                    <a:pt x="56420" y="10607"/>
                    <a:pt x="56896" y="11274"/>
                    <a:pt x="56992" y="12036"/>
                  </a:cubicBezTo>
                  <a:cubicBezTo>
                    <a:pt x="57087" y="12798"/>
                    <a:pt x="56992" y="13655"/>
                    <a:pt x="56229" y="13465"/>
                  </a:cubicBezTo>
                  <a:cubicBezTo>
                    <a:pt x="55468" y="13274"/>
                    <a:pt x="55182" y="12036"/>
                    <a:pt x="55087" y="11083"/>
                  </a:cubicBezTo>
                  <a:lnTo>
                    <a:pt x="55087" y="7845"/>
                  </a:lnTo>
                  <a:cubicBezTo>
                    <a:pt x="55182" y="7274"/>
                    <a:pt x="55182" y="6702"/>
                    <a:pt x="55087" y="6131"/>
                  </a:cubicBezTo>
                  <a:cubicBezTo>
                    <a:pt x="55087" y="5559"/>
                    <a:pt x="54325" y="5082"/>
                    <a:pt x="53944" y="5082"/>
                  </a:cubicBezTo>
                  <a:cubicBezTo>
                    <a:pt x="53563" y="5082"/>
                    <a:pt x="53277" y="5845"/>
                    <a:pt x="53277" y="6511"/>
                  </a:cubicBezTo>
                  <a:cubicBezTo>
                    <a:pt x="53134" y="7454"/>
                    <a:pt x="53134" y="8426"/>
                    <a:pt x="53277" y="9369"/>
                  </a:cubicBezTo>
                  <a:cubicBezTo>
                    <a:pt x="53277" y="10512"/>
                    <a:pt x="53944" y="12036"/>
                    <a:pt x="53277" y="12417"/>
                  </a:cubicBezTo>
                  <a:cubicBezTo>
                    <a:pt x="52610" y="12798"/>
                    <a:pt x="52038" y="12417"/>
                    <a:pt x="51753" y="11274"/>
                  </a:cubicBezTo>
                  <a:cubicBezTo>
                    <a:pt x="51515" y="10531"/>
                    <a:pt x="51515" y="9731"/>
                    <a:pt x="51753" y="8988"/>
                  </a:cubicBezTo>
                  <a:cubicBezTo>
                    <a:pt x="52172" y="7950"/>
                    <a:pt x="52172" y="6788"/>
                    <a:pt x="51753" y="5749"/>
                  </a:cubicBezTo>
                  <a:cubicBezTo>
                    <a:pt x="51239" y="5225"/>
                    <a:pt x="50391" y="5216"/>
                    <a:pt x="49867" y="5731"/>
                  </a:cubicBezTo>
                  <a:cubicBezTo>
                    <a:pt x="49857" y="5740"/>
                    <a:pt x="49857" y="5740"/>
                    <a:pt x="49848" y="5749"/>
                  </a:cubicBezTo>
                  <a:cubicBezTo>
                    <a:pt x="49553" y="6511"/>
                    <a:pt x="49553" y="7359"/>
                    <a:pt x="49848" y="8131"/>
                  </a:cubicBezTo>
                  <a:lnTo>
                    <a:pt x="49848" y="10798"/>
                  </a:lnTo>
                  <a:cubicBezTo>
                    <a:pt x="49848" y="10798"/>
                    <a:pt x="49848" y="11845"/>
                    <a:pt x="49848" y="11941"/>
                  </a:cubicBezTo>
                  <a:cubicBezTo>
                    <a:pt x="48895" y="10579"/>
                    <a:pt x="48448" y="8931"/>
                    <a:pt x="48610" y="7274"/>
                  </a:cubicBezTo>
                  <a:cubicBezTo>
                    <a:pt x="48657" y="6731"/>
                    <a:pt x="48657" y="6197"/>
                    <a:pt x="48610" y="5654"/>
                  </a:cubicBezTo>
                  <a:cubicBezTo>
                    <a:pt x="48610" y="5082"/>
                    <a:pt x="48038" y="4416"/>
                    <a:pt x="47562" y="4416"/>
                  </a:cubicBezTo>
                  <a:lnTo>
                    <a:pt x="47562" y="4416"/>
                  </a:lnTo>
                  <a:cubicBezTo>
                    <a:pt x="46895" y="5349"/>
                    <a:pt x="46657" y="6531"/>
                    <a:pt x="46895" y="7654"/>
                  </a:cubicBezTo>
                  <a:cubicBezTo>
                    <a:pt x="46895" y="8702"/>
                    <a:pt x="47657" y="9940"/>
                    <a:pt x="46895" y="10702"/>
                  </a:cubicBezTo>
                  <a:cubicBezTo>
                    <a:pt x="45447" y="8693"/>
                    <a:pt x="44895" y="6178"/>
                    <a:pt x="45371" y="3749"/>
                  </a:cubicBezTo>
                  <a:cubicBezTo>
                    <a:pt x="45590" y="3130"/>
                    <a:pt x="45743" y="2492"/>
                    <a:pt x="45847" y="1844"/>
                  </a:cubicBezTo>
                  <a:cubicBezTo>
                    <a:pt x="45876" y="1082"/>
                    <a:pt x="45562" y="349"/>
                    <a:pt x="44990" y="-156"/>
                  </a:cubicBezTo>
                  <a:cubicBezTo>
                    <a:pt x="44599" y="-480"/>
                    <a:pt x="44047" y="-480"/>
                    <a:pt x="43656" y="-156"/>
                  </a:cubicBezTo>
                  <a:cubicBezTo>
                    <a:pt x="42466" y="682"/>
                    <a:pt x="41866" y="2130"/>
                    <a:pt x="42133" y="3559"/>
                  </a:cubicBezTo>
                  <a:cubicBezTo>
                    <a:pt x="42399" y="5254"/>
                    <a:pt x="42847" y="6911"/>
                    <a:pt x="43466" y="8512"/>
                  </a:cubicBezTo>
                  <a:cubicBezTo>
                    <a:pt x="43666" y="9064"/>
                    <a:pt x="43666" y="9674"/>
                    <a:pt x="43466" y="10226"/>
                  </a:cubicBezTo>
                  <a:cubicBezTo>
                    <a:pt x="42990" y="10226"/>
                    <a:pt x="42228" y="10226"/>
                    <a:pt x="41847" y="9273"/>
                  </a:cubicBezTo>
                  <a:cubicBezTo>
                    <a:pt x="41523" y="8512"/>
                    <a:pt x="41294" y="7711"/>
                    <a:pt x="41180" y="6892"/>
                  </a:cubicBezTo>
                  <a:cubicBezTo>
                    <a:pt x="41075" y="6073"/>
                    <a:pt x="40675" y="5321"/>
                    <a:pt x="40037" y="4797"/>
                  </a:cubicBezTo>
                  <a:cubicBezTo>
                    <a:pt x="39275" y="4321"/>
                    <a:pt x="38608" y="4797"/>
                    <a:pt x="38418" y="5845"/>
                  </a:cubicBezTo>
                  <a:cubicBezTo>
                    <a:pt x="38237" y="6788"/>
                    <a:pt x="38237" y="7759"/>
                    <a:pt x="38418" y="8702"/>
                  </a:cubicBezTo>
                  <a:lnTo>
                    <a:pt x="38894" y="10322"/>
                  </a:lnTo>
                  <a:cubicBezTo>
                    <a:pt x="37475" y="8778"/>
                    <a:pt x="36522" y="6864"/>
                    <a:pt x="36132" y="4797"/>
                  </a:cubicBezTo>
                  <a:cubicBezTo>
                    <a:pt x="36189" y="4254"/>
                    <a:pt x="36189" y="3721"/>
                    <a:pt x="36132" y="3178"/>
                  </a:cubicBezTo>
                  <a:cubicBezTo>
                    <a:pt x="35998" y="2644"/>
                    <a:pt x="35608" y="2216"/>
                    <a:pt x="35084" y="2035"/>
                  </a:cubicBezTo>
                  <a:cubicBezTo>
                    <a:pt x="34903" y="1949"/>
                    <a:pt x="34694" y="1949"/>
                    <a:pt x="34513" y="2035"/>
                  </a:cubicBezTo>
                  <a:cubicBezTo>
                    <a:pt x="33751" y="2606"/>
                    <a:pt x="33751" y="4130"/>
                    <a:pt x="34513" y="5464"/>
                  </a:cubicBezTo>
                  <a:cubicBezTo>
                    <a:pt x="35275" y="6797"/>
                    <a:pt x="35751" y="7940"/>
                    <a:pt x="36322" y="9273"/>
                  </a:cubicBezTo>
                  <a:cubicBezTo>
                    <a:pt x="36894" y="10607"/>
                    <a:pt x="36322" y="10607"/>
                    <a:pt x="36322" y="10607"/>
                  </a:cubicBezTo>
                  <a:cubicBezTo>
                    <a:pt x="36322" y="10607"/>
                    <a:pt x="36322" y="10607"/>
                    <a:pt x="35846" y="10607"/>
                  </a:cubicBezTo>
                  <a:cubicBezTo>
                    <a:pt x="35370" y="10607"/>
                    <a:pt x="34131" y="6797"/>
                    <a:pt x="32893" y="5178"/>
                  </a:cubicBezTo>
                  <a:cubicBezTo>
                    <a:pt x="32122" y="4311"/>
                    <a:pt x="31131" y="3654"/>
                    <a:pt x="30036" y="3273"/>
                  </a:cubicBezTo>
                  <a:cubicBezTo>
                    <a:pt x="29369" y="3273"/>
                    <a:pt x="28512" y="3273"/>
                    <a:pt x="28607" y="3940"/>
                  </a:cubicBezTo>
                  <a:cubicBezTo>
                    <a:pt x="28731" y="4245"/>
                    <a:pt x="28893" y="4530"/>
                    <a:pt x="29083" y="4797"/>
                  </a:cubicBezTo>
                  <a:cubicBezTo>
                    <a:pt x="30131" y="5940"/>
                    <a:pt x="31274" y="6892"/>
                    <a:pt x="32227" y="8035"/>
                  </a:cubicBezTo>
                  <a:cubicBezTo>
                    <a:pt x="33370" y="9102"/>
                    <a:pt x="34141" y="10502"/>
                    <a:pt x="34417" y="12036"/>
                  </a:cubicBezTo>
                  <a:cubicBezTo>
                    <a:pt x="34417" y="12608"/>
                    <a:pt x="33370" y="12036"/>
                    <a:pt x="32988" y="12036"/>
                  </a:cubicBezTo>
                  <a:cubicBezTo>
                    <a:pt x="32617" y="11369"/>
                    <a:pt x="32207" y="10741"/>
                    <a:pt x="31750" y="10131"/>
                  </a:cubicBezTo>
                  <a:lnTo>
                    <a:pt x="31750" y="10131"/>
                  </a:lnTo>
                  <a:cubicBezTo>
                    <a:pt x="31179" y="10131"/>
                    <a:pt x="31179" y="10989"/>
                    <a:pt x="31750" y="11655"/>
                  </a:cubicBezTo>
                  <a:cubicBezTo>
                    <a:pt x="32322" y="12322"/>
                    <a:pt x="32322" y="13179"/>
                    <a:pt x="31750" y="13465"/>
                  </a:cubicBezTo>
                  <a:cubicBezTo>
                    <a:pt x="30617" y="12131"/>
                    <a:pt x="29722" y="10617"/>
                    <a:pt x="29083" y="8988"/>
                  </a:cubicBezTo>
                  <a:cubicBezTo>
                    <a:pt x="28093" y="6759"/>
                    <a:pt x="26235" y="5035"/>
                    <a:pt x="23940" y="4226"/>
                  </a:cubicBezTo>
                  <a:cubicBezTo>
                    <a:pt x="23940" y="4226"/>
                    <a:pt x="23273" y="4226"/>
                    <a:pt x="23083" y="4226"/>
                  </a:cubicBezTo>
                  <a:cubicBezTo>
                    <a:pt x="22892" y="4226"/>
                    <a:pt x="22511" y="5559"/>
                    <a:pt x="23083" y="6321"/>
                  </a:cubicBezTo>
                  <a:cubicBezTo>
                    <a:pt x="23483" y="7121"/>
                    <a:pt x="23997" y="7864"/>
                    <a:pt x="24606" y="8512"/>
                  </a:cubicBezTo>
                  <a:cubicBezTo>
                    <a:pt x="25387" y="9464"/>
                    <a:pt x="26026" y="10522"/>
                    <a:pt x="26512" y="11655"/>
                  </a:cubicBezTo>
                  <a:cubicBezTo>
                    <a:pt x="27083" y="12798"/>
                    <a:pt x="27464" y="14227"/>
                    <a:pt x="26512" y="14798"/>
                  </a:cubicBezTo>
                  <a:cubicBezTo>
                    <a:pt x="25559" y="15370"/>
                    <a:pt x="24892" y="14798"/>
                    <a:pt x="24226" y="13655"/>
                  </a:cubicBezTo>
                  <a:cubicBezTo>
                    <a:pt x="23702" y="12684"/>
                    <a:pt x="23092" y="11760"/>
                    <a:pt x="22416" y="10893"/>
                  </a:cubicBezTo>
                  <a:cubicBezTo>
                    <a:pt x="21654" y="10226"/>
                    <a:pt x="20416" y="10226"/>
                    <a:pt x="20416" y="10893"/>
                  </a:cubicBezTo>
                  <a:cubicBezTo>
                    <a:pt x="20520" y="11293"/>
                    <a:pt x="20673" y="11684"/>
                    <a:pt x="20892" y="12036"/>
                  </a:cubicBezTo>
                  <a:cubicBezTo>
                    <a:pt x="21387" y="12798"/>
                    <a:pt x="21959" y="13494"/>
                    <a:pt x="22606" y="14131"/>
                  </a:cubicBezTo>
                  <a:cubicBezTo>
                    <a:pt x="23254" y="14846"/>
                    <a:pt x="23654" y="15741"/>
                    <a:pt x="23749" y="16703"/>
                  </a:cubicBezTo>
                  <a:cubicBezTo>
                    <a:pt x="23749" y="17370"/>
                    <a:pt x="23749" y="17751"/>
                    <a:pt x="22797" y="17656"/>
                  </a:cubicBezTo>
                  <a:cubicBezTo>
                    <a:pt x="21844" y="17560"/>
                    <a:pt x="21749" y="16799"/>
                    <a:pt x="21273" y="16132"/>
                  </a:cubicBezTo>
                  <a:lnTo>
                    <a:pt x="18415" y="10989"/>
                  </a:lnTo>
                  <a:cubicBezTo>
                    <a:pt x="17968" y="10188"/>
                    <a:pt x="17453" y="9426"/>
                    <a:pt x="16891" y="8702"/>
                  </a:cubicBezTo>
                  <a:cubicBezTo>
                    <a:pt x="16425" y="7997"/>
                    <a:pt x="15710" y="7483"/>
                    <a:pt x="14891" y="7274"/>
                  </a:cubicBezTo>
                  <a:cubicBezTo>
                    <a:pt x="14548" y="7045"/>
                    <a:pt x="14091" y="7045"/>
                    <a:pt x="13748" y="7274"/>
                  </a:cubicBezTo>
                  <a:cubicBezTo>
                    <a:pt x="13510" y="7721"/>
                    <a:pt x="13510" y="8254"/>
                    <a:pt x="13748" y="8702"/>
                  </a:cubicBezTo>
                  <a:cubicBezTo>
                    <a:pt x="13986" y="9150"/>
                    <a:pt x="14310" y="9531"/>
                    <a:pt x="14701" y="9845"/>
                  </a:cubicBezTo>
                  <a:cubicBezTo>
                    <a:pt x="15786" y="10759"/>
                    <a:pt x="16663" y="11902"/>
                    <a:pt x="17272" y="13179"/>
                  </a:cubicBezTo>
                  <a:cubicBezTo>
                    <a:pt x="17272" y="13751"/>
                    <a:pt x="17748" y="14513"/>
                    <a:pt x="17272" y="14798"/>
                  </a:cubicBezTo>
                  <a:cubicBezTo>
                    <a:pt x="16796" y="15084"/>
                    <a:pt x="16701" y="14798"/>
                    <a:pt x="16415" y="14798"/>
                  </a:cubicBezTo>
                  <a:cubicBezTo>
                    <a:pt x="15682" y="14370"/>
                    <a:pt x="15091" y="13741"/>
                    <a:pt x="14701" y="12988"/>
                  </a:cubicBezTo>
                  <a:cubicBezTo>
                    <a:pt x="14262" y="12217"/>
                    <a:pt x="13720" y="11512"/>
                    <a:pt x="13081" y="10893"/>
                  </a:cubicBezTo>
                  <a:cubicBezTo>
                    <a:pt x="12414" y="10322"/>
                    <a:pt x="11557" y="10322"/>
                    <a:pt x="11271" y="10893"/>
                  </a:cubicBezTo>
                  <a:cubicBezTo>
                    <a:pt x="11119" y="11598"/>
                    <a:pt x="11291" y="12331"/>
                    <a:pt x="11748" y="12893"/>
                  </a:cubicBezTo>
                  <a:cubicBezTo>
                    <a:pt x="12138" y="13417"/>
                    <a:pt x="12586" y="13894"/>
                    <a:pt x="13081" y="14322"/>
                  </a:cubicBezTo>
                  <a:cubicBezTo>
                    <a:pt x="14748" y="15751"/>
                    <a:pt x="16196" y="17418"/>
                    <a:pt x="17368" y="19275"/>
                  </a:cubicBezTo>
                  <a:cubicBezTo>
                    <a:pt x="17368" y="19847"/>
                    <a:pt x="18129" y="20799"/>
                    <a:pt x="17844" y="21275"/>
                  </a:cubicBezTo>
                  <a:cubicBezTo>
                    <a:pt x="17558" y="21751"/>
                    <a:pt x="17177" y="21275"/>
                    <a:pt x="16796" y="21275"/>
                  </a:cubicBezTo>
                  <a:cubicBezTo>
                    <a:pt x="15891" y="21151"/>
                    <a:pt x="15034" y="20799"/>
                    <a:pt x="14320" y="20227"/>
                  </a:cubicBezTo>
                  <a:lnTo>
                    <a:pt x="12891" y="18418"/>
                  </a:lnTo>
                  <a:cubicBezTo>
                    <a:pt x="12424" y="17675"/>
                    <a:pt x="11719" y="17103"/>
                    <a:pt x="10891" y="16799"/>
                  </a:cubicBezTo>
                  <a:cubicBezTo>
                    <a:pt x="10405" y="16608"/>
                    <a:pt x="9852" y="16836"/>
                    <a:pt x="9652" y="17332"/>
                  </a:cubicBezTo>
                  <a:cubicBezTo>
                    <a:pt x="9557" y="17560"/>
                    <a:pt x="9557" y="17808"/>
                    <a:pt x="9652" y="18037"/>
                  </a:cubicBezTo>
                  <a:cubicBezTo>
                    <a:pt x="9652" y="18798"/>
                    <a:pt x="10510" y="19370"/>
                    <a:pt x="11081" y="19941"/>
                  </a:cubicBezTo>
                  <a:cubicBezTo>
                    <a:pt x="11548" y="20437"/>
                    <a:pt x="11957" y="20980"/>
                    <a:pt x="12319" y="21561"/>
                  </a:cubicBezTo>
                  <a:cubicBezTo>
                    <a:pt x="12576" y="21856"/>
                    <a:pt x="12739" y="22218"/>
                    <a:pt x="12796" y="22609"/>
                  </a:cubicBezTo>
                  <a:cubicBezTo>
                    <a:pt x="12796" y="23371"/>
                    <a:pt x="11462" y="23276"/>
                    <a:pt x="10700" y="22609"/>
                  </a:cubicBezTo>
                  <a:cubicBezTo>
                    <a:pt x="9947" y="21866"/>
                    <a:pt x="9386" y="20951"/>
                    <a:pt x="9081" y="19941"/>
                  </a:cubicBezTo>
                  <a:cubicBezTo>
                    <a:pt x="8690" y="18989"/>
                    <a:pt x="8176" y="18094"/>
                    <a:pt x="7557" y="17275"/>
                  </a:cubicBezTo>
                  <a:lnTo>
                    <a:pt x="6985" y="16799"/>
                  </a:lnTo>
                  <a:cubicBezTo>
                    <a:pt x="6509" y="16799"/>
                    <a:pt x="6223" y="16799"/>
                    <a:pt x="6033" y="17370"/>
                  </a:cubicBezTo>
                  <a:cubicBezTo>
                    <a:pt x="5995" y="17656"/>
                    <a:pt x="5995" y="17942"/>
                    <a:pt x="6033" y="18227"/>
                  </a:cubicBezTo>
                  <a:cubicBezTo>
                    <a:pt x="6023" y="19532"/>
                    <a:pt x="6585" y="20780"/>
                    <a:pt x="7557" y="21656"/>
                  </a:cubicBezTo>
                  <a:cubicBezTo>
                    <a:pt x="8462" y="22494"/>
                    <a:pt x="9319" y="23389"/>
                    <a:pt x="10129" y="24323"/>
                  </a:cubicBezTo>
                  <a:cubicBezTo>
                    <a:pt x="10605" y="24838"/>
                    <a:pt x="10843" y="25533"/>
                    <a:pt x="10795" y="26228"/>
                  </a:cubicBezTo>
                  <a:cubicBezTo>
                    <a:pt x="10795" y="26800"/>
                    <a:pt x="10033" y="26895"/>
                    <a:pt x="9462" y="26228"/>
                  </a:cubicBezTo>
                  <a:cubicBezTo>
                    <a:pt x="8957" y="25838"/>
                    <a:pt x="8538" y="25352"/>
                    <a:pt x="8223" y="24799"/>
                  </a:cubicBezTo>
                  <a:lnTo>
                    <a:pt x="7462" y="23656"/>
                  </a:lnTo>
                  <a:cubicBezTo>
                    <a:pt x="7462" y="23656"/>
                    <a:pt x="6700" y="23085"/>
                    <a:pt x="6414" y="23656"/>
                  </a:cubicBezTo>
                  <a:cubicBezTo>
                    <a:pt x="6128" y="24228"/>
                    <a:pt x="5652" y="24799"/>
                    <a:pt x="6414" y="25657"/>
                  </a:cubicBezTo>
                  <a:cubicBezTo>
                    <a:pt x="6766" y="26467"/>
                    <a:pt x="7214" y="27238"/>
                    <a:pt x="7747" y="27943"/>
                  </a:cubicBezTo>
                  <a:cubicBezTo>
                    <a:pt x="7747" y="27943"/>
                    <a:pt x="7747" y="28705"/>
                    <a:pt x="7271" y="28895"/>
                  </a:cubicBezTo>
                  <a:cubicBezTo>
                    <a:pt x="6966" y="29133"/>
                    <a:pt x="6528" y="29133"/>
                    <a:pt x="6223" y="28895"/>
                  </a:cubicBezTo>
                  <a:cubicBezTo>
                    <a:pt x="5890" y="28590"/>
                    <a:pt x="5595" y="28238"/>
                    <a:pt x="5366" y="27847"/>
                  </a:cubicBezTo>
                  <a:cubicBezTo>
                    <a:pt x="4823" y="26876"/>
                    <a:pt x="4118" y="26000"/>
                    <a:pt x="3271" y="25276"/>
                  </a:cubicBezTo>
                  <a:cubicBezTo>
                    <a:pt x="2661" y="24552"/>
                    <a:pt x="1728" y="24199"/>
                    <a:pt x="794" y="24323"/>
                  </a:cubicBezTo>
                  <a:cubicBezTo>
                    <a:pt x="346" y="24533"/>
                    <a:pt x="51" y="24971"/>
                    <a:pt x="32" y="25466"/>
                  </a:cubicBezTo>
                  <a:cubicBezTo>
                    <a:pt x="-54" y="25742"/>
                    <a:pt x="-54" y="26047"/>
                    <a:pt x="32" y="26324"/>
                  </a:cubicBezTo>
                  <a:cubicBezTo>
                    <a:pt x="661" y="27619"/>
                    <a:pt x="1566" y="28762"/>
                    <a:pt x="2699" y="29657"/>
                  </a:cubicBezTo>
                  <a:cubicBezTo>
                    <a:pt x="3299" y="30067"/>
                    <a:pt x="3814" y="30581"/>
                    <a:pt x="4223" y="31181"/>
                  </a:cubicBezTo>
                  <a:cubicBezTo>
                    <a:pt x="4223" y="31181"/>
                    <a:pt x="4223" y="32134"/>
                    <a:pt x="4223" y="32420"/>
                  </a:cubicBezTo>
                  <a:cubicBezTo>
                    <a:pt x="4223" y="32705"/>
                    <a:pt x="3652" y="32420"/>
                    <a:pt x="3271" y="32420"/>
                  </a:cubicBezTo>
                  <a:cubicBezTo>
                    <a:pt x="2889" y="32420"/>
                    <a:pt x="2509" y="32420"/>
                    <a:pt x="2223" y="32420"/>
                  </a:cubicBezTo>
                  <a:cubicBezTo>
                    <a:pt x="1937" y="32420"/>
                    <a:pt x="1746" y="33086"/>
                    <a:pt x="2223" y="33563"/>
                  </a:cubicBezTo>
                  <a:cubicBezTo>
                    <a:pt x="2699" y="34039"/>
                    <a:pt x="2223" y="34515"/>
                    <a:pt x="2223" y="34991"/>
                  </a:cubicBezTo>
                  <a:lnTo>
                    <a:pt x="2223" y="36039"/>
                  </a:lnTo>
                  <a:cubicBezTo>
                    <a:pt x="2432" y="36525"/>
                    <a:pt x="2432" y="37077"/>
                    <a:pt x="2223" y="37563"/>
                  </a:cubicBezTo>
                  <a:lnTo>
                    <a:pt x="3175" y="40516"/>
                  </a:lnTo>
                  <a:cubicBezTo>
                    <a:pt x="4233" y="44726"/>
                    <a:pt x="5052" y="48983"/>
                    <a:pt x="5652" y="53279"/>
                  </a:cubicBezTo>
                  <a:cubicBezTo>
                    <a:pt x="9357" y="69986"/>
                    <a:pt x="15548" y="86045"/>
                    <a:pt x="24035" y="100904"/>
                  </a:cubicBezTo>
                  <a:cubicBezTo>
                    <a:pt x="32131" y="116144"/>
                    <a:pt x="41180" y="130527"/>
                    <a:pt x="48800" y="146053"/>
                  </a:cubicBezTo>
                  <a:lnTo>
                    <a:pt x="53181" y="155101"/>
                  </a:lnTo>
                  <a:lnTo>
                    <a:pt x="53181" y="155101"/>
                  </a:lnTo>
                  <a:cubicBezTo>
                    <a:pt x="53944" y="155101"/>
                    <a:pt x="54229" y="156530"/>
                    <a:pt x="54325" y="157482"/>
                  </a:cubicBezTo>
                  <a:lnTo>
                    <a:pt x="54325" y="157482"/>
                  </a:lnTo>
                  <a:lnTo>
                    <a:pt x="56801" y="161864"/>
                  </a:lnTo>
                  <a:lnTo>
                    <a:pt x="56801" y="161864"/>
                  </a:lnTo>
                  <a:cubicBezTo>
                    <a:pt x="56887" y="160912"/>
                    <a:pt x="56887" y="159959"/>
                    <a:pt x="56801" y="159007"/>
                  </a:cubicBezTo>
                  <a:cubicBezTo>
                    <a:pt x="56801" y="157864"/>
                    <a:pt x="56134" y="156340"/>
                    <a:pt x="56801" y="155959"/>
                  </a:cubicBezTo>
                  <a:cubicBezTo>
                    <a:pt x="57468" y="155578"/>
                    <a:pt x="58135" y="155959"/>
                    <a:pt x="58420" y="157102"/>
                  </a:cubicBezTo>
                  <a:cubicBezTo>
                    <a:pt x="58611" y="157854"/>
                    <a:pt x="58611" y="158635"/>
                    <a:pt x="58420" y="159388"/>
                  </a:cubicBezTo>
                  <a:cubicBezTo>
                    <a:pt x="57954" y="160417"/>
                    <a:pt x="57954" y="161597"/>
                    <a:pt x="58420" y="162626"/>
                  </a:cubicBezTo>
                  <a:cubicBezTo>
                    <a:pt x="58773" y="163150"/>
                    <a:pt x="59478" y="163293"/>
                    <a:pt x="60001" y="162950"/>
                  </a:cubicBezTo>
                  <a:cubicBezTo>
                    <a:pt x="60135" y="162864"/>
                    <a:pt x="60240" y="162750"/>
                    <a:pt x="60325" y="162626"/>
                  </a:cubicBezTo>
                  <a:cubicBezTo>
                    <a:pt x="60792" y="161931"/>
                    <a:pt x="61002" y="161083"/>
                    <a:pt x="60897" y="160245"/>
                  </a:cubicBezTo>
                  <a:lnTo>
                    <a:pt x="60897" y="157578"/>
                  </a:lnTo>
                  <a:cubicBezTo>
                    <a:pt x="60897" y="157102"/>
                    <a:pt x="60897" y="156530"/>
                    <a:pt x="60897" y="156435"/>
                  </a:cubicBezTo>
                  <a:cubicBezTo>
                    <a:pt x="61802" y="157816"/>
                    <a:pt x="62211" y="159464"/>
                    <a:pt x="62040" y="161102"/>
                  </a:cubicBezTo>
                  <a:cubicBezTo>
                    <a:pt x="61992" y="161673"/>
                    <a:pt x="61992" y="162245"/>
                    <a:pt x="62040" y="162816"/>
                  </a:cubicBezTo>
                  <a:cubicBezTo>
                    <a:pt x="62040" y="163389"/>
                    <a:pt x="62611" y="164055"/>
                    <a:pt x="63088" y="163960"/>
                  </a:cubicBezTo>
                  <a:lnTo>
                    <a:pt x="63088" y="163960"/>
                  </a:lnTo>
                  <a:cubicBezTo>
                    <a:pt x="63812" y="163007"/>
                    <a:pt x="64050" y="161779"/>
                    <a:pt x="63754" y="160626"/>
                  </a:cubicBezTo>
                  <a:cubicBezTo>
                    <a:pt x="63754" y="159578"/>
                    <a:pt x="63088" y="158340"/>
                    <a:pt x="63754" y="157578"/>
                  </a:cubicBezTo>
                  <a:cubicBezTo>
                    <a:pt x="65221" y="159578"/>
                    <a:pt x="65745" y="162112"/>
                    <a:pt x="65183" y="164531"/>
                  </a:cubicBezTo>
                  <a:cubicBezTo>
                    <a:pt x="65088" y="165198"/>
                    <a:pt x="65088" y="165865"/>
                    <a:pt x="65183" y="166531"/>
                  </a:cubicBezTo>
                  <a:cubicBezTo>
                    <a:pt x="65088" y="167284"/>
                    <a:pt x="65373" y="168036"/>
                    <a:pt x="65945" y="168532"/>
                  </a:cubicBezTo>
                  <a:cubicBezTo>
                    <a:pt x="66393" y="168770"/>
                    <a:pt x="66926" y="168770"/>
                    <a:pt x="67374" y="168532"/>
                  </a:cubicBezTo>
                  <a:cubicBezTo>
                    <a:pt x="68545" y="167637"/>
                    <a:pt x="69164" y="166188"/>
                    <a:pt x="68993" y="164722"/>
                  </a:cubicBezTo>
                  <a:cubicBezTo>
                    <a:pt x="68717" y="163036"/>
                    <a:pt x="68298" y="161388"/>
                    <a:pt x="67755" y="159769"/>
                  </a:cubicBezTo>
                  <a:cubicBezTo>
                    <a:pt x="67507" y="159226"/>
                    <a:pt x="67507" y="158597"/>
                    <a:pt x="67755" y="158054"/>
                  </a:cubicBezTo>
                  <a:cubicBezTo>
                    <a:pt x="68231" y="158054"/>
                    <a:pt x="69088" y="158054"/>
                    <a:pt x="69469" y="159007"/>
                  </a:cubicBezTo>
                  <a:cubicBezTo>
                    <a:pt x="69717" y="159788"/>
                    <a:pt x="69907" y="160578"/>
                    <a:pt x="70041" y="161388"/>
                  </a:cubicBezTo>
                  <a:cubicBezTo>
                    <a:pt x="70098" y="162216"/>
                    <a:pt x="70517" y="162988"/>
                    <a:pt x="71184" y="163483"/>
                  </a:cubicBezTo>
                  <a:cubicBezTo>
                    <a:pt x="71851" y="163483"/>
                    <a:pt x="72613" y="163483"/>
                    <a:pt x="72803" y="162436"/>
                  </a:cubicBezTo>
                  <a:cubicBezTo>
                    <a:pt x="72984" y="161493"/>
                    <a:pt x="72984" y="160521"/>
                    <a:pt x="72803" y="159578"/>
                  </a:cubicBezTo>
                  <a:lnTo>
                    <a:pt x="72803" y="157959"/>
                  </a:lnTo>
                  <a:cubicBezTo>
                    <a:pt x="74156" y="159540"/>
                    <a:pt x="75080" y="161445"/>
                    <a:pt x="75470" y="163483"/>
                  </a:cubicBezTo>
                  <a:cubicBezTo>
                    <a:pt x="75413" y="164026"/>
                    <a:pt x="75413" y="164569"/>
                    <a:pt x="75470" y="165103"/>
                  </a:cubicBezTo>
                  <a:cubicBezTo>
                    <a:pt x="75603" y="165636"/>
                    <a:pt x="75994" y="166065"/>
                    <a:pt x="76518" y="166246"/>
                  </a:cubicBezTo>
                  <a:cubicBezTo>
                    <a:pt x="76699" y="166331"/>
                    <a:pt x="76908" y="166331"/>
                    <a:pt x="77089" y="166246"/>
                  </a:cubicBezTo>
                  <a:cubicBezTo>
                    <a:pt x="77699" y="165151"/>
                    <a:pt x="77699" y="163817"/>
                    <a:pt x="77089" y="162722"/>
                  </a:cubicBezTo>
                  <a:cubicBezTo>
                    <a:pt x="76613" y="161388"/>
                    <a:pt x="75851" y="160150"/>
                    <a:pt x="75279" y="158911"/>
                  </a:cubicBezTo>
                  <a:cubicBezTo>
                    <a:pt x="74708" y="157673"/>
                    <a:pt x="75279" y="157578"/>
                    <a:pt x="75279" y="157578"/>
                  </a:cubicBezTo>
                  <a:cubicBezTo>
                    <a:pt x="75423" y="157492"/>
                    <a:pt x="75613" y="157492"/>
                    <a:pt x="75756" y="157578"/>
                  </a:cubicBezTo>
                  <a:cubicBezTo>
                    <a:pt x="77185" y="158911"/>
                    <a:pt x="77470" y="161388"/>
                    <a:pt x="78804" y="163007"/>
                  </a:cubicBezTo>
                  <a:cubicBezTo>
                    <a:pt x="79547" y="163874"/>
                    <a:pt x="80499" y="164531"/>
                    <a:pt x="81566" y="164912"/>
                  </a:cubicBezTo>
                  <a:cubicBezTo>
                    <a:pt x="82233" y="164912"/>
                    <a:pt x="83185" y="164912"/>
                    <a:pt x="83090" y="164245"/>
                  </a:cubicBezTo>
                  <a:cubicBezTo>
                    <a:pt x="83033" y="163912"/>
                    <a:pt x="82862" y="163617"/>
                    <a:pt x="82614" y="163389"/>
                  </a:cubicBezTo>
                  <a:cubicBezTo>
                    <a:pt x="81566" y="162150"/>
                    <a:pt x="80423" y="161293"/>
                    <a:pt x="79471" y="160150"/>
                  </a:cubicBezTo>
                  <a:cubicBezTo>
                    <a:pt x="78346" y="159035"/>
                    <a:pt x="77585" y="157606"/>
                    <a:pt x="77280" y="156054"/>
                  </a:cubicBezTo>
                  <a:cubicBezTo>
                    <a:pt x="77280" y="156054"/>
                    <a:pt x="78328" y="156054"/>
                    <a:pt x="78804" y="156530"/>
                  </a:cubicBezTo>
                  <a:cubicBezTo>
                    <a:pt x="79128" y="157188"/>
                    <a:pt x="79547" y="157797"/>
                    <a:pt x="80042" y="158340"/>
                  </a:cubicBezTo>
                  <a:cubicBezTo>
                    <a:pt x="80042" y="158340"/>
                    <a:pt x="80042" y="158340"/>
                    <a:pt x="80042" y="158340"/>
                  </a:cubicBezTo>
                  <a:cubicBezTo>
                    <a:pt x="80042" y="158340"/>
                    <a:pt x="80518" y="157388"/>
                    <a:pt x="80042" y="156721"/>
                  </a:cubicBezTo>
                  <a:cubicBezTo>
                    <a:pt x="79566" y="156054"/>
                    <a:pt x="79566" y="155197"/>
                    <a:pt x="80042" y="154911"/>
                  </a:cubicBezTo>
                  <a:cubicBezTo>
                    <a:pt x="81176" y="156245"/>
                    <a:pt x="82071" y="157759"/>
                    <a:pt x="82709" y="159388"/>
                  </a:cubicBezTo>
                  <a:cubicBezTo>
                    <a:pt x="83776" y="161588"/>
                    <a:pt x="85652" y="163293"/>
                    <a:pt x="87948" y="164150"/>
                  </a:cubicBezTo>
                  <a:lnTo>
                    <a:pt x="88805" y="164150"/>
                  </a:lnTo>
                  <a:cubicBezTo>
                    <a:pt x="89377" y="164150"/>
                    <a:pt x="89472" y="162816"/>
                    <a:pt x="88805" y="161960"/>
                  </a:cubicBezTo>
                  <a:cubicBezTo>
                    <a:pt x="88386" y="161197"/>
                    <a:pt x="87871" y="160502"/>
                    <a:pt x="87281" y="159864"/>
                  </a:cubicBezTo>
                  <a:cubicBezTo>
                    <a:pt x="86500" y="158874"/>
                    <a:pt x="85862" y="157788"/>
                    <a:pt x="85376" y="156626"/>
                  </a:cubicBezTo>
                  <a:cubicBezTo>
                    <a:pt x="84804" y="155578"/>
                    <a:pt x="84423" y="154054"/>
                    <a:pt x="85376" y="153577"/>
                  </a:cubicBezTo>
                  <a:cubicBezTo>
                    <a:pt x="86329" y="153101"/>
                    <a:pt x="86995" y="153577"/>
                    <a:pt x="87662" y="154720"/>
                  </a:cubicBezTo>
                  <a:cubicBezTo>
                    <a:pt x="88157" y="155683"/>
                    <a:pt x="88757" y="156578"/>
                    <a:pt x="89472" y="157388"/>
                  </a:cubicBezTo>
                  <a:cubicBezTo>
                    <a:pt x="90234" y="158149"/>
                    <a:pt x="91472" y="158054"/>
                    <a:pt x="91472" y="157388"/>
                  </a:cubicBezTo>
                  <a:cubicBezTo>
                    <a:pt x="91558" y="157006"/>
                    <a:pt x="91558" y="156626"/>
                    <a:pt x="91472" y="156245"/>
                  </a:cubicBezTo>
                  <a:cubicBezTo>
                    <a:pt x="90948" y="155483"/>
                    <a:pt x="90338" y="154777"/>
                    <a:pt x="89662" y="154149"/>
                  </a:cubicBezTo>
                  <a:cubicBezTo>
                    <a:pt x="89034" y="153463"/>
                    <a:pt x="88643" y="152596"/>
                    <a:pt x="88519" y="151672"/>
                  </a:cubicBezTo>
                  <a:cubicBezTo>
                    <a:pt x="88462" y="151149"/>
                    <a:pt x="88843" y="150682"/>
                    <a:pt x="89367" y="150625"/>
                  </a:cubicBezTo>
                  <a:cubicBezTo>
                    <a:pt x="89434" y="150615"/>
                    <a:pt x="89500" y="150615"/>
                    <a:pt x="89567" y="150625"/>
                  </a:cubicBezTo>
                  <a:cubicBezTo>
                    <a:pt x="90138" y="150625"/>
                    <a:pt x="90615" y="151482"/>
                    <a:pt x="91091" y="152148"/>
                  </a:cubicBezTo>
                  <a:lnTo>
                    <a:pt x="93948" y="157197"/>
                  </a:lnTo>
                  <a:cubicBezTo>
                    <a:pt x="94377" y="158035"/>
                    <a:pt x="94892" y="158835"/>
                    <a:pt x="95472" y="159578"/>
                  </a:cubicBezTo>
                  <a:cubicBezTo>
                    <a:pt x="96035" y="160235"/>
                    <a:pt x="96758" y="160721"/>
                    <a:pt x="97568" y="161007"/>
                  </a:cubicBezTo>
                  <a:cubicBezTo>
                    <a:pt x="98244" y="161121"/>
                    <a:pt x="98882" y="160664"/>
                    <a:pt x="98997" y="159988"/>
                  </a:cubicBezTo>
                  <a:cubicBezTo>
                    <a:pt x="99044" y="159683"/>
                    <a:pt x="98978" y="159368"/>
                    <a:pt x="98806" y="159102"/>
                  </a:cubicBezTo>
                  <a:cubicBezTo>
                    <a:pt x="98806" y="159102"/>
                    <a:pt x="98139" y="158340"/>
                    <a:pt x="97854" y="158054"/>
                  </a:cubicBezTo>
                  <a:cubicBezTo>
                    <a:pt x="96758" y="157082"/>
                    <a:pt x="95854" y="155920"/>
                    <a:pt x="95187" y="154625"/>
                  </a:cubicBezTo>
                  <a:cubicBezTo>
                    <a:pt x="95187" y="154625"/>
                    <a:pt x="94615" y="153387"/>
                    <a:pt x="95187" y="153006"/>
                  </a:cubicBezTo>
                  <a:cubicBezTo>
                    <a:pt x="95454" y="152854"/>
                    <a:pt x="95777" y="152854"/>
                    <a:pt x="96044" y="153006"/>
                  </a:cubicBezTo>
                  <a:cubicBezTo>
                    <a:pt x="96787" y="153454"/>
                    <a:pt x="97406" y="154073"/>
                    <a:pt x="97854" y="154816"/>
                  </a:cubicBezTo>
                  <a:cubicBezTo>
                    <a:pt x="98263" y="155606"/>
                    <a:pt x="98806" y="156321"/>
                    <a:pt x="99473" y="156911"/>
                  </a:cubicBezTo>
                  <a:cubicBezTo>
                    <a:pt x="100140" y="156911"/>
                    <a:pt x="101092" y="157482"/>
                    <a:pt x="101283" y="156911"/>
                  </a:cubicBezTo>
                  <a:cubicBezTo>
                    <a:pt x="101607" y="156321"/>
                    <a:pt x="101607" y="155597"/>
                    <a:pt x="101283" y="155006"/>
                  </a:cubicBezTo>
                  <a:cubicBezTo>
                    <a:pt x="100883" y="154463"/>
                    <a:pt x="100397" y="153977"/>
                    <a:pt x="99854" y="153577"/>
                  </a:cubicBezTo>
                  <a:cubicBezTo>
                    <a:pt x="98149" y="152158"/>
                    <a:pt x="96673" y="150482"/>
                    <a:pt x="95472" y="148624"/>
                  </a:cubicBezTo>
                  <a:cubicBezTo>
                    <a:pt x="95472" y="148053"/>
                    <a:pt x="94711" y="147101"/>
                    <a:pt x="95472" y="146720"/>
                  </a:cubicBezTo>
                  <a:cubicBezTo>
                    <a:pt x="96235" y="146338"/>
                    <a:pt x="96044" y="146720"/>
                    <a:pt x="96425" y="146720"/>
                  </a:cubicBezTo>
                  <a:cubicBezTo>
                    <a:pt x="96816" y="146996"/>
                    <a:pt x="97140" y="147358"/>
                    <a:pt x="97378" y="147767"/>
                  </a:cubicBezTo>
                  <a:lnTo>
                    <a:pt x="98806" y="149577"/>
                  </a:lnTo>
                  <a:cubicBezTo>
                    <a:pt x="99330" y="150272"/>
                    <a:pt x="100016" y="150834"/>
                    <a:pt x="100806" y="151196"/>
                  </a:cubicBezTo>
                  <a:cubicBezTo>
                    <a:pt x="101349" y="151387"/>
                    <a:pt x="101950" y="151101"/>
                    <a:pt x="102140" y="150549"/>
                  </a:cubicBezTo>
                  <a:cubicBezTo>
                    <a:pt x="102216" y="150329"/>
                    <a:pt x="102216" y="150082"/>
                    <a:pt x="102140" y="149863"/>
                  </a:cubicBezTo>
                  <a:cubicBezTo>
                    <a:pt x="101845" y="149110"/>
                    <a:pt x="101349" y="148453"/>
                    <a:pt x="100711" y="147957"/>
                  </a:cubicBezTo>
                  <a:cubicBezTo>
                    <a:pt x="100197" y="147481"/>
                    <a:pt x="99749" y="146938"/>
                    <a:pt x="99378" y="146338"/>
                  </a:cubicBezTo>
                  <a:lnTo>
                    <a:pt x="98902" y="145386"/>
                  </a:lnTo>
                  <a:cubicBezTo>
                    <a:pt x="98902" y="145386"/>
                    <a:pt x="98902" y="145386"/>
                    <a:pt x="98902" y="144815"/>
                  </a:cubicBezTo>
                  <a:cubicBezTo>
                    <a:pt x="98902" y="144243"/>
                    <a:pt x="100330" y="144148"/>
                    <a:pt x="101092" y="144815"/>
                  </a:cubicBezTo>
                  <a:cubicBezTo>
                    <a:pt x="101826" y="145538"/>
                    <a:pt x="102378" y="146415"/>
                    <a:pt x="102712" y="147386"/>
                  </a:cubicBezTo>
                  <a:cubicBezTo>
                    <a:pt x="103102" y="148367"/>
                    <a:pt x="103616" y="149291"/>
                    <a:pt x="104236" y="150149"/>
                  </a:cubicBezTo>
                  <a:lnTo>
                    <a:pt x="104902" y="150625"/>
                  </a:lnTo>
                  <a:cubicBezTo>
                    <a:pt x="104902" y="150625"/>
                    <a:pt x="105664" y="150625"/>
                    <a:pt x="105855" y="149958"/>
                  </a:cubicBezTo>
                  <a:cubicBezTo>
                    <a:pt x="105902" y="149672"/>
                    <a:pt x="105902" y="149386"/>
                    <a:pt x="105855" y="149101"/>
                  </a:cubicBezTo>
                  <a:cubicBezTo>
                    <a:pt x="105883" y="147787"/>
                    <a:pt x="105331" y="146529"/>
                    <a:pt x="104331" y="145672"/>
                  </a:cubicBezTo>
                  <a:cubicBezTo>
                    <a:pt x="103473" y="144719"/>
                    <a:pt x="102426" y="144052"/>
                    <a:pt x="101664" y="143100"/>
                  </a:cubicBezTo>
                  <a:cubicBezTo>
                    <a:pt x="101235" y="142557"/>
                    <a:pt x="100997" y="141890"/>
                    <a:pt x="100997" y="141195"/>
                  </a:cubicBezTo>
                  <a:cubicBezTo>
                    <a:pt x="101292" y="140824"/>
                    <a:pt x="101835" y="140767"/>
                    <a:pt x="102207" y="141071"/>
                  </a:cubicBezTo>
                  <a:cubicBezTo>
                    <a:pt x="102254" y="141109"/>
                    <a:pt x="102292" y="141147"/>
                    <a:pt x="102330" y="141195"/>
                  </a:cubicBezTo>
                  <a:cubicBezTo>
                    <a:pt x="102893" y="141547"/>
                    <a:pt x="103350" y="142043"/>
                    <a:pt x="103664" y="142623"/>
                  </a:cubicBezTo>
                  <a:lnTo>
                    <a:pt x="104426" y="143766"/>
                  </a:lnTo>
                  <a:cubicBezTo>
                    <a:pt x="104426" y="143766"/>
                    <a:pt x="105188" y="144339"/>
                    <a:pt x="105474" y="143766"/>
                  </a:cubicBezTo>
                  <a:cubicBezTo>
                    <a:pt x="105760" y="143195"/>
                    <a:pt x="106236" y="142529"/>
                    <a:pt x="105474" y="141767"/>
                  </a:cubicBezTo>
                  <a:cubicBezTo>
                    <a:pt x="105121" y="140957"/>
                    <a:pt x="104674" y="140185"/>
                    <a:pt x="104140" y="139481"/>
                  </a:cubicBezTo>
                  <a:cubicBezTo>
                    <a:pt x="104140" y="138909"/>
                    <a:pt x="104140" y="138719"/>
                    <a:pt x="104140" y="138528"/>
                  </a:cubicBezTo>
                  <a:cubicBezTo>
                    <a:pt x="104483" y="138299"/>
                    <a:pt x="104940" y="138299"/>
                    <a:pt x="105283" y="138528"/>
                  </a:cubicBezTo>
                  <a:cubicBezTo>
                    <a:pt x="105617" y="138804"/>
                    <a:pt x="105902" y="139118"/>
                    <a:pt x="106141" y="139481"/>
                  </a:cubicBezTo>
                  <a:cubicBezTo>
                    <a:pt x="106683" y="140452"/>
                    <a:pt x="107388" y="141328"/>
                    <a:pt x="108236" y="142052"/>
                  </a:cubicBezTo>
                  <a:cubicBezTo>
                    <a:pt x="108884" y="142767"/>
                    <a:pt x="109855" y="143090"/>
                    <a:pt x="110808" y="142910"/>
                  </a:cubicBezTo>
                  <a:cubicBezTo>
                    <a:pt x="111284" y="142738"/>
                    <a:pt x="111599" y="142271"/>
                    <a:pt x="111570" y="141767"/>
                  </a:cubicBezTo>
                  <a:cubicBezTo>
                    <a:pt x="111655" y="141490"/>
                    <a:pt x="111655" y="141185"/>
                    <a:pt x="111570" y="140909"/>
                  </a:cubicBezTo>
                  <a:cubicBezTo>
                    <a:pt x="110903" y="139633"/>
                    <a:pt x="109960" y="138528"/>
                    <a:pt x="108808" y="137671"/>
                  </a:cubicBezTo>
                  <a:cubicBezTo>
                    <a:pt x="108207" y="137261"/>
                    <a:pt x="107693" y="136747"/>
                    <a:pt x="107284" y="136147"/>
                  </a:cubicBezTo>
                  <a:cubicBezTo>
                    <a:pt x="107064" y="135766"/>
                    <a:pt x="107064" y="135290"/>
                    <a:pt x="107284" y="134908"/>
                  </a:cubicBezTo>
                  <a:cubicBezTo>
                    <a:pt x="107284" y="134908"/>
                    <a:pt x="107855" y="134908"/>
                    <a:pt x="108236" y="134908"/>
                  </a:cubicBezTo>
                  <a:cubicBezTo>
                    <a:pt x="108617" y="134908"/>
                    <a:pt x="108998" y="134908"/>
                    <a:pt x="109284" y="134908"/>
                  </a:cubicBezTo>
                  <a:cubicBezTo>
                    <a:pt x="109541" y="134566"/>
                    <a:pt x="109541" y="134108"/>
                    <a:pt x="109284" y="133765"/>
                  </a:cubicBezTo>
                  <a:cubicBezTo>
                    <a:pt x="109370" y="133261"/>
                    <a:pt x="109370" y="132746"/>
                    <a:pt x="109284" y="132242"/>
                  </a:cubicBezTo>
                  <a:lnTo>
                    <a:pt x="109284" y="131289"/>
                  </a:lnTo>
                  <a:cubicBezTo>
                    <a:pt x="109284" y="130622"/>
                    <a:pt x="109284" y="129860"/>
                    <a:pt x="109284" y="129670"/>
                  </a:cubicBezTo>
                  <a:cubicBezTo>
                    <a:pt x="109284" y="129479"/>
                    <a:pt x="110141" y="129670"/>
                    <a:pt x="110427" y="130241"/>
                  </a:cubicBezTo>
                  <a:cubicBezTo>
                    <a:pt x="110713" y="130670"/>
                    <a:pt x="110912" y="131156"/>
                    <a:pt x="110998" y="131670"/>
                  </a:cubicBezTo>
                  <a:cubicBezTo>
                    <a:pt x="110970" y="132175"/>
                    <a:pt x="110970" y="132689"/>
                    <a:pt x="110998" y="133194"/>
                  </a:cubicBezTo>
                  <a:lnTo>
                    <a:pt x="110998" y="133194"/>
                  </a:lnTo>
                  <a:cubicBezTo>
                    <a:pt x="110998" y="133194"/>
                    <a:pt x="111570" y="134051"/>
                    <a:pt x="111855" y="134147"/>
                  </a:cubicBezTo>
                  <a:cubicBezTo>
                    <a:pt x="112141" y="134241"/>
                    <a:pt x="112713" y="133098"/>
                    <a:pt x="112808" y="132051"/>
                  </a:cubicBezTo>
                  <a:lnTo>
                    <a:pt x="112808" y="132051"/>
                  </a:lnTo>
                  <a:cubicBezTo>
                    <a:pt x="111103" y="129546"/>
                    <a:pt x="109817" y="126784"/>
                    <a:pt x="108998" y="12386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5" name="Freeform: Shape 1104">
              <a:extLst>
                <a:ext uri="{FF2B5EF4-FFF2-40B4-BE49-F238E27FC236}">
                  <a16:creationId xmlns:a16="http://schemas.microsoft.com/office/drawing/2014/main" xmlns="" id="{6E0D5DB0-246A-E8C8-C835-173ED8FEBAA6}"/>
                </a:ext>
              </a:extLst>
            </p:cNvPr>
            <p:cNvSpPr/>
            <p:nvPr/>
          </p:nvSpPr>
          <p:spPr>
            <a:xfrm>
              <a:off x="6136284" y="4606618"/>
              <a:ext cx="115554" cy="169585"/>
            </a:xfrm>
            <a:custGeom>
              <a:avLst/>
              <a:gdLst>
                <a:gd name="connsiteX0" fmla="*/ 85794 w 115554"/>
                <a:gd name="connsiteY0" fmla="*/ 74043 h 169585"/>
                <a:gd name="connsiteX1" fmla="*/ 67411 w 115554"/>
                <a:gd name="connsiteY1" fmla="*/ 26418 h 169585"/>
                <a:gd name="connsiteX2" fmla="*/ 64934 w 115554"/>
                <a:gd name="connsiteY2" fmla="*/ 13655 h 169585"/>
                <a:gd name="connsiteX3" fmla="*/ 63982 w 115554"/>
                <a:gd name="connsiteY3" fmla="*/ 10702 h 169585"/>
                <a:gd name="connsiteX4" fmla="*/ 63982 w 115554"/>
                <a:gd name="connsiteY4" fmla="*/ 10702 h 169585"/>
                <a:gd name="connsiteX5" fmla="*/ 62934 w 115554"/>
                <a:gd name="connsiteY5" fmla="*/ 10131 h 169585"/>
                <a:gd name="connsiteX6" fmla="*/ 62362 w 115554"/>
                <a:gd name="connsiteY6" fmla="*/ 8607 h 169585"/>
                <a:gd name="connsiteX7" fmla="*/ 62362 w 115554"/>
                <a:gd name="connsiteY7" fmla="*/ 7178 h 169585"/>
                <a:gd name="connsiteX8" fmla="*/ 62362 w 115554"/>
                <a:gd name="connsiteY8" fmla="*/ 6702 h 169585"/>
                <a:gd name="connsiteX9" fmla="*/ 61505 w 115554"/>
                <a:gd name="connsiteY9" fmla="*/ 5749 h 169585"/>
                <a:gd name="connsiteX10" fmla="*/ 60648 w 115554"/>
                <a:gd name="connsiteY10" fmla="*/ 7845 h 169585"/>
                <a:gd name="connsiteX11" fmla="*/ 61600 w 115554"/>
                <a:gd name="connsiteY11" fmla="*/ 11179 h 169585"/>
                <a:gd name="connsiteX12" fmla="*/ 62362 w 115554"/>
                <a:gd name="connsiteY12" fmla="*/ 12702 h 169585"/>
                <a:gd name="connsiteX13" fmla="*/ 62362 w 115554"/>
                <a:gd name="connsiteY13" fmla="*/ 14893 h 169585"/>
                <a:gd name="connsiteX14" fmla="*/ 62362 w 115554"/>
                <a:gd name="connsiteY14" fmla="*/ 14893 h 169585"/>
                <a:gd name="connsiteX15" fmla="*/ 60553 w 115554"/>
                <a:gd name="connsiteY15" fmla="*/ 13084 h 169585"/>
                <a:gd name="connsiteX16" fmla="*/ 59886 w 115554"/>
                <a:gd name="connsiteY16" fmla="*/ 10321 h 169585"/>
                <a:gd name="connsiteX17" fmla="*/ 58457 w 115554"/>
                <a:gd name="connsiteY17" fmla="*/ 8226 h 169585"/>
                <a:gd name="connsiteX18" fmla="*/ 57886 w 115554"/>
                <a:gd name="connsiteY18" fmla="*/ 9845 h 169585"/>
                <a:gd name="connsiteX19" fmla="*/ 58457 w 115554"/>
                <a:gd name="connsiteY19" fmla="*/ 12036 h 169585"/>
                <a:gd name="connsiteX20" fmla="*/ 57695 w 115554"/>
                <a:gd name="connsiteY20" fmla="*/ 13465 h 169585"/>
                <a:gd name="connsiteX21" fmla="*/ 56552 w 115554"/>
                <a:gd name="connsiteY21" fmla="*/ 11083 h 169585"/>
                <a:gd name="connsiteX22" fmla="*/ 56552 w 115554"/>
                <a:gd name="connsiteY22" fmla="*/ 7845 h 169585"/>
                <a:gd name="connsiteX23" fmla="*/ 56552 w 115554"/>
                <a:gd name="connsiteY23" fmla="*/ 6035 h 169585"/>
                <a:gd name="connsiteX24" fmla="*/ 55314 w 115554"/>
                <a:gd name="connsiteY24" fmla="*/ 5082 h 169585"/>
                <a:gd name="connsiteX25" fmla="*/ 54647 w 115554"/>
                <a:gd name="connsiteY25" fmla="*/ 6511 h 169585"/>
                <a:gd name="connsiteX26" fmla="*/ 54647 w 115554"/>
                <a:gd name="connsiteY26" fmla="*/ 9369 h 169585"/>
                <a:gd name="connsiteX27" fmla="*/ 54647 w 115554"/>
                <a:gd name="connsiteY27" fmla="*/ 12417 h 169585"/>
                <a:gd name="connsiteX28" fmla="*/ 53028 w 115554"/>
                <a:gd name="connsiteY28" fmla="*/ 11274 h 169585"/>
                <a:gd name="connsiteX29" fmla="*/ 53028 w 115554"/>
                <a:gd name="connsiteY29" fmla="*/ 8988 h 169585"/>
                <a:gd name="connsiteX30" fmla="*/ 53028 w 115554"/>
                <a:gd name="connsiteY30" fmla="*/ 5749 h 169585"/>
                <a:gd name="connsiteX31" fmla="*/ 51285 w 115554"/>
                <a:gd name="connsiteY31" fmla="*/ 5588 h 169585"/>
                <a:gd name="connsiteX32" fmla="*/ 51123 w 115554"/>
                <a:gd name="connsiteY32" fmla="*/ 5749 h 169585"/>
                <a:gd name="connsiteX33" fmla="*/ 50647 w 115554"/>
                <a:gd name="connsiteY33" fmla="*/ 8131 h 169585"/>
                <a:gd name="connsiteX34" fmla="*/ 50647 w 115554"/>
                <a:gd name="connsiteY34" fmla="*/ 10798 h 169585"/>
                <a:gd name="connsiteX35" fmla="*/ 50170 w 115554"/>
                <a:gd name="connsiteY35" fmla="*/ 11941 h 169585"/>
                <a:gd name="connsiteX36" fmla="*/ 49027 w 115554"/>
                <a:gd name="connsiteY36" fmla="*/ 7273 h 169585"/>
                <a:gd name="connsiteX37" fmla="*/ 49027 w 115554"/>
                <a:gd name="connsiteY37" fmla="*/ 5654 h 169585"/>
                <a:gd name="connsiteX38" fmla="*/ 48075 w 115554"/>
                <a:gd name="connsiteY38" fmla="*/ 4416 h 169585"/>
                <a:gd name="connsiteX39" fmla="*/ 48075 w 115554"/>
                <a:gd name="connsiteY39" fmla="*/ 4416 h 169585"/>
                <a:gd name="connsiteX40" fmla="*/ 47408 w 115554"/>
                <a:gd name="connsiteY40" fmla="*/ 7750 h 169585"/>
                <a:gd name="connsiteX41" fmla="*/ 47408 w 115554"/>
                <a:gd name="connsiteY41" fmla="*/ 10798 h 169585"/>
                <a:gd name="connsiteX42" fmla="*/ 46074 w 115554"/>
                <a:gd name="connsiteY42" fmla="*/ 3844 h 169585"/>
                <a:gd name="connsiteX43" fmla="*/ 46074 w 115554"/>
                <a:gd name="connsiteY43" fmla="*/ 1844 h 169585"/>
                <a:gd name="connsiteX44" fmla="*/ 45217 w 115554"/>
                <a:gd name="connsiteY44" fmla="*/ -156 h 169585"/>
                <a:gd name="connsiteX45" fmla="*/ 43884 w 115554"/>
                <a:gd name="connsiteY45" fmla="*/ -156 h 169585"/>
                <a:gd name="connsiteX46" fmla="*/ 42265 w 115554"/>
                <a:gd name="connsiteY46" fmla="*/ 3559 h 169585"/>
                <a:gd name="connsiteX47" fmla="*/ 43503 w 115554"/>
                <a:gd name="connsiteY47" fmla="*/ 8511 h 169585"/>
                <a:gd name="connsiteX48" fmla="*/ 43503 w 115554"/>
                <a:gd name="connsiteY48" fmla="*/ 10226 h 169585"/>
                <a:gd name="connsiteX49" fmla="*/ 41884 w 115554"/>
                <a:gd name="connsiteY49" fmla="*/ 9273 h 169585"/>
                <a:gd name="connsiteX50" fmla="*/ 41312 w 115554"/>
                <a:gd name="connsiteY50" fmla="*/ 6892 h 169585"/>
                <a:gd name="connsiteX51" fmla="*/ 40169 w 115554"/>
                <a:gd name="connsiteY51" fmla="*/ 4797 h 169585"/>
                <a:gd name="connsiteX52" fmla="*/ 38550 w 115554"/>
                <a:gd name="connsiteY52" fmla="*/ 5749 h 169585"/>
                <a:gd name="connsiteX53" fmla="*/ 38550 w 115554"/>
                <a:gd name="connsiteY53" fmla="*/ 8607 h 169585"/>
                <a:gd name="connsiteX54" fmla="*/ 38550 w 115554"/>
                <a:gd name="connsiteY54" fmla="*/ 10226 h 169585"/>
                <a:gd name="connsiteX55" fmla="*/ 35883 w 115554"/>
                <a:gd name="connsiteY55" fmla="*/ 4606 h 169585"/>
                <a:gd name="connsiteX56" fmla="*/ 35883 w 115554"/>
                <a:gd name="connsiteY56" fmla="*/ 2987 h 169585"/>
                <a:gd name="connsiteX57" fmla="*/ 34835 w 115554"/>
                <a:gd name="connsiteY57" fmla="*/ 1939 h 169585"/>
                <a:gd name="connsiteX58" fmla="*/ 34359 w 115554"/>
                <a:gd name="connsiteY58" fmla="*/ 1939 h 169585"/>
                <a:gd name="connsiteX59" fmla="*/ 34359 w 115554"/>
                <a:gd name="connsiteY59" fmla="*/ 5464 h 169585"/>
                <a:gd name="connsiteX60" fmla="*/ 36073 w 115554"/>
                <a:gd name="connsiteY60" fmla="*/ 9273 h 169585"/>
                <a:gd name="connsiteX61" fmla="*/ 36073 w 115554"/>
                <a:gd name="connsiteY61" fmla="*/ 10607 h 169585"/>
                <a:gd name="connsiteX62" fmla="*/ 35597 w 115554"/>
                <a:gd name="connsiteY62" fmla="*/ 10607 h 169585"/>
                <a:gd name="connsiteX63" fmla="*/ 32644 w 115554"/>
                <a:gd name="connsiteY63" fmla="*/ 5082 h 169585"/>
                <a:gd name="connsiteX64" fmla="*/ 29882 w 115554"/>
                <a:gd name="connsiteY64" fmla="*/ 3177 h 169585"/>
                <a:gd name="connsiteX65" fmla="*/ 28453 w 115554"/>
                <a:gd name="connsiteY65" fmla="*/ 3749 h 169585"/>
                <a:gd name="connsiteX66" fmla="*/ 28930 w 115554"/>
                <a:gd name="connsiteY66" fmla="*/ 4702 h 169585"/>
                <a:gd name="connsiteX67" fmla="*/ 32073 w 115554"/>
                <a:gd name="connsiteY67" fmla="*/ 7940 h 169585"/>
                <a:gd name="connsiteX68" fmla="*/ 34168 w 115554"/>
                <a:gd name="connsiteY68" fmla="*/ 12036 h 169585"/>
                <a:gd name="connsiteX69" fmla="*/ 32644 w 115554"/>
                <a:gd name="connsiteY69" fmla="*/ 11559 h 169585"/>
                <a:gd name="connsiteX70" fmla="*/ 31501 w 115554"/>
                <a:gd name="connsiteY70" fmla="*/ 9654 h 169585"/>
                <a:gd name="connsiteX71" fmla="*/ 31501 w 115554"/>
                <a:gd name="connsiteY71" fmla="*/ 9654 h 169585"/>
                <a:gd name="connsiteX72" fmla="*/ 31501 w 115554"/>
                <a:gd name="connsiteY72" fmla="*/ 11179 h 169585"/>
                <a:gd name="connsiteX73" fmla="*/ 31501 w 115554"/>
                <a:gd name="connsiteY73" fmla="*/ 12988 h 169585"/>
                <a:gd name="connsiteX74" fmla="*/ 29025 w 115554"/>
                <a:gd name="connsiteY74" fmla="*/ 8511 h 169585"/>
                <a:gd name="connsiteX75" fmla="*/ 23881 w 115554"/>
                <a:gd name="connsiteY75" fmla="*/ 3654 h 169585"/>
                <a:gd name="connsiteX76" fmla="*/ 23024 w 115554"/>
                <a:gd name="connsiteY76" fmla="*/ 3654 h 169585"/>
                <a:gd name="connsiteX77" fmla="*/ 23024 w 115554"/>
                <a:gd name="connsiteY77" fmla="*/ 5749 h 169585"/>
                <a:gd name="connsiteX78" fmla="*/ 24453 w 115554"/>
                <a:gd name="connsiteY78" fmla="*/ 7940 h 169585"/>
                <a:gd name="connsiteX79" fmla="*/ 26358 w 115554"/>
                <a:gd name="connsiteY79" fmla="*/ 11179 h 169585"/>
                <a:gd name="connsiteX80" fmla="*/ 26358 w 115554"/>
                <a:gd name="connsiteY80" fmla="*/ 14322 h 169585"/>
                <a:gd name="connsiteX81" fmla="*/ 24167 w 115554"/>
                <a:gd name="connsiteY81" fmla="*/ 13084 h 169585"/>
                <a:gd name="connsiteX82" fmla="*/ 22357 w 115554"/>
                <a:gd name="connsiteY82" fmla="*/ 10321 h 169585"/>
                <a:gd name="connsiteX83" fmla="*/ 20357 w 115554"/>
                <a:gd name="connsiteY83" fmla="*/ 10321 h 169585"/>
                <a:gd name="connsiteX84" fmla="*/ 20833 w 115554"/>
                <a:gd name="connsiteY84" fmla="*/ 11464 h 169585"/>
                <a:gd name="connsiteX85" fmla="*/ 22548 w 115554"/>
                <a:gd name="connsiteY85" fmla="*/ 13655 h 169585"/>
                <a:gd name="connsiteX86" fmla="*/ 23691 w 115554"/>
                <a:gd name="connsiteY86" fmla="*/ 16132 h 169585"/>
                <a:gd name="connsiteX87" fmla="*/ 22643 w 115554"/>
                <a:gd name="connsiteY87" fmla="*/ 17084 h 169585"/>
                <a:gd name="connsiteX88" fmla="*/ 21214 w 115554"/>
                <a:gd name="connsiteY88" fmla="*/ 15560 h 169585"/>
                <a:gd name="connsiteX89" fmla="*/ 18357 w 115554"/>
                <a:gd name="connsiteY89" fmla="*/ 10416 h 169585"/>
                <a:gd name="connsiteX90" fmla="*/ 16833 w 115554"/>
                <a:gd name="connsiteY90" fmla="*/ 8035 h 169585"/>
                <a:gd name="connsiteX91" fmla="*/ 14832 w 115554"/>
                <a:gd name="connsiteY91" fmla="*/ 6607 h 169585"/>
                <a:gd name="connsiteX92" fmla="*/ 13785 w 115554"/>
                <a:gd name="connsiteY92" fmla="*/ 6607 h 169585"/>
                <a:gd name="connsiteX93" fmla="*/ 13785 w 115554"/>
                <a:gd name="connsiteY93" fmla="*/ 8131 h 169585"/>
                <a:gd name="connsiteX94" fmla="*/ 14737 w 115554"/>
                <a:gd name="connsiteY94" fmla="*/ 9178 h 169585"/>
                <a:gd name="connsiteX95" fmla="*/ 17309 w 115554"/>
                <a:gd name="connsiteY95" fmla="*/ 12608 h 169585"/>
                <a:gd name="connsiteX96" fmla="*/ 17309 w 115554"/>
                <a:gd name="connsiteY96" fmla="*/ 14227 h 169585"/>
                <a:gd name="connsiteX97" fmla="*/ 16547 w 115554"/>
                <a:gd name="connsiteY97" fmla="*/ 14227 h 169585"/>
                <a:gd name="connsiteX98" fmla="*/ 14737 w 115554"/>
                <a:gd name="connsiteY98" fmla="*/ 12322 h 169585"/>
                <a:gd name="connsiteX99" fmla="*/ 13118 w 115554"/>
                <a:gd name="connsiteY99" fmla="*/ 10226 h 169585"/>
                <a:gd name="connsiteX100" fmla="*/ 11404 w 115554"/>
                <a:gd name="connsiteY100" fmla="*/ 10226 h 169585"/>
                <a:gd name="connsiteX101" fmla="*/ 11404 w 115554"/>
                <a:gd name="connsiteY101" fmla="*/ 12226 h 169585"/>
                <a:gd name="connsiteX102" fmla="*/ 12737 w 115554"/>
                <a:gd name="connsiteY102" fmla="*/ 13655 h 169585"/>
                <a:gd name="connsiteX103" fmla="*/ 17023 w 115554"/>
                <a:gd name="connsiteY103" fmla="*/ 18703 h 169585"/>
                <a:gd name="connsiteX104" fmla="*/ 17023 w 115554"/>
                <a:gd name="connsiteY104" fmla="*/ 20608 h 169585"/>
                <a:gd name="connsiteX105" fmla="*/ 16080 w 115554"/>
                <a:gd name="connsiteY105" fmla="*/ 20618 h 169585"/>
                <a:gd name="connsiteX106" fmla="*/ 16071 w 115554"/>
                <a:gd name="connsiteY106" fmla="*/ 20608 h 169585"/>
                <a:gd name="connsiteX107" fmla="*/ 15118 w 115554"/>
                <a:gd name="connsiteY107" fmla="*/ 19561 h 169585"/>
                <a:gd name="connsiteX108" fmla="*/ 13690 w 115554"/>
                <a:gd name="connsiteY108" fmla="*/ 17656 h 169585"/>
                <a:gd name="connsiteX109" fmla="*/ 11785 w 115554"/>
                <a:gd name="connsiteY109" fmla="*/ 16036 h 169585"/>
                <a:gd name="connsiteX110" fmla="*/ 10546 w 115554"/>
                <a:gd name="connsiteY110" fmla="*/ 16570 h 169585"/>
                <a:gd name="connsiteX111" fmla="*/ 10546 w 115554"/>
                <a:gd name="connsiteY111" fmla="*/ 17275 h 169585"/>
                <a:gd name="connsiteX112" fmla="*/ 11880 w 115554"/>
                <a:gd name="connsiteY112" fmla="*/ 19179 h 169585"/>
                <a:gd name="connsiteX113" fmla="*/ 13213 w 115554"/>
                <a:gd name="connsiteY113" fmla="*/ 20799 h 169585"/>
                <a:gd name="connsiteX114" fmla="*/ 13213 w 115554"/>
                <a:gd name="connsiteY114" fmla="*/ 21847 h 169585"/>
                <a:gd name="connsiteX115" fmla="*/ 13213 w 115554"/>
                <a:gd name="connsiteY115" fmla="*/ 22323 h 169585"/>
                <a:gd name="connsiteX116" fmla="*/ 11118 w 115554"/>
                <a:gd name="connsiteY116" fmla="*/ 22323 h 169585"/>
                <a:gd name="connsiteX117" fmla="*/ 9499 w 115554"/>
                <a:gd name="connsiteY117" fmla="*/ 19656 h 169585"/>
                <a:gd name="connsiteX118" fmla="*/ 8070 w 115554"/>
                <a:gd name="connsiteY118" fmla="*/ 16893 h 169585"/>
                <a:gd name="connsiteX119" fmla="*/ 7403 w 115554"/>
                <a:gd name="connsiteY119" fmla="*/ 16893 h 169585"/>
                <a:gd name="connsiteX120" fmla="*/ 6451 w 115554"/>
                <a:gd name="connsiteY120" fmla="*/ 17465 h 169585"/>
                <a:gd name="connsiteX121" fmla="*/ 6451 w 115554"/>
                <a:gd name="connsiteY121" fmla="*/ 18418 h 169585"/>
                <a:gd name="connsiteX122" fmla="*/ 7974 w 115554"/>
                <a:gd name="connsiteY122" fmla="*/ 21847 h 169585"/>
                <a:gd name="connsiteX123" fmla="*/ 10546 w 115554"/>
                <a:gd name="connsiteY123" fmla="*/ 24514 h 169585"/>
                <a:gd name="connsiteX124" fmla="*/ 11118 w 115554"/>
                <a:gd name="connsiteY124" fmla="*/ 26418 h 169585"/>
                <a:gd name="connsiteX125" fmla="*/ 9880 w 115554"/>
                <a:gd name="connsiteY125" fmla="*/ 26418 h 169585"/>
                <a:gd name="connsiteX126" fmla="*/ 8546 w 115554"/>
                <a:gd name="connsiteY126" fmla="*/ 24990 h 169585"/>
                <a:gd name="connsiteX127" fmla="*/ 7784 w 115554"/>
                <a:gd name="connsiteY127" fmla="*/ 23847 h 169585"/>
                <a:gd name="connsiteX128" fmla="*/ 6832 w 115554"/>
                <a:gd name="connsiteY128" fmla="*/ 23276 h 169585"/>
                <a:gd name="connsiteX129" fmla="*/ 6355 w 115554"/>
                <a:gd name="connsiteY129" fmla="*/ 25275 h 169585"/>
                <a:gd name="connsiteX130" fmla="*/ 7689 w 115554"/>
                <a:gd name="connsiteY130" fmla="*/ 27657 h 169585"/>
                <a:gd name="connsiteX131" fmla="*/ 7213 w 115554"/>
                <a:gd name="connsiteY131" fmla="*/ 28514 h 169585"/>
                <a:gd name="connsiteX132" fmla="*/ 6165 w 115554"/>
                <a:gd name="connsiteY132" fmla="*/ 28514 h 169585"/>
                <a:gd name="connsiteX133" fmla="*/ 5307 w 115554"/>
                <a:gd name="connsiteY133" fmla="*/ 27467 h 169585"/>
                <a:gd name="connsiteX134" fmla="*/ 3307 w 115554"/>
                <a:gd name="connsiteY134" fmla="*/ 24895 h 169585"/>
                <a:gd name="connsiteX135" fmla="*/ 831 w 115554"/>
                <a:gd name="connsiteY135" fmla="*/ 23942 h 169585"/>
                <a:gd name="connsiteX136" fmla="*/ -27 w 115554"/>
                <a:gd name="connsiteY136" fmla="*/ 25085 h 169585"/>
                <a:gd name="connsiteX137" fmla="*/ -27 w 115554"/>
                <a:gd name="connsiteY137" fmla="*/ 25847 h 169585"/>
                <a:gd name="connsiteX138" fmla="*/ 2640 w 115554"/>
                <a:gd name="connsiteY138" fmla="*/ 29276 h 169585"/>
                <a:gd name="connsiteX139" fmla="*/ 4165 w 115554"/>
                <a:gd name="connsiteY139" fmla="*/ 30800 h 169585"/>
                <a:gd name="connsiteX140" fmla="*/ 4165 w 115554"/>
                <a:gd name="connsiteY140" fmla="*/ 32038 h 169585"/>
                <a:gd name="connsiteX141" fmla="*/ 3212 w 115554"/>
                <a:gd name="connsiteY141" fmla="*/ 32038 h 169585"/>
                <a:gd name="connsiteX142" fmla="*/ 2260 w 115554"/>
                <a:gd name="connsiteY142" fmla="*/ 32038 h 169585"/>
                <a:gd name="connsiteX143" fmla="*/ 2260 w 115554"/>
                <a:gd name="connsiteY143" fmla="*/ 32038 h 169585"/>
                <a:gd name="connsiteX144" fmla="*/ 7022 w 115554"/>
                <a:gd name="connsiteY144" fmla="*/ 47945 h 169585"/>
                <a:gd name="connsiteX145" fmla="*/ 9689 w 115554"/>
                <a:gd name="connsiteY145" fmla="*/ 60899 h 169585"/>
                <a:gd name="connsiteX146" fmla="*/ 26644 w 115554"/>
                <a:gd name="connsiteY146" fmla="*/ 101952 h 169585"/>
                <a:gd name="connsiteX147" fmla="*/ 39407 w 115554"/>
                <a:gd name="connsiteY147" fmla="*/ 133956 h 169585"/>
                <a:gd name="connsiteX148" fmla="*/ 45313 w 115554"/>
                <a:gd name="connsiteY148" fmla="*/ 149005 h 169585"/>
                <a:gd name="connsiteX149" fmla="*/ 51790 w 115554"/>
                <a:gd name="connsiteY149" fmla="*/ 157864 h 169585"/>
                <a:gd name="connsiteX150" fmla="*/ 51790 w 115554"/>
                <a:gd name="connsiteY150" fmla="*/ 156340 h 169585"/>
                <a:gd name="connsiteX151" fmla="*/ 52647 w 115554"/>
                <a:gd name="connsiteY151" fmla="*/ 154911 h 169585"/>
                <a:gd name="connsiteX152" fmla="*/ 53790 w 115554"/>
                <a:gd name="connsiteY152" fmla="*/ 157292 h 169585"/>
                <a:gd name="connsiteX153" fmla="*/ 53790 w 115554"/>
                <a:gd name="connsiteY153" fmla="*/ 159768 h 169585"/>
                <a:gd name="connsiteX154" fmla="*/ 56076 w 115554"/>
                <a:gd name="connsiteY154" fmla="*/ 162150 h 169585"/>
                <a:gd name="connsiteX155" fmla="*/ 56076 w 115554"/>
                <a:gd name="connsiteY155" fmla="*/ 162150 h 169585"/>
                <a:gd name="connsiteX156" fmla="*/ 56076 w 115554"/>
                <a:gd name="connsiteY156" fmla="*/ 159292 h 169585"/>
                <a:gd name="connsiteX157" fmla="*/ 56076 w 115554"/>
                <a:gd name="connsiteY157" fmla="*/ 156149 h 169585"/>
                <a:gd name="connsiteX158" fmla="*/ 57695 w 115554"/>
                <a:gd name="connsiteY158" fmla="*/ 157387 h 169585"/>
                <a:gd name="connsiteX159" fmla="*/ 57695 w 115554"/>
                <a:gd name="connsiteY159" fmla="*/ 159673 h 169585"/>
                <a:gd name="connsiteX160" fmla="*/ 57695 w 115554"/>
                <a:gd name="connsiteY160" fmla="*/ 162912 h 169585"/>
                <a:gd name="connsiteX161" fmla="*/ 59276 w 115554"/>
                <a:gd name="connsiteY161" fmla="*/ 163236 h 169585"/>
                <a:gd name="connsiteX162" fmla="*/ 59600 w 115554"/>
                <a:gd name="connsiteY162" fmla="*/ 162912 h 169585"/>
                <a:gd name="connsiteX163" fmla="*/ 60172 w 115554"/>
                <a:gd name="connsiteY163" fmla="*/ 160531 h 169585"/>
                <a:gd name="connsiteX164" fmla="*/ 60172 w 115554"/>
                <a:gd name="connsiteY164" fmla="*/ 157864 h 169585"/>
                <a:gd name="connsiteX165" fmla="*/ 60172 w 115554"/>
                <a:gd name="connsiteY165" fmla="*/ 156816 h 169585"/>
                <a:gd name="connsiteX166" fmla="*/ 61315 w 115554"/>
                <a:gd name="connsiteY166" fmla="*/ 161483 h 169585"/>
                <a:gd name="connsiteX167" fmla="*/ 61315 w 115554"/>
                <a:gd name="connsiteY167" fmla="*/ 163102 h 169585"/>
                <a:gd name="connsiteX168" fmla="*/ 62267 w 115554"/>
                <a:gd name="connsiteY168" fmla="*/ 164341 h 169585"/>
                <a:gd name="connsiteX169" fmla="*/ 62267 w 115554"/>
                <a:gd name="connsiteY169" fmla="*/ 164341 h 169585"/>
                <a:gd name="connsiteX170" fmla="*/ 63029 w 115554"/>
                <a:gd name="connsiteY170" fmla="*/ 161102 h 169585"/>
                <a:gd name="connsiteX171" fmla="*/ 63029 w 115554"/>
                <a:gd name="connsiteY171" fmla="*/ 157959 h 169585"/>
                <a:gd name="connsiteX172" fmla="*/ 64363 w 115554"/>
                <a:gd name="connsiteY172" fmla="*/ 165008 h 169585"/>
                <a:gd name="connsiteX173" fmla="*/ 63791 w 115554"/>
                <a:gd name="connsiteY173" fmla="*/ 166912 h 169585"/>
                <a:gd name="connsiteX174" fmla="*/ 64648 w 115554"/>
                <a:gd name="connsiteY174" fmla="*/ 169008 h 169585"/>
                <a:gd name="connsiteX175" fmla="*/ 65982 w 115554"/>
                <a:gd name="connsiteY175" fmla="*/ 169008 h 169585"/>
                <a:gd name="connsiteX176" fmla="*/ 67696 w 115554"/>
                <a:gd name="connsiteY176" fmla="*/ 165293 h 169585"/>
                <a:gd name="connsiteX177" fmla="*/ 66458 w 115554"/>
                <a:gd name="connsiteY177" fmla="*/ 160245 h 169585"/>
                <a:gd name="connsiteX178" fmla="*/ 66458 w 115554"/>
                <a:gd name="connsiteY178" fmla="*/ 158530 h 169585"/>
                <a:gd name="connsiteX179" fmla="*/ 68077 w 115554"/>
                <a:gd name="connsiteY179" fmla="*/ 159483 h 169585"/>
                <a:gd name="connsiteX180" fmla="*/ 68649 w 115554"/>
                <a:gd name="connsiteY180" fmla="*/ 161864 h 169585"/>
                <a:gd name="connsiteX181" fmla="*/ 69697 w 115554"/>
                <a:gd name="connsiteY181" fmla="*/ 164055 h 169585"/>
                <a:gd name="connsiteX182" fmla="*/ 71411 w 115554"/>
                <a:gd name="connsiteY182" fmla="*/ 163007 h 169585"/>
                <a:gd name="connsiteX183" fmla="*/ 71411 w 115554"/>
                <a:gd name="connsiteY183" fmla="*/ 160150 h 169585"/>
                <a:gd name="connsiteX184" fmla="*/ 71411 w 115554"/>
                <a:gd name="connsiteY184" fmla="*/ 158530 h 169585"/>
                <a:gd name="connsiteX185" fmla="*/ 74078 w 115554"/>
                <a:gd name="connsiteY185" fmla="*/ 164150 h 169585"/>
                <a:gd name="connsiteX186" fmla="*/ 74078 w 115554"/>
                <a:gd name="connsiteY186" fmla="*/ 165769 h 169585"/>
                <a:gd name="connsiteX187" fmla="*/ 75126 w 115554"/>
                <a:gd name="connsiteY187" fmla="*/ 166912 h 169585"/>
                <a:gd name="connsiteX188" fmla="*/ 75697 w 115554"/>
                <a:gd name="connsiteY188" fmla="*/ 166912 h 169585"/>
                <a:gd name="connsiteX189" fmla="*/ 76174 w 115554"/>
                <a:gd name="connsiteY189" fmla="*/ 163388 h 169585"/>
                <a:gd name="connsiteX190" fmla="*/ 74459 w 115554"/>
                <a:gd name="connsiteY190" fmla="*/ 159578 h 169585"/>
                <a:gd name="connsiteX191" fmla="*/ 74459 w 115554"/>
                <a:gd name="connsiteY191" fmla="*/ 158245 h 169585"/>
                <a:gd name="connsiteX192" fmla="*/ 74935 w 115554"/>
                <a:gd name="connsiteY192" fmla="*/ 158245 h 169585"/>
                <a:gd name="connsiteX193" fmla="*/ 77793 w 115554"/>
                <a:gd name="connsiteY193" fmla="*/ 163769 h 169585"/>
                <a:gd name="connsiteX194" fmla="*/ 80650 w 115554"/>
                <a:gd name="connsiteY194" fmla="*/ 165674 h 169585"/>
                <a:gd name="connsiteX195" fmla="*/ 82174 w 115554"/>
                <a:gd name="connsiteY195" fmla="*/ 165102 h 169585"/>
                <a:gd name="connsiteX196" fmla="*/ 81698 w 115554"/>
                <a:gd name="connsiteY196" fmla="*/ 164150 h 169585"/>
                <a:gd name="connsiteX197" fmla="*/ 78555 w 115554"/>
                <a:gd name="connsiteY197" fmla="*/ 160911 h 169585"/>
                <a:gd name="connsiteX198" fmla="*/ 76364 w 115554"/>
                <a:gd name="connsiteY198" fmla="*/ 156816 h 169585"/>
                <a:gd name="connsiteX199" fmla="*/ 77888 w 115554"/>
                <a:gd name="connsiteY199" fmla="*/ 156816 h 169585"/>
                <a:gd name="connsiteX200" fmla="*/ 79126 w 115554"/>
                <a:gd name="connsiteY200" fmla="*/ 158721 h 169585"/>
                <a:gd name="connsiteX201" fmla="*/ 79126 w 115554"/>
                <a:gd name="connsiteY201" fmla="*/ 158721 h 169585"/>
                <a:gd name="connsiteX202" fmla="*/ 79126 w 115554"/>
                <a:gd name="connsiteY202" fmla="*/ 157197 h 169585"/>
                <a:gd name="connsiteX203" fmla="*/ 79126 w 115554"/>
                <a:gd name="connsiteY203" fmla="*/ 155292 h 169585"/>
                <a:gd name="connsiteX204" fmla="*/ 81698 w 115554"/>
                <a:gd name="connsiteY204" fmla="*/ 159864 h 169585"/>
                <a:gd name="connsiteX205" fmla="*/ 86841 w 115554"/>
                <a:gd name="connsiteY205" fmla="*/ 164626 h 169585"/>
                <a:gd name="connsiteX206" fmla="*/ 87794 w 115554"/>
                <a:gd name="connsiteY206" fmla="*/ 164626 h 169585"/>
                <a:gd name="connsiteX207" fmla="*/ 87794 w 115554"/>
                <a:gd name="connsiteY207" fmla="*/ 162531 h 169585"/>
                <a:gd name="connsiteX208" fmla="*/ 86270 w 115554"/>
                <a:gd name="connsiteY208" fmla="*/ 160340 h 169585"/>
                <a:gd name="connsiteX209" fmla="*/ 84365 w 115554"/>
                <a:gd name="connsiteY209" fmla="*/ 157102 h 169585"/>
                <a:gd name="connsiteX210" fmla="*/ 84365 w 115554"/>
                <a:gd name="connsiteY210" fmla="*/ 153958 h 169585"/>
                <a:gd name="connsiteX211" fmla="*/ 86651 w 115554"/>
                <a:gd name="connsiteY211" fmla="*/ 155197 h 169585"/>
                <a:gd name="connsiteX212" fmla="*/ 88556 w 115554"/>
                <a:gd name="connsiteY212" fmla="*/ 157959 h 169585"/>
                <a:gd name="connsiteX213" fmla="*/ 90461 w 115554"/>
                <a:gd name="connsiteY213" fmla="*/ 157959 h 169585"/>
                <a:gd name="connsiteX214" fmla="*/ 90461 w 115554"/>
                <a:gd name="connsiteY214" fmla="*/ 156720 h 169585"/>
                <a:gd name="connsiteX215" fmla="*/ 88747 w 115554"/>
                <a:gd name="connsiteY215" fmla="*/ 154625 h 169585"/>
                <a:gd name="connsiteX216" fmla="*/ 87604 w 115554"/>
                <a:gd name="connsiteY216" fmla="*/ 152148 h 169585"/>
                <a:gd name="connsiteX217" fmla="*/ 88451 w 115554"/>
                <a:gd name="connsiteY217" fmla="*/ 151101 h 169585"/>
                <a:gd name="connsiteX218" fmla="*/ 88651 w 115554"/>
                <a:gd name="connsiteY218" fmla="*/ 151101 h 169585"/>
                <a:gd name="connsiteX219" fmla="*/ 90080 w 115554"/>
                <a:gd name="connsiteY219" fmla="*/ 152625 h 169585"/>
                <a:gd name="connsiteX220" fmla="*/ 92938 w 115554"/>
                <a:gd name="connsiteY220" fmla="*/ 157769 h 169585"/>
                <a:gd name="connsiteX221" fmla="*/ 94462 w 115554"/>
                <a:gd name="connsiteY221" fmla="*/ 160150 h 169585"/>
                <a:gd name="connsiteX222" fmla="*/ 96557 w 115554"/>
                <a:gd name="connsiteY222" fmla="*/ 161578 h 169585"/>
                <a:gd name="connsiteX223" fmla="*/ 97700 w 115554"/>
                <a:gd name="connsiteY223" fmla="*/ 161578 h 169585"/>
                <a:gd name="connsiteX224" fmla="*/ 97700 w 115554"/>
                <a:gd name="connsiteY224" fmla="*/ 160054 h 169585"/>
                <a:gd name="connsiteX225" fmla="*/ 96748 w 115554"/>
                <a:gd name="connsiteY225" fmla="*/ 159007 h 169585"/>
                <a:gd name="connsiteX226" fmla="*/ 94081 w 115554"/>
                <a:gd name="connsiteY226" fmla="*/ 155577 h 169585"/>
                <a:gd name="connsiteX227" fmla="*/ 94081 w 115554"/>
                <a:gd name="connsiteY227" fmla="*/ 153958 h 169585"/>
                <a:gd name="connsiteX228" fmla="*/ 94843 w 115554"/>
                <a:gd name="connsiteY228" fmla="*/ 153958 h 169585"/>
                <a:gd name="connsiteX229" fmla="*/ 96652 w 115554"/>
                <a:gd name="connsiteY229" fmla="*/ 155768 h 169585"/>
                <a:gd name="connsiteX230" fmla="*/ 98272 w 115554"/>
                <a:gd name="connsiteY230" fmla="*/ 157864 h 169585"/>
                <a:gd name="connsiteX231" fmla="*/ 100081 w 115554"/>
                <a:gd name="connsiteY231" fmla="*/ 157864 h 169585"/>
                <a:gd name="connsiteX232" fmla="*/ 100081 w 115554"/>
                <a:gd name="connsiteY232" fmla="*/ 155959 h 169585"/>
                <a:gd name="connsiteX233" fmla="*/ 98653 w 115554"/>
                <a:gd name="connsiteY233" fmla="*/ 154434 h 169585"/>
                <a:gd name="connsiteX234" fmla="*/ 94366 w 115554"/>
                <a:gd name="connsiteY234" fmla="*/ 149482 h 169585"/>
                <a:gd name="connsiteX235" fmla="*/ 94366 w 115554"/>
                <a:gd name="connsiteY235" fmla="*/ 147481 h 169585"/>
                <a:gd name="connsiteX236" fmla="*/ 95414 w 115554"/>
                <a:gd name="connsiteY236" fmla="*/ 147481 h 169585"/>
                <a:gd name="connsiteX237" fmla="*/ 96271 w 115554"/>
                <a:gd name="connsiteY237" fmla="*/ 148529 h 169585"/>
                <a:gd name="connsiteX238" fmla="*/ 97700 w 115554"/>
                <a:gd name="connsiteY238" fmla="*/ 150339 h 169585"/>
                <a:gd name="connsiteX239" fmla="*/ 99700 w 115554"/>
                <a:gd name="connsiteY239" fmla="*/ 151958 h 169585"/>
                <a:gd name="connsiteX240" fmla="*/ 101015 w 115554"/>
                <a:gd name="connsiteY240" fmla="*/ 151272 h 169585"/>
                <a:gd name="connsiteX241" fmla="*/ 101034 w 115554"/>
                <a:gd name="connsiteY241" fmla="*/ 150720 h 169585"/>
                <a:gd name="connsiteX242" fmla="*/ 99605 w 115554"/>
                <a:gd name="connsiteY242" fmla="*/ 148815 h 169585"/>
                <a:gd name="connsiteX243" fmla="*/ 98272 w 115554"/>
                <a:gd name="connsiteY243" fmla="*/ 147195 h 169585"/>
                <a:gd name="connsiteX244" fmla="*/ 98272 w 115554"/>
                <a:gd name="connsiteY244" fmla="*/ 146148 h 169585"/>
                <a:gd name="connsiteX245" fmla="*/ 98272 w 115554"/>
                <a:gd name="connsiteY245" fmla="*/ 145672 h 169585"/>
                <a:gd name="connsiteX246" fmla="*/ 100367 w 115554"/>
                <a:gd name="connsiteY246" fmla="*/ 145672 h 169585"/>
                <a:gd name="connsiteX247" fmla="*/ 101986 w 115554"/>
                <a:gd name="connsiteY247" fmla="*/ 148244 h 169585"/>
                <a:gd name="connsiteX248" fmla="*/ 103510 w 115554"/>
                <a:gd name="connsiteY248" fmla="*/ 151006 h 169585"/>
                <a:gd name="connsiteX249" fmla="*/ 104177 w 115554"/>
                <a:gd name="connsiteY249" fmla="*/ 151006 h 169585"/>
                <a:gd name="connsiteX250" fmla="*/ 105130 w 115554"/>
                <a:gd name="connsiteY250" fmla="*/ 150434 h 169585"/>
                <a:gd name="connsiteX251" fmla="*/ 105130 w 115554"/>
                <a:gd name="connsiteY251" fmla="*/ 149482 h 169585"/>
                <a:gd name="connsiteX252" fmla="*/ 103701 w 115554"/>
                <a:gd name="connsiteY252" fmla="*/ 146052 h 169585"/>
                <a:gd name="connsiteX253" fmla="*/ 101034 w 115554"/>
                <a:gd name="connsiteY253" fmla="*/ 143481 h 169585"/>
                <a:gd name="connsiteX254" fmla="*/ 100367 w 115554"/>
                <a:gd name="connsiteY254" fmla="*/ 141576 h 169585"/>
                <a:gd name="connsiteX255" fmla="*/ 101577 w 115554"/>
                <a:gd name="connsiteY255" fmla="*/ 141452 h 169585"/>
                <a:gd name="connsiteX256" fmla="*/ 101701 w 115554"/>
                <a:gd name="connsiteY256" fmla="*/ 141576 h 169585"/>
                <a:gd name="connsiteX257" fmla="*/ 103034 w 115554"/>
                <a:gd name="connsiteY257" fmla="*/ 143004 h 169585"/>
                <a:gd name="connsiteX258" fmla="*/ 103796 w 115554"/>
                <a:gd name="connsiteY258" fmla="*/ 144148 h 169585"/>
                <a:gd name="connsiteX259" fmla="*/ 104844 w 115554"/>
                <a:gd name="connsiteY259" fmla="*/ 144719 h 169585"/>
                <a:gd name="connsiteX260" fmla="*/ 104844 w 115554"/>
                <a:gd name="connsiteY260" fmla="*/ 142623 h 169585"/>
                <a:gd name="connsiteX261" fmla="*/ 103510 w 115554"/>
                <a:gd name="connsiteY261" fmla="*/ 140338 h 169585"/>
                <a:gd name="connsiteX262" fmla="*/ 104377 w 115554"/>
                <a:gd name="connsiteY262" fmla="*/ 139299 h 169585"/>
                <a:gd name="connsiteX263" fmla="*/ 105130 w 115554"/>
                <a:gd name="connsiteY263" fmla="*/ 139575 h 169585"/>
                <a:gd name="connsiteX264" fmla="*/ 105987 w 115554"/>
                <a:gd name="connsiteY264" fmla="*/ 140528 h 169585"/>
                <a:gd name="connsiteX265" fmla="*/ 108082 w 115554"/>
                <a:gd name="connsiteY265" fmla="*/ 143100 h 169585"/>
                <a:gd name="connsiteX266" fmla="*/ 110559 w 115554"/>
                <a:gd name="connsiteY266" fmla="*/ 144052 h 169585"/>
                <a:gd name="connsiteX267" fmla="*/ 111416 w 115554"/>
                <a:gd name="connsiteY267" fmla="*/ 142910 h 169585"/>
                <a:gd name="connsiteX268" fmla="*/ 111416 w 115554"/>
                <a:gd name="connsiteY268" fmla="*/ 142052 h 169585"/>
                <a:gd name="connsiteX269" fmla="*/ 108654 w 115554"/>
                <a:gd name="connsiteY269" fmla="*/ 138719 h 169585"/>
                <a:gd name="connsiteX270" fmla="*/ 107225 w 115554"/>
                <a:gd name="connsiteY270" fmla="*/ 137194 h 169585"/>
                <a:gd name="connsiteX271" fmla="*/ 107225 w 115554"/>
                <a:gd name="connsiteY271" fmla="*/ 135956 h 169585"/>
                <a:gd name="connsiteX272" fmla="*/ 108178 w 115554"/>
                <a:gd name="connsiteY272" fmla="*/ 135956 h 169585"/>
                <a:gd name="connsiteX273" fmla="*/ 109225 w 115554"/>
                <a:gd name="connsiteY273" fmla="*/ 135956 h 169585"/>
                <a:gd name="connsiteX274" fmla="*/ 109225 w 115554"/>
                <a:gd name="connsiteY274" fmla="*/ 134813 h 169585"/>
                <a:gd name="connsiteX275" fmla="*/ 109225 w 115554"/>
                <a:gd name="connsiteY275" fmla="*/ 133385 h 169585"/>
                <a:gd name="connsiteX276" fmla="*/ 109225 w 115554"/>
                <a:gd name="connsiteY276" fmla="*/ 132336 h 169585"/>
                <a:gd name="connsiteX277" fmla="*/ 109225 w 115554"/>
                <a:gd name="connsiteY277" fmla="*/ 130717 h 169585"/>
                <a:gd name="connsiteX278" fmla="*/ 110273 w 115554"/>
                <a:gd name="connsiteY278" fmla="*/ 131289 h 169585"/>
                <a:gd name="connsiteX279" fmla="*/ 110845 w 115554"/>
                <a:gd name="connsiteY279" fmla="*/ 132813 h 169585"/>
                <a:gd name="connsiteX280" fmla="*/ 110845 w 115554"/>
                <a:gd name="connsiteY280" fmla="*/ 134241 h 169585"/>
                <a:gd name="connsiteX281" fmla="*/ 110845 w 115554"/>
                <a:gd name="connsiteY281" fmla="*/ 134241 h 169585"/>
                <a:gd name="connsiteX282" fmla="*/ 111702 w 115554"/>
                <a:gd name="connsiteY282" fmla="*/ 135194 h 169585"/>
                <a:gd name="connsiteX283" fmla="*/ 112654 w 115554"/>
                <a:gd name="connsiteY283" fmla="*/ 133098 h 169585"/>
                <a:gd name="connsiteX284" fmla="*/ 111607 w 115554"/>
                <a:gd name="connsiteY284" fmla="*/ 129765 h 169585"/>
                <a:gd name="connsiteX285" fmla="*/ 110940 w 115554"/>
                <a:gd name="connsiteY285" fmla="*/ 128241 h 169585"/>
                <a:gd name="connsiteX286" fmla="*/ 110940 w 115554"/>
                <a:gd name="connsiteY286" fmla="*/ 126050 h 169585"/>
                <a:gd name="connsiteX287" fmla="*/ 110940 w 115554"/>
                <a:gd name="connsiteY287" fmla="*/ 126050 h 169585"/>
                <a:gd name="connsiteX288" fmla="*/ 112749 w 115554"/>
                <a:gd name="connsiteY288" fmla="*/ 127860 h 169585"/>
                <a:gd name="connsiteX289" fmla="*/ 113416 w 115554"/>
                <a:gd name="connsiteY289" fmla="*/ 130527 h 169585"/>
                <a:gd name="connsiteX290" fmla="*/ 114845 w 115554"/>
                <a:gd name="connsiteY290" fmla="*/ 132622 h 169585"/>
                <a:gd name="connsiteX291" fmla="*/ 115416 w 115554"/>
                <a:gd name="connsiteY291" fmla="*/ 131098 h 169585"/>
                <a:gd name="connsiteX292" fmla="*/ 114845 w 115554"/>
                <a:gd name="connsiteY292" fmla="*/ 128812 h 169585"/>
                <a:gd name="connsiteX293" fmla="*/ 115512 w 115554"/>
                <a:gd name="connsiteY293" fmla="*/ 127384 h 169585"/>
                <a:gd name="connsiteX294" fmla="*/ 111130 w 115554"/>
                <a:gd name="connsiteY294" fmla="*/ 118335 h 169585"/>
                <a:gd name="connsiteX295" fmla="*/ 85794 w 115554"/>
                <a:gd name="connsiteY295" fmla="*/ 74043 h 16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115554" h="169585">
                  <a:moveTo>
                    <a:pt x="85794" y="74043"/>
                  </a:moveTo>
                  <a:cubicBezTo>
                    <a:pt x="77307" y="59184"/>
                    <a:pt x="71116" y="43125"/>
                    <a:pt x="67411" y="26418"/>
                  </a:cubicBezTo>
                  <a:cubicBezTo>
                    <a:pt x="66820" y="22123"/>
                    <a:pt x="65991" y="17865"/>
                    <a:pt x="64934" y="13655"/>
                  </a:cubicBezTo>
                  <a:lnTo>
                    <a:pt x="63982" y="10702"/>
                  </a:lnTo>
                  <a:lnTo>
                    <a:pt x="63982" y="10702"/>
                  </a:lnTo>
                  <a:cubicBezTo>
                    <a:pt x="63982" y="10702"/>
                    <a:pt x="63220" y="10702"/>
                    <a:pt x="62934" y="10131"/>
                  </a:cubicBezTo>
                  <a:cubicBezTo>
                    <a:pt x="62648" y="9664"/>
                    <a:pt x="62448" y="9150"/>
                    <a:pt x="62362" y="8607"/>
                  </a:cubicBezTo>
                  <a:cubicBezTo>
                    <a:pt x="62410" y="8131"/>
                    <a:pt x="62410" y="7654"/>
                    <a:pt x="62362" y="7178"/>
                  </a:cubicBezTo>
                  <a:cubicBezTo>
                    <a:pt x="62410" y="7025"/>
                    <a:pt x="62410" y="6854"/>
                    <a:pt x="62362" y="6702"/>
                  </a:cubicBezTo>
                  <a:cubicBezTo>
                    <a:pt x="62362" y="6702"/>
                    <a:pt x="61791" y="5845"/>
                    <a:pt x="61505" y="5749"/>
                  </a:cubicBezTo>
                  <a:cubicBezTo>
                    <a:pt x="61219" y="5654"/>
                    <a:pt x="60648" y="6797"/>
                    <a:pt x="60648" y="7845"/>
                  </a:cubicBezTo>
                  <a:cubicBezTo>
                    <a:pt x="60638" y="9026"/>
                    <a:pt x="60962" y="10188"/>
                    <a:pt x="61600" y="11179"/>
                  </a:cubicBezTo>
                  <a:cubicBezTo>
                    <a:pt x="61962" y="11626"/>
                    <a:pt x="62229" y="12141"/>
                    <a:pt x="62362" y="12702"/>
                  </a:cubicBezTo>
                  <a:cubicBezTo>
                    <a:pt x="62362" y="14417"/>
                    <a:pt x="62362" y="14036"/>
                    <a:pt x="62362" y="14893"/>
                  </a:cubicBezTo>
                  <a:lnTo>
                    <a:pt x="62362" y="14893"/>
                  </a:lnTo>
                  <a:cubicBezTo>
                    <a:pt x="61505" y="12893"/>
                    <a:pt x="61124" y="13751"/>
                    <a:pt x="60553" y="13084"/>
                  </a:cubicBezTo>
                  <a:cubicBezTo>
                    <a:pt x="60086" y="12236"/>
                    <a:pt x="59857" y="11283"/>
                    <a:pt x="59886" y="10321"/>
                  </a:cubicBezTo>
                  <a:cubicBezTo>
                    <a:pt x="59886" y="9464"/>
                    <a:pt x="59219" y="8226"/>
                    <a:pt x="58457" y="8226"/>
                  </a:cubicBezTo>
                  <a:cubicBezTo>
                    <a:pt x="57695" y="8226"/>
                    <a:pt x="57695" y="9083"/>
                    <a:pt x="57886" y="9845"/>
                  </a:cubicBezTo>
                  <a:cubicBezTo>
                    <a:pt x="58076" y="10607"/>
                    <a:pt x="58362" y="11369"/>
                    <a:pt x="58457" y="12036"/>
                  </a:cubicBezTo>
                  <a:cubicBezTo>
                    <a:pt x="58552" y="12702"/>
                    <a:pt x="58457" y="13655"/>
                    <a:pt x="57695" y="13465"/>
                  </a:cubicBezTo>
                  <a:cubicBezTo>
                    <a:pt x="56933" y="13274"/>
                    <a:pt x="56552" y="12036"/>
                    <a:pt x="56552" y="11083"/>
                  </a:cubicBezTo>
                  <a:lnTo>
                    <a:pt x="56552" y="7845"/>
                  </a:lnTo>
                  <a:cubicBezTo>
                    <a:pt x="56647" y="7245"/>
                    <a:pt x="56647" y="6635"/>
                    <a:pt x="56552" y="6035"/>
                  </a:cubicBezTo>
                  <a:cubicBezTo>
                    <a:pt x="56552" y="5559"/>
                    <a:pt x="55790" y="4987"/>
                    <a:pt x="55314" y="5082"/>
                  </a:cubicBezTo>
                  <a:cubicBezTo>
                    <a:pt x="54838" y="5178"/>
                    <a:pt x="54647" y="5845"/>
                    <a:pt x="54647" y="6511"/>
                  </a:cubicBezTo>
                  <a:cubicBezTo>
                    <a:pt x="54561" y="7464"/>
                    <a:pt x="54561" y="8417"/>
                    <a:pt x="54647" y="9369"/>
                  </a:cubicBezTo>
                  <a:cubicBezTo>
                    <a:pt x="54647" y="10512"/>
                    <a:pt x="55314" y="12036"/>
                    <a:pt x="54647" y="12417"/>
                  </a:cubicBezTo>
                  <a:cubicBezTo>
                    <a:pt x="53980" y="12798"/>
                    <a:pt x="53314" y="12417"/>
                    <a:pt x="53028" y="11274"/>
                  </a:cubicBezTo>
                  <a:cubicBezTo>
                    <a:pt x="52847" y="10521"/>
                    <a:pt x="52847" y="9740"/>
                    <a:pt x="53028" y="8988"/>
                  </a:cubicBezTo>
                  <a:cubicBezTo>
                    <a:pt x="53028" y="7940"/>
                    <a:pt x="53504" y="6607"/>
                    <a:pt x="53028" y="5749"/>
                  </a:cubicBezTo>
                  <a:cubicBezTo>
                    <a:pt x="52590" y="5225"/>
                    <a:pt x="51809" y="5149"/>
                    <a:pt x="51285" y="5588"/>
                  </a:cubicBezTo>
                  <a:cubicBezTo>
                    <a:pt x="51228" y="5635"/>
                    <a:pt x="51170" y="5692"/>
                    <a:pt x="51123" y="5749"/>
                  </a:cubicBezTo>
                  <a:cubicBezTo>
                    <a:pt x="50666" y="6454"/>
                    <a:pt x="50494" y="7302"/>
                    <a:pt x="50647" y="8131"/>
                  </a:cubicBezTo>
                  <a:lnTo>
                    <a:pt x="50647" y="10798"/>
                  </a:lnTo>
                  <a:cubicBezTo>
                    <a:pt x="50647" y="11274"/>
                    <a:pt x="50647" y="11845"/>
                    <a:pt x="50170" y="11941"/>
                  </a:cubicBezTo>
                  <a:cubicBezTo>
                    <a:pt x="49304" y="10550"/>
                    <a:pt x="48904" y="8912"/>
                    <a:pt x="49027" y="7273"/>
                  </a:cubicBezTo>
                  <a:cubicBezTo>
                    <a:pt x="49123" y="6740"/>
                    <a:pt x="49123" y="6188"/>
                    <a:pt x="49027" y="5654"/>
                  </a:cubicBezTo>
                  <a:cubicBezTo>
                    <a:pt x="49027" y="4987"/>
                    <a:pt x="48551" y="4320"/>
                    <a:pt x="48075" y="4416"/>
                  </a:cubicBezTo>
                  <a:lnTo>
                    <a:pt x="48075" y="4416"/>
                  </a:lnTo>
                  <a:cubicBezTo>
                    <a:pt x="47389" y="5387"/>
                    <a:pt x="47151" y="6597"/>
                    <a:pt x="47408" y="7750"/>
                  </a:cubicBezTo>
                  <a:cubicBezTo>
                    <a:pt x="47408" y="8797"/>
                    <a:pt x="48170" y="10036"/>
                    <a:pt x="47408" y="10798"/>
                  </a:cubicBezTo>
                  <a:cubicBezTo>
                    <a:pt x="46008" y="8769"/>
                    <a:pt x="45522" y="6245"/>
                    <a:pt x="46074" y="3844"/>
                  </a:cubicBezTo>
                  <a:cubicBezTo>
                    <a:pt x="46074" y="3177"/>
                    <a:pt x="46074" y="2606"/>
                    <a:pt x="46074" y="1844"/>
                  </a:cubicBezTo>
                  <a:cubicBezTo>
                    <a:pt x="46103" y="1082"/>
                    <a:pt x="45789" y="348"/>
                    <a:pt x="45217" y="-156"/>
                  </a:cubicBezTo>
                  <a:cubicBezTo>
                    <a:pt x="44827" y="-480"/>
                    <a:pt x="44274" y="-480"/>
                    <a:pt x="43884" y="-156"/>
                  </a:cubicBezTo>
                  <a:cubicBezTo>
                    <a:pt x="42693" y="682"/>
                    <a:pt x="42065" y="2111"/>
                    <a:pt x="42265" y="3559"/>
                  </a:cubicBezTo>
                  <a:cubicBezTo>
                    <a:pt x="42541" y="5245"/>
                    <a:pt x="42960" y="6892"/>
                    <a:pt x="43503" y="8511"/>
                  </a:cubicBezTo>
                  <a:cubicBezTo>
                    <a:pt x="43503" y="9178"/>
                    <a:pt x="43503" y="9845"/>
                    <a:pt x="43503" y="10226"/>
                  </a:cubicBezTo>
                  <a:cubicBezTo>
                    <a:pt x="43503" y="10607"/>
                    <a:pt x="42265" y="10226"/>
                    <a:pt x="41884" y="9273"/>
                  </a:cubicBezTo>
                  <a:cubicBezTo>
                    <a:pt x="41607" y="8502"/>
                    <a:pt x="41417" y="7702"/>
                    <a:pt x="41312" y="6892"/>
                  </a:cubicBezTo>
                  <a:cubicBezTo>
                    <a:pt x="41236" y="6064"/>
                    <a:pt x="40817" y="5311"/>
                    <a:pt x="40169" y="4797"/>
                  </a:cubicBezTo>
                  <a:cubicBezTo>
                    <a:pt x="39502" y="4320"/>
                    <a:pt x="38740" y="4797"/>
                    <a:pt x="38550" y="5749"/>
                  </a:cubicBezTo>
                  <a:cubicBezTo>
                    <a:pt x="38321" y="6692"/>
                    <a:pt x="38321" y="7664"/>
                    <a:pt x="38550" y="8607"/>
                  </a:cubicBezTo>
                  <a:lnTo>
                    <a:pt x="38550" y="10226"/>
                  </a:lnTo>
                  <a:cubicBezTo>
                    <a:pt x="37140" y="8645"/>
                    <a:pt x="36216" y="6692"/>
                    <a:pt x="35883" y="4606"/>
                  </a:cubicBezTo>
                  <a:cubicBezTo>
                    <a:pt x="35921" y="4063"/>
                    <a:pt x="35921" y="3530"/>
                    <a:pt x="35883" y="2987"/>
                  </a:cubicBezTo>
                  <a:cubicBezTo>
                    <a:pt x="35883" y="2987"/>
                    <a:pt x="35311" y="1939"/>
                    <a:pt x="34835" y="1939"/>
                  </a:cubicBezTo>
                  <a:lnTo>
                    <a:pt x="34359" y="1939"/>
                  </a:lnTo>
                  <a:cubicBezTo>
                    <a:pt x="33502" y="2511"/>
                    <a:pt x="33502" y="4130"/>
                    <a:pt x="34359" y="5464"/>
                  </a:cubicBezTo>
                  <a:cubicBezTo>
                    <a:pt x="35216" y="6797"/>
                    <a:pt x="35502" y="7940"/>
                    <a:pt x="36073" y="9273"/>
                  </a:cubicBezTo>
                  <a:cubicBezTo>
                    <a:pt x="36645" y="10607"/>
                    <a:pt x="36073" y="10607"/>
                    <a:pt x="36073" y="10607"/>
                  </a:cubicBezTo>
                  <a:cubicBezTo>
                    <a:pt x="36073" y="10607"/>
                    <a:pt x="36073" y="10607"/>
                    <a:pt x="35597" y="10607"/>
                  </a:cubicBezTo>
                  <a:cubicBezTo>
                    <a:pt x="35121" y="10607"/>
                    <a:pt x="33882" y="6702"/>
                    <a:pt x="32644" y="5082"/>
                  </a:cubicBezTo>
                  <a:cubicBezTo>
                    <a:pt x="31920" y="4196"/>
                    <a:pt x="30968" y="3540"/>
                    <a:pt x="29882" y="3177"/>
                  </a:cubicBezTo>
                  <a:cubicBezTo>
                    <a:pt x="29215" y="3177"/>
                    <a:pt x="28358" y="3177"/>
                    <a:pt x="28453" y="3749"/>
                  </a:cubicBezTo>
                  <a:cubicBezTo>
                    <a:pt x="28510" y="4111"/>
                    <a:pt x="28682" y="4435"/>
                    <a:pt x="28930" y="4702"/>
                  </a:cubicBezTo>
                  <a:cubicBezTo>
                    <a:pt x="29882" y="5845"/>
                    <a:pt x="31025" y="6797"/>
                    <a:pt x="32073" y="7940"/>
                  </a:cubicBezTo>
                  <a:cubicBezTo>
                    <a:pt x="33140" y="9083"/>
                    <a:pt x="33864" y="10502"/>
                    <a:pt x="34168" y="12036"/>
                  </a:cubicBezTo>
                  <a:cubicBezTo>
                    <a:pt x="34168" y="12036"/>
                    <a:pt x="33121" y="12036"/>
                    <a:pt x="32644" y="11559"/>
                  </a:cubicBezTo>
                  <a:cubicBezTo>
                    <a:pt x="32320" y="10893"/>
                    <a:pt x="31940" y="10255"/>
                    <a:pt x="31501" y="9654"/>
                  </a:cubicBezTo>
                  <a:lnTo>
                    <a:pt x="31501" y="9654"/>
                  </a:lnTo>
                  <a:cubicBezTo>
                    <a:pt x="30930" y="9654"/>
                    <a:pt x="30930" y="10512"/>
                    <a:pt x="31501" y="11179"/>
                  </a:cubicBezTo>
                  <a:cubicBezTo>
                    <a:pt x="32073" y="11845"/>
                    <a:pt x="32073" y="12798"/>
                    <a:pt x="31501" y="12988"/>
                  </a:cubicBezTo>
                  <a:cubicBezTo>
                    <a:pt x="30434" y="11645"/>
                    <a:pt x="29596" y="10131"/>
                    <a:pt x="29025" y="8511"/>
                  </a:cubicBezTo>
                  <a:cubicBezTo>
                    <a:pt x="27996" y="6292"/>
                    <a:pt x="26158" y="4549"/>
                    <a:pt x="23881" y="3654"/>
                  </a:cubicBezTo>
                  <a:lnTo>
                    <a:pt x="23024" y="3654"/>
                  </a:lnTo>
                  <a:cubicBezTo>
                    <a:pt x="22453" y="3654"/>
                    <a:pt x="22357" y="4987"/>
                    <a:pt x="23024" y="5749"/>
                  </a:cubicBezTo>
                  <a:cubicBezTo>
                    <a:pt x="23424" y="6531"/>
                    <a:pt x="23901" y="7264"/>
                    <a:pt x="24453" y="7940"/>
                  </a:cubicBezTo>
                  <a:cubicBezTo>
                    <a:pt x="25215" y="8940"/>
                    <a:pt x="25853" y="10026"/>
                    <a:pt x="26358" y="11179"/>
                  </a:cubicBezTo>
                  <a:cubicBezTo>
                    <a:pt x="26929" y="12226"/>
                    <a:pt x="27215" y="13751"/>
                    <a:pt x="26358" y="14322"/>
                  </a:cubicBezTo>
                  <a:cubicBezTo>
                    <a:pt x="25501" y="14893"/>
                    <a:pt x="24739" y="14322"/>
                    <a:pt x="24167" y="13084"/>
                  </a:cubicBezTo>
                  <a:cubicBezTo>
                    <a:pt x="23643" y="12112"/>
                    <a:pt x="23034" y="11188"/>
                    <a:pt x="22357" y="10321"/>
                  </a:cubicBezTo>
                  <a:cubicBezTo>
                    <a:pt x="21595" y="9654"/>
                    <a:pt x="20357" y="9654"/>
                    <a:pt x="20357" y="10321"/>
                  </a:cubicBezTo>
                  <a:cubicBezTo>
                    <a:pt x="20414" y="10740"/>
                    <a:pt x="20576" y="11131"/>
                    <a:pt x="20833" y="11464"/>
                  </a:cubicBezTo>
                  <a:cubicBezTo>
                    <a:pt x="21348" y="12236"/>
                    <a:pt x="21919" y="12969"/>
                    <a:pt x="22548" y="13655"/>
                  </a:cubicBezTo>
                  <a:cubicBezTo>
                    <a:pt x="23186" y="14331"/>
                    <a:pt x="23586" y="15207"/>
                    <a:pt x="23691" y="16132"/>
                  </a:cubicBezTo>
                  <a:cubicBezTo>
                    <a:pt x="23691" y="16798"/>
                    <a:pt x="23691" y="17179"/>
                    <a:pt x="22643" y="17084"/>
                  </a:cubicBezTo>
                  <a:cubicBezTo>
                    <a:pt x="21595" y="16989"/>
                    <a:pt x="21595" y="16227"/>
                    <a:pt x="21214" y="15560"/>
                  </a:cubicBezTo>
                  <a:lnTo>
                    <a:pt x="18357" y="10416"/>
                  </a:lnTo>
                  <a:cubicBezTo>
                    <a:pt x="18357" y="9654"/>
                    <a:pt x="17404" y="8797"/>
                    <a:pt x="16833" y="8035"/>
                  </a:cubicBezTo>
                  <a:cubicBezTo>
                    <a:pt x="16328" y="7368"/>
                    <a:pt x="15633" y="6864"/>
                    <a:pt x="14832" y="6607"/>
                  </a:cubicBezTo>
                  <a:cubicBezTo>
                    <a:pt x="14499" y="6464"/>
                    <a:pt x="14118" y="6464"/>
                    <a:pt x="13785" y="6607"/>
                  </a:cubicBezTo>
                  <a:cubicBezTo>
                    <a:pt x="13490" y="7073"/>
                    <a:pt x="13490" y="7664"/>
                    <a:pt x="13785" y="8131"/>
                  </a:cubicBezTo>
                  <a:cubicBezTo>
                    <a:pt x="13994" y="8559"/>
                    <a:pt x="14328" y="8921"/>
                    <a:pt x="14737" y="9178"/>
                  </a:cubicBezTo>
                  <a:cubicBezTo>
                    <a:pt x="15775" y="10179"/>
                    <a:pt x="16642" y="11331"/>
                    <a:pt x="17309" y="12608"/>
                  </a:cubicBezTo>
                  <a:cubicBezTo>
                    <a:pt x="17309" y="13179"/>
                    <a:pt x="17785" y="13845"/>
                    <a:pt x="17309" y="14227"/>
                  </a:cubicBezTo>
                  <a:cubicBezTo>
                    <a:pt x="17071" y="14360"/>
                    <a:pt x="16785" y="14360"/>
                    <a:pt x="16547" y="14227"/>
                  </a:cubicBezTo>
                  <a:cubicBezTo>
                    <a:pt x="15785" y="13769"/>
                    <a:pt x="15157" y="13112"/>
                    <a:pt x="14737" y="12322"/>
                  </a:cubicBezTo>
                  <a:cubicBezTo>
                    <a:pt x="14328" y="11531"/>
                    <a:pt x="13785" y="10816"/>
                    <a:pt x="13118" y="10226"/>
                  </a:cubicBezTo>
                  <a:cubicBezTo>
                    <a:pt x="12547" y="9750"/>
                    <a:pt x="11594" y="9654"/>
                    <a:pt x="11404" y="10226"/>
                  </a:cubicBezTo>
                  <a:cubicBezTo>
                    <a:pt x="11099" y="10855"/>
                    <a:pt x="11099" y="11598"/>
                    <a:pt x="11404" y="12226"/>
                  </a:cubicBezTo>
                  <a:cubicBezTo>
                    <a:pt x="11794" y="12750"/>
                    <a:pt x="12242" y="13226"/>
                    <a:pt x="12737" y="13655"/>
                  </a:cubicBezTo>
                  <a:cubicBezTo>
                    <a:pt x="14385" y="15141"/>
                    <a:pt x="15833" y="16836"/>
                    <a:pt x="17023" y="18703"/>
                  </a:cubicBezTo>
                  <a:cubicBezTo>
                    <a:pt x="17023" y="19275"/>
                    <a:pt x="17785" y="20227"/>
                    <a:pt x="17023" y="20608"/>
                  </a:cubicBezTo>
                  <a:cubicBezTo>
                    <a:pt x="16766" y="20875"/>
                    <a:pt x="16347" y="20875"/>
                    <a:pt x="16080" y="20618"/>
                  </a:cubicBezTo>
                  <a:cubicBezTo>
                    <a:pt x="16080" y="20618"/>
                    <a:pt x="16071" y="20608"/>
                    <a:pt x="16071" y="20608"/>
                  </a:cubicBezTo>
                  <a:cubicBezTo>
                    <a:pt x="15709" y="20304"/>
                    <a:pt x="15385" y="19951"/>
                    <a:pt x="15118" y="19561"/>
                  </a:cubicBezTo>
                  <a:lnTo>
                    <a:pt x="13690" y="17656"/>
                  </a:lnTo>
                  <a:cubicBezTo>
                    <a:pt x="13251" y="16913"/>
                    <a:pt x="12585" y="16350"/>
                    <a:pt x="11785" y="16036"/>
                  </a:cubicBezTo>
                  <a:cubicBezTo>
                    <a:pt x="11299" y="15846"/>
                    <a:pt x="10746" y="16074"/>
                    <a:pt x="10546" y="16570"/>
                  </a:cubicBezTo>
                  <a:cubicBezTo>
                    <a:pt x="10451" y="16798"/>
                    <a:pt x="10451" y="17046"/>
                    <a:pt x="10546" y="17275"/>
                  </a:cubicBezTo>
                  <a:cubicBezTo>
                    <a:pt x="10746" y="18046"/>
                    <a:pt x="11223" y="18722"/>
                    <a:pt x="11880" y="19179"/>
                  </a:cubicBezTo>
                  <a:cubicBezTo>
                    <a:pt x="12375" y="19675"/>
                    <a:pt x="12823" y="20218"/>
                    <a:pt x="13213" y="20799"/>
                  </a:cubicBezTo>
                  <a:cubicBezTo>
                    <a:pt x="13290" y="21142"/>
                    <a:pt x="13290" y="21504"/>
                    <a:pt x="13213" y="21847"/>
                  </a:cubicBezTo>
                  <a:cubicBezTo>
                    <a:pt x="13270" y="21999"/>
                    <a:pt x="13270" y="22170"/>
                    <a:pt x="13213" y="22323"/>
                  </a:cubicBezTo>
                  <a:cubicBezTo>
                    <a:pt x="13213" y="23085"/>
                    <a:pt x="11880" y="22990"/>
                    <a:pt x="11118" y="22323"/>
                  </a:cubicBezTo>
                  <a:cubicBezTo>
                    <a:pt x="10451" y="21523"/>
                    <a:pt x="9899" y="20618"/>
                    <a:pt x="9499" y="19656"/>
                  </a:cubicBezTo>
                  <a:cubicBezTo>
                    <a:pt x="9175" y="18665"/>
                    <a:pt x="8699" y="17732"/>
                    <a:pt x="8070" y="16893"/>
                  </a:cubicBezTo>
                  <a:cubicBezTo>
                    <a:pt x="7851" y="16846"/>
                    <a:pt x="7622" y="16846"/>
                    <a:pt x="7403" y="16893"/>
                  </a:cubicBezTo>
                  <a:cubicBezTo>
                    <a:pt x="6993" y="16856"/>
                    <a:pt x="6613" y="17093"/>
                    <a:pt x="6451" y="17465"/>
                  </a:cubicBezTo>
                  <a:cubicBezTo>
                    <a:pt x="6393" y="17779"/>
                    <a:pt x="6393" y="18103"/>
                    <a:pt x="6451" y="18418"/>
                  </a:cubicBezTo>
                  <a:cubicBezTo>
                    <a:pt x="6508" y="19713"/>
                    <a:pt x="7051" y="20932"/>
                    <a:pt x="7974" y="21847"/>
                  </a:cubicBezTo>
                  <a:cubicBezTo>
                    <a:pt x="8737" y="22799"/>
                    <a:pt x="9784" y="23466"/>
                    <a:pt x="10546" y="24514"/>
                  </a:cubicBezTo>
                  <a:cubicBezTo>
                    <a:pt x="10994" y="25038"/>
                    <a:pt x="11204" y="25733"/>
                    <a:pt x="11118" y="26418"/>
                  </a:cubicBezTo>
                  <a:cubicBezTo>
                    <a:pt x="11118" y="26990"/>
                    <a:pt x="10356" y="26990"/>
                    <a:pt x="9880" y="26418"/>
                  </a:cubicBezTo>
                  <a:cubicBezTo>
                    <a:pt x="9318" y="26066"/>
                    <a:pt x="8860" y="25571"/>
                    <a:pt x="8546" y="24990"/>
                  </a:cubicBezTo>
                  <a:cubicBezTo>
                    <a:pt x="8346" y="24571"/>
                    <a:pt x="8089" y="24189"/>
                    <a:pt x="7784" y="23847"/>
                  </a:cubicBezTo>
                  <a:cubicBezTo>
                    <a:pt x="7565" y="23523"/>
                    <a:pt x="7213" y="23313"/>
                    <a:pt x="6832" y="23276"/>
                  </a:cubicBezTo>
                  <a:cubicBezTo>
                    <a:pt x="6165" y="23276"/>
                    <a:pt x="6070" y="24514"/>
                    <a:pt x="6355" y="25275"/>
                  </a:cubicBezTo>
                  <a:cubicBezTo>
                    <a:pt x="6641" y="26038"/>
                    <a:pt x="7308" y="26800"/>
                    <a:pt x="7689" y="27657"/>
                  </a:cubicBezTo>
                  <a:cubicBezTo>
                    <a:pt x="8070" y="28514"/>
                    <a:pt x="7689" y="28323"/>
                    <a:pt x="7213" y="28514"/>
                  </a:cubicBezTo>
                  <a:cubicBezTo>
                    <a:pt x="6736" y="28704"/>
                    <a:pt x="6546" y="28514"/>
                    <a:pt x="6165" y="28514"/>
                  </a:cubicBezTo>
                  <a:cubicBezTo>
                    <a:pt x="5832" y="28210"/>
                    <a:pt x="5536" y="27857"/>
                    <a:pt x="5307" y="27467"/>
                  </a:cubicBezTo>
                  <a:cubicBezTo>
                    <a:pt x="4774" y="26514"/>
                    <a:pt x="4098" y="25647"/>
                    <a:pt x="3307" y="24895"/>
                  </a:cubicBezTo>
                  <a:cubicBezTo>
                    <a:pt x="2726" y="24142"/>
                    <a:pt x="1774" y="23780"/>
                    <a:pt x="831" y="23942"/>
                  </a:cubicBezTo>
                  <a:cubicBezTo>
                    <a:pt x="288" y="24037"/>
                    <a:pt x="-83" y="24542"/>
                    <a:pt x="-27" y="25085"/>
                  </a:cubicBezTo>
                  <a:lnTo>
                    <a:pt x="-27" y="25847"/>
                  </a:lnTo>
                  <a:cubicBezTo>
                    <a:pt x="583" y="27181"/>
                    <a:pt x="1498" y="28352"/>
                    <a:pt x="2640" y="29276"/>
                  </a:cubicBezTo>
                  <a:cubicBezTo>
                    <a:pt x="3260" y="29657"/>
                    <a:pt x="3784" y="30181"/>
                    <a:pt x="4165" y="30800"/>
                  </a:cubicBezTo>
                  <a:cubicBezTo>
                    <a:pt x="4355" y="31191"/>
                    <a:pt x="4355" y="31648"/>
                    <a:pt x="4165" y="32038"/>
                  </a:cubicBezTo>
                  <a:cubicBezTo>
                    <a:pt x="4165" y="32038"/>
                    <a:pt x="3593" y="32038"/>
                    <a:pt x="3212" y="32038"/>
                  </a:cubicBezTo>
                  <a:cubicBezTo>
                    <a:pt x="2831" y="32038"/>
                    <a:pt x="2545" y="32038"/>
                    <a:pt x="2260" y="32038"/>
                  </a:cubicBezTo>
                  <a:cubicBezTo>
                    <a:pt x="1974" y="32038"/>
                    <a:pt x="2260" y="32038"/>
                    <a:pt x="2260" y="32038"/>
                  </a:cubicBezTo>
                  <a:cubicBezTo>
                    <a:pt x="4069" y="37372"/>
                    <a:pt x="5784" y="42706"/>
                    <a:pt x="7022" y="47945"/>
                  </a:cubicBezTo>
                  <a:cubicBezTo>
                    <a:pt x="8260" y="53184"/>
                    <a:pt x="8737" y="56518"/>
                    <a:pt x="9689" y="60899"/>
                  </a:cubicBezTo>
                  <a:cubicBezTo>
                    <a:pt x="13985" y="75101"/>
                    <a:pt x="19662" y="88855"/>
                    <a:pt x="26644" y="101952"/>
                  </a:cubicBezTo>
                  <a:cubicBezTo>
                    <a:pt x="31511" y="112363"/>
                    <a:pt x="35768" y="123050"/>
                    <a:pt x="39407" y="133956"/>
                  </a:cubicBezTo>
                  <a:cubicBezTo>
                    <a:pt x="40950" y="139128"/>
                    <a:pt x="42931" y="144166"/>
                    <a:pt x="45313" y="149005"/>
                  </a:cubicBezTo>
                  <a:cubicBezTo>
                    <a:pt x="47180" y="152158"/>
                    <a:pt x="49351" y="155120"/>
                    <a:pt x="51790" y="157864"/>
                  </a:cubicBezTo>
                  <a:cubicBezTo>
                    <a:pt x="51790" y="157387"/>
                    <a:pt x="51790" y="156816"/>
                    <a:pt x="51790" y="156340"/>
                  </a:cubicBezTo>
                  <a:cubicBezTo>
                    <a:pt x="51790" y="155863"/>
                    <a:pt x="51790" y="154816"/>
                    <a:pt x="52647" y="154911"/>
                  </a:cubicBezTo>
                  <a:cubicBezTo>
                    <a:pt x="53504" y="155006"/>
                    <a:pt x="53695" y="156340"/>
                    <a:pt x="53790" y="157292"/>
                  </a:cubicBezTo>
                  <a:lnTo>
                    <a:pt x="53790" y="159768"/>
                  </a:lnTo>
                  <a:lnTo>
                    <a:pt x="56076" y="162150"/>
                  </a:lnTo>
                  <a:lnTo>
                    <a:pt x="56076" y="162150"/>
                  </a:lnTo>
                  <a:cubicBezTo>
                    <a:pt x="56266" y="161207"/>
                    <a:pt x="56266" y="160235"/>
                    <a:pt x="56076" y="159292"/>
                  </a:cubicBezTo>
                  <a:cubicBezTo>
                    <a:pt x="56076" y="158149"/>
                    <a:pt x="55504" y="156530"/>
                    <a:pt x="56076" y="156149"/>
                  </a:cubicBezTo>
                  <a:cubicBezTo>
                    <a:pt x="56647" y="155768"/>
                    <a:pt x="57409" y="156626"/>
                    <a:pt x="57695" y="157387"/>
                  </a:cubicBezTo>
                  <a:cubicBezTo>
                    <a:pt x="57886" y="158140"/>
                    <a:pt x="57886" y="158921"/>
                    <a:pt x="57695" y="159673"/>
                  </a:cubicBezTo>
                  <a:cubicBezTo>
                    <a:pt x="57257" y="160711"/>
                    <a:pt x="57257" y="161873"/>
                    <a:pt x="57695" y="162912"/>
                  </a:cubicBezTo>
                  <a:cubicBezTo>
                    <a:pt x="58048" y="163436"/>
                    <a:pt x="58752" y="163579"/>
                    <a:pt x="59276" y="163236"/>
                  </a:cubicBezTo>
                  <a:cubicBezTo>
                    <a:pt x="59410" y="163150"/>
                    <a:pt x="59514" y="163036"/>
                    <a:pt x="59600" y="162912"/>
                  </a:cubicBezTo>
                  <a:cubicBezTo>
                    <a:pt x="60114" y="162236"/>
                    <a:pt x="60324" y="161369"/>
                    <a:pt x="60172" y="160531"/>
                  </a:cubicBezTo>
                  <a:cubicBezTo>
                    <a:pt x="60124" y="159645"/>
                    <a:pt x="60124" y="158749"/>
                    <a:pt x="60172" y="157864"/>
                  </a:cubicBezTo>
                  <a:cubicBezTo>
                    <a:pt x="60172" y="157387"/>
                    <a:pt x="60172" y="156816"/>
                    <a:pt x="60172" y="156816"/>
                  </a:cubicBezTo>
                  <a:cubicBezTo>
                    <a:pt x="61143" y="158159"/>
                    <a:pt x="61553" y="159835"/>
                    <a:pt x="61315" y="161483"/>
                  </a:cubicBezTo>
                  <a:cubicBezTo>
                    <a:pt x="61267" y="162017"/>
                    <a:pt x="61267" y="162559"/>
                    <a:pt x="61315" y="163102"/>
                  </a:cubicBezTo>
                  <a:cubicBezTo>
                    <a:pt x="61315" y="163674"/>
                    <a:pt x="61791" y="164341"/>
                    <a:pt x="62267" y="164341"/>
                  </a:cubicBezTo>
                  <a:lnTo>
                    <a:pt x="62267" y="164341"/>
                  </a:lnTo>
                  <a:cubicBezTo>
                    <a:pt x="62972" y="163416"/>
                    <a:pt x="63248" y="162245"/>
                    <a:pt x="63029" y="161102"/>
                  </a:cubicBezTo>
                  <a:cubicBezTo>
                    <a:pt x="63029" y="159959"/>
                    <a:pt x="62267" y="158721"/>
                    <a:pt x="63029" y="157959"/>
                  </a:cubicBezTo>
                  <a:cubicBezTo>
                    <a:pt x="64467" y="160007"/>
                    <a:pt x="64953" y="162579"/>
                    <a:pt x="64363" y="165008"/>
                  </a:cubicBezTo>
                  <a:cubicBezTo>
                    <a:pt x="64125" y="165626"/>
                    <a:pt x="63934" y="166264"/>
                    <a:pt x="63791" y="166912"/>
                  </a:cubicBezTo>
                  <a:cubicBezTo>
                    <a:pt x="63763" y="167703"/>
                    <a:pt x="64077" y="168465"/>
                    <a:pt x="64648" y="169008"/>
                  </a:cubicBezTo>
                  <a:cubicBezTo>
                    <a:pt x="65058" y="169246"/>
                    <a:pt x="65572" y="169246"/>
                    <a:pt x="65982" y="169008"/>
                  </a:cubicBezTo>
                  <a:cubicBezTo>
                    <a:pt x="67230" y="168208"/>
                    <a:pt x="67896" y="166760"/>
                    <a:pt x="67696" y="165293"/>
                  </a:cubicBezTo>
                  <a:cubicBezTo>
                    <a:pt x="67420" y="163579"/>
                    <a:pt x="67001" y="161893"/>
                    <a:pt x="66458" y="160245"/>
                  </a:cubicBezTo>
                  <a:cubicBezTo>
                    <a:pt x="66458" y="159578"/>
                    <a:pt x="66458" y="158911"/>
                    <a:pt x="66458" y="158530"/>
                  </a:cubicBezTo>
                  <a:cubicBezTo>
                    <a:pt x="66458" y="158149"/>
                    <a:pt x="67696" y="158530"/>
                    <a:pt x="68077" y="159483"/>
                  </a:cubicBezTo>
                  <a:cubicBezTo>
                    <a:pt x="68354" y="160254"/>
                    <a:pt x="68554" y="161054"/>
                    <a:pt x="68649" y="161864"/>
                  </a:cubicBezTo>
                  <a:cubicBezTo>
                    <a:pt x="68716" y="162703"/>
                    <a:pt x="69097" y="163474"/>
                    <a:pt x="69697" y="164055"/>
                  </a:cubicBezTo>
                  <a:cubicBezTo>
                    <a:pt x="70459" y="164055"/>
                    <a:pt x="71221" y="164055"/>
                    <a:pt x="71411" y="163007"/>
                  </a:cubicBezTo>
                  <a:cubicBezTo>
                    <a:pt x="71640" y="162064"/>
                    <a:pt x="71640" y="161093"/>
                    <a:pt x="71411" y="160150"/>
                  </a:cubicBezTo>
                  <a:lnTo>
                    <a:pt x="71411" y="158530"/>
                  </a:lnTo>
                  <a:cubicBezTo>
                    <a:pt x="72821" y="160111"/>
                    <a:pt x="73745" y="162064"/>
                    <a:pt x="74078" y="164150"/>
                  </a:cubicBezTo>
                  <a:cubicBezTo>
                    <a:pt x="74040" y="164693"/>
                    <a:pt x="74040" y="165226"/>
                    <a:pt x="74078" y="165769"/>
                  </a:cubicBezTo>
                  <a:cubicBezTo>
                    <a:pt x="74269" y="166274"/>
                    <a:pt x="74640" y="166684"/>
                    <a:pt x="75126" y="166912"/>
                  </a:cubicBezTo>
                  <a:lnTo>
                    <a:pt x="75697" y="166912"/>
                  </a:lnTo>
                  <a:cubicBezTo>
                    <a:pt x="76555" y="166341"/>
                    <a:pt x="76555" y="164722"/>
                    <a:pt x="76174" y="163388"/>
                  </a:cubicBezTo>
                  <a:cubicBezTo>
                    <a:pt x="75793" y="162054"/>
                    <a:pt x="74935" y="160911"/>
                    <a:pt x="74459" y="159578"/>
                  </a:cubicBezTo>
                  <a:cubicBezTo>
                    <a:pt x="73983" y="158245"/>
                    <a:pt x="74459" y="158245"/>
                    <a:pt x="74459" y="158245"/>
                  </a:cubicBezTo>
                  <a:lnTo>
                    <a:pt x="74935" y="158245"/>
                  </a:lnTo>
                  <a:cubicBezTo>
                    <a:pt x="76269" y="159673"/>
                    <a:pt x="76555" y="162150"/>
                    <a:pt x="77793" y="163769"/>
                  </a:cubicBezTo>
                  <a:cubicBezTo>
                    <a:pt x="78564" y="164636"/>
                    <a:pt x="79555" y="165293"/>
                    <a:pt x="80650" y="165674"/>
                  </a:cubicBezTo>
                  <a:cubicBezTo>
                    <a:pt x="81317" y="165674"/>
                    <a:pt x="82270" y="165674"/>
                    <a:pt x="82174" y="165102"/>
                  </a:cubicBezTo>
                  <a:cubicBezTo>
                    <a:pt x="82079" y="164760"/>
                    <a:pt x="81917" y="164436"/>
                    <a:pt x="81698" y="164150"/>
                  </a:cubicBezTo>
                  <a:cubicBezTo>
                    <a:pt x="80650" y="163007"/>
                    <a:pt x="79507" y="162054"/>
                    <a:pt x="78555" y="160911"/>
                  </a:cubicBezTo>
                  <a:cubicBezTo>
                    <a:pt x="77431" y="159797"/>
                    <a:pt x="76669" y="158368"/>
                    <a:pt x="76364" y="156816"/>
                  </a:cubicBezTo>
                  <a:cubicBezTo>
                    <a:pt x="76364" y="156244"/>
                    <a:pt x="77507" y="156816"/>
                    <a:pt x="77888" y="156816"/>
                  </a:cubicBezTo>
                  <a:cubicBezTo>
                    <a:pt x="78269" y="156816"/>
                    <a:pt x="78650" y="158149"/>
                    <a:pt x="79126" y="158721"/>
                  </a:cubicBezTo>
                  <a:lnTo>
                    <a:pt x="79126" y="158721"/>
                  </a:lnTo>
                  <a:cubicBezTo>
                    <a:pt x="79698" y="158721"/>
                    <a:pt x="79698" y="157864"/>
                    <a:pt x="79126" y="157197"/>
                  </a:cubicBezTo>
                  <a:cubicBezTo>
                    <a:pt x="78555" y="156530"/>
                    <a:pt x="78555" y="155577"/>
                    <a:pt x="79126" y="155292"/>
                  </a:cubicBezTo>
                  <a:cubicBezTo>
                    <a:pt x="80241" y="156654"/>
                    <a:pt x="81117" y="158197"/>
                    <a:pt x="81698" y="159864"/>
                  </a:cubicBezTo>
                  <a:cubicBezTo>
                    <a:pt x="82689" y="162093"/>
                    <a:pt x="84546" y="163817"/>
                    <a:pt x="86841" y="164626"/>
                  </a:cubicBezTo>
                  <a:cubicBezTo>
                    <a:pt x="86841" y="164626"/>
                    <a:pt x="87508" y="164626"/>
                    <a:pt x="87794" y="164626"/>
                  </a:cubicBezTo>
                  <a:cubicBezTo>
                    <a:pt x="88080" y="164626"/>
                    <a:pt x="88365" y="163293"/>
                    <a:pt x="87794" y="162531"/>
                  </a:cubicBezTo>
                  <a:cubicBezTo>
                    <a:pt x="87394" y="161730"/>
                    <a:pt x="86889" y="160987"/>
                    <a:pt x="86270" y="160340"/>
                  </a:cubicBezTo>
                  <a:cubicBezTo>
                    <a:pt x="85527" y="159331"/>
                    <a:pt x="84889" y="158245"/>
                    <a:pt x="84365" y="157102"/>
                  </a:cubicBezTo>
                  <a:cubicBezTo>
                    <a:pt x="83889" y="156054"/>
                    <a:pt x="83508" y="154530"/>
                    <a:pt x="84365" y="153958"/>
                  </a:cubicBezTo>
                  <a:cubicBezTo>
                    <a:pt x="85222" y="153387"/>
                    <a:pt x="86080" y="153958"/>
                    <a:pt x="86651" y="155197"/>
                  </a:cubicBezTo>
                  <a:cubicBezTo>
                    <a:pt x="87232" y="156159"/>
                    <a:pt x="87870" y="157073"/>
                    <a:pt x="88556" y="157959"/>
                  </a:cubicBezTo>
                  <a:cubicBezTo>
                    <a:pt x="89223" y="158625"/>
                    <a:pt x="90461" y="158530"/>
                    <a:pt x="90461" y="157959"/>
                  </a:cubicBezTo>
                  <a:cubicBezTo>
                    <a:pt x="90556" y="157549"/>
                    <a:pt x="90556" y="157130"/>
                    <a:pt x="90461" y="156720"/>
                  </a:cubicBezTo>
                  <a:cubicBezTo>
                    <a:pt x="89947" y="155977"/>
                    <a:pt x="89366" y="155282"/>
                    <a:pt x="88747" y="154625"/>
                  </a:cubicBezTo>
                  <a:cubicBezTo>
                    <a:pt x="88109" y="153949"/>
                    <a:pt x="87708" y="153072"/>
                    <a:pt x="87604" y="152148"/>
                  </a:cubicBezTo>
                  <a:cubicBezTo>
                    <a:pt x="87546" y="151625"/>
                    <a:pt x="87927" y="151158"/>
                    <a:pt x="88451" y="151101"/>
                  </a:cubicBezTo>
                  <a:cubicBezTo>
                    <a:pt x="88518" y="151091"/>
                    <a:pt x="88585" y="151091"/>
                    <a:pt x="88651" y="151101"/>
                  </a:cubicBezTo>
                  <a:cubicBezTo>
                    <a:pt x="89223" y="151101"/>
                    <a:pt x="89699" y="151958"/>
                    <a:pt x="90080" y="152625"/>
                  </a:cubicBezTo>
                  <a:lnTo>
                    <a:pt x="92938" y="157769"/>
                  </a:lnTo>
                  <a:cubicBezTo>
                    <a:pt x="93385" y="158597"/>
                    <a:pt x="93900" y="159388"/>
                    <a:pt x="94462" y="160150"/>
                  </a:cubicBezTo>
                  <a:cubicBezTo>
                    <a:pt x="95005" y="160826"/>
                    <a:pt x="95728" y="161321"/>
                    <a:pt x="96557" y="161578"/>
                  </a:cubicBezTo>
                  <a:cubicBezTo>
                    <a:pt x="96929" y="161721"/>
                    <a:pt x="97329" y="161721"/>
                    <a:pt x="97700" y="161578"/>
                  </a:cubicBezTo>
                  <a:cubicBezTo>
                    <a:pt x="97938" y="161102"/>
                    <a:pt x="97938" y="160531"/>
                    <a:pt x="97700" y="160054"/>
                  </a:cubicBezTo>
                  <a:cubicBezTo>
                    <a:pt x="97433" y="159664"/>
                    <a:pt x="97109" y="159311"/>
                    <a:pt x="96748" y="159007"/>
                  </a:cubicBezTo>
                  <a:cubicBezTo>
                    <a:pt x="95652" y="158035"/>
                    <a:pt x="94747" y="156873"/>
                    <a:pt x="94081" y="155577"/>
                  </a:cubicBezTo>
                  <a:cubicBezTo>
                    <a:pt x="94081" y="155006"/>
                    <a:pt x="93604" y="154339"/>
                    <a:pt x="94081" y="153958"/>
                  </a:cubicBezTo>
                  <a:cubicBezTo>
                    <a:pt x="94319" y="153825"/>
                    <a:pt x="94604" y="153825"/>
                    <a:pt x="94843" y="153958"/>
                  </a:cubicBezTo>
                  <a:cubicBezTo>
                    <a:pt x="95624" y="154358"/>
                    <a:pt x="96252" y="154987"/>
                    <a:pt x="96652" y="155768"/>
                  </a:cubicBezTo>
                  <a:cubicBezTo>
                    <a:pt x="97062" y="156559"/>
                    <a:pt x="97605" y="157273"/>
                    <a:pt x="98272" y="157864"/>
                  </a:cubicBezTo>
                  <a:cubicBezTo>
                    <a:pt x="98938" y="158435"/>
                    <a:pt x="99891" y="158435"/>
                    <a:pt x="100081" y="157864"/>
                  </a:cubicBezTo>
                  <a:cubicBezTo>
                    <a:pt x="100405" y="157273"/>
                    <a:pt x="100405" y="156549"/>
                    <a:pt x="100081" y="155959"/>
                  </a:cubicBezTo>
                  <a:cubicBezTo>
                    <a:pt x="99710" y="155359"/>
                    <a:pt x="99224" y="154844"/>
                    <a:pt x="98653" y="154434"/>
                  </a:cubicBezTo>
                  <a:cubicBezTo>
                    <a:pt x="97005" y="152987"/>
                    <a:pt x="95567" y="151320"/>
                    <a:pt x="94366" y="149482"/>
                  </a:cubicBezTo>
                  <a:cubicBezTo>
                    <a:pt x="94366" y="148815"/>
                    <a:pt x="93604" y="147957"/>
                    <a:pt x="94366" y="147481"/>
                  </a:cubicBezTo>
                  <a:cubicBezTo>
                    <a:pt x="95128" y="147005"/>
                    <a:pt x="95033" y="147481"/>
                    <a:pt x="95414" y="147481"/>
                  </a:cubicBezTo>
                  <a:cubicBezTo>
                    <a:pt x="95766" y="147767"/>
                    <a:pt x="96062" y="148129"/>
                    <a:pt x="96271" y="148529"/>
                  </a:cubicBezTo>
                  <a:lnTo>
                    <a:pt x="97700" y="150339"/>
                  </a:lnTo>
                  <a:cubicBezTo>
                    <a:pt x="98167" y="151082"/>
                    <a:pt x="98872" y="151653"/>
                    <a:pt x="99700" y="151958"/>
                  </a:cubicBezTo>
                  <a:cubicBezTo>
                    <a:pt x="100253" y="152129"/>
                    <a:pt x="100843" y="151825"/>
                    <a:pt x="101015" y="151272"/>
                  </a:cubicBezTo>
                  <a:cubicBezTo>
                    <a:pt x="101072" y="151091"/>
                    <a:pt x="101072" y="150901"/>
                    <a:pt x="101034" y="150720"/>
                  </a:cubicBezTo>
                  <a:cubicBezTo>
                    <a:pt x="100786" y="149939"/>
                    <a:pt x="100281" y="149272"/>
                    <a:pt x="99605" y="148815"/>
                  </a:cubicBezTo>
                  <a:cubicBezTo>
                    <a:pt x="99110" y="148320"/>
                    <a:pt x="98662" y="147777"/>
                    <a:pt x="98272" y="147195"/>
                  </a:cubicBezTo>
                  <a:cubicBezTo>
                    <a:pt x="98195" y="146853"/>
                    <a:pt x="98195" y="146491"/>
                    <a:pt x="98272" y="146148"/>
                  </a:cubicBezTo>
                  <a:cubicBezTo>
                    <a:pt x="98214" y="145995"/>
                    <a:pt x="98214" y="145824"/>
                    <a:pt x="98272" y="145672"/>
                  </a:cubicBezTo>
                  <a:cubicBezTo>
                    <a:pt x="98272" y="144814"/>
                    <a:pt x="99700" y="145005"/>
                    <a:pt x="100367" y="145672"/>
                  </a:cubicBezTo>
                  <a:cubicBezTo>
                    <a:pt x="101120" y="146376"/>
                    <a:pt x="101682" y="147262"/>
                    <a:pt x="101986" y="148244"/>
                  </a:cubicBezTo>
                  <a:cubicBezTo>
                    <a:pt x="102377" y="149224"/>
                    <a:pt x="102891" y="150148"/>
                    <a:pt x="103510" y="151006"/>
                  </a:cubicBezTo>
                  <a:cubicBezTo>
                    <a:pt x="103729" y="151053"/>
                    <a:pt x="103958" y="151053"/>
                    <a:pt x="104177" y="151006"/>
                  </a:cubicBezTo>
                  <a:cubicBezTo>
                    <a:pt x="104587" y="151044"/>
                    <a:pt x="104968" y="150806"/>
                    <a:pt x="105130" y="150434"/>
                  </a:cubicBezTo>
                  <a:cubicBezTo>
                    <a:pt x="105187" y="150120"/>
                    <a:pt x="105187" y="149796"/>
                    <a:pt x="105130" y="149482"/>
                  </a:cubicBezTo>
                  <a:cubicBezTo>
                    <a:pt x="105158" y="148186"/>
                    <a:pt x="104644" y="146938"/>
                    <a:pt x="103701" y="146052"/>
                  </a:cubicBezTo>
                  <a:cubicBezTo>
                    <a:pt x="102768" y="145243"/>
                    <a:pt x="101872" y="144386"/>
                    <a:pt x="101034" y="143481"/>
                  </a:cubicBezTo>
                  <a:cubicBezTo>
                    <a:pt x="100557" y="142967"/>
                    <a:pt x="100319" y="142271"/>
                    <a:pt x="100367" y="141576"/>
                  </a:cubicBezTo>
                  <a:cubicBezTo>
                    <a:pt x="100662" y="141204"/>
                    <a:pt x="101205" y="141147"/>
                    <a:pt x="101577" y="141452"/>
                  </a:cubicBezTo>
                  <a:cubicBezTo>
                    <a:pt x="101624" y="141490"/>
                    <a:pt x="101662" y="141528"/>
                    <a:pt x="101701" y="141576"/>
                  </a:cubicBezTo>
                  <a:cubicBezTo>
                    <a:pt x="102263" y="141928"/>
                    <a:pt x="102720" y="142424"/>
                    <a:pt x="103034" y="143004"/>
                  </a:cubicBezTo>
                  <a:cubicBezTo>
                    <a:pt x="103234" y="143423"/>
                    <a:pt x="103491" y="143805"/>
                    <a:pt x="103796" y="144148"/>
                  </a:cubicBezTo>
                  <a:cubicBezTo>
                    <a:pt x="104034" y="144490"/>
                    <a:pt x="104425" y="144700"/>
                    <a:pt x="104844" y="144719"/>
                  </a:cubicBezTo>
                  <a:cubicBezTo>
                    <a:pt x="105511" y="144719"/>
                    <a:pt x="105606" y="143481"/>
                    <a:pt x="104844" y="142623"/>
                  </a:cubicBezTo>
                  <a:cubicBezTo>
                    <a:pt x="104492" y="141814"/>
                    <a:pt x="104044" y="141042"/>
                    <a:pt x="103510" y="140338"/>
                  </a:cubicBezTo>
                  <a:cubicBezTo>
                    <a:pt x="103463" y="139814"/>
                    <a:pt x="103853" y="139347"/>
                    <a:pt x="104377" y="139299"/>
                  </a:cubicBezTo>
                  <a:cubicBezTo>
                    <a:pt x="104653" y="139280"/>
                    <a:pt x="104930" y="139375"/>
                    <a:pt x="105130" y="139575"/>
                  </a:cubicBezTo>
                  <a:cubicBezTo>
                    <a:pt x="105463" y="139852"/>
                    <a:pt x="105749" y="140166"/>
                    <a:pt x="105987" y="140528"/>
                  </a:cubicBezTo>
                  <a:cubicBezTo>
                    <a:pt x="106530" y="141500"/>
                    <a:pt x="107235" y="142376"/>
                    <a:pt x="108082" y="143100"/>
                  </a:cubicBezTo>
                  <a:cubicBezTo>
                    <a:pt x="108692" y="143814"/>
                    <a:pt x="109626" y="144176"/>
                    <a:pt x="110559" y="144052"/>
                  </a:cubicBezTo>
                  <a:cubicBezTo>
                    <a:pt x="111054" y="143890"/>
                    <a:pt x="111397" y="143433"/>
                    <a:pt x="111416" y="142910"/>
                  </a:cubicBezTo>
                  <a:cubicBezTo>
                    <a:pt x="111454" y="142623"/>
                    <a:pt x="111454" y="142338"/>
                    <a:pt x="111416" y="142052"/>
                  </a:cubicBezTo>
                  <a:cubicBezTo>
                    <a:pt x="110759" y="140747"/>
                    <a:pt x="109816" y="139604"/>
                    <a:pt x="108654" y="138719"/>
                  </a:cubicBezTo>
                  <a:cubicBezTo>
                    <a:pt x="108082" y="138309"/>
                    <a:pt x="107597" y="137785"/>
                    <a:pt x="107225" y="137194"/>
                  </a:cubicBezTo>
                  <a:cubicBezTo>
                    <a:pt x="107006" y="136813"/>
                    <a:pt x="107006" y="136337"/>
                    <a:pt x="107225" y="135956"/>
                  </a:cubicBezTo>
                  <a:cubicBezTo>
                    <a:pt x="107225" y="135956"/>
                    <a:pt x="107797" y="135956"/>
                    <a:pt x="108178" y="135956"/>
                  </a:cubicBezTo>
                  <a:cubicBezTo>
                    <a:pt x="108559" y="135956"/>
                    <a:pt x="108940" y="135956"/>
                    <a:pt x="109225" y="135956"/>
                  </a:cubicBezTo>
                  <a:cubicBezTo>
                    <a:pt x="109511" y="135956"/>
                    <a:pt x="109702" y="135289"/>
                    <a:pt x="109225" y="134813"/>
                  </a:cubicBezTo>
                  <a:cubicBezTo>
                    <a:pt x="109311" y="134337"/>
                    <a:pt x="109311" y="133861"/>
                    <a:pt x="109225" y="133385"/>
                  </a:cubicBezTo>
                  <a:lnTo>
                    <a:pt x="109225" y="132336"/>
                  </a:lnTo>
                  <a:cubicBezTo>
                    <a:pt x="109225" y="131670"/>
                    <a:pt x="109225" y="130908"/>
                    <a:pt x="109225" y="130717"/>
                  </a:cubicBezTo>
                  <a:cubicBezTo>
                    <a:pt x="109225" y="130527"/>
                    <a:pt x="109987" y="130717"/>
                    <a:pt x="110273" y="131289"/>
                  </a:cubicBezTo>
                  <a:cubicBezTo>
                    <a:pt x="110559" y="131756"/>
                    <a:pt x="110759" y="132270"/>
                    <a:pt x="110845" y="132813"/>
                  </a:cubicBezTo>
                  <a:lnTo>
                    <a:pt x="110845" y="134241"/>
                  </a:lnTo>
                  <a:lnTo>
                    <a:pt x="110845" y="134241"/>
                  </a:lnTo>
                  <a:cubicBezTo>
                    <a:pt x="110845" y="134241"/>
                    <a:pt x="111416" y="135099"/>
                    <a:pt x="111702" y="135194"/>
                  </a:cubicBezTo>
                  <a:cubicBezTo>
                    <a:pt x="111988" y="135289"/>
                    <a:pt x="112559" y="134146"/>
                    <a:pt x="112654" y="133098"/>
                  </a:cubicBezTo>
                  <a:cubicBezTo>
                    <a:pt x="112626" y="131908"/>
                    <a:pt x="112264" y="130756"/>
                    <a:pt x="111607" y="129765"/>
                  </a:cubicBezTo>
                  <a:cubicBezTo>
                    <a:pt x="111607" y="129193"/>
                    <a:pt x="110940" y="128812"/>
                    <a:pt x="110940" y="128241"/>
                  </a:cubicBezTo>
                  <a:cubicBezTo>
                    <a:pt x="110940" y="127669"/>
                    <a:pt x="110940" y="126812"/>
                    <a:pt x="110940" y="126050"/>
                  </a:cubicBezTo>
                  <a:lnTo>
                    <a:pt x="110940" y="126050"/>
                  </a:lnTo>
                  <a:cubicBezTo>
                    <a:pt x="111797" y="128051"/>
                    <a:pt x="112178" y="127193"/>
                    <a:pt x="112749" y="127860"/>
                  </a:cubicBezTo>
                  <a:cubicBezTo>
                    <a:pt x="113207" y="128670"/>
                    <a:pt x="113435" y="129593"/>
                    <a:pt x="113416" y="130527"/>
                  </a:cubicBezTo>
                  <a:cubicBezTo>
                    <a:pt x="113416" y="131479"/>
                    <a:pt x="114083" y="132718"/>
                    <a:pt x="114845" y="132622"/>
                  </a:cubicBezTo>
                  <a:cubicBezTo>
                    <a:pt x="115607" y="132527"/>
                    <a:pt x="115607" y="131765"/>
                    <a:pt x="115416" y="131098"/>
                  </a:cubicBezTo>
                  <a:cubicBezTo>
                    <a:pt x="115226" y="130432"/>
                    <a:pt x="114940" y="129574"/>
                    <a:pt x="114845" y="128812"/>
                  </a:cubicBezTo>
                  <a:cubicBezTo>
                    <a:pt x="114750" y="128051"/>
                    <a:pt x="114845" y="127479"/>
                    <a:pt x="115512" y="127384"/>
                  </a:cubicBezTo>
                  <a:lnTo>
                    <a:pt x="111130" y="118335"/>
                  </a:lnTo>
                  <a:cubicBezTo>
                    <a:pt x="102558" y="103667"/>
                    <a:pt x="93509" y="89284"/>
                    <a:pt x="85794" y="7404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6" name="Freeform: Shape 1105">
              <a:extLst>
                <a:ext uri="{FF2B5EF4-FFF2-40B4-BE49-F238E27FC236}">
                  <a16:creationId xmlns:a16="http://schemas.microsoft.com/office/drawing/2014/main" xmlns="" id="{4C259B5E-8E58-8033-B38C-79EF82B0373B}"/>
                </a:ext>
              </a:extLst>
            </p:cNvPr>
            <p:cNvSpPr/>
            <p:nvPr/>
          </p:nvSpPr>
          <p:spPr>
            <a:xfrm>
              <a:off x="6438693" y="4457500"/>
              <a:ext cx="138397" cy="170449"/>
            </a:xfrm>
            <a:custGeom>
              <a:avLst/>
              <a:gdLst>
                <a:gd name="connsiteX0" fmla="*/ 59610 w 138397"/>
                <a:gd name="connsiteY0" fmla="*/ 156201 h 170449"/>
                <a:gd name="connsiteX1" fmla="*/ 61610 w 138397"/>
                <a:gd name="connsiteY1" fmla="*/ 157821 h 170449"/>
                <a:gd name="connsiteX2" fmla="*/ 62563 w 138397"/>
                <a:gd name="connsiteY2" fmla="*/ 160488 h 170449"/>
                <a:gd name="connsiteX3" fmla="*/ 64087 w 138397"/>
                <a:gd name="connsiteY3" fmla="*/ 162488 h 170449"/>
                <a:gd name="connsiteX4" fmla="*/ 64658 w 138397"/>
                <a:gd name="connsiteY4" fmla="*/ 160869 h 170449"/>
                <a:gd name="connsiteX5" fmla="*/ 63896 w 138397"/>
                <a:gd name="connsiteY5" fmla="*/ 158678 h 170449"/>
                <a:gd name="connsiteX6" fmla="*/ 64563 w 138397"/>
                <a:gd name="connsiteY6" fmla="*/ 157154 h 170449"/>
                <a:gd name="connsiteX7" fmla="*/ 65896 w 138397"/>
                <a:gd name="connsiteY7" fmla="*/ 159440 h 170449"/>
                <a:gd name="connsiteX8" fmla="*/ 66373 w 138397"/>
                <a:gd name="connsiteY8" fmla="*/ 162678 h 170449"/>
                <a:gd name="connsiteX9" fmla="*/ 66849 w 138397"/>
                <a:gd name="connsiteY9" fmla="*/ 164393 h 170449"/>
                <a:gd name="connsiteX10" fmla="*/ 68182 w 138397"/>
                <a:gd name="connsiteY10" fmla="*/ 165345 h 170449"/>
                <a:gd name="connsiteX11" fmla="*/ 68754 w 138397"/>
                <a:gd name="connsiteY11" fmla="*/ 163821 h 170449"/>
                <a:gd name="connsiteX12" fmla="*/ 68278 w 138397"/>
                <a:gd name="connsiteY12" fmla="*/ 160964 h 170449"/>
                <a:gd name="connsiteX13" fmla="*/ 68278 w 138397"/>
                <a:gd name="connsiteY13" fmla="*/ 157821 h 170449"/>
                <a:gd name="connsiteX14" fmla="*/ 69992 w 138397"/>
                <a:gd name="connsiteY14" fmla="*/ 158773 h 170449"/>
                <a:gd name="connsiteX15" fmla="*/ 69992 w 138397"/>
                <a:gd name="connsiteY15" fmla="*/ 161059 h 170449"/>
                <a:gd name="connsiteX16" fmla="*/ 70468 w 138397"/>
                <a:gd name="connsiteY16" fmla="*/ 164393 h 170449"/>
                <a:gd name="connsiteX17" fmla="*/ 72354 w 138397"/>
                <a:gd name="connsiteY17" fmla="*/ 164507 h 170449"/>
                <a:gd name="connsiteX18" fmla="*/ 72469 w 138397"/>
                <a:gd name="connsiteY18" fmla="*/ 164393 h 170449"/>
                <a:gd name="connsiteX19" fmla="*/ 72469 w 138397"/>
                <a:gd name="connsiteY19" fmla="*/ 161916 h 170449"/>
                <a:gd name="connsiteX20" fmla="*/ 71992 w 138397"/>
                <a:gd name="connsiteY20" fmla="*/ 159250 h 170449"/>
                <a:gd name="connsiteX21" fmla="*/ 71992 w 138397"/>
                <a:gd name="connsiteY21" fmla="*/ 158107 h 170449"/>
                <a:gd name="connsiteX22" fmla="*/ 73516 w 138397"/>
                <a:gd name="connsiteY22" fmla="*/ 162678 h 170449"/>
                <a:gd name="connsiteX23" fmla="*/ 73516 w 138397"/>
                <a:gd name="connsiteY23" fmla="*/ 164297 h 170449"/>
                <a:gd name="connsiteX24" fmla="*/ 74564 w 138397"/>
                <a:gd name="connsiteY24" fmla="*/ 165440 h 170449"/>
                <a:gd name="connsiteX25" fmla="*/ 74564 w 138397"/>
                <a:gd name="connsiteY25" fmla="*/ 165440 h 170449"/>
                <a:gd name="connsiteX26" fmla="*/ 75040 w 138397"/>
                <a:gd name="connsiteY26" fmla="*/ 162012 h 170449"/>
                <a:gd name="connsiteX27" fmla="*/ 74564 w 138397"/>
                <a:gd name="connsiteY27" fmla="*/ 158963 h 170449"/>
                <a:gd name="connsiteX28" fmla="*/ 76469 w 138397"/>
                <a:gd name="connsiteY28" fmla="*/ 165822 h 170449"/>
                <a:gd name="connsiteX29" fmla="*/ 76469 w 138397"/>
                <a:gd name="connsiteY29" fmla="*/ 167822 h 170449"/>
                <a:gd name="connsiteX30" fmla="*/ 77422 w 138397"/>
                <a:gd name="connsiteY30" fmla="*/ 169822 h 170449"/>
                <a:gd name="connsiteX31" fmla="*/ 78850 w 138397"/>
                <a:gd name="connsiteY31" fmla="*/ 169822 h 170449"/>
                <a:gd name="connsiteX32" fmla="*/ 80279 w 138397"/>
                <a:gd name="connsiteY32" fmla="*/ 165917 h 170449"/>
                <a:gd name="connsiteX33" fmla="*/ 78660 w 138397"/>
                <a:gd name="connsiteY33" fmla="*/ 161059 h 170449"/>
                <a:gd name="connsiteX34" fmla="*/ 78660 w 138397"/>
                <a:gd name="connsiteY34" fmla="*/ 159345 h 170449"/>
                <a:gd name="connsiteX35" fmla="*/ 80470 w 138397"/>
                <a:gd name="connsiteY35" fmla="*/ 160106 h 170449"/>
                <a:gd name="connsiteX36" fmla="*/ 81231 w 138397"/>
                <a:gd name="connsiteY36" fmla="*/ 162392 h 170449"/>
                <a:gd name="connsiteX37" fmla="*/ 82565 w 138397"/>
                <a:gd name="connsiteY37" fmla="*/ 164393 h 170449"/>
                <a:gd name="connsiteX38" fmla="*/ 84184 w 138397"/>
                <a:gd name="connsiteY38" fmla="*/ 163250 h 170449"/>
                <a:gd name="connsiteX39" fmla="*/ 83613 w 138397"/>
                <a:gd name="connsiteY39" fmla="*/ 160392 h 170449"/>
                <a:gd name="connsiteX40" fmla="*/ 83041 w 138397"/>
                <a:gd name="connsiteY40" fmla="*/ 158773 h 170449"/>
                <a:gd name="connsiteX41" fmla="*/ 86280 w 138397"/>
                <a:gd name="connsiteY41" fmla="*/ 164107 h 170449"/>
                <a:gd name="connsiteX42" fmla="*/ 86756 w 138397"/>
                <a:gd name="connsiteY42" fmla="*/ 165631 h 170449"/>
                <a:gd name="connsiteX43" fmla="*/ 87899 w 138397"/>
                <a:gd name="connsiteY43" fmla="*/ 166679 h 170449"/>
                <a:gd name="connsiteX44" fmla="*/ 88471 w 138397"/>
                <a:gd name="connsiteY44" fmla="*/ 166679 h 170449"/>
                <a:gd name="connsiteX45" fmla="*/ 88471 w 138397"/>
                <a:gd name="connsiteY45" fmla="*/ 163155 h 170449"/>
                <a:gd name="connsiteX46" fmla="*/ 86280 w 138397"/>
                <a:gd name="connsiteY46" fmla="*/ 159535 h 170449"/>
                <a:gd name="connsiteX47" fmla="*/ 86280 w 138397"/>
                <a:gd name="connsiteY47" fmla="*/ 158107 h 170449"/>
                <a:gd name="connsiteX48" fmla="*/ 86851 w 138397"/>
                <a:gd name="connsiteY48" fmla="*/ 158107 h 170449"/>
                <a:gd name="connsiteX49" fmla="*/ 90280 w 138397"/>
                <a:gd name="connsiteY49" fmla="*/ 163250 h 170449"/>
                <a:gd name="connsiteX50" fmla="*/ 93328 w 138397"/>
                <a:gd name="connsiteY50" fmla="*/ 164869 h 170449"/>
                <a:gd name="connsiteX51" fmla="*/ 94852 w 138397"/>
                <a:gd name="connsiteY51" fmla="*/ 164012 h 170449"/>
                <a:gd name="connsiteX52" fmla="*/ 94281 w 138397"/>
                <a:gd name="connsiteY52" fmla="*/ 163155 h 170449"/>
                <a:gd name="connsiteX53" fmla="*/ 90756 w 138397"/>
                <a:gd name="connsiteY53" fmla="*/ 160297 h 170449"/>
                <a:gd name="connsiteX54" fmla="*/ 88185 w 138397"/>
                <a:gd name="connsiteY54" fmla="*/ 156487 h 170449"/>
                <a:gd name="connsiteX55" fmla="*/ 89804 w 138397"/>
                <a:gd name="connsiteY55" fmla="*/ 156487 h 170449"/>
                <a:gd name="connsiteX56" fmla="*/ 91233 w 138397"/>
                <a:gd name="connsiteY56" fmla="*/ 158201 h 170449"/>
                <a:gd name="connsiteX57" fmla="*/ 91233 w 138397"/>
                <a:gd name="connsiteY57" fmla="*/ 158201 h 170449"/>
                <a:gd name="connsiteX58" fmla="*/ 91233 w 138397"/>
                <a:gd name="connsiteY58" fmla="*/ 156582 h 170449"/>
                <a:gd name="connsiteX59" fmla="*/ 91233 w 138397"/>
                <a:gd name="connsiteY59" fmla="*/ 154772 h 170449"/>
                <a:gd name="connsiteX60" fmla="*/ 94281 w 138397"/>
                <a:gd name="connsiteY60" fmla="*/ 159059 h 170449"/>
                <a:gd name="connsiteX61" fmla="*/ 99996 w 138397"/>
                <a:gd name="connsiteY61" fmla="*/ 163155 h 170449"/>
                <a:gd name="connsiteX62" fmla="*/ 100948 w 138397"/>
                <a:gd name="connsiteY62" fmla="*/ 163155 h 170449"/>
                <a:gd name="connsiteX63" fmla="*/ 100948 w 138397"/>
                <a:gd name="connsiteY63" fmla="*/ 160964 h 170449"/>
                <a:gd name="connsiteX64" fmla="*/ 99234 w 138397"/>
                <a:gd name="connsiteY64" fmla="*/ 158963 h 170449"/>
                <a:gd name="connsiteX65" fmla="*/ 96948 w 138397"/>
                <a:gd name="connsiteY65" fmla="*/ 155915 h 170449"/>
                <a:gd name="connsiteX66" fmla="*/ 96472 w 138397"/>
                <a:gd name="connsiteY66" fmla="*/ 152867 h 170449"/>
                <a:gd name="connsiteX67" fmla="*/ 98948 w 138397"/>
                <a:gd name="connsiteY67" fmla="*/ 153820 h 170449"/>
                <a:gd name="connsiteX68" fmla="*/ 101044 w 138397"/>
                <a:gd name="connsiteY68" fmla="*/ 156297 h 170449"/>
                <a:gd name="connsiteX69" fmla="*/ 103044 w 138397"/>
                <a:gd name="connsiteY69" fmla="*/ 155725 h 170449"/>
                <a:gd name="connsiteX70" fmla="*/ 103044 w 138397"/>
                <a:gd name="connsiteY70" fmla="*/ 154582 h 170449"/>
                <a:gd name="connsiteX71" fmla="*/ 101044 w 138397"/>
                <a:gd name="connsiteY71" fmla="*/ 152677 h 170449"/>
                <a:gd name="connsiteX72" fmla="*/ 99615 w 138397"/>
                <a:gd name="connsiteY72" fmla="*/ 150296 h 170449"/>
                <a:gd name="connsiteX73" fmla="*/ 100558 w 138397"/>
                <a:gd name="connsiteY73" fmla="*/ 149153 h 170449"/>
                <a:gd name="connsiteX74" fmla="*/ 100567 w 138397"/>
                <a:gd name="connsiteY74" fmla="*/ 149153 h 170449"/>
                <a:gd name="connsiteX75" fmla="*/ 102282 w 138397"/>
                <a:gd name="connsiteY75" fmla="*/ 150581 h 170449"/>
                <a:gd name="connsiteX76" fmla="*/ 105615 w 138397"/>
                <a:gd name="connsiteY76" fmla="*/ 155249 h 170449"/>
                <a:gd name="connsiteX77" fmla="*/ 107425 w 138397"/>
                <a:gd name="connsiteY77" fmla="*/ 157440 h 170449"/>
                <a:gd name="connsiteX78" fmla="*/ 109616 w 138397"/>
                <a:gd name="connsiteY78" fmla="*/ 158583 h 170449"/>
                <a:gd name="connsiteX79" fmla="*/ 110854 w 138397"/>
                <a:gd name="connsiteY79" fmla="*/ 158011 h 170449"/>
                <a:gd name="connsiteX80" fmla="*/ 110854 w 138397"/>
                <a:gd name="connsiteY80" fmla="*/ 156487 h 170449"/>
                <a:gd name="connsiteX81" fmla="*/ 109806 w 138397"/>
                <a:gd name="connsiteY81" fmla="*/ 155630 h 170449"/>
                <a:gd name="connsiteX82" fmla="*/ 106759 w 138397"/>
                <a:gd name="connsiteY82" fmla="*/ 152487 h 170449"/>
                <a:gd name="connsiteX83" fmla="*/ 106759 w 138397"/>
                <a:gd name="connsiteY83" fmla="*/ 150963 h 170449"/>
                <a:gd name="connsiteX84" fmla="*/ 107616 w 138397"/>
                <a:gd name="connsiteY84" fmla="*/ 150963 h 170449"/>
                <a:gd name="connsiteX85" fmla="*/ 109616 w 138397"/>
                <a:gd name="connsiteY85" fmla="*/ 152487 h 170449"/>
                <a:gd name="connsiteX86" fmla="*/ 111426 w 138397"/>
                <a:gd name="connsiteY86" fmla="*/ 154392 h 170449"/>
                <a:gd name="connsiteX87" fmla="*/ 113331 w 138397"/>
                <a:gd name="connsiteY87" fmla="*/ 154392 h 170449"/>
                <a:gd name="connsiteX88" fmla="*/ 112759 w 138397"/>
                <a:gd name="connsiteY88" fmla="*/ 152487 h 170449"/>
                <a:gd name="connsiteX89" fmla="*/ 111140 w 138397"/>
                <a:gd name="connsiteY89" fmla="*/ 151248 h 170449"/>
                <a:gd name="connsiteX90" fmla="*/ 106282 w 138397"/>
                <a:gd name="connsiteY90" fmla="*/ 146772 h 170449"/>
                <a:gd name="connsiteX91" fmla="*/ 105615 w 138397"/>
                <a:gd name="connsiteY91" fmla="*/ 144867 h 170449"/>
                <a:gd name="connsiteX92" fmla="*/ 106663 w 138397"/>
                <a:gd name="connsiteY92" fmla="*/ 144867 h 170449"/>
                <a:gd name="connsiteX93" fmla="*/ 107711 w 138397"/>
                <a:gd name="connsiteY93" fmla="*/ 145819 h 170449"/>
                <a:gd name="connsiteX94" fmla="*/ 109330 w 138397"/>
                <a:gd name="connsiteY94" fmla="*/ 147533 h 170449"/>
                <a:gd name="connsiteX95" fmla="*/ 111521 w 138397"/>
                <a:gd name="connsiteY95" fmla="*/ 148867 h 170449"/>
                <a:gd name="connsiteX96" fmla="*/ 112816 w 138397"/>
                <a:gd name="connsiteY96" fmla="*/ 147905 h 170449"/>
                <a:gd name="connsiteX97" fmla="*/ 112759 w 138397"/>
                <a:gd name="connsiteY97" fmla="*/ 147343 h 170449"/>
                <a:gd name="connsiteX98" fmla="*/ 111140 w 138397"/>
                <a:gd name="connsiteY98" fmla="*/ 145629 h 170449"/>
                <a:gd name="connsiteX99" fmla="*/ 109616 w 138397"/>
                <a:gd name="connsiteY99" fmla="*/ 144200 h 170449"/>
                <a:gd name="connsiteX100" fmla="*/ 109140 w 138397"/>
                <a:gd name="connsiteY100" fmla="*/ 143248 h 170449"/>
                <a:gd name="connsiteX101" fmla="*/ 109140 w 138397"/>
                <a:gd name="connsiteY101" fmla="*/ 142676 h 170449"/>
                <a:gd name="connsiteX102" fmla="*/ 111331 w 138397"/>
                <a:gd name="connsiteY102" fmla="*/ 142676 h 170449"/>
                <a:gd name="connsiteX103" fmla="*/ 113236 w 138397"/>
                <a:gd name="connsiteY103" fmla="*/ 145152 h 170449"/>
                <a:gd name="connsiteX104" fmla="*/ 115045 w 138397"/>
                <a:gd name="connsiteY104" fmla="*/ 147629 h 170449"/>
                <a:gd name="connsiteX105" fmla="*/ 115807 w 138397"/>
                <a:gd name="connsiteY105" fmla="*/ 147629 h 170449"/>
                <a:gd name="connsiteX106" fmla="*/ 116760 w 138397"/>
                <a:gd name="connsiteY106" fmla="*/ 146867 h 170449"/>
                <a:gd name="connsiteX107" fmla="*/ 116760 w 138397"/>
                <a:gd name="connsiteY107" fmla="*/ 145914 h 170449"/>
                <a:gd name="connsiteX108" fmla="*/ 114855 w 138397"/>
                <a:gd name="connsiteY108" fmla="*/ 142676 h 170449"/>
                <a:gd name="connsiteX109" fmla="*/ 111902 w 138397"/>
                <a:gd name="connsiteY109" fmla="*/ 140390 h 170449"/>
                <a:gd name="connsiteX110" fmla="*/ 111045 w 138397"/>
                <a:gd name="connsiteY110" fmla="*/ 138580 h 170449"/>
                <a:gd name="connsiteX111" fmla="*/ 112378 w 138397"/>
                <a:gd name="connsiteY111" fmla="*/ 138008 h 170449"/>
                <a:gd name="connsiteX112" fmla="*/ 113902 w 138397"/>
                <a:gd name="connsiteY112" fmla="*/ 139342 h 170449"/>
                <a:gd name="connsiteX113" fmla="*/ 114760 w 138397"/>
                <a:gd name="connsiteY113" fmla="*/ 140390 h 170449"/>
                <a:gd name="connsiteX114" fmla="*/ 115903 w 138397"/>
                <a:gd name="connsiteY114" fmla="*/ 140390 h 170449"/>
                <a:gd name="connsiteX115" fmla="*/ 115903 w 138397"/>
                <a:gd name="connsiteY115" fmla="*/ 138294 h 170449"/>
                <a:gd name="connsiteX116" fmla="*/ 114283 w 138397"/>
                <a:gd name="connsiteY116" fmla="*/ 136104 h 170449"/>
                <a:gd name="connsiteX117" fmla="*/ 114283 w 138397"/>
                <a:gd name="connsiteY117" fmla="*/ 135151 h 170449"/>
                <a:gd name="connsiteX118" fmla="*/ 115426 w 138397"/>
                <a:gd name="connsiteY118" fmla="*/ 135151 h 170449"/>
                <a:gd name="connsiteX119" fmla="*/ 116379 w 138397"/>
                <a:gd name="connsiteY119" fmla="*/ 136008 h 170449"/>
                <a:gd name="connsiteX120" fmla="*/ 118855 w 138397"/>
                <a:gd name="connsiteY120" fmla="*/ 138294 h 170449"/>
                <a:gd name="connsiteX121" fmla="*/ 121522 w 138397"/>
                <a:gd name="connsiteY121" fmla="*/ 138866 h 170449"/>
                <a:gd name="connsiteX122" fmla="*/ 122189 w 138397"/>
                <a:gd name="connsiteY122" fmla="*/ 137628 h 170449"/>
                <a:gd name="connsiteX123" fmla="*/ 122189 w 138397"/>
                <a:gd name="connsiteY123" fmla="*/ 136770 h 170449"/>
                <a:gd name="connsiteX124" fmla="*/ 119046 w 138397"/>
                <a:gd name="connsiteY124" fmla="*/ 133913 h 170449"/>
                <a:gd name="connsiteX125" fmla="*/ 117331 w 138397"/>
                <a:gd name="connsiteY125" fmla="*/ 132484 h 170449"/>
                <a:gd name="connsiteX126" fmla="*/ 117331 w 138397"/>
                <a:gd name="connsiteY126" fmla="*/ 131341 h 170449"/>
                <a:gd name="connsiteX127" fmla="*/ 118379 w 138397"/>
                <a:gd name="connsiteY127" fmla="*/ 131341 h 170449"/>
                <a:gd name="connsiteX128" fmla="*/ 119427 w 138397"/>
                <a:gd name="connsiteY128" fmla="*/ 131341 h 170449"/>
                <a:gd name="connsiteX129" fmla="*/ 119427 w 138397"/>
                <a:gd name="connsiteY129" fmla="*/ 130198 h 170449"/>
                <a:gd name="connsiteX130" fmla="*/ 118855 w 138397"/>
                <a:gd name="connsiteY130" fmla="*/ 128769 h 170449"/>
                <a:gd name="connsiteX131" fmla="*/ 118855 w 138397"/>
                <a:gd name="connsiteY131" fmla="*/ 127722 h 170449"/>
                <a:gd name="connsiteX132" fmla="*/ 118855 w 138397"/>
                <a:gd name="connsiteY132" fmla="*/ 126102 h 170449"/>
                <a:gd name="connsiteX133" fmla="*/ 120094 w 138397"/>
                <a:gd name="connsiteY133" fmla="*/ 126102 h 170449"/>
                <a:gd name="connsiteX134" fmla="*/ 120760 w 138397"/>
                <a:gd name="connsiteY134" fmla="*/ 127531 h 170449"/>
                <a:gd name="connsiteX135" fmla="*/ 121237 w 138397"/>
                <a:gd name="connsiteY135" fmla="*/ 128960 h 170449"/>
                <a:gd name="connsiteX136" fmla="*/ 121237 w 138397"/>
                <a:gd name="connsiteY136" fmla="*/ 128960 h 170449"/>
                <a:gd name="connsiteX137" fmla="*/ 122284 w 138397"/>
                <a:gd name="connsiteY137" fmla="*/ 129722 h 170449"/>
                <a:gd name="connsiteX138" fmla="*/ 122951 w 138397"/>
                <a:gd name="connsiteY138" fmla="*/ 127531 h 170449"/>
                <a:gd name="connsiteX139" fmla="*/ 121618 w 138397"/>
                <a:gd name="connsiteY139" fmla="*/ 124292 h 170449"/>
                <a:gd name="connsiteX140" fmla="*/ 120665 w 138397"/>
                <a:gd name="connsiteY140" fmla="*/ 122864 h 170449"/>
                <a:gd name="connsiteX141" fmla="*/ 120665 w 138397"/>
                <a:gd name="connsiteY141" fmla="*/ 120673 h 170449"/>
                <a:gd name="connsiteX142" fmla="*/ 120665 w 138397"/>
                <a:gd name="connsiteY142" fmla="*/ 120673 h 170449"/>
                <a:gd name="connsiteX143" fmla="*/ 122665 w 138397"/>
                <a:gd name="connsiteY143" fmla="*/ 122292 h 170449"/>
                <a:gd name="connsiteX144" fmla="*/ 123713 w 138397"/>
                <a:gd name="connsiteY144" fmla="*/ 124864 h 170449"/>
                <a:gd name="connsiteX145" fmla="*/ 125332 w 138397"/>
                <a:gd name="connsiteY145" fmla="*/ 126769 h 170449"/>
                <a:gd name="connsiteX146" fmla="*/ 125904 w 138397"/>
                <a:gd name="connsiteY146" fmla="*/ 125150 h 170449"/>
                <a:gd name="connsiteX147" fmla="*/ 126285 w 138397"/>
                <a:gd name="connsiteY147" fmla="*/ 123340 h 170449"/>
                <a:gd name="connsiteX148" fmla="*/ 126952 w 138397"/>
                <a:gd name="connsiteY148" fmla="*/ 121816 h 170449"/>
                <a:gd name="connsiteX149" fmla="*/ 128380 w 138397"/>
                <a:gd name="connsiteY149" fmla="*/ 124007 h 170449"/>
                <a:gd name="connsiteX150" fmla="*/ 128952 w 138397"/>
                <a:gd name="connsiteY150" fmla="*/ 127245 h 170449"/>
                <a:gd name="connsiteX151" fmla="*/ 129523 w 138397"/>
                <a:gd name="connsiteY151" fmla="*/ 128960 h 170449"/>
                <a:gd name="connsiteX152" fmla="*/ 130857 w 138397"/>
                <a:gd name="connsiteY152" fmla="*/ 129817 h 170449"/>
                <a:gd name="connsiteX153" fmla="*/ 131428 w 138397"/>
                <a:gd name="connsiteY153" fmla="*/ 128293 h 170449"/>
                <a:gd name="connsiteX154" fmla="*/ 130762 w 138397"/>
                <a:gd name="connsiteY154" fmla="*/ 125435 h 170449"/>
                <a:gd name="connsiteX155" fmla="*/ 130762 w 138397"/>
                <a:gd name="connsiteY155" fmla="*/ 122292 h 170449"/>
                <a:gd name="connsiteX156" fmla="*/ 132571 w 138397"/>
                <a:gd name="connsiteY156" fmla="*/ 123245 h 170449"/>
                <a:gd name="connsiteX157" fmla="*/ 133048 w 138397"/>
                <a:gd name="connsiteY157" fmla="*/ 125435 h 170449"/>
                <a:gd name="connsiteX158" fmla="*/ 133619 w 138397"/>
                <a:gd name="connsiteY158" fmla="*/ 128674 h 170449"/>
                <a:gd name="connsiteX159" fmla="*/ 135353 w 138397"/>
                <a:gd name="connsiteY159" fmla="*/ 128941 h 170449"/>
                <a:gd name="connsiteX160" fmla="*/ 135619 w 138397"/>
                <a:gd name="connsiteY160" fmla="*/ 128674 h 170449"/>
                <a:gd name="connsiteX161" fmla="*/ 135619 w 138397"/>
                <a:gd name="connsiteY161" fmla="*/ 126197 h 170449"/>
                <a:gd name="connsiteX162" fmla="*/ 135048 w 138397"/>
                <a:gd name="connsiteY162" fmla="*/ 123531 h 170449"/>
                <a:gd name="connsiteX163" fmla="*/ 135048 w 138397"/>
                <a:gd name="connsiteY163" fmla="*/ 122388 h 170449"/>
                <a:gd name="connsiteX164" fmla="*/ 136762 w 138397"/>
                <a:gd name="connsiteY164" fmla="*/ 126864 h 170449"/>
                <a:gd name="connsiteX165" fmla="*/ 136762 w 138397"/>
                <a:gd name="connsiteY165" fmla="*/ 128579 h 170449"/>
                <a:gd name="connsiteX166" fmla="*/ 138001 w 138397"/>
                <a:gd name="connsiteY166" fmla="*/ 129626 h 170449"/>
                <a:gd name="connsiteX167" fmla="*/ 138001 w 138397"/>
                <a:gd name="connsiteY167" fmla="*/ 129626 h 170449"/>
                <a:gd name="connsiteX168" fmla="*/ 138001 w 138397"/>
                <a:gd name="connsiteY168" fmla="*/ 126197 h 170449"/>
                <a:gd name="connsiteX169" fmla="*/ 138001 w 138397"/>
                <a:gd name="connsiteY169" fmla="*/ 126197 h 170449"/>
                <a:gd name="connsiteX170" fmla="*/ 58467 w 138397"/>
                <a:gd name="connsiteY170" fmla="*/ -199 h 170449"/>
                <a:gd name="connsiteX171" fmla="*/ 56562 w 138397"/>
                <a:gd name="connsiteY171" fmla="*/ -199 h 170449"/>
                <a:gd name="connsiteX172" fmla="*/ 55990 w 138397"/>
                <a:gd name="connsiteY172" fmla="*/ 1039 h 170449"/>
                <a:gd name="connsiteX173" fmla="*/ 55990 w 138397"/>
                <a:gd name="connsiteY173" fmla="*/ 1801 h 170449"/>
                <a:gd name="connsiteX174" fmla="*/ 59038 w 138397"/>
                <a:gd name="connsiteY174" fmla="*/ 4754 h 170449"/>
                <a:gd name="connsiteX175" fmla="*/ 60753 w 138397"/>
                <a:gd name="connsiteY175" fmla="*/ 6183 h 170449"/>
                <a:gd name="connsiteX176" fmla="*/ 60753 w 138397"/>
                <a:gd name="connsiteY176" fmla="*/ 7326 h 170449"/>
                <a:gd name="connsiteX177" fmla="*/ 59896 w 138397"/>
                <a:gd name="connsiteY177" fmla="*/ 7326 h 170449"/>
                <a:gd name="connsiteX178" fmla="*/ 58848 w 138397"/>
                <a:gd name="connsiteY178" fmla="*/ 7326 h 170449"/>
                <a:gd name="connsiteX179" fmla="*/ 58848 w 138397"/>
                <a:gd name="connsiteY179" fmla="*/ 8469 h 170449"/>
                <a:gd name="connsiteX180" fmla="*/ 59419 w 138397"/>
                <a:gd name="connsiteY180" fmla="*/ 9898 h 170449"/>
                <a:gd name="connsiteX181" fmla="*/ 59419 w 138397"/>
                <a:gd name="connsiteY181" fmla="*/ 10850 h 170449"/>
                <a:gd name="connsiteX182" fmla="*/ 59419 w 138397"/>
                <a:gd name="connsiteY182" fmla="*/ 12469 h 170449"/>
                <a:gd name="connsiteX183" fmla="*/ 58276 w 138397"/>
                <a:gd name="connsiteY183" fmla="*/ 12469 h 170449"/>
                <a:gd name="connsiteX184" fmla="*/ 57610 w 138397"/>
                <a:gd name="connsiteY184" fmla="*/ 11041 h 170449"/>
                <a:gd name="connsiteX185" fmla="*/ 57038 w 138397"/>
                <a:gd name="connsiteY185" fmla="*/ 9612 h 170449"/>
                <a:gd name="connsiteX186" fmla="*/ 57038 w 138397"/>
                <a:gd name="connsiteY186" fmla="*/ 9135 h 170449"/>
                <a:gd name="connsiteX187" fmla="*/ 56181 w 138397"/>
                <a:gd name="connsiteY187" fmla="*/ 8373 h 170449"/>
                <a:gd name="connsiteX188" fmla="*/ 55514 w 138397"/>
                <a:gd name="connsiteY188" fmla="*/ 10564 h 170449"/>
                <a:gd name="connsiteX189" fmla="*/ 56943 w 138397"/>
                <a:gd name="connsiteY189" fmla="*/ 13612 h 170449"/>
                <a:gd name="connsiteX190" fmla="*/ 57895 w 138397"/>
                <a:gd name="connsiteY190" fmla="*/ 15136 h 170449"/>
                <a:gd name="connsiteX191" fmla="*/ 57895 w 138397"/>
                <a:gd name="connsiteY191" fmla="*/ 17231 h 170449"/>
                <a:gd name="connsiteX192" fmla="*/ 57895 w 138397"/>
                <a:gd name="connsiteY192" fmla="*/ 17231 h 170449"/>
                <a:gd name="connsiteX193" fmla="*/ 55895 w 138397"/>
                <a:gd name="connsiteY193" fmla="*/ 15612 h 170449"/>
                <a:gd name="connsiteX194" fmla="*/ 54847 w 138397"/>
                <a:gd name="connsiteY194" fmla="*/ 13040 h 170449"/>
                <a:gd name="connsiteX195" fmla="*/ 53228 w 138397"/>
                <a:gd name="connsiteY195" fmla="*/ 11135 h 170449"/>
                <a:gd name="connsiteX196" fmla="*/ 53228 w 138397"/>
                <a:gd name="connsiteY196" fmla="*/ 12755 h 170449"/>
                <a:gd name="connsiteX197" fmla="*/ 54085 w 138397"/>
                <a:gd name="connsiteY197" fmla="*/ 14850 h 170449"/>
                <a:gd name="connsiteX198" fmla="*/ 53514 w 138397"/>
                <a:gd name="connsiteY198" fmla="*/ 16375 h 170449"/>
                <a:gd name="connsiteX199" fmla="*/ 52085 w 138397"/>
                <a:gd name="connsiteY199" fmla="*/ 14089 h 170449"/>
                <a:gd name="connsiteX200" fmla="*/ 51418 w 138397"/>
                <a:gd name="connsiteY200" fmla="*/ 10945 h 170449"/>
                <a:gd name="connsiteX201" fmla="*/ 50847 w 138397"/>
                <a:gd name="connsiteY201" fmla="*/ 9231 h 170449"/>
                <a:gd name="connsiteX202" fmla="*/ 49609 w 138397"/>
                <a:gd name="connsiteY202" fmla="*/ 8373 h 170449"/>
                <a:gd name="connsiteX203" fmla="*/ 49132 w 138397"/>
                <a:gd name="connsiteY203" fmla="*/ 9802 h 170449"/>
                <a:gd name="connsiteX204" fmla="*/ 49799 w 138397"/>
                <a:gd name="connsiteY204" fmla="*/ 12564 h 170449"/>
                <a:gd name="connsiteX205" fmla="*/ 49799 w 138397"/>
                <a:gd name="connsiteY205" fmla="*/ 15612 h 170449"/>
                <a:gd name="connsiteX206" fmla="*/ 48085 w 138397"/>
                <a:gd name="connsiteY206" fmla="*/ 14660 h 170449"/>
                <a:gd name="connsiteX207" fmla="*/ 47608 w 138397"/>
                <a:gd name="connsiteY207" fmla="*/ 12469 h 170449"/>
                <a:gd name="connsiteX208" fmla="*/ 46942 w 138397"/>
                <a:gd name="connsiteY208" fmla="*/ 9231 h 170449"/>
                <a:gd name="connsiteX209" fmla="*/ 45199 w 138397"/>
                <a:gd name="connsiteY209" fmla="*/ 9069 h 170449"/>
                <a:gd name="connsiteX210" fmla="*/ 45037 w 138397"/>
                <a:gd name="connsiteY210" fmla="*/ 9231 h 170449"/>
                <a:gd name="connsiteX211" fmla="*/ 45037 w 138397"/>
                <a:gd name="connsiteY211" fmla="*/ 11612 h 170449"/>
                <a:gd name="connsiteX212" fmla="*/ 45608 w 138397"/>
                <a:gd name="connsiteY212" fmla="*/ 14183 h 170449"/>
                <a:gd name="connsiteX213" fmla="*/ 45608 w 138397"/>
                <a:gd name="connsiteY213" fmla="*/ 15326 h 170449"/>
                <a:gd name="connsiteX214" fmla="*/ 43894 w 138397"/>
                <a:gd name="connsiteY214" fmla="*/ 10850 h 170449"/>
                <a:gd name="connsiteX215" fmla="*/ 43894 w 138397"/>
                <a:gd name="connsiteY215" fmla="*/ 9231 h 170449"/>
                <a:gd name="connsiteX216" fmla="*/ 42751 w 138397"/>
                <a:gd name="connsiteY216" fmla="*/ 8088 h 170449"/>
                <a:gd name="connsiteX217" fmla="*/ 42751 w 138397"/>
                <a:gd name="connsiteY217" fmla="*/ 8088 h 170449"/>
                <a:gd name="connsiteX218" fmla="*/ 42751 w 138397"/>
                <a:gd name="connsiteY218" fmla="*/ 11326 h 170449"/>
                <a:gd name="connsiteX219" fmla="*/ 43417 w 138397"/>
                <a:gd name="connsiteY219" fmla="*/ 14279 h 170449"/>
                <a:gd name="connsiteX220" fmla="*/ 41131 w 138397"/>
                <a:gd name="connsiteY220" fmla="*/ 7611 h 170449"/>
                <a:gd name="connsiteX221" fmla="*/ 41131 w 138397"/>
                <a:gd name="connsiteY221" fmla="*/ 5611 h 170449"/>
                <a:gd name="connsiteX222" fmla="*/ 40084 w 138397"/>
                <a:gd name="connsiteY222" fmla="*/ 3706 h 170449"/>
                <a:gd name="connsiteX223" fmla="*/ 38845 w 138397"/>
                <a:gd name="connsiteY223" fmla="*/ 3706 h 170449"/>
                <a:gd name="connsiteX224" fmla="*/ 37798 w 138397"/>
                <a:gd name="connsiteY224" fmla="*/ 7516 h 170449"/>
                <a:gd name="connsiteX225" fmla="*/ 39607 w 138397"/>
                <a:gd name="connsiteY225" fmla="*/ 12374 h 170449"/>
                <a:gd name="connsiteX226" fmla="*/ 39607 w 138397"/>
                <a:gd name="connsiteY226" fmla="*/ 13993 h 170449"/>
                <a:gd name="connsiteX227" fmla="*/ 37988 w 138397"/>
                <a:gd name="connsiteY227" fmla="*/ 13231 h 170449"/>
                <a:gd name="connsiteX228" fmla="*/ 37131 w 138397"/>
                <a:gd name="connsiteY228" fmla="*/ 10945 h 170449"/>
                <a:gd name="connsiteX229" fmla="*/ 35797 w 138397"/>
                <a:gd name="connsiteY229" fmla="*/ 8945 h 170449"/>
                <a:gd name="connsiteX230" fmla="*/ 34273 w 138397"/>
                <a:gd name="connsiteY230" fmla="*/ 10088 h 170449"/>
                <a:gd name="connsiteX231" fmla="*/ 35035 w 138397"/>
                <a:gd name="connsiteY231" fmla="*/ 12850 h 170449"/>
                <a:gd name="connsiteX232" fmla="*/ 35607 w 138397"/>
                <a:gd name="connsiteY232" fmla="*/ 14469 h 170449"/>
                <a:gd name="connsiteX233" fmla="*/ 32273 w 138397"/>
                <a:gd name="connsiteY233" fmla="*/ 9231 h 170449"/>
                <a:gd name="connsiteX234" fmla="*/ 32273 w 138397"/>
                <a:gd name="connsiteY234" fmla="*/ 7611 h 170449"/>
                <a:gd name="connsiteX235" fmla="*/ 31130 w 138397"/>
                <a:gd name="connsiteY235" fmla="*/ 6659 h 170449"/>
                <a:gd name="connsiteX236" fmla="*/ 30654 w 138397"/>
                <a:gd name="connsiteY236" fmla="*/ 6659 h 170449"/>
                <a:gd name="connsiteX237" fmla="*/ 30654 w 138397"/>
                <a:gd name="connsiteY237" fmla="*/ 10088 h 170449"/>
                <a:gd name="connsiteX238" fmla="*/ 32749 w 138397"/>
                <a:gd name="connsiteY238" fmla="*/ 13707 h 170449"/>
                <a:gd name="connsiteX239" fmla="*/ 32749 w 138397"/>
                <a:gd name="connsiteY239" fmla="*/ 15041 h 170449"/>
                <a:gd name="connsiteX240" fmla="*/ 32273 w 138397"/>
                <a:gd name="connsiteY240" fmla="*/ 15041 h 170449"/>
                <a:gd name="connsiteX241" fmla="*/ 28749 w 138397"/>
                <a:gd name="connsiteY241" fmla="*/ 9898 h 170449"/>
                <a:gd name="connsiteX242" fmla="*/ 25891 w 138397"/>
                <a:gd name="connsiteY242" fmla="*/ 8278 h 170449"/>
                <a:gd name="connsiteX243" fmla="*/ 24558 w 138397"/>
                <a:gd name="connsiteY243" fmla="*/ 9040 h 170449"/>
                <a:gd name="connsiteX244" fmla="*/ 25129 w 138397"/>
                <a:gd name="connsiteY244" fmla="*/ 9898 h 170449"/>
                <a:gd name="connsiteX245" fmla="*/ 28558 w 138397"/>
                <a:gd name="connsiteY245" fmla="*/ 12755 h 170449"/>
                <a:gd name="connsiteX246" fmla="*/ 31035 w 138397"/>
                <a:gd name="connsiteY246" fmla="*/ 16565 h 170449"/>
                <a:gd name="connsiteX247" fmla="*/ 29606 w 138397"/>
                <a:gd name="connsiteY247" fmla="*/ 16565 h 170449"/>
                <a:gd name="connsiteX248" fmla="*/ 28177 w 138397"/>
                <a:gd name="connsiteY248" fmla="*/ 14850 h 170449"/>
                <a:gd name="connsiteX249" fmla="*/ 28177 w 138397"/>
                <a:gd name="connsiteY249" fmla="*/ 14850 h 170449"/>
                <a:gd name="connsiteX250" fmla="*/ 28177 w 138397"/>
                <a:gd name="connsiteY250" fmla="*/ 16375 h 170449"/>
                <a:gd name="connsiteX251" fmla="*/ 28177 w 138397"/>
                <a:gd name="connsiteY251" fmla="*/ 18184 h 170449"/>
                <a:gd name="connsiteX252" fmla="*/ 25225 w 138397"/>
                <a:gd name="connsiteY252" fmla="*/ 13993 h 170449"/>
                <a:gd name="connsiteX253" fmla="*/ 19700 w 138397"/>
                <a:gd name="connsiteY253" fmla="*/ 9707 h 170449"/>
                <a:gd name="connsiteX254" fmla="*/ 18843 w 138397"/>
                <a:gd name="connsiteY254" fmla="*/ 9707 h 170449"/>
                <a:gd name="connsiteX255" fmla="*/ 18843 w 138397"/>
                <a:gd name="connsiteY255" fmla="*/ 11897 h 170449"/>
                <a:gd name="connsiteX256" fmla="*/ 20462 w 138397"/>
                <a:gd name="connsiteY256" fmla="*/ 13898 h 170449"/>
                <a:gd name="connsiteX257" fmla="*/ 22748 w 138397"/>
                <a:gd name="connsiteY257" fmla="*/ 16851 h 170449"/>
                <a:gd name="connsiteX258" fmla="*/ 23320 w 138397"/>
                <a:gd name="connsiteY258" fmla="*/ 19899 h 170449"/>
                <a:gd name="connsiteX259" fmla="*/ 20938 w 138397"/>
                <a:gd name="connsiteY259" fmla="*/ 18946 h 170449"/>
                <a:gd name="connsiteX260" fmla="*/ 18843 w 138397"/>
                <a:gd name="connsiteY260" fmla="*/ 16375 h 170449"/>
                <a:gd name="connsiteX261" fmla="*/ 17033 w 138397"/>
                <a:gd name="connsiteY261" fmla="*/ 16946 h 170449"/>
                <a:gd name="connsiteX262" fmla="*/ 17605 w 138397"/>
                <a:gd name="connsiteY262" fmla="*/ 17994 h 170449"/>
                <a:gd name="connsiteX263" fmla="*/ 19510 w 138397"/>
                <a:gd name="connsiteY263" fmla="*/ 19994 h 170449"/>
                <a:gd name="connsiteX264" fmla="*/ 20843 w 138397"/>
                <a:gd name="connsiteY264" fmla="*/ 22375 h 170449"/>
                <a:gd name="connsiteX265" fmla="*/ 20195 w 138397"/>
                <a:gd name="connsiteY265" fmla="*/ 23404 h 170449"/>
                <a:gd name="connsiteX266" fmla="*/ 19986 w 138397"/>
                <a:gd name="connsiteY266" fmla="*/ 23423 h 170449"/>
                <a:gd name="connsiteX267" fmla="*/ 18367 w 138397"/>
                <a:gd name="connsiteY267" fmla="*/ 21994 h 170449"/>
                <a:gd name="connsiteX268" fmla="*/ 15033 w 138397"/>
                <a:gd name="connsiteY268" fmla="*/ 17231 h 170449"/>
                <a:gd name="connsiteX269" fmla="*/ 13318 w 138397"/>
                <a:gd name="connsiteY269" fmla="*/ 14946 h 170449"/>
                <a:gd name="connsiteX270" fmla="*/ 11223 w 138397"/>
                <a:gd name="connsiteY270" fmla="*/ 13707 h 170449"/>
                <a:gd name="connsiteX271" fmla="*/ 10175 w 138397"/>
                <a:gd name="connsiteY271" fmla="*/ 13707 h 170449"/>
                <a:gd name="connsiteX272" fmla="*/ 10175 w 138397"/>
                <a:gd name="connsiteY272" fmla="*/ 15232 h 170449"/>
                <a:gd name="connsiteX273" fmla="*/ 11223 w 138397"/>
                <a:gd name="connsiteY273" fmla="*/ 16184 h 170449"/>
                <a:gd name="connsiteX274" fmla="*/ 14176 w 138397"/>
                <a:gd name="connsiteY274" fmla="*/ 19327 h 170449"/>
                <a:gd name="connsiteX275" fmla="*/ 14176 w 138397"/>
                <a:gd name="connsiteY275" fmla="*/ 20946 h 170449"/>
                <a:gd name="connsiteX276" fmla="*/ 13414 w 138397"/>
                <a:gd name="connsiteY276" fmla="*/ 20946 h 170449"/>
                <a:gd name="connsiteX277" fmla="*/ 11509 w 138397"/>
                <a:gd name="connsiteY277" fmla="*/ 19232 h 170449"/>
                <a:gd name="connsiteX278" fmla="*/ 9699 w 138397"/>
                <a:gd name="connsiteY278" fmla="*/ 17327 h 170449"/>
                <a:gd name="connsiteX279" fmla="*/ 7984 w 138397"/>
                <a:gd name="connsiteY279" fmla="*/ 17327 h 170449"/>
                <a:gd name="connsiteX280" fmla="*/ 8556 w 138397"/>
                <a:gd name="connsiteY280" fmla="*/ 19137 h 170449"/>
                <a:gd name="connsiteX281" fmla="*/ 10080 w 138397"/>
                <a:gd name="connsiteY281" fmla="*/ 20470 h 170449"/>
                <a:gd name="connsiteX282" fmla="*/ 14747 w 138397"/>
                <a:gd name="connsiteY282" fmla="*/ 25137 h 170449"/>
                <a:gd name="connsiteX283" fmla="*/ 15414 w 138397"/>
                <a:gd name="connsiteY283" fmla="*/ 27042 h 170449"/>
                <a:gd name="connsiteX284" fmla="*/ 14366 w 138397"/>
                <a:gd name="connsiteY284" fmla="*/ 27042 h 170449"/>
                <a:gd name="connsiteX285" fmla="*/ 13414 w 138397"/>
                <a:gd name="connsiteY285" fmla="*/ 26090 h 170449"/>
                <a:gd name="connsiteX286" fmla="*/ 11794 w 138397"/>
                <a:gd name="connsiteY286" fmla="*/ 24375 h 170449"/>
                <a:gd name="connsiteX287" fmla="*/ 9794 w 138397"/>
                <a:gd name="connsiteY287" fmla="*/ 22947 h 170449"/>
                <a:gd name="connsiteX288" fmla="*/ 8651 w 138397"/>
                <a:gd name="connsiteY288" fmla="*/ 24280 h 170449"/>
                <a:gd name="connsiteX289" fmla="*/ 10175 w 138397"/>
                <a:gd name="connsiteY289" fmla="*/ 26090 h 170449"/>
                <a:gd name="connsiteX290" fmla="*/ 11604 w 138397"/>
                <a:gd name="connsiteY290" fmla="*/ 27519 h 170449"/>
                <a:gd name="connsiteX291" fmla="*/ 12175 w 138397"/>
                <a:gd name="connsiteY291" fmla="*/ 28471 h 170449"/>
                <a:gd name="connsiteX292" fmla="*/ 12175 w 138397"/>
                <a:gd name="connsiteY292" fmla="*/ 29042 h 170449"/>
                <a:gd name="connsiteX293" fmla="*/ 10080 w 138397"/>
                <a:gd name="connsiteY293" fmla="*/ 29042 h 170449"/>
                <a:gd name="connsiteX294" fmla="*/ 8270 w 138397"/>
                <a:gd name="connsiteY294" fmla="*/ 26566 h 170449"/>
                <a:gd name="connsiteX295" fmla="*/ 6556 w 138397"/>
                <a:gd name="connsiteY295" fmla="*/ 23994 h 170449"/>
                <a:gd name="connsiteX296" fmla="*/ 5889 w 138397"/>
                <a:gd name="connsiteY296" fmla="*/ 23994 h 170449"/>
                <a:gd name="connsiteX297" fmla="*/ 5031 w 138397"/>
                <a:gd name="connsiteY297" fmla="*/ 24566 h 170449"/>
                <a:gd name="connsiteX298" fmla="*/ 5031 w 138397"/>
                <a:gd name="connsiteY298" fmla="*/ 25518 h 170449"/>
                <a:gd name="connsiteX299" fmla="*/ 6841 w 138397"/>
                <a:gd name="connsiteY299" fmla="*/ 28852 h 170449"/>
                <a:gd name="connsiteX300" fmla="*/ 9604 w 138397"/>
                <a:gd name="connsiteY300" fmla="*/ 31233 h 170449"/>
                <a:gd name="connsiteX301" fmla="*/ 10461 w 138397"/>
                <a:gd name="connsiteY301" fmla="*/ 33043 h 170449"/>
                <a:gd name="connsiteX302" fmla="*/ 9223 w 138397"/>
                <a:gd name="connsiteY302" fmla="*/ 33043 h 170449"/>
                <a:gd name="connsiteX303" fmla="*/ 7794 w 138397"/>
                <a:gd name="connsiteY303" fmla="*/ 31710 h 170449"/>
                <a:gd name="connsiteX304" fmla="*/ 6937 w 138397"/>
                <a:gd name="connsiteY304" fmla="*/ 30662 h 170449"/>
                <a:gd name="connsiteX305" fmla="*/ 5889 w 138397"/>
                <a:gd name="connsiteY305" fmla="*/ 30662 h 170449"/>
                <a:gd name="connsiteX306" fmla="*/ 5889 w 138397"/>
                <a:gd name="connsiteY306" fmla="*/ 32662 h 170449"/>
                <a:gd name="connsiteX307" fmla="*/ 7413 w 138397"/>
                <a:gd name="connsiteY307" fmla="*/ 34853 h 170449"/>
                <a:gd name="connsiteX308" fmla="*/ 7413 w 138397"/>
                <a:gd name="connsiteY308" fmla="*/ 35805 h 170449"/>
                <a:gd name="connsiteX309" fmla="*/ 6365 w 138397"/>
                <a:gd name="connsiteY309" fmla="*/ 35805 h 170449"/>
                <a:gd name="connsiteX310" fmla="*/ 5413 w 138397"/>
                <a:gd name="connsiteY310" fmla="*/ 34853 h 170449"/>
                <a:gd name="connsiteX311" fmla="*/ 3127 w 138397"/>
                <a:gd name="connsiteY311" fmla="*/ 32472 h 170449"/>
                <a:gd name="connsiteX312" fmla="*/ 650 w 138397"/>
                <a:gd name="connsiteY312" fmla="*/ 31710 h 170449"/>
                <a:gd name="connsiteX313" fmla="*/ -17 w 138397"/>
                <a:gd name="connsiteY313" fmla="*/ 32948 h 170449"/>
                <a:gd name="connsiteX314" fmla="*/ -17 w 138397"/>
                <a:gd name="connsiteY314" fmla="*/ 33710 h 170449"/>
                <a:gd name="connsiteX315" fmla="*/ 2936 w 138397"/>
                <a:gd name="connsiteY315" fmla="*/ 36758 h 170449"/>
                <a:gd name="connsiteX316" fmla="*/ 4460 w 138397"/>
                <a:gd name="connsiteY316" fmla="*/ 38282 h 170449"/>
                <a:gd name="connsiteX317" fmla="*/ 4460 w 138397"/>
                <a:gd name="connsiteY317" fmla="*/ 39425 h 170449"/>
                <a:gd name="connsiteX318" fmla="*/ 3507 w 138397"/>
                <a:gd name="connsiteY318" fmla="*/ 39425 h 170449"/>
                <a:gd name="connsiteX319" fmla="*/ 2460 w 138397"/>
                <a:gd name="connsiteY319" fmla="*/ 39425 h 170449"/>
                <a:gd name="connsiteX320" fmla="*/ 2460 w 138397"/>
                <a:gd name="connsiteY320" fmla="*/ 40663 h 170449"/>
                <a:gd name="connsiteX321" fmla="*/ 3031 w 138397"/>
                <a:gd name="connsiteY321" fmla="*/ 42092 h 170449"/>
                <a:gd name="connsiteX322" fmla="*/ 3031 w 138397"/>
                <a:gd name="connsiteY322" fmla="*/ 43044 h 170449"/>
                <a:gd name="connsiteX323" fmla="*/ 3031 w 138397"/>
                <a:gd name="connsiteY323" fmla="*/ 44568 h 170449"/>
                <a:gd name="connsiteX324" fmla="*/ 44179 w 138397"/>
                <a:gd name="connsiteY324" fmla="*/ 134008 h 170449"/>
                <a:gd name="connsiteX325" fmla="*/ 58753 w 138397"/>
                <a:gd name="connsiteY325" fmla="*/ 158011 h 170449"/>
                <a:gd name="connsiteX326" fmla="*/ 59610 w 138397"/>
                <a:gd name="connsiteY326" fmla="*/ 156201 h 1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38397" h="170449">
                  <a:moveTo>
                    <a:pt x="59610" y="156201"/>
                  </a:moveTo>
                  <a:cubicBezTo>
                    <a:pt x="60657" y="158107"/>
                    <a:pt x="60943" y="157249"/>
                    <a:pt x="61610" y="157821"/>
                  </a:cubicBezTo>
                  <a:cubicBezTo>
                    <a:pt x="62172" y="158602"/>
                    <a:pt x="62505" y="159526"/>
                    <a:pt x="62563" y="160488"/>
                  </a:cubicBezTo>
                  <a:cubicBezTo>
                    <a:pt x="62563" y="161440"/>
                    <a:pt x="63325" y="162583"/>
                    <a:pt x="64087" y="162488"/>
                  </a:cubicBezTo>
                  <a:cubicBezTo>
                    <a:pt x="64848" y="162392"/>
                    <a:pt x="64848" y="161535"/>
                    <a:pt x="64658" y="160869"/>
                  </a:cubicBezTo>
                  <a:cubicBezTo>
                    <a:pt x="64468" y="160202"/>
                    <a:pt x="63991" y="159345"/>
                    <a:pt x="63896" y="158678"/>
                  </a:cubicBezTo>
                  <a:cubicBezTo>
                    <a:pt x="63801" y="158011"/>
                    <a:pt x="63896" y="157058"/>
                    <a:pt x="64563" y="157154"/>
                  </a:cubicBezTo>
                  <a:cubicBezTo>
                    <a:pt x="65230" y="157249"/>
                    <a:pt x="65801" y="158487"/>
                    <a:pt x="65896" y="159440"/>
                  </a:cubicBezTo>
                  <a:lnTo>
                    <a:pt x="66373" y="162678"/>
                  </a:lnTo>
                  <a:cubicBezTo>
                    <a:pt x="66430" y="163278"/>
                    <a:pt x="66592" y="163850"/>
                    <a:pt x="66849" y="164393"/>
                  </a:cubicBezTo>
                  <a:cubicBezTo>
                    <a:pt x="66849" y="164964"/>
                    <a:pt x="67706" y="165440"/>
                    <a:pt x="68182" y="165345"/>
                  </a:cubicBezTo>
                  <a:cubicBezTo>
                    <a:pt x="68659" y="165250"/>
                    <a:pt x="68754" y="164488"/>
                    <a:pt x="68754" y="163821"/>
                  </a:cubicBezTo>
                  <a:cubicBezTo>
                    <a:pt x="68744" y="162850"/>
                    <a:pt x="68582" y="161888"/>
                    <a:pt x="68278" y="160964"/>
                  </a:cubicBezTo>
                  <a:cubicBezTo>
                    <a:pt x="68278" y="159821"/>
                    <a:pt x="67420" y="158297"/>
                    <a:pt x="68278" y="157821"/>
                  </a:cubicBezTo>
                  <a:cubicBezTo>
                    <a:pt x="69135" y="157344"/>
                    <a:pt x="69611" y="157821"/>
                    <a:pt x="69992" y="158773"/>
                  </a:cubicBezTo>
                  <a:cubicBezTo>
                    <a:pt x="70164" y="159526"/>
                    <a:pt x="70164" y="160306"/>
                    <a:pt x="69992" y="161059"/>
                  </a:cubicBezTo>
                  <a:cubicBezTo>
                    <a:pt x="69706" y="162192"/>
                    <a:pt x="69878" y="163383"/>
                    <a:pt x="70468" y="164393"/>
                  </a:cubicBezTo>
                  <a:cubicBezTo>
                    <a:pt x="70954" y="164945"/>
                    <a:pt x="71802" y="164993"/>
                    <a:pt x="72354" y="164507"/>
                  </a:cubicBezTo>
                  <a:cubicBezTo>
                    <a:pt x="72392" y="164469"/>
                    <a:pt x="72431" y="164431"/>
                    <a:pt x="72469" y="164393"/>
                  </a:cubicBezTo>
                  <a:cubicBezTo>
                    <a:pt x="72764" y="163593"/>
                    <a:pt x="72764" y="162716"/>
                    <a:pt x="72469" y="161916"/>
                  </a:cubicBezTo>
                  <a:cubicBezTo>
                    <a:pt x="72259" y="161040"/>
                    <a:pt x="72107" y="160145"/>
                    <a:pt x="71992" y="159250"/>
                  </a:cubicBezTo>
                  <a:cubicBezTo>
                    <a:pt x="71992" y="159250"/>
                    <a:pt x="71992" y="158201"/>
                    <a:pt x="71992" y="158107"/>
                  </a:cubicBezTo>
                  <a:cubicBezTo>
                    <a:pt x="73040" y="159392"/>
                    <a:pt x="73583" y="161021"/>
                    <a:pt x="73516" y="162678"/>
                  </a:cubicBezTo>
                  <a:cubicBezTo>
                    <a:pt x="73421" y="163211"/>
                    <a:pt x="73421" y="163764"/>
                    <a:pt x="73516" y="164297"/>
                  </a:cubicBezTo>
                  <a:cubicBezTo>
                    <a:pt x="73516" y="164869"/>
                    <a:pt x="74183" y="165536"/>
                    <a:pt x="74564" y="165440"/>
                  </a:cubicBezTo>
                  <a:lnTo>
                    <a:pt x="74564" y="165440"/>
                  </a:lnTo>
                  <a:cubicBezTo>
                    <a:pt x="75250" y="164431"/>
                    <a:pt x="75421" y="163164"/>
                    <a:pt x="75040" y="162012"/>
                  </a:cubicBezTo>
                  <a:cubicBezTo>
                    <a:pt x="75040" y="160964"/>
                    <a:pt x="74183" y="159821"/>
                    <a:pt x="74564" y="158963"/>
                  </a:cubicBezTo>
                  <a:cubicBezTo>
                    <a:pt x="76145" y="160878"/>
                    <a:pt x="76831" y="163374"/>
                    <a:pt x="76469" y="165822"/>
                  </a:cubicBezTo>
                  <a:cubicBezTo>
                    <a:pt x="76383" y="166489"/>
                    <a:pt x="76383" y="167155"/>
                    <a:pt x="76469" y="167822"/>
                  </a:cubicBezTo>
                  <a:cubicBezTo>
                    <a:pt x="76469" y="168593"/>
                    <a:pt x="76822" y="169336"/>
                    <a:pt x="77422" y="169822"/>
                  </a:cubicBezTo>
                  <a:cubicBezTo>
                    <a:pt x="77850" y="170127"/>
                    <a:pt x="78422" y="170127"/>
                    <a:pt x="78850" y="169822"/>
                  </a:cubicBezTo>
                  <a:cubicBezTo>
                    <a:pt x="80060" y="168917"/>
                    <a:pt x="80622" y="167384"/>
                    <a:pt x="80279" y="165917"/>
                  </a:cubicBezTo>
                  <a:cubicBezTo>
                    <a:pt x="79870" y="164260"/>
                    <a:pt x="79327" y="162631"/>
                    <a:pt x="78660" y="161059"/>
                  </a:cubicBezTo>
                  <a:cubicBezTo>
                    <a:pt x="78660" y="160392"/>
                    <a:pt x="78660" y="159726"/>
                    <a:pt x="78660" y="159345"/>
                  </a:cubicBezTo>
                  <a:cubicBezTo>
                    <a:pt x="78660" y="158963"/>
                    <a:pt x="79993" y="159345"/>
                    <a:pt x="80470" y="160106"/>
                  </a:cubicBezTo>
                  <a:cubicBezTo>
                    <a:pt x="80822" y="160830"/>
                    <a:pt x="81079" y="161602"/>
                    <a:pt x="81231" y="162392"/>
                  </a:cubicBezTo>
                  <a:cubicBezTo>
                    <a:pt x="81365" y="163221"/>
                    <a:pt x="81851" y="163954"/>
                    <a:pt x="82565" y="164393"/>
                  </a:cubicBezTo>
                  <a:cubicBezTo>
                    <a:pt x="83327" y="164393"/>
                    <a:pt x="84089" y="164393"/>
                    <a:pt x="84184" y="163250"/>
                  </a:cubicBezTo>
                  <a:cubicBezTo>
                    <a:pt x="84223" y="162269"/>
                    <a:pt x="84032" y="161288"/>
                    <a:pt x="83613" y="160392"/>
                  </a:cubicBezTo>
                  <a:lnTo>
                    <a:pt x="83041" y="158773"/>
                  </a:lnTo>
                  <a:cubicBezTo>
                    <a:pt x="84632" y="160192"/>
                    <a:pt x="85756" y="162050"/>
                    <a:pt x="86280" y="164107"/>
                  </a:cubicBezTo>
                  <a:cubicBezTo>
                    <a:pt x="86280" y="164107"/>
                    <a:pt x="86280" y="165155"/>
                    <a:pt x="86756" y="165631"/>
                  </a:cubicBezTo>
                  <a:cubicBezTo>
                    <a:pt x="87232" y="166107"/>
                    <a:pt x="87518" y="166679"/>
                    <a:pt x="87899" y="166679"/>
                  </a:cubicBezTo>
                  <a:lnTo>
                    <a:pt x="88471" y="166679"/>
                  </a:lnTo>
                  <a:cubicBezTo>
                    <a:pt x="89328" y="166012"/>
                    <a:pt x="89137" y="164393"/>
                    <a:pt x="88471" y="163155"/>
                  </a:cubicBezTo>
                  <a:cubicBezTo>
                    <a:pt x="87833" y="161897"/>
                    <a:pt x="87099" y="160688"/>
                    <a:pt x="86280" y="159535"/>
                  </a:cubicBezTo>
                  <a:cubicBezTo>
                    <a:pt x="86280" y="158963"/>
                    <a:pt x="86280" y="158201"/>
                    <a:pt x="86280" y="158107"/>
                  </a:cubicBezTo>
                  <a:lnTo>
                    <a:pt x="86851" y="158107"/>
                  </a:lnTo>
                  <a:cubicBezTo>
                    <a:pt x="88375" y="159345"/>
                    <a:pt x="88852" y="161726"/>
                    <a:pt x="90280" y="163250"/>
                  </a:cubicBezTo>
                  <a:cubicBezTo>
                    <a:pt x="91157" y="164021"/>
                    <a:pt x="92195" y="164583"/>
                    <a:pt x="93328" y="164869"/>
                  </a:cubicBezTo>
                  <a:cubicBezTo>
                    <a:pt x="94090" y="164869"/>
                    <a:pt x="95043" y="164869"/>
                    <a:pt x="94852" y="164012"/>
                  </a:cubicBezTo>
                  <a:cubicBezTo>
                    <a:pt x="94700" y="163707"/>
                    <a:pt x="94500" y="163421"/>
                    <a:pt x="94281" y="163155"/>
                  </a:cubicBezTo>
                  <a:cubicBezTo>
                    <a:pt x="93138" y="162107"/>
                    <a:pt x="91900" y="161345"/>
                    <a:pt x="90756" y="160297"/>
                  </a:cubicBezTo>
                  <a:cubicBezTo>
                    <a:pt x="89528" y="159326"/>
                    <a:pt x="88632" y="157992"/>
                    <a:pt x="88185" y="156487"/>
                  </a:cubicBezTo>
                  <a:cubicBezTo>
                    <a:pt x="88185" y="155915"/>
                    <a:pt x="89328" y="156487"/>
                    <a:pt x="89804" y="156487"/>
                  </a:cubicBezTo>
                  <a:cubicBezTo>
                    <a:pt x="90233" y="157097"/>
                    <a:pt x="90709" y="157678"/>
                    <a:pt x="91233" y="158201"/>
                  </a:cubicBezTo>
                  <a:lnTo>
                    <a:pt x="91233" y="158201"/>
                  </a:lnTo>
                  <a:cubicBezTo>
                    <a:pt x="91804" y="158201"/>
                    <a:pt x="91233" y="157249"/>
                    <a:pt x="91233" y="156582"/>
                  </a:cubicBezTo>
                  <a:cubicBezTo>
                    <a:pt x="91233" y="155915"/>
                    <a:pt x="90471" y="155058"/>
                    <a:pt x="91233" y="154772"/>
                  </a:cubicBezTo>
                  <a:cubicBezTo>
                    <a:pt x="91995" y="154487"/>
                    <a:pt x="93233" y="157535"/>
                    <a:pt x="94281" y="159059"/>
                  </a:cubicBezTo>
                  <a:cubicBezTo>
                    <a:pt x="95519" y="161173"/>
                    <a:pt x="97596" y="162659"/>
                    <a:pt x="99996" y="163155"/>
                  </a:cubicBezTo>
                  <a:lnTo>
                    <a:pt x="100948" y="163155"/>
                  </a:lnTo>
                  <a:cubicBezTo>
                    <a:pt x="101520" y="163155"/>
                    <a:pt x="100948" y="161726"/>
                    <a:pt x="100948" y="160964"/>
                  </a:cubicBezTo>
                  <a:cubicBezTo>
                    <a:pt x="100481" y="160221"/>
                    <a:pt x="99901" y="159545"/>
                    <a:pt x="99234" y="158963"/>
                  </a:cubicBezTo>
                  <a:cubicBezTo>
                    <a:pt x="98367" y="158030"/>
                    <a:pt x="97605" y="157011"/>
                    <a:pt x="96948" y="155915"/>
                  </a:cubicBezTo>
                  <a:cubicBezTo>
                    <a:pt x="96281" y="154963"/>
                    <a:pt x="95805" y="153439"/>
                    <a:pt x="96472" y="152867"/>
                  </a:cubicBezTo>
                  <a:cubicBezTo>
                    <a:pt x="97138" y="152296"/>
                    <a:pt x="98186" y="152867"/>
                    <a:pt x="98948" y="153820"/>
                  </a:cubicBezTo>
                  <a:cubicBezTo>
                    <a:pt x="99567" y="154715"/>
                    <a:pt x="100272" y="155544"/>
                    <a:pt x="101044" y="156297"/>
                  </a:cubicBezTo>
                  <a:cubicBezTo>
                    <a:pt x="101901" y="156964"/>
                    <a:pt x="103139" y="156297"/>
                    <a:pt x="103044" y="155725"/>
                  </a:cubicBezTo>
                  <a:cubicBezTo>
                    <a:pt x="103130" y="155354"/>
                    <a:pt x="103130" y="154953"/>
                    <a:pt x="103044" y="154582"/>
                  </a:cubicBezTo>
                  <a:cubicBezTo>
                    <a:pt x="102453" y="153877"/>
                    <a:pt x="101777" y="153239"/>
                    <a:pt x="101044" y="152677"/>
                  </a:cubicBezTo>
                  <a:cubicBezTo>
                    <a:pt x="100329" y="152058"/>
                    <a:pt x="99824" y="151220"/>
                    <a:pt x="99615" y="150296"/>
                  </a:cubicBezTo>
                  <a:cubicBezTo>
                    <a:pt x="99558" y="149725"/>
                    <a:pt x="99986" y="149210"/>
                    <a:pt x="100558" y="149153"/>
                  </a:cubicBezTo>
                  <a:cubicBezTo>
                    <a:pt x="100558" y="149153"/>
                    <a:pt x="100567" y="149153"/>
                    <a:pt x="100567" y="149153"/>
                  </a:cubicBezTo>
                  <a:cubicBezTo>
                    <a:pt x="101234" y="149153"/>
                    <a:pt x="101806" y="149915"/>
                    <a:pt x="102282" y="150581"/>
                  </a:cubicBezTo>
                  <a:lnTo>
                    <a:pt x="105615" y="155249"/>
                  </a:lnTo>
                  <a:cubicBezTo>
                    <a:pt x="106168" y="156021"/>
                    <a:pt x="106768" y="156754"/>
                    <a:pt x="107425" y="157440"/>
                  </a:cubicBezTo>
                  <a:cubicBezTo>
                    <a:pt x="107978" y="158087"/>
                    <a:pt x="108768" y="158497"/>
                    <a:pt x="109616" y="158583"/>
                  </a:cubicBezTo>
                  <a:cubicBezTo>
                    <a:pt x="110092" y="158602"/>
                    <a:pt x="110559" y="158383"/>
                    <a:pt x="110854" y="158011"/>
                  </a:cubicBezTo>
                  <a:cubicBezTo>
                    <a:pt x="111092" y="157535"/>
                    <a:pt x="111092" y="156964"/>
                    <a:pt x="110854" y="156487"/>
                  </a:cubicBezTo>
                  <a:cubicBezTo>
                    <a:pt x="110578" y="156125"/>
                    <a:pt x="110216" y="155830"/>
                    <a:pt x="109806" y="155630"/>
                  </a:cubicBezTo>
                  <a:cubicBezTo>
                    <a:pt x="108559" y="154830"/>
                    <a:pt x="107521" y="153753"/>
                    <a:pt x="106759" y="152487"/>
                  </a:cubicBezTo>
                  <a:cubicBezTo>
                    <a:pt x="106759" y="152010"/>
                    <a:pt x="106092" y="151344"/>
                    <a:pt x="106759" y="150963"/>
                  </a:cubicBezTo>
                  <a:cubicBezTo>
                    <a:pt x="107425" y="150581"/>
                    <a:pt x="107235" y="150963"/>
                    <a:pt x="107616" y="150963"/>
                  </a:cubicBezTo>
                  <a:cubicBezTo>
                    <a:pt x="108416" y="151267"/>
                    <a:pt x="109111" y="151791"/>
                    <a:pt x="109616" y="152487"/>
                  </a:cubicBezTo>
                  <a:cubicBezTo>
                    <a:pt x="110092" y="153230"/>
                    <a:pt x="110711" y="153877"/>
                    <a:pt x="111426" y="154392"/>
                  </a:cubicBezTo>
                  <a:cubicBezTo>
                    <a:pt x="112188" y="154392"/>
                    <a:pt x="113140" y="154392"/>
                    <a:pt x="113331" y="154392"/>
                  </a:cubicBezTo>
                  <a:cubicBezTo>
                    <a:pt x="113416" y="153706"/>
                    <a:pt x="113207" y="153010"/>
                    <a:pt x="112759" y="152487"/>
                  </a:cubicBezTo>
                  <a:cubicBezTo>
                    <a:pt x="112264" y="152020"/>
                    <a:pt x="111721" y="151610"/>
                    <a:pt x="111140" y="151248"/>
                  </a:cubicBezTo>
                  <a:cubicBezTo>
                    <a:pt x="109283" y="150038"/>
                    <a:pt x="107635" y="148524"/>
                    <a:pt x="106282" y="146772"/>
                  </a:cubicBezTo>
                  <a:cubicBezTo>
                    <a:pt x="105806" y="146200"/>
                    <a:pt x="105330" y="145438"/>
                    <a:pt x="105615" y="144867"/>
                  </a:cubicBezTo>
                  <a:cubicBezTo>
                    <a:pt x="105901" y="144295"/>
                    <a:pt x="106282" y="144867"/>
                    <a:pt x="106663" y="144867"/>
                  </a:cubicBezTo>
                  <a:cubicBezTo>
                    <a:pt x="107054" y="145134"/>
                    <a:pt x="107416" y="145447"/>
                    <a:pt x="107711" y="145819"/>
                  </a:cubicBezTo>
                  <a:lnTo>
                    <a:pt x="109330" y="147533"/>
                  </a:lnTo>
                  <a:cubicBezTo>
                    <a:pt x="109930" y="148162"/>
                    <a:pt x="110683" y="148629"/>
                    <a:pt x="111521" y="148867"/>
                  </a:cubicBezTo>
                  <a:cubicBezTo>
                    <a:pt x="112150" y="148962"/>
                    <a:pt x="112731" y="148524"/>
                    <a:pt x="112816" y="147905"/>
                  </a:cubicBezTo>
                  <a:cubicBezTo>
                    <a:pt x="112845" y="147715"/>
                    <a:pt x="112826" y="147524"/>
                    <a:pt x="112759" y="147343"/>
                  </a:cubicBezTo>
                  <a:cubicBezTo>
                    <a:pt x="112759" y="146581"/>
                    <a:pt x="111807" y="146105"/>
                    <a:pt x="111140" y="145629"/>
                  </a:cubicBezTo>
                  <a:cubicBezTo>
                    <a:pt x="110569" y="145228"/>
                    <a:pt x="110054" y="144752"/>
                    <a:pt x="109616" y="144200"/>
                  </a:cubicBezTo>
                  <a:cubicBezTo>
                    <a:pt x="109368" y="143933"/>
                    <a:pt x="109197" y="143609"/>
                    <a:pt x="109140" y="143248"/>
                  </a:cubicBezTo>
                  <a:cubicBezTo>
                    <a:pt x="109140" y="143248"/>
                    <a:pt x="109140" y="143248"/>
                    <a:pt x="109140" y="142676"/>
                  </a:cubicBezTo>
                  <a:cubicBezTo>
                    <a:pt x="109140" y="142104"/>
                    <a:pt x="110569" y="141914"/>
                    <a:pt x="111331" y="142676"/>
                  </a:cubicBezTo>
                  <a:cubicBezTo>
                    <a:pt x="112169" y="143324"/>
                    <a:pt x="112826" y="144181"/>
                    <a:pt x="113236" y="145152"/>
                  </a:cubicBezTo>
                  <a:cubicBezTo>
                    <a:pt x="113731" y="146057"/>
                    <a:pt x="114341" y="146886"/>
                    <a:pt x="115045" y="147629"/>
                  </a:cubicBezTo>
                  <a:lnTo>
                    <a:pt x="115807" y="147629"/>
                  </a:lnTo>
                  <a:cubicBezTo>
                    <a:pt x="116236" y="147562"/>
                    <a:pt x="116598" y="147267"/>
                    <a:pt x="116760" y="146867"/>
                  </a:cubicBezTo>
                  <a:lnTo>
                    <a:pt x="116760" y="145914"/>
                  </a:lnTo>
                  <a:cubicBezTo>
                    <a:pt x="116608" y="144619"/>
                    <a:pt x="115912" y="143438"/>
                    <a:pt x="114855" y="142676"/>
                  </a:cubicBezTo>
                  <a:cubicBezTo>
                    <a:pt x="113826" y="141971"/>
                    <a:pt x="112845" y="141199"/>
                    <a:pt x="111902" y="140390"/>
                  </a:cubicBezTo>
                  <a:cubicBezTo>
                    <a:pt x="111378" y="139933"/>
                    <a:pt x="111064" y="139275"/>
                    <a:pt x="111045" y="138580"/>
                  </a:cubicBezTo>
                  <a:cubicBezTo>
                    <a:pt x="111045" y="138008"/>
                    <a:pt x="111807" y="137818"/>
                    <a:pt x="112378" y="138008"/>
                  </a:cubicBezTo>
                  <a:cubicBezTo>
                    <a:pt x="112969" y="138342"/>
                    <a:pt x="113493" y="138799"/>
                    <a:pt x="113902" y="139342"/>
                  </a:cubicBezTo>
                  <a:lnTo>
                    <a:pt x="114760" y="140390"/>
                  </a:lnTo>
                  <a:cubicBezTo>
                    <a:pt x="115122" y="140552"/>
                    <a:pt x="115541" y="140552"/>
                    <a:pt x="115903" y="140390"/>
                  </a:cubicBezTo>
                  <a:cubicBezTo>
                    <a:pt x="116569" y="140390"/>
                    <a:pt x="116569" y="139057"/>
                    <a:pt x="115903" y="138294"/>
                  </a:cubicBezTo>
                  <a:cubicBezTo>
                    <a:pt x="115445" y="137504"/>
                    <a:pt x="114902" y="136770"/>
                    <a:pt x="114283" y="136104"/>
                  </a:cubicBezTo>
                  <a:cubicBezTo>
                    <a:pt x="114131" y="135809"/>
                    <a:pt x="114131" y="135446"/>
                    <a:pt x="114283" y="135151"/>
                  </a:cubicBezTo>
                  <a:cubicBezTo>
                    <a:pt x="114607" y="134856"/>
                    <a:pt x="115102" y="134856"/>
                    <a:pt x="115426" y="135151"/>
                  </a:cubicBezTo>
                  <a:cubicBezTo>
                    <a:pt x="115807" y="135351"/>
                    <a:pt x="116131" y="135646"/>
                    <a:pt x="116379" y="136008"/>
                  </a:cubicBezTo>
                  <a:cubicBezTo>
                    <a:pt x="117084" y="136894"/>
                    <a:pt x="117922" y="137666"/>
                    <a:pt x="118855" y="138294"/>
                  </a:cubicBezTo>
                  <a:cubicBezTo>
                    <a:pt x="119570" y="138961"/>
                    <a:pt x="120599" y="139180"/>
                    <a:pt x="121522" y="138866"/>
                  </a:cubicBezTo>
                  <a:cubicBezTo>
                    <a:pt x="122027" y="138685"/>
                    <a:pt x="122323" y="138151"/>
                    <a:pt x="122189" y="137628"/>
                  </a:cubicBezTo>
                  <a:cubicBezTo>
                    <a:pt x="122275" y="137351"/>
                    <a:pt x="122275" y="137047"/>
                    <a:pt x="122189" y="136770"/>
                  </a:cubicBezTo>
                  <a:cubicBezTo>
                    <a:pt x="121389" y="135579"/>
                    <a:pt x="120303" y="134599"/>
                    <a:pt x="119046" y="133913"/>
                  </a:cubicBezTo>
                  <a:cubicBezTo>
                    <a:pt x="118370" y="133570"/>
                    <a:pt x="117789" y="133084"/>
                    <a:pt x="117331" y="132484"/>
                  </a:cubicBezTo>
                  <a:cubicBezTo>
                    <a:pt x="117179" y="132122"/>
                    <a:pt x="117179" y="131703"/>
                    <a:pt x="117331" y="131341"/>
                  </a:cubicBezTo>
                  <a:cubicBezTo>
                    <a:pt x="117331" y="131341"/>
                    <a:pt x="117998" y="131341"/>
                    <a:pt x="118379" y="131341"/>
                  </a:cubicBezTo>
                  <a:cubicBezTo>
                    <a:pt x="118760" y="131341"/>
                    <a:pt x="119141" y="131341"/>
                    <a:pt x="119427" y="131341"/>
                  </a:cubicBezTo>
                  <a:cubicBezTo>
                    <a:pt x="119684" y="130998"/>
                    <a:pt x="119684" y="130541"/>
                    <a:pt x="119427" y="130198"/>
                  </a:cubicBezTo>
                  <a:lnTo>
                    <a:pt x="118855" y="128769"/>
                  </a:lnTo>
                  <a:lnTo>
                    <a:pt x="118855" y="127722"/>
                  </a:lnTo>
                  <a:cubicBezTo>
                    <a:pt x="118855" y="127150"/>
                    <a:pt x="118855" y="126388"/>
                    <a:pt x="118855" y="126102"/>
                  </a:cubicBezTo>
                  <a:cubicBezTo>
                    <a:pt x="119236" y="125854"/>
                    <a:pt x="119713" y="125854"/>
                    <a:pt x="120094" y="126102"/>
                  </a:cubicBezTo>
                  <a:cubicBezTo>
                    <a:pt x="120389" y="126540"/>
                    <a:pt x="120617" y="127017"/>
                    <a:pt x="120760" y="127531"/>
                  </a:cubicBezTo>
                  <a:lnTo>
                    <a:pt x="121237" y="128960"/>
                  </a:lnTo>
                  <a:lnTo>
                    <a:pt x="121237" y="128960"/>
                  </a:lnTo>
                  <a:cubicBezTo>
                    <a:pt x="121237" y="128960"/>
                    <a:pt x="121998" y="129722"/>
                    <a:pt x="122284" y="129722"/>
                  </a:cubicBezTo>
                  <a:cubicBezTo>
                    <a:pt x="122570" y="129722"/>
                    <a:pt x="123046" y="128579"/>
                    <a:pt x="122951" y="127531"/>
                  </a:cubicBezTo>
                  <a:cubicBezTo>
                    <a:pt x="122875" y="126331"/>
                    <a:pt x="122408" y="125198"/>
                    <a:pt x="121618" y="124292"/>
                  </a:cubicBezTo>
                  <a:cubicBezTo>
                    <a:pt x="121199" y="123892"/>
                    <a:pt x="120865" y="123407"/>
                    <a:pt x="120665" y="122864"/>
                  </a:cubicBezTo>
                  <a:cubicBezTo>
                    <a:pt x="120665" y="121245"/>
                    <a:pt x="120665" y="121530"/>
                    <a:pt x="120665" y="120673"/>
                  </a:cubicBezTo>
                  <a:lnTo>
                    <a:pt x="120665" y="120673"/>
                  </a:lnTo>
                  <a:cubicBezTo>
                    <a:pt x="121713" y="122578"/>
                    <a:pt x="121998" y="121721"/>
                    <a:pt x="122665" y="122292"/>
                  </a:cubicBezTo>
                  <a:cubicBezTo>
                    <a:pt x="123284" y="123016"/>
                    <a:pt x="123656" y="123912"/>
                    <a:pt x="123713" y="124864"/>
                  </a:cubicBezTo>
                  <a:cubicBezTo>
                    <a:pt x="123713" y="125817"/>
                    <a:pt x="124665" y="126864"/>
                    <a:pt x="125332" y="126769"/>
                  </a:cubicBezTo>
                  <a:cubicBezTo>
                    <a:pt x="125999" y="126674"/>
                    <a:pt x="126094" y="125817"/>
                    <a:pt x="125904" y="125150"/>
                  </a:cubicBezTo>
                  <a:cubicBezTo>
                    <a:pt x="125999" y="124540"/>
                    <a:pt x="126133" y="123940"/>
                    <a:pt x="126285" y="123340"/>
                  </a:cubicBezTo>
                  <a:cubicBezTo>
                    <a:pt x="126285" y="122578"/>
                    <a:pt x="126285" y="121816"/>
                    <a:pt x="126952" y="121816"/>
                  </a:cubicBezTo>
                  <a:cubicBezTo>
                    <a:pt x="127618" y="121816"/>
                    <a:pt x="128190" y="123054"/>
                    <a:pt x="128380" y="124007"/>
                  </a:cubicBezTo>
                  <a:lnTo>
                    <a:pt x="128952" y="127245"/>
                  </a:lnTo>
                  <a:cubicBezTo>
                    <a:pt x="129000" y="127855"/>
                    <a:pt x="129190" y="128446"/>
                    <a:pt x="129523" y="128960"/>
                  </a:cubicBezTo>
                  <a:cubicBezTo>
                    <a:pt x="129733" y="129502"/>
                    <a:pt x="130276" y="129855"/>
                    <a:pt x="130857" y="129817"/>
                  </a:cubicBezTo>
                  <a:cubicBezTo>
                    <a:pt x="131333" y="129817"/>
                    <a:pt x="131428" y="128960"/>
                    <a:pt x="131428" y="128293"/>
                  </a:cubicBezTo>
                  <a:cubicBezTo>
                    <a:pt x="131343" y="127312"/>
                    <a:pt x="131114" y="126350"/>
                    <a:pt x="130762" y="125435"/>
                  </a:cubicBezTo>
                  <a:cubicBezTo>
                    <a:pt x="130762" y="124292"/>
                    <a:pt x="129809" y="122769"/>
                    <a:pt x="130762" y="122292"/>
                  </a:cubicBezTo>
                  <a:cubicBezTo>
                    <a:pt x="131714" y="121816"/>
                    <a:pt x="132190" y="122292"/>
                    <a:pt x="132571" y="123245"/>
                  </a:cubicBezTo>
                  <a:cubicBezTo>
                    <a:pt x="132905" y="123921"/>
                    <a:pt x="133076" y="124674"/>
                    <a:pt x="133048" y="125435"/>
                  </a:cubicBezTo>
                  <a:cubicBezTo>
                    <a:pt x="133048" y="126579"/>
                    <a:pt x="133048" y="127912"/>
                    <a:pt x="133619" y="128674"/>
                  </a:cubicBezTo>
                  <a:cubicBezTo>
                    <a:pt x="134019" y="129226"/>
                    <a:pt x="134800" y="129350"/>
                    <a:pt x="135353" y="128941"/>
                  </a:cubicBezTo>
                  <a:cubicBezTo>
                    <a:pt x="135448" y="128865"/>
                    <a:pt x="135543" y="128779"/>
                    <a:pt x="135619" y="128674"/>
                  </a:cubicBezTo>
                  <a:cubicBezTo>
                    <a:pt x="135972" y="127883"/>
                    <a:pt x="135972" y="126988"/>
                    <a:pt x="135619" y="126197"/>
                  </a:cubicBezTo>
                  <a:cubicBezTo>
                    <a:pt x="135619" y="125341"/>
                    <a:pt x="135619" y="124483"/>
                    <a:pt x="135048" y="123531"/>
                  </a:cubicBezTo>
                  <a:cubicBezTo>
                    <a:pt x="134476" y="122578"/>
                    <a:pt x="135048" y="122483"/>
                    <a:pt x="135048" y="122388"/>
                  </a:cubicBezTo>
                  <a:cubicBezTo>
                    <a:pt x="136143" y="123616"/>
                    <a:pt x="136753" y="125217"/>
                    <a:pt x="136762" y="126864"/>
                  </a:cubicBezTo>
                  <a:cubicBezTo>
                    <a:pt x="136715" y="127436"/>
                    <a:pt x="136715" y="128007"/>
                    <a:pt x="136762" y="128579"/>
                  </a:cubicBezTo>
                  <a:cubicBezTo>
                    <a:pt x="136762" y="129150"/>
                    <a:pt x="137524" y="129722"/>
                    <a:pt x="138001" y="129626"/>
                  </a:cubicBezTo>
                  <a:lnTo>
                    <a:pt x="138001" y="129626"/>
                  </a:lnTo>
                  <a:cubicBezTo>
                    <a:pt x="138486" y="128531"/>
                    <a:pt x="138486" y="127283"/>
                    <a:pt x="138001" y="126197"/>
                  </a:cubicBezTo>
                  <a:lnTo>
                    <a:pt x="138001" y="126197"/>
                  </a:lnTo>
                  <a:cubicBezTo>
                    <a:pt x="116379" y="81716"/>
                    <a:pt x="86280" y="41139"/>
                    <a:pt x="58467" y="-199"/>
                  </a:cubicBezTo>
                  <a:cubicBezTo>
                    <a:pt x="57857" y="-466"/>
                    <a:pt x="57171" y="-466"/>
                    <a:pt x="56562" y="-199"/>
                  </a:cubicBezTo>
                  <a:cubicBezTo>
                    <a:pt x="56124" y="39"/>
                    <a:pt x="55886" y="543"/>
                    <a:pt x="55990" y="1039"/>
                  </a:cubicBezTo>
                  <a:cubicBezTo>
                    <a:pt x="55943" y="1286"/>
                    <a:pt x="55943" y="1553"/>
                    <a:pt x="55990" y="1801"/>
                  </a:cubicBezTo>
                  <a:cubicBezTo>
                    <a:pt x="56771" y="3001"/>
                    <a:pt x="57810" y="4011"/>
                    <a:pt x="59038" y="4754"/>
                  </a:cubicBezTo>
                  <a:cubicBezTo>
                    <a:pt x="59696" y="5116"/>
                    <a:pt x="60277" y="5601"/>
                    <a:pt x="60753" y="6183"/>
                  </a:cubicBezTo>
                  <a:cubicBezTo>
                    <a:pt x="60753" y="6183"/>
                    <a:pt x="61229" y="7040"/>
                    <a:pt x="60753" y="7326"/>
                  </a:cubicBezTo>
                  <a:cubicBezTo>
                    <a:pt x="60277" y="7611"/>
                    <a:pt x="60753" y="7326"/>
                    <a:pt x="59896" y="7326"/>
                  </a:cubicBezTo>
                  <a:cubicBezTo>
                    <a:pt x="59553" y="7240"/>
                    <a:pt x="59191" y="7240"/>
                    <a:pt x="58848" y="7326"/>
                  </a:cubicBezTo>
                  <a:cubicBezTo>
                    <a:pt x="58848" y="7326"/>
                    <a:pt x="58848" y="7992"/>
                    <a:pt x="58848" y="8469"/>
                  </a:cubicBezTo>
                  <a:lnTo>
                    <a:pt x="59419" y="9898"/>
                  </a:lnTo>
                  <a:lnTo>
                    <a:pt x="59419" y="10850"/>
                  </a:lnTo>
                  <a:cubicBezTo>
                    <a:pt x="59419" y="11517"/>
                    <a:pt x="59419" y="12279"/>
                    <a:pt x="59419" y="12469"/>
                  </a:cubicBezTo>
                  <a:cubicBezTo>
                    <a:pt x="59419" y="12660"/>
                    <a:pt x="58657" y="12469"/>
                    <a:pt x="58276" y="12469"/>
                  </a:cubicBezTo>
                  <a:cubicBezTo>
                    <a:pt x="58019" y="12012"/>
                    <a:pt x="57790" y="11536"/>
                    <a:pt x="57610" y="11041"/>
                  </a:cubicBezTo>
                  <a:cubicBezTo>
                    <a:pt x="57457" y="10545"/>
                    <a:pt x="57267" y="10069"/>
                    <a:pt x="57038" y="9612"/>
                  </a:cubicBezTo>
                  <a:cubicBezTo>
                    <a:pt x="57038" y="9612"/>
                    <a:pt x="57038" y="9612"/>
                    <a:pt x="57038" y="9135"/>
                  </a:cubicBezTo>
                  <a:cubicBezTo>
                    <a:pt x="57038" y="8659"/>
                    <a:pt x="56371" y="8373"/>
                    <a:pt x="56181" y="8373"/>
                  </a:cubicBezTo>
                  <a:cubicBezTo>
                    <a:pt x="55990" y="8373"/>
                    <a:pt x="55419" y="9421"/>
                    <a:pt x="55514" y="10564"/>
                  </a:cubicBezTo>
                  <a:cubicBezTo>
                    <a:pt x="55705" y="11688"/>
                    <a:pt x="56200" y="12745"/>
                    <a:pt x="56943" y="13612"/>
                  </a:cubicBezTo>
                  <a:cubicBezTo>
                    <a:pt x="57343" y="14060"/>
                    <a:pt x="57667" y="14574"/>
                    <a:pt x="57895" y="15136"/>
                  </a:cubicBezTo>
                  <a:cubicBezTo>
                    <a:pt x="57895" y="16755"/>
                    <a:pt x="57895" y="16470"/>
                    <a:pt x="57895" y="17231"/>
                  </a:cubicBezTo>
                  <a:lnTo>
                    <a:pt x="57895" y="17231"/>
                  </a:lnTo>
                  <a:cubicBezTo>
                    <a:pt x="56752" y="15326"/>
                    <a:pt x="56562" y="16279"/>
                    <a:pt x="55895" y="15612"/>
                  </a:cubicBezTo>
                  <a:cubicBezTo>
                    <a:pt x="55333" y="14860"/>
                    <a:pt x="54971" y="13974"/>
                    <a:pt x="54847" y="13040"/>
                  </a:cubicBezTo>
                  <a:cubicBezTo>
                    <a:pt x="54847" y="12183"/>
                    <a:pt x="53895" y="11041"/>
                    <a:pt x="53228" y="11135"/>
                  </a:cubicBezTo>
                  <a:cubicBezTo>
                    <a:pt x="52561" y="11231"/>
                    <a:pt x="52656" y="11993"/>
                    <a:pt x="53228" y="12755"/>
                  </a:cubicBezTo>
                  <a:cubicBezTo>
                    <a:pt x="53800" y="13517"/>
                    <a:pt x="53895" y="14183"/>
                    <a:pt x="54085" y="14850"/>
                  </a:cubicBezTo>
                  <a:cubicBezTo>
                    <a:pt x="54276" y="15517"/>
                    <a:pt x="54085" y="16375"/>
                    <a:pt x="53514" y="16375"/>
                  </a:cubicBezTo>
                  <a:cubicBezTo>
                    <a:pt x="52942" y="16375"/>
                    <a:pt x="52276" y="15041"/>
                    <a:pt x="52085" y="14089"/>
                  </a:cubicBezTo>
                  <a:lnTo>
                    <a:pt x="51418" y="10945"/>
                  </a:lnTo>
                  <a:cubicBezTo>
                    <a:pt x="51314" y="10345"/>
                    <a:pt x="51123" y="9774"/>
                    <a:pt x="50847" y="9231"/>
                  </a:cubicBezTo>
                  <a:cubicBezTo>
                    <a:pt x="50847" y="9231"/>
                    <a:pt x="49989" y="8278"/>
                    <a:pt x="49609" y="8373"/>
                  </a:cubicBezTo>
                  <a:cubicBezTo>
                    <a:pt x="49228" y="8469"/>
                    <a:pt x="49037" y="9231"/>
                    <a:pt x="49132" y="9802"/>
                  </a:cubicBezTo>
                  <a:cubicBezTo>
                    <a:pt x="49218" y="10755"/>
                    <a:pt x="49437" y="11678"/>
                    <a:pt x="49799" y="12564"/>
                  </a:cubicBezTo>
                  <a:cubicBezTo>
                    <a:pt x="49799" y="13707"/>
                    <a:pt x="50752" y="15232"/>
                    <a:pt x="49799" y="15612"/>
                  </a:cubicBezTo>
                  <a:cubicBezTo>
                    <a:pt x="48847" y="15993"/>
                    <a:pt x="48561" y="15612"/>
                    <a:pt x="48085" y="14660"/>
                  </a:cubicBezTo>
                  <a:cubicBezTo>
                    <a:pt x="47751" y="13974"/>
                    <a:pt x="47589" y="13231"/>
                    <a:pt x="47608" y="12469"/>
                  </a:cubicBezTo>
                  <a:cubicBezTo>
                    <a:pt x="47780" y="11345"/>
                    <a:pt x="47542" y="10192"/>
                    <a:pt x="46942" y="9231"/>
                  </a:cubicBezTo>
                  <a:cubicBezTo>
                    <a:pt x="46503" y="8707"/>
                    <a:pt x="45722" y="8630"/>
                    <a:pt x="45199" y="9069"/>
                  </a:cubicBezTo>
                  <a:cubicBezTo>
                    <a:pt x="45141" y="9116"/>
                    <a:pt x="45084" y="9173"/>
                    <a:pt x="45037" y="9231"/>
                  </a:cubicBezTo>
                  <a:cubicBezTo>
                    <a:pt x="44741" y="10002"/>
                    <a:pt x="44741" y="10850"/>
                    <a:pt x="45037" y="11612"/>
                  </a:cubicBezTo>
                  <a:lnTo>
                    <a:pt x="45608" y="14183"/>
                  </a:lnTo>
                  <a:cubicBezTo>
                    <a:pt x="45608" y="14183"/>
                    <a:pt x="45608" y="15232"/>
                    <a:pt x="45608" y="15326"/>
                  </a:cubicBezTo>
                  <a:cubicBezTo>
                    <a:pt x="44551" y="14069"/>
                    <a:pt x="43951" y="12488"/>
                    <a:pt x="43894" y="10850"/>
                  </a:cubicBezTo>
                  <a:cubicBezTo>
                    <a:pt x="43989" y="10316"/>
                    <a:pt x="43989" y="9764"/>
                    <a:pt x="43894" y="9231"/>
                  </a:cubicBezTo>
                  <a:cubicBezTo>
                    <a:pt x="43894" y="8659"/>
                    <a:pt x="43227" y="7992"/>
                    <a:pt x="42751" y="8088"/>
                  </a:cubicBezTo>
                  <a:lnTo>
                    <a:pt x="42751" y="8088"/>
                  </a:lnTo>
                  <a:cubicBezTo>
                    <a:pt x="42255" y="9107"/>
                    <a:pt x="42255" y="10307"/>
                    <a:pt x="42751" y="11326"/>
                  </a:cubicBezTo>
                  <a:cubicBezTo>
                    <a:pt x="42751" y="12374"/>
                    <a:pt x="43703" y="13517"/>
                    <a:pt x="43417" y="14279"/>
                  </a:cubicBezTo>
                  <a:cubicBezTo>
                    <a:pt x="41827" y="12431"/>
                    <a:pt x="41017" y="10040"/>
                    <a:pt x="41131" y="7611"/>
                  </a:cubicBezTo>
                  <a:cubicBezTo>
                    <a:pt x="41227" y="6945"/>
                    <a:pt x="41227" y="6278"/>
                    <a:pt x="41131" y="5611"/>
                  </a:cubicBezTo>
                  <a:cubicBezTo>
                    <a:pt x="41122" y="4840"/>
                    <a:pt x="40731" y="4125"/>
                    <a:pt x="40084" y="3706"/>
                  </a:cubicBezTo>
                  <a:cubicBezTo>
                    <a:pt x="39731" y="3401"/>
                    <a:pt x="39198" y="3401"/>
                    <a:pt x="38845" y="3706"/>
                  </a:cubicBezTo>
                  <a:cubicBezTo>
                    <a:pt x="37769" y="4658"/>
                    <a:pt x="37359" y="6154"/>
                    <a:pt x="37798" y="7516"/>
                  </a:cubicBezTo>
                  <a:cubicBezTo>
                    <a:pt x="38274" y="9183"/>
                    <a:pt x="38883" y="10802"/>
                    <a:pt x="39607" y="12374"/>
                  </a:cubicBezTo>
                  <a:cubicBezTo>
                    <a:pt x="39893" y="12879"/>
                    <a:pt x="39893" y="13488"/>
                    <a:pt x="39607" y="13993"/>
                  </a:cubicBezTo>
                  <a:cubicBezTo>
                    <a:pt x="39607" y="13993"/>
                    <a:pt x="38369" y="13993"/>
                    <a:pt x="37988" y="13231"/>
                  </a:cubicBezTo>
                  <a:cubicBezTo>
                    <a:pt x="37559" y="12526"/>
                    <a:pt x="37274" y="11754"/>
                    <a:pt x="37131" y="10945"/>
                  </a:cubicBezTo>
                  <a:cubicBezTo>
                    <a:pt x="36883" y="10164"/>
                    <a:pt x="36416" y="9478"/>
                    <a:pt x="35797" y="8945"/>
                  </a:cubicBezTo>
                  <a:cubicBezTo>
                    <a:pt x="35035" y="8945"/>
                    <a:pt x="34369" y="8945"/>
                    <a:pt x="34273" y="10088"/>
                  </a:cubicBezTo>
                  <a:cubicBezTo>
                    <a:pt x="34349" y="11050"/>
                    <a:pt x="34607" y="11983"/>
                    <a:pt x="35035" y="12850"/>
                  </a:cubicBezTo>
                  <a:lnTo>
                    <a:pt x="35607" y="14469"/>
                  </a:lnTo>
                  <a:cubicBezTo>
                    <a:pt x="34102" y="13012"/>
                    <a:pt x="32959" y="11212"/>
                    <a:pt x="32273" y="9231"/>
                  </a:cubicBezTo>
                  <a:cubicBezTo>
                    <a:pt x="32330" y="8697"/>
                    <a:pt x="32330" y="8154"/>
                    <a:pt x="32273" y="7611"/>
                  </a:cubicBezTo>
                  <a:cubicBezTo>
                    <a:pt x="32273" y="7611"/>
                    <a:pt x="31511" y="6659"/>
                    <a:pt x="31130" y="6659"/>
                  </a:cubicBezTo>
                  <a:lnTo>
                    <a:pt x="30654" y="6659"/>
                  </a:lnTo>
                  <a:cubicBezTo>
                    <a:pt x="29892" y="7230"/>
                    <a:pt x="30178" y="8849"/>
                    <a:pt x="30654" y="10088"/>
                  </a:cubicBezTo>
                  <a:cubicBezTo>
                    <a:pt x="31130" y="11326"/>
                    <a:pt x="32082" y="12469"/>
                    <a:pt x="32749" y="13707"/>
                  </a:cubicBezTo>
                  <a:cubicBezTo>
                    <a:pt x="33416" y="14946"/>
                    <a:pt x="33321" y="14946"/>
                    <a:pt x="32749" y="15041"/>
                  </a:cubicBezTo>
                  <a:lnTo>
                    <a:pt x="32273" y="15041"/>
                  </a:lnTo>
                  <a:cubicBezTo>
                    <a:pt x="30749" y="13803"/>
                    <a:pt x="30178" y="11421"/>
                    <a:pt x="28749" y="9898"/>
                  </a:cubicBezTo>
                  <a:cubicBezTo>
                    <a:pt x="27949" y="9126"/>
                    <a:pt x="26968" y="8573"/>
                    <a:pt x="25891" y="8278"/>
                  </a:cubicBezTo>
                  <a:cubicBezTo>
                    <a:pt x="25225" y="8278"/>
                    <a:pt x="24367" y="8278"/>
                    <a:pt x="24558" y="9040"/>
                  </a:cubicBezTo>
                  <a:cubicBezTo>
                    <a:pt x="24710" y="9345"/>
                    <a:pt x="24910" y="9631"/>
                    <a:pt x="25129" y="9898"/>
                  </a:cubicBezTo>
                  <a:lnTo>
                    <a:pt x="28558" y="12755"/>
                  </a:lnTo>
                  <a:cubicBezTo>
                    <a:pt x="29682" y="13803"/>
                    <a:pt x="30530" y="15117"/>
                    <a:pt x="31035" y="16565"/>
                  </a:cubicBezTo>
                  <a:cubicBezTo>
                    <a:pt x="31035" y="17136"/>
                    <a:pt x="30082" y="16565"/>
                    <a:pt x="29606" y="16565"/>
                  </a:cubicBezTo>
                  <a:cubicBezTo>
                    <a:pt x="29187" y="15955"/>
                    <a:pt x="28701" y="15374"/>
                    <a:pt x="28177" y="14850"/>
                  </a:cubicBezTo>
                  <a:lnTo>
                    <a:pt x="28177" y="14850"/>
                  </a:lnTo>
                  <a:cubicBezTo>
                    <a:pt x="28177" y="14850"/>
                    <a:pt x="28177" y="15803"/>
                    <a:pt x="28177" y="16375"/>
                  </a:cubicBezTo>
                  <a:cubicBezTo>
                    <a:pt x="28177" y="16946"/>
                    <a:pt x="28844" y="17898"/>
                    <a:pt x="28177" y="18184"/>
                  </a:cubicBezTo>
                  <a:cubicBezTo>
                    <a:pt x="26968" y="16955"/>
                    <a:pt x="25967" y="15545"/>
                    <a:pt x="25225" y="13993"/>
                  </a:cubicBezTo>
                  <a:cubicBezTo>
                    <a:pt x="23996" y="11917"/>
                    <a:pt x="22015" y="10383"/>
                    <a:pt x="19700" y="9707"/>
                  </a:cubicBezTo>
                  <a:lnTo>
                    <a:pt x="18843" y="9707"/>
                  </a:lnTo>
                  <a:cubicBezTo>
                    <a:pt x="18271" y="9707"/>
                    <a:pt x="18367" y="11041"/>
                    <a:pt x="18843" y="11897"/>
                  </a:cubicBezTo>
                  <a:cubicBezTo>
                    <a:pt x="19300" y="12631"/>
                    <a:pt x="19843" y="13298"/>
                    <a:pt x="20462" y="13898"/>
                  </a:cubicBezTo>
                  <a:cubicBezTo>
                    <a:pt x="21329" y="14793"/>
                    <a:pt x="22091" y="15784"/>
                    <a:pt x="22748" y="16851"/>
                  </a:cubicBezTo>
                  <a:cubicBezTo>
                    <a:pt x="23320" y="17898"/>
                    <a:pt x="23891" y="19327"/>
                    <a:pt x="23320" y="19899"/>
                  </a:cubicBezTo>
                  <a:cubicBezTo>
                    <a:pt x="22748" y="20470"/>
                    <a:pt x="21605" y="19899"/>
                    <a:pt x="20938" y="18946"/>
                  </a:cubicBezTo>
                  <a:cubicBezTo>
                    <a:pt x="20348" y="18003"/>
                    <a:pt x="19643" y="17146"/>
                    <a:pt x="18843" y="16375"/>
                  </a:cubicBezTo>
                  <a:cubicBezTo>
                    <a:pt x="18081" y="15708"/>
                    <a:pt x="16938" y="16375"/>
                    <a:pt x="17033" y="16946"/>
                  </a:cubicBezTo>
                  <a:cubicBezTo>
                    <a:pt x="17128" y="17336"/>
                    <a:pt x="17328" y="17698"/>
                    <a:pt x="17605" y="17994"/>
                  </a:cubicBezTo>
                  <a:cubicBezTo>
                    <a:pt x="18186" y="18708"/>
                    <a:pt x="18824" y="19375"/>
                    <a:pt x="19510" y="19994"/>
                  </a:cubicBezTo>
                  <a:cubicBezTo>
                    <a:pt x="20205" y="20623"/>
                    <a:pt x="20672" y="21461"/>
                    <a:pt x="20843" y="22375"/>
                  </a:cubicBezTo>
                  <a:cubicBezTo>
                    <a:pt x="20948" y="22832"/>
                    <a:pt x="20662" y="23299"/>
                    <a:pt x="20195" y="23404"/>
                  </a:cubicBezTo>
                  <a:cubicBezTo>
                    <a:pt x="20129" y="23413"/>
                    <a:pt x="20062" y="23423"/>
                    <a:pt x="19986" y="23423"/>
                  </a:cubicBezTo>
                  <a:cubicBezTo>
                    <a:pt x="19414" y="23423"/>
                    <a:pt x="18843" y="22661"/>
                    <a:pt x="18367" y="21994"/>
                  </a:cubicBezTo>
                  <a:lnTo>
                    <a:pt x="15033" y="17231"/>
                  </a:lnTo>
                  <a:cubicBezTo>
                    <a:pt x="14566" y="16393"/>
                    <a:pt x="13995" y="15622"/>
                    <a:pt x="13318" y="14946"/>
                  </a:cubicBezTo>
                  <a:cubicBezTo>
                    <a:pt x="12766" y="14326"/>
                    <a:pt x="12033" y="13888"/>
                    <a:pt x="11223" y="13707"/>
                  </a:cubicBezTo>
                  <a:cubicBezTo>
                    <a:pt x="10890" y="13555"/>
                    <a:pt x="10508" y="13555"/>
                    <a:pt x="10175" y="13707"/>
                  </a:cubicBezTo>
                  <a:cubicBezTo>
                    <a:pt x="9937" y="14183"/>
                    <a:pt x="9937" y="14755"/>
                    <a:pt x="10175" y="15232"/>
                  </a:cubicBezTo>
                  <a:cubicBezTo>
                    <a:pt x="10480" y="15593"/>
                    <a:pt x="10832" y="15917"/>
                    <a:pt x="11223" y="16184"/>
                  </a:cubicBezTo>
                  <a:cubicBezTo>
                    <a:pt x="12394" y="17041"/>
                    <a:pt x="13395" y="18108"/>
                    <a:pt x="14176" y="19327"/>
                  </a:cubicBezTo>
                  <a:cubicBezTo>
                    <a:pt x="14176" y="19803"/>
                    <a:pt x="14747" y="20566"/>
                    <a:pt x="14176" y="20946"/>
                  </a:cubicBezTo>
                  <a:cubicBezTo>
                    <a:pt x="13937" y="21079"/>
                    <a:pt x="13652" y="21079"/>
                    <a:pt x="13414" y="20946"/>
                  </a:cubicBezTo>
                  <a:cubicBezTo>
                    <a:pt x="12632" y="20566"/>
                    <a:pt x="11975" y="19965"/>
                    <a:pt x="11509" y="19232"/>
                  </a:cubicBezTo>
                  <a:cubicBezTo>
                    <a:pt x="10985" y="18527"/>
                    <a:pt x="10375" y="17889"/>
                    <a:pt x="9699" y="17327"/>
                  </a:cubicBezTo>
                  <a:cubicBezTo>
                    <a:pt x="9032" y="16851"/>
                    <a:pt x="8175" y="16851"/>
                    <a:pt x="7984" y="17327"/>
                  </a:cubicBezTo>
                  <a:cubicBezTo>
                    <a:pt x="7889" y="17984"/>
                    <a:pt x="8099" y="18651"/>
                    <a:pt x="8556" y="19137"/>
                  </a:cubicBezTo>
                  <a:cubicBezTo>
                    <a:pt x="9013" y="19632"/>
                    <a:pt x="9527" y="20080"/>
                    <a:pt x="10080" y="20470"/>
                  </a:cubicBezTo>
                  <a:cubicBezTo>
                    <a:pt x="11823" y="21832"/>
                    <a:pt x="13385" y="23394"/>
                    <a:pt x="14747" y="25137"/>
                  </a:cubicBezTo>
                  <a:cubicBezTo>
                    <a:pt x="15223" y="25709"/>
                    <a:pt x="15700" y="26566"/>
                    <a:pt x="15414" y="27042"/>
                  </a:cubicBezTo>
                  <a:cubicBezTo>
                    <a:pt x="15119" y="27319"/>
                    <a:pt x="14661" y="27319"/>
                    <a:pt x="14366" y="27042"/>
                  </a:cubicBezTo>
                  <a:lnTo>
                    <a:pt x="13414" y="26090"/>
                  </a:lnTo>
                  <a:lnTo>
                    <a:pt x="11794" y="24375"/>
                  </a:lnTo>
                  <a:cubicBezTo>
                    <a:pt x="11299" y="23699"/>
                    <a:pt x="10594" y="23194"/>
                    <a:pt x="9794" y="22947"/>
                  </a:cubicBezTo>
                  <a:cubicBezTo>
                    <a:pt x="9032" y="22947"/>
                    <a:pt x="8365" y="22947"/>
                    <a:pt x="8651" y="24280"/>
                  </a:cubicBezTo>
                  <a:cubicBezTo>
                    <a:pt x="8937" y="25613"/>
                    <a:pt x="9604" y="25518"/>
                    <a:pt x="10175" y="26090"/>
                  </a:cubicBezTo>
                  <a:cubicBezTo>
                    <a:pt x="10737" y="26471"/>
                    <a:pt x="11223" y="26956"/>
                    <a:pt x="11604" y="27519"/>
                  </a:cubicBezTo>
                  <a:cubicBezTo>
                    <a:pt x="11861" y="27795"/>
                    <a:pt x="12061" y="28119"/>
                    <a:pt x="12175" y="28471"/>
                  </a:cubicBezTo>
                  <a:lnTo>
                    <a:pt x="12175" y="29042"/>
                  </a:lnTo>
                  <a:cubicBezTo>
                    <a:pt x="12175" y="29805"/>
                    <a:pt x="10842" y="29805"/>
                    <a:pt x="10080" y="29042"/>
                  </a:cubicBezTo>
                  <a:cubicBezTo>
                    <a:pt x="9299" y="28366"/>
                    <a:pt x="8680" y="27519"/>
                    <a:pt x="8270" y="26566"/>
                  </a:cubicBezTo>
                  <a:cubicBezTo>
                    <a:pt x="7784" y="25652"/>
                    <a:pt x="7213" y="24794"/>
                    <a:pt x="6556" y="23994"/>
                  </a:cubicBezTo>
                  <a:cubicBezTo>
                    <a:pt x="6337" y="23937"/>
                    <a:pt x="6108" y="23937"/>
                    <a:pt x="5889" y="23994"/>
                  </a:cubicBezTo>
                  <a:cubicBezTo>
                    <a:pt x="5889" y="23994"/>
                    <a:pt x="5222" y="23994"/>
                    <a:pt x="5031" y="24566"/>
                  </a:cubicBezTo>
                  <a:cubicBezTo>
                    <a:pt x="4946" y="24880"/>
                    <a:pt x="4946" y="25204"/>
                    <a:pt x="5031" y="25518"/>
                  </a:cubicBezTo>
                  <a:cubicBezTo>
                    <a:pt x="5184" y="26823"/>
                    <a:pt x="5832" y="28014"/>
                    <a:pt x="6841" y="28852"/>
                  </a:cubicBezTo>
                  <a:cubicBezTo>
                    <a:pt x="7698" y="29709"/>
                    <a:pt x="8746" y="30281"/>
                    <a:pt x="9604" y="31233"/>
                  </a:cubicBezTo>
                  <a:cubicBezTo>
                    <a:pt x="10127" y="31690"/>
                    <a:pt x="10442" y="32348"/>
                    <a:pt x="10461" y="33043"/>
                  </a:cubicBezTo>
                  <a:cubicBezTo>
                    <a:pt x="10461" y="33615"/>
                    <a:pt x="9794" y="33710"/>
                    <a:pt x="9223" y="33043"/>
                  </a:cubicBezTo>
                  <a:cubicBezTo>
                    <a:pt x="8680" y="32672"/>
                    <a:pt x="8194" y="32224"/>
                    <a:pt x="7794" y="31710"/>
                  </a:cubicBezTo>
                  <a:cubicBezTo>
                    <a:pt x="7565" y="31319"/>
                    <a:pt x="7270" y="30967"/>
                    <a:pt x="6937" y="30662"/>
                  </a:cubicBezTo>
                  <a:cubicBezTo>
                    <a:pt x="6613" y="30471"/>
                    <a:pt x="6213" y="30471"/>
                    <a:pt x="5889" y="30662"/>
                  </a:cubicBezTo>
                  <a:cubicBezTo>
                    <a:pt x="5317" y="30662"/>
                    <a:pt x="5317" y="31900"/>
                    <a:pt x="5889" y="32662"/>
                  </a:cubicBezTo>
                  <a:cubicBezTo>
                    <a:pt x="6460" y="33424"/>
                    <a:pt x="6937" y="34091"/>
                    <a:pt x="7413" y="34853"/>
                  </a:cubicBezTo>
                  <a:cubicBezTo>
                    <a:pt x="7889" y="35615"/>
                    <a:pt x="7413" y="35615"/>
                    <a:pt x="7413" y="35805"/>
                  </a:cubicBezTo>
                  <a:cubicBezTo>
                    <a:pt x="7413" y="35996"/>
                    <a:pt x="6746" y="35805"/>
                    <a:pt x="6365" y="35805"/>
                  </a:cubicBezTo>
                  <a:cubicBezTo>
                    <a:pt x="5984" y="35567"/>
                    <a:pt x="5651" y="35234"/>
                    <a:pt x="5413" y="34853"/>
                  </a:cubicBezTo>
                  <a:cubicBezTo>
                    <a:pt x="4775" y="33948"/>
                    <a:pt x="4003" y="33148"/>
                    <a:pt x="3127" y="32472"/>
                  </a:cubicBezTo>
                  <a:cubicBezTo>
                    <a:pt x="2498" y="31786"/>
                    <a:pt x="1555" y="31500"/>
                    <a:pt x="650" y="31710"/>
                  </a:cubicBezTo>
                  <a:cubicBezTo>
                    <a:pt x="174" y="31919"/>
                    <a:pt x="-103" y="32433"/>
                    <a:pt x="-17" y="32948"/>
                  </a:cubicBezTo>
                  <a:lnTo>
                    <a:pt x="-17" y="33710"/>
                  </a:lnTo>
                  <a:cubicBezTo>
                    <a:pt x="688" y="34967"/>
                    <a:pt x="1707" y="36015"/>
                    <a:pt x="2936" y="36758"/>
                  </a:cubicBezTo>
                  <a:cubicBezTo>
                    <a:pt x="3536" y="37167"/>
                    <a:pt x="4050" y="37682"/>
                    <a:pt x="4460" y="38282"/>
                  </a:cubicBezTo>
                  <a:cubicBezTo>
                    <a:pt x="4613" y="38653"/>
                    <a:pt x="4613" y="39063"/>
                    <a:pt x="4460" y="39425"/>
                  </a:cubicBezTo>
                  <a:cubicBezTo>
                    <a:pt x="4460" y="39425"/>
                    <a:pt x="3889" y="39425"/>
                    <a:pt x="3507" y="39425"/>
                  </a:cubicBezTo>
                  <a:cubicBezTo>
                    <a:pt x="3127" y="39425"/>
                    <a:pt x="2746" y="39425"/>
                    <a:pt x="2460" y="39425"/>
                  </a:cubicBezTo>
                  <a:cubicBezTo>
                    <a:pt x="2260" y="39816"/>
                    <a:pt x="2260" y="40272"/>
                    <a:pt x="2460" y="40663"/>
                  </a:cubicBezTo>
                  <a:cubicBezTo>
                    <a:pt x="2612" y="41158"/>
                    <a:pt x="2803" y="41635"/>
                    <a:pt x="3031" y="42092"/>
                  </a:cubicBezTo>
                  <a:lnTo>
                    <a:pt x="3031" y="43044"/>
                  </a:lnTo>
                  <a:cubicBezTo>
                    <a:pt x="3222" y="43530"/>
                    <a:pt x="3222" y="44083"/>
                    <a:pt x="3031" y="44568"/>
                  </a:cubicBezTo>
                  <a:cubicBezTo>
                    <a:pt x="17414" y="73905"/>
                    <a:pt x="28463" y="105052"/>
                    <a:pt x="44179" y="134008"/>
                  </a:cubicBezTo>
                  <a:cubicBezTo>
                    <a:pt x="48656" y="142199"/>
                    <a:pt x="53704" y="150296"/>
                    <a:pt x="58753" y="158011"/>
                  </a:cubicBezTo>
                  <a:cubicBezTo>
                    <a:pt x="59610" y="156773"/>
                    <a:pt x="59610" y="156773"/>
                    <a:pt x="59610" y="156201"/>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7" name="Freeform: Shape 1106">
              <a:extLst>
                <a:ext uri="{FF2B5EF4-FFF2-40B4-BE49-F238E27FC236}">
                  <a16:creationId xmlns:a16="http://schemas.microsoft.com/office/drawing/2014/main" xmlns="" id="{B253C487-808E-10C3-E26A-14A08420A826}"/>
                </a:ext>
              </a:extLst>
            </p:cNvPr>
            <p:cNvSpPr/>
            <p:nvPr/>
          </p:nvSpPr>
          <p:spPr>
            <a:xfrm>
              <a:off x="5889155" y="4709421"/>
              <a:ext cx="106069" cy="169395"/>
            </a:xfrm>
            <a:custGeom>
              <a:avLst/>
              <a:gdLst>
                <a:gd name="connsiteX0" fmla="*/ 96894 w 106069"/>
                <a:gd name="connsiteY0" fmla="*/ 103923 h 169395"/>
                <a:gd name="connsiteX1" fmla="*/ 76415 w 106069"/>
                <a:gd name="connsiteY1" fmla="*/ 55441 h 169395"/>
                <a:gd name="connsiteX2" fmla="*/ 70224 w 106069"/>
                <a:gd name="connsiteY2" fmla="*/ 42582 h 169395"/>
                <a:gd name="connsiteX3" fmla="*/ 66128 w 106069"/>
                <a:gd name="connsiteY3" fmla="*/ 28105 h 169395"/>
                <a:gd name="connsiteX4" fmla="*/ 61556 w 106069"/>
                <a:gd name="connsiteY4" fmla="*/ 14293 h 169395"/>
                <a:gd name="connsiteX5" fmla="*/ 59746 w 106069"/>
                <a:gd name="connsiteY5" fmla="*/ 9531 h 169395"/>
                <a:gd name="connsiteX6" fmla="*/ 59746 w 106069"/>
                <a:gd name="connsiteY6" fmla="*/ 10864 h 169395"/>
                <a:gd name="connsiteX7" fmla="*/ 58698 w 106069"/>
                <a:gd name="connsiteY7" fmla="*/ 10293 h 169395"/>
                <a:gd name="connsiteX8" fmla="*/ 58222 w 106069"/>
                <a:gd name="connsiteY8" fmla="*/ 8769 h 169395"/>
                <a:gd name="connsiteX9" fmla="*/ 58222 w 106069"/>
                <a:gd name="connsiteY9" fmla="*/ 7245 h 169395"/>
                <a:gd name="connsiteX10" fmla="*/ 58222 w 106069"/>
                <a:gd name="connsiteY10" fmla="*/ 7245 h 169395"/>
                <a:gd name="connsiteX11" fmla="*/ 57365 w 106069"/>
                <a:gd name="connsiteY11" fmla="*/ 6387 h 169395"/>
                <a:gd name="connsiteX12" fmla="*/ 56412 w 106069"/>
                <a:gd name="connsiteY12" fmla="*/ 8388 h 169395"/>
                <a:gd name="connsiteX13" fmla="*/ 57270 w 106069"/>
                <a:gd name="connsiteY13" fmla="*/ 11721 h 169395"/>
                <a:gd name="connsiteX14" fmla="*/ 57936 w 106069"/>
                <a:gd name="connsiteY14" fmla="*/ 13341 h 169395"/>
                <a:gd name="connsiteX15" fmla="*/ 57936 w 106069"/>
                <a:gd name="connsiteY15" fmla="*/ 15532 h 169395"/>
                <a:gd name="connsiteX16" fmla="*/ 57936 w 106069"/>
                <a:gd name="connsiteY16" fmla="*/ 15532 h 169395"/>
                <a:gd name="connsiteX17" fmla="*/ 56222 w 106069"/>
                <a:gd name="connsiteY17" fmla="*/ 13626 h 169395"/>
                <a:gd name="connsiteX18" fmla="*/ 55555 w 106069"/>
                <a:gd name="connsiteY18" fmla="*/ 10864 h 169395"/>
                <a:gd name="connsiteX19" fmla="*/ 54317 w 106069"/>
                <a:gd name="connsiteY19" fmla="*/ 8673 h 169395"/>
                <a:gd name="connsiteX20" fmla="*/ 53650 w 106069"/>
                <a:gd name="connsiteY20" fmla="*/ 10293 h 169395"/>
                <a:gd name="connsiteX21" fmla="*/ 54126 w 106069"/>
                <a:gd name="connsiteY21" fmla="*/ 12579 h 169395"/>
                <a:gd name="connsiteX22" fmla="*/ 53269 w 106069"/>
                <a:gd name="connsiteY22" fmla="*/ 13912 h 169395"/>
                <a:gd name="connsiteX23" fmla="*/ 52221 w 106069"/>
                <a:gd name="connsiteY23" fmla="*/ 11436 h 169395"/>
                <a:gd name="connsiteX24" fmla="*/ 52221 w 106069"/>
                <a:gd name="connsiteY24" fmla="*/ 8197 h 169395"/>
                <a:gd name="connsiteX25" fmla="*/ 52221 w 106069"/>
                <a:gd name="connsiteY25" fmla="*/ 6483 h 169395"/>
                <a:gd name="connsiteX26" fmla="*/ 51078 w 106069"/>
                <a:gd name="connsiteY26" fmla="*/ 5340 h 169395"/>
                <a:gd name="connsiteX27" fmla="*/ 50316 w 106069"/>
                <a:gd name="connsiteY27" fmla="*/ 6769 h 169395"/>
                <a:gd name="connsiteX28" fmla="*/ 50316 w 106069"/>
                <a:gd name="connsiteY28" fmla="*/ 9626 h 169395"/>
                <a:gd name="connsiteX29" fmla="*/ 50316 w 106069"/>
                <a:gd name="connsiteY29" fmla="*/ 12674 h 169395"/>
                <a:gd name="connsiteX30" fmla="*/ 48793 w 106069"/>
                <a:gd name="connsiteY30" fmla="*/ 11531 h 169395"/>
                <a:gd name="connsiteX31" fmla="*/ 48793 w 106069"/>
                <a:gd name="connsiteY31" fmla="*/ 9245 h 169395"/>
                <a:gd name="connsiteX32" fmla="*/ 48793 w 106069"/>
                <a:gd name="connsiteY32" fmla="*/ 5911 h 169395"/>
                <a:gd name="connsiteX33" fmla="*/ 47049 w 106069"/>
                <a:gd name="connsiteY33" fmla="*/ 5750 h 169395"/>
                <a:gd name="connsiteX34" fmla="*/ 46887 w 106069"/>
                <a:gd name="connsiteY34" fmla="*/ 5911 h 169395"/>
                <a:gd name="connsiteX35" fmla="*/ 46316 w 106069"/>
                <a:gd name="connsiteY35" fmla="*/ 8292 h 169395"/>
                <a:gd name="connsiteX36" fmla="*/ 46316 w 106069"/>
                <a:gd name="connsiteY36" fmla="*/ 10960 h 169395"/>
                <a:gd name="connsiteX37" fmla="*/ 45839 w 106069"/>
                <a:gd name="connsiteY37" fmla="*/ 12007 h 169395"/>
                <a:gd name="connsiteX38" fmla="*/ 44792 w 106069"/>
                <a:gd name="connsiteY38" fmla="*/ 7340 h 169395"/>
                <a:gd name="connsiteX39" fmla="*/ 44792 w 106069"/>
                <a:gd name="connsiteY39" fmla="*/ 5721 h 169395"/>
                <a:gd name="connsiteX40" fmla="*/ 43839 w 106069"/>
                <a:gd name="connsiteY40" fmla="*/ 4482 h 169395"/>
                <a:gd name="connsiteX41" fmla="*/ 43839 w 106069"/>
                <a:gd name="connsiteY41" fmla="*/ 4482 h 169395"/>
                <a:gd name="connsiteX42" fmla="*/ 43077 w 106069"/>
                <a:gd name="connsiteY42" fmla="*/ 7816 h 169395"/>
                <a:gd name="connsiteX43" fmla="*/ 43077 w 106069"/>
                <a:gd name="connsiteY43" fmla="*/ 10864 h 169395"/>
                <a:gd name="connsiteX44" fmla="*/ 41934 w 106069"/>
                <a:gd name="connsiteY44" fmla="*/ 3816 h 169395"/>
                <a:gd name="connsiteX45" fmla="*/ 42506 w 106069"/>
                <a:gd name="connsiteY45" fmla="*/ 1911 h 169395"/>
                <a:gd name="connsiteX46" fmla="*/ 41744 w 106069"/>
                <a:gd name="connsiteY46" fmla="*/ -185 h 169395"/>
                <a:gd name="connsiteX47" fmla="*/ 40410 w 106069"/>
                <a:gd name="connsiteY47" fmla="*/ -185 h 169395"/>
                <a:gd name="connsiteX48" fmla="*/ 38601 w 106069"/>
                <a:gd name="connsiteY48" fmla="*/ 3530 h 169395"/>
                <a:gd name="connsiteX49" fmla="*/ 39744 w 106069"/>
                <a:gd name="connsiteY49" fmla="*/ 8578 h 169395"/>
                <a:gd name="connsiteX50" fmla="*/ 39744 w 106069"/>
                <a:gd name="connsiteY50" fmla="*/ 10198 h 169395"/>
                <a:gd name="connsiteX51" fmla="*/ 38124 w 106069"/>
                <a:gd name="connsiteY51" fmla="*/ 9245 h 169395"/>
                <a:gd name="connsiteX52" fmla="*/ 37648 w 106069"/>
                <a:gd name="connsiteY52" fmla="*/ 6863 h 169395"/>
                <a:gd name="connsiteX53" fmla="*/ 36601 w 106069"/>
                <a:gd name="connsiteY53" fmla="*/ 4673 h 169395"/>
                <a:gd name="connsiteX54" fmla="*/ 34886 w 106069"/>
                <a:gd name="connsiteY54" fmla="*/ 5626 h 169395"/>
                <a:gd name="connsiteX55" fmla="*/ 34886 w 106069"/>
                <a:gd name="connsiteY55" fmla="*/ 8483 h 169395"/>
                <a:gd name="connsiteX56" fmla="*/ 34886 w 106069"/>
                <a:gd name="connsiteY56" fmla="*/ 10102 h 169395"/>
                <a:gd name="connsiteX57" fmla="*/ 32409 w 106069"/>
                <a:gd name="connsiteY57" fmla="*/ 4387 h 169395"/>
                <a:gd name="connsiteX58" fmla="*/ 32409 w 106069"/>
                <a:gd name="connsiteY58" fmla="*/ 2768 h 169395"/>
                <a:gd name="connsiteX59" fmla="*/ 31457 w 106069"/>
                <a:gd name="connsiteY59" fmla="*/ 1625 h 169395"/>
                <a:gd name="connsiteX60" fmla="*/ 30885 w 106069"/>
                <a:gd name="connsiteY60" fmla="*/ 1625 h 169395"/>
                <a:gd name="connsiteX61" fmla="*/ 30885 w 106069"/>
                <a:gd name="connsiteY61" fmla="*/ 5149 h 169395"/>
                <a:gd name="connsiteX62" fmla="*/ 32505 w 106069"/>
                <a:gd name="connsiteY62" fmla="*/ 8959 h 169395"/>
                <a:gd name="connsiteX63" fmla="*/ 32505 w 106069"/>
                <a:gd name="connsiteY63" fmla="*/ 10293 h 169395"/>
                <a:gd name="connsiteX64" fmla="*/ 32028 w 106069"/>
                <a:gd name="connsiteY64" fmla="*/ 10293 h 169395"/>
                <a:gd name="connsiteX65" fmla="*/ 29361 w 106069"/>
                <a:gd name="connsiteY65" fmla="*/ 4768 h 169395"/>
                <a:gd name="connsiteX66" fmla="*/ 26694 w 106069"/>
                <a:gd name="connsiteY66" fmla="*/ 2673 h 169395"/>
                <a:gd name="connsiteX67" fmla="*/ 25170 w 106069"/>
                <a:gd name="connsiteY67" fmla="*/ 3244 h 169395"/>
                <a:gd name="connsiteX68" fmla="*/ 25170 w 106069"/>
                <a:gd name="connsiteY68" fmla="*/ 4197 h 169395"/>
                <a:gd name="connsiteX69" fmla="*/ 28123 w 106069"/>
                <a:gd name="connsiteY69" fmla="*/ 7530 h 169395"/>
                <a:gd name="connsiteX70" fmla="*/ 30123 w 106069"/>
                <a:gd name="connsiteY70" fmla="*/ 11721 h 169395"/>
                <a:gd name="connsiteX71" fmla="*/ 28599 w 106069"/>
                <a:gd name="connsiteY71" fmla="*/ 11150 h 169395"/>
                <a:gd name="connsiteX72" fmla="*/ 27456 w 106069"/>
                <a:gd name="connsiteY72" fmla="*/ 9245 h 169395"/>
                <a:gd name="connsiteX73" fmla="*/ 27456 w 106069"/>
                <a:gd name="connsiteY73" fmla="*/ 9245 h 169395"/>
                <a:gd name="connsiteX74" fmla="*/ 27456 w 106069"/>
                <a:gd name="connsiteY74" fmla="*/ 10864 h 169395"/>
                <a:gd name="connsiteX75" fmla="*/ 27456 w 106069"/>
                <a:gd name="connsiteY75" fmla="*/ 12674 h 169395"/>
                <a:gd name="connsiteX76" fmla="*/ 25075 w 106069"/>
                <a:gd name="connsiteY76" fmla="*/ 8007 h 169395"/>
                <a:gd name="connsiteX77" fmla="*/ 20027 w 106069"/>
                <a:gd name="connsiteY77" fmla="*/ 3054 h 169395"/>
                <a:gd name="connsiteX78" fmla="*/ 19170 w 106069"/>
                <a:gd name="connsiteY78" fmla="*/ 3054 h 169395"/>
                <a:gd name="connsiteX79" fmla="*/ 19170 w 106069"/>
                <a:gd name="connsiteY79" fmla="*/ 5244 h 169395"/>
                <a:gd name="connsiteX80" fmla="*/ 20503 w 106069"/>
                <a:gd name="connsiteY80" fmla="*/ 7436 h 169395"/>
                <a:gd name="connsiteX81" fmla="*/ 22313 w 106069"/>
                <a:gd name="connsiteY81" fmla="*/ 10769 h 169395"/>
                <a:gd name="connsiteX82" fmla="*/ 22313 w 106069"/>
                <a:gd name="connsiteY82" fmla="*/ 13817 h 169395"/>
                <a:gd name="connsiteX83" fmla="*/ 20122 w 106069"/>
                <a:gd name="connsiteY83" fmla="*/ 12579 h 169395"/>
                <a:gd name="connsiteX84" fmla="*/ 18408 w 106069"/>
                <a:gd name="connsiteY84" fmla="*/ 9721 h 169395"/>
                <a:gd name="connsiteX85" fmla="*/ 16407 w 106069"/>
                <a:gd name="connsiteY85" fmla="*/ 9721 h 169395"/>
                <a:gd name="connsiteX86" fmla="*/ 16407 w 106069"/>
                <a:gd name="connsiteY86" fmla="*/ 10960 h 169395"/>
                <a:gd name="connsiteX87" fmla="*/ 18027 w 106069"/>
                <a:gd name="connsiteY87" fmla="*/ 13150 h 169395"/>
                <a:gd name="connsiteX88" fmla="*/ 19074 w 106069"/>
                <a:gd name="connsiteY88" fmla="*/ 15722 h 169395"/>
                <a:gd name="connsiteX89" fmla="*/ 18236 w 106069"/>
                <a:gd name="connsiteY89" fmla="*/ 16598 h 169395"/>
                <a:gd name="connsiteX90" fmla="*/ 18027 w 106069"/>
                <a:gd name="connsiteY90" fmla="*/ 16579 h 169395"/>
                <a:gd name="connsiteX91" fmla="*/ 16598 w 106069"/>
                <a:gd name="connsiteY91" fmla="*/ 14960 h 169395"/>
                <a:gd name="connsiteX92" fmla="*/ 14026 w 106069"/>
                <a:gd name="connsiteY92" fmla="*/ 9817 h 169395"/>
                <a:gd name="connsiteX93" fmla="*/ 12597 w 106069"/>
                <a:gd name="connsiteY93" fmla="*/ 7340 h 169395"/>
                <a:gd name="connsiteX94" fmla="*/ 9073 w 106069"/>
                <a:gd name="connsiteY94" fmla="*/ 4768 h 169395"/>
                <a:gd name="connsiteX95" fmla="*/ 7930 w 106069"/>
                <a:gd name="connsiteY95" fmla="*/ 4768 h 169395"/>
                <a:gd name="connsiteX96" fmla="*/ 7930 w 106069"/>
                <a:gd name="connsiteY96" fmla="*/ 6292 h 169395"/>
                <a:gd name="connsiteX97" fmla="*/ 8883 w 106069"/>
                <a:gd name="connsiteY97" fmla="*/ 7340 h 169395"/>
                <a:gd name="connsiteX98" fmla="*/ 11264 w 106069"/>
                <a:gd name="connsiteY98" fmla="*/ 10864 h 169395"/>
                <a:gd name="connsiteX99" fmla="*/ 11264 w 106069"/>
                <a:gd name="connsiteY99" fmla="*/ 12483 h 169395"/>
                <a:gd name="connsiteX100" fmla="*/ 10502 w 106069"/>
                <a:gd name="connsiteY100" fmla="*/ 12483 h 169395"/>
                <a:gd name="connsiteX101" fmla="*/ 8787 w 106069"/>
                <a:gd name="connsiteY101" fmla="*/ 10483 h 169395"/>
                <a:gd name="connsiteX102" fmla="*/ 7263 w 106069"/>
                <a:gd name="connsiteY102" fmla="*/ 8388 h 169395"/>
                <a:gd name="connsiteX103" fmla="*/ 5454 w 106069"/>
                <a:gd name="connsiteY103" fmla="*/ 8388 h 169395"/>
                <a:gd name="connsiteX104" fmla="*/ 5454 w 106069"/>
                <a:gd name="connsiteY104" fmla="*/ 10388 h 169395"/>
                <a:gd name="connsiteX105" fmla="*/ 6787 w 106069"/>
                <a:gd name="connsiteY105" fmla="*/ 11912 h 169395"/>
                <a:gd name="connsiteX106" fmla="*/ 10883 w 106069"/>
                <a:gd name="connsiteY106" fmla="*/ 17055 h 169395"/>
                <a:gd name="connsiteX107" fmla="*/ 10883 w 106069"/>
                <a:gd name="connsiteY107" fmla="*/ 19056 h 169395"/>
                <a:gd name="connsiteX108" fmla="*/ 9930 w 106069"/>
                <a:gd name="connsiteY108" fmla="*/ 19056 h 169395"/>
                <a:gd name="connsiteX109" fmla="*/ 9073 w 106069"/>
                <a:gd name="connsiteY109" fmla="*/ 18008 h 169395"/>
                <a:gd name="connsiteX110" fmla="*/ 7739 w 106069"/>
                <a:gd name="connsiteY110" fmla="*/ 16008 h 169395"/>
                <a:gd name="connsiteX111" fmla="*/ 5835 w 106069"/>
                <a:gd name="connsiteY111" fmla="*/ 14293 h 169395"/>
                <a:gd name="connsiteX112" fmla="*/ 4520 w 106069"/>
                <a:gd name="connsiteY112" fmla="*/ 14979 h 169395"/>
                <a:gd name="connsiteX113" fmla="*/ 4501 w 106069"/>
                <a:gd name="connsiteY113" fmla="*/ 15532 h 169395"/>
                <a:gd name="connsiteX114" fmla="*/ 5835 w 106069"/>
                <a:gd name="connsiteY114" fmla="*/ 17532 h 169395"/>
                <a:gd name="connsiteX115" fmla="*/ 7073 w 106069"/>
                <a:gd name="connsiteY115" fmla="*/ 19151 h 169395"/>
                <a:gd name="connsiteX116" fmla="*/ 7073 w 106069"/>
                <a:gd name="connsiteY116" fmla="*/ 20199 h 169395"/>
                <a:gd name="connsiteX117" fmla="*/ 7073 w 106069"/>
                <a:gd name="connsiteY117" fmla="*/ 20675 h 169395"/>
                <a:gd name="connsiteX118" fmla="*/ 4977 w 106069"/>
                <a:gd name="connsiteY118" fmla="*/ 20675 h 169395"/>
                <a:gd name="connsiteX119" fmla="*/ 3453 w 106069"/>
                <a:gd name="connsiteY119" fmla="*/ 18008 h 169395"/>
                <a:gd name="connsiteX120" fmla="*/ 2025 w 106069"/>
                <a:gd name="connsiteY120" fmla="*/ 15246 h 169395"/>
                <a:gd name="connsiteX121" fmla="*/ 1453 w 106069"/>
                <a:gd name="connsiteY121" fmla="*/ 14674 h 169395"/>
                <a:gd name="connsiteX122" fmla="*/ 501 w 106069"/>
                <a:gd name="connsiteY122" fmla="*/ 15246 h 169395"/>
                <a:gd name="connsiteX123" fmla="*/ 501 w 106069"/>
                <a:gd name="connsiteY123" fmla="*/ 16103 h 169395"/>
                <a:gd name="connsiteX124" fmla="*/ 1739 w 106069"/>
                <a:gd name="connsiteY124" fmla="*/ 19627 h 169395"/>
                <a:gd name="connsiteX125" fmla="*/ 4311 w 106069"/>
                <a:gd name="connsiteY125" fmla="*/ 22389 h 169395"/>
                <a:gd name="connsiteX126" fmla="*/ 4787 w 106069"/>
                <a:gd name="connsiteY126" fmla="*/ 24294 h 169395"/>
                <a:gd name="connsiteX127" fmla="*/ 3549 w 106069"/>
                <a:gd name="connsiteY127" fmla="*/ 24294 h 169395"/>
                <a:gd name="connsiteX128" fmla="*/ 2310 w 106069"/>
                <a:gd name="connsiteY128" fmla="*/ 22771 h 169395"/>
                <a:gd name="connsiteX129" fmla="*/ 1548 w 106069"/>
                <a:gd name="connsiteY129" fmla="*/ 21628 h 169395"/>
                <a:gd name="connsiteX130" fmla="*/ 596 w 106069"/>
                <a:gd name="connsiteY130" fmla="*/ 21056 h 169395"/>
                <a:gd name="connsiteX131" fmla="*/ 120 w 106069"/>
                <a:gd name="connsiteY131" fmla="*/ 23056 h 169395"/>
                <a:gd name="connsiteX132" fmla="*/ 1263 w 106069"/>
                <a:gd name="connsiteY132" fmla="*/ 25437 h 169395"/>
                <a:gd name="connsiteX133" fmla="*/ 1263 w 106069"/>
                <a:gd name="connsiteY133" fmla="*/ 26295 h 169395"/>
                <a:gd name="connsiteX134" fmla="*/ 786 w 106069"/>
                <a:gd name="connsiteY134" fmla="*/ 26295 h 169395"/>
                <a:gd name="connsiteX135" fmla="*/ 1453 w 106069"/>
                <a:gd name="connsiteY135" fmla="*/ 27914 h 169395"/>
                <a:gd name="connsiteX136" fmla="*/ 2977 w 106069"/>
                <a:gd name="connsiteY136" fmla="*/ 39916 h 169395"/>
                <a:gd name="connsiteX137" fmla="*/ 8311 w 106069"/>
                <a:gd name="connsiteY137" fmla="*/ 66300 h 169395"/>
                <a:gd name="connsiteX138" fmla="*/ 13836 w 106069"/>
                <a:gd name="connsiteY138" fmla="*/ 79539 h 169395"/>
                <a:gd name="connsiteX139" fmla="*/ 38791 w 106069"/>
                <a:gd name="connsiteY139" fmla="*/ 144691 h 169395"/>
                <a:gd name="connsiteX140" fmla="*/ 44411 w 106069"/>
                <a:gd name="connsiteY140" fmla="*/ 154216 h 169395"/>
                <a:gd name="connsiteX141" fmla="*/ 47173 w 106069"/>
                <a:gd name="connsiteY141" fmla="*/ 156311 h 169395"/>
                <a:gd name="connsiteX142" fmla="*/ 49364 w 106069"/>
                <a:gd name="connsiteY142" fmla="*/ 160026 h 169395"/>
                <a:gd name="connsiteX143" fmla="*/ 49364 w 106069"/>
                <a:gd name="connsiteY143" fmla="*/ 157549 h 169395"/>
                <a:gd name="connsiteX144" fmla="*/ 49935 w 106069"/>
                <a:gd name="connsiteY144" fmla="*/ 156501 h 169395"/>
                <a:gd name="connsiteX145" fmla="*/ 50888 w 106069"/>
                <a:gd name="connsiteY145" fmla="*/ 161169 h 169395"/>
                <a:gd name="connsiteX146" fmla="*/ 50888 w 106069"/>
                <a:gd name="connsiteY146" fmla="*/ 162788 h 169395"/>
                <a:gd name="connsiteX147" fmla="*/ 51840 w 106069"/>
                <a:gd name="connsiteY147" fmla="*/ 164121 h 169395"/>
                <a:gd name="connsiteX148" fmla="*/ 51840 w 106069"/>
                <a:gd name="connsiteY148" fmla="*/ 164121 h 169395"/>
                <a:gd name="connsiteX149" fmla="*/ 52697 w 106069"/>
                <a:gd name="connsiteY149" fmla="*/ 160883 h 169395"/>
                <a:gd name="connsiteX150" fmla="*/ 52697 w 106069"/>
                <a:gd name="connsiteY150" fmla="*/ 157835 h 169395"/>
                <a:gd name="connsiteX151" fmla="*/ 53745 w 106069"/>
                <a:gd name="connsiteY151" fmla="*/ 164883 h 169395"/>
                <a:gd name="connsiteX152" fmla="*/ 53174 w 106069"/>
                <a:gd name="connsiteY152" fmla="*/ 166789 h 169395"/>
                <a:gd name="connsiteX153" fmla="*/ 53841 w 106069"/>
                <a:gd name="connsiteY153" fmla="*/ 168788 h 169395"/>
                <a:gd name="connsiteX154" fmla="*/ 55269 w 106069"/>
                <a:gd name="connsiteY154" fmla="*/ 168788 h 169395"/>
                <a:gd name="connsiteX155" fmla="*/ 57079 w 106069"/>
                <a:gd name="connsiteY155" fmla="*/ 165170 h 169395"/>
                <a:gd name="connsiteX156" fmla="*/ 56031 w 106069"/>
                <a:gd name="connsiteY156" fmla="*/ 160121 h 169395"/>
                <a:gd name="connsiteX157" fmla="*/ 56031 w 106069"/>
                <a:gd name="connsiteY157" fmla="*/ 158407 h 169395"/>
                <a:gd name="connsiteX158" fmla="*/ 57651 w 106069"/>
                <a:gd name="connsiteY158" fmla="*/ 159359 h 169395"/>
                <a:gd name="connsiteX159" fmla="*/ 58127 w 106069"/>
                <a:gd name="connsiteY159" fmla="*/ 161835 h 169395"/>
                <a:gd name="connsiteX160" fmla="*/ 59175 w 106069"/>
                <a:gd name="connsiteY160" fmla="*/ 163931 h 169395"/>
                <a:gd name="connsiteX161" fmla="*/ 60889 w 106069"/>
                <a:gd name="connsiteY161" fmla="*/ 163074 h 169395"/>
                <a:gd name="connsiteX162" fmla="*/ 60889 w 106069"/>
                <a:gd name="connsiteY162" fmla="*/ 160121 h 169395"/>
                <a:gd name="connsiteX163" fmla="*/ 60889 w 106069"/>
                <a:gd name="connsiteY163" fmla="*/ 158502 h 169395"/>
                <a:gd name="connsiteX164" fmla="*/ 63366 w 106069"/>
                <a:gd name="connsiteY164" fmla="*/ 164217 h 169395"/>
                <a:gd name="connsiteX165" fmla="*/ 63366 w 106069"/>
                <a:gd name="connsiteY165" fmla="*/ 165836 h 169395"/>
                <a:gd name="connsiteX166" fmla="*/ 64318 w 106069"/>
                <a:gd name="connsiteY166" fmla="*/ 166979 h 169395"/>
                <a:gd name="connsiteX167" fmla="*/ 64889 w 106069"/>
                <a:gd name="connsiteY167" fmla="*/ 166979 h 169395"/>
                <a:gd name="connsiteX168" fmla="*/ 65461 w 106069"/>
                <a:gd name="connsiteY168" fmla="*/ 163550 h 169395"/>
                <a:gd name="connsiteX169" fmla="*/ 63842 w 106069"/>
                <a:gd name="connsiteY169" fmla="*/ 159645 h 169395"/>
                <a:gd name="connsiteX170" fmla="*/ 63842 w 106069"/>
                <a:gd name="connsiteY170" fmla="*/ 158311 h 169395"/>
                <a:gd name="connsiteX171" fmla="*/ 63842 w 106069"/>
                <a:gd name="connsiteY171" fmla="*/ 158311 h 169395"/>
                <a:gd name="connsiteX172" fmla="*/ 66509 w 106069"/>
                <a:gd name="connsiteY172" fmla="*/ 163836 h 169395"/>
                <a:gd name="connsiteX173" fmla="*/ 69271 w 106069"/>
                <a:gd name="connsiteY173" fmla="*/ 165931 h 169395"/>
                <a:gd name="connsiteX174" fmla="*/ 70795 w 106069"/>
                <a:gd name="connsiteY174" fmla="*/ 165360 h 169395"/>
                <a:gd name="connsiteX175" fmla="*/ 70319 w 106069"/>
                <a:gd name="connsiteY175" fmla="*/ 164407 h 169395"/>
                <a:gd name="connsiteX176" fmla="*/ 67366 w 106069"/>
                <a:gd name="connsiteY176" fmla="*/ 161073 h 169395"/>
                <a:gd name="connsiteX177" fmla="*/ 65366 w 106069"/>
                <a:gd name="connsiteY177" fmla="*/ 156882 h 169395"/>
                <a:gd name="connsiteX178" fmla="*/ 66795 w 106069"/>
                <a:gd name="connsiteY178" fmla="*/ 157454 h 169395"/>
                <a:gd name="connsiteX179" fmla="*/ 67938 w 106069"/>
                <a:gd name="connsiteY179" fmla="*/ 159359 h 169395"/>
                <a:gd name="connsiteX180" fmla="*/ 67938 w 106069"/>
                <a:gd name="connsiteY180" fmla="*/ 159359 h 169395"/>
                <a:gd name="connsiteX181" fmla="*/ 67938 w 106069"/>
                <a:gd name="connsiteY181" fmla="*/ 157740 h 169395"/>
                <a:gd name="connsiteX182" fmla="*/ 67938 w 106069"/>
                <a:gd name="connsiteY182" fmla="*/ 155930 h 169395"/>
                <a:gd name="connsiteX183" fmla="*/ 70414 w 106069"/>
                <a:gd name="connsiteY183" fmla="*/ 160502 h 169395"/>
                <a:gd name="connsiteX184" fmla="*/ 75367 w 106069"/>
                <a:gd name="connsiteY184" fmla="*/ 165550 h 169395"/>
                <a:gd name="connsiteX185" fmla="*/ 76224 w 106069"/>
                <a:gd name="connsiteY185" fmla="*/ 165550 h 169395"/>
                <a:gd name="connsiteX186" fmla="*/ 76224 w 106069"/>
                <a:gd name="connsiteY186" fmla="*/ 163454 h 169395"/>
                <a:gd name="connsiteX187" fmla="*/ 74891 w 106069"/>
                <a:gd name="connsiteY187" fmla="*/ 161169 h 169395"/>
                <a:gd name="connsiteX188" fmla="*/ 73081 w 106069"/>
                <a:gd name="connsiteY188" fmla="*/ 157930 h 169395"/>
                <a:gd name="connsiteX189" fmla="*/ 73081 w 106069"/>
                <a:gd name="connsiteY189" fmla="*/ 154787 h 169395"/>
                <a:gd name="connsiteX190" fmla="*/ 75367 w 106069"/>
                <a:gd name="connsiteY190" fmla="*/ 156121 h 169395"/>
                <a:gd name="connsiteX191" fmla="*/ 77082 w 106069"/>
                <a:gd name="connsiteY191" fmla="*/ 158883 h 169395"/>
                <a:gd name="connsiteX192" fmla="*/ 79082 w 106069"/>
                <a:gd name="connsiteY192" fmla="*/ 158883 h 169395"/>
                <a:gd name="connsiteX193" fmla="*/ 79082 w 106069"/>
                <a:gd name="connsiteY193" fmla="*/ 157644 h 169395"/>
                <a:gd name="connsiteX194" fmla="*/ 77368 w 106069"/>
                <a:gd name="connsiteY194" fmla="*/ 155454 h 169395"/>
                <a:gd name="connsiteX195" fmla="*/ 76415 w 106069"/>
                <a:gd name="connsiteY195" fmla="*/ 152977 h 169395"/>
                <a:gd name="connsiteX196" fmla="*/ 77148 w 106069"/>
                <a:gd name="connsiteY196" fmla="*/ 152006 h 169395"/>
                <a:gd name="connsiteX197" fmla="*/ 77463 w 106069"/>
                <a:gd name="connsiteY197" fmla="*/ 152025 h 169395"/>
                <a:gd name="connsiteX198" fmla="*/ 78891 w 106069"/>
                <a:gd name="connsiteY198" fmla="*/ 153644 h 169395"/>
                <a:gd name="connsiteX199" fmla="*/ 81558 w 106069"/>
                <a:gd name="connsiteY199" fmla="*/ 158787 h 169395"/>
                <a:gd name="connsiteX200" fmla="*/ 82892 w 106069"/>
                <a:gd name="connsiteY200" fmla="*/ 161264 h 169395"/>
                <a:gd name="connsiteX201" fmla="*/ 84892 w 106069"/>
                <a:gd name="connsiteY201" fmla="*/ 162693 h 169395"/>
                <a:gd name="connsiteX202" fmla="*/ 86035 w 106069"/>
                <a:gd name="connsiteY202" fmla="*/ 162693 h 169395"/>
                <a:gd name="connsiteX203" fmla="*/ 86035 w 106069"/>
                <a:gd name="connsiteY203" fmla="*/ 161169 h 169395"/>
                <a:gd name="connsiteX204" fmla="*/ 85083 w 106069"/>
                <a:gd name="connsiteY204" fmla="*/ 160121 h 169395"/>
                <a:gd name="connsiteX205" fmla="*/ 82606 w 106069"/>
                <a:gd name="connsiteY205" fmla="*/ 156597 h 169395"/>
                <a:gd name="connsiteX206" fmla="*/ 82606 w 106069"/>
                <a:gd name="connsiteY206" fmla="*/ 154978 h 169395"/>
                <a:gd name="connsiteX207" fmla="*/ 83368 w 106069"/>
                <a:gd name="connsiteY207" fmla="*/ 154978 h 169395"/>
                <a:gd name="connsiteX208" fmla="*/ 85083 w 106069"/>
                <a:gd name="connsiteY208" fmla="*/ 156882 h 169395"/>
                <a:gd name="connsiteX209" fmla="*/ 86607 w 106069"/>
                <a:gd name="connsiteY209" fmla="*/ 159073 h 169395"/>
                <a:gd name="connsiteX210" fmla="*/ 88512 w 106069"/>
                <a:gd name="connsiteY210" fmla="*/ 159073 h 169395"/>
                <a:gd name="connsiteX211" fmla="*/ 88512 w 106069"/>
                <a:gd name="connsiteY211" fmla="*/ 157168 h 169395"/>
                <a:gd name="connsiteX212" fmla="*/ 87178 w 106069"/>
                <a:gd name="connsiteY212" fmla="*/ 155645 h 169395"/>
                <a:gd name="connsiteX213" fmla="*/ 83082 w 106069"/>
                <a:gd name="connsiteY213" fmla="*/ 150501 h 169395"/>
                <a:gd name="connsiteX214" fmla="*/ 83082 w 106069"/>
                <a:gd name="connsiteY214" fmla="*/ 148501 h 169395"/>
                <a:gd name="connsiteX215" fmla="*/ 84130 w 106069"/>
                <a:gd name="connsiteY215" fmla="*/ 148501 h 169395"/>
                <a:gd name="connsiteX216" fmla="*/ 84987 w 106069"/>
                <a:gd name="connsiteY216" fmla="*/ 149548 h 169395"/>
                <a:gd name="connsiteX217" fmla="*/ 86321 w 106069"/>
                <a:gd name="connsiteY217" fmla="*/ 151453 h 169395"/>
                <a:gd name="connsiteX218" fmla="*/ 88226 w 106069"/>
                <a:gd name="connsiteY218" fmla="*/ 153168 h 169395"/>
                <a:gd name="connsiteX219" fmla="*/ 89626 w 106069"/>
                <a:gd name="connsiteY219" fmla="*/ 152358 h 169395"/>
                <a:gd name="connsiteX220" fmla="*/ 89655 w 106069"/>
                <a:gd name="connsiteY220" fmla="*/ 151930 h 169395"/>
                <a:gd name="connsiteX221" fmla="*/ 88321 w 106069"/>
                <a:gd name="connsiteY221" fmla="*/ 149929 h 169395"/>
                <a:gd name="connsiteX222" fmla="*/ 87083 w 106069"/>
                <a:gd name="connsiteY222" fmla="*/ 148310 h 169395"/>
                <a:gd name="connsiteX223" fmla="*/ 87083 w 106069"/>
                <a:gd name="connsiteY223" fmla="*/ 147262 h 169395"/>
                <a:gd name="connsiteX224" fmla="*/ 89178 w 106069"/>
                <a:gd name="connsiteY224" fmla="*/ 147262 h 169395"/>
                <a:gd name="connsiteX225" fmla="*/ 90702 w 106069"/>
                <a:gd name="connsiteY225" fmla="*/ 149929 h 169395"/>
                <a:gd name="connsiteX226" fmla="*/ 92131 w 106069"/>
                <a:gd name="connsiteY226" fmla="*/ 152692 h 169395"/>
                <a:gd name="connsiteX227" fmla="*/ 92703 w 106069"/>
                <a:gd name="connsiteY227" fmla="*/ 153168 h 169395"/>
                <a:gd name="connsiteX228" fmla="*/ 93751 w 106069"/>
                <a:gd name="connsiteY228" fmla="*/ 152692 h 169395"/>
                <a:gd name="connsiteX229" fmla="*/ 93751 w 106069"/>
                <a:gd name="connsiteY229" fmla="*/ 151739 h 169395"/>
                <a:gd name="connsiteX230" fmla="*/ 92417 w 106069"/>
                <a:gd name="connsiteY230" fmla="*/ 148310 h 169395"/>
                <a:gd name="connsiteX231" fmla="*/ 89845 w 106069"/>
                <a:gd name="connsiteY231" fmla="*/ 145548 h 169395"/>
                <a:gd name="connsiteX232" fmla="*/ 89369 w 106069"/>
                <a:gd name="connsiteY232" fmla="*/ 143643 h 169395"/>
                <a:gd name="connsiteX233" fmla="*/ 90436 w 106069"/>
                <a:gd name="connsiteY233" fmla="*/ 143471 h 169395"/>
                <a:gd name="connsiteX234" fmla="*/ 90607 w 106069"/>
                <a:gd name="connsiteY234" fmla="*/ 143643 h 169395"/>
                <a:gd name="connsiteX235" fmla="*/ 91845 w 106069"/>
                <a:gd name="connsiteY235" fmla="*/ 145167 h 169395"/>
                <a:gd name="connsiteX236" fmla="*/ 92607 w 106069"/>
                <a:gd name="connsiteY236" fmla="*/ 146310 h 169395"/>
                <a:gd name="connsiteX237" fmla="*/ 93655 w 106069"/>
                <a:gd name="connsiteY237" fmla="*/ 146881 h 169395"/>
                <a:gd name="connsiteX238" fmla="*/ 94131 w 106069"/>
                <a:gd name="connsiteY238" fmla="*/ 144786 h 169395"/>
                <a:gd name="connsiteX239" fmla="*/ 92893 w 106069"/>
                <a:gd name="connsiteY239" fmla="*/ 142500 h 169395"/>
                <a:gd name="connsiteX240" fmla="*/ 93760 w 106069"/>
                <a:gd name="connsiteY240" fmla="*/ 141462 h 169395"/>
                <a:gd name="connsiteX241" fmla="*/ 94512 w 106069"/>
                <a:gd name="connsiteY241" fmla="*/ 141738 h 169395"/>
                <a:gd name="connsiteX242" fmla="*/ 95274 w 106069"/>
                <a:gd name="connsiteY242" fmla="*/ 142785 h 169395"/>
                <a:gd name="connsiteX243" fmla="*/ 97275 w 106069"/>
                <a:gd name="connsiteY243" fmla="*/ 145453 h 169395"/>
                <a:gd name="connsiteX244" fmla="*/ 99751 w 106069"/>
                <a:gd name="connsiteY244" fmla="*/ 146405 h 169395"/>
                <a:gd name="connsiteX245" fmla="*/ 100608 w 106069"/>
                <a:gd name="connsiteY245" fmla="*/ 145357 h 169395"/>
                <a:gd name="connsiteX246" fmla="*/ 100608 w 106069"/>
                <a:gd name="connsiteY246" fmla="*/ 144500 h 169395"/>
                <a:gd name="connsiteX247" fmla="*/ 97941 w 106069"/>
                <a:gd name="connsiteY247" fmla="*/ 141071 h 169395"/>
                <a:gd name="connsiteX248" fmla="*/ 96513 w 106069"/>
                <a:gd name="connsiteY248" fmla="*/ 139452 h 169395"/>
                <a:gd name="connsiteX249" fmla="*/ 96513 w 106069"/>
                <a:gd name="connsiteY249" fmla="*/ 138214 h 169395"/>
                <a:gd name="connsiteX250" fmla="*/ 97465 w 106069"/>
                <a:gd name="connsiteY250" fmla="*/ 138214 h 169395"/>
                <a:gd name="connsiteX251" fmla="*/ 98513 w 106069"/>
                <a:gd name="connsiteY251" fmla="*/ 138214 h 169395"/>
                <a:gd name="connsiteX252" fmla="*/ 98989 w 106069"/>
                <a:gd name="connsiteY252" fmla="*/ 137071 h 169395"/>
                <a:gd name="connsiteX253" fmla="*/ 98989 w 106069"/>
                <a:gd name="connsiteY253" fmla="*/ 135642 h 169395"/>
                <a:gd name="connsiteX254" fmla="*/ 98989 w 106069"/>
                <a:gd name="connsiteY254" fmla="*/ 134594 h 169395"/>
                <a:gd name="connsiteX255" fmla="*/ 99465 w 106069"/>
                <a:gd name="connsiteY255" fmla="*/ 132975 h 169395"/>
                <a:gd name="connsiteX256" fmla="*/ 100513 w 106069"/>
                <a:gd name="connsiteY256" fmla="*/ 133642 h 169395"/>
                <a:gd name="connsiteX257" fmla="*/ 100989 w 106069"/>
                <a:gd name="connsiteY257" fmla="*/ 135070 h 169395"/>
                <a:gd name="connsiteX258" fmla="*/ 100989 w 106069"/>
                <a:gd name="connsiteY258" fmla="*/ 136595 h 169395"/>
                <a:gd name="connsiteX259" fmla="*/ 100989 w 106069"/>
                <a:gd name="connsiteY259" fmla="*/ 136595 h 169395"/>
                <a:gd name="connsiteX260" fmla="*/ 101847 w 106069"/>
                <a:gd name="connsiteY260" fmla="*/ 137547 h 169395"/>
                <a:gd name="connsiteX261" fmla="*/ 102894 w 106069"/>
                <a:gd name="connsiteY261" fmla="*/ 135451 h 169395"/>
                <a:gd name="connsiteX262" fmla="*/ 101942 w 106069"/>
                <a:gd name="connsiteY262" fmla="*/ 132117 h 169395"/>
                <a:gd name="connsiteX263" fmla="*/ 101275 w 106069"/>
                <a:gd name="connsiteY263" fmla="*/ 130594 h 169395"/>
                <a:gd name="connsiteX264" fmla="*/ 101275 w 106069"/>
                <a:gd name="connsiteY264" fmla="*/ 128403 h 169395"/>
                <a:gd name="connsiteX265" fmla="*/ 101275 w 106069"/>
                <a:gd name="connsiteY265" fmla="*/ 128403 h 169395"/>
                <a:gd name="connsiteX266" fmla="*/ 102989 w 106069"/>
                <a:gd name="connsiteY266" fmla="*/ 130308 h 169395"/>
                <a:gd name="connsiteX267" fmla="*/ 103656 w 106069"/>
                <a:gd name="connsiteY267" fmla="*/ 132975 h 169395"/>
                <a:gd name="connsiteX268" fmla="*/ 104895 w 106069"/>
                <a:gd name="connsiteY268" fmla="*/ 135166 h 169395"/>
                <a:gd name="connsiteX269" fmla="*/ 105657 w 106069"/>
                <a:gd name="connsiteY269" fmla="*/ 133546 h 169395"/>
                <a:gd name="connsiteX270" fmla="*/ 105180 w 106069"/>
                <a:gd name="connsiteY270" fmla="*/ 131355 h 169395"/>
                <a:gd name="connsiteX271" fmla="*/ 106038 w 106069"/>
                <a:gd name="connsiteY271" fmla="*/ 129927 h 169395"/>
                <a:gd name="connsiteX272" fmla="*/ 102609 w 106069"/>
                <a:gd name="connsiteY272" fmla="*/ 122688 h 169395"/>
                <a:gd name="connsiteX273" fmla="*/ 96894 w 106069"/>
                <a:gd name="connsiteY273" fmla="*/ 103923 h 169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06069" h="169395">
                  <a:moveTo>
                    <a:pt x="96894" y="103923"/>
                  </a:moveTo>
                  <a:cubicBezTo>
                    <a:pt x="91798" y="87084"/>
                    <a:pt x="84930" y="70833"/>
                    <a:pt x="76415" y="55441"/>
                  </a:cubicBezTo>
                  <a:cubicBezTo>
                    <a:pt x="74043" y="51307"/>
                    <a:pt x="71976" y="47012"/>
                    <a:pt x="70224" y="42582"/>
                  </a:cubicBezTo>
                  <a:cubicBezTo>
                    <a:pt x="68414" y="37820"/>
                    <a:pt x="67461" y="33057"/>
                    <a:pt x="66128" y="28105"/>
                  </a:cubicBezTo>
                  <a:cubicBezTo>
                    <a:pt x="64794" y="23151"/>
                    <a:pt x="63175" y="18580"/>
                    <a:pt x="61556" y="14293"/>
                  </a:cubicBezTo>
                  <a:lnTo>
                    <a:pt x="59746" y="9531"/>
                  </a:lnTo>
                  <a:cubicBezTo>
                    <a:pt x="59746" y="10102"/>
                    <a:pt x="59746" y="10769"/>
                    <a:pt x="59746" y="10864"/>
                  </a:cubicBezTo>
                  <a:cubicBezTo>
                    <a:pt x="59746" y="10960"/>
                    <a:pt x="58984" y="10864"/>
                    <a:pt x="58698" y="10293"/>
                  </a:cubicBezTo>
                  <a:cubicBezTo>
                    <a:pt x="58441" y="9817"/>
                    <a:pt x="58279" y="9302"/>
                    <a:pt x="58222" y="8769"/>
                  </a:cubicBezTo>
                  <a:lnTo>
                    <a:pt x="58222" y="7245"/>
                  </a:lnTo>
                  <a:cubicBezTo>
                    <a:pt x="58222" y="7245"/>
                    <a:pt x="58222" y="7245"/>
                    <a:pt x="58222" y="7245"/>
                  </a:cubicBezTo>
                  <a:cubicBezTo>
                    <a:pt x="58222" y="7245"/>
                    <a:pt x="57651" y="6387"/>
                    <a:pt x="57365" y="6387"/>
                  </a:cubicBezTo>
                  <a:cubicBezTo>
                    <a:pt x="57079" y="6387"/>
                    <a:pt x="56412" y="7340"/>
                    <a:pt x="56412" y="8388"/>
                  </a:cubicBezTo>
                  <a:cubicBezTo>
                    <a:pt x="56365" y="9559"/>
                    <a:pt x="56660" y="10721"/>
                    <a:pt x="57270" y="11721"/>
                  </a:cubicBezTo>
                  <a:cubicBezTo>
                    <a:pt x="57584" y="12217"/>
                    <a:pt x="57813" y="12769"/>
                    <a:pt x="57936" y="13341"/>
                  </a:cubicBezTo>
                  <a:cubicBezTo>
                    <a:pt x="57936" y="14960"/>
                    <a:pt x="57460" y="14674"/>
                    <a:pt x="57936" y="15532"/>
                  </a:cubicBezTo>
                  <a:lnTo>
                    <a:pt x="57936" y="15532"/>
                  </a:lnTo>
                  <a:cubicBezTo>
                    <a:pt x="57174" y="13436"/>
                    <a:pt x="56793" y="14293"/>
                    <a:pt x="56222" y="13626"/>
                  </a:cubicBezTo>
                  <a:cubicBezTo>
                    <a:pt x="55755" y="12779"/>
                    <a:pt x="55527" y="11827"/>
                    <a:pt x="55555" y="10864"/>
                  </a:cubicBezTo>
                  <a:cubicBezTo>
                    <a:pt x="55555" y="9912"/>
                    <a:pt x="54984" y="8769"/>
                    <a:pt x="54317" y="8673"/>
                  </a:cubicBezTo>
                  <a:cubicBezTo>
                    <a:pt x="53650" y="8578"/>
                    <a:pt x="53555" y="9531"/>
                    <a:pt x="53650" y="10293"/>
                  </a:cubicBezTo>
                  <a:cubicBezTo>
                    <a:pt x="53745" y="11054"/>
                    <a:pt x="53650" y="11817"/>
                    <a:pt x="54126" y="12579"/>
                  </a:cubicBezTo>
                  <a:cubicBezTo>
                    <a:pt x="54603" y="13341"/>
                    <a:pt x="54126" y="14103"/>
                    <a:pt x="53269" y="13912"/>
                  </a:cubicBezTo>
                  <a:cubicBezTo>
                    <a:pt x="52412" y="13722"/>
                    <a:pt x="52221" y="12388"/>
                    <a:pt x="52221" y="11436"/>
                  </a:cubicBezTo>
                  <a:lnTo>
                    <a:pt x="52221" y="8197"/>
                  </a:lnTo>
                  <a:cubicBezTo>
                    <a:pt x="52317" y="7626"/>
                    <a:pt x="52317" y="7054"/>
                    <a:pt x="52221" y="6483"/>
                  </a:cubicBezTo>
                  <a:cubicBezTo>
                    <a:pt x="52221" y="5911"/>
                    <a:pt x="51555" y="5340"/>
                    <a:pt x="51078" y="5340"/>
                  </a:cubicBezTo>
                  <a:cubicBezTo>
                    <a:pt x="50602" y="5340"/>
                    <a:pt x="50412" y="6102"/>
                    <a:pt x="50316" y="6769"/>
                  </a:cubicBezTo>
                  <a:cubicBezTo>
                    <a:pt x="50221" y="7721"/>
                    <a:pt x="50221" y="8673"/>
                    <a:pt x="50316" y="9626"/>
                  </a:cubicBezTo>
                  <a:cubicBezTo>
                    <a:pt x="50316" y="10864"/>
                    <a:pt x="50888" y="12388"/>
                    <a:pt x="50316" y="12674"/>
                  </a:cubicBezTo>
                  <a:cubicBezTo>
                    <a:pt x="49745" y="12960"/>
                    <a:pt x="49078" y="12674"/>
                    <a:pt x="48793" y="11531"/>
                  </a:cubicBezTo>
                  <a:cubicBezTo>
                    <a:pt x="48554" y="10788"/>
                    <a:pt x="48554" y="9988"/>
                    <a:pt x="48793" y="9245"/>
                  </a:cubicBezTo>
                  <a:cubicBezTo>
                    <a:pt x="49221" y="8178"/>
                    <a:pt x="49221" y="6978"/>
                    <a:pt x="48793" y="5911"/>
                  </a:cubicBezTo>
                  <a:cubicBezTo>
                    <a:pt x="48354" y="5387"/>
                    <a:pt x="47573" y="5311"/>
                    <a:pt x="47049" y="5750"/>
                  </a:cubicBezTo>
                  <a:cubicBezTo>
                    <a:pt x="46992" y="5797"/>
                    <a:pt x="46935" y="5854"/>
                    <a:pt x="46887" y="5911"/>
                  </a:cubicBezTo>
                  <a:cubicBezTo>
                    <a:pt x="46430" y="6616"/>
                    <a:pt x="46230" y="7454"/>
                    <a:pt x="46316" y="8292"/>
                  </a:cubicBezTo>
                  <a:cubicBezTo>
                    <a:pt x="46268" y="9178"/>
                    <a:pt x="46268" y="10074"/>
                    <a:pt x="46316" y="10960"/>
                  </a:cubicBezTo>
                  <a:cubicBezTo>
                    <a:pt x="46316" y="10960"/>
                    <a:pt x="46316" y="12007"/>
                    <a:pt x="45839" y="12007"/>
                  </a:cubicBezTo>
                  <a:cubicBezTo>
                    <a:pt x="44897" y="10645"/>
                    <a:pt x="44525" y="8969"/>
                    <a:pt x="44792" y="7340"/>
                  </a:cubicBezTo>
                  <a:cubicBezTo>
                    <a:pt x="44887" y="6806"/>
                    <a:pt x="44887" y="6254"/>
                    <a:pt x="44792" y="5721"/>
                  </a:cubicBezTo>
                  <a:cubicBezTo>
                    <a:pt x="44792" y="5149"/>
                    <a:pt x="44316" y="4387"/>
                    <a:pt x="43839" y="4482"/>
                  </a:cubicBezTo>
                  <a:lnTo>
                    <a:pt x="43839" y="4482"/>
                  </a:lnTo>
                  <a:cubicBezTo>
                    <a:pt x="43125" y="5435"/>
                    <a:pt x="42849" y="6645"/>
                    <a:pt x="43077" y="7816"/>
                  </a:cubicBezTo>
                  <a:cubicBezTo>
                    <a:pt x="43354" y="8816"/>
                    <a:pt x="43354" y="9864"/>
                    <a:pt x="43077" y="10864"/>
                  </a:cubicBezTo>
                  <a:cubicBezTo>
                    <a:pt x="41687" y="8788"/>
                    <a:pt x="41268" y="6216"/>
                    <a:pt x="41934" y="3816"/>
                  </a:cubicBezTo>
                  <a:cubicBezTo>
                    <a:pt x="42173" y="3197"/>
                    <a:pt x="42363" y="2558"/>
                    <a:pt x="42506" y="1911"/>
                  </a:cubicBezTo>
                  <a:cubicBezTo>
                    <a:pt x="42554" y="1139"/>
                    <a:pt x="42277" y="377"/>
                    <a:pt x="41744" y="-185"/>
                  </a:cubicBezTo>
                  <a:cubicBezTo>
                    <a:pt x="41344" y="-470"/>
                    <a:pt x="40810" y="-470"/>
                    <a:pt x="40410" y="-185"/>
                  </a:cubicBezTo>
                  <a:cubicBezTo>
                    <a:pt x="39163" y="625"/>
                    <a:pt x="38467" y="2054"/>
                    <a:pt x="38601" y="3530"/>
                  </a:cubicBezTo>
                  <a:cubicBezTo>
                    <a:pt x="38858" y="5235"/>
                    <a:pt x="39239" y="6930"/>
                    <a:pt x="39744" y="8578"/>
                  </a:cubicBezTo>
                  <a:cubicBezTo>
                    <a:pt x="39953" y="9102"/>
                    <a:pt x="39953" y="9674"/>
                    <a:pt x="39744" y="10198"/>
                  </a:cubicBezTo>
                  <a:cubicBezTo>
                    <a:pt x="39268" y="10198"/>
                    <a:pt x="38505" y="10198"/>
                    <a:pt x="38124" y="9245"/>
                  </a:cubicBezTo>
                  <a:cubicBezTo>
                    <a:pt x="37877" y="8473"/>
                    <a:pt x="37715" y="7673"/>
                    <a:pt x="37648" y="6863"/>
                  </a:cubicBezTo>
                  <a:cubicBezTo>
                    <a:pt x="37600" y="6026"/>
                    <a:pt x="37219" y="5235"/>
                    <a:pt x="36601" y="4673"/>
                  </a:cubicBezTo>
                  <a:cubicBezTo>
                    <a:pt x="35934" y="4673"/>
                    <a:pt x="35172" y="4673"/>
                    <a:pt x="34886" y="5626"/>
                  </a:cubicBezTo>
                  <a:cubicBezTo>
                    <a:pt x="34705" y="6569"/>
                    <a:pt x="34705" y="7540"/>
                    <a:pt x="34886" y="8483"/>
                  </a:cubicBezTo>
                  <a:lnTo>
                    <a:pt x="34886" y="10102"/>
                  </a:lnTo>
                  <a:cubicBezTo>
                    <a:pt x="33571" y="8455"/>
                    <a:pt x="32714" y="6483"/>
                    <a:pt x="32409" y="4387"/>
                  </a:cubicBezTo>
                  <a:cubicBezTo>
                    <a:pt x="32495" y="3854"/>
                    <a:pt x="32495" y="3301"/>
                    <a:pt x="32409" y="2768"/>
                  </a:cubicBezTo>
                  <a:cubicBezTo>
                    <a:pt x="32333" y="2235"/>
                    <a:pt x="31962" y="1796"/>
                    <a:pt x="31457" y="1625"/>
                  </a:cubicBezTo>
                  <a:lnTo>
                    <a:pt x="30885" y="1625"/>
                  </a:lnTo>
                  <a:cubicBezTo>
                    <a:pt x="30123" y="2196"/>
                    <a:pt x="30028" y="3816"/>
                    <a:pt x="30885" y="5149"/>
                  </a:cubicBezTo>
                  <a:cubicBezTo>
                    <a:pt x="31324" y="6454"/>
                    <a:pt x="31866" y="7730"/>
                    <a:pt x="32505" y="8959"/>
                  </a:cubicBezTo>
                  <a:cubicBezTo>
                    <a:pt x="32505" y="9531"/>
                    <a:pt x="32505" y="10293"/>
                    <a:pt x="32505" y="10293"/>
                  </a:cubicBezTo>
                  <a:lnTo>
                    <a:pt x="32028" y="10293"/>
                  </a:lnTo>
                  <a:cubicBezTo>
                    <a:pt x="30790" y="8864"/>
                    <a:pt x="30504" y="6387"/>
                    <a:pt x="29361" y="4768"/>
                  </a:cubicBezTo>
                  <a:cubicBezTo>
                    <a:pt x="28666" y="3854"/>
                    <a:pt x="27742" y="3139"/>
                    <a:pt x="26694" y="2673"/>
                  </a:cubicBezTo>
                  <a:cubicBezTo>
                    <a:pt x="26028" y="2673"/>
                    <a:pt x="25075" y="2673"/>
                    <a:pt x="25170" y="3244"/>
                  </a:cubicBezTo>
                  <a:cubicBezTo>
                    <a:pt x="25056" y="3549"/>
                    <a:pt x="25056" y="3892"/>
                    <a:pt x="25170" y="4197"/>
                  </a:cubicBezTo>
                  <a:cubicBezTo>
                    <a:pt x="26028" y="5435"/>
                    <a:pt x="27171" y="6387"/>
                    <a:pt x="28123" y="7530"/>
                  </a:cubicBezTo>
                  <a:cubicBezTo>
                    <a:pt x="29161" y="8721"/>
                    <a:pt x="29857" y="10169"/>
                    <a:pt x="30123" y="11721"/>
                  </a:cubicBezTo>
                  <a:cubicBezTo>
                    <a:pt x="30123" y="12198"/>
                    <a:pt x="29076" y="11721"/>
                    <a:pt x="28599" y="11150"/>
                  </a:cubicBezTo>
                  <a:cubicBezTo>
                    <a:pt x="28257" y="10493"/>
                    <a:pt x="27875" y="9855"/>
                    <a:pt x="27456" y="9245"/>
                  </a:cubicBezTo>
                  <a:lnTo>
                    <a:pt x="27456" y="9245"/>
                  </a:lnTo>
                  <a:cubicBezTo>
                    <a:pt x="26980" y="9245"/>
                    <a:pt x="26980" y="10198"/>
                    <a:pt x="27456" y="10864"/>
                  </a:cubicBezTo>
                  <a:cubicBezTo>
                    <a:pt x="27933" y="11531"/>
                    <a:pt x="27933" y="12388"/>
                    <a:pt x="27456" y="12674"/>
                  </a:cubicBezTo>
                  <a:cubicBezTo>
                    <a:pt x="26333" y="11312"/>
                    <a:pt x="25513" y="9721"/>
                    <a:pt x="25075" y="8007"/>
                  </a:cubicBezTo>
                  <a:cubicBezTo>
                    <a:pt x="24094" y="5768"/>
                    <a:pt x="22284" y="3997"/>
                    <a:pt x="20027" y="3054"/>
                  </a:cubicBezTo>
                  <a:cubicBezTo>
                    <a:pt x="19751" y="2958"/>
                    <a:pt x="19446" y="2958"/>
                    <a:pt x="19170" y="3054"/>
                  </a:cubicBezTo>
                  <a:cubicBezTo>
                    <a:pt x="18598" y="3054"/>
                    <a:pt x="18598" y="4387"/>
                    <a:pt x="19170" y="5244"/>
                  </a:cubicBezTo>
                  <a:cubicBezTo>
                    <a:pt x="19503" y="6035"/>
                    <a:pt x="19951" y="6778"/>
                    <a:pt x="20503" y="7436"/>
                  </a:cubicBezTo>
                  <a:cubicBezTo>
                    <a:pt x="21256" y="8464"/>
                    <a:pt x="21865" y="9578"/>
                    <a:pt x="22313" y="10769"/>
                  </a:cubicBezTo>
                  <a:cubicBezTo>
                    <a:pt x="22789" y="11817"/>
                    <a:pt x="23075" y="13341"/>
                    <a:pt x="22313" y="13817"/>
                  </a:cubicBezTo>
                  <a:cubicBezTo>
                    <a:pt x="21551" y="14293"/>
                    <a:pt x="20694" y="13817"/>
                    <a:pt x="20122" y="12579"/>
                  </a:cubicBezTo>
                  <a:cubicBezTo>
                    <a:pt x="19627" y="11579"/>
                    <a:pt x="19055" y="10626"/>
                    <a:pt x="18408" y="9721"/>
                  </a:cubicBezTo>
                  <a:cubicBezTo>
                    <a:pt x="17646" y="9055"/>
                    <a:pt x="16503" y="8959"/>
                    <a:pt x="16407" y="9721"/>
                  </a:cubicBezTo>
                  <a:cubicBezTo>
                    <a:pt x="16322" y="10131"/>
                    <a:pt x="16322" y="10550"/>
                    <a:pt x="16407" y="10960"/>
                  </a:cubicBezTo>
                  <a:cubicBezTo>
                    <a:pt x="16893" y="11731"/>
                    <a:pt x="17436" y="12455"/>
                    <a:pt x="18027" y="13150"/>
                  </a:cubicBezTo>
                  <a:cubicBezTo>
                    <a:pt x="18655" y="13865"/>
                    <a:pt x="19027" y="14769"/>
                    <a:pt x="19074" y="15722"/>
                  </a:cubicBezTo>
                  <a:cubicBezTo>
                    <a:pt x="19084" y="16198"/>
                    <a:pt x="18712" y="16589"/>
                    <a:pt x="18236" y="16598"/>
                  </a:cubicBezTo>
                  <a:cubicBezTo>
                    <a:pt x="18169" y="16598"/>
                    <a:pt x="18093" y="16598"/>
                    <a:pt x="18027" y="16579"/>
                  </a:cubicBezTo>
                  <a:cubicBezTo>
                    <a:pt x="17455" y="16579"/>
                    <a:pt x="16979" y="15722"/>
                    <a:pt x="16598" y="14960"/>
                  </a:cubicBezTo>
                  <a:lnTo>
                    <a:pt x="14026" y="9817"/>
                  </a:lnTo>
                  <a:cubicBezTo>
                    <a:pt x="13607" y="8959"/>
                    <a:pt x="13131" y="8131"/>
                    <a:pt x="12597" y="7340"/>
                  </a:cubicBezTo>
                  <a:cubicBezTo>
                    <a:pt x="12131" y="5787"/>
                    <a:pt x="10692" y="4740"/>
                    <a:pt x="9073" y="4768"/>
                  </a:cubicBezTo>
                  <a:cubicBezTo>
                    <a:pt x="8730" y="4540"/>
                    <a:pt x="8273" y="4540"/>
                    <a:pt x="7930" y="4768"/>
                  </a:cubicBezTo>
                  <a:cubicBezTo>
                    <a:pt x="7673" y="5244"/>
                    <a:pt x="7673" y="5816"/>
                    <a:pt x="7930" y="6292"/>
                  </a:cubicBezTo>
                  <a:cubicBezTo>
                    <a:pt x="8168" y="6702"/>
                    <a:pt x="8492" y="7064"/>
                    <a:pt x="8883" y="7340"/>
                  </a:cubicBezTo>
                  <a:cubicBezTo>
                    <a:pt x="9892" y="8359"/>
                    <a:pt x="10692" y="9550"/>
                    <a:pt x="11264" y="10864"/>
                  </a:cubicBezTo>
                  <a:cubicBezTo>
                    <a:pt x="11264" y="11436"/>
                    <a:pt x="11740" y="12198"/>
                    <a:pt x="11264" y="12483"/>
                  </a:cubicBezTo>
                  <a:cubicBezTo>
                    <a:pt x="11026" y="12617"/>
                    <a:pt x="10740" y="12617"/>
                    <a:pt x="10502" y="12483"/>
                  </a:cubicBezTo>
                  <a:cubicBezTo>
                    <a:pt x="9740" y="12007"/>
                    <a:pt x="9149" y="11302"/>
                    <a:pt x="8787" y="10483"/>
                  </a:cubicBezTo>
                  <a:cubicBezTo>
                    <a:pt x="8378" y="9721"/>
                    <a:pt x="7863" y="9016"/>
                    <a:pt x="7263" y="8388"/>
                  </a:cubicBezTo>
                  <a:cubicBezTo>
                    <a:pt x="6597" y="7816"/>
                    <a:pt x="5739" y="7721"/>
                    <a:pt x="5454" y="8388"/>
                  </a:cubicBezTo>
                  <a:cubicBezTo>
                    <a:pt x="5187" y="9026"/>
                    <a:pt x="5187" y="9750"/>
                    <a:pt x="5454" y="10388"/>
                  </a:cubicBezTo>
                  <a:cubicBezTo>
                    <a:pt x="5454" y="10960"/>
                    <a:pt x="6406" y="11436"/>
                    <a:pt x="6787" y="11912"/>
                  </a:cubicBezTo>
                  <a:cubicBezTo>
                    <a:pt x="8397" y="13417"/>
                    <a:pt x="9778" y="15151"/>
                    <a:pt x="10883" y="17055"/>
                  </a:cubicBezTo>
                  <a:cubicBezTo>
                    <a:pt x="10883" y="17722"/>
                    <a:pt x="11550" y="18580"/>
                    <a:pt x="10883" y="19056"/>
                  </a:cubicBezTo>
                  <a:cubicBezTo>
                    <a:pt x="10216" y="19532"/>
                    <a:pt x="10311" y="19056"/>
                    <a:pt x="9930" y="19056"/>
                  </a:cubicBezTo>
                  <a:lnTo>
                    <a:pt x="9073" y="18008"/>
                  </a:lnTo>
                  <a:lnTo>
                    <a:pt x="7739" y="16008"/>
                  </a:lnTo>
                  <a:cubicBezTo>
                    <a:pt x="7273" y="15265"/>
                    <a:pt x="6616" y="14674"/>
                    <a:pt x="5835" y="14293"/>
                  </a:cubicBezTo>
                  <a:cubicBezTo>
                    <a:pt x="5282" y="14122"/>
                    <a:pt x="4692" y="14426"/>
                    <a:pt x="4520" y="14979"/>
                  </a:cubicBezTo>
                  <a:cubicBezTo>
                    <a:pt x="4463" y="15160"/>
                    <a:pt x="4463" y="15351"/>
                    <a:pt x="4501" y="15532"/>
                  </a:cubicBezTo>
                  <a:cubicBezTo>
                    <a:pt x="4701" y="16331"/>
                    <a:pt x="5177" y="17037"/>
                    <a:pt x="5835" y="17532"/>
                  </a:cubicBezTo>
                  <a:cubicBezTo>
                    <a:pt x="6301" y="18027"/>
                    <a:pt x="6711" y="18570"/>
                    <a:pt x="7073" y="19151"/>
                  </a:cubicBezTo>
                  <a:cubicBezTo>
                    <a:pt x="7149" y="19494"/>
                    <a:pt x="7149" y="19856"/>
                    <a:pt x="7073" y="20199"/>
                  </a:cubicBezTo>
                  <a:cubicBezTo>
                    <a:pt x="7082" y="20361"/>
                    <a:pt x="7082" y="20513"/>
                    <a:pt x="7073" y="20675"/>
                  </a:cubicBezTo>
                  <a:cubicBezTo>
                    <a:pt x="7073" y="21437"/>
                    <a:pt x="5644" y="21342"/>
                    <a:pt x="4977" y="20675"/>
                  </a:cubicBezTo>
                  <a:cubicBezTo>
                    <a:pt x="4273" y="19913"/>
                    <a:pt x="3749" y="18999"/>
                    <a:pt x="3453" y="18008"/>
                  </a:cubicBezTo>
                  <a:cubicBezTo>
                    <a:pt x="3130" y="17017"/>
                    <a:pt x="2653" y="16084"/>
                    <a:pt x="2025" y="15246"/>
                  </a:cubicBezTo>
                  <a:lnTo>
                    <a:pt x="1453" y="14674"/>
                  </a:lnTo>
                  <a:cubicBezTo>
                    <a:pt x="1044" y="14636"/>
                    <a:pt x="663" y="14874"/>
                    <a:pt x="501" y="15246"/>
                  </a:cubicBezTo>
                  <a:cubicBezTo>
                    <a:pt x="425" y="15532"/>
                    <a:pt x="425" y="15817"/>
                    <a:pt x="501" y="16103"/>
                  </a:cubicBezTo>
                  <a:cubicBezTo>
                    <a:pt x="396" y="17398"/>
                    <a:pt x="843" y="18684"/>
                    <a:pt x="1739" y="19627"/>
                  </a:cubicBezTo>
                  <a:cubicBezTo>
                    <a:pt x="2644" y="20503"/>
                    <a:pt x="3501" y="21428"/>
                    <a:pt x="4311" y="22389"/>
                  </a:cubicBezTo>
                  <a:cubicBezTo>
                    <a:pt x="4739" y="22923"/>
                    <a:pt x="4911" y="23618"/>
                    <a:pt x="4787" y="24294"/>
                  </a:cubicBezTo>
                  <a:cubicBezTo>
                    <a:pt x="4787" y="24866"/>
                    <a:pt x="4025" y="24866"/>
                    <a:pt x="3549" y="24294"/>
                  </a:cubicBezTo>
                  <a:cubicBezTo>
                    <a:pt x="2987" y="23923"/>
                    <a:pt x="2558" y="23399"/>
                    <a:pt x="2310" y="22771"/>
                  </a:cubicBezTo>
                  <a:lnTo>
                    <a:pt x="1548" y="21628"/>
                  </a:lnTo>
                  <a:cubicBezTo>
                    <a:pt x="1329" y="21304"/>
                    <a:pt x="977" y="21104"/>
                    <a:pt x="596" y="21056"/>
                  </a:cubicBezTo>
                  <a:cubicBezTo>
                    <a:pt x="-71" y="21056"/>
                    <a:pt x="-166" y="22199"/>
                    <a:pt x="120" y="23056"/>
                  </a:cubicBezTo>
                  <a:cubicBezTo>
                    <a:pt x="405" y="23914"/>
                    <a:pt x="882" y="24580"/>
                    <a:pt x="1263" y="25437"/>
                  </a:cubicBezTo>
                  <a:cubicBezTo>
                    <a:pt x="1644" y="26295"/>
                    <a:pt x="1263" y="26199"/>
                    <a:pt x="1263" y="26295"/>
                  </a:cubicBezTo>
                  <a:lnTo>
                    <a:pt x="786" y="26295"/>
                  </a:lnTo>
                  <a:lnTo>
                    <a:pt x="1453" y="27914"/>
                  </a:lnTo>
                  <a:cubicBezTo>
                    <a:pt x="2510" y="31829"/>
                    <a:pt x="3025" y="35868"/>
                    <a:pt x="2977" y="39916"/>
                  </a:cubicBezTo>
                  <a:cubicBezTo>
                    <a:pt x="3501" y="48917"/>
                    <a:pt x="5292" y="57803"/>
                    <a:pt x="8311" y="66300"/>
                  </a:cubicBezTo>
                  <a:cubicBezTo>
                    <a:pt x="9930" y="70776"/>
                    <a:pt x="11931" y="75158"/>
                    <a:pt x="13836" y="79539"/>
                  </a:cubicBezTo>
                  <a:cubicBezTo>
                    <a:pt x="23361" y="100780"/>
                    <a:pt x="30314" y="123069"/>
                    <a:pt x="38791" y="144691"/>
                  </a:cubicBezTo>
                  <a:cubicBezTo>
                    <a:pt x="39925" y="148253"/>
                    <a:pt x="41839" y="151501"/>
                    <a:pt x="44411" y="154216"/>
                  </a:cubicBezTo>
                  <a:cubicBezTo>
                    <a:pt x="45392" y="154825"/>
                    <a:pt x="46316" y="155530"/>
                    <a:pt x="47173" y="156311"/>
                  </a:cubicBezTo>
                  <a:cubicBezTo>
                    <a:pt x="48173" y="157368"/>
                    <a:pt x="48926" y="158635"/>
                    <a:pt x="49364" y="160026"/>
                  </a:cubicBezTo>
                  <a:cubicBezTo>
                    <a:pt x="49316" y="159197"/>
                    <a:pt x="49316" y="158378"/>
                    <a:pt x="49364" y="157549"/>
                  </a:cubicBezTo>
                  <a:cubicBezTo>
                    <a:pt x="49364" y="157549"/>
                    <a:pt x="49364" y="156501"/>
                    <a:pt x="49935" y="156501"/>
                  </a:cubicBezTo>
                  <a:cubicBezTo>
                    <a:pt x="50793" y="157892"/>
                    <a:pt x="51126" y="159549"/>
                    <a:pt x="50888" y="161169"/>
                  </a:cubicBezTo>
                  <a:cubicBezTo>
                    <a:pt x="50840" y="161712"/>
                    <a:pt x="50840" y="162245"/>
                    <a:pt x="50888" y="162788"/>
                  </a:cubicBezTo>
                  <a:cubicBezTo>
                    <a:pt x="50888" y="163454"/>
                    <a:pt x="51459" y="164121"/>
                    <a:pt x="51840" y="164121"/>
                  </a:cubicBezTo>
                  <a:lnTo>
                    <a:pt x="51840" y="164121"/>
                  </a:lnTo>
                  <a:cubicBezTo>
                    <a:pt x="52621" y="163236"/>
                    <a:pt x="52945" y="162035"/>
                    <a:pt x="52697" y="160883"/>
                  </a:cubicBezTo>
                  <a:cubicBezTo>
                    <a:pt x="52697" y="159836"/>
                    <a:pt x="52126" y="158502"/>
                    <a:pt x="52697" y="157835"/>
                  </a:cubicBezTo>
                  <a:cubicBezTo>
                    <a:pt x="54022" y="159930"/>
                    <a:pt x="54403" y="162493"/>
                    <a:pt x="53745" y="164883"/>
                  </a:cubicBezTo>
                  <a:cubicBezTo>
                    <a:pt x="53440" y="165483"/>
                    <a:pt x="53250" y="166122"/>
                    <a:pt x="53174" y="166789"/>
                  </a:cubicBezTo>
                  <a:cubicBezTo>
                    <a:pt x="53040" y="167522"/>
                    <a:pt x="53288" y="168284"/>
                    <a:pt x="53841" y="168788"/>
                  </a:cubicBezTo>
                  <a:cubicBezTo>
                    <a:pt x="54279" y="169065"/>
                    <a:pt x="54831" y="169065"/>
                    <a:pt x="55269" y="168788"/>
                  </a:cubicBezTo>
                  <a:cubicBezTo>
                    <a:pt x="56470" y="167989"/>
                    <a:pt x="57155" y="166608"/>
                    <a:pt x="57079" y="165170"/>
                  </a:cubicBezTo>
                  <a:cubicBezTo>
                    <a:pt x="56879" y="163464"/>
                    <a:pt x="56527" y="161769"/>
                    <a:pt x="56031" y="160121"/>
                  </a:cubicBezTo>
                  <a:cubicBezTo>
                    <a:pt x="56031" y="159454"/>
                    <a:pt x="56031" y="158692"/>
                    <a:pt x="56031" y="158407"/>
                  </a:cubicBezTo>
                  <a:cubicBezTo>
                    <a:pt x="56031" y="158121"/>
                    <a:pt x="57270" y="158407"/>
                    <a:pt x="57651" y="159359"/>
                  </a:cubicBezTo>
                  <a:cubicBezTo>
                    <a:pt x="57908" y="160159"/>
                    <a:pt x="58070" y="160997"/>
                    <a:pt x="58127" y="161835"/>
                  </a:cubicBezTo>
                  <a:cubicBezTo>
                    <a:pt x="58165" y="162655"/>
                    <a:pt x="58546" y="163417"/>
                    <a:pt x="59175" y="163931"/>
                  </a:cubicBezTo>
                  <a:cubicBezTo>
                    <a:pt x="59841" y="164503"/>
                    <a:pt x="60699" y="163931"/>
                    <a:pt x="60889" y="163074"/>
                  </a:cubicBezTo>
                  <a:cubicBezTo>
                    <a:pt x="61070" y="162102"/>
                    <a:pt x="61070" y="161092"/>
                    <a:pt x="60889" y="160121"/>
                  </a:cubicBezTo>
                  <a:lnTo>
                    <a:pt x="60889" y="158502"/>
                  </a:lnTo>
                  <a:cubicBezTo>
                    <a:pt x="62242" y="160130"/>
                    <a:pt x="63099" y="162112"/>
                    <a:pt x="63366" y="164217"/>
                  </a:cubicBezTo>
                  <a:cubicBezTo>
                    <a:pt x="63318" y="164760"/>
                    <a:pt x="63318" y="165293"/>
                    <a:pt x="63366" y="165836"/>
                  </a:cubicBezTo>
                  <a:cubicBezTo>
                    <a:pt x="63366" y="166407"/>
                    <a:pt x="63842" y="166884"/>
                    <a:pt x="64318" y="166979"/>
                  </a:cubicBezTo>
                  <a:cubicBezTo>
                    <a:pt x="64499" y="167065"/>
                    <a:pt x="64709" y="167065"/>
                    <a:pt x="64889" y="166979"/>
                  </a:cubicBezTo>
                  <a:cubicBezTo>
                    <a:pt x="65747" y="166407"/>
                    <a:pt x="65842" y="164883"/>
                    <a:pt x="65461" y="163550"/>
                  </a:cubicBezTo>
                  <a:cubicBezTo>
                    <a:pt x="65023" y="162207"/>
                    <a:pt x="64480" y="160902"/>
                    <a:pt x="63842" y="159645"/>
                  </a:cubicBezTo>
                  <a:cubicBezTo>
                    <a:pt x="63842" y="159073"/>
                    <a:pt x="63842" y="158311"/>
                    <a:pt x="63842" y="158311"/>
                  </a:cubicBezTo>
                  <a:lnTo>
                    <a:pt x="63842" y="158311"/>
                  </a:lnTo>
                  <a:cubicBezTo>
                    <a:pt x="65176" y="159740"/>
                    <a:pt x="65366" y="162217"/>
                    <a:pt x="66509" y="163836"/>
                  </a:cubicBezTo>
                  <a:cubicBezTo>
                    <a:pt x="67242" y="164750"/>
                    <a:pt x="68195" y="165474"/>
                    <a:pt x="69271" y="165931"/>
                  </a:cubicBezTo>
                  <a:cubicBezTo>
                    <a:pt x="69938" y="165931"/>
                    <a:pt x="70890" y="165931"/>
                    <a:pt x="70795" y="165360"/>
                  </a:cubicBezTo>
                  <a:cubicBezTo>
                    <a:pt x="70700" y="165017"/>
                    <a:pt x="70538" y="164693"/>
                    <a:pt x="70319" y="164407"/>
                  </a:cubicBezTo>
                  <a:lnTo>
                    <a:pt x="67366" y="161073"/>
                  </a:lnTo>
                  <a:cubicBezTo>
                    <a:pt x="66261" y="159930"/>
                    <a:pt x="65556" y="158464"/>
                    <a:pt x="65366" y="156882"/>
                  </a:cubicBezTo>
                  <a:cubicBezTo>
                    <a:pt x="65366" y="156882"/>
                    <a:pt x="66414" y="156882"/>
                    <a:pt x="66795" y="157454"/>
                  </a:cubicBezTo>
                  <a:cubicBezTo>
                    <a:pt x="67176" y="158026"/>
                    <a:pt x="67461" y="158787"/>
                    <a:pt x="67938" y="159359"/>
                  </a:cubicBezTo>
                  <a:lnTo>
                    <a:pt x="67938" y="159359"/>
                  </a:lnTo>
                  <a:cubicBezTo>
                    <a:pt x="68509" y="159359"/>
                    <a:pt x="68509" y="158407"/>
                    <a:pt x="67938" y="157740"/>
                  </a:cubicBezTo>
                  <a:cubicBezTo>
                    <a:pt x="67366" y="157073"/>
                    <a:pt x="67938" y="156121"/>
                    <a:pt x="67938" y="155930"/>
                  </a:cubicBezTo>
                  <a:cubicBezTo>
                    <a:pt x="69062" y="157273"/>
                    <a:pt x="69900" y="158826"/>
                    <a:pt x="70414" y="160502"/>
                  </a:cubicBezTo>
                  <a:cubicBezTo>
                    <a:pt x="71291" y="162798"/>
                    <a:pt x="73091" y="164627"/>
                    <a:pt x="75367" y="165550"/>
                  </a:cubicBezTo>
                  <a:lnTo>
                    <a:pt x="76224" y="165550"/>
                  </a:lnTo>
                  <a:cubicBezTo>
                    <a:pt x="76891" y="165550"/>
                    <a:pt x="76891" y="164312"/>
                    <a:pt x="76224" y="163454"/>
                  </a:cubicBezTo>
                  <a:cubicBezTo>
                    <a:pt x="75872" y="162645"/>
                    <a:pt x="75424" y="161874"/>
                    <a:pt x="74891" y="161169"/>
                  </a:cubicBezTo>
                  <a:cubicBezTo>
                    <a:pt x="74138" y="160178"/>
                    <a:pt x="73529" y="159093"/>
                    <a:pt x="73081" y="157930"/>
                  </a:cubicBezTo>
                  <a:cubicBezTo>
                    <a:pt x="72605" y="156787"/>
                    <a:pt x="72319" y="155358"/>
                    <a:pt x="73081" y="154787"/>
                  </a:cubicBezTo>
                  <a:cubicBezTo>
                    <a:pt x="73843" y="154216"/>
                    <a:pt x="74796" y="154787"/>
                    <a:pt x="75367" y="156121"/>
                  </a:cubicBezTo>
                  <a:cubicBezTo>
                    <a:pt x="75843" y="157092"/>
                    <a:pt x="76425" y="158016"/>
                    <a:pt x="77082" y="158883"/>
                  </a:cubicBezTo>
                  <a:cubicBezTo>
                    <a:pt x="77748" y="159645"/>
                    <a:pt x="78987" y="159645"/>
                    <a:pt x="79082" y="158883"/>
                  </a:cubicBezTo>
                  <a:cubicBezTo>
                    <a:pt x="79168" y="158473"/>
                    <a:pt x="79168" y="158054"/>
                    <a:pt x="79082" y="157644"/>
                  </a:cubicBezTo>
                  <a:cubicBezTo>
                    <a:pt x="78606" y="156882"/>
                    <a:pt x="77939" y="156216"/>
                    <a:pt x="77368" y="155454"/>
                  </a:cubicBezTo>
                  <a:cubicBezTo>
                    <a:pt x="76777" y="154759"/>
                    <a:pt x="76443" y="153892"/>
                    <a:pt x="76415" y="152977"/>
                  </a:cubicBezTo>
                  <a:cubicBezTo>
                    <a:pt x="76348" y="152510"/>
                    <a:pt x="76672" y="152073"/>
                    <a:pt x="77148" y="152006"/>
                  </a:cubicBezTo>
                  <a:cubicBezTo>
                    <a:pt x="77253" y="151996"/>
                    <a:pt x="77358" y="151996"/>
                    <a:pt x="77463" y="152025"/>
                  </a:cubicBezTo>
                  <a:cubicBezTo>
                    <a:pt x="78034" y="152025"/>
                    <a:pt x="78510" y="152882"/>
                    <a:pt x="78891" y="153644"/>
                  </a:cubicBezTo>
                  <a:lnTo>
                    <a:pt x="81558" y="158787"/>
                  </a:lnTo>
                  <a:cubicBezTo>
                    <a:pt x="81949" y="159645"/>
                    <a:pt x="82387" y="160473"/>
                    <a:pt x="82892" y="161264"/>
                  </a:cubicBezTo>
                  <a:cubicBezTo>
                    <a:pt x="83387" y="161940"/>
                    <a:pt x="84092" y="162445"/>
                    <a:pt x="84892" y="162693"/>
                  </a:cubicBezTo>
                  <a:cubicBezTo>
                    <a:pt x="85245" y="162893"/>
                    <a:pt x="85683" y="162893"/>
                    <a:pt x="86035" y="162693"/>
                  </a:cubicBezTo>
                  <a:cubicBezTo>
                    <a:pt x="86273" y="162217"/>
                    <a:pt x="86273" y="161645"/>
                    <a:pt x="86035" y="161169"/>
                  </a:cubicBezTo>
                  <a:cubicBezTo>
                    <a:pt x="85826" y="160740"/>
                    <a:pt x="85492" y="160378"/>
                    <a:pt x="85083" y="160121"/>
                  </a:cubicBezTo>
                  <a:cubicBezTo>
                    <a:pt x="84073" y="159083"/>
                    <a:pt x="83244" y="157892"/>
                    <a:pt x="82606" y="156597"/>
                  </a:cubicBezTo>
                  <a:cubicBezTo>
                    <a:pt x="82606" y="156025"/>
                    <a:pt x="82606" y="155263"/>
                    <a:pt x="82606" y="154978"/>
                  </a:cubicBezTo>
                  <a:cubicBezTo>
                    <a:pt x="82844" y="154844"/>
                    <a:pt x="83130" y="154844"/>
                    <a:pt x="83368" y="154978"/>
                  </a:cubicBezTo>
                  <a:cubicBezTo>
                    <a:pt x="84083" y="155473"/>
                    <a:pt x="84664" y="156121"/>
                    <a:pt x="85083" y="156882"/>
                  </a:cubicBezTo>
                  <a:cubicBezTo>
                    <a:pt x="85511" y="157664"/>
                    <a:pt x="86026" y="158397"/>
                    <a:pt x="86607" y="159073"/>
                  </a:cubicBezTo>
                  <a:cubicBezTo>
                    <a:pt x="87273" y="159645"/>
                    <a:pt x="88131" y="159645"/>
                    <a:pt x="88512" y="159073"/>
                  </a:cubicBezTo>
                  <a:cubicBezTo>
                    <a:pt x="88778" y="158464"/>
                    <a:pt x="88778" y="157778"/>
                    <a:pt x="88512" y="157168"/>
                  </a:cubicBezTo>
                  <a:cubicBezTo>
                    <a:pt x="88140" y="156597"/>
                    <a:pt x="87692" y="156082"/>
                    <a:pt x="87178" y="155645"/>
                  </a:cubicBezTo>
                  <a:cubicBezTo>
                    <a:pt x="85587" y="154120"/>
                    <a:pt x="84206" y="152396"/>
                    <a:pt x="83082" y="150501"/>
                  </a:cubicBezTo>
                  <a:cubicBezTo>
                    <a:pt x="83082" y="149834"/>
                    <a:pt x="82416" y="148977"/>
                    <a:pt x="83082" y="148501"/>
                  </a:cubicBezTo>
                  <a:cubicBezTo>
                    <a:pt x="83749" y="148024"/>
                    <a:pt x="83749" y="148501"/>
                    <a:pt x="84130" y="148501"/>
                  </a:cubicBezTo>
                  <a:lnTo>
                    <a:pt x="84987" y="149548"/>
                  </a:lnTo>
                  <a:lnTo>
                    <a:pt x="86321" y="151453"/>
                  </a:lnTo>
                  <a:cubicBezTo>
                    <a:pt x="86778" y="152196"/>
                    <a:pt x="87445" y="152787"/>
                    <a:pt x="88226" y="153168"/>
                  </a:cubicBezTo>
                  <a:cubicBezTo>
                    <a:pt x="88835" y="153330"/>
                    <a:pt x="89464" y="152968"/>
                    <a:pt x="89626" y="152358"/>
                  </a:cubicBezTo>
                  <a:cubicBezTo>
                    <a:pt x="89664" y="152215"/>
                    <a:pt x="89674" y="152073"/>
                    <a:pt x="89655" y="151930"/>
                  </a:cubicBezTo>
                  <a:cubicBezTo>
                    <a:pt x="89436" y="151139"/>
                    <a:pt x="88969" y="150444"/>
                    <a:pt x="88321" y="149929"/>
                  </a:cubicBezTo>
                  <a:cubicBezTo>
                    <a:pt x="87826" y="149453"/>
                    <a:pt x="87407" y="148910"/>
                    <a:pt x="87083" y="148310"/>
                  </a:cubicBezTo>
                  <a:cubicBezTo>
                    <a:pt x="86988" y="147967"/>
                    <a:pt x="86988" y="147605"/>
                    <a:pt x="87083" y="147262"/>
                  </a:cubicBezTo>
                  <a:cubicBezTo>
                    <a:pt x="87083" y="146500"/>
                    <a:pt x="88512" y="146691"/>
                    <a:pt x="89178" y="147262"/>
                  </a:cubicBezTo>
                  <a:cubicBezTo>
                    <a:pt x="89883" y="148024"/>
                    <a:pt x="90407" y="148939"/>
                    <a:pt x="90702" y="149929"/>
                  </a:cubicBezTo>
                  <a:cubicBezTo>
                    <a:pt x="91026" y="150920"/>
                    <a:pt x="91502" y="151853"/>
                    <a:pt x="92131" y="152692"/>
                  </a:cubicBezTo>
                  <a:cubicBezTo>
                    <a:pt x="92131" y="152692"/>
                    <a:pt x="92131" y="153168"/>
                    <a:pt x="92703" y="153168"/>
                  </a:cubicBezTo>
                  <a:cubicBezTo>
                    <a:pt x="93274" y="153168"/>
                    <a:pt x="93464" y="153168"/>
                    <a:pt x="93751" y="152692"/>
                  </a:cubicBezTo>
                  <a:cubicBezTo>
                    <a:pt x="93807" y="152377"/>
                    <a:pt x="93807" y="152053"/>
                    <a:pt x="93751" y="151739"/>
                  </a:cubicBezTo>
                  <a:cubicBezTo>
                    <a:pt x="93817" y="150463"/>
                    <a:pt x="93331" y="149205"/>
                    <a:pt x="92417" y="148310"/>
                  </a:cubicBezTo>
                  <a:cubicBezTo>
                    <a:pt x="91512" y="147434"/>
                    <a:pt x="90655" y="146510"/>
                    <a:pt x="89845" y="145548"/>
                  </a:cubicBezTo>
                  <a:cubicBezTo>
                    <a:pt x="89416" y="145014"/>
                    <a:pt x="89245" y="144319"/>
                    <a:pt x="89369" y="143643"/>
                  </a:cubicBezTo>
                  <a:cubicBezTo>
                    <a:pt x="89616" y="143300"/>
                    <a:pt x="90093" y="143224"/>
                    <a:pt x="90436" y="143471"/>
                  </a:cubicBezTo>
                  <a:cubicBezTo>
                    <a:pt x="90502" y="143519"/>
                    <a:pt x="90559" y="143576"/>
                    <a:pt x="90607" y="143643"/>
                  </a:cubicBezTo>
                  <a:cubicBezTo>
                    <a:pt x="91188" y="143986"/>
                    <a:pt x="91626" y="144528"/>
                    <a:pt x="91845" y="145167"/>
                  </a:cubicBezTo>
                  <a:lnTo>
                    <a:pt x="92607" y="146310"/>
                  </a:lnTo>
                  <a:cubicBezTo>
                    <a:pt x="92874" y="146624"/>
                    <a:pt x="93246" y="146833"/>
                    <a:pt x="93655" y="146881"/>
                  </a:cubicBezTo>
                  <a:cubicBezTo>
                    <a:pt x="94322" y="146881"/>
                    <a:pt x="94417" y="145643"/>
                    <a:pt x="94131" y="144786"/>
                  </a:cubicBezTo>
                  <a:cubicBezTo>
                    <a:pt x="93846" y="143928"/>
                    <a:pt x="93274" y="143262"/>
                    <a:pt x="92893" y="142500"/>
                  </a:cubicBezTo>
                  <a:cubicBezTo>
                    <a:pt x="92846" y="141976"/>
                    <a:pt x="93236" y="141509"/>
                    <a:pt x="93760" y="141462"/>
                  </a:cubicBezTo>
                  <a:cubicBezTo>
                    <a:pt x="94036" y="141442"/>
                    <a:pt x="94312" y="141538"/>
                    <a:pt x="94512" y="141738"/>
                  </a:cubicBezTo>
                  <a:cubicBezTo>
                    <a:pt x="94817" y="142042"/>
                    <a:pt x="95074" y="142395"/>
                    <a:pt x="95274" y="142785"/>
                  </a:cubicBezTo>
                  <a:cubicBezTo>
                    <a:pt x="95827" y="143748"/>
                    <a:pt x="96503" y="144643"/>
                    <a:pt x="97275" y="145453"/>
                  </a:cubicBezTo>
                  <a:cubicBezTo>
                    <a:pt x="97856" y="146205"/>
                    <a:pt x="98808" y="146567"/>
                    <a:pt x="99751" y="146405"/>
                  </a:cubicBezTo>
                  <a:cubicBezTo>
                    <a:pt x="100256" y="146310"/>
                    <a:pt x="100618" y="145872"/>
                    <a:pt x="100608" y="145357"/>
                  </a:cubicBezTo>
                  <a:cubicBezTo>
                    <a:pt x="100656" y="145071"/>
                    <a:pt x="100656" y="144786"/>
                    <a:pt x="100608" y="144500"/>
                  </a:cubicBezTo>
                  <a:cubicBezTo>
                    <a:pt x="99999" y="143167"/>
                    <a:pt x="99084" y="141995"/>
                    <a:pt x="97941" y="141071"/>
                  </a:cubicBezTo>
                  <a:cubicBezTo>
                    <a:pt x="97389" y="140595"/>
                    <a:pt x="96913" y="140052"/>
                    <a:pt x="96513" y="139452"/>
                  </a:cubicBezTo>
                  <a:cubicBezTo>
                    <a:pt x="96322" y="139061"/>
                    <a:pt x="96322" y="138604"/>
                    <a:pt x="96513" y="138214"/>
                  </a:cubicBezTo>
                  <a:cubicBezTo>
                    <a:pt x="96513" y="138214"/>
                    <a:pt x="97084" y="138214"/>
                    <a:pt x="97465" y="138214"/>
                  </a:cubicBezTo>
                  <a:cubicBezTo>
                    <a:pt x="97808" y="138328"/>
                    <a:pt x="98170" y="138328"/>
                    <a:pt x="98513" y="138214"/>
                  </a:cubicBezTo>
                  <a:cubicBezTo>
                    <a:pt x="98513" y="138214"/>
                    <a:pt x="98989" y="137547"/>
                    <a:pt x="98989" y="137071"/>
                  </a:cubicBezTo>
                  <a:cubicBezTo>
                    <a:pt x="99037" y="136595"/>
                    <a:pt x="99037" y="136118"/>
                    <a:pt x="98989" y="135642"/>
                  </a:cubicBezTo>
                  <a:lnTo>
                    <a:pt x="98989" y="134594"/>
                  </a:lnTo>
                  <a:cubicBezTo>
                    <a:pt x="98989" y="133927"/>
                    <a:pt x="98989" y="133165"/>
                    <a:pt x="99465" y="132975"/>
                  </a:cubicBezTo>
                  <a:cubicBezTo>
                    <a:pt x="99942" y="132784"/>
                    <a:pt x="100227" y="132975"/>
                    <a:pt x="100513" y="133642"/>
                  </a:cubicBezTo>
                  <a:cubicBezTo>
                    <a:pt x="100770" y="134080"/>
                    <a:pt x="100932" y="134566"/>
                    <a:pt x="100989" y="135070"/>
                  </a:cubicBezTo>
                  <a:cubicBezTo>
                    <a:pt x="100932" y="135575"/>
                    <a:pt x="100932" y="136089"/>
                    <a:pt x="100989" y="136595"/>
                  </a:cubicBezTo>
                  <a:cubicBezTo>
                    <a:pt x="100989" y="136595"/>
                    <a:pt x="100989" y="136595"/>
                    <a:pt x="100989" y="136595"/>
                  </a:cubicBezTo>
                  <a:cubicBezTo>
                    <a:pt x="100989" y="136595"/>
                    <a:pt x="101561" y="137451"/>
                    <a:pt x="101847" y="137547"/>
                  </a:cubicBezTo>
                  <a:cubicBezTo>
                    <a:pt x="102132" y="137642"/>
                    <a:pt x="102799" y="136595"/>
                    <a:pt x="102894" y="135451"/>
                  </a:cubicBezTo>
                  <a:cubicBezTo>
                    <a:pt x="102894" y="134270"/>
                    <a:pt x="102561" y="133117"/>
                    <a:pt x="101942" y="132117"/>
                  </a:cubicBezTo>
                  <a:cubicBezTo>
                    <a:pt x="101637" y="131651"/>
                    <a:pt x="101418" y="131137"/>
                    <a:pt x="101275" y="130594"/>
                  </a:cubicBezTo>
                  <a:cubicBezTo>
                    <a:pt x="101275" y="128879"/>
                    <a:pt x="101275" y="129165"/>
                    <a:pt x="101275" y="128403"/>
                  </a:cubicBezTo>
                  <a:lnTo>
                    <a:pt x="101275" y="128403"/>
                  </a:lnTo>
                  <a:cubicBezTo>
                    <a:pt x="102132" y="130403"/>
                    <a:pt x="102513" y="129546"/>
                    <a:pt x="102989" y="130308"/>
                  </a:cubicBezTo>
                  <a:cubicBezTo>
                    <a:pt x="103466" y="131118"/>
                    <a:pt x="103694" y="132041"/>
                    <a:pt x="103656" y="132975"/>
                  </a:cubicBezTo>
                  <a:cubicBezTo>
                    <a:pt x="103656" y="133927"/>
                    <a:pt x="104228" y="135166"/>
                    <a:pt x="104895" y="135166"/>
                  </a:cubicBezTo>
                  <a:cubicBezTo>
                    <a:pt x="105561" y="135166"/>
                    <a:pt x="105752" y="134308"/>
                    <a:pt x="105657" y="133546"/>
                  </a:cubicBezTo>
                  <a:cubicBezTo>
                    <a:pt x="105561" y="132784"/>
                    <a:pt x="105180" y="132022"/>
                    <a:pt x="105180" y="131355"/>
                  </a:cubicBezTo>
                  <a:cubicBezTo>
                    <a:pt x="105180" y="130688"/>
                    <a:pt x="105180" y="129736"/>
                    <a:pt x="106038" y="129927"/>
                  </a:cubicBezTo>
                  <a:cubicBezTo>
                    <a:pt x="104799" y="127546"/>
                    <a:pt x="103656" y="125164"/>
                    <a:pt x="102609" y="122688"/>
                  </a:cubicBezTo>
                  <a:cubicBezTo>
                    <a:pt x="100322" y="116554"/>
                    <a:pt x="98408" y="110286"/>
                    <a:pt x="96894" y="10392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8" name="Freeform: Shape 1107">
              <a:extLst>
                <a:ext uri="{FF2B5EF4-FFF2-40B4-BE49-F238E27FC236}">
                  <a16:creationId xmlns:a16="http://schemas.microsoft.com/office/drawing/2014/main" xmlns="" id="{476897EC-1013-8D6E-FAC6-CFF6AD80F5C6}"/>
                </a:ext>
              </a:extLst>
            </p:cNvPr>
            <p:cNvSpPr/>
            <p:nvPr/>
          </p:nvSpPr>
          <p:spPr>
            <a:xfrm>
              <a:off x="6381463" y="4492097"/>
              <a:ext cx="117919" cy="168735"/>
            </a:xfrm>
            <a:custGeom>
              <a:avLst/>
              <a:gdLst>
                <a:gd name="connsiteX0" fmla="*/ 61118 w 117919"/>
                <a:gd name="connsiteY0" fmla="*/ 9495 h 168735"/>
                <a:gd name="connsiteX1" fmla="*/ 61118 w 117919"/>
                <a:gd name="connsiteY1" fmla="*/ 9495 h 168735"/>
                <a:gd name="connsiteX2" fmla="*/ 60070 w 117919"/>
                <a:gd name="connsiteY2" fmla="*/ 9019 h 168735"/>
                <a:gd name="connsiteX3" fmla="*/ 59404 w 117919"/>
                <a:gd name="connsiteY3" fmla="*/ 7590 h 168735"/>
                <a:gd name="connsiteX4" fmla="*/ 58928 w 117919"/>
                <a:gd name="connsiteY4" fmla="*/ 6161 h 168735"/>
                <a:gd name="connsiteX5" fmla="*/ 58928 w 117919"/>
                <a:gd name="connsiteY5" fmla="*/ 5685 h 168735"/>
                <a:gd name="connsiteX6" fmla="*/ 58070 w 117919"/>
                <a:gd name="connsiteY6" fmla="*/ 4923 h 168735"/>
                <a:gd name="connsiteX7" fmla="*/ 57308 w 117919"/>
                <a:gd name="connsiteY7" fmla="*/ 7018 h 168735"/>
                <a:gd name="connsiteX8" fmla="*/ 58546 w 117919"/>
                <a:gd name="connsiteY8" fmla="*/ 10162 h 168735"/>
                <a:gd name="connsiteX9" fmla="*/ 59404 w 117919"/>
                <a:gd name="connsiteY9" fmla="*/ 11686 h 168735"/>
                <a:gd name="connsiteX10" fmla="*/ 59404 w 117919"/>
                <a:gd name="connsiteY10" fmla="*/ 13877 h 168735"/>
                <a:gd name="connsiteX11" fmla="*/ 59404 w 117919"/>
                <a:gd name="connsiteY11" fmla="*/ 13877 h 168735"/>
                <a:gd name="connsiteX12" fmla="*/ 57403 w 117919"/>
                <a:gd name="connsiteY12" fmla="*/ 12162 h 168735"/>
                <a:gd name="connsiteX13" fmla="*/ 56451 w 117919"/>
                <a:gd name="connsiteY13" fmla="*/ 9495 h 168735"/>
                <a:gd name="connsiteX14" fmla="*/ 54927 w 117919"/>
                <a:gd name="connsiteY14" fmla="*/ 7495 h 168735"/>
                <a:gd name="connsiteX15" fmla="*/ 54451 w 117919"/>
                <a:gd name="connsiteY15" fmla="*/ 9114 h 168735"/>
                <a:gd name="connsiteX16" fmla="*/ 55213 w 117919"/>
                <a:gd name="connsiteY16" fmla="*/ 11305 h 168735"/>
                <a:gd name="connsiteX17" fmla="*/ 54641 w 117919"/>
                <a:gd name="connsiteY17" fmla="*/ 12829 h 168735"/>
                <a:gd name="connsiteX18" fmla="*/ 53308 w 117919"/>
                <a:gd name="connsiteY18" fmla="*/ 10448 h 168735"/>
                <a:gd name="connsiteX19" fmla="*/ 52736 w 117919"/>
                <a:gd name="connsiteY19" fmla="*/ 7209 h 168735"/>
                <a:gd name="connsiteX20" fmla="*/ 52260 w 117919"/>
                <a:gd name="connsiteY20" fmla="*/ 5590 h 168735"/>
                <a:gd name="connsiteX21" fmla="*/ 51022 w 117919"/>
                <a:gd name="connsiteY21" fmla="*/ 4637 h 168735"/>
                <a:gd name="connsiteX22" fmla="*/ 50450 w 117919"/>
                <a:gd name="connsiteY22" fmla="*/ 6066 h 168735"/>
                <a:gd name="connsiteX23" fmla="*/ 51022 w 117919"/>
                <a:gd name="connsiteY23" fmla="*/ 8924 h 168735"/>
                <a:gd name="connsiteX24" fmla="*/ 51022 w 117919"/>
                <a:gd name="connsiteY24" fmla="*/ 11972 h 168735"/>
                <a:gd name="connsiteX25" fmla="*/ 49403 w 117919"/>
                <a:gd name="connsiteY25" fmla="*/ 10924 h 168735"/>
                <a:gd name="connsiteX26" fmla="*/ 49403 w 117919"/>
                <a:gd name="connsiteY26" fmla="*/ 8638 h 168735"/>
                <a:gd name="connsiteX27" fmla="*/ 48831 w 117919"/>
                <a:gd name="connsiteY27" fmla="*/ 5399 h 168735"/>
                <a:gd name="connsiteX28" fmla="*/ 47088 w 117919"/>
                <a:gd name="connsiteY28" fmla="*/ 5237 h 168735"/>
                <a:gd name="connsiteX29" fmla="*/ 46926 w 117919"/>
                <a:gd name="connsiteY29" fmla="*/ 5399 h 168735"/>
                <a:gd name="connsiteX30" fmla="*/ 46926 w 117919"/>
                <a:gd name="connsiteY30" fmla="*/ 7781 h 168735"/>
                <a:gd name="connsiteX31" fmla="*/ 47497 w 117919"/>
                <a:gd name="connsiteY31" fmla="*/ 10448 h 168735"/>
                <a:gd name="connsiteX32" fmla="*/ 47497 w 117919"/>
                <a:gd name="connsiteY32" fmla="*/ 11591 h 168735"/>
                <a:gd name="connsiteX33" fmla="*/ 45973 w 117919"/>
                <a:gd name="connsiteY33" fmla="*/ 7018 h 168735"/>
                <a:gd name="connsiteX34" fmla="*/ 45973 w 117919"/>
                <a:gd name="connsiteY34" fmla="*/ 5399 h 168735"/>
                <a:gd name="connsiteX35" fmla="*/ 44926 w 117919"/>
                <a:gd name="connsiteY35" fmla="*/ 4256 h 168735"/>
                <a:gd name="connsiteX36" fmla="*/ 44926 w 117919"/>
                <a:gd name="connsiteY36" fmla="*/ 4256 h 168735"/>
                <a:gd name="connsiteX37" fmla="*/ 44926 w 117919"/>
                <a:gd name="connsiteY37" fmla="*/ 7495 h 168735"/>
                <a:gd name="connsiteX38" fmla="*/ 45497 w 117919"/>
                <a:gd name="connsiteY38" fmla="*/ 10543 h 168735"/>
                <a:gd name="connsiteX39" fmla="*/ 43497 w 117919"/>
                <a:gd name="connsiteY39" fmla="*/ 3685 h 168735"/>
                <a:gd name="connsiteX40" fmla="*/ 43497 w 117919"/>
                <a:gd name="connsiteY40" fmla="*/ 1780 h 168735"/>
                <a:gd name="connsiteX41" fmla="*/ 42545 w 117919"/>
                <a:gd name="connsiteY41" fmla="*/ -221 h 168735"/>
                <a:gd name="connsiteX42" fmla="*/ 41211 w 117919"/>
                <a:gd name="connsiteY42" fmla="*/ -221 h 168735"/>
                <a:gd name="connsiteX43" fmla="*/ 39973 w 117919"/>
                <a:gd name="connsiteY43" fmla="*/ 3590 h 168735"/>
                <a:gd name="connsiteX44" fmla="*/ 41687 w 117919"/>
                <a:gd name="connsiteY44" fmla="*/ 8447 h 168735"/>
                <a:gd name="connsiteX45" fmla="*/ 41687 w 117919"/>
                <a:gd name="connsiteY45" fmla="*/ 10066 h 168735"/>
                <a:gd name="connsiteX46" fmla="*/ 39973 w 117919"/>
                <a:gd name="connsiteY46" fmla="*/ 9304 h 168735"/>
                <a:gd name="connsiteX47" fmla="*/ 39211 w 117919"/>
                <a:gd name="connsiteY47" fmla="*/ 7018 h 168735"/>
                <a:gd name="connsiteX48" fmla="*/ 37972 w 117919"/>
                <a:gd name="connsiteY48" fmla="*/ 4923 h 168735"/>
                <a:gd name="connsiteX49" fmla="*/ 36448 w 117919"/>
                <a:gd name="connsiteY49" fmla="*/ 6066 h 168735"/>
                <a:gd name="connsiteX50" fmla="*/ 37020 w 117919"/>
                <a:gd name="connsiteY50" fmla="*/ 8828 h 168735"/>
                <a:gd name="connsiteX51" fmla="*/ 37591 w 117919"/>
                <a:gd name="connsiteY51" fmla="*/ 10448 h 168735"/>
                <a:gd name="connsiteX52" fmla="*/ 34448 w 117919"/>
                <a:gd name="connsiteY52" fmla="*/ 5113 h 168735"/>
                <a:gd name="connsiteX53" fmla="*/ 33972 w 117919"/>
                <a:gd name="connsiteY53" fmla="*/ 3494 h 168735"/>
                <a:gd name="connsiteX54" fmla="*/ 31362 w 117919"/>
                <a:gd name="connsiteY54" fmla="*/ 2847 h 168735"/>
                <a:gd name="connsiteX55" fmla="*/ 31114 w 117919"/>
                <a:gd name="connsiteY55" fmla="*/ 3018 h 168735"/>
                <a:gd name="connsiteX56" fmla="*/ 30543 w 117919"/>
                <a:gd name="connsiteY56" fmla="*/ 3018 h 168735"/>
                <a:gd name="connsiteX57" fmla="*/ 30543 w 117919"/>
                <a:gd name="connsiteY57" fmla="*/ 6447 h 168735"/>
                <a:gd name="connsiteX58" fmla="*/ 32638 w 117919"/>
                <a:gd name="connsiteY58" fmla="*/ 10162 h 168735"/>
                <a:gd name="connsiteX59" fmla="*/ 32638 w 117919"/>
                <a:gd name="connsiteY59" fmla="*/ 11495 h 168735"/>
                <a:gd name="connsiteX60" fmla="*/ 32162 w 117919"/>
                <a:gd name="connsiteY60" fmla="*/ 11495 h 168735"/>
                <a:gd name="connsiteX61" fmla="*/ 28828 w 117919"/>
                <a:gd name="connsiteY61" fmla="*/ 6257 h 168735"/>
                <a:gd name="connsiteX62" fmla="*/ 25971 w 117919"/>
                <a:gd name="connsiteY62" fmla="*/ 4542 h 168735"/>
                <a:gd name="connsiteX63" fmla="*/ 24637 w 117919"/>
                <a:gd name="connsiteY63" fmla="*/ 5209 h 168735"/>
                <a:gd name="connsiteX64" fmla="*/ 25114 w 117919"/>
                <a:gd name="connsiteY64" fmla="*/ 6066 h 168735"/>
                <a:gd name="connsiteX65" fmla="*/ 28447 w 117919"/>
                <a:gd name="connsiteY65" fmla="*/ 9114 h 168735"/>
                <a:gd name="connsiteX66" fmla="*/ 30829 w 117919"/>
                <a:gd name="connsiteY66" fmla="*/ 13019 h 168735"/>
                <a:gd name="connsiteX67" fmla="*/ 29400 w 117919"/>
                <a:gd name="connsiteY67" fmla="*/ 13019 h 168735"/>
                <a:gd name="connsiteX68" fmla="*/ 28066 w 117919"/>
                <a:gd name="connsiteY68" fmla="*/ 11305 h 168735"/>
                <a:gd name="connsiteX69" fmla="*/ 28066 w 117919"/>
                <a:gd name="connsiteY69" fmla="*/ 11305 h 168735"/>
                <a:gd name="connsiteX70" fmla="*/ 28066 w 117919"/>
                <a:gd name="connsiteY70" fmla="*/ 12924 h 168735"/>
                <a:gd name="connsiteX71" fmla="*/ 28066 w 117919"/>
                <a:gd name="connsiteY71" fmla="*/ 14734 h 168735"/>
                <a:gd name="connsiteX72" fmla="*/ 25209 w 117919"/>
                <a:gd name="connsiteY72" fmla="*/ 10352 h 168735"/>
                <a:gd name="connsiteX73" fmla="*/ 19780 w 117919"/>
                <a:gd name="connsiteY73" fmla="*/ 5971 h 168735"/>
                <a:gd name="connsiteX74" fmla="*/ 19018 w 117919"/>
                <a:gd name="connsiteY74" fmla="*/ 5971 h 168735"/>
                <a:gd name="connsiteX75" fmla="*/ 19018 w 117919"/>
                <a:gd name="connsiteY75" fmla="*/ 8161 h 168735"/>
                <a:gd name="connsiteX76" fmla="*/ 20637 w 117919"/>
                <a:gd name="connsiteY76" fmla="*/ 10257 h 168735"/>
                <a:gd name="connsiteX77" fmla="*/ 22732 w 117919"/>
                <a:gd name="connsiteY77" fmla="*/ 13305 h 168735"/>
                <a:gd name="connsiteX78" fmla="*/ 23209 w 117919"/>
                <a:gd name="connsiteY78" fmla="*/ 16353 h 168735"/>
                <a:gd name="connsiteX79" fmla="*/ 20828 w 117919"/>
                <a:gd name="connsiteY79" fmla="*/ 15305 h 168735"/>
                <a:gd name="connsiteX80" fmla="*/ 18827 w 117919"/>
                <a:gd name="connsiteY80" fmla="*/ 12638 h 168735"/>
                <a:gd name="connsiteX81" fmla="*/ 17017 w 117919"/>
                <a:gd name="connsiteY81" fmla="*/ 13115 h 168735"/>
                <a:gd name="connsiteX82" fmla="*/ 17494 w 117919"/>
                <a:gd name="connsiteY82" fmla="*/ 14257 h 168735"/>
                <a:gd name="connsiteX83" fmla="*/ 19303 w 117919"/>
                <a:gd name="connsiteY83" fmla="*/ 16258 h 168735"/>
                <a:gd name="connsiteX84" fmla="*/ 20637 w 117919"/>
                <a:gd name="connsiteY84" fmla="*/ 18735 h 168735"/>
                <a:gd name="connsiteX85" fmla="*/ 19780 w 117919"/>
                <a:gd name="connsiteY85" fmla="*/ 19782 h 168735"/>
                <a:gd name="connsiteX86" fmla="*/ 18161 w 117919"/>
                <a:gd name="connsiteY86" fmla="*/ 18258 h 168735"/>
                <a:gd name="connsiteX87" fmla="*/ 15017 w 117919"/>
                <a:gd name="connsiteY87" fmla="*/ 13401 h 168735"/>
                <a:gd name="connsiteX88" fmla="*/ 13303 w 117919"/>
                <a:gd name="connsiteY88" fmla="*/ 11114 h 168735"/>
                <a:gd name="connsiteX89" fmla="*/ 11303 w 117919"/>
                <a:gd name="connsiteY89" fmla="*/ 9781 h 168735"/>
                <a:gd name="connsiteX90" fmla="*/ 10159 w 117919"/>
                <a:gd name="connsiteY90" fmla="*/ 9781 h 168735"/>
                <a:gd name="connsiteX91" fmla="*/ 10159 w 117919"/>
                <a:gd name="connsiteY91" fmla="*/ 11209 h 168735"/>
                <a:gd name="connsiteX92" fmla="*/ 11112 w 117919"/>
                <a:gd name="connsiteY92" fmla="*/ 12257 h 168735"/>
                <a:gd name="connsiteX93" fmla="*/ 13874 w 117919"/>
                <a:gd name="connsiteY93" fmla="*/ 15496 h 168735"/>
                <a:gd name="connsiteX94" fmla="*/ 13874 w 117919"/>
                <a:gd name="connsiteY94" fmla="*/ 17115 h 168735"/>
                <a:gd name="connsiteX95" fmla="*/ 13112 w 117919"/>
                <a:gd name="connsiteY95" fmla="*/ 17115 h 168735"/>
                <a:gd name="connsiteX96" fmla="*/ 11207 w 117919"/>
                <a:gd name="connsiteY96" fmla="*/ 15400 h 168735"/>
                <a:gd name="connsiteX97" fmla="*/ 9493 w 117919"/>
                <a:gd name="connsiteY97" fmla="*/ 13401 h 168735"/>
                <a:gd name="connsiteX98" fmla="*/ 7778 w 117919"/>
                <a:gd name="connsiteY98" fmla="*/ 13401 h 168735"/>
                <a:gd name="connsiteX99" fmla="*/ 8254 w 117919"/>
                <a:gd name="connsiteY99" fmla="*/ 15305 h 168735"/>
                <a:gd name="connsiteX100" fmla="*/ 9778 w 117919"/>
                <a:gd name="connsiteY100" fmla="*/ 16639 h 168735"/>
                <a:gd name="connsiteX101" fmla="*/ 14255 w 117919"/>
                <a:gd name="connsiteY101" fmla="*/ 21401 h 168735"/>
                <a:gd name="connsiteX102" fmla="*/ 14827 w 117919"/>
                <a:gd name="connsiteY102" fmla="*/ 23306 h 168735"/>
                <a:gd name="connsiteX103" fmla="*/ 13874 w 117919"/>
                <a:gd name="connsiteY103" fmla="*/ 23306 h 168735"/>
                <a:gd name="connsiteX104" fmla="*/ 12922 w 117919"/>
                <a:gd name="connsiteY104" fmla="*/ 22259 h 168735"/>
                <a:gd name="connsiteX105" fmla="*/ 11398 w 117919"/>
                <a:gd name="connsiteY105" fmla="*/ 20449 h 168735"/>
                <a:gd name="connsiteX106" fmla="*/ 9397 w 117919"/>
                <a:gd name="connsiteY106" fmla="*/ 18925 h 168735"/>
                <a:gd name="connsiteX107" fmla="*/ 8140 w 117919"/>
                <a:gd name="connsiteY107" fmla="*/ 19706 h 168735"/>
                <a:gd name="connsiteX108" fmla="*/ 8159 w 117919"/>
                <a:gd name="connsiteY108" fmla="*/ 20258 h 168735"/>
                <a:gd name="connsiteX109" fmla="*/ 9683 w 117919"/>
                <a:gd name="connsiteY109" fmla="*/ 22163 h 168735"/>
                <a:gd name="connsiteX110" fmla="*/ 11112 w 117919"/>
                <a:gd name="connsiteY110" fmla="*/ 23687 h 168735"/>
                <a:gd name="connsiteX111" fmla="*/ 11588 w 117919"/>
                <a:gd name="connsiteY111" fmla="*/ 24640 h 168735"/>
                <a:gd name="connsiteX112" fmla="*/ 11588 w 117919"/>
                <a:gd name="connsiteY112" fmla="*/ 25211 h 168735"/>
                <a:gd name="connsiteX113" fmla="*/ 9588 w 117919"/>
                <a:gd name="connsiteY113" fmla="*/ 25211 h 168735"/>
                <a:gd name="connsiteX114" fmla="*/ 7778 w 117919"/>
                <a:gd name="connsiteY114" fmla="*/ 22640 h 168735"/>
                <a:gd name="connsiteX115" fmla="*/ 6064 w 117919"/>
                <a:gd name="connsiteY115" fmla="*/ 19973 h 168735"/>
                <a:gd name="connsiteX116" fmla="*/ 5492 w 117919"/>
                <a:gd name="connsiteY116" fmla="*/ 19973 h 168735"/>
                <a:gd name="connsiteX117" fmla="*/ 4540 w 117919"/>
                <a:gd name="connsiteY117" fmla="*/ 20544 h 168735"/>
                <a:gd name="connsiteX118" fmla="*/ 4540 w 117919"/>
                <a:gd name="connsiteY118" fmla="*/ 21497 h 168735"/>
                <a:gd name="connsiteX119" fmla="*/ 6254 w 117919"/>
                <a:gd name="connsiteY119" fmla="*/ 24830 h 168735"/>
                <a:gd name="connsiteX120" fmla="*/ 9016 w 117919"/>
                <a:gd name="connsiteY120" fmla="*/ 27307 h 168735"/>
                <a:gd name="connsiteX121" fmla="*/ 9778 w 117919"/>
                <a:gd name="connsiteY121" fmla="*/ 29116 h 168735"/>
                <a:gd name="connsiteX122" fmla="*/ 8445 w 117919"/>
                <a:gd name="connsiteY122" fmla="*/ 29116 h 168735"/>
                <a:gd name="connsiteX123" fmla="*/ 7111 w 117919"/>
                <a:gd name="connsiteY123" fmla="*/ 27688 h 168735"/>
                <a:gd name="connsiteX124" fmla="*/ 6254 w 117919"/>
                <a:gd name="connsiteY124" fmla="*/ 26640 h 168735"/>
                <a:gd name="connsiteX125" fmla="*/ 5206 w 117919"/>
                <a:gd name="connsiteY125" fmla="*/ 26640 h 168735"/>
                <a:gd name="connsiteX126" fmla="*/ 5206 w 117919"/>
                <a:gd name="connsiteY126" fmla="*/ 28640 h 168735"/>
                <a:gd name="connsiteX127" fmla="*/ 6635 w 117919"/>
                <a:gd name="connsiteY127" fmla="*/ 30926 h 168735"/>
                <a:gd name="connsiteX128" fmla="*/ 6635 w 117919"/>
                <a:gd name="connsiteY128" fmla="*/ 31784 h 168735"/>
                <a:gd name="connsiteX129" fmla="*/ 5587 w 117919"/>
                <a:gd name="connsiteY129" fmla="*/ 31784 h 168735"/>
                <a:gd name="connsiteX130" fmla="*/ 4635 w 117919"/>
                <a:gd name="connsiteY130" fmla="*/ 30831 h 168735"/>
                <a:gd name="connsiteX131" fmla="*/ 2444 w 117919"/>
                <a:gd name="connsiteY131" fmla="*/ 28354 h 168735"/>
                <a:gd name="connsiteX132" fmla="*/ -32 w 117919"/>
                <a:gd name="connsiteY132" fmla="*/ 27497 h 168735"/>
                <a:gd name="connsiteX133" fmla="*/ 2158 w 117919"/>
                <a:gd name="connsiteY133" fmla="*/ 32451 h 168735"/>
                <a:gd name="connsiteX134" fmla="*/ 2158 w 117919"/>
                <a:gd name="connsiteY134" fmla="*/ 32451 h 168735"/>
                <a:gd name="connsiteX135" fmla="*/ 3778 w 117919"/>
                <a:gd name="connsiteY135" fmla="*/ 33974 h 168735"/>
                <a:gd name="connsiteX136" fmla="*/ 3778 w 117919"/>
                <a:gd name="connsiteY136" fmla="*/ 35213 h 168735"/>
                <a:gd name="connsiteX137" fmla="*/ 3111 w 117919"/>
                <a:gd name="connsiteY137" fmla="*/ 35213 h 168735"/>
                <a:gd name="connsiteX138" fmla="*/ 3873 w 117919"/>
                <a:gd name="connsiteY138" fmla="*/ 36832 h 168735"/>
                <a:gd name="connsiteX139" fmla="*/ 52927 w 117919"/>
                <a:gd name="connsiteY139" fmla="*/ 143131 h 168735"/>
                <a:gd name="connsiteX140" fmla="*/ 58928 w 117919"/>
                <a:gd name="connsiteY140" fmla="*/ 155037 h 168735"/>
                <a:gd name="connsiteX141" fmla="*/ 59404 w 117919"/>
                <a:gd name="connsiteY141" fmla="*/ 155037 h 168735"/>
                <a:gd name="connsiteX142" fmla="*/ 60737 w 117919"/>
                <a:gd name="connsiteY142" fmla="*/ 157419 h 168735"/>
                <a:gd name="connsiteX143" fmla="*/ 60737 w 117919"/>
                <a:gd name="connsiteY143" fmla="*/ 158275 h 168735"/>
                <a:gd name="connsiteX144" fmla="*/ 63309 w 117919"/>
                <a:gd name="connsiteY144" fmla="*/ 161704 h 168735"/>
                <a:gd name="connsiteX145" fmla="*/ 63309 w 117919"/>
                <a:gd name="connsiteY145" fmla="*/ 159038 h 168735"/>
                <a:gd name="connsiteX146" fmla="*/ 63309 w 117919"/>
                <a:gd name="connsiteY146" fmla="*/ 155894 h 168735"/>
                <a:gd name="connsiteX147" fmla="*/ 64928 w 117919"/>
                <a:gd name="connsiteY147" fmla="*/ 156942 h 168735"/>
                <a:gd name="connsiteX148" fmla="*/ 64928 w 117919"/>
                <a:gd name="connsiteY148" fmla="*/ 159228 h 168735"/>
                <a:gd name="connsiteX149" fmla="*/ 65404 w 117919"/>
                <a:gd name="connsiteY149" fmla="*/ 162466 h 168735"/>
                <a:gd name="connsiteX150" fmla="*/ 67290 w 117919"/>
                <a:gd name="connsiteY150" fmla="*/ 162581 h 168735"/>
                <a:gd name="connsiteX151" fmla="*/ 67405 w 117919"/>
                <a:gd name="connsiteY151" fmla="*/ 162466 h 168735"/>
                <a:gd name="connsiteX152" fmla="*/ 67405 w 117919"/>
                <a:gd name="connsiteY152" fmla="*/ 160085 h 168735"/>
                <a:gd name="connsiteX153" fmla="*/ 67405 w 117919"/>
                <a:gd name="connsiteY153" fmla="*/ 157323 h 168735"/>
                <a:gd name="connsiteX154" fmla="*/ 67405 w 117919"/>
                <a:gd name="connsiteY154" fmla="*/ 156276 h 168735"/>
                <a:gd name="connsiteX155" fmla="*/ 68833 w 117919"/>
                <a:gd name="connsiteY155" fmla="*/ 160847 h 168735"/>
                <a:gd name="connsiteX156" fmla="*/ 68833 w 117919"/>
                <a:gd name="connsiteY156" fmla="*/ 162466 h 168735"/>
                <a:gd name="connsiteX157" fmla="*/ 69881 w 117919"/>
                <a:gd name="connsiteY157" fmla="*/ 163609 h 168735"/>
                <a:gd name="connsiteX158" fmla="*/ 69881 w 117919"/>
                <a:gd name="connsiteY158" fmla="*/ 163609 h 168735"/>
                <a:gd name="connsiteX159" fmla="*/ 70453 w 117919"/>
                <a:gd name="connsiteY159" fmla="*/ 160276 h 168735"/>
                <a:gd name="connsiteX160" fmla="*/ 69976 w 117919"/>
                <a:gd name="connsiteY160" fmla="*/ 157228 h 168735"/>
                <a:gd name="connsiteX161" fmla="*/ 71786 w 117919"/>
                <a:gd name="connsiteY161" fmla="*/ 164181 h 168735"/>
                <a:gd name="connsiteX162" fmla="*/ 71310 w 117919"/>
                <a:gd name="connsiteY162" fmla="*/ 166181 h 168735"/>
                <a:gd name="connsiteX163" fmla="*/ 72262 w 117919"/>
                <a:gd name="connsiteY163" fmla="*/ 168086 h 168735"/>
                <a:gd name="connsiteX164" fmla="*/ 73691 w 117919"/>
                <a:gd name="connsiteY164" fmla="*/ 168086 h 168735"/>
                <a:gd name="connsiteX165" fmla="*/ 75120 w 117919"/>
                <a:gd name="connsiteY165" fmla="*/ 164276 h 168735"/>
                <a:gd name="connsiteX166" fmla="*/ 73596 w 117919"/>
                <a:gd name="connsiteY166" fmla="*/ 159323 h 168735"/>
                <a:gd name="connsiteX167" fmla="*/ 73596 w 117919"/>
                <a:gd name="connsiteY167" fmla="*/ 157609 h 168735"/>
                <a:gd name="connsiteX168" fmla="*/ 75311 w 117919"/>
                <a:gd name="connsiteY168" fmla="*/ 158466 h 168735"/>
                <a:gd name="connsiteX169" fmla="*/ 75977 w 117919"/>
                <a:gd name="connsiteY169" fmla="*/ 160847 h 168735"/>
                <a:gd name="connsiteX170" fmla="*/ 77215 w 117919"/>
                <a:gd name="connsiteY170" fmla="*/ 162848 h 168735"/>
                <a:gd name="connsiteX171" fmla="*/ 78930 w 117919"/>
                <a:gd name="connsiteY171" fmla="*/ 161704 h 168735"/>
                <a:gd name="connsiteX172" fmla="*/ 78454 w 117919"/>
                <a:gd name="connsiteY172" fmla="*/ 158847 h 168735"/>
                <a:gd name="connsiteX173" fmla="*/ 78454 w 117919"/>
                <a:gd name="connsiteY173" fmla="*/ 157323 h 168735"/>
                <a:gd name="connsiteX174" fmla="*/ 81406 w 117919"/>
                <a:gd name="connsiteY174" fmla="*/ 162657 h 168735"/>
                <a:gd name="connsiteX175" fmla="*/ 81883 w 117919"/>
                <a:gd name="connsiteY175" fmla="*/ 164276 h 168735"/>
                <a:gd name="connsiteX176" fmla="*/ 83026 w 117919"/>
                <a:gd name="connsiteY176" fmla="*/ 165324 h 168735"/>
                <a:gd name="connsiteX177" fmla="*/ 83502 w 117919"/>
                <a:gd name="connsiteY177" fmla="*/ 165324 h 168735"/>
                <a:gd name="connsiteX178" fmla="*/ 83502 w 117919"/>
                <a:gd name="connsiteY178" fmla="*/ 161800 h 168735"/>
                <a:gd name="connsiteX179" fmla="*/ 81502 w 117919"/>
                <a:gd name="connsiteY179" fmla="*/ 158085 h 168735"/>
                <a:gd name="connsiteX180" fmla="*/ 81502 w 117919"/>
                <a:gd name="connsiteY180" fmla="*/ 156752 h 168735"/>
                <a:gd name="connsiteX181" fmla="*/ 82073 w 117919"/>
                <a:gd name="connsiteY181" fmla="*/ 156752 h 168735"/>
                <a:gd name="connsiteX182" fmla="*/ 85312 w 117919"/>
                <a:gd name="connsiteY182" fmla="*/ 161990 h 168735"/>
                <a:gd name="connsiteX183" fmla="*/ 88264 w 117919"/>
                <a:gd name="connsiteY183" fmla="*/ 163705 h 168735"/>
                <a:gd name="connsiteX184" fmla="*/ 89788 w 117919"/>
                <a:gd name="connsiteY184" fmla="*/ 162943 h 168735"/>
                <a:gd name="connsiteX185" fmla="*/ 89217 w 117919"/>
                <a:gd name="connsiteY185" fmla="*/ 162086 h 168735"/>
                <a:gd name="connsiteX186" fmla="*/ 85883 w 117919"/>
                <a:gd name="connsiteY186" fmla="*/ 159133 h 168735"/>
                <a:gd name="connsiteX187" fmla="*/ 83407 w 117919"/>
                <a:gd name="connsiteY187" fmla="*/ 155132 h 168735"/>
                <a:gd name="connsiteX188" fmla="*/ 85026 w 117919"/>
                <a:gd name="connsiteY188" fmla="*/ 155132 h 168735"/>
                <a:gd name="connsiteX189" fmla="*/ 86359 w 117919"/>
                <a:gd name="connsiteY189" fmla="*/ 156942 h 168735"/>
                <a:gd name="connsiteX190" fmla="*/ 86359 w 117919"/>
                <a:gd name="connsiteY190" fmla="*/ 156942 h 168735"/>
                <a:gd name="connsiteX191" fmla="*/ 86359 w 117919"/>
                <a:gd name="connsiteY191" fmla="*/ 155323 h 168735"/>
                <a:gd name="connsiteX192" fmla="*/ 86359 w 117919"/>
                <a:gd name="connsiteY192" fmla="*/ 153513 h 168735"/>
                <a:gd name="connsiteX193" fmla="*/ 89217 w 117919"/>
                <a:gd name="connsiteY193" fmla="*/ 157895 h 168735"/>
                <a:gd name="connsiteX194" fmla="*/ 94837 w 117919"/>
                <a:gd name="connsiteY194" fmla="*/ 162276 h 168735"/>
                <a:gd name="connsiteX195" fmla="*/ 95694 w 117919"/>
                <a:gd name="connsiteY195" fmla="*/ 162276 h 168735"/>
                <a:gd name="connsiteX196" fmla="*/ 95694 w 117919"/>
                <a:gd name="connsiteY196" fmla="*/ 160181 h 168735"/>
                <a:gd name="connsiteX197" fmla="*/ 94074 w 117919"/>
                <a:gd name="connsiteY197" fmla="*/ 158085 h 168735"/>
                <a:gd name="connsiteX198" fmla="*/ 91884 w 117919"/>
                <a:gd name="connsiteY198" fmla="*/ 155037 h 168735"/>
                <a:gd name="connsiteX199" fmla="*/ 91884 w 117919"/>
                <a:gd name="connsiteY199" fmla="*/ 151894 h 168735"/>
                <a:gd name="connsiteX200" fmla="*/ 94265 w 117919"/>
                <a:gd name="connsiteY200" fmla="*/ 152941 h 168735"/>
                <a:gd name="connsiteX201" fmla="*/ 96361 w 117919"/>
                <a:gd name="connsiteY201" fmla="*/ 155513 h 168735"/>
                <a:gd name="connsiteX202" fmla="*/ 98266 w 117919"/>
                <a:gd name="connsiteY202" fmla="*/ 154942 h 168735"/>
                <a:gd name="connsiteX203" fmla="*/ 97789 w 117919"/>
                <a:gd name="connsiteY203" fmla="*/ 153799 h 168735"/>
                <a:gd name="connsiteX204" fmla="*/ 95884 w 117919"/>
                <a:gd name="connsiteY204" fmla="*/ 151799 h 168735"/>
                <a:gd name="connsiteX205" fmla="*/ 94646 w 117919"/>
                <a:gd name="connsiteY205" fmla="*/ 149417 h 168735"/>
                <a:gd name="connsiteX206" fmla="*/ 95389 w 117919"/>
                <a:gd name="connsiteY206" fmla="*/ 148294 h 168735"/>
                <a:gd name="connsiteX207" fmla="*/ 95599 w 117919"/>
                <a:gd name="connsiteY207" fmla="*/ 148274 h 168735"/>
                <a:gd name="connsiteX208" fmla="*/ 97218 w 117919"/>
                <a:gd name="connsiteY208" fmla="*/ 149703 h 168735"/>
                <a:gd name="connsiteX209" fmla="*/ 100456 w 117919"/>
                <a:gd name="connsiteY209" fmla="*/ 154656 h 168735"/>
                <a:gd name="connsiteX210" fmla="*/ 102076 w 117919"/>
                <a:gd name="connsiteY210" fmla="*/ 156847 h 168735"/>
                <a:gd name="connsiteX211" fmla="*/ 104266 w 117919"/>
                <a:gd name="connsiteY211" fmla="*/ 158085 h 168735"/>
                <a:gd name="connsiteX212" fmla="*/ 105409 w 117919"/>
                <a:gd name="connsiteY212" fmla="*/ 158085 h 168735"/>
                <a:gd name="connsiteX213" fmla="*/ 105409 w 117919"/>
                <a:gd name="connsiteY213" fmla="*/ 156561 h 168735"/>
                <a:gd name="connsiteX214" fmla="*/ 104362 w 117919"/>
                <a:gd name="connsiteY214" fmla="*/ 155609 h 168735"/>
                <a:gd name="connsiteX215" fmla="*/ 101504 w 117919"/>
                <a:gd name="connsiteY215" fmla="*/ 152370 h 168735"/>
                <a:gd name="connsiteX216" fmla="*/ 101504 w 117919"/>
                <a:gd name="connsiteY216" fmla="*/ 150751 h 168735"/>
                <a:gd name="connsiteX217" fmla="*/ 102266 w 117919"/>
                <a:gd name="connsiteY217" fmla="*/ 150751 h 168735"/>
                <a:gd name="connsiteX218" fmla="*/ 104171 w 117919"/>
                <a:gd name="connsiteY218" fmla="*/ 152465 h 168735"/>
                <a:gd name="connsiteX219" fmla="*/ 105981 w 117919"/>
                <a:gd name="connsiteY219" fmla="*/ 154370 h 168735"/>
                <a:gd name="connsiteX220" fmla="*/ 107886 w 117919"/>
                <a:gd name="connsiteY220" fmla="*/ 154370 h 168735"/>
                <a:gd name="connsiteX221" fmla="*/ 107314 w 117919"/>
                <a:gd name="connsiteY221" fmla="*/ 152465 h 168735"/>
                <a:gd name="connsiteX222" fmla="*/ 105790 w 117919"/>
                <a:gd name="connsiteY222" fmla="*/ 151132 h 168735"/>
                <a:gd name="connsiteX223" fmla="*/ 101123 w 117919"/>
                <a:gd name="connsiteY223" fmla="*/ 146465 h 168735"/>
                <a:gd name="connsiteX224" fmla="*/ 100552 w 117919"/>
                <a:gd name="connsiteY224" fmla="*/ 144559 h 168735"/>
                <a:gd name="connsiteX225" fmla="*/ 101599 w 117919"/>
                <a:gd name="connsiteY225" fmla="*/ 144559 h 168735"/>
                <a:gd name="connsiteX226" fmla="*/ 102552 w 117919"/>
                <a:gd name="connsiteY226" fmla="*/ 145607 h 168735"/>
                <a:gd name="connsiteX227" fmla="*/ 104171 w 117919"/>
                <a:gd name="connsiteY227" fmla="*/ 147322 h 168735"/>
                <a:gd name="connsiteX228" fmla="*/ 106267 w 117919"/>
                <a:gd name="connsiteY228" fmla="*/ 148750 h 168735"/>
                <a:gd name="connsiteX229" fmla="*/ 107524 w 117919"/>
                <a:gd name="connsiteY229" fmla="*/ 147970 h 168735"/>
                <a:gd name="connsiteX230" fmla="*/ 107505 w 117919"/>
                <a:gd name="connsiteY230" fmla="*/ 147417 h 168735"/>
                <a:gd name="connsiteX231" fmla="*/ 105981 w 117919"/>
                <a:gd name="connsiteY231" fmla="*/ 145607 h 168735"/>
                <a:gd name="connsiteX232" fmla="*/ 104552 w 117919"/>
                <a:gd name="connsiteY232" fmla="*/ 144083 h 168735"/>
                <a:gd name="connsiteX233" fmla="*/ 103981 w 117919"/>
                <a:gd name="connsiteY233" fmla="*/ 143131 h 168735"/>
                <a:gd name="connsiteX234" fmla="*/ 103981 w 117919"/>
                <a:gd name="connsiteY234" fmla="*/ 142560 h 168735"/>
                <a:gd name="connsiteX235" fmla="*/ 106171 w 117919"/>
                <a:gd name="connsiteY235" fmla="*/ 142560 h 168735"/>
                <a:gd name="connsiteX236" fmla="*/ 107981 w 117919"/>
                <a:gd name="connsiteY236" fmla="*/ 145036 h 168735"/>
                <a:gd name="connsiteX237" fmla="*/ 109696 w 117919"/>
                <a:gd name="connsiteY237" fmla="*/ 147703 h 168735"/>
                <a:gd name="connsiteX238" fmla="*/ 110362 w 117919"/>
                <a:gd name="connsiteY238" fmla="*/ 147703 h 168735"/>
                <a:gd name="connsiteX239" fmla="*/ 111315 w 117919"/>
                <a:gd name="connsiteY239" fmla="*/ 147036 h 168735"/>
                <a:gd name="connsiteX240" fmla="*/ 111315 w 117919"/>
                <a:gd name="connsiteY240" fmla="*/ 146084 h 168735"/>
                <a:gd name="connsiteX241" fmla="*/ 109600 w 117919"/>
                <a:gd name="connsiteY241" fmla="*/ 142750 h 168735"/>
                <a:gd name="connsiteX242" fmla="*/ 106743 w 117919"/>
                <a:gd name="connsiteY242" fmla="*/ 140368 h 168735"/>
                <a:gd name="connsiteX243" fmla="*/ 105981 w 117919"/>
                <a:gd name="connsiteY243" fmla="*/ 138559 h 168735"/>
                <a:gd name="connsiteX244" fmla="*/ 107191 w 117919"/>
                <a:gd name="connsiteY244" fmla="*/ 138435 h 168735"/>
                <a:gd name="connsiteX245" fmla="*/ 107314 w 117919"/>
                <a:gd name="connsiteY245" fmla="*/ 138559 h 168735"/>
                <a:gd name="connsiteX246" fmla="*/ 108743 w 117919"/>
                <a:gd name="connsiteY246" fmla="*/ 139892 h 168735"/>
                <a:gd name="connsiteX247" fmla="*/ 109600 w 117919"/>
                <a:gd name="connsiteY247" fmla="*/ 140940 h 168735"/>
                <a:gd name="connsiteX248" fmla="*/ 110648 w 117919"/>
                <a:gd name="connsiteY248" fmla="*/ 140940 h 168735"/>
                <a:gd name="connsiteX249" fmla="*/ 110648 w 117919"/>
                <a:gd name="connsiteY249" fmla="*/ 138845 h 168735"/>
                <a:gd name="connsiteX250" fmla="*/ 109220 w 117919"/>
                <a:gd name="connsiteY250" fmla="*/ 136654 h 168735"/>
                <a:gd name="connsiteX251" fmla="*/ 109220 w 117919"/>
                <a:gd name="connsiteY251" fmla="*/ 135701 h 168735"/>
                <a:gd name="connsiteX252" fmla="*/ 110458 w 117919"/>
                <a:gd name="connsiteY252" fmla="*/ 135701 h 168735"/>
                <a:gd name="connsiteX253" fmla="*/ 111315 w 117919"/>
                <a:gd name="connsiteY253" fmla="*/ 136654 h 168735"/>
                <a:gd name="connsiteX254" fmla="*/ 113601 w 117919"/>
                <a:gd name="connsiteY254" fmla="*/ 139035 h 168735"/>
                <a:gd name="connsiteX255" fmla="*/ 116268 w 117919"/>
                <a:gd name="connsiteY255" fmla="*/ 139702 h 168735"/>
                <a:gd name="connsiteX256" fmla="*/ 117039 w 117919"/>
                <a:gd name="connsiteY256" fmla="*/ 138597 h 168735"/>
                <a:gd name="connsiteX257" fmla="*/ 117030 w 117919"/>
                <a:gd name="connsiteY257" fmla="*/ 138559 h 168735"/>
                <a:gd name="connsiteX258" fmla="*/ 117030 w 117919"/>
                <a:gd name="connsiteY258" fmla="*/ 137702 h 168735"/>
                <a:gd name="connsiteX259" fmla="*/ 113982 w 117919"/>
                <a:gd name="connsiteY259" fmla="*/ 134654 h 168735"/>
                <a:gd name="connsiteX260" fmla="*/ 112363 w 117919"/>
                <a:gd name="connsiteY260" fmla="*/ 133225 h 168735"/>
                <a:gd name="connsiteX261" fmla="*/ 112363 w 117919"/>
                <a:gd name="connsiteY261" fmla="*/ 131986 h 168735"/>
                <a:gd name="connsiteX262" fmla="*/ 113315 w 117919"/>
                <a:gd name="connsiteY262" fmla="*/ 131986 h 168735"/>
                <a:gd name="connsiteX263" fmla="*/ 114363 w 117919"/>
                <a:gd name="connsiteY263" fmla="*/ 131986 h 168735"/>
                <a:gd name="connsiteX264" fmla="*/ 114363 w 117919"/>
                <a:gd name="connsiteY264" fmla="*/ 130748 h 168735"/>
                <a:gd name="connsiteX265" fmla="*/ 114363 w 117919"/>
                <a:gd name="connsiteY265" fmla="*/ 129320 h 168735"/>
                <a:gd name="connsiteX266" fmla="*/ 114363 w 117919"/>
                <a:gd name="connsiteY266" fmla="*/ 128272 h 168735"/>
                <a:gd name="connsiteX267" fmla="*/ 114363 w 117919"/>
                <a:gd name="connsiteY267" fmla="*/ 126652 h 168735"/>
                <a:gd name="connsiteX268" fmla="*/ 115601 w 117919"/>
                <a:gd name="connsiteY268" fmla="*/ 127129 h 168735"/>
                <a:gd name="connsiteX269" fmla="*/ 116173 w 117919"/>
                <a:gd name="connsiteY269" fmla="*/ 128557 h 168735"/>
                <a:gd name="connsiteX270" fmla="*/ 116173 w 117919"/>
                <a:gd name="connsiteY270" fmla="*/ 130082 h 168735"/>
                <a:gd name="connsiteX271" fmla="*/ 116173 w 117919"/>
                <a:gd name="connsiteY271" fmla="*/ 130082 h 168735"/>
                <a:gd name="connsiteX272" fmla="*/ 117125 w 117919"/>
                <a:gd name="connsiteY272" fmla="*/ 130939 h 168735"/>
                <a:gd name="connsiteX273" fmla="*/ 117887 w 117919"/>
                <a:gd name="connsiteY273" fmla="*/ 128748 h 168735"/>
                <a:gd name="connsiteX274" fmla="*/ 116649 w 117919"/>
                <a:gd name="connsiteY274" fmla="*/ 125509 h 168735"/>
                <a:gd name="connsiteX275" fmla="*/ 115792 w 117919"/>
                <a:gd name="connsiteY275" fmla="*/ 124081 h 168735"/>
                <a:gd name="connsiteX276" fmla="*/ 115792 w 117919"/>
                <a:gd name="connsiteY276" fmla="*/ 123224 h 168735"/>
                <a:gd name="connsiteX277" fmla="*/ 101218 w 117919"/>
                <a:gd name="connsiteY277" fmla="*/ 99220 h 168735"/>
                <a:gd name="connsiteX278" fmla="*/ 61118 w 117919"/>
                <a:gd name="connsiteY278" fmla="*/ 9495 h 168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17919" h="168735">
                  <a:moveTo>
                    <a:pt x="61118" y="9495"/>
                  </a:moveTo>
                  <a:lnTo>
                    <a:pt x="61118" y="9495"/>
                  </a:lnTo>
                  <a:cubicBezTo>
                    <a:pt x="61118" y="9495"/>
                    <a:pt x="60356" y="9495"/>
                    <a:pt x="60070" y="9019"/>
                  </a:cubicBezTo>
                  <a:cubicBezTo>
                    <a:pt x="59718" y="8619"/>
                    <a:pt x="59489" y="8124"/>
                    <a:pt x="59404" y="7590"/>
                  </a:cubicBezTo>
                  <a:cubicBezTo>
                    <a:pt x="59404" y="7590"/>
                    <a:pt x="59404" y="6638"/>
                    <a:pt x="58928" y="6161"/>
                  </a:cubicBezTo>
                  <a:lnTo>
                    <a:pt x="58928" y="5685"/>
                  </a:lnTo>
                  <a:cubicBezTo>
                    <a:pt x="58928" y="5685"/>
                    <a:pt x="58261" y="4923"/>
                    <a:pt x="58070" y="4923"/>
                  </a:cubicBezTo>
                  <a:cubicBezTo>
                    <a:pt x="57880" y="4923"/>
                    <a:pt x="57213" y="5875"/>
                    <a:pt x="57308" y="7018"/>
                  </a:cubicBezTo>
                  <a:cubicBezTo>
                    <a:pt x="57403" y="8161"/>
                    <a:pt x="57832" y="9257"/>
                    <a:pt x="58546" y="10162"/>
                  </a:cubicBezTo>
                  <a:cubicBezTo>
                    <a:pt x="58937" y="10600"/>
                    <a:pt x="59232" y="11124"/>
                    <a:pt x="59404" y="11686"/>
                  </a:cubicBezTo>
                  <a:cubicBezTo>
                    <a:pt x="59404" y="13305"/>
                    <a:pt x="59404" y="13019"/>
                    <a:pt x="59404" y="13877"/>
                  </a:cubicBezTo>
                  <a:lnTo>
                    <a:pt x="59404" y="13877"/>
                  </a:lnTo>
                  <a:cubicBezTo>
                    <a:pt x="58356" y="11876"/>
                    <a:pt x="58070" y="12829"/>
                    <a:pt x="57403" y="12162"/>
                  </a:cubicBezTo>
                  <a:cubicBezTo>
                    <a:pt x="56879" y="11362"/>
                    <a:pt x="56556" y="10448"/>
                    <a:pt x="56451" y="9495"/>
                  </a:cubicBezTo>
                  <a:cubicBezTo>
                    <a:pt x="56451" y="8638"/>
                    <a:pt x="55689" y="7495"/>
                    <a:pt x="54927" y="7495"/>
                  </a:cubicBezTo>
                  <a:cubicBezTo>
                    <a:pt x="54165" y="7495"/>
                    <a:pt x="54260" y="8447"/>
                    <a:pt x="54451" y="9114"/>
                  </a:cubicBezTo>
                  <a:cubicBezTo>
                    <a:pt x="54746" y="9829"/>
                    <a:pt x="55003" y="10562"/>
                    <a:pt x="55213" y="11305"/>
                  </a:cubicBezTo>
                  <a:cubicBezTo>
                    <a:pt x="55213" y="12067"/>
                    <a:pt x="55213" y="12829"/>
                    <a:pt x="54641" y="12829"/>
                  </a:cubicBezTo>
                  <a:cubicBezTo>
                    <a:pt x="54070" y="12829"/>
                    <a:pt x="53403" y="11400"/>
                    <a:pt x="53308" y="10448"/>
                  </a:cubicBezTo>
                  <a:lnTo>
                    <a:pt x="52736" y="7209"/>
                  </a:lnTo>
                  <a:cubicBezTo>
                    <a:pt x="52679" y="6647"/>
                    <a:pt x="52517" y="6095"/>
                    <a:pt x="52260" y="5590"/>
                  </a:cubicBezTo>
                  <a:cubicBezTo>
                    <a:pt x="52260" y="5019"/>
                    <a:pt x="51498" y="4542"/>
                    <a:pt x="51022" y="4637"/>
                  </a:cubicBezTo>
                  <a:cubicBezTo>
                    <a:pt x="50545" y="4732"/>
                    <a:pt x="50450" y="5399"/>
                    <a:pt x="50450" y="6066"/>
                  </a:cubicBezTo>
                  <a:cubicBezTo>
                    <a:pt x="50545" y="7038"/>
                    <a:pt x="50736" y="7990"/>
                    <a:pt x="51022" y="8924"/>
                  </a:cubicBezTo>
                  <a:cubicBezTo>
                    <a:pt x="51022" y="9971"/>
                    <a:pt x="51879" y="11495"/>
                    <a:pt x="51022" y="11972"/>
                  </a:cubicBezTo>
                  <a:cubicBezTo>
                    <a:pt x="50164" y="12448"/>
                    <a:pt x="49783" y="11972"/>
                    <a:pt x="49403" y="10924"/>
                  </a:cubicBezTo>
                  <a:cubicBezTo>
                    <a:pt x="49221" y="10171"/>
                    <a:pt x="49221" y="9390"/>
                    <a:pt x="49403" y="8638"/>
                  </a:cubicBezTo>
                  <a:cubicBezTo>
                    <a:pt x="49641" y="7524"/>
                    <a:pt x="49431" y="6361"/>
                    <a:pt x="48831" y="5399"/>
                  </a:cubicBezTo>
                  <a:cubicBezTo>
                    <a:pt x="48393" y="4876"/>
                    <a:pt x="47612" y="4799"/>
                    <a:pt x="47088" y="5237"/>
                  </a:cubicBezTo>
                  <a:cubicBezTo>
                    <a:pt x="47031" y="5285"/>
                    <a:pt x="46974" y="5342"/>
                    <a:pt x="46926" y="5399"/>
                  </a:cubicBezTo>
                  <a:cubicBezTo>
                    <a:pt x="46678" y="6171"/>
                    <a:pt x="46678" y="7009"/>
                    <a:pt x="46926" y="7781"/>
                  </a:cubicBezTo>
                  <a:lnTo>
                    <a:pt x="47497" y="10448"/>
                  </a:lnTo>
                  <a:cubicBezTo>
                    <a:pt x="47497" y="10924"/>
                    <a:pt x="47497" y="11495"/>
                    <a:pt x="47497" y="11591"/>
                  </a:cubicBezTo>
                  <a:cubicBezTo>
                    <a:pt x="46459" y="10295"/>
                    <a:pt x="45916" y="8676"/>
                    <a:pt x="45973" y="7018"/>
                  </a:cubicBezTo>
                  <a:cubicBezTo>
                    <a:pt x="46021" y="6475"/>
                    <a:pt x="46021" y="5942"/>
                    <a:pt x="45973" y="5399"/>
                  </a:cubicBezTo>
                  <a:cubicBezTo>
                    <a:pt x="45973" y="4828"/>
                    <a:pt x="45307" y="4161"/>
                    <a:pt x="44926" y="4256"/>
                  </a:cubicBezTo>
                  <a:cubicBezTo>
                    <a:pt x="44545" y="4352"/>
                    <a:pt x="44926" y="4256"/>
                    <a:pt x="44926" y="4256"/>
                  </a:cubicBezTo>
                  <a:cubicBezTo>
                    <a:pt x="44430" y="5275"/>
                    <a:pt x="44430" y="6475"/>
                    <a:pt x="44926" y="7495"/>
                  </a:cubicBezTo>
                  <a:cubicBezTo>
                    <a:pt x="44926" y="8543"/>
                    <a:pt x="45783" y="9781"/>
                    <a:pt x="45497" y="10543"/>
                  </a:cubicBezTo>
                  <a:cubicBezTo>
                    <a:pt x="43897" y="8638"/>
                    <a:pt x="43173" y="6152"/>
                    <a:pt x="43497" y="3685"/>
                  </a:cubicBezTo>
                  <a:cubicBezTo>
                    <a:pt x="43592" y="3056"/>
                    <a:pt x="43592" y="2408"/>
                    <a:pt x="43497" y="1780"/>
                  </a:cubicBezTo>
                  <a:cubicBezTo>
                    <a:pt x="43487" y="1008"/>
                    <a:pt x="43135" y="275"/>
                    <a:pt x="42545" y="-221"/>
                  </a:cubicBezTo>
                  <a:cubicBezTo>
                    <a:pt x="42135" y="-458"/>
                    <a:pt x="41620" y="-458"/>
                    <a:pt x="41211" y="-221"/>
                  </a:cubicBezTo>
                  <a:cubicBezTo>
                    <a:pt x="40163" y="751"/>
                    <a:pt x="39696" y="2190"/>
                    <a:pt x="39973" y="3590"/>
                  </a:cubicBezTo>
                  <a:cubicBezTo>
                    <a:pt x="40420" y="5247"/>
                    <a:pt x="40992" y="6876"/>
                    <a:pt x="41687" y="8447"/>
                  </a:cubicBezTo>
                  <a:cubicBezTo>
                    <a:pt x="41687" y="9019"/>
                    <a:pt x="41687" y="9781"/>
                    <a:pt x="41687" y="10066"/>
                  </a:cubicBezTo>
                  <a:cubicBezTo>
                    <a:pt x="41687" y="10352"/>
                    <a:pt x="40449" y="10066"/>
                    <a:pt x="39973" y="9304"/>
                  </a:cubicBezTo>
                  <a:cubicBezTo>
                    <a:pt x="39677" y="8561"/>
                    <a:pt x="39420" y="7790"/>
                    <a:pt x="39211" y="7018"/>
                  </a:cubicBezTo>
                  <a:cubicBezTo>
                    <a:pt x="39096" y="6180"/>
                    <a:pt x="38649" y="5428"/>
                    <a:pt x="37972" y="4923"/>
                  </a:cubicBezTo>
                  <a:cubicBezTo>
                    <a:pt x="37211" y="4923"/>
                    <a:pt x="36544" y="4923"/>
                    <a:pt x="36448" y="6066"/>
                  </a:cubicBezTo>
                  <a:cubicBezTo>
                    <a:pt x="36468" y="7018"/>
                    <a:pt x="36658" y="7952"/>
                    <a:pt x="37020" y="8828"/>
                  </a:cubicBezTo>
                  <a:lnTo>
                    <a:pt x="37591" y="10448"/>
                  </a:lnTo>
                  <a:cubicBezTo>
                    <a:pt x="36086" y="8980"/>
                    <a:pt x="35000" y="7142"/>
                    <a:pt x="34448" y="5113"/>
                  </a:cubicBezTo>
                  <a:cubicBezTo>
                    <a:pt x="34391" y="4552"/>
                    <a:pt x="34229" y="3999"/>
                    <a:pt x="33972" y="3494"/>
                  </a:cubicBezTo>
                  <a:cubicBezTo>
                    <a:pt x="33429" y="2590"/>
                    <a:pt x="32257" y="2304"/>
                    <a:pt x="31362" y="2847"/>
                  </a:cubicBezTo>
                  <a:cubicBezTo>
                    <a:pt x="31276" y="2894"/>
                    <a:pt x="31191" y="2951"/>
                    <a:pt x="31114" y="3018"/>
                  </a:cubicBezTo>
                  <a:cubicBezTo>
                    <a:pt x="30933" y="2933"/>
                    <a:pt x="30724" y="2933"/>
                    <a:pt x="30543" y="3018"/>
                  </a:cubicBezTo>
                  <a:cubicBezTo>
                    <a:pt x="29876" y="3590"/>
                    <a:pt x="29971" y="5209"/>
                    <a:pt x="30543" y="6447"/>
                  </a:cubicBezTo>
                  <a:cubicBezTo>
                    <a:pt x="31114" y="7685"/>
                    <a:pt x="31972" y="8924"/>
                    <a:pt x="32638" y="10162"/>
                  </a:cubicBezTo>
                  <a:cubicBezTo>
                    <a:pt x="33305" y="11400"/>
                    <a:pt x="32638" y="11400"/>
                    <a:pt x="32638" y="11495"/>
                  </a:cubicBezTo>
                  <a:cubicBezTo>
                    <a:pt x="32638" y="11591"/>
                    <a:pt x="32638" y="11495"/>
                    <a:pt x="32162" y="11495"/>
                  </a:cubicBezTo>
                  <a:cubicBezTo>
                    <a:pt x="31686" y="11495"/>
                    <a:pt x="30162" y="7781"/>
                    <a:pt x="28828" y="6257"/>
                  </a:cubicBezTo>
                  <a:cubicBezTo>
                    <a:pt x="28057" y="5428"/>
                    <a:pt x="27066" y="4837"/>
                    <a:pt x="25971" y="4542"/>
                  </a:cubicBezTo>
                  <a:cubicBezTo>
                    <a:pt x="25304" y="4542"/>
                    <a:pt x="24447" y="4542"/>
                    <a:pt x="24637" y="5209"/>
                  </a:cubicBezTo>
                  <a:cubicBezTo>
                    <a:pt x="24676" y="5552"/>
                    <a:pt x="24847" y="5856"/>
                    <a:pt x="25114" y="6066"/>
                  </a:cubicBezTo>
                  <a:cubicBezTo>
                    <a:pt x="26161" y="7209"/>
                    <a:pt x="27399" y="8067"/>
                    <a:pt x="28447" y="9114"/>
                  </a:cubicBezTo>
                  <a:cubicBezTo>
                    <a:pt x="29610" y="10153"/>
                    <a:pt x="30438" y="11515"/>
                    <a:pt x="30829" y="13019"/>
                  </a:cubicBezTo>
                  <a:cubicBezTo>
                    <a:pt x="30829" y="13591"/>
                    <a:pt x="29876" y="13019"/>
                    <a:pt x="29400" y="13019"/>
                  </a:cubicBezTo>
                  <a:cubicBezTo>
                    <a:pt x="28924" y="13019"/>
                    <a:pt x="28543" y="11781"/>
                    <a:pt x="28066" y="11305"/>
                  </a:cubicBezTo>
                  <a:lnTo>
                    <a:pt x="28066" y="11305"/>
                  </a:lnTo>
                  <a:cubicBezTo>
                    <a:pt x="27495" y="11305"/>
                    <a:pt x="28066" y="12257"/>
                    <a:pt x="28066" y="12924"/>
                  </a:cubicBezTo>
                  <a:cubicBezTo>
                    <a:pt x="28066" y="13591"/>
                    <a:pt x="28733" y="14448"/>
                    <a:pt x="28066" y="14734"/>
                  </a:cubicBezTo>
                  <a:cubicBezTo>
                    <a:pt x="26885" y="13438"/>
                    <a:pt x="25923" y="11952"/>
                    <a:pt x="25209" y="10352"/>
                  </a:cubicBezTo>
                  <a:cubicBezTo>
                    <a:pt x="24018" y="8257"/>
                    <a:pt x="22075" y="6695"/>
                    <a:pt x="19780" y="5971"/>
                  </a:cubicBezTo>
                  <a:lnTo>
                    <a:pt x="19018" y="5971"/>
                  </a:lnTo>
                  <a:cubicBezTo>
                    <a:pt x="18446" y="5971"/>
                    <a:pt x="19018" y="7304"/>
                    <a:pt x="19018" y="8161"/>
                  </a:cubicBezTo>
                  <a:cubicBezTo>
                    <a:pt x="19475" y="8924"/>
                    <a:pt x="20018" y="9628"/>
                    <a:pt x="20637" y="10257"/>
                  </a:cubicBezTo>
                  <a:cubicBezTo>
                    <a:pt x="21466" y="11181"/>
                    <a:pt x="22170" y="12200"/>
                    <a:pt x="22732" y="13305"/>
                  </a:cubicBezTo>
                  <a:cubicBezTo>
                    <a:pt x="23304" y="14353"/>
                    <a:pt x="23780" y="15782"/>
                    <a:pt x="23209" y="16353"/>
                  </a:cubicBezTo>
                  <a:cubicBezTo>
                    <a:pt x="22637" y="16925"/>
                    <a:pt x="21494" y="16353"/>
                    <a:pt x="20828" y="15305"/>
                  </a:cubicBezTo>
                  <a:cubicBezTo>
                    <a:pt x="20246" y="14353"/>
                    <a:pt x="19580" y="13458"/>
                    <a:pt x="18827" y="12638"/>
                  </a:cubicBezTo>
                  <a:cubicBezTo>
                    <a:pt x="18065" y="11972"/>
                    <a:pt x="16922" y="12067"/>
                    <a:pt x="17017" y="13115"/>
                  </a:cubicBezTo>
                  <a:cubicBezTo>
                    <a:pt x="17027" y="13543"/>
                    <a:pt x="17198" y="13953"/>
                    <a:pt x="17494" y="14257"/>
                  </a:cubicBezTo>
                  <a:cubicBezTo>
                    <a:pt x="18046" y="14972"/>
                    <a:pt x="18646" y="15639"/>
                    <a:pt x="19303" y="16258"/>
                  </a:cubicBezTo>
                  <a:cubicBezTo>
                    <a:pt x="19999" y="16925"/>
                    <a:pt x="20465" y="17792"/>
                    <a:pt x="20637" y="18735"/>
                  </a:cubicBezTo>
                  <a:cubicBezTo>
                    <a:pt x="20637" y="19401"/>
                    <a:pt x="20637" y="19782"/>
                    <a:pt x="19780" y="19782"/>
                  </a:cubicBezTo>
                  <a:cubicBezTo>
                    <a:pt x="18922" y="19782"/>
                    <a:pt x="18541" y="18925"/>
                    <a:pt x="18161" y="18258"/>
                  </a:cubicBezTo>
                  <a:lnTo>
                    <a:pt x="15017" y="13401"/>
                  </a:lnTo>
                  <a:cubicBezTo>
                    <a:pt x="14522" y="12581"/>
                    <a:pt x="13950" y="11819"/>
                    <a:pt x="13303" y="11114"/>
                  </a:cubicBezTo>
                  <a:cubicBezTo>
                    <a:pt x="12798" y="10457"/>
                    <a:pt x="12102" y="9990"/>
                    <a:pt x="11303" y="9781"/>
                  </a:cubicBezTo>
                  <a:cubicBezTo>
                    <a:pt x="10940" y="9590"/>
                    <a:pt x="10521" y="9590"/>
                    <a:pt x="10159" y="9781"/>
                  </a:cubicBezTo>
                  <a:cubicBezTo>
                    <a:pt x="9921" y="10229"/>
                    <a:pt x="9921" y="10762"/>
                    <a:pt x="10159" y="11209"/>
                  </a:cubicBezTo>
                  <a:cubicBezTo>
                    <a:pt x="10369" y="11638"/>
                    <a:pt x="10702" y="12000"/>
                    <a:pt x="11112" y="12257"/>
                  </a:cubicBezTo>
                  <a:cubicBezTo>
                    <a:pt x="12226" y="13153"/>
                    <a:pt x="13169" y="14248"/>
                    <a:pt x="13874" y="15496"/>
                  </a:cubicBezTo>
                  <a:cubicBezTo>
                    <a:pt x="13874" y="16067"/>
                    <a:pt x="14541" y="16734"/>
                    <a:pt x="13874" y="17115"/>
                  </a:cubicBezTo>
                  <a:cubicBezTo>
                    <a:pt x="13636" y="17249"/>
                    <a:pt x="13350" y="17249"/>
                    <a:pt x="13112" y="17115"/>
                  </a:cubicBezTo>
                  <a:cubicBezTo>
                    <a:pt x="12369" y="16677"/>
                    <a:pt x="11721" y="16096"/>
                    <a:pt x="11207" y="15400"/>
                  </a:cubicBezTo>
                  <a:cubicBezTo>
                    <a:pt x="10769" y="14629"/>
                    <a:pt x="10188" y="13953"/>
                    <a:pt x="9493" y="13401"/>
                  </a:cubicBezTo>
                  <a:cubicBezTo>
                    <a:pt x="8826" y="13401"/>
                    <a:pt x="7969" y="13401"/>
                    <a:pt x="7778" y="13401"/>
                  </a:cubicBezTo>
                  <a:cubicBezTo>
                    <a:pt x="7654" y="14077"/>
                    <a:pt x="7826" y="14772"/>
                    <a:pt x="8254" y="15305"/>
                  </a:cubicBezTo>
                  <a:cubicBezTo>
                    <a:pt x="8712" y="15800"/>
                    <a:pt x="9226" y="16248"/>
                    <a:pt x="9778" y="16639"/>
                  </a:cubicBezTo>
                  <a:cubicBezTo>
                    <a:pt x="11455" y="18039"/>
                    <a:pt x="12960" y="19639"/>
                    <a:pt x="14255" y="21401"/>
                  </a:cubicBezTo>
                  <a:cubicBezTo>
                    <a:pt x="14731" y="21973"/>
                    <a:pt x="15112" y="22926"/>
                    <a:pt x="14827" y="23306"/>
                  </a:cubicBezTo>
                  <a:cubicBezTo>
                    <a:pt x="14541" y="23687"/>
                    <a:pt x="14255" y="23306"/>
                    <a:pt x="13874" y="23306"/>
                  </a:cubicBezTo>
                  <a:cubicBezTo>
                    <a:pt x="13512" y="23002"/>
                    <a:pt x="13188" y="22649"/>
                    <a:pt x="12922" y="22259"/>
                  </a:cubicBezTo>
                  <a:lnTo>
                    <a:pt x="11398" y="20449"/>
                  </a:lnTo>
                  <a:cubicBezTo>
                    <a:pt x="10855" y="19801"/>
                    <a:pt x="10169" y="19277"/>
                    <a:pt x="9397" y="18925"/>
                  </a:cubicBezTo>
                  <a:cubicBezTo>
                    <a:pt x="8836" y="18792"/>
                    <a:pt x="8273" y="19144"/>
                    <a:pt x="8140" y="19706"/>
                  </a:cubicBezTo>
                  <a:cubicBezTo>
                    <a:pt x="8093" y="19887"/>
                    <a:pt x="8102" y="20077"/>
                    <a:pt x="8159" y="20258"/>
                  </a:cubicBezTo>
                  <a:cubicBezTo>
                    <a:pt x="8159" y="21116"/>
                    <a:pt x="9112" y="21592"/>
                    <a:pt x="9683" y="22163"/>
                  </a:cubicBezTo>
                  <a:cubicBezTo>
                    <a:pt x="10207" y="22630"/>
                    <a:pt x="10683" y="23135"/>
                    <a:pt x="11112" y="23687"/>
                  </a:cubicBezTo>
                  <a:cubicBezTo>
                    <a:pt x="11331" y="23973"/>
                    <a:pt x="11493" y="24297"/>
                    <a:pt x="11588" y="24640"/>
                  </a:cubicBezTo>
                  <a:cubicBezTo>
                    <a:pt x="11636" y="24830"/>
                    <a:pt x="11636" y="25021"/>
                    <a:pt x="11588" y="25211"/>
                  </a:cubicBezTo>
                  <a:cubicBezTo>
                    <a:pt x="11588" y="25973"/>
                    <a:pt x="10255" y="25878"/>
                    <a:pt x="9588" y="25211"/>
                  </a:cubicBezTo>
                  <a:cubicBezTo>
                    <a:pt x="8826" y="24478"/>
                    <a:pt x="8216" y="23602"/>
                    <a:pt x="7778" y="22640"/>
                  </a:cubicBezTo>
                  <a:cubicBezTo>
                    <a:pt x="7359" y="21658"/>
                    <a:pt x="6778" y="20763"/>
                    <a:pt x="6064" y="19973"/>
                  </a:cubicBezTo>
                  <a:cubicBezTo>
                    <a:pt x="6064" y="19973"/>
                    <a:pt x="6064" y="19973"/>
                    <a:pt x="5492" y="19973"/>
                  </a:cubicBezTo>
                  <a:cubicBezTo>
                    <a:pt x="4921" y="19973"/>
                    <a:pt x="4730" y="19973"/>
                    <a:pt x="4540" y="20544"/>
                  </a:cubicBezTo>
                  <a:lnTo>
                    <a:pt x="4540" y="21497"/>
                  </a:lnTo>
                  <a:cubicBezTo>
                    <a:pt x="4654" y="22792"/>
                    <a:pt x="5264" y="23982"/>
                    <a:pt x="6254" y="24830"/>
                  </a:cubicBezTo>
                  <a:cubicBezTo>
                    <a:pt x="7111" y="25688"/>
                    <a:pt x="8159" y="26354"/>
                    <a:pt x="9016" y="27307"/>
                  </a:cubicBezTo>
                  <a:cubicBezTo>
                    <a:pt x="9483" y="27793"/>
                    <a:pt x="9759" y="28440"/>
                    <a:pt x="9778" y="29116"/>
                  </a:cubicBezTo>
                  <a:cubicBezTo>
                    <a:pt x="9778" y="29688"/>
                    <a:pt x="9016" y="29783"/>
                    <a:pt x="8445" y="29116"/>
                  </a:cubicBezTo>
                  <a:cubicBezTo>
                    <a:pt x="7911" y="28736"/>
                    <a:pt x="7454" y="28250"/>
                    <a:pt x="7111" y="27688"/>
                  </a:cubicBezTo>
                  <a:cubicBezTo>
                    <a:pt x="6883" y="27297"/>
                    <a:pt x="6587" y="26945"/>
                    <a:pt x="6254" y="26640"/>
                  </a:cubicBezTo>
                  <a:cubicBezTo>
                    <a:pt x="5930" y="26450"/>
                    <a:pt x="5530" y="26450"/>
                    <a:pt x="5206" y="26640"/>
                  </a:cubicBezTo>
                  <a:cubicBezTo>
                    <a:pt x="4635" y="26640"/>
                    <a:pt x="4635" y="27878"/>
                    <a:pt x="5206" y="28640"/>
                  </a:cubicBezTo>
                  <a:cubicBezTo>
                    <a:pt x="5626" y="29440"/>
                    <a:pt x="6102" y="30202"/>
                    <a:pt x="6635" y="30926"/>
                  </a:cubicBezTo>
                  <a:cubicBezTo>
                    <a:pt x="6807" y="31183"/>
                    <a:pt x="6807" y="31526"/>
                    <a:pt x="6635" y="31784"/>
                  </a:cubicBezTo>
                  <a:cubicBezTo>
                    <a:pt x="6635" y="31784"/>
                    <a:pt x="5968" y="31784"/>
                    <a:pt x="5587" y="31784"/>
                  </a:cubicBezTo>
                  <a:lnTo>
                    <a:pt x="4635" y="30831"/>
                  </a:lnTo>
                  <a:cubicBezTo>
                    <a:pt x="4035" y="29898"/>
                    <a:pt x="3292" y="29069"/>
                    <a:pt x="2444" y="28354"/>
                  </a:cubicBezTo>
                  <a:cubicBezTo>
                    <a:pt x="1825" y="27659"/>
                    <a:pt x="882" y="27326"/>
                    <a:pt x="-32" y="27497"/>
                  </a:cubicBezTo>
                  <a:lnTo>
                    <a:pt x="2158" y="32451"/>
                  </a:lnTo>
                  <a:lnTo>
                    <a:pt x="2158" y="32451"/>
                  </a:lnTo>
                  <a:cubicBezTo>
                    <a:pt x="2768" y="32879"/>
                    <a:pt x="3311" y="33394"/>
                    <a:pt x="3778" y="33974"/>
                  </a:cubicBezTo>
                  <a:cubicBezTo>
                    <a:pt x="3778" y="33974"/>
                    <a:pt x="3778" y="34927"/>
                    <a:pt x="3778" y="35213"/>
                  </a:cubicBezTo>
                  <a:cubicBezTo>
                    <a:pt x="3778" y="35498"/>
                    <a:pt x="3778" y="35213"/>
                    <a:pt x="3111" y="35213"/>
                  </a:cubicBezTo>
                  <a:lnTo>
                    <a:pt x="3873" y="36832"/>
                  </a:lnTo>
                  <a:lnTo>
                    <a:pt x="52927" y="143131"/>
                  </a:lnTo>
                  <a:cubicBezTo>
                    <a:pt x="54832" y="147131"/>
                    <a:pt x="56737" y="151227"/>
                    <a:pt x="58928" y="155037"/>
                  </a:cubicBezTo>
                  <a:lnTo>
                    <a:pt x="59404" y="155037"/>
                  </a:lnTo>
                  <a:cubicBezTo>
                    <a:pt x="60166" y="155037"/>
                    <a:pt x="60642" y="156466"/>
                    <a:pt x="60737" y="157419"/>
                  </a:cubicBezTo>
                  <a:lnTo>
                    <a:pt x="60737" y="158275"/>
                  </a:lnTo>
                  <a:cubicBezTo>
                    <a:pt x="61518" y="159476"/>
                    <a:pt x="62376" y="160619"/>
                    <a:pt x="63309" y="161704"/>
                  </a:cubicBezTo>
                  <a:cubicBezTo>
                    <a:pt x="63404" y="160819"/>
                    <a:pt x="63404" y="159924"/>
                    <a:pt x="63309" y="159038"/>
                  </a:cubicBezTo>
                  <a:cubicBezTo>
                    <a:pt x="63309" y="157799"/>
                    <a:pt x="62452" y="156276"/>
                    <a:pt x="63309" y="155894"/>
                  </a:cubicBezTo>
                  <a:cubicBezTo>
                    <a:pt x="64166" y="155513"/>
                    <a:pt x="64642" y="155894"/>
                    <a:pt x="64928" y="156942"/>
                  </a:cubicBezTo>
                  <a:cubicBezTo>
                    <a:pt x="65166" y="157685"/>
                    <a:pt x="65166" y="158485"/>
                    <a:pt x="64928" y="159228"/>
                  </a:cubicBezTo>
                  <a:cubicBezTo>
                    <a:pt x="64652" y="160324"/>
                    <a:pt x="64823" y="161495"/>
                    <a:pt x="65404" y="162466"/>
                  </a:cubicBezTo>
                  <a:cubicBezTo>
                    <a:pt x="65890" y="163019"/>
                    <a:pt x="66738" y="163076"/>
                    <a:pt x="67290" y="162581"/>
                  </a:cubicBezTo>
                  <a:cubicBezTo>
                    <a:pt x="67328" y="162553"/>
                    <a:pt x="67367" y="162505"/>
                    <a:pt x="67405" y="162466"/>
                  </a:cubicBezTo>
                  <a:cubicBezTo>
                    <a:pt x="67662" y="161695"/>
                    <a:pt x="67662" y="160857"/>
                    <a:pt x="67405" y="160085"/>
                  </a:cubicBezTo>
                  <a:cubicBezTo>
                    <a:pt x="67357" y="159161"/>
                    <a:pt x="67357" y="158247"/>
                    <a:pt x="67405" y="157323"/>
                  </a:cubicBezTo>
                  <a:cubicBezTo>
                    <a:pt x="67405" y="156847"/>
                    <a:pt x="67405" y="156276"/>
                    <a:pt x="67405" y="156276"/>
                  </a:cubicBezTo>
                  <a:cubicBezTo>
                    <a:pt x="68424" y="157571"/>
                    <a:pt x="68929" y="159199"/>
                    <a:pt x="68833" y="160847"/>
                  </a:cubicBezTo>
                  <a:cubicBezTo>
                    <a:pt x="68738" y="161380"/>
                    <a:pt x="68738" y="161933"/>
                    <a:pt x="68833" y="162466"/>
                  </a:cubicBezTo>
                  <a:cubicBezTo>
                    <a:pt x="68833" y="163038"/>
                    <a:pt x="69500" y="163705"/>
                    <a:pt x="69881" y="163609"/>
                  </a:cubicBezTo>
                  <a:cubicBezTo>
                    <a:pt x="70262" y="163514"/>
                    <a:pt x="69881" y="163609"/>
                    <a:pt x="69881" y="163609"/>
                  </a:cubicBezTo>
                  <a:cubicBezTo>
                    <a:pt x="70567" y="162638"/>
                    <a:pt x="70777" y="161419"/>
                    <a:pt x="70453" y="160276"/>
                  </a:cubicBezTo>
                  <a:cubicBezTo>
                    <a:pt x="70453" y="159228"/>
                    <a:pt x="69595" y="157990"/>
                    <a:pt x="69976" y="157228"/>
                  </a:cubicBezTo>
                  <a:cubicBezTo>
                    <a:pt x="71567" y="159171"/>
                    <a:pt x="72234" y="161714"/>
                    <a:pt x="71786" y="164181"/>
                  </a:cubicBezTo>
                  <a:cubicBezTo>
                    <a:pt x="71519" y="164819"/>
                    <a:pt x="71358" y="165495"/>
                    <a:pt x="71310" y="166181"/>
                  </a:cubicBezTo>
                  <a:cubicBezTo>
                    <a:pt x="71319" y="166924"/>
                    <a:pt x="71672" y="167629"/>
                    <a:pt x="72262" y="168086"/>
                  </a:cubicBezTo>
                  <a:cubicBezTo>
                    <a:pt x="72682" y="168420"/>
                    <a:pt x="73272" y="168420"/>
                    <a:pt x="73691" y="168086"/>
                  </a:cubicBezTo>
                  <a:cubicBezTo>
                    <a:pt x="74844" y="167181"/>
                    <a:pt x="75396" y="165715"/>
                    <a:pt x="75120" y="164276"/>
                  </a:cubicBezTo>
                  <a:cubicBezTo>
                    <a:pt x="74834" y="162562"/>
                    <a:pt x="74320" y="160904"/>
                    <a:pt x="73596" y="159323"/>
                  </a:cubicBezTo>
                  <a:cubicBezTo>
                    <a:pt x="73596" y="158752"/>
                    <a:pt x="73596" y="157990"/>
                    <a:pt x="73596" y="157609"/>
                  </a:cubicBezTo>
                  <a:cubicBezTo>
                    <a:pt x="73596" y="157228"/>
                    <a:pt x="74929" y="157609"/>
                    <a:pt x="75311" y="158466"/>
                  </a:cubicBezTo>
                  <a:cubicBezTo>
                    <a:pt x="75644" y="159228"/>
                    <a:pt x="75872" y="160028"/>
                    <a:pt x="75977" y="160847"/>
                  </a:cubicBezTo>
                  <a:cubicBezTo>
                    <a:pt x="76120" y="161647"/>
                    <a:pt x="76558" y="162362"/>
                    <a:pt x="77215" y="162848"/>
                  </a:cubicBezTo>
                  <a:cubicBezTo>
                    <a:pt x="78073" y="162848"/>
                    <a:pt x="78739" y="162848"/>
                    <a:pt x="78930" y="161704"/>
                  </a:cubicBezTo>
                  <a:cubicBezTo>
                    <a:pt x="78949" y="160733"/>
                    <a:pt x="78787" y="159761"/>
                    <a:pt x="78454" y="158847"/>
                  </a:cubicBezTo>
                  <a:lnTo>
                    <a:pt x="78454" y="157323"/>
                  </a:lnTo>
                  <a:cubicBezTo>
                    <a:pt x="79959" y="158761"/>
                    <a:pt x="80987" y="160619"/>
                    <a:pt x="81406" y="162657"/>
                  </a:cubicBezTo>
                  <a:lnTo>
                    <a:pt x="81883" y="164276"/>
                  </a:lnTo>
                  <a:cubicBezTo>
                    <a:pt x="82083" y="164781"/>
                    <a:pt x="82511" y="165162"/>
                    <a:pt x="83026" y="165324"/>
                  </a:cubicBezTo>
                  <a:lnTo>
                    <a:pt x="83502" y="165324"/>
                  </a:lnTo>
                  <a:cubicBezTo>
                    <a:pt x="84359" y="164657"/>
                    <a:pt x="84264" y="163133"/>
                    <a:pt x="83502" y="161800"/>
                  </a:cubicBezTo>
                  <a:cubicBezTo>
                    <a:pt x="82930" y="160514"/>
                    <a:pt x="82264" y="159266"/>
                    <a:pt x="81502" y="158085"/>
                  </a:cubicBezTo>
                  <a:cubicBezTo>
                    <a:pt x="81502" y="157609"/>
                    <a:pt x="81502" y="156847"/>
                    <a:pt x="81502" y="156752"/>
                  </a:cubicBezTo>
                  <a:lnTo>
                    <a:pt x="82073" y="156752"/>
                  </a:lnTo>
                  <a:cubicBezTo>
                    <a:pt x="83502" y="157990"/>
                    <a:pt x="83978" y="160467"/>
                    <a:pt x="85312" y="161990"/>
                  </a:cubicBezTo>
                  <a:cubicBezTo>
                    <a:pt x="86140" y="162790"/>
                    <a:pt x="87160" y="163381"/>
                    <a:pt x="88264" y="163705"/>
                  </a:cubicBezTo>
                  <a:cubicBezTo>
                    <a:pt x="89026" y="163705"/>
                    <a:pt x="89979" y="163705"/>
                    <a:pt x="89788" y="162943"/>
                  </a:cubicBezTo>
                  <a:cubicBezTo>
                    <a:pt x="89665" y="162619"/>
                    <a:pt x="89474" y="162323"/>
                    <a:pt x="89217" y="162086"/>
                  </a:cubicBezTo>
                  <a:cubicBezTo>
                    <a:pt x="88169" y="161038"/>
                    <a:pt x="86931" y="160181"/>
                    <a:pt x="85883" y="159133"/>
                  </a:cubicBezTo>
                  <a:cubicBezTo>
                    <a:pt x="84664" y="158095"/>
                    <a:pt x="83797" y="156694"/>
                    <a:pt x="83407" y="155132"/>
                  </a:cubicBezTo>
                  <a:cubicBezTo>
                    <a:pt x="83407" y="154561"/>
                    <a:pt x="84549" y="155132"/>
                    <a:pt x="85026" y="155132"/>
                  </a:cubicBezTo>
                  <a:cubicBezTo>
                    <a:pt x="85416" y="155770"/>
                    <a:pt x="85864" y="156380"/>
                    <a:pt x="86359" y="156942"/>
                  </a:cubicBezTo>
                  <a:lnTo>
                    <a:pt x="86359" y="156942"/>
                  </a:lnTo>
                  <a:cubicBezTo>
                    <a:pt x="86931" y="156942"/>
                    <a:pt x="86836" y="155990"/>
                    <a:pt x="86359" y="155323"/>
                  </a:cubicBezTo>
                  <a:cubicBezTo>
                    <a:pt x="85883" y="154656"/>
                    <a:pt x="85693" y="153799"/>
                    <a:pt x="86359" y="153513"/>
                  </a:cubicBezTo>
                  <a:cubicBezTo>
                    <a:pt x="87026" y="153228"/>
                    <a:pt x="88264" y="156370"/>
                    <a:pt x="89217" y="157895"/>
                  </a:cubicBezTo>
                  <a:cubicBezTo>
                    <a:pt x="90455" y="160028"/>
                    <a:pt x="92465" y="161600"/>
                    <a:pt x="94837" y="162276"/>
                  </a:cubicBezTo>
                  <a:cubicBezTo>
                    <a:pt x="94837" y="162276"/>
                    <a:pt x="95408" y="162276"/>
                    <a:pt x="95694" y="162276"/>
                  </a:cubicBezTo>
                  <a:cubicBezTo>
                    <a:pt x="95980" y="162276"/>
                    <a:pt x="96265" y="160943"/>
                    <a:pt x="95694" y="160181"/>
                  </a:cubicBezTo>
                  <a:cubicBezTo>
                    <a:pt x="95265" y="159400"/>
                    <a:pt x="94713" y="158695"/>
                    <a:pt x="94074" y="158085"/>
                  </a:cubicBezTo>
                  <a:cubicBezTo>
                    <a:pt x="93227" y="157161"/>
                    <a:pt x="92493" y="156133"/>
                    <a:pt x="91884" y="155037"/>
                  </a:cubicBezTo>
                  <a:cubicBezTo>
                    <a:pt x="91312" y="153989"/>
                    <a:pt x="90836" y="152465"/>
                    <a:pt x="91884" y="151894"/>
                  </a:cubicBezTo>
                  <a:cubicBezTo>
                    <a:pt x="92932" y="151322"/>
                    <a:pt x="93598" y="151894"/>
                    <a:pt x="94265" y="152941"/>
                  </a:cubicBezTo>
                  <a:cubicBezTo>
                    <a:pt x="94884" y="153856"/>
                    <a:pt x="95589" y="154723"/>
                    <a:pt x="96361" y="155513"/>
                  </a:cubicBezTo>
                  <a:cubicBezTo>
                    <a:pt x="97123" y="156180"/>
                    <a:pt x="98361" y="155990"/>
                    <a:pt x="98266" y="154942"/>
                  </a:cubicBezTo>
                  <a:cubicBezTo>
                    <a:pt x="98227" y="154523"/>
                    <a:pt x="98066" y="154123"/>
                    <a:pt x="97789" y="153799"/>
                  </a:cubicBezTo>
                  <a:cubicBezTo>
                    <a:pt x="97228" y="153065"/>
                    <a:pt x="96589" y="152389"/>
                    <a:pt x="95884" y="151799"/>
                  </a:cubicBezTo>
                  <a:cubicBezTo>
                    <a:pt x="95218" y="151160"/>
                    <a:pt x="94789" y="150322"/>
                    <a:pt x="94646" y="149417"/>
                  </a:cubicBezTo>
                  <a:cubicBezTo>
                    <a:pt x="94541" y="148903"/>
                    <a:pt x="94875" y="148398"/>
                    <a:pt x="95389" y="148294"/>
                  </a:cubicBezTo>
                  <a:cubicBezTo>
                    <a:pt x="95456" y="148284"/>
                    <a:pt x="95532" y="148274"/>
                    <a:pt x="95599" y="148274"/>
                  </a:cubicBezTo>
                  <a:cubicBezTo>
                    <a:pt x="96170" y="148274"/>
                    <a:pt x="96742" y="149036"/>
                    <a:pt x="97218" y="149703"/>
                  </a:cubicBezTo>
                  <a:lnTo>
                    <a:pt x="100456" y="154656"/>
                  </a:lnTo>
                  <a:cubicBezTo>
                    <a:pt x="100942" y="155427"/>
                    <a:pt x="101485" y="156152"/>
                    <a:pt x="102076" y="156847"/>
                  </a:cubicBezTo>
                  <a:cubicBezTo>
                    <a:pt x="102657" y="157485"/>
                    <a:pt x="103419" y="157923"/>
                    <a:pt x="104266" y="158085"/>
                  </a:cubicBezTo>
                  <a:cubicBezTo>
                    <a:pt x="104628" y="158275"/>
                    <a:pt x="105047" y="158275"/>
                    <a:pt x="105409" y="158085"/>
                  </a:cubicBezTo>
                  <a:cubicBezTo>
                    <a:pt x="105705" y="157619"/>
                    <a:pt x="105705" y="157028"/>
                    <a:pt x="105409" y="156561"/>
                  </a:cubicBezTo>
                  <a:cubicBezTo>
                    <a:pt x="105133" y="156170"/>
                    <a:pt x="104771" y="155847"/>
                    <a:pt x="104362" y="155609"/>
                  </a:cubicBezTo>
                  <a:cubicBezTo>
                    <a:pt x="103200" y="154742"/>
                    <a:pt x="102218" y="153637"/>
                    <a:pt x="101504" y="152370"/>
                  </a:cubicBezTo>
                  <a:cubicBezTo>
                    <a:pt x="101504" y="152370"/>
                    <a:pt x="100933" y="151132"/>
                    <a:pt x="101504" y="150751"/>
                  </a:cubicBezTo>
                  <a:cubicBezTo>
                    <a:pt x="102076" y="150370"/>
                    <a:pt x="101504" y="150751"/>
                    <a:pt x="102266" y="150751"/>
                  </a:cubicBezTo>
                  <a:cubicBezTo>
                    <a:pt x="103066" y="151103"/>
                    <a:pt x="103733" y="151703"/>
                    <a:pt x="104171" y="152465"/>
                  </a:cubicBezTo>
                  <a:cubicBezTo>
                    <a:pt x="104705" y="153170"/>
                    <a:pt x="105305" y="153808"/>
                    <a:pt x="105981" y="154370"/>
                  </a:cubicBezTo>
                  <a:cubicBezTo>
                    <a:pt x="106648" y="154370"/>
                    <a:pt x="107600" y="154370"/>
                    <a:pt x="107886" y="154370"/>
                  </a:cubicBezTo>
                  <a:cubicBezTo>
                    <a:pt x="107924" y="153684"/>
                    <a:pt x="107724" y="153018"/>
                    <a:pt x="107314" y="152465"/>
                  </a:cubicBezTo>
                  <a:cubicBezTo>
                    <a:pt x="106857" y="151970"/>
                    <a:pt x="106343" y="151522"/>
                    <a:pt x="105790" y="151132"/>
                  </a:cubicBezTo>
                  <a:cubicBezTo>
                    <a:pt x="104009" y="149827"/>
                    <a:pt x="102428" y="148246"/>
                    <a:pt x="101123" y="146465"/>
                  </a:cubicBezTo>
                  <a:cubicBezTo>
                    <a:pt x="100647" y="145893"/>
                    <a:pt x="100171" y="145036"/>
                    <a:pt x="100552" y="144559"/>
                  </a:cubicBezTo>
                  <a:cubicBezTo>
                    <a:pt x="100933" y="144083"/>
                    <a:pt x="101218" y="144559"/>
                    <a:pt x="101599" y="144559"/>
                  </a:cubicBezTo>
                  <a:lnTo>
                    <a:pt x="102552" y="145607"/>
                  </a:lnTo>
                  <a:lnTo>
                    <a:pt x="104171" y="147322"/>
                  </a:lnTo>
                  <a:cubicBezTo>
                    <a:pt x="104685" y="148027"/>
                    <a:pt x="105428" y="148531"/>
                    <a:pt x="106267" y="148750"/>
                  </a:cubicBezTo>
                  <a:cubicBezTo>
                    <a:pt x="106829" y="148884"/>
                    <a:pt x="107391" y="148531"/>
                    <a:pt x="107524" y="147970"/>
                  </a:cubicBezTo>
                  <a:cubicBezTo>
                    <a:pt x="107572" y="147788"/>
                    <a:pt x="107562" y="147598"/>
                    <a:pt x="107505" y="147417"/>
                  </a:cubicBezTo>
                  <a:cubicBezTo>
                    <a:pt x="107505" y="146560"/>
                    <a:pt x="106553" y="146084"/>
                    <a:pt x="105981" y="145607"/>
                  </a:cubicBezTo>
                  <a:cubicBezTo>
                    <a:pt x="105428" y="145169"/>
                    <a:pt x="104952" y="144655"/>
                    <a:pt x="104552" y="144083"/>
                  </a:cubicBezTo>
                  <a:cubicBezTo>
                    <a:pt x="104295" y="143807"/>
                    <a:pt x="104095" y="143483"/>
                    <a:pt x="103981" y="143131"/>
                  </a:cubicBezTo>
                  <a:cubicBezTo>
                    <a:pt x="103933" y="142940"/>
                    <a:pt x="103933" y="142750"/>
                    <a:pt x="103981" y="142560"/>
                  </a:cubicBezTo>
                  <a:cubicBezTo>
                    <a:pt x="103981" y="141797"/>
                    <a:pt x="105314" y="141797"/>
                    <a:pt x="106171" y="142560"/>
                  </a:cubicBezTo>
                  <a:cubicBezTo>
                    <a:pt x="106952" y="143236"/>
                    <a:pt x="107572" y="144083"/>
                    <a:pt x="107981" y="145036"/>
                  </a:cubicBezTo>
                  <a:cubicBezTo>
                    <a:pt x="108400" y="146017"/>
                    <a:pt x="108981" y="146912"/>
                    <a:pt x="109696" y="147703"/>
                  </a:cubicBezTo>
                  <a:cubicBezTo>
                    <a:pt x="109915" y="147779"/>
                    <a:pt x="110143" y="147779"/>
                    <a:pt x="110362" y="147703"/>
                  </a:cubicBezTo>
                  <a:cubicBezTo>
                    <a:pt x="110362" y="147703"/>
                    <a:pt x="111124" y="147703"/>
                    <a:pt x="111315" y="147036"/>
                  </a:cubicBezTo>
                  <a:cubicBezTo>
                    <a:pt x="111410" y="146722"/>
                    <a:pt x="111410" y="146398"/>
                    <a:pt x="111315" y="146084"/>
                  </a:cubicBezTo>
                  <a:cubicBezTo>
                    <a:pt x="111248" y="144779"/>
                    <a:pt x="110619" y="143569"/>
                    <a:pt x="109600" y="142750"/>
                  </a:cubicBezTo>
                  <a:cubicBezTo>
                    <a:pt x="108581" y="142035"/>
                    <a:pt x="107629" y="141245"/>
                    <a:pt x="106743" y="140368"/>
                  </a:cubicBezTo>
                  <a:cubicBezTo>
                    <a:pt x="106238" y="139902"/>
                    <a:pt x="105962" y="139245"/>
                    <a:pt x="105981" y="138559"/>
                  </a:cubicBezTo>
                  <a:cubicBezTo>
                    <a:pt x="106276" y="138187"/>
                    <a:pt x="106819" y="138130"/>
                    <a:pt x="107191" y="138435"/>
                  </a:cubicBezTo>
                  <a:cubicBezTo>
                    <a:pt x="107238" y="138473"/>
                    <a:pt x="107276" y="138511"/>
                    <a:pt x="107314" y="138559"/>
                  </a:cubicBezTo>
                  <a:cubicBezTo>
                    <a:pt x="107876" y="138902"/>
                    <a:pt x="108362" y="139349"/>
                    <a:pt x="108743" y="139892"/>
                  </a:cubicBezTo>
                  <a:lnTo>
                    <a:pt x="109600" y="140940"/>
                  </a:lnTo>
                  <a:cubicBezTo>
                    <a:pt x="109600" y="140940"/>
                    <a:pt x="110362" y="141511"/>
                    <a:pt x="110648" y="140940"/>
                  </a:cubicBezTo>
                  <a:cubicBezTo>
                    <a:pt x="110934" y="140368"/>
                    <a:pt x="111315" y="139702"/>
                    <a:pt x="110648" y="138845"/>
                  </a:cubicBezTo>
                  <a:cubicBezTo>
                    <a:pt x="109981" y="137987"/>
                    <a:pt x="109696" y="137416"/>
                    <a:pt x="109220" y="136654"/>
                  </a:cubicBezTo>
                  <a:cubicBezTo>
                    <a:pt x="108743" y="135892"/>
                    <a:pt x="109220" y="135892"/>
                    <a:pt x="109220" y="135701"/>
                  </a:cubicBezTo>
                  <a:cubicBezTo>
                    <a:pt x="109220" y="135511"/>
                    <a:pt x="109981" y="135701"/>
                    <a:pt x="110458" y="135701"/>
                  </a:cubicBezTo>
                  <a:cubicBezTo>
                    <a:pt x="110791" y="135977"/>
                    <a:pt x="111077" y="136292"/>
                    <a:pt x="111315" y="136654"/>
                  </a:cubicBezTo>
                  <a:cubicBezTo>
                    <a:pt x="111982" y="137540"/>
                    <a:pt x="112744" y="138339"/>
                    <a:pt x="113601" y="139035"/>
                  </a:cubicBezTo>
                  <a:cubicBezTo>
                    <a:pt x="114296" y="139731"/>
                    <a:pt x="115325" y="139988"/>
                    <a:pt x="116268" y="139702"/>
                  </a:cubicBezTo>
                  <a:cubicBezTo>
                    <a:pt x="116782" y="139607"/>
                    <a:pt x="117125" y="139112"/>
                    <a:pt x="117039" y="138597"/>
                  </a:cubicBezTo>
                  <a:cubicBezTo>
                    <a:pt x="117039" y="138587"/>
                    <a:pt x="117030" y="138569"/>
                    <a:pt x="117030" y="138559"/>
                  </a:cubicBezTo>
                  <a:cubicBezTo>
                    <a:pt x="117068" y="138273"/>
                    <a:pt x="117068" y="137987"/>
                    <a:pt x="117030" y="137702"/>
                  </a:cubicBezTo>
                  <a:cubicBezTo>
                    <a:pt x="116258" y="136463"/>
                    <a:pt x="115220" y="135425"/>
                    <a:pt x="113982" y="134654"/>
                  </a:cubicBezTo>
                  <a:cubicBezTo>
                    <a:pt x="113353" y="134282"/>
                    <a:pt x="112810" y="133796"/>
                    <a:pt x="112363" y="133225"/>
                  </a:cubicBezTo>
                  <a:cubicBezTo>
                    <a:pt x="112363" y="133225"/>
                    <a:pt x="111886" y="132272"/>
                    <a:pt x="112363" y="131986"/>
                  </a:cubicBezTo>
                  <a:cubicBezTo>
                    <a:pt x="112839" y="131701"/>
                    <a:pt x="112934" y="131986"/>
                    <a:pt x="113315" y="131986"/>
                  </a:cubicBezTo>
                  <a:cubicBezTo>
                    <a:pt x="113696" y="131986"/>
                    <a:pt x="114077" y="131986"/>
                    <a:pt x="114363" y="131986"/>
                  </a:cubicBezTo>
                  <a:cubicBezTo>
                    <a:pt x="114610" y="131606"/>
                    <a:pt x="114610" y="131129"/>
                    <a:pt x="114363" y="130748"/>
                  </a:cubicBezTo>
                  <a:cubicBezTo>
                    <a:pt x="114401" y="130272"/>
                    <a:pt x="114401" y="129796"/>
                    <a:pt x="114363" y="129320"/>
                  </a:cubicBezTo>
                  <a:lnTo>
                    <a:pt x="114363" y="128272"/>
                  </a:lnTo>
                  <a:cubicBezTo>
                    <a:pt x="114363" y="127701"/>
                    <a:pt x="114363" y="126938"/>
                    <a:pt x="114363" y="126652"/>
                  </a:cubicBezTo>
                  <a:cubicBezTo>
                    <a:pt x="114830" y="126595"/>
                    <a:pt x="115287" y="126776"/>
                    <a:pt x="115601" y="127129"/>
                  </a:cubicBezTo>
                  <a:cubicBezTo>
                    <a:pt x="115868" y="127567"/>
                    <a:pt x="116068" y="128053"/>
                    <a:pt x="116173" y="128557"/>
                  </a:cubicBezTo>
                  <a:cubicBezTo>
                    <a:pt x="116173" y="128557"/>
                    <a:pt x="116173" y="129605"/>
                    <a:pt x="116173" y="130082"/>
                  </a:cubicBezTo>
                  <a:lnTo>
                    <a:pt x="116173" y="130082"/>
                  </a:lnTo>
                  <a:cubicBezTo>
                    <a:pt x="116173" y="130082"/>
                    <a:pt x="116839" y="130939"/>
                    <a:pt x="117125" y="130939"/>
                  </a:cubicBezTo>
                  <a:cubicBezTo>
                    <a:pt x="117411" y="130939"/>
                    <a:pt x="117887" y="129891"/>
                    <a:pt x="117887" y="128748"/>
                  </a:cubicBezTo>
                  <a:cubicBezTo>
                    <a:pt x="117792" y="127577"/>
                    <a:pt x="117363" y="126452"/>
                    <a:pt x="116649" y="125509"/>
                  </a:cubicBezTo>
                  <a:cubicBezTo>
                    <a:pt x="116239" y="125119"/>
                    <a:pt x="115944" y="124624"/>
                    <a:pt x="115792" y="124081"/>
                  </a:cubicBezTo>
                  <a:cubicBezTo>
                    <a:pt x="115753" y="123795"/>
                    <a:pt x="115753" y="123510"/>
                    <a:pt x="115792" y="123224"/>
                  </a:cubicBezTo>
                  <a:cubicBezTo>
                    <a:pt x="110553" y="115508"/>
                    <a:pt x="105695" y="107412"/>
                    <a:pt x="101218" y="99220"/>
                  </a:cubicBezTo>
                  <a:cubicBezTo>
                    <a:pt x="86550" y="69693"/>
                    <a:pt x="75501" y="38832"/>
                    <a:pt x="61118" y="949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09" name="Freeform: Shape 1108">
              <a:extLst>
                <a:ext uri="{FF2B5EF4-FFF2-40B4-BE49-F238E27FC236}">
                  <a16:creationId xmlns:a16="http://schemas.microsoft.com/office/drawing/2014/main" xmlns="" id="{06C2026A-C58D-F7AC-E416-1549D55C4CB5}"/>
                </a:ext>
              </a:extLst>
            </p:cNvPr>
            <p:cNvSpPr/>
            <p:nvPr/>
          </p:nvSpPr>
          <p:spPr>
            <a:xfrm>
              <a:off x="6260686" y="4548834"/>
              <a:ext cx="126111" cy="171743"/>
            </a:xfrm>
            <a:custGeom>
              <a:avLst/>
              <a:gdLst>
                <a:gd name="connsiteX0" fmla="*/ 76168 w 126111"/>
                <a:gd name="connsiteY0" fmla="*/ 44293 h 171743"/>
                <a:gd name="connsiteX1" fmla="*/ 70453 w 126111"/>
                <a:gd name="connsiteY1" fmla="*/ 27434 h 171743"/>
                <a:gd name="connsiteX2" fmla="*/ 69024 w 126111"/>
                <a:gd name="connsiteY2" fmla="*/ 15718 h 171743"/>
                <a:gd name="connsiteX3" fmla="*/ 62928 w 126111"/>
                <a:gd name="connsiteY3" fmla="*/ 1050 h 171743"/>
                <a:gd name="connsiteX4" fmla="*/ 62452 w 126111"/>
                <a:gd name="connsiteY4" fmla="*/ 478 h 171743"/>
                <a:gd name="connsiteX5" fmla="*/ 59880 w 126111"/>
                <a:gd name="connsiteY5" fmla="*/ -379 h 171743"/>
                <a:gd name="connsiteX6" fmla="*/ 59213 w 126111"/>
                <a:gd name="connsiteY6" fmla="*/ 859 h 171743"/>
                <a:gd name="connsiteX7" fmla="*/ 59213 w 126111"/>
                <a:gd name="connsiteY7" fmla="*/ 1621 h 171743"/>
                <a:gd name="connsiteX8" fmla="*/ 62071 w 126111"/>
                <a:gd name="connsiteY8" fmla="*/ 4860 h 171743"/>
                <a:gd name="connsiteX9" fmla="*/ 63595 w 126111"/>
                <a:gd name="connsiteY9" fmla="*/ 6384 h 171743"/>
                <a:gd name="connsiteX10" fmla="*/ 63595 w 126111"/>
                <a:gd name="connsiteY10" fmla="*/ 7622 h 171743"/>
                <a:gd name="connsiteX11" fmla="*/ 62642 w 126111"/>
                <a:gd name="connsiteY11" fmla="*/ 7622 h 171743"/>
                <a:gd name="connsiteX12" fmla="*/ 61595 w 126111"/>
                <a:gd name="connsiteY12" fmla="*/ 7622 h 171743"/>
                <a:gd name="connsiteX13" fmla="*/ 61595 w 126111"/>
                <a:gd name="connsiteY13" fmla="*/ 8765 h 171743"/>
                <a:gd name="connsiteX14" fmla="*/ 62071 w 126111"/>
                <a:gd name="connsiteY14" fmla="*/ 10194 h 171743"/>
                <a:gd name="connsiteX15" fmla="*/ 62071 w 126111"/>
                <a:gd name="connsiteY15" fmla="*/ 11242 h 171743"/>
                <a:gd name="connsiteX16" fmla="*/ 62071 w 126111"/>
                <a:gd name="connsiteY16" fmla="*/ 12861 h 171743"/>
                <a:gd name="connsiteX17" fmla="*/ 60928 w 126111"/>
                <a:gd name="connsiteY17" fmla="*/ 12289 h 171743"/>
                <a:gd name="connsiteX18" fmla="*/ 60356 w 126111"/>
                <a:gd name="connsiteY18" fmla="*/ 10861 h 171743"/>
                <a:gd name="connsiteX19" fmla="*/ 60356 w 126111"/>
                <a:gd name="connsiteY19" fmla="*/ 9336 h 171743"/>
                <a:gd name="connsiteX20" fmla="*/ 60356 w 126111"/>
                <a:gd name="connsiteY20" fmla="*/ 9336 h 171743"/>
                <a:gd name="connsiteX21" fmla="*/ 59499 w 126111"/>
                <a:gd name="connsiteY21" fmla="*/ 8479 h 171743"/>
                <a:gd name="connsiteX22" fmla="*/ 58642 w 126111"/>
                <a:gd name="connsiteY22" fmla="*/ 10479 h 171743"/>
                <a:gd name="connsiteX23" fmla="*/ 59785 w 126111"/>
                <a:gd name="connsiteY23" fmla="*/ 13813 h 171743"/>
                <a:gd name="connsiteX24" fmla="*/ 60547 w 126111"/>
                <a:gd name="connsiteY24" fmla="*/ 15337 h 171743"/>
                <a:gd name="connsiteX25" fmla="*/ 60547 w 126111"/>
                <a:gd name="connsiteY25" fmla="*/ 17528 h 171743"/>
                <a:gd name="connsiteX26" fmla="*/ 60547 w 126111"/>
                <a:gd name="connsiteY26" fmla="*/ 17528 h 171743"/>
                <a:gd name="connsiteX27" fmla="*/ 58737 w 126111"/>
                <a:gd name="connsiteY27" fmla="*/ 15718 h 171743"/>
                <a:gd name="connsiteX28" fmla="*/ 57880 w 126111"/>
                <a:gd name="connsiteY28" fmla="*/ 13051 h 171743"/>
                <a:gd name="connsiteX29" fmla="*/ 56451 w 126111"/>
                <a:gd name="connsiteY29" fmla="*/ 10956 h 171743"/>
                <a:gd name="connsiteX30" fmla="*/ 55880 w 126111"/>
                <a:gd name="connsiteY30" fmla="*/ 12575 h 171743"/>
                <a:gd name="connsiteX31" fmla="*/ 56546 w 126111"/>
                <a:gd name="connsiteY31" fmla="*/ 14766 h 171743"/>
                <a:gd name="connsiteX32" fmla="*/ 55880 w 126111"/>
                <a:gd name="connsiteY32" fmla="*/ 16289 h 171743"/>
                <a:gd name="connsiteX33" fmla="*/ 54641 w 126111"/>
                <a:gd name="connsiteY33" fmla="*/ 13908 h 171743"/>
                <a:gd name="connsiteX34" fmla="*/ 54641 w 126111"/>
                <a:gd name="connsiteY34" fmla="*/ 10575 h 171743"/>
                <a:gd name="connsiteX35" fmla="*/ 54641 w 126111"/>
                <a:gd name="connsiteY35" fmla="*/ 8860 h 171743"/>
                <a:gd name="connsiteX36" fmla="*/ 53498 w 126111"/>
                <a:gd name="connsiteY36" fmla="*/ 7907 h 171743"/>
                <a:gd name="connsiteX37" fmla="*/ 52832 w 126111"/>
                <a:gd name="connsiteY37" fmla="*/ 9336 h 171743"/>
                <a:gd name="connsiteX38" fmla="*/ 52832 w 126111"/>
                <a:gd name="connsiteY38" fmla="*/ 12194 h 171743"/>
                <a:gd name="connsiteX39" fmla="*/ 52832 w 126111"/>
                <a:gd name="connsiteY39" fmla="*/ 15242 h 171743"/>
                <a:gd name="connsiteX40" fmla="*/ 51212 w 126111"/>
                <a:gd name="connsiteY40" fmla="*/ 14194 h 171743"/>
                <a:gd name="connsiteX41" fmla="*/ 51212 w 126111"/>
                <a:gd name="connsiteY41" fmla="*/ 11908 h 171743"/>
                <a:gd name="connsiteX42" fmla="*/ 51212 w 126111"/>
                <a:gd name="connsiteY42" fmla="*/ 8670 h 171743"/>
                <a:gd name="connsiteX43" fmla="*/ 49631 w 126111"/>
                <a:gd name="connsiteY43" fmla="*/ 8346 h 171743"/>
                <a:gd name="connsiteX44" fmla="*/ 49307 w 126111"/>
                <a:gd name="connsiteY44" fmla="*/ 8670 h 171743"/>
                <a:gd name="connsiteX45" fmla="*/ 49307 w 126111"/>
                <a:gd name="connsiteY45" fmla="*/ 11051 h 171743"/>
                <a:gd name="connsiteX46" fmla="*/ 49307 w 126111"/>
                <a:gd name="connsiteY46" fmla="*/ 13718 h 171743"/>
                <a:gd name="connsiteX47" fmla="*/ 49307 w 126111"/>
                <a:gd name="connsiteY47" fmla="*/ 14861 h 171743"/>
                <a:gd name="connsiteX48" fmla="*/ 47878 w 126111"/>
                <a:gd name="connsiteY48" fmla="*/ 10194 h 171743"/>
                <a:gd name="connsiteX49" fmla="*/ 47878 w 126111"/>
                <a:gd name="connsiteY49" fmla="*/ 8574 h 171743"/>
                <a:gd name="connsiteX50" fmla="*/ 46926 w 126111"/>
                <a:gd name="connsiteY50" fmla="*/ 7336 h 171743"/>
                <a:gd name="connsiteX51" fmla="*/ 46926 w 126111"/>
                <a:gd name="connsiteY51" fmla="*/ 7336 h 171743"/>
                <a:gd name="connsiteX52" fmla="*/ 46355 w 126111"/>
                <a:gd name="connsiteY52" fmla="*/ 10670 h 171743"/>
                <a:gd name="connsiteX53" fmla="*/ 46355 w 126111"/>
                <a:gd name="connsiteY53" fmla="*/ 13718 h 171743"/>
                <a:gd name="connsiteX54" fmla="*/ 44735 w 126111"/>
                <a:gd name="connsiteY54" fmla="*/ 6764 h 171743"/>
                <a:gd name="connsiteX55" fmla="*/ 45211 w 126111"/>
                <a:gd name="connsiteY55" fmla="*/ 4860 h 171743"/>
                <a:gd name="connsiteX56" fmla="*/ 44354 w 126111"/>
                <a:gd name="connsiteY56" fmla="*/ 2764 h 171743"/>
                <a:gd name="connsiteX57" fmla="*/ 42926 w 126111"/>
                <a:gd name="connsiteY57" fmla="*/ 2764 h 171743"/>
                <a:gd name="connsiteX58" fmla="*/ 41497 w 126111"/>
                <a:gd name="connsiteY58" fmla="*/ 6479 h 171743"/>
                <a:gd name="connsiteX59" fmla="*/ 42926 w 126111"/>
                <a:gd name="connsiteY59" fmla="*/ 11432 h 171743"/>
                <a:gd name="connsiteX60" fmla="*/ 42926 w 126111"/>
                <a:gd name="connsiteY60" fmla="*/ 13147 h 171743"/>
                <a:gd name="connsiteX61" fmla="*/ 41306 w 126111"/>
                <a:gd name="connsiteY61" fmla="*/ 12194 h 171743"/>
                <a:gd name="connsiteX62" fmla="*/ 40640 w 126111"/>
                <a:gd name="connsiteY62" fmla="*/ 9813 h 171743"/>
                <a:gd name="connsiteX63" fmla="*/ 39497 w 126111"/>
                <a:gd name="connsiteY63" fmla="*/ 7813 h 171743"/>
                <a:gd name="connsiteX64" fmla="*/ 37877 w 126111"/>
                <a:gd name="connsiteY64" fmla="*/ 8765 h 171743"/>
                <a:gd name="connsiteX65" fmla="*/ 37877 w 126111"/>
                <a:gd name="connsiteY65" fmla="*/ 11622 h 171743"/>
                <a:gd name="connsiteX66" fmla="*/ 38353 w 126111"/>
                <a:gd name="connsiteY66" fmla="*/ 13242 h 171743"/>
                <a:gd name="connsiteX67" fmla="*/ 35496 w 126111"/>
                <a:gd name="connsiteY67" fmla="*/ 7717 h 171743"/>
                <a:gd name="connsiteX68" fmla="*/ 35496 w 126111"/>
                <a:gd name="connsiteY68" fmla="*/ 6098 h 171743"/>
                <a:gd name="connsiteX69" fmla="*/ 34448 w 126111"/>
                <a:gd name="connsiteY69" fmla="*/ 5050 h 171743"/>
                <a:gd name="connsiteX70" fmla="*/ 33972 w 126111"/>
                <a:gd name="connsiteY70" fmla="*/ 5050 h 171743"/>
                <a:gd name="connsiteX71" fmla="*/ 33972 w 126111"/>
                <a:gd name="connsiteY71" fmla="*/ 8574 h 171743"/>
                <a:gd name="connsiteX72" fmla="*/ 35782 w 126111"/>
                <a:gd name="connsiteY72" fmla="*/ 12289 h 171743"/>
                <a:gd name="connsiteX73" fmla="*/ 35782 w 126111"/>
                <a:gd name="connsiteY73" fmla="*/ 13718 h 171743"/>
                <a:gd name="connsiteX74" fmla="*/ 35306 w 126111"/>
                <a:gd name="connsiteY74" fmla="*/ 13718 h 171743"/>
                <a:gd name="connsiteX75" fmla="*/ 32162 w 126111"/>
                <a:gd name="connsiteY75" fmla="*/ 8289 h 171743"/>
                <a:gd name="connsiteX76" fmla="*/ 29400 w 126111"/>
                <a:gd name="connsiteY76" fmla="*/ 6479 h 171743"/>
                <a:gd name="connsiteX77" fmla="*/ 27971 w 126111"/>
                <a:gd name="connsiteY77" fmla="*/ 7051 h 171743"/>
                <a:gd name="connsiteX78" fmla="*/ 28448 w 126111"/>
                <a:gd name="connsiteY78" fmla="*/ 7907 h 171743"/>
                <a:gd name="connsiteX79" fmla="*/ 31591 w 126111"/>
                <a:gd name="connsiteY79" fmla="*/ 11146 h 171743"/>
                <a:gd name="connsiteX80" fmla="*/ 33877 w 126111"/>
                <a:gd name="connsiteY80" fmla="*/ 15147 h 171743"/>
                <a:gd name="connsiteX81" fmla="*/ 32353 w 126111"/>
                <a:gd name="connsiteY81" fmla="*/ 15147 h 171743"/>
                <a:gd name="connsiteX82" fmla="*/ 31115 w 126111"/>
                <a:gd name="connsiteY82" fmla="*/ 13242 h 171743"/>
                <a:gd name="connsiteX83" fmla="*/ 31115 w 126111"/>
                <a:gd name="connsiteY83" fmla="*/ 13242 h 171743"/>
                <a:gd name="connsiteX84" fmla="*/ 31115 w 126111"/>
                <a:gd name="connsiteY84" fmla="*/ 14766 h 171743"/>
                <a:gd name="connsiteX85" fmla="*/ 31115 w 126111"/>
                <a:gd name="connsiteY85" fmla="*/ 16671 h 171743"/>
                <a:gd name="connsiteX86" fmla="*/ 28448 w 126111"/>
                <a:gd name="connsiteY86" fmla="*/ 12098 h 171743"/>
                <a:gd name="connsiteX87" fmla="*/ 23114 w 126111"/>
                <a:gd name="connsiteY87" fmla="*/ 7431 h 171743"/>
                <a:gd name="connsiteX88" fmla="*/ 22352 w 126111"/>
                <a:gd name="connsiteY88" fmla="*/ 7431 h 171743"/>
                <a:gd name="connsiteX89" fmla="*/ 22352 w 126111"/>
                <a:gd name="connsiteY89" fmla="*/ 9622 h 171743"/>
                <a:gd name="connsiteX90" fmla="*/ 23876 w 126111"/>
                <a:gd name="connsiteY90" fmla="*/ 11718 h 171743"/>
                <a:gd name="connsiteX91" fmla="*/ 25876 w 126111"/>
                <a:gd name="connsiteY91" fmla="*/ 14861 h 171743"/>
                <a:gd name="connsiteX92" fmla="*/ 25876 w 126111"/>
                <a:gd name="connsiteY92" fmla="*/ 18004 h 171743"/>
                <a:gd name="connsiteX93" fmla="*/ 23590 w 126111"/>
                <a:gd name="connsiteY93" fmla="*/ 16861 h 171743"/>
                <a:gd name="connsiteX94" fmla="*/ 21780 w 126111"/>
                <a:gd name="connsiteY94" fmla="*/ 14194 h 171743"/>
                <a:gd name="connsiteX95" fmla="*/ 19875 w 126111"/>
                <a:gd name="connsiteY95" fmla="*/ 14194 h 171743"/>
                <a:gd name="connsiteX96" fmla="*/ 19875 w 126111"/>
                <a:gd name="connsiteY96" fmla="*/ 15337 h 171743"/>
                <a:gd name="connsiteX97" fmla="*/ 21685 w 126111"/>
                <a:gd name="connsiteY97" fmla="*/ 17432 h 171743"/>
                <a:gd name="connsiteX98" fmla="*/ 22828 w 126111"/>
                <a:gd name="connsiteY98" fmla="*/ 19909 h 171743"/>
                <a:gd name="connsiteX99" fmla="*/ 21980 w 126111"/>
                <a:gd name="connsiteY99" fmla="*/ 20947 h 171743"/>
                <a:gd name="connsiteX100" fmla="*/ 21875 w 126111"/>
                <a:gd name="connsiteY100" fmla="*/ 20957 h 171743"/>
                <a:gd name="connsiteX101" fmla="*/ 20351 w 126111"/>
                <a:gd name="connsiteY101" fmla="*/ 19433 h 171743"/>
                <a:gd name="connsiteX102" fmla="*/ 17399 w 126111"/>
                <a:gd name="connsiteY102" fmla="*/ 14385 h 171743"/>
                <a:gd name="connsiteX103" fmla="*/ 15875 w 126111"/>
                <a:gd name="connsiteY103" fmla="*/ 12004 h 171743"/>
                <a:gd name="connsiteX104" fmla="*/ 13874 w 126111"/>
                <a:gd name="connsiteY104" fmla="*/ 10670 h 171743"/>
                <a:gd name="connsiteX105" fmla="*/ 12731 w 126111"/>
                <a:gd name="connsiteY105" fmla="*/ 10670 h 171743"/>
                <a:gd name="connsiteX106" fmla="*/ 12731 w 126111"/>
                <a:gd name="connsiteY106" fmla="*/ 12194 h 171743"/>
                <a:gd name="connsiteX107" fmla="*/ 13684 w 126111"/>
                <a:gd name="connsiteY107" fmla="*/ 13242 h 171743"/>
                <a:gd name="connsiteX108" fmla="*/ 16351 w 126111"/>
                <a:gd name="connsiteY108" fmla="*/ 16576 h 171743"/>
                <a:gd name="connsiteX109" fmla="*/ 16351 w 126111"/>
                <a:gd name="connsiteY109" fmla="*/ 18195 h 171743"/>
                <a:gd name="connsiteX110" fmla="*/ 15589 w 126111"/>
                <a:gd name="connsiteY110" fmla="*/ 18195 h 171743"/>
                <a:gd name="connsiteX111" fmla="*/ 13779 w 126111"/>
                <a:gd name="connsiteY111" fmla="*/ 16385 h 171743"/>
                <a:gd name="connsiteX112" fmla="*/ 12065 w 126111"/>
                <a:gd name="connsiteY112" fmla="*/ 14290 h 171743"/>
                <a:gd name="connsiteX113" fmla="*/ 10350 w 126111"/>
                <a:gd name="connsiteY113" fmla="*/ 14290 h 171743"/>
                <a:gd name="connsiteX114" fmla="*/ 10826 w 126111"/>
                <a:gd name="connsiteY114" fmla="*/ 16195 h 171743"/>
                <a:gd name="connsiteX115" fmla="*/ 12160 w 126111"/>
                <a:gd name="connsiteY115" fmla="*/ 17623 h 171743"/>
                <a:gd name="connsiteX116" fmla="*/ 16541 w 126111"/>
                <a:gd name="connsiteY116" fmla="*/ 22481 h 171743"/>
                <a:gd name="connsiteX117" fmla="*/ 17018 w 126111"/>
                <a:gd name="connsiteY117" fmla="*/ 24481 h 171743"/>
                <a:gd name="connsiteX118" fmla="*/ 16065 w 126111"/>
                <a:gd name="connsiteY118" fmla="*/ 24481 h 171743"/>
                <a:gd name="connsiteX119" fmla="*/ 15113 w 126111"/>
                <a:gd name="connsiteY119" fmla="*/ 23433 h 171743"/>
                <a:gd name="connsiteX120" fmla="*/ 13684 w 126111"/>
                <a:gd name="connsiteY120" fmla="*/ 21529 h 171743"/>
                <a:gd name="connsiteX121" fmla="*/ 11684 w 126111"/>
                <a:gd name="connsiteY121" fmla="*/ 20004 h 171743"/>
                <a:gd name="connsiteX122" fmla="*/ 10445 w 126111"/>
                <a:gd name="connsiteY122" fmla="*/ 21338 h 171743"/>
                <a:gd name="connsiteX123" fmla="*/ 11874 w 126111"/>
                <a:gd name="connsiteY123" fmla="*/ 23148 h 171743"/>
                <a:gd name="connsiteX124" fmla="*/ 13208 w 126111"/>
                <a:gd name="connsiteY124" fmla="*/ 24767 h 171743"/>
                <a:gd name="connsiteX125" fmla="*/ 13208 w 126111"/>
                <a:gd name="connsiteY125" fmla="*/ 25814 h 171743"/>
                <a:gd name="connsiteX126" fmla="*/ 13208 w 126111"/>
                <a:gd name="connsiteY126" fmla="*/ 25814 h 171743"/>
                <a:gd name="connsiteX127" fmla="*/ 11112 w 126111"/>
                <a:gd name="connsiteY127" fmla="*/ 25814 h 171743"/>
                <a:gd name="connsiteX128" fmla="*/ 9398 w 126111"/>
                <a:gd name="connsiteY128" fmla="*/ 23243 h 171743"/>
                <a:gd name="connsiteX129" fmla="*/ 7874 w 126111"/>
                <a:gd name="connsiteY129" fmla="*/ 20576 h 171743"/>
                <a:gd name="connsiteX130" fmla="*/ 7302 w 126111"/>
                <a:gd name="connsiteY130" fmla="*/ 20100 h 171743"/>
                <a:gd name="connsiteX131" fmla="*/ 6350 w 126111"/>
                <a:gd name="connsiteY131" fmla="*/ 20671 h 171743"/>
                <a:gd name="connsiteX132" fmla="*/ 6350 w 126111"/>
                <a:gd name="connsiteY132" fmla="*/ 21529 h 171743"/>
                <a:gd name="connsiteX133" fmla="*/ 7874 w 126111"/>
                <a:gd name="connsiteY133" fmla="*/ 24958 h 171743"/>
                <a:gd name="connsiteX134" fmla="*/ 10541 w 126111"/>
                <a:gd name="connsiteY134" fmla="*/ 27529 h 171743"/>
                <a:gd name="connsiteX135" fmla="*/ 11207 w 126111"/>
                <a:gd name="connsiteY135" fmla="*/ 29434 h 171743"/>
                <a:gd name="connsiteX136" fmla="*/ 9969 w 126111"/>
                <a:gd name="connsiteY136" fmla="*/ 29434 h 171743"/>
                <a:gd name="connsiteX137" fmla="*/ 8636 w 126111"/>
                <a:gd name="connsiteY137" fmla="*/ 28006 h 171743"/>
                <a:gd name="connsiteX138" fmla="*/ 7874 w 126111"/>
                <a:gd name="connsiteY138" fmla="*/ 26863 h 171743"/>
                <a:gd name="connsiteX139" fmla="*/ 6826 w 126111"/>
                <a:gd name="connsiteY139" fmla="*/ 26863 h 171743"/>
                <a:gd name="connsiteX140" fmla="*/ 6826 w 126111"/>
                <a:gd name="connsiteY140" fmla="*/ 28863 h 171743"/>
                <a:gd name="connsiteX141" fmla="*/ 8255 w 126111"/>
                <a:gd name="connsiteY141" fmla="*/ 31148 h 171743"/>
                <a:gd name="connsiteX142" fmla="*/ 7778 w 126111"/>
                <a:gd name="connsiteY142" fmla="*/ 32101 h 171743"/>
                <a:gd name="connsiteX143" fmla="*/ 6731 w 126111"/>
                <a:gd name="connsiteY143" fmla="*/ 32101 h 171743"/>
                <a:gd name="connsiteX144" fmla="*/ 5873 w 126111"/>
                <a:gd name="connsiteY144" fmla="*/ 31054 h 171743"/>
                <a:gd name="connsiteX145" fmla="*/ 3778 w 126111"/>
                <a:gd name="connsiteY145" fmla="*/ 28482 h 171743"/>
                <a:gd name="connsiteX146" fmla="*/ 1206 w 126111"/>
                <a:gd name="connsiteY146" fmla="*/ 27624 h 171743"/>
                <a:gd name="connsiteX147" fmla="*/ 444 w 126111"/>
                <a:gd name="connsiteY147" fmla="*/ 28767 h 171743"/>
                <a:gd name="connsiteX148" fmla="*/ 444 w 126111"/>
                <a:gd name="connsiteY148" fmla="*/ 29625 h 171743"/>
                <a:gd name="connsiteX149" fmla="*/ 3206 w 126111"/>
                <a:gd name="connsiteY149" fmla="*/ 32863 h 171743"/>
                <a:gd name="connsiteX150" fmla="*/ 4730 w 126111"/>
                <a:gd name="connsiteY150" fmla="*/ 34387 h 171743"/>
                <a:gd name="connsiteX151" fmla="*/ 4730 w 126111"/>
                <a:gd name="connsiteY151" fmla="*/ 35626 h 171743"/>
                <a:gd name="connsiteX152" fmla="*/ 3778 w 126111"/>
                <a:gd name="connsiteY152" fmla="*/ 35626 h 171743"/>
                <a:gd name="connsiteX153" fmla="*/ 2825 w 126111"/>
                <a:gd name="connsiteY153" fmla="*/ 35626 h 171743"/>
                <a:gd name="connsiteX154" fmla="*/ 2349 w 126111"/>
                <a:gd name="connsiteY154" fmla="*/ 36768 h 171743"/>
                <a:gd name="connsiteX155" fmla="*/ 2825 w 126111"/>
                <a:gd name="connsiteY155" fmla="*/ 38197 h 171743"/>
                <a:gd name="connsiteX156" fmla="*/ 2825 w 126111"/>
                <a:gd name="connsiteY156" fmla="*/ 39245 h 171743"/>
                <a:gd name="connsiteX157" fmla="*/ 2825 w 126111"/>
                <a:gd name="connsiteY157" fmla="*/ 40864 h 171743"/>
                <a:gd name="connsiteX158" fmla="*/ 1682 w 126111"/>
                <a:gd name="connsiteY158" fmla="*/ 40293 h 171743"/>
                <a:gd name="connsiteX159" fmla="*/ 1682 w 126111"/>
                <a:gd name="connsiteY159" fmla="*/ 38864 h 171743"/>
                <a:gd name="connsiteX160" fmla="*/ 1682 w 126111"/>
                <a:gd name="connsiteY160" fmla="*/ 37340 h 171743"/>
                <a:gd name="connsiteX161" fmla="*/ 1682 w 126111"/>
                <a:gd name="connsiteY161" fmla="*/ 36864 h 171743"/>
                <a:gd name="connsiteX162" fmla="*/ 920 w 126111"/>
                <a:gd name="connsiteY162" fmla="*/ 36006 h 171743"/>
                <a:gd name="connsiteX163" fmla="*/ -32 w 126111"/>
                <a:gd name="connsiteY163" fmla="*/ 38102 h 171743"/>
                <a:gd name="connsiteX164" fmla="*/ 1016 w 126111"/>
                <a:gd name="connsiteY164" fmla="*/ 41340 h 171743"/>
                <a:gd name="connsiteX165" fmla="*/ 1778 w 126111"/>
                <a:gd name="connsiteY165" fmla="*/ 42865 h 171743"/>
                <a:gd name="connsiteX166" fmla="*/ 1778 w 126111"/>
                <a:gd name="connsiteY166" fmla="*/ 45055 h 171743"/>
                <a:gd name="connsiteX167" fmla="*/ 1778 w 126111"/>
                <a:gd name="connsiteY167" fmla="*/ 45055 h 171743"/>
                <a:gd name="connsiteX168" fmla="*/ 539 w 126111"/>
                <a:gd name="connsiteY168" fmla="*/ 43626 h 171743"/>
                <a:gd name="connsiteX169" fmla="*/ 4730 w 126111"/>
                <a:gd name="connsiteY169" fmla="*/ 50294 h 171743"/>
                <a:gd name="connsiteX170" fmla="*/ 12350 w 126111"/>
                <a:gd name="connsiteY170" fmla="*/ 65343 h 171743"/>
                <a:gd name="connsiteX171" fmla="*/ 42640 w 126111"/>
                <a:gd name="connsiteY171" fmla="*/ 130399 h 171743"/>
                <a:gd name="connsiteX172" fmla="*/ 48450 w 126111"/>
                <a:gd name="connsiteY172" fmla="*/ 146401 h 171743"/>
                <a:gd name="connsiteX173" fmla="*/ 49498 w 126111"/>
                <a:gd name="connsiteY173" fmla="*/ 154497 h 171743"/>
                <a:gd name="connsiteX174" fmla="*/ 53784 w 126111"/>
                <a:gd name="connsiteY174" fmla="*/ 163070 h 171743"/>
                <a:gd name="connsiteX175" fmla="*/ 52736 w 126111"/>
                <a:gd name="connsiteY175" fmla="*/ 160117 h 171743"/>
                <a:gd name="connsiteX176" fmla="*/ 51974 w 126111"/>
                <a:gd name="connsiteY176" fmla="*/ 158593 h 171743"/>
                <a:gd name="connsiteX177" fmla="*/ 51974 w 126111"/>
                <a:gd name="connsiteY177" fmla="*/ 156402 h 171743"/>
                <a:gd name="connsiteX178" fmla="*/ 51974 w 126111"/>
                <a:gd name="connsiteY178" fmla="*/ 156402 h 171743"/>
                <a:gd name="connsiteX179" fmla="*/ 53784 w 126111"/>
                <a:gd name="connsiteY179" fmla="*/ 158212 h 171743"/>
                <a:gd name="connsiteX180" fmla="*/ 54546 w 126111"/>
                <a:gd name="connsiteY180" fmla="*/ 160880 h 171743"/>
                <a:gd name="connsiteX181" fmla="*/ 55975 w 126111"/>
                <a:gd name="connsiteY181" fmla="*/ 162975 h 171743"/>
                <a:gd name="connsiteX182" fmla="*/ 56546 w 126111"/>
                <a:gd name="connsiteY182" fmla="*/ 161356 h 171743"/>
                <a:gd name="connsiteX183" fmla="*/ 55975 w 126111"/>
                <a:gd name="connsiteY183" fmla="*/ 159164 h 171743"/>
                <a:gd name="connsiteX184" fmla="*/ 56737 w 126111"/>
                <a:gd name="connsiteY184" fmla="*/ 157641 h 171743"/>
                <a:gd name="connsiteX185" fmla="*/ 57975 w 126111"/>
                <a:gd name="connsiteY185" fmla="*/ 160117 h 171743"/>
                <a:gd name="connsiteX186" fmla="*/ 57975 w 126111"/>
                <a:gd name="connsiteY186" fmla="*/ 163356 h 171743"/>
                <a:gd name="connsiteX187" fmla="*/ 57975 w 126111"/>
                <a:gd name="connsiteY187" fmla="*/ 165070 h 171743"/>
                <a:gd name="connsiteX188" fmla="*/ 59213 w 126111"/>
                <a:gd name="connsiteY188" fmla="*/ 166118 h 171743"/>
                <a:gd name="connsiteX189" fmla="*/ 59880 w 126111"/>
                <a:gd name="connsiteY189" fmla="*/ 164594 h 171743"/>
                <a:gd name="connsiteX190" fmla="*/ 59880 w 126111"/>
                <a:gd name="connsiteY190" fmla="*/ 161736 h 171743"/>
                <a:gd name="connsiteX191" fmla="*/ 59880 w 126111"/>
                <a:gd name="connsiteY191" fmla="*/ 158688 h 171743"/>
                <a:gd name="connsiteX192" fmla="*/ 61499 w 126111"/>
                <a:gd name="connsiteY192" fmla="*/ 159831 h 171743"/>
                <a:gd name="connsiteX193" fmla="*/ 61499 w 126111"/>
                <a:gd name="connsiteY193" fmla="*/ 162117 h 171743"/>
                <a:gd name="connsiteX194" fmla="*/ 61499 w 126111"/>
                <a:gd name="connsiteY194" fmla="*/ 165356 h 171743"/>
                <a:gd name="connsiteX195" fmla="*/ 63385 w 126111"/>
                <a:gd name="connsiteY195" fmla="*/ 165471 h 171743"/>
                <a:gd name="connsiteX196" fmla="*/ 63500 w 126111"/>
                <a:gd name="connsiteY196" fmla="*/ 165356 h 171743"/>
                <a:gd name="connsiteX197" fmla="*/ 63976 w 126111"/>
                <a:gd name="connsiteY197" fmla="*/ 162975 h 171743"/>
                <a:gd name="connsiteX198" fmla="*/ 63976 w 126111"/>
                <a:gd name="connsiteY198" fmla="*/ 160213 h 171743"/>
                <a:gd name="connsiteX199" fmla="*/ 63976 w 126111"/>
                <a:gd name="connsiteY199" fmla="*/ 159164 h 171743"/>
                <a:gd name="connsiteX200" fmla="*/ 65309 w 126111"/>
                <a:gd name="connsiteY200" fmla="*/ 163832 h 171743"/>
                <a:gd name="connsiteX201" fmla="*/ 65309 w 126111"/>
                <a:gd name="connsiteY201" fmla="*/ 165451 h 171743"/>
                <a:gd name="connsiteX202" fmla="*/ 66357 w 126111"/>
                <a:gd name="connsiteY202" fmla="*/ 166594 h 171743"/>
                <a:gd name="connsiteX203" fmla="*/ 66357 w 126111"/>
                <a:gd name="connsiteY203" fmla="*/ 166594 h 171743"/>
                <a:gd name="connsiteX204" fmla="*/ 67024 w 126111"/>
                <a:gd name="connsiteY204" fmla="*/ 163261 h 171743"/>
                <a:gd name="connsiteX205" fmla="*/ 67024 w 126111"/>
                <a:gd name="connsiteY205" fmla="*/ 160213 h 171743"/>
                <a:gd name="connsiteX206" fmla="*/ 68548 w 126111"/>
                <a:gd name="connsiteY206" fmla="*/ 167166 h 171743"/>
                <a:gd name="connsiteX207" fmla="*/ 68548 w 126111"/>
                <a:gd name="connsiteY207" fmla="*/ 169166 h 171743"/>
                <a:gd name="connsiteX208" fmla="*/ 69405 w 126111"/>
                <a:gd name="connsiteY208" fmla="*/ 171166 h 171743"/>
                <a:gd name="connsiteX209" fmla="*/ 70739 w 126111"/>
                <a:gd name="connsiteY209" fmla="*/ 171166 h 171743"/>
                <a:gd name="connsiteX210" fmla="*/ 72358 w 126111"/>
                <a:gd name="connsiteY210" fmla="*/ 167356 h 171743"/>
                <a:gd name="connsiteX211" fmla="*/ 71024 w 126111"/>
                <a:gd name="connsiteY211" fmla="*/ 162403 h 171743"/>
                <a:gd name="connsiteX212" fmla="*/ 71024 w 126111"/>
                <a:gd name="connsiteY212" fmla="*/ 160689 h 171743"/>
                <a:gd name="connsiteX213" fmla="*/ 72739 w 126111"/>
                <a:gd name="connsiteY213" fmla="*/ 161546 h 171743"/>
                <a:gd name="connsiteX214" fmla="*/ 73310 w 126111"/>
                <a:gd name="connsiteY214" fmla="*/ 163927 h 171743"/>
                <a:gd name="connsiteX215" fmla="*/ 74549 w 126111"/>
                <a:gd name="connsiteY215" fmla="*/ 166023 h 171743"/>
                <a:gd name="connsiteX216" fmla="*/ 76168 w 126111"/>
                <a:gd name="connsiteY216" fmla="*/ 164975 h 171743"/>
                <a:gd name="connsiteX217" fmla="*/ 76168 w 126111"/>
                <a:gd name="connsiteY217" fmla="*/ 162117 h 171743"/>
                <a:gd name="connsiteX218" fmla="*/ 76168 w 126111"/>
                <a:gd name="connsiteY218" fmla="*/ 160498 h 171743"/>
                <a:gd name="connsiteX219" fmla="*/ 78930 w 126111"/>
                <a:gd name="connsiteY219" fmla="*/ 166023 h 171743"/>
                <a:gd name="connsiteX220" fmla="*/ 78930 w 126111"/>
                <a:gd name="connsiteY220" fmla="*/ 167642 h 171743"/>
                <a:gd name="connsiteX221" fmla="*/ 79978 w 126111"/>
                <a:gd name="connsiteY221" fmla="*/ 168689 h 171743"/>
                <a:gd name="connsiteX222" fmla="*/ 80549 w 126111"/>
                <a:gd name="connsiteY222" fmla="*/ 168689 h 171743"/>
                <a:gd name="connsiteX223" fmla="*/ 80549 w 126111"/>
                <a:gd name="connsiteY223" fmla="*/ 165165 h 171743"/>
                <a:gd name="connsiteX224" fmla="*/ 78740 w 126111"/>
                <a:gd name="connsiteY224" fmla="*/ 161356 h 171743"/>
                <a:gd name="connsiteX225" fmla="*/ 78740 w 126111"/>
                <a:gd name="connsiteY225" fmla="*/ 160022 h 171743"/>
                <a:gd name="connsiteX226" fmla="*/ 79216 w 126111"/>
                <a:gd name="connsiteY226" fmla="*/ 160022 h 171743"/>
                <a:gd name="connsiteX227" fmla="*/ 82359 w 126111"/>
                <a:gd name="connsiteY227" fmla="*/ 165356 h 171743"/>
                <a:gd name="connsiteX228" fmla="*/ 85217 w 126111"/>
                <a:gd name="connsiteY228" fmla="*/ 167261 h 171743"/>
                <a:gd name="connsiteX229" fmla="*/ 86741 w 126111"/>
                <a:gd name="connsiteY229" fmla="*/ 166594 h 171743"/>
                <a:gd name="connsiteX230" fmla="*/ 86169 w 126111"/>
                <a:gd name="connsiteY230" fmla="*/ 165642 h 171743"/>
                <a:gd name="connsiteX231" fmla="*/ 82931 w 126111"/>
                <a:gd name="connsiteY231" fmla="*/ 162594 h 171743"/>
                <a:gd name="connsiteX232" fmla="*/ 80740 w 126111"/>
                <a:gd name="connsiteY232" fmla="*/ 158498 h 171743"/>
                <a:gd name="connsiteX233" fmla="*/ 82264 w 126111"/>
                <a:gd name="connsiteY233" fmla="*/ 158498 h 171743"/>
                <a:gd name="connsiteX234" fmla="*/ 83502 w 126111"/>
                <a:gd name="connsiteY234" fmla="*/ 160403 h 171743"/>
                <a:gd name="connsiteX235" fmla="*/ 83502 w 126111"/>
                <a:gd name="connsiteY235" fmla="*/ 160403 h 171743"/>
                <a:gd name="connsiteX236" fmla="*/ 83502 w 126111"/>
                <a:gd name="connsiteY236" fmla="*/ 158879 h 171743"/>
                <a:gd name="connsiteX237" fmla="*/ 83502 w 126111"/>
                <a:gd name="connsiteY237" fmla="*/ 156974 h 171743"/>
                <a:gd name="connsiteX238" fmla="*/ 86169 w 126111"/>
                <a:gd name="connsiteY238" fmla="*/ 161451 h 171743"/>
                <a:gd name="connsiteX239" fmla="*/ 91598 w 126111"/>
                <a:gd name="connsiteY239" fmla="*/ 166118 h 171743"/>
                <a:gd name="connsiteX240" fmla="*/ 92456 w 126111"/>
                <a:gd name="connsiteY240" fmla="*/ 166118 h 171743"/>
                <a:gd name="connsiteX241" fmla="*/ 92456 w 126111"/>
                <a:gd name="connsiteY241" fmla="*/ 163927 h 171743"/>
                <a:gd name="connsiteX242" fmla="*/ 90932 w 126111"/>
                <a:gd name="connsiteY242" fmla="*/ 161736 h 171743"/>
                <a:gd name="connsiteX243" fmla="*/ 88931 w 126111"/>
                <a:gd name="connsiteY243" fmla="*/ 158593 h 171743"/>
                <a:gd name="connsiteX244" fmla="*/ 88931 w 126111"/>
                <a:gd name="connsiteY244" fmla="*/ 155545 h 171743"/>
                <a:gd name="connsiteX245" fmla="*/ 91217 w 126111"/>
                <a:gd name="connsiteY245" fmla="*/ 156593 h 171743"/>
                <a:gd name="connsiteX246" fmla="*/ 93122 w 126111"/>
                <a:gd name="connsiteY246" fmla="*/ 159355 h 171743"/>
                <a:gd name="connsiteX247" fmla="*/ 95123 w 126111"/>
                <a:gd name="connsiteY247" fmla="*/ 158879 h 171743"/>
                <a:gd name="connsiteX248" fmla="*/ 94646 w 126111"/>
                <a:gd name="connsiteY248" fmla="*/ 157736 h 171743"/>
                <a:gd name="connsiteX249" fmla="*/ 92836 w 126111"/>
                <a:gd name="connsiteY249" fmla="*/ 155640 h 171743"/>
                <a:gd name="connsiteX250" fmla="*/ 91694 w 126111"/>
                <a:gd name="connsiteY250" fmla="*/ 153164 h 171743"/>
                <a:gd name="connsiteX251" fmla="*/ 92551 w 126111"/>
                <a:gd name="connsiteY251" fmla="*/ 152126 h 171743"/>
                <a:gd name="connsiteX252" fmla="*/ 92646 w 126111"/>
                <a:gd name="connsiteY252" fmla="*/ 152116 h 171743"/>
                <a:gd name="connsiteX253" fmla="*/ 94170 w 126111"/>
                <a:gd name="connsiteY253" fmla="*/ 153640 h 171743"/>
                <a:gd name="connsiteX254" fmla="*/ 97218 w 126111"/>
                <a:gd name="connsiteY254" fmla="*/ 158688 h 171743"/>
                <a:gd name="connsiteX255" fmla="*/ 98742 w 126111"/>
                <a:gd name="connsiteY255" fmla="*/ 160974 h 171743"/>
                <a:gd name="connsiteX256" fmla="*/ 100838 w 126111"/>
                <a:gd name="connsiteY256" fmla="*/ 162308 h 171743"/>
                <a:gd name="connsiteX257" fmla="*/ 101981 w 126111"/>
                <a:gd name="connsiteY257" fmla="*/ 162308 h 171743"/>
                <a:gd name="connsiteX258" fmla="*/ 101981 w 126111"/>
                <a:gd name="connsiteY258" fmla="*/ 160784 h 171743"/>
                <a:gd name="connsiteX259" fmla="*/ 101028 w 126111"/>
                <a:gd name="connsiteY259" fmla="*/ 159736 h 171743"/>
                <a:gd name="connsiteX260" fmla="*/ 98266 w 126111"/>
                <a:gd name="connsiteY260" fmla="*/ 156402 h 171743"/>
                <a:gd name="connsiteX261" fmla="*/ 98266 w 126111"/>
                <a:gd name="connsiteY261" fmla="*/ 154783 h 171743"/>
                <a:gd name="connsiteX262" fmla="*/ 99028 w 126111"/>
                <a:gd name="connsiteY262" fmla="*/ 154783 h 171743"/>
                <a:gd name="connsiteX263" fmla="*/ 100838 w 126111"/>
                <a:gd name="connsiteY263" fmla="*/ 156593 h 171743"/>
                <a:gd name="connsiteX264" fmla="*/ 102552 w 126111"/>
                <a:gd name="connsiteY264" fmla="*/ 158688 h 171743"/>
                <a:gd name="connsiteX265" fmla="*/ 104362 w 126111"/>
                <a:gd name="connsiteY265" fmla="*/ 158688 h 171743"/>
                <a:gd name="connsiteX266" fmla="*/ 104362 w 126111"/>
                <a:gd name="connsiteY266" fmla="*/ 156688 h 171743"/>
                <a:gd name="connsiteX267" fmla="*/ 102933 w 126111"/>
                <a:gd name="connsiteY267" fmla="*/ 155355 h 171743"/>
                <a:gd name="connsiteX268" fmla="*/ 98552 w 126111"/>
                <a:gd name="connsiteY268" fmla="*/ 150497 h 171743"/>
                <a:gd name="connsiteX269" fmla="*/ 98075 w 126111"/>
                <a:gd name="connsiteY269" fmla="*/ 148497 h 171743"/>
                <a:gd name="connsiteX270" fmla="*/ 99018 w 126111"/>
                <a:gd name="connsiteY270" fmla="*/ 148487 h 171743"/>
                <a:gd name="connsiteX271" fmla="*/ 99028 w 126111"/>
                <a:gd name="connsiteY271" fmla="*/ 148497 h 171743"/>
                <a:gd name="connsiteX272" fmla="*/ 99980 w 126111"/>
                <a:gd name="connsiteY272" fmla="*/ 149545 h 171743"/>
                <a:gd name="connsiteX273" fmla="*/ 101504 w 126111"/>
                <a:gd name="connsiteY273" fmla="*/ 151355 h 171743"/>
                <a:gd name="connsiteX274" fmla="*/ 103505 w 126111"/>
                <a:gd name="connsiteY274" fmla="*/ 152878 h 171743"/>
                <a:gd name="connsiteX275" fmla="*/ 104819 w 126111"/>
                <a:gd name="connsiteY275" fmla="*/ 152192 h 171743"/>
                <a:gd name="connsiteX276" fmla="*/ 104838 w 126111"/>
                <a:gd name="connsiteY276" fmla="*/ 151640 h 171743"/>
                <a:gd name="connsiteX277" fmla="*/ 103409 w 126111"/>
                <a:gd name="connsiteY277" fmla="*/ 149735 h 171743"/>
                <a:gd name="connsiteX278" fmla="*/ 101981 w 126111"/>
                <a:gd name="connsiteY278" fmla="*/ 148116 h 171743"/>
                <a:gd name="connsiteX279" fmla="*/ 101981 w 126111"/>
                <a:gd name="connsiteY279" fmla="*/ 147163 h 171743"/>
                <a:gd name="connsiteX280" fmla="*/ 101981 w 126111"/>
                <a:gd name="connsiteY280" fmla="*/ 146592 h 171743"/>
                <a:gd name="connsiteX281" fmla="*/ 104171 w 126111"/>
                <a:gd name="connsiteY281" fmla="*/ 146592 h 171743"/>
                <a:gd name="connsiteX282" fmla="*/ 105886 w 126111"/>
                <a:gd name="connsiteY282" fmla="*/ 149163 h 171743"/>
                <a:gd name="connsiteX283" fmla="*/ 107410 w 126111"/>
                <a:gd name="connsiteY283" fmla="*/ 151831 h 171743"/>
                <a:gd name="connsiteX284" fmla="*/ 108077 w 126111"/>
                <a:gd name="connsiteY284" fmla="*/ 151831 h 171743"/>
                <a:gd name="connsiteX285" fmla="*/ 109029 w 126111"/>
                <a:gd name="connsiteY285" fmla="*/ 151259 h 171743"/>
                <a:gd name="connsiteX286" fmla="*/ 109029 w 126111"/>
                <a:gd name="connsiteY286" fmla="*/ 150306 h 171743"/>
                <a:gd name="connsiteX287" fmla="*/ 107505 w 126111"/>
                <a:gd name="connsiteY287" fmla="*/ 146877 h 171743"/>
                <a:gd name="connsiteX288" fmla="*/ 104743 w 126111"/>
                <a:gd name="connsiteY288" fmla="*/ 144306 h 171743"/>
                <a:gd name="connsiteX289" fmla="*/ 104076 w 126111"/>
                <a:gd name="connsiteY289" fmla="*/ 142496 h 171743"/>
                <a:gd name="connsiteX290" fmla="*/ 105410 w 126111"/>
                <a:gd name="connsiteY290" fmla="*/ 142496 h 171743"/>
                <a:gd name="connsiteX291" fmla="*/ 106743 w 126111"/>
                <a:gd name="connsiteY291" fmla="*/ 143829 h 171743"/>
                <a:gd name="connsiteX292" fmla="*/ 107505 w 126111"/>
                <a:gd name="connsiteY292" fmla="*/ 144972 h 171743"/>
                <a:gd name="connsiteX293" fmla="*/ 108553 w 126111"/>
                <a:gd name="connsiteY293" fmla="*/ 145448 h 171743"/>
                <a:gd name="connsiteX294" fmla="*/ 108553 w 126111"/>
                <a:gd name="connsiteY294" fmla="*/ 143449 h 171743"/>
                <a:gd name="connsiteX295" fmla="*/ 107219 w 126111"/>
                <a:gd name="connsiteY295" fmla="*/ 141163 h 171743"/>
                <a:gd name="connsiteX296" fmla="*/ 107219 w 126111"/>
                <a:gd name="connsiteY296" fmla="*/ 140210 h 171743"/>
                <a:gd name="connsiteX297" fmla="*/ 108362 w 126111"/>
                <a:gd name="connsiteY297" fmla="*/ 140210 h 171743"/>
                <a:gd name="connsiteX298" fmla="*/ 109220 w 126111"/>
                <a:gd name="connsiteY298" fmla="*/ 141163 h 171743"/>
                <a:gd name="connsiteX299" fmla="*/ 111410 w 126111"/>
                <a:gd name="connsiteY299" fmla="*/ 143639 h 171743"/>
                <a:gd name="connsiteX300" fmla="*/ 113982 w 126111"/>
                <a:gd name="connsiteY300" fmla="*/ 144496 h 171743"/>
                <a:gd name="connsiteX301" fmla="*/ 114744 w 126111"/>
                <a:gd name="connsiteY301" fmla="*/ 143353 h 171743"/>
                <a:gd name="connsiteX302" fmla="*/ 114744 w 126111"/>
                <a:gd name="connsiteY302" fmla="*/ 142496 h 171743"/>
                <a:gd name="connsiteX303" fmla="*/ 111886 w 126111"/>
                <a:gd name="connsiteY303" fmla="*/ 139258 h 171743"/>
                <a:gd name="connsiteX304" fmla="*/ 110363 w 126111"/>
                <a:gd name="connsiteY304" fmla="*/ 137733 h 171743"/>
                <a:gd name="connsiteX305" fmla="*/ 110363 w 126111"/>
                <a:gd name="connsiteY305" fmla="*/ 136495 h 171743"/>
                <a:gd name="connsiteX306" fmla="*/ 111315 w 126111"/>
                <a:gd name="connsiteY306" fmla="*/ 136495 h 171743"/>
                <a:gd name="connsiteX307" fmla="*/ 112363 w 126111"/>
                <a:gd name="connsiteY307" fmla="*/ 136495 h 171743"/>
                <a:gd name="connsiteX308" fmla="*/ 112363 w 126111"/>
                <a:gd name="connsiteY308" fmla="*/ 135352 h 171743"/>
                <a:gd name="connsiteX309" fmla="*/ 112363 w 126111"/>
                <a:gd name="connsiteY309" fmla="*/ 133828 h 171743"/>
                <a:gd name="connsiteX310" fmla="*/ 112363 w 126111"/>
                <a:gd name="connsiteY310" fmla="*/ 132876 h 171743"/>
                <a:gd name="connsiteX311" fmla="*/ 112363 w 126111"/>
                <a:gd name="connsiteY311" fmla="*/ 131256 h 171743"/>
                <a:gd name="connsiteX312" fmla="*/ 113506 w 126111"/>
                <a:gd name="connsiteY312" fmla="*/ 131256 h 171743"/>
                <a:gd name="connsiteX313" fmla="*/ 114077 w 126111"/>
                <a:gd name="connsiteY313" fmla="*/ 132685 h 171743"/>
                <a:gd name="connsiteX314" fmla="*/ 114077 w 126111"/>
                <a:gd name="connsiteY314" fmla="*/ 134209 h 171743"/>
                <a:gd name="connsiteX315" fmla="*/ 114077 w 126111"/>
                <a:gd name="connsiteY315" fmla="*/ 134209 h 171743"/>
                <a:gd name="connsiteX316" fmla="*/ 114935 w 126111"/>
                <a:gd name="connsiteY316" fmla="*/ 135067 h 171743"/>
                <a:gd name="connsiteX317" fmla="*/ 115792 w 126111"/>
                <a:gd name="connsiteY317" fmla="*/ 132971 h 171743"/>
                <a:gd name="connsiteX318" fmla="*/ 114744 w 126111"/>
                <a:gd name="connsiteY318" fmla="*/ 129637 h 171743"/>
                <a:gd name="connsiteX319" fmla="*/ 113982 w 126111"/>
                <a:gd name="connsiteY319" fmla="*/ 128113 h 171743"/>
                <a:gd name="connsiteX320" fmla="*/ 113982 w 126111"/>
                <a:gd name="connsiteY320" fmla="*/ 125922 h 171743"/>
                <a:gd name="connsiteX321" fmla="*/ 113982 w 126111"/>
                <a:gd name="connsiteY321" fmla="*/ 125922 h 171743"/>
                <a:gd name="connsiteX322" fmla="*/ 115887 w 126111"/>
                <a:gd name="connsiteY322" fmla="*/ 127732 h 171743"/>
                <a:gd name="connsiteX323" fmla="*/ 116649 w 126111"/>
                <a:gd name="connsiteY323" fmla="*/ 130399 h 171743"/>
                <a:gd name="connsiteX324" fmla="*/ 118078 w 126111"/>
                <a:gd name="connsiteY324" fmla="*/ 132495 h 171743"/>
                <a:gd name="connsiteX325" fmla="*/ 118745 w 126111"/>
                <a:gd name="connsiteY325" fmla="*/ 130780 h 171743"/>
                <a:gd name="connsiteX326" fmla="*/ 118078 w 126111"/>
                <a:gd name="connsiteY326" fmla="*/ 128590 h 171743"/>
                <a:gd name="connsiteX327" fmla="*/ 118840 w 126111"/>
                <a:gd name="connsiteY327" fmla="*/ 127161 h 171743"/>
                <a:gd name="connsiteX328" fmla="*/ 120078 w 126111"/>
                <a:gd name="connsiteY328" fmla="*/ 129542 h 171743"/>
                <a:gd name="connsiteX329" fmla="*/ 120078 w 126111"/>
                <a:gd name="connsiteY329" fmla="*/ 132781 h 171743"/>
                <a:gd name="connsiteX330" fmla="*/ 120078 w 126111"/>
                <a:gd name="connsiteY330" fmla="*/ 134495 h 171743"/>
                <a:gd name="connsiteX331" fmla="*/ 121316 w 126111"/>
                <a:gd name="connsiteY331" fmla="*/ 135447 h 171743"/>
                <a:gd name="connsiteX332" fmla="*/ 121983 w 126111"/>
                <a:gd name="connsiteY332" fmla="*/ 134019 h 171743"/>
                <a:gd name="connsiteX333" fmla="*/ 121983 w 126111"/>
                <a:gd name="connsiteY333" fmla="*/ 131161 h 171743"/>
                <a:gd name="connsiteX334" fmla="*/ 121983 w 126111"/>
                <a:gd name="connsiteY334" fmla="*/ 128113 h 171743"/>
                <a:gd name="connsiteX335" fmla="*/ 123602 w 126111"/>
                <a:gd name="connsiteY335" fmla="*/ 129161 h 171743"/>
                <a:gd name="connsiteX336" fmla="*/ 123602 w 126111"/>
                <a:gd name="connsiteY336" fmla="*/ 131447 h 171743"/>
                <a:gd name="connsiteX337" fmla="*/ 123602 w 126111"/>
                <a:gd name="connsiteY337" fmla="*/ 134686 h 171743"/>
                <a:gd name="connsiteX338" fmla="*/ 125336 w 126111"/>
                <a:gd name="connsiteY338" fmla="*/ 134952 h 171743"/>
                <a:gd name="connsiteX339" fmla="*/ 125603 w 126111"/>
                <a:gd name="connsiteY339" fmla="*/ 134686 h 171743"/>
                <a:gd name="connsiteX340" fmla="*/ 126079 w 126111"/>
                <a:gd name="connsiteY340" fmla="*/ 133447 h 171743"/>
                <a:gd name="connsiteX341" fmla="*/ 112649 w 126111"/>
                <a:gd name="connsiteY341" fmla="*/ 114397 h 171743"/>
                <a:gd name="connsiteX342" fmla="*/ 76168 w 126111"/>
                <a:gd name="connsiteY342" fmla="*/ 44293 h 17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26111" h="171743">
                  <a:moveTo>
                    <a:pt x="76168" y="44293"/>
                  </a:moveTo>
                  <a:cubicBezTo>
                    <a:pt x="73625" y="38911"/>
                    <a:pt x="71710" y="33254"/>
                    <a:pt x="70453" y="27434"/>
                  </a:cubicBezTo>
                  <a:cubicBezTo>
                    <a:pt x="69691" y="23433"/>
                    <a:pt x="69786" y="19814"/>
                    <a:pt x="69024" y="15718"/>
                  </a:cubicBezTo>
                  <a:cubicBezTo>
                    <a:pt x="67767" y="10536"/>
                    <a:pt x="65709" y="5593"/>
                    <a:pt x="62928" y="1050"/>
                  </a:cubicBezTo>
                  <a:lnTo>
                    <a:pt x="62452" y="478"/>
                  </a:lnTo>
                  <a:cubicBezTo>
                    <a:pt x="61756" y="-169"/>
                    <a:pt x="60823" y="-484"/>
                    <a:pt x="59880" y="-379"/>
                  </a:cubicBezTo>
                  <a:cubicBezTo>
                    <a:pt x="59404" y="-169"/>
                    <a:pt x="59128" y="345"/>
                    <a:pt x="59213" y="859"/>
                  </a:cubicBezTo>
                  <a:cubicBezTo>
                    <a:pt x="59185" y="1117"/>
                    <a:pt x="59185" y="1364"/>
                    <a:pt x="59213" y="1621"/>
                  </a:cubicBezTo>
                  <a:cubicBezTo>
                    <a:pt x="59928" y="2888"/>
                    <a:pt x="60899" y="3993"/>
                    <a:pt x="62071" y="4860"/>
                  </a:cubicBezTo>
                  <a:cubicBezTo>
                    <a:pt x="62671" y="5269"/>
                    <a:pt x="63185" y="5784"/>
                    <a:pt x="63595" y="6384"/>
                  </a:cubicBezTo>
                  <a:cubicBezTo>
                    <a:pt x="63595" y="6384"/>
                    <a:pt x="64071" y="7336"/>
                    <a:pt x="63595" y="7622"/>
                  </a:cubicBezTo>
                  <a:cubicBezTo>
                    <a:pt x="63119" y="7907"/>
                    <a:pt x="63023" y="7622"/>
                    <a:pt x="62642" y="7622"/>
                  </a:cubicBezTo>
                  <a:cubicBezTo>
                    <a:pt x="62261" y="7622"/>
                    <a:pt x="61880" y="7622"/>
                    <a:pt x="61595" y="7622"/>
                  </a:cubicBezTo>
                  <a:cubicBezTo>
                    <a:pt x="61433" y="7984"/>
                    <a:pt x="61433" y="8403"/>
                    <a:pt x="61595" y="8765"/>
                  </a:cubicBezTo>
                  <a:cubicBezTo>
                    <a:pt x="61709" y="9251"/>
                    <a:pt x="61871" y="9736"/>
                    <a:pt x="62071" y="10194"/>
                  </a:cubicBezTo>
                  <a:lnTo>
                    <a:pt x="62071" y="11242"/>
                  </a:lnTo>
                  <a:cubicBezTo>
                    <a:pt x="62071" y="11908"/>
                    <a:pt x="62071" y="12670"/>
                    <a:pt x="62071" y="12861"/>
                  </a:cubicBezTo>
                  <a:cubicBezTo>
                    <a:pt x="61614" y="12899"/>
                    <a:pt x="61176" y="12680"/>
                    <a:pt x="60928" y="12289"/>
                  </a:cubicBezTo>
                  <a:cubicBezTo>
                    <a:pt x="60642" y="11861"/>
                    <a:pt x="60442" y="11375"/>
                    <a:pt x="60356" y="10861"/>
                  </a:cubicBezTo>
                  <a:cubicBezTo>
                    <a:pt x="60404" y="10356"/>
                    <a:pt x="60404" y="9841"/>
                    <a:pt x="60356" y="9336"/>
                  </a:cubicBezTo>
                  <a:lnTo>
                    <a:pt x="60356" y="9336"/>
                  </a:lnTo>
                  <a:cubicBezTo>
                    <a:pt x="60356" y="9336"/>
                    <a:pt x="59785" y="8479"/>
                    <a:pt x="59499" y="8479"/>
                  </a:cubicBezTo>
                  <a:cubicBezTo>
                    <a:pt x="59213" y="8479"/>
                    <a:pt x="58642" y="9432"/>
                    <a:pt x="58642" y="10479"/>
                  </a:cubicBezTo>
                  <a:cubicBezTo>
                    <a:pt x="58699" y="11680"/>
                    <a:pt x="59099" y="12832"/>
                    <a:pt x="59785" y="13813"/>
                  </a:cubicBezTo>
                  <a:cubicBezTo>
                    <a:pt x="60185" y="14232"/>
                    <a:pt x="60452" y="14766"/>
                    <a:pt x="60547" y="15337"/>
                  </a:cubicBezTo>
                  <a:cubicBezTo>
                    <a:pt x="60547" y="16956"/>
                    <a:pt x="60547" y="16671"/>
                    <a:pt x="60547" y="17528"/>
                  </a:cubicBezTo>
                  <a:lnTo>
                    <a:pt x="60547" y="17528"/>
                  </a:lnTo>
                  <a:cubicBezTo>
                    <a:pt x="59594" y="15528"/>
                    <a:pt x="59309" y="16385"/>
                    <a:pt x="58737" y="15718"/>
                  </a:cubicBezTo>
                  <a:cubicBezTo>
                    <a:pt x="58204" y="14927"/>
                    <a:pt x="57899" y="14004"/>
                    <a:pt x="57880" y="13051"/>
                  </a:cubicBezTo>
                  <a:cubicBezTo>
                    <a:pt x="57880" y="12098"/>
                    <a:pt x="57213" y="10956"/>
                    <a:pt x="56451" y="10956"/>
                  </a:cubicBezTo>
                  <a:cubicBezTo>
                    <a:pt x="55689" y="10956"/>
                    <a:pt x="55784" y="11813"/>
                    <a:pt x="55880" y="12575"/>
                  </a:cubicBezTo>
                  <a:cubicBezTo>
                    <a:pt x="55975" y="13337"/>
                    <a:pt x="56451" y="14099"/>
                    <a:pt x="56546" y="14766"/>
                  </a:cubicBezTo>
                  <a:cubicBezTo>
                    <a:pt x="56642" y="15433"/>
                    <a:pt x="56546" y="16385"/>
                    <a:pt x="55880" y="16289"/>
                  </a:cubicBezTo>
                  <a:cubicBezTo>
                    <a:pt x="55213" y="16195"/>
                    <a:pt x="54736" y="14861"/>
                    <a:pt x="54641" y="13908"/>
                  </a:cubicBezTo>
                  <a:lnTo>
                    <a:pt x="54641" y="10575"/>
                  </a:lnTo>
                  <a:cubicBezTo>
                    <a:pt x="54775" y="10013"/>
                    <a:pt x="54775" y="9422"/>
                    <a:pt x="54641" y="8860"/>
                  </a:cubicBezTo>
                  <a:cubicBezTo>
                    <a:pt x="54641" y="8289"/>
                    <a:pt x="53879" y="7813"/>
                    <a:pt x="53498" y="7907"/>
                  </a:cubicBezTo>
                  <a:cubicBezTo>
                    <a:pt x="53117" y="8003"/>
                    <a:pt x="52832" y="8670"/>
                    <a:pt x="52832" y="9336"/>
                  </a:cubicBezTo>
                  <a:cubicBezTo>
                    <a:pt x="52689" y="10279"/>
                    <a:pt x="52689" y="11251"/>
                    <a:pt x="52832" y="12194"/>
                  </a:cubicBezTo>
                  <a:cubicBezTo>
                    <a:pt x="52832" y="13337"/>
                    <a:pt x="53594" y="14861"/>
                    <a:pt x="52832" y="15242"/>
                  </a:cubicBezTo>
                  <a:cubicBezTo>
                    <a:pt x="52070" y="15623"/>
                    <a:pt x="51498" y="15242"/>
                    <a:pt x="51212" y="14194"/>
                  </a:cubicBezTo>
                  <a:cubicBezTo>
                    <a:pt x="50984" y="13451"/>
                    <a:pt x="50984" y="12651"/>
                    <a:pt x="51212" y="11908"/>
                  </a:cubicBezTo>
                  <a:cubicBezTo>
                    <a:pt x="51212" y="10861"/>
                    <a:pt x="51212" y="9527"/>
                    <a:pt x="51212" y="8670"/>
                  </a:cubicBezTo>
                  <a:cubicBezTo>
                    <a:pt x="50860" y="8146"/>
                    <a:pt x="50155" y="8003"/>
                    <a:pt x="49631" y="8346"/>
                  </a:cubicBezTo>
                  <a:cubicBezTo>
                    <a:pt x="49498" y="8432"/>
                    <a:pt x="49393" y="8546"/>
                    <a:pt x="49307" y="8670"/>
                  </a:cubicBezTo>
                  <a:cubicBezTo>
                    <a:pt x="49050" y="9441"/>
                    <a:pt x="49050" y="10279"/>
                    <a:pt x="49307" y="11051"/>
                  </a:cubicBezTo>
                  <a:cubicBezTo>
                    <a:pt x="49260" y="11937"/>
                    <a:pt x="49260" y="12832"/>
                    <a:pt x="49307" y="13718"/>
                  </a:cubicBezTo>
                  <a:cubicBezTo>
                    <a:pt x="49307" y="13718"/>
                    <a:pt x="49307" y="14766"/>
                    <a:pt x="49307" y="14861"/>
                  </a:cubicBezTo>
                  <a:cubicBezTo>
                    <a:pt x="48298" y="13518"/>
                    <a:pt x="47793" y="11870"/>
                    <a:pt x="47878" y="10194"/>
                  </a:cubicBezTo>
                  <a:cubicBezTo>
                    <a:pt x="48021" y="9660"/>
                    <a:pt x="48021" y="9108"/>
                    <a:pt x="47878" y="8574"/>
                  </a:cubicBezTo>
                  <a:cubicBezTo>
                    <a:pt x="47878" y="8003"/>
                    <a:pt x="47307" y="7336"/>
                    <a:pt x="46926" y="7336"/>
                  </a:cubicBezTo>
                  <a:lnTo>
                    <a:pt x="46926" y="7336"/>
                  </a:lnTo>
                  <a:cubicBezTo>
                    <a:pt x="46221" y="8298"/>
                    <a:pt x="46012" y="9527"/>
                    <a:pt x="46355" y="10670"/>
                  </a:cubicBezTo>
                  <a:cubicBezTo>
                    <a:pt x="46355" y="11718"/>
                    <a:pt x="47117" y="12956"/>
                    <a:pt x="46355" y="13718"/>
                  </a:cubicBezTo>
                  <a:cubicBezTo>
                    <a:pt x="44878" y="11727"/>
                    <a:pt x="44288" y="9203"/>
                    <a:pt x="44735" y="6764"/>
                  </a:cubicBezTo>
                  <a:cubicBezTo>
                    <a:pt x="44935" y="6145"/>
                    <a:pt x="45097" y="5508"/>
                    <a:pt x="45211" y="4860"/>
                  </a:cubicBezTo>
                  <a:cubicBezTo>
                    <a:pt x="45240" y="4069"/>
                    <a:pt x="44926" y="3307"/>
                    <a:pt x="44354" y="2764"/>
                  </a:cubicBezTo>
                  <a:cubicBezTo>
                    <a:pt x="43916" y="2488"/>
                    <a:pt x="43364" y="2488"/>
                    <a:pt x="42926" y="2764"/>
                  </a:cubicBezTo>
                  <a:cubicBezTo>
                    <a:pt x="41840" y="3669"/>
                    <a:pt x="41297" y="5079"/>
                    <a:pt x="41497" y="6479"/>
                  </a:cubicBezTo>
                  <a:cubicBezTo>
                    <a:pt x="41840" y="8165"/>
                    <a:pt x="42316" y="9822"/>
                    <a:pt x="42926" y="11432"/>
                  </a:cubicBezTo>
                  <a:cubicBezTo>
                    <a:pt x="42926" y="12098"/>
                    <a:pt x="42926" y="12765"/>
                    <a:pt x="42926" y="13147"/>
                  </a:cubicBezTo>
                  <a:cubicBezTo>
                    <a:pt x="42926" y="13527"/>
                    <a:pt x="41687" y="13147"/>
                    <a:pt x="41306" y="12194"/>
                  </a:cubicBezTo>
                  <a:cubicBezTo>
                    <a:pt x="40973" y="11432"/>
                    <a:pt x="40744" y="10632"/>
                    <a:pt x="40640" y="9813"/>
                  </a:cubicBezTo>
                  <a:cubicBezTo>
                    <a:pt x="40497" y="9041"/>
                    <a:pt x="40087" y="8336"/>
                    <a:pt x="39497" y="7813"/>
                  </a:cubicBezTo>
                  <a:cubicBezTo>
                    <a:pt x="38735" y="7813"/>
                    <a:pt x="37973" y="7813"/>
                    <a:pt x="37877" y="8765"/>
                  </a:cubicBezTo>
                  <a:cubicBezTo>
                    <a:pt x="37696" y="9708"/>
                    <a:pt x="37696" y="10679"/>
                    <a:pt x="37877" y="11622"/>
                  </a:cubicBezTo>
                  <a:lnTo>
                    <a:pt x="38353" y="13242"/>
                  </a:lnTo>
                  <a:cubicBezTo>
                    <a:pt x="36963" y="11661"/>
                    <a:pt x="35982" y="9765"/>
                    <a:pt x="35496" y="7717"/>
                  </a:cubicBezTo>
                  <a:cubicBezTo>
                    <a:pt x="35534" y="7174"/>
                    <a:pt x="35534" y="6641"/>
                    <a:pt x="35496" y="6098"/>
                  </a:cubicBezTo>
                  <a:cubicBezTo>
                    <a:pt x="35334" y="5603"/>
                    <a:pt x="34944" y="5212"/>
                    <a:pt x="34448" y="5050"/>
                  </a:cubicBezTo>
                  <a:lnTo>
                    <a:pt x="33972" y="5050"/>
                  </a:lnTo>
                  <a:cubicBezTo>
                    <a:pt x="33115" y="5717"/>
                    <a:pt x="33210" y="7241"/>
                    <a:pt x="33972" y="8574"/>
                  </a:cubicBezTo>
                  <a:cubicBezTo>
                    <a:pt x="34734" y="9908"/>
                    <a:pt x="35210" y="11051"/>
                    <a:pt x="35782" y="12289"/>
                  </a:cubicBezTo>
                  <a:cubicBezTo>
                    <a:pt x="36353" y="13527"/>
                    <a:pt x="35782" y="13623"/>
                    <a:pt x="35782" y="13718"/>
                  </a:cubicBezTo>
                  <a:cubicBezTo>
                    <a:pt x="35630" y="13766"/>
                    <a:pt x="35458" y="13766"/>
                    <a:pt x="35306" y="13718"/>
                  </a:cubicBezTo>
                  <a:cubicBezTo>
                    <a:pt x="33877" y="12289"/>
                    <a:pt x="33496" y="9908"/>
                    <a:pt x="32162" y="8289"/>
                  </a:cubicBezTo>
                  <a:cubicBezTo>
                    <a:pt x="31448" y="7422"/>
                    <a:pt x="30486" y="6794"/>
                    <a:pt x="29400" y="6479"/>
                  </a:cubicBezTo>
                  <a:cubicBezTo>
                    <a:pt x="28733" y="6479"/>
                    <a:pt x="27781" y="6479"/>
                    <a:pt x="27971" y="7051"/>
                  </a:cubicBezTo>
                  <a:cubicBezTo>
                    <a:pt x="28009" y="7394"/>
                    <a:pt x="28181" y="7698"/>
                    <a:pt x="28448" y="7907"/>
                  </a:cubicBezTo>
                  <a:cubicBezTo>
                    <a:pt x="29400" y="9146"/>
                    <a:pt x="30638" y="10003"/>
                    <a:pt x="31591" y="11146"/>
                  </a:cubicBezTo>
                  <a:cubicBezTo>
                    <a:pt x="32724" y="12232"/>
                    <a:pt x="33515" y="13623"/>
                    <a:pt x="33877" y="15147"/>
                  </a:cubicBezTo>
                  <a:cubicBezTo>
                    <a:pt x="33877" y="15718"/>
                    <a:pt x="32829" y="15147"/>
                    <a:pt x="32353" y="15147"/>
                  </a:cubicBezTo>
                  <a:cubicBezTo>
                    <a:pt x="32058" y="14442"/>
                    <a:pt x="31638" y="13804"/>
                    <a:pt x="31115" y="13242"/>
                  </a:cubicBezTo>
                  <a:lnTo>
                    <a:pt x="31115" y="13242"/>
                  </a:lnTo>
                  <a:cubicBezTo>
                    <a:pt x="30543" y="13242"/>
                    <a:pt x="30638" y="14099"/>
                    <a:pt x="31115" y="14766"/>
                  </a:cubicBezTo>
                  <a:cubicBezTo>
                    <a:pt x="31591" y="15433"/>
                    <a:pt x="31686" y="16385"/>
                    <a:pt x="31115" y="16671"/>
                  </a:cubicBezTo>
                  <a:cubicBezTo>
                    <a:pt x="29934" y="15337"/>
                    <a:pt x="29029" y="13784"/>
                    <a:pt x="28448" y="12098"/>
                  </a:cubicBezTo>
                  <a:cubicBezTo>
                    <a:pt x="27333" y="9918"/>
                    <a:pt x="25428" y="8241"/>
                    <a:pt x="23114" y="7431"/>
                  </a:cubicBezTo>
                  <a:lnTo>
                    <a:pt x="22352" y="7431"/>
                  </a:lnTo>
                  <a:cubicBezTo>
                    <a:pt x="21780" y="7431"/>
                    <a:pt x="21780" y="8765"/>
                    <a:pt x="22352" y="9622"/>
                  </a:cubicBezTo>
                  <a:cubicBezTo>
                    <a:pt x="22809" y="10356"/>
                    <a:pt x="23314" y="11061"/>
                    <a:pt x="23876" y="11718"/>
                  </a:cubicBezTo>
                  <a:cubicBezTo>
                    <a:pt x="24666" y="12680"/>
                    <a:pt x="25333" y="13737"/>
                    <a:pt x="25876" y="14861"/>
                  </a:cubicBezTo>
                  <a:cubicBezTo>
                    <a:pt x="26447" y="16004"/>
                    <a:pt x="26828" y="17432"/>
                    <a:pt x="25876" y="18004"/>
                  </a:cubicBezTo>
                  <a:cubicBezTo>
                    <a:pt x="24923" y="18576"/>
                    <a:pt x="24257" y="18004"/>
                    <a:pt x="23590" y="16861"/>
                  </a:cubicBezTo>
                  <a:cubicBezTo>
                    <a:pt x="23095" y="15899"/>
                    <a:pt x="22495" y="15004"/>
                    <a:pt x="21780" y="14194"/>
                  </a:cubicBezTo>
                  <a:cubicBezTo>
                    <a:pt x="21018" y="13432"/>
                    <a:pt x="19780" y="13527"/>
                    <a:pt x="19875" y="14194"/>
                  </a:cubicBezTo>
                  <a:cubicBezTo>
                    <a:pt x="19780" y="14566"/>
                    <a:pt x="19780" y="14966"/>
                    <a:pt x="19875" y="15337"/>
                  </a:cubicBezTo>
                  <a:cubicBezTo>
                    <a:pt x="20428" y="16080"/>
                    <a:pt x="21037" y="16776"/>
                    <a:pt x="21685" y="17432"/>
                  </a:cubicBezTo>
                  <a:cubicBezTo>
                    <a:pt x="22323" y="18109"/>
                    <a:pt x="22723" y="18985"/>
                    <a:pt x="22828" y="19909"/>
                  </a:cubicBezTo>
                  <a:cubicBezTo>
                    <a:pt x="22885" y="20433"/>
                    <a:pt x="22495" y="20900"/>
                    <a:pt x="21980" y="20947"/>
                  </a:cubicBezTo>
                  <a:cubicBezTo>
                    <a:pt x="21942" y="20957"/>
                    <a:pt x="21913" y="20957"/>
                    <a:pt x="21875" y="20957"/>
                  </a:cubicBezTo>
                  <a:cubicBezTo>
                    <a:pt x="21304" y="20957"/>
                    <a:pt x="20828" y="20100"/>
                    <a:pt x="20351" y="19433"/>
                  </a:cubicBezTo>
                  <a:lnTo>
                    <a:pt x="17399" y="14385"/>
                  </a:lnTo>
                  <a:cubicBezTo>
                    <a:pt x="16951" y="13556"/>
                    <a:pt x="16437" y="12765"/>
                    <a:pt x="15875" y="12004"/>
                  </a:cubicBezTo>
                  <a:cubicBezTo>
                    <a:pt x="15370" y="11346"/>
                    <a:pt x="14674" y="10879"/>
                    <a:pt x="13874" y="10670"/>
                  </a:cubicBezTo>
                  <a:cubicBezTo>
                    <a:pt x="13531" y="10442"/>
                    <a:pt x="13074" y="10442"/>
                    <a:pt x="12731" y="10670"/>
                  </a:cubicBezTo>
                  <a:cubicBezTo>
                    <a:pt x="12493" y="11146"/>
                    <a:pt x="12493" y="11718"/>
                    <a:pt x="12731" y="12194"/>
                  </a:cubicBezTo>
                  <a:cubicBezTo>
                    <a:pt x="12998" y="12584"/>
                    <a:pt x="13312" y="12937"/>
                    <a:pt x="13684" y="13242"/>
                  </a:cubicBezTo>
                  <a:cubicBezTo>
                    <a:pt x="14798" y="14156"/>
                    <a:pt x="15703" y="15290"/>
                    <a:pt x="16351" y="16576"/>
                  </a:cubicBezTo>
                  <a:cubicBezTo>
                    <a:pt x="16570" y="17090"/>
                    <a:pt x="16570" y="17680"/>
                    <a:pt x="16351" y="18195"/>
                  </a:cubicBezTo>
                  <a:cubicBezTo>
                    <a:pt x="16113" y="18328"/>
                    <a:pt x="15827" y="18328"/>
                    <a:pt x="15589" y="18195"/>
                  </a:cubicBezTo>
                  <a:cubicBezTo>
                    <a:pt x="14808" y="17795"/>
                    <a:pt x="14179" y="17166"/>
                    <a:pt x="13779" y="16385"/>
                  </a:cubicBezTo>
                  <a:cubicBezTo>
                    <a:pt x="13312" y="15604"/>
                    <a:pt x="12731" y="14899"/>
                    <a:pt x="12065" y="14290"/>
                  </a:cubicBezTo>
                  <a:cubicBezTo>
                    <a:pt x="11398" y="14290"/>
                    <a:pt x="10541" y="13718"/>
                    <a:pt x="10350" y="14290"/>
                  </a:cubicBezTo>
                  <a:cubicBezTo>
                    <a:pt x="10179" y="14966"/>
                    <a:pt x="10360" y="15680"/>
                    <a:pt x="10826" y="16195"/>
                  </a:cubicBezTo>
                  <a:cubicBezTo>
                    <a:pt x="11217" y="16719"/>
                    <a:pt x="11665" y="17195"/>
                    <a:pt x="12160" y="17623"/>
                  </a:cubicBezTo>
                  <a:cubicBezTo>
                    <a:pt x="13836" y="19033"/>
                    <a:pt x="15313" y="20671"/>
                    <a:pt x="16541" y="22481"/>
                  </a:cubicBezTo>
                  <a:cubicBezTo>
                    <a:pt x="16541" y="23148"/>
                    <a:pt x="17303" y="24005"/>
                    <a:pt x="17018" y="24481"/>
                  </a:cubicBezTo>
                  <a:cubicBezTo>
                    <a:pt x="16732" y="24958"/>
                    <a:pt x="16351" y="24481"/>
                    <a:pt x="16065" y="24481"/>
                  </a:cubicBezTo>
                  <a:cubicBezTo>
                    <a:pt x="15703" y="24176"/>
                    <a:pt x="15379" y="23824"/>
                    <a:pt x="15113" y="23433"/>
                  </a:cubicBezTo>
                  <a:lnTo>
                    <a:pt x="13684" y="21529"/>
                  </a:lnTo>
                  <a:cubicBezTo>
                    <a:pt x="13141" y="20880"/>
                    <a:pt x="12455" y="20357"/>
                    <a:pt x="11684" y="20004"/>
                  </a:cubicBezTo>
                  <a:cubicBezTo>
                    <a:pt x="10922" y="20004"/>
                    <a:pt x="10255" y="20004"/>
                    <a:pt x="10445" y="21338"/>
                  </a:cubicBezTo>
                  <a:cubicBezTo>
                    <a:pt x="10721" y="22071"/>
                    <a:pt x="11226" y="22709"/>
                    <a:pt x="11874" y="23148"/>
                  </a:cubicBezTo>
                  <a:cubicBezTo>
                    <a:pt x="12369" y="23643"/>
                    <a:pt x="12817" y="24186"/>
                    <a:pt x="13208" y="24767"/>
                  </a:cubicBezTo>
                  <a:cubicBezTo>
                    <a:pt x="13303" y="25110"/>
                    <a:pt x="13303" y="25472"/>
                    <a:pt x="13208" y="25814"/>
                  </a:cubicBezTo>
                  <a:cubicBezTo>
                    <a:pt x="13208" y="25814"/>
                    <a:pt x="13208" y="25814"/>
                    <a:pt x="13208" y="25814"/>
                  </a:cubicBezTo>
                  <a:cubicBezTo>
                    <a:pt x="13208" y="25814"/>
                    <a:pt x="11874" y="26481"/>
                    <a:pt x="11112" y="25814"/>
                  </a:cubicBezTo>
                  <a:cubicBezTo>
                    <a:pt x="10360" y="25091"/>
                    <a:pt x="9778" y="24215"/>
                    <a:pt x="9398" y="23243"/>
                  </a:cubicBezTo>
                  <a:cubicBezTo>
                    <a:pt x="9064" y="22262"/>
                    <a:pt x="8550" y="21357"/>
                    <a:pt x="7874" y="20576"/>
                  </a:cubicBezTo>
                  <a:cubicBezTo>
                    <a:pt x="7874" y="20576"/>
                    <a:pt x="7874" y="20100"/>
                    <a:pt x="7302" y="20100"/>
                  </a:cubicBezTo>
                  <a:cubicBezTo>
                    <a:pt x="6731" y="20100"/>
                    <a:pt x="6540" y="20100"/>
                    <a:pt x="6350" y="20671"/>
                  </a:cubicBezTo>
                  <a:cubicBezTo>
                    <a:pt x="6312" y="20957"/>
                    <a:pt x="6312" y="21243"/>
                    <a:pt x="6350" y="21529"/>
                  </a:cubicBezTo>
                  <a:cubicBezTo>
                    <a:pt x="6369" y="22833"/>
                    <a:pt x="6921" y="24072"/>
                    <a:pt x="7874" y="24958"/>
                  </a:cubicBezTo>
                  <a:cubicBezTo>
                    <a:pt x="8731" y="25910"/>
                    <a:pt x="9778" y="26577"/>
                    <a:pt x="10541" y="27529"/>
                  </a:cubicBezTo>
                  <a:cubicBezTo>
                    <a:pt x="11046" y="28024"/>
                    <a:pt x="11293" y="28729"/>
                    <a:pt x="11207" y="29434"/>
                  </a:cubicBezTo>
                  <a:cubicBezTo>
                    <a:pt x="11207" y="30006"/>
                    <a:pt x="10445" y="30101"/>
                    <a:pt x="9969" y="29434"/>
                  </a:cubicBezTo>
                  <a:cubicBezTo>
                    <a:pt x="9407" y="29082"/>
                    <a:pt x="8950" y="28586"/>
                    <a:pt x="8636" y="28006"/>
                  </a:cubicBezTo>
                  <a:lnTo>
                    <a:pt x="7874" y="26863"/>
                  </a:lnTo>
                  <a:cubicBezTo>
                    <a:pt x="7874" y="26863"/>
                    <a:pt x="7111" y="26291"/>
                    <a:pt x="6826" y="26863"/>
                  </a:cubicBezTo>
                  <a:cubicBezTo>
                    <a:pt x="6540" y="27434"/>
                    <a:pt x="6159" y="28006"/>
                    <a:pt x="6826" y="28863"/>
                  </a:cubicBezTo>
                  <a:cubicBezTo>
                    <a:pt x="7245" y="29663"/>
                    <a:pt x="7721" y="30425"/>
                    <a:pt x="8255" y="31148"/>
                  </a:cubicBezTo>
                  <a:cubicBezTo>
                    <a:pt x="8255" y="31148"/>
                    <a:pt x="8255" y="31911"/>
                    <a:pt x="7778" y="32101"/>
                  </a:cubicBezTo>
                  <a:cubicBezTo>
                    <a:pt x="7474" y="32339"/>
                    <a:pt x="7035" y="32339"/>
                    <a:pt x="6731" y="32101"/>
                  </a:cubicBezTo>
                  <a:cubicBezTo>
                    <a:pt x="6369" y="31825"/>
                    <a:pt x="6073" y="31463"/>
                    <a:pt x="5873" y="31054"/>
                  </a:cubicBezTo>
                  <a:cubicBezTo>
                    <a:pt x="5254" y="30139"/>
                    <a:pt x="4549" y="29272"/>
                    <a:pt x="3778" y="28482"/>
                  </a:cubicBezTo>
                  <a:cubicBezTo>
                    <a:pt x="3111" y="27796"/>
                    <a:pt x="2149" y="27472"/>
                    <a:pt x="1206" y="27624"/>
                  </a:cubicBezTo>
                  <a:cubicBezTo>
                    <a:pt x="730" y="27796"/>
                    <a:pt x="415" y="28263"/>
                    <a:pt x="444" y="28767"/>
                  </a:cubicBezTo>
                  <a:lnTo>
                    <a:pt x="444" y="29625"/>
                  </a:lnTo>
                  <a:cubicBezTo>
                    <a:pt x="1130" y="30892"/>
                    <a:pt x="2063" y="31987"/>
                    <a:pt x="3206" y="32863"/>
                  </a:cubicBezTo>
                  <a:cubicBezTo>
                    <a:pt x="3806" y="33273"/>
                    <a:pt x="4321" y="33787"/>
                    <a:pt x="4730" y="34387"/>
                  </a:cubicBezTo>
                  <a:cubicBezTo>
                    <a:pt x="4949" y="34768"/>
                    <a:pt x="4949" y="35245"/>
                    <a:pt x="4730" y="35626"/>
                  </a:cubicBezTo>
                  <a:cubicBezTo>
                    <a:pt x="4730" y="35626"/>
                    <a:pt x="4159" y="35626"/>
                    <a:pt x="3778" y="35626"/>
                  </a:cubicBezTo>
                  <a:cubicBezTo>
                    <a:pt x="3397" y="35626"/>
                    <a:pt x="3111" y="35626"/>
                    <a:pt x="2825" y="35626"/>
                  </a:cubicBezTo>
                  <a:cubicBezTo>
                    <a:pt x="2540" y="35626"/>
                    <a:pt x="2349" y="36292"/>
                    <a:pt x="2349" y="36768"/>
                  </a:cubicBezTo>
                  <a:cubicBezTo>
                    <a:pt x="2464" y="37254"/>
                    <a:pt x="2625" y="37740"/>
                    <a:pt x="2825" y="38197"/>
                  </a:cubicBezTo>
                  <a:lnTo>
                    <a:pt x="2825" y="39245"/>
                  </a:lnTo>
                  <a:cubicBezTo>
                    <a:pt x="2825" y="39912"/>
                    <a:pt x="2825" y="40673"/>
                    <a:pt x="2825" y="40864"/>
                  </a:cubicBezTo>
                  <a:cubicBezTo>
                    <a:pt x="2825" y="41055"/>
                    <a:pt x="2063" y="40864"/>
                    <a:pt x="1682" y="40293"/>
                  </a:cubicBezTo>
                  <a:cubicBezTo>
                    <a:pt x="1597" y="39817"/>
                    <a:pt x="1597" y="39340"/>
                    <a:pt x="1682" y="38864"/>
                  </a:cubicBezTo>
                  <a:cubicBezTo>
                    <a:pt x="1739" y="38359"/>
                    <a:pt x="1739" y="37845"/>
                    <a:pt x="1682" y="37340"/>
                  </a:cubicBezTo>
                  <a:cubicBezTo>
                    <a:pt x="1682" y="37340"/>
                    <a:pt x="1682" y="37340"/>
                    <a:pt x="1682" y="36864"/>
                  </a:cubicBezTo>
                  <a:cubicBezTo>
                    <a:pt x="1682" y="36388"/>
                    <a:pt x="1111" y="36006"/>
                    <a:pt x="920" y="36006"/>
                  </a:cubicBezTo>
                  <a:cubicBezTo>
                    <a:pt x="730" y="36006"/>
                    <a:pt x="-32" y="36959"/>
                    <a:pt x="-32" y="38102"/>
                  </a:cubicBezTo>
                  <a:cubicBezTo>
                    <a:pt x="35" y="39254"/>
                    <a:pt x="396" y="40369"/>
                    <a:pt x="1016" y="41340"/>
                  </a:cubicBezTo>
                  <a:cubicBezTo>
                    <a:pt x="1378" y="41788"/>
                    <a:pt x="1644" y="42302"/>
                    <a:pt x="1778" y="42865"/>
                  </a:cubicBezTo>
                  <a:cubicBezTo>
                    <a:pt x="1778" y="44579"/>
                    <a:pt x="1778" y="44293"/>
                    <a:pt x="1778" y="45055"/>
                  </a:cubicBezTo>
                  <a:lnTo>
                    <a:pt x="1778" y="45055"/>
                  </a:lnTo>
                  <a:cubicBezTo>
                    <a:pt x="1206" y="43817"/>
                    <a:pt x="825" y="43722"/>
                    <a:pt x="539" y="43626"/>
                  </a:cubicBezTo>
                  <a:cubicBezTo>
                    <a:pt x="1968" y="45817"/>
                    <a:pt x="3397" y="48008"/>
                    <a:pt x="4730" y="50294"/>
                  </a:cubicBezTo>
                  <a:cubicBezTo>
                    <a:pt x="7588" y="55056"/>
                    <a:pt x="9969" y="59819"/>
                    <a:pt x="12350" y="65343"/>
                  </a:cubicBezTo>
                  <a:lnTo>
                    <a:pt x="42640" y="130399"/>
                  </a:lnTo>
                  <a:cubicBezTo>
                    <a:pt x="45297" y="135438"/>
                    <a:pt x="47250" y="140829"/>
                    <a:pt x="48450" y="146401"/>
                  </a:cubicBezTo>
                  <a:cubicBezTo>
                    <a:pt x="48621" y="149116"/>
                    <a:pt x="48974" y="151821"/>
                    <a:pt x="49498" y="154497"/>
                  </a:cubicBezTo>
                  <a:cubicBezTo>
                    <a:pt x="50422" y="157584"/>
                    <a:pt x="51870" y="160479"/>
                    <a:pt x="53784" y="163070"/>
                  </a:cubicBezTo>
                  <a:cubicBezTo>
                    <a:pt x="53679" y="162013"/>
                    <a:pt x="53317" y="161003"/>
                    <a:pt x="52736" y="160117"/>
                  </a:cubicBezTo>
                  <a:cubicBezTo>
                    <a:pt x="52374" y="159670"/>
                    <a:pt x="52108" y="159155"/>
                    <a:pt x="51974" y="158593"/>
                  </a:cubicBezTo>
                  <a:cubicBezTo>
                    <a:pt x="51974" y="156879"/>
                    <a:pt x="51974" y="157165"/>
                    <a:pt x="51974" y="156402"/>
                  </a:cubicBezTo>
                  <a:lnTo>
                    <a:pt x="51974" y="156402"/>
                  </a:lnTo>
                  <a:cubicBezTo>
                    <a:pt x="52832" y="158403"/>
                    <a:pt x="53213" y="157545"/>
                    <a:pt x="53784" y="158212"/>
                  </a:cubicBezTo>
                  <a:cubicBezTo>
                    <a:pt x="54289" y="159012"/>
                    <a:pt x="54556" y="159937"/>
                    <a:pt x="54546" y="160880"/>
                  </a:cubicBezTo>
                  <a:cubicBezTo>
                    <a:pt x="54546" y="161832"/>
                    <a:pt x="55213" y="162975"/>
                    <a:pt x="55975" y="162975"/>
                  </a:cubicBezTo>
                  <a:cubicBezTo>
                    <a:pt x="56737" y="162975"/>
                    <a:pt x="56737" y="162117"/>
                    <a:pt x="56546" y="161356"/>
                  </a:cubicBezTo>
                  <a:cubicBezTo>
                    <a:pt x="56356" y="160593"/>
                    <a:pt x="56070" y="159831"/>
                    <a:pt x="55975" y="159164"/>
                  </a:cubicBezTo>
                  <a:cubicBezTo>
                    <a:pt x="55880" y="158498"/>
                    <a:pt x="55975" y="157545"/>
                    <a:pt x="56737" y="157641"/>
                  </a:cubicBezTo>
                  <a:cubicBezTo>
                    <a:pt x="57499" y="157736"/>
                    <a:pt x="57880" y="159164"/>
                    <a:pt x="57975" y="160117"/>
                  </a:cubicBezTo>
                  <a:lnTo>
                    <a:pt x="57975" y="163356"/>
                  </a:lnTo>
                  <a:cubicBezTo>
                    <a:pt x="57889" y="163927"/>
                    <a:pt x="57889" y="164498"/>
                    <a:pt x="57975" y="165070"/>
                  </a:cubicBezTo>
                  <a:cubicBezTo>
                    <a:pt x="57975" y="165642"/>
                    <a:pt x="58737" y="166118"/>
                    <a:pt x="59213" y="166118"/>
                  </a:cubicBezTo>
                  <a:cubicBezTo>
                    <a:pt x="59690" y="166118"/>
                    <a:pt x="59880" y="165261"/>
                    <a:pt x="59880" y="164594"/>
                  </a:cubicBezTo>
                  <a:cubicBezTo>
                    <a:pt x="59975" y="163642"/>
                    <a:pt x="59975" y="162689"/>
                    <a:pt x="59880" y="161736"/>
                  </a:cubicBezTo>
                  <a:cubicBezTo>
                    <a:pt x="59880" y="160593"/>
                    <a:pt x="59213" y="159070"/>
                    <a:pt x="59880" y="158688"/>
                  </a:cubicBezTo>
                  <a:cubicBezTo>
                    <a:pt x="60547" y="158308"/>
                    <a:pt x="61214" y="158688"/>
                    <a:pt x="61499" y="159831"/>
                  </a:cubicBezTo>
                  <a:cubicBezTo>
                    <a:pt x="61690" y="160584"/>
                    <a:pt x="61690" y="161365"/>
                    <a:pt x="61499" y="162117"/>
                  </a:cubicBezTo>
                  <a:cubicBezTo>
                    <a:pt x="61080" y="163156"/>
                    <a:pt x="61080" y="164318"/>
                    <a:pt x="61499" y="165356"/>
                  </a:cubicBezTo>
                  <a:cubicBezTo>
                    <a:pt x="61985" y="165908"/>
                    <a:pt x="62833" y="165966"/>
                    <a:pt x="63385" y="165471"/>
                  </a:cubicBezTo>
                  <a:cubicBezTo>
                    <a:pt x="63423" y="165441"/>
                    <a:pt x="63462" y="165394"/>
                    <a:pt x="63500" y="165356"/>
                  </a:cubicBezTo>
                  <a:cubicBezTo>
                    <a:pt x="63957" y="164651"/>
                    <a:pt x="64119" y="163803"/>
                    <a:pt x="63976" y="162975"/>
                  </a:cubicBezTo>
                  <a:lnTo>
                    <a:pt x="63976" y="160213"/>
                  </a:lnTo>
                  <a:cubicBezTo>
                    <a:pt x="63976" y="160213"/>
                    <a:pt x="63976" y="159260"/>
                    <a:pt x="63976" y="159164"/>
                  </a:cubicBezTo>
                  <a:cubicBezTo>
                    <a:pt x="64995" y="160489"/>
                    <a:pt x="65481" y="162165"/>
                    <a:pt x="65309" y="163832"/>
                  </a:cubicBezTo>
                  <a:cubicBezTo>
                    <a:pt x="65214" y="164365"/>
                    <a:pt x="65214" y="164918"/>
                    <a:pt x="65309" y="165451"/>
                  </a:cubicBezTo>
                  <a:cubicBezTo>
                    <a:pt x="65309" y="166023"/>
                    <a:pt x="65881" y="166690"/>
                    <a:pt x="66357" y="166594"/>
                  </a:cubicBezTo>
                  <a:lnTo>
                    <a:pt x="66357" y="166594"/>
                  </a:lnTo>
                  <a:cubicBezTo>
                    <a:pt x="67033" y="165623"/>
                    <a:pt x="67271" y="164413"/>
                    <a:pt x="67024" y="163261"/>
                  </a:cubicBezTo>
                  <a:cubicBezTo>
                    <a:pt x="67024" y="162213"/>
                    <a:pt x="66262" y="160974"/>
                    <a:pt x="67024" y="160213"/>
                  </a:cubicBezTo>
                  <a:cubicBezTo>
                    <a:pt x="68519" y="162203"/>
                    <a:pt x="69072" y="164737"/>
                    <a:pt x="68548" y="167166"/>
                  </a:cubicBezTo>
                  <a:cubicBezTo>
                    <a:pt x="68453" y="167833"/>
                    <a:pt x="68453" y="168499"/>
                    <a:pt x="68548" y="169166"/>
                  </a:cubicBezTo>
                  <a:cubicBezTo>
                    <a:pt x="68519" y="169928"/>
                    <a:pt x="68834" y="170661"/>
                    <a:pt x="69405" y="171166"/>
                  </a:cubicBezTo>
                  <a:cubicBezTo>
                    <a:pt x="69815" y="171404"/>
                    <a:pt x="70329" y="171404"/>
                    <a:pt x="70739" y="171166"/>
                  </a:cubicBezTo>
                  <a:cubicBezTo>
                    <a:pt x="71958" y="170309"/>
                    <a:pt x="72587" y="168833"/>
                    <a:pt x="72358" y="167356"/>
                  </a:cubicBezTo>
                  <a:cubicBezTo>
                    <a:pt x="72091" y="165661"/>
                    <a:pt x="71644" y="164003"/>
                    <a:pt x="71024" y="162403"/>
                  </a:cubicBezTo>
                  <a:cubicBezTo>
                    <a:pt x="70824" y="161851"/>
                    <a:pt x="70824" y="161241"/>
                    <a:pt x="71024" y="160689"/>
                  </a:cubicBezTo>
                  <a:cubicBezTo>
                    <a:pt x="71501" y="160689"/>
                    <a:pt x="72358" y="160689"/>
                    <a:pt x="72739" y="161546"/>
                  </a:cubicBezTo>
                  <a:cubicBezTo>
                    <a:pt x="73063" y="162299"/>
                    <a:pt x="73253" y="163108"/>
                    <a:pt x="73310" y="163927"/>
                  </a:cubicBezTo>
                  <a:cubicBezTo>
                    <a:pt x="73425" y="164765"/>
                    <a:pt x="73872" y="165518"/>
                    <a:pt x="74549" y="166023"/>
                  </a:cubicBezTo>
                  <a:cubicBezTo>
                    <a:pt x="75311" y="166023"/>
                    <a:pt x="76073" y="166023"/>
                    <a:pt x="76168" y="164975"/>
                  </a:cubicBezTo>
                  <a:cubicBezTo>
                    <a:pt x="76397" y="164032"/>
                    <a:pt x="76397" y="163060"/>
                    <a:pt x="76168" y="162117"/>
                  </a:cubicBezTo>
                  <a:lnTo>
                    <a:pt x="76168" y="160498"/>
                  </a:lnTo>
                  <a:cubicBezTo>
                    <a:pt x="77568" y="162060"/>
                    <a:pt x="78521" y="163965"/>
                    <a:pt x="78930" y="166023"/>
                  </a:cubicBezTo>
                  <a:cubicBezTo>
                    <a:pt x="78892" y="166566"/>
                    <a:pt x="78892" y="167099"/>
                    <a:pt x="78930" y="167642"/>
                  </a:cubicBezTo>
                  <a:cubicBezTo>
                    <a:pt x="78930" y="167642"/>
                    <a:pt x="79597" y="168689"/>
                    <a:pt x="79978" y="168689"/>
                  </a:cubicBezTo>
                  <a:cubicBezTo>
                    <a:pt x="80159" y="168776"/>
                    <a:pt x="80368" y="168776"/>
                    <a:pt x="80549" y="168689"/>
                  </a:cubicBezTo>
                  <a:cubicBezTo>
                    <a:pt x="81245" y="167613"/>
                    <a:pt x="81245" y="166242"/>
                    <a:pt x="80549" y="165165"/>
                  </a:cubicBezTo>
                  <a:cubicBezTo>
                    <a:pt x="80073" y="163832"/>
                    <a:pt x="79311" y="162689"/>
                    <a:pt x="78740" y="161356"/>
                  </a:cubicBezTo>
                  <a:cubicBezTo>
                    <a:pt x="78168" y="160022"/>
                    <a:pt x="78740" y="160022"/>
                    <a:pt x="78740" y="160022"/>
                  </a:cubicBezTo>
                  <a:cubicBezTo>
                    <a:pt x="78882" y="159937"/>
                    <a:pt x="79073" y="159937"/>
                    <a:pt x="79216" y="160022"/>
                  </a:cubicBezTo>
                  <a:cubicBezTo>
                    <a:pt x="80740" y="161356"/>
                    <a:pt x="81026" y="163832"/>
                    <a:pt x="82359" y="165356"/>
                  </a:cubicBezTo>
                  <a:cubicBezTo>
                    <a:pt x="83093" y="166270"/>
                    <a:pt x="84093" y="166937"/>
                    <a:pt x="85217" y="167261"/>
                  </a:cubicBezTo>
                  <a:cubicBezTo>
                    <a:pt x="85883" y="167261"/>
                    <a:pt x="86836" y="167261"/>
                    <a:pt x="86741" y="166594"/>
                  </a:cubicBezTo>
                  <a:cubicBezTo>
                    <a:pt x="86645" y="166232"/>
                    <a:pt x="86445" y="165899"/>
                    <a:pt x="86169" y="165642"/>
                  </a:cubicBezTo>
                  <a:cubicBezTo>
                    <a:pt x="85217" y="164498"/>
                    <a:pt x="83978" y="163642"/>
                    <a:pt x="82931" y="162594"/>
                  </a:cubicBezTo>
                  <a:cubicBezTo>
                    <a:pt x="81807" y="161479"/>
                    <a:pt x="81045" y="160050"/>
                    <a:pt x="80740" y="158498"/>
                  </a:cubicBezTo>
                  <a:cubicBezTo>
                    <a:pt x="80740" y="157926"/>
                    <a:pt x="81788" y="158498"/>
                    <a:pt x="82264" y="158498"/>
                  </a:cubicBezTo>
                  <a:cubicBezTo>
                    <a:pt x="82635" y="159164"/>
                    <a:pt x="83045" y="159794"/>
                    <a:pt x="83502" y="160403"/>
                  </a:cubicBezTo>
                  <a:lnTo>
                    <a:pt x="83502" y="160403"/>
                  </a:lnTo>
                  <a:cubicBezTo>
                    <a:pt x="84074" y="160403"/>
                    <a:pt x="84074" y="159546"/>
                    <a:pt x="83502" y="158879"/>
                  </a:cubicBezTo>
                  <a:cubicBezTo>
                    <a:pt x="82931" y="158212"/>
                    <a:pt x="82931" y="157260"/>
                    <a:pt x="83502" y="156974"/>
                  </a:cubicBezTo>
                  <a:cubicBezTo>
                    <a:pt x="84693" y="158260"/>
                    <a:pt x="85607" y="159784"/>
                    <a:pt x="86169" y="161451"/>
                  </a:cubicBezTo>
                  <a:cubicBezTo>
                    <a:pt x="87303" y="163651"/>
                    <a:pt x="89255" y="165327"/>
                    <a:pt x="91598" y="166118"/>
                  </a:cubicBezTo>
                  <a:cubicBezTo>
                    <a:pt x="91884" y="166166"/>
                    <a:pt x="92170" y="166166"/>
                    <a:pt x="92456" y="166118"/>
                  </a:cubicBezTo>
                  <a:cubicBezTo>
                    <a:pt x="93027" y="166118"/>
                    <a:pt x="93027" y="164784"/>
                    <a:pt x="92456" y="163927"/>
                  </a:cubicBezTo>
                  <a:cubicBezTo>
                    <a:pt x="92094" y="163108"/>
                    <a:pt x="91579" y="162365"/>
                    <a:pt x="90932" y="161736"/>
                  </a:cubicBezTo>
                  <a:cubicBezTo>
                    <a:pt x="90160" y="160765"/>
                    <a:pt x="89484" y="159707"/>
                    <a:pt x="88931" y="158593"/>
                  </a:cubicBezTo>
                  <a:cubicBezTo>
                    <a:pt x="88360" y="157545"/>
                    <a:pt x="87979" y="156117"/>
                    <a:pt x="88931" y="155545"/>
                  </a:cubicBezTo>
                  <a:cubicBezTo>
                    <a:pt x="89884" y="154973"/>
                    <a:pt x="90551" y="155545"/>
                    <a:pt x="91217" y="156593"/>
                  </a:cubicBezTo>
                  <a:cubicBezTo>
                    <a:pt x="91770" y="157565"/>
                    <a:pt x="92408" y="158488"/>
                    <a:pt x="93122" y="159355"/>
                  </a:cubicBezTo>
                  <a:cubicBezTo>
                    <a:pt x="93884" y="160022"/>
                    <a:pt x="95123" y="159927"/>
                    <a:pt x="95123" y="158879"/>
                  </a:cubicBezTo>
                  <a:cubicBezTo>
                    <a:pt x="95113" y="158451"/>
                    <a:pt x="94942" y="158041"/>
                    <a:pt x="94646" y="157736"/>
                  </a:cubicBezTo>
                  <a:cubicBezTo>
                    <a:pt x="94151" y="156955"/>
                    <a:pt x="93541" y="156250"/>
                    <a:pt x="92836" y="155640"/>
                  </a:cubicBezTo>
                  <a:cubicBezTo>
                    <a:pt x="92198" y="154964"/>
                    <a:pt x="91798" y="154088"/>
                    <a:pt x="91694" y="153164"/>
                  </a:cubicBezTo>
                  <a:cubicBezTo>
                    <a:pt x="91637" y="152640"/>
                    <a:pt x="92027" y="152174"/>
                    <a:pt x="92551" y="152126"/>
                  </a:cubicBezTo>
                  <a:cubicBezTo>
                    <a:pt x="92580" y="152116"/>
                    <a:pt x="92618" y="152116"/>
                    <a:pt x="92646" y="152116"/>
                  </a:cubicBezTo>
                  <a:cubicBezTo>
                    <a:pt x="93313" y="152116"/>
                    <a:pt x="93789" y="152974"/>
                    <a:pt x="94170" y="153640"/>
                  </a:cubicBezTo>
                  <a:lnTo>
                    <a:pt x="97218" y="158688"/>
                  </a:lnTo>
                  <a:cubicBezTo>
                    <a:pt x="97666" y="159488"/>
                    <a:pt x="98180" y="160250"/>
                    <a:pt x="98742" y="160974"/>
                  </a:cubicBezTo>
                  <a:cubicBezTo>
                    <a:pt x="99295" y="161613"/>
                    <a:pt x="100018" y="162079"/>
                    <a:pt x="100838" y="162308"/>
                  </a:cubicBezTo>
                  <a:cubicBezTo>
                    <a:pt x="101180" y="162565"/>
                    <a:pt x="101638" y="162565"/>
                    <a:pt x="101981" y="162308"/>
                  </a:cubicBezTo>
                  <a:cubicBezTo>
                    <a:pt x="102276" y="161841"/>
                    <a:pt x="102276" y="161250"/>
                    <a:pt x="101981" y="160784"/>
                  </a:cubicBezTo>
                  <a:cubicBezTo>
                    <a:pt x="101981" y="160784"/>
                    <a:pt x="101314" y="160117"/>
                    <a:pt x="101028" y="159736"/>
                  </a:cubicBezTo>
                  <a:cubicBezTo>
                    <a:pt x="99866" y="158851"/>
                    <a:pt x="98923" y="157708"/>
                    <a:pt x="98266" y="156402"/>
                  </a:cubicBezTo>
                  <a:cubicBezTo>
                    <a:pt x="98266" y="156402"/>
                    <a:pt x="97790" y="155164"/>
                    <a:pt x="98266" y="154783"/>
                  </a:cubicBezTo>
                  <a:cubicBezTo>
                    <a:pt x="98742" y="154402"/>
                    <a:pt x="98742" y="154783"/>
                    <a:pt x="99028" y="154783"/>
                  </a:cubicBezTo>
                  <a:cubicBezTo>
                    <a:pt x="99790" y="155203"/>
                    <a:pt x="100419" y="155831"/>
                    <a:pt x="100838" y="156593"/>
                  </a:cubicBezTo>
                  <a:cubicBezTo>
                    <a:pt x="101304" y="157374"/>
                    <a:pt x="101885" y="158079"/>
                    <a:pt x="102552" y="158688"/>
                  </a:cubicBezTo>
                  <a:cubicBezTo>
                    <a:pt x="103219" y="158688"/>
                    <a:pt x="104171" y="158688"/>
                    <a:pt x="104362" y="158688"/>
                  </a:cubicBezTo>
                  <a:cubicBezTo>
                    <a:pt x="104667" y="158060"/>
                    <a:pt x="104667" y="157317"/>
                    <a:pt x="104362" y="156688"/>
                  </a:cubicBezTo>
                  <a:cubicBezTo>
                    <a:pt x="103981" y="156145"/>
                    <a:pt x="103495" y="155698"/>
                    <a:pt x="102933" y="155355"/>
                  </a:cubicBezTo>
                  <a:cubicBezTo>
                    <a:pt x="101257" y="153945"/>
                    <a:pt x="99780" y="152307"/>
                    <a:pt x="98552" y="150497"/>
                  </a:cubicBezTo>
                  <a:cubicBezTo>
                    <a:pt x="98075" y="149830"/>
                    <a:pt x="97694" y="148973"/>
                    <a:pt x="98075" y="148497"/>
                  </a:cubicBezTo>
                  <a:cubicBezTo>
                    <a:pt x="98333" y="148230"/>
                    <a:pt x="98752" y="148230"/>
                    <a:pt x="99018" y="148487"/>
                  </a:cubicBezTo>
                  <a:cubicBezTo>
                    <a:pt x="99018" y="148487"/>
                    <a:pt x="99028" y="148497"/>
                    <a:pt x="99028" y="148497"/>
                  </a:cubicBezTo>
                  <a:cubicBezTo>
                    <a:pt x="99390" y="148802"/>
                    <a:pt x="99714" y="149154"/>
                    <a:pt x="99980" y="149545"/>
                  </a:cubicBezTo>
                  <a:lnTo>
                    <a:pt x="101504" y="151355"/>
                  </a:lnTo>
                  <a:cubicBezTo>
                    <a:pt x="102076" y="152021"/>
                    <a:pt x="102743" y="152783"/>
                    <a:pt x="103505" y="152878"/>
                  </a:cubicBezTo>
                  <a:cubicBezTo>
                    <a:pt x="104057" y="153050"/>
                    <a:pt x="104648" y="152745"/>
                    <a:pt x="104819" y="152192"/>
                  </a:cubicBezTo>
                  <a:cubicBezTo>
                    <a:pt x="104876" y="152011"/>
                    <a:pt x="104876" y="151821"/>
                    <a:pt x="104838" y="151640"/>
                  </a:cubicBezTo>
                  <a:cubicBezTo>
                    <a:pt x="104590" y="150859"/>
                    <a:pt x="104086" y="150192"/>
                    <a:pt x="103409" y="149735"/>
                  </a:cubicBezTo>
                  <a:cubicBezTo>
                    <a:pt x="102857" y="149268"/>
                    <a:pt x="102381" y="148716"/>
                    <a:pt x="101981" y="148116"/>
                  </a:cubicBezTo>
                  <a:cubicBezTo>
                    <a:pt x="101905" y="147801"/>
                    <a:pt x="101905" y="147477"/>
                    <a:pt x="101981" y="147163"/>
                  </a:cubicBezTo>
                  <a:cubicBezTo>
                    <a:pt x="101981" y="147163"/>
                    <a:pt x="101981" y="147163"/>
                    <a:pt x="101981" y="146592"/>
                  </a:cubicBezTo>
                  <a:cubicBezTo>
                    <a:pt x="101981" y="146020"/>
                    <a:pt x="103409" y="145925"/>
                    <a:pt x="104171" y="146592"/>
                  </a:cubicBezTo>
                  <a:cubicBezTo>
                    <a:pt x="104924" y="147316"/>
                    <a:pt x="105505" y="148192"/>
                    <a:pt x="105886" y="149163"/>
                  </a:cubicBezTo>
                  <a:cubicBezTo>
                    <a:pt x="106248" y="150126"/>
                    <a:pt x="106762" y="151030"/>
                    <a:pt x="107410" y="151831"/>
                  </a:cubicBezTo>
                  <a:lnTo>
                    <a:pt x="108077" y="151831"/>
                  </a:lnTo>
                  <a:cubicBezTo>
                    <a:pt x="108553" y="151831"/>
                    <a:pt x="108839" y="151831"/>
                    <a:pt x="109029" y="151259"/>
                  </a:cubicBezTo>
                  <a:cubicBezTo>
                    <a:pt x="109086" y="150945"/>
                    <a:pt x="109086" y="150621"/>
                    <a:pt x="109029" y="150306"/>
                  </a:cubicBezTo>
                  <a:cubicBezTo>
                    <a:pt x="109039" y="149002"/>
                    <a:pt x="108477" y="147754"/>
                    <a:pt x="107505" y="146877"/>
                  </a:cubicBezTo>
                  <a:cubicBezTo>
                    <a:pt x="106496" y="146125"/>
                    <a:pt x="105571" y="145258"/>
                    <a:pt x="104743" y="144306"/>
                  </a:cubicBezTo>
                  <a:cubicBezTo>
                    <a:pt x="104229" y="143858"/>
                    <a:pt x="103971" y="143172"/>
                    <a:pt x="104076" y="142496"/>
                  </a:cubicBezTo>
                  <a:cubicBezTo>
                    <a:pt x="104076" y="141924"/>
                    <a:pt x="104838" y="141830"/>
                    <a:pt x="105410" y="142496"/>
                  </a:cubicBezTo>
                  <a:cubicBezTo>
                    <a:pt x="105943" y="142839"/>
                    <a:pt x="106400" y="143296"/>
                    <a:pt x="106743" y="143829"/>
                  </a:cubicBezTo>
                  <a:cubicBezTo>
                    <a:pt x="106972" y="144220"/>
                    <a:pt x="107229" y="144611"/>
                    <a:pt x="107505" y="144972"/>
                  </a:cubicBezTo>
                  <a:cubicBezTo>
                    <a:pt x="107505" y="144972"/>
                    <a:pt x="108267" y="145544"/>
                    <a:pt x="108553" y="145448"/>
                  </a:cubicBezTo>
                  <a:cubicBezTo>
                    <a:pt x="108839" y="145354"/>
                    <a:pt x="109315" y="144211"/>
                    <a:pt x="108553" y="143449"/>
                  </a:cubicBezTo>
                  <a:cubicBezTo>
                    <a:pt x="108162" y="142658"/>
                    <a:pt x="107724" y="141886"/>
                    <a:pt x="107219" y="141163"/>
                  </a:cubicBezTo>
                  <a:cubicBezTo>
                    <a:pt x="107029" y="140877"/>
                    <a:pt x="107029" y="140496"/>
                    <a:pt x="107219" y="140210"/>
                  </a:cubicBezTo>
                  <a:cubicBezTo>
                    <a:pt x="107562" y="139981"/>
                    <a:pt x="108020" y="139981"/>
                    <a:pt x="108362" y="140210"/>
                  </a:cubicBezTo>
                  <a:cubicBezTo>
                    <a:pt x="108696" y="140486"/>
                    <a:pt x="108981" y="140800"/>
                    <a:pt x="109220" y="141163"/>
                  </a:cubicBezTo>
                  <a:cubicBezTo>
                    <a:pt x="109820" y="142096"/>
                    <a:pt x="110563" y="142925"/>
                    <a:pt x="111410" y="143639"/>
                  </a:cubicBezTo>
                  <a:cubicBezTo>
                    <a:pt x="112048" y="144372"/>
                    <a:pt x="113030" y="144696"/>
                    <a:pt x="113982" y="144496"/>
                  </a:cubicBezTo>
                  <a:cubicBezTo>
                    <a:pt x="114487" y="144363"/>
                    <a:pt x="114811" y="143868"/>
                    <a:pt x="114744" y="143353"/>
                  </a:cubicBezTo>
                  <a:cubicBezTo>
                    <a:pt x="114830" y="143077"/>
                    <a:pt x="114830" y="142772"/>
                    <a:pt x="114744" y="142496"/>
                  </a:cubicBezTo>
                  <a:cubicBezTo>
                    <a:pt x="114049" y="141210"/>
                    <a:pt x="113077" y="140105"/>
                    <a:pt x="111886" y="139258"/>
                  </a:cubicBezTo>
                  <a:cubicBezTo>
                    <a:pt x="111267" y="138876"/>
                    <a:pt x="110744" y="138352"/>
                    <a:pt x="110363" y="137733"/>
                  </a:cubicBezTo>
                  <a:cubicBezTo>
                    <a:pt x="110144" y="137352"/>
                    <a:pt x="110144" y="136876"/>
                    <a:pt x="110363" y="136495"/>
                  </a:cubicBezTo>
                  <a:cubicBezTo>
                    <a:pt x="110363" y="136495"/>
                    <a:pt x="110934" y="136495"/>
                    <a:pt x="111315" y="136495"/>
                  </a:cubicBezTo>
                  <a:cubicBezTo>
                    <a:pt x="111696" y="136495"/>
                    <a:pt x="112077" y="136495"/>
                    <a:pt x="112363" y="136495"/>
                  </a:cubicBezTo>
                  <a:cubicBezTo>
                    <a:pt x="112620" y="136153"/>
                    <a:pt x="112620" y="135686"/>
                    <a:pt x="112363" y="135352"/>
                  </a:cubicBezTo>
                  <a:lnTo>
                    <a:pt x="112363" y="133828"/>
                  </a:lnTo>
                  <a:lnTo>
                    <a:pt x="112363" y="132876"/>
                  </a:lnTo>
                  <a:cubicBezTo>
                    <a:pt x="112363" y="132209"/>
                    <a:pt x="112363" y="131447"/>
                    <a:pt x="112363" y="131256"/>
                  </a:cubicBezTo>
                  <a:cubicBezTo>
                    <a:pt x="112363" y="131066"/>
                    <a:pt x="113220" y="131256"/>
                    <a:pt x="113506" y="131256"/>
                  </a:cubicBezTo>
                  <a:cubicBezTo>
                    <a:pt x="113782" y="131695"/>
                    <a:pt x="113973" y="132181"/>
                    <a:pt x="114077" y="132685"/>
                  </a:cubicBezTo>
                  <a:cubicBezTo>
                    <a:pt x="114020" y="133190"/>
                    <a:pt x="114020" y="133704"/>
                    <a:pt x="114077" y="134209"/>
                  </a:cubicBezTo>
                  <a:lnTo>
                    <a:pt x="114077" y="134209"/>
                  </a:lnTo>
                  <a:cubicBezTo>
                    <a:pt x="114077" y="134209"/>
                    <a:pt x="114649" y="135067"/>
                    <a:pt x="114935" y="135067"/>
                  </a:cubicBezTo>
                  <a:cubicBezTo>
                    <a:pt x="115220" y="135067"/>
                    <a:pt x="115792" y="134019"/>
                    <a:pt x="115792" y="132971"/>
                  </a:cubicBezTo>
                  <a:cubicBezTo>
                    <a:pt x="115811" y="131771"/>
                    <a:pt x="115449" y="130609"/>
                    <a:pt x="114744" y="129637"/>
                  </a:cubicBezTo>
                  <a:cubicBezTo>
                    <a:pt x="114315" y="129237"/>
                    <a:pt x="114039" y="128694"/>
                    <a:pt x="113982" y="128113"/>
                  </a:cubicBezTo>
                  <a:cubicBezTo>
                    <a:pt x="113982" y="126494"/>
                    <a:pt x="113982" y="126780"/>
                    <a:pt x="113982" y="125922"/>
                  </a:cubicBezTo>
                  <a:lnTo>
                    <a:pt x="113982" y="125922"/>
                  </a:lnTo>
                  <a:cubicBezTo>
                    <a:pt x="114935" y="127923"/>
                    <a:pt x="115220" y="127065"/>
                    <a:pt x="115887" y="127732"/>
                  </a:cubicBezTo>
                  <a:cubicBezTo>
                    <a:pt x="116392" y="128532"/>
                    <a:pt x="116659" y="129456"/>
                    <a:pt x="116649" y="130399"/>
                  </a:cubicBezTo>
                  <a:cubicBezTo>
                    <a:pt x="116649" y="131256"/>
                    <a:pt x="117411" y="132495"/>
                    <a:pt x="118078" y="132495"/>
                  </a:cubicBezTo>
                  <a:cubicBezTo>
                    <a:pt x="118745" y="132495"/>
                    <a:pt x="118840" y="131542"/>
                    <a:pt x="118745" y="130780"/>
                  </a:cubicBezTo>
                  <a:cubicBezTo>
                    <a:pt x="118468" y="130066"/>
                    <a:pt x="118240" y="129333"/>
                    <a:pt x="118078" y="128590"/>
                  </a:cubicBezTo>
                  <a:cubicBezTo>
                    <a:pt x="118078" y="127827"/>
                    <a:pt x="118078" y="127065"/>
                    <a:pt x="118840" y="127161"/>
                  </a:cubicBezTo>
                  <a:cubicBezTo>
                    <a:pt x="119602" y="127256"/>
                    <a:pt x="119983" y="128590"/>
                    <a:pt x="120078" y="129542"/>
                  </a:cubicBezTo>
                  <a:lnTo>
                    <a:pt x="120078" y="132781"/>
                  </a:lnTo>
                  <a:cubicBezTo>
                    <a:pt x="119992" y="133352"/>
                    <a:pt x="119992" y="133924"/>
                    <a:pt x="120078" y="134495"/>
                  </a:cubicBezTo>
                  <a:cubicBezTo>
                    <a:pt x="120078" y="135067"/>
                    <a:pt x="120840" y="135543"/>
                    <a:pt x="121316" y="135447"/>
                  </a:cubicBezTo>
                  <a:cubicBezTo>
                    <a:pt x="121793" y="135352"/>
                    <a:pt x="121983" y="134686"/>
                    <a:pt x="121983" y="134019"/>
                  </a:cubicBezTo>
                  <a:cubicBezTo>
                    <a:pt x="122126" y="133076"/>
                    <a:pt x="122126" y="132104"/>
                    <a:pt x="121983" y="131161"/>
                  </a:cubicBezTo>
                  <a:cubicBezTo>
                    <a:pt x="121983" y="130018"/>
                    <a:pt x="121316" y="128494"/>
                    <a:pt x="121983" y="128113"/>
                  </a:cubicBezTo>
                  <a:cubicBezTo>
                    <a:pt x="122650" y="127732"/>
                    <a:pt x="123221" y="128113"/>
                    <a:pt x="123602" y="129161"/>
                  </a:cubicBezTo>
                  <a:cubicBezTo>
                    <a:pt x="123840" y="129904"/>
                    <a:pt x="123840" y="130704"/>
                    <a:pt x="123602" y="131447"/>
                  </a:cubicBezTo>
                  <a:cubicBezTo>
                    <a:pt x="123183" y="132485"/>
                    <a:pt x="123183" y="133647"/>
                    <a:pt x="123602" y="134686"/>
                  </a:cubicBezTo>
                  <a:cubicBezTo>
                    <a:pt x="124002" y="135238"/>
                    <a:pt x="124783" y="135362"/>
                    <a:pt x="125336" y="134952"/>
                  </a:cubicBezTo>
                  <a:cubicBezTo>
                    <a:pt x="125441" y="134876"/>
                    <a:pt x="125526" y="134790"/>
                    <a:pt x="125603" y="134686"/>
                  </a:cubicBezTo>
                  <a:cubicBezTo>
                    <a:pt x="125879" y="134324"/>
                    <a:pt x="126041" y="133895"/>
                    <a:pt x="126079" y="133447"/>
                  </a:cubicBezTo>
                  <a:cubicBezTo>
                    <a:pt x="121793" y="126875"/>
                    <a:pt x="117030" y="120588"/>
                    <a:pt x="112649" y="114397"/>
                  </a:cubicBezTo>
                  <a:cubicBezTo>
                    <a:pt x="98275" y="92252"/>
                    <a:pt x="86064" y="68772"/>
                    <a:pt x="76168" y="4429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10" name="Freeform: Shape 1109">
              <a:extLst>
                <a:ext uri="{FF2B5EF4-FFF2-40B4-BE49-F238E27FC236}">
                  <a16:creationId xmlns:a16="http://schemas.microsoft.com/office/drawing/2014/main" xmlns="" id="{FA3200AD-1227-F592-164F-B79216E7531D}"/>
                </a:ext>
              </a:extLst>
            </p:cNvPr>
            <p:cNvSpPr/>
            <p:nvPr/>
          </p:nvSpPr>
          <p:spPr>
            <a:xfrm>
              <a:off x="6441661" y="4650676"/>
              <a:ext cx="2571" cy="4965"/>
            </a:xfrm>
            <a:custGeom>
              <a:avLst/>
              <a:gdLst>
                <a:gd name="connsiteX0" fmla="*/ 635 w 2571"/>
                <a:gd name="connsiteY0" fmla="*/ 1887 h 4965"/>
                <a:gd name="connsiteX1" fmla="*/ 635 w 2571"/>
                <a:gd name="connsiteY1" fmla="*/ 3602 h 4965"/>
                <a:gd name="connsiteX2" fmla="*/ 1873 w 2571"/>
                <a:gd name="connsiteY2" fmla="*/ 4554 h 4965"/>
                <a:gd name="connsiteX3" fmla="*/ 2540 w 2571"/>
                <a:gd name="connsiteY3" fmla="*/ 3030 h 4965"/>
                <a:gd name="connsiteX4" fmla="*/ 2540 w 2571"/>
                <a:gd name="connsiteY4" fmla="*/ 3030 h 4965"/>
                <a:gd name="connsiteX5" fmla="*/ -32 w 2571"/>
                <a:gd name="connsiteY5" fmla="*/ -399 h 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 h="4965">
                  <a:moveTo>
                    <a:pt x="635" y="1887"/>
                  </a:moveTo>
                  <a:cubicBezTo>
                    <a:pt x="539" y="2459"/>
                    <a:pt x="539" y="3030"/>
                    <a:pt x="635" y="3602"/>
                  </a:cubicBezTo>
                  <a:cubicBezTo>
                    <a:pt x="635" y="4173"/>
                    <a:pt x="1492" y="4649"/>
                    <a:pt x="1873" y="4554"/>
                  </a:cubicBezTo>
                  <a:cubicBezTo>
                    <a:pt x="2254" y="4459"/>
                    <a:pt x="2540" y="3697"/>
                    <a:pt x="2540" y="3030"/>
                  </a:cubicBezTo>
                  <a:lnTo>
                    <a:pt x="2540" y="3030"/>
                  </a:lnTo>
                  <a:cubicBezTo>
                    <a:pt x="1606" y="1944"/>
                    <a:pt x="749" y="801"/>
                    <a:pt x="-32" y="-39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11" name="Freeform: Shape 1110">
              <a:extLst>
                <a:ext uri="{FF2B5EF4-FFF2-40B4-BE49-F238E27FC236}">
                  <a16:creationId xmlns:a16="http://schemas.microsoft.com/office/drawing/2014/main" xmlns="" id="{A0700079-CAF3-022C-DBA9-A5B8C58043F5}"/>
                </a:ext>
              </a:extLst>
            </p:cNvPr>
            <p:cNvSpPr/>
            <p:nvPr/>
          </p:nvSpPr>
          <p:spPr>
            <a:xfrm>
              <a:off x="6255066" y="4587863"/>
              <a:ext cx="2095" cy="3091"/>
            </a:xfrm>
            <a:custGeom>
              <a:avLst/>
              <a:gdLst>
                <a:gd name="connsiteX0" fmla="*/ 1873 w 2095"/>
                <a:gd name="connsiteY0" fmla="*/ 1739 h 3091"/>
                <a:gd name="connsiteX1" fmla="*/ 444 w 2095"/>
                <a:gd name="connsiteY1" fmla="*/ -356 h 3091"/>
                <a:gd name="connsiteX2" fmla="*/ -32 w 2095"/>
                <a:gd name="connsiteY2" fmla="*/ -356 h 3091"/>
                <a:gd name="connsiteX3" fmla="*/ 2063 w 2095"/>
                <a:gd name="connsiteY3" fmla="*/ 2692 h 3091"/>
              </a:gdLst>
              <a:ahLst/>
              <a:cxnLst>
                <a:cxn ang="0">
                  <a:pos x="connsiteX0" y="connsiteY0"/>
                </a:cxn>
                <a:cxn ang="0">
                  <a:pos x="connsiteX1" y="connsiteY1"/>
                </a:cxn>
                <a:cxn ang="0">
                  <a:pos x="connsiteX2" y="connsiteY2"/>
                </a:cxn>
                <a:cxn ang="0">
                  <a:pos x="connsiteX3" y="connsiteY3"/>
                </a:cxn>
              </a:cxnLst>
              <a:rect l="l" t="t" r="r" b="b"/>
              <a:pathLst>
                <a:path w="2095" h="3091">
                  <a:moveTo>
                    <a:pt x="1873" y="1739"/>
                  </a:moveTo>
                  <a:cubicBezTo>
                    <a:pt x="1873" y="787"/>
                    <a:pt x="1111" y="-356"/>
                    <a:pt x="444" y="-356"/>
                  </a:cubicBezTo>
                  <a:cubicBezTo>
                    <a:pt x="292" y="-413"/>
                    <a:pt x="120" y="-413"/>
                    <a:pt x="-32" y="-356"/>
                  </a:cubicBezTo>
                  <a:lnTo>
                    <a:pt x="2063" y="2692"/>
                  </a:lnTo>
                  <a:close/>
                </a:path>
              </a:pathLst>
            </a:custGeom>
            <a:solidFill>
              <a:srgbClr val="B4B4DA"/>
            </a:solidFill>
            <a:ln w="9525" cap="flat">
              <a:noFill/>
              <a:prstDash val="solid"/>
              <a:miter/>
            </a:ln>
          </p:spPr>
          <p:txBody>
            <a:bodyPr rtlCol="0" anchor="ctr"/>
            <a:lstStyle/>
            <a:p>
              <a:endParaRPr lang="en-IN"/>
            </a:p>
          </p:txBody>
        </p:sp>
        <p:sp>
          <p:nvSpPr>
            <p:cNvPr id="1112" name="Freeform: Shape 1111">
              <a:extLst>
                <a:ext uri="{FF2B5EF4-FFF2-40B4-BE49-F238E27FC236}">
                  <a16:creationId xmlns:a16="http://schemas.microsoft.com/office/drawing/2014/main" xmlns="" id="{AA093DC3-7806-1876-BE26-597C0E954A04}"/>
                </a:ext>
              </a:extLst>
            </p:cNvPr>
            <p:cNvSpPr/>
            <p:nvPr/>
          </p:nvSpPr>
          <p:spPr>
            <a:xfrm>
              <a:off x="6188296" y="4767357"/>
              <a:ext cx="2285" cy="3619"/>
            </a:xfrm>
            <a:custGeom>
              <a:avLst/>
              <a:gdLst>
                <a:gd name="connsiteX0" fmla="*/ 349 w 2285"/>
                <a:gd name="connsiteY0" fmla="*/ 458 h 3619"/>
                <a:gd name="connsiteX1" fmla="*/ 349 w 2285"/>
                <a:gd name="connsiteY1" fmla="*/ 2173 h 3619"/>
                <a:gd name="connsiteX2" fmla="*/ 1491 w 2285"/>
                <a:gd name="connsiteY2" fmla="*/ 3221 h 3619"/>
                <a:gd name="connsiteX3" fmla="*/ 2254 w 2285"/>
                <a:gd name="connsiteY3" fmla="*/ 1982 h 3619"/>
                <a:gd name="connsiteX4" fmla="*/ -32 w 2285"/>
                <a:gd name="connsiteY4" fmla="*/ -399 h 3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3619">
                  <a:moveTo>
                    <a:pt x="349" y="458"/>
                  </a:moveTo>
                  <a:cubicBezTo>
                    <a:pt x="253" y="1030"/>
                    <a:pt x="253" y="1601"/>
                    <a:pt x="349" y="2173"/>
                  </a:cubicBezTo>
                  <a:cubicBezTo>
                    <a:pt x="510" y="2707"/>
                    <a:pt x="949" y="3107"/>
                    <a:pt x="1491" y="3221"/>
                  </a:cubicBezTo>
                  <a:cubicBezTo>
                    <a:pt x="1968" y="3221"/>
                    <a:pt x="2158" y="2554"/>
                    <a:pt x="2254" y="1982"/>
                  </a:cubicBezTo>
                  <a:lnTo>
                    <a:pt x="-32" y="-399"/>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13" name="Freeform: Shape 1112">
              <a:extLst>
                <a:ext uri="{FF2B5EF4-FFF2-40B4-BE49-F238E27FC236}">
                  <a16:creationId xmlns:a16="http://schemas.microsoft.com/office/drawing/2014/main" xmlns="" id="{BDAAB8A7-B9A4-C759-BE03-D82B6E5BAF8C}"/>
                </a:ext>
              </a:extLst>
            </p:cNvPr>
            <p:cNvSpPr/>
            <p:nvPr/>
          </p:nvSpPr>
          <p:spPr>
            <a:xfrm>
              <a:off x="6323647" y="4523970"/>
              <a:ext cx="116215" cy="167378"/>
            </a:xfrm>
            <a:custGeom>
              <a:avLst/>
              <a:gdLst>
                <a:gd name="connsiteX0" fmla="*/ 61880 w 116215"/>
                <a:gd name="connsiteY0" fmla="*/ 156120 h 167378"/>
                <a:gd name="connsiteX1" fmla="*/ 61880 w 116215"/>
                <a:gd name="connsiteY1" fmla="*/ 154978 h 167378"/>
                <a:gd name="connsiteX2" fmla="*/ 63214 w 116215"/>
                <a:gd name="connsiteY2" fmla="*/ 159645 h 167378"/>
                <a:gd name="connsiteX3" fmla="*/ 63214 w 116215"/>
                <a:gd name="connsiteY3" fmla="*/ 161264 h 167378"/>
                <a:gd name="connsiteX4" fmla="*/ 64261 w 116215"/>
                <a:gd name="connsiteY4" fmla="*/ 162503 h 167378"/>
                <a:gd name="connsiteX5" fmla="*/ 64261 w 116215"/>
                <a:gd name="connsiteY5" fmla="*/ 162503 h 167378"/>
                <a:gd name="connsiteX6" fmla="*/ 64928 w 116215"/>
                <a:gd name="connsiteY6" fmla="*/ 159169 h 167378"/>
                <a:gd name="connsiteX7" fmla="*/ 64928 w 116215"/>
                <a:gd name="connsiteY7" fmla="*/ 156120 h 167378"/>
                <a:gd name="connsiteX8" fmla="*/ 66452 w 116215"/>
                <a:gd name="connsiteY8" fmla="*/ 163074 h 167378"/>
                <a:gd name="connsiteX9" fmla="*/ 66452 w 116215"/>
                <a:gd name="connsiteY9" fmla="*/ 164979 h 167378"/>
                <a:gd name="connsiteX10" fmla="*/ 67310 w 116215"/>
                <a:gd name="connsiteY10" fmla="*/ 166979 h 167378"/>
                <a:gd name="connsiteX11" fmla="*/ 68738 w 116215"/>
                <a:gd name="connsiteY11" fmla="*/ 166979 h 167378"/>
                <a:gd name="connsiteX12" fmla="*/ 70262 w 116215"/>
                <a:gd name="connsiteY12" fmla="*/ 163169 h 167378"/>
                <a:gd name="connsiteX13" fmla="*/ 68834 w 116215"/>
                <a:gd name="connsiteY13" fmla="*/ 158216 h 167378"/>
                <a:gd name="connsiteX14" fmla="*/ 68834 w 116215"/>
                <a:gd name="connsiteY14" fmla="*/ 156502 h 167378"/>
                <a:gd name="connsiteX15" fmla="*/ 70548 w 116215"/>
                <a:gd name="connsiteY15" fmla="*/ 157359 h 167378"/>
                <a:gd name="connsiteX16" fmla="*/ 71215 w 116215"/>
                <a:gd name="connsiteY16" fmla="*/ 159740 h 167378"/>
                <a:gd name="connsiteX17" fmla="*/ 72358 w 116215"/>
                <a:gd name="connsiteY17" fmla="*/ 161836 h 167378"/>
                <a:gd name="connsiteX18" fmla="*/ 74072 w 116215"/>
                <a:gd name="connsiteY18" fmla="*/ 160693 h 167378"/>
                <a:gd name="connsiteX19" fmla="*/ 73596 w 116215"/>
                <a:gd name="connsiteY19" fmla="*/ 157835 h 167378"/>
                <a:gd name="connsiteX20" fmla="*/ 73596 w 116215"/>
                <a:gd name="connsiteY20" fmla="*/ 156311 h 167378"/>
                <a:gd name="connsiteX21" fmla="*/ 76453 w 116215"/>
                <a:gd name="connsiteY21" fmla="*/ 161740 h 167378"/>
                <a:gd name="connsiteX22" fmla="*/ 76453 w 116215"/>
                <a:gd name="connsiteY22" fmla="*/ 163360 h 167378"/>
                <a:gd name="connsiteX23" fmla="*/ 77596 w 116215"/>
                <a:gd name="connsiteY23" fmla="*/ 164407 h 167378"/>
                <a:gd name="connsiteX24" fmla="*/ 78073 w 116215"/>
                <a:gd name="connsiteY24" fmla="*/ 164407 h 167378"/>
                <a:gd name="connsiteX25" fmla="*/ 78073 w 116215"/>
                <a:gd name="connsiteY25" fmla="*/ 160978 h 167378"/>
                <a:gd name="connsiteX26" fmla="*/ 76168 w 116215"/>
                <a:gd name="connsiteY26" fmla="*/ 157169 h 167378"/>
                <a:gd name="connsiteX27" fmla="*/ 76168 w 116215"/>
                <a:gd name="connsiteY27" fmla="*/ 155835 h 167378"/>
                <a:gd name="connsiteX28" fmla="*/ 76644 w 116215"/>
                <a:gd name="connsiteY28" fmla="*/ 155835 h 167378"/>
                <a:gd name="connsiteX29" fmla="*/ 79882 w 116215"/>
                <a:gd name="connsiteY29" fmla="*/ 161169 h 167378"/>
                <a:gd name="connsiteX30" fmla="*/ 82740 w 116215"/>
                <a:gd name="connsiteY30" fmla="*/ 162979 h 167378"/>
                <a:gd name="connsiteX31" fmla="*/ 84264 w 116215"/>
                <a:gd name="connsiteY31" fmla="*/ 162312 h 167378"/>
                <a:gd name="connsiteX32" fmla="*/ 83693 w 116215"/>
                <a:gd name="connsiteY32" fmla="*/ 161359 h 167378"/>
                <a:gd name="connsiteX33" fmla="*/ 80454 w 116215"/>
                <a:gd name="connsiteY33" fmla="*/ 158312 h 167378"/>
                <a:gd name="connsiteX34" fmla="*/ 78168 w 116215"/>
                <a:gd name="connsiteY34" fmla="*/ 154311 h 167378"/>
                <a:gd name="connsiteX35" fmla="*/ 79692 w 116215"/>
                <a:gd name="connsiteY35" fmla="*/ 154311 h 167378"/>
                <a:gd name="connsiteX36" fmla="*/ 80930 w 116215"/>
                <a:gd name="connsiteY36" fmla="*/ 156120 h 167378"/>
                <a:gd name="connsiteX37" fmla="*/ 81406 w 116215"/>
                <a:gd name="connsiteY37" fmla="*/ 156120 h 167378"/>
                <a:gd name="connsiteX38" fmla="*/ 81406 w 116215"/>
                <a:gd name="connsiteY38" fmla="*/ 154501 h 167378"/>
                <a:gd name="connsiteX39" fmla="*/ 81406 w 116215"/>
                <a:gd name="connsiteY39" fmla="*/ 152596 h 167378"/>
                <a:gd name="connsiteX40" fmla="*/ 84169 w 116215"/>
                <a:gd name="connsiteY40" fmla="*/ 157073 h 167378"/>
                <a:gd name="connsiteX41" fmla="*/ 89598 w 116215"/>
                <a:gd name="connsiteY41" fmla="*/ 161550 h 167378"/>
                <a:gd name="connsiteX42" fmla="*/ 90551 w 116215"/>
                <a:gd name="connsiteY42" fmla="*/ 161550 h 167378"/>
                <a:gd name="connsiteX43" fmla="*/ 90551 w 116215"/>
                <a:gd name="connsiteY43" fmla="*/ 159359 h 167378"/>
                <a:gd name="connsiteX44" fmla="*/ 88931 w 116215"/>
                <a:gd name="connsiteY44" fmla="*/ 157263 h 167378"/>
                <a:gd name="connsiteX45" fmla="*/ 86836 w 116215"/>
                <a:gd name="connsiteY45" fmla="*/ 154121 h 167378"/>
                <a:gd name="connsiteX46" fmla="*/ 86836 w 116215"/>
                <a:gd name="connsiteY46" fmla="*/ 151073 h 167378"/>
                <a:gd name="connsiteX47" fmla="*/ 89217 w 116215"/>
                <a:gd name="connsiteY47" fmla="*/ 152120 h 167378"/>
                <a:gd name="connsiteX48" fmla="*/ 91217 w 116215"/>
                <a:gd name="connsiteY48" fmla="*/ 154692 h 167378"/>
                <a:gd name="connsiteX49" fmla="*/ 93122 w 116215"/>
                <a:gd name="connsiteY49" fmla="*/ 154215 h 167378"/>
                <a:gd name="connsiteX50" fmla="*/ 93122 w 116215"/>
                <a:gd name="connsiteY50" fmla="*/ 153072 h 167378"/>
                <a:gd name="connsiteX51" fmla="*/ 91217 w 116215"/>
                <a:gd name="connsiteY51" fmla="*/ 151073 h 167378"/>
                <a:gd name="connsiteX52" fmla="*/ 89979 w 116215"/>
                <a:gd name="connsiteY52" fmla="*/ 148596 h 167378"/>
                <a:gd name="connsiteX53" fmla="*/ 90827 w 116215"/>
                <a:gd name="connsiteY53" fmla="*/ 147548 h 167378"/>
                <a:gd name="connsiteX54" fmla="*/ 90931 w 116215"/>
                <a:gd name="connsiteY54" fmla="*/ 147548 h 167378"/>
                <a:gd name="connsiteX55" fmla="*/ 92551 w 116215"/>
                <a:gd name="connsiteY55" fmla="*/ 149072 h 167378"/>
                <a:gd name="connsiteX56" fmla="*/ 95599 w 116215"/>
                <a:gd name="connsiteY56" fmla="*/ 154025 h 167378"/>
                <a:gd name="connsiteX57" fmla="*/ 97218 w 116215"/>
                <a:gd name="connsiteY57" fmla="*/ 156311 h 167378"/>
                <a:gd name="connsiteX58" fmla="*/ 99409 w 116215"/>
                <a:gd name="connsiteY58" fmla="*/ 157549 h 167378"/>
                <a:gd name="connsiteX59" fmla="*/ 100552 w 116215"/>
                <a:gd name="connsiteY59" fmla="*/ 157549 h 167378"/>
                <a:gd name="connsiteX60" fmla="*/ 100552 w 116215"/>
                <a:gd name="connsiteY60" fmla="*/ 156025 h 167378"/>
                <a:gd name="connsiteX61" fmla="*/ 99504 w 116215"/>
                <a:gd name="connsiteY61" fmla="*/ 154978 h 167378"/>
                <a:gd name="connsiteX62" fmla="*/ 96742 w 116215"/>
                <a:gd name="connsiteY62" fmla="*/ 151739 h 167378"/>
                <a:gd name="connsiteX63" fmla="*/ 96742 w 116215"/>
                <a:gd name="connsiteY63" fmla="*/ 150120 h 167378"/>
                <a:gd name="connsiteX64" fmla="*/ 97599 w 116215"/>
                <a:gd name="connsiteY64" fmla="*/ 150120 h 167378"/>
                <a:gd name="connsiteX65" fmla="*/ 99409 w 116215"/>
                <a:gd name="connsiteY65" fmla="*/ 151834 h 167378"/>
                <a:gd name="connsiteX66" fmla="*/ 101219 w 116215"/>
                <a:gd name="connsiteY66" fmla="*/ 153835 h 167378"/>
                <a:gd name="connsiteX67" fmla="*/ 103028 w 116215"/>
                <a:gd name="connsiteY67" fmla="*/ 153835 h 167378"/>
                <a:gd name="connsiteX68" fmla="*/ 102552 w 116215"/>
                <a:gd name="connsiteY68" fmla="*/ 151834 h 167378"/>
                <a:gd name="connsiteX69" fmla="*/ 101028 w 116215"/>
                <a:gd name="connsiteY69" fmla="*/ 150501 h 167378"/>
                <a:gd name="connsiteX70" fmla="*/ 96551 w 116215"/>
                <a:gd name="connsiteY70" fmla="*/ 145739 h 167378"/>
                <a:gd name="connsiteX71" fmla="*/ 95980 w 116215"/>
                <a:gd name="connsiteY71" fmla="*/ 143738 h 167378"/>
                <a:gd name="connsiteX72" fmla="*/ 97028 w 116215"/>
                <a:gd name="connsiteY72" fmla="*/ 143738 h 167378"/>
                <a:gd name="connsiteX73" fmla="*/ 97980 w 116215"/>
                <a:gd name="connsiteY73" fmla="*/ 144786 h 167378"/>
                <a:gd name="connsiteX74" fmla="*/ 99504 w 116215"/>
                <a:gd name="connsiteY74" fmla="*/ 146595 h 167378"/>
                <a:gd name="connsiteX75" fmla="*/ 101599 w 116215"/>
                <a:gd name="connsiteY75" fmla="*/ 148120 h 167378"/>
                <a:gd name="connsiteX76" fmla="*/ 102866 w 116215"/>
                <a:gd name="connsiteY76" fmla="*/ 147119 h 167378"/>
                <a:gd name="connsiteX77" fmla="*/ 102838 w 116215"/>
                <a:gd name="connsiteY77" fmla="*/ 146691 h 167378"/>
                <a:gd name="connsiteX78" fmla="*/ 101409 w 116215"/>
                <a:gd name="connsiteY78" fmla="*/ 144881 h 167378"/>
                <a:gd name="connsiteX79" fmla="*/ 99980 w 116215"/>
                <a:gd name="connsiteY79" fmla="*/ 143357 h 167378"/>
                <a:gd name="connsiteX80" fmla="*/ 99504 w 116215"/>
                <a:gd name="connsiteY80" fmla="*/ 142309 h 167378"/>
                <a:gd name="connsiteX81" fmla="*/ 99504 w 116215"/>
                <a:gd name="connsiteY81" fmla="*/ 141833 h 167378"/>
                <a:gd name="connsiteX82" fmla="*/ 101599 w 116215"/>
                <a:gd name="connsiteY82" fmla="*/ 141833 h 167378"/>
                <a:gd name="connsiteX83" fmla="*/ 103409 w 116215"/>
                <a:gd name="connsiteY83" fmla="*/ 144310 h 167378"/>
                <a:gd name="connsiteX84" fmla="*/ 105028 w 116215"/>
                <a:gd name="connsiteY84" fmla="*/ 146977 h 167378"/>
                <a:gd name="connsiteX85" fmla="*/ 105695 w 116215"/>
                <a:gd name="connsiteY85" fmla="*/ 147453 h 167378"/>
                <a:gd name="connsiteX86" fmla="*/ 106648 w 116215"/>
                <a:gd name="connsiteY86" fmla="*/ 146786 h 167378"/>
                <a:gd name="connsiteX87" fmla="*/ 106648 w 116215"/>
                <a:gd name="connsiteY87" fmla="*/ 145834 h 167378"/>
                <a:gd name="connsiteX88" fmla="*/ 105028 w 116215"/>
                <a:gd name="connsiteY88" fmla="*/ 142500 h 167378"/>
                <a:gd name="connsiteX89" fmla="*/ 102266 w 116215"/>
                <a:gd name="connsiteY89" fmla="*/ 140023 h 167378"/>
                <a:gd name="connsiteX90" fmla="*/ 101599 w 116215"/>
                <a:gd name="connsiteY90" fmla="*/ 138213 h 167378"/>
                <a:gd name="connsiteX91" fmla="*/ 102666 w 116215"/>
                <a:gd name="connsiteY91" fmla="*/ 138042 h 167378"/>
                <a:gd name="connsiteX92" fmla="*/ 102838 w 116215"/>
                <a:gd name="connsiteY92" fmla="*/ 138213 h 167378"/>
                <a:gd name="connsiteX93" fmla="*/ 104266 w 116215"/>
                <a:gd name="connsiteY93" fmla="*/ 139642 h 167378"/>
                <a:gd name="connsiteX94" fmla="*/ 105124 w 116215"/>
                <a:gd name="connsiteY94" fmla="*/ 140690 h 167378"/>
                <a:gd name="connsiteX95" fmla="*/ 106171 w 116215"/>
                <a:gd name="connsiteY95" fmla="*/ 140690 h 167378"/>
                <a:gd name="connsiteX96" fmla="*/ 106171 w 116215"/>
                <a:gd name="connsiteY96" fmla="*/ 138595 h 167378"/>
                <a:gd name="connsiteX97" fmla="*/ 104743 w 116215"/>
                <a:gd name="connsiteY97" fmla="*/ 136404 h 167378"/>
                <a:gd name="connsiteX98" fmla="*/ 105590 w 116215"/>
                <a:gd name="connsiteY98" fmla="*/ 135356 h 167378"/>
                <a:gd name="connsiteX99" fmla="*/ 106267 w 116215"/>
                <a:gd name="connsiteY99" fmla="*/ 135547 h 167378"/>
                <a:gd name="connsiteX100" fmla="*/ 107219 w 116215"/>
                <a:gd name="connsiteY100" fmla="*/ 136499 h 167378"/>
                <a:gd name="connsiteX101" fmla="*/ 109410 w 116215"/>
                <a:gd name="connsiteY101" fmla="*/ 138976 h 167378"/>
                <a:gd name="connsiteX102" fmla="*/ 112077 w 116215"/>
                <a:gd name="connsiteY102" fmla="*/ 139738 h 167378"/>
                <a:gd name="connsiteX103" fmla="*/ 112744 w 116215"/>
                <a:gd name="connsiteY103" fmla="*/ 138499 h 167378"/>
                <a:gd name="connsiteX104" fmla="*/ 112744 w 116215"/>
                <a:gd name="connsiteY104" fmla="*/ 137737 h 167378"/>
                <a:gd name="connsiteX105" fmla="*/ 109791 w 116215"/>
                <a:gd name="connsiteY105" fmla="*/ 134499 h 167378"/>
                <a:gd name="connsiteX106" fmla="*/ 107981 w 116215"/>
                <a:gd name="connsiteY106" fmla="*/ 133070 h 167378"/>
                <a:gd name="connsiteX107" fmla="*/ 107981 w 116215"/>
                <a:gd name="connsiteY107" fmla="*/ 131832 h 167378"/>
                <a:gd name="connsiteX108" fmla="*/ 109029 w 116215"/>
                <a:gd name="connsiteY108" fmla="*/ 131832 h 167378"/>
                <a:gd name="connsiteX109" fmla="*/ 110077 w 116215"/>
                <a:gd name="connsiteY109" fmla="*/ 131832 h 167378"/>
                <a:gd name="connsiteX110" fmla="*/ 110077 w 116215"/>
                <a:gd name="connsiteY110" fmla="*/ 130689 h 167378"/>
                <a:gd name="connsiteX111" fmla="*/ 109601 w 116215"/>
                <a:gd name="connsiteY111" fmla="*/ 129260 h 167378"/>
                <a:gd name="connsiteX112" fmla="*/ 109601 w 116215"/>
                <a:gd name="connsiteY112" fmla="*/ 128212 h 167378"/>
                <a:gd name="connsiteX113" fmla="*/ 109601 w 116215"/>
                <a:gd name="connsiteY113" fmla="*/ 126593 h 167378"/>
                <a:gd name="connsiteX114" fmla="*/ 110744 w 116215"/>
                <a:gd name="connsiteY114" fmla="*/ 127165 h 167378"/>
                <a:gd name="connsiteX115" fmla="*/ 111410 w 116215"/>
                <a:gd name="connsiteY115" fmla="*/ 128594 h 167378"/>
                <a:gd name="connsiteX116" fmla="*/ 111410 w 116215"/>
                <a:gd name="connsiteY116" fmla="*/ 130022 h 167378"/>
                <a:gd name="connsiteX117" fmla="*/ 111410 w 116215"/>
                <a:gd name="connsiteY117" fmla="*/ 130498 h 167378"/>
                <a:gd name="connsiteX118" fmla="*/ 112363 w 116215"/>
                <a:gd name="connsiteY118" fmla="*/ 131356 h 167378"/>
                <a:gd name="connsiteX119" fmla="*/ 113220 w 116215"/>
                <a:gd name="connsiteY119" fmla="*/ 129165 h 167378"/>
                <a:gd name="connsiteX120" fmla="*/ 112077 w 116215"/>
                <a:gd name="connsiteY120" fmla="*/ 125926 h 167378"/>
                <a:gd name="connsiteX121" fmla="*/ 111220 w 116215"/>
                <a:gd name="connsiteY121" fmla="*/ 124403 h 167378"/>
                <a:gd name="connsiteX122" fmla="*/ 111220 w 116215"/>
                <a:gd name="connsiteY122" fmla="*/ 122212 h 167378"/>
                <a:gd name="connsiteX123" fmla="*/ 111220 w 116215"/>
                <a:gd name="connsiteY123" fmla="*/ 122212 h 167378"/>
                <a:gd name="connsiteX124" fmla="*/ 113125 w 116215"/>
                <a:gd name="connsiteY124" fmla="*/ 123926 h 167378"/>
                <a:gd name="connsiteX125" fmla="*/ 113982 w 116215"/>
                <a:gd name="connsiteY125" fmla="*/ 126593 h 167378"/>
                <a:gd name="connsiteX126" fmla="*/ 115506 w 116215"/>
                <a:gd name="connsiteY126" fmla="*/ 128594 h 167378"/>
                <a:gd name="connsiteX127" fmla="*/ 116078 w 116215"/>
                <a:gd name="connsiteY127" fmla="*/ 126974 h 167378"/>
                <a:gd name="connsiteX128" fmla="*/ 115411 w 116215"/>
                <a:gd name="connsiteY128" fmla="*/ 124783 h 167378"/>
                <a:gd name="connsiteX129" fmla="*/ 115411 w 116215"/>
                <a:gd name="connsiteY129" fmla="*/ 123450 h 167378"/>
                <a:gd name="connsiteX130" fmla="*/ 109410 w 116215"/>
                <a:gd name="connsiteY130" fmla="*/ 111544 h 167378"/>
                <a:gd name="connsiteX131" fmla="*/ 60356 w 116215"/>
                <a:gd name="connsiteY131" fmla="*/ 5245 h 167378"/>
                <a:gd name="connsiteX132" fmla="*/ 59594 w 116215"/>
                <a:gd name="connsiteY132" fmla="*/ 3625 h 167378"/>
                <a:gd name="connsiteX133" fmla="*/ 59594 w 116215"/>
                <a:gd name="connsiteY133" fmla="*/ 3625 h 167378"/>
                <a:gd name="connsiteX134" fmla="*/ 58546 w 116215"/>
                <a:gd name="connsiteY134" fmla="*/ 3625 h 167378"/>
                <a:gd name="connsiteX135" fmla="*/ 58546 w 116215"/>
                <a:gd name="connsiteY135" fmla="*/ 4863 h 167378"/>
                <a:gd name="connsiteX136" fmla="*/ 59023 w 116215"/>
                <a:gd name="connsiteY136" fmla="*/ 6292 h 167378"/>
                <a:gd name="connsiteX137" fmla="*/ 59023 w 116215"/>
                <a:gd name="connsiteY137" fmla="*/ 7245 h 167378"/>
                <a:gd name="connsiteX138" fmla="*/ 59023 w 116215"/>
                <a:gd name="connsiteY138" fmla="*/ 8864 h 167378"/>
                <a:gd name="connsiteX139" fmla="*/ 57880 w 116215"/>
                <a:gd name="connsiteY139" fmla="*/ 8864 h 167378"/>
                <a:gd name="connsiteX140" fmla="*/ 57308 w 116215"/>
                <a:gd name="connsiteY140" fmla="*/ 7435 h 167378"/>
                <a:gd name="connsiteX141" fmla="*/ 56832 w 116215"/>
                <a:gd name="connsiteY141" fmla="*/ 5912 h 167378"/>
                <a:gd name="connsiteX142" fmla="*/ 56832 w 116215"/>
                <a:gd name="connsiteY142" fmla="*/ 5912 h 167378"/>
                <a:gd name="connsiteX143" fmla="*/ 55879 w 116215"/>
                <a:gd name="connsiteY143" fmla="*/ 5149 h 167378"/>
                <a:gd name="connsiteX144" fmla="*/ 55118 w 116215"/>
                <a:gd name="connsiteY144" fmla="*/ 7245 h 167378"/>
                <a:gd name="connsiteX145" fmla="*/ 56356 w 116215"/>
                <a:gd name="connsiteY145" fmla="*/ 10483 h 167378"/>
                <a:gd name="connsiteX146" fmla="*/ 57118 w 116215"/>
                <a:gd name="connsiteY146" fmla="*/ 12007 h 167378"/>
                <a:gd name="connsiteX147" fmla="*/ 57118 w 116215"/>
                <a:gd name="connsiteY147" fmla="*/ 14198 h 167378"/>
                <a:gd name="connsiteX148" fmla="*/ 57118 w 116215"/>
                <a:gd name="connsiteY148" fmla="*/ 14198 h 167378"/>
                <a:gd name="connsiteX149" fmla="*/ 55213 w 116215"/>
                <a:gd name="connsiteY149" fmla="*/ 12389 h 167378"/>
                <a:gd name="connsiteX150" fmla="*/ 54355 w 116215"/>
                <a:gd name="connsiteY150" fmla="*/ 9817 h 167378"/>
                <a:gd name="connsiteX151" fmla="*/ 52831 w 116215"/>
                <a:gd name="connsiteY151" fmla="*/ 7721 h 167378"/>
                <a:gd name="connsiteX152" fmla="*/ 52831 w 116215"/>
                <a:gd name="connsiteY152" fmla="*/ 9340 h 167378"/>
                <a:gd name="connsiteX153" fmla="*/ 53498 w 116215"/>
                <a:gd name="connsiteY153" fmla="*/ 11531 h 167378"/>
                <a:gd name="connsiteX154" fmla="*/ 52831 w 116215"/>
                <a:gd name="connsiteY154" fmla="*/ 13055 h 167378"/>
                <a:gd name="connsiteX155" fmla="*/ 51593 w 116215"/>
                <a:gd name="connsiteY155" fmla="*/ 10674 h 167378"/>
                <a:gd name="connsiteX156" fmla="*/ 51593 w 116215"/>
                <a:gd name="connsiteY156" fmla="*/ 7435 h 167378"/>
                <a:gd name="connsiteX157" fmla="*/ 51593 w 116215"/>
                <a:gd name="connsiteY157" fmla="*/ 5721 h 167378"/>
                <a:gd name="connsiteX158" fmla="*/ 50355 w 116215"/>
                <a:gd name="connsiteY158" fmla="*/ 4769 h 167378"/>
                <a:gd name="connsiteX159" fmla="*/ 49784 w 116215"/>
                <a:gd name="connsiteY159" fmla="*/ 6197 h 167378"/>
                <a:gd name="connsiteX160" fmla="*/ 49784 w 116215"/>
                <a:gd name="connsiteY160" fmla="*/ 9054 h 167378"/>
                <a:gd name="connsiteX161" fmla="*/ 49784 w 116215"/>
                <a:gd name="connsiteY161" fmla="*/ 12103 h 167378"/>
                <a:gd name="connsiteX162" fmla="*/ 48164 w 116215"/>
                <a:gd name="connsiteY162" fmla="*/ 10960 h 167378"/>
                <a:gd name="connsiteX163" fmla="*/ 48164 w 116215"/>
                <a:gd name="connsiteY163" fmla="*/ 8769 h 167378"/>
                <a:gd name="connsiteX164" fmla="*/ 47688 w 116215"/>
                <a:gd name="connsiteY164" fmla="*/ 5530 h 167378"/>
                <a:gd name="connsiteX165" fmla="*/ 46107 w 116215"/>
                <a:gd name="connsiteY165" fmla="*/ 5206 h 167378"/>
                <a:gd name="connsiteX166" fmla="*/ 45783 w 116215"/>
                <a:gd name="connsiteY166" fmla="*/ 5530 h 167378"/>
                <a:gd name="connsiteX167" fmla="*/ 45783 w 116215"/>
                <a:gd name="connsiteY167" fmla="*/ 7912 h 167378"/>
                <a:gd name="connsiteX168" fmla="*/ 45783 w 116215"/>
                <a:gd name="connsiteY168" fmla="*/ 10579 h 167378"/>
                <a:gd name="connsiteX169" fmla="*/ 45783 w 116215"/>
                <a:gd name="connsiteY169" fmla="*/ 11722 h 167378"/>
                <a:gd name="connsiteX170" fmla="*/ 44259 w 116215"/>
                <a:gd name="connsiteY170" fmla="*/ 7150 h 167378"/>
                <a:gd name="connsiteX171" fmla="*/ 44259 w 116215"/>
                <a:gd name="connsiteY171" fmla="*/ 5435 h 167378"/>
                <a:gd name="connsiteX172" fmla="*/ 43211 w 116215"/>
                <a:gd name="connsiteY172" fmla="*/ 4292 h 167378"/>
                <a:gd name="connsiteX173" fmla="*/ 43211 w 116215"/>
                <a:gd name="connsiteY173" fmla="*/ 4292 h 167378"/>
                <a:gd name="connsiteX174" fmla="*/ 42735 w 116215"/>
                <a:gd name="connsiteY174" fmla="*/ 7531 h 167378"/>
                <a:gd name="connsiteX175" fmla="*/ 43211 w 116215"/>
                <a:gd name="connsiteY175" fmla="*/ 10579 h 167378"/>
                <a:gd name="connsiteX176" fmla="*/ 41497 w 116215"/>
                <a:gd name="connsiteY176" fmla="*/ 3720 h 167378"/>
                <a:gd name="connsiteX177" fmla="*/ 41497 w 116215"/>
                <a:gd name="connsiteY177" fmla="*/ 1721 h 167378"/>
                <a:gd name="connsiteX178" fmla="*/ 40639 w 116215"/>
                <a:gd name="connsiteY178" fmla="*/ -185 h 167378"/>
                <a:gd name="connsiteX179" fmla="*/ 39306 w 116215"/>
                <a:gd name="connsiteY179" fmla="*/ -185 h 167378"/>
                <a:gd name="connsiteX180" fmla="*/ 37877 w 116215"/>
                <a:gd name="connsiteY180" fmla="*/ 3530 h 167378"/>
                <a:gd name="connsiteX181" fmla="*/ 39401 w 116215"/>
                <a:gd name="connsiteY181" fmla="*/ 8483 h 167378"/>
                <a:gd name="connsiteX182" fmla="*/ 39401 w 116215"/>
                <a:gd name="connsiteY182" fmla="*/ 10197 h 167378"/>
                <a:gd name="connsiteX183" fmla="*/ 37782 w 116215"/>
                <a:gd name="connsiteY183" fmla="*/ 9340 h 167378"/>
                <a:gd name="connsiteX184" fmla="*/ 37020 w 116215"/>
                <a:gd name="connsiteY184" fmla="*/ 6959 h 167378"/>
                <a:gd name="connsiteX185" fmla="*/ 35877 w 116215"/>
                <a:gd name="connsiteY185" fmla="*/ 4863 h 167378"/>
                <a:gd name="connsiteX186" fmla="*/ 34362 w 116215"/>
                <a:gd name="connsiteY186" fmla="*/ 5426 h 167378"/>
                <a:gd name="connsiteX187" fmla="*/ 34258 w 116215"/>
                <a:gd name="connsiteY187" fmla="*/ 5912 h 167378"/>
                <a:gd name="connsiteX188" fmla="*/ 34734 w 116215"/>
                <a:gd name="connsiteY188" fmla="*/ 8769 h 167378"/>
                <a:gd name="connsiteX189" fmla="*/ 34734 w 116215"/>
                <a:gd name="connsiteY189" fmla="*/ 10388 h 167378"/>
                <a:gd name="connsiteX190" fmla="*/ 31781 w 116215"/>
                <a:gd name="connsiteY190" fmla="*/ 4959 h 167378"/>
                <a:gd name="connsiteX191" fmla="*/ 31781 w 116215"/>
                <a:gd name="connsiteY191" fmla="*/ 3340 h 167378"/>
                <a:gd name="connsiteX192" fmla="*/ 30734 w 116215"/>
                <a:gd name="connsiteY192" fmla="*/ 2292 h 167378"/>
                <a:gd name="connsiteX193" fmla="*/ 30162 w 116215"/>
                <a:gd name="connsiteY193" fmla="*/ 2292 h 167378"/>
                <a:gd name="connsiteX194" fmla="*/ 30162 w 116215"/>
                <a:gd name="connsiteY194" fmla="*/ 5816 h 167378"/>
                <a:gd name="connsiteX195" fmla="*/ 32067 w 116215"/>
                <a:gd name="connsiteY195" fmla="*/ 9531 h 167378"/>
                <a:gd name="connsiteX196" fmla="*/ 32067 w 116215"/>
                <a:gd name="connsiteY196" fmla="*/ 10864 h 167378"/>
                <a:gd name="connsiteX197" fmla="*/ 31591 w 116215"/>
                <a:gd name="connsiteY197" fmla="*/ 10864 h 167378"/>
                <a:gd name="connsiteX198" fmla="*/ 28352 w 116215"/>
                <a:gd name="connsiteY198" fmla="*/ 5530 h 167378"/>
                <a:gd name="connsiteX199" fmla="*/ 25590 w 116215"/>
                <a:gd name="connsiteY199" fmla="*/ 3720 h 167378"/>
                <a:gd name="connsiteX200" fmla="*/ 24161 w 116215"/>
                <a:gd name="connsiteY200" fmla="*/ 4387 h 167378"/>
                <a:gd name="connsiteX201" fmla="*/ 24161 w 116215"/>
                <a:gd name="connsiteY201" fmla="*/ 5340 h 167378"/>
                <a:gd name="connsiteX202" fmla="*/ 27400 w 116215"/>
                <a:gd name="connsiteY202" fmla="*/ 8388 h 167378"/>
                <a:gd name="connsiteX203" fmla="*/ 29781 w 116215"/>
                <a:gd name="connsiteY203" fmla="*/ 12389 h 167378"/>
                <a:gd name="connsiteX204" fmla="*/ 28257 w 116215"/>
                <a:gd name="connsiteY204" fmla="*/ 12389 h 167378"/>
                <a:gd name="connsiteX205" fmla="*/ 27019 w 116215"/>
                <a:gd name="connsiteY205" fmla="*/ 10579 h 167378"/>
                <a:gd name="connsiteX206" fmla="*/ 26543 w 116215"/>
                <a:gd name="connsiteY206" fmla="*/ 10579 h 167378"/>
                <a:gd name="connsiteX207" fmla="*/ 26543 w 116215"/>
                <a:gd name="connsiteY207" fmla="*/ 12198 h 167378"/>
                <a:gd name="connsiteX208" fmla="*/ 26543 w 116215"/>
                <a:gd name="connsiteY208" fmla="*/ 14008 h 167378"/>
                <a:gd name="connsiteX209" fmla="*/ 23780 w 116215"/>
                <a:gd name="connsiteY209" fmla="*/ 9626 h 167378"/>
                <a:gd name="connsiteX210" fmla="*/ 18446 w 116215"/>
                <a:gd name="connsiteY210" fmla="*/ 5054 h 167378"/>
                <a:gd name="connsiteX211" fmla="*/ 17589 w 116215"/>
                <a:gd name="connsiteY211" fmla="*/ 5054 h 167378"/>
                <a:gd name="connsiteX212" fmla="*/ 17589 w 116215"/>
                <a:gd name="connsiteY212" fmla="*/ 7150 h 167378"/>
                <a:gd name="connsiteX213" fmla="*/ 19113 w 116215"/>
                <a:gd name="connsiteY213" fmla="*/ 9340 h 167378"/>
                <a:gd name="connsiteX214" fmla="*/ 21209 w 116215"/>
                <a:gd name="connsiteY214" fmla="*/ 12389 h 167378"/>
                <a:gd name="connsiteX215" fmla="*/ 21209 w 116215"/>
                <a:gd name="connsiteY215" fmla="*/ 15531 h 167378"/>
                <a:gd name="connsiteX216" fmla="*/ 18922 w 116215"/>
                <a:gd name="connsiteY216" fmla="*/ 14388 h 167378"/>
                <a:gd name="connsiteX217" fmla="*/ 17018 w 116215"/>
                <a:gd name="connsiteY217" fmla="*/ 11722 h 167378"/>
                <a:gd name="connsiteX218" fmla="*/ 15112 w 116215"/>
                <a:gd name="connsiteY218" fmla="*/ 12198 h 167378"/>
                <a:gd name="connsiteX219" fmla="*/ 15112 w 116215"/>
                <a:gd name="connsiteY219" fmla="*/ 13341 h 167378"/>
                <a:gd name="connsiteX220" fmla="*/ 16922 w 116215"/>
                <a:gd name="connsiteY220" fmla="*/ 15437 h 167378"/>
                <a:gd name="connsiteX221" fmla="*/ 18161 w 116215"/>
                <a:gd name="connsiteY221" fmla="*/ 17818 h 167378"/>
                <a:gd name="connsiteX222" fmla="*/ 17208 w 116215"/>
                <a:gd name="connsiteY222" fmla="*/ 18865 h 167378"/>
                <a:gd name="connsiteX223" fmla="*/ 15684 w 116215"/>
                <a:gd name="connsiteY223" fmla="*/ 17341 h 167378"/>
                <a:gd name="connsiteX224" fmla="*/ 12636 w 116215"/>
                <a:gd name="connsiteY224" fmla="*/ 12389 h 167378"/>
                <a:gd name="connsiteX225" fmla="*/ 11017 w 116215"/>
                <a:gd name="connsiteY225" fmla="*/ 10103 h 167378"/>
                <a:gd name="connsiteX226" fmla="*/ 9016 w 116215"/>
                <a:gd name="connsiteY226" fmla="*/ 8769 h 167378"/>
                <a:gd name="connsiteX227" fmla="*/ 7873 w 116215"/>
                <a:gd name="connsiteY227" fmla="*/ 8769 h 167378"/>
                <a:gd name="connsiteX228" fmla="*/ 7873 w 116215"/>
                <a:gd name="connsiteY228" fmla="*/ 10293 h 167378"/>
                <a:gd name="connsiteX229" fmla="*/ 8921 w 116215"/>
                <a:gd name="connsiteY229" fmla="*/ 11340 h 167378"/>
                <a:gd name="connsiteX230" fmla="*/ 11588 w 116215"/>
                <a:gd name="connsiteY230" fmla="*/ 14579 h 167378"/>
                <a:gd name="connsiteX231" fmla="*/ 11588 w 116215"/>
                <a:gd name="connsiteY231" fmla="*/ 16198 h 167378"/>
                <a:gd name="connsiteX232" fmla="*/ 10826 w 116215"/>
                <a:gd name="connsiteY232" fmla="*/ 16198 h 167378"/>
                <a:gd name="connsiteX233" fmla="*/ 9016 w 116215"/>
                <a:gd name="connsiteY233" fmla="*/ 14484 h 167378"/>
                <a:gd name="connsiteX234" fmla="*/ 7302 w 116215"/>
                <a:gd name="connsiteY234" fmla="*/ 12389 h 167378"/>
                <a:gd name="connsiteX235" fmla="*/ 5587 w 116215"/>
                <a:gd name="connsiteY235" fmla="*/ 12389 h 167378"/>
                <a:gd name="connsiteX236" fmla="*/ 6064 w 116215"/>
                <a:gd name="connsiteY236" fmla="*/ 14294 h 167378"/>
                <a:gd name="connsiteX237" fmla="*/ 7493 w 116215"/>
                <a:gd name="connsiteY237" fmla="*/ 15722 h 167378"/>
                <a:gd name="connsiteX238" fmla="*/ 11969 w 116215"/>
                <a:gd name="connsiteY238" fmla="*/ 20580 h 167378"/>
                <a:gd name="connsiteX239" fmla="*/ 11969 w 116215"/>
                <a:gd name="connsiteY239" fmla="*/ 22485 h 167378"/>
                <a:gd name="connsiteX240" fmla="*/ 11026 w 116215"/>
                <a:gd name="connsiteY240" fmla="*/ 22494 h 167378"/>
                <a:gd name="connsiteX241" fmla="*/ 11017 w 116215"/>
                <a:gd name="connsiteY241" fmla="*/ 22485 h 167378"/>
                <a:gd name="connsiteX242" fmla="*/ 10064 w 116215"/>
                <a:gd name="connsiteY242" fmla="*/ 21437 h 167378"/>
                <a:gd name="connsiteX243" fmla="*/ 8540 w 116215"/>
                <a:gd name="connsiteY243" fmla="*/ 19628 h 167378"/>
                <a:gd name="connsiteX244" fmla="*/ 6540 w 116215"/>
                <a:gd name="connsiteY244" fmla="*/ 18103 h 167378"/>
                <a:gd name="connsiteX245" fmla="*/ 5302 w 116215"/>
                <a:gd name="connsiteY245" fmla="*/ 19437 h 167378"/>
                <a:gd name="connsiteX246" fmla="*/ 6826 w 116215"/>
                <a:gd name="connsiteY246" fmla="*/ 21247 h 167378"/>
                <a:gd name="connsiteX247" fmla="*/ 8159 w 116215"/>
                <a:gd name="connsiteY247" fmla="*/ 22866 h 167378"/>
                <a:gd name="connsiteX248" fmla="*/ 8636 w 116215"/>
                <a:gd name="connsiteY248" fmla="*/ 23819 h 167378"/>
                <a:gd name="connsiteX249" fmla="*/ 8636 w 116215"/>
                <a:gd name="connsiteY249" fmla="*/ 24390 h 167378"/>
                <a:gd name="connsiteX250" fmla="*/ 6540 w 116215"/>
                <a:gd name="connsiteY250" fmla="*/ 24390 h 167378"/>
                <a:gd name="connsiteX251" fmla="*/ 4826 w 116215"/>
                <a:gd name="connsiteY251" fmla="*/ 21818 h 167378"/>
                <a:gd name="connsiteX252" fmla="*/ 3206 w 116215"/>
                <a:gd name="connsiteY252" fmla="*/ 19151 h 167378"/>
                <a:gd name="connsiteX253" fmla="*/ 2635 w 116215"/>
                <a:gd name="connsiteY253" fmla="*/ 19151 h 167378"/>
                <a:gd name="connsiteX254" fmla="*/ 1682 w 116215"/>
                <a:gd name="connsiteY254" fmla="*/ 19722 h 167378"/>
                <a:gd name="connsiteX255" fmla="*/ 1682 w 116215"/>
                <a:gd name="connsiteY255" fmla="*/ 20675 h 167378"/>
                <a:gd name="connsiteX256" fmla="*/ 3206 w 116215"/>
                <a:gd name="connsiteY256" fmla="*/ 24009 h 167378"/>
                <a:gd name="connsiteX257" fmla="*/ 5969 w 116215"/>
                <a:gd name="connsiteY257" fmla="*/ 26581 h 167378"/>
                <a:gd name="connsiteX258" fmla="*/ 6635 w 116215"/>
                <a:gd name="connsiteY258" fmla="*/ 28486 h 167378"/>
                <a:gd name="connsiteX259" fmla="*/ 5397 w 116215"/>
                <a:gd name="connsiteY259" fmla="*/ 28486 h 167378"/>
                <a:gd name="connsiteX260" fmla="*/ 4063 w 116215"/>
                <a:gd name="connsiteY260" fmla="*/ 27057 h 167378"/>
                <a:gd name="connsiteX261" fmla="*/ 3206 w 116215"/>
                <a:gd name="connsiteY261" fmla="*/ 25914 h 167378"/>
                <a:gd name="connsiteX262" fmla="*/ 2159 w 116215"/>
                <a:gd name="connsiteY262" fmla="*/ 25438 h 167378"/>
                <a:gd name="connsiteX263" fmla="*/ 2159 w 116215"/>
                <a:gd name="connsiteY263" fmla="*/ 27438 h 167378"/>
                <a:gd name="connsiteX264" fmla="*/ 3587 w 116215"/>
                <a:gd name="connsiteY264" fmla="*/ 29724 h 167378"/>
                <a:gd name="connsiteX265" fmla="*/ 3587 w 116215"/>
                <a:gd name="connsiteY265" fmla="*/ 30676 h 167378"/>
                <a:gd name="connsiteX266" fmla="*/ 2444 w 116215"/>
                <a:gd name="connsiteY266" fmla="*/ 30676 h 167378"/>
                <a:gd name="connsiteX267" fmla="*/ 1587 w 116215"/>
                <a:gd name="connsiteY267" fmla="*/ 29724 h 167378"/>
                <a:gd name="connsiteX268" fmla="*/ -32 w 116215"/>
                <a:gd name="connsiteY268" fmla="*/ 27724 h 167378"/>
                <a:gd name="connsiteX269" fmla="*/ 6064 w 116215"/>
                <a:gd name="connsiteY269" fmla="*/ 42392 h 167378"/>
                <a:gd name="connsiteX270" fmla="*/ 7493 w 116215"/>
                <a:gd name="connsiteY270" fmla="*/ 54108 h 167378"/>
                <a:gd name="connsiteX271" fmla="*/ 13207 w 116215"/>
                <a:gd name="connsiteY271" fmla="*/ 70967 h 167378"/>
                <a:gd name="connsiteX272" fmla="*/ 48831 w 116215"/>
                <a:gd name="connsiteY272" fmla="*/ 142404 h 167378"/>
                <a:gd name="connsiteX273" fmla="*/ 62261 w 116215"/>
                <a:gd name="connsiteY273" fmla="*/ 161454 h 167378"/>
                <a:gd name="connsiteX274" fmla="*/ 62261 w 116215"/>
                <a:gd name="connsiteY274" fmla="*/ 160312 h 167378"/>
                <a:gd name="connsiteX275" fmla="*/ 61880 w 116215"/>
                <a:gd name="connsiteY275" fmla="*/ 156120 h 167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116215" h="167378">
                  <a:moveTo>
                    <a:pt x="61880" y="156120"/>
                  </a:moveTo>
                  <a:cubicBezTo>
                    <a:pt x="61880" y="156120"/>
                    <a:pt x="61880" y="155073"/>
                    <a:pt x="61880" y="154978"/>
                  </a:cubicBezTo>
                  <a:cubicBezTo>
                    <a:pt x="62823" y="156349"/>
                    <a:pt x="63290" y="157988"/>
                    <a:pt x="63214" y="159645"/>
                  </a:cubicBezTo>
                  <a:cubicBezTo>
                    <a:pt x="63119" y="160178"/>
                    <a:pt x="63119" y="160731"/>
                    <a:pt x="63214" y="161264"/>
                  </a:cubicBezTo>
                  <a:cubicBezTo>
                    <a:pt x="63214" y="161836"/>
                    <a:pt x="63880" y="162503"/>
                    <a:pt x="64261" y="162503"/>
                  </a:cubicBezTo>
                  <a:lnTo>
                    <a:pt x="64261" y="162503"/>
                  </a:lnTo>
                  <a:cubicBezTo>
                    <a:pt x="64985" y="161550"/>
                    <a:pt x="65223" y="160321"/>
                    <a:pt x="64928" y="159169"/>
                  </a:cubicBezTo>
                  <a:cubicBezTo>
                    <a:pt x="64928" y="158121"/>
                    <a:pt x="64071" y="156883"/>
                    <a:pt x="64928" y="156120"/>
                  </a:cubicBezTo>
                  <a:cubicBezTo>
                    <a:pt x="66443" y="158092"/>
                    <a:pt x="67005" y="160645"/>
                    <a:pt x="66452" y="163074"/>
                  </a:cubicBezTo>
                  <a:cubicBezTo>
                    <a:pt x="66395" y="163703"/>
                    <a:pt x="66395" y="164341"/>
                    <a:pt x="66452" y="164979"/>
                  </a:cubicBezTo>
                  <a:cubicBezTo>
                    <a:pt x="66414" y="165741"/>
                    <a:pt x="66728" y="166484"/>
                    <a:pt x="67310" y="166979"/>
                  </a:cubicBezTo>
                  <a:cubicBezTo>
                    <a:pt x="67310" y="166979"/>
                    <a:pt x="68262" y="166979"/>
                    <a:pt x="68738" y="166979"/>
                  </a:cubicBezTo>
                  <a:cubicBezTo>
                    <a:pt x="69910" y="166084"/>
                    <a:pt x="70491" y="164626"/>
                    <a:pt x="70262" y="163169"/>
                  </a:cubicBezTo>
                  <a:cubicBezTo>
                    <a:pt x="69967" y="161474"/>
                    <a:pt x="69481" y="159807"/>
                    <a:pt x="68834" y="158216"/>
                  </a:cubicBezTo>
                  <a:cubicBezTo>
                    <a:pt x="68633" y="157663"/>
                    <a:pt x="68633" y="157054"/>
                    <a:pt x="68834" y="156502"/>
                  </a:cubicBezTo>
                  <a:cubicBezTo>
                    <a:pt x="69310" y="156502"/>
                    <a:pt x="70167" y="156502"/>
                    <a:pt x="70548" y="157359"/>
                  </a:cubicBezTo>
                  <a:cubicBezTo>
                    <a:pt x="70862" y="158121"/>
                    <a:pt x="71081" y="158921"/>
                    <a:pt x="71215" y="159740"/>
                  </a:cubicBezTo>
                  <a:cubicBezTo>
                    <a:pt x="71319" y="160559"/>
                    <a:pt x="71719" y="161312"/>
                    <a:pt x="72358" y="161836"/>
                  </a:cubicBezTo>
                  <a:cubicBezTo>
                    <a:pt x="73120" y="161836"/>
                    <a:pt x="73882" y="161836"/>
                    <a:pt x="74072" y="160693"/>
                  </a:cubicBezTo>
                  <a:cubicBezTo>
                    <a:pt x="74091" y="159721"/>
                    <a:pt x="73929" y="158749"/>
                    <a:pt x="73596" y="157835"/>
                  </a:cubicBezTo>
                  <a:lnTo>
                    <a:pt x="73596" y="156311"/>
                  </a:lnTo>
                  <a:cubicBezTo>
                    <a:pt x="75053" y="157806"/>
                    <a:pt x="76044" y="159692"/>
                    <a:pt x="76453" y="161740"/>
                  </a:cubicBezTo>
                  <a:cubicBezTo>
                    <a:pt x="76406" y="162283"/>
                    <a:pt x="76406" y="162817"/>
                    <a:pt x="76453" y="163360"/>
                  </a:cubicBezTo>
                  <a:cubicBezTo>
                    <a:pt x="76453" y="163836"/>
                    <a:pt x="77120" y="164407"/>
                    <a:pt x="77596" y="164407"/>
                  </a:cubicBezTo>
                  <a:cubicBezTo>
                    <a:pt x="78073" y="164407"/>
                    <a:pt x="77596" y="164407"/>
                    <a:pt x="78073" y="164407"/>
                  </a:cubicBezTo>
                  <a:cubicBezTo>
                    <a:pt x="78549" y="164407"/>
                    <a:pt x="78930" y="162217"/>
                    <a:pt x="78073" y="160978"/>
                  </a:cubicBezTo>
                  <a:cubicBezTo>
                    <a:pt x="77215" y="159740"/>
                    <a:pt x="76739" y="158502"/>
                    <a:pt x="76168" y="157169"/>
                  </a:cubicBezTo>
                  <a:cubicBezTo>
                    <a:pt x="75596" y="155835"/>
                    <a:pt x="76168" y="155930"/>
                    <a:pt x="76168" y="155835"/>
                  </a:cubicBezTo>
                  <a:cubicBezTo>
                    <a:pt x="76310" y="155749"/>
                    <a:pt x="76501" y="155749"/>
                    <a:pt x="76644" y="155835"/>
                  </a:cubicBezTo>
                  <a:cubicBezTo>
                    <a:pt x="78168" y="157169"/>
                    <a:pt x="78549" y="159645"/>
                    <a:pt x="79882" y="161169"/>
                  </a:cubicBezTo>
                  <a:cubicBezTo>
                    <a:pt x="80663" y="162007"/>
                    <a:pt x="81644" y="162636"/>
                    <a:pt x="82740" y="162979"/>
                  </a:cubicBezTo>
                  <a:cubicBezTo>
                    <a:pt x="83502" y="162979"/>
                    <a:pt x="84359" y="162979"/>
                    <a:pt x="84264" y="162312"/>
                  </a:cubicBezTo>
                  <a:cubicBezTo>
                    <a:pt x="84169" y="161950"/>
                    <a:pt x="83969" y="161617"/>
                    <a:pt x="83693" y="161359"/>
                  </a:cubicBezTo>
                  <a:cubicBezTo>
                    <a:pt x="82740" y="160216"/>
                    <a:pt x="81502" y="159359"/>
                    <a:pt x="80454" y="158312"/>
                  </a:cubicBezTo>
                  <a:cubicBezTo>
                    <a:pt x="79282" y="157254"/>
                    <a:pt x="78482" y="155854"/>
                    <a:pt x="78168" y="154311"/>
                  </a:cubicBezTo>
                  <a:cubicBezTo>
                    <a:pt x="78168" y="153739"/>
                    <a:pt x="79216" y="154311"/>
                    <a:pt x="79692" y="154311"/>
                  </a:cubicBezTo>
                  <a:cubicBezTo>
                    <a:pt x="80168" y="154311"/>
                    <a:pt x="80454" y="155644"/>
                    <a:pt x="80930" y="156120"/>
                  </a:cubicBezTo>
                  <a:lnTo>
                    <a:pt x="81406" y="156120"/>
                  </a:lnTo>
                  <a:cubicBezTo>
                    <a:pt x="81978" y="156120"/>
                    <a:pt x="81883" y="155168"/>
                    <a:pt x="81406" y="154501"/>
                  </a:cubicBezTo>
                  <a:cubicBezTo>
                    <a:pt x="80930" y="153835"/>
                    <a:pt x="80740" y="152882"/>
                    <a:pt x="81406" y="152596"/>
                  </a:cubicBezTo>
                  <a:cubicBezTo>
                    <a:pt x="82616" y="153892"/>
                    <a:pt x="83559" y="155416"/>
                    <a:pt x="84169" y="157073"/>
                  </a:cubicBezTo>
                  <a:cubicBezTo>
                    <a:pt x="85340" y="159207"/>
                    <a:pt x="87283" y="160807"/>
                    <a:pt x="89598" y="161550"/>
                  </a:cubicBezTo>
                  <a:lnTo>
                    <a:pt x="90551" y="161550"/>
                  </a:lnTo>
                  <a:cubicBezTo>
                    <a:pt x="91122" y="161550"/>
                    <a:pt x="91122" y="160216"/>
                    <a:pt x="90551" y="159359"/>
                  </a:cubicBezTo>
                  <a:cubicBezTo>
                    <a:pt x="90122" y="158578"/>
                    <a:pt x="89579" y="157873"/>
                    <a:pt x="88931" y="157263"/>
                  </a:cubicBezTo>
                  <a:cubicBezTo>
                    <a:pt x="88122" y="156292"/>
                    <a:pt x="87426" y="155235"/>
                    <a:pt x="86836" y="154121"/>
                  </a:cubicBezTo>
                  <a:cubicBezTo>
                    <a:pt x="86264" y="153072"/>
                    <a:pt x="85883" y="151644"/>
                    <a:pt x="86836" y="151073"/>
                  </a:cubicBezTo>
                  <a:cubicBezTo>
                    <a:pt x="87788" y="150501"/>
                    <a:pt x="88550" y="151073"/>
                    <a:pt x="89217" y="152120"/>
                  </a:cubicBezTo>
                  <a:cubicBezTo>
                    <a:pt x="89779" y="153054"/>
                    <a:pt x="90446" y="153921"/>
                    <a:pt x="91217" y="154692"/>
                  </a:cubicBezTo>
                  <a:cubicBezTo>
                    <a:pt x="91979" y="155359"/>
                    <a:pt x="93218" y="155264"/>
                    <a:pt x="93122" y="154215"/>
                  </a:cubicBezTo>
                  <a:cubicBezTo>
                    <a:pt x="93208" y="153835"/>
                    <a:pt x="93208" y="153454"/>
                    <a:pt x="93122" y="153072"/>
                  </a:cubicBezTo>
                  <a:cubicBezTo>
                    <a:pt x="92541" y="152359"/>
                    <a:pt x="91903" y="151692"/>
                    <a:pt x="91217" y="151073"/>
                  </a:cubicBezTo>
                  <a:cubicBezTo>
                    <a:pt x="90551" y="150406"/>
                    <a:pt x="90112" y="149530"/>
                    <a:pt x="89979" y="148596"/>
                  </a:cubicBezTo>
                  <a:cubicBezTo>
                    <a:pt x="89922" y="148072"/>
                    <a:pt x="90312" y="147605"/>
                    <a:pt x="90827" y="147548"/>
                  </a:cubicBezTo>
                  <a:cubicBezTo>
                    <a:pt x="90865" y="147548"/>
                    <a:pt x="90893" y="147548"/>
                    <a:pt x="90931" y="147548"/>
                  </a:cubicBezTo>
                  <a:cubicBezTo>
                    <a:pt x="91598" y="147548"/>
                    <a:pt x="92170" y="148310"/>
                    <a:pt x="92551" y="149072"/>
                  </a:cubicBezTo>
                  <a:lnTo>
                    <a:pt x="95599" y="154025"/>
                  </a:lnTo>
                  <a:cubicBezTo>
                    <a:pt x="96170" y="154787"/>
                    <a:pt x="96646" y="155644"/>
                    <a:pt x="97218" y="156311"/>
                  </a:cubicBezTo>
                  <a:cubicBezTo>
                    <a:pt x="97799" y="156950"/>
                    <a:pt x="98561" y="157387"/>
                    <a:pt x="99409" y="157549"/>
                  </a:cubicBezTo>
                  <a:cubicBezTo>
                    <a:pt x="99771" y="157721"/>
                    <a:pt x="100190" y="157721"/>
                    <a:pt x="100552" y="157549"/>
                  </a:cubicBezTo>
                  <a:cubicBezTo>
                    <a:pt x="100847" y="157083"/>
                    <a:pt x="100847" y="156492"/>
                    <a:pt x="100552" y="156025"/>
                  </a:cubicBezTo>
                  <a:cubicBezTo>
                    <a:pt x="100304" y="155587"/>
                    <a:pt x="99942" y="155225"/>
                    <a:pt x="99504" y="154978"/>
                  </a:cubicBezTo>
                  <a:cubicBezTo>
                    <a:pt x="98409" y="154054"/>
                    <a:pt x="97475" y="152968"/>
                    <a:pt x="96742" y="151739"/>
                  </a:cubicBezTo>
                  <a:cubicBezTo>
                    <a:pt x="96742" y="151168"/>
                    <a:pt x="96170" y="150501"/>
                    <a:pt x="96742" y="150120"/>
                  </a:cubicBezTo>
                  <a:cubicBezTo>
                    <a:pt x="97313" y="149739"/>
                    <a:pt x="97313" y="150120"/>
                    <a:pt x="97599" y="150120"/>
                  </a:cubicBezTo>
                  <a:cubicBezTo>
                    <a:pt x="98370" y="150482"/>
                    <a:pt x="99009" y="151082"/>
                    <a:pt x="99409" y="151834"/>
                  </a:cubicBezTo>
                  <a:cubicBezTo>
                    <a:pt x="99885" y="152606"/>
                    <a:pt x="100494" y="153282"/>
                    <a:pt x="101219" y="153835"/>
                  </a:cubicBezTo>
                  <a:cubicBezTo>
                    <a:pt x="101885" y="154311"/>
                    <a:pt x="102743" y="154311"/>
                    <a:pt x="103028" y="153835"/>
                  </a:cubicBezTo>
                  <a:cubicBezTo>
                    <a:pt x="103143" y="153130"/>
                    <a:pt x="102971" y="152415"/>
                    <a:pt x="102552" y="151834"/>
                  </a:cubicBezTo>
                  <a:cubicBezTo>
                    <a:pt x="102114" y="151310"/>
                    <a:pt x="101599" y="150863"/>
                    <a:pt x="101028" y="150501"/>
                  </a:cubicBezTo>
                  <a:cubicBezTo>
                    <a:pt x="99323" y="149129"/>
                    <a:pt x="97818" y="147529"/>
                    <a:pt x="96551" y="145739"/>
                  </a:cubicBezTo>
                  <a:cubicBezTo>
                    <a:pt x="96075" y="145167"/>
                    <a:pt x="95694" y="144214"/>
                    <a:pt x="95980" y="143738"/>
                  </a:cubicBezTo>
                  <a:cubicBezTo>
                    <a:pt x="96265" y="143262"/>
                    <a:pt x="96646" y="143738"/>
                    <a:pt x="97028" y="143738"/>
                  </a:cubicBezTo>
                  <a:cubicBezTo>
                    <a:pt x="97389" y="144043"/>
                    <a:pt x="97713" y="144396"/>
                    <a:pt x="97980" y="144786"/>
                  </a:cubicBezTo>
                  <a:lnTo>
                    <a:pt x="99504" y="146595"/>
                  </a:lnTo>
                  <a:cubicBezTo>
                    <a:pt x="100056" y="147272"/>
                    <a:pt x="100780" y="147796"/>
                    <a:pt x="101599" y="148120"/>
                  </a:cubicBezTo>
                  <a:cubicBezTo>
                    <a:pt x="102228" y="148196"/>
                    <a:pt x="102790" y="147748"/>
                    <a:pt x="102866" y="147119"/>
                  </a:cubicBezTo>
                  <a:cubicBezTo>
                    <a:pt x="102885" y="146977"/>
                    <a:pt x="102876" y="146834"/>
                    <a:pt x="102838" y="146691"/>
                  </a:cubicBezTo>
                  <a:cubicBezTo>
                    <a:pt x="102561" y="145958"/>
                    <a:pt x="102057" y="145319"/>
                    <a:pt x="101409" y="144881"/>
                  </a:cubicBezTo>
                  <a:cubicBezTo>
                    <a:pt x="100857" y="144443"/>
                    <a:pt x="100380" y="143929"/>
                    <a:pt x="99980" y="143357"/>
                  </a:cubicBezTo>
                  <a:cubicBezTo>
                    <a:pt x="99723" y="143062"/>
                    <a:pt x="99561" y="142700"/>
                    <a:pt x="99504" y="142309"/>
                  </a:cubicBezTo>
                  <a:cubicBezTo>
                    <a:pt x="99447" y="142157"/>
                    <a:pt x="99447" y="141985"/>
                    <a:pt x="99504" y="141833"/>
                  </a:cubicBezTo>
                  <a:cubicBezTo>
                    <a:pt x="99504" y="140976"/>
                    <a:pt x="100837" y="141071"/>
                    <a:pt x="101599" y="141833"/>
                  </a:cubicBezTo>
                  <a:cubicBezTo>
                    <a:pt x="102380" y="142510"/>
                    <a:pt x="103000" y="143357"/>
                    <a:pt x="103409" y="144310"/>
                  </a:cubicBezTo>
                  <a:cubicBezTo>
                    <a:pt x="103781" y="145291"/>
                    <a:pt x="104324" y="146196"/>
                    <a:pt x="105028" y="146977"/>
                  </a:cubicBezTo>
                  <a:cubicBezTo>
                    <a:pt x="105210" y="147186"/>
                    <a:pt x="105438" y="147348"/>
                    <a:pt x="105695" y="147453"/>
                  </a:cubicBezTo>
                  <a:cubicBezTo>
                    <a:pt x="105695" y="147453"/>
                    <a:pt x="106457" y="147453"/>
                    <a:pt x="106648" y="146786"/>
                  </a:cubicBezTo>
                  <a:cubicBezTo>
                    <a:pt x="106743" y="146472"/>
                    <a:pt x="106743" y="146148"/>
                    <a:pt x="106648" y="145834"/>
                  </a:cubicBezTo>
                  <a:cubicBezTo>
                    <a:pt x="106657" y="144529"/>
                    <a:pt x="106057" y="143300"/>
                    <a:pt x="105028" y="142500"/>
                  </a:cubicBezTo>
                  <a:cubicBezTo>
                    <a:pt x="104171" y="141643"/>
                    <a:pt x="103123" y="140976"/>
                    <a:pt x="102266" y="140023"/>
                  </a:cubicBezTo>
                  <a:cubicBezTo>
                    <a:pt x="101752" y="139576"/>
                    <a:pt x="101495" y="138890"/>
                    <a:pt x="101599" y="138213"/>
                  </a:cubicBezTo>
                  <a:cubicBezTo>
                    <a:pt x="101847" y="137871"/>
                    <a:pt x="102323" y="137794"/>
                    <a:pt x="102666" y="138042"/>
                  </a:cubicBezTo>
                  <a:cubicBezTo>
                    <a:pt x="102733" y="138090"/>
                    <a:pt x="102790" y="138147"/>
                    <a:pt x="102838" y="138213"/>
                  </a:cubicBezTo>
                  <a:cubicBezTo>
                    <a:pt x="103428" y="138566"/>
                    <a:pt x="103914" y="139052"/>
                    <a:pt x="104266" y="139642"/>
                  </a:cubicBezTo>
                  <a:cubicBezTo>
                    <a:pt x="104495" y="140033"/>
                    <a:pt x="104790" y="140385"/>
                    <a:pt x="105124" y="140690"/>
                  </a:cubicBezTo>
                  <a:cubicBezTo>
                    <a:pt x="105457" y="140842"/>
                    <a:pt x="105838" y="140842"/>
                    <a:pt x="106171" y="140690"/>
                  </a:cubicBezTo>
                  <a:cubicBezTo>
                    <a:pt x="106838" y="140690"/>
                    <a:pt x="106838" y="139452"/>
                    <a:pt x="106171" y="138595"/>
                  </a:cubicBezTo>
                  <a:cubicBezTo>
                    <a:pt x="105762" y="137823"/>
                    <a:pt x="105286" y="137090"/>
                    <a:pt x="104743" y="136404"/>
                  </a:cubicBezTo>
                  <a:cubicBezTo>
                    <a:pt x="104685" y="135880"/>
                    <a:pt x="105067" y="135413"/>
                    <a:pt x="105590" y="135356"/>
                  </a:cubicBezTo>
                  <a:cubicBezTo>
                    <a:pt x="105828" y="135337"/>
                    <a:pt x="106076" y="135404"/>
                    <a:pt x="106267" y="135547"/>
                  </a:cubicBezTo>
                  <a:cubicBezTo>
                    <a:pt x="106648" y="135794"/>
                    <a:pt x="106981" y="136118"/>
                    <a:pt x="107219" y="136499"/>
                  </a:cubicBezTo>
                  <a:cubicBezTo>
                    <a:pt x="107848" y="137413"/>
                    <a:pt x="108581" y="138243"/>
                    <a:pt x="109410" y="138976"/>
                  </a:cubicBezTo>
                  <a:cubicBezTo>
                    <a:pt x="110115" y="139662"/>
                    <a:pt x="111115" y="139947"/>
                    <a:pt x="112077" y="139738"/>
                  </a:cubicBezTo>
                  <a:cubicBezTo>
                    <a:pt x="112553" y="139528"/>
                    <a:pt x="112829" y="139014"/>
                    <a:pt x="112744" y="138499"/>
                  </a:cubicBezTo>
                  <a:cubicBezTo>
                    <a:pt x="112801" y="138252"/>
                    <a:pt x="112801" y="137985"/>
                    <a:pt x="112744" y="137737"/>
                  </a:cubicBezTo>
                  <a:cubicBezTo>
                    <a:pt x="111963" y="136490"/>
                    <a:pt x="110962" y="135394"/>
                    <a:pt x="109791" y="134499"/>
                  </a:cubicBezTo>
                  <a:cubicBezTo>
                    <a:pt x="109076" y="134185"/>
                    <a:pt x="108457" y="133689"/>
                    <a:pt x="107981" y="133070"/>
                  </a:cubicBezTo>
                  <a:cubicBezTo>
                    <a:pt x="107819" y="132670"/>
                    <a:pt x="107819" y="132232"/>
                    <a:pt x="107981" y="131832"/>
                  </a:cubicBezTo>
                  <a:cubicBezTo>
                    <a:pt x="107981" y="131832"/>
                    <a:pt x="108648" y="131832"/>
                    <a:pt x="109029" y="131832"/>
                  </a:cubicBezTo>
                  <a:cubicBezTo>
                    <a:pt x="109410" y="131832"/>
                    <a:pt x="109791" y="131832"/>
                    <a:pt x="110077" y="131832"/>
                  </a:cubicBezTo>
                  <a:cubicBezTo>
                    <a:pt x="110362" y="131832"/>
                    <a:pt x="110077" y="131165"/>
                    <a:pt x="110077" y="130689"/>
                  </a:cubicBezTo>
                  <a:cubicBezTo>
                    <a:pt x="109962" y="130203"/>
                    <a:pt x="109801" y="129717"/>
                    <a:pt x="109601" y="129260"/>
                  </a:cubicBezTo>
                  <a:lnTo>
                    <a:pt x="109601" y="128212"/>
                  </a:lnTo>
                  <a:cubicBezTo>
                    <a:pt x="109601" y="127545"/>
                    <a:pt x="109601" y="126784"/>
                    <a:pt x="109601" y="126593"/>
                  </a:cubicBezTo>
                  <a:cubicBezTo>
                    <a:pt x="110067" y="126498"/>
                    <a:pt x="110534" y="126736"/>
                    <a:pt x="110744" y="127165"/>
                  </a:cubicBezTo>
                  <a:cubicBezTo>
                    <a:pt x="111077" y="127584"/>
                    <a:pt x="111305" y="128069"/>
                    <a:pt x="111410" y="128594"/>
                  </a:cubicBezTo>
                  <a:cubicBezTo>
                    <a:pt x="111363" y="129070"/>
                    <a:pt x="111363" y="129546"/>
                    <a:pt x="111410" y="130022"/>
                  </a:cubicBezTo>
                  <a:cubicBezTo>
                    <a:pt x="111410" y="130022"/>
                    <a:pt x="111410" y="130022"/>
                    <a:pt x="111410" y="130498"/>
                  </a:cubicBezTo>
                  <a:cubicBezTo>
                    <a:pt x="111410" y="130975"/>
                    <a:pt x="112077" y="131356"/>
                    <a:pt x="112363" y="131356"/>
                  </a:cubicBezTo>
                  <a:cubicBezTo>
                    <a:pt x="112648" y="131356"/>
                    <a:pt x="113220" y="130308"/>
                    <a:pt x="113220" y="129165"/>
                  </a:cubicBezTo>
                  <a:cubicBezTo>
                    <a:pt x="113153" y="128003"/>
                    <a:pt x="112763" y="126879"/>
                    <a:pt x="112077" y="125926"/>
                  </a:cubicBezTo>
                  <a:cubicBezTo>
                    <a:pt x="111687" y="125488"/>
                    <a:pt x="111391" y="124964"/>
                    <a:pt x="111220" y="124403"/>
                  </a:cubicBezTo>
                  <a:cubicBezTo>
                    <a:pt x="111220" y="122783"/>
                    <a:pt x="111220" y="122974"/>
                    <a:pt x="111220" y="122212"/>
                  </a:cubicBezTo>
                  <a:lnTo>
                    <a:pt x="111220" y="122212"/>
                  </a:lnTo>
                  <a:cubicBezTo>
                    <a:pt x="112172" y="124212"/>
                    <a:pt x="112553" y="123259"/>
                    <a:pt x="113125" y="123926"/>
                  </a:cubicBezTo>
                  <a:cubicBezTo>
                    <a:pt x="113658" y="124717"/>
                    <a:pt x="113963" y="125640"/>
                    <a:pt x="113982" y="126593"/>
                  </a:cubicBezTo>
                  <a:cubicBezTo>
                    <a:pt x="113982" y="127545"/>
                    <a:pt x="114744" y="128688"/>
                    <a:pt x="115506" y="128594"/>
                  </a:cubicBezTo>
                  <a:cubicBezTo>
                    <a:pt x="116268" y="128498"/>
                    <a:pt x="116268" y="127736"/>
                    <a:pt x="116078" y="126974"/>
                  </a:cubicBezTo>
                  <a:cubicBezTo>
                    <a:pt x="115811" y="126260"/>
                    <a:pt x="115592" y="125526"/>
                    <a:pt x="115411" y="124783"/>
                  </a:cubicBezTo>
                  <a:cubicBezTo>
                    <a:pt x="115258" y="124355"/>
                    <a:pt x="115258" y="123878"/>
                    <a:pt x="115411" y="123450"/>
                  </a:cubicBezTo>
                  <a:cubicBezTo>
                    <a:pt x="113220" y="119640"/>
                    <a:pt x="111315" y="115544"/>
                    <a:pt x="109410" y="111544"/>
                  </a:cubicBezTo>
                  <a:lnTo>
                    <a:pt x="60356" y="5245"/>
                  </a:lnTo>
                  <a:lnTo>
                    <a:pt x="59594" y="3625"/>
                  </a:lnTo>
                  <a:lnTo>
                    <a:pt x="59594" y="3625"/>
                  </a:lnTo>
                  <a:cubicBezTo>
                    <a:pt x="59594" y="3625"/>
                    <a:pt x="58832" y="3625"/>
                    <a:pt x="58546" y="3625"/>
                  </a:cubicBezTo>
                  <a:cubicBezTo>
                    <a:pt x="58261" y="3625"/>
                    <a:pt x="58546" y="4292"/>
                    <a:pt x="58546" y="4863"/>
                  </a:cubicBezTo>
                  <a:cubicBezTo>
                    <a:pt x="58661" y="5349"/>
                    <a:pt x="58823" y="5835"/>
                    <a:pt x="59023" y="6292"/>
                  </a:cubicBezTo>
                  <a:lnTo>
                    <a:pt x="59023" y="7245"/>
                  </a:lnTo>
                  <a:cubicBezTo>
                    <a:pt x="59023" y="7912"/>
                    <a:pt x="59023" y="8674"/>
                    <a:pt x="59023" y="8864"/>
                  </a:cubicBezTo>
                  <a:cubicBezTo>
                    <a:pt x="59023" y="9054"/>
                    <a:pt x="58165" y="8864"/>
                    <a:pt x="57880" y="8864"/>
                  </a:cubicBezTo>
                  <a:cubicBezTo>
                    <a:pt x="57603" y="8426"/>
                    <a:pt x="57413" y="7940"/>
                    <a:pt x="57308" y="7435"/>
                  </a:cubicBezTo>
                  <a:cubicBezTo>
                    <a:pt x="57308" y="6959"/>
                    <a:pt x="57308" y="6388"/>
                    <a:pt x="56832" y="5912"/>
                  </a:cubicBezTo>
                  <a:lnTo>
                    <a:pt x="56832" y="5912"/>
                  </a:lnTo>
                  <a:cubicBezTo>
                    <a:pt x="56832" y="5912"/>
                    <a:pt x="56165" y="5149"/>
                    <a:pt x="55879" y="5149"/>
                  </a:cubicBezTo>
                  <a:cubicBezTo>
                    <a:pt x="55594" y="5149"/>
                    <a:pt x="55118" y="6102"/>
                    <a:pt x="55118" y="7245"/>
                  </a:cubicBezTo>
                  <a:cubicBezTo>
                    <a:pt x="55213" y="8417"/>
                    <a:pt x="55641" y="9540"/>
                    <a:pt x="56356" y="10483"/>
                  </a:cubicBezTo>
                  <a:cubicBezTo>
                    <a:pt x="56718" y="10931"/>
                    <a:pt x="56984" y="11446"/>
                    <a:pt x="57118" y="12007"/>
                  </a:cubicBezTo>
                  <a:cubicBezTo>
                    <a:pt x="57118" y="13627"/>
                    <a:pt x="57118" y="13341"/>
                    <a:pt x="57118" y="14198"/>
                  </a:cubicBezTo>
                  <a:lnTo>
                    <a:pt x="57118" y="14198"/>
                  </a:lnTo>
                  <a:cubicBezTo>
                    <a:pt x="56070" y="12198"/>
                    <a:pt x="55784" y="13055"/>
                    <a:pt x="55213" y="12389"/>
                  </a:cubicBezTo>
                  <a:cubicBezTo>
                    <a:pt x="54689" y="11626"/>
                    <a:pt x="54393" y="10740"/>
                    <a:pt x="54355" y="9817"/>
                  </a:cubicBezTo>
                  <a:cubicBezTo>
                    <a:pt x="54355" y="8864"/>
                    <a:pt x="53594" y="7721"/>
                    <a:pt x="52831" y="7721"/>
                  </a:cubicBezTo>
                  <a:cubicBezTo>
                    <a:pt x="52070" y="7721"/>
                    <a:pt x="52165" y="8578"/>
                    <a:pt x="52831" y="9340"/>
                  </a:cubicBezTo>
                  <a:cubicBezTo>
                    <a:pt x="53098" y="10055"/>
                    <a:pt x="53317" y="10788"/>
                    <a:pt x="53498" y="11531"/>
                  </a:cubicBezTo>
                  <a:cubicBezTo>
                    <a:pt x="53498" y="12293"/>
                    <a:pt x="53498" y="13150"/>
                    <a:pt x="52831" y="13055"/>
                  </a:cubicBezTo>
                  <a:cubicBezTo>
                    <a:pt x="52165" y="12960"/>
                    <a:pt x="51688" y="11626"/>
                    <a:pt x="51593" y="10674"/>
                  </a:cubicBezTo>
                  <a:lnTo>
                    <a:pt x="51593" y="7435"/>
                  </a:lnTo>
                  <a:cubicBezTo>
                    <a:pt x="51688" y="6864"/>
                    <a:pt x="51688" y="6292"/>
                    <a:pt x="51593" y="5721"/>
                  </a:cubicBezTo>
                  <a:cubicBezTo>
                    <a:pt x="51593" y="5149"/>
                    <a:pt x="50831" y="4673"/>
                    <a:pt x="50355" y="4769"/>
                  </a:cubicBezTo>
                  <a:cubicBezTo>
                    <a:pt x="49879" y="4863"/>
                    <a:pt x="49784" y="5530"/>
                    <a:pt x="49784" y="6197"/>
                  </a:cubicBezTo>
                  <a:cubicBezTo>
                    <a:pt x="49688" y="7150"/>
                    <a:pt x="49688" y="8102"/>
                    <a:pt x="49784" y="9054"/>
                  </a:cubicBezTo>
                  <a:cubicBezTo>
                    <a:pt x="49784" y="10197"/>
                    <a:pt x="50641" y="11722"/>
                    <a:pt x="49784" y="12103"/>
                  </a:cubicBezTo>
                  <a:cubicBezTo>
                    <a:pt x="48926" y="12484"/>
                    <a:pt x="48450" y="12103"/>
                    <a:pt x="48164" y="10960"/>
                  </a:cubicBezTo>
                  <a:cubicBezTo>
                    <a:pt x="47936" y="10245"/>
                    <a:pt x="47936" y="9484"/>
                    <a:pt x="48164" y="8769"/>
                  </a:cubicBezTo>
                  <a:cubicBezTo>
                    <a:pt x="48440" y="7674"/>
                    <a:pt x="48269" y="6502"/>
                    <a:pt x="47688" y="5530"/>
                  </a:cubicBezTo>
                  <a:cubicBezTo>
                    <a:pt x="47335" y="5006"/>
                    <a:pt x="46631" y="4863"/>
                    <a:pt x="46107" y="5206"/>
                  </a:cubicBezTo>
                  <a:cubicBezTo>
                    <a:pt x="45973" y="5292"/>
                    <a:pt x="45869" y="5406"/>
                    <a:pt x="45783" y="5530"/>
                  </a:cubicBezTo>
                  <a:cubicBezTo>
                    <a:pt x="45478" y="6292"/>
                    <a:pt x="45478" y="7150"/>
                    <a:pt x="45783" y="7912"/>
                  </a:cubicBezTo>
                  <a:cubicBezTo>
                    <a:pt x="45783" y="8769"/>
                    <a:pt x="45783" y="9721"/>
                    <a:pt x="45783" y="10579"/>
                  </a:cubicBezTo>
                  <a:cubicBezTo>
                    <a:pt x="45783" y="11436"/>
                    <a:pt x="45783" y="11626"/>
                    <a:pt x="45783" y="11722"/>
                  </a:cubicBezTo>
                  <a:cubicBezTo>
                    <a:pt x="44764" y="10417"/>
                    <a:pt x="44221" y="8807"/>
                    <a:pt x="44259" y="7150"/>
                  </a:cubicBezTo>
                  <a:cubicBezTo>
                    <a:pt x="44354" y="6578"/>
                    <a:pt x="44354" y="6006"/>
                    <a:pt x="44259" y="5435"/>
                  </a:cubicBezTo>
                  <a:cubicBezTo>
                    <a:pt x="44259" y="4863"/>
                    <a:pt x="43687" y="4197"/>
                    <a:pt x="43211" y="4292"/>
                  </a:cubicBezTo>
                  <a:cubicBezTo>
                    <a:pt x="42735" y="4387"/>
                    <a:pt x="43211" y="4292"/>
                    <a:pt x="43211" y="4292"/>
                  </a:cubicBezTo>
                  <a:cubicBezTo>
                    <a:pt x="42601" y="5254"/>
                    <a:pt x="42421" y="6435"/>
                    <a:pt x="42735" y="7531"/>
                  </a:cubicBezTo>
                  <a:cubicBezTo>
                    <a:pt x="42735" y="8578"/>
                    <a:pt x="43592" y="9817"/>
                    <a:pt x="43211" y="10579"/>
                  </a:cubicBezTo>
                  <a:cubicBezTo>
                    <a:pt x="41706" y="8635"/>
                    <a:pt x="41078" y="6149"/>
                    <a:pt x="41497" y="3720"/>
                  </a:cubicBezTo>
                  <a:cubicBezTo>
                    <a:pt x="41554" y="3054"/>
                    <a:pt x="41554" y="2387"/>
                    <a:pt x="41497" y="1721"/>
                  </a:cubicBezTo>
                  <a:cubicBezTo>
                    <a:pt x="41516" y="987"/>
                    <a:pt x="41202" y="282"/>
                    <a:pt x="40639" y="-185"/>
                  </a:cubicBezTo>
                  <a:cubicBezTo>
                    <a:pt x="40239" y="-471"/>
                    <a:pt x="39706" y="-471"/>
                    <a:pt x="39306" y="-185"/>
                  </a:cubicBezTo>
                  <a:cubicBezTo>
                    <a:pt x="38172" y="692"/>
                    <a:pt x="37620" y="2121"/>
                    <a:pt x="37877" y="3530"/>
                  </a:cubicBezTo>
                  <a:cubicBezTo>
                    <a:pt x="38239" y="5226"/>
                    <a:pt x="38753" y="6883"/>
                    <a:pt x="39401" y="8483"/>
                  </a:cubicBezTo>
                  <a:cubicBezTo>
                    <a:pt x="39649" y="9026"/>
                    <a:pt x="39649" y="9655"/>
                    <a:pt x="39401" y="10197"/>
                  </a:cubicBezTo>
                  <a:cubicBezTo>
                    <a:pt x="39401" y="10197"/>
                    <a:pt x="38163" y="10197"/>
                    <a:pt x="37782" y="9340"/>
                  </a:cubicBezTo>
                  <a:cubicBezTo>
                    <a:pt x="37401" y="8598"/>
                    <a:pt x="37144" y="7788"/>
                    <a:pt x="37020" y="6959"/>
                  </a:cubicBezTo>
                  <a:cubicBezTo>
                    <a:pt x="36877" y="6159"/>
                    <a:pt x="36477" y="5426"/>
                    <a:pt x="35877" y="4863"/>
                  </a:cubicBezTo>
                  <a:cubicBezTo>
                    <a:pt x="35305" y="4597"/>
                    <a:pt x="34629" y="4854"/>
                    <a:pt x="34362" y="5426"/>
                  </a:cubicBezTo>
                  <a:cubicBezTo>
                    <a:pt x="34296" y="5578"/>
                    <a:pt x="34258" y="5740"/>
                    <a:pt x="34258" y="5912"/>
                  </a:cubicBezTo>
                  <a:cubicBezTo>
                    <a:pt x="34229" y="6883"/>
                    <a:pt x="34391" y="7855"/>
                    <a:pt x="34734" y="8769"/>
                  </a:cubicBezTo>
                  <a:lnTo>
                    <a:pt x="34734" y="10388"/>
                  </a:lnTo>
                  <a:cubicBezTo>
                    <a:pt x="33286" y="8874"/>
                    <a:pt x="32257" y="6997"/>
                    <a:pt x="31781" y="4959"/>
                  </a:cubicBezTo>
                  <a:cubicBezTo>
                    <a:pt x="31829" y="4416"/>
                    <a:pt x="31829" y="3883"/>
                    <a:pt x="31781" y="3340"/>
                  </a:cubicBezTo>
                  <a:cubicBezTo>
                    <a:pt x="31781" y="2864"/>
                    <a:pt x="31114" y="2292"/>
                    <a:pt x="30734" y="2292"/>
                  </a:cubicBezTo>
                  <a:cubicBezTo>
                    <a:pt x="30553" y="2187"/>
                    <a:pt x="30343" y="2187"/>
                    <a:pt x="30162" y="2292"/>
                  </a:cubicBezTo>
                  <a:cubicBezTo>
                    <a:pt x="29400" y="2959"/>
                    <a:pt x="29495" y="4483"/>
                    <a:pt x="30162" y="5816"/>
                  </a:cubicBezTo>
                  <a:cubicBezTo>
                    <a:pt x="30829" y="7150"/>
                    <a:pt x="31495" y="8293"/>
                    <a:pt x="32067" y="9531"/>
                  </a:cubicBezTo>
                  <a:cubicBezTo>
                    <a:pt x="32638" y="10769"/>
                    <a:pt x="32067" y="10864"/>
                    <a:pt x="32067" y="10864"/>
                  </a:cubicBezTo>
                  <a:cubicBezTo>
                    <a:pt x="32067" y="10864"/>
                    <a:pt x="32067" y="10864"/>
                    <a:pt x="31591" y="10864"/>
                  </a:cubicBezTo>
                  <a:cubicBezTo>
                    <a:pt x="31114" y="10864"/>
                    <a:pt x="29686" y="7150"/>
                    <a:pt x="28352" y="5530"/>
                  </a:cubicBezTo>
                  <a:cubicBezTo>
                    <a:pt x="27609" y="4692"/>
                    <a:pt x="26657" y="4073"/>
                    <a:pt x="25590" y="3720"/>
                  </a:cubicBezTo>
                  <a:cubicBezTo>
                    <a:pt x="24923" y="3720"/>
                    <a:pt x="23971" y="3720"/>
                    <a:pt x="24161" y="4387"/>
                  </a:cubicBezTo>
                  <a:cubicBezTo>
                    <a:pt x="24114" y="4702"/>
                    <a:pt x="24114" y="5026"/>
                    <a:pt x="24161" y="5340"/>
                  </a:cubicBezTo>
                  <a:cubicBezTo>
                    <a:pt x="25209" y="6483"/>
                    <a:pt x="26352" y="7340"/>
                    <a:pt x="27400" y="8388"/>
                  </a:cubicBezTo>
                  <a:cubicBezTo>
                    <a:pt x="28562" y="9464"/>
                    <a:pt x="29390" y="10855"/>
                    <a:pt x="29781" y="12389"/>
                  </a:cubicBezTo>
                  <a:cubicBezTo>
                    <a:pt x="29781" y="12960"/>
                    <a:pt x="28733" y="12389"/>
                    <a:pt x="28257" y="12389"/>
                  </a:cubicBezTo>
                  <a:cubicBezTo>
                    <a:pt x="27781" y="12389"/>
                    <a:pt x="27495" y="11055"/>
                    <a:pt x="27019" y="10579"/>
                  </a:cubicBezTo>
                  <a:lnTo>
                    <a:pt x="26543" y="10579"/>
                  </a:lnTo>
                  <a:cubicBezTo>
                    <a:pt x="26543" y="10579"/>
                    <a:pt x="26543" y="11531"/>
                    <a:pt x="26543" y="12198"/>
                  </a:cubicBezTo>
                  <a:cubicBezTo>
                    <a:pt x="26543" y="12865"/>
                    <a:pt x="27114" y="13722"/>
                    <a:pt x="26543" y="14008"/>
                  </a:cubicBezTo>
                  <a:cubicBezTo>
                    <a:pt x="25361" y="12722"/>
                    <a:pt x="24428" y="11246"/>
                    <a:pt x="23780" y="9626"/>
                  </a:cubicBezTo>
                  <a:cubicBezTo>
                    <a:pt x="22713" y="7426"/>
                    <a:pt x="20780" y="5769"/>
                    <a:pt x="18446" y="5054"/>
                  </a:cubicBezTo>
                  <a:cubicBezTo>
                    <a:pt x="18179" y="4921"/>
                    <a:pt x="17856" y="4921"/>
                    <a:pt x="17589" y="5054"/>
                  </a:cubicBezTo>
                  <a:cubicBezTo>
                    <a:pt x="17018" y="5054"/>
                    <a:pt x="17113" y="6388"/>
                    <a:pt x="17589" y="7150"/>
                  </a:cubicBezTo>
                  <a:cubicBezTo>
                    <a:pt x="17989" y="7950"/>
                    <a:pt x="18494" y="8693"/>
                    <a:pt x="19113" y="9340"/>
                  </a:cubicBezTo>
                  <a:cubicBezTo>
                    <a:pt x="19942" y="10264"/>
                    <a:pt x="20646" y="11283"/>
                    <a:pt x="21209" y="12389"/>
                  </a:cubicBezTo>
                  <a:cubicBezTo>
                    <a:pt x="21685" y="13436"/>
                    <a:pt x="22161" y="14960"/>
                    <a:pt x="21209" y="15531"/>
                  </a:cubicBezTo>
                  <a:cubicBezTo>
                    <a:pt x="20256" y="16103"/>
                    <a:pt x="19589" y="15531"/>
                    <a:pt x="18922" y="14388"/>
                  </a:cubicBezTo>
                  <a:cubicBezTo>
                    <a:pt x="18341" y="13465"/>
                    <a:pt x="17703" y="12569"/>
                    <a:pt x="17018" y="11722"/>
                  </a:cubicBezTo>
                  <a:cubicBezTo>
                    <a:pt x="16255" y="11055"/>
                    <a:pt x="15112" y="11150"/>
                    <a:pt x="15112" y="12198"/>
                  </a:cubicBezTo>
                  <a:cubicBezTo>
                    <a:pt x="15036" y="12579"/>
                    <a:pt x="15036" y="12960"/>
                    <a:pt x="15112" y="13341"/>
                  </a:cubicBezTo>
                  <a:cubicBezTo>
                    <a:pt x="15589" y="14103"/>
                    <a:pt x="16351" y="14674"/>
                    <a:pt x="16922" y="15437"/>
                  </a:cubicBezTo>
                  <a:cubicBezTo>
                    <a:pt x="17551" y="16094"/>
                    <a:pt x="17989" y="16923"/>
                    <a:pt x="18161" y="17818"/>
                  </a:cubicBezTo>
                  <a:cubicBezTo>
                    <a:pt x="18161" y="18579"/>
                    <a:pt x="18161" y="18865"/>
                    <a:pt x="17208" y="18865"/>
                  </a:cubicBezTo>
                  <a:cubicBezTo>
                    <a:pt x="16255" y="18865"/>
                    <a:pt x="16160" y="18103"/>
                    <a:pt x="15684" y="17341"/>
                  </a:cubicBezTo>
                  <a:lnTo>
                    <a:pt x="12636" y="12389"/>
                  </a:lnTo>
                  <a:cubicBezTo>
                    <a:pt x="12188" y="11569"/>
                    <a:pt x="11636" y="10798"/>
                    <a:pt x="11017" y="10103"/>
                  </a:cubicBezTo>
                  <a:cubicBezTo>
                    <a:pt x="10512" y="9445"/>
                    <a:pt x="9817" y="8978"/>
                    <a:pt x="9016" y="8769"/>
                  </a:cubicBezTo>
                  <a:cubicBezTo>
                    <a:pt x="8654" y="8578"/>
                    <a:pt x="8236" y="8578"/>
                    <a:pt x="7873" y="8769"/>
                  </a:cubicBezTo>
                  <a:cubicBezTo>
                    <a:pt x="7683" y="9254"/>
                    <a:pt x="7683" y="9807"/>
                    <a:pt x="7873" y="10293"/>
                  </a:cubicBezTo>
                  <a:lnTo>
                    <a:pt x="8921" y="11340"/>
                  </a:lnTo>
                  <a:cubicBezTo>
                    <a:pt x="10007" y="12236"/>
                    <a:pt x="10912" y="13341"/>
                    <a:pt x="11588" y="14579"/>
                  </a:cubicBezTo>
                  <a:cubicBezTo>
                    <a:pt x="11588" y="15151"/>
                    <a:pt x="12160" y="15817"/>
                    <a:pt x="11588" y="16198"/>
                  </a:cubicBezTo>
                  <a:cubicBezTo>
                    <a:pt x="11017" y="16580"/>
                    <a:pt x="11112" y="16198"/>
                    <a:pt x="10826" y="16198"/>
                  </a:cubicBezTo>
                  <a:cubicBezTo>
                    <a:pt x="10112" y="15760"/>
                    <a:pt x="9493" y="15170"/>
                    <a:pt x="9016" y="14484"/>
                  </a:cubicBezTo>
                  <a:cubicBezTo>
                    <a:pt x="8578" y="13684"/>
                    <a:pt x="7997" y="12979"/>
                    <a:pt x="7302" y="12389"/>
                  </a:cubicBezTo>
                  <a:cubicBezTo>
                    <a:pt x="6635" y="12389"/>
                    <a:pt x="5778" y="12389"/>
                    <a:pt x="5587" y="12389"/>
                  </a:cubicBezTo>
                  <a:cubicBezTo>
                    <a:pt x="5464" y="13065"/>
                    <a:pt x="5635" y="13760"/>
                    <a:pt x="6064" y="14294"/>
                  </a:cubicBezTo>
                  <a:cubicBezTo>
                    <a:pt x="6492" y="14817"/>
                    <a:pt x="6968" y="15294"/>
                    <a:pt x="7493" y="15722"/>
                  </a:cubicBezTo>
                  <a:cubicBezTo>
                    <a:pt x="9197" y="17132"/>
                    <a:pt x="10702" y="18770"/>
                    <a:pt x="11969" y="20580"/>
                  </a:cubicBezTo>
                  <a:cubicBezTo>
                    <a:pt x="11969" y="21151"/>
                    <a:pt x="12731" y="22009"/>
                    <a:pt x="11969" y="22485"/>
                  </a:cubicBezTo>
                  <a:cubicBezTo>
                    <a:pt x="11712" y="22752"/>
                    <a:pt x="11293" y="22752"/>
                    <a:pt x="11026" y="22494"/>
                  </a:cubicBezTo>
                  <a:cubicBezTo>
                    <a:pt x="11026" y="22494"/>
                    <a:pt x="11017" y="22485"/>
                    <a:pt x="11017" y="22485"/>
                  </a:cubicBezTo>
                  <a:cubicBezTo>
                    <a:pt x="10626" y="22209"/>
                    <a:pt x="10302" y="21847"/>
                    <a:pt x="10064" y="21437"/>
                  </a:cubicBezTo>
                  <a:lnTo>
                    <a:pt x="8540" y="19628"/>
                  </a:lnTo>
                  <a:cubicBezTo>
                    <a:pt x="8035" y="18932"/>
                    <a:pt x="7340" y="18408"/>
                    <a:pt x="6540" y="18103"/>
                  </a:cubicBezTo>
                  <a:cubicBezTo>
                    <a:pt x="5778" y="18103"/>
                    <a:pt x="5111" y="18103"/>
                    <a:pt x="5302" y="19437"/>
                  </a:cubicBezTo>
                  <a:cubicBezTo>
                    <a:pt x="5587" y="20199"/>
                    <a:pt x="6121" y="20837"/>
                    <a:pt x="6826" y="21247"/>
                  </a:cubicBezTo>
                  <a:cubicBezTo>
                    <a:pt x="7321" y="21742"/>
                    <a:pt x="7769" y="22285"/>
                    <a:pt x="8159" y="22866"/>
                  </a:cubicBezTo>
                  <a:cubicBezTo>
                    <a:pt x="8378" y="23152"/>
                    <a:pt x="8540" y="23476"/>
                    <a:pt x="8636" y="23819"/>
                  </a:cubicBezTo>
                  <a:cubicBezTo>
                    <a:pt x="8683" y="24009"/>
                    <a:pt x="8683" y="24199"/>
                    <a:pt x="8636" y="24390"/>
                  </a:cubicBezTo>
                  <a:cubicBezTo>
                    <a:pt x="8636" y="25152"/>
                    <a:pt x="7302" y="25056"/>
                    <a:pt x="6540" y="24390"/>
                  </a:cubicBezTo>
                  <a:cubicBezTo>
                    <a:pt x="5807" y="23647"/>
                    <a:pt x="5226" y="22780"/>
                    <a:pt x="4826" y="21818"/>
                  </a:cubicBezTo>
                  <a:cubicBezTo>
                    <a:pt x="4435" y="20847"/>
                    <a:pt x="3892" y="19942"/>
                    <a:pt x="3206" y="19151"/>
                  </a:cubicBezTo>
                  <a:lnTo>
                    <a:pt x="2635" y="19151"/>
                  </a:lnTo>
                  <a:cubicBezTo>
                    <a:pt x="2216" y="19085"/>
                    <a:pt x="1816" y="19322"/>
                    <a:pt x="1682" y="19722"/>
                  </a:cubicBezTo>
                  <a:cubicBezTo>
                    <a:pt x="1587" y="20037"/>
                    <a:pt x="1587" y="20361"/>
                    <a:pt x="1682" y="20675"/>
                  </a:cubicBezTo>
                  <a:cubicBezTo>
                    <a:pt x="1730" y="21942"/>
                    <a:pt x="2273" y="23142"/>
                    <a:pt x="3206" y="24009"/>
                  </a:cubicBezTo>
                  <a:cubicBezTo>
                    <a:pt x="4159" y="24962"/>
                    <a:pt x="5111" y="25628"/>
                    <a:pt x="5969" y="26581"/>
                  </a:cubicBezTo>
                  <a:cubicBezTo>
                    <a:pt x="6826" y="27533"/>
                    <a:pt x="6826" y="27914"/>
                    <a:pt x="6635" y="28486"/>
                  </a:cubicBezTo>
                  <a:cubicBezTo>
                    <a:pt x="6445" y="29057"/>
                    <a:pt x="5873" y="29153"/>
                    <a:pt x="5397" y="28486"/>
                  </a:cubicBezTo>
                  <a:cubicBezTo>
                    <a:pt x="4835" y="28133"/>
                    <a:pt x="4378" y="27638"/>
                    <a:pt x="4063" y="27057"/>
                  </a:cubicBezTo>
                  <a:cubicBezTo>
                    <a:pt x="3806" y="26657"/>
                    <a:pt x="3520" y="26276"/>
                    <a:pt x="3206" y="25914"/>
                  </a:cubicBezTo>
                  <a:cubicBezTo>
                    <a:pt x="2930" y="25628"/>
                    <a:pt x="2559" y="25457"/>
                    <a:pt x="2159" y="25438"/>
                  </a:cubicBezTo>
                  <a:cubicBezTo>
                    <a:pt x="1587" y="25438"/>
                    <a:pt x="1587" y="26676"/>
                    <a:pt x="2159" y="27438"/>
                  </a:cubicBezTo>
                  <a:cubicBezTo>
                    <a:pt x="2577" y="28238"/>
                    <a:pt x="3054" y="29000"/>
                    <a:pt x="3587" y="29724"/>
                  </a:cubicBezTo>
                  <a:cubicBezTo>
                    <a:pt x="3740" y="30019"/>
                    <a:pt x="3740" y="30381"/>
                    <a:pt x="3587" y="30676"/>
                  </a:cubicBezTo>
                  <a:cubicBezTo>
                    <a:pt x="3244" y="30905"/>
                    <a:pt x="2787" y="30905"/>
                    <a:pt x="2444" y="30676"/>
                  </a:cubicBezTo>
                  <a:cubicBezTo>
                    <a:pt x="2111" y="30400"/>
                    <a:pt x="1825" y="30086"/>
                    <a:pt x="1587" y="29724"/>
                  </a:cubicBezTo>
                  <a:cubicBezTo>
                    <a:pt x="1120" y="29000"/>
                    <a:pt x="577" y="28324"/>
                    <a:pt x="-32" y="27724"/>
                  </a:cubicBezTo>
                  <a:cubicBezTo>
                    <a:pt x="2749" y="32267"/>
                    <a:pt x="4806" y="37210"/>
                    <a:pt x="6064" y="42392"/>
                  </a:cubicBezTo>
                  <a:cubicBezTo>
                    <a:pt x="6826" y="46488"/>
                    <a:pt x="6730" y="50107"/>
                    <a:pt x="7493" y="54108"/>
                  </a:cubicBezTo>
                  <a:cubicBezTo>
                    <a:pt x="8750" y="59928"/>
                    <a:pt x="10664" y="65585"/>
                    <a:pt x="13207" y="70967"/>
                  </a:cubicBezTo>
                  <a:cubicBezTo>
                    <a:pt x="22752" y="95875"/>
                    <a:pt x="34677" y="119802"/>
                    <a:pt x="48831" y="142404"/>
                  </a:cubicBezTo>
                  <a:cubicBezTo>
                    <a:pt x="53212" y="148881"/>
                    <a:pt x="58356" y="155168"/>
                    <a:pt x="62261" y="161454"/>
                  </a:cubicBezTo>
                  <a:lnTo>
                    <a:pt x="62261" y="160312"/>
                  </a:lnTo>
                  <a:cubicBezTo>
                    <a:pt x="62166" y="157930"/>
                    <a:pt x="61976" y="156978"/>
                    <a:pt x="61880" y="15612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14" name="Freeform: Shape 1113">
              <a:extLst>
                <a:ext uri="{FF2B5EF4-FFF2-40B4-BE49-F238E27FC236}">
                  <a16:creationId xmlns:a16="http://schemas.microsoft.com/office/drawing/2014/main" xmlns="" id="{81CE00BB-4534-F521-0C4B-069CD1B802B0}"/>
                </a:ext>
              </a:extLst>
            </p:cNvPr>
            <p:cNvSpPr/>
            <p:nvPr/>
          </p:nvSpPr>
          <p:spPr>
            <a:xfrm>
              <a:off x="5787291" y="4806600"/>
              <a:ext cx="31651" cy="54023"/>
            </a:xfrm>
            <a:custGeom>
              <a:avLst/>
              <a:gdLst>
                <a:gd name="connsiteX0" fmla="*/ 447 w 31651"/>
                <a:gd name="connsiteY0" fmla="*/ 23128 h 54023"/>
                <a:gd name="connsiteX1" fmla="*/ 5305 w 31651"/>
                <a:gd name="connsiteY1" fmla="*/ 41416 h 54023"/>
                <a:gd name="connsiteX2" fmla="*/ 12830 w 31651"/>
                <a:gd name="connsiteY2" fmla="*/ 50274 h 54023"/>
                <a:gd name="connsiteX3" fmla="*/ 16925 w 31651"/>
                <a:gd name="connsiteY3" fmla="*/ 53418 h 54023"/>
                <a:gd name="connsiteX4" fmla="*/ 19973 w 31651"/>
                <a:gd name="connsiteY4" fmla="*/ 53418 h 54023"/>
                <a:gd name="connsiteX5" fmla="*/ 30641 w 31651"/>
                <a:gd name="connsiteY5" fmla="*/ 42274 h 54023"/>
                <a:gd name="connsiteX6" fmla="*/ 28832 w 31651"/>
                <a:gd name="connsiteY6" fmla="*/ 18651 h 54023"/>
                <a:gd name="connsiteX7" fmla="*/ 24926 w 31651"/>
                <a:gd name="connsiteY7" fmla="*/ 10650 h 54023"/>
                <a:gd name="connsiteX8" fmla="*/ 21307 w 31651"/>
                <a:gd name="connsiteY8" fmla="*/ 6269 h 54023"/>
                <a:gd name="connsiteX9" fmla="*/ 10829 w 31651"/>
                <a:gd name="connsiteY9" fmla="*/ -399 h 54023"/>
                <a:gd name="connsiteX10" fmla="*/ 4067 w 31651"/>
                <a:gd name="connsiteY10" fmla="*/ 3602 h 54023"/>
                <a:gd name="connsiteX11" fmla="*/ 447 w 31651"/>
                <a:gd name="connsiteY11" fmla="*/ 23128 h 54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51" h="54023">
                  <a:moveTo>
                    <a:pt x="447" y="23128"/>
                  </a:moveTo>
                  <a:cubicBezTo>
                    <a:pt x="961" y="29462"/>
                    <a:pt x="2609" y="35663"/>
                    <a:pt x="5305" y="41416"/>
                  </a:cubicBezTo>
                  <a:cubicBezTo>
                    <a:pt x="7324" y="44750"/>
                    <a:pt x="9867" y="47741"/>
                    <a:pt x="12830" y="50274"/>
                  </a:cubicBezTo>
                  <a:cubicBezTo>
                    <a:pt x="14011" y="51551"/>
                    <a:pt x="15392" y="52608"/>
                    <a:pt x="16925" y="53418"/>
                  </a:cubicBezTo>
                  <a:cubicBezTo>
                    <a:pt x="17925" y="53694"/>
                    <a:pt x="18973" y="53694"/>
                    <a:pt x="19973" y="53418"/>
                  </a:cubicBezTo>
                  <a:cubicBezTo>
                    <a:pt x="25412" y="52132"/>
                    <a:pt x="29593" y="47769"/>
                    <a:pt x="30641" y="42274"/>
                  </a:cubicBezTo>
                  <a:cubicBezTo>
                    <a:pt x="32403" y="34396"/>
                    <a:pt x="31775" y="26166"/>
                    <a:pt x="28832" y="18651"/>
                  </a:cubicBezTo>
                  <a:cubicBezTo>
                    <a:pt x="27898" y="15822"/>
                    <a:pt x="26584" y="13127"/>
                    <a:pt x="24926" y="10650"/>
                  </a:cubicBezTo>
                  <a:cubicBezTo>
                    <a:pt x="23840" y="9088"/>
                    <a:pt x="22631" y="7631"/>
                    <a:pt x="21307" y="6269"/>
                  </a:cubicBezTo>
                  <a:cubicBezTo>
                    <a:pt x="18659" y="2935"/>
                    <a:pt x="14973" y="592"/>
                    <a:pt x="10829" y="-399"/>
                  </a:cubicBezTo>
                  <a:cubicBezTo>
                    <a:pt x="8010" y="-417"/>
                    <a:pt x="5409" y="1116"/>
                    <a:pt x="4067" y="3602"/>
                  </a:cubicBezTo>
                  <a:cubicBezTo>
                    <a:pt x="466" y="9431"/>
                    <a:pt x="-829" y="16394"/>
                    <a:pt x="447" y="2312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15" name="Freeform: Shape 1114">
              <a:extLst>
                <a:ext uri="{FF2B5EF4-FFF2-40B4-BE49-F238E27FC236}">
                  <a16:creationId xmlns:a16="http://schemas.microsoft.com/office/drawing/2014/main" xmlns="" id="{C57B797B-9FF9-462E-91E1-65B9D3246086}"/>
                </a:ext>
              </a:extLst>
            </p:cNvPr>
            <p:cNvSpPr/>
            <p:nvPr/>
          </p:nvSpPr>
          <p:spPr>
            <a:xfrm>
              <a:off x="5863199" y="4788800"/>
              <a:ext cx="29665" cy="48880"/>
            </a:xfrm>
            <a:custGeom>
              <a:avLst/>
              <a:gdLst>
                <a:gd name="connsiteX0" fmla="*/ 8645 w 29665"/>
                <a:gd name="connsiteY0" fmla="*/ 37500 h 48880"/>
                <a:gd name="connsiteX1" fmla="*/ 18170 w 29665"/>
                <a:gd name="connsiteY1" fmla="*/ 47596 h 48880"/>
                <a:gd name="connsiteX2" fmla="*/ 23218 w 29665"/>
                <a:gd name="connsiteY2" fmla="*/ 48453 h 48880"/>
                <a:gd name="connsiteX3" fmla="*/ 27314 w 29665"/>
                <a:gd name="connsiteY3" fmla="*/ 47120 h 48880"/>
                <a:gd name="connsiteX4" fmla="*/ 29505 w 29665"/>
                <a:gd name="connsiteY4" fmla="*/ 42167 h 48880"/>
                <a:gd name="connsiteX5" fmla="*/ 26361 w 29665"/>
                <a:gd name="connsiteY5" fmla="*/ 23974 h 48880"/>
                <a:gd name="connsiteX6" fmla="*/ 16836 w 29665"/>
                <a:gd name="connsiteY6" fmla="*/ 7115 h 48880"/>
                <a:gd name="connsiteX7" fmla="*/ 12074 w 29665"/>
                <a:gd name="connsiteY7" fmla="*/ 1209 h 48880"/>
                <a:gd name="connsiteX8" fmla="*/ 5597 w 29665"/>
                <a:gd name="connsiteY8" fmla="*/ -29 h 48880"/>
                <a:gd name="connsiteX9" fmla="*/ -23 w 29665"/>
                <a:gd name="connsiteY9" fmla="*/ 7210 h 48880"/>
                <a:gd name="connsiteX10" fmla="*/ 8645 w 29665"/>
                <a:gd name="connsiteY10" fmla="*/ 37500 h 48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65" h="48880">
                  <a:moveTo>
                    <a:pt x="8645" y="37500"/>
                  </a:moveTo>
                  <a:cubicBezTo>
                    <a:pt x="10731" y="41748"/>
                    <a:pt x="14055" y="45262"/>
                    <a:pt x="18170" y="47596"/>
                  </a:cubicBezTo>
                  <a:cubicBezTo>
                    <a:pt x="19760" y="48291"/>
                    <a:pt x="21494" y="48577"/>
                    <a:pt x="23218" y="48453"/>
                  </a:cubicBezTo>
                  <a:cubicBezTo>
                    <a:pt x="24704" y="48539"/>
                    <a:pt x="26161" y="48063"/>
                    <a:pt x="27314" y="47120"/>
                  </a:cubicBezTo>
                  <a:cubicBezTo>
                    <a:pt x="28581" y="45758"/>
                    <a:pt x="29352" y="44014"/>
                    <a:pt x="29505" y="42167"/>
                  </a:cubicBezTo>
                  <a:cubicBezTo>
                    <a:pt x="30028" y="35937"/>
                    <a:pt x="28942" y="29670"/>
                    <a:pt x="26361" y="23974"/>
                  </a:cubicBezTo>
                  <a:cubicBezTo>
                    <a:pt x="23723" y="18068"/>
                    <a:pt x="20542" y="12420"/>
                    <a:pt x="16836" y="7115"/>
                  </a:cubicBezTo>
                  <a:cubicBezTo>
                    <a:pt x="15522" y="4943"/>
                    <a:pt x="13922" y="2952"/>
                    <a:pt x="12074" y="1209"/>
                  </a:cubicBezTo>
                  <a:cubicBezTo>
                    <a:pt x="10293" y="-334"/>
                    <a:pt x="7826" y="-810"/>
                    <a:pt x="5597" y="-29"/>
                  </a:cubicBezTo>
                  <a:cubicBezTo>
                    <a:pt x="2606" y="1266"/>
                    <a:pt x="491" y="4000"/>
                    <a:pt x="-23" y="7210"/>
                  </a:cubicBezTo>
                  <a:cubicBezTo>
                    <a:pt x="-223" y="17944"/>
                    <a:pt x="2796" y="28498"/>
                    <a:pt x="8645" y="37500"/>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16" name="Freeform: Shape 1115">
              <a:extLst>
                <a:ext uri="{FF2B5EF4-FFF2-40B4-BE49-F238E27FC236}">
                  <a16:creationId xmlns:a16="http://schemas.microsoft.com/office/drawing/2014/main" xmlns="" id="{7AB5899D-BEB7-DD6E-A898-163BD00ED7B3}"/>
                </a:ext>
              </a:extLst>
            </p:cNvPr>
            <p:cNvSpPr/>
            <p:nvPr/>
          </p:nvSpPr>
          <p:spPr>
            <a:xfrm>
              <a:off x="5925511" y="4758651"/>
              <a:ext cx="30335" cy="47551"/>
            </a:xfrm>
            <a:custGeom>
              <a:avLst/>
              <a:gdLst>
                <a:gd name="connsiteX0" fmla="*/ 16342 w 30335"/>
                <a:gd name="connsiteY0" fmla="*/ 44692 h 47551"/>
                <a:gd name="connsiteX1" fmla="*/ 27791 w 30335"/>
                <a:gd name="connsiteY1" fmla="*/ 44874 h 47551"/>
                <a:gd name="connsiteX2" fmla="*/ 30153 w 30335"/>
                <a:gd name="connsiteY2" fmla="*/ 40311 h 47551"/>
                <a:gd name="connsiteX3" fmla="*/ 30153 w 30335"/>
                <a:gd name="connsiteY3" fmla="*/ 36692 h 47551"/>
                <a:gd name="connsiteX4" fmla="*/ 29391 w 30335"/>
                <a:gd name="connsiteY4" fmla="*/ 32691 h 47551"/>
                <a:gd name="connsiteX5" fmla="*/ 13960 w 30335"/>
                <a:gd name="connsiteY5" fmla="*/ 4116 h 47551"/>
                <a:gd name="connsiteX6" fmla="*/ 10817 w 30335"/>
                <a:gd name="connsiteY6" fmla="*/ 1354 h 47551"/>
                <a:gd name="connsiteX7" fmla="*/ 2197 w 30335"/>
                <a:gd name="connsiteY7" fmla="*/ 1421 h 47551"/>
                <a:gd name="connsiteX8" fmla="*/ 1292 w 30335"/>
                <a:gd name="connsiteY8" fmla="*/ 2592 h 47551"/>
                <a:gd name="connsiteX9" fmla="*/ 3578 w 30335"/>
                <a:gd name="connsiteY9" fmla="*/ 24309 h 47551"/>
                <a:gd name="connsiteX10" fmla="*/ 16342 w 30335"/>
                <a:gd name="connsiteY10" fmla="*/ 44692 h 4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35" h="47551">
                  <a:moveTo>
                    <a:pt x="16342" y="44692"/>
                  </a:moveTo>
                  <a:cubicBezTo>
                    <a:pt x="19456" y="47903"/>
                    <a:pt x="24581" y="47979"/>
                    <a:pt x="27791" y="44874"/>
                  </a:cubicBezTo>
                  <a:cubicBezTo>
                    <a:pt x="29048" y="43645"/>
                    <a:pt x="29877" y="42044"/>
                    <a:pt x="30153" y="40311"/>
                  </a:cubicBezTo>
                  <a:cubicBezTo>
                    <a:pt x="30353" y="39111"/>
                    <a:pt x="30353" y="37892"/>
                    <a:pt x="30153" y="36692"/>
                  </a:cubicBezTo>
                  <a:cubicBezTo>
                    <a:pt x="29991" y="35339"/>
                    <a:pt x="29734" y="34005"/>
                    <a:pt x="29391" y="32691"/>
                  </a:cubicBezTo>
                  <a:cubicBezTo>
                    <a:pt x="26648" y="22051"/>
                    <a:pt x="21352" y="12241"/>
                    <a:pt x="13960" y="4116"/>
                  </a:cubicBezTo>
                  <a:cubicBezTo>
                    <a:pt x="13027" y="3068"/>
                    <a:pt x="11970" y="2144"/>
                    <a:pt x="10817" y="1354"/>
                  </a:cubicBezTo>
                  <a:cubicBezTo>
                    <a:pt x="8417" y="-1008"/>
                    <a:pt x="4559" y="-980"/>
                    <a:pt x="2197" y="1421"/>
                  </a:cubicBezTo>
                  <a:cubicBezTo>
                    <a:pt x="1845" y="1773"/>
                    <a:pt x="1549" y="2163"/>
                    <a:pt x="1292" y="2592"/>
                  </a:cubicBezTo>
                  <a:cubicBezTo>
                    <a:pt x="-1851" y="8021"/>
                    <a:pt x="1292" y="16403"/>
                    <a:pt x="3578" y="24309"/>
                  </a:cubicBezTo>
                  <a:cubicBezTo>
                    <a:pt x="5655" y="32243"/>
                    <a:pt x="10103" y="39358"/>
                    <a:pt x="16342" y="4469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17" name="Freeform: Shape 1116">
              <a:extLst>
                <a:ext uri="{FF2B5EF4-FFF2-40B4-BE49-F238E27FC236}">
                  <a16:creationId xmlns:a16="http://schemas.microsoft.com/office/drawing/2014/main" xmlns="" id="{7024DFEE-50B1-0EB4-B194-A6DF6C5A1B0A}"/>
                </a:ext>
              </a:extLst>
            </p:cNvPr>
            <p:cNvSpPr/>
            <p:nvPr/>
          </p:nvSpPr>
          <p:spPr>
            <a:xfrm>
              <a:off x="5989600" y="4745530"/>
              <a:ext cx="29746" cy="50597"/>
            </a:xfrm>
            <a:custGeom>
              <a:avLst/>
              <a:gdLst>
                <a:gd name="connsiteX0" fmla="*/ 8068 w 29746"/>
                <a:gd name="connsiteY0" fmla="*/ 38002 h 50597"/>
                <a:gd name="connsiteX1" fmla="*/ 10545 w 29746"/>
                <a:gd name="connsiteY1" fmla="*/ 42383 h 50597"/>
                <a:gd name="connsiteX2" fmla="*/ 17212 w 29746"/>
                <a:gd name="connsiteY2" fmla="*/ 47812 h 50597"/>
                <a:gd name="connsiteX3" fmla="*/ 24547 w 29746"/>
                <a:gd name="connsiteY3" fmla="*/ 50193 h 50597"/>
                <a:gd name="connsiteX4" fmla="*/ 29500 w 29746"/>
                <a:gd name="connsiteY4" fmla="*/ 45907 h 50597"/>
                <a:gd name="connsiteX5" fmla="*/ 29500 w 29746"/>
                <a:gd name="connsiteY5" fmla="*/ 39906 h 50597"/>
                <a:gd name="connsiteX6" fmla="*/ 28261 w 29746"/>
                <a:gd name="connsiteY6" fmla="*/ 29715 h 50597"/>
                <a:gd name="connsiteX7" fmla="*/ 25690 w 29746"/>
                <a:gd name="connsiteY7" fmla="*/ 19047 h 50597"/>
                <a:gd name="connsiteX8" fmla="*/ 20356 w 29746"/>
                <a:gd name="connsiteY8" fmla="*/ 8950 h 50597"/>
                <a:gd name="connsiteX9" fmla="*/ 13784 w 29746"/>
                <a:gd name="connsiteY9" fmla="*/ 663 h 50597"/>
                <a:gd name="connsiteX10" fmla="*/ 9878 w 29746"/>
                <a:gd name="connsiteY10" fmla="*/ -384 h 50597"/>
                <a:gd name="connsiteX11" fmla="*/ 2163 w 29746"/>
                <a:gd name="connsiteY11" fmla="*/ 3521 h 50597"/>
                <a:gd name="connsiteX12" fmla="*/ 8068 w 29746"/>
                <a:gd name="connsiteY12" fmla="*/ 38002 h 5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46" h="50597">
                  <a:moveTo>
                    <a:pt x="8068" y="38002"/>
                  </a:moveTo>
                  <a:cubicBezTo>
                    <a:pt x="8783" y="39526"/>
                    <a:pt x="9611" y="40992"/>
                    <a:pt x="10545" y="42383"/>
                  </a:cubicBezTo>
                  <a:cubicBezTo>
                    <a:pt x="12307" y="44697"/>
                    <a:pt x="14593" y="46555"/>
                    <a:pt x="17212" y="47812"/>
                  </a:cubicBezTo>
                  <a:cubicBezTo>
                    <a:pt x="19451" y="49127"/>
                    <a:pt x="21956" y="49946"/>
                    <a:pt x="24547" y="50193"/>
                  </a:cubicBezTo>
                  <a:cubicBezTo>
                    <a:pt x="27071" y="50308"/>
                    <a:pt x="29252" y="48422"/>
                    <a:pt x="29500" y="45907"/>
                  </a:cubicBezTo>
                  <a:cubicBezTo>
                    <a:pt x="29785" y="43917"/>
                    <a:pt x="29785" y="41897"/>
                    <a:pt x="29500" y="39906"/>
                  </a:cubicBezTo>
                  <a:cubicBezTo>
                    <a:pt x="29500" y="36573"/>
                    <a:pt x="28738" y="33144"/>
                    <a:pt x="28261" y="29715"/>
                  </a:cubicBezTo>
                  <a:cubicBezTo>
                    <a:pt x="27766" y="26086"/>
                    <a:pt x="26909" y="22504"/>
                    <a:pt x="25690" y="19047"/>
                  </a:cubicBezTo>
                  <a:cubicBezTo>
                    <a:pt x="24280" y="15504"/>
                    <a:pt x="22489" y="12113"/>
                    <a:pt x="20356" y="8950"/>
                  </a:cubicBezTo>
                  <a:cubicBezTo>
                    <a:pt x="18784" y="5750"/>
                    <a:pt x="16536" y="2931"/>
                    <a:pt x="13784" y="663"/>
                  </a:cubicBezTo>
                  <a:cubicBezTo>
                    <a:pt x="12612" y="-60"/>
                    <a:pt x="11259" y="-432"/>
                    <a:pt x="9878" y="-384"/>
                  </a:cubicBezTo>
                  <a:cubicBezTo>
                    <a:pt x="6792" y="-565"/>
                    <a:pt x="3839" y="921"/>
                    <a:pt x="2163" y="3521"/>
                  </a:cubicBezTo>
                  <a:cubicBezTo>
                    <a:pt x="-3171" y="11713"/>
                    <a:pt x="2163" y="25810"/>
                    <a:pt x="8068" y="3800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18" name="Freeform: Shape 1117">
              <a:extLst>
                <a:ext uri="{FF2B5EF4-FFF2-40B4-BE49-F238E27FC236}">
                  <a16:creationId xmlns:a16="http://schemas.microsoft.com/office/drawing/2014/main" xmlns="" id="{2797743F-ADC4-A447-6B5C-063B580A1EA6}"/>
                </a:ext>
              </a:extLst>
            </p:cNvPr>
            <p:cNvSpPr/>
            <p:nvPr/>
          </p:nvSpPr>
          <p:spPr>
            <a:xfrm>
              <a:off x="6061085" y="4718223"/>
              <a:ext cx="29389" cy="47660"/>
            </a:xfrm>
            <a:custGeom>
              <a:avLst/>
              <a:gdLst>
                <a:gd name="connsiteX0" fmla="*/ 3068 w 29389"/>
                <a:gd name="connsiteY0" fmla="*/ 30542 h 47660"/>
                <a:gd name="connsiteX1" fmla="*/ 9450 w 29389"/>
                <a:gd name="connsiteY1" fmla="*/ 40734 h 47660"/>
                <a:gd name="connsiteX2" fmla="*/ 16689 w 29389"/>
                <a:gd name="connsiteY2" fmla="*/ 46925 h 47660"/>
                <a:gd name="connsiteX3" fmla="*/ 25357 w 29389"/>
                <a:gd name="connsiteY3" fmla="*/ 42258 h 47660"/>
                <a:gd name="connsiteX4" fmla="*/ 28024 w 29389"/>
                <a:gd name="connsiteY4" fmla="*/ 37591 h 47660"/>
                <a:gd name="connsiteX5" fmla="*/ 29357 w 29389"/>
                <a:gd name="connsiteY5" fmla="*/ 31685 h 47660"/>
                <a:gd name="connsiteX6" fmla="*/ 28500 w 29389"/>
                <a:gd name="connsiteY6" fmla="*/ 26161 h 47660"/>
                <a:gd name="connsiteX7" fmla="*/ 18975 w 29389"/>
                <a:gd name="connsiteY7" fmla="*/ 6349 h 47660"/>
                <a:gd name="connsiteX8" fmla="*/ 5450 w 29389"/>
                <a:gd name="connsiteY8" fmla="*/ 253 h 47660"/>
                <a:gd name="connsiteX9" fmla="*/ 1259 w 29389"/>
                <a:gd name="connsiteY9" fmla="*/ 6921 h 47660"/>
                <a:gd name="connsiteX10" fmla="*/ 20 w 29389"/>
                <a:gd name="connsiteY10" fmla="*/ 17684 h 47660"/>
                <a:gd name="connsiteX11" fmla="*/ 3068 w 29389"/>
                <a:gd name="connsiteY11" fmla="*/ 30542 h 4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89" h="47660">
                  <a:moveTo>
                    <a:pt x="3068" y="30542"/>
                  </a:moveTo>
                  <a:cubicBezTo>
                    <a:pt x="4545" y="34305"/>
                    <a:pt x="6707" y="37762"/>
                    <a:pt x="9450" y="40734"/>
                  </a:cubicBezTo>
                  <a:cubicBezTo>
                    <a:pt x="11364" y="43316"/>
                    <a:pt x="13841" y="45430"/>
                    <a:pt x="16689" y="46925"/>
                  </a:cubicBezTo>
                  <a:cubicBezTo>
                    <a:pt x="20499" y="48259"/>
                    <a:pt x="23166" y="45401"/>
                    <a:pt x="25357" y="42258"/>
                  </a:cubicBezTo>
                  <a:cubicBezTo>
                    <a:pt x="26376" y="40782"/>
                    <a:pt x="27271" y="39220"/>
                    <a:pt x="28024" y="37591"/>
                  </a:cubicBezTo>
                  <a:cubicBezTo>
                    <a:pt x="28891" y="35743"/>
                    <a:pt x="29338" y="33724"/>
                    <a:pt x="29357" y="31685"/>
                  </a:cubicBezTo>
                  <a:cubicBezTo>
                    <a:pt x="29291" y="29819"/>
                    <a:pt x="29005" y="27961"/>
                    <a:pt x="28500" y="26161"/>
                  </a:cubicBezTo>
                  <a:cubicBezTo>
                    <a:pt x="26757" y="18960"/>
                    <a:pt x="23509" y="12207"/>
                    <a:pt x="18975" y="6349"/>
                  </a:cubicBezTo>
                  <a:cubicBezTo>
                    <a:pt x="14593" y="1015"/>
                    <a:pt x="9450" y="-1747"/>
                    <a:pt x="5450" y="253"/>
                  </a:cubicBezTo>
                  <a:cubicBezTo>
                    <a:pt x="3230" y="1844"/>
                    <a:pt x="1725" y="4234"/>
                    <a:pt x="1259" y="6921"/>
                  </a:cubicBezTo>
                  <a:cubicBezTo>
                    <a:pt x="230" y="10406"/>
                    <a:pt x="-189" y="14055"/>
                    <a:pt x="20" y="17684"/>
                  </a:cubicBezTo>
                  <a:cubicBezTo>
                    <a:pt x="573" y="22065"/>
                    <a:pt x="1601" y="26380"/>
                    <a:pt x="3068" y="30542"/>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19" name="Freeform: Shape 1118">
              <a:extLst>
                <a:ext uri="{FF2B5EF4-FFF2-40B4-BE49-F238E27FC236}">
                  <a16:creationId xmlns:a16="http://schemas.microsoft.com/office/drawing/2014/main" xmlns="" id="{77C5F743-09FA-5B32-CDF1-CCB6E47E2D98}"/>
                </a:ext>
              </a:extLst>
            </p:cNvPr>
            <p:cNvSpPr/>
            <p:nvPr/>
          </p:nvSpPr>
          <p:spPr>
            <a:xfrm>
              <a:off x="6122232" y="4688426"/>
              <a:ext cx="31239" cy="49780"/>
            </a:xfrm>
            <a:custGeom>
              <a:avLst/>
              <a:gdLst>
                <a:gd name="connsiteX0" fmla="*/ 11454 w 31239"/>
                <a:gd name="connsiteY0" fmla="*/ 43099 h 49780"/>
                <a:gd name="connsiteX1" fmla="*/ 14978 w 31239"/>
                <a:gd name="connsiteY1" fmla="*/ 47386 h 49780"/>
                <a:gd name="connsiteX2" fmla="*/ 18216 w 31239"/>
                <a:gd name="connsiteY2" fmla="*/ 49005 h 49780"/>
                <a:gd name="connsiteX3" fmla="*/ 29456 w 31239"/>
                <a:gd name="connsiteY3" fmla="*/ 43956 h 49780"/>
                <a:gd name="connsiteX4" fmla="*/ 30599 w 31239"/>
                <a:gd name="connsiteY4" fmla="*/ 32336 h 49780"/>
                <a:gd name="connsiteX5" fmla="*/ 28789 w 31239"/>
                <a:gd name="connsiteY5" fmla="*/ 27193 h 49780"/>
                <a:gd name="connsiteX6" fmla="*/ 22788 w 31239"/>
                <a:gd name="connsiteY6" fmla="*/ 13571 h 49780"/>
                <a:gd name="connsiteX7" fmla="*/ 17645 w 31239"/>
                <a:gd name="connsiteY7" fmla="*/ 4046 h 49780"/>
                <a:gd name="connsiteX8" fmla="*/ 15645 w 31239"/>
                <a:gd name="connsiteY8" fmla="*/ 1570 h 49780"/>
                <a:gd name="connsiteX9" fmla="*/ 13644 w 31239"/>
                <a:gd name="connsiteY9" fmla="*/ 427 h 49780"/>
                <a:gd name="connsiteX10" fmla="*/ 3548 w 31239"/>
                <a:gd name="connsiteY10" fmla="*/ 2427 h 49780"/>
                <a:gd name="connsiteX11" fmla="*/ 23 w 31239"/>
                <a:gd name="connsiteY11" fmla="*/ 15000 h 49780"/>
                <a:gd name="connsiteX12" fmla="*/ 5453 w 31239"/>
                <a:gd name="connsiteY12" fmla="*/ 32145 h 49780"/>
                <a:gd name="connsiteX13" fmla="*/ 11454 w 31239"/>
                <a:gd name="connsiteY13" fmla="*/ 43099 h 4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9" h="49780">
                  <a:moveTo>
                    <a:pt x="11454" y="43099"/>
                  </a:moveTo>
                  <a:cubicBezTo>
                    <a:pt x="12454" y="44661"/>
                    <a:pt x="13635" y="46100"/>
                    <a:pt x="14978" y="47386"/>
                  </a:cubicBezTo>
                  <a:cubicBezTo>
                    <a:pt x="15940" y="48129"/>
                    <a:pt x="17045" y="48681"/>
                    <a:pt x="18216" y="49005"/>
                  </a:cubicBezTo>
                  <a:cubicBezTo>
                    <a:pt x="22693" y="50300"/>
                    <a:pt x="27446" y="48166"/>
                    <a:pt x="29456" y="43956"/>
                  </a:cubicBezTo>
                  <a:cubicBezTo>
                    <a:pt x="31294" y="40366"/>
                    <a:pt x="31704" y="36212"/>
                    <a:pt x="30599" y="32336"/>
                  </a:cubicBezTo>
                  <a:cubicBezTo>
                    <a:pt x="30122" y="30583"/>
                    <a:pt x="29522" y="28859"/>
                    <a:pt x="28789" y="27193"/>
                  </a:cubicBezTo>
                  <a:cubicBezTo>
                    <a:pt x="26884" y="22620"/>
                    <a:pt x="24884" y="17668"/>
                    <a:pt x="22788" y="13571"/>
                  </a:cubicBezTo>
                  <a:cubicBezTo>
                    <a:pt x="21293" y="10286"/>
                    <a:pt x="19569" y="7104"/>
                    <a:pt x="17645" y="4046"/>
                  </a:cubicBezTo>
                  <a:cubicBezTo>
                    <a:pt x="17131" y="3103"/>
                    <a:pt x="16454" y="2266"/>
                    <a:pt x="15645" y="1570"/>
                  </a:cubicBezTo>
                  <a:cubicBezTo>
                    <a:pt x="15063" y="1047"/>
                    <a:pt x="14387" y="665"/>
                    <a:pt x="13644" y="427"/>
                  </a:cubicBezTo>
                  <a:cubicBezTo>
                    <a:pt x="10206" y="-1192"/>
                    <a:pt x="6110" y="-382"/>
                    <a:pt x="3548" y="2427"/>
                  </a:cubicBezTo>
                  <a:cubicBezTo>
                    <a:pt x="928" y="6075"/>
                    <a:pt x="-319" y="10524"/>
                    <a:pt x="23" y="15000"/>
                  </a:cubicBezTo>
                  <a:cubicBezTo>
                    <a:pt x="804" y="20992"/>
                    <a:pt x="2643" y="26792"/>
                    <a:pt x="5453" y="32145"/>
                  </a:cubicBezTo>
                  <a:cubicBezTo>
                    <a:pt x="7158" y="35946"/>
                    <a:pt x="9168" y="39613"/>
                    <a:pt x="11454" y="4309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0" name="Freeform: Shape 1119">
              <a:extLst>
                <a:ext uri="{FF2B5EF4-FFF2-40B4-BE49-F238E27FC236}">
                  <a16:creationId xmlns:a16="http://schemas.microsoft.com/office/drawing/2014/main" xmlns="" id="{286A1EE7-B213-951C-571E-8759A76BB329}"/>
                </a:ext>
              </a:extLst>
            </p:cNvPr>
            <p:cNvSpPr/>
            <p:nvPr/>
          </p:nvSpPr>
          <p:spPr>
            <a:xfrm>
              <a:off x="6183081" y="4675344"/>
              <a:ext cx="32702" cy="49913"/>
            </a:xfrm>
            <a:custGeom>
              <a:avLst/>
              <a:gdLst>
                <a:gd name="connsiteX0" fmla="*/ 7183 w 32702"/>
                <a:gd name="connsiteY0" fmla="*/ 36084 h 49913"/>
                <a:gd name="connsiteX1" fmla="*/ 11850 w 32702"/>
                <a:gd name="connsiteY1" fmla="*/ 41513 h 49913"/>
                <a:gd name="connsiteX2" fmla="*/ 18327 w 32702"/>
                <a:gd name="connsiteY2" fmla="*/ 47133 h 49913"/>
                <a:gd name="connsiteX3" fmla="*/ 24709 w 32702"/>
                <a:gd name="connsiteY3" fmla="*/ 49514 h 49913"/>
                <a:gd name="connsiteX4" fmla="*/ 27567 w 32702"/>
                <a:gd name="connsiteY4" fmla="*/ 48371 h 49913"/>
                <a:gd name="connsiteX5" fmla="*/ 29472 w 32702"/>
                <a:gd name="connsiteY5" fmla="*/ 47037 h 49913"/>
                <a:gd name="connsiteX6" fmla="*/ 30996 w 32702"/>
                <a:gd name="connsiteY6" fmla="*/ 28654 h 49913"/>
                <a:gd name="connsiteX7" fmla="*/ 27948 w 32702"/>
                <a:gd name="connsiteY7" fmla="*/ 21510 h 49913"/>
                <a:gd name="connsiteX8" fmla="*/ 18423 w 32702"/>
                <a:gd name="connsiteY8" fmla="*/ 5032 h 49913"/>
                <a:gd name="connsiteX9" fmla="*/ 13851 w 32702"/>
                <a:gd name="connsiteY9" fmla="*/ 1032 h 49913"/>
                <a:gd name="connsiteX10" fmla="*/ 11755 w 32702"/>
                <a:gd name="connsiteY10" fmla="*/ -206 h 49913"/>
                <a:gd name="connsiteX11" fmla="*/ 7945 w 32702"/>
                <a:gd name="connsiteY11" fmla="*/ 365 h 49913"/>
                <a:gd name="connsiteX12" fmla="*/ 801 w 32702"/>
                <a:gd name="connsiteY12" fmla="*/ 8937 h 49913"/>
                <a:gd name="connsiteX13" fmla="*/ 230 w 32702"/>
                <a:gd name="connsiteY13" fmla="*/ 13510 h 49913"/>
                <a:gd name="connsiteX14" fmla="*/ 1754 w 32702"/>
                <a:gd name="connsiteY14" fmla="*/ 25511 h 49913"/>
                <a:gd name="connsiteX15" fmla="*/ 4135 w 32702"/>
                <a:gd name="connsiteY15" fmla="*/ 29607 h 49913"/>
                <a:gd name="connsiteX16" fmla="*/ 7183 w 32702"/>
                <a:gd name="connsiteY16" fmla="*/ 36084 h 4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02" h="49913">
                  <a:moveTo>
                    <a:pt x="7183" y="36084"/>
                  </a:moveTo>
                  <a:cubicBezTo>
                    <a:pt x="8507" y="38075"/>
                    <a:pt x="10079" y="39904"/>
                    <a:pt x="11850" y="41513"/>
                  </a:cubicBezTo>
                  <a:cubicBezTo>
                    <a:pt x="13841" y="43570"/>
                    <a:pt x="16013" y="45447"/>
                    <a:pt x="18327" y="47133"/>
                  </a:cubicBezTo>
                  <a:cubicBezTo>
                    <a:pt x="20118" y="48628"/>
                    <a:pt x="22376" y="49466"/>
                    <a:pt x="24709" y="49514"/>
                  </a:cubicBezTo>
                  <a:cubicBezTo>
                    <a:pt x="25719" y="49295"/>
                    <a:pt x="26681" y="48905"/>
                    <a:pt x="27567" y="48371"/>
                  </a:cubicBezTo>
                  <a:lnTo>
                    <a:pt x="29472" y="47037"/>
                  </a:lnTo>
                  <a:cubicBezTo>
                    <a:pt x="33110" y="41580"/>
                    <a:pt x="33682" y="34636"/>
                    <a:pt x="30996" y="28654"/>
                  </a:cubicBezTo>
                  <a:cubicBezTo>
                    <a:pt x="30139" y="26178"/>
                    <a:pt x="28996" y="23892"/>
                    <a:pt x="27948" y="21510"/>
                  </a:cubicBezTo>
                  <a:cubicBezTo>
                    <a:pt x="25538" y="15605"/>
                    <a:pt x="22338" y="10062"/>
                    <a:pt x="18423" y="5032"/>
                  </a:cubicBezTo>
                  <a:cubicBezTo>
                    <a:pt x="17042" y="3546"/>
                    <a:pt x="15508" y="2203"/>
                    <a:pt x="13851" y="1032"/>
                  </a:cubicBezTo>
                  <a:cubicBezTo>
                    <a:pt x="13193" y="546"/>
                    <a:pt x="12489" y="136"/>
                    <a:pt x="11755" y="-206"/>
                  </a:cubicBezTo>
                  <a:cubicBezTo>
                    <a:pt x="10460" y="-597"/>
                    <a:pt x="9060" y="-388"/>
                    <a:pt x="7945" y="365"/>
                  </a:cubicBezTo>
                  <a:cubicBezTo>
                    <a:pt x="4411" y="2022"/>
                    <a:pt x="1792" y="5166"/>
                    <a:pt x="801" y="8937"/>
                  </a:cubicBezTo>
                  <a:cubicBezTo>
                    <a:pt x="516" y="10452"/>
                    <a:pt x="316" y="11976"/>
                    <a:pt x="230" y="13510"/>
                  </a:cubicBezTo>
                  <a:cubicBezTo>
                    <a:pt x="-408" y="17577"/>
                    <a:pt x="125" y="21730"/>
                    <a:pt x="1754" y="25511"/>
                  </a:cubicBezTo>
                  <a:cubicBezTo>
                    <a:pt x="2516" y="26940"/>
                    <a:pt x="3468" y="28083"/>
                    <a:pt x="4135" y="29607"/>
                  </a:cubicBezTo>
                  <a:cubicBezTo>
                    <a:pt x="5002" y="31835"/>
                    <a:pt x="6021" y="33998"/>
                    <a:pt x="7183" y="3608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1" name="Freeform: Shape 1120">
              <a:extLst>
                <a:ext uri="{FF2B5EF4-FFF2-40B4-BE49-F238E27FC236}">
                  <a16:creationId xmlns:a16="http://schemas.microsoft.com/office/drawing/2014/main" xmlns="" id="{CF289EE3-042D-B78A-81A9-C0E0C85C4FC0}"/>
                </a:ext>
              </a:extLst>
            </p:cNvPr>
            <p:cNvSpPr/>
            <p:nvPr/>
          </p:nvSpPr>
          <p:spPr>
            <a:xfrm>
              <a:off x="6231411" y="4629005"/>
              <a:ext cx="32645" cy="51870"/>
            </a:xfrm>
            <a:custGeom>
              <a:avLst/>
              <a:gdLst>
                <a:gd name="connsiteX0" fmla="*/ 13908 w 32645"/>
                <a:gd name="connsiteY0" fmla="*/ 603 h 51870"/>
                <a:gd name="connsiteX1" fmla="*/ 18194 w 32645"/>
                <a:gd name="connsiteY1" fmla="*/ 2508 h 51870"/>
                <a:gd name="connsiteX2" fmla="*/ 21337 w 32645"/>
                <a:gd name="connsiteY2" fmla="*/ 5746 h 51870"/>
                <a:gd name="connsiteX3" fmla="*/ 25338 w 32645"/>
                <a:gd name="connsiteY3" fmla="*/ 10699 h 51870"/>
                <a:gd name="connsiteX4" fmla="*/ 28195 w 32645"/>
                <a:gd name="connsiteY4" fmla="*/ 16700 h 51870"/>
                <a:gd name="connsiteX5" fmla="*/ 30767 w 32645"/>
                <a:gd name="connsiteY5" fmla="*/ 23463 h 51870"/>
                <a:gd name="connsiteX6" fmla="*/ 32291 w 32645"/>
                <a:gd name="connsiteY6" fmla="*/ 40322 h 51870"/>
                <a:gd name="connsiteX7" fmla="*/ 31243 w 32645"/>
                <a:gd name="connsiteY7" fmla="*/ 44894 h 51870"/>
                <a:gd name="connsiteX8" fmla="*/ 28671 w 32645"/>
                <a:gd name="connsiteY8" fmla="*/ 48228 h 51870"/>
                <a:gd name="connsiteX9" fmla="*/ 20003 w 32645"/>
                <a:gd name="connsiteY9" fmla="*/ 51467 h 51870"/>
                <a:gd name="connsiteX10" fmla="*/ 16479 w 32645"/>
                <a:gd name="connsiteY10" fmla="*/ 50895 h 51870"/>
                <a:gd name="connsiteX11" fmla="*/ 8859 w 32645"/>
                <a:gd name="connsiteY11" fmla="*/ 43752 h 51870"/>
                <a:gd name="connsiteX12" fmla="*/ 3049 w 32645"/>
                <a:gd name="connsiteY12" fmla="*/ 32798 h 51870"/>
                <a:gd name="connsiteX13" fmla="*/ 1144 w 32645"/>
                <a:gd name="connsiteY13" fmla="*/ 27273 h 51870"/>
                <a:gd name="connsiteX14" fmla="*/ 382 w 32645"/>
                <a:gd name="connsiteY14" fmla="*/ 20605 h 51870"/>
                <a:gd name="connsiteX15" fmla="*/ 382 w 32645"/>
                <a:gd name="connsiteY15" fmla="*/ 11080 h 51870"/>
                <a:gd name="connsiteX16" fmla="*/ 953 w 32645"/>
                <a:gd name="connsiteY16" fmla="*/ 6985 h 51870"/>
                <a:gd name="connsiteX17" fmla="*/ 1716 w 32645"/>
                <a:gd name="connsiteY17" fmla="*/ 3937 h 51870"/>
                <a:gd name="connsiteX18" fmla="*/ 4764 w 32645"/>
                <a:gd name="connsiteY18" fmla="*/ 508 h 51870"/>
                <a:gd name="connsiteX19" fmla="*/ 13908 w 32645"/>
                <a:gd name="connsiteY19" fmla="*/ 603 h 5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645" h="51870">
                  <a:moveTo>
                    <a:pt x="13908" y="603"/>
                  </a:moveTo>
                  <a:cubicBezTo>
                    <a:pt x="15432" y="994"/>
                    <a:pt x="16879" y="1641"/>
                    <a:pt x="18194" y="2508"/>
                  </a:cubicBezTo>
                  <a:cubicBezTo>
                    <a:pt x="19337" y="3489"/>
                    <a:pt x="20385" y="4575"/>
                    <a:pt x="21337" y="5746"/>
                  </a:cubicBezTo>
                  <a:cubicBezTo>
                    <a:pt x="22823" y="7271"/>
                    <a:pt x="24156" y="8928"/>
                    <a:pt x="25338" y="10699"/>
                  </a:cubicBezTo>
                  <a:cubicBezTo>
                    <a:pt x="26461" y="12614"/>
                    <a:pt x="27414" y="14624"/>
                    <a:pt x="28195" y="16700"/>
                  </a:cubicBezTo>
                  <a:cubicBezTo>
                    <a:pt x="29195" y="18901"/>
                    <a:pt x="30053" y="21158"/>
                    <a:pt x="30767" y="23463"/>
                  </a:cubicBezTo>
                  <a:cubicBezTo>
                    <a:pt x="32500" y="28902"/>
                    <a:pt x="33024" y="34655"/>
                    <a:pt x="32291" y="40322"/>
                  </a:cubicBezTo>
                  <a:cubicBezTo>
                    <a:pt x="32167" y="41894"/>
                    <a:pt x="31815" y="43428"/>
                    <a:pt x="31243" y="44894"/>
                  </a:cubicBezTo>
                  <a:cubicBezTo>
                    <a:pt x="30643" y="46180"/>
                    <a:pt x="29767" y="47323"/>
                    <a:pt x="28671" y="48228"/>
                  </a:cubicBezTo>
                  <a:cubicBezTo>
                    <a:pt x="26252" y="50295"/>
                    <a:pt x="23185" y="51438"/>
                    <a:pt x="20003" y="51467"/>
                  </a:cubicBezTo>
                  <a:cubicBezTo>
                    <a:pt x="18804" y="51505"/>
                    <a:pt x="17603" y="51305"/>
                    <a:pt x="16479" y="50895"/>
                  </a:cubicBezTo>
                  <a:cubicBezTo>
                    <a:pt x="13308" y="49295"/>
                    <a:pt x="10660" y="46818"/>
                    <a:pt x="8859" y="43752"/>
                  </a:cubicBezTo>
                  <a:cubicBezTo>
                    <a:pt x="6602" y="40274"/>
                    <a:pt x="4659" y="36617"/>
                    <a:pt x="3049" y="32798"/>
                  </a:cubicBezTo>
                  <a:cubicBezTo>
                    <a:pt x="2230" y="31026"/>
                    <a:pt x="1592" y="29178"/>
                    <a:pt x="1144" y="27273"/>
                  </a:cubicBezTo>
                  <a:cubicBezTo>
                    <a:pt x="668" y="24987"/>
                    <a:pt x="1144" y="22892"/>
                    <a:pt x="382" y="20605"/>
                  </a:cubicBezTo>
                  <a:cubicBezTo>
                    <a:pt x="-170" y="17453"/>
                    <a:pt x="-170" y="14234"/>
                    <a:pt x="382" y="11080"/>
                  </a:cubicBezTo>
                  <a:cubicBezTo>
                    <a:pt x="382" y="9652"/>
                    <a:pt x="382" y="8318"/>
                    <a:pt x="953" y="6985"/>
                  </a:cubicBezTo>
                  <a:cubicBezTo>
                    <a:pt x="1096" y="5947"/>
                    <a:pt x="1354" y="4918"/>
                    <a:pt x="1716" y="3937"/>
                  </a:cubicBezTo>
                  <a:cubicBezTo>
                    <a:pt x="2297" y="2470"/>
                    <a:pt x="3382" y="1261"/>
                    <a:pt x="4764" y="508"/>
                  </a:cubicBezTo>
                  <a:cubicBezTo>
                    <a:pt x="7688" y="-731"/>
                    <a:pt x="11003" y="-702"/>
                    <a:pt x="13908" y="60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2" name="Freeform: Shape 1121">
              <a:extLst>
                <a:ext uri="{FF2B5EF4-FFF2-40B4-BE49-F238E27FC236}">
                  <a16:creationId xmlns:a16="http://schemas.microsoft.com/office/drawing/2014/main" xmlns="" id="{D60EB373-6260-4401-27AF-665D1D0A6383}"/>
                </a:ext>
              </a:extLst>
            </p:cNvPr>
            <p:cNvSpPr/>
            <p:nvPr/>
          </p:nvSpPr>
          <p:spPr>
            <a:xfrm>
              <a:off x="6305686" y="4606194"/>
              <a:ext cx="32875" cy="52573"/>
            </a:xfrm>
            <a:custGeom>
              <a:avLst/>
              <a:gdLst>
                <a:gd name="connsiteX0" fmla="*/ 498 w 32875"/>
                <a:gd name="connsiteY0" fmla="*/ 19127 h 52573"/>
                <a:gd name="connsiteX1" fmla="*/ 2879 w 32875"/>
                <a:gd name="connsiteY1" fmla="*/ 25509 h 52573"/>
                <a:gd name="connsiteX2" fmla="*/ 10023 w 32875"/>
                <a:gd name="connsiteY2" fmla="*/ 39702 h 52573"/>
                <a:gd name="connsiteX3" fmla="*/ 15547 w 32875"/>
                <a:gd name="connsiteY3" fmla="*/ 47702 h 52573"/>
                <a:gd name="connsiteX4" fmla="*/ 22024 w 32875"/>
                <a:gd name="connsiteY4" fmla="*/ 51989 h 52573"/>
                <a:gd name="connsiteX5" fmla="*/ 24882 w 32875"/>
                <a:gd name="connsiteY5" fmla="*/ 51989 h 52573"/>
                <a:gd name="connsiteX6" fmla="*/ 29073 w 32875"/>
                <a:gd name="connsiteY6" fmla="*/ 49607 h 52573"/>
                <a:gd name="connsiteX7" fmla="*/ 32502 w 32875"/>
                <a:gd name="connsiteY7" fmla="*/ 35701 h 52573"/>
                <a:gd name="connsiteX8" fmla="*/ 31454 w 32875"/>
                <a:gd name="connsiteY8" fmla="*/ 30557 h 52573"/>
                <a:gd name="connsiteX9" fmla="*/ 27358 w 32875"/>
                <a:gd name="connsiteY9" fmla="*/ 21604 h 52573"/>
                <a:gd name="connsiteX10" fmla="*/ 22977 w 32875"/>
                <a:gd name="connsiteY10" fmla="*/ 13984 h 52573"/>
                <a:gd name="connsiteX11" fmla="*/ 19643 w 32875"/>
                <a:gd name="connsiteY11" fmla="*/ 9031 h 52573"/>
                <a:gd name="connsiteX12" fmla="*/ 14023 w 32875"/>
                <a:gd name="connsiteY12" fmla="*/ 3697 h 52573"/>
                <a:gd name="connsiteX13" fmla="*/ 6784 w 32875"/>
                <a:gd name="connsiteY13" fmla="*/ -399 h 52573"/>
                <a:gd name="connsiteX14" fmla="*/ 1546 w 32875"/>
                <a:gd name="connsiteY14" fmla="*/ 3697 h 52573"/>
                <a:gd name="connsiteX15" fmla="*/ 117 w 32875"/>
                <a:gd name="connsiteY15" fmla="*/ 11984 h 52573"/>
                <a:gd name="connsiteX16" fmla="*/ 498 w 32875"/>
                <a:gd name="connsiteY16" fmla="*/ 19127 h 52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875" h="52573">
                  <a:moveTo>
                    <a:pt x="498" y="19127"/>
                  </a:moveTo>
                  <a:cubicBezTo>
                    <a:pt x="1126" y="21318"/>
                    <a:pt x="1917" y="23452"/>
                    <a:pt x="2879" y="25509"/>
                  </a:cubicBezTo>
                  <a:cubicBezTo>
                    <a:pt x="4974" y="30377"/>
                    <a:pt x="7356" y="35120"/>
                    <a:pt x="10023" y="39702"/>
                  </a:cubicBezTo>
                  <a:cubicBezTo>
                    <a:pt x="11632" y="42521"/>
                    <a:pt x="13480" y="45197"/>
                    <a:pt x="15547" y="47702"/>
                  </a:cubicBezTo>
                  <a:cubicBezTo>
                    <a:pt x="17128" y="49855"/>
                    <a:pt x="19424" y="51379"/>
                    <a:pt x="22024" y="51989"/>
                  </a:cubicBezTo>
                  <a:cubicBezTo>
                    <a:pt x="22958" y="52236"/>
                    <a:pt x="23948" y="52236"/>
                    <a:pt x="24882" y="51989"/>
                  </a:cubicBezTo>
                  <a:cubicBezTo>
                    <a:pt x="26434" y="51522"/>
                    <a:pt x="27873" y="50703"/>
                    <a:pt x="29073" y="49607"/>
                  </a:cubicBezTo>
                  <a:cubicBezTo>
                    <a:pt x="32254" y="45721"/>
                    <a:pt x="33511" y="40616"/>
                    <a:pt x="32502" y="35701"/>
                  </a:cubicBezTo>
                  <a:cubicBezTo>
                    <a:pt x="32340" y="33958"/>
                    <a:pt x="31987" y="32234"/>
                    <a:pt x="31454" y="30557"/>
                  </a:cubicBezTo>
                  <a:cubicBezTo>
                    <a:pt x="30425" y="27433"/>
                    <a:pt x="29044" y="24433"/>
                    <a:pt x="27358" y="21604"/>
                  </a:cubicBezTo>
                  <a:lnTo>
                    <a:pt x="22977" y="13984"/>
                  </a:lnTo>
                  <a:cubicBezTo>
                    <a:pt x="21929" y="12270"/>
                    <a:pt x="20786" y="10555"/>
                    <a:pt x="19643" y="9031"/>
                  </a:cubicBezTo>
                  <a:cubicBezTo>
                    <a:pt x="17986" y="7040"/>
                    <a:pt x="16100" y="5250"/>
                    <a:pt x="14023" y="3697"/>
                  </a:cubicBezTo>
                  <a:cubicBezTo>
                    <a:pt x="12014" y="1725"/>
                    <a:pt x="9518" y="306"/>
                    <a:pt x="6784" y="-399"/>
                  </a:cubicBezTo>
                  <a:cubicBezTo>
                    <a:pt x="4298" y="-418"/>
                    <a:pt x="2127" y="1278"/>
                    <a:pt x="1546" y="3697"/>
                  </a:cubicBezTo>
                  <a:cubicBezTo>
                    <a:pt x="698" y="6383"/>
                    <a:pt x="222" y="9174"/>
                    <a:pt x="117" y="11984"/>
                  </a:cubicBezTo>
                  <a:cubicBezTo>
                    <a:pt x="-169" y="14365"/>
                    <a:pt x="-45" y="16784"/>
                    <a:pt x="498" y="1912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3" name="Freeform: Shape 1122">
              <a:extLst>
                <a:ext uri="{FF2B5EF4-FFF2-40B4-BE49-F238E27FC236}">
                  <a16:creationId xmlns:a16="http://schemas.microsoft.com/office/drawing/2014/main" xmlns="" id="{B1E5308A-7516-F490-2438-9B18B702453B}"/>
                </a:ext>
              </a:extLst>
            </p:cNvPr>
            <p:cNvSpPr/>
            <p:nvPr/>
          </p:nvSpPr>
          <p:spPr>
            <a:xfrm>
              <a:off x="6365389" y="4571037"/>
              <a:ext cx="32109" cy="46524"/>
            </a:xfrm>
            <a:custGeom>
              <a:avLst/>
              <a:gdLst>
                <a:gd name="connsiteX0" fmla="*/ 4326 w 32109"/>
                <a:gd name="connsiteY0" fmla="*/ 24948 h 46524"/>
                <a:gd name="connsiteX1" fmla="*/ 7850 w 32109"/>
                <a:gd name="connsiteY1" fmla="*/ 31996 h 46524"/>
                <a:gd name="connsiteX2" fmla="*/ 10898 w 32109"/>
                <a:gd name="connsiteY2" fmla="*/ 37616 h 46524"/>
                <a:gd name="connsiteX3" fmla="*/ 20423 w 32109"/>
                <a:gd name="connsiteY3" fmla="*/ 45712 h 46524"/>
                <a:gd name="connsiteX4" fmla="*/ 29186 w 32109"/>
                <a:gd name="connsiteY4" fmla="*/ 44474 h 46524"/>
                <a:gd name="connsiteX5" fmla="*/ 31282 w 32109"/>
                <a:gd name="connsiteY5" fmla="*/ 42569 h 46524"/>
                <a:gd name="connsiteX6" fmla="*/ 32044 w 32109"/>
                <a:gd name="connsiteY6" fmla="*/ 37806 h 46524"/>
                <a:gd name="connsiteX7" fmla="*/ 28424 w 32109"/>
                <a:gd name="connsiteY7" fmla="*/ 24471 h 46524"/>
                <a:gd name="connsiteX8" fmla="*/ 21471 w 32109"/>
                <a:gd name="connsiteY8" fmla="*/ 13899 h 46524"/>
                <a:gd name="connsiteX9" fmla="*/ 11946 w 32109"/>
                <a:gd name="connsiteY9" fmla="*/ 2850 h 46524"/>
                <a:gd name="connsiteX10" fmla="*/ 2421 w 32109"/>
                <a:gd name="connsiteY10" fmla="*/ 469 h 46524"/>
                <a:gd name="connsiteX11" fmla="*/ 40 w 32109"/>
                <a:gd name="connsiteY11" fmla="*/ 6469 h 46524"/>
                <a:gd name="connsiteX12" fmla="*/ 4326 w 32109"/>
                <a:gd name="connsiteY12" fmla="*/ 24948 h 4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09" h="46524">
                  <a:moveTo>
                    <a:pt x="4326" y="24948"/>
                  </a:moveTo>
                  <a:lnTo>
                    <a:pt x="7850" y="31996"/>
                  </a:lnTo>
                  <a:cubicBezTo>
                    <a:pt x="8727" y="33939"/>
                    <a:pt x="9746" y="35816"/>
                    <a:pt x="10898" y="37616"/>
                  </a:cubicBezTo>
                  <a:cubicBezTo>
                    <a:pt x="13118" y="41274"/>
                    <a:pt x="16461" y="44112"/>
                    <a:pt x="20423" y="45712"/>
                  </a:cubicBezTo>
                  <a:cubicBezTo>
                    <a:pt x="23386" y="46550"/>
                    <a:pt x="26567" y="46102"/>
                    <a:pt x="29186" y="44474"/>
                  </a:cubicBezTo>
                  <a:cubicBezTo>
                    <a:pt x="30072" y="44083"/>
                    <a:pt x="30805" y="43416"/>
                    <a:pt x="31282" y="42569"/>
                  </a:cubicBezTo>
                  <a:cubicBezTo>
                    <a:pt x="31910" y="41064"/>
                    <a:pt x="32177" y="39435"/>
                    <a:pt x="32044" y="37806"/>
                  </a:cubicBezTo>
                  <a:cubicBezTo>
                    <a:pt x="31710" y="33168"/>
                    <a:pt x="30482" y="28644"/>
                    <a:pt x="28424" y="24471"/>
                  </a:cubicBezTo>
                  <a:cubicBezTo>
                    <a:pt x="26424" y="20747"/>
                    <a:pt x="24090" y="17213"/>
                    <a:pt x="21471" y="13899"/>
                  </a:cubicBezTo>
                  <a:cubicBezTo>
                    <a:pt x="18737" y="9851"/>
                    <a:pt x="15546" y="6145"/>
                    <a:pt x="11946" y="2850"/>
                  </a:cubicBezTo>
                  <a:cubicBezTo>
                    <a:pt x="8422" y="-8"/>
                    <a:pt x="4612" y="-1437"/>
                    <a:pt x="2421" y="469"/>
                  </a:cubicBezTo>
                  <a:cubicBezTo>
                    <a:pt x="906" y="2107"/>
                    <a:pt x="59" y="4240"/>
                    <a:pt x="40" y="6469"/>
                  </a:cubicBezTo>
                  <a:cubicBezTo>
                    <a:pt x="-389" y="12918"/>
                    <a:pt x="1106" y="19347"/>
                    <a:pt x="4326" y="2494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4" name="Freeform: Shape 1123">
              <a:extLst>
                <a:ext uri="{FF2B5EF4-FFF2-40B4-BE49-F238E27FC236}">
                  <a16:creationId xmlns:a16="http://schemas.microsoft.com/office/drawing/2014/main" xmlns="" id="{37F81E03-A8FC-C155-52CC-21E7C3F291DE}"/>
                </a:ext>
              </a:extLst>
            </p:cNvPr>
            <p:cNvSpPr/>
            <p:nvPr/>
          </p:nvSpPr>
          <p:spPr>
            <a:xfrm>
              <a:off x="6427813" y="4552805"/>
              <a:ext cx="32450" cy="50723"/>
            </a:xfrm>
            <a:custGeom>
              <a:avLst/>
              <a:gdLst>
                <a:gd name="connsiteX0" fmla="*/ 4482 w 32450"/>
                <a:gd name="connsiteY0" fmla="*/ 29369 h 50723"/>
                <a:gd name="connsiteX1" fmla="*/ 13340 w 32450"/>
                <a:gd name="connsiteY1" fmla="*/ 44132 h 50723"/>
                <a:gd name="connsiteX2" fmla="*/ 25913 w 32450"/>
                <a:gd name="connsiteY2" fmla="*/ 50324 h 50723"/>
                <a:gd name="connsiteX3" fmla="*/ 32390 w 32450"/>
                <a:gd name="connsiteY3" fmla="*/ 40799 h 50723"/>
                <a:gd name="connsiteX4" fmla="*/ 28389 w 32450"/>
                <a:gd name="connsiteY4" fmla="*/ 23558 h 50723"/>
                <a:gd name="connsiteX5" fmla="*/ 24103 w 32450"/>
                <a:gd name="connsiteY5" fmla="*/ 16319 h 50723"/>
                <a:gd name="connsiteX6" fmla="*/ 19055 w 32450"/>
                <a:gd name="connsiteY6" fmla="*/ 8413 h 50723"/>
                <a:gd name="connsiteX7" fmla="*/ 16483 w 32450"/>
                <a:gd name="connsiteY7" fmla="*/ 4603 h 50723"/>
                <a:gd name="connsiteX8" fmla="*/ 10197 w 32450"/>
                <a:gd name="connsiteY8" fmla="*/ 317 h 50723"/>
                <a:gd name="connsiteX9" fmla="*/ 5529 w 32450"/>
                <a:gd name="connsiteY9" fmla="*/ -254 h 50723"/>
                <a:gd name="connsiteX10" fmla="*/ 3339 w 32450"/>
                <a:gd name="connsiteY10" fmla="*/ 1746 h 50723"/>
                <a:gd name="connsiteX11" fmla="*/ 5 w 32450"/>
                <a:gd name="connsiteY11" fmla="*/ 14890 h 50723"/>
                <a:gd name="connsiteX12" fmla="*/ 4482 w 32450"/>
                <a:gd name="connsiteY12" fmla="*/ 29369 h 5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450" h="50723">
                  <a:moveTo>
                    <a:pt x="4482" y="29369"/>
                  </a:moveTo>
                  <a:cubicBezTo>
                    <a:pt x="6672" y="34712"/>
                    <a:pt x="9663" y="39684"/>
                    <a:pt x="13340" y="44132"/>
                  </a:cubicBezTo>
                  <a:cubicBezTo>
                    <a:pt x="16321" y="48066"/>
                    <a:pt x="20979" y="50362"/>
                    <a:pt x="25913" y="50324"/>
                  </a:cubicBezTo>
                  <a:cubicBezTo>
                    <a:pt x="29961" y="48962"/>
                    <a:pt x="32609" y="45066"/>
                    <a:pt x="32390" y="40799"/>
                  </a:cubicBezTo>
                  <a:cubicBezTo>
                    <a:pt x="32638" y="34798"/>
                    <a:pt x="31257" y="28835"/>
                    <a:pt x="28389" y="23558"/>
                  </a:cubicBezTo>
                  <a:cubicBezTo>
                    <a:pt x="27056" y="21082"/>
                    <a:pt x="25627" y="18701"/>
                    <a:pt x="24103" y="16319"/>
                  </a:cubicBezTo>
                  <a:lnTo>
                    <a:pt x="19055" y="8413"/>
                  </a:lnTo>
                  <a:cubicBezTo>
                    <a:pt x="18312" y="7071"/>
                    <a:pt x="17445" y="5794"/>
                    <a:pt x="16483" y="4603"/>
                  </a:cubicBezTo>
                  <a:cubicBezTo>
                    <a:pt x="14769" y="2689"/>
                    <a:pt x="12607" y="1213"/>
                    <a:pt x="10197" y="317"/>
                  </a:cubicBezTo>
                  <a:cubicBezTo>
                    <a:pt x="8739" y="-369"/>
                    <a:pt x="7111" y="-569"/>
                    <a:pt x="5529" y="-254"/>
                  </a:cubicBezTo>
                  <a:cubicBezTo>
                    <a:pt x="4644" y="222"/>
                    <a:pt x="3901" y="908"/>
                    <a:pt x="3339" y="1746"/>
                  </a:cubicBezTo>
                  <a:cubicBezTo>
                    <a:pt x="910" y="5680"/>
                    <a:pt x="-262" y="10271"/>
                    <a:pt x="5" y="14890"/>
                  </a:cubicBezTo>
                  <a:cubicBezTo>
                    <a:pt x="633" y="19939"/>
                    <a:pt x="2148" y="24844"/>
                    <a:pt x="4482" y="29369"/>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5" name="Freeform: Shape 1124">
              <a:extLst>
                <a:ext uri="{FF2B5EF4-FFF2-40B4-BE49-F238E27FC236}">
                  <a16:creationId xmlns:a16="http://schemas.microsoft.com/office/drawing/2014/main" xmlns="" id="{977CC9DE-8811-8450-BA4A-1C986CE66977}"/>
                </a:ext>
              </a:extLst>
            </p:cNvPr>
            <p:cNvSpPr/>
            <p:nvPr/>
          </p:nvSpPr>
          <p:spPr>
            <a:xfrm>
              <a:off x="6494228" y="4515821"/>
              <a:ext cx="30606" cy="46910"/>
            </a:xfrm>
            <a:custGeom>
              <a:avLst/>
              <a:gdLst>
                <a:gd name="connsiteX0" fmla="*/ 6456 w 30606"/>
                <a:gd name="connsiteY0" fmla="*/ 35396 h 46910"/>
                <a:gd name="connsiteX1" fmla="*/ 8456 w 30606"/>
                <a:gd name="connsiteY1" fmla="*/ 38825 h 46910"/>
                <a:gd name="connsiteX2" fmla="*/ 11504 w 30606"/>
                <a:gd name="connsiteY2" fmla="*/ 42064 h 46910"/>
                <a:gd name="connsiteX3" fmla="*/ 16648 w 30606"/>
                <a:gd name="connsiteY3" fmla="*/ 45969 h 46910"/>
                <a:gd name="connsiteX4" fmla="*/ 21791 w 30606"/>
                <a:gd name="connsiteY4" fmla="*/ 45969 h 46910"/>
                <a:gd name="connsiteX5" fmla="*/ 27983 w 30606"/>
                <a:gd name="connsiteY5" fmla="*/ 41587 h 46910"/>
                <a:gd name="connsiteX6" fmla="*/ 29697 w 30606"/>
                <a:gd name="connsiteY6" fmla="*/ 37111 h 46910"/>
                <a:gd name="connsiteX7" fmla="*/ 30364 w 30606"/>
                <a:gd name="connsiteY7" fmla="*/ 27586 h 46910"/>
                <a:gd name="connsiteX8" fmla="*/ 24744 w 30606"/>
                <a:gd name="connsiteY8" fmla="*/ 13012 h 46910"/>
                <a:gd name="connsiteX9" fmla="*/ 14457 w 30606"/>
                <a:gd name="connsiteY9" fmla="*/ 2440 h 46910"/>
                <a:gd name="connsiteX10" fmla="*/ 11409 w 30606"/>
                <a:gd name="connsiteY10" fmla="*/ 439 h 46910"/>
                <a:gd name="connsiteX11" fmla="*/ 3789 w 30606"/>
                <a:gd name="connsiteY11" fmla="*/ 1487 h 46910"/>
                <a:gd name="connsiteX12" fmla="*/ -21 w 30606"/>
                <a:gd name="connsiteY12" fmla="*/ 11584 h 46910"/>
                <a:gd name="connsiteX13" fmla="*/ 2837 w 30606"/>
                <a:gd name="connsiteY13" fmla="*/ 26538 h 46910"/>
                <a:gd name="connsiteX14" fmla="*/ 6456 w 30606"/>
                <a:gd name="connsiteY14" fmla="*/ 35396 h 46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606" h="46910">
                  <a:moveTo>
                    <a:pt x="6456" y="35396"/>
                  </a:moveTo>
                  <a:cubicBezTo>
                    <a:pt x="7028" y="36587"/>
                    <a:pt x="7694" y="37739"/>
                    <a:pt x="8456" y="38825"/>
                  </a:cubicBezTo>
                  <a:cubicBezTo>
                    <a:pt x="9399" y="39968"/>
                    <a:pt x="10418" y="41054"/>
                    <a:pt x="11504" y="42064"/>
                  </a:cubicBezTo>
                  <a:cubicBezTo>
                    <a:pt x="13028" y="43597"/>
                    <a:pt x="14762" y="44911"/>
                    <a:pt x="16648" y="45969"/>
                  </a:cubicBezTo>
                  <a:cubicBezTo>
                    <a:pt x="18286" y="46693"/>
                    <a:pt x="20153" y="46693"/>
                    <a:pt x="21791" y="45969"/>
                  </a:cubicBezTo>
                  <a:cubicBezTo>
                    <a:pt x="24287" y="45245"/>
                    <a:pt x="26468" y="43702"/>
                    <a:pt x="27983" y="41587"/>
                  </a:cubicBezTo>
                  <a:cubicBezTo>
                    <a:pt x="28726" y="40168"/>
                    <a:pt x="29297" y="38663"/>
                    <a:pt x="29697" y="37111"/>
                  </a:cubicBezTo>
                  <a:cubicBezTo>
                    <a:pt x="30564" y="34015"/>
                    <a:pt x="30792" y="30777"/>
                    <a:pt x="30364" y="27586"/>
                  </a:cubicBezTo>
                  <a:cubicBezTo>
                    <a:pt x="29440" y="22413"/>
                    <a:pt x="27526" y="17470"/>
                    <a:pt x="24744" y="13012"/>
                  </a:cubicBezTo>
                  <a:cubicBezTo>
                    <a:pt x="22296" y="8650"/>
                    <a:pt x="18753" y="5002"/>
                    <a:pt x="14457" y="2440"/>
                  </a:cubicBezTo>
                  <a:cubicBezTo>
                    <a:pt x="13495" y="1697"/>
                    <a:pt x="12476" y="1030"/>
                    <a:pt x="11409" y="439"/>
                  </a:cubicBezTo>
                  <a:cubicBezTo>
                    <a:pt x="8923" y="-989"/>
                    <a:pt x="5799" y="-561"/>
                    <a:pt x="3789" y="1487"/>
                  </a:cubicBezTo>
                  <a:cubicBezTo>
                    <a:pt x="1198" y="4192"/>
                    <a:pt x="-173" y="7840"/>
                    <a:pt x="-21" y="11584"/>
                  </a:cubicBezTo>
                  <a:cubicBezTo>
                    <a:pt x="160" y="16689"/>
                    <a:pt x="1122" y="21728"/>
                    <a:pt x="2837" y="26538"/>
                  </a:cubicBezTo>
                  <a:cubicBezTo>
                    <a:pt x="3827" y="29576"/>
                    <a:pt x="5037" y="32539"/>
                    <a:pt x="6456" y="3539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6" name="Freeform: Shape 1125">
              <a:extLst>
                <a:ext uri="{FF2B5EF4-FFF2-40B4-BE49-F238E27FC236}">
                  <a16:creationId xmlns:a16="http://schemas.microsoft.com/office/drawing/2014/main" xmlns="" id="{35B4CE23-4E8C-70F2-022C-05633F5DD740}"/>
                </a:ext>
              </a:extLst>
            </p:cNvPr>
            <p:cNvSpPr/>
            <p:nvPr/>
          </p:nvSpPr>
          <p:spPr>
            <a:xfrm>
              <a:off x="6550076" y="4478999"/>
              <a:ext cx="36053" cy="49430"/>
            </a:xfrm>
            <a:custGeom>
              <a:avLst/>
              <a:gdLst>
                <a:gd name="connsiteX0" fmla="*/ 2710 w 36053"/>
                <a:gd name="connsiteY0" fmla="*/ 23354 h 49430"/>
                <a:gd name="connsiteX1" fmla="*/ 9473 w 36053"/>
                <a:gd name="connsiteY1" fmla="*/ 34499 h 49430"/>
                <a:gd name="connsiteX2" fmla="*/ 17188 w 36053"/>
                <a:gd name="connsiteY2" fmla="*/ 44024 h 49430"/>
                <a:gd name="connsiteX3" fmla="*/ 24617 w 36053"/>
                <a:gd name="connsiteY3" fmla="*/ 48215 h 49430"/>
                <a:gd name="connsiteX4" fmla="*/ 26618 w 36053"/>
                <a:gd name="connsiteY4" fmla="*/ 48881 h 49430"/>
                <a:gd name="connsiteX5" fmla="*/ 28904 w 36053"/>
                <a:gd name="connsiteY5" fmla="*/ 48881 h 49430"/>
                <a:gd name="connsiteX6" fmla="*/ 32809 w 36053"/>
                <a:gd name="connsiteY6" fmla="*/ 46786 h 49430"/>
                <a:gd name="connsiteX7" fmla="*/ 34428 w 36053"/>
                <a:gd name="connsiteY7" fmla="*/ 44881 h 49430"/>
                <a:gd name="connsiteX8" fmla="*/ 35286 w 36053"/>
                <a:gd name="connsiteY8" fmla="*/ 33260 h 49430"/>
                <a:gd name="connsiteX9" fmla="*/ 28904 w 36053"/>
                <a:gd name="connsiteY9" fmla="*/ 19354 h 49430"/>
                <a:gd name="connsiteX10" fmla="*/ 24141 w 36053"/>
                <a:gd name="connsiteY10" fmla="*/ 12877 h 49430"/>
                <a:gd name="connsiteX11" fmla="*/ 18236 w 36053"/>
                <a:gd name="connsiteY11" fmla="*/ 5257 h 49430"/>
                <a:gd name="connsiteX12" fmla="*/ 16236 w 36053"/>
                <a:gd name="connsiteY12" fmla="*/ 2875 h 49430"/>
                <a:gd name="connsiteX13" fmla="*/ 13854 w 36053"/>
                <a:gd name="connsiteY13" fmla="*/ 1447 h 49430"/>
                <a:gd name="connsiteX14" fmla="*/ 7092 w 36053"/>
                <a:gd name="connsiteY14" fmla="*/ -363 h 49430"/>
                <a:gd name="connsiteX15" fmla="*/ 3663 w 36053"/>
                <a:gd name="connsiteY15" fmla="*/ 304 h 49430"/>
                <a:gd name="connsiteX16" fmla="*/ 615 w 36053"/>
                <a:gd name="connsiteY16" fmla="*/ 5447 h 49430"/>
                <a:gd name="connsiteX17" fmla="*/ 2710 w 36053"/>
                <a:gd name="connsiteY17" fmla="*/ 23354 h 4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053" h="49430">
                  <a:moveTo>
                    <a:pt x="2710" y="23354"/>
                  </a:moveTo>
                  <a:cubicBezTo>
                    <a:pt x="4691" y="27231"/>
                    <a:pt x="6949" y="30955"/>
                    <a:pt x="9473" y="34499"/>
                  </a:cubicBezTo>
                  <a:cubicBezTo>
                    <a:pt x="11654" y="37975"/>
                    <a:pt x="14245" y="41166"/>
                    <a:pt x="17188" y="44024"/>
                  </a:cubicBezTo>
                  <a:cubicBezTo>
                    <a:pt x="19398" y="45843"/>
                    <a:pt x="21912" y="47262"/>
                    <a:pt x="24617" y="48215"/>
                  </a:cubicBezTo>
                  <a:cubicBezTo>
                    <a:pt x="25256" y="48519"/>
                    <a:pt x="25923" y="48748"/>
                    <a:pt x="26618" y="48881"/>
                  </a:cubicBezTo>
                  <a:cubicBezTo>
                    <a:pt x="27370" y="49081"/>
                    <a:pt x="28151" y="49081"/>
                    <a:pt x="28904" y="48881"/>
                  </a:cubicBezTo>
                  <a:cubicBezTo>
                    <a:pt x="30342" y="48472"/>
                    <a:pt x="31675" y="47758"/>
                    <a:pt x="32809" y="46786"/>
                  </a:cubicBezTo>
                  <a:cubicBezTo>
                    <a:pt x="33419" y="46214"/>
                    <a:pt x="33962" y="45576"/>
                    <a:pt x="34428" y="44881"/>
                  </a:cubicBezTo>
                  <a:cubicBezTo>
                    <a:pt x="36200" y="41262"/>
                    <a:pt x="36505" y="37099"/>
                    <a:pt x="35286" y="33260"/>
                  </a:cubicBezTo>
                  <a:cubicBezTo>
                    <a:pt x="34019" y="28279"/>
                    <a:pt x="31857" y="23564"/>
                    <a:pt x="28904" y="19354"/>
                  </a:cubicBezTo>
                  <a:cubicBezTo>
                    <a:pt x="27380" y="17068"/>
                    <a:pt x="25761" y="14972"/>
                    <a:pt x="24141" y="12877"/>
                  </a:cubicBezTo>
                  <a:lnTo>
                    <a:pt x="18236" y="5257"/>
                  </a:lnTo>
                  <a:cubicBezTo>
                    <a:pt x="17645" y="4400"/>
                    <a:pt x="16978" y="3609"/>
                    <a:pt x="16236" y="2875"/>
                  </a:cubicBezTo>
                  <a:cubicBezTo>
                    <a:pt x="15512" y="2295"/>
                    <a:pt x="14712" y="1819"/>
                    <a:pt x="13854" y="1447"/>
                  </a:cubicBezTo>
                  <a:cubicBezTo>
                    <a:pt x="11749" y="399"/>
                    <a:pt x="9444" y="-220"/>
                    <a:pt x="7092" y="-363"/>
                  </a:cubicBezTo>
                  <a:cubicBezTo>
                    <a:pt x="5910" y="-496"/>
                    <a:pt x="4710" y="-258"/>
                    <a:pt x="3663" y="304"/>
                  </a:cubicBezTo>
                  <a:cubicBezTo>
                    <a:pt x="1919" y="1476"/>
                    <a:pt x="805" y="3361"/>
                    <a:pt x="615" y="5447"/>
                  </a:cubicBezTo>
                  <a:cubicBezTo>
                    <a:pt x="-719" y="11486"/>
                    <a:pt x="24" y="17792"/>
                    <a:pt x="2710" y="2335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7" name="Freeform: Shape 1126">
              <a:extLst>
                <a:ext uri="{FF2B5EF4-FFF2-40B4-BE49-F238E27FC236}">
                  <a16:creationId xmlns:a16="http://schemas.microsoft.com/office/drawing/2014/main" xmlns="" id="{A7EEF3B7-5EB4-82D2-0A0E-AAA3B66C8EC5}"/>
                </a:ext>
              </a:extLst>
            </p:cNvPr>
            <p:cNvSpPr/>
            <p:nvPr/>
          </p:nvSpPr>
          <p:spPr>
            <a:xfrm>
              <a:off x="6604746" y="4455018"/>
              <a:ext cx="40845" cy="42455"/>
            </a:xfrm>
            <a:custGeom>
              <a:avLst/>
              <a:gdLst>
                <a:gd name="connsiteX0" fmla="*/ 5857 w 40845"/>
                <a:gd name="connsiteY0" fmla="*/ 24761 h 42455"/>
                <a:gd name="connsiteX1" fmla="*/ 7857 w 40845"/>
                <a:gd name="connsiteY1" fmla="*/ 27142 h 42455"/>
                <a:gd name="connsiteX2" fmla="*/ 11095 w 40845"/>
                <a:gd name="connsiteY2" fmla="*/ 30667 h 42455"/>
                <a:gd name="connsiteX3" fmla="*/ 27764 w 40845"/>
                <a:gd name="connsiteY3" fmla="*/ 41335 h 42455"/>
                <a:gd name="connsiteX4" fmla="*/ 36146 w 40845"/>
                <a:gd name="connsiteY4" fmla="*/ 41335 h 42455"/>
                <a:gd name="connsiteX5" fmla="*/ 39480 w 40845"/>
                <a:gd name="connsiteY5" fmla="*/ 38287 h 42455"/>
                <a:gd name="connsiteX6" fmla="*/ 40813 w 40845"/>
                <a:gd name="connsiteY6" fmla="*/ 33905 h 42455"/>
                <a:gd name="connsiteX7" fmla="*/ 40147 w 40845"/>
                <a:gd name="connsiteY7" fmla="*/ 30285 h 42455"/>
                <a:gd name="connsiteX8" fmla="*/ 33669 w 40845"/>
                <a:gd name="connsiteY8" fmla="*/ 18379 h 42455"/>
                <a:gd name="connsiteX9" fmla="*/ 24144 w 40845"/>
                <a:gd name="connsiteY9" fmla="*/ 7997 h 42455"/>
                <a:gd name="connsiteX10" fmla="*/ 12429 w 40845"/>
                <a:gd name="connsiteY10" fmla="*/ 187 h 42455"/>
                <a:gd name="connsiteX11" fmla="*/ 6142 w 40845"/>
                <a:gd name="connsiteY11" fmla="*/ 187 h 42455"/>
                <a:gd name="connsiteX12" fmla="*/ 1761 w 40845"/>
                <a:gd name="connsiteY12" fmla="*/ 3425 h 42455"/>
                <a:gd name="connsiteX13" fmla="*/ 46 w 40845"/>
                <a:gd name="connsiteY13" fmla="*/ 5901 h 42455"/>
                <a:gd name="connsiteX14" fmla="*/ 46 w 40845"/>
                <a:gd name="connsiteY14" fmla="*/ 8473 h 42455"/>
                <a:gd name="connsiteX15" fmla="*/ 5857 w 40845"/>
                <a:gd name="connsiteY15" fmla="*/ 24761 h 42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845" h="42455">
                  <a:moveTo>
                    <a:pt x="5857" y="24761"/>
                  </a:moveTo>
                  <a:lnTo>
                    <a:pt x="7857" y="27142"/>
                  </a:lnTo>
                  <a:lnTo>
                    <a:pt x="11095" y="30667"/>
                  </a:lnTo>
                  <a:cubicBezTo>
                    <a:pt x="15696" y="35534"/>
                    <a:pt x="21421" y="39192"/>
                    <a:pt x="27764" y="41335"/>
                  </a:cubicBezTo>
                  <a:cubicBezTo>
                    <a:pt x="30479" y="42297"/>
                    <a:pt x="33431" y="42297"/>
                    <a:pt x="36146" y="41335"/>
                  </a:cubicBezTo>
                  <a:cubicBezTo>
                    <a:pt x="37508" y="40639"/>
                    <a:pt x="38661" y="39582"/>
                    <a:pt x="39480" y="38287"/>
                  </a:cubicBezTo>
                  <a:cubicBezTo>
                    <a:pt x="40327" y="36981"/>
                    <a:pt x="40794" y="35467"/>
                    <a:pt x="40813" y="33905"/>
                  </a:cubicBezTo>
                  <a:cubicBezTo>
                    <a:pt x="40766" y="32676"/>
                    <a:pt x="40547" y="31457"/>
                    <a:pt x="40147" y="30285"/>
                  </a:cubicBezTo>
                  <a:cubicBezTo>
                    <a:pt x="38651" y="25990"/>
                    <a:pt x="36460" y="21970"/>
                    <a:pt x="33669" y="18379"/>
                  </a:cubicBezTo>
                  <a:cubicBezTo>
                    <a:pt x="30793" y="14655"/>
                    <a:pt x="27602" y="11188"/>
                    <a:pt x="24144" y="7997"/>
                  </a:cubicBezTo>
                  <a:cubicBezTo>
                    <a:pt x="20763" y="4692"/>
                    <a:pt x="16782" y="2035"/>
                    <a:pt x="12429" y="187"/>
                  </a:cubicBezTo>
                  <a:cubicBezTo>
                    <a:pt x="10410" y="-594"/>
                    <a:pt x="8162" y="-594"/>
                    <a:pt x="6142" y="187"/>
                  </a:cubicBezTo>
                  <a:cubicBezTo>
                    <a:pt x="4494" y="977"/>
                    <a:pt x="3009" y="2082"/>
                    <a:pt x="1761" y="3425"/>
                  </a:cubicBezTo>
                  <a:cubicBezTo>
                    <a:pt x="980" y="4082"/>
                    <a:pt x="389" y="4940"/>
                    <a:pt x="46" y="5901"/>
                  </a:cubicBezTo>
                  <a:cubicBezTo>
                    <a:pt x="-58" y="6759"/>
                    <a:pt x="-58" y="7616"/>
                    <a:pt x="46" y="8473"/>
                  </a:cubicBezTo>
                  <a:cubicBezTo>
                    <a:pt x="256" y="14369"/>
                    <a:pt x="2285" y="20065"/>
                    <a:pt x="5857" y="24761"/>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28" name="Freeform: Shape 1127">
              <a:extLst>
                <a:ext uri="{FF2B5EF4-FFF2-40B4-BE49-F238E27FC236}">
                  <a16:creationId xmlns:a16="http://schemas.microsoft.com/office/drawing/2014/main" xmlns="" id="{28F445E7-B1B9-4146-EEFF-8434CC35CD7A}"/>
                </a:ext>
              </a:extLst>
            </p:cNvPr>
            <p:cNvSpPr/>
            <p:nvPr/>
          </p:nvSpPr>
          <p:spPr>
            <a:xfrm>
              <a:off x="5834873" y="4819645"/>
              <a:ext cx="8639" cy="13625"/>
            </a:xfrm>
            <a:custGeom>
              <a:avLst/>
              <a:gdLst>
                <a:gd name="connsiteX0" fmla="*/ 2490 w 8639"/>
                <a:gd name="connsiteY0" fmla="*/ 8845 h 13625"/>
                <a:gd name="connsiteX1" fmla="*/ 3062 w 8639"/>
                <a:gd name="connsiteY1" fmla="*/ 10369 h 13625"/>
                <a:gd name="connsiteX2" fmla="*/ 3062 w 8639"/>
                <a:gd name="connsiteY2" fmla="*/ 11988 h 13625"/>
                <a:gd name="connsiteX3" fmla="*/ 3062 w 8639"/>
                <a:gd name="connsiteY3" fmla="*/ 12655 h 13625"/>
                <a:gd name="connsiteX4" fmla="*/ 3824 w 8639"/>
                <a:gd name="connsiteY4" fmla="*/ 13227 h 13625"/>
                <a:gd name="connsiteX5" fmla="*/ 6491 w 8639"/>
                <a:gd name="connsiteY5" fmla="*/ 13227 h 13625"/>
                <a:gd name="connsiteX6" fmla="*/ 7443 w 8639"/>
                <a:gd name="connsiteY6" fmla="*/ 13227 h 13625"/>
                <a:gd name="connsiteX7" fmla="*/ 8396 w 8639"/>
                <a:gd name="connsiteY7" fmla="*/ 12560 h 13625"/>
                <a:gd name="connsiteX8" fmla="*/ 8396 w 8639"/>
                <a:gd name="connsiteY8" fmla="*/ 11893 h 13625"/>
                <a:gd name="connsiteX9" fmla="*/ 8396 w 8639"/>
                <a:gd name="connsiteY9" fmla="*/ 11322 h 13625"/>
                <a:gd name="connsiteX10" fmla="*/ 8396 w 8639"/>
                <a:gd name="connsiteY10" fmla="*/ 9321 h 13625"/>
                <a:gd name="connsiteX11" fmla="*/ 8396 w 8639"/>
                <a:gd name="connsiteY11" fmla="*/ 8559 h 13625"/>
                <a:gd name="connsiteX12" fmla="*/ 7824 w 8639"/>
                <a:gd name="connsiteY12" fmla="*/ 6273 h 13625"/>
                <a:gd name="connsiteX13" fmla="*/ 6491 w 8639"/>
                <a:gd name="connsiteY13" fmla="*/ 2654 h 13625"/>
                <a:gd name="connsiteX14" fmla="*/ 4776 w 8639"/>
                <a:gd name="connsiteY14" fmla="*/ 463 h 13625"/>
                <a:gd name="connsiteX15" fmla="*/ 3157 w 8639"/>
                <a:gd name="connsiteY15" fmla="*/ 463 h 13625"/>
                <a:gd name="connsiteX16" fmla="*/ 3157 w 8639"/>
                <a:gd name="connsiteY16" fmla="*/ 463 h 13625"/>
                <a:gd name="connsiteX17" fmla="*/ 3157 w 8639"/>
                <a:gd name="connsiteY17" fmla="*/ 463 h 13625"/>
                <a:gd name="connsiteX18" fmla="*/ 1538 w 8639"/>
                <a:gd name="connsiteY18" fmla="*/ -299 h 13625"/>
                <a:gd name="connsiteX19" fmla="*/ 680 w 8639"/>
                <a:gd name="connsiteY19" fmla="*/ -299 h 13625"/>
                <a:gd name="connsiteX20" fmla="*/ 14 w 8639"/>
                <a:gd name="connsiteY20" fmla="*/ 4083 h 13625"/>
                <a:gd name="connsiteX21" fmla="*/ 966 w 8639"/>
                <a:gd name="connsiteY21" fmla="*/ 6845 h 13625"/>
                <a:gd name="connsiteX22" fmla="*/ 1823 w 8639"/>
                <a:gd name="connsiteY22" fmla="*/ 6845 h 1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9" h="13625">
                  <a:moveTo>
                    <a:pt x="2490" y="8845"/>
                  </a:moveTo>
                  <a:cubicBezTo>
                    <a:pt x="2795" y="9302"/>
                    <a:pt x="2985" y="9826"/>
                    <a:pt x="3062" y="10369"/>
                  </a:cubicBezTo>
                  <a:lnTo>
                    <a:pt x="3062" y="11988"/>
                  </a:lnTo>
                  <a:cubicBezTo>
                    <a:pt x="3023" y="12208"/>
                    <a:pt x="3023" y="12436"/>
                    <a:pt x="3062" y="12655"/>
                  </a:cubicBezTo>
                  <a:cubicBezTo>
                    <a:pt x="3224" y="12951"/>
                    <a:pt x="3500" y="13160"/>
                    <a:pt x="3824" y="13227"/>
                  </a:cubicBezTo>
                  <a:cubicBezTo>
                    <a:pt x="4776" y="13227"/>
                    <a:pt x="5538" y="13227"/>
                    <a:pt x="6491" y="13227"/>
                  </a:cubicBezTo>
                  <a:lnTo>
                    <a:pt x="7443" y="13227"/>
                  </a:lnTo>
                  <a:cubicBezTo>
                    <a:pt x="7443" y="13227"/>
                    <a:pt x="8110" y="13227"/>
                    <a:pt x="8396" y="12560"/>
                  </a:cubicBezTo>
                  <a:cubicBezTo>
                    <a:pt x="8453" y="12341"/>
                    <a:pt x="8453" y="12112"/>
                    <a:pt x="8396" y="11893"/>
                  </a:cubicBezTo>
                  <a:lnTo>
                    <a:pt x="8396" y="11322"/>
                  </a:lnTo>
                  <a:cubicBezTo>
                    <a:pt x="8396" y="10464"/>
                    <a:pt x="8872" y="10083"/>
                    <a:pt x="8396" y="9321"/>
                  </a:cubicBezTo>
                  <a:lnTo>
                    <a:pt x="8396" y="8559"/>
                  </a:lnTo>
                  <a:cubicBezTo>
                    <a:pt x="8157" y="7807"/>
                    <a:pt x="7967" y="7045"/>
                    <a:pt x="7824" y="6273"/>
                  </a:cubicBezTo>
                  <a:cubicBezTo>
                    <a:pt x="7557" y="5006"/>
                    <a:pt x="7110" y="3787"/>
                    <a:pt x="6491" y="2654"/>
                  </a:cubicBezTo>
                  <a:cubicBezTo>
                    <a:pt x="6100" y="1797"/>
                    <a:pt x="5509" y="1044"/>
                    <a:pt x="4776" y="463"/>
                  </a:cubicBezTo>
                  <a:cubicBezTo>
                    <a:pt x="4109" y="463"/>
                    <a:pt x="3442" y="463"/>
                    <a:pt x="3157" y="463"/>
                  </a:cubicBezTo>
                  <a:cubicBezTo>
                    <a:pt x="2871" y="463"/>
                    <a:pt x="3157" y="463"/>
                    <a:pt x="3157" y="463"/>
                  </a:cubicBezTo>
                  <a:lnTo>
                    <a:pt x="3157" y="463"/>
                  </a:lnTo>
                  <a:cubicBezTo>
                    <a:pt x="2719" y="35"/>
                    <a:pt x="2147" y="-232"/>
                    <a:pt x="1538" y="-299"/>
                  </a:cubicBezTo>
                  <a:cubicBezTo>
                    <a:pt x="1271" y="-432"/>
                    <a:pt x="947" y="-432"/>
                    <a:pt x="680" y="-299"/>
                  </a:cubicBezTo>
                  <a:cubicBezTo>
                    <a:pt x="90" y="1082"/>
                    <a:pt x="-139" y="2587"/>
                    <a:pt x="14" y="4083"/>
                  </a:cubicBezTo>
                  <a:cubicBezTo>
                    <a:pt x="4" y="5082"/>
                    <a:pt x="337" y="6064"/>
                    <a:pt x="966" y="6845"/>
                  </a:cubicBezTo>
                  <a:lnTo>
                    <a:pt x="1823" y="6845"/>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29" name="Freeform: Shape 1128">
              <a:extLst>
                <a:ext uri="{FF2B5EF4-FFF2-40B4-BE49-F238E27FC236}">
                  <a16:creationId xmlns:a16="http://schemas.microsoft.com/office/drawing/2014/main" xmlns="" id="{477537DD-7143-C6D5-9AE7-AE4D52B0BE5B}"/>
                </a:ext>
              </a:extLst>
            </p:cNvPr>
            <p:cNvSpPr/>
            <p:nvPr/>
          </p:nvSpPr>
          <p:spPr>
            <a:xfrm>
              <a:off x="5904807" y="4800692"/>
              <a:ext cx="9021" cy="13433"/>
            </a:xfrm>
            <a:custGeom>
              <a:avLst/>
              <a:gdLst>
                <a:gd name="connsiteX0" fmla="*/ 2945 w 9021"/>
                <a:gd name="connsiteY0" fmla="*/ 8748 h 13433"/>
                <a:gd name="connsiteX1" fmla="*/ 3612 w 9021"/>
                <a:gd name="connsiteY1" fmla="*/ 10272 h 13433"/>
                <a:gd name="connsiteX2" fmla="*/ 3612 w 9021"/>
                <a:gd name="connsiteY2" fmla="*/ 11796 h 13433"/>
                <a:gd name="connsiteX3" fmla="*/ 3612 w 9021"/>
                <a:gd name="connsiteY3" fmla="*/ 12558 h 13433"/>
                <a:gd name="connsiteX4" fmla="*/ 4374 w 9021"/>
                <a:gd name="connsiteY4" fmla="*/ 13034 h 13433"/>
                <a:gd name="connsiteX5" fmla="*/ 7041 w 9021"/>
                <a:gd name="connsiteY5" fmla="*/ 13034 h 13433"/>
                <a:gd name="connsiteX6" fmla="*/ 7994 w 9021"/>
                <a:gd name="connsiteY6" fmla="*/ 13034 h 13433"/>
                <a:gd name="connsiteX7" fmla="*/ 8946 w 9021"/>
                <a:gd name="connsiteY7" fmla="*/ 12367 h 13433"/>
                <a:gd name="connsiteX8" fmla="*/ 8946 w 9021"/>
                <a:gd name="connsiteY8" fmla="*/ 11701 h 13433"/>
                <a:gd name="connsiteX9" fmla="*/ 8946 w 9021"/>
                <a:gd name="connsiteY9" fmla="*/ 11129 h 13433"/>
                <a:gd name="connsiteX10" fmla="*/ 8946 w 9021"/>
                <a:gd name="connsiteY10" fmla="*/ 9129 h 13433"/>
                <a:gd name="connsiteX11" fmla="*/ 8946 w 9021"/>
                <a:gd name="connsiteY11" fmla="*/ 8367 h 13433"/>
                <a:gd name="connsiteX12" fmla="*/ 8375 w 9021"/>
                <a:gd name="connsiteY12" fmla="*/ 6081 h 13433"/>
                <a:gd name="connsiteX13" fmla="*/ 6946 w 9021"/>
                <a:gd name="connsiteY13" fmla="*/ 2462 h 13433"/>
                <a:gd name="connsiteX14" fmla="*/ 5231 w 9021"/>
                <a:gd name="connsiteY14" fmla="*/ 366 h 13433"/>
                <a:gd name="connsiteX15" fmla="*/ 3612 w 9021"/>
                <a:gd name="connsiteY15" fmla="*/ 366 h 13433"/>
                <a:gd name="connsiteX16" fmla="*/ 3612 w 9021"/>
                <a:gd name="connsiteY16" fmla="*/ 366 h 13433"/>
                <a:gd name="connsiteX17" fmla="*/ 3136 w 9021"/>
                <a:gd name="connsiteY17" fmla="*/ 366 h 13433"/>
                <a:gd name="connsiteX18" fmla="*/ 1421 w 9021"/>
                <a:gd name="connsiteY18" fmla="*/ -396 h 13433"/>
                <a:gd name="connsiteX19" fmla="*/ 659 w 9021"/>
                <a:gd name="connsiteY19" fmla="*/ 80 h 13433"/>
                <a:gd name="connsiteX20" fmla="*/ -7 w 9021"/>
                <a:gd name="connsiteY20" fmla="*/ 4462 h 13433"/>
                <a:gd name="connsiteX21" fmla="*/ 1040 w 9021"/>
                <a:gd name="connsiteY21" fmla="*/ 7224 h 13433"/>
                <a:gd name="connsiteX22" fmla="*/ 1898 w 9021"/>
                <a:gd name="connsiteY22" fmla="*/ 7224 h 1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1" h="13433">
                  <a:moveTo>
                    <a:pt x="2945" y="8748"/>
                  </a:moveTo>
                  <a:cubicBezTo>
                    <a:pt x="3317" y="9176"/>
                    <a:pt x="3555" y="9710"/>
                    <a:pt x="3612" y="10272"/>
                  </a:cubicBezTo>
                  <a:lnTo>
                    <a:pt x="3612" y="11796"/>
                  </a:lnTo>
                  <a:cubicBezTo>
                    <a:pt x="3574" y="12044"/>
                    <a:pt x="3574" y="12310"/>
                    <a:pt x="3612" y="12558"/>
                  </a:cubicBezTo>
                  <a:cubicBezTo>
                    <a:pt x="3774" y="12834"/>
                    <a:pt x="4060" y="13015"/>
                    <a:pt x="4374" y="13034"/>
                  </a:cubicBezTo>
                  <a:cubicBezTo>
                    <a:pt x="5327" y="13034"/>
                    <a:pt x="6088" y="13034"/>
                    <a:pt x="7041" y="13034"/>
                  </a:cubicBezTo>
                  <a:lnTo>
                    <a:pt x="7994" y="13034"/>
                  </a:lnTo>
                  <a:cubicBezTo>
                    <a:pt x="7994" y="13034"/>
                    <a:pt x="8660" y="13034"/>
                    <a:pt x="8946" y="12367"/>
                  </a:cubicBezTo>
                  <a:cubicBezTo>
                    <a:pt x="9003" y="12148"/>
                    <a:pt x="9003" y="11920"/>
                    <a:pt x="8946" y="11701"/>
                  </a:cubicBezTo>
                  <a:lnTo>
                    <a:pt x="8946" y="11129"/>
                  </a:lnTo>
                  <a:cubicBezTo>
                    <a:pt x="8946" y="10272"/>
                    <a:pt x="8946" y="9891"/>
                    <a:pt x="8946" y="9129"/>
                  </a:cubicBezTo>
                  <a:cubicBezTo>
                    <a:pt x="8984" y="8872"/>
                    <a:pt x="8984" y="8615"/>
                    <a:pt x="8946" y="8367"/>
                  </a:cubicBezTo>
                  <a:cubicBezTo>
                    <a:pt x="8708" y="7614"/>
                    <a:pt x="8517" y="6853"/>
                    <a:pt x="8375" y="6081"/>
                  </a:cubicBezTo>
                  <a:cubicBezTo>
                    <a:pt x="8060" y="4814"/>
                    <a:pt x="7574" y="3605"/>
                    <a:pt x="6946" y="2462"/>
                  </a:cubicBezTo>
                  <a:cubicBezTo>
                    <a:pt x="6555" y="1633"/>
                    <a:pt x="5965" y="909"/>
                    <a:pt x="5231" y="366"/>
                  </a:cubicBezTo>
                  <a:cubicBezTo>
                    <a:pt x="4565" y="366"/>
                    <a:pt x="3898" y="366"/>
                    <a:pt x="3612" y="366"/>
                  </a:cubicBezTo>
                  <a:cubicBezTo>
                    <a:pt x="3326" y="366"/>
                    <a:pt x="3612" y="366"/>
                    <a:pt x="3612" y="366"/>
                  </a:cubicBezTo>
                  <a:cubicBezTo>
                    <a:pt x="3612" y="366"/>
                    <a:pt x="3612" y="366"/>
                    <a:pt x="3136" y="366"/>
                  </a:cubicBezTo>
                  <a:cubicBezTo>
                    <a:pt x="2650" y="-43"/>
                    <a:pt x="2050" y="-310"/>
                    <a:pt x="1421" y="-396"/>
                  </a:cubicBezTo>
                  <a:cubicBezTo>
                    <a:pt x="1088" y="-425"/>
                    <a:pt x="783" y="-225"/>
                    <a:pt x="659" y="80"/>
                  </a:cubicBezTo>
                  <a:cubicBezTo>
                    <a:pt x="116" y="1471"/>
                    <a:pt x="-112" y="2966"/>
                    <a:pt x="-7" y="4462"/>
                  </a:cubicBezTo>
                  <a:cubicBezTo>
                    <a:pt x="78" y="5462"/>
                    <a:pt x="440" y="6414"/>
                    <a:pt x="1040" y="7224"/>
                  </a:cubicBezTo>
                  <a:lnTo>
                    <a:pt x="1898" y="7224"/>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0" name="Freeform: Shape 1129">
              <a:extLst>
                <a:ext uri="{FF2B5EF4-FFF2-40B4-BE49-F238E27FC236}">
                  <a16:creationId xmlns:a16="http://schemas.microsoft.com/office/drawing/2014/main" xmlns="" id="{4E956D17-F806-7004-7B55-B6A36674C108}"/>
                </a:ext>
              </a:extLst>
            </p:cNvPr>
            <p:cNvSpPr/>
            <p:nvPr/>
          </p:nvSpPr>
          <p:spPr>
            <a:xfrm>
              <a:off x="5968876" y="4777359"/>
              <a:ext cx="8960" cy="13429"/>
            </a:xfrm>
            <a:custGeom>
              <a:avLst/>
              <a:gdLst>
                <a:gd name="connsiteX0" fmla="*/ 2885 w 8960"/>
                <a:gd name="connsiteY0" fmla="*/ 8649 h 13429"/>
                <a:gd name="connsiteX1" fmla="*/ 3552 w 8960"/>
                <a:gd name="connsiteY1" fmla="*/ 10174 h 13429"/>
                <a:gd name="connsiteX2" fmla="*/ 3552 w 8960"/>
                <a:gd name="connsiteY2" fmla="*/ 11793 h 13429"/>
                <a:gd name="connsiteX3" fmla="*/ 3552 w 8960"/>
                <a:gd name="connsiteY3" fmla="*/ 12459 h 13429"/>
                <a:gd name="connsiteX4" fmla="*/ 4314 w 8960"/>
                <a:gd name="connsiteY4" fmla="*/ 13031 h 13429"/>
                <a:gd name="connsiteX5" fmla="*/ 6981 w 8960"/>
                <a:gd name="connsiteY5" fmla="*/ 13031 h 13429"/>
                <a:gd name="connsiteX6" fmla="*/ 7933 w 8960"/>
                <a:gd name="connsiteY6" fmla="*/ 13031 h 13429"/>
                <a:gd name="connsiteX7" fmla="*/ 8886 w 8960"/>
                <a:gd name="connsiteY7" fmla="*/ 12364 h 13429"/>
                <a:gd name="connsiteX8" fmla="*/ 8886 w 8960"/>
                <a:gd name="connsiteY8" fmla="*/ 11697 h 13429"/>
                <a:gd name="connsiteX9" fmla="*/ 8886 w 8960"/>
                <a:gd name="connsiteY9" fmla="*/ 11031 h 13429"/>
                <a:gd name="connsiteX10" fmla="*/ 8886 w 8960"/>
                <a:gd name="connsiteY10" fmla="*/ 9126 h 13429"/>
                <a:gd name="connsiteX11" fmla="*/ 8886 w 8960"/>
                <a:gd name="connsiteY11" fmla="*/ 8364 h 13429"/>
                <a:gd name="connsiteX12" fmla="*/ 8314 w 8960"/>
                <a:gd name="connsiteY12" fmla="*/ 6078 h 13429"/>
                <a:gd name="connsiteX13" fmla="*/ 6885 w 8960"/>
                <a:gd name="connsiteY13" fmla="*/ 2458 h 13429"/>
                <a:gd name="connsiteX14" fmla="*/ 5171 w 8960"/>
                <a:gd name="connsiteY14" fmla="*/ 363 h 13429"/>
                <a:gd name="connsiteX15" fmla="*/ 3552 w 8960"/>
                <a:gd name="connsiteY15" fmla="*/ 363 h 13429"/>
                <a:gd name="connsiteX16" fmla="*/ 3552 w 8960"/>
                <a:gd name="connsiteY16" fmla="*/ 363 h 13429"/>
                <a:gd name="connsiteX17" fmla="*/ 3075 w 8960"/>
                <a:gd name="connsiteY17" fmla="*/ 363 h 13429"/>
                <a:gd name="connsiteX18" fmla="*/ 1361 w 8960"/>
                <a:gd name="connsiteY18" fmla="*/ -399 h 13429"/>
                <a:gd name="connsiteX19" fmla="*/ 599 w 8960"/>
                <a:gd name="connsiteY19" fmla="*/ -399 h 13429"/>
                <a:gd name="connsiteX20" fmla="*/ 27 w 8960"/>
                <a:gd name="connsiteY20" fmla="*/ 4077 h 13429"/>
                <a:gd name="connsiteX21" fmla="*/ 980 w 8960"/>
                <a:gd name="connsiteY21" fmla="*/ 6745 h 13429"/>
                <a:gd name="connsiteX22" fmla="*/ 1837 w 8960"/>
                <a:gd name="connsiteY22" fmla="*/ 6745 h 1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60" h="13429">
                  <a:moveTo>
                    <a:pt x="2885" y="8649"/>
                  </a:moveTo>
                  <a:cubicBezTo>
                    <a:pt x="3180" y="9126"/>
                    <a:pt x="3409" y="9631"/>
                    <a:pt x="3552" y="10174"/>
                  </a:cubicBezTo>
                  <a:lnTo>
                    <a:pt x="3552" y="11793"/>
                  </a:lnTo>
                  <a:lnTo>
                    <a:pt x="3552" y="12459"/>
                  </a:lnTo>
                  <a:cubicBezTo>
                    <a:pt x="3742" y="12726"/>
                    <a:pt x="4009" y="12926"/>
                    <a:pt x="4314" y="13031"/>
                  </a:cubicBezTo>
                  <a:cubicBezTo>
                    <a:pt x="5266" y="13031"/>
                    <a:pt x="6028" y="13031"/>
                    <a:pt x="6981" y="13031"/>
                  </a:cubicBezTo>
                  <a:lnTo>
                    <a:pt x="7933" y="13031"/>
                  </a:lnTo>
                  <a:cubicBezTo>
                    <a:pt x="7933" y="13031"/>
                    <a:pt x="8600" y="13031"/>
                    <a:pt x="8886" y="12364"/>
                  </a:cubicBezTo>
                  <a:cubicBezTo>
                    <a:pt x="8943" y="12145"/>
                    <a:pt x="8943" y="11916"/>
                    <a:pt x="8886" y="11697"/>
                  </a:cubicBezTo>
                  <a:lnTo>
                    <a:pt x="8886" y="11031"/>
                  </a:lnTo>
                  <a:cubicBezTo>
                    <a:pt x="8886" y="10269"/>
                    <a:pt x="8886" y="9888"/>
                    <a:pt x="8886" y="9126"/>
                  </a:cubicBezTo>
                  <a:lnTo>
                    <a:pt x="8886" y="8364"/>
                  </a:lnTo>
                  <a:cubicBezTo>
                    <a:pt x="8648" y="7612"/>
                    <a:pt x="8457" y="6849"/>
                    <a:pt x="8314" y="6078"/>
                  </a:cubicBezTo>
                  <a:cubicBezTo>
                    <a:pt x="8057" y="4792"/>
                    <a:pt x="7571" y="3573"/>
                    <a:pt x="6885" y="2458"/>
                  </a:cubicBezTo>
                  <a:cubicBezTo>
                    <a:pt x="6466" y="1649"/>
                    <a:pt x="5885" y="934"/>
                    <a:pt x="5171" y="363"/>
                  </a:cubicBezTo>
                  <a:cubicBezTo>
                    <a:pt x="4504" y="-114"/>
                    <a:pt x="3837" y="363"/>
                    <a:pt x="3552" y="363"/>
                  </a:cubicBezTo>
                  <a:cubicBezTo>
                    <a:pt x="3266" y="363"/>
                    <a:pt x="3552" y="363"/>
                    <a:pt x="3552" y="363"/>
                  </a:cubicBezTo>
                  <a:lnTo>
                    <a:pt x="3075" y="363"/>
                  </a:lnTo>
                  <a:cubicBezTo>
                    <a:pt x="2609" y="-85"/>
                    <a:pt x="1999" y="-352"/>
                    <a:pt x="1361" y="-399"/>
                  </a:cubicBezTo>
                  <a:cubicBezTo>
                    <a:pt x="1361" y="-399"/>
                    <a:pt x="694" y="-399"/>
                    <a:pt x="599" y="-399"/>
                  </a:cubicBezTo>
                  <a:cubicBezTo>
                    <a:pt x="56" y="1029"/>
                    <a:pt x="-144" y="2563"/>
                    <a:pt x="27" y="4077"/>
                  </a:cubicBezTo>
                  <a:cubicBezTo>
                    <a:pt x="37" y="5049"/>
                    <a:pt x="370" y="5992"/>
                    <a:pt x="980" y="6745"/>
                  </a:cubicBezTo>
                  <a:lnTo>
                    <a:pt x="1837" y="6745"/>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1" name="Freeform: Shape 1130">
              <a:extLst>
                <a:ext uri="{FF2B5EF4-FFF2-40B4-BE49-F238E27FC236}">
                  <a16:creationId xmlns:a16="http://schemas.microsoft.com/office/drawing/2014/main" xmlns="" id="{50E146CB-23E8-53FC-19BC-21F265160F15}"/>
                </a:ext>
              </a:extLst>
            </p:cNvPr>
            <p:cNvSpPr/>
            <p:nvPr/>
          </p:nvSpPr>
          <p:spPr>
            <a:xfrm>
              <a:off x="6026121" y="4746024"/>
              <a:ext cx="8579" cy="13522"/>
            </a:xfrm>
            <a:custGeom>
              <a:avLst/>
              <a:gdLst>
                <a:gd name="connsiteX0" fmla="*/ 2504 w 8579"/>
                <a:gd name="connsiteY0" fmla="*/ 8838 h 13522"/>
                <a:gd name="connsiteX1" fmla="*/ 3171 w 8579"/>
                <a:gd name="connsiteY1" fmla="*/ 10362 h 13522"/>
                <a:gd name="connsiteX2" fmla="*/ 3171 w 8579"/>
                <a:gd name="connsiteY2" fmla="*/ 11886 h 13522"/>
                <a:gd name="connsiteX3" fmla="*/ 3171 w 8579"/>
                <a:gd name="connsiteY3" fmla="*/ 12552 h 13522"/>
                <a:gd name="connsiteX4" fmla="*/ 3933 w 8579"/>
                <a:gd name="connsiteY4" fmla="*/ 13124 h 13522"/>
                <a:gd name="connsiteX5" fmla="*/ 6695 w 8579"/>
                <a:gd name="connsiteY5" fmla="*/ 13124 h 13522"/>
                <a:gd name="connsiteX6" fmla="*/ 7552 w 8579"/>
                <a:gd name="connsiteY6" fmla="*/ 13124 h 13522"/>
                <a:gd name="connsiteX7" fmla="*/ 8505 w 8579"/>
                <a:gd name="connsiteY7" fmla="*/ 12362 h 13522"/>
                <a:gd name="connsiteX8" fmla="*/ 8505 w 8579"/>
                <a:gd name="connsiteY8" fmla="*/ 11695 h 13522"/>
                <a:gd name="connsiteX9" fmla="*/ 8505 w 8579"/>
                <a:gd name="connsiteY9" fmla="*/ 11124 h 13522"/>
                <a:gd name="connsiteX10" fmla="*/ 8505 w 8579"/>
                <a:gd name="connsiteY10" fmla="*/ 9123 h 13522"/>
                <a:gd name="connsiteX11" fmla="*/ 8505 w 8579"/>
                <a:gd name="connsiteY11" fmla="*/ 8361 h 13522"/>
                <a:gd name="connsiteX12" fmla="*/ 7933 w 8579"/>
                <a:gd name="connsiteY12" fmla="*/ 6075 h 13522"/>
                <a:gd name="connsiteX13" fmla="*/ 6409 w 8579"/>
                <a:gd name="connsiteY13" fmla="*/ 2456 h 13522"/>
                <a:gd name="connsiteX14" fmla="*/ 4695 w 8579"/>
                <a:gd name="connsiteY14" fmla="*/ 361 h 13522"/>
                <a:gd name="connsiteX15" fmla="*/ 3076 w 8579"/>
                <a:gd name="connsiteY15" fmla="*/ 361 h 13522"/>
                <a:gd name="connsiteX16" fmla="*/ 3076 w 8579"/>
                <a:gd name="connsiteY16" fmla="*/ 361 h 13522"/>
                <a:gd name="connsiteX17" fmla="*/ 3076 w 8579"/>
                <a:gd name="connsiteY17" fmla="*/ 361 h 13522"/>
                <a:gd name="connsiteX18" fmla="*/ 1361 w 8579"/>
                <a:gd name="connsiteY18" fmla="*/ -306 h 13522"/>
                <a:gd name="connsiteX19" fmla="*/ 599 w 8579"/>
                <a:gd name="connsiteY19" fmla="*/ -306 h 13522"/>
                <a:gd name="connsiteX20" fmla="*/ 27 w 8579"/>
                <a:gd name="connsiteY20" fmla="*/ 4171 h 13522"/>
                <a:gd name="connsiteX21" fmla="*/ 1075 w 8579"/>
                <a:gd name="connsiteY21" fmla="*/ 6838 h 13522"/>
                <a:gd name="connsiteX22" fmla="*/ 1933 w 8579"/>
                <a:gd name="connsiteY22" fmla="*/ 6838 h 1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79" h="13522">
                  <a:moveTo>
                    <a:pt x="2504" y="8838"/>
                  </a:moveTo>
                  <a:cubicBezTo>
                    <a:pt x="2799" y="9314"/>
                    <a:pt x="3028" y="9829"/>
                    <a:pt x="3171" y="10362"/>
                  </a:cubicBezTo>
                  <a:lnTo>
                    <a:pt x="3171" y="11886"/>
                  </a:lnTo>
                  <a:cubicBezTo>
                    <a:pt x="3114" y="12105"/>
                    <a:pt x="3114" y="12334"/>
                    <a:pt x="3171" y="12552"/>
                  </a:cubicBezTo>
                  <a:cubicBezTo>
                    <a:pt x="3285" y="12876"/>
                    <a:pt x="3590" y="13105"/>
                    <a:pt x="3933" y="13124"/>
                  </a:cubicBezTo>
                  <a:cubicBezTo>
                    <a:pt x="4885" y="13124"/>
                    <a:pt x="5647" y="13124"/>
                    <a:pt x="6695" y="13124"/>
                  </a:cubicBezTo>
                  <a:cubicBezTo>
                    <a:pt x="7743" y="13124"/>
                    <a:pt x="7267" y="13124"/>
                    <a:pt x="7552" y="13124"/>
                  </a:cubicBezTo>
                  <a:cubicBezTo>
                    <a:pt x="7838" y="13124"/>
                    <a:pt x="8219" y="13124"/>
                    <a:pt x="8505" y="12362"/>
                  </a:cubicBezTo>
                  <a:cubicBezTo>
                    <a:pt x="8562" y="12143"/>
                    <a:pt x="8562" y="11915"/>
                    <a:pt x="8505" y="11695"/>
                  </a:cubicBezTo>
                  <a:lnTo>
                    <a:pt x="8505" y="11124"/>
                  </a:lnTo>
                  <a:cubicBezTo>
                    <a:pt x="8505" y="10266"/>
                    <a:pt x="8505" y="9886"/>
                    <a:pt x="8505" y="9123"/>
                  </a:cubicBezTo>
                  <a:lnTo>
                    <a:pt x="8505" y="8361"/>
                  </a:lnTo>
                  <a:cubicBezTo>
                    <a:pt x="8267" y="7609"/>
                    <a:pt x="8076" y="6847"/>
                    <a:pt x="7933" y="6075"/>
                  </a:cubicBezTo>
                  <a:cubicBezTo>
                    <a:pt x="7562" y="4819"/>
                    <a:pt x="7057" y="3599"/>
                    <a:pt x="6409" y="2456"/>
                  </a:cubicBezTo>
                  <a:cubicBezTo>
                    <a:pt x="5990" y="1647"/>
                    <a:pt x="5409" y="932"/>
                    <a:pt x="4695" y="361"/>
                  </a:cubicBezTo>
                  <a:cubicBezTo>
                    <a:pt x="4028" y="361"/>
                    <a:pt x="3361" y="361"/>
                    <a:pt x="3076" y="361"/>
                  </a:cubicBezTo>
                  <a:cubicBezTo>
                    <a:pt x="2790" y="361"/>
                    <a:pt x="3076" y="361"/>
                    <a:pt x="3076" y="361"/>
                  </a:cubicBezTo>
                  <a:cubicBezTo>
                    <a:pt x="3076" y="361"/>
                    <a:pt x="3076" y="361"/>
                    <a:pt x="3076" y="361"/>
                  </a:cubicBezTo>
                  <a:cubicBezTo>
                    <a:pt x="2609" y="-68"/>
                    <a:pt x="1999" y="-306"/>
                    <a:pt x="1361" y="-306"/>
                  </a:cubicBezTo>
                  <a:cubicBezTo>
                    <a:pt x="1123" y="-430"/>
                    <a:pt x="837" y="-430"/>
                    <a:pt x="599" y="-306"/>
                  </a:cubicBezTo>
                  <a:cubicBezTo>
                    <a:pt x="56" y="1123"/>
                    <a:pt x="-144" y="2656"/>
                    <a:pt x="27" y="4171"/>
                  </a:cubicBezTo>
                  <a:cubicBezTo>
                    <a:pt x="113" y="5142"/>
                    <a:pt x="485" y="6066"/>
                    <a:pt x="1075" y="6838"/>
                  </a:cubicBezTo>
                  <a:lnTo>
                    <a:pt x="1933" y="6838"/>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2" name="Freeform: Shape 1131">
              <a:extLst>
                <a:ext uri="{FF2B5EF4-FFF2-40B4-BE49-F238E27FC236}">
                  <a16:creationId xmlns:a16="http://schemas.microsoft.com/office/drawing/2014/main" xmlns="" id="{E5E24D3B-5845-DF58-5C26-8A7C9BCE3FED}"/>
                </a:ext>
              </a:extLst>
            </p:cNvPr>
            <p:cNvSpPr/>
            <p:nvPr/>
          </p:nvSpPr>
          <p:spPr>
            <a:xfrm>
              <a:off x="6105155" y="4726019"/>
              <a:ext cx="8698" cy="13473"/>
            </a:xfrm>
            <a:custGeom>
              <a:avLst/>
              <a:gdLst>
                <a:gd name="connsiteX0" fmla="*/ 2622 w 8698"/>
                <a:gd name="connsiteY0" fmla="*/ 8745 h 13473"/>
                <a:gd name="connsiteX1" fmla="*/ 3289 w 8698"/>
                <a:gd name="connsiteY1" fmla="*/ 10174 h 13473"/>
                <a:gd name="connsiteX2" fmla="*/ 3289 w 8698"/>
                <a:gd name="connsiteY2" fmla="*/ 11793 h 13473"/>
                <a:gd name="connsiteX3" fmla="*/ 3289 w 8698"/>
                <a:gd name="connsiteY3" fmla="*/ 12459 h 13473"/>
                <a:gd name="connsiteX4" fmla="*/ 4051 w 8698"/>
                <a:gd name="connsiteY4" fmla="*/ 13031 h 13473"/>
                <a:gd name="connsiteX5" fmla="*/ 6718 w 8698"/>
                <a:gd name="connsiteY5" fmla="*/ 13031 h 13473"/>
                <a:gd name="connsiteX6" fmla="*/ 7671 w 8698"/>
                <a:gd name="connsiteY6" fmla="*/ 13031 h 13473"/>
                <a:gd name="connsiteX7" fmla="*/ 8623 w 8698"/>
                <a:gd name="connsiteY7" fmla="*/ 12269 h 13473"/>
                <a:gd name="connsiteX8" fmla="*/ 8623 w 8698"/>
                <a:gd name="connsiteY8" fmla="*/ 11603 h 13473"/>
                <a:gd name="connsiteX9" fmla="*/ 8623 w 8698"/>
                <a:gd name="connsiteY9" fmla="*/ 10936 h 13473"/>
                <a:gd name="connsiteX10" fmla="*/ 8623 w 8698"/>
                <a:gd name="connsiteY10" fmla="*/ 9031 h 13473"/>
                <a:gd name="connsiteX11" fmla="*/ 8623 w 8698"/>
                <a:gd name="connsiteY11" fmla="*/ 8268 h 13473"/>
                <a:gd name="connsiteX12" fmla="*/ 7956 w 8698"/>
                <a:gd name="connsiteY12" fmla="*/ 5983 h 13473"/>
                <a:gd name="connsiteX13" fmla="*/ 6432 w 8698"/>
                <a:gd name="connsiteY13" fmla="*/ 2363 h 13473"/>
                <a:gd name="connsiteX14" fmla="*/ 4623 w 8698"/>
                <a:gd name="connsiteY14" fmla="*/ 363 h 13473"/>
                <a:gd name="connsiteX15" fmla="*/ 3099 w 8698"/>
                <a:gd name="connsiteY15" fmla="*/ 363 h 13473"/>
                <a:gd name="connsiteX16" fmla="*/ 3099 w 8698"/>
                <a:gd name="connsiteY16" fmla="*/ 363 h 13473"/>
                <a:gd name="connsiteX17" fmla="*/ 3099 w 8698"/>
                <a:gd name="connsiteY17" fmla="*/ 363 h 13473"/>
                <a:gd name="connsiteX18" fmla="*/ 1384 w 8698"/>
                <a:gd name="connsiteY18" fmla="*/ -399 h 13473"/>
                <a:gd name="connsiteX19" fmla="*/ 527 w 8698"/>
                <a:gd name="connsiteY19" fmla="*/ 77 h 13473"/>
                <a:gd name="connsiteX20" fmla="*/ 51 w 8698"/>
                <a:gd name="connsiteY20" fmla="*/ 4554 h 13473"/>
                <a:gd name="connsiteX21" fmla="*/ 1194 w 8698"/>
                <a:gd name="connsiteY21" fmla="*/ 7221 h 13473"/>
                <a:gd name="connsiteX22" fmla="*/ 1956 w 8698"/>
                <a:gd name="connsiteY22" fmla="*/ 7221 h 13473"/>
                <a:gd name="connsiteX23" fmla="*/ 2622 w 8698"/>
                <a:gd name="connsiteY23" fmla="*/ 8745 h 1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698" h="13473">
                  <a:moveTo>
                    <a:pt x="2622" y="8745"/>
                  </a:moveTo>
                  <a:cubicBezTo>
                    <a:pt x="2994" y="9135"/>
                    <a:pt x="3232" y="9640"/>
                    <a:pt x="3289" y="10174"/>
                  </a:cubicBezTo>
                  <a:lnTo>
                    <a:pt x="3289" y="11793"/>
                  </a:lnTo>
                  <a:lnTo>
                    <a:pt x="3289" y="12459"/>
                  </a:lnTo>
                  <a:cubicBezTo>
                    <a:pt x="3451" y="12755"/>
                    <a:pt x="3727" y="12965"/>
                    <a:pt x="4051" y="13031"/>
                  </a:cubicBezTo>
                  <a:cubicBezTo>
                    <a:pt x="5004" y="13031"/>
                    <a:pt x="5766" y="13031"/>
                    <a:pt x="6718" y="13031"/>
                  </a:cubicBezTo>
                  <a:cubicBezTo>
                    <a:pt x="7033" y="13089"/>
                    <a:pt x="7356" y="13089"/>
                    <a:pt x="7671" y="13031"/>
                  </a:cubicBezTo>
                  <a:cubicBezTo>
                    <a:pt x="7671" y="13031"/>
                    <a:pt x="8338" y="13031"/>
                    <a:pt x="8623" y="12269"/>
                  </a:cubicBezTo>
                  <a:cubicBezTo>
                    <a:pt x="8680" y="12050"/>
                    <a:pt x="8680" y="11821"/>
                    <a:pt x="8623" y="11603"/>
                  </a:cubicBezTo>
                  <a:lnTo>
                    <a:pt x="8623" y="10936"/>
                  </a:lnTo>
                  <a:cubicBezTo>
                    <a:pt x="8623" y="10174"/>
                    <a:pt x="8623" y="9793"/>
                    <a:pt x="8623" y="9031"/>
                  </a:cubicBezTo>
                  <a:cubicBezTo>
                    <a:pt x="8680" y="8783"/>
                    <a:pt x="8680" y="8516"/>
                    <a:pt x="8623" y="8268"/>
                  </a:cubicBezTo>
                  <a:cubicBezTo>
                    <a:pt x="8318" y="7535"/>
                    <a:pt x="8090" y="6764"/>
                    <a:pt x="7956" y="5983"/>
                  </a:cubicBezTo>
                  <a:cubicBezTo>
                    <a:pt x="7585" y="4725"/>
                    <a:pt x="7080" y="3506"/>
                    <a:pt x="6432" y="2363"/>
                  </a:cubicBezTo>
                  <a:cubicBezTo>
                    <a:pt x="6013" y="1554"/>
                    <a:pt x="5385" y="868"/>
                    <a:pt x="4623" y="363"/>
                  </a:cubicBezTo>
                  <a:cubicBezTo>
                    <a:pt x="4051" y="363"/>
                    <a:pt x="3289" y="363"/>
                    <a:pt x="3099" y="363"/>
                  </a:cubicBezTo>
                  <a:cubicBezTo>
                    <a:pt x="2908" y="363"/>
                    <a:pt x="3099" y="363"/>
                    <a:pt x="3099" y="363"/>
                  </a:cubicBezTo>
                  <a:cubicBezTo>
                    <a:pt x="3099" y="363"/>
                    <a:pt x="3099" y="363"/>
                    <a:pt x="3099" y="363"/>
                  </a:cubicBezTo>
                  <a:cubicBezTo>
                    <a:pt x="2632" y="-85"/>
                    <a:pt x="2023" y="-351"/>
                    <a:pt x="1384" y="-399"/>
                  </a:cubicBezTo>
                  <a:cubicBezTo>
                    <a:pt x="1041" y="-390"/>
                    <a:pt x="717" y="-218"/>
                    <a:pt x="527" y="77"/>
                  </a:cubicBezTo>
                  <a:cubicBezTo>
                    <a:pt x="13" y="1506"/>
                    <a:pt x="-149" y="3049"/>
                    <a:pt x="51" y="4554"/>
                  </a:cubicBezTo>
                  <a:cubicBezTo>
                    <a:pt x="127" y="5544"/>
                    <a:pt x="527" y="6487"/>
                    <a:pt x="1194" y="7221"/>
                  </a:cubicBezTo>
                  <a:lnTo>
                    <a:pt x="1956" y="7221"/>
                  </a:lnTo>
                  <a:cubicBezTo>
                    <a:pt x="1956" y="7221"/>
                    <a:pt x="2622" y="8745"/>
                    <a:pt x="2622" y="8745"/>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33" name="Freeform: Shape 1132">
              <a:extLst>
                <a:ext uri="{FF2B5EF4-FFF2-40B4-BE49-F238E27FC236}">
                  <a16:creationId xmlns:a16="http://schemas.microsoft.com/office/drawing/2014/main" xmlns="" id="{44ADB180-E720-15EA-2D42-DDE4DF03352A}"/>
                </a:ext>
              </a:extLst>
            </p:cNvPr>
            <p:cNvSpPr/>
            <p:nvPr/>
          </p:nvSpPr>
          <p:spPr>
            <a:xfrm>
              <a:off x="6158400" y="4708781"/>
              <a:ext cx="8750" cy="13022"/>
            </a:xfrm>
            <a:custGeom>
              <a:avLst/>
              <a:gdLst>
                <a:gd name="connsiteX0" fmla="*/ 2622 w 8750"/>
                <a:gd name="connsiteY0" fmla="*/ 8837 h 13022"/>
                <a:gd name="connsiteX1" fmla="*/ 3385 w 8750"/>
                <a:gd name="connsiteY1" fmla="*/ 10266 h 13022"/>
                <a:gd name="connsiteX2" fmla="*/ 3385 w 8750"/>
                <a:gd name="connsiteY2" fmla="*/ 11886 h 13022"/>
                <a:gd name="connsiteX3" fmla="*/ 3385 w 8750"/>
                <a:gd name="connsiteY3" fmla="*/ 12552 h 13022"/>
                <a:gd name="connsiteX4" fmla="*/ 4242 w 8750"/>
                <a:gd name="connsiteY4" fmla="*/ 12552 h 13022"/>
                <a:gd name="connsiteX5" fmla="*/ 6909 w 8750"/>
                <a:gd name="connsiteY5" fmla="*/ 12552 h 13022"/>
                <a:gd name="connsiteX6" fmla="*/ 7766 w 8750"/>
                <a:gd name="connsiteY6" fmla="*/ 12552 h 13022"/>
                <a:gd name="connsiteX7" fmla="*/ 8719 w 8750"/>
                <a:gd name="connsiteY7" fmla="*/ 11790 h 13022"/>
                <a:gd name="connsiteX8" fmla="*/ 8719 w 8750"/>
                <a:gd name="connsiteY8" fmla="*/ 11123 h 13022"/>
                <a:gd name="connsiteX9" fmla="*/ 8719 w 8750"/>
                <a:gd name="connsiteY9" fmla="*/ 10552 h 13022"/>
                <a:gd name="connsiteX10" fmla="*/ 8719 w 8750"/>
                <a:gd name="connsiteY10" fmla="*/ 8552 h 13022"/>
                <a:gd name="connsiteX11" fmla="*/ 8719 w 8750"/>
                <a:gd name="connsiteY11" fmla="*/ 7790 h 13022"/>
                <a:gd name="connsiteX12" fmla="*/ 8052 w 8750"/>
                <a:gd name="connsiteY12" fmla="*/ 5504 h 13022"/>
                <a:gd name="connsiteX13" fmla="*/ 6528 w 8750"/>
                <a:gd name="connsiteY13" fmla="*/ 1980 h 13022"/>
                <a:gd name="connsiteX14" fmla="*/ 4718 w 8750"/>
                <a:gd name="connsiteY14" fmla="*/ -116 h 13022"/>
                <a:gd name="connsiteX15" fmla="*/ 3099 w 8750"/>
                <a:gd name="connsiteY15" fmla="*/ -116 h 13022"/>
                <a:gd name="connsiteX16" fmla="*/ 3099 w 8750"/>
                <a:gd name="connsiteY16" fmla="*/ 360 h 13022"/>
                <a:gd name="connsiteX17" fmla="*/ 3099 w 8750"/>
                <a:gd name="connsiteY17" fmla="*/ 360 h 13022"/>
                <a:gd name="connsiteX18" fmla="*/ 1289 w 8750"/>
                <a:gd name="connsiteY18" fmla="*/ -306 h 13022"/>
                <a:gd name="connsiteX19" fmla="*/ 527 w 8750"/>
                <a:gd name="connsiteY19" fmla="*/ -306 h 13022"/>
                <a:gd name="connsiteX20" fmla="*/ 51 w 8750"/>
                <a:gd name="connsiteY20" fmla="*/ 4170 h 13022"/>
                <a:gd name="connsiteX21" fmla="*/ 1194 w 8750"/>
                <a:gd name="connsiteY21" fmla="*/ 6838 h 13022"/>
                <a:gd name="connsiteX22" fmla="*/ 2051 w 8750"/>
                <a:gd name="connsiteY22" fmla="*/ 6838 h 1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750" h="13022">
                  <a:moveTo>
                    <a:pt x="2622" y="8837"/>
                  </a:moveTo>
                  <a:cubicBezTo>
                    <a:pt x="2984" y="9247"/>
                    <a:pt x="3251" y="9733"/>
                    <a:pt x="3385" y="10266"/>
                  </a:cubicBezTo>
                  <a:lnTo>
                    <a:pt x="3385" y="11886"/>
                  </a:lnTo>
                  <a:cubicBezTo>
                    <a:pt x="3346" y="12105"/>
                    <a:pt x="3346" y="12333"/>
                    <a:pt x="3385" y="12552"/>
                  </a:cubicBezTo>
                  <a:cubicBezTo>
                    <a:pt x="3661" y="12648"/>
                    <a:pt x="3965" y="12648"/>
                    <a:pt x="4242" y="12552"/>
                  </a:cubicBezTo>
                  <a:cubicBezTo>
                    <a:pt x="5194" y="12552"/>
                    <a:pt x="5956" y="12552"/>
                    <a:pt x="6909" y="12552"/>
                  </a:cubicBezTo>
                  <a:lnTo>
                    <a:pt x="7766" y="12552"/>
                  </a:lnTo>
                  <a:cubicBezTo>
                    <a:pt x="8204" y="12505"/>
                    <a:pt x="8576" y="12209"/>
                    <a:pt x="8719" y="11790"/>
                  </a:cubicBezTo>
                  <a:cubicBezTo>
                    <a:pt x="8719" y="11790"/>
                    <a:pt x="8719" y="11790"/>
                    <a:pt x="8719" y="11123"/>
                  </a:cubicBezTo>
                  <a:lnTo>
                    <a:pt x="8719" y="10552"/>
                  </a:lnTo>
                  <a:cubicBezTo>
                    <a:pt x="8719" y="9695"/>
                    <a:pt x="8719" y="9314"/>
                    <a:pt x="8719" y="8552"/>
                  </a:cubicBezTo>
                  <a:lnTo>
                    <a:pt x="8719" y="7790"/>
                  </a:lnTo>
                  <a:cubicBezTo>
                    <a:pt x="8452" y="7038"/>
                    <a:pt x="8233" y="6275"/>
                    <a:pt x="8052" y="5504"/>
                  </a:cubicBezTo>
                  <a:cubicBezTo>
                    <a:pt x="7699" y="4266"/>
                    <a:pt x="7185" y="3084"/>
                    <a:pt x="6528" y="1980"/>
                  </a:cubicBezTo>
                  <a:cubicBezTo>
                    <a:pt x="6080" y="1161"/>
                    <a:pt x="5461" y="446"/>
                    <a:pt x="4718" y="-116"/>
                  </a:cubicBezTo>
                  <a:cubicBezTo>
                    <a:pt x="4051" y="-116"/>
                    <a:pt x="3385" y="-116"/>
                    <a:pt x="3099" y="-116"/>
                  </a:cubicBezTo>
                  <a:cubicBezTo>
                    <a:pt x="2813" y="-116"/>
                    <a:pt x="3099" y="360"/>
                    <a:pt x="3099" y="360"/>
                  </a:cubicBezTo>
                  <a:lnTo>
                    <a:pt x="3099" y="360"/>
                  </a:lnTo>
                  <a:cubicBezTo>
                    <a:pt x="2604" y="-88"/>
                    <a:pt x="1956" y="-325"/>
                    <a:pt x="1289" y="-306"/>
                  </a:cubicBezTo>
                  <a:cubicBezTo>
                    <a:pt x="1051" y="-430"/>
                    <a:pt x="765" y="-430"/>
                    <a:pt x="527" y="-306"/>
                  </a:cubicBezTo>
                  <a:cubicBezTo>
                    <a:pt x="13" y="1122"/>
                    <a:pt x="-149" y="2665"/>
                    <a:pt x="51" y="4170"/>
                  </a:cubicBezTo>
                  <a:cubicBezTo>
                    <a:pt x="108" y="5161"/>
                    <a:pt x="517" y="6104"/>
                    <a:pt x="1194" y="6838"/>
                  </a:cubicBezTo>
                  <a:lnTo>
                    <a:pt x="2051" y="6838"/>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4" name="Freeform: Shape 1133">
              <a:extLst>
                <a:ext uri="{FF2B5EF4-FFF2-40B4-BE49-F238E27FC236}">
                  <a16:creationId xmlns:a16="http://schemas.microsoft.com/office/drawing/2014/main" xmlns="" id="{43D699A7-FC69-0705-5888-A12719B496F9}"/>
                </a:ext>
              </a:extLst>
            </p:cNvPr>
            <p:cNvSpPr/>
            <p:nvPr/>
          </p:nvSpPr>
          <p:spPr>
            <a:xfrm>
              <a:off x="6216755" y="4671345"/>
              <a:ext cx="8701" cy="13239"/>
            </a:xfrm>
            <a:custGeom>
              <a:avLst/>
              <a:gdLst>
                <a:gd name="connsiteX0" fmla="*/ 2561 w 8701"/>
                <a:gd name="connsiteY0" fmla="*/ 8554 h 13239"/>
                <a:gd name="connsiteX1" fmla="*/ 3323 w 8701"/>
                <a:gd name="connsiteY1" fmla="*/ 9983 h 13239"/>
                <a:gd name="connsiteX2" fmla="*/ 3323 w 8701"/>
                <a:gd name="connsiteY2" fmla="*/ 11602 h 13239"/>
                <a:gd name="connsiteX3" fmla="*/ 3323 w 8701"/>
                <a:gd name="connsiteY3" fmla="*/ 12269 h 13239"/>
                <a:gd name="connsiteX4" fmla="*/ 4085 w 8701"/>
                <a:gd name="connsiteY4" fmla="*/ 12840 h 13239"/>
                <a:gd name="connsiteX5" fmla="*/ 6752 w 8701"/>
                <a:gd name="connsiteY5" fmla="*/ 12840 h 13239"/>
                <a:gd name="connsiteX6" fmla="*/ 7704 w 8701"/>
                <a:gd name="connsiteY6" fmla="*/ 12840 h 13239"/>
                <a:gd name="connsiteX7" fmla="*/ 8562 w 8701"/>
                <a:gd name="connsiteY7" fmla="*/ 12079 h 13239"/>
                <a:gd name="connsiteX8" fmla="*/ 8562 w 8701"/>
                <a:gd name="connsiteY8" fmla="*/ 11412 h 13239"/>
                <a:gd name="connsiteX9" fmla="*/ 8562 w 8701"/>
                <a:gd name="connsiteY9" fmla="*/ 10840 h 13239"/>
                <a:gd name="connsiteX10" fmla="*/ 8562 w 8701"/>
                <a:gd name="connsiteY10" fmla="*/ 8840 h 13239"/>
                <a:gd name="connsiteX11" fmla="*/ 8562 w 8701"/>
                <a:gd name="connsiteY11" fmla="*/ 8078 h 13239"/>
                <a:gd name="connsiteX12" fmla="*/ 7800 w 8701"/>
                <a:gd name="connsiteY12" fmla="*/ 5792 h 13239"/>
                <a:gd name="connsiteX13" fmla="*/ 6276 w 8701"/>
                <a:gd name="connsiteY13" fmla="*/ 2268 h 13239"/>
                <a:gd name="connsiteX14" fmla="*/ 4466 w 8701"/>
                <a:gd name="connsiteY14" fmla="*/ 268 h 13239"/>
                <a:gd name="connsiteX15" fmla="*/ 2847 w 8701"/>
                <a:gd name="connsiteY15" fmla="*/ 268 h 13239"/>
                <a:gd name="connsiteX16" fmla="*/ 2847 w 8701"/>
                <a:gd name="connsiteY16" fmla="*/ 268 h 13239"/>
                <a:gd name="connsiteX17" fmla="*/ 1037 w 8701"/>
                <a:gd name="connsiteY17" fmla="*/ -399 h 13239"/>
                <a:gd name="connsiteX18" fmla="*/ 275 w 8701"/>
                <a:gd name="connsiteY18" fmla="*/ 77 h 13239"/>
                <a:gd name="connsiteX19" fmla="*/ 275 w 8701"/>
                <a:gd name="connsiteY19" fmla="*/ 4554 h 13239"/>
                <a:gd name="connsiteX20" fmla="*/ 1323 w 8701"/>
                <a:gd name="connsiteY20" fmla="*/ 7126 h 13239"/>
                <a:gd name="connsiteX21" fmla="*/ 2180 w 8701"/>
                <a:gd name="connsiteY21" fmla="*/ 7126 h 13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01" h="13239">
                  <a:moveTo>
                    <a:pt x="2561" y="8554"/>
                  </a:moveTo>
                  <a:cubicBezTo>
                    <a:pt x="2904" y="8973"/>
                    <a:pt x="3161" y="9459"/>
                    <a:pt x="3323" y="9983"/>
                  </a:cubicBezTo>
                  <a:lnTo>
                    <a:pt x="3323" y="11602"/>
                  </a:lnTo>
                  <a:cubicBezTo>
                    <a:pt x="3323" y="11602"/>
                    <a:pt x="3323" y="11602"/>
                    <a:pt x="3323" y="12269"/>
                  </a:cubicBezTo>
                  <a:cubicBezTo>
                    <a:pt x="3485" y="12564"/>
                    <a:pt x="3761" y="12774"/>
                    <a:pt x="4085" y="12840"/>
                  </a:cubicBezTo>
                  <a:cubicBezTo>
                    <a:pt x="5037" y="12840"/>
                    <a:pt x="5799" y="12364"/>
                    <a:pt x="6752" y="12840"/>
                  </a:cubicBezTo>
                  <a:lnTo>
                    <a:pt x="7704" y="12840"/>
                  </a:lnTo>
                  <a:cubicBezTo>
                    <a:pt x="7704" y="12840"/>
                    <a:pt x="8371" y="12840"/>
                    <a:pt x="8562" y="12079"/>
                  </a:cubicBezTo>
                  <a:cubicBezTo>
                    <a:pt x="8705" y="11879"/>
                    <a:pt x="8705" y="11612"/>
                    <a:pt x="8562" y="11412"/>
                  </a:cubicBezTo>
                  <a:lnTo>
                    <a:pt x="8562" y="10840"/>
                  </a:lnTo>
                  <a:cubicBezTo>
                    <a:pt x="8562" y="9983"/>
                    <a:pt x="8562" y="9602"/>
                    <a:pt x="8562" y="8840"/>
                  </a:cubicBezTo>
                  <a:cubicBezTo>
                    <a:pt x="8619" y="8592"/>
                    <a:pt x="8619" y="8325"/>
                    <a:pt x="8562" y="8078"/>
                  </a:cubicBezTo>
                  <a:cubicBezTo>
                    <a:pt x="8266" y="7335"/>
                    <a:pt x="8009" y="6563"/>
                    <a:pt x="7800" y="5792"/>
                  </a:cubicBezTo>
                  <a:cubicBezTo>
                    <a:pt x="7495" y="4544"/>
                    <a:pt x="6971" y="3354"/>
                    <a:pt x="6276" y="2268"/>
                  </a:cubicBezTo>
                  <a:cubicBezTo>
                    <a:pt x="5828" y="1477"/>
                    <a:pt x="5209" y="792"/>
                    <a:pt x="4466" y="268"/>
                  </a:cubicBezTo>
                  <a:cubicBezTo>
                    <a:pt x="3799" y="268"/>
                    <a:pt x="3132" y="268"/>
                    <a:pt x="2847" y="268"/>
                  </a:cubicBezTo>
                  <a:cubicBezTo>
                    <a:pt x="2561" y="268"/>
                    <a:pt x="2847" y="268"/>
                    <a:pt x="2847" y="268"/>
                  </a:cubicBezTo>
                  <a:cubicBezTo>
                    <a:pt x="2313" y="-104"/>
                    <a:pt x="1685" y="-333"/>
                    <a:pt x="1037" y="-399"/>
                  </a:cubicBezTo>
                  <a:cubicBezTo>
                    <a:pt x="713" y="-399"/>
                    <a:pt x="418" y="-209"/>
                    <a:pt x="275" y="77"/>
                  </a:cubicBezTo>
                  <a:cubicBezTo>
                    <a:pt x="-135" y="1544"/>
                    <a:pt x="-135" y="3087"/>
                    <a:pt x="275" y="4554"/>
                  </a:cubicBezTo>
                  <a:cubicBezTo>
                    <a:pt x="294" y="5506"/>
                    <a:pt x="675" y="6430"/>
                    <a:pt x="1323" y="7126"/>
                  </a:cubicBezTo>
                  <a:cubicBezTo>
                    <a:pt x="1608" y="7182"/>
                    <a:pt x="1894" y="7182"/>
                    <a:pt x="2180" y="712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35" name="Freeform: Shape 1134">
              <a:extLst>
                <a:ext uri="{FF2B5EF4-FFF2-40B4-BE49-F238E27FC236}">
                  <a16:creationId xmlns:a16="http://schemas.microsoft.com/office/drawing/2014/main" xmlns="" id="{541BBB33-E5D4-FB88-278C-64E67BCB6FB9}"/>
                </a:ext>
              </a:extLst>
            </p:cNvPr>
            <p:cNvSpPr/>
            <p:nvPr/>
          </p:nvSpPr>
          <p:spPr>
            <a:xfrm>
              <a:off x="6278198" y="4638865"/>
              <a:ext cx="9010" cy="12835"/>
            </a:xfrm>
            <a:custGeom>
              <a:avLst/>
              <a:gdLst>
                <a:gd name="connsiteX0" fmla="*/ 2840 w 9010"/>
                <a:gd name="connsiteY0" fmla="*/ 8650 h 12835"/>
                <a:gd name="connsiteX1" fmla="*/ 3601 w 9010"/>
                <a:gd name="connsiteY1" fmla="*/ 10079 h 12835"/>
                <a:gd name="connsiteX2" fmla="*/ 3601 w 9010"/>
                <a:gd name="connsiteY2" fmla="*/ 11698 h 12835"/>
                <a:gd name="connsiteX3" fmla="*/ 3601 w 9010"/>
                <a:gd name="connsiteY3" fmla="*/ 12365 h 12835"/>
                <a:gd name="connsiteX4" fmla="*/ 4459 w 9010"/>
                <a:gd name="connsiteY4" fmla="*/ 12365 h 12835"/>
                <a:gd name="connsiteX5" fmla="*/ 7126 w 9010"/>
                <a:gd name="connsiteY5" fmla="*/ 12365 h 12835"/>
                <a:gd name="connsiteX6" fmla="*/ 7983 w 9010"/>
                <a:gd name="connsiteY6" fmla="*/ 12365 h 12835"/>
                <a:gd name="connsiteX7" fmla="*/ 8935 w 9010"/>
                <a:gd name="connsiteY7" fmla="*/ 11603 h 12835"/>
                <a:gd name="connsiteX8" fmla="*/ 8935 w 9010"/>
                <a:gd name="connsiteY8" fmla="*/ 10936 h 12835"/>
                <a:gd name="connsiteX9" fmla="*/ 8935 w 9010"/>
                <a:gd name="connsiteY9" fmla="*/ 10364 h 12835"/>
                <a:gd name="connsiteX10" fmla="*/ 8935 w 9010"/>
                <a:gd name="connsiteY10" fmla="*/ 8364 h 12835"/>
                <a:gd name="connsiteX11" fmla="*/ 8935 w 9010"/>
                <a:gd name="connsiteY11" fmla="*/ 7602 h 12835"/>
                <a:gd name="connsiteX12" fmla="*/ 8269 w 9010"/>
                <a:gd name="connsiteY12" fmla="*/ 5316 h 12835"/>
                <a:gd name="connsiteX13" fmla="*/ 6650 w 9010"/>
                <a:gd name="connsiteY13" fmla="*/ 1792 h 12835"/>
                <a:gd name="connsiteX14" fmla="*/ 4840 w 9010"/>
                <a:gd name="connsiteY14" fmla="*/ -208 h 12835"/>
                <a:gd name="connsiteX15" fmla="*/ 3221 w 9010"/>
                <a:gd name="connsiteY15" fmla="*/ -208 h 12835"/>
                <a:gd name="connsiteX16" fmla="*/ 3221 w 9010"/>
                <a:gd name="connsiteY16" fmla="*/ 268 h 12835"/>
                <a:gd name="connsiteX17" fmla="*/ 2744 w 9010"/>
                <a:gd name="connsiteY17" fmla="*/ 268 h 12835"/>
                <a:gd name="connsiteX18" fmla="*/ 1030 w 9010"/>
                <a:gd name="connsiteY18" fmla="*/ -399 h 12835"/>
                <a:gd name="connsiteX19" fmla="*/ 268 w 9010"/>
                <a:gd name="connsiteY19" fmla="*/ -399 h 12835"/>
                <a:gd name="connsiteX20" fmla="*/ 268 w 9010"/>
                <a:gd name="connsiteY20" fmla="*/ 4078 h 12835"/>
                <a:gd name="connsiteX21" fmla="*/ 1411 w 9010"/>
                <a:gd name="connsiteY21" fmla="*/ 6745 h 12835"/>
                <a:gd name="connsiteX22" fmla="*/ 2268 w 9010"/>
                <a:gd name="connsiteY22" fmla="*/ 6745 h 12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10" h="12835">
                  <a:moveTo>
                    <a:pt x="2840" y="8650"/>
                  </a:moveTo>
                  <a:cubicBezTo>
                    <a:pt x="3183" y="9069"/>
                    <a:pt x="3440" y="9554"/>
                    <a:pt x="3601" y="10079"/>
                  </a:cubicBezTo>
                  <a:lnTo>
                    <a:pt x="3601" y="11698"/>
                  </a:lnTo>
                  <a:cubicBezTo>
                    <a:pt x="3563" y="11917"/>
                    <a:pt x="3563" y="12146"/>
                    <a:pt x="3601" y="12365"/>
                  </a:cubicBezTo>
                  <a:cubicBezTo>
                    <a:pt x="3878" y="12460"/>
                    <a:pt x="4183" y="12460"/>
                    <a:pt x="4459" y="12365"/>
                  </a:cubicBezTo>
                  <a:cubicBezTo>
                    <a:pt x="5411" y="12365"/>
                    <a:pt x="6173" y="12365"/>
                    <a:pt x="7126" y="12365"/>
                  </a:cubicBezTo>
                  <a:lnTo>
                    <a:pt x="7983" y="12365"/>
                  </a:lnTo>
                  <a:cubicBezTo>
                    <a:pt x="8421" y="12317"/>
                    <a:pt x="8793" y="12022"/>
                    <a:pt x="8935" y="11603"/>
                  </a:cubicBezTo>
                  <a:cubicBezTo>
                    <a:pt x="8993" y="11383"/>
                    <a:pt x="8993" y="11155"/>
                    <a:pt x="8935" y="10936"/>
                  </a:cubicBezTo>
                  <a:lnTo>
                    <a:pt x="8935" y="10364"/>
                  </a:lnTo>
                  <a:cubicBezTo>
                    <a:pt x="8935" y="9507"/>
                    <a:pt x="8935" y="9126"/>
                    <a:pt x="8935" y="8364"/>
                  </a:cubicBezTo>
                  <a:lnTo>
                    <a:pt x="8935" y="7602"/>
                  </a:lnTo>
                  <a:cubicBezTo>
                    <a:pt x="8669" y="6849"/>
                    <a:pt x="8450" y="6088"/>
                    <a:pt x="8269" y="5316"/>
                  </a:cubicBezTo>
                  <a:cubicBezTo>
                    <a:pt x="7888" y="4078"/>
                    <a:pt x="7345" y="2887"/>
                    <a:pt x="6650" y="1792"/>
                  </a:cubicBezTo>
                  <a:cubicBezTo>
                    <a:pt x="6202" y="1001"/>
                    <a:pt x="5583" y="315"/>
                    <a:pt x="4840" y="-208"/>
                  </a:cubicBezTo>
                  <a:cubicBezTo>
                    <a:pt x="4173" y="-208"/>
                    <a:pt x="3411" y="-208"/>
                    <a:pt x="3221" y="-208"/>
                  </a:cubicBezTo>
                  <a:cubicBezTo>
                    <a:pt x="3030" y="-208"/>
                    <a:pt x="3221" y="268"/>
                    <a:pt x="3221" y="268"/>
                  </a:cubicBezTo>
                  <a:cubicBezTo>
                    <a:pt x="3221" y="268"/>
                    <a:pt x="3221" y="268"/>
                    <a:pt x="2744" y="268"/>
                  </a:cubicBezTo>
                  <a:cubicBezTo>
                    <a:pt x="2249" y="-113"/>
                    <a:pt x="1649" y="-351"/>
                    <a:pt x="1030" y="-399"/>
                  </a:cubicBezTo>
                  <a:cubicBezTo>
                    <a:pt x="1030" y="-399"/>
                    <a:pt x="363" y="-399"/>
                    <a:pt x="268" y="-399"/>
                  </a:cubicBezTo>
                  <a:cubicBezTo>
                    <a:pt x="-132" y="1068"/>
                    <a:pt x="-132" y="2611"/>
                    <a:pt x="268" y="4078"/>
                  </a:cubicBezTo>
                  <a:cubicBezTo>
                    <a:pt x="373" y="5059"/>
                    <a:pt x="763" y="5992"/>
                    <a:pt x="1411" y="6745"/>
                  </a:cubicBezTo>
                  <a:lnTo>
                    <a:pt x="2268" y="6745"/>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6" name="Freeform: Shape 1135">
              <a:extLst>
                <a:ext uri="{FF2B5EF4-FFF2-40B4-BE49-F238E27FC236}">
                  <a16:creationId xmlns:a16="http://schemas.microsoft.com/office/drawing/2014/main" xmlns="" id="{7441ACEF-3B7A-8F1C-4DB1-017C4BA120C5}"/>
                </a:ext>
              </a:extLst>
            </p:cNvPr>
            <p:cNvSpPr/>
            <p:nvPr/>
          </p:nvSpPr>
          <p:spPr>
            <a:xfrm>
              <a:off x="6347488" y="4616671"/>
              <a:ext cx="8813" cy="12763"/>
            </a:xfrm>
            <a:custGeom>
              <a:avLst/>
              <a:gdLst>
                <a:gd name="connsiteX0" fmla="*/ 2606 w 8813"/>
                <a:gd name="connsiteY0" fmla="*/ 8174 h 12763"/>
                <a:gd name="connsiteX1" fmla="*/ 3368 w 8813"/>
                <a:gd name="connsiteY1" fmla="*/ 9603 h 12763"/>
                <a:gd name="connsiteX2" fmla="*/ 3368 w 8813"/>
                <a:gd name="connsiteY2" fmla="*/ 11126 h 12763"/>
                <a:gd name="connsiteX3" fmla="*/ 3368 w 8813"/>
                <a:gd name="connsiteY3" fmla="*/ 11793 h 12763"/>
                <a:gd name="connsiteX4" fmla="*/ 4130 w 8813"/>
                <a:gd name="connsiteY4" fmla="*/ 12365 h 12763"/>
                <a:gd name="connsiteX5" fmla="*/ 6893 w 8813"/>
                <a:gd name="connsiteY5" fmla="*/ 12365 h 12763"/>
                <a:gd name="connsiteX6" fmla="*/ 7750 w 8813"/>
                <a:gd name="connsiteY6" fmla="*/ 12365 h 12763"/>
                <a:gd name="connsiteX7" fmla="*/ 8702 w 8813"/>
                <a:gd name="connsiteY7" fmla="*/ 11507 h 12763"/>
                <a:gd name="connsiteX8" fmla="*/ 8702 w 8813"/>
                <a:gd name="connsiteY8" fmla="*/ 10841 h 12763"/>
                <a:gd name="connsiteX9" fmla="*/ 8702 w 8813"/>
                <a:gd name="connsiteY9" fmla="*/ 10270 h 12763"/>
                <a:gd name="connsiteX10" fmla="*/ 8702 w 8813"/>
                <a:gd name="connsiteY10" fmla="*/ 8269 h 12763"/>
                <a:gd name="connsiteX11" fmla="*/ 8702 w 8813"/>
                <a:gd name="connsiteY11" fmla="*/ 7507 h 12763"/>
                <a:gd name="connsiteX12" fmla="*/ 7940 w 8813"/>
                <a:gd name="connsiteY12" fmla="*/ 5221 h 12763"/>
                <a:gd name="connsiteX13" fmla="*/ 6321 w 8813"/>
                <a:gd name="connsiteY13" fmla="*/ 1792 h 12763"/>
                <a:gd name="connsiteX14" fmla="*/ 4416 w 8813"/>
                <a:gd name="connsiteY14" fmla="*/ -208 h 12763"/>
                <a:gd name="connsiteX15" fmla="*/ 2797 w 8813"/>
                <a:gd name="connsiteY15" fmla="*/ -208 h 12763"/>
                <a:gd name="connsiteX16" fmla="*/ 2797 w 8813"/>
                <a:gd name="connsiteY16" fmla="*/ 268 h 12763"/>
                <a:gd name="connsiteX17" fmla="*/ 2797 w 8813"/>
                <a:gd name="connsiteY17" fmla="*/ 268 h 12763"/>
                <a:gd name="connsiteX18" fmla="*/ 987 w 8813"/>
                <a:gd name="connsiteY18" fmla="*/ -399 h 12763"/>
                <a:gd name="connsiteX19" fmla="*/ 225 w 8813"/>
                <a:gd name="connsiteY19" fmla="*/ 173 h 12763"/>
                <a:gd name="connsiteX20" fmla="*/ 225 w 8813"/>
                <a:gd name="connsiteY20" fmla="*/ 4554 h 12763"/>
                <a:gd name="connsiteX21" fmla="*/ 1463 w 8813"/>
                <a:gd name="connsiteY21" fmla="*/ 7221 h 12763"/>
                <a:gd name="connsiteX22" fmla="*/ 2321 w 8813"/>
                <a:gd name="connsiteY22" fmla="*/ 7221 h 1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13" h="12763">
                  <a:moveTo>
                    <a:pt x="2606" y="8174"/>
                  </a:moveTo>
                  <a:cubicBezTo>
                    <a:pt x="2987" y="8574"/>
                    <a:pt x="3254" y="9069"/>
                    <a:pt x="3368" y="9603"/>
                  </a:cubicBezTo>
                  <a:lnTo>
                    <a:pt x="3368" y="11126"/>
                  </a:lnTo>
                  <a:cubicBezTo>
                    <a:pt x="3368" y="11126"/>
                    <a:pt x="3368" y="11603"/>
                    <a:pt x="3368" y="11793"/>
                  </a:cubicBezTo>
                  <a:cubicBezTo>
                    <a:pt x="3530" y="12089"/>
                    <a:pt x="3806" y="12298"/>
                    <a:pt x="4130" y="12365"/>
                  </a:cubicBezTo>
                  <a:cubicBezTo>
                    <a:pt x="5083" y="12365"/>
                    <a:pt x="5845" y="12365"/>
                    <a:pt x="6893" y="12365"/>
                  </a:cubicBezTo>
                  <a:lnTo>
                    <a:pt x="7750" y="12365"/>
                  </a:lnTo>
                  <a:cubicBezTo>
                    <a:pt x="8226" y="12365"/>
                    <a:pt x="8416" y="11889"/>
                    <a:pt x="8702" y="11507"/>
                  </a:cubicBezTo>
                  <a:cubicBezTo>
                    <a:pt x="8807" y="11298"/>
                    <a:pt x="8807" y="11050"/>
                    <a:pt x="8702" y="10841"/>
                  </a:cubicBezTo>
                  <a:lnTo>
                    <a:pt x="8702" y="10270"/>
                  </a:lnTo>
                  <a:cubicBezTo>
                    <a:pt x="8702" y="9507"/>
                    <a:pt x="8702" y="9031"/>
                    <a:pt x="8702" y="8269"/>
                  </a:cubicBezTo>
                  <a:cubicBezTo>
                    <a:pt x="8702" y="7507"/>
                    <a:pt x="8702" y="8269"/>
                    <a:pt x="8702" y="7507"/>
                  </a:cubicBezTo>
                  <a:cubicBezTo>
                    <a:pt x="8702" y="6745"/>
                    <a:pt x="8226" y="5983"/>
                    <a:pt x="7940" y="5221"/>
                  </a:cubicBezTo>
                  <a:cubicBezTo>
                    <a:pt x="7540" y="4021"/>
                    <a:pt x="6997" y="2868"/>
                    <a:pt x="6321" y="1792"/>
                  </a:cubicBezTo>
                  <a:cubicBezTo>
                    <a:pt x="5835" y="992"/>
                    <a:pt x="5187" y="315"/>
                    <a:pt x="4416" y="-208"/>
                  </a:cubicBezTo>
                  <a:cubicBezTo>
                    <a:pt x="3749" y="-208"/>
                    <a:pt x="3082" y="-208"/>
                    <a:pt x="2797" y="-208"/>
                  </a:cubicBezTo>
                  <a:cubicBezTo>
                    <a:pt x="2511" y="-208"/>
                    <a:pt x="2797" y="268"/>
                    <a:pt x="2797" y="268"/>
                  </a:cubicBezTo>
                  <a:lnTo>
                    <a:pt x="2797" y="268"/>
                  </a:lnTo>
                  <a:cubicBezTo>
                    <a:pt x="2282" y="-141"/>
                    <a:pt x="1644" y="-380"/>
                    <a:pt x="987" y="-399"/>
                  </a:cubicBezTo>
                  <a:cubicBezTo>
                    <a:pt x="663" y="-332"/>
                    <a:pt x="387" y="-122"/>
                    <a:pt x="225" y="173"/>
                  </a:cubicBezTo>
                  <a:cubicBezTo>
                    <a:pt x="-118" y="1611"/>
                    <a:pt x="-118" y="3116"/>
                    <a:pt x="225" y="4554"/>
                  </a:cubicBezTo>
                  <a:cubicBezTo>
                    <a:pt x="320" y="5564"/>
                    <a:pt x="758" y="6497"/>
                    <a:pt x="1463" y="7221"/>
                  </a:cubicBezTo>
                  <a:cubicBezTo>
                    <a:pt x="1749" y="7259"/>
                    <a:pt x="2035" y="7259"/>
                    <a:pt x="2321" y="7221"/>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37" name="Freeform: Shape 1136">
              <a:extLst>
                <a:ext uri="{FF2B5EF4-FFF2-40B4-BE49-F238E27FC236}">
                  <a16:creationId xmlns:a16="http://schemas.microsoft.com/office/drawing/2014/main" xmlns="" id="{7834A9FB-E71A-1AED-11A6-460E25ABB2B6}"/>
                </a:ext>
              </a:extLst>
            </p:cNvPr>
            <p:cNvSpPr/>
            <p:nvPr/>
          </p:nvSpPr>
          <p:spPr>
            <a:xfrm>
              <a:off x="6409548" y="4586941"/>
              <a:ext cx="9332" cy="13104"/>
            </a:xfrm>
            <a:custGeom>
              <a:avLst/>
              <a:gdLst>
                <a:gd name="connsiteX0" fmla="*/ 3030 w 9332"/>
                <a:gd name="connsiteY0" fmla="*/ 9043 h 13104"/>
                <a:gd name="connsiteX1" fmla="*/ 3887 w 9332"/>
                <a:gd name="connsiteY1" fmla="*/ 10376 h 13104"/>
                <a:gd name="connsiteX2" fmla="*/ 3887 w 9332"/>
                <a:gd name="connsiteY2" fmla="*/ 11996 h 13104"/>
                <a:gd name="connsiteX3" fmla="*/ 3887 w 9332"/>
                <a:gd name="connsiteY3" fmla="*/ 12662 h 13104"/>
                <a:gd name="connsiteX4" fmla="*/ 4649 w 9332"/>
                <a:gd name="connsiteY4" fmla="*/ 12662 h 13104"/>
                <a:gd name="connsiteX5" fmla="*/ 7411 w 9332"/>
                <a:gd name="connsiteY5" fmla="*/ 12662 h 13104"/>
                <a:gd name="connsiteX6" fmla="*/ 8269 w 9332"/>
                <a:gd name="connsiteY6" fmla="*/ 12662 h 13104"/>
                <a:gd name="connsiteX7" fmla="*/ 9221 w 9332"/>
                <a:gd name="connsiteY7" fmla="*/ 11805 h 13104"/>
                <a:gd name="connsiteX8" fmla="*/ 9221 w 9332"/>
                <a:gd name="connsiteY8" fmla="*/ 11138 h 13104"/>
                <a:gd name="connsiteX9" fmla="*/ 9221 w 9332"/>
                <a:gd name="connsiteY9" fmla="*/ 10567 h 13104"/>
                <a:gd name="connsiteX10" fmla="*/ 9221 w 9332"/>
                <a:gd name="connsiteY10" fmla="*/ 8567 h 13104"/>
                <a:gd name="connsiteX11" fmla="*/ 9221 w 9332"/>
                <a:gd name="connsiteY11" fmla="*/ 7805 h 13104"/>
                <a:gd name="connsiteX12" fmla="*/ 8459 w 9332"/>
                <a:gd name="connsiteY12" fmla="*/ 5614 h 13104"/>
                <a:gd name="connsiteX13" fmla="*/ 6650 w 9332"/>
                <a:gd name="connsiteY13" fmla="*/ 2185 h 13104"/>
                <a:gd name="connsiteX14" fmla="*/ 4744 w 9332"/>
                <a:gd name="connsiteY14" fmla="*/ 185 h 13104"/>
                <a:gd name="connsiteX15" fmla="*/ 3220 w 9332"/>
                <a:gd name="connsiteY15" fmla="*/ 185 h 13104"/>
                <a:gd name="connsiteX16" fmla="*/ 3220 w 9332"/>
                <a:gd name="connsiteY16" fmla="*/ 185 h 13104"/>
                <a:gd name="connsiteX17" fmla="*/ 2744 w 9332"/>
                <a:gd name="connsiteY17" fmla="*/ 185 h 13104"/>
                <a:gd name="connsiteX18" fmla="*/ 1030 w 9332"/>
                <a:gd name="connsiteY18" fmla="*/ -387 h 13104"/>
                <a:gd name="connsiteX19" fmla="*/ 268 w 9332"/>
                <a:gd name="connsiteY19" fmla="*/ -387 h 13104"/>
                <a:gd name="connsiteX20" fmla="*/ 268 w 9332"/>
                <a:gd name="connsiteY20" fmla="*/ 4090 h 13104"/>
                <a:gd name="connsiteX21" fmla="*/ 1506 w 9332"/>
                <a:gd name="connsiteY21" fmla="*/ 6662 h 13104"/>
                <a:gd name="connsiteX22" fmla="*/ 2363 w 9332"/>
                <a:gd name="connsiteY22" fmla="*/ 6662 h 1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32" h="13104">
                  <a:moveTo>
                    <a:pt x="3030" y="9043"/>
                  </a:moveTo>
                  <a:cubicBezTo>
                    <a:pt x="3420" y="9415"/>
                    <a:pt x="3716" y="9872"/>
                    <a:pt x="3887" y="10376"/>
                  </a:cubicBezTo>
                  <a:lnTo>
                    <a:pt x="3887" y="11996"/>
                  </a:lnTo>
                  <a:lnTo>
                    <a:pt x="3887" y="12662"/>
                  </a:lnTo>
                  <a:cubicBezTo>
                    <a:pt x="4135" y="12720"/>
                    <a:pt x="4402" y="12720"/>
                    <a:pt x="4649" y="12662"/>
                  </a:cubicBezTo>
                  <a:cubicBezTo>
                    <a:pt x="5697" y="12662"/>
                    <a:pt x="6364" y="12091"/>
                    <a:pt x="7411" y="12662"/>
                  </a:cubicBezTo>
                  <a:lnTo>
                    <a:pt x="8269" y="12662"/>
                  </a:lnTo>
                  <a:cubicBezTo>
                    <a:pt x="8745" y="12662"/>
                    <a:pt x="8936" y="12662"/>
                    <a:pt x="9221" y="11805"/>
                  </a:cubicBezTo>
                  <a:cubicBezTo>
                    <a:pt x="9326" y="11595"/>
                    <a:pt x="9326" y="11348"/>
                    <a:pt x="9221" y="11138"/>
                  </a:cubicBezTo>
                  <a:lnTo>
                    <a:pt x="9221" y="10567"/>
                  </a:lnTo>
                  <a:cubicBezTo>
                    <a:pt x="9221" y="9805"/>
                    <a:pt x="9221" y="9329"/>
                    <a:pt x="9221" y="8567"/>
                  </a:cubicBezTo>
                  <a:cubicBezTo>
                    <a:pt x="9259" y="8310"/>
                    <a:pt x="9259" y="8062"/>
                    <a:pt x="9221" y="7805"/>
                  </a:cubicBezTo>
                  <a:cubicBezTo>
                    <a:pt x="9221" y="7138"/>
                    <a:pt x="8745" y="6376"/>
                    <a:pt x="8459" y="5614"/>
                  </a:cubicBezTo>
                  <a:cubicBezTo>
                    <a:pt x="8069" y="4366"/>
                    <a:pt x="7459" y="3204"/>
                    <a:pt x="6650" y="2185"/>
                  </a:cubicBezTo>
                  <a:cubicBezTo>
                    <a:pt x="6164" y="1385"/>
                    <a:pt x="5516" y="709"/>
                    <a:pt x="4744" y="185"/>
                  </a:cubicBezTo>
                  <a:cubicBezTo>
                    <a:pt x="4078" y="185"/>
                    <a:pt x="3411" y="185"/>
                    <a:pt x="3220" y="185"/>
                  </a:cubicBezTo>
                  <a:cubicBezTo>
                    <a:pt x="3030" y="185"/>
                    <a:pt x="3220" y="185"/>
                    <a:pt x="3220" y="185"/>
                  </a:cubicBezTo>
                  <a:lnTo>
                    <a:pt x="2744" y="185"/>
                  </a:lnTo>
                  <a:cubicBezTo>
                    <a:pt x="2277" y="-244"/>
                    <a:pt x="1658" y="-453"/>
                    <a:pt x="1030" y="-387"/>
                  </a:cubicBezTo>
                  <a:cubicBezTo>
                    <a:pt x="1030" y="-387"/>
                    <a:pt x="363" y="-387"/>
                    <a:pt x="268" y="-387"/>
                  </a:cubicBezTo>
                  <a:cubicBezTo>
                    <a:pt x="-132" y="1080"/>
                    <a:pt x="-132" y="2623"/>
                    <a:pt x="268" y="4090"/>
                  </a:cubicBezTo>
                  <a:cubicBezTo>
                    <a:pt x="363" y="5071"/>
                    <a:pt x="801" y="5976"/>
                    <a:pt x="1506" y="6662"/>
                  </a:cubicBezTo>
                  <a:lnTo>
                    <a:pt x="2363" y="6662"/>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38" name="Freeform: Shape 1137">
              <a:extLst>
                <a:ext uri="{FF2B5EF4-FFF2-40B4-BE49-F238E27FC236}">
                  <a16:creationId xmlns:a16="http://schemas.microsoft.com/office/drawing/2014/main" xmlns="" id="{CE2F461E-A5E0-1906-C54C-78F607A6AC5A}"/>
                </a:ext>
              </a:extLst>
            </p:cNvPr>
            <p:cNvSpPr/>
            <p:nvPr/>
          </p:nvSpPr>
          <p:spPr>
            <a:xfrm>
              <a:off x="6462712" y="4549561"/>
              <a:ext cx="9727" cy="12437"/>
            </a:xfrm>
            <a:custGeom>
              <a:avLst/>
              <a:gdLst>
                <a:gd name="connsiteX0" fmla="*/ 3016 w 9727"/>
                <a:gd name="connsiteY0" fmla="*/ 8038 h 12437"/>
                <a:gd name="connsiteX1" fmla="*/ 3873 w 9727"/>
                <a:gd name="connsiteY1" fmla="*/ 9371 h 12437"/>
                <a:gd name="connsiteX2" fmla="*/ 4349 w 9727"/>
                <a:gd name="connsiteY2" fmla="*/ 10990 h 12437"/>
                <a:gd name="connsiteX3" fmla="*/ 4349 w 9727"/>
                <a:gd name="connsiteY3" fmla="*/ 11562 h 12437"/>
                <a:gd name="connsiteX4" fmla="*/ 5111 w 9727"/>
                <a:gd name="connsiteY4" fmla="*/ 12038 h 12437"/>
                <a:gd name="connsiteX5" fmla="*/ 7873 w 9727"/>
                <a:gd name="connsiteY5" fmla="*/ 12038 h 12437"/>
                <a:gd name="connsiteX6" fmla="*/ 8826 w 9727"/>
                <a:gd name="connsiteY6" fmla="*/ 12038 h 12437"/>
                <a:gd name="connsiteX7" fmla="*/ 9588 w 9727"/>
                <a:gd name="connsiteY7" fmla="*/ 11181 h 12437"/>
                <a:gd name="connsiteX8" fmla="*/ 9588 w 9727"/>
                <a:gd name="connsiteY8" fmla="*/ 10514 h 12437"/>
                <a:gd name="connsiteX9" fmla="*/ 9588 w 9727"/>
                <a:gd name="connsiteY9" fmla="*/ 9943 h 12437"/>
                <a:gd name="connsiteX10" fmla="*/ 9588 w 9727"/>
                <a:gd name="connsiteY10" fmla="*/ 7942 h 12437"/>
                <a:gd name="connsiteX11" fmla="*/ 9588 w 9727"/>
                <a:gd name="connsiteY11" fmla="*/ 7180 h 12437"/>
                <a:gd name="connsiteX12" fmla="*/ 8731 w 9727"/>
                <a:gd name="connsiteY12" fmla="*/ 4990 h 12437"/>
                <a:gd name="connsiteX13" fmla="*/ 6826 w 9727"/>
                <a:gd name="connsiteY13" fmla="*/ 1561 h 12437"/>
                <a:gd name="connsiteX14" fmla="*/ 4921 w 9727"/>
                <a:gd name="connsiteY14" fmla="*/ -249 h 12437"/>
                <a:gd name="connsiteX15" fmla="*/ 3301 w 9727"/>
                <a:gd name="connsiteY15" fmla="*/ -249 h 12437"/>
                <a:gd name="connsiteX16" fmla="*/ 3301 w 9727"/>
                <a:gd name="connsiteY16" fmla="*/ -249 h 12437"/>
                <a:gd name="connsiteX17" fmla="*/ 2825 w 9727"/>
                <a:gd name="connsiteY17" fmla="*/ -249 h 12437"/>
                <a:gd name="connsiteX18" fmla="*/ 1015 w 9727"/>
                <a:gd name="connsiteY18" fmla="*/ -249 h 12437"/>
                <a:gd name="connsiteX19" fmla="*/ 254 w 9727"/>
                <a:gd name="connsiteY19" fmla="*/ -249 h 12437"/>
                <a:gd name="connsiteX20" fmla="*/ 254 w 9727"/>
                <a:gd name="connsiteY20" fmla="*/ 4227 h 12437"/>
                <a:gd name="connsiteX21" fmla="*/ 1587 w 9727"/>
                <a:gd name="connsiteY21" fmla="*/ 6799 h 12437"/>
                <a:gd name="connsiteX22" fmla="*/ 2444 w 9727"/>
                <a:gd name="connsiteY22" fmla="*/ 6799 h 12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727" h="12437">
                  <a:moveTo>
                    <a:pt x="3016" y="8038"/>
                  </a:moveTo>
                  <a:cubicBezTo>
                    <a:pt x="3406" y="8409"/>
                    <a:pt x="3702" y="8866"/>
                    <a:pt x="3873" y="9371"/>
                  </a:cubicBezTo>
                  <a:lnTo>
                    <a:pt x="4349" y="10990"/>
                  </a:lnTo>
                  <a:cubicBezTo>
                    <a:pt x="4263" y="11171"/>
                    <a:pt x="4263" y="11381"/>
                    <a:pt x="4349" y="11562"/>
                  </a:cubicBezTo>
                  <a:cubicBezTo>
                    <a:pt x="4492" y="11848"/>
                    <a:pt x="4787" y="12038"/>
                    <a:pt x="5111" y="12038"/>
                  </a:cubicBezTo>
                  <a:cubicBezTo>
                    <a:pt x="6159" y="12038"/>
                    <a:pt x="6826" y="11562"/>
                    <a:pt x="7873" y="12038"/>
                  </a:cubicBezTo>
                  <a:lnTo>
                    <a:pt x="8826" y="12038"/>
                  </a:lnTo>
                  <a:cubicBezTo>
                    <a:pt x="8826" y="12038"/>
                    <a:pt x="9397" y="11562"/>
                    <a:pt x="9588" y="11181"/>
                  </a:cubicBezTo>
                  <a:cubicBezTo>
                    <a:pt x="9731" y="10981"/>
                    <a:pt x="9731" y="10714"/>
                    <a:pt x="9588" y="10514"/>
                  </a:cubicBezTo>
                  <a:lnTo>
                    <a:pt x="9588" y="9943"/>
                  </a:lnTo>
                  <a:cubicBezTo>
                    <a:pt x="9588" y="9181"/>
                    <a:pt x="9588" y="8704"/>
                    <a:pt x="9588" y="7942"/>
                  </a:cubicBezTo>
                  <a:lnTo>
                    <a:pt x="9588" y="7180"/>
                  </a:lnTo>
                  <a:cubicBezTo>
                    <a:pt x="9245" y="6476"/>
                    <a:pt x="8959" y="5742"/>
                    <a:pt x="8731" y="4990"/>
                  </a:cubicBezTo>
                  <a:cubicBezTo>
                    <a:pt x="8245" y="3770"/>
                    <a:pt x="7607" y="2618"/>
                    <a:pt x="6826" y="1561"/>
                  </a:cubicBezTo>
                  <a:cubicBezTo>
                    <a:pt x="6340" y="818"/>
                    <a:pt x="5692" y="199"/>
                    <a:pt x="4921" y="-249"/>
                  </a:cubicBezTo>
                  <a:cubicBezTo>
                    <a:pt x="4159" y="-249"/>
                    <a:pt x="3492" y="-249"/>
                    <a:pt x="3301" y="-249"/>
                  </a:cubicBezTo>
                  <a:cubicBezTo>
                    <a:pt x="3111" y="-249"/>
                    <a:pt x="3301" y="-249"/>
                    <a:pt x="3301" y="-249"/>
                  </a:cubicBezTo>
                  <a:cubicBezTo>
                    <a:pt x="3301" y="-249"/>
                    <a:pt x="3301" y="-249"/>
                    <a:pt x="2825" y="-249"/>
                  </a:cubicBezTo>
                  <a:cubicBezTo>
                    <a:pt x="2235" y="-449"/>
                    <a:pt x="1606" y="-449"/>
                    <a:pt x="1015" y="-249"/>
                  </a:cubicBezTo>
                  <a:cubicBezTo>
                    <a:pt x="777" y="-382"/>
                    <a:pt x="492" y="-382"/>
                    <a:pt x="254" y="-249"/>
                  </a:cubicBezTo>
                  <a:cubicBezTo>
                    <a:pt x="-128" y="1218"/>
                    <a:pt x="-128" y="2761"/>
                    <a:pt x="254" y="4227"/>
                  </a:cubicBezTo>
                  <a:cubicBezTo>
                    <a:pt x="396" y="5209"/>
                    <a:pt x="873" y="6113"/>
                    <a:pt x="1587" y="6799"/>
                  </a:cubicBezTo>
                  <a:cubicBezTo>
                    <a:pt x="1587" y="6799"/>
                    <a:pt x="2158" y="6799"/>
                    <a:pt x="2444" y="679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39" name="Freeform: Shape 1138">
              <a:extLst>
                <a:ext uri="{FF2B5EF4-FFF2-40B4-BE49-F238E27FC236}">
                  <a16:creationId xmlns:a16="http://schemas.microsoft.com/office/drawing/2014/main" xmlns="" id="{5232703E-ED9A-47C2-4824-8C11D2127123}"/>
                </a:ext>
              </a:extLst>
            </p:cNvPr>
            <p:cNvSpPr/>
            <p:nvPr/>
          </p:nvSpPr>
          <p:spPr>
            <a:xfrm>
              <a:off x="6539123" y="4520184"/>
              <a:ext cx="10058" cy="12189"/>
            </a:xfrm>
            <a:custGeom>
              <a:avLst/>
              <a:gdLst>
                <a:gd name="connsiteX0" fmla="*/ 3089 w 10058"/>
                <a:gd name="connsiteY0" fmla="*/ 8268 h 12189"/>
                <a:gd name="connsiteX1" fmla="*/ 4042 w 10058"/>
                <a:gd name="connsiteY1" fmla="*/ 9602 h 12189"/>
                <a:gd name="connsiteX2" fmla="*/ 4613 w 10058"/>
                <a:gd name="connsiteY2" fmla="*/ 11126 h 12189"/>
                <a:gd name="connsiteX3" fmla="*/ 4613 w 10058"/>
                <a:gd name="connsiteY3" fmla="*/ 11697 h 12189"/>
                <a:gd name="connsiteX4" fmla="*/ 5471 w 10058"/>
                <a:gd name="connsiteY4" fmla="*/ 11697 h 12189"/>
                <a:gd name="connsiteX5" fmla="*/ 8138 w 10058"/>
                <a:gd name="connsiteY5" fmla="*/ 11697 h 12189"/>
                <a:gd name="connsiteX6" fmla="*/ 9090 w 10058"/>
                <a:gd name="connsiteY6" fmla="*/ 11697 h 12189"/>
                <a:gd name="connsiteX7" fmla="*/ 9947 w 10058"/>
                <a:gd name="connsiteY7" fmla="*/ 10745 h 12189"/>
                <a:gd name="connsiteX8" fmla="*/ 9947 w 10058"/>
                <a:gd name="connsiteY8" fmla="*/ 10078 h 12189"/>
                <a:gd name="connsiteX9" fmla="*/ 9947 w 10058"/>
                <a:gd name="connsiteY9" fmla="*/ 9507 h 12189"/>
                <a:gd name="connsiteX10" fmla="*/ 9947 w 10058"/>
                <a:gd name="connsiteY10" fmla="*/ 7506 h 12189"/>
                <a:gd name="connsiteX11" fmla="*/ 9947 w 10058"/>
                <a:gd name="connsiteY11" fmla="*/ 6839 h 12189"/>
                <a:gd name="connsiteX12" fmla="*/ 8995 w 10058"/>
                <a:gd name="connsiteY12" fmla="*/ 4649 h 12189"/>
                <a:gd name="connsiteX13" fmla="*/ 6900 w 10058"/>
                <a:gd name="connsiteY13" fmla="*/ 1315 h 12189"/>
                <a:gd name="connsiteX14" fmla="*/ 4804 w 10058"/>
                <a:gd name="connsiteY14" fmla="*/ -399 h 12189"/>
                <a:gd name="connsiteX15" fmla="*/ 3280 w 10058"/>
                <a:gd name="connsiteY15" fmla="*/ 172 h 12189"/>
                <a:gd name="connsiteX16" fmla="*/ 3280 w 10058"/>
                <a:gd name="connsiteY16" fmla="*/ 649 h 12189"/>
                <a:gd name="connsiteX17" fmla="*/ 2804 w 10058"/>
                <a:gd name="connsiteY17" fmla="*/ 649 h 12189"/>
                <a:gd name="connsiteX18" fmla="*/ 994 w 10058"/>
                <a:gd name="connsiteY18" fmla="*/ 649 h 12189"/>
                <a:gd name="connsiteX19" fmla="*/ 232 w 10058"/>
                <a:gd name="connsiteY19" fmla="*/ 1220 h 12189"/>
                <a:gd name="connsiteX20" fmla="*/ 232 w 10058"/>
                <a:gd name="connsiteY20" fmla="*/ 5697 h 12189"/>
                <a:gd name="connsiteX21" fmla="*/ 1661 w 10058"/>
                <a:gd name="connsiteY21" fmla="*/ 8173 h 12189"/>
                <a:gd name="connsiteX22" fmla="*/ 2518 w 10058"/>
                <a:gd name="connsiteY22" fmla="*/ 8173 h 1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058" h="12189">
                  <a:moveTo>
                    <a:pt x="3089" y="8268"/>
                  </a:moveTo>
                  <a:cubicBezTo>
                    <a:pt x="3556" y="8583"/>
                    <a:pt x="3899" y="9059"/>
                    <a:pt x="4042" y="9602"/>
                  </a:cubicBezTo>
                  <a:lnTo>
                    <a:pt x="4613" y="11126"/>
                  </a:lnTo>
                  <a:lnTo>
                    <a:pt x="4613" y="11697"/>
                  </a:lnTo>
                  <a:cubicBezTo>
                    <a:pt x="4890" y="11821"/>
                    <a:pt x="5194" y="11821"/>
                    <a:pt x="5471" y="11697"/>
                  </a:cubicBezTo>
                  <a:cubicBezTo>
                    <a:pt x="6423" y="11697"/>
                    <a:pt x="7185" y="11031"/>
                    <a:pt x="8138" y="11697"/>
                  </a:cubicBezTo>
                  <a:lnTo>
                    <a:pt x="9090" y="11697"/>
                  </a:lnTo>
                  <a:cubicBezTo>
                    <a:pt x="9567" y="11697"/>
                    <a:pt x="9757" y="11697"/>
                    <a:pt x="9947" y="10745"/>
                  </a:cubicBezTo>
                  <a:cubicBezTo>
                    <a:pt x="10052" y="10535"/>
                    <a:pt x="10052" y="10288"/>
                    <a:pt x="9947" y="10078"/>
                  </a:cubicBezTo>
                  <a:lnTo>
                    <a:pt x="9947" y="9507"/>
                  </a:lnTo>
                  <a:cubicBezTo>
                    <a:pt x="9947" y="8745"/>
                    <a:pt x="9947" y="8268"/>
                    <a:pt x="9947" y="7506"/>
                  </a:cubicBezTo>
                  <a:cubicBezTo>
                    <a:pt x="9995" y="7287"/>
                    <a:pt x="9995" y="7059"/>
                    <a:pt x="9947" y="6839"/>
                  </a:cubicBezTo>
                  <a:cubicBezTo>
                    <a:pt x="9947" y="6078"/>
                    <a:pt x="9281" y="5316"/>
                    <a:pt x="8995" y="4649"/>
                  </a:cubicBezTo>
                  <a:cubicBezTo>
                    <a:pt x="8443" y="3449"/>
                    <a:pt x="7738" y="2335"/>
                    <a:pt x="6900" y="1315"/>
                  </a:cubicBezTo>
                  <a:cubicBezTo>
                    <a:pt x="6366" y="563"/>
                    <a:pt x="5642" y="-28"/>
                    <a:pt x="4804" y="-399"/>
                  </a:cubicBezTo>
                  <a:cubicBezTo>
                    <a:pt x="4137" y="-399"/>
                    <a:pt x="3470" y="-399"/>
                    <a:pt x="3280" y="172"/>
                  </a:cubicBezTo>
                  <a:cubicBezTo>
                    <a:pt x="3089" y="744"/>
                    <a:pt x="3280" y="172"/>
                    <a:pt x="3280" y="649"/>
                  </a:cubicBezTo>
                  <a:lnTo>
                    <a:pt x="2804" y="649"/>
                  </a:lnTo>
                  <a:cubicBezTo>
                    <a:pt x="2223" y="439"/>
                    <a:pt x="1575" y="439"/>
                    <a:pt x="994" y="649"/>
                  </a:cubicBezTo>
                  <a:cubicBezTo>
                    <a:pt x="651" y="668"/>
                    <a:pt x="346" y="896"/>
                    <a:pt x="232" y="1220"/>
                  </a:cubicBezTo>
                  <a:cubicBezTo>
                    <a:pt x="-120" y="2687"/>
                    <a:pt x="-120" y="4230"/>
                    <a:pt x="232" y="5697"/>
                  </a:cubicBezTo>
                  <a:cubicBezTo>
                    <a:pt x="442" y="6649"/>
                    <a:pt x="937" y="7516"/>
                    <a:pt x="1661" y="8173"/>
                  </a:cubicBezTo>
                  <a:lnTo>
                    <a:pt x="2518" y="8173"/>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40" name="Freeform: Shape 1139">
              <a:extLst>
                <a:ext uri="{FF2B5EF4-FFF2-40B4-BE49-F238E27FC236}">
                  <a16:creationId xmlns:a16="http://schemas.microsoft.com/office/drawing/2014/main" xmlns="" id="{2631EF66-BA1F-3E4A-E985-14AD0E0BE43E}"/>
                </a:ext>
              </a:extLst>
            </p:cNvPr>
            <p:cNvSpPr/>
            <p:nvPr/>
          </p:nvSpPr>
          <p:spPr>
            <a:xfrm>
              <a:off x="6587129" y="4494337"/>
              <a:ext cx="10432" cy="12692"/>
            </a:xfrm>
            <a:custGeom>
              <a:avLst/>
              <a:gdLst>
                <a:gd name="connsiteX0" fmla="*/ 3471 w 10432"/>
                <a:gd name="connsiteY0" fmla="*/ 8779 h 12692"/>
                <a:gd name="connsiteX1" fmla="*/ 4423 w 10432"/>
                <a:gd name="connsiteY1" fmla="*/ 10112 h 12692"/>
                <a:gd name="connsiteX2" fmla="*/ 5090 w 10432"/>
                <a:gd name="connsiteY2" fmla="*/ 11541 h 12692"/>
                <a:gd name="connsiteX3" fmla="*/ 5090 w 10432"/>
                <a:gd name="connsiteY3" fmla="*/ 12208 h 12692"/>
                <a:gd name="connsiteX4" fmla="*/ 5947 w 10432"/>
                <a:gd name="connsiteY4" fmla="*/ 12208 h 12692"/>
                <a:gd name="connsiteX5" fmla="*/ 8614 w 10432"/>
                <a:gd name="connsiteY5" fmla="*/ 11541 h 12692"/>
                <a:gd name="connsiteX6" fmla="*/ 9567 w 10432"/>
                <a:gd name="connsiteY6" fmla="*/ 11541 h 12692"/>
                <a:gd name="connsiteX7" fmla="*/ 10329 w 10432"/>
                <a:gd name="connsiteY7" fmla="*/ 10589 h 12692"/>
                <a:gd name="connsiteX8" fmla="*/ 10329 w 10432"/>
                <a:gd name="connsiteY8" fmla="*/ 9827 h 12692"/>
                <a:gd name="connsiteX9" fmla="*/ 10329 w 10432"/>
                <a:gd name="connsiteY9" fmla="*/ 9255 h 12692"/>
                <a:gd name="connsiteX10" fmla="*/ 10329 w 10432"/>
                <a:gd name="connsiteY10" fmla="*/ 7255 h 12692"/>
                <a:gd name="connsiteX11" fmla="*/ 9852 w 10432"/>
                <a:gd name="connsiteY11" fmla="*/ 6588 h 12692"/>
                <a:gd name="connsiteX12" fmla="*/ 8805 w 10432"/>
                <a:gd name="connsiteY12" fmla="*/ 4493 h 12692"/>
                <a:gd name="connsiteX13" fmla="*/ 6519 w 10432"/>
                <a:gd name="connsiteY13" fmla="*/ 1349 h 12692"/>
                <a:gd name="connsiteX14" fmla="*/ 4328 w 10432"/>
                <a:gd name="connsiteY14" fmla="*/ -270 h 12692"/>
                <a:gd name="connsiteX15" fmla="*/ 2909 w 10432"/>
                <a:gd name="connsiteY15" fmla="*/ 139 h 12692"/>
                <a:gd name="connsiteX16" fmla="*/ 2804 w 10432"/>
                <a:gd name="connsiteY16" fmla="*/ 397 h 12692"/>
                <a:gd name="connsiteX17" fmla="*/ 2804 w 10432"/>
                <a:gd name="connsiteY17" fmla="*/ 397 h 12692"/>
                <a:gd name="connsiteX18" fmla="*/ 2804 w 10432"/>
                <a:gd name="connsiteY18" fmla="*/ 397 h 12692"/>
                <a:gd name="connsiteX19" fmla="*/ 899 w 10432"/>
                <a:gd name="connsiteY19" fmla="*/ 397 h 12692"/>
                <a:gd name="connsiteX20" fmla="*/ 232 w 10432"/>
                <a:gd name="connsiteY20" fmla="*/ 968 h 12692"/>
                <a:gd name="connsiteX21" fmla="*/ 232 w 10432"/>
                <a:gd name="connsiteY21" fmla="*/ 5445 h 12692"/>
                <a:gd name="connsiteX22" fmla="*/ 1851 w 10432"/>
                <a:gd name="connsiteY22" fmla="*/ 7826 h 12692"/>
                <a:gd name="connsiteX23" fmla="*/ 2804 w 10432"/>
                <a:gd name="connsiteY23" fmla="*/ 7826 h 1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32" h="12692">
                  <a:moveTo>
                    <a:pt x="3471" y="8779"/>
                  </a:moveTo>
                  <a:cubicBezTo>
                    <a:pt x="3909" y="9121"/>
                    <a:pt x="4242" y="9588"/>
                    <a:pt x="4423" y="10112"/>
                  </a:cubicBezTo>
                  <a:lnTo>
                    <a:pt x="5090" y="11541"/>
                  </a:lnTo>
                  <a:cubicBezTo>
                    <a:pt x="5042" y="11760"/>
                    <a:pt x="5042" y="11989"/>
                    <a:pt x="5090" y="12208"/>
                  </a:cubicBezTo>
                  <a:cubicBezTo>
                    <a:pt x="5366" y="12322"/>
                    <a:pt x="5671" y="12322"/>
                    <a:pt x="5947" y="12208"/>
                  </a:cubicBezTo>
                  <a:cubicBezTo>
                    <a:pt x="6995" y="12208"/>
                    <a:pt x="7566" y="11446"/>
                    <a:pt x="8614" y="11541"/>
                  </a:cubicBezTo>
                  <a:lnTo>
                    <a:pt x="9567" y="11541"/>
                  </a:lnTo>
                  <a:cubicBezTo>
                    <a:pt x="10043" y="11541"/>
                    <a:pt x="10233" y="10970"/>
                    <a:pt x="10329" y="10589"/>
                  </a:cubicBezTo>
                  <a:cubicBezTo>
                    <a:pt x="10424" y="10341"/>
                    <a:pt x="10424" y="10074"/>
                    <a:pt x="10329" y="9827"/>
                  </a:cubicBezTo>
                  <a:lnTo>
                    <a:pt x="10329" y="9255"/>
                  </a:lnTo>
                  <a:cubicBezTo>
                    <a:pt x="10329" y="8588"/>
                    <a:pt x="10329" y="8017"/>
                    <a:pt x="10329" y="7255"/>
                  </a:cubicBezTo>
                  <a:lnTo>
                    <a:pt x="9852" y="6588"/>
                  </a:lnTo>
                  <a:cubicBezTo>
                    <a:pt x="9852" y="5921"/>
                    <a:pt x="9186" y="5159"/>
                    <a:pt x="8805" y="4493"/>
                  </a:cubicBezTo>
                  <a:cubicBezTo>
                    <a:pt x="8185" y="3350"/>
                    <a:pt x="7414" y="2292"/>
                    <a:pt x="6519" y="1349"/>
                  </a:cubicBezTo>
                  <a:cubicBezTo>
                    <a:pt x="5928" y="645"/>
                    <a:pt x="5175" y="82"/>
                    <a:pt x="4328" y="-270"/>
                  </a:cubicBezTo>
                  <a:cubicBezTo>
                    <a:pt x="3823" y="-546"/>
                    <a:pt x="3185" y="-365"/>
                    <a:pt x="2909" y="139"/>
                  </a:cubicBezTo>
                  <a:cubicBezTo>
                    <a:pt x="2861" y="225"/>
                    <a:pt x="2823" y="311"/>
                    <a:pt x="2804" y="397"/>
                  </a:cubicBezTo>
                  <a:cubicBezTo>
                    <a:pt x="2804" y="397"/>
                    <a:pt x="2804" y="397"/>
                    <a:pt x="2804" y="397"/>
                  </a:cubicBezTo>
                  <a:cubicBezTo>
                    <a:pt x="2804" y="397"/>
                    <a:pt x="2804" y="397"/>
                    <a:pt x="2804" y="397"/>
                  </a:cubicBezTo>
                  <a:cubicBezTo>
                    <a:pt x="2185" y="216"/>
                    <a:pt x="1518" y="216"/>
                    <a:pt x="899" y="397"/>
                  </a:cubicBezTo>
                  <a:cubicBezTo>
                    <a:pt x="604" y="482"/>
                    <a:pt x="356" y="692"/>
                    <a:pt x="232" y="968"/>
                  </a:cubicBezTo>
                  <a:cubicBezTo>
                    <a:pt x="-120" y="2435"/>
                    <a:pt x="-120" y="3978"/>
                    <a:pt x="232" y="5445"/>
                  </a:cubicBezTo>
                  <a:cubicBezTo>
                    <a:pt x="232" y="6302"/>
                    <a:pt x="994" y="7445"/>
                    <a:pt x="1851" y="7826"/>
                  </a:cubicBezTo>
                  <a:lnTo>
                    <a:pt x="2804" y="7826"/>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41" name="Freeform: Shape 1140">
              <a:extLst>
                <a:ext uri="{FF2B5EF4-FFF2-40B4-BE49-F238E27FC236}">
                  <a16:creationId xmlns:a16="http://schemas.microsoft.com/office/drawing/2014/main" xmlns="" id="{57E770D2-FDAC-7470-D07C-97C65C1813B0}"/>
                </a:ext>
              </a:extLst>
            </p:cNvPr>
            <p:cNvSpPr/>
            <p:nvPr/>
          </p:nvSpPr>
          <p:spPr>
            <a:xfrm>
              <a:off x="6629208" y="4439887"/>
              <a:ext cx="12732" cy="11184"/>
            </a:xfrm>
            <a:custGeom>
              <a:avLst/>
              <a:gdLst>
                <a:gd name="connsiteX0" fmla="*/ 5111 w 12732"/>
                <a:gd name="connsiteY0" fmla="*/ 7602 h 11184"/>
                <a:gd name="connsiteX1" fmla="*/ 6254 w 12732"/>
                <a:gd name="connsiteY1" fmla="*/ 8745 h 11184"/>
                <a:gd name="connsiteX2" fmla="*/ 7111 w 12732"/>
                <a:gd name="connsiteY2" fmla="*/ 10079 h 11184"/>
                <a:gd name="connsiteX3" fmla="*/ 7588 w 12732"/>
                <a:gd name="connsiteY3" fmla="*/ 10650 h 11184"/>
                <a:gd name="connsiteX4" fmla="*/ 8445 w 12732"/>
                <a:gd name="connsiteY4" fmla="*/ 10650 h 11184"/>
                <a:gd name="connsiteX5" fmla="*/ 11017 w 12732"/>
                <a:gd name="connsiteY5" fmla="*/ 9697 h 11184"/>
                <a:gd name="connsiteX6" fmla="*/ 11969 w 12732"/>
                <a:gd name="connsiteY6" fmla="*/ 9697 h 11184"/>
                <a:gd name="connsiteX7" fmla="*/ 12636 w 12732"/>
                <a:gd name="connsiteY7" fmla="*/ 8650 h 11184"/>
                <a:gd name="connsiteX8" fmla="*/ 12636 w 12732"/>
                <a:gd name="connsiteY8" fmla="*/ 7983 h 11184"/>
                <a:gd name="connsiteX9" fmla="*/ 12636 w 12732"/>
                <a:gd name="connsiteY9" fmla="*/ 7983 h 11184"/>
                <a:gd name="connsiteX10" fmla="*/ 12636 w 12732"/>
                <a:gd name="connsiteY10" fmla="*/ 6078 h 11184"/>
                <a:gd name="connsiteX11" fmla="*/ 12065 w 12732"/>
                <a:gd name="connsiteY11" fmla="*/ 5507 h 11184"/>
                <a:gd name="connsiteX12" fmla="*/ 10636 w 12732"/>
                <a:gd name="connsiteY12" fmla="*/ 3602 h 11184"/>
                <a:gd name="connsiteX13" fmla="*/ 7969 w 12732"/>
                <a:gd name="connsiteY13" fmla="*/ 839 h 11184"/>
                <a:gd name="connsiteX14" fmla="*/ 5492 w 12732"/>
                <a:gd name="connsiteY14" fmla="*/ -399 h 11184"/>
                <a:gd name="connsiteX15" fmla="*/ 4159 w 12732"/>
                <a:gd name="connsiteY15" fmla="*/ 363 h 11184"/>
                <a:gd name="connsiteX16" fmla="*/ 4159 w 12732"/>
                <a:gd name="connsiteY16" fmla="*/ 363 h 11184"/>
                <a:gd name="connsiteX17" fmla="*/ 2444 w 12732"/>
                <a:gd name="connsiteY17" fmla="*/ 363 h 11184"/>
                <a:gd name="connsiteX18" fmla="*/ 539 w 12732"/>
                <a:gd name="connsiteY18" fmla="*/ 363 h 11184"/>
                <a:gd name="connsiteX19" fmla="*/ -32 w 12732"/>
                <a:gd name="connsiteY19" fmla="*/ 1030 h 11184"/>
                <a:gd name="connsiteX20" fmla="*/ 1111 w 12732"/>
                <a:gd name="connsiteY20" fmla="*/ 5221 h 11184"/>
                <a:gd name="connsiteX21" fmla="*/ 3111 w 12732"/>
                <a:gd name="connsiteY21" fmla="*/ 7316 h 11184"/>
                <a:gd name="connsiteX22" fmla="*/ 3968 w 12732"/>
                <a:gd name="connsiteY22" fmla="*/ 7316 h 11184"/>
                <a:gd name="connsiteX23" fmla="*/ 5111 w 12732"/>
                <a:gd name="connsiteY23" fmla="*/ 7602 h 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32" h="11184">
                  <a:moveTo>
                    <a:pt x="5111" y="7602"/>
                  </a:moveTo>
                  <a:cubicBezTo>
                    <a:pt x="5578" y="7878"/>
                    <a:pt x="5978" y="8269"/>
                    <a:pt x="6254" y="8745"/>
                  </a:cubicBezTo>
                  <a:lnTo>
                    <a:pt x="7111" y="10079"/>
                  </a:lnTo>
                  <a:lnTo>
                    <a:pt x="7588" y="10650"/>
                  </a:lnTo>
                  <a:cubicBezTo>
                    <a:pt x="7845" y="10831"/>
                    <a:pt x="8188" y="10831"/>
                    <a:pt x="8445" y="10650"/>
                  </a:cubicBezTo>
                  <a:cubicBezTo>
                    <a:pt x="9493" y="10650"/>
                    <a:pt x="9969" y="9697"/>
                    <a:pt x="11017" y="9697"/>
                  </a:cubicBezTo>
                  <a:lnTo>
                    <a:pt x="11969" y="9697"/>
                  </a:lnTo>
                  <a:cubicBezTo>
                    <a:pt x="12445" y="9697"/>
                    <a:pt x="12541" y="9126"/>
                    <a:pt x="12636" y="8650"/>
                  </a:cubicBezTo>
                  <a:cubicBezTo>
                    <a:pt x="12722" y="8441"/>
                    <a:pt x="12722" y="8193"/>
                    <a:pt x="12636" y="7983"/>
                  </a:cubicBezTo>
                  <a:lnTo>
                    <a:pt x="12636" y="7983"/>
                  </a:lnTo>
                  <a:cubicBezTo>
                    <a:pt x="12636" y="7316"/>
                    <a:pt x="12636" y="6745"/>
                    <a:pt x="12636" y="6078"/>
                  </a:cubicBezTo>
                  <a:lnTo>
                    <a:pt x="12065" y="5507"/>
                  </a:lnTo>
                  <a:lnTo>
                    <a:pt x="10636" y="3602"/>
                  </a:lnTo>
                  <a:cubicBezTo>
                    <a:pt x="9874" y="2564"/>
                    <a:pt x="8979" y="1640"/>
                    <a:pt x="7969" y="839"/>
                  </a:cubicBezTo>
                  <a:cubicBezTo>
                    <a:pt x="7235" y="258"/>
                    <a:pt x="6397" y="-161"/>
                    <a:pt x="5492" y="-399"/>
                  </a:cubicBezTo>
                  <a:cubicBezTo>
                    <a:pt x="4730" y="-399"/>
                    <a:pt x="4159" y="-399"/>
                    <a:pt x="4159" y="363"/>
                  </a:cubicBezTo>
                  <a:cubicBezTo>
                    <a:pt x="4159" y="1125"/>
                    <a:pt x="4159" y="363"/>
                    <a:pt x="4159" y="363"/>
                  </a:cubicBezTo>
                  <a:lnTo>
                    <a:pt x="2444" y="363"/>
                  </a:lnTo>
                  <a:cubicBezTo>
                    <a:pt x="1835" y="125"/>
                    <a:pt x="1149" y="125"/>
                    <a:pt x="539" y="363"/>
                  </a:cubicBezTo>
                  <a:cubicBezTo>
                    <a:pt x="206" y="411"/>
                    <a:pt x="-32" y="697"/>
                    <a:pt x="-32" y="1030"/>
                  </a:cubicBezTo>
                  <a:cubicBezTo>
                    <a:pt x="25" y="2497"/>
                    <a:pt x="415" y="3935"/>
                    <a:pt x="1111" y="5221"/>
                  </a:cubicBezTo>
                  <a:cubicBezTo>
                    <a:pt x="1511" y="6126"/>
                    <a:pt x="2225" y="6869"/>
                    <a:pt x="3111" y="7316"/>
                  </a:cubicBezTo>
                  <a:cubicBezTo>
                    <a:pt x="3111" y="7316"/>
                    <a:pt x="3683" y="7316"/>
                    <a:pt x="3968" y="7316"/>
                  </a:cubicBezTo>
                  <a:cubicBezTo>
                    <a:pt x="4254" y="7316"/>
                    <a:pt x="5016" y="7602"/>
                    <a:pt x="5111" y="7602"/>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42" name="Freeform: Shape 1141">
              <a:extLst>
                <a:ext uri="{FF2B5EF4-FFF2-40B4-BE49-F238E27FC236}">
                  <a16:creationId xmlns:a16="http://schemas.microsoft.com/office/drawing/2014/main" xmlns="" id="{A6E0FE2B-5440-1615-917D-E85CF8548B77}"/>
                </a:ext>
              </a:extLst>
            </p:cNvPr>
            <p:cNvSpPr/>
            <p:nvPr/>
          </p:nvSpPr>
          <p:spPr>
            <a:xfrm>
              <a:off x="6575202" y="5006911"/>
              <a:ext cx="48196" cy="26955"/>
            </a:xfrm>
            <a:custGeom>
              <a:avLst/>
              <a:gdLst>
                <a:gd name="connsiteX0" fmla="*/ 27114 w 48196"/>
                <a:gd name="connsiteY0" fmla="*/ 10555 h 26955"/>
                <a:gd name="connsiteX1" fmla="*/ 3016 w 48196"/>
                <a:gd name="connsiteY1" fmla="*/ 1030 h 26955"/>
                <a:gd name="connsiteX2" fmla="*/ -32 w 48196"/>
                <a:gd name="connsiteY2" fmla="*/ -399 h 26955"/>
                <a:gd name="connsiteX3" fmla="*/ 48164 w 48196"/>
                <a:gd name="connsiteY3" fmla="*/ 26557 h 26955"/>
                <a:gd name="connsiteX4" fmla="*/ 27114 w 48196"/>
                <a:gd name="connsiteY4" fmla="*/ 10555 h 26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6" h="26955">
                  <a:moveTo>
                    <a:pt x="27114" y="10555"/>
                  </a:moveTo>
                  <a:cubicBezTo>
                    <a:pt x="19399" y="6554"/>
                    <a:pt x="11017" y="4268"/>
                    <a:pt x="3016" y="1030"/>
                  </a:cubicBezTo>
                  <a:lnTo>
                    <a:pt x="-32" y="-399"/>
                  </a:lnTo>
                  <a:lnTo>
                    <a:pt x="48164" y="26557"/>
                  </a:lnTo>
                  <a:cubicBezTo>
                    <a:pt x="41992" y="20194"/>
                    <a:pt x="34896" y="14803"/>
                    <a:pt x="27114" y="10555"/>
                  </a:cubicBezTo>
                  <a:close/>
                </a:path>
              </a:pathLst>
            </a:custGeom>
            <a:solidFill>
              <a:srgbClr val="B4B4DA"/>
            </a:solidFill>
            <a:ln w="9525" cap="flat">
              <a:noFill/>
              <a:prstDash val="solid"/>
              <a:miter/>
            </a:ln>
          </p:spPr>
          <p:txBody>
            <a:bodyPr rtlCol="0" anchor="ctr"/>
            <a:lstStyle/>
            <a:p>
              <a:endParaRPr lang="en-IN"/>
            </a:p>
          </p:txBody>
        </p:sp>
        <p:sp>
          <p:nvSpPr>
            <p:cNvPr id="1143" name="Freeform: Shape 1142">
              <a:extLst>
                <a:ext uri="{FF2B5EF4-FFF2-40B4-BE49-F238E27FC236}">
                  <a16:creationId xmlns:a16="http://schemas.microsoft.com/office/drawing/2014/main" xmlns="" id="{FDC29EAD-FD17-4534-EA78-52276D8D646E}"/>
                </a:ext>
              </a:extLst>
            </p:cNvPr>
            <p:cNvSpPr/>
            <p:nvPr/>
          </p:nvSpPr>
          <p:spPr>
            <a:xfrm>
              <a:off x="6966870" y="4209096"/>
              <a:ext cx="3309" cy="4382"/>
            </a:xfrm>
            <a:custGeom>
              <a:avLst/>
              <a:gdLst>
                <a:gd name="connsiteX0" fmla="*/ 3206 w 3309"/>
                <a:gd name="connsiteY0" fmla="*/ 3984 h 4382"/>
                <a:gd name="connsiteX1" fmla="*/ 3206 w 3309"/>
                <a:gd name="connsiteY1" fmla="*/ 3222 h 4382"/>
                <a:gd name="connsiteX2" fmla="*/ 3206 w 3309"/>
                <a:gd name="connsiteY2" fmla="*/ 936 h 4382"/>
                <a:gd name="connsiteX3" fmla="*/ 1396 w 3309"/>
                <a:gd name="connsiteY3" fmla="*/ -398 h 4382"/>
                <a:gd name="connsiteX4" fmla="*/ -32 w 3309"/>
                <a:gd name="connsiteY4" fmla="*/ 840 h 4382"/>
                <a:gd name="connsiteX5" fmla="*/ -32 w 3309"/>
                <a:gd name="connsiteY5" fmla="*/ 1316 h 4382"/>
                <a:gd name="connsiteX6" fmla="*/ 1111 w 3309"/>
                <a:gd name="connsiteY6" fmla="*/ 1983 h 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 h="4382">
                  <a:moveTo>
                    <a:pt x="3206" y="3984"/>
                  </a:moveTo>
                  <a:cubicBezTo>
                    <a:pt x="3149" y="3736"/>
                    <a:pt x="3149" y="3469"/>
                    <a:pt x="3206" y="3222"/>
                  </a:cubicBezTo>
                  <a:cubicBezTo>
                    <a:pt x="3302" y="2459"/>
                    <a:pt x="3302" y="1698"/>
                    <a:pt x="3206" y="936"/>
                  </a:cubicBezTo>
                  <a:cubicBezTo>
                    <a:pt x="2987" y="126"/>
                    <a:pt x="2235" y="-426"/>
                    <a:pt x="1396" y="-398"/>
                  </a:cubicBezTo>
                  <a:cubicBezTo>
                    <a:pt x="768" y="-207"/>
                    <a:pt x="244" y="240"/>
                    <a:pt x="-32" y="840"/>
                  </a:cubicBezTo>
                  <a:lnTo>
                    <a:pt x="-32" y="1316"/>
                  </a:lnTo>
                  <a:lnTo>
                    <a:pt x="1111" y="1983"/>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44" name="Freeform: Shape 1143">
              <a:extLst>
                <a:ext uri="{FF2B5EF4-FFF2-40B4-BE49-F238E27FC236}">
                  <a16:creationId xmlns:a16="http://schemas.microsoft.com/office/drawing/2014/main" xmlns="" id="{B49C7B19-5CE6-D7BF-AF30-D6F83577A8AF}"/>
                </a:ext>
              </a:extLst>
            </p:cNvPr>
            <p:cNvSpPr/>
            <p:nvPr/>
          </p:nvSpPr>
          <p:spPr>
            <a:xfrm>
              <a:off x="6526060" y="4896040"/>
              <a:ext cx="173245" cy="149340"/>
            </a:xfrm>
            <a:custGeom>
              <a:avLst/>
              <a:gdLst>
                <a:gd name="connsiteX0" fmla="*/ 46538 w 173245"/>
                <a:gd name="connsiteY0" fmla="*/ 3125 h 149340"/>
                <a:gd name="connsiteX1" fmla="*/ 47967 w 173245"/>
                <a:gd name="connsiteY1" fmla="*/ 6173 h 149340"/>
                <a:gd name="connsiteX2" fmla="*/ 45814 w 173245"/>
                <a:gd name="connsiteY2" fmla="*/ 6212 h 149340"/>
                <a:gd name="connsiteX3" fmla="*/ 45776 w 173245"/>
                <a:gd name="connsiteY3" fmla="*/ 6173 h 149340"/>
                <a:gd name="connsiteX4" fmla="*/ 44442 w 173245"/>
                <a:gd name="connsiteY4" fmla="*/ 4173 h 149340"/>
                <a:gd name="connsiteX5" fmla="*/ 42442 w 173245"/>
                <a:gd name="connsiteY5" fmla="*/ 1315 h 149340"/>
                <a:gd name="connsiteX6" fmla="*/ 40442 w 173245"/>
                <a:gd name="connsiteY6" fmla="*/ 3030 h 149340"/>
                <a:gd name="connsiteX7" fmla="*/ 41109 w 173245"/>
                <a:gd name="connsiteY7" fmla="*/ 5697 h 149340"/>
                <a:gd name="connsiteX8" fmla="*/ 42823 w 173245"/>
                <a:gd name="connsiteY8" fmla="*/ 8078 h 149340"/>
                <a:gd name="connsiteX9" fmla="*/ 42823 w 173245"/>
                <a:gd name="connsiteY9" fmla="*/ 9507 h 149340"/>
                <a:gd name="connsiteX10" fmla="*/ 39204 w 173245"/>
                <a:gd name="connsiteY10" fmla="*/ 6269 h 149340"/>
                <a:gd name="connsiteX11" fmla="*/ 38537 w 173245"/>
                <a:gd name="connsiteY11" fmla="*/ 4554 h 149340"/>
                <a:gd name="connsiteX12" fmla="*/ 36918 w 173245"/>
                <a:gd name="connsiteY12" fmla="*/ 4554 h 149340"/>
                <a:gd name="connsiteX13" fmla="*/ 36918 w 173245"/>
                <a:gd name="connsiteY13" fmla="*/ 5126 h 149340"/>
                <a:gd name="connsiteX14" fmla="*/ 37965 w 173245"/>
                <a:gd name="connsiteY14" fmla="*/ 8936 h 149340"/>
                <a:gd name="connsiteX15" fmla="*/ 39870 w 173245"/>
                <a:gd name="connsiteY15" fmla="*/ 11603 h 149340"/>
                <a:gd name="connsiteX16" fmla="*/ 34822 w 173245"/>
                <a:gd name="connsiteY16" fmla="*/ 6269 h 149340"/>
                <a:gd name="connsiteX17" fmla="*/ 34346 w 173245"/>
                <a:gd name="connsiteY17" fmla="*/ 3887 h 149340"/>
                <a:gd name="connsiteX18" fmla="*/ 32441 w 173245"/>
                <a:gd name="connsiteY18" fmla="*/ 2744 h 149340"/>
                <a:gd name="connsiteX19" fmla="*/ 31107 w 173245"/>
                <a:gd name="connsiteY19" fmla="*/ 4078 h 149340"/>
                <a:gd name="connsiteX20" fmla="*/ 31107 w 173245"/>
                <a:gd name="connsiteY20" fmla="*/ 9221 h 149340"/>
                <a:gd name="connsiteX21" fmla="*/ 34917 w 173245"/>
                <a:gd name="connsiteY21" fmla="*/ 12841 h 149340"/>
                <a:gd name="connsiteX22" fmla="*/ 35679 w 173245"/>
                <a:gd name="connsiteY22" fmla="*/ 14460 h 149340"/>
                <a:gd name="connsiteX23" fmla="*/ 33870 w 173245"/>
                <a:gd name="connsiteY23" fmla="*/ 15355 h 149340"/>
                <a:gd name="connsiteX24" fmla="*/ 33584 w 173245"/>
                <a:gd name="connsiteY24" fmla="*/ 15222 h 149340"/>
                <a:gd name="connsiteX25" fmla="*/ 31774 w 173245"/>
                <a:gd name="connsiteY25" fmla="*/ 13508 h 149340"/>
                <a:gd name="connsiteX26" fmla="*/ 29583 w 173245"/>
                <a:gd name="connsiteY26" fmla="*/ 12555 h 149340"/>
                <a:gd name="connsiteX27" fmla="*/ 28440 w 173245"/>
                <a:gd name="connsiteY27" fmla="*/ 15127 h 149340"/>
                <a:gd name="connsiteX28" fmla="*/ 30250 w 173245"/>
                <a:gd name="connsiteY28" fmla="*/ 17508 h 149340"/>
                <a:gd name="connsiteX29" fmla="*/ 31488 w 173245"/>
                <a:gd name="connsiteY29" fmla="*/ 18651 h 149340"/>
                <a:gd name="connsiteX30" fmla="*/ 25869 w 173245"/>
                <a:gd name="connsiteY30" fmla="*/ 15984 h 149340"/>
                <a:gd name="connsiteX31" fmla="*/ 24726 w 173245"/>
                <a:gd name="connsiteY31" fmla="*/ 14746 h 149340"/>
                <a:gd name="connsiteX32" fmla="*/ 23106 w 173245"/>
                <a:gd name="connsiteY32" fmla="*/ 14746 h 149340"/>
                <a:gd name="connsiteX33" fmla="*/ 22630 w 173245"/>
                <a:gd name="connsiteY33" fmla="*/ 15413 h 149340"/>
                <a:gd name="connsiteX34" fmla="*/ 24059 w 173245"/>
                <a:gd name="connsiteY34" fmla="*/ 19127 h 149340"/>
                <a:gd name="connsiteX35" fmla="*/ 27773 w 173245"/>
                <a:gd name="connsiteY35" fmla="*/ 21032 h 149340"/>
                <a:gd name="connsiteX36" fmla="*/ 28345 w 173245"/>
                <a:gd name="connsiteY36" fmla="*/ 22366 h 149340"/>
                <a:gd name="connsiteX37" fmla="*/ 27773 w 173245"/>
                <a:gd name="connsiteY37" fmla="*/ 22366 h 149340"/>
                <a:gd name="connsiteX38" fmla="*/ 21963 w 173245"/>
                <a:gd name="connsiteY38" fmla="*/ 20080 h 149340"/>
                <a:gd name="connsiteX39" fmla="*/ 18153 w 173245"/>
                <a:gd name="connsiteY39" fmla="*/ 20937 h 149340"/>
                <a:gd name="connsiteX40" fmla="*/ 17010 w 173245"/>
                <a:gd name="connsiteY40" fmla="*/ 22937 h 149340"/>
                <a:gd name="connsiteX41" fmla="*/ 17963 w 173245"/>
                <a:gd name="connsiteY41" fmla="*/ 22937 h 149340"/>
                <a:gd name="connsiteX42" fmla="*/ 22725 w 173245"/>
                <a:gd name="connsiteY42" fmla="*/ 22937 h 149340"/>
                <a:gd name="connsiteX43" fmla="*/ 27012 w 173245"/>
                <a:gd name="connsiteY43" fmla="*/ 24747 h 149340"/>
                <a:gd name="connsiteX44" fmla="*/ 25297 w 173245"/>
                <a:gd name="connsiteY44" fmla="*/ 25699 h 149340"/>
                <a:gd name="connsiteX45" fmla="*/ 23106 w 173245"/>
                <a:gd name="connsiteY45" fmla="*/ 25128 h 149340"/>
                <a:gd name="connsiteX46" fmla="*/ 22535 w 173245"/>
                <a:gd name="connsiteY46" fmla="*/ 25128 h 149340"/>
                <a:gd name="connsiteX47" fmla="*/ 23106 w 173245"/>
                <a:gd name="connsiteY47" fmla="*/ 26842 h 149340"/>
                <a:gd name="connsiteX48" fmla="*/ 24249 w 173245"/>
                <a:gd name="connsiteY48" fmla="*/ 28462 h 149340"/>
                <a:gd name="connsiteX49" fmla="*/ 19868 w 173245"/>
                <a:gd name="connsiteY49" fmla="*/ 27700 h 149340"/>
                <a:gd name="connsiteX50" fmla="*/ 12153 w 173245"/>
                <a:gd name="connsiteY50" fmla="*/ 27700 h 149340"/>
                <a:gd name="connsiteX51" fmla="*/ 11295 w 173245"/>
                <a:gd name="connsiteY51" fmla="*/ 28557 h 149340"/>
                <a:gd name="connsiteX52" fmla="*/ 12153 w 173245"/>
                <a:gd name="connsiteY52" fmla="*/ 30843 h 149340"/>
                <a:gd name="connsiteX53" fmla="*/ 14724 w 173245"/>
                <a:gd name="connsiteY53" fmla="*/ 31510 h 149340"/>
                <a:gd name="connsiteX54" fmla="*/ 18344 w 173245"/>
                <a:gd name="connsiteY54" fmla="*/ 32653 h 149340"/>
                <a:gd name="connsiteX55" fmla="*/ 20154 w 173245"/>
                <a:gd name="connsiteY55" fmla="*/ 35415 h 149340"/>
                <a:gd name="connsiteX56" fmla="*/ 17296 w 173245"/>
                <a:gd name="connsiteY56" fmla="*/ 36558 h 149340"/>
                <a:gd name="connsiteX57" fmla="*/ 14058 w 173245"/>
                <a:gd name="connsiteY57" fmla="*/ 35701 h 149340"/>
                <a:gd name="connsiteX58" fmla="*/ 12248 w 173245"/>
                <a:gd name="connsiteY58" fmla="*/ 37987 h 149340"/>
                <a:gd name="connsiteX59" fmla="*/ 13296 w 173245"/>
                <a:gd name="connsiteY59" fmla="*/ 38749 h 149340"/>
                <a:gd name="connsiteX60" fmla="*/ 16153 w 173245"/>
                <a:gd name="connsiteY60" fmla="*/ 38749 h 149340"/>
                <a:gd name="connsiteX61" fmla="*/ 18534 w 173245"/>
                <a:gd name="connsiteY61" fmla="*/ 39987 h 149340"/>
                <a:gd name="connsiteX62" fmla="*/ 18058 w 173245"/>
                <a:gd name="connsiteY62" fmla="*/ 41892 h 149340"/>
                <a:gd name="connsiteX63" fmla="*/ 15772 w 173245"/>
                <a:gd name="connsiteY63" fmla="*/ 41892 h 149340"/>
                <a:gd name="connsiteX64" fmla="*/ 10247 w 173245"/>
                <a:gd name="connsiteY64" fmla="*/ 39797 h 149340"/>
                <a:gd name="connsiteX65" fmla="*/ 7581 w 173245"/>
                <a:gd name="connsiteY65" fmla="*/ 39035 h 149340"/>
                <a:gd name="connsiteX66" fmla="*/ 4818 w 173245"/>
                <a:gd name="connsiteY66" fmla="*/ 39701 h 149340"/>
                <a:gd name="connsiteX67" fmla="*/ 3866 w 173245"/>
                <a:gd name="connsiteY67" fmla="*/ 41130 h 149340"/>
                <a:gd name="connsiteX68" fmla="*/ 4533 w 173245"/>
                <a:gd name="connsiteY68" fmla="*/ 42654 h 149340"/>
                <a:gd name="connsiteX69" fmla="*/ 6056 w 173245"/>
                <a:gd name="connsiteY69" fmla="*/ 42654 h 149340"/>
                <a:gd name="connsiteX70" fmla="*/ 10438 w 173245"/>
                <a:gd name="connsiteY70" fmla="*/ 43321 h 149340"/>
                <a:gd name="connsiteX71" fmla="*/ 11486 w 173245"/>
                <a:gd name="connsiteY71" fmla="*/ 44655 h 149340"/>
                <a:gd name="connsiteX72" fmla="*/ 10724 w 173245"/>
                <a:gd name="connsiteY72" fmla="*/ 45512 h 149340"/>
                <a:gd name="connsiteX73" fmla="*/ 7962 w 173245"/>
                <a:gd name="connsiteY73" fmla="*/ 45512 h 149340"/>
                <a:gd name="connsiteX74" fmla="*/ 5295 w 173245"/>
                <a:gd name="connsiteY74" fmla="*/ 45035 h 149340"/>
                <a:gd name="connsiteX75" fmla="*/ 3485 w 173245"/>
                <a:gd name="connsiteY75" fmla="*/ 46941 h 149340"/>
                <a:gd name="connsiteX76" fmla="*/ 4914 w 173245"/>
                <a:gd name="connsiteY76" fmla="*/ 48369 h 149340"/>
                <a:gd name="connsiteX77" fmla="*/ 7104 w 173245"/>
                <a:gd name="connsiteY77" fmla="*/ 48369 h 149340"/>
                <a:gd name="connsiteX78" fmla="*/ 13962 w 173245"/>
                <a:gd name="connsiteY78" fmla="*/ 49036 h 149340"/>
                <a:gd name="connsiteX79" fmla="*/ 15391 w 173245"/>
                <a:gd name="connsiteY79" fmla="*/ 50465 h 149340"/>
                <a:gd name="connsiteX80" fmla="*/ 14439 w 173245"/>
                <a:gd name="connsiteY80" fmla="*/ 51417 h 149340"/>
                <a:gd name="connsiteX81" fmla="*/ 12914 w 173245"/>
                <a:gd name="connsiteY81" fmla="*/ 51417 h 149340"/>
                <a:gd name="connsiteX82" fmla="*/ 10533 w 173245"/>
                <a:gd name="connsiteY82" fmla="*/ 51417 h 149340"/>
                <a:gd name="connsiteX83" fmla="*/ 7771 w 173245"/>
                <a:gd name="connsiteY83" fmla="*/ 51417 h 149340"/>
                <a:gd name="connsiteX84" fmla="*/ 7028 w 173245"/>
                <a:gd name="connsiteY84" fmla="*/ 53865 h 149340"/>
                <a:gd name="connsiteX85" fmla="*/ 7104 w 173245"/>
                <a:gd name="connsiteY85" fmla="*/ 53989 h 149340"/>
                <a:gd name="connsiteX86" fmla="*/ 9486 w 173245"/>
                <a:gd name="connsiteY86" fmla="*/ 53989 h 149340"/>
                <a:gd name="connsiteX87" fmla="*/ 11676 w 173245"/>
                <a:gd name="connsiteY87" fmla="*/ 53989 h 149340"/>
                <a:gd name="connsiteX88" fmla="*/ 12534 w 173245"/>
                <a:gd name="connsiteY88" fmla="*/ 54560 h 149340"/>
                <a:gd name="connsiteX89" fmla="*/ 12534 w 173245"/>
                <a:gd name="connsiteY89" fmla="*/ 55132 h 149340"/>
                <a:gd name="connsiteX90" fmla="*/ 10438 w 173245"/>
                <a:gd name="connsiteY90" fmla="*/ 57227 h 149340"/>
                <a:gd name="connsiteX91" fmla="*/ 7485 w 173245"/>
                <a:gd name="connsiteY91" fmla="*/ 56275 h 149340"/>
                <a:gd name="connsiteX92" fmla="*/ 4533 w 173245"/>
                <a:gd name="connsiteY92" fmla="*/ 55132 h 149340"/>
                <a:gd name="connsiteX93" fmla="*/ 3675 w 173245"/>
                <a:gd name="connsiteY93" fmla="*/ 55132 h 149340"/>
                <a:gd name="connsiteX94" fmla="*/ 3009 w 173245"/>
                <a:gd name="connsiteY94" fmla="*/ 56656 h 149340"/>
                <a:gd name="connsiteX95" fmla="*/ 3009 w 173245"/>
                <a:gd name="connsiteY95" fmla="*/ 57894 h 149340"/>
                <a:gd name="connsiteX96" fmla="*/ 6247 w 173245"/>
                <a:gd name="connsiteY96" fmla="*/ 59704 h 149340"/>
                <a:gd name="connsiteX97" fmla="*/ 10247 w 173245"/>
                <a:gd name="connsiteY97" fmla="*/ 59704 h 149340"/>
                <a:gd name="connsiteX98" fmla="*/ 11867 w 173245"/>
                <a:gd name="connsiteY98" fmla="*/ 60847 h 149340"/>
                <a:gd name="connsiteX99" fmla="*/ 10724 w 173245"/>
                <a:gd name="connsiteY99" fmla="*/ 62466 h 149340"/>
                <a:gd name="connsiteX100" fmla="*/ 8723 w 173245"/>
                <a:gd name="connsiteY100" fmla="*/ 62466 h 149340"/>
                <a:gd name="connsiteX101" fmla="*/ 7295 w 173245"/>
                <a:gd name="connsiteY101" fmla="*/ 62466 h 149340"/>
                <a:gd name="connsiteX102" fmla="*/ 6056 w 173245"/>
                <a:gd name="connsiteY102" fmla="*/ 63038 h 149340"/>
                <a:gd name="connsiteX103" fmla="*/ 6723 w 173245"/>
                <a:gd name="connsiteY103" fmla="*/ 65324 h 149340"/>
                <a:gd name="connsiteX104" fmla="*/ 9200 w 173245"/>
                <a:gd name="connsiteY104" fmla="*/ 66276 h 149340"/>
                <a:gd name="connsiteX105" fmla="*/ 9200 w 173245"/>
                <a:gd name="connsiteY105" fmla="*/ 67514 h 149340"/>
                <a:gd name="connsiteX106" fmla="*/ 7962 w 173245"/>
                <a:gd name="connsiteY106" fmla="*/ 68467 h 149340"/>
                <a:gd name="connsiteX107" fmla="*/ 6628 w 173245"/>
                <a:gd name="connsiteY107" fmla="*/ 68467 h 149340"/>
                <a:gd name="connsiteX108" fmla="*/ 3199 w 173245"/>
                <a:gd name="connsiteY108" fmla="*/ 68467 h 149340"/>
                <a:gd name="connsiteX109" fmla="*/ 246 w 173245"/>
                <a:gd name="connsiteY109" fmla="*/ 70086 h 149340"/>
                <a:gd name="connsiteX110" fmla="*/ 246 w 173245"/>
                <a:gd name="connsiteY110" fmla="*/ 71896 h 149340"/>
                <a:gd name="connsiteX111" fmla="*/ 913 w 173245"/>
                <a:gd name="connsiteY111" fmla="*/ 72467 h 149340"/>
                <a:gd name="connsiteX112" fmla="*/ 5295 w 173245"/>
                <a:gd name="connsiteY112" fmla="*/ 72467 h 149340"/>
                <a:gd name="connsiteX113" fmla="*/ 7676 w 173245"/>
                <a:gd name="connsiteY113" fmla="*/ 72467 h 149340"/>
                <a:gd name="connsiteX114" fmla="*/ 8438 w 173245"/>
                <a:gd name="connsiteY114" fmla="*/ 73420 h 149340"/>
                <a:gd name="connsiteX115" fmla="*/ 7581 w 173245"/>
                <a:gd name="connsiteY115" fmla="*/ 74467 h 149340"/>
                <a:gd name="connsiteX116" fmla="*/ 6438 w 173245"/>
                <a:gd name="connsiteY116" fmla="*/ 75229 h 149340"/>
                <a:gd name="connsiteX117" fmla="*/ 6438 w 173245"/>
                <a:gd name="connsiteY117" fmla="*/ 76754 h 149340"/>
                <a:gd name="connsiteX118" fmla="*/ 7581 w 173245"/>
                <a:gd name="connsiteY118" fmla="*/ 77801 h 149340"/>
                <a:gd name="connsiteX119" fmla="*/ 8343 w 173245"/>
                <a:gd name="connsiteY119" fmla="*/ 78564 h 149340"/>
                <a:gd name="connsiteX120" fmla="*/ 8819 w 173245"/>
                <a:gd name="connsiteY120" fmla="*/ 80373 h 149340"/>
                <a:gd name="connsiteX121" fmla="*/ 7485 w 173245"/>
                <a:gd name="connsiteY121" fmla="*/ 80945 h 149340"/>
                <a:gd name="connsiteX122" fmla="*/ 6152 w 173245"/>
                <a:gd name="connsiteY122" fmla="*/ 79992 h 149340"/>
                <a:gd name="connsiteX123" fmla="*/ 5104 w 173245"/>
                <a:gd name="connsiteY123" fmla="*/ 78944 h 149340"/>
                <a:gd name="connsiteX124" fmla="*/ 4628 w 173245"/>
                <a:gd name="connsiteY124" fmla="*/ 78944 h 149340"/>
                <a:gd name="connsiteX125" fmla="*/ 3294 w 173245"/>
                <a:gd name="connsiteY125" fmla="*/ 78944 h 149340"/>
                <a:gd name="connsiteX126" fmla="*/ 3294 w 173245"/>
                <a:gd name="connsiteY126" fmla="*/ 81897 h 149340"/>
                <a:gd name="connsiteX127" fmla="*/ 6056 w 173245"/>
                <a:gd name="connsiteY127" fmla="*/ 84088 h 149340"/>
                <a:gd name="connsiteX128" fmla="*/ 7581 w 173245"/>
                <a:gd name="connsiteY128" fmla="*/ 84850 h 149340"/>
                <a:gd name="connsiteX129" fmla="*/ 8723 w 173245"/>
                <a:gd name="connsiteY129" fmla="*/ 86850 h 149340"/>
                <a:gd name="connsiteX130" fmla="*/ 42156 w 173245"/>
                <a:gd name="connsiteY130" fmla="*/ 105900 h 149340"/>
                <a:gd name="connsiteX131" fmla="*/ 42156 w 173245"/>
                <a:gd name="connsiteY131" fmla="*/ 105900 h 149340"/>
                <a:gd name="connsiteX132" fmla="*/ 49205 w 173245"/>
                <a:gd name="connsiteY132" fmla="*/ 109805 h 149340"/>
                <a:gd name="connsiteX133" fmla="*/ 52253 w 173245"/>
                <a:gd name="connsiteY133" fmla="*/ 111234 h 149340"/>
                <a:gd name="connsiteX134" fmla="*/ 76351 w 173245"/>
                <a:gd name="connsiteY134" fmla="*/ 120759 h 149340"/>
                <a:gd name="connsiteX135" fmla="*/ 97401 w 173245"/>
                <a:gd name="connsiteY135" fmla="*/ 136571 h 149340"/>
                <a:gd name="connsiteX136" fmla="*/ 115308 w 173245"/>
                <a:gd name="connsiteY136" fmla="*/ 146096 h 149340"/>
                <a:gd name="connsiteX137" fmla="*/ 118071 w 173245"/>
                <a:gd name="connsiteY137" fmla="*/ 146096 h 149340"/>
                <a:gd name="connsiteX138" fmla="*/ 120166 w 173245"/>
                <a:gd name="connsiteY138" fmla="*/ 147905 h 149340"/>
                <a:gd name="connsiteX139" fmla="*/ 122643 w 173245"/>
                <a:gd name="connsiteY139" fmla="*/ 148667 h 149340"/>
                <a:gd name="connsiteX140" fmla="*/ 122643 w 173245"/>
                <a:gd name="connsiteY140" fmla="*/ 146476 h 149340"/>
                <a:gd name="connsiteX141" fmla="*/ 120928 w 173245"/>
                <a:gd name="connsiteY141" fmla="*/ 144953 h 149340"/>
                <a:gd name="connsiteX142" fmla="*/ 120890 w 173245"/>
                <a:gd name="connsiteY142" fmla="*/ 142800 h 149340"/>
                <a:gd name="connsiteX143" fmla="*/ 120928 w 173245"/>
                <a:gd name="connsiteY143" fmla="*/ 142762 h 149340"/>
                <a:gd name="connsiteX144" fmla="*/ 123309 w 173245"/>
                <a:gd name="connsiteY144" fmla="*/ 144000 h 149340"/>
                <a:gd name="connsiteX145" fmla="*/ 125310 w 173245"/>
                <a:gd name="connsiteY145" fmla="*/ 146858 h 149340"/>
                <a:gd name="connsiteX146" fmla="*/ 126453 w 173245"/>
                <a:gd name="connsiteY146" fmla="*/ 148191 h 149340"/>
                <a:gd name="connsiteX147" fmla="*/ 128167 w 173245"/>
                <a:gd name="connsiteY147" fmla="*/ 148191 h 149340"/>
                <a:gd name="connsiteX148" fmla="*/ 128167 w 173245"/>
                <a:gd name="connsiteY148" fmla="*/ 146191 h 149340"/>
                <a:gd name="connsiteX149" fmla="*/ 126357 w 173245"/>
                <a:gd name="connsiteY149" fmla="*/ 143714 h 149340"/>
                <a:gd name="connsiteX150" fmla="*/ 124929 w 173245"/>
                <a:gd name="connsiteY150" fmla="*/ 140666 h 149340"/>
                <a:gd name="connsiteX151" fmla="*/ 127119 w 173245"/>
                <a:gd name="connsiteY151" fmla="*/ 140190 h 149340"/>
                <a:gd name="connsiteX152" fmla="*/ 128453 w 173245"/>
                <a:gd name="connsiteY152" fmla="*/ 142191 h 149340"/>
                <a:gd name="connsiteX153" fmla="*/ 130453 w 173245"/>
                <a:gd name="connsiteY153" fmla="*/ 145048 h 149340"/>
                <a:gd name="connsiteX154" fmla="*/ 132453 w 173245"/>
                <a:gd name="connsiteY154" fmla="*/ 143429 h 149340"/>
                <a:gd name="connsiteX155" fmla="*/ 131787 w 173245"/>
                <a:gd name="connsiteY155" fmla="*/ 140666 h 149340"/>
                <a:gd name="connsiteX156" fmla="*/ 130072 w 173245"/>
                <a:gd name="connsiteY156" fmla="*/ 138380 h 149340"/>
                <a:gd name="connsiteX157" fmla="*/ 130072 w 173245"/>
                <a:gd name="connsiteY157" fmla="*/ 136857 h 149340"/>
                <a:gd name="connsiteX158" fmla="*/ 133692 w 173245"/>
                <a:gd name="connsiteY158" fmla="*/ 140190 h 149340"/>
                <a:gd name="connsiteX159" fmla="*/ 134358 w 173245"/>
                <a:gd name="connsiteY159" fmla="*/ 141905 h 149340"/>
                <a:gd name="connsiteX160" fmla="*/ 135978 w 173245"/>
                <a:gd name="connsiteY160" fmla="*/ 141905 h 149340"/>
                <a:gd name="connsiteX161" fmla="*/ 135978 w 173245"/>
                <a:gd name="connsiteY161" fmla="*/ 141238 h 149340"/>
                <a:gd name="connsiteX162" fmla="*/ 134930 w 173245"/>
                <a:gd name="connsiteY162" fmla="*/ 137523 h 149340"/>
                <a:gd name="connsiteX163" fmla="*/ 133025 w 173245"/>
                <a:gd name="connsiteY163" fmla="*/ 134856 h 149340"/>
                <a:gd name="connsiteX164" fmla="*/ 137978 w 173245"/>
                <a:gd name="connsiteY164" fmla="*/ 140190 h 149340"/>
                <a:gd name="connsiteX165" fmla="*/ 138549 w 173245"/>
                <a:gd name="connsiteY165" fmla="*/ 142476 h 149340"/>
                <a:gd name="connsiteX166" fmla="*/ 140454 w 173245"/>
                <a:gd name="connsiteY166" fmla="*/ 143619 h 149340"/>
                <a:gd name="connsiteX167" fmla="*/ 141788 w 173245"/>
                <a:gd name="connsiteY167" fmla="*/ 142286 h 149340"/>
                <a:gd name="connsiteX168" fmla="*/ 141788 w 173245"/>
                <a:gd name="connsiteY168" fmla="*/ 137237 h 149340"/>
                <a:gd name="connsiteX169" fmla="*/ 137883 w 173245"/>
                <a:gd name="connsiteY169" fmla="*/ 133618 h 149340"/>
                <a:gd name="connsiteX170" fmla="*/ 137121 w 173245"/>
                <a:gd name="connsiteY170" fmla="*/ 131999 h 149340"/>
                <a:gd name="connsiteX171" fmla="*/ 139273 w 173245"/>
                <a:gd name="connsiteY171" fmla="*/ 131217 h 149340"/>
                <a:gd name="connsiteX172" fmla="*/ 139311 w 173245"/>
                <a:gd name="connsiteY172" fmla="*/ 131237 h 149340"/>
                <a:gd name="connsiteX173" fmla="*/ 141121 w 173245"/>
                <a:gd name="connsiteY173" fmla="*/ 132951 h 149340"/>
                <a:gd name="connsiteX174" fmla="*/ 143312 w 173245"/>
                <a:gd name="connsiteY174" fmla="*/ 133904 h 149340"/>
                <a:gd name="connsiteX175" fmla="*/ 143693 w 173245"/>
                <a:gd name="connsiteY175" fmla="*/ 132475 h 149340"/>
                <a:gd name="connsiteX176" fmla="*/ 141883 w 173245"/>
                <a:gd name="connsiteY176" fmla="*/ 129998 h 149340"/>
                <a:gd name="connsiteX177" fmla="*/ 140645 w 173245"/>
                <a:gd name="connsiteY177" fmla="*/ 128855 h 149340"/>
                <a:gd name="connsiteX178" fmla="*/ 146169 w 173245"/>
                <a:gd name="connsiteY178" fmla="*/ 131617 h 149340"/>
                <a:gd name="connsiteX179" fmla="*/ 147408 w 173245"/>
                <a:gd name="connsiteY179" fmla="*/ 132761 h 149340"/>
                <a:gd name="connsiteX180" fmla="*/ 149027 w 173245"/>
                <a:gd name="connsiteY180" fmla="*/ 132761 h 149340"/>
                <a:gd name="connsiteX181" fmla="*/ 149027 w 173245"/>
                <a:gd name="connsiteY181" fmla="*/ 132094 h 149340"/>
                <a:gd name="connsiteX182" fmla="*/ 147598 w 173245"/>
                <a:gd name="connsiteY182" fmla="*/ 128379 h 149340"/>
                <a:gd name="connsiteX183" fmla="*/ 143883 w 173245"/>
                <a:gd name="connsiteY183" fmla="*/ 126474 h 149340"/>
                <a:gd name="connsiteX184" fmla="*/ 143217 w 173245"/>
                <a:gd name="connsiteY184" fmla="*/ 125140 h 149340"/>
                <a:gd name="connsiteX185" fmla="*/ 143883 w 173245"/>
                <a:gd name="connsiteY185" fmla="*/ 125140 h 149340"/>
                <a:gd name="connsiteX186" fmla="*/ 149694 w 173245"/>
                <a:gd name="connsiteY186" fmla="*/ 127426 h 149340"/>
                <a:gd name="connsiteX187" fmla="*/ 153408 w 173245"/>
                <a:gd name="connsiteY187" fmla="*/ 126569 h 149340"/>
                <a:gd name="connsiteX188" fmla="*/ 154551 w 173245"/>
                <a:gd name="connsiteY188" fmla="*/ 124569 h 149340"/>
                <a:gd name="connsiteX189" fmla="*/ 153599 w 173245"/>
                <a:gd name="connsiteY189" fmla="*/ 124569 h 149340"/>
                <a:gd name="connsiteX190" fmla="*/ 148836 w 173245"/>
                <a:gd name="connsiteY190" fmla="*/ 124569 h 149340"/>
                <a:gd name="connsiteX191" fmla="*/ 144550 w 173245"/>
                <a:gd name="connsiteY191" fmla="*/ 122854 h 149340"/>
                <a:gd name="connsiteX192" fmla="*/ 146264 w 173245"/>
                <a:gd name="connsiteY192" fmla="*/ 121807 h 149340"/>
                <a:gd name="connsiteX193" fmla="*/ 148455 w 173245"/>
                <a:gd name="connsiteY193" fmla="*/ 122378 h 149340"/>
                <a:gd name="connsiteX194" fmla="*/ 149027 w 173245"/>
                <a:gd name="connsiteY194" fmla="*/ 122378 h 149340"/>
                <a:gd name="connsiteX195" fmla="*/ 148455 w 173245"/>
                <a:gd name="connsiteY195" fmla="*/ 120569 h 149340"/>
                <a:gd name="connsiteX196" fmla="*/ 147312 w 173245"/>
                <a:gd name="connsiteY196" fmla="*/ 118950 h 149340"/>
                <a:gd name="connsiteX197" fmla="*/ 152265 w 173245"/>
                <a:gd name="connsiteY197" fmla="*/ 120759 h 149340"/>
                <a:gd name="connsiteX198" fmla="*/ 159981 w 173245"/>
                <a:gd name="connsiteY198" fmla="*/ 120283 h 149340"/>
                <a:gd name="connsiteX199" fmla="*/ 160838 w 173245"/>
                <a:gd name="connsiteY199" fmla="*/ 119521 h 149340"/>
                <a:gd name="connsiteX200" fmla="*/ 159981 w 173245"/>
                <a:gd name="connsiteY200" fmla="*/ 117140 h 149340"/>
                <a:gd name="connsiteX201" fmla="*/ 157409 w 173245"/>
                <a:gd name="connsiteY201" fmla="*/ 116473 h 149340"/>
                <a:gd name="connsiteX202" fmla="*/ 153789 w 173245"/>
                <a:gd name="connsiteY202" fmla="*/ 115330 h 149340"/>
                <a:gd name="connsiteX203" fmla="*/ 151980 w 173245"/>
                <a:gd name="connsiteY203" fmla="*/ 112567 h 149340"/>
                <a:gd name="connsiteX204" fmla="*/ 154837 w 173245"/>
                <a:gd name="connsiteY204" fmla="*/ 111520 h 149340"/>
                <a:gd name="connsiteX205" fmla="*/ 158076 w 173245"/>
                <a:gd name="connsiteY205" fmla="*/ 112282 h 149340"/>
                <a:gd name="connsiteX206" fmla="*/ 159885 w 173245"/>
                <a:gd name="connsiteY206" fmla="*/ 110091 h 149340"/>
                <a:gd name="connsiteX207" fmla="*/ 158838 w 173245"/>
                <a:gd name="connsiteY207" fmla="*/ 109329 h 149340"/>
                <a:gd name="connsiteX208" fmla="*/ 155980 w 173245"/>
                <a:gd name="connsiteY208" fmla="*/ 109329 h 149340"/>
                <a:gd name="connsiteX209" fmla="*/ 153599 w 173245"/>
                <a:gd name="connsiteY209" fmla="*/ 107996 h 149340"/>
                <a:gd name="connsiteX210" fmla="*/ 154075 w 173245"/>
                <a:gd name="connsiteY210" fmla="*/ 106090 h 149340"/>
                <a:gd name="connsiteX211" fmla="*/ 156361 w 173245"/>
                <a:gd name="connsiteY211" fmla="*/ 106090 h 149340"/>
                <a:gd name="connsiteX212" fmla="*/ 161886 w 173245"/>
                <a:gd name="connsiteY212" fmla="*/ 108186 h 149340"/>
                <a:gd name="connsiteX213" fmla="*/ 164553 w 173245"/>
                <a:gd name="connsiteY213" fmla="*/ 108948 h 149340"/>
                <a:gd name="connsiteX214" fmla="*/ 167315 w 173245"/>
                <a:gd name="connsiteY214" fmla="*/ 108282 h 149340"/>
                <a:gd name="connsiteX215" fmla="*/ 168267 w 173245"/>
                <a:gd name="connsiteY215" fmla="*/ 106853 h 149340"/>
                <a:gd name="connsiteX216" fmla="*/ 167601 w 173245"/>
                <a:gd name="connsiteY216" fmla="*/ 105329 h 149340"/>
                <a:gd name="connsiteX217" fmla="*/ 166077 w 173245"/>
                <a:gd name="connsiteY217" fmla="*/ 105329 h 149340"/>
                <a:gd name="connsiteX218" fmla="*/ 162743 w 173245"/>
                <a:gd name="connsiteY218" fmla="*/ 103900 h 149340"/>
                <a:gd name="connsiteX219" fmla="*/ 161695 w 173245"/>
                <a:gd name="connsiteY219" fmla="*/ 102566 h 149340"/>
                <a:gd name="connsiteX220" fmla="*/ 162457 w 173245"/>
                <a:gd name="connsiteY220" fmla="*/ 101709 h 149340"/>
                <a:gd name="connsiteX221" fmla="*/ 165219 w 173245"/>
                <a:gd name="connsiteY221" fmla="*/ 101709 h 149340"/>
                <a:gd name="connsiteX222" fmla="*/ 167886 w 173245"/>
                <a:gd name="connsiteY222" fmla="*/ 101709 h 149340"/>
                <a:gd name="connsiteX223" fmla="*/ 169601 w 173245"/>
                <a:gd name="connsiteY223" fmla="*/ 99804 h 149340"/>
                <a:gd name="connsiteX224" fmla="*/ 168172 w 173245"/>
                <a:gd name="connsiteY224" fmla="*/ 98375 h 149340"/>
                <a:gd name="connsiteX225" fmla="*/ 166077 w 173245"/>
                <a:gd name="connsiteY225" fmla="*/ 98375 h 149340"/>
                <a:gd name="connsiteX226" fmla="*/ 159219 w 173245"/>
                <a:gd name="connsiteY226" fmla="*/ 97708 h 149340"/>
                <a:gd name="connsiteX227" fmla="*/ 157790 w 173245"/>
                <a:gd name="connsiteY227" fmla="*/ 96280 h 149340"/>
                <a:gd name="connsiteX228" fmla="*/ 158742 w 173245"/>
                <a:gd name="connsiteY228" fmla="*/ 95327 h 149340"/>
                <a:gd name="connsiteX229" fmla="*/ 160171 w 173245"/>
                <a:gd name="connsiteY229" fmla="*/ 95327 h 149340"/>
                <a:gd name="connsiteX230" fmla="*/ 162647 w 173245"/>
                <a:gd name="connsiteY230" fmla="*/ 95804 h 149340"/>
                <a:gd name="connsiteX231" fmla="*/ 165410 w 173245"/>
                <a:gd name="connsiteY231" fmla="*/ 95804 h 149340"/>
                <a:gd name="connsiteX232" fmla="*/ 166077 w 173245"/>
                <a:gd name="connsiteY232" fmla="*/ 93327 h 149340"/>
                <a:gd name="connsiteX233" fmla="*/ 163695 w 173245"/>
                <a:gd name="connsiteY233" fmla="*/ 93327 h 149340"/>
                <a:gd name="connsiteX234" fmla="*/ 161505 w 173245"/>
                <a:gd name="connsiteY234" fmla="*/ 93327 h 149340"/>
                <a:gd name="connsiteX235" fmla="*/ 160552 w 173245"/>
                <a:gd name="connsiteY235" fmla="*/ 92756 h 149340"/>
                <a:gd name="connsiteX236" fmla="*/ 160552 w 173245"/>
                <a:gd name="connsiteY236" fmla="*/ 92184 h 149340"/>
                <a:gd name="connsiteX237" fmla="*/ 162647 w 173245"/>
                <a:gd name="connsiteY237" fmla="*/ 90184 h 149340"/>
                <a:gd name="connsiteX238" fmla="*/ 165600 w 173245"/>
                <a:gd name="connsiteY238" fmla="*/ 91041 h 149340"/>
                <a:gd name="connsiteX239" fmla="*/ 168553 w 173245"/>
                <a:gd name="connsiteY239" fmla="*/ 92280 h 149340"/>
                <a:gd name="connsiteX240" fmla="*/ 169410 w 173245"/>
                <a:gd name="connsiteY240" fmla="*/ 92280 h 149340"/>
                <a:gd name="connsiteX241" fmla="*/ 170077 w 173245"/>
                <a:gd name="connsiteY241" fmla="*/ 90755 h 149340"/>
                <a:gd name="connsiteX242" fmla="*/ 170077 w 173245"/>
                <a:gd name="connsiteY242" fmla="*/ 89612 h 149340"/>
                <a:gd name="connsiteX243" fmla="*/ 166839 w 173245"/>
                <a:gd name="connsiteY243" fmla="*/ 87707 h 149340"/>
                <a:gd name="connsiteX244" fmla="*/ 162933 w 173245"/>
                <a:gd name="connsiteY244" fmla="*/ 87707 h 149340"/>
                <a:gd name="connsiteX245" fmla="*/ 161314 w 173245"/>
                <a:gd name="connsiteY245" fmla="*/ 86469 h 149340"/>
                <a:gd name="connsiteX246" fmla="*/ 162362 w 173245"/>
                <a:gd name="connsiteY246" fmla="*/ 84850 h 149340"/>
                <a:gd name="connsiteX247" fmla="*/ 164457 w 173245"/>
                <a:gd name="connsiteY247" fmla="*/ 84850 h 149340"/>
                <a:gd name="connsiteX248" fmla="*/ 165791 w 173245"/>
                <a:gd name="connsiteY248" fmla="*/ 84850 h 149340"/>
                <a:gd name="connsiteX249" fmla="*/ 167391 w 173245"/>
                <a:gd name="connsiteY249" fmla="*/ 83621 h 149340"/>
                <a:gd name="connsiteX250" fmla="*/ 166458 w 173245"/>
                <a:gd name="connsiteY250" fmla="*/ 82088 h 149340"/>
                <a:gd name="connsiteX251" fmla="*/ 163981 w 173245"/>
                <a:gd name="connsiteY251" fmla="*/ 81135 h 149340"/>
                <a:gd name="connsiteX252" fmla="*/ 163981 w 173245"/>
                <a:gd name="connsiteY252" fmla="*/ 79801 h 149340"/>
                <a:gd name="connsiteX253" fmla="*/ 165124 w 173245"/>
                <a:gd name="connsiteY253" fmla="*/ 78849 h 149340"/>
                <a:gd name="connsiteX254" fmla="*/ 166553 w 173245"/>
                <a:gd name="connsiteY254" fmla="*/ 78849 h 149340"/>
                <a:gd name="connsiteX255" fmla="*/ 169982 w 173245"/>
                <a:gd name="connsiteY255" fmla="*/ 78849 h 149340"/>
                <a:gd name="connsiteX256" fmla="*/ 172935 w 173245"/>
                <a:gd name="connsiteY256" fmla="*/ 77230 h 149340"/>
                <a:gd name="connsiteX257" fmla="*/ 172935 w 173245"/>
                <a:gd name="connsiteY257" fmla="*/ 75420 h 149340"/>
                <a:gd name="connsiteX258" fmla="*/ 172268 w 173245"/>
                <a:gd name="connsiteY258" fmla="*/ 75325 h 149340"/>
                <a:gd name="connsiteX259" fmla="*/ 167791 w 173245"/>
                <a:gd name="connsiteY259" fmla="*/ 74849 h 149340"/>
                <a:gd name="connsiteX260" fmla="*/ 165505 w 173245"/>
                <a:gd name="connsiteY260" fmla="*/ 74849 h 149340"/>
                <a:gd name="connsiteX261" fmla="*/ 164648 w 173245"/>
                <a:gd name="connsiteY261" fmla="*/ 73896 h 149340"/>
                <a:gd name="connsiteX262" fmla="*/ 165600 w 173245"/>
                <a:gd name="connsiteY262" fmla="*/ 72848 h 149340"/>
                <a:gd name="connsiteX263" fmla="*/ 166743 w 173245"/>
                <a:gd name="connsiteY263" fmla="*/ 72086 h 149340"/>
                <a:gd name="connsiteX264" fmla="*/ 166743 w 173245"/>
                <a:gd name="connsiteY264" fmla="*/ 70562 h 149340"/>
                <a:gd name="connsiteX265" fmla="*/ 165600 w 173245"/>
                <a:gd name="connsiteY265" fmla="*/ 69515 h 149340"/>
                <a:gd name="connsiteX266" fmla="*/ 164838 w 173245"/>
                <a:gd name="connsiteY266" fmla="*/ 68753 h 149340"/>
                <a:gd name="connsiteX267" fmla="*/ 164362 w 173245"/>
                <a:gd name="connsiteY267" fmla="*/ 66943 h 149340"/>
                <a:gd name="connsiteX268" fmla="*/ 165791 w 173245"/>
                <a:gd name="connsiteY268" fmla="*/ 66371 h 149340"/>
                <a:gd name="connsiteX269" fmla="*/ 166267 w 173245"/>
                <a:gd name="connsiteY269" fmla="*/ 66371 h 149340"/>
                <a:gd name="connsiteX270" fmla="*/ 63778 w 173245"/>
                <a:gd name="connsiteY270" fmla="*/ 4078 h 149340"/>
                <a:gd name="connsiteX271" fmla="*/ 51967 w 173245"/>
                <a:gd name="connsiteY271" fmla="*/ 1220 h 149340"/>
                <a:gd name="connsiteX272" fmla="*/ 52634 w 173245"/>
                <a:gd name="connsiteY272" fmla="*/ 1792 h 149340"/>
                <a:gd name="connsiteX273" fmla="*/ 52634 w 173245"/>
                <a:gd name="connsiteY273" fmla="*/ 3887 h 149340"/>
                <a:gd name="connsiteX274" fmla="*/ 50253 w 173245"/>
                <a:gd name="connsiteY274" fmla="*/ 2744 h 149340"/>
                <a:gd name="connsiteX275" fmla="*/ 48729 w 173245"/>
                <a:gd name="connsiteY275" fmla="*/ 458 h 149340"/>
                <a:gd name="connsiteX276" fmla="*/ 45109 w 173245"/>
                <a:gd name="connsiteY276" fmla="*/ -399 h 149340"/>
                <a:gd name="connsiteX277" fmla="*/ 45109 w 173245"/>
                <a:gd name="connsiteY277" fmla="*/ 744 h 149340"/>
                <a:gd name="connsiteX278" fmla="*/ 46538 w 173245"/>
                <a:gd name="connsiteY278" fmla="*/ 3125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73245" h="149340">
                  <a:moveTo>
                    <a:pt x="46538" y="3125"/>
                  </a:moveTo>
                  <a:cubicBezTo>
                    <a:pt x="47395" y="3983"/>
                    <a:pt x="48538" y="5126"/>
                    <a:pt x="47967" y="6173"/>
                  </a:cubicBezTo>
                  <a:cubicBezTo>
                    <a:pt x="47386" y="6783"/>
                    <a:pt x="46414" y="6792"/>
                    <a:pt x="45814" y="6212"/>
                  </a:cubicBezTo>
                  <a:cubicBezTo>
                    <a:pt x="45795" y="6202"/>
                    <a:pt x="45785" y="6183"/>
                    <a:pt x="45776" y="6173"/>
                  </a:cubicBezTo>
                  <a:cubicBezTo>
                    <a:pt x="45090" y="5706"/>
                    <a:pt x="44614" y="4983"/>
                    <a:pt x="44442" y="4173"/>
                  </a:cubicBezTo>
                  <a:cubicBezTo>
                    <a:pt x="44442" y="3030"/>
                    <a:pt x="43680" y="1506"/>
                    <a:pt x="42442" y="1315"/>
                  </a:cubicBezTo>
                  <a:cubicBezTo>
                    <a:pt x="41204" y="1125"/>
                    <a:pt x="40632" y="2078"/>
                    <a:pt x="40442" y="3030"/>
                  </a:cubicBezTo>
                  <a:cubicBezTo>
                    <a:pt x="40328" y="3973"/>
                    <a:pt x="40566" y="4926"/>
                    <a:pt x="41109" y="5697"/>
                  </a:cubicBezTo>
                  <a:cubicBezTo>
                    <a:pt x="41680" y="6555"/>
                    <a:pt x="42347" y="7221"/>
                    <a:pt x="42823" y="8078"/>
                  </a:cubicBezTo>
                  <a:cubicBezTo>
                    <a:pt x="43299" y="8936"/>
                    <a:pt x="42823" y="9126"/>
                    <a:pt x="42823" y="9507"/>
                  </a:cubicBezTo>
                  <a:cubicBezTo>
                    <a:pt x="41147" y="9097"/>
                    <a:pt x="39794" y="7888"/>
                    <a:pt x="39204" y="6269"/>
                  </a:cubicBezTo>
                  <a:cubicBezTo>
                    <a:pt x="39080" y="5659"/>
                    <a:pt x="38861" y="5078"/>
                    <a:pt x="38537" y="4554"/>
                  </a:cubicBezTo>
                  <a:cubicBezTo>
                    <a:pt x="38537" y="4554"/>
                    <a:pt x="37298" y="3887"/>
                    <a:pt x="36918" y="4554"/>
                  </a:cubicBezTo>
                  <a:lnTo>
                    <a:pt x="36918" y="5126"/>
                  </a:lnTo>
                  <a:cubicBezTo>
                    <a:pt x="36708" y="6488"/>
                    <a:pt x="37089" y="7869"/>
                    <a:pt x="37965" y="8936"/>
                  </a:cubicBezTo>
                  <a:cubicBezTo>
                    <a:pt x="38727" y="9697"/>
                    <a:pt x="39870" y="10460"/>
                    <a:pt x="39870" y="11603"/>
                  </a:cubicBezTo>
                  <a:cubicBezTo>
                    <a:pt x="37289" y="10974"/>
                    <a:pt x="35308" y="8888"/>
                    <a:pt x="34822" y="6269"/>
                  </a:cubicBezTo>
                  <a:cubicBezTo>
                    <a:pt x="34755" y="5459"/>
                    <a:pt x="34593" y="4659"/>
                    <a:pt x="34346" y="3887"/>
                  </a:cubicBezTo>
                  <a:cubicBezTo>
                    <a:pt x="34003" y="3154"/>
                    <a:pt x="33250" y="2706"/>
                    <a:pt x="32441" y="2744"/>
                  </a:cubicBezTo>
                  <a:cubicBezTo>
                    <a:pt x="31841" y="3001"/>
                    <a:pt x="31365" y="3477"/>
                    <a:pt x="31107" y="4078"/>
                  </a:cubicBezTo>
                  <a:cubicBezTo>
                    <a:pt x="30240" y="5688"/>
                    <a:pt x="30240" y="7612"/>
                    <a:pt x="31107" y="9221"/>
                  </a:cubicBezTo>
                  <a:cubicBezTo>
                    <a:pt x="32231" y="10574"/>
                    <a:pt x="33508" y="11783"/>
                    <a:pt x="34917" y="12841"/>
                  </a:cubicBezTo>
                  <a:cubicBezTo>
                    <a:pt x="35394" y="12841"/>
                    <a:pt x="35870" y="13888"/>
                    <a:pt x="35679" y="14460"/>
                  </a:cubicBezTo>
                  <a:cubicBezTo>
                    <a:pt x="35422" y="15203"/>
                    <a:pt x="34613" y="15603"/>
                    <a:pt x="33870" y="15355"/>
                  </a:cubicBezTo>
                  <a:cubicBezTo>
                    <a:pt x="33765" y="15317"/>
                    <a:pt x="33670" y="15279"/>
                    <a:pt x="33584" y="15222"/>
                  </a:cubicBezTo>
                  <a:cubicBezTo>
                    <a:pt x="32889" y="14755"/>
                    <a:pt x="32279" y="14174"/>
                    <a:pt x="31774" y="13508"/>
                  </a:cubicBezTo>
                  <a:cubicBezTo>
                    <a:pt x="31269" y="12822"/>
                    <a:pt x="30431" y="12460"/>
                    <a:pt x="29583" y="12555"/>
                  </a:cubicBezTo>
                  <a:cubicBezTo>
                    <a:pt x="28602" y="12993"/>
                    <a:pt x="28107" y="14108"/>
                    <a:pt x="28440" y="15127"/>
                  </a:cubicBezTo>
                  <a:cubicBezTo>
                    <a:pt x="28812" y="16070"/>
                    <a:pt x="29441" y="16899"/>
                    <a:pt x="30250" y="17508"/>
                  </a:cubicBezTo>
                  <a:lnTo>
                    <a:pt x="31488" y="18651"/>
                  </a:lnTo>
                  <a:cubicBezTo>
                    <a:pt x="29326" y="18566"/>
                    <a:pt x="27297" y="17603"/>
                    <a:pt x="25869" y="15984"/>
                  </a:cubicBezTo>
                  <a:cubicBezTo>
                    <a:pt x="25516" y="15546"/>
                    <a:pt x="25135" y="15137"/>
                    <a:pt x="24726" y="14746"/>
                  </a:cubicBezTo>
                  <a:cubicBezTo>
                    <a:pt x="24240" y="14412"/>
                    <a:pt x="23592" y="14412"/>
                    <a:pt x="23106" y="14746"/>
                  </a:cubicBezTo>
                  <a:cubicBezTo>
                    <a:pt x="22878" y="14908"/>
                    <a:pt x="22706" y="15146"/>
                    <a:pt x="22630" y="15413"/>
                  </a:cubicBezTo>
                  <a:cubicBezTo>
                    <a:pt x="22230" y="16832"/>
                    <a:pt x="22811" y="18337"/>
                    <a:pt x="24059" y="19127"/>
                  </a:cubicBezTo>
                  <a:cubicBezTo>
                    <a:pt x="25240" y="19870"/>
                    <a:pt x="26478" y="20508"/>
                    <a:pt x="27773" y="21032"/>
                  </a:cubicBezTo>
                  <a:cubicBezTo>
                    <a:pt x="28250" y="21032"/>
                    <a:pt x="28821" y="21985"/>
                    <a:pt x="28345" y="22366"/>
                  </a:cubicBezTo>
                  <a:cubicBezTo>
                    <a:pt x="27869" y="22747"/>
                    <a:pt x="28345" y="22366"/>
                    <a:pt x="27773" y="22366"/>
                  </a:cubicBezTo>
                  <a:cubicBezTo>
                    <a:pt x="25583" y="22366"/>
                    <a:pt x="24059" y="20365"/>
                    <a:pt x="21963" y="20080"/>
                  </a:cubicBezTo>
                  <a:cubicBezTo>
                    <a:pt x="20639" y="19985"/>
                    <a:pt x="19315" y="20280"/>
                    <a:pt x="18153" y="20937"/>
                  </a:cubicBezTo>
                  <a:cubicBezTo>
                    <a:pt x="17391" y="20937"/>
                    <a:pt x="16439" y="22271"/>
                    <a:pt x="17010" y="22937"/>
                  </a:cubicBezTo>
                  <a:cubicBezTo>
                    <a:pt x="17315" y="23080"/>
                    <a:pt x="17658" y="23080"/>
                    <a:pt x="17963" y="22937"/>
                  </a:cubicBezTo>
                  <a:cubicBezTo>
                    <a:pt x="19582" y="22937"/>
                    <a:pt x="21201" y="22937"/>
                    <a:pt x="22725" y="22937"/>
                  </a:cubicBezTo>
                  <a:cubicBezTo>
                    <a:pt x="24354" y="22870"/>
                    <a:pt x="25926" y="23528"/>
                    <a:pt x="27012" y="24747"/>
                  </a:cubicBezTo>
                  <a:cubicBezTo>
                    <a:pt x="27012" y="25509"/>
                    <a:pt x="26059" y="25890"/>
                    <a:pt x="25297" y="25699"/>
                  </a:cubicBezTo>
                  <a:cubicBezTo>
                    <a:pt x="24583" y="25462"/>
                    <a:pt x="23849" y="25271"/>
                    <a:pt x="23106" y="25128"/>
                  </a:cubicBezTo>
                  <a:lnTo>
                    <a:pt x="22535" y="25128"/>
                  </a:lnTo>
                  <a:cubicBezTo>
                    <a:pt x="21963" y="25128"/>
                    <a:pt x="22535" y="26462"/>
                    <a:pt x="23106" y="26842"/>
                  </a:cubicBezTo>
                  <a:cubicBezTo>
                    <a:pt x="23678" y="27224"/>
                    <a:pt x="24535" y="27795"/>
                    <a:pt x="24249" y="28462"/>
                  </a:cubicBezTo>
                  <a:cubicBezTo>
                    <a:pt x="22744" y="28557"/>
                    <a:pt x="21249" y="28300"/>
                    <a:pt x="19868" y="27700"/>
                  </a:cubicBezTo>
                  <a:cubicBezTo>
                    <a:pt x="17429" y="26519"/>
                    <a:pt x="14591" y="26519"/>
                    <a:pt x="12153" y="27700"/>
                  </a:cubicBezTo>
                  <a:cubicBezTo>
                    <a:pt x="12153" y="27700"/>
                    <a:pt x="11486" y="28176"/>
                    <a:pt x="11295" y="28557"/>
                  </a:cubicBezTo>
                  <a:cubicBezTo>
                    <a:pt x="11105" y="28938"/>
                    <a:pt x="11295" y="30367"/>
                    <a:pt x="12153" y="30843"/>
                  </a:cubicBezTo>
                  <a:cubicBezTo>
                    <a:pt x="12953" y="31253"/>
                    <a:pt x="13829" y="31481"/>
                    <a:pt x="14724" y="31510"/>
                  </a:cubicBezTo>
                  <a:cubicBezTo>
                    <a:pt x="15982" y="31691"/>
                    <a:pt x="17210" y="32072"/>
                    <a:pt x="18344" y="32653"/>
                  </a:cubicBezTo>
                  <a:cubicBezTo>
                    <a:pt x="19392" y="33225"/>
                    <a:pt x="20535" y="34272"/>
                    <a:pt x="20154" y="35415"/>
                  </a:cubicBezTo>
                  <a:cubicBezTo>
                    <a:pt x="19639" y="36473"/>
                    <a:pt x="18401" y="36968"/>
                    <a:pt x="17296" y="36558"/>
                  </a:cubicBezTo>
                  <a:cubicBezTo>
                    <a:pt x="16248" y="36149"/>
                    <a:pt x="15163" y="35863"/>
                    <a:pt x="14058" y="35701"/>
                  </a:cubicBezTo>
                  <a:cubicBezTo>
                    <a:pt x="12914" y="35701"/>
                    <a:pt x="11676" y="37034"/>
                    <a:pt x="12248" y="37987"/>
                  </a:cubicBezTo>
                  <a:cubicBezTo>
                    <a:pt x="12515" y="38339"/>
                    <a:pt x="12876" y="38606"/>
                    <a:pt x="13296" y="38749"/>
                  </a:cubicBezTo>
                  <a:cubicBezTo>
                    <a:pt x="14248" y="38844"/>
                    <a:pt x="15201" y="38844"/>
                    <a:pt x="16153" y="38749"/>
                  </a:cubicBezTo>
                  <a:cubicBezTo>
                    <a:pt x="17096" y="38787"/>
                    <a:pt x="17963" y="39235"/>
                    <a:pt x="18534" y="39987"/>
                  </a:cubicBezTo>
                  <a:cubicBezTo>
                    <a:pt x="18858" y="40654"/>
                    <a:pt x="18658" y="41454"/>
                    <a:pt x="18058" y="41892"/>
                  </a:cubicBezTo>
                  <a:cubicBezTo>
                    <a:pt x="17391" y="42463"/>
                    <a:pt x="16534" y="41892"/>
                    <a:pt x="15772" y="41892"/>
                  </a:cubicBezTo>
                  <a:lnTo>
                    <a:pt x="10247" y="39797"/>
                  </a:lnTo>
                  <a:cubicBezTo>
                    <a:pt x="9390" y="39454"/>
                    <a:pt x="8495" y="39196"/>
                    <a:pt x="7581" y="39035"/>
                  </a:cubicBezTo>
                  <a:cubicBezTo>
                    <a:pt x="6609" y="38911"/>
                    <a:pt x="5628" y="39149"/>
                    <a:pt x="4818" y="39701"/>
                  </a:cubicBezTo>
                  <a:cubicBezTo>
                    <a:pt x="4323" y="40025"/>
                    <a:pt x="3980" y="40549"/>
                    <a:pt x="3866" y="41130"/>
                  </a:cubicBezTo>
                  <a:cubicBezTo>
                    <a:pt x="3742" y="41730"/>
                    <a:pt x="4009" y="42340"/>
                    <a:pt x="4533" y="42654"/>
                  </a:cubicBezTo>
                  <a:cubicBezTo>
                    <a:pt x="5037" y="42750"/>
                    <a:pt x="5552" y="42750"/>
                    <a:pt x="6056" y="42654"/>
                  </a:cubicBezTo>
                  <a:cubicBezTo>
                    <a:pt x="7552" y="42492"/>
                    <a:pt x="9057" y="42721"/>
                    <a:pt x="10438" y="43321"/>
                  </a:cubicBezTo>
                  <a:cubicBezTo>
                    <a:pt x="10914" y="43321"/>
                    <a:pt x="11581" y="44083"/>
                    <a:pt x="11486" y="44655"/>
                  </a:cubicBezTo>
                  <a:cubicBezTo>
                    <a:pt x="11372" y="45045"/>
                    <a:pt x="11095" y="45359"/>
                    <a:pt x="10724" y="45512"/>
                  </a:cubicBezTo>
                  <a:cubicBezTo>
                    <a:pt x="9829" y="45798"/>
                    <a:pt x="8857" y="45798"/>
                    <a:pt x="7962" y="45512"/>
                  </a:cubicBezTo>
                  <a:cubicBezTo>
                    <a:pt x="7114" y="45169"/>
                    <a:pt x="6209" y="45007"/>
                    <a:pt x="5295" y="45035"/>
                  </a:cubicBezTo>
                  <a:cubicBezTo>
                    <a:pt x="4342" y="45035"/>
                    <a:pt x="3389" y="45988"/>
                    <a:pt x="3485" y="46941"/>
                  </a:cubicBezTo>
                  <a:cubicBezTo>
                    <a:pt x="3628" y="47664"/>
                    <a:pt x="4190" y="48226"/>
                    <a:pt x="4914" y="48369"/>
                  </a:cubicBezTo>
                  <a:cubicBezTo>
                    <a:pt x="5638" y="48512"/>
                    <a:pt x="6381" y="48512"/>
                    <a:pt x="7104" y="48369"/>
                  </a:cubicBezTo>
                  <a:cubicBezTo>
                    <a:pt x="9409" y="48160"/>
                    <a:pt x="11743" y="48388"/>
                    <a:pt x="13962" y="49036"/>
                  </a:cubicBezTo>
                  <a:cubicBezTo>
                    <a:pt x="14629" y="49036"/>
                    <a:pt x="15486" y="49703"/>
                    <a:pt x="15391" y="50465"/>
                  </a:cubicBezTo>
                  <a:cubicBezTo>
                    <a:pt x="15315" y="50960"/>
                    <a:pt x="14934" y="51341"/>
                    <a:pt x="14439" y="51417"/>
                  </a:cubicBezTo>
                  <a:cubicBezTo>
                    <a:pt x="13934" y="51512"/>
                    <a:pt x="13419" y="51512"/>
                    <a:pt x="12914" y="51417"/>
                  </a:cubicBezTo>
                  <a:cubicBezTo>
                    <a:pt x="12124" y="51322"/>
                    <a:pt x="11324" y="51322"/>
                    <a:pt x="10533" y="51417"/>
                  </a:cubicBezTo>
                  <a:cubicBezTo>
                    <a:pt x="9648" y="51084"/>
                    <a:pt x="8657" y="51084"/>
                    <a:pt x="7771" y="51417"/>
                  </a:cubicBezTo>
                  <a:cubicBezTo>
                    <a:pt x="6895" y="51893"/>
                    <a:pt x="6561" y="52989"/>
                    <a:pt x="7028" y="53865"/>
                  </a:cubicBezTo>
                  <a:cubicBezTo>
                    <a:pt x="7057" y="53913"/>
                    <a:pt x="7076" y="53951"/>
                    <a:pt x="7104" y="53989"/>
                  </a:cubicBezTo>
                  <a:cubicBezTo>
                    <a:pt x="7857" y="54332"/>
                    <a:pt x="8733" y="54332"/>
                    <a:pt x="9486" y="53989"/>
                  </a:cubicBezTo>
                  <a:cubicBezTo>
                    <a:pt x="10209" y="53894"/>
                    <a:pt x="10952" y="53894"/>
                    <a:pt x="11676" y="53989"/>
                  </a:cubicBezTo>
                  <a:cubicBezTo>
                    <a:pt x="12010" y="54084"/>
                    <a:pt x="12315" y="54284"/>
                    <a:pt x="12534" y="54560"/>
                  </a:cubicBezTo>
                  <a:cubicBezTo>
                    <a:pt x="12619" y="54741"/>
                    <a:pt x="12619" y="54951"/>
                    <a:pt x="12534" y="55132"/>
                  </a:cubicBezTo>
                  <a:cubicBezTo>
                    <a:pt x="12534" y="56179"/>
                    <a:pt x="11486" y="57132"/>
                    <a:pt x="10438" y="57227"/>
                  </a:cubicBezTo>
                  <a:cubicBezTo>
                    <a:pt x="9390" y="57161"/>
                    <a:pt x="8381" y="56827"/>
                    <a:pt x="7485" y="56275"/>
                  </a:cubicBezTo>
                  <a:cubicBezTo>
                    <a:pt x="6599" y="55675"/>
                    <a:pt x="5590" y="55284"/>
                    <a:pt x="4533" y="55132"/>
                  </a:cubicBezTo>
                  <a:lnTo>
                    <a:pt x="3675" y="55132"/>
                  </a:lnTo>
                  <a:cubicBezTo>
                    <a:pt x="3218" y="55503"/>
                    <a:pt x="2971" y="56066"/>
                    <a:pt x="3009" y="56656"/>
                  </a:cubicBezTo>
                  <a:cubicBezTo>
                    <a:pt x="2961" y="57065"/>
                    <a:pt x="2961" y="57485"/>
                    <a:pt x="3009" y="57894"/>
                  </a:cubicBezTo>
                  <a:cubicBezTo>
                    <a:pt x="3618" y="59094"/>
                    <a:pt x="4904" y="59808"/>
                    <a:pt x="6247" y="59704"/>
                  </a:cubicBezTo>
                  <a:cubicBezTo>
                    <a:pt x="7581" y="59608"/>
                    <a:pt x="8914" y="59608"/>
                    <a:pt x="10247" y="59704"/>
                  </a:cubicBezTo>
                  <a:cubicBezTo>
                    <a:pt x="11010" y="59704"/>
                    <a:pt x="11772" y="60180"/>
                    <a:pt x="11867" y="60847"/>
                  </a:cubicBezTo>
                  <a:cubicBezTo>
                    <a:pt x="11895" y="61580"/>
                    <a:pt x="11429" y="62247"/>
                    <a:pt x="10724" y="62466"/>
                  </a:cubicBezTo>
                  <a:cubicBezTo>
                    <a:pt x="10067" y="62656"/>
                    <a:pt x="9381" y="62656"/>
                    <a:pt x="8723" y="62466"/>
                  </a:cubicBezTo>
                  <a:lnTo>
                    <a:pt x="7295" y="62466"/>
                  </a:lnTo>
                  <a:cubicBezTo>
                    <a:pt x="6819" y="62447"/>
                    <a:pt x="6352" y="62666"/>
                    <a:pt x="6056" y="63038"/>
                  </a:cubicBezTo>
                  <a:cubicBezTo>
                    <a:pt x="5485" y="63705"/>
                    <a:pt x="6056" y="64848"/>
                    <a:pt x="6723" y="65324"/>
                  </a:cubicBezTo>
                  <a:cubicBezTo>
                    <a:pt x="7524" y="65714"/>
                    <a:pt x="8352" y="66028"/>
                    <a:pt x="9200" y="66276"/>
                  </a:cubicBezTo>
                  <a:cubicBezTo>
                    <a:pt x="9448" y="66657"/>
                    <a:pt x="9448" y="67133"/>
                    <a:pt x="9200" y="67514"/>
                  </a:cubicBezTo>
                  <a:cubicBezTo>
                    <a:pt x="8952" y="68000"/>
                    <a:pt x="8495" y="68353"/>
                    <a:pt x="7962" y="68467"/>
                  </a:cubicBezTo>
                  <a:cubicBezTo>
                    <a:pt x="7524" y="68562"/>
                    <a:pt x="7066" y="68562"/>
                    <a:pt x="6628" y="68467"/>
                  </a:cubicBezTo>
                  <a:cubicBezTo>
                    <a:pt x="5495" y="68286"/>
                    <a:pt x="4332" y="68286"/>
                    <a:pt x="3199" y="68467"/>
                  </a:cubicBezTo>
                  <a:cubicBezTo>
                    <a:pt x="2008" y="68505"/>
                    <a:pt x="913" y="69105"/>
                    <a:pt x="246" y="70086"/>
                  </a:cubicBezTo>
                  <a:cubicBezTo>
                    <a:pt x="-125" y="70629"/>
                    <a:pt x="-125" y="71353"/>
                    <a:pt x="246" y="71896"/>
                  </a:cubicBezTo>
                  <a:cubicBezTo>
                    <a:pt x="370" y="72172"/>
                    <a:pt x="618" y="72381"/>
                    <a:pt x="913" y="72467"/>
                  </a:cubicBezTo>
                  <a:cubicBezTo>
                    <a:pt x="2332" y="72944"/>
                    <a:pt x="3875" y="72944"/>
                    <a:pt x="5295" y="72467"/>
                  </a:cubicBezTo>
                  <a:cubicBezTo>
                    <a:pt x="6076" y="72277"/>
                    <a:pt x="6895" y="72277"/>
                    <a:pt x="7676" y="72467"/>
                  </a:cubicBezTo>
                  <a:cubicBezTo>
                    <a:pt x="7676" y="72467"/>
                    <a:pt x="8533" y="72944"/>
                    <a:pt x="8438" y="73420"/>
                  </a:cubicBezTo>
                  <a:cubicBezTo>
                    <a:pt x="8343" y="73896"/>
                    <a:pt x="8438" y="74277"/>
                    <a:pt x="7581" y="74467"/>
                  </a:cubicBezTo>
                  <a:cubicBezTo>
                    <a:pt x="7123" y="74582"/>
                    <a:pt x="6714" y="74849"/>
                    <a:pt x="6438" y="75229"/>
                  </a:cubicBezTo>
                  <a:cubicBezTo>
                    <a:pt x="6142" y="75696"/>
                    <a:pt x="6142" y="76287"/>
                    <a:pt x="6438" y="76754"/>
                  </a:cubicBezTo>
                  <a:lnTo>
                    <a:pt x="7581" y="77801"/>
                  </a:lnTo>
                  <a:cubicBezTo>
                    <a:pt x="7876" y="78001"/>
                    <a:pt x="8143" y="78268"/>
                    <a:pt x="8343" y="78564"/>
                  </a:cubicBezTo>
                  <a:cubicBezTo>
                    <a:pt x="8819" y="78564"/>
                    <a:pt x="9200" y="79801"/>
                    <a:pt x="8819" y="80373"/>
                  </a:cubicBezTo>
                  <a:cubicBezTo>
                    <a:pt x="8543" y="80830"/>
                    <a:pt x="8009" y="81059"/>
                    <a:pt x="7485" y="80945"/>
                  </a:cubicBezTo>
                  <a:cubicBezTo>
                    <a:pt x="6952" y="80773"/>
                    <a:pt x="6485" y="80440"/>
                    <a:pt x="6152" y="79992"/>
                  </a:cubicBezTo>
                  <a:lnTo>
                    <a:pt x="5104" y="78944"/>
                  </a:lnTo>
                  <a:lnTo>
                    <a:pt x="4628" y="78944"/>
                  </a:lnTo>
                  <a:cubicBezTo>
                    <a:pt x="4628" y="78944"/>
                    <a:pt x="3580" y="78944"/>
                    <a:pt x="3294" y="78944"/>
                  </a:cubicBezTo>
                  <a:cubicBezTo>
                    <a:pt x="3009" y="78944"/>
                    <a:pt x="3294" y="80754"/>
                    <a:pt x="3294" y="81897"/>
                  </a:cubicBezTo>
                  <a:cubicBezTo>
                    <a:pt x="3904" y="82945"/>
                    <a:pt x="4895" y="83726"/>
                    <a:pt x="6056" y="84088"/>
                  </a:cubicBezTo>
                  <a:cubicBezTo>
                    <a:pt x="6628" y="84088"/>
                    <a:pt x="7200" y="84088"/>
                    <a:pt x="7581" y="84850"/>
                  </a:cubicBezTo>
                  <a:cubicBezTo>
                    <a:pt x="7962" y="85612"/>
                    <a:pt x="7581" y="86469"/>
                    <a:pt x="8723" y="86850"/>
                  </a:cubicBezTo>
                  <a:lnTo>
                    <a:pt x="42156" y="105900"/>
                  </a:lnTo>
                  <a:lnTo>
                    <a:pt x="42156" y="105900"/>
                  </a:lnTo>
                  <a:lnTo>
                    <a:pt x="49205" y="109805"/>
                  </a:lnTo>
                  <a:lnTo>
                    <a:pt x="52253" y="111234"/>
                  </a:lnTo>
                  <a:cubicBezTo>
                    <a:pt x="60254" y="114663"/>
                    <a:pt x="68636" y="116949"/>
                    <a:pt x="76351" y="120759"/>
                  </a:cubicBezTo>
                  <a:cubicBezTo>
                    <a:pt x="84114" y="124950"/>
                    <a:pt x="91210" y="130274"/>
                    <a:pt x="97401" y="136571"/>
                  </a:cubicBezTo>
                  <a:lnTo>
                    <a:pt x="115308" y="146096"/>
                  </a:lnTo>
                  <a:cubicBezTo>
                    <a:pt x="117213" y="147143"/>
                    <a:pt x="117118" y="146096"/>
                    <a:pt x="118071" y="146096"/>
                  </a:cubicBezTo>
                  <a:cubicBezTo>
                    <a:pt x="119023" y="146096"/>
                    <a:pt x="119595" y="147143"/>
                    <a:pt x="120166" y="147905"/>
                  </a:cubicBezTo>
                  <a:cubicBezTo>
                    <a:pt x="120738" y="148667"/>
                    <a:pt x="121976" y="149334"/>
                    <a:pt x="122643" y="148667"/>
                  </a:cubicBezTo>
                  <a:cubicBezTo>
                    <a:pt x="123166" y="148029"/>
                    <a:pt x="123166" y="147115"/>
                    <a:pt x="122643" y="146476"/>
                  </a:cubicBezTo>
                  <a:cubicBezTo>
                    <a:pt x="122071" y="145905"/>
                    <a:pt x="121404" y="145524"/>
                    <a:pt x="120928" y="144953"/>
                  </a:cubicBezTo>
                  <a:cubicBezTo>
                    <a:pt x="120318" y="144372"/>
                    <a:pt x="120309" y="143400"/>
                    <a:pt x="120890" y="142800"/>
                  </a:cubicBezTo>
                  <a:cubicBezTo>
                    <a:pt x="120899" y="142781"/>
                    <a:pt x="120919" y="142771"/>
                    <a:pt x="120928" y="142762"/>
                  </a:cubicBezTo>
                  <a:cubicBezTo>
                    <a:pt x="121785" y="142191"/>
                    <a:pt x="122738" y="142762"/>
                    <a:pt x="123309" y="144000"/>
                  </a:cubicBezTo>
                  <a:lnTo>
                    <a:pt x="125310" y="146858"/>
                  </a:lnTo>
                  <a:cubicBezTo>
                    <a:pt x="125557" y="147401"/>
                    <a:pt x="125957" y="147868"/>
                    <a:pt x="126453" y="148191"/>
                  </a:cubicBezTo>
                  <a:cubicBezTo>
                    <a:pt x="126958" y="148572"/>
                    <a:pt x="127662" y="148572"/>
                    <a:pt x="128167" y="148191"/>
                  </a:cubicBezTo>
                  <a:cubicBezTo>
                    <a:pt x="128643" y="148191"/>
                    <a:pt x="128167" y="146858"/>
                    <a:pt x="128167" y="146191"/>
                  </a:cubicBezTo>
                  <a:cubicBezTo>
                    <a:pt x="127700" y="145276"/>
                    <a:pt x="127091" y="144438"/>
                    <a:pt x="126357" y="143714"/>
                  </a:cubicBezTo>
                  <a:cubicBezTo>
                    <a:pt x="125500" y="142952"/>
                    <a:pt x="124357" y="141809"/>
                    <a:pt x="124929" y="140666"/>
                  </a:cubicBezTo>
                  <a:cubicBezTo>
                    <a:pt x="125414" y="139942"/>
                    <a:pt x="126376" y="139733"/>
                    <a:pt x="127119" y="140190"/>
                  </a:cubicBezTo>
                  <a:cubicBezTo>
                    <a:pt x="127757" y="140705"/>
                    <a:pt x="128215" y="141409"/>
                    <a:pt x="128453" y="142191"/>
                  </a:cubicBezTo>
                  <a:cubicBezTo>
                    <a:pt x="128453" y="143429"/>
                    <a:pt x="129215" y="144857"/>
                    <a:pt x="130453" y="145048"/>
                  </a:cubicBezTo>
                  <a:cubicBezTo>
                    <a:pt x="131434" y="145105"/>
                    <a:pt x="132310" y="144410"/>
                    <a:pt x="132453" y="143429"/>
                  </a:cubicBezTo>
                  <a:cubicBezTo>
                    <a:pt x="132568" y="142457"/>
                    <a:pt x="132330" y="141476"/>
                    <a:pt x="131787" y="140666"/>
                  </a:cubicBezTo>
                  <a:cubicBezTo>
                    <a:pt x="131215" y="139905"/>
                    <a:pt x="130548" y="139142"/>
                    <a:pt x="130072" y="138380"/>
                  </a:cubicBezTo>
                  <a:cubicBezTo>
                    <a:pt x="129758" y="137923"/>
                    <a:pt x="129758" y="137314"/>
                    <a:pt x="130072" y="136857"/>
                  </a:cubicBezTo>
                  <a:cubicBezTo>
                    <a:pt x="131739" y="137342"/>
                    <a:pt x="133073" y="138571"/>
                    <a:pt x="133692" y="140190"/>
                  </a:cubicBezTo>
                  <a:cubicBezTo>
                    <a:pt x="133816" y="140800"/>
                    <a:pt x="134034" y="141381"/>
                    <a:pt x="134358" y="141905"/>
                  </a:cubicBezTo>
                  <a:cubicBezTo>
                    <a:pt x="134358" y="141905"/>
                    <a:pt x="135597" y="142571"/>
                    <a:pt x="135978" y="141905"/>
                  </a:cubicBezTo>
                  <a:lnTo>
                    <a:pt x="135978" y="141238"/>
                  </a:lnTo>
                  <a:cubicBezTo>
                    <a:pt x="136178" y="139905"/>
                    <a:pt x="135797" y="138552"/>
                    <a:pt x="134930" y="137523"/>
                  </a:cubicBezTo>
                  <a:cubicBezTo>
                    <a:pt x="134168" y="136666"/>
                    <a:pt x="133025" y="135999"/>
                    <a:pt x="133025" y="134856"/>
                  </a:cubicBezTo>
                  <a:cubicBezTo>
                    <a:pt x="135616" y="135447"/>
                    <a:pt x="137578" y="137561"/>
                    <a:pt x="137978" y="140190"/>
                  </a:cubicBezTo>
                  <a:cubicBezTo>
                    <a:pt x="138111" y="140962"/>
                    <a:pt x="138302" y="141733"/>
                    <a:pt x="138549" y="142476"/>
                  </a:cubicBezTo>
                  <a:cubicBezTo>
                    <a:pt x="138816" y="143276"/>
                    <a:pt x="139626" y="143753"/>
                    <a:pt x="140454" y="143619"/>
                  </a:cubicBezTo>
                  <a:cubicBezTo>
                    <a:pt x="141083" y="143410"/>
                    <a:pt x="141578" y="142914"/>
                    <a:pt x="141788" y="142286"/>
                  </a:cubicBezTo>
                  <a:cubicBezTo>
                    <a:pt x="142655" y="140714"/>
                    <a:pt x="142655" y="138809"/>
                    <a:pt x="141788" y="137237"/>
                  </a:cubicBezTo>
                  <a:cubicBezTo>
                    <a:pt x="140654" y="135866"/>
                    <a:pt x="139340" y="134647"/>
                    <a:pt x="137883" y="133618"/>
                  </a:cubicBezTo>
                  <a:cubicBezTo>
                    <a:pt x="137378" y="133237"/>
                    <a:pt x="137092" y="132627"/>
                    <a:pt x="137121" y="131999"/>
                  </a:cubicBezTo>
                  <a:cubicBezTo>
                    <a:pt x="137502" y="131189"/>
                    <a:pt x="138464" y="130837"/>
                    <a:pt x="139273" y="131217"/>
                  </a:cubicBezTo>
                  <a:cubicBezTo>
                    <a:pt x="139283" y="131227"/>
                    <a:pt x="139302" y="131227"/>
                    <a:pt x="139311" y="131237"/>
                  </a:cubicBezTo>
                  <a:cubicBezTo>
                    <a:pt x="139978" y="131732"/>
                    <a:pt x="140588" y="132303"/>
                    <a:pt x="141121" y="132951"/>
                  </a:cubicBezTo>
                  <a:cubicBezTo>
                    <a:pt x="141635" y="133618"/>
                    <a:pt x="142464" y="133980"/>
                    <a:pt x="143312" y="133904"/>
                  </a:cubicBezTo>
                  <a:cubicBezTo>
                    <a:pt x="143597" y="133485"/>
                    <a:pt x="143731" y="132979"/>
                    <a:pt x="143693" y="132475"/>
                  </a:cubicBezTo>
                  <a:cubicBezTo>
                    <a:pt x="143321" y="131503"/>
                    <a:pt x="142702" y="130646"/>
                    <a:pt x="141883" y="129998"/>
                  </a:cubicBezTo>
                  <a:lnTo>
                    <a:pt x="140645" y="128855"/>
                  </a:lnTo>
                  <a:cubicBezTo>
                    <a:pt x="142778" y="129017"/>
                    <a:pt x="144760" y="130008"/>
                    <a:pt x="146169" y="131617"/>
                  </a:cubicBezTo>
                  <a:cubicBezTo>
                    <a:pt x="146531" y="132046"/>
                    <a:pt x="146950" y="132427"/>
                    <a:pt x="147408" y="132761"/>
                  </a:cubicBezTo>
                  <a:cubicBezTo>
                    <a:pt x="147884" y="133122"/>
                    <a:pt x="148551" y="133122"/>
                    <a:pt x="149027" y="132761"/>
                  </a:cubicBezTo>
                  <a:cubicBezTo>
                    <a:pt x="149084" y="132542"/>
                    <a:pt x="149084" y="132313"/>
                    <a:pt x="149027" y="132094"/>
                  </a:cubicBezTo>
                  <a:cubicBezTo>
                    <a:pt x="149389" y="130674"/>
                    <a:pt x="148817" y="129189"/>
                    <a:pt x="147598" y="128379"/>
                  </a:cubicBezTo>
                  <a:cubicBezTo>
                    <a:pt x="146408" y="127645"/>
                    <a:pt x="145169" y="127017"/>
                    <a:pt x="143883" y="126474"/>
                  </a:cubicBezTo>
                  <a:cubicBezTo>
                    <a:pt x="143312" y="126474"/>
                    <a:pt x="142836" y="125522"/>
                    <a:pt x="143217" y="125140"/>
                  </a:cubicBezTo>
                  <a:cubicBezTo>
                    <a:pt x="143426" y="125036"/>
                    <a:pt x="143674" y="125036"/>
                    <a:pt x="143883" y="125140"/>
                  </a:cubicBezTo>
                  <a:cubicBezTo>
                    <a:pt x="145979" y="125140"/>
                    <a:pt x="147598" y="127141"/>
                    <a:pt x="149694" y="127426"/>
                  </a:cubicBezTo>
                  <a:cubicBezTo>
                    <a:pt x="150989" y="127522"/>
                    <a:pt x="152284" y="127217"/>
                    <a:pt x="153408" y="126569"/>
                  </a:cubicBezTo>
                  <a:cubicBezTo>
                    <a:pt x="154265" y="126569"/>
                    <a:pt x="155123" y="125236"/>
                    <a:pt x="154551" y="124569"/>
                  </a:cubicBezTo>
                  <a:cubicBezTo>
                    <a:pt x="154247" y="124426"/>
                    <a:pt x="153904" y="124426"/>
                    <a:pt x="153599" y="124569"/>
                  </a:cubicBezTo>
                  <a:cubicBezTo>
                    <a:pt x="152075" y="124569"/>
                    <a:pt x="150456" y="124569"/>
                    <a:pt x="148836" y="124569"/>
                  </a:cubicBezTo>
                  <a:cubicBezTo>
                    <a:pt x="147227" y="124664"/>
                    <a:pt x="145655" y="124036"/>
                    <a:pt x="144550" y="122854"/>
                  </a:cubicBezTo>
                  <a:cubicBezTo>
                    <a:pt x="144550" y="121998"/>
                    <a:pt x="145598" y="121616"/>
                    <a:pt x="146264" y="121807"/>
                  </a:cubicBezTo>
                  <a:cubicBezTo>
                    <a:pt x="146979" y="122045"/>
                    <a:pt x="147712" y="122235"/>
                    <a:pt x="148455" y="122378"/>
                  </a:cubicBezTo>
                  <a:lnTo>
                    <a:pt x="149027" y="122378"/>
                  </a:lnTo>
                  <a:cubicBezTo>
                    <a:pt x="149598" y="122378"/>
                    <a:pt x="149027" y="120949"/>
                    <a:pt x="148455" y="120569"/>
                  </a:cubicBezTo>
                  <a:cubicBezTo>
                    <a:pt x="147884" y="120188"/>
                    <a:pt x="147027" y="119616"/>
                    <a:pt x="147312" y="118950"/>
                  </a:cubicBezTo>
                  <a:cubicBezTo>
                    <a:pt x="149122" y="118950"/>
                    <a:pt x="150646" y="120092"/>
                    <a:pt x="152265" y="120759"/>
                  </a:cubicBezTo>
                  <a:cubicBezTo>
                    <a:pt x="154751" y="121902"/>
                    <a:pt x="157647" y="121721"/>
                    <a:pt x="159981" y="120283"/>
                  </a:cubicBezTo>
                  <a:cubicBezTo>
                    <a:pt x="160314" y="120083"/>
                    <a:pt x="160600" y="119826"/>
                    <a:pt x="160838" y="119521"/>
                  </a:cubicBezTo>
                  <a:cubicBezTo>
                    <a:pt x="161200" y="118626"/>
                    <a:pt x="160828" y="117597"/>
                    <a:pt x="159981" y="117140"/>
                  </a:cubicBezTo>
                  <a:cubicBezTo>
                    <a:pt x="159152" y="116816"/>
                    <a:pt x="158285" y="116597"/>
                    <a:pt x="157409" y="116473"/>
                  </a:cubicBezTo>
                  <a:cubicBezTo>
                    <a:pt x="156152" y="116292"/>
                    <a:pt x="154923" y="115911"/>
                    <a:pt x="153789" y="115330"/>
                  </a:cubicBezTo>
                  <a:cubicBezTo>
                    <a:pt x="152742" y="115330"/>
                    <a:pt x="151598" y="113711"/>
                    <a:pt x="151980" y="112567"/>
                  </a:cubicBezTo>
                  <a:cubicBezTo>
                    <a:pt x="152551" y="111577"/>
                    <a:pt x="153761" y="111139"/>
                    <a:pt x="154837" y="111520"/>
                  </a:cubicBezTo>
                  <a:cubicBezTo>
                    <a:pt x="155866" y="111939"/>
                    <a:pt x="156961" y="112196"/>
                    <a:pt x="158076" y="112282"/>
                  </a:cubicBezTo>
                  <a:cubicBezTo>
                    <a:pt x="159219" y="112282"/>
                    <a:pt x="160457" y="111044"/>
                    <a:pt x="159885" y="110091"/>
                  </a:cubicBezTo>
                  <a:cubicBezTo>
                    <a:pt x="159619" y="109738"/>
                    <a:pt x="159257" y="109472"/>
                    <a:pt x="158838" y="109329"/>
                  </a:cubicBezTo>
                  <a:cubicBezTo>
                    <a:pt x="157885" y="109234"/>
                    <a:pt x="156933" y="109234"/>
                    <a:pt x="155980" y="109329"/>
                  </a:cubicBezTo>
                  <a:cubicBezTo>
                    <a:pt x="155018" y="109301"/>
                    <a:pt x="154132" y="108805"/>
                    <a:pt x="153599" y="107996"/>
                  </a:cubicBezTo>
                  <a:cubicBezTo>
                    <a:pt x="153275" y="107329"/>
                    <a:pt x="153475" y="106529"/>
                    <a:pt x="154075" y="106090"/>
                  </a:cubicBezTo>
                  <a:cubicBezTo>
                    <a:pt x="154647" y="106090"/>
                    <a:pt x="155599" y="106090"/>
                    <a:pt x="156361" y="106090"/>
                  </a:cubicBezTo>
                  <a:lnTo>
                    <a:pt x="161886" y="108186"/>
                  </a:lnTo>
                  <a:cubicBezTo>
                    <a:pt x="162743" y="108539"/>
                    <a:pt x="163638" y="108795"/>
                    <a:pt x="164553" y="108948"/>
                  </a:cubicBezTo>
                  <a:cubicBezTo>
                    <a:pt x="165524" y="109072"/>
                    <a:pt x="166505" y="108834"/>
                    <a:pt x="167315" y="108282"/>
                  </a:cubicBezTo>
                  <a:cubicBezTo>
                    <a:pt x="167810" y="107958"/>
                    <a:pt x="168153" y="107443"/>
                    <a:pt x="168267" y="106853"/>
                  </a:cubicBezTo>
                  <a:cubicBezTo>
                    <a:pt x="168363" y="106253"/>
                    <a:pt x="168105" y="105662"/>
                    <a:pt x="167601" y="105329"/>
                  </a:cubicBezTo>
                  <a:cubicBezTo>
                    <a:pt x="167096" y="105233"/>
                    <a:pt x="166582" y="105233"/>
                    <a:pt x="166077" y="105329"/>
                  </a:cubicBezTo>
                  <a:cubicBezTo>
                    <a:pt x="164876" y="105100"/>
                    <a:pt x="163733" y="104614"/>
                    <a:pt x="162743" y="103900"/>
                  </a:cubicBezTo>
                  <a:cubicBezTo>
                    <a:pt x="162171" y="103900"/>
                    <a:pt x="161600" y="103138"/>
                    <a:pt x="161695" y="102566"/>
                  </a:cubicBezTo>
                  <a:cubicBezTo>
                    <a:pt x="161809" y="102176"/>
                    <a:pt x="162086" y="101862"/>
                    <a:pt x="162457" y="101709"/>
                  </a:cubicBezTo>
                  <a:cubicBezTo>
                    <a:pt x="163352" y="101423"/>
                    <a:pt x="164324" y="101423"/>
                    <a:pt x="165219" y="101709"/>
                  </a:cubicBezTo>
                  <a:cubicBezTo>
                    <a:pt x="166096" y="101899"/>
                    <a:pt x="167010" y="101899"/>
                    <a:pt x="167886" y="101709"/>
                  </a:cubicBezTo>
                  <a:cubicBezTo>
                    <a:pt x="168867" y="101614"/>
                    <a:pt x="169610" y="100785"/>
                    <a:pt x="169601" y="99804"/>
                  </a:cubicBezTo>
                  <a:cubicBezTo>
                    <a:pt x="169487" y="99070"/>
                    <a:pt x="168906" y="98490"/>
                    <a:pt x="168172" y="98375"/>
                  </a:cubicBezTo>
                  <a:cubicBezTo>
                    <a:pt x="167477" y="98233"/>
                    <a:pt x="166772" y="98233"/>
                    <a:pt x="166077" y="98375"/>
                  </a:cubicBezTo>
                  <a:cubicBezTo>
                    <a:pt x="163772" y="98585"/>
                    <a:pt x="161438" y="98357"/>
                    <a:pt x="159219" y="97708"/>
                  </a:cubicBezTo>
                  <a:cubicBezTo>
                    <a:pt x="158456" y="97708"/>
                    <a:pt x="157599" y="97042"/>
                    <a:pt x="157790" y="96280"/>
                  </a:cubicBezTo>
                  <a:cubicBezTo>
                    <a:pt x="157866" y="95785"/>
                    <a:pt x="158256" y="95403"/>
                    <a:pt x="158742" y="95327"/>
                  </a:cubicBezTo>
                  <a:cubicBezTo>
                    <a:pt x="159219" y="95232"/>
                    <a:pt x="159704" y="95232"/>
                    <a:pt x="160171" y="95327"/>
                  </a:cubicBezTo>
                  <a:lnTo>
                    <a:pt x="162647" y="95804"/>
                  </a:lnTo>
                  <a:cubicBezTo>
                    <a:pt x="163543" y="96099"/>
                    <a:pt x="164515" y="96099"/>
                    <a:pt x="165410" y="95804"/>
                  </a:cubicBezTo>
                  <a:cubicBezTo>
                    <a:pt x="166267" y="95232"/>
                    <a:pt x="166743" y="93994"/>
                    <a:pt x="166077" y="93327"/>
                  </a:cubicBezTo>
                  <a:cubicBezTo>
                    <a:pt x="165410" y="92660"/>
                    <a:pt x="164553" y="92756"/>
                    <a:pt x="163695" y="93327"/>
                  </a:cubicBezTo>
                  <a:cubicBezTo>
                    <a:pt x="162971" y="93423"/>
                    <a:pt x="162229" y="93423"/>
                    <a:pt x="161505" y="93327"/>
                  </a:cubicBezTo>
                  <a:cubicBezTo>
                    <a:pt x="161143" y="93232"/>
                    <a:pt x="160809" y="93032"/>
                    <a:pt x="160552" y="92756"/>
                  </a:cubicBezTo>
                  <a:cubicBezTo>
                    <a:pt x="160505" y="92565"/>
                    <a:pt x="160505" y="92374"/>
                    <a:pt x="160552" y="92184"/>
                  </a:cubicBezTo>
                  <a:cubicBezTo>
                    <a:pt x="160552" y="91136"/>
                    <a:pt x="161505" y="90279"/>
                    <a:pt x="162647" y="90184"/>
                  </a:cubicBezTo>
                  <a:cubicBezTo>
                    <a:pt x="163695" y="90193"/>
                    <a:pt x="164715" y="90488"/>
                    <a:pt x="165600" y="91041"/>
                  </a:cubicBezTo>
                  <a:cubicBezTo>
                    <a:pt x="166477" y="91670"/>
                    <a:pt x="167486" y="92089"/>
                    <a:pt x="168553" y="92280"/>
                  </a:cubicBezTo>
                  <a:cubicBezTo>
                    <a:pt x="168829" y="92365"/>
                    <a:pt x="169134" y="92365"/>
                    <a:pt x="169410" y="92280"/>
                  </a:cubicBezTo>
                  <a:cubicBezTo>
                    <a:pt x="169867" y="91908"/>
                    <a:pt x="170115" y="91346"/>
                    <a:pt x="170077" y="90755"/>
                  </a:cubicBezTo>
                  <a:cubicBezTo>
                    <a:pt x="170172" y="90384"/>
                    <a:pt x="170172" y="89984"/>
                    <a:pt x="170077" y="89612"/>
                  </a:cubicBezTo>
                  <a:cubicBezTo>
                    <a:pt x="170077" y="88279"/>
                    <a:pt x="168172" y="87803"/>
                    <a:pt x="166839" y="87707"/>
                  </a:cubicBezTo>
                  <a:cubicBezTo>
                    <a:pt x="165543" y="87803"/>
                    <a:pt x="164229" y="87803"/>
                    <a:pt x="162933" y="87707"/>
                  </a:cubicBezTo>
                  <a:cubicBezTo>
                    <a:pt x="162171" y="87707"/>
                    <a:pt x="161409" y="87231"/>
                    <a:pt x="161314" y="86469"/>
                  </a:cubicBezTo>
                  <a:cubicBezTo>
                    <a:pt x="161219" y="85707"/>
                    <a:pt x="161314" y="85136"/>
                    <a:pt x="162362" y="84850"/>
                  </a:cubicBezTo>
                  <a:cubicBezTo>
                    <a:pt x="163048" y="84659"/>
                    <a:pt x="163772" y="84659"/>
                    <a:pt x="164457" y="84850"/>
                  </a:cubicBezTo>
                  <a:cubicBezTo>
                    <a:pt x="164905" y="84898"/>
                    <a:pt x="165343" y="84898"/>
                    <a:pt x="165791" y="84850"/>
                  </a:cubicBezTo>
                  <a:cubicBezTo>
                    <a:pt x="166572" y="84954"/>
                    <a:pt x="167296" y="84402"/>
                    <a:pt x="167391" y="83621"/>
                  </a:cubicBezTo>
                  <a:cubicBezTo>
                    <a:pt x="167486" y="82955"/>
                    <a:pt x="167096" y="82316"/>
                    <a:pt x="166458" y="82088"/>
                  </a:cubicBezTo>
                  <a:cubicBezTo>
                    <a:pt x="165686" y="81649"/>
                    <a:pt x="164848" y="81326"/>
                    <a:pt x="163981" y="81135"/>
                  </a:cubicBezTo>
                  <a:cubicBezTo>
                    <a:pt x="163743" y="80726"/>
                    <a:pt x="163743" y="80211"/>
                    <a:pt x="163981" y="79801"/>
                  </a:cubicBezTo>
                  <a:cubicBezTo>
                    <a:pt x="164181" y="79316"/>
                    <a:pt x="164610" y="78964"/>
                    <a:pt x="165124" y="78849"/>
                  </a:cubicBezTo>
                  <a:cubicBezTo>
                    <a:pt x="165600" y="78754"/>
                    <a:pt x="166077" y="78754"/>
                    <a:pt x="166553" y="78849"/>
                  </a:cubicBezTo>
                  <a:cubicBezTo>
                    <a:pt x="167686" y="79059"/>
                    <a:pt x="168848" y="79059"/>
                    <a:pt x="169982" y="78849"/>
                  </a:cubicBezTo>
                  <a:cubicBezTo>
                    <a:pt x="171173" y="78811"/>
                    <a:pt x="172268" y="78211"/>
                    <a:pt x="172935" y="77230"/>
                  </a:cubicBezTo>
                  <a:cubicBezTo>
                    <a:pt x="173306" y="76687"/>
                    <a:pt x="173306" y="75963"/>
                    <a:pt x="172935" y="75420"/>
                  </a:cubicBezTo>
                  <a:cubicBezTo>
                    <a:pt x="172725" y="75325"/>
                    <a:pt x="172496" y="75296"/>
                    <a:pt x="172268" y="75325"/>
                  </a:cubicBezTo>
                  <a:cubicBezTo>
                    <a:pt x="170868" y="74687"/>
                    <a:pt x="169296" y="74525"/>
                    <a:pt x="167791" y="74849"/>
                  </a:cubicBezTo>
                  <a:cubicBezTo>
                    <a:pt x="167039" y="74992"/>
                    <a:pt x="166257" y="74992"/>
                    <a:pt x="165505" y="74849"/>
                  </a:cubicBezTo>
                  <a:cubicBezTo>
                    <a:pt x="165029" y="74849"/>
                    <a:pt x="164648" y="74277"/>
                    <a:pt x="164648" y="73896"/>
                  </a:cubicBezTo>
                  <a:cubicBezTo>
                    <a:pt x="164772" y="73410"/>
                    <a:pt x="165134" y="73020"/>
                    <a:pt x="165600" y="72848"/>
                  </a:cubicBezTo>
                  <a:cubicBezTo>
                    <a:pt x="165600" y="72848"/>
                    <a:pt x="166553" y="72848"/>
                    <a:pt x="166743" y="72086"/>
                  </a:cubicBezTo>
                  <a:cubicBezTo>
                    <a:pt x="167020" y="71610"/>
                    <a:pt x="167020" y="71029"/>
                    <a:pt x="166743" y="70562"/>
                  </a:cubicBezTo>
                  <a:cubicBezTo>
                    <a:pt x="166381" y="70191"/>
                    <a:pt x="166000" y="69839"/>
                    <a:pt x="165600" y="69515"/>
                  </a:cubicBezTo>
                  <a:cubicBezTo>
                    <a:pt x="165324" y="69286"/>
                    <a:pt x="165067" y="69029"/>
                    <a:pt x="164838" y="68753"/>
                  </a:cubicBezTo>
                  <a:cubicBezTo>
                    <a:pt x="164372" y="68276"/>
                    <a:pt x="164191" y="67590"/>
                    <a:pt x="164362" y="66943"/>
                  </a:cubicBezTo>
                  <a:cubicBezTo>
                    <a:pt x="164686" y="66486"/>
                    <a:pt x="165248" y="66267"/>
                    <a:pt x="165791" y="66371"/>
                  </a:cubicBezTo>
                  <a:lnTo>
                    <a:pt x="166267" y="66371"/>
                  </a:lnTo>
                  <a:cubicBezTo>
                    <a:pt x="134739" y="41035"/>
                    <a:pt x="102259" y="14651"/>
                    <a:pt x="63778" y="4078"/>
                  </a:cubicBezTo>
                  <a:cubicBezTo>
                    <a:pt x="59968" y="3030"/>
                    <a:pt x="55968" y="2078"/>
                    <a:pt x="51967" y="1220"/>
                  </a:cubicBezTo>
                  <a:cubicBezTo>
                    <a:pt x="51967" y="1220"/>
                    <a:pt x="52443" y="1220"/>
                    <a:pt x="52634" y="1792"/>
                  </a:cubicBezTo>
                  <a:cubicBezTo>
                    <a:pt x="53186" y="2382"/>
                    <a:pt x="53186" y="3297"/>
                    <a:pt x="52634" y="3887"/>
                  </a:cubicBezTo>
                  <a:cubicBezTo>
                    <a:pt x="51777" y="4459"/>
                    <a:pt x="50824" y="3887"/>
                    <a:pt x="50253" y="2744"/>
                  </a:cubicBezTo>
                  <a:lnTo>
                    <a:pt x="48729" y="458"/>
                  </a:lnTo>
                  <a:lnTo>
                    <a:pt x="45109" y="-399"/>
                  </a:lnTo>
                  <a:cubicBezTo>
                    <a:pt x="45061" y="-18"/>
                    <a:pt x="45061" y="363"/>
                    <a:pt x="45109" y="744"/>
                  </a:cubicBezTo>
                  <a:cubicBezTo>
                    <a:pt x="45452" y="1611"/>
                    <a:pt x="45938" y="2411"/>
                    <a:pt x="46538" y="31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45" name="Freeform: Shape 1144">
              <a:extLst>
                <a:ext uri="{FF2B5EF4-FFF2-40B4-BE49-F238E27FC236}">
                  <a16:creationId xmlns:a16="http://schemas.microsoft.com/office/drawing/2014/main" xmlns="" id="{C741228C-83DA-4F16-D18E-F80D92A873D4}"/>
                </a:ext>
              </a:extLst>
            </p:cNvPr>
            <p:cNvSpPr/>
            <p:nvPr/>
          </p:nvSpPr>
          <p:spPr>
            <a:xfrm>
              <a:off x="6930719" y="4211097"/>
              <a:ext cx="167249" cy="158781"/>
            </a:xfrm>
            <a:custGeom>
              <a:avLst/>
              <a:gdLst>
                <a:gd name="connsiteX0" fmla="*/ 35451 w 167249"/>
                <a:gd name="connsiteY0" fmla="*/ 3982 h 158781"/>
                <a:gd name="connsiteX1" fmla="*/ 39071 w 167249"/>
                <a:gd name="connsiteY1" fmla="*/ 7792 h 158781"/>
                <a:gd name="connsiteX2" fmla="*/ 39738 w 167249"/>
                <a:gd name="connsiteY2" fmla="*/ 9507 h 158781"/>
                <a:gd name="connsiteX3" fmla="*/ 37547 w 167249"/>
                <a:gd name="connsiteY3" fmla="*/ 10078 h 158781"/>
                <a:gd name="connsiteX4" fmla="*/ 35832 w 167249"/>
                <a:gd name="connsiteY4" fmla="*/ 8268 h 158781"/>
                <a:gd name="connsiteX5" fmla="*/ 33737 w 167249"/>
                <a:gd name="connsiteY5" fmla="*/ 7126 h 158781"/>
                <a:gd name="connsiteX6" fmla="*/ 32403 w 167249"/>
                <a:gd name="connsiteY6" fmla="*/ 9602 h 158781"/>
                <a:gd name="connsiteX7" fmla="*/ 34023 w 167249"/>
                <a:gd name="connsiteY7" fmla="*/ 12174 h 158781"/>
                <a:gd name="connsiteX8" fmla="*/ 35165 w 167249"/>
                <a:gd name="connsiteY8" fmla="*/ 13317 h 158781"/>
                <a:gd name="connsiteX9" fmla="*/ 29832 w 167249"/>
                <a:gd name="connsiteY9" fmla="*/ 10269 h 158781"/>
                <a:gd name="connsiteX10" fmla="*/ 28784 w 167249"/>
                <a:gd name="connsiteY10" fmla="*/ 8935 h 158781"/>
                <a:gd name="connsiteX11" fmla="*/ 27165 w 167249"/>
                <a:gd name="connsiteY11" fmla="*/ 8935 h 158781"/>
                <a:gd name="connsiteX12" fmla="*/ 26593 w 167249"/>
                <a:gd name="connsiteY12" fmla="*/ 9602 h 158781"/>
                <a:gd name="connsiteX13" fmla="*/ 27736 w 167249"/>
                <a:gd name="connsiteY13" fmla="*/ 13317 h 158781"/>
                <a:gd name="connsiteX14" fmla="*/ 31356 w 167249"/>
                <a:gd name="connsiteY14" fmla="*/ 15508 h 158781"/>
                <a:gd name="connsiteX15" fmla="*/ 31832 w 167249"/>
                <a:gd name="connsiteY15" fmla="*/ 16937 h 158781"/>
                <a:gd name="connsiteX16" fmla="*/ 31260 w 167249"/>
                <a:gd name="connsiteY16" fmla="*/ 16937 h 158781"/>
                <a:gd name="connsiteX17" fmla="*/ 25640 w 167249"/>
                <a:gd name="connsiteY17" fmla="*/ 14174 h 158781"/>
                <a:gd name="connsiteX18" fmla="*/ 21831 w 167249"/>
                <a:gd name="connsiteY18" fmla="*/ 14745 h 158781"/>
                <a:gd name="connsiteX19" fmla="*/ 20497 w 167249"/>
                <a:gd name="connsiteY19" fmla="*/ 16651 h 158781"/>
                <a:gd name="connsiteX20" fmla="*/ 21449 w 167249"/>
                <a:gd name="connsiteY20" fmla="*/ 16651 h 158781"/>
                <a:gd name="connsiteX21" fmla="*/ 26212 w 167249"/>
                <a:gd name="connsiteY21" fmla="*/ 16651 h 158781"/>
                <a:gd name="connsiteX22" fmla="*/ 30308 w 167249"/>
                <a:gd name="connsiteY22" fmla="*/ 18746 h 158781"/>
                <a:gd name="connsiteX23" fmla="*/ 28498 w 167249"/>
                <a:gd name="connsiteY23" fmla="*/ 19603 h 158781"/>
                <a:gd name="connsiteX24" fmla="*/ 26403 w 167249"/>
                <a:gd name="connsiteY24" fmla="*/ 18841 h 158781"/>
                <a:gd name="connsiteX25" fmla="*/ 25831 w 167249"/>
                <a:gd name="connsiteY25" fmla="*/ 18841 h 158781"/>
                <a:gd name="connsiteX26" fmla="*/ 26307 w 167249"/>
                <a:gd name="connsiteY26" fmla="*/ 20651 h 158781"/>
                <a:gd name="connsiteX27" fmla="*/ 27260 w 167249"/>
                <a:gd name="connsiteY27" fmla="*/ 22366 h 158781"/>
                <a:gd name="connsiteX28" fmla="*/ 22497 w 167249"/>
                <a:gd name="connsiteY28" fmla="*/ 20175 h 158781"/>
                <a:gd name="connsiteX29" fmla="*/ 14877 w 167249"/>
                <a:gd name="connsiteY29" fmla="*/ 20175 h 158781"/>
                <a:gd name="connsiteX30" fmla="*/ 13925 w 167249"/>
                <a:gd name="connsiteY30" fmla="*/ 20842 h 158781"/>
                <a:gd name="connsiteX31" fmla="*/ 14591 w 167249"/>
                <a:gd name="connsiteY31" fmla="*/ 23223 h 158781"/>
                <a:gd name="connsiteX32" fmla="*/ 17163 w 167249"/>
                <a:gd name="connsiteY32" fmla="*/ 24080 h 158781"/>
                <a:gd name="connsiteX33" fmla="*/ 20592 w 167249"/>
                <a:gd name="connsiteY33" fmla="*/ 25509 h 158781"/>
                <a:gd name="connsiteX34" fmla="*/ 22212 w 167249"/>
                <a:gd name="connsiteY34" fmla="*/ 28366 h 158781"/>
                <a:gd name="connsiteX35" fmla="*/ 19259 w 167249"/>
                <a:gd name="connsiteY35" fmla="*/ 29224 h 158781"/>
                <a:gd name="connsiteX36" fmla="*/ 16115 w 167249"/>
                <a:gd name="connsiteY36" fmla="*/ 28176 h 158781"/>
                <a:gd name="connsiteX37" fmla="*/ 14211 w 167249"/>
                <a:gd name="connsiteY37" fmla="*/ 30271 h 158781"/>
                <a:gd name="connsiteX38" fmla="*/ 15163 w 167249"/>
                <a:gd name="connsiteY38" fmla="*/ 31033 h 158781"/>
                <a:gd name="connsiteX39" fmla="*/ 17925 w 167249"/>
                <a:gd name="connsiteY39" fmla="*/ 31605 h 158781"/>
                <a:gd name="connsiteX40" fmla="*/ 20307 w 167249"/>
                <a:gd name="connsiteY40" fmla="*/ 33034 h 158781"/>
                <a:gd name="connsiteX41" fmla="*/ 19640 w 167249"/>
                <a:gd name="connsiteY41" fmla="*/ 34938 h 158781"/>
                <a:gd name="connsiteX42" fmla="*/ 17354 w 167249"/>
                <a:gd name="connsiteY42" fmla="*/ 34938 h 158781"/>
                <a:gd name="connsiteX43" fmla="*/ 12115 w 167249"/>
                <a:gd name="connsiteY43" fmla="*/ 32367 h 158781"/>
                <a:gd name="connsiteX44" fmla="*/ 9448 w 167249"/>
                <a:gd name="connsiteY44" fmla="*/ 31414 h 158781"/>
                <a:gd name="connsiteX45" fmla="*/ 6590 w 167249"/>
                <a:gd name="connsiteY45" fmla="*/ 31414 h 158781"/>
                <a:gd name="connsiteX46" fmla="*/ 5543 w 167249"/>
                <a:gd name="connsiteY46" fmla="*/ 32748 h 158781"/>
                <a:gd name="connsiteX47" fmla="*/ 6209 w 167249"/>
                <a:gd name="connsiteY47" fmla="*/ 34272 h 158781"/>
                <a:gd name="connsiteX48" fmla="*/ 7638 w 167249"/>
                <a:gd name="connsiteY48" fmla="*/ 34272 h 158781"/>
                <a:gd name="connsiteX49" fmla="*/ 11924 w 167249"/>
                <a:gd name="connsiteY49" fmla="*/ 35415 h 158781"/>
                <a:gd name="connsiteX50" fmla="*/ 12877 w 167249"/>
                <a:gd name="connsiteY50" fmla="*/ 36748 h 158781"/>
                <a:gd name="connsiteX51" fmla="*/ 12115 w 167249"/>
                <a:gd name="connsiteY51" fmla="*/ 37510 h 158781"/>
                <a:gd name="connsiteX52" fmla="*/ 9448 w 167249"/>
                <a:gd name="connsiteY52" fmla="*/ 37510 h 158781"/>
                <a:gd name="connsiteX53" fmla="*/ 6781 w 167249"/>
                <a:gd name="connsiteY53" fmla="*/ 36843 h 158781"/>
                <a:gd name="connsiteX54" fmla="*/ 4876 w 167249"/>
                <a:gd name="connsiteY54" fmla="*/ 38558 h 158781"/>
                <a:gd name="connsiteX55" fmla="*/ 6209 w 167249"/>
                <a:gd name="connsiteY55" fmla="*/ 40082 h 158781"/>
                <a:gd name="connsiteX56" fmla="*/ 8305 w 167249"/>
                <a:gd name="connsiteY56" fmla="*/ 40082 h 158781"/>
                <a:gd name="connsiteX57" fmla="*/ 15068 w 167249"/>
                <a:gd name="connsiteY57" fmla="*/ 41321 h 158781"/>
                <a:gd name="connsiteX58" fmla="*/ 16401 w 167249"/>
                <a:gd name="connsiteY58" fmla="*/ 42844 h 158781"/>
                <a:gd name="connsiteX59" fmla="*/ 15354 w 167249"/>
                <a:gd name="connsiteY59" fmla="*/ 43702 h 158781"/>
                <a:gd name="connsiteX60" fmla="*/ 13925 w 167249"/>
                <a:gd name="connsiteY60" fmla="*/ 43702 h 158781"/>
                <a:gd name="connsiteX61" fmla="*/ 11543 w 167249"/>
                <a:gd name="connsiteY61" fmla="*/ 43035 h 158781"/>
                <a:gd name="connsiteX62" fmla="*/ 8781 w 167249"/>
                <a:gd name="connsiteY62" fmla="*/ 43035 h 158781"/>
                <a:gd name="connsiteX63" fmla="*/ 7924 w 167249"/>
                <a:gd name="connsiteY63" fmla="*/ 45416 h 158781"/>
                <a:gd name="connsiteX64" fmla="*/ 10305 w 167249"/>
                <a:gd name="connsiteY64" fmla="*/ 46083 h 158781"/>
                <a:gd name="connsiteX65" fmla="*/ 12401 w 167249"/>
                <a:gd name="connsiteY65" fmla="*/ 46559 h 158781"/>
                <a:gd name="connsiteX66" fmla="*/ 13258 w 167249"/>
                <a:gd name="connsiteY66" fmla="*/ 47226 h 158781"/>
                <a:gd name="connsiteX67" fmla="*/ 13258 w 167249"/>
                <a:gd name="connsiteY67" fmla="*/ 47797 h 158781"/>
                <a:gd name="connsiteX68" fmla="*/ 10972 w 167249"/>
                <a:gd name="connsiteY68" fmla="*/ 49607 h 158781"/>
                <a:gd name="connsiteX69" fmla="*/ 8115 w 167249"/>
                <a:gd name="connsiteY69" fmla="*/ 48464 h 158781"/>
                <a:gd name="connsiteX70" fmla="*/ 5257 w 167249"/>
                <a:gd name="connsiteY70" fmla="*/ 47035 h 158781"/>
                <a:gd name="connsiteX71" fmla="*/ 4400 w 167249"/>
                <a:gd name="connsiteY71" fmla="*/ 47035 h 158781"/>
                <a:gd name="connsiteX72" fmla="*/ 3638 w 167249"/>
                <a:gd name="connsiteY72" fmla="*/ 48369 h 158781"/>
                <a:gd name="connsiteX73" fmla="*/ 3638 w 167249"/>
                <a:gd name="connsiteY73" fmla="*/ 49607 h 158781"/>
                <a:gd name="connsiteX74" fmla="*/ 6781 w 167249"/>
                <a:gd name="connsiteY74" fmla="*/ 51702 h 158781"/>
                <a:gd name="connsiteX75" fmla="*/ 10686 w 167249"/>
                <a:gd name="connsiteY75" fmla="*/ 51702 h 158781"/>
                <a:gd name="connsiteX76" fmla="*/ 12210 w 167249"/>
                <a:gd name="connsiteY76" fmla="*/ 53036 h 158781"/>
                <a:gd name="connsiteX77" fmla="*/ 10972 w 167249"/>
                <a:gd name="connsiteY77" fmla="*/ 54560 h 158781"/>
                <a:gd name="connsiteX78" fmla="*/ 8972 w 167249"/>
                <a:gd name="connsiteY78" fmla="*/ 54560 h 158781"/>
                <a:gd name="connsiteX79" fmla="*/ 7638 w 167249"/>
                <a:gd name="connsiteY79" fmla="*/ 54560 h 158781"/>
                <a:gd name="connsiteX80" fmla="*/ 6305 w 167249"/>
                <a:gd name="connsiteY80" fmla="*/ 54560 h 158781"/>
                <a:gd name="connsiteX81" fmla="*/ 6781 w 167249"/>
                <a:gd name="connsiteY81" fmla="*/ 56846 h 158781"/>
                <a:gd name="connsiteX82" fmla="*/ 9257 w 167249"/>
                <a:gd name="connsiteY82" fmla="*/ 57989 h 158781"/>
                <a:gd name="connsiteX83" fmla="*/ 9257 w 167249"/>
                <a:gd name="connsiteY83" fmla="*/ 59228 h 158781"/>
                <a:gd name="connsiteX84" fmla="*/ 8019 w 167249"/>
                <a:gd name="connsiteY84" fmla="*/ 60084 h 158781"/>
                <a:gd name="connsiteX85" fmla="*/ 6686 w 167249"/>
                <a:gd name="connsiteY85" fmla="*/ 60084 h 158781"/>
                <a:gd name="connsiteX86" fmla="*/ 3352 w 167249"/>
                <a:gd name="connsiteY86" fmla="*/ 59322 h 158781"/>
                <a:gd name="connsiteX87" fmla="*/ 304 w 167249"/>
                <a:gd name="connsiteY87" fmla="*/ 60656 h 158781"/>
                <a:gd name="connsiteX88" fmla="*/ 304 w 167249"/>
                <a:gd name="connsiteY88" fmla="*/ 62466 h 158781"/>
                <a:gd name="connsiteX89" fmla="*/ 971 w 167249"/>
                <a:gd name="connsiteY89" fmla="*/ 63037 h 158781"/>
                <a:gd name="connsiteX90" fmla="*/ 5352 w 167249"/>
                <a:gd name="connsiteY90" fmla="*/ 63990 h 158781"/>
                <a:gd name="connsiteX91" fmla="*/ 7638 w 167249"/>
                <a:gd name="connsiteY91" fmla="*/ 63990 h 158781"/>
                <a:gd name="connsiteX92" fmla="*/ 8305 w 167249"/>
                <a:gd name="connsiteY92" fmla="*/ 65038 h 158781"/>
                <a:gd name="connsiteX93" fmla="*/ 7353 w 167249"/>
                <a:gd name="connsiteY93" fmla="*/ 65990 h 158781"/>
                <a:gd name="connsiteX94" fmla="*/ 6114 w 167249"/>
                <a:gd name="connsiteY94" fmla="*/ 66657 h 158781"/>
                <a:gd name="connsiteX95" fmla="*/ 6114 w 167249"/>
                <a:gd name="connsiteY95" fmla="*/ 68086 h 158781"/>
                <a:gd name="connsiteX96" fmla="*/ 7162 w 167249"/>
                <a:gd name="connsiteY96" fmla="*/ 69229 h 158781"/>
                <a:gd name="connsiteX97" fmla="*/ 7829 w 167249"/>
                <a:gd name="connsiteY97" fmla="*/ 70086 h 158781"/>
                <a:gd name="connsiteX98" fmla="*/ 7829 w 167249"/>
                <a:gd name="connsiteY98" fmla="*/ 71991 h 158781"/>
                <a:gd name="connsiteX99" fmla="*/ 6400 w 167249"/>
                <a:gd name="connsiteY99" fmla="*/ 71991 h 158781"/>
                <a:gd name="connsiteX100" fmla="*/ 5162 w 167249"/>
                <a:gd name="connsiteY100" fmla="*/ 70943 h 158781"/>
                <a:gd name="connsiteX101" fmla="*/ 4209 w 167249"/>
                <a:gd name="connsiteY101" fmla="*/ 69800 h 158781"/>
                <a:gd name="connsiteX102" fmla="*/ 3733 w 167249"/>
                <a:gd name="connsiteY102" fmla="*/ 69800 h 158781"/>
                <a:gd name="connsiteX103" fmla="*/ 2495 w 167249"/>
                <a:gd name="connsiteY103" fmla="*/ 69800 h 158781"/>
                <a:gd name="connsiteX104" fmla="*/ 2495 w 167249"/>
                <a:gd name="connsiteY104" fmla="*/ 72658 h 158781"/>
                <a:gd name="connsiteX105" fmla="*/ 4971 w 167249"/>
                <a:gd name="connsiteY105" fmla="*/ 75134 h 158781"/>
                <a:gd name="connsiteX106" fmla="*/ 6495 w 167249"/>
                <a:gd name="connsiteY106" fmla="*/ 75991 h 158781"/>
                <a:gd name="connsiteX107" fmla="*/ 7448 w 167249"/>
                <a:gd name="connsiteY107" fmla="*/ 78182 h 158781"/>
                <a:gd name="connsiteX108" fmla="*/ 7448 w 167249"/>
                <a:gd name="connsiteY108" fmla="*/ 78182 h 158781"/>
                <a:gd name="connsiteX109" fmla="*/ 4686 w 167249"/>
                <a:gd name="connsiteY109" fmla="*/ 78182 h 158781"/>
                <a:gd name="connsiteX110" fmla="*/ 2781 w 167249"/>
                <a:gd name="connsiteY110" fmla="*/ 76182 h 158781"/>
                <a:gd name="connsiteX111" fmla="*/ 399 w 167249"/>
                <a:gd name="connsiteY111" fmla="*/ 75229 h 158781"/>
                <a:gd name="connsiteX112" fmla="*/ 399 w 167249"/>
                <a:gd name="connsiteY112" fmla="*/ 77325 h 158781"/>
                <a:gd name="connsiteX113" fmla="*/ 875 w 167249"/>
                <a:gd name="connsiteY113" fmla="*/ 77896 h 158781"/>
                <a:gd name="connsiteX114" fmla="*/ 11734 w 167249"/>
                <a:gd name="connsiteY114" fmla="*/ 81040 h 158781"/>
                <a:gd name="connsiteX115" fmla="*/ 24879 w 167249"/>
                <a:gd name="connsiteY115" fmla="*/ 90565 h 158781"/>
                <a:gd name="connsiteX116" fmla="*/ 52787 w 167249"/>
                <a:gd name="connsiteY116" fmla="*/ 110758 h 158781"/>
                <a:gd name="connsiteX117" fmla="*/ 89172 w 167249"/>
                <a:gd name="connsiteY117" fmla="*/ 136189 h 158781"/>
                <a:gd name="connsiteX118" fmla="*/ 97649 w 167249"/>
                <a:gd name="connsiteY118" fmla="*/ 146762 h 158781"/>
                <a:gd name="connsiteX119" fmla="*/ 109651 w 167249"/>
                <a:gd name="connsiteY119" fmla="*/ 158383 h 158781"/>
                <a:gd name="connsiteX120" fmla="*/ 109651 w 167249"/>
                <a:gd name="connsiteY120" fmla="*/ 157716 h 158781"/>
                <a:gd name="connsiteX121" fmla="*/ 108603 w 167249"/>
                <a:gd name="connsiteY121" fmla="*/ 156573 h 158781"/>
                <a:gd name="connsiteX122" fmla="*/ 107937 w 167249"/>
                <a:gd name="connsiteY122" fmla="*/ 155716 h 158781"/>
                <a:gd name="connsiteX123" fmla="*/ 107937 w 167249"/>
                <a:gd name="connsiteY123" fmla="*/ 153715 h 158781"/>
                <a:gd name="connsiteX124" fmla="*/ 109461 w 167249"/>
                <a:gd name="connsiteY124" fmla="*/ 153715 h 158781"/>
                <a:gd name="connsiteX125" fmla="*/ 110604 w 167249"/>
                <a:gd name="connsiteY125" fmla="*/ 154668 h 158781"/>
                <a:gd name="connsiteX126" fmla="*/ 111651 w 167249"/>
                <a:gd name="connsiteY126" fmla="*/ 155906 h 158781"/>
                <a:gd name="connsiteX127" fmla="*/ 111651 w 167249"/>
                <a:gd name="connsiteY127" fmla="*/ 155906 h 158781"/>
                <a:gd name="connsiteX128" fmla="*/ 112985 w 167249"/>
                <a:gd name="connsiteY128" fmla="*/ 155906 h 158781"/>
                <a:gd name="connsiteX129" fmla="*/ 112985 w 167249"/>
                <a:gd name="connsiteY129" fmla="*/ 152953 h 158781"/>
                <a:gd name="connsiteX130" fmla="*/ 110508 w 167249"/>
                <a:gd name="connsiteY130" fmla="*/ 150667 h 158781"/>
                <a:gd name="connsiteX131" fmla="*/ 109080 w 167249"/>
                <a:gd name="connsiteY131" fmla="*/ 149810 h 158781"/>
                <a:gd name="connsiteX132" fmla="*/ 108127 w 167249"/>
                <a:gd name="connsiteY132" fmla="*/ 147619 h 158781"/>
                <a:gd name="connsiteX133" fmla="*/ 108127 w 167249"/>
                <a:gd name="connsiteY133" fmla="*/ 147619 h 158781"/>
                <a:gd name="connsiteX134" fmla="*/ 110889 w 167249"/>
                <a:gd name="connsiteY134" fmla="*/ 147619 h 158781"/>
                <a:gd name="connsiteX135" fmla="*/ 112794 w 167249"/>
                <a:gd name="connsiteY135" fmla="*/ 149620 h 158781"/>
                <a:gd name="connsiteX136" fmla="*/ 115271 w 167249"/>
                <a:gd name="connsiteY136" fmla="*/ 150572 h 158781"/>
                <a:gd name="connsiteX137" fmla="*/ 115271 w 167249"/>
                <a:gd name="connsiteY137" fmla="*/ 148381 h 158781"/>
                <a:gd name="connsiteX138" fmla="*/ 113651 w 167249"/>
                <a:gd name="connsiteY138" fmla="*/ 146667 h 158781"/>
                <a:gd name="connsiteX139" fmla="*/ 113651 w 167249"/>
                <a:gd name="connsiteY139" fmla="*/ 144476 h 158781"/>
                <a:gd name="connsiteX140" fmla="*/ 116033 w 167249"/>
                <a:gd name="connsiteY140" fmla="*/ 145905 h 158781"/>
                <a:gd name="connsiteX141" fmla="*/ 117652 w 167249"/>
                <a:gd name="connsiteY141" fmla="*/ 148953 h 158781"/>
                <a:gd name="connsiteX142" fmla="*/ 118795 w 167249"/>
                <a:gd name="connsiteY142" fmla="*/ 150381 h 158781"/>
                <a:gd name="connsiteX143" fmla="*/ 120509 w 167249"/>
                <a:gd name="connsiteY143" fmla="*/ 150381 h 158781"/>
                <a:gd name="connsiteX144" fmla="*/ 120509 w 167249"/>
                <a:gd name="connsiteY144" fmla="*/ 148286 h 158781"/>
                <a:gd name="connsiteX145" fmla="*/ 118986 w 167249"/>
                <a:gd name="connsiteY145" fmla="*/ 145714 h 158781"/>
                <a:gd name="connsiteX146" fmla="*/ 117842 w 167249"/>
                <a:gd name="connsiteY146" fmla="*/ 142476 h 158781"/>
                <a:gd name="connsiteX147" fmla="*/ 119995 w 167249"/>
                <a:gd name="connsiteY147" fmla="*/ 142438 h 158781"/>
                <a:gd name="connsiteX148" fmla="*/ 120033 w 167249"/>
                <a:gd name="connsiteY148" fmla="*/ 142476 h 158781"/>
                <a:gd name="connsiteX149" fmla="*/ 121272 w 167249"/>
                <a:gd name="connsiteY149" fmla="*/ 144571 h 158781"/>
                <a:gd name="connsiteX150" fmla="*/ 122891 w 167249"/>
                <a:gd name="connsiteY150" fmla="*/ 147619 h 158781"/>
                <a:gd name="connsiteX151" fmla="*/ 125082 w 167249"/>
                <a:gd name="connsiteY151" fmla="*/ 146096 h 158781"/>
                <a:gd name="connsiteX152" fmla="*/ 125082 w 167249"/>
                <a:gd name="connsiteY152" fmla="*/ 143238 h 158781"/>
                <a:gd name="connsiteX153" fmla="*/ 123557 w 167249"/>
                <a:gd name="connsiteY153" fmla="*/ 140762 h 158781"/>
                <a:gd name="connsiteX154" fmla="*/ 123557 w 167249"/>
                <a:gd name="connsiteY154" fmla="*/ 139333 h 158781"/>
                <a:gd name="connsiteX155" fmla="*/ 126891 w 167249"/>
                <a:gd name="connsiteY155" fmla="*/ 142857 h 158781"/>
                <a:gd name="connsiteX156" fmla="*/ 127463 w 167249"/>
                <a:gd name="connsiteY156" fmla="*/ 144667 h 158781"/>
                <a:gd name="connsiteX157" fmla="*/ 129082 w 167249"/>
                <a:gd name="connsiteY157" fmla="*/ 144667 h 158781"/>
                <a:gd name="connsiteX158" fmla="*/ 129082 w 167249"/>
                <a:gd name="connsiteY158" fmla="*/ 144667 h 158781"/>
                <a:gd name="connsiteX159" fmla="*/ 129082 w 167249"/>
                <a:gd name="connsiteY159" fmla="*/ 144000 h 158781"/>
                <a:gd name="connsiteX160" fmla="*/ 128415 w 167249"/>
                <a:gd name="connsiteY160" fmla="*/ 140095 h 158781"/>
                <a:gd name="connsiteX161" fmla="*/ 126796 w 167249"/>
                <a:gd name="connsiteY161" fmla="*/ 137332 h 158781"/>
                <a:gd name="connsiteX162" fmla="*/ 131273 w 167249"/>
                <a:gd name="connsiteY162" fmla="*/ 143047 h 158781"/>
                <a:gd name="connsiteX163" fmla="*/ 131273 w 167249"/>
                <a:gd name="connsiteY163" fmla="*/ 145429 h 158781"/>
                <a:gd name="connsiteX164" fmla="*/ 133082 w 167249"/>
                <a:gd name="connsiteY164" fmla="*/ 146762 h 158781"/>
                <a:gd name="connsiteX165" fmla="*/ 134511 w 167249"/>
                <a:gd name="connsiteY165" fmla="*/ 145524 h 158781"/>
                <a:gd name="connsiteX166" fmla="*/ 134511 w 167249"/>
                <a:gd name="connsiteY166" fmla="*/ 140285 h 158781"/>
                <a:gd name="connsiteX167" fmla="*/ 130987 w 167249"/>
                <a:gd name="connsiteY167" fmla="*/ 136380 h 158781"/>
                <a:gd name="connsiteX168" fmla="*/ 130415 w 167249"/>
                <a:gd name="connsiteY168" fmla="*/ 134665 h 158781"/>
                <a:gd name="connsiteX169" fmla="*/ 132292 w 167249"/>
                <a:gd name="connsiteY169" fmla="*/ 133903 h 158781"/>
                <a:gd name="connsiteX170" fmla="*/ 132606 w 167249"/>
                <a:gd name="connsiteY170" fmla="*/ 134094 h 158781"/>
                <a:gd name="connsiteX171" fmla="*/ 134225 w 167249"/>
                <a:gd name="connsiteY171" fmla="*/ 135904 h 158781"/>
                <a:gd name="connsiteX172" fmla="*/ 136416 w 167249"/>
                <a:gd name="connsiteY172" fmla="*/ 137047 h 158781"/>
                <a:gd name="connsiteX173" fmla="*/ 137750 w 167249"/>
                <a:gd name="connsiteY173" fmla="*/ 134570 h 158781"/>
                <a:gd name="connsiteX174" fmla="*/ 136226 w 167249"/>
                <a:gd name="connsiteY174" fmla="*/ 131903 h 158781"/>
                <a:gd name="connsiteX175" fmla="*/ 135083 w 167249"/>
                <a:gd name="connsiteY175" fmla="*/ 130665 h 158781"/>
                <a:gd name="connsiteX176" fmla="*/ 140417 w 167249"/>
                <a:gd name="connsiteY176" fmla="*/ 133808 h 158781"/>
                <a:gd name="connsiteX177" fmla="*/ 141465 w 167249"/>
                <a:gd name="connsiteY177" fmla="*/ 135142 h 158781"/>
                <a:gd name="connsiteX178" fmla="*/ 143084 w 167249"/>
                <a:gd name="connsiteY178" fmla="*/ 135142 h 158781"/>
                <a:gd name="connsiteX179" fmla="*/ 143655 w 167249"/>
                <a:gd name="connsiteY179" fmla="*/ 134475 h 158781"/>
                <a:gd name="connsiteX180" fmla="*/ 142607 w 167249"/>
                <a:gd name="connsiteY180" fmla="*/ 130665 h 158781"/>
                <a:gd name="connsiteX181" fmla="*/ 138988 w 167249"/>
                <a:gd name="connsiteY181" fmla="*/ 128474 h 158781"/>
                <a:gd name="connsiteX182" fmla="*/ 138512 w 167249"/>
                <a:gd name="connsiteY182" fmla="*/ 127046 h 158781"/>
                <a:gd name="connsiteX183" fmla="*/ 139179 w 167249"/>
                <a:gd name="connsiteY183" fmla="*/ 127046 h 158781"/>
                <a:gd name="connsiteX184" fmla="*/ 144703 w 167249"/>
                <a:gd name="connsiteY184" fmla="*/ 129808 h 158781"/>
                <a:gd name="connsiteX185" fmla="*/ 148608 w 167249"/>
                <a:gd name="connsiteY185" fmla="*/ 129236 h 158781"/>
                <a:gd name="connsiteX186" fmla="*/ 149942 w 167249"/>
                <a:gd name="connsiteY186" fmla="*/ 127236 h 158781"/>
                <a:gd name="connsiteX187" fmla="*/ 148989 w 167249"/>
                <a:gd name="connsiteY187" fmla="*/ 126759 h 158781"/>
                <a:gd name="connsiteX188" fmla="*/ 144227 w 167249"/>
                <a:gd name="connsiteY188" fmla="*/ 126759 h 158781"/>
                <a:gd name="connsiteX189" fmla="*/ 140036 w 167249"/>
                <a:gd name="connsiteY189" fmla="*/ 124664 h 158781"/>
                <a:gd name="connsiteX190" fmla="*/ 141684 w 167249"/>
                <a:gd name="connsiteY190" fmla="*/ 123750 h 158781"/>
                <a:gd name="connsiteX191" fmla="*/ 141846 w 167249"/>
                <a:gd name="connsiteY191" fmla="*/ 123807 h 158781"/>
                <a:gd name="connsiteX192" fmla="*/ 144036 w 167249"/>
                <a:gd name="connsiteY192" fmla="*/ 124569 h 158781"/>
                <a:gd name="connsiteX193" fmla="*/ 144608 w 167249"/>
                <a:gd name="connsiteY193" fmla="*/ 124569 h 158781"/>
                <a:gd name="connsiteX194" fmla="*/ 144132 w 167249"/>
                <a:gd name="connsiteY194" fmla="*/ 122854 h 158781"/>
                <a:gd name="connsiteX195" fmla="*/ 143179 w 167249"/>
                <a:gd name="connsiteY195" fmla="*/ 121045 h 158781"/>
                <a:gd name="connsiteX196" fmla="*/ 147941 w 167249"/>
                <a:gd name="connsiteY196" fmla="*/ 123331 h 158781"/>
                <a:gd name="connsiteX197" fmla="*/ 155657 w 167249"/>
                <a:gd name="connsiteY197" fmla="*/ 123331 h 158781"/>
                <a:gd name="connsiteX198" fmla="*/ 156609 w 167249"/>
                <a:gd name="connsiteY198" fmla="*/ 122568 h 158781"/>
                <a:gd name="connsiteX199" fmla="*/ 155942 w 167249"/>
                <a:gd name="connsiteY199" fmla="*/ 120187 h 158781"/>
                <a:gd name="connsiteX200" fmla="*/ 153371 w 167249"/>
                <a:gd name="connsiteY200" fmla="*/ 119330 h 158781"/>
                <a:gd name="connsiteX201" fmla="*/ 149942 w 167249"/>
                <a:gd name="connsiteY201" fmla="*/ 117901 h 158781"/>
                <a:gd name="connsiteX202" fmla="*/ 148323 w 167249"/>
                <a:gd name="connsiteY202" fmla="*/ 115044 h 158781"/>
                <a:gd name="connsiteX203" fmla="*/ 151275 w 167249"/>
                <a:gd name="connsiteY203" fmla="*/ 114091 h 158781"/>
                <a:gd name="connsiteX204" fmla="*/ 154514 w 167249"/>
                <a:gd name="connsiteY204" fmla="*/ 115139 h 158781"/>
                <a:gd name="connsiteX205" fmla="*/ 156419 w 167249"/>
                <a:gd name="connsiteY205" fmla="*/ 113043 h 158781"/>
                <a:gd name="connsiteX206" fmla="*/ 155466 w 167249"/>
                <a:gd name="connsiteY206" fmla="*/ 112281 h 158781"/>
                <a:gd name="connsiteX207" fmla="*/ 152609 w 167249"/>
                <a:gd name="connsiteY207" fmla="*/ 111710 h 158781"/>
                <a:gd name="connsiteX208" fmla="*/ 150323 w 167249"/>
                <a:gd name="connsiteY208" fmla="*/ 110281 h 158781"/>
                <a:gd name="connsiteX209" fmla="*/ 150990 w 167249"/>
                <a:gd name="connsiteY209" fmla="*/ 108376 h 158781"/>
                <a:gd name="connsiteX210" fmla="*/ 153275 w 167249"/>
                <a:gd name="connsiteY210" fmla="*/ 108376 h 158781"/>
                <a:gd name="connsiteX211" fmla="*/ 158609 w 167249"/>
                <a:gd name="connsiteY211" fmla="*/ 110853 h 158781"/>
                <a:gd name="connsiteX212" fmla="*/ 161276 w 167249"/>
                <a:gd name="connsiteY212" fmla="*/ 111805 h 158781"/>
                <a:gd name="connsiteX213" fmla="*/ 164039 w 167249"/>
                <a:gd name="connsiteY213" fmla="*/ 111805 h 158781"/>
                <a:gd name="connsiteX214" fmla="*/ 165087 w 167249"/>
                <a:gd name="connsiteY214" fmla="*/ 110377 h 158781"/>
                <a:gd name="connsiteX215" fmla="*/ 164515 w 167249"/>
                <a:gd name="connsiteY215" fmla="*/ 108852 h 158781"/>
                <a:gd name="connsiteX216" fmla="*/ 163086 w 167249"/>
                <a:gd name="connsiteY216" fmla="*/ 108852 h 158781"/>
                <a:gd name="connsiteX217" fmla="*/ 158705 w 167249"/>
                <a:gd name="connsiteY217" fmla="*/ 107805 h 158781"/>
                <a:gd name="connsiteX218" fmla="*/ 157752 w 167249"/>
                <a:gd name="connsiteY218" fmla="*/ 106376 h 158781"/>
                <a:gd name="connsiteX219" fmla="*/ 158609 w 167249"/>
                <a:gd name="connsiteY219" fmla="*/ 105614 h 158781"/>
                <a:gd name="connsiteX220" fmla="*/ 161372 w 167249"/>
                <a:gd name="connsiteY220" fmla="*/ 105614 h 158781"/>
                <a:gd name="connsiteX221" fmla="*/ 164039 w 167249"/>
                <a:gd name="connsiteY221" fmla="*/ 106186 h 158781"/>
                <a:gd name="connsiteX222" fmla="*/ 165944 w 167249"/>
                <a:gd name="connsiteY222" fmla="*/ 104471 h 158781"/>
                <a:gd name="connsiteX223" fmla="*/ 164610 w 167249"/>
                <a:gd name="connsiteY223" fmla="*/ 102947 h 158781"/>
                <a:gd name="connsiteX224" fmla="*/ 162420 w 167249"/>
                <a:gd name="connsiteY224" fmla="*/ 102947 h 158781"/>
                <a:gd name="connsiteX225" fmla="*/ 155657 w 167249"/>
                <a:gd name="connsiteY225" fmla="*/ 101804 h 158781"/>
                <a:gd name="connsiteX226" fmla="*/ 154323 w 167249"/>
                <a:gd name="connsiteY226" fmla="*/ 100280 h 158781"/>
                <a:gd name="connsiteX227" fmla="*/ 155371 w 167249"/>
                <a:gd name="connsiteY227" fmla="*/ 99423 h 158781"/>
                <a:gd name="connsiteX228" fmla="*/ 156800 w 167249"/>
                <a:gd name="connsiteY228" fmla="*/ 99423 h 158781"/>
                <a:gd name="connsiteX229" fmla="*/ 159181 w 167249"/>
                <a:gd name="connsiteY229" fmla="*/ 99994 h 158781"/>
                <a:gd name="connsiteX230" fmla="*/ 162039 w 167249"/>
                <a:gd name="connsiteY230" fmla="*/ 99994 h 158781"/>
                <a:gd name="connsiteX231" fmla="*/ 162962 w 167249"/>
                <a:gd name="connsiteY231" fmla="*/ 97756 h 158781"/>
                <a:gd name="connsiteX232" fmla="*/ 162896 w 167249"/>
                <a:gd name="connsiteY232" fmla="*/ 97613 h 158781"/>
                <a:gd name="connsiteX233" fmla="*/ 160515 w 167249"/>
                <a:gd name="connsiteY233" fmla="*/ 96946 h 158781"/>
                <a:gd name="connsiteX234" fmla="*/ 158419 w 167249"/>
                <a:gd name="connsiteY234" fmla="*/ 96946 h 158781"/>
                <a:gd name="connsiteX235" fmla="*/ 157466 w 167249"/>
                <a:gd name="connsiteY235" fmla="*/ 96279 h 158781"/>
                <a:gd name="connsiteX236" fmla="*/ 157466 w 167249"/>
                <a:gd name="connsiteY236" fmla="*/ 95708 h 158781"/>
                <a:gd name="connsiteX237" fmla="*/ 159753 w 167249"/>
                <a:gd name="connsiteY237" fmla="*/ 93803 h 158781"/>
                <a:gd name="connsiteX238" fmla="*/ 162610 w 167249"/>
                <a:gd name="connsiteY238" fmla="*/ 94946 h 158781"/>
                <a:gd name="connsiteX239" fmla="*/ 165467 w 167249"/>
                <a:gd name="connsiteY239" fmla="*/ 96279 h 158781"/>
                <a:gd name="connsiteX240" fmla="*/ 166325 w 167249"/>
                <a:gd name="connsiteY240" fmla="*/ 96279 h 158781"/>
                <a:gd name="connsiteX241" fmla="*/ 167182 w 167249"/>
                <a:gd name="connsiteY241" fmla="*/ 94851 h 158781"/>
                <a:gd name="connsiteX242" fmla="*/ 167182 w 167249"/>
                <a:gd name="connsiteY242" fmla="*/ 93613 h 158781"/>
                <a:gd name="connsiteX243" fmla="*/ 164134 w 167249"/>
                <a:gd name="connsiteY243" fmla="*/ 91517 h 158781"/>
                <a:gd name="connsiteX244" fmla="*/ 160133 w 167249"/>
                <a:gd name="connsiteY244" fmla="*/ 91517 h 158781"/>
                <a:gd name="connsiteX245" fmla="*/ 158609 w 167249"/>
                <a:gd name="connsiteY245" fmla="*/ 90184 h 158781"/>
                <a:gd name="connsiteX246" fmla="*/ 159848 w 167249"/>
                <a:gd name="connsiteY246" fmla="*/ 88659 h 158781"/>
                <a:gd name="connsiteX247" fmla="*/ 161848 w 167249"/>
                <a:gd name="connsiteY247" fmla="*/ 88659 h 158781"/>
                <a:gd name="connsiteX248" fmla="*/ 163182 w 167249"/>
                <a:gd name="connsiteY248" fmla="*/ 88659 h 158781"/>
                <a:gd name="connsiteX249" fmla="*/ 164515 w 167249"/>
                <a:gd name="connsiteY249" fmla="*/ 88659 h 158781"/>
                <a:gd name="connsiteX250" fmla="*/ 164210 w 167249"/>
                <a:gd name="connsiteY250" fmla="*/ 86393 h 158781"/>
                <a:gd name="connsiteX251" fmla="*/ 164039 w 167249"/>
                <a:gd name="connsiteY251" fmla="*/ 86278 h 158781"/>
                <a:gd name="connsiteX252" fmla="*/ 161657 w 167249"/>
                <a:gd name="connsiteY252" fmla="*/ 85231 h 158781"/>
                <a:gd name="connsiteX253" fmla="*/ 161657 w 167249"/>
                <a:gd name="connsiteY253" fmla="*/ 83897 h 158781"/>
                <a:gd name="connsiteX254" fmla="*/ 162896 w 167249"/>
                <a:gd name="connsiteY254" fmla="*/ 83040 h 158781"/>
                <a:gd name="connsiteX255" fmla="*/ 164229 w 167249"/>
                <a:gd name="connsiteY255" fmla="*/ 83040 h 158781"/>
                <a:gd name="connsiteX256" fmla="*/ 166706 w 167249"/>
                <a:gd name="connsiteY256" fmla="*/ 83612 h 158781"/>
                <a:gd name="connsiteX257" fmla="*/ 146417 w 167249"/>
                <a:gd name="connsiteY257" fmla="*/ 73134 h 158781"/>
                <a:gd name="connsiteX258" fmla="*/ 132416 w 167249"/>
                <a:gd name="connsiteY258" fmla="*/ 64085 h 158781"/>
                <a:gd name="connsiteX259" fmla="*/ 115080 w 167249"/>
                <a:gd name="connsiteY259" fmla="*/ 55322 h 158781"/>
                <a:gd name="connsiteX260" fmla="*/ 95364 w 167249"/>
                <a:gd name="connsiteY260" fmla="*/ 42368 h 158781"/>
                <a:gd name="connsiteX261" fmla="*/ 85839 w 167249"/>
                <a:gd name="connsiteY261" fmla="*/ 38368 h 158781"/>
                <a:gd name="connsiteX262" fmla="*/ 41071 w 167249"/>
                <a:gd name="connsiteY262" fmla="*/ 4459 h 158781"/>
                <a:gd name="connsiteX263" fmla="*/ 41071 w 167249"/>
                <a:gd name="connsiteY263" fmla="*/ 4459 h 158781"/>
                <a:gd name="connsiteX264" fmla="*/ 42690 w 167249"/>
                <a:gd name="connsiteY264" fmla="*/ 7221 h 158781"/>
                <a:gd name="connsiteX265" fmla="*/ 38309 w 167249"/>
                <a:gd name="connsiteY265" fmla="*/ 2268 h 158781"/>
                <a:gd name="connsiteX266" fmla="*/ 35451 w 167249"/>
                <a:gd name="connsiteY266" fmla="*/ 268 h 158781"/>
                <a:gd name="connsiteX267" fmla="*/ 34308 w 167249"/>
                <a:gd name="connsiteY267" fmla="*/ -399 h 158781"/>
                <a:gd name="connsiteX268" fmla="*/ 35451 w 167249"/>
                <a:gd name="connsiteY268" fmla="*/ 3982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167249" h="158781">
                  <a:moveTo>
                    <a:pt x="35451" y="3982"/>
                  </a:moveTo>
                  <a:cubicBezTo>
                    <a:pt x="36528" y="5363"/>
                    <a:pt x="37747" y="6640"/>
                    <a:pt x="39071" y="7792"/>
                  </a:cubicBezTo>
                  <a:cubicBezTo>
                    <a:pt x="39585" y="8202"/>
                    <a:pt x="39842" y="8859"/>
                    <a:pt x="39738" y="9507"/>
                  </a:cubicBezTo>
                  <a:cubicBezTo>
                    <a:pt x="39738" y="10364"/>
                    <a:pt x="38309" y="10460"/>
                    <a:pt x="37547" y="10078"/>
                  </a:cubicBezTo>
                  <a:cubicBezTo>
                    <a:pt x="36785" y="9697"/>
                    <a:pt x="36404" y="8840"/>
                    <a:pt x="35832" y="8268"/>
                  </a:cubicBezTo>
                  <a:cubicBezTo>
                    <a:pt x="35423" y="7506"/>
                    <a:pt x="34604" y="7059"/>
                    <a:pt x="33737" y="7126"/>
                  </a:cubicBezTo>
                  <a:cubicBezTo>
                    <a:pt x="32689" y="7449"/>
                    <a:pt x="32099" y="8554"/>
                    <a:pt x="32403" y="9602"/>
                  </a:cubicBezTo>
                  <a:cubicBezTo>
                    <a:pt x="32718" y="10583"/>
                    <a:pt x="33280" y="11460"/>
                    <a:pt x="34023" y="12174"/>
                  </a:cubicBezTo>
                  <a:lnTo>
                    <a:pt x="35165" y="13317"/>
                  </a:lnTo>
                  <a:cubicBezTo>
                    <a:pt x="33041" y="13079"/>
                    <a:pt x="31108" y="11983"/>
                    <a:pt x="29832" y="10269"/>
                  </a:cubicBezTo>
                  <a:cubicBezTo>
                    <a:pt x="29536" y="9783"/>
                    <a:pt x="29184" y="9335"/>
                    <a:pt x="28784" y="8935"/>
                  </a:cubicBezTo>
                  <a:cubicBezTo>
                    <a:pt x="28279" y="8650"/>
                    <a:pt x="27669" y="8650"/>
                    <a:pt x="27165" y="8935"/>
                  </a:cubicBezTo>
                  <a:lnTo>
                    <a:pt x="26593" y="9602"/>
                  </a:lnTo>
                  <a:cubicBezTo>
                    <a:pt x="26136" y="10954"/>
                    <a:pt x="26603" y="12450"/>
                    <a:pt x="27736" y="13317"/>
                  </a:cubicBezTo>
                  <a:cubicBezTo>
                    <a:pt x="28889" y="14136"/>
                    <a:pt x="30098" y="14869"/>
                    <a:pt x="31356" y="15508"/>
                  </a:cubicBezTo>
                  <a:cubicBezTo>
                    <a:pt x="31832" y="15508"/>
                    <a:pt x="32308" y="16555"/>
                    <a:pt x="31832" y="16937"/>
                  </a:cubicBezTo>
                  <a:cubicBezTo>
                    <a:pt x="31356" y="17317"/>
                    <a:pt x="31832" y="16937"/>
                    <a:pt x="31260" y="16937"/>
                  </a:cubicBezTo>
                  <a:cubicBezTo>
                    <a:pt x="29165" y="16937"/>
                    <a:pt x="27736" y="14650"/>
                    <a:pt x="25640" y="14174"/>
                  </a:cubicBezTo>
                  <a:cubicBezTo>
                    <a:pt x="24345" y="13984"/>
                    <a:pt x="23021" y="14184"/>
                    <a:pt x="21831" y="14745"/>
                  </a:cubicBezTo>
                  <a:cubicBezTo>
                    <a:pt x="20973" y="14745"/>
                    <a:pt x="20021" y="15888"/>
                    <a:pt x="20497" y="16651"/>
                  </a:cubicBezTo>
                  <a:cubicBezTo>
                    <a:pt x="20802" y="16794"/>
                    <a:pt x="21145" y="16794"/>
                    <a:pt x="21449" y="16651"/>
                  </a:cubicBezTo>
                  <a:cubicBezTo>
                    <a:pt x="23031" y="16746"/>
                    <a:pt x="24621" y="16746"/>
                    <a:pt x="26212" y="16651"/>
                  </a:cubicBezTo>
                  <a:cubicBezTo>
                    <a:pt x="27822" y="16707"/>
                    <a:pt x="29317" y="17480"/>
                    <a:pt x="30308" y="18746"/>
                  </a:cubicBezTo>
                  <a:cubicBezTo>
                    <a:pt x="30308" y="19508"/>
                    <a:pt x="29260" y="19794"/>
                    <a:pt x="28498" y="19603"/>
                  </a:cubicBezTo>
                  <a:cubicBezTo>
                    <a:pt x="27822" y="19289"/>
                    <a:pt x="27117" y="19042"/>
                    <a:pt x="26403" y="18841"/>
                  </a:cubicBezTo>
                  <a:lnTo>
                    <a:pt x="25831" y="18841"/>
                  </a:lnTo>
                  <a:cubicBezTo>
                    <a:pt x="25259" y="18841"/>
                    <a:pt x="25831" y="20175"/>
                    <a:pt x="26307" y="20651"/>
                  </a:cubicBezTo>
                  <a:cubicBezTo>
                    <a:pt x="26783" y="21128"/>
                    <a:pt x="27641" y="21699"/>
                    <a:pt x="27260" y="22366"/>
                  </a:cubicBezTo>
                  <a:cubicBezTo>
                    <a:pt x="26879" y="23032"/>
                    <a:pt x="24021" y="21032"/>
                    <a:pt x="22497" y="20175"/>
                  </a:cubicBezTo>
                  <a:cubicBezTo>
                    <a:pt x="20116" y="18889"/>
                    <a:pt x="17258" y="18889"/>
                    <a:pt x="14877" y="20175"/>
                  </a:cubicBezTo>
                  <a:cubicBezTo>
                    <a:pt x="14496" y="20279"/>
                    <a:pt x="14153" y="20518"/>
                    <a:pt x="13925" y="20842"/>
                  </a:cubicBezTo>
                  <a:cubicBezTo>
                    <a:pt x="13534" y="21689"/>
                    <a:pt x="13810" y="22699"/>
                    <a:pt x="14591" y="23223"/>
                  </a:cubicBezTo>
                  <a:cubicBezTo>
                    <a:pt x="15392" y="23651"/>
                    <a:pt x="16268" y="23937"/>
                    <a:pt x="17163" y="24080"/>
                  </a:cubicBezTo>
                  <a:cubicBezTo>
                    <a:pt x="18382" y="24356"/>
                    <a:pt x="19545" y="24842"/>
                    <a:pt x="20592" y="25509"/>
                  </a:cubicBezTo>
                  <a:cubicBezTo>
                    <a:pt x="21640" y="26080"/>
                    <a:pt x="22688" y="27318"/>
                    <a:pt x="22212" y="28366"/>
                  </a:cubicBezTo>
                  <a:cubicBezTo>
                    <a:pt x="21564" y="29338"/>
                    <a:pt x="20316" y="29700"/>
                    <a:pt x="19259" y="29224"/>
                  </a:cubicBezTo>
                  <a:cubicBezTo>
                    <a:pt x="18278" y="28690"/>
                    <a:pt x="17220" y="28338"/>
                    <a:pt x="16115" y="28176"/>
                  </a:cubicBezTo>
                  <a:cubicBezTo>
                    <a:pt x="14973" y="28176"/>
                    <a:pt x="13734" y="29224"/>
                    <a:pt x="14211" y="30271"/>
                  </a:cubicBezTo>
                  <a:cubicBezTo>
                    <a:pt x="14439" y="30623"/>
                    <a:pt x="14773" y="30890"/>
                    <a:pt x="15163" y="31033"/>
                  </a:cubicBezTo>
                  <a:cubicBezTo>
                    <a:pt x="16059" y="31329"/>
                    <a:pt x="16982" y="31519"/>
                    <a:pt x="17925" y="31605"/>
                  </a:cubicBezTo>
                  <a:cubicBezTo>
                    <a:pt x="18887" y="31709"/>
                    <a:pt x="19754" y="32233"/>
                    <a:pt x="20307" y="33034"/>
                  </a:cubicBezTo>
                  <a:cubicBezTo>
                    <a:pt x="20554" y="33748"/>
                    <a:pt x="20278" y="34538"/>
                    <a:pt x="19640" y="34938"/>
                  </a:cubicBezTo>
                  <a:cubicBezTo>
                    <a:pt x="18973" y="34938"/>
                    <a:pt x="18116" y="34938"/>
                    <a:pt x="17354" y="34938"/>
                  </a:cubicBezTo>
                  <a:lnTo>
                    <a:pt x="12115" y="32367"/>
                  </a:lnTo>
                  <a:cubicBezTo>
                    <a:pt x="11258" y="31967"/>
                    <a:pt x="10362" y="31643"/>
                    <a:pt x="9448" y="31414"/>
                  </a:cubicBezTo>
                  <a:cubicBezTo>
                    <a:pt x="8524" y="31090"/>
                    <a:pt x="7515" y="31090"/>
                    <a:pt x="6590" y="31414"/>
                  </a:cubicBezTo>
                  <a:cubicBezTo>
                    <a:pt x="6095" y="31719"/>
                    <a:pt x="5724" y="32195"/>
                    <a:pt x="5543" y="32748"/>
                  </a:cubicBezTo>
                  <a:cubicBezTo>
                    <a:pt x="5419" y="33348"/>
                    <a:pt x="5686" y="33958"/>
                    <a:pt x="6209" y="34272"/>
                  </a:cubicBezTo>
                  <a:cubicBezTo>
                    <a:pt x="6667" y="34472"/>
                    <a:pt x="7181" y="34472"/>
                    <a:pt x="7638" y="34272"/>
                  </a:cubicBezTo>
                  <a:cubicBezTo>
                    <a:pt x="9143" y="34253"/>
                    <a:pt x="10629" y="34653"/>
                    <a:pt x="11924" y="35415"/>
                  </a:cubicBezTo>
                  <a:cubicBezTo>
                    <a:pt x="12496" y="35415"/>
                    <a:pt x="13067" y="36177"/>
                    <a:pt x="12877" y="36748"/>
                  </a:cubicBezTo>
                  <a:cubicBezTo>
                    <a:pt x="12782" y="37120"/>
                    <a:pt x="12487" y="37415"/>
                    <a:pt x="12115" y="37510"/>
                  </a:cubicBezTo>
                  <a:cubicBezTo>
                    <a:pt x="11258" y="37844"/>
                    <a:pt x="10305" y="37844"/>
                    <a:pt x="9448" y="37510"/>
                  </a:cubicBezTo>
                  <a:cubicBezTo>
                    <a:pt x="8629" y="37082"/>
                    <a:pt x="7715" y="36853"/>
                    <a:pt x="6781" y="36843"/>
                  </a:cubicBezTo>
                  <a:cubicBezTo>
                    <a:pt x="5819" y="36882"/>
                    <a:pt x="5009" y="37606"/>
                    <a:pt x="4876" y="38558"/>
                  </a:cubicBezTo>
                  <a:cubicBezTo>
                    <a:pt x="4943" y="39301"/>
                    <a:pt x="5476" y="39920"/>
                    <a:pt x="6209" y="40082"/>
                  </a:cubicBezTo>
                  <a:cubicBezTo>
                    <a:pt x="6905" y="40225"/>
                    <a:pt x="7610" y="40225"/>
                    <a:pt x="8305" y="40082"/>
                  </a:cubicBezTo>
                  <a:cubicBezTo>
                    <a:pt x="10620" y="40063"/>
                    <a:pt x="12915" y="40482"/>
                    <a:pt x="15068" y="41321"/>
                  </a:cubicBezTo>
                  <a:cubicBezTo>
                    <a:pt x="15734" y="41321"/>
                    <a:pt x="16592" y="42082"/>
                    <a:pt x="16401" y="42844"/>
                  </a:cubicBezTo>
                  <a:cubicBezTo>
                    <a:pt x="16277" y="43330"/>
                    <a:pt x="15849" y="43673"/>
                    <a:pt x="15354" y="43702"/>
                  </a:cubicBezTo>
                  <a:cubicBezTo>
                    <a:pt x="14877" y="43797"/>
                    <a:pt x="14401" y="43797"/>
                    <a:pt x="13925" y="43702"/>
                  </a:cubicBezTo>
                  <a:lnTo>
                    <a:pt x="11543" y="43035"/>
                  </a:lnTo>
                  <a:cubicBezTo>
                    <a:pt x="10648" y="42749"/>
                    <a:pt x="9677" y="42749"/>
                    <a:pt x="8781" y="43035"/>
                  </a:cubicBezTo>
                  <a:cubicBezTo>
                    <a:pt x="7924" y="43035"/>
                    <a:pt x="7353" y="44654"/>
                    <a:pt x="7924" y="45416"/>
                  </a:cubicBezTo>
                  <a:cubicBezTo>
                    <a:pt x="8496" y="46178"/>
                    <a:pt x="9448" y="46083"/>
                    <a:pt x="10305" y="46083"/>
                  </a:cubicBezTo>
                  <a:cubicBezTo>
                    <a:pt x="11020" y="46149"/>
                    <a:pt x="11724" y="46311"/>
                    <a:pt x="12401" y="46559"/>
                  </a:cubicBezTo>
                  <a:cubicBezTo>
                    <a:pt x="12763" y="46664"/>
                    <a:pt x="13067" y="46902"/>
                    <a:pt x="13258" y="47226"/>
                  </a:cubicBezTo>
                  <a:cubicBezTo>
                    <a:pt x="13296" y="47416"/>
                    <a:pt x="13296" y="47607"/>
                    <a:pt x="13258" y="47797"/>
                  </a:cubicBezTo>
                  <a:cubicBezTo>
                    <a:pt x="13029" y="48874"/>
                    <a:pt x="12067" y="49636"/>
                    <a:pt x="10972" y="49607"/>
                  </a:cubicBezTo>
                  <a:cubicBezTo>
                    <a:pt x="9924" y="49512"/>
                    <a:pt x="8934" y="49121"/>
                    <a:pt x="8115" y="48464"/>
                  </a:cubicBezTo>
                  <a:cubicBezTo>
                    <a:pt x="7286" y="47769"/>
                    <a:pt x="6314" y="47274"/>
                    <a:pt x="5257" y="47035"/>
                  </a:cubicBezTo>
                  <a:cubicBezTo>
                    <a:pt x="4990" y="46902"/>
                    <a:pt x="4666" y="46902"/>
                    <a:pt x="4400" y="47035"/>
                  </a:cubicBezTo>
                  <a:cubicBezTo>
                    <a:pt x="3923" y="47035"/>
                    <a:pt x="3733" y="47893"/>
                    <a:pt x="3638" y="48369"/>
                  </a:cubicBezTo>
                  <a:cubicBezTo>
                    <a:pt x="3542" y="48778"/>
                    <a:pt x="3542" y="49197"/>
                    <a:pt x="3638" y="49607"/>
                  </a:cubicBezTo>
                  <a:cubicBezTo>
                    <a:pt x="4209" y="50836"/>
                    <a:pt x="5419" y="51645"/>
                    <a:pt x="6781" y="51702"/>
                  </a:cubicBezTo>
                  <a:cubicBezTo>
                    <a:pt x="8019" y="51702"/>
                    <a:pt x="9448" y="51702"/>
                    <a:pt x="10686" y="51702"/>
                  </a:cubicBezTo>
                  <a:cubicBezTo>
                    <a:pt x="11924" y="51702"/>
                    <a:pt x="12115" y="52369"/>
                    <a:pt x="12210" y="53036"/>
                  </a:cubicBezTo>
                  <a:cubicBezTo>
                    <a:pt x="12191" y="53770"/>
                    <a:pt x="11677" y="54389"/>
                    <a:pt x="10972" y="54560"/>
                  </a:cubicBezTo>
                  <a:cubicBezTo>
                    <a:pt x="10315" y="54741"/>
                    <a:pt x="9629" y="54741"/>
                    <a:pt x="8972" y="54560"/>
                  </a:cubicBezTo>
                  <a:cubicBezTo>
                    <a:pt x="8534" y="54474"/>
                    <a:pt x="8076" y="54474"/>
                    <a:pt x="7638" y="54560"/>
                  </a:cubicBezTo>
                  <a:cubicBezTo>
                    <a:pt x="7219" y="54341"/>
                    <a:pt x="6724" y="54341"/>
                    <a:pt x="6305" y="54560"/>
                  </a:cubicBezTo>
                  <a:cubicBezTo>
                    <a:pt x="5638" y="55131"/>
                    <a:pt x="6305" y="56275"/>
                    <a:pt x="6781" y="56846"/>
                  </a:cubicBezTo>
                  <a:cubicBezTo>
                    <a:pt x="7562" y="57322"/>
                    <a:pt x="8391" y="57703"/>
                    <a:pt x="9257" y="57989"/>
                  </a:cubicBezTo>
                  <a:cubicBezTo>
                    <a:pt x="9505" y="58370"/>
                    <a:pt x="9505" y="58846"/>
                    <a:pt x="9257" y="59228"/>
                  </a:cubicBezTo>
                  <a:cubicBezTo>
                    <a:pt x="9057" y="59741"/>
                    <a:pt x="8572" y="60084"/>
                    <a:pt x="8019" y="60084"/>
                  </a:cubicBezTo>
                  <a:cubicBezTo>
                    <a:pt x="7581" y="60218"/>
                    <a:pt x="7124" y="60218"/>
                    <a:pt x="6686" y="60084"/>
                  </a:cubicBezTo>
                  <a:cubicBezTo>
                    <a:pt x="5629" y="59637"/>
                    <a:pt x="4495" y="59380"/>
                    <a:pt x="3352" y="59322"/>
                  </a:cubicBezTo>
                  <a:cubicBezTo>
                    <a:pt x="2181" y="59265"/>
                    <a:pt x="1057" y="59761"/>
                    <a:pt x="304" y="60656"/>
                  </a:cubicBezTo>
                  <a:cubicBezTo>
                    <a:pt x="-68" y="61199"/>
                    <a:pt x="-68" y="61923"/>
                    <a:pt x="304" y="62466"/>
                  </a:cubicBezTo>
                  <a:lnTo>
                    <a:pt x="971" y="63037"/>
                  </a:lnTo>
                  <a:cubicBezTo>
                    <a:pt x="2304" y="63790"/>
                    <a:pt x="3828" y="64123"/>
                    <a:pt x="5352" y="63990"/>
                  </a:cubicBezTo>
                  <a:cubicBezTo>
                    <a:pt x="6105" y="63799"/>
                    <a:pt x="6886" y="63799"/>
                    <a:pt x="7638" y="63990"/>
                  </a:cubicBezTo>
                  <a:cubicBezTo>
                    <a:pt x="7638" y="63990"/>
                    <a:pt x="8400" y="64656"/>
                    <a:pt x="8305" y="65038"/>
                  </a:cubicBezTo>
                  <a:cubicBezTo>
                    <a:pt x="8210" y="65418"/>
                    <a:pt x="7829" y="65800"/>
                    <a:pt x="7353" y="65990"/>
                  </a:cubicBezTo>
                  <a:cubicBezTo>
                    <a:pt x="6886" y="66095"/>
                    <a:pt x="6457" y="66324"/>
                    <a:pt x="6114" y="66657"/>
                  </a:cubicBezTo>
                  <a:cubicBezTo>
                    <a:pt x="5838" y="67095"/>
                    <a:pt x="5838" y="67647"/>
                    <a:pt x="6114" y="68086"/>
                  </a:cubicBezTo>
                  <a:cubicBezTo>
                    <a:pt x="6390" y="68533"/>
                    <a:pt x="6743" y="68914"/>
                    <a:pt x="7162" y="69229"/>
                  </a:cubicBezTo>
                  <a:lnTo>
                    <a:pt x="7829" y="70086"/>
                  </a:lnTo>
                  <a:cubicBezTo>
                    <a:pt x="8238" y="70657"/>
                    <a:pt x="8238" y="71419"/>
                    <a:pt x="7829" y="71991"/>
                  </a:cubicBezTo>
                  <a:cubicBezTo>
                    <a:pt x="7381" y="72229"/>
                    <a:pt x="6848" y="72229"/>
                    <a:pt x="6400" y="71991"/>
                  </a:cubicBezTo>
                  <a:cubicBezTo>
                    <a:pt x="5905" y="71753"/>
                    <a:pt x="5476" y="71391"/>
                    <a:pt x="5162" y="70943"/>
                  </a:cubicBezTo>
                  <a:cubicBezTo>
                    <a:pt x="4895" y="70524"/>
                    <a:pt x="4581" y="70133"/>
                    <a:pt x="4209" y="69800"/>
                  </a:cubicBezTo>
                  <a:cubicBezTo>
                    <a:pt x="4209" y="69800"/>
                    <a:pt x="4209" y="69800"/>
                    <a:pt x="3733" y="69800"/>
                  </a:cubicBezTo>
                  <a:cubicBezTo>
                    <a:pt x="3257" y="69800"/>
                    <a:pt x="2781" y="69800"/>
                    <a:pt x="2495" y="69800"/>
                  </a:cubicBezTo>
                  <a:cubicBezTo>
                    <a:pt x="2209" y="69800"/>
                    <a:pt x="1923" y="71610"/>
                    <a:pt x="2495" y="72658"/>
                  </a:cubicBezTo>
                  <a:cubicBezTo>
                    <a:pt x="2952" y="73781"/>
                    <a:pt x="3847" y="74677"/>
                    <a:pt x="4971" y="75134"/>
                  </a:cubicBezTo>
                  <a:cubicBezTo>
                    <a:pt x="5571" y="75229"/>
                    <a:pt x="6105" y="75534"/>
                    <a:pt x="6495" y="75991"/>
                  </a:cubicBezTo>
                  <a:cubicBezTo>
                    <a:pt x="7353" y="77515"/>
                    <a:pt x="6495" y="77706"/>
                    <a:pt x="7448" y="78182"/>
                  </a:cubicBezTo>
                  <a:lnTo>
                    <a:pt x="7448" y="78182"/>
                  </a:lnTo>
                  <a:cubicBezTo>
                    <a:pt x="5638" y="76944"/>
                    <a:pt x="5638" y="78182"/>
                    <a:pt x="4686" y="78182"/>
                  </a:cubicBezTo>
                  <a:cubicBezTo>
                    <a:pt x="3733" y="78182"/>
                    <a:pt x="3257" y="77039"/>
                    <a:pt x="2781" y="76182"/>
                  </a:cubicBezTo>
                  <a:cubicBezTo>
                    <a:pt x="2304" y="75325"/>
                    <a:pt x="1066" y="74658"/>
                    <a:pt x="399" y="75229"/>
                  </a:cubicBezTo>
                  <a:cubicBezTo>
                    <a:pt x="-268" y="75801"/>
                    <a:pt x="-77" y="76753"/>
                    <a:pt x="399" y="77325"/>
                  </a:cubicBezTo>
                  <a:lnTo>
                    <a:pt x="875" y="77896"/>
                  </a:lnTo>
                  <a:cubicBezTo>
                    <a:pt x="4638" y="78382"/>
                    <a:pt x="8296" y="79449"/>
                    <a:pt x="11734" y="81040"/>
                  </a:cubicBezTo>
                  <a:cubicBezTo>
                    <a:pt x="16468" y="83706"/>
                    <a:pt x="20878" y="86897"/>
                    <a:pt x="24879" y="90565"/>
                  </a:cubicBezTo>
                  <a:cubicBezTo>
                    <a:pt x="33632" y="98023"/>
                    <a:pt x="42966" y="104776"/>
                    <a:pt x="52787" y="110758"/>
                  </a:cubicBezTo>
                  <a:cubicBezTo>
                    <a:pt x="66036" y="117501"/>
                    <a:pt x="78285" y="126055"/>
                    <a:pt x="89172" y="136189"/>
                  </a:cubicBezTo>
                  <a:cubicBezTo>
                    <a:pt x="92220" y="139619"/>
                    <a:pt x="94697" y="143238"/>
                    <a:pt x="97649" y="146762"/>
                  </a:cubicBezTo>
                  <a:cubicBezTo>
                    <a:pt x="101393" y="150896"/>
                    <a:pt x="105403" y="154782"/>
                    <a:pt x="109651" y="158383"/>
                  </a:cubicBezTo>
                  <a:cubicBezTo>
                    <a:pt x="109661" y="158163"/>
                    <a:pt x="109661" y="157935"/>
                    <a:pt x="109651" y="157716"/>
                  </a:cubicBezTo>
                  <a:cubicBezTo>
                    <a:pt x="109356" y="157287"/>
                    <a:pt x="109003" y="156906"/>
                    <a:pt x="108603" y="156573"/>
                  </a:cubicBezTo>
                  <a:lnTo>
                    <a:pt x="107937" y="155716"/>
                  </a:lnTo>
                  <a:cubicBezTo>
                    <a:pt x="107556" y="155106"/>
                    <a:pt x="107556" y="154325"/>
                    <a:pt x="107937" y="153715"/>
                  </a:cubicBezTo>
                  <a:cubicBezTo>
                    <a:pt x="108413" y="153439"/>
                    <a:pt x="108994" y="153439"/>
                    <a:pt x="109461" y="153715"/>
                  </a:cubicBezTo>
                  <a:cubicBezTo>
                    <a:pt x="109918" y="153925"/>
                    <a:pt x="110318" y="154249"/>
                    <a:pt x="110604" y="154668"/>
                  </a:cubicBezTo>
                  <a:cubicBezTo>
                    <a:pt x="110604" y="154668"/>
                    <a:pt x="111175" y="155621"/>
                    <a:pt x="111651" y="155906"/>
                  </a:cubicBezTo>
                  <a:lnTo>
                    <a:pt x="111651" y="155906"/>
                  </a:lnTo>
                  <a:cubicBezTo>
                    <a:pt x="111651" y="155906"/>
                    <a:pt x="112699" y="155906"/>
                    <a:pt x="112985" y="155906"/>
                  </a:cubicBezTo>
                  <a:cubicBezTo>
                    <a:pt x="113271" y="155906"/>
                    <a:pt x="113556" y="154096"/>
                    <a:pt x="112985" y="152953"/>
                  </a:cubicBezTo>
                  <a:cubicBezTo>
                    <a:pt x="112518" y="151877"/>
                    <a:pt x="111613" y="151048"/>
                    <a:pt x="110508" y="150667"/>
                  </a:cubicBezTo>
                  <a:cubicBezTo>
                    <a:pt x="109937" y="150667"/>
                    <a:pt x="109365" y="150667"/>
                    <a:pt x="109080" y="149810"/>
                  </a:cubicBezTo>
                  <a:cubicBezTo>
                    <a:pt x="108794" y="148953"/>
                    <a:pt x="109080" y="148095"/>
                    <a:pt x="108127" y="147619"/>
                  </a:cubicBezTo>
                  <a:lnTo>
                    <a:pt x="108127" y="147619"/>
                  </a:lnTo>
                  <a:cubicBezTo>
                    <a:pt x="109937" y="148858"/>
                    <a:pt x="109937" y="147619"/>
                    <a:pt x="110889" y="147619"/>
                  </a:cubicBezTo>
                  <a:cubicBezTo>
                    <a:pt x="111842" y="147619"/>
                    <a:pt x="112318" y="148858"/>
                    <a:pt x="112794" y="149620"/>
                  </a:cubicBezTo>
                  <a:cubicBezTo>
                    <a:pt x="113271" y="150381"/>
                    <a:pt x="114509" y="151239"/>
                    <a:pt x="115271" y="150572"/>
                  </a:cubicBezTo>
                  <a:cubicBezTo>
                    <a:pt x="115795" y="149934"/>
                    <a:pt x="115795" y="149020"/>
                    <a:pt x="115271" y="148381"/>
                  </a:cubicBezTo>
                  <a:cubicBezTo>
                    <a:pt x="115271" y="147715"/>
                    <a:pt x="114128" y="147334"/>
                    <a:pt x="113651" y="146667"/>
                  </a:cubicBezTo>
                  <a:cubicBezTo>
                    <a:pt x="113128" y="146029"/>
                    <a:pt x="113128" y="145114"/>
                    <a:pt x="113651" y="144476"/>
                  </a:cubicBezTo>
                  <a:cubicBezTo>
                    <a:pt x="114604" y="144476"/>
                    <a:pt x="115557" y="144953"/>
                    <a:pt x="116033" y="145905"/>
                  </a:cubicBezTo>
                  <a:lnTo>
                    <a:pt x="117652" y="148953"/>
                  </a:lnTo>
                  <a:cubicBezTo>
                    <a:pt x="117862" y="149544"/>
                    <a:pt x="118271" y="150048"/>
                    <a:pt x="118795" y="150381"/>
                  </a:cubicBezTo>
                  <a:cubicBezTo>
                    <a:pt x="119290" y="150800"/>
                    <a:pt x="120014" y="150800"/>
                    <a:pt x="120509" y="150381"/>
                  </a:cubicBezTo>
                  <a:cubicBezTo>
                    <a:pt x="120881" y="149734"/>
                    <a:pt x="120881" y="148934"/>
                    <a:pt x="120509" y="148286"/>
                  </a:cubicBezTo>
                  <a:cubicBezTo>
                    <a:pt x="120157" y="147352"/>
                    <a:pt x="119633" y="146476"/>
                    <a:pt x="118986" y="145714"/>
                  </a:cubicBezTo>
                  <a:cubicBezTo>
                    <a:pt x="118223" y="144762"/>
                    <a:pt x="117176" y="143524"/>
                    <a:pt x="117842" y="142476"/>
                  </a:cubicBezTo>
                  <a:cubicBezTo>
                    <a:pt x="118423" y="141866"/>
                    <a:pt x="119395" y="141857"/>
                    <a:pt x="119995" y="142438"/>
                  </a:cubicBezTo>
                  <a:cubicBezTo>
                    <a:pt x="120014" y="142447"/>
                    <a:pt x="120024" y="142466"/>
                    <a:pt x="120033" y="142476"/>
                  </a:cubicBezTo>
                  <a:cubicBezTo>
                    <a:pt x="120671" y="143009"/>
                    <a:pt x="121110" y="143752"/>
                    <a:pt x="121272" y="144571"/>
                  </a:cubicBezTo>
                  <a:cubicBezTo>
                    <a:pt x="121272" y="145809"/>
                    <a:pt x="121748" y="147334"/>
                    <a:pt x="122891" y="147619"/>
                  </a:cubicBezTo>
                  <a:cubicBezTo>
                    <a:pt x="123910" y="147791"/>
                    <a:pt x="124891" y="147115"/>
                    <a:pt x="125082" y="146096"/>
                  </a:cubicBezTo>
                  <a:cubicBezTo>
                    <a:pt x="125405" y="145171"/>
                    <a:pt x="125405" y="144162"/>
                    <a:pt x="125082" y="143238"/>
                  </a:cubicBezTo>
                  <a:lnTo>
                    <a:pt x="123557" y="140762"/>
                  </a:lnTo>
                  <a:cubicBezTo>
                    <a:pt x="123319" y="140314"/>
                    <a:pt x="123319" y="139780"/>
                    <a:pt x="123557" y="139333"/>
                  </a:cubicBezTo>
                  <a:cubicBezTo>
                    <a:pt x="125205" y="139847"/>
                    <a:pt x="126472" y="141181"/>
                    <a:pt x="126891" y="142857"/>
                  </a:cubicBezTo>
                  <a:cubicBezTo>
                    <a:pt x="126967" y="143495"/>
                    <a:pt x="127158" y="144104"/>
                    <a:pt x="127463" y="144667"/>
                  </a:cubicBezTo>
                  <a:cubicBezTo>
                    <a:pt x="127910" y="145114"/>
                    <a:pt x="128634" y="145114"/>
                    <a:pt x="129082" y="144667"/>
                  </a:cubicBezTo>
                  <a:cubicBezTo>
                    <a:pt x="129082" y="144667"/>
                    <a:pt x="129082" y="144667"/>
                    <a:pt x="129082" y="144667"/>
                  </a:cubicBezTo>
                  <a:lnTo>
                    <a:pt x="129082" y="144000"/>
                  </a:lnTo>
                  <a:cubicBezTo>
                    <a:pt x="129454" y="142666"/>
                    <a:pt x="129206" y="141228"/>
                    <a:pt x="128415" y="140095"/>
                  </a:cubicBezTo>
                  <a:cubicBezTo>
                    <a:pt x="127748" y="139237"/>
                    <a:pt x="126606" y="138475"/>
                    <a:pt x="126796" y="137332"/>
                  </a:cubicBezTo>
                  <a:cubicBezTo>
                    <a:pt x="129320" y="138142"/>
                    <a:pt x="131092" y="140409"/>
                    <a:pt x="131273" y="143047"/>
                  </a:cubicBezTo>
                  <a:cubicBezTo>
                    <a:pt x="131225" y="143838"/>
                    <a:pt x="131225" y="144638"/>
                    <a:pt x="131273" y="145429"/>
                  </a:cubicBezTo>
                  <a:cubicBezTo>
                    <a:pt x="131492" y="146238"/>
                    <a:pt x="132244" y="146791"/>
                    <a:pt x="133082" y="146762"/>
                  </a:cubicBezTo>
                  <a:cubicBezTo>
                    <a:pt x="133711" y="146572"/>
                    <a:pt x="134235" y="146124"/>
                    <a:pt x="134511" y="145524"/>
                  </a:cubicBezTo>
                  <a:cubicBezTo>
                    <a:pt x="135407" y="143895"/>
                    <a:pt x="135407" y="141914"/>
                    <a:pt x="134511" y="140285"/>
                  </a:cubicBezTo>
                  <a:cubicBezTo>
                    <a:pt x="133521" y="138828"/>
                    <a:pt x="132339" y="137513"/>
                    <a:pt x="130987" y="136380"/>
                  </a:cubicBezTo>
                  <a:cubicBezTo>
                    <a:pt x="130530" y="135932"/>
                    <a:pt x="130320" y="135294"/>
                    <a:pt x="130415" y="134665"/>
                  </a:cubicBezTo>
                  <a:cubicBezTo>
                    <a:pt x="130720" y="133942"/>
                    <a:pt x="131558" y="133599"/>
                    <a:pt x="132292" y="133903"/>
                  </a:cubicBezTo>
                  <a:cubicBezTo>
                    <a:pt x="132406" y="133960"/>
                    <a:pt x="132511" y="134018"/>
                    <a:pt x="132606" y="134094"/>
                  </a:cubicBezTo>
                  <a:cubicBezTo>
                    <a:pt x="133292" y="134551"/>
                    <a:pt x="133845" y="135180"/>
                    <a:pt x="134225" y="135904"/>
                  </a:cubicBezTo>
                  <a:cubicBezTo>
                    <a:pt x="134797" y="136571"/>
                    <a:pt x="135559" y="137237"/>
                    <a:pt x="136416" y="137047"/>
                  </a:cubicBezTo>
                  <a:cubicBezTo>
                    <a:pt x="137435" y="136684"/>
                    <a:pt x="138007" y="135618"/>
                    <a:pt x="137750" y="134570"/>
                  </a:cubicBezTo>
                  <a:cubicBezTo>
                    <a:pt x="137493" y="133560"/>
                    <a:pt x="136959" y="132636"/>
                    <a:pt x="136226" y="131903"/>
                  </a:cubicBezTo>
                  <a:lnTo>
                    <a:pt x="135083" y="130665"/>
                  </a:lnTo>
                  <a:cubicBezTo>
                    <a:pt x="137207" y="130951"/>
                    <a:pt x="139131" y="132084"/>
                    <a:pt x="140417" y="133808"/>
                  </a:cubicBezTo>
                  <a:cubicBezTo>
                    <a:pt x="140683" y="134313"/>
                    <a:pt x="141036" y="134770"/>
                    <a:pt x="141465" y="135142"/>
                  </a:cubicBezTo>
                  <a:cubicBezTo>
                    <a:pt x="141950" y="135475"/>
                    <a:pt x="142598" y="135475"/>
                    <a:pt x="143084" y="135142"/>
                  </a:cubicBezTo>
                  <a:cubicBezTo>
                    <a:pt x="143322" y="134970"/>
                    <a:pt x="143522" y="134742"/>
                    <a:pt x="143655" y="134475"/>
                  </a:cubicBezTo>
                  <a:cubicBezTo>
                    <a:pt x="144151" y="133113"/>
                    <a:pt x="143732" y="131589"/>
                    <a:pt x="142607" y="130665"/>
                  </a:cubicBezTo>
                  <a:cubicBezTo>
                    <a:pt x="141455" y="129846"/>
                    <a:pt x="140245" y="129112"/>
                    <a:pt x="138988" y="128474"/>
                  </a:cubicBezTo>
                  <a:cubicBezTo>
                    <a:pt x="138512" y="128474"/>
                    <a:pt x="138036" y="127426"/>
                    <a:pt x="138512" y="127046"/>
                  </a:cubicBezTo>
                  <a:cubicBezTo>
                    <a:pt x="138721" y="126940"/>
                    <a:pt x="138969" y="126940"/>
                    <a:pt x="139179" y="127046"/>
                  </a:cubicBezTo>
                  <a:cubicBezTo>
                    <a:pt x="141274" y="127046"/>
                    <a:pt x="142703" y="129331"/>
                    <a:pt x="144703" y="129808"/>
                  </a:cubicBezTo>
                  <a:cubicBezTo>
                    <a:pt x="146037" y="129998"/>
                    <a:pt x="147389" y="129798"/>
                    <a:pt x="148608" y="129236"/>
                  </a:cubicBezTo>
                  <a:cubicBezTo>
                    <a:pt x="149370" y="129236"/>
                    <a:pt x="150418" y="127998"/>
                    <a:pt x="149942" y="127236"/>
                  </a:cubicBezTo>
                  <a:cubicBezTo>
                    <a:pt x="149694" y="126969"/>
                    <a:pt x="149351" y="126798"/>
                    <a:pt x="148989" y="126759"/>
                  </a:cubicBezTo>
                  <a:cubicBezTo>
                    <a:pt x="147370" y="126759"/>
                    <a:pt x="145751" y="126759"/>
                    <a:pt x="144227" y="126759"/>
                  </a:cubicBezTo>
                  <a:cubicBezTo>
                    <a:pt x="142598" y="126683"/>
                    <a:pt x="141074" y="125921"/>
                    <a:pt x="140036" y="124664"/>
                  </a:cubicBezTo>
                  <a:cubicBezTo>
                    <a:pt x="140236" y="123959"/>
                    <a:pt x="140979" y="123550"/>
                    <a:pt x="141684" y="123750"/>
                  </a:cubicBezTo>
                  <a:cubicBezTo>
                    <a:pt x="141741" y="123769"/>
                    <a:pt x="141798" y="123788"/>
                    <a:pt x="141846" y="123807"/>
                  </a:cubicBezTo>
                  <a:cubicBezTo>
                    <a:pt x="142560" y="124102"/>
                    <a:pt x="143293" y="124359"/>
                    <a:pt x="144036" y="124569"/>
                  </a:cubicBezTo>
                  <a:lnTo>
                    <a:pt x="144608" y="124569"/>
                  </a:lnTo>
                  <a:cubicBezTo>
                    <a:pt x="145179" y="124569"/>
                    <a:pt x="144608" y="123235"/>
                    <a:pt x="144132" y="122854"/>
                  </a:cubicBezTo>
                  <a:cubicBezTo>
                    <a:pt x="143655" y="122473"/>
                    <a:pt x="142798" y="121712"/>
                    <a:pt x="143179" y="121045"/>
                  </a:cubicBezTo>
                  <a:cubicBezTo>
                    <a:pt x="144989" y="121045"/>
                    <a:pt x="146417" y="122473"/>
                    <a:pt x="147941" y="123331"/>
                  </a:cubicBezTo>
                  <a:cubicBezTo>
                    <a:pt x="150361" y="124569"/>
                    <a:pt x="153237" y="124569"/>
                    <a:pt x="155657" y="123331"/>
                  </a:cubicBezTo>
                  <a:cubicBezTo>
                    <a:pt x="156047" y="123188"/>
                    <a:pt x="156381" y="122921"/>
                    <a:pt x="156609" y="122568"/>
                  </a:cubicBezTo>
                  <a:cubicBezTo>
                    <a:pt x="157047" y="121721"/>
                    <a:pt x="156752" y="120683"/>
                    <a:pt x="155942" y="120187"/>
                  </a:cubicBezTo>
                  <a:cubicBezTo>
                    <a:pt x="155142" y="119749"/>
                    <a:pt x="154276" y="119454"/>
                    <a:pt x="153371" y="119330"/>
                  </a:cubicBezTo>
                  <a:cubicBezTo>
                    <a:pt x="152152" y="119054"/>
                    <a:pt x="150990" y="118568"/>
                    <a:pt x="149942" y="117901"/>
                  </a:cubicBezTo>
                  <a:cubicBezTo>
                    <a:pt x="148894" y="117330"/>
                    <a:pt x="147846" y="116187"/>
                    <a:pt x="148323" y="115044"/>
                  </a:cubicBezTo>
                  <a:cubicBezTo>
                    <a:pt x="148799" y="113901"/>
                    <a:pt x="150228" y="113806"/>
                    <a:pt x="151275" y="114091"/>
                  </a:cubicBezTo>
                  <a:cubicBezTo>
                    <a:pt x="152294" y="114615"/>
                    <a:pt x="153380" y="114968"/>
                    <a:pt x="154514" y="115139"/>
                  </a:cubicBezTo>
                  <a:cubicBezTo>
                    <a:pt x="155562" y="115139"/>
                    <a:pt x="156895" y="114091"/>
                    <a:pt x="156419" y="113043"/>
                  </a:cubicBezTo>
                  <a:cubicBezTo>
                    <a:pt x="156219" y="112672"/>
                    <a:pt x="155876" y="112396"/>
                    <a:pt x="155466" y="112281"/>
                  </a:cubicBezTo>
                  <a:cubicBezTo>
                    <a:pt x="154533" y="111987"/>
                    <a:pt x="153580" y="111796"/>
                    <a:pt x="152609" y="111710"/>
                  </a:cubicBezTo>
                  <a:cubicBezTo>
                    <a:pt x="151675" y="111605"/>
                    <a:pt x="150828" y="111081"/>
                    <a:pt x="150323" y="110281"/>
                  </a:cubicBezTo>
                  <a:cubicBezTo>
                    <a:pt x="150037" y="109567"/>
                    <a:pt x="150323" y="108748"/>
                    <a:pt x="150990" y="108376"/>
                  </a:cubicBezTo>
                  <a:cubicBezTo>
                    <a:pt x="151694" y="107948"/>
                    <a:pt x="152571" y="107948"/>
                    <a:pt x="153275" y="108376"/>
                  </a:cubicBezTo>
                  <a:lnTo>
                    <a:pt x="158609" y="110853"/>
                  </a:lnTo>
                  <a:cubicBezTo>
                    <a:pt x="159457" y="111272"/>
                    <a:pt x="160353" y="111586"/>
                    <a:pt x="161276" y="111805"/>
                  </a:cubicBezTo>
                  <a:cubicBezTo>
                    <a:pt x="162162" y="112139"/>
                    <a:pt x="163153" y="112139"/>
                    <a:pt x="164039" y="111805"/>
                  </a:cubicBezTo>
                  <a:cubicBezTo>
                    <a:pt x="164572" y="111501"/>
                    <a:pt x="164953" y="110977"/>
                    <a:pt x="165087" y="110377"/>
                  </a:cubicBezTo>
                  <a:cubicBezTo>
                    <a:pt x="165306" y="109795"/>
                    <a:pt x="165058" y="109148"/>
                    <a:pt x="164515" y="108852"/>
                  </a:cubicBezTo>
                  <a:cubicBezTo>
                    <a:pt x="164048" y="108709"/>
                    <a:pt x="163553" y="108709"/>
                    <a:pt x="163086" y="108852"/>
                  </a:cubicBezTo>
                  <a:cubicBezTo>
                    <a:pt x="161562" y="108862"/>
                    <a:pt x="160057" y="108500"/>
                    <a:pt x="158705" y="107805"/>
                  </a:cubicBezTo>
                  <a:cubicBezTo>
                    <a:pt x="158705" y="107805"/>
                    <a:pt x="157657" y="106947"/>
                    <a:pt x="157752" y="106376"/>
                  </a:cubicBezTo>
                  <a:cubicBezTo>
                    <a:pt x="157876" y="105986"/>
                    <a:pt x="158209" y="105700"/>
                    <a:pt x="158609" y="105614"/>
                  </a:cubicBezTo>
                  <a:cubicBezTo>
                    <a:pt x="159505" y="105290"/>
                    <a:pt x="160476" y="105290"/>
                    <a:pt x="161372" y="105614"/>
                  </a:cubicBezTo>
                  <a:cubicBezTo>
                    <a:pt x="162210" y="105995"/>
                    <a:pt x="163115" y="106186"/>
                    <a:pt x="164039" y="106186"/>
                  </a:cubicBezTo>
                  <a:cubicBezTo>
                    <a:pt x="165020" y="106186"/>
                    <a:pt x="165849" y="105452"/>
                    <a:pt x="165944" y="104471"/>
                  </a:cubicBezTo>
                  <a:cubicBezTo>
                    <a:pt x="165849" y="103738"/>
                    <a:pt x="165325" y="103138"/>
                    <a:pt x="164610" y="102947"/>
                  </a:cubicBezTo>
                  <a:cubicBezTo>
                    <a:pt x="163886" y="102804"/>
                    <a:pt x="163143" y="102804"/>
                    <a:pt x="162420" y="102947"/>
                  </a:cubicBezTo>
                  <a:cubicBezTo>
                    <a:pt x="160115" y="103004"/>
                    <a:pt x="157819" y="102614"/>
                    <a:pt x="155657" y="101804"/>
                  </a:cubicBezTo>
                  <a:cubicBezTo>
                    <a:pt x="154990" y="101804"/>
                    <a:pt x="154133" y="101042"/>
                    <a:pt x="154323" y="100280"/>
                  </a:cubicBezTo>
                  <a:cubicBezTo>
                    <a:pt x="154447" y="99794"/>
                    <a:pt x="154876" y="99451"/>
                    <a:pt x="155371" y="99423"/>
                  </a:cubicBezTo>
                  <a:cubicBezTo>
                    <a:pt x="155847" y="99327"/>
                    <a:pt x="156324" y="99327"/>
                    <a:pt x="156800" y="99423"/>
                  </a:cubicBezTo>
                  <a:lnTo>
                    <a:pt x="159181" y="99994"/>
                  </a:lnTo>
                  <a:cubicBezTo>
                    <a:pt x="160105" y="100328"/>
                    <a:pt x="161114" y="100328"/>
                    <a:pt x="162039" y="99994"/>
                  </a:cubicBezTo>
                  <a:cubicBezTo>
                    <a:pt x="162915" y="99633"/>
                    <a:pt x="163325" y="98623"/>
                    <a:pt x="162962" y="97756"/>
                  </a:cubicBezTo>
                  <a:cubicBezTo>
                    <a:pt x="162943" y="97708"/>
                    <a:pt x="162915" y="97661"/>
                    <a:pt x="162896" y="97613"/>
                  </a:cubicBezTo>
                  <a:cubicBezTo>
                    <a:pt x="162896" y="96946"/>
                    <a:pt x="161372" y="96946"/>
                    <a:pt x="160515" y="96946"/>
                  </a:cubicBezTo>
                  <a:cubicBezTo>
                    <a:pt x="159819" y="97042"/>
                    <a:pt x="159114" y="97042"/>
                    <a:pt x="158419" y="96946"/>
                  </a:cubicBezTo>
                  <a:cubicBezTo>
                    <a:pt x="158057" y="96803"/>
                    <a:pt x="157724" y="96575"/>
                    <a:pt x="157466" y="96279"/>
                  </a:cubicBezTo>
                  <a:cubicBezTo>
                    <a:pt x="157419" y="96089"/>
                    <a:pt x="157419" y="95899"/>
                    <a:pt x="157466" y="95708"/>
                  </a:cubicBezTo>
                  <a:cubicBezTo>
                    <a:pt x="157609" y="94575"/>
                    <a:pt x="158609" y="93746"/>
                    <a:pt x="159753" y="93803"/>
                  </a:cubicBezTo>
                  <a:cubicBezTo>
                    <a:pt x="160800" y="93898"/>
                    <a:pt x="161791" y="94289"/>
                    <a:pt x="162610" y="94946"/>
                  </a:cubicBezTo>
                  <a:cubicBezTo>
                    <a:pt x="163477" y="95565"/>
                    <a:pt x="164439" y="96013"/>
                    <a:pt x="165467" y="96279"/>
                  </a:cubicBezTo>
                  <a:lnTo>
                    <a:pt x="166325" y="96279"/>
                  </a:lnTo>
                  <a:cubicBezTo>
                    <a:pt x="166830" y="95975"/>
                    <a:pt x="167144" y="95442"/>
                    <a:pt x="167182" y="94851"/>
                  </a:cubicBezTo>
                  <a:cubicBezTo>
                    <a:pt x="167230" y="94441"/>
                    <a:pt x="167230" y="94022"/>
                    <a:pt x="167182" y="93613"/>
                  </a:cubicBezTo>
                  <a:cubicBezTo>
                    <a:pt x="167182" y="92279"/>
                    <a:pt x="165467" y="91708"/>
                    <a:pt x="164134" y="91517"/>
                  </a:cubicBezTo>
                  <a:cubicBezTo>
                    <a:pt x="162800" y="91612"/>
                    <a:pt x="161467" y="91612"/>
                    <a:pt x="160133" y="91517"/>
                  </a:cubicBezTo>
                  <a:cubicBezTo>
                    <a:pt x="159372" y="91517"/>
                    <a:pt x="158705" y="90945"/>
                    <a:pt x="158609" y="90184"/>
                  </a:cubicBezTo>
                  <a:cubicBezTo>
                    <a:pt x="158629" y="89450"/>
                    <a:pt x="159143" y="88831"/>
                    <a:pt x="159848" y="88659"/>
                  </a:cubicBezTo>
                  <a:cubicBezTo>
                    <a:pt x="160495" y="88431"/>
                    <a:pt x="161200" y="88431"/>
                    <a:pt x="161848" y="88659"/>
                  </a:cubicBezTo>
                  <a:cubicBezTo>
                    <a:pt x="162286" y="88746"/>
                    <a:pt x="162743" y="88746"/>
                    <a:pt x="163182" y="88659"/>
                  </a:cubicBezTo>
                  <a:cubicBezTo>
                    <a:pt x="163591" y="88898"/>
                    <a:pt x="164106" y="88898"/>
                    <a:pt x="164515" y="88659"/>
                  </a:cubicBezTo>
                  <a:cubicBezTo>
                    <a:pt x="165058" y="87945"/>
                    <a:pt x="164915" y="86936"/>
                    <a:pt x="164210" y="86393"/>
                  </a:cubicBezTo>
                  <a:cubicBezTo>
                    <a:pt x="164153" y="86354"/>
                    <a:pt x="164096" y="86317"/>
                    <a:pt x="164039" y="86278"/>
                  </a:cubicBezTo>
                  <a:cubicBezTo>
                    <a:pt x="163296" y="85831"/>
                    <a:pt x="162496" y="85478"/>
                    <a:pt x="161657" y="85231"/>
                  </a:cubicBezTo>
                  <a:cubicBezTo>
                    <a:pt x="161372" y="84831"/>
                    <a:pt x="161372" y="84297"/>
                    <a:pt x="161657" y="83897"/>
                  </a:cubicBezTo>
                  <a:cubicBezTo>
                    <a:pt x="161905" y="83421"/>
                    <a:pt x="162372" y="83106"/>
                    <a:pt x="162896" y="83040"/>
                  </a:cubicBezTo>
                  <a:cubicBezTo>
                    <a:pt x="163334" y="82945"/>
                    <a:pt x="163791" y="82945"/>
                    <a:pt x="164229" y="83040"/>
                  </a:cubicBezTo>
                  <a:cubicBezTo>
                    <a:pt x="165029" y="83316"/>
                    <a:pt x="165858" y="83516"/>
                    <a:pt x="166706" y="83612"/>
                  </a:cubicBezTo>
                  <a:cubicBezTo>
                    <a:pt x="159638" y="80754"/>
                    <a:pt x="152847" y="77249"/>
                    <a:pt x="146417" y="73134"/>
                  </a:cubicBezTo>
                  <a:cubicBezTo>
                    <a:pt x="141750" y="70086"/>
                    <a:pt x="136892" y="66752"/>
                    <a:pt x="132416" y="64085"/>
                  </a:cubicBezTo>
                  <a:cubicBezTo>
                    <a:pt x="127939" y="61418"/>
                    <a:pt x="120700" y="58656"/>
                    <a:pt x="115080" y="55322"/>
                  </a:cubicBezTo>
                  <a:cubicBezTo>
                    <a:pt x="109461" y="51988"/>
                    <a:pt x="102412" y="45797"/>
                    <a:pt x="95364" y="42368"/>
                  </a:cubicBezTo>
                  <a:cubicBezTo>
                    <a:pt x="92315" y="40844"/>
                    <a:pt x="89077" y="39701"/>
                    <a:pt x="85839" y="38368"/>
                  </a:cubicBezTo>
                  <a:cubicBezTo>
                    <a:pt x="68789" y="30653"/>
                    <a:pt x="56121" y="15888"/>
                    <a:pt x="41071" y="4459"/>
                  </a:cubicBezTo>
                  <a:lnTo>
                    <a:pt x="41071" y="4459"/>
                  </a:lnTo>
                  <a:cubicBezTo>
                    <a:pt x="41738" y="5316"/>
                    <a:pt x="42786" y="6078"/>
                    <a:pt x="42690" y="7221"/>
                  </a:cubicBezTo>
                  <a:cubicBezTo>
                    <a:pt x="40471" y="6449"/>
                    <a:pt x="38804" y="4573"/>
                    <a:pt x="38309" y="2268"/>
                  </a:cubicBezTo>
                  <a:lnTo>
                    <a:pt x="35451" y="268"/>
                  </a:lnTo>
                  <a:lnTo>
                    <a:pt x="34308" y="-399"/>
                  </a:lnTo>
                  <a:cubicBezTo>
                    <a:pt x="34023" y="1163"/>
                    <a:pt x="34442" y="2763"/>
                    <a:pt x="35451" y="398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46" name="Freeform: Shape 1145">
              <a:extLst>
                <a:ext uri="{FF2B5EF4-FFF2-40B4-BE49-F238E27FC236}">
                  <a16:creationId xmlns:a16="http://schemas.microsoft.com/office/drawing/2014/main" xmlns="" id="{EB9137AE-D0CB-308F-2043-A3166DF84F04}"/>
                </a:ext>
              </a:extLst>
            </p:cNvPr>
            <p:cNvSpPr/>
            <p:nvPr/>
          </p:nvSpPr>
          <p:spPr>
            <a:xfrm>
              <a:off x="6606348" y="4812503"/>
              <a:ext cx="3524" cy="4003"/>
            </a:xfrm>
            <a:custGeom>
              <a:avLst/>
              <a:gdLst>
                <a:gd name="connsiteX0" fmla="*/ 3492 w 3524"/>
                <a:gd name="connsiteY0" fmla="*/ 3604 h 4003"/>
                <a:gd name="connsiteX1" fmla="*/ 3492 w 3524"/>
                <a:gd name="connsiteY1" fmla="*/ 3128 h 4003"/>
                <a:gd name="connsiteX2" fmla="*/ 3016 w 3524"/>
                <a:gd name="connsiteY2" fmla="*/ 842 h 4003"/>
                <a:gd name="connsiteX3" fmla="*/ 1111 w 3524"/>
                <a:gd name="connsiteY3" fmla="*/ -396 h 4003"/>
                <a:gd name="connsiteX4" fmla="*/ -32 w 3524"/>
                <a:gd name="connsiteY4" fmla="*/ 747 h 4003"/>
                <a:gd name="connsiteX5" fmla="*/ 825 w 3524"/>
                <a:gd name="connsiteY5" fmla="*/ 1413 h 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24" h="4003">
                  <a:moveTo>
                    <a:pt x="3492" y="3604"/>
                  </a:moveTo>
                  <a:lnTo>
                    <a:pt x="3492" y="3128"/>
                  </a:lnTo>
                  <a:cubicBezTo>
                    <a:pt x="3435" y="2347"/>
                    <a:pt x="3273" y="1576"/>
                    <a:pt x="3016" y="842"/>
                  </a:cubicBezTo>
                  <a:cubicBezTo>
                    <a:pt x="2720" y="52"/>
                    <a:pt x="1949" y="-444"/>
                    <a:pt x="1111" y="-396"/>
                  </a:cubicBezTo>
                  <a:cubicBezTo>
                    <a:pt x="577" y="-206"/>
                    <a:pt x="158" y="213"/>
                    <a:pt x="-32" y="747"/>
                  </a:cubicBezTo>
                  <a:lnTo>
                    <a:pt x="825" y="1413"/>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47" name="Freeform: Shape 1146">
              <a:extLst>
                <a:ext uri="{FF2B5EF4-FFF2-40B4-BE49-F238E27FC236}">
                  <a16:creationId xmlns:a16="http://schemas.microsoft.com/office/drawing/2014/main" xmlns="" id="{EF6AFFE2-CF2F-1455-718B-C641BA87C29F}"/>
                </a:ext>
              </a:extLst>
            </p:cNvPr>
            <p:cNvSpPr/>
            <p:nvPr/>
          </p:nvSpPr>
          <p:spPr>
            <a:xfrm>
              <a:off x="6575149" y="4814982"/>
              <a:ext cx="170645" cy="149935"/>
            </a:xfrm>
            <a:custGeom>
              <a:avLst/>
              <a:gdLst>
                <a:gd name="connsiteX0" fmla="*/ 116606 w 170645"/>
                <a:gd name="connsiteY0" fmla="*/ 147429 h 149935"/>
                <a:gd name="connsiteX1" fmla="*/ 117368 w 170645"/>
                <a:gd name="connsiteY1" fmla="*/ 148001 h 149935"/>
                <a:gd name="connsiteX2" fmla="*/ 119083 w 170645"/>
                <a:gd name="connsiteY2" fmla="*/ 149430 h 149935"/>
                <a:gd name="connsiteX3" fmla="*/ 120321 w 170645"/>
                <a:gd name="connsiteY3" fmla="*/ 149430 h 149935"/>
                <a:gd name="connsiteX4" fmla="*/ 120321 w 170645"/>
                <a:gd name="connsiteY4" fmla="*/ 146477 h 149935"/>
                <a:gd name="connsiteX5" fmla="*/ 117654 w 170645"/>
                <a:gd name="connsiteY5" fmla="*/ 144381 h 149935"/>
                <a:gd name="connsiteX6" fmla="*/ 116130 w 170645"/>
                <a:gd name="connsiteY6" fmla="*/ 143619 h 149935"/>
                <a:gd name="connsiteX7" fmla="*/ 114987 w 170645"/>
                <a:gd name="connsiteY7" fmla="*/ 141524 h 149935"/>
                <a:gd name="connsiteX8" fmla="*/ 114987 w 170645"/>
                <a:gd name="connsiteY8" fmla="*/ 141524 h 149935"/>
                <a:gd name="connsiteX9" fmla="*/ 117749 w 170645"/>
                <a:gd name="connsiteY9" fmla="*/ 141524 h 149935"/>
                <a:gd name="connsiteX10" fmla="*/ 119845 w 170645"/>
                <a:gd name="connsiteY10" fmla="*/ 143333 h 149935"/>
                <a:gd name="connsiteX11" fmla="*/ 122321 w 170645"/>
                <a:gd name="connsiteY11" fmla="*/ 144096 h 149935"/>
                <a:gd name="connsiteX12" fmla="*/ 122321 w 170645"/>
                <a:gd name="connsiteY12" fmla="*/ 141905 h 149935"/>
                <a:gd name="connsiteX13" fmla="*/ 120511 w 170645"/>
                <a:gd name="connsiteY13" fmla="*/ 140381 h 149935"/>
                <a:gd name="connsiteX14" fmla="*/ 120511 w 170645"/>
                <a:gd name="connsiteY14" fmla="*/ 138190 h 149935"/>
                <a:gd name="connsiteX15" fmla="*/ 122893 w 170645"/>
                <a:gd name="connsiteY15" fmla="*/ 139428 h 149935"/>
                <a:gd name="connsiteX16" fmla="*/ 124798 w 170645"/>
                <a:gd name="connsiteY16" fmla="*/ 142286 h 149935"/>
                <a:gd name="connsiteX17" fmla="*/ 126036 w 170645"/>
                <a:gd name="connsiteY17" fmla="*/ 143619 h 149935"/>
                <a:gd name="connsiteX18" fmla="*/ 127750 w 170645"/>
                <a:gd name="connsiteY18" fmla="*/ 143619 h 149935"/>
                <a:gd name="connsiteX19" fmla="*/ 127750 w 170645"/>
                <a:gd name="connsiteY19" fmla="*/ 141524 h 149935"/>
                <a:gd name="connsiteX20" fmla="*/ 125941 w 170645"/>
                <a:gd name="connsiteY20" fmla="*/ 139047 h 149935"/>
                <a:gd name="connsiteX21" fmla="*/ 124512 w 170645"/>
                <a:gd name="connsiteY21" fmla="*/ 135999 h 149935"/>
                <a:gd name="connsiteX22" fmla="*/ 126703 w 170645"/>
                <a:gd name="connsiteY22" fmla="*/ 135523 h 149935"/>
                <a:gd name="connsiteX23" fmla="*/ 128036 w 170645"/>
                <a:gd name="connsiteY23" fmla="*/ 137619 h 149935"/>
                <a:gd name="connsiteX24" fmla="*/ 130036 w 170645"/>
                <a:gd name="connsiteY24" fmla="*/ 140381 h 149935"/>
                <a:gd name="connsiteX25" fmla="*/ 132037 w 170645"/>
                <a:gd name="connsiteY25" fmla="*/ 138762 h 149935"/>
                <a:gd name="connsiteX26" fmla="*/ 131370 w 170645"/>
                <a:gd name="connsiteY26" fmla="*/ 135999 h 149935"/>
                <a:gd name="connsiteX27" fmla="*/ 129655 w 170645"/>
                <a:gd name="connsiteY27" fmla="*/ 133713 h 149935"/>
                <a:gd name="connsiteX28" fmla="*/ 129655 w 170645"/>
                <a:gd name="connsiteY28" fmla="*/ 132284 h 149935"/>
                <a:gd name="connsiteX29" fmla="*/ 133275 w 170645"/>
                <a:gd name="connsiteY29" fmla="*/ 135523 h 149935"/>
                <a:gd name="connsiteX30" fmla="*/ 133942 w 170645"/>
                <a:gd name="connsiteY30" fmla="*/ 137237 h 149935"/>
                <a:gd name="connsiteX31" fmla="*/ 135561 w 170645"/>
                <a:gd name="connsiteY31" fmla="*/ 137237 h 149935"/>
                <a:gd name="connsiteX32" fmla="*/ 135561 w 170645"/>
                <a:gd name="connsiteY32" fmla="*/ 136666 h 149935"/>
                <a:gd name="connsiteX33" fmla="*/ 134513 w 170645"/>
                <a:gd name="connsiteY33" fmla="*/ 132856 h 149935"/>
                <a:gd name="connsiteX34" fmla="*/ 132608 w 170645"/>
                <a:gd name="connsiteY34" fmla="*/ 130189 h 149935"/>
                <a:gd name="connsiteX35" fmla="*/ 137656 w 170645"/>
                <a:gd name="connsiteY35" fmla="*/ 135523 h 149935"/>
                <a:gd name="connsiteX36" fmla="*/ 138133 w 170645"/>
                <a:gd name="connsiteY36" fmla="*/ 137809 h 149935"/>
                <a:gd name="connsiteX37" fmla="*/ 139942 w 170645"/>
                <a:gd name="connsiteY37" fmla="*/ 139047 h 149935"/>
                <a:gd name="connsiteX38" fmla="*/ 141371 w 170645"/>
                <a:gd name="connsiteY38" fmla="*/ 137713 h 149935"/>
                <a:gd name="connsiteX39" fmla="*/ 141371 w 170645"/>
                <a:gd name="connsiteY39" fmla="*/ 132570 h 149935"/>
                <a:gd name="connsiteX40" fmla="*/ 137561 w 170645"/>
                <a:gd name="connsiteY40" fmla="*/ 129046 h 149935"/>
                <a:gd name="connsiteX41" fmla="*/ 136799 w 170645"/>
                <a:gd name="connsiteY41" fmla="*/ 127332 h 149935"/>
                <a:gd name="connsiteX42" fmla="*/ 138609 w 170645"/>
                <a:gd name="connsiteY42" fmla="*/ 126436 h 149935"/>
                <a:gd name="connsiteX43" fmla="*/ 138895 w 170645"/>
                <a:gd name="connsiteY43" fmla="*/ 126569 h 149935"/>
                <a:gd name="connsiteX44" fmla="*/ 140704 w 170645"/>
                <a:gd name="connsiteY44" fmla="*/ 128284 h 149935"/>
                <a:gd name="connsiteX45" fmla="*/ 142895 w 170645"/>
                <a:gd name="connsiteY45" fmla="*/ 129237 h 149935"/>
                <a:gd name="connsiteX46" fmla="*/ 144038 w 170645"/>
                <a:gd name="connsiteY46" fmla="*/ 126665 h 149935"/>
                <a:gd name="connsiteX47" fmla="*/ 142228 w 170645"/>
                <a:gd name="connsiteY47" fmla="*/ 124283 h 149935"/>
                <a:gd name="connsiteX48" fmla="*/ 140990 w 170645"/>
                <a:gd name="connsiteY48" fmla="*/ 123141 h 149935"/>
                <a:gd name="connsiteX49" fmla="*/ 146610 w 170645"/>
                <a:gd name="connsiteY49" fmla="*/ 125807 h 149935"/>
                <a:gd name="connsiteX50" fmla="*/ 147753 w 170645"/>
                <a:gd name="connsiteY50" fmla="*/ 127046 h 149935"/>
                <a:gd name="connsiteX51" fmla="*/ 149372 w 170645"/>
                <a:gd name="connsiteY51" fmla="*/ 127046 h 149935"/>
                <a:gd name="connsiteX52" fmla="*/ 149848 w 170645"/>
                <a:gd name="connsiteY52" fmla="*/ 126379 h 149935"/>
                <a:gd name="connsiteX53" fmla="*/ 148420 w 170645"/>
                <a:gd name="connsiteY53" fmla="*/ 122664 h 149935"/>
                <a:gd name="connsiteX54" fmla="*/ 144705 w 170645"/>
                <a:gd name="connsiteY54" fmla="*/ 120759 h 149935"/>
                <a:gd name="connsiteX55" fmla="*/ 144134 w 170645"/>
                <a:gd name="connsiteY55" fmla="*/ 119330 h 149935"/>
                <a:gd name="connsiteX56" fmla="*/ 144705 w 170645"/>
                <a:gd name="connsiteY56" fmla="*/ 119330 h 149935"/>
                <a:gd name="connsiteX57" fmla="*/ 150515 w 170645"/>
                <a:gd name="connsiteY57" fmla="*/ 121712 h 149935"/>
                <a:gd name="connsiteX58" fmla="*/ 154325 w 170645"/>
                <a:gd name="connsiteY58" fmla="*/ 120855 h 149935"/>
                <a:gd name="connsiteX59" fmla="*/ 155468 w 170645"/>
                <a:gd name="connsiteY59" fmla="*/ 118759 h 149935"/>
                <a:gd name="connsiteX60" fmla="*/ 154516 w 170645"/>
                <a:gd name="connsiteY60" fmla="*/ 118759 h 149935"/>
                <a:gd name="connsiteX61" fmla="*/ 149753 w 170645"/>
                <a:gd name="connsiteY61" fmla="*/ 118759 h 149935"/>
                <a:gd name="connsiteX62" fmla="*/ 145467 w 170645"/>
                <a:gd name="connsiteY62" fmla="*/ 116949 h 149935"/>
                <a:gd name="connsiteX63" fmla="*/ 147181 w 170645"/>
                <a:gd name="connsiteY63" fmla="*/ 115901 h 149935"/>
                <a:gd name="connsiteX64" fmla="*/ 149372 w 170645"/>
                <a:gd name="connsiteY64" fmla="*/ 116473 h 149935"/>
                <a:gd name="connsiteX65" fmla="*/ 149848 w 170645"/>
                <a:gd name="connsiteY65" fmla="*/ 116473 h 149935"/>
                <a:gd name="connsiteX66" fmla="*/ 149372 w 170645"/>
                <a:gd name="connsiteY66" fmla="*/ 114758 h 149935"/>
                <a:gd name="connsiteX67" fmla="*/ 148229 w 170645"/>
                <a:gd name="connsiteY67" fmla="*/ 113044 h 149935"/>
                <a:gd name="connsiteX68" fmla="*/ 153182 w 170645"/>
                <a:gd name="connsiteY68" fmla="*/ 114949 h 149935"/>
                <a:gd name="connsiteX69" fmla="*/ 160802 w 170645"/>
                <a:gd name="connsiteY69" fmla="*/ 114472 h 149935"/>
                <a:gd name="connsiteX70" fmla="*/ 161659 w 170645"/>
                <a:gd name="connsiteY70" fmla="*/ 113616 h 149935"/>
                <a:gd name="connsiteX71" fmla="*/ 160897 w 170645"/>
                <a:gd name="connsiteY71" fmla="*/ 111330 h 149935"/>
                <a:gd name="connsiteX72" fmla="*/ 158230 w 170645"/>
                <a:gd name="connsiteY72" fmla="*/ 110663 h 149935"/>
                <a:gd name="connsiteX73" fmla="*/ 154706 w 170645"/>
                <a:gd name="connsiteY73" fmla="*/ 109520 h 149935"/>
                <a:gd name="connsiteX74" fmla="*/ 152896 w 170645"/>
                <a:gd name="connsiteY74" fmla="*/ 106757 h 149935"/>
                <a:gd name="connsiteX75" fmla="*/ 155754 w 170645"/>
                <a:gd name="connsiteY75" fmla="*/ 105614 h 149935"/>
                <a:gd name="connsiteX76" fmla="*/ 158992 w 170645"/>
                <a:gd name="connsiteY76" fmla="*/ 106472 h 149935"/>
                <a:gd name="connsiteX77" fmla="*/ 160802 w 170645"/>
                <a:gd name="connsiteY77" fmla="*/ 104186 h 149935"/>
                <a:gd name="connsiteX78" fmla="*/ 159754 w 170645"/>
                <a:gd name="connsiteY78" fmla="*/ 103519 h 149935"/>
                <a:gd name="connsiteX79" fmla="*/ 156897 w 170645"/>
                <a:gd name="connsiteY79" fmla="*/ 103519 h 149935"/>
                <a:gd name="connsiteX80" fmla="*/ 154516 w 170645"/>
                <a:gd name="connsiteY80" fmla="*/ 102281 h 149935"/>
                <a:gd name="connsiteX81" fmla="*/ 154992 w 170645"/>
                <a:gd name="connsiteY81" fmla="*/ 100376 h 149935"/>
                <a:gd name="connsiteX82" fmla="*/ 157278 w 170645"/>
                <a:gd name="connsiteY82" fmla="*/ 100376 h 149935"/>
                <a:gd name="connsiteX83" fmla="*/ 162707 w 170645"/>
                <a:gd name="connsiteY83" fmla="*/ 102471 h 149935"/>
                <a:gd name="connsiteX84" fmla="*/ 165469 w 170645"/>
                <a:gd name="connsiteY84" fmla="*/ 103233 h 149935"/>
                <a:gd name="connsiteX85" fmla="*/ 168232 w 170645"/>
                <a:gd name="connsiteY85" fmla="*/ 102662 h 149935"/>
                <a:gd name="connsiteX86" fmla="*/ 169184 w 170645"/>
                <a:gd name="connsiteY86" fmla="*/ 101233 h 149935"/>
                <a:gd name="connsiteX87" fmla="*/ 168517 w 170645"/>
                <a:gd name="connsiteY87" fmla="*/ 99709 h 149935"/>
                <a:gd name="connsiteX88" fmla="*/ 166993 w 170645"/>
                <a:gd name="connsiteY88" fmla="*/ 99709 h 149935"/>
                <a:gd name="connsiteX89" fmla="*/ 162612 w 170645"/>
                <a:gd name="connsiteY89" fmla="*/ 98947 h 149935"/>
                <a:gd name="connsiteX90" fmla="*/ 161564 w 170645"/>
                <a:gd name="connsiteY90" fmla="*/ 97614 h 149935"/>
                <a:gd name="connsiteX91" fmla="*/ 162326 w 170645"/>
                <a:gd name="connsiteY91" fmla="*/ 96851 h 149935"/>
                <a:gd name="connsiteX92" fmla="*/ 164993 w 170645"/>
                <a:gd name="connsiteY92" fmla="*/ 96851 h 149935"/>
                <a:gd name="connsiteX93" fmla="*/ 167755 w 170645"/>
                <a:gd name="connsiteY93" fmla="*/ 97328 h 149935"/>
                <a:gd name="connsiteX94" fmla="*/ 169470 w 170645"/>
                <a:gd name="connsiteY94" fmla="*/ 95422 h 149935"/>
                <a:gd name="connsiteX95" fmla="*/ 168041 w 170645"/>
                <a:gd name="connsiteY95" fmla="*/ 93994 h 149935"/>
                <a:gd name="connsiteX96" fmla="*/ 165946 w 170645"/>
                <a:gd name="connsiteY96" fmla="*/ 93994 h 149935"/>
                <a:gd name="connsiteX97" fmla="*/ 159088 w 170645"/>
                <a:gd name="connsiteY97" fmla="*/ 93423 h 149935"/>
                <a:gd name="connsiteX98" fmla="*/ 157659 w 170645"/>
                <a:gd name="connsiteY98" fmla="*/ 91898 h 149935"/>
                <a:gd name="connsiteX99" fmla="*/ 158611 w 170645"/>
                <a:gd name="connsiteY99" fmla="*/ 91041 h 149935"/>
                <a:gd name="connsiteX100" fmla="*/ 160040 w 170645"/>
                <a:gd name="connsiteY100" fmla="*/ 91041 h 149935"/>
                <a:gd name="connsiteX101" fmla="*/ 162517 w 170645"/>
                <a:gd name="connsiteY101" fmla="*/ 91041 h 149935"/>
                <a:gd name="connsiteX102" fmla="*/ 165279 w 170645"/>
                <a:gd name="connsiteY102" fmla="*/ 91041 h 149935"/>
                <a:gd name="connsiteX103" fmla="*/ 166050 w 170645"/>
                <a:gd name="connsiteY103" fmla="*/ 88746 h 149935"/>
                <a:gd name="connsiteX104" fmla="*/ 165946 w 170645"/>
                <a:gd name="connsiteY104" fmla="*/ 88565 h 149935"/>
                <a:gd name="connsiteX105" fmla="*/ 163564 w 170645"/>
                <a:gd name="connsiteY105" fmla="*/ 88565 h 149935"/>
                <a:gd name="connsiteX106" fmla="*/ 161374 w 170645"/>
                <a:gd name="connsiteY106" fmla="*/ 88565 h 149935"/>
                <a:gd name="connsiteX107" fmla="*/ 160517 w 170645"/>
                <a:gd name="connsiteY107" fmla="*/ 87993 h 149935"/>
                <a:gd name="connsiteX108" fmla="*/ 160517 w 170645"/>
                <a:gd name="connsiteY108" fmla="*/ 87422 h 149935"/>
                <a:gd name="connsiteX109" fmla="*/ 162612 w 170645"/>
                <a:gd name="connsiteY109" fmla="*/ 85326 h 149935"/>
                <a:gd name="connsiteX110" fmla="*/ 165565 w 170645"/>
                <a:gd name="connsiteY110" fmla="*/ 86279 h 149935"/>
                <a:gd name="connsiteX111" fmla="*/ 168517 w 170645"/>
                <a:gd name="connsiteY111" fmla="*/ 87422 h 149935"/>
                <a:gd name="connsiteX112" fmla="*/ 169375 w 170645"/>
                <a:gd name="connsiteY112" fmla="*/ 87422 h 149935"/>
                <a:gd name="connsiteX113" fmla="*/ 170042 w 170645"/>
                <a:gd name="connsiteY113" fmla="*/ 85897 h 149935"/>
                <a:gd name="connsiteX114" fmla="*/ 170042 w 170645"/>
                <a:gd name="connsiteY114" fmla="*/ 84754 h 149935"/>
                <a:gd name="connsiteX115" fmla="*/ 166803 w 170645"/>
                <a:gd name="connsiteY115" fmla="*/ 82850 h 149935"/>
                <a:gd name="connsiteX116" fmla="*/ 162802 w 170645"/>
                <a:gd name="connsiteY116" fmla="*/ 82850 h 149935"/>
                <a:gd name="connsiteX117" fmla="*/ 161183 w 170645"/>
                <a:gd name="connsiteY117" fmla="*/ 81706 h 149935"/>
                <a:gd name="connsiteX118" fmla="*/ 162326 w 170645"/>
                <a:gd name="connsiteY118" fmla="*/ 80087 h 149935"/>
                <a:gd name="connsiteX119" fmla="*/ 164326 w 170645"/>
                <a:gd name="connsiteY119" fmla="*/ 80087 h 149935"/>
                <a:gd name="connsiteX120" fmla="*/ 165755 w 170645"/>
                <a:gd name="connsiteY120" fmla="*/ 80087 h 149935"/>
                <a:gd name="connsiteX121" fmla="*/ 166993 w 170645"/>
                <a:gd name="connsiteY121" fmla="*/ 79611 h 149935"/>
                <a:gd name="connsiteX122" fmla="*/ 166422 w 170645"/>
                <a:gd name="connsiteY122" fmla="*/ 77230 h 149935"/>
                <a:gd name="connsiteX123" fmla="*/ 163850 w 170645"/>
                <a:gd name="connsiteY123" fmla="*/ 76372 h 149935"/>
                <a:gd name="connsiteX124" fmla="*/ 163850 w 170645"/>
                <a:gd name="connsiteY124" fmla="*/ 75039 h 149935"/>
                <a:gd name="connsiteX125" fmla="*/ 165088 w 170645"/>
                <a:gd name="connsiteY125" fmla="*/ 74087 h 149935"/>
                <a:gd name="connsiteX126" fmla="*/ 166422 w 170645"/>
                <a:gd name="connsiteY126" fmla="*/ 74087 h 149935"/>
                <a:gd name="connsiteX127" fmla="*/ 169851 w 170645"/>
                <a:gd name="connsiteY127" fmla="*/ 74658 h 149935"/>
                <a:gd name="connsiteX128" fmla="*/ 170613 w 170645"/>
                <a:gd name="connsiteY128" fmla="*/ 74658 h 149935"/>
                <a:gd name="connsiteX129" fmla="*/ 38596 w 170645"/>
                <a:gd name="connsiteY129" fmla="*/ 4840 h 149935"/>
                <a:gd name="connsiteX130" fmla="*/ 40216 w 170645"/>
                <a:gd name="connsiteY130" fmla="*/ 7316 h 149935"/>
                <a:gd name="connsiteX131" fmla="*/ 35453 w 170645"/>
                <a:gd name="connsiteY131" fmla="*/ 2459 h 149935"/>
                <a:gd name="connsiteX132" fmla="*/ 32596 w 170645"/>
                <a:gd name="connsiteY132" fmla="*/ 268 h 149935"/>
                <a:gd name="connsiteX133" fmla="*/ 31738 w 170645"/>
                <a:gd name="connsiteY133" fmla="*/ -399 h 149935"/>
                <a:gd name="connsiteX134" fmla="*/ 31738 w 170645"/>
                <a:gd name="connsiteY134" fmla="*/ -399 h 149935"/>
                <a:gd name="connsiteX135" fmla="*/ 31738 w 170645"/>
                <a:gd name="connsiteY135" fmla="*/ 4745 h 149935"/>
                <a:gd name="connsiteX136" fmla="*/ 35548 w 170645"/>
                <a:gd name="connsiteY136" fmla="*/ 8364 h 149935"/>
                <a:gd name="connsiteX137" fmla="*/ 36310 w 170645"/>
                <a:gd name="connsiteY137" fmla="*/ 9983 h 149935"/>
                <a:gd name="connsiteX138" fmla="*/ 34501 w 170645"/>
                <a:gd name="connsiteY138" fmla="*/ 10879 h 149935"/>
                <a:gd name="connsiteX139" fmla="*/ 34215 w 170645"/>
                <a:gd name="connsiteY139" fmla="*/ 10746 h 149935"/>
                <a:gd name="connsiteX140" fmla="*/ 32405 w 170645"/>
                <a:gd name="connsiteY140" fmla="*/ 9031 h 149935"/>
                <a:gd name="connsiteX141" fmla="*/ 30214 w 170645"/>
                <a:gd name="connsiteY141" fmla="*/ 8078 h 149935"/>
                <a:gd name="connsiteX142" fmla="*/ 28976 w 170645"/>
                <a:gd name="connsiteY142" fmla="*/ 10650 h 149935"/>
                <a:gd name="connsiteX143" fmla="*/ 30786 w 170645"/>
                <a:gd name="connsiteY143" fmla="*/ 13032 h 149935"/>
                <a:gd name="connsiteX144" fmla="*/ 32024 w 170645"/>
                <a:gd name="connsiteY144" fmla="*/ 14174 h 149935"/>
                <a:gd name="connsiteX145" fmla="*/ 26500 w 170645"/>
                <a:gd name="connsiteY145" fmla="*/ 11507 h 149935"/>
                <a:gd name="connsiteX146" fmla="*/ 25261 w 170645"/>
                <a:gd name="connsiteY146" fmla="*/ 10269 h 149935"/>
                <a:gd name="connsiteX147" fmla="*/ 23737 w 170645"/>
                <a:gd name="connsiteY147" fmla="*/ 10269 h 149935"/>
                <a:gd name="connsiteX148" fmla="*/ 23261 w 170645"/>
                <a:gd name="connsiteY148" fmla="*/ 11031 h 149935"/>
                <a:gd name="connsiteX149" fmla="*/ 24595 w 170645"/>
                <a:gd name="connsiteY149" fmla="*/ 14746 h 149935"/>
                <a:gd name="connsiteX150" fmla="*/ 28309 w 170645"/>
                <a:gd name="connsiteY150" fmla="*/ 16651 h 149935"/>
                <a:gd name="connsiteX151" fmla="*/ 28976 w 170645"/>
                <a:gd name="connsiteY151" fmla="*/ 17984 h 149935"/>
                <a:gd name="connsiteX152" fmla="*/ 28309 w 170645"/>
                <a:gd name="connsiteY152" fmla="*/ 17984 h 149935"/>
                <a:gd name="connsiteX153" fmla="*/ 22499 w 170645"/>
                <a:gd name="connsiteY153" fmla="*/ 15698 h 149935"/>
                <a:gd name="connsiteX154" fmla="*/ 18784 w 170645"/>
                <a:gd name="connsiteY154" fmla="*/ 16556 h 149935"/>
                <a:gd name="connsiteX155" fmla="*/ 17546 w 170645"/>
                <a:gd name="connsiteY155" fmla="*/ 18556 h 149935"/>
                <a:gd name="connsiteX156" fmla="*/ 18499 w 170645"/>
                <a:gd name="connsiteY156" fmla="*/ 18556 h 149935"/>
                <a:gd name="connsiteX157" fmla="*/ 23356 w 170645"/>
                <a:gd name="connsiteY157" fmla="*/ 18556 h 149935"/>
                <a:gd name="connsiteX158" fmla="*/ 27643 w 170645"/>
                <a:gd name="connsiteY158" fmla="*/ 20461 h 149935"/>
                <a:gd name="connsiteX159" fmla="*/ 25833 w 170645"/>
                <a:gd name="connsiteY159" fmla="*/ 21414 h 149935"/>
                <a:gd name="connsiteX160" fmla="*/ 23642 w 170645"/>
                <a:gd name="connsiteY160" fmla="*/ 20842 h 149935"/>
                <a:gd name="connsiteX161" fmla="*/ 23166 w 170645"/>
                <a:gd name="connsiteY161" fmla="*/ 20842 h 149935"/>
                <a:gd name="connsiteX162" fmla="*/ 23737 w 170645"/>
                <a:gd name="connsiteY162" fmla="*/ 22652 h 149935"/>
                <a:gd name="connsiteX163" fmla="*/ 24785 w 170645"/>
                <a:gd name="connsiteY163" fmla="*/ 24271 h 149935"/>
                <a:gd name="connsiteX164" fmla="*/ 19832 w 170645"/>
                <a:gd name="connsiteY164" fmla="*/ 22461 h 149935"/>
                <a:gd name="connsiteX165" fmla="*/ 12212 w 170645"/>
                <a:gd name="connsiteY165" fmla="*/ 22461 h 149935"/>
                <a:gd name="connsiteX166" fmla="*/ 11355 w 170645"/>
                <a:gd name="connsiteY166" fmla="*/ 23223 h 149935"/>
                <a:gd name="connsiteX167" fmla="*/ 12117 w 170645"/>
                <a:gd name="connsiteY167" fmla="*/ 25605 h 149935"/>
                <a:gd name="connsiteX168" fmla="*/ 14784 w 170645"/>
                <a:gd name="connsiteY168" fmla="*/ 26271 h 149935"/>
                <a:gd name="connsiteX169" fmla="*/ 18308 w 170645"/>
                <a:gd name="connsiteY169" fmla="*/ 27414 h 149935"/>
                <a:gd name="connsiteX170" fmla="*/ 20118 w 170645"/>
                <a:gd name="connsiteY170" fmla="*/ 30176 h 149935"/>
                <a:gd name="connsiteX171" fmla="*/ 17260 w 170645"/>
                <a:gd name="connsiteY171" fmla="*/ 31224 h 149935"/>
                <a:gd name="connsiteX172" fmla="*/ 14022 w 170645"/>
                <a:gd name="connsiteY172" fmla="*/ 30462 h 149935"/>
                <a:gd name="connsiteX173" fmla="*/ 12212 w 170645"/>
                <a:gd name="connsiteY173" fmla="*/ 32653 h 149935"/>
                <a:gd name="connsiteX174" fmla="*/ 13260 w 170645"/>
                <a:gd name="connsiteY174" fmla="*/ 33415 h 149935"/>
                <a:gd name="connsiteX175" fmla="*/ 16117 w 170645"/>
                <a:gd name="connsiteY175" fmla="*/ 33415 h 149935"/>
                <a:gd name="connsiteX176" fmla="*/ 18499 w 170645"/>
                <a:gd name="connsiteY176" fmla="*/ 34748 h 149935"/>
                <a:gd name="connsiteX177" fmla="*/ 18022 w 170645"/>
                <a:gd name="connsiteY177" fmla="*/ 36653 h 149935"/>
                <a:gd name="connsiteX178" fmla="*/ 15736 w 170645"/>
                <a:gd name="connsiteY178" fmla="*/ 36653 h 149935"/>
                <a:gd name="connsiteX179" fmla="*/ 10212 w 170645"/>
                <a:gd name="connsiteY179" fmla="*/ 34558 h 149935"/>
                <a:gd name="connsiteX180" fmla="*/ 7545 w 170645"/>
                <a:gd name="connsiteY180" fmla="*/ 33796 h 149935"/>
                <a:gd name="connsiteX181" fmla="*/ 4783 w 170645"/>
                <a:gd name="connsiteY181" fmla="*/ 34367 h 149935"/>
                <a:gd name="connsiteX182" fmla="*/ 3830 w 170645"/>
                <a:gd name="connsiteY182" fmla="*/ 35796 h 149935"/>
                <a:gd name="connsiteX183" fmla="*/ 4497 w 170645"/>
                <a:gd name="connsiteY183" fmla="*/ 37320 h 149935"/>
                <a:gd name="connsiteX184" fmla="*/ 6021 w 170645"/>
                <a:gd name="connsiteY184" fmla="*/ 37320 h 149935"/>
                <a:gd name="connsiteX185" fmla="*/ 10402 w 170645"/>
                <a:gd name="connsiteY185" fmla="*/ 38082 h 149935"/>
                <a:gd name="connsiteX186" fmla="*/ 11450 w 170645"/>
                <a:gd name="connsiteY186" fmla="*/ 39415 h 149935"/>
                <a:gd name="connsiteX187" fmla="*/ 10688 w 170645"/>
                <a:gd name="connsiteY187" fmla="*/ 40178 h 149935"/>
                <a:gd name="connsiteX188" fmla="*/ 7926 w 170645"/>
                <a:gd name="connsiteY188" fmla="*/ 40178 h 149935"/>
                <a:gd name="connsiteX189" fmla="*/ 5259 w 170645"/>
                <a:gd name="connsiteY189" fmla="*/ 40178 h 149935"/>
                <a:gd name="connsiteX190" fmla="*/ 3544 w 170645"/>
                <a:gd name="connsiteY190" fmla="*/ 42083 h 149935"/>
                <a:gd name="connsiteX191" fmla="*/ 4973 w 170645"/>
                <a:gd name="connsiteY191" fmla="*/ 43512 h 149935"/>
                <a:gd name="connsiteX192" fmla="*/ 7069 w 170645"/>
                <a:gd name="connsiteY192" fmla="*/ 43512 h 149935"/>
                <a:gd name="connsiteX193" fmla="*/ 13927 w 170645"/>
                <a:gd name="connsiteY193" fmla="*/ 44083 h 149935"/>
                <a:gd name="connsiteX194" fmla="*/ 15355 w 170645"/>
                <a:gd name="connsiteY194" fmla="*/ 45607 h 149935"/>
                <a:gd name="connsiteX195" fmla="*/ 14403 w 170645"/>
                <a:gd name="connsiteY195" fmla="*/ 46559 h 149935"/>
                <a:gd name="connsiteX196" fmla="*/ 12879 w 170645"/>
                <a:gd name="connsiteY196" fmla="*/ 46559 h 149935"/>
                <a:gd name="connsiteX197" fmla="*/ 10498 w 170645"/>
                <a:gd name="connsiteY197" fmla="*/ 46559 h 149935"/>
                <a:gd name="connsiteX198" fmla="*/ 7735 w 170645"/>
                <a:gd name="connsiteY198" fmla="*/ 46559 h 149935"/>
                <a:gd name="connsiteX199" fmla="*/ 6964 w 170645"/>
                <a:gd name="connsiteY199" fmla="*/ 48855 h 149935"/>
                <a:gd name="connsiteX200" fmla="*/ 7069 w 170645"/>
                <a:gd name="connsiteY200" fmla="*/ 49036 h 149935"/>
                <a:gd name="connsiteX201" fmla="*/ 9450 w 170645"/>
                <a:gd name="connsiteY201" fmla="*/ 49036 h 149935"/>
                <a:gd name="connsiteX202" fmla="*/ 11545 w 170645"/>
                <a:gd name="connsiteY202" fmla="*/ 49036 h 149935"/>
                <a:gd name="connsiteX203" fmla="*/ 12498 w 170645"/>
                <a:gd name="connsiteY203" fmla="*/ 49607 h 149935"/>
                <a:gd name="connsiteX204" fmla="*/ 12498 w 170645"/>
                <a:gd name="connsiteY204" fmla="*/ 50179 h 149935"/>
                <a:gd name="connsiteX205" fmla="*/ 10402 w 170645"/>
                <a:gd name="connsiteY205" fmla="*/ 52179 h 149935"/>
                <a:gd name="connsiteX206" fmla="*/ 7450 w 170645"/>
                <a:gd name="connsiteY206" fmla="*/ 51227 h 149935"/>
                <a:gd name="connsiteX207" fmla="*/ 4497 w 170645"/>
                <a:gd name="connsiteY207" fmla="*/ 50084 h 149935"/>
                <a:gd name="connsiteX208" fmla="*/ 3640 w 170645"/>
                <a:gd name="connsiteY208" fmla="*/ 50084 h 149935"/>
                <a:gd name="connsiteX209" fmla="*/ 2973 w 170645"/>
                <a:gd name="connsiteY209" fmla="*/ 51512 h 149935"/>
                <a:gd name="connsiteX210" fmla="*/ 2973 w 170645"/>
                <a:gd name="connsiteY210" fmla="*/ 52751 h 149935"/>
                <a:gd name="connsiteX211" fmla="*/ 6211 w 170645"/>
                <a:gd name="connsiteY211" fmla="*/ 54656 h 149935"/>
                <a:gd name="connsiteX212" fmla="*/ 10212 w 170645"/>
                <a:gd name="connsiteY212" fmla="*/ 54656 h 149935"/>
                <a:gd name="connsiteX213" fmla="*/ 11831 w 170645"/>
                <a:gd name="connsiteY213" fmla="*/ 55894 h 149935"/>
                <a:gd name="connsiteX214" fmla="*/ 10688 w 170645"/>
                <a:gd name="connsiteY214" fmla="*/ 57513 h 149935"/>
                <a:gd name="connsiteX215" fmla="*/ 8688 w 170645"/>
                <a:gd name="connsiteY215" fmla="*/ 57513 h 149935"/>
                <a:gd name="connsiteX216" fmla="*/ 7259 w 170645"/>
                <a:gd name="connsiteY216" fmla="*/ 57513 h 149935"/>
                <a:gd name="connsiteX217" fmla="*/ 6021 w 170645"/>
                <a:gd name="connsiteY217" fmla="*/ 57513 h 149935"/>
                <a:gd name="connsiteX218" fmla="*/ 6592 w 170645"/>
                <a:gd name="connsiteY218" fmla="*/ 59799 h 149935"/>
                <a:gd name="connsiteX219" fmla="*/ 9164 w 170645"/>
                <a:gd name="connsiteY219" fmla="*/ 60752 h 149935"/>
                <a:gd name="connsiteX220" fmla="*/ 9164 w 170645"/>
                <a:gd name="connsiteY220" fmla="*/ 62085 h 149935"/>
                <a:gd name="connsiteX221" fmla="*/ 8021 w 170645"/>
                <a:gd name="connsiteY221" fmla="*/ 63038 h 149935"/>
                <a:gd name="connsiteX222" fmla="*/ 6688 w 170645"/>
                <a:gd name="connsiteY222" fmla="*/ 63038 h 149935"/>
                <a:gd name="connsiteX223" fmla="*/ 3259 w 170645"/>
                <a:gd name="connsiteY223" fmla="*/ 63038 h 149935"/>
                <a:gd name="connsiteX224" fmla="*/ 211 w 170645"/>
                <a:gd name="connsiteY224" fmla="*/ 64657 h 149935"/>
                <a:gd name="connsiteX225" fmla="*/ 211 w 170645"/>
                <a:gd name="connsiteY225" fmla="*/ 66467 h 149935"/>
                <a:gd name="connsiteX226" fmla="*/ 877 w 170645"/>
                <a:gd name="connsiteY226" fmla="*/ 67038 h 149935"/>
                <a:gd name="connsiteX227" fmla="*/ 5354 w 170645"/>
                <a:gd name="connsiteY227" fmla="*/ 67610 h 149935"/>
                <a:gd name="connsiteX228" fmla="*/ 7640 w 170645"/>
                <a:gd name="connsiteY228" fmla="*/ 67610 h 149935"/>
                <a:gd name="connsiteX229" fmla="*/ 8497 w 170645"/>
                <a:gd name="connsiteY229" fmla="*/ 68657 h 149935"/>
                <a:gd name="connsiteX230" fmla="*/ 7545 w 170645"/>
                <a:gd name="connsiteY230" fmla="*/ 69610 h 149935"/>
                <a:gd name="connsiteX231" fmla="*/ 6402 w 170645"/>
                <a:gd name="connsiteY231" fmla="*/ 70467 h 149935"/>
                <a:gd name="connsiteX232" fmla="*/ 6402 w 170645"/>
                <a:gd name="connsiteY232" fmla="*/ 71896 h 149935"/>
                <a:gd name="connsiteX233" fmla="*/ 7545 w 170645"/>
                <a:gd name="connsiteY233" fmla="*/ 72944 h 149935"/>
                <a:gd name="connsiteX234" fmla="*/ 8307 w 170645"/>
                <a:gd name="connsiteY234" fmla="*/ 73706 h 149935"/>
                <a:gd name="connsiteX235" fmla="*/ 8783 w 170645"/>
                <a:gd name="connsiteY235" fmla="*/ 75611 h 149935"/>
                <a:gd name="connsiteX236" fmla="*/ 7354 w 170645"/>
                <a:gd name="connsiteY236" fmla="*/ 75611 h 149935"/>
                <a:gd name="connsiteX237" fmla="*/ 6116 w 170645"/>
                <a:gd name="connsiteY237" fmla="*/ 74753 h 149935"/>
                <a:gd name="connsiteX238" fmla="*/ 4973 w 170645"/>
                <a:gd name="connsiteY238" fmla="*/ 73610 h 149935"/>
                <a:gd name="connsiteX239" fmla="*/ 4497 w 170645"/>
                <a:gd name="connsiteY239" fmla="*/ 73610 h 149935"/>
                <a:gd name="connsiteX240" fmla="*/ 3163 w 170645"/>
                <a:gd name="connsiteY240" fmla="*/ 73610 h 149935"/>
                <a:gd name="connsiteX241" fmla="*/ 3163 w 170645"/>
                <a:gd name="connsiteY241" fmla="*/ 76563 h 149935"/>
                <a:gd name="connsiteX242" fmla="*/ 5830 w 170645"/>
                <a:gd name="connsiteY242" fmla="*/ 78754 h 149935"/>
                <a:gd name="connsiteX243" fmla="*/ 7354 w 170645"/>
                <a:gd name="connsiteY243" fmla="*/ 79516 h 149935"/>
                <a:gd name="connsiteX244" fmla="*/ 8497 w 170645"/>
                <a:gd name="connsiteY244" fmla="*/ 81612 h 149935"/>
                <a:gd name="connsiteX245" fmla="*/ 8497 w 170645"/>
                <a:gd name="connsiteY245" fmla="*/ 81612 h 149935"/>
                <a:gd name="connsiteX246" fmla="*/ 5735 w 170645"/>
                <a:gd name="connsiteY246" fmla="*/ 81612 h 149935"/>
                <a:gd name="connsiteX247" fmla="*/ 3640 w 170645"/>
                <a:gd name="connsiteY247" fmla="*/ 79707 h 149935"/>
                <a:gd name="connsiteX248" fmla="*/ 1163 w 170645"/>
                <a:gd name="connsiteY248" fmla="*/ 79040 h 149935"/>
                <a:gd name="connsiteX249" fmla="*/ 1163 w 170645"/>
                <a:gd name="connsiteY249" fmla="*/ 81135 h 149935"/>
                <a:gd name="connsiteX250" fmla="*/ 2306 w 170645"/>
                <a:gd name="connsiteY250" fmla="*/ 82183 h 149935"/>
                <a:gd name="connsiteX251" fmla="*/ 14117 w 170645"/>
                <a:gd name="connsiteY251" fmla="*/ 85041 h 149935"/>
                <a:gd name="connsiteX252" fmla="*/ 116606 w 170645"/>
                <a:gd name="connsiteY252" fmla="*/ 147429 h 14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170645" h="149935">
                  <a:moveTo>
                    <a:pt x="116606" y="147429"/>
                  </a:moveTo>
                  <a:lnTo>
                    <a:pt x="117368" y="148001"/>
                  </a:lnTo>
                  <a:lnTo>
                    <a:pt x="119083" y="149430"/>
                  </a:lnTo>
                  <a:cubicBezTo>
                    <a:pt x="119483" y="149572"/>
                    <a:pt x="119921" y="149572"/>
                    <a:pt x="120321" y="149430"/>
                  </a:cubicBezTo>
                  <a:cubicBezTo>
                    <a:pt x="121273" y="148667"/>
                    <a:pt x="120321" y="147620"/>
                    <a:pt x="120321" y="146477"/>
                  </a:cubicBezTo>
                  <a:cubicBezTo>
                    <a:pt x="119759" y="145439"/>
                    <a:pt x="118797" y="144686"/>
                    <a:pt x="117654" y="144381"/>
                  </a:cubicBezTo>
                  <a:cubicBezTo>
                    <a:pt x="116987" y="144381"/>
                    <a:pt x="116511" y="144381"/>
                    <a:pt x="116130" y="143619"/>
                  </a:cubicBezTo>
                  <a:cubicBezTo>
                    <a:pt x="115749" y="142857"/>
                    <a:pt x="116130" y="141905"/>
                    <a:pt x="114987" y="141524"/>
                  </a:cubicBezTo>
                  <a:lnTo>
                    <a:pt x="114987" y="141524"/>
                  </a:lnTo>
                  <a:cubicBezTo>
                    <a:pt x="116892" y="142571"/>
                    <a:pt x="116797" y="141524"/>
                    <a:pt x="117749" y="141524"/>
                  </a:cubicBezTo>
                  <a:cubicBezTo>
                    <a:pt x="118702" y="141524"/>
                    <a:pt x="119273" y="142571"/>
                    <a:pt x="119845" y="143333"/>
                  </a:cubicBezTo>
                  <a:cubicBezTo>
                    <a:pt x="120416" y="144096"/>
                    <a:pt x="121559" y="144762"/>
                    <a:pt x="122321" y="144096"/>
                  </a:cubicBezTo>
                  <a:cubicBezTo>
                    <a:pt x="122845" y="143457"/>
                    <a:pt x="122845" y="142543"/>
                    <a:pt x="122321" y="141905"/>
                  </a:cubicBezTo>
                  <a:lnTo>
                    <a:pt x="120511" y="140381"/>
                  </a:lnTo>
                  <a:cubicBezTo>
                    <a:pt x="119940" y="139762"/>
                    <a:pt x="119940" y="138809"/>
                    <a:pt x="120511" y="138190"/>
                  </a:cubicBezTo>
                  <a:cubicBezTo>
                    <a:pt x="121369" y="137619"/>
                    <a:pt x="122321" y="138190"/>
                    <a:pt x="122893" y="139428"/>
                  </a:cubicBezTo>
                  <a:lnTo>
                    <a:pt x="124798" y="142286"/>
                  </a:lnTo>
                  <a:cubicBezTo>
                    <a:pt x="125112" y="142819"/>
                    <a:pt x="125531" y="143267"/>
                    <a:pt x="126036" y="143619"/>
                  </a:cubicBezTo>
                  <a:cubicBezTo>
                    <a:pt x="126531" y="144038"/>
                    <a:pt x="127255" y="144038"/>
                    <a:pt x="127750" y="143619"/>
                  </a:cubicBezTo>
                  <a:cubicBezTo>
                    <a:pt x="128122" y="142971"/>
                    <a:pt x="128122" y="142171"/>
                    <a:pt x="127750" y="141524"/>
                  </a:cubicBezTo>
                  <a:cubicBezTo>
                    <a:pt x="127284" y="140609"/>
                    <a:pt x="126674" y="139771"/>
                    <a:pt x="125941" y="139047"/>
                  </a:cubicBezTo>
                  <a:cubicBezTo>
                    <a:pt x="125084" y="138285"/>
                    <a:pt x="123940" y="137142"/>
                    <a:pt x="124512" y="135999"/>
                  </a:cubicBezTo>
                  <a:cubicBezTo>
                    <a:pt x="124998" y="135275"/>
                    <a:pt x="125960" y="135066"/>
                    <a:pt x="126703" y="135523"/>
                  </a:cubicBezTo>
                  <a:cubicBezTo>
                    <a:pt x="127388" y="136037"/>
                    <a:pt x="127865" y="136780"/>
                    <a:pt x="128036" y="137619"/>
                  </a:cubicBezTo>
                  <a:cubicBezTo>
                    <a:pt x="128036" y="138762"/>
                    <a:pt x="128798" y="140190"/>
                    <a:pt x="130036" y="140381"/>
                  </a:cubicBezTo>
                  <a:cubicBezTo>
                    <a:pt x="131017" y="140438"/>
                    <a:pt x="131894" y="139742"/>
                    <a:pt x="132037" y="138762"/>
                  </a:cubicBezTo>
                  <a:cubicBezTo>
                    <a:pt x="132151" y="137790"/>
                    <a:pt x="131913" y="136809"/>
                    <a:pt x="131370" y="135999"/>
                  </a:cubicBezTo>
                  <a:cubicBezTo>
                    <a:pt x="130798" y="135237"/>
                    <a:pt x="130132" y="134475"/>
                    <a:pt x="129655" y="133713"/>
                  </a:cubicBezTo>
                  <a:cubicBezTo>
                    <a:pt x="129179" y="132951"/>
                    <a:pt x="129655" y="132666"/>
                    <a:pt x="129655" y="132284"/>
                  </a:cubicBezTo>
                  <a:cubicBezTo>
                    <a:pt x="131332" y="132694"/>
                    <a:pt x="132684" y="133904"/>
                    <a:pt x="133275" y="135523"/>
                  </a:cubicBezTo>
                  <a:cubicBezTo>
                    <a:pt x="133399" y="136133"/>
                    <a:pt x="133618" y="136714"/>
                    <a:pt x="133942" y="137237"/>
                  </a:cubicBezTo>
                  <a:cubicBezTo>
                    <a:pt x="133942" y="137237"/>
                    <a:pt x="135180" y="137904"/>
                    <a:pt x="135561" y="137237"/>
                  </a:cubicBezTo>
                  <a:lnTo>
                    <a:pt x="135561" y="136666"/>
                  </a:lnTo>
                  <a:cubicBezTo>
                    <a:pt x="135770" y="135304"/>
                    <a:pt x="135390" y="133923"/>
                    <a:pt x="134513" y="132856"/>
                  </a:cubicBezTo>
                  <a:cubicBezTo>
                    <a:pt x="133751" y="131999"/>
                    <a:pt x="132608" y="131332"/>
                    <a:pt x="132608" y="130189"/>
                  </a:cubicBezTo>
                  <a:cubicBezTo>
                    <a:pt x="135189" y="130817"/>
                    <a:pt x="137171" y="132903"/>
                    <a:pt x="137656" y="135523"/>
                  </a:cubicBezTo>
                  <a:cubicBezTo>
                    <a:pt x="137714" y="136304"/>
                    <a:pt x="137875" y="137076"/>
                    <a:pt x="138133" y="137809"/>
                  </a:cubicBezTo>
                  <a:cubicBezTo>
                    <a:pt x="138418" y="138562"/>
                    <a:pt x="139142" y="139057"/>
                    <a:pt x="139942" y="139047"/>
                  </a:cubicBezTo>
                  <a:cubicBezTo>
                    <a:pt x="140581" y="138819"/>
                    <a:pt x="141095" y="138333"/>
                    <a:pt x="141371" y="137713"/>
                  </a:cubicBezTo>
                  <a:cubicBezTo>
                    <a:pt x="142238" y="136104"/>
                    <a:pt x="142238" y="134180"/>
                    <a:pt x="141371" y="132570"/>
                  </a:cubicBezTo>
                  <a:cubicBezTo>
                    <a:pt x="140266" y="131227"/>
                    <a:pt x="138990" y="130037"/>
                    <a:pt x="137561" y="129046"/>
                  </a:cubicBezTo>
                  <a:cubicBezTo>
                    <a:pt x="137085" y="129046"/>
                    <a:pt x="136609" y="127903"/>
                    <a:pt x="136799" y="127332"/>
                  </a:cubicBezTo>
                  <a:cubicBezTo>
                    <a:pt x="137056" y="126589"/>
                    <a:pt x="137866" y="126189"/>
                    <a:pt x="138609" y="126436"/>
                  </a:cubicBezTo>
                  <a:cubicBezTo>
                    <a:pt x="138714" y="126474"/>
                    <a:pt x="138809" y="126512"/>
                    <a:pt x="138895" y="126569"/>
                  </a:cubicBezTo>
                  <a:cubicBezTo>
                    <a:pt x="139590" y="127036"/>
                    <a:pt x="140199" y="127617"/>
                    <a:pt x="140704" y="128284"/>
                  </a:cubicBezTo>
                  <a:cubicBezTo>
                    <a:pt x="141200" y="128989"/>
                    <a:pt x="142047" y="129360"/>
                    <a:pt x="142895" y="129237"/>
                  </a:cubicBezTo>
                  <a:cubicBezTo>
                    <a:pt x="143914" y="128836"/>
                    <a:pt x="144429" y="127693"/>
                    <a:pt x="144038" y="126665"/>
                  </a:cubicBezTo>
                  <a:cubicBezTo>
                    <a:pt x="143667" y="125722"/>
                    <a:pt x="143038" y="124893"/>
                    <a:pt x="142228" y="124283"/>
                  </a:cubicBezTo>
                  <a:lnTo>
                    <a:pt x="140990" y="123141"/>
                  </a:lnTo>
                  <a:cubicBezTo>
                    <a:pt x="143143" y="123245"/>
                    <a:pt x="145162" y="124207"/>
                    <a:pt x="146610" y="125807"/>
                  </a:cubicBezTo>
                  <a:cubicBezTo>
                    <a:pt x="146915" y="126284"/>
                    <a:pt x="147305" y="126703"/>
                    <a:pt x="147753" y="127046"/>
                  </a:cubicBezTo>
                  <a:cubicBezTo>
                    <a:pt x="148258" y="127332"/>
                    <a:pt x="148867" y="127332"/>
                    <a:pt x="149372" y="127046"/>
                  </a:cubicBezTo>
                  <a:lnTo>
                    <a:pt x="149848" y="126379"/>
                  </a:lnTo>
                  <a:cubicBezTo>
                    <a:pt x="150210" y="124960"/>
                    <a:pt x="149639" y="123474"/>
                    <a:pt x="148420" y="122664"/>
                  </a:cubicBezTo>
                  <a:cubicBezTo>
                    <a:pt x="147229" y="121931"/>
                    <a:pt x="145991" y="121302"/>
                    <a:pt x="144705" y="120759"/>
                  </a:cubicBezTo>
                  <a:cubicBezTo>
                    <a:pt x="144229" y="120759"/>
                    <a:pt x="143657" y="119806"/>
                    <a:pt x="144134" y="119330"/>
                  </a:cubicBezTo>
                  <a:lnTo>
                    <a:pt x="144705" y="119330"/>
                  </a:lnTo>
                  <a:cubicBezTo>
                    <a:pt x="146801" y="119330"/>
                    <a:pt x="148420" y="121331"/>
                    <a:pt x="150515" y="121712"/>
                  </a:cubicBezTo>
                  <a:cubicBezTo>
                    <a:pt x="151839" y="121798"/>
                    <a:pt x="153163" y="121502"/>
                    <a:pt x="154325" y="120855"/>
                  </a:cubicBezTo>
                  <a:cubicBezTo>
                    <a:pt x="155087" y="120855"/>
                    <a:pt x="156040" y="119521"/>
                    <a:pt x="155468" y="118759"/>
                  </a:cubicBezTo>
                  <a:cubicBezTo>
                    <a:pt x="155154" y="118693"/>
                    <a:pt x="154830" y="118693"/>
                    <a:pt x="154516" y="118759"/>
                  </a:cubicBezTo>
                  <a:lnTo>
                    <a:pt x="149753" y="118759"/>
                  </a:lnTo>
                  <a:cubicBezTo>
                    <a:pt x="148134" y="118787"/>
                    <a:pt x="146572" y="118130"/>
                    <a:pt x="145467" y="116949"/>
                  </a:cubicBezTo>
                  <a:cubicBezTo>
                    <a:pt x="145467" y="116187"/>
                    <a:pt x="146419" y="115806"/>
                    <a:pt x="147181" y="115901"/>
                  </a:cubicBezTo>
                  <a:cubicBezTo>
                    <a:pt x="147943" y="115997"/>
                    <a:pt x="148610" y="116568"/>
                    <a:pt x="149372" y="116473"/>
                  </a:cubicBezTo>
                  <a:lnTo>
                    <a:pt x="149848" y="116473"/>
                  </a:lnTo>
                  <a:cubicBezTo>
                    <a:pt x="150515" y="116473"/>
                    <a:pt x="149848" y="115139"/>
                    <a:pt x="149372" y="114758"/>
                  </a:cubicBezTo>
                  <a:cubicBezTo>
                    <a:pt x="148896" y="114378"/>
                    <a:pt x="147943" y="113806"/>
                    <a:pt x="148229" y="113044"/>
                  </a:cubicBezTo>
                  <a:cubicBezTo>
                    <a:pt x="150039" y="113044"/>
                    <a:pt x="151563" y="114187"/>
                    <a:pt x="153182" y="114949"/>
                  </a:cubicBezTo>
                  <a:cubicBezTo>
                    <a:pt x="155659" y="115997"/>
                    <a:pt x="158478" y="115816"/>
                    <a:pt x="160802" y="114472"/>
                  </a:cubicBezTo>
                  <a:cubicBezTo>
                    <a:pt x="161155" y="114263"/>
                    <a:pt x="161450" y="113968"/>
                    <a:pt x="161659" y="113616"/>
                  </a:cubicBezTo>
                  <a:cubicBezTo>
                    <a:pt x="162021" y="112768"/>
                    <a:pt x="161698" y="111787"/>
                    <a:pt x="160897" y="111330"/>
                  </a:cubicBezTo>
                  <a:cubicBezTo>
                    <a:pt x="160050" y="110967"/>
                    <a:pt x="159154" y="110739"/>
                    <a:pt x="158230" y="110663"/>
                  </a:cubicBezTo>
                  <a:cubicBezTo>
                    <a:pt x="157002" y="110482"/>
                    <a:pt x="155811" y="110101"/>
                    <a:pt x="154706" y="109520"/>
                  </a:cubicBezTo>
                  <a:cubicBezTo>
                    <a:pt x="153563" y="108948"/>
                    <a:pt x="152515" y="107900"/>
                    <a:pt x="152896" y="106757"/>
                  </a:cubicBezTo>
                  <a:cubicBezTo>
                    <a:pt x="153411" y="105700"/>
                    <a:pt x="154649" y="105205"/>
                    <a:pt x="155754" y="105614"/>
                  </a:cubicBezTo>
                  <a:cubicBezTo>
                    <a:pt x="156783" y="106081"/>
                    <a:pt x="157868" y="106367"/>
                    <a:pt x="158992" y="106472"/>
                  </a:cubicBezTo>
                  <a:cubicBezTo>
                    <a:pt x="160135" y="106472"/>
                    <a:pt x="161278" y="105233"/>
                    <a:pt x="160802" y="104186"/>
                  </a:cubicBezTo>
                  <a:cubicBezTo>
                    <a:pt x="160545" y="103843"/>
                    <a:pt x="160174" y="103614"/>
                    <a:pt x="159754" y="103519"/>
                  </a:cubicBezTo>
                  <a:cubicBezTo>
                    <a:pt x="158802" y="103424"/>
                    <a:pt x="157850" y="103424"/>
                    <a:pt x="156897" y="103519"/>
                  </a:cubicBezTo>
                  <a:cubicBezTo>
                    <a:pt x="155944" y="103548"/>
                    <a:pt x="155040" y="103081"/>
                    <a:pt x="154516" y="102281"/>
                  </a:cubicBezTo>
                  <a:cubicBezTo>
                    <a:pt x="154192" y="101614"/>
                    <a:pt x="154392" y="100814"/>
                    <a:pt x="154992" y="100376"/>
                  </a:cubicBezTo>
                  <a:cubicBezTo>
                    <a:pt x="155563" y="99804"/>
                    <a:pt x="156516" y="100376"/>
                    <a:pt x="157278" y="100376"/>
                  </a:cubicBezTo>
                  <a:lnTo>
                    <a:pt x="162707" y="102471"/>
                  </a:lnTo>
                  <a:cubicBezTo>
                    <a:pt x="163583" y="102862"/>
                    <a:pt x="164517" y="103119"/>
                    <a:pt x="165469" y="103233"/>
                  </a:cubicBezTo>
                  <a:cubicBezTo>
                    <a:pt x="166431" y="103433"/>
                    <a:pt x="167432" y="103233"/>
                    <a:pt x="168232" y="102662"/>
                  </a:cubicBezTo>
                  <a:cubicBezTo>
                    <a:pt x="168717" y="102319"/>
                    <a:pt x="169051" y="101814"/>
                    <a:pt x="169184" y="101233"/>
                  </a:cubicBezTo>
                  <a:cubicBezTo>
                    <a:pt x="169279" y="100642"/>
                    <a:pt x="169022" y="100043"/>
                    <a:pt x="168517" y="99709"/>
                  </a:cubicBezTo>
                  <a:cubicBezTo>
                    <a:pt x="168013" y="99613"/>
                    <a:pt x="167498" y="99613"/>
                    <a:pt x="166993" y="99709"/>
                  </a:cubicBezTo>
                  <a:cubicBezTo>
                    <a:pt x="165488" y="99890"/>
                    <a:pt x="163965" y="99623"/>
                    <a:pt x="162612" y="98947"/>
                  </a:cubicBezTo>
                  <a:cubicBezTo>
                    <a:pt x="161993" y="98814"/>
                    <a:pt x="161545" y="98251"/>
                    <a:pt x="161564" y="97614"/>
                  </a:cubicBezTo>
                  <a:cubicBezTo>
                    <a:pt x="161659" y="97242"/>
                    <a:pt x="161955" y="96947"/>
                    <a:pt x="162326" y="96851"/>
                  </a:cubicBezTo>
                  <a:cubicBezTo>
                    <a:pt x="163193" y="96565"/>
                    <a:pt x="164126" y="96565"/>
                    <a:pt x="164993" y="96851"/>
                  </a:cubicBezTo>
                  <a:cubicBezTo>
                    <a:pt x="165869" y="97194"/>
                    <a:pt x="166812" y="97356"/>
                    <a:pt x="167755" y="97328"/>
                  </a:cubicBezTo>
                  <a:cubicBezTo>
                    <a:pt x="168736" y="97232"/>
                    <a:pt x="169479" y="96404"/>
                    <a:pt x="169470" y="95422"/>
                  </a:cubicBezTo>
                  <a:cubicBezTo>
                    <a:pt x="169470" y="94661"/>
                    <a:pt x="168803" y="94184"/>
                    <a:pt x="168041" y="93994"/>
                  </a:cubicBezTo>
                  <a:cubicBezTo>
                    <a:pt x="167346" y="93899"/>
                    <a:pt x="166641" y="93899"/>
                    <a:pt x="165946" y="93994"/>
                  </a:cubicBezTo>
                  <a:cubicBezTo>
                    <a:pt x="163640" y="94279"/>
                    <a:pt x="161307" y="94089"/>
                    <a:pt x="159088" y="93423"/>
                  </a:cubicBezTo>
                  <a:cubicBezTo>
                    <a:pt x="158326" y="93423"/>
                    <a:pt x="157564" y="92660"/>
                    <a:pt x="157659" y="91898"/>
                  </a:cubicBezTo>
                  <a:cubicBezTo>
                    <a:pt x="157754" y="91137"/>
                    <a:pt x="158135" y="91137"/>
                    <a:pt x="158611" y="91041"/>
                  </a:cubicBezTo>
                  <a:cubicBezTo>
                    <a:pt x="159088" y="90946"/>
                    <a:pt x="159564" y="90946"/>
                    <a:pt x="160040" y="91041"/>
                  </a:cubicBezTo>
                  <a:lnTo>
                    <a:pt x="162517" y="91041"/>
                  </a:lnTo>
                  <a:cubicBezTo>
                    <a:pt x="163402" y="91374"/>
                    <a:pt x="164393" y="91374"/>
                    <a:pt x="165279" y="91041"/>
                  </a:cubicBezTo>
                  <a:cubicBezTo>
                    <a:pt x="166127" y="90622"/>
                    <a:pt x="166470" y="89593"/>
                    <a:pt x="166050" y="88746"/>
                  </a:cubicBezTo>
                  <a:cubicBezTo>
                    <a:pt x="166012" y="88679"/>
                    <a:pt x="165984" y="88622"/>
                    <a:pt x="165946" y="88565"/>
                  </a:cubicBezTo>
                  <a:cubicBezTo>
                    <a:pt x="165374" y="87993"/>
                    <a:pt x="164422" y="88565"/>
                    <a:pt x="163564" y="88565"/>
                  </a:cubicBezTo>
                  <a:cubicBezTo>
                    <a:pt x="162841" y="88708"/>
                    <a:pt x="162098" y="88708"/>
                    <a:pt x="161374" y="88565"/>
                  </a:cubicBezTo>
                  <a:cubicBezTo>
                    <a:pt x="161040" y="88469"/>
                    <a:pt x="160735" y="88269"/>
                    <a:pt x="160517" y="87993"/>
                  </a:cubicBezTo>
                  <a:cubicBezTo>
                    <a:pt x="160431" y="87812"/>
                    <a:pt x="160431" y="87603"/>
                    <a:pt x="160517" y="87422"/>
                  </a:cubicBezTo>
                  <a:cubicBezTo>
                    <a:pt x="160564" y="86288"/>
                    <a:pt x="161478" y="85374"/>
                    <a:pt x="162612" y="85326"/>
                  </a:cubicBezTo>
                  <a:cubicBezTo>
                    <a:pt x="163660" y="85412"/>
                    <a:pt x="164669" y="85736"/>
                    <a:pt x="165565" y="86279"/>
                  </a:cubicBezTo>
                  <a:cubicBezTo>
                    <a:pt x="166450" y="86879"/>
                    <a:pt x="167460" y="87269"/>
                    <a:pt x="168517" y="87422"/>
                  </a:cubicBezTo>
                  <a:lnTo>
                    <a:pt x="169375" y="87422"/>
                  </a:lnTo>
                  <a:cubicBezTo>
                    <a:pt x="169832" y="87050"/>
                    <a:pt x="170080" y="86488"/>
                    <a:pt x="170042" y="85897"/>
                  </a:cubicBezTo>
                  <a:cubicBezTo>
                    <a:pt x="170089" y="85517"/>
                    <a:pt x="170089" y="85136"/>
                    <a:pt x="170042" y="84754"/>
                  </a:cubicBezTo>
                  <a:cubicBezTo>
                    <a:pt x="169479" y="83498"/>
                    <a:pt x="168174" y="82726"/>
                    <a:pt x="166803" y="82850"/>
                  </a:cubicBezTo>
                  <a:cubicBezTo>
                    <a:pt x="165469" y="82945"/>
                    <a:pt x="164136" y="82945"/>
                    <a:pt x="162802" y="82850"/>
                  </a:cubicBezTo>
                  <a:cubicBezTo>
                    <a:pt x="162040" y="82850"/>
                    <a:pt x="161278" y="82373"/>
                    <a:pt x="161183" y="81706"/>
                  </a:cubicBezTo>
                  <a:cubicBezTo>
                    <a:pt x="161116" y="80954"/>
                    <a:pt x="161602" y="80268"/>
                    <a:pt x="162326" y="80087"/>
                  </a:cubicBezTo>
                  <a:cubicBezTo>
                    <a:pt x="162983" y="79897"/>
                    <a:pt x="163669" y="79897"/>
                    <a:pt x="164326" y="80087"/>
                  </a:cubicBezTo>
                  <a:cubicBezTo>
                    <a:pt x="164803" y="80173"/>
                    <a:pt x="165279" y="80173"/>
                    <a:pt x="165755" y="80087"/>
                  </a:cubicBezTo>
                  <a:cubicBezTo>
                    <a:pt x="166222" y="80144"/>
                    <a:pt x="166679" y="79964"/>
                    <a:pt x="166993" y="79611"/>
                  </a:cubicBezTo>
                  <a:cubicBezTo>
                    <a:pt x="167451" y="78792"/>
                    <a:pt x="167203" y="77754"/>
                    <a:pt x="166422" y="77230"/>
                  </a:cubicBezTo>
                  <a:cubicBezTo>
                    <a:pt x="165603" y="76849"/>
                    <a:pt x="164736" y="76554"/>
                    <a:pt x="163850" y="76372"/>
                  </a:cubicBezTo>
                  <a:cubicBezTo>
                    <a:pt x="163612" y="75963"/>
                    <a:pt x="163612" y="75449"/>
                    <a:pt x="163850" y="75039"/>
                  </a:cubicBezTo>
                  <a:cubicBezTo>
                    <a:pt x="164117" y="74563"/>
                    <a:pt x="164565" y="74220"/>
                    <a:pt x="165088" y="74087"/>
                  </a:cubicBezTo>
                  <a:cubicBezTo>
                    <a:pt x="165527" y="73991"/>
                    <a:pt x="165984" y="73991"/>
                    <a:pt x="166422" y="74087"/>
                  </a:cubicBezTo>
                  <a:cubicBezTo>
                    <a:pt x="167527" y="74458"/>
                    <a:pt x="168689" y="74658"/>
                    <a:pt x="169851" y="74658"/>
                  </a:cubicBezTo>
                  <a:lnTo>
                    <a:pt x="170613" y="74658"/>
                  </a:lnTo>
                  <a:cubicBezTo>
                    <a:pt x="125369" y="53703"/>
                    <a:pt x="78316" y="34463"/>
                    <a:pt x="38596" y="4840"/>
                  </a:cubicBezTo>
                  <a:cubicBezTo>
                    <a:pt x="39359" y="5602"/>
                    <a:pt x="40311" y="6269"/>
                    <a:pt x="40216" y="7316"/>
                  </a:cubicBezTo>
                  <a:cubicBezTo>
                    <a:pt x="37863" y="6688"/>
                    <a:pt x="36034" y="4830"/>
                    <a:pt x="35453" y="2459"/>
                  </a:cubicBezTo>
                  <a:lnTo>
                    <a:pt x="32596" y="268"/>
                  </a:lnTo>
                  <a:lnTo>
                    <a:pt x="31738" y="-399"/>
                  </a:lnTo>
                  <a:lnTo>
                    <a:pt x="31738" y="-399"/>
                  </a:lnTo>
                  <a:cubicBezTo>
                    <a:pt x="30872" y="1211"/>
                    <a:pt x="30872" y="3135"/>
                    <a:pt x="31738" y="4745"/>
                  </a:cubicBezTo>
                  <a:cubicBezTo>
                    <a:pt x="32862" y="6097"/>
                    <a:pt x="34139" y="7307"/>
                    <a:pt x="35548" y="8364"/>
                  </a:cubicBezTo>
                  <a:cubicBezTo>
                    <a:pt x="35548" y="8364"/>
                    <a:pt x="36501" y="9412"/>
                    <a:pt x="36310" y="9983"/>
                  </a:cubicBezTo>
                  <a:cubicBezTo>
                    <a:pt x="36053" y="10726"/>
                    <a:pt x="35244" y="11126"/>
                    <a:pt x="34501" y="10879"/>
                  </a:cubicBezTo>
                  <a:cubicBezTo>
                    <a:pt x="34396" y="10840"/>
                    <a:pt x="34301" y="10803"/>
                    <a:pt x="34215" y="10746"/>
                  </a:cubicBezTo>
                  <a:cubicBezTo>
                    <a:pt x="33520" y="10279"/>
                    <a:pt x="32910" y="9697"/>
                    <a:pt x="32405" y="9031"/>
                  </a:cubicBezTo>
                  <a:cubicBezTo>
                    <a:pt x="31900" y="8345"/>
                    <a:pt x="31062" y="7983"/>
                    <a:pt x="30214" y="8078"/>
                  </a:cubicBezTo>
                  <a:cubicBezTo>
                    <a:pt x="29195" y="8478"/>
                    <a:pt x="28652" y="9603"/>
                    <a:pt x="28976" y="10650"/>
                  </a:cubicBezTo>
                  <a:cubicBezTo>
                    <a:pt x="29386" y="11574"/>
                    <a:pt x="30005" y="12393"/>
                    <a:pt x="30786" y="13032"/>
                  </a:cubicBezTo>
                  <a:lnTo>
                    <a:pt x="32024" y="14174"/>
                  </a:lnTo>
                  <a:cubicBezTo>
                    <a:pt x="29900" y="14079"/>
                    <a:pt x="27900" y="13117"/>
                    <a:pt x="26500" y="11507"/>
                  </a:cubicBezTo>
                  <a:lnTo>
                    <a:pt x="25261" y="10269"/>
                  </a:lnTo>
                  <a:cubicBezTo>
                    <a:pt x="24795" y="9974"/>
                    <a:pt x="24204" y="9974"/>
                    <a:pt x="23737" y="10269"/>
                  </a:cubicBezTo>
                  <a:cubicBezTo>
                    <a:pt x="23499" y="10460"/>
                    <a:pt x="23328" y="10726"/>
                    <a:pt x="23261" y="11031"/>
                  </a:cubicBezTo>
                  <a:cubicBezTo>
                    <a:pt x="22814" y="12432"/>
                    <a:pt x="23356" y="13955"/>
                    <a:pt x="24595" y="14746"/>
                  </a:cubicBezTo>
                  <a:cubicBezTo>
                    <a:pt x="25738" y="15508"/>
                    <a:pt x="27071" y="15984"/>
                    <a:pt x="28309" y="16651"/>
                  </a:cubicBezTo>
                  <a:cubicBezTo>
                    <a:pt x="29548" y="17318"/>
                    <a:pt x="29357" y="17603"/>
                    <a:pt x="28976" y="17984"/>
                  </a:cubicBezTo>
                  <a:cubicBezTo>
                    <a:pt x="28757" y="18061"/>
                    <a:pt x="28528" y="18061"/>
                    <a:pt x="28309" y="17984"/>
                  </a:cubicBezTo>
                  <a:cubicBezTo>
                    <a:pt x="26214" y="17984"/>
                    <a:pt x="24595" y="15984"/>
                    <a:pt x="22499" y="15698"/>
                  </a:cubicBezTo>
                  <a:cubicBezTo>
                    <a:pt x="21204" y="15603"/>
                    <a:pt x="19908" y="15908"/>
                    <a:pt x="18784" y="16556"/>
                  </a:cubicBezTo>
                  <a:cubicBezTo>
                    <a:pt x="17927" y="16556"/>
                    <a:pt x="17070" y="17889"/>
                    <a:pt x="17546" y="18556"/>
                  </a:cubicBezTo>
                  <a:cubicBezTo>
                    <a:pt x="17851" y="18670"/>
                    <a:pt x="18194" y="18670"/>
                    <a:pt x="18499" y="18556"/>
                  </a:cubicBezTo>
                  <a:cubicBezTo>
                    <a:pt x="20118" y="18651"/>
                    <a:pt x="21737" y="18651"/>
                    <a:pt x="23356" y="18556"/>
                  </a:cubicBezTo>
                  <a:cubicBezTo>
                    <a:pt x="24995" y="18537"/>
                    <a:pt x="26557" y="19232"/>
                    <a:pt x="27643" y="20461"/>
                  </a:cubicBezTo>
                  <a:cubicBezTo>
                    <a:pt x="27643" y="21223"/>
                    <a:pt x="26595" y="21604"/>
                    <a:pt x="25833" y="21414"/>
                  </a:cubicBezTo>
                  <a:cubicBezTo>
                    <a:pt x="25118" y="21166"/>
                    <a:pt x="24385" y="20975"/>
                    <a:pt x="23642" y="20842"/>
                  </a:cubicBezTo>
                  <a:lnTo>
                    <a:pt x="23166" y="20842"/>
                  </a:lnTo>
                  <a:cubicBezTo>
                    <a:pt x="22594" y="20842"/>
                    <a:pt x="23166" y="22271"/>
                    <a:pt x="23737" y="22652"/>
                  </a:cubicBezTo>
                  <a:cubicBezTo>
                    <a:pt x="24309" y="23033"/>
                    <a:pt x="25071" y="23604"/>
                    <a:pt x="24785" y="24271"/>
                  </a:cubicBezTo>
                  <a:cubicBezTo>
                    <a:pt x="22994" y="24147"/>
                    <a:pt x="21280" y="23519"/>
                    <a:pt x="19832" y="22461"/>
                  </a:cubicBezTo>
                  <a:cubicBezTo>
                    <a:pt x="17451" y="21175"/>
                    <a:pt x="14593" y="21175"/>
                    <a:pt x="12212" y="22461"/>
                  </a:cubicBezTo>
                  <a:cubicBezTo>
                    <a:pt x="11869" y="22642"/>
                    <a:pt x="11574" y="22900"/>
                    <a:pt x="11355" y="23223"/>
                  </a:cubicBezTo>
                  <a:cubicBezTo>
                    <a:pt x="10936" y="24090"/>
                    <a:pt x="11269" y="25138"/>
                    <a:pt x="12117" y="25605"/>
                  </a:cubicBezTo>
                  <a:cubicBezTo>
                    <a:pt x="12964" y="25966"/>
                    <a:pt x="13860" y="26195"/>
                    <a:pt x="14784" y="26271"/>
                  </a:cubicBezTo>
                  <a:cubicBezTo>
                    <a:pt x="16013" y="26452"/>
                    <a:pt x="17203" y="26833"/>
                    <a:pt x="18308" y="27414"/>
                  </a:cubicBezTo>
                  <a:cubicBezTo>
                    <a:pt x="19451" y="27986"/>
                    <a:pt x="20594" y="29033"/>
                    <a:pt x="20118" y="30176"/>
                  </a:cubicBezTo>
                  <a:cubicBezTo>
                    <a:pt x="19642" y="31319"/>
                    <a:pt x="18308" y="31510"/>
                    <a:pt x="17260" y="31224"/>
                  </a:cubicBezTo>
                  <a:cubicBezTo>
                    <a:pt x="16213" y="30833"/>
                    <a:pt x="15127" y="30576"/>
                    <a:pt x="14022" y="30462"/>
                  </a:cubicBezTo>
                  <a:cubicBezTo>
                    <a:pt x="12879" y="30462"/>
                    <a:pt x="11736" y="31700"/>
                    <a:pt x="12212" y="32653"/>
                  </a:cubicBezTo>
                  <a:cubicBezTo>
                    <a:pt x="12469" y="33015"/>
                    <a:pt x="12831" y="33281"/>
                    <a:pt x="13260" y="33415"/>
                  </a:cubicBezTo>
                  <a:cubicBezTo>
                    <a:pt x="14212" y="33510"/>
                    <a:pt x="15165" y="33510"/>
                    <a:pt x="16117" y="33415"/>
                  </a:cubicBezTo>
                  <a:cubicBezTo>
                    <a:pt x="17070" y="33491"/>
                    <a:pt x="17937" y="33977"/>
                    <a:pt x="18499" y="34748"/>
                  </a:cubicBezTo>
                  <a:cubicBezTo>
                    <a:pt x="18823" y="35415"/>
                    <a:pt x="18623" y="36215"/>
                    <a:pt x="18022" y="36653"/>
                  </a:cubicBezTo>
                  <a:cubicBezTo>
                    <a:pt x="17451" y="37225"/>
                    <a:pt x="16498" y="36653"/>
                    <a:pt x="15736" y="36653"/>
                  </a:cubicBezTo>
                  <a:lnTo>
                    <a:pt x="10212" y="34558"/>
                  </a:lnTo>
                  <a:cubicBezTo>
                    <a:pt x="9374" y="34158"/>
                    <a:pt x="8469" y="33901"/>
                    <a:pt x="7545" y="33796"/>
                  </a:cubicBezTo>
                  <a:cubicBezTo>
                    <a:pt x="6583" y="33596"/>
                    <a:pt x="5583" y="33796"/>
                    <a:pt x="4783" y="34367"/>
                  </a:cubicBezTo>
                  <a:cubicBezTo>
                    <a:pt x="4297" y="34710"/>
                    <a:pt x="3964" y="35215"/>
                    <a:pt x="3830" y="35796"/>
                  </a:cubicBezTo>
                  <a:cubicBezTo>
                    <a:pt x="3735" y="36396"/>
                    <a:pt x="3992" y="36987"/>
                    <a:pt x="4497" y="37320"/>
                  </a:cubicBezTo>
                  <a:cubicBezTo>
                    <a:pt x="4983" y="37511"/>
                    <a:pt x="5535" y="37511"/>
                    <a:pt x="6021" y="37320"/>
                  </a:cubicBezTo>
                  <a:cubicBezTo>
                    <a:pt x="7526" y="37187"/>
                    <a:pt x="9031" y="37444"/>
                    <a:pt x="10402" y="38082"/>
                  </a:cubicBezTo>
                  <a:cubicBezTo>
                    <a:pt x="11022" y="38215"/>
                    <a:pt x="11469" y="38778"/>
                    <a:pt x="11450" y="39415"/>
                  </a:cubicBezTo>
                  <a:cubicBezTo>
                    <a:pt x="11355" y="39787"/>
                    <a:pt x="11060" y="40082"/>
                    <a:pt x="10688" y="40178"/>
                  </a:cubicBezTo>
                  <a:cubicBezTo>
                    <a:pt x="9802" y="40559"/>
                    <a:pt x="8812" y="40559"/>
                    <a:pt x="7926" y="40178"/>
                  </a:cubicBezTo>
                  <a:cubicBezTo>
                    <a:pt x="7050" y="39940"/>
                    <a:pt x="6135" y="39940"/>
                    <a:pt x="5259" y="40178"/>
                  </a:cubicBezTo>
                  <a:cubicBezTo>
                    <a:pt x="4278" y="40273"/>
                    <a:pt x="3535" y="41101"/>
                    <a:pt x="3544" y="42083"/>
                  </a:cubicBezTo>
                  <a:cubicBezTo>
                    <a:pt x="3544" y="42750"/>
                    <a:pt x="4211" y="43321"/>
                    <a:pt x="4973" y="43512"/>
                  </a:cubicBezTo>
                  <a:cubicBezTo>
                    <a:pt x="5668" y="43606"/>
                    <a:pt x="6373" y="43606"/>
                    <a:pt x="7069" y="43512"/>
                  </a:cubicBezTo>
                  <a:cubicBezTo>
                    <a:pt x="9374" y="43321"/>
                    <a:pt x="11688" y="43512"/>
                    <a:pt x="13927" y="44083"/>
                  </a:cubicBezTo>
                  <a:cubicBezTo>
                    <a:pt x="14593" y="44083"/>
                    <a:pt x="15451" y="44845"/>
                    <a:pt x="15355" y="45607"/>
                  </a:cubicBezTo>
                  <a:cubicBezTo>
                    <a:pt x="15279" y="46102"/>
                    <a:pt x="14898" y="46483"/>
                    <a:pt x="14403" y="46559"/>
                  </a:cubicBezTo>
                  <a:lnTo>
                    <a:pt x="12879" y="46559"/>
                  </a:lnTo>
                  <a:lnTo>
                    <a:pt x="10498" y="46559"/>
                  </a:lnTo>
                  <a:cubicBezTo>
                    <a:pt x="9602" y="46264"/>
                    <a:pt x="8631" y="46264"/>
                    <a:pt x="7735" y="46559"/>
                  </a:cubicBezTo>
                  <a:cubicBezTo>
                    <a:pt x="6888" y="46978"/>
                    <a:pt x="6545" y="48007"/>
                    <a:pt x="6964" y="48855"/>
                  </a:cubicBezTo>
                  <a:cubicBezTo>
                    <a:pt x="7002" y="48922"/>
                    <a:pt x="7031" y="48979"/>
                    <a:pt x="7069" y="49036"/>
                  </a:cubicBezTo>
                  <a:cubicBezTo>
                    <a:pt x="7640" y="49703"/>
                    <a:pt x="8593" y="49036"/>
                    <a:pt x="9450" y="49036"/>
                  </a:cubicBezTo>
                  <a:cubicBezTo>
                    <a:pt x="10145" y="48940"/>
                    <a:pt x="10850" y="48940"/>
                    <a:pt x="11545" y="49036"/>
                  </a:cubicBezTo>
                  <a:cubicBezTo>
                    <a:pt x="11936" y="49064"/>
                    <a:pt x="12288" y="49274"/>
                    <a:pt x="12498" y="49607"/>
                  </a:cubicBezTo>
                  <a:cubicBezTo>
                    <a:pt x="12498" y="49607"/>
                    <a:pt x="12498" y="49607"/>
                    <a:pt x="12498" y="50179"/>
                  </a:cubicBezTo>
                  <a:cubicBezTo>
                    <a:pt x="12498" y="50750"/>
                    <a:pt x="11450" y="52084"/>
                    <a:pt x="10402" y="52179"/>
                  </a:cubicBezTo>
                  <a:cubicBezTo>
                    <a:pt x="9336" y="52198"/>
                    <a:pt x="8297" y="51865"/>
                    <a:pt x="7450" y="51227"/>
                  </a:cubicBezTo>
                  <a:cubicBezTo>
                    <a:pt x="6545" y="50665"/>
                    <a:pt x="5545" y="50284"/>
                    <a:pt x="4497" y="50084"/>
                  </a:cubicBezTo>
                  <a:cubicBezTo>
                    <a:pt x="4221" y="49998"/>
                    <a:pt x="3916" y="49998"/>
                    <a:pt x="3640" y="50084"/>
                  </a:cubicBezTo>
                  <a:cubicBezTo>
                    <a:pt x="3183" y="50417"/>
                    <a:pt x="2935" y="50951"/>
                    <a:pt x="2973" y="51512"/>
                  </a:cubicBezTo>
                  <a:cubicBezTo>
                    <a:pt x="2925" y="51922"/>
                    <a:pt x="2925" y="52341"/>
                    <a:pt x="2973" y="52751"/>
                  </a:cubicBezTo>
                  <a:cubicBezTo>
                    <a:pt x="3611" y="53941"/>
                    <a:pt x="4859" y="54675"/>
                    <a:pt x="6211" y="54656"/>
                  </a:cubicBezTo>
                  <a:cubicBezTo>
                    <a:pt x="7545" y="54560"/>
                    <a:pt x="8878" y="54560"/>
                    <a:pt x="10212" y="54656"/>
                  </a:cubicBezTo>
                  <a:cubicBezTo>
                    <a:pt x="10955" y="54694"/>
                    <a:pt x="11593" y="55189"/>
                    <a:pt x="11831" y="55894"/>
                  </a:cubicBezTo>
                  <a:cubicBezTo>
                    <a:pt x="11831" y="56618"/>
                    <a:pt x="11374" y="57275"/>
                    <a:pt x="10688" y="57513"/>
                  </a:cubicBezTo>
                  <a:cubicBezTo>
                    <a:pt x="10031" y="57704"/>
                    <a:pt x="9345" y="57704"/>
                    <a:pt x="8688" y="57513"/>
                  </a:cubicBezTo>
                  <a:lnTo>
                    <a:pt x="7259" y="57513"/>
                  </a:lnTo>
                  <a:cubicBezTo>
                    <a:pt x="6869" y="57322"/>
                    <a:pt x="6411" y="57322"/>
                    <a:pt x="6021" y="57513"/>
                  </a:cubicBezTo>
                  <a:cubicBezTo>
                    <a:pt x="5354" y="58180"/>
                    <a:pt x="6021" y="59323"/>
                    <a:pt x="6592" y="59799"/>
                  </a:cubicBezTo>
                  <a:cubicBezTo>
                    <a:pt x="7392" y="60257"/>
                    <a:pt x="8259" y="60580"/>
                    <a:pt x="9164" y="60752"/>
                  </a:cubicBezTo>
                  <a:cubicBezTo>
                    <a:pt x="9450" y="61152"/>
                    <a:pt x="9450" y="61685"/>
                    <a:pt x="9164" y="62085"/>
                  </a:cubicBezTo>
                  <a:cubicBezTo>
                    <a:pt x="8964" y="62571"/>
                    <a:pt x="8535" y="62923"/>
                    <a:pt x="8021" y="63038"/>
                  </a:cubicBezTo>
                  <a:cubicBezTo>
                    <a:pt x="7583" y="63133"/>
                    <a:pt x="7126" y="63133"/>
                    <a:pt x="6688" y="63038"/>
                  </a:cubicBezTo>
                  <a:cubicBezTo>
                    <a:pt x="5554" y="62857"/>
                    <a:pt x="4392" y="62857"/>
                    <a:pt x="3259" y="63038"/>
                  </a:cubicBezTo>
                  <a:cubicBezTo>
                    <a:pt x="2058" y="63114"/>
                    <a:pt x="944" y="63705"/>
                    <a:pt x="211" y="64657"/>
                  </a:cubicBezTo>
                  <a:cubicBezTo>
                    <a:pt x="-113" y="65219"/>
                    <a:pt x="-113" y="65904"/>
                    <a:pt x="211" y="66467"/>
                  </a:cubicBezTo>
                  <a:cubicBezTo>
                    <a:pt x="382" y="66705"/>
                    <a:pt x="611" y="66905"/>
                    <a:pt x="877" y="67038"/>
                  </a:cubicBezTo>
                  <a:cubicBezTo>
                    <a:pt x="2268" y="67705"/>
                    <a:pt x="3840" y="67905"/>
                    <a:pt x="5354" y="67610"/>
                  </a:cubicBezTo>
                  <a:cubicBezTo>
                    <a:pt x="6107" y="67419"/>
                    <a:pt x="6888" y="67419"/>
                    <a:pt x="7640" y="67610"/>
                  </a:cubicBezTo>
                  <a:cubicBezTo>
                    <a:pt x="8107" y="67753"/>
                    <a:pt x="8440" y="68172"/>
                    <a:pt x="8497" y="68657"/>
                  </a:cubicBezTo>
                  <a:cubicBezTo>
                    <a:pt x="8497" y="69134"/>
                    <a:pt x="8497" y="69419"/>
                    <a:pt x="7545" y="69610"/>
                  </a:cubicBezTo>
                  <a:cubicBezTo>
                    <a:pt x="7088" y="69782"/>
                    <a:pt x="6688" y="70077"/>
                    <a:pt x="6402" y="70467"/>
                  </a:cubicBezTo>
                  <a:cubicBezTo>
                    <a:pt x="6126" y="70905"/>
                    <a:pt x="6126" y="71458"/>
                    <a:pt x="6402" y="71896"/>
                  </a:cubicBezTo>
                  <a:cubicBezTo>
                    <a:pt x="6707" y="72315"/>
                    <a:pt x="7097" y="72677"/>
                    <a:pt x="7545" y="72944"/>
                  </a:cubicBezTo>
                  <a:lnTo>
                    <a:pt x="8307" y="73706"/>
                  </a:lnTo>
                  <a:cubicBezTo>
                    <a:pt x="8793" y="74210"/>
                    <a:pt x="8964" y="74934"/>
                    <a:pt x="8783" y="75611"/>
                  </a:cubicBezTo>
                  <a:cubicBezTo>
                    <a:pt x="8335" y="75830"/>
                    <a:pt x="7802" y="75830"/>
                    <a:pt x="7354" y="75611"/>
                  </a:cubicBezTo>
                  <a:cubicBezTo>
                    <a:pt x="6859" y="75477"/>
                    <a:pt x="6421" y="75173"/>
                    <a:pt x="6116" y="74753"/>
                  </a:cubicBezTo>
                  <a:lnTo>
                    <a:pt x="4973" y="73610"/>
                  </a:lnTo>
                  <a:lnTo>
                    <a:pt x="4497" y="73610"/>
                  </a:lnTo>
                  <a:cubicBezTo>
                    <a:pt x="4059" y="73467"/>
                    <a:pt x="3602" y="73467"/>
                    <a:pt x="3163" y="73610"/>
                  </a:cubicBezTo>
                  <a:cubicBezTo>
                    <a:pt x="2306" y="74468"/>
                    <a:pt x="3163" y="75420"/>
                    <a:pt x="3163" y="76563"/>
                  </a:cubicBezTo>
                  <a:cubicBezTo>
                    <a:pt x="3716" y="77630"/>
                    <a:pt x="4678" y="78421"/>
                    <a:pt x="5830" y="78754"/>
                  </a:cubicBezTo>
                  <a:cubicBezTo>
                    <a:pt x="6497" y="78754"/>
                    <a:pt x="6973" y="78754"/>
                    <a:pt x="7354" y="79516"/>
                  </a:cubicBezTo>
                  <a:cubicBezTo>
                    <a:pt x="7735" y="80278"/>
                    <a:pt x="7354" y="81135"/>
                    <a:pt x="8497" y="81612"/>
                  </a:cubicBezTo>
                  <a:lnTo>
                    <a:pt x="8497" y="81612"/>
                  </a:lnTo>
                  <a:cubicBezTo>
                    <a:pt x="6592" y="80469"/>
                    <a:pt x="6688" y="81612"/>
                    <a:pt x="5735" y="81612"/>
                  </a:cubicBezTo>
                  <a:cubicBezTo>
                    <a:pt x="4783" y="81612"/>
                    <a:pt x="4211" y="80469"/>
                    <a:pt x="3640" y="79707"/>
                  </a:cubicBezTo>
                  <a:cubicBezTo>
                    <a:pt x="3068" y="78944"/>
                    <a:pt x="1925" y="78278"/>
                    <a:pt x="1163" y="79040"/>
                  </a:cubicBezTo>
                  <a:cubicBezTo>
                    <a:pt x="649" y="79640"/>
                    <a:pt x="649" y="80535"/>
                    <a:pt x="1163" y="81135"/>
                  </a:cubicBezTo>
                  <a:lnTo>
                    <a:pt x="2306" y="82183"/>
                  </a:lnTo>
                  <a:cubicBezTo>
                    <a:pt x="6307" y="83040"/>
                    <a:pt x="10307" y="83993"/>
                    <a:pt x="14117" y="85041"/>
                  </a:cubicBezTo>
                  <a:cubicBezTo>
                    <a:pt x="52598" y="95708"/>
                    <a:pt x="85078" y="122093"/>
                    <a:pt x="116606" y="147429"/>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48" name="Freeform: Shape 1147">
              <a:extLst>
                <a:ext uri="{FF2B5EF4-FFF2-40B4-BE49-F238E27FC236}">
                  <a16:creationId xmlns:a16="http://schemas.microsoft.com/office/drawing/2014/main" xmlns="" id="{16300D31-249A-4C73-3B31-F4C2A67B529F}"/>
                </a:ext>
              </a:extLst>
            </p:cNvPr>
            <p:cNvSpPr/>
            <p:nvPr/>
          </p:nvSpPr>
          <p:spPr>
            <a:xfrm>
              <a:off x="6971335" y="4127222"/>
              <a:ext cx="184531" cy="167411"/>
            </a:xfrm>
            <a:custGeom>
              <a:avLst/>
              <a:gdLst>
                <a:gd name="connsiteX0" fmla="*/ 46080 w 184531"/>
                <a:gd name="connsiteY0" fmla="*/ 121767 h 167411"/>
                <a:gd name="connsiteX1" fmla="*/ 55605 w 184531"/>
                <a:gd name="connsiteY1" fmla="*/ 125768 h 167411"/>
                <a:gd name="connsiteX2" fmla="*/ 75322 w 184531"/>
                <a:gd name="connsiteY2" fmla="*/ 138722 h 167411"/>
                <a:gd name="connsiteX3" fmla="*/ 92657 w 184531"/>
                <a:gd name="connsiteY3" fmla="*/ 147484 h 167411"/>
                <a:gd name="connsiteX4" fmla="*/ 106659 w 184531"/>
                <a:gd name="connsiteY4" fmla="*/ 156533 h 167411"/>
                <a:gd name="connsiteX5" fmla="*/ 126947 w 184531"/>
                <a:gd name="connsiteY5" fmla="*/ 167011 h 167411"/>
                <a:gd name="connsiteX6" fmla="*/ 127900 w 184531"/>
                <a:gd name="connsiteY6" fmla="*/ 167011 h 167411"/>
                <a:gd name="connsiteX7" fmla="*/ 130948 w 184531"/>
                <a:gd name="connsiteY7" fmla="*/ 165582 h 167411"/>
                <a:gd name="connsiteX8" fmla="*/ 130948 w 184531"/>
                <a:gd name="connsiteY8" fmla="*/ 163772 h 167411"/>
                <a:gd name="connsiteX9" fmla="*/ 130281 w 184531"/>
                <a:gd name="connsiteY9" fmla="*/ 163106 h 167411"/>
                <a:gd name="connsiteX10" fmla="*/ 125900 w 184531"/>
                <a:gd name="connsiteY10" fmla="*/ 162343 h 167411"/>
                <a:gd name="connsiteX11" fmla="*/ 123614 w 184531"/>
                <a:gd name="connsiteY11" fmla="*/ 162343 h 167411"/>
                <a:gd name="connsiteX12" fmla="*/ 122852 w 184531"/>
                <a:gd name="connsiteY12" fmla="*/ 161296 h 167411"/>
                <a:gd name="connsiteX13" fmla="*/ 123804 w 184531"/>
                <a:gd name="connsiteY13" fmla="*/ 160344 h 167411"/>
                <a:gd name="connsiteX14" fmla="*/ 125042 w 184531"/>
                <a:gd name="connsiteY14" fmla="*/ 159581 h 167411"/>
                <a:gd name="connsiteX15" fmla="*/ 125042 w 184531"/>
                <a:gd name="connsiteY15" fmla="*/ 158057 h 167411"/>
                <a:gd name="connsiteX16" fmla="*/ 123994 w 184531"/>
                <a:gd name="connsiteY16" fmla="*/ 157009 h 167411"/>
                <a:gd name="connsiteX17" fmla="*/ 123328 w 184531"/>
                <a:gd name="connsiteY17" fmla="*/ 156153 h 167411"/>
                <a:gd name="connsiteX18" fmla="*/ 123328 w 184531"/>
                <a:gd name="connsiteY18" fmla="*/ 154247 h 167411"/>
                <a:gd name="connsiteX19" fmla="*/ 124757 w 184531"/>
                <a:gd name="connsiteY19" fmla="*/ 154247 h 167411"/>
                <a:gd name="connsiteX20" fmla="*/ 125995 w 184531"/>
                <a:gd name="connsiteY20" fmla="*/ 155200 h 167411"/>
                <a:gd name="connsiteX21" fmla="*/ 127043 w 184531"/>
                <a:gd name="connsiteY21" fmla="*/ 156343 h 167411"/>
                <a:gd name="connsiteX22" fmla="*/ 128281 w 184531"/>
                <a:gd name="connsiteY22" fmla="*/ 156343 h 167411"/>
                <a:gd name="connsiteX23" fmla="*/ 128281 w 184531"/>
                <a:gd name="connsiteY23" fmla="*/ 153485 h 167411"/>
                <a:gd name="connsiteX24" fmla="*/ 125709 w 184531"/>
                <a:gd name="connsiteY24" fmla="*/ 151104 h 167411"/>
                <a:gd name="connsiteX25" fmla="*/ 124280 w 184531"/>
                <a:gd name="connsiteY25" fmla="*/ 150247 h 167411"/>
                <a:gd name="connsiteX26" fmla="*/ 123328 w 184531"/>
                <a:gd name="connsiteY26" fmla="*/ 148056 h 167411"/>
                <a:gd name="connsiteX27" fmla="*/ 123328 w 184531"/>
                <a:gd name="connsiteY27" fmla="*/ 148056 h 167411"/>
                <a:gd name="connsiteX28" fmla="*/ 125995 w 184531"/>
                <a:gd name="connsiteY28" fmla="*/ 148056 h 167411"/>
                <a:gd name="connsiteX29" fmla="*/ 127995 w 184531"/>
                <a:gd name="connsiteY29" fmla="*/ 150056 h 167411"/>
                <a:gd name="connsiteX30" fmla="*/ 130376 w 184531"/>
                <a:gd name="connsiteY30" fmla="*/ 150913 h 167411"/>
                <a:gd name="connsiteX31" fmla="*/ 130376 w 184531"/>
                <a:gd name="connsiteY31" fmla="*/ 148818 h 167411"/>
                <a:gd name="connsiteX32" fmla="*/ 128757 w 184531"/>
                <a:gd name="connsiteY32" fmla="*/ 147104 h 167411"/>
                <a:gd name="connsiteX33" fmla="*/ 128757 w 184531"/>
                <a:gd name="connsiteY33" fmla="*/ 145008 h 167411"/>
                <a:gd name="connsiteX34" fmla="*/ 131043 w 184531"/>
                <a:gd name="connsiteY34" fmla="*/ 146342 h 167411"/>
                <a:gd name="connsiteX35" fmla="*/ 132758 w 184531"/>
                <a:gd name="connsiteY35" fmla="*/ 149390 h 167411"/>
                <a:gd name="connsiteX36" fmla="*/ 133901 w 184531"/>
                <a:gd name="connsiteY36" fmla="*/ 150819 h 167411"/>
                <a:gd name="connsiteX37" fmla="*/ 135615 w 184531"/>
                <a:gd name="connsiteY37" fmla="*/ 150819 h 167411"/>
                <a:gd name="connsiteX38" fmla="*/ 135615 w 184531"/>
                <a:gd name="connsiteY38" fmla="*/ 148723 h 167411"/>
                <a:gd name="connsiteX39" fmla="*/ 134091 w 184531"/>
                <a:gd name="connsiteY39" fmla="*/ 146151 h 167411"/>
                <a:gd name="connsiteX40" fmla="*/ 132853 w 184531"/>
                <a:gd name="connsiteY40" fmla="*/ 143008 h 167411"/>
                <a:gd name="connsiteX41" fmla="*/ 135044 w 184531"/>
                <a:gd name="connsiteY41" fmla="*/ 143008 h 167411"/>
                <a:gd name="connsiteX42" fmla="*/ 136282 w 184531"/>
                <a:gd name="connsiteY42" fmla="*/ 145103 h 167411"/>
                <a:gd name="connsiteX43" fmla="*/ 137996 w 184531"/>
                <a:gd name="connsiteY43" fmla="*/ 148056 h 167411"/>
                <a:gd name="connsiteX44" fmla="*/ 140187 w 184531"/>
                <a:gd name="connsiteY44" fmla="*/ 146532 h 167411"/>
                <a:gd name="connsiteX45" fmla="*/ 139711 w 184531"/>
                <a:gd name="connsiteY45" fmla="*/ 143770 h 167411"/>
                <a:gd name="connsiteX46" fmla="*/ 138187 w 184531"/>
                <a:gd name="connsiteY46" fmla="*/ 141294 h 167411"/>
                <a:gd name="connsiteX47" fmla="*/ 138187 w 184531"/>
                <a:gd name="connsiteY47" fmla="*/ 139865 h 167411"/>
                <a:gd name="connsiteX48" fmla="*/ 141520 w 184531"/>
                <a:gd name="connsiteY48" fmla="*/ 143389 h 167411"/>
                <a:gd name="connsiteX49" fmla="*/ 142092 w 184531"/>
                <a:gd name="connsiteY49" fmla="*/ 145199 h 167411"/>
                <a:gd name="connsiteX50" fmla="*/ 143711 w 184531"/>
                <a:gd name="connsiteY50" fmla="*/ 145199 h 167411"/>
                <a:gd name="connsiteX51" fmla="*/ 143711 w 184531"/>
                <a:gd name="connsiteY51" fmla="*/ 145199 h 167411"/>
                <a:gd name="connsiteX52" fmla="*/ 143711 w 184531"/>
                <a:gd name="connsiteY52" fmla="*/ 144532 h 167411"/>
                <a:gd name="connsiteX53" fmla="*/ 142949 w 184531"/>
                <a:gd name="connsiteY53" fmla="*/ 140722 h 167411"/>
                <a:gd name="connsiteX54" fmla="*/ 141235 w 184531"/>
                <a:gd name="connsiteY54" fmla="*/ 137959 h 167411"/>
                <a:gd name="connsiteX55" fmla="*/ 145902 w 184531"/>
                <a:gd name="connsiteY55" fmla="*/ 143579 h 167411"/>
                <a:gd name="connsiteX56" fmla="*/ 145902 w 184531"/>
                <a:gd name="connsiteY56" fmla="*/ 145961 h 167411"/>
                <a:gd name="connsiteX57" fmla="*/ 147712 w 184531"/>
                <a:gd name="connsiteY57" fmla="*/ 147294 h 167411"/>
                <a:gd name="connsiteX58" fmla="*/ 149141 w 184531"/>
                <a:gd name="connsiteY58" fmla="*/ 146056 h 167411"/>
                <a:gd name="connsiteX59" fmla="*/ 149141 w 184531"/>
                <a:gd name="connsiteY59" fmla="*/ 140912 h 167411"/>
                <a:gd name="connsiteX60" fmla="*/ 145616 w 184531"/>
                <a:gd name="connsiteY60" fmla="*/ 137007 h 167411"/>
                <a:gd name="connsiteX61" fmla="*/ 144950 w 184531"/>
                <a:gd name="connsiteY61" fmla="*/ 135293 h 167411"/>
                <a:gd name="connsiteX62" fmla="*/ 147140 w 184531"/>
                <a:gd name="connsiteY62" fmla="*/ 134721 h 167411"/>
                <a:gd name="connsiteX63" fmla="*/ 148760 w 184531"/>
                <a:gd name="connsiteY63" fmla="*/ 136531 h 167411"/>
                <a:gd name="connsiteX64" fmla="*/ 150950 w 184531"/>
                <a:gd name="connsiteY64" fmla="*/ 137674 h 167411"/>
                <a:gd name="connsiteX65" fmla="*/ 152284 w 184531"/>
                <a:gd name="connsiteY65" fmla="*/ 135197 h 167411"/>
                <a:gd name="connsiteX66" fmla="*/ 150665 w 184531"/>
                <a:gd name="connsiteY66" fmla="*/ 132626 h 167411"/>
                <a:gd name="connsiteX67" fmla="*/ 149426 w 184531"/>
                <a:gd name="connsiteY67" fmla="*/ 131387 h 167411"/>
                <a:gd name="connsiteX68" fmla="*/ 154856 w 184531"/>
                <a:gd name="connsiteY68" fmla="*/ 134435 h 167411"/>
                <a:gd name="connsiteX69" fmla="*/ 155903 w 184531"/>
                <a:gd name="connsiteY69" fmla="*/ 135769 h 167411"/>
                <a:gd name="connsiteX70" fmla="*/ 157523 w 184531"/>
                <a:gd name="connsiteY70" fmla="*/ 135769 h 167411"/>
                <a:gd name="connsiteX71" fmla="*/ 158094 w 184531"/>
                <a:gd name="connsiteY71" fmla="*/ 135102 h 167411"/>
                <a:gd name="connsiteX72" fmla="*/ 156951 w 184531"/>
                <a:gd name="connsiteY72" fmla="*/ 131292 h 167411"/>
                <a:gd name="connsiteX73" fmla="*/ 153332 w 184531"/>
                <a:gd name="connsiteY73" fmla="*/ 129101 h 167411"/>
                <a:gd name="connsiteX74" fmla="*/ 152855 w 184531"/>
                <a:gd name="connsiteY74" fmla="*/ 127673 h 167411"/>
                <a:gd name="connsiteX75" fmla="*/ 153427 w 184531"/>
                <a:gd name="connsiteY75" fmla="*/ 127673 h 167411"/>
                <a:gd name="connsiteX76" fmla="*/ 159046 w 184531"/>
                <a:gd name="connsiteY76" fmla="*/ 130340 h 167411"/>
                <a:gd name="connsiteX77" fmla="*/ 162952 w 184531"/>
                <a:gd name="connsiteY77" fmla="*/ 129768 h 167411"/>
                <a:gd name="connsiteX78" fmla="*/ 164190 w 184531"/>
                <a:gd name="connsiteY78" fmla="*/ 127768 h 167411"/>
                <a:gd name="connsiteX79" fmla="*/ 163237 w 184531"/>
                <a:gd name="connsiteY79" fmla="*/ 127768 h 167411"/>
                <a:gd name="connsiteX80" fmla="*/ 158475 w 184531"/>
                <a:gd name="connsiteY80" fmla="*/ 127768 h 167411"/>
                <a:gd name="connsiteX81" fmla="*/ 154379 w 184531"/>
                <a:gd name="connsiteY81" fmla="*/ 125672 h 167411"/>
                <a:gd name="connsiteX82" fmla="*/ 156189 w 184531"/>
                <a:gd name="connsiteY82" fmla="*/ 124720 h 167411"/>
                <a:gd name="connsiteX83" fmla="*/ 158285 w 184531"/>
                <a:gd name="connsiteY83" fmla="*/ 125482 h 167411"/>
                <a:gd name="connsiteX84" fmla="*/ 158856 w 184531"/>
                <a:gd name="connsiteY84" fmla="*/ 125482 h 167411"/>
                <a:gd name="connsiteX85" fmla="*/ 158380 w 184531"/>
                <a:gd name="connsiteY85" fmla="*/ 123672 h 167411"/>
                <a:gd name="connsiteX86" fmla="*/ 157427 w 184531"/>
                <a:gd name="connsiteY86" fmla="*/ 121958 h 167411"/>
                <a:gd name="connsiteX87" fmla="*/ 162190 w 184531"/>
                <a:gd name="connsiteY87" fmla="*/ 124148 h 167411"/>
                <a:gd name="connsiteX88" fmla="*/ 169905 w 184531"/>
                <a:gd name="connsiteY88" fmla="*/ 124148 h 167411"/>
                <a:gd name="connsiteX89" fmla="*/ 170858 w 184531"/>
                <a:gd name="connsiteY89" fmla="*/ 123387 h 167411"/>
                <a:gd name="connsiteX90" fmla="*/ 170191 w 184531"/>
                <a:gd name="connsiteY90" fmla="*/ 121005 h 167411"/>
                <a:gd name="connsiteX91" fmla="*/ 167619 w 184531"/>
                <a:gd name="connsiteY91" fmla="*/ 120243 h 167411"/>
                <a:gd name="connsiteX92" fmla="*/ 164095 w 184531"/>
                <a:gd name="connsiteY92" fmla="*/ 118814 h 167411"/>
                <a:gd name="connsiteX93" fmla="*/ 162476 w 184531"/>
                <a:gd name="connsiteY93" fmla="*/ 115861 h 167411"/>
                <a:gd name="connsiteX94" fmla="*/ 165428 w 184531"/>
                <a:gd name="connsiteY94" fmla="*/ 115004 h 167411"/>
                <a:gd name="connsiteX95" fmla="*/ 168667 w 184531"/>
                <a:gd name="connsiteY95" fmla="*/ 116052 h 167411"/>
                <a:gd name="connsiteX96" fmla="*/ 170572 w 184531"/>
                <a:gd name="connsiteY96" fmla="*/ 113957 h 167411"/>
                <a:gd name="connsiteX97" fmla="*/ 169619 w 184531"/>
                <a:gd name="connsiteY97" fmla="*/ 113099 h 167411"/>
                <a:gd name="connsiteX98" fmla="*/ 166762 w 184531"/>
                <a:gd name="connsiteY98" fmla="*/ 113099 h 167411"/>
                <a:gd name="connsiteX99" fmla="*/ 164476 w 184531"/>
                <a:gd name="connsiteY99" fmla="*/ 111670 h 167411"/>
                <a:gd name="connsiteX100" fmla="*/ 165047 w 184531"/>
                <a:gd name="connsiteY100" fmla="*/ 109766 h 167411"/>
                <a:gd name="connsiteX101" fmla="*/ 167333 w 184531"/>
                <a:gd name="connsiteY101" fmla="*/ 109766 h 167411"/>
                <a:gd name="connsiteX102" fmla="*/ 172667 w 184531"/>
                <a:gd name="connsiteY102" fmla="*/ 112242 h 167411"/>
                <a:gd name="connsiteX103" fmla="*/ 175334 w 184531"/>
                <a:gd name="connsiteY103" fmla="*/ 113195 h 167411"/>
                <a:gd name="connsiteX104" fmla="*/ 178192 w 184531"/>
                <a:gd name="connsiteY104" fmla="*/ 113195 h 167411"/>
                <a:gd name="connsiteX105" fmla="*/ 179240 w 184531"/>
                <a:gd name="connsiteY105" fmla="*/ 111766 h 167411"/>
                <a:gd name="connsiteX106" fmla="*/ 178668 w 184531"/>
                <a:gd name="connsiteY106" fmla="*/ 110242 h 167411"/>
                <a:gd name="connsiteX107" fmla="*/ 177144 w 184531"/>
                <a:gd name="connsiteY107" fmla="*/ 110242 h 167411"/>
                <a:gd name="connsiteX108" fmla="*/ 172762 w 184531"/>
                <a:gd name="connsiteY108" fmla="*/ 109289 h 167411"/>
                <a:gd name="connsiteX109" fmla="*/ 171810 w 184531"/>
                <a:gd name="connsiteY109" fmla="*/ 107861 h 167411"/>
                <a:gd name="connsiteX110" fmla="*/ 172667 w 184531"/>
                <a:gd name="connsiteY110" fmla="*/ 107099 h 167411"/>
                <a:gd name="connsiteX111" fmla="*/ 175334 w 184531"/>
                <a:gd name="connsiteY111" fmla="*/ 107099 h 167411"/>
                <a:gd name="connsiteX112" fmla="*/ 178096 w 184531"/>
                <a:gd name="connsiteY112" fmla="*/ 107670 h 167411"/>
                <a:gd name="connsiteX113" fmla="*/ 179906 w 184531"/>
                <a:gd name="connsiteY113" fmla="*/ 105956 h 167411"/>
                <a:gd name="connsiteX114" fmla="*/ 178573 w 184531"/>
                <a:gd name="connsiteY114" fmla="*/ 104337 h 167411"/>
                <a:gd name="connsiteX115" fmla="*/ 176477 w 184531"/>
                <a:gd name="connsiteY115" fmla="*/ 104337 h 167411"/>
                <a:gd name="connsiteX116" fmla="*/ 169619 w 184531"/>
                <a:gd name="connsiteY116" fmla="*/ 103194 h 167411"/>
                <a:gd name="connsiteX117" fmla="*/ 168286 w 184531"/>
                <a:gd name="connsiteY117" fmla="*/ 101669 h 167411"/>
                <a:gd name="connsiteX118" fmla="*/ 169429 w 184531"/>
                <a:gd name="connsiteY118" fmla="*/ 100812 h 167411"/>
                <a:gd name="connsiteX119" fmla="*/ 170858 w 184531"/>
                <a:gd name="connsiteY119" fmla="*/ 100812 h 167411"/>
                <a:gd name="connsiteX120" fmla="*/ 173239 w 184531"/>
                <a:gd name="connsiteY120" fmla="*/ 101384 h 167411"/>
                <a:gd name="connsiteX121" fmla="*/ 176001 w 184531"/>
                <a:gd name="connsiteY121" fmla="*/ 101384 h 167411"/>
                <a:gd name="connsiteX122" fmla="*/ 176925 w 184531"/>
                <a:gd name="connsiteY122" fmla="*/ 99145 h 167411"/>
                <a:gd name="connsiteX123" fmla="*/ 176858 w 184531"/>
                <a:gd name="connsiteY123" fmla="*/ 99003 h 167411"/>
                <a:gd name="connsiteX124" fmla="*/ 174477 w 184531"/>
                <a:gd name="connsiteY124" fmla="*/ 98336 h 167411"/>
                <a:gd name="connsiteX125" fmla="*/ 172382 w 184531"/>
                <a:gd name="connsiteY125" fmla="*/ 98336 h 167411"/>
                <a:gd name="connsiteX126" fmla="*/ 171429 w 184531"/>
                <a:gd name="connsiteY126" fmla="*/ 97669 h 167411"/>
                <a:gd name="connsiteX127" fmla="*/ 171429 w 184531"/>
                <a:gd name="connsiteY127" fmla="*/ 97097 h 167411"/>
                <a:gd name="connsiteX128" fmla="*/ 173620 w 184531"/>
                <a:gd name="connsiteY128" fmla="*/ 95192 h 167411"/>
                <a:gd name="connsiteX129" fmla="*/ 176573 w 184531"/>
                <a:gd name="connsiteY129" fmla="*/ 96335 h 167411"/>
                <a:gd name="connsiteX130" fmla="*/ 179430 w 184531"/>
                <a:gd name="connsiteY130" fmla="*/ 97669 h 167411"/>
                <a:gd name="connsiteX131" fmla="*/ 180287 w 184531"/>
                <a:gd name="connsiteY131" fmla="*/ 97669 h 167411"/>
                <a:gd name="connsiteX132" fmla="*/ 181049 w 184531"/>
                <a:gd name="connsiteY132" fmla="*/ 96240 h 167411"/>
                <a:gd name="connsiteX133" fmla="*/ 181049 w 184531"/>
                <a:gd name="connsiteY133" fmla="*/ 95002 h 167411"/>
                <a:gd name="connsiteX134" fmla="*/ 177906 w 184531"/>
                <a:gd name="connsiteY134" fmla="*/ 92906 h 167411"/>
                <a:gd name="connsiteX135" fmla="*/ 173906 w 184531"/>
                <a:gd name="connsiteY135" fmla="*/ 92906 h 167411"/>
                <a:gd name="connsiteX136" fmla="*/ 172382 w 184531"/>
                <a:gd name="connsiteY136" fmla="*/ 91668 h 167411"/>
                <a:gd name="connsiteX137" fmla="*/ 173620 w 184531"/>
                <a:gd name="connsiteY137" fmla="*/ 90144 h 167411"/>
                <a:gd name="connsiteX138" fmla="*/ 175620 w 184531"/>
                <a:gd name="connsiteY138" fmla="*/ 90144 h 167411"/>
                <a:gd name="connsiteX139" fmla="*/ 176953 w 184531"/>
                <a:gd name="connsiteY139" fmla="*/ 90144 h 167411"/>
                <a:gd name="connsiteX140" fmla="*/ 178601 w 184531"/>
                <a:gd name="connsiteY140" fmla="*/ 88753 h 167411"/>
                <a:gd name="connsiteX141" fmla="*/ 177811 w 184531"/>
                <a:gd name="connsiteY141" fmla="*/ 87286 h 167411"/>
                <a:gd name="connsiteX142" fmla="*/ 175429 w 184531"/>
                <a:gd name="connsiteY142" fmla="*/ 86239 h 167411"/>
                <a:gd name="connsiteX143" fmla="*/ 175429 w 184531"/>
                <a:gd name="connsiteY143" fmla="*/ 84905 h 167411"/>
                <a:gd name="connsiteX144" fmla="*/ 176668 w 184531"/>
                <a:gd name="connsiteY144" fmla="*/ 84048 h 167411"/>
                <a:gd name="connsiteX145" fmla="*/ 178001 w 184531"/>
                <a:gd name="connsiteY145" fmla="*/ 84048 h 167411"/>
                <a:gd name="connsiteX146" fmla="*/ 181335 w 184531"/>
                <a:gd name="connsiteY146" fmla="*/ 84715 h 167411"/>
                <a:gd name="connsiteX147" fmla="*/ 184478 w 184531"/>
                <a:gd name="connsiteY147" fmla="*/ 83286 h 167411"/>
                <a:gd name="connsiteX148" fmla="*/ 184478 w 184531"/>
                <a:gd name="connsiteY148" fmla="*/ 82619 h 167411"/>
                <a:gd name="connsiteX149" fmla="*/ 181716 w 184531"/>
                <a:gd name="connsiteY149" fmla="*/ 80143 h 167411"/>
                <a:gd name="connsiteX150" fmla="*/ 179335 w 184531"/>
                <a:gd name="connsiteY150" fmla="*/ 80143 h 167411"/>
                <a:gd name="connsiteX151" fmla="*/ 177049 w 184531"/>
                <a:gd name="connsiteY151" fmla="*/ 80143 h 167411"/>
                <a:gd name="connsiteX152" fmla="*/ 176287 w 184531"/>
                <a:gd name="connsiteY152" fmla="*/ 79095 h 167411"/>
                <a:gd name="connsiteX153" fmla="*/ 177335 w 184531"/>
                <a:gd name="connsiteY153" fmla="*/ 78143 h 167411"/>
                <a:gd name="connsiteX154" fmla="*/ 178477 w 184531"/>
                <a:gd name="connsiteY154" fmla="*/ 77476 h 167411"/>
                <a:gd name="connsiteX155" fmla="*/ 178477 w 184531"/>
                <a:gd name="connsiteY155" fmla="*/ 77476 h 167411"/>
                <a:gd name="connsiteX156" fmla="*/ 161142 w 184531"/>
                <a:gd name="connsiteY156" fmla="*/ 60998 h 167411"/>
                <a:gd name="connsiteX157" fmla="*/ 147617 w 184531"/>
                <a:gd name="connsiteY157" fmla="*/ 50235 h 167411"/>
                <a:gd name="connsiteX158" fmla="*/ 133805 w 184531"/>
                <a:gd name="connsiteY158" fmla="*/ 39757 h 167411"/>
                <a:gd name="connsiteX159" fmla="*/ 93229 w 184531"/>
                <a:gd name="connsiteY159" fmla="*/ 9943 h 167411"/>
                <a:gd name="connsiteX160" fmla="*/ 78751 w 184531"/>
                <a:gd name="connsiteY160" fmla="*/ 2610 h 167411"/>
                <a:gd name="connsiteX161" fmla="*/ 69226 w 184531"/>
                <a:gd name="connsiteY161" fmla="*/ 1467 h 167411"/>
                <a:gd name="connsiteX162" fmla="*/ 68750 w 184531"/>
                <a:gd name="connsiteY162" fmla="*/ 2324 h 167411"/>
                <a:gd name="connsiteX163" fmla="*/ 66464 w 184531"/>
                <a:gd name="connsiteY163" fmla="*/ 1085 h 167411"/>
                <a:gd name="connsiteX164" fmla="*/ 64177 w 184531"/>
                <a:gd name="connsiteY164" fmla="*/ 1085 h 167411"/>
                <a:gd name="connsiteX165" fmla="*/ 62463 w 184531"/>
                <a:gd name="connsiteY165" fmla="*/ 514 h 167411"/>
                <a:gd name="connsiteX166" fmla="*/ 63320 w 184531"/>
                <a:gd name="connsiteY166" fmla="*/ 1561 h 167411"/>
                <a:gd name="connsiteX167" fmla="*/ 64559 w 184531"/>
                <a:gd name="connsiteY167" fmla="*/ 4705 h 167411"/>
                <a:gd name="connsiteX168" fmla="*/ 62406 w 184531"/>
                <a:gd name="connsiteY168" fmla="*/ 4743 h 167411"/>
                <a:gd name="connsiteX169" fmla="*/ 62368 w 184531"/>
                <a:gd name="connsiteY169" fmla="*/ 4705 h 167411"/>
                <a:gd name="connsiteX170" fmla="*/ 61129 w 184531"/>
                <a:gd name="connsiteY170" fmla="*/ 2610 h 167411"/>
                <a:gd name="connsiteX171" fmla="*/ 59320 w 184531"/>
                <a:gd name="connsiteY171" fmla="*/ -343 h 167411"/>
                <a:gd name="connsiteX172" fmla="*/ 57224 w 184531"/>
                <a:gd name="connsiteY172" fmla="*/ 1181 h 167411"/>
                <a:gd name="connsiteX173" fmla="*/ 57796 w 184531"/>
                <a:gd name="connsiteY173" fmla="*/ 3943 h 167411"/>
                <a:gd name="connsiteX174" fmla="*/ 59225 w 184531"/>
                <a:gd name="connsiteY174" fmla="*/ 6324 h 167411"/>
                <a:gd name="connsiteX175" fmla="*/ 59225 w 184531"/>
                <a:gd name="connsiteY175" fmla="*/ 7753 h 167411"/>
                <a:gd name="connsiteX176" fmla="*/ 55795 w 184531"/>
                <a:gd name="connsiteY176" fmla="*/ 4324 h 167411"/>
                <a:gd name="connsiteX177" fmla="*/ 55224 w 184531"/>
                <a:gd name="connsiteY177" fmla="*/ 2514 h 167411"/>
                <a:gd name="connsiteX178" fmla="*/ 53605 w 184531"/>
                <a:gd name="connsiteY178" fmla="*/ 2514 h 167411"/>
                <a:gd name="connsiteX179" fmla="*/ 53605 w 184531"/>
                <a:gd name="connsiteY179" fmla="*/ 2514 h 167411"/>
                <a:gd name="connsiteX180" fmla="*/ 53605 w 184531"/>
                <a:gd name="connsiteY180" fmla="*/ 3086 h 167411"/>
                <a:gd name="connsiteX181" fmla="*/ 54367 w 184531"/>
                <a:gd name="connsiteY181" fmla="*/ 6991 h 167411"/>
                <a:gd name="connsiteX182" fmla="*/ 56081 w 184531"/>
                <a:gd name="connsiteY182" fmla="*/ 9658 h 167411"/>
                <a:gd name="connsiteX183" fmla="*/ 51509 w 184531"/>
                <a:gd name="connsiteY183" fmla="*/ 4038 h 167411"/>
                <a:gd name="connsiteX184" fmla="*/ 51509 w 184531"/>
                <a:gd name="connsiteY184" fmla="*/ 1752 h 167411"/>
                <a:gd name="connsiteX185" fmla="*/ 49700 w 184531"/>
                <a:gd name="connsiteY185" fmla="*/ 418 h 167411"/>
                <a:gd name="connsiteX186" fmla="*/ 48271 w 184531"/>
                <a:gd name="connsiteY186" fmla="*/ 1657 h 167411"/>
                <a:gd name="connsiteX187" fmla="*/ 48271 w 184531"/>
                <a:gd name="connsiteY187" fmla="*/ 6801 h 167411"/>
                <a:gd name="connsiteX188" fmla="*/ 51890 w 184531"/>
                <a:gd name="connsiteY188" fmla="*/ 10610 h 167411"/>
                <a:gd name="connsiteX189" fmla="*/ 52557 w 184531"/>
                <a:gd name="connsiteY189" fmla="*/ 12325 h 167411"/>
                <a:gd name="connsiteX190" fmla="*/ 50681 w 184531"/>
                <a:gd name="connsiteY190" fmla="*/ 13087 h 167411"/>
                <a:gd name="connsiteX191" fmla="*/ 50366 w 184531"/>
                <a:gd name="connsiteY191" fmla="*/ 12896 h 167411"/>
                <a:gd name="connsiteX192" fmla="*/ 48652 w 184531"/>
                <a:gd name="connsiteY192" fmla="*/ 11086 h 167411"/>
                <a:gd name="connsiteX193" fmla="*/ 46556 w 184531"/>
                <a:gd name="connsiteY193" fmla="*/ 10039 h 167411"/>
                <a:gd name="connsiteX194" fmla="*/ 45223 w 184531"/>
                <a:gd name="connsiteY194" fmla="*/ 12515 h 167411"/>
                <a:gd name="connsiteX195" fmla="*/ 46937 w 184531"/>
                <a:gd name="connsiteY195" fmla="*/ 14992 h 167411"/>
                <a:gd name="connsiteX196" fmla="*/ 48080 w 184531"/>
                <a:gd name="connsiteY196" fmla="*/ 16230 h 167411"/>
                <a:gd name="connsiteX197" fmla="*/ 42651 w 184531"/>
                <a:gd name="connsiteY197" fmla="*/ 13182 h 167411"/>
                <a:gd name="connsiteX198" fmla="*/ 41603 w 184531"/>
                <a:gd name="connsiteY198" fmla="*/ 11944 h 167411"/>
                <a:gd name="connsiteX199" fmla="*/ 39984 w 184531"/>
                <a:gd name="connsiteY199" fmla="*/ 11944 h 167411"/>
                <a:gd name="connsiteX200" fmla="*/ 39412 w 184531"/>
                <a:gd name="connsiteY200" fmla="*/ 12515 h 167411"/>
                <a:gd name="connsiteX201" fmla="*/ 40651 w 184531"/>
                <a:gd name="connsiteY201" fmla="*/ 16326 h 167411"/>
                <a:gd name="connsiteX202" fmla="*/ 44175 w 184531"/>
                <a:gd name="connsiteY202" fmla="*/ 18516 h 167411"/>
                <a:gd name="connsiteX203" fmla="*/ 44746 w 184531"/>
                <a:gd name="connsiteY203" fmla="*/ 19850 h 167411"/>
                <a:gd name="connsiteX204" fmla="*/ 44080 w 184531"/>
                <a:gd name="connsiteY204" fmla="*/ 19850 h 167411"/>
                <a:gd name="connsiteX205" fmla="*/ 38460 w 184531"/>
                <a:gd name="connsiteY205" fmla="*/ 17183 h 167411"/>
                <a:gd name="connsiteX206" fmla="*/ 34650 w 184531"/>
                <a:gd name="connsiteY206" fmla="*/ 17754 h 167411"/>
                <a:gd name="connsiteX207" fmla="*/ 33317 w 184531"/>
                <a:gd name="connsiteY207" fmla="*/ 19659 h 167411"/>
                <a:gd name="connsiteX208" fmla="*/ 34269 w 184531"/>
                <a:gd name="connsiteY208" fmla="*/ 19659 h 167411"/>
                <a:gd name="connsiteX209" fmla="*/ 39032 w 184531"/>
                <a:gd name="connsiteY209" fmla="*/ 19659 h 167411"/>
                <a:gd name="connsiteX210" fmla="*/ 43223 w 184531"/>
                <a:gd name="connsiteY210" fmla="*/ 21754 h 167411"/>
                <a:gd name="connsiteX211" fmla="*/ 41413 w 184531"/>
                <a:gd name="connsiteY211" fmla="*/ 22612 h 167411"/>
                <a:gd name="connsiteX212" fmla="*/ 39222 w 184531"/>
                <a:gd name="connsiteY212" fmla="*/ 21850 h 167411"/>
                <a:gd name="connsiteX213" fmla="*/ 38746 w 184531"/>
                <a:gd name="connsiteY213" fmla="*/ 21850 h 167411"/>
                <a:gd name="connsiteX214" fmla="*/ 38746 w 184531"/>
                <a:gd name="connsiteY214" fmla="*/ 23564 h 167411"/>
                <a:gd name="connsiteX215" fmla="*/ 39793 w 184531"/>
                <a:gd name="connsiteY215" fmla="*/ 25279 h 167411"/>
                <a:gd name="connsiteX216" fmla="*/ 34936 w 184531"/>
                <a:gd name="connsiteY216" fmla="*/ 23088 h 167411"/>
                <a:gd name="connsiteX217" fmla="*/ 27316 w 184531"/>
                <a:gd name="connsiteY217" fmla="*/ 23088 h 167411"/>
                <a:gd name="connsiteX218" fmla="*/ 26363 w 184531"/>
                <a:gd name="connsiteY218" fmla="*/ 23850 h 167411"/>
                <a:gd name="connsiteX219" fmla="*/ 27030 w 184531"/>
                <a:gd name="connsiteY219" fmla="*/ 26231 h 167411"/>
                <a:gd name="connsiteX220" fmla="*/ 29602 w 184531"/>
                <a:gd name="connsiteY220" fmla="*/ 26994 h 167411"/>
                <a:gd name="connsiteX221" fmla="*/ 33126 w 184531"/>
                <a:gd name="connsiteY221" fmla="*/ 28422 h 167411"/>
                <a:gd name="connsiteX222" fmla="*/ 34745 w 184531"/>
                <a:gd name="connsiteY222" fmla="*/ 31279 h 167411"/>
                <a:gd name="connsiteX223" fmla="*/ 31793 w 184531"/>
                <a:gd name="connsiteY223" fmla="*/ 32232 h 167411"/>
                <a:gd name="connsiteX224" fmla="*/ 28554 w 184531"/>
                <a:gd name="connsiteY224" fmla="*/ 31185 h 167411"/>
                <a:gd name="connsiteX225" fmla="*/ 26649 w 184531"/>
                <a:gd name="connsiteY225" fmla="*/ 33280 h 167411"/>
                <a:gd name="connsiteX226" fmla="*/ 27697 w 184531"/>
                <a:gd name="connsiteY226" fmla="*/ 34042 h 167411"/>
                <a:gd name="connsiteX227" fmla="*/ 30459 w 184531"/>
                <a:gd name="connsiteY227" fmla="*/ 34613 h 167411"/>
                <a:gd name="connsiteX228" fmla="*/ 32840 w 184531"/>
                <a:gd name="connsiteY228" fmla="*/ 36042 h 167411"/>
                <a:gd name="connsiteX229" fmla="*/ 32174 w 184531"/>
                <a:gd name="connsiteY229" fmla="*/ 37852 h 167411"/>
                <a:gd name="connsiteX230" fmla="*/ 29887 w 184531"/>
                <a:gd name="connsiteY230" fmla="*/ 37852 h 167411"/>
                <a:gd name="connsiteX231" fmla="*/ 24553 w 184531"/>
                <a:gd name="connsiteY231" fmla="*/ 35470 h 167411"/>
                <a:gd name="connsiteX232" fmla="*/ 21886 w 184531"/>
                <a:gd name="connsiteY232" fmla="*/ 34423 h 167411"/>
                <a:gd name="connsiteX233" fmla="*/ 19124 w 184531"/>
                <a:gd name="connsiteY233" fmla="*/ 34423 h 167411"/>
                <a:gd name="connsiteX234" fmla="*/ 18077 w 184531"/>
                <a:gd name="connsiteY234" fmla="*/ 35756 h 167411"/>
                <a:gd name="connsiteX235" fmla="*/ 18648 w 184531"/>
                <a:gd name="connsiteY235" fmla="*/ 37376 h 167411"/>
                <a:gd name="connsiteX236" fmla="*/ 20172 w 184531"/>
                <a:gd name="connsiteY236" fmla="*/ 37376 h 167411"/>
                <a:gd name="connsiteX237" fmla="*/ 24458 w 184531"/>
                <a:gd name="connsiteY237" fmla="*/ 38328 h 167411"/>
                <a:gd name="connsiteX238" fmla="*/ 25411 w 184531"/>
                <a:gd name="connsiteY238" fmla="*/ 39757 h 167411"/>
                <a:gd name="connsiteX239" fmla="*/ 24649 w 184531"/>
                <a:gd name="connsiteY239" fmla="*/ 40519 h 167411"/>
                <a:gd name="connsiteX240" fmla="*/ 21886 w 184531"/>
                <a:gd name="connsiteY240" fmla="*/ 40519 h 167411"/>
                <a:gd name="connsiteX241" fmla="*/ 19219 w 184531"/>
                <a:gd name="connsiteY241" fmla="*/ 39852 h 167411"/>
                <a:gd name="connsiteX242" fmla="*/ 17410 w 184531"/>
                <a:gd name="connsiteY242" fmla="*/ 41662 h 167411"/>
                <a:gd name="connsiteX243" fmla="*/ 18743 w 184531"/>
                <a:gd name="connsiteY243" fmla="*/ 43186 h 167411"/>
                <a:gd name="connsiteX244" fmla="*/ 20839 w 184531"/>
                <a:gd name="connsiteY244" fmla="*/ 43186 h 167411"/>
                <a:gd name="connsiteX245" fmla="*/ 27602 w 184531"/>
                <a:gd name="connsiteY245" fmla="*/ 44234 h 167411"/>
                <a:gd name="connsiteX246" fmla="*/ 29030 w 184531"/>
                <a:gd name="connsiteY246" fmla="*/ 45853 h 167411"/>
                <a:gd name="connsiteX247" fmla="*/ 27887 w 184531"/>
                <a:gd name="connsiteY247" fmla="*/ 46710 h 167411"/>
                <a:gd name="connsiteX248" fmla="*/ 26459 w 184531"/>
                <a:gd name="connsiteY248" fmla="*/ 46710 h 167411"/>
                <a:gd name="connsiteX249" fmla="*/ 24077 w 184531"/>
                <a:gd name="connsiteY249" fmla="*/ 46138 h 167411"/>
                <a:gd name="connsiteX250" fmla="*/ 21315 w 184531"/>
                <a:gd name="connsiteY250" fmla="*/ 46138 h 167411"/>
                <a:gd name="connsiteX251" fmla="*/ 20458 w 184531"/>
                <a:gd name="connsiteY251" fmla="*/ 48520 h 167411"/>
                <a:gd name="connsiteX252" fmla="*/ 22839 w 184531"/>
                <a:gd name="connsiteY252" fmla="*/ 49186 h 167411"/>
                <a:gd name="connsiteX253" fmla="*/ 24935 w 184531"/>
                <a:gd name="connsiteY253" fmla="*/ 49186 h 167411"/>
                <a:gd name="connsiteX254" fmla="*/ 25887 w 184531"/>
                <a:gd name="connsiteY254" fmla="*/ 49853 h 167411"/>
                <a:gd name="connsiteX255" fmla="*/ 25887 w 184531"/>
                <a:gd name="connsiteY255" fmla="*/ 50425 h 167411"/>
                <a:gd name="connsiteX256" fmla="*/ 23696 w 184531"/>
                <a:gd name="connsiteY256" fmla="*/ 52330 h 167411"/>
                <a:gd name="connsiteX257" fmla="*/ 20743 w 184531"/>
                <a:gd name="connsiteY257" fmla="*/ 51187 h 167411"/>
                <a:gd name="connsiteX258" fmla="*/ 17886 w 184531"/>
                <a:gd name="connsiteY258" fmla="*/ 49853 h 167411"/>
                <a:gd name="connsiteX259" fmla="*/ 17029 w 184531"/>
                <a:gd name="connsiteY259" fmla="*/ 49853 h 167411"/>
                <a:gd name="connsiteX260" fmla="*/ 16267 w 184531"/>
                <a:gd name="connsiteY260" fmla="*/ 51282 h 167411"/>
                <a:gd name="connsiteX261" fmla="*/ 16267 w 184531"/>
                <a:gd name="connsiteY261" fmla="*/ 52521 h 167411"/>
                <a:gd name="connsiteX262" fmla="*/ 19315 w 184531"/>
                <a:gd name="connsiteY262" fmla="*/ 54520 h 167411"/>
                <a:gd name="connsiteX263" fmla="*/ 23315 w 184531"/>
                <a:gd name="connsiteY263" fmla="*/ 54520 h 167411"/>
                <a:gd name="connsiteX264" fmla="*/ 24839 w 184531"/>
                <a:gd name="connsiteY264" fmla="*/ 55854 h 167411"/>
                <a:gd name="connsiteX265" fmla="*/ 23601 w 184531"/>
                <a:gd name="connsiteY265" fmla="*/ 57283 h 167411"/>
                <a:gd name="connsiteX266" fmla="*/ 21601 w 184531"/>
                <a:gd name="connsiteY266" fmla="*/ 57283 h 167411"/>
                <a:gd name="connsiteX267" fmla="*/ 20267 w 184531"/>
                <a:gd name="connsiteY267" fmla="*/ 57283 h 167411"/>
                <a:gd name="connsiteX268" fmla="*/ 18934 w 184531"/>
                <a:gd name="connsiteY268" fmla="*/ 57283 h 167411"/>
                <a:gd name="connsiteX269" fmla="*/ 19239 w 184531"/>
                <a:gd name="connsiteY269" fmla="*/ 59550 h 167411"/>
                <a:gd name="connsiteX270" fmla="*/ 19410 w 184531"/>
                <a:gd name="connsiteY270" fmla="*/ 59664 h 167411"/>
                <a:gd name="connsiteX271" fmla="*/ 21886 w 184531"/>
                <a:gd name="connsiteY271" fmla="*/ 60807 h 167411"/>
                <a:gd name="connsiteX272" fmla="*/ 21886 w 184531"/>
                <a:gd name="connsiteY272" fmla="*/ 62046 h 167411"/>
                <a:gd name="connsiteX273" fmla="*/ 20648 w 184531"/>
                <a:gd name="connsiteY273" fmla="*/ 62902 h 167411"/>
                <a:gd name="connsiteX274" fmla="*/ 19315 w 184531"/>
                <a:gd name="connsiteY274" fmla="*/ 62902 h 167411"/>
                <a:gd name="connsiteX275" fmla="*/ 15981 w 184531"/>
                <a:gd name="connsiteY275" fmla="*/ 62141 h 167411"/>
                <a:gd name="connsiteX276" fmla="*/ 12838 w 184531"/>
                <a:gd name="connsiteY276" fmla="*/ 63474 h 167411"/>
                <a:gd name="connsiteX277" fmla="*/ 12838 w 184531"/>
                <a:gd name="connsiteY277" fmla="*/ 65379 h 167411"/>
                <a:gd name="connsiteX278" fmla="*/ 13409 w 184531"/>
                <a:gd name="connsiteY278" fmla="*/ 65951 h 167411"/>
                <a:gd name="connsiteX279" fmla="*/ 17886 w 184531"/>
                <a:gd name="connsiteY279" fmla="*/ 66808 h 167411"/>
                <a:gd name="connsiteX280" fmla="*/ 20172 w 184531"/>
                <a:gd name="connsiteY280" fmla="*/ 66808 h 167411"/>
                <a:gd name="connsiteX281" fmla="*/ 20934 w 184531"/>
                <a:gd name="connsiteY281" fmla="*/ 67856 h 167411"/>
                <a:gd name="connsiteX282" fmla="*/ 19886 w 184531"/>
                <a:gd name="connsiteY282" fmla="*/ 68808 h 167411"/>
                <a:gd name="connsiteX283" fmla="*/ 18743 w 184531"/>
                <a:gd name="connsiteY283" fmla="*/ 69475 h 167411"/>
                <a:gd name="connsiteX284" fmla="*/ 18743 w 184531"/>
                <a:gd name="connsiteY284" fmla="*/ 70999 h 167411"/>
                <a:gd name="connsiteX285" fmla="*/ 19791 w 184531"/>
                <a:gd name="connsiteY285" fmla="*/ 72047 h 167411"/>
                <a:gd name="connsiteX286" fmla="*/ 20458 w 184531"/>
                <a:gd name="connsiteY286" fmla="*/ 72904 h 167411"/>
                <a:gd name="connsiteX287" fmla="*/ 20458 w 184531"/>
                <a:gd name="connsiteY287" fmla="*/ 74809 h 167411"/>
                <a:gd name="connsiteX288" fmla="*/ 19029 w 184531"/>
                <a:gd name="connsiteY288" fmla="*/ 74809 h 167411"/>
                <a:gd name="connsiteX289" fmla="*/ 17791 w 184531"/>
                <a:gd name="connsiteY289" fmla="*/ 73856 h 167411"/>
                <a:gd name="connsiteX290" fmla="*/ 16743 w 184531"/>
                <a:gd name="connsiteY290" fmla="*/ 72618 h 167411"/>
                <a:gd name="connsiteX291" fmla="*/ 16743 w 184531"/>
                <a:gd name="connsiteY291" fmla="*/ 72618 h 167411"/>
                <a:gd name="connsiteX292" fmla="*/ 15505 w 184531"/>
                <a:gd name="connsiteY292" fmla="*/ 72618 h 167411"/>
                <a:gd name="connsiteX293" fmla="*/ 15505 w 184531"/>
                <a:gd name="connsiteY293" fmla="*/ 75571 h 167411"/>
                <a:gd name="connsiteX294" fmla="*/ 18077 w 184531"/>
                <a:gd name="connsiteY294" fmla="*/ 77857 h 167411"/>
                <a:gd name="connsiteX295" fmla="*/ 19601 w 184531"/>
                <a:gd name="connsiteY295" fmla="*/ 78810 h 167411"/>
                <a:gd name="connsiteX296" fmla="*/ 20553 w 184531"/>
                <a:gd name="connsiteY296" fmla="*/ 80905 h 167411"/>
                <a:gd name="connsiteX297" fmla="*/ 20553 w 184531"/>
                <a:gd name="connsiteY297" fmla="*/ 80905 h 167411"/>
                <a:gd name="connsiteX298" fmla="*/ 17791 w 184531"/>
                <a:gd name="connsiteY298" fmla="*/ 80905 h 167411"/>
                <a:gd name="connsiteX299" fmla="*/ 15791 w 184531"/>
                <a:gd name="connsiteY299" fmla="*/ 78904 h 167411"/>
                <a:gd name="connsiteX300" fmla="*/ 13409 w 184531"/>
                <a:gd name="connsiteY300" fmla="*/ 78047 h 167411"/>
                <a:gd name="connsiteX301" fmla="*/ 13409 w 184531"/>
                <a:gd name="connsiteY301" fmla="*/ 80143 h 167411"/>
                <a:gd name="connsiteX302" fmla="*/ 15028 w 184531"/>
                <a:gd name="connsiteY302" fmla="*/ 81857 h 167411"/>
                <a:gd name="connsiteX303" fmla="*/ 15028 w 184531"/>
                <a:gd name="connsiteY303" fmla="*/ 83953 h 167411"/>
                <a:gd name="connsiteX304" fmla="*/ 12647 w 184531"/>
                <a:gd name="connsiteY304" fmla="*/ 82619 h 167411"/>
                <a:gd name="connsiteX305" fmla="*/ 10933 w 184531"/>
                <a:gd name="connsiteY305" fmla="*/ 79571 h 167411"/>
                <a:gd name="connsiteX306" fmla="*/ 9790 w 184531"/>
                <a:gd name="connsiteY306" fmla="*/ 78143 h 167411"/>
                <a:gd name="connsiteX307" fmla="*/ 8075 w 184531"/>
                <a:gd name="connsiteY307" fmla="*/ 78143 h 167411"/>
                <a:gd name="connsiteX308" fmla="*/ 8075 w 184531"/>
                <a:gd name="connsiteY308" fmla="*/ 80238 h 167411"/>
                <a:gd name="connsiteX309" fmla="*/ 9694 w 184531"/>
                <a:gd name="connsiteY309" fmla="*/ 82715 h 167411"/>
                <a:gd name="connsiteX310" fmla="*/ 10933 w 184531"/>
                <a:gd name="connsiteY310" fmla="*/ 85858 h 167411"/>
                <a:gd name="connsiteX311" fmla="*/ 8780 w 184531"/>
                <a:gd name="connsiteY311" fmla="*/ 85896 h 167411"/>
                <a:gd name="connsiteX312" fmla="*/ 8742 w 184531"/>
                <a:gd name="connsiteY312" fmla="*/ 85858 h 167411"/>
                <a:gd name="connsiteX313" fmla="*/ 7504 w 184531"/>
                <a:gd name="connsiteY313" fmla="*/ 83762 h 167411"/>
                <a:gd name="connsiteX314" fmla="*/ 5789 w 184531"/>
                <a:gd name="connsiteY314" fmla="*/ 80809 h 167411"/>
                <a:gd name="connsiteX315" fmla="*/ 3599 w 184531"/>
                <a:gd name="connsiteY315" fmla="*/ 82334 h 167411"/>
                <a:gd name="connsiteX316" fmla="*/ 4170 w 184531"/>
                <a:gd name="connsiteY316" fmla="*/ 85096 h 167411"/>
                <a:gd name="connsiteX317" fmla="*/ 5599 w 184531"/>
                <a:gd name="connsiteY317" fmla="*/ 87572 h 167411"/>
                <a:gd name="connsiteX318" fmla="*/ 5599 w 184531"/>
                <a:gd name="connsiteY318" fmla="*/ 89001 h 167411"/>
                <a:gd name="connsiteX319" fmla="*/ 2170 w 184531"/>
                <a:gd name="connsiteY319" fmla="*/ 85477 h 167411"/>
                <a:gd name="connsiteX320" fmla="*/ 1598 w 184531"/>
                <a:gd name="connsiteY320" fmla="*/ 83667 h 167411"/>
                <a:gd name="connsiteX321" fmla="*/ 74 w 184531"/>
                <a:gd name="connsiteY321" fmla="*/ 83667 h 167411"/>
                <a:gd name="connsiteX322" fmla="*/ 74 w 184531"/>
                <a:gd name="connsiteY322" fmla="*/ 84238 h 167411"/>
                <a:gd name="connsiteX323" fmla="*/ 741 w 184531"/>
                <a:gd name="connsiteY323" fmla="*/ 87953 h 167411"/>
                <a:gd name="connsiteX324" fmla="*/ 46080 w 184531"/>
                <a:gd name="connsiteY324" fmla="*/ 121767 h 167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184531" h="167411">
                  <a:moveTo>
                    <a:pt x="46080" y="121767"/>
                  </a:moveTo>
                  <a:cubicBezTo>
                    <a:pt x="49128" y="123101"/>
                    <a:pt x="52367" y="124243"/>
                    <a:pt x="55605" y="125768"/>
                  </a:cubicBezTo>
                  <a:cubicBezTo>
                    <a:pt x="62653" y="129292"/>
                    <a:pt x="68559" y="134721"/>
                    <a:pt x="75322" y="138722"/>
                  </a:cubicBezTo>
                  <a:cubicBezTo>
                    <a:pt x="82085" y="142722"/>
                    <a:pt x="87037" y="144246"/>
                    <a:pt x="92657" y="147484"/>
                  </a:cubicBezTo>
                  <a:cubicBezTo>
                    <a:pt x="98277" y="150723"/>
                    <a:pt x="102182" y="153485"/>
                    <a:pt x="106659" y="156533"/>
                  </a:cubicBezTo>
                  <a:cubicBezTo>
                    <a:pt x="113088" y="160639"/>
                    <a:pt x="119880" y="164153"/>
                    <a:pt x="126947" y="167011"/>
                  </a:cubicBezTo>
                  <a:lnTo>
                    <a:pt x="127900" y="167011"/>
                  </a:lnTo>
                  <a:cubicBezTo>
                    <a:pt x="129090" y="167049"/>
                    <a:pt x="130214" y="166515"/>
                    <a:pt x="130948" y="165582"/>
                  </a:cubicBezTo>
                  <a:cubicBezTo>
                    <a:pt x="131319" y="165039"/>
                    <a:pt x="131319" y="164315"/>
                    <a:pt x="130948" y="163772"/>
                  </a:cubicBezTo>
                  <a:cubicBezTo>
                    <a:pt x="130776" y="163506"/>
                    <a:pt x="130548" y="163277"/>
                    <a:pt x="130281" y="163106"/>
                  </a:cubicBezTo>
                  <a:cubicBezTo>
                    <a:pt x="128928" y="162420"/>
                    <a:pt x="127404" y="162153"/>
                    <a:pt x="125900" y="162343"/>
                  </a:cubicBezTo>
                  <a:cubicBezTo>
                    <a:pt x="125147" y="162486"/>
                    <a:pt x="124366" y="162486"/>
                    <a:pt x="123614" y="162343"/>
                  </a:cubicBezTo>
                  <a:cubicBezTo>
                    <a:pt x="123137" y="162343"/>
                    <a:pt x="122756" y="161772"/>
                    <a:pt x="122852" y="161296"/>
                  </a:cubicBezTo>
                  <a:cubicBezTo>
                    <a:pt x="122975" y="160829"/>
                    <a:pt x="123337" y="160467"/>
                    <a:pt x="123804" y="160344"/>
                  </a:cubicBezTo>
                  <a:cubicBezTo>
                    <a:pt x="124280" y="160201"/>
                    <a:pt x="124709" y="159944"/>
                    <a:pt x="125042" y="159581"/>
                  </a:cubicBezTo>
                  <a:cubicBezTo>
                    <a:pt x="125338" y="159115"/>
                    <a:pt x="125338" y="158524"/>
                    <a:pt x="125042" y="158057"/>
                  </a:cubicBezTo>
                  <a:cubicBezTo>
                    <a:pt x="124747" y="157667"/>
                    <a:pt x="124394" y="157305"/>
                    <a:pt x="123994" y="157009"/>
                  </a:cubicBezTo>
                  <a:lnTo>
                    <a:pt x="123328" y="156153"/>
                  </a:lnTo>
                  <a:cubicBezTo>
                    <a:pt x="123328" y="155581"/>
                    <a:pt x="122566" y="154819"/>
                    <a:pt x="123328" y="154247"/>
                  </a:cubicBezTo>
                  <a:cubicBezTo>
                    <a:pt x="123766" y="153971"/>
                    <a:pt x="124318" y="153971"/>
                    <a:pt x="124757" y="154247"/>
                  </a:cubicBezTo>
                  <a:cubicBezTo>
                    <a:pt x="125261" y="154428"/>
                    <a:pt x="125690" y="154762"/>
                    <a:pt x="125995" y="155200"/>
                  </a:cubicBezTo>
                  <a:cubicBezTo>
                    <a:pt x="126319" y="155600"/>
                    <a:pt x="126671" y="155981"/>
                    <a:pt x="127043" y="156343"/>
                  </a:cubicBezTo>
                  <a:cubicBezTo>
                    <a:pt x="127043" y="156343"/>
                    <a:pt x="127995" y="156343"/>
                    <a:pt x="128281" y="156343"/>
                  </a:cubicBezTo>
                  <a:cubicBezTo>
                    <a:pt x="128567" y="156343"/>
                    <a:pt x="128852" y="154628"/>
                    <a:pt x="128281" y="153485"/>
                  </a:cubicBezTo>
                  <a:cubicBezTo>
                    <a:pt x="127786" y="152371"/>
                    <a:pt x="126852" y="151514"/>
                    <a:pt x="125709" y="151104"/>
                  </a:cubicBezTo>
                  <a:cubicBezTo>
                    <a:pt x="125137" y="151104"/>
                    <a:pt x="124566" y="151104"/>
                    <a:pt x="124280" y="150247"/>
                  </a:cubicBezTo>
                  <a:cubicBezTo>
                    <a:pt x="123994" y="149390"/>
                    <a:pt x="124280" y="148532"/>
                    <a:pt x="123328" y="148056"/>
                  </a:cubicBezTo>
                  <a:lnTo>
                    <a:pt x="123328" y="148056"/>
                  </a:lnTo>
                  <a:cubicBezTo>
                    <a:pt x="125137" y="149294"/>
                    <a:pt x="125137" y="148056"/>
                    <a:pt x="125995" y="148056"/>
                  </a:cubicBezTo>
                  <a:cubicBezTo>
                    <a:pt x="126852" y="148056"/>
                    <a:pt x="127424" y="149294"/>
                    <a:pt x="127995" y="150056"/>
                  </a:cubicBezTo>
                  <a:cubicBezTo>
                    <a:pt x="128567" y="150819"/>
                    <a:pt x="129614" y="151580"/>
                    <a:pt x="130376" y="150913"/>
                  </a:cubicBezTo>
                  <a:cubicBezTo>
                    <a:pt x="131138" y="150247"/>
                    <a:pt x="130852" y="149390"/>
                    <a:pt x="130376" y="148818"/>
                  </a:cubicBezTo>
                  <a:cubicBezTo>
                    <a:pt x="129900" y="148247"/>
                    <a:pt x="129233" y="147771"/>
                    <a:pt x="128757" y="147104"/>
                  </a:cubicBezTo>
                  <a:cubicBezTo>
                    <a:pt x="128205" y="146513"/>
                    <a:pt x="128205" y="145599"/>
                    <a:pt x="128757" y="145008"/>
                  </a:cubicBezTo>
                  <a:cubicBezTo>
                    <a:pt x="129614" y="144436"/>
                    <a:pt x="130567" y="145008"/>
                    <a:pt x="131043" y="146342"/>
                  </a:cubicBezTo>
                  <a:lnTo>
                    <a:pt x="132758" y="149390"/>
                  </a:lnTo>
                  <a:cubicBezTo>
                    <a:pt x="133081" y="149904"/>
                    <a:pt x="133472" y="150390"/>
                    <a:pt x="133901" y="150819"/>
                  </a:cubicBezTo>
                  <a:cubicBezTo>
                    <a:pt x="134405" y="151199"/>
                    <a:pt x="135110" y="151199"/>
                    <a:pt x="135615" y="150819"/>
                  </a:cubicBezTo>
                  <a:cubicBezTo>
                    <a:pt x="136186" y="150342"/>
                    <a:pt x="135615" y="149390"/>
                    <a:pt x="135615" y="148723"/>
                  </a:cubicBezTo>
                  <a:cubicBezTo>
                    <a:pt x="135263" y="147780"/>
                    <a:pt x="134739" y="146913"/>
                    <a:pt x="134091" y="146151"/>
                  </a:cubicBezTo>
                  <a:cubicBezTo>
                    <a:pt x="133234" y="145294"/>
                    <a:pt x="132186" y="144056"/>
                    <a:pt x="132853" y="143008"/>
                  </a:cubicBezTo>
                  <a:cubicBezTo>
                    <a:pt x="133472" y="142437"/>
                    <a:pt x="134424" y="142437"/>
                    <a:pt x="135044" y="143008"/>
                  </a:cubicBezTo>
                  <a:cubicBezTo>
                    <a:pt x="135682" y="143541"/>
                    <a:pt x="136120" y="144284"/>
                    <a:pt x="136282" y="145103"/>
                  </a:cubicBezTo>
                  <a:cubicBezTo>
                    <a:pt x="136282" y="146342"/>
                    <a:pt x="136853" y="147771"/>
                    <a:pt x="137996" y="148056"/>
                  </a:cubicBezTo>
                  <a:cubicBezTo>
                    <a:pt x="139139" y="148342"/>
                    <a:pt x="139901" y="147484"/>
                    <a:pt x="140187" y="146532"/>
                  </a:cubicBezTo>
                  <a:cubicBezTo>
                    <a:pt x="140368" y="145579"/>
                    <a:pt x="140197" y="144599"/>
                    <a:pt x="139711" y="143770"/>
                  </a:cubicBezTo>
                  <a:cubicBezTo>
                    <a:pt x="139235" y="142913"/>
                    <a:pt x="138568" y="142151"/>
                    <a:pt x="138187" y="141294"/>
                  </a:cubicBezTo>
                  <a:cubicBezTo>
                    <a:pt x="137854" y="140874"/>
                    <a:pt x="137854" y="140284"/>
                    <a:pt x="138187" y="139865"/>
                  </a:cubicBezTo>
                  <a:cubicBezTo>
                    <a:pt x="139816" y="140408"/>
                    <a:pt x="141073" y="141731"/>
                    <a:pt x="141520" y="143389"/>
                  </a:cubicBezTo>
                  <a:cubicBezTo>
                    <a:pt x="141625" y="144017"/>
                    <a:pt x="141816" y="144627"/>
                    <a:pt x="142092" y="145199"/>
                  </a:cubicBezTo>
                  <a:cubicBezTo>
                    <a:pt x="142540" y="145646"/>
                    <a:pt x="143264" y="145646"/>
                    <a:pt x="143711" y="145199"/>
                  </a:cubicBezTo>
                  <a:cubicBezTo>
                    <a:pt x="143711" y="145199"/>
                    <a:pt x="143711" y="145199"/>
                    <a:pt x="143711" y="145199"/>
                  </a:cubicBezTo>
                  <a:lnTo>
                    <a:pt x="143711" y="144532"/>
                  </a:lnTo>
                  <a:cubicBezTo>
                    <a:pt x="144092" y="143217"/>
                    <a:pt x="143816" y="141789"/>
                    <a:pt x="142949" y="140722"/>
                  </a:cubicBezTo>
                  <a:cubicBezTo>
                    <a:pt x="142283" y="139865"/>
                    <a:pt x="141140" y="139102"/>
                    <a:pt x="141235" y="137959"/>
                  </a:cubicBezTo>
                  <a:cubicBezTo>
                    <a:pt x="143769" y="138741"/>
                    <a:pt x="145607" y="140941"/>
                    <a:pt x="145902" y="143579"/>
                  </a:cubicBezTo>
                  <a:cubicBezTo>
                    <a:pt x="145845" y="144370"/>
                    <a:pt x="145845" y="145170"/>
                    <a:pt x="145902" y="145961"/>
                  </a:cubicBezTo>
                  <a:cubicBezTo>
                    <a:pt x="146150" y="146751"/>
                    <a:pt x="146883" y="147294"/>
                    <a:pt x="147712" y="147294"/>
                  </a:cubicBezTo>
                  <a:cubicBezTo>
                    <a:pt x="148360" y="147132"/>
                    <a:pt x="148883" y="146675"/>
                    <a:pt x="149141" y="146056"/>
                  </a:cubicBezTo>
                  <a:cubicBezTo>
                    <a:pt x="150036" y="144456"/>
                    <a:pt x="150036" y="142513"/>
                    <a:pt x="149141" y="140912"/>
                  </a:cubicBezTo>
                  <a:cubicBezTo>
                    <a:pt x="148121" y="139484"/>
                    <a:pt x="146940" y="138169"/>
                    <a:pt x="145616" y="137007"/>
                  </a:cubicBezTo>
                  <a:cubicBezTo>
                    <a:pt x="145102" y="136597"/>
                    <a:pt x="144845" y="135940"/>
                    <a:pt x="144950" y="135293"/>
                  </a:cubicBezTo>
                  <a:cubicBezTo>
                    <a:pt x="144950" y="134435"/>
                    <a:pt x="146378" y="134340"/>
                    <a:pt x="147140" y="134721"/>
                  </a:cubicBezTo>
                  <a:cubicBezTo>
                    <a:pt x="147797" y="135207"/>
                    <a:pt x="148350" y="135826"/>
                    <a:pt x="148760" y="136531"/>
                  </a:cubicBezTo>
                  <a:cubicBezTo>
                    <a:pt x="149255" y="137245"/>
                    <a:pt x="150074" y="137674"/>
                    <a:pt x="150950" y="137674"/>
                  </a:cubicBezTo>
                  <a:cubicBezTo>
                    <a:pt x="151931" y="137283"/>
                    <a:pt x="152493" y="136236"/>
                    <a:pt x="152284" y="135197"/>
                  </a:cubicBezTo>
                  <a:cubicBezTo>
                    <a:pt x="151988" y="134207"/>
                    <a:pt x="151427" y="133321"/>
                    <a:pt x="150665" y="132626"/>
                  </a:cubicBezTo>
                  <a:lnTo>
                    <a:pt x="149426" y="131387"/>
                  </a:lnTo>
                  <a:cubicBezTo>
                    <a:pt x="151588" y="131597"/>
                    <a:pt x="153551" y="132702"/>
                    <a:pt x="154856" y="134435"/>
                  </a:cubicBezTo>
                  <a:cubicBezTo>
                    <a:pt x="155151" y="134921"/>
                    <a:pt x="155503" y="135369"/>
                    <a:pt x="155903" y="135769"/>
                  </a:cubicBezTo>
                  <a:cubicBezTo>
                    <a:pt x="156408" y="136054"/>
                    <a:pt x="157018" y="136054"/>
                    <a:pt x="157523" y="135769"/>
                  </a:cubicBezTo>
                  <a:cubicBezTo>
                    <a:pt x="157761" y="135597"/>
                    <a:pt x="157961" y="135369"/>
                    <a:pt x="158094" y="135102"/>
                  </a:cubicBezTo>
                  <a:cubicBezTo>
                    <a:pt x="158532" y="133721"/>
                    <a:pt x="158085" y="132206"/>
                    <a:pt x="156951" y="131292"/>
                  </a:cubicBezTo>
                  <a:cubicBezTo>
                    <a:pt x="155799" y="130473"/>
                    <a:pt x="154589" y="129740"/>
                    <a:pt x="153332" y="129101"/>
                  </a:cubicBezTo>
                  <a:cubicBezTo>
                    <a:pt x="152855" y="129101"/>
                    <a:pt x="152379" y="128149"/>
                    <a:pt x="152855" y="127673"/>
                  </a:cubicBezTo>
                  <a:lnTo>
                    <a:pt x="153427" y="127673"/>
                  </a:lnTo>
                  <a:cubicBezTo>
                    <a:pt x="155618" y="127673"/>
                    <a:pt x="157046" y="129959"/>
                    <a:pt x="159046" y="130340"/>
                  </a:cubicBezTo>
                  <a:cubicBezTo>
                    <a:pt x="160380" y="130530"/>
                    <a:pt x="161733" y="130330"/>
                    <a:pt x="162952" y="129768"/>
                  </a:cubicBezTo>
                  <a:cubicBezTo>
                    <a:pt x="163714" y="129768"/>
                    <a:pt x="164666" y="128530"/>
                    <a:pt x="164190" y="127768"/>
                  </a:cubicBezTo>
                  <a:cubicBezTo>
                    <a:pt x="163885" y="127625"/>
                    <a:pt x="163542" y="127625"/>
                    <a:pt x="163237" y="127768"/>
                  </a:cubicBezTo>
                  <a:cubicBezTo>
                    <a:pt x="161714" y="127768"/>
                    <a:pt x="160094" y="127768"/>
                    <a:pt x="158475" y="127768"/>
                  </a:cubicBezTo>
                  <a:cubicBezTo>
                    <a:pt x="156875" y="127682"/>
                    <a:pt x="155379" y="126920"/>
                    <a:pt x="154379" y="125672"/>
                  </a:cubicBezTo>
                  <a:cubicBezTo>
                    <a:pt x="154379" y="124910"/>
                    <a:pt x="155427" y="124529"/>
                    <a:pt x="156189" y="124720"/>
                  </a:cubicBezTo>
                  <a:cubicBezTo>
                    <a:pt x="156827" y="125110"/>
                    <a:pt x="157542" y="125377"/>
                    <a:pt x="158285" y="125482"/>
                  </a:cubicBezTo>
                  <a:lnTo>
                    <a:pt x="158856" y="125482"/>
                  </a:lnTo>
                  <a:cubicBezTo>
                    <a:pt x="159427" y="125482"/>
                    <a:pt x="158856" y="124148"/>
                    <a:pt x="158380" y="123672"/>
                  </a:cubicBezTo>
                  <a:cubicBezTo>
                    <a:pt x="157903" y="123196"/>
                    <a:pt x="157046" y="122624"/>
                    <a:pt x="157427" y="121958"/>
                  </a:cubicBezTo>
                  <a:cubicBezTo>
                    <a:pt x="157808" y="121291"/>
                    <a:pt x="160666" y="123291"/>
                    <a:pt x="162190" y="124148"/>
                  </a:cubicBezTo>
                  <a:cubicBezTo>
                    <a:pt x="164609" y="125386"/>
                    <a:pt x="167486" y="125386"/>
                    <a:pt x="169905" y="124148"/>
                  </a:cubicBezTo>
                  <a:cubicBezTo>
                    <a:pt x="170295" y="124006"/>
                    <a:pt x="170629" y="123739"/>
                    <a:pt x="170858" y="123387"/>
                  </a:cubicBezTo>
                  <a:cubicBezTo>
                    <a:pt x="171210" y="122529"/>
                    <a:pt x="170934" y="121548"/>
                    <a:pt x="170191" y="121005"/>
                  </a:cubicBezTo>
                  <a:cubicBezTo>
                    <a:pt x="169381" y="120605"/>
                    <a:pt x="168514" y="120348"/>
                    <a:pt x="167619" y="120243"/>
                  </a:cubicBezTo>
                  <a:cubicBezTo>
                    <a:pt x="166371" y="119967"/>
                    <a:pt x="165181" y="119481"/>
                    <a:pt x="164095" y="118814"/>
                  </a:cubicBezTo>
                  <a:cubicBezTo>
                    <a:pt x="163047" y="118243"/>
                    <a:pt x="161999" y="117004"/>
                    <a:pt x="162476" y="115861"/>
                  </a:cubicBezTo>
                  <a:cubicBezTo>
                    <a:pt x="162952" y="114718"/>
                    <a:pt x="164381" y="114718"/>
                    <a:pt x="165428" y="115004"/>
                  </a:cubicBezTo>
                  <a:cubicBezTo>
                    <a:pt x="166447" y="115528"/>
                    <a:pt x="167533" y="115881"/>
                    <a:pt x="168667" y="116052"/>
                  </a:cubicBezTo>
                  <a:cubicBezTo>
                    <a:pt x="169810" y="116052"/>
                    <a:pt x="171048" y="114909"/>
                    <a:pt x="170572" y="113957"/>
                  </a:cubicBezTo>
                  <a:cubicBezTo>
                    <a:pt x="170381" y="113556"/>
                    <a:pt x="170038" y="113252"/>
                    <a:pt x="169619" y="113099"/>
                  </a:cubicBezTo>
                  <a:cubicBezTo>
                    <a:pt x="168667" y="113099"/>
                    <a:pt x="167714" y="113099"/>
                    <a:pt x="166762" y="113099"/>
                  </a:cubicBezTo>
                  <a:cubicBezTo>
                    <a:pt x="165819" y="113023"/>
                    <a:pt x="164961" y="112490"/>
                    <a:pt x="164476" y="111670"/>
                  </a:cubicBezTo>
                  <a:cubicBezTo>
                    <a:pt x="164238" y="110975"/>
                    <a:pt x="164466" y="110214"/>
                    <a:pt x="165047" y="109766"/>
                  </a:cubicBezTo>
                  <a:cubicBezTo>
                    <a:pt x="165752" y="109337"/>
                    <a:pt x="166628" y="109337"/>
                    <a:pt x="167333" y="109766"/>
                  </a:cubicBezTo>
                  <a:lnTo>
                    <a:pt x="172667" y="112242"/>
                  </a:lnTo>
                  <a:cubicBezTo>
                    <a:pt x="173525" y="112642"/>
                    <a:pt x="174420" y="112966"/>
                    <a:pt x="175334" y="113195"/>
                  </a:cubicBezTo>
                  <a:cubicBezTo>
                    <a:pt x="176268" y="113471"/>
                    <a:pt x="177258" y="113471"/>
                    <a:pt x="178192" y="113195"/>
                  </a:cubicBezTo>
                  <a:cubicBezTo>
                    <a:pt x="178697" y="112852"/>
                    <a:pt x="179059" y="112347"/>
                    <a:pt x="179240" y="111766"/>
                  </a:cubicBezTo>
                  <a:cubicBezTo>
                    <a:pt x="179363" y="111185"/>
                    <a:pt x="179135" y="110594"/>
                    <a:pt x="178668" y="110242"/>
                  </a:cubicBezTo>
                  <a:cubicBezTo>
                    <a:pt x="178173" y="110099"/>
                    <a:pt x="177639" y="110099"/>
                    <a:pt x="177144" y="110242"/>
                  </a:cubicBezTo>
                  <a:cubicBezTo>
                    <a:pt x="175630" y="110318"/>
                    <a:pt x="174115" y="109984"/>
                    <a:pt x="172762" y="109289"/>
                  </a:cubicBezTo>
                  <a:cubicBezTo>
                    <a:pt x="172286" y="109289"/>
                    <a:pt x="171715" y="108432"/>
                    <a:pt x="171810" y="107861"/>
                  </a:cubicBezTo>
                  <a:cubicBezTo>
                    <a:pt x="171943" y="107470"/>
                    <a:pt x="172267" y="107185"/>
                    <a:pt x="172667" y="107099"/>
                  </a:cubicBezTo>
                  <a:cubicBezTo>
                    <a:pt x="173525" y="106765"/>
                    <a:pt x="174477" y="106765"/>
                    <a:pt x="175334" y="107099"/>
                  </a:cubicBezTo>
                  <a:cubicBezTo>
                    <a:pt x="176210" y="107470"/>
                    <a:pt x="177144" y="107661"/>
                    <a:pt x="178096" y="107670"/>
                  </a:cubicBezTo>
                  <a:cubicBezTo>
                    <a:pt x="178954" y="107670"/>
                    <a:pt x="180002" y="106813"/>
                    <a:pt x="179906" y="105956"/>
                  </a:cubicBezTo>
                  <a:cubicBezTo>
                    <a:pt x="179830" y="105193"/>
                    <a:pt x="179297" y="104565"/>
                    <a:pt x="178573" y="104337"/>
                  </a:cubicBezTo>
                  <a:cubicBezTo>
                    <a:pt x="177878" y="104241"/>
                    <a:pt x="177173" y="104241"/>
                    <a:pt x="176477" y="104337"/>
                  </a:cubicBezTo>
                  <a:cubicBezTo>
                    <a:pt x="174144" y="104384"/>
                    <a:pt x="171819" y="103994"/>
                    <a:pt x="169619" y="103194"/>
                  </a:cubicBezTo>
                  <a:cubicBezTo>
                    <a:pt x="168952" y="103194"/>
                    <a:pt x="168191" y="102431"/>
                    <a:pt x="168286" y="101669"/>
                  </a:cubicBezTo>
                  <a:cubicBezTo>
                    <a:pt x="168448" y="101174"/>
                    <a:pt x="168905" y="100831"/>
                    <a:pt x="169429" y="100812"/>
                  </a:cubicBezTo>
                  <a:lnTo>
                    <a:pt x="170858" y="100812"/>
                  </a:lnTo>
                  <a:cubicBezTo>
                    <a:pt x="171619" y="101108"/>
                    <a:pt x="172420" y="101298"/>
                    <a:pt x="173239" y="101384"/>
                  </a:cubicBezTo>
                  <a:cubicBezTo>
                    <a:pt x="174125" y="101717"/>
                    <a:pt x="175115" y="101717"/>
                    <a:pt x="176001" y="101384"/>
                  </a:cubicBezTo>
                  <a:cubicBezTo>
                    <a:pt x="176877" y="101022"/>
                    <a:pt x="177287" y="100012"/>
                    <a:pt x="176925" y="99145"/>
                  </a:cubicBezTo>
                  <a:cubicBezTo>
                    <a:pt x="176906" y="99098"/>
                    <a:pt x="176887" y="99050"/>
                    <a:pt x="176858" y="99003"/>
                  </a:cubicBezTo>
                  <a:cubicBezTo>
                    <a:pt x="176201" y="98440"/>
                    <a:pt x="175334" y="98202"/>
                    <a:pt x="174477" y="98336"/>
                  </a:cubicBezTo>
                  <a:cubicBezTo>
                    <a:pt x="173782" y="98431"/>
                    <a:pt x="173077" y="98431"/>
                    <a:pt x="172382" y="98336"/>
                  </a:cubicBezTo>
                  <a:cubicBezTo>
                    <a:pt x="171981" y="98269"/>
                    <a:pt x="171629" y="98021"/>
                    <a:pt x="171429" y="97669"/>
                  </a:cubicBezTo>
                  <a:cubicBezTo>
                    <a:pt x="171429" y="97669"/>
                    <a:pt x="171429" y="97669"/>
                    <a:pt x="171429" y="97097"/>
                  </a:cubicBezTo>
                  <a:cubicBezTo>
                    <a:pt x="171572" y="96002"/>
                    <a:pt x="172515" y="95183"/>
                    <a:pt x="173620" y="95192"/>
                  </a:cubicBezTo>
                  <a:cubicBezTo>
                    <a:pt x="174696" y="95278"/>
                    <a:pt x="175715" y="95678"/>
                    <a:pt x="176573" y="96335"/>
                  </a:cubicBezTo>
                  <a:cubicBezTo>
                    <a:pt x="177401" y="97002"/>
                    <a:pt x="178382" y="97459"/>
                    <a:pt x="179430" y="97669"/>
                  </a:cubicBezTo>
                  <a:lnTo>
                    <a:pt x="180287" y="97669"/>
                  </a:lnTo>
                  <a:cubicBezTo>
                    <a:pt x="180744" y="97326"/>
                    <a:pt x="181021" y="96802"/>
                    <a:pt x="181049" y="96240"/>
                  </a:cubicBezTo>
                  <a:cubicBezTo>
                    <a:pt x="181144" y="95831"/>
                    <a:pt x="181144" y="95412"/>
                    <a:pt x="181049" y="95002"/>
                  </a:cubicBezTo>
                  <a:cubicBezTo>
                    <a:pt x="180478" y="93773"/>
                    <a:pt x="179268" y="92963"/>
                    <a:pt x="177906" y="92906"/>
                  </a:cubicBezTo>
                  <a:cubicBezTo>
                    <a:pt x="176573" y="93049"/>
                    <a:pt x="175239" y="93049"/>
                    <a:pt x="173906" y="92906"/>
                  </a:cubicBezTo>
                  <a:cubicBezTo>
                    <a:pt x="173191" y="92859"/>
                    <a:pt x="172582" y="92363"/>
                    <a:pt x="172382" y="91668"/>
                  </a:cubicBezTo>
                  <a:cubicBezTo>
                    <a:pt x="172324" y="90916"/>
                    <a:pt x="172867" y="90239"/>
                    <a:pt x="173620" y="90144"/>
                  </a:cubicBezTo>
                  <a:cubicBezTo>
                    <a:pt x="174277" y="89954"/>
                    <a:pt x="174963" y="89954"/>
                    <a:pt x="175620" y="90144"/>
                  </a:cubicBezTo>
                  <a:lnTo>
                    <a:pt x="176953" y="90144"/>
                  </a:lnTo>
                  <a:cubicBezTo>
                    <a:pt x="177792" y="90221"/>
                    <a:pt x="178525" y="89592"/>
                    <a:pt x="178601" y="88753"/>
                  </a:cubicBezTo>
                  <a:cubicBezTo>
                    <a:pt x="178649" y="88153"/>
                    <a:pt x="178344" y="87572"/>
                    <a:pt x="177811" y="87286"/>
                  </a:cubicBezTo>
                  <a:cubicBezTo>
                    <a:pt x="177039" y="86877"/>
                    <a:pt x="176249" y="86534"/>
                    <a:pt x="175429" y="86239"/>
                  </a:cubicBezTo>
                  <a:cubicBezTo>
                    <a:pt x="175144" y="85839"/>
                    <a:pt x="175144" y="85305"/>
                    <a:pt x="175429" y="84905"/>
                  </a:cubicBezTo>
                  <a:cubicBezTo>
                    <a:pt x="175658" y="84420"/>
                    <a:pt x="176134" y="84096"/>
                    <a:pt x="176668" y="84048"/>
                  </a:cubicBezTo>
                  <a:cubicBezTo>
                    <a:pt x="177106" y="83962"/>
                    <a:pt x="177563" y="83962"/>
                    <a:pt x="178001" y="84048"/>
                  </a:cubicBezTo>
                  <a:cubicBezTo>
                    <a:pt x="179078" y="84420"/>
                    <a:pt x="180202" y="84639"/>
                    <a:pt x="181335" y="84715"/>
                  </a:cubicBezTo>
                  <a:cubicBezTo>
                    <a:pt x="182545" y="84753"/>
                    <a:pt x="183707" y="84229"/>
                    <a:pt x="184478" y="83286"/>
                  </a:cubicBezTo>
                  <a:cubicBezTo>
                    <a:pt x="184507" y="83067"/>
                    <a:pt x="184507" y="82838"/>
                    <a:pt x="184478" y="82619"/>
                  </a:cubicBezTo>
                  <a:lnTo>
                    <a:pt x="181716" y="80143"/>
                  </a:lnTo>
                  <a:lnTo>
                    <a:pt x="179335" y="80143"/>
                  </a:lnTo>
                  <a:cubicBezTo>
                    <a:pt x="178592" y="80381"/>
                    <a:pt x="177792" y="80381"/>
                    <a:pt x="177049" y="80143"/>
                  </a:cubicBezTo>
                  <a:cubicBezTo>
                    <a:pt x="176620" y="79962"/>
                    <a:pt x="176325" y="79562"/>
                    <a:pt x="176287" y="79095"/>
                  </a:cubicBezTo>
                  <a:cubicBezTo>
                    <a:pt x="176287" y="79095"/>
                    <a:pt x="176858" y="78333"/>
                    <a:pt x="177335" y="78143"/>
                  </a:cubicBezTo>
                  <a:cubicBezTo>
                    <a:pt x="177763" y="78019"/>
                    <a:pt x="178154" y="77790"/>
                    <a:pt x="178477" y="77476"/>
                  </a:cubicBezTo>
                  <a:lnTo>
                    <a:pt x="178477" y="77476"/>
                  </a:lnTo>
                  <a:cubicBezTo>
                    <a:pt x="172762" y="71951"/>
                    <a:pt x="167143" y="66237"/>
                    <a:pt x="161142" y="60998"/>
                  </a:cubicBezTo>
                  <a:cubicBezTo>
                    <a:pt x="156760" y="57188"/>
                    <a:pt x="152189" y="53759"/>
                    <a:pt x="147617" y="50235"/>
                  </a:cubicBezTo>
                  <a:lnTo>
                    <a:pt x="133805" y="39757"/>
                  </a:lnTo>
                  <a:cubicBezTo>
                    <a:pt x="120470" y="29565"/>
                    <a:pt x="107135" y="19373"/>
                    <a:pt x="93229" y="9943"/>
                  </a:cubicBezTo>
                  <a:cubicBezTo>
                    <a:pt x="88857" y="6686"/>
                    <a:pt x="83961" y="4210"/>
                    <a:pt x="78751" y="2610"/>
                  </a:cubicBezTo>
                  <a:cubicBezTo>
                    <a:pt x="75608" y="1990"/>
                    <a:pt x="72426" y="1609"/>
                    <a:pt x="69226" y="1467"/>
                  </a:cubicBezTo>
                  <a:cubicBezTo>
                    <a:pt x="69188" y="1809"/>
                    <a:pt x="69016" y="2114"/>
                    <a:pt x="68750" y="2324"/>
                  </a:cubicBezTo>
                  <a:cubicBezTo>
                    <a:pt x="67892" y="2895"/>
                    <a:pt x="66940" y="2324"/>
                    <a:pt x="66464" y="1085"/>
                  </a:cubicBezTo>
                  <a:lnTo>
                    <a:pt x="64177" y="1085"/>
                  </a:lnTo>
                  <a:lnTo>
                    <a:pt x="62463" y="514"/>
                  </a:lnTo>
                  <a:lnTo>
                    <a:pt x="63320" y="1561"/>
                  </a:lnTo>
                  <a:cubicBezTo>
                    <a:pt x="64177" y="2514"/>
                    <a:pt x="65225" y="3657"/>
                    <a:pt x="64559" y="4705"/>
                  </a:cubicBezTo>
                  <a:cubicBezTo>
                    <a:pt x="63977" y="5315"/>
                    <a:pt x="63006" y="5324"/>
                    <a:pt x="62406" y="4743"/>
                  </a:cubicBezTo>
                  <a:cubicBezTo>
                    <a:pt x="62387" y="4733"/>
                    <a:pt x="62377" y="4714"/>
                    <a:pt x="62368" y="4705"/>
                  </a:cubicBezTo>
                  <a:cubicBezTo>
                    <a:pt x="61730" y="4172"/>
                    <a:pt x="61291" y="3429"/>
                    <a:pt x="61129" y="2610"/>
                  </a:cubicBezTo>
                  <a:cubicBezTo>
                    <a:pt x="61129" y="1371"/>
                    <a:pt x="60558" y="-58"/>
                    <a:pt x="59320" y="-343"/>
                  </a:cubicBezTo>
                  <a:cubicBezTo>
                    <a:pt x="58082" y="-629"/>
                    <a:pt x="57510" y="228"/>
                    <a:pt x="57224" y="1181"/>
                  </a:cubicBezTo>
                  <a:cubicBezTo>
                    <a:pt x="57043" y="2143"/>
                    <a:pt x="57253" y="3133"/>
                    <a:pt x="57796" y="3943"/>
                  </a:cubicBezTo>
                  <a:cubicBezTo>
                    <a:pt x="57796" y="4705"/>
                    <a:pt x="58843" y="5467"/>
                    <a:pt x="59225" y="6324"/>
                  </a:cubicBezTo>
                  <a:cubicBezTo>
                    <a:pt x="59501" y="6762"/>
                    <a:pt x="59501" y="7315"/>
                    <a:pt x="59225" y="7753"/>
                  </a:cubicBezTo>
                  <a:cubicBezTo>
                    <a:pt x="57577" y="7258"/>
                    <a:pt x="56291" y="5972"/>
                    <a:pt x="55795" y="4324"/>
                  </a:cubicBezTo>
                  <a:cubicBezTo>
                    <a:pt x="55757" y="3686"/>
                    <a:pt x="55557" y="3067"/>
                    <a:pt x="55224" y="2514"/>
                  </a:cubicBezTo>
                  <a:cubicBezTo>
                    <a:pt x="54776" y="2067"/>
                    <a:pt x="54053" y="2067"/>
                    <a:pt x="53605" y="2514"/>
                  </a:cubicBezTo>
                  <a:cubicBezTo>
                    <a:pt x="53605" y="2514"/>
                    <a:pt x="53605" y="2514"/>
                    <a:pt x="53605" y="2514"/>
                  </a:cubicBezTo>
                  <a:lnTo>
                    <a:pt x="53605" y="3086"/>
                  </a:lnTo>
                  <a:cubicBezTo>
                    <a:pt x="53310" y="4438"/>
                    <a:pt x="53586" y="5848"/>
                    <a:pt x="54367" y="6991"/>
                  </a:cubicBezTo>
                  <a:cubicBezTo>
                    <a:pt x="55129" y="7848"/>
                    <a:pt x="56177" y="8610"/>
                    <a:pt x="56081" y="9658"/>
                  </a:cubicBezTo>
                  <a:cubicBezTo>
                    <a:pt x="53557" y="8896"/>
                    <a:pt x="51747" y="6667"/>
                    <a:pt x="51509" y="4038"/>
                  </a:cubicBezTo>
                  <a:cubicBezTo>
                    <a:pt x="51604" y="3276"/>
                    <a:pt x="51604" y="2514"/>
                    <a:pt x="51509" y="1752"/>
                  </a:cubicBezTo>
                  <a:cubicBezTo>
                    <a:pt x="51262" y="961"/>
                    <a:pt x="50528" y="418"/>
                    <a:pt x="49700" y="418"/>
                  </a:cubicBezTo>
                  <a:cubicBezTo>
                    <a:pt x="49052" y="581"/>
                    <a:pt x="48519" y="1038"/>
                    <a:pt x="48271" y="1657"/>
                  </a:cubicBezTo>
                  <a:cubicBezTo>
                    <a:pt x="47404" y="3267"/>
                    <a:pt x="47404" y="5191"/>
                    <a:pt x="48271" y="6801"/>
                  </a:cubicBezTo>
                  <a:cubicBezTo>
                    <a:pt x="49347" y="8181"/>
                    <a:pt x="50566" y="9458"/>
                    <a:pt x="51890" y="10610"/>
                  </a:cubicBezTo>
                  <a:cubicBezTo>
                    <a:pt x="52405" y="11020"/>
                    <a:pt x="52662" y="11677"/>
                    <a:pt x="52557" y="12325"/>
                  </a:cubicBezTo>
                  <a:cubicBezTo>
                    <a:pt x="52252" y="13049"/>
                    <a:pt x="51414" y="13392"/>
                    <a:pt x="50681" y="13087"/>
                  </a:cubicBezTo>
                  <a:cubicBezTo>
                    <a:pt x="50566" y="13030"/>
                    <a:pt x="50461" y="12972"/>
                    <a:pt x="50366" y="12896"/>
                  </a:cubicBezTo>
                  <a:cubicBezTo>
                    <a:pt x="49700" y="12392"/>
                    <a:pt x="49119" y="11782"/>
                    <a:pt x="48652" y="11086"/>
                  </a:cubicBezTo>
                  <a:cubicBezTo>
                    <a:pt x="48233" y="10343"/>
                    <a:pt x="47404" y="9925"/>
                    <a:pt x="46556" y="10039"/>
                  </a:cubicBezTo>
                  <a:cubicBezTo>
                    <a:pt x="45509" y="10363"/>
                    <a:pt x="44918" y="11468"/>
                    <a:pt x="45223" y="12515"/>
                  </a:cubicBezTo>
                  <a:cubicBezTo>
                    <a:pt x="45518" y="13506"/>
                    <a:pt x="46118" y="14373"/>
                    <a:pt x="46937" y="14992"/>
                  </a:cubicBezTo>
                  <a:lnTo>
                    <a:pt x="48080" y="16230"/>
                  </a:lnTo>
                  <a:cubicBezTo>
                    <a:pt x="45928" y="16002"/>
                    <a:pt x="43966" y="14897"/>
                    <a:pt x="42651" y="13182"/>
                  </a:cubicBezTo>
                  <a:cubicBezTo>
                    <a:pt x="42384" y="12706"/>
                    <a:pt x="42022" y="12287"/>
                    <a:pt x="41603" y="11944"/>
                  </a:cubicBezTo>
                  <a:cubicBezTo>
                    <a:pt x="41127" y="11582"/>
                    <a:pt x="40460" y="11582"/>
                    <a:pt x="39984" y="11944"/>
                  </a:cubicBezTo>
                  <a:cubicBezTo>
                    <a:pt x="39984" y="11944"/>
                    <a:pt x="39984" y="11944"/>
                    <a:pt x="39412" y="12515"/>
                  </a:cubicBezTo>
                  <a:cubicBezTo>
                    <a:pt x="38965" y="13915"/>
                    <a:pt x="39460" y="15449"/>
                    <a:pt x="40651" y="16326"/>
                  </a:cubicBezTo>
                  <a:cubicBezTo>
                    <a:pt x="41765" y="17145"/>
                    <a:pt x="42946" y="17878"/>
                    <a:pt x="44175" y="18516"/>
                  </a:cubicBezTo>
                  <a:cubicBezTo>
                    <a:pt x="44651" y="18516"/>
                    <a:pt x="45127" y="19468"/>
                    <a:pt x="44746" y="19850"/>
                  </a:cubicBezTo>
                  <a:cubicBezTo>
                    <a:pt x="44528" y="19926"/>
                    <a:pt x="44299" y="19926"/>
                    <a:pt x="44080" y="19850"/>
                  </a:cubicBezTo>
                  <a:cubicBezTo>
                    <a:pt x="41984" y="19850"/>
                    <a:pt x="40556" y="17563"/>
                    <a:pt x="38460" y="17183"/>
                  </a:cubicBezTo>
                  <a:cubicBezTo>
                    <a:pt x="37165" y="16992"/>
                    <a:pt x="35841" y="17192"/>
                    <a:pt x="34650" y="17754"/>
                  </a:cubicBezTo>
                  <a:cubicBezTo>
                    <a:pt x="33793" y="17754"/>
                    <a:pt x="32840" y="18992"/>
                    <a:pt x="33317" y="19659"/>
                  </a:cubicBezTo>
                  <a:cubicBezTo>
                    <a:pt x="33621" y="19764"/>
                    <a:pt x="33964" y="19764"/>
                    <a:pt x="34269" y="19659"/>
                  </a:cubicBezTo>
                  <a:cubicBezTo>
                    <a:pt x="35888" y="19659"/>
                    <a:pt x="37508" y="19659"/>
                    <a:pt x="39032" y="19659"/>
                  </a:cubicBezTo>
                  <a:cubicBezTo>
                    <a:pt x="40660" y="19735"/>
                    <a:pt x="42184" y="20497"/>
                    <a:pt x="43223" y="21754"/>
                  </a:cubicBezTo>
                  <a:cubicBezTo>
                    <a:pt x="43223" y="22517"/>
                    <a:pt x="42175" y="22803"/>
                    <a:pt x="41413" y="22612"/>
                  </a:cubicBezTo>
                  <a:cubicBezTo>
                    <a:pt x="40698" y="22317"/>
                    <a:pt x="39965" y="22060"/>
                    <a:pt x="39222" y="21850"/>
                  </a:cubicBezTo>
                  <a:cubicBezTo>
                    <a:pt x="39222" y="21850"/>
                    <a:pt x="39222" y="21850"/>
                    <a:pt x="38746" y="21850"/>
                  </a:cubicBezTo>
                  <a:cubicBezTo>
                    <a:pt x="38269" y="21850"/>
                    <a:pt x="38746" y="23183"/>
                    <a:pt x="38746" y="23564"/>
                  </a:cubicBezTo>
                  <a:cubicBezTo>
                    <a:pt x="38746" y="23946"/>
                    <a:pt x="40079" y="24612"/>
                    <a:pt x="39793" y="25279"/>
                  </a:cubicBezTo>
                  <a:cubicBezTo>
                    <a:pt x="37984" y="25279"/>
                    <a:pt x="36555" y="23946"/>
                    <a:pt x="34936" y="23088"/>
                  </a:cubicBezTo>
                  <a:cubicBezTo>
                    <a:pt x="32545" y="21850"/>
                    <a:pt x="29707" y="21850"/>
                    <a:pt x="27316" y="23088"/>
                  </a:cubicBezTo>
                  <a:cubicBezTo>
                    <a:pt x="26925" y="23231"/>
                    <a:pt x="26592" y="23498"/>
                    <a:pt x="26363" y="23850"/>
                  </a:cubicBezTo>
                  <a:cubicBezTo>
                    <a:pt x="26011" y="24698"/>
                    <a:pt x="26287" y="25688"/>
                    <a:pt x="27030" y="26231"/>
                  </a:cubicBezTo>
                  <a:cubicBezTo>
                    <a:pt x="27840" y="26631"/>
                    <a:pt x="28706" y="26888"/>
                    <a:pt x="29602" y="26994"/>
                  </a:cubicBezTo>
                  <a:cubicBezTo>
                    <a:pt x="30850" y="27270"/>
                    <a:pt x="32040" y="27755"/>
                    <a:pt x="33126" y="28422"/>
                  </a:cubicBezTo>
                  <a:cubicBezTo>
                    <a:pt x="34174" y="28993"/>
                    <a:pt x="35221" y="30136"/>
                    <a:pt x="34745" y="31279"/>
                  </a:cubicBezTo>
                  <a:cubicBezTo>
                    <a:pt x="34107" y="32251"/>
                    <a:pt x="32879" y="32651"/>
                    <a:pt x="31793" y="32232"/>
                  </a:cubicBezTo>
                  <a:cubicBezTo>
                    <a:pt x="30783" y="31689"/>
                    <a:pt x="29687" y="31337"/>
                    <a:pt x="28554" y="31185"/>
                  </a:cubicBezTo>
                  <a:cubicBezTo>
                    <a:pt x="27506" y="31185"/>
                    <a:pt x="26173" y="32232"/>
                    <a:pt x="26649" y="33280"/>
                  </a:cubicBezTo>
                  <a:cubicBezTo>
                    <a:pt x="26897" y="33651"/>
                    <a:pt x="27268" y="33927"/>
                    <a:pt x="27697" y="34042"/>
                  </a:cubicBezTo>
                  <a:cubicBezTo>
                    <a:pt x="28592" y="34337"/>
                    <a:pt x="29516" y="34527"/>
                    <a:pt x="30459" y="34613"/>
                  </a:cubicBezTo>
                  <a:cubicBezTo>
                    <a:pt x="31440" y="34680"/>
                    <a:pt x="32326" y="35213"/>
                    <a:pt x="32840" y="36042"/>
                  </a:cubicBezTo>
                  <a:cubicBezTo>
                    <a:pt x="33117" y="36728"/>
                    <a:pt x="32831" y="37509"/>
                    <a:pt x="32174" y="37852"/>
                  </a:cubicBezTo>
                  <a:cubicBezTo>
                    <a:pt x="31469" y="38281"/>
                    <a:pt x="30592" y="38281"/>
                    <a:pt x="29887" y="37852"/>
                  </a:cubicBezTo>
                  <a:lnTo>
                    <a:pt x="24553" y="35470"/>
                  </a:lnTo>
                  <a:cubicBezTo>
                    <a:pt x="23725" y="34985"/>
                    <a:pt x="22820" y="34633"/>
                    <a:pt x="21886" y="34423"/>
                  </a:cubicBezTo>
                  <a:cubicBezTo>
                    <a:pt x="20991" y="34099"/>
                    <a:pt x="20020" y="34099"/>
                    <a:pt x="19124" y="34423"/>
                  </a:cubicBezTo>
                  <a:cubicBezTo>
                    <a:pt x="18600" y="34699"/>
                    <a:pt x="18220" y="35185"/>
                    <a:pt x="18077" y="35756"/>
                  </a:cubicBezTo>
                  <a:cubicBezTo>
                    <a:pt x="17962" y="36356"/>
                    <a:pt x="18181" y="36976"/>
                    <a:pt x="18648" y="37376"/>
                  </a:cubicBezTo>
                  <a:cubicBezTo>
                    <a:pt x="19153" y="37471"/>
                    <a:pt x="19667" y="37471"/>
                    <a:pt x="20172" y="37376"/>
                  </a:cubicBezTo>
                  <a:cubicBezTo>
                    <a:pt x="21658" y="37299"/>
                    <a:pt x="23144" y="37633"/>
                    <a:pt x="24458" y="38328"/>
                  </a:cubicBezTo>
                  <a:cubicBezTo>
                    <a:pt x="25030" y="38328"/>
                    <a:pt x="25601" y="39185"/>
                    <a:pt x="25411" y="39757"/>
                  </a:cubicBezTo>
                  <a:cubicBezTo>
                    <a:pt x="25316" y="40128"/>
                    <a:pt x="25020" y="40424"/>
                    <a:pt x="24649" y="40519"/>
                  </a:cubicBezTo>
                  <a:cubicBezTo>
                    <a:pt x="23753" y="40843"/>
                    <a:pt x="22782" y="40843"/>
                    <a:pt x="21886" y="40519"/>
                  </a:cubicBezTo>
                  <a:cubicBezTo>
                    <a:pt x="21039" y="40157"/>
                    <a:pt x="20144" y="39928"/>
                    <a:pt x="19219" y="39852"/>
                  </a:cubicBezTo>
                  <a:cubicBezTo>
                    <a:pt x="18362" y="39852"/>
                    <a:pt x="17315" y="40710"/>
                    <a:pt x="17410" y="41662"/>
                  </a:cubicBezTo>
                  <a:cubicBezTo>
                    <a:pt x="17477" y="42405"/>
                    <a:pt x="18010" y="43024"/>
                    <a:pt x="18743" y="43186"/>
                  </a:cubicBezTo>
                  <a:cubicBezTo>
                    <a:pt x="19439" y="43281"/>
                    <a:pt x="20144" y="43281"/>
                    <a:pt x="20839" y="43186"/>
                  </a:cubicBezTo>
                  <a:cubicBezTo>
                    <a:pt x="23144" y="43100"/>
                    <a:pt x="25439" y="43452"/>
                    <a:pt x="27602" y="44234"/>
                  </a:cubicBezTo>
                  <a:cubicBezTo>
                    <a:pt x="28364" y="44234"/>
                    <a:pt x="29126" y="45091"/>
                    <a:pt x="29030" y="45853"/>
                  </a:cubicBezTo>
                  <a:cubicBezTo>
                    <a:pt x="28935" y="46615"/>
                    <a:pt x="28364" y="46615"/>
                    <a:pt x="27887" y="46710"/>
                  </a:cubicBezTo>
                  <a:lnTo>
                    <a:pt x="26459" y="46710"/>
                  </a:lnTo>
                  <a:lnTo>
                    <a:pt x="24077" y="46138"/>
                  </a:lnTo>
                  <a:cubicBezTo>
                    <a:pt x="23191" y="45805"/>
                    <a:pt x="22201" y="45805"/>
                    <a:pt x="21315" y="46138"/>
                  </a:cubicBezTo>
                  <a:cubicBezTo>
                    <a:pt x="20458" y="46615"/>
                    <a:pt x="19886" y="47853"/>
                    <a:pt x="20458" y="48520"/>
                  </a:cubicBezTo>
                  <a:cubicBezTo>
                    <a:pt x="21115" y="49082"/>
                    <a:pt x="21982" y="49320"/>
                    <a:pt x="22839" y="49186"/>
                  </a:cubicBezTo>
                  <a:lnTo>
                    <a:pt x="24935" y="49186"/>
                  </a:lnTo>
                  <a:cubicBezTo>
                    <a:pt x="25296" y="49329"/>
                    <a:pt x="25630" y="49558"/>
                    <a:pt x="25887" y="49853"/>
                  </a:cubicBezTo>
                  <a:cubicBezTo>
                    <a:pt x="25935" y="50044"/>
                    <a:pt x="25935" y="50235"/>
                    <a:pt x="25887" y="50425"/>
                  </a:cubicBezTo>
                  <a:cubicBezTo>
                    <a:pt x="25782" y="51549"/>
                    <a:pt x="24820" y="52387"/>
                    <a:pt x="23696" y="52330"/>
                  </a:cubicBezTo>
                  <a:cubicBezTo>
                    <a:pt x="22620" y="52244"/>
                    <a:pt x="21601" y="51844"/>
                    <a:pt x="20743" y="51187"/>
                  </a:cubicBezTo>
                  <a:cubicBezTo>
                    <a:pt x="19915" y="50520"/>
                    <a:pt x="18934" y="50063"/>
                    <a:pt x="17886" y="49853"/>
                  </a:cubicBezTo>
                  <a:cubicBezTo>
                    <a:pt x="17619" y="49720"/>
                    <a:pt x="17295" y="49720"/>
                    <a:pt x="17029" y="49853"/>
                  </a:cubicBezTo>
                  <a:cubicBezTo>
                    <a:pt x="16552" y="49853"/>
                    <a:pt x="16362" y="50711"/>
                    <a:pt x="16267" y="51282"/>
                  </a:cubicBezTo>
                  <a:cubicBezTo>
                    <a:pt x="16133" y="51682"/>
                    <a:pt x="16133" y="52121"/>
                    <a:pt x="16267" y="52521"/>
                  </a:cubicBezTo>
                  <a:cubicBezTo>
                    <a:pt x="16752" y="53768"/>
                    <a:pt x="17972" y="54568"/>
                    <a:pt x="19315" y="54520"/>
                  </a:cubicBezTo>
                  <a:cubicBezTo>
                    <a:pt x="20648" y="54426"/>
                    <a:pt x="21982" y="54426"/>
                    <a:pt x="23315" y="54520"/>
                  </a:cubicBezTo>
                  <a:cubicBezTo>
                    <a:pt x="24058" y="54587"/>
                    <a:pt x="24677" y="55130"/>
                    <a:pt x="24839" y="55854"/>
                  </a:cubicBezTo>
                  <a:cubicBezTo>
                    <a:pt x="24849" y="56578"/>
                    <a:pt x="24315" y="57188"/>
                    <a:pt x="23601" y="57283"/>
                  </a:cubicBezTo>
                  <a:cubicBezTo>
                    <a:pt x="22944" y="57473"/>
                    <a:pt x="22258" y="57473"/>
                    <a:pt x="21601" y="57283"/>
                  </a:cubicBezTo>
                  <a:lnTo>
                    <a:pt x="20267" y="57283"/>
                  </a:lnTo>
                  <a:cubicBezTo>
                    <a:pt x="19839" y="57131"/>
                    <a:pt x="19362" y="57131"/>
                    <a:pt x="18934" y="57283"/>
                  </a:cubicBezTo>
                  <a:cubicBezTo>
                    <a:pt x="18391" y="57998"/>
                    <a:pt x="18534" y="59007"/>
                    <a:pt x="19239" y="59550"/>
                  </a:cubicBezTo>
                  <a:cubicBezTo>
                    <a:pt x="19296" y="59597"/>
                    <a:pt x="19353" y="59626"/>
                    <a:pt x="19410" y="59664"/>
                  </a:cubicBezTo>
                  <a:cubicBezTo>
                    <a:pt x="20201" y="60121"/>
                    <a:pt x="21029" y="60503"/>
                    <a:pt x="21886" y="60807"/>
                  </a:cubicBezTo>
                  <a:cubicBezTo>
                    <a:pt x="22134" y="61188"/>
                    <a:pt x="22134" y="61664"/>
                    <a:pt x="21886" y="62046"/>
                  </a:cubicBezTo>
                  <a:cubicBezTo>
                    <a:pt x="21686" y="62559"/>
                    <a:pt x="21201" y="62902"/>
                    <a:pt x="20648" y="62902"/>
                  </a:cubicBezTo>
                  <a:cubicBezTo>
                    <a:pt x="20210" y="62998"/>
                    <a:pt x="19753" y="62998"/>
                    <a:pt x="19315" y="62902"/>
                  </a:cubicBezTo>
                  <a:cubicBezTo>
                    <a:pt x="18258" y="62455"/>
                    <a:pt x="17124" y="62198"/>
                    <a:pt x="15981" y="62141"/>
                  </a:cubicBezTo>
                  <a:cubicBezTo>
                    <a:pt x="14790" y="62131"/>
                    <a:pt x="13657" y="62617"/>
                    <a:pt x="12838" y="63474"/>
                  </a:cubicBezTo>
                  <a:cubicBezTo>
                    <a:pt x="12514" y="64065"/>
                    <a:pt x="12514" y="64788"/>
                    <a:pt x="12838" y="65379"/>
                  </a:cubicBezTo>
                  <a:lnTo>
                    <a:pt x="13409" y="65951"/>
                  </a:lnTo>
                  <a:cubicBezTo>
                    <a:pt x="14800" y="66617"/>
                    <a:pt x="16343" y="66913"/>
                    <a:pt x="17886" y="66808"/>
                  </a:cubicBezTo>
                  <a:cubicBezTo>
                    <a:pt x="18638" y="66617"/>
                    <a:pt x="19419" y="66617"/>
                    <a:pt x="20172" y="66808"/>
                  </a:cubicBezTo>
                  <a:cubicBezTo>
                    <a:pt x="20601" y="66989"/>
                    <a:pt x="20896" y="67389"/>
                    <a:pt x="20934" y="67856"/>
                  </a:cubicBezTo>
                  <a:cubicBezTo>
                    <a:pt x="20934" y="67856"/>
                    <a:pt x="20362" y="68618"/>
                    <a:pt x="19886" y="68808"/>
                  </a:cubicBezTo>
                  <a:cubicBezTo>
                    <a:pt x="19439" y="68894"/>
                    <a:pt x="19039" y="69132"/>
                    <a:pt x="18743" y="69475"/>
                  </a:cubicBezTo>
                  <a:cubicBezTo>
                    <a:pt x="18448" y="69942"/>
                    <a:pt x="18448" y="70532"/>
                    <a:pt x="18743" y="70999"/>
                  </a:cubicBezTo>
                  <a:cubicBezTo>
                    <a:pt x="19019" y="71418"/>
                    <a:pt x="19372" y="71771"/>
                    <a:pt x="19791" y="72047"/>
                  </a:cubicBezTo>
                  <a:lnTo>
                    <a:pt x="20458" y="72904"/>
                  </a:lnTo>
                  <a:cubicBezTo>
                    <a:pt x="20458" y="73476"/>
                    <a:pt x="21220" y="74237"/>
                    <a:pt x="20458" y="74809"/>
                  </a:cubicBezTo>
                  <a:cubicBezTo>
                    <a:pt x="20020" y="75085"/>
                    <a:pt x="19467" y="75085"/>
                    <a:pt x="19029" y="74809"/>
                  </a:cubicBezTo>
                  <a:cubicBezTo>
                    <a:pt x="18524" y="74628"/>
                    <a:pt x="18096" y="74295"/>
                    <a:pt x="17791" y="73856"/>
                  </a:cubicBezTo>
                  <a:lnTo>
                    <a:pt x="16743" y="72618"/>
                  </a:lnTo>
                  <a:lnTo>
                    <a:pt x="16743" y="72618"/>
                  </a:lnTo>
                  <a:cubicBezTo>
                    <a:pt x="16743" y="72618"/>
                    <a:pt x="15791" y="72618"/>
                    <a:pt x="15505" y="72618"/>
                  </a:cubicBezTo>
                  <a:cubicBezTo>
                    <a:pt x="15219" y="72618"/>
                    <a:pt x="15028" y="74428"/>
                    <a:pt x="15505" y="75571"/>
                  </a:cubicBezTo>
                  <a:cubicBezTo>
                    <a:pt x="16019" y="76647"/>
                    <a:pt x="16943" y="77476"/>
                    <a:pt x="18077" y="77857"/>
                  </a:cubicBezTo>
                  <a:cubicBezTo>
                    <a:pt x="18648" y="77857"/>
                    <a:pt x="19219" y="77857"/>
                    <a:pt x="19601" y="78810"/>
                  </a:cubicBezTo>
                  <a:cubicBezTo>
                    <a:pt x="19982" y="79762"/>
                    <a:pt x="19601" y="80429"/>
                    <a:pt x="20553" y="80905"/>
                  </a:cubicBezTo>
                  <a:lnTo>
                    <a:pt x="20553" y="80905"/>
                  </a:lnTo>
                  <a:cubicBezTo>
                    <a:pt x="18648" y="79762"/>
                    <a:pt x="18743" y="80905"/>
                    <a:pt x="17791" y="80905"/>
                  </a:cubicBezTo>
                  <a:cubicBezTo>
                    <a:pt x="16838" y="80905"/>
                    <a:pt x="16362" y="79667"/>
                    <a:pt x="15791" y="78904"/>
                  </a:cubicBezTo>
                  <a:cubicBezTo>
                    <a:pt x="15219" y="78143"/>
                    <a:pt x="14171" y="77381"/>
                    <a:pt x="13409" y="78047"/>
                  </a:cubicBezTo>
                  <a:cubicBezTo>
                    <a:pt x="12647" y="78714"/>
                    <a:pt x="13409" y="79571"/>
                    <a:pt x="13409" y="80143"/>
                  </a:cubicBezTo>
                  <a:cubicBezTo>
                    <a:pt x="13409" y="80714"/>
                    <a:pt x="14552" y="81191"/>
                    <a:pt x="15028" y="81857"/>
                  </a:cubicBezTo>
                  <a:cubicBezTo>
                    <a:pt x="15505" y="82524"/>
                    <a:pt x="15505" y="83572"/>
                    <a:pt x="15028" y="83953"/>
                  </a:cubicBezTo>
                  <a:cubicBezTo>
                    <a:pt x="14552" y="84334"/>
                    <a:pt x="13124" y="83953"/>
                    <a:pt x="12647" y="82619"/>
                  </a:cubicBezTo>
                  <a:lnTo>
                    <a:pt x="10933" y="79571"/>
                  </a:lnTo>
                  <a:cubicBezTo>
                    <a:pt x="10666" y="79010"/>
                    <a:pt x="10276" y="78524"/>
                    <a:pt x="9790" y="78143"/>
                  </a:cubicBezTo>
                  <a:cubicBezTo>
                    <a:pt x="9285" y="77761"/>
                    <a:pt x="8580" y="77761"/>
                    <a:pt x="8075" y="78143"/>
                  </a:cubicBezTo>
                  <a:cubicBezTo>
                    <a:pt x="7599" y="78143"/>
                    <a:pt x="8075" y="79476"/>
                    <a:pt x="8075" y="80238"/>
                  </a:cubicBezTo>
                  <a:cubicBezTo>
                    <a:pt x="8494" y="81143"/>
                    <a:pt x="9037" y="81972"/>
                    <a:pt x="9694" y="82715"/>
                  </a:cubicBezTo>
                  <a:cubicBezTo>
                    <a:pt x="10552" y="83667"/>
                    <a:pt x="11600" y="84810"/>
                    <a:pt x="10933" y="85858"/>
                  </a:cubicBezTo>
                  <a:cubicBezTo>
                    <a:pt x="10352" y="86467"/>
                    <a:pt x="9380" y="86477"/>
                    <a:pt x="8780" y="85896"/>
                  </a:cubicBezTo>
                  <a:cubicBezTo>
                    <a:pt x="8761" y="85887"/>
                    <a:pt x="8751" y="85867"/>
                    <a:pt x="8742" y="85858"/>
                  </a:cubicBezTo>
                  <a:cubicBezTo>
                    <a:pt x="8085" y="85334"/>
                    <a:pt x="7647" y="84591"/>
                    <a:pt x="7504" y="83762"/>
                  </a:cubicBezTo>
                  <a:cubicBezTo>
                    <a:pt x="7504" y="82619"/>
                    <a:pt x="6932" y="81096"/>
                    <a:pt x="5789" y="80809"/>
                  </a:cubicBezTo>
                  <a:cubicBezTo>
                    <a:pt x="4780" y="80686"/>
                    <a:pt x="3837" y="81343"/>
                    <a:pt x="3599" y="82334"/>
                  </a:cubicBezTo>
                  <a:cubicBezTo>
                    <a:pt x="3456" y="83295"/>
                    <a:pt x="3656" y="84267"/>
                    <a:pt x="4170" y="85096"/>
                  </a:cubicBezTo>
                  <a:cubicBezTo>
                    <a:pt x="4646" y="85953"/>
                    <a:pt x="5218" y="86715"/>
                    <a:pt x="5599" y="87572"/>
                  </a:cubicBezTo>
                  <a:cubicBezTo>
                    <a:pt x="5875" y="88011"/>
                    <a:pt x="5875" y="88563"/>
                    <a:pt x="5599" y="89001"/>
                  </a:cubicBezTo>
                  <a:cubicBezTo>
                    <a:pt x="3951" y="88458"/>
                    <a:pt x="2675" y="87144"/>
                    <a:pt x="2170" y="85477"/>
                  </a:cubicBezTo>
                  <a:cubicBezTo>
                    <a:pt x="2113" y="84839"/>
                    <a:pt x="1913" y="84220"/>
                    <a:pt x="1598" y="83667"/>
                  </a:cubicBezTo>
                  <a:cubicBezTo>
                    <a:pt x="1598" y="83667"/>
                    <a:pt x="455" y="82905"/>
                    <a:pt x="74" y="83667"/>
                  </a:cubicBezTo>
                  <a:cubicBezTo>
                    <a:pt x="46" y="83858"/>
                    <a:pt x="46" y="84048"/>
                    <a:pt x="74" y="84238"/>
                  </a:cubicBezTo>
                  <a:cubicBezTo>
                    <a:pt x="-192" y="85515"/>
                    <a:pt x="46" y="86849"/>
                    <a:pt x="741" y="87953"/>
                  </a:cubicBezTo>
                  <a:cubicBezTo>
                    <a:pt x="16362" y="99288"/>
                    <a:pt x="29030" y="114052"/>
                    <a:pt x="46080" y="12176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49" name="Freeform: Shape 1148">
              <a:extLst>
                <a:ext uri="{FF2B5EF4-FFF2-40B4-BE49-F238E27FC236}">
                  <a16:creationId xmlns:a16="http://schemas.microsoft.com/office/drawing/2014/main" xmlns="" id="{AC42AF65-035B-29E0-B62B-59A90C2CA46A}"/>
                </a:ext>
              </a:extLst>
            </p:cNvPr>
            <p:cNvSpPr/>
            <p:nvPr/>
          </p:nvSpPr>
          <p:spPr>
            <a:xfrm>
              <a:off x="6840664" y="4711465"/>
              <a:ext cx="5048" cy="3123"/>
            </a:xfrm>
            <a:custGeom>
              <a:avLst/>
              <a:gdLst>
                <a:gd name="connsiteX0" fmla="*/ 4730 w 5048"/>
                <a:gd name="connsiteY0" fmla="*/ 2724 h 3123"/>
                <a:gd name="connsiteX1" fmla="*/ 4730 w 5048"/>
                <a:gd name="connsiteY1" fmla="*/ 819 h 3123"/>
                <a:gd name="connsiteX2" fmla="*/ 4063 w 5048"/>
                <a:gd name="connsiteY2" fmla="*/ 248 h 3123"/>
                <a:gd name="connsiteX3" fmla="*/ -32 w 5048"/>
                <a:gd name="connsiteY3" fmla="*/ -324 h 3123"/>
                <a:gd name="connsiteX4" fmla="*/ 4540 w 5048"/>
                <a:gd name="connsiteY4" fmla="*/ 2724 h 3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8" h="3123">
                  <a:moveTo>
                    <a:pt x="4730" y="2724"/>
                  </a:moveTo>
                  <a:cubicBezTo>
                    <a:pt x="5111" y="2144"/>
                    <a:pt x="5111" y="1401"/>
                    <a:pt x="4730" y="819"/>
                  </a:cubicBezTo>
                  <a:lnTo>
                    <a:pt x="4063" y="248"/>
                  </a:lnTo>
                  <a:cubicBezTo>
                    <a:pt x="2777" y="-324"/>
                    <a:pt x="1358" y="-524"/>
                    <a:pt x="-32" y="-324"/>
                  </a:cubicBezTo>
                  <a:lnTo>
                    <a:pt x="4540" y="2724"/>
                  </a:lnTo>
                  <a:close/>
                </a:path>
              </a:pathLst>
            </a:custGeom>
            <a:solidFill>
              <a:srgbClr val="B4B4DA"/>
            </a:solidFill>
            <a:ln w="9525" cap="flat">
              <a:noFill/>
              <a:prstDash val="solid"/>
              <a:miter/>
            </a:ln>
          </p:spPr>
          <p:txBody>
            <a:bodyPr rtlCol="0" anchor="ctr"/>
            <a:lstStyle/>
            <a:p>
              <a:endParaRPr lang="en-IN"/>
            </a:p>
          </p:txBody>
        </p:sp>
        <p:sp>
          <p:nvSpPr>
            <p:cNvPr id="1150" name="Freeform: Shape 1149">
              <a:extLst>
                <a:ext uri="{FF2B5EF4-FFF2-40B4-BE49-F238E27FC236}">
                  <a16:creationId xmlns:a16="http://schemas.microsoft.com/office/drawing/2014/main" xmlns="" id="{BF85C1CB-6F02-9781-5B67-A5B8D56DF022}"/>
                </a:ext>
              </a:extLst>
            </p:cNvPr>
            <p:cNvSpPr/>
            <p:nvPr/>
          </p:nvSpPr>
          <p:spPr>
            <a:xfrm>
              <a:off x="6869334" y="4374165"/>
              <a:ext cx="4952" cy="4286"/>
            </a:xfrm>
            <a:custGeom>
              <a:avLst/>
              <a:gdLst>
                <a:gd name="connsiteX0" fmla="*/ 3111 w 4952"/>
                <a:gd name="connsiteY0" fmla="*/ 1316 h 4286"/>
                <a:gd name="connsiteX1" fmla="*/ 1968 w 4952"/>
                <a:gd name="connsiteY1" fmla="*/ -113 h 4286"/>
                <a:gd name="connsiteX2" fmla="*/ 254 w 4952"/>
                <a:gd name="connsiteY2" fmla="*/ -113 h 4286"/>
                <a:gd name="connsiteX3" fmla="*/ 254 w 4952"/>
                <a:gd name="connsiteY3" fmla="*/ 1792 h 4286"/>
                <a:gd name="connsiteX4" fmla="*/ 4921 w 4952"/>
                <a:gd name="connsiteY4" fmla="*/ 3887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2" h="4286">
                  <a:moveTo>
                    <a:pt x="3111" y="1316"/>
                  </a:moveTo>
                  <a:cubicBezTo>
                    <a:pt x="2901" y="725"/>
                    <a:pt x="2492" y="230"/>
                    <a:pt x="1968" y="-113"/>
                  </a:cubicBezTo>
                  <a:cubicBezTo>
                    <a:pt x="1463" y="-494"/>
                    <a:pt x="758" y="-494"/>
                    <a:pt x="254" y="-113"/>
                  </a:cubicBezTo>
                  <a:cubicBezTo>
                    <a:pt x="-128" y="468"/>
                    <a:pt x="-128" y="1211"/>
                    <a:pt x="254" y="1792"/>
                  </a:cubicBezTo>
                  <a:lnTo>
                    <a:pt x="4921" y="3887"/>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51" name="Freeform: Shape 1150">
              <a:extLst>
                <a:ext uri="{FF2B5EF4-FFF2-40B4-BE49-F238E27FC236}">
                  <a16:creationId xmlns:a16="http://schemas.microsoft.com/office/drawing/2014/main" xmlns="" id="{383D47EF-DBC6-BF53-FAC9-5B968AB0A220}"/>
                </a:ext>
              </a:extLst>
            </p:cNvPr>
            <p:cNvSpPr/>
            <p:nvPr/>
          </p:nvSpPr>
          <p:spPr>
            <a:xfrm>
              <a:off x="6570713" y="4894611"/>
              <a:ext cx="3726" cy="2095"/>
            </a:xfrm>
            <a:custGeom>
              <a:avLst/>
              <a:gdLst>
                <a:gd name="connsiteX0" fmla="*/ 3028 w 3726"/>
                <a:gd name="connsiteY0" fmla="*/ 1220 h 2095"/>
                <a:gd name="connsiteX1" fmla="*/ 1790 w 3726"/>
                <a:gd name="connsiteY1" fmla="*/ -113 h 2095"/>
                <a:gd name="connsiteX2" fmla="*/ 75 w 3726"/>
                <a:gd name="connsiteY2" fmla="*/ -113 h 2095"/>
                <a:gd name="connsiteX3" fmla="*/ 75 w 3726"/>
                <a:gd name="connsiteY3" fmla="*/ 839 h 2095"/>
                <a:gd name="connsiteX4" fmla="*/ 3694 w 3726"/>
                <a:gd name="connsiteY4" fmla="*/ 1696 h 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6" h="2095">
                  <a:moveTo>
                    <a:pt x="3028" y="1220"/>
                  </a:moveTo>
                  <a:cubicBezTo>
                    <a:pt x="2694" y="706"/>
                    <a:pt x="2275" y="258"/>
                    <a:pt x="1790" y="-113"/>
                  </a:cubicBezTo>
                  <a:cubicBezTo>
                    <a:pt x="1285" y="-494"/>
                    <a:pt x="580" y="-494"/>
                    <a:pt x="75" y="-113"/>
                  </a:cubicBezTo>
                  <a:cubicBezTo>
                    <a:pt x="-68" y="191"/>
                    <a:pt x="-68" y="534"/>
                    <a:pt x="75" y="839"/>
                  </a:cubicBezTo>
                  <a:lnTo>
                    <a:pt x="3694" y="1696"/>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52" name="Freeform: Shape 1151">
              <a:extLst>
                <a:ext uri="{FF2B5EF4-FFF2-40B4-BE49-F238E27FC236}">
                  <a16:creationId xmlns:a16="http://schemas.microsoft.com/office/drawing/2014/main" xmlns="" id="{401268CC-14D9-CBC5-3F92-CFFE83098FD9}"/>
                </a:ext>
              </a:extLst>
            </p:cNvPr>
            <p:cNvSpPr/>
            <p:nvPr/>
          </p:nvSpPr>
          <p:spPr>
            <a:xfrm>
              <a:off x="7088666" y="4038900"/>
              <a:ext cx="5838" cy="5700"/>
            </a:xfrm>
            <a:custGeom>
              <a:avLst/>
              <a:gdLst>
                <a:gd name="connsiteX0" fmla="*/ 4854 w 5838"/>
                <a:gd name="connsiteY0" fmla="*/ 4254 h 5700"/>
                <a:gd name="connsiteX1" fmla="*/ 3044 w 5838"/>
                <a:gd name="connsiteY1" fmla="*/ 1301 h 5700"/>
                <a:gd name="connsiteX2" fmla="*/ 1901 w 5838"/>
                <a:gd name="connsiteY2" fmla="*/ -127 h 5700"/>
                <a:gd name="connsiteX3" fmla="*/ 282 w 5838"/>
                <a:gd name="connsiteY3" fmla="*/ -127 h 5700"/>
                <a:gd name="connsiteX4" fmla="*/ 282 w 5838"/>
                <a:gd name="connsiteY4" fmla="*/ 1968 h 5700"/>
                <a:gd name="connsiteX5" fmla="*/ 854 w 5838"/>
                <a:gd name="connsiteY5" fmla="*/ 3111 h 5700"/>
                <a:gd name="connsiteX6" fmla="*/ 5806 w 5838"/>
                <a:gd name="connsiteY6" fmla="*/ 5301 h 5700"/>
                <a:gd name="connsiteX7" fmla="*/ 4854 w 5838"/>
                <a:gd name="connsiteY7" fmla="*/ 4254 h 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38" h="5700">
                  <a:moveTo>
                    <a:pt x="4854" y="4254"/>
                  </a:moveTo>
                  <a:lnTo>
                    <a:pt x="3044" y="1301"/>
                  </a:lnTo>
                  <a:cubicBezTo>
                    <a:pt x="2825" y="710"/>
                    <a:pt x="2425" y="206"/>
                    <a:pt x="1901" y="-127"/>
                  </a:cubicBezTo>
                  <a:cubicBezTo>
                    <a:pt x="1425" y="-490"/>
                    <a:pt x="758" y="-490"/>
                    <a:pt x="282" y="-127"/>
                  </a:cubicBezTo>
                  <a:cubicBezTo>
                    <a:pt x="-137" y="510"/>
                    <a:pt x="-137" y="1329"/>
                    <a:pt x="282" y="1968"/>
                  </a:cubicBezTo>
                  <a:cubicBezTo>
                    <a:pt x="415" y="2378"/>
                    <a:pt x="606" y="2758"/>
                    <a:pt x="854" y="3111"/>
                  </a:cubicBezTo>
                  <a:lnTo>
                    <a:pt x="5806" y="5301"/>
                  </a:lnTo>
                  <a:cubicBezTo>
                    <a:pt x="5407" y="5035"/>
                    <a:pt x="5083" y="4673"/>
                    <a:pt x="4854" y="42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53" name="Freeform: Shape 1152">
              <a:extLst>
                <a:ext uri="{FF2B5EF4-FFF2-40B4-BE49-F238E27FC236}">
                  <a16:creationId xmlns:a16="http://schemas.microsoft.com/office/drawing/2014/main" xmlns="" id="{E1107DCF-C45E-4340-6032-1365F23DF1A6}"/>
                </a:ext>
              </a:extLst>
            </p:cNvPr>
            <p:cNvSpPr/>
            <p:nvPr/>
          </p:nvSpPr>
          <p:spPr>
            <a:xfrm>
              <a:off x="6692455" y="4963096"/>
              <a:ext cx="1714" cy="1428"/>
            </a:xfrm>
            <a:custGeom>
              <a:avLst/>
              <a:gdLst>
                <a:gd name="connsiteX0" fmla="*/ 158 w 1714"/>
                <a:gd name="connsiteY0" fmla="*/ -18 h 1428"/>
                <a:gd name="connsiteX1" fmla="*/ 1206 w 1714"/>
                <a:gd name="connsiteY1" fmla="*/ 1029 h 1428"/>
                <a:gd name="connsiteX2" fmla="*/ 1682 w 1714"/>
                <a:gd name="connsiteY2" fmla="*/ 1029 h 1428"/>
                <a:gd name="connsiteX3" fmla="*/ 1682 w 1714"/>
                <a:gd name="connsiteY3" fmla="*/ 1029 h 1428"/>
                <a:gd name="connsiteX4" fmla="*/ -32 w 1714"/>
                <a:gd name="connsiteY4" fmla="*/ -399 h 1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 h="1428">
                  <a:moveTo>
                    <a:pt x="158" y="-18"/>
                  </a:moveTo>
                  <a:lnTo>
                    <a:pt x="1206" y="1029"/>
                  </a:lnTo>
                  <a:lnTo>
                    <a:pt x="1682" y="1029"/>
                  </a:lnTo>
                  <a:lnTo>
                    <a:pt x="1682" y="1029"/>
                  </a:lnTo>
                  <a:lnTo>
                    <a:pt x="-32" y="-399"/>
                  </a:lnTo>
                  <a:close/>
                </a:path>
              </a:pathLst>
            </a:custGeom>
            <a:solidFill>
              <a:srgbClr val="B4B4DA"/>
            </a:solidFill>
            <a:ln w="9525" cap="flat">
              <a:noFill/>
              <a:prstDash val="solid"/>
              <a:miter/>
            </a:ln>
          </p:spPr>
          <p:txBody>
            <a:bodyPr rtlCol="0" anchor="ctr"/>
            <a:lstStyle/>
            <a:p>
              <a:endParaRPr lang="en-IN"/>
            </a:p>
          </p:txBody>
        </p:sp>
        <p:sp>
          <p:nvSpPr>
            <p:cNvPr id="1154" name="Freeform: Shape 1153">
              <a:extLst>
                <a:ext uri="{FF2B5EF4-FFF2-40B4-BE49-F238E27FC236}">
                  <a16:creationId xmlns:a16="http://schemas.microsoft.com/office/drawing/2014/main" xmlns="" id="{870A4380-381C-3802-CD3E-44750D0873C6}"/>
                </a:ext>
              </a:extLst>
            </p:cNvPr>
            <p:cNvSpPr/>
            <p:nvPr/>
          </p:nvSpPr>
          <p:spPr>
            <a:xfrm>
              <a:off x="7154607" y="4206525"/>
              <a:ext cx="2823" cy="2476"/>
            </a:xfrm>
            <a:custGeom>
              <a:avLst/>
              <a:gdLst>
                <a:gd name="connsiteX0" fmla="*/ 2635 w 2823"/>
                <a:gd name="connsiteY0" fmla="*/ 935 h 2476"/>
                <a:gd name="connsiteX1" fmla="*/ 2063 w 2823"/>
                <a:gd name="connsiteY1" fmla="*/ 363 h 2476"/>
                <a:gd name="connsiteX2" fmla="*/ -32 w 2823"/>
                <a:gd name="connsiteY2" fmla="*/ -399 h 2476"/>
                <a:gd name="connsiteX3" fmla="*/ 2730 w 2823"/>
                <a:gd name="connsiteY3" fmla="*/ 2078 h 2476"/>
                <a:gd name="connsiteX4" fmla="*/ 2635 w 2823"/>
                <a:gd name="connsiteY4" fmla="*/ 935 h 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3" h="2476">
                  <a:moveTo>
                    <a:pt x="2635" y="935"/>
                  </a:moveTo>
                  <a:cubicBezTo>
                    <a:pt x="2520" y="678"/>
                    <a:pt x="2321" y="478"/>
                    <a:pt x="2063" y="363"/>
                  </a:cubicBezTo>
                  <a:cubicBezTo>
                    <a:pt x="1425" y="-28"/>
                    <a:pt x="711" y="-294"/>
                    <a:pt x="-32" y="-399"/>
                  </a:cubicBezTo>
                  <a:lnTo>
                    <a:pt x="2730" y="2078"/>
                  </a:lnTo>
                  <a:cubicBezTo>
                    <a:pt x="2835" y="1697"/>
                    <a:pt x="2806" y="1287"/>
                    <a:pt x="2635" y="935"/>
                  </a:cubicBezTo>
                  <a:close/>
                </a:path>
              </a:pathLst>
            </a:custGeom>
            <a:solidFill>
              <a:srgbClr val="B4B4DA"/>
            </a:solidFill>
            <a:ln w="9525" cap="flat">
              <a:noFill/>
              <a:prstDash val="solid"/>
              <a:miter/>
            </a:ln>
          </p:spPr>
          <p:txBody>
            <a:bodyPr rtlCol="0" anchor="ctr"/>
            <a:lstStyle/>
            <a:p>
              <a:endParaRPr lang="en-IN"/>
            </a:p>
          </p:txBody>
        </p:sp>
        <p:sp>
          <p:nvSpPr>
            <p:cNvPr id="1155" name="Freeform: Shape 1154">
              <a:extLst>
                <a:ext uri="{FF2B5EF4-FFF2-40B4-BE49-F238E27FC236}">
                  <a16:creationId xmlns:a16="http://schemas.microsoft.com/office/drawing/2014/main" xmlns="" id="{AF488A2A-EF06-18E7-28AD-12EB77BA6525}"/>
                </a:ext>
              </a:extLst>
            </p:cNvPr>
            <p:cNvSpPr/>
            <p:nvPr/>
          </p:nvSpPr>
          <p:spPr>
            <a:xfrm>
              <a:off x="7034585" y="4122324"/>
              <a:ext cx="4864" cy="4762"/>
            </a:xfrm>
            <a:custGeom>
              <a:avLst/>
              <a:gdLst>
                <a:gd name="connsiteX0" fmla="*/ 4833 w 4864"/>
                <a:gd name="connsiteY0" fmla="*/ 4364 h 4762"/>
                <a:gd name="connsiteX1" fmla="*/ 4833 w 4864"/>
                <a:gd name="connsiteY1" fmla="*/ 4364 h 4762"/>
                <a:gd name="connsiteX2" fmla="*/ 3118 w 4864"/>
                <a:gd name="connsiteY2" fmla="*/ 1316 h 4762"/>
                <a:gd name="connsiteX3" fmla="*/ 1975 w 4864"/>
                <a:gd name="connsiteY3" fmla="*/ -113 h 4762"/>
                <a:gd name="connsiteX4" fmla="*/ 261 w 4864"/>
                <a:gd name="connsiteY4" fmla="*/ -113 h 4762"/>
                <a:gd name="connsiteX5" fmla="*/ 261 w 4864"/>
                <a:gd name="connsiteY5" fmla="*/ 1982 h 4762"/>
                <a:gd name="connsiteX6" fmla="*/ 1023 w 4864"/>
                <a:gd name="connsiteY6" fmla="*/ 3411 h 4762"/>
                <a:gd name="connsiteX7" fmla="*/ 2737 w 4864"/>
                <a:gd name="connsiteY7" fmla="*/ 3983 h 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64" h="4762">
                  <a:moveTo>
                    <a:pt x="4833" y="4364"/>
                  </a:moveTo>
                  <a:lnTo>
                    <a:pt x="4833" y="4364"/>
                  </a:lnTo>
                  <a:lnTo>
                    <a:pt x="3118" y="1316"/>
                  </a:lnTo>
                  <a:cubicBezTo>
                    <a:pt x="2823" y="782"/>
                    <a:pt x="2432" y="296"/>
                    <a:pt x="1975" y="-113"/>
                  </a:cubicBezTo>
                  <a:cubicBezTo>
                    <a:pt x="1470" y="-494"/>
                    <a:pt x="765" y="-494"/>
                    <a:pt x="261" y="-113"/>
                  </a:cubicBezTo>
                  <a:cubicBezTo>
                    <a:pt x="-130" y="525"/>
                    <a:pt x="-130" y="1344"/>
                    <a:pt x="261" y="1982"/>
                  </a:cubicBezTo>
                  <a:cubicBezTo>
                    <a:pt x="480" y="2478"/>
                    <a:pt x="727" y="2954"/>
                    <a:pt x="1023" y="3411"/>
                  </a:cubicBezTo>
                  <a:lnTo>
                    <a:pt x="2737" y="3983"/>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56" name="Freeform: Shape 1155">
              <a:extLst>
                <a:ext uri="{FF2B5EF4-FFF2-40B4-BE49-F238E27FC236}">
                  <a16:creationId xmlns:a16="http://schemas.microsoft.com/office/drawing/2014/main" xmlns="" id="{AA770E92-1612-7312-0768-C6379F5C31B1}"/>
                </a:ext>
              </a:extLst>
            </p:cNvPr>
            <p:cNvSpPr/>
            <p:nvPr/>
          </p:nvSpPr>
          <p:spPr>
            <a:xfrm>
              <a:off x="7138180" y="3868483"/>
              <a:ext cx="181291" cy="174974"/>
            </a:xfrm>
            <a:custGeom>
              <a:avLst/>
              <a:gdLst>
                <a:gd name="connsiteX0" fmla="*/ 4966 w 181291"/>
                <a:gd name="connsiteY0" fmla="*/ 95804 h 174974"/>
                <a:gd name="connsiteX1" fmla="*/ 8776 w 181291"/>
                <a:gd name="connsiteY1" fmla="*/ 95137 h 174974"/>
                <a:gd name="connsiteX2" fmla="*/ 19444 w 181291"/>
                <a:gd name="connsiteY2" fmla="*/ 98852 h 174974"/>
                <a:gd name="connsiteX3" fmla="*/ 78308 w 181291"/>
                <a:gd name="connsiteY3" fmla="*/ 136380 h 174974"/>
                <a:gd name="connsiteX4" fmla="*/ 90691 w 181291"/>
                <a:gd name="connsiteY4" fmla="*/ 143619 h 174974"/>
                <a:gd name="connsiteX5" fmla="*/ 109741 w 181291"/>
                <a:gd name="connsiteY5" fmla="*/ 163431 h 174974"/>
                <a:gd name="connsiteX6" fmla="*/ 117361 w 181291"/>
                <a:gd name="connsiteY6" fmla="*/ 172956 h 174974"/>
                <a:gd name="connsiteX7" fmla="*/ 118885 w 181291"/>
                <a:gd name="connsiteY7" fmla="*/ 173908 h 174974"/>
                <a:gd name="connsiteX8" fmla="*/ 119647 w 181291"/>
                <a:gd name="connsiteY8" fmla="*/ 173908 h 174974"/>
                <a:gd name="connsiteX9" fmla="*/ 121076 w 181291"/>
                <a:gd name="connsiteY9" fmla="*/ 173908 h 174974"/>
                <a:gd name="connsiteX10" fmla="*/ 124409 w 181291"/>
                <a:gd name="connsiteY10" fmla="*/ 174575 h 174974"/>
                <a:gd name="connsiteX11" fmla="*/ 127552 w 181291"/>
                <a:gd name="connsiteY11" fmla="*/ 173147 h 174974"/>
                <a:gd name="connsiteX12" fmla="*/ 127552 w 181291"/>
                <a:gd name="connsiteY12" fmla="*/ 171337 h 174974"/>
                <a:gd name="connsiteX13" fmla="*/ 126886 w 181291"/>
                <a:gd name="connsiteY13" fmla="*/ 170766 h 174974"/>
                <a:gd name="connsiteX14" fmla="*/ 122504 w 181291"/>
                <a:gd name="connsiteY14" fmla="*/ 169908 h 174974"/>
                <a:gd name="connsiteX15" fmla="*/ 120218 w 181291"/>
                <a:gd name="connsiteY15" fmla="*/ 169908 h 174974"/>
                <a:gd name="connsiteX16" fmla="*/ 119456 w 181291"/>
                <a:gd name="connsiteY16" fmla="*/ 168860 h 174974"/>
                <a:gd name="connsiteX17" fmla="*/ 120409 w 181291"/>
                <a:gd name="connsiteY17" fmla="*/ 167908 h 174974"/>
                <a:gd name="connsiteX18" fmla="*/ 121647 w 181291"/>
                <a:gd name="connsiteY18" fmla="*/ 167241 h 174974"/>
                <a:gd name="connsiteX19" fmla="*/ 121647 w 181291"/>
                <a:gd name="connsiteY19" fmla="*/ 165717 h 174974"/>
                <a:gd name="connsiteX20" fmla="*/ 120504 w 181291"/>
                <a:gd name="connsiteY20" fmla="*/ 164669 h 174974"/>
                <a:gd name="connsiteX21" fmla="*/ 119837 w 181291"/>
                <a:gd name="connsiteY21" fmla="*/ 163812 h 174974"/>
                <a:gd name="connsiteX22" fmla="*/ 119837 w 181291"/>
                <a:gd name="connsiteY22" fmla="*/ 161907 h 174974"/>
                <a:gd name="connsiteX23" fmla="*/ 121266 w 181291"/>
                <a:gd name="connsiteY23" fmla="*/ 161907 h 174974"/>
                <a:gd name="connsiteX24" fmla="*/ 122504 w 181291"/>
                <a:gd name="connsiteY24" fmla="*/ 162860 h 174974"/>
                <a:gd name="connsiteX25" fmla="*/ 123552 w 181291"/>
                <a:gd name="connsiteY25" fmla="*/ 164003 h 174974"/>
                <a:gd name="connsiteX26" fmla="*/ 124028 w 181291"/>
                <a:gd name="connsiteY26" fmla="*/ 164003 h 174974"/>
                <a:gd name="connsiteX27" fmla="*/ 125266 w 181291"/>
                <a:gd name="connsiteY27" fmla="*/ 164003 h 174974"/>
                <a:gd name="connsiteX28" fmla="*/ 125266 w 181291"/>
                <a:gd name="connsiteY28" fmla="*/ 161145 h 174974"/>
                <a:gd name="connsiteX29" fmla="*/ 122695 w 181291"/>
                <a:gd name="connsiteY29" fmla="*/ 158764 h 174974"/>
                <a:gd name="connsiteX30" fmla="*/ 121171 w 181291"/>
                <a:gd name="connsiteY30" fmla="*/ 157906 h 174974"/>
                <a:gd name="connsiteX31" fmla="*/ 120218 w 181291"/>
                <a:gd name="connsiteY31" fmla="*/ 155716 h 174974"/>
                <a:gd name="connsiteX32" fmla="*/ 120218 w 181291"/>
                <a:gd name="connsiteY32" fmla="*/ 155716 h 174974"/>
                <a:gd name="connsiteX33" fmla="*/ 122885 w 181291"/>
                <a:gd name="connsiteY33" fmla="*/ 155716 h 174974"/>
                <a:gd name="connsiteX34" fmla="*/ 124885 w 181291"/>
                <a:gd name="connsiteY34" fmla="*/ 157716 h 174974"/>
                <a:gd name="connsiteX35" fmla="*/ 127362 w 181291"/>
                <a:gd name="connsiteY35" fmla="*/ 158573 h 174974"/>
                <a:gd name="connsiteX36" fmla="*/ 127362 w 181291"/>
                <a:gd name="connsiteY36" fmla="*/ 156383 h 174974"/>
                <a:gd name="connsiteX37" fmla="*/ 125743 w 181291"/>
                <a:gd name="connsiteY37" fmla="*/ 154764 h 174974"/>
                <a:gd name="connsiteX38" fmla="*/ 125705 w 181291"/>
                <a:gd name="connsiteY38" fmla="*/ 152611 h 174974"/>
                <a:gd name="connsiteX39" fmla="*/ 125743 w 181291"/>
                <a:gd name="connsiteY39" fmla="*/ 152572 h 174974"/>
                <a:gd name="connsiteX40" fmla="*/ 128029 w 181291"/>
                <a:gd name="connsiteY40" fmla="*/ 154001 h 174974"/>
                <a:gd name="connsiteX41" fmla="*/ 129743 w 181291"/>
                <a:gd name="connsiteY41" fmla="*/ 156954 h 174974"/>
                <a:gd name="connsiteX42" fmla="*/ 130886 w 181291"/>
                <a:gd name="connsiteY42" fmla="*/ 158383 h 174974"/>
                <a:gd name="connsiteX43" fmla="*/ 132601 w 181291"/>
                <a:gd name="connsiteY43" fmla="*/ 158383 h 174974"/>
                <a:gd name="connsiteX44" fmla="*/ 132601 w 181291"/>
                <a:gd name="connsiteY44" fmla="*/ 156287 h 174974"/>
                <a:gd name="connsiteX45" fmla="*/ 130981 w 181291"/>
                <a:gd name="connsiteY45" fmla="*/ 153811 h 174974"/>
                <a:gd name="connsiteX46" fmla="*/ 129743 w 181291"/>
                <a:gd name="connsiteY46" fmla="*/ 150668 h 174974"/>
                <a:gd name="connsiteX47" fmla="*/ 131934 w 181291"/>
                <a:gd name="connsiteY47" fmla="*/ 150668 h 174974"/>
                <a:gd name="connsiteX48" fmla="*/ 133172 w 181291"/>
                <a:gd name="connsiteY48" fmla="*/ 152763 h 174974"/>
                <a:gd name="connsiteX49" fmla="*/ 134982 w 181291"/>
                <a:gd name="connsiteY49" fmla="*/ 155716 h 174974"/>
                <a:gd name="connsiteX50" fmla="*/ 137068 w 181291"/>
                <a:gd name="connsiteY50" fmla="*/ 154240 h 174974"/>
                <a:gd name="connsiteX51" fmla="*/ 137077 w 181291"/>
                <a:gd name="connsiteY51" fmla="*/ 154192 h 174974"/>
                <a:gd name="connsiteX52" fmla="*/ 136601 w 181291"/>
                <a:gd name="connsiteY52" fmla="*/ 151430 h 174974"/>
                <a:gd name="connsiteX53" fmla="*/ 135077 w 181291"/>
                <a:gd name="connsiteY53" fmla="*/ 149048 h 174974"/>
                <a:gd name="connsiteX54" fmla="*/ 135077 w 181291"/>
                <a:gd name="connsiteY54" fmla="*/ 147525 h 174974"/>
                <a:gd name="connsiteX55" fmla="*/ 138506 w 181291"/>
                <a:gd name="connsiteY55" fmla="*/ 151049 h 174974"/>
                <a:gd name="connsiteX56" fmla="*/ 139078 w 181291"/>
                <a:gd name="connsiteY56" fmla="*/ 152763 h 174974"/>
                <a:gd name="connsiteX57" fmla="*/ 140554 w 181291"/>
                <a:gd name="connsiteY57" fmla="*/ 152906 h 174974"/>
                <a:gd name="connsiteX58" fmla="*/ 140697 w 181291"/>
                <a:gd name="connsiteY58" fmla="*/ 152763 h 174974"/>
                <a:gd name="connsiteX59" fmla="*/ 140697 w 181291"/>
                <a:gd name="connsiteY59" fmla="*/ 152192 h 174974"/>
                <a:gd name="connsiteX60" fmla="*/ 139935 w 181291"/>
                <a:gd name="connsiteY60" fmla="*/ 148381 h 174974"/>
                <a:gd name="connsiteX61" fmla="*/ 138220 w 181291"/>
                <a:gd name="connsiteY61" fmla="*/ 145619 h 174974"/>
                <a:gd name="connsiteX62" fmla="*/ 142888 w 181291"/>
                <a:gd name="connsiteY62" fmla="*/ 151239 h 174974"/>
                <a:gd name="connsiteX63" fmla="*/ 142888 w 181291"/>
                <a:gd name="connsiteY63" fmla="*/ 153621 h 174974"/>
                <a:gd name="connsiteX64" fmla="*/ 144602 w 181291"/>
                <a:gd name="connsiteY64" fmla="*/ 154858 h 174974"/>
                <a:gd name="connsiteX65" fmla="*/ 146126 w 181291"/>
                <a:gd name="connsiteY65" fmla="*/ 153621 h 174974"/>
                <a:gd name="connsiteX66" fmla="*/ 146126 w 181291"/>
                <a:gd name="connsiteY66" fmla="*/ 148477 h 174974"/>
                <a:gd name="connsiteX67" fmla="*/ 142507 w 181291"/>
                <a:gd name="connsiteY67" fmla="*/ 144667 h 174974"/>
                <a:gd name="connsiteX68" fmla="*/ 141840 w 181291"/>
                <a:gd name="connsiteY68" fmla="*/ 142952 h 174974"/>
                <a:gd name="connsiteX69" fmla="*/ 143716 w 181291"/>
                <a:gd name="connsiteY69" fmla="*/ 142200 h 174974"/>
                <a:gd name="connsiteX70" fmla="*/ 144031 w 181291"/>
                <a:gd name="connsiteY70" fmla="*/ 142381 h 174974"/>
                <a:gd name="connsiteX71" fmla="*/ 145745 w 181291"/>
                <a:gd name="connsiteY71" fmla="*/ 144190 h 174974"/>
                <a:gd name="connsiteX72" fmla="*/ 147841 w 181291"/>
                <a:gd name="connsiteY72" fmla="*/ 145239 h 174974"/>
                <a:gd name="connsiteX73" fmla="*/ 149174 w 181291"/>
                <a:gd name="connsiteY73" fmla="*/ 142762 h 174974"/>
                <a:gd name="connsiteX74" fmla="*/ 147555 w 181291"/>
                <a:gd name="connsiteY74" fmla="*/ 140190 h 174974"/>
                <a:gd name="connsiteX75" fmla="*/ 146317 w 181291"/>
                <a:gd name="connsiteY75" fmla="*/ 139047 h 174974"/>
                <a:gd name="connsiteX76" fmla="*/ 151746 w 181291"/>
                <a:gd name="connsiteY76" fmla="*/ 142000 h 174974"/>
                <a:gd name="connsiteX77" fmla="*/ 152889 w 181291"/>
                <a:gd name="connsiteY77" fmla="*/ 143333 h 174974"/>
                <a:gd name="connsiteX78" fmla="*/ 154413 w 181291"/>
                <a:gd name="connsiteY78" fmla="*/ 143333 h 174974"/>
                <a:gd name="connsiteX79" fmla="*/ 154985 w 181291"/>
                <a:gd name="connsiteY79" fmla="*/ 142667 h 174974"/>
                <a:gd name="connsiteX80" fmla="*/ 153841 w 181291"/>
                <a:gd name="connsiteY80" fmla="*/ 138856 h 174974"/>
                <a:gd name="connsiteX81" fmla="*/ 150222 w 181291"/>
                <a:gd name="connsiteY81" fmla="*/ 136761 h 174974"/>
                <a:gd name="connsiteX82" fmla="*/ 149651 w 181291"/>
                <a:gd name="connsiteY82" fmla="*/ 135332 h 174974"/>
                <a:gd name="connsiteX83" fmla="*/ 150317 w 181291"/>
                <a:gd name="connsiteY83" fmla="*/ 135332 h 174974"/>
                <a:gd name="connsiteX84" fmla="*/ 155937 w 181291"/>
                <a:gd name="connsiteY84" fmla="*/ 138000 h 174974"/>
                <a:gd name="connsiteX85" fmla="*/ 159747 w 181291"/>
                <a:gd name="connsiteY85" fmla="*/ 137333 h 174974"/>
                <a:gd name="connsiteX86" fmla="*/ 161080 w 181291"/>
                <a:gd name="connsiteY86" fmla="*/ 135428 h 174974"/>
                <a:gd name="connsiteX87" fmla="*/ 160128 w 181291"/>
                <a:gd name="connsiteY87" fmla="*/ 135428 h 174974"/>
                <a:gd name="connsiteX88" fmla="*/ 155365 w 181291"/>
                <a:gd name="connsiteY88" fmla="*/ 135428 h 174974"/>
                <a:gd name="connsiteX89" fmla="*/ 151174 w 181291"/>
                <a:gd name="connsiteY89" fmla="*/ 133332 h 174974"/>
                <a:gd name="connsiteX90" fmla="*/ 152984 w 181291"/>
                <a:gd name="connsiteY90" fmla="*/ 132475 h 174974"/>
                <a:gd name="connsiteX91" fmla="*/ 155080 w 181291"/>
                <a:gd name="connsiteY91" fmla="*/ 133142 h 174974"/>
                <a:gd name="connsiteX92" fmla="*/ 155651 w 181291"/>
                <a:gd name="connsiteY92" fmla="*/ 133142 h 174974"/>
                <a:gd name="connsiteX93" fmla="*/ 155175 w 181291"/>
                <a:gd name="connsiteY93" fmla="*/ 131427 h 174974"/>
                <a:gd name="connsiteX94" fmla="*/ 154222 w 181291"/>
                <a:gd name="connsiteY94" fmla="*/ 129713 h 174974"/>
                <a:gd name="connsiteX95" fmla="*/ 158985 w 181291"/>
                <a:gd name="connsiteY95" fmla="*/ 131808 h 174974"/>
                <a:gd name="connsiteX96" fmla="*/ 166700 w 181291"/>
                <a:gd name="connsiteY96" fmla="*/ 131808 h 174974"/>
                <a:gd name="connsiteX97" fmla="*/ 167653 w 181291"/>
                <a:gd name="connsiteY97" fmla="*/ 131141 h 174974"/>
                <a:gd name="connsiteX98" fmla="*/ 166891 w 181291"/>
                <a:gd name="connsiteY98" fmla="*/ 128760 h 174974"/>
                <a:gd name="connsiteX99" fmla="*/ 164319 w 181291"/>
                <a:gd name="connsiteY99" fmla="*/ 127903 h 174974"/>
                <a:gd name="connsiteX100" fmla="*/ 160890 w 181291"/>
                <a:gd name="connsiteY100" fmla="*/ 126569 h 174974"/>
                <a:gd name="connsiteX101" fmla="*/ 159271 w 181291"/>
                <a:gd name="connsiteY101" fmla="*/ 123712 h 174974"/>
                <a:gd name="connsiteX102" fmla="*/ 162223 w 181291"/>
                <a:gd name="connsiteY102" fmla="*/ 122759 h 174974"/>
                <a:gd name="connsiteX103" fmla="*/ 165367 w 181291"/>
                <a:gd name="connsiteY103" fmla="*/ 123807 h 174974"/>
                <a:gd name="connsiteX104" fmla="*/ 167272 w 181291"/>
                <a:gd name="connsiteY104" fmla="*/ 121616 h 174974"/>
                <a:gd name="connsiteX105" fmla="*/ 166319 w 181291"/>
                <a:gd name="connsiteY105" fmla="*/ 120855 h 174974"/>
                <a:gd name="connsiteX106" fmla="*/ 163462 w 181291"/>
                <a:gd name="connsiteY106" fmla="*/ 120855 h 174974"/>
                <a:gd name="connsiteX107" fmla="*/ 161176 w 181291"/>
                <a:gd name="connsiteY107" fmla="*/ 119426 h 174974"/>
                <a:gd name="connsiteX108" fmla="*/ 161747 w 181291"/>
                <a:gd name="connsiteY108" fmla="*/ 117521 h 174974"/>
                <a:gd name="connsiteX109" fmla="*/ 164033 w 181291"/>
                <a:gd name="connsiteY109" fmla="*/ 117521 h 174974"/>
                <a:gd name="connsiteX110" fmla="*/ 169367 w 181291"/>
                <a:gd name="connsiteY110" fmla="*/ 119902 h 174974"/>
                <a:gd name="connsiteX111" fmla="*/ 172034 w 181291"/>
                <a:gd name="connsiteY111" fmla="*/ 120855 h 174974"/>
                <a:gd name="connsiteX112" fmla="*/ 174796 w 181291"/>
                <a:gd name="connsiteY112" fmla="*/ 120855 h 174974"/>
                <a:gd name="connsiteX113" fmla="*/ 175844 w 181291"/>
                <a:gd name="connsiteY113" fmla="*/ 119426 h 174974"/>
                <a:gd name="connsiteX114" fmla="*/ 175273 w 181291"/>
                <a:gd name="connsiteY114" fmla="*/ 117902 h 174974"/>
                <a:gd name="connsiteX115" fmla="*/ 173749 w 181291"/>
                <a:gd name="connsiteY115" fmla="*/ 117902 h 174974"/>
                <a:gd name="connsiteX116" fmla="*/ 169462 w 181291"/>
                <a:gd name="connsiteY116" fmla="*/ 116854 h 174974"/>
                <a:gd name="connsiteX117" fmla="*/ 168510 w 181291"/>
                <a:gd name="connsiteY117" fmla="*/ 115521 h 174974"/>
                <a:gd name="connsiteX118" fmla="*/ 169272 w 181291"/>
                <a:gd name="connsiteY118" fmla="*/ 114663 h 174974"/>
                <a:gd name="connsiteX119" fmla="*/ 172034 w 181291"/>
                <a:gd name="connsiteY119" fmla="*/ 114663 h 174974"/>
                <a:gd name="connsiteX120" fmla="*/ 174701 w 181291"/>
                <a:gd name="connsiteY120" fmla="*/ 115235 h 174974"/>
                <a:gd name="connsiteX121" fmla="*/ 176511 w 181291"/>
                <a:gd name="connsiteY121" fmla="*/ 113520 h 174974"/>
                <a:gd name="connsiteX122" fmla="*/ 175177 w 181291"/>
                <a:gd name="connsiteY122" fmla="*/ 111996 h 174974"/>
                <a:gd name="connsiteX123" fmla="*/ 173082 w 181291"/>
                <a:gd name="connsiteY123" fmla="*/ 111996 h 174974"/>
                <a:gd name="connsiteX124" fmla="*/ 166224 w 181291"/>
                <a:gd name="connsiteY124" fmla="*/ 110948 h 174974"/>
                <a:gd name="connsiteX125" fmla="*/ 164890 w 181291"/>
                <a:gd name="connsiteY125" fmla="*/ 109425 h 174974"/>
                <a:gd name="connsiteX126" fmla="*/ 165938 w 181291"/>
                <a:gd name="connsiteY126" fmla="*/ 108567 h 174974"/>
                <a:gd name="connsiteX127" fmla="*/ 167367 w 181291"/>
                <a:gd name="connsiteY127" fmla="*/ 108567 h 174974"/>
                <a:gd name="connsiteX128" fmla="*/ 169748 w 181291"/>
                <a:gd name="connsiteY128" fmla="*/ 109138 h 174974"/>
                <a:gd name="connsiteX129" fmla="*/ 172606 w 181291"/>
                <a:gd name="connsiteY129" fmla="*/ 109138 h 174974"/>
                <a:gd name="connsiteX130" fmla="*/ 173387 w 181291"/>
                <a:gd name="connsiteY130" fmla="*/ 106700 h 174974"/>
                <a:gd name="connsiteX131" fmla="*/ 173368 w 181291"/>
                <a:gd name="connsiteY131" fmla="*/ 106662 h 174974"/>
                <a:gd name="connsiteX132" fmla="*/ 170986 w 181291"/>
                <a:gd name="connsiteY132" fmla="*/ 106090 h 174974"/>
                <a:gd name="connsiteX133" fmla="*/ 168891 w 181291"/>
                <a:gd name="connsiteY133" fmla="*/ 106090 h 174974"/>
                <a:gd name="connsiteX134" fmla="*/ 168034 w 181291"/>
                <a:gd name="connsiteY134" fmla="*/ 105424 h 174974"/>
                <a:gd name="connsiteX135" fmla="*/ 168034 w 181291"/>
                <a:gd name="connsiteY135" fmla="*/ 104852 h 174974"/>
                <a:gd name="connsiteX136" fmla="*/ 170320 w 181291"/>
                <a:gd name="connsiteY136" fmla="*/ 102948 h 174974"/>
                <a:gd name="connsiteX137" fmla="*/ 173177 w 181291"/>
                <a:gd name="connsiteY137" fmla="*/ 104091 h 174974"/>
                <a:gd name="connsiteX138" fmla="*/ 176035 w 181291"/>
                <a:gd name="connsiteY138" fmla="*/ 105329 h 174974"/>
                <a:gd name="connsiteX139" fmla="*/ 176892 w 181291"/>
                <a:gd name="connsiteY139" fmla="*/ 105329 h 174974"/>
                <a:gd name="connsiteX140" fmla="*/ 177654 w 181291"/>
                <a:gd name="connsiteY140" fmla="*/ 103900 h 174974"/>
                <a:gd name="connsiteX141" fmla="*/ 177654 w 181291"/>
                <a:gd name="connsiteY141" fmla="*/ 102757 h 174974"/>
                <a:gd name="connsiteX142" fmla="*/ 174511 w 181291"/>
                <a:gd name="connsiteY142" fmla="*/ 100662 h 174974"/>
                <a:gd name="connsiteX143" fmla="*/ 170510 w 181291"/>
                <a:gd name="connsiteY143" fmla="*/ 100662 h 174974"/>
                <a:gd name="connsiteX144" fmla="*/ 168986 w 181291"/>
                <a:gd name="connsiteY144" fmla="*/ 99328 h 174974"/>
                <a:gd name="connsiteX145" fmla="*/ 170224 w 181291"/>
                <a:gd name="connsiteY145" fmla="*/ 97804 h 174974"/>
                <a:gd name="connsiteX146" fmla="*/ 172225 w 181291"/>
                <a:gd name="connsiteY146" fmla="*/ 97804 h 174974"/>
                <a:gd name="connsiteX147" fmla="*/ 173558 w 181291"/>
                <a:gd name="connsiteY147" fmla="*/ 97804 h 174974"/>
                <a:gd name="connsiteX148" fmla="*/ 174892 w 181291"/>
                <a:gd name="connsiteY148" fmla="*/ 97804 h 174974"/>
                <a:gd name="connsiteX149" fmla="*/ 174587 w 181291"/>
                <a:gd name="connsiteY149" fmla="*/ 95537 h 174974"/>
                <a:gd name="connsiteX150" fmla="*/ 174415 w 181291"/>
                <a:gd name="connsiteY150" fmla="*/ 95422 h 174974"/>
                <a:gd name="connsiteX151" fmla="*/ 171939 w 181291"/>
                <a:gd name="connsiteY151" fmla="*/ 94375 h 174974"/>
                <a:gd name="connsiteX152" fmla="*/ 171939 w 181291"/>
                <a:gd name="connsiteY152" fmla="*/ 93041 h 174974"/>
                <a:gd name="connsiteX153" fmla="*/ 173177 w 181291"/>
                <a:gd name="connsiteY153" fmla="*/ 92184 h 174974"/>
                <a:gd name="connsiteX154" fmla="*/ 174511 w 181291"/>
                <a:gd name="connsiteY154" fmla="*/ 92184 h 174974"/>
                <a:gd name="connsiteX155" fmla="*/ 177940 w 181291"/>
                <a:gd name="connsiteY155" fmla="*/ 92851 h 174974"/>
                <a:gd name="connsiteX156" fmla="*/ 180988 w 181291"/>
                <a:gd name="connsiteY156" fmla="*/ 91517 h 174974"/>
                <a:gd name="connsiteX157" fmla="*/ 180988 w 181291"/>
                <a:gd name="connsiteY157" fmla="*/ 89612 h 174974"/>
                <a:gd name="connsiteX158" fmla="*/ 180321 w 181291"/>
                <a:gd name="connsiteY158" fmla="*/ 89041 h 174974"/>
                <a:gd name="connsiteX159" fmla="*/ 175939 w 181291"/>
                <a:gd name="connsiteY159" fmla="*/ 88279 h 174974"/>
                <a:gd name="connsiteX160" fmla="*/ 173558 w 181291"/>
                <a:gd name="connsiteY160" fmla="*/ 88279 h 174974"/>
                <a:gd name="connsiteX161" fmla="*/ 172796 w 181291"/>
                <a:gd name="connsiteY161" fmla="*/ 87231 h 174974"/>
                <a:gd name="connsiteX162" fmla="*/ 173844 w 181291"/>
                <a:gd name="connsiteY162" fmla="*/ 86279 h 174974"/>
                <a:gd name="connsiteX163" fmla="*/ 174987 w 181291"/>
                <a:gd name="connsiteY163" fmla="*/ 85517 h 174974"/>
                <a:gd name="connsiteX164" fmla="*/ 174987 w 181291"/>
                <a:gd name="connsiteY164" fmla="*/ 84088 h 174974"/>
                <a:gd name="connsiteX165" fmla="*/ 173939 w 181291"/>
                <a:gd name="connsiteY165" fmla="*/ 82945 h 174974"/>
                <a:gd name="connsiteX166" fmla="*/ 173272 w 181291"/>
                <a:gd name="connsiteY166" fmla="*/ 82183 h 174974"/>
                <a:gd name="connsiteX167" fmla="*/ 173272 w 181291"/>
                <a:gd name="connsiteY167" fmla="*/ 80278 h 174974"/>
                <a:gd name="connsiteX168" fmla="*/ 174701 w 181291"/>
                <a:gd name="connsiteY168" fmla="*/ 80278 h 174974"/>
                <a:gd name="connsiteX169" fmla="*/ 175939 w 181291"/>
                <a:gd name="connsiteY169" fmla="*/ 81230 h 174974"/>
                <a:gd name="connsiteX170" fmla="*/ 176987 w 181291"/>
                <a:gd name="connsiteY170" fmla="*/ 82469 h 174974"/>
                <a:gd name="connsiteX171" fmla="*/ 176987 w 181291"/>
                <a:gd name="connsiteY171" fmla="*/ 82469 h 174974"/>
                <a:gd name="connsiteX172" fmla="*/ 178321 w 181291"/>
                <a:gd name="connsiteY172" fmla="*/ 82469 h 174974"/>
                <a:gd name="connsiteX173" fmla="*/ 178321 w 181291"/>
                <a:gd name="connsiteY173" fmla="*/ 79611 h 174974"/>
                <a:gd name="connsiteX174" fmla="*/ 175749 w 181291"/>
                <a:gd name="connsiteY174" fmla="*/ 77325 h 174974"/>
                <a:gd name="connsiteX175" fmla="*/ 174320 w 181291"/>
                <a:gd name="connsiteY175" fmla="*/ 76468 h 174974"/>
                <a:gd name="connsiteX176" fmla="*/ 173272 w 181291"/>
                <a:gd name="connsiteY176" fmla="*/ 74277 h 174974"/>
                <a:gd name="connsiteX177" fmla="*/ 173272 w 181291"/>
                <a:gd name="connsiteY177" fmla="*/ 74277 h 174974"/>
                <a:gd name="connsiteX178" fmla="*/ 176035 w 181291"/>
                <a:gd name="connsiteY178" fmla="*/ 74277 h 174974"/>
                <a:gd name="connsiteX179" fmla="*/ 176035 w 181291"/>
                <a:gd name="connsiteY179" fmla="*/ 74277 h 174974"/>
                <a:gd name="connsiteX180" fmla="*/ 164795 w 181291"/>
                <a:gd name="connsiteY180" fmla="*/ 67038 h 174974"/>
                <a:gd name="connsiteX181" fmla="*/ 156794 w 181291"/>
                <a:gd name="connsiteY181" fmla="*/ 62562 h 174974"/>
                <a:gd name="connsiteX182" fmla="*/ 150222 w 181291"/>
                <a:gd name="connsiteY182" fmla="*/ 60180 h 174974"/>
                <a:gd name="connsiteX183" fmla="*/ 131648 w 181291"/>
                <a:gd name="connsiteY183" fmla="*/ 48560 h 174974"/>
                <a:gd name="connsiteX184" fmla="*/ 93548 w 181291"/>
                <a:gd name="connsiteY184" fmla="*/ 27128 h 174974"/>
                <a:gd name="connsiteX185" fmla="*/ 82976 w 181291"/>
                <a:gd name="connsiteY185" fmla="*/ 17603 h 174974"/>
                <a:gd name="connsiteX186" fmla="*/ 76022 w 181291"/>
                <a:gd name="connsiteY186" fmla="*/ 12460 h 174974"/>
                <a:gd name="connsiteX187" fmla="*/ 71069 w 181291"/>
                <a:gd name="connsiteY187" fmla="*/ 5506 h 174974"/>
                <a:gd name="connsiteX188" fmla="*/ 65164 w 181291"/>
                <a:gd name="connsiteY188" fmla="*/ -399 h 174974"/>
                <a:gd name="connsiteX189" fmla="*/ 65164 w 181291"/>
                <a:gd name="connsiteY189" fmla="*/ 2268 h 174974"/>
                <a:gd name="connsiteX190" fmla="*/ 67735 w 181291"/>
                <a:gd name="connsiteY190" fmla="*/ 4649 h 174974"/>
                <a:gd name="connsiteX191" fmla="*/ 69260 w 181291"/>
                <a:gd name="connsiteY191" fmla="*/ 5506 h 174974"/>
                <a:gd name="connsiteX192" fmla="*/ 70307 w 181291"/>
                <a:gd name="connsiteY192" fmla="*/ 7602 h 174974"/>
                <a:gd name="connsiteX193" fmla="*/ 70307 w 181291"/>
                <a:gd name="connsiteY193" fmla="*/ 7602 h 174974"/>
                <a:gd name="connsiteX194" fmla="*/ 67545 w 181291"/>
                <a:gd name="connsiteY194" fmla="*/ 7602 h 174974"/>
                <a:gd name="connsiteX195" fmla="*/ 65545 w 181291"/>
                <a:gd name="connsiteY195" fmla="*/ 5602 h 174974"/>
                <a:gd name="connsiteX196" fmla="*/ 63068 w 181291"/>
                <a:gd name="connsiteY196" fmla="*/ 4840 h 174974"/>
                <a:gd name="connsiteX197" fmla="*/ 63068 w 181291"/>
                <a:gd name="connsiteY197" fmla="*/ 6935 h 174974"/>
                <a:gd name="connsiteX198" fmla="*/ 64687 w 181291"/>
                <a:gd name="connsiteY198" fmla="*/ 8650 h 174974"/>
                <a:gd name="connsiteX199" fmla="*/ 64687 w 181291"/>
                <a:gd name="connsiteY199" fmla="*/ 10746 h 174974"/>
                <a:gd name="connsiteX200" fmla="*/ 62306 w 181291"/>
                <a:gd name="connsiteY200" fmla="*/ 9412 h 174974"/>
                <a:gd name="connsiteX201" fmla="*/ 60592 w 181291"/>
                <a:gd name="connsiteY201" fmla="*/ 6364 h 174974"/>
                <a:gd name="connsiteX202" fmla="*/ 59449 w 181291"/>
                <a:gd name="connsiteY202" fmla="*/ 5030 h 174974"/>
                <a:gd name="connsiteX203" fmla="*/ 57734 w 181291"/>
                <a:gd name="connsiteY203" fmla="*/ 5030 h 174974"/>
                <a:gd name="connsiteX204" fmla="*/ 57734 w 181291"/>
                <a:gd name="connsiteY204" fmla="*/ 7126 h 174974"/>
                <a:gd name="connsiteX205" fmla="*/ 59353 w 181291"/>
                <a:gd name="connsiteY205" fmla="*/ 9697 h 174974"/>
                <a:gd name="connsiteX206" fmla="*/ 60592 w 181291"/>
                <a:gd name="connsiteY206" fmla="*/ 12841 h 174974"/>
                <a:gd name="connsiteX207" fmla="*/ 58401 w 181291"/>
                <a:gd name="connsiteY207" fmla="*/ 12841 h 174974"/>
                <a:gd name="connsiteX208" fmla="*/ 57163 w 181291"/>
                <a:gd name="connsiteY208" fmla="*/ 10746 h 174974"/>
                <a:gd name="connsiteX209" fmla="*/ 55353 w 181291"/>
                <a:gd name="connsiteY209" fmla="*/ 7793 h 174974"/>
                <a:gd name="connsiteX210" fmla="*/ 53257 w 181291"/>
                <a:gd name="connsiteY210" fmla="*/ 9317 h 174974"/>
                <a:gd name="connsiteX211" fmla="*/ 53829 w 181291"/>
                <a:gd name="connsiteY211" fmla="*/ 12079 h 174974"/>
                <a:gd name="connsiteX212" fmla="*/ 55353 w 181291"/>
                <a:gd name="connsiteY212" fmla="*/ 14555 h 174974"/>
                <a:gd name="connsiteX213" fmla="*/ 55353 w 181291"/>
                <a:gd name="connsiteY213" fmla="*/ 15984 h 174974"/>
                <a:gd name="connsiteX214" fmla="*/ 51924 w 181291"/>
                <a:gd name="connsiteY214" fmla="*/ 12555 h 174974"/>
                <a:gd name="connsiteX215" fmla="*/ 51352 w 181291"/>
                <a:gd name="connsiteY215" fmla="*/ 10746 h 174974"/>
                <a:gd name="connsiteX216" fmla="*/ 49733 w 181291"/>
                <a:gd name="connsiteY216" fmla="*/ 10746 h 174974"/>
                <a:gd name="connsiteX217" fmla="*/ 49733 w 181291"/>
                <a:gd name="connsiteY217" fmla="*/ 10746 h 174974"/>
                <a:gd name="connsiteX218" fmla="*/ 49733 w 181291"/>
                <a:gd name="connsiteY218" fmla="*/ 11317 h 174974"/>
                <a:gd name="connsiteX219" fmla="*/ 50590 w 181291"/>
                <a:gd name="connsiteY219" fmla="*/ 15222 h 174974"/>
                <a:gd name="connsiteX220" fmla="*/ 52305 w 181291"/>
                <a:gd name="connsiteY220" fmla="*/ 17889 h 174974"/>
                <a:gd name="connsiteX221" fmla="*/ 47638 w 181291"/>
                <a:gd name="connsiteY221" fmla="*/ 12365 h 174974"/>
                <a:gd name="connsiteX222" fmla="*/ 47638 w 181291"/>
                <a:gd name="connsiteY222" fmla="*/ 9983 h 174974"/>
                <a:gd name="connsiteX223" fmla="*/ 45828 w 181291"/>
                <a:gd name="connsiteY223" fmla="*/ 8745 h 174974"/>
                <a:gd name="connsiteX224" fmla="*/ 44399 w 181291"/>
                <a:gd name="connsiteY224" fmla="*/ 9983 h 174974"/>
                <a:gd name="connsiteX225" fmla="*/ 44399 w 181291"/>
                <a:gd name="connsiteY225" fmla="*/ 15127 h 174974"/>
                <a:gd name="connsiteX226" fmla="*/ 48019 w 181291"/>
                <a:gd name="connsiteY226" fmla="*/ 18842 h 174974"/>
                <a:gd name="connsiteX227" fmla="*/ 48590 w 181291"/>
                <a:gd name="connsiteY227" fmla="*/ 20651 h 174974"/>
                <a:gd name="connsiteX228" fmla="*/ 46495 w 181291"/>
                <a:gd name="connsiteY228" fmla="*/ 21223 h 174974"/>
                <a:gd name="connsiteX229" fmla="*/ 44780 w 181291"/>
                <a:gd name="connsiteY229" fmla="*/ 19413 h 174974"/>
                <a:gd name="connsiteX230" fmla="*/ 42589 w 181291"/>
                <a:gd name="connsiteY230" fmla="*/ 18270 h 174974"/>
                <a:gd name="connsiteX231" fmla="*/ 41351 w 181291"/>
                <a:gd name="connsiteY231" fmla="*/ 20842 h 174974"/>
                <a:gd name="connsiteX232" fmla="*/ 42970 w 181291"/>
                <a:gd name="connsiteY232" fmla="*/ 23318 h 174974"/>
                <a:gd name="connsiteX233" fmla="*/ 44113 w 181291"/>
                <a:gd name="connsiteY233" fmla="*/ 24556 h 174974"/>
                <a:gd name="connsiteX234" fmla="*/ 38779 w 181291"/>
                <a:gd name="connsiteY234" fmla="*/ 21508 h 174974"/>
                <a:gd name="connsiteX235" fmla="*/ 37636 w 181291"/>
                <a:gd name="connsiteY235" fmla="*/ 20271 h 174974"/>
                <a:gd name="connsiteX236" fmla="*/ 36017 w 181291"/>
                <a:gd name="connsiteY236" fmla="*/ 20271 h 174974"/>
                <a:gd name="connsiteX237" fmla="*/ 35541 w 181291"/>
                <a:gd name="connsiteY237" fmla="*/ 20937 h 174974"/>
                <a:gd name="connsiteX238" fmla="*/ 36684 w 181291"/>
                <a:gd name="connsiteY238" fmla="*/ 24652 h 174974"/>
                <a:gd name="connsiteX239" fmla="*/ 40303 w 181291"/>
                <a:gd name="connsiteY239" fmla="*/ 26843 h 174974"/>
                <a:gd name="connsiteX240" fmla="*/ 40875 w 181291"/>
                <a:gd name="connsiteY240" fmla="*/ 28176 h 174974"/>
                <a:gd name="connsiteX241" fmla="*/ 40208 w 181291"/>
                <a:gd name="connsiteY241" fmla="*/ 28176 h 174974"/>
                <a:gd name="connsiteX242" fmla="*/ 34588 w 181291"/>
                <a:gd name="connsiteY242" fmla="*/ 25509 h 174974"/>
                <a:gd name="connsiteX243" fmla="*/ 30778 w 181291"/>
                <a:gd name="connsiteY243" fmla="*/ 26176 h 174974"/>
                <a:gd name="connsiteX244" fmla="*/ 29445 w 181291"/>
                <a:gd name="connsiteY244" fmla="*/ 28081 h 174974"/>
                <a:gd name="connsiteX245" fmla="*/ 30397 w 181291"/>
                <a:gd name="connsiteY245" fmla="*/ 28081 h 174974"/>
                <a:gd name="connsiteX246" fmla="*/ 35160 w 181291"/>
                <a:gd name="connsiteY246" fmla="*/ 28081 h 174974"/>
                <a:gd name="connsiteX247" fmla="*/ 39351 w 181291"/>
                <a:gd name="connsiteY247" fmla="*/ 30176 h 174974"/>
                <a:gd name="connsiteX248" fmla="*/ 37541 w 181291"/>
                <a:gd name="connsiteY248" fmla="*/ 31033 h 174974"/>
                <a:gd name="connsiteX249" fmla="*/ 35351 w 181291"/>
                <a:gd name="connsiteY249" fmla="*/ 30367 h 174974"/>
                <a:gd name="connsiteX250" fmla="*/ 35351 w 181291"/>
                <a:gd name="connsiteY250" fmla="*/ 30367 h 174974"/>
                <a:gd name="connsiteX251" fmla="*/ 35351 w 181291"/>
                <a:gd name="connsiteY251" fmla="*/ 32177 h 174974"/>
                <a:gd name="connsiteX252" fmla="*/ 36303 w 181291"/>
                <a:gd name="connsiteY252" fmla="*/ 33796 h 174974"/>
                <a:gd name="connsiteX253" fmla="*/ 31540 w 181291"/>
                <a:gd name="connsiteY253" fmla="*/ 31700 h 174974"/>
                <a:gd name="connsiteX254" fmla="*/ 23825 w 181291"/>
                <a:gd name="connsiteY254" fmla="*/ 31700 h 174974"/>
                <a:gd name="connsiteX255" fmla="*/ 22873 w 181291"/>
                <a:gd name="connsiteY255" fmla="*/ 32367 h 174974"/>
                <a:gd name="connsiteX256" fmla="*/ 23635 w 181291"/>
                <a:gd name="connsiteY256" fmla="*/ 34748 h 174974"/>
                <a:gd name="connsiteX257" fmla="*/ 26206 w 181291"/>
                <a:gd name="connsiteY257" fmla="*/ 35606 h 174974"/>
                <a:gd name="connsiteX258" fmla="*/ 29635 w 181291"/>
                <a:gd name="connsiteY258" fmla="*/ 36939 h 174974"/>
                <a:gd name="connsiteX259" fmla="*/ 31255 w 181291"/>
                <a:gd name="connsiteY259" fmla="*/ 39797 h 174974"/>
                <a:gd name="connsiteX260" fmla="*/ 28302 w 181291"/>
                <a:gd name="connsiteY260" fmla="*/ 40749 h 174974"/>
                <a:gd name="connsiteX261" fmla="*/ 25159 w 181291"/>
                <a:gd name="connsiteY261" fmla="*/ 39701 h 174974"/>
                <a:gd name="connsiteX262" fmla="*/ 23254 w 181291"/>
                <a:gd name="connsiteY262" fmla="*/ 41892 h 174974"/>
                <a:gd name="connsiteX263" fmla="*/ 24206 w 181291"/>
                <a:gd name="connsiteY263" fmla="*/ 42654 h 174974"/>
                <a:gd name="connsiteX264" fmla="*/ 27064 w 181291"/>
                <a:gd name="connsiteY264" fmla="*/ 42654 h 174974"/>
                <a:gd name="connsiteX265" fmla="*/ 29445 w 181291"/>
                <a:gd name="connsiteY265" fmla="*/ 44083 h 174974"/>
                <a:gd name="connsiteX266" fmla="*/ 28778 w 181291"/>
                <a:gd name="connsiteY266" fmla="*/ 45988 h 174974"/>
                <a:gd name="connsiteX267" fmla="*/ 26492 w 181291"/>
                <a:gd name="connsiteY267" fmla="*/ 45988 h 174974"/>
                <a:gd name="connsiteX268" fmla="*/ 21158 w 181291"/>
                <a:gd name="connsiteY268" fmla="*/ 43606 h 174974"/>
                <a:gd name="connsiteX269" fmla="*/ 18491 w 181291"/>
                <a:gd name="connsiteY269" fmla="*/ 42654 h 174974"/>
                <a:gd name="connsiteX270" fmla="*/ 15729 w 181291"/>
                <a:gd name="connsiteY270" fmla="*/ 42654 h 174974"/>
                <a:gd name="connsiteX271" fmla="*/ 14681 w 181291"/>
                <a:gd name="connsiteY271" fmla="*/ 43988 h 174974"/>
                <a:gd name="connsiteX272" fmla="*/ 15253 w 181291"/>
                <a:gd name="connsiteY272" fmla="*/ 45512 h 174974"/>
                <a:gd name="connsiteX273" fmla="*/ 16777 w 181291"/>
                <a:gd name="connsiteY273" fmla="*/ 45512 h 174974"/>
                <a:gd name="connsiteX274" fmla="*/ 21063 w 181291"/>
                <a:gd name="connsiteY274" fmla="*/ 46464 h 174974"/>
                <a:gd name="connsiteX275" fmla="*/ 22015 w 181291"/>
                <a:gd name="connsiteY275" fmla="*/ 47893 h 174974"/>
                <a:gd name="connsiteX276" fmla="*/ 21253 w 181291"/>
                <a:gd name="connsiteY276" fmla="*/ 48655 h 174974"/>
                <a:gd name="connsiteX277" fmla="*/ 18586 w 181291"/>
                <a:gd name="connsiteY277" fmla="*/ 48655 h 174974"/>
                <a:gd name="connsiteX278" fmla="*/ 15824 w 181291"/>
                <a:gd name="connsiteY278" fmla="*/ 48083 h 174974"/>
                <a:gd name="connsiteX279" fmla="*/ 14014 w 181291"/>
                <a:gd name="connsiteY279" fmla="*/ 49893 h 174974"/>
                <a:gd name="connsiteX280" fmla="*/ 15348 w 181291"/>
                <a:gd name="connsiteY280" fmla="*/ 51417 h 174974"/>
                <a:gd name="connsiteX281" fmla="*/ 17539 w 181291"/>
                <a:gd name="connsiteY281" fmla="*/ 51417 h 174974"/>
                <a:gd name="connsiteX282" fmla="*/ 24302 w 181291"/>
                <a:gd name="connsiteY282" fmla="*/ 52465 h 174974"/>
                <a:gd name="connsiteX283" fmla="*/ 25635 w 181291"/>
                <a:gd name="connsiteY283" fmla="*/ 53989 h 174974"/>
                <a:gd name="connsiteX284" fmla="*/ 24587 w 181291"/>
                <a:gd name="connsiteY284" fmla="*/ 54941 h 174974"/>
                <a:gd name="connsiteX285" fmla="*/ 23158 w 181291"/>
                <a:gd name="connsiteY285" fmla="*/ 54941 h 174974"/>
                <a:gd name="connsiteX286" fmla="*/ 20777 w 181291"/>
                <a:gd name="connsiteY286" fmla="*/ 54941 h 174974"/>
                <a:gd name="connsiteX287" fmla="*/ 17920 w 181291"/>
                <a:gd name="connsiteY287" fmla="*/ 54941 h 174974"/>
                <a:gd name="connsiteX288" fmla="*/ 17110 w 181291"/>
                <a:gd name="connsiteY288" fmla="*/ 57227 h 174974"/>
                <a:gd name="connsiteX289" fmla="*/ 17158 w 181291"/>
                <a:gd name="connsiteY289" fmla="*/ 57322 h 174974"/>
                <a:gd name="connsiteX290" fmla="*/ 19539 w 181291"/>
                <a:gd name="connsiteY290" fmla="*/ 57989 h 174974"/>
                <a:gd name="connsiteX291" fmla="*/ 21635 w 181291"/>
                <a:gd name="connsiteY291" fmla="*/ 57989 h 174974"/>
                <a:gd name="connsiteX292" fmla="*/ 22587 w 181291"/>
                <a:gd name="connsiteY292" fmla="*/ 58561 h 174974"/>
                <a:gd name="connsiteX293" fmla="*/ 22587 w 181291"/>
                <a:gd name="connsiteY293" fmla="*/ 59132 h 174974"/>
                <a:gd name="connsiteX294" fmla="*/ 20396 w 181291"/>
                <a:gd name="connsiteY294" fmla="*/ 61037 h 174974"/>
                <a:gd name="connsiteX295" fmla="*/ 17443 w 181291"/>
                <a:gd name="connsiteY295" fmla="*/ 59990 h 174974"/>
                <a:gd name="connsiteX296" fmla="*/ 14586 w 181291"/>
                <a:gd name="connsiteY296" fmla="*/ 58656 h 174974"/>
                <a:gd name="connsiteX297" fmla="*/ 13729 w 181291"/>
                <a:gd name="connsiteY297" fmla="*/ 58656 h 174974"/>
                <a:gd name="connsiteX298" fmla="*/ 12967 w 181291"/>
                <a:gd name="connsiteY298" fmla="*/ 60085 h 174974"/>
                <a:gd name="connsiteX299" fmla="*/ 12967 w 181291"/>
                <a:gd name="connsiteY299" fmla="*/ 61323 h 174974"/>
                <a:gd name="connsiteX300" fmla="*/ 16110 w 181291"/>
                <a:gd name="connsiteY300" fmla="*/ 63323 h 174974"/>
                <a:gd name="connsiteX301" fmla="*/ 20110 w 181291"/>
                <a:gd name="connsiteY301" fmla="*/ 63323 h 174974"/>
                <a:gd name="connsiteX302" fmla="*/ 21635 w 181291"/>
                <a:gd name="connsiteY302" fmla="*/ 64657 h 174974"/>
                <a:gd name="connsiteX303" fmla="*/ 20396 w 181291"/>
                <a:gd name="connsiteY303" fmla="*/ 66181 h 174974"/>
                <a:gd name="connsiteX304" fmla="*/ 18396 w 181291"/>
                <a:gd name="connsiteY304" fmla="*/ 66181 h 174974"/>
                <a:gd name="connsiteX305" fmla="*/ 17062 w 181291"/>
                <a:gd name="connsiteY305" fmla="*/ 66181 h 174974"/>
                <a:gd name="connsiteX306" fmla="*/ 15729 w 181291"/>
                <a:gd name="connsiteY306" fmla="*/ 66181 h 174974"/>
                <a:gd name="connsiteX307" fmla="*/ 15729 w 181291"/>
                <a:gd name="connsiteY307" fmla="*/ 68562 h 174974"/>
                <a:gd name="connsiteX308" fmla="*/ 18205 w 181291"/>
                <a:gd name="connsiteY308" fmla="*/ 69610 h 174974"/>
                <a:gd name="connsiteX309" fmla="*/ 18205 w 181291"/>
                <a:gd name="connsiteY309" fmla="*/ 70943 h 174974"/>
                <a:gd name="connsiteX310" fmla="*/ 16967 w 181291"/>
                <a:gd name="connsiteY310" fmla="*/ 71801 h 174974"/>
                <a:gd name="connsiteX311" fmla="*/ 15634 w 181291"/>
                <a:gd name="connsiteY311" fmla="*/ 71801 h 174974"/>
                <a:gd name="connsiteX312" fmla="*/ 12205 w 181291"/>
                <a:gd name="connsiteY312" fmla="*/ 71134 h 174974"/>
                <a:gd name="connsiteX313" fmla="*/ 9157 w 181291"/>
                <a:gd name="connsiteY313" fmla="*/ 72467 h 174974"/>
                <a:gd name="connsiteX314" fmla="*/ 9157 w 181291"/>
                <a:gd name="connsiteY314" fmla="*/ 74373 h 174974"/>
                <a:gd name="connsiteX315" fmla="*/ 9728 w 181291"/>
                <a:gd name="connsiteY315" fmla="*/ 74944 h 174974"/>
                <a:gd name="connsiteX316" fmla="*/ 14205 w 181291"/>
                <a:gd name="connsiteY316" fmla="*/ 75706 h 174974"/>
                <a:gd name="connsiteX317" fmla="*/ 16491 w 181291"/>
                <a:gd name="connsiteY317" fmla="*/ 75706 h 174974"/>
                <a:gd name="connsiteX318" fmla="*/ 17253 w 181291"/>
                <a:gd name="connsiteY318" fmla="*/ 76754 h 174974"/>
                <a:gd name="connsiteX319" fmla="*/ 16301 w 181291"/>
                <a:gd name="connsiteY319" fmla="*/ 77706 h 174974"/>
                <a:gd name="connsiteX320" fmla="*/ 15062 w 181291"/>
                <a:gd name="connsiteY320" fmla="*/ 78468 h 174974"/>
                <a:gd name="connsiteX321" fmla="*/ 15062 w 181291"/>
                <a:gd name="connsiteY321" fmla="*/ 79897 h 174974"/>
                <a:gd name="connsiteX322" fmla="*/ 16110 w 181291"/>
                <a:gd name="connsiteY322" fmla="*/ 81040 h 174974"/>
                <a:gd name="connsiteX323" fmla="*/ 16872 w 181291"/>
                <a:gd name="connsiteY323" fmla="*/ 81802 h 174974"/>
                <a:gd name="connsiteX324" fmla="*/ 16872 w 181291"/>
                <a:gd name="connsiteY324" fmla="*/ 83707 h 174974"/>
                <a:gd name="connsiteX325" fmla="*/ 15443 w 181291"/>
                <a:gd name="connsiteY325" fmla="*/ 83707 h 174974"/>
                <a:gd name="connsiteX326" fmla="*/ 14300 w 181291"/>
                <a:gd name="connsiteY326" fmla="*/ 82755 h 174974"/>
                <a:gd name="connsiteX327" fmla="*/ 13252 w 181291"/>
                <a:gd name="connsiteY327" fmla="*/ 81516 h 174974"/>
                <a:gd name="connsiteX328" fmla="*/ 13252 w 181291"/>
                <a:gd name="connsiteY328" fmla="*/ 81516 h 174974"/>
                <a:gd name="connsiteX329" fmla="*/ 11919 w 181291"/>
                <a:gd name="connsiteY329" fmla="*/ 81516 h 174974"/>
                <a:gd name="connsiteX330" fmla="*/ 11919 w 181291"/>
                <a:gd name="connsiteY330" fmla="*/ 84469 h 174974"/>
                <a:gd name="connsiteX331" fmla="*/ 14491 w 181291"/>
                <a:gd name="connsiteY331" fmla="*/ 86755 h 174974"/>
                <a:gd name="connsiteX332" fmla="*/ 16015 w 181291"/>
                <a:gd name="connsiteY332" fmla="*/ 87612 h 174974"/>
                <a:gd name="connsiteX333" fmla="*/ 16967 w 181291"/>
                <a:gd name="connsiteY333" fmla="*/ 89803 h 174974"/>
                <a:gd name="connsiteX334" fmla="*/ 16967 w 181291"/>
                <a:gd name="connsiteY334" fmla="*/ 89803 h 174974"/>
                <a:gd name="connsiteX335" fmla="*/ 14205 w 181291"/>
                <a:gd name="connsiteY335" fmla="*/ 89803 h 174974"/>
                <a:gd name="connsiteX336" fmla="*/ 12205 w 181291"/>
                <a:gd name="connsiteY336" fmla="*/ 87803 h 174974"/>
                <a:gd name="connsiteX337" fmla="*/ 9823 w 181291"/>
                <a:gd name="connsiteY337" fmla="*/ 86946 h 174974"/>
                <a:gd name="connsiteX338" fmla="*/ 9823 w 181291"/>
                <a:gd name="connsiteY338" fmla="*/ 89136 h 174974"/>
                <a:gd name="connsiteX339" fmla="*/ 11443 w 181291"/>
                <a:gd name="connsiteY339" fmla="*/ 90851 h 174974"/>
                <a:gd name="connsiteX340" fmla="*/ 11443 w 181291"/>
                <a:gd name="connsiteY340" fmla="*/ 92946 h 174974"/>
                <a:gd name="connsiteX341" fmla="*/ 9157 w 181291"/>
                <a:gd name="connsiteY341" fmla="*/ 91613 h 174974"/>
                <a:gd name="connsiteX342" fmla="*/ 7347 w 181291"/>
                <a:gd name="connsiteY342" fmla="*/ 88565 h 174974"/>
                <a:gd name="connsiteX343" fmla="*/ 6204 w 181291"/>
                <a:gd name="connsiteY343" fmla="*/ 87136 h 174974"/>
                <a:gd name="connsiteX344" fmla="*/ 4489 w 181291"/>
                <a:gd name="connsiteY344" fmla="*/ 87136 h 174974"/>
                <a:gd name="connsiteX345" fmla="*/ 4489 w 181291"/>
                <a:gd name="connsiteY345" fmla="*/ 89232 h 174974"/>
                <a:gd name="connsiteX346" fmla="*/ 6109 w 181291"/>
                <a:gd name="connsiteY346" fmla="*/ 91708 h 174974"/>
                <a:gd name="connsiteX347" fmla="*/ 7442 w 181291"/>
                <a:gd name="connsiteY347" fmla="*/ 94851 h 174974"/>
                <a:gd name="connsiteX348" fmla="*/ 5156 w 181291"/>
                <a:gd name="connsiteY348" fmla="*/ 94851 h 174974"/>
                <a:gd name="connsiteX349" fmla="*/ 3918 w 181291"/>
                <a:gd name="connsiteY349" fmla="*/ 92756 h 174974"/>
                <a:gd name="connsiteX350" fmla="*/ 2203 w 181291"/>
                <a:gd name="connsiteY350" fmla="*/ 89803 h 174974"/>
                <a:gd name="connsiteX351" fmla="*/ 13 w 181291"/>
                <a:gd name="connsiteY351" fmla="*/ 91327 h 174974"/>
                <a:gd name="connsiteX352" fmla="*/ 584 w 181291"/>
                <a:gd name="connsiteY352" fmla="*/ 94089 h 174974"/>
                <a:gd name="connsiteX353" fmla="*/ 584 w 181291"/>
                <a:gd name="connsiteY353" fmla="*/ 94089 h 174974"/>
                <a:gd name="connsiteX354" fmla="*/ 4966 w 181291"/>
                <a:gd name="connsiteY354" fmla="*/ 95804 h 1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181291" h="174974">
                  <a:moveTo>
                    <a:pt x="4966" y="95804"/>
                  </a:moveTo>
                  <a:cubicBezTo>
                    <a:pt x="6251" y="95670"/>
                    <a:pt x="7528" y="95451"/>
                    <a:pt x="8776" y="95137"/>
                  </a:cubicBezTo>
                  <a:cubicBezTo>
                    <a:pt x="12633" y="95203"/>
                    <a:pt x="16377" y="96508"/>
                    <a:pt x="19444" y="98852"/>
                  </a:cubicBezTo>
                  <a:cubicBezTo>
                    <a:pt x="39256" y="111139"/>
                    <a:pt x="57544" y="125236"/>
                    <a:pt x="78308" y="136380"/>
                  </a:cubicBezTo>
                  <a:cubicBezTo>
                    <a:pt x="82499" y="138762"/>
                    <a:pt x="86690" y="140952"/>
                    <a:pt x="90691" y="143619"/>
                  </a:cubicBezTo>
                  <a:cubicBezTo>
                    <a:pt x="98330" y="148858"/>
                    <a:pt x="104807" y="155592"/>
                    <a:pt x="109741" y="163431"/>
                  </a:cubicBezTo>
                  <a:cubicBezTo>
                    <a:pt x="111693" y="167031"/>
                    <a:pt x="114275" y="170260"/>
                    <a:pt x="117361" y="172956"/>
                  </a:cubicBezTo>
                  <a:lnTo>
                    <a:pt x="118885" y="173908"/>
                  </a:lnTo>
                  <a:lnTo>
                    <a:pt x="119647" y="173908"/>
                  </a:lnTo>
                  <a:lnTo>
                    <a:pt x="121076" y="173908"/>
                  </a:lnTo>
                  <a:cubicBezTo>
                    <a:pt x="122142" y="174328"/>
                    <a:pt x="123266" y="174557"/>
                    <a:pt x="124409" y="174575"/>
                  </a:cubicBezTo>
                  <a:cubicBezTo>
                    <a:pt x="125619" y="174585"/>
                    <a:pt x="126762" y="174061"/>
                    <a:pt x="127552" y="173147"/>
                  </a:cubicBezTo>
                  <a:cubicBezTo>
                    <a:pt x="127876" y="172585"/>
                    <a:pt x="127876" y="171899"/>
                    <a:pt x="127552" y="171337"/>
                  </a:cubicBezTo>
                  <a:cubicBezTo>
                    <a:pt x="127409" y="171070"/>
                    <a:pt x="127171" y="170870"/>
                    <a:pt x="126886" y="170766"/>
                  </a:cubicBezTo>
                  <a:cubicBezTo>
                    <a:pt x="125543" y="170051"/>
                    <a:pt x="124019" y="169746"/>
                    <a:pt x="122504" y="169908"/>
                  </a:cubicBezTo>
                  <a:cubicBezTo>
                    <a:pt x="121761" y="170146"/>
                    <a:pt x="120961" y="170146"/>
                    <a:pt x="120218" y="169908"/>
                  </a:cubicBezTo>
                  <a:cubicBezTo>
                    <a:pt x="119732" y="169813"/>
                    <a:pt x="119399" y="169356"/>
                    <a:pt x="119456" y="168860"/>
                  </a:cubicBezTo>
                  <a:cubicBezTo>
                    <a:pt x="119456" y="168860"/>
                    <a:pt x="119456" y="168098"/>
                    <a:pt x="120409" y="167908"/>
                  </a:cubicBezTo>
                  <a:cubicBezTo>
                    <a:pt x="120885" y="167822"/>
                    <a:pt x="121314" y="167584"/>
                    <a:pt x="121647" y="167241"/>
                  </a:cubicBezTo>
                  <a:cubicBezTo>
                    <a:pt x="121942" y="166774"/>
                    <a:pt x="121942" y="166184"/>
                    <a:pt x="121647" y="165717"/>
                  </a:cubicBezTo>
                  <a:cubicBezTo>
                    <a:pt x="121314" y="165317"/>
                    <a:pt x="120933" y="164965"/>
                    <a:pt x="120504" y="164669"/>
                  </a:cubicBezTo>
                  <a:lnTo>
                    <a:pt x="119837" y="163812"/>
                  </a:lnTo>
                  <a:cubicBezTo>
                    <a:pt x="119456" y="163231"/>
                    <a:pt x="119456" y="162488"/>
                    <a:pt x="119837" y="161907"/>
                  </a:cubicBezTo>
                  <a:cubicBezTo>
                    <a:pt x="120275" y="161631"/>
                    <a:pt x="120828" y="161631"/>
                    <a:pt x="121266" y="161907"/>
                  </a:cubicBezTo>
                  <a:cubicBezTo>
                    <a:pt x="121742" y="162136"/>
                    <a:pt x="122161" y="162460"/>
                    <a:pt x="122504" y="162860"/>
                  </a:cubicBezTo>
                  <a:cubicBezTo>
                    <a:pt x="122800" y="163288"/>
                    <a:pt x="123152" y="163669"/>
                    <a:pt x="123552" y="164003"/>
                  </a:cubicBezTo>
                  <a:lnTo>
                    <a:pt x="124028" y="164003"/>
                  </a:lnTo>
                  <a:cubicBezTo>
                    <a:pt x="124028" y="164003"/>
                    <a:pt x="124981" y="164003"/>
                    <a:pt x="125266" y="164003"/>
                  </a:cubicBezTo>
                  <a:cubicBezTo>
                    <a:pt x="125552" y="164003"/>
                    <a:pt x="125266" y="162193"/>
                    <a:pt x="125266" y="161145"/>
                  </a:cubicBezTo>
                  <a:cubicBezTo>
                    <a:pt x="124733" y="160059"/>
                    <a:pt x="123819" y="159212"/>
                    <a:pt x="122695" y="158764"/>
                  </a:cubicBezTo>
                  <a:cubicBezTo>
                    <a:pt x="122028" y="158764"/>
                    <a:pt x="121552" y="158764"/>
                    <a:pt x="121171" y="157906"/>
                  </a:cubicBezTo>
                  <a:cubicBezTo>
                    <a:pt x="120790" y="157050"/>
                    <a:pt x="121171" y="156192"/>
                    <a:pt x="120218" y="155716"/>
                  </a:cubicBezTo>
                  <a:lnTo>
                    <a:pt x="120218" y="155716"/>
                  </a:lnTo>
                  <a:cubicBezTo>
                    <a:pt x="122028" y="156954"/>
                    <a:pt x="122028" y="155716"/>
                    <a:pt x="122885" y="155716"/>
                  </a:cubicBezTo>
                  <a:cubicBezTo>
                    <a:pt x="123743" y="155716"/>
                    <a:pt x="124409" y="156954"/>
                    <a:pt x="124885" y="157716"/>
                  </a:cubicBezTo>
                  <a:cubicBezTo>
                    <a:pt x="125362" y="158478"/>
                    <a:pt x="126600" y="159240"/>
                    <a:pt x="127362" y="158573"/>
                  </a:cubicBezTo>
                  <a:cubicBezTo>
                    <a:pt x="127886" y="157935"/>
                    <a:pt x="127886" y="157021"/>
                    <a:pt x="127362" y="156383"/>
                  </a:cubicBezTo>
                  <a:cubicBezTo>
                    <a:pt x="126886" y="155811"/>
                    <a:pt x="126219" y="155430"/>
                    <a:pt x="125743" y="154764"/>
                  </a:cubicBezTo>
                  <a:cubicBezTo>
                    <a:pt x="125133" y="154182"/>
                    <a:pt x="125124" y="153211"/>
                    <a:pt x="125705" y="152611"/>
                  </a:cubicBezTo>
                  <a:cubicBezTo>
                    <a:pt x="125714" y="152592"/>
                    <a:pt x="125733" y="152582"/>
                    <a:pt x="125743" y="152572"/>
                  </a:cubicBezTo>
                  <a:cubicBezTo>
                    <a:pt x="126600" y="152572"/>
                    <a:pt x="127552" y="152572"/>
                    <a:pt x="128029" y="154001"/>
                  </a:cubicBezTo>
                  <a:lnTo>
                    <a:pt x="129743" y="156954"/>
                  </a:lnTo>
                  <a:cubicBezTo>
                    <a:pt x="130048" y="157487"/>
                    <a:pt x="130429" y="157973"/>
                    <a:pt x="130886" y="158383"/>
                  </a:cubicBezTo>
                  <a:cubicBezTo>
                    <a:pt x="131458" y="158383"/>
                    <a:pt x="132220" y="158383"/>
                    <a:pt x="132601" y="158383"/>
                  </a:cubicBezTo>
                  <a:cubicBezTo>
                    <a:pt x="132982" y="158383"/>
                    <a:pt x="132601" y="157050"/>
                    <a:pt x="132601" y="156287"/>
                  </a:cubicBezTo>
                  <a:cubicBezTo>
                    <a:pt x="132182" y="155383"/>
                    <a:pt x="131639" y="154554"/>
                    <a:pt x="130981" y="153811"/>
                  </a:cubicBezTo>
                  <a:cubicBezTo>
                    <a:pt x="130219" y="152954"/>
                    <a:pt x="129077" y="151716"/>
                    <a:pt x="129743" y="150668"/>
                  </a:cubicBezTo>
                  <a:cubicBezTo>
                    <a:pt x="130362" y="150096"/>
                    <a:pt x="131315" y="150096"/>
                    <a:pt x="131934" y="150668"/>
                  </a:cubicBezTo>
                  <a:cubicBezTo>
                    <a:pt x="132572" y="151201"/>
                    <a:pt x="133010" y="151944"/>
                    <a:pt x="133172" y="152763"/>
                  </a:cubicBezTo>
                  <a:cubicBezTo>
                    <a:pt x="133172" y="154001"/>
                    <a:pt x="133839" y="155430"/>
                    <a:pt x="134982" y="155716"/>
                  </a:cubicBezTo>
                  <a:cubicBezTo>
                    <a:pt x="135963" y="155887"/>
                    <a:pt x="136906" y="155221"/>
                    <a:pt x="137068" y="154240"/>
                  </a:cubicBezTo>
                  <a:cubicBezTo>
                    <a:pt x="137077" y="154221"/>
                    <a:pt x="137077" y="154211"/>
                    <a:pt x="137077" y="154192"/>
                  </a:cubicBezTo>
                  <a:cubicBezTo>
                    <a:pt x="137306" y="153249"/>
                    <a:pt x="137134" y="152249"/>
                    <a:pt x="136601" y="151430"/>
                  </a:cubicBezTo>
                  <a:cubicBezTo>
                    <a:pt x="136125" y="150573"/>
                    <a:pt x="135458" y="149906"/>
                    <a:pt x="135077" y="149048"/>
                  </a:cubicBezTo>
                  <a:cubicBezTo>
                    <a:pt x="134801" y="148572"/>
                    <a:pt x="134801" y="148001"/>
                    <a:pt x="135077" y="147525"/>
                  </a:cubicBezTo>
                  <a:cubicBezTo>
                    <a:pt x="136725" y="148067"/>
                    <a:pt x="138001" y="149382"/>
                    <a:pt x="138506" y="151049"/>
                  </a:cubicBezTo>
                  <a:cubicBezTo>
                    <a:pt x="138592" y="151649"/>
                    <a:pt x="138792" y="152229"/>
                    <a:pt x="139078" y="152763"/>
                  </a:cubicBezTo>
                  <a:cubicBezTo>
                    <a:pt x="139449" y="153211"/>
                    <a:pt x="140106" y="153278"/>
                    <a:pt x="140554" y="152906"/>
                  </a:cubicBezTo>
                  <a:cubicBezTo>
                    <a:pt x="140602" y="152868"/>
                    <a:pt x="140649" y="152820"/>
                    <a:pt x="140697" y="152763"/>
                  </a:cubicBezTo>
                  <a:cubicBezTo>
                    <a:pt x="140697" y="152763"/>
                    <a:pt x="140697" y="152763"/>
                    <a:pt x="140697" y="152192"/>
                  </a:cubicBezTo>
                  <a:cubicBezTo>
                    <a:pt x="141087" y="150877"/>
                    <a:pt x="140802" y="149448"/>
                    <a:pt x="139935" y="148381"/>
                  </a:cubicBezTo>
                  <a:cubicBezTo>
                    <a:pt x="139173" y="147525"/>
                    <a:pt x="138125" y="146762"/>
                    <a:pt x="138220" y="145619"/>
                  </a:cubicBezTo>
                  <a:cubicBezTo>
                    <a:pt x="140726" y="146439"/>
                    <a:pt x="142545" y="148620"/>
                    <a:pt x="142888" y="151239"/>
                  </a:cubicBezTo>
                  <a:cubicBezTo>
                    <a:pt x="142793" y="152029"/>
                    <a:pt x="142793" y="152830"/>
                    <a:pt x="142888" y="153621"/>
                  </a:cubicBezTo>
                  <a:cubicBezTo>
                    <a:pt x="143135" y="154364"/>
                    <a:pt x="143821" y="154858"/>
                    <a:pt x="144602" y="154858"/>
                  </a:cubicBezTo>
                  <a:cubicBezTo>
                    <a:pt x="145259" y="154678"/>
                    <a:pt x="145812" y="154230"/>
                    <a:pt x="146126" y="153621"/>
                  </a:cubicBezTo>
                  <a:cubicBezTo>
                    <a:pt x="146993" y="152011"/>
                    <a:pt x="146993" y="150087"/>
                    <a:pt x="146126" y="148477"/>
                  </a:cubicBezTo>
                  <a:cubicBezTo>
                    <a:pt x="145069" y="147067"/>
                    <a:pt x="143859" y="145791"/>
                    <a:pt x="142507" y="144667"/>
                  </a:cubicBezTo>
                  <a:cubicBezTo>
                    <a:pt x="141992" y="144257"/>
                    <a:pt x="141735" y="143600"/>
                    <a:pt x="141840" y="142952"/>
                  </a:cubicBezTo>
                  <a:cubicBezTo>
                    <a:pt x="142145" y="142228"/>
                    <a:pt x="142983" y="141885"/>
                    <a:pt x="143716" y="142200"/>
                  </a:cubicBezTo>
                  <a:cubicBezTo>
                    <a:pt x="143831" y="142248"/>
                    <a:pt x="143935" y="142304"/>
                    <a:pt x="144031" y="142381"/>
                  </a:cubicBezTo>
                  <a:cubicBezTo>
                    <a:pt x="144697" y="142886"/>
                    <a:pt x="145278" y="143495"/>
                    <a:pt x="145745" y="144190"/>
                  </a:cubicBezTo>
                  <a:cubicBezTo>
                    <a:pt x="146183" y="144915"/>
                    <a:pt x="147002" y="145324"/>
                    <a:pt x="147841" y="145239"/>
                  </a:cubicBezTo>
                  <a:cubicBezTo>
                    <a:pt x="148860" y="144876"/>
                    <a:pt x="149431" y="143810"/>
                    <a:pt x="149174" y="142762"/>
                  </a:cubicBezTo>
                  <a:cubicBezTo>
                    <a:pt x="148879" y="141771"/>
                    <a:pt x="148317" y="140885"/>
                    <a:pt x="147555" y="140190"/>
                  </a:cubicBezTo>
                  <a:lnTo>
                    <a:pt x="146317" y="139047"/>
                  </a:lnTo>
                  <a:cubicBezTo>
                    <a:pt x="148450" y="139266"/>
                    <a:pt x="150403" y="140333"/>
                    <a:pt x="151746" y="142000"/>
                  </a:cubicBezTo>
                  <a:cubicBezTo>
                    <a:pt x="152079" y="142486"/>
                    <a:pt x="152460" y="142934"/>
                    <a:pt x="152889" y="143333"/>
                  </a:cubicBezTo>
                  <a:cubicBezTo>
                    <a:pt x="153356" y="143629"/>
                    <a:pt x="153946" y="143629"/>
                    <a:pt x="154413" y="143333"/>
                  </a:cubicBezTo>
                  <a:cubicBezTo>
                    <a:pt x="154651" y="143162"/>
                    <a:pt x="154851" y="142934"/>
                    <a:pt x="154985" y="142667"/>
                  </a:cubicBezTo>
                  <a:cubicBezTo>
                    <a:pt x="155423" y="141285"/>
                    <a:pt x="154975" y="139771"/>
                    <a:pt x="153841" y="138856"/>
                  </a:cubicBezTo>
                  <a:cubicBezTo>
                    <a:pt x="152698" y="138056"/>
                    <a:pt x="151489" y="137352"/>
                    <a:pt x="150222" y="136761"/>
                  </a:cubicBezTo>
                  <a:cubicBezTo>
                    <a:pt x="149746" y="136761"/>
                    <a:pt x="149174" y="135714"/>
                    <a:pt x="149651" y="135332"/>
                  </a:cubicBezTo>
                  <a:cubicBezTo>
                    <a:pt x="149860" y="135228"/>
                    <a:pt x="150107" y="135228"/>
                    <a:pt x="150317" y="135332"/>
                  </a:cubicBezTo>
                  <a:cubicBezTo>
                    <a:pt x="152413" y="135332"/>
                    <a:pt x="153841" y="137618"/>
                    <a:pt x="155937" y="138000"/>
                  </a:cubicBezTo>
                  <a:cubicBezTo>
                    <a:pt x="157242" y="138199"/>
                    <a:pt x="158585" y="137961"/>
                    <a:pt x="159747" y="137333"/>
                  </a:cubicBezTo>
                  <a:cubicBezTo>
                    <a:pt x="160604" y="137333"/>
                    <a:pt x="161557" y="136190"/>
                    <a:pt x="161080" y="135428"/>
                  </a:cubicBezTo>
                  <a:cubicBezTo>
                    <a:pt x="160766" y="135342"/>
                    <a:pt x="160442" y="135342"/>
                    <a:pt x="160128" y="135428"/>
                  </a:cubicBezTo>
                  <a:cubicBezTo>
                    <a:pt x="158509" y="135428"/>
                    <a:pt x="156889" y="135428"/>
                    <a:pt x="155365" y="135428"/>
                  </a:cubicBezTo>
                  <a:cubicBezTo>
                    <a:pt x="153737" y="135351"/>
                    <a:pt x="152213" y="134589"/>
                    <a:pt x="151174" y="133332"/>
                  </a:cubicBezTo>
                  <a:cubicBezTo>
                    <a:pt x="151174" y="132570"/>
                    <a:pt x="152222" y="132284"/>
                    <a:pt x="152984" y="132475"/>
                  </a:cubicBezTo>
                  <a:cubicBezTo>
                    <a:pt x="153651" y="132779"/>
                    <a:pt x="154356" y="133009"/>
                    <a:pt x="155080" y="133142"/>
                  </a:cubicBezTo>
                  <a:lnTo>
                    <a:pt x="155651" y="133142"/>
                  </a:lnTo>
                  <a:cubicBezTo>
                    <a:pt x="156318" y="133142"/>
                    <a:pt x="155651" y="131808"/>
                    <a:pt x="155175" y="131427"/>
                  </a:cubicBezTo>
                  <a:cubicBezTo>
                    <a:pt x="154699" y="131046"/>
                    <a:pt x="153841" y="130380"/>
                    <a:pt x="154222" y="129713"/>
                  </a:cubicBezTo>
                  <a:cubicBezTo>
                    <a:pt x="154603" y="129046"/>
                    <a:pt x="157461" y="130951"/>
                    <a:pt x="158985" y="131808"/>
                  </a:cubicBezTo>
                  <a:cubicBezTo>
                    <a:pt x="161395" y="133094"/>
                    <a:pt x="164290" y="133094"/>
                    <a:pt x="166700" y="131808"/>
                  </a:cubicBezTo>
                  <a:lnTo>
                    <a:pt x="167653" y="131141"/>
                  </a:lnTo>
                  <a:cubicBezTo>
                    <a:pt x="168072" y="130274"/>
                    <a:pt x="167738" y="129227"/>
                    <a:pt x="166891" y="128760"/>
                  </a:cubicBezTo>
                  <a:cubicBezTo>
                    <a:pt x="166119" y="128265"/>
                    <a:pt x="165233" y="127969"/>
                    <a:pt x="164319" y="127903"/>
                  </a:cubicBezTo>
                  <a:cubicBezTo>
                    <a:pt x="163109" y="127655"/>
                    <a:pt x="161947" y="127208"/>
                    <a:pt x="160890" y="126569"/>
                  </a:cubicBezTo>
                  <a:cubicBezTo>
                    <a:pt x="159842" y="125998"/>
                    <a:pt x="158794" y="124855"/>
                    <a:pt x="159271" y="123712"/>
                  </a:cubicBezTo>
                  <a:cubicBezTo>
                    <a:pt x="159747" y="122569"/>
                    <a:pt x="161080" y="122474"/>
                    <a:pt x="162223" y="122759"/>
                  </a:cubicBezTo>
                  <a:cubicBezTo>
                    <a:pt x="163204" y="123293"/>
                    <a:pt x="164262" y="123645"/>
                    <a:pt x="165367" y="123807"/>
                  </a:cubicBezTo>
                  <a:cubicBezTo>
                    <a:pt x="166510" y="123807"/>
                    <a:pt x="167748" y="122664"/>
                    <a:pt x="167272" y="121616"/>
                  </a:cubicBezTo>
                  <a:cubicBezTo>
                    <a:pt x="167043" y="121264"/>
                    <a:pt x="166710" y="120997"/>
                    <a:pt x="166319" y="120855"/>
                  </a:cubicBezTo>
                  <a:cubicBezTo>
                    <a:pt x="165376" y="120712"/>
                    <a:pt x="164405" y="120712"/>
                    <a:pt x="163462" y="120855"/>
                  </a:cubicBezTo>
                  <a:cubicBezTo>
                    <a:pt x="162519" y="120778"/>
                    <a:pt x="161661" y="120245"/>
                    <a:pt x="161176" y="119426"/>
                  </a:cubicBezTo>
                  <a:cubicBezTo>
                    <a:pt x="160823" y="118740"/>
                    <a:pt x="161071" y="117892"/>
                    <a:pt x="161747" y="117521"/>
                  </a:cubicBezTo>
                  <a:cubicBezTo>
                    <a:pt x="162452" y="117092"/>
                    <a:pt x="163328" y="117092"/>
                    <a:pt x="164033" y="117521"/>
                  </a:cubicBezTo>
                  <a:lnTo>
                    <a:pt x="169367" y="119902"/>
                  </a:lnTo>
                  <a:cubicBezTo>
                    <a:pt x="170215" y="120321"/>
                    <a:pt x="171110" y="120635"/>
                    <a:pt x="172034" y="120855"/>
                  </a:cubicBezTo>
                  <a:cubicBezTo>
                    <a:pt x="172920" y="121226"/>
                    <a:pt x="173911" y="121226"/>
                    <a:pt x="174796" y="120855"/>
                  </a:cubicBezTo>
                  <a:cubicBezTo>
                    <a:pt x="175368" y="120597"/>
                    <a:pt x="175768" y="120054"/>
                    <a:pt x="175844" y="119426"/>
                  </a:cubicBezTo>
                  <a:cubicBezTo>
                    <a:pt x="176025" y="118845"/>
                    <a:pt x="175787" y="118216"/>
                    <a:pt x="175273" y="117902"/>
                  </a:cubicBezTo>
                  <a:cubicBezTo>
                    <a:pt x="174778" y="117759"/>
                    <a:pt x="174244" y="117759"/>
                    <a:pt x="173749" y="117902"/>
                  </a:cubicBezTo>
                  <a:cubicBezTo>
                    <a:pt x="172253" y="117940"/>
                    <a:pt x="170767" y="117578"/>
                    <a:pt x="169462" y="116854"/>
                  </a:cubicBezTo>
                  <a:cubicBezTo>
                    <a:pt x="168891" y="116854"/>
                    <a:pt x="168319" y="116092"/>
                    <a:pt x="168510" y="115521"/>
                  </a:cubicBezTo>
                  <a:cubicBezTo>
                    <a:pt x="168624" y="115130"/>
                    <a:pt x="168901" y="114815"/>
                    <a:pt x="169272" y="114663"/>
                  </a:cubicBezTo>
                  <a:cubicBezTo>
                    <a:pt x="170167" y="114387"/>
                    <a:pt x="171139" y="114387"/>
                    <a:pt x="172034" y="114663"/>
                  </a:cubicBezTo>
                  <a:cubicBezTo>
                    <a:pt x="172853" y="115082"/>
                    <a:pt x="173777" y="115282"/>
                    <a:pt x="174701" y="115235"/>
                  </a:cubicBezTo>
                  <a:cubicBezTo>
                    <a:pt x="175654" y="115235"/>
                    <a:pt x="176606" y="114472"/>
                    <a:pt x="176511" y="113520"/>
                  </a:cubicBezTo>
                  <a:cubicBezTo>
                    <a:pt x="176444" y="112777"/>
                    <a:pt x="175911" y="112158"/>
                    <a:pt x="175177" y="111996"/>
                  </a:cubicBezTo>
                  <a:cubicBezTo>
                    <a:pt x="174482" y="111853"/>
                    <a:pt x="173777" y="111853"/>
                    <a:pt x="173082" y="111996"/>
                  </a:cubicBezTo>
                  <a:cubicBezTo>
                    <a:pt x="170748" y="112130"/>
                    <a:pt x="168415" y="111777"/>
                    <a:pt x="166224" y="110948"/>
                  </a:cubicBezTo>
                  <a:cubicBezTo>
                    <a:pt x="165557" y="110948"/>
                    <a:pt x="164700" y="110187"/>
                    <a:pt x="164890" y="109425"/>
                  </a:cubicBezTo>
                  <a:cubicBezTo>
                    <a:pt x="165043" y="108958"/>
                    <a:pt x="165452" y="108625"/>
                    <a:pt x="165938" y="108567"/>
                  </a:cubicBezTo>
                  <a:cubicBezTo>
                    <a:pt x="166414" y="108472"/>
                    <a:pt x="166891" y="108472"/>
                    <a:pt x="167367" y="108567"/>
                  </a:cubicBezTo>
                  <a:lnTo>
                    <a:pt x="169748" y="109138"/>
                  </a:lnTo>
                  <a:cubicBezTo>
                    <a:pt x="170672" y="109472"/>
                    <a:pt x="171682" y="109472"/>
                    <a:pt x="172606" y="109138"/>
                  </a:cubicBezTo>
                  <a:cubicBezTo>
                    <a:pt x="173492" y="108682"/>
                    <a:pt x="173844" y="107596"/>
                    <a:pt x="173387" y="106700"/>
                  </a:cubicBezTo>
                  <a:cubicBezTo>
                    <a:pt x="173377" y="106691"/>
                    <a:pt x="173377" y="106672"/>
                    <a:pt x="173368" y="106662"/>
                  </a:cubicBezTo>
                  <a:cubicBezTo>
                    <a:pt x="172891" y="105996"/>
                    <a:pt x="171844" y="106090"/>
                    <a:pt x="170986" y="106090"/>
                  </a:cubicBezTo>
                  <a:cubicBezTo>
                    <a:pt x="170291" y="106176"/>
                    <a:pt x="169586" y="106176"/>
                    <a:pt x="168891" y="106090"/>
                  </a:cubicBezTo>
                  <a:cubicBezTo>
                    <a:pt x="168891" y="106090"/>
                    <a:pt x="168224" y="106090"/>
                    <a:pt x="168034" y="105424"/>
                  </a:cubicBezTo>
                  <a:cubicBezTo>
                    <a:pt x="167996" y="105233"/>
                    <a:pt x="167996" y="105043"/>
                    <a:pt x="168034" y="104852"/>
                  </a:cubicBezTo>
                  <a:cubicBezTo>
                    <a:pt x="168186" y="103719"/>
                    <a:pt x="169177" y="102890"/>
                    <a:pt x="170320" y="102948"/>
                  </a:cubicBezTo>
                  <a:cubicBezTo>
                    <a:pt x="171368" y="103043"/>
                    <a:pt x="172358" y="103433"/>
                    <a:pt x="173177" y="104091"/>
                  </a:cubicBezTo>
                  <a:cubicBezTo>
                    <a:pt x="174025" y="104719"/>
                    <a:pt x="174996" y="105138"/>
                    <a:pt x="176035" y="105329"/>
                  </a:cubicBezTo>
                  <a:cubicBezTo>
                    <a:pt x="176301" y="105462"/>
                    <a:pt x="176625" y="105462"/>
                    <a:pt x="176892" y="105329"/>
                  </a:cubicBezTo>
                  <a:cubicBezTo>
                    <a:pt x="177416" y="105053"/>
                    <a:pt x="177721" y="104491"/>
                    <a:pt x="177654" y="103900"/>
                  </a:cubicBezTo>
                  <a:cubicBezTo>
                    <a:pt x="177749" y="103528"/>
                    <a:pt x="177749" y="103128"/>
                    <a:pt x="177654" y="102757"/>
                  </a:cubicBezTo>
                  <a:cubicBezTo>
                    <a:pt x="177140" y="101471"/>
                    <a:pt x="175892" y="100642"/>
                    <a:pt x="174511" y="100662"/>
                  </a:cubicBezTo>
                  <a:cubicBezTo>
                    <a:pt x="173177" y="100756"/>
                    <a:pt x="171844" y="100756"/>
                    <a:pt x="170510" y="100662"/>
                  </a:cubicBezTo>
                  <a:cubicBezTo>
                    <a:pt x="169843" y="100662"/>
                    <a:pt x="169081" y="100090"/>
                    <a:pt x="168986" y="99328"/>
                  </a:cubicBezTo>
                  <a:cubicBezTo>
                    <a:pt x="169005" y="98594"/>
                    <a:pt x="169520" y="97975"/>
                    <a:pt x="170224" y="97804"/>
                  </a:cubicBezTo>
                  <a:cubicBezTo>
                    <a:pt x="170882" y="97661"/>
                    <a:pt x="171568" y="97661"/>
                    <a:pt x="172225" y="97804"/>
                  </a:cubicBezTo>
                  <a:cubicBezTo>
                    <a:pt x="172663" y="97890"/>
                    <a:pt x="173120" y="97890"/>
                    <a:pt x="173558" y="97804"/>
                  </a:cubicBezTo>
                  <a:cubicBezTo>
                    <a:pt x="173968" y="98042"/>
                    <a:pt x="174482" y="98042"/>
                    <a:pt x="174892" y="97804"/>
                  </a:cubicBezTo>
                  <a:cubicBezTo>
                    <a:pt x="175434" y="97090"/>
                    <a:pt x="175292" y="96080"/>
                    <a:pt x="174587" y="95537"/>
                  </a:cubicBezTo>
                  <a:cubicBezTo>
                    <a:pt x="174530" y="95499"/>
                    <a:pt x="174473" y="95461"/>
                    <a:pt x="174415" y="95422"/>
                  </a:cubicBezTo>
                  <a:cubicBezTo>
                    <a:pt x="173615" y="95013"/>
                    <a:pt x="172787" y="94670"/>
                    <a:pt x="171939" y="94375"/>
                  </a:cubicBezTo>
                  <a:cubicBezTo>
                    <a:pt x="171701" y="93966"/>
                    <a:pt x="171701" y="93451"/>
                    <a:pt x="171939" y="93041"/>
                  </a:cubicBezTo>
                  <a:cubicBezTo>
                    <a:pt x="172215" y="92594"/>
                    <a:pt x="172663" y="92289"/>
                    <a:pt x="173177" y="92184"/>
                  </a:cubicBezTo>
                  <a:cubicBezTo>
                    <a:pt x="173615" y="92089"/>
                    <a:pt x="174073" y="92089"/>
                    <a:pt x="174511" y="92184"/>
                  </a:cubicBezTo>
                  <a:cubicBezTo>
                    <a:pt x="175597" y="92632"/>
                    <a:pt x="176768" y="92860"/>
                    <a:pt x="177940" y="92851"/>
                  </a:cubicBezTo>
                  <a:cubicBezTo>
                    <a:pt x="179111" y="92908"/>
                    <a:pt x="180235" y="92413"/>
                    <a:pt x="180988" y="91517"/>
                  </a:cubicBezTo>
                  <a:cubicBezTo>
                    <a:pt x="181349" y="90936"/>
                    <a:pt x="181349" y="90194"/>
                    <a:pt x="180988" y="89612"/>
                  </a:cubicBezTo>
                  <a:lnTo>
                    <a:pt x="180321" y="89041"/>
                  </a:lnTo>
                  <a:cubicBezTo>
                    <a:pt x="178968" y="88355"/>
                    <a:pt x="177444" y="88089"/>
                    <a:pt x="175939" y="88279"/>
                  </a:cubicBezTo>
                  <a:cubicBezTo>
                    <a:pt x="175149" y="88422"/>
                    <a:pt x="174349" y="88422"/>
                    <a:pt x="173558" y="88279"/>
                  </a:cubicBezTo>
                  <a:cubicBezTo>
                    <a:pt x="173130" y="88098"/>
                    <a:pt x="172834" y="87698"/>
                    <a:pt x="172796" y="87231"/>
                  </a:cubicBezTo>
                  <a:cubicBezTo>
                    <a:pt x="172796" y="87231"/>
                    <a:pt x="173368" y="86469"/>
                    <a:pt x="173844" y="86279"/>
                  </a:cubicBezTo>
                  <a:cubicBezTo>
                    <a:pt x="174320" y="86088"/>
                    <a:pt x="174701" y="86279"/>
                    <a:pt x="174987" y="85517"/>
                  </a:cubicBezTo>
                  <a:cubicBezTo>
                    <a:pt x="175263" y="85078"/>
                    <a:pt x="175263" y="84526"/>
                    <a:pt x="174987" y="84088"/>
                  </a:cubicBezTo>
                  <a:cubicBezTo>
                    <a:pt x="174692" y="83659"/>
                    <a:pt x="174339" y="83278"/>
                    <a:pt x="173939" y="82945"/>
                  </a:cubicBezTo>
                  <a:cubicBezTo>
                    <a:pt x="173672" y="82735"/>
                    <a:pt x="173444" y="82478"/>
                    <a:pt x="173272" y="82183"/>
                  </a:cubicBezTo>
                  <a:cubicBezTo>
                    <a:pt x="172863" y="81612"/>
                    <a:pt x="172863" y="80850"/>
                    <a:pt x="173272" y="80278"/>
                  </a:cubicBezTo>
                  <a:cubicBezTo>
                    <a:pt x="173710" y="80002"/>
                    <a:pt x="174263" y="80002"/>
                    <a:pt x="174701" y="80278"/>
                  </a:cubicBezTo>
                  <a:cubicBezTo>
                    <a:pt x="175177" y="80507"/>
                    <a:pt x="175597" y="80830"/>
                    <a:pt x="175939" y="81230"/>
                  </a:cubicBezTo>
                  <a:cubicBezTo>
                    <a:pt x="176206" y="81706"/>
                    <a:pt x="176558" y="82126"/>
                    <a:pt x="176987" y="82469"/>
                  </a:cubicBezTo>
                  <a:lnTo>
                    <a:pt x="176987" y="82469"/>
                  </a:lnTo>
                  <a:cubicBezTo>
                    <a:pt x="176987" y="82469"/>
                    <a:pt x="178035" y="82469"/>
                    <a:pt x="178321" y="82469"/>
                  </a:cubicBezTo>
                  <a:cubicBezTo>
                    <a:pt x="178606" y="82469"/>
                    <a:pt x="178797" y="80754"/>
                    <a:pt x="178321" y="79611"/>
                  </a:cubicBezTo>
                  <a:cubicBezTo>
                    <a:pt x="177863" y="78497"/>
                    <a:pt x="176911" y="77649"/>
                    <a:pt x="175749" y="77325"/>
                  </a:cubicBezTo>
                  <a:cubicBezTo>
                    <a:pt x="175177" y="77325"/>
                    <a:pt x="174606" y="77325"/>
                    <a:pt x="174320" y="76468"/>
                  </a:cubicBezTo>
                  <a:cubicBezTo>
                    <a:pt x="174035" y="75611"/>
                    <a:pt x="174320" y="74753"/>
                    <a:pt x="173272" y="74277"/>
                  </a:cubicBezTo>
                  <a:lnTo>
                    <a:pt x="173272" y="74277"/>
                  </a:lnTo>
                  <a:cubicBezTo>
                    <a:pt x="175177" y="75516"/>
                    <a:pt x="175082" y="74277"/>
                    <a:pt x="176035" y="74277"/>
                  </a:cubicBezTo>
                  <a:lnTo>
                    <a:pt x="176035" y="74277"/>
                  </a:lnTo>
                  <a:lnTo>
                    <a:pt x="164795" y="67038"/>
                  </a:lnTo>
                  <a:cubicBezTo>
                    <a:pt x="162233" y="65361"/>
                    <a:pt x="159566" y="63866"/>
                    <a:pt x="156794" y="62562"/>
                  </a:cubicBezTo>
                  <a:lnTo>
                    <a:pt x="150222" y="60180"/>
                  </a:lnTo>
                  <a:cubicBezTo>
                    <a:pt x="143697" y="56865"/>
                    <a:pt x="137477" y="52979"/>
                    <a:pt x="131648" y="48560"/>
                  </a:cubicBezTo>
                  <a:cubicBezTo>
                    <a:pt x="119266" y="40654"/>
                    <a:pt x="104693" y="36368"/>
                    <a:pt x="93548" y="27128"/>
                  </a:cubicBezTo>
                  <a:cubicBezTo>
                    <a:pt x="89929" y="24080"/>
                    <a:pt x="86785" y="20651"/>
                    <a:pt x="82976" y="17603"/>
                  </a:cubicBezTo>
                  <a:cubicBezTo>
                    <a:pt x="80527" y="16080"/>
                    <a:pt x="78203" y="14355"/>
                    <a:pt x="76022" y="12460"/>
                  </a:cubicBezTo>
                  <a:cubicBezTo>
                    <a:pt x="74174" y="10288"/>
                    <a:pt x="72517" y="7964"/>
                    <a:pt x="71069" y="5506"/>
                  </a:cubicBezTo>
                  <a:cubicBezTo>
                    <a:pt x="69402" y="3259"/>
                    <a:pt x="67412" y="1268"/>
                    <a:pt x="65164" y="-399"/>
                  </a:cubicBezTo>
                  <a:cubicBezTo>
                    <a:pt x="64497" y="268"/>
                    <a:pt x="65164" y="1221"/>
                    <a:pt x="65164" y="2268"/>
                  </a:cubicBezTo>
                  <a:cubicBezTo>
                    <a:pt x="65697" y="3354"/>
                    <a:pt x="66611" y="4202"/>
                    <a:pt x="67735" y="4649"/>
                  </a:cubicBezTo>
                  <a:cubicBezTo>
                    <a:pt x="68335" y="4726"/>
                    <a:pt x="68888" y="5030"/>
                    <a:pt x="69260" y="5506"/>
                  </a:cubicBezTo>
                  <a:cubicBezTo>
                    <a:pt x="70212" y="6935"/>
                    <a:pt x="69260" y="7126"/>
                    <a:pt x="70307" y="7602"/>
                  </a:cubicBezTo>
                  <a:lnTo>
                    <a:pt x="70307" y="7602"/>
                  </a:lnTo>
                  <a:cubicBezTo>
                    <a:pt x="68402" y="6459"/>
                    <a:pt x="68497" y="7602"/>
                    <a:pt x="67545" y="7602"/>
                  </a:cubicBezTo>
                  <a:cubicBezTo>
                    <a:pt x="66593" y="7602"/>
                    <a:pt x="66116" y="6459"/>
                    <a:pt x="65545" y="5602"/>
                  </a:cubicBezTo>
                  <a:cubicBezTo>
                    <a:pt x="64973" y="4745"/>
                    <a:pt x="63830" y="4173"/>
                    <a:pt x="63068" y="4840"/>
                  </a:cubicBezTo>
                  <a:cubicBezTo>
                    <a:pt x="62306" y="5506"/>
                    <a:pt x="63068" y="6364"/>
                    <a:pt x="63068" y="6935"/>
                  </a:cubicBezTo>
                  <a:cubicBezTo>
                    <a:pt x="63068" y="7507"/>
                    <a:pt x="64306" y="7983"/>
                    <a:pt x="64687" y="8650"/>
                  </a:cubicBezTo>
                  <a:cubicBezTo>
                    <a:pt x="65068" y="9317"/>
                    <a:pt x="65259" y="10364"/>
                    <a:pt x="64687" y="10746"/>
                  </a:cubicBezTo>
                  <a:cubicBezTo>
                    <a:pt x="64116" y="11126"/>
                    <a:pt x="62782" y="10746"/>
                    <a:pt x="62306" y="9412"/>
                  </a:cubicBezTo>
                  <a:lnTo>
                    <a:pt x="60592" y="6364"/>
                  </a:lnTo>
                  <a:cubicBezTo>
                    <a:pt x="60287" y="5859"/>
                    <a:pt x="59906" y="5412"/>
                    <a:pt x="59449" y="5030"/>
                  </a:cubicBezTo>
                  <a:cubicBezTo>
                    <a:pt x="58944" y="4649"/>
                    <a:pt x="58239" y="4649"/>
                    <a:pt x="57734" y="5030"/>
                  </a:cubicBezTo>
                  <a:cubicBezTo>
                    <a:pt x="57315" y="5669"/>
                    <a:pt x="57315" y="6488"/>
                    <a:pt x="57734" y="7126"/>
                  </a:cubicBezTo>
                  <a:cubicBezTo>
                    <a:pt x="58134" y="8059"/>
                    <a:pt x="58677" y="8936"/>
                    <a:pt x="59353" y="9697"/>
                  </a:cubicBezTo>
                  <a:cubicBezTo>
                    <a:pt x="60211" y="10555"/>
                    <a:pt x="61258" y="11698"/>
                    <a:pt x="60592" y="12841"/>
                  </a:cubicBezTo>
                  <a:cubicBezTo>
                    <a:pt x="59973" y="13412"/>
                    <a:pt x="59020" y="13412"/>
                    <a:pt x="58401" y="12841"/>
                  </a:cubicBezTo>
                  <a:cubicBezTo>
                    <a:pt x="57744" y="12317"/>
                    <a:pt x="57306" y="11574"/>
                    <a:pt x="57163" y="10746"/>
                  </a:cubicBezTo>
                  <a:cubicBezTo>
                    <a:pt x="57163" y="9602"/>
                    <a:pt x="56591" y="8078"/>
                    <a:pt x="55353" y="7793"/>
                  </a:cubicBezTo>
                  <a:cubicBezTo>
                    <a:pt x="54362" y="7678"/>
                    <a:pt x="53448" y="8335"/>
                    <a:pt x="53257" y="9317"/>
                  </a:cubicBezTo>
                  <a:cubicBezTo>
                    <a:pt x="53057" y="10279"/>
                    <a:pt x="53257" y="11279"/>
                    <a:pt x="53829" y="12079"/>
                  </a:cubicBezTo>
                  <a:lnTo>
                    <a:pt x="55353" y="14555"/>
                  </a:lnTo>
                  <a:cubicBezTo>
                    <a:pt x="55353" y="15031"/>
                    <a:pt x="55353" y="15603"/>
                    <a:pt x="55353" y="15984"/>
                  </a:cubicBezTo>
                  <a:cubicBezTo>
                    <a:pt x="53705" y="15489"/>
                    <a:pt x="52419" y="14203"/>
                    <a:pt x="51924" y="12555"/>
                  </a:cubicBezTo>
                  <a:cubicBezTo>
                    <a:pt x="51895" y="11917"/>
                    <a:pt x="51695" y="11288"/>
                    <a:pt x="51352" y="10746"/>
                  </a:cubicBezTo>
                  <a:cubicBezTo>
                    <a:pt x="50905" y="10298"/>
                    <a:pt x="50181" y="10298"/>
                    <a:pt x="49733" y="10746"/>
                  </a:cubicBezTo>
                  <a:cubicBezTo>
                    <a:pt x="49733" y="10746"/>
                    <a:pt x="49733" y="10746"/>
                    <a:pt x="49733" y="10746"/>
                  </a:cubicBezTo>
                  <a:lnTo>
                    <a:pt x="49733" y="11317"/>
                  </a:lnTo>
                  <a:cubicBezTo>
                    <a:pt x="49428" y="12679"/>
                    <a:pt x="49743" y="14108"/>
                    <a:pt x="50590" y="15222"/>
                  </a:cubicBezTo>
                  <a:cubicBezTo>
                    <a:pt x="51257" y="16080"/>
                    <a:pt x="52400" y="16841"/>
                    <a:pt x="52305" y="17889"/>
                  </a:cubicBezTo>
                  <a:cubicBezTo>
                    <a:pt x="49743" y="17213"/>
                    <a:pt x="47876" y="15003"/>
                    <a:pt x="47638" y="12365"/>
                  </a:cubicBezTo>
                  <a:cubicBezTo>
                    <a:pt x="47733" y="11574"/>
                    <a:pt x="47733" y="10774"/>
                    <a:pt x="47638" y="9983"/>
                  </a:cubicBezTo>
                  <a:cubicBezTo>
                    <a:pt x="47352" y="9231"/>
                    <a:pt x="46628" y="8736"/>
                    <a:pt x="45828" y="8745"/>
                  </a:cubicBezTo>
                  <a:cubicBezTo>
                    <a:pt x="45171" y="8878"/>
                    <a:pt x="44618" y="9345"/>
                    <a:pt x="44399" y="9983"/>
                  </a:cubicBezTo>
                  <a:cubicBezTo>
                    <a:pt x="43504" y="11583"/>
                    <a:pt x="43504" y="13527"/>
                    <a:pt x="44399" y="15127"/>
                  </a:cubicBezTo>
                  <a:cubicBezTo>
                    <a:pt x="45428" y="16527"/>
                    <a:pt x="46647" y="17775"/>
                    <a:pt x="48019" y="18842"/>
                  </a:cubicBezTo>
                  <a:cubicBezTo>
                    <a:pt x="48485" y="19318"/>
                    <a:pt x="48704" y="19994"/>
                    <a:pt x="48590" y="20651"/>
                  </a:cubicBezTo>
                  <a:cubicBezTo>
                    <a:pt x="48590" y="21414"/>
                    <a:pt x="47161" y="21604"/>
                    <a:pt x="46495" y="21223"/>
                  </a:cubicBezTo>
                  <a:cubicBezTo>
                    <a:pt x="45828" y="20718"/>
                    <a:pt x="45247" y="20108"/>
                    <a:pt x="44780" y="19413"/>
                  </a:cubicBezTo>
                  <a:cubicBezTo>
                    <a:pt x="44285" y="18699"/>
                    <a:pt x="43466" y="18270"/>
                    <a:pt x="42589" y="18270"/>
                  </a:cubicBezTo>
                  <a:cubicBezTo>
                    <a:pt x="41599" y="18709"/>
                    <a:pt x="41075" y="19794"/>
                    <a:pt x="41351" y="20842"/>
                  </a:cubicBezTo>
                  <a:cubicBezTo>
                    <a:pt x="41675" y="21794"/>
                    <a:pt x="42227" y="22642"/>
                    <a:pt x="42970" y="23318"/>
                  </a:cubicBezTo>
                  <a:lnTo>
                    <a:pt x="44113" y="24556"/>
                  </a:lnTo>
                  <a:cubicBezTo>
                    <a:pt x="41999" y="24299"/>
                    <a:pt x="40075" y="23204"/>
                    <a:pt x="38779" y="21508"/>
                  </a:cubicBezTo>
                  <a:cubicBezTo>
                    <a:pt x="38474" y="21032"/>
                    <a:pt x="38084" y="20613"/>
                    <a:pt x="37636" y="20271"/>
                  </a:cubicBezTo>
                  <a:cubicBezTo>
                    <a:pt x="37160" y="19908"/>
                    <a:pt x="36493" y="19908"/>
                    <a:pt x="36017" y="20271"/>
                  </a:cubicBezTo>
                  <a:cubicBezTo>
                    <a:pt x="35789" y="20432"/>
                    <a:pt x="35617" y="20671"/>
                    <a:pt x="35541" y="20937"/>
                  </a:cubicBezTo>
                  <a:cubicBezTo>
                    <a:pt x="35055" y="22290"/>
                    <a:pt x="35522" y="23804"/>
                    <a:pt x="36684" y="24652"/>
                  </a:cubicBezTo>
                  <a:cubicBezTo>
                    <a:pt x="37836" y="25471"/>
                    <a:pt x="39046" y="26205"/>
                    <a:pt x="40303" y="26843"/>
                  </a:cubicBezTo>
                  <a:cubicBezTo>
                    <a:pt x="40780" y="26843"/>
                    <a:pt x="41256" y="27795"/>
                    <a:pt x="40875" y="28176"/>
                  </a:cubicBezTo>
                  <a:cubicBezTo>
                    <a:pt x="40656" y="28252"/>
                    <a:pt x="40427" y="28252"/>
                    <a:pt x="40208" y="28176"/>
                  </a:cubicBezTo>
                  <a:cubicBezTo>
                    <a:pt x="38113" y="28176"/>
                    <a:pt x="36589" y="25890"/>
                    <a:pt x="34588" y="25509"/>
                  </a:cubicBezTo>
                  <a:cubicBezTo>
                    <a:pt x="33284" y="25290"/>
                    <a:pt x="31931" y="25528"/>
                    <a:pt x="30778" y="26176"/>
                  </a:cubicBezTo>
                  <a:cubicBezTo>
                    <a:pt x="29921" y="26176"/>
                    <a:pt x="28969" y="27414"/>
                    <a:pt x="29445" y="28081"/>
                  </a:cubicBezTo>
                  <a:cubicBezTo>
                    <a:pt x="29750" y="28186"/>
                    <a:pt x="30093" y="28186"/>
                    <a:pt x="30397" y="28081"/>
                  </a:cubicBezTo>
                  <a:cubicBezTo>
                    <a:pt x="31921" y="28081"/>
                    <a:pt x="33636" y="28081"/>
                    <a:pt x="35160" y="28081"/>
                  </a:cubicBezTo>
                  <a:cubicBezTo>
                    <a:pt x="36789" y="28157"/>
                    <a:pt x="38313" y="28919"/>
                    <a:pt x="39351" y="30176"/>
                  </a:cubicBezTo>
                  <a:cubicBezTo>
                    <a:pt x="39351" y="30939"/>
                    <a:pt x="38303" y="31224"/>
                    <a:pt x="37541" y="31033"/>
                  </a:cubicBezTo>
                  <a:cubicBezTo>
                    <a:pt x="36836" y="30729"/>
                    <a:pt x="36103" y="30500"/>
                    <a:pt x="35351" y="30367"/>
                  </a:cubicBezTo>
                  <a:lnTo>
                    <a:pt x="35351" y="30367"/>
                  </a:lnTo>
                  <a:cubicBezTo>
                    <a:pt x="34684" y="30367"/>
                    <a:pt x="35351" y="31700"/>
                    <a:pt x="35351" y="32177"/>
                  </a:cubicBezTo>
                  <a:cubicBezTo>
                    <a:pt x="35351" y="32653"/>
                    <a:pt x="36589" y="33225"/>
                    <a:pt x="36303" y="33796"/>
                  </a:cubicBezTo>
                  <a:cubicBezTo>
                    <a:pt x="34493" y="33796"/>
                    <a:pt x="33064" y="32558"/>
                    <a:pt x="31540" y="31700"/>
                  </a:cubicBezTo>
                  <a:cubicBezTo>
                    <a:pt x="29131" y="30415"/>
                    <a:pt x="26235" y="30415"/>
                    <a:pt x="23825" y="31700"/>
                  </a:cubicBezTo>
                  <a:cubicBezTo>
                    <a:pt x="23463" y="31843"/>
                    <a:pt x="23130" y="32072"/>
                    <a:pt x="22873" y="32367"/>
                  </a:cubicBezTo>
                  <a:cubicBezTo>
                    <a:pt x="22454" y="33234"/>
                    <a:pt x="22787" y="34281"/>
                    <a:pt x="23635" y="34748"/>
                  </a:cubicBezTo>
                  <a:cubicBezTo>
                    <a:pt x="24425" y="35206"/>
                    <a:pt x="25301" y="35491"/>
                    <a:pt x="26206" y="35606"/>
                  </a:cubicBezTo>
                  <a:cubicBezTo>
                    <a:pt x="27416" y="35863"/>
                    <a:pt x="28569" y="36320"/>
                    <a:pt x="29635" y="36939"/>
                  </a:cubicBezTo>
                  <a:cubicBezTo>
                    <a:pt x="30683" y="37511"/>
                    <a:pt x="31731" y="38654"/>
                    <a:pt x="31255" y="39797"/>
                  </a:cubicBezTo>
                  <a:cubicBezTo>
                    <a:pt x="30778" y="40940"/>
                    <a:pt x="29445" y="41035"/>
                    <a:pt x="28302" y="40749"/>
                  </a:cubicBezTo>
                  <a:cubicBezTo>
                    <a:pt x="27321" y="40216"/>
                    <a:pt x="26264" y="39863"/>
                    <a:pt x="25159" y="39701"/>
                  </a:cubicBezTo>
                  <a:cubicBezTo>
                    <a:pt x="24016" y="39701"/>
                    <a:pt x="22777" y="40844"/>
                    <a:pt x="23254" y="41892"/>
                  </a:cubicBezTo>
                  <a:cubicBezTo>
                    <a:pt x="23482" y="42244"/>
                    <a:pt x="23815" y="42511"/>
                    <a:pt x="24206" y="42654"/>
                  </a:cubicBezTo>
                  <a:cubicBezTo>
                    <a:pt x="25159" y="42750"/>
                    <a:pt x="26111" y="42750"/>
                    <a:pt x="27064" y="42654"/>
                  </a:cubicBezTo>
                  <a:cubicBezTo>
                    <a:pt x="28026" y="42759"/>
                    <a:pt x="28893" y="43283"/>
                    <a:pt x="29445" y="44083"/>
                  </a:cubicBezTo>
                  <a:cubicBezTo>
                    <a:pt x="29692" y="44797"/>
                    <a:pt x="29416" y="45588"/>
                    <a:pt x="28778" y="45988"/>
                  </a:cubicBezTo>
                  <a:cubicBezTo>
                    <a:pt x="28111" y="45988"/>
                    <a:pt x="27254" y="45988"/>
                    <a:pt x="26492" y="45988"/>
                  </a:cubicBezTo>
                  <a:lnTo>
                    <a:pt x="21158" y="43606"/>
                  </a:lnTo>
                  <a:cubicBezTo>
                    <a:pt x="20329" y="43149"/>
                    <a:pt x="19424" y="42826"/>
                    <a:pt x="18491" y="42654"/>
                  </a:cubicBezTo>
                  <a:cubicBezTo>
                    <a:pt x="17605" y="42283"/>
                    <a:pt x="16615" y="42283"/>
                    <a:pt x="15729" y="42654"/>
                  </a:cubicBezTo>
                  <a:cubicBezTo>
                    <a:pt x="15176" y="42902"/>
                    <a:pt x="14786" y="43397"/>
                    <a:pt x="14681" y="43988"/>
                  </a:cubicBezTo>
                  <a:cubicBezTo>
                    <a:pt x="14557" y="44559"/>
                    <a:pt x="14786" y="45159"/>
                    <a:pt x="15253" y="45512"/>
                  </a:cubicBezTo>
                  <a:cubicBezTo>
                    <a:pt x="15748" y="45645"/>
                    <a:pt x="16281" y="45645"/>
                    <a:pt x="16777" y="45512"/>
                  </a:cubicBezTo>
                  <a:cubicBezTo>
                    <a:pt x="18263" y="45492"/>
                    <a:pt x="19729" y="45816"/>
                    <a:pt x="21063" y="46464"/>
                  </a:cubicBezTo>
                  <a:cubicBezTo>
                    <a:pt x="21635" y="46464"/>
                    <a:pt x="22206" y="47321"/>
                    <a:pt x="22015" y="47893"/>
                  </a:cubicBezTo>
                  <a:cubicBezTo>
                    <a:pt x="21825" y="48464"/>
                    <a:pt x="22015" y="48560"/>
                    <a:pt x="21253" y="48655"/>
                  </a:cubicBezTo>
                  <a:cubicBezTo>
                    <a:pt x="20396" y="48988"/>
                    <a:pt x="19444" y="48988"/>
                    <a:pt x="18586" y="48655"/>
                  </a:cubicBezTo>
                  <a:cubicBezTo>
                    <a:pt x="17710" y="48283"/>
                    <a:pt x="16777" y="48093"/>
                    <a:pt x="15824" y="48083"/>
                  </a:cubicBezTo>
                  <a:cubicBezTo>
                    <a:pt x="14862" y="48169"/>
                    <a:pt x="14100" y="48931"/>
                    <a:pt x="14014" y="49893"/>
                  </a:cubicBezTo>
                  <a:cubicBezTo>
                    <a:pt x="14014" y="50560"/>
                    <a:pt x="14681" y="51132"/>
                    <a:pt x="15348" y="51417"/>
                  </a:cubicBezTo>
                  <a:cubicBezTo>
                    <a:pt x="16072" y="51512"/>
                    <a:pt x="16815" y="51512"/>
                    <a:pt x="17539" y="51417"/>
                  </a:cubicBezTo>
                  <a:cubicBezTo>
                    <a:pt x="19834" y="51389"/>
                    <a:pt x="22120" y="51741"/>
                    <a:pt x="24302" y="52465"/>
                  </a:cubicBezTo>
                  <a:cubicBezTo>
                    <a:pt x="24968" y="52465"/>
                    <a:pt x="25826" y="53227"/>
                    <a:pt x="25635" y="53989"/>
                  </a:cubicBezTo>
                  <a:cubicBezTo>
                    <a:pt x="25501" y="54484"/>
                    <a:pt x="25092" y="54856"/>
                    <a:pt x="24587" y="54941"/>
                  </a:cubicBezTo>
                  <a:cubicBezTo>
                    <a:pt x="24111" y="55027"/>
                    <a:pt x="23635" y="55027"/>
                    <a:pt x="23158" y="54941"/>
                  </a:cubicBezTo>
                  <a:lnTo>
                    <a:pt x="20777" y="54941"/>
                  </a:lnTo>
                  <a:cubicBezTo>
                    <a:pt x="19853" y="54608"/>
                    <a:pt x="18844" y="54608"/>
                    <a:pt x="17920" y="54941"/>
                  </a:cubicBezTo>
                  <a:cubicBezTo>
                    <a:pt x="17062" y="55351"/>
                    <a:pt x="16701" y="56370"/>
                    <a:pt x="17110" y="57227"/>
                  </a:cubicBezTo>
                  <a:cubicBezTo>
                    <a:pt x="17120" y="57256"/>
                    <a:pt x="17139" y="57294"/>
                    <a:pt x="17158" y="57322"/>
                  </a:cubicBezTo>
                  <a:cubicBezTo>
                    <a:pt x="17634" y="57989"/>
                    <a:pt x="18682" y="57894"/>
                    <a:pt x="19539" y="57989"/>
                  </a:cubicBezTo>
                  <a:cubicBezTo>
                    <a:pt x="20234" y="57856"/>
                    <a:pt x="20939" y="57856"/>
                    <a:pt x="21635" y="57989"/>
                  </a:cubicBezTo>
                  <a:cubicBezTo>
                    <a:pt x="22006" y="58065"/>
                    <a:pt x="22349" y="58265"/>
                    <a:pt x="22587" y="58561"/>
                  </a:cubicBezTo>
                  <a:cubicBezTo>
                    <a:pt x="22634" y="58751"/>
                    <a:pt x="22634" y="58942"/>
                    <a:pt x="22587" y="59132"/>
                  </a:cubicBezTo>
                  <a:cubicBezTo>
                    <a:pt x="22482" y="60257"/>
                    <a:pt x="21520" y="61094"/>
                    <a:pt x="20396" y="61037"/>
                  </a:cubicBezTo>
                  <a:cubicBezTo>
                    <a:pt x="19320" y="61028"/>
                    <a:pt x="18282" y="60657"/>
                    <a:pt x="17443" y="59990"/>
                  </a:cubicBezTo>
                  <a:cubicBezTo>
                    <a:pt x="16615" y="59323"/>
                    <a:pt x="15634" y="58866"/>
                    <a:pt x="14586" y="58656"/>
                  </a:cubicBezTo>
                  <a:lnTo>
                    <a:pt x="13729" y="58656"/>
                  </a:lnTo>
                  <a:cubicBezTo>
                    <a:pt x="13271" y="58999"/>
                    <a:pt x="12995" y="59523"/>
                    <a:pt x="12967" y="60085"/>
                  </a:cubicBezTo>
                  <a:cubicBezTo>
                    <a:pt x="12871" y="60494"/>
                    <a:pt x="12871" y="60914"/>
                    <a:pt x="12967" y="61323"/>
                  </a:cubicBezTo>
                  <a:cubicBezTo>
                    <a:pt x="13529" y="62552"/>
                    <a:pt x="14757" y="63333"/>
                    <a:pt x="16110" y="63323"/>
                  </a:cubicBezTo>
                  <a:cubicBezTo>
                    <a:pt x="17443" y="63323"/>
                    <a:pt x="18872" y="63323"/>
                    <a:pt x="20110" y="63323"/>
                  </a:cubicBezTo>
                  <a:cubicBezTo>
                    <a:pt x="21349" y="63323"/>
                    <a:pt x="21539" y="63895"/>
                    <a:pt x="21635" y="64657"/>
                  </a:cubicBezTo>
                  <a:cubicBezTo>
                    <a:pt x="21644" y="65400"/>
                    <a:pt x="21130" y="66038"/>
                    <a:pt x="20396" y="66181"/>
                  </a:cubicBezTo>
                  <a:cubicBezTo>
                    <a:pt x="19749" y="66410"/>
                    <a:pt x="19044" y="66410"/>
                    <a:pt x="18396" y="66181"/>
                  </a:cubicBezTo>
                  <a:lnTo>
                    <a:pt x="17062" y="66181"/>
                  </a:lnTo>
                  <a:cubicBezTo>
                    <a:pt x="16634" y="66000"/>
                    <a:pt x="16158" y="66000"/>
                    <a:pt x="15729" y="66181"/>
                  </a:cubicBezTo>
                  <a:cubicBezTo>
                    <a:pt x="15062" y="66847"/>
                    <a:pt x="15729" y="68086"/>
                    <a:pt x="15729" y="68562"/>
                  </a:cubicBezTo>
                  <a:cubicBezTo>
                    <a:pt x="16519" y="68991"/>
                    <a:pt x="17348" y="69343"/>
                    <a:pt x="18205" y="69610"/>
                  </a:cubicBezTo>
                  <a:cubicBezTo>
                    <a:pt x="18443" y="70019"/>
                    <a:pt x="18443" y="70534"/>
                    <a:pt x="18205" y="70943"/>
                  </a:cubicBezTo>
                  <a:cubicBezTo>
                    <a:pt x="17958" y="71420"/>
                    <a:pt x="17500" y="71734"/>
                    <a:pt x="16967" y="71801"/>
                  </a:cubicBezTo>
                  <a:cubicBezTo>
                    <a:pt x="16529" y="71896"/>
                    <a:pt x="16072" y="71896"/>
                    <a:pt x="15634" y="71801"/>
                  </a:cubicBezTo>
                  <a:cubicBezTo>
                    <a:pt x="14538" y="71391"/>
                    <a:pt x="13376" y="71162"/>
                    <a:pt x="12205" y="71134"/>
                  </a:cubicBezTo>
                  <a:cubicBezTo>
                    <a:pt x="11033" y="71077"/>
                    <a:pt x="9909" y="71572"/>
                    <a:pt x="9157" y="72467"/>
                  </a:cubicBezTo>
                  <a:cubicBezTo>
                    <a:pt x="8795" y="73048"/>
                    <a:pt x="8795" y="73791"/>
                    <a:pt x="9157" y="74373"/>
                  </a:cubicBezTo>
                  <a:lnTo>
                    <a:pt x="9728" y="74944"/>
                  </a:lnTo>
                  <a:cubicBezTo>
                    <a:pt x="11119" y="75620"/>
                    <a:pt x="12671" y="75887"/>
                    <a:pt x="14205" y="75706"/>
                  </a:cubicBezTo>
                  <a:cubicBezTo>
                    <a:pt x="14957" y="75563"/>
                    <a:pt x="15738" y="75563"/>
                    <a:pt x="16491" y="75706"/>
                  </a:cubicBezTo>
                  <a:cubicBezTo>
                    <a:pt x="16919" y="75887"/>
                    <a:pt x="17215" y="76287"/>
                    <a:pt x="17253" y="76754"/>
                  </a:cubicBezTo>
                  <a:cubicBezTo>
                    <a:pt x="17253" y="76754"/>
                    <a:pt x="16681" y="77515"/>
                    <a:pt x="16301" y="77706"/>
                  </a:cubicBezTo>
                  <a:cubicBezTo>
                    <a:pt x="15919" y="77897"/>
                    <a:pt x="15348" y="77706"/>
                    <a:pt x="15062" y="78468"/>
                  </a:cubicBezTo>
                  <a:cubicBezTo>
                    <a:pt x="14786" y="78906"/>
                    <a:pt x="14786" y="79459"/>
                    <a:pt x="15062" y="79897"/>
                  </a:cubicBezTo>
                  <a:cubicBezTo>
                    <a:pt x="15357" y="80326"/>
                    <a:pt x="15710" y="80706"/>
                    <a:pt x="16110" y="81040"/>
                  </a:cubicBezTo>
                  <a:lnTo>
                    <a:pt x="16872" y="81802"/>
                  </a:lnTo>
                  <a:cubicBezTo>
                    <a:pt x="17234" y="82383"/>
                    <a:pt x="17234" y="83126"/>
                    <a:pt x="16872" y="83707"/>
                  </a:cubicBezTo>
                  <a:cubicBezTo>
                    <a:pt x="16434" y="83983"/>
                    <a:pt x="15881" y="83983"/>
                    <a:pt x="15443" y="83707"/>
                  </a:cubicBezTo>
                  <a:cubicBezTo>
                    <a:pt x="14986" y="83498"/>
                    <a:pt x="14586" y="83173"/>
                    <a:pt x="14300" y="82755"/>
                  </a:cubicBezTo>
                  <a:lnTo>
                    <a:pt x="13252" y="81516"/>
                  </a:lnTo>
                  <a:lnTo>
                    <a:pt x="13252" y="81516"/>
                  </a:lnTo>
                  <a:cubicBezTo>
                    <a:pt x="13252" y="81516"/>
                    <a:pt x="12300" y="81516"/>
                    <a:pt x="11919" y="81516"/>
                  </a:cubicBezTo>
                  <a:cubicBezTo>
                    <a:pt x="11538" y="81516"/>
                    <a:pt x="11919" y="83326"/>
                    <a:pt x="11919" y="84469"/>
                  </a:cubicBezTo>
                  <a:cubicBezTo>
                    <a:pt x="12395" y="85574"/>
                    <a:pt x="13338" y="86412"/>
                    <a:pt x="14491" y="86755"/>
                  </a:cubicBezTo>
                  <a:cubicBezTo>
                    <a:pt x="15062" y="86755"/>
                    <a:pt x="15634" y="86755"/>
                    <a:pt x="16015" y="87612"/>
                  </a:cubicBezTo>
                  <a:cubicBezTo>
                    <a:pt x="16396" y="88469"/>
                    <a:pt x="16015" y="89327"/>
                    <a:pt x="16967" y="89803"/>
                  </a:cubicBezTo>
                  <a:lnTo>
                    <a:pt x="16967" y="89803"/>
                  </a:lnTo>
                  <a:cubicBezTo>
                    <a:pt x="15157" y="88565"/>
                    <a:pt x="15157" y="89803"/>
                    <a:pt x="14205" y="89803"/>
                  </a:cubicBezTo>
                  <a:cubicBezTo>
                    <a:pt x="13252" y="89803"/>
                    <a:pt x="12776" y="88660"/>
                    <a:pt x="12205" y="87803"/>
                  </a:cubicBezTo>
                  <a:cubicBezTo>
                    <a:pt x="11633" y="86946"/>
                    <a:pt x="10585" y="86374"/>
                    <a:pt x="9823" y="86946"/>
                  </a:cubicBezTo>
                  <a:cubicBezTo>
                    <a:pt x="9300" y="87583"/>
                    <a:pt x="9300" y="88498"/>
                    <a:pt x="9823" y="89136"/>
                  </a:cubicBezTo>
                  <a:cubicBezTo>
                    <a:pt x="10300" y="89708"/>
                    <a:pt x="10966" y="90184"/>
                    <a:pt x="11443" y="90851"/>
                  </a:cubicBezTo>
                  <a:cubicBezTo>
                    <a:pt x="11957" y="91451"/>
                    <a:pt x="11957" y="92346"/>
                    <a:pt x="11443" y="92946"/>
                  </a:cubicBezTo>
                  <a:cubicBezTo>
                    <a:pt x="10585" y="93423"/>
                    <a:pt x="9633" y="92946"/>
                    <a:pt x="9157" y="91613"/>
                  </a:cubicBezTo>
                  <a:lnTo>
                    <a:pt x="7347" y="88565"/>
                  </a:lnTo>
                  <a:cubicBezTo>
                    <a:pt x="7080" y="88003"/>
                    <a:pt x="6690" y="87517"/>
                    <a:pt x="6204" y="87136"/>
                  </a:cubicBezTo>
                  <a:cubicBezTo>
                    <a:pt x="5699" y="86755"/>
                    <a:pt x="4994" y="86755"/>
                    <a:pt x="4489" y="87136"/>
                  </a:cubicBezTo>
                  <a:cubicBezTo>
                    <a:pt x="4118" y="87783"/>
                    <a:pt x="4118" y="88584"/>
                    <a:pt x="4489" y="89232"/>
                  </a:cubicBezTo>
                  <a:cubicBezTo>
                    <a:pt x="4861" y="90155"/>
                    <a:pt x="5404" y="91003"/>
                    <a:pt x="6109" y="91708"/>
                  </a:cubicBezTo>
                  <a:cubicBezTo>
                    <a:pt x="6966" y="92660"/>
                    <a:pt x="8014" y="93803"/>
                    <a:pt x="7442" y="94851"/>
                  </a:cubicBezTo>
                  <a:cubicBezTo>
                    <a:pt x="6814" y="95480"/>
                    <a:pt x="5785" y="95480"/>
                    <a:pt x="5156" y="94851"/>
                  </a:cubicBezTo>
                  <a:cubicBezTo>
                    <a:pt x="4547" y="94289"/>
                    <a:pt x="4118" y="93556"/>
                    <a:pt x="3918" y="92756"/>
                  </a:cubicBezTo>
                  <a:cubicBezTo>
                    <a:pt x="3918" y="91517"/>
                    <a:pt x="3346" y="90088"/>
                    <a:pt x="2203" y="89803"/>
                  </a:cubicBezTo>
                  <a:cubicBezTo>
                    <a:pt x="1060" y="89517"/>
                    <a:pt x="298" y="90375"/>
                    <a:pt x="13" y="91327"/>
                  </a:cubicBezTo>
                  <a:cubicBezTo>
                    <a:pt x="-130" y="92289"/>
                    <a:pt x="70" y="93260"/>
                    <a:pt x="584" y="94089"/>
                  </a:cubicBezTo>
                  <a:lnTo>
                    <a:pt x="584" y="94089"/>
                  </a:lnTo>
                  <a:cubicBezTo>
                    <a:pt x="1842" y="95079"/>
                    <a:pt x="3366" y="95670"/>
                    <a:pt x="4966" y="9580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57" name="Freeform: Shape 1156">
              <a:extLst>
                <a:ext uri="{FF2B5EF4-FFF2-40B4-BE49-F238E27FC236}">
                  <a16:creationId xmlns:a16="http://schemas.microsoft.com/office/drawing/2014/main" xmlns="" id="{C00C736F-6183-10C0-3243-ECF12992F65F}"/>
                </a:ext>
              </a:extLst>
            </p:cNvPr>
            <p:cNvSpPr/>
            <p:nvPr/>
          </p:nvSpPr>
          <p:spPr>
            <a:xfrm>
              <a:off x="7201894" y="3787551"/>
              <a:ext cx="170542" cy="156275"/>
            </a:xfrm>
            <a:custGeom>
              <a:avLst/>
              <a:gdLst>
                <a:gd name="connsiteX0" fmla="*/ 13069 w 170542"/>
                <a:gd name="connsiteY0" fmla="*/ 91583 h 156275"/>
                <a:gd name="connsiteX1" fmla="*/ 20023 w 170542"/>
                <a:gd name="connsiteY1" fmla="*/ 96726 h 156275"/>
                <a:gd name="connsiteX2" fmla="*/ 30595 w 170542"/>
                <a:gd name="connsiteY2" fmla="*/ 106251 h 156275"/>
                <a:gd name="connsiteX3" fmla="*/ 68695 w 170542"/>
                <a:gd name="connsiteY3" fmla="*/ 127682 h 156275"/>
                <a:gd name="connsiteX4" fmla="*/ 87269 w 170542"/>
                <a:gd name="connsiteY4" fmla="*/ 139303 h 156275"/>
                <a:gd name="connsiteX5" fmla="*/ 93841 w 170542"/>
                <a:gd name="connsiteY5" fmla="*/ 141684 h 156275"/>
                <a:gd name="connsiteX6" fmla="*/ 101842 w 170542"/>
                <a:gd name="connsiteY6" fmla="*/ 146161 h 156275"/>
                <a:gd name="connsiteX7" fmla="*/ 113082 w 170542"/>
                <a:gd name="connsiteY7" fmla="*/ 153400 h 156275"/>
                <a:gd name="connsiteX8" fmla="*/ 113082 w 170542"/>
                <a:gd name="connsiteY8" fmla="*/ 153400 h 156275"/>
                <a:gd name="connsiteX9" fmla="*/ 114415 w 170542"/>
                <a:gd name="connsiteY9" fmla="*/ 154257 h 156275"/>
                <a:gd name="connsiteX10" fmla="*/ 116892 w 170542"/>
                <a:gd name="connsiteY10" fmla="*/ 155590 h 156275"/>
                <a:gd name="connsiteX11" fmla="*/ 116892 w 170542"/>
                <a:gd name="connsiteY11" fmla="*/ 153685 h 156275"/>
                <a:gd name="connsiteX12" fmla="*/ 115177 w 170542"/>
                <a:gd name="connsiteY12" fmla="*/ 151971 h 156275"/>
                <a:gd name="connsiteX13" fmla="*/ 115177 w 170542"/>
                <a:gd name="connsiteY13" fmla="*/ 149875 h 156275"/>
                <a:gd name="connsiteX14" fmla="*/ 117559 w 170542"/>
                <a:gd name="connsiteY14" fmla="*/ 151209 h 156275"/>
                <a:gd name="connsiteX15" fmla="*/ 119273 w 170542"/>
                <a:gd name="connsiteY15" fmla="*/ 154257 h 156275"/>
                <a:gd name="connsiteX16" fmla="*/ 120416 w 170542"/>
                <a:gd name="connsiteY16" fmla="*/ 155590 h 156275"/>
                <a:gd name="connsiteX17" fmla="*/ 122131 w 170542"/>
                <a:gd name="connsiteY17" fmla="*/ 155590 h 156275"/>
                <a:gd name="connsiteX18" fmla="*/ 122131 w 170542"/>
                <a:gd name="connsiteY18" fmla="*/ 153495 h 156275"/>
                <a:gd name="connsiteX19" fmla="*/ 120511 w 170542"/>
                <a:gd name="connsiteY19" fmla="*/ 150923 h 156275"/>
                <a:gd name="connsiteX20" fmla="*/ 119273 w 170542"/>
                <a:gd name="connsiteY20" fmla="*/ 147780 h 156275"/>
                <a:gd name="connsiteX21" fmla="*/ 121464 w 170542"/>
                <a:gd name="connsiteY21" fmla="*/ 147780 h 156275"/>
                <a:gd name="connsiteX22" fmla="*/ 122702 w 170542"/>
                <a:gd name="connsiteY22" fmla="*/ 149875 h 156275"/>
                <a:gd name="connsiteX23" fmla="*/ 124512 w 170542"/>
                <a:gd name="connsiteY23" fmla="*/ 152828 h 156275"/>
                <a:gd name="connsiteX24" fmla="*/ 126607 w 170542"/>
                <a:gd name="connsiteY24" fmla="*/ 151304 h 156275"/>
                <a:gd name="connsiteX25" fmla="*/ 126036 w 170542"/>
                <a:gd name="connsiteY25" fmla="*/ 148446 h 156275"/>
                <a:gd name="connsiteX26" fmla="*/ 124512 w 170542"/>
                <a:gd name="connsiteY26" fmla="*/ 146065 h 156275"/>
                <a:gd name="connsiteX27" fmla="*/ 124512 w 170542"/>
                <a:gd name="connsiteY27" fmla="*/ 144637 h 156275"/>
                <a:gd name="connsiteX28" fmla="*/ 127846 w 170542"/>
                <a:gd name="connsiteY28" fmla="*/ 148066 h 156275"/>
                <a:gd name="connsiteX29" fmla="*/ 128512 w 170542"/>
                <a:gd name="connsiteY29" fmla="*/ 149875 h 156275"/>
                <a:gd name="connsiteX30" fmla="*/ 130132 w 170542"/>
                <a:gd name="connsiteY30" fmla="*/ 149875 h 156275"/>
                <a:gd name="connsiteX31" fmla="*/ 130132 w 170542"/>
                <a:gd name="connsiteY31" fmla="*/ 149875 h 156275"/>
                <a:gd name="connsiteX32" fmla="*/ 130132 w 170542"/>
                <a:gd name="connsiteY32" fmla="*/ 149209 h 156275"/>
                <a:gd name="connsiteX33" fmla="*/ 129274 w 170542"/>
                <a:gd name="connsiteY33" fmla="*/ 145398 h 156275"/>
                <a:gd name="connsiteX34" fmla="*/ 127560 w 170542"/>
                <a:gd name="connsiteY34" fmla="*/ 142636 h 156275"/>
                <a:gd name="connsiteX35" fmla="*/ 132227 w 170542"/>
                <a:gd name="connsiteY35" fmla="*/ 148256 h 156275"/>
                <a:gd name="connsiteX36" fmla="*/ 132227 w 170542"/>
                <a:gd name="connsiteY36" fmla="*/ 150638 h 156275"/>
                <a:gd name="connsiteX37" fmla="*/ 134037 w 170542"/>
                <a:gd name="connsiteY37" fmla="*/ 151875 h 156275"/>
                <a:gd name="connsiteX38" fmla="*/ 135466 w 170542"/>
                <a:gd name="connsiteY38" fmla="*/ 150638 h 156275"/>
                <a:gd name="connsiteX39" fmla="*/ 135466 w 170542"/>
                <a:gd name="connsiteY39" fmla="*/ 145494 h 156275"/>
                <a:gd name="connsiteX40" fmla="*/ 131846 w 170542"/>
                <a:gd name="connsiteY40" fmla="*/ 141684 h 156275"/>
                <a:gd name="connsiteX41" fmla="*/ 131275 w 170542"/>
                <a:gd name="connsiteY41" fmla="*/ 139969 h 156275"/>
                <a:gd name="connsiteX42" fmla="*/ 133370 w 170542"/>
                <a:gd name="connsiteY42" fmla="*/ 139398 h 156275"/>
                <a:gd name="connsiteX43" fmla="*/ 135085 w 170542"/>
                <a:gd name="connsiteY43" fmla="*/ 141207 h 156275"/>
                <a:gd name="connsiteX44" fmla="*/ 137275 w 170542"/>
                <a:gd name="connsiteY44" fmla="*/ 142256 h 156275"/>
                <a:gd name="connsiteX45" fmla="*/ 138514 w 170542"/>
                <a:gd name="connsiteY45" fmla="*/ 139779 h 156275"/>
                <a:gd name="connsiteX46" fmla="*/ 136894 w 170542"/>
                <a:gd name="connsiteY46" fmla="*/ 137207 h 156275"/>
                <a:gd name="connsiteX47" fmla="*/ 135751 w 170542"/>
                <a:gd name="connsiteY47" fmla="*/ 136064 h 156275"/>
                <a:gd name="connsiteX48" fmla="*/ 141085 w 170542"/>
                <a:gd name="connsiteY48" fmla="*/ 139017 h 156275"/>
                <a:gd name="connsiteX49" fmla="*/ 142228 w 170542"/>
                <a:gd name="connsiteY49" fmla="*/ 140350 h 156275"/>
                <a:gd name="connsiteX50" fmla="*/ 143848 w 170542"/>
                <a:gd name="connsiteY50" fmla="*/ 140350 h 156275"/>
                <a:gd name="connsiteX51" fmla="*/ 144324 w 170542"/>
                <a:gd name="connsiteY51" fmla="*/ 139684 h 156275"/>
                <a:gd name="connsiteX52" fmla="*/ 143181 w 170542"/>
                <a:gd name="connsiteY52" fmla="*/ 135873 h 156275"/>
                <a:gd name="connsiteX53" fmla="*/ 139561 w 170542"/>
                <a:gd name="connsiteY53" fmla="*/ 133778 h 156275"/>
                <a:gd name="connsiteX54" fmla="*/ 138990 w 170542"/>
                <a:gd name="connsiteY54" fmla="*/ 132349 h 156275"/>
                <a:gd name="connsiteX55" fmla="*/ 139657 w 170542"/>
                <a:gd name="connsiteY55" fmla="*/ 132349 h 156275"/>
                <a:gd name="connsiteX56" fmla="*/ 145276 w 170542"/>
                <a:gd name="connsiteY56" fmla="*/ 135016 h 156275"/>
                <a:gd name="connsiteX57" fmla="*/ 149086 w 170542"/>
                <a:gd name="connsiteY57" fmla="*/ 134350 h 156275"/>
                <a:gd name="connsiteX58" fmla="*/ 150420 w 170542"/>
                <a:gd name="connsiteY58" fmla="*/ 132445 h 156275"/>
                <a:gd name="connsiteX59" fmla="*/ 149467 w 170542"/>
                <a:gd name="connsiteY59" fmla="*/ 131968 h 156275"/>
                <a:gd name="connsiteX60" fmla="*/ 144705 w 170542"/>
                <a:gd name="connsiteY60" fmla="*/ 131968 h 156275"/>
                <a:gd name="connsiteX61" fmla="*/ 140514 w 170542"/>
                <a:gd name="connsiteY61" fmla="*/ 129873 h 156275"/>
                <a:gd name="connsiteX62" fmla="*/ 142324 w 170542"/>
                <a:gd name="connsiteY62" fmla="*/ 129016 h 156275"/>
                <a:gd name="connsiteX63" fmla="*/ 144515 w 170542"/>
                <a:gd name="connsiteY63" fmla="*/ 129683 h 156275"/>
                <a:gd name="connsiteX64" fmla="*/ 144991 w 170542"/>
                <a:gd name="connsiteY64" fmla="*/ 129683 h 156275"/>
                <a:gd name="connsiteX65" fmla="*/ 144515 w 170542"/>
                <a:gd name="connsiteY65" fmla="*/ 127968 h 156275"/>
                <a:gd name="connsiteX66" fmla="*/ 143562 w 170542"/>
                <a:gd name="connsiteY66" fmla="*/ 126253 h 156275"/>
                <a:gd name="connsiteX67" fmla="*/ 148420 w 170542"/>
                <a:gd name="connsiteY67" fmla="*/ 128349 h 156275"/>
                <a:gd name="connsiteX68" fmla="*/ 156040 w 170542"/>
                <a:gd name="connsiteY68" fmla="*/ 128349 h 156275"/>
                <a:gd name="connsiteX69" fmla="*/ 156992 w 170542"/>
                <a:gd name="connsiteY69" fmla="*/ 127587 h 156275"/>
                <a:gd name="connsiteX70" fmla="*/ 156325 w 170542"/>
                <a:gd name="connsiteY70" fmla="*/ 125301 h 156275"/>
                <a:gd name="connsiteX71" fmla="*/ 153754 w 170542"/>
                <a:gd name="connsiteY71" fmla="*/ 124444 h 156275"/>
                <a:gd name="connsiteX72" fmla="*/ 150230 w 170542"/>
                <a:gd name="connsiteY72" fmla="*/ 123110 h 156275"/>
                <a:gd name="connsiteX73" fmla="*/ 148610 w 170542"/>
                <a:gd name="connsiteY73" fmla="*/ 120253 h 156275"/>
                <a:gd name="connsiteX74" fmla="*/ 151563 w 170542"/>
                <a:gd name="connsiteY74" fmla="*/ 119300 h 156275"/>
                <a:gd name="connsiteX75" fmla="*/ 154706 w 170542"/>
                <a:gd name="connsiteY75" fmla="*/ 120348 h 156275"/>
                <a:gd name="connsiteX76" fmla="*/ 156611 w 170542"/>
                <a:gd name="connsiteY76" fmla="*/ 118157 h 156275"/>
                <a:gd name="connsiteX77" fmla="*/ 155659 w 170542"/>
                <a:gd name="connsiteY77" fmla="*/ 117395 h 156275"/>
                <a:gd name="connsiteX78" fmla="*/ 152801 w 170542"/>
                <a:gd name="connsiteY78" fmla="*/ 116919 h 156275"/>
                <a:gd name="connsiteX79" fmla="*/ 150515 w 170542"/>
                <a:gd name="connsiteY79" fmla="*/ 115490 h 156275"/>
                <a:gd name="connsiteX80" fmla="*/ 151087 w 170542"/>
                <a:gd name="connsiteY80" fmla="*/ 113585 h 156275"/>
                <a:gd name="connsiteX81" fmla="*/ 153373 w 170542"/>
                <a:gd name="connsiteY81" fmla="*/ 113585 h 156275"/>
                <a:gd name="connsiteX82" fmla="*/ 158707 w 170542"/>
                <a:gd name="connsiteY82" fmla="*/ 115966 h 156275"/>
                <a:gd name="connsiteX83" fmla="*/ 161374 w 170542"/>
                <a:gd name="connsiteY83" fmla="*/ 116919 h 156275"/>
                <a:gd name="connsiteX84" fmla="*/ 164231 w 170542"/>
                <a:gd name="connsiteY84" fmla="*/ 116443 h 156275"/>
                <a:gd name="connsiteX85" fmla="*/ 165184 w 170542"/>
                <a:gd name="connsiteY85" fmla="*/ 115014 h 156275"/>
                <a:gd name="connsiteX86" fmla="*/ 164612 w 170542"/>
                <a:gd name="connsiteY86" fmla="*/ 113490 h 156275"/>
                <a:gd name="connsiteX87" fmla="*/ 163088 w 170542"/>
                <a:gd name="connsiteY87" fmla="*/ 113490 h 156275"/>
                <a:gd name="connsiteX88" fmla="*/ 158802 w 170542"/>
                <a:gd name="connsiteY88" fmla="*/ 112538 h 156275"/>
                <a:gd name="connsiteX89" fmla="*/ 157849 w 170542"/>
                <a:gd name="connsiteY89" fmla="*/ 111109 h 156275"/>
                <a:gd name="connsiteX90" fmla="*/ 158611 w 170542"/>
                <a:gd name="connsiteY90" fmla="*/ 110346 h 156275"/>
                <a:gd name="connsiteX91" fmla="*/ 161374 w 170542"/>
                <a:gd name="connsiteY91" fmla="*/ 110346 h 156275"/>
                <a:gd name="connsiteX92" fmla="*/ 164041 w 170542"/>
                <a:gd name="connsiteY92" fmla="*/ 110918 h 156275"/>
                <a:gd name="connsiteX93" fmla="*/ 165850 w 170542"/>
                <a:gd name="connsiteY93" fmla="*/ 109108 h 156275"/>
                <a:gd name="connsiteX94" fmla="*/ 164517 w 170542"/>
                <a:gd name="connsiteY94" fmla="*/ 107680 h 156275"/>
                <a:gd name="connsiteX95" fmla="*/ 162422 w 170542"/>
                <a:gd name="connsiteY95" fmla="*/ 107680 h 156275"/>
                <a:gd name="connsiteX96" fmla="*/ 155564 w 170542"/>
                <a:gd name="connsiteY96" fmla="*/ 106632 h 156275"/>
                <a:gd name="connsiteX97" fmla="*/ 154230 w 170542"/>
                <a:gd name="connsiteY97" fmla="*/ 105108 h 156275"/>
                <a:gd name="connsiteX98" fmla="*/ 155278 w 170542"/>
                <a:gd name="connsiteY98" fmla="*/ 104250 h 156275"/>
                <a:gd name="connsiteX99" fmla="*/ 156707 w 170542"/>
                <a:gd name="connsiteY99" fmla="*/ 104250 h 156275"/>
                <a:gd name="connsiteX100" fmla="*/ 159088 w 170542"/>
                <a:gd name="connsiteY100" fmla="*/ 104822 h 156275"/>
                <a:gd name="connsiteX101" fmla="*/ 161945 w 170542"/>
                <a:gd name="connsiteY101" fmla="*/ 104822 h 156275"/>
                <a:gd name="connsiteX102" fmla="*/ 162726 w 170542"/>
                <a:gd name="connsiteY102" fmla="*/ 102384 h 156275"/>
                <a:gd name="connsiteX103" fmla="*/ 162707 w 170542"/>
                <a:gd name="connsiteY103" fmla="*/ 102346 h 156275"/>
                <a:gd name="connsiteX104" fmla="*/ 160326 w 170542"/>
                <a:gd name="connsiteY104" fmla="*/ 101774 h 156275"/>
                <a:gd name="connsiteX105" fmla="*/ 158231 w 170542"/>
                <a:gd name="connsiteY105" fmla="*/ 101774 h 156275"/>
                <a:gd name="connsiteX106" fmla="*/ 157278 w 170542"/>
                <a:gd name="connsiteY106" fmla="*/ 101108 h 156275"/>
                <a:gd name="connsiteX107" fmla="*/ 157278 w 170542"/>
                <a:gd name="connsiteY107" fmla="*/ 100536 h 156275"/>
                <a:gd name="connsiteX108" fmla="*/ 159469 w 170542"/>
                <a:gd name="connsiteY108" fmla="*/ 98631 h 156275"/>
                <a:gd name="connsiteX109" fmla="*/ 162422 w 170542"/>
                <a:gd name="connsiteY109" fmla="*/ 99679 h 156275"/>
                <a:gd name="connsiteX110" fmla="*/ 165279 w 170542"/>
                <a:gd name="connsiteY110" fmla="*/ 101012 h 156275"/>
                <a:gd name="connsiteX111" fmla="*/ 166136 w 170542"/>
                <a:gd name="connsiteY111" fmla="*/ 101012 h 156275"/>
                <a:gd name="connsiteX112" fmla="*/ 166898 w 170542"/>
                <a:gd name="connsiteY112" fmla="*/ 99583 h 156275"/>
                <a:gd name="connsiteX113" fmla="*/ 166898 w 170542"/>
                <a:gd name="connsiteY113" fmla="*/ 98345 h 156275"/>
                <a:gd name="connsiteX114" fmla="*/ 163755 w 170542"/>
                <a:gd name="connsiteY114" fmla="*/ 96345 h 156275"/>
                <a:gd name="connsiteX115" fmla="*/ 159755 w 170542"/>
                <a:gd name="connsiteY115" fmla="*/ 96345 h 156275"/>
                <a:gd name="connsiteX116" fmla="*/ 158231 w 170542"/>
                <a:gd name="connsiteY116" fmla="*/ 95011 h 156275"/>
                <a:gd name="connsiteX117" fmla="*/ 159373 w 170542"/>
                <a:gd name="connsiteY117" fmla="*/ 93488 h 156275"/>
                <a:gd name="connsiteX118" fmla="*/ 161469 w 170542"/>
                <a:gd name="connsiteY118" fmla="*/ 93488 h 156275"/>
                <a:gd name="connsiteX119" fmla="*/ 162802 w 170542"/>
                <a:gd name="connsiteY119" fmla="*/ 93488 h 156275"/>
                <a:gd name="connsiteX120" fmla="*/ 164136 w 170542"/>
                <a:gd name="connsiteY120" fmla="*/ 93488 h 156275"/>
                <a:gd name="connsiteX121" fmla="*/ 163660 w 170542"/>
                <a:gd name="connsiteY121" fmla="*/ 91106 h 156275"/>
                <a:gd name="connsiteX122" fmla="*/ 161183 w 170542"/>
                <a:gd name="connsiteY122" fmla="*/ 90058 h 156275"/>
                <a:gd name="connsiteX123" fmla="*/ 161183 w 170542"/>
                <a:gd name="connsiteY123" fmla="*/ 88725 h 156275"/>
                <a:gd name="connsiteX124" fmla="*/ 162422 w 170542"/>
                <a:gd name="connsiteY124" fmla="*/ 87868 h 156275"/>
                <a:gd name="connsiteX125" fmla="*/ 163755 w 170542"/>
                <a:gd name="connsiteY125" fmla="*/ 87868 h 156275"/>
                <a:gd name="connsiteX126" fmla="*/ 167184 w 170542"/>
                <a:gd name="connsiteY126" fmla="*/ 88534 h 156275"/>
                <a:gd name="connsiteX127" fmla="*/ 170232 w 170542"/>
                <a:gd name="connsiteY127" fmla="*/ 87105 h 156275"/>
                <a:gd name="connsiteX128" fmla="*/ 170232 w 170542"/>
                <a:gd name="connsiteY128" fmla="*/ 85296 h 156275"/>
                <a:gd name="connsiteX129" fmla="*/ 169660 w 170542"/>
                <a:gd name="connsiteY129" fmla="*/ 84724 h 156275"/>
                <a:gd name="connsiteX130" fmla="*/ 165184 w 170542"/>
                <a:gd name="connsiteY130" fmla="*/ 83963 h 156275"/>
                <a:gd name="connsiteX131" fmla="*/ 162898 w 170542"/>
                <a:gd name="connsiteY131" fmla="*/ 83963 h 156275"/>
                <a:gd name="connsiteX132" fmla="*/ 162136 w 170542"/>
                <a:gd name="connsiteY132" fmla="*/ 82914 h 156275"/>
                <a:gd name="connsiteX133" fmla="*/ 163088 w 170542"/>
                <a:gd name="connsiteY133" fmla="*/ 81962 h 156275"/>
                <a:gd name="connsiteX134" fmla="*/ 164326 w 170542"/>
                <a:gd name="connsiteY134" fmla="*/ 81200 h 156275"/>
                <a:gd name="connsiteX135" fmla="*/ 164326 w 170542"/>
                <a:gd name="connsiteY135" fmla="*/ 79676 h 156275"/>
                <a:gd name="connsiteX136" fmla="*/ 163279 w 170542"/>
                <a:gd name="connsiteY136" fmla="*/ 78628 h 156275"/>
                <a:gd name="connsiteX137" fmla="*/ 162517 w 170542"/>
                <a:gd name="connsiteY137" fmla="*/ 77771 h 156275"/>
                <a:gd name="connsiteX138" fmla="*/ 162517 w 170542"/>
                <a:gd name="connsiteY138" fmla="*/ 75961 h 156275"/>
                <a:gd name="connsiteX139" fmla="*/ 163945 w 170542"/>
                <a:gd name="connsiteY139" fmla="*/ 75485 h 156275"/>
                <a:gd name="connsiteX140" fmla="*/ 165184 w 170542"/>
                <a:gd name="connsiteY140" fmla="*/ 76438 h 156275"/>
                <a:gd name="connsiteX141" fmla="*/ 166232 w 170542"/>
                <a:gd name="connsiteY141" fmla="*/ 77580 h 156275"/>
                <a:gd name="connsiteX142" fmla="*/ 166708 w 170542"/>
                <a:gd name="connsiteY142" fmla="*/ 77580 h 156275"/>
                <a:gd name="connsiteX143" fmla="*/ 167946 w 170542"/>
                <a:gd name="connsiteY143" fmla="*/ 77580 h 156275"/>
                <a:gd name="connsiteX144" fmla="*/ 167946 w 170542"/>
                <a:gd name="connsiteY144" fmla="*/ 74723 h 156275"/>
                <a:gd name="connsiteX145" fmla="*/ 165374 w 170542"/>
                <a:gd name="connsiteY145" fmla="*/ 72342 h 156275"/>
                <a:gd name="connsiteX146" fmla="*/ 163850 w 170542"/>
                <a:gd name="connsiteY146" fmla="*/ 71484 h 156275"/>
                <a:gd name="connsiteX147" fmla="*/ 162898 w 170542"/>
                <a:gd name="connsiteY147" fmla="*/ 69389 h 156275"/>
                <a:gd name="connsiteX148" fmla="*/ 130608 w 170542"/>
                <a:gd name="connsiteY148" fmla="*/ 48720 h 156275"/>
                <a:gd name="connsiteX149" fmla="*/ 61171 w 170542"/>
                <a:gd name="connsiteY149" fmla="*/ 2714 h 156275"/>
                <a:gd name="connsiteX150" fmla="*/ 58408 w 170542"/>
                <a:gd name="connsiteY150" fmla="*/ 2714 h 156275"/>
                <a:gd name="connsiteX151" fmla="*/ 56408 w 170542"/>
                <a:gd name="connsiteY151" fmla="*/ 714 h 156275"/>
                <a:gd name="connsiteX152" fmla="*/ 54027 w 170542"/>
                <a:gd name="connsiteY152" fmla="*/ -143 h 156275"/>
                <a:gd name="connsiteX153" fmla="*/ 54027 w 170542"/>
                <a:gd name="connsiteY153" fmla="*/ 2047 h 156275"/>
                <a:gd name="connsiteX154" fmla="*/ 55741 w 170542"/>
                <a:gd name="connsiteY154" fmla="*/ 3666 h 156275"/>
                <a:gd name="connsiteX155" fmla="*/ 55741 w 170542"/>
                <a:gd name="connsiteY155" fmla="*/ 5858 h 156275"/>
                <a:gd name="connsiteX156" fmla="*/ 53360 w 170542"/>
                <a:gd name="connsiteY156" fmla="*/ 4524 h 156275"/>
                <a:gd name="connsiteX157" fmla="*/ 51646 w 170542"/>
                <a:gd name="connsiteY157" fmla="*/ 1476 h 156275"/>
                <a:gd name="connsiteX158" fmla="*/ 50503 w 170542"/>
                <a:gd name="connsiteY158" fmla="*/ 47 h 156275"/>
                <a:gd name="connsiteX159" fmla="*/ 48788 w 170542"/>
                <a:gd name="connsiteY159" fmla="*/ 47 h 156275"/>
                <a:gd name="connsiteX160" fmla="*/ 48788 w 170542"/>
                <a:gd name="connsiteY160" fmla="*/ 2143 h 156275"/>
                <a:gd name="connsiteX161" fmla="*/ 50407 w 170542"/>
                <a:gd name="connsiteY161" fmla="*/ 4619 h 156275"/>
                <a:gd name="connsiteX162" fmla="*/ 51741 w 170542"/>
                <a:gd name="connsiteY162" fmla="*/ 7763 h 156275"/>
                <a:gd name="connsiteX163" fmla="*/ 49455 w 170542"/>
                <a:gd name="connsiteY163" fmla="*/ 7763 h 156275"/>
                <a:gd name="connsiteX164" fmla="*/ 48217 w 170542"/>
                <a:gd name="connsiteY164" fmla="*/ 5667 h 156275"/>
                <a:gd name="connsiteX165" fmla="*/ 46502 w 170542"/>
                <a:gd name="connsiteY165" fmla="*/ 2714 h 156275"/>
                <a:gd name="connsiteX166" fmla="*/ 44311 w 170542"/>
                <a:gd name="connsiteY166" fmla="*/ 4238 h 156275"/>
                <a:gd name="connsiteX167" fmla="*/ 44883 w 170542"/>
                <a:gd name="connsiteY167" fmla="*/ 7000 h 156275"/>
                <a:gd name="connsiteX168" fmla="*/ 46407 w 170542"/>
                <a:gd name="connsiteY168" fmla="*/ 9382 h 156275"/>
                <a:gd name="connsiteX169" fmla="*/ 46407 w 170542"/>
                <a:gd name="connsiteY169" fmla="*/ 10905 h 156275"/>
                <a:gd name="connsiteX170" fmla="*/ 42978 w 170542"/>
                <a:gd name="connsiteY170" fmla="*/ 7381 h 156275"/>
                <a:gd name="connsiteX171" fmla="*/ 42311 w 170542"/>
                <a:gd name="connsiteY171" fmla="*/ 5667 h 156275"/>
                <a:gd name="connsiteX172" fmla="*/ 40787 w 170542"/>
                <a:gd name="connsiteY172" fmla="*/ 5667 h 156275"/>
                <a:gd name="connsiteX173" fmla="*/ 40787 w 170542"/>
                <a:gd name="connsiteY173" fmla="*/ 6238 h 156275"/>
                <a:gd name="connsiteX174" fmla="*/ 41549 w 170542"/>
                <a:gd name="connsiteY174" fmla="*/ 10049 h 156275"/>
                <a:gd name="connsiteX175" fmla="*/ 43264 w 170542"/>
                <a:gd name="connsiteY175" fmla="*/ 12811 h 156275"/>
                <a:gd name="connsiteX176" fmla="*/ 38597 w 170542"/>
                <a:gd name="connsiteY176" fmla="*/ 7191 h 156275"/>
                <a:gd name="connsiteX177" fmla="*/ 38597 w 170542"/>
                <a:gd name="connsiteY177" fmla="*/ 4905 h 156275"/>
                <a:gd name="connsiteX178" fmla="*/ 36787 w 170542"/>
                <a:gd name="connsiteY178" fmla="*/ 3572 h 156275"/>
                <a:gd name="connsiteX179" fmla="*/ 35358 w 170542"/>
                <a:gd name="connsiteY179" fmla="*/ 4809 h 156275"/>
                <a:gd name="connsiteX180" fmla="*/ 35358 w 170542"/>
                <a:gd name="connsiteY180" fmla="*/ 9953 h 156275"/>
                <a:gd name="connsiteX181" fmla="*/ 38977 w 170542"/>
                <a:gd name="connsiteY181" fmla="*/ 13763 h 156275"/>
                <a:gd name="connsiteX182" fmla="*/ 39644 w 170542"/>
                <a:gd name="connsiteY182" fmla="*/ 15478 h 156275"/>
                <a:gd name="connsiteX183" fmla="*/ 37768 w 170542"/>
                <a:gd name="connsiteY183" fmla="*/ 16230 h 156275"/>
                <a:gd name="connsiteX184" fmla="*/ 37453 w 170542"/>
                <a:gd name="connsiteY184" fmla="*/ 16049 h 156275"/>
                <a:gd name="connsiteX185" fmla="*/ 35739 w 170542"/>
                <a:gd name="connsiteY185" fmla="*/ 14240 h 156275"/>
                <a:gd name="connsiteX186" fmla="*/ 33643 w 170542"/>
                <a:gd name="connsiteY186" fmla="*/ 13191 h 156275"/>
                <a:gd name="connsiteX187" fmla="*/ 32310 w 170542"/>
                <a:gd name="connsiteY187" fmla="*/ 15668 h 156275"/>
                <a:gd name="connsiteX188" fmla="*/ 34024 w 170542"/>
                <a:gd name="connsiteY188" fmla="*/ 18240 h 156275"/>
                <a:gd name="connsiteX189" fmla="*/ 35167 w 170542"/>
                <a:gd name="connsiteY189" fmla="*/ 19478 h 156275"/>
                <a:gd name="connsiteX190" fmla="*/ 29738 w 170542"/>
                <a:gd name="connsiteY190" fmla="*/ 16430 h 156275"/>
                <a:gd name="connsiteX191" fmla="*/ 28690 w 170542"/>
                <a:gd name="connsiteY191" fmla="*/ 15096 h 156275"/>
                <a:gd name="connsiteX192" fmla="*/ 27071 w 170542"/>
                <a:gd name="connsiteY192" fmla="*/ 15096 h 156275"/>
                <a:gd name="connsiteX193" fmla="*/ 26500 w 170542"/>
                <a:gd name="connsiteY193" fmla="*/ 15668 h 156275"/>
                <a:gd name="connsiteX194" fmla="*/ 27738 w 170542"/>
                <a:gd name="connsiteY194" fmla="*/ 19478 h 156275"/>
                <a:gd name="connsiteX195" fmla="*/ 31357 w 170542"/>
                <a:gd name="connsiteY195" fmla="*/ 21573 h 156275"/>
                <a:gd name="connsiteX196" fmla="*/ 31834 w 170542"/>
                <a:gd name="connsiteY196" fmla="*/ 23002 h 156275"/>
                <a:gd name="connsiteX197" fmla="*/ 31262 w 170542"/>
                <a:gd name="connsiteY197" fmla="*/ 23002 h 156275"/>
                <a:gd name="connsiteX198" fmla="*/ 25547 w 170542"/>
                <a:gd name="connsiteY198" fmla="*/ 20335 h 156275"/>
                <a:gd name="connsiteX199" fmla="*/ 21737 w 170542"/>
                <a:gd name="connsiteY199" fmla="*/ 21002 h 156275"/>
                <a:gd name="connsiteX200" fmla="*/ 20499 w 170542"/>
                <a:gd name="connsiteY200" fmla="*/ 22907 h 156275"/>
                <a:gd name="connsiteX201" fmla="*/ 21451 w 170542"/>
                <a:gd name="connsiteY201" fmla="*/ 23383 h 156275"/>
                <a:gd name="connsiteX202" fmla="*/ 26214 w 170542"/>
                <a:gd name="connsiteY202" fmla="*/ 23383 h 156275"/>
                <a:gd name="connsiteX203" fmla="*/ 30310 w 170542"/>
                <a:gd name="connsiteY203" fmla="*/ 25479 h 156275"/>
                <a:gd name="connsiteX204" fmla="*/ 28595 w 170542"/>
                <a:gd name="connsiteY204" fmla="*/ 26336 h 156275"/>
                <a:gd name="connsiteX205" fmla="*/ 26405 w 170542"/>
                <a:gd name="connsiteY205" fmla="*/ 25669 h 156275"/>
                <a:gd name="connsiteX206" fmla="*/ 25928 w 170542"/>
                <a:gd name="connsiteY206" fmla="*/ 25669 h 156275"/>
                <a:gd name="connsiteX207" fmla="*/ 25928 w 170542"/>
                <a:gd name="connsiteY207" fmla="*/ 27384 h 156275"/>
                <a:gd name="connsiteX208" fmla="*/ 26976 w 170542"/>
                <a:gd name="connsiteY208" fmla="*/ 29099 h 156275"/>
                <a:gd name="connsiteX209" fmla="*/ 22118 w 170542"/>
                <a:gd name="connsiteY209" fmla="*/ 27003 h 156275"/>
                <a:gd name="connsiteX210" fmla="*/ 14498 w 170542"/>
                <a:gd name="connsiteY210" fmla="*/ 27003 h 156275"/>
                <a:gd name="connsiteX211" fmla="*/ 13546 w 170542"/>
                <a:gd name="connsiteY211" fmla="*/ 27670 h 156275"/>
                <a:gd name="connsiteX212" fmla="*/ 14212 w 170542"/>
                <a:gd name="connsiteY212" fmla="*/ 30051 h 156275"/>
                <a:gd name="connsiteX213" fmla="*/ 16784 w 170542"/>
                <a:gd name="connsiteY213" fmla="*/ 30908 h 156275"/>
                <a:gd name="connsiteX214" fmla="*/ 20308 w 170542"/>
                <a:gd name="connsiteY214" fmla="*/ 32241 h 156275"/>
                <a:gd name="connsiteX215" fmla="*/ 21928 w 170542"/>
                <a:gd name="connsiteY215" fmla="*/ 35099 h 156275"/>
                <a:gd name="connsiteX216" fmla="*/ 18975 w 170542"/>
                <a:gd name="connsiteY216" fmla="*/ 36052 h 156275"/>
                <a:gd name="connsiteX217" fmla="*/ 15832 w 170542"/>
                <a:gd name="connsiteY217" fmla="*/ 35004 h 156275"/>
                <a:gd name="connsiteX218" fmla="*/ 13927 w 170542"/>
                <a:gd name="connsiteY218" fmla="*/ 37195 h 156275"/>
                <a:gd name="connsiteX219" fmla="*/ 14879 w 170542"/>
                <a:gd name="connsiteY219" fmla="*/ 37957 h 156275"/>
                <a:gd name="connsiteX220" fmla="*/ 17737 w 170542"/>
                <a:gd name="connsiteY220" fmla="*/ 38433 h 156275"/>
                <a:gd name="connsiteX221" fmla="*/ 20023 w 170542"/>
                <a:gd name="connsiteY221" fmla="*/ 39862 h 156275"/>
                <a:gd name="connsiteX222" fmla="*/ 19451 w 170542"/>
                <a:gd name="connsiteY222" fmla="*/ 41766 h 156275"/>
                <a:gd name="connsiteX223" fmla="*/ 17165 w 170542"/>
                <a:gd name="connsiteY223" fmla="*/ 41766 h 156275"/>
                <a:gd name="connsiteX224" fmla="*/ 11831 w 170542"/>
                <a:gd name="connsiteY224" fmla="*/ 39385 h 156275"/>
                <a:gd name="connsiteX225" fmla="*/ 9164 w 170542"/>
                <a:gd name="connsiteY225" fmla="*/ 38433 h 156275"/>
                <a:gd name="connsiteX226" fmla="*/ 6402 w 170542"/>
                <a:gd name="connsiteY226" fmla="*/ 38433 h 156275"/>
                <a:gd name="connsiteX227" fmla="*/ 5354 w 170542"/>
                <a:gd name="connsiteY227" fmla="*/ 39766 h 156275"/>
                <a:gd name="connsiteX228" fmla="*/ 5926 w 170542"/>
                <a:gd name="connsiteY228" fmla="*/ 41290 h 156275"/>
                <a:gd name="connsiteX229" fmla="*/ 7450 w 170542"/>
                <a:gd name="connsiteY229" fmla="*/ 41290 h 156275"/>
                <a:gd name="connsiteX230" fmla="*/ 11736 w 170542"/>
                <a:gd name="connsiteY230" fmla="*/ 42338 h 156275"/>
                <a:gd name="connsiteX231" fmla="*/ 12689 w 170542"/>
                <a:gd name="connsiteY231" fmla="*/ 43671 h 156275"/>
                <a:gd name="connsiteX232" fmla="*/ 11926 w 170542"/>
                <a:gd name="connsiteY232" fmla="*/ 44434 h 156275"/>
                <a:gd name="connsiteX233" fmla="*/ 9259 w 170542"/>
                <a:gd name="connsiteY233" fmla="*/ 44434 h 156275"/>
                <a:gd name="connsiteX234" fmla="*/ 6497 w 170542"/>
                <a:gd name="connsiteY234" fmla="*/ 43862 h 156275"/>
                <a:gd name="connsiteX235" fmla="*/ 4687 w 170542"/>
                <a:gd name="connsiteY235" fmla="*/ 45672 h 156275"/>
                <a:gd name="connsiteX236" fmla="*/ 6021 w 170542"/>
                <a:gd name="connsiteY236" fmla="*/ 47196 h 156275"/>
                <a:gd name="connsiteX237" fmla="*/ 8212 w 170542"/>
                <a:gd name="connsiteY237" fmla="*/ 47196 h 156275"/>
                <a:gd name="connsiteX238" fmla="*/ 14974 w 170542"/>
                <a:gd name="connsiteY238" fmla="*/ 48244 h 156275"/>
                <a:gd name="connsiteX239" fmla="*/ 16308 w 170542"/>
                <a:gd name="connsiteY239" fmla="*/ 49768 h 156275"/>
                <a:gd name="connsiteX240" fmla="*/ 15260 w 170542"/>
                <a:gd name="connsiteY240" fmla="*/ 50720 h 156275"/>
                <a:gd name="connsiteX241" fmla="*/ 13832 w 170542"/>
                <a:gd name="connsiteY241" fmla="*/ 50720 h 156275"/>
                <a:gd name="connsiteX242" fmla="*/ 11450 w 170542"/>
                <a:gd name="connsiteY242" fmla="*/ 50720 h 156275"/>
                <a:gd name="connsiteX243" fmla="*/ 8593 w 170542"/>
                <a:gd name="connsiteY243" fmla="*/ 50720 h 156275"/>
                <a:gd name="connsiteX244" fmla="*/ 7783 w 170542"/>
                <a:gd name="connsiteY244" fmla="*/ 53006 h 156275"/>
                <a:gd name="connsiteX245" fmla="*/ 7831 w 170542"/>
                <a:gd name="connsiteY245" fmla="*/ 53101 h 156275"/>
                <a:gd name="connsiteX246" fmla="*/ 10212 w 170542"/>
                <a:gd name="connsiteY246" fmla="*/ 53768 h 156275"/>
                <a:gd name="connsiteX247" fmla="*/ 12307 w 170542"/>
                <a:gd name="connsiteY247" fmla="*/ 53768 h 156275"/>
                <a:gd name="connsiteX248" fmla="*/ 13260 w 170542"/>
                <a:gd name="connsiteY248" fmla="*/ 54339 h 156275"/>
                <a:gd name="connsiteX249" fmla="*/ 13260 w 170542"/>
                <a:gd name="connsiteY249" fmla="*/ 55006 h 156275"/>
                <a:gd name="connsiteX250" fmla="*/ 11069 w 170542"/>
                <a:gd name="connsiteY250" fmla="*/ 56911 h 156275"/>
                <a:gd name="connsiteX251" fmla="*/ 8116 w 170542"/>
                <a:gd name="connsiteY251" fmla="*/ 55768 h 156275"/>
                <a:gd name="connsiteX252" fmla="*/ 5259 w 170542"/>
                <a:gd name="connsiteY252" fmla="*/ 54435 h 156275"/>
                <a:gd name="connsiteX253" fmla="*/ 4402 w 170542"/>
                <a:gd name="connsiteY253" fmla="*/ 54435 h 156275"/>
                <a:gd name="connsiteX254" fmla="*/ 3640 w 170542"/>
                <a:gd name="connsiteY254" fmla="*/ 55864 h 156275"/>
                <a:gd name="connsiteX255" fmla="*/ 3640 w 170542"/>
                <a:gd name="connsiteY255" fmla="*/ 57102 h 156275"/>
                <a:gd name="connsiteX256" fmla="*/ 6688 w 170542"/>
                <a:gd name="connsiteY256" fmla="*/ 59102 h 156275"/>
                <a:gd name="connsiteX257" fmla="*/ 10688 w 170542"/>
                <a:gd name="connsiteY257" fmla="*/ 59102 h 156275"/>
                <a:gd name="connsiteX258" fmla="*/ 12212 w 170542"/>
                <a:gd name="connsiteY258" fmla="*/ 60436 h 156275"/>
                <a:gd name="connsiteX259" fmla="*/ 11069 w 170542"/>
                <a:gd name="connsiteY259" fmla="*/ 61959 h 156275"/>
                <a:gd name="connsiteX260" fmla="*/ 8974 w 170542"/>
                <a:gd name="connsiteY260" fmla="*/ 61959 h 156275"/>
                <a:gd name="connsiteX261" fmla="*/ 7640 w 170542"/>
                <a:gd name="connsiteY261" fmla="*/ 61959 h 156275"/>
                <a:gd name="connsiteX262" fmla="*/ 6307 w 170542"/>
                <a:gd name="connsiteY262" fmla="*/ 62436 h 156275"/>
                <a:gd name="connsiteX263" fmla="*/ 6792 w 170542"/>
                <a:gd name="connsiteY263" fmla="*/ 64674 h 156275"/>
                <a:gd name="connsiteX264" fmla="*/ 6878 w 170542"/>
                <a:gd name="connsiteY264" fmla="*/ 64722 h 156275"/>
                <a:gd name="connsiteX265" fmla="*/ 9259 w 170542"/>
                <a:gd name="connsiteY265" fmla="*/ 65770 h 156275"/>
                <a:gd name="connsiteX266" fmla="*/ 9259 w 170542"/>
                <a:gd name="connsiteY266" fmla="*/ 67103 h 156275"/>
                <a:gd name="connsiteX267" fmla="*/ 8021 w 170542"/>
                <a:gd name="connsiteY267" fmla="*/ 67960 h 156275"/>
                <a:gd name="connsiteX268" fmla="*/ 6688 w 170542"/>
                <a:gd name="connsiteY268" fmla="*/ 67960 h 156275"/>
                <a:gd name="connsiteX269" fmla="*/ 3354 w 170542"/>
                <a:gd name="connsiteY269" fmla="*/ 67294 h 156275"/>
                <a:gd name="connsiteX270" fmla="*/ 211 w 170542"/>
                <a:gd name="connsiteY270" fmla="*/ 68722 h 156275"/>
                <a:gd name="connsiteX271" fmla="*/ 211 w 170542"/>
                <a:gd name="connsiteY271" fmla="*/ 70532 h 156275"/>
                <a:gd name="connsiteX272" fmla="*/ 877 w 170542"/>
                <a:gd name="connsiteY272" fmla="*/ 71104 h 156275"/>
                <a:gd name="connsiteX273" fmla="*/ 5259 w 170542"/>
                <a:gd name="connsiteY273" fmla="*/ 71866 h 156275"/>
                <a:gd name="connsiteX274" fmla="*/ 7545 w 170542"/>
                <a:gd name="connsiteY274" fmla="*/ 71866 h 156275"/>
                <a:gd name="connsiteX275" fmla="*/ 8307 w 170542"/>
                <a:gd name="connsiteY275" fmla="*/ 72913 h 156275"/>
                <a:gd name="connsiteX276" fmla="*/ 7355 w 170542"/>
                <a:gd name="connsiteY276" fmla="*/ 73866 h 156275"/>
                <a:gd name="connsiteX277" fmla="*/ 6116 w 170542"/>
                <a:gd name="connsiteY277" fmla="*/ 74628 h 156275"/>
                <a:gd name="connsiteX278" fmla="*/ 6116 w 170542"/>
                <a:gd name="connsiteY278" fmla="*/ 76057 h 156275"/>
                <a:gd name="connsiteX279" fmla="*/ 7259 w 170542"/>
                <a:gd name="connsiteY279" fmla="*/ 77200 h 156275"/>
                <a:gd name="connsiteX280" fmla="*/ 7926 w 170542"/>
                <a:gd name="connsiteY280" fmla="*/ 77962 h 156275"/>
                <a:gd name="connsiteX281" fmla="*/ 7926 w 170542"/>
                <a:gd name="connsiteY281" fmla="*/ 79866 h 156275"/>
                <a:gd name="connsiteX282" fmla="*/ 6497 w 170542"/>
                <a:gd name="connsiteY282" fmla="*/ 80343 h 156275"/>
                <a:gd name="connsiteX283" fmla="*/ 5259 w 170542"/>
                <a:gd name="connsiteY283" fmla="*/ 79390 h 156275"/>
                <a:gd name="connsiteX284" fmla="*/ 4211 w 170542"/>
                <a:gd name="connsiteY284" fmla="*/ 78152 h 156275"/>
                <a:gd name="connsiteX285" fmla="*/ 3735 w 170542"/>
                <a:gd name="connsiteY285" fmla="*/ 78152 h 156275"/>
                <a:gd name="connsiteX286" fmla="*/ 2497 w 170542"/>
                <a:gd name="connsiteY286" fmla="*/ 78152 h 156275"/>
                <a:gd name="connsiteX287" fmla="*/ 2497 w 170542"/>
                <a:gd name="connsiteY287" fmla="*/ 78152 h 156275"/>
                <a:gd name="connsiteX288" fmla="*/ 8402 w 170542"/>
                <a:gd name="connsiteY288" fmla="*/ 84057 h 156275"/>
                <a:gd name="connsiteX289" fmla="*/ 13069 w 170542"/>
                <a:gd name="connsiteY289" fmla="*/ 91583 h 15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170542" h="156275">
                  <a:moveTo>
                    <a:pt x="13069" y="91583"/>
                  </a:moveTo>
                  <a:cubicBezTo>
                    <a:pt x="15251" y="93478"/>
                    <a:pt x="17575" y="95202"/>
                    <a:pt x="20023" y="96726"/>
                  </a:cubicBezTo>
                  <a:cubicBezTo>
                    <a:pt x="23833" y="99488"/>
                    <a:pt x="26976" y="102917"/>
                    <a:pt x="30595" y="106251"/>
                  </a:cubicBezTo>
                  <a:cubicBezTo>
                    <a:pt x="41930" y="115776"/>
                    <a:pt x="56503" y="119776"/>
                    <a:pt x="68695" y="127682"/>
                  </a:cubicBezTo>
                  <a:cubicBezTo>
                    <a:pt x="74525" y="132102"/>
                    <a:pt x="80745" y="135988"/>
                    <a:pt x="87269" y="139303"/>
                  </a:cubicBezTo>
                  <a:lnTo>
                    <a:pt x="93841" y="141684"/>
                  </a:lnTo>
                  <a:cubicBezTo>
                    <a:pt x="96613" y="142989"/>
                    <a:pt x="99280" y="144484"/>
                    <a:pt x="101842" y="146161"/>
                  </a:cubicBezTo>
                  <a:lnTo>
                    <a:pt x="113082" y="153400"/>
                  </a:lnTo>
                  <a:lnTo>
                    <a:pt x="113082" y="153400"/>
                  </a:lnTo>
                  <a:lnTo>
                    <a:pt x="114415" y="154257"/>
                  </a:lnTo>
                  <a:lnTo>
                    <a:pt x="116892" y="155590"/>
                  </a:lnTo>
                  <a:cubicBezTo>
                    <a:pt x="117273" y="155009"/>
                    <a:pt x="117273" y="154266"/>
                    <a:pt x="116892" y="153685"/>
                  </a:cubicBezTo>
                  <a:cubicBezTo>
                    <a:pt x="116416" y="153019"/>
                    <a:pt x="115654" y="152638"/>
                    <a:pt x="115177" y="151971"/>
                  </a:cubicBezTo>
                  <a:cubicBezTo>
                    <a:pt x="114701" y="151304"/>
                    <a:pt x="114701" y="150256"/>
                    <a:pt x="115177" y="149875"/>
                  </a:cubicBezTo>
                  <a:cubicBezTo>
                    <a:pt x="115654" y="149494"/>
                    <a:pt x="116987" y="149875"/>
                    <a:pt x="117559" y="151209"/>
                  </a:cubicBezTo>
                  <a:lnTo>
                    <a:pt x="119273" y="154257"/>
                  </a:lnTo>
                  <a:cubicBezTo>
                    <a:pt x="119549" y="154781"/>
                    <a:pt x="119940" y="155238"/>
                    <a:pt x="120416" y="155590"/>
                  </a:cubicBezTo>
                  <a:cubicBezTo>
                    <a:pt x="120921" y="155972"/>
                    <a:pt x="121626" y="155972"/>
                    <a:pt x="122131" y="155590"/>
                  </a:cubicBezTo>
                  <a:cubicBezTo>
                    <a:pt x="122502" y="154943"/>
                    <a:pt x="122502" y="154143"/>
                    <a:pt x="122131" y="153495"/>
                  </a:cubicBezTo>
                  <a:cubicBezTo>
                    <a:pt x="121731" y="152561"/>
                    <a:pt x="121188" y="151685"/>
                    <a:pt x="120511" y="150923"/>
                  </a:cubicBezTo>
                  <a:cubicBezTo>
                    <a:pt x="119654" y="150066"/>
                    <a:pt x="118607" y="148828"/>
                    <a:pt x="119273" y="147780"/>
                  </a:cubicBezTo>
                  <a:cubicBezTo>
                    <a:pt x="119892" y="147208"/>
                    <a:pt x="120845" y="147208"/>
                    <a:pt x="121464" y="147780"/>
                  </a:cubicBezTo>
                  <a:cubicBezTo>
                    <a:pt x="122121" y="148303"/>
                    <a:pt x="122559" y="149046"/>
                    <a:pt x="122702" y="149875"/>
                  </a:cubicBezTo>
                  <a:cubicBezTo>
                    <a:pt x="122702" y="151018"/>
                    <a:pt x="123274" y="152542"/>
                    <a:pt x="124512" y="152828"/>
                  </a:cubicBezTo>
                  <a:cubicBezTo>
                    <a:pt x="125493" y="152904"/>
                    <a:pt x="126379" y="152257"/>
                    <a:pt x="126607" y="151304"/>
                  </a:cubicBezTo>
                  <a:cubicBezTo>
                    <a:pt x="126807" y="150313"/>
                    <a:pt x="126598" y="149285"/>
                    <a:pt x="126036" y="148446"/>
                  </a:cubicBezTo>
                  <a:cubicBezTo>
                    <a:pt x="125560" y="147684"/>
                    <a:pt x="124988" y="146923"/>
                    <a:pt x="124512" y="146065"/>
                  </a:cubicBezTo>
                  <a:cubicBezTo>
                    <a:pt x="124036" y="145208"/>
                    <a:pt x="124512" y="145018"/>
                    <a:pt x="124512" y="144637"/>
                  </a:cubicBezTo>
                  <a:cubicBezTo>
                    <a:pt x="126150" y="145113"/>
                    <a:pt x="127417" y="146418"/>
                    <a:pt x="127846" y="148066"/>
                  </a:cubicBezTo>
                  <a:cubicBezTo>
                    <a:pt x="127970" y="148704"/>
                    <a:pt x="128188" y="149313"/>
                    <a:pt x="128512" y="149875"/>
                  </a:cubicBezTo>
                  <a:cubicBezTo>
                    <a:pt x="128960" y="150323"/>
                    <a:pt x="129684" y="150323"/>
                    <a:pt x="130132" y="149875"/>
                  </a:cubicBezTo>
                  <a:cubicBezTo>
                    <a:pt x="130132" y="149875"/>
                    <a:pt x="130132" y="149875"/>
                    <a:pt x="130132" y="149875"/>
                  </a:cubicBezTo>
                  <a:lnTo>
                    <a:pt x="130132" y="149209"/>
                  </a:lnTo>
                  <a:cubicBezTo>
                    <a:pt x="130427" y="147875"/>
                    <a:pt x="130113" y="146475"/>
                    <a:pt x="129274" y="145398"/>
                  </a:cubicBezTo>
                  <a:cubicBezTo>
                    <a:pt x="128608" y="144541"/>
                    <a:pt x="127465" y="143779"/>
                    <a:pt x="127560" y="142636"/>
                  </a:cubicBezTo>
                  <a:cubicBezTo>
                    <a:pt x="130113" y="143389"/>
                    <a:pt x="131951" y="145608"/>
                    <a:pt x="132227" y="148256"/>
                  </a:cubicBezTo>
                  <a:cubicBezTo>
                    <a:pt x="132132" y="149046"/>
                    <a:pt x="132132" y="149847"/>
                    <a:pt x="132227" y="150638"/>
                  </a:cubicBezTo>
                  <a:cubicBezTo>
                    <a:pt x="132484" y="151409"/>
                    <a:pt x="133227" y="151914"/>
                    <a:pt x="134037" y="151875"/>
                  </a:cubicBezTo>
                  <a:cubicBezTo>
                    <a:pt x="134685" y="151714"/>
                    <a:pt x="135218" y="151256"/>
                    <a:pt x="135466" y="150638"/>
                  </a:cubicBezTo>
                  <a:cubicBezTo>
                    <a:pt x="136361" y="149037"/>
                    <a:pt x="136361" y="147094"/>
                    <a:pt x="135466" y="145494"/>
                  </a:cubicBezTo>
                  <a:cubicBezTo>
                    <a:pt x="134408" y="144084"/>
                    <a:pt x="133199" y="142808"/>
                    <a:pt x="131846" y="141684"/>
                  </a:cubicBezTo>
                  <a:cubicBezTo>
                    <a:pt x="131380" y="141246"/>
                    <a:pt x="131160" y="140598"/>
                    <a:pt x="131275" y="139969"/>
                  </a:cubicBezTo>
                  <a:cubicBezTo>
                    <a:pt x="131275" y="139208"/>
                    <a:pt x="132703" y="139017"/>
                    <a:pt x="133370" y="139398"/>
                  </a:cubicBezTo>
                  <a:cubicBezTo>
                    <a:pt x="134075" y="139855"/>
                    <a:pt x="134666" y="140474"/>
                    <a:pt x="135085" y="141207"/>
                  </a:cubicBezTo>
                  <a:cubicBezTo>
                    <a:pt x="135571" y="141932"/>
                    <a:pt x="136409" y="142332"/>
                    <a:pt x="137275" y="142256"/>
                  </a:cubicBezTo>
                  <a:cubicBezTo>
                    <a:pt x="138285" y="141893"/>
                    <a:pt x="138828" y="140798"/>
                    <a:pt x="138514" y="139779"/>
                  </a:cubicBezTo>
                  <a:cubicBezTo>
                    <a:pt x="138218" y="138788"/>
                    <a:pt x="137657" y="137902"/>
                    <a:pt x="136894" y="137207"/>
                  </a:cubicBezTo>
                  <a:lnTo>
                    <a:pt x="135751" y="136064"/>
                  </a:lnTo>
                  <a:cubicBezTo>
                    <a:pt x="137856" y="136273"/>
                    <a:pt x="139790" y="137340"/>
                    <a:pt x="141085" y="139017"/>
                  </a:cubicBezTo>
                  <a:cubicBezTo>
                    <a:pt x="141419" y="139503"/>
                    <a:pt x="141800" y="139950"/>
                    <a:pt x="142228" y="140350"/>
                  </a:cubicBezTo>
                  <a:cubicBezTo>
                    <a:pt x="142733" y="140636"/>
                    <a:pt x="143343" y="140636"/>
                    <a:pt x="143848" y="140350"/>
                  </a:cubicBezTo>
                  <a:cubicBezTo>
                    <a:pt x="144057" y="140170"/>
                    <a:pt x="144219" y="139941"/>
                    <a:pt x="144324" y="139684"/>
                  </a:cubicBezTo>
                  <a:cubicBezTo>
                    <a:pt x="144829" y="138302"/>
                    <a:pt x="144362" y="136750"/>
                    <a:pt x="143181" y="135873"/>
                  </a:cubicBezTo>
                  <a:cubicBezTo>
                    <a:pt x="142133" y="135016"/>
                    <a:pt x="140705" y="134540"/>
                    <a:pt x="139561" y="133778"/>
                  </a:cubicBezTo>
                  <a:cubicBezTo>
                    <a:pt x="138418" y="133016"/>
                    <a:pt x="138609" y="132731"/>
                    <a:pt x="138990" y="132349"/>
                  </a:cubicBezTo>
                  <a:cubicBezTo>
                    <a:pt x="139209" y="132273"/>
                    <a:pt x="139438" y="132273"/>
                    <a:pt x="139657" y="132349"/>
                  </a:cubicBezTo>
                  <a:cubicBezTo>
                    <a:pt x="141752" y="132349"/>
                    <a:pt x="143276" y="134635"/>
                    <a:pt x="145276" y="135016"/>
                  </a:cubicBezTo>
                  <a:cubicBezTo>
                    <a:pt x="146581" y="135236"/>
                    <a:pt x="147934" y="134997"/>
                    <a:pt x="149086" y="134350"/>
                  </a:cubicBezTo>
                  <a:cubicBezTo>
                    <a:pt x="149944" y="134350"/>
                    <a:pt x="150896" y="133207"/>
                    <a:pt x="150420" y="132445"/>
                  </a:cubicBezTo>
                  <a:cubicBezTo>
                    <a:pt x="150172" y="132178"/>
                    <a:pt x="149829" y="132006"/>
                    <a:pt x="149467" y="131968"/>
                  </a:cubicBezTo>
                  <a:cubicBezTo>
                    <a:pt x="147943" y="131968"/>
                    <a:pt x="146324" y="131968"/>
                    <a:pt x="144705" y="131968"/>
                  </a:cubicBezTo>
                  <a:cubicBezTo>
                    <a:pt x="143076" y="131892"/>
                    <a:pt x="141552" y="131130"/>
                    <a:pt x="140514" y="129873"/>
                  </a:cubicBezTo>
                  <a:cubicBezTo>
                    <a:pt x="140514" y="129111"/>
                    <a:pt x="141562" y="128825"/>
                    <a:pt x="142324" y="129016"/>
                  </a:cubicBezTo>
                  <a:cubicBezTo>
                    <a:pt x="143029" y="129320"/>
                    <a:pt x="143762" y="129549"/>
                    <a:pt x="144515" y="129683"/>
                  </a:cubicBezTo>
                  <a:lnTo>
                    <a:pt x="144991" y="129683"/>
                  </a:lnTo>
                  <a:cubicBezTo>
                    <a:pt x="145657" y="129683"/>
                    <a:pt x="144991" y="128349"/>
                    <a:pt x="144515" y="127968"/>
                  </a:cubicBezTo>
                  <a:cubicBezTo>
                    <a:pt x="144038" y="127587"/>
                    <a:pt x="143276" y="126920"/>
                    <a:pt x="143562" y="126253"/>
                  </a:cubicBezTo>
                  <a:cubicBezTo>
                    <a:pt x="145372" y="126253"/>
                    <a:pt x="146800" y="127491"/>
                    <a:pt x="148420" y="128349"/>
                  </a:cubicBezTo>
                  <a:cubicBezTo>
                    <a:pt x="150801" y="129635"/>
                    <a:pt x="153658" y="129635"/>
                    <a:pt x="156040" y="128349"/>
                  </a:cubicBezTo>
                  <a:cubicBezTo>
                    <a:pt x="156430" y="128206"/>
                    <a:pt x="156763" y="127939"/>
                    <a:pt x="156992" y="127587"/>
                  </a:cubicBezTo>
                  <a:cubicBezTo>
                    <a:pt x="157373" y="126768"/>
                    <a:pt x="157087" y="125787"/>
                    <a:pt x="156325" y="125301"/>
                  </a:cubicBezTo>
                  <a:cubicBezTo>
                    <a:pt x="155544" y="124834"/>
                    <a:pt x="154659" y="124539"/>
                    <a:pt x="153754" y="124444"/>
                  </a:cubicBezTo>
                  <a:cubicBezTo>
                    <a:pt x="152515" y="124196"/>
                    <a:pt x="151325" y="123748"/>
                    <a:pt x="150230" y="123110"/>
                  </a:cubicBezTo>
                  <a:cubicBezTo>
                    <a:pt x="149182" y="122539"/>
                    <a:pt x="148134" y="121396"/>
                    <a:pt x="148610" y="120253"/>
                  </a:cubicBezTo>
                  <a:cubicBezTo>
                    <a:pt x="149086" y="119109"/>
                    <a:pt x="150420" y="119015"/>
                    <a:pt x="151563" y="119300"/>
                  </a:cubicBezTo>
                  <a:cubicBezTo>
                    <a:pt x="152572" y="119748"/>
                    <a:pt x="153630" y="120100"/>
                    <a:pt x="154706" y="120348"/>
                  </a:cubicBezTo>
                  <a:cubicBezTo>
                    <a:pt x="155849" y="120348"/>
                    <a:pt x="157087" y="119205"/>
                    <a:pt x="156611" y="118157"/>
                  </a:cubicBezTo>
                  <a:cubicBezTo>
                    <a:pt x="156411" y="117786"/>
                    <a:pt x="156068" y="117509"/>
                    <a:pt x="155659" y="117395"/>
                  </a:cubicBezTo>
                  <a:cubicBezTo>
                    <a:pt x="154735" y="117090"/>
                    <a:pt x="153773" y="116929"/>
                    <a:pt x="152801" y="116919"/>
                  </a:cubicBezTo>
                  <a:cubicBezTo>
                    <a:pt x="151858" y="116843"/>
                    <a:pt x="151001" y="116309"/>
                    <a:pt x="150515" y="115490"/>
                  </a:cubicBezTo>
                  <a:cubicBezTo>
                    <a:pt x="150163" y="114804"/>
                    <a:pt x="150410" y="113966"/>
                    <a:pt x="151087" y="113585"/>
                  </a:cubicBezTo>
                  <a:cubicBezTo>
                    <a:pt x="151791" y="113156"/>
                    <a:pt x="152668" y="113156"/>
                    <a:pt x="153373" y="113585"/>
                  </a:cubicBezTo>
                  <a:lnTo>
                    <a:pt x="158707" y="115966"/>
                  </a:lnTo>
                  <a:cubicBezTo>
                    <a:pt x="159554" y="116386"/>
                    <a:pt x="160450" y="116700"/>
                    <a:pt x="161374" y="116919"/>
                  </a:cubicBezTo>
                  <a:cubicBezTo>
                    <a:pt x="162355" y="117052"/>
                    <a:pt x="163345" y="116881"/>
                    <a:pt x="164231" y="116443"/>
                  </a:cubicBezTo>
                  <a:cubicBezTo>
                    <a:pt x="164726" y="116119"/>
                    <a:pt x="165069" y="115604"/>
                    <a:pt x="165184" y="115014"/>
                  </a:cubicBezTo>
                  <a:cubicBezTo>
                    <a:pt x="165365" y="114433"/>
                    <a:pt x="165127" y="113814"/>
                    <a:pt x="164612" y="113490"/>
                  </a:cubicBezTo>
                  <a:cubicBezTo>
                    <a:pt x="164117" y="113347"/>
                    <a:pt x="163583" y="113347"/>
                    <a:pt x="163088" y="113490"/>
                  </a:cubicBezTo>
                  <a:cubicBezTo>
                    <a:pt x="161602" y="113566"/>
                    <a:pt x="160116" y="113233"/>
                    <a:pt x="158802" y="112538"/>
                  </a:cubicBezTo>
                  <a:cubicBezTo>
                    <a:pt x="158231" y="112538"/>
                    <a:pt x="157659" y="111775"/>
                    <a:pt x="157849" y="111109"/>
                  </a:cubicBezTo>
                  <a:cubicBezTo>
                    <a:pt x="158040" y="110442"/>
                    <a:pt x="157849" y="110537"/>
                    <a:pt x="158611" y="110346"/>
                  </a:cubicBezTo>
                  <a:cubicBezTo>
                    <a:pt x="159507" y="110070"/>
                    <a:pt x="160478" y="110070"/>
                    <a:pt x="161374" y="110346"/>
                  </a:cubicBezTo>
                  <a:cubicBezTo>
                    <a:pt x="162212" y="110728"/>
                    <a:pt x="163117" y="110918"/>
                    <a:pt x="164041" y="110918"/>
                  </a:cubicBezTo>
                  <a:cubicBezTo>
                    <a:pt x="164898" y="110918"/>
                    <a:pt x="165946" y="110061"/>
                    <a:pt x="165850" y="109108"/>
                  </a:cubicBezTo>
                  <a:cubicBezTo>
                    <a:pt x="165746" y="108404"/>
                    <a:pt x="165212" y="107832"/>
                    <a:pt x="164517" y="107680"/>
                  </a:cubicBezTo>
                  <a:cubicBezTo>
                    <a:pt x="163821" y="107537"/>
                    <a:pt x="163117" y="107537"/>
                    <a:pt x="162422" y="107680"/>
                  </a:cubicBezTo>
                  <a:cubicBezTo>
                    <a:pt x="160088" y="107765"/>
                    <a:pt x="157764" y="107413"/>
                    <a:pt x="155564" y="106632"/>
                  </a:cubicBezTo>
                  <a:cubicBezTo>
                    <a:pt x="154897" y="106632"/>
                    <a:pt x="154040" y="105870"/>
                    <a:pt x="154230" y="105108"/>
                  </a:cubicBezTo>
                  <a:cubicBezTo>
                    <a:pt x="154382" y="104641"/>
                    <a:pt x="154792" y="104308"/>
                    <a:pt x="155278" y="104250"/>
                  </a:cubicBezTo>
                  <a:cubicBezTo>
                    <a:pt x="155754" y="104156"/>
                    <a:pt x="156230" y="104156"/>
                    <a:pt x="156707" y="104250"/>
                  </a:cubicBezTo>
                  <a:lnTo>
                    <a:pt x="159088" y="104822"/>
                  </a:lnTo>
                  <a:cubicBezTo>
                    <a:pt x="160021" y="105060"/>
                    <a:pt x="161012" y="105060"/>
                    <a:pt x="161945" y="104822"/>
                  </a:cubicBezTo>
                  <a:cubicBezTo>
                    <a:pt x="162831" y="104365"/>
                    <a:pt x="163183" y="103270"/>
                    <a:pt x="162726" y="102384"/>
                  </a:cubicBezTo>
                  <a:cubicBezTo>
                    <a:pt x="162717" y="102374"/>
                    <a:pt x="162717" y="102355"/>
                    <a:pt x="162707" y="102346"/>
                  </a:cubicBezTo>
                  <a:cubicBezTo>
                    <a:pt x="162707" y="101679"/>
                    <a:pt x="161183" y="101774"/>
                    <a:pt x="160326" y="101774"/>
                  </a:cubicBezTo>
                  <a:lnTo>
                    <a:pt x="158231" y="101774"/>
                  </a:lnTo>
                  <a:cubicBezTo>
                    <a:pt x="157868" y="101631"/>
                    <a:pt x="157535" y="101403"/>
                    <a:pt x="157278" y="101108"/>
                  </a:cubicBezTo>
                  <a:cubicBezTo>
                    <a:pt x="157230" y="100917"/>
                    <a:pt x="157230" y="100726"/>
                    <a:pt x="157278" y="100536"/>
                  </a:cubicBezTo>
                  <a:cubicBezTo>
                    <a:pt x="157421" y="99441"/>
                    <a:pt x="158364" y="98621"/>
                    <a:pt x="159469" y="98631"/>
                  </a:cubicBezTo>
                  <a:cubicBezTo>
                    <a:pt x="160535" y="98688"/>
                    <a:pt x="161555" y="99050"/>
                    <a:pt x="162422" y="99679"/>
                  </a:cubicBezTo>
                  <a:cubicBezTo>
                    <a:pt x="163250" y="100345"/>
                    <a:pt x="164231" y="100802"/>
                    <a:pt x="165279" y="101012"/>
                  </a:cubicBezTo>
                  <a:cubicBezTo>
                    <a:pt x="165546" y="101145"/>
                    <a:pt x="165870" y="101145"/>
                    <a:pt x="166136" y="101012"/>
                  </a:cubicBezTo>
                  <a:cubicBezTo>
                    <a:pt x="166593" y="100669"/>
                    <a:pt x="166870" y="100145"/>
                    <a:pt x="166898" y="99583"/>
                  </a:cubicBezTo>
                  <a:cubicBezTo>
                    <a:pt x="166993" y="99174"/>
                    <a:pt x="166993" y="98755"/>
                    <a:pt x="166898" y="98345"/>
                  </a:cubicBezTo>
                  <a:cubicBezTo>
                    <a:pt x="166336" y="97116"/>
                    <a:pt x="165107" y="96335"/>
                    <a:pt x="163755" y="96345"/>
                  </a:cubicBezTo>
                  <a:cubicBezTo>
                    <a:pt x="162422" y="96440"/>
                    <a:pt x="161088" y="96440"/>
                    <a:pt x="159755" y="96345"/>
                  </a:cubicBezTo>
                  <a:cubicBezTo>
                    <a:pt x="159088" y="96345"/>
                    <a:pt x="158326" y="95774"/>
                    <a:pt x="158231" y="95011"/>
                  </a:cubicBezTo>
                  <a:cubicBezTo>
                    <a:pt x="158211" y="94297"/>
                    <a:pt x="158678" y="93668"/>
                    <a:pt x="159373" y="93488"/>
                  </a:cubicBezTo>
                  <a:cubicBezTo>
                    <a:pt x="160050" y="93249"/>
                    <a:pt x="160793" y="93249"/>
                    <a:pt x="161469" y="93488"/>
                  </a:cubicBezTo>
                  <a:lnTo>
                    <a:pt x="162802" y="93488"/>
                  </a:lnTo>
                  <a:cubicBezTo>
                    <a:pt x="163231" y="93668"/>
                    <a:pt x="163707" y="93668"/>
                    <a:pt x="164136" y="93488"/>
                  </a:cubicBezTo>
                  <a:cubicBezTo>
                    <a:pt x="164803" y="92821"/>
                    <a:pt x="164136" y="91583"/>
                    <a:pt x="163660" y="91106"/>
                  </a:cubicBezTo>
                  <a:cubicBezTo>
                    <a:pt x="162869" y="90677"/>
                    <a:pt x="162040" y="90325"/>
                    <a:pt x="161183" y="90058"/>
                  </a:cubicBezTo>
                  <a:cubicBezTo>
                    <a:pt x="160898" y="89658"/>
                    <a:pt x="160898" y="89125"/>
                    <a:pt x="161183" y="88725"/>
                  </a:cubicBezTo>
                  <a:cubicBezTo>
                    <a:pt x="161402" y="88230"/>
                    <a:pt x="161879" y="87896"/>
                    <a:pt x="162422" y="87868"/>
                  </a:cubicBezTo>
                  <a:cubicBezTo>
                    <a:pt x="162860" y="87772"/>
                    <a:pt x="163317" y="87772"/>
                    <a:pt x="163755" y="87868"/>
                  </a:cubicBezTo>
                  <a:cubicBezTo>
                    <a:pt x="164850" y="88277"/>
                    <a:pt x="166012" y="88506"/>
                    <a:pt x="167184" y="88534"/>
                  </a:cubicBezTo>
                  <a:cubicBezTo>
                    <a:pt x="168365" y="88572"/>
                    <a:pt x="169498" y="88039"/>
                    <a:pt x="170232" y="87105"/>
                  </a:cubicBezTo>
                  <a:cubicBezTo>
                    <a:pt x="170603" y="86562"/>
                    <a:pt x="170603" y="85839"/>
                    <a:pt x="170232" y="85296"/>
                  </a:cubicBezTo>
                  <a:cubicBezTo>
                    <a:pt x="170118" y="85039"/>
                    <a:pt x="169918" y="84839"/>
                    <a:pt x="169660" y="84724"/>
                  </a:cubicBezTo>
                  <a:cubicBezTo>
                    <a:pt x="168289" y="84000"/>
                    <a:pt x="166717" y="83734"/>
                    <a:pt x="165184" y="83963"/>
                  </a:cubicBezTo>
                  <a:cubicBezTo>
                    <a:pt x="164431" y="84105"/>
                    <a:pt x="163650" y="84105"/>
                    <a:pt x="162898" y="83963"/>
                  </a:cubicBezTo>
                  <a:cubicBezTo>
                    <a:pt x="162898" y="83963"/>
                    <a:pt x="162040" y="83391"/>
                    <a:pt x="162136" y="82914"/>
                  </a:cubicBezTo>
                  <a:cubicBezTo>
                    <a:pt x="162231" y="82438"/>
                    <a:pt x="162707" y="82153"/>
                    <a:pt x="163088" y="81962"/>
                  </a:cubicBezTo>
                  <a:cubicBezTo>
                    <a:pt x="163565" y="81819"/>
                    <a:pt x="163993" y="81562"/>
                    <a:pt x="164326" y="81200"/>
                  </a:cubicBezTo>
                  <a:cubicBezTo>
                    <a:pt x="164622" y="80733"/>
                    <a:pt x="164622" y="80143"/>
                    <a:pt x="164326" y="79676"/>
                  </a:cubicBezTo>
                  <a:lnTo>
                    <a:pt x="163279" y="78628"/>
                  </a:lnTo>
                  <a:lnTo>
                    <a:pt x="162517" y="77771"/>
                  </a:lnTo>
                  <a:cubicBezTo>
                    <a:pt x="162517" y="77771"/>
                    <a:pt x="161755" y="76533"/>
                    <a:pt x="162517" y="75961"/>
                  </a:cubicBezTo>
                  <a:cubicBezTo>
                    <a:pt x="162831" y="75495"/>
                    <a:pt x="163412" y="75304"/>
                    <a:pt x="163945" y="75485"/>
                  </a:cubicBezTo>
                  <a:cubicBezTo>
                    <a:pt x="164431" y="75685"/>
                    <a:pt x="164860" y="76018"/>
                    <a:pt x="165184" y="76438"/>
                  </a:cubicBezTo>
                  <a:cubicBezTo>
                    <a:pt x="165507" y="76837"/>
                    <a:pt x="165860" y="77219"/>
                    <a:pt x="166232" y="77580"/>
                  </a:cubicBezTo>
                  <a:cubicBezTo>
                    <a:pt x="166232" y="77580"/>
                    <a:pt x="166232" y="77580"/>
                    <a:pt x="166708" y="77580"/>
                  </a:cubicBezTo>
                  <a:cubicBezTo>
                    <a:pt x="167184" y="77580"/>
                    <a:pt x="167660" y="77580"/>
                    <a:pt x="167946" y="77580"/>
                  </a:cubicBezTo>
                  <a:cubicBezTo>
                    <a:pt x="168232" y="77580"/>
                    <a:pt x="168517" y="75771"/>
                    <a:pt x="167946" y="74723"/>
                  </a:cubicBezTo>
                  <a:cubicBezTo>
                    <a:pt x="167413" y="73637"/>
                    <a:pt x="166498" y="72789"/>
                    <a:pt x="165374" y="72342"/>
                  </a:cubicBezTo>
                  <a:cubicBezTo>
                    <a:pt x="164774" y="72266"/>
                    <a:pt x="164222" y="71961"/>
                    <a:pt x="163850" y="71484"/>
                  </a:cubicBezTo>
                  <a:cubicBezTo>
                    <a:pt x="162898" y="70056"/>
                    <a:pt x="163850" y="69770"/>
                    <a:pt x="162898" y="69389"/>
                  </a:cubicBezTo>
                  <a:lnTo>
                    <a:pt x="130608" y="48720"/>
                  </a:lnTo>
                  <a:lnTo>
                    <a:pt x="61171" y="2714"/>
                  </a:lnTo>
                  <a:cubicBezTo>
                    <a:pt x="59266" y="1476"/>
                    <a:pt x="59361" y="2714"/>
                    <a:pt x="58408" y="2714"/>
                  </a:cubicBezTo>
                  <a:cubicBezTo>
                    <a:pt x="57456" y="2714"/>
                    <a:pt x="56980" y="1476"/>
                    <a:pt x="56408" y="714"/>
                  </a:cubicBezTo>
                  <a:cubicBezTo>
                    <a:pt x="55837" y="-48"/>
                    <a:pt x="54694" y="-810"/>
                    <a:pt x="54027" y="-143"/>
                  </a:cubicBezTo>
                  <a:cubicBezTo>
                    <a:pt x="53456" y="476"/>
                    <a:pt x="53456" y="1428"/>
                    <a:pt x="54027" y="2047"/>
                  </a:cubicBezTo>
                  <a:cubicBezTo>
                    <a:pt x="54027" y="2619"/>
                    <a:pt x="55265" y="3095"/>
                    <a:pt x="55741" y="3666"/>
                  </a:cubicBezTo>
                  <a:cubicBezTo>
                    <a:pt x="56265" y="4305"/>
                    <a:pt x="56265" y="5219"/>
                    <a:pt x="55741" y="5858"/>
                  </a:cubicBezTo>
                  <a:cubicBezTo>
                    <a:pt x="54884" y="5858"/>
                    <a:pt x="53932" y="5381"/>
                    <a:pt x="53360" y="4524"/>
                  </a:cubicBezTo>
                  <a:lnTo>
                    <a:pt x="51646" y="1476"/>
                  </a:lnTo>
                  <a:cubicBezTo>
                    <a:pt x="51350" y="943"/>
                    <a:pt x="50960" y="457"/>
                    <a:pt x="50503" y="47"/>
                  </a:cubicBezTo>
                  <a:cubicBezTo>
                    <a:pt x="49998" y="-334"/>
                    <a:pt x="49293" y="-334"/>
                    <a:pt x="48788" y="47"/>
                  </a:cubicBezTo>
                  <a:cubicBezTo>
                    <a:pt x="48398" y="685"/>
                    <a:pt x="48398" y="1495"/>
                    <a:pt x="48788" y="2143"/>
                  </a:cubicBezTo>
                  <a:cubicBezTo>
                    <a:pt x="49160" y="3066"/>
                    <a:pt x="49703" y="3914"/>
                    <a:pt x="50407" y="4619"/>
                  </a:cubicBezTo>
                  <a:cubicBezTo>
                    <a:pt x="51265" y="5571"/>
                    <a:pt x="52312" y="6714"/>
                    <a:pt x="51741" y="7763"/>
                  </a:cubicBezTo>
                  <a:cubicBezTo>
                    <a:pt x="51093" y="8343"/>
                    <a:pt x="50103" y="8343"/>
                    <a:pt x="49455" y="7763"/>
                  </a:cubicBezTo>
                  <a:cubicBezTo>
                    <a:pt x="48845" y="7200"/>
                    <a:pt x="48417" y="6467"/>
                    <a:pt x="48217" y="5667"/>
                  </a:cubicBezTo>
                  <a:cubicBezTo>
                    <a:pt x="48217" y="4429"/>
                    <a:pt x="47645" y="3000"/>
                    <a:pt x="46502" y="2714"/>
                  </a:cubicBezTo>
                  <a:cubicBezTo>
                    <a:pt x="45359" y="2428"/>
                    <a:pt x="44597" y="3286"/>
                    <a:pt x="44311" y="4238"/>
                  </a:cubicBezTo>
                  <a:cubicBezTo>
                    <a:pt x="44169" y="5200"/>
                    <a:pt x="44369" y="6171"/>
                    <a:pt x="44883" y="7000"/>
                  </a:cubicBezTo>
                  <a:cubicBezTo>
                    <a:pt x="45359" y="7857"/>
                    <a:pt x="46026" y="8620"/>
                    <a:pt x="46407" y="9382"/>
                  </a:cubicBezTo>
                  <a:cubicBezTo>
                    <a:pt x="46683" y="9858"/>
                    <a:pt x="46683" y="10429"/>
                    <a:pt x="46407" y="10905"/>
                  </a:cubicBezTo>
                  <a:cubicBezTo>
                    <a:pt x="44721" y="10420"/>
                    <a:pt x="43416" y="9077"/>
                    <a:pt x="42978" y="7381"/>
                  </a:cubicBezTo>
                  <a:cubicBezTo>
                    <a:pt x="42854" y="6772"/>
                    <a:pt x="42635" y="6191"/>
                    <a:pt x="42311" y="5667"/>
                  </a:cubicBezTo>
                  <a:cubicBezTo>
                    <a:pt x="42311" y="5667"/>
                    <a:pt x="41168" y="4905"/>
                    <a:pt x="40787" y="5667"/>
                  </a:cubicBezTo>
                  <a:cubicBezTo>
                    <a:pt x="40701" y="5848"/>
                    <a:pt x="40701" y="6057"/>
                    <a:pt x="40787" y="6238"/>
                  </a:cubicBezTo>
                  <a:cubicBezTo>
                    <a:pt x="40397" y="7553"/>
                    <a:pt x="40682" y="8982"/>
                    <a:pt x="41549" y="10049"/>
                  </a:cubicBezTo>
                  <a:cubicBezTo>
                    <a:pt x="42216" y="10905"/>
                    <a:pt x="43359" y="11668"/>
                    <a:pt x="43264" y="12811"/>
                  </a:cubicBezTo>
                  <a:cubicBezTo>
                    <a:pt x="40759" y="11991"/>
                    <a:pt x="38939" y="9810"/>
                    <a:pt x="38597" y="7191"/>
                  </a:cubicBezTo>
                  <a:cubicBezTo>
                    <a:pt x="38692" y="6429"/>
                    <a:pt x="38692" y="5667"/>
                    <a:pt x="38597" y="4905"/>
                  </a:cubicBezTo>
                  <a:cubicBezTo>
                    <a:pt x="38349" y="4114"/>
                    <a:pt x="37615" y="3572"/>
                    <a:pt x="36787" y="3572"/>
                  </a:cubicBezTo>
                  <a:cubicBezTo>
                    <a:pt x="36139" y="3733"/>
                    <a:pt x="35615" y="4191"/>
                    <a:pt x="35358" y="4809"/>
                  </a:cubicBezTo>
                  <a:cubicBezTo>
                    <a:pt x="34491" y="6419"/>
                    <a:pt x="34491" y="8343"/>
                    <a:pt x="35358" y="9953"/>
                  </a:cubicBezTo>
                  <a:cubicBezTo>
                    <a:pt x="36387" y="11382"/>
                    <a:pt x="37606" y="12658"/>
                    <a:pt x="38977" y="13763"/>
                  </a:cubicBezTo>
                  <a:cubicBezTo>
                    <a:pt x="39492" y="14173"/>
                    <a:pt x="39749" y="14830"/>
                    <a:pt x="39644" y="15478"/>
                  </a:cubicBezTo>
                  <a:cubicBezTo>
                    <a:pt x="39339" y="16202"/>
                    <a:pt x="38501" y="16545"/>
                    <a:pt x="37768" y="16230"/>
                  </a:cubicBezTo>
                  <a:cubicBezTo>
                    <a:pt x="37654" y="16182"/>
                    <a:pt x="37549" y="16125"/>
                    <a:pt x="37453" y="16049"/>
                  </a:cubicBezTo>
                  <a:cubicBezTo>
                    <a:pt x="36787" y="15544"/>
                    <a:pt x="36206" y="14935"/>
                    <a:pt x="35739" y="14240"/>
                  </a:cubicBezTo>
                  <a:cubicBezTo>
                    <a:pt x="35320" y="13497"/>
                    <a:pt x="34491" y="13077"/>
                    <a:pt x="33643" y="13191"/>
                  </a:cubicBezTo>
                  <a:cubicBezTo>
                    <a:pt x="32624" y="13554"/>
                    <a:pt x="32053" y="14620"/>
                    <a:pt x="32310" y="15668"/>
                  </a:cubicBezTo>
                  <a:cubicBezTo>
                    <a:pt x="32643" y="16668"/>
                    <a:pt x="33234" y="17554"/>
                    <a:pt x="34024" y="18240"/>
                  </a:cubicBezTo>
                  <a:lnTo>
                    <a:pt x="35167" y="19478"/>
                  </a:lnTo>
                  <a:cubicBezTo>
                    <a:pt x="33043" y="19174"/>
                    <a:pt x="31110" y="18088"/>
                    <a:pt x="29738" y="16430"/>
                  </a:cubicBezTo>
                  <a:cubicBezTo>
                    <a:pt x="29443" y="15944"/>
                    <a:pt x="29090" y="15496"/>
                    <a:pt x="28690" y="15096"/>
                  </a:cubicBezTo>
                  <a:cubicBezTo>
                    <a:pt x="28205" y="14763"/>
                    <a:pt x="27557" y="14763"/>
                    <a:pt x="27071" y="15096"/>
                  </a:cubicBezTo>
                  <a:cubicBezTo>
                    <a:pt x="27071" y="15096"/>
                    <a:pt x="27071" y="15096"/>
                    <a:pt x="26500" y="15668"/>
                  </a:cubicBezTo>
                  <a:cubicBezTo>
                    <a:pt x="26080" y="17068"/>
                    <a:pt x="26576" y="18592"/>
                    <a:pt x="27738" y="19478"/>
                  </a:cubicBezTo>
                  <a:cubicBezTo>
                    <a:pt x="28852" y="20326"/>
                    <a:pt x="30071" y="21030"/>
                    <a:pt x="31357" y="21573"/>
                  </a:cubicBezTo>
                  <a:cubicBezTo>
                    <a:pt x="31834" y="21573"/>
                    <a:pt x="32310" y="22622"/>
                    <a:pt x="31834" y="23002"/>
                  </a:cubicBezTo>
                  <a:cubicBezTo>
                    <a:pt x="31357" y="23383"/>
                    <a:pt x="31834" y="23002"/>
                    <a:pt x="31262" y="23002"/>
                  </a:cubicBezTo>
                  <a:cubicBezTo>
                    <a:pt x="29072" y="23002"/>
                    <a:pt x="27643" y="20716"/>
                    <a:pt x="25547" y="20335"/>
                  </a:cubicBezTo>
                  <a:cubicBezTo>
                    <a:pt x="24242" y="20135"/>
                    <a:pt x="22899" y="20373"/>
                    <a:pt x="21737" y="21002"/>
                  </a:cubicBezTo>
                  <a:cubicBezTo>
                    <a:pt x="20975" y="21002"/>
                    <a:pt x="20023" y="22240"/>
                    <a:pt x="20499" y="22907"/>
                  </a:cubicBezTo>
                  <a:cubicBezTo>
                    <a:pt x="20746" y="23174"/>
                    <a:pt x="21089" y="23345"/>
                    <a:pt x="21451" y="23383"/>
                  </a:cubicBezTo>
                  <a:cubicBezTo>
                    <a:pt x="22975" y="23383"/>
                    <a:pt x="24595" y="23383"/>
                    <a:pt x="26214" y="23383"/>
                  </a:cubicBezTo>
                  <a:cubicBezTo>
                    <a:pt x="27824" y="23441"/>
                    <a:pt x="29319" y="24212"/>
                    <a:pt x="30310" y="25479"/>
                  </a:cubicBezTo>
                  <a:cubicBezTo>
                    <a:pt x="30310" y="26241"/>
                    <a:pt x="29262" y="26527"/>
                    <a:pt x="28595" y="26336"/>
                  </a:cubicBezTo>
                  <a:cubicBezTo>
                    <a:pt x="27890" y="26031"/>
                    <a:pt x="27157" y="25803"/>
                    <a:pt x="26405" y="25669"/>
                  </a:cubicBezTo>
                  <a:lnTo>
                    <a:pt x="25928" y="25669"/>
                  </a:lnTo>
                  <a:cubicBezTo>
                    <a:pt x="25261" y="25669"/>
                    <a:pt x="25928" y="27003"/>
                    <a:pt x="25928" y="27384"/>
                  </a:cubicBezTo>
                  <a:cubicBezTo>
                    <a:pt x="25928" y="27765"/>
                    <a:pt x="27262" y="28432"/>
                    <a:pt x="26976" y="29099"/>
                  </a:cubicBezTo>
                  <a:cubicBezTo>
                    <a:pt x="25166" y="29099"/>
                    <a:pt x="23737" y="27860"/>
                    <a:pt x="22118" y="27003"/>
                  </a:cubicBezTo>
                  <a:cubicBezTo>
                    <a:pt x="19737" y="25717"/>
                    <a:pt x="16880" y="25717"/>
                    <a:pt x="14498" y="27003"/>
                  </a:cubicBezTo>
                  <a:cubicBezTo>
                    <a:pt x="14136" y="27146"/>
                    <a:pt x="13803" y="27374"/>
                    <a:pt x="13546" y="27670"/>
                  </a:cubicBezTo>
                  <a:cubicBezTo>
                    <a:pt x="13155" y="28517"/>
                    <a:pt x="13432" y="29527"/>
                    <a:pt x="14212" y="30051"/>
                  </a:cubicBezTo>
                  <a:cubicBezTo>
                    <a:pt x="14993" y="30518"/>
                    <a:pt x="15879" y="30813"/>
                    <a:pt x="16784" y="30908"/>
                  </a:cubicBezTo>
                  <a:cubicBezTo>
                    <a:pt x="18032" y="31118"/>
                    <a:pt x="19232" y="31565"/>
                    <a:pt x="20308" y="32241"/>
                  </a:cubicBezTo>
                  <a:cubicBezTo>
                    <a:pt x="21356" y="32813"/>
                    <a:pt x="22404" y="33956"/>
                    <a:pt x="21928" y="35099"/>
                  </a:cubicBezTo>
                  <a:cubicBezTo>
                    <a:pt x="21451" y="36242"/>
                    <a:pt x="20023" y="36338"/>
                    <a:pt x="18975" y="36052"/>
                  </a:cubicBezTo>
                  <a:cubicBezTo>
                    <a:pt x="17994" y="35518"/>
                    <a:pt x="16937" y="35166"/>
                    <a:pt x="15832" y="35004"/>
                  </a:cubicBezTo>
                  <a:cubicBezTo>
                    <a:pt x="14689" y="35004"/>
                    <a:pt x="13450" y="36147"/>
                    <a:pt x="13927" y="37195"/>
                  </a:cubicBezTo>
                  <a:cubicBezTo>
                    <a:pt x="14155" y="37547"/>
                    <a:pt x="14489" y="37814"/>
                    <a:pt x="14879" y="37957"/>
                  </a:cubicBezTo>
                  <a:cubicBezTo>
                    <a:pt x="15813" y="38204"/>
                    <a:pt x="16775" y="38366"/>
                    <a:pt x="17737" y="38433"/>
                  </a:cubicBezTo>
                  <a:cubicBezTo>
                    <a:pt x="18680" y="38509"/>
                    <a:pt x="19537" y="39043"/>
                    <a:pt x="20023" y="39862"/>
                  </a:cubicBezTo>
                  <a:cubicBezTo>
                    <a:pt x="20375" y="40547"/>
                    <a:pt x="20127" y="41386"/>
                    <a:pt x="19451" y="41766"/>
                  </a:cubicBezTo>
                  <a:cubicBezTo>
                    <a:pt x="18784" y="41766"/>
                    <a:pt x="17927" y="41766"/>
                    <a:pt x="17165" y="41766"/>
                  </a:cubicBezTo>
                  <a:lnTo>
                    <a:pt x="11831" y="39385"/>
                  </a:lnTo>
                  <a:cubicBezTo>
                    <a:pt x="10983" y="38967"/>
                    <a:pt x="10088" y="38652"/>
                    <a:pt x="9164" y="38433"/>
                  </a:cubicBezTo>
                  <a:cubicBezTo>
                    <a:pt x="8278" y="38061"/>
                    <a:pt x="7288" y="38061"/>
                    <a:pt x="6402" y="38433"/>
                  </a:cubicBezTo>
                  <a:cubicBezTo>
                    <a:pt x="5849" y="38681"/>
                    <a:pt x="5459" y="39176"/>
                    <a:pt x="5354" y="39766"/>
                  </a:cubicBezTo>
                  <a:cubicBezTo>
                    <a:pt x="5173" y="40347"/>
                    <a:pt x="5411" y="40966"/>
                    <a:pt x="5926" y="41290"/>
                  </a:cubicBezTo>
                  <a:cubicBezTo>
                    <a:pt x="6421" y="41433"/>
                    <a:pt x="6954" y="41433"/>
                    <a:pt x="7450" y="41290"/>
                  </a:cubicBezTo>
                  <a:cubicBezTo>
                    <a:pt x="8945" y="41252"/>
                    <a:pt x="10431" y="41614"/>
                    <a:pt x="11736" y="42338"/>
                  </a:cubicBezTo>
                  <a:cubicBezTo>
                    <a:pt x="12307" y="42338"/>
                    <a:pt x="12879" y="43100"/>
                    <a:pt x="12689" y="43671"/>
                  </a:cubicBezTo>
                  <a:cubicBezTo>
                    <a:pt x="12593" y="44043"/>
                    <a:pt x="12298" y="44338"/>
                    <a:pt x="11926" y="44434"/>
                  </a:cubicBezTo>
                  <a:cubicBezTo>
                    <a:pt x="11069" y="44767"/>
                    <a:pt x="10117" y="44767"/>
                    <a:pt x="9259" y="44434"/>
                  </a:cubicBezTo>
                  <a:cubicBezTo>
                    <a:pt x="8383" y="44062"/>
                    <a:pt x="7450" y="43871"/>
                    <a:pt x="6497" y="43862"/>
                  </a:cubicBezTo>
                  <a:cubicBezTo>
                    <a:pt x="5535" y="43948"/>
                    <a:pt x="4773" y="44710"/>
                    <a:pt x="4687" y="45672"/>
                  </a:cubicBezTo>
                  <a:cubicBezTo>
                    <a:pt x="4754" y="46415"/>
                    <a:pt x="5288" y="47034"/>
                    <a:pt x="6021" y="47196"/>
                  </a:cubicBezTo>
                  <a:cubicBezTo>
                    <a:pt x="6745" y="47339"/>
                    <a:pt x="7488" y="47339"/>
                    <a:pt x="8212" y="47196"/>
                  </a:cubicBezTo>
                  <a:cubicBezTo>
                    <a:pt x="10507" y="47167"/>
                    <a:pt x="12793" y="47520"/>
                    <a:pt x="14974" y="48244"/>
                  </a:cubicBezTo>
                  <a:cubicBezTo>
                    <a:pt x="15641" y="48244"/>
                    <a:pt x="16498" y="49005"/>
                    <a:pt x="16308" y="49768"/>
                  </a:cubicBezTo>
                  <a:cubicBezTo>
                    <a:pt x="16175" y="50263"/>
                    <a:pt x="15765" y="50634"/>
                    <a:pt x="15260" y="50720"/>
                  </a:cubicBezTo>
                  <a:lnTo>
                    <a:pt x="13832" y="50720"/>
                  </a:lnTo>
                  <a:lnTo>
                    <a:pt x="11450" y="50720"/>
                  </a:lnTo>
                  <a:cubicBezTo>
                    <a:pt x="10526" y="50387"/>
                    <a:pt x="9517" y="50387"/>
                    <a:pt x="8593" y="50720"/>
                  </a:cubicBezTo>
                  <a:cubicBezTo>
                    <a:pt x="7735" y="51130"/>
                    <a:pt x="7373" y="52149"/>
                    <a:pt x="7783" y="53006"/>
                  </a:cubicBezTo>
                  <a:cubicBezTo>
                    <a:pt x="7793" y="53035"/>
                    <a:pt x="7812" y="53073"/>
                    <a:pt x="7831" y="53101"/>
                  </a:cubicBezTo>
                  <a:cubicBezTo>
                    <a:pt x="8488" y="53663"/>
                    <a:pt x="9355" y="53902"/>
                    <a:pt x="10212" y="53768"/>
                  </a:cubicBezTo>
                  <a:cubicBezTo>
                    <a:pt x="10907" y="53635"/>
                    <a:pt x="11612" y="53635"/>
                    <a:pt x="12307" y="53768"/>
                  </a:cubicBezTo>
                  <a:cubicBezTo>
                    <a:pt x="12679" y="53844"/>
                    <a:pt x="13022" y="54044"/>
                    <a:pt x="13260" y="54339"/>
                  </a:cubicBezTo>
                  <a:cubicBezTo>
                    <a:pt x="13317" y="54559"/>
                    <a:pt x="13317" y="54787"/>
                    <a:pt x="13260" y="55006"/>
                  </a:cubicBezTo>
                  <a:cubicBezTo>
                    <a:pt x="13260" y="56054"/>
                    <a:pt x="12117" y="56816"/>
                    <a:pt x="11069" y="56911"/>
                  </a:cubicBezTo>
                  <a:cubicBezTo>
                    <a:pt x="10002" y="56797"/>
                    <a:pt x="8983" y="56407"/>
                    <a:pt x="8116" y="55768"/>
                  </a:cubicBezTo>
                  <a:cubicBezTo>
                    <a:pt x="7259" y="55140"/>
                    <a:pt x="6288" y="54682"/>
                    <a:pt x="5259" y="54435"/>
                  </a:cubicBezTo>
                  <a:lnTo>
                    <a:pt x="4402" y="54435"/>
                  </a:lnTo>
                  <a:cubicBezTo>
                    <a:pt x="3945" y="54778"/>
                    <a:pt x="3668" y="55302"/>
                    <a:pt x="3640" y="55864"/>
                  </a:cubicBezTo>
                  <a:cubicBezTo>
                    <a:pt x="3592" y="56273"/>
                    <a:pt x="3592" y="56692"/>
                    <a:pt x="3640" y="57102"/>
                  </a:cubicBezTo>
                  <a:cubicBezTo>
                    <a:pt x="3640" y="58435"/>
                    <a:pt x="5449" y="59007"/>
                    <a:pt x="6688" y="59102"/>
                  </a:cubicBezTo>
                  <a:cubicBezTo>
                    <a:pt x="7926" y="59197"/>
                    <a:pt x="9450" y="59102"/>
                    <a:pt x="10688" y="59102"/>
                  </a:cubicBezTo>
                  <a:cubicBezTo>
                    <a:pt x="11926" y="59102"/>
                    <a:pt x="12117" y="59673"/>
                    <a:pt x="12212" y="60436"/>
                  </a:cubicBezTo>
                  <a:cubicBezTo>
                    <a:pt x="12231" y="61150"/>
                    <a:pt x="11764" y="61779"/>
                    <a:pt x="11069" y="61959"/>
                  </a:cubicBezTo>
                  <a:cubicBezTo>
                    <a:pt x="10393" y="62188"/>
                    <a:pt x="9650" y="62188"/>
                    <a:pt x="8974" y="61959"/>
                  </a:cubicBezTo>
                  <a:lnTo>
                    <a:pt x="7640" y="61959"/>
                  </a:lnTo>
                  <a:cubicBezTo>
                    <a:pt x="7145" y="61931"/>
                    <a:pt x="6669" y="62102"/>
                    <a:pt x="6307" y="62436"/>
                  </a:cubicBezTo>
                  <a:cubicBezTo>
                    <a:pt x="5821" y="63188"/>
                    <a:pt x="6040" y="64188"/>
                    <a:pt x="6792" y="64674"/>
                  </a:cubicBezTo>
                  <a:cubicBezTo>
                    <a:pt x="6821" y="64693"/>
                    <a:pt x="6850" y="64703"/>
                    <a:pt x="6878" y="64722"/>
                  </a:cubicBezTo>
                  <a:cubicBezTo>
                    <a:pt x="7631" y="65170"/>
                    <a:pt x="8431" y="65522"/>
                    <a:pt x="9259" y="65770"/>
                  </a:cubicBezTo>
                  <a:cubicBezTo>
                    <a:pt x="9545" y="66170"/>
                    <a:pt x="9545" y="66703"/>
                    <a:pt x="9259" y="67103"/>
                  </a:cubicBezTo>
                  <a:cubicBezTo>
                    <a:pt x="9059" y="67618"/>
                    <a:pt x="8574" y="67960"/>
                    <a:pt x="8021" y="67960"/>
                  </a:cubicBezTo>
                  <a:cubicBezTo>
                    <a:pt x="7583" y="68103"/>
                    <a:pt x="7126" y="68103"/>
                    <a:pt x="6688" y="67960"/>
                  </a:cubicBezTo>
                  <a:cubicBezTo>
                    <a:pt x="5621" y="67542"/>
                    <a:pt x="4497" y="67312"/>
                    <a:pt x="3354" y="67294"/>
                  </a:cubicBezTo>
                  <a:cubicBezTo>
                    <a:pt x="2144" y="67256"/>
                    <a:pt x="982" y="67779"/>
                    <a:pt x="211" y="68722"/>
                  </a:cubicBezTo>
                  <a:cubicBezTo>
                    <a:pt x="-113" y="69284"/>
                    <a:pt x="-113" y="69970"/>
                    <a:pt x="211" y="70532"/>
                  </a:cubicBezTo>
                  <a:cubicBezTo>
                    <a:pt x="354" y="70799"/>
                    <a:pt x="592" y="70999"/>
                    <a:pt x="877" y="71104"/>
                  </a:cubicBezTo>
                  <a:cubicBezTo>
                    <a:pt x="2211" y="71837"/>
                    <a:pt x="3754" y="72103"/>
                    <a:pt x="5259" y="71866"/>
                  </a:cubicBezTo>
                  <a:cubicBezTo>
                    <a:pt x="6011" y="71723"/>
                    <a:pt x="6792" y="71723"/>
                    <a:pt x="7545" y="71866"/>
                  </a:cubicBezTo>
                  <a:cubicBezTo>
                    <a:pt x="7545" y="71866"/>
                    <a:pt x="8402" y="72437"/>
                    <a:pt x="8307" y="72913"/>
                  </a:cubicBezTo>
                  <a:cubicBezTo>
                    <a:pt x="8212" y="73389"/>
                    <a:pt x="7831" y="73675"/>
                    <a:pt x="7355" y="73866"/>
                  </a:cubicBezTo>
                  <a:cubicBezTo>
                    <a:pt x="6878" y="74009"/>
                    <a:pt x="6450" y="74266"/>
                    <a:pt x="6116" y="74628"/>
                  </a:cubicBezTo>
                  <a:cubicBezTo>
                    <a:pt x="5840" y="75066"/>
                    <a:pt x="5840" y="75618"/>
                    <a:pt x="6116" y="76057"/>
                  </a:cubicBezTo>
                  <a:cubicBezTo>
                    <a:pt x="6450" y="76485"/>
                    <a:pt x="6830" y="76866"/>
                    <a:pt x="7259" y="77200"/>
                  </a:cubicBezTo>
                  <a:lnTo>
                    <a:pt x="7926" y="77962"/>
                  </a:lnTo>
                  <a:cubicBezTo>
                    <a:pt x="7926" y="78533"/>
                    <a:pt x="8688" y="79295"/>
                    <a:pt x="7926" y="79866"/>
                  </a:cubicBezTo>
                  <a:cubicBezTo>
                    <a:pt x="7593" y="80305"/>
                    <a:pt x="7030" y="80495"/>
                    <a:pt x="6497" y="80343"/>
                  </a:cubicBezTo>
                  <a:cubicBezTo>
                    <a:pt x="6021" y="80114"/>
                    <a:pt x="5602" y="79790"/>
                    <a:pt x="5259" y="79390"/>
                  </a:cubicBezTo>
                  <a:lnTo>
                    <a:pt x="4211" y="78152"/>
                  </a:lnTo>
                  <a:lnTo>
                    <a:pt x="3735" y="78152"/>
                  </a:lnTo>
                  <a:cubicBezTo>
                    <a:pt x="3735" y="78152"/>
                    <a:pt x="2782" y="78152"/>
                    <a:pt x="2497" y="78152"/>
                  </a:cubicBezTo>
                  <a:lnTo>
                    <a:pt x="2497" y="78152"/>
                  </a:lnTo>
                  <a:cubicBezTo>
                    <a:pt x="4745" y="79819"/>
                    <a:pt x="6735" y="81810"/>
                    <a:pt x="8402" y="84057"/>
                  </a:cubicBezTo>
                  <a:cubicBezTo>
                    <a:pt x="9726" y="86705"/>
                    <a:pt x="11288" y="89220"/>
                    <a:pt x="13069" y="91583"/>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58" name="Freeform: Shape 1157">
              <a:extLst>
                <a:ext uri="{FF2B5EF4-FFF2-40B4-BE49-F238E27FC236}">
                  <a16:creationId xmlns:a16="http://schemas.microsoft.com/office/drawing/2014/main" xmlns="" id="{7B6C266D-4325-49D7-6A3D-3DBE0594CAB0}"/>
                </a:ext>
              </a:extLst>
            </p:cNvPr>
            <p:cNvSpPr/>
            <p:nvPr/>
          </p:nvSpPr>
          <p:spPr>
            <a:xfrm>
              <a:off x="7315580" y="3941254"/>
              <a:ext cx="3619" cy="2655"/>
            </a:xfrm>
            <a:custGeom>
              <a:avLst/>
              <a:gdLst>
                <a:gd name="connsiteX0" fmla="*/ -32 w 3619"/>
                <a:gd name="connsiteY0" fmla="*/ -399 h 2655"/>
                <a:gd name="connsiteX1" fmla="*/ 1206 w 3619"/>
                <a:gd name="connsiteY1" fmla="*/ 1220 h 2655"/>
                <a:gd name="connsiteX2" fmla="*/ 3587 w 3619"/>
                <a:gd name="connsiteY2" fmla="*/ 1982 h 2655"/>
                <a:gd name="connsiteX3" fmla="*/ 3587 w 3619"/>
                <a:gd name="connsiteY3" fmla="*/ 1982 h 2655"/>
                <a:gd name="connsiteX4" fmla="*/ 1111 w 3619"/>
                <a:gd name="connsiteY4" fmla="*/ 649 h 2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 h="2655">
                  <a:moveTo>
                    <a:pt x="-32" y="-399"/>
                  </a:moveTo>
                  <a:cubicBezTo>
                    <a:pt x="454" y="77"/>
                    <a:pt x="873" y="620"/>
                    <a:pt x="1206" y="1220"/>
                  </a:cubicBezTo>
                  <a:cubicBezTo>
                    <a:pt x="1778" y="1982"/>
                    <a:pt x="2825" y="2649"/>
                    <a:pt x="3587" y="1982"/>
                  </a:cubicBezTo>
                  <a:lnTo>
                    <a:pt x="3587" y="1982"/>
                  </a:lnTo>
                  <a:lnTo>
                    <a:pt x="1111" y="649"/>
                  </a:lnTo>
                  <a:close/>
                </a:path>
              </a:pathLst>
            </a:custGeom>
            <a:solidFill>
              <a:srgbClr val="B4B4DA"/>
            </a:solidFill>
            <a:ln w="9525" cap="flat">
              <a:noFill/>
              <a:prstDash val="solid"/>
              <a:miter/>
            </a:ln>
          </p:spPr>
          <p:txBody>
            <a:bodyPr rtlCol="0" anchor="ctr"/>
            <a:lstStyle/>
            <a:p>
              <a:endParaRPr lang="en-IN"/>
            </a:p>
          </p:txBody>
        </p:sp>
        <p:sp>
          <p:nvSpPr>
            <p:cNvPr id="1159" name="Freeform: Shape 1158">
              <a:extLst>
                <a:ext uri="{FF2B5EF4-FFF2-40B4-BE49-F238E27FC236}">
                  <a16:creationId xmlns:a16="http://schemas.microsoft.com/office/drawing/2014/main" xmlns="" id="{7ECFD2D8-882E-2C05-817C-92EE037E1D0D}"/>
                </a:ext>
              </a:extLst>
            </p:cNvPr>
            <p:cNvSpPr/>
            <p:nvPr/>
          </p:nvSpPr>
          <p:spPr>
            <a:xfrm>
              <a:off x="7039742" y="4041918"/>
              <a:ext cx="170960" cy="160701"/>
            </a:xfrm>
            <a:custGeom>
              <a:avLst/>
              <a:gdLst>
                <a:gd name="connsiteX0" fmla="*/ 51968 w 170960"/>
                <a:gd name="connsiteY0" fmla="*/ 4664 h 160701"/>
                <a:gd name="connsiteX1" fmla="*/ 49682 w 170960"/>
                <a:gd name="connsiteY1" fmla="*/ 4664 h 160701"/>
                <a:gd name="connsiteX2" fmla="*/ 48444 w 170960"/>
                <a:gd name="connsiteY2" fmla="*/ 2569 h 160701"/>
                <a:gd name="connsiteX3" fmla="*/ 46730 w 170960"/>
                <a:gd name="connsiteY3" fmla="*/ -384 h 160701"/>
                <a:gd name="connsiteX4" fmla="*/ 44539 w 170960"/>
                <a:gd name="connsiteY4" fmla="*/ 1140 h 160701"/>
                <a:gd name="connsiteX5" fmla="*/ 45110 w 170960"/>
                <a:gd name="connsiteY5" fmla="*/ 3902 h 160701"/>
                <a:gd name="connsiteX6" fmla="*/ 46634 w 170960"/>
                <a:gd name="connsiteY6" fmla="*/ 6379 h 160701"/>
                <a:gd name="connsiteX7" fmla="*/ 46634 w 170960"/>
                <a:gd name="connsiteY7" fmla="*/ 7807 h 160701"/>
                <a:gd name="connsiteX8" fmla="*/ 43301 w 170960"/>
                <a:gd name="connsiteY8" fmla="*/ 4283 h 160701"/>
                <a:gd name="connsiteX9" fmla="*/ 42729 w 170960"/>
                <a:gd name="connsiteY9" fmla="*/ 2569 h 160701"/>
                <a:gd name="connsiteX10" fmla="*/ 41110 w 170960"/>
                <a:gd name="connsiteY10" fmla="*/ 2569 h 160701"/>
                <a:gd name="connsiteX11" fmla="*/ 41110 w 170960"/>
                <a:gd name="connsiteY11" fmla="*/ 3140 h 160701"/>
                <a:gd name="connsiteX12" fmla="*/ 41872 w 170960"/>
                <a:gd name="connsiteY12" fmla="*/ 6950 h 160701"/>
                <a:gd name="connsiteX13" fmla="*/ 43586 w 170960"/>
                <a:gd name="connsiteY13" fmla="*/ 9712 h 160701"/>
                <a:gd name="connsiteX14" fmla="*/ 38919 w 170960"/>
                <a:gd name="connsiteY14" fmla="*/ 4092 h 160701"/>
                <a:gd name="connsiteX15" fmla="*/ 38919 w 170960"/>
                <a:gd name="connsiteY15" fmla="*/ 1806 h 160701"/>
                <a:gd name="connsiteX16" fmla="*/ 37205 w 170960"/>
                <a:gd name="connsiteY16" fmla="*/ 473 h 160701"/>
                <a:gd name="connsiteX17" fmla="*/ 35681 w 170960"/>
                <a:gd name="connsiteY17" fmla="*/ 1711 h 160701"/>
                <a:gd name="connsiteX18" fmla="*/ 35681 w 170960"/>
                <a:gd name="connsiteY18" fmla="*/ 6855 h 160701"/>
                <a:gd name="connsiteX19" fmla="*/ 39300 w 170960"/>
                <a:gd name="connsiteY19" fmla="*/ 10665 h 160701"/>
                <a:gd name="connsiteX20" fmla="*/ 39967 w 170960"/>
                <a:gd name="connsiteY20" fmla="*/ 12379 h 160701"/>
                <a:gd name="connsiteX21" fmla="*/ 38090 w 170960"/>
                <a:gd name="connsiteY21" fmla="*/ 13132 h 160701"/>
                <a:gd name="connsiteX22" fmla="*/ 37776 w 170960"/>
                <a:gd name="connsiteY22" fmla="*/ 12951 h 160701"/>
                <a:gd name="connsiteX23" fmla="*/ 36062 w 170960"/>
                <a:gd name="connsiteY23" fmla="*/ 11141 h 160701"/>
                <a:gd name="connsiteX24" fmla="*/ 33966 w 170960"/>
                <a:gd name="connsiteY24" fmla="*/ 10093 h 160701"/>
                <a:gd name="connsiteX25" fmla="*/ 32632 w 170960"/>
                <a:gd name="connsiteY25" fmla="*/ 12570 h 160701"/>
                <a:gd name="connsiteX26" fmla="*/ 34252 w 170960"/>
                <a:gd name="connsiteY26" fmla="*/ 15142 h 160701"/>
                <a:gd name="connsiteX27" fmla="*/ 35490 w 170960"/>
                <a:gd name="connsiteY27" fmla="*/ 16285 h 160701"/>
                <a:gd name="connsiteX28" fmla="*/ 30061 w 170960"/>
                <a:gd name="connsiteY28" fmla="*/ 13237 h 160701"/>
                <a:gd name="connsiteX29" fmla="*/ 28918 w 170960"/>
                <a:gd name="connsiteY29" fmla="*/ 11998 h 160701"/>
                <a:gd name="connsiteX30" fmla="*/ 27394 w 170960"/>
                <a:gd name="connsiteY30" fmla="*/ 11998 h 160701"/>
                <a:gd name="connsiteX31" fmla="*/ 26822 w 170960"/>
                <a:gd name="connsiteY31" fmla="*/ 12665 h 160701"/>
                <a:gd name="connsiteX32" fmla="*/ 27965 w 170960"/>
                <a:gd name="connsiteY32" fmla="*/ 16380 h 160701"/>
                <a:gd name="connsiteX33" fmla="*/ 31585 w 170960"/>
                <a:gd name="connsiteY33" fmla="*/ 18571 h 160701"/>
                <a:gd name="connsiteX34" fmla="*/ 32156 w 170960"/>
                <a:gd name="connsiteY34" fmla="*/ 20000 h 160701"/>
                <a:gd name="connsiteX35" fmla="*/ 31490 w 170960"/>
                <a:gd name="connsiteY35" fmla="*/ 20000 h 160701"/>
                <a:gd name="connsiteX36" fmla="*/ 25870 w 170960"/>
                <a:gd name="connsiteY36" fmla="*/ 17332 h 160701"/>
                <a:gd name="connsiteX37" fmla="*/ 22060 w 170960"/>
                <a:gd name="connsiteY37" fmla="*/ 17999 h 160701"/>
                <a:gd name="connsiteX38" fmla="*/ 20726 w 170960"/>
                <a:gd name="connsiteY38" fmla="*/ 19904 h 160701"/>
                <a:gd name="connsiteX39" fmla="*/ 21679 w 170960"/>
                <a:gd name="connsiteY39" fmla="*/ 19904 h 160701"/>
                <a:gd name="connsiteX40" fmla="*/ 26441 w 170960"/>
                <a:gd name="connsiteY40" fmla="*/ 19904 h 160701"/>
                <a:gd name="connsiteX41" fmla="*/ 30632 w 170960"/>
                <a:gd name="connsiteY41" fmla="*/ 21999 h 160701"/>
                <a:gd name="connsiteX42" fmla="*/ 28861 w 170960"/>
                <a:gd name="connsiteY42" fmla="*/ 22962 h 160701"/>
                <a:gd name="connsiteX43" fmla="*/ 28823 w 170960"/>
                <a:gd name="connsiteY43" fmla="*/ 22952 h 160701"/>
                <a:gd name="connsiteX44" fmla="*/ 26632 w 170960"/>
                <a:gd name="connsiteY44" fmla="*/ 22190 h 160701"/>
                <a:gd name="connsiteX45" fmla="*/ 26156 w 170960"/>
                <a:gd name="connsiteY45" fmla="*/ 22190 h 160701"/>
                <a:gd name="connsiteX46" fmla="*/ 26156 w 170960"/>
                <a:gd name="connsiteY46" fmla="*/ 24000 h 160701"/>
                <a:gd name="connsiteX47" fmla="*/ 27203 w 170960"/>
                <a:gd name="connsiteY47" fmla="*/ 25714 h 160701"/>
                <a:gd name="connsiteX48" fmla="*/ 22346 w 170960"/>
                <a:gd name="connsiteY48" fmla="*/ 23524 h 160701"/>
                <a:gd name="connsiteX49" fmla="*/ 14726 w 170960"/>
                <a:gd name="connsiteY49" fmla="*/ 23524 h 160701"/>
                <a:gd name="connsiteX50" fmla="*/ 13773 w 170960"/>
                <a:gd name="connsiteY50" fmla="*/ 24285 h 160701"/>
                <a:gd name="connsiteX51" fmla="*/ 14440 w 170960"/>
                <a:gd name="connsiteY51" fmla="*/ 26667 h 160701"/>
                <a:gd name="connsiteX52" fmla="*/ 17012 w 170960"/>
                <a:gd name="connsiteY52" fmla="*/ 27429 h 160701"/>
                <a:gd name="connsiteX53" fmla="*/ 20536 w 170960"/>
                <a:gd name="connsiteY53" fmla="*/ 28858 h 160701"/>
                <a:gd name="connsiteX54" fmla="*/ 22155 w 170960"/>
                <a:gd name="connsiteY54" fmla="*/ 31715 h 160701"/>
                <a:gd name="connsiteX55" fmla="*/ 19202 w 170960"/>
                <a:gd name="connsiteY55" fmla="*/ 32667 h 160701"/>
                <a:gd name="connsiteX56" fmla="*/ 16059 w 170960"/>
                <a:gd name="connsiteY56" fmla="*/ 31620 h 160701"/>
                <a:gd name="connsiteX57" fmla="*/ 14154 w 170960"/>
                <a:gd name="connsiteY57" fmla="*/ 33716 h 160701"/>
                <a:gd name="connsiteX58" fmla="*/ 15107 w 170960"/>
                <a:gd name="connsiteY58" fmla="*/ 34477 h 160701"/>
                <a:gd name="connsiteX59" fmla="*/ 17869 w 170960"/>
                <a:gd name="connsiteY59" fmla="*/ 35049 h 160701"/>
                <a:gd name="connsiteX60" fmla="*/ 20250 w 170960"/>
                <a:gd name="connsiteY60" fmla="*/ 36478 h 160701"/>
                <a:gd name="connsiteX61" fmla="*/ 19679 w 170960"/>
                <a:gd name="connsiteY61" fmla="*/ 38287 h 160701"/>
                <a:gd name="connsiteX62" fmla="*/ 17393 w 170960"/>
                <a:gd name="connsiteY62" fmla="*/ 38287 h 160701"/>
                <a:gd name="connsiteX63" fmla="*/ 11963 w 170960"/>
                <a:gd name="connsiteY63" fmla="*/ 35811 h 160701"/>
                <a:gd name="connsiteX64" fmla="*/ 9296 w 170960"/>
                <a:gd name="connsiteY64" fmla="*/ 34859 h 160701"/>
                <a:gd name="connsiteX65" fmla="*/ 6534 w 170960"/>
                <a:gd name="connsiteY65" fmla="*/ 35335 h 160701"/>
                <a:gd name="connsiteX66" fmla="*/ 5486 w 170960"/>
                <a:gd name="connsiteY66" fmla="*/ 36668 h 160701"/>
                <a:gd name="connsiteX67" fmla="*/ 6153 w 170960"/>
                <a:gd name="connsiteY67" fmla="*/ 38192 h 160701"/>
                <a:gd name="connsiteX68" fmla="*/ 7582 w 170960"/>
                <a:gd name="connsiteY68" fmla="*/ 38192 h 160701"/>
                <a:gd name="connsiteX69" fmla="*/ 11963 w 170960"/>
                <a:gd name="connsiteY69" fmla="*/ 39240 h 160701"/>
                <a:gd name="connsiteX70" fmla="*/ 12916 w 170960"/>
                <a:gd name="connsiteY70" fmla="*/ 40573 h 160701"/>
                <a:gd name="connsiteX71" fmla="*/ 12058 w 170960"/>
                <a:gd name="connsiteY71" fmla="*/ 41431 h 160701"/>
                <a:gd name="connsiteX72" fmla="*/ 9391 w 170960"/>
                <a:gd name="connsiteY72" fmla="*/ 41431 h 160701"/>
                <a:gd name="connsiteX73" fmla="*/ 6724 w 170960"/>
                <a:gd name="connsiteY73" fmla="*/ 40859 h 160701"/>
                <a:gd name="connsiteX74" fmla="*/ 4820 w 170960"/>
                <a:gd name="connsiteY74" fmla="*/ 42669 h 160701"/>
                <a:gd name="connsiteX75" fmla="*/ 6153 w 170960"/>
                <a:gd name="connsiteY75" fmla="*/ 44193 h 160701"/>
                <a:gd name="connsiteX76" fmla="*/ 8344 w 170960"/>
                <a:gd name="connsiteY76" fmla="*/ 44193 h 160701"/>
                <a:gd name="connsiteX77" fmla="*/ 15107 w 170960"/>
                <a:gd name="connsiteY77" fmla="*/ 45336 h 160701"/>
                <a:gd name="connsiteX78" fmla="*/ 16440 w 170960"/>
                <a:gd name="connsiteY78" fmla="*/ 46860 h 160701"/>
                <a:gd name="connsiteX79" fmla="*/ 15392 w 170960"/>
                <a:gd name="connsiteY79" fmla="*/ 47717 h 160701"/>
                <a:gd name="connsiteX80" fmla="*/ 13964 w 170960"/>
                <a:gd name="connsiteY80" fmla="*/ 47717 h 160701"/>
                <a:gd name="connsiteX81" fmla="*/ 11582 w 170960"/>
                <a:gd name="connsiteY81" fmla="*/ 47146 h 160701"/>
                <a:gd name="connsiteX82" fmla="*/ 8725 w 170960"/>
                <a:gd name="connsiteY82" fmla="*/ 47146 h 160701"/>
                <a:gd name="connsiteX83" fmla="*/ 7915 w 170960"/>
                <a:gd name="connsiteY83" fmla="*/ 49431 h 160701"/>
                <a:gd name="connsiteX84" fmla="*/ 7963 w 170960"/>
                <a:gd name="connsiteY84" fmla="*/ 49527 h 160701"/>
                <a:gd name="connsiteX85" fmla="*/ 10344 w 170960"/>
                <a:gd name="connsiteY85" fmla="*/ 50194 h 160701"/>
                <a:gd name="connsiteX86" fmla="*/ 12440 w 170960"/>
                <a:gd name="connsiteY86" fmla="*/ 50194 h 160701"/>
                <a:gd name="connsiteX87" fmla="*/ 13297 w 170960"/>
                <a:gd name="connsiteY87" fmla="*/ 50860 h 160701"/>
                <a:gd name="connsiteX88" fmla="*/ 13297 w 170960"/>
                <a:gd name="connsiteY88" fmla="*/ 51432 h 160701"/>
                <a:gd name="connsiteX89" fmla="*/ 11106 w 170960"/>
                <a:gd name="connsiteY89" fmla="*/ 53337 h 160701"/>
                <a:gd name="connsiteX90" fmla="*/ 8153 w 170960"/>
                <a:gd name="connsiteY90" fmla="*/ 52194 h 160701"/>
                <a:gd name="connsiteX91" fmla="*/ 5296 w 170960"/>
                <a:gd name="connsiteY91" fmla="*/ 50860 h 160701"/>
                <a:gd name="connsiteX92" fmla="*/ 4439 w 170960"/>
                <a:gd name="connsiteY92" fmla="*/ 50860 h 160701"/>
                <a:gd name="connsiteX93" fmla="*/ 3677 w 170960"/>
                <a:gd name="connsiteY93" fmla="*/ 52289 h 160701"/>
                <a:gd name="connsiteX94" fmla="*/ 3677 w 170960"/>
                <a:gd name="connsiteY94" fmla="*/ 53527 h 160701"/>
                <a:gd name="connsiteX95" fmla="*/ 6820 w 170960"/>
                <a:gd name="connsiteY95" fmla="*/ 55528 h 160701"/>
                <a:gd name="connsiteX96" fmla="*/ 10820 w 170960"/>
                <a:gd name="connsiteY96" fmla="*/ 55528 h 160701"/>
                <a:gd name="connsiteX97" fmla="*/ 12344 w 170960"/>
                <a:gd name="connsiteY97" fmla="*/ 56861 h 160701"/>
                <a:gd name="connsiteX98" fmla="*/ 11106 w 170960"/>
                <a:gd name="connsiteY98" fmla="*/ 58385 h 160701"/>
                <a:gd name="connsiteX99" fmla="*/ 9106 w 170960"/>
                <a:gd name="connsiteY99" fmla="*/ 58385 h 160701"/>
                <a:gd name="connsiteX100" fmla="*/ 7772 w 170960"/>
                <a:gd name="connsiteY100" fmla="*/ 58385 h 160701"/>
                <a:gd name="connsiteX101" fmla="*/ 6439 w 170960"/>
                <a:gd name="connsiteY101" fmla="*/ 58385 h 160701"/>
                <a:gd name="connsiteX102" fmla="*/ 6744 w 170960"/>
                <a:gd name="connsiteY102" fmla="*/ 60652 h 160701"/>
                <a:gd name="connsiteX103" fmla="*/ 6915 w 170960"/>
                <a:gd name="connsiteY103" fmla="*/ 60766 h 160701"/>
                <a:gd name="connsiteX104" fmla="*/ 9391 w 170960"/>
                <a:gd name="connsiteY104" fmla="*/ 61814 h 160701"/>
                <a:gd name="connsiteX105" fmla="*/ 8458 w 170960"/>
                <a:gd name="connsiteY105" fmla="*/ 63910 h 160701"/>
                <a:gd name="connsiteX106" fmla="*/ 8058 w 170960"/>
                <a:gd name="connsiteY106" fmla="*/ 64005 h 160701"/>
                <a:gd name="connsiteX107" fmla="*/ 6724 w 170960"/>
                <a:gd name="connsiteY107" fmla="*/ 64005 h 160701"/>
                <a:gd name="connsiteX108" fmla="*/ 3391 w 170960"/>
                <a:gd name="connsiteY108" fmla="*/ 63243 h 160701"/>
                <a:gd name="connsiteX109" fmla="*/ 248 w 170960"/>
                <a:gd name="connsiteY109" fmla="*/ 64672 h 160701"/>
                <a:gd name="connsiteX110" fmla="*/ 248 w 170960"/>
                <a:gd name="connsiteY110" fmla="*/ 66482 h 160701"/>
                <a:gd name="connsiteX111" fmla="*/ 914 w 170960"/>
                <a:gd name="connsiteY111" fmla="*/ 67053 h 160701"/>
                <a:gd name="connsiteX112" fmla="*/ 5296 w 170960"/>
                <a:gd name="connsiteY112" fmla="*/ 67910 h 160701"/>
                <a:gd name="connsiteX113" fmla="*/ 7582 w 170960"/>
                <a:gd name="connsiteY113" fmla="*/ 67910 h 160701"/>
                <a:gd name="connsiteX114" fmla="*/ 8344 w 170960"/>
                <a:gd name="connsiteY114" fmla="*/ 68958 h 160701"/>
                <a:gd name="connsiteX115" fmla="*/ 7391 w 170960"/>
                <a:gd name="connsiteY115" fmla="*/ 69910 h 160701"/>
                <a:gd name="connsiteX116" fmla="*/ 6153 w 170960"/>
                <a:gd name="connsiteY116" fmla="*/ 70577 h 160701"/>
                <a:gd name="connsiteX117" fmla="*/ 6153 w 170960"/>
                <a:gd name="connsiteY117" fmla="*/ 72101 h 160701"/>
                <a:gd name="connsiteX118" fmla="*/ 7201 w 170960"/>
                <a:gd name="connsiteY118" fmla="*/ 73244 h 160701"/>
                <a:gd name="connsiteX119" fmla="*/ 7963 w 170960"/>
                <a:gd name="connsiteY119" fmla="*/ 74006 h 160701"/>
                <a:gd name="connsiteX120" fmla="*/ 7963 w 170960"/>
                <a:gd name="connsiteY120" fmla="*/ 75911 h 160701"/>
                <a:gd name="connsiteX121" fmla="*/ 6534 w 170960"/>
                <a:gd name="connsiteY121" fmla="*/ 75911 h 160701"/>
                <a:gd name="connsiteX122" fmla="*/ 5391 w 170960"/>
                <a:gd name="connsiteY122" fmla="*/ 74958 h 160701"/>
                <a:gd name="connsiteX123" fmla="*/ 4343 w 170960"/>
                <a:gd name="connsiteY123" fmla="*/ 73815 h 160701"/>
                <a:gd name="connsiteX124" fmla="*/ 3867 w 170960"/>
                <a:gd name="connsiteY124" fmla="*/ 73815 h 160701"/>
                <a:gd name="connsiteX125" fmla="*/ 2533 w 170960"/>
                <a:gd name="connsiteY125" fmla="*/ 73815 h 160701"/>
                <a:gd name="connsiteX126" fmla="*/ 2533 w 170960"/>
                <a:gd name="connsiteY126" fmla="*/ 76673 h 160701"/>
                <a:gd name="connsiteX127" fmla="*/ 5105 w 170960"/>
                <a:gd name="connsiteY127" fmla="*/ 79054 h 160701"/>
                <a:gd name="connsiteX128" fmla="*/ 6534 w 170960"/>
                <a:gd name="connsiteY128" fmla="*/ 79912 h 160701"/>
                <a:gd name="connsiteX129" fmla="*/ 7582 w 170960"/>
                <a:gd name="connsiteY129" fmla="*/ 82102 h 160701"/>
                <a:gd name="connsiteX130" fmla="*/ 7582 w 170960"/>
                <a:gd name="connsiteY130" fmla="*/ 82102 h 160701"/>
                <a:gd name="connsiteX131" fmla="*/ 4820 w 170960"/>
                <a:gd name="connsiteY131" fmla="*/ 82102 h 160701"/>
                <a:gd name="connsiteX132" fmla="*/ 2819 w 170960"/>
                <a:gd name="connsiteY132" fmla="*/ 80102 h 160701"/>
                <a:gd name="connsiteX133" fmla="*/ 438 w 170960"/>
                <a:gd name="connsiteY133" fmla="*/ 79245 h 160701"/>
                <a:gd name="connsiteX134" fmla="*/ 438 w 170960"/>
                <a:gd name="connsiteY134" fmla="*/ 81341 h 160701"/>
                <a:gd name="connsiteX135" fmla="*/ 2057 w 170960"/>
                <a:gd name="connsiteY135" fmla="*/ 83055 h 160701"/>
                <a:gd name="connsiteX136" fmla="*/ 2057 w 170960"/>
                <a:gd name="connsiteY136" fmla="*/ 84293 h 160701"/>
                <a:gd name="connsiteX137" fmla="*/ 11582 w 170960"/>
                <a:gd name="connsiteY137" fmla="*/ 85436 h 160701"/>
                <a:gd name="connsiteX138" fmla="*/ 26060 w 170960"/>
                <a:gd name="connsiteY138" fmla="*/ 92770 h 160701"/>
                <a:gd name="connsiteX139" fmla="*/ 66637 w 170960"/>
                <a:gd name="connsiteY139" fmla="*/ 122583 h 160701"/>
                <a:gd name="connsiteX140" fmla="*/ 80448 w 170960"/>
                <a:gd name="connsiteY140" fmla="*/ 133061 h 160701"/>
                <a:gd name="connsiteX141" fmla="*/ 93974 w 170960"/>
                <a:gd name="connsiteY141" fmla="*/ 143825 h 160701"/>
                <a:gd name="connsiteX142" fmla="*/ 111309 w 170960"/>
                <a:gd name="connsiteY142" fmla="*/ 160303 h 160701"/>
                <a:gd name="connsiteX143" fmla="*/ 111309 w 170960"/>
                <a:gd name="connsiteY143" fmla="*/ 158874 h 160701"/>
                <a:gd name="connsiteX144" fmla="*/ 110261 w 170960"/>
                <a:gd name="connsiteY144" fmla="*/ 157731 h 160701"/>
                <a:gd name="connsiteX145" fmla="*/ 109595 w 170960"/>
                <a:gd name="connsiteY145" fmla="*/ 156969 h 160701"/>
                <a:gd name="connsiteX146" fmla="*/ 109595 w 170960"/>
                <a:gd name="connsiteY146" fmla="*/ 155064 h 160701"/>
                <a:gd name="connsiteX147" fmla="*/ 111023 w 170960"/>
                <a:gd name="connsiteY147" fmla="*/ 155064 h 160701"/>
                <a:gd name="connsiteX148" fmla="*/ 112262 w 170960"/>
                <a:gd name="connsiteY148" fmla="*/ 156016 h 160701"/>
                <a:gd name="connsiteX149" fmla="*/ 113309 w 170960"/>
                <a:gd name="connsiteY149" fmla="*/ 157159 h 160701"/>
                <a:gd name="connsiteX150" fmla="*/ 113309 w 170960"/>
                <a:gd name="connsiteY150" fmla="*/ 157159 h 160701"/>
                <a:gd name="connsiteX151" fmla="*/ 114548 w 170960"/>
                <a:gd name="connsiteY151" fmla="*/ 157159 h 160701"/>
                <a:gd name="connsiteX152" fmla="*/ 114548 w 170960"/>
                <a:gd name="connsiteY152" fmla="*/ 154207 h 160701"/>
                <a:gd name="connsiteX153" fmla="*/ 111976 w 170960"/>
                <a:gd name="connsiteY153" fmla="*/ 151921 h 160701"/>
                <a:gd name="connsiteX154" fmla="*/ 110452 w 170960"/>
                <a:gd name="connsiteY154" fmla="*/ 151064 h 160701"/>
                <a:gd name="connsiteX155" fmla="*/ 109499 w 170960"/>
                <a:gd name="connsiteY155" fmla="*/ 148873 h 160701"/>
                <a:gd name="connsiteX156" fmla="*/ 109499 w 170960"/>
                <a:gd name="connsiteY156" fmla="*/ 148873 h 160701"/>
                <a:gd name="connsiteX157" fmla="*/ 112262 w 170960"/>
                <a:gd name="connsiteY157" fmla="*/ 148873 h 160701"/>
                <a:gd name="connsiteX158" fmla="*/ 114262 w 170960"/>
                <a:gd name="connsiteY158" fmla="*/ 150873 h 160701"/>
                <a:gd name="connsiteX159" fmla="*/ 116643 w 170960"/>
                <a:gd name="connsiteY159" fmla="*/ 151730 h 160701"/>
                <a:gd name="connsiteX160" fmla="*/ 116643 w 170960"/>
                <a:gd name="connsiteY160" fmla="*/ 149539 h 160701"/>
                <a:gd name="connsiteX161" fmla="*/ 115024 w 170960"/>
                <a:gd name="connsiteY161" fmla="*/ 147920 h 160701"/>
                <a:gd name="connsiteX162" fmla="*/ 115024 w 170960"/>
                <a:gd name="connsiteY162" fmla="*/ 145729 h 160701"/>
                <a:gd name="connsiteX163" fmla="*/ 117405 w 170960"/>
                <a:gd name="connsiteY163" fmla="*/ 147063 h 160701"/>
                <a:gd name="connsiteX164" fmla="*/ 119120 w 170960"/>
                <a:gd name="connsiteY164" fmla="*/ 150111 h 160701"/>
                <a:gd name="connsiteX165" fmla="*/ 120263 w 170960"/>
                <a:gd name="connsiteY165" fmla="*/ 151540 h 160701"/>
                <a:gd name="connsiteX166" fmla="*/ 121977 w 170960"/>
                <a:gd name="connsiteY166" fmla="*/ 151540 h 160701"/>
                <a:gd name="connsiteX167" fmla="*/ 121977 w 170960"/>
                <a:gd name="connsiteY167" fmla="*/ 149539 h 160701"/>
                <a:gd name="connsiteX168" fmla="*/ 120358 w 170960"/>
                <a:gd name="connsiteY168" fmla="*/ 146967 h 160701"/>
                <a:gd name="connsiteX169" fmla="*/ 119120 w 170960"/>
                <a:gd name="connsiteY169" fmla="*/ 143825 h 160701"/>
                <a:gd name="connsiteX170" fmla="*/ 121272 w 170960"/>
                <a:gd name="connsiteY170" fmla="*/ 143786 h 160701"/>
                <a:gd name="connsiteX171" fmla="*/ 121310 w 170960"/>
                <a:gd name="connsiteY171" fmla="*/ 143825 h 160701"/>
                <a:gd name="connsiteX172" fmla="*/ 122549 w 170960"/>
                <a:gd name="connsiteY172" fmla="*/ 145920 h 160701"/>
                <a:gd name="connsiteX173" fmla="*/ 124263 w 170960"/>
                <a:gd name="connsiteY173" fmla="*/ 148873 h 160701"/>
                <a:gd name="connsiteX174" fmla="*/ 126454 w 170960"/>
                <a:gd name="connsiteY174" fmla="*/ 147349 h 160701"/>
                <a:gd name="connsiteX175" fmla="*/ 125882 w 170960"/>
                <a:gd name="connsiteY175" fmla="*/ 144491 h 160701"/>
                <a:gd name="connsiteX176" fmla="*/ 124454 w 170960"/>
                <a:gd name="connsiteY176" fmla="*/ 142110 h 160701"/>
                <a:gd name="connsiteX177" fmla="*/ 124454 w 170960"/>
                <a:gd name="connsiteY177" fmla="*/ 140681 h 160701"/>
                <a:gd name="connsiteX178" fmla="*/ 127882 w 170960"/>
                <a:gd name="connsiteY178" fmla="*/ 144110 h 160701"/>
                <a:gd name="connsiteX179" fmla="*/ 128454 w 170960"/>
                <a:gd name="connsiteY179" fmla="*/ 145920 h 160701"/>
                <a:gd name="connsiteX180" fmla="*/ 130073 w 170960"/>
                <a:gd name="connsiteY180" fmla="*/ 145920 h 160701"/>
                <a:gd name="connsiteX181" fmla="*/ 130073 w 170960"/>
                <a:gd name="connsiteY181" fmla="*/ 145920 h 160701"/>
                <a:gd name="connsiteX182" fmla="*/ 130073 w 170960"/>
                <a:gd name="connsiteY182" fmla="*/ 145348 h 160701"/>
                <a:gd name="connsiteX183" fmla="*/ 129311 w 170960"/>
                <a:gd name="connsiteY183" fmla="*/ 141443 h 160701"/>
                <a:gd name="connsiteX184" fmla="*/ 127597 w 170960"/>
                <a:gd name="connsiteY184" fmla="*/ 138681 h 160701"/>
                <a:gd name="connsiteX185" fmla="*/ 132264 w 170960"/>
                <a:gd name="connsiteY185" fmla="*/ 144301 h 160701"/>
                <a:gd name="connsiteX186" fmla="*/ 132264 w 170960"/>
                <a:gd name="connsiteY186" fmla="*/ 146682 h 160701"/>
                <a:gd name="connsiteX187" fmla="*/ 133979 w 170960"/>
                <a:gd name="connsiteY187" fmla="*/ 148016 h 160701"/>
                <a:gd name="connsiteX188" fmla="*/ 135407 w 170960"/>
                <a:gd name="connsiteY188" fmla="*/ 146777 h 160701"/>
                <a:gd name="connsiteX189" fmla="*/ 135407 w 170960"/>
                <a:gd name="connsiteY189" fmla="*/ 141633 h 160701"/>
                <a:gd name="connsiteX190" fmla="*/ 131788 w 170960"/>
                <a:gd name="connsiteY190" fmla="*/ 137824 h 160701"/>
                <a:gd name="connsiteX191" fmla="*/ 131216 w 170960"/>
                <a:gd name="connsiteY191" fmla="*/ 136014 h 160701"/>
                <a:gd name="connsiteX192" fmla="*/ 133312 w 170960"/>
                <a:gd name="connsiteY192" fmla="*/ 135443 h 160701"/>
                <a:gd name="connsiteX193" fmla="*/ 135026 w 170960"/>
                <a:gd name="connsiteY193" fmla="*/ 137252 h 160701"/>
                <a:gd name="connsiteX194" fmla="*/ 137122 w 170960"/>
                <a:gd name="connsiteY194" fmla="*/ 138395 h 160701"/>
                <a:gd name="connsiteX195" fmla="*/ 138455 w 170960"/>
                <a:gd name="connsiteY195" fmla="*/ 135919 h 160701"/>
                <a:gd name="connsiteX196" fmla="*/ 136836 w 170960"/>
                <a:gd name="connsiteY196" fmla="*/ 133347 h 160701"/>
                <a:gd name="connsiteX197" fmla="*/ 135693 w 170960"/>
                <a:gd name="connsiteY197" fmla="*/ 132108 h 160701"/>
                <a:gd name="connsiteX198" fmla="*/ 141027 w 170960"/>
                <a:gd name="connsiteY198" fmla="*/ 135157 h 160701"/>
                <a:gd name="connsiteX199" fmla="*/ 142170 w 170960"/>
                <a:gd name="connsiteY199" fmla="*/ 136490 h 160701"/>
                <a:gd name="connsiteX200" fmla="*/ 143789 w 170960"/>
                <a:gd name="connsiteY200" fmla="*/ 136490 h 160701"/>
                <a:gd name="connsiteX201" fmla="*/ 144266 w 170960"/>
                <a:gd name="connsiteY201" fmla="*/ 135823 h 160701"/>
                <a:gd name="connsiteX202" fmla="*/ 143123 w 170960"/>
                <a:gd name="connsiteY202" fmla="*/ 132014 h 160701"/>
                <a:gd name="connsiteX203" fmla="*/ 139503 w 170960"/>
                <a:gd name="connsiteY203" fmla="*/ 129823 h 160701"/>
                <a:gd name="connsiteX204" fmla="*/ 139027 w 170960"/>
                <a:gd name="connsiteY204" fmla="*/ 128489 h 160701"/>
                <a:gd name="connsiteX205" fmla="*/ 139598 w 170960"/>
                <a:gd name="connsiteY205" fmla="*/ 128489 h 160701"/>
                <a:gd name="connsiteX206" fmla="*/ 145218 w 170960"/>
                <a:gd name="connsiteY206" fmla="*/ 131156 h 160701"/>
                <a:gd name="connsiteX207" fmla="*/ 149123 w 170960"/>
                <a:gd name="connsiteY207" fmla="*/ 130489 h 160701"/>
                <a:gd name="connsiteX208" fmla="*/ 150362 w 170960"/>
                <a:gd name="connsiteY208" fmla="*/ 128584 h 160701"/>
                <a:gd name="connsiteX209" fmla="*/ 149409 w 170960"/>
                <a:gd name="connsiteY209" fmla="*/ 128584 h 160701"/>
                <a:gd name="connsiteX210" fmla="*/ 144647 w 170960"/>
                <a:gd name="connsiteY210" fmla="*/ 128584 h 160701"/>
                <a:gd name="connsiteX211" fmla="*/ 140551 w 170960"/>
                <a:gd name="connsiteY211" fmla="*/ 126489 h 160701"/>
                <a:gd name="connsiteX212" fmla="*/ 142361 w 170960"/>
                <a:gd name="connsiteY212" fmla="*/ 125536 h 160701"/>
                <a:gd name="connsiteX213" fmla="*/ 144456 w 170960"/>
                <a:gd name="connsiteY213" fmla="*/ 126298 h 160701"/>
                <a:gd name="connsiteX214" fmla="*/ 145028 w 170960"/>
                <a:gd name="connsiteY214" fmla="*/ 126298 h 160701"/>
                <a:gd name="connsiteX215" fmla="*/ 144551 w 170960"/>
                <a:gd name="connsiteY215" fmla="*/ 124489 h 160701"/>
                <a:gd name="connsiteX216" fmla="*/ 143599 w 170960"/>
                <a:gd name="connsiteY216" fmla="*/ 122774 h 160701"/>
                <a:gd name="connsiteX217" fmla="*/ 148361 w 170960"/>
                <a:gd name="connsiteY217" fmla="*/ 124965 h 160701"/>
                <a:gd name="connsiteX218" fmla="*/ 156077 w 170960"/>
                <a:gd name="connsiteY218" fmla="*/ 124965 h 160701"/>
                <a:gd name="connsiteX219" fmla="*/ 157029 w 170960"/>
                <a:gd name="connsiteY219" fmla="*/ 124203 h 160701"/>
                <a:gd name="connsiteX220" fmla="*/ 156267 w 170960"/>
                <a:gd name="connsiteY220" fmla="*/ 121822 h 160701"/>
                <a:gd name="connsiteX221" fmla="*/ 153695 w 170960"/>
                <a:gd name="connsiteY221" fmla="*/ 120964 h 160701"/>
                <a:gd name="connsiteX222" fmla="*/ 150266 w 170960"/>
                <a:gd name="connsiteY222" fmla="*/ 119631 h 160701"/>
                <a:gd name="connsiteX223" fmla="*/ 148647 w 170960"/>
                <a:gd name="connsiteY223" fmla="*/ 116678 h 160701"/>
                <a:gd name="connsiteX224" fmla="*/ 151600 w 170960"/>
                <a:gd name="connsiteY224" fmla="*/ 115821 h 160701"/>
                <a:gd name="connsiteX225" fmla="*/ 154743 w 170960"/>
                <a:gd name="connsiteY225" fmla="*/ 116869 h 160701"/>
                <a:gd name="connsiteX226" fmla="*/ 156648 w 170960"/>
                <a:gd name="connsiteY226" fmla="*/ 114678 h 160701"/>
                <a:gd name="connsiteX227" fmla="*/ 155696 w 170960"/>
                <a:gd name="connsiteY227" fmla="*/ 113916 h 160701"/>
                <a:gd name="connsiteX228" fmla="*/ 152838 w 170960"/>
                <a:gd name="connsiteY228" fmla="*/ 113916 h 160701"/>
                <a:gd name="connsiteX229" fmla="*/ 150552 w 170960"/>
                <a:gd name="connsiteY229" fmla="*/ 112487 h 160701"/>
                <a:gd name="connsiteX230" fmla="*/ 151124 w 170960"/>
                <a:gd name="connsiteY230" fmla="*/ 110582 h 160701"/>
                <a:gd name="connsiteX231" fmla="*/ 153410 w 170960"/>
                <a:gd name="connsiteY231" fmla="*/ 110582 h 160701"/>
                <a:gd name="connsiteX232" fmla="*/ 158744 w 170960"/>
                <a:gd name="connsiteY232" fmla="*/ 112964 h 160701"/>
                <a:gd name="connsiteX233" fmla="*/ 161506 w 170960"/>
                <a:gd name="connsiteY233" fmla="*/ 113916 h 160701"/>
                <a:gd name="connsiteX234" fmla="*/ 164268 w 170960"/>
                <a:gd name="connsiteY234" fmla="*/ 113916 h 160701"/>
                <a:gd name="connsiteX235" fmla="*/ 165316 w 170960"/>
                <a:gd name="connsiteY235" fmla="*/ 112487 h 160701"/>
                <a:gd name="connsiteX236" fmla="*/ 164744 w 170960"/>
                <a:gd name="connsiteY236" fmla="*/ 110963 h 160701"/>
                <a:gd name="connsiteX237" fmla="*/ 163220 w 170960"/>
                <a:gd name="connsiteY237" fmla="*/ 110963 h 160701"/>
                <a:gd name="connsiteX238" fmla="*/ 158839 w 170960"/>
                <a:gd name="connsiteY238" fmla="*/ 109916 h 160701"/>
                <a:gd name="connsiteX239" fmla="*/ 157886 w 170960"/>
                <a:gd name="connsiteY239" fmla="*/ 108582 h 160701"/>
                <a:gd name="connsiteX240" fmla="*/ 158744 w 170960"/>
                <a:gd name="connsiteY240" fmla="*/ 107820 h 160701"/>
                <a:gd name="connsiteX241" fmla="*/ 161411 w 170960"/>
                <a:gd name="connsiteY241" fmla="*/ 107820 h 160701"/>
                <a:gd name="connsiteX242" fmla="*/ 164078 w 170960"/>
                <a:gd name="connsiteY242" fmla="*/ 108391 h 160701"/>
                <a:gd name="connsiteX243" fmla="*/ 165982 w 170960"/>
                <a:gd name="connsiteY243" fmla="*/ 106581 h 160701"/>
                <a:gd name="connsiteX244" fmla="*/ 164649 w 170960"/>
                <a:gd name="connsiteY244" fmla="*/ 105058 h 160701"/>
                <a:gd name="connsiteX245" fmla="*/ 162458 w 170960"/>
                <a:gd name="connsiteY245" fmla="*/ 105058 h 160701"/>
                <a:gd name="connsiteX246" fmla="*/ 155696 w 170960"/>
                <a:gd name="connsiteY246" fmla="*/ 103915 h 160701"/>
                <a:gd name="connsiteX247" fmla="*/ 154362 w 170960"/>
                <a:gd name="connsiteY247" fmla="*/ 102390 h 160701"/>
                <a:gd name="connsiteX248" fmla="*/ 155410 w 170960"/>
                <a:gd name="connsiteY248" fmla="*/ 101534 h 160701"/>
                <a:gd name="connsiteX249" fmla="*/ 156839 w 170960"/>
                <a:gd name="connsiteY249" fmla="*/ 101534 h 160701"/>
                <a:gd name="connsiteX250" fmla="*/ 159220 w 170960"/>
                <a:gd name="connsiteY250" fmla="*/ 102105 h 160701"/>
                <a:gd name="connsiteX251" fmla="*/ 162077 w 170960"/>
                <a:gd name="connsiteY251" fmla="*/ 102105 h 160701"/>
                <a:gd name="connsiteX252" fmla="*/ 162839 w 170960"/>
                <a:gd name="connsiteY252" fmla="*/ 99724 h 160701"/>
                <a:gd name="connsiteX253" fmla="*/ 160553 w 170960"/>
                <a:gd name="connsiteY253" fmla="*/ 99057 h 160701"/>
                <a:gd name="connsiteX254" fmla="*/ 158363 w 170960"/>
                <a:gd name="connsiteY254" fmla="*/ 99057 h 160701"/>
                <a:gd name="connsiteX255" fmla="*/ 157505 w 170960"/>
                <a:gd name="connsiteY255" fmla="*/ 98390 h 160701"/>
                <a:gd name="connsiteX256" fmla="*/ 157505 w 170960"/>
                <a:gd name="connsiteY256" fmla="*/ 97819 h 160701"/>
                <a:gd name="connsiteX257" fmla="*/ 159791 w 170960"/>
                <a:gd name="connsiteY257" fmla="*/ 95914 h 160701"/>
                <a:gd name="connsiteX258" fmla="*/ 162649 w 170960"/>
                <a:gd name="connsiteY258" fmla="*/ 97056 h 160701"/>
                <a:gd name="connsiteX259" fmla="*/ 165506 w 170960"/>
                <a:gd name="connsiteY259" fmla="*/ 98390 h 160701"/>
                <a:gd name="connsiteX260" fmla="*/ 166364 w 170960"/>
                <a:gd name="connsiteY260" fmla="*/ 98390 h 160701"/>
                <a:gd name="connsiteX261" fmla="*/ 167221 w 170960"/>
                <a:gd name="connsiteY261" fmla="*/ 96961 h 160701"/>
                <a:gd name="connsiteX262" fmla="*/ 167221 w 170960"/>
                <a:gd name="connsiteY262" fmla="*/ 95723 h 160701"/>
                <a:gd name="connsiteX263" fmla="*/ 164078 w 170960"/>
                <a:gd name="connsiteY263" fmla="*/ 93628 h 160701"/>
                <a:gd name="connsiteX264" fmla="*/ 160077 w 170960"/>
                <a:gd name="connsiteY264" fmla="*/ 93628 h 160701"/>
                <a:gd name="connsiteX265" fmla="*/ 158553 w 170960"/>
                <a:gd name="connsiteY265" fmla="*/ 92389 h 160701"/>
                <a:gd name="connsiteX266" fmla="*/ 159791 w 170960"/>
                <a:gd name="connsiteY266" fmla="*/ 90866 h 160701"/>
                <a:gd name="connsiteX267" fmla="*/ 161887 w 170960"/>
                <a:gd name="connsiteY267" fmla="*/ 90866 h 160701"/>
                <a:gd name="connsiteX268" fmla="*/ 163220 w 170960"/>
                <a:gd name="connsiteY268" fmla="*/ 90866 h 160701"/>
                <a:gd name="connsiteX269" fmla="*/ 164554 w 170960"/>
                <a:gd name="connsiteY269" fmla="*/ 90866 h 160701"/>
                <a:gd name="connsiteX270" fmla="*/ 164011 w 170960"/>
                <a:gd name="connsiteY270" fmla="*/ 88503 h 160701"/>
                <a:gd name="connsiteX271" fmla="*/ 163982 w 170960"/>
                <a:gd name="connsiteY271" fmla="*/ 88484 h 160701"/>
                <a:gd name="connsiteX272" fmla="*/ 161601 w 170960"/>
                <a:gd name="connsiteY272" fmla="*/ 87436 h 160701"/>
                <a:gd name="connsiteX273" fmla="*/ 161601 w 170960"/>
                <a:gd name="connsiteY273" fmla="*/ 86103 h 160701"/>
                <a:gd name="connsiteX274" fmla="*/ 162839 w 170960"/>
                <a:gd name="connsiteY274" fmla="*/ 85246 h 160701"/>
                <a:gd name="connsiteX275" fmla="*/ 164173 w 170960"/>
                <a:gd name="connsiteY275" fmla="*/ 85246 h 160701"/>
                <a:gd name="connsiteX276" fmla="*/ 167507 w 170960"/>
                <a:gd name="connsiteY276" fmla="*/ 85912 h 160701"/>
                <a:gd name="connsiteX277" fmla="*/ 170650 w 170960"/>
                <a:gd name="connsiteY277" fmla="*/ 84483 h 160701"/>
                <a:gd name="connsiteX278" fmla="*/ 170650 w 170960"/>
                <a:gd name="connsiteY278" fmla="*/ 82674 h 160701"/>
                <a:gd name="connsiteX279" fmla="*/ 170078 w 170960"/>
                <a:gd name="connsiteY279" fmla="*/ 82102 h 160701"/>
                <a:gd name="connsiteX280" fmla="*/ 165602 w 170960"/>
                <a:gd name="connsiteY280" fmla="*/ 81245 h 160701"/>
                <a:gd name="connsiteX281" fmla="*/ 163316 w 170960"/>
                <a:gd name="connsiteY281" fmla="*/ 81245 h 160701"/>
                <a:gd name="connsiteX282" fmla="*/ 162554 w 170960"/>
                <a:gd name="connsiteY282" fmla="*/ 80198 h 160701"/>
                <a:gd name="connsiteX283" fmla="*/ 163506 w 170960"/>
                <a:gd name="connsiteY283" fmla="*/ 79245 h 160701"/>
                <a:gd name="connsiteX284" fmla="*/ 164744 w 170960"/>
                <a:gd name="connsiteY284" fmla="*/ 78578 h 160701"/>
                <a:gd name="connsiteX285" fmla="*/ 164744 w 170960"/>
                <a:gd name="connsiteY285" fmla="*/ 77054 h 160701"/>
                <a:gd name="connsiteX286" fmla="*/ 163697 w 170960"/>
                <a:gd name="connsiteY286" fmla="*/ 75911 h 160701"/>
                <a:gd name="connsiteX287" fmla="*/ 163030 w 170960"/>
                <a:gd name="connsiteY287" fmla="*/ 75149 h 160701"/>
                <a:gd name="connsiteX288" fmla="*/ 163030 w 170960"/>
                <a:gd name="connsiteY288" fmla="*/ 75149 h 160701"/>
                <a:gd name="connsiteX289" fmla="*/ 158839 w 170960"/>
                <a:gd name="connsiteY289" fmla="*/ 72196 h 160701"/>
                <a:gd name="connsiteX290" fmla="*/ 147314 w 170960"/>
                <a:gd name="connsiteY290" fmla="*/ 63434 h 160701"/>
                <a:gd name="connsiteX291" fmla="*/ 135788 w 170960"/>
                <a:gd name="connsiteY291" fmla="*/ 53909 h 160701"/>
                <a:gd name="connsiteX292" fmla="*/ 122930 w 170960"/>
                <a:gd name="connsiteY292" fmla="*/ 47622 h 160701"/>
                <a:gd name="connsiteX293" fmla="*/ 77686 w 170960"/>
                <a:gd name="connsiteY293" fmla="*/ 20856 h 160701"/>
                <a:gd name="connsiteX294" fmla="*/ 61684 w 170960"/>
                <a:gd name="connsiteY294" fmla="*/ 7998 h 160701"/>
                <a:gd name="connsiteX295" fmla="*/ 54540 w 170960"/>
                <a:gd name="connsiteY295" fmla="*/ 4378 h 160701"/>
                <a:gd name="connsiteX296" fmla="*/ 53683 w 170960"/>
                <a:gd name="connsiteY296" fmla="*/ 3902 h 160701"/>
                <a:gd name="connsiteX297" fmla="*/ 48730 w 170960"/>
                <a:gd name="connsiteY297" fmla="*/ 1711 h 160701"/>
                <a:gd name="connsiteX298" fmla="*/ 49682 w 170960"/>
                <a:gd name="connsiteY298" fmla="*/ 3140 h 160701"/>
                <a:gd name="connsiteX299" fmla="*/ 51968 w 170960"/>
                <a:gd name="connsiteY299" fmla="*/ 4664 h 16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170960" h="160701">
                  <a:moveTo>
                    <a:pt x="51968" y="4664"/>
                  </a:moveTo>
                  <a:cubicBezTo>
                    <a:pt x="51321" y="5245"/>
                    <a:pt x="50330" y="5245"/>
                    <a:pt x="49682" y="4664"/>
                  </a:cubicBezTo>
                  <a:cubicBezTo>
                    <a:pt x="49054" y="4112"/>
                    <a:pt x="48625" y="3378"/>
                    <a:pt x="48444" y="2569"/>
                  </a:cubicBezTo>
                  <a:cubicBezTo>
                    <a:pt x="48444" y="1426"/>
                    <a:pt x="47873" y="-99"/>
                    <a:pt x="46730" y="-384"/>
                  </a:cubicBezTo>
                  <a:cubicBezTo>
                    <a:pt x="45720" y="-508"/>
                    <a:pt x="44777" y="149"/>
                    <a:pt x="44539" y="1140"/>
                  </a:cubicBezTo>
                  <a:cubicBezTo>
                    <a:pt x="44386" y="2102"/>
                    <a:pt x="44586" y="3083"/>
                    <a:pt x="45110" y="3902"/>
                  </a:cubicBezTo>
                  <a:cubicBezTo>
                    <a:pt x="45587" y="4759"/>
                    <a:pt x="46253" y="5521"/>
                    <a:pt x="46634" y="6379"/>
                  </a:cubicBezTo>
                  <a:cubicBezTo>
                    <a:pt x="47015" y="7236"/>
                    <a:pt x="46634" y="7427"/>
                    <a:pt x="46634" y="7807"/>
                  </a:cubicBezTo>
                  <a:cubicBezTo>
                    <a:pt x="44986" y="7293"/>
                    <a:pt x="43720" y="5960"/>
                    <a:pt x="43301" y="4283"/>
                  </a:cubicBezTo>
                  <a:cubicBezTo>
                    <a:pt x="43167" y="3692"/>
                    <a:pt x="42977" y="3121"/>
                    <a:pt x="42729" y="2569"/>
                  </a:cubicBezTo>
                  <a:cubicBezTo>
                    <a:pt x="42729" y="2093"/>
                    <a:pt x="41491" y="1806"/>
                    <a:pt x="41110" y="2569"/>
                  </a:cubicBezTo>
                  <a:cubicBezTo>
                    <a:pt x="41043" y="2749"/>
                    <a:pt x="41043" y="2959"/>
                    <a:pt x="41110" y="3140"/>
                  </a:cubicBezTo>
                  <a:cubicBezTo>
                    <a:pt x="40729" y="4455"/>
                    <a:pt x="41005" y="5884"/>
                    <a:pt x="41872" y="6950"/>
                  </a:cubicBezTo>
                  <a:cubicBezTo>
                    <a:pt x="42539" y="7807"/>
                    <a:pt x="43682" y="8569"/>
                    <a:pt x="43586" y="9712"/>
                  </a:cubicBezTo>
                  <a:cubicBezTo>
                    <a:pt x="41081" y="8893"/>
                    <a:pt x="39262" y="6712"/>
                    <a:pt x="38919" y="4092"/>
                  </a:cubicBezTo>
                  <a:cubicBezTo>
                    <a:pt x="39014" y="3331"/>
                    <a:pt x="39014" y="2569"/>
                    <a:pt x="38919" y="1806"/>
                  </a:cubicBezTo>
                  <a:cubicBezTo>
                    <a:pt x="38709" y="1035"/>
                    <a:pt x="38005" y="483"/>
                    <a:pt x="37205" y="473"/>
                  </a:cubicBezTo>
                  <a:cubicBezTo>
                    <a:pt x="36547" y="654"/>
                    <a:pt x="35995" y="1102"/>
                    <a:pt x="35681" y="1711"/>
                  </a:cubicBezTo>
                  <a:cubicBezTo>
                    <a:pt x="34814" y="3321"/>
                    <a:pt x="34814" y="5245"/>
                    <a:pt x="35681" y="6855"/>
                  </a:cubicBezTo>
                  <a:cubicBezTo>
                    <a:pt x="36738" y="8265"/>
                    <a:pt x="37948" y="9541"/>
                    <a:pt x="39300" y="10665"/>
                  </a:cubicBezTo>
                  <a:cubicBezTo>
                    <a:pt x="39300" y="11141"/>
                    <a:pt x="40157" y="11808"/>
                    <a:pt x="39967" y="12379"/>
                  </a:cubicBezTo>
                  <a:cubicBezTo>
                    <a:pt x="39662" y="13103"/>
                    <a:pt x="38824" y="13446"/>
                    <a:pt x="38090" y="13132"/>
                  </a:cubicBezTo>
                  <a:cubicBezTo>
                    <a:pt x="37976" y="13084"/>
                    <a:pt x="37871" y="13027"/>
                    <a:pt x="37776" y="12951"/>
                  </a:cubicBezTo>
                  <a:cubicBezTo>
                    <a:pt x="37014" y="12951"/>
                    <a:pt x="36633" y="11808"/>
                    <a:pt x="36062" y="11141"/>
                  </a:cubicBezTo>
                  <a:cubicBezTo>
                    <a:pt x="35624" y="10417"/>
                    <a:pt x="34804" y="10008"/>
                    <a:pt x="33966" y="10093"/>
                  </a:cubicBezTo>
                  <a:cubicBezTo>
                    <a:pt x="32918" y="10417"/>
                    <a:pt x="32328" y="11522"/>
                    <a:pt x="32632" y="12570"/>
                  </a:cubicBezTo>
                  <a:cubicBezTo>
                    <a:pt x="32947" y="13551"/>
                    <a:pt x="33509" y="14437"/>
                    <a:pt x="34252" y="15142"/>
                  </a:cubicBezTo>
                  <a:lnTo>
                    <a:pt x="35490" y="16285"/>
                  </a:lnTo>
                  <a:cubicBezTo>
                    <a:pt x="33328" y="16104"/>
                    <a:pt x="31347" y="14989"/>
                    <a:pt x="30061" y="13237"/>
                  </a:cubicBezTo>
                  <a:cubicBezTo>
                    <a:pt x="30061" y="13237"/>
                    <a:pt x="29394" y="12284"/>
                    <a:pt x="28918" y="11998"/>
                  </a:cubicBezTo>
                  <a:cubicBezTo>
                    <a:pt x="28461" y="11674"/>
                    <a:pt x="27851" y="11674"/>
                    <a:pt x="27394" y="11998"/>
                  </a:cubicBezTo>
                  <a:cubicBezTo>
                    <a:pt x="27118" y="12122"/>
                    <a:pt x="26908" y="12370"/>
                    <a:pt x="26822" y="12665"/>
                  </a:cubicBezTo>
                  <a:cubicBezTo>
                    <a:pt x="26365" y="14018"/>
                    <a:pt x="26832" y="15513"/>
                    <a:pt x="27965" y="16380"/>
                  </a:cubicBezTo>
                  <a:cubicBezTo>
                    <a:pt x="29118" y="17199"/>
                    <a:pt x="30328" y="17932"/>
                    <a:pt x="31585" y="18571"/>
                  </a:cubicBezTo>
                  <a:cubicBezTo>
                    <a:pt x="32061" y="18571"/>
                    <a:pt x="32537" y="19618"/>
                    <a:pt x="32156" y="20000"/>
                  </a:cubicBezTo>
                  <a:cubicBezTo>
                    <a:pt x="31947" y="20085"/>
                    <a:pt x="31699" y="20085"/>
                    <a:pt x="31490" y="20000"/>
                  </a:cubicBezTo>
                  <a:cubicBezTo>
                    <a:pt x="29394" y="20000"/>
                    <a:pt x="27965" y="17808"/>
                    <a:pt x="25870" y="17332"/>
                  </a:cubicBezTo>
                  <a:cubicBezTo>
                    <a:pt x="24565" y="17132"/>
                    <a:pt x="23222" y="17371"/>
                    <a:pt x="22060" y="17999"/>
                  </a:cubicBezTo>
                  <a:cubicBezTo>
                    <a:pt x="21203" y="17999"/>
                    <a:pt x="20250" y="19142"/>
                    <a:pt x="20726" y="19904"/>
                  </a:cubicBezTo>
                  <a:cubicBezTo>
                    <a:pt x="21031" y="20009"/>
                    <a:pt x="21374" y="20009"/>
                    <a:pt x="21679" y="19904"/>
                  </a:cubicBezTo>
                  <a:cubicBezTo>
                    <a:pt x="23203" y="19904"/>
                    <a:pt x="24917" y="19904"/>
                    <a:pt x="26441" y="19904"/>
                  </a:cubicBezTo>
                  <a:cubicBezTo>
                    <a:pt x="28070" y="19980"/>
                    <a:pt x="29594" y="20743"/>
                    <a:pt x="30632" y="21999"/>
                  </a:cubicBezTo>
                  <a:cubicBezTo>
                    <a:pt x="30404" y="22752"/>
                    <a:pt x="29613" y="23190"/>
                    <a:pt x="28861" y="22962"/>
                  </a:cubicBezTo>
                  <a:cubicBezTo>
                    <a:pt x="28842" y="22962"/>
                    <a:pt x="28832" y="22952"/>
                    <a:pt x="28823" y="22952"/>
                  </a:cubicBezTo>
                  <a:cubicBezTo>
                    <a:pt x="28146" y="22571"/>
                    <a:pt x="27403" y="22314"/>
                    <a:pt x="26632" y="22190"/>
                  </a:cubicBezTo>
                  <a:lnTo>
                    <a:pt x="26156" y="22190"/>
                  </a:lnTo>
                  <a:cubicBezTo>
                    <a:pt x="25489" y="22190"/>
                    <a:pt x="26156" y="23524"/>
                    <a:pt x="26156" y="24000"/>
                  </a:cubicBezTo>
                  <a:cubicBezTo>
                    <a:pt x="26156" y="24476"/>
                    <a:pt x="27489" y="25048"/>
                    <a:pt x="27203" y="25714"/>
                  </a:cubicBezTo>
                  <a:cubicBezTo>
                    <a:pt x="25394" y="25714"/>
                    <a:pt x="23965" y="24381"/>
                    <a:pt x="22346" y="23524"/>
                  </a:cubicBezTo>
                  <a:cubicBezTo>
                    <a:pt x="19955" y="22285"/>
                    <a:pt x="17116" y="22285"/>
                    <a:pt x="14726" y="23524"/>
                  </a:cubicBezTo>
                  <a:cubicBezTo>
                    <a:pt x="14335" y="23667"/>
                    <a:pt x="14002" y="23933"/>
                    <a:pt x="13773" y="24285"/>
                  </a:cubicBezTo>
                  <a:cubicBezTo>
                    <a:pt x="13421" y="25143"/>
                    <a:pt x="13697" y="26124"/>
                    <a:pt x="14440" y="26667"/>
                  </a:cubicBezTo>
                  <a:cubicBezTo>
                    <a:pt x="15250" y="27067"/>
                    <a:pt x="16116" y="27324"/>
                    <a:pt x="17012" y="27429"/>
                  </a:cubicBezTo>
                  <a:cubicBezTo>
                    <a:pt x="18259" y="27705"/>
                    <a:pt x="19450" y="28191"/>
                    <a:pt x="20536" y="28858"/>
                  </a:cubicBezTo>
                  <a:cubicBezTo>
                    <a:pt x="21583" y="29429"/>
                    <a:pt x="22631" y="30572"/>
                    <a:pt x="22155" y="31715"/>
                  </a:cubicBezTo>
                  <a:cubicBezTo>
                    <a:pt x="21517" y="32687"/>
                    <a:pt x="20288" y="33087"/>
                    <a:pt x="19202" y="32667"/>
                  </a:cubicBezTo>
                  <a:cubicBezTo>
                    <a:pt x="18221" y="32153"/>
                    <a:pt x="17154" y="31791"/>
                    <a:pt x="16059" y="31620"/>
                  </a:cubicBezTo>
                  <a:cubicBezTo>
                    <a:pt x="14916" y="31620"/>
                    <a:pt x="13678" y="32667"/>
                    <a:pt x="14154" y="33716"/>
                  </a:cubicBezTo>
                  <a:cubicBezTo>
                    <a:pt x="14354" y="34087"/>
                    <a:pt x="14697" y="34363"/>
                    <a:pt x="15107" y="34477"/>
                  </a:cubicBezTo>
                  <a:cubicBezTo>
                    <a:pt x="16002" y="34763"/>
                    <a:pt x="16935" y="34954"/>
                    <a:pt x="17869" y="35049"/>
                  </a:cubicBezTo>
                  <a:cubicBezTo>
                    <a:pt x="18859" y="35078"/>
                    <a:pt x="19755" y="35620"/>
                    <a:pt x="20250" y="36478"/>
                  </a:cubicBezTo>
                  <a:cubicBezTo>
                    <a:pt x="20507" y="37144"/>
                    <a:pt x="20269" y="37887"/>
                    <a:pt x="19679" y="38287"/>
                  </a:cubicBezTo>
                  <a:cubicBezTo>
                    <a:pt x="18964" y="38659"/>
                    <a:pt x="18107" y="38659"/>
                    <a:pt x="17393" y="38287"/>
                  </a:cubicBezTo>
                  <a:lnTo>
                    <a:pt x="11963" y="35811"/>
                  </a:lnTo>
                  <a:cubicBezTo>
                    <a:pt x="11115" y="35392"/>
                    <a:pt x="10220" y="35078"/>
                    <a:pt x="9296" y="34859"/>
                  </a:cubicBezTo>
                  <a:cubicBezTo>
                    <a:pt x="8353" y="34630"/>
                    <a:pt x="7353" y="34801"/>
                    <a:pt x="6534" y="35335"/>
                  </a:cubicBezTo>
                  <a:cubicBezTo>
                    <a:pt x="6039" y="35639"/>
                    <a:pt x="5667" y="36115"/>
                    <a:pt x="5486" y="36668"/>
                  </a:cubicBezTo>
                  <a:cubicBezTo>
                    <a:pt x="5363" y="37268"/>
                    <a:pt x="5629" y="37878"/>
                    <a:pt x="6153" y="38192"/>
                  </a:cubicBezTo>
                  <a:cubicBezTo>
                    <a:pt x="6620" y="38335"/>
                    <a:pt x="7115" y="38335"/>
                    <a:pt x="7582" y="38192"/>
                  </a:cubicBezTo>
                  <a:cubicBezTo>
                    <a:pt x="9106" y="38154"/>
                    <a:pt x="10620" y="38516"/>
                    <a:pt x="11963" y="39240"/>
                  </a:cubicBezTo>
                  <a:cubicBezTo>
                    <a:pt x="12440" y="39240"/>
                    <a:pt x="13011" y="40002"/>
                    <a:pt x="12916" y="40573"/>
                  </a:cubicBezTo>
                  <a:cubicBezTo>
                    <a:pt x="12763" y="40964"/>
                    <a:pt x="12449" y="41279"/>
                    <a:pt x="12058" y="41431"/>
                  </a:cubicBezTo>
                  <a:cubicBezTo>
                    <a:pt x="11201" y="41764"/>
                    <a:pt x="10249" y="41764"/>
                    <a:pt x="9391" y="41431"/>
                  </a:cubicBezTo>
                  <a:cubicBezTo>
                    <a:pt x="8553" y="41059"/>
                    <a:pt x="7639" y="40869"/>
                    <a:pt x="6724" y="40859"/>
                  </a:cubicBezTo>
                  <a:cubicBezTo>
                    <a:pt x="5725" y="40907"/>
                    <a:pt x="4915" y="41678"/>
                    <a:pt x="4820" y="42669"/>
                  </a:cubicBezTo>
                  <a:cubicBezTo>
                    <a:pt x="4820" y="43335"/>
                    <a:pt x="5486" y="43907"/>
                    <a:pt x="6153" y="44193"/>
                  </a:cubicBezTo>
                  <a:cubicBezTo>
                    <a:pt x="6877" y="44336"/>
                    <a:pt x="7620" y="44336"/>
                    <a:pt x="8344" y="44193"/>
                  </a:cubicBezTo>
                  <a:cubicBezTo>
                    <a:pt x="10649" y="44145"/>
                    <a:pt x="12944" y="44536"/>
                    <a:pt x="15107" y="45336"/>
                  </a:cubicBezTo>
                  <a:cubicBezTo>
                    <a:pt x="15773" y="45336"/>
                    <a:pt x="16631" y="46098"/>
                    <a:pt x="16440" y="46860"/>
                  </a:cubicBezTo>
                  <a:cubicBezTo>
                    <a:pt x="16288" y="47326"/>
                    <a:pt x="15878" y="47660"/>
                    <a:pt x="15392" y="47717"/>
                  </a:cubicBezTo>
                  <a:cubicBezTo>
                    <a:pt x="14916" y="47812"/>
                    <a:pt x="14440" y="47812"/>
                    <a:pt x="13964" y="47717"/>
                  </a:cubicBezTo>
                  <a:cubicBezTo>
                    <a:pt x="13192" y="47441"/>
                    <a:pt x="12392" y="47250"/>
                    <a:pt x="11582" y="47146"/>
                  </a:cubicBezTo>
                  <a:cubicBezTo>
                    <a:pt x="10659" y="46812"/>
                    <a:pt x="9649" y="46812"/>
                    <a:pt x="8725" y="47146"/>
                  </a:cubicBezTo>
                  <a:cubicBezTo>
                    <a:pt x="7868" y="47555"/>
                    <a:pt x="7506" y="48575"/>
                    <a:pt x="7915" y="49431"/>
                  </a:cubicBezTo>
                  <a:cubicBezTo>
                    <a:pt x="7925" y="49460"/>
                    <a:pt x="7944" y="49498"/>
                    <a:pt x="7963" y="49527"/>
                  </a:cubicBezTo>
                  <a:cubicBezTo>
                    <a:pt x="8439" y="50194"/>
                    <a:pt x="9487" y="50194"/>
                    <a:pt x="10344" y="50194"/>
                  </a:cubicBezTo>
                  <a:cubicBezTo>
                    <a:pt x="11039" y="50098"/>
                    <a:pt x="11744" y="50098"/>
                    <a:pt x="12440" y="50194"/>
                  </a:cubicBezTo>
                  <a:cubicBezTo>
                    <a:pt x="12830" y="50241"/>
                    <a:pt x="13154" y="50498"/>
                    <a:pt x="13297" y="50860"/>
                  </a:cubicBezTo>
                  <a:cubicBezTo>
                    <a:pt x="13297" y="50860"/>
                    <a:pt x="13297" y="50860"/>
                    <a:pt x="13297" y="51432"/>
                  </a:cubicBezTo>
                  <a:cubicBezTo>
                    <a:pt x="13297" y="52003"/>
                    <a:pt x="12154" y="53242"/>
                    <a:pt x="11106" y="53337"/>
                  </a:cubicBezTo>
                  <a:cubicBezTo>
                    <a:pt x="10030" y="53261"/>
                    <a:pt x="9001" y="52860"/>
                    <a:pt x="8153" y="52194"/>
                  </a:cubicBezTo>
                  <a:cubicBezTo>
                    <a:pt x="7325" y="51527"/>
                    <a:pt x="6344" y="51070"/>
                    <a:pt x="5296" y="50860"/>
                  </a:cubicBezTo>
                  <a:cubicBezTo>
                    <a:pt x="5029" y="50727"/>
                    <a:pt x="4705" y="50727"/>
                    <a:pt x="4439" y="50860"/>
                  </a:cubicBezTo>
                  <a:cubicBezTo>
                    <a:pt x="3934" y="51156"/>
                    <a:pt x="3639" y="51708"/>
                    <a:pt x="3677" y="52289"/>
                  </a:cubicBezTo>
                  <a:cubicBezTo>
                    <a:pt x="3581" y="52699"/>
                    <a:pt x="3581" y="53118"/>
                    <a:pt x="3677" y="53527"/>
                  </a:cubicBezTo>
                  <a:cubicBezTo>
                    <a:pt x="4239" y="54756"/>
                    <a:pt x="5467" y="55537"/>
                    <a:pt x="6820" y="55528"/>
                  </a:cubicBezTo>
                  <a:cubicBezTo>
                    <a:pt x="8153" y="55528"/>
                    <a:pt x="9487" y="55528"/>
                    <a:pt x="10820" y="55528"/>
                  </a:cubicBezTo>
                  <a:cubicBezTo>
                    <a:pt x="12154" y="55528"/>
                    <a:pt x="12249" y="56194"/>
                    <a:pt x="12344" y="56861"/>
                  </a:cubicBezTo>
                  <a:cubicBezTo>
                    <a:pt x="12325" y="57594"/>
                    <a:pt x="11811" y="58214"/>
                    <a:pt x="11106" y="58385"/>
                  </a:cubicBezTo>
                  <a:cubicBezTo>
                    <a:pt x="10458" y="58613"/>
                    <a:pt x="9754" y="58613"/>
                    <a:pt x="9106" y="58385"/>
                  </a:cubicBezTo>
                  <a:lnTo>
                    <a:pt x="7772" y="58385"/>
                  </a:lnTo>
                  <a:cubicBezTo>
                    <a:pt x="7353" y="58195"/>
                    <a:pt x="6867" y="58195"/>
                    <a:pt x="6439" y="58385"/>
                  </a:cubicBezTo>
                  <a:cubicBezTo>
                    <a:pt x="5896" y="59100"/>
                    <a:pt x="6039" y="60109"/>
                    <a:pt x="6744" y="60652"/>
                  </a:cubicBezTo>
                  <a:cubicBezTo>
                    <a:pt x="6801" y="60690"/>
                    <a:pt x="6858" y="60728"/>
                    <a:pt x="6915" y="60766"/>
                  </a:cubicBezTo>
                  <a:cubicBezTo>
                    <a:pt x="7687" y="61233"/>
                    <a:pt x="8525" y="61585"/>
                    <a:pt x="9391" y="61814"/>
                  </a:cubicBezTo>
                  <a:cubicBezTo>
                    <a:pt x="9716" y="62652"/>
                    <a:pt x="9296" y="63586"/>
                    <a:pt x="8458" y="63910"/>
                  </a:cubicBezTo>
                  <a:cubicBezTo>
                    <a:pt x="8334" y="63957"/>
                    <a:pt x="8192" y="63986"/>
                    <a:pt x="8058" y="64005"/>
                  </a:cubicBezTo>
                  <a:cubicBezTo>
                    <a:pt x="7620" y="64090"/>
                    <a:pt x="7163" y="64090"/>
                    <a:pt x="6724" y="64005"/>
                  </a:cubicBezTo>
                  <a:cubicBezTo>
                    <a:pt x="5667" y="63557"/>
                    <a:pt x="4534" y="63300"/>
                    <a:pt x="3391" y="63243"/>
                  </a:cubicBezTo>
                  <a:cubicBezTo>
                    <a:pt x="2191" y="63271"/>
                    <a:pt x="1057" y="63786"/>
                    <a:pt x="248" y="64672"/>
                  </a:cubicBezTo>
                  <a:cubicBezTo>
                    <a:pt x="-76" y="65233"/>
                    <a:pt x="-76" y="65919"/>
                    <a:pt x="248" y="66482"/>
                  </a:cubicBezTo>
                  <a:cubicBezTo>
                    <a:pt x="391" y="66748"/>
                    <a:pt x="629" y="66948"/>
                    <a:pt x="914" y="67053"/>
                  </a:cubicBezTo>
                  <a:cubicBezTo>
                    <a:pt x="2238" y="67815"/>
                    <a:pt x="3781" y="68120"/>
                    <a:pt x="5296" y="67910"/>
                  </a:cubicBezTo>
                  <a:cubicBezTo>
                    <a:pt x="6048" y="67720"/>
                    <a:pt x="6829" y="67720"/>
                    <a:pt x="7582" y="67910"/>
                  </a:cubicBezTo>
                  <a:cubicBezTo>
                    <a:pt x="7582" y="67910"/>
                    <a:pt x="8439" y="68481"/>
                    <a:pt x="8344" y="68958"/>
                  </a:cubicBezTo>
                  <a:cubicBezTo>
                    <a:pt x="8249" y="69434"/>
                    <a:pt x="7772" y="69720"/>
                    <a:pt x="7391" y="69910"/>
                  </a:cubicBezTo>
                  <a:cubicBezTo>
                    <a:pt x="6925" y="70015"/>
                    <a:pt x="6496" y="70244"/>
                    <a:pt x="6153" y="70577"/>
                  </a:cubicBezTo>
                  <a:cubicBezTo>
                    <a:pt x="5858" y="71044"/>
                    <a:pt x="5858" y="71634"/>
                    <a:pt x="6153" y="72101"/>
                  </a:cubicBezTo>
                  <a:cubicBezTo>
                    <a:pt x="6448" y="72530"/>
                    <a:pt x="6801" y="72911"/>
                    <a:pt x="7201" y="73244"/>
                  </a:cubicBezTo>
                  <a:lnTo>
                    <a:pt x="7963" y="74006"/>
                  </a:lnTo>
                  <a:cubicBezTo>
                    <a:pt x="8325" y="74587"/>
                    <a:pt x="8325" y="75330"/>
                    <a:pt x="7963" y="75911"/>
                  </a:cubicBezTo>
                  <a:cubicBezTo>
                    <a:pt x="7544" y="76244"/>
                    <a:pt x="6953" y="76244"/>
                    <a:pt x="6534" y="75911"/>
                  </a:cubicBezTo>
                  <a:cubicBezTo>
                    <a:pt x="6058" y="75740"/>
                    <a:pt x="5648" y="75397"/>
                    <a:pt x="5391" y="74958"/>
                  </a:cubicBezTo>
                  <a:cubicBezTo>
                    <a:pt x="5067" y="74558"/>
                    <a:pt x="4715" y="74178"/>
                    <a:pt x="4343" y="73815"/>
                  </a:cubicBezTo>
                  <a:lnTo>
                    <a:pt x="3867" y="73815"/>
                  </a:lnTo>
                  <a:cubicBezTo>
                    <a:pt x="3429" y="73673"/>
                    <a:pt x="2972" y="73673"/>
                    <a:pt x="2533" y="73815"/>
                  </a:cubicBezTo>
                  <a:cubicBezTo>
                    <a:pt x="1581" y="74482"/>
                    <a:pt x="2057" y="75625"/>
                    <a:pt x="2533" y="76673"/>
                  </a:cubicBezTo>
                  <a:cubicBezTo>
                    <a:pt x="3010" y="77797"/>
                    <a:pt x="3943" y="78664"/>
                    <a:pt x="5105" y="79054"/>
                  </a:cubicBezTo>
                  <a:cubicBezTo>
                    <a:pt x="5677" y="79054"/>
                    <a:pt x="6248" y="79054"/>
                    <a:pt x="6534" y="79912"/>
                  </a:cubicBezTo>
                  <a:cubicBezTo>
                    <a:pt x="6820" y="80769"/>
                    <a:pt x="6534" y="81626"/>
                    <a:pt x="7582" y="82102"/>
                  </a:cubicBezTo>
                  <a:lnTo>
                    <a:pt x="7582" y="82102"/>
                  </a:lnTo>
                  <a:cubicBezTo>
                    <a:pt x="5677" y="80864"/>
                    <a:pt x="5772" y="82102"/>
                    <a:pt x="4820" y="82102"/>
                  </a:cubicBezTo>
                  <a:cubicBezTo>
                    <a:pt x="3867" y="82102"/>
                    <a:pt x="3391" y="80864"/>
                    <a:pt x="2819" y="80102"/>
                  </a:cubicBezTo>
                  <a:cubicBezTo>
                    <a:pt x="2248" y="79340"/>
                    <a:pt x="1200" y="78578"/>
                    <a:pt x="438" y="79245"/>
                  </a:cubicBezTo>
                  <a:cubicBezTo>
                    <a:pt x="-324" y="79912"/>
                    <a:pt x="-38" y="80769"/>
                    <a:pt x="438" y="81341"/>
                  </a:cubicBezTo>
                  <a:cubicBezTo>
                    <a:pt x="914" y="81912"/>
                    <a:pt x="1676" y="82388"/>
                    <a:pt x="2057" y="83055"/>
                  </a:cubicBezTo>
                  <a:cubicBezTo>
                    <a:pt x="2210" y="83455"/>
                    <a:pt x="2210" y="83893"/>
                    <a:pt x="2057" y="84293"/>
                  </a:cubicBezTo>
                  <a:cubicBezTo>
                    <a:pt x="5258" y="84436"/>
                    <a:pt x="8439" y="84817"/>
                    <a:pt x="11582" y="85436"/>
                  </a:cubicBezTo>
                  <a:cubicBezTo>
                    <a:pt x="16792" y="87036"/>
                    <a:pt x="21688" y="89513"/>
                    <a:pt x="26060" y="92770"/>
                  </a:cubicBezTo>
                  <a:cubicBezTo>
                    <a:pt x="39967" y="102295"/>
                    <a:pt x="53302" y="112392"/>
                    <a:pt x="66637" y="122583"/>
                  </a:cubicBezTo>
                  <a:lnTo>
                    <a:pt x="80448" y="133061"/>
                  </a:lnTo>
                  <a:cubicBezTo>
                    <a:pt x="85020" y="136585"/>
                    <a:pt x="89973" y="140014"/>
                    <a:pt x="93974" y="143825"/>
                  </a:cubicBezTo>
                  <a:cubicBezTo>
                    <a:pt x="99974" y="149063"/>
                    <a:pt x="105594" y="154778"/>
                    <a:pt x="111309" y="160303"/>
                  </a:cubicBezTo>
                  <a:cubicBezTo>
                    <a:pt x="111585" y="159864"/>
                    <a:pt x="111585" y="159312"/>
                    <a:pt x="111309" y="158874"/>
                  </a:cubicBezTo>
                  <a:cubicBezTo>
                    <a:pt x="111309" y="158398"/>
                    <a:pt x="110642" y="158112"/>
                    <a:pt x="110261" y="157731"/>
                  </a:cubicBezTo>
                  <a:lnTo>
                    <a:pt x="109595" y="156969"/>
                  </a:lnTo>
                  <a:cubicBezTo>
                    <a:pt x="109595" y="156398"/>
                    <a:pt x="108832" y="155635"/>
                    <a:pt x="109595" y="155064"/>
                  </a:cubicBezTo>
                  <a:cubicBezTo>
                    <a:pt x="110014" y="154730"/>
                    <a:pt x="110604" y="154730"/>
                    <a:pt x="111023" y="155064"/>
                  </a:cubicBezTo>
                  <a:cubicBezTo>
                    <a:pt x="111547" y="155197"/>
                    <a:pt x="111995" y="155540"/>
                    <a:pt x="112262" y="156016"/>
                  </a:cubicBezTo>
                  <a:cubicBezTo>
                    <a:pt x="112585" y="156416"/>
                    <a:pt x="112938" y="156798"/>
                    <a:pt x="113309" y="157159"/>
                  </a:cubicBezTo>
                  <a:lnTo>
                    <a:pt x="113309" y="157159"/>
                  </a:lnTo>
                  <a:cubicBezTo>
                    <a:pt x="113309" y="157159"/>
                    <a:pt x="114262" y="157159"/>
                    <a:pt x="114548" y="157159"/>
                  </a:cubicBezTo>
                  <a:cubicBezTo>
                    <a:pt x="114833" y="157159"/>
                    <a:pt x="115024" y="155349"/>
                    <a:pt x="114548" y="154207"/>
                  </a:cubicBezTo>
                  <a:cubicBezTo>
                    <a:pt x="114033" y="153130"/>
                    <a:pt x="113109" y="152301"/>
                    <a:pt x="111976" y="151921"/>
                  </a:cubicBezTo>
                  <a:cubicBezTo>
                    <a:pt x="111404" y="151921"/>
                    <a:pt x="110833" y="151921"/>
                    <a:pt x="110452" y="151064"/>
                  </a:cubicBezTo>
                  <a:cubicBezTo>
                    <a:pt x="110071" y="150206"/>
                    <a:pt x="110452" y="149349"/>
                    <a:pt x="109499" y="148873"/>
                  </a:cubicBezTo>
                  <a:lnTo>
                    <a:pt x="109499" y="148873"/>
                  </a:lnTo>
                  <a:cubicBezTo>
                    <a:pt x="111309" y="150111"/>
                    <a:pt x="111309" y="148873"/>
                    <a:pt x="112262" y="148873"/>
                  </a:cubicBezTo>
                  <a:cubicBezTo>
                    <a:pt x="113214" y="148873"/>
                    <a:pt x="113690" y="150111"/>
                    <a:pt x="114262" y="150873"/>
                  </a:cubicBezTo>
                  <a:cubicBezTo>
                    <a:pt x="114833" y="151635"/>
                    <a:pt x="115881" y="152397"/>
                    <a:pt x="116643" y="151730"/>
                  </a:cubicBezTo>
                  <a:cubicBezTo>
                    <a:pt x="117167" y="151092"/>
                    <a:pt x="117167" y="150178"/>
                    <a:pt x="116643" y="149539"/>
                  </a:cubicBezTo>
                  <a:lnTo>
                    <a:pt x="115024" y="147920"/>
                  </a:lnTo>
                  <a:cubicBezTo>
                    <a:pt x="114500" y="147282"/>
                    <a:pt x="114500" y="146367"/>
                    <a:pt x="115024" y="145729"/>
                  </a:cubicBezTo>
                  <a:cubicBezTo>
                    <a:pt x="115881" y="145253"/>
                    <a:pt x="116833" y="145729"/>
                    <a:pt x="117405" y="147063"/>
                  </a:cubicBezTo>
                  <a:lnTo>
                    <a:pt x="119120" y="150111"/>
                  </a:lnTo>
                  <a:cubicBezTo>
                    <a:pt x="119329" y="150701"/>
                    <a:pt x="119739" y="151197"/>
                    <a:pt x="120263" y="151540"/>
                  </a:cubicBezTo>
                  <a:cubicBezTo>
                    <a:pt x="120758" y="151959"/>
                    <a:pt x="121482" y="151959"/>
                    <a:pt x="121977" y="151540"/>
                  </a:cubicBezTo>
                  <a:cubicBezTo>
                    <a:pt x="122358" y="150930"/>
                    <a:pt x="122358" y="150149"/>
                    <a:pt x="121977" y="149539"/>
                  </a:cubicBezTo>
                  <a:cubicBezTo>
                    <a:pt x="121577" y="148596"/>
                    <a:pt x="121034" y="147730"/>
                    <a:pt x="120358" y="146967"/>
                  </a:cubicBezTo>
                  <a:cubicBezTo>
                    <a:pt x="119501" y="146110"/>
                    <a:pt x="118453" y="144872"/>
                    <a:pt x="119120" y="143825"/>
                  </a:cubicBezTo>
                  <a:cubicBezTo>
                    <a:pt x="119701" y="143215"/>
                    <a:pt x="120672" y="143205"/>
                    <a:pt x="121272" y="143786"/>
                  </a:cubicBezTo>
                  <a:cubicBezTo>
                    <a:pt x="121291" y="143796"/>
                    <a:pt x="121301" y="143815"/>
                    <a:pt x="121310" y="143825"/>
                  </a:cubicBezTo>
                  <a:cubicBezTo>
                    <a:pt x="121987" y="144329"/>
                    <a:pt x="122434" y="145081"/>
                    <a:pt x="122549" y="145920"/>
                  </a:cubicBezTo>
                  <a:cubicBezTo>
                    <a:pt x="122549" y="147063"/>
                    <a:pt x="123120" y="148587"/>
                    <a:pt x="124263" y="148873"/>
                  </a:cubicBezTo>
                  <a:cubicBezTo>
                    <a:pt x="125273" y="148996"/>
                    <a:pt x="126216" y="148339"/>
                    <a:pt x="126454" y="147349"/>
                  </a:cubicBezTo>
                  <a:cubicBezTo>
                    <a:pt x="126654" y="146358"/>
                    <a:pt x="126444" y="145329"/>
                    <a:pt x="125882" y="144491"/>
                  </a:cubicBezTo>
                  <a:cubicBezTo>
                    <a:pt x="125882" y="143729"/>
                    <a:pt x="124835" y="142967"/>
                    <a:pt x="124454" y="142110"/>
                  </a:cubicBezTo>
                  <a:cubicBezTo>
                    <a:pt x="124177" y="141672"/>
                    <a:pt x="124177" y="141120"/>
                    <a:pt x="124454" y="140681"/>
                  </a:cubicBezTo>
                  <a:cubicBezTo>
                    <a:pt x="126101" y="141176"/>
                    <a:pt x="127387" y="142462"/>
                    <a:pt x="127882" y="144110"/>
                  </a:cubicBezTo>
                  <a:cubicBezTo>
                    <a:pt x="127968" y="144739"/>
                    <a:pt x="128168" y="145348"/>
                    <a:pt x="128454" y="145920"/>
                  </a:cubicBezTo>
                  <a:cubicBezTo>
                    <a:pt x="128902" y="146367"/>
                    <a:pt x="129626" y="146367"/>
                    <a:pt x="130073" y="145920"/>
                  </a:cubicBezTo>
                  <a:cubicBezTo>
                    <a:pt x="130073" y="145920"/>
                    <a:pt x="130073" y="145920"/>
                    <a:pt x="130073" y="145920"/>
                  </a:cubicBezTo>
                  <a:lnTo>
                    <a:pt x="130073" y="145348"/>
                  </a:lnTo>
                  <a:cubicBezTo>
                    <a:pt x="130454" y="143996"/>
                    <a:pt x="130178" y="142548"/>
                    <a:pt x="129311" y="141443"/>
                  </a:cubicBezTo>
                  <a:cubicBezTo>
                    <a:pt x="128549" y="140586"/>
                    <a:pt x="127502" y="139824"/>
                    <a:pt x="127597" y="138681"/>
                  </a:cubicBezTo>
                  <a:cubicBezTo>
                    <a:pt x="130102" y="139500"/>
                    <a:pt x="131921" y="141681"/>
                    <a:pt x="132264" y="144301"/>
                  </a:cubicBezTo>
                  <a:cubicBezTo>
                    <a:pt x="132169" y="145091"/>
                    <a:pt x="132169" y="145891"/>
                    <a:pt x="132264" y="146682"/>
                  </a:cubicBezTo>
                  <a:cubicBezTo>
                    <a:pt x="132474" y="147453"/>
                    <a:pt x="133178" y="148006"/>
                    <a:pt x="133979" y="148016"/>
                  </a:cubicBezTo>
                  <a:cubicBezTo>
                    <a:pt x="134626" y="147853"/>
                    <a:pt x="135150" y="147396"/>
                    <a:pt x="135407" y="146777"/>
                  </a:cubicBezTo>
                  <a:cubicBezTo>
                    <a:pt x="136303" y="145177"/>
                    <a:pt x="136303" y="143234"/>
                    <a:pt x="135407" y="141633"/>
                  </a:cubicBezTo>
                  <a:cubicBezTo>
                    <a:pt x="134407" y="140186"/>
                    <a:pt x="133178" y="138900"/>
                    <a:pt x="131788" y="137824"/>
                  </a:cubicBezTo>
                  <a:cubicBezTo>
                    <a:pt x="131788" y="137824"/>
                    <a:pt x="130931" y="136681"/>
                    <a:pt x="131216" y="136014"/>
                  </a:cubicBezTo>
                  <a:cubicBezTo>
                    <a:pt x="131502" y="135347"/>
                    <a:pt x="132550" y="135061"/>
                    <a:pt x="133312" y="135443"/>
                  </a:cubicBezTo>
                  <a:cubicBezTo>
                    <a:pt x="133959" y="135976"/>
                    <a:pt x="134531" y="136585"/>
                    <a:pt x="135026" y="137252"/>
                  </a:cubicBezTo>
                  <a:cubicBezTo>
                    <a:pt x="135503" y="137938"/>
                    <a:pt x="136284" y="138367"/>
                    <a:pt x="137122" y="138395"/>
                  </a:cubicBezTo>
                  <a:cubicBezTo>
                    <a:pt x="138170" y="138071"/>
                    <a:pt x="138760" y="136966"/>
                    <a:pt x="138455" y="135919"/>
                  </a:cubicBezTo>
                  <a:cubicBezTo>
                    <a:pt x="138160" y="134928"/>
                    <a:pt x="137598" y="134042"/>
                    <a:pt x="136836" y="133347"/>
                  </a:cubicBezTo>
                  <a:lnTo>
                    <a:pt x="135693" y="132108"/>
                  </a:lnTo>
                  <a:cubicBezTo>
                    <a:pt x="137808" y="132366"/>
                    <a:pt x="139732" y="133461"/>
                    <a:pt x="141027" y="135157"/>
                  </a:cubicBezTo>
                  <a:cubicBezTo>
                    <a:pt x="141360" y="135643"/>
                    <a:pt x="141742" y="136090"/>
                    <a:pt x="142170" y="136490"/>
                  </a:cubicBezTo>
                  <a:cubicBezTo>
                    <a:pt x="142675" y="136776"/>
                    <a:pt x="143284" y="136776"/>
                    <a:pt x="143789" y="136490"/>
                  </a:cubicBezTo>
                  <a:lnTo>
                    <a:pt x="144266" y="135823"/>
                  </a:lnTo>
                  <a:cubicBezTo>
                    <a:pt x="144770" y="134442"/>
                    <a:pt x="144304" y="132890"/>
                    <a:pt x="143123" y="132014"/>
                  </a:cubicBezTo>
                  <a:cubicBezTo>
                    <a:pt x="141989" y="131175"/>
                    <a:pt x="140779" y="130442"/>
                    <a:pt x="139503" y="129823"/>
                  </a:cubicBezTo>
                  <a:cubicBezTo>
                    <a:pt x="139027" y="129823"/>
                    <a:pt x="138551" y="128870"/>
                    <a:pt x="139027" y="128489"/>
                  </a:cubicBezTo>
                  <a:cubicBezTo>
                    <a:pt x="139503" y="128108"/>
                    <a:pt x="139027" y="128489"/>
                    <a:pt x="139598" y="128489"/>
                  </a:cubicBezTo>
                  <a:cubicBezTo>
                    <a:pt x="141789" y="128489"/>
                    <a:pt x="143218" y="130775"/>
                    <a:pt x="145218" y="131156"/>
                  </a:cubicBezTo>
                  <a:cubicBezTo>
                    <a:pt x="146561" y="131365"/>
                    <a:pt x="147933" y="131137"/>
                    <a:pt x="149123" y="130489"/>
                  </a:cubicBezTo>
                  <a:cubicBezTo>
                    <a:pt x="149885" y="130489"/>
                    <a:pt x="150838" y="129346"/>
                    <a:pt x="150362" y="128584"/>
                  </a:cubicBezTo>
                  <a:cubicBezTo>
                    <a:pt x="150057" y="128480"/>
                    <a:pt x="149714" y="128480"/>
                    <a:pt x="149409" y="128584"/>
                  </a:cubicBezTo>
                  <a:cubicBezTo>
                    <a:pt x="147885" y="128584"/>
                    <a:pt x="146266" y="128584"/>
                    <a:pt x="144647" y="128584"/>
                  </a:cubicBezTo>
                  <a:cubicBezTo>
                    <a:pt x="143046" y="128499"/>
                    <a:pt x="141551" y="127737"/>
                    <a:pt x="140551" y="126489"/>
                  </a:cubicBezTo>
                  <a:cubicBezTo>
                    <a:pt x="140551" y="125727"/>
                    <a:pt x="141599" y="125346"/>
                    <a:pt x="142361" y="125536"/>
                  </a:cubicBezTo>
                  <a:cubicBezTo>
                    <a:pt x="142999" y="125927"/>
                    <a:pt x="143713" y="126194"/>
                    <a:pt x="144456" y="126298"/>
                  </a:cubicBezTo>
                  <a:lnTo>
                    <a:pt x="145028" y="126298"/>
                  </a:lnTo>
                  <a:cubicBezTo>
                    <a:pt x="145599" y="126298"/>
                    <a:pt x="145028" y="124965"/>
                    <a:pt x="144551" y="124489"/>
                  </a:cubicBezTo>
                  <a:cubicBezTo>
                    <a:pt x="144075" y="124012"/>
                    <a:pt x="143218" y="123441"/>
                    <a:pt x="143599" y="122774"/>
                  </a:cubicBezTo>
                  <a:cubicBezTo>
                    <a:pt x="143980" y="122107"/>
                    <a:pt x="146837" y="124108"/>
                    <a:pt x="148361" y="124965"/>
                  </a:cubicBezTo>
                  <a:cubicBezTo>
                    <a:pt x="150781" y="126203"/>
                    <a:pt x="153657" y="126203"/>
                    <a:pt x="156077" y="124965"/>
                  </a:cubicBezTo>
                  <a:cubicBezTo>
                    <a:pt x="156439" y="124765"/>
                    <a:pt x="156753" y="124508"/>
                    <a:pt x="157029" y="124203"/>
                  </a:cubicBezTo>
                  <a:cubicBezTo>
                    <a:pt x="157400" y="123326"/>
                    <a:pt x="157077" y="122317"/>
                    <a:pt x="156267" y="121822"/>
                  </a:cubicBezTo>
                  <a:cubicBezTo>
                    <a:pt x="155476" y="121364"/>
                    <a:pt x="154600" y="121079"/>
                    <a:pt x="153695" y="120964"/>
                  </a:cubicBezTo>
                  <a:cubicBezTo>
                    <a:pt x="152476" y="120764"/>
                    <a:pt x="151305" y="120307"/>
                    <a:pt x="150266" y="119631"/>
                  </a:cubicBezTo>
                  <a:cubicBezTo>
                    <a:pt x="149219" y="119059"/>
                    <a:pt x="148171" y="117821"/>
                    <a:pt x="148647" y="116678"/>
                  </a:cubicBezTo>
                  <a:cubicBezTo>
                    <a:pt x="149123" y="115535"/>
                    <a:pt x="150552" y="115440"/>
                    <a:pt x="151600" y="115821"/>
                  </a:cubicBezTo>
                  <a:cubicBezTo>
                    <a:pt x="152581" y="116354"/>
                    <a:pt x="153638" y="116706"/>
                    <a:pt x="154743" y="116869"/>
                  </a:cubicBezTo>
                  <a:cubicBezTo>
                    <a:pt x="155886" y="116869"/>
                    <a:pt x="157124" y="115726"/>
                    <a:pt x="156648" y="114678"/>
                  </a:cubicBezTo>
                  <a:cubicBezTo>
                    <a:pt x="156419" y="114325"/>
                    <a:pt x="156086" y="114059"/>
                    <a:pt x="155696" y="113916"/>
                  </a:cubicBezTo>
                  <a:cubicBezTo>
                    <a:pt x="154743" y="113821"/>
                    <a:pt x="153791" y="113821"/>
                    <a:pt x="152838" y="113916"/>
                  </a:cubicBezTo>
                  <a:cubicBezTo>
                    <a:pt x="151905" y="113811"/>
                    <a:pt x="151057" y="113287"/>
                    <a:pt x="150552" y="112487"/>
                  </a:cubicBezTo>
                  <a:cubicBezTo>
                    <a:pt x="150314" y="111792"/>
                    <a:pt x="150542" y="111030"/>
                    <a:pt x="151124" y="110582"/>
                  </a:cubicBezTo>
                  <a:cubicBezTo>
                    <a:pt x="151828" y="110153"/>
                    <a:pt x="152705" y="110153"/>
                    <a:pt x="153410" y="110582"/>
                  </a:cubicBezTo>
                  <a:lnTo>
                    <a:pt x="158744" y="112964"/>
                  </a:lnTo>
                  <a:cubicBezTo>
                    <a:pt x="159620" y="113411"/>
                    <a:pt x="160544" y="113725"/>
                    <a:pt x="161506" y="113916"/>
                  </a:cubicBezTo>
                  <a:cubicBezTo>
                    <a:pt x="162401" y="114240"/>
                    <a:pt x="163373" y="114240"/>
                    <a:pt x="164268" y="113916"/>
                  </a:cubicBezTo>
                  <a:cubicBezTo>
                    <a:pt x="164773" y="113582"/>
                    <a:pt x="165144" y="113068"/>
                    <a:pt x="165316" y="112487"/>
                  </a:cubicBezTo>
                  <a:cubicBezTo>
                    <a:pt x="165440" y="111915"/>
                    <a:pt x="165211" y="111316"/>
                    <a:pt x="164744" y="110963"/>
                  </a:cubicBezTo>
                  <a:cubicBezTo>
                    <a:pt x="164249" y="110830"/>
                    <a:pt x="163716" y="110830"/>
                    <a:pt x="163220" y="110963"/>
                  </a:cubicBezTo>
                  <a:cubicBezTo>
                    <a:pt x="161696" y="111001"/>
                    <a:pt x="160182" y="110639"/>
                    <a:pt x="158839" y="109916"/>
                  </a:cubicBezTo>
                  <a:cubicBezTo>
                    <a:pt x="158839" y="109916"/>
                    <a:pt x="157791" y="109153"/>
                    <a:pt x="157886" y="108582"/>
                  </a:cubicBezTo>
                  <a:cubicBezTo>
                    <a:pt x="158020" y="108191"/>
                    <a:pt x="158343" y="107906"/>
                    <a:pt x="158744" y="107820"/>
                  </a:cubicBezTo>
                  <a:cubicBezTo>
                    <a:pt x="159601" y="107487"/>
                    <a:pt x="160553" y="107487"/>
                    <a:pt x="161411" y="107820"/>
                  </a:cubicBezTo>
                  <a:cubicBezTo>
                    <a:pt x="162249" y="108191"/>
                    <a:pt x="163163" y="108382"/>
                    <a:pt x="164078" y="108391"/>
                  </a:cubicBezTo>
                  <a:cubicBezTo>
                    <a:pt x="165078" y="108344"/>
                    <a:pt x="165887" y="107572"/>
                    <a:pt x="165982" y="106581"/>
                  </a:cubicBezTo>
                  <a:cubicBezTo>
                    <a:pt x="165887" y="105848"/>
                    <a:pt x="165363" y="105248"/>
                    <a:pt x="164649" y="105058"/>
                  </a:cubicBezTo>
                  <a:cubicBezTo>
                    <a:pt x="163925" y="104915"/>
                    <a:pt x="163182" y="104915"/>
                    <a:pt x="162458" y="105058"/>
                  </a:cubicBezTo>
                  <a:cubicBezTo>
                    <a:pt x="160153" y="105105"/>
                    <a:pt x="157858" y="104715"/>
                    <a:pt x="155696" y="103915"/>
                  </a:cubicBezTo>
                  <a:cubicBezTo>
                    <a:pt x="155029" y="103915"/>
                    <a:pt x="154172" y="103153"/>
                    <a:pt x="154362" y="102390"/>
                  </a:cubicBezTo>
                  <a:cubicBezTo>
                    <a:pt x="154515" y="101924"/>
                    <a:pt x="154924" y="101591"/>
                    <a:pt x="155410" y="101534"/>
                  </a:cubicBezTo>
                  <a:lnTo>
                    <a:pt x="156839" y="101534"/>
                  </a:lnTo>
                  <a:cubicBezTo>
                    <a:pt x="157610" y="101810"/>
                    <a:pt x="158410" y="102010"/>
                    <a:pt x="159220" y="102105"/>
                  </a:cubicBezTo>
                  <a:cubicBezTo>
                    <a:pt x="160144" y="102438"/>
                    <a:pt x="161153" y="102438"/>
                    <a:pt x="162077" y="102105"/>
                  </a:cubicBezTo>
                  <a:cubicBezTo>
                    <a:pt x="162935" y="101629"/>
                    <a:pt x="163411" y="100391"/>
                    <a:pt x="162839" y="99724"/>
                  </a:cubicBezTo>
                  <a:cubicBezTo>
                    <a:pt x="162268" y="99057"/>
                    <a:pt x="161315" y="99057"/>
                    <a:pt x="160553" y="99057"/>
                  </a:cubicBezTo>
                  <a:cubicBezTo>
                    <a:pt x="159829" y="99152"/>
                    <a:pt x="159086" y="99152"/>
                    <a:pt x="158363" y="99057"/>
                  </a:cubicBezTo>
                  <a:cubicBezTo>
                    <a:pt x="157991" y="98981"/>
                    <a:pt x="157677" y="98733"/>
                    <a:pt x="157505" y="98390"/>
                  </a:cubicBezTo>
                  <a:cubicBezTo>
                    <a:pt x="157467" y="98199"/>
                    <a:pt x="157467" y="98009"/>
                    <a:pt x="157505" y="97819"/>
                  </a:cubicBezTo>
                  <a:cubicBezTo>
                    <a:pt x="157696" y="96704"/>
                    <a:pt x="158668" y="95894"/>
                    <a:pt x="159791" y="95914"/>
                  </a:cubicBezTo>
                  <a:cubicBezTo>
                    <a:pt x="160839" y="96009"/>
                    <a:pt x="161830" y="96400"/>
                    <a:pt x="162649" y="97056"/>
                  </a:cubicBezTo>
                  <a:cubicBezTo>
                    <a:pt x="163515" y="97676"/>
                    <a:pt x="164478" y="98123"/>
                    <a:pt x="165506" y="98390"/>
                  </a:cubicBezTo>
                  <a:lnTo>
                    <a:pt x="166364" y="98390"/>
                  </a:lnTo>
                  <a:cubicBezTo>
                    <a:pt x="166868" y="98086"/>
                    <a:pt x="167183" y="97552"/>
                    <a:pt x="167221" y="96961"/>
                  </a:cubicBezTo>
                  <a:cubicBezTo>
                    <a:pt x="167268" y="96552"/>
                    <a:pt x="167268" y="96133"/>
                    <a:pt x="167221" y="95723"/>
                  </a:cubicBezTo>
                  <a:cubicBezTo>
                    <a:pt x="166669" y="94475"/>
                    <a:pt x="165440" y="93656"/>
                    <a:pt x="164078" y="93628"/>
                  </a:cubicBezTo>
                  <a:cubicBezTo>
                    <a:pt x="162744" y="93723"/>
                    <a:pt x="161411" y="93723"/>
                    <a:pt x="160077" y="93628"/>
                  </a:cubicBezTo>
                  <a:cubicBezTo>
                    <a:pt x="159363" y="93580"/>
                    <a:pt x="158753" y="93085"/>
                    <a:pt x="158553" y="92389"/>
                  </a:cubicBezTo>
                  <a:cubicBezTo>
                    <a:pt x="158544" y="91646"/>
                    <a:pt x="159058" y="91008"/>
                    <a:pt x="159791" y="90866"/>
                  </a:cubicBezTo>
                  <a:cubicBezTo>
                    <a:pt x="160477" y="90675"/>
                    <a:pt x="161201" y="90675"/>
                    <a:pt x="161887" y="90866"/>
                  </a:cubicBezTo>
                  <a:lnTo>
                    <a:pt x="163220" y="90866"/>
                  </a:lnTo>
                  <a:cubicBezTo>
                    <a:pt x="163649" y="91037"/>
                    <a:pt x="164125" y="91037"/>
                    <a:pt x="164554" y="90866"/>
                  </a:cubicBezTo>
                  <a:cubicBezTo>
                    <a:pt x="165059" y="90065"/>
                    <a:pt x="164811" y="89008"/>
                    <a:pt x="164011" y="88503"/>
                  </a:cubicBezTo>
                  <a:cubicBezTo>
                    <a:pt x="164002" y="88494"/>
                    <a:pt x="163992" y="88494"/>
                    <a:pt x="163982" y="88484"/>
                  </a:cubicBezTo>
                  <a:cubicBezTo>
                    <a:pt x="163211" y="88074"/>
                    <a:pt x="162420" y="87731"/>
                    <a:pt x="161601" y="87436"/>
                  </a:cubicBezTo>
                  <a:cubicBezTo>
                    <a:pt x="161315" y="87036"/>
                    <a:pt x="161315" y="86503"/>
                    <a:pt x="161601" y="86103"/>
                  </a:cubicBezTo>
                  <a:cubicBezTo>
                    <a:pt x="161830" y="85617"/>
                    <a:pt x="162306" y="85293"/>
                    <a:pt x="162839" y="85246"/>
                  </a:cubicBezTo>
                  <a:cubicBezTo>
                    <a:pt x="163277" y="85150"/>
                    <a:pt x="163735" y="85150"/>
                    <a:pt x="164173" y="85246"/>
                  </a:cubicBezTo>
                  <a:cubicBezTo>
                    <a:pt x="165249" y="85608"/>
                    <a:pt x="166373" y="85827"/>
                    <a:pt x="167507" y="85912"/>
                  </a:cubicBezTo>
                  <a:cubicBezTo>
                    <a:pt x="168716" y="85950"/>
                    <a:pt x="169878" y="85426"/>
                    <a:pt x="170650" y="84483"/>
                  </a:cubicBezTo>
                  <a:cubicBezTo>
                    <a:pt x="171021" y="83940"/>
                    <a:pt x="171021" y="83217"/>
                    <a:pt x="170650" y="82674"/>
                  </a:cubicBezTo>
                  <a:cubicBezTo>
                    <a:pt x="170535" y="82417"/>
                    <a:pt x="170335" y="82217"/>
                    <a:pt x="170078" y="82102"/>
                  </a:cubicBezTo>
                  <a:cubicBezTo>
                    <a:pt x="168716" y="81350"/>
                    <a:pt x="167145" y="81045"/>
                    <a:pt x="165602" y="81245"/>
                  </a:cubicBezTo>
                  <a:cubicBezTo>
                    <a:pt x="164849" y="81435"/>
                    <a:pt x="164068" y="81435"/>
                    <a:pt x="163316" y="81245"/>
                  </a:cubicBezTo>
                  <a:cubicBezTo>
                    <a:pt x="162887" y="81064"/>
                    <a:pt x="162592" y="80664"/>
                    <a:pt x="162554" y="80198"/>
                  </a:cubicBezTo>
                  <a:cubicBezTo>
                    <a:pt x="162554" y="79721"/>
                    <a:pt x="163125" y="79435"/>
                    <a:pt x="163506" y="79245"/>
                  </a:cubicBezTo>
                  <a:cubicBezTo>
                    <a:pt x="163973" y="79140"/>
                    <a:pt x="164401" y="78912"/>
                    <a:pt x="164744" y="78578"/>
                  </a:cubicBezTo>
                  <a:cubicBezTo>
                    <a:pt x="165040" y="78111"/>
                    <a:pt x="165040" y="77521"/>
                    <a:pt x="164744" y="77054"/>
                  </a:cubicBezTo>
                  <a:cubicBezTo>
                    <a:pt x="164449" y="76626"/>
                    <a:pt x="164097" y="76244"/>
                    <a:pt x="163697" y="75911"/>
                  </a:cubicBezTo>
                  <a:cubicBezTo>
                    <a:pt x="163430" y="75701"/>
                    <a:pt x="163201" y="75444"/>
                    <a:pt x="163030" y="75149"/>
                  </a:cubicBezTo>
                  <a:lnTo>
                    <a:pt x="163030" y="75149"/>
                  </a:lnTo>
                  <a:lnTo>
                    <a:pt x="158839" y="72196"/>
                  </a:lnTo>
                  <a:cubicBezTo>
                    <a:pt x="154829" y="69501"/>
                    <a:pt x="150981" y="66567"/>
                    <a:pt x="147314" y="63434"/>
                  </a:cubicBezTo>
                  <a:cubicBezTo>
                    <a:pt x="143684" y="60014"/>
                    <a:pt x="139836" y="56833"/>
                    <a:pt x="135788" y="53909"/>
                  </a:cubicBezTo>
                  <a:cubicBezTo>
                    <a:pt x="131721" y="51394"/>
                    <a:pt x="127416" y="49288"/>
                    <a:pt x="122930" y="47622"/>
                  </a:cubicBezTo>
                  <a:cubicBezTo>
                    <a:pt x="106575" y="41049"/>
                    <a:pt x="91316" y="32030"/>
                    <a:pt x="77686" y="20856"/>
                  </a:cubicBezTo>
                  <a:cubicBezTo>
                    <a:pt x="72723" y="16122"/>
                    <a:pt x="67370" y="11827"/>
                    <a:pt x="61684" y="7998"/>
                  </a:cubicBezTo>
                  <a:cubicBezTo>
                    <a:pt x="59407" y="6607"/>
                    <a:pt x="57016" y="5398"/>
                    <a:pt x="54540" y="4378"/>
                  </a:cubicBezTo>
                  <a:cubicBezTo>
                    <a:pt x="54216" y="4302"/>
                    <a:pt x="53921" y="4131"/>
                    <a:pt x="53683" y="3902"/>
                  </a:cubicBezTo>
                  <a:lnTo>
                    <a:pt x="48730" y="1711"/>
                  </a:lnTo>
                  <a:cubicBezTo>
                    <a:pt x="48987" y="2226"/>
                    <a:pt x="49311" y="2702"/>
                    <a:pt x="49682" y="3140"/>
                  </a:cubicBezTo>
                  <a:cubicBezTo>
                    <a:pt x="51492" y="2378"/>
                    <a:pt x="52635" y="3616"/>
                    <a:pt x="51968" y="466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0" name="Freeform: Shape 1159">
              <a:extLst>
                <a:ext uri="{FF2B5EF4-FFF2-40B4-BE49-F238E27FC236}">
                  <a16:creationId xmlns:a16="http://schemas.microsoft.com/office/drawing/2014/main" xmlns="" id="{BE522F3F-1D18-ACF0-0392-03BF8EF7B902}"/>
                </a:ext>
              </a:extLst>
            </p:cNvPr>
            <p:cNvSpPr/>
            <p:nvPr/>
          </p:nvSpPr>
          <p:spPr>
            <a:xfrm>
              <a:off x="6823466" y="4377975"/>
              <a:ext cx="172713" cy="149973"/>
            </a:xfrm>
            <a:custGeom>
              <a:avLst/>
              <a:gdLst>
                <a:gd name="connsiteX0" fmla="*/ 10783 w 172713"/>
                <a:gd name="connsiteY0" fmla="*/ 84660 h 149973"/>
                <a:gd name="connsiteX1" fmla="*/ 15831 w 172713"/>
                <a:gd name="connsiteY1" fmla="*/ 91517 h 149973"/>
                <a:gd name="connsiteX2" fmla="*/ 29547 w 172713"/>
                <a:gd name="connsiteY2" fmla="*/ 101709 h 149973"/>
                <a:gd name="connsiteX3" fmla="*/ 92031 w 172713"/>
                <a:gd name="connsiteY3" fmla="*/ 136857 h 149973"/>
                <a:gd name="connsiteX4" fmla="*/ 107176 w 172713"/>
                <a:gd name="connsiteY4" fmla="*/ 144476 h 149973"/>
                <a:gd name="connsiteX5" fmla="*/ 114796 w 172713"/>
                <a:gd name="connsiteY5" fmla="*/ 146953 h 149973"/>
                <a:gd name="connsiteX6" fmla="*/ 115558 w 172713"/>
                <a:gd name="connsiteY6" fmla="*/ 146953 h 149973"/>
                <a:gd name="connsiteX7" fmla="*/ 116797 w 172713"/>
                <a:gd name="connsiteY7" fmla="*/ 147715 h 149973"/>
                <a:gd name="connsiteX8" fmla="*/ 120321 w 172713"/>
                <a:gd name="connsiteY8" fmla="*/ 148763 h 149973"/>
                <a:gd name="connsiteX9" fmla="*/ 120321 w 172713"/>
                <a:gd name="connsiteY9" fmla="*/ 147429 h 149973"/>
                <a:gd name="connsiteX10" fmla="*/ 118702 w 172713"/>
                <a:gd name="connsiteY10" fmla="*/ 145905 h 149973"/>
                <a:gd name="connsiteX11" fmla="*/ 118702 w 172713"/>
                <a:gd name="connsiteY11" fmla="*/ 143714 h 149973"/>
                <a:gd name="connsiteX12" fmla="*/ 121083 w 172713"/>
                <a:gd name="connsiteY12" fmla="*/ 144953 h 149973"/>
                <a:gd name="connsiteX13" fmla="*/ 122988 w 172713"/>
                <a:gd name="connsiteY13" fmla="*/ 147905 h 149973"/>
                <a:gd name="connsiteX14" fmla="*/ 124226 w 172713"/>
                <a:gd name="connsiteY14" fmla="*/ 149239 h 149973"/>
                <a:gd name="connsiteX15" fmla="*/ 125845 w 172713"/>
                <a:gd name="connsiteY15" fmla="*/ 149239 h 149973"/>
                <a:gd name="connsiteX16" fmla="*/ 125845 w 172713"/>
                <a:gd name="connsiteY16" fmla="*/ 149239 h 149973"/>
                <a:gd name="connsiteX17" fmla="*/ 125845 w 172713"/>
                <a:gd name="connsiteY17" fmla="*/ 147144 h 149973"/>
                <a:gd name="connsiteX18" fmla="*/ 124131 w 172713"/>
                <a:gd name="connsiteY18" fmla="*/ 144667 h 149973"/>
                <a:gd name="connsiteX19" fmla="*/ 122797 w 172713"/>
                <a:gd name="connsiteY19" fmla="*/ 141619 h 149973"/>
                <a:gd name="connsiteX20" fmla="*/ 124988 w 172713"/>
                <a:gd name="connsiteY20" fmla="*/ 141619 h 149973"/>
                <a:gd name="connsiteX21" fmla="*/ 126322 w 172713"/>
                <a:gd name="connsiteY21" fmla="*/ 143620 h 149973"/>
                <a:gd name="connsiteX22" fmla="*/ 128131 w 172713"/>
                <a:gd name="connsiteY22" fmla="*/ 146477 h 149973"/>
                <a:gd name="connsiteX23" fmla="*/ 130227 w 172713"/>
                <a:gd name="connsiteY23" fmla="*/ 144857 h 149973"/>
                <a:gd name="connsiteX24" fmla="*/ 129560 w 172713"/>
                <a:gd name="connsiteY24" fmla="*/ 142191 h 149973"/>
                <a:gd name="connsiteX25" fmla="*/ 127941 w 172713"/>
                <a:gd name="connsiteY25" fmla="*/ 139809 h 149973"/>
                <a:gd name="connsiteX26" fmla="*/ 127941 w 172713"/>
                <a:gd name="connsiteY26" fmla="*/ 138380 h 149973"/>
                <a:gd name="connsiteX27" fmla="*/ 131465 w 172713"/>
                <a:gd name="connsiteY27" fmla="*/ 141714 h 149973"/>
                <a:gd name="connsiteX28" fmla="*/ 132132 w 172713"/>
                <a:gd name="connsiteY28" fmla="*/ 143429 h 149973"/>
                <a:gd name="connsiteX29" fmla="*/ 133751 w 172713"/>
                <a:gd name="connsiteY29" fmla="*/ 143429 h 149973"/>
                <a:gd name="connsiteX30" fmla="*/ 133751 w 172713"/>
                <a:gd name="connsiteY30" fmla="*/ 142857 h 149973"/>
                <a:gd name="connsiteX31" fmla="*/ 132798 w 172713"/>
                <a:gd name="connsiteY31" fmla="*/ 139047 h 149973"/>
                <a:gd name="connsiteX32" fmla="*/ 130989 w 172713"/>
                <a:gd name="connsiteY32" fmla="*/ 136476 h 149973"/>
                <a:gd name="connsiteX33" fmla="*/ 135847 w 172713"/>
                <a:gd name="connsiteY33" fmla="*/ 141810 h 149973"/>
                <a:gd name="connsiteX34" fmla="*/ 136323 w 172713"/>
                <a:gd name="connsiteY34" fmla="*/ 144096 h 149973"/>
                <a:gd name="connsiteX35" fmla="*/ 138133 w 172713"/>
                <a:gd name="connsiteY35" fmla="*/ 145334 h 149973"/>
                <a:gd name="connsiteX36" fmla="*/ 139561 w 172713"/>
                <a:gd name="connsiteY36" fmla="*/ 144096 h 149973"/>
                <a:gd name="connsiteX37" fmla="*/ 139561 w 172713"/>
                <a:gd name="connsiteY37" fmla="*/ 138952 h 149973"/>
                <a:gd name="connsiteX38" fmla="*/ 135751 w 172713"/>
                <a:gd name="connsiteY38" fmla="*/ 135332 h 149973"/>
                <a:gd name="connsiteX39" fmla="*/ 135085 w 172713"/>
                <a:gd name="connsiteY39" fmla="*/ 133618 h 149973"/>
                <a:gd name="connsiteX40" fmla="*/ 137180 w 172713"/>
                <a:gd name="connsiteY40" fmla="*/ 132951 h 149973"/>
                <a:gd name="connsiteX41" fmla="*/ 138990 w 172713"/>
                <a:gd name="connsiteY41" fmla="*/ 134761 h 149973"/>
                <a:gd name="connsiteX42" fmla="*/ 141180 w 172713"/>
                <a:gd name="connsiteY42" fmla="*/ 135714 h 149973"/>
                <a:gd name="connsiteX43" fmla="*/ 142323 w 172713"/>
                <a:gd name="connsiteY43" fmla="*/ 133142 h 149973"/>
                <a:gd name="connsiteX44" fmla="*/ 140609 w 172713"/>
                <a:gd name="connsiteY44" fmla="*/ 130760 h 149973"/>
                <a:gd name="connsiteX45" fmla="*/ 139371 w 172713"/>
                <a:gd name="connsiteY45" fmla="*/ 129522 h 149973"/>
                <a:gd name="connsiteX46" fmla="*/ 144895 w 172713"/>
                <a:gd name="connsiteY46" fmla="*/ 132380 h 149973"/>
                <a:gd name="connsiteX47" fmla="*/ 146038 w 172713"/>
                <a:gd name="connsiteY47" fmla="*/ 133618 h 149973"/>
                <a:gd name="connsiteX48" fmla="*/ 147658 w 172713"/>
                <a:gd name="connsiteY48" fmla="*/ 133618 h 149973"/>
                <a:gd name="connsiteX49" fmla="*/ 148134 w 172713"/>
                <a:gd name="connsiteY49" fmla="*/ 132951 h 149973"/>
                <a:gd name="connsiteX50" fmla="*/ 146800 w 172713"/>
                <a:gd name="connsiteY50" fmla="*/ 129237 h 149973"/>
                <a:gd name="connsiteX51" fmla="*/ 143086 w 172713"/>
                <a:gd name="connsiteY51" fmla="*/ 127236 h 149973"/>
                <a:gd name="connsiteX52" fmla="*/ 142514 w 172713"/>
                <a:gd name="connsiteY52" fmla="*/ 125903 h 149973"/>
                <a:gd name="connsiteX53" fmla="*/ 143181 w 172713"/>
                <a:gd name="connsiteY53" fmla="*/ 125903 h 149973"/>
                <a:gd name="connsiteX54" fmla="*/ 148896 w 172713"/>
                <a:gd name="connsiteY54" fmla="*/ 128379 h 149973"/>
                <a:gd name="connsiteX55" fmla="*/ 152706 w 172713"/>
                <a:gd name="connsiteY55" fmla="*/ 127617 h 149973"/>
                <a:gd name="connsiteX56" fmla="*/ 153849 w 172713"/>
                <a:gd name="connsiteY56" fmla="*/ 125617 h 149973"/>
                <a:gd name="connsiteX57" fmla="*/ 152896 w 172713"/>
                <a:gd name="connsiteY57" fmla="*/ 125617 h 149973"/>
                <a:gd name="connsiteX58" fmla="*/ 148134 w 172713"/>
                <a:gd name="connsiteY58" fmla="*/ 125617 h 149973"/>
                <a:gd name="connsiteX59" fmla="*/ 143943 w 172713"/>
                <a:gd name="connsiteY59" fmla="*/ 123712 h 149973"/>
                <a:gd name="connsiteX60" fmla="*/ 145657 w 172713"/>
                <a:gd name="connsiteY60" fmla="*/ 122760 h 149973"/>
                <a:gd name="connsiteX61" fmla="*/ 147848 w 172713"/>
                <a:gd name="connsiteY61" fmla="*/ 123426 h 149973"/>
                <a:gd name="connsiteX62" fmla="*/ 148324 w 172713"/>
                <a:gd name="connsiteY62" fmla="*/ 123426 h 149973"/>
                <a:gd name="connsiteX63" fmla="*/ 147848 w 172713"/>
                <a:gd name="connsiteY63" fmla="*/ 121712 h 149973"/>
                <a:gd name="connsiteX64" fmla="*/ 146705 w 172713"/>
                <a:gd name="connsiteY64" fmla="*/ 120092 h 149973"/>
                <a:gd name="connsiteX65" fmla="*/ 151658 w 172713"/>
                <a:gd name="connsiteY65" fmla="*/ 121998 h 149973"/>
                <a:gd name="connsiteX66" fmla="*/ 159278 w 172713"/>
                <a:gd name="connsiteY66" fmla="*/ 121998 h 149973"/>
                <a:gd name="connsiteX67" fmla="*/ 160135 w 172713"/>
                <a:gd name="connsiteY67" fmla="*/ 121235 h 149973"/>
                <a:gd name="connsiteX68" fmla="*/ 159373 w 172713"/>
                <a:gd name="connsiteY68" fmla="*/ 118950 h 149973"/>
                <a:gd name="connsiteX69" fmla="*/ 156802 w 172713"/>
                <a:gd name="connsiteY69" fmla="*/ 118187 h 149973"/>
                <a:gd name="connsiteX70" fmla="*/ 153277 w 172713"/>
                <a:gd name="connsiteY70" fmla="*/ 116949 h 149973"/>
                <a:gd name="connsiteX71" fmla="*/ 151468 w 172713"/>
                <a:gd name="connsiteY71" fmla="*/ 114092 h 149973"/>
                <a:gd name="connsiteX72" fmla="*/ 154420 w 172713"/>
                <a:gd name="connsiteY72" fmla="*/ 113139 h 149973"/>
                <a:gd name="connsiteX73" fmla="*/ 157564 w 172713"/>
                <a:gd name="connsiteY73" fmla="*/ 114092 h 149973"/>
                <a:gd name="connsiteX74" fmla="*/ 159373 w 172713"/>
                <a:gd name="connsiteY74" fmla="*/ 111901 h 149973"/>
                <a:gd name="connsiteX75" fmla="*/ 158421 w 172713"/>
                <a:gd name="connsiteY75" fmla="*/ 111139 h 149973"/>
                <a:gd name="connsiteX76" fmla="*/ 155563 w 172713"/>
                <a:gd name="connsiteY76" fmla="*/ 111139 h 149973"/>
                <a:gd name="connsiteX77" fmla="*/ 153182 w 172713"/>
                <a:gd name="connsiteY77" fmla="*/ 109710 h 149973"/>
                <a:gd name="connsiteX78" fmla="*/ 153658 w 172713"/>
                <a:gd name="connsiteY78" fmla="*/ 107901 h 149973"/>
                <a:gd name="connsiteX79" fmla="*/ 156039 w 172713"/>
                <a:gd name="connsiteY79" fmla="*/ 107901 h 149973"/>
                <a:gd name="connsiteX80" fmla="*/ 161373 w 172713"/>
                <a:gd name="connsiteY80" fmla="*/ 110091 h 149973"/>
                <a:gd name="connsiteX81" fmla="*/ 164136 w 172713"/>
                <a:gd name="connsiteY81" fmla="*/ 110948 h 149973"/>
                <a:gd name="connsiteX82" fmla="*/ 166898 w 172713"/>
                <a:gd name="connsiteY82" fmla="*/ 110377 h 149973"/>
                <a:gd name="connsiteX83" fmla="*/ 167851 w 172713"/>
                <a:gd name="connsiteY83" fmla="*/ 108948 h 149973"/>
                <a:gd name="connsiteX84" fmla="*/ 167184 w 172713"/>
                <a:gd name="connsiteY84" fmla="*/ 107519 h 149973"/>
                <a:gd name="connsiteX85" fmla="*/ 165660 w 172713"/>
                <a:gd name="connsiteY85" fmla="*/ 107519 h 149973"/>
                <a:gd name="connsiteX86" fmla="*/ 161373 w 172713"/>
                <a:gd name="connsiteY86" fmla="*/ 106662 h 149973"/>
                <a:gd name="connsiteX87" fmla="*/ 160326 w 172713"/>
                <a:gd name="connsiteY87" fmla="*/ 105329 h 149973"/>
                <a:gd name="connsiteX88" fmla="*/ 161088 w 172713"/>
                <a:gd name="connsiteY88" fmla="*/ 104567 h 149973"/>
                <a:gd name="connsiteX89" fmla="*/ 163755 w 172713"/>
                <a:gd name="connsiteY89" fmla="*/ 104567 h 149973"/>
                <a:gd name="connsiteX90" fmla="*/ 166517 w 172713"/>
                <a:gd name="connsiteY90" fmla="*/ 104567 h 149973"/>
                <a:gd name="connsiteX91" fmla="*/ 168231 w 172713"/>
                <a:gd name="connsiteY91" fmla="*/ 102757 h 149973"/>
                <a:gd name="connsiteX92" fmla="*/ 166898 w 172713"/>
                <a:gd name="connsiteY92" fmla="*/ 101328 h 149973"/>
                <a:gd name="connsiteX93" fmla="*/ 164707 w 172713"/>
                <a:gd name="connsiteY93" fmla="*/ 101328 h 149973"/>
                <a:gd name="connsiteX94" fmla="*/ 157945 w 172713"/>
                <a:gd name="connsiteY94" fmla="*/ 100471 h 149973"/>
                <a:gd name="connsiteX95" fmla="*/ 156516 w 172713"/>
                <a:gd name="connsiteY95" fmla="*/ 99042 h 149973"/>
                <a:gd name="connsiteX96" fmla="*/ 157564 w 172713"/>
                <a:gd name="connsiteY96" fmla="*/ 98090 h 149973"/>
                <a:gd name="connsiteX97" fmla="*/ 158992 w 172713"/>
                <a:gd name="connsiteY97" fmla="*/ 98090 h 149973"/>
                <a:gd name="connsiteX98" fmla="*/ 161373 w 172713"/>
                <a:gd name="connsiteY98" fmla="*/ 98090 h 149973"/>
                <a:gd name="connsiteX99" fmla="*/ 164136 w 172713"/>
                <a:gd name="connsiteY99" fmla="*/ 98090 h 149973"/>
                <a:gd name="connsiteX100" fmla="*/ 164898 w 172713"/>
                <a:gd name="connsiteY100" fmla="*/ 95708 h 149973"/>
                <a:gd name="connsiteX101" fmla="*/ 162517 w 172713"/>
                <a:gd name="connsiteY101" fmla="*/ 95137 h 149973"/>
                <a:gd name="connsiteX102" fmla="*/ 160326 w 172713"/>
                <a:gd name="connsiteY102" fmla="*/ 95137 h 149973"/>
                <a:gd name="connsiteX103" fmla="*/ 159469 w 172713"/>
                <a:gd name="connsiteY103" fmla="*/ 94470 h 149973"/>
                <a:gd name="connsiteX104" fmla="*/ 159469 w 172713"/>
                <a:gd name="connsiteY104" fmla="*/ 93899 h 149973"/>
                <a:gd name="connsiteX105" fmla="*/ 161564 w 172713"/>
                <a:gd name="connsiteY105" fmla="*/ 91994 h 149973"/>
                <a:gd name="connsiteX106" fmla="*/ 164517 w 172713"/>
                <a:gd name="connsiteY106" fmla="*/ 93041 h 149973"/>
                <a:gd name="connsiteX107" fmla="*/ 167470 w 172713"/>
                <a:gd name="connsiteY107" fmla="*/ 94279 h 149973"/>
                <a:gd name="connsiteX108" fmla="*/ 168327 w 172713"/>
                <a:gd name="connsiteY108" fmla="*/ 94279 h 149973"/>
                <a:gd name="connsiteX109" fmla="*/ 168994 w 172713"/>
                <a:gd name="connsiteY109" fmla="*/ 92756 h 149973"/>
                <a:gd name="connsiteX110" fmla="*/ 168994 w 172713"/>
                <a:gd name="connsiteY110" fmla="*/ 91613 h 149973"/>
                <a:gd name="connsiteX111" fmla="*/ 165850 w 172713"/>
                <a:gd name="connsiteY111" fmla="*/ 89612 h 149973"/>
                <a:gd name="connsiteX112" fmla="*/ 161850 w 172713"/>
                <a:gd name="connsiteY112" fmla="*/ 89612 h 149973"/>
                <a:gd name="connsiteX113" fmla="*/ 160230 w 172713"/>
                <a:gd name="connsiteY113" fmla="*/ 88279 h 149973"/>
                <a:gd name="connsiteX114" fmla="*/ 161469 w 172713"/>
                <a:gd name="connsiteY114" fmla="*/ 86755 h 149973"/>
                <a:gd name="connsiteX115" fmla="*/ 163469 w 172713"/>
                <a:gd name="connsiteY115" fmla="*/ 86755 h 149973"/>
                <a:gd name="connsiteX116" fmla="*/ 164803 w 172713"/>
                <a:gd name="connsiteY116" fmla="*/ 86755 h 149973"/>
                <a:gd name="connsiteX117" fmla="*/ 166136 w 172713"/>
                <a:gd name="connsiteY117" fmla="*/ 86755 h 149973"/>
                <a:gd name="connsiteX118" fmla="*/ 165564 w 172713"/>
                <a:gd name="connsiteY118" fmla="*/ 84374 h 149973"/>
                <a:gd name="connsiteX119" fmla="*/ 163088 w 172713"/>
                <a:gd name="connsiteY119" fmla="*/ 83421 h 149973"/>
                <a:gd name="connsiteX120" fmla="*/ 163088 w 172713"/>
                <a:gd name="connsiteY120" fmla="*/ 82088 h 149973"/>
                <a:gd name="connsiteX121" fmla="*/ 164326 w 172713"/>
                <a:gd name="connsiteY121" fmla="*/ 81230 h 149973"/>
                <a:gd name="connsiteX122" fmla="*/ 165660 w 172713"/>
                <a:gd name="connsiteY122" fmla="*/ 81230 h 149973"/>
                <a:gd name="connsiteX123" fmla="*/ 168994 w 172713"/>
                <a:gd name="connsiteY123" fmla="*/ 81802 h 149973"/>
                <a:gd name="connsiteX124" fmla="*/ 172042 w 172713"/>
                <a:gd name="connsiteY124" fmla="*/ 80373 h 149973"/>
                <a:gd name="connsiteX125" fmla="*/ 172442 w 172713"/>
                <a:gd name="connsiteY125" fmla="*/ 78392 h 149973"/>
                <a:gd name="connsiteX126" fmla="*/ 172042 w 172713"/>
                <a:gd name="connsiteY126" fmla="*/ 77992 h 149973"/>
                <a:gd name="connsiteX127" fmla="*/ 167565 w 172713"/>
                <a:gd name="connsiteY127" fmla="*/ 77325 h 149973"/>
                <a:gd name="connsiteX128" fmla="*/ 165279 w 172713"/>
                <a:gd name="connsiteY128" fmla="*/ 77325 h 149973"/>
                <a:gd name="connsiteX129" fmla="*/ 164517 w 172713"/>
                <a:gd name="connsiteY129" fmla="*/ 76372 h 149973"/>
                <a:gd name="connsiteX130" fmla="*/ 165469 w 172713"/>
                <a:gd name="connsiteY130" fmla="*/ 75420 h 149973"/>
                <a:gd name="connsiteX131" fmla="*/ 166612 w 172713"/>
                <a:gd name="connsiteY131" fmla="*/ 74658 h 149973"/>
                <a:gd name="connsiteX132" fmla="*/ 166612 w 172713"/>
                <a:gd name="connsiteY132" fmla="*/ 73134 h 149973"/>
                <a:gd name="connsiteX133" fmla="*/ 165469 w 172713"/>
                <a:gd name="connsiteY133" fmla="*/ 72087 h 149973"/>
                <a:gd name="connsiteX134" fmla="*/ 164707 w 172713"/>
                <a:gd name="connsiteY134" fmla="*/ 71325 h 149973"/>
                <a:gd name="connsiteX135" fmla="*/ 164231 w 172713"/>
                <a:gd name="connsiteY135" fmla="*/ 69705 h 149973"/>
                <a:gd name="connsiteX136" fmla="*/ 161755 w 172713"/>
                <a:gd name="connsiteY136" fmla="*/ 67705 h 149973"/>
                <a:gd name="connsiteX137" fmla="*/ 153087 w 172713"/>
                <a:gd name="connsiteY137" fmla="*/ 57608 h 149973"/>
                <a:gd name="connsiteX138" fmla="*/ 110986 w 172713"/>
                <a:gd name="connsiteY138" fmla="*/ 28271 h 149973"/>
                <a:gd name="connsiteX139" fmla="*/ 63361 w 172713"/>
                <a:gd name="connsiteY139" fmla="*/ 7602 h 149973"/>
                <a:gd name="connsiteX140" fmla="*/ 54408 w 172713"/>
                <a:gd name="connsiteY140" fmla="*/ 2935 h 149973"/>
                <a:gd name="connsiteX141" fmla="*/ 54408 w 172713"/>
                <a:gd name="connsiteY141" fmla="*/ 2935 h 149973"/>
                <a:gd name="connsiteX142" fmla="*/ 52027 w 172713"/>
                <a:gd name="connsiteY142" fmla="*/ 1697 h 149973"/>
                <a:gd name="connsiteX143" fmla="*/ 52027 w 172713"/>
                <a:gd name="connsiteY143" fmla="*/ 1697 h 149973"/>
                <a:gd name="connsiteX144" fmla="*/ 47359 w 172713"/>
                <a:gd name="connsiteY144" fmla="*/ -399 h 149973"/>
                <a:gd name="connsiteX145" fmla="*/ 47359 w 172713"/>
                <a:gd name="connsiteY145" fmla="*/ -399 h 149973"/>
                <a:gd name="connsiteX146" fmla="*/ 48979 w 172713"/>
                <a:gd name="connsiteY146" fmla="*/ 2173 h 149973"/>
                <a:gd name="connsiteX147" fmla="*/ 50312 w 172713"/>
                <a:gd name="connsiteY147" fmla="*/ 5316 h 149973"/>
                <a:gd name="connsiteX148" fmla="*/ 48121 w 172713"/>
                <a:gd name="connsiteY148" fmla="*/ 5316 h 149973"/>
                <a:gd name="connsiteX149" fmla="*/ 46883 w 172713"/>
                <a:gd name="connsiteY149" fmla="*/ 3221 h 149973"/>
                <a:gd name="connsiteX150" fmla="*/ 44978 w 172713"/>
                <a:gd name="connsiteY150" fmla="*/ 268 h 149973"/>
                <a:gd name="connsiteX151" fmla="*/ 42883 w 172713"/>
                <a:gd name="connsiteY151" fmla="*/ 1982 h 149973"/>
                <a:gd name="connsiteX152" fmla="*/ 43454 w 172713"/>
                <a:gd name="connsiteY152" fmla="*/ 4745 h 149973"/>
                <a:gd name="connsiteX153" fmla="*/ 45073 w 172713"/>
                <a:gd name="connsiteY153" fmla="*/ 7126 h 149973"/>
                <a:gd name="connsiteX154" fmla="*/ 45073 w 172713"/>
                <a:gd name="connsiteY154" fmla="*/ 8650 h 149973"/>
                <a:gd name="connsiteX155" fmla="*/ 41549 w 172713"/>
                <a:gd name="connsiteY155" fmla="*/ 5221 h 149973"/>
                <a:gd name="connsiteX156" fmla="*/ 40978 w 172713"/>
                <a:gd name="connsiteY156" fmla="*/ 3411 h 149973"/>
                <a:gd name="connsiteX157" fmla="*/ 39358 w 172713"/>
                <a:gd name="connsiteY157" fmla="*/ 3411 h 149973"/>
                <a:gd name="connsiteX158" fmla="*/ 39358 w 172713"/>
                <a:gd name="connsiteY158" fmla="*/ 3983 h 149973"/>
                <a:gd name="connsiteX159" fmla="*/ 40215 w 172713"/>
                <a:gd name="connsiteY159" fmla="*/ 7888 h 149973"/>
                <a:gd name="connsiteX160" fmla="*/ 42025 w 172713"/>
                <a:gd name="connsiteY160" fmla="*/ 10555 h 149973"/>
                <a:gd name="connsiteX161" fmla="*/ 37168 w 172713"/>
                <a:gd name="connsiteY161" fmla="*/ 5126 h 149973"/>
                <a:gd name="connsiteX162" fmla="*/ 36691 w 172713"/>
                <a:gd name="connsiteY162" fmla="*/ 2744 h 149973"/>
                <a:gd name="connsiteX163" fmla="*/ 34977 w 172713"/>
                <a:gd name="connsiteY163" fmla="*/ 1506 h 149973"/>
                <a:gd name="connsiteX164" fmla="*/ 33453 w 172713"/>
                <a:gd name="connsiteY164" fmla="*/ 2840 h 149973"/>
                <a:gd name="connsiteX165" fmla="*/ 33453 w 172713"/>
                <a:gd name="connsiteY165" fmla="*/ 7983 h 149973"/>
                <a:gd name="connsiteX166" fmla="*/ 37168 w 172713"/>
                <a:gd name="connsiteY166" fmla="*/ 11698 h 149973"/>
                <a:gd name="connsiteX167" fmla="*/ 37930 w 172713"/>
                <a:gd name="connsiteY167" fmla="*/ 13412 h 149973"/>
                <a:gd name="connsiteX168" fmla="*/ 35777 w 172713"/>
                <a:gd name="connsiteY168" fmla="*/ 14194 h 149973"/>
                <a:gd name="connsiteX169" fmla="*/ 35739 w 172713"/>
                <a:gd name="connsiteY169" fmla="*/ 14174 h 149973"/>
                <a:gd name="connsiteX170" fmla="*/ 34024 w 172713"/>
                <a:gd name="connsiteY170" fmla="*/ 12365 h 149973"/>
                <a:gd name="connsiteX171" fmla="*/ 31834 w 172713"/>
                <a:gd name="connsiteY171" fmla="*/ 11317 h 149973"/>
                <a:gd name="connsiteX172" fmla="*/ 30595 w 172713"/>
                <a:gd name="connsiteY172" fmla="*/ 13888 h 149973"/>
                <a:gd name="connsiteX173" fmla="*/ 32310 w 172713"/>
                <a:gd name="connsiteY173" fmla="*/ 16460 h 149973"/>
                <a:gd name="connsiteX174" fmla="*/ 33453 w 172713"/>
                <a:gd name="connsiteY174" fmla="*/ 17603 h 149973"/>
                <a:gd name="connsiteX175" fmla="*/ 28023 w 172713"/>
                <a:gd name="connsiteY175" fmla="*/ 14746 h 149973"/>
                <a:gd name="connsiteX176" fmla="*/ 26880 w 172713"/>
                <a:gd name="connsiteY176" fmla="*/ 13508 h 149973"/>
                <a:gd name="connsiteX177" fmla="*/ 25261 w 172713"/>
                <a:gd name="connsiteY177" fmla="*/ 13508 h 149973"/>
                <a:gd name="connsiteX178" fmla="*/ 24690 w 172713"/>
                <a:gd name="connsiteY178" fmla="*/ 14174 h 149973"/>
                <a:gd name="connsiteX179" fmla="*/ 26023 w 172713"/>
                <a:gd name="connsiteY179" fmla="*/ 17985 h 149973"/>
                <a:gd name="connsiteX180" fmla="*/ 29643 w 172713"/>
                <a:gd name="connsiteY180" fmla="*/ 19985 h 149973"/>
                <a:gd name="connsiteX181" fmla="*/ 30214 w 172713"/>
                <a:gd name="connsiteY181" fmla="*/ 21318 h 149973"/>
                <a:gd name="connsiteX182" fmla="*/ 29643 w 172713"/>
                <a:gd name="connsiteY182" fmla="*/ 21318 h 149973"/>
                <a:gd name="connsiteX183" fmla="*/ 23833 w 172713"/>
                <a:gd name="connsiteY183" fmla="*/ 18842 h 149973"/>
                <a:gd name="connsiteX184" fmla="*/ 20022 w 172713"/>
                <a:gd name="connsiteY184" fmla="*/ 19699 h 149973"/>
                <a:gd name="connsiteX185" fmla="*/ 18784 w 172713"/>
                <a:gd name="connsiteY185" fmla="*/ 21699 h 149973"/>
                <a:gd name="connsiteX186" fmla="*/ 19737 w 172713"/>
                <a:gd name="connsiteY186" fmla="*/ 21699 h 149973"/>
                <a:gd name="connsiteX187" fmla="*/ 24595 w 172713"/>
                <a:gd name="connsiteY187" fmla="*/ 21699 h 149973"/>
                <a:gd name="connsiteX188" fmla="*/ 28786 w 172713"/>
                <a:gd name="connsiteY188" fmla="*/ 23604 h 149973"/>
                <a:gd name="connsiteX189" fmla="*/ 27071 w 172713"/>
                <a:gd name="connsiteY189" fmla="*/ 24557 h 149973"/>
                <a:gd name="connsiteX190" fmla="*/ 24880 w 172713"/>
                <a:gd name="connsiteY190" fmla="*/ 23985 h 149973"/>
                <a:gd name="connsiteX191" fmla="*/ 24309 w 172713"/>
                <a:gd name="connsiteY191" fmla="*/ 23985 h 149973"/>
                <a:gd name="connsiteX192" fmla="*/ 24880 w 172713"/>
                <a:gd name="connsiteY192" fmla="*/ 25795 h 149973"/>
                <a:gd name="connsiteX193" fmla="*/ 25928 w 172713"/>
                <a:gd name="connsiteY193" fmla="*/ 27414 h 149973"/>
                <a:gd name="connsiteX194" fmla="*/ 20975 w 172713"/>
                <a:gd name="connsiteY194" fmla="*/ 25509 h 149973"/>
                <a:gd name="connsiteX195" fmla="*/ 13355 w 172713"/>
                <a:gd name="connsiteY195" fmla="*/ 25509 h 149973"/>
                <a:gd name="connsiteX196" fmla="*/ 12403 w 172713"/>
                <a:gd name="connsiteY196" fmla="*/ 26271 h 149973"/>
                <a:gd name="connsiteX197" fmla="*/ 13164 w 172713"/>
                <a:gd name="connsiteY197" fmla="*/ 28653 h 149973"/>
                <a:gd name="connsiteX198" fmla="*/ 15831 w 172713"/>
                <a:gd name="connsiteY198" fmla="*/ 29320 h 149973"/>
                <a:gd name="connsiteX199" fmla="*/ 19356 w 172713"/>
                <a:gd name="connsiteY199" fmla="*/ 30557 h 149973"/>
                <a:gd name="connsiteX200" fmla="*/ 21070 w 172713"/>
                <a:gd name="connsiteY200" fmla="*/ 33415 h 149973"/>
                <a:gd name="connsiteX201" fmla="*/ 18118 w 172713"/>
                <a:gd name="connsiteY201" fmla="*/ 34463 h 149973"/>
                <a:gd name="connsiteX202" fmla="*/ 14974 w 172713"/>
                <a:gd name="connsiteY202" fmla="*/ 33510 h 149973"/>
                <a:gd name="connsiteX203" fmla="*/ 13069 w 172713"/>
                <a:gd name="connsiteY203" fmla="*/ 35796 h 149973"/>
                <a:gd name="connsiteX204" fmla="*/ 14117 w 172713"/>
                <a:gd name="connsiteY204" fmla="*/ 36558 h 149973"/>
                <a:gd name="connsiteX205" fmla="*/ 16975 w 172713"/>
                <a:gd name="connsiteY205" fmla="*/ 36558 h 149973"/>
                <a:gd name="connsiteX206" fmla="*/ 19356 w 172713"/>
                <a:gd name="connsiteY206" fmla="*/ 37892 h 149973"/>
                <a:gd name="connsiteX207" fmla="*/ 18784 w 172713"/>
                <a:gd name="connsiteY207" fmla="*/ 39797 h 149973"/>
                <a:gd name="connsiteX208" fmla="*/ 16498 w 172713"/>
                <a:gd name="connsiteY208" fmla="*/ 39797 h 149973"/>
                <a:gd name="connsiteX209" fmla="*/ 11069 w 172713"/>
                <a:gd name="connsiteY209" fmla="*/ 37606 h 149973"/>
                <a:gd name="connsiteX210" fmla="*/ 8307 w 172713"/>
                <a:gd name="connsiteY210" fmla="*/ 36749 h 149973"/>
                <a:gd name="connsiteX211" fmla="*/ 5545 w 172713"/>
                <a:gd name="connsiteY211" fmla="*/ 37320 h 149973"/>
                <a:gd name="connsiteX212" fmla="*/ 4592 w 172713"/>
                <a:gd name="connsiteY212" fmla="*/ 38845 h 149973"/>
                <a:gd name="connsiteX213" fmla="*/ 5259 w 172713"/>
                <a:gd name="connsiteY213" fmla="*/ 40273 h 149973"/>
                <a:gd name="connsiteX214" fmla="*/ 6783 w 172713"/>
                <a:gd name="connsiteY214" fmla="*/ 40273 h 149973"/>
                <a:gd name="connsiteX215" fmla="*/ 11069 w 172713"/>
                <a:gd name="connsiteY215" fmla="*/ 41035 h 149973"/>
                <a:gd name="connsiteX216" fmla="*/ 12117 w 172713"/>
                <a:gd name="connsiteY216" fmla="*/ 42369 h 149973"/>
                <a:gd name="connsiteX217" fmla="*/ 11355 w 172713"/>
                <a:gd name="connsiteY217" fmla="*/ 43226 h 149973"/>
                <a:gd name="connsiteX218" fmla="*/ 8593 w 172713"/>
                <a:gd name="connsiteY218" fmla="*/ 43226 h 149973"/>
                <a:gd name="connsiteX219" fmla="*/ 5926 w 172713"/>
                <a:gd name="connsiteY219" fmla="*/ 43226 h 149973"/>
                <a:gd name="connsiteX220" fmla="*/ 4116 w 172713"/>
                <a:gd name="connsiteY220" fmla="*/ 45131 h 149973"/>
                <a:gd name="connsiteX221" fmla="*/ 5545 w 172713"/>
                <a:gd name="connsiteY221" fmla="*/ 46560 h 149973"/>
                <a:gd name="connsiteX222" fmla="*/ 7640 w 172713"/>
                <a:gd name="connsiteY222" fmla="*/ 46560 h 149973"/>
                <a:gd name="connsiteX223" fmla="*/ 14498 w 172713"/>
                <a:gd name="connsiteY223" fmla="*/ 47321 h 149973"/>
                <a:gd name="connsiteX224" fmla="*/ 15927 w 172713"/>
                <a:gd name="connsiteY224" fmla="*/ 48750 h 149973"/>
                <a:gd name="connsiteX225" fmla="*/ 14879 w 172713"/>
                <a:gd name="connsiteY225" fmla="*/ 49703 h 149973"/>
                <a:gd name="connsiteX226" fmla="*/ 13450 w 172713"/>
                <a:gd name="connsiteY226" fmla="*/ 49703 h 149973"/>
                <a:gd name="connsiteX227" fmla="*/ 11069 w 172713"/>
                <a:gd name="connsiteY227" fmla="*/ 49703 h 149973"/>
                <a:gd name="connsiteX228" fmla="*/ 8212 w 172713"/>
                <a:gd name="connsiteY228" fmla="*/ 49703 h 149973"/>
                <a:gd name="connsiteX229" fmla="*/ 7545 w 172713"/>
                <a:gd name="connsiteY229" fmla="*/ 52179 h 149973"/>
                <a:gd name="connsiteX230" fmla="*/ 9926 w 172713"/>
                <a:gd name="connsiteY230" fmla="*/ 52751 h 149973"/>
                <a:gd name="connsiteX231" fmla="*/ 12022 w 172713"/>
                <a:gd name="connsiteY231" fmla="*/ 52751 h 149973"/>
                <a:gd name="connsiteX232" fmla="*/ 12974 w 172713"/>
                <a:gd name="connsiteY232" fmla="*/ 53322 h 149973"/>
                <a:gd name="connsiteX233" fmla="*/ 12974 w 172713"/>
                <a:gd name="connsiteY233" fmla="*/ 53894 h 149973"/>
                <a:gd name="connsiteX234" fmla="*/ 10783 w 172713"/>
                <a:gd name="connsiteY234" fmla="*/ 55894 h 149973"/>
                <a:gd name="connsiteX235" fmla="*/ 7830 w 172713"/>
                <a:gd name="connsiteY235" fmla="*/ 54941 h 149973"/>
                <a:gd name="connsiteX236" fmla="*/ 4878 w 172713"/>
                <a:gd name="connsiteY236" fmla="*/ 53703 h 149973"/>
                <a:gd name="connsiteX237" fmla="*/ 4021 w 172713"/>
                <a:gd name="connsiteY237" fmla="*/ 53703 h 149973"/>
                <a:gd name="connsiteX238" fmla="*/ 3354 w 172713"/>
                <a:gd name="connsiteY238" fmla="*/ 55132 h 149973"/>
                <a:gd name="connsiteX239" fmla="*/ 3354 w 172713"/>
                <a:gd name="connsiteY239" fmla="*/ 56370 h 149973"/>
                <a:gd name="connsiteX240" fmla="*/ 6497 w 172713"/>
                <a:gd name="connsiteY240" fmla="*/ 58275 h 149973"/>
                <a:gd name="connsiteX241" fmla="*/ 10497 w 172713"/>
                <a:gd name="connsiteY241" fmla="*/ 58275 h 149973"/>
                <a:gd name="connsiteX242" fmla="*/ 12117 w 172713"/>
                <a:gd name="connsiteY242" fmla="*/ 59609 h 149973"/>
                <a:gd name="connsiteX243" fmla="*/ 10974 w 172713"/>
                <a:gd name="connsiteY243" fmla="*/ 61133 h 149973"/>
                <a:gd name="connsiteX244" fmla="*/ 8878 w 172713"/>
                <a:gd name="connsiteY244" fmla="*/ 61133 h 149973"/>
                <a:gd name="connsiteX245" fmla="*/ 7545 w 172713"/>
                <a:gd name="connsiteY245" fmla="*/ 61133 h 149973"/>
                <a:gd name="connsiteX246" fmla="*/ 6211 w 172713"/>
                <a:gd name="connsiteY246" fmla="*/ 61133 h 149973"/>
                <a:gd name="connsiteX247" fmla="*/ 6697 w 172713"/>
                <a:gd name="connsiteY247" fmla="*/ 63371 h 149973"/>
                <a:gd name="connsiteX248" fmla="*/ 6783 w 172713"/>
                <a:gd name="connsiteY248" fmla="*/ 63419 h 149973"/>
                <a:gd name="connsiteX249" fmla="*/ 9259 w 172713"/>
                <a:gd name="connsiteY249" fmla="*/ 64466 h 149973"/>
                <a:gd name="connsiteX250" fmla="*/ 9259 w 172713"/>
                <a:gd name="connsiteY250" fmla="*/ 65704 h 149973"/>
                <a:gd name="connsiteX251" fmla="*/ 8021 w 172713"/>
                <a:gd name="connsiteY251" fmla="*/ 66657 h 149973"/>
                <a:gd name="connsiteX252" fmla="*/ 6688 w 172713"/>
                <a:gd name="connsiteY252" fmla="*/ 66657 h 149973"/>
                <a:gd name="connsiteX253" fmla="*/ 3259 w 172713"/>
                <a:gd name="connsiteY253" fmla="*/ 66086 h 149973"/>
                <a:gd name="connsiteX254" fmla="*/ 211 w 172713"/>
                <a:gd name="connsiteY254" fmla="*/ 67610 h 149973"/>
                <a:gd name="connsiteX255" fmla="*/ 211 w 172713"/>
                <a:gd name="connsiteY255" fmla="*/ 69515 h 149973"/>
                <a:gd name="connsiteX256" fmla="*/ 877 w 172713"/>
                <a:gd name="connsiteY256" fmla="*/ 70086 h 149973"/>
                <a:gd name="connsiteX257" fmla="*/ 5354 w 172713"/>
                <a:gd name="connsiteY257" fmla="*/ 70658 h 149973"/>
                <a:gd name="connsiteX258" fmla="*/ 7640 w 172713"/>
                <a:gd name="connsiteY258" fmla="*/ 70658 h 149973"/>
                <a:gd name="connsiteX259" fmla="*/ 8497 w 172713"/>
                <a:gd name="connsiteY259" fmla="*/ 71610 h 149973"/>
                <a:gd name="connsiteX260" fmla="*/ 7545 w 172713"/>
                <a:gd name="connsiteY260" fmla="*/ 72658 h 149973"/>
                <a:gd name="connsiteX261" fmla="*/ 6306 w 172713"/>
                <a:gd name="connsiteY261" fmla="*/ 73420 h 149973"/>
                <a:gd name="connsiteX262" fmla="*/ 6306 w 172713"/>
                <a:gd name="connsiteY262" fmla="*/ 74944 h 149973"/>
                <a:gd name="connsiteX263" fmla="*/ 7450 w 172713"/>
                <a:gd name="connsiteY263" fmla="*/ 75992 h 149973"/>
                <a:gd name="connsiteX264" fmla="*/ 8212 w 172713"/>
                <a:gd name="connsiteY264" fmla="*/ 76754 h 149973"/>
                <a:gd name="connsiteX265" fmla="*/ 8212 w 172713"/>
                <a:gd name="connsiteY265" fmla="*/ 78659 h 149973"/>
                <a:gd name="connsiteX266" fmla="*/ 6783 w 172713"/>
                <a:gd name="connsiteY266" fmla="*/ 78659 h 149973"/>
                <a:gd name="connsiteX267" fmla="*/ 5545 w 172713"/>
                <a:gd name="connsiteY267" fmla="*/ 77706 h 149973"/>
                <a:gd name="connsiteX268" fmla="*/ 4497 w 172713"/>
                <a:gd name="connsiteY268" fmla="*/ 76563 h 149973"/>
                <a:gd name="connsiteX269" fmla="*/ 4021 w 172713"/>
                <a:gd name="connsiteY269" fmla="*/ 76563 h 149973"/>
                <a:gd name="connsiteX270" fmla="*/ 2687 w 172713"/>
                <a:gd name="connsiteY270" fmla="*/ 76563 h 149973"/>
                <a:gd name="connsiteX271" fmla="*/ 2687 w 172713"/>
                <a:gd name="connsiteY271" fmla="*/ 79421 h 149973"/>
                <a:gd name="connsiteX272" fmla="*/ 2687 w 172713"/>
                <a:gd name="connsiteY272" fmla="*/ 79421 h 149973"/>
                <a:gd name="connsiteX273" fmla="*/ 10783 w 172713"/>
                <a:gd name="connsiteY273" fmla="*/ 84660 h 14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72713" h="149973">
                  <a:moveTo>
                    <a:pt x="10783" y="84660"/>
                  </a:moveTo>
                  <a:cubicBezTo>
                    <a:pt x="12650" y="86803"/>
                    <a:pt x="14346" y="89098"/>
                    <a:pt x="15831" y="91517"/>
                  </a:cubicBezTo>
                  <a:cubicBezTo>
                    <a:pt x="19680" y="95794"/>
                    <a:pt x="24347" y="99252"/>
                    <a:pt x="29547" y="101709"/>
                  </a:cubicBezTo>
                  <a:lnTo>
                    <a:pt x="92031" y="136857"/>
                  </a:lnTo>
                  <a:cubicBezTo>
                    <a:pt x="96908" y="139714"/>
                    <a:pt x="101966" y="142267"/>
                    <a:pt x="107176" y="144476"/>
                  </a:cubicBezTo>
                  <a:cubicBezTo>
                    <a:pt x="109653" y="145429"/>
                    <a:pt x="112225" y="146191"/>
                    <a:pt x="114796" y="146953"/>
                  </a:cubicBezTo>
                  <a:lnTo>
                    <a:pt x="115558" y="146953"/>
                  </a:lnTo>
                  <a:cubicBezTo>
                    <a:pt x="116035" y="147077"/>
                    <a:pt x="116473" y="147344"/>
                    <a:pt x="116797" y="147715"/>
                  </a:cubicBezTo>
                  <a:lnTo>
                    <a:pt x="120321" y="148763"/>
                  </a:lnTo>
                  <a:cubicBezTo>
                    <a:pt x="120530" y="148344"/>
                    <a:pt x="120530" y="147848"/>
                    <a:pt x="120321" y="147429"/>
                  </a:cubicBezTo>
                  <a:cubicBezTo>
                    <a:pt x="119845" y="146858"/>
                    <a:pt x="119178" y="146477"/>
                    <a:pt x="118702" y="145905"/>
                  </a:cubicBezTo>
                  <a:cubicBezTo>
                    <a:pt x="118225" y="145334"/>
                    <a:pt x="118035" y="144191"/>
                    <a:pt x="118702" y="143714"/>
                  </a:cubicBezTo>
                  <a:cubicBezTo>
                    <a:pt x="119368" y="143238"/>
                    <a:pt x="120606" y="143714"/>
                    <a:pt x="121083" y="144953"/>
                  </a:cubicBezTo>
                  <a:lnTo>
                    <a:pt x="122988" y="147905"/>
                  </a:lnTo>
                  <a:cubicBezTo>
                    <a:pt x="123302" y="148439"/>
                    <a:pt x="123721" y="148887"/>
                    <a:pt x="124226" y="149239"/>
                  </a:cubicBezTo>
                  <a:cubicBezTo>
                    <a:pt x="124674" y="149687"/>
                    <a:pt x="125398" y="149687"/>
                    <a:pt x="125845" y="149239"/>
                  </a:cubicBezTo>
                  <a:cubicBezTo>
                    <a:pt x="125845" y="149239"/>
                    <a:pt x="125845" y="149239"/>
                    <a:pt x="125845" y="149239"/>
                  </a:cubicBezTo>
                  <a:cubicBezTo>
                    <a:pt x="126322" y="148620"/>
                    <a:pt x="126322" y="147763"/>
                    <a:pt x="125845" y="147144"/>
                  </a:cubicBezTo>
                  <a:cubicBezTo>
                    <a:pt x="125426" y="146219"/>
                    <a:pt x="124845" y="145382"/>
                    <a:pt x="124131" y="144667"/>
                  </a:cubicBezTo>
                  <a:cubicBezTo>
                    <a:pt x="123273" y="143810"/>
                    <a:pt x="122130" y="142667"/>
                    <a:pt x="122797" y="141619"/>
                  </a:cubicBezTo>
                  <a:cubicBezTo>
                    <a:pt x="123416" y="141048"/>
                    <a:pt x="124369" y="141048"/>
                    <a:pt x="124988" y="141619"/>
                  </a:cubicBezTo>
                  <a:cubicBezTo>
                    <a:pt x="125645" y="142124"/>
                    <a:pt x="126112" y="142819"/>
                    <a:pt x="126322" y="143620"/>
                  </a:cubicBezTo>
                  <a:cubicBezTo>
                    <a:pt x="126322" y="144762"/>
                    <a:pt x="126988" y="146286"/>
                    <a:pt x="128131" y="146477"/>
                  </a:cubicBezTo>
                  <a:cubicBezTo>
                    <a:pt x="129141" y="146543"/>
                    <a:pt x="130036" y="145848"/>
                    <a:pt x="130227" y="144857"/>
                  </a:cubicBezTo>
                  <a:cubicBezTo>
                    <a:pt x="130398" y="143914"/>
                    <a:pt x="130160" y="142943"/>
                    <a:pt x="129560" y="142191"/>
                  </a:cubicBezTo>
                  <a:cubicBezTo>
                    <a:pt x="129084" y="141333"/>
                    <a:pt x="128417" y="140666"/>
                    <a:pt x="127941" y="139809"/>
                  </a:cubicBezTo>
                  <a:cubicBezTo>
                    <a:pt x="127464" y="138952"/>
                    <a:pt x="127941" y="138762"/>
                    <a:pt x="127941" y="138380"/>
                  </a:cubicBezTo>
                  <a:cubicBezTo>
                    <a:pt x="129617" y="138799"/>
                    <a:pt x="130951" y="140066"/>
                    <a:pt x="131465" y="141714"/>
                  </a:cubicBezTo>
                  <a:cubicBezTo>
                    <a:pt x="131589" y="142324"/>
                    <a:pt x="131808" y="142895"/>
                    <a:pt x="132132" y="143429"/>
                  </a:cubicBezTo>
                  <a:cubicBezTo>
                    <a:pt x="132132" y="143429"/>
                    <a:pt x="133370" y="144096"/>
                    <a:pt x="133751" y="143429"/>
                  </a:cubicBezTo>
                  <a:cubicBezTo>
                    <a:pt x="134132" y="142762"/>
                    <a:pt x="133751" y="143429"/>
                    <a:pt x="133751" y="142857"/>
                  </a:cubicBezTo>
                  <a:cubicBezTo>
                    <a:pt x="134027" y="141505"/>
                    <a:pt x="133675" y="140105"/>
                    <a:pt x="132798" y="139047"/>
                  </a:cubicBezTo>
                  <a:cubicBezTo>
                    <a:pt x="132037" y="138285"/>
                    <a:pt x="130894" y="137523"/>
                    <a:pt x="130989" y="136476"/>
                  </a:cubicBezTo>
                  <a:cubicBezTo>
                    <a:pt x="133523" y="137123"/>
                    <a:pt x="135437" y="139219"/>
                    <a:pt x="135847" y="141810"/>
                  </a:cubicBezTo>
                  <a:cubicBezTo>
                    <a:pt x="135951" y="142581"/>
                    <a:pt x="136113" y="143343"/>
                    <a:pt x="136323" y="144096"/>
                  </a:cubicBezTo>
                  <a:cubicBezTo>
                    <a:pt x="136609" y="144848"/>
                    <a:pt x="137332" y="145343"/>
                    <a:pt x="138133" y="145334"/>
                  </a:cubicBezTo>
                  <a:cubicBezTo>
                    <a:pt x="138780" y="145172"/>
                    <a:pt x="139314" y="144715"/>
                    <a:pt x="139561" y="144096"/>
                  </a:cubicBezTo>
                  <a:cubicBezTo>
                    <a:pt x="140457" y="142495"/>
                    <a:pt x="140457" y="140552"/>
                    <a:pt x="139561" y="138952"/>
                  </a:cubicBezTo>
                  <a:cubicBezTo>
                    <a:pt x="138437" y="137600"/>
                    <a:pt x="137161" y="136390"/>
                    <a:pt x="135751" y="135332"/>
                  </a:cubicBezTo>
                  <a:cubicBezTo>
                    <a:pt x="135751" y="134856"/>
                    <a:pt x="134894" y="134285"/>
                    <a:pt x="135085" y="133618"/>
                  </a:cubicBezTo>
                  <a:cubicBezTo>
                    <a:pt x="135275" y="132951"/>
                    <a:pt x="136418" y="132570"/>
                    <a:pt x="137180" y="132951"/>
                  </a:cubicBezTo>
                  <a:cubicBezTo>
                    <a:pt x="137894" y="133428"/>
                    <a:pt x="138514" y="134047"/>
                    <a:pt x="138990" y="134761"/>
                  </a:cubicBezTo>
                  <a:cubicBezTo>
                    <a:pt x="139504" y="135437"/>
                    <a:pt x="140333" y="135790"/>
                    <a:pt x="141180" y="135714"/>
                  </a:cubicBezTo>
                  <a:cubicBezTo>
                    <a:pt x="142171" y="135275"/>
                    <a:pt x="142657" y="134161"/>
                    <a:pt x="142323" y="133142"/>
                  </a:cubicBezTo>
                  <a:cubicBezTo>
                    <a:pt x="141952" y="132218"/>
                    <a:pt x="141362" y="131399"/>
                    <a:pt x="140609" y="130760"/>
                  </a:cubicBezTo>
                  <a:lnTo>
                    <a:pt x="139371" y="129522"/>
                  </a:lnTo>
                  <a:cubicBezTo>
                    <a:pt x="141504" y="129741"/>
                    <a:pt x="143486" y="130760"/>
                    <a:pt x="144895" y="132380"/>
                  </a:cubicBezTo>
                  <a:cubicBezTo>
                    <a:pt x="145200" y="132856"/>
                    <a:pt x="145591" y="133275"/>
                    <a:pt x="146038" y="133618"/>
                  </a:cubicBezTo>
                  <a:cubicBezTo>
                    <a:pt x="146524" y="133951"/>
                    <a:pt x="147172" y="133951"/>
                    <a:pt x="147658" y="133618"/>
                  </a:cubicBezTo>
                  <a:cubicBezTo>
                    <a:pt x="147886" y="133456"/>
                    <a:pt x="148058" y="133218"/>
                    <a:pt x="148134" y="132951"/>
                  </a:cubicBezTo>
                  <a:cubicBezTo>
                    <a:pt x="148515" y="131551"/>
                    <a:pt x="147982" y="130065"/>
                    <a:pt x="146800" y="129237"/>
                  </a:cubicBezTo>
                  <a:cubicBezTo>
                    <a:pt x="145657" y="128379"/>
                    <a:pt x="144324" y="127998"/>
                    <a:pt x="143086" y="127236"/>
                  </a:cubicBezTo>
                  <a:cubicBezTo>
                    <a:pt x="141847" y="126474"/>
                    <a:pt x="142133" y="126284"/>
                    <a:pt x="142514" y="125903"/>
                  </a:cubicBezTo>
                  <a:cubicBezTo>
                    <a:pt x="142724" y="125798"/>
                    <a:pt x="142971" y="125798"/>
                    <a:pt x="143181" y="125903"/>
                  </a:cubicBezTo>
                  <a:cubicBezTo>
                    <a:pt x="145276" y="125903"/>
                    <a:pt x="146800" y="127998"/>
                    <a:pt x="148896" y="128379"/>
                  </a:cubicBezTo>
                  <a:cubicBezTo>
                    <a:pt x="150210" y="128446"/>
                    <a:pt x="151525" y="128188"/>
                    <a:pt x="152706" y="127617"/>
                  </a:cubicBezTo>
                  <a:cubicBezTo>
                    <a:pt x="153468" y="127617"/>
                    <a:pt x="154420" y="126284"/>
                    <a:pt x="153849" y="125617"/>
                  </a:cubicBezTo>
                  <a:cubicBezTo>
                    <a:pt x="153544" y="125474"/>
                    <a:pt x="153201" y="125474"/>
                    <a:pt x="152896" y="125617"/>
                  </a:cubicBezTo>
                  <a:cubicBezTo>
                    <a:pt x="151372" y="125617"/>
                    <a:pt x="149753" y="125617"/>
                    <a:pt x="148134" y="125617"/>
                  </a:cubicBezTo>
                  <a:cubicBezTo>
                    <a:pt x="146534" y="125607"/>
                    <a:pt x="145000" y="124912"/>
                    <a:pt x="143943" y="123712"/>
                  </a:cubicBezTo>
                  <a:cubicBezTo>
                    <a:pt x="143943" y="122950"/>
                    <a:pt x="144895" y="122569"/>
                    <a:pt x="145657" y="122760"/>
                  </a:cubicBezTo>
                  <a:cubicBezTo>
                    <a:pt x="146362" y="123064"/>
                    <a:pt x="147096" y="123293"/>
                    <a:pt x="147848" y="123426"/>
                  </a:cubicBezTo>
                  <a:lnTo>
                    <a:pt x="148324" y="123426"/>
                  </a:lnTo>
                  <a:cubicBezTo>
                    <a:pt x="148991" y="123426"/>
                    <a:pt x="148324" y="122093"/>
                    <a:pt x="147848" y="121712"/>
                  </a:cubicBezTo>
                  <a:cubicBezTo>
                    <a:pt x="147372" y="121331"/>
                    <a:pt x="146419" y="120759"/>
                    <a:pt x="146705" y="120092"/>
                  </a:cubicBezTo>
                  <a:cubicBezTo>
                    <a:pt x="148515" y="120092"/>
                    <a:pt x="150039" y="121235"/>
                    <a:pt x="151658" y="121998"/>
                  </a:cubicBezTo>
                  <a:cubicBezTo>
                    <a:pt x="154049" y="123236"/>
                    <a:pt x="156887" y="123236"/>
                    <a:pt x="159278" y="121998"/>
                  </a:cubicBezTo>
                  <a:cubicBezTo>
                    <a:pt x="159640" y="121845"/>
                    <a:pt x="159945" y="121578"/>
                    <a:pt x="160135" y="121235"/>
                  </a:cubicBezTo>
                  <a:cubicBezTo>
                    <a:pt x="160497" y="120388"/>
                    <a:pt x="160174" y="119406"/>
                    <a:pt x="159373" y="118950"/>
                  </a:cubicBezTo>
                  <a:cubicBezTo>
                    <a:pt x="158564" y="118550"/>
                    <a:pt x="157697" y="118292"/>
                    <a:pt x="156802" y="118187"/>
                  </a:cubicBezTo>
                  <a:cubicBezTo>
                    <a:pt x="155563" y="117978"/>
                    <a:pt x="154373" y="117559"/>
                    <a:pt x="153277" y="116949"/>
                  </a:cubicBezTo>
                  <a:cubicBezTo>
                    <a:pt x="152134" y="116378"/>
                    <a:pt x="151087" y="115235"/>
                    <a:pt x="151468" y="114092"/>
                  </a:cubicBezTo>
                  <a:cubicBezTo>
                    <a:pt x="151848" y="112949"/>
                    <a:pt x="153277" y="112853"/>
                    <a:pt x="154420" y="113139"/>
                  </a:cubicBezTo>
                  <a:cubicBezTo>
                    <a:pt x="155420" y="113587"/>
                    <a:pt x="156478" y="113911"/>
                    <a:pt x="157564" y="114092"/>
                  </a:cubicBezTo>
                  <a:cubicBezTo>
                    <a:pt x="158706" y="114092"/>
                    <a:pt x="159945" y="112853"/>
                    <a:pt x="159373" y="111901"/>
                  </a:cubicBezTo>
                  <a:cubicBezTo>
                    <a:pt x="159173" y="111530"/>
                    <a:pt x="158830" y="111253"/>
                    <a:pt x="158421" y="111139"/>
                  </a:cubicBezTo>
                  <a:cubicBezTo>
                    <a:pt x="157478" y="110996"/>
                    <a:pt x="156506" y="110996"/>
                    <a:pt x="155563" y="111139"/>
                  </a:cubicBezTo>
                  <a:cubicBezTo>
                    <a:pt x="154601" y="111034"/>
                    <a:pt x="153735" y="110510"/>
                    <a:pt x="153182" y="109710"/>
                  </a:cubicBezTo>
                  <a:cubicBezTo>
                    <a:pt x="152906" y="109072"/>
                    <a:pt x="153106" y="108319"/>
                    <a:pt x="153658" y="107901"/>
                  </a:cubicBezTo>
                  <a:cubicBezTo>
                    <a:pt x="154382" y="107434"/>
                    <a:pt x="155316" y="107434"/>
                    <a:pt x="156039" y="107901"/>
                  </a:cubicBezTo>
                  <a:lnTo>
                    <a:pt x="161373" y="110091"/>
                  </a:lnTo>
                  <a:cubicBezTo>
                    <a:pt x="162250" y="110510"/>
                    <a:pt x="163183" y="110796"/>
                    <a:pt x="164136" y="110948"/>
                  </a:cubicBezTo>
                  <a:cubicBezTo>
                    <a:pt x="165098" y="111091"/>
                    <a:pt x="166069" y="110891"/>
                    <a:pt x="166898" y="110377"/>
                  </a:cubicBezTo>
                  <a:cubicBezTo>
                    <a:pt x="167393" y="110053"/>
                    <a:pt x="167736" y="109539"/>
                    <a:pt x="167851" y="108948"/>
                  </a:cubicBezTo>
                  <a:cubicBezTo>
                    <a:pt x="167965" y="108377"/>
                    <a:pt x="167698" y="107796"/>
                    <a:pt x="167184" y="107519"/>
                  </a:cubicBezTo>
                  <a:cubicBezTo>
                    <a:pt x="166689" y="107376"/>
                    <a:pt x="166155" y="107376"/>
                    <a:pt x="165660" y="107519"/>
                  </a:cubicBezTo>
                  <a:cubicBezTo>
                    <a:pt x="164183" y="107615"/>
                    <a:pt x="162707" y="107319"/>
                    <a:pt x="161373" y="106662"/>
                  </a:cubicBezTo>
                  <a:cubicBezTo>
                    <a:pt x="160802" y="106662"/>
                    <a:pt x="160230" y="105900"/>
                    <a:pt x="160326" y="105329"/>
                  </a:cubicBezTo>
                  <a:cubicBezTo>
                    <a:pt x="160421" y="104957"/>
                    <a:pt x="160716" y="104662"/>
                    <a:pt x="161088" y="104567"/>
                  </a:cubicBezTo>
                  <a:cubicBezTo>
                    <a:pt x="161945" y="104234"/>
                    <a:pt x="162897" y="104234"/>
                    <a:pt x="163755" y="104567"/>
                  </a:cubicBezTo>
                  <a:cubicBezTo>
                    <a:pt x="164669" y="104747"/>
                    <a:pt x="165603" y="104747"/>
                    <a:pt x="166517" y="104567"/>
                  </a:cubicBezTo>
                  <a:cubicBezTo>
                    <a:pt x="167479" y="104519"/>
                    <a:pt x="168231" y="103719"/>
                    <a:pt x="168231" y="102757"/>
                  </a:cubicBezTo>
                  <a:cubicBezTo>
                    <a:pt x="168127" y="102052"/>
                    <a:pt x="167593" y="101481"/>
                    <a:pt x="166898" y="101328"/>
                  </a:cubicBezTo>
                  <a:cubicBezTo>
                    <a:pt x="166174" y="101233"/>
                    <a:pt x="165431" y="101233"/>
                    <a:pt x="164707" y="101328"/>
                  </a:cubicBezTo>
                  <a:cubicBezTo>
                    <a:pt x="162421" y="101471"/>
                    <a:pt x="160126" y="101185"/>
                    <a:pt x="157945" y="100471"/>
                  </a:cubicBezTo>
                  <a:cubicBezTo>
                    <a:pt x="157183" y="100471"/>
                    <a:pt x="156421" y="99709"/>
                    <a:pt x="156516" y="99042"/>
                  </a:cubicBezTo>
                  <a:cubicBezTo>
                    <a:pt x="156630" y="98537"/>
                    <a:pt x="157049" y="98157"/>
                    <a:pt x="157564" y="98090"/>
                  </a:cubicBezTo>
                  <a:cubicBezTo>
                    <a:pt x="158040" y="97994"/>
                    <a:pt x="158516" y="97994"/>
                    <a:pt x="158992" y="98090"/>
                  </a:cubicBezTo>
                  <a:lnTo>
                    <a:pt x="161373" y="98090"/>
                  </a:lnTo>
                  <a:cubicBezTo>
                    <a:pt x="162269" y="98385"/>
                    <a:pt x="163240" y="98385"/>
                    <a:pt x="164136" y="98090"/>
                  </a:cubicBezTo>
                  <a:cubicBezTo>
                    <a:pt x="164993" y="98090"/>
                    <a:pt x="165469" y="96375"/>
                    <a:pt x="164898" y="95708"/>
                  </a:cubicBezTo>
                  <a:cubicBezTo>
                    <a:pt x="164326" y="95042"/>
                    <a:pt x="163374" y="95137"/>
                    <a:pt x="162517" y="95137"/>
                  </a:cubicBezTo>
                  <a:cubicBezTo>
                    <a:pt x="161793" y="95232"/>
                    <a:pt x="161050" y="95232"/>
                    <a:pt x="160326" y="95137"/>
                  </a:cubicBezTo>
                  <a:cubicBezTo>
                    <a:pt x="160326" y="95137"/>
                    <a:pt x="159659" y="95137"/>
                    <a:pt x="159469" y="94470"/>
                  </a:cubicBezTo>
                  <a:cubicBezTo>
                    <a:pt x="159278" y="93803"/>
                    <a:pt x="159469" y="94470"/>
                    <a:pt x="159469" y="93899"/>
                  </a:cubicBezTo>
                  <a:cubicBezTo>
                    <a:pt x="159564" y="92813"/>
                    <a:pt x="160478" y="91984"/>
                    <a:pt x="161564" y="91994"/>
                  </a:cubicBezTo>
                  <a:cubicBezTo>
                    <a:pt x="162631" y="92032"/>
                    <a:pt x="163660" y="92403"/>
                    <a:pt x="164517" y="93041"/>
                  </a:cubicBezTo>
                  <a:cubicBezTo>
                    <a:pt x="165422" y="93632"/>
                    <a:pt x="166422" y="94051"/>
                    <a:pt x="167470" y="94279"/>
                  </a:cubicBezTo>
                  <a:lnTo>
                    <a:pt x="168327" y="94279"/>
                  </a:lnTo>
                  <a:cubicBezTo>
                    <a:pt x="168784" y="93908"/>
                    <a:pt x="169032" y="93346"/>
                    <a:pt x="168994" y="92756"/>
                  </a:cubicBezTo>
                  <a:cubicBezTo>
                    <a:pt x="169089" y="92384"/>
                    <a:pt x="169089" y="91984"/>
                    <a:pt x="168994" y="91613"/>
                  </a:cubicBezTo>
                  <a:cubicBezTo>
                    <a:pt x="168432" y="90384"/>
                    <a:pt x="167203" y="89603"/>
                    <a:pt x="165850" y="89612"/>
                  </a:cubicBezTo>
                  <a:cubicBezTo>
                    <a:pt x="164517" y="89708"/>
                    <a:pt x="163183" y="89708"/>
                    <a:pt x="161850" y="89612"/>
                  </a:cubicBezTo>
                  <a:cubicBezTo>
                    <a:pt x="161107" y="89489"/>
                    <a:pt x="160497" y="88984"/>
                    <a:pt x="160230" y="88279"/>
                  </a:cubicBezTo>
                  <a:cubicBezTo>
                    <a:pt x="160250" y="87546"/>
                    <a:pt x="160764" y="86926"/>
                    <a:pt x="161469" y="86755"/>
                  </a:cubicBezTo>
                  <a:cubicBezTo>
                    <a:pt x="162126" y="86564"/>
                    <a:pt x="162812" y="86564"/>
                    <a:pt x="163469" y="86755"/>
                  </a:cubicBezTo>
                  <a:cubicBezTo>
                    <a:pt x="163907" y="86840"/>
                    <a:pt x="164365" y="86840"/>
                    <a:pt x="164803" y="86755"/>
                  </a:cubicBezTo>
                  <a:cubicBezTo>
                    <a:pt x="165231" y="86936"/>
                    <a:pt x="165707" y="86936"/>
                    <a:pt x="166136" y="86755"/>
                  </a:cubicBezTo>
                  <a:cubicBezTo>
                    <a:pt x="166708" y="86088"/>
                    <a:pt x="166136" y="84945"/>
                    <a:pt x="165564" y="84374"/>
                  </a:cubicBezTo>
                  <a:cubicBezTo>
                    <a:pt x="164755" y="84012"/>
                    <a:pt x="163926" y="83698"/>
                    <a:pt x="163088" y="83421"/>
                  </a:cubicBezTo>
                  <a:cubicBezTo>
                    <a:pt x="162850" y="83012"/>
                    <a:pt x="162850" y="82497"/>
                    <a:pt x="163088" y="82088"/>
                  </a:cubicBezTo>
                  <a:cubicBezTo>
                    <a:pt x="163345" y="81630"/>
                    <a:pt x="163802" y="81306"/>
                    <a:pt x="164326" y="81230"/>
                  </a:cubicBezTo>
                  <a:cubicBezTo>
                    <a:pt x="164765" y="81135"/>
                    <a:pt x="165222" y="81135"/>
                    <a:pt x="165660" y="81230"/>
                  </a:cubicBezTo>
                  <a:cubicBezTo>
                    <a:pt x="166736" y="81602"/>
                    <a:pt x="167860" y="81802"/>
                    <a:pt x="168994" y="81802"/>
                  </a:cubicBezTo>
                  <a:cubicBezTo>
                    <a:pt x="170184" y="81859"/>
                    <a:pt x="171318" y="81326"/>
                    <a:pt x="172042" y="80373"/>
                  </a:cubicBezTo>
                  <a:cubicBezTo>
                    <a:pt x="172699" y="79935"/>
                    <a:pt x="172880" y="79049"/>
                    <a:pt x="172442" y="78392"/>
                  </a:cubicBezTo>
                  <a:cubicBezTo>
                    <a:pt x="172337" y="78230"/>
                    <a:pt x="172204" y="78097"/>
                    <a:pt x="172042" y="77992"/>
                  </a:cubicBezTo>
                  <a:cubicBezTo>
                    <a:pt x="170641" y="77344"/>
                    <a:pt x="169089" y="77115"/>
                    <a:pt x="167565" y="77325"/>
                  </a:cubicBezTo>
                  <a:cubicBezTo>
                    <a:pt x="166812" y="77468"/>
                    <a:pt x="166031" y="77468"/>
                    <a:pt x="165279" y="77325"/>
                  </a:cubicBezTo>
                  <a:cubicBezTo>
                    <a:pt x="164850" y="77201"/>
                    <a:pt x="164545" y="76821"/>
                    <a:pt x="164517" y="76372"/>
                  </a:cubicBezTo>
                  <a:cubicBezTo>
                    <a:pt x="164593" y="75878"/>
                    <a:pt x="164984" y="75496"/>
                    <a:pt x="165469" y="75420"/>
                  </a:cubicBezTo>
                  <a:cubicBezTo>
                    <a:pt x="165907" y="75259"/>
                    <a:pt x="166298" y="74992"/>
                    <a:pt x="166612" y="74658"/>
                  </a:cubicBezTo>
                  <a:cubicBezTo>
                    <a:pt x="166908" y="74192"/>
                    <a:pt x="166908" y="73601"/>
                    <a:pt x="166612" y="73134"/>
                  </a:cubicBezTo>
                  <a:cubicBezTo>
                    <a:pt x="166250" y="72763"/>
                    <a:pt x="165869" y="72410"/>
                    <a:pt x="165469" y="72087"/>
                  </a:cubicBezTo>
                  <a:cubicBezTo>
                    <a:pt x="165193" y="71858"/>
                    <a:pt x="164936" y="71601"/>
                    <a:pt x="164707" y="71325"/>
                  </a:cubicBezTo>
                  <a:cubicBezTo>
                    <a:pt x="164288" y="70896"/>
                    <a:pt x="164117" y="70286"/>
                    <a:pt x="164231" y="69705"/>
                  </a:cubicBezTo>
                  <a:lnTo>
                    <a:pt x="161755" y="67705"/>
                  </a:lnTo>
                  <a:cubicBezTo>
                    <a:pt x="158516" y="64562"/>
                    <a:pt x="155944" y="60942"/>
                    <a:pt x="153087" y="57608"/>
                  </a:cubicBezTo>
                  <a:cubicBezTo>
                    <a:pt x="141371" y="44864"/>
                    <a:pt x="126998" y="34844"/>
                    <a:pt x="110986" y="28271"/>
                  </a:cubicBezTo>
                  <a:cubicBezTo>
                    <a:pt x="95270" y="21128"/>
                    <a:pt x="78982" y="15603"/>
                    <a:pt x="63361" y="7602"/>
                  </a:cubicBezTo>
                  <a:lnTo>
                    <a:pt x="54408" y="2935"/>
                  </a:lnTo>
                  <a:lnTo>
                    <a:pt x="54408" y="2935"/>
                  </a:lnTo>
                  <a:cubicBezTo>
                    <a:pt x="53455" y="3507"/>
                    <a:pt x="52503" y="2935"/>
                    <a:pt x="52027" y="1697"/>
                  </a:cubicBezTo>
                  <a:lnTo>
                    <a:pt x="52027" y="1697"/>
                  </a:lnTo>
                  <a:lnTo>
                    <a:pt x="47359" y="-399"/>
                  </a:lnTo>
                  <a:lnTo>
                    <a:pt x="47359" y="-399"/>
                  </a:lnTo>
                  <a:cubicBezTo>
                    <a:pt x="47759" y="535"/>
                    <a:pt x="48302" y="1411"/>
                    <a:pt x="48979" y="2173"/>
                  </a:cubicBezTo>
                  <a:cubicBezTo>
                    <a:pt x="49836" y="3030"/>
                    <a:pt x="50979" y="4173"/>
                    <a:pt x="50312" y="5316"/>
                  </a:cubicBezTo>
                  <a:cubicBezTo>
                    <a:pt x="49674" y="5840"/>
                    <a:pt x="48759" y="5840"/>
                    <a:pt x="48121" y="5316"/>
                  </a:cubicBezTo>
                  <a:cubicBezTo>
                    <a:pt x="47464" y="4793"/>
                    <a:pt x="47026" y="4050"/>
                    <a:pt x="46883" y="3221"/>
                  </a:cubicBezTo>
                  <a:cubicBezTo>
                    <a:pt x="46883" y="2078"/>
                    <a:pt x="46216" y="554"/>
                    <a:pt x="44978" y="268"/>
                  </a:cubicBezTo>
                  <a:cubicBezTo>
                    <a:pt x="43940" y="211"/>
                    <a:pt x="43025" y="954"/>
                    <a:pt x="42883" y="1982"/>
                  </a:cubicBezTo>
                  <a:cubicBezTo>
                    <a:pt x="42740" y="2944"/>
                    <a:pt x="42940" y="3916"/>
                    <a:pt x="43454" y="4745"/>
                  </a:cubicBezTo>
                  <a:cubicBezTo>
                    <a:pt x="44026" y="5602"/>
                    <a:pt x="44597" y="6269"/>
                    <a:pt x="45073" y="7126"/>
                  </a:cubicBezTo>
                  <a:cubicBezTo>
                    <a:pt x="45369" y="7593"/>
                    <a:pt x="45369" y="8183"/>
                    <a:pt x="45073" y="8650"/>
                  </a:cubicBezTo>
                  <a:cubicBezTo>
                    <a:pt x="43407" y="8145"/>
                    <a:pt x="42092" y="6869"/>
                    <a:pt x="41549" y="5221"/>
                  </a:cubicBezTo>
                  <a:cubicBezTo>
                    <a:pt x="41406" y="4602"/>
                    <a:pt x="41216" y="4002"/>
                    <a:pt x="40978" y="3411"/>
                  </a:cubicBezTo>
                  <a:cubicBezTo>
                    <a:pt x="40978" y="2935"/>
                    <a:pt x="39739" y="2744"/>
                    <a:pt x="39358" y="3411"/>
                  </a:cubicBezTo>
                  <a:cubicBezTo>
                    <a:pt x="39292" y="3592"/>
                    <a:pt x="39292" y="3802"/>
                    <a:pt x="39358" y="3983"/>
                  </a:cubicBezTo>
                  <a:cubicBezTo>
                    <a:pt x="38996" y="5345"/>
                    <a:pt x="39320" y="6802"/>
                    <a:pt x="40215" y="7888"/>
                  </a:cubicBezTo>
                  <a:cubicBezTo>
                    <a:pt x="40978" y="8745"/>
                    <a:pt x="42025" y="9412"/>
                    <a:pt x="42025" y="10555"/>
                  </a:cubicBezTo>
                  <a:cubicBezTo>
                    <a:pt x="39463" y="9888"/>
                    <a:pt x="37539" y="7745"/>
                    <a:pt x="37168" y="5126"/>
                  </a:cubicBezTo>
                  <a:cubicBezTo>
                    <a:pt x="37158" y="4306"/>
                    <a:pt x="36996" y="3507"/>
                    <a:pt x="36691" y="2744"/>
                  </a:cubicBezTo>
                  <a:cubicBezTo>
                    <a:pt x="36472" y="1982"/>
                    <a:pt x="35767" y="1478"/>
                    <a:pt x="34977" y="1506"/>
                  </a:cubicBezTo>
                  <a:cubicBezTo>
                    <a:pt x="34291" y="1687"/>
                    <a:pt x="33729" y="2183"/>
                    <a:pt x="33453" y="2840"/>
                  </a:cubicBezTo>
                  <a:cubicBezTo>
                    <a:pt x="32634" y="4459"/>
                    <a:pt x="32634" y="6364"/>
                    <a:pt x="33453" y="7983"/>
                  </a:cubicBezTo>
                  <a:cubicBezTo>
                    <a:pt x="34567" y="9336"/>
                    <a:pt x="35815" y="10583"/>
                    <a:pt x="37168" y="11698"/>
                  </a:cubicBezTo>
                  <a:cubicBezTo>
                    <a:pt x="37644" y="12174"/>
                    <a:pt x="38120" y="12841"/>
                    <a:pt x="37930" y="13412"/>
                  </a:cubicBezTo>
                  <a:cubicBezTo>
                    <a:pt x="37548" y="14222"/>
                    <a:pt x="36587" y="14574"/>
                    <a:pt x="35777" y="14194"/>
                  </a:cubicBezTo>
                  <a:cubicBezTo>
                    <a:pt x="35767" y="14184"/>
                    <a:pt x="35748" y="14184"/>
                    <a:pt x="35739" y="14174"/>
                  </a:cubicBezTo>
                  <a:cubicBezTo>
                    <a:pt x="35072" y="13670"/>
                    <a:pt x="34491" y="13060"/>
                    <a:pt x="34024" y="12365"/>
                  </a:cubicBezTo>
                  <a:cubicBezTo>
                    <a:pt x="33539" y="11641"/>
                    <a:pt x="32700" y="11241"/>
                    <a:pt x="31834" y="11317"/>
                  </a:cubicBezTo>
                  <a:cubicBezTo>
                    <a:pt x="30814" y="11717"/>
                    <a:pt x="30272" y="12841"/>
                    <a:pt x="30595" y="13888"/>
                  </a:cubicBezTo>
                  <a:cubicBezTo>
                    <a:pt x="30891" y="14898"/>
                    <a:pt x="31491" y="15803"/>
                    <a:pt x="32310" y="16460"/>
                  </a:cubicBezTo>
                  <a:lnTo>
                    <a:pt x="33453" y="17603"/>
                  </a:lnTo>
                  <a:cubicBezTo>
                    <a:pt x="31329" y="17442"/>
                    <a:pt x="29357" y="16403"/>
                    <a:pt x="28023" y="14746"/>
                  </a:cubicBezTo>
                  <a:lnTo>
                    <a:pt x="26880" y="13508"/>
                  </a:lnTo>
                  <a:cubicBezTo>
                    <a:pt x="26395" y="13175"/>
                    <a:pt x="25747" y="13175"/>
                    <a:pt x="25261" y="13508"/>
                  </a:cubicBezTo>
                  <a:cubicBezTo>
                    <a:pt x="25023" y="13679"/>
                    <a:pt x="24823" y="13908"/>
                    <a:pt x="24690" y="14174"/>
                  </a:cubicBezTo>
                  <a:cubicBezTo>
                    <a:pt x="24261" y="15603"/>
                    <a:pt x="24795" y="17137"/>
                    <a:pt x="26023" y="17985"/>
                  </a:cubicBezTo>
                  <a:cubicBezTo>
                    <a:pt x="27071" y="18842"/>
                    <a:pt x="28500" y="19222"/>
                    <a:pt x="29643" y="19985"/>
                  </a:cubicBezTo>
                  <a:cubicBezTo>
                    <a:pt x="30786" y="20747"/>
                    <a:pt x="30690" y="20937"/>
                    <a:pt x="30214" y="21318"/>
                  </a:cubicBezTo>
                  <a:cubicBezTo>
                    <a:pt x="29738" y="21699"/>
                    <a:pt x="30214" y="21318"/>
                    <a:pt x="29643" y="21318"/>
                  </a:cubicBezTo>
                  <a:cubicBezTo>
                    <a:pt x="27452" y="21318"/>
                    <a:pt x="25928" y="19222"/>
                    <a:pt x="23833" y="18842"/>
                  </a:cubicBezTo>
                  <a:cubicBezTo>
                    <a:pt x="22509" y="18756"/>
                    <a:pt x="21185" y="19052"/>
                    <a:pt x="20022" y="19699"/>
                  </a:cubicBezTo>
                  <a:cubicBezTo>
                    <a:pt x="19261" y="19699"/>
                    <a:pt x="18308" y="21032"/>
                    <a:pt x="18784" y="21699"/>
                  </a:cubicBezTo>
                  <a:cubicBezTo>
                    <a:pt x="19089" y="21814"/>
                    <a:pt x="19432" y="21814"/>
                    <a:pt x="19737" y="21699"/>
                  </a:cubicBezTo>
                  <a:cubicBezTo>
                    <a:pt x="21356" y="21794"/>
                    <a:pt x="22975" y="21794"/>
                    <a:pt x="24595" y="21699"/>
                  </a:cubicBezTo>
                  <a:cubicBezTo>
                    <a:pt x="26204" y="21680"/>
                    <a:pt x="27738" y="22376"/>
                    <a:pt x="28786" y="23604"/>
                  </a:cubicBezTo>
                  <a:cubicBezTo>
                    <a:pt x="28786" y="24366"/>
                    <a:pt x="27738" y="24747"/>
                    <a:pt x="27071" y="24557"/>
                  </a:cubicBezTo>
                  <a:cubicBezTo>
                    <a:pt x="26357" y="24319"/>
                    <a:pt x="25623" y="24128"/>
                    <a:pt x="24880" y="23985"/>
                  </a:cubicBezTo>
                  <a:lnTo>
                    <a:pt x="24309" y="23985"/>
                  </a:lnTo>
                  <a:cubicBezTo>
                    <a:pt x="23737" y="23985"/>
                    <a:pt x="24309" y="25319"/>
                    <a:pt x="24880" y="25795"/>
                  </a:cubicBezTo>
                  <a:cubicBezTo>
                    <a:pt x="25452" y="26271"/>
                    <a:pt x="26214" y="26748"/>
                    <a:pt x="25928" y="27414"/>
                  </a:cubicBezTo>
                  <a:cubicBezTo>
                    <a:pt x="24118" y="27414"/>
                    <a:pt x="22594" y="26271"/>
                    <a:pt x="20975" y="25509"/>
                  </a:cubicBezTo>
                  <a:cubicBezTo>
                    <a:pt x="18594" y="24223"/>
                    <a:pt x="15736" y="24223"/>
                    <a:pt x="13355" y="25509"/>
                  </a:cubicBezTo>
                  <a:cubicBezTo>
                    <a:pt x="12964" y="25652"/>
                    <a:pt x="12631" y="25919"/>
                    <a:pt x="12403" y="26271"/>
                  </a:cubicBezTo>
                  <a:cubicBezTo>
                    <a:pt x="12031" y="27148"/>
                    <a:pt x="12355" y="28157"/>
                    <a:pt x="13164" y="28653"/>
                  </a:cubicBezTo>
                  <a:cubicBezTo>
                    <a:pt x="14003" y="29033"/>
                    <a:pt x="14908" y="29253"/>
                    <a:pt x="15831" y="29320"/>
                  </a:cubicBezTo>
                  <a:cubicBezTo>
                    <a:pt x="17060" y="29548"/>
                    <a:pt x="18251" y="29967"/>
                    <a:pt x="19356" y="30557"/>
                  </a:cubicBezTo>
                  <a:cubicBezTo>
                    <a:pt x="20404" y="31129"/>
                    <a:pt x="21547" y="32272"/>
                    <a:pt x="21070" y="33415"/>
                  </a:cubicBezTo>
                  <a:cubicBezTo>
                    <a:pt x="20594" y="34558"/>
                    <a:pt x="19261" y="34748"/>
                    <a:pt x="18118" y="34463"/>
                  </a:cubicBezTo>
                  <a:cubicBezTo>
                    <a:pt x="17117" y="34015"/>
                    <a:pt x="16060" y="33701"/>
                    <a:pt x="14974" y="33510"/>
                  </a:cubicBezTo>
                  <a:cubicBezTo>
                    <a:pt x="13831" y="33510"/>
                    <a:pt x="12593" y="34748"/>
                    <a:pt x="13069" y="35796"/>
                  </a:cubicBezTo>
                  <a:cubicBezTo>
                    <a:pt x="13336" y="36149"/>
                    <a:pt x="13698" y="36416"/>
                    <a:pt x="14117" y="36558"/>
                  </a:cubicBezTo>
                  <a:cubicBezTo>
                    <a:pt x="15070" y="36616"/>
                    <a:pt x="16022" y="36616"/>
                    <a:pt x="16975" y="36558"/>
                  </a:cubicBezTo>
                  <a:cubicBezTo>
                    <a:pt x="17937" y="36587"/>
                    <a:pt x="18832" y="37082"/>
                    <a:pt x="19356" y="37892"/>
                  </a:cubicBezTo>
                  <a:cubicBezTo>
                    <a:pt x="19661" y="38578"/>
                    <a:pt x="19423" y="39387"/>
                    <a:pt x="18784" y="39797"/>
                  </a:cubicBezTo>
                  <a:cubicBezTo>
                    <a:pt x="18213" y="40273"/>
                    <a:pt x="17260" y="39797"/>
                    <a:pt x="16498" y="39797"/>
                  </a:cubicBezTo>
                  <a:lnTo>
                    <a:pt x="11069" y="37606"/>
                  </a:lnTo>
                  <a:cubicBezTo>
                    <a:pt x="10193" y="37177"/>
                    <a:pt x="9269" y="36892"/>
                    <a:pt x="8307" y="36749"/>
                  </a:cubicBezTo>
                  <a:cubicBezTo>
                    <a:pt x="7345" y="36606"/>
                    <a:pt x="6364" y="36806"/>
                    <a:pt x="5545" y="37320"/>
                  </a:cubicBezTo>
                  <a:cubicBezTo>
                    <a:pt x="5040" y="37682"/>
                    <a:pt x="4697" y="38235"/>
                    <a:pt x="4592" y="38845"/>
                  </a:cubicBezTo>
                  <a:cubicBezTo>
                    <a:pt x="4440" y="39416"/>
                    <a:pt x="4725" y="40016"/>
                    <a:pt x="5259" y="40273"/>
                  </a:cubicBezTo>
                  <a:cubicBezTo>
                    <a:pt x="5754" y="40425"/>
                    <a:pt x="6288" y="40425"/>
                    <a:pt x="6783" y="40273"/>
                  </a:cubicBezTo>
                  <a:cubicBezTo>
                    <a:pt x="8259" y="40101"/>
                    <a:pt x="9745" y="40368"/>
                    <a:pt x="11069" y="41035"/>
                  </a:cubicBezTo>
                  <a:cubicBezTo>
                    <a:pt x="11640" y="41035"/>
                    <a:pt x="12212" y="41797"/>
                    <a:pt x="12117" y="42369"/>
                  </a:cubicBezTo>
                  <a:cubicBezTo>
                    <a:pt x="12003" y="42759"/>
                    <a:pt x="11726" y="43073"/>
                    <a:pt x="11355" y="43226"/>
                  </a:cubicBezTo>
                  <a:cubicBezTo>
                    <a:pt x="10459" y="43549"/>
                    <a:pt x="9488" y="43549"/>
                    <a:pt x="8593" y="43226"/>
                  </a:cubicBezTo>
                  <a:cubicBezTo>
                    <a:pt x="7716" y="43035"/>
                    <a:pt x="6802" y="43035"/>
                    <a:pt x="5926" y="43226"/>
                  </a:cubicBezTo>
                  <a:cubicBezTo>
                    <a:pt x="4973" y="43226"/>
                    <a:pt x="4021" y="44178"/>
                    <a:pt x="4116" y="45131"/>
                  </a:cubicBezTo>
                  <a:cubicBezTo>
                    <a:pt x="4230" y="45864"/>
                    <a:pt x="4811" y="46445"/>
                    <a:pt x="5545" y="46560"/>
                  </a:cubicBezTo>
                  <a:cubicBezTo>
                    <a:pt x="6240" y="46654"/>
                    <a:pt x="6945" y="46654"/>
                    <a:pt x="7640" y="46560"/>
                  </a:cubicBezTo>
                  <a:cubicBezTo>
                    <a:pt x="9955" y="46378"/>
                    <a:pt x="12279" y="46636"/>
                    <a:pt x="14498" y="47321"/>
                  </a:cubicBezTo>
                  <a:cubicBezTo>
                    <a:pt x="15260" y="47321"/>
                    <a:pt x="16022" y="47988"/>
                    <a:pt x="15927" y="48750"/>
                  </a:cubicBezTo>
                  <a:cubicBezTo>
                    <a:pt x="15813" y="49255"/>
                    <a:pt x="15393" y="49636"/>
                    <a:pt x="14879" y="49703"/>
                  </a:cubicBezTo>
                  <a:cubicBezTo>
                    <a:pt x="14412" y="49798"/>
                    <a:pt x="13927" y="49798"/>
                    <a:pt x="13450" y="49703"/>
                  </a:cubicBezTo>
                  <a:lnTo>
                    <a:pt x="11069" y="49703"/>
                  </a:lnTo>
                  <a:cubicBezTo>
                    <a:pt x="10136" y="49417"/>
                    <a:pt x="9145" y="49417"/>
                    <a:pt x="8212" y="49703"/>
                  </a:cubicBezTo>
                  <a:cubicBezTo>
                    <a:pt x="7354" y="50274"/>
                    <a:pt x="6878" y="51512"/>
                    <a:pt x="7545" y="52179"/>
                  </a:cubicBezTo>
                  <a:cubicBezTo>
                    <a:pt x="8212" y="52846"/>
                    <a:pt x="9069" y="52751"/>
                    <a:pt x="9926" y="52751"/>
                  </a:cubicBezTo>
                  <a:cubicBezTo>
                    <a:pt x="10621" y="52655"/>
                    <a:pt x="11326" y="52655"/>
                    <a:pt x="12022" y="52751"/>
                  </a:cubicBezTo>
                  <a:cubicBezTo>
                    <a:pt x="12393" y="52827"/>
                    <a:pt x="12736" y="53027"/>
                    <a:pt x="12974" y="53322"/>
                  </a:cubicBezTo>
                  <a:cubicBezTo>
                    <a:pt x="13012" y="53513"/>
                    <a:pt x="13012" y="53703"/>
                    <a:pt x="12974" y="53894"/>
                  </a:cubicBezTo>
                  <a:cubicBezTo>
                    <a:pt x="12879" y="55027"/>
                    <a:pt x="11926" y="55894"/>
                    <a:pt x="10783" y="55894"/>
                  </a:cubicBezTo>
                  <a:cubicBezTo>
                    <a:pt x="9716" y="55913"/>
                    <a:pt x="8678" y="55580"/>
                    <a:pt x="7830" y="54941"/>
                  </a:cubicBezTo>
                  <a:cubicBezTo>
                    <a:pt x="6954" y="54313"/>
                    <a:pt x="5945" y="53894"/>
                    <a:pt x="4878" y="53703"/>
                  </a:cubicBezTo>
                  <a:cubicBezTo>
                    <a:pt x="4602" y="53617"/>
                    <a:pt x="4297" y="53617"/>
                    <a:pt x="4021" y="53703"/>
                  </a:cubicBezTo>
                  <a:cubicBezTo>
                    <a:pt x="3563" y="54037"/>
                    <a:pt x="3316" y="54570"/>
                    <a:pt x="3354" y="55132"/>
                  </a:cubicBezTo>
                  <a:cubicBezTo>
                    <a:pt x="3211" y="55532"/>
                    <a:pt x="3211" y="55970"/>
                    <a:pt x="3354" y="56370"/>
                  </a:cubicBezTo>
                  <a:cubicBezTo>
                    <a:pt x="3859" y="57637"/>
                    <a:pt x="5145" y="58418"/>
                    <a:pt x="6497" y="58275"/>
                  </a:cubicBezTo>
                  <a:cubicBezTo>
                    <a:pt x="7830" y="58275"/>
                    <a:pt x="9259" y="58275"/>
                    <a:pt x="10497" y="58275"/>
                  </a:cubicBezTo>
                  <a:cubicBezTo>
                    <a:pt x="11736" y="58275"/>
                    <a:pt x="12022" y="58847"/>
                    <a:pt x="12117" y="59609"/>
                  </a:cubicBezTo>
                  <a:cubicBezTo>
                    <a:pt x="12136" y="60323"/>
                    <a:pt x="11669" y="60952"/>
                    <a:pt x="10974" y="61133"/>
                  </a:cubicBezTo>
                  <a:cubicBezTo>
                    <a:pt x="10297" y="61361"/>
                    <a:pt x="9555" y="61361"/>
                    <a:pt x="8878" y="61133"/>
                  </a:cubicBezTo>
                  <a:cubicBezTo>
                    <a:pt x="8431" y="61085"/>
                    <a:pt x="7992" y="61085"/>
                    <a:pt x="7545" y="61133"/>
                  </a:cubicBezTo>
                  <a:cubicBezTo>
                    <a:pt x="7116" y="60942"/>
                    <a:pt x="6640" y="60942"/>
                    <a:pt x="6211" y="61133"/>
                  </a:cubicBezTo>
                  <a:cubicBezTo>
                    <a:pt x="5726" y="61885"/>
                    <a:pt x="5945" y="62885"/>
                    <a:pt x="6697" y="63371"/>
                  </a:cubicBezTo>
                  <a:cubicBezTo>
                    <a:pt x="6726" y="63390"/>
                    <a:pt x="6754" y="63399"/>
                    <a:pt x="6783" y="63419"/>
                  </a:cubicBezTo>
                  <a:cubicBezTo>
                    <a:pt x="7574" y="63848"/>
                    <a:pt x="8402" y="64200"/>
                    <a:pt x="9259" y="64466"/>
                  </a:cubicBezTo>
                  <a:cubicBezTo>
                    <a:pt x="9498" y="64848"/>
                    <a:pt x="9498" y="65324"/>
                    <a:pt x="9259" y="65704"/>
                  </a:cubicBezTo>
                  <a:cubicBezTo>
                    <a:pt x="8993" y="66181"/>
                    <a:pt x="8545" y="66524"/>
                    <a:pt x="8021" y="66657"/>
                  </a:cubicBezTo>
                  <a:cubicBezTo>
                    <a:pt x="7583" y="66753"/>
                    <a:pt x="7126" y="66753"/>
                    <a:pt x="6688" y="66657"/>
                  </a:cubicBezTo>
                  <a:cubicBezTo>
                    <a:pt x="5592" y="66238"/>
                    <a:pt x="4430" y="66038"/>
                    <a:pt x="3259" y="66086"/>
                  </a:cubicBezTo>
                  <a:cubicBezTo>
                    <a:pt x="2068" y="66124"/>
                    <a:pt x="954" y="66686"/>
                    <a:pt x="211" y="67610"/>
                  </a:cubicBezTo>
                  <a:cubicBezTo>
                    <a:pt x="-113" y="68200"/>
                    <a:pt x="-113" y="68924"/>
                    <a:pt x="211" y="69515"/>
                  </a:cubicBezTo>
                  <a:lnTo>
                    <a:pt x="877" y="70086"/>
                  </a:lnTo>
                  <a:cubicBezTo>
                    <a:pt x="2287" y="70705"/>
                    <a:pt x="3839" y="70905"/>
                    <a:pt x="5354" y="70658"/>
                  </a:cubicBezTo>
                  <a:cubicBezTo>
                    <a:pt x="6106" y="70467"/>
                    <a:pt x="6888" y="70467"/>
                    <a:pt x="7640" y="70658"/>
                  </a:cubicBezTo>
                  <a:cubicBezTo>
                    <a:pt x="8107" y="70744"/>
                    <a:pt x="8459" y="71134"/>
                    <a:pt x="8497" y="71610"/>
                  </a:cubicBezTo>
                  <a:cubicBezTo>
                    <a:pt x="8345" y="72077"/>
                    <a:pt x="8002" y="72458"/>
                    <a:pt x="7545" y="72658"/>
                  </a:cubicBezTo>
                  <a:cubicBezTo>
                    <a:pt x="7069" y="72801"/>
                    <a:pt x="6640" y="73058"/>
                    <a:pt x="6306" y="73420"/>
                  </a:cubicBezTo>
                  <a:cubicBezTo>
                    <a:pt x="6068" y="73896"/>
                    <a:pt x="6068" y="74468"/>
                    <a:pt x="6306" y="74944"/>
                  </a:cubicBezTo>
                  <a:cubicBezTo>
                    <a:pt x="6669" y="75316"/>
                    <a:pt x="7049" y="75668"/>
                    <a:pt x="7450" y="75992"/>
                  </a:cubicBezTo>
                  <a:lnTo>
                    <a:pt x="8212" y="76754"/>
                  </a:lnTo>
                  <a:cubicBezTo>
                    <a:pt x="8593" y="77335"/>
                    <a:pt x="8593" y="78078"/>
                    <a:pt x="8212" y="78659"/>
                  </a:cubicBezTo>
                  <a:cubicBezTo>
                    <a:pt x="7774" y="78935"/>
                    <a:pt x="7221" y="78935"/>
                    <a:pt x="6783" y="78659"/>
                  </a:cubicBezTo>
                  <a:cubicBezTo>
                    <a:pt x="6288" y="78459"/>
                    <a:pt x="5868" y="78125"/>
                    <a:pt x="5545" y="77706"/>
                  </a:cubicBezTo>
                  <a:lnTo>
                    <a:pt x="4497" y="76563"/>
                  </a:lnTo>
                  <a:lnTo>
                    <a:pt x="4021" y="76563"/>
                  </a:lnTo>
                  <a:cubicBezTo>
                    <a:pt x="4021" y="76563"/>
                    <a:pt x="2973" y="76563"/>
                    <a:pt x="2687" y="76563"/>
                  </a:cubicBezTo>
                  <a:cubicBezTo>
                    <a:pt x="2401" y="76563"/>
                    <a:pt x="2687" y="78373"/>
                    <a:pt x="2687" y="79421"/>
                  </a:cubicBezTo>
                  <a:lnTo>
                    <a:pt x="2687" y="79421"/>
                  </a:lnTo>
                  <a:cubicBezTo>
                    <a:pt x="5783" y="80469"/>
                    <a:pt x="8564" y="82269"/>
                    <a:pt x="10783" y="8466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1" name="Freeform: Shape 1160">
              <a:extLst>
                <a:ext uri="{FF2B5EF4-FFF2-40B4-BE49-F238E27FC236}">
                  <a16:creationId xmlns:a16="http://schemas.microsoft.com/office/drawing/2014/main" xmlns="" id="{6DC41167-C01E-72B9-B214-D7D265FD6666}"/>
                </a:ext>
              </a:extLst>
            </p:cNvPr>
            <p:cNvSpPr/>
            <p:nvPr/>
          </p:nvSpPr>
          <p:spPr>
            <a:xfrm>
              <a:off x="6874206" y="4289964"/>
              <a:ext cx="172469" cy="158686"/>
            </a:xfrm>
            <a:custGeom>
              <a:avLst/>
              <a:gdLst>
                <a:gd name="connsiteX0" fmla="*/ 58913 w 172469"/>
                <a:gd name="connsiteY0" fmla="*/ 114854 h 158686"/>
                <a:gd name="connsiteX1" fmla="*/ 101014 w 172469"/>
                <a:gd name="connsiteY1" fmla="*/ 144190 h 158686"/>
                <a:gd name="connsiteX2" fmla="*/ 109682 w 172469"/>
                <a:gd name="connsiteY2" fmla="*/ 154287 h 158686"/>
                <a:gd name="connsiteX3" fmla="*/ 112158 w 172469"/>
                <a:gd name="connsiteY3" fmla="*/ 156287 h 158686"/>
                <a:gd name="connsiteX4" fmla="*/ 112158 w 172469"/>
                <a:gd name="connsiteY4" fmla="*/ 156287 h 158686"/>
                <a:gd name="connsiteX5" fmla="*/ 113492 w 172469"/>
                <a:gd name="connsiteY5" fmla="*/ 156287 h 158686"/>
                <a:gd name="connsiteX6" fmla="*/ 114825 w 172469"/>
                <a:gd name="connsiteY6" fmla="*/ 157145 h 158686"/>
                <a:gd name="connsiteX7" fmla="*/ 115873 w 172469"/>
                <a:gd name="connsiteY7" fmla="*/ 158288 h 158686"/>
                <a:gd name="connsiteX8" fmla="*/ 116349 w 172469"/>
                <a:gd name="connsiteY8" fmla="*/ 158288 h 158686"/>
                <a:gd name="connsiteX9" fmla="*/ 117587 w 172469"/>
                <a:gd name="connsiteY9" fmla="*/ 158288 h 158686"/>
                <a:gd name="connsiteX10" fmla="*/ 117587 w 172469"/>
                <a:gd name="connsiteY10" fmla="*/ 155430 h 158686"/>
                <a:gd name="connsiteX11" fmla="*/ 114920 w 172469"/>
                <a:gd name="connsiteY11" fmla="*/ 153144 h 158686"/>
                <a:gd name="connsiteX12" fmla="*/ 113396 w 172469"/>
                <a:gd name="connsiteY12" fmla="*/ 152287 h 158686"/>
                <a:gd name="connsiteX13" fmla="*/ 112349 w 172469"/>
                <a:gd name="connsiteY13" fmla="*/ 150191 h 158686"/>
                <a:gd name="connsiteX14" fmla="*/ 112349 w 172469"/>
                <a:gd name="connsiteY14" fmla="*/ 150191 h 158686"/>
                <a:gd name="connsiteX15" fmla="*/ 115111 w 172469"/>
                <a:gd name="connsiteY15" fmla="*/ 150191 h 158686"/>
                <a:gd name="connsiteX16" fmla="*/ 117111 w 172469"/>
                <a:gd name="connsiteY16" fmla="*/ 152192 h 158686"/>
                <a:gd name="connsiteX17" fmla="*/ 119587 w 172469"/>
                <a:gd name="connsiteY17" fmla="*/ 152954 h 158686"/>
                <a:gd name="connsiteX18" fmla="*/ 119587 w 172469"/>
                <a:gd name="connsiteY18" fmla="*/ 150763 h 158686"/>
                <a:gd name="connsiteX19" fmla="*/ 117873 w 172469"/>
                <a:gd name="connsiteY19" fmla="*/ 149144 h 158686"/>
                <a:gd name="connsiteX20" fmla="*/ 117873 w 172469"/>
                <a:gd name="connsiteY20" fmla="*/ 147048 h 158686"/>
                <a:gd name="connsiteX21" fmla="*/ 120254 w 172469"/>
                <a:gd name="connsiteY21" fmla="*/ 148381 h 158686"/>
                <a:gd name="connsiteX22" fmla="*/ 122159 w 172469"/>
                <a:gd name="connsiteY22" fmla="*/ 151334 h 158686"/>
                <a:gd name="connsiteX23" fmla="*/ 123302 w 172469"/>
                <a:gd name="connsiteY23" fmla="*/ 152668 h 158686"/>
                <a:gd name="connsiteX24" fmla="*/ 125017 w 172469"/>
                <a:gd name="connsiteY24" fmla="*/ 152668 h 158686"/>
                <a:gd name="connsiteX25" fmla="*/ 125017 w 172469"/>
                <a:gd name="connsiteY25" fmla="*/ 150573 h 158686"/>
                <a:gd name="connsiteX26" fmla="*/ 123302 w 172469"/>
                <a:gd name="connsiteY26" fmla="*/ 148096 h 158686"/>
                <a:gd name="connsiteX27" fmla="*/ 121969 w 172469"/>
                <a:gd name="connsiteY27" fmla="*/ 145048 h 158686"/>
                <a:gd name="connsiteX28" fmla="*/ 124160 w 172469"/>
                <a:gd name="connsiteY28" fmla="*/ 145048 h 158686"/>
                <a:gd name="connsiteX29" fmla="*/ 125398 w 172469"/>
                <a:gd name="connsiteY29" fmla="*/ 147143 h 158686"/>
                <a:gd name="connsiteX30" fmla="*/ 127303 w 172469"/>
                <a:gd name="connsiteY30" fmla="*/ 150001 h 158686"/>
                <a:gd name="connsiteX31" fmla="*/ 129398 w 172469"/>
                <a:gd name="connsiteY31" fmla="*/ 148477 h 158686"/>
                <a:gd name="connsiteX32" fmla="*/ 128732 w 172469"/>
                <a:gd name="connsiteY32" fmla="*/ 145715 h 158686"/>
                <a:gd name="connsiteX33" fmla="*/ 127112 w 172469"/>
                <a:gd name="connsiteY33" fmla="*/ 143429 h 158686"/>
                <a:gd name="connsiteX34" fmla="*/ 127112 w 172469"/>
                <a:gd name="connsiteY34" fmla="*/ 142000 h 158686"/>
                <a:gd name="connsiteX35" fmla="*/ 130636 w 172469"/>
                <a:gd name="connsiteY35" fmla="*/ 145333 h 158686"/>
                <a:gd name="connsiteX36" fmla="*/ 131303 w 172469"/>
                <a:gd name="connsiteY36" fmla="*/ 147048 h 158686"/>
                <a:gd name="connsiteX37" fmla="*/ 132923 w 172469"/>
                <a:gd name="connsiteY37" fmla="*/ 147048 h 158686"/>
                <a:gd name="connsiteX38" fmla="*/ 132923 w 172469"/>
                <a:gd name="connsiteY38" fmla="*/ 147048 h 158686"/>
                <a:gd name="connsiteX39" fmla="*/ 132923 w 172469"/>
                <a:gd name="connsiteY39" fmla="*/ 146477 h 158686"/>
                <a:gd name="connsiteX40" fmla="*/ 132065 w 172469"/>
                <a:gd name="connsiteY40" fmla="*/ 142762 h 158686"/>
                <a:gd name="connsiteX41" fmla="*/ 130256 w 172469"/>
                <a:gd name="connsiteY41" fmla="*/ 140095 h 158686"/>
                <a:gd name="connsiteX42" fmla="*/ 135018 w 172469"/>
                <a:gd name="connsiteY42" fmla="*/ 145524 h 158686"/>
                <a:gd name="connsiteX43" fmla="*/ 135494 w 172469"/>
                <a:gd name="connsiteY43" fmla="*/ 147810 h 158686"/>
                <a:gd name="connsiteX44" fmla="*/ 137304 w 172469"/>
                <a:gd name="connsiteY44" fmla="*/ 149048 h 158686"/>
                <a:gd name="connsiteX45" fmla="*/ 138733 w 172469"/>
                <a:gd name="connsiteY45" fmla="*/ 147810 h 158686"/>
                <a:gd name="connsiteX46" fmla="*/ 138733 w 172469"/>
                <a:gd name="connsiteY46" fmla="*/ 142857 h 158686"/>
                <a:gd name="connsiteX47" fmla="*/ 135018 w 172469"/>
                <a:gd name="connsiteY47" fmla="*/ 139142 h 158686"/>
                <a:gd name="connsiteX48" fmla="*/ 134351 w 172469"/>
                <a:gd name="connsiteY48" fmla="*/ 137523 h 158686"/>
                <a:gd name="connsiteX49" fmla="*/ 136447 w 172469"/>
                <a:gd name="connsiteY49" fmla="*/ 136952 h 158686"/>
                <a:gd name="connsiteX50" fmla="*/ 138161 w 172469"/>
                <a:gd name="connsiteY50" fmla="*/ 138666 h 158686"/>
                <a:gd name="connsiteX51" fmla="*/ 140352 w 172469"/>
                <a:gd name="connsiteY51" fmla="*/ 139714 h 158686"/>
                <a:gd name="connsiteX52" fmla="*/ 141590 w 172469"/>
                <a:gd name="connsiteY52" fmla="*/ 137333 h 158686"/>
                <a:gd name="connsiteX53" fmla="*/ 139876 w 172469"/>
                <a:gd name="connsiteY53" fmla="*/ 134856 h 158686"/>
                <a:gd name="connsiteX54" fmla="*/ 138637 w 172469"/>
                <a:gd name="connsiteY54" fmla="*/ 133713 h 158686"/>
                <a:gd name="connsiteX55" fmla="*/ 144067 w 172469"/>
                <a:gd name="connsiteY55" fmla="*/ 136666 h 158686"/>
                <a:gd name="connsiteX56" fmla="*/ 145210 w 172469"/>
                <a:gd name="connsiteY56" fmla="*/ 137904 h 158686"/>
                <a:gd name="connsiteX57" fmla="*/ 146829 w 172469"/>
                <a:gd name="connsiteY57" fmla="*/ 137904 h 158686"/>
                <a:gd name="connsiteX58" fmla="*/ 147305 w 172469"/>
                <a:gd name="connsiteY58" fmla="*/ 137237 h 158686"/>
                <a:gd name="connsiteX59" fmla="*/ 145972 w 172469"/>
                <a:gd name="connsiteY59" fmla="*/ 133618 h 158686"/>
                <a:gd name="connsiteX60" fmla="*/ 142352 w 172469"/>
                <a:gd name="connsiteY60" fmla="*/ 131523 h 158686"/>
                <a:gd name="connsiteX61" fmla="*/ 141781 w 172469"/>
                <a:gd name="connsiteY61" fmla="*/ 130094 h 158686"/>
                <a:gd name="connsiteX62" fmla="*/ 142448 w 172469"/>
                <a:gd name="connsiteY62" fmla="*/ 130094 h 158686"/>
                <a:gd name="connsiteX63" fmla="*/ 148067 w 172469"/>
                <a:gd name="connsiteY63" fmla="*/ 132761 h 158686"/>
                <a:gd name="connsiteX64" fmla="*/ 151782 w 172469"/>
                <a:gd name="connsiteY64" fmla="*/ 132094 h 158686"/>
                <a:gd name="connsiteX65" fmla="*/ 153020 w 172469"/>
                <a:gd name="connsiteY65" fmla="*/ 130284 h 158686"/>
                <a:gd name="connsiteX66" fmla="*/ 152068 w 172469"/>
                <a:gd name="connsiteY66" fmla="*/ 129808 h 158686"/>
                <a:gd name="connsiteX67" fmla="*/ 147401 w 172469"/>
                <a:gd name="connsiteY67" fmla="*/ 129808 h 158686"/>
                <a:gd name="connsiteX68" fmla="*/ 143210 w 172469"/>
                <a:gd name="connsiteY68" fmla="*/ 127808 h 158686"/>
                <a:gd name="connsiteX69" fmla="*/ 144924 w 172469"/>
                <a:gd name="connsiteY69" fmla="*/ 126950 h 158686"/>
                <a:gd name="connsiteX70" fmla="*/ 147115 w 172469"/>
                <a:gd name="connsiteY70" fmla="*/ 127617 h 158686"/>
                <a:gd name="connsiteX71" fmla="*/ 147972 w 172469"/>
                <a:gd name="connsiteY71" fmla="*/ 127617 h 158686"/>
                <a:gd name="connsiteX72" fmla="*/ 147496 w 172469"/>
                <a:gd name="connsiteY72" fmla="*/ 125903 h 158686"/>
                <a:gd name="connsiteX73" fmla="*/ 146448 w 172469"/>
                <a:gd name="connsiteY73" fmla="*/ 124188 h 158686"/>
                <a:gd name="connsiteX74" fmla="*/ 151210 w 172469"/>
                <a:gd name="connsiteY74" fmla="*/ 126379 h 158686"/>
                <a:gd name="connsiteX75" fmla="*/ 158831 w 172469"/>
                <a:gd name="connsiteY75" fmla="*/ 126379 h 158686"/>
                <a:gd name="connsiteX76" fmla="*/ 159688 w 172469"/>
                <a:gd name="connsiteY76" fmla="*/ 125712 h 158686"/>
                <a:gd name="connsiteX77" fmla="*/ 158926 w 172469"/>
                <a:gd name="connsiteY77" fmla="*/ 123426 h 158686"/>
                <a:gd name="connsiteX78" fmla="*/ 156354 w 172469"/>
                <a:gd name="connsiteY78" fmla="*/ 122569 h 158686"/>
                <a:gd name="connsiteX79" fmla="*/ 152830 w 172469"/>
                <a:gd name="connsiteY79" fmla="*/ 121140 h 158686"/>
                <a:gd name="connsiteX80" fmla="*/ 151210 w 172469"/>
                <a:gd name="connsiteY80" fmla="*/ 118378 h 158686"/>
                <a:gd name="connsiteX81" fmla="*/ 153973 w 172469"/>
                <a:gd name="connsiteY81" fmla="*/ 117807 h 158686"/>
                <a:gd name="connsiteX82" fmla="*/ 157116 w 172469"/>
                <a:gd name="connsiteY82" fmla="*/ 118950 h 158686"/>
                <a:gd name="connsiteX83" fmla="*/ 158735 w 172469"/>
                <a:gd name="connsiteY83" fmla="*/ 117140 h 158686"/>
                <a:gd name="connsiteX84" fmla="*/ 157783 w 172469"/>
                <a:gd name="connsiteY84" fmla="*/ 116378 h 158686"/>
                <a:gd name="connsiteX85" fmla="*/ 155116 w 172469"/>
                <a:gd name="connsiteY85" fmla="*/ 115711 h 158686"/>
                <a:gd name="connsiteX86" fmla="*/ 152735 w 172469"/>
                <a:gd name="connsiteY86" fmla="*/ 114282 h 158686"/>
                <a:gd name="connsiteX87" fmla="*/ 153211 w 172469"/>
                <a:gd name="connsiteY87" fmla="*/ 112663 h 158686"/>
                <a:gd name="connsiteX88" fmla="*/ 155402 w 172469"/>
                <a:gd name="connsiteY88" fmla="*/ 112663 h 158686"/>
                <a:gd name="connsiteX89" fmla="*/ 160640 w 172469"/>
                <a:gd name="connsiteY89" fmla="*/ 115330 h 158686"/>
                <a:gd name="connsiteX90" fmla="*/ 163307 w 172469"/>
                <a:gd name="connsiteY90" fmla="*/ 116378 h 158686"/>
                <a:gd name="connsiteX91" fmla="*/ 165879 w 172469"/>
                <a:gd name="connsiteY91" fmla="*/ 116378 h 158686"/>
                <a:gd name="connsiteX92" fmla="*/ 166832 w 172469"/>
                <a:gd name="connsiteY92" fmla="*/ 115235 h 158686"/>
                <a:gd name="connsiteX93" fmla="*/ 166165 w 172469"/>
                <a:gd name="connsiteY93" fmla="*/ 113806 h 158686"/>
                <a:gd name="connsiteX94" fmla="*/ 164736 w 172469"/>
                <a:gd name="connsiteY94" fmla="*/ 113806 h 158686"/>
                <a:gd name="connsiteX95" fmla="*/ 160545 w 172469"/>
                <a:gd name="connsiteY95" fmla="*/ 112568 h 158686"/>
                <a:gd name="connsiteX96" fmla="*/ 159593 w 172469"/>
                <a:gd name="connsiteY96" fmla="*/ 111234 h 158686"/>
                <a:gd name="connsiteX97" fmla="*/ 160259 w 172469"/>
                <a:gd name="connsiteY97" fmla="*/ 110567 h 158686"/>
                <a:gd name="connsiteX98" fmla="*/ 162831 w 172469"/>
                <a:gd name="connsiteY98" fmla="*/ 110567 h 158686"/>
                <a:gd name="connsiteX99" fmla="*/ 165403 w 172469"/>
                <a:gd name="connsiteY99" fmla="*/ 111330 h 158686"/>
                <a:gd name="connsiteX100" fmla="*/ 167022 w 172469"/>
                <a:gd name="connsiteY100" fmla="*/ 109901 h 158686"/>
                <a:gd name="connsiteX101" fmla="*/ 165688 w 172469"/>
                <a:gd name="connsiteY101" fmla="*/ 108377 h 158686"/>
                <a:gd name="connsiteX102" fmla="*/ 163688 w 172469"/>
                <a:gd name="connsiteY102" fmla="*/ 108377 h 158686"/>
                <a:gd name="connsiteX103" fmla="*/ 157211 w 172469"/>
                <a:gd name="connsiteY103" fmla="*/ 106757 h 158686"/>
                <a:gd name="connsiteX104" fmla="*/ 155783 w 172469"/>
                <a:gd name="connsiteY104" fmla="*/ 105233 h 158686"/>
                <a:gd name="connsiteX105" fmla="*/ 156830 w 172469"/>
                <a:gd name="connsiteY105" fmla="*/ 104567 h 158686"/>
                <a:gd name="connsiteX106" fmla="*/ 158164 w 172469"/>
                <a:gd name="connsiteY106" fmla="*/ 104567 h 158686"/>
                <a:gd name="connsiteX107" fmla="*/ 160450 w 172469"/>
                <a:gd name="connsiteY107" fmla="*/ 105329 h 158686"/>
                <a:gd name="connsiteX108" fmla="*/ 163117 w 172469"/>
                <a:gd name="connsiteY108" fmla="*/ 105329 h 158686"/>
                <a:gd name="connsiteX109" fmla="*/ 163879 w 172469"/>
                <a:gd name="connsiteY109" fmla="*/ 103452 h 158686"/>
                <a:gd name="connsiteX110" fmla="*/ 163688 w 172469"/>
                <a:gd name="connsiteY110" fmla="*/ 103138 h 158686"/>
                <a:gd name="connsiteX111" fmla="*/ 161498 w 172469"/>
                <a:gd name="connsiteY111" fmla="*/ 102376 h 158686"/>
                <a:gd name="connsiteX112" fmla="*/ 159497 w 172469"/>
                <a:gd name="connsiteY112" fmla="*/ 101805 h 158686"/>
                <a:gd name="connsiteX113" fmla="*/ 158545 w 172469"/>
                <a:gd name="connsiteY113" fmla="*/ 101233 h 158686"/>
                <a:gd name="connsiteX114" fmla="*/ 158545 w 172469"/>
                <a:gd name="connsiteY114" fmla="*/ 100662 h 158686"/>
                <a:gd name="connsiteX115" fmla="*/ 160545 w 172469"/>
                <a:gd name="connsiteY115" fmla="*/ 99137 h 158686"/>
                <a:gd name="connsiteX116" fmla="*/ 163307 w 172469"/>
                <a:gd name="connsiteY116" fmla="*/ 100376 h 158686"/>
                <a:gd name="connsiteX117" fmla="*/ 166069 w 172469"/>
                <a:gd name="connsiteY117" fmla="*/ 101899 h 158686"/>
                <a:gd name="connsiteX118" fmla="*/ 166832 w 172469"/>
                <a:gd name="connsiteY118" fmla="*/ 101899 h 158686"/>
                <a:gd name="connsiteX119" fmla="*/ 167784 w 172469"/>
                <a:gd name="connsiteY119" fmla="*/ 100376 h 158686"/>
                <a:gd name="connsiteX120" fmla="*/ 167784 w 172469"/>
                <a:gd name="connsiteY120" fmla="*/ 99137 h 158686"/>
                <a:gd name="connsiteX121" fmla="*/ 164736 w 172469"/>
                <a:gd name="connsiteY121" fmla="*/ 96947 h 158686"/>
                <a:gd name="connsiteX122" fmla="*/ 160735 w 172469"/>
                <a:gd name="connsiteY122" fmla="*/ 96947 h 158686"/>
                <a:gd name="connsiteX123" fmla="*/ 159307 w 172469"/>
                <a:gd name="connsiteY123" fmla="*/ 95613 h 158686"/>
                <a:gd name="connsiteX124" fmla="*/ 160640 w 172469"/>
                <a:gd name="connsiteY124" fmla="*/ 93994 h 158686"/>
                <a:gd name="connsiteX125" fmla="*/ 162641 w 172469"/>
                <a:gd name="connsiteY125" fmla="*/ 93994 h 158686"/>
                <a:gd name="connsiteX126" fmla="*/ 163974 w 172469"/>
                <a:gd name="connsiteY126" fmla="*/ 94470 h 158686"/>
                <a:gd name="connsiteX127" fmla="*/ 165308 w 172469"/>
                <a:gd name="connsiteY127" fmla="*/ 93994 h 158686"/>
                <a:gd name="connsiteX128" fmla="*/ 165403 w 172469"/>
                <a:gd name="connsiteY128" fmla="*/ 91708 h 158686"/>
                <a:gd name="connsiteX129" fmla="*/ 165308 w 172469"/>
                <a:gd name="connsiteY129" fmla="*/ 91613 h 158686"/>
                <a:gd name="connsiteX130" fmla="*/ 162831 w 172469"/>
                <a:gd name="connsiteY130" fmla="*/ 90470 h 158686"/>
                <a:gd name="connsiteX131" fmla="*/ 162831 w 172469"/>
                <a:gd name="connsiteY131" fmla="*/ 89041 h 158686"/>
                <a:gd name="connsiteX132" fmla="*/ 164165 w 172469"/>
                <a:gd name="connsiteY132" fmla="*/ 88183 h 158686"/>
                <a:gd name="connsiteX133" fmla="*/ 165498 w 172469"/>
                <a:gd name="connsiteY133" fmla="*/ 88183 h 158686"/>
                <a:gd name="connsiteX134" fmla="*/ 168927 w 172469"/>
                <a:gd name="connsiteY134" fmla="*/ 88946 h 158686"/>
                <a:gd name="connsiteX135" fmla="*/ 172166 w 172469"/>
                <a:gd name="connsiteY135" fmla="*/ 87517 h 158686"/>
                <a:gd name="connsiteX136" fmla="*/ 172166 w 172469"/>
                <a:gd name="connsiteY136" fmla="*/ 85612 h 158686"/>
                <a:gd name="connsiteX137" fmla="*/ 171594 w 172469"/>
                <a:gd name="connsiteY137" fmla="*/ 85041 h 158686"/>
                <a:gd name="connsiteX138" fmla="*/ 167117 w 172469"/>
                <a:gd name="connsiteY138" fmla="*/ 84183 h 158686"/>
                <a:gd name="connsiteX139" fmla="*/ 164831 w 172469"/>
                <a:gd name="connsiteY139" fmla="*/ 84183 h 158686"/>
                <a:gd name="connsiteX140" fmla="*/ 164069 w 172469"/>
                <a:gd name="connsiteY140" fmla="*/ 83135 h 158686"/>
                <a:gd name="connsiteX141" fmla="*/ 165117 w 172469"/>
                <a:gd name="connsiteY141" fmla="*/ 82183 h 158686"/>
                <a:gd name="connsiteX142" fmla="*/ 166451 w 172469"/>
                <a:gd name="connsiteY142" fmla="*/ 81421 h 158686"/>
                <a:gd name="connsiteX143" fmla="*/ 166451 w 172469"/>
                <a:gd name="connsiteY143" fmla="*/ 80563 h 158686"/>
                <a:gd name="connsiteX144" fmla="*/ 154449 w 172469"/>
                <a:gd name="connsiteY144" fmla="*/ 68943 h 158686"/>
                <a:gd name="connsiteX145" fmla="*/ 145972 w 172469"/>
                <a:gd name="connsiteY145" fmla="*/ 58371 h 158686"/>
                <a:gd name="connsiteX146" fmla="*/ 109586 w 172469"/>
                <a:gd name="connsiteY146" fmla="*/ 32938 h 158686"/>
                <a:gd name="connsiteX147" fmla="*/ 81678 w 172469"/>
                <a:gd name="connsiteY147" fmla="*/ 12746 h 158686"/>
                <a:gd name="connsiteX148" fmla="*/ 68534 w 172469"/>
                <a:gd name="connsiteY148" fmla="*/ 3221 h 158686"/>
                <a:gd name="connsiteX149" fmla="*/ 57675 w 172469"/>
                <a:gd name="connsiteY149" fmla="*/ 77 h 158686"/>
                <a:gd name="connsiteX150" fmla="*/ 58818 w 172469"/>
                <a:gd name="connsiteY150" fmla="*/ 1221 h 158686"/>
                <a:gd name="connsiteX151" fmla="*/ 58932 w 172469"/>
                <a:gd name="connsiteY151" fmla="*/ 3107 h 158686"/>
                <a:gd name="connsiteX152" fmla="*/ 58818 w 172469"/>
                <a:gd name="connsiteY152" fmla="*/ 3221 h 158686"/>
                <a:gd name="connsiteX153" fmla="*/ 56532 w 172469"/>
                <a:gd name="connsiteY153" fmla="*/ 1792 h 158686"/>
                <a:gd name="connsiteX154" fmla="*/ 55294 w 172469"/>
                <a:gd name="connsiteY154" fmla="*/ -399 h 158686"/>
                <a:gd name="connsiteX155" fmla="*/ 51865 w 172469"/>
                <a:gd name="connsiteY155" fmla="*/ -399 h 158686"/>
                <a:gd name="connsiteX156" fmla="*/ 51865 w 172469"/>
                <a:gd name="connsiteY156" fmla="*/ -399 h 158686"/>
                <a:gd name="connsiteX157" fmla="*/ 53389 w 172469"/>
                <a:gd name="connsiteY157" fmla="*/ 2078 h 158686"/>
                <a:gd name="connsiteX158" fmla="*/ 54627 w 172469"/>
                <a:gd name="connsiteY158" fmla="*/ 5221 h 158686"/>
                <a:gd name="connsiteX159" fmla="*/ 52436 w 172469"/>
                <a:gd name="connsiteY159" fmla="*/ 5221 h 158686"/>
                <a:gd name="connsiteX160" fmla="*/ 51293 w 172469"/>
                <a:gd name="connsiteY160" fmla="*/ 3125 h 158686"/>
                <a:gd name="connsiteX161" fmla="*/ 49579 w 172469"/>
                <a:gd name="connsiteY161" fmla="*/ 172 h 158686"/>
                <a:gd name="connsiteX162" fmla="*/ 47388 w 172469"/>
                <a:gd name="connsiteY162" fmla="*/ 1506 h 158686"/>
                <a:gd name="connsiteX163" fmla="*/ 47960 w 172469"/>
                <a:gd name="connsiteY163" fmla="*/ 4173 h 158686"/>
                <a:gd name="connsiteX164" fmla="*/ 49388 w 172469"/>
                <a:gd name="connsiteY164" fmla="*/ 6649 h 158686"/>
                <a:gd name="connsiteX165" fmla="*/ 49388 w 172469"/>
                <a:gd name="connsiteY165" fmla="*/ 7983 h 158686"/>
                <a:gd name="connsiteX166" fmla="*/ 46054 w 172469"/>
                <a:gd name="connsiteY166" fmla="*/ 4459 h 158686"/>
                <a:gd name="connsiteX167" fmla="*/ 45483 w 172469"/>
                <a:gd name="connsiteY167" fmla="*/ 2744 h 158686"/>
                <a:gd name="connsiteX168" fmla="*/ 43959 w 172469"/>
                <a:gd name="connsiteY168" fmla="*/ 2744 h 158686"/>
                <a:gd name="connsiteX169" fmla="*/ 43959 w 172469"/>
                <a:gd name="connsiteY169" fmla="*/ 3316 h 158686"/>
                <a:gd name="connsiteX170" fmla="*/ 44721 w 172469"/>
                <a:gd name="connsiteY170" fmla="*/ 7031 h 158686"/>
                <a:gd name="connsiteX171" fmla="*/ 46435 w 172469"/>
                <a:gd name="connsiteY171" fmla="*/ 9793 h 158686"/>
                <a:gd name="connsiteX172" fmla="*/ 41863 w 172469"/>
                <a:gd name="connsiteY172" fmla="*/ 4078 h 158686"/>
                <a:gd name="connsiteX173" fmla="*/ 41863 w 172469"/>
                <a:gd name="connsiteY173" fmla="*/ 1792 h 158686"/>
                <a:gd name="connsiteX174" fmla="*/ 40149 w 172469"/>
                <a:gd name="connsiteY174" fmla="*/ 458 h 158686"/>
                <a:gd name="connsiteX175" fmla="*/ 38720 w 172469"/>
                <a:gd name="connsiteY175" fmla="*/ 1601 h 158686"/>
                <a:gd name="connsiteX176" fmla="*/ 38720 w 172469"/>
                <a:gd name="connsiteY176" fmla="*/ 6459 h 158686"/>
                <a:gd name="connsiteX177" fmla="*/ 42244 w 172469"/>
                <a:gd name="connsiteY177" fmla="*/ 10364 h 158686"/>
                <a:gd name="connsiteX178" fmla="*/ 42816 w 172469"/>
                <a:gd name="connsiteY178" fmla="*/ 12079 h 158686"/>
                <a:gd name="connsiteX179" fmla="*/ 40720 w 172469"/>
                <a:gd name="connsiteY179" fmla="*/ 12555 h 158686"/>
                <a:gd name="connsiteX180" fmla="*/ 39101 w 172469"/>
                <a:gd name="connsiteY180" fmla="*/ 10650 h 158686"/>
                <a:gd name="connsiteX181" fmla="*/ 37006 w 172469"/>
                <a:gd name="connsiteY181" fmla="*/ 9507 h 158686"/>
                <a:gd name="connsiteX182" fmla="*/ 35386 w 172469"/>
                <a:gd name="connsiteY182" fmla="*/ 12269 h 158686"/>
                <a:gd name="connsiteX183" fmla="*/ 36910 w 172469"/>
                <a:gd name="connsiteY183" fmla="*/ 15031 h 158686"/>
                <a:gd name="connsiteX184" fmla="*/ 37958 w 172469"/>
                <a:gd name="connsiteY184" fmla="*/ 16270 h 158686"/>
                <a:gd name="connsiteX185" fmla="*/ 32719 w 172469"/>
                <a:gd name="connsiteY185" fmla="*/ 13127 h 158686"/>
                <a:gd name="connsiteX186" fmla="*/ 31672 w 172469"/>
                <a:gd name="connsiteY186" fmla="*/ 11793 h 158686"/>
                <a:gd name="connsiteX187" fmla="*/ 30052 w 172469"/>
                <a:gd name="connsiteY187" fmla="*/ 11793 h 158686"/>
                <a:gd name="connsiteX188" fmla="*/ 29386 w 172469"/>
                <a:gd name="connsiteY188" fmla="*/ 12555 h 158686"/>
                <a:gd name="connsiteX189" fmla="*/ 30243 w 172469"/>
                <a:gd name="connsiteY189" fmla="*/ 16746 h 158686"/>
                <a:gd name="connsiteX190" fmla="*/ 33862 w 172469"/>
                <a:gd name="connsiteY190" fmla="*/ 18937 h 158686"/>
                <a:gd name="connsiteX191" fmla="*/ 33862 w 172469"/>
                <a:gd name="connsiteY191" fmla="*/ 20461 h 158686"/>
                <a:gd name="connsiteX192" fmla="*/ 33196 w 172469"/>
                <a:gd name="connsiteY192" fmla="*/ 20461 h 158686"/>
                <a:gd name="connsiteX193" fmla="*/ 27576 w 172469"/>
                <a:gd name="connsiteY193" fmla="*/ 17794 h 158686"/>
                <a:gd name="connsiteX194" fmla="*/ 23480 w 172469"/>
                <a:gd name="connsiteY194" fmla="*/ 18651 h 158686"/>
                <a:gd name="connsiteX195" fmla="*/ 22051 w 172469"/>
                <a:gd name="connsiteY195" fmla="*/ 20937 h 158686"/>
                <a:gd name="connsiteX196" fmla="*/ 22909 w 172469"/>
                <a:gd name="connsiteY196" fmla="*/ 20937 h 158686"/>
                <a:gd name="connsiteX197" fmla="*/ 27862 w 172469"/>
                <a:gd name="connsiteY197" fmla="*/ 20937 h 158686"/>
                <a:gd name="connsiteX198" fmla="*/ 32053 w 172469"/>
                <a:gd name="connsiteY198" fmla="*/ 23033 h 158686"/>
                <a:gd name="connsiteX199" fmla="*/ 30148 w 172469"/>
                <a:gd name="connsiteY199" fmla="*/ 24080 h 158686"/>
                <a:gd name="connsiteX200" fmla="*/ 27957 w 172469"/>
                <a:gd name="connsiteY200" fmla="*/ 23413 h 158686"/>
                <a:gd name="connsiteX201" fmla="*/ 27385 w 172469"/>
                <a:gd name="connsiteY201" fmla="*/ 23413 h 158686"/>
                <a:gd name="connsiteX202" fmla="*/ 27385 w 172469"/>
                <a:gd name="connsiteY202" fmla="*/ 25414 h 158686"/>
                <a:gd name="connsiteX203" fmla="*/ 28338 w 172469"/>
                <a:gd name="connsiteY203" fmla="*/ 27224 h 158686"/>
                <a:gd name="connsiteX204" fmla="*/ 23480 w 172469"/>
                <a:gd name="connsiteY204" fmla="*/ 25128 h 158686"/>
                <a:gd name="connsiteX205" fmla="*/ 15384 w 172469"/>
                <a:gd name="connsiteY205" fmla="*/ 25128 h 158686"/>
                <a:gd name="connsiteX206" fmla="*/ 14336 w 172469"/>
                <a:gd name="connsiteY206" fmla="*/ 26081 h 158686"/>
                <a:gd name="connsiteX207" fmla="*/ 14908 w 172469"/>
                <a:gd name="connsiteY207" fmla="*/ 28652 h 158686"/>
                <a:gd name="connsiteX208" fmla="*/ 17479 w 172469"/>
                <a:gd name="connsiteY208" fmla="*/ 29319 h 158686"/>
                <a:gd name="connsiteX209" fmla="*/ 21099 w 172469"/>
                <a:gd name="connsiteY209" fmla="*/ 30653 h 158686"/>
                <a:gd name="connsiteX210" fmla="*/ 22528 w 172469"/>
                <a:gd name="connsiteY210" fmla="*/ 33701 h 158686"/>
                <a:gd name="connsiteX211" fmla="*/ 19480 w 172469"/>
                <a:gd name="connsiteY211" fmla="*/ 34844 h 158686"/>
                <a:gd name="connsiteX212" fmla="*/ 16241 w 172469"/>
                <a:gd name="connsiteY212" fmla="*/ 33796 h 158686"/>
                <a:gd name="connsiteX213" fmla="*/ 14336 w 172469"/>
                <a:gd name="connsiteY213" fmla="*/ 36082 h 158686"/>
                <a:gd name="connsiteX214" fmla="*/ 15289 w 172469"/>
                <a:gd name="connsiteY214" fmla="*/ 36939 h 158686"/>
                <a:gd name="connsiteX215" fmla="*/ 18146 w 172469"/>
                <a:gd name="connsiteY215" fmla="*/ 36939 h 158686"/>
                <a:gd name="connsiteX216" fmla="*/ 20527 w 172469"/>
                <a:gd name="connsiteY216" fmla="*/ 38368 h 158686"/>
                <a:gd name="connsiteX217" fmla="*/ 19861 w 172469"/>
                <a:gd name="connsiteY217" fmla="*/ 40273 h 158686"/>
                <a:gd name="connsiteX218" fmla="*/ 17575 w 172469"/>
                <a:gd name="connsiteY218" fmla="*/ 40273 h 158686"/>
                <a:gd name="connsiteX219" fmla="*/ 12241 w 172469"/>
                <a:gd name="connsiteY219" fmla="*/ 37987 h 158686"/>
                <a:gd name="connsiteX220" fmla="*/ 9478 w 172469"/>
                <a:gd name="connsiteY220" fmla="*/ 37034 h 158686"/>
                <a:gd name="connsiteX221" fmla="*/ 6716 w 172469"/>
                <a:gd name="connsiteY221" fmla="*/ 37606 h 158686"/>
                <a:gd name="connsiteX222" fmla="*/ 5573 w 172469"/>
                <a:gd name="connsiteY222" fmla="*/ 39130 h 158686"/>
                <a:gd name="connsiteX223" fmla="*/ 6240 w 172469"/>
                <a:gd name="connsiteY223" fmla="*/ 40654 h 158686"/>
                <a:gd name="connsiteX224" fmla="*/ 7764 w 172469"/>
                <a:gd name="connsiteY224" fmla="*/ 40654 h 158686"/>
                <a:gd name="connsiteX225" fmla="*/ 12050 w 172469"/>
                <a:gd name="connsiteY225" fmla="*/ 41511 h 158686"/>
                <a:gd name="connsiteX226" fmla="*/ 13098 w 172469"/>
                <a:gd name="connsiteY226" fmla="*/ 42940 h 158686"/>
                <a:gd name="connsiteX227" fmla="*/ 12241 w 172469"/>
                <a:gd name="connsiteY227" fmla="*/ 43797 h 158686"/>
                <a:gd name="connsiteX228" fmla="*/ 9478 w 172469"/>
                <a:gd name="connsiteY228" fmla="*/ 43797 h 158686"/>
                <a:gd name="connsiteX229" fmla="*/ 6811 w 172469"/>
                <a:gd name="connsiteY229" fmla="*/ 43797 h 158686"/>
                <a:gd name="connsiteX230" fmla="*/ 4907 w 172469"/>
                <a:gd name="connsiteY230" fmla="*/ 45702 h 158686"/>
                <a:gd name="connsiteX231" fmla="*/ 6240 w 172469"/>
                <a:gd name="connsiteY231" fmla="*/ 47226 h 158686"/>
                <a:gd name="connsiteX232" fmla="*/ 8431 w 172469"/>
                <a:gd name="connsiteY232" fmla="*/ 47226 h 158686"/>
                <a:gd name="connsiteX233" fmla="*/ 15289 w 172469"/>
                <a:gd name="connsiteY233" fmla="*/ 48083 h 158686"/>
                <a:gd name="connsiteX234" fmla="*/ 16622 w 172469"/>
                <a:gd name="connsiteY234" fmla="*/ 49607 h 158686"/>
                <a:gd name="connsiteX235" fmla="*/ 15575 w 172469"/>
                <a:gd name="connsiteY235" fmla="*/ 50560 h 158686"/>
                <a:gd name="connsiteX236" fmla="*/ 14146 w 172469"/>
                <a:gd name="connsiteY236" fmla="*/ 50560 h 158686"/>
                <a:gd name="connsiteX237" fmla="*/ 11669 w 172469"/>
                <a:gd name="connsiteY237" fmla="*/ 50560 h 158686"/>
                <a:gd name="connsiteX238" fmla="*/ 8907 w 172469"/>
                <a:gd name="connsiteY238" fmla="*/ 50560 h 158686"/>
                <a:gd name="connsiteX239" fmla="*/ 8040 w 172469"/>
                <a:gd name="connsiteY239" fmla="*/ 53113 h 158686"/>
                <a:gd name="connsiteX240" fmla="*/ 8050 w 172469"/>
                <a:gd name="connsiteY240" fmla="*/ 53131 h 158686"/>
                <a:gd name="connsiteX241" fmla="*/ 10431 w 172469"/>
                <a:gd name="connsiteY241" fmla="*/ 53703 h 158686"/>
                <a:gd name="connsiteX242" fmla="*/ 12622 w 172469"/>
                <a:gd name="connsiteY242" fmla="*/ 53703 h 158686"/>
                <a:gd name="connsiteX243" fmla="*/ 13479 w 172469"/>
                <a:gd name="connsiteY243" fmla="*/ 54274 h 158686"/>
                <a:gd name="connsiteX244" fmla="*/ 13479 w 172469"/>
                <a:gd name="connsiteY244" fmla="*/ 54941 h 158686"/>
                <a:gd name="connsiteX245" fmla="*/ 11193 w 172469"/>
                <a:gd name="connsiteY245" fmla="*/ 56942 h 158686"/>
                <a:gd name="connsiteX246" fmla="*/ 8240 w 172469"/>
                <a:gd name="connsiteY246" fmla="*/ 55894 h 158686"/>
                <a:gd name="connsiteX247" fmla="*/ 5383 w 172469"/>
                <a:gd name="connsiteY247" fmla="*/ 54656 h 158686"/>
                <a:gd name="connsiteX248" fmla="*/ 4526 w 172469"/>
                <a:gd name="connsiteY248" fmla="*/ 54656 h 158686"/>
                <a:gd name="connsiteX249" fmla="*/ 3668 w 172469"/>
                <a:gd name="connsiteY249" fmla="*/ 56179 h 158686"/>
                <a:gd name="connsiteX250" fmla="*/ 3668 w 172469"/>
                <a:gd name="connsiteY250" fmla="*/ 57418 h 158686"/>
                <a:gd name="connsiteX251" fmla="*/ 6811 w 172469"/>
                <a:gd name="connsiteY251" fmla="*/ 59418 h 158686"/>
                <a:gd name="connsiteX252" fmla="*/ 10812 w 172469"/>
                <a:gd name="connsiteY252" fmla="*/ 59418 h 158686"/>
                <a:gd name="connsiteX253" fmla="*/ 12431 w 172469"/>
                <a:gd name="connsiteY253" fmla="*/ 60657 h 158686"/>
                <a:gd name="connsiteX254" fmla="*/ 11193 w 172469"/>
                <a:gd name="connsiteY254" fmla="*/ 62276 h 158686"/>
                <a:gd name="connsiteX255" fmla="*/ 9098 w 172469"/>
                <a:gd name="connsiteY255" fmla="*/ 62276 h 158686"/>
                <a:gd name="connsiteX256" fmla="*/ 7764 w 172469"/>
                <a:gd name="connsiteY256" fmla="*/ 62276 h 158686"/>
                <a:gd name="connsiteX257" fmla="*/ 6431 w 172469"/>
                <a:gd name="connsiteY257" fmla="*/ 62276 h 158686"/>
                <a:gd name="connsiteX258" fmla="*/ 6735 w 172469"/>
                <a:gd name="connsiteY258" fmla="*/ 64542 h 158686"/>
                <a:gd name="connsiteX259" fmla="*/ 6907 w 172469"/>
                <a:gd name="connsiteY259" fmla="*/ 64657 h 158686"/>
                <a:gd name="connsiteX260" fmla="*/ 9383 w 172469"/>
                <a:gd name="connsiteY260" fmla="*/ 65704 h 158686"/>
                <a:gd name="connsiteX261" fmla="*/ 9383 w 172469"/>
                <a:gd name="connsiteY261" fmla="*/ 67038 h 158686"/>
                <a:gd name="connsiteX262" fmla="*/ 8145 w 172469"/>
                <a:gd name="connsiteY262" fmla="*/ 67990 h 158686"/>
                <a:gd name="connsiteX263" fmla="*/ 6716 w 172469"/>
                <a:gd name="connsiteY263" fmla="*/ 67990 h 158686"/>
                <a:gd name="connsiteX264" fmla="*/ 3383 w 172469"/>
                <a:gd name="connsiteY264" fmla="*/ 67419 h 158686"/>
                <a:gd name="connsiteX265" fmla="*/ 239 w 172469"/>
                <a:gd name="connsiteY265" fmla="*/ 68943 h 158686"/>
                <a:gd name="connsiteX266" fmla="*/ 239 w 172469"/>
                <a:gd name="connsiteY266" fmla="*/ 70848 h 158686"/>
                <a:gd name="connsiteX267" fmla="*/ 906 w 172469"/>
                <a:gd name="connsiteY267" fmla="*/ 71420 h 158686"/>
                <a:gd name="connsiteX268" fmla="*/ 5287 w 172469"/>
                <a:gd name="connsiteY268" fmla="*/ 72087 h 158686"/>
                <a:gd name="connsiteX269" fmla="*/ 7669 w 172469"/>
                <a:gd name="connsiteY269" fmla="*/ 72087 h 158686"/>
                <a:gd name="connsiteX270" fmla="*/ 8431 w 172469"/>
                <a:gd name="connsiteY270" fmla="*/ 73134 h 158686"/>
                <a:gd name="connsiteX271" fmla="*/ 7478 w 172469"/>
                <a:gd name="connsiteY271" fmla="*/ 74182 h 158686"/>
                <a:gd name="connsiteX272" fmla="*/ 6240 w 172469"/>
                <a:gd name="connsiteY272" fmla="*/ 74944 h 158686"/>
                <a:gd name="connsiteX273" fmla="*/ 6240 w 172469"/>
                <a:gd name="connsiteY273" fmla="*/ 76372 h 158686"/>
                <a:gd name="connsiteX274" fmla="*/ 7383 w 172469"/>
                <a:gd name="connsiteY274" fmla="*/ 77515 h 158686"/>
                <a:gd name="connsiteX275" fmla="*/ 8145 w 172469"/>
                <a:gd name="connsiteY275" fmla="*/ 78278 h 158686"/>
                <a:gd name="connsiteX276" fmla="*/ 8145 w 172469"/>
                <a:gd name="connsiteY276" fmla="*/ 80183 h 158686"/>
                <a:gd name="connsiteX277" fmla="*/ 6716 w 172469"/>
                <a:gd name="connsiteY277" fmla="*/ 80659 h 158686"/>
                <a:gd name="connsiteX278" fmla="*/ 5478 w 172469"/>
                <a:gd name="connsiteY278" fmla="*/ 79707 h 158686"/>
                <a:gd name="connsiteX279" fmla="*/ 4430 w 172469"/>
                <a:gd name="connsiteY279" fmla="*/ 78564 h 158686"/>
                <a:gd name="connsiteX280" fmla="*/ 3954 w 172469"/>
                <a:gd name="connsiteY280" fmla="*/ 78564 h 158686"/>
                <a:gd name="connsiteX281" fmla="*/ 2620 w 172469"/>
                <a:gd name="connsiteY281" fmla="*/ 78564 h 158686"/>
                <a:gd name="connsiteX282" fmla="*/ 2620 w 172469"/>
                <a:gd name="connsiteY282" fmla="*/ 81516 h 158686"/>
                <a:gd name="connsiteX283" fmla="*/ 5287 w 172469"/>
                <a:gd name="connsiteY283" fmla="*/ 83802 h 158686"/>
                <a:gd name="connsiteX284" fmla="*/ 6811 w 172469"/>
                <a:gd name="connsiteY284" fmla="*/ 84564 h 158686"/>
                <a:gd name="connsiteX285" fmla="*/ 7859 w 172469"/>
                <a:gd name="connsiteY285" fmla="*/ 86755 h 158686"/>
                <a:gd name="connsiteX286" fmla="*/ 7859 w 172469"/>
                <a:gd name="connsiteY286" fmla="*/ 86755 h 158686"/>
                <a:gd name="connsiteX287" fmla="*/ 5097 w 172469"/>
                <a:gd name="connsiteY287" fmla="*/ 86755 h 158686"/>
                <a:gd name="connsiteX288" fmla="*/ 3097 w 172469"/>
                <a:gd name="connsiteY288" fmla="*/ 84850 h 158686"/>
                <a:gd name="connsiteX289" fmla="*/ 620 w 172469"/>
                <a:gd name="connsiteY289" fmla="*/ 84088 h 158686"/>
                <a:gd name="connsiteX290" fmla="*/ 620 w 172469"/>
                <a:gd name="connsiteY290" fmla="*/ 86183 h 158686"/>
                <a:gd name="connsiteX291" fmla="*/ 2335 w 172469"/>
                <a:gd name="connsiteY291" fmla="*/ 87898 h 158686"/>
                <a:gd name="connsiteX292" fmla="*/ 2335 w 172469"/>
                <a:gd name="connsiteY292" fmla="*/ 89803 h 158686"/>
                <a:gd name="connsiteX293" fmla="*/ 11288 w 172469"/>
                <a:gd name="connsiteY293" fmla="*/ 94470 h 158686"/>
                <a:gd name="connsiteX294" fmla="*/ 58913 w 172469"/>
                <a:gd name="connsiteY294" fmla="*/ 114854 h 15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172469" h="158686">
                  <a:moveTo>
                    <a:pt x="58913" y="114854"/>
                  </a:moveTo>
                  <a:cubicBezTo>
                    <a:pt x="74925" y="121426"/>
                    <a:pt x="89298" y="131446"/>
                    <a:pt x="101014" y="144190"/>
                  </a:cubicBezTo>
                  <a:cubicBezTo>
                    <a:pt x="103871" y="147525"/>
                    <a:pt x="106443" y="151144"/>
                    <a:pt x="109682" y="154287"/>
                  </a:cubicBezTo>
                  <a:lnTo>
                    <a:pt x="112158" y="156287"/>
                  </a:lnTo>
                  <a:lnTo>
                    <a:pt x="112158" y="156287"/>
                  </a:lnTo>
                  <a:cubicBezTo>
                    <a:pt x="112558" y="156002"/>
                    <a:pt x="113092" y="156002"/>
                    <a:pt x="113492" y="156287"/>
                  </a:cubicBezTo>
                  <a:cubicBezTo>
                    <a:pt x="114015" y="156420"/>
                    <a:pt x="114482" y="156716"/>
                    <a:pt x="114825" y="157145"/>
                  </a:cubicBezTo>
                  <a:cubicBezTo>
                    <a:pt x="115120" y="157573"/>
                    <a:pt x="115473" y="157954"/>
                    <a:pt x="115873" y="158288"/>
                  </a:cubicBezTo>
                  <a:lnTo>
                    <a:pt x="116349" y="158288"/>
                  </a:lnTo>
                  <a:cubicBezTo>
                    <a:pt x="116349" y="158288"/>
                    <a:pt x="117301" y="158288"/>
                    <a:pt x="117587" y="158288"/>
                  </a:cubicBezTo>
                  <a:cubicBezTo>
                    <a:pt x="117873" y="158288"/>
                    <a:pt x="118063" y="156478"/>
                    <a:pt x="117587" y="155430"/>
                  </a:cubicBezTo>
                  <a:cubicBezTo>
                    <a:pt x="117063" y="154325"/>
                    <a:pt x="116092" y="153487"/>
                    <a:pt x="114920" y="153144"/>
                  </a:cubicBezTo>
                  <a:cubicBezTo>
                    <a:pt x="114349" y="153144"/>
                    <a:pt x="113777" y="153144"/>
                    <a:pt x="113396" y="152287"/>
                  </a:cubicBezTo>
                  <a:cubicBezTo>
                    <a:pt x="113015" y="151430"/>
                    <a:pt x="113396" y="150668"/>
                    <a:pt x="112349" y="150191"/>
                  </a:cubicBezTo>
                  <a:lnTo>
                    <a:pt x="112349" y="150191"/>
                  </a:lnTo>
                  <a:cubicBezTo>
                    <a:pt x="114253" y="151334"/>
                    <a:pt x="114158" y="150191"/>
                    <a:pt x="115111" y="150191"/>
                  </a:cubicBezTo>
                  <a:cubicBezTo>
                    <a:pt x="116063" y="150191"/>
                    <a:pt x="116540" y="151334"/>
                    <a:pt x="117111" y="152192"/>
                  </a:cubicBezTo>
                  <a:cubicBezTo>
                    <a:pt x="117683" y="153049"/>
                    <a:pt x="118826" y="153621"/>
                    <a:pt x="119587" y="152954"/>
                  </a:cubicBezTo>
                  <a:cubicBezTo>
                    <a:pt x="120350" y="152287"/>
                    <a:pt x="119587" y="151430"/>
                    <a:pt x="119587" y="150763"/>
                  </a:cubicBezTo>
                  <a:cubicBezTo>
                    <a:pt x="119587" y="150096"/>
                    <a:pt x="118349" y="149810"/>
                    <a:pt x="117873" y="149144"/>
                  </a:cubicBezTo>
                  <a:cubicBezTo>
                    <a:pt x="117397" y="148477"/>
                    <a:pt x="117301" y="147525"/>
                    <a:pt x="117873" y="147048"/>
                  </a:cubicBezTo>
                  <a:cubicBezTo>
                    <a:pt x="118444" y="146572"/>
                    <a:pt x="119778" y="147048"/>
                    <a:pt x="120254" y="148381"/>
                  </a:cubicBezTo>
                  <a:lnTo>
                    <a:pt x="122159" y="151334"/>
                  </a:lnTo>
                  <a:cubicBezTo>
                    <a:pt x="122435" y="151859"/>
                    <a:pt x="122826" y="152315"/>
                    <a:pt x="123302" y="152668"/>
                  </a:cubicBezTo>
                  <a:cubicBezTo>
                    <a:pt x="123807" y="153049"/>
                    <a:pt x="124512" y="153049"/>
                    <a:pt x="125017" y="152668"/>
                  </a:cubicBezTo>
                  <a:cubicBezTo>
                    <a:pt x="125388" y="152020"/>
                    <a:pt x="125388" y="151220"/>
                    <a:pt x="125017" y="150573"/>
                  </a:cubicBezTo>
                  <a:cubicBezTo>
                    <a:pt x="124531" y="149687"/>
                    <a:pt x="123960" y="148858"/>
                    <a:pt x="123302" y="148096"/>
                  </a:cubicBezTo>
                  <a:cubicBezTo>
                    <a:pt x="122445" y="147238"/>
                    <a:pt x="121302" y="146096"/>
                    <a:pt x="121969" y="145048"/>
                  </a:cubicBezTo>
                  <a:cubicBezTo>
                    <a:pt x="122635" y="144000"/>
                    <a:pt x="123398" y="144286"/>
                    <a:pt x="124160" y="145048"/>
                  </a:cubicBezTo>
                  <a:cubicBezTo>
                    <a:pt x="124817" y="145572"/>
                    <a:pt x="125255" y="146315"/>
                    <a:pt x="125398" y="147143"/>
                  </a:cubicBezTo>
                  <a:cubicBezTo>
                    <a:pt x="125398" y="148287"/>
                    <a:pt x="126160" y="149715"/>
                    <a:pt x="127303" y="150001"/>
                  </a:cubicBezTo>
                  <a:cubicBezTo>
                    <a:pt x="128293" y="150115"/>
                    <a:pt x="129208" y="149458"/>
                    <a:pt x="129398" y="148477"/>
                  </a:cubicBezTo>
                  <a:cubicBezTo>
                    <a:pt x="129513" y="147505"/>
                    <a:pt x="129274" y="146524"/>
                    <a:pt x="128732" y="145715"/>
                  </a:cubicBezTo>
                  <a:lnTo>
                    <a:pt x="127112" y="143429"/>
                  </a:lnTo>
                  <a:cubicBezTo>
                    <a:pt x="127112" y="142952"/>
                    <a:pt x="127112" y="142381"/>
                    <a:pt x="127112" y="142000"/>
                  </a:cubicBezTo>
                  <a:cubicBezTo>
                    <a:pt x="128751" y="142486"/>
                    <a:pt x="130065" y="143724"/>
                    <a:pt x="130636" y="145333"/>
                  </a:cubicBezTo>
                  <a:cubicBezTo>
                    <a:pt x="130760" y="145943"/>
                    <a:pt x="130979" y="146515"/>
                    <a:pt x="131303" y="147048"/>
                  </a:cubicBezTo>
                  <a:cubicBezTo>
                    <a:pt x="131751" y="147496"/>
                    <a:pt x="132475" y="147496"/>
                    <a:pt x="132923" y="147048"/>
                  </a:cubicBezTo>
                  <a:cubicBezTo>
                    <a:pt x="132923" y="147048"/>
                    <a:pt x="132923" y="147048"/>
                    <a:pt x="132923" y="147048"/>
                  </a:cubicBezTo>
                  <a:cubicBezTo>
                    <a:pt x="132961" y="146858"/>
                    <a:pt x="132961" y="146667"/>
                    <a:pt x="132923" y="146477"/>
                  </a:cubicBezTo>
                  <a:cubicBezTo>
                    <a:pt x="133237" y="145172"/>
                    <a:pt x="132913" y="143800"/>
                    <a:pt x="132065" y="142762"/>
                  </a:cubicBezTo>
                  <a:cubicBezTo>
                    <a:pt x="131303" y="141905"/>
                    <a:pt x="130160" y="141238"/>
                    <a:pt x="130256" y="140095"/>
                  </a:cubicBezTo>
                  <a:cubicBezTo>
                    <a:pt x="132761" y="140838"/>
                    <a:pt x="134608" y="142943"/>
                    <a:pt x="135018" y="145524"/>
                  </a:cubicBezTo>
                  <a:cubicBezTo>
                    <a:pt x="135132" y="146296"/>
                    <a:pt x="135285" y="147058"/>
                    <a:pt x="135494" y="147810"/>
                  </a:cubicBezTo>
                  <a:cubicBezTo>
                    <a:pt x="135494" y="148477"/>
                    <a:pt x="136542" y="149144"/>
                    <a:pt x="137304" y="149048"/>
                  </a:cubicBezTo>
                  <a:cubicBezTo>
                    <a:pt x="137952" y="148887"/>
                    <a:pt x="138485" y="148429"/>
                    <a:pt x="138733" y="147810"/>
                  </a:cubicBezTo>
                  <a:cubicBezTo>
                    <a:pt x="139580" y="146267"/>
                    <a:pt x="139580" y="144400"/>
                    <a:pt x="138733" y="142857"/>
                  </a:cubicBezTo>
                  <a:cubicBezTo>
                    <a:pt x="137876" y="141333"/>
                    <a:pt x="136256" y="140476"/>
                    <a:pt x="135018" y="139142"/>
                  </a:cubicBezTo>
                  <a:cubicBezTo>
                    <a:pt x="133780" y="137809"/>
                    <a:pt x="134161" y="138095"/>
                    <a:pt x="134351" y="137523"/>
                  </a:cubicBezTo>
                  <a:cubicBezTo>
                    <a:pt x="134542" y="136952"/>
                    <a:pt x="135685" y="136571"/>
                    <a:pt x="136447" y="136952"/>
                  </a:cubicBezTo>
                  <a:cubicBezTo>
                    <a:pt x="137133" y="137400"/>
                    <a:pt x="137714" y="137980"/>
                    <a:pt x="138161" y="138666"/>
                  </a:cubicBezTo>
                  <a:cubicBezTo>
                    <a:pt x="138647" y="139390"/>
                    <a:pt x="139485" y="139790"/>
                    <a:pt x="140352" y="139714"/>
                  </a:cubicBezTo>
                  <a:cubicBezTo>
                    <a:pt x="141314" y="139352"/>
                    <a:pt x="141847" y="138323"/>
                    <a:pt x="141590" y="137333"/>
                  </a:cubicBezTo>
                  <a:cubicBezTo>
                    <a:pt x="141200" y="136399"/>
                    <a:pt x="140619" y="135551"/>
                    <a:pt x="139876" y="134856"/>
                  </a:cubicBezTo>
                  <a:lnTo>
                    <a:pt x="138637" y="133713"/>
                  </a:lnTo>
                  <a:cubicBezTo>
                    <a:pt x="140762" y="133951"/>
                    <a:pt x="142714" y="135008"/>
                    <a:pt x="144067" y="136666"/>
                  </a:cubicBezTo>
                  <a:cubicBezTo>
                    <a:pt x="144419" y="137104"/>
                    <a:pt x="144800" y="137513"/>
                    <a:pt x="145210" y="137904"/>
                  </a:cubicBezTo>
                  <a:cubicBezTo>
                    <a:pt x="145715" y="138190"/>
                    <a:pt x="146324" y="138190"/>
                    <a:pt x="146829" y="137904"/>
                  </a:cubicBezTo>
                  <a:cubicBezTo>
                    <a:pt x="147039" y="137723"/>
                    <a:pt x="147201" y="137494"/>
                    <a:pt x="147305" y="137237"/>
                  </a:cubicBezTo>
                  <a:cubicBezTo>
                    <a:pt x="147744" y="135866"/>
                    <a:pt x="147191" y="134380"/>
                    <a:pt x="145972" y="133618"/>
                  </a:cubicBezTo>
                  <a:cubicBezTo>
                    <a:pt x="144857" y="132770"/>
                    <a:pt x="143638" y="132066"/>
                    <a:pt x="142352" y="131523"/>
                  </a:cubicBezTo>
                  <a:cubicBezTo>
                    <a:pt x="142352" y="131523"/>
                    <a:pt x="141400" y="130474"/>
                    <a:pt x="141781" y="130094"/>
                  </a:cubicBezTo>
                  <a:lnTo>
                    <a:pt x="142448" y="130094"/>
                  </a:lnTo>
                  <a:cubicBezTo>
                    <a:pt x="144543" y="130094"/>
                    <a:pt x="145972" y="132284"/>
                    <a:pt x="148067" y="132761"/>
                  </a:cubicBezTo>
                  <a:cubicBezTo>
                    <a:pt x="149344" y="132875"/>
                    <a:pt x="150629" y="132646"/>
                    <a:pt x="151782" y="132094"/>
                  </a:cubicBezTo>
                  <a:cubicBezTo>
                    <a:pt x="152639" y="132094"/>
                    <a:pt x="153496" y="130951"/>
                    <a:pt x="153020" y="130284"/>
                  </a:cubicBezTo>
                  <a:cubicBezTo>
                    <a:pt x="152773" y="130017"/>
                    <a:pt x="152430" y="129846"/>
                    <a:pt x="152068" y="129808"/>
                  </a:cubicBezTo>
                  <a:cubicBezTo>
                    <a:pt x="150544" y="129808"/>
                    <a:pt x="148925" y="129808"/>
                    <a:pt x="147401" y="129808"/>
                  </a:cubicBezTo>
                  <a:cubicBezTo>
                    <a:pt x="145791" y="129722"/>
                    <a:pt x="144286" y="128998"/>
                    <a:pt x="143210" y="127808"/>
                  </a:cubicBezTo>
                  <a:cubicBezTo>
                    <a:pt x="143210" y="127046"/>
                    <a:pt x="144162" y="126760"/>
                    <a:pt x="144924" y="126950"/>
                  </a:cubicBezTo>
                  <a:cubicBezTo>
                    <a:pt x="145629" y="127255"/>
                    <a:pt x="146362" y="127484"/>
                    <a:pt x="147115" y="127617"/>
                  </a:cubicBezTo>
                  <a:lnTo>
                    <a:pt x="147972" y="127617"/>
                  </a:lnTo>
                  <a:cubicBezTo>
                    <a:pt x="148543" y="127617"/>
                    <a:pt x="147972" y="126283"/>
                    <a:pt x="147496" y="125903"/>
                  </a:cubicBezTo>
                  <a:cubicBezTo>
                    <a:pt x="147019" y="125522"/>
                    <a:pt x="146162" y="124855"/>
                    <a:pt x="146448" y="124188"/>
                  </a:cubicBezTo>
                  <a:cubicBezTo>
                    <a:pt x="148191" y="124521"/>
                    <a:pt x="149829" y="125274"/>
                    <a:pt x="151210" y="126379"/>
                  </a:cubicBezTo>
                  <a:cubicBezTo>
                    <a:pt x="153601" y="127617"/>
                    <a:pt x="156440" y="127617"/>
                    <a:pt x="158831" y="126379"/>
                  </a:cubicBezTo>
                  <a:cubicBezTo>
                    <a:pt x="159154" y="126207"/>
                    <a:pt x="159450" y="125989"/>
                    <a:pt x="159688" y="125712"/>
                  </a:cubicBezTo>
                  <a:cubicBezTo>
                    <a:pt x="160050" y="124864"/>
                    <a:pt x="159726" y="123884"/>
                    <a:pt x="158926" y="123426"/>
                  </a:cubicBezTo>
                  <a:cubicBezTo>
                    <a:pt x="158126" y="122998"/>
                    <a:pt x="157249" y="122711"/>
                    <a:pt x="156354" y="122569"/>
                  </a:cubicBezTo>
                  <a:cubicBezTo>
                    <a:pt x="155116" y="122274"/>
                    <a:pt x="153925" y="121798"/>
                    <a:pt x="152830" y="121140"/>
                  </a:cubicBezTo>
                  <a:cubicBezTo>
                    <a:pt x="151782" y="120569"/>
                    <a:pt x="150734" y="119426"/>
                    <a:pt x="151210" y="118378"/>
                  </a:cubicBezTo>
                  <a:cubicBezTo>
                    <a:pt x="151687" y="117330"/>
                    <a:pt x="152925" y="117425"/>
                    <a:pt x="153973" y="117807"/>
                  </a:cubicBezTo>
                  <a:cubicBezTo>
                    <a:pt x="154963" y="118330"/>
                    <a:pt x="156021" y="118711"/>
                    <a:pt x="157116" y="118950"/>
                  </a:cubicBezTo>
                  <a:cubicBezTo>
                    <a:pt x="158164" y="118950"/>
                    <a:pt x="159307" y="118092"/>
                    <a:pt x="158735" y="117140"/>
                  </a:cubicBezTo>
                  <a:cubicBezTo>
                    <a:pt x="158488" y="116816"/>
                    <a:pt x="158154" y="116549"/>
                    <a:pt x="157783" y="116378"/>
                  </a:cubicBezTo>
                  <a:cubicBezTo>
                    <a:pt x="156906" y="116111"/>
                    <a:pt x="156011" y="115892"/>
                    <a:pt x="155116" y="115711"/>
                  </a:cubicBezTo>
                  <a:cubicBezTo>
                    <a:pt x="154154" y="115606"/>
                    <a:pt x="153287" y="115082"/>
                    <a:pt x="152735" y="114282"/>
                  </a:cubicBezTo>
                  <a:cubicBezTo>
                    <a:pt x="152439" y="113701"/>
                    <a:pt x="152649" y="112996"/>
                    <a:pt x="153211" y="112663"/>
                  </a:cubicBezTo>
                  <a:cubicBezTo>
                    <a:pt x="153782" y="112663"/>
                    <a:pt x="154735" y="112663"/>
                    <a:pt x="155402" y="112663"/>
                  </a:cubicBezTo>
                  <a:lnTo>
                    <a:pt x="160640" y="115330"/>
                  </a:lnTo>
                  <a:lnTo>
                    <a:pt x="163307" y="116378"/>
                  </a:lnTo>
                  <a:cubicBezTo>
                    <a:pt x="164136" y="116664"/>
                    <a:pt x="165050" y="116664"/>
                    <a:pt x="165879" y="116378"/>
                  </a:cubicBezTo>
                  <a:cubicBezTo>
                    <a:pt x="166384" y="116206"/>
                    <a:pt x="166755" y="115768"/>
                    <a:pt x="166832" y="115235"/>
                  </a:cubicBezTo>
                  <a:cubicBezTo>
                    <a:pt x="166841" y="114682"/>
                    <a:pt x="166593" y="114159"/>
                    <a:pt x="166165" y="113806"/>
                  </a:cubicBezTo>
                  <a:lnTo>
                    <a:pt x="164736" y="113806"/>
                  </a:lnTo>
                  <a:cubicBezTo>
                    <a:pt x="163260" y="113720"/>
                    <a:pt x="161831" y="113301"/>
                    <a:pt x="160545" y="112568"/>
                  </a:cubicBezTo>
                  <a:cubicBezTo>
                    <a:pt x="159974" y="112568"/>
                    <a:pt x="159402" y="111806"/>
                    <a:pt x="159593" y="111234"/>
                  </a:cubicBezTo>
                  <a:cubicBezTo>
                    <a:pt x="159783" y="110663"/>
                    <a:pt x="159593" y="110663"/>
                    <a:pt x="160259" y="110567"/>
                  </a:cubicBezTo>
                  <a:cubicBezTo>
                    <a:pt x="161097" y="110301"/>
                    <a:pt x="161993" y="110301"/>
                    <a:pt x="162831" y="110567"/>
                  </a:cubicBezTo>
                  <a:cubicBezTo>
                    <a:pt x="163641" y="110948"/>
                    <a:pt x="164507" y="111206"/>
                    <a:pt x="165403" y="111330"/>
                  </a:cubicBezTo>
                  <a:cubicBezTo>
                    <a:pt x="166260" y="111330"/>
                    <a:pt x="167117" y="110758"/>
                    <a:pt x="167022" y="109901"/>
                  </a:cubicBezTo>
                  <a:cubicBezTo>
                    <a:pt x="166927" y="109043"/>
                    <a:pt x="166355" y="108662"/>
                    <a:pt x="165688" y="108377"/>
                  </a:cubicBezTo>
                  <a:lnTo>
                    <a:pt x="163688" y="108377"/>
                  </a:lnTo>
                  <a:cubicBezTo>
                    <a:pt x="161450" y="108215"/>
                    <a:pt x="159259" y="107662"/>
                    <a:pt x="157211" y="106757"/>
                  </a:cubicBezTo>
                  <a:cubicBezTo>
                    <a:pt x="156544" y="106757"/>
                    <a:pt x="155687" y="105996"/>
                    <a:pt x="155783" y="105233"/>
                  </a:cubicBezTo>
                  <a:cubicBezTo>
                    <a:pt x="155944" y="104805"/>
                    <a:pt x="156373" y="104538"/>
                    <a:pt x="156830" y="104567"/>
                  </a:cubicBezTo>
                  <a:lnTo>
                    <a:pt x="158164" y="104567"/>
                  </a:lnTo>
                  <a:lnTo>
                    <a:pt x="160450" y="105329"/>
                  </a:lnTo>
                  <a:cubicBezTo>
                    <a:pt x="161326" y="105567"/>
                    <a:pt x="162240" y="105567"/>
                    <a:pt x="163117" y="105329"/>
                  </a:cubicBezTo>
                  <a:cubicBezTo>
                    <a:pt x="163841" y="105024"/>
                    <a:pt x="164184" y="104186"/>
                    <a:pt x="163879" y="103452"/>
                  </a:cubicBezTo>
                  <a:cubicBezTo>
                    <a:pt x="163822" y="103338"/>
                    <a:pt x="163764" y="103233"/>
                    <a:pt x="163688" y="103138"/>
                  </a:cubicBezTo>
                  <a:cubicBezTo>
                    <a:pt x="163069" y="102633"/>
                    <a:pt x="162298" y="102366"/>
                    <a:pt x="161498" y="102376"/>
                  </a:cubicBezTo>
                  <a:cubicBezTo>
                    <a:pt x="160802" y="102290"/>
                    <a:pt x="160136" y="102090"/>
                    <a:pt x="159497" y="101805"/>
                  </a:cubicBezTo>
                  <a:cubicBezTo>
                    <a:pt x="159126" y="101728"/>
                    <a:pt x="158783" y="101528"/>
                    <a:pt x="158545" y="101233"/>
                  </a:cubicBezTo>
                  <a:cubicBezTo>
                    <a:pt x="158497" y="101042"/>
                    <a:pt x="158497" y="100852"/>
                    <a:pt x="158545" y="100662"/>
                  </a:cubicBezTo>
                  <a:cubicBezTo>
                    <a:pt x="158545" y="99613"/>
                    <a:pt x="159497" y="99042"/>
                    <a:pt x="160545" y="99137"/>
                  </a:cubicBezTo>
                  <a:cubicBezTo>
                    <a:pt x="161545" y="99328"/>
                    <a:pt x="162498" y="99756"/>
                    <a:pt x="163307" y="100376"/>
                  </a:cubicBezTo>
                  <a:cubicBezTo>
                    <a:pt x="164088" y="101099"/>
                    <a:pt x="165041" y="101623"/>
                    <a:pt x="166069" y="101899"/>
                  </a:cubicBezTo>
                  <a:lnTo>
                    <a:pt x="166832" y="101899"/>
                  </a:lnTo>
                  <a:cubicBezTo>
                    <a:pt x="167374" y="101566"/>
                    <a:pt x="167727" y="101004"/>
                    <a:pt x="167784" y="100376"/>
                  </a:cubicBezTo>
                  <a:cubicBezTo>
                    <a:pt x="167879" y="99966"/>
                    <a:pt x="167879" y="99547"/>
                    <a:pt x="167784" y="99137"/>
                  </a:cubicBezTo>
                  <a:cubicBezTo>
                    <a:pt x="167336" y="97832"/>
                    <a:pt x="166117" y="96956"/>
                    <a:pt x="164736" y="96947"/>
                  </a:cubicBezTo>
                  <a:cubicBezTo>
                    <a:pt x="163402" y="97042"/>
                    <a:pt x="162069" y="97042"/>
                    <a:pt x="160735" y="96947"/>
                  </a:cubicBezTo>
                  <a:cubicBezTo>
                    <a:pt x="160069" y="96947"/>
                    <a:pt x="159307" y="96280"/>
                    <a:pt x="159307" y="95613"/>
                  </a:cubicBezTo>
                  <a:cubicBezTo>
                    <a:pt x="159297" y="94822"/>
                    <a:pt x="159859" y="94136"/>
                    <a:pt x="160640" y="93994"/>
                  </a:cubicBezTo>
                  <a:cubicBezTo>
                    <a:pt x="161288" y="93766"/>
                    <a:pt x="161993" y="93766"/>
                    <a:pt x="162641" y="93994"/>
                  </a:cubicBezTo>
                  <a:lnTo>
                    <a:pt x="163974" y="94470"/>
                  </a:lnTo>
                  <a:cubicBezTo>
                    <a:pt x="164469" y="94527"/>
                    <a:pt x="164955" y="94346"/>
                    <a:pt x="165308" y="93994"/>
                  </a:cubicBezTo>
                  <a:cubicBezTo>
                    <a:pt x="165965" y="93384"/>
                    <a:pt x="166003" y="92365"/>
                    <a:pt x="165403" y="91708"/>
                  </a:cubicBezTo>
                  <a:cubicBezTo>
                    <a:pt x="165374" y="91670"/>
                    <a:pt x="165336" y="91641"/>
                    <a:pt x="165308" y="91613"/>
                  </a:cubicBezTo>
                  <a:cubicBezTo>
                    <a:pt x="164527" y="91137"/>
                    <a:pt x="163698" y="90755"/>
                    <a:pt x="162831" y="90470"/>
                  </a:cubicBezTo>
                  <a:cubicBezTo>
                    <a:pt x="162650" y="90012"/>
                    <a:pt x="162650" y="89498"/>
                    <a:pt x="162831" y="89041"/>
                  </a:cubicBezTo>
                  <a:cubicBezTo>
                    <a:pt x="163107" y="88555"/>
                    <a:pt x="163602" y="88231"/>
                    <a:pt x="164165" y="88183"/>
                  </a:cubicBezTo>
                  <a:cubicBezTo>
                    <a:pt x="164603" y="88089"/>
                    <a:pt x="165060" y="88089"/>
                    <a:pt x="165498" y="88183"/>
                  </a:cubicBezTo>
                  <a:cubicBezTo>
                    <a:pt x="166584" y="88660"/>
                    <a:pt x="167746" y="88917"/>
                    <a:pt x="168927" y="88946"/>
                  </a:cubicBezTo>
                  <a:cubicBezTo>
                    <a:pt x="170175" y="89003"/>
                    <a:pt x="171365" y="88469"/>
                    <a:pt x="172166" y="87517"/>
                  </a:cubicBezTo>
                  <a:cubicBezTo>
                    <a:pt x="172527" y="86936"/>
                    <a:pt x="172527" y="86193"/>
                    <a:pt x="172166" y="85612"/>
                  </a:cubicBezTo>
                  <a:cubicBezTo>
                    <a:pt x="172051" y="85354"/>
                    <a:pt x="171851" y="85154"/>
                    <a:pt x="171594" y="85041"/>
                  </a:cubicBezTo>
                  <a:cubicBezTo>
                    <a:pt x="170242" y="84269"/>
                    <a:pt x="168660" y="83964"/>
                    <a:pt x="167117" y="84183"/>
                  </a:cubicBezTo>
                  <a:cubicBezTo>
                    <a:pt x="166365" y="84374"/>
                    <a:pt x="165584" y="84374"/>
                    <a:pt x="164831" y="84183"/>
                  </a:cubicBezTo>
                  <a:cubicBezTo>
                    <a:pt x="164384" y="84021"/>
                    <a:pt x="164079" y="83612"/>
                    <a:pt x="164069" y="83135"/>
                  </a:cubicBezTo>
                  <a:cubicBezTo>
                    <a:pt x="164069" y="83135"/>
                    <a:pt x="164736" y="82373"/>
                    <a:pt x="165117" y="82183"/>
                  </a:cubicBezTo>
                  <a:cubicBezTo>
                    <a:pt x="165622" y="82049"/>
                    <a:pt x="166079" y="81783"/>
                    <a:pt x="166451" y="81421"/>
                  </a:cubicBezTo>
                  <a:cubicBezTo>
                    <a:pt x="166536" y="81145"/>
                    <a:pt x="166536" y="80840"/>
                    <a:pt x="166451" y="80563"/>
                  </a:cubicBezTo>
                  <a:cubicBezTo>
                    <a:pt x="162202" y="76963"/>
                    <a:pt x="158192" y="73077"/>
                    <a:pt x="154449" y="68943"/>
                  </a:cubicBezTo>
                  <a:cubicBezTo>
                    <a:pt x="151496" y="65419"/>
                    <a:pt x="149020" y="61800"/>
                    <a:pt x="145972" y="58371"/>
                  </a:cubicBezTo>
                  <a:cubicBezTo>
                    <a:pt x="135085" y="48236"/>
                    <a:pt x="122835" y="39682"/>
                    <a:pt x="109586" y="32938"/>
                  </a:cubicBezTo>
                  <a:cubicBezTo>
                    <a:pt x="99766" y="26957"/>
                    <a:pt x="90432" y="20204"/>
                    <a:pt x="81678" y="12746"/>
                  </a:cubicBezTo>
                  <a:cubicBezTo>
                    <a:pt x="77677" y="9078"/>
                    <a:pt x="73268" y="5888"/>
                    <a:pt x="68534" y="3221"/>
                  </a:cubicBezTo>
                  <a:cubicBezTo>
                    <a:pt x="65095" y="1630"/>
                    <a:pt x="61437" y="563"/>
                    <a:pt x="57675" y="77"/>
                  </a:cubicBezTo>
                  <a:cubicBezTo>
                    <a:pt x="58123" y="382"/>
                    <a:pt x="58513" y="773"/>
                    <a:pt x="58818" y="1221"/>
                  </a:cubicBezTo>
                  <a:cubicBezTo>
                    <a:pt x="59370" y="1706"/>
                    <a:pt x="59428" y="2554"/>
                    <a:pt x="58932" y="3107"/>
                  </a:cubicBezTo>
                  <a:cubicBezTo>
                    <a:pt x="58894" y="3144"/>
                    <a:pt x="58856" y="3183"/>
                    <a:pt x="58818" y="3221"/>
                  </a:cubicBezTo>
                  <a:cubicBezTo>
                    <a:pt x="57961" y="3221"/>
                    <a:pt x="57008" y="3221"/>
                    <a:pt x="56532" y="1792"/>
                  </a:cubicBezTo>
                  <a:lnTo>
                    <a:pt x="55294" y="-399"/>
                  </a:lnTo>
                  <a:lnTo>
                    <a:pt x="51865" y="-399"/>
                  </a:lnTo>
                  <a:lnTo>
                    <a:pt x="51865" y="-399"/>
                  </a:lnTo>
                  <a:cubicBezTo>
                    <a:pt x="52246" y="496"/>
                    <a:pt x="52760" y="1335"/>
                    <a:pt x="53389" y="2078"/>
                  </a:cubicBezTo>
                  <a:cubicBezTo>
                    <a:pt x="54246" y="3030"/>
                    <a:pt x="55294" y="4173"/>
                    <a:pt x="54627" y="5221"/>
                  </a:cubicBezTo>
                  <a:cubicBezTo>
                    <a:pt x="54008" y="5792"/>
                    <a:pt x="53055" y="5792"/>
                    <a:pt x="52436" y="5221"/>
                  </a:cubicBezTo>
                  <a:cubicBezTo>
                    <a:pt x="51836" y="4659"/>
                    <a:pt x="51436" y="3926"/>
                    <a:pt x="51293" y="3125"/>
                  </a:cubicBezTo>
                  <a:cubicBezTo>
                    <a:pt x="51293" y="1982"/>
                    <a:pt x="50722" y="458"/>
                    <a:pt x="49579" y="172"/>
                  </a:cubicBezTo>
                  <a:cubicBezTo>
                    <a:pt x="48617" y="-18"/>
                    <a:pt x="47664" y="563"/>
                    <a:pt x="47388" y="1506"/>
                  </a:cubicBezTo>
                  <a:cubicBezTo>
                    <a:pt x="47255" y="2440"/>
                    <a:pt x="47455" y="3383"/>
                    <a:pt x="47960" y="4173"/>
                  </a:cubicBezTo>
                  <a:cubicBezTo>
                    <a:pt x="47960" y="5030"/>
                    <a:pt x="49007" y="5792"/>
                    <a:pt x="49388" y="6649"/>
                  </a:cubicBezTo>
                  <a:cubicBezTo>
                    <a:pt x="49769" y="7507"/>
                    <a:pt x="49388" y="7698"/>
                    <a:pt x="49388" y="7983"/>
                  </a:cubicBezTo>
                  <a:cubicBezTo>
                    <a:pt x="47760" y="7440"/>
                    <a:pt x="46512" y="6116"/>
                    <a:pt x="46054" y="4459"/>
                  </a:cubicBezTo>
                  <a:cubicBezTo>
                    <a:pt x="45969" y="3859"/>
                    <a:pt x="45769" y="3278"/>
                    <a:pt x="45483" y="2744"/>
                  </a:cubicBezTo>
                  <a:cubicBezTo>
                    <a:pt x="45483" y="2268"/>
                    <a:pt x="44340" y="1982"/>
                    <a:pt x="43959" y="2744"/>
                  </a:cubicBezTo>
                  <a:cubicBezTo>
                    <a:pt x="43578" y="3507"/>
                    <a:pt x="43959" y="2744"/>
                    <a:pt x="43959" y="3316"/>
                  </a:cubicBezTo>
                  <a:cubicBezTo>
                    <a:pt x="43673" y="4602"/>
                    <a:pt x="43950" y="5954"/>
                    <a:pt x="44721" y="7031"/>
                  </a:cubicBezTo>
                  <a:cubicBezTo>
                    <a:pt x="45388" y="7888"/>
                    <a:pt x="46531" y="8745"/>
                    <a:pt x="46435" y="9793"/>
                  </a:cubicBezTo>
                  <a:cubicBezTo>
                    <a:pt x="43978" y="8869"/>
                    <a:pt x="42226" y="6678"/>
                    <a:pt x="41863" y="4078"/>
                  </a:cubicBezTo>
                  <a:cubicBezTo>
                    <a:pt x="41959" y="3316"/>
                    <a:pt x="41959" y="2554"/>
                    <a:pt x="41863" y="1792"/>
                  </a:cubicBezTo>
                  <a:cubicBezTo>
                    <a:pt x="41587" y="1058"/>
                    <a:pt x="40920" y="554"/>
                    <a:pt x="40149" y="458"/>
                  </a:cubicBezTo>
                  <a:cubicBezTo>
                    <a:pt x="39539" y="630"/>
                    <a:pt x="39025" y="1049"/>
                    <a:pt x="38720" y="1601"/>
                  </a:cubicBezTo>
                  <a:cubicBezTo>
                    <a:pt x="37873" y="3107"/>
                    <a:pt x="37873" y="4954"/>
                    <a:pt x="38720" y="6459"/>
                  </a:cubicBezTo>
                  <a:cubicBezTo>
                    <a:pt x="39711" y="7917"/>
                    <a:pt x="40892" y="9231"/>
                    <a:pt x="42244" y="10364"/>
                  </a:cubicBezTo>
                  <a:cubicBezTo>
                    <a:pt x="42702" y="10812"/>
                    <a:pt x="42911" y="11450"/>
                    <a:pt x="42816" y="12079"/>
                  </a:cubicBezTo>
                  <a:cubicBezTo>
                    <a:pt x="42816" y="12841"/>
                    <a:pt x="41387" y="12936"/>
                    <a:pt x="40720" y="12555"/>
                  </a:cubicBezTo>
                  <a:cubicBezTo>
                    <a:pt x="40054" y="12041"/>
                    <a:pt x="39501" y="11393"/>
                    <a:pt x="39101" y="10650"/>
                  </a:cubicBezTo>
                  <a:cubicBezTo>
                    <a:pt x="38625" y="9964"/>
                    <a:pt x="37844" y="9536"/>
                    <a:pt x="37006" y="9507"/>
                  </a:cubicBezTo>
                  <a:cubicBezTo>
                    <a:pt x="35958" y="9507"/>
                    <a:pt x="35291" y="11126"/>
                    <a:pt x="35386" y="12269"/>
                  </a:cubicBezTo>
                  <a:cubicBezTo>
                    <a:pt x="35663" y="13298"/>
                    <a:pt x="36187" y="14251"/>
                    <a:pt x="36910" y="15031"/>
                  </a:cubicBezTo>
                  <a:lnTo>
                    <a:pt x="37958" y="16270"/>
                  </a:lnTo>
                  <a:cubicBezTo>
                    <a:pt x="35825" y="16089"/>
                    <a:pt x="33891" y="14927"/>
                    <a:pt x="32719" y="13127"/>
                  </a:cubicBezTo>
                  <a:cubicBezTo>
                    <a:pt x="32415" y="12650"/>
                    <a:pt x="32062" y="12203"/>
                    <a:pt x="31672" y="11793"/>
                  </a:cubicBezTo>
                  <a:cubicBezTo>
                    <a:pt x="31195" y="11431"/>
                    <a:pt x="30529" y="11431"/>
                    <a:pt x="30052" y="11793"/>
                  </a:cubicBezTo>
                  <a:cubicBezTo>
                    <a:pt x="29786" y="12003"/>
                    <a:pt x="29557" y="12260"/>
                    <a:pt x="29386" y="12555"/>
                  </a:cubicBezTo>
                  <a:cubicBezTo>
                    <a:pt x="28757" y="13994"/>
                    <a:pt x="29100" y="15670"/>
                    <a:pt x="30243" y="16746"/>
                  </a:cubicBezTo>
                  <a:cubicBezTo>
                    <a:pt x="31377" y="17584"/>
                    <a:pt x="32596" y="18318"/>
                    <a:pt x="33862" y="18937"/>
                  </a:cubicBezTo>
                  <a:cubicBezTo>
                    <a:pt x="34339" y="18937"/>
                    <a:pt x="34720" y="19985"/>
                    <a:pt x="33862" y="20461"/>
                  </a:cubicBezTo>
                  <a:cubicBezTo>
                    <a:pt x="33644" y="20537"/>
                    <a:pt x="33415" y="20537"/>
                    <a:pt x="33196" y="20461"/>
                  </a:cubicBezTo>
                  <a:cubicBezTo>
                    <a:pt x="31005" y="20461"/>
                    <a:pt x="29671" y="18175"/>
                    <a:pt x="27576" y="17794"/>
                  </a:cubicBezTo>
                  <a:cubicBezTo>
                    <a:pt x="26157" y="17660"/>
                    <a:pt x="24728" y="17966"/>
                    <a:pt x="23480" y="18651"/>
                  </a:cubicBezTo>
                  <a:cubicBezTo>
                    <a:pt x="22623" y="18651"/>
                    <a:pt x="21575" y="20175"/>
                    <a:pt x="22051" y="20937"/>
                  </a:cubicBezTo>
                  <a:cubicBezTo>
                    <a:pt x="22528" y="21699"/>
                    <a:pt x="22623" y="20937"/>
                    <a:pt x="22909" y="20937"/>
                  </a:cubicBezTo>
                  <a:cubicBezTo>
                    <a:pt x="23194" y="20937"/>
                    <a:pt x="26243" y="20937"/>
                    <a:pt x="27862" y="20937"/>
                  </a:cubicBezTo>
                  <a:cubicBezTo>
                    <a:pt x="29519" y="20890"/>
                    <a:pt x="31091" y="21671"/>
                    <a:pt x="32053" y="23033"/>
                  </a:cubicBezTo>
                  <a:cubicBezTo>
                    <a:pt x="32053" y="23890"/>
                    <a:pt x="30815" y="24271"/>
                    <a:pt x="30148" y="24080"/>
                  </a:cubicBezTo>
                  <a:cubicBezTo>
                    <a:pt x="29443" y="23776"/>
                    <a:pt x="28710" y="23547"/>
                    <a:pt x="27957" y="23413"/>
                  </a:cubicBezTo>
                  <a:lnTo>
                    <a:pt x="27385" y="23413"/>
                  </a:lnTo>
                  <a:cubicBezTo>
                    <a:pt x="26719" y="23890"/>
                    <a:pt x="27385" y="24938"/>
                    <a:pt x="27385" y="25414"/>
                  </a:cubicBezTo>
                  <a:cubicBezTo>
                    <a:pt x="27385" y="25890"/>
                    <a:pt x="28719" y="26462"/>
                    <a:pt x="28338" y="27224"/>
                  </a:cubicBezTo>
                  <a:cubicBezTo>
                    <a:pt x="26433" y="27224"/>
                    <a:pt x="25004" y="25985"/>
                    <a:pt x="23480" y="25128"/>
                  </a:cubicBezTo>
                  <a:cubicBezTo>
                    <a:pt x="20956" y="23756"/>
                    <a:pt x="17908" y="23756"/>
                    <a:pt x="15384" y="25128"/>
                  </a:cubicBezTo>
                  <a:cubicBezTo>
                    <a:pt x="14993" y="25395"/>
                    <a:pt x="14641" y="25719"/>
                    <a:pt x="14336" y="26081"/>
                  </a:cubicBezTo>
                  <a:cubicBezTo>
                    <a:pt x="13812" y="26957"/>
                    <a:pt x="14060" y="28091"/>
                    <a:pt x="14908" y="28652"/>
                  </a:cubicBezTo>
                  <a:cubicBezTo>
                    <a:pt x="15698" y="29071"/>
                    <a:pt x="16584" y="29300"/>
                    <a:pt x="17479" y="29319"/>
                  </a:cubicBezTo>
                  <a:cubicBezTo>
                    <a:pt x="18765" y="29510"/>
                    <a:pt x="19994" y="29967"/>
                    <a:pt x="21099" y="30653"/>
                  </a:cubicBezTo>
                  <a:cubicBezTo>
                    <a:pt x="22299" y="31139"/>
                    <a:pt x="22918" y="32472"/>
                    <a:pt x="22528" y="33701"/>
                  </a:cubicBezTo>
                  <a:cubicBezTo>
                    <a:pt x="21937" y="34787"/>
                    <a:pt x="20642" y="35282"/>
                    <a:pt x="19480" y="34844"/>
                  </a:cubicBezTo>
                  <a:cubicBezTo>
                    <a:pt x="18470" y="34301"/>
                    <a:pt x="17375" y="33948"/>
                    <a:pt x="16241" y="33796"/>
                  </a:cubicBezTo>
                  <a:cubicBezTo>
                    <a:pt x="15098" y="33796"/>
                    <a:pt x="13860" y="35034"/>
                    <a:pt x="14336" y="36082"/>
                  </a:cubicBezTo>
                  <a:cubicBezTo>
                    <a:pt x="14527" y="36482"/>
                    <a:pt x="14870" y="36786"/>
                    <a:pt x="15289" y="36939"/>
                  </a:cubicBezTo>
                  <a:cubicBezTo>
                    <a:pt x="16241" y="37034"/>
                    <a:pt x="17194" y="37034"/>
                    <a:pt x="18146" y="36939"/>
                  </a:cubicBezTo>
                  <a:cubicBezTo>
                    <a:pt x="19108" y="37044"/>
                    <a:pt x="19975" y="37568"/>
                    <a:pt x="20527" y="38368"/>
                  </a:cubicBezTo>
                  <a:cubicBezTo>
                    <a:pt x="20775" y="39082"/>
                    <a:pt x="20499" y="39873"/>
                    <a:pt x="19861" y="40273"/>
                  </a:cubicBezTo>
                  <a:cubicBezTo>
                    <a:pt x="19194" y="40844"/>
                    <a:pt x="18337" y="40273"/>
                    <a:pt x="17575" y="40273"/>
                  </a:cubicBezTo>
                  <a:lnTo>
                    <a:pt x="12241" y="37987"/>
                  </a:lnTo>
                  <a:cubicBezTo>
                    <a:pt x="11355" y="37587"/>
                    <a:pt x="10431" y="37263"/>
                    <a:pt x="9478" y="37034"/>
                  </a:cubicBezTo>
                  <a:cubicBezTo>
                    <a:pt x="8517" y="36882"/>
                    <a:pt x="7536" y="37082"/>
                    <a:pt x="6716" y="37606"/>
                  </a:cubicBezTo>
                  <a:cubicBezTo>
                    <a:pt x="6173" y="37977"/>
                    <a:pt x="5773" y="38511"/>
                    <a:pt x="5573" y="39130"/>
                  </a:cubicBezTo>
                  <a:cubicBezTo>
                    <a:pt x="5449" y="39730"/>
                    <a:pt x="5716" y="40340"/>
                    <a:pt x="6240" y="40654"/>
                  </a:cubicBezTo>
                  <a:cubicBezTo>
                    <a:pt x="6735" y="40806"/>
                    <a:pt x="7269" y="40806"/>
                    <a:pt x="7764" y="40654"/>
                  </a:cubicBezTo>
                  <a:cubicBezTo>
                    <a:pt x="9240" y="40540"/>
                    <a:pt x="10726" y="40835"/>
                    <a:pt x="12050" y="41511"/>
                  </a:cubicBezTo>
                  <a:cubicBezTo>
                    <a:pt x="12622" y="41511"/>
                    <a:pt x="13193" y="42273"/>
                    <a:pt x="13098" y="42940"/>
                  </a:cubicBezTo>
                  <a:cubicBezTo>
                    <a:pt x="12946" y="43330"/>
                    <a:pt x="12631" y="43645"/>
                    <a:pt x="12241" y="43797"/>
                  </a:cubicBezTo>
                  <a:cubicBezTo>
                    <a:pt x="11345" y="44121"/>
                    <a:pt x="10374" y="44121"/>
                    <a:pt x="9478" y="43797"/>
                  </a:cubicBezTo>
                  <a:cubicBezTo>
                    <a:pt x="8602" y="43606"/>
                    <a:pt x="7688" y="43606"/>
                    <a:pt x="6811" y="43797"/>
                  </a:cubicBezTo>
                  <a:cubicBezTo>
                    <a:pt x="5802" y="43883"/>
                    <a:pt x="4992" y="44692"/>
                    <a:pt x="4907" y="45702"/>
                  </a:cubicBezTo>
                  <a:cubicBezTo>
                    <a:pt x="4973" y="46445"/>
                    <a:pt x="5507" y="47064"/>
                    <a:pt x="6240" y="47226"/>
                  </a:cubicBezTo>
                  <a:cubicBezTo>
                    <a:pt x="6964" y="47321"/>
                    <a:pt x="7707" y="47321"/>
                    <a:pt x="8431" y="47226"/>
                  </a:cubicBezTo>
                  <a:cubicBezTo>
                    <a:pt x="10755" y="47026"/>
                    <a:pt x="13088" y="47321"/>
                    <a:pt x="15289" y="48083"/>
                  </a:cubicBezTo>
                  <a:cubicBezTo>
                    <a:pt x="15956" y="48083"/>
                    <a:pt x="16813" y="48846"/>
                    <a:pt x="16622" y="49607"/>
                  </a:cubicBezTo>
                  <a:cubicBezTo>
                    <a:pt x="16489" y="50103"/>
                    <a:pt x="16079" y="50465"/>
                    <a:pt x="15575" y="50560"/>
                  </a:cubicBezTo>
                  <a:cubicBezTo>
                    <a:pt x="15098" y="50655"/>
                    <a:pt x="14622" y="50655"/>
                    <a:pt x="14146" y="50560"/>
                  </a:cubicBezTo>
                  <a:lnTo>
                    <a:pt x="11669" y="50560"/>
                  </a:lnTo>
                  <a:cubicBezTo>
                    <a:pt x="10774" y="50236"/>
                    <a:pt x="9802" y="50236"/>
                    <a:pt x="8907" y="50560"/>
                  </a:cubicBezTo>
                  <a:cubicBezTo>
                    <a:pt x="7964" y="51026"/>
                    <a:pt x="7574" y="52170"/>
                    <a:pt x="8040" y="53113"/>
                  </a:cubicBezTo>
                  <a:cubicBezTo>
                    <a:pt x="8040" y="53122"/>
                    <a:pt x="8050" y="53122"/>
                    <a:pt x="8050" y="53131"/>
                  </a:cubicBezTo>
                  <a:cubicBezTo>
                    <a:pt x="8621" y="53798"/>
                    <a:pt x="9574" y="53703"/>
                    <a:pt x="10431" y="53703"/>
                  </a:cubicBezTo>
                  <a:cubicBezTo>
                    <a:pt x="11155" y="53560"/>
                    <a:pt x="11898" y="53560"/>
                    <a:pt x="12622" y="53703"/>
                  </a:cubicBezTo>
                  <a:cubicBezTo>
                    <a:pt x="12955" y="53798"/>
                    <a:pt x="13260" y="53998"/>
                    <a:pt x="13479" y="54274"/>
                  </a:cubicBezTo>
                  <a:cubicBezTo>
                    <a:pt x="13536" y="54494"/>
                    <a:pt x="13536" y="54722"/>
                    <a:pt x="13479" y="54941"/>
                  </a:cubicBezTo>
                  <a:cubicBezTo>
                    <a:pt x="13479" y="55989"/>
                    <a:pt x="12241" y="56846"/>
                    <a:pt x="11193" y="56942"/>
                  </a:cubicBezTo>
                  <a:cubicBezTo>
                    <a:pt x="10126" y="56913"/>
                    <a:pt x="9088" y="56551"/>
                    <a:pt x="8240" y="55894"/>
                  </a:cubicBezTo>
                  <a:cubicBezTo>
                    <a:pt x="7402" y="55256"/>
                    <a:pt x="6421" y="54827"/>
                    <a:pt x="5383" y="54656"/>
                  </a:cubicBezTo>
                  <a:lnTo>
                    <a:pt x="4526" y="54656"/>
                  </a:lnTo>
                  <a:cubicBezTo>
                    <a:pt x="4011" y="54999"/>
                    <a:pt x="3687" y="55560"/>
                    <a:pt x="3668" y="56179"/>
                  </a:cubicBezTo>
                  <a:cubicBezTo>
                    <a:pt x="3621" y="56589"/>
                    <a:pt x="3621" y="57009"/>
                    <a:pt x="3668" y="57418"/>
                  </a:cubicBezTo>
                  <a:cubicBezTo>
                    <a:pt x="4192" y="58685"/>
                    <a:pt x="5449" y="59485"/>
                    <a:pt x="6811" y="59418"/>
                  </a:cubicBezTo>
                  <a:cubicBezTo>
                    <a:pt x="8145" y="59323"/>
                    <a:pt x="9478" y="59323"/>
                    <a:pt x="10812" y="59418"/>
                  </a:cubicBezTo>
                  <a:cubicBezTo>
                    <a:pt x="11574" y="59418"/>
                    <a:pt x="12336" y="59418"/>
                    <a:pt x="12431" y="60657"/>
                  </a:cubicBezTo>
                  <a:cubicBezTo>
                    <a:pt x="12450" y="61418"/>
                    <a:pt x="11936" y="62095"/>
                    <a:pt x="11193" y="62276"/>
                  </a:cubicBezTo>
                  <a:cubicBezTo>
                    <a:pt x="10507" y="62466"/>
                    <a:pt x="9783" y="62466"/>
                    <a:pt x="9098" y="62276"/>
                  </a:cubicBezTo>
                  <a:lnTo>
                    <a:pt x="7764" y="62276"/>
                  </a:lnTo>
                  <a:cubicBezTo>
                    <a:pt x="7345" y="62085"/>
                    <a:pt x="6859" y="62085"/>
                    <a:pt x="6431" y="62276"/>
                  </a:cubicBezTo>
                  <a:cubicBezTo>
                    <a:pt x="5888" y="62990"/>
                    <a:pt x="6030" y="64000"/>
                    <a:pt x="6735" y="64542"/>
                  </a:cubicBezTo>
                  <a:cubicBezTo>
                    <a:pt x="6793" y="64581"/>
                    <a:pt x="6850" y="64619"/>
                    <a:pt x="6907" y="64657"/>
                  </a:cubicBezTo>
                  <a:cubicBezTo>
                    <a:pt x="7697" y="65085"/>
                    <a:pt x="8526" y="65438"/>
                    <a:pt x="9383" y="65704"/>
                  </a:cubicBezTo>
                  <a:cubicBezTo>
                    <a:pt x="9669" y="66104"/>
                    <a:pt x="9669" y="66638"/>
                    <a:pt x="9383" y="67038"/>
                  </a:cubicBezTo>
                  <a:cubicBezTo>
                    <a:pt x="9117" y="67514"/>
                    <a:pt x="8669" y="67857"/>
                    <a:pt x="8145" y="67990"/>
                  </a:cubicBezTo>
                  <a:cubicBezTo>
                    <a:pt x="7669" y="68086"/>
                    <a:pt x="7193" y="68086"/>
                    <a:pt x="6716" y="67990"/>
                  </a:cubicBezTo>
                  <a:cubicBezTo>
                    <a:pt x="5650" y="67600"/>
                    <a:pt x="4516" y="67410"/>
                    <a:pt x="3383" y="67419"/>
                  </a:cubicBezTo>
                  <a:cubicBezTo>
                    <a:pt x="2163" y="67448"/>
                    <a:pt x="1011" y="68000"/>
                    <a:pt x="239" y="68943"/>
                  </a:cubicBezTo>
                  <a:cubicBezTo>
                    <a:pt x="-123" y="69524"/>
                    <a:pt x="-123" y="70267"/>
                    <a:pt x="239" y="70848"/>
                  </a:cubicBezTo>
                  <a:cubicBezTo>
                    <a:pt x="382" y="71115"/>
                    <a:pt x="620" y="71315"/>
                    <a:pt x="906" y="71420"/>
                  </a:cubicBezTo>
                  <a:cubicBezTo>
                    <a:pt x="2268" y="72077"/>
                    <a:pt x="3792" y="72305"/>
                    <a:pt x="5287" y="72087"/>
                  </a:cubicBezTo>
                  <a:cubicBezTo>
                    <a:pt x="6068" y="71896"/>
                    <a:pt x="6888" y="71896"/>
                    <a:pt x="7669" y="72087"/>
                  </a:cubicBezTo>
                  <a:cubicBezTo>
                    <a:pt x="8097" y="72267"/>
                    <a:pt x="8393" y="72667"/>
                    <a:pt x="8431" y="73134"/>
                  </a:cubicBezTo>
                  <a:cubicBezTo>
                    <a:pt x="8431" y="73610"/>
                    <a:pt x="7859" y="73896"/>
                    <a:pt x="7478" y="74182"/>
                  </a:cubicBezTo>
                  <a:cubicBezTo>
                    <a:pt x="7097" y="74468"/>
                    <a:pt x="6526" y="74182"/>
                    <a:pt x="6240" y="74944"/>
                  </a:cubicBezTo>
                  <a:cubicBezTo>
                    <a:pt x="5964" y="75382"/>
                    <a:pt x="5964" y="75935"/>
                    <a:pt x="6240" y="76372"/>
                  </a:cubicBezTo>
                  <a:lnTo>
                    <a:pt x="7383" y="77515"/>
                  </a:lnTo>
                  <a:lnTo>
                    <a:pt x="8145" y="78278"/>
                  </a:lnTo>
                  <a:cubicBezTo>
                    <a:pt x="8145" y="78849"/>
                    <a:pt x="8907" y="79611"/>
                    <a:pt x="8145" y="80183"/>
                  </a:cubicBezTo>
                  <a:cubicBezTo>
                    <a:pt x="7831" y="80650"/>
                    <a:pt x="7250" y="80840"/>
                    <a:pt x="6716" y="80659"/>
                  </a:cubicBezTo>
                  <a:cubicBezTo>
                    <a:pt x="6202" y="80497"/>
                    <a:pt x="5764" y="80163"/>
                    <a:pt x="5478" y="79707"/>
                  </a:cubicBezTo>
                  <a:lnTo>
                    <a:pt x="4430" y="78564"/>
                  </a:lnTo>
                  <a:lnTo>
                    <a:pt x="3954" y="78564"/>
                  </a:lnTo>
                  <a:cubicBezTo>
                    <a:pt x="3954" y="78564"/>
                    <a:pt x="2906" y="78564"/>
                    <a:pt x="2620" y="78564"/>
                  </a:cubicBezTo>
                  <a:cubicBezTo>
                    <a:pt x="2335" y="78564"/>
                    <a:pt x="2144" y="80373"/>
                    <a:pt x="2620" y="81516"/>
                  </a:cubicBezTo>
                  <a:cubicBezTo>
                    <a:pt x="3145" y="82621"/>
                    <a:pt x="4116" y="83459"/>
                    <a:pt x="5287" y="83802"/>
                  </a:cubicBezTo>
                  <a:cubicBezTo>
                    <a:pt x="5859" y="83898"/>
                    <a:pt x="6392" y="84164"/>
                    <a:pt x="6811" y="84564"/>
                  </a:cubicBezTo>
                  <a:cubicBezTo>
                    <a:pt x="7764" y="86088"/>
                    <a:pt x="6811" y="86279"/>
                    <a:pt x="7859" y="86755"/>
                  </a:cubicBezTo>
                  <a:lnTo>
                    <a:pt x="7859" y="86755"/>
                  </a:lnTo>
                  <a:cubicBezTo>
                    <a:pt x="5954" y="85612"/>
                    <a:pt x="6050" y="86755"/>
                    <a:pt x="5097" y="86755"/>
                  </a:cubicBezTo>
                  <a:cubicBezTo>
                    <a:pt x="4144" y="86755"/>
                    <a:pt x="3668" y="85612"/>
                    <a:pt x="3097" y="84850"/>
                  </a:cubicBezTo>
                  <a:cubicBezTo>
                    <a:pt x="2525" y="84088"/>
                    <a:pt x="1382" y="83326"/>
                    <a:pt x="620" y="84088"/>
                  </a:cubicBezTo>
                  <a:cubicBezTo>
                    <a:pt x="-142" y="84850"/>
                    <a:pt x="620" y="85612"/>
                    <a:pt x="620" y="86183"/>
                  </a:cubicBezTo>
                  <a:cubicBezTo>
                    <a:pt x="620" y="86755"/>
                    <a:pt x="1859" y="87231"/>
                    <a:pt x="2335" y="87898"/>
                  </a:cubicBezTo>
                  <a:cubicBezTo>
                    <a:pt x="2782" y="88450"/>
                    <a:pt x="2782" y="89250"/>
                    <a:pt x="2335" y="89803"/>
                  </a:cubicBezTo>
                  <a:lnTo>
                    <a:pt x="11288" y="94470"/>
                  </a:lnTo>
                  <a:cubicBezTo>
                    <a:pt x="26909" y="102185"/>
                    <a:pt x="43197" y="107710"/>
                    <a:pt x="58913" y="1148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2" name="Freeform: Shape 1161">
              <a:extLst>
                <a:ext uri="{FF2B5EF4-FFF2-40B4-BE49-F238E27FC236}">
                  <a16:creationId xmlns:a16="http://schemas.microsoft.com/office/drawing/2014/main" xmlns="" id="{E6FDA18D-B5A6-34D7-8CBA-B927C7E59883}"/>
                </a:ext>
              </a:extLst>
            </p:cNvPr>
            <p:cNvSpPr/>
            <p:nvPr/>
          </p:nvSpPr>
          <p:spPr>
            <a:xfrm>
              <a:off x="6610846" y="4720411"/>
              <a:ext cx="185864" cy="166103"/>
            </a:xfrm>
            <a:custGeom>
              <a:avLst/>
              <a:gdLst>
                <a:gd name="connsiteX0" fmla="*/ 70717 w 185864"/>
                <a:gd name="connsiteY0" fmla="*/ 2542 h 166103"/>
                <a:gd name="connsiteX1" fmla="*/ 70717 w 185864"/>
                <a:gd name="connsiteY1" fmla="*/ 2542 h 166103"/>
                <a:gd name="connsiteX2" fmla="*/ 67955 w 185864"/>
                <a:gd name="connsiteY2" fmla="*/ 2542 h 166103"/>
                <a:gd name="connsiteX3" fmla="*/ 65860 w 185864"/>
                <a:gd name="connsiteY3" fmla="*/ 636 h 166103"/>
                <a:gd name="connsiteX4" fmla="*/ 63383 w 185864"/>
                <a:gd name="connsiteY4" fmla="*/ -125 h 166103"/>
                <a:gd name="connsiteX5" fmla="*/ 63383 w 185864"/>
                <a:gd name="connsiteY5" fmla="*/ 2065 h 166103"/>
                <a:gd name="connsiteX6" fmla="*/ 65098 w 185864"/>
                <a:gd name="connsiteY6" fmla="*/ 3684 h 166103"/>
                <a:gd name="connsiteX7" fmla="*/ 65174 w 185864"/>
                <a:gd name="connsiteY7" fmla="*/ 5704 h 166103"/>
                <a:gd name="connsiteX8" fmla="*/ 65098 w 185864"/>
                <a:gd name="connsiteY8" fmla="*/ 5780 h 166103"/>
                <a:gd name="connsiteX9" fmla="*/ 62716 w 185864"/>
                <a:gd name="connsiteY9" fmla="*/ 4542 h 166103"/>
                <a:gd name="connsiteX10" fmla="*/ 60811 w 185864"/>
                <a:gd name="connsiteY10" fmla="*/ 1685 h 166103"/>
                <a:gd name="connsiteX11" fmla="*/ 59573 w 185864"/>
                <a:gd name="connsiteY11" fmla="*/ 351 h 166103"/>
                <a:gd name="connsiteX12" fmla="*/ 57859 w 185864"/>
                <a:gd name="connsiteY12" fmla="*/ 351 h 166103"/>
                <a:gd name="connsiteX13" fmla="*/ 57859 w 185864"/>
                <a:gd name="connsiteY13" fmla="*/ 2446 h 166103"/>
                <a:gd name="connsiteX14" fmla="*/ 59668 w 185864"/>
                <a:gd name="connsiteY14" fmla="*/ 4923 h 166103"/>
                <a:gd name="connsiteX15" fmla="*/ 61097 w 185864"/>
                <a:gd name="connsiteY15" fmla="*/ 7971 h 166103"/>
                <a:gd name="connsiteX16" fmla="*/ 58906 w 185864"/>
                <a:gd name="connsiteY16" fmla="*/ 7971 h 166103"/>
                <a:gd name="connsiteX17" fmla="*/ 57573 w 185864"/>
                <a:gd name="connsiteY17" fmla="*/ 5971 h 166103"/>
                <a:gd name="connsiteX18" fmla="*/ 55573 w 185864"/>
                <a:gd name="connsiteY18" fmla="*/ 3113 h 166103"/>
                <a:gd name="connsiteX19" fmla="*/ 53572 w 185864"/>
                <a:gd name="connsiteY19" fmla="*/ 4733 h 166103"/>
                <a:gd name="connsiteX20" fmla="*/ 54239 w 185864"/>
                <a:gd name="connsiteY20" fmla="*/ 7495 h 166103"/>
                <a:gd name="connsiteX21" fmla="*/ 55858 w 185864"/>
                <a:gd name="connsiteY21" fmla="*/ 9781 h 166103"/>
                <a:gd name="connsiteX22" fmla="*/ 55858 w 185864"/>
                <a:gd name="connsiteY22" fmla="*/ 11305 h 166103"/>
                <a:gd name="connsiteX23" fmla="*/ 52239 w 185864"/>
                <a:gd name="connsiteY23" fmla="*/ 7971 h 166103"/>
                <a:gd name="connsiteX24" fmla="*/ 51572 w 185864"/>
                <a:gd name="connsiteY24" fmla="*/ 6256 h 166103"/>
                <a:gd name="connsiteX25" fmla="*/ 49953 w 185864"/>
                <a:gd name="connsiteY25" fmla="*/ 6256 h 166103"/>
                <a:gd name="connsiteX26" fmla="*/ 49953 w 185864"/>
                <a:gd name="connsiteY26" fmla="*/ 6828 h 166103"/>
                <a:gd name="connsiteX27" fmla="*/ 51001 w 185864"/>
                <a:gd name="connsiteY27" fmla="*/ 10638 h 166103"/>
                <a:gd name="connsiteX28" fmla="*/ 52810 w 185864"/>
                <a:gd name="connsiteY28" fmla="*/ 13305 h 166103"/>
                <a:gd name="connsiteX29" fmla="*/ 47857 w 185864"/>
                <a:gd name="connsiteY29" fmla="*/ 7971 h 166103"/>
                <a:gd name="connsiteX30" fmla="*/ 47381 w 185864"/>
                <a:gd name="connsiteY30" fmla="*/ 5590 h 166103"/>
                <a:gd name="connsiteX31" fmla="*/ 45476 w 185864"/>
                <a:gd name="connsiteY31" fmla="*/ 4447 h 166103"/>
                <a:gd name="connsiteX32" fmla="*/ 44143 w 185864"/>
                <a:gd name="connsiteY32" fmla="*/ 5780 h 166103"/>
                <a:gd name="connsiteX33" fmla="*/ 44143 w 185864"/>
                <a:gd name="connsiteY33" fmla="*/ 10924 h 166103"/>
                <a:gd name="connsiteX34" fmla="*/ 48048 w 185864"/>
                <a:gd name="connsiteY34" fmla="*/ 14543 h 166103"/>
                <a:gd name="connsiteX35" fmla="*/ 48715 w 185864"/>
                <a:gd name="connsiteY35" fmla="*/ 16162 h 166103"/>
                <a:gd name="connsiteX36" fmla="*/ 46905 w 185864"/>
                <a:gd name="connsiteY36" fmla="*/ 17058 h 166103"/>
                <a:gd name="connsiteX37" fmla="*/ 46619 w 185864"/>
                <a:gd name="connsiteY37" fmla="*/ 16924 h 166103"/>
                <a:gd name="connsiteX38" fmla="*/ 44809 w 185864"/>
                <a:gd name="connsiteY38" fmla="*/ 15210 h 166103"/>
                <a:gd name="connsiteX39" fmla="*/ 42619 w 185864"/>
                <a:gd name="connsiteY39" fmla="*/ 14258 h 166103"/>
                <a:gd name="connsiteX40" fmla="*/ 41476 w 185864"/>
                <a:gd name="connsiteY40" fmla="*/ 16829 h 166103"/>
                <a:gd name="connsiteX41" fmla="*/ 43285 w 185864"/>
                <a:gd name="connsiteY41" fmla="*/ 19210 h 166103"/>
                <a:gd name="connsiteX42" fmla="*/ 44524 w 185864"/>
                <a:gd name="connsiteY42" fmla="*/ 20353 h 166103"/>
                <a:gd name="connsiteX43" fmla="*/ 38904 w 185864"/>
                <a:gd name="connsiteY43" fmla="*/ 17687 h 166103"/>
                <a:gd name="connsiteX44" fmla="*/ 37761 w 185864"/>
                <a:gd name="connsiteY44" fmla="*/ 16448 h 166103"/>
                <a:gd name="connsiteX45" fmla="*/ 36141 w 185864"/>
                <a:gd name="connsiteY45" fmla="*/ 16448 h 166103"/>
                <a:gd name="connsiteX46" fmla="*/ 35665 w 185864"/>
                <a:gd name="connsiteY46" fmla="*/ 17115 h 166103"/>
                <a:gd name="connsiteX47" fmla="*/ 37094 w 185864"/>
                <a:gd name="connsiteY47" fmla="*/ 20830 h 166103"/>
                <a:gd name="connsiteX48" fmla="*/ 40809 w 185864"/>
                <a:gd name="connsiteY48" fmla="*/ 22830 h 166103"/>
                <a:gd name="connsiteX49" fmla="*/ 41380 w 185864"/>
                <a:gd name="connsiteY49" fmla="*/ 24163 h 166103"/>
                <a:gd name="connsiteX50" fmla="*/ 40714 w 185864"/>
                <a:gd name="connsiteY50" fmla="*/ 24163 h 166103"/>
                <a:gd name="connsiteX51" fmla="*/ 34999 w 185864"/>
                <a:gd name="connsiteY51" fmla="*/ 21782 h 166103"/>
                <a:gd name="connsiteX52" fmla="*/ 31189 w 185864"/>
                <a:gd name="connsiteY52" fmla="*/ 22734 h 166103"/>
                <a:gd name="connsiteX53" fmla="*/ 30046 w 185864"/>
                <a:gd name="connsiteY53" fmla="*/ 24735 h 166103"/>
                <a:gd name="connsiteX54" fmla="*/ 30998 w 185864"/>
                <a:gd name="connsiteY54" fmla="*/ 24735 h 166103"/>
                <a:gd name="connsiteX55" fmla="*/ 35761 w 185864"/>
                <a:gd name="connsiteY55" fmla="*/ 24735 h 166103"/>
                <a:gd name="connsiteX56" fmla="*/ 40047 w 185864"/>
                <a:gd name="connsiteY56" fmla="*/ 26545 h 166103"/>
                <a:gd name="connsiteX57" fmla="*/ 38332 w 185864"/>
                <a:gd name="connsiteY57" fmla="*/ 27592 h 166103"/>
                <a:gd name="connsiteX58" fmla="*/ 36141 w 185864"/>
                <a:gd name="connsiteY58" fmla="*/ 27021 h 166103"/>
                <a:gd name="connsiteX59" fmla="*/ 35570 w 185864"/>
                <a:gd name="connsiteY59" fmla="*/ 27021 h 166103"/>
                <a:gd name="connsiteX60" fmla="*/ 36141 w 185864"/>
                <a:gd name="connsiteY60" fmla="*/ 28831 h 166103"/>
                <a:gd name="connsiteX61" fmla="*/ 37189 w 185864"/>
                <a:gd name="connsiteY61" fmla="*/ 30450 h 166103"/>
                <a:gd name="connsiteX62" fmla="*/ 32332 w 185864"/>
                <a:gd name="connsiteY62" fmla="*/ 28545 h 166103"/>
                <a:gd name="connsiteX63" fmla="*/ 24616 w 185864"/>
                <a:gd name="connsiteY63" fmla="*/ 29117 h 166103"/>
                <a:gd name="connsiteX64" fmla="*/ 23759 w 185864"/>
                <a:gd name="connsiteY64" fmla="*/ 29878 h 166103"/>
                <a:gd name="connsiteX65" fmla="*/ 24616 w 185864"/>
                <a:gd name="connsiteY65" fmla="*/ 32165 h 166103"/>
                <a:gd name="connsiteX66" fmla="*/ 27188 w 185864"/>
                <a:gd name="connsiteY66" fmla="*/ 32831 h 166103"/>
                <a:gd name="connsiteX67" fmla="*/ 30807 w 185864"/>
                <a:gd name="connsiteY67" fmla="*/ 33974 h 166103"/>
                <a:gd name="connsiteX68" fmla="*/ 32522 w 185864"/>
                <a:gd name="connsiteY68" fmla="*/ 36832 h 166103"/>
                <a:gd name="connsiteX69" fmla="*/ 29665 w 185864"/>
                <a:gd name="connsiteY69" fmla="*/ 37880 h 166103"/>
                <a:gd name="connsiteX70" fmla="*/ 26426 w 185864"/>
                <a:gd name="connsiteY70" fmla="*/ 37022 h 166103"/>
                <a:gd name="connsiteX71" fmla="*/ 24616 w 185864"/>
                <a:gd name="connsiteY71" fmla="*/ 39308 h 166103"/>
                <a:gd name="connsiteX72" fmla="*/ 25664 w 185864"/>
                <a:gd name="connsiteY72" fmla="*/ 40070 h 166103"/>
                <a:gd name="connsiteX73" fmla="*/ 28522 w 185864"/>
                <a:gd name="connsiteY73" fmla="*/ 40070 h 166103"/>
                <a:gd name="connsiteX74" fmla="*/ 30903 w 185864"/>
                <a:gd name="connsiteY74" fmla="*/ 41404 h 166103"/>
                <a:gd name="connsiteX75" fmla="*/ 30903 w 185864"/>
                <a:gd name="connsiteY75" fmla="*/ 43309 h 166103"/>
                <a:gd name="connsiteX76" fmla="*/ 28617 w 185864"/>
                <a:gd name="connsiteY76" fmla="*/ 43309 h 166103"/>
                <a:gd name="connsiteX77" fmla="*/ 23092 w 185864"/>
                <a:gd name="connsiteY77" fmla="*/ 41213 h 166103"/>
                <a:gd name="connsiteX78" fmla="*/ 20425 w 185864"/>
                <a:gd name="connsiteY78" fmla="*/ 40451 h 166103"/>
                <a:gd name="connsiteX79" fmla="*/ 17663 w 185864"/>
                <a:gd name="connsiteY79" fmla="*/ 41118 h 166103"/>
                <a:gd name="connsiteX80" fmla="*/ 16711 w 185864"/>
                <a:gd name="connsiteY80" fmla="*/ 42547 h 166103"/>
                <a:gd name="connsiteX81" fmla="*/ 17377 w 185864"/>
                <a:gd name="connsiteY81" fmla="*/ 44071 h 166103"/>
                <a:gd name="connsiteX82" fmla="*/ 18901 w 185864"/>
                <a:gd name="connsiteY82" fmla="*/ 44071 h 166103"/>
                <a:gd name="connsiteX83" fmla="*/ 23283 w 185864"/>
                <a:gd name="connsiteY83" fmla="*/ 44737 h 166103"/>
                <a:gd name="connsiteX84" fmla="*/ 24331 w 185864"/>
                <a:gd name="connsiteY84" fmla="*/ 46071 h 166103"/>
                <a:gd name="connsiteX85" fmla="*/ 23569 w 185864"/>
                <a:gd name="connsiteY85" fmla="*/ 46928 h 166103"/>
                <a:gd name="connsiteX86" fmla="*/ 20806 w 185864"/>
                <a:gd name="connsiteY86" fmla="*/ 46928 h 166103"/>
                <a:gd name="connsiteX87" fmla="*/ 18139 w 185864"/>
                <a:gd name="connsiteY87" fmla="*/ 46452 h 166103"/>
                <a:gd name="connsiteX88" fmla="*/ 16330 w 185864"/>
                <a:gd name="connsiteY88" fmla="*/ 48357 h 166103"/>
                <a:gd name="connsiteX89" fmla="*/ 17758 w 185864"/>
                <a:gd name="connsiteY89" fmla="*/ 49786 h 166103"/>
                <a:gd name="connsiteX90" fmla="*/ 19949 w 185864"/>
                <a:gd name="connsiteY90" fmla="*/ 49786 h 166103"/>
                <a:gd name="connsiteX91" fmla="*/ 26807 w 185864"/>
                <a:gd name="connsiteY91" fmla="*/ 50453 h 166103"/>
                <a:gd name="connsiteX92" fmla="*/ 28236 w 185864"/>
                <a:gd name="connsiteY92" fmla="*/ 51881 h 166103"/>
                <a:gd name="connsiteX93" fmla="*/ 27188 w 185864"/>
                <a:gd name="connsiteY93" fmla="*/ 52834 h 166103"/>
                <a:gd name="connsiteX94" fmla="*/ 25759 w 185864"/>
                <a:gd name="connsiteY94" fmla="*/ 52834 h 166103"/>
                <a:gd name="connsiteX95" fmla="*/ 23378 w 185864"/>
                <a:gd name="connsiteY95" fmla="*/ 52834 h 166103"/>
                <a:gd name="connsiteX96" fmla="*/ 20521 w 185864"/>
                <a:gd name="connsiteY96" fmla="*/ 52834 h 166103"/>
                <a:gd name="connsiteX97" fmla="*/ 19949 w 185864"/>
                <a:gd name="connsiteY97" fmla="*/ 55310 h 166103"/>
                <a:gd name="connsiteX98" fmla="*/ 22330 w 185864"/>
                <a:gd name="connsiteY98" fmla="*/ 55882 h 166103"/>
                <a:gd name="connsiteX99" fmla="*/ 24426 w 185864"/>
                <a:gd name="connsiteY99" fmla="*/ 55882 h 166103"/>
                <a:gd name="connsiteX100" fmla="*/ 25378 w 185864"/>
                <a:gd name="connsiteY100" fmla="*/ 56453 h 166103"/>
                <a:gd name="connsiteX101" fmla="*/ 25378 w 185864"/>
                <a:gd name="connsiteY101" fmla="*/ 57025 h 166103"/>
                <a:gd name="connsiteX102" fmla="*/ 23283 w 185864"/>
                <a:gd name="connsiteY102" fmla="*/ 59120 h 166103"/>
                <a:gd name="connsiteX103" fmla="*/ 20235 w 185864"/>
                <a:gd name="connsiteY103" fmla="*/ 58168 h 166103"/>
                <a:gd name="connsiteX104" fmla="*/ 17377 w 185864"/>
                <a:gd name="connsiteY104" fmla="*/ 57025 h 166103"/>
                <a:gd name="connsiteX105" fmla="*/ 16520 w 185864"/>
                <a:gd name="connsiteY105" fmla="*/ 57025 h 166103"/>
                <a:gd name="connsiteX106" fmla="*/ 15758 w 185864"/>
                <a:gd name="connsiteY106" fmla="*/ 58549 h 166103"/>
                <a:gd name="connsiteX107" fmla="*/ 15758 w 185864"/>
                <a:gd name="connsiteY107" fmla="*/ 59692 h 166103"/>
                <a:gd name="connsiteX108" fmla="*/ 18997 w 185864"/>
                <a:gd name="connsiteY108" fmla="*/ 61597 h 166103"/>
                <a:gd name="connsiteX109" fmla="*/ 22997 w 185864"/>
                <a:gd name="connsiteY109" fmla="*/ 61597 h 166103"/>
                <a:gd name="connsiteX110" fmla="*/ 24521 w 185864"/>
                <a:gd name="connsiteY110" fmla="*/ 62740 h 166103"/>
                <a:gd name="connsiteX111" fmla="*/ 23473 w 185864"/>
                <a:gd name="connsiteY111" fmla="*/ 64359 h 166103"/>
                <a:gd name="connsiteX112" fmla="*/ 21378 w 185864"/>
                <a:gd name="connsiteY112" fmla="*/ 64359 h 166103"/>
                <a:gd name="connsiteX113" fmla="*/ 20044 w 185864"/>
                <a:gd name="connsiteY113" fmla="*/ 64359 h 166103"/>
                <a:gd name="connsiteX114" fmla="*/ 18711 w 185864"/>
                <a:gd name="connsiteY114" fmla="*/ 64359 h 166103"/>
                <a:gd name="connsiteX115" fmla="*/ 19320 w 185864"/>
                <a:gd name="connsiteY115" fmla="*/ 66702 h 166103"/>
                <a:gd name="connsiteX116" fmla="*/ 19378 w 185864"/>
                <a:gd name="connsiteY116" fmla="*/ 66740 h 166103"/>
                <a:gd name="connsiteX117" fmla="*/ 21854 w 185864"/>
                <a:gd name="connsiteY117" fmla="*/ 67693 h 166103"/>
                <a:gd name="connsiteX118" fmla="*/ 21854 w 185864"/>
                <a:gd name="connsiteY118" fmla="*/ 68931 h 166103"/>
                <a:gd name="connsiteX119" fmla="*/ 20616 w 185864"/>
                <a:gd name="connsiteY119" fmla="*/ 69883 h 166103"/>
                <a:gd name="connsiteX120" fmla="*/ 19282 w 185864"/>
                <a:gd name="connsiteY120" fmla="*/ 69883 h 166103"/>
                <a:gd name="connsiteX121" fmla="*/ 15853 w 185864"/>
                <a:gd name="connsiteY121" fmla="*/ 69883 h 166103"/>
                <a:gd name="connsiteX122" fmla="*/ 12901 w 185864"/>
                <a:gd name="connsiteY122" fmla="*/ 71408 h 166103"/>
                <a:gd name="connsiteX123" fmla="*/ 12901 w 185864"/>
                <a:gd name="connsiteY123" fmla="*/ 73312 h 166103"/>
                <a:gd name="connsiteX124" fmla="*/ 13472 w 185864"/>
                <a:gd name="connsiteY124" fmla="*/ 73884 h 166103"/>
                <a:gd name="connsiteX125" fmla="*/ 17949 w 185864"/>
                <a:gd name="connsiteY125" fmla="*/ 73884 h 166103"/>
                <a:gd name="connsiteX126" fmla="*/ 20330 w 185864"/>
                <a:gd name="connsiteY126" fmla="*/ 73884 h 166103"/>
                <a:gd name="connsiteX127" fmla="*/ 21092 w 185864"/>
                <a:gd name="connsiteY127" fmla="*/ 74837 h 166103"/>
                <a:gd name="connsiteX128" fmla="*/ 20235 w 185864"/>
                <a:gd name="connsiteY128" fmla="*/ 75884 h 166103"/>
                <a:gd name="connsiteX129" fmla="*/ 18997 w 185864"/>
                <a:gd name="connsiteY129" fmla="*/ 76646 h 166103"/>
                <a:gd name="connsiteX130" fmla="*/ 18997 w 185864"/>
                <a:gd name="connsiteY130" fmla="*/ 78170 h 166103"/>
                <a:gd name="connsiteX131" fmla="*/ 20140 w 185864"/>
                <a:gd name="connsiteY131" fmla="*/ 79218 h 166103"/>
                <a:gd name="connsiteX132" fmla="*/ 20902 w 185864"/>
                <a:gd name="connsiteY132" fmla="*/ 79885 h 166103"/>
                <a:gd name="connsiteX133" fmla="*/ 20902 w 185864"/>
                <a:gd name="connsiteY133" fmla="*/ 81790 h 166103"/>
                <a:gd name="connsiteX134" fmla="*/ 19473 w 185864"/>
                <a:gd name="connsiteY134" fmla="*/ 81790 h 166103"/>
                <a:gd name="connsiteX135" fmla="*/ 18235 w 185864"/>
                <a:gd name="connsiteY135" fmla="*/ 80933 h 166103"/>
                <a:gd name="connsiteX136" fmla="*/ 17091 w 185864"/>
                <a:gd name="connsiteY136" fmla="*/ 79885 h 166103"/>
                <a:gd name="connsiteX137" fmla="*/ 16615 w 185864"/>
                <a:gd name="connsiteY137" fmla="*/ 79885 h 166103"/>
                <a:gd name="connsiteX138" fmla="*/ 15377 w 185864"/>
                <a:gd name="connsiteY138" fmla="*/ 79885 h 166103"/>
                <a:gd name="connsiteX139" fmla="*/ 15377 w 185864"/>
                <a:gd name="connsiteY139" fmla="*/ 82742 h 166103"/>
                <a:gd name="connsiteX140" fmla="*/ 18044 w 185864"/>
                <a:gd name="connsiteY140" fmla="*/ 84933 h 166103"/>
                <a:gd name="connsiteX141" fmla="*/ 19663 w 185864"/>
                <a:gd name="connsiteY141" fmla="*/ 85695 h 166103"/>
                <a:gd name="connsiteX142" fmla="*/ 20711 w 185864"/>
                <a:gd name="connsiteY142" fmla="*/ 87790 h 166103"/>
                <a:gd name="connsiteX143" fmla="*/ 20711 w 185864"/>
                <a:gd name="connsiteY143" fmla="*/ 87790 h 166103"/>
                <a:gd name="connsiteX144" fmla="*/ 17949 w 185864"/>
                <a:gd name="connsiteY144" fmla="*/ 87790 h 166103"/>
                <a:gd name="connsiteX145" fmla="*/ 15853 w 185864"/>
                <a:gd name="connsiteY145" fmla="*/ 85885 h 166103"/>
                <a:gd name="connsiteX146" fmla="*/ 13377 w 185864"/>
                <a:gd name="connsiteY146" fmla="*/ 85218 h 166103"/>
                <a:gd name="connsiteX147" fmla="*/ 13377 w 185864"/>
                <a:gd name="connsiteY147" fmla="*/ 87410 h 166103"/>
                <a:gd name="connsiteX148" fmla="*/ 15187 w 185864"/>
                <a:gd name="connsiteY148" fmla="*/ 88933 h 166103"/>
                <a:gd name="connsiteX149" fmla="*/ 15187 w 185864"/>
                <a:gd name="connsiteY149" fmla="*/ 91124 h 166103"/>
                <a:gd name="connsiteX150" fmla="*/ 12805 w 185864"/>
                <a:gd name="connsiteY150" fmla="*/ 89886 h 166103"/>
                <a:gd name="connsiteX151" fmla="*/ 10900 w 185864"/>
                <a:gd name="connsiteY151" fmla="*/ 87028 h 166103"/>
                <a:gd name="connsiteX152" fmla="*/ 9662 w 185864"/>
                <a:gd name="connsiteY152" fmla="*/ 85600 h 166103"/>
                <a:gd name="connsiteX153" fmla="*/ 7948 w 185864"/>
                <a:gd name="connsiteY153" fmla="*/ 85600 h 166103"/>
                <a:gd name="connsiteX154" fmla="*/ 7948 w 185864"/>
                <a:gd name="connsiteY154" fmla="*/ 87695 h 166103"/>
                <a:gd name="connsiteX155" fmla="*/ 9757 w 185864"/>
                <a:gd name="connsiteY155" fmla="*/ 90076 h 166103"/>
                <a:gd name="connsiteX156" fmla="*/ 11186 w 185864"/>
                <a:gd name="connsiteY156" fmla="*/ 93220 h 166103"/>
                <a:gd name="connsiteX157" fmla="*/ 8995 w 185864"/>
                <a:gd name="connsiteY157" fmla="*/ 93220 h 166103"/>
                <a:gd name="connsiteX158" fmla="*/ 7662 w 185864"/>
                <a:gd name="connsiteY158" fmla="*/ 91124 h 166103"/>
                <a:gd name="connsiteX159" fmla="*/ 5662 w 185864"/>
                <a:gd name="connsiteY159" fmla="*/ 88267 h 166103"/>
                <a:gd name="connsiteX160" fmla="*/ 3661 w 185864"/>
                <a:gd name="connsiteY160" fmla="*/ 89981 h 166103"/>
                <a:gd name="connsiteX161" fmla="*/ 4328 w 185864"/>
                <a:gd name="connsiteY161" fmla="*/ 92744 h 166103"/>
                <a:gd name="connsiteX162" fmla="*/ 6043 w 185864"/>
                <a:gd name="connsiteY162" fmla="*/ 95030 h 166103"/>
                <a:gd name="connsiteX163" fmla="*/ 6043 w 185864"/>
                <a:gd name="connsiteY163" fmla="*/ 96458 h 166103"/>
                <a:gd name="connsiteX164" fmla="*/ 2423 w 185864"/>
                <a:gd name="connsiteY164" fmla="*/ 93220 h 166103"/>
                <a:gd name="connsiteX165" fmla="*/ 1756 w 185864"/>
                <a:gd name="connsiteY165" fmla="*/ 91505 h 166103"/>
                <a:gd name="connsiteX166" fmla="*/ 137 w 185864"/>
                <a:gd name="connsiteY166" fmla="*/ 91505 h 166103"/>
                <a:gd name="connsiteX167" fmla="*/ 137 w 185864"/>
                <a:gd name="connsiteY167" fmla="*/ 92077 h 166103"/>
                <a:gd name="connsiteX168" fmla="*/ 1185 w 185864"/>
                <a:gd name="connsiteY168" fmla="*/ 95886 h 166103"/>
                <a:gd name="connsiteX169" fmla="*/ 1185 w 185864"/>
                <a:gd name="connsiteY169" fmla="*/ 95886 h 166103"/>
                <a:gd name="connsiteX170" fmla="*/ 133201 w 185864"/>
                <a:gd name="connsiteY170" fmla="*/ 165705 h 166103"/>
                <a:gd name="connsiteX171" fmla="*/ 135487 w 185864"/>
                <a:gd name="connsiteY171" fmla="*/ 164276 h 166103"/>
                <a:gd name="connsiteX172" fmla="*/ 135487 w 185864"/>
                <a:gd name="connsiteY172" fmla="*/ 162467 h 166103"/>
                <a:gd name="connsiteX173" fmla="*/ 134916 w 185864"/>
                <a:gd name="connsiteY173" fmla="*/ 161895 h 166103"/>
                <a:gd name="connsiteX174" fmla="*/ 130439 w 185864"/>
                <a:gd name="connsiteY174" fmla="*/ 161324 h 166103"/>
                <a:gd name="connsiteX175" fmla="*/ 128153 w 185864"/>
                <a:gd name="connsiteY175" fmla="*/ 161324 h 166103"/>
                <a:gd name="connsiteX176" fmla="*/ 127296 w 185864"/>
                <a:gd name="connsiteY176" fmla="*/ 160276 h 166103"/>
                <a:gd name="connsiteX177" fmla="*/ 128248 w 185864"/>
                <a:gd name="connsiteY177" fmla="*/ 159323 h 166103"/>
                <a:gd name="connsiteX178" fmla="*/ 129391 w 185864"/>
                <a:gd name="connsiteY178" fmla="*/ 158466 h 166103"/>
                <a:gd name="connsiteX179" fmla="*/ 129391 w 185864"/>
                <a:gd name="connsiteY179" fmla="*/ 157037 h 166103"/>
                <a:gd name="connsiteX180" fmla="*/ 128248 w 185864"/>
                <a:gd name="connsiteY180" fmla="*/ 155990 h 166103"/>
                <a:gd name="connsiteX181" fmla="*/ 127486 w 185864"/>
                <a:gd name="connsiteY181" fmla="*/ 155228 h 166103"/>
                <a:gd name="connsiteX182" fmla="*/ 127010 w 185864"/>
                <a:gd name="connsiteY182" fmla="*/ 153322 h 166103"/>
                <a:gd name="connsiteX183" fmla="*/ 128439 w 185864"/>
                <a:gd name="connsiteY183" fmla="*/ 152846 h 166103"/>
                <a:gd name="connsiteX184" fmla="*/ 129677 w 185864"/>
                <a:gd name="connsiteY184" fmla="*/ 153703 h 166103"/>
                <a:gd name="connsiteX185" fmla="*/ 130820 w 185864"/>
                <a:gd name="connsiteY185" fmla="*/ 154846 h 166103"/>
                <a:gd name="connsiteX186" fmla="*/ 131296 w 185864"/>
                <a:gd name="connsiteY186" fmla="*/ 154846 h 166103"/>
                <a:gd name="connsiteX187" fmla="*/ 132535 w 185864"/>
                <a:gd name="connsiteY187" fmla="*/ 154846 h 166103"/>
                <a:gd name="connsiteX188" fmla="*/ 132535 w 185864"/>
                <a:gd name="connsiteY188" fmla="*/ 151893 h 166103"/>
                <a:gd name="connsiteX189" fmla="*/ 129868 w 185864"/>
                <a:gd name="connsiteY189" fmla="*/ 149703 h 166103"/>
                <a:gd name="connsiteX190" fmla="*/ 128248 w 185864"/>
                <a:gd name="connsiteY190" fmla="*/ 148941 h 166103"/>
                <a:gd name="connsiteX191" fmla="*/ 127201 w 185864"/>
                <a:gd name="connsiteY191" fmla="*/ 146846 h 166103"/>
                <a:gd name="connsiteX192" fmla="*/ 127201 w 185864"/>
                <a:gd name="connsiteY192" fmla="*/ 146846 h 166103"/>
                <a:gd name="connsiteX193" fmla="*/ 129963 w 185864"/>
                <a:gd name="connsiteY193" fmla="*/ 146846 h 166103"/>
                <a:gd name="connsiteX194" fmla="*/ 132058 w 185864"/>
                <a:gd name="connsiteY194" fmla="*/ 148751 h 166103"/>
                <a:gd name="connsiteX195" fmla="*/ 134440 w 185864"/>
                <a:gd name="connsiteY195" fmla="*/ 149417 h 166103"/>
                <a:gd name="connsiteX196" fmla="*/ 134440 w 185864"/>
                <a:gd name="connsiteY196" fmla="*/ 147322 h 166103"/>
                <a:gd name="connsiteX197" fmla="*/ 132725 w 185864"/>
                <a:gd name="connsiteY197" fmla="*/ 145703 h 166103"/>
                <a:gd name="connsiteX198" fmla="*/ 132725 w 185864"/>
                <a:gd name="connsiteY198" fmla="*/ 143607 h 166103"/>
                <a:gd name="connsiteX199" fmla="*/ 135106 w 185864"/>
                <a:gd name="connsiteY199" fmla="*/ 144845 h 166103"/>
                <a:gd name="connsiteX200" fmla="*/ 137011 w 185864"/>
                <a:gd name="connsiteY200" fmla="*/ 147702 h 166103"/>
                <a:gd name="connsiteX201" fmla="*/ 138249 w 185864"/>
                <a:gd name="connsiteY201" fmla="*/ 149036 h 166103"/>
                <a:gd name="connsiteX202" fmla="*/ 139964 w 185864"/>
                <a:gd name="connsiteY202" fmla="*/ 149036 h 166103"/>
                <a:gd name="connsiteX203" fmla="*/ 139964 w 185864"/>
                <a:gd name="connsiteY203" fmla="*/ 146941 h 166103"/>
                <a:gd name="connsiteX204" fmla="*/ 138249 w 185864"/>
                <a:gd name="connsiteY204" fmla="*/ 144464 h 166103"/>
                <a:gd name="connsiteX205" fmla="*/ 136821 w 185864"/>
                <a:gd name="connsiteY205" fmla="*/ 141416 h 166103"/>
                <a:gd name="connsiteX206" fmla="*/ 139012 w 185864"/>
                <a:gd name="connsiteY206" fmla="*/ 141416 h 166103"/>
                <a:gd name="connsiteX207" fmla="*/ 140345 w 185864"/>
                <a:gd name="connsiteY207" fmla="*/ 143417 h 166103"/>
                <a:gd name="connsiteX208" fmla="*/ 142250 w 185864"/>
                <a:gd name="connsiteY208" fmla="*/ 146274 h 166103"/>
                <a:gd name="connsiteX209" fmla="*/ 144631 w 185864"/>
                <a:gd name="connsiteY209" fmla="*/ 146179 h 166103"/>
                <a:gd name="connsiteX210" fmla="*/ 143869 w 185864"/>
                <a:gd name="connsiteY210" fmla="*/ 143417 h 166103"/>
                <a:gd name="connsiteX211" fmla="*/ 142250 w 185864"/>
                <a:gd name="connsiteY211" fmla="*/ 141130 h 166103"/>
                <a:gd name="connsiteX212" fmla="*/ 142250 w 185864"/>
                <a:gd name="connsiteY212" fmla="*/ 139702 h 166103"/>
                <a:gd name="connsiteX213" fmla="*/ 145774 w 185864"/>
                <a:gd name="connsiteY213" fmla="*/ 142940 h 166103"/>
                <a:gd name="connsiteX214" fmla="*/ 146536 w 185864"/>
                <a:gd name="connsiteY214" fmla="*/ 144655 h 166103"/>
                <a:gd name="connsiteX215" fmla="*/ 148156 w 185864"/>
                <a:gd name="connsiteY215" fmla="*/ 144655 h 166103"/>
                <a:gd name="connsiteX216" fmla="*/ 148156 w 185864"/>
                <a:gd name="connsiteY216" fmla="*/ 144655 h 166103"/>
                <a:gd name="connsiteX217" fmla="*/ 148156 w 185864"/>
                <a:gd name="connsiteY217" fmla="*/ 144083 h 166103"/>
                <a:gd name="connsiteX218" fmla="*/ 147203 w 185864"/>
                <a:gd name="connsiteY218" fmla="*/ 140273 h 166103"/>
                <a:gd name="connsiteX219" fmla="*/ 145298 w 185864"/>
                <a:gd name="connsiteY219" fmla="*/ 137606 h 166103"/>
                <a:gd name="connsiteX220" fmla="*/ 150251 w 185864"/>
                <a:gd name="connsiteY220" fmla="*/ 142940 h 166103"/>
                <a:gd name="connsiteX221" fmla="*/ 150823 w 185864"/>
                <a:gd name="connsiteY221" fmla="*/ 145321 h 166103"/>
                <a:gd name="connsiteX222" fmla="*/ 152632 w 185864"/>
                <a:gd name="connsiteY222" fmla="*/ 146465 h 166103"/>
                <a:gd name="connsiteX223" fmla="*/ 154156 w 185864"/>
                <a:gd name="connsiteY223" fmla="*/ 146179 h 166103"/>
                <a:gd name="connsiteX224" fmla="*/ 154156 w 185864"/>
                <a:gd name="connsiteY224" fmla="*/ 141035 h 166103"/>
                <a:gd name="connsiteX225" fmla="*/ 150346 w 185864"/>
                <a:gd name="connsiteY225" fmla="*/ 137511 h 166103"/>
                <a:gd name="connsiteX226" fmla="*/ 149584 w 185864"/>
                <a:gd name="connsiteY226" fmla="*/ 135796 h 166103"/>
                <a:gd name="connsiteX227" fmla="*/ 151680 w 185864"/>
                <a:gd name="connsiteY227" fmla="*/ 135035 h 166103"/>
                <a:gd name="connsiteX228" fmla="*/ 153490 w 185864"/>
                <a:gd name="connsiteY228" fmla="*/ 136844 h 166103"/>
                <a:gd name="connsiteX229" fmla="*/ 155680 w 185864"/>
                <a:gd name="connsiteY229" fmla="*/ 137701 h 166103"/>
                <a:gd name="connsiteX230" fmla="*/ 156823 w 185864"/>
                <a:gd name="connsiteY230" fmla="*/ 135225 h 166103"/>
                <a:gd name="connsiteX231" fmla="*/ 155014 w 185864"/>
                <a:gd name="connsiteY231" fmla="*/ 132749 h 166103"/>
                <a:gd name="connsiteX232" fmla="*/ 153775 w 185864"/>
                <a:gd name="connsiteY232" fmla="*/ 131605 h 166103"/>
                <a:gd name="connsiteX233" fmla="*/ 159395 w 185864"/>
                <a:gd name="connsiteY233" fmla="*/ 134272 h 166103"/>
                <a:gd name="connsiteX234" fmla="*/ 160538 w 185864"/>
                <a:gd name="connsiteY234" fmla="*/ 135511 h 166103"/>
                <a:gd name="connsiteX235" fmla="*/ 162157 w 185864"/>
                <a:gd name="connsiteY235" fmla="*/ 135511 h 166103"/>
                <a:gd name="connsiteX236" fmla="*/ 162634 w 185864"/>
                <a:gd name="connsiteY236" fmla="*/ 134844 h 166103"/>
                <a:gd name="connsiteX237" fmla="*/ 161205 w 185864"/>
                <a:gd name="connsiteY237" fmla="*/ 131129 h 166103"/>
                <a:gd name="connsiteX238" fmla="*/ 157490 w 185864"/>
                <a:gd name="connsiteY238" fmla="*/ 129224 h 166103"/>
                <a:gd name="connsiteX239" fmla="*/ 156919 w 185864"/>
                <a:gd name="connsiteY239" fmla="*/ 127891 h 166103"/>
                <a:gd name="connsiteX240" fmla="*/ 157585 w 185864"/>
                <a:gd name="connsiteY240" fmla="*/ 127891 h 166103"/>
                <a:gd name="connsiteX241" fmla="*/ 163300 w 185864"/>
                <a:gd name="connsiteY241" fmla="*/ 130272 h 166103"/>
                <a:gd name="connsiteX242" fmla="*/ 167110 w 185864"/>
                <a:gd name="connsiteY242" fmla="*/ 129415 h 166103"/>
                <a:gd name="connsiteX243" fmla="*/ 168253 w 185864"/>
                <a:gd name="connsiteY243" fmla="*/ 127415 h 166103"/>
                <a:gd name="connsiteX244" fmla="*/ 167301 w 185864"/>
                <a:gd name="connsiteY244" fmla="*/ 127415 h 166103"/>
                <a:gd name="connsiteX245" fmla="*/ 162538 w 185864"/>
                <a:gd name="connsiteY245" fmla="*/ 127415 h 166103"/>
                <a:gd name="connsiteX246" fmla="*/ 158252 w 185864"/>
                <a:gd name="connsiteY246" fmla="*/ 125605 h 166103"/>
                <a:gd name="connsiteX247" fmla="*/ 159966 w 185864"/>
                <a:gd name="connsiteY247" fmla="*/ 124652 h 166103"/>
                <a:gd name="connsiteX248" fmla="*/ 162157 w 185864"/>
                <a:gd name="connsiteY248" fmla="*/ 125224 h 166103"/>
                <a:gd name="connsiteX249" fmla="*/ 162729 w 185864"/>
                <a:gd name="connsiteY249" fmla="*/ 125224 h 166103"/>
                <a:gd name="connsiteX250" fmla="*/ 162157 w 185864"/>
                <a:gd name="connsiteY250" fmla="*/ 123509 h 166103"/>
                <a:gd name="connsiteX251" fmla="*/ 161014 w 185864"/>
                <a:gd name="connsiteY251" fmla="*/ 121890 h 166103"/>
                <a:gd name="connsiteX252" fmla="*/ 165967 w 185864"/>
                <a:gd name="connsiteY252" fmla="*/ 123700 h 166103"/>
                <a:gd name="connsiteX253" fmla="*/ 173682 w 185864"/>
                <a:gd name="connsiteY253" fmla="*/ 123700 h 166103"/>
                <a:gd name="connsiteX254" fmla="*/ 174540 w 185864"/>
                <a:gd name="connsiteY254" fmla="*/ 122938 h 166103"/>
                <a:gd name="connsiteX255" fmla="*/ 173682 w 185864"/>
                <a:gd name="connsiteY255" fmla="*/ 120652 h 166103"/>
                <a:gd name="connsiteX256" fmla="*/ 171111 w 185864"/>
                <a:gd name="connsiteY256" fmla="*/ 119985 h 166103"/>
                <a:gd name="connsiteX257" fmla="*/ 167491 w 185864"/>
                <a:gd name="connsiteY257" fmla="*/ 118747 h 166103"/>
                <a:gd name="connsiteX258" fmla="*/ 165682 w 185864"/>
                <a:gd name="connsiteY258" fmla="*/ 115985 h 166103"/>
                <a:gd name="connsiteX259" fmla="*/ 168634 w 185864"/>
                <a:gd name="connsiteY259" fmla="*/ 114936 h 166103"/>
                <a:gd name="connsiteX260" fmla="*/ 171873 w 185864"/>
                <a:gd name="connsiteY260" fmla="*/ 115794 h 166103"/>
                <a:gd name="connsiteX261" fmla="*/ 173587 w 185864"/>
                <a:gd name="connsiteY261" fmla="*/ 113508 h 166103"/>
                <a:gd name="connsiteX262" fmla="*/ 172635 w 185864"/>
                <a:gd name="connsiteY262" fmla="*/ 112746 h 166103"/>
                <a:gd name="connsiteX263" fmla="*/ 169778 w 185864"/>
                <a:gd name="connsiteY263" fmla="*/ 112746 h 166103"/>
                <a:gd name="connsiteX264" fmla="*/ 167301 w 185864"/>
                <a:gd name="connsiteY264" fmla="*/ 111412 h 166103"/>
                <a:gd name="connsiteX265" fmla="*/ 167777 w 185864"/>
                <a:gd name="connsiteY265" fmla="*/ 109602 h 166103"/>
                <a:gd name="connsiteX266" fmla="*/ 170158 w 185864"/>
                <a:gd name="connsiteY266" fmla="*/ 109602 h 166103"/>
                <a:gd name="connsiteX267" fmla="*/ 175588 w 185864"/>
                <a:gd name="connsiteY267" fmla="*/ 111698 h 166103"/>
                <a:gd name="connsiteX268" fmla="*/ 178350 w 185864"/>
                <a:gd name="connsiteY268" fmla="*/ 112460 h 166103"/>
                <a:gd name="connsiteX269" fmla="*/ 181112 w 185864"/>
                <a:gd name="connsiteY269" fmla="*/ 111889 h 166103"/>
                <a:gd name="connsiteX270" fmla="*/ 182065 w 185864"/>
                <a:gd name="connsiteY270" fmla="*/ 110460 h 166103"/>
                <a:gd name="connsiteX271" fmla="*/ 181303 w 185864"/>
                <a:gd name="connsiteY271" fmla="*/ 108936 h 166103"/>
                <a:gd name="connsiteX272" fmla="*/ 179874 w 185864"/>
                <a:gd name="connsiteY272" fmla="*/ 108936 h 166103"/>
                <a:gd name="connsiteX273" fmla="*/ 175492 w 185864"/>
                <a:gd name="connsiteY273" fmla="*/ 108174 h 166103"/>
                <a:gd name="connsiteX274" fmla="*/ 174445 w 185864"/>
                <a:gd name="connsiteY274" fmla="*/ 106840 h 166103"/>
                <a:gd name="connsiteX275" fmla="*/ 175207 w 185864"/>
                <a:gd name="connsiteY275" fmla="*/ 105983 h 166103"/>
                <a:gd name="connsiteX276" fmla="*/ 177874 w 185864"/>
                <a:gd name="connsiteY276" fmla="*/ 105983 h 166103"/>
                <a:gd name="connsiteX277" fmla="*/ 180636 w 185864"/>
                <a:gd name="connsiteY277" fmla="*/ 105983 h 166103"/>
                <a:gd name="connsiteX278" fmla="*/ 182350 w 185864"/>
                <a:gd name="connsiteY278" fmla="*/ 104174 h 166103"/>
                <a:gd name="connsiteX279" fmla="*/ 180922 w 185864"/>
                <a:gd name="connsiteY279" fmla="*/ 102745 h 166103"/>
                <a:gd name="connsiteX280" fmla="*/ 178731 w 185864"/>
                <a:gd name="connsiteY280" fmla="*/ 102745 h 166103"/>
                <a:gd name="connsiteX281" fmla="*/ 171968 w 185864"/>
                <a:gd name="connsiteY281" fmla="*/ 102078 h 166103"/>
                <a:gd name="connsiteX282" fmla="*/ 170444 w 185864"/>
                <a:gd name="connsiteY282" fmla="*/ 100649 h 166103"/>
                <a:gd name="connsiteX283" fmla="*/ 171492 w 185864"/>
                <a:gd name="connsiteY283" fmla="*/ 99697 h 166103"/>
                <a:gd name="connsiteX284" fmla="*/ 172921 w 185864"/>
                <a:gd name="connsiteY284" fmla="*/ 99697 h 166103"/>
                <a:gd name="connsiteX285" fmla="*/ 175397 w 185864"/>
                <a:gd name="connsiteY285" fmla="*/ 99697 h 166103"/>
                <a:gd name="connsiteX286" fmla="*/ 178159 w 185864"/>
                <a:gd name="connsiteY286" fmla="*/ 99697 h 166103"/>
                <a:gd name="connsiteX287" fmla="*/ 178826 w 185864"/>
                <a:gd name="connsiteY287" fmla="*/ 97230 h 166103"/>
                <a:gd name="connsiteX288" fmla="*/ 178826 w 185864"/>
                <a:gd name="connsiteY288" fmla="*/ 97220 h 166103"/>
                <a:gd name="connsiteX289" fmla="*/ 176445 w 185864"/>
                <a:gd name="connsiteY289" fmla="*/ 96744 h 166103"/>
                <a:gd name="connsiteX290" fmla="*/ 174254 w 185864"/>
                <a:gd name="connsiteY290" fmla="*/ 96744 h 166103"/>
                <a:gd name="connsiteX291" fmla="*/ 173302 w 185864"/>
                <a:gd name="connsiteY291" fmla="*/ 96172 h 166103"/>
                <a:gd name="connsiteX292" fmla="*/ 173302 w 185864"/>
                <a:gd name="connsiteY292" fmla="*/ 95601 h 166103"/>
                <a:gd name="connsiteX293" fmla="*/ 175397 w 185864"/>
                <a:gd name="connsiteY293" fmla="*/ 93601 h 166103"/>
                <a:gd name="connsiteX294" fmla="*/ 178350 w 185864"/>
                <a:gd name="connsiteY294" fmla="*/ 94553 h 166103"/>
                <a:gd name="connsiteX295" fmla="*/ 181303 w 185864"/>
                <a:gd name="connsiteY295" fmla="*/ 95696 h 166103"/>
                <a:gd name="connsiteX296" fmla="*/ 182160 w 185864"/>
                <a:gd name="connsiteY296" fmla="*/ 95696 h 166103"/>
                <a:gd name="connsiteX297" fmla="*/ 182827 w 185864"/>
                <a:gd name="connsiteY297" fmla="*/ 94172 h 166103"/>
                <a:gd name="connsiteX298" fmla="*/ 182827 w 185864"/>
                <a:gd name="connsiteY298" fmla="*/ 92934 h 166103"/>
                <a:gd name="connsiteX299" fmla="*/ 179588 w 185864"/>
                <a:gd name="connsiteY299" fmla="*/ 91124 h 166103"/>
                <a:gd name="connsiteX300" fmla="*/ 175588 w 185864"/>
                <a:gd name="connsiteY300" fmla="*/ 91124 h 166103"/>
                <a:gd name="connsiteX301" fmla="*/ 173968 w 185864"/>
                <a:gd name="connsiteY301" fmla="*/ 89886 h 166103"/>
                <a:gd name="connsiteX302" fmla="*/ 175111 w 185864"/>
                <a:gd name="connsiteY302" fmla="*/ 88362 h 166103"/>
                <a:gd name="connsiteX303" fmla="*/ 177112 w 185864"/>
                <a:gd name="connsiteY303" fmla="*/ 88362 h 166103"/>
                <a:gd name="connsiteX304" fmla="*/ 178540 w 185864"/>
                <a:gd name="connsiteY304" fmla="*/ 88362 h 166103"/>
                <a:gd name="connsiteX305" fmla="*/ 179998 w 185864"/>
                <a:gd name="connsiteY305" fmla="*/ 86771 h 166103"/>
                <a:gd name="connsiteX306" fmla="*/ 179207 w 185864"/>
                <a:gd name="connsiteY306" fmla="*/ 85505 h 166103"/>
                <a:gd name="connsiteX307" fmla="*/ 176635 w 185864"/>
                <a:gd name="connsiteY307" fmla="*/ 84552 h 166103"/>
                <a:gd name="connsiteX308" fmla="*/ 176635 w 185864"/>
                <a:gd name="connsiteY308" fmla="*/ 83314 h 166103"/>
                <a:gd name="connsiteX309" fmla="*/ 177778 w 185864"/>
                <a:gd name="connsiteY309" fmla="*/ 82361 h 166103"/>
                <a:gd name="connsiteX310" fmla="*/ 179112 w 185864"/>
                <a:gd name="connsiteY310" fmla="*/ 82361 h 166103"/>
                <a:gd name="connsiteX311" fmla="*/ 182541 w 185864"/>
                <a:gd name="connsiteY311" fmla="*/ 82837 h 166103"/>
                <a:gd name="connsiteX312" fmla="*/ 185589 w 185864"/>
                <a:gd name="connsiteY312" fmla="*/ 81313 h 166103"/>
                <a:gd name="connsiteX313" fmla="*/ 185589 w 185864"/>
                <a:gd name="connsiteY313" fmla="*/ 79504 h 166103"/>
                <a:gd name="connsiteX314" fmla="*/ 184922 w 185864"/>
                <a:gd name="connsiteY314" fmla="*/ 78932 h 166103"/>
                <a:gd name="connsiteX315" fmla="*/ 180445 w 185864"/>
                <a:gd name="connsiteY315" fmla="*/ 78361 h 166103"/>
                <a:gd name="connsiteX316" fmla="*/ 178159 w 185864"/>
                <a:gd name="connsiteY316" fmla="*/ 78361 h 166103"/>
                <a:gd name="connsiteX317" fmla="*/ 177302 w 185864"/>
                <a:gd name="connsiteY317" fmla="*/ 77313 h 166103"/>
                <a:gd name="connsiteX318" fmla="*/ 178255 w 185864"/>
                <a:gd name="connsiteY318" fmla="*/ 76360 h 166103"/>
                <a:gd name="connsiteX319" fmla="*/ 179398 w 185864"/>
                <a:gd name="connsiteY319" fmla="*/ 75503 h 166103"/>
                <a:gd name="connsiteX320" fmla="*/ 179398 w 185864"/>
                <a:gd name="connsiteY320" fmla="*/ 74074 h 166103"/>
                <a:gd name="connsiteX321" fmla="*/ 178255 w 185864"/>
                <a:gd name="connsiteY321" fmla="*/ 73027 h 166103"/>
                <a:gd name="connsiteX322" fmla="*/ 177493 w 185864"/>
                <a:gd name="connsiteY322" fmla="*/ 72265 h 166103"/>
                <a:gd name="connsiteX323" fmla="*/ 177016 w 185864"/>
                <a:gd name="connsiteY323" fmla="*/ 70646 h 166103"/>
                <a:gd name="connsiteX324" fmla="*/ 95768 w 185864"/>
                <a:gd name="connsiteY324" fmla="*/ 14543 h 166103"/>
                <a:gd name="connsiteX325" fmla="*/ 70241 w 185864"/>
                <a:gd name="connsiteY325" fmla="*/ 2637 h 166103"/>
                <a:gd name="connsiteX326" fmla="*/ 70717 w 185864"/>
                <a:gd name="connsiteY326" fmla="*/ 2542 h 166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185864" h="166103">
                  <a:moveTo>
                    <a:pt x="70717" y="2542"/>
                  </a:moveTo>
                  <a:lnTo>
                    <a:pt x="70717" y="2542"/>
                  </a:lnTo>
                  <a:cubicBezTo>
                    <a:pt x="68812" y="1399"/>
                    <a:pt x="68907" y="2542"/>
                    <a:pt x="67955" y="2542"/>
                  </a:cubicBezTo>
                  <a:cubicBezTo>
                    <a:pt x="67003" y="2542"/>
                    <a:pt x="66526" y="1399"/>
                    <a:pt x="65860" y="636"/>
                  </a:cubicBezTo>
                  <a:cubicBezTo>
                    <a:pt x="65193" y="-125"/>
                    <a:pt x="64145" y="-792"/>
                    <a:pt x="63383" y="-125"/>
                  </a:cubicBezTo>
                  <a:cubicBezTo>
                    <a:pt x="62859" y="513"/>
                    <a:pt x="62859" y="1427"/>
                    <a:pt x="63383" y="2065"/>
                  </a:cubicBezTo>
                  <a:cubicBezTo>
                    <a:pt x="64002" y="2551"/>
                    <a:pt x="64574" y="3094"/>
                    <a:pt x="65098" y="3684"/>
                  </a:cubicBezTo>
                  <a:cubicBezTo>
                    <a:pt x="65679" y="4218"/>
                    <a:pt x="65707" y="5123"/>
                    <a:pt x="65174" y="5704"/>
                  </a:cubicBezTo>
                  <a:cubicBezTo>
                    <a:pt x="65145" y="5733"/>
                    <a:pt x="65126" y="5752"/>
                    <a:pt x="65098" y="5780"/>
                  </a:cubicBezTo>
                  <a:cubicBezTo>
                    <a:pt x="64240" y="6352"/>
                    <a:pt x="63288" y="5780"/>
                    <a:pt x="62716" y="4542"/>
                  </a:cubicBezTo>
                  <a:lnTo>
                    <a:pt x="60811" y="1685"/>
                  </a:lnTo>
                  <a:cubicBezTo>
                    <a:pt x="60497" y="1151"/>
                    <a:pt x="60078" y="703"/>
                    <a:pt x="59573" y="351"/>
                  </a:cubicBezTo>
                  <a:cubicBezTo>
                    <a:pt x="59078" y="-68"/>
                    <a:pt x="58354" y="-68"/>
                    <a:pt x="57859" y="351"/>
                  </a:cubicBezTo>
                  <a:cubicBezTo>
                    <a:pt x="57487" y="999"/>
                    <a:pt x="57487" y="1799"/>
                    <a:pt x="57859" y="2446"/>
                  </a:cubicBezTo>
                  <a:cubicBezTo>
                    <a:pt x="58325" y="3361"/>
                    <a:pt x="58935" y="4199"/>
                    <a:pt x="59668" y="4923"/>
                  </a:cubicBezTo>
                  <a:cubicBezTo>
                    <a:pt x="60526" y="5780"/>
                    <a:pt x="61669" y="6828"/>
                    <a:pt x="61097" y="7971"/>
                  </a:cubicBezTo>
                  <a:cubicBezTo>
                    <a:pt x="60478" y="8542"/>
                    <a:pt x="59526" y="8542"/>
                    <a:pt x="58906" y="7971"/>
                  </a:cubicBezTo>
                  <a:cubicBezTo>
                    <a:pt x="58211" y="7504"/>
                    <a:pt x="57735" y="6790"/>
                    <a:pt x="57573" y="5971"/>
                  </a:cubicBezTo>
                  <a:cubicBezTo>
                    <a:pt x="57573" y="4733"/>
                    <a:pt x="56811" y="3304"/>
                    <a:pt x="55573" y="3113"/>
                  </a:cubicBezTo>
                  <a:cubicBezTo>
                    <a:pt x="54592" y="3056"/>
                    <a:pt x="53715" y="3751"/>
                    <a:pt x="53572" y="4733"/>
                  </a:cubicBezTo>
                  <a:cubicBezTo>
                    <a:pt x="53458" y="5704"/>
                    <a:pt x="53696" y="6685"/>
                    <a:pt x="54239" y="7495"/>
                  </a:cubicBezTo>
                  <a:lnTo>
                    <a:pt x="55858" y="9781"/>
                  </a:lnTo>
                  <a:cubicBezTo>
                    <a:pt x="56135" y="10247"/>
                    <a:pt x="56135" y="10828"/>
                    <a:pt x="55858" y="11305"/>
                  </a:cubicBezTo>
                  <a:cubicBezTo>
                    <a:pt x="54182" y="10847"/>
                    <a:pt x="52829" y="9609"/>
                    <a:pt x="52239" y="7971"/>
                  </a:cubicBezTo>
                  <a:cubicBezTo>
                    <a:pt x="52115" y="7362"/>
                    <a:pt x="51896" y="6780"/>
                    <a:pt x="51572" y="6256"/>
                  </a:cubicBezTo>
                  <a:cubicBezTo>
                    <a:pt x="51572" y="6256"/>
                    <a:pt x="50334" y="5590"/>
                    <a:pt x="49953" y="6256"/>
                  </a:cubicBezTo>
                  <a:cubicBezTo>
                    <a:pt x="49572" y="6923"/>
                    <a:pt x="49953" y="6256"/>
                    <a:pt x="49953" y="6828"/>
                  </a:cubicBezTo>
                  <a:cubicBezTo>
                    <a:pt x="49658" y="8190"/>
                    <a:pt x="50048" y="9619"/>
                    <a:pt x="51001" y="10638"/>
                  </a:cubicBezTo>
                  <a:cubicBezTo>
                    <a:pt x="51667" y="11495"/>
                    <a:pt x="52810" y="12162"/>
                    <a:pt x="52810" y="13305"/>
                  </a:cubicBezTo>
                  <a:cubicBezTo>
                    <a:pt x="50220" y="12714"/>
                    <a:pt x="48257" y="10600"/>
                    <a:pt x="47857" y="7971"/>
                  </a:cubicBezTo>
                  <a:cubicBezTo>
                    <a:pt x="47743" y="7171"/>
                    <a:pt x="47581" y="6371"/>
                    <a:pt x="47381" y="5590"/>
                  </a:cubicBezTo>
                  <a:cubicBezTo>
                    <a:pt x="47019" y="4875"/>
                    <a:pt x="46276" y="4427"/>
                    <a:pt x="45476" y="4447"/>
                  </a:cubicBezTo>
                  <a:cubicBezTo>
                    <a:pt x="44809" y="4447"/>
                    <a:pt x="44428" y="5209"/>
                    <a:pt x="44143" y="5780"/>
                  </a:cubicBezTo>
                  <a:cubicBezTo>
                    <a:pt x="43247" y="7380"/>
                    <a:pt x="43247" y="9324"/>
                    <a:pt x="44143" y="10924"/>
                  </a:cubicBezTo>
                  <a:cubicBezTo>
                    <a:pt x="45276" y="12295"/>
                    <a:pt x="46591" y="13515"/>
                    <a:pt x="48048" y="14543"/>
                  </a:cubicBezTo>
                  <a:cubicBezTo>
                    <a:pt x="48048" y="14543"/>
                    <a:pt x="48905" y="15591"/>
                    <a:pt x="48715" y="16162"/>
                  </a:cubicBezTo>
                  <a:cubicBezTo>
                    <a:pt x="48458" y="16905"/>
                    <a:pt x="47648" y="17305"/>
                    <a:pt x="46905" y="17058"/>
                  </a:cubicBezTo>
                  <a:cubicBezTo>
                    <a:pt x="46800" y="17020"/>
                    <a:pt x="46705" y="16981"/>
                    <a:pt x="46619" y="16924"/>
                  </a:cubicBezTo>
                  <a:cubicBezTo>
                    <a:pt x="45924" y="16458"/>
                    <a:pt x="45314" y="15877"/>
                    <a:pt x="44809" y="15210"/>
                  </a:cubicBezTo>
                  <a:cubicBezTo>
                    <a:pt x="44314" y="14505"/>
                    <a:pt x="43466" y="14134"/>
                    <a:pt x="42619" y="14258"/>
                  </a:cubicBezTo>
                  <a:cubicBezTo>
                    <a:pt x="41628" y="14695"/>
                    <a:pt x="41142" y="15801"/>
                    <a:pt x="41476" y="16829"/>
                  </a:cubicBezTo>
                  <a:cubicBezTo>
                    <a:pt x="41847" y="17772"/>
                    <a:pt x="42476" y="18601"/>
                    <a:pt x="43285" y="19210"/>
                  </a:cubicBezTo>
                  <a:lnTo>
                    <a:pt x="44524" y="20353"/>
                  </a:lnTo>
                  <a:cubicBezTo>
                    <a:pt x="42361" y="20268"/>
                    <a:pt x="40332" y="19306"/>
                    <a:pt x="38904" y="17687"/>
                  </a:cubicBezTo>
                  <a:cubicBezTo>
                    <a:pt x="38599" y="17210"/>
                    <a:pt x="38208" y="16791"/>
                    <a:pt x="37761" y="16448"/>
                  </a:cubicBezTo>
                  <a:cubicBezTo>
                    <a:pt x="37256" y="16162"/>
                    <a:pt x="36646" y="16162"/>
                    <a:pt x="36141" y="16448"/>
                  </a:cubicBezTo>
                  <a:lnTo>
                    <a:pt x="35665" y="17115"/>
                  </a:lnTo>
                  <a:cubicBezTo>
                    <a:pt x="35265" y="18534"/>
                    <a:pt x="35846" y="20039"/>
                    <a:pt x="37094" y="20830"/>
                  </a:cubicBezTo>
                  <a:cubicBezTo>
                    <a:pt x="38294" y="21573"/>
                    <a:pt x="39533" y="22239"/>
                    <a:pt x="40809" y="22830"/>
                  </a:cubicBezTo>
                  <a:cubicBezTo>
                    <a:pt x="41285" y="22830"/>
                    <a:pt x="41857" y="23783"/>
                    <a:pt x="41380" y="24163"/>
                  </a:cubicBezTo>
                  <a:cubicBezTo>
                    <a:pt x="41171" y="24268"/>
                    <a:pt x="40923" y="24268"/>
                    <a:pt x="40714" y="24163"/>
                  </a:cubicBezTo>
                  <a:cubicBezTo>
                    <a:pt x="38618" y="24163"/>
                    <a:pt x="37094" y="22163"/>
                    <a:pt x="34999" y="21782"/>
                  </a:cubicBezTo>
                  <a:cubicBezTo>
                    <a:pt x="33656" y="21678"/>
                    <a:pt x="32322" y="22011"/>
                    <a:pt x="31189" y="22734"/>
                  </a:cubicBezTo>
                  <a:cubicBezTo>
                    <a:pt x="30427" y="22734"/>
                    <a:pt x="29474" y="23973"/>
                    <a:pt x="30046" y="24735"/>
                  </a:cubicBezTo>
                  <a:cubicBezTo>
                    <a:pt x="30617" y="25497"/>
                    <a:pt x="30617" y="24735"/>
                    <a:pt x="30998" y="24735"/>
                  </a:cubicBezTo>
                  <a:cubicBezTo>
                    <a:pt x="31379" y="24735"/>
                    <a:pt x="34141" y="24735"/>
                    <a:pt x="35761" y="24735"/>
                  </a:cubicBezTo>
                  <a:cubicBezTo>
                    <a:pt x="37380" y="24706"/>
                    <a:pt x="38942" y="25363"/>
                    <a:pt x="40047" y="26545"/>
                  </a:cubicBezTo>
                  <a:cubicBezTo>
                    <a:pt x="40047" y="27307"/>
                    <a:pt x="38999" y="27783"/>
                    <a:pt x="38332" y="27592"/>
                  </a:cubicBezTo>
                  <a:cubicBezTo>
                    <a:pt x="37627" y="27316"/>
                    <a:pt x="36894" y="27126"/>
                    <a:pt x="36141" y="27021"/>
                  </a:cubicBezTo>
                  <a:lnTo>
                    <a:pt x="35570" y="27021"/>
                  </a:lnTo>
                  <a:cubicBezTo>
                    <a:pt x="34999" y="27021"/>
                    <a:pt x="35570" y="28450"/>
                    <a:pt x="36141" y="28831"/>
                  </a:cubicBezTo>
                  <a:cubicBezTo>
                    <a:pt x="36713" y="29211"/>
                    <a:pt x="37475" y="29783"/>
                    <a:pt x="37189" y="30450"/>
                  </a:cubicBezTo>
                  <a:cubicBezTo>
                    <a:pt x="35475" y="30450"/>
                    <a:pt x="33951" y="29307"/>
                    <a:pt x="32332" y="28545"/>
                  </a:cubicBezTo>
                  <a:cubicBezTo>
                    <a:pt x="29817" y="27478"/>
                    <a:pt x="26950" y="27697"/>
                    <a:pt x="24616" y="29117"/>
                  </a:cubicBezTo>
                  <a:cubicBezTo>
                    <a:pt x="24264" y="29288"/>
                    <a:pt x="23969" y="29554"/>
                    <a:pt x="23759" y="29878"/>
                  </a:cubicBezTo>
                  <a:cubicBezTo>
                    <a:pt x="23759" y="30640"/>
                    <a:pt x="23759" y="31688"/>
                    <a:pt x="24616" y="32165"/>
                  </a:cubicBezTo>
                  <a:cubicBezTo>
                    <a:pt x="25417" y="32574"/>
                    <a:pt x="26293" y="32802"/>
                    <a:pt x="27188" y="32831"/>
                  </a:cubicBezTo>
                  <a:cubicBezTo>
                    <a:pt x="28445" y="33022"/>
                    <a:pt x="29665" y="33412"/>
                    <a:pt x="30807" y="33974"/>
                  </a:cubicBezTo>
                  <a:cubicBezTo>
                    <a:pt x="31855" y="34546"/>
                    <a:pt x="32998" y="35689"/>
                    <a:pt x="32522" y="36832"/>
                  </a:cubicBezTo>
                  <a:cubicBezTo>
                    <a:pt x="31951" y="37823"/>
                    <a:pt x="30741" y="38260"/>
                    <a:pt x="29665" y="37880"/>
                  </a:cubicBezTo>
                  <a:cubicBezTo>
                    <a:pt x="28627" y="37451"/>
                    <a:pt x="27541" y="37165"/>
                    <a:pt x="26426" y="37022"/>
                  </a:cubicBezTo>
                  <a:cubicBezTo>
                    <a:pt x="25283" y="37022"/>
                    <a:pt x="24140" y="38356"/>
                    <a:pt x="24616" y="39308"/>
                  </a:cubicBezTo>
                  <a:cubicBezTo>
                    <a:pt x="24902" y="39642"/>
                    <a:pt x="25255" y="39908"/>
                    <a:pt x="25664" y="40070"/>
                  </a:cubicBezTo>
                  <a:cubicBezTo>
                    <a:pt x="26616" y="40165"/>
                    <a:pt x="27569" y="40165"/>
                    <a:pt x="28522" y="40070"/>
                  </a:cubicBezTo>
                  <a:cubicBezTo>
                    <a:pt x="29493" y="40061"/>
                    <a:pt x="30398" y="40575"/>
                    <a:pt x="30903" y="41404"/>
                  </a:cubicBezTo>
                  <a:cubicBezTo>
                    <a:pt x="31350" y="41966"/>
                    <a:pt x="31350" y="42757"/>
                    <a:pt x="30903" y="43309"/>
                  </a:cubicBezTo>
                  <a:cubicBezTo>
                    <a:pt x="30331" y="43309"/>
                    <a:pt x="29379" y="43309"/>
                    <a:pt x="28617" y="43309"/>
                  </a:cubicBezTo>
                  <a:lnTo>
                    <a:pt x="23092" y="41213"/>
                  </a:lnTo>
                  <a:cubicBezTo>
                    <a:pt x="22235" y="40861"/>
                    <a:pt x="21340" y="40604"/>
                    <a:pt x="20425" y="40451"/>
                  </a:cubicBezTo>
                  <a:cubicBezTo>
                    <a:pt x="19454" y="40328"/>
                    <a:pt x="18473" y="40565"/>
                    <a:pt x="17663" y="41118"/>
                  </a:cubicBezTo>
                  <a:cubicBezTo>
                    <a:pt x="17168" y="41442"/>
                    <a:pt x="16825" y="41956"/>
                    <a:pt x="16711" y="42547"/>
                  </a:cubicBezTo>
                  <a:cubicBezTo>
                    <a:pt x="16615" y="43137"/>
                    <a:pt x="16873" y="43737"/>
                    <a:pt x="17377" y="44071"/>
                  </a:cubicBezTo>
                  <a:cubicBezTo>
                    <a:pt x="17882" y="44166"/>
                    <a:pt x="18397" y="44166"/>
                    <a:pt x="18901" y="44071"/>
                  </a:cubicBezTo>
                  <a:cubicBezTo>
                    <a:pt x="20397" y="43899"/>
                    <a:pt x="21911" y="44128"/>
                    <a:pt x="23283" y="44737"/>
                  </a:cubicBezTo>
                  <a:cubicBezTo>
                    <a:pt x="23854" y="44737"/>
                    <a:pt x="24426" y="45499"/>
                    <a:pt x="24331" y="46071"/>
                  </a:cubicBezTo>
                  <a:cubicBezTo>
                    <a:pt x="24216" y="46462"/>
                    <a:pt x="23940" y="46776"/>
                    <a:pt x="23569" y="46928"/>
                  </a:cubicBezTo>
                  <a:cubicBezTo>
                    <a:pt x="22673" y="47214"/>
                    <a:pt x="21702" y="47214"/>
                    <a:pt x="20806" y="46928"/>
                  </a:cubicBezTo>
                  <a:cubicBezTo>
                    <a:pt x="19959" y="46585"/>
                    <a:pt x="19054" y="46423"/>
                    <a:pt x="18139" y="46452"/>
                  </a:cubicBezTo>
                  <a:cubicBezTo>
                    <a:pt x="17187" y="46452"/>
                    <a:pt x="16234" y="47405"/>
                    <a:pt x="16330" y="48357"/>
                  </a:cubicBezTo>
                  <a:cubicBezTo>
                    <a:pt x="16473" y="49081"/>
                    <a:pt x="17034" y="49643"/>
                    <a:pt x="17758" y="49786"/>
                  </a:cubicBezTo>
                  <a:cubicBezTo>
                    <a:pt x="18482" y="49929"/>
                    <a:pt x="19225" y="49929"/>
                    <a:pt x="19949" y="49786"/>
                  </a:cubicBezTo>
                  <a:cubicBezTo>
                    <a:pt x="22254" y="49576"/>
                    <a:pt x="24588" y="49805"/>
                    <a:pt x="26807" y="50453"/>
                  </a:cubicBezTo>
                  <a:cubicBezTo>
                    <a:pt x="27474" y="50453"/>
                    <a:pt x="28331" y="51119"/>
                    <a:pt x="28236" y="51881"/>
                  </a:cubicBezTo>
                  <a:cubicBezTo>
                    <a:pt x="28122" y="52386"/>
                    <a:pt x="27702" y="52767"/>
                    <a:pt x="27188" y="52834"/>
                  </a:cubicBezTo>
                  <a:cubicBezTo>
                    <a:pt x="26721" y="52929"/>
                    <a:pt x="26236" y="52929"/>
                    <a:pt x="25759" y="52834"/>
                  </a:cubicBezTo>
                  <a:lnTo>
                    <a:pt x="23378" y="52834"/>
                  </a:lnTo>
                  <a:cubicBezTo>
                    <a:pt x="22454" y="52500"/>
                    <a:pt x="21444" y="52500"/>
                    <a:pt x="20521" y="52834"/>
                  </a:cubicBezTo>
                  <a:cubicBezTo>
                    <a:pt x="19759" y="53405"/>
                    <a:pt x="19282" y="54644"/>
                    <a:pt x="19949" y="55310"/>
                  </a:cubicBezTo>
                  <a:cubicBezTo>
                    <a:pt x="20616" y="55977"/>
                    <a:pt x="21473" y="55882"/>
                    <a:pt x="22330" y="55882"/>
                  </a:cubicBezTo>
                  <a:cubicBezTo>
                    <a:pt x="23026" y="55739"/>
                    <a:pt x="23731" y="55739"/>
                    <a:pt x="24426" y="55882"/>
                  </a:cubicBezTo>
                  <a:cubicBezTo>
                    <a:pt x="24797" y="55958"/>
                    <a:pt x="25140" y="56158"/>
                    <a:pt x="25378" y="56453"/>
                  </a:cubicBezTo>
                  <a:cubicBezTo>
                    <a:pt x="25417" y="56643"/>
                    <a:pt x="25417" y="56834"/>
                    <a:pt x="25378" y="57025"/>
                  </a:cubicBezTo>
                  <a:cubicBezTo>
                    <a:pt x="25293" y="58139"/>
                    <a:pt x="24397" y="59035"/>
                    <a:pt x="23283" y="59120"/>
                  </a:cubicBezTo>
                  <a:cubicBezTo>
                    <a:pt x="22207" y="59054"/>
                    <a:pt x="21159" y="58720"/>
                    <a:pt x="20235" y="58168"/>
                  </a:cubicBezTo>
                  <a:cubicBezTo>
                    <a:pt x="19416" y="57510"/>
                    <a:pt x="18425" y="57120"/>
                    <a:pt x="17377" y="57025"/>
                  </a:cubicBezTo>
                  <a:cubicBezTo>
                    <a:pt x="17101" y="56920"/>
                    <a:pt x="16796" y="56920"/>
                    <a:pt x="16520" y="57025"/>
                  </a:cubicBezTo>
                  <a:cubicBezTo>
                    <a:pt x="15949" y="57025"/>
                    <a:pt x="15853" y="57977"/>
                    <a:pt x="15758" y="58549"/>
                  </a:cubicBezTo>
                  <a:cubicBezTo>
                    <a:pt x="15663" y="58920"/>
                    <a:pt x="15663" y="59320"/>
                    <a:pt x="15758" y="59692"/>
                  </a:cubicBezTo>
                  <a:cubicBezTo>
                    <a:pt x="16301" y="60978"/>
                    <a:pt x="17616" y="61749"/>
                    <a:pt x="18997" y="61597"/>
                  </a:cubicBezTo>
                  <a:cubicBezTo>
                    <a:pt x="20330" y="61501"/>
                    <a:pt x="21664" y="61501"/>
                    <a:pt x="22997" y="61597"/>
                  </a:cubicBezTo>
                  <a:cubicBezTo>
                    <a:pt x="23664" y="61597"/>
                    <a:pt x="24426" y="61597"/>
                    <a:pt x="24521" y="62740"/>
                  </a:cubicBezTo>
                  <a:cubicBezTo>
                    <a:pt x="24645" y="63473"/>
                    <a:pt x="24188" y="64169"/>
                    <a:pt x="23473" y="64359"/>
                  </a:cubicBezTo>
                  <a:cubicBezTo>
                    <a:pt x="22788" y="64549"/>
                    <a:pt x="22064" y="64549"/>
                    <a:pt x="21378" y="64359"/>
                  </a:cubicBezTo>
                  <a:lnTo>
                    <a:pt x="20044" y="64359"/>
                  </a:lnTo>
                  <a:cubicBezTo>
                    <a:pt x="19616" y="64216"/>
                    <a:pt x="19140" y="64216"/>
                    <a:pt x="18711" y="64359"/>
                  </a:cubicBezTo>
                  <a:cubicBezTo>
                    <a:pt x="18235" y="65178"/>
                    <a:pt x="18501" y="66226"/>
                    <a:pt x="19320" y="66702"/>
                  </a:cubicBezTo>
                  <a:cubicBezTo>
                    <a:pt x="19340" y="66721"/>
                    <a:pt x="19358" y="66731"/>
                    <a:pt x="19378" y="66740"/>
                  </a:cubicBezTo>
                  <a:cubicBezTo>
                    <a:pt x="20178" y="67111"/>
                    <a:pt x="21006" y="67435"/>
                    <a:pt x="21854" y="67693"/>
                  </a:cubicBezTo>
                  <a:cubicBezTo>
                    <a:pt x="22092" y="68064"/>
                    <a:pt x="22092" y="68550"/>
                    <a:pt x="21854" y="68931"/>
                  </a:cubicBezTo>
                  <a:cubicBezTo>
                    <a:pt x="21607" y="69417"/>
                    <a:pt x="21149" y="69769"/>
                    <a:pt x="20616" y="69883"/>
                  </a:cubicBezTo>
                  <a:cubicBezTo>
                    <a:pt x="20178" y="69979"/>
                    <a:pt x="19720" y="69979"/>
                    <a:pt x="19282" y="69883"/>
                  </a:cubicBezTo>
                  <a:cubicBezTo>
                    <a:pt x="18149" y="69703"/>
                    <a:pt x="16987" y="69703"/>
                    <a:pt x="15853" y="69883"/>
                  </a:cubicBezTo>
                  <a:cubicBezTo>
                    <a:pt x="14691" y="69922"/>
                    <a:pt x="13605" y="70483"/>
                    <a:pt x="12901" y="71408"/>
                  </a:cubicBezTo>
                  <a:cubicBezTo>
                    <a:pt x="12520" y="71979"/>
                    <a:pt x="12520" y="72731"/>
                    <a:pt x="12901" y="73312"/>
                  </a:cubicBezTo>
                  <a:cubicBezTo>
                    <a:pt x="12901" y="73312"/>
                    <a:pt x="12901" y="73312"/>
                    <a:pt x="13472" y="73884"/>
                  </a:cubicBezTo>
                  <a:cubicBezTo>
                    <a:pt x="14929" y="74313"/>
                    <a:pt x="16492" y="74313"/>
                    <a:pt x="17949" y="73884"/>
                  </a:cubicBezTo>
                  <a:cubicBezTo>
                    <a:pt x="18730" y="73694"/>
                    <a:pt x="19549" y="73694"/>
                    <a:pt x="20330" y="73884"/>
                  </a:cubicBezTo>
                  <a:cubicBezTo>
                    <a:pt x="20759" y="74008"/>
                    <a:pt x="21064" y="74389"/>
                    <a:pt x="21092" y="74837"/>
                  </a:cubicBezTo>
                  <a:cubicBezTo>
                    <a:pt x="21092" y="75313"/>
                    <a:pt x="20616" y="75693"/>
                    <a:pt x="20235" y="75884"/>
                  </a:cubicBezTo>
                  <a:cubicBezTo>
                    <a:pt x="19759" y="76027"/>
                    <a:pt x="19330" y="76284"/>
                    <a:pt x="18997" y="76646"/>
                  </a:cubicBezTo>
                  <a:cubicBezTo>
                    <a:pt x="18720" y="77122"/>
                    <a:pt x="18720" y="77694"/>
                    <a:pt x="18997" y="78170"/>
                  </a:cubicBezTo>
                  <a:cubicBezTo>
                    <a:pt x="19358" y="78542"/>
                    <a:pt x="19740" y="78894"/>
                    <a:pt x="20140" y="79218"/>
                  </a:cubicBezTo>
                  <a:lnTo>
                    <a:pt x="20902" y="79885"/>
                  </a:lnTo>
                  <a:cubicBezTo>
                    <a:pt x="21244" y="80475"/>
                    <a:pt x="21244" y="81199"/>
                    <a:pt x="20902" y="81790"/>
                  </a:cubicBezTo>
                  <a:cubicBezTo>
                    <a:pt x="20483" y="82123"/>
                    <a:pt x="19892" y="82123"/>
                    <a:pt x="19473" y="81790"/>
                  </a:cubicBezTo>
                  <a:cubicBezTo>
                    <a:pt x="18987" y="81628"/>
                    <a:pt x="18559" y="81333"/>
                    <a:pt x="18235" y="80933"/>
                  </a:cubicBezTo>
                  <a:cubicBezTo>
                    <a:pt x="17901" y="80532"/>
                    <a:pt x="17520" y="80180"/>
                    <a:pt x="17091" y="79885"/>
                  </a:cubicBezTo>
                  <a:cubicBezTo>
                    <a:pt x="17091" y="79885"/>
                    <a:pt x="17091" y="79885"/>
                    <a:pt x="16615" y="79885"/>
                  </a:cubicBezTo>
                  <a:cubicBezTo>
                    <a:pt x="16139" y="79885"/>
                    <a:pt x="15663" y="79885"/>
                    <a:pt x="15377" y="79885"/>
                  </a:cubicBezTo>
                  <a:cubicBezTo>
                    <a:pt x="15091" y="79885"/>
                    <a:pt x="15377" y="81694"/>
                    <a:pt x="15377" y="82742"/>
                  </a:cubicBezTo>
                  <a:cubicBezTo>
                    <a:pt x="15930" y="83809"/>
                    <a:pt x="16891" y="84599"/>
                    <a:pt x="18044" y="84933"/>
                  </a:cubicBezTo>
                  <a:cubicBezTo>
                    <a:pt x="18644" y="85028"/>
                    <a:pt x="19206" y="85295"/>
                    <a:pt x="19663" y="85695"/>
                  </a:cubicBezTo>
                  <a:cubicBezTo>
                    <a:pt x="20616" y="87124"/>
                    <a:pt x="19663" y="87410"/>
                    <a:pt x="20711" y="87790"/>
                  </a:cubicBezTo>
                  <a:lnTo>
                    <a:pt x="20711" y="87790"/>
                  </a:lnTo>
                  <a:cubicBezTo>
                    <a:pt x="18806" y="86743"/>
                    <a:pt x="18901" y="87790"/>
                    <a:pt x="17949" y="87790"/>
                  </a:cubicBezTo>
                  <a:cubicBezTo>
                    <a:pt x="16996" y="87790"/>
                    <a:pt x="16520" y="86743"/>
                    <a:pt x="15853" y="85885"/>
                  </a:cubicBezTo>
                  <a:cubicBezTo>
                    <a:pt x="15187" y="85028"/>
                    <a:pt x="14139" y="84552"/>
                    <a:pt x="13377" y="85218"/>
                  </a:cubicBezTo>
                  <a:cubicBezTo>
                    <a:pt x="12853" y="85857"/>
                    <a:pt x="12853" y="86771"/>
                    <a:pt x="13377" y="87410"/>
                  </a:cubicBezTo>
                  <a:lnTo>
                    <a:pt x="15187" y="88933"/>
                  </a:lnTo>
                  <a:cubicBezTo>
                    <a:pt x="15758" y="89553"/>
                    <a:pt x="15758" y="90505"/>
                    <a:pt x="15187" y="91124"/>
                  </a:cubicBezTo>
                  <a:cubicBezTo>
                    <a:pt x="14329" y="91696"/>
                    <a:pt x="13377" y="91124"/>
                    <a:pt x="12805" y="89886"/>
                  </a:cubicBezTo>
                  <a:lnTo>
                    <a:pt x="10900" y="87028"/>
                  </a:lnTo>
                  <a:cubicBezTo>
                    <a:pt x="10567" y="86495"/>
                    <a:pt x="10148" y="86009"/>
                    <a:pt x="9662" y="85600"/>
                  </a:cubicBezTo>
                  <a:cubicBezTo>
                    <a:pt x="9157" y="85218"/>
                    <a:pt x="8452" y="85218"/>
                    <a:pt x="7948" y="85600"/>
                  </a:cubicBezTo>
                  <a:cubicBezTo>
                    <a:pt x="7576" y="86247"/>
                    <a:pt x="7576" y="87047"/>
                    <a:pt x="7948" y="87695"/>
                  </a:cubicBezTo>
                  <a:cubicBezTo>
                    <a:pt x="8386" y="88600"/>
                    <a:pt x="9005" y="89410"/>
                    <a:pt x="9757" y="90076"/>
                  </a:cubicBezTo>
                  <a:cubicBezTo>
                    <a:pt x="10615" y="90934"/>
                    <a:pt x="11757" y="92077"/>
                    <a:pt x="11186" y="93220"/>
                  </a:cubicBezTo>
                  <a:cubicBezTo>
                    <a:pt x="10548" y="93744"/>
                    <a:pt x="9633" y="93744"/>
                    <a:pt x="8995" y="93220"/>
                  </a:cubicBezTo>
                  <a:cubicBezTo>
                    <a:pt x="8309" y="92705"/>
                    <a:pt x="7833" y="91962"/>
                    <a:pt x="7662" y="91124"/>
                  </a:cubicBezTo>
                  <a:cubicBezTo>
                    <a:pt x="7662" y="89981"/>
                    <a:pt x="6900" y="88553"/>
                    <a:pt x="5662" y="88267"/>
                  </a:cubicBezTo>
                  <a:cubicBezTo>
                    <a:pt x="4661" y="88257"/>
                    <a:pt x="3804" y="88990"/>
                    <a:pt x="3661" y="89981"/>
                  </a:cubicBezTo>
                  <a:cubicBezTo>
                    <a:pt x="3547" y="90953"/>
                    <a:pt x="3785" y="91934"/>
                    <a:pt x="4328" y="92744"/>
                  </a:cubicBezTo>
                  <a:cubicBezTo>
                    <a:pt x="4899" y="93505"/>
                    <a:pt x="5566" y="94267"/>
                    <a:pt x="6043" y="95030"/>
                  </a:cubicBezTo>
                  <a:cubicBezTo>
                    <a:pt x="6519" y="95792"/>
                    <a:pt x="6043" y="96077"/>
                    <a:pt x="6043" y="96458"/>
                  </a:cubicBezTo>
                  <a:cubicBezTo>
                    <a:pt x="4366" y="96049"/>
                    <a:pt x="3014" y="94839"/>
                    <a:pt x="2423" y="93220"/>
                  </a:cubicBezTo>
                  <a:cubicBezTo>
                    <a:pt x="2299" y="92610"/>
                    <a:pt x="2080" y="92029"/>
                    <a:pt x="1756" y="91505"/>
                  </a:cubicBezTo>
                  <a:cubicBezTo>
                    <a:pt x="1756" y="91505"/>
                    <a:pt x="518" y="90838"/>
                    <a:pt x="137" y="91505"/>
                  </a:cubicBezTo>
                  <a:cubicBezTo>
                    <a:pt x="-244" y="92172"/>
                    <a:pt x="137" y="91505"/>
                    <a:pt x="137" y="92077"/>
                  </a:cubicBezTo>
                  <a:cubicBezTo>
                    <a:pt x="-111" y="93439"/>
                    <a:pt x="280" y="94839"/>
                    <a:pt x="1185" y="95886"/>
                  </a:cubicBezTo>
                  <a:lnTo>
                    <a:pt x="1185" y="95886"/>
                  </a:lnTo>
                  <a:cubicBezTo>
                    <a:pt x="40904" y="125510"/>
                    <a:pt x="87957" y="144750"/>
                    <a:pt x="133201" y="165705"/>
                  </a:cubicBezTo>
                  <a:cubicBezTo>
                    <a:pt x="134106" y="165515"/>
                    <a:pt x="134916" y="165010"/>
                    <a:pt x="135487" y="164276"/>
                  </a:cubicBezTo>
                  <a:cubicBezTo>
                    <a:pt x="135811" y="163714"/>
                    <a:pt x="135811" y="163028"/>
                    <a:pt x="135487" y="162467"/>
                  </a:cubicBezTo>
                  <a:cubicBezTo>
                    <a:pt x="135373" y="162209"/>
                    <a:pt x="135173" y="162009"/>
                    <a:pt x="134916" y="161895"/>
                  </a:cubicBezTo>
                  <a:cubicBezTo>
                    <a:pt x="133525" y="161228"/>
                    <a:pt x="131954" y="161028"/>
                    <a:pt x="130439" y="161324"/>
                  </a:cubicBezTo>
                  <a:cubicBezTo>
                    <a:pt x="129687" y="161466"/>
                    <a:pt x="128906" y="161466"/>
                    <a:pt x="128153" y="161324"/>
                  </a:cubicBezTo>
                  <a:cubicBezTo>
                    <a:pt x="127686" y="161171"/>
                    <a:pt x="127353" y="160762"/>
                    <a:pt x="127296" y="160276"/>
                  </a:cubicBezTo>
                  <a:cubicBezTo>
                    <a:pt x="127296" y="159799"/>
                    <a:pt x="127296" y="159514"/>
                    <a:pt x="128248" y="159323"/>
                  </a:cubicBezTo>
                  <a:cubicBezTo>
                    <a:pt x="128706" y="159152"/>
                    <a:pt x="129106" y="158856"/>
                    <a:pt x="129391" y="158466"/>
                  </a:cubicBezTo>
                  <a:cubicBezTo>
                    <a:pt x="129667" y="158028"/>
                    <a:pt x="129667" y="157475"/>
                    <a:pt x="129391" y="157037"/>
                  </a:cubicBezTo>
                  <a:cubicBezTo>
                    <a:pt x="129087" y="156618"/>
                    <a:pt x="128696" y="156256"/>
                    <a:pt x="128248" y="155990"/>
                  </a:cubicBezTo>
                  <a:cubicBezTo>
                    <a:pt x="127972" y="155761"/>
                    <a:pt x="127715" y="155504"/>
                    <a:pt x="127486" y="155228"/>
                  </a:cubicBezTo>
                  <a:cubicBezTo>
                    <a:pt x="126915" y="154770"/>
                    <a:pt x="126724" y="153989"/>
                    <a:pt x="127010" y="153322"/>
                  </a:cubicBezTo>
                  <a:cubicBezTo>
                    <a:pt x="127343" y="152884"/>
                    <a:pt x="127915" y="152694"/>
                    <a:pt x="128439" y="152846"/>
                  </a:cubicBezTo>
                  <a:cubicBezTo>
                    <a:pt x="128925" y="153008"/>
                    <a:pt x="129353" y="153303"/>
                    <a:pt x="129677" y="153703"/>
                  </a:cubicBezTo>
                  <a:cubicBezTo>
                    <a:pt x="130010" y="154132"/>
                    <a:pt x="130392" y="154513"/>
                    <a:pt x="130820" y="154846"/>
                  </a:cubicBezTo>
                  <a:lnTo>
                    <a:pt x="131296" y="154846"/>
                  </a:lnTo>
                  <a:cubicBezTo>
                    <a:pt x="131296" y="154846"/>
                    <a:pt x="132249" y="154846"/>
                    <a:pt x="132535" y="154846"/>
                  </a:cubicBezTo>
                  <a:cubicBezTo>
                    <a:pt x="132820" y="154846"/>
                    <a:pt x="132535" y="153036"/>
                    <a:pt x="132535" y="151893"/>
                  </a:cubicBezTo>
                  <a:cubicBezTo>
                    <a:pt x="131954" y="150846"/>
                    <a:pt x="131001" y="150065"/>
                    <a:pt x="129868" y="149703"/>
                  </a:cubicBezTo>
                  <a:cubicBezTo>
                    <a:pt x="129201" y="149703"/>
                    <a:pt x="128629" y="149703"/>
                    <a:pt x="128248" y="148941"/>
                  </a:cubicBezTo>
                  <a:cubicBezTo>
                    <a:pt x="127867" y="148179"/>
                    <a:pt x="128248" y="147322"/>
                    <a:pt x="127201" y="146846"/>
                  </a:cubicBezTo>
                  <a:lnTo>
                    <a:pt x="127201" y="146846"/>
                  </a:lnTo>
                  <a:cubicBezTo>
                    <a:pt x="129106" y="147988"/>
                    <a:pt x="129010" y="146846"/>
                    <a:pt x="129963" y="146846"/>
                  </a:cubicBezTo>
                  <a:cubicBezTo>
                    <a:pt x="130915" y="146846"/>
                    <a:pt x="131391" y="147988"/>
                    <a:pt x="132058" y="148751"/>
                  </a:cubicBezTo>
                  <a:cubicBezTo>
                    <a:pt x="132725" y="149512"/>
                    <a:pt x="133773" y="150179"/>
                    <a:pt x="134440" y="149417"/>
                  </a:cubicBezTo>
                  <a:cubicBezTo>
                    <a:pt x="134992" y="148827"/>
                    <a:pt x="134992" y="147912"/>
                    <a:pt x="134440" y="147322"/>
                  </a:cubicBezTo>
                  <a:cubicBezTo>
                    <a:pt x="133963" y="146750"/>
                    <a:pt x="133201" y="146369"/>
                    <a:pt x="132725" y="145703"/>
                  </a:cubicBezTo>
                  <a:cubicBezTo>
                    <a:pt x="132173" y="145112"/>
                    <a:pt x="132173" y="144197"/>
                    <a:pt x="132725" y="143607"/>
                  </a:cubicBezTo>
                  <a:cubicBezTo>
                    <a:pt x="133582" y="143035"/>
                    <a:pt x="134535" y="143607"/>
                    <a:pt x="135106" y="144845"/>
                  </a:cubicBezTo>
                  <a:lnTo>
                    <a:pt x="137011" y="147702"/>
                  </a:lnTo>
                  <a:cubicBezTo>
                    <a:pt x="137297" y="148255"/>
                    <a:pt x="137726" y="148712"/>
                    <a:pt x="138249" y="149036"/>
                  </a:cubicBezTo>
                  <a:cubicBezTo>
                    <a:pt x="138774" y="149360"/>
                    <a:pt x="139440" y="149360"/>
                    <a:pt x="139964" y="149036"/>
                  </a:cubicBezTo>
                  <a:cubicBezTo>
                    <a:pt x="140383" y="148398"/>
                    <a:pt x="140383" y="147579"/>
                    <a:pt x="139964" y="146941"/>
                  </a:cubicBezTo>
                  <a:cubicBezTo>
                    <a:pt x="139574" y="146007"/>
                    <a:pt x="138992" y="145160"/>
                    <a:pt x="138249" y="144464"/>
                  </a:cubicBezTo>
                  <a:cubicBezTo>
                    <a:pt x="137392" y="143607"/>
                    <a:pt x="136249" y="142559"/>
                    <a:pt x="136821" y="141416"/>
                  </a:cubicBezTo>
                  <a:cubicBezTo>
                    <a:pt x="137440" y="140845"/>
                    <a:pt x="138393" y="140845"/>
                    <a:pt x="139012" y="141416"/>
                  </a:cubicBezTo>
                  <a:cubicBezTo>
                    <a:pt x="139650" y="141931"/>
                    <a:pt x="140107" y="142635"/>
                    <a:pt x="140345" y="143417"/>
                  </a:cubicBezTo>
                  <a:cubicBezTo>
                    <a:pt x="140345" y="144655"/>
                    <a:pt x="141107" y="146083"/>
                    <a:pt x="142250" y="146274"/>
                  </a:cubicBezTo>
                  <a:cubicBezTo>
                    <a:pt x="142974" y="146769"/>
                    <a:pt x="143946" y="146731"/>
                    <a:pt x="144631" y="146179"/>
                  </a:cubicBezTo>
                  <a:cubicBezTo>
                    <a:pt x="144755" y="145197"/>
                    <a:pt x="144479" y="144197"/>
                    <a:pt x="143869" y="143417"/>
                  </a:cubicBezTo>
                  <a:lnTo>
                    <a:pt x="142250" y="141130"/>
                  </a:lnTo>
                  <a:cubicBezTo>
                    <a:pt x="142250" y="141130"/>
                    <a:pt x="142250" y="140083"/>
                    <a:pt x="142250" y="139702"/>
                  </a:cubicBezTo>
                  <a:cubicBezTo>
                    <a:pt x="143908" y="140083"/>
                    <a:pt x="145251" y="141321"/>
                    <a:pt x="145774" y="142940"/>
                  </a:cubicBezTo>
                  <a:cubicBezTo>
                    <a:pt x="145974" y="143541"/>
                    <a:pt x="146222" y="144112"/>
                    <a:pt x="146536" y="144655"/>
                  </a:cubicBezTo>
                  <a:cubicBezTo>
                    <a:pt x="146984" y="145103"/>
                    <a:pt x="147708" y="145103"/>
                    <a:pt x="148156" y="144655"/>
                  </a:cubicBezTo>
                  <a:cubicBezTo>
                    <a:pt x="148156" y="144655"/>
                    <a:pt x="148156" y="144655"/>
                    <a:pt x="148156" y="144655"/>
                  </a:cubicBezTo>
                  <a:cubicBezTo>
                    <a:pt x="148194" y="144464"/>
                    <a:pt x="148194" y="144274"/>
                    <a:pt x="148156" y="144083"/>
                  </a:cubicBezTo>
                  <a:cubicBezTo>
                    <a:pt x="148441" y="142731"/>
                    <a:pt x="148089" y="141331"/>
                    <a:pt x="147203" y="140273"/>
                  </a:cubicBezTo>
                  <a:cubicBezTo>
                    <a:pt x="146441" y="139416"/>
                    <a:pt x="145298" y="138749"/>
                    <a:pt x="145298" y="137606"/>
                  </a:cubicBezTo>
                  <a:cubicBezTo>
                    <a:pt x="147889" y="138197"/>
                    <a:pt x="149851" y="140311"/>
                    <a:pt x="150251" y="142940"/>
                  </a:cubicBezTo>
                  <a:cubicBezTo>
                    <a:pt x="150346" y="143750"/>
                    <a:pt x="150546" y="144550"/>
                    <a:pt x="150823" y="145321"/>
                  </a:cubicBezTo>
                  <a:cubicBezTo>
                    <a:pt x="151137" y="146036"/>
                    <a:pt x="151851" y="146493"/>
                    <a:pt x="152632" y="146465"/>
                  </a:cubicBezTo>
                  <a:cubicBezTo>
                    <a:pt x="153156" y="146531"/>
                    <a:pt x="153690" y="146436"/>
                    <a:pt x="154156" y="146179"/>
                  </a:cubicBezTo>
                  <a:cubicBezTo>
                    <a:pt x="155023" y="144569"/>
                    <a:pt x="155023" y="142645"/>
                    <a:pt x="154156" y="141035"/>
                  </a:cubicBezTo>
                  <a:cubicBezTo>
                    <a:pt x="153032" y="139711"/>
                    <a:pt x="151747" y="138530"/>
                    <a:pt x="150346" y="137511"/>
                  </a:cubicBezTo>
                  <a:cubicBezTo>
                    <a:pt x="149870" y="137511"/>
                    <a:pt x="149394" y="136463"/>
                    <a:pt x="149584" y="135796"/>
                  </a:cubicBezTo>
                  <a:cubicBezTo>
                    <a:pt x="149775" y="135130"/>
                    <a:pt x="150918" y="134749"/>
                    <a:pt x="151680" y="135035"/>
                  </a:cubicBezTo>
                  <a:cubicBezTo>
                    <a:pt x="152394" y="135511"/>
                    <a:pt x="153013" y="136130"/>
                    <a:pt x="153490" y="136844"/>
                  </a:cubicBezTo>
                  <a:cubicBezTo>
                    <a:pt x="153994" y="137530"/>
                    <a:pt x="154842" y="137864"/>
                    <a:pt x="155680" y="137701"/>
                  </a:cubicBezTo>
                  <a:cubicBezTo>
                    <a:pt x="156728" y="137701"/>
                    <a:pt x="157109" y="136178"/>
                    <a:pt x="156823" y="135225"/>
                  </a:cubicBezTo>
                  <a:cubicBezTo>
                    <a:pt x="156480" y="134234"/>
                    <a:pt x="155852" y="133377"/>
                    <a:pt x="155014" y="132749"/>
                  </a:cubicBezTo>
                  <a:lnTo>
                    <a:pt x="153775" y="131605"/>
                  </a:lnTo>
                  <a:cubicBezTo>
                    <a:pt x="155928" y="131729"/>
                    <a:pt x="157938" y="132691"/>
                    <a:pt x="159395" y="134272"/>
                  </a:cubicBezTo>
                  <a:cubicBezTo>
                    <a:pt x="159700" y="134749"/>
                    <a:pt x="160090" y="135168"/>
                    <a:pt x="160538" y="135511"/>
                  </a:cubicBezTo>
                  <a:cubicBezTo>
                    <a:pt x="161024" y="135844"/>
                    <a:pt x="161672" y="135844"/>
                    <a:pt x="162157" y="135511"/>
                  </a:cubicBezTo>
                  <a:cubicBezTo>
                    <a:pt x="162367" y="135330"/>
                    <a:pt x="162529" y="135101"/>
                    <a:pt x="162634" y="134844"/>
                  </a:cubicBezTo>
                  <a:cubicBezTo>
                    <a:pt x="163034" y="133425"/>
                    <a:pt x="162453" y="131920"/>
                    <a:pt x="161205" y="131129"/>
                  </a:cubicBezTo>
                  <a:cubicBezTo>
                    <a:pt x="160024" y="130377"/>
                    <a:pt x="158785" y="129748"/>
                    <a:pt x="157490" y="129224"/>
                  </a:cubicBezTo>
                  <a:cubicBezTo>
                    <a:pt x="157014" y="129224"/>
                    <a:pt x="156442" y="128272"/>
                    <a:pt x="156919" y="127891"/>
                  </a:cubicBezTo>
                  <a:cubicBezTo>
                    <a:pt x="157128" y="127805"/>
                    <a:pt x="157376" y="127805"/>
                    <a:pt x="157585" y="127891"/>
                  </a:cubicBezTo>
                  <a:cubicBezTo>
                    <a:pt x="159681" y="127891"/>
                    <a:pt x="161205" y="129986"/>
                    <a:pt x="163300" y="130272"/>
                  </a:cubicBezTo>
                  <a:cubicBezTo>
                    <a:pt x="164624" y="130367"/>
                    <a:pt x="165948" y="130072"/>
                    <a:pt x="167110" y="129415"/>
                  </a:cubicBezTo>
                  <a:cubicBezTo>
                    <a:pt x="167872" y="129415"/>
                    <a:pt x="168825" y="128081"/>
                    <a:pt x="168253" y="127415"/>
                  </a:cubicBezTo>
                  <a:cubicBezTo>
                    <a:pt x="167949" y="127281"/>
                    <a:pt x="167606" y="127281"/>
                    <a:pt x="167301" y="127415"/>
                  </a:cubicBezTo>
                  <a:cubicBezTo>
                    <a:pt x="165682" y="127415"/>
                    <a:pt x="164157" y="127415"/>
                    <a:pt x="162538" y="127415"/>
                  </a:cubicBezTo>
                  <a:cubicBezTo>
                    <a:pt x="160919" y="127443"/>
                    <a:pt x="159357" y="126786"/>
                    <a:pt x="158252" y="125605"/>
                  </a:cubicBezTo>
                  <a:cubicBezTo>
                    <a:pt x="158252" y="124843"/>
                    <a:pt x="159205" y="124461"/>
                    <a:pt x="159966" y="124652"/>
                  </a:cubicBezTo>
                  <a:cubicBezTo>
                    <a:pt x="160681" y="124890"/>
                    <a:pt x="161414" y="125081"/>
                    <a:pt x="162157" y="125224"/>
                  </a:cubicBezTo>
                  <a:cubicBezTo>
                    <a:pt x="162338" y="125310"/>
                    <a:pt x="162548" y="125310"/>
                    <a:pt x="162729" y="125224"/>
                  </a:cubicBezTo>
                  <a:cubicBezTo>
                    <a:pt x="163300" y="125224"/>
                    <a:pt x="162729" y="123890"/>
                    <a:pt x="162157" y="123509"/>
                  </a:cubicBezTo>
                  <a:cubicBezTo>
                    <a:pt x="161586" y="123128"/>
                    <a:pt x="160729" y="122557"/>
                    <a:pt x="161014" y="121890"/>
                  </a:cubicBezTo>
                  <a:cubicBezTo>
                    <a:pt x="162805" y="122014"/>
                    <a:pt x="164520" y="122642"/>
                    <a:pt x="165967" y="123700"/>
                  </a:cubicBezTo>
                  <a:cubicBezTo>
                    <a:pt x="168377" y="124986"/>
                    <a:pt x="171273" y="124986"/>
                    <a:pt x="173682" y="123700"/>
                  </a:cubicBezTo>
                  <a:cubicBezTo>
                    <a:pt x="174035" y="123528"/>
                    <a:pt x="174330" y="123262"/>
                    <a:pt x="174540" y="122938"/>
                  </a:cubicBezTo>
                  <a:cubicBezTo>
                    <a:pt x="175016" y="122176"/>
                    <a:pt x="174540" y="121128"/>
                    <a:pt x="173682" y="120652"/>
                  </a:cubicBezTo>
                  <a:cubicBezTo>
                    <a:pt x="172883" y="120242"/>
                    <a:pt x="172006" y="120013"/>
                    <a:pt x="171111" y="119985"/>
                  </a:cubicBezTo>
                  <a:cubicBezTo>
                    <a:pt x="169844" y="119756"/>
                    <a:pt x="168625" y="119337"/>
                    <a:pt x="167491" y="118747"/>
                  </a:cubicBezTo>
                  <a:cubicBezTo>
                    <a:pt x="166444" y="118747"/>
                    <a:pt x="165301" y="117128"/>
                    <a:pt x="165682" y="115985"/>
                  </a:cubicBezTo>
                  <a:cubicBezTo>
                    <a:pt x="166063" y="114842"/>
                    <a:pt x="167491" y="114651"/>
                    <a:pt x="168634" y="114936"/>
                  </a:cubicBezTo>
                  <a:cubicBezTo>
                    <a:pt x="169673" y="115365"/>
                    <a:pt x="170759" y="115651"/>
                    <a:pt x="171873" y="115794"/>
                  </a:cubicBezTo>
                  <a:cubicBezTo>
                    <a:pt x="172921" y="115794"/>
                    <a:pt x="174159" y="114556"/>
                    <a:pt x="173587" y="113508"/>
                  </a:cubicBezTo>
                  <a:cubicBezTo>
                    <a:pt x="173359" y="113156"/>
                    <a:pt x="173025" y="112889"/>
                    <a:pt x="172635" y="112746"/>
                  </a:cubicBezTo>
                  <a:cubicBezTo>
                    <a:pt x="171682" y="112651"/>
                    <a:pt x="170730" y="112651"/>
                    <a:pt x="169778" y="112746"/>
                  </a:cubicBezTo>
                  <a:cubicBezTo>
                    <a:pt x="168787" y="112717"/>
                    <a:pt x="167872" y="112222"/>
                    <a:pt x="167301" y="111412"/>
                  </a:cubicBezTo>
                  <a:cubicBezTo>
                    <a:pt x="167025" y="110774"/>
                    <a:pt x="167225" y="110022"/>
                    <a:pt x="167777" y="109602"/>
                  </a:cubicBezTo>
                  <a:cubicBezTo>
                    <a:pt x="168444" y="109031"/>
                    <a:pt x="169396" y="109602"/>
                    <a:pt x="170158" y="109602"/>
                  </a:cubicBezTo>
                  <a:lnTo>
                    <a:pt x="175588" y="111698"/>
                  </a:lnTo>
                  <a:cubicBezTo>
                    <a:pt x="176464" y="112089"/>
                    <a:pt x="177397" y="112346"/>
                    <a:pt x="178350" y="112460"/>
                  </a:cubicBezTo>
                  <a:cubicBezTo>
                    <a:pt x="179312" y="112603"/>
                    <a:pt x="180284" y="112403"/>
                    <a:pt x="181112" y="111889"/>
                  </a:cubicBezTo>
                  <a:cubicBezTo>
                    <a:pt x="181598" y="111546"/>
                    <a:pt x="181941" y="111041"/>
                    <a:pt x="182065" y="110460"/>
                  </a:cubicBezTo>
                  <a:cubicBezTo>
                    <a:pt x="182179" y="109841"/>
                    <a:pt x="181865" y="109222"/>
                    <a:pt x="181303" y="108936"/>
                  </a:cubicBezTo>
                  <a:cubicBezTo>
                    <a:pt x="180845" y="108736"/>
                    <a:pt x="180331" y="108736"/>
                    <a:pt x="179874" y="108936"/>
                  </a:cubicBezTo>
                  <a:cubicBezTo>
                    <a:pt x="178369" y="109069"/>
                    <a:pt x="176864" y="108812"/>
                    <a:pt x="175492" y="108174"/>
                  </a:cubicBezTo>
                  <a:cubicBezTo>
                    <a:pt x="174921" y="108174"/>
                    <a:pt x="174349" y="107507"/>
                    <a:pt x="174445" y="106840"/>
                  </a:cubicBezTo>
                  <a:cubicBezTo>
                    <a:pt x="174540" y="106174"/>
                    <a:pt x="174445" y="106174"/>
                    <a:pt x="175207" y="105983"/>
                  </a:cubicBezTo>
                  <a:cubicBezTo>
                    <a:pt x="176064" y="105650"/>
                    <a:pt x="177016" y="105650"/>
                    <a:pt x="177874" y="105983"/>
                  </a:cubicBezTo>
                  <a:cubicBezTo>
                    <a:pt x="178778" y="106221"/>
                    <a:pt x="179731" y="106221"/>
                    <a:pt x="180636" y="105983"/>
                  </a:cubicBezTo>
                  <a:cubicBezTo>
                    <a:pt x="181493" y="105983"/>
                    <a:pt x="182446" y="105031"/>
                    <a:pt x="182350" y="104174"/>
                  </a:cubicBezTo>
                  <a:cubicBezTo>
                    <a:pt x="182236" y="103440"/>
                    <a:pt x="181655" y="102859"/>
                    <a:pt x="180922" y="102745"/>
                  </a:cubicBezTo>
                  <a:cubicBezTo>
                    <a:pt x="180198" y="102649"/>
                    <a:pt x="179455" y="102649"/>
                    <a:pt x="178731" y="102745"/>
                  </a:cubicBezTo>
                  <a:cubicBezTo>
                    <a:pt x="176454" y="102954"/>
                    <a:pt x="174159" y="102726"/>
                    <a:pt x="171968" y="102078"/>
                  </a:cubicBezTo>
                  <a:cubicBezTo>
                    <a:pt x="171206" y="102078"/>
                    <a:pt x="170349" y="101411"/>
                    <a:pt x="170444" y="100649"/>
                  </a:cubicBezTo>
                  <a:cubicBezTo>
                    <a:pt x="170577" y="100154"/>
                    <a:pt x="170987" y="99783"/>
                    <a:pt x="171492" y="99697"/>
                  </a:cubicBezTo>
                  <a:cubicBezTo>
                    <a:pt x="171968" y="99601"/>
                    <a:pt x="172444" y="99601"/>
                    <a:pt x="172921" y="99697"/>
                  </a:cubicBezTo>
                  <a:lnTo>
                    <a:pt x="175397" y="99697"/>
                  </a:lnTo>
                  <a:cubicBezTo>
                    <a:pt x="176293" y="100020"/>
                    <a:pt x="177264" y="100020"/>
                    <a:pt x="178159" y="99697"/>
                  </a:cubicBezTo>
                  <a:cubicBezTo>
                    <a:pt x="179026" y="99201"/>
                    <a:pt x="179331" y="98097"/>
                    <a:pt x="178826" y="97230"/>
                  </a:cubicBezTo>
                  <a:cubicBezTo>
                    <a:pt x="178826" y="97220"/>
                    <a:pt x="178826" y="97220"/>
                    <a:pt x="178826" y="97220"/>
                  </a:cubicBezTo>
                  <a:cubicBezTo>
                    <a:pt x="178255" y="96649"/>
                    <a:pt x="177302" y="96744"/>
                    <a:pt x="176445" y="96744"/>
                  </a:cubicBezTo>
                  <a:cubicBezTo>
                    <a:pt x="175721" y="96839"/>
                    <a:pt x="174978" y="96839"/>
                    <a:pt x="174254" y="96744"/>
                  </a:cubicBezTo>
                  <a:cubicBezTo>
                    <a:pt x="173873" y="96687"/>
                    <a:pt x="173530" y="96487"/>
                    <a:pt x="173302" y="96172"/>
                  </a:cubicBezTo>
                  <a:cubicBezTo>
                    <a:pt x="173302" y="96172"/>
                    <a:pt x="173302" y="96172"/>
                    <a:pt x="173302" y="95601"/>
                  </a:cubicBezTo>
                  <a:cubicBezTo>
                    <a:pt x="173302" y="95030"/>
                    <a:pt x="174349" y="93696"/>
                    <a:pt x="175397" y="93601"/>
                  </a:cubicBezTo>
                  <a:cubicBezTo>
                    <a:pt x="176454" y="93591"/>
                    <a:pt x="177493" y="93924"/>
                    <a:pt x="178350" y="94553"/>
                  </a:cubicBezTo>
                  <a:cubicBezTo>
                    <a:pt x="179255" y="95115"/>
                    <a:pt x="180255" y="95496"/>
                    <a:pt x="181303" y="95696"/>
                  </a:cubicBezTo>
                  <a:lnTo>
                    <a:pt x="182160" y="95696"/>
                  </a:lnTo>
                  <a:cubicBezTo>
                    <a:pt x="182617" y="95325"/>
                    <a:pt x="182865" y="94763"/>
                    <a:pt x="182827" y="94172"/>
                  </a:cubicBezTo>
                  <a:cubicBezTo>
                    <a:pt x="182874" y="93763"/>
                    <a:pt x="182874" y="93344"/>
                    <a:pt x="182827" y="92934"/>
                  </a:cubicBezTo>
                  <a:cubicBezTo>
                    <a:pt x="182217" y="91734"/>
                    <a:pt x="180931" y="91019"/>
                    <a:pt x="179588" y="91124"/>
                  </a:cubicBezTo>
                  <a:cubicBezTo>
                    <a:pt x="178255" y="91219"/>
                    <a:pt x="176921" y="91219"/>
                    <a:pt x="175588" y="91124"/>
                  </a:cubicBezTo>
                  <a:cubicBezTo>
                    <a:pt x="174826" y="91124"/>
                    <a:pt x="174064" y="91124"/>
                    <a:pt x="173968" y="89886"/>
                  </a:cubicBezTo>
                  <a:cubicBezTo>
                    <a:pt x="173949" y="89172"/>
                    <a:pt x="174416" y="88543"/>
                    <a:pt x="175111" y="88362"/>
                  </a:cubicBezTo>
                  <a:cubicBezTo>
                    <a:pt x="175769" y="88171"/>
                    <a:pt x="176454" y="88171"/>
                    <a:pt x="177112" y="88362"/>
                  </a:cubicBezTo>
                  <a:lnTo>
                    <a:pt x="178540" y="88362"/>
                  </a:lnTo>
                  <a:cubicBezTo>
                    <a:pt x="179379" y="88324"/>
                    <a:pt x="180036" y="87610"/>
                    <a:pt x="179998" y="86771"/>
                  </a:cubicBezTo>
                  <a:cubicBezTo>
                    <a:pt x="179969" y="86238"/>
                    <a:pt x="179674" y="85761"/>
                    <a:pt x="179207" y="85505"/>
                  </a:cubicBezTo>
                  <a:cubicBezTo>
                    <a:pt x="178369" y="85133"/>
                    <a:pt x="177512" y="84809"/>
                    <a:pt x="176635" y="84552"/>
                  </a:cubicBezTo>
                  <a:cubicBezTo>
                    <a:pt x="176331" y="84199"/>
                    <a:pt x="176331" y="83666"/>
                    <a:pt x="176635" y="83314"/>
                  </a:cubicBezTo>
                  <a:cubicBezTo>
                    <a:pt x="176836" y="82828"/>
                    <a:pt x="177264" y="82476"/>
                    <a:pt x="177778" y="82361"/>
                  </a:cubicBezTo>
                  <a:cubicBezTo>
                    <a:pt x="178217" y="82266"/>
                    <a:pt x="178674" y="82266"/>
                    <a:pt x="179112" y="82361"/>
                  </a:cubicBezTo>
                  <a:cubicBezTo>
                    <a:pt x="180226" y="82704"/>
                    <a:pt x="181379" y="82866"/>
                    <a:pt x="182541" y="82837"/>
                  </a:cubicBezTo>
                  <a:cubicBezTo>
                    <a:pt x="183741" y="82837"/>
                    <a:pt x="184865" y="82276"/>
                    <a:pt x="185589" y="81313"/>
                  </a:cubicBezTo>
                  <a:cubicBezTo>
                    <a:pt x="185913" y="80751"/>
                    <a:pt x="185913" y="80066"/>
                    <a:pt x="185589" y="79504"/>
                  </a:cubicBezTo>
                  <a:cubicBezTo>
                    <a:pt x="185418" y="79265"/>
                    <a:pt x="185189" y="79065"/>
                    <a:pt x="184922" y="78932"/>
                  </a:cubicBezTo>
                  <a:cubicBezTo>
                    <a:pt x="183532" y="78265"/>
                    <a:pt x="181960" y="78065"/>
                    <a:pt x="180445" y="78361"/>
                  </a:cubicBezTo>
                  <a:cubicBezTo>
                    <a:pt x="179693" y="78504"/>
                    <a:pt x="178912" y="78504"/>
                    <a:pt x="178159" y="78361"/>
                  </a:cubicBezTo>
                  <a:cubicBezTo>
                    <a:pt x="177693" y="78218"/>
                    <a:pt x="177359" y="77799"/>
                    <a:pt x="177302" y="77313"/>
                  </a:cubicBezTo>
                  <a:cubicBezTo>
                    <a:pt x="177302" y="77313"/>
                    <a:pt x="177778" y="76551"/>
                    <a:pt x="178255" y="76360"/>
                  </a:cubicBezTo>
                  <a:cubicBezTo>
                    <a:pt x="178731" y="76170"/>
                    <a:pt x="179112" y="76360"/>
                    <a:pt x="179398" y="75503"/>
                  </a:cubicBezTo>
                  <a:cubicBezTo>
                    <a:pt x="179674" y="75065"/>
                    <a:pt x="179674" y="74513"/>
                    <a:pt x="179398" y="74074"/>
                  </a:cubicBezTo>
                  <a:cubicBezTo>
                    <a:pt x="179093" y="73655"/>
                    <a:pt x="178702" y="73294"/>
                    <a:pt x="178255" y="73027"/>
                  </a:cubicBezTo>
                  <a:lnTo>
                    <a:pt x="177493" y="72265"/>
                  </a:lnTo>
                  <a:cubicBezTo>
                    <a:pt x="177064" y="71845"/>
                    <a:pt x="176883" y="71236"/>
                    <a:pt x="177016" y="70646"/>
                  </a:cubicBezTo>
                  <a:cubicBezTo>
                    <a:pt x="149489" y="52929"/>
                    <a:pt x="124629" y="30545"/>
                    <a:pt x="95768" y="14543"/>
                  </a:cubicBezTo>
                  <a:cubicBezTo>
                    <a:pt x="87539" y="10000"/>
                    <a:pt x="79014" y="6018"/>
                    <a:pt x="70241" y="2637"/>
                  </a:cubicBezTo>
                  <a:cubicBezTo>
                    <a:pt x="70432" y="1970"/>
                    <a:pt x="70146" y="2161"/>
                    <a:pt x="70717" y="2542"/>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3" name="Freeform: Shape 1162">
              <a:extLst>
                <a:ext uri="{FF2B5EF4-FFF2-40B4-BE49-F238E27FC236}">
                  <a16:creationId xmlns:a16="http://schemas.microsoft.com/office/drawing/2014/main" xmlns="" id="{7219F3C0-4453-0B63-5E9A-9F2E32BCD0D1}"/>
                </a:ext>
              </a:extLst>
            </p:cNvPr>
            <p:cNvSpPr/>
            <p:nvPr/>
          </p:nvSpPr>
          <p:spPr>
            <a:xfrm>
              <a:off x="7094357" y="3960018"/>
              <a:ext cx="167382" cy="156209"/>
            </a:xfrm>
            <a:custGeom>
              <a:avLst/>
              <a:gdLst>
                <a:gd name="connsiteX0" fmla="*/ 24023 w 167382"/>
                <a:gd name="connsiteY0" fmla="*/ 101137 h 156209"/>
                <a:gd name="connsiteX1" fmla="*/ 69267 w 167382"/>
                <a:gd name="connsiteY1" fmla="*/ 127903 h 156209"/>
                <a:gd name="connsiteX2" fmla="*/ 82126 w 167382"/>
                <a:gd name="connsiteY2" fmla="*/ 134189 h 156209"/>
                <a:gd name="connsiteX3" fmla="*/ 93651 w 167382"/>
                <a:gd name="connsiteY3" fmla="*/ 143714 h 156209"/>
                <a:gd name="connsiteX4" fmla="*/ 105176 w 167382"/>
                <a:gd name="connsiteY4" fmla="*/ 152477 h 156209"/>
                <a:gd name="connsiteX5" fmla="*/ 109367 w 167382"/>
                <a:gd name="connsiteY5" fmla="*/ 155430 h 156209"/>
                <a:gd name="connsiteX6" fmla="*/ 109367 w 167382"/>
                <a:gd name="connsiteY6" fmla="*/ 153716 h 156209"/>
                <a:gd name="connsiteX7" fmla="*/ 110796 w 167382"/>
                <a:gd name="connsiteY7" fmla="*/ 153716 h 156209"/>
                <a:gd name="connsiteX8" fmla="*/ 112034 w 167382"/>
                <a:gd name="connsiteY8" fmla="*/ 154668 h 156209"/>
                <a:gd name="connsiteX9" fmla="*/ 113082 w 167382"/>
                <a:gd name="connsiteY9" fmla="*/ 155811 h 156209"/>
                <a:gd name="connsiteX10" fmla="*/ 113082 w 167382"/>
                <a:gd name="connsiteY10" fmla="*/ 155811 h 156209"/>
                <a:gd name="connsiteX11" fmla="*/ 114415 w 167382"/>
                <a:gd name="connsiteY11" fmla="*/ 155811 h 156209"/>
                <a:gd name="connsiteX12" fmla="*/ 114415 w 167382"/>
                <a:gd name="connsiteY12" fmla="*/ 152858 h 156209"/>
                <a:gd name="connsiteX13" fmla="*/ 111844 w 167382"/>
                <a:gd name="connsiteY13" fmla="*/ 150572 h 156209"/>
                <a:gd name="connsiteX14" fmla="*/ 110415 w 167382"/>
                <a:gd name="connsiteY14" fmla="*/ 149715 h 156209"/>
                <a:gd name="connsiteX15" fmla="*/ 109367 w 167382"/>
                <a:gd name="connsiteY15" fmla="*/ 147524 h 156209"/>
                <a:gd name="connsiteX16" fmla="*/ 109367 w 167382"/>
                <a:gd name="connsiteY16" fmla="*/ 147524 h 156209"/>
                <a:gd name="connsiteX17" fmla="*/ 112129 w 167382"/>
                <a:gd name="connsiteY17" fmla="*/ 147524 h 156209"/>
                <a:gd name="connsiteX18" fmla="*/ 114130 w 167382"/>
                <a:gd name="connsiteY18" fmla="*/ 149525 h 156209"/>
                <a:gd name="connsiteX19" fmla="*/ 116511 w 167382"/>
                <a:gd name="connsiteY19" fmla="*/ 150381 h 156209"/>
                <a:gd name="connsiteX20" fmla="*/ 116511 w 167382"/>
                <a:gd name="connsiteY20" fmla="*/ 148191 h 156209"/>
                <a:gd name="connsiteX21" fmla="*/ 114892 w 167382"/>
                <a:gd name="connsiteY21" fmla="*/ 146572 h 156209"/>
                <a:gd name="connsiteX22" fmla="*/ 114853 w 167382"/>
                <a:gd name="connsiteY22" fmla="*/ 144419 h 156209"/>
                <a:gd name="connsiteX23" fmla="*/ 114892 w 167382"/>
                <a:gd name="connsiteY23" fmla="*/ 144381 h 156209"/>
                <a:gd name="connsiteX24" fmla="*/ 117178 w 167382"/>
                <a:gd name="connsiteY24" fmla="*/ 145714 h 156209"/>
                <a:gd name="connsiteX25" fmla="*/ 118892 w 167382"/>
                <a:gd name="connsiteY25" fmla="*/ 148762 h 156209"/>
                <a:gd name="connsiteX26" fmla="*/ 120035 w 167382"/>
                <a:gd name="connsiteY26" fmla="*/ 150191 h 156209"/>
                <a:gd name="connsiteX27" fmla="*/ 121749 w 167382"/>
                <a:gd name="connsiteY27" fmla="*/ 150191 h 156209"/>
                <a:gd name="connsiteX28" fmla="*/ 121749 w 167382"/>
                <a:gd name="connsiteY28" fmla="*/ 148096 h 156209"/>
                <a:gd name="connsiteX29" fmla="*/ 120130 w 167382"/>
                <a:gd name="connsiteY29" fmla="*/ 145619 h 156209"/>
                <a:gd name="connsiteX30" fmla="*/ 118892 w 167382"/>
                <a:gd name="connsiteY30" fmla="*/ 142476 h 156209"/>
                <a:gd name="connsiteX31" fmla="*/ 121083 w 167382"/>
                <a:gd name="connsiteY31" fmla="*/ 142476 h 156209"/>
                <a:gd name="connsiteX32" fmla="*/ 122321 w 167382"/>
                <a:gd name="connsiteY32" fmla="*/ 144571 h 156209"/>
                <a:gd name="connsiteX33" fmla="*/ 124131 w 167382"/>
                <a:gd name="connsiteY33" fmla="*/ 147524 h 156209"/>
                <a:gd name="connsiteX34" fmla="*/ 126217 w 167382"/>
                <a:gd name="connsiteY34" fmla="*/ 146048 h 156209"/>
                <a:gd name="connsiteX35" fmla="*/ 126226 w 167382"/>
                <a:gd name="connsiteY35" fmla="*/ 146000 h 156209"/>
                <a:gd name="connsiteX36" fmla="*/ 125750 w 167382"/>
                <a:gd name="connsiteY36" fmla="*/ 143238 h 156209"/>
                <a:gd name="connsiteX37" fmla="*/ 124226 w 167382"/>
                <a:gd name="connsiteY37" fmla="*/ 140856 h 156209"/>
                <a:gd name="connsiteX38" fmla="*/ 124226 w 167382"/>
                <a:gd name="connsiteY38" fmla="*/ 139333 h 156209"/>
                <a:gd name="connsiteX39" fmla="*/ 127655 w 167382"/>
                <a:gd name="connsiteY39" fmla="*/ 142857 h 156209"/>
                <a:gd name="connsiteX40" fmla="*/ 128227 w 167382"/>
                <a:gd name="connsiteY40" fmla="*/ 144571 h 156209"/>
                <a:gd name="connsiteX41" fmla="*/ 129846 w 167382"/>
                <a:gd name="connsiteY41" fmla="*/ 144571 h 156209"/>
                <a:gd name="connsiteX42" fmla="*/ 129846 w 167382"/>
                <a:gd name="connsiteY42" fmla="*/ 144571 h 156209"/>
                <a:gd name="connsiteX43" fmla="*/ 129846 w 167382"/>
                <a:gd name="connsiteY43" fmla="*/ 143905 h 156209"/>
                <a:gd name="connsiteX44" fmla="*/ 129084 w 167382"/>
                <a:gd name="connsiteY44" fmla="*/ 140095 h 156209"/>
                <a:gd name="connsiteX45" fmla="*/ 127369 w 167382"/>
                <a:gd name="connsiteY45" fmla="*/ 137332 h 156209"/>
                <a:gd name="connsiteX46" fmla="*/ 132037 w 167382"/>
                <a:gd name="connsiteY46" fmla="*/ 142952 h 156209"/>
                <a:gd name="connsiteX47" fmla="*/ 132037 w 167382"/>
                <a:gd name="connsiteY47" fmla="*/ 145334 h 156209"/>
                <a:gd name="connsiteX48" fmla="*/ 133751 w 167382"/>
                <a:gd name="connsiteY48" fmla="*/ 146572 h 156209"/>
                <a:gd name="connsiteX49" fmla="*/ 135275 w 167382"/>
                <a:gd name="connsiteY49" fmla="*/ 145334 h 156209"/>
                <a:gd name="connsiteX50" fmla="*/ 135275 w 167382"/>
                <a:gd name="connsiteY50" fmla="*/ 140190 h 156209"/>
                <a:gd name="connsiteX51" fmla="*/ 131655 w 167382"/>
                <a:gd name="connsiteY51" fmla="*/ 136380 h 156209"/>
                <a:gd name="connsiteX52" fmla="*/ 130989 w 167382"/>
                <a:gd name="connsiteY52" fmla="*/ 134666 h 156209"/>
                <a:gd name="connsiteX53" fmla="*/ 132865 w 167382"/>
                <a:gd name="connsiteY53" fmla="*/ 133903 h 156209"/>
                <a:gd name="connsiteX54" fmla="*/ 133180 w 167382"/>
                <a:gd name="connsiteY54" fmla="*/ 134094 h 156209"/>
                <a:gd name="connsiteX55" fmla="*/ 134894 w 167382"/>
                <a:gd name="connsiteY55" fmla="*/ 135904 h 156209"/>
                <a:gd name="connsiteX56" fmla="*/ 136989 w 167382"/>
                <a:gd name="connsiteY56" fmla="*/ 136951 h 156209"/>
                <a:gd name="connsiteX57" fmla="*/ 138323 w 167382"/>
                <a:gd name="connsiteY57" fmla="*/ 134475 h 156209"/>
                <a:gd name="connsiteX58" fmla="*/ 136704 w 167382"/>
                <a:gd name="connsiteY58" fmla="*/ 131903 h 156209"/>
                <a:gd name="connsiteX59" fmla="*/ 135561 w 167382"/>
                <a:gd name="connsiteY59" fmla="*/ 130760 h 156209"/>
                <a:gd name="connsiteX60" fmla="*/ 140895 w 167382"/>
                <a:gd name="connsiteY60" fmla="*/ 133713 h 156209"/>
                <a:gd name="connsiteX61" fmla="*/ 142038 w 167382"/>
                <a:gd name="connsiteY61" fmla="*/ 135046 h 156209"/>
                <a:gd name="connsiteX62" fmla="*/ 143657 w 167382"/>
                <a:gd name="connsiteY62" fmla="*/ 135046 h 156209"/>
                <a:gd name="connsiteX63" fmla="*/ 144133 w 167382"/>
                <a:gd name="connsiteY63" fmla="*/ 134380 h 156209"/>
                <a:gd name="connsiteX64" fmla="*/ 142990 w 167382"/>
                <a:gd name="connsiteY64" fmla="*/ 130570 h 156209"/>
                <a:gd name="connsiteX65" fmla="*/ 139371 w 167382"/>
                <a:gd name="connsiteY65" fmla="*/ 128474 h 156209"/>
                <a:gd name="connsiteX66" fmla="*/ 138799 w 167382"/>
                <a:gd name="connsiteY66" fmla="*/ 127045 h 156209"/>
                <a:gd name="connsiteX67" fmla="*/ 139466 w 167382"/>
                <a:gd name="connsiteY67" fmla="*/ 127045 h 156209"/>
                <a:gd name="connsiteX68" fmla="*/ 145086 w 167382"/>
                <a:gd name="connsiteY68" fmla="*/ 129808 h 156209"/>
                <a:gd name="connsiteX69" fmla="*/ 148896 w 167382"/>
                <a:gd name="connsiteY69" fmla="*/ 129141 h 156209"/>
                <a:gd name="connsiteX70" fmla="*/ 150229 w 167382"/>
                <a:gd name="connsiteY70" fmla="*/ 127140 h 156209"/>
                <a:gd name="connsiteX71" fmla="*/ 149277 w 167382"/>
                <a:gd name="connsiteY71" fmla="*/ 127140 h 156209"/>
                <a:gd name="connsiteX72" fmla="*/ 144514 w 167382"/>
                <a:gd name="connsiteY72" fmla="*/ 127140 h 156209"/>
                <a:gd name="connsiteX73" fmla="*/ 140323 w 167382"/>
                <a:gd name="connsiteY73" fmla="*/ 125141 h 156209"/>
                <a:gd name="connsiteX74" fmla="*/ 142133 w 167382"/>
                <a:gd name="connsiteY74" fmla="*/ 124188 h 156209"/>
                <a:gd name="connsiteX75" fmla="*/ 144324 w 167382"/>
                <a:gd name="connsiteY75" fmla="*/ 124950 h 156209"/>
                <a:gd name="connsiteX76" fmla="*/ 144800 w 167382"/>
                <a:gd name="connsiteY76" fmla="*/ 124950 h 156209"/>
                <a:gd name="connsiteX77" fmla="*/ 144800 w 167382"/>
                <a:gd name="connsiteY77" fmla="*/ 123235 h 156209"/>
                <a:gd name="connsiteX78" fmla="*/ 143752 w 167382"/>
                <a:gd name="connsiteY78" fmla="*/ 121521 h 156209"/>
                <a:gd name="connsiteX79" fmla="*/ 148610 w 167382"/>
                <a:gd name="connsiteY79" fmla="*/ 123616 h 156209"/>
                <a:gd name="connsiteX80" fmla="*/ 156230 w 167382"/>
                <a:gd name="connsiteY80" fmla="*/ 123616 h 156209"/>
                <a:gd name="connsiteX81" fmla="*/ 157182 w 167382"/>
                <a:gd name="connsiteY81" fmla="*/ 122854 h 156209"/>
                <a:gd name="connsiteX82" fmla="*/ 156516 w 167382"/>
                <a:gd name="connsiteY82" fmla="*/ 120473 h 156209"/>
                <a:gd name="connsiteX83" fmla="*/ 153944 w 167382"/>
                <a:gd name="connsiteY83" fmla="*/ 119711 h 156209"/>
                <a:gd name="connsiteX84" fmla="*/ 150420 w 167382"/>
                <a:gd name="connsiteY84" fmla="*/ 118282 h 156209"/>
                <a:gd name="connsiteX85" fmla="*/ 148801 w 167382"/>
                <a:gd name="connsiteY85" fmla="*/ 115425 h 156209"/>
                <a:gd name="connsiteX86" fmla="*/ 151753 w 167382"/>
                <a:gd name="connsiteY86" fmla="*/ 114473 h 156209"/>
                <a:gd name="connsiteX87" fmla="*/ 154897 w 167382"/>
                <a:gd name="connsiteY87" fmla="*/ 115520 h 156209"/>
                <a:gd name="connsiteX88" fmla="*/ 156802 w 167382"/>
                <a:gd name="connsiteY88" fmla="*/ 113424 h 156209"/>
                <a:gd name="connsiteX89" fmla="*/ 155849 w 167382"/>
                <a:gd name="connsiteY89" fmla="*/ 112567 h 156209"/>
                <a:gd name="connsiteX90" fmla="*/ 153087 w 167382"/>
                <a:gd name="connsiteY90" fmla="*/ 112091 h 156209"/>
                <a:gd name="connsiteX91" fmla="*/ 150705 w 167382"/>
                <a:gd name="connsiteY91" fmla="*/ 110662 h 156209"/>
                <a:gd name="connsiteX92" fmla="*/ 151277 w 167382"/>
                <a:gd name="connsiteY92" fmla="*/ 108757 h 156209"/>
                <a:gd name="connsiteX93" fmla="*/ 153658 w 167382"/>
                <a:gd name="connsiteY93" fmla="*/ 108757 h 156209"/>
                <a:gd name="connsiteX94" fmla="*/ 158992 w 167382"/>
                <a:gd name="connsiteY94" fmla="*/ 111234 h 156209"/>
                <a:gd name="connsiteX95" fmla="*/ 161659 w 167382"/>
                <a:gd name="connsiteY95" fmla="*/ 112091 h 156209"/>
                <a:gd name="connsiteX96" fmla="*/ 164422 w 167382"/>
                <a:gd name="connsiteY96" fmla="*/ 112091 h 156209"/>
                <a:gd name="connsiteX97" fmla="*/ 165469 w 167382"/>
                <a:gd name="connsiteY97" fmla="*/ 110662 h 156209"/>
                <a:gd name="connsiteX98" fmla="*/ 164898 w 167382"/>
                <a:gd name="connsiteY98" fmla="*/ 109139 h 156209"/>
                <a:gd name="connsiteX99" fmla="*/ 163374 w 167382"/>
                <a:gd name="connsiteY99" fmla="*/ 109139 h 156209"/>
                <a:gd name="connsiteX100" fmla="*/ 159088 w 167382"/>
                <a:gd name="connsiteY100" fmla="*/ 108186 h 156209"/>
                <a:gd name="connsiteX101" fmla="*/ 158040 w 167382"/>
                <a:gd name="connsiteY101" fmla="*/ 106757 h 156209"/>
                <a:gd name="connsiteX102" fmla="*/ 158897 w 167382"/>
                <a:gd name="connsiteY102" fmla="*/ 105995 h 156209"/>
                <a:gd name="connsiteX103" fmla="*/ 161564 w 167382"/>
                <a:gd name="connsiteY103" fmla="*/ 105995 h 156209"/>
                <a:gd name="connsiteX104" fmla="*/ 164326 w 167382"/>
                <a:gd name="connsiteY104" fmla="*/ 106567 h 156209"/>
                <a:gd name="connsiteX105" fmla="*/ 166136 w 167382"/>
                <a:gd name="connsiteY105" fmla="*/ 104757 h 156209"/>
                <a:gd name="connsiteX106" fmla="*/ 164803 w 167382"/>
                <a:gd name="connsiteY106" fmla="*/ 103233 h 156209"/>
                <a:gd name="connsiteX107" fmla="*/ 162612 w 167382"/>
                <a:gd name="connsiteY107" fmla="*/ 103233 h 156209"/>
                <a:gd name="connsiteX108" fmla="*/ 155849 w 167382"/>
                <a:gd name="connsiteY108" fmla="*/ 102185 h 156209"/>
                <a:gd name="connsiteX109" fmla="*/ 154515 w 167382"/>
                <a:gd name="connsiteY109" fmla="*/ 100661 h 156209"/>
                <a:gd name="connsiteX110" fmla="*/ 155563 w 167382"/>
                <a:gd name="connsiteY110" fmla="*/ 99708 h 156209"/>
                <a:gd name="connsiteX111" fmla="*/ 156992 w 167382"/>
                <a:gd name="connsiteY111" fmla="*/ 99708 h 156209"/>
                <a:gd name="connsiteX112" fmla="*/ 159373 w 167382"/>
                <a:gd name="connsiteY112" fmla="*/ 99708 h 156209"/>
                <a:gd name="connsiteX113" fmla="*/ 162231 w 167382"/>
                <a:gd name="connsiteY113" fmla="*/ 99708 h 156209"/>
                <a:gd name="connsiteX114" fmla="*/ 163040 w 167382"/>
                <a:gd name="connsiteY114" fmla="*/ 97422 h 156209"/>
                <a:gd name="connsiteX115" fmla="*/ 162993 w 167382"/>
                <a:gd name="connsiteY115" fmla="*/ 97327 h 156209"/>
                <a:gd name="connsiteX116" fmla="*/ 160612 w 167382"/>
                <a:gd name="connsiteY116" fmla="*/ 96660 h 156209"/>
                <a:gd name="connsiteX117" fmla="*/ 158516 w 167382"/>
                <a:gd name="connsiteY117" fmla="*/ 96660 h 156209"/>
                <a:gd name="connsiteX118" fmla="*/ 157659 w 167382"/>
                <a:gd name="connsiteY118" fmla="*/ 96089 h 156209"/>
                <a:gd name="connsiteX119" fmla="*/ 157659 w 167382"/>
                <a:gd name="connsiteY119" fmla="*/ 95423 h 156209"/>
                <a:gd name="connsiteX120" fmla="*/ 159849 w 167382"/>
                <a:gd name="connsiteY120" fmla="*/ 93517 h 156209"/>
                <a:gd name="connsiteX121" fmla="*/ 162802 w 167382"/>
                <a:gd name="connsiteY121" fmla="*/ 94660 h 156209"/>
                <a:gd name="connsiteX122" fmla="*/ 165660 w 167382"/>
                <a:gd name="connsiteY122" fmla="*/ 95994 h 156209"/>
                <a:gd name="connsiteX123" fmla="*/ 166517 w 167382"/>
                <a:gd name="connsiteY123" fmla="*/ 95994 h 156209"/>
                <a:gd name="connsiteX124" fmla="*/ 167279 w 167382"/>
                <a:gd name="connsiteY124" fmla="*/ 94565 h 156209"/>
                <a:gd name="connsiteX125" fmla="*/ 167279 w 167382"/>
                <a:gd name="connsiteY125" fmla="*/ 93327 h 156209"/>
                <a:gd name="connsiteX126" fmla="*/ 164136 w 167382"/>
                <a:gd name="connsiteY126" fmla="*/ 91232 h 156209"/>
                <a:gd name="connsiteX127" fmla="*/ 160135 w 167382"/>
                <a:gd name="connsiteY127" fmla="*/ 91232 h 156209"/>
                <a:gd name="connsiteX128" fmla="*/ 158611 w 167382"/>
                <a:gd name="connsiteY128" fmla="*/ 89898 h 156209"/>
                <a:gd name="connsiteX129" fmla="*/ 159849 w 167382"/>
                <a:gd name="connsiteY129" fmla="*/ 88374 h 156209"/>
                <a:gd name="connsiteX130" fmla="*/ 161850 w 167382"/>
                <a:gd name="connsiteY130" fmla="*/ 88374 h 156209"/>
                <a:gd name="connsiteX131" fmla="*/ 163183 w 167382"/>
                <a:gd name="connsiteY131" fmla="*/ 88850 h 156209"/>
                <a:gd name="connsiteX132" fmla="*/ 164517 w 167382"/>
                <a:gd name="connsiteY132" fmla="*/ 88374 h 156209"/>
                <a:gd name="connsiteX133" fmla="*/ 164650 w 167382"/>
                <a:gd name="connsiteY133" fmla="*/ 86221 h 156209"/>
                <a:gd name="connsiteX134" fmla="*/ 164517 w 167382"/>
                <a:gd name="connsiteY134" fmla="*/ 86088 h 156209"/>
                <a:gd name="connsiteX135" fmla="*/ 162040 w 167382"/>
                <a:gd name="connsiteY135" fmla="*/ 84945 h 156209"/>
                <a:gd name="connsiteX136" fmla="*/ 162040 w 167382"/>
                <a:gd name="connsiteY136" fmla="*/ 83706 h 156209"/>
                <a:gd name="connsiteX137" fmla="*/ 162517 w 167382"/>
                <a:gd name="connsiteY137" fmla="*/ 83706 h 156209"/>
                <a:gd name="connsiteX138" fmla="*/ 160993 w 167382"/>
                <a:gd name="connsiteY138" fmla="*/ 82754 h 156209"/>
                <a:gd name="connsiteX139" fmla="*/ 153372 w 167382"/>
                <a:gd name="connsiteY139" fmla="*/ 73229 h 156209"/>
                <a:gd name="connsiteX140" fmla="*/ 134322 w 167382"/>
                <a:gd name="connsiteY140" fmla="*/ 53417 h 156209"/>
                <a:gd name="connsiteX141" fmla="*/ 121940 w 167382"/>
                <a:gd name="connsiteY141" fmla="*/ 46178 h 156209"/>
                <a:gd name="connsiteX142" fmla="*/ 63076 w 167382"/>
                <a:gd name="connsiteY142" fmla="*/ 8649 h 156209"/>
                <a:gd name="connsiteX143" fmla="*/ 52407 w 167382"/>
                <a:gd name="connsiteY143" fmla="*/ 4935 h 156209"/>
                <a:gd name="connsiteX144" fmla="*/ 48597 w 167382"/>
                <a:gd name="connsiteY144" fmla="*/ 5601 h 156209"/>
                <a:gd name="connsiteX145" fmla="*/ 44502 w 167382"/>
                <a:gd name="connsiteY145" fmla="*/ 4173 h 156209"/>
                <a:gd name="connsiteX146" fmla="*/ 45835 w 167382"/>
                <a:gd name="connsiteY146" fmla="*/ 6268 h 156209"/>
                <a:gd name="connsiteX147" fmla="*/ 45835 w 167382"/>
                <a:gd name="connsiteY147" fmla="*/ 7792 h 156209"/>
                <a:gd name="connsiteX148" fmla="*/ 42502 w 167382"/>
                <a:gd name="connsiteY148" fmla="*/ 4268 h 156209"/>
                <a:gd name="connsiteX149" fmla="*/ 42121 w 167382"/>
                <a:gd name="connsiteY149" fmla="*/ 1696 h 156209"/>
                <a:gd name="connsiteX150" fmla="*/ 40501 w 167382"/>
                <a:gd name="connsiteY150" fmla="*/ 1696 h 156209"/>
                <a:gd name="connsiteX151" fmla="*/ 40501 w 167382"/>
                <a:gd name="connsiteY151" fmla="*/ 2268 h 156209"/>
                <a:gd name="connsiteX152" fmla="*/ 41263 w 167382"/>
                <a:gd name="connsiteY152" fmla="*/ 6078 h 156209"/>
                <a:gd name="connsiteX153" fmla="*/ 42978 w 167382"/>
                <a:gd name="connsiteY153" fmla="*/ 8840 h 156209"/>
                <a:gd name="connsiteX154" fmla="*/ 38311 w 167382"/>
                <a:gd name="connsiteY154" fmla="*/ 3220 h 156209"/>
                <a:gd name="connsiteX155" fmla="*/ 38311 w 167382"/>
                <a:gd name="connsiteY155" fmla="*/ 839 h 156209"/>
                <a:gd name="connsiteX156" fmla="*/ 36501 w 167382"/>
                <a:gd name="connsiteY156" fmla="*/ -399 h 156209"/>
                <a:gd name="connsiteX157" fmla="*/ 35072 w 167382"/>
                <a:gd name="connsiteY157" fmla="*/ 839 h 156209"/>
                <a:gd name="connsiteX158" fmla="*/ 35072 w 167382"/>
                <a:gd name="connsiteY158" fmla="*/ 5983 h 156209"/>
                <a:gd name="connsiteX159" fmla="*/ 38692 w 167382"/>
                <a:gd name="connsiteY159" fmla="*/ 9792 h 156209"/>
                <a:gd name="connsiteX160" fmla="*/ 39358 w 167382"/>
                <a:gd name="connsiteY160" fmla="*/ 11507 h 156209"/>
                <a:gd name="connsiteX161" fmla="*/ 37168 w 167382"/>
                <a:gd name="connsiteY161" fmla="*/ 12079 h 156209"/>
                <a:gd name="connsiteX162" fmla="*/ 35453 w 167382"/>
                <a:gd name="connsiteY162" fmla="*/ 10269 h 156209"/>
                <a:gd name="connsiteX163" fmla="*/ 33357 w 167382"/>
                <a:gd name="connsiteY163" fmla="*/ 9221 h 156209"/>
                <a:gd name="connsiteX164" fmla="*/ 32024 w 167382"/>
                <a:gd name="connsiteY164" fmla="*/ 11697 h 156209"/>
                <a:gd name="connsiteX165" fmla="*/ 33643 w 167382"/>
                <a:gd name="connsiteY165" fmla="*/ 14174 h 156209"/>
                <a:gd name="connsiteX166" fmla="*/ 34881 w 167382"/>
                <a:gd name="connsiteY166" fmla="*/ 15412 h 156209"/>
                <a:gd name="connsiteX167" fmla="*/ 29452 w 167382"/>
                <a:gd name="connsiteY167" fmla="*/ 12364 h 156209"/>
                <a:gd name="connsiteX168" fmla="*/ 28309 w 167382"/>
                <a:gd name="connsiteY168" fmla="*/ 11126 h 156209"/>
                <a:gd name="connsiteX169" fmla="*/ 26785 w 167382"/>
                <a:gd name="connsiteY169" fmla="*/ 11126 h 156209"/>
                <a:gd name="connsiteX170" fmla="*/ 26214 w 167382"/>
                <a:gd name="connsiteY170" fmla="*/ 11793 h 156209"/>
                <a:gd name="connsiteX171" fmla="*/ 27357 w 167382"/>
                <a:gd name="connsiteY171" fmla="*/ 15508 h 156209"/>
                <a:gd name="connsiteX172" fmla="*/ 30976 w 167382"/>
                <a:gd name="connsiteY172" fmla="*/ 17698 h 156209"/>
                <a:gd name="connsiteX173" fmla="*/ 31548 w 167382"/>
                <a:gd name="connsiteY173" fmla="*/ 19127 h 156209"/>
                <a:gd name="connsiteX174" fmla="*/ 30881 w 167382"/>
                <a:gd name="connsiteY174" fmla="*/ 19127 h 156209"/>
                <a:gd name="connsiteX175" fmla="*/ 25261 w 167382"/>
                <a:gd name="connsiteY175" fmla="*/ 16460 h 156209"/>
                <a:gd name="connsiteX176" fmla="*/ 21451 w 167382"/>
                <a:gd name="connsiteY176" fmla="*/ 17127 h 156209"/>
                <a:gd name="connsiteX177" fmla="*/ 20118 w 167382"/>
                <a:gd name="connsiteY177" fmla="*/ 19032 h 156209"/>
                <a:gd name="connsiteX178" fmla="*/ 21070 w 167382"/>
                <a:gd name="connsiteY178" fmla="*/ 19032 h 156209"/>
                <a:gd name="connsiteX179" fmla="*/ 25833 w 167382"/>
                <a:gd name="connsiteY179" fmla="*/ 19032 h 156209"/>
                <a:gd name="connsiteX180" fmla="*/ 30024 w 167382"/>
                <a:gd name="connsiteY180" fmla="*/ 21127 h 156209"/>
                <a:gd name="connsiteX181" fmla="*/ 28214 w 167382"/>
                <a:gd name="connsiteY181" fmla="*/ 22080 h 156209"/>
                <a:gd name="connsiteX182" fmla="*/ 26119 w 167382"/>
                <a:gd name="connsiteY182" fmla="*/ 21318 h 156209"/>
                <a:gd name="connsiteX183" fmla="*/ 25547 w 167382"/>
                <a:gd name="connsiteY183" fmla="*/ 21318 h 156209"/>
                <a:gd name="connsiteX184" fmla="*/ 26023 w 167382"/>
                <a:gd name="connsiteY184" fmla="*/ 23128 h 156209"/>
                <a:gd name="connsiteX185" fmla="*/ 26976 w 167382"/>
                <a:gd name="connsiteY185" fmla="*/ 24842 h 156209"/>
                <a:gd name="connsiteX186" fmla="*/ 22213 w 167382"/>
                <a:gd name="connsiteY186" fmla="*/ 22651 h 156209"/>
                <a:gd name="connsiteX187" fmla="*/ 14498 w 167382"/>
                <a:gd name="connsiteY187" fmla="*/ 22651 h 156209"/>
                <a:gd name="connsiteX188" fmla="*/ 13546 w 167382"/>
                <a:gd name="connsiteY188" fmla="*/ 23318 h 156209"/>
                <a:gd name="connsiteX189" fmla="*/ 14307 w 167382"/>
                <a:gd name="connsiteY189" fmla="*/ 25700 h 156209"/>
                <a:gd name="connsiteX190" fmla="*/ 16879 w 167382"/>
                <a:gd name="connsiteY190" fmla="*/ 26556 h 156209"/>
                <a:gd name="connsiteX191" fmla="*/ 20308 w 167382"/>
                <a:gd name="connsiteY191" fmla="*/ 27890 h 156209"/>
                <a:gd name="connsiteX192" fmla="*/ 21928 w 167382"/>
                <a:gd name="connsiteY192" fmla="*/ 30843 h 156209"/>
                <a:gd name="connsiteX193" fmla="*/ 18975 w 167382"/>
                <a:gd name="connsiteY193" fmla="*/ 31700 h 156209"/>
                <a:gd name="connsiteX194" fmla="*/ 15831 w 167382"/>
                <a:gd name="connsiteY194" fmla="*/ 30652 h 156209"/>
                <a:gd name="connsiteX195" fmla="*/ 13927 w 167382"/>
                <a:gd name="connsiteY195" fmla="*/ 32843 h 156209"/>
                <a:gd name="connsiteX196" fmla="*/ 14879 w 167382"/>
                <a:gd name="connsiteY196" fmla="*/ 33605 h 156209"/>
                <a:gd name="connsiteX197" fmla="*/ 17737 w 167382"/>
                <a:gd name="connsiteY197" fmla="*/ 33605 h 156209"/>
                <a:gd name="connsiteX198" fmla="*/ 20022 w 167382"/>
                <a:gd name="connsiteY198" fmla="*/ 35034 h 156209"/>
                <a:gd name="connsiteX199" fmla="*/ 19451 w 167382"/>
                <a:gd name="connsiteY199" fmla="*/ 36939 h 156209"/>
                <a:gd name="connsiteX200" fmla="*/ 17165 w 167382"/>
                <a:gd name="connsiteY200" fmla="*/ 36939 h 156209"/>
                <a:gd name="connsiteX201" fmla="*/ 11831 w 167382"/>
                <a:gd name="connsiteY201" fmla="*/ 34558 h 156209"/>
                <a:gd name="connsiteX202" fmla="*/ 9164 w 167382"/>
                <a:gd name="connsiteY202" fmla="*/ 33605 h 156209"/>
                <a:gd name="connsiteX203" fmla="*/ 6402 w 167382"/>
                <a:gd name="connsiteY203" fmla="*/ 33605 h 156209"/>
                <a:gd name="connsiteX204" fmla="*/ 5354 w 167382"/>
                <a:gd name="connsiteY204" fmla="*/ 35034 h 156209"/>
                <a:gd name="connsiteX205" fmla="*/ 5926 w 167382"/>
                <a:gd name="connsiteY205" fmla="*/ 36558 h 156209"/>
                <a:gd name="connsiteX206" fmla="*/ 7449 w 167382"/>
                <a:gd name="connsiteY206" fmla="*/ 36558 h 156209"/>
                <a:gd name="connsiteX207" fmla="*/ 11736 w 167382"/>
                <a:gd name="connsiteY207" fmla="*/ 37510 h 156209"/>
                <a:gd name="connsiteX208" fmla="*/ 12688 w 167382"/>
                <a:gd name="connsiteY208" fmla="*/ 38939 h 156209"/>
                <a:gd name="connsiteX209" fmla="*/ 11926 w 167382"/>
                <a:gd name="connsiteY209" fmla="*/ 39701 h 156209"/>
                <a:gd name="connsiteX210" fmla="*/ 9164 w 167382"/>
                <a:gd name="connsiteY210" fmla="*/ 39701 h 156209"/>
                <a:gd name="connsiteX211" fmla="*/ 6497 w 167382"/>
                <a:gd name="connsiteY211" fmla="*/ 39130 h 156209"/>
                <a:gd name="connsiteX212" fmla="*/ 4687 w 167382"/>
                <a:gd name="connsiteY212" fmla="*/ 40939 h 156209"/>
                <a:gd name="connsiteX213" fmla="*/ 6021 w 167382"/>
                <a:gd name="connsiteY213" fmla="*/ 42464 h 156209"/>
                <a:gd name="connsiteX214" fmla="*/ 8116 w 167382"/>
                <a:gd name="connsiteY214" fmla="*/ 42464 h 156209"/>
                <a:gd name="connsiteX215" fmla="*/ 14974 w 167382"/>
                <a:gd name="connsiteY215" fmla="*/ 43511 h 156209"/>
                <a:gd name="connsiteX216" fmla="*/ 16308 w 167382"/>
                <a:gd name="connsiteY216" fmla="*/ 45035 h 156209"/>
                <a:gd name="connsiteX217" fmla="*/ 15260 w 167382"/>
                <a:gd name="connsiteY217" fmla="*/ 45988 h 156209"/>
                <a:gd name="connsiteX218" fmla="*/ 13831 w 167382"/>
                <a:gd name="connsiteY218" fmla="*/ 45988 h 156209"/>
                <a:gd name="connsiteX219" fmla="*/ 11450 w 167382"/>
                <a:gd name="connsiteY219" fmla="*/ 45511 h 156209"/>
                <a:gd name="connsiteX220" fmla="*/ 8593 w 167382"/>
                <a:gd name="connsiteY220" fmla="*/ 45511 h 156209"/>
                <a:gd name="connsiteX221" fmla="*/ 7783 w 167382"/>
                <a:gd name="connsiteY221" fmla="*/ 47798 h 156209"/>
                <a:gd name="connsiteX222" fmla="*/ 7830 w 167382"/>
                <a:gd name="connsiteY222" fmla="*/ 47892 h 156209"/>
                <a:gd name="connsiteX223" fmla="*/ 10117 w 167382"/>
                <a:gd name="connsiteY223" fmla="*/ 48559 h 156209"/>
                <a:gd name="connsiteX224" fmla="*/ 12307 w 167382"/>
                <a:gd name="connsiteY224" fmla="*/ 48559 h 156209"/>
                <a:gd name="connsiteX225" fmla="*/ 13164 w 167382"/>
                <a:gd name="connsiteY225" fmla="*/ 49131 h 156209"/>
                <a:gd name="connsiteX226" fmla="*/ 13164 w 167382"/>
                <a:gd name="connsiteY226" fmla="*/ 49702 h 156209"/>
                <a:gd name="connsiteX227" fmla="*/ 10897 w 167382"/>
                <a:gd name="connsiteY227" fmla="*/ 51607 h 156209"/>
                <a:gd name="connsiteX228" fmla="*/ 10879 w 167382"/>
                <a:gd name="connsiteY228" fmla="*/ 51607 h 156209"/>
                <a:gd name="connsiteX229" fmla="*/ 8021 w 167382"/>
                <a:gd name="connsiteY229" fmla="*/ 50560 h 156209"/>
                <a:gd name="connsiteX230" fmla="*/ 5163 w 167382"/>
                <a:gd name="connsiteY230" fmla="*/ 49226 h 156209"/>
                <a:gd name="connsiteX231" fmla="*/ 4306 w 167382"/>
                <a:gd name="connsiteY231" fmla="*/ 49226 h 156209"/>
                <a:gd name="connsiteX232" fmla="*/ 3544 w 167382"/>
                <a:gd name="connsiteY232" fmla="*/ 50655 h 156209"/>
                <a:gd name="connsiteX233" fmla="*/ 3544 w 167382"/>
                <a:gd name="connsiteY233" fmla="*/ 51798 h 156209"/>
                <a:gd name="connsiteX234" fmla="*/ 6688 w 167382"/>
                <a:gd name="connsiteY234" fmla="*/ 53893 h 156209"/>
                <a:gd name="connsiteX235" fmla="*/ 10688 w 167382"/>
                <a:gd name="connsiteY235" fmla="*/ 53893 h 156209"/>
                <a:gd name="connsiteX236" fmla="*/ 12212 w 167382"/>
                <a:gd name="connsiteY236" fmla="*/ 55227 h 156209"/>
                <a:gd name="connsiteX237" fmla="*/ 10974 w 167382"/>
                <a:gd name="connsiteY237" fmla="*/ 56751 h 156209"/>
                <a:gd name="connsiteX238" fmla="*/ 8973 w 167382"/>
                <a:gd name="connsiteY238" fmla="*/ 56751 h 156209"/>
                <a:gd name="connsiteX239" fmla="*/ 7545 w 167382"/>
                <a:gd name="connsiteY239" fmla="*/ 56751 h 156209"/>
                <a:gd name="connsiteX240" fmla="*/ 6306 w 167382"/>
                <a:gd name="connsiteY240" fmla="*/ 56751 h 156209"/>
                <a:gd name="connsiteX241" fmla="*/ 6611 w 167382"/>
                <a:gd name="connsiteY241" fmla="*/ 59018 h 156209"/>
                <a:gd name="connsiteX242" fmla="*/ 6783 w 167382"/>
                <a:gd name="connsiteY242" fmla="*/ 59132 h 156209"/>
                <a:gd name="connsiteX243" fmla="*/ 9259 w 167382"/>
                <a:gd name="connsiteY243" fmla="*/ 60180 h 156209"/>
                <a:gd name="connsiteX244" fmla="*/ 9259 w 167382"/>
                <a:gd name="connsiteY244" fmla="*/ 61514 h 156209"/>
                <a:gd name="connsiteX245" fmla="*/ 8021 w 167382"/>
                <a:gd name="connsiteY245" fmla="*/ 62371 h 156209"/>
                <a:gd name="connsiteX246" fmla="*/ 6688 w 167382"/>
                <a:gd name="connsiteY246" fmla="*/ 62371 h 156209"/>
                <a:gd name="connsiteX247" fmla="*/ 3354 w 167382"/>
                <a:gd name="connsiteY247" fmla="*/ 61608 h 156209"/>
                <a:gd name="connsiteX248" fmla="*/ 211 w 167382"/>
                <a:gd name="connsiteY248" fmla="*/ 63037 h 156209"/>
                <a:gd name="connsiteX249" fmla="*/ 211 w 167382"/>
                <a:gd name="connsiteY249" fmla="*/ 64847 h 156209"/>
                <a:gd name="connsiteX250" fmla="*/ 877 w 167382"/>
                <a:gd name="connsiteY250" fmla="*/ 65514 h 156209"/>
                <a:gd name="connsiteX251" fmla="*/ 5259 w 167382"/>
                <a:gd name="connsiteY251" fmla="*/ 66276 h 156209"/>
                <a:gd name="connsiteX252" fmla="*/ 7545 w 167382"/>
                <a:gd name="connsiteY252" fmla="*/ 66276 h 156209"/>
                <a:gd name="connsiteX253" fmla="*/ 8307 w 167382"/>
                <a:gd name="connsiteY253" fmla="*/ 67324 h 156209"/>
                <a:gd name="connsiteX254" fmla="*/ 7354 w 167382"/>
                <a:gd name="connsiteY254" fmla="*/ 68276 h 156209"/>
                <a:gd name="connsiteX255" fmla="*/ 6116 w 167382"/>
                <a:gd name="connsiteY255" fmla="*/ 68943 h 156209"/>
                <a:gd name="connsiteX256" fmla="*/ 6116 w 167382"/>
                <a:gd name="connsiteY256" fmla="*/ 70467 h 156209"/>
                <a:gd name="connsiteX257" fmla="*/ 7259 w 167382"/>
                <a:gd name="connsiteY257" fmla="*/ 71610 h 156209"/>
                <a:gd name="connsiteX258" fmla="*/ 7926 w 167382"/>
                <a:gd name="connsiteY258" fmla="*/ 72372 h 156209"/>
                <a:gd name="connsiteX259" fmla="*/ 7926 w 167382"/>
                <a:gd name="connsiteY259" fmla="*/ 74277 h 156209"/>
                <a:gd name="connsiteX260" fmla="*/ 6497 w 167382"/>
                <a:gd name="connsiteY260" fmla="*/ 74277 h 156209"/>
                <a:gd name="connsiteX261" fmla="*/ 5259 w 167382"/>
                <a:gd name="connsiteY261" fmla="*/ 73325 h 156209"/>
                <a:gd name="connsiteX262" fmla="*/ 4211 w 167382"/>
                <a:gd name="connsiteY262" fmla="*/ 72182 h 156209"/>
                <a:gd name="connsiteX263" fmla="*/ 3735 w 167382"/>
                <a:gd name="connsiteY263" fmla="*/ 72182 h 156209"/>
                <a:gd name="connsiteX264" fmla="*/ 2497 w 167382"/>
                <a:gd name="connsiteY264" fmla="*/ 72182 h 156209"/>
                <a:gd name="connsiteX265" fmla="*/ 2497 w 167382"/>
                <a:gd name="connsiteY265" fmla="*/ 75039 h 156209"/>
                <a:gd name="connsiteX266" fmla="*/ 5068 w 167382"/>
                <a:gd name="connsiteY266" fmla="*/ 77420 h 156209"/>
                <a:gd name="connsiteX267" fmla="*/ 6592 w 167382"/>
                <a:gd name="connsiteY267" fmla="*/ 78277 h 156209"/>
                <a:gd name="connsiteX268" fmla="*/ 7545 w 167382"/>
                <a:gd name="connsiteY268" fmla="*/ 80468 h 156209"/>
                <a:gd name="connsiteX269" fmla="*/ 7545 w 167382"/>
                <a:gd name="connsiteY269" fmla="*/ 80468 h 156209"/>
                <a:gd name="connsiteX270" fmla="*/ 4782 w 167382"/>
                <a:gd name="connsiteY270" fmla="*/ 80468 h 156209"/>
                <a:gd name="connsiteX271" fmla="*/ 2878 w 167382"/>
                <a:gd name="connsiteY271" fmla="*/ 78468 h 156209"/>
                <a:gd name="connsiteX272" fmla="*/ 401 w 167382"/>
                <a:gd name="connsiteY272" fmla="*/ 77610 h 156209"/>
                <a:gd name="connsiteX273" fmla="*/ 401 w 167382"/>
                <a:gd name="connsiteY273" fmla="*/ 79801 h 156209"/>
                <a:gd name="connsiteX274" fmla="*/ 2020 w 167382"/>
                <a:gd name="connsiteY274" fmla="*/ 81421 h 156209"/>
                <a:gd name="connsiteX275" fmla="*/ 2020 w 167382"/>
                <a:gd name="connsiteY275" fmla="*/ 83516 h 156209"/>
                <a:gd name="connsiteX276" fmla="*/ 1449 w 167382"/>
                <a:gd name="connsiteY276" fmla="*/ 83516 h 156209"/>
                <a:gd name="connsiteX277" fmla="*/ 8593 w 167382"/>
                <a:gd name="connsiteY277" fmla="*/ 87135 h 156209"/>
                <a:gd name="connsiteX278" fmla="*/ 24023 w 167382"/>
                <a:gd name="connsiteY278" fmla="*/ 101137 h 15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67382" h="156209">
                  <a:moveTo>
                    <a:pt x="24023" y="101137"/>
                  </a:moveTo>
                  <a:cubicBezTo>
                    <a:pt x="37653" y="112310"/>
                    <a:pt x="52912" y="121330"/>
                    <a:pt x="69267" y="127903"/>
                  </a:cubicBezTo>
                  <a:cubicBezTo>
                    <a:pt x="73753" y="129569"/>
                    <a:pt x="78058" y="131674"/>
                    <a:pt x="82126" y="134189"/>
                  </a:cubicBezTo>
                  <a:cubicBezTo>
                    <a:pt x="86174" y="137113"/>
                    <a:pt x="90022" y="140295"/>
                    <a:pt x="93651" y="143714"/>
                  </a:cubicBezTo>
                  <a:cubicBezTo>
                    <a:pt x="97318" y="146848"/>
                    <a:pt x="101166" y="149781"/>
                    <a:pt x="105176" y="152477"/>
                  </a:cubicBezTo>
                  <a:lnTo>
                    <a:pt x="109367" y="155430"/>
                  </a:lnTo>
                  <a:cubicBezTo>
                    <a:pt x="109043" y="154906"/>
                    <a:pt x="109043" y="154239"/>
                    <a:pt x="109367" y="153716"/>
                  </a:cubicBezTo>
                  <a:cubicBezTo>
                    <a:pt x="109786" y="153382"/>
                    <a:pt x="110377" y="153382"/>
                    <a:pt x="110796" y="153716"/>
                  </a:cubicBezTo>
                  <a:cubicBezTo>
                    <a:pt x="111310" y="153877"/>
                    <a:pt x="111748" y="154211"/>
                    <a:pt x="112034" y="154668"/>
                  </a:cubicBezTo>
                  <a:cubicBezTo>
                    <a:pt x="112301" y="155115"/>
                    <a:pt x="112663" y="155506"/>
                    <a:pt x="113082" y="155811"/>
                  </a:cubicBezTo>
                  <a:lnTo>
                    <a:pt x="113082" y="155811"/>
                  </a:lnTo>
                  <a:cubicBezTo>
                    <a:pt x="113082" y="155811"/>
                    <a:pt x="114130" y="155811"/>
                    <a:pt x="114415" y="155811"/>
                  </a:cubicBezTo>
                  <a:cubicBezTo>
                    <a:pt x="114701" y="155811"/>
                    <a:pt x="114892" y="154001"/>
                    <a:pt x="114415" y="152858"/>
                  </a:cubicBezTo>
                  <a:cubicBezTo>
                    <a:pt x="113939" y="151753"/>
                    <a:pt x="112996" y="150924"/>
                    <a:pt x="111844" y="150572"/>
                  </a:cubicBezTo>
                  <a:cubicBezTo>
                    <a:pt x="111310" y="150401"/>
                    <a:pt x="110815" y="150105"/>
                    <a:pt x="110415" y="149715"/>
                  </a:cubicBezTo>
                  <a:cubicBezTo>
                    <a:pt x="109462" y="148191"/>
                    <a:pt x="110415" y="148000"/>
                    <a:pt x="109367" y="147524"/>
                  </a:cubicBezTo>
                  <a:lnTo>
                    <a:pt x="109367" y="147524"/>
                  </a:lnTo>
                  <a:cubicBezTo>
                    <a:pt x="111272" y="148762"/>
                    <a:pt x="111272" y="147524"/>
                    <a:pt x="112129" y="147524"/>
                  </a:cubicBezTo>
                  <a:cubicBezTo>
                    <a:pt x="112987" y="147524"/>
                    <a:pt x="113558" y="148762"/>
                    <a:pt x="114130" y="149525"/>
                  </a:cubicBezTo>
                  <a:cubicBezTo>
                    <a:pt x="114701" y="150286"/>
                    <a:pt x="115844" y="151048"/>
                    <a:pt x="116511" y="150381"/>
                  </a:cubicBezTo>
                  <a:cubicBezTo>
                    <a:pt x="117082" y="149762"/>
                    <a:pt x="117082" y="148810"/>
                    <a:pt x="116511" y="148191"/>
                  </a:cubicBezTo>
                  <a:cubicBezTo>
                    <a:pt x="116035" y="147619"/>
                    <a:pt x="115272" y="147143"/>
                    <a:pt x="114892" y="146572"/>
                  </a:cubicBezTo>
                  <a:cubicBezTo>
                    <a:pt x="114291" y="145990"/>
                    <a:pt x="114273" y="145019"/>
                    <a:pt x="114853" y="144419"/>
                  </a:cubicBezTo>
                  <a:cubicBezTo>
                    <a:pt x="114863" y="144400"/>
                    <a:pt x="114882" y="144391"/>
                    <a:pt x="114892" y="144381"/>
                  </a:cubicBezTo>
                  <a:cubicBezTo>
                    <a:pt x="115749" y="144381"/>
                    <a:pt x="116701" y="144857"/>
                    <a:pt x="117178" y="145714"/>
                  </a:cubicBezTo>
                  <a:lnTo>
                    <a:pt x="118892" y="148762"/>
                  </a:lnTo>
                  <a:cubicBezTo>
                    <a:pt x="119197" y="149295"/>
                    <a:pt x="119578" y="149781"/>
                    <a:pt x="120035" y="150191"/>
                  </a:cubicBezTo>
                  <a:cubicBezTo>
                    <a:pt x="120540" y="150572"/>
                    <a:pt x="121245" y="150572"/>
                    <a:pt x="121749" y="150191"/>
                  </a:cubicBezTo>
                  <a:cubicBezTo>
                    <a:pt x="122321" y="150191"/>
                    <a:pt x="121749" y="148762"/>
                    <a:pt x="121749" y="148096"/>
                  </a:cubicBezTo>
                  <a:cubicBezTo>
                    <a:pt x="121331" y="147191"/>
                    <a:pt x="120788" y="146362"/>
                    <a:pt x="120130" y="145619"/>
                  </a:cubicBezTo>
                  <a:cubicBezTo>
                    <a:pt x="119368" y="144667"/>
                    <a:pt x="118225" y="143524"/>
                    <a:pt x="118892" y="142476"/>
                  </a:cubicBezTo>
                  <a:cubicBezTo>
                    <a:pt x="119511" y="141904"/>
                    <a:pt x="120464" y="141904"/>
                    <a:pt x="121083" y="142476"/>
                  </a:cubicBezTo>
                  <a:cubicBezTo>
                    <a:pt x="121721" y="143009"/>
                    <a:pt x="122159" y="143752"/>
                    <a:pt x="122321" y="144571"/>
                  </a:cubicBezTo>
                  <a:cubicBezTo>
                    <a:pt x="122321" y="145810"/>
                    <a:pt x="122893" y="147239"/>
                    <a:pt x="124131" y="147524"/>
                  </a:cubicBezTo>
                  <a:cubicBezTo>
                    <a:pt x="125112" y="147696"/>
                    <a:pt x="126055" y="147029"/>
                    <a:pt x="126217" y="146048"/>
                  </a:cubicBezTo>
                  <a:cubicBezTo>
                    <a:pt x="126226" y="146029"/>
                    <a:pt x="126226" y="146019"/>
                    <a:pt x="126226" y="146000"/>
                  </a:cubicBezTo>
                  <a:cubicBezTo>
                    <a:pt x="126455" y="145057"/>
                    <a:pt x="126283" y="144057"/>
                    <a:pt x="125750" y="143238"/>
                  </a:cubicBezTo>
                  <a:cubicBezTo>
                    <a:pt x="125274" y="142381"/>
                    <a:pt x="124607" y="141714"/>
                    <a:pt x="124226" y="140856"/>
                  </a:cubicBezTo>
                  <a:cubicBezTo>
                    <a:pt x="123950" y="140380"/>
                    <a:pt x="123950" y="139809"/>
                    <a:pt x="124226" y="139333"/>
                  </a:cubicBezTo>
                  <a:cubicBezTo>
                    <a:pt x="125874" y="139876"/>
                    <a:pt x="127150" y="141190"/>
                    <a:pt x="127655" y="142857"/>
                  </a:cubicBezTo>
                  <a:cubicBezTo>
                    <a:pt x="127741" y="143457"/>
                    <a:pt x="127941" y="144038"/>
                    <a:pt x="128227" y="144571"/>
                  </a:cubicBezTo>
                  <a:cubicBezTo>
                    <a:pt x="128674" y="145019"/>
                    <a:pt x="129398" y="145019"/>
                    <a:pt x="129846" y="144571"/>
                  </a:cubicBezTo>
                  <a:cubicBezTo>
                    <a:pt x="129846" y="144571"/>
                    <a:pt x="129846" y="144571"/>
                    <a:pt x="129846" y="144571"/>
                  </a:cubicBezTo>
                  <a:cubicBezTo>
                    <a:pt x="129846" y="144571"/>
                    <a:pt x="129846" y="144571"/>
                    <a:pt x="129846" y="143905"/>
                  </a:cubicBezTo>
                  <a:cubicBezTo>
                    <a:pt x="130227" y="142590"/>
                    <a:pt x="129951" y="141162"/>
                    <a:pt x="129084" y="140095"/>
                  </a:cubicBezTo>
                  <a:cubicBezTo>
                    <a:pt x="128322" y="139237"/>
                    <a:pt x="127274" y="138475"/>
                    <a:pt x="127369" y="137332"/>
                  </a:cubicBezTo>
                  <a:cubicBezTo>
                    <a:pt x="129874" y="138151"/>
                    <a:pt x="131694" y="140333"/>
                    <a:pt x="132037" y="142952"/>
                  </a:cubicBezTo>
                  <a:cubicBezTo>
                    <a:pt x="131941" y="143743"/>
                    <a:pt x="131941" y="144543"/>
                    <a:pt x="132037" y="145334"/>
                  </a:cubicBezTo>
                  <a:cubicBezTo>
                    <a:pt x="132284" y="146076"/>
                    <a:pt x="132970" y="146572"/>
                    <a:pt x="133751" y="146572"/>
                  </a:cubicBezTo>
                  <a:cubicBezTo>
                    <a:pt x="134408" y="146390"/>
                    <a:pt x="134961" y="145943"/>
                    <a:pt x="135275" y="145334"/>
                  </a:cubicBezTo>
                  <a:cubicBezTo>
                    <a:pt x="136142" y="143724"/>
                    <a:pt x="136142" y="141799"/>
                    <a:pt x="135275" y="140190"/>
                  </a:cubicBezTo>
                  <a:cubicBezTo>
                    <a:pt x="134218" y="138780"/>
                    <a:pt x="133008" y="137504"/>
                    <a:pt x="131655" y="136380"/>
                  </a:cubicBezTo>
                  <a:cubicBezTo>
                    <a:pt x="131655" y="135904"/>
                    <a:pt x="130798" y="135332"/>
                    <a:pt x="130989" y="134666"/>
                  </a:cubicBezTo>
                  <a:cubicBezTo>
                    <a:pt x="131294" y="133941"/>
                    <a:pt x="132132" y="133599"/>
                    <a:pt x="132865" y="133903"/>
                  </a:cubicBezTo>
                  <a:cubicBezTo>
                    <a:pt x="132980" y="133960"/>
                    <a:pt x="133084" y="134018"/>
                    <a:pt x="133180" y="134094"/>
                  </a:cubicBezTo>
                  <a:cubicBezTo>
                    <a:pt x="133942" y="134094"/>
                    <a:pt x="134322" y="135237"/>
                    <a:pt x="134894" y="135904"/>
                  </a:cubicBezTo>
                  <a:cubicBezTo>
                    <a:pt x="135332" y="136628"/>
                    <a:pt x="136151" y="137037"/>
                    <a:pt x="136989" y="136951"/>
                  </a:cubicBezTo>
                  <a:cubicBezTo>
                    <a:pt x="138037" y="136628"/>
                    <a:pt x="138628" y="135522"/>
                    <a:pt x="138323" y="134475"/>
                  </a:cubicBezTo>
                  <a:cubicBezTo>
                    <a:pt x="138028" y="133484"/>
                    <a:pt x="137466" y="132598"/>
                    <a:pt x="136704" y="131903"/>
                  </a:cubicBezTo>
                  <a:lnTo>
                    <a:pt x="135561" y="130760"/>
                  </a:lnTo>
                  <a:cubicBezTo>
                    <a:pt x="137666" y="130970"/>
                    <a:pt x="139599" y="132037"/>
                    <a:pt x="140895" y="133713"/>
                  </a:cubicBezTo>
                  <a:cubicBezTo>
                    <a:pt x="141228" y="134199"/>
                    <a:pt x="141609" y="134646"/>
                    <a:pt x="142038" y="135046"/>
                  </a:cubicBezTo>
                  <a:cubicBezTo>
                    <a:pt x="142523" y="135379"/>
                    <a:pt x="143171" y="135379"/>
                    <a:pt x="143657" y="135046"/>
                  </a:cubicBezTo>
                  <a:cubicBezTo>
                    <a:pt x="143867" y="134866"/>
                    <a:pt x="144029" y="134636"/>
                    <a:pt x="144133" y="134380"/>
                  </a:cubicBezTo>
                  <a:cubicBezTo>
                    <a:pt x="144572" y="132998"/>
                    <a:pt x="144124" y="131484"/>
                    <a:pt x="142990" y="130570"/>
                  </a:cubicBezTo>
                  <a:cubicBezTo>
                    <a:pt x="141943" y="129712"/>
                    <a:pt x="140514" y="129236"/>
                    <a:pt x="139371" y="128474"/>
                  </a:cubicBezTo>
                  <a:cubicBezTo>
                    <a:pt x="138228" y="127712"/>
                    <a:pt x="138418" y="127426"/>
                    <a:pt x="138799" y="127045"/>
                  </a:cubicBezTo>
                  <a:cubicBezTo>
                    <a:pt x="139018" y="126969"/>
                    <a:pt x="139247" y="126969"/>
                    <a:pt x="139466" y="127045"/>
                  </a:cubicBezTo>
                  <a:cubicBezTo>
                    <a:pt x="141562" y="127045"/>
                    <a:pt x="143086" y="129332"/>
                    <a:pt x="145086" y="129808"/>
                  </a:cubicBezTo>
                  <a:cubicBezTo>
                    <a:pt x="146391" y="129932"/>
                    <a:pt x="147705" y="129703"/>
                    <a:pt x="148896" y="129141"/>
                  </a:cubicBezTo>
                  <a:cubicBezTo>
                    <a:pt x="149753" y="129141"/>
                    <a:pt x="150705" y="127903"/>
                    <a:pt x="150229" y="127140"/>
                  </a:cubicBezTo>
                  <a:cubicBezTo>
                    <a:pt x="149924" y="126998"/>
                    <a:pt x="149582" y="126998"/>
                    <a:pt x="149277" y="127140"/>
                  </a:cubicBezTo>
                  <a:cubicBezTo>
                    <a:pt x="147753" y="127140"/>
                    <a:pt x="146134" y="127140"/>
                    <a:pt x="144514" y="127140"/>
                  </a:cubicBezTo>
                  <a:cubicBezTo>
                    <a:pt x="142905" y="127055"/>
                    <a:pt x="141400" y="126331"/>
                    <a:pt x="140323" y="125141"/>
                  </a:cubicBezTo>
                  <a:cubicBezTo>
                    <a:pt x="140323" y="124283"/>
                    <a:pt x="141466" y="123998"/>
                    <a:pt x="142133" y="124188"/>
                  </a:cubicBezTo>
                  <a:cubicBezTo>
                    <a:pt x="142848" y="124483"/>
                    <a:pt x="143581" y="124741"/>
                    <a:pt x="144324" y="124950"/>
                  </a:cubicBezTo>
                  <a:lnTo>
                    <a:pt x="144800" y="124950"/>
                  </a:lnTo>
                  <a:cubicBezTo>
                    <a:pt x="145467" y="124950"/>
                    <a:pt x="144800" y="123616"/>
                    <a:pt x="144800" y="123235"/>
                  </a:cubicBezTo>
                  <a:cubicBezTo>
                    <a:pt x="144800" y="122854"/>
                    <a:pt x="143467" y="122188"/>
                    <a:pt x="143752" y="121521"/>
                  </a:cubicBezTo>
                  <a:cubicBezTo>
                    <a:pt x="145562" y="121521"/>
                    <a:pt x="146991" y="122759"/>
                    <a:pt x="148610" y="123616"/>
                  </a:cubicBezTo>
                  <a:cubicBezTo>
                    <a:pt x="151001" y="124855"/>
                    <a:pt x="153839" y="124855"/>
                    <a:pt x="156230" y="123616"/>
                  </a:cubicBezTo>
                  <a:cubicBezTo>
                    <a:pt x="156621" y="123473"/>
                    <a:pt x="156954" y="123207"/>
                    <a:pt x="157182" y="122854"/>
                  </a:cubicBezTo>
                  <a:cubicBezTo>
                    <a:pt x="157621" y="122006"/>
                    <a:pt x="157325" y="120968"/>
                    <a:pt x="156516" y="120473"/>
                  </a:cubicBezTo>
                  <a:cubicBezTo>
                    <a:pt x="155706" y="120073"/>
                    <a:pt x="154840" y="119816"/>
                    <a:pt x="153944" y="119711"/>
                  </a:cubicBezTo>
                  <a:cubicBezTo>
                    <a:pt x="152696" y="119435"/>
                    <a:pt x="151506" y="118949"/>
                    <a:pt x="150420" y="118282"/>
                  </a:cubicBezTo>
                  <a:cubicBezTo>
                    <a:pt x="149372" y="117711"/>
                    <a:pt x="148324" y="116568"/>
                    <a:pt x="148801" y="115425"/>
                  </a:cubicBezTo>
                  <a:cubicBezTo>
                    <a:pt x="149439" y="114453"/>
                    <a:pt x="150667" y="114053"/>
                    <a:pt x="151753" y="114473"/>
                  </a:cubicBezTo>
                  <a:cubicBezTo>
                    <a:pt x="152734" y="114987"/>
                    <a:pt x="153801" y="115349"/>
                    <a:pt x="154897" y="115520"/>
                  </a:cubicBezTo>
                  <a:cubicBezTo>
                    <a:pt x="156039" y="115520"/>
                    <a:pt x="157373" y="114377"/>
                    <a:pt x="156802" y="113424"/>
                  </a:cubicBezTo>
                  <a:cubicBezTo>
                    <a:pt x="156230" y="112472"/>
                    <a:pt x="156230" y="112758"/>
                    <a:pt x="155849" y="112567"/>
                  </a:cubicBezTo>
                  <a:cubicBezTo>
                    <a:pt x="154935" y="112358"/>
                    <a:pt x="154020" y="112196"/>
                    <a:pt x="153087" y="112091"/>
                  </a:cubicBezTo>
                  <a:cubicBezTo>
                    <a:pt x="152115" y="112015"/>
                    <a:pt x="151239" y="111481"/>
                    <a:pt x="150705" y="110662"/>
                  </a:cubicBezTo>
                  <a:cubicBezTo>
                    <a:pt x="150467" y="109967"/>
                    <a:pt x="150696" y="109205"/>
                    <a:pt x="151277" y="108757"/>
                  </a:cubicBezTo>
                  <a:cubicBezTo>
                    <a:pt x="151944" y="108281"/>
                    <a:pt x="152896" y="108757"/>
                    <a:pt x="153658" y="108757"/>
                  </a:cubicBezTo>
                  <a:lnTo>
                    <a:pt x="158992" y="111234"/>
                  </a:lnTo>
                  <a:cubicBezTo>
                    <a:pt x="159831" y="111662"/>
                    <a:pt x="160726" y="111948"/>
                    <a:pt x="161659" y="112091"/>
                  </a:cubicBezTo>
                  <a:cubicBezTo>
                    <a:pt x="162555" y="112415"/>
                    <a:pt x="163526" y="112415"/>
                    <a:pt x="164422" y="112091"/>
                  </a:cubicBezTo>
                  <a:cubicBezTo>
                    <a:pt x="164926" y="111758"/>
                    <a:pt x="165298" y="111243"/>
                    <a:pt x="165469" y="110662"/>
                  </a:cubicBezTo>
                  <a:cubicBezTo>
                    <a:pt x="165593" y="110091"/>
                    <a:pt x="165364" y="109491"/>
                    <a:pt x="164898" y="109139"/>
                  </a:cubicBezTo>
                  <a:cubicBezTo>
                    <a:pt x="164403" y="109005"/>
                    <a:pt x="163869" y="109005"/>
                    <a:pt x="163374" y="109139"/>
                  </a:cubicBezTo>
                  <a:cubicBezTo>
                    <a:pt x="161888" y="109224"/>
                    <a:pt x="160402" y="108891"/>
                    <a:pt x="159088" y="108186"/>
                  </a:cubicBezTo>
                  <a:cubicBezTo>
                    <a:pt x="158516" y="108186"/>
                    <a:pt x="157945" y="107329"/>
                    <a:pt x="158040" y="106757"/>
                  </a:cubicBezTo>
                  <a:cubicBezTo>
                    <a:pt x="158173" y="106367"/>
                    <a:pt x="158497" y="106081"/>
                    <a:pt x="158897" y="105995"/>
                  </a:cubicBezTo>
                  <a:cubicBezTo>
                    <a:pt x="159754" y="105662"/>
                    <a:pt x="160707" y="105662"/>
                    <a:pt x="161564" y="105995"/>
                  </a:cubicBezTo>
                  <a:cubicBezTo>
                    <a:pt x="162431" y="106376"/>
                    <a:pt x="163374" y="106567"/>
                    <a:pt x="164326" y="106567"/>
                  </a:cubicBezTo>
                  <a:cubicBezTo>
                    <a:pt x="165288" y="106481"/>
                    <a:pt x="166050" y="105719"/>
                    <a:pt x="166136" y="104757"/>
                  </a:cubicBezTo>
                  <a:cubicBezTo>
                    <a:pt x="166136" y="104090"/>
                    <a:pt x="165469" y="103519"/>
                    <a:pt x="164803" y="103233"/>
                  </a:cubicBezTo>
                  <a:cubicBezTo>
                    <a:pt x="164079" y="103138"/>
                    <a:pt x="163336" y="103138"/>
                    <a:pt x="162612" y="103233"/>
                  </a:cubicBezTo>
                  <a:cubicBezTo>
                    <a:pt x="160316" y="103262"/>
                    <a:pt x="158030" y="102909"/>
                    <a:pt x="155849" y="102185"/>
                  </a:cubicBezTo>
                  <a:cubicBezTo>
                    <a:pt x="155182" y="102185"/>
                    <a:pt x="154325" y="101423"/>
                    <a:pt x="154515" y="100661"/>
                  </a:cubicBezTo>
                  <a:cubicBezTo>
                    <a:pt x="154630" y="100156"/>
                    <a:pt x="155049" y="99775"/>
                    <a:pt x="155563" y="99708"/>
                  </a:cubicBezTo>
                  <a:lnTo>
                    <a:pt x="156992" y="99708"/>
                  </a:lnTo>
                  <a:lnTo>
                    <a:pt x="159373" y="99708"/>
                  </a:lnTo>
                  <a:cubicBezTo>
                    <a:pt x="160297" y="100042"/>
                    <a:pt x="161307" y="100042"/>
                    <a:pt x="162231" y="99708"/>
                  </a:cubicBezTo>
                  <a:cubicBezTo>
                    <a:pt x="163088" y="99299"/>
                    <a:pt x="163450" y="98280"/>
                    <a:pt x="163040" y="97422"/>
                  </a:cubicBezTo>
                  <a:cubicBezTo>
                    <a:pt x="163031" y="97394"/>
                    <a:pt x="163012" y="97356"/>
                    <a:pt x="162993" y="97327"/>
                  </a:cubicBezTo>
                  <a:cubicBezTo>
                    <a:pt x="162517" y="96660"/>
                    <a:pt x="161469" y="96660"/>
                    <a:pt x="160612" y="96660"/>
                  </a:cubicBezTo>
                  <a:cubicBezTo>
                    <a:pt x="159916" y="96794"/>
                    <a:pt x="159211" y="96794"/>
                    <a:pt x="158516" y="96660"/>
                  </a:cubicBezTo>
                  <a:cubicBezTo>
                    <a:pt x="158516" y="96660"/>
                    <a:pt x="157754" y="96660"/>
                    <a:pt x="157659" y="96089"/>
                  </a:cubicBezTo>
                  <a:cubicBezTo>
                    <a:pt x="157554" y="95880"/>
                    <a:pt x="157554" y="95632"/>
                    <a:pt x="157659" y="95423"/>
                  </a:cubicBezTo>
                  <a:cubicBezTo>
                    <a:pt x="157659" y="94374"/>
                    <a:pt x="158802" y="93613"/>
                    <a:pt x="159849" y="93517"/>
                  </a:cubicBezTo>
                  <a:cubicBezTo>
                    <a:pt x="160926" y="93594"/>
                    <a:pt x="161955" y="93994"/>
                    <a:pt x="162802" y="94660"/>
                  </a:cubicBezTo>
                  <a:cubicBezTo>
                    <a:pt x="163631" y="95327"/>
                    <a:pt x="164612" y="95784"/>
                    <a:pt x="165660" y="95994"/>
                  </a:cubicBezTo>
                  <a:lnTo>
                    <a:pt x="166517" y="95994"/>
                  </a:lnTo>
                  <a:cubicBezTo>
                    <a:pt x="167022" y="95708"/>
                    <a:pt x="167317" y="95146"/>
                    <a:pt x="167279" y="94565"/>
                  </a:cubicBezTo>
                  <a:cubicBezTo>
                    <a:pt x="167374" y="94155"/>
                    <a:pt x="167374" y="93737"/>
                    <a:pt x="167279" y="93327"/>
                  </a:cubicBezTo>
                  <a:cubicBezTo>
                    <a:pt x="166727" y="92079"/>
                    <a:pt x="165498" y="91260"/>
                    <a:pt x="164136" y="91232"/>
                  </a:cubicBezTo>
                  <a:cubicBezTo>
                    <a:pt x="162802" y="91326"/>
                    <a:pt x="161469" y="91326"/>
                    <a:pt x="160135" y="91232"/>
                  </a:cubicBezTo>
                  <a:cubicBezTo>
                    <a:pt x="159469" y="91232"/>
                    <a:pt x="158706" y="90565"/>
                    <a:pt x="158611" y="89898"/>
                  </a:cubicBezTo>
                  <a:cubicBezTo>
                    <a:pt x="158630" y="89164"/>
                    <a:pt x="159145" y="88545"/>
                    <a:pt x="159849" y="88374"/>
                  </a:cubicBezTo>
                  <a:cubicBezTo>
                    <a:pt x="160507" y="88184"/>
                    <a:pt x="161193" y="88184"/>
                    <a:pt x="161850" y="88374"/>
                  </a:cubicBezTo>
                  <a:lnTo>
                    <a:pt x="163183" y="88850"/>
                  </a:lnTo>
                  <a:cubicBezTo>
                    <a:pt x="163679" y="88907"/>
                    <a:pt x="164164" y="88726"/>
                    <a:pt x="164517" y="88374"/>
                  </a:cubicBezTo>
                  <a:cubicBezTo>
                    <a:pt x="165145" y="87821"/>
                    <a:pt x="165212" y="86850"/>
                    <a:pt x="164650" y="86221"/>
                  </a:cubicBezTo>
                  <a:cubicBezTo>
                    <a:pt x="164612" y="86174"/>
                    <a:pt x="164565" y="86126"/>
                    <a:pt x="164517" y="86088"/>
                  </a:cubicBezTo>
                  <a:cubicBezTo>
                    <a:pt x="163736" y="85612"/>
                    <a:pt x="162907" y="85231"/>
                    <a:pt x="162040" y="84945"/>
                  </a:cubicBezTo>
                  <a:cubicBezTo>
                    <a:pt x="162040" y="84945"/>
                    <a:pt x="162040" y="84183"/>
                    <a:pt x="162040" y="83706"/>
                  </a:cubicBezTo>
                  <a:lnTo>
                    <a:pt x="162517" y="83706"/>
                  </a:lnTo>
                  <a:lnTo>
                    <a:pt x="160993" y="82754"/>
                  </a:lnTo>
                  <a:cubicBezTo>
                    <a:pt x="157907" y="80058"/>
                    <a:pt x="155325" y="76830"/>
                    <a:pt x="153372" y="73229"/>
                  </a:cubicBezTo>
                  <a:cubicBezTo>
                    <a:pt x="148438" y="65390"/>
                    <a:pt x="141962" y="58656"/>
                    <a:pt x="134322" y="53417"/>
                  </a:cubicBezTo>
                  <a:cubicBezTo>
                    <a:pt x="130322" y="50750"/>
                    <a:pt x="126131" y="48559"/>
                    <a:pt x="121940" y="46178"/>
                  </a:cubicBezTo>
                  <a:cubicBezTo>
                    <a:pt x="101556" y="35034"/>
                    <a:pt x="82888" y="20937"/>
                    <a:pt x="63076" y="8649"/>
                  </a:cubicBezTo>
                  <a:cubicBezTo>
                    <a:pt x="60008" y="6307"/>
                    <a:pt x="56265" y="5001"/>
                    <a:pt x="52407" y="4935"/>
                  </a:cubicBezTo>
                  <a:cubicBezTo>
                    <a:pt x="51160" y="5249"/>
                    <a:pt x="49883" y="5468"/>
                    <a:pt x="48597" y="5601"/>
                  </a:cubicBezTo>
                  <a:cubicBezTo>
                    <a:pt x="47131" y="5507"/>
                    <a:pt x="45712" y="5011"/>
                    <a:pt x="44502" y="4173"/>
                  </a:cubicBezTo>
                  <a:cubicBezTo>
                    <a:pt x="44502" y="4840"/>
                    <a:pt x="45454" y="5507"/>
                    <a:pt x="45835" y="6268"/>
                  </a:cubicBezTo>
                  <a:cubicBezTo>
                    <a:pt x="46216" y="7030"/>
                    <a:pt x="45835" y="7411"/>
                    <a:pt x="45835" y="7792"/>
                  </a:cubicBezTo>
                  <a:cubicBezTo>
                    <a:pt x="44206" y="7249"/>
                    <a:pt x="42959" y="5925"/>
                    <a:pt x="42502" y="4268"/>
                  </a:cubicBezTo>
                  <a:cubicBezTo>
                    <a:pt x="42492" y="3401"/>
                    <a:pt x="42368" y="2535"/>
                    <a:pt x="42121" y="1696"/>
                  </a:cubicBezTo>
                  <a:cubicBezTo>
                    <a:pt x="42121" y="1125"/>
                    <a:pt x="40882" y="934"/>
                    <a:pt x="40501" y="1696"/>
                  </a:cubicBezTo>
                  <a:cubicBezTo>
                    <a:pt x="40416" y="1877"/>
                    <a:pt x="40416" y="2087"/>
                    <a:pt x="40501" y="2268"/>
                  </a:cubicBezTo>
                  <a:cubicBezTo>
                    <a:pt x="40111" y="3582"/>
                    <a:pt x="40397" y="5011"/>
                    <a:pt x="41263" y="6078"/>
                  </a:cubicBezTo>
                  <a:cubicBezTo>
                    <a:pt x="41930" y="6935"/>
                    <a:pt x="43073" y="7697"/>
                    <a:pt x="42978" y="8840"/>
                  </a:cubicBezTo>
                  <a:cubicBezTo>
                    <a:pt x="40473" y="8021"/>
                    <a:pt x="38653" y="5840"/>
                    <a:pt x="38311" y="3220"/>
                  </a:cubicBezTo>
                  <a:cubicBezTo>
                    <a:pt x="38406" y="2430"/>
                    <a:pt x="38406" y="1629"/>
                    <a:pt x="38311" y="839"/>
                  </a:cubicBezTo>
                  <a:cubicBezTo>
                    <a:pt x="38025" y="87"/>
                    <a:pt x="37301" y="-409"/>
                    <a:pt x="36501" y="-399"/>
                  </a:cubicBezTo>
                  <a:cubicBezTo>
                    <a:pt x="35872" y="-209"/>
                    <a:pt x="35348" y="239"/>
                    <a:pt x="35072" y="839"/>
                  </a:cubicBezTo>
                  <a:cubicBezTo>
                    <a:pt x="34205" y="2449"/>
                    <a:pt x="34205" y="4373"/>
                    <a:pt x="35072" y="5983"/>
                  </a:cubicBezTo>
                  <a:cubicBezTo>
                    <a:pt x="36129" y="7393"/>
                    <a:pt x="37339" y="8669"/>
                    <a:pt x="38692" y="9792"/>
                  </a:cubicBezTo>
                  <a:cubicBezTo>
                    <a:pt x="38692" y="10269"/>
                    <a:pt x="39549" y="10841"/>
                    <a:pt x="39358" y="11507"/>
                  </a:cubicBezTo>
                  <a:cubicBezTo>
                    <a:pt x="39168" y="12174"/>
                    <a:pt x="37930" y="12460"/>
                    <a:pt x="37168" y="12079"/>
                  </a:cubicBezTo>
                  <a:cubicBezTo>
                    <a:pt x="36405" y="11697"/>
                    <a:pt x="36024" y="10935"/>
                    <a:pt x="35453" y="10269"/>
                  </a:cubicBezTo>
                  <a:cubicBezTo>
                    <a:pt x="35015" y="9545"/>
                    <a:pt x="34196" y="9135"/>
                    <a:pt x="33357" y="9221"/>
                  </a:cubicBezTo>
                  <a:cubicBezTo>
                    <a:pt x="32310" y="9545"/>
                    <a:pt x="31719" y="10650"/>
                    <a:pt x="32024" y="11697"/>
                  </a:cubicBezTo>
                  <a:cubicBezTo>
                    <a:pt x="32319" y="12660"/>
                    <a:pt x="32881" y="13517"/>
                    <a:pt x="33643" y="14174"/>
                  </a:cubicBezTo>
                  <a:lnTo>
                    <a:pt x="34881" y="15412"/>
                  </a:lnTo>
                  <a:cubicBezTo>
                    <a:pt x="32719" y="15203"/>
                    <a:pt x="30757" y="14098"/>
                    <a:pt x="29452" y="12364"/>
                  </a:cubicBezTo>
                  <a:cubicBezTo>
                    <a:pt x="29452" y="12364"/>
                    <a:pt x="28786" y="11412"/>
                    <a:pt x="28309" y="11126"/>
                  </a:cubicBezTo>
                  <a:cubicBezTo>
                    <a:pt x="27852" y="10802"/>
                    <a:pt x="27242" y="10802"/>
                    <a:pt x="26785" y="11126"/>
                  </a:cubicBezTo>
                  <a:cubicBezTo>
                    <a:pt x="26519" y="11269"/>
                    <a:pt x="26319" y="11507"/>
                    <a:pt x="26214" y="11793"/>
                  </a:cubicBezTo>
                  <a:cubicBezTo>
                    <a:pt x="25757" y="13146"/>
                    <a:pt x="26223" y="14641"/>
                    <a:pt x="27357" y="15508"/>
                  </a:cubicBezTo>
                  <a:cubicBezTo>
                    <a:pt x="28519" y="16308"/>
                    <a:pt x="29729" y="17041"/>
                    <a:pt x="30976" y="17698"/>
                  </a:cubicBezTo>
                  <a:cubicBezTo>
                    <a:pt x="31453" y="17698"/>
                    <a:pt x="31929" y="18651"/>
                    <a:pt x="31548" y="19127"/>
                  </a:cubicBezTo>
                  <a:cubicBezTo>
                    <a:pt x="31338" y="19213"/>
                    <a:pt x="31091" y="19213"/>
                    <a:pt x="30881" y="19127"/>
                  </a:cubicBezTo>
                  <a:cubicBezTo>
                    <a:pt x="28786" y="19127"/>
                    <a:pt x="27357" y="16936"/>
                    <a:pt x="25261" y="16460"/>
                  </a:cubicBezTo>
                  <a:cubicBezTo>
                    <a:pt x="23956" y="16308"/>
                    <a:pt x="22632" y="16536"/>
                    <a:pt x="21451" y="17127"/>
                  </a:cubicBezTo>
                  <a:cubicBezTo>
                    <a:pt x="20594" y="17127"/>
                    <a:pt x="19642" y="18365"/>
                    <a:pt x="20118" y="19032"/>
                  </a:cubicBezTo>
                  <a:cubicBezTo>
                    <a:pt x="20432" y="19117"/>
                    <a:pt x="20756" y="19117"/>
                    <a:pt x="21070" y="19032"/>
                  </a:cubicBezTo>
                  <a:cubicBezTo>
                    <a:pt x="22689" y="19032"/>
                    <a:pt x="24309" y="19032"/>
                    <a:pt x="25833" y="19032"/>
                  </a:cubicBezTo>
                  <a:cubicBezTo>
                    <a:pt x="27462" y="19108"/>
                    <a:pt x="28986" y="19870"/>
                    <a:pt x="30024" y="21127"/>
                  </a:cubicBezTo>
                  <a:cubicBezTo>
                    <a:pt x="30024" y="21889"/>
                    <a:pt x="28976" y="22270"/>
                    <a:pt x="28214" y="22080"/>
                  </a:cubicBezTo>
                  <a:cubicBezTo>
                    <a:pt x="27452" y="21889"/>
                    <a:pt x="26880" y="21318"/>
                    <a:pt x="26119" y="21318"/>
                  </a:cubicBezTo>
                  <a:lnTo>
                    <a:pt x="25547" y="21318"/>
                  </a:lnTo>
                  <a:cubicBezTo>
                    <a:pt x="24880" y="21318"/>
                    <a:pt x="25547" y="22651"/>
                    <a:pt x="26023" y="23128"/>
                  </a:cubicBezTo>
                  <a:cubicBezTo>
                    <a:pt x="26499" y="23604"/>
                    <a:pt x="27357" y="24175"/>
                    <a:pt x="26976" y="24842"/>
                  </a:cubicBezTo>
                  <a:cubicBezTo>
                    <a:pt x="26595" y="25509"/>
                    <a:pt x="23737" y="23508"/>
                    <a:pt x="22213" y="22651"/>
                  </a:cubicBezTo>
                  <a:cubicBezTo>
                    <a:pt x="19804" y="21365"/>
                    <a:pt x="16908" y="21365"/>
                    <a:pt x="14498" y="22651"/>
                  </a:cubicBezTo>
                  <a:lnTo>
                    <a:pt x="13546" y="23318"/>
                  </a:lnTo>
                  <a:cubicBezTo>
                    <a:pt x="13126" y="24185"/>
                    <a:pt x="13460" y="25233"/>
                    <a:pt x="14307" y="25700"/>
                  </a:cubicBezTo>
                  <a:cubicBezTo>
                    <a:pt x="15098" y="26156"/>
                    <a:pt x="15974" y="26443"/>
                    <a:pt x="16879" y="26556"/>
                  </a:cubicBezTo>
                  <a:cubicBezTo>
                    <a:pt x="18089" y="26804"/>
                    <a:pt x="19251" y="27252"/>
                    <a:pt x="20308" y="27890"/>
                  </a:cubicBezTo>
                  <a:cubicBezTo>
                    <a:pt x="21356" y="28557"/>
                    <a:pt x="22404" y="29700"/>
                    <a:pt x="21928" y="30843"/>
                  </a:cubicBezTo>
                  <a:cubicBezTo>
                    <a:pt x="21451" y="31986"/>
                    <a:pt x="20118" y="31986"/>
                    <a:pt x="18975" y="31700"/>
                  </a:cubicBezTo>
                  <a:cubicBezTo>
                    <a:pt x="17994" y="31167"/>
                    <a:pt x="16936" y="30814"/>
                    <a:pt x="15831" y="30652"/>
                  </a:cubicBezTo>
                  <a:cubicBezTo>
                    <a:pt x="14688" y="30652"/>
                    <a:pt x="13450" y="31795"/>
                    <a:pt x="13927" y="32843"/>
                  </a:cubicBezTo>
                  <a:cubicBezTo>
                    <a:pt x="14155" y="33196"/>
                    <a:pt x="14489" y="33462"/>
                    <a:pt x="14879" y="33605"/>
                  </a:cubicBezTo>
                  <a:cubicBezTo>
                    <a:pt x="15831" y="33700"/>
                    <a:pt x="16784" y="33700"/>
                    <a:pt x="17737" y="33605"/>
                  </a:cubicBezTo>
                  <a:cubicBezTo>
                    <a:pt x="18680" y="33681"/>
                    <a:pt x="19537" y="34215"/>
                    <a:pt x="20022" y="35034"/>
                  </a:cubicBezTo>
                  <a:cubicBezTo>
                    <a:pt x="20375" y="35720"/>
                    <a:pt x="20127" y="36567"/>
                    <a:pt x="19451" y="36939"/>
                  </a:cubicBezTo>
                  <a:cubicBezTo>
                    <a:pt x="18784" y="36939"/>
                    <a:pt x="17927" y="36939"/>
                    <a:pt x="17165" y="36939"/>
                  </a:cubicBezTo>
                  <a:lnTo>
                    <a:pt x="11831" y="34558"/>
                  </a:lnTo>
                  <a:cubicBezTo>
                    <a:pt x="11021" y="34062"/>
                    <a:pt x="10107" y="33739"/>
                    <a:pt x="9164" y="33605"/>
                  </a:cubicBezTo>
                  <a:cubicBezTo>
                    <a:pt x="8278" y="33272"/>
                    <a:pt x="7287" y="33272"/>
                    <a:pt x="6402" y="33605"/>
                  </a:cubicBezTo>
                  <a:cubicBezTo>
                    <a:pt x="5868" y="33910"/>
                    <a:pt x="5487" y="34434"/>
                    <a:pt x="5354" y="35034"/>
                  </a:cubicBezTo>
                  <a:cubicBezTo>
                    <a:pt x="5173" y="35615"/>
                    <a:pt x="5411" y="36244"/>
                    <a:pt x="5926" y="36558"/>
                  </a:cubicBezTo>
                  <a:cubicBezTo>
                    <a:pt x="6421" y="36701"/>
                    <a:pt x="6954" y="36701"/>
                    <a:pt x="7449" y="36558"/>
                  </a:cubicBezTo>
                  <a:cubicBezTo>
                    <a:pt x="8935" y="36481"/>
                    <a:pt x="10421" y="36815"/>
                    <a:pt x="11736" y="37510"/>
                  </a:cubicBezTo>
                  <a:cubicBezTo>
                    <a:pt x="12307" y="37510"/>
                    <a:pt x="12879" y="38367"/>
                    <a:pt x="12688" y="38939"/>
                  </a:cubicBezTo>
                  <a:cubicBezTo>
                    <a:pt x="12593" y="39310"/>
                    <a:pt x="12298" y="39606"/>
                    <a:pt x="11926" y="39701"/>
                  </a:cubicBezTo>
                  <a:cubicBezTo>
                    <a:pt x="11031" y="40025"/>
                    <a:pt x="10059" y="40025"/>
                    <a:pt x="9164" y="39701"/>
                  </a:cubicBezTo>
                  <a:cubicBezTo>
                    <a:pt x="8326" y="39320"/>
                    <a:pt x="7421" y="39130"/>
                    <a:pt x="6497" y="39130"/>
                  </a:cubicBezTo>
                  <a:cubicBezTo>
                    <a:pt x="5545" y="39130"/>
                    <a:pt x="4592" y="39987"/>
                    <a:pt x="4687" y="40939"/>
                  </a:cubicBezTo>
                  <a:cubicBezTo>
                    <a:pt x="4782" y="41892"/>
                    <a:pt x="5354" y="42178"/>
                    <a:pt x="6021" y="42464"/>
                  </a:cubicBezTo>
                  <a:cubicBezTo>
                    <a:pt x="6716" y="42558"/>
                    <a:pt x="7421" y="42558"/>
                    <a:pt x="8116" y="42464"/>
                  </a:cubicBezTo>
                  <a:cubicBezTo>
                    <a:pt x="10441" y="42425"/>
                    <a:pt x="12764" y="42778"/>
                    <a:pt x="14974" y="43511"/>
                  </a:cubicBezTo>
                  <a:cubicBezTo>
                    <a:pt x="15641" y="43511"/>
                    <a:pt x="16498" y="44273"/>
                    <a:pt x="16308" y="45035"/>
                  </a:cubicBezTo>
                  <a:cubicBezTo>
                    <a:pt x="16174" y="45530"/>
                    <a:pt x="15765" y="45902"/>
                    <a:pt x="15260" y="45988"/>
                  </a:cubicBezTo>
                  <a:lnTo>
                    <a:pt x="13831" y="45988"/>
                  </a:lnTo>
                  <a:lnTo>
                    <a:pt x="11450" y="45511"/>
                  </a:lnTo>
                  <a:cubicBezTo>
                    <a:pt x="10526" y="45178"/>
                    <a:pt x="9516" y="45178"/>
                    <a:pt x="8593" y="45511"/>
                  </a:cubicBezTo>
                  <a:cubicBezTo>
                    <a:pt x="7735" y="45921"/>
                    <a:pt x="7373" y="46940"/>
                    <a:pt x="7783" y="47798"/>
                  </a:cubicBezTo>
                  <a:cubicBezTo>
                    <a:pt x="7792" y="47826"/>
                    <a:pt x="7812" y="47864"/>
                    <a:pt x="7830" y="47892"/>
                  </a:cubicBezTo>
                  <a:cubicBezTo>
                    <a:pt x="8307" y="48559"/>
                    <a:pt x="9355" y="48464"/>
                    <a:pt x="10117" y="48559"/>
                  </a:cubicBezTo>
                  <a:cubicBezTo>
                    <a:pt x="10840" y="48417"/>
                    <a:pt x="11583" y="48417"/>
                    <a:pt x="12307" y="48559"/>
                  </a:cubicBezTo>
                  <a:cubicBezTo>
                    <a:pt x="12641" y="48655"/>
                    <a:pt x="12946" y="48855"/>
                    <a:pt x="13164" y="49131"/>
                  </a:cubicBezTo>
                  <a:cubicBezTo>
                    <a:pt x="13203" y="49321"/>
                    <a:pt x="13203" y="49512"/>
                    <a:pt x="13164" y="49702"/>
                  </a:cubicBezTo>
                  <a:cubicBezTo>
                    <a:pt x="13069" y="50855"/>
                    <a:pt x="12050" y="51712"/>
                    <a:pt x="10897" y="51607"/>
                  </a:cubicBezTo>
                  <a:cubicBezTo>
                    <a:pt x="10888" y="51607"/>
                    <a:pt x="10888" y="51607"/>
                    <a:pt x="10879" y="51607"/>
                  </a:cubicBezTo>
                  <a:cubicBezTo>
                    <a:pt x="9840" y="51550"/>
                    <a:pt x="8850" y="51179"/>
                    <a:pt x="8021" y="50560"/>
                  </a:cubicBezTo>
                  <a:cubicBezTo>
                    <a:pt x="7183" y="49912"/>
                    <a:pt x="6202" y="49454"/>
                    <a:pt x="5163" y="49226"/>
                  </a:cubicBezTo>
                  <a:cubicBezTo>
                    <a:pt x="4897" y="49093"/>
                    <a:pt x="4573" y="49093"/>
                    <a:pt x="4306" y="49226"/>
                  </a:cubicBezTo>
                  <a:cubicBezTo>
                    <a:pt x="3782" y="49502"/>
                    <a:pt x="3478" y="50064"/>
                    <a:pt x="3544" y="50655"/>
                  </a:cubicBezTo>
                  <a:cubicBezTo>
                    <a:pt x="3449" y="51026"/>
                    <a:pt x="3449" y="51426"/>
                    <a:pt x="3544" y="51798"/>
                  </a:cubicBezTo>
                  <a:cubicBezTo>
                    <a:pt x="4059" y="53084"/>
                    <a:pt x="5307" y="53912"/>
                    <a:pt x="6688" y="53893"/>
                  </a:cubicBezTo>
                  <a:cubicBezTo>
                    <a:pt x="8021" y="53798"/>
                    <a:pt x="9355" y="53798"/>
                    <a:pt x="10688" y="53893"/>
                  </a:cubicBezTo>
                  <a:cubicBezTo>
                    <a:pt x="11355" y="53893"/>
                    <a:pt x="12117" y="54465"/>
                    <a:pt x="12212" y="55227"/>
                  </a:cubicBezTo>
                  <a:cubicBezTo>
                    <a:pt x="12193" y="55960"/>
                    <a:pt x="11679" y="56580"/>
                    <a:pt x="10974" y="56751"/>
                  </a:cubicBezTo>
                  <a:cubicBezTo>
                    <a:pt x="10326" y="56989"/>
                    <a:pt x="9621" y="56989"/>
                    <a:pt x="8973" y="56751"/>
                  </a:cubicBezTo>
                  <a:cubicBezTo>
                    <a:pt x="8497" y="56665"/>
                    <a:pt x="8021" y="56665"/>
                    <a:pt x="7545" y="56751"/>
                  </a:cubicBezTo>
                  <a:cubicBezTo>
                    <a:pt x="7164" y="56532"/>
                    <a:pt x="6688" y="56532"/>
                    <a:pt x="6306" y="56751"/>
                  </a:cubicBezTo>
                  <a:cubicBezTo>
                    <a:pt x="5764" y="57465"/>
                    <a:pt x="5906" y="58475"/>
                    <a:pt x="6611" y="59018"/>
                  </a:cubicBezTo>
                  <a:cubicBezTo>
                    <a:pt x="6669" y="59056"/>
                    <a:pt x="6726" y="59094"/>
                    <a:pt x="6783" y="59132"/>
                  </a:cubicBezTo>
                  <a:cubicBezTo>
                    <a:pt x="7573" y="59551"/>
                    <a:pt x="8402" y="59904"/>
                    <a:pt x="9259" y="60180"/>
                  </a:cubicBezTo>
                  <a:cubicBezTo>
                    <a:pt x="9498" y="60589"/>
                    <a:pt x="9498" y="61104"/>
                    <a:pt x="9259" y="61514"/>
                  </a:cubicBezTo>
                  <a:cubicBezTo>
                    <a:pt x="9031" y="61999"/>
                    <a:pt x="8555" y="62323"/>
                    <a:pt x="8021" y="62371"/>
                  </a:cubicBezTo>
                  <a:cubicBezTo>
                    <a:pt x="7583" y="62457"/>
                    <a:pt x="7126" y="62457"/>
                    <a:pt x="6688" y="62371"/>
                  </a:cubicBezTo>
                  <a:cubicBezTo>
                    <a:pt x="5630" y="61923"/>
                    <a:pt x="4497" y="61666"/>
                    <a:pt x="3354" y="61608"/>
                  </a:cubicBezTo>
                  <a:cubicBezTo>
                    <a:pt x="2154" y="61637"/>
                    <a:pt x="1020" y="62151"/>
                    <a:pt x="211" y="63037"/>
                  </a:cubicBezTo>
                  <a:cubicBezTo>
                    <a:pt x="-113" y="63600"/>
                    <a:pt x="-113" y="64285"/>
                    <a:pt x="211" y="64847"/>
                  </a:cubicBezTo>
                  <a:lnTo>
                    <a:pt x="877" y="65514"/>
                  </a:lnTo>
                  <a:cubicBezTo>
                    <a:pt x="2230" y="66199"/>
                    <a:pt x="3754" y="66466"/>
                    <a:pt x="5259" y="66276"/>
                  </a:cubicBezTo>
                  <a:cubicBezTo>
                    <a:pt x="6011" y="66085"/>
                    <a:pt x="6792" y="66085"/>
                    <a:pt x="7545" y="66276"/>
                  </a:cubicBezTo>
                  <a:cubicBezTo>
                    <a:pt x="8021" y="66276"/>
                    <a:pt x="8402" y="66848"/>
                    <a:pt x="8307" y="67324"/>
                  </a:cubicBezTo>
                  <a:cubicBezTo>
                    <a:pt x="8212" y="67800"/>
                    <a:pt x="7830" y="68085"/>
                    <a:pt x="7354" y="68276"/>
                  </a:cubicBezTo>
                  <a:cubicBezTo>
                    <a:pt x="6888" y="68381"/>
                    <a:pt x="6459" y="68610"/>
                    <a:pt x="6116" y="68943"/>
                  </a:cubicBezTo>
                  <a:cubicBezTo>
                    <a:pt x="5821" y="69410"/>
                    <a:pt x="5821" y="70000"/>
                    <a:pt x="6116" y="70467"/>
                  </a:cubicBezTo>
                  <a:cubicBezTo>
                    <a:pt x="6449" y="70896"/>
                    <a:pt x="6831" y="71276"/>
                    <a:pt x="7259" y="71610"/>
                  </a:cubicBezTo>
                  <a:lnTo>
                    <a:pt x="7926" y="72372"/>
                  </a:lnTo>
                  <a:cubicBezTo>
                    <a:pt x="7926" y="72943"/>
                    <a:pt x="8688" y="73705"/>
                    <a:pt x="7926" y="74277"/>
                  </a:cubicBezTo>
                  <a:cubicBezTo>
                    <a:pt x="7507" y="74610"/>
                    <a:pt x="6916" y="74610"/>
                    <a:pt x="6497" y="74277"/>
                  </a:cubicBezTo>
                  <a:cubicBezTo>
                    <a:pt x="5964" y="74162"/>
                    <a:pt x="5507" y="73810"/>
                    <a:pt x="5259" y="73325"/>
                  </a:cubicBezTo>
                  <a:cubicBezTo>
                    <a:pt x="4935" y="72925"/>
                    <a:pt x="4582" y="72543"/>
                    <a:pt x="4211" y="72182"/>
                  </a:cubicBezTo>
                  <a:lnTo>
                    <a:pt x="3735" y="72182"/>
                  </a:lnTo>
                  <a:cubicBezTo>
                    <a:pt x="3735" y="72182"/>
                    <a:pt x="2782" y="72182"/>
                    <a:pt x="2497" y="72182"/>
                  </a:cubicBezTo>
                  <a:cubicBezTo>
                    <a:pt x="2211" y="72182"/>
                    <a:pt x="1925" y="73991"/>
                    <a:pt x="2497" y="75039"/>
                  </a:cubicBezTo>
                  <a:cubicBezTo>
                    <a:pt x="3030" y="76125"/>
                    <a:pt x="3944" y="76973"/>
                    <a:pt x="5068" y="77420"/>
                  </a:cubicBezTo>
                  <a:cubicBezTo>
                    <a:pt x="5640" y="77420"/>
                    <a:pt x="6211" y="77420"/>
                    <a:pt x="6592" y="78277"/>
                  </a:cubicBezTo>
                  <a:cubicBezTo>
                    <a:pt x="6973" y="79135"/>
                    <a:pt x="6592" y="79992"/>
                    <a:pt x="7545" y="80468"/>
                  </a:cubicBezTo>
                  <a:lnTo>
                    <a:pt x="7545" y="80468"/>
                  </a:lnTo>
                  <a:cubicBezTo>
                    <a:pt x="5735" y="79230"/>
                    <a:pt x="5735" y="80468"/>
                    <a:pt x="4782" y="80468"/>
                  </a:cubicBezTo>
                  <a:cubicBezTo>
                    <a:pt x="3830" y="80468"/>
                    <a:pt x="3354" y="79230"/>
                    <a:pt x="2878" y="78468"/>
                  </a:cubicBezTo>
                  <a:cubicBezTo>
                    <a:pt x="2401" y="77706"/>
                    <a:pt x="1163" y="76944"/>
                    <a:pt x="401" y="77610"/>
                  </a:cubicBezTo>
                  <a:cubicBezTo>
                    <a:pt x="-361" y="78277"/>
                    <a:pt x="401" y="79135"/>
                    <a:pt x="401" y="79801"/>
                  </a:cubicBezTo>
                  <a:cubicBezTo>
                    <a:pt x="401" y="80468"/>
                    <a:pt x="1544" y="80754"/>
                    <a:pt x="2020" y="81421"/>
                  </a:cubicBezTo>
                  <a:cubicBezTo>
                    <a:pt x="2573" y="82011"/>
                    <a:pt x="2573" y="82926"/>
                    <a:pt x="2020" y="83516"/>
                  </a:cubicBezTo>
                  <a:cubicBezTo>
                    <a:pt x="1839" y="83602"/>
                    <a:pt x="1630" y="83602"/>
                    <a:pt x="1449" y="83516"/>
                  </a:cubicBezTo>
                  <a:cubicBezTo>
                    <a:pt x="3925" y="84526"/>
                    <a:pt x="6316" y="85745"/>
                    <a:pt x="8593" y="87135"/>
                  </a:cubicBezTo>
                  <a:cubicBezTo>
                    <a:pt x="14127" y="91355"/>
                    <a:pt x="19289" y="96032"/>
                    <a:pt x="24023" y="101137"/>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4" name="Freeform: Shape 1163">
              <a:extLst>
                <a:ext uri="{FF2B5EF4-FFF2-40B4-BE49-F238E27FC236}">
                  <a16:creationId xmlns:a16="http://schemas.microsoft.com/office/drawing/2014/main" xmlns="" id="{266FDDD8-61F7-3BD6-204E-135454E88EC4}"/>
                </a:ext>
              </a:extLst>
            </p:cNvPr>
            <p:cNvSpPr/>
            <p:nvPr/>
          </p:nvSpPr>
          <p:spPr>
            <a:xfrm>
              <a:off x="6673976" y="4638103"/>
              <a:ext cx="171640" cy="153924"/>
            </a:xfrm>
            <a:custGeom>
              <a:avLst/>
              <a:gdLst>
                <a:gd name="connsiteX0" fmla="*/ 113696 w 171640"/>
                <a:gd name="connsiteY0" fmla="*/ 151525 h 153924"/>
                <a:gd name="connsiteX1" fmla="*/ 113696 w 171640"/>
                <a:gd name="connsiteY1" fmla="*/ 151525 h 153924"/>
                <a:gd name="connsiteX2" fmla="*/ 115125 w 171640"/>
                <a:gd name="connsiteY2" fmla="*/ 151525 h 153924"/>
                <a:gd name="connsiteX3" fmla="*/ 116459 w 171640"/>
                <a:gd name="connsiteY3" fmla="*/ 152382 h 153924"/>
                <a:gd name="connsiteX4" fmla="*/ 117506 w 171640"/>
                <a:gd name="connsiteY4" fmla="*/ 153525 h 153924"/>
                <a:gd name="connsiteX5" fmla="*/ 117982 w 171640"/>
                <a:gd name="connsiteY5" fmla="*/ 153525 h 153924"/>
                <a:gd name="connsiteX6" fmla="*/ 119316 w 171640"/>
                <a:gd name="connsiteY6" fmla="*/ 153525 h 153924"/>
                <a:gd name="connsiteX7" fmla="*/ 119316 w 171640"/>
                <a:gd name="connsiteY7" fmla="*/ 150573 h 153924"/>
                <a:gd name="connsiteX8" fmla="*/ 116649 w 171640"/>
                <a:gd name="connsiteY8" fmla="*/ 148382 h 153924"/>
                <a:gd name="connsiteX9" fmla="*/ 115125 w 171640"/>
                <a:gd name="connsiteY9" fmla="*/ 147620 h 153924"/>
                <a:gd name="connsiteX10" fmla="*/ 113982 w 171640"/>
                <a:gd name="connsiteY10" fmla="*/ 145524 h 153924"/>
                <a:gd name="connsiteX11" fmla="*/ 113982 w 171640"/>
                <a:gd name="connsiteY11" fmla="*/ 145524 h 153924"/>
                <a:gd name="connsiteX12" fmla="*/ 116744 w 171640"/>
                <a:gd name="connsiteY12" fmla="*/ 145524 h 153924"/>
                <a:gd name="connsiteX13" fmla="*/ 118840 w 171640"/>
                <a:gd name="connsiteY13" fmla="*/ 147429 h 153924"/>
                <a:gd name="connsiteX14" fmla="*/ 121316 w 171640"/>
                <a:gd name="connsiteY14" fmla="*/ 148191 h 153924"/>
                <a:gd name="connsiteX15" fmla="*/ 121316 w 171640"/>
                <a:gd name="connsiteY15" fmla="*/ 146001 h 153924"/>
                <a:gd name="connsiteX16" fmla="*/ 119602 w 171640"/>
                <a:gd name="connsiteY16" fmla="*/ 144476 h 153924"/>
                <a:gd name="connsiteX17" fmla="*/ 119602 w 171640"/>
                <a:gd name="connsiteY17" fmla="*/ 142286 h 153924"/>
                <a:gd name="connsiteX18" fmla="*/ 122078 w 171640"/>
                <a:gd name="connsiteY18" fmla="*/ 143524 h 153924"/>
                <a:gd name="connsiteX19" fmla="*/ 123983 w 171640"/>
                <a:gd name="connsiteY19" fmla="*/ 146382 h 153924"/>
                <a:gd name="connsiteX20" fmla="*/ 125222 w 171640"/>
                <a:gd name="connsiteY20" fmla="*/ 147715 h 153924"/>
                <a:gd name="connsiteX21" fmla="*/ 126841 w 171640"/>
                <a:gd name="connsiteY21" fmla="*/ 147715 h 153924"/>
                <a:gd name="connsiteX22" fmla="*/ 126841 w 171640"/>
                <a:gd name="connsiteY22" fmla="*/ 147715 h 153924"/>
                <a:gd name="connsiteX23" fmla="*/ 126841 w 171640"/>
                <a:gd name="connsiteY23" fmla="*/ 145619 h 153924"/>
                <a:gd name="connsiteX24" fmla="*/ 125126 w 171640"/>
                <a:gd name="connsiteY24" fmla="*/ 143143 h 153924"/>
                <a:gd name="connsiteX25" fmla="*/ 123697 w 171640"/>
                <a:gd name="connsiteY25" fmla="*/ 140095 h 153924"/>
                <a:gd name="connsiteX26" fmla="*/ 125793 w 171640"/>
                <a:gd name="connsiteY26" fmla="*/ 140095 h 153924"/>
                <a:gd name="connsiteX27" fmla="*/ 127222 w 171640"/>
                <a:gd name="connsiteY27" fmla="*/ 142095 h 153924"/>
                <a:gd name="connsiteX28" fmla="*/ 129127 w 171640"/>
                <a:gd name="connsiteY28" fmla="*/ 144953 h 153924"/>
                <a:gd name="connsiteX29" fmla="*/ 131222 w 171640"/>
                <a:gd name="connsiteY29" fmla="*/ 143238 h 153924"/>
                <a:gd name="connsiteX30" fmla="*/ 130460 w 171640"/>
                <a:gd name="connsiteY30" fmla="*/ 140571 h 153924"/>
                <a:gd name="connsiteX31" fmla="*/ 128841 w 171640"/>
                <a:gd name="connsiteY31" fmla="*/ 138190 h 153924"/>
                <a:gd name="connsiteX32" fmla="*/ 128841 w 171640"/>
                <a:gd name="connsiteY32" fmla="*/ 136761 h 153924"/>
                <a:gd name="connsiteX33" fmla="*/ 132365 w 171640"/>
                <a:gd name="connsiteY33" fmla="*/ 140000 h 153924"/>
                <a:gd name="connsiteX34" fmla="*/ 133032 w 171640"/>
                <a:gd name="connsiteY34" fmla="*/ 141714 h 153924"/>
                <a:gd name="connsiteX35" fmla="*/ 134651 w 171640"/>
                <a:gd name="connsiteY35" fmla="*/ 141714 h 153924"/>
                <a:gd name="connsiteX36" fmla="*/ 134651 w 171640"/>
                <a:gd name="connsiteY36" fmla="*/ 141048 h 153924"/>
                <a:gd name="connsiteX37" fmla="*/ 133604 w 171640"/>
                <a:gd name="connsiteY37" fmla="*/ 137237 h 153924"/>
                <a:gd name="connsiteX38" fmla="*/ 131794 w 171640"/>
                <a:gd name="connsiteY38" fmla="*/ 134666 h 153924"/>
                <a:gd name="connsiteX39" fmla="*/ 136747 w 171640"/>
                <a:gd name="connsiteY39" fmla="*/ 140000 h 153924"/>
                <a:gd name="connsiteX40" fmla="*/ 137318 w 171640"/>
                <a:gd name="connsiteY40" fmla="*/ 142286 h 153924"/>
                <a:gd name="connsiteX41" fmla="*/ 139128 w 171640"/>
                <a:gd name="connsiteY41" fmla="*/ 143429 h 153924"/>
                <a:gd name="connsiteX42" fmla="*/ 140462 w 171640"/>
                <a:gd name="connsiteY42" fmla="*/ 142191 h 153924"/>
                <a:gd name="connsiteX43" fmla="*/ 140462 w 171640"/>
                <a:gd name="connsiteY43" fmla="*/ 137047 h 153924"/>
                <a:gd name="connsiteX44" fmla="*/ 136556 w 171640"/>
                <a:gd name="connsiteY44" fmla="*/ 133428 h 153924"/>
                <a:gd name="connsiteX45" fmla="*/ 135889 w 171640"/>
                <a:gd name="connsiteY45" fmla="*/ 131713 h 153924"/>
                <a:gd name="connsiteX46" fmla="*/ 137985 w 171640"/>
                <a:gd name="connsiteY46" fmla="*/ 131046 h 153924"/>
                <a:gd name="connsiteX47" fmla="*/ 139795 w 171640"/>
                <a:gd name="connsiteY47" fmla="*/ 132761 h 153924"/>
                <a:gd name="connsiteX48" fmla="*/ 141986 w 171640"/>
                <a:gd name="connsiteY48" fmla="*/ 133713 h 153924"/>
                <a:gd name="connsiteX49" fmla="*/ 143129 w 171640"/>
                <a:gd name="connsiteY49" fmla="*/ 131142 h 153924"/>
                <a:gd name="connsiteX50" fmla="*/ 141319 w 171640"/>
                <a:gd name="connsiteY50" fmla="*/ 128761 h 153924"/>
                <a:gd name="connsiteX51" fmla="*/ 140080 w 171640"/>
                <a:gd name="connsiteY51" fmla="*/ 127617 h 153924"/>
                <a:gd name="connsiteX52" fmla="*/ 145700 w 171640"/>
                <a:gd name="connsiteY52" fmla="*/ 130284 h 153924"/>
                <a:gd name="connsiteX53" fmla="*/ 146843 w 171640"/>
                <a:gd name="connsiteY53" fmla="*/ 131523 h 153924"/>
                <a:gd name="connsiteX54" fmla="*/ 148463 w 171640"/>
                <a:gd name="connsiteY54" fmla="*/ 131523 h 153924"/>
                <a:gd name="connsiteX55" fmla="*/ 148939 w 171640"/>
                <a:gd name="connsiteY55" fmla="*/ 130856 h 153924"/>
                <a:gd name="connsiteX56" fmla="*/ 147510 w 171640"/>
                <a:gd name="connsiteY56" fmla="*/ 127141 h 153924"/>
                <a:gd name="connsiteX57" fmla="*/ 143795 w 171640"/>
                <a:gd name="connsiteY57" fmla="*/ 125236 h 153924"/>
                <a:gd name="connsiteX58" fmla="*/ 143224 w 171640"/>
                <a:gd name="connsiteY58" fmla="*/ 123807 h 153924"/>
                <a:gd name="connsiteX59" fmla="*/ 143795 w 171640"/>
                <a:gd name="connsiteY59" fmla="*/ 123807 h 153924"/>
                <a:gd name="connsiteX60" fmla="*/ 149605 w 171640"/>
                <a:gd name="connsiteY60" fmla="*/ 126189 h 153924"/>
                <a:gd name="connsiteX61" fmla="*/ 153415 w 171640"/>
                <a:gd name="connsiteY61" fmla="*/ 125331 h 153924"/>
                <a:gd name="connsiteX62" fmla="*/ 154559 w 171640"/>
                <a:gd name="connsiteY62" fmla="*/ 123331 h 153924"/>
                <a:gd name="connsiteX63" fmla="*/ 153606 w 171640"/>
                <a:gd name="connsiteY63" fmla="*/ 123331 h 153924"/>
                <a:gd name="connsiteX64" fmla="*/ 148844 w 171640"/>
                <a:gd name="connsiteY64" fmla="*/ 123331 h 153924"/>
                <a:gd name="connsiteX65" fmla="*/ 144557 w 171640"/>
                <a:gd name="connsiteY65" fmla="*/ 121521 h 153924"/>
                <a:gd name="connsiteX66" fmla="*/ 146272 w 171640"/>
                <a:gd name="connsiteY66" fmla="*/ 120473 h 153924"/>
                <a:gd name="connsiteX67" fmla="*/ 148463 w 171640"/>
                <a:gd name="connsiteY67" fmla="*/ 121140 h 153924"/>
                <a:gd name="connsiteX68" fmla="*/ 149034 w 171640"/>
                <a:gd name="connsiteY68" fmla="*/ 121140 h 153924"/>
                <a:gd name="connsiteX69" fmla="*/ 148463 w 171640"/>
                <a:gd name="connsiteY69" fmla="*/ 119426 h 153924"/>
                <a:gd name="connsiteX70" fmla="*/ 147320 w 171640"/>
                <a:gd name="connsiteY70" fmla="*/ 117807 h 153924"/>
                <a:gd name="connsiteX71" fmla="*/ 152272 w 171640"/>
                <a:gd name="connsiteY71" fmla="*/ 119616 h 153924"/>
                <a:gd name="connsiteX72" fmla="*/ 159988 w 171640"/>
                <a:gd name="connsiteY72" fmla="*/ 119616 h 153924"/>
                <a:gd name="connsiteX73" fmla="*/ 160845 w 171640"/>
                <a:gd name="connsiteY73" fmla="*/ 118854 h 153924"/>
                <a:gd name="connsiteX74" fmla="*/ 159988 w 171640"/>
                <a:gd name="connsiteY74" fmla="*/ 116568 h 153924"/>
                <a:gd name="connsiteX75" fmla="*/ 157416 w 171640"/>
                <a:gd name="connsiteY75" fmla="*/ 115901 h 153924"/>
                <a:gd name="connsiteX76" fmla="*/ 153797 w 171640"/>
                <a:gd name="connsiteY76" fmla="*/ 114663 h 153924"/>
                <a:gd name="connsiteX77" fmla="*/ 152082 w 171640"/>
                <a:gd name="connsiteY77" fmla="*/ 111901 h 153924"/>
                <a:gd name="connsiteX78" fmla="*/ 154939 w 171640"/>
                <a:gd name="connsiteY78" fmla="*/ 110853 h 153924"/>
                <a:gd name="connsiteX79" fmla="*/ 158178 w 171640"/>
                <a:gd name="connsiteY79" fmla="*/ 111710 h 153924"/>
                <a:gd name="connsiteX80" fmla="*/ 159988 w 171640"/>
                <a:gd name="connsiteY80" fmla="*/ 109425 h 153924"/>
                <a:gd name="connsiteX81" fmla="*/ 158940 w 171640"/>
                <a:gd name="connsiteY81" fmla="*/ 108758 h 153924"/>
                <a:gd name="connsiteX82" fmla="*/ 156082 w 171640"/>
                <a:gd name="connsiteY82" fmla="*/ 108758 h 153924"/>
                <a:gd name="connsiteX83" fmla="*/ 153701 w 171640"/>
                <a:gd name="connsiteY83" fmla="*/ 107424 h 153924"/>
                <a:gd name="connsiteX84" fmla="*/ 153701 w 171640"/>
                <a:gd name="connsiteY84" fmla="*/ 105614 h 153924"/>
                <a:gd name="connsiteX85" fmla="*/ 155987 w 171640"/>
                <a:gd name="connsiteY85" fmla="*/ 105614 h 153924"/>
                <a:gd name="connsiteX86" fmla="*/ 161417 w 171640"/>
                <a:gd name="connsiteY86" fmla="*/ 107710 h 153924"/>
                <a:gd name="connsiteX87" fmla="*/ 164179 w 171640"/>
                <a:gd name="connsiteY87" fmla="*/ 108567 h 153924"/>
                <a:gd name="connsiteX88" fmla="*/ 166941 w 171640"/>
                <a:gd name="connsiteY88" fmla="*/ 107901 h 153924"/>
                <a:gd name="connsiteX89" fmla="*/ 167894 w 171640"/>
                <a:gd name="connsiteY89" fmla="*/ 106472 h 153924"/>
                <a:gd name="connsiteX90" fmla="*/ 167227 w 171640"/>
                <a:gd name="connsiteY90" fmla="*/ 104948 h 153924"/>
                <a:gd name="connsiteX91" fmla="*/ 165703 w 171640"/>
                <a:gd name="connsiteY91" fmla="*/ 104948 h 153924"/>
                <a:gd name="connsiteX92" fmla="*/ 161321 w 171640"/>
                <a:gd name="connsiteY92" fmla="*/ 104186 h 153924"/>
                <a:gd name="connsiteX93" fmla="*/ 160273 w 171640"/>
                <a:gd name="connsiteY93" fmla="*/ 102852 h 153924"/>
                <a:gd name="connsiteX94" fmla="*/ 161036 w 171640"/>
                <a:gd name="connsiteY94" fmla="*/ 102090 h 153924"/>
                <a:gd name="connsiteX95" fmla="*/ 163798 w 171640"/>
                <a:gd name="connsiteY95" fmla="*/ 102090 h 153924"/>
                <a:gd name="connsiteX96" fmla="*/ 166465 w 171640"/>
                <a:gd name="connsiteY96" fmla="*/ 102090 h 153924"/>
                <a:gd name="connsiteX97" fmla="*/ 168274 w 171640"/>
                <a:gd name="connsiteY97" fmla="*/ 100186 h 153924"/>
                <a:gd name="connsiteX98" fmla="*/ 166846 w 171640"/>
                <a:gd name="connsiteY98" fmla="*/ 98757 h 153924"/>
                <a:gd name="connsiteX99" fmla="*/ 164655 w 171640"/>
                <a:gd name="connsiteY99" fmla="*/ 98757 h 153924"/>
                <a:gd name="connsiteX100" fmla="*/ 157797 w 171640"/>
                <a:gd name="connsiteY100" fmla="*/ 98090 h 153924"/>
                <a:gd name="connsiteX101" fmla="*/ 156368 w 171640"/>
                <a:gd name="connsiteY101" fmla="*/ 96566 h 153924"/>
                <a:gd name="connsiteX102" fmla="*/ 157416 w 171640"/>
                <a:gd name="connsiteY102" fmla="*/ 95708 h 153924"/>
                <a:gd name="connsiteX103" fmla="*/ 158845 w 171640"/>
                <a:gd name="connsiteY103" fmla="*/ 95708 h 153924"/>
                <a:gd name="connsiteX104" fmla="*/ 161226 w 171640"/>
                <a:gd name="connsiteY104" fmla="*/ 95708 h 153924"/>
                <a:gd name="connsiteX105" fmla="*/ 164084 w 171640"/>
                <a:gd name="connsiteY105" fmla="*/ 95708 h 153924"/>
                <a:gd name="connsiteX106" fmla="*/ 164750 w 171640"/>
                <a:gd name="connsiteY106" fmla="*/ 93232 h 153924"/>
                <a:gd name="connsiteX107" fmla="*/ 162369 w 171640"/>
                <a:gd name="connsiteY107" fmla="*/ 93232 h 153924"/>
                <a:gd name="connsiteX108" fmla="*/ 160178 w 171640"/>
                <a:gd name="connsiteY108" fmla="*/ 93232 h 153924"/>
                <a:gd name="connsiteX109" fmla="*/ 159226 w 171640"/>
                <a:gd name="connsiteY109" fmla="*/ 92660 h 153924"/>
                <a:gd name="connsiteX110" fmla="*/ 159226 w 171640"/>
                <a:gd name="connsiteY110" fmla="*/ 92089 h 153924"/>
                <a:gd name="connsiteX111" fmla="*/ 161417 w 171640"/>
                <a:gd name="connsiteY111" fmla="*/ 89994 h 153924"/>
                <a:gd name="connsiteX112" fmla="*/ 164369 w 171640"/>
                <a:gd name="connsiteY112" fmla="*/ 90946 h 153924"/>
                <a:gd name="connsiteX113" fmla="*/ 167227 w 171640"/>
                <a:gd name="connsiteY113" fmla="*/ 92184 h 153924"/>
                <a:gd name="connsiteX114" fmla="*/ 168084 w 171640"/>
                <a:gd name="connsiteY114" fmla="*/ 92184 h 153924"/>
                <a:gd name="connsiteX115" fmla="*/ 168846 w 171640"/>
                <a:gd name="connsiteY115" fmla="*/ 90755 h 153924"/>
                <a:gd name="connsiteX116" fmla="*/ 168846 w 171640"/>
                <a:gd name="connsiteY116" fmla="*/ 89517 h 153924"/>
                <a:gd name="connsiteX117" fmla="*/ 165607 w 171640"/>
                <a:gd name="connsiteY117" fmla="*/ 87612 h 153924"/>
                <a:gd name="connsiteX118" fmla="*/ 161607 w 171640"/>
                <a:gd name="connsiteY118" fmla="*/ 87612 h 153924"/>
                <a:gd name="connsiteX119" fmla="*/ 159988 w 171640"/>
                <a:gd name="connsiteY119" fmla="*/ 86374 h 153924"/>
                <a:gd name="connsiteX120" fmla="*/ 161131 w 171640"/>
                <a:gd name="connsiteY120" fmla="*/ 84754 h 153924"/>
                <a:gd name="connsiteX121" fmla="*/ 163131 w 171640"/>
                <a:gd name="connsiteY121" fmla="*/ 84754 h 153924"/>
                <a:gd name="connsiteX122" fmla="*/ 164560 w 171640"/>
                <a:gd name="connsiteY122" fmla="*/ 84754 h 153924"/>
                <a:gd name="connsiteX123" fmla="*/ 165798 w 171640"/>
                <a:gd name="connsiteY123" fmla="*/ 84278 h 153924"/>
                <a:gd name="connsiteX124" fmla="*/ 165227 w 171640"/>
                <a:gd name="connsiteY124" fmla="*/ 81992 h 153924"/>
                <a:gd name="connsiteX125" fmla="*/ 162655 w 171640"/>
                <a:gd name="connsiteY125" fmla="*/ 81040 h 153924"/>
                <a:gd name="connsiteX126" fmla="*/ 162655 w 171640"/>
                <a:gd name="connsiteY126" fmla="*/ 79707 h 153924"/>
                <a:gd name="connsiteX127" fmla="*/ 163798 w 171640"/>
                <a:gd name="connsiteY127" fmla="*/ 78754 h 153924"/>
                <a:gd name="connsiteX128" fmla="*/ 165131 w 171640"/>
                <a:gd name="connsiteY128" fmla="*/ 78754 h 153924"/>
                <a:gd name="connsiteX129" fmla="*/ 168560 w 171640"/>
                <a:gd name="connsiteY129" fmla="*/ 78754 h 153924"/>
                <a:gd name="connsiteX130" fmla="*/ 171608 w 171640"/>
                <a:gd name="connsiteY130" fmla="*/ 77230 h 153924"/>
                <a:gd name="connsiteX131" fmla="*/ 167036 w 171640"/>
                <a:gd name="connsiteY131" fmla="*/ 74182 h 153924"/>
                <a:gd name="connsiteX132" fmla="*/ 167036 w 171640"/>
                <a:gd name="connsiteY132" fmla="*/ 74182 h 153924"/>
                <a:gd name="connsiteX133" fmla="*/ 164750 w 171640"/>
                <a:gd name="connsiteY133" fmla="*/ 74182 h 153924"/>
                <a:gd name="connsiteX134" fmla="*/ 163893 w 171640"/>
                <a:gd name="connsiteY134" fmla="*/ 73230 h 153924"/>
                <a:gd name="connsiteX135" fmla="*/ 164560 w 171640"/>
                <a:gd name="connsiteY135" fmla="*/ 72372 h 153924"/>
                <a:gd name="connsiteX136" fmla="*/ 163036 w 171640"/>
                <a:gd name="connsiteY136" fmla="*/ 71420 h 153924"/>
                <a:gd name="connsiteX137" fmla="*/ 64166 w 171640"/>
                <a:gd name="connsiteY137" fmla="*/ 8745 h 153924"/>
                <a:gd name="connsiteX138" fmla="*/ 52451 w 171640"/>
                <a:gd name="connsiteY138" fmla="*/ 2078 h 153924"/>
                <a:gd name="connsiteX139" fmla="*/ 52451 w 171640"/>
                <a:gd name="connsiteY139" fmla="*/ 2744 h 153924"/>
                <a:gd name="connsiteX140" fmla="*/ 50069 w 171640"/>
                <a:gd name="connsiteY140" fmla="*/ 1506 h 153924"/>
                <a:gd name="connsiteX141" fmla="*/ 49593 w 171640"/>
                <a:gd name="connsiteY141" fmla="*/ 745 h 153924"/>
                <a:gd name="connsiteX142" fmla="*/ 45307 w 171640"/>
                <a:gd name="connsiteY142" fmla="*/ -399 h 153924"/>
                <a:gd name="connsiteX143" fmla="*/ 47021 w 171640"/>
                <a:gd name="connsiteY143" fmla="*/ 1982 h 153924"/>
                <a:gd name="connsiteX144" fmla="*/ 48450 w 171640"/>
                <a:gd name="connsiteY144" fmla="*/ 5030 h 153924"/>
                <a:gd name="connsiteX145" fmla="*/ 46259 w 171640"/>
                <a:gd name="connsiteY145" fmla="*/ 5507 h 153924"/>
                <a:gd name="connsiteX146" fmla="*/ 44926 w 171640"/>
                <a:gd name="connsiteY146" fmla="*/ 3507 h 153924"/>
                <a:gd name="connsiteX147" fmla="*/ 43021 w 171640"/>
                <a:gd name="connsiteY147" fmla="*/ 554 h 153924"/>
                <a:gd name="connsiteX148" fmla="*/ 40925 w 171640"/>
                <a:gd name="connsiteY148" fmla="*/ 2268 h 153924"/>
                <a:gd name="connsiteX149" fmla="*/ 41592 w 171640"/>
                <a:gd name="connsiteY149" fmla="*/ 5030 h 153924"/>
                <a:gd name="connsiteX150" fmla="*/ 43306 w 171640"/>
                <a:gd name="connsiteY150" fmla="*/ 7317 h 153924"/>
                <a:gd name="connsiteX151" fmla="*/ 43306 w 171640"/>
                <a:gd name="connsiteY151" fmla="*/ 8841 h 153924"/>
                <a:gd name="connsiteX152" fmla="*/ 39687 w 171640"/>
                <a:gd name="connsiteY152" fmla="*/ 5507 h 153924"/>
                <a:gd name="connsiteX153" fmla="*/ 39020 w 171640"/>
                <a:gd name="connsiteY153" fmla="*/ 3792 h 153924"/>
                <a:gd name="connsiteX154" fmla="*/ 37401 w 171640"/>
                <a:gd name="connsiteY154" fmla="*/ 3792 h 153924"/>
                <a:gd name="connsiteX155" fmla="*/ 37401 w 171640"/>
                <a:gd name="connsiteY155" fmla="*/ 4363 h 153924"/>
                <a:gd name="connsiteX156" fmla="*/ 38449 w 171640"/>
                <a:gd name="connsiteY156" fmla="*/ 8174 h 153924"/>
                <a:gd name="connsiteX157" fmla="*/ 40259 w 171640"/>
                <a:gd name="connsiteY157" fmla="*/ 10841 h 153924"/>
                <a:gd name="connsiteX158" fmla="*/ 35305 w 171640"/>
                <a:gd name="connsiteY158" fmla="*/ 5507 h 153924"/>
                <a:gd name="connsiteX159" fmla="*/ 35305 w 171640"/>
                <a:gd name="connsiteY159" fmla="*/ 3126 h 153924"/>
                <a:gd name="connsiteX160" fmla="*/ 33496 w 171640"/>
                <a:gd name="connsiteY160" fmla="*/ 1982 h 153924"/>
                <a:gd name="connsiteX161" fmla="*/ 32067 w 171640"/>
                <a:gd name="connsiteY161" fmla="*/ 3316 h 153924"/>
                <a:gd name="connsiteX162" fmla="*/ 32067 w 171640"/>
                <a:gd name="connsiteY162" fmla="*/ 8460 h 153924"/>
                <a:gd name="connsiteX163" fmla="*/ 35877 w 171640"/>
                <a:gd name="connsiteY163" fmla="*/ 11984 h 153924"/>
                <a:gd name="connsiteX164" fmla="*/ 36544 w 171640"/>
                <a:gd name="connsiteY164" fmla="*/ 13698 h 153924"/>
                <a:gd name="connsiteX165" fmla="*/ 34734 w 171640"/>
                <a:gd name="connsiteY165" fmla="*/ 14594 h 153924"/>
                <a:gd name="connsiteX166" fmla="*/ 34448 w 171640"/>
                <a:gd name="connsiteY166" fmla="*/ 14461 h 153924"/>
                <a:gd name="connsiteX167" fmla="*/ 32638 w 171640"/>
                <a:gd name="connsiteY167" fmla="*/ 12651 h 153924"/>
                <a:gd name="connsiteX168" fmla="*/ 30448 w 171640"/>
                <a:gd name="connsiteY168" fmla="*/ 11793 h 153924"/>
                <a:gd name="connsiteX169" fmla="*/ 29305 w 171640"/>
                <a:gd name="connsiteY169" fmla="*/ 14270 h 153924"/>
                <a:gd name="connsiteX170" fmla="*/ 31114 w 171640"/>
                <a:gd name="connsiteY170" fmla="*/ 16746 h 153924"/>
                <a:gd name="connsiteX171" fmla="*/ 32353 w 171640"/>
                <a:gd name="connsiteY171" fmla="*/ 17889 h 153924"/>
                <a:gd name="connsiteX172" fmla="*/ 26733 w 171640"/>
                <a:gd name="connsiteY172" fmla="*/ 15222 h 153924"/>
                <a:gd name="connsiteX173" fmla="*/ 25590 w 171640"/>
                <a:gd name="connsiteY173" fmla="*/ 13984 h 153924"/>
                <a:gd name="connsiteX174" fmla="*/ 23971 w 171640"/>
                <a:gd name="connsiteY174" fmla="*/ 13984 h 153924"/>
                <a:gd name="connsiteX175" fmla="*/ 23495 w 171640"/>
                <a:gd name="connsiteY175" fmla="*/ 14651 h 153924"/>
                <a:gd name="connsiteX176" fmla="*/ 24828 w 171640"/>
                <a:gd name="connsiteY176" fmla="*/ 18366 h 153924"/>
                <a:gd name="connsiteX177" fmla="*/ 28543 w 171640"/>
                <a:gd name="connsiteY177" fmla="*/ 20271 h 153924"/>
                <a:gd name="connsiteX178" fmla="*/ 29210 w 171640"/>
                <a:gd name="connsiteY178" fmla="*/ 21699 h 153924"/>
                <a:gd name="connsiteX179" fmla="*/ 28543 w 171640"/>
                <a:gd name="connsiteY179" fmla="*/ 21699 h 153924"/>
                <a:gd name="connsiteX180" fmla="*/ 22828 w 171640"/>
                <a:gd name="connsiteY180" fmla="*/ 19318 h 153924"/>
                <a:gd name="connsiteX181" fmla="*/ 19018 w 171640"/>
                <a:gd name="connsiteY181" fmla="*/ 20175 h 153924"/>
                <a:gd name="connsiteX182" fmla="*/ 17780 w 171640"/>
                <a:gd name="connsiteY182" fmla="*/ 22176 h 153924"/>
                <a:gd name="connsiteX183" fmla="*/ 18732 w 171640"/>
                <a:gd name="connsiteY183" fmla="*/ 22176 h 153924"/>
                <a:gd name="connsiteX184" fmla="*/ 23590 w 171640"/>
                <a:gd name="connsiteY184" fmla="*/ 22176 h 153924"/>
                <a:gd name="connsiteX185" fmla="*/ 27781 w 171640"/>
                <a:gd name="connsiteY185" fmla="*/ 23986 h 153924"/>
                <a:gd name="connsiteX186" fmla="*/ 26066 w 171640"/>
                <a:gd name="connsiteY186" fmla="*/ 25033 h 153924"/>
                <a:gd name="connsiteX187" fmla="*/ 23876 w 171640"/>
                <a:gd name="connsiteY187" fmla="*/ 24366 h 153924"/>
                <a:gd name="connsiteX188" fmla="*/ 23399 w 171640"/>
                <a:gd name="connsiteY188" fmla="*/ 24366 h 153924"/>
                <a:gd name="connsiteX189" fmla="*/ 23876 w 171640"/>
                <a:gd name="connsiteY189" fmla="*/ 26081 h 153924"/>
                <a:gd name="connsiteX190" fmla="*/ 25019 w 171640"/>
                <a:gd name="connsiteY190" fmla="*/ 27795 h 153924"/>
                <a:gd name="connsiteX191" fmla="*/ 20065 w 171640"/>
                <a:gd name="connsiteY191" fmla="*/ 25890 h 153924"/>
                <a:gd name="connsiteX192" fmla="*/ 12350 w 171640"/>
                <a:gd name="connsiteY192" fmla="*/ 26367 h 153924"/>
                <a:gd name="connsiteX193" fmla="*/ 11493 w 171640"/>
                <a:gd name="connsiteY193" fmla="*/ 27128 h 153924"/>
                <a:gd name="connsiteX194" fmla="*/ 12350 w 171640"/>
                <a:gd name="connsiteY194" fmla="*/ 29510 h 153924"/>
                <a:gd name="connsiteX195" fmla="*/ 14922 w 171640"/>
                <a:gd name="connsiteY195" fmla="*/ 30176 h 153924"/>
                <a:gd name="connsiteX196" fmla="*/ 18542 w 171640"/>
                <a:gd name="connsiteY196" fmla="*/ 31319 h 153924"/>
                <a:gd name="connsiteX197" fmla="*/ 20351 w 171640"/>
                <a:gd name="connsiteY197" fmla="*/ 34082 h 153924"/>
                <a:gd name="connsiteX198" fmla="*/ 17398 w 171640"/>
                <a:gd name="connsiteY198" fmla="*/ 35225 h 153924"/>
                <a:gd name="connsiteX199" fmla="*/ 14160 w 171640"/>
                <a:gd name="connsiteY199" fmla="*/ 34367 h 153924"/>
                <a:gd name="connsiteX200" fmla="*/ 12350 w 171640"/>
                <a:gd name="connsiteY200" fmla="*/ 36558 h 153924"/>
                <a:gd name="connsiteX201" fmla="*/ 13398 w 171640"/>
                <a:gd name="connsiteY201" fmla="*/ 37320 h 153924"/>
                <a:gd name="connsiteX202" fmla="*/ 16255 w 171640"/>
                <a:gd name="connsiteY202" fmla="*/ 37320 h 153924"/>
                <a:gd name="connsiteX203" fmla="*/ 18637 w 171640"/>
                <a:gd name="connsiteY203" fmla="*/ 38654 h 153924"/>
                <a:gd name="connsiteX204" fmla="*/ 18161 w 171640"/>
                <a:gd name="connsiteY204" fmla="*/ 40559 h 153924"/>
                <a:gd name="connsiteX205" fmla="*/ 15874 w 171640"/>
                <a:gd name="connsiteY205" fmla="*/ 40559 h 153924"/>
                <a:gd name="connsiteX206" fmla="*/ 10445 w 171640"/>
                <a:gd name="connsiteY206" fmla="*/ 38463 h 153924"/>
                <a:gd name="connsiteX207" fmla="*/ 7683 w 171640"/>
                <a:gd name="connsiteY207" fmla="*/ 37606 h 153924"/>
                <a:gd name="connsiteX208" fmla="*/ 4921 w 171640"/>
                <a:gd name="connsiteY208" fmla="*/ 38273 h 153924"/>
                <a:gd name="connsiteX209" fmla="*/ 3968 w 171640"/>
                <a:gd name="connsiteY209" fmla="*/ 39701 h 153924"/>
                <a:gd name="connsiteX210" fmla="*/ 4635 w 171640"/>
                <a:gd name="connsiteY210" fmla="*/ 41226 h 153924"/>
                <a:gd name="connsiteX211" fmla="*/ 6159 w 171640"/>
                <a:gd name="connsiteY211" fmla="*/ 41226 h 153924"/>
                <a:gd name="connsiteX212" fmla="*/ 10540 w 171640"/>
                <a:gd name="connsiteY212" fmla="*/ 41987 h 153924"/>
                <a:gd name="connsiteX213" fmla="*/ 11588 w 171640"/>
                <a:gd name="connsiteY213" fmla="*/ 43321 h 153924"/>
                <a:gd name="connsiteX214" fmla="*/ 10826 w 171640"/>
                <a:gd name="connsiteY214" fmla="*/ 44083 h 153924"/>
                <a:gd name="connsiteX215" fmla="*/ 8064 w 171640"/>
                <a:gd name="connsiteY215" fmla="*/ 44083 h 153924"/>
                <a:gd name="connsiteX216" fmla="*/ 5397 w 171640"/>
                <a:gd name="connsiteY216" fmla="*/ 43607 h 153924"/>
                <a:gd name="connsiteX217" fmla="*/ 3587 w 171640"/>
                <a:gd name="connsiteY217" fmla="*/ 45512 h 153924"/>
                <a:gd name="connsiteX218" fmla="*/ 5016 w 171640"/>
                <a:gd name="connsiteY218" fmla="*/ 46941 h 153924"/>
                <a:gd name="connsiteX219" fmla="*/ 7207 w 171640"/>
                <a:gd name="connsiteY219" fmla="*/ 46941 h 153924"/>
                <a:gd name="connsiteX220" fmla="*/ 14065 w 171640"/>
                <a:gd name="connsiteY220" fmla="*/ 47512 h 153924"/>
                <a:gd name="connsiteX221" fmla="*/ 15494 w 171640"/>
                <a:gd name="connsiteY221" fmla="*/ 49036 h 153924"/>
                <a:gd name="connsiteX222" fmla="*/ 14446 w 171640"/>
                <a:gd name="connsiteY222" fmla="*/ 49989 h 153924"/>
                <a:gd name="connsiteX223" fmla="*/ 13017 w 171640"/>
                <a:gd name="connsiteY223" fmla="*/ 49989 h 153924"/>
                <a:gd name="connsiteX224" fmla="*/ 10636 w 171640"/>
                <a:gd name="connsiteY224" fmla="*/ 49989 h 153924"/>
                <a:gd name="connsiteX225" fmla="*/ 7778 w 171640"/>
                <a:gd name="connsiteY225" fmla="*/ 49989 h 153924"/>
                <a:gd name="connsiteX226" fmla="*/ 7112 w 171640"/>
                <a:gd name="connsiteY226" fmla="*/ 52455 h 153924"/>
                <a:gd name="connsiteX227" fmla="*/ 7112 w 171640"/>
                <a:gd name="connsiteY227" fmla="*/ 52465 h 153924"/>
                <a:gd name="connsiteX228" fmla="*/ 9493 w 171640"/>
                <a:gd name="connsiteY228" fmla="*/ 52465 h 153924"/>
                <a:gd name="connsiteX229" fmla="*/ 11684 w 171640"/>
                <a:gd name="connsiteY229" fmla="*/ 52465 h 153924"/>
                <a:gd name="connsiteX230" fmla="*/ 12636 w 171640"/>
                <a:gd name="connsiteY230" fmla="*/ 53037 h 153924"/>
                <a:gd name="connsiteX231" fmla="*/ 12636 w 171640"/>
                <a:gd name="connsiteY231" fmla="*/ 53608 h 153924"/>
                <a:gd name="connsiteX232" fmla="*/ 10445 w 171640"/>
                <a:gd name="connsiteY232" fmla="*/ 55608 h 153924"/>
                <a:gd name="connsiteX233" fmla="*/ 7493 w 171640"/>
                <a:gd name="connsiteY233" fmla="*/ 54656 h 153924"/>
                <a:gd name="connsiteX234" fmla="*/ 4540 w 171640"/>
                <a:gd name="connsiteY234" fmla="*/ 53513 h 153924"/>
                <a:gd name="connsiteX235" fmla="*/ 3682 w 171640"/>
                <a:gd name="connsiteY235" fmla="*/ 53513 h 153924"/>
                <a:gd name="connsiteX236" fmla="*/ 3016 w 171640"/>
                <a:gd name="connsiteY236" fmla="*/ 55037 h 153924"/>
                <a:gd name="connsiteX237" fmla="*/ 3016 w 171640"/>
                <a:gd name="connsiteY237" fmla="*/ 56275 h 153924"/>
                <a:gd name="connsiteX238" fmla="*/ 6254 w 171640"/>
                <a:gd name="connsiteY238" fmla="*/ 58085 h 153924"/>
                <a:gd name="connsiteX239" fmla="*/ 10255 w 171640"/>
                <a:gd name="connsiteY239" fmla="*/ 58085 h 153924"/>
                <a:gd name="connsiteX240" fmla="*/ 11874 w 171640"/>
                <a:gd name="connsiteY240" fmla="*/ 59323 h 153924"/>
                <a:gd name="connsiteX241" fmla="*/ 10731 w 171640"/>
                <a:gd name="connsiteY241" fmla="*/ 60942 h 153924"/>
                <a:gd name="connsiteX242" fmla="*/ 8731 w 171640"/>
                <a:gd name="connsiteY242" fmla="*/ 60942 h 153924"/>
                <a:gd name="connsiteX243" fmla="*/ 7302 w 171640"/>
                <a:gd name="connsiteY243" fmla="*/ 60942 h 153924"/>
                <a:gd name="connsiteX244" fmla="*/ 6064 w 171640"/>
                <a:gd name="connsiteY244" fmla="*/ 61419 h 153924"/>
                <a:gd name="connsiteX245" fmla="*/ 6635 w 171640"/>
                <a:gd name="connsiteY245" fmla="*/ 63705 h 153924"/>
                <a:gd name="connsiteX246" fmla="*/ 9207 w 171640"/>
                <a:gd name="connsiteY246" fmla="*/ 64657 h 153924"/>
                <a:gd name="connsiteX247" fmla="*/ 9207 w 171640"/>
                <a:gd name="connsiteY247" fmla="*/ 65991 h 153924"/>
                <a:gd name="connsiteX248" fmla="*/ 8064 w 171640"/>
                <a:gd name="connsiteY248" fmla="*/ 66943 h 153924"/>
                <a:gd name="connsiteX249" fmla="*/ 6635 w 171640"/>
                <a:gd name="connsiteY249" fmla="*/ 66943 h 153924"/>
                <a:gd name="connsiteX250" fmla="*/ 3302 w 171640"/>
                <a:gd name="connsiteY250" fmla="*/ 66943 h 153924"/>
                <a:gd name="connsiteX251" fmla="*/ 254 w 171640"/>
                <a:gd name="connsiteY251" fmla="*/ 68467 h 153924"/>
                <a:gd name="connsiteX252" fmla="*/ 254 w 171640"/>
                <a:gd name="connsiteY252" fmla="*/ 70372 h 153924"/>
                <a:gd name="connsiteX253" fmla="*/ 920 w 171640"/>
                <a:gd name="connsiteY253" fmla="*/ 70944 h 153924"/>
                <a:gd name="connsiteX254" fmla="*/ 5397 w 171640"/>
                <a:gd name="connsiteY254" fmla="*/ 70944 h 153924"/>
                <a:gd name="connsiteX255" fmla="*/ 7683 w 171640"/>
                <a:gd name="connsiteY255" fmla="*/ 70944 h 153924"/>
                <a:gd name="connsiteX256" fmla="*/ 8445 w 171640"/>
                <a:gd name="connsiteY256" fmla="*/ 71991 h 153924"/>
                <a:gd name="connsiteX257" fmla="*/ 7588 w 171640"/>
                <a:gd name="connsiteY257" fmla="*/ 72944 h 153924"/>
                <a:gd name="connsiteX258" fmla="*/ 6445 w 171640"/>
                <a:gd name="connsiteY258" fmla="*/ 73706 h 153924"/>
                <a:gd name="connsiteX259" fmla="*/ 6445 w 171640"/>
                <a:gd name="connsiteY259" fmla="*/ 75229 h 153924"/>
                <a:gd name="connsiteX260" fmla="*/ 7588 w 171640"/>
                <a:gd name="connsiteY260" fmla="*/ 76278 h 153924"/>
                <a:gd name="connsiteX261" fmla="*/ 8350 w 171640"/>
                <a:gd name="connsiteY261" fmla="*/ 77039 h 153924"/>
                <a:gd name="connsiteX262" fmla="*/ 8826 w 171640"/>
                <a:gd name="connsiteY262" fmla="*/ 78849 h 153924"/>
                <a:gd name="connsiteX263" fmla="*/ 7397 w 171640"/>
                <a:gd name="connsiteY263" fmla="*/ 79421 h 153924"/>
                <a:gd name="connsiteX264" fmla="*/ 6159 w 171640"/>
                <a:gd name="connsiteY264" fmla="*/ 78564 h 153924"/>
                <a:gd name="connsiteX265" fmla="*/ 5016 w 171640"/>
                <a:gd name="connsiteY265" fmla="*/ 77421 h 153924"/>
                <a:gd name="connsiteX266" fmla="*/ 4540 w 171640"/>
                <a:gd name="connsiteY266" fmla="*/ 77421 h 153924"/>
                <a:gd name="connsiteX267" fmla="*/ 3302 w 171640"/>
                <a:gd name="connsiteY267" fmla="*/ 77421 h 153924"/>
                <a:gd name="connsiteX268" fmla="*/ 3302 w 171640"/>
                <a:gd name="connsiteY268" fmla="*/ 80373 h 153924"/>
                <a:gd name="connsiteX269" fmla="*/ 5969 w 171640"/>
                <a:gd name="connsiteY269" fmla="*/ 82564 h 153924"/>
                <a:gd name="connsiteX270" fmla="*/ 7588 w 171640"/>
                <a:gd name="connsiteY270" fmla="*/ 83326 h 153924"/>
                <a:gd name="connsiteX271" fmla="*/ 7588 w 171640"/>
                <a:gd name="connsiteY271" fmla="*/ 84088 h 153924"/>
                <a:gd name="connsiteX272" fmla="*/ 33115 w 171640"/>
                <a:gd name="connsiteY272" fmla="*/ 95995 h 153924"/>
                <a:gd name="connsiteX273" fmla="*/ 113696 w 171640"/>
                <a:gd name="connsiteY273" fmla="*/ 151525 h 15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71640" h="153924">
                  <a:moveTo>
                    <a:pt x="113696" y="151525"/>
                  </a:moveTo>
                  <a:lnTo>
                    <a:pt x="113696" y="151525"/>
                  </a:lnTo>
                  <a:cubicBezTo>
                    <a:pt x="114134" y="151249"/>
                    <a:pt x="114687" y="151249"/>
                    <a:pt x="115125" y="151525"/>
                  </a:cubicBezTo>
                  <a:cubicBezTo>
                    <a:pt x="115640" y="151687"/>
                    <a:pt x="116096" y="151982"/>
                    <a:pt x="116459" y="152382"/>
                  </a:cubicBezTo>
                  <a:cubicBezTo>
                    <a:pt x="116754" y="152811"/>
                    <a:pt x="117106" y="153192"/>
                    <a:pt x="117506" y="153525"/>
                  </a:cubicBezTo>
                  <a:lnTo>
                    <a:pt x="117982" y="153525"/>
                  </a:lnTo>
                  <a:cubicBezTo>
                    <a:pt x="117982" y="153525"/>
                    <a:pt x="119030" y="153525"/>
                    <a:pt x="119316" y="153525"/>
                  </a:cubicBezTo>
                  <a:cubicBezTo>
                    <a:pt x="119602" y="153525"/>
                    <a:pt x="119316" y="151716"/>
                    <a:pt x="119316" y="150573"/>
                  </a:cubicBezTo>
                  <a:cubicBezTo>
                    <a:pt x="118763" y="149506"/>
                    <a:pt x="117802" y="148715"/>
                    <a:pt x="116649" y="148382"/>
                  </a:cubicBezTo>
                  <a:cubicBezTo>
                    <a:pt x="116078" y="148382"/>
                    <a:pt x="115506" y="148382"/>
                    <a:pt x="115125" y="147620"/>
                  </a:cubicBezTo>
                  <a:cubicBezTo>
                    <a:pt x="114744" y="146858"/>
                    <a:pt x="115125" y="146001"/>
                    <a:pt x="113982" y="145524"/>
                  </a:cubicBezTo>
                  <a:lnTo>
                    <a:pt x="113982" y="145524"/>
                  </a:lnTo>
                  <a:cubicBezTo>
                    <a:pt x="115887" y="146667"/>
                    <a:pt x="115792" y="145524"/>
                    <a:pt x="116744" y="145524"/>
                  </a:cubicBezTo>
                  <a:cubicBezTo>
                    <a:pt x="117697" y="145524"/>
                    <a:pt x="118268" y="146667"/>
                    <a:pt x="118840" y="147429"/>
                  </a:cubicBezTo>
                  <a:cubicBezTo>
                    <a:pt x="119411" y="148191"/>
                    <a:pt x="120649" y="148858"/>
                    <a:pt x="121316" y="148191"/>
                  </a:cubicBezTo>
                  <a:cubicBezTo>
                    <a:pt x="121840" y="147553"/>
                    <a:pt x="121840" y="146639"/>
                    <a:pt x="121316" y="146001"/>
                  </a:cubicBezTo>
                  <a:cubicBezTo>
                    <a:pt x="120840" y="145429"/>
                    <a:pt x="120078" y="145048"/>
                    <a:pt x="119602" y="144476"/>
                  </a:cubicBezTo>
                  <a:cubicBezTo>
                    <a:pt x="119126" y="143905"/>
                    <a:pt x="118935" y="142762"/>
                    <a:pt x="119602" y="142286"/>
                  </a:cubicBezTo>
                  <a:cubicBezTo>
                    <a:pt x="120269" y="141810"/>
                    <a:pt x="121507" y="142286"/>
                    <a:pt x="122078" y="143524"/>
                  </a:cubicBezTo>
                  <a:lnTo>
                    <a:pt x="123983" y="146382"/>
                  </a:lnTo>
                  <a:cubicBezTo>
                    <a:pt x="124231" y="146953"/>
                    <a:pt x="124669" y="147420"/>
                    <a:pt x="125222" y="147715"/>
                  </a:cubicBezTo>
                  <a:cubicBezTo>
                    <a:pt x="125669" y="148163"/>
                    <a:pt x="126393" y="148163"/>
                    <a:pt x="126841" y="147715"/>
                  </a:cubicBezTo>
                  <a:cubicBezTo>
                    <a:pt x="126841" y="147715"/>
                    <a:pt x="126841" y="147715"/>
                    <a:pt x="126841" y="147715"/>
                  </a:cubicBezTo>
                  <a:cubicBezTo>
                    <a:pt x="127412" y="147144"/>
                    <a:pt x="126841" y="146286"/>
                    <a:pt x="126841" y="145619"/>
                  </a:cubicBezTo>
                  <a:cubicBezTo>
                    <a:pt x="126384" y="144724"/>
                    <a:pt x="125803" y="143886"/>
                    <a:pt x="125126" y="143143"/>
                  </a:cubicBezTo>
                  <a:cubicBezTo>
                    <a:pt x="124174" y="142381"/>
                    <a:pt x="123031" y="141238"/>
                    <a:pt x="123697" y="140095"/>
                  </a:cubicBezTo>
                  <a:cubicBezTo>
                    <a:pt x="124288" y="139542"/>
                    <a:pt x="125203" y="139542"/>
                    <a:pt x="125793" y="140095"/>
                  </a:cubicBezTo>
                  <a:cubicBezTo>
                    <a:pt x="126517" y="140543"/>
                    <a:pt x="127041" y="141267"/>
                    <a:pt x="127222" y="142095"/>
                  </a:cubicBezTo>
                  <a:cubicBezTo>
                    <a:pt x="127222" y="143238"/>
                    <a:pt x="127984" y="144667"/>
                    <a:pt x="129127" y="144953"/>
                  </a:cubicBezTo>
                  <a:cubicBezTo>
                    <a:pt x="130146" y="144972"/>
                    <a:pt x="131032" y="144248"/>
                    <a:pt x="131222" y="143238"/>
                  </a:cubicBezTo>
                  <a:cubicBezTo>
                    <a:pt x="131356" y="142286"/>
                    <a:pt x="131079" y="141314"/>
                    <a:pt x="130460" y="140571"/>
                  </a:cubicBezTo>
                  <a:cubicBezTo>
                    <a:pt x="129984" y="139714"/>
                    <a:pt x="129317" y="139047"/>
                    <a:pt x="128841" y="138190"/>
                  </a:cubicBezTo>
                  <a:cubicBezTo>
                    <a:pt x="128365" y="137333"/>
                    <a:pt x="128365" y="137142"/>
                    <a:pt x="128841" y="136761"/>
                  </a:cubicBezTo>
                  <a:cubicBezTo>
                    <a:pt x="130489" y="137180"/>
                    <a:pt x="131813" y="138399"/>
                    <a:pt x="132365" y="140000"/>
                  </a:cubicBezTo>
                  <a:cubicBezTo>
                    <a:pt x="132470" y="140609"/>
                    <a:pt x="132699" y="141191"/>
                    <a:pt x="133032" y="141714"/>
                  </a:cubicBezTo>
                  <a:cubicBezTo>
                    <a:pt x="133508" y="142286"/>
                    <a:pt x="134270" y="142476"/>
                    <a:pt x="134651" y="141714"/>
                  </a:cubicBezTo>
                  <a:cubicBezTo>
                    <a:pt x="134728" y="141495"/>
                    <a:pt x="134728" y="141267"/>
                    <a:pt x="134651" y="141048"/>
                  </a:cubicBezTo>
                  <a:cubicBezTo>
                    <a:pt x="134928" y="139685"/>
                    <a:pt x="134537" y="138266"/>
                    <a:pt x="133604" y="137237"/>
                  </a:cubicBezTo>
                  <a:cubicBezTo>
                    <a:pt x="132937" y="136476"/>
                    <a:pt x="131794" y="135809"/>
                    <a:pt x="131794" y="134666"/>
                  </a:cubicBezTo>
                  <a:cubicBezTo>
                    <a:pt x="134385" y="135256"/>
                    <a:pt x="136347" y="137371"/>
                    <a:pt x="136747" y="140000"/>
                  </a:cubicBezTo>
                  <a:cubicBezTo>
                    <a:pt x="136832" y="140781"/>
                    <a:pt x="137023" y="141552"/>
                    <a:pt x="137318" y="142286"/>
                  </a:cubicBezTo>
                  <a:cubicBezTo>
                    <a:pt x="137547" y="143067"/>
                    <a:pt x="138318" y="143562"/>
                    <a:pt x="139128" y="143429"/>
                  </a:cubicBezTo>
                  <a:cubicBezTo>
                    <a:pt x="139757" y="143267"/>
                    <a:pt x="140252" y="142800"/>
                    <a:pt x="140462" y="142191"/>
                  </a:cubicBezTo>
                  <a:cubicBezTo>
                    <a:pt x="141357" y="140590"/>
                    <a:pt x="141357" y="138647"/>
                    <a:pt x="140462" y="137047"/>
                  </a:cubicBezTo>
                  <a:cubicBezTo>
                    <a:pt x="139328" y="135675"/>
                    <a:pt x="138014" y="134456"/>
                    <a:pt x="136556" y="133428"/>
                  </a:cubicBezTo>
                  <a:cubicBezTo>
                    <a:pt x="136556" y="132951"/>
                    <a:pt x="135699" y="132380"/>
                    <a:pt x="135889" y="131713"/>
                  </a:cubicBezTo>
                  <a:cubicBezTo>
                    <a:pt x="136080" y="131046"/>
                    <a:pt x="137223" y="130665"/>
                    <a:pt x="137985" y="131046"/>
                  </a:cubicBezTo>
                  <a:cubicBezTo>
                    <a:pt x="138680" y="131513"/>
                    <a:pt x="139290" y="132094"/>
                    <a:pt x="139795" y="132761"/>
                  </a:cubicBezTo>
                  <a:cubicBezTo>
                    <a:pt x="140290" y="133465"/>
                    <a:pt x="141138" y="133837"/>
                    <a:pt x="141986" y="133713"/>
                  </a:cubicBezTo>
                  <a:cubicBezTo>
                    <a:pt x="142967" y="133275"/>
                    <a:pt x="143462" y="132161"/>
                    <a:pt x="143129" y="131142"/>
                  </a:cubicBezTo>
                  <a:cubicBezTo>
                    <a:pt x="142757" y="130199"/>
                    <a:pt x="142128" y="129370"/>
                    <a:pt x="141319" y="128761"/>
                  </a:cubicBezTo>
                  <a:lnTo>
                    <a:pt x="140080" y="127617"/>
                  </a:lnTo>
                  <a:cubicBezTo>
                    <a:pt x="142243" y="127703"/>
                    <a:pt x="144272" y="128665"/>
                    <a:pt x="145700" y="130284"/>
                  </a:cubicBezTo>
                  <a:cubicBezTo>
                    <a:pt x="145977" y="130780"/>
                    <a:pt x="146367" y="131208"/>
                    <a:pt x="146843" y="131523"/>
                  </a:cubicBezTo>
                  <a:cubicBezTo>
                    <a:pt x="147348" y="131808"/>
                    <a:pt x="147958" y="131808"/>
                    <a:pt x="148463" y="131523"/>
                  </a:cubicBezTo>
                  <a:cubicBezTo>
                    <a:pt x="148672" y="131342"/>
                    <a:pt x="148834" y="131113"/>
                    <a:pt x="148939" y="130856"/>
                  </a:cubicBezTo>
                  <a:cubicBezTo>
                    <a:pt x="149301" y="129437"/>
                    <a:pt x="148729" y="127951"/>
                    <a:pt x="147510" y="127141"/>
                  </a:cubicBezTo>
                  <a:cubicBezTo>
                    <a:pt x="146329" y="126389"/>
                    <a:pt x="145091" y="125760"/>
                    <a:pt x="143795" y="125236"/>
                  </a:cubicBezTo>
                  <a:cubicBezTo>
                    <a:pt x="143319" y="125236"/>
                    <a:pt x="142747" y="124283"/>
                    <a:pt x="143224" y="123807"/>
                  </a:cubicBezTo>
                  <a:cubicBezTo>
                    <a:pt x="143405" y="123721"/>
                    <a:pt x="143614" y="123721"/>
                    <a:pt x="143795" y="123807"/>
                  </a:cubicBezTo>
                  <a:cubicBezTo>
                    <a:pt x="145986" y="123807"/>
                    <a:pt x="147510" y="125903"/>
                    <a:pt x="149605" y="126189"/>
                  </a:cubicBezTo>
                  <a:cubicBezTo>
                    <a:pt x="150930" y="126284"/>
                    <a:pt x="152254" y="125989"/>
                    <a:pt x="153415" y="125331"/>
                  </a:cubicBezTo>
                  <a:cubicBezTo>
                    <a:pt x="154178" y="125331"/>
                    <a:pt x="155130" y="123998"/>
                    <a:pt x="154559" y="123331"/>
                  </a:cubicBezTo>
                  <a:cubicBezTo>
                    <a:pt x="154254" y="123188"/>
                    <a:pt x="153911" y="123188"/>
                    <a:pt x="153606" y="123331"/>
                  </a:cubicBezTo>
                  <a:cubicBezTo>
                    <a:pt x="151987" y="123331"/>
                    <a:pt x="150368" y="123331"/>
                    <a:pt x="148844" y="123331"/>
                  </a:cubicBezTo>
                  <a:cubicBezTo>
                    <a:pt x="147224" y="123360"/>
                    <a:pt x="145662" y="122702"/>
                    <a:pt x="144557" y="121521"/>
                  </a:cubicBezTo>
                  <a:cubicBezTo>
                    <a:pt x="144557" y="120759"/>
                    <a:pt x="145510" y="120378"/>
                    <a:pt x="146272" y="120473"/>
                  </a:cubicBezTo>
                  <a:cubicBezTo>
                    <a:pt x="146977" y="120778"/>
                    <a:pt x="147710" y="121007"/>
                    <a:pt x="148463" y="121140"/>
                  </a:cubicBezTo>
                  <a:lnTo>
                    <a:pt x="149034" y="121140"/>
                  </a:lnTo>
                  <a:cubicBezTo>
                    <a:pt x="149605" y="121140"/>
                    <a:pt x="149034" y="119807"/>
                    <a:pt x="148463" y="119426"/>
                  </a:cubicBezTo>
                  <a:cubicBezTo>
                    <a:pt x="147891" y="119045"/>
                    <a:pt x="147034" y="118473"/>
                    <a:pt x="147320" y="117807"/>
                  </a:cubicBezTo>
                  <a:cubicBezTo>
                    <a:pt x="149129" y="117807"/>
                    <a:pt x="150653" y="118854"/>
                    <a:pt x="152272" y="119616"/>
                  </a:cubicBezTo>
                  <a:cubicBezTo>
                    <a:pt x="154683" y="120902"/>
                    <a:pt x="157578" y="120902"/>
                    <a:pt x="159988" y="119616"/>
                  </a:cubicBezTo>
                  <a:cubicBezTo>
                    <a:pt x="160340" y="119445"/>
                    <a:pt x="160636" y="119178"/>
                    <a:pt x="160845" y="118854"/>
                  </a:cubicBezTo>
                  <a:cubicBezTo>
                    <a:pt x="160845" y="118092"/>
                    <a:pt x="160845" y="117044"/>
                    <a:pt x="159988" y="116568"/>
                  </a:cubicBezTo>
                  <a:cubicBezTo>
                    <a:pt x="159188" y="116158"/>
                    <a:pt x="158311" y="115930"/>
                    <a:pt x="157416" y="115901"/>
                  </a:cubicBezTo>
                  <a:cubicBezTo>
                    <a:pt x="156149" y="115673"/>
                    <a:pt x="154930" y="115254"/>
                    <a:pt x="153797" y="114663"/>
                  </a:cubicBezTo>
                  <a:cubicBezTo>
                    <a:pt x="152749" y="114187"/>
                    <a:pt x="151606" y="113044"/>
                    <a:pt x="152082" y="111901"/>
                  </a:cubicBezTo>
                  <a:cubicBezTo>
                    <a:pt x="152654" y="110910"/>
                    <a:pt x="153863" y="110472"/>
                    <a:pt x="154939" y="110853"/>
                  </a:cubicBezTo>
                  <a:cubicBezTo>
                    <a:pt x="155978" y="111282"/>
                    <a:pt x="157064" y="111567"/>
                    <a:pt x="158178" y="111710"/>
                  </a:cubicBezTo>
                  <a:cubicBezTo>
                    <a:pt x="159321" y="111710"/>
                    <a:pt x="160464" y="110472"/>
                    <a:pt x="159988" y="109425"/>
                  </a:cubicBezTo>
                  <a:cubicBezTo>
                    <a:pt x="159731" y="109082"/>
                    <a:pt x="159359" y="108853"/>
                    <a:pt x="158940" y="108758"/>
                  </a:cubicBezTo>
                  <a:cubicBezTo>
                    <a:pt x="157997" y="108615"/>
                    <a:pt x="157025" y="108615"/>
                    <a:pt x="156082" y="108758"/>
                  </a:cubicBezTo>
                  <a:cubicBezTo>
                    <a:pt x="155111" y="108768"/>
                    <a:pt x="154206" y="108253"/>
                    <a:pt x="153701" y="107424"/>
                  </a:cubicBezTo>
                  <a:cubicBezTo>
                    <a:pt x="153273" y="106900"/>
                    <a:pt x="153273" y="106139"/>
                    <a:pt x="153701" y="105614"/>
                  </a:cubicBezTo>
                  <a:cubicBezTo>
                    <a:pt x="154273" y="105043"/>
                    <a:pt x="155225" y="105614"/>
                    <a:pt x="155987" y="105614"/>
                  </a:cubicBezTo>
                  <a:lnTo>
                    <a:pt x="161417" y="107710"/>
                  </a:lnTo>
                  <a:cubicBezTo>
                    <a:pt x="162312" y="108082"/>
                    <a:pt x="163236" y="108367"/>
                    <a:pt x="164179" y="108567"/>
                  </a:cubicBezTo>
                  <a:cubicBezTo>
                    <a:pt x="165150" y="108691"/>
                    <a:pt x="166132" y="108453"/>
                    <a:pt x="166941" y="107901"/>
                  </a:cubicBezTo>
                  <a:cubicBezTo>
                    <a:pt x="167436" y="107577"/>
                    <a:pt x="167789" y="107062"/>
                    <a:pt x="167894" y="106472"/>
                  </a:cubicBezTo>
                  <a:cubicBezTo>
                    <a:pt x="167989" y="105881"/>
                    <a:pt x="167732" y="105281"/>
                    <a:pt x="167227" y="104948"/>
                  </a:cubicBezTo>
                  <a:cubicBezTo>
                    <a:pt x="166722" y="104853"/>
                    <a:pt x="166208" y="104853"/>
                    <a:pt x="165703" y="104948"/>
                  </a:cubicBezTo>
                  <a:cubicBezTo>
                    <a:pt x="164198" y="105129"/>
                    <a:pt x="162674" y="104862"/>
                    <a:pt x="161321" y="104186"/>
                  </a:cubicBezTo>
                  <a:cubicBezTo>
                    <a:pt x="160702" y="104052"/>
                    <a:pt x="160255" y="103491"/>
                    <a:pt x="160273" y="102852"/>
                  </a:cubicBezTo>
                  <a:cubicBezTo>
                    <a:pt x="160369" y="102481"/>
                    <a:pt x="160664" y="102185"/>
                    <a:pt x="161036" y="102090"/>
                  </a:cubicBezTo>
                  <a:cubicBezTo>
                    <a:pt x="161931" y="101805"/>
                    <a:pt x="162902" y="101805"/>
                    <a:pt x="163798" y="102090"/>
                  </a:cubicBezTo>
                  <a:cubicBezTo>
                    <a:pt x="164674" y="102271"/>
                    <a:pt x="165589" y="102271"/>
                    <a:pt x="166465" y="102090"/>
                  </a:cubicBezTo>
                  <a:cubicBezTo>
                    <a:pt x="167436" y="101957"/>
                    <a:pt x="168198" y="101166"/>
                    <a:pt x="168274" y="100186"/>
                  </a:cubicBezTo>
                  <a:cubicBezTo>
                    <a:pt x="168094" y="99490"/>
                    <a:pt x="167541" y="98937"/>
                    <a:pt x="166846" y="98757"/>
                  </a:cubicBezTo>
                  <a:cubicBezTo>
                    <a:pt x="166122" y="98614"/>
                    <a:pt x="165379" y="98614"/>
                    <a:pt x="164655" y="98757"/>
                  </a:cubicBezTo>
                  <a:cubicBezTo>
                    <a:pt x="162350" y="98966"/>
                    <a:pt x="160026" y="98737"/>
                    <a:pt x="157797" y="98090"/>
                  </a:cubicBezTo>
                  <a:cubicBezTo>
                    <a:pt x="157130" y="98090"/>
                    <a:pt x="156273" y="97328"/>
                    <a:pt x="156368" y="96566"/>
                  </a:cubicBezTo>
                  <a:cubicBezTo>
                    <a:pt x="156492" y="96080"/>
                    <a:pt x="156921" y="95737"/>
                    <a:pt x="157416" y="95708"/>
                  </a:cubicBezTo>
                  <a:cubicBezTo>
                    <a:pt x="157883" y="95613"/>
                    <a:pt x="158369" y="95613"/>
                    <a:pt x="158845" y="95708"/>
                  </a:cubicBezTo>
                  <a:lnTo>
                    <a:pt x="161226" y="95708"/>
                  </a:lnTo>
                  <a:cubicBezTo>
                    <a:pt x="162159" y="95995"/>
                    <a:pt x="163150" y="95995"/>
                    <a:pt x="164084" y="95708"/>
                  </a:cubicBezTo>
                  <a:cubicBezTo>
                    <a:pt x="164846" y="95137"/>
                    <a:pt x="165322" y="93899"/>
                    <a:pt x="164750" y="93232"/>
                  </a:cubicBezTo>
                  <a:cubicBezTo>
                    <a:pt x="164179" y="92565"/>
                    <a:pt x="163131" y="92660"/>
                    <a:pt x="162369" y="93232"/>
                  </a:cubicBezTo>
                  <a:cubicBezTo>
                    <a:pt x="161645" y="93327"/>
                    <a:pt x="160902" y="93327"/>
                    <a:pt x="160178" y="93232"/>
                  </a:cubicBezTo>
                  <a:cubicBezTo>
                    <a:pt x="159807" y="93156"/>
                    <a:pt x="159464" y="92956"/>
                    <a:pt x="159226" y="92660"/>
                  </a:cubicBezTo>
                  <a:cubicBezTo>
                    <a:pt x="159188" y="92470"/>
                    <a:pt x="159188" y="92280"/>
                    <a:pt x="159226" y="92089"/>
                  </a:cubicBezTo>
                  <a:cubicBezTo>
                    <a:pt x="159321" y="90937"/>
                    <a:pt x="160264" y="90041"/>
                    <a:pt x="161417" y="89994"/>
                  </a:cubicBezTo>
                  <a:cubicBezTo>
                    <a:pt x="162464" y="90079"/>
                    <a:pt x="163474" y="90403"/>
                    <a:pt x="164369" y="90946"/>
                  </a:cubicBezTo>
                  <a:cubicBezTo>
                    <a:pt x="165207" y="91584"/>
                    <a:pt x="166188" y="92013"/>
                    <a:pt x="167227" y="92184"/>
                  </a:cubicBezTo>
                  <a:cubicBezTo>
                    <a:pt x="167227" y="92184"/>
                    <a:pt x="167894" y="92184"/>
                    <a:pt x="168084" y="92184"/>
                  </a:cubicBezTo>
                  <a:cubicBezTo>
                    <a:pt x="168274" y="92184"/>
                    <a:pt x="168751" y="91327"/>
                    <a:pt x="168846" y="90755"/>
                  </a:cubicBezTo>
                  <a:cubicBezTo>
                    <a:pt x="168894" y="90346"/>
                    <a:pt x="168894" y="89927"/>
                    <a:pt x="168846" y="89517"/>
                  </a:cubicBezTo>
                  <a:cubicBezTo>
                    <a:pt x="168208" y="88326"/>
                    <a:pt x="166960" y="87593"/>
                    <a:pt x="165607" y="87612"/>
                  </a:cubicBezTo>
                  <a:cubicBezTo>
                    <a:pt x="164274" y="87707"/>
                    <a:pt x="162940" y="87707"/>
                    <a:pt x="161607" y="87612"/>
                  </a:cubicBezTo>
                  <a:cubicBezTo>
                    <a:pt x="160845" y="87612"/>
                    <a:pt x="160083" y="87041"/>
                    <a:pt x="159988" y="86374"/>
                  </a:cubicBezTo>
                  <a:cubicBezTo>
                    <a:pt x="159921" y="85631"/>
                    <a:pt x="160407" y="84936"/>
                    <a:pt x="161131" y="84754"/>
                  </a:cubicBezTo>
                  <a:cubicBezTo>
                    <a:pt x="161788" y="84564"/>
                    <a:pt x="162474" y="84564"/>
                    <a:pt x="163131" y="84754"/>
                  </a:cubicBezTo>
                  <a:lnTo>
                    <a:pt x="164560" y="84754"/>
                  </a:lnTo>
                  <a:cubicBezTo>
                    <a:pt x="165027" y="84812"/>
                    <a:pt x="165493" y="84631"/>
                    <a:pt x="165798" y="84278"/>
                  </a:cubicBezTo>
                  <a:cubicBezTo>
                    <a:pt x="166370" y="83612"/>
                    <a:pt x="165798" y="82469"/>
                    <a:pt x="165227" y="81992"/>
                  </a:cubicBezTo>
                  <a:cubicBezTo>
                    <a:pt x="164426" y="81536"/>
                    <a:pt x="163560" y="81212"/>
                    <a:pt x="162655" y="81040"/>
                  </a:cubicBezTo>
                  <a:cubicBezTo>
                    <a:pt x="162369" y="80640"/>
                    <a:pt x="162369" y="80107"/>
                    <a:pt x="162655" y="79707"/>
                  </a:cubicBezTo>
                  <a:cubicBezTo>
                    <a:pt x="162855" y="79221"/>
                    <a:pt x="163283" y="78868"/>
                    <a:pt x="163798" y="78754"/>
                  </a:cubicBezTo>
                  <a:cubicBezTo>
                    <a:pt x="164236" y="78659"/>
                    <a:pt x="164693" y="78659"/>
                    <a:pt x="165131" y="78754"/>
                  </a:cubicBezTo>
                  <a:cubicBezTo>
                    <a:pt x="166265" y="78935"/>
                    <a:pt x="167427" y="78935"/>
                    <a:pt x="168560" y="78754"/>
                  </a:cubicBezTo>
                  <a:cubicBezTo>
                    <a:pt x="169751" y="78716"/>
                    <a:pt x="170865" y="78154"/>
                    <a:pt x="171608" y="77230"/>
                  </a:cubicBezTo>
                  <a:lnTo>
                    <a:pt x="167036" y="74182"/>
                  </a:lnTo>
                  <a:lnTo>
                    <a:pt x="167036" y="74182"/>
                  </a:lnTo>
                  <a:cubicBezTo>
                    <a:pt x="166284" y="74373"/>
                    <a:pt x="165503" y="74373"/>
                    <a:pt x="164750" y="74182"/>
                  </a:cubicBezTo>
                  <a:cubicBezTo>
                    <a:pt x="164274" y="74182"/>
                    <a:pt x="163893" y="73610"/>
                    <a:pt x="163893" y="73230"/>
                  </a:cubicBezTo>
                  <a:cubicBezTo>
                    <a:pt x="163998" y="72867"/>
                    <a:pt x="164236" y="72563"/>
                    <a:pt x="164560" y="72372"/>
                  </a:cubicBezTo>
                  <a:lnTo>
                    <a:pt x="163036" y="71420"/>
                  </a:lnTo>
                  <a:lnTo>
                    <a:pt x="64166" y="8745"/>
                  </a:lnTo>
                  <a:cubicBezTo>
                    <a:pt x="60423" y="6250"/>
                    <a:pt x="56508" y="4021"/>
                    <a:pt x="52451" y="2078"/>
                  </a:cubicBezTo>
                  <a:cubicBezTo>
                    <a:pt x="52555" y="2287"/>
                    <a:pt x="52555" y="2535"/>
                    <a:pt x="52451" y="2744"/>
                  </a:cubicBezTo>
                  <a:cubicBezTo>
                    <a:pt x="51593" y="3316"/>
                    <a:pt x="50641" y="2744"/>
                    <a:pt x="50069" y="1506"/>
                  </a:cubicBezTo>
                  <a:lnTo>
                    <a:pt x="49593" y="745"/>
                  </a:lnTo>
                  <a:cubicBezTo>
                    <a:pt x="48193" y="278"/>
                    <a:pt x="46754" y="-104"/>
                    <a:pt x="45307" y="-399"/>
                  </a:cubicBezTo>
                  <a:cubicBezTo>
                    <a:pt x="45764" y="468"/>
                    <a:pt x="46345" y="1268"/>
                    <a:pt x="47021" y="1982"/>
                  </a:cubicBezTo>
                  <a:cubicBezTo>
                    <a:pt x="47879" y="2840"/>
                    <a:pt x="49022" y="3983"/>
                    <a:pt x="48450" y="5030"/>
                  </a:cubicBezTo>
                  <a:cubicBezTo>
                    <a:pt x="47964" y="5755"/>
                    <a:pt x="47002" y="5964"/>
                    <a:pt x="46259" y="5507"/>
                  </a:cubicBezTo>
                  <a:cubicBezTo>
                    <a:pt x="45602" y="5012"/>
                    <a:pt x="45126" y="4306"/>
                    <a:pt x="44926" y="3507"/>
                  </a:cubicBezTo>
                  <a:cubicBezTo>
                    <a:pt x="44926" y="2268"/>
                    <a:pt x="44164" y="839"/>
                    <a:pt x="43021" y="554"/>
                  </a:cubicBezTo>
                  <a:cubicBezTo>
                    <a:pt x="42002" y="535"/>
                    <a:pt x="41116" y="1258"/>
                    <a:pt x="40925" y="2268"/>
                  </a:cubicBezTo>
                  <a:cubicBezTo>
                    <a:pt x="40811" y="3240"/>
                    <a:pt x="41049" y="4221"/>
                    <a:pt x="41592" y="5030"/>
                  </a:cubicBezTo>
                  <a:cubicBezTo>
                    <a:pt x="42163" y="5792"/>
                    <a:pt x="42830" y="6555"/>
                    <a:pt x="43306" y="7317"/>
                  </a:cubicBezTo>
                  <a:cubicBezTo>
                    <a:pt x="43545" y="7793"/>
                    <a:pt x="43545" y="8364"/>
                    <a:pt x="43306" y="8841"/>
                  </a:cubicBezTo>
                  <a:cubicBezTo>
                    <a:pt x="41630" y="8384"/>
                    <a:pt x="40278" y="7145"/>
                    <a:pt x="39687" y="5507"/>
                  </a:cubicBezTo>
                  <a:cubicBezTo>
                    <a:pt x="39563" y="4897"/>
                    <a:pt x="39344" y="4326"/>
                    <a:pt x="39020" y="3792"/>
                  </a:cubicBezTo>
                  <a:cubicBezTo>
                    <a:pt x="39020" y="3792"/>
                    <a:pt x="37782" y="3126"/>
                    <a:pt x="37401" y="3792"/>
                  </a:cubicBezTo>
                  <a:cubicBezTo>
                    <a:pt x="37020" y="4459"/>
                    <a:pt x="37401" y="3792"/>
                    <a:pt x="37401" y="4363"/>
                  </a:cubicBezTo>
                  <a:cubicBezTo>
                    <a:pt x="37106" y="5726"/>
                    <a:pt x="37496" y="7155"/>
                    <a:pt x="38449" y="8174"/>
                  </a:cubicBezTo>
                  <a:cubicBezTo>
                    <a:pt x="39211" y="9031"/>
                    <a:pt x="40354" y="9698"/>
                    <a:pt x="40259" y="10841"/>
                  </a:cubicBezTo>
                  <a:cubicBezTo>
                    <a:pt x="37696" y="10203"/>
                    <a:pt x="35753" y="8107"/>
                    <a:pt x="35305" y="5507"/>
                  </a:cubicBezTo>
                  <a:cubicBezTo>
                    <a:pt x="35401" y="4716"/>
                    <a:pt x="35401" y="3916"/>
                    <a:pt x="35305" y="3126"/>
                  </a:cubicBezTo>
                  <a:cubicBezTo>
                    <a:pt x="35305" y="2459"/>
                    <a:pt x="34258" y="1792"/>
                    <a:pt x="33496" y="1982"/>
                  </a:cubicBezTo>
                  <a:cubicBezTo>
                    <a:pt x="32820" y="2144"/>
                    <a:pt x="32277" y="2649"/>
                    <a:pt x="32067" y="3316"/>
                  </a:cubicBezTo>
                  <a:cubicBezTo>
                    <a:pt x="31200" y="4926"/>
                    <a:pt x="31200" y="6850"/>
                    <a:pt x="32067" y="8460"/>
                  </a:cubicBezTo>
                  <a:cubicBezTo>
                    <a:pt x="33153" y="9822"/>
                    <a:pt x="34429" y="11012"/>
                    <a:pt x="35877" y="11984"/>
                  </a:cubicBezTo>
                  <a:cubicBezTo>
                    <a:pt x="35877" y="11984"/>
                    <a:pt x="36734" y="13127"/>
                    <a:pt x="36544" y="13698"/>
                  </a:cubicBezTo>
                  <a:cubicBezTo>
                    <a:pt x="36287" y="14441"/>
                    <a:pt x="35477" y="14841"/>
                    <a:pt x="34734" y="14594"/>
                  </a:cubicBezTo>
                  <a:cubicBezTo>
                    <a:pt x="34629" y="14555"/>
                    <a:pt x="34534" y="14518"/>
                    <a:pt x="34448" y="14461"/>
                  </a:cubicBezTo>
                  <a:cubicBezTo>
                    <a:pt x="33734" y="13984"/>
                    <a:pt x="33115" y="13365"/>
                    <a:pt x="32638" y="12651"/>
                  </a:cubicBezTo>
                  <a:cubicBezTo>
                    <a:pt x="32134" y="11965"/>
                    <a:pt x="31286" y="11631"/>
                    <a:pt x="30448" y="11793"/>
                  </a:cubicBezTo>
                  <a:cubicBezTo>
                    <a:pt x="29476" y="12193"/>
                    <a:pt x="28981" y="13270"/>
                    <a:pt x="29305" y="14270"/>
                  </a:cubicBezTo>
                  <a:cubicBezTo>
                    <a:pt x="29648" y="15260"/>
                    <a:pt x="30276" y="16117"/>
                    <a:pt x="31114" y="16746"/>
                  </a:cubicBezTo>
                  <a:lnTo>
                    <a:pt x="32353" y="17889"/>
                  </a:lnTo>
                  <a:cubicBezTo>
                    <a:pt x="30200" y="17766"/>
                    <a:pt x="28191" y="16803"/>
                    <a:pt x="26733" y="15222"/>
                  </a:cubicBezTo>
                  <a:cubicBezTo>
                    <a:pt x="26428" y="14746"/>
                    <a:pt x="26038" y="14327"/>
                    <a:pt x="25590" y="13984"/>
                  </a:cubicBezTo>
                  <a:cubicBezTo>
                    <a:pt x="25114" y="13622"/>
                    <a:pt x="24447" y="13622"/>
                    <a:pt x="23971" y="13984"/>
                  </a:cubicBezTo>
                  <a:cubicBezTo>
                    <a:pt x="23742" y="14146"/>
                    <a:pt x="23571" y="14384"/>
                    <a:pt x="23495" y="14651"/>
                  </a:cubicBezTo>
                  <a:cubicBezTo>
                    <a:pt x="23113" y="16051"/>
                    <a:pt x="23647" y="17537"/>
                    <a:pt x="24828" y="18366"/>
                  </a:cubicBezTo>
                  <a:cubicBezTo>
                    <a:pt x="26028" y="19080"/>
                    <a:pt x="27266" y="19708"/>
                    <a:pt x="28543" y="20271"/>
                  </a:cubicBezTo>
                  <a:cubicBezTo>
                    <a:pt x="29114" y="20271"/>
                    <a:pt x="29590" y="21223"/>
                    <a:pt x="29210" y="21699"/>
                  </a:cubicBezTo>
                  <a:lnTo>
                    <a:pt x="28543" y="21699"/>
                  </a:lnTo>
                  <a:cubicBezTo>
                    <a:pt x="26447" y="21699"/>
                    <a:pt x="24828" y="19604"/>
                    <a:pt x="22828" y="19318"/>
                  </a:cubicBezTo>
                  <a:cubicBezTo>
                    <a:pt x="21504" y="19213"/>
                    <a:pt x="20170" y="19518"/>
                    <a:pt x="19018" y="20175"/>
                  </a:cubicBezTo>
                  <a:cubicBezTo>
                    <a:pt x="18161" y="20175"/>
                    <a:pt x="17303" y="21509"/>
                    <a:pt x="17780" y="22176"/>
                  </a:cubicBezTo>
                  <a:cubicBezTo>
                    <a:pt x="18084" y="22290"/>
                    <a:pt x="18427" y="22290"/>
                    <a:pt x="18732" y="22176"/>
                  </a:cubicBezTo>
                  <a:cubicBezTo>
                    <a:pt x="20351" y="22176"/>
                    <a:pt x="21971" y="22176"/>
                    <a:pt x="23590" y="22176"/>
                  </a:cubicBezTo>
                  <a:cubicBezTo>
                    <a:pt x="25181" y="22147"/>
                    <a:pt x="26714" y="22804"/>
                    <a:pt x="27781" y="23986"/>
                  </a:cubicBezTo>
                  <a:cubicBezTo>
                    <a:pt x="27781" y="24747"/>
                    <a:pt x="26828" y="25128"/>
                    <a:pt x="26066" y="25033"/>
                  </a:cubicBezTo>
                  <a:cubicBezTo>
                    <a:pt x="25361" y="24728"/>
                    <a:pt x="24628" y="24499"/>
                    <a:pt x="23876" y="24366"/>
                  </a:cubicBezTo>
                  <a:lnTo>
                    <a:pt x="23399" y="24366"/>
                  </a:lnTo>
                  <a:cubicBezTo>
                    <a:pt x="22732" y="24366"/>
                    <a:pt x="23399" y="25700"/>
                    <a:pt x="23876" y="26081"/>
                  </a:cubicBezTo>
                  <a:cubicBezTo>
                    <a:pt x="24352" y="26462"/>
                    <a:pt x="25304" y="27033"/>
                    <a:pt x="25019" y="27795"/>
                  </a:cubicBezTo>
                  <a:cubicBezTo>
                    <a:pt x="23209" y="27795"/>
                    <a:pt x="21685" y="26652"/>
                    <a:pt x="20065" y="25890"/>
                  </a:cubicBezTo>
                  <a:cubicBezTo>
                    <a:pt x="17580" y="24747"/>
                    <a:pt x="14684" y="24928"/>
                    <a:pt x="12350" y="26367"/>
                  </a:cubicBezTo>
                  <a:cubicBezTo>
                    <a:pt x="12017" y="26567"/>
                    <a:pt x="11731" y="26824"/>
                    <a:pt x="11493" y="27128"/>
                  </a:cubicBezTo>
                  <a:cubicBezTo>
                    <a:pt x="11131" y="28024"/>
                    <a:pt x="11503" y="29053"/>
                    <a:pt x="12350" y="29510"/>
                  </a:cubicBezTo>
                  <a:cubicBezTo>
                    <a:pt x="13179" y="29833"/>
                    <a:pt x="14046" y="30053"/>
                    <a:pt x="14922" y="30176"/>
                  </a:cubicBezTo>
                  <a:cubicBezTo>
                    <a:pt x="16179" y="30367"/>
                    <a:pt x="17398" y="30758"/>
                    <a:pt x="18542" y="31319"/>
                  </a:cubicBezTo>
                  <a:cubicBezTo>
                    <a:pt x="19589" y="31891"/>
                    <a:pt x="20732" y="32938"/>
                    <a:pt x="20351" y="34082"/>
                  </a:cubicBezTo>
                  <a:cubicBezTo>
                    <a:pt x="19970" y="35225"/>
                    <a:pt x="18446" y="35415"/>
                    <a:pt x="17398" y="35225"/>
                  </a:cubicBezTo>
                  <a:cubicBezTo>
                    <a:pt x="16379" y="34748"/>
                    <a:pt x="15284" y="34463"/>
                    <a:pt x="14160" y="34367"/>
                  </a:cubicBezTo>
                  <a:cubicBezTo>
                    <a:pt x="13017" y="34367"/>
                    <a:pt x="11874" y="35606"/>
                    <a:pt x="12350" y="36558"/>
                  </a:cubicBezTo>
                  <a:cubicBezTo>
                    <a:pt x="12607" y="36920"/>
                    <a:pt x="12969" y="37187"/>
                    <a:pt x="13398" y="37320"/>
                  </a:cubicBezTo>
                  <a:cubicBezTo>
                    <a:pt x="14351" y="37416"/>
                    <a:pt x="15303" y="37416"/>
                    <a:pt x="16255" y="37320"/>
                  </a:cubicBezTo>
                  <a:cubicBezTo>
                    <a:pt x="17208" y="37320"/>
                    <a:pt x="18256" y="37320"/>
                    <a:pt x="18637" y="38654"/>
                  </a:cubicBezTo>
                  <a:cubicBezTo>
                    <a:pt x="18961" y="39321"/>
                    <a:pt x="18761" y="40121"/>
                    <a:pt x="18161" y="40559"/>
                  </a:cubicBezTo>
                  <a:cubicBezTo>
                    <a:pt x="17589" y="41130"/>
                    <a:pt x="16637" y="40559"/>
                    <a:pt x="15874" y="40559"/>
                  </a:cubicBezTo>
                  <a:lnTo>
                    <a:pt x="10445" y="38463"/>
                  </a:lnTo>
                  <a:cubicBezTo>
                    <a:pt x="9569" y="38044"/>
                    <a:pt x="8636" y="37759"/>
                    <a:pt x="7683" y="37606"/>
                  </a:cubicBezTo>
                  <a:cubicBezTo>
                    <a:pt x="6712" y="37482"/>
                    <a:pt x="5731" y="37720"/>
                    <a:pt x="4921" y="38273"/>
                  </a:cubicBezTo>
                  <a:cubicBezTo>
                    <a:pt x="4425" y="38597"/>
                    <a:pt x="4083" y="39111"/>
                    <a:pt x="3968" y="39701"/>
                  </a:cubicBezTo>
                  <a:cubicBezTo>
                    <a:pt x="3873" y="40292"/>
                    <a:pt x="4130" y="40892"/>
                    <a:pt x="4635" y="41226"/>
                  </a:cubicBezTo>
                  <a:cubicBezTo>
                    <a:pt x="5140" y="41321"/>
                    <a:pt x="5654" y="41321"/>
                    <a:pt x="6159" y="41226"/>
                  </a:cubicBezTo>
                  <a:cubicBezTo>
                    <a:pt x="7664" y="41044"/>
                    <a:pt x="9188" y="41311"/>
                    <a:pt x="10540" y="41987"/>
                  </a:cubicBezTo>
                  <a:cubicBezTo>
                    <a:pt x="10540" y="41987"/>
                    <a:pt x="11684" y="42654"/>
                    <a:pt x="11588" y="43321"/>
                  </a:cubicBezTo>
                  <a:cubicBezTo>
                    <a:pt x="11464" y="43673"/>
                    <a:pt x="11179" y="43959"/>
                    <a:pt x="10826" y="44083"/>
                  </a:cubicBezTo>
                  <a:cubicBezTo>
                    <a:pt x="9931" y="44369"/>
                    <a:pt x="8959" y="44369"/>
                    <a:pt x="8064" y="44083"/>
                  </a:cubicBezTo>
                  <a:cubicBezTo>
                    <a:pt x="7216" y="43740"/>
                    <a:pt x="6311" y="43578"/>
                    <a:pt x="5397" y="43607"/>
                  </a:cubicBezTo>
                  <a:cubicBezTo>
                    <a:pt x="4445" y="43607"/>
                    <a:pt x="3492" y="44559"/>
                    <a:pt x="3587" y="45512"/>
                  </a:cubicBezTo>
                  <a:cubicBezTo>
                    <a:pt x="3730" y="46236"/>
                    <a:pt x="4292" y="46798"/>
                    <a:pt x="5016" y="46941"/>
                  </a:cubicBezTo>
                  <a:cubicBezTo>
                    <a:pt x="5740" y="47036"/>
                    <a:pt x="6483" y="47036"/>
                    <a:pt x="7207" y="46941"/>
                  </a:cubicBezTo>
                  <a:cubicBezTo>
                    <a:pt x="9512" y="46750"/>
                    <a:pt x="11826" y="46941"/>
                    <a:pt x="14065" y="47512"/>
                  </a:cubicBezTo>
                  <a:cubicBezTo>
                    <a:pt x="14731" y="47512"/>
                    <a:pt x="15589" y="48274"/>
                    <a:pt x="15494" y="49036"/>
                  </a:cubicBezTo>
                  <a:cubicBezTo>
                    <a:pt x="15360" y="49531"/>
                    <a:pt x="14951" y="49893"/>
                    <a:pt x="14446" y="49989"/>
                  </a:cubicBezTo>
                  <a:cubicBezTo>
                    <a:pt x="13970" y="50084"/>
                    <a:pt x="13493" y="50084"/>
                    <a:pt x="13017" y="49989"/>
                  </a:cubicBezTo>
                  <a:lnTo>
                    <a:pt x="10636" y="49989"/>
                  </a:lnTo>
                  <a:cubicBezTo>
                    <a:pt x="9712" y="49665"/>
                    <a:pt x="8702" y="49665"/>
                    <a:pt x="7778" y="49989"/>
                  </a:cubicBezTo>
                  <a:cubicBezTo>
                    <a:pt x="6912" y="50484"/>
                    <a:pt x="6607" y="51588"/>
                    <a:pt x="7112" y="52455"/>
                  </a:cubicBezTo>
                  <a:cubicBezTo>
                    <a:pt x="7112" y="52465"/>
                    <a:pt x="7112" y="52465"/>
                    <a:pt x="7112" y="52465"/>
                  </a:cubicBezTo>
                  <a:cubicBezTo>
                    <a:pt x="7683" y="53037"/>
                    <a:pt x="8636" y="52465"/>
                    <a:pt x="9493" y="52465"/>
                  </a:cubicBezTo>
                  <a:cubicBezTo>
                    <a:pt x="10217" y="52370"/>
                    <a:pt x="10960" y="52370"/>
                    <a:pt x="11684" y="52465"/>
                  </a:cubicBezTo>
                  <a:cubicBezTo>
                    <a:pt x="12074" y="52494"/>
                    <a:pt x="12426" y="52703"/>
                    <a:pt x="12636" y="53037"/>
                  </a:cubicBezTo>
                  <a:cubicBezTo>
                    <a:pt x="12636" y="53037"/>
                    <a:pt x="12636" y="53037"/>
                    <a:pt x="12636" y="53608"/>
                  </a:cubicBezTo>
                  <a:cubicBezTo>
                    <a:pt x="12465" y="54703"/>
                    <a:pt x="11550" y="55532"/>
                    <a:pt x="10445" y="55608"/>
                  </a:cubicBezTo>
                  <a:cubicBezTo>
                    <a:pt x="9388" y="55618"/>
                    <a:pt x="8350" y="55284"/>
                    <a:pt x="7493" y="54656"/>
                  </a:cubicBezTo>
                  <a:cubicBezTo>
                    <a:pt x="6588" y="54094"/>
                    <a:pt x="5588" y="53713"/>
                    <a:pt x="4540" y="53513"/>
                  </a:cubicBezTo>
                  <a:lnTo>
                    <a:pt x="3682" y="53513"/>
                  </a:lnTo>
                  <a:cubicBezTo>
                    <a:pt x="3225" y="53884"/>
                    <a:pt x="2978" y="54446"/>
                    <a:pt x="3016" y="55037"/>
                  </a:cubicBezTo>
                  <a:cubicBezTo>
                    <a:pt x="2968" y="55446"/>
                    <a:pt x="2968" y="55866"/>
                    <a:pt x="3016" y="56275"/>
                  </a:cubicBezTo>
                  <a:cubicBezTo>
                    <a:pt x="3625" y="57475"/>
                    <a:pt x="4911" y="58189"/>
                    <a:pt x="6254" y="58085"/>
                  </a:cubicBezTo>
                  <a:cubicBezTo>
                    <a:pt x="7588" y="58085"/>
                    <a:pt x="8921" y="58085"/>
                    <a:pt x="10255" y="58085"/>
                  </a:cubicBezTo>
                  <a:cubicBezTo>
                    <a:pt x="11588" y="58085"/>
                    <a:pt x="11779" y="58561"/>
                    <a:pt x="11874" y="59323"/>
                  </a:cubicBezTo>
                  <a:cubicBezTo>
                    <a:pt x="11874" y="60047"/>
                    <a:pt x="11417" y="60704"/>
                    <a:pt x="10731" y="60942"/>
                  </a:cubicBezTo>
                  <a:cubicBezTo>
                    <a:pt x="10074" y="61133"/>
                    <a:pt x="9388" y="61133"/>
                    <a:pt x="8731" y="60942"/>
                  </a:cubicBezTo>
                  <a:lnTo>
                    <a:pt x="7302" y="60942"/>
                  </a:lnTo>
                  <a:cubicBezTo>
                    <a:pt x="6835" y="60847"/>
                    <a:pt x="6349" y="61037"/>
                    <a:pt x="6064" y="61419"/>
                  </a:cubicBezTo>
                  <a:cubicBezTo>
                    <a:pt x="5397" y="62086"/>
                    <a:pt x="6064" y="63228"/>
                    <a:pt x="6635" y="63705"/>
                  </a:cubicBezTo>
                  <a:cubicBezTo>
                    <a:pt x="7473" y="64076"/>
                    <a:pt x="8331" y="64400"/>
                    <a:pt x="9207" y="64657"/>
                  </a:cubicBezTo>
                  <a:cubicBezTo>
                    <a:pt x="9207" y="65133"/>
                    <a:pt x="9207" y="65419"/>
                    <a:pt x="9207" y="65991"/>
                  </a:cubicBezTo>
                  <a:cubicBezTo>
                    <a:pt x="9007" y="66477"/>
                    <a:pt x="8578" y="66829"/>
                    <a:pt x="8064" y="66943"/>
                  </a:cubicBezTo>
                  <a:cubicBezTo>
                    <a:pt x="7588" y="67038"/>
                    <a:pt x="7112" y="67038"/>
                    <a:pt x="6635" y="66943"/>
                  </a:cubicBezTo>
                  <a:cubicBezTo>
                    <a:pt x="5530" y="66743"/>
                    <a:pt x="4406" y="66743"/>
                    <a:pt x="3302" y="66943"/>
                  </a:cubicBezTo>
                  <a:cubicBezTo>
                    <a:pt x="2111" y="66981"/>
                    <a:pt x="997" y="67543"/>
                    <a:pt x="254" y="68467"/>
                  </a:cubicBezTo>
                  <a:cubicBezTo>
                    <a:pt x="-128" y="69039"/>
                    <a:pt x="-128" y="69791"/>
                    <a:pt x="254" y="70372"/>
                  </a:cubicBezTo>
                  <a:cubicBezTo>
                    <a:pt x="425" y="70610"/>
                    <a:pt x="654" y="70810"/>
                    <a:pt x="920" y="70944"/>
                  </a:cubicBezTo>
                  <a:cubicBezTo>
                    <a:pt x="2378" y="71420"/>
                    <a:pt x="3940" y="71420"/>
                    <a:pt x="5397" y="70944"/>
                  </a:cubicBezTo>
                  <a:cubicBezTo>
                    <a:pt x="6149" y="70753"/>
                    <a:pt x="6930" y="70753"/>
                    <a:pt x="7683" y="70944"/>
                  </a:cubicBezTo>
                  <a:cubicBezTo>
                    <a:pt x="7683" y="70944"/>
                    <a:pt x="8540" y="71515"/>
                    <a:pt x="8445" y="71991"/>
                  </a:cubicBezTo>
                  <a:cubicBezTo>
                    <a:pt x="8350" y="72467"/>
                    <a:pt x="7969" y="72753"/>
                    <a:pt x="7588" y="72944"/>
                  </a:cubicBezTo>
                  <a:cubicBezTo>
                    <a:pt x="7130" y="73058"/>
                    <a:pt x="6721" y="73325"/>
                    <a:pt x="6445" y="73706"/>
                  </a:cubicBezTo>
                  <a:cubicBezTo>
                    <a:pt x="6149" y="74173"/>
                    <a:pt x="6149" y="74763"/>
                    <a:pt x="6445" y="75229"/>
                  </a:cubicBezTo>
                  <a:lnTo>
                    <a:pt x="7588" y="76278"/>
                  </a:lnTo>
                  <a:cubicBezTo>
                    <a:pt x="7883" y="76478"/>
                    <a:pt x="8150" y="76744"/>
                    <a:pt x="8350" y="77039"/>
                  </a:cubicBezTo>
                  <a:cubicBezTo>
                    <a:pt x="8826" y="77039"/>
                    <a:pt x="9207" y="78278"/>
                    <a:pt x="8826" y="78849"/>
                  </a:cubicBezTo>
                  <a:cubicBezTo>
                    <a:pt x="8521" y="79326"/>
                    <a:pt x="7950" y="79554"/>
                    <a:pt x="7397" y="79421"/>
                  </a:cubicBezTo>
                  <a:cubicBezTo>
                    <a:pt x="6930" y="79221"/>
                    <a:pt x="6512" y="78935"/>
                    <a:pt x="6159" y="78564"/>
                  </a:cubicBezTo>
                  <a:cubicBezTo>
                    <a:pt x="5826" y="78135"/>
                    <a:pt x="5445" y="77754"/>
                    <a:pt x="5016" y="77421"/>
                  </a:cubicBezTo>
                  <a:lnTo>
                    <a:pt x="4540" y="77421"/>
                  </a:lnTo>
                  <a:cubicBezTo>
                    <a:pt x="4540" y="77421"/>
                    <a:pt x="3587" y="77421"/>
                    <a:pt x="3302" y="77421"/>
                  </a:cubicBezTo>
                  <a:cubicBezTo>
                    <a:pt x="3016" y="77421"/>
                    <a:pt x="3302" y="79230"/>
                    <a:pt x="3302" y="80373"/>
                  </a:cubicBezTo>
                  <a:cubicBezTo>
                    <a:pt x="3883" y="81421"/>
                    <a:pt x="4835" y="82202"/>
                    <a:pt x="5969" y="82564"/>
                  </a:cubicBezTo>
                  <a:cubicBezTo>
                    <a:pt x="6635" y="82564"/>
                    <a:pt x="7112" y="82564"/>
                    <a:pt x="7588" y="83326"/>
                  </a:cubicBezTo>
                  <a:lnTo>
                    <a:pt x="7588" y="84088"/>
                  </a:lnTo>
                  <a:cubicBezTo>
                    <a:pt x="16360" y="87469"/>
                    <a:pt x="24885" y="91451"/>
                    <a:pt x="33115" y="95995"/>
                  </a:cubicBezTo>
                  <a:cubicBezTo>
                    <a:pt x="61309" y="111425"/>
                    <a:pt x="86169" y="133808"/>
                    <a:pt x="113696" y="151525"/>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5" name="Freeform: Shape 1164">
              <a:extLst>
                <a:ext uri="{FF2B5EF4-FFF2-40B4-BE49-F238E27FC236}">
                  <a16:creationId xmlns:a16="http://schemas.microsoft.com/office/drawing/2014/main" xmlns="" id="{AF77E738-0DAC-AC34-D698-ACAF776B86F8}"/>
                </a:ext>
              </a:extLst>
            </p:cNvPr>
            <p:cNvSpPr/>
            <p:nvPr/>
          </p:nvSpPr>
          <p:spPr>
            <a:xfrm>
              <a:off x="6763030" y="4459033"/>
              <a:ext cx="181924" cy="170497"/>
            </a:xfrm>
            <a:custGeom>
              <a:avLst/>
              <a:gdLst>
                <a:gd name="connsiteX0" fmla="*/ 93984 w 181924"/>
                <a:gd name="connsiteY0" fmla="*/ 139428 h 170497"/>
                <a:gd name="connsiteX1" fmla="*/ 107795 w 181924"/>
                <a:gd name="connsiteY1" fmla="*/ 150763 h 170497"/>
                <a:gd name="connsiteX2" fmla="*/ 114749 w 181924"/>
                <a:gd name="connsiteY2" fmla="*/ 161145 h 170497"/>
                <a:gd name="connsiteX3" fmla="*/ 127893 w 181924"/>
                <a:gd name="connsiteY3" fmla="*/ 170099 h 170497"/>
                <a:gd name="connsiteX4" fmla="*/ 128750 w 181924"/>
                <a:gd name="connsiteY4" fmla="*/ 170099 h 170497"/>
                <a:gd name="connsiteX5" fmla="*/ 131703 w 181924"/>
                <a:gd name="connsiteY5" fmla="*/ 168574 h 170497"/>
                <a:gd name="connsiteX6" fmla="*/ 131703 w 181924"/>
                <a:gd name="connsiteY6" fmla="*/ 166670 h 170497"/>
                <a:gd name="connsiteX7" fmla="*/ 131132 w 181924"/>
                <a:gd name="connsiteY7" fmla="*/ 166193 h 170497"/>
                <a:gd name="connsiteX8" fmla="*/ 126655 w 181924"/>
                <a:gd name="connsiteY8" fmla="*/ 165622 h 170497"/>
                <a:gd name="connsiteX9" fmla="*/ 124369 w 181924"/>
                <a:gd name="connsiteY9" fmla="*/ 165622 h 170497"/>
                <a:gd name="connsiteX10" fmla="*/ 123512 w 181924"/>
                <a:gd name="connsiteY10" fmla="*/ 164574 h 170497"/>
                <a:gd name="connsiteX11" fmla="*/ 124464 w 181924"/>
                <a:gd name="connsiteY11" fmla="*/ 163622 h 170497"/>
                <a:gd name="connsiteX12" fmla="*/ 125607 w 181924"/>
                <a:gd name="connsiteY12" fmla="*/ 162860 h 170497"/>
                <a:gd name="connsiteX13" fmla="*/ 125607 w 181924"/>
                <a:gd name="connsiteY13" fmla="*/ 161336 h 170497"/>
                <a:gd name="connsiteX14" fmla="*/ 124464 w 181924"/>
                <a:gd name="connsiteY14" fmla="*/ 160288 h 170497"/>
                <a:gd name="connsiteX15" fmla="*/ 123798 w 181924"/>
                <a:gd name="connsiteY15" fmla="*/ 159526 h 170497"/>
                <a:gd name="connsiteX16" fmla="*/ 123321 w 181924"/>
                <a:gd name="connsiteY16" fmla="*/ 157716 h 170497"/>
                <a:gd name="connsiteX17" fmla="*/ 124750 w 181924"/>
                <a:gd name="connsiteY17" fmla="*/ 157145 h 170497"/>
                <a:gd name="connsiteX18" fmla="*/ 125988 w 181924"/>
                <a:gd name="connsiteY18" fmla="*/ 158097 h 170497"/>
                <a:gd name="connsiteX19" fmla="*/ 127036 w 181924"/>
                <a:gd name="connsiteY19" fmla="*/ 159145 h 170497"/>
                <a:gd name="connsiteX20" fmla="*/ 127512 w 181924"/>
                <a:gd name="connsiteY20" fmla="*/ 159145 h 170497"/>
                <a:gd name="connsiteX21" fmla="*/ 128846 w 181924"/>
                <a:gd name="connsiteY21" fmla="*/ 159145 h 170497"/>
                <a:gd name="connsiteX22" fmla="*/ 128846 w 181924"/>
                <a:gd name="connsiteY22" fmla="*/ 156287 h 170497"/>
                <a:gd name="connsiteX23" fmla="*/ 126179 w 181924"/>
                <a:gd name="connsiteY23" fmla="*/ 154097 h 170497"/>
                <a:gd name="connsiteX24" fmla="*/ 124655 w 181924"/>
                <a:gd name="connsiteY24" fmla="*/ 153335 h 170497"/>
                <a:gd name="connsiteX25" fmla="*/ 123512 w 181924"/>
                <a:gd name="connsiteY25" fmla="*/ 151239 h 170497"/>
                <a:gd name="connsiteX26" fmla="*/ 123512 w 181924"/>
                <a:gd name="connsiteY26" fmla="*/ 151239 h 170497"/>
                <a:gd name="connsiteX27" fmla="*/ 126274 w 181924"/>
                <a:gd name="connsiteY27" fmla="*/ 151239 h 170497"/>
                <a:gd name="connsiteX28" fmla="*/ 128369 w 181924"/>
                <a:gd name="connsiteY28" fmla="*/ 153144 h 170497"/>
                <a:gd name="connsiteX29" fmla="*/ 130846 w 181924"/>
                <a:gd name="connsiteY29" fmla="*/ 153811 h 170497"/>
                <a:gd name="connsiteX30" fmla="*/ 130846 w 181924"/>
                <a:gd name="connsiteY30" fmla="*/ 151716 h 170497"/>
                <a:gd name="connsiteX31" fmla="*/ 129132 w 181924"/>
                <a:gd name="connsiteY31" fmla="*/ 150096 h 170497"/>
                <a:gd name="connsiteX32" fmla="*/ 129132 w 181924"/>
                <a:gd name="connsiteY32" fmla="*/ 148001 h 170497"/>
                <a:gd name="connsiteX33" fmla="*/ 131608 w 181924"/>
                <a:gd name="connsiteY33" fmla="*/ 149239 h 170497"/>
                <a:gd name="connsiteX34" fmla="*/ 133418 w 181924"/>
                <a:gd name="connsiteY34" fmla="*/ 152096 h 170497"/>
                <a:gd name="connsiteX35" fmla="*/ 134656 w 181924"/>
                <a:gd name="connsiteY35" fmla="*/ 153525 h 170497"/>
                <a:gd name="connsiteX36" fmla="*/ 136370 w 181924"/>
                <a:gd name="connsiteY36" fmla="*/ 153525 h 170497"/>
                <a:gd name="connsiteX37" fmla="*/ 136370 w 181924"/>
                <a:gd name="connsiteY37" fmla="*/ 151430 h 170497"/>
                <a:gd name="connsiteX38" fmla="*/ 134656 w 181924"/>
                <a:gd name="connsiteY38" fmla="*/ 149048 h 170497"/>
                <a:gd name="connsiteX39" fmla="*/ 133227 w 181924"/>
                <a:gd name="connsiteY39" fmla="*/ 146000 h 170497"/>
                <a:gd name="connsiteX40" fmla="*/ 135418 w 181924"/>
                <a:gd name="connsiteY40" fmla="*/ 146000 h 170497"/>
                <a:gd name="connsiteX41" fmla="*/ 136751 w 181924"/>
                <a:gd name="connsiteY41" fmla="*/ 148001 h 170497"/>
                <a:gd name="connsiteX42" fmla="*/ 138657 w 181924"/>
                <a:gd name="connsiteY42" fmla="*/ 150858 h 170497"/>
                <a:gd name="connsiteX43" fmla="*/ 140657 w 181924"/>
                <a:gd name="connsiteY43" fmla="*/ 149239 h 170497"/>
                <a:gd name="connsiteX44" fmla="*/ 139990 w 181924"/>
                <a:gd name="connsiteY44" fmla="*/ 146477 h 170497"/>
                <a:gd name="connsiteX45" fmla="*/ 138371 w 181924"/>
                <a:gd name="connsiteY45" fmla="*/ 144190 h 170497"/>
                <a:gd name="connsiteX46" fmla="*/ 138371 w 181924"/>
                <a:gd name="connsiteY46" fmla="*/ 142762 h 170497"/>
                <a:gd name="connsiteX47" fmla="*/ 141895 w 181924"/>
                <a:gd name="connsiteY47" fmla="*/ 146000 h 170497"/>
                <a:gd name="connsiteX48" fmla="*/ 142562 w 181924"/>
                <a:gd name="connsiteY48" fmla="*/ 147715 h 170497"/>
                <a:gd name="connsiteX49" fmla="*/ 144181 w 181924"/>
                <a:gd name="connsiteY49" fmla="*/ 147715 h 170497"/>
                <a:gd name="connsiteX50" fmla="*/ 144181 w 181924"/>
                <a:gd name="connsiteY50" fmla="*/ 147048 h 170497"/>
                <a:gd name="connsiteX51" fmla="*/ 143228 w 181924"/>
                <a:gd name="connsiteY51" fmla="*/ 143333 h 170497"/>
                <a:gd name="connsiteX52" fmla="*/ 141419 w 181924"/>
                <a:gd name="connsiteY52" fmla="*/ 140666 h 170497"/>
                <a:gd name="connsiteX53" fmla="*/ 146276 w 181924"/>
                <a:gd name="connsiteY53" fmla="*/ 146000 h 170497"/>
                <a:gd name="connsiteX54" fmla="*/ 146848 w 181924"/>
                <a:gd name="connsiteY54" fmla="*/ 148287 h 170497"/>
                <a:gd name="connsiteX55" fmla="*/ 148658 w 181924"/>
                <a:gd name="connsiteY55" fmla="*/ 149524 h 170497"/>
                <a:gd name="connsiteX56" fmla="*/ 149991 w 181924"/>
                <a:gd name="connsiteY56" fmla="*/ 148191 h 170497"/>
                <a:gd name="connsiteX57" fmla="*/ 149991 w 181924"/>
                <a:gd name="connsiteY57" fmla="*/ 143047 h 170497"/>
                <a:gd name="connsiteX58" fmla="*/ 146181 w 181924"/>
                <a:gd name="connsiteY58" fmla="*/ 139523 h 170497"/>
                <a:gd name="connsiteX59" fmla="*/ 145419 w 181924"/>
                <a:gd name="connsiteY59" fmla="*/ 137809 h 170497"/>
                <a:gd name="connsiteX60" fmla="*/ 147457 w 181924"/>
                <a:gd name="connsiteY60" fmla="*/ 137114 h 170497"/>
                <a:gd name="connsiteX61" fmla="*/ 147515 w 181924"/>
                <a:gd name="connsiteY61" fmla="*/ 137142 h 170497"/>
                <a:gd name="connsiteX62" fmla="*/ 149324 w 181924"/>
                <a:gd name="connsiteY62" fmla="*/ 138856 h 170497"/>
                <a:gd name="connsiteX63" fmla="*/ 151515 w 181924"/>
                <a:gd name="connsiteY63" fmla="*/ 139809 h 170497"/>
                <a:gd name="connsiteX64" fmla="*/ 152753 w 181924"/>
                <a:gd name="connsiteY64" fmla="*/ 137237 h 170497"/>
                <a:gd name="connsiteX65" fmla="*/ 150944 w 181924"/>
                <a:gd name="connsiteY65" fmla="*/ 134856 h 170497"/>
                <a:gd name="connsiteX66" fmla="*/ 149706 w 181924"/>
                <a:gd name="connsiteY66" fmla="*/ 133618 h 170497"/>
                <a:gd name="connsiteX67" fmla="*/ 155230 w 181924"/>
                <a:gd name="connsiteY67" fmla="*/ 136380 h 170497"/>
                <a:gd name="connsiteX68" fmla="*/ 156373 w 181924"/>
                <a:gd name="connsiteY68" fmla="*/ 137618 h 170497"/>
                <a:gd name="connsiteX69" fmla="*/ 157992 w 181924"/>
                <a:gd name="connsiteY69" fmla="*/ 137618 h 170497"/>
                <a:gd name="connsiteX70" fmla="*/ 157992 w 181924"/>
                <a:gd name="connsiteY70" fmla="*/ 136952 h 170497"/>
                <a:gd name="connsiteX71" fmla="*/ 156659 w 181924"/>
                <a:gd name="connsiteY71" fmla="*/ 133237 h 170497"/>
                <a:gd name="connsiteX72" fmla="*/ 152944 w 181924"/>
                <a:gd name="connsiteY72" fmla="*/ 131332 h 170497"/>
                <a:gd name="connsiteX73" fmla="*/ 152373 w 181924"/>
                <a:gd name="connsiteY73" fmla="*/ 129903 h 170497"/>
                <a:gd name="connsiteX74" fmla="*/ 153039 w 181924"/>
                <a:gd name="connsiteY74" fmla="*/ 129903 h 170497"/>
                <a:gd name="connsiteX75" fmla="*/ 158754 w 181924"/>
                <a:gd name="connsiteY75" fmla="*/ 132380 h 170497"/>
                <a:gd name="connsiteX76" fmla="*/ 162564 w 181924"/>
                <a:gd name="connsiteY76" fmla="*/ 131523 h 170497"/>
                <a:gd name="connsiteX77" fmla="*/ 163707 w 181924"/>
                <a:gd name="connsiteY77" fmla="*/ 129522 h 170497"/>
                <a:gd name="connsiteX78" fmla="*/ 162755 w 181924"/>
                <a:gd name="connsiteY78" fmla="*/ 129522 h 170497"/>
                <a:gd name="connsiteX79" fmla="*/ 157992 w 181924"/>
                <a:gd name="connsiteY79" fmla="*/ 129522 h 170497"/>
                <a:gd name="connsiteX80" fmla="*/ 153706 w 181924"/>
                <a:gd name="connsiteY80" fmla="*/ 127617 h 170497"/>
                <a:gd name="connsiteX81" fmla="*/ 155516 w 181924"/>
                <a:gd name="connsiteY81" fmla="*/ 126665 h 170497"/>
                <a:gd name="connsiteX82" fmla="*/ 157611 w 181924"/>
                <a:gd name="connsiteY82" fmla="*/ 127236 h 170497"/>
                <a:gd name="connsiteX83" fmla="*/ 158183 w 181924"/>
                <a:gd name="connsiteY83" fmla="*/ 127236 h 170497"/>
                <a:gd name="connsiteX84" fmla="*/ 157611 w 181924"/>
                <a:gd name="connsiteY84" fmla="*/ 125522 h 170497"/>
                <a:gd name="connsiteX85" fmla="*/ 156564 w 181924"/>
                <a:gd name="connsiteY85" fmla="*/ 123807 h 170497"/>
                <a:gd name="connsiteX86" fmla="*/ 161516 w 181924"/>
                <a:gd name="connsiteY86" fmla="*/ 125712 h 170497"/>
                <a:gd name="connsiteX87" fmla="*/ 169136 w 181924"/>
                <a:gd name="connsiteY87" fmla="*/ 125712 h 170497"/>
                <a:gd name="connsiteX88" fmla="*/ 169994 w 181924"/>
                <a:gd name="connsiteY88" fmla="*/ 124950 h 170497"/>
                <a:gd name="connsiteX89" fmla="*/ 169232 w 181924"/>
                <a:gd name="connsiteY89" fmla="*/ 122664 h 170497"/>
                <a:gd name="connsiteX90" fmla="*/ 166565 w 181924"/>
                <a:gd name="connsiteY90" fmla="*/ 121902 h 170497"/>
                <a:gd name="connsiteX91" fmla="*/ 163040 w 181924"/>
                <a:gd name="connsiteY91" fmla="*/ 120759 h 170497"/>
                <a:gd name="connsiteX92" fmla="*/ 161231 w 181924"/>
                <a:gd name="connsiteY92" fmla="*/ 117902 h 170497"/>
                <a:gd name="connsiteX93" fmla="*/ 164183 w 181924"/>
                <a:gd name="connsiteY93" fmla="*/ 116854 h 170497"/>
                <a:gd name="connsiteX94" fmla="*/ 167422 w 181924"/>
                <a:gd name="connsiteY94" fmla="*/ 117807 h 170497"/>
                <a:gd name="connsiteX95" fmla="*/ 169232 w 181924"/>
                <a:gd name="connsiteY95" fmla="*/ 115521 h 170497"/>
                <a:gd name="connsiteX96" fmla="*/ 168184 w 181924"/>
                <a:gd name="connsiteY96" fmla="*/ 114854 h 170497"/>
                <a:gd name="connsiteX97" fmla="*/ 165326 w 181924"/>
                <a:gd name="connsiteY97" fmla="*/ 114854 h 170497"/>
                <a:gd name="connsiteX98" fmla="*/ 162945 w 181924"/>
                <a:gd name="connsiteY98" fmla="*/ 113520 h 170497"/>
                <a:gd name="connsiteX99" fmla="*/ 163422 w 181924"/>
                <a:gd name="connsiteY99" fmla="*/ 111615 h 170497"/>
                <a:gd name="connsiteX100" fmla="*/ 165707 w 181924"/>
                <a:gd name="connsiteY100" fmla="*/ 111615 h 170497"/>
                <a:gd name="connsiteX101" fmla="*/ 171232 w 181924"/>
                <a:gd name="connsiteY101" fmla="*/ 113806 h 170497"/>
                <a:gd name="connsiteX102" fmla="*/ 173899 w 181924"/>
                <a:gd name="connsiteY102" fmla="*/ 114568 h 170497"/>
                <a:gd name="connsiteX103" fmla="*/ 176661 w 181924"/>
                <a:gd name="connsiteY103" fmla="*/ 113996 h 170497"/>
                <a:gd name="connsiteX104" fmla="*/ 177614 w 181924"/>
                <a:gd name="connsiteY104" fmla="*/ 112568 h 170497"/>
                <a:gd name="connsiteX105" fmla="*/ 176947 w 181924"/>
                <a:gd name="connsiteY105" fmla="*/ 111044 h 170497"/>
                <a:gd name="connsiteX106" fmla="*/ 175423 w 181924"/>
                <a:gd name="connsiteY106" fmla="*/ 111044 h 170497"/>
                <a:gd name="connsiteX107" fmla="*/ 171137 w 181924"/>
                <a:gd name="connsiteY107" fmla="*/ 110281 h 170497"/>
                <a:gd name="connsiteX108" fmla="*/ 170089 w 181924"/>
                <a:gd name="connsiteY108" fmla="*/ 108948 h 170497"/>
                <a:gd name="connsiteX109" fmla="*/ 170851 w 181924"/>
                <a:gd name="connsiteY109" fmla="*/ 108091 h 170497"/>
                <a:gd name="connsiteX110" fmla="*/ 173518 w 181924"/>
                <a:gd name="connsiteY110" fmla="*/ 108091 h 170497"/>
                <a:gd name="connsiteX111" fmla="*/ 176280 w 181924"/>
                <a:gd name="connsiteY111" fmla="*/ 108567 h 170497"/>
                <a:gd name="connsiteX112" fmla="*/ 177995 w 181924"/>
                <a:gd name="connsiteY112" fmla="*/ 106757 h 170497"/>
                <a:gd name="connsiteX113" fmla="*/ 176661 w 181924"/>
                <a:gd name="connsiteY113" fmla="*/ 105233 h 170497"/>
                <a:gd name="connsiteX114" fmla="*/ 174470 w 181924"/>
                <a:gd name="connsiteY114" fmla="*/ 105233 h 170497"/>
                <a:gd name="connsiteX115" fmla="*/ 167613 w 181924"/>
                <a:gd name="connsiteY115" fmla="*/ 104471 h 170497"/>
                <a:gd name="connsiteX116" fmla="*/ 166184 w 181924"/>
                <a:gd name="connsiteY116" fmla="*/ 102948 h 170497"/>
                <a:gd name="connsiteX117" fmla="*/ 167232 w 181924"/>
                <a:gd name="connsiteY117" fmla="*/ 102090 h 170497"/>
                <a:gd name="connsiteX118" fmla="*/ 168660 w 181924"/>
                <a:gd name="connsiteY118" fmla="*/ 102090 h 170497"/>
                <a:gd name="connsiteX119" fmla="*/ 171041 w 181924"/>
                <a:gd name="connsiteY119" fmla="*/ 102566 h 170497"/>
                <a:gd name="connsiteX120" fmla="*/ 173899 w 181924"/>
                <a:gd name="connsiteY120" fmla="*/ 102566 h 170497"/>
                <a:gd name="connsiteX121" fmla="*/ 174566 w 181924"/>
                <a:gd name="connsiteY121" fmla="*/ 100099 h 170497"/>
                <a:gd name="connsiteX122" fmla="*/ 174566 w 181924"/>
                <a:gd name="connsiteY122" fmla="*/ 100090 h 170497"/>
                <a:gd name="connsiteX123" fmla="*/ 172184 w 181924"/>
                <a:gd name="connsiteY123" fmla="*/ 99518 h 170497"/>
                <a:gd name="connsiteX124" fmla="*/ 169994 w 181924"/>
                <a:gd name="connsiteY124" fmla="*/ 99518 h 170497"/>
                <a:gd name="connsiteX125" fmla="*/ 169136 w 181924"/>
                <a:gd name="connsiteY125" fmla="*/ 98947 h 170497"/>
                <a:gd name="connsiteX126" fmla="*/ 169136 w 181924"/>
                <a:gd name="connsiteY126" fmla="*/ 98375 h 170497"/>
                <a:gd name="connsiteX127" fmla="*/ 171232 w 181924"/>
                <a:gd name="connsiteY127" fmla="*/ 96375 h 170497"/>
                <a:gd name="connsiteX128" fmla="*/ 174185 w 181924"/>
                <a:gd name="connsiteY128" fmla="*/ 97423 h 170497"/>
                <a:gd name="connsiteX129" fmla="*/ 177138 w 181924"/>
                <a:gd name="connsiteY129" fmla="*/ 98566 h 170497"/>
                <a:gd name="connsiteX130" fmla="*/ 177995 w 181924"/>
                <a:gd name="connsiteY130" fmla="*/ 98566 h 170497"/>
                <a:gd name="connsiteX131" fmla="*/ 178661 w 181924"/>
                <a:gd name="connsiteY131" fmla="*/ 97042 h 170497"/>
                <a:gd name="connsiteX132" fmla="*/ 178661 w 181924"/>
                <a:gd name="connsiteY132" fmla="*/ 95899 h 170497"/>
                <a:gd name="connsiteX133" fmla="*/ 175423 w 181924"/>
                <a:gd name="connsiteY133" fmla="*/ 93994 h 170497"/>
                <a:gd name="connsiteX134" fmla="*/ 171518 w 181924"/>
                <a:gd name="connsiteY134" fmla="*/ 93994 h 170497"/>
                <a:gd name="connsiteX135" fmla="*/ 169899 w 181924"/>
                <a:gd name="connsiteY135" fmla="*/ 92756 h 170497"/>
                <a:gd name="connsiteX136" fmla="*/ 171041 w 181924"/>
                <a:gd name="connsiteY136" fmla="*/ 91137 h 170497"/>
                <a:gd name="connsiteX137" fmla="*/ 173042 w 181924"/>
                <a:gd name="connsiteY137" fmla="*/ 91137 h 170497"/>
                <a:gd name="connsiteX138" fmla="*/ 174470 w 181924"/>
                <a:gd name="connsiteY138" fmla="*/ 91137 h 170497"/>
                <a:gd name="connsiteX139" fmla="*/ 175709 w 181924"/>
                <a:gd name="connsiteY139" fmla="*/ 91137 h 170497"/>
                <a:gd name="connsiteX140" fmla="*/ 175337 w 181924"/>
                <a:gd name="connsiteY140" fmla="*/ 88879 h 170497"/>
                <a:gd name="connsiteX141" fmla="*/ 175137 w 181924"/>
                <a:gd name="connsiteY141" fmla="*/ 88755 h 170497"/>
                <a:gd name="connsiteX142" fmla="*/ 172661 w 181924"/>
                <a:gd name="connsiteY142" fmla="*/ 87803 h 170497"/>
                <a:gd name="connsiteX143" fmla="*/ 172661 w 181924"/>
                <a:gd name="connsiteY143" fmla="*/ 86564 h 170497"/>
                <a:gd name="connsiteX144" fmla="*/ 173899 w 181924"/>
                <a:gd name="connsiteY144" fmla="*/ 85612 h 170497"/>
                <a:gd name="connsiteX145" fmla="*/ 175232 w 181924"/>
                <a:gd name="connsiteY145" fmla="*/ 85612 h 170497"/>
                <a:gd name="connsiteX146" fmla="*/ 178661 w 181924"/>
                <a:gd name="connsiteY146" fmla="*/ 86088 h 170497"/>
                <a:gd name="connsiteX147" fmla="*/ 181614 w 181924"/>
                <a:gd name="connsiteY147" fmla="*/ 84564 h 170497"/>
                <a:gd name="connsiteX148" fmla="*/ 181614 w 181924"/>
                <a:gd name="connsiteY148" fmla="*/ 82755 h 170497"/>
                <a:gd name="connsiteX149" fmla="*/ 181043 w 181924"/>
                <a:gd name="connsiteY149" fmla="*/ 82183 h 170497"/>
                <a:gd name="connsiteX150" fmla="*/ 176566 w 181924"/>
                <a:gd name="connsiteY150" fmla="*/ 81612 h 170497"/>
                <a:gd name="connsiteX151" fmla="*/ 174280 w 181924"/>
                <a:gd name="connsiteY151" fmla="*/ 81612 h 170497"/>
                <a:gd name="connsiteX152" fmla="*/ 173423 w 181924"/>
                <a:gd name="connsiteY152" fmla="*/ 80563 h 170497"/>
                <a:gd name="connsiteX153" fmla="*/ 174375 w 181924"/>
                <a:gd name="connsiteY153" fmla="*/ 79611 h 170497"/>
                <a:gd name="connsiteX154" fmla="*/ 175518 w 181924"/>
                <a:gd name="connsiteY154" fmla="*/ 78849 h 170497"/>
                <a:gd name="connsiteX155" fmla="*/ 175518 w 181924"/>
                <a:gd name="connsiteY155" fmla="*/ 77325 h 170497"/>
                <a:gd name="connsiteX156" fmla="*/ 174375 w 181924"/>
                <a:gd name="connsiteY156" fmla="*/ 76277 h 170497"/>
                <a:gd name="connsiteX157" fmla="*/ 173423 w 181924"/>
                <a:gd name="connsiteY157" fmla="*/ 74182 h 170497"/>
                <a:gd name="connsiteX158" fmla="*/ 172947 w 181924"/>
                <a:gd name="connsiteY158" fmla="*/ 72277 h 170497"/>
                <a:gd name="connsiteX159" fmla="*/ 174375 w 181924"/>
                <a:gd name="connsiteY159" fmla="*/ 72277 h 170497"/>
                <a:gd name="connsiteX160" fmla="*/ 175614 w 181924"/>
                <a:gd name="connsiteY160" fmla="*/ 73230 h 170497"/>
                <a:gd name="connsiteX161" fmla="*/ 176757 w 181924"/>
                <a:gd name="connsiteY161" fmla="*/ 74373 h 170497"/>
                <a:gd name="connsiteX162" fmla="*/ 177233 w 181924"/>
                <a:gd name="connsiteY162" fmla="*/ 74373 h 170497"/>
                <a:gd name="connsiteX163" fmla="*/ 178471 w 181924"/>
                <a:gd name="connsiteY163" fmla="*/ 74373 h 170497"/>
                <a:gd name="connsiteX164" fmla="*/ 178471 w 181924"/>
                <a:gd name="connsiteY164" fmla="*/ 71420 h 170497"/>
                <a:gd name="connsiteX165" fmla="*/ 175804 w 181924"/>
                <a:gd name="connsiteY165" fmla="*/ 69229 h 170497"/>
                <a:gd name="connsiteX166" fmla="*/ 174280 w 181924"/>
                <a:gd name="connsiteY166" fmla="*/ 68467 h 170497"/>
                <a:gd name="connsiteX167" fmla="*/ 173232 w 181924"/>
                <a:gd name="connsiteY167" fmla="*/ 66371 h 170497"/>
                <a:gd name="connsiteX168" fmla="*/ 173232 w 181924"/>
                <a:gd name="connsiteY168" fmla="*/ 66371 h 170497"/>
                <a:gd name="connsiteX169" fmla="*/ 175232 w 181924"/>
                <a:gd name="connsiteY169" fmla="*/ 66371 h 170497"/>
                <a:gd name="connsiteX170" fmla="*/ 167613 w 181924"/>
                <a:gd name="connsiteY170" fmla="*/ 63895 h 170497"/>
                <a:gd name="connsiteX171" fmla="*/ 152468 w 181924"/>
                <a:gd name="connsiteY171" fmla="*/ 56275 h 170497"/>
                <a:gd name="connsiteX172" fmla="*/ 89984 w 181924"/>
                <a:gd name="connsiteY172" fmla="*/ 21128 h 170497"/>
                <a:gd name="connsiteX173" fmla="*/ 76268 w 181924"/>
                <a:gd name="connsiteY173" fmla="*/ 10936 h 170497"/>
                <a:gd name="connsiteX174" fmla="*/ 71219 w 181924"/>
                <a:gd name="connsiteY174" fmla="*/ 4078 h 170497"/>
                <a:gd name="connsiteX175" fmla="*/ 62742 w 181924"/>
                <a:gd name="connsiteY175" fmla="*/ -399 h 170497"/>
                <a:gd name="connsiteX176" fmla="*/ 65219 w 181924"/>
                <a:gd name="connsiteY176" fmla="*/ 1601 h 170497"/>
                <a:gd name="connsiteX177" fmla="*/ 66743 w 181924"/>
                <a:gd name="connsiteY177" fmla="*/ 2364 h 170497"/>
                <a:gd name="connsiteX178" fmla="*/ 67886 w 181924"/>
                <a:gd name="connsiteY178" fmla="*/ 4459 h 170497"/>
                <a:gd name="connsiteX179" fmla="*/ 67886 w 181924"/>
                <a:gd name="connsiteY179" fmla="*/ 4459 h 170497"/>
                <a:gd name="connsiteX180" fmla="*/ 65124 w 181924"/>
                <a:gd name="connsiteY180" fmla="*/ 4459 h 170497"/>
                <a:gd name="connsiteX181" fmla="*/ 63028 w 181924"/>
                <a:gd name="connsiteY181" fmla="*/ 2458 h 170497"/>
                <a:gd name="connsiteX182" fmla="*/ 60551 w 181924"/>
                <a:gd name="connsiteY182" fmla="*/ 1792 h 170497"/>
                <a:gd name="connsiteX183" fmla="*/ 60551 w 181924"/>
                <a:gd name="connsiteY183" fmla="*/ 3887 h 170497"/>
                <a:gd name="connsiteX184" fmla="*/ 62266 w 181924"/>
                <a:gd name="connsiteY184" fmla="*/ 5506 h 170497"/>
                <a:gd name="connsiteX185" fmla="*/ 62266 w 181924"/>
                <a:gd name="connsiteY185" fmla="*/ 7698 h 170497"/>
                <a:gd name="connsiteX186" fmla="*/ 59885 w 181924"/>
                <a:gd name="connsiteY186" fmla="*/ 6459 h 170497"/>
                <a:gd name="connsiteX187" fmla="*/ 57980 w 181924"/>
                <a:gd name="connsiteY187" fmla="*/ 3507 h 170497"/>
                <a:gd name="connsiteX188" fmla="*/ 56741 w 181924"/>
                <a:gd name="connsiteY188" fmla="*/ 2173 h 170497"/>
                <a:gd name="connsiteX189" fmla="*/ 55122 w 181924"/>
                <a:gd name="connsiteY189" fmla="*/ 2173 h 170497"/>
                <a:gd name="connsiteX190" fmla="*/ 55122 w 181924"/>
                <a:gd name="connsiteY190" fmla="*/ 2173 h 170497"/>
                <a:gd name="connsiteX191" fmla="*/ 55122 w 181924"/>
                <a:gd name="connsiteY191" fmla="*/ 4268 h 170497"/>
                <a:gd name="connsiteX192" fmla="*/ 56837 w 181924"/>
                <a:gd name="connsiteY192" fmla="*/ 6745 h 170497"/>
                <a:gd name="connsiteX193" fmla="*/ 58170 w 181924"/>
                <a:gd name="connsiteY193" fmla="*/ 9793 h 170497"/>
                <a:gd name="connsiteX194" fmla="*/ 55980 w 181924"/>
                <a:gd name="connsiteY194" fmla="*/ 9793 h 170497"/>
                <a:gd name="connsiteX195" fmla="*/ 54646 w 181924"/>
                <a:gd name="connsiteY195" fmla="*/ 7698 h 170497"/>
                <a:gd name="connsiteX196" fmla="*/ 52741 w 181924"/>
                <a:gd name="connsiteY196" fmla="*/ 4840 h 170497"/>
                <a:gd name="connsiteX197" fmla="*/ 50645 w 181924"/>
                <a:gd name="connsiteY197" fmla="*/ 6459 h 170497"/>
                <a:gd name="connsiteX198" fmla="*/ 51312 w 181924"/>
                <a:gd name="connsiteY198" fmla="*/ 9221 h 170497"/>
                <a:gd name="connsiteX199" fmla="*/ 53027 w 181924"/>
                <a:gd name="connsiteY199" fmla="*/ 11603 h 170497"/>
                <a:gd name="connsiteX200" fmla="*/ 53027 w 181924"/>
                <a:gd name="connsiteY200" fmla="*/ 13127 h 170497"/>
                <a:gd name="connsiteX201" fmla="*/ 49407 w 181924"/>
                <a:gd name="connsiteY201" fmla="*/ 9697 h 170497"/>
                <a:gd name="connsiteX202" fmla="*/ 48740 w 181924"/>
                <a:gd name="connsiteY202" fmla="*/ 7983 h 170497"/>
                <a:gd name="connsiteX203" fmla="*/ 47121 w 181924"/>
                <a:gd name="connsiteY203" fmla="*/ 7983 h 170497"/>
                <a:gd name="connsiteX204" fmla="*/ 47121 w 181924"/>
                <a:gd name="connsiteY204" fmla="*/ 7983 h 170497"/>
                <a:gd name="connsiteX205" fmla="*/ 47121 w 181924"/>
                <a:gd name="connsiteY205" fmla="*/ 8554 h 170497"/>
                <a:gd name="connsiteX206" fmla="*/ 48074 w 181924"/>
                <a:gd name="connsiteY206" fmla="*/ 12365 h 170497"/>
                <a:gd name="connsiteX207" fmla="*/ 49883 w 181924"/>
                <a:gd name="connsiteY207" fmla="*/ 15031 h 170497"/>
                <a:gd name="connsiteX208" fmla="*/ 44931 w 181924"/>
                <a:gd name="connsiteY208" fmla="*/ 9697 h 170497"/>
                <a:gd name="connsiteX209" fmla="*/ 44454 w 181924"/>
                <a:gd name="connsiteY209" fmla="*/ 7316 h 170497"/>
                <a:gd name="connsiteX210" fmla="*/ 42644 w 181924"/>
                <a:gd name="connsiteY210" fmla="*/ 6173 h 170497"/>
                <a:gd name="connsiteX211" fmla="*/ 41216 w 181924"/>
                <a:gd name="connsiteY211" fmla="*/ 7412 h 170497"/>
                <a:gd name="connsiteX212" fmla="*/ 41216 w 181924"/>
                <a:gd name="connsiteY212" fmla="*/ 12650 h 170497"/>
                <a:gd name="connsiteX213" fmla="*/ 45026 w 181924"/>
                <a:gd name="connsiteY213" fmla="*/ 16270 h 170497"/>
                <a:gd name="connsiteX214" fmla="*/ 45788 w 181924"/>
                <a:gd name="connsiteY214" fmla="*/ 17984 h 170497"/>
                <a:gd name="connsiteX215" fmla="*/ 43597 w 181924"/>
                <a:gd name="connsiteY215" fmla="*/ 18651 h 170497"/>
                <a:gd name="connsiteX216" fmla="*/ 41882 w 181924"/>
                <a:gd name="connsiteY216" fmla="*/ 16937 h 170497"/>
                <a:gd name="connsiteX217" fmla="*/ 39692 w 181924"/>
                <a:gd name="connsiteY217" fmla="*/ 15889 h 170497"/>
                <a:gd name="connsiteX218" fmla="*/ 38453 w 181924"/>
                <a:gd name="connsiteY218" fmla="*/ 18461 h 170497"/>
                <a:gd name="connsiteX219" fmla="*/ 40263 w 181924"/>
                <a:gd name="connsiteY219" fmla="*/ 20937 h 170497"/>
                <a:gd name="connsiteX220" fmla="*/ 41406 w 181924"/>
                <a:gd name="connsiteY220" fmla="*/ 22080 h 170497"/>
                <a:gd name="connsiteX221" fmla="*/ 35882 w 181924"/>
                <a:gd name="connsiteY221" fmla="*/ 19318 h 170497"/>
                <a:gd name="connsiteX222" fmla="*/ 34739 w 181924"/>
                <a:gd name="connsiteY222" fmla="*/ 18079 h 170497"/>
                <a:gd name="connsiteX223" fmla="*/ 33119 w 181924"/>
                <a:gd name="connsiteY223" fmla="*/ 18079 h 170497"/>
                <a:gd name="connsiteX224" fmla="*/ 32643 w 181924"/>
                <a:gd name="connsiteY224" fmla="*/ 18746 h 170497"/>
                <a:gd name="connsiteX225" fmla="*/ 33977 w 181924"/>
                <a:gd name="connsiteY225" fmla="*/ 22461 h 170497"/>
                <a:gd name="connsiteX226" fmla="*/ 37691 w 181924"/>
                <a:gd name="connsiteY226" fmla="*/ 24462 h 170497"/>
                <a:gd name="connsiteX227" fmla="*/ 38263 w 181924"/>
                <a:gd name="connsiteY227" fmla="*/ 25890 h 170497"/>
                <a:gd name="connsiteX228" fmla="*/ 37596 w 181924"/>
                <a:gd name="connsiteY228" fmla="*/ 25890 h 170497"/>
                <a:gd name="connsiteX229" fmla="*/ 31881 w 181924"/>
                <a:gd name="connsiteY229" fmla="*/ 23413 h 170497"/>
                <a:gd name="connsiteX230" fmla="*/ 28071 w 181924"/>
                <a:gd name="connsiteY230" fmla="*/ 24271 h 170497"/>
                <a:gd name="connsiteX231" fmla="*/ 26833 w 181924"/>
                <a:gd name="connsiteY231" fmla="*/ 26271 h 170497"/>
                <a:gd name="connsiteX232" fmla="*/ 27785 w 181924"/>
                <a:gd name="connsiteY232" fmla="*/ 26271 h 170497"/>
                <a:gd name="connsiteX233" fmla="*/ 32643 w 181924"/>
                <a:gd name="connsiteY233" fmla="*/ 26271 h 170497"/>
                <a:gd name="connsiteX234" fmla="*/ 36834 w 181924"/>
                <a:gd name="connsiteY234" fmla="*/ 28176 h 170497"/>
                <a:gd name="connsiteX235" fmla="*/ 35120 w 181924"/>
                <a:gd name="connsiteY235" fmla="*/ 29224 h 170497"/>
                <a:gd name="connsiteX236" fmla="*/ 32929 w 181924"/>
                <a:gd name="connsiteY236" fmla="*/ 28557 h 170497"/>
                <a:gd name="connsiteX237" fmla="*/ 32929 w 181924"/>
                <a:gd name="connsiteY237" fmla="*/ 28557 h 170497"/>
                <a:gd name="connsiteX238" fmla="*/ 32929 w 181924"/>
                <a:gd name="connsiteY238" fmla="*/ 30272 h 170497"/>
                <a:gd name="connsiteX239" fmla="*/ 33977 w 181924"/>
                <a:gd name="connsiteY239" fmla="*/ 31891 h 170497"/>
                <a:gd name="connsiteX240" fmla="*/ 29119 w 181924"/>
                <a:gd name="connsiteY240" fmla="*/ 29986 h 170497"/>
                <a:gd name="connsiteX241" fmla="*/ 21404 w 181924"/>
                <a:gd name="connsiteY241" fmla="*/ 30462 h 170497"/>
                <a:gd name="connsiteX242" fmla="*/ 20547 w 181924"/>
                <a:gd name="connsiteY242" fmla="*/ 31224 h 170497"/>
                <a:gd name="connsiteX243" fmla="*/ 21308 w 181924"/>
                <a:gd name="connsiteY243" fmla="*/ 33605 h 170497"/>
                <a:gd name="connsiteX244" fmla="*/ 23880 w 181924"/>
                <a:gd name="connsiteY244" fmla="*/ 34272 h 170497"/>
                <a:gd name="connsiteX245" fmla="*/ 27500 w 181924"/>
                <a:gd name="connsiteY245" fmla="*/ 35415 h 170497"/>
                <a:gd name="connsiteX246" fmla="*/ 29214 w 181924"/>
                <a:gd name="connsiteY246" fmla="*/ 38272 h 170497"/>
                <a:gd name="connsiteX247" fmla="*/ 26357 w 181924"/>
                <a:gd name="connsiteY247" fmla="*/ 39321 h 170497"/>
                <a:gd name="connsiteX248" fmla="*/ 23118 w 181924"/>
                <a:gd name="connsiteY248" fmla="*/ 38463 h 170497"/>
                <a:gd name="connsiteX249" fmla="*/ 21308 w 181924"/>
                <a:gd name="connsiteY249" fmla="*/ 40654 h 170497"/>
                <a:gd name="connsiteX250" fmla="*/ 22261 w 181924"/>
                <a:gd name="connsiteY250" fmla="*/ 41416 h 170497"/>
                <a:gd name="connsiteX251" fmla="*/ 25118 w 181924"/>
                <a:gd name="connsiteY251" fmla="*/ 41416 h 170497"/>
                <a:gd name="connsiteX252" fmla="*/ 27500 w 181924"/>
                <a:gd name="connsiteY252" fmla="*/ 42750 h 170497"/>
                <a:gd name="connsiteX253" fmla="*/ 27024 w 181924"/>
                <a:gd name="connsiteY253" fmla="*/ 44655 h 170497"/>
                <a:gd name="connsiteX254" fmla="*/ 24738 w 181924"/>
                <a:gd name="connsiteY254" fmla="*/ 44655 h 170497"/>
                <a:gd name="connsiteX255" fmla="*/ 19308 w 181924"/>
                <a:gd name="connsiteY255" fmla="*/ 42559 h 170497"/>
                <a:gd name="connsiteX256" fmla="*/ 16546 w 181924"/>
                <a:gd name="connsiteY256" fmla="*/ 41702 h 170497"/>
                <a:gd name="connsiteX257" fmla="*/ 13784 w 181924"/>
                <a:gd name="connsiteY257" fmla="*/ 42273 h 170497"/>
                <a:gd name="connsiteX258" fmla="*/ 12831 w 181924"/>
                <a:gd name="connsiteY258" fmla="*/ 43797 h 170497"/>
                <a:gd name="connsiteX259" fmla="*/ 13498 w 181924"/>
                <a:gd name="connsiteY259" fmla="*/ 45321 h 170497"/>
                <a:gd name="connsiteX260" fmla="*/ 15022 w 181924"/>
                <a:gd name="connsiteY260" fmla="*/ 45321 h 170497"/>
                <a:gd name="connsiteX261" fmla="*/ 19403 w 181924"/>
                <a:gd name="connsiteY261" fmla="*/ 46083 h 170497"/>
                <a:gd name="connsiteX262" fmla="*/ 20356 w 181924"/>
                <a:gd name="connsiteY262" fmla="*/ 47417 h 170497"/>
                <a:gd name="connsiteX263" fmla="*/ 19594 w 181924"/>
                <a:gd name="connsiteY263" fmla="*/ 48274 h 170497"/>
                <a:gd name="connsiteX264" fmla="*/ 16927 w 181924"/>
                <a:gd name="connsiteY264" fmla="*/ 48274 h 170497"/>
                <a:gd name="connsiteX265" fmla="*/ 14165 w 181924"/>
                <a:gd name="connsiteY265" fmla="*/ 48274 h 170497"/>
                <a:gd name="connsiteX266" fmla="*/ 12450 w 181924"/>
                <a:gd name="connsiteY266" fmla="*/ 50179 h 170497"/>
                <a:gd name="connsiteX267" fmla="*/ 13879 w 181924"/>
                <a:gd name="connsiteY267" fmla="*/ 51608 h 170497"/>
                <a:gd name="connsiteX268" fmla="*/ 15974 w 181924"/>
                <a:gd name="connsiteY268" fmla="*/ 51608 h 170497"/>
                <a:gd name="connsiteX269" fmla="*/ 22832 w 181924"/>
                <a:gd name="connsiteY269" fmla="*/ 52275 h 170497"/>
                <a:gd name="connsiteX270" fmla="*/ 24261 w 181924"/>
                <a:gd name="connsiteY270" fmla="*/ 53703 h 170497"/>
                <a:gd name="connsiteX271" fmla="*/ 23214 w 181924"/>
                <a:gd name="connsiteY271" fmla="*/ 54656 h 170497"/>
                <a:gd name="connsiteX272" fmla="*/ 21785 w 181924"/>
                <a:gd name="connsiteY272" fmla="*/ 54656 h 170497"/>
                <a:gd name="connsiteX273" fmla="*/ 19403 w 181924"/>
                <a:gd name="connsiteY273" fmla="*/ 54656 h 170497"/>
                <a:gd name="connsiteX274" fmla="*/ 16546 w 181924"/>
                <a:gd name="connsiteY274" fmla="*/ 54656 h 170497"/>
                <a:gd name="connsiteX275" fmla="*/ 15879 w 181924"/>
                <a:gd name="connsiteY275" fmla="*/ 57122 h 170497"/>
                <a:gd name="connsiteX276" fmla="*/ 15879 w 181924"/>
                <a:gd name="connsiteY276" fmla="*/ 57132 h 170497"/>
                <a:gd name="connsiteX277" fmla="*/ 18260 w 181924"/>
                <a:gd name="connsiteY277" fmla="*/ 57132 h 170497"/>
                <a:gd name="connsiteX278" fmla="*/ 20451 w 181924"/>
                <a:gd name="connsiteY278" fmla="*/ 57132 h 170497"/>
                <a:gd name="connsiteX279" fmla="*/ 21404 w 181924"/>
                <a:gd name="connsiteY279" fmla="*/ 57704 h 170497"/>
                <a:gd name="connsiteX280" fmla="*/ 21404 w 181924"/>
                <a:gd name="connsiteY280" fmla="*/ 58275 h 170497"/>
                <a:gd name="connsiteX281" fmla="*/ 19403 w 181924"/>
                <a:gd name="connsiteY281" fmla="*/ 60275 h 170497"/>
                <a:gd name="connsiteX282" fmla="*/ 19308 w 181924"/>
                <a:gd name="connsiteY282" fmla="*/ 60275 h 170497"/>
                <a:gd name="connsiteX283" fmla="*/ 16356 w 181924"/>
                <a:gd name="connsiteY283" fmla="*/ 59323 h 170497"/>
                <a:gd name="connsiteX284" fmla="*/ 13403 w 181924"/>
                <a:gd name="connsiteY284" fmla="*/ 58180 h 170497"/>
                <a:gd name="connsiteX285" fmla="*/ 12545 w 181924"/>
                <a:gd name="connsiteY285" fmla="*/ 58180 h 170497"/>
                <a:gd name="connsiteX286" fmla="*/ 11879 w 181924"/>
                <a:gd name="connsiteY286" fmla="*/ 59704 h 170497"/>
                <a:gd name="connsiteX287" fmla="*/ 11879 w 181924"/>
                <a:gd name="connsiteY287" fmla="*/ 60942 h 170497"/>
                <a:gd name="connsiteX288" fmla="*/ 15117 w 181924"/>
                <a:gd name="connsiteY288" fmla="*/ 62847 h 170497"/>
                <a:gd name="connsiteX289" fmla="*/ 19118 w 181924"/>
                <a:gd name="connsiteY289" fmla="*/ 62847 h 170497"/>
                <a:gd name="connsiteX290" fmla="*/ 20642 w 181924"/>
                <a:gd name="connsiteY290" fmla="*/ 64085 h 170497"/>
                <a:gd name="connsiteX291" fmla="*/ 19499 w 181924"/>
                <a:gd name="connsiteY291" fmla="*/ 65704 h 170497"/>
                <a:gd name="connsiteX292" fmla="*/ 17499 w 181924"/>
                <a:gd name="connsiteY292" fmla="*/ 65704 h 170497"/>
                <a:gd name="connsiteX293" fmla="*/ 16070 w 181924"/>
                <a:gd name="connsiteY293" fmla="*/ 65704 h 170497"/>
                <a:gd name="connsiteX294" fmla="*/ 14832 w 181924"/>
                <a:gd name="connsiteY294" fmla="*/ 66181 h 170497"/>
                <a:gd name="connsiteX295" fmla="*/ 15403 w 181924"/>
                <a:gd name="connsiteY295" fmla="*/ 68562 h 170497"/>
                <a:gd name="connsiteX296" fmla="*/ 17880 w 181924"/>
                <a:gd name="connsiteY296" fmla="*/ 69515 h 170497"/>
                <a:gd name="connsiteX297" fmla="*/ 17880 w 181924"/>
                <a:gd name="connsiteY297" fmla="*/ 70753 h 170497"/>
                <a:gd name="connsiteX298" fmla="*/ 16641 w 181924"/>
                <a:gd name="connsiteY298" fmla="*/ 71705 h 170497"/>
                <a:gd name="connsiteX299" fmla="*/ 15308 w 181924"/>
                <a:gd name="connsiteY299" fmla="*/ 71705 h 170497"/>
                <a:gd name="connsiteX300" fmla="*/ 11879 w 181924"/>
                <a:gd name="connsiteY300" fmla="*/ 71705 h 170497"/>
                <a:gd name="connsiteX301" fmla="*/ 8926 w 181924"/>
                <a:gd name="connsiteY301" fmla="*/ 73230 h 170497"/>
                <a:gd name="connsiteX302" fmla="*/ 8926 w 181924"/>
                <a:gd name="connsiteY302" fmla="*/ 75134 h 170497"/>
                <a:gd name="connsiteX303" fmla="*/ 9593 w 181924"/>
                <a:gd name="connsiteY303" fmla="*/ 75706 h 170497"/>
                <a:gd name="connsiteX304" fmla="*/ 14069 w 181924"/>
                <a:gd name="connsiteY304" fmla="*/ 76277 h 170497"/>
                <a:gd name="connsiteX305" fmla="*/ 16356 w 181924"/>
                <a:gd name="connsiteY305" fmla="*/ 76277 h 170497"/>
                <a:gd name="connsiteX306" fmla="*/ 17213 w 181924"/>
                <a:gd name="connsiteY306" fmla="*/ 77230 h 170497"/>
                <a:gd name="connsiteX307" fmla="*/ 16260 w 181924"/>
                <a:gd name="connsiteY307" fmla="*/ 78278 h 170497"/>
                <a:gd name="connsiteX308" fmla="*/ 15117 w 181924"/>
                <a:gd name="connsiteY308" fmla="*/ 79040 h 170497"/>
                <a:gd name="connsiteX309" fmla="*/ 15117 w 181924"/>
                <a:gd name="connsiteY309" fmla="*/ 80468 h 170497"/>
                <a:gd name="connsiteX310" fmla="*/ 16260 w 181924"/>
                <a:gd name="connsiteY310" fmla="*/ 81612 h 170497"/>
                <a:gd name="connsiteX311" fmla="*/ 17022 w 181924"/>
                <a:gd name="connsiteY311" fmla="*/ 82373 h 170497"/>
                <a:gd name="connsiteX312" fmla="*/ 17499 w 181924"/>
                <a:gd name="connsiteY312" fmla="*/ 84183 h 170497"/>
                <a:gd name="connsiteX313" fmla="*/ 16070 w 181924"/>
                <a:gd name="connsiteY313" fmla="*/ 84659 h 170497"/>
                <a:gd name="connsiteX314" fmla="*/ 14832 w 181924"/>
                <a:gd name="connsiteY314" fmla="*/ 83802 h 170497"/>
                <a:gd name="connsiteX315" fmla="*/ 13689 w 181924"/>
                <a:gd name="connsiteY315" fmla="*/ 82659 h 170497"/>
                <a:gd name="connsiteX316" fmla="*/ 13212 w 181924"/>
                <a:gd name="connsiteY316" fmla="*/ 82659 h 170497"/>
                <a:gd name="connsiteX317" fmla="*/ 11974 w 181924"/>
                <a:gd name="connsiteY317" fmla="*/ 82659 h 170497"/>
                <a:gd name="connsiteX318" fmla="*/ 11974 w 181924"/>
                <a:gd name="connsiteY318" fmla="*/ 85612 h 170497"/>
                <a:gd name="connsiteX319" fmla="*/ 14641 w 181924"/>
                <a:gd name="connsiteY319" fmla="*/ 87803 h 170497"/>
                <a:gd name="connsiteX320" fmla="*/ 16165 w 181924"/>
                <a:gd name="connsiteY320" fmla="*/ 88565 h 170497"/>
                <a:gd name="connsiteX321" fmla="*/ 17213 w 181924"/>
                <a:gd name="connsiteY321" fmla="*/ 90660 h 170497"/>
                <a:gd name="connsiteX322" fmla="*/ 17213 w 181924"/>
                <a:gd name="connsiteY322" fmla="*/ 90660 h 170497"/>
                <a:gd name="connsiteX323" fmla="*/ 14450 w 181924"/>
                <a:gd name="connsiteY323" fmla="*/ 90660 h 170497"/>
                <a:gd name="connsiteX324" fmla="*/ 12450 w 181924"/>
                <a:gd name="connsiteY324" fmla="*/ 88755 h 170497"/>
                <a:gd name="connsiteX325" fmla="*/ 9974 w 181924"/>
                <a:gd name="connsiteY325" fmla="*/ 88089 h 170497"/>
                <a:gd name="connsiteX326" fmla="*/ 9974 w 181924"/>
                <a:gd name="connsiteY326" fmla="*/ 90184 h 170497"/>
                <a:gd name="connsiteX327" fmla="*/ 11688 w 181924"/>
                <a:gd name="connsiteY327" fmla="*/ 91803 h 170497"/>
                <a:gd name="connsiteX328" fmla="*/ 11688 w 181924"/>
                <a:gd name="connsiteY328" fmla="*/ 93899 h 170497"/>
                <a:gd name="connsiteX329" fmla="*/ 9307 w 181924"/>
                <a:gd name="connsiteY329" fmla="*/ 92756 h 170497"/>
                <a:gd name="connsiteX330" fmla="*/ 7402 w 181924"/>
                <a:gd name="connsiteY330" fmla="*/ 89803 h 170497"/>
                <a:gd name="connsiteX331" fmla="*/ 6164 w 181924"/>
                <a:gd name="connsiteY331" fmla="*/ 88469 h 170497"/>
                <a:gd name="connsiteX332" fmla="*/ 4449 w 181924"/>
                <a:gd name="connsiteY332" fmla="*/ 88469 h 170497"/>
                <a:gd name="connsiteX333" fmla="*/ 4449 w 181924"/>
                <a:gd name="connsiteY333" fmla="*/ 90565 h 170497"/>
                <a:gd name="connsiteX334" fmla="*/ 6259 w 181924"/>
                <a:gd name="connsiteY334" fmla="*/ 93041 h 170497"/>
                <a:gd name="connsiteX335" fmla="*/ 7592 w 181924"/>
                <a:gd name="connsiteY335" fmla="*/ 96089 h 170497"/>
                <a:gd name="connsiteX336" fmla="*/ 5402 w 181924"/>
                <a:gd name="connsiteY336" fmla="*/ 96565 h 170497"/>
                <a:gd name="connsiteX337" fmla="*/ 4068 w 181924"/>
                <a:gd name="connsiteY337" fmla="*/ 94566 h 170497"/>
                <a:gd name="connsiteX338" fmla="*/ 2163 w 181924"/>
                <a:gd name="connsiteY338" fmla="*/ 91613 h 170497"/>
                <a:gd name="connsiteX339" fmla="*/ 68 w 181924"/>
                <a:gd name="connsiteY339" fmla="*/ 93327 h 170497"/>
                <a:gd name="connsiteX340" fmla="*/ 68 w 181924"/>
                <a:gd name="connsiteY340" fmla="*/ 94946 h 170497"/>
                <a:gd name="connsiteX341" fmla="*/ 22928 w 181924"/>
                <a:gd name="connsiteY341" fmla="*/ 101805 h 170497"/>
                <a:gd name="connsiteX342" fmla="*/ 93984 w 181924"/>
                <a:gd name="connsiteY342" fmla="*/ 139428 h 170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181924" h="170497">
                  <a:moveTo>
                    <a:pt x="93984" y="139428"/>
                  </a:moveTo>
                  <a:cubicBezTo>
                    <a:pt x="99166" y="142438"/>
                    <a:pt x="103833" y="146267"/>
                    <a:pt x="107795" y="150763"/>
                  </a:cubicBezTo>
                  <a:cubicBezTo>
                    <a:pt x="110367" y="154097"/>
                    <a:pt x="111986" y="157906"/>
                    <a:pt x="114749" y="161145"/>
                  </a:cubicBezTo>
                  <a:cubicBezTo>
                    <a:pt x="118368" y="165117"/>
                    <a:pt x="122873" y="168184"/>
                    <a:pt x="127893" y="170099"/>
                  </a:cubicBezTo>
                  <a:lnTo>
                    <a:pt x="128750" y="170099"/>
                  </a:lnTo>
                  <a:cubicBezTo>
                    <a:pt x="129913" y="170051"/>
                    <a:pt x="130998" y="169499"/>
                    <a:pt x="131703" y="168574"/>
                  </a:cubicBezTo>
                  <a:cubicBezTo>
                    <a:pt x="132084" y="167994"/>
                    <a:pt x="132084" y="167251"/>
                    <a:pt x="131703" y="166670"/>
                  </a:cubicBezTo>
                  <a:cubicBezTo>
                    <a:pt x="131560" y="166460"/>
                    <a:pt x="131360" y="166298"/>
                    <a:pt x="131132" y="166193"/>
                  </a:cubicBezTo>
                  <a:cubicBezTo>
                    <a:pt x="129741" y="165527"/>
                    <a:pt x="128169" y="165326"/>
                    <a:pt x="126655" y="165622"/>
                  </a:cubicBezTo>
                  <a:cubicBezTo>
                    <a:pt x="125902" y="165765"/>
                    <a:pt x="125121" y="165765"/>
                    <a:pt x="124369" y="165622"/>
                  </a:cubicBezTo>
                  <a:cubicBezTo>
                    <a:pt x="123902" y="165469"/>
                    <a:pt x="123569" y="165060"/>
                    <a:pt x="123512" y="164574"/>
                  </a:cubicBezTo>
                  <a:cubicBezTo>
                    <a:pt x="123512" y="164574"/>
                    <a:pt x="123988" y="163812"/>
                    <a:pt x="124464" y="163622"/>
                  </a:cubicBezTo>
                  <a:cubicBezTo>
                    <a:pt x="124902" y="163460"/>
                    <a:pt x="125293" y="163193"/>
                    <a:pt x="125607" y="162860"/>
                  </a:cubicBezTo>
                  <a:cubicBezTo>
                    <a:pt x="125883" y="162383"/>
                    <a:pt x="125883" y="161812"/>
                    <a:pt x="125607" y="161336"/>
                  </a:cubicBezTo>
                  <a:cubicBezTo>
                    <a:pt x="125274" y="160935"/>
                    <a:pt x="124883" y="160593"/>
                    <a:pt x="124464" y="160288"/>
                  </a:cubicBezTo>
                  <a:lnTo>
                    <a:pt x="123798" y="159526"/>
                  </a:lnTo>
                  <a:cubicBezTo>
                    <a:pt x="123321" y="159049"/>
                    <a:pt x="122940" y="158288"/>
                    <a:pt x="123321" y="157716"/>
                  </a:cubicBezTo>
                  <a:cubicBezTo>
                    <a:pt x="123626" y="157240"/>
                    <a:pt x="124198" y="157011"/>
                    <a:pt x="124750" y="157145"/>
                  </a:cubicBezTo>
                  <a:cubicBezTo>
                    <a:pt x="125226" y="157373"/>
                    <a:pt x="125645" y="157697"/>
                    <a:pt x="125988" y="158097"/>
                  </a:cubicBezTo>
                  <a:cubicBezTo>
                    <a:pt x="126312" y="158469"/>
                    <a:pt x="126665" y="158821"/>
                    <a:pt x="127036" y="159145"/>
                  </a:cubicBezTo>
                  <a:lnTo>
                    <a:pt x="127512" y="159145"/>
                  </a:lnTo>
                  <a:cubicBezTo>
                    <a:pt x="127512" y="159145"/>
                    <a:pt x="128560" y="159145"/>
                    <a:pt x="128846" y="159145"/>
                  </a:cubicBezTo>
                  <a:cubicBezTo>
                    <a:pt x="129132" y="159145"/>
                    <a:pt x="128846" y="157335"/>
                    <a:pt x="128846" y="156287"/>
                  </a:cubicBezTo>
                  <a:cubicBezTo>
                    <a:pt x="128265" y="155240"/>
                    <a:pt x="127312" y="154458"/>
                    <a:pt x="126179" y="154097"/>
                  </a:cubicBezTo>
                  <a:cubicBezTo>
                    <a:pt x="125598" y="154021"/>
                    <a:pt x="125064" y="153754"/>
                    <a:pt x="124655" y="153335"/>
                  </a:cubicBezTo>
                  <a:cubicBezTo>
                    <a:pt x="123607" y="151906"/>
                    <a:pt x="124655" y="151620"/>
                    <a:pt x="123512" y="151239"/>
                  </a:cubicBezTo>
                  <a:lnTo>
                    <a:pt x="123512" y="151239"/>
                  </a:lnTo>
                  <a:cubicBezTo>
                    <a:pt x="125417" y="152287"/>
                    <a:pt x="125322" y="151239"/>
                    <a:pt x="126274" y="151239"/>
                  </a:cubicBezTo>
                  <a:cubicBezTo>
                    <a:pt x="127226" y="151239"/>
                    <a:pt x="127798" y="152382"/>
                    <a:pt x="128369" y="153144"/>
                  </a:cubicBezTo>
                  <a:cubicBezTo>
                    <a:pt x="128941" y="153906"/>
                    <a:pt x="130084" y="154573"/>
                    <a:pt x="130846" y="153811"/>
                  </a:cubicBezTo>
                  <a:cubicBezTo>
                    <a:pt x="131608" y="153049"/>
                    <a:pt x="130846" y="152287"/>
                    <a:pt x="130846" y="151716"/>
                  </a:cubicBezTo>
                  <a:cubicBezTo>
                    <a:pt x="130227" y="151230"/>
                    <a:pt x="129655" y="150687"/>
                    <a:pt x="129132" y="150096"/>
                  </a:cubicBezTo>
                  <a:cubicBezTo>
                    <a:pt x="128655" y="149524"/>
                    <a:pt x="128465" y="148477"/>
                    <a:pt x="129132" y="148001"/>
                  </a:cubicBezTo>
                  <a:cubicBezTo>
                    <a:pt x="129798" y="147525"/>
                    <a:pt x="131036" y="148001"/>
                    <a:pt x="131608" y="149239"/>
                  </a:cubicBezTo>
                  <a:lnTo>
                    <a:pt x="133418" y="152096"/>
                  </a:lnTo>
                  <a:cubicBezTo>
                    <a:pt x="133751" y="152630"/>
                    <a:pt x="134170" y="153115"/>
                    <a:pt x="134656" y="153525"/>
                  </a:cubicBezTo>
                  <a:cubicBezTo>
                    <a:pt x="135161" y="153906"/>
                    <a:pt x="135866" y="153906"/>
                    <a:pt x="136370" y="153525"/>
                  </a:cubicBezTo>
                  <a:cubicBezTo>
                    <a:pt x="136742" y="152878"/>
                    <a:pt x="136742" y="152077"/>
                    <a:pt x="136370" y="151430"/>
                  </a:cubicBezTo>
                  <a:cubicBezTo>
                    <a:pt x="135913" y="150563"/>
                    <a:pt x="135332" y="149763"/>
                    <a:pt x="134656" y="149048"/>
                  </a:cubicBezTo>
                  <a:cubicBezTo>
                    <a:pt x="133703" y="148191"/>
                    <a:pt x="132560" y="147048"/>
                    <a:pt x="133227" y="146000"/>
                  </a:cubicBezTo>
                  <a:cubicBezTo>
                    <a:pt x="133846" y="145429"/>
                    <a:pt x="134799" y="145429"/>
                    <a:pt x="135418" y="146000"/>
                  </a:cubicBezTo>
                  <a:cubicBezTo>
                    <a:pt x="136075" y="146505"/>
                    <a:pt x="136542" y="147201"/>
                    <a:pt x="136751" y="148001"/>
                  </a:cubicBezTo>
                  <a:cubicBezTo>
                    <a:pt x="136751" y="149144"/>
                    <a:pt x="137418" y="150668"/>
                    <a:pt x="138657" y="150858"/>
                  </a:cubicBezTo>
                  <a:cubicBezTo>
                    <a:pt x="139638" y="150916"/>
                    <a:pt x="140514" y="150220"/>
                    <a:pt x="140657" y="149239"/>
                  </a:cubicBezTo>
                  <a:cubicBezTo>
                    <a:pt x="140809" y="148267"/>
                    <a:pt x="140571" y="147277"/>
                    <a:pt x="139990" y="146477"/>
                  </a:cubicBezTo>
                  <a:lnTo>
                    <a:pt x="138371" y="144190"/>
                  </a:lnTo>
                  <a:cubicBezTo>
                    <a:pt x="138371" y="144190"/>
                    <a:pt x="137894" y="143143"/>
                    <a:pt x="138371" y="142762"/>
                  </a:cubicBezTo>
                  <a:cubicBezTo>
                    <a:pt x="140028" y="143143"/>
                    <a:pt x="141371" y="144381"/>
                    <a:pt x="141895" y="146000"/>
                  </a:cubicBezTo>
                  <a:cubicBezTo>
                    <a:pt x="142000" y="146610"/>
                    <a:pt x="142228" y="147191"/>
                    <a:pt x="142562" y="147715"/>
                  </a:cubicBezTo>
                  <a:cubicBezTo>
                    <a:pt x="142562" y="148287"/>
                    <a:pt x="143800" y="148477"/>
                    <a:pt x="144181" y="147715"/>
                  </a:cubicBezTo>
                  <a:cubicBezTo>
                    <a:pt x="144267" y="147505"/>
                    <a:pt x="144267" y="147258"/>
                    <a:pt x="144181" y="147048"/>
                  </a:cubicBezTo>
                  <a:cubicBezTo>
                    <a:pt x="144467" y="145724"/>
                    <a:pt x="144114" y="144353"/>
                    <a:pt x="143228" y="143333"/>
                  </a:cubicBezTo>
                  <a:cubicBezTo>
                    <a:pt x="142466" y="142476"/>
                    <a:pt x="141324" y="141809"/>
                    <a:pt x="141419" y="140666"/>
                  </a:cubicBezTo>
                  <a:cubicBezTo>
                    <a:pt x="143952" y="141314"/>
                    <a:pt x="145867" y="143410"/>
                    <a:pt x="146276" y="146000"/>
                  </a:cubicBezTo>
                  <a:cubicBezTo>
                    <a:pt x="146362" y="146782"/>
                    <a:pt x="146562" y="147553"/>
                    <a:pt x="146848" y="148287"/>
                  </a:cubicBezTo>
                  <a:cubicBezTo>
                    <a:pt x="147105" y="149058"/>
                    <a:pt x="147848" y="149563"/>
                    <a:pt x="148658" y="149524"/>
                  </a:cubicBezTo>
                  <a:cubicBezTo>
                    <a:pt x="149229" y="149524"/>
                    <a:pt x="149706" y="148763"/>
                    <a:pt x="149991" y="148191"/>
                  </a:cubicBezTo>
                  <a:cubicBezTo>
                    <a:pt x="150887" y="146591"/>
                    <a:pt x="150887" y="144648"/>
                    <a:pt x="149991" y="143047"/>
                  </a:cubicBezTo>
                  <a:cubicBezTo>
                    <a:pt x="148867" y="141733"/>
                    <a:pt x="147581" y="140542"/>
                    <a:pt x="146181" y="139523"/>
                  </a:cubicBezTo>
                  <a:cubicBezTo>
                    <a:pt x="145686" y="139095"/>
                    <a:pt x="145400" y="138466"/>
                    <a:pt x="145419" y="137809"/>
                  </a:cubicBezTo>
                  <a:cubicBezTo>
                    <a:pt x="145791" y="137057"/>
                    <a:pt x="146705" y="136742"/>
                    <a:pt x="147457" y="137114"/>
                  </a:cubicBezTo>
                  <a:cubicBezTo>
                    <a:pt x="147477" y="137123"/>
                    <a:pt x="147496" y="137133"/>
                    <a:pt x="147515" y="137142"/>
                  </a:cubicBezTo>
                  <a:cubicBezTo>
                    <a:pt x="148277" y="137142"/>
                    <a:pt x="148753" y="138190"/>
                    <a:pt x="149324" y="138856"/>
                  </a:cubicBezTo>
                  <a:cubicBezTo>
                    <a:pt x="149858" y="139514"/>
                    <a:pt x="150677" y="139866"/>
                    <a:pt x="151515" y="139809"/>
                  </a:cubicBezTo>
                  <a:cubicBezTo>
                    <a:pt x="152534" y="139409"/>
                    <a:pt x="153077" y="138285"/>
                    <a:pt x="152753" y="137237"/>
                  </a:cubicBezTo>
                  <a:cubicBezTo>
                    <a:pt x="152382" y="136294"/>
                    <a:pt x="151753" y="135466"/>
                    <a:pt x="150944" y="134856"/>
                  </a:cubicBezTo>
                  <a:lnTo>
                    <a:pt x="149706" y="133618"/>
                  </a:lnTo>
                  <a:cubicBezTo>
                    <a:pt x="151839" y="133780"/>
                    <a:pt x="153820" y="134771"/>
                    <a:pt x="155230" y="136380"/>
                  </a:cubicBezTo>
                  <a:cubicBezTo>
                    <a:pt x="155563" y="136837"/>
                    <a:pt x="155944" y="137247"/>
                    <a:pt x="156373" y="137618"/>
                  </a:cubicBezTo>
                  <a:cubicBezTo>
                    <a:pt x="156849" y="137980"/>
                    <a:pt x="157516" y="137980"/>
                    <a:pt x="157992" y="137618"/>
                  </a:cubicBezTo>
                  <a:cubicBezTo>
                    <a:pt x="157992" y="137618"/>
                    <a:pt x="157992" y="137618"/>
                    <a:pt x="157992" y="136952"/>
                  </a:cubicBezTo>
                  <a:cubicBezTo>
                    <a:pt x="158440" y="135551"/>
                    <a:pt x="157897" y="134028"/>
                    <a:pt x="156659" y="133237"/>
                  </a:cubicBezTo>
                  <a:cubicBezTo>
                    <a:pt x="155468" y="132503"/>
                    <a:pt x="154230" y="131875"/>
                    <a:pt x="152944" y="131332"/>
                  </a:cubicBezTo>
                  <a:cubicBezTo>
                    <a:pt x="152468" y="131332"/>
                    <a:pt x="151896" y="130380"/>
                    <a:pt x="152373" y="129903"/>
                  </a:cubicBezTo>
                  <a:lnTo>
                    <a:pt x="153039" y="129903"/>
                  </a:lnTo>
                  <a:cubicBezTo>
                    <a:pt x="155135" y="129903"/>
                    <a:pt x="156659" y="131999"/>
                    <a:pt x="158754" y="132380"/>
                  </a:cubicBezTo>
                  <a:cubicBezTo>
                    <a:pt x="160078" y="132466"/>
                    <a:pt x="161402" y="132170"/>
                    <a:pt x="162564" y="131523"/>
                  </a:cubicBezTo>
                  <a:cubicBezTo>
                    <a:pt x="163326" y="131523"/>
                    <a:pt x="164279" y="130189"/>
                    <a:pt x="163707" y="129522"/>
                  </a:cubicBezTo>
                  <a:cubicBezTo>
                    <a:pt x="163402" y="129379"/>
                    <a:pt x="163059" y="129379"/>
                    <a:pt x="162755" y="129522"/>
                  </a:cubicBezTo>
                  <a:cubicBezTo>
                    <a:pt x="161135" y="129522"/>
                    <a:pt x="159611" y="129522"/>
                    <a:pt x="157992" y="129522"/>
                  </a:cubicBezTo>
                  <a:cubicBezTo>
                    <a:pt x="156364" y="129494"/>
                    <a:pt x="154820" y="128808"/>
                    <a:pt x="153706" y="127617"/>
                  </a:cubicBezTo>
                  <a:cubicBezTo>
                    <a:pt x="153706" y="126855"/>
                    <a:pt x="154754" y="126474"/>
                    <a:pt x="155516" y="126665"/>
                  </a:cubicBezTo>
                  <a:cubicBezTo>
                    <a:pt x="156182" y="126960"/>
                    <a:pt x="156887" y="127150"/>
                    <a:pt x="157611" y="127236"/>
                  </a:cubicBezTo>
                  <a:lnTo>
                    <a:pt x="158183" y="127236"/>
                  </a:lnTo>
                  <a:cubicBezTo>
                    <a:pt x="158754" y="127236"/>
                    <a:pt x="158183" y="125903"/>
                    <a:pt x="157611" y="125522"/>
                  </a:cubicBezTo>
                  <a:cubicBezTo>
                    <a:pt x="157040" y="125140"/>
                    <a:pt x="156278" y="124474"/>
                    <a:pt x="156564" y="123807"/>
                  </a:cubicBezTo>
                  <a:cubicBezTo>
                    <a:pt x="158373" y="123807"/>
                    <a:pt x="159897" y="124950"/>
                    <a:pt x="161516" y="125712"/>
                  </a:cubicBezTo>
                  <a:cubicBezTo>
                    <a:pt x="163907" y="126950"/>
                    <a:pt x="166746" y="126950"/>
                    <a:pt x="169136" y="125712"/>
                  </a:cubicBezTo>
                  <a:cubicBezTo>
                    <a:pt x="169499" y="125560"/>
                    <a:pt x="169803" y="125293"/>
                    <a:pt x="169994" y="124950"/>
                  </a:cubicBezTo>
                  <a:cubicBezTo>
                    <a:pt x="170356" y="124103"/>
                    <a:pt x="170032" y="123121"/>
                    <a:pt x="169232" y="122664"/>
                  </a:cubicBezTo>
                  <a:cubicBezTo>
                    <a:pt x="168393" y="122255"/>
                    <a:pt x="167489" y="121998"/>
                    <a:pt x="166565" y="121902"/>
                  </a:cubicBezTo>
                  <a:cubicBezTo>
                    <a:pt x="165336" y="121712"/>
                    <a:pt x="164145" y="121321"/>
                    <a:pt x="163040" y="120759"/>
                  </a:cubicBezTo>
                  <a:cubicBezTo>
                    <a:pt x="161993" y="120188"/>
                    <a:pt x="160850" y="119045"/>
                    <a:pt x="161231" y="117902"/>
                  </a:cubicBezTo>
                  <a:cubicBezTo>
                    <a:pt x="161859" y="116921"/>
                    <a:pt x="163079" y="116492"/>
                    <a:pt x="164183" y="116854"/>
                  </a:cubicBezTo>
                  <a:cubicBezTo>
                    <a:pt x="165212" y="117311"/>
                    <a:pt x="166307" y="117635"/>
                    <a:pt x="167422" y="117807"/>
                  </a:cubicBezTo>
                  <a:cubicBezTo>
                    <a:pt x="168470" y="117807"/>
                    <a:pt x="169708" y="116568"/>
                    <a:pt x="169232" y="115521"/>
                  </a:cubicBezTo>
                  <a:cubicBezTo>
                    <a:pt x="168974" y="115178"/>
                    <a:pt x="168603" y="114949"/>
                    <a:pt x="168184" y="114854"/>
                  </a:cubicBezTo>
                  <a:cubicBezTo>
                    <a:pt x="167241" y="114711"/>
                    <a:pt x="166269" y="114711"/>
                    <a:pt x="165326" y="114854"/>
                  </a:cubicBezTo>
                  <a:cubicBezTo>
                    <a:pt x="164365" y="114825"/>
                    <a:pt x="163479" y="114330"/>
                    <a:pt x="162945" y="113520"/>
                  </a:cubicBezTo>
                  <a:cubicBezTo>
                    <a:pt x="162621" y="112853"/>
                    <a:pt x="162821" y="112053"/>
                    <a:pt x="163422" y="111615"/>
                  </a:cubicBezTo>
                  <a:cubicBezTo>
                    <a:pt x="164136" y="111244"/>
                    <a:pt x="164993" y="111244"/>
                    <a:pt x="165707" y="111615"/>
                  </a:cubicBezTo>
                  <a:lnTo>
                    <a:pt x="171232" y="113806"/>
                  </a:lnTo>
                  <a:cubicBezTo>
                    <a:pt x="172089" y="114159"/>
                    <a:pt x="172985" y="114415"/>
                    <a:pt x="173899" y="114568"/>
                  </a:cubicBezTo>
                  <a:cubicBezTo>
                    <a:pt x="174861" y="114768"/>
                    <a:pt x="175861" y="114568"/>
                    <a:pt x="176661" y="113996"/>
                  </a:cubicBezTo>
                  <a:cubicBezTo>
                    <a:pt x="177156" y="113672"/>
                    <a:pt x="177499" y="113149"/>
                    <a:pt x="177614" y="112568"/>
                  </a:cubicBezTo>
                  <a:cubicBezTo>
                    <a:pt x="177738" y="111967"/>
                    <a:pt x="177471" y="111358"/>
                    <a:pt x="176947" y="111044"/>
                  </a:cubicBezTo>
                  <a:cubicBezTo>
                    <a:pt x="176442" y="110948"/>
                    <a:pt x="175928" y="110948"/>
                    <a:pt x="175423" y="111044"/>
                  </a:cubicBezTo>
                  <a:cubicBezTo>
                    <a:pt x="173947" y="111215"/>
                    <a:pt x="172461" y="110948"/>
                    <a:pt x="171137" y="110281"/>
                  </a:cubicBezTo>
                  <a:cubicBezTo>
                    <a:pt x="170565" y="110281"/>
                    <a:pt x="169994" y="109520"/>
                    <a:pt x="170089" y="108948"/>
                  </a:cubicBezTo>
                  <a:cubicBezTo>
                    <a:pt x="170203" y="108558"/>
                    <a:pt x="170480" y="108243"/>
                    <a:pt x="170851" y="108091"/>
                  </a:cubicBezTo>
                  <a:cubicBezTo>
                    <a:pt x="171708" y="107758"/>
                    <a:pt x="172661" y="107758"/>
                    <a:pt x="173518" y="108091"/>
                  </a:cubicBezTo>
                  <a:cubicBezTo>
                    <a:pt x="174394" y="108434"/>
                    <a:pt x="175337" y="108595"/>
                    <a:pt x="176280" y="108567"/>
                  </a:cubicBezTo>
                  <a:cubicBezTo>
                    <a:pt x="177138" y="108567"/>
                    <a:pt x="178090" y="107615"/>
                    <a:pt x="177995" y="106757"/>
                  </a:cubicBezTo>
                  <a:cubicBezTo>
                    <a:pt x="177928" y="106014"/>
                    <a:pt x="177395" y="105395"/>
                    <a:pt x="176661" y="105233"/>
                  </a:cubicBezTo>
                  <a:cubicBezTo>
                    <a:pt x="175937" y="105090"/>
                    <a:pt x="175194" y="105090"/>
                    <a:pt x="174470" y="105233"/>
                  </a:cubicBezTo>
                  <a:cubicBezTo>
                    <a:pt x="172156" y="105357"/>
                    <a:pt x="169841" y="105100"/>
                    <a:pt x="167613" y="104471"/>
                  </a:cubicBezTo>
                  <a:cubicBezTo>
                    <a:pt x="166946" y="104471"/>
                    <a:pt x="166089" y="103709"/>
                    <a:pt x="166184" y="102948"/>
                  </a:cubicBezTo>
                  <a:cubicBezTo>
                    <a:pt x="166336" y="102481"/>
                    <a:pt x="166746" y="102147"/>
                    <a:pt x="167232" y="102090"/>
                  </a:cubicBezTo>
                  <a:cubicBezTo>
                    <a:pt x="167698" y="101995"/>
                    <a:pt x="168184" y="101995"/>
                    <a:pt x="168660" y="102090"/>
                  </a:cubicBezTo>
                  <a:lnTo>
                    <a:pt x="171041" y="102566"/>
                  </a:lnTo>
                  <a:cubicBezTo>
                    <a:pt x="171975" y="102852"/>
                    <a:pt x="172965" y="102852"/>
                    <a:pt x="173899" y="102566"/>
                  </a:cubicBezTo>
                  <a:cubicBezTo>
                    <a:pt x="174766" y="102071"/>
                    <a:pt x="175071" y="100966"/>
                    <a:pt x="174566" y="100099"/>
                  </a:cubicBezTo>
                  <a:cubicBezTo>
                    <a:pt x="174566" y="100090"/>
                    <a:pt x="174566" y="100090"/>
                    <a:pt x="174566" y="100090"/>
                  </a:cubicBezTo>
                  <a:cubicBezTo>
                    <a:pt x="173994" y="99423"/>
                    <a:pt x="173042" y="99518"/>
                    <a:pt x="172184" y="99518"/>
                  </a:cubicBezTo>
                  <a:cubicBezTo>
                    <a:pt x="171470" y="99700"/>
                    <a:pt x="170708" y="99700"/>
                    <a:pt x="169994" y="99518"/>
                  </a:cubicBezTo>
                  <a:cubicBezTo>
                    <a:pt x="169641" y="99461"/>
                    <a:pt x="169327" y="99252"/>
                    <a:pt x="169136" y="98947"/>
                  </a:cubicBezTo>
                  <a:cubicBezTo>
                    <a:pt x="169136" y="98947"/>
                    <a:pt x="169136" y="98947"/>
                    <a:pt x="169136" y="98375"/>
                  </a:cubicBezTo>
                  <a:cubicBezTo>
                    <a:pt x="169136" y="97804"/>
                    <a:pt x="170184" y="96471"/>
                    <a:pt x="171232" y="96375"/>
                  </a:cubicBezTo>
                  <a:cubicBezTo>
                    <a:pt x="172299" y="96432"/>
                    <a:pt x="173318" y="96794"/>
                    <a:pt x="174185" y="97423"/>
                  </a:cubicBezTo>
                  <a:cubicBezTo>
                    <a:pt x="175089" y="97985"/>
                    <a:pt x="176090" y="98366"/>
                    <a:pt x="177138" y="98566"/>
                  </a:cubicBezTo>
                  <a:cubicBezTo>
                    <a:pt x="177414" y="98661"/>
                    <a:pt x="177718" y="98661"/>
                    <a:pt x="177995" y="98566"/>
                  </a:cubicBezTo>
                  <a:cubicBezTo>
                    <a:pt x="178452" y="98194"/>
                    <a:pt x="178699" y="97632"/>
                    <a:pt x="178661" y="97042"/>
                  </a:cubicBezTo>
                  <a:cubicBezTo>
                    <a:pt x="178757" y="96671"/>
                    <a:pt x="178757" y="96270"/>
                    <a:pt x="178661" y="95899"/>
                  </a:cubicBezTo>
                  <a:cubicBezTo>
                    <a:pt x="178119" y="94622"/>
                    <a:pt x="176804" y="93842"/>
                    <a:pt x="175423" y="93994"/>
                  </a:cubicBezTo>
                  <a:cubicBezTo>
                    <a:pt x="174090" y="93994"/>
                    <a:pt x="172756" y="93994"/>
                    <a:pt x="171518" y="93994"/>
                  </a:cubicBezTo>
                  <a:cubicBezTo>
                    <a:pt x="170280" y="93994"/>
                    <a:pt x="169994" y="93423"/>
                    <a:pt x="169899" y="92756"/>
                  </a:cubicBezTo>
                  <a:cubicBezTo>
                    <a:pt x="169832" y="92013"/>
                    <a:pt x="170318" y="91317"/>
                    <a:pt x="171041" y="91137"/>
                  </a:cubicBezTo>
                  <a:cubicBezTo>
                    <a:pt x="171699" y="90946"/>
                    <a:pt x="172384" y="90946"/>
                    <a:pt x="173042" y="91137"/>
                  </a:cubicBezTo>
                  <a:lnTo>
                    <a:pt x="174470" y="91137"/>
                  </a:lnTo>
                  <a:cubicBezTo>
                    <a:pt x="174871" y="91279"/>
                    <a:pt x="175309" y="91279"/>
                    <a:pt x="175709" y="91137"/>
                  </a:cubicBezTo>
                  <a:cubicBezTo>
                    <a:pt x="176233" y="90412"/>
                    <a:pt x="176061" y="89403"/>
                    <a:pt x="175337" y="88879"/>
                  </a:cubicBezTo>
                  <a:cubicBezTo>
                    <a:pt x="175271" y="88832"/>
                    <a:pt x="175204" y="88793"/>
                    <a:pt x="175137" y="88755"/>
                  </a:cubicBezTo>
                  <a:cubicBezTo>
                    <a:pt x="174328" y="88393"/>
                    <a:pt x="173499" y="88079"/>
                    <a:pt x="172661" y="87803"/>
                  </a:cubicBezTo>
                  <a:cubicBezTo>
                    <a:pt x="172413" y="87431"/>
                    <a:pt x="172413" y="86946"/>
                    <a:pt x="172661" y="86564"/>
                  </a:cubicBezTo>
                  <a:cubicBezTo>
                    <a:pt x="172851" y="86031"/>
                    <a:pt x="173337" y="85660"/>
                    <a:pt x="173899" y="85612"/>
                  </a:cubicBezTo>
                  <a:cubicBezTo>
                    <a:pt x="174337" y="85478"/>
                    <a:pt x="174794" y="85478"/>
                    <a:pt x="175232" y="85612"/>
                  </a:cubicBezTo>
                  <a:cubicBezTo>
                    <a:pt x="176337" y="85964"/>
                    <a:pt x="177499" y="86127"/>
                    <a:pt x="178661" y="86088"/>
                  </a:cubicBezTo>
                  <a:cubicBezTo>
                    <a:pt x="179823" y="86050"/>
                    <a:pt x="180909" y="85488"/>
                    <a:pt x="181614" y="84564"/>
                  </a:cubicBezTo>
                  <a:cubicBezTo>
                    <a:pt x="181986" y="84021"/>
                    <a:pt x="181986" y="83307"/>
                    <a:pt x="181614" y="82755"/>
                  </a:cubicBezTo>
                  <a:cubicBezTo>
                    <a:pt x="181500" y="82497"/>
                    <a:pt x="181300" y="82297"/>
                    <a:pt x="181043" y="82183"/>
                  </a:cubicBezTo>
                  <a:cubicBezTo>
                    <a:pt x="179652" y="81516"/>
                    <a:pt x="178081" y="81316"/>
                    <a:pt x="176566" y="81612"/>
                  </a:cubicBezTo>
                  <a:cubicBezTo>
                    <a:pt x="175814" y="81754"/>
                    <a:pt x="175032" y="81754"/>
                    <a:pt x="174280" y="81612"/>
                  </a:cubicBezTo>
                  <a:cubicBezTo>
                    <a:pt x="173813" y="81469"/>
                    <a:pt x="173480" y="81049"/>
                    <a:pt x="173423" y="80563"/>
                  </a:cubicBezTo>
                  <a:cubicBezTo>
                    <a:pt x="173423" y="80087"/>
                    <a:pt x="173994" y="79802"/>
                    <a:pt x="174375" y="79611"/>
                  </a:cubicBezTo>
                  <a:cubicBezTo>
                    <a:pt x="174833" y="79497"/>
                    <a:pt x="175242" y="79230"/>
                    <a:pt x="175518" y="78849"/>
                  </a:cubicBezTo>
                  <a:cubicBezTo>
                    <a:pt x="175814" y="78382"/>
                    <a:pt x="175814" y="77792"/>
                    <a:pt x="175518" y="77325"/>
                  </a:cubicBezTo>
                  <a:cubicBezTo>
                    <a:pt x="175156" y="76954"/>
                    <a:pt x="174775" y="76602"/>
                    <a:pt x="174375" y="76277"/>
                  </a:cubicBezTo>
                  <a:lnTo>
                    <a:pt x="173423" y="74182"/>
                  </a:lnTo>
                  <a:cubicBezTo>
                    <a:pt x="172937" y="73677"/>
                    <a:pt x="172765" y="72953"/>
                    <a:pt x="172947" y="72277"/>
                  </a:cubicBezTo>
                  <a:cubicBezTo>
                    <a:pt x="173394" y="72058"/>
                    <a:pt x="173928" y="72058"/>
                    <a:pt x="174375" y="72277"/>
                  </a:cubicBezTo>
                  <a:cubicBezTo>
                    <a:pt x="174861" y="72477"/>
                    <a:pt x="175290" y="72810"/>
                    <a:pt x="175614" y="73230"/>
                  </a:cubicBezTo>
                  <a:lnTo>
                    <a:pt x="176757" y="74373"/>
                  </a:lnTo>
                  <a:lnTo>
                    <a:pt x="177233" y="74373"/>
                  </a:lnTo>
                  <a:cubicBezTo>
                    <a:pt x="177233" y="74373"/>
                    <a:pt x="178185" y="74373"/>
                    <a:pt x="178471" y="74373"/>
                  </a:cubicBezTo>
                  <a:cubicBezTo>
                    <a:pt x="178757" y="74373"/>
                    <a:pt x="178471" y="72563"/>
                    <a:pt x="178471" y="71420"/>
                  </a:cubicBezTo>
                  <a:cubicBezTo>
                    <a:pt x="177918" y="70353"/>
                    <a:pt x="176957" y="69562"/>
                    <a:pt x="175804" y="69229"/>
                  </a:cubicBezTo>
                  <a:cubicBezTo>
                    <a:pt x="175232" y="69133"/>
                    <a:pt x="174699" y="68867"/>
                    <a:pt x="174280" y="68467"/>
                  </a:cubicBezTo>
                  <a:cubicBezTo>
                    <a:pt x="173327" y="67038"/>
                    <a:pt x="174280" y="66752"/>
                    <a:pt x="173232" y="66371"/>
                  </a:cubicBezTo>
                  <a:lnTo>
                    <a:pt x="173232" y="66371"/>
                  </a:lnTo>
                  <a:cubicBezTo>
                    <a:pt x="174375" y="67038"/>
                    <a:pt x="174851" y="66371"/>
                    <a:pt x="175232" y="66371"/>
                  </a:cubicBezTo>
                  <a:cubicBezTo>
                    <a:pt x="172661" y="65609"/>
                    <a:pt x="170089" y="64848"/>
                    <a:pt x="167613" y="63895"/>
                  </a:cubicBezTo>
                  <a:cubicBezTo>
                    <a:pt x="162402" y="61685"/>
                    <a:pt x="157345" y="59132"/>
                    <a:pt x="152468" y="56275"/>
                  </a:cubicBezTo>
                  <a:lnTo>
                    <a:pt x="89984" y="21128"/>
                  </a:lnTo>
                  <a:cubicBezTo>
                    <a:pt x="84783" y="18670"/>
                    <a:pt x="80116" y="15213"/>
                    <a:pt x="76268" y="10936"/>
                  </a:cubicBezTo>
                  <a:cubicBezTo>
                    <a:pt x="74782" y="8517"/>
                    <a:pt x="73086" y="6221"/>
                    <a:pt x="71219" y="4078"/>
                  </a:cubicBezTo>
                  <a:cubicBezTo>
                    <a:pt x="68810" y="1916"/>
                    <a:pt x="65895" y="372"/>
                    <a:pt x="62742" y="-399"/>
                  </a:cubicBezTo>
                  <a:cubicBezTo>
                    <a:pt x="63304" y="535"/>
                    <a:pt x="64181" y="1249"/>
                    <a:pt x="65219" y="1601"/>
                  </a:cubicBezTo>
                  <a:cubicBezTo>
                    <a:pt x="65790" y="1601"/>
                    <a:pt x="66362" y="1601"/>
                    <a:pt x="66743" y="2364"/>
                  </a:cubicBezTo>
                  <a:cubicBezTo>
                    <a:pt x="67124" y="3125"/>
                    <a:pt x="66743" y="3983"/>
                    <a:pt x="67886" y="4459"/>
                  </a:cubicBezTo>
                  <a:lnTo>
                    <a:pt x="67886" y="4459"/>
                  </a:lnTo>
                  <a:cubicBezTo>
                    <a:pt x="65981" y="3316"/>
                    <a:pt x="65981" y="4459"/>
                    <a:pt x="65124" y="4459"/>
                  </a:cubicBezTo>
                  <a:cubicBezTo>
                    <a:pt x="64266" y="4459"/>
                    <a:pt x="63599" y="3316"/>
                    <a:pt x="63028" y="2458"/>
                  </a:cubicBezTo>
                  <a:cubicBezTo>
                    <a:pt x="62457" y="1601"/>
                    <a:pt x="61314" y="1125"/>
                    <a:pt x="60551" y="1792"/>
                  </a:cubicBezTo>
                  <a:cubicBezTo>
                    <a:pt x="59999" y="2382"/>
                    <a:pt x="59999" y="3297"/>
                    <a:pt x="60551" y="3887"/>
                  </a:cubicBezTo>
                  <a:cubicBezTo>
                    <a:pt x="61028" y="4554"/>
                    <a:pt x="61790" y="4935"/>
                    <a:pt x="62266" y="5506"/>
                  </a:cubicBezTo>
                  <a:cubicBezTo>
                    <a:pt x="62838" y="6126"/>
                    <a:pt x="62838" y="7078"/>
                    <a:pt x="62266" y="7698"/>
                  </a:cubicBezTo>
                  <a:cubicBezTo>
                    <a:pt x="61409" y="8269"/>
                    <a:pt x="60361" y="7698"/>
                    <a:pt x="59885" y="6459"/>
                  </a:cubicBezTo>
                  <a:lnTo>
                    <a:pt x="57980" y="3507"/>
                  </a:lnTo>
                  <a:cubicBezTo>
                    <a:pt x="57732" y="2935"/>
                    <a:pt x="57294" y="2468"/>
                    <a:pt x="56741" y="2173"/>
                  </a:cubicBezTo>
                  <a:cubicBezTo>
                    <a:pt x="56294" y="1725"/>
                    <a:pt x="55570" y="1725"/>
                    <a:pt x="55122" y="2173"/>
                  </a:cubicBezTo>
                  <a:cubicBezTo>
                    <a:pt x="55122" y="2173"/>
                    <a:pt x="55122" y="2173"/>
                    <a:pt x="55122" y="2173"/>
                  </a:cubicBezTo>
                  <a:cubicBezTo>
                    <a:pt x="54646" y="2792"/>
                    <a:pt x="54646" y="3649"/>
                    <a:pt x="55122" y="4268"/>
                  </a:cubicBezTo>
                  <a:cubicBezTo>
                    <a:pt x="55513" y="5202"/>
                    <a:pt x="56094" y="6049"/>
                    <a:pt x="56837" y="6745"/>
                  </a:cubicBezTo>
                  <a:cubicBezTo>
                    <a:pt x="57694" y="7602"/>
                    <a:pt x="58837" y="8745"/>
                    <a:pt x="58170" y="9793"/>
                  </a:cubicBezTo>
                  <a:cubicBezTo>
                    <a:pt x="57551" y="10364"/>
                    <a:pt x="56598" y="10364"/>
                    <a:pt x="55980" y="9793"/>
                  </a:cubicBezTo>
                  <a:cubicBezTo>
                    <a:pt x="55322" y="9250"/>
                    <a:pt x="54856" y="8517"/>
                    <a:pt x="54646" y="7698"/>
                  </a:cubicBezTo>
                  <a:cubicBezTo>
                    <a:pt x="54646" y="6555"/>
                    <a:pt x="53979" y="5126"/>
                    <a:pt x="52741" y="4840"/>
                  </a:cubicBezTo>
                  <a:cubicBezTo>
                    <a:pt x="51731" y="4773"/>
                    <a:pt x="50836" y="5469"/>
                    <a:pt x="50645" y="6459"/>
                  </a:cubicBezTo>
                  <a:cubicBezTo>
                    <a:pt x="50521" y="7431"/>
                    <a:pt x="50760" y="8411"/>
                    <a:pt x="51312" y="9221"/>
                  </a:cubicBezTo>
                  <a:cubicBezTo>
                    <a:pt x="51884" y="10079"/>
                    <a:pt x="52550" y="10746"/>
                    <a:pt x="53027" y="11603"/>
                  </a:cubicBezTo>
                  <a:cubicBezTo>
                    <a:pt x="53265" y="12079"/>
                    <a:pt x="53265" y="12650"/>
                    <a:pt x="53027" y="13127"/>
                  </a:cubicBezTo>
                  <a:cubicBezTo>
                    <a:pt x="51322" y="12669"/>
                    <a:pt x="49960" y="11374"/>
                    <a:pt x="49407" y="9697"/>
                  </a:cubicBezTo>
                  <a:cubicBezTo>
                    <a:pt x="49283" y="9088"/>
                    <a:pt x="49064" y="8507"/>
                    <a:pt x="48740" y="7983"/>
                  </a:cubicBezTo>
                  <a:cubicBezTo>
                    <a:pt x="48293" y="7535"/>
                    <a:pt x="47569" y="7535"/>
                    <a:pt x="47121" y="7983"/>
                  </a:cubicBezTo>
                  <a:cubicBezTo>
                    <a:pt x="47121" y="7983"/>
                    <a:pt x="47121" y="7983"/>
                    <a:pt x="47121" y="7983"/>
                  </a:cubicBezTo>
                  <a:cubicBezTo>
                    <a:pt x="47083" y="8174"/>
                    <a:pt x="47083" y="8364"/>
                    <a:pt x="47121" y="8554"/>
                  </a:cubicBezTo>
                  <a:cubicBezTo>
                    <a:pt x="46788" y="9907"/>
                    <a:pt x="47140" y="11326"/>
                    <a:pt x="48074" y="12365"/>
                  </a:cubicBezTo>
                  <a:cubicBezTo>
                    <a:pt x="48740" y="13222"/>
                    <a:pt x="49883" y="13984"/>
                    <a:pt x="49883" y="15031"/>
                  </a:cubicBezTo>
                  <a:cubicBezTo>
                    <a:pt x="47293" y="14441"/>
                    <a:pt x="45331" y="12326"/>
                    <a:pt x="44931" y="9697"/>
                  </a:cubicBezTo>
                  <a:cubicBezTo>
                    <a:pt x="44921" y="8878"/>
                    <a:pt x="44759" y="8078"/>
                    <a:pt x="44454" y="7316"/>
                  </a:cubicBezTo>
                  <a:cubicBezTo>
                    <a:pt x="44188" y="6564"/>
                    <a:pt x="43445" y="6088"/>
                    <a:pt x="42644" y="6173"/>
                  </a:cubicBezTo>
                  <a:cubicBezTo>
                    <a:pt x="41997" y="6335"/>
                    <a:pt x="41473" y="6792"/>
                    <a:pt x="41216" y="7412"/>
                  </a:cubicBezTo>
                  <a:cubicBezTo>
                    <a:pt x="40397" y="9060"/>
                    <a:pt x="40397" y="11003"/>
                    <a:pt x="41216" y="12650"/>
                  </a:cubicBezTo>
                  <a:cubicBezTo>
                    <a:pt x="42368" y="13975"/>
                    <a:pt x="43645" y="15184"/>
                    <a:pt x="45026" y="16270"/>
                  </a:cubicBezTo>
                  <a:cubicBezTo>
                    <a:pt x="45550" y="16680"/>
                    <a:pt x="45835" y="17318"/>
                    <a:pt x="45788" y="17984"/>
                  </a:cubicBezTo>
                  <a:cubicBezTo>
                    <a:pt x="45369" y="18775"/>
                    <a:pt x="44388" y="19070"/>
                    <a:pt x="43597" y="18651"/>
                  </a:cubicBezTo>
                  <a:cubicBezTo>
                    <a:pt x="42911" y="18203"/>
                    <a:pt x="42330" y="17623"/>
                    <a:pt x="41882" y="16937"/>
                  </a:cubicBezTo>
                  <a:cubicBezTo>
                    <a:pt x="41387" y="16232"/>
                    <a:pt x="40558" y="15832"/>
                    <a:pt x="39692" y="15889"/>
                  </a:cubicBezTo>
                  <a:cubicBezTo>
                    <a:pt x="38673" y="16289"/>
                    <a:pt x="38130" y="17413"/>
                    <a:pt x="38453" y="18461"/>
                  </a:cubicBezTo>
                  <a:cubicBezTo>
                    <a:pt x="38796" y="19452"/>
                    <a:pt x="39425" y="20308"/>
                    <a:pt x="40263" y="20937"/>
                  </a:cubicBezTo>
                  <a:lnTo>
                    <a:pt x="41406" y="22080"/>
                  </a:lnTo>
                  <a:cubicBezTo>
                    <a:pt x="39272" y="21937"/>
                    <a:pt x="37282" y="20937"/>
                    <a:pt x="35882" y="19318"/>
                  </a:cubicBezTo>
                  <a:cubicBezTo>
                    <a:pt x="35529" y="18879"/>
                    <a:pt x="35148" y="18470"/>
                    <a:pt x="34739" y="18079"/>
                  </a:cubicBezTo>
                  <a:cubicBezTo>
                    <a:pt x="34234" y="17794"/>
                    <a:pt x="33624" y="17794"/>
                    <a:pt x="33119" y="18079"/>
                  </a:cubicBezTo>
                  <a:cubicBezTo>
                    <a:pt x="32910" y="18261"/>
                    <a:pt x="32748" y="18489"/>
                    <a:pt x="32643" y="18746"/>
                  </a:cubicBezTo>
                  <a:cubicBezTo>
                    <a:pt x="32196" y="20147"/>
                    <a:pt x="32739" y="21671"/>
                    <a:pt x="33977" y="22461"/>
                  </a:cubicBezTo>
                  <a:cubicBezTo>
                    <a:pt x="35139" y="23261"/>
                    <a:pt x="36387" y="23928"/>
                    <a:pt x="37691" y="24462"/>
                  </a:cubicBezTo>
                  <a:cubicBezTo>
                    <a:pt x="38168" y="24462"/>
                    <a:pt x="38739" y="25414"/>
                    <a:pt x="38263" y="25890"/>
                  </a:cubicBezTo>
                  <a:lnTo>
                    <a:pt x="37596" y="25890"/>
                  </a:lnTo>
                  <a:cubicBezTo>
                    <a:pt x="35501" y="25890"/>
                    <a:pt x="33977" y="23795"/>
                    <a:pt x="31881" y="23413"/>
                  </a:cubicBezTo>
                  <a:cubicBezTo>
                    <a:pt x="30557" y="23318"/>
                    <a:pt x="29233" y="23613"/>
                    <a:pt x="28071" y="24271"/>
                  </a:cubicBezTo>
                  <a:cubicBezTo>
                    <a:pt x="27309" y="24271"/>
                    <a:pt x="26357" y="25605"/>
                    <a:pt x="26833" y="26271"/>
                  </a:cubicBezTo>
                  <a:cubicBezTo>
                    <a:pt x="27138" y="26385"/>
                    <a:pt x="27481" y="26385"/>
                    <a:pt x="27785" y="26271"/>
                  </a:cubicBezTo>
                  <a:cubicBezTo>
                    <a:pt x="29405" y="26271"/>
                    <a:pt x="31024" y="26271"/>
                    <a:pt x="32643" y="26271"/>
                  </a:cubicBezTo>
                  <a:cubicBezTo>
                    <a:pt x="34234" y="26319"/>
                    <a:pt x="35748" y="27005"/>
                    <a:pt x="36834" y="28176"/>
                  </a:cubicBezTo>
                  <a:cubicBezTo>
                    <a:pt x="36834" y="28938"/>
                    <a:pt x="35882" y="29319"/>
                    <a:pt x="35120" y="29224"/>
                  </a:cubicBezTo>
                  <a:cubicBezTo>
                    <a:pt x="34415" y="28919"/>
                    <a:pt x="33682" y="28690"/>
                    <a:pt x="32929" y="28557"/>
                  </a:cubicBezTo>
                  <a:cubicBezTo>
                    <a:pt x="32929" y="28557"/>
                    <a:pt x="32929" y="28557"/>
                    <a:pt x="32929" y="28557"/>
                  </a:cubicBezTo>
                  <a:cubicBezTo>
                    <a:pt x="32929" y="28557"/>
                    <a:pt x="32929" y="29890"/>
                    <a:pt x="32929" y="30272"/>
                  </a:cubicBezTo>
                  <a:cubicBezTo>
                    <a:pt x="32929" y="30653"/>
                    <a:pt x="34263" y="31224"/>
                    <a:pt x="33977" y="31891"/>
                  </a:cubicBezTo>
                  <a:cubicBezTo>
                    <a:pt x="32167" y="31891"/>
                    <a:pt x="30738" y="30748"/>
                    <a:pt x="29119" y="29986"/>
                  </a:cubicBezTo>
                  <a:cubicBezTo>
                    <a:pt x="26624" y="28890"/>
                    <a:pt x="23747" y="29071"/>
                    <a:pt x="21404" y="30462"/>
                  </a:cubicBezTo>
                  <a:cubicBezTo>
                    <a:pt x="21042" y="30615"/>
                    <a:pt x="20737" y="30881"/>
                    <a:pt x="20547" y="31224"/>
                  </a:cubicBezTo>
                  <a:cubicBezTo>
                    <a:pt x="20127" y="32091"/>
                    <a:pt x="20461" y="33138"/>
                    <a:pt x="21308" y="33605"/>
                  </a:cubicBezTo>
                  <a:cubicBezTo>
                    <a:pt x="22118" y="33967"/>
                    <a:pt x="22994" y="34196"/>
                    <a:pt x="23880" y="34272"/>
                  </a:cubicBezTo>
                  <a:cubicBezTo>
                    <a:pt x="25138" y="34463"/>
                    <a:pt x="26357" y="34853"/>
                    <a:pt x="27500" y="35415"/>
                  </a:cubicBezTo>
                  <a:cubicBezTo>
                    <a:pt x="28548" y="35987"/>
                    <a:pt x="29690" y="37129"/>
                    <a:pt x="29214" y="38272"/>
                  </a:cubicBezTo>
                  <a:cubicBezTo>
                    <a:pt x="28643" y="39263"/>
                    <a:pt x="27433" y="39701"/>
                    <a:pt x="26357" y="39321"/>
                  </a:cubicBezTo>
                  <a:cubicBezTo>
                    <a:pt x="25318" y="38901"/>
                    <a:pt x="24233" y="38615"/>
                    <a:pt x="23118" y="38463"/>
                  </a:cubicBezTo>
                  <a:cubicBezTo>
                    <a:pt x="21975" y="38463"/>
                    <a:pt x="20737" y="39701"/>
                    <a:pt x="21308" y="40654"/>
                  </a:cubicBezTo>
                  <a:cubicBezTo>
                    <a:pt x="21470" y="41054"/>
                    <a:pt x="21832" y="41349"/>
                    <a:pt x="22261" y="41416"/>
                  </a:cubicBezTo>
                  <a:cubicBezTo>
                    <a:pt x="23214" y="41511"/>
                    <a:pt x="24166" y="41511"/>
                    <a:pt x="25118" y="41416"/>
                  </a:cubicBezTo>
                  <a:cubicBezTo>
                    <a:pt x="26090" y="41407"/>
                    <a:pt x="26995" y="41920"/>
                    <a:pt x="27500" y="42750"/>
                  </a:cubicBezTo>
                  <a:cubicBezTo>
                    <a:pt x="27823" y="43416"/>
                    <a:pt x="27623" y="44216"/>
                    <a:pt x="27024" y="44655"/>
                  </a:cubicBezTo>
                  <a:cubicBezTo>
                    <a:pt x="26309" y="45026"/>
                    <a:pt x="25452" y="45026"/>
                    <a:pt x="24738" y="44655"/>
                  </a:cubicBezTo>
                  <a:lnTo>
                    <a:pt x="19308" y="42559"/>
                  </a:lnTo>
                  <a:cubicBezTo>
                    <a:pt x="18432" y="42140"/>
                    <a:pt x="17499" y="41854"/>
                    <a:pt x="16546" y="41702"/>
                  </a:cubicBezTo>
                  <a:cubicBezTo>
                    <a:pt x="15584" y="41549"/>
                    <a:pt x="14603" y="41749"/>
                    <a:pt x="13784" y="42273"/>
                  </a:cubicBezTo>
                  <a:cubicBezTo>
                    <a:pt x="13298" y="42654"/>
                    <a:pt x="12955" y="43187"/>
                    <a:pt x="12831" y="43797"/>
                  </a:cubicBezTo>
                  <a:cubicBezTo>
                    <a:pt x="12736" y="44388"/>
                    <a:pt x="12993" y="44988"/>
                    <a:pt x="13498" y="45321"/>
                  </a:cubicBezTo>
                  <a:cubicBezTo>
                    <a:pt x="14003" y="45416"/>
                    <a:pt x="14517" y="45416"/>
                    <a:pt x="15022" y="45321"/>
                  </a:cubicBezTo>
                  <a:cubicBezTo>
                    <a:pt x="16527" y="45159"/>
                    <a:pt x="18041" y="45416"/>
                    <a:pt x="19403" y="46083"/>
                  </a:cubicBezTo>
                  <a:cubicBezTo>
                    <a:pt x="19403" y="46083"/>
                    <a:pt x="20547" y="46750"/>
                    <a:pt x="20356" y="47417"/>
                  </a:cubicBezTo>
                  <a:cubicBezTo>
                    <a:pt x="20165" y="48083"/>
                    <a:pt x="20356" y="48083"/>
                    <a:pt x="19594" y="48274"/>
                  </a:cubicBezTo>
                  <a:cubicBezTo>
                    <a:pt x="18737" y="48607"/>
                    <a:pt x="17784" y="48607"/>
                    <a:pt x="16927" y="48274"/>
                  </a:cubicBezTo>
                  <a:cubicBezTo>
                    <a:pt x="16013" y="48083"/>
                    <a:pt x="15079" y="48083"/>
                    <a:pt x="14165" y="48274"/>
                  </a:cubicBezTo>
                  <a:cubicBezTo>
                    <a:pt x="13307" y="48274"/>
                    <a:pt x="12355" y="49226"/>
                    <a:pt x="12450" y="50179"/>
                  </a:cubicBezTo>
                  <a:cubicBezTo>
                    <a:pt x="12545" y="51132"/>
                    <a:pt x="13117" y="51417"/>
                    <a:pt x="13879" y="51608"/>
                  </a:cubicBezTo>
                  <a:cubicBezTo>
                    <a:pt x="14574" y="51703"/>
                    <a:pt x="15279" y="51703"/>
                    <a:pt x="15974" y="51608"/>
                  </a:cubicBezTo>
                  <a:cubicBezTo>
                    <a:pt x="18280" y="51398"/>
                    <a:pt x="20613" y="51627"/>
                    <a:pt x="22832" y="52275"/>
                  </a:cubicBezTo>
                  <a:cubicBezTo>
                    <a:pt x="23499" y="52275"/>
                    <a:pt x="24357" y="52941"/>
                    <a:pt x="24261" y="53703"/>
                  </a:cubicBezTo>
                  <a:cubicBezTo>
                    <a:pt x="24147" y="54208"/>
                    <a:pt x="23728" y="54589"/>
                    <a:pt x="23214" y="54656"/>
                  </a:cubicBezTo>
                  <a:cubicBezTo>
                    <a:pt x="22747" y="54751"/>
                    <a:pt x="22261" y="54751"/>
                    <a:pt x="21785" y="54656"/>
                  </a:cubicBezTo>
                  <a:lnTo>
                    <a:pt x="19403" y="54656"/>
                  </a:lnTo>
                  <a:cubicBezTo>
                    <a:pt x="18470" y="54370"/>
                    <a:pt x="17479" y="54370"/>
                    <a:pt x="16546" y="54656"/>
                  </a:cubicBezTo>
                  <a:cubicBezTo>
                    <a:pt x="15679" y="55151"/>
                    <a:pt x="15375" y="56256"/>
                    <a:pt x="15879" y="57122"/>
                  </a:cubicBezTo>
                  <a:cubicBezTo>
                    <a:pt x="15879" y="57132"/>
                    <a:pt x="15879" y="57132"/>
                    <a:pt x="15879" y="57132"/>
                  </a:cubicBezTo>
                  <a:cubicBezTo>
                    <a:pt x="16451" y="57799"/>
                    <a:pt x="17403" y="57132"/>
                    <a:pt x="18260" y="57132"/>
                  </a:cubicBezTo>
                  <a:cubicBezTo>
                    <a:pt x="18984" y="57037"/>
                    <a:pt x="19727" y="57037"/>
                    <a:pt x="20451" y="57132"/>
                  </a:cubicBezTo>
                  <a:cubicBezTo>
                    <a:pt x="20804" y="57246"/>
                    <a:pt x="21127" y="57446"/>
                    <a:pt x="21404" y="57704"/>
                  </a:cubicBezTo>
                  <a:cubicBezTo>
                    <a:pt x="21451" y="57894"/>
                    <a:pt x="21451" y="58085"/>
                    <a:pt x="21404" y="58275"/>
                  </a:cubicBezTo>
                  <a:cubicBezTo>
                    <a:pt x="21404" y="59380"/>
                    <a:pt x="20508" y="60275"/>
                    <a:pt x="19403" y="60275"/>
                  </a:cubicBezTo>
                  <a:cubicBezTo>
                    <a:pt x="19375" y="60275"/>
                    <a:pt x="19337" y="60275"/>
                    <a:pt x="19308" y="60275"/>
                  </a:cubicBezTo>
                  <a:cubicBezTo>
                    <a:pt x="18241" y="60294"/>
                    <a:pt x="17203" y="59961"/>
                    <a:pt x="16356" y="59323"/>
                  </a:cubicBezTo>
                  <a:cubicBezTo>
                    <a:pt x="15451" y="58761"/>
                    <a:pt x="14450" y="58380"/>
                    <a:pt x="13403" y="58180"/>
                  </a:cubicBezTo>
                  <a:lnTo>
                    <a:pt x="12545" y="58180"/>
                  </a:lnTo>
                  <a:cubicBezTo>
                    <a:pt x="12088" y="58551"/>
                    <a:pt x="11841" y="59114"/>
                    <a:pt x="11879" y="59704"/>
                  </a:cubicBezTo>
                  <a:cubicBezTo>
                    <a:pt x="11745" y="60104"/>
                    <a:pt x="11745" y="60542"/>
                    <a:pt x="11879" y="60942"/>
                  </a:cubicBezTo>
                  <a:cubicBezTo>
                    <a:pt x="12479" y="62161"/>
                    <a:pt x="13755" y="62914"/>
                    <a:pt x="15117" y="62847"/>
                  </a:cubicBezTo>
                  <a:cubicBezTo>
                    <a:pt x="16451" y="62752"/>
                    <a:pt x="17784" y="62752"/>
                    <a:pt x="19118" y="62847"/>
                  </a:cubicBezTo>
                  <a:cubicBezTo>
                    <a:pt x="19784" y="62847"/>
                    <a:pt x="20547" y="63419"/>
                    <a:pt x="20642" y="64085"/>
                  </a:cubicBezTo>
                  <a:cubicBezTo>
                    <a:pt x="20708" y="64828"/>
                    <a:pt x="20222" y="65524"/>
                    <a:pt x="19499" y="65704"/>
                  </a:cubicBezTo>
                  <a:cubicBezTo>
                    <a:pt x="18851" y="65933"/>
                    <a:pt x="18146" y="65933"/>
                    <a:pt x="17499" y="65704"/>
                  </a:cubicBezTo>
                  <a:lnTo>
                    <a:pt x="16070" y="65704"/>
                  </a:lnTo>
                  <a:cubicBezTo>
                    <a:pt x="15603" y="65648"/>
                    <a:pt x="15146" y="65828"/>
                    <a:pt x="14832" y="66181"/>
                  </a:cubicBezTo>
                  <a:cubicBezTo>
                    <a:pt x="14165" y="66847"/>
                    <a:pt x="14832" y="67990"/>
                    <a:pt x="15403" y="68562"/>
                  </a:cubicBezTo>
                  <a:cubicBezTo>
                    <a:pt x="16213" y="68924"/>
                    <a:pt x="17041" y="69239"/>
                    <a:pt x="17880" y="69515"/>
                  </a:cubicBezTo>
                  <a:cubicBezTo>
                    <a:pt x="18127" y="69886"/>
                    <a:pt x="18127" y="70372"/>
                    <a:pt x="17880" y="70753"/>
                  </a:cubicBezTo>
                  <a:cubicBezTo>
                    <a:pt x="17660" y="71258"/>
                    <a:pt x="17194" y="71620"/>
                    <a:pt x="16641" y="71705"/>
                  </a:cubicBezTo>
                  <a:cubicBezTo>
                    <a:pt x="16203" y="71839"/>
                    <a:pt x="15746" y="71839"/>
                    <a:pt x="15308" y="71705"/>
                  </a:cubicBezTo>
                  <a:cubicBezTo>
                    <a:pt x="14174" y="71524"/>
                    <a:pt x="13012" y="71524"/>
                    <a:pt x="11879" y="71705"/>
                  </a:cubicBezTo>
                  <a:cubicBezTo>
                    <a:pt x="10717" y="71744"/>
                    <a:pt x="9631" y="72305"/>
                    <a:pt x="8926" y="73230"/>
                  </a:cubicBezTo>
                  <a:cubicBezTo>
                    <a:pt x="8602" y="73820"/>
                    <a:pt x="8602" y="74544"/>
                    <a:pt x="8926" y="75134"/>
                  </a:cubicBezTo>
                  <a:cubicBezTo>
                    <a:pt x="8926" y="75134"/>
                    <a:pt x="9402" y="75134"/>
                    <a:pt x="9593" y="75706"/>
                  </a:cubicBezTo>
                  <a:cubicBezTo>
                    <a:pt x="11002" y="76325"/>
                    <a:pt x="12555" y="76525"/>
                    <a:pt x="14069" y="76277"/>
                  </a:cubicBezTo>
                  <a:cubicBezTo>
                    <a:pt x="14822" y="76087"/>
                    <a:pt x="15603" y="76087"/>
                    <a:pt x="16356" y="76277"/>
                  </a:cubicBezTo>
                  <a:cubicBezTo>
                    <a:pt x="16822" y="76363"/>
                    <a:pt x="17175" y="76754"/>
                    <a:pt x="17213" y="77230"/>
                  </a:cubicBezTo>
                  <a:cubicBezTo>
                    <a:pt x="17060" y="77697"/>
                    <a:pt x="16717" y="78078"/>
                    <a:pt x="16260" y="78278"/>
                  </a:cubicBezTo>
                  <a:cubicBezTo>
                    <a:pt x="15803" y="78392"/>
                    <a:pt x="15393" y="78658"/>
                    <a:pt x="15117" y="79040"/>
                  </a:cubicBezTo>
                  <a:cubicBezTo>
                    <a:pt x="14841" y="79478"/>
                    <a:pt x="14841" y="80030"/>
                    <a:pt x="15117" y="80468"/>
                  </a:cubicBezTo>
                  <a:cubicBezTo>
                    <a:pt x="15451" y="80897"/>
                    <a:pt x="15831" y="81278"/>
                    <a:pt x="16260" y="81612"/>
                  </a:cubicBezTo>
                  <a:lnTo>
                    <a:pt x="17022" y="82373"/>
                  </a:lnTo>
                  <a:cubicBezTo>
                    <a:pt x="17527" y="82831"/>
                    <a:pt x="17708" y="83535"/>
                    <a:pt x="17499" y="84183"/>
                  </a:cubicBezTo>
                  <a:cubicBezTo>
                    <a:pt x="17184" y="84650"/>
                    <a:pt x="16603" y="84841"/>
                    <a:pt x="16070" y="84659"/>
                  </a:cubicBezTo>
                  <a:cubicBezTo>
                    <a:pt x="15574" y="84526"/>
                    <a:pt x="15136" y="84221"/>
                    <a:pt x="14832" y="83802"/>
                  </a:cubicBezTo>
                  <a:lnTo>
                    <a:pt x="13689" y="82659"/>
                  </a:lnTo>
                  <a:lnTo>
                    <a:pt x="13212" y="82659"/>
                  </a:lnTo>
                  <a:cubicBezTo>
                    <a:pt x="13212" y="82659"/>
                    <a:pt x="12260" y="82659"/>
                    <a:pt x="11974" y="82659"/>
                  </a:cubicBezTo>
                  <a:cubicBezTo>
                    <a:pt x="11688" y="82659"/>
                    <a:pt x="11498" y="84469"/>
                    <a:pt x="11974" y="85612"/>
                  </a:cubicBezTo>
                  <a:cubicBezTo>
                    <a:pt x="12526" y="86679"/>
                    <a:pt x="13489" y="87469"/>
                    <a:pt x="14641" y="87803"/>
                  </a:cubicBezTo>
                  <a:cubicBezTo>
                    <a:pt x="15213" y="87898"/>
                    <a:pt x="15746" y="88165"/>
                    <a:pt x="16165" y="88565"/>
                  </a:cubicBezTo>
                  <a:cubicBezTo>
                    <a:pt x="17213" y="89993"/>
                    <a:pt x="16165" y="90279"/>
                    <a:pt x="17213" y="90660"/>
                  </a:cubicBezTo>
                  <a:lnTo>
                    <a:pt x="17213" y="90660"/>
                  </a:lnTo>
                  <a:cubicBezTo>
                    <a:pt x="15308" y="89612"/>
                    <a:pt x="15403" y="90660"/>
                    <a:pt x="14450" y="90660"/>
                  </a:cubicBezTo>
                  <a:cubicBezTo>
                    <a:pt x="13498" y="90660"/>
                    <a:pt x="13022" y="89517"/>
                    <a:pt x="12450" y="88755"/>
                  </a:cubicBezTo>
                  <a:cubicBezTo>
                    <a:pt x="11879" y="87993"/>
                    <a:pt x="10640" y="87326"/>
                    <a:pt x="9974" y="88089"/>
                  </a:cubicBezTo>
                  <a:cubicBezTo>
                    <a:pt x="9459" y="88689"/>
                    <a:pt x="9459" y="89584"/>
                    <a:pt x="9974" y="90184"/>
                  </a:cubicBezTo>
                  <a:cubicBezTo>
                    <a:pt x="10593" y="90670"/>
                    <a:pt x="11164" y="91213"/>
                    <a:pt x="11688" y="91803"/>
                  </a:cubicBezTo>
                  <a:cubicBezTo>
                    <a:pt x="12165" y="92374"/>
                    <a:pt x="12355" y="93518"/>
                    <a:pt x="11688" y="93899"/>
                  </a:cubicBezTo>
                  <a:cubicBezTo>
                    <a:pt x="11022" y="94279"/>
                    <a:pt x="9783" y="93899"/>
                    <a:pt x="9307" y="92756"/>
                  </a:cubicBezTo>
                  <a:lnTo>
                    <a:pt x="7402" y="89803"/>
                  </a:lnTo>
                  <a:cubicBezTo>
                    <a:pt x="7116" y="89250"/>
                    <a:pt x="6688" y="88793"/>
                    <a:pt x="6164" y="88469"/>
                  </a:cubicBezTo>
                  <a:cubicBezTo>
                    <a:pt x="5668" y="88050"/>
                    <a:pt x="4945" y="88050"/>
                    <a:pt x="4449" y="88469"/>
                  </a:cubicBezTo>
                  <a:cubicBezTo>
                    <a:pt x="4078" y="89117"/>
                    <a:pt x="4078" y="89917"/>
                    <a:pt x="4449" y="90565"/>
                  </a:cubicBezTo>
                  <a:cubicBezTo>
                    <a:pt x="4916" y="91479"/>
                    <a:pt x="5525" y="92317"/>
                    <a:pt x="6259" y="93041"/>
                  </a:cubicBezTo>
                  <a:cubicBezTo>
                    <a:pt x="7116" y="93899"/>
                    <a:pt x="8259" y="95042"/>
                    <a:pt x="7592" y="96089"/>
                  </a:cubicBezTo>
                  <a:cubicBezTo>
                    <a:pt x="7107" y="96813"/>
                    <a:pt x="6145" y="97023"/>
                    <a:pt x="5402" y="96565"/>
                  </a:cubicBezTo>
                  <a:cubicBezTo>
                    <a:pt x="4764" y="96051"/>
                    <a:pt x="4306" y="95346"/>
                    <a:pt x="4068" y="94566"/>
                  </a:cubicBezTo>
                  <a:cubicBezTo>
                    <a:pt x="4068" y="93327"/>
                    <a:pt x="3401" y="91898"/>
                    <a:pt x="2163" y="91613"/>
                  </a:cubicBezTo>
                  <a:cubicBezTo>
                    <a:pt x="1154" y="91631"/>
                    <a:pt x="287" y="92337"/>
                    <a:pt x="68" y="93327"/>
                  </a:cubicBezTo>
                  <a:cubicBezTo>
                    <a:pt x="-66" y="93860"/>
                    <a:pt x="-66" y="94413"/>
                    <a:pt x="68" y="94946"/>
                  </a:cubicBezTo>
                  <a:cubicBezTo>
                    <a:pt x="7497" y="97614"/>
                    <a:pt x="15403" y="99423"/>
                    <a:pt x="22928" y="101805"/>
                  </a:cubicBezTo>
                  <a:cubicBezTo>
                    <a:pt x="48264" y="110948"/>
                    <a:pt x="72182" y="123617"/>
                    <a:pt x="93984" y="139428"/>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6" name="Freeform: Shape 1165">
              <a:extLst>
                <a:ext uri="{FF2B5EF4-FFF2-40B4-BE49-F238E27FC236}">
                  <a16:creationId xmlns:a16="http://schemas.microsoft.com/office/drawing/2014/main" xmlns="" id="{3163CC05-8034-3FFE-29FF-AD0802350ED0}"/>
                </a:ext>
              </a:extLst>
            </p:cNvPr>
            <p:cNvSpPr/>
            <p:nvPr/>
          </p:nvSpPr>
          <p:spPr>
            <a:xfrm>
              <a:off x="6717953" y="4634074"/>
              <a:ext cx="4600" cy="3552"/>
            </a:xfrm>
            <a:custGeom>
              <a:avLst/>
              <a:gdLst>
                <a:gd name="connsiteX0" fmla="*/ 3235 w 4600"/>
                <a:gd name="connsiteY0" fmla="*/ 1248 h 3552"/>
                <a:gd name="connsiteX1" fmla="*/ 1997 w 4600"/>
                <a:gd name="connsiteY1" fmla="*/ -85 h 3552"/>
                <a:gd name="connsiteX2" fmla="*/ 282 w 4600"/>
                <a:gd name="connsiteY2" fmla="*/ -85 h 3552"/>
                <a:gd name="connsiteX3" fmla="*/ 282 w 4600"/>
                <a:gd name="connsiteY3" fmla="*/ 2011 h 3552"/>
                <a:gd name="connsiteX4" fmla="*/ 282 w 4600"/>
                <a:gd name="connsiteY4" fmla="*/ 2011 h 3552"/>
                <a:gd name="connsiteX5" fmla="*/ 4568 w 4600"/>
                <a:gd name="connsiteY5" fmla="*/ 3154 h 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0" h="3552">
                  <a:moveTo>
                    <a:pt x="3235" y="1248"/>
                  </a:moveTo>
                  <a:cubicBezTo>
                    <a:pt x="2949" y="696"/>
                    <a:pt x="2521" y="239"/>
                    <a:pt x="1997" y="-85"/>
                  </a:cubicBezTo>
                  <a:cubicBezTo>
                    <a:pt x="1501" y="-504"/>
                    <a:pt x="777" y="-504"/>
                    <a:pt x="282" y="-85"/>
                  </a:cubicBezTo>
                  <a:cubicBezTo>
                    <a:pt x="-137" y="553"/>
                    <a:pt x="-137" y="1372"/>
                    <a:pt x="282" y="2011"/>
                  </a:cubicBezTo>
                  <a:lnTo>
                    <a:pt x="282" y="2011"/>
                  </a:lnTo>
                  <a:cubicBezTo>
                    <a:pt x="1730" y="2306"/>
                    <a:pt x="3168" y="2687"/>
                    <a:pt x="4568" y="3154"/>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67" name="Freeform: Shape 1166">
              <a:extLst>
                <a:ext uri="{FF2B5EF4-FFF2-40B4-BE49-F238E27FC236}">
                  <a16:creationId xmlns:a16="http://schemas.microsoft.com/office/drawing/2014/main" xmlns="" id="{6EDCF049-9305-CA44-9905-134C87AC550C}"/>
                </a:ext>
              </a:extLst>
            </p:cNvPr>
            <p:cNvSpPr/>
            <p:nvPr/>
          </p:nvSpPr>
          <p:spPr>
            <a:xfrm>
              <a:off x="6940009" y="4525899"/>
              <a:ext cx="3820" cy="2178"/>
            </a:xfrm>
            <a:custGeom>
              <a:avLst/>
              <a:gdLst>
                <a:gd name="connsiteX0" fmla="*/ 1016 w 3820"/>
                <a:gd name="connsiteY0" fmla="*/ 744 h 2178"/>
                <a:gd name="connsiteX1" fmla="*/ 3492 w 3820"/>
                <a:gd name="connsiteY1" fmla="*/ 1506 h 2178"/>
                <a:gd name="connsiteX2" fmla="*/ 3492 w 3820"/>
                <a:gd name="connsiteY2" fmla="*/ 649 h 2178"/>
                <a:gd name="connsiteX3" fmla="*/ -32 w 3820"/>
                <a:gd name="connsiteY3" fmla="*/ -399 h 2178"/>
              </a:gdLst>
              <a:ahLst/>
              <a:cxnLst>
                <a:cxn ang="0">
                  <a:pos x="connsiteX0" y="connsiteY0"/>
                </a:cxn>
                <a:cxn ang="0">
                  <a:pos x="connsiteX1" y="connsiteY1"/>
                </a:cxn>
                <a:cxn ang="0">
                  <a:pos x="connsiteX2" y="connsiteY2"/>
                </a:cxn>
                <a:cxn ang="0">
                  <a:pos x="connsiteX3" y="connsiteY3"/>
                </a:cxn>
              </a:cxnLst>
              <a:rect l="l" t="t" r="r" b="b"/>
              <a:pathLst>
                <a:path w="3820" h="2178">
                  <a:moveTo>
                    <a:pt x="1016" y="744"/>
                  </a:moveTo>
                  <a:cubicBezTo>
                    <a:pt x="1682" y="1506"/>
                    <a:pt x="2825" y="2173"/>
                    <a:pt x="3492" y="1506"/>
                  </a:cubicBezTo>
                  <a:cubicBezTo>
                    <a:pt x="4159" y="839"/>
                    <a:pt x="3492" y="935"/>
                    <a:pt x="3492" y="649"/>
                  </a:cubicBezTo>
                  <a:lnTo>
                    <a:pt x="-32" y="-399"/>
                  </a:lnTo>
                  <a:close/>
                </a:path>
              </a:pathLst>
            </a:custGeom>
            <a:solidFill>
              <a:srgbClr val="B4B4DA"/>
            </a:solidFill>
            <a:ln w="9525" cap="flat">
              <a:noFill/>
              <a:prstDash val="solid"/>
              <a:miter/>
            </a:ln>
          </p:spPr>
          <p:txBody>
            <a:bodyPr rtlCol="0" anchor="ctr"/>
            <a:lstStyle/>
            <a:p>
              <a:endParaRPr lang="en-IN"/>
            </a:p>
          </p:txBody>
        </p:sp>
        <p:sp>
          <p:nvSpPr>
            <p:cNvPr id="1168" name="Freeform: Shape 1167">
              <a:extLst>
                <a:ext uri="{FF2B5EF4-FFF2-40B4-BE49-F238E27FC236}">
                  <a16:creationId xmlns:a16="http://schemas.microsoft.com/office/drawing/2014/main" xmlns="" id="{E8F4A7C0-6215-AE12-F282-1EA68CF394EA}"/>
                </a:ext>
              </a:extLst>
            </p:cNvPr>
            <p:cNvSpPr/>
            <p:nvPr/>
          </p:nvSpPr>
          <p:spPr>
            <a:xfrm>
              <a:off x="6925701" y="4287055"/>
              <a:ext cx="3640" cy="2052"/>
            </a:xfrm>
            <a:custGeom>
              <a:avLst/>
              <a:gdLst>
                <a:gd name="connsiteX0" fmla="*/ 2942 w 3640"/>
                <a:gd name="connsiteY0" fmla="*/ 1272 h 2052"/>
                <a:gd name="connsiteX1" fmla="*/ 1894 w 3640"/>
                <a:gd name="connsiteY1" fmla="*/ -156 h 2052"/>
                <a:gd name="connsiteX2" fmla="*/ 179 w 3640"/>
                <a:gd name="connsiteY2" fmla="*/ -156 h 2052"/>
                <a:gd name="connsiteX3" fmla="*/ 179 w 3640"/>
                <a:gd name="connsiteY3" fmla="*/ 1654 h 2052"/>
                <a:gd name="connsiteX4" fmla="*/ 3608 w 3640"/>
                <a:gd name="connsiteY4" fmla="*/ 1654 h 2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 h="2052">
                  <a:moveTo>
                    <a:pt x="2942" y="1272"/>
                  </a:moveTo>
                  <a:cubicBezTo>
                    <a:pt x="2675" y="739"/>
                    <a:pt x="2322" y="253"/>
                    <a:pt x="1894" y="-156"/>
                  </a:cubicBezTo>
                  <a:cubicBezTo>
                    <a:pt x="1370" y="-480"/>
                    <a:pt x="703" y="-480"/>
                    <a:pt x="179" y="-156"/>
                  </a:cubicBezTo>
                  <a:cubicBezTo>
                    <a:pt x="-297" y="-156"/>
                    <a:pt x="179" y="987"/>
                    <a:pt x="179" y="1654"/>
                  </a:cubicBezTo>
                  <a:lnTo>
                    <a:pt x="3608" y="1654"/>
                  </a:lnTo>
                  <a:close/>
                </a:path>
              </a:pathLst>
            </a:custGeom>
            <a:solidFill>
              <a:srgbClr val="E6B495"/>
            </a:solidFill>
            <a:ln w="2858" cap="flat">
              <a:solidFill>
                <a:srgbClr val="694F43"/>
              </a:solidFill>
              <a:prstDash val="solid"/>
              <a:miter/>
            </a:ln>
          </p:spPr>
          <p:txBody>
            <a:bodyPr rtlCol="0" anchor="ctr"/>
            <a:lstStyle/>
            <a:p>
              <a:endParaRPr lang="en-IN"/>
            </a:p>
          </p:txBody>
        </p:sp>
        <p:sp>
          <p:nvSpPr>
            <p:cNvPr id="1169" name="Freeform: Shape 1168">
              <a:extLst>
                <a:ext uri="{FF2B5EF4-FFF2-40B4-BE49-F238E27FC236}">
                  <a16:creationId xmlns:a16="http://schemas.microsoft.com/office/drawing/2014/main" xmlns="" id="{9CA88FF0-AD3D-8D6D-81EA-77233C5E9A62}"/>
                </a:ext>
              </a:extLst>
            </p:cNvPr>
            <p:cNvSpPr/>
            <p:nvPr/>
          </p:nvSpPr>
          <p:spPr>
            <a:xfrm>
              <a:off x="6722806" y="4552376"/>
              <a:ext cx="167804" cy="157355"/>
            </a:xfrm>
            <a:custGeom>
              <a:avLst/>
              <a:gdLst>
                <a:gd name="connsiteX0" fmla="*/ 43149 w 167804"/>
                <a:gd name="connsiteY0" fmla="*/ 4938 h 157355"/>
                <a:gd name="connsiteX1" fmla="*/ 43149 w 167804"/>
                <a:gd name="connsiteY1" fmla="*/ 6461 h 157355"/>
                <a:gd name="connsiteX2" fmla="*/ 39530 w 167804"/>
                <a:gd name="connsiteY2" fmla="*/ 3128 h 157355"/>
                <a:gd name="connsiteX3" fmla="*/ 38863 w 167804"/>
                <a:gd name="connsiteY3" fmla="*/ 1413 h 157355"/>
                <a:gd name="connsiteX4" fmla="*/ 37387 w 167804"/>
                <a:gd name="connsiteY4" fmla="*/ 1270 h 157355"/>
                <a:gd name="connsiteX5" fmla="*/ 37244 w 167804"/>
                <a:gd name="connsiteY5" fmla="*/ 1413 h 157355"/>
                <a:gd name="connsiteX6" fmla="*/ 37244 w 167804"/>
                <a:gd name="connsiteY6" fmla="*/ 2080 h 157355"/>
                <a:gd name="connsiteX7" fmla="*/ 38196 w 167804"/>
                <a:gd name="connsiteY7" fmla="*/ 5890 h 157355"/>
                <a:gd name="connsiteX8" fmla="*/ 40006 w 167804"/>
                <a:gd name="connsiteY8" fmla="*/ 8556 h 157355"/>
                <a:gd name="connsiteX9" fmla="*/ 35053 w 167804"/>
                <a:gd name="connsiteY9" fmla="*/ 3128 h 157355"/>
                <a:gd name="connsiteX10" fmla="*/ 34577 w 167804"/>
                <a:gd name="connsiteY10" fmla="*/ 841 h 157355"/>
                <a:gd name="connsiteX11" fmla="*/ 32767 w 167804"/>
                <a:gd name="connsiteY11" fmla="*/ -397 h 157355"/>
                <a:gd name="connsiteX12" fmla="*/ 31338 w 167804"/>
                <a:gd name="connsiteY12" fmla="*/ 937 h 157355"/>
                <a:gd name="connsiteX13" fmla="*/ 31338 w 167804"/>
                <a:gd name="connsiteY13" fmla="*/ 6080 h 157355"/>
                <a:gd name="connsiteX14" fmla="*/ 35148 w 167804"/>
                <a:gd name="connsiteY14" fmla="*/ 9700 h 157355"/>
                <a:gd name="connsiteX15" fmla="*/ 35815 w 167804"/>
                <a:gd name="connsiteY15" fmla="*/ 11414 h 157355"/>
                <a:gd name="connsiteX16" fmla="*/ 33719 w 167804"/>
                <a:gd name="connsiteY16" fmla="*/ 12081 h 157355"/>
                <a:gd name="connsiteX17" fmla="*/ 31910 w 167804"/>
                <a:gd name="connsiteY17" fmla="*/ 10366 h 157355"/>
                <a:gd name="connsiteX18" fmla="*/ 29719 w 167804"/>
                <a:gd name="connsiteY18" fmla="*/ 9414 h 157355"/>
                <a:gd name="connsiteX19" fmla="*/ 28576 w 167804"/>
                <a:gd name="connsiteY19" fmla="*/ 11986 h 157355"/>
                <a:gd name="connsiteX20" fmla="*/ 30386 w 167804"/>
                <a:gd name="connsiteY20" fmla="*/ 14463 h 157355"/>
                <a:gd name="connsiteX21" fmla="*/ 31529 w 167804"/>
                <a:gd name="connsiteY21" fmla="*/ 15605 h 157355"/>
                <a:gd name="connsiteX22" fmla="*/ 26004 w 167804"/>
                <a:gd name="connsiteY22" fmla="*/ 12843 h 157355"/>
                <a:gd name="connsiteX23" fmla="*/ 24861 w 167804"/>
                <a:gd name="connsiteY23" fmla="*/ 11605 h 157355"/>
                <a:gd name="connsiteX24" fmla="*/ 23242 w 167804"/>
                <a:gd name="connsiteY24" fmla="*/ 11605 h 157355"/>
                <a:gd name="connsiteX25" fmla="*/ 23242 w 167804"/>
                <a:gd name="connsiteY25" fmla="*/ 12271 h 157355"/>
                <a:gd name="connsiteX26" fmla="*/ 24576 w 167804"/>
                <a:gd name="connsiteY26" fmla="*/ 15986 h 157355"/>
                <a:gd name="connsiteX27" fmla="*/ 28290 w 167804"/>
                <a:gd name="connsiteY27" fmla="*/ 17987 h 157355"/>
                <a:gd name="connsiteX28" fmla="*/ 28957 w 167804"/>
                <a:gd name="connsiteY28" fmla="*/ 19320 h 157355"/>
                <a:gd name="connsiteX29" fmla="*/ 28290 w 167804"/>
                <a:gd name="connsiteY29" fmla="*/ 19320 h 157355"/>
                <a:gd name="connsiteX30" fmla="*/ 22480 w 167804"/>
                <a:gd name="connsiteY30" fmla="*/ 16939 h 157355"/>
                <a:gd name="connsiteX31" fmla="*/ 18765 w 167804"/>
                <a:gd name="connsiteY31" fmla="*/ 17796 h 157355"/>
                <a:gd name="connsiteX32" fmla="*/ 17527 w 167804"/>
                <a:gd name="connsiteY32" fmla="*/ 19796 h 157355"/>
                <a:gd name="connsiteX33" fmla="*/ 18480 w 167804"/>
                <a:gd name="connsiteY33" fmla="*/ 19796 h 157355"/>
                <a:gd name="connsiteX34" fmla="*/ 23242 w 167804"/>
                <a:gd name="connsiteY34" fmla="*/ 19796 h 157355"/>
                <a:gd name="connsiteX35" fmla="*/ 27528 w 167804"/>
                <a:gd name="connsiteY35" fmla="*/ 21701 h 157355"/>
                <a:gd name="connsiteX36" fmla="*/ 25814 w 167804"/>
                <a:gd name="connsiteY36" fmla="*/ 22654 h 157355"/>
                <a:gd name="connsiteX37" fmla="*/ 23623 w 167804"/>
                <a:gd name="connsiteY37" fmla="*/ 22082 h 157355"/>
                <a:gd name="connsiteX38" fmla="*/ 23147 w 167804"/>
                <a:gd name="connsiteY38" fmla="*/ 22082 h 157355"/>
                <a:gd name="connsiteX39" fmla="*/ 23718 w 167804"/>
                <a:gd name="connsiteY39" fmla="*/ 23892 h 157355"/>
                <a:gd name="connsiteX40" fmla="*/ 24766 w 167804"/>
                <a:gd name="connsiteY40" fmla="*/ 25511 h 157355"/>
                <a:gd name="connsiteX41" fmla="*/ 19908 w 167804"/>
                <a:gd name="connsiteY41" fmla="*/ 23606 h 157355"/>
                <a:gd name="connsiteX42" fmla="*/ 12193 w 167804"/>
                <a:gd name="connsiteY42" fmla="*/ 24082 h 157355"/>
                <a:gd name="connsiteX43" fmla="*/ 11336 w 167804"/>
                <a:gd name="connsiteY43" fmla="*/ 24844 h 157355"/>
                <a:gd name="connsiteX44" fmla="*/ 12098 w 167804"/>
                <a:gd name="connsiteY44" fmla="*/ 27226 h 157355"/>
                <a:gd name="connsiteX45" fmla="*/ 14765 w 167804"/>
                <a:gd name="connsiteY45" fmla="*/ 27893 h 157355"/>
                <a:gd name="connsiteX46" fmla="*/ 18289 w 167804"/>
                <a:gd name="connsiteY46" fmla="*/ 29035 h 157355"/>
                <a:gd name="connsiteX47" fmla="*/ 20099 w 167804"/>
                <a:gd name="connsiteY47" fmla="*/ 31893 h 157355"/>
                <a:gd name="connsiteX48" fmla="*/ 17146 w 167804"/>
                <a:gd name="connsiteY48" fmla="*/ 32940 h 157355"/>
                <a:gd name="connsiteX49" fmla="*/ 14003 w 167804"/>
                <a:gd name="connsiteY49" fmla="*/ 32084 h 157355"/>
                <a:gd name="connsiteX50" fmla="*/ 12193 w 167804"/>
                <a:gd name="connsiteY50" fmla="*/ 34369 h 157355"/>
                <a:gd name="connsiteX51" fmla="*/ 13146 w 167804"/>
                <a:gd name="connsiteY51" fmla="*/ 35036 h 157355"/>
                <a:gd name="connsiteX52" fmla="*/ 16003 w 167804"/>
                <a:gd name="connsiteY52" fmla="*/ 35036 h 157355"/>
                <a:gd name="connsiteX53" fmla="*/ 18384 w 167804"/>
                <a:gd name="connsiteY53" fmla="*/ 36370 h 157355"/>
                <a:gd name="connsiteX54" fmla="*/ 18384 w 167804"/>
                <a:gd name="connsiteY54" fmla="*/ 38275 h 157355"/>
                <a:gd name="connsiteX55" fmla="*/ 16098 w 167804"/>
                <a:gd name="connsiteY55" fmla="*/ 38275 h 157355"/>
                <a:gd name="connsiteX56" fmla="*/ 10669 w 167804"/>
                <a:gd name="connsiteY56" fmla="*/ 36179 h 157355"/>
                <a:gd name="connsiteX57" fmla="*/ 7907 w 167804"/>
                <a:gd name="connsiteY57" fmla="*/ 35322 h 157355"/>
                <a:gd name="connsiteX58" fmla="*/ 5144 w 167804"/>
                <a:gd name="connsiteY58" fmla="*/ 35989 h 157355"/>
                <a:gd name="connsiteX59" fmla="*/ 4192 w 167804"/>
                <a:gd name="connsiteY59" fmla="*/ 37418 h 157355"/>
                <a:gd name="connsiteX60" fmla="*/ 4859 w 167804"/>
                <a:gd name="connsiteY60" fmla="*/ 38941 h 157355"/>
                <a:gd name="connsiteX61" fmla="*/ 6383 w 167804"/>
                <a:gd name="connsiteY61" fmla="*/ 38941 h 157355"/>
                <a:gd name="connsiteX62" fmla="*/ 10764 w 167804"/>
                <a:gd name="connsiteY62" fmla="*/ 39703 h 157355"/>
                <a:gd name="connsiteX63" fmla="*/ 11812 w 167804"/>
                <a:gd name="connsiteY63" fmla="*/ 41037 h 157355"/>
                <a:gd name="connsiteX64" fmla="*/ 11050 w 167804"/>
                <a:gd name="connsiteY64" fmla="*/ 41799 h 157355"/>
                <a:gd name="connsiteX65" fmla="*/ 8288 w 167804"/>
                <a:gd name="connsiteY65" fmla="*/ 41799 h 157355"/>
                <a:gd name="connsiteX66" fmla="*/ 5621 w 167804"/>
                <a:gd name="connsiteY66" fmla="*/ 41323 h 157355"/>
                <a:gd name="connsiteX67" fmla="*/ 3811 w 167804"/>
                <a:gd name="connsiteY67" fmla="*/ 43228 h 157355"/>
                <a:gd name="connsiteX68" fmla="*/ 5240 w 167804"/>
                <a:gd name="connsiteY68" fmla="*/ 44657 h 157355"/>
                <a:gd name="connsiteX69" fmla="*/ 7335 w 167804"/>
                <a:gd name="connsiteY69" fmla="*/ 44657 h 157355"/>
                <a:gd name="connsiteX70" fmla="*/ 14193 w 167804"/>
                <a:gd name="connsiteY70" fmla="*/ 45323 h 157355"/>
                <a:gd name="connsiteX71" fmla="*/ 15622 w 167804"/>
                <a:gd name="connsiteY71" fmla="*/ 46752 h 157355"/>
                <a:gd name="connsiteX72" fmla="*/ 14669 w 167804"/>
                <a:gd name="connsiteY72" fmla="*/ 47705 h 157355"/>
                <a:gd name="connsiteX73" fmla="*/ 13241 w 167804"/>
                <a:gd name="connsiteY73" fmla="*/ 47705 h 157355"/>
                <a:gd name="connsiteX74" fmla="*/ 10764 w 167804"/>
                <a:gd name="connsiteY74" fmla="*/ 47228 h 157355"/>
                <a:gd name="connsiteX75" fmla="*/ 8002 w 167804"/>
                <a:gd name="connsiteY75" fmla="*/ 47228 h 157355"/>
                <a:gd name="connsiteX76" fmla="*/ 7231 w 167804"/>
                <a:gd name="connsiteY76" fmla="*/ 49524 h 157355"/>
                <a:gd name="connsiteX77" fmla="*/ 7335 w 167804"/>
                <a:gd name="connsiteY77" fmla="*/ 49705 h 157355"/>
                <a:gd name="connsiteX78" fmla="*/ 9717 w 167804"/>
                <a:gd name="connsiteY78" fmla="*/ 49705 h 157355"/>
                <a:gd name="connsiteX79" fmla="*/ 11812 w 167804"/>
                <a:gd name="connsiteY79" fmla="*/ 49705 h 157355"/>
                <a:gd name="connsiteX80" fmla="*/ 12765 w 167804"/>
                <a:gd name="connsiteY80" fmla="*/ 50276 h 157355"/>
                <a:gd name="connsiteX81" fmla="*/ 12765 w 167804"/>
                <a:gd name="connsiteY81" fmla="*/ 50848 h 157355"/>
                <a:gd name="connsiteX82" fmla="*/ 10669 w 167804"/>
                <a:gd name="connsiteY82" fmla="*/ 52848 h 157355"/>
                <a:gd name="connsiteX83" fmla="*/ 7621 w 167804"/>
                <a:gd name="connsiteY83" fmla="*/ 51896 h 157355"/>
                <a:gd name="connsiteX84" fmla="*/ 4764 w 167804"/>
                <a:gd name="connsiteY84" fmla="*/ 50753 h 157355"/>
                <a:gd name="connsiteX85" fmla="*/ 3906 w 167804"/>
                <a:gd name="connsiteY85" fmla="*/ 50753 h 157355"/>
                <a:gd name="connsiteX86" fmla="*/ 3144 w 167804"/>
                <a:gd name="connsiteY86" fmla="*/ 52276 h 157355"/>
                <a:gd name="connsiteX87" fmla="*/ 3144 w 167804"/>
                <a:gd name="connsiteY87" fmla="*/ 53515 h 157355"/>
                <a:gd name="connsiteX88" fmla="*/ 6288 w 167804"/>
                <a:gd name="connsiteY88" fmla="*/ 55420 h 157355"/>
                <a:gd name="connsiteX89" fmla="*/ 10288 w 167804"/>
                <a:gd name="connsiteY89" fmla="*/ 55420 h 157355"/>
                <a:gd name="connsiteX90" fmla="*/ 11907 w 167804"/>
                <a:gd name="connsiteY90" fmla="*/ 56658 h 157355"/>
                <a:gd name="connsiteX91" fmla="*/ 10764 w 167804"/>
                <a:gd name="connsiteY91" fmla="*/ 58277 h 157355"/>
                <a:gd name="connsiteX92" fmla="*/ 8764 w 167804"/>
                <a:gd name="connsiteY92" fmla="*/ 58277 h 157355"/>
                <a:gd name="connsiteX93" fmla="*/ 7335 w 167804"/>
                <a:gd name="connsiteY93" fmla="*/ 58277 h 157355"/>
                <a:gd name="connsiteX94" fmla="*/ 6097 w 167804"/>
                <a:gd name="connsiteY94" fmla="*/ 58753 h 157355"/>
                <a:gd name="connsiteX95" fmla="*/ 6668 w 167804"/>
                <a:gd name="connsiteY95" fmla="*/ 61039 h 157355"/>
                <a:gd name="connsiteX96" fmla="*/ 9240 w 167804"/>
                <a:gd name="connsiteY96" fmla="*/ 61992 h 157355"/>
                <a:gd name="connsiteX97" fmla="*/ 9240 w 167804"/>
                <a:gd name="connsiteY97" fmla="*/ 63325 h 157355"/>
                <a:gd name="connsiteX98" fmla="*/ 8002 w 167804"/>
                <a:gd name="connsiteY98" fmla="*/ 64278 h 157355"/>
                <a:gd name="connsiteX99" fmla="*/ 6668 w 167804"/>
                <a:gd name="connsiteY99" fmla="*/ 64278 h 157355"/>
                <a:gd name="connsiteX100" fmla="*/ 3240 w 167804"/>
                <a:gd name="connsiteY100" fmla="*/ 64278 h 157355"/>
                <a:gd name="connsiteX101" fmla="*/ 287 w 167804"/>
                <a:gd name="connsiteY101" fmla="*/ 65802 h 157355"/>
                <a:gd name="connsiteX102" fmla="*/ 287 w 167804"/>
                <a:gd name="connsiteY102" fmla="*/ 67707 h 157355"/>
                <a:gd name="connsiteX103" fmla="*/ 954 w 167804"/>
                <a:gd name="connsiteY103" fmla="*/ 68278 h 157355"/>
                <a:gd name="connsiteX104" fmla="*/ 5335 w 167804"/>
                <a:gd name="connsiteY104" fmla="*/ 68850 h 157355"/>
                <a:gd name="connsiteX105" fmla="*/ 7716 w 167804"/>
                <a:gd name="connsiteY105" fmla="*/ 68850 h 157355"/>
                <a:gd name="connsiteX106" fmla="*/ 8478 w 167804"/>
                <a:gd name="connsiteY106" fmla="*/ 69898 h 157355"/>
                <a:gd name="connsiteX107" fmla="*/ 7526 w 167804"/>
                <a:gd name="connsiteY107" fmla="*/ 70850 h 157355"/>
                <a:gd name="connsiteX108" fmla="*/ 6383 w 167804"/>
                <a:gd name="connsiteY108" fmla="*/ 71707 h 157355"/>
                <a:gd name="connsiteX109" fmla="*/ 6383 w 167804"/>
                <a:gd name="connsiteY109" fmla="*/ 73136 h 157355"/>
                <a:gd name="connsiteX110" fmla="*/ 7526 w 167804"/>
                <a:gd name="connsiteY110" fmla="*/ 74184 h 157355"/>
                <a:gd name="connsiteX111" fmla="*/ 8288 w 167804"/>
                <a:gd name="connsiteY111" fmla="*/ 74946 h 157355"/>
                <a:gd name="connsiteX112" fmla="*/ 8764 w 167804"/>
                <a:gd name="connsiteY112" fmla="*/ 76851 h 157355"/>
                <a:gd name="connsiteX113" fmla="*/ 7335 w 167804"/>
                <a:gd name="connsiteY113" fmla="*/ 77327 h 157355"/>
                <a:gd name="connsiteX114" fmla="*/ 6002 w 167804"/>
                <a:gd name="connsiteY114" fmla="*/ 76470 h 157355"/>
                <a:gd name="connsiteX115" fmla="*/ 4097 w 167804"/>
                <a:gd name="connsiteY115" fmla="*/ 76089 h 157355"/>
                <a:gd name="connsiteX116" fmla="*/ 3621 w 167804"/>
                <a:gd name="connsiteY116" fmla="*/ 76089 h 157355"/>
                <a:gd name="connsiteX117" fmla="*/ 2287 w 167804"/>
                <a:gd name="connsiteY117" fmla="*/ 76089 h 157355"/>
                <a:gd name="connsiteX118" fmla="*/ 2287 w 167804"/>
                <a:gd name="connsiteY118" fmla="*/ 79042 h 157355"/>
                <a:gd name="connsiteX119" fmla="*/ 5049 w 167804"/>
                <a:gd name="connsiteY119" fmla="*/ 81232 h 157355"/>
                <a:gd name="connsiteX120" fmla="*/ 6573 w 167804"/>
                <a:gd name="connsiteY120" fmla="*/ 81994 h 157355"/>
                <a:gd name="connsiteX121" fmla="*/ 7716 w 167804"/>
                <a:gd name="connsiteY121" fmla="*/ 84090 h 157355"/>
                <a:gd name="connsiteX122" fmla="*/ 7716 w 167804"/>
                <a:gd name="connsiteY122" fmla="*/ 84090 h 157355"/>
                <a:gd name="connsiteX123" fmla="*/ 4954 w 167804"/>
                <a:gd name="connsiteY123" fmla="*/ 84090 h 157355"/>
                <a:gd name="connsiteX124" fmla="*/ 2859 w 167804"/>
                <a:gd name="connsiteY124" fmla="*/ 82185 h 157355"/>
                <a:gd name="connsiteX125" fmla="*/ 382 w 167804"/>
                <a:gd name="connsiteY125" fmla="*/ 81518 h 157355"/>
                <a:gd name="connsiteX126" fmla="*/ 382 w 167804"/>
                <a:gd name="connsiteY126" fmla="*/ 83614 h 157355"/>
                <a:gd name="connsiteX127" fmla="*/ 2097 w 167804"/>
                <a:gd name="connsiteY127" fmla="*/ 85233 h 157355"/>
                <a:gd name="connsiteX128" fmla="*/ 2097 w 167804"/>
                <a:gd name="connsiteY128" fmla="*/ 86662 h 157355"/>
                <a:gd name="connsiteX129" fmla="*/ 13812 w 167804"/>
                <a:gd name="connsiteY129" fmla="*/ 93329 h 157355"/>
                <a:gd name="connsiteX130" fmla="*/ 112682 w 167804"/>
                <a:gd name="connsiteY130" fmla="*/ 156004 h 157355"/>
                <a:gd name="connsiteX131" fmla="*/ 114206 w 167804"/>
                <a:gd name="connsiteY131" fmla="*/ 156956 h 157355"/>
                <a:gd name="connsiteX132" fmla="*/ 114206 w 167804"/>
                <a:gd name="connsiteY132" fmla="*/ 156956 h 157355"/>
                <a:gd name="connsiteX133" fmla="*/ 115349 w 167804"/>
                <a:gd name="connsiteY133" fmla="*/ 156194 h 157355"/>
                <a:gd name="connsiteX134" fmla="*/ 115349 w 167804"/>
                <a:gd name="connsiteY134" fmla="*/ 154670 h 157355"/>
                <a:gd name="connsiteX135" fmla="*/ 114206 w 167804"/>
                <a:gd name="connsiteY135" fmla="*/ 153623 h 157355"/>
                <a:gd name="connsiteX136" fmla="*/ 113444 w 167804"/>
                <a:gd name="connsiteY136" fmla="*/ 152860 h 157355"/>
                <a:gd name="connsiteX137" fmla="*/ 112968 w 167804"/>
                <a:gd name="connsiteY137" fmla="*/ 151051 h 157355"/>
                <a:gd name="connsiteX138" fmla="*/ 114396 w 167804"/>
                <a:gd name="connsiteY138" fmla="*/ 150479 h 157355"/>
                <a:gd name="connsiteX139" fmla="*/ 115635 w 167804"/>
                <a:gd name="connsiteY139" fmla="*/ 151431 h 157355"/>
                <a:gd name="connsiteX140" fmla="*/ 116777 w 167804"/>
                <a:gd name="connsiteY140" fmla="*/ 152480 h 157355"/>
                <a:gd name="connsiteX141" fmla="*/ 116777 w 167804"/>
                <a:gd name="connsiteY141" fmla="*/ 152480 h 157355"/>
                <a:gd name="connsiteX142" fmla="*/ 118111 w 167804"/>
                <a:gd name="connsiteY142" fmla="*/ 152480 h 157355"/>
                <a:gd name="connsiteX143" fmla="*/ 118111 w 167804"/>
                <a:gd name="connsiteY143" fmla="*/ 149622 h 157355"/>
                <a:gd name="connsiteX144" fmla="*/ 115444 w 167804"/>
                <a:gd name="connsiteY144" fmla="*/ 147431 h 157355"/>
                <a:gd name="connsiteX145" fmla="*/ 113825 w 167804"/>
                <a:gd name="connsiteY145" fmla="*/ 146669 h 157355"/>
                <a:gd name="connsiteX146" fmla="*/ 112777 w 167804"/>
                <a:gd name="connsiteY146" fmla="*/ 144574 h 157355"/>
                <a:gd name="connsiteX147" fmla="*/ 112777 w 167804"/>
                <a:gd name="connsiteY147" fmla="*/ 144574 h 157355"/>
                <a:gd name="connsiteX148" fmla="*/ 115539 w 167804"/>
                <a:gd name="connsiteY148" fmla="*/ 144574 h 157355"/>
                <a:gd name="connsiteX149" fmla="*/ 117635 w 167804"/>
                <a:gd name="connsiteY149" fmla="*/ 146479 h 157355"/>
                <a:gd name="connsiteX150" fmla="*/ 120016 w 167804"/>
                <a:gd name="connsiteY150" fmla="*/ 147146 h 157355"/>
                <a:gd name="connsiteX151" fmla="*/ 120016 w 167804"/>
                <a:gd name="connsiteY151" fmla="*/ 145050 h 157355"/>
                <a:gd name="connsiteX152" fmla="*/ 118302 w 167804"/>
                <a:gd name="connsiteY152" fmla="*/ 143431 h 157355"/>
                <a:gd name="connsiteX153" fmla="*/ 118302 w 167804"/>
                <a:gd name="connsiteY153" fmla="*/ 141335 h 157355"/>
                <a:gd name="connsiteX154" fmla="*/ 120683 w 167804"/>
                <a:gd name="connsiteY154" fmla="*/ 142573 h 157355"/>
                <a:gd name="connsiteX155" fmla="*/ 122588 w 167804"/>
                <a:gd name="connsiteY155" fmla="*/ 145431 h 157355"/>
                <a:gd name="connsiteX156" fmla="*/ 123826 w 167804"/>
                <a:gd name="connsiteY156" fmla="*/ 146764 h 157355"/>
                <a:gd name="connsiteX157" fmla="*/ 125541 w 167804"/>
                <a:gd name="connsiteY157" fmla="*/ 146764 h 157355"/>
                <a:gd name="connsiteX158" fmla="*/ 125541 w 167804"/>
                <a:gd name="connsiteY158" fmla="*/ 144669 h 157355"/>
                <a:gd name="connsiteX159" fmla="*/ 123731 w 167804"/>
                <a:gd name="connsiteY159" fmla="*/ 142193 h 157355"/>
                <a:gd name="connsiteX160" fmla="*/ 122302 w 167804"/>
                <a:gd name="connsiteY160" fmla="*/ 139144 h 157355"/>
                <a:gd name="connsiteX161" fmla="*/ 124493 w 167804"/>
                <a:gd name="connsiteY161" fmla="*/ 138668 h 157355"/>
                <a:gd name="connsiteX162" fmla="*/ 125826 w 167804"/>
                <a:gd name="connsiteY162" fmla="*/ 140764 h 157355"/>
                <a:gd name="connsiteX163" fmla="*/ 127827 w 167804"/>
                <a:gd name="connsiteY163" fmla="*/ 143621 h 157355"/>
                <a:gd name="connsiteX164" fmla="*/ 129827 w 167804"/>
                <a:gd name="connsiteY164" fmla="*/ 141906 h 157355"/>
                <a:gd name="connsiteX165" fmla="*/ 129160 w 167804"/>
                <a:gd name="connsiteY165" fmla="*/ 139240 h 157355"/>
                <a:gd name="connsiteX166" fmla="*/ 127446 w 167804"/>
                <a:gd name="connsiteY166" fmla="*/ 136859 h 157355"/>
                <a:gd name="connsiteX167" fmla="*/ 127446 w 167804"/>
                <a:gd name="connsiteY167" fmla="*/ 135430 h 157355"/>
                <a:gd name="connsiteX168" fmla="*/ 131065 w 167804"/>
                <a:gd name="connsiteY168" fmla="*/ 138668 h 157355"/>
                <a:gd name="connsiteX169" fmla="*/ 131732 w 167804"/>
                <a:gd name="connsiteY169" fmla="*/ 140383 h 157355"/>
                <a:gd name="connsiteX170" fmla="*/ 133351 w 167804"/>
                <a:gd name="connsiteY170" fmla="*/ 140383 h 157355"/>
                <a:gd name="connsiteX171" fmla="*/ 133351 w 167804"/>
                <a:gd name="connsiteY171" fmla="*/ 139716 h 157355"/>
                <a:gd name="connsiteX172" fmla="*/ 132303 w 167804"/>
                <a:gd name="connsiteY172" fmla="*/ 136001 h 157355"/>
                <a:gd name="connsiteX173" fmla="*/ 130493 w 167804"/>
                <a:gd name="connsiteY173" fmla="*/ 133334 h 157355"/>
                <a:gd name="connsiteX174" fmla="*/ 135447 w 167804"/>
                <a:gd name="connsiteY174" fmla="*/ 138668 h 157355"/>
                <a:gd name="connsiteX175" fmla="*/ 135923 w 167804"/>
                <a:gd name="connsiteY175" fmla="*/ 140954 h 157355"/>
                <a:gd name="connsiteX176" fmla="*/ 137733 w 167804"/>
                <a:gd name="connsiteY176" fmla="*/ 142097 h 157355"/>
                <a:gd name="connsiteX177" fmla="*/ 139161 w 167804"/>
                <a:gd name="connsiteY177" fmla="*/ 140859 h 157355"/>
                <a:gd name="connsiteX178" fmla="*/ 139161 w 167804"/>
                <a:gd name="connsiteY178" fmla="*/ 135716 h 157355"/>
                <a:gd name="connsiteX179" fmla="*/ 135351 w 167804"/>
                <a:gd name="connsiteY179" fmla="*/ 132096 h 157355"/>
                <a:gd name="connsiteX180" fmla="*/ 134685 w 167804"/>
                <a:gd name="connsiteY180" fmla="*/ 130477 h 157355"/>
                <a:gd name="connsiteX181" fmla="*/ 136494 w 167804"/>
                <a:gd name="connsiteY181" fmla="*/ 129582 h 157355"/>
                <a:gd name="connsiteX182" fmla="*/ 136780 w 167804"/>
                <a:gd name="connsiteY182" fmla="*/ 129715 h 157355"/>
                <a:gd name="connsiteX183" fmla="*/ 138590 w 167804"/>
                <a:gd name="connsiteY183" fmla="*/ 131429 h 157355"/>
                <a:gd name="connsiteX184" fmla="*/ 140781 w 167804"/>
                <a:gd name="connsiteY184" fmla="*/ 132381 h 157355"/>
                <a:gd name="connsiteX185" fmla="*/ 141924 w 167804"/>
                <a:gd name="connsiteY185" fmla="*/ 129905 h 157355"/>
                <a:gd name="connsiteX186" fmla="*/ 140114 w 167804"/>
                <a:gd name="connsiteY186" fmla="*/ 127429 h 157355"/>
                <a:gd name="connsiteX187" fmla="*/ 138876 w 167804"/>
                <a:gd name="connsiteY187" fmla="*/ 126286 h 157355"/>
                <a:gd name="connsiteX188" fmla="*/ 144495 w 167804"/>
                <a:gd name="connsiteY188" fmla="*/ 129048 h 157355"/>
                <a:gd name="connsiteX189" fmla="*/ 145638 w 167804"/>
                <a:gd name="connsiteY189" fmla="*/ 130286 h 157355"/>
                <a:gd name="connsiteX190" fmla="*/ 147258 w 167804"/>
                <a:gd name="connsiteY190" fmla="*/ 130286 h 157355"/>
                <a:gd name="connsiteX191" fmla="*/ 147258 w 167804"/>
                <a:gd name="connsiteY191" fmla="*/ 129619 h 157355"/>
                <a:gd name="connsiteX192" fmla="*/ 145829 w 167804"/>
                <a:gd name="connsiteY192" fmla="*/ 125905 h 157355"/>
                <a:gd name="connsiteX193" fmla="*/ 142114 w 167804"/>
                <a:gd name="connsiteY193" fmla="*/ 123905 h 157355"/>
                <a:gd name="connsiteX194" fmla="*/ 141543 w 167804"/>
                <a:gd name="connsiteY194" fmla="*/ 122571 h 157355"/>
                <a:gd name="connsiteX195" fmla="*/ 142209 w 167804"/>
                <a:gd name="connsiteY195" fmla="*/ 122571 h 157355"/>
                <a:gd name="connsiteX196" fmla="*/ 147924 w 167804"/>
                <a:gd name="connsiteY196" fmla="*/ 124952 h 157355"/>
                <a:gd name="connsiteX197" fmla="*/ 151734 w 167804"/>
                <a:gd name="connsiteY197" fmla="*/ 124095 h 157355"/>
                <a:gd name="connsiteX198" fmla="*/ 152877 w 167804"/>
                <a:gd name="connsiteY198" fmla="*/ 122095 h 157355"/>
                <a:gd name="connsiteX199" fmla="*/ 151925 w 167804"/>
                <a:gd name="connsiteY199" fmla="*/ 122095 h 157355"/>
                <a:gd name="connsiteX200" fmla="*/ 147162 w 167804"/>
                <a:gd name="connsiteY200" fmla="*/ 122095 h 157355"/>
                <a:gd name="connsiteX201" fmla="*/ 142876 w 167804"/>
                <a:gd name="connsiteY201" fmla="*/ 120285 h 157355"/>
                <a:gd name="connsiteX202" fmla="*/ 144686 w 167804"/>
                <a:gd name="connsiteY202" fmla="*/ 119238 h 157355"/>
                <a:gd name="connsiteX203" fmla="*/ 146877 w 167804"/>
                <a:gd name="connsiteY203" fmla="*/ 119904 h 157355"/>
                <a:gd name="connsiteX204" fmla="*/ 147353 w 167804"/>
                <a:gd name="connsiteY204" fmla="*/ 119904 h 157355"/>
                <a:gd name="connsiteX205" fmla="*/ 146781 w 167804"/>
                <a:gd name="connsiteY205" fmla="*/ 118189 h 157355"/>
                <a:gd name="connsiteX206" fmla="*/ 145734 w 167804"/>
                <a:gd name="connsiteY206" fmla="*/ 116475 h 157355"/>
                <a:gd name="connsiteX207" fmla="*/ 150687 w 167804"/>
                <a:gd name="connsiteY207" fmla="*/ 118380 h 157355"/>
                <a:gd name="connsiteX208" fmla="*/ 158307 w 167804"/>
                <a:gd name="connsiteY208" fmla="*/ 118380 h 157355"/>
                <a:gd name="connsiteX209" fmla="*/ 159164 w 167804"/>
                <a:gd name="connsiteY209" fmla="*/ 117523 h 157355"/>
                <a:gd name="connsiteX210" fmla="*/ 158402 w 167804"/>
                <a:gd name="connsiteY210" fmla="*/ 115237 h 157355"/>
                <a:gd name="connsiteX211" fmla="*/ 155735 w 167804"/>
                <a:gd name="connsiteY211" fmla="*/ 114570 h 157355"/>
                <a:gd name="connsiteX212" fmla="*/ 152210 w 167804"/>
                <a:gd name="connsiteY212" fmla="*/ 113427 h 157355"/>
                <a:gd name="connsiteX213" fmla="*/ 150401 w 167804"/>
                <a:gd name="connsiteY213" fmla="*/ 110569 h 157355"/>
                <a:gd name="connsiteX214" fmla="*/ 153354 w 167804"/>
                <a:gd name="connsiteY214" fmla="*/ 109522 h 157355"/>
                <a:gd name="connsiteX215" fmla="*/ 156497 w 167804"/>
                <a:gd name="connsiteY215" fmla="*/ 110379 h 157355"/>
                <a:gd name="connsiteX216" fmla="*/ 158307 w 167804"/>
                <a:gd name="connsiteY216" fmla="*/ 108188 h 157355"/>
                <a:gd name="connsiteX217" fmla="*/ 157259 w 167804"/>
                <a:gd name="connsiteY217" fmla="*/ 107426 h 157355"/>
                <a:gd name="connsiteX218" fmla="*/ 154497 w 167804"/>
                <a:gd name="connsiteY218" fmla="*/ 107426 h 157355"/>
                <a:gd name="connsiteX219" fmla="*/ 152020 w 167804"/>
                <a:gd name="connsiteY219" fmla="*/ 106093 h 157355"/>
                <a:gd name="connsiteX220" fmla="*/ 152496 w 167804"/>
                <a:gd name="connsiteY220" fmla="*/ 104283 h 157355"/>
                <a:gd name="connsiteX221" fmla="*/ 154877 w 167804"/>
                <a:gd name="connsiteY221" fmla="*/ 104283 h 157355"/>
                <a:gd name="connsiteX222" fmla="*/ 160307 w 167804"/>
                <a:gd name="connsiteY222" fmla="*/ 106474 h 157355"/>
                <a:gd name="connsiteX223" fmla="*/ 163069 w 167804"/>
                <a:gd name="connsiteY223" fmla="*/ 107236 h 157355"/>
                <a:gd name="connsiteX224" fmla="*/ 165831 w 167804"/>
                <a:gd name="connsiteY224" fmla="*/ 106664 h 157355"/>
                <a:gd name="connsiteX225" fmla="*/ 166784 w 167804"/>
                <a:gd name="connsiteY225" fmla="*/ 105235 h 157355"/>
                <a:gd name="connsiteX226" fmla="*/ 166117 w 167804"/>
                <a:gd name="connsiteY226" fmla="*/ 103712 h 157355"/>
                <a:gd name="connsiteX227" fmla="*/ 164593 w 167804"/>
                <a:gd name="connsiteY227" fmla="*/ 103712 h 157355"/>
                <a:gd name="connsiteX228" fmla="*/ 160212 w 167804"/>
                <a:gd name="connsiteY228" fmla="*/ 102950 h 157355"/>
                <a:gd name="connsiteX229" fmla="*/ 159164 w 167804"/>
                <a:gd name="connsiteY229" fmla="*/ 101616 h 157355"/>
                <a:gd name="connsiteX230" fmla="*/ 159926 w 167804"/>
                <a:gd name="connsiteY230" fmla="*/ 100759 h 157355"/>
                <a:gd name="connsiteX231" fmla="*/ 162593 w 167804"/>
                <a:gd name="connsiteY231" fmla="*/ 100759 h 157355"/>
                <a:gd name="connsiteX232" fmla="*/ 165355 w 167804"/>
                <a:gd name="connsiteY232" fmla="*/ 100759 h 157355"/>
                <a:gd name="connsiteX233" fmla="*/ 167069 w 167804"/>
                <a:gd name="connsiteY233" fmla="*/ 98949 h 157355"/>
                <a:gd name="connsiteX234" fmla="*/ 165736 w 167804"/>
                <a:gd name="connsiteY234" fmla="*/ 97520 h 157355"/>
                <a:gd name="connsiteX235" fmla="*/ 163545 w 167804"/>
                <a:gd name="connsiteY235" fmla="*/ 97520 h 157355"/>
                <a:gd name="connsiteX236" fmla="*/ 156687 w 167804"/>
                <a:gd name="connsiteY236" fmla="*/ 96853 h 157355"/>
                <a:gd name="connsiteX237" fmla="*/ 155259 w 167804"/>
                <a:gd name="connsiteY237" fmla="*/ 95425 h 157355"/>
                <a:gd name="connsiteX238" fmla="*/ 156306 w 167804"/>
                <a:gd name="connsiteY238" fmla="*/ 94472 h 157355"/>
                <a:gd name="connsiteX239" fmla="*/ 157735 w 167804"/>
                <a:gd name="connsiteY239" fmla="*/ 94472 h 157355"/>
                <a:gd name="connsiteX240" fmla="*/ 160116 w 167804"/>
                <a:gd name="connsiteY240" fmla="*/ 94948 h 157355"/>
                <a:gd name="connsiteX241" fmla="*/ 162974 w 167804"/>
                <a:gd name="connsiteY241" fmla="*/ 94948 h 157355"/>
                <a:gd name="connsiteX242" fmla="*/ 163641 w 167804"/>
                <a:gd name="connsiteY242" fmla="*/ 92472 h 157355"/>
                <a:gd name="connsiteX243" fmla="*/ 161259 w 167804"/>
                <a:gd name="connsiteY243" fmla="*/ 92472 h 157355"/>
                <a:gd name="connsiteX244" fmla="*/ 159069 w 167804"/>
                <a:gd name="connsiteY244" fmla="*/ 92472 h 157355"/>
                <a:gd name="connsiteX245" fmla="*/ 158116 w 167804"/>
                <a:gd name="connsiteY245" fmla="*/ 91900 h 157355"/>
                <a:gd name="connsiteX246" fmla="*/ 158116 w 167804"/>
                <a:gd name="connsiteY246" fmla="*/ 91329 h 157355"/>
                <a:gd name="connsiteX247" fmla="*/ 160307 w 167804"/>
                <a:gd name="connsiteY247" fmla="*/ 89329 h 157355"/>
                <a:gd name="connsiteX248" fmla="*/ 163260 w 167804"/>
                <a:gd name="connsiteY248" fmla="*/ 90281 h 157355"/>
                <a:gd name="connsiteX249" fmla="*/ 166117 w 167804"/>
                <a:gd name="connsiteY249" fmla="*/ 91424 h 157355"/>
                <a:gd name="connsiteX250" fmla="*/ 166974 w 167804"/>
                <a:gd name="connsiteY250" fmla="*/ 91424 h 157355"/>
                <a:gd name="connsiteX251" fmla="*/ 167736 w 167804"/>
                <a:gd name="connsiteY251" fmla="*/ 89900 h 157355"/>
                <a:gd name="connsiteX252" fmla="*/ 167736 w 167804"/>
                <a:gd name="connsiteY252" fmla="*/ 88757 h 157355"/>
                <a:gd name="connsiteX253" fmla="*/ 164498 w 167804"/>
                <a:gd name="connsiteY253" fmla="*/ 86852 h 157355"/>
                <a:gd name="connsiteX254" fmla="*/ 160497 w 167804"/>
                <a:gd name="connsiteY254" fmla="*/ 86852 h 157355"/>
                <a:gd name="connsiteX255" fmla="*/ 158878 w 167804"/>
                <a:gd name="connsiteY255" fmla="*/ 85614 h 157355"/>
                <a:gd name="connsiteX256" fmla="*/ 160021 w 167804"/>
                <a:gd name="connsiteY256" fmla="*/ 84090 h 157355"/>
                <a:gd name="connsiteX257" fmla="*/ 162021 w 167804"/>
                <a:gd name="connsiteY257" fmla="*/ 84090 h 157355"/>
                <a:gd name="connsiteX258" fmla="*/ 163450 w 167804"/>
                <a:gd name="connsiteY258" fmla="*/ 84090 h 157355"/>
                <a:gd name="connsiteX259" fmla="*/ 164688 w 167804"/>
                <a:gd name="connsiteY259" fmla="*/ 84090 h 157355"/>
                <a:gd name="connsiteX260" fmla="*/ 164317 w 167804"/>
                <a:gd name="connsiteY260" fmla="*/ 81833 h 157355"/>
                <a:gd name="connsiteX261" fmla="*/ 164117 w 167804"/>
                <a:gd name="connsiteY261" fmla="*/ 81709 h 157355"/>
                <a:gd name="connsiteX262" fmla="*/ 161640 w 167804"/>
                <a:gd name="connsiteY262" fmla="*/ 80756 h 157355"/>
                <a:gd name="connsiteX263" fmla="*/ 161640 w 167804"/>
                <a:gd name="connsiteY263" fmla="*/ 79518 h 157355"/>
                <a:gd name="connsiteX264" fmla="*/ 162879 w 167804"/>
                <a:gd name="connsiteY264" fmla="*/ 78566 h 157355"/>
                <a:gd name="connsiteX265" fmla="*/ 164212 w 167804"/>
                <a:gd name="connsiteY265" fmla="*/ 78566 h 157355"/>
                <a:gd name="connsiteX266" fmla="*/ 166784 w 167804"/>
                <a:gd name="connsiteY266" fmla="*/ 78566 h 157355"/>
                <a:gd name="connsiteX267" fmla="*/ 153639 w 167804"/>
                <a:gd name="connsiteY267" fmla="*/ 69612 h 157355"/>
                <a:gd name="connsiteX268" fmla="*/ 146686 w 167804"/>
                <a:gd name="connsiteY268" fmla="*/ 59230 h 157355"/>
                <a:gd name="connsiteX269" fmla="*/ 132875 w 167804"/>
                <a:gd name="connsiteY269" fmla="*/ 47895 h 157355"/>
                <a:gd name="connsiteX270" fmla="*/ 62485 w 167804"/>
                <a:gd name="connsiteY270" fmla="*/ 9795 h 157355"/>
                <a:gd name="connsiteX271" fmla="*/ 39625 w 167804"/>
                <a:gd name="connsiteY271" fmla="*/ 2937 h 157355"/>
                <a:gd name="connsiteX272" fmla="*/ 40197 w 167804"/>
                <a:gd name="connsiteY272" fmla="*/ 4080 h 15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67804" h="157355">
                  <a:moveTo>
                    <a:pt x="43149" y="4938"/>
                  </a:moveTo>
                  <a:cubicBezTo>
                    <a:pt x="43387" y="5414"/>
                    <a:pt x="43387" y="5985"/>
                    <a:pt x="43149" y="6461"/>
                  </a:cubicBezTo>
                  <a:cubicBezTo>
                    <a:pt x="41492" y="5975"/>
                    <a:pt x="40149" y="4747"/>
                    <a:pt x="39530" y="3128"/>
                  </a:cubicBezTo>
                  <a:cubicBezTo>
                    <a:pt x="39406" y="2518"/>
                    <a:pt x="39187" y="1946"/>
                    <a:pt x="38863" y="1413"/>
                  </a:cubicBezTo>
                  <a:cubicBezTo>
                    <a:pt x="38492" y="965"/>
                    <a:pt x="37834" y="899"/>
                    <a:pt x="37387" y="1270"/>
                  </a:cubicBezTo>
                  <a:cubicBezTo>
                    <a:pt x="37339" y="1308"/>
                    <a:pt x="37291" y="1356"/>
                    <a:pt x="37244" y="1413"/>
                  </a:cubicBezTo>
                  <a:cubicBezTo>
                    <a:pt x="37206" y="1632"/>
                    <a:pt x="37206" y="1860"/>
                    <a:pt x="37244" y="2080"/>
                  </a:cubicBezTo>
                  <a:cubicBezTo>
                    <a:pt x="36968" y="3432"/>
                    <a:pt x="37320" y="4832"/>
                    <a:pt x="38196" y="5890"/>
                  </a:cubicBezTo>
                  <a:cubicBezTo>
                    <a:pt x="38958" y="6652"/>
                    <a:pt x="40101" y="7414"/>
                    <a:pt x="40006" y="8556"/>
                  </a:cubicBezTo>
                  <a:cubicBezTo>
                    <a:pt x="37444" y="7861"/>
                    <a:pt x="35510" y="5747"/>
                    <a:pt x="35053" y="3128"/>
                  </a:cubicBezTo>
                  <a:cubicBezTo>
                    <a:pt x="35044" y="2346"/>
                    <a:pt x="34882" y="1566"/>
                    <a:pt x="34577" y="841"/>
                  </a:cubicBezTo>
                  <a:cubicBezTo>
                    <a:pt x="34320" y="70"/>
                    <a:pt x="33577" y="-435"/>
                    <a:pt x="32767" y="-397"/>
                  </a:cubicBezTo>
                  <a:cubicBezTo>
                    <a:pt x="32129" y="-168"/>
                    <a:pt x="31615" y="317"/>
                    <a:pt x="31338" y="937"/>
                  </a:cubicBezTo>
                  <a:cubicBezTo>
                    <a:pt x="30472" y="2546"/>
                    <a:pt x="30472" y="4471"/>
                    <a:pt x="31338" y="6080"/>
                  </a:cubicBezTo>
                  <a:cubicBezTo>
                    <a:pt x="32415" y="7471"/>
                    <a:pt x="33701" y="8690"/>
                    <a:pt x="35148" y="9700"/>
                  </a:cubicBezTo>
                  <a:cubicBezTo>
                    <a:pt x="35148" y="9700"/>
                    <a:pt x="36006" y="10748"/>
                    <a:pt x="35815" y="11414"/>
                  </a:cubicBezTo>
                  <a:cubicBezTo>
                    <a:pt x="35625" y="12081"/>
                    <a:pt x="34482" y="12462"/>
                    <a:pt x="33719" y="12081"/>
                  </a:cubicBezTo>
                  <a:cubicBezTo>
                    <a:pt x="33005" y="11643"/>
                    <a:pt x="32386" y="11052"/>
                    <a:pt x="31910" y="10366"/>
                  </a:cubicBezTo>
                  <a:cubicBezTo>
                    <a:pt x="31395" y="9690"/>
                    <a:pt x="30567" y="9338"/>
                    <a:pt x="29719" y="9414"/>
                  </a:cubicBezTo>
                  <a:cubicBezTo>
                    <a:pt x="28728" y="9852"/>
                    <a:pt x="28243" y="10967"/>
                    <a:pt x="28576" y="11986"/>
                  </a:cubicBezTo>
                  <a:cubicBezTo>
                    <a:pt x="28967" y="12947"/>
                    <a:pt x="29586" y="13796"/>
                    <a:pt x="30386" y="14463"/>
                  </a:cubicBezTo>
                  <a:lnTo>
                    <a:pt x="31529" y="15605"/>
                  </a:lnTo>
                  <a:cubicBezTo>
                    <a:pt x="29405" y="15424"/>
                    <a:pt x="27424" y="14433"/>
                    <a:pt x="26004" y="12843"/>
                  </a:cubicBezTo>
                  <a:cubicBezTo>
                    <a:pt x="25700" y="12367"/>
                    <a:pt x="25309" y="11948"/>
                    <a:pt x="24861" y="11605"/>
                  </a:cubicBezTo>
                  <a:cubicBezTo>
                    <a:pt x="24357" y="11319"/>
                    <a:pt x="23747" y="11319"/>
                    <a:pt x="23242" y="11605"/>
                  </a:cubicBezTo>
                  <a:cubicBezTo>
                    <a:pt x="23195" y="11824"/>
                    <a:pt x="23195" y="12052"/>
                    <a:pt x="23242" y="12271"/>
                  </a:cubicBezTo>
                  <a:cubicBezTo>
                    <a:pt x="22861" y="13672"/>
                    <a:pt x="23395" y="15158"/>
                    <a:pt x="24576" y="15986"/>
                  </a:cubicBezTo>
                  <a:cubicBezTo>
                    <a:pt x="25766" y="16748"/>
                    <a:pt x="27004" y="17415"/>
                    <a:pt x="28290" y="17987"/>
                  </a:cubicBezTo>
                  <a:cubicBezTo>
                    <a:pt x="28767" y="17987"/>
                    <a:pt x="29338" y="18939"/>
                    <a:pt x="28957" y="19320"/>
                  </a:cubicBezTo>
                  <a:cubicBezTo>
                    <a:pt x="28738" y="19396"/>
                    <a:pt x="28509" y="19396"/>
                    <a:pt x="28290" y="19320"/>
                  </a:cubicBezTo>
                  <a:cubicBezTo>
                    <a:pt x="26195" y="19320"/>
                    <a:pt x="24576" y="17320"/>
                    <a:pt x="22480" y="16939"/>
                  </a:cubicBezTo>
                  <a:cubicBezTo>
                    <a:pt x="21185" y="16844"/>
                    <a:pt x="19889" y="17148"/>
                    <a:pt x="18765" y="17796"/>
                  </a:cubicBezTo>
                  <a:cubicBezTo>
                    <a:pt x="17908" y="17796"/>
                    <a:pt x="16956" y="19130"/>
                    <a:pt x="17527" y="19796"/>
                  </a:cubicBezTo>
                  <a:cubicBezTo>
                    <a:pt x="17832" y="19939"/>
                    <a:pt x="18175" y="19939"/>
                    <a:pt x="18480" y="19796"/>
                  </a:cubicBezTo>
                  <a:cubicBezTo>
                    <a:pt x="20099" y="19796"/>
                    <a:pt x="21718" y="19796"/>
                    <a:pt x="23242" y="19796"/>
                  </a:cubicBezTo>
                  <a:cubicBezTo>
                    <a:pt x="24880" y="19767"/>
                    <a:pt x="26452" y="20463"/>
                    <a:pt x="27528" y="21701"/>
                  </a:cubicBezTo>
                  <a:cubicBezTo>
                    <a:pt x="27528" y="22463"/>
                    <a:pt x="26576" y="22844"/>
                    <a:pt x="25814" y="22654"/>
                  </a:cubicBezTo>
                  <a:cubicBezTo>
                    <a:pt x="25099" y="22416"/>
                    <a:pt x="24366" y="22225"/>
                    <a:pt x="23623" y="22082"/>
                  </a:cubicBezTo>
                  <a:lnTo>
                    <a:pt x="23147" y="22082"/>
                  </a:lnTo>
                  <a:cubicBezTo>
                    <a:pt x="22575" y="22082"/>
                    <a:pt x="23147" y="23511"/>
                    <a:pt x="23718" y="23892"/>
                  </a:cubicBezTo>
                  <a:cubicBezTo>
                    <a:pt x="24290" y="24273"/>
                    <a:pt x="25052" y="24844"/>
                    <a:pt x="24766" y="25511"/>
                  </a:cubicBezTo>
                  <a:cubicBezTo>
                    <a:pt x="24480" y="26178"/>
                    <a:pt x="21527" y="24368"/>
                    <a:pt x="19908" y="23606"/>
                  </a:cubicBezTo>
                  <a:cubicBezTo>
                    <a:pt x="17413" y="22511"/>
                    <a:pt x="14536" y="22692"/>
                    <a:pt x="12193" y="24082"/>
                  </a:cubicBezTo>
                  <a:cubicBezTo>
                    <a:pt x="11850" y="24264"/>
                    <a:pt x="11555" y="24521"/>
                    <a:pt x="11336" y="24844"/>
                  </a:cubicBezTo>
                  <a:cubicBezTo>
                    <a:pt x="10917" y="25711"/>
                    <a:pt x="11250" y="26759"/>
                    <a:pt x="12098" y="27226"/>
                  </a:cubicBezTo>
                  <a:cubicBezTo>
                    <a:pt x="12945" y="27588"/>
                    <a:pt x="13841" y="27816"/>
                    <a:pt x="14765" y="27893"/>
                  </a:cubicBezTo>
                  <a:cubicBezTo>
                    <a:pt x="15994" y="28073"/>
                    <a:pt x="17184" y="28455"/>
                    <a:pt x="18289" y="29035"/>
                  </a:cubicBezTo>
                  <a:cubicBezTo>
                    <a:pt x="19432" y="29607"/>
                    <a:pt x="20480" y="30750"/>
                    <a:pt x="20099" y="31893"/>
                  </a:cubicBezTo>
                  <a:cubicBezTo>
                    <a:pt x="19718" y="33036"/>
                    <a:pt x="18289" y="33226"/>
                    <a:pt x="17146" y="32940"/>
                  </a:cubicBezTo>
                  <a:cubicBezTo>
                    <a:pt x="16137" y="32522"/>
                    <a:pt x="15079" y="32236"/>
                    <a:pt x="14003" y="32084"/>
                  </a:cubicBezTo>
                  <a:cubicBezTo>
                    <a:pt x="12860" y="32084"/>
                    <a:pt x="11622" y="33322"/>
                    <a:pt x="12193" y="34369"/>
                  </a:cubicBezTo>
                  <a:cubicBezTo>
                    <a:pt x="12393" y="34722"/>
                    <a:pt x="12745" y="34969"/>
                    <a:pt x="13146" y="35036"/>
                  </a:cubicBezTo>
                  <a:cubicBezTo>
                    <a:pt x="14098" y="35132"/>
                    <a:pt x="15051" y="35132"/>
                    <a:pt x="16003" y="35036"/>
                  </a:cubicBezTo>
                  <a:cubicBezTo>
                    <a:pt x="16975" y="35027"/>
                    <a:pt x="17879" y="35541"/>
                    <a:pt x="18384" y="36370"/>
                  </a:cubicBezTo>
                  <a:cubicBezTo>
                    <a:pt x="18832" y="36922"/>
                    <a:pt x="18832" y="37722"/>
                    <a:pt x="18384" y="38275"/>
                  </a:cubicBezTo>
                  <a:cubicBezTo>
                    <a:pt x="17813" y="38275"/>
                    <a:pt x="16860" y="38275"/>
                    <a:pt x="16098" y="38275"/>
                  </a:cubicBezTo>
                  <a:lnTo>
                    <a:pt x="10669" y="36179"/>
                  </a:lnTo>
                  <a:cubicBezTo>
                    <a:pt x="9774" y="35808"/>
                    <a:pt x="8850" y="35522"/>
                    <a:pt x="7907" y="35322"/>
                  </a:cubicBezTo>
                  <a:cubicBezTo>
                    <a:pt x="6935" y="35198"/>
                    <a:pt x="5954" y="35436"/>
                    <a:pt x="5144" y="35989"/>
                  </a:cubicBezTo>
                  <a:cubicBezTo>
                    <a:pt x="4649" y="36312"/>
                    <a:pt x="4306" y="36827"/>
                    <a:pt x="4192" y="37418"/>
                  </a:cubicBezTo>
                  <a:cubicBezTo>
                    <a:pt x="4097" y="38017"/>
                    <a:pt x="4354" y="38608"/>
                    <a:pt x="4859" y="38941"/>
                  </a:cubicBezTo>
                  <a:cubicBezTo>
                    <a:pt x="5364" y="39037"/>
                    <a:pt x="5878" y="39037"/>
                    <a:pt x="6383" y="38941"/>
                  </a:cubicBezTo>
                  <a:cubicBezTo>
                    <a:pt x="7888" y="38760"/>
                    <a:pt x="9412" y="39027"/>
                    <a:pt x="10764" y="39703"/>
                  </a:cubicBezTo>
                  <a:cubicBezTo>
                    <a:pt x="11241" y="39703"/>
                    <a:pt x="11907" y="40370"/>
                    <a:pt x="11812" y="41037"/>
                  </a:cubicBezTo>
                  <a:cubicBezTo>
                    <a:pt x="11688" y="41389"/>
                    <a:pt x="11403" y="41675"/>
                    <a:pt x="11050" y="41799"/>
                  </a:cubicBezTo>
                  <a:cubicBezTo>
                    <a:pt x="10164" y="42180"/>
                    <a:pt x="9174" y="42180"/>
                    <a:pt x="8288" y="41799"/>
                  </a:cubicBezTo>
                  <a:cubicBezTo>
                    <a:pt x="7440" y="41456"/>
                    <a:pt x="6535" y="41294"/>
                    <a:pt x="5621" y="41323"/>
                  </a:cubicBezTo>
                  <a:cubicBezTo>
                    <a:pt x="4668" y="41323"/>
                    <a:pt x="3716" y="42275"/>
                    <a:pt x="3811" y="43228"/>
                  </a:cubicBezTo>
                  <a:cubicBezTo>
                    <a:pt x="3954" y="43951"/>
                    <a:pt x="4516" y="44514"/>
                    <a:pt x="5240" y="44657"/>
                  </a:cubicBezTo>
                  <a:cubicBezTo>
                    <a:pt x="5935" y="44752"/>
                    <a:pt x="6640" y="44752"/>
                    <a:pt x="7335" y="44657"/>
                  </a:cubicBezTo>
                  <a:cubicBezTo>
                    <a:pt x="9640" y="44437"/>
                    <a:pt x="11974" y="44666"/>
                    <a:pt x="14193" y="45323"/>
                  </a:cubicBezTo>
                  <a:cubicBezTo>
                    <a:pt x="14955" y="45323"/>
                    <a:pt x="15813" y="45990"/>
                    <a:pt x="15622" y="46752"/>
                  </a:cubicBezTo>
                  <a:cubicBezTo>
                    <a:pt x="15546" y="47238"/>
                    <a:pt x="15155" y="47629"/>
                    <a:pt x="14669" y="47705"/>
                  </a:cubicBezTo>
                  <a:cubicBezTo>
                    <a:pt x="14193" y="47800"/>
                    <a:pt x="13708" y="47800"/>
                    <a:pt x="13241" y="47705"/>
                  </a:cubicBezTo>
                  <a:lnTo>
                    <a:pt x="10764" y="47228"/>
                  </a:lnTo>
                  <a:cubicBezTo>
                    <a:pt x="9869" y="46933"/>
                    <a:pt x="8897" y="46933"/>
                    <a:pt x="8002" y="47228"/>
                  </a:cubicBezTo>
                  <a:cubicBezTo>
                    <a:pt x="7155" y="47647"/>
                    <a:pt x="6812" y="48676"/>
                    <a:pt x="7231" y="49524"/>
                  </a:cubicBezTo>
                  <a:cubicBezTo>
                    <a:pt x="7269" y="49591"/>
                    <a:pt x="7297" y="49648"/>
                    <a:pt x="7335" y="49705"/>
                  </a:cubicBezTo>
                  <a:cubicBezTo>
                    <a:pt x="7907" y="50371"/>
                    <a:pt x="8859" y="49705"/>
                    <a:pt x="9717" y="49705"/>
                  </a:cubicBezTo>
                  <a:cubicBezTo>
                    <a:pt x="10412" y="49609"/>
                    <a:pt x="11117" y="49609"/>
                    <a:pt x="11812" y="49705"/>
                  </a:cubicBezTo>
                  <a:cubicBezTo>
                    <a:pt x="12184" y="49781"/>
                    <a:pt x="12527" y="49981"/>
                    <a:pt x="12765" y="50276"/>
                  </a:cubicBezTo>
                  <a:cubicBezTo>
                    <a:pt x="12803" y="50467"/>
                    <a:pt x="12803" y="50657"/>
                    <a:pt x="12765" y="50848"/>
                  </a:cubicBezTo>
                  <a:cubicBezTo>
                    <a:pt x="12669" y="51943"/>
                    <a:pt x="11774" y="52800"/>
                    <a:pt x="10669" y="52848"/>
                  </a:cubicBezTo>
                  <a:cubicBezTo>
                    <a:pt x="9574" y="52867"/>
                    <a:pt x="8507" y="52533"/>
                    <a:pt x="7621" y="51896"/>
                  </a:cubicBezTo>
                  <a:cubicBezTo>
                    <a:pt x="6754" y="51324"/>
                    <a:pt x="5783" y="50934"/>
                    <a:pt x="4764" y="50753"/>
                  </a:cubicBezTo>
                  <a:lnTo>
                    <a:pt x="3906" y="50753"/>
                  </a:lnTo>
                  <a:cubicBezTo>
                    <a:pt x="3335" y="50753"/>
                    <a:pt x="3240" y="51705"/>
                    <a:pt x="3144" y="52276"/>
                  </a:cubicBezTo>
                  <a:cubicBezTo>
                    <a:pt x="3059" y="52686"/>
                    <a:pt x="3059" y="53105"/>
                    <a:pt x="3144" y="53515"/>
                  </a:cubicBezTo>
                  <a:cubicBezTo>
                    <a:pt x="3716" y="54725"/>
                    <a:pt x="4954" y="55468"/>
                    <a:pt x="6288" y="55420"/>
                  </a:cubicBezTo>
                  <a:cubicBezTo>
                    <a:pt x="7621" y="55325"/>
                    <a:pt x="8955" y="55325"/>
                    <a:pt x="10288" y="55420"/>
                  </a:cubicBezTo>
                  <a:cubicBezTo>
                    <a:pt x="11050" y="55420"/>
                    <a:pt x="11812" y="55991"/>
                    <a:pt x="11907" y="56658"/>
                  </a:cubicBezTo>
                  <a:cubicBezTo>
                    <a:pt x="11936" y="57391"/>
                    <a:pt x="11469" y="58058"/>
                    <a:pt x="10764" y="58277"/>
                  </a:cubicBezTo>
                  <a:cubicBezTo>
                    <a:pt x="10107" y="58468"/>
                    <a:pt x="9421" y="58468"/>
                    <a:pt x="8764" y="58277"/>
                  </a:cubicBezTo>
                  <a:lnTo>
                    <a:pt x="7335" y="58277"/>
                  </a:lnTo>
                  <a:cubicBezTo>
                    <a:pt x="6868" y="58220"/>
                    <a:pt x="6402" y="58401"/>
                    <a:pt x="6097" y="58753"/>
                  </a:cubicBezTo>
                  <a:cubicBezTo>
                    <a:pt x="5430" y="59420"/>
                    <a:pt x="6097" y="60563"/>
                    <a:pt x="6668" y="61039"/>
                  </a:cubicBezTo>
                  <a:cubicBezTo>
                    <a:pt x="7469" y="61497"/>
                    <a:pt x="8336" y="61821"/>
                    <a:pt x="9240" y="61992"/>
                  </a:cubicBezTo>
                  <a:cubicBezTo>
                    <a:pt x="9478" y="62401"/>
                    <a:pt x="9478" y="62916"/>
                    <a:pt x="9240" y="63325"/>
                  </a:cubicBezTo>
                  <a:cubicBezTo>
                    <a:pt x="9021" y="63830"/>
                    <a:pt x="8554" y="64192"/>
                    <a:pt x="8002" y="64278"/>
                  </a:cubicBezTo>
                  <a:cubicBezTo>
                    <a:pt x="7564" y="64411"/>
                    <a:pt x="7107" y="64411"/>
                    <a:pt x="6668" y="64278"/>
                  </a:cubicBezTo>
                  <a:cubicBezTo>
                    <a:pt x="5535" y="64068"/>
                    <a:pt x="4373" y="64068"/>
                    <a:pt x="3240" y="64278"/>
                  </a:cubicBezTo>
                  <a:cubicBezTo>
                    <a:pt x="2077" y="64316"/>
                    <a:pt x="992" y="64878"/>
                    <a:pt x="287" y="65802"/>
                  </a:cubicBezTo>
                  <a:cubicBezTo>
                    <a:pt x="-94" y="66373"/>
                    <a:pt x="-94" y="67126"/>
                    <a:pt x="287" y="67707"/>
                  </a:cubicBezTo>
                  <a:cubicBezTo>
                    <a:pt x="287" y="67707"/>
                    <a:pt x="287" y="67707"/>
                    <a:pt x="954" y="68278"/>
                  </a:cubicBezTo>
                  <a:cubicBezTo>
                    <a:pt x="2325" y="68907"/>
                    <a:pt x="3849" y="69098"/>
                    <a:pt x="5335" y="68850"/>
                  </a:cubicBezTo>
                  <a:cubicBezTo>
                    <a:pt x="6116" y="68659"/>
                    <a:pt x="6935" y="68659"/>
                    <a:pt x="7716" y="68850"/>
                  </a:cubicBezTo>
                  <a:cubicBezTo>
                    <a:pt x="8145" y="69031"/>
                    <a:pt x="8440" y="69431"/>
                    <a:pt x="8478" y="69898"/>
                  </a:cubicBezTo>
                  <a:cubicBezTo>
                    <a:pt x="8478" y="70374"/>
                    <a:pt x="8002" y="70660"/>
                    <a:pt x="7526" y="70850"/>
                  </a:cubicBezTo>
                  <a:cubicBezTo>
                    <a:pt x="7069" y="71022"/>
                    <a:pt x="6668" y="71317"/>
                    <a:pt x="6383" y="71707"/>
                  </a:cubicBezTo>
                  <a:cubicBezTo>
                    <a:pt x="6107" y="72146"/>
                    <a:pt x="6107" y="72698"/>
                    <a:pt x="6383" y="73136"/>
                  </a:cubicBezTo>
                  <a:cubicBezTo>
                    <a:pt x="6688" y="73555"/>
                    <a:pt x="7078" y="73917"/>
                    <a:pt x="7526" y="74184"/>
                  </a:cubicBezTo>
                  <a:lnTo>
                    <a:pt x="8288" y="74946"/>
                  </a:lnTo>
                  <a:cubicBezTo>
                    <a:pt x="8774" y="75451"/>
                    <a:pt x="8945" y="76174"/>
                    <a:pt x="8764" y="76851"/>
                  </a:cubicBezTo>
                  <a:cubicBezTo>
                    <a:pt x="8431" y="77289"/>
                    <a:pt x="7869" y="77480"/>
                    <a:pt x="7335" y="77327"/>
                  </a:cubicBezTo>
                  <a:cubicBezTo>
                    <a:pt x="6812" y="77194"/>
                    <a:pt x="6345" y="76899"/>
                    <a:pt x="6002" y="76470"/>
                  </a:cubicBezTo>
                  <a:cubicBezTo>
                    <a:pt x="5392" y="76241"/>
                    <a:pt x="4744" y="76108"/>
                    <a:pt x="4097" y="76089"/>
                  </a:cubicBezTo>
                  <a:lnTo>
                    <a:pt x="3621" y="76089"/>
                  </a:lnTo>
                  <a:cubicBezTo>
                    <a:pt x="3621" y="76089"/>
                    <a:pt x="2573" y="76089"/>
                    <a:pt x="2287" y="76089"/>
                  </a:cubicBezTo>
                  <a:cubicBezTo>
                    <a:pt x="2001" y="76089"/>
                    <a:pt x="2287" y="77899"/>
                    <a:pt x="2287" y="79042"/>
                  </a:cubicBezTo>
                  <a:cubicBezTo>
                    <a:pt x="2897" y="80089"/>
                    <a:pt x="3887" y="80871"/>
                    <a:pt x="5049" y="81232"/>
                  </a:cubicBezTo>
                  <a:cubicBezTo>
                    <a:pt x="5621" y="81328"/>
                    <a:pt x="6154" y="81594"/>
                    <a:pt x="6573" y="81994"/>
                  </a:cubicBezTo>
                  <a:cubicBezTo>
                    <a:pt x="7621" y="83423"/>
                    <a:pt x="6573" y="83709"/>
                    <a:pt x="7716" y="84090"/>
                  </a:cubicBezTo>
                  <a:lnTo>
                    <a:pt x="7716" y="84090"/>
                  </a:lnTo>
                  <a:cubicBezTo>
                    <a:pt x="5716" y="82947"/>
                    <a:pt x="5811" y="84090"/>
                    <a:pt x="4954" y="84090"/>
                  </a:cubicBezTo>
                  <a:cubicBezTo>
                    <a:pt x="4097" y="84090"/>
                    <a:pt x="3430" y="82947"/>
                    <a:pt x="2859" y="82185"/>
                  </a:cubicBezTo>
                  <a:cubicBezTo>
                    <a:pt x="2287" y="81423"/>
                    <a:pt x="1049" y="80756"/>
                    <a:pt x="382" y="81518"/>
                  </a:cubicBezTo>
                  <a:cubicBezTo>
                    <a:pt x="-170" y="82109"/>
                    <a:pt x="-170" y="83023"/>
                    <a:pt x="382" y="83614"/>
                  </a:cubicBezTo>
                  <a:cubicBezTo>
                    <a:pt x="858" y="84185"/>
                    <a:pt x="1620" y="84566"/>
                    <a:pt x="2097" y="85233"/>
                  </a:cubicBezTo>
                  <a:cubicBezTo>
                    <a:pt x="2335" y="85681"/>
                    <a:pt x="2335" y="86214"/>
                    <a:pt x="2097" y="86662"/>
                  </a:cubicBezTo>
                  <a:cubicBezTo>
                    <a:pt x="6154" y="88605"/>
                    <a:pt x="10069" y="90833"/>
                    <a:pt x="13812" y="93329"/>
                  </a:cubicBezTo>
                  <a:lnTo>
                    <a:pt x="112682" y="156004"/>
                  </a:lnTo>
                  <a:lnTo>
                    <a:pt x="114206" y="156956"/>
                  </a:lnTo>
                  <a:lnTo>
                    <a:pt x="114206" y="156956"/>
                  </a:lnTo>
                  <a:cubicBezTo>
                    <a:pt x="114663" y="156842"/>
                    <a:pt x="115073" y="156575"/>
                    <a:pt x="115349" y="156194"/>
                  </a:cubicBezTo>
                  <a:cubicBezTo>
                    <a:pt x="115644" y="155728"/>
                    <a:pt x="115644" y="155137"/>
                    <a:pt x="115349" y="154670"/>
                  </a:cubicBezTo>
                  <a:lnTo>
                    <a:pt x="114206" y="153623"/>
                  </a:lnTo>
                  <a:cubicBezTo>
                    <a:pt x="113910" y="153423"/>
                    <a:pt x="113644" y="153156"/>
                    <a:pt x="113444" y="152860"/>
                  </a:cubicBezTo>
                  <a:cubicBezTo>
                    <a:pt x="112968" y="152860"/>
                    <a:pt x="112587" y="151622"/>
                    <a:pt x="112968" y="151051"/>
                  </a:cubicBezTo>
                  <a:cubicBezTo>
                    <a:pt x="113272" y="150575"/>
                    <a:pt x="113844" y="150346"/>
                    <a:pt x="114396" y="150479"/>
                  </a:cubicBezTo>
                  <a:cubicBezTo>
                    <a:pt x="114873" y="150708"/>
                    <a:pt x="115292" y="151032"/>
                    <a:pt x="115635" y="151431"/>
                  </a:cubicBezTo>
                  <a:cubicBezTo>
                    <a:pt x="115968" y="151832"/>
                    <a:pt x="116349" y="152184"/>
                    <a:pt x="116777" y="152480"/>
                  </a:cubicBezTo>
                  <a:cubicBezTo>
                    <a:pt x="116777" y="152480"/>
                    <a:pt x="116777" y="152480"/>
                    <a:pt x="116777" y="152480"/>
                  </a:cubicBezTo>
                  <a:cubicBezTo>
                    <a:pt x="116777" y="152480"/>
                    <a:pt x="117825" y="152480"/>
                    <a:pt x="118111" y="152480"/>
                  </a:cubicBezTo>
                  <a:cubicBezTo>
                    <a:pt x="118397" y="152480"/>
                    <a:pt x="118111" y="150670"/>
                    <a:pt x="118111" y="149622"/>
                  </a:cubicBezTo>
                  <a:cubicBezTo>
                    <a:pt x="117530" y="148574"/>
                    <a:pt x="116577" y="147793"/>
                    <a:pt x="115444" y="147431"/>
                  </a:cubicBezTo>
                  <a:cubicBezTo>
                    <a:pt x="114835" y="147355"/>
                    <a:pt x="114272" y="147088"/>
                    <a:pt x="113825" y="146669"/>
                  </a:cubicBezTo>
                  <a:cubicBezTo>
                    <a:pt x="112872" y="145241"/>
                    <a:pt x="113825" y="144955"/>
                    <a:pt x="112777" y="144574"/>
                  </a:cubicBezTo>
                  <a:lnTo>
                    <a:pt x="112777" y="144574"/>
                  </a:lnTo>
                  <a:cubicBezTo>
                    <a:pt x="114682" y="145621"/>
                    <a:pt x="114587" y="144574"/>
                    <a:pt x="115539" y="144574"/>
                  </a:cubicBezTo>
                  <a:cubicBezTo>
                    <a:pt x="116492" y="144574"/>
                    <a:pt x="116968" y="145717"/>
                    <a:pt x="117635" y="146479"/>
                  </a:cubicBezTo>
                  <a:cubicBezTo>
                    <a:pt x="118302" y="147240"/>
                    <a:pt x="119349" y="147813"/>
                    <a:pt x="120016" y="147146"/>
                  </a:cubicBezTo>
                  <a:cubicBezTo>
                    <a:pt x="120569" y="146555"/>
                    <a:pt x="120569" y="145641"/>
                    <a:pt x="120016" y="145050"/>
                  </a:cubicBezTo>
                  <a:cubicBezTo>
                    <a:pt x="119540" y="144478"/>
                    <a:pt x="118778" y="144098"/>
                    <a:pt x="118302" y="143431"/>
                  </a:cubicBezTo>
                  <a:cubicBezTo>
                    <a:pt x="117749" y="142840"/>
                    <a:pt x="117749" y="141926"/>
                    <a:pt x="118302" y="141335"/>
                  </a:cubicBezTo>
                  <a:cubicBezTo>
                    <a:pt x="119159" y="140764"/>
                    <a:pt x="120111" y="141335"/>
                    <a:pt x="120683" y="142573"/>
                  </a:cubicBezTo>
                  <a:lnTo>
                    <a:pt x="122588" y="145431"/>
                  </a:lnTo>
                  <a:cubicBezTo>
                    <a:pt x="122902" y="145964"/>
                    <a:pt x="123321" y="146412"/>
                    <a:pt x="123826" y="146764"/>
                  </a:cubicBezTo>
                  <a:cubicBezTo>
                    <a:pt x="124350" y="147088"/>
                    <a:pt x="125017" y="147088"/>
                    <a:pt x="125541" y="146764"/>
                  </a:cubicBezTo>
                  <a:cubicBezTo>
                    <a:pt x="125912" y="146117"/>
                    <a:pt x="125912" y="145317"/>
                    <a:pt x="125541" y="144669"/>
                  </a:cubicBezTo>
                  <a:cubicBezTo>
                    <a:pt x="125074" y="143755"/>
                    <a:pt x="124464" y="142916"/>
                    <a:pt x="123731" y="142193"/>
                  </a:cubicBezTo>
                  <a:cubicBezTo>
                    <a:pt x="122874" y="141335"/>
                    <a:pt x="121731" y="140192"/>
                    <a:pt x="122302" y="139144"/>
                  </a:cubicBezTo>
                  <a:cubicBezTo>
                    <a:pt x="122788" y="138421"/>
                    <a:pt x="123750" y="138211"/>
                    <a:pt x="124493" y="138668"/>
                  </a:cubicBezTo>
                  <a:cubicBezTo>
                    <a:pt x="125207" y="139154"/>
                    <a:pt x="125693" y="139916"/>
                    <a:pt x="125826" y="140764"/>
                  </a:cubicBezTo>
                  <a:cubicBezTo>
                    <a:pt x="125826" y="141906"/>
                    <a:pt x="126588" y="143335"/>
                    <a:pt x="127827" y="143621"/>
                  </a:cubicBezTo>
                  <a:cubicBezTo>
                    <a:pt x="128817" y="143592"/>
                    <a:pt x="129646" y="142879"/>
                    <a:pt x="129827" y="141906"/>
                  </a:cubicBezTo>
                  <a:cubicBezTo>
                    <a:pt x="129941" y="140964"/>
                    <a:pt x="129703" y="140011"/>
                    <a:pt x="129160" y="139240"/>
                  </a:cubicBezTo>
                  <a:cubicBezTo>
                    <a:pt x="128589" y="138382"/>
                    <a:pt x="127922" y="137715"/>
                    <a:pt x="127446" y="136859"/>
                  </a:cubicBezTo>
                  <a:cubicBezTo>
                    <a:pt x="126969" y="136001"/>
                    <a:pt x="127446" y="135811"/>
                    <a:pt x="127446" y="135430"/>
                  </a:cubicBezTo>
                  <a:cubicBezTo>
                    <a:pt x="129122" y="135839"/>
                    <a:pt x="130475" y="137049"/>
                    <a:pt x="131065" y="138668"/>
                  </a:cubicBezTo>
                  <a:cubicBezTo>
                    <a:pt x="131170" y="139278"/>
                    <a:pt x="131398" y="139859"/>
                    <a:pt x="131732" y="140383"/>
                  </a:cubicBezTo>
                  <a:cubicBezTo>
                    <a:pt x="131732" y="140954"/>
                    <a:pt x="132970" y="141145"/>
                    <a:pt x="133351" y="140383"/>
                  </a:cubicBezTo>
                  <a:lnTo>
                    <a:pt x="133351" y="139716"/>
                  </a:lnTo>
                  <a:cubicBezTo>
                    <a:pt x="133647" y="138382"/>
                    <a:pt x="133246" y="136982"/>
                    <a:pt x="132303" y="136001"/>
                  </a:cubicBezTo>
                  <a:cubicBezTo>
                    <a:pt x="131541" y="135144"/>
                    <a:pt x="130398" y="134477"/>
                    <a:pt x="130493" y="133334"/>
                  </a:cubicBezTo>
                  <a:cubicBezTo>
                    <a:pt x="133056" y="133973"/>
                    <a:pt x="134999" y="136068"/>
                    <a:pt x="135447" y="138668"/>
                  </a:cubicBezTo>
                  <a:cubicBezTo>
                    <a:pt x="135504" y="139449"/>
                    <a:pt x="135666" y="140221"/>
                    <a:pt x="135923" y="140954"/>
                  </a:cubicBezTo>
                  <a:cubicBezTo>
                    <a:pt x="136180" y="141706"/>
                    <a:pt x="136933" y="142183"/>
                    <a:pt x="137733" y="142097"/>
                  </a:cubicBezTo>
                  <a:cubicBezTo>
                    <a:pt x="138380" y="141936"/>
                    <a:pt x="138904" y="141478"/>
                    <a:pt x="139161" y="140859"/>
                  </a:cubicBezTo>
                  <a:cubicBezTo>
                    <a:pt x="140028" y="139249"/>
                    <a:pt x="140028" y="137325"/>
                    <a:pt x="139161" y="135716"/>
                  </a:cubicBezTo>
                  <a:cubicBezTo>
                    <a:pt x="138038" y="134363"/>
                    <a:pt x="136752" y="133154"/>
                    <a:pt x="135351" y="132096"/>
                  </a:cubicBezTo>
                  <a:cubicBezTo>
                    <a:pt x="134828" y="131734"/>
                    <a:pt x="134570" y="131105"/>
                    <a:pt x="134685" y="130477"/>
                  </a:cubicBezTo>
                  <a:cubicBezTo>
                    <a:pt x="134942" y="129734"/>
                    <a:pt x="135751" y="129334"/>
                    <a:pt x="136494" y="129582"/>
                  </a:cubicBezTo>
                  <a:cubicBezTo>
                    <a:pt x="136599" y="129619"/>
                    <a:pt x="136694" y="129658"/>
                    <a:pt x="136780" y="129715"/>
                  </a:cubicBezTo>
                  <a:cubicBezTo>
                    <a:pt x="137475" y="130182"/>
                    <a:pt x="138085" y="130762"/>
                    <a:pt x="138590" y="131429"/>
                  </a:cubicBezTo>
                  <a:cubicBezTo>
                    <a:pt x="139047" y="132172"/>
                    <a:pt x="139923" y="132553"/>
                    <a:pt x="140781" y="132381"/>
                  </a:cubicBezTo>
                  <a:cubicBezTo>
                    <a:pt x="141752" y="131982"/>
                    <a:pt x="142247" y="130905"/>
                    <a:pt x="141924" y="129905"/>
                  </a:cubicBezTo>
                  <a:cubicBezTo>
                    <a:pt x="141581" y="128915"/>
                    <a:pt x="140952" y="128057"/>
                    <a:pt x="140114" y="127429"/>
                  </a:cubicBezTo>
                  <a:lnTo>
                    <a:pt x="138876" y="126286"/>
                  </a:lnTo>
                  <a:cubicBezTo>
                    <a:pt x="141047" y="126410"/>
                    <a:pt x="143076" y="127400"/>
                    <a:pt x="144495" y="129048"/>
                  </a:cubicBezTo>
                  <a:cubicBezTo>
                    <a:pt x="144819" y="129505"/>
                    <a:pt x="145210" y="129924"/>
                    <a:pt x="145638" y="130286"/>
                  </a:cubicBezTo>
                  <a:cubicBezTo>
                    <a:pt x="146143" y="130572"/>
                    <a:pt x="146753" y="130572"/>
                    <a:pt x="147258" y="130286"/>
                  </a:cubicBezTo>
                  <a:lnTo>
                    <a:pt x="147258" y="129619"/>
                  </a:lnTo>
                  <a:cubicBezTo>
                    <a:pt x="147619" y="128200"/>
                    <a:pt x="147048" y="126714"/>
                    <a:pt x="145829" y="125905"/>
                  </a:cubicBezTo>
                  <a:cubicBezTo>
                    <a:pt x="144657" y="125124"/>
                    <a:pt x="143410" y="124457"/>
                    <a:pt x="142114" y="123905"/>
                  </a:cubicBezTo>
                  <a:cubicBezTo>
                    <a:pt x="141638" y="123905"/>
                    <a:pt x="141162" y="122952"/>
                    <a:pt x="141543" y="122571"/>
                  </a:cubicBezTo>
                  <a:cubicBezTo>
                    <a:pt x="141752" y="122466"/>
                    <a:pt x="142000" y="122466"/>
                    <a:pt x="142209" y="122571"/>
                  </a:cubicBezTo>
                  <a:cubicBezTo>
                    <a:pt x="144305" y="122571"/>
                    <a:pt x="145829" y="124571"/>
                    <a:pt x="147924" y="124952"/>
                  </a:cubicBezTo>
                  <a:cubicBezTo>
                    <a:pt x="149248" y="125048"/>
                    <a:pt x="150572" y="124752"/>
                    <a:pt x="151734" y="124095"/>
                  </a:cubicBezTo>
                  <a:cubicBezTo>
                    <a:pt x="152496" y="124095"/>
                    <a:pt x="153449" y="122762"/>
                    <a:pt x="152877" y="122095"/>
                  </a:cubicBezTo>
                  <a:cubicBezTo>
                    <a:pt x="152573" y="121952"/>
                    <a:pt x="152230" y="121952"/>
                    <a:pt x="151925" y="122095"/>
                  </a:cubicBezTo>
                  <a:cubicBezTo>
                    <a:pt x="150401" y="122095"/>
                    <a:pt x="148782" y="122095"/>
                    <a:pt x="147162" y="122095"/>
                  </a:cubicBezTo>
                  <a:cubicBezTo>
                    <a:pt x="145543" y="122104"/>
                    <a:pt x="144000" y="121447"/>
                    <a:pt x="142876" y="120285"/>
                  </a:cubicBezTo>
                  <a:cubicBezTo>
                    <a:pt x="142876" y="119523"/>
                    <a:pt x="143924" y="119047"/>
                    <a:pt x="144686" y="119238"/>
                  </a:cubicBezTo>
                  <a:cubicBezTo>
                    <a:pt x="145381" y="119571"/>
                    <a:pt x="146115" y="119799"/>
                    <a:pt x="146877" y="119904"/>
                  </a:cubicBezTo>
                  <a:lnTo>
                    <a:pt x="147353" y="119904"/>
                  </a:lnTo>
                  <a:cubicBezTo>
                    <a:pt x="147924" y="119904"/>
                    <a:pt x="147353" y="118571"/>
                    <a:pt x="146781" y="118189"/>
                  </a:cubicBezTo>
                  <a:cubicBezTo>
                    <a:pt x="146210" y="117809"/>
                    <a:pt x="145448" y="117237"/>
                    <a:pt x="145734" y="116475"/>
                  </a:cubicBezTo>
                  <a:cubicBezTo>
                    <a:pt x="147543" y="116475"/>
                    <a:pt x="149067" y="117618"/>
                    <a:pt x="150687" y="118380"/>
                  </a:cubicBezTo>
                  <a:cubicBezTo>
                    <a:pt x="153077" y="119618"/>
                    <a:pt x="155916" y="119618"/>
                    <a:pt x="158307" y="118380"/>
                  </a:cubicBezTo>
                  <a:cubicBezTo>
                    <a:pt x="158678" y="118199"/>
                    <a:pt x="158983" y="117894"/>
                    <a:pt x="159164" y="117523"/>
                  </a:cubicBezTo>
                  <a:cubicBezTo>
                    <a:pt x="159526" y="116675"/>
                    <a:pt x="159202" y="115694"/>
                    <a:pt x="158402" y="115237"/>
                  </a:cubicBezTo>
                  <a:cubicBezTo>
                    <a:pt x="157554" y="114875"/>
                    <a:pt x="156659" y="114646"/>
                    <a:pt x="155735" y="114570"/>
                  </a:cubicBezTo>
                  <a:cubicBezTo>
                    <a:pt x="154506" y="114389"/>
                    <a:pt x="153315" y="114008"/>
                    <a:pt x="152210" y="113427"/>
                  </a:cubicBezTo>
                  <a:cubicBezTo>
                    <a:pt x="151163" y="112855"/>
                    <a:pt x="150020" y="111712"/>
                    <a:pt x="150401" y="110569"/>
                  </a:cubicBezTo>
                  <a:cubicBezTo>
                    <a:pt x="150782" y="109426"/>
                    <a:pt x="152210" y="109236"/>
                    <a:pt x="153354" y="109522"/>
                  </a:cubicBezTo>
                  <a:cubicBezTo>
                    <a:pt x="154363" y="109941"/>
                    <a:pt x="155420" y="110226"/>
                    <a:pt x="156497" y="110379"/>
                  </a:cubicBezTo>
                  <a:cubicBezTo>
                    <a:pt x="157640" y="110379"/>
                    <a:pt x="158878" y="109140"/>
                    <a:pt x="158307" y="108188"/>
                  </a:cubicBezTo>
                  <a:cubicBezTo>
                    <a:pt x="158097" y="107779"/>
                    <a:pt x="157707" y="107502"/>
                    <a:pt x="157259" y="107426"/>
                  </a:cubicBezTo>
                  <a:cubicBezTo>
                    <a:pt x="156335" y="107369"/>
                    <a:pt x="155420" y="107369"/>
                    <a:pt x="154497" y="107426"/>
                  </a:cubicBezTo>
                  <a:cubicBezTo>
                    <a:pt x="153506" y="107398"/>
                    <a:pt x="152592" y="106902"/>
                    <a:pt x="152020" y="106093"/>
                  </a:cubicBezTo>
                  <a:cubicBezTo>
                    <a:pt x="151744" y="105455"/>
                    <a:pt x="151944" y="104702"/>
                    <a:pt x="152496" y="104283"/>
                  </a:cubicBezTo>
                  <a:cubicBezTo>
                    <a:pt x="153163" y="103712"/>
                    <a:pt x="154116" y="104283"/>
                    <a:pt x="154877" y="104283"/>
                  </a:cubicBezTo>
                  <a:lnTo>
                    <a:pt x="160307" y="106474"/>
                  </a:lnTo>
                  <a:cubicBezTo>
                    <a:pt x="161193" y="106826"/>
                    <a:pt x="162126" y="107084"/>
                    <a:pt x="163069" y="107236"/>
                  </a:cubicBezTo>
                  <a:cubicBezTo>
                    <a:pt x="164031" y="107378"/>
                    <a:pt x="165003" y="107178"/>
                    <a:pt x="165831" y="106664"/>
                  </a:cubicBezTo>
                  <a:cubicBezTo>
                    <a:pt x="166317" y="106321"/>
                    <a:pt x="166651" y="105816"/>
                    <a:pt x="166784" y="105235"/>
                  </a:cubicBezTo>
                  <a:cubicBezTo>
                    <a:pt x="166879" y="104636"/>
                    <a:pt x="166622" y="104045"/>
                    <a:pt x="166117" y="103712"/>
                  </a:cubicBezTo>
                  <a:cubicBezTo>
                    <a:pt x="165622" y="103569"/>
                    <a:pt x="165088" y="103569"/>
                    <a:pt x="164593" y="103712"/>
                  </a:cubicBezTo>
                  <a:cubicBezTo>
                    <a:pt x="163088" y="103845"/>
                    <a:pt x="161583" y="103588"/>
                    <a:pt x="160212" y="102950"/>
                  </a:cubicBezTo>
                  <a:cubicBezTo>
                    <a:pt x="159640" y="102950"/>
                    <a:pt x="159069" y="102187"/>
                    <a:pt x="159164" y="101616"/>
                  </a:cubicBezTo>
                  <a:cubicBezTo>
                    <a:pt x="159278" y="101225"/>
                    <a:pt x="159555" y="100911"/>
                    <a:pt x="159926" y="100759"/>
                  </a:cubicBezTo>
                  <a:cubicBezTo>
                    <a:pt x="160783" y="100425"/>
                    <a:pt x="161735" y="100425"/>
                    <a:pt x="162593" y="100759"/>
                  </a:cubicBezTo>
                  <a:cubicBezTo>
                    <a:pt x="163498" y="100987"/>
                    <a:pt x="164450" y="100987"/>
                    <a:pt x="165355" y="100759"/>
                  </a:cubicBezTo>
                  <a:cubicBezTo>
                    <a:pt x="166317" y="100711"/>
                    <a:pt x="167069" y="99911"/>
                    <a:pt x="167069" y="98949"/>
                  </a:cubicBezTo>
                  <a:cubicBezTo>
                    <a:pt x="166993" y="98225"/>
                    <a:pt x="166451" y="97644"/>
                    <a:pt x="165736" y="97520"/>
                  </a:cubicBezTo>
                  <a:cubicBezTo>
                    <a:pt x="165012" y="97425"/>
                    <a:pt x="164269" y="97425"/>
                    <a:pt x="163545" y="97520"/>
                  </a:cubicBezTo>
                  <a:cubicBezTo>
                    <a:pt x="161240" y="97730"/>
                    <a:pt x="158907" y="97501"/>
                    <a:pt x="156687" y="96853"/>
                  </a:cubicBezTo>
                  <a:cubicBezTo>
                    <a:pt x="156021" y="96853"/>
                    <a:pt x="155163" y="96091"/>
                    <a:pt x="155259" y="95425"/>
                  </a:cubicBezTo>
                  <a:cubicBezTo>
                    <a:pt x="155373" y="94920"/>
                    <a:pt x="155792" y="94539"/>
                    <a:pt x="156306" y="94472"/>
                  </a:cubicBezTo>
                  <a:cubicBezTo>
                    <a:pt x="156773" y="94377"/>
                    <a:pt x="157259" y="94377"/>
                    <a:pt x="157735" y="94472"/>
                  </a:cubicBezTo>
                  <a:lnTo>
                    <a:pt x="160116" y="94948"/>
                  </a:lnTo>
                  <a:cubicBezTo>
                    <a:pt x="161050" y="95234"/>
                    <a:pt x="162040" y="95234"/>
                    <a:pt x="162974" y="94948"/>
                  </a:cubicBezTo>
                  <a:cubicBezTo>
                    <a:pt x="163803" y="94415"/>
                    <a:pt x="164088" y="93348"/>
                    <a:pt x="163641" y="92472"/>
                  </a:cubicBezTo>
                  <a:cubicBezTo>
                    <a:pt x="163069" y="91900"/>
                    <a:pt x="162021" y="92472"/>
                    <a:pt x="161259" y="92472"/>
                  </a:cubicBezTo>
                  <a:cubicBezTo>
                    <a:pt x="160536" y="92567"/>
                    <a:pt x="159793" y="92567"/>
                    <a:pt x="159069" y="92472"/>
                  </a:cubicBezTo>
                  <a:cubicBezTo>
                    <a:pt x="158697" y="92396"/>
                    <a:pt x="158354" y="92196"/>
                    <a:pt x="158116" y="91900"/>
                  </a:cubicBezTo>
                  <a:cubicBezTo>
                    <a:pt x="158116" y="91900"/>
                    <a:pt x="158116" y="91900"/>
                    <a:pt x="158116" y="91329"/>
                  </a:cubicBezTo>
                  <a:cubicBezTo>
                    <a:pt x="158287" y="90233"/>
                    <a:pt x="159202" y="89405"/>
                    <a:pt x="160307" y="89329"/>
                  </a:cubicBezTo>
                  <a:cubicBezTo>
                    <a:pt x="161364" y="89319"/>
                    <a:pt x="162402" y="89653"/>
                    <a:pt x="163260" y="90281"/>
                  </a:cubicBezTo>
                  <a:cubicBezTo>
                    <a:pt x="164136" y="90843"/>
                    <a:pt x="165098" y="91224"/>
                    <a:pt x="166117" y="91424"/>
                  </a:cubicBezTo>
                  <a:cubicBezTo>
                    <a:pt x="166393" y="91529"/>
                    <a:pt x="166698" y="91529"/>
                    <a:pt x="166974" y="91424"/>
                  </a:cubicBezTo>
                  <a:cubicBezTo>
                    <a:pt x="167546" y="91424"/>
                    <a:pt x="167641" y="90472"/>
                    <a:pt x="167736" y="89900"/>
                  </a:cubicBezTo>
                  <a:cubicBezTo>
                    <a:pt x="167784" y="89519"/>
                    <a:pt x="167784" y="89138"/>
                    <a:pt x="167736" y="88757"/>
                  </a:cubicBezTo>
                  <a:cubicBezTo>
                    <a:pt x="167174" y="87500"/>
                    <a:pt x="165870" y="86728"/>
                    <a:pt x="164498" y="86852"/>
                  </a:cubicBezTo>
                  <a:cubicBezTo>
                    <a:pt x="163164" y="86852"/>
                    <a:pt x="161831" y="86852"/>
                    <a:pt x="160497" y="86852"/>
                  </a:cubicBezTo>
                  <a:cubicBezTo>
                    <a:pt x="159755" y="86814"/>
                    <a:pt x="159116" y="86319"/>
                    <a:pt x="158878" y="85614"/>
                  </a:cubicBezTo>
                  <a:cubicBezTo>
                    <a:pt x="158859" y="84899"/>
                    <a:pt x="159326" y="84271"/>
                    <a:pt x="160021" y="84090"/>
                  </a:cubicBezTo>
                  <a:cubicBezTo>
                    <a:pt x="160669" y="83852"/>
                    <a:pt x="161374" y="83852"/>
                    <a:pt x="162021" y="84090"/>
                  </a:cubicBezTo>
                  <a:lnTo>
                    <a:pt x="163450" y="84090"/>
                  </a:lnTo>
                  <a:cubicBezTo>
                    <a:pt x="163841" y="84280"/>
                    <a:pt x="164298" y="84280"/>
                    <a:pt x="164688" y="84090"/>
                  </a:cubicBezTo>
                  <a:cubicBezTo>
                    <a:pt x="165212" y="83366"/>
                    <a:pt x="165041" y="82357"/>
                    <a:pt x="164317" y="81833"/>
                  </a:cubicBezTo>
                  <a:cubicBezTo>
                    <a:pt x="164250" y="81785"/>
                    <a:pt x="164184" y="81747"/>
                    <a:pt x="164117" y="81709"/>
                  </a:cubicBezTo>
                  <a:cubicBezTo>
                    <a:pt x="163307" y="81347"/>
                    <a:pt x="162478" y="81032"/>
                    <a:pt x="161640" y="80756"/>
                  </a:cubicBezTo>
                  <a:cubicBezTo>
                    <a:pt x="161393" y="80385"/>
                    <a:pt x="161393" y="79899"/>
                    <a:pt x="161640" y="79518"/>
                  </a:cubicBezTo>
                  <a:cubicBezTo>
                    <a:pt x="161859" y="79013"/>
                    <a:pt x="162326" y="78651"/>
                    <a:pt x="162879" y="78566"/>
                  </a:cubicBezTo>
                  <a:cubicBezTo>
                    <a:pt x="163317" y="78432"/>
                    <a:pt x="163774" y="78432"/>
                    <a:pt x="164212" y="78566"/>
                  </a:cubicBezTo>
                  <a:cubicBezTo>
                    <a:pt x="165069" y="78661"/>
                    <a:pt x="165927" y="78661"/>
                    <a:pt x="166784" y="78566"/>
                  </a:cubicBezTo>
                  <a:cubicBezTo>
                    <a:pt x="161764" y="76651"/>
                    <a:pt x="157259" y="73584"/>
                    <a:pt x="153639" y="69612"/>
                  </a:cubicBezTo>
                  <a:cubicBezTo>
                    <a:pt x="150877" y="66373"/>
                    <a:pt x="149258" y="62564"/>
                    <a:pt x="146686" y="59230"/>
                  </a:cubicBezTo>
                  <a:cubicBezTo>
                    <a:pt x="142724" y="54734"/>
                    <a:pt x="138056" y="50905"/>
                    <a:pt x="132875" y="47895"/>
                  </a:cubicBezTo>
                  <a:cubicBezTo>
                    <a:pt x="111301" y="31969"/>
                    <a:pt x="87612" y="19148"/>
                    <a:pt x="62485" y="9795"/>
                  </a:cubicBezTo>
                  <a:cubicBezTo>
                    <a:pt x="54960" y="7414"/>
                    <a:pt x="47055" y="5604"/>
                    <a:pt x="39625" y="2937"/>
                  </a:cubicBezTo>
                  <a:cubicBezTo>
                    <a:pt x="39739" y="3356"/>
                    <a:pt x="39930" y="3737"/>
                    <a:pt x="40197" y="4080"/>
                  </a:cubicBezTo>
                  <a:close/>
                </a:path>
              </a:pathLst>
            </a:custGeom>
            <a:solidFill>
              <a:srgbClr val="E6B495"/>
            </a:solidFill>
            <a:ln w="2858" cap="flat">
              <a:solidFill>
                <a:srgbClr val="694F43"/>
              </a:solidFill>
              <a:prstDash val="solid"/>
              <a:miter/>
            </a:ln>
          </p:spPr>
          <p:txBody>
            <a:bodyPr rtlCol="0" anchor="ctr"/>
            <a:lstStyle/>
            <a:p>
              <a:endParaRPr lang="en-IN"/>
            </a:p>
          </p:txBody>
        </p:sp>
        <p:sp>
          <p:nvSpPr>
            <p:cNvPr id="1170" name="Freeform: Shape 1169">
              <a:extLst>
                <a:ext uri="{FF2B5EF4-FFF2-40B4-BE49-F238E27FC236}">
                  <a16:creationId xmlns:a16="http://schemas.microsoft.com/office/drawing/2014/main" xmlns="" id="{461B1DD4-7652-4774-DA31-9B4A59B01BC4}"/>
                </a:ext>
              </a:extLst>
            </p:cNvPr>
            <p:cNvSpPr/>
            <p:nvPr/>
          </p:nvSpPr>
          <p:spPr>
            <a:xfrm>
              <a:off x="7273074" y="3844002"/>
              <a:ext cx="48124" cy="49105"/>
            </a:xfrm>
            <a:custGeom>
              <a:avLst/>
              <a:gdLst>
                <a:gd name="connsiteX0" fmla="*/ 41522 w 48124"/>
                <a:gd name="connsiteY0" fmla="*/ 12938 h 49105"/>
                <a:gd name="connsiteX1" fmla="*/ 26948 w 48124"/>
                <a:gd name="connsiteY1" fmla="*/ 841 h 49105"/>
                <a:gd name="connsiteX2" fmla="*/ 14661 w 48124"/>
                <a:gd name="connsiteY2" fmla="*/ -207 h 49105"/>
                <a:gd name="connsiteX3" fmla="*/ 8756 w 48124"/>
                <a:gd name="connsiteY3" fmla="*/ 936 h 49105"/>
                <a:gd name="connsiteX4" fmla="*/ 5517 w 48124"/>
                <a:gd name="connsiteY4" fmla="*/ 3699 h 49105"/>
                <a:gd name="connsiteX5" fmla="*/ 469 w 48124"/>
                <a:gd name="connsiteY5" fmla="*/ 24272 h 49105"/>
                <a:gd name="connsiteX6" fmla="*/ 14566 w 48124"/>
                <a:gd name="connsiteY6" fmla="*/ 44465 h 49105"/>
                <a:gd name="connsiteX7" fmla="*/ 22853 w 48124"/>
                <a:gd name="connsiteY7" fmla="*/ 48085 h 49105"/>
                <a:gd name="connsiteX8" fmla="*/ 28758 w 48124"/>
                <a:gd name="connsiteY8" fmla="*/ 48656 h 49105"/>
                <a:gd name="connsiteX9" fmla="*/ 43045 w 48124"/>
                <a:gd name="connsiteY9" fmla="*/ 44656 h 49105"/>
                <a:gd name="connsiteX10" fmla="*/ 47903 w 48124"/>
                <a:gd name="connsiteY10" fmla="*/ 34464 h 49105"/>
                <a:gd name="connsiteX11" fmla="*/ 41522 w 48124"/>
                <a:gd name="connsiteY11" fmla="*/ 12938 h 4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24" h="49105">
                  <a:moveTo>
                    <a:pt x="41522" y="12938"/>
                  </a:moveTo>
                  <a:cubicBezTo>
                    <a:pt x="37816" y="7689"/>
                    <a:pt x="32787" y="3517"/>
                    <a:pt x="26948" y="841"/>
                  </a:cubicBezTo>
                  <a:cubicBezTo>
                    <a:pt x="22957" y="-302"/>
                    <a:pt x="18785" y="-664"/>
                    <a:pt x="14661" y="-207"/>
                  </a:cubicBezTo>
                  <a:cubicBezTo>
                    <a:pt x="12642" y="-188"/>
                    <a:pt x="10642" y="203"/>
                    <a:pt x="8756" y="936"/>
                  </a:cubicBezTo>
                  <a:cubicBezTo>
                    <a:pt x="7479" y="1603"/>
                    <a:pt x="6374" y="2546"/>
                    <a:pt x="5517" y="3699"/>
                  </a:cubicBezTo>
                  <a:cubicBezTo>
                    <a:pt x="840" y="9451"/>
                    <a:pt x="-1017" y="17005"/>
                    <a:pt x="469" y="24272"/>
                  </a:cubicBezTo>
                  <a:cubicBezTo>
                    <a:pt x="2355" y="32588"/>
                    <a:pt x="7412" y="39827"/>
                    <a:pt x="14566" y="44465"/>
                  </a:cubicBezTo>
                  <a:cubicBezTo>
                    <a:pt x="17099" y="46132"/>
                    <a:pt x="19909" y="47361"/>
                    <a:pt x="22853" y="48085"/>
                  </a:cubicBezTo>
                  <a:cubicBezTo>
                    <a:pt x="24796" y="48504"/>
                    <a:pt x="26777" y="48695"/>
                    <a:pt x="28758" y="48656"/>
                  </a:cubicBezTo>
                  <a:cubicBezTo>
                    <a:pt x="33835" y="48999"/>
                    <a:pt x="38883" y="47590"/>
                    <a:pt x="43045" y="44656"/>
                  </a:cubicBezTo>
                  <a:cubicBezTo>
                    <a:pt x="45913" y="42008"/>
                    <a:pt x="47646" y="38360"/>
                    <a:pt x="47903" y="34464"/>
                  </a:cubicBezTo>
                  <a:cubicBezTo>
                    <a:pt x="48799" y="26721"/>
                    <a:pt x="46494" y="18938"/>
                    <a:pt x="41522" y="1293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1" name="Freeform: Shape 1170">
              <a:extLst>
                <a:ext uri="{FF2B5EF4-FFF2-40B4-BE49-F238E27FC236}">
                  <a16:creationId xmlns:a16="http://schemas.microsoft.com/office/drawing/2014/main" xmlns="" id="{E2739B7C-BF2D-6EF8-039A-578E1C78DBB4}"/>
                </a:ext>
              </a:extLst>
            </p:cNvPr>
            <p:cNvSpPr/>
            <p:nvPr/>
          </p:nvSpPr>
          <p:spPr>
            <a:xfrm>
              <a:off x="7204752" y="3940052"/>
              <a:ext cx="48957" cy="39456"/>
            </a:xfrm>
            <a:custGeom>
              <a:avLst/>
              <a:gdLst>
                <a:gd name="connsiteX0" fmla="*/ 25166 w 48957"/>
                <a:gd name="connsiteY0" fmla="*/ 994 h 39456"/>
                <a:gd name="connsiteX1" fmla="*/ 9640 w 48957"/>
                <a:gd name="connsiteY1" fmla="*/ 994 h 39456"/>
                <a:gd name="connsiteX2" fmla="*/ 4116 w 48957"/>
                <a:gd name="connsiteY2" fmla="*/ 4994 h 39456"/>
                <a:gd name="connsiteX3" fmla="*/ 496 w 48957"/>
                <a:gd name="connsiteY3" fmla="*/ 10138 h 39456"/>
                <a:gd name="connsiteX4" fmla="*/ 496 w 48957"/>
                <a:gd name="connsiteY4" fmla="*/ 16996 h 39456"/>
                <a:gd name="connsiteX5" fmla="*/ 12974 w 48957"/>
                <a:gd name="connsiteY5" fmla="*/ 30997 h 39456"/>
                <a:gd name="connsiteX6" fmla="*/ 31072 w 48957"/>
                <a:gd name="connsiteY6" fmla="*/ 37951 h 39456"/>
                <a:gd name="connsiteX7" fmla="*/ 39073 w 48957"/>
                <a:gd name="connsiteY7" fmla="*/ 38999 h 39456"/>
                <a:gd name="connsiteX8" fmla="*/ 46312 w 48957"/>
                <a:gd name="connsiteY8" fmla="*/ 33950 h 39456"/>
                <a:gd name="connsiteX9" fmla="*/ 48502 w 48957"/>
                <a:gd name="connsiteY9" fmla="*/ 21854 h 39456"/>
                <a:gd name="connsiteX10" fmla="*/ 25166 w 48957"/>
                <a:gd name="connsiteY10" fmla="*/ 994 h 3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957" h="39456">
                  <a:moveTo>
                    <a:pt x="25166" y="994"/>
                  </a:moveTo>
                  <a:cubicBezTo>
                    <a:pt x="20156" y="-863"/>
                    <a:pt x="14650" y="-863"/>
                    <a:pt x="9640" y="994"/>
                  </a:cubicBezTo>
                  <a:cubicBezTo>
                    <a:pt x="7574" y="1985"/>
                    <a:pt x="5697" y="3337"/>
                    <a:pt x="4116" y="4994"/>
                  </a:cubicBezTo>
                  <a:cubicBezTo>
                    <a:pt x="2506" y="6385"/>
                    <a:pt x="1258" y="8156"/>
                    <a:pt x="496" y="10138"/>
                  </a:cubicBezTo>
                  <a:cubicBezTo>
                    <a:pt x="-208" y="12367"/>
                    <a:pt x="-208" y="14767"/>
                    <a:pt x="496" y="16996"/>
                  </a:cubicBezTo>
                  <a:cubicBezTo>
                    <a:pt x="2963" y="22930"/>
                    <a:pt x="7354" y="27864"/>
                    <a:pt x="12974" y="30997"/>
                  </a:cubicBezTo>
                  <a:cubicBezTo>
                    <a:pt x="18661" y="34132"/>
                    <a:pt x="24747" y="36474"/>
                    <a:pt x="31072" y="37951"/>
                  </a:cubicBezTo>
                  <a:cubicBezTo>
                    <a:pt x="33634" y="38856"/>
                    <a:pt x="36358" y="39208"/>
                    <a:pt x="39073" y="38999"/>
                  </a:cubicBezTo>
                  <a:cubicBezTo>
                    <a:pt x="42121" y="38484"/>
                    <a:pt x="44778" y="36637"/>
                    <a:pt x="46312" y="33950"/>
                  </a:cubicBezTo>
                  <a:cubicBezTo>
                    <a:pt x="48712" y="30407"/>
                    <a:pt x="49502" y="26016"/>
                    <a:pt x="48502" y="21854"/>
                  </a:cubicBezTo>
                  <a:cubicBezTo>
                    <a:pt x="43988" y="11938"/>
                    <a:pt x="35529" y="4366"/>
                    <a:pt x="25166" y="994"/>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2" name="Freeform: Shape 1171">
              <a:extLst>
                <a:ext uri="{FF2B5EF4-FFF2-40B4-BE49-F238E27FC236}">
                  <a16:creationId xmlns:a16="http://schemas.microsoft.com/office/drawing/2014/main" xmlns="" id="{5713E49C-3443-E2B0-A922-E0D4DB3F32E0}"/>
                </a:ext>
              </a:extLst>
            </p:cNvPr>
            <p:cNvSpPr/>
            <p:nvPr/>
          </p:nvSpPr>
          <p:spPr>
            <a:xfrm>
              <a:off x="7156818" y="4029313"/>
              <a:ext cx="48684" cy="36385"/>
            </a:xfrm>
            <a:custGeom>
              <a:avLst/>
              <a:gdLst>
                <a:gd name="connsiteX0" fmla="*/ 12330 w 48684"/>
                <a:gd name="connsiteY0" fmla="*/ -256 h 36385"/>
                <a:gd name="connsiteX1" fmla="*/ 138 w 48684"/>
                <a:gd name="connsiteY1" fmla="*/ 16365 h 36385"/>
                <a:gd name="connsiteX2" fmla="*/ 233 w 48684"/>
                <a:gd name="connsiteY2" fmla="*/ 16889 h 36385"/>
                <a:gd name="connsiteX3" fmla="*/ 1662 w 48684"/>
                <a:gd name="connsiteY3" fmla="*/ 20699 h 36385"/>
                <a:gd name="connsiteX4" fmla="*/ 4424 w 48684"/>
                <a:gd name="connsiteY4" fmla="*/ 23747 h 36385"/>
                <a:gd name="connsiteX5" fmla="*/ 34428 w 48684"/>
                <a:gd name="connsiteY5" fmla="*/ 35844 h 36385"/>
                <a:gd name="connsiteX6" fmla="*/ 39095 w 48684"/>
                <a:gd name="connsiteY6" fmla="*/ 35844 h 36385"/>
                <a:gd name="connsiteX7" fmla="*/ 48620 w 48684"/>
                <a:gd name="connsiteY7" fmla="*/ 25747 h 36385"/>
                <a:gd name="connsiteX8" fmla="*/ 35381 w 48684"/>
                <a:gd name="connsiteY8" fmla="*/ 7269 h 36385"/>
                <a:gd name="connsiteX9" fmla="*/ 12330 w 48684"/>
                <a:gd name="connsiteY9" fmla="*/ -256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84" h="36385">
                  <a:moveTo>
                    <a:pt x="12330" y="-256"/>
                  </a:moveTo>
                  <a:cubicBezTo>
                    <a:pt x="4377" y="972"/>
                    <a:pt x="-1081" y="8412"/>
                    <a:pt x="138" y="16365"/>
                  </a:cubicBezTo>
                  <a:cubicBezTo>
                    <a:pt x="167" y="16537"/>
                    <a:pt x="195" y="16717"/>
                    <a:pt x="233" y="16889"/>
                  </a:cubicBezTo>
                  <a:cubicBezTo>
                    <a:pt x="433" y="18251"/>
                    <a:pt x="919" y="19546"/>
                    <a:pt x="1662" y="20699"/>
                  </a:cubicBezTo>
                  <a:cubicBezTo>
                    <a:pt x="2424" y="21851"/>
                    <a:pt x="3358" y="22871"/>
                    <a:pt x="4424" y="23747"/>
                  </a:cubicBezTo>
                  <a:cubicBezTo>
                    <a:pt x="12730" y="31119"/>
                    <a:pt x="23331" y="35396"/>
                    <a:pt x="34428" y="35844"/>
                  </a:cubicBezTo>
                  <a:cubicBezTo>
                    <a:pt x="35981" y="36034"/>
                    <a:pt x="37543" y="36034"/>
                    <a:pt x="39095" y="35844"/>
                  </a:cubicBezTo>
                  <a:cubicBezTo>
                    <a:pt x="44220" y="35072"/>
                    <a:pt x="48154" y="30910"/>
                    <a:pt x="48620" y="25747"/>
                  </a:cubicBezTo>
                  <a:cubicBezTo>
                    <a:pt x="49192" y="17651"/>
                    <a:pt x="41953" y="12507"/>
                    <a:pt x="35381" y="7269"/>
                  </a:cubicBezTo>
                  <a:cubicBezTo>
                    <a:pt x="29085" y="1649"/>
                    <a:pt x="20731" y="-1075"/>
                    <a:pt x="12330" y="-25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3" name="Freeform: Shape 1172">
              <a:extLst>
                <a:ext uri="{FF2B5EF4-FFF2-40B4-BE49-F238E27FC236}">
                  <a16:creationId xmlns:a16="http://schemas.microsoft.com/office/drawing/2014/main" xmlns="" id="{9B669B99-DFF7-C7D0-30F4-81DD40B8F001}"/>
                </a:ext>
              </a:extLst>
            </p:cNvPr>
            <p:cNvSpPr/>
            <p:nvPr/>
          </p:nvSpPr>
          <p:spPr>
            <a:xfrm>
              <a:off x="7094742" y="4098596"/>
              <a:ext cx="49653" cy="43180"/>
            </a:xfrm>
            <a:custGeom>
              <a:avLst/>
              <a:gdLst>
                <a:gd name="connsiteX0" fmla="*/ 26305 w 49653"/>
                <a:gd name="connsiteY0" fmla="*/ 1707 h 43180"/>
                <a:gd name="connsiteX1" fmla="*/ 21543 w 49653"/>
                <a:gd name="connsiteY1" fmla="*/ -198 h 43180"/>
                <a:gd name="connsiteX2" fmla="*/ 12018 w 49653"/>
                <a:gd name="connsiteY2" fmla="*/ 945 h 43180"/>
                <a:gd name="connsiteX3" fmla="*/ 3160 w 49653"/>
                <a:gd name="connsiteY3" fmla="*/ 5422 h 43180"/>
                <a:gd name="connsiteX4" fmla="*/ 112 w 49653"/>
                <a:gd name="connsiteY4" fmla="*/ 14185 h 43180"/>
                <a:gd name="connsiteX5" fmla="*/ 3064 w 49653"/>
                <a:gd name="connsiteY5" fmla="*/ 19900 h 43180"/>
                <a:gd name="connsiteX6" fmla="*/ 9446 w 49653"/>
                <a:gd name="connsiteY6" fmla="*/ 28472 h 43180"/>
                <a:gd name="connsiteX7" fmla="*/ 17257 w 49653"/>
                <a:gd name="connsiteY7" fmla="*/ 36187 h 43180"/>
                <a:gd name="connsiteX8" fmla="*/ 27830 w 49653"/>
                <a:gd name="connsiteY8" fmla="*/ 40950 h 43180"/>
                <a:gd name="connsiteX9" fmla="*/ 38783 w 49653"/>
                <a:gd name="connsiteY9" fmla="*/ 42664 h 43180"/>
                <a:gd name="connsiteX10" fmla="*/ 43260 w 49653"/>
                <a:gd name="connsiteY10" fmla="*/ 40093 h 43180"/>
                <a:gd name="connsiteX11" fmla="*/ 49451 w 49653"/>
                <a:gd name="connsiteY11" fmla="*/ 28948 h 43180"/>
                <a:gd name="connsiteX12" fmla="*/ 26305 w 49653"/>
                <a:gd name="connsiteY12" fmla="*/ 1707 h 43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653" h="43180">
                  <a:moveTo>
                    <a:pt x="26305" y="1707"/>
                  </a:moveTo>
                  <a:cubicBezTo>
                    <a:pt x="24791" y="898"/>
                    <a:pt x="23200" y="249"/>
                    <a:pt x="21543" y="-198"/>
                  </a:cubicBezTo>
                  <a:cubicBezTo>
                    <a:pt x="18323" y="-684"/>
                    <a:pt x="15028" y="-284"/>
                    <a:pt x="12018" y="945"/>
                  </a:cubicBezTo>
                  <a:cubicBezTo>
                    <a:pt x="8808" y="1869"/>
                    <a:pt x="5808" y="3393"/>
                    <a:pt x="3160" y="5422"/>
                  </a:cubicBezTo>
                  <a:cubicBezTo>
                    <a:pt x="693" y="7612"/>
                    <a:pt x="-460" y="10937"/>
                    <a:pt x="112" y="14185"/>
                  </a:cubicBezTo>
                  <a:cubicBezTo>
                    <a:pt x="826" y="16214"/>
                    <a:pt x="1817" y="18138"/>
                    <a:pt x="3064" y="19900"/>
                  </a:cubicBezTo>
                  <a:cubicBezTo>
                    <a:pt x="5065" y="22757"/>
                    <a:pt x="7160" y="25615"/>
                    <a:pt x="9446" y="28472"/>
                  </a:cubicBezTo>
                  <a:cubicBezTo>
                    <a:pt x="11608" y="31453"/>
                    <a:pt x="14247" y="34064"/>
                    <a:pt x="17257" y="36187"/>
                  </a:cubicBezTo>
                  <a:cubicBezTo>
                    <a:pt x="20552" y="38235"/>
                    <a:pt x="24115" y="39835"/>
                    <a:pt x="27830" y="40950"/>
                  </a:cubicBezTo>
                  <a:cubicBezTo>
                    <a:pt x="31268" y="42464"/>
                    <a:pt x="35049" y="43055"/>
                    <a:pt x="38783" y="42664"/>
                  </a:cubicBezTo>
                  <a:cubicBezTo>
                    <a:pt x="40469" y="42198"/>
                    <a:pt x="42003" y="41312"/>
                    <a:pt x="43260" y="40093"/>
                  </a:cubicBezTo>
                  <a:cubicBezTo>
                    <a:pt x="46651" y="37283"/>
                    <a:pt x="48861" y="33311"/>
                    <a:pt x="49451" y="28948"/>
                  </a:cubicBezTo>
                  <a:cubicBezTo>
                    <a:pt x="51261" y="16090"/>
                    <a:pt x="38307" y="7517"/>
                    <a:pt x="26305" y="1707"/>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4" name="Freeform: Shape 1173">
              <a:extLst>
                <a:ext uri="{FF2B5EF4-FFF2-40B4-BE49-F238E27FC236}">
                  <a16:creationId xmlns:a16="http://schemas.microsoft.com/office/drawing/2014/main" xmlns="" id="{A8DE9844-38FB-5A4B-14FE-1951C2F72F81}"/>
                </a:ext>
              </a:extLst>
            </p:cNvPr>
            <p:cNvSpPr/>
            <p:nvPr/>
          </p:nvSpPr>
          <p:spPr>
            <a:xfrm>
              <a:off x="7038871" y="4191343"/>
              <a:ext cx="42636" cy="43061"/>
            </a:xfrm>
            <a:custGeom>
              <a:avLst/>
              <a:gdLst>
                <a:gd name="connsiteX0" fmla="*/ 29598 w 42636"/>
                <a:gd name="connsiteY0" fmla="*/ 3925 h 43061"/>
                <a:gd name="connsiteX1" fmla="*/ 17978 w 42636"/>
                <a:gd name="connsiteY1" fmla="*/ 19 h 43061"/>
                <a:gd name="connsiteX2" fmla="*/ 7405 w 42636"/>
                <a:gd name="connsiteY2" fmla="*/ 782 h 43061"/>
                <a:gd name="connsiteX3" fmla="*/ 547 w 42636"/>
                <a:gd name="connsiteY3" fmla="*/ 13259 h 43061"/>
                <a:gd name="connsiteX4" fmla="*/ -25 w 42636"/>
                <a:gd name="connsiteY4" fmla="*/ 20212 h 43061"/>
                <a:gd name="connsiteX5" fmla="*/ 1404 w 42636"/>
                <a:gd name="connsiteY5" fmla="*/ 27071 h 43061"/>
                <a:gd name="connsiteX6" fmla="*/ 4833 w 42636"/>
                <a:gd name="connsiteY6" fmla="*/ 31547 h 43061"/>
                <a:gd name="connsiteX7" fmla="*/ 23883 w 42636"/>
                <a:gd name="connsiteY7" fmla="*/ 42215 h 43061"/>
                <a:gd name="connsiteX8" fmla="*/ 40933 w 42636"/>
                <a:gd name="connsiteY8" fmla="*/ 35738 h 43061"/>
                <a:gd name="connsiteX9" fmla="*/ 42267 w 42636"/>
                <a:gd name="connsiteY9" fmla="*/ 25356 h 43061"/>
                <a:gd name="connsiteX10" fmla="*/ 38361 w 42636"/>
                <a:gd name="connsiteY10" fmla="*/ 13831 h 43061"/>
                <a:gd name="connsiteX11" fmla="*/ 29598 w 42636"/>
                <a:gd name="connsiteY11" fmla="*/ 3925 h 4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636" h="43061">
                  <a:moveTo>
                    <a:pt x="29598" y="3925"/>
                  </a:moveTo>
                  <a:cubicBezTo>
                    <a:pt x="26112" y="1677"/>
                    <a:pt x="22112" y="334"/>
                    <a:pt x="17978" y="19"/>
                  </a:cubicBezTo>
                  <a:cubicBezTo>
                    <a:pt x="14453" y="-733"/>
                    <a:pt x="10786" y="-466"/>
                    <a:pt x="7405" y="782"/>
                  </a:cubicBezTo>
                  <a:cubicBezTo>
                    <a:pt x="3157" y="3515"/>
                    <a:pt x="575" y="8211"/>
                    <a:pt x="547" y="13259"/>
                  </a:cubicBezTo>
                  <a:cubicBezTo>
                    <a:pt x="214" y="15564"/>
                    <a:pt x="23" y="17889"/>
                    <a:pt x="-25" y="20212"/>
                  </a:cubicBezTo>
                  <a:cubicBezTo>
                    <a:pt x="-101" y="22584"/>
                    <a:pt x="385" y="24927"/>
                    <a:pt x="1404" y="27071"/>
                  </a:cubicBezTo>
                  <a:cubicBezTo>
                    <a:pt x="2319" y="28728"/>
                    <a:pt x="3471" y="30233"/>
                    <a:pt x="4833" y="31547"/>
                  </a:cubicBezTo>
                  <a:cubicBezTo>
                    <a:pt x="9929" y="36986"/>
                    <a:pt x="16578" y="40720"/>
                    <a:pt x="23883" y="42215"/>
                  </a:cubicBezTo>
                  <a:cubicBezTo>
                    <a:pt x="30360" y="43768"/>
                    <a:pt x="37123" y="41196"/>
                    <a:pt x="40933" y="35738"/>
                  </a:cubicBezTo>
                  <a:cubicBezTo>
                    <a:pt x="42533" y="32528"/>
                    <a:pt x="43000" y="28871"/>
                    <a:pt x="42267" y="25356"/>
                  </a:cubicBezTo>
                  <a:cubicBezTo>
                    <a:pt x="41790" y="21279"/>
                    <a:pt x="40466" y="17355"/>
                    <a:pt x="38361" y="13831"/>
                  </a:cubicBezTo>
                  <a:cubicBezTo>
                    <a:pt x="35904" y="10144"/>
                    <a:pt x="32951" y="6811"/>
                    <a:pt x="29598" y="392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5" name="Freeform: Shape 1174">
              <a:extLst>
                <a:ext uri="{FF2B5EF4-FFF2-40B4-BE49-F238E27FC236}">
                  <a16:creationId xmlns:a16="http://schemas.microsoft.com/office/drawing/2014/main" xmlns="" id="{3D79EB83-D380-8CDB-0E04-0D3DEE03CFC0}"/>
                </a:ext>
              </a:extLst>
            </p:cNvPr>
            <p:cNvSpPr/>
            <p:nvPr/>
          </p:nvSpPr>
          <p:spPr>
            <a:xfrm>
              <a:off x="6983648" y="4274915"/>
              <a:ext cx="46723" cy="45343"/>
            </a:xfrm>
            <a:custGeom>
              <a:avLst/>
              <a:gdLst>
                <a:gd name="connsiteX0" fmla="*/ 19480 w 46723"/>
                <a:gd name="connsiteY0" fmla="*/ 553 h 45343"/>
                <a:gd name="connsiteX1" fmla="*/ 13765 w 46723"/>
                <a:gd name="connsiteY1" fmla="*/ -399 h 45343"/>
                <a:gd name="connsiteX2" fmla="*/ 9574 w 46723"/>
                <a:gd name="connsiteY2" fmla="*/ 934 h 45343"/>
                <a:gd name="connsiteX3" fmla="*/ 49 w 46723"/>
                <a:gd name="connsiteY3" fmla="*/ 15889 h 45343"/>
                <a:gd name="connsiteX4" fmla="*/ 4145 w 46723"/>
                <a:gd name="connsiteY4" fmla="*/ 28271 h 45343"/>
                <a:gd name="connsiteX5" fmla="*/ 8431 w 46723"/>
                <a:gd name="connsiteY5" fmla="*/ 31700 h 45343"/>
                <a:gd name="connsiteX6" fmla="*/ 21004 w 46723"/>
                <a:gd name="connsiteY6" fmla="*/ 39701 h 45343"/>
                <a:gd name="connsiteX7" fmla="*/ 30529 w 46723"/>
                <a:gd name="connsiteY7" fmla="*/ 44368 h 45343"/>
                <a:gd name="connsiteX8" fmla="*/ 33767 w 46723"/>
                <a:gd name="connsiteY8" fmla="*/ 44940 h 45343"/>
                <a:gd name="connsiteX9" fmla="*/ 36530 w 46723"/>
                <a:gd name="connsiteY9" fmla="*/ 44273 h 45343"/>
                <a:gd name="connsiteX10" fmla="*/ 46055 w 46723"/>
                <a:gd name="connsiteY10" fmla="*/ 33033 h 45343"/>
                <a:gd name="connsiteX11" fmla="*/ 44149 w 46723"/>
                <a:gd name="connsiteY11" fmla="*/ 17508 h 45343"/>
                <a:gd name="connsiteX12" fmla="*/ 30529 w 46723"/>
                <a:gd name="connsiteY12" fmla="*/ 5697 h 45343"/>
                <a:gd name="connsiteX13" fmla="*/ 19480 w 46723"/>
                <a:gd name="connsiteY13" fmla="*/ 553 h 4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23" h="45343">
                  <a:moveTo>
                    <a:pt x="19480" y="553"/>
                  </a:moveTo>
                  <a:cubicBezTo>
                    <a:pt x="17641" y="-85"/>
                    <a:pt x="15708" y="-409"/>
                    <a:pt x="13765" y="-399"/>
                  </a:cubicBezTo>
                  <a:cubicBezTo>
                    <a:pt x="12288" y="-246"/>
                    <a:pt x="10869" y="210"/>
                    <a:pt x="9574" y="934"/>
                  </a:cubicBezTo>
                  <a:cubicBezTo>
                    <a:pt x="4030" y="3945"/>
                    <a:pt x="430" y="9592"/>
                    <a:pt x="49" y="15889"/>
                  </a:cubicBezTo>
                  <a:cubicBezTo>
                    <a:pt x="-409" y="20413"/>
                    <a:pt x="1087" y="24909"/>
                    <a:pt x="4145" y="28271"/>
                  </a:cubicBezTo>
                  <a:cubicBezTo>
                    <a:pt x="5440" y="29567"/>
                    <a:pt x="6878" y="30719"/>
                    <a:pt x="8431" y="31700"/>
                  </a:cubicBezTo>
                  <a:cubicBezTo>
                    <a:pt x="12555" y="34434"/>
                    <a:pt x="16746" y="37101"/>
                    <a:pt x="21004" y="39701"/>
                  </a:cubicBezTo>
                  <a:cubicBezTo>
                    <a:pt x="24023" y="41549"/>
                    <a:pt x="27214" y="43111"/>
                    <a:pt x="30529" y="44368"/>
                  </a:cubicBezTo>
                  <a:cubicBezTo>
                    <a:pt x="31558" y="44787"/>
                    <a:pt x="32662" y="44978"/>
                    <a:pt x="33767" y="44940"/>
                  </a:cubicBezTo>
                  <a:cubicBezTo>
                    <a:pt x="34729" y="44921"/>
                    <a:pt x="35672" y="44692"/>
                    <a:pt x="36530" y="44273"/>
                  </a:cubicBezTo>
                  <a:cubicBezTo>
                    <a:pt x="41206" y="42121"/>
                    <a:pt x="44692" y="38006"/>
                    <a:pt x="46055" y="33033"/>
                  </a:cubicBezTo>
                  <a:cubicBezTo>
                    <a:pt x="47340" y="27795"/>
                    <a:pt x="46664" y="22270"/>
                    <a:pt x="44149" y="17508"/>
                  </a:cubicBezTo>
                  <a:cubicBezTo>
                    <a:pt x="40644" y="12517"/>
                    <a:pt x="35967" y="8459"/>
                    <a:pt x="30529" y="5697"/>
                  </a:cubicBezTo>
                  <a:cubicBezTo>
                    <a:pt x="27033" y="3611"/>
                    <a:pt x="23328" y="1887"/>
                    <a:pt x="19480" y="553"/>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6" name="Freeform: Shape 1175">
              <a:extLst>
                <a:ext uri="{FF2B5EF4-FFF2-40B4-BE49-F238E27FC236}">
                  <a16:creationId xmlns:a16="http://schemas.microsoft.com/office/drawing/2014/main" xmlns="" id="{21DC7188-5420-76E6-B246-63619B302E64}"/>
                </a:ext>
              </a:extLst>
            </p:cNvPr>
            <p:cNvSpPr/>
            <p:nvPr/>
          </p:nvSpPr>
          <p:spPr>
            <a:xfrm>
              <a:off x="6922453" y="4344709"/>
              <a:ext cx="48723" cy="41159"/>
            </a:xfrm>
            <a:custGeom>
              <a:avLst/>
              <a:gdLst>
                <a:gd name="connsiteX0" fmla="*/ 29239 w 48723"/>
                <a:gd name="connsiteY0" fmla="*/ 768 h 41159"/>
                <a:gd name="connsiteX1" fmla="*/ 21715 w 48723"/>
                <a:gd name="connsiteY1" fmla="*/ -185 h 41159"/>
                <a:gd name="connsiteX2" fmla="*/ 12190 w 48723"/>
                <a:gd name="connsiteY2" fmla="*/ -185 h 41159"/>
                <a:gd name="connsiteX3" fmla="*/ 4189 w 48723"/>
                <a:gd name="connsiteY3" fmla="*/ 3626 h 41159"/>
                <a:gd name="connsiteX4" fmla="*/ 1712 w 48723"/>
                <a:gd name="connsiteY4" fmla="*/ 7531 h 41159"/>
                <a:gd name="connsiteX5" fmla="*/ 379 w 48723"/>
                <a:gd name="connsiteY5" fmla="*/ 10483 h 41159"/>
                <a:gd name="connsiteX6" fmla="*/ 7427 w 48723"/>
                <a:gd name="connsiteY6" fmla="*/ 29533 h 41159"/>
                <a:gd name="connsiteX7" fmla="*/ 13999 w 48723"/>
                <a:gd name="connsiteY7" fmla="*/ 33629 h 41159"/>
                <a:gd name="connsiteX8" fmla="*/ 32002 w 48723"/>
                <a:gd name="connsiteY8" fmla="*/ 40582 h 41159"/>
                <a:gd name="connsiteX9" fmla="*/ 38764 w 48723"/>
                <a:gd name="connsiteY9" fmla="*/ 40582 h 41159"/>
                <a:gd name="connsiteX10" fmla="*/ 41431 w 48723"/>
                <a:gd name="connsiteY10" fmla="*/ 39916 h 41159"/>
                <a:gd name="connsiteX11" fmla="*/ 45146 w 48723"/>
                <a:gd name="connsiteY11" fmla="*/ 35820 h 41159"/>
                <a:gd name="connsiteX12" fmla="*/ 48575 w 48723"/>
                <a:gd name="connsiteY12" fmla="*/ 21056 h 41159"/>
                <a:gd name="connsiteX13" fmla="*/ 47146 w 48723"/>
                <a:gd name="connsiteY13" fmla="*/ 16008 h 41159"/>
                <a:gd name="connsiteX14" fmla="*/ 40098 w 48723"/>
                <a:gd name="connsiteY14" fmla="*/ 5530 h 41159"/>
                <a:gd name="connsiteX15" fmla="*/ 35716 w 48723"/>
                <a:gd name="connsiteY15" fmla="*/ 3720 h 41159"/>
                <a:gd name="connsiteX16" fmla="*/ 29239 w 48723"/>
                <a:gd name="connsiteY16" fmla="*/ 768 h 41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723" h="41159">
                  <a:moveTo>
                    <a:pt x="29239" y="768"/>
                  </a:moveTo>
                  <a:cubicBezTo>
                    <a:pt x="26801" y="15"/>
                    <a:pt x="24258" y="-299"/>
                    <a:pt x="21715" y="-185"/>
                  </a:cubicBezTo>
                  <a:cubicBezTo>
                    <a:pt x="18543" y="-471"/>
                    <a:pt x="15361" y="-471"/>
                    <a:pt x="12190" y="-185"/>
                  </a:cubicBezTo>
                  <a:cubicBezTo>
                    <a:pt x="9189" y="235"/>
                    <a:pt x="6398" y="1558"/>
                    <a:pt x="4189" y="3626"/>
                  </a:cubicBezTo>
                  <a:cubicBezTo>
                    <a:pt x="3169" y="4797"/>
                    <a:pt x="2331" y="6112"/>
                    <a:pt x="1712" y="7531"/>
                  </a:cubicBezTo>
                  <a:cubicBezTo>
                    <a:pt x="1169" y="8474"/>
                    <a:pt x="721" y="9455"/>
                    <a:pt x="379" y="10483"/>
                  </a:cubicBezTo>
                  <a:cubicBezTo>
                    <a:pt x="-1136" y="17666"/>
                    <a:pt x="1607" y="25066"/>
                    <a:pt x="7427" y="29533"/>
                  </a:cubicBezTo>
                  <a:cubicBezTo>
                    <a:pt x="9532" y="31029"/>
                    <a:pt x="11723" y="32401"/>
                    <a:pt x="13999" y="33629"/>
                  </a:cubicBezTo>
                  <a:cubicBezTo>
                    <a:pt x="19476" y="37125"/>
                    <a:pt x="25601" y="39487"/>
                    <a:pt x="32002" y="40582"/>
                  </a:cubicBezTo>
                  <a:cubicBezTo>
                    <a:pt x="34250" y="40821"/>
                    <a:pt x="36517" y="40821"/>
                    <a:pt x="38764" y="40582"/>
                  </a:cubicBezTo>
                  <a:cubicBezTo>
                    <a:pt x="39669" y="40449"/>
                    <a:pt x="40565" y="40230"/>
                    <a:pt x="41431" y="39916"/>
                  </a:cubicBezTo>
                  <a:cubicBezTo>
                    <a:pt x="43050" y="38944"/>
                    <a:pt x="44336" y="37525"/>
                    <a:pt x="45146" y="35820"/>
                  </a:cubicBezTo>
                  <a:cubicBezTo>
                    <a:pt x="47889" y="31410"/>
                    <a:pt x="49089" y="26219"/>
                    <a:pt x="48575" y="21056"/>
                  </a:cubicBezTo>
                  <a:cubicBezTo>
                    <a:pt x="48232" y="19342"/>
                    <a:pt x="47756" y="17646"/>
                    <a:pt x="47146" y="16008"/>
                  </a:cubicBezTo>
                  <a:cubicBezTo>
                    <a:pt x="46127" y="11779"/>
                    <a:pt x="43632" y="8064"/>
                    <a:pt x="40098" y="5530"/>
                  </a:cubicBezTo>
                  <a:cubicBezTo>
                    <a:pt x="38602" y="5006"/>
                    <a:pt x="37145" y="4406"/>
                    <a:pt x="35716" y="3720"/>
                  </a:cubicBezTo>
                  <a:cubicBezTo>
                    <a:pt x="33640" y="2559"/>
                    <a:pt x="31478" y="1568"/>
                    <a:pt x="29239" y="768"/>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7" name="Freeform: Shape 1176">
              <a:extLst>
                <a:ext uri="{FF2B5EF4-FFF2-40B4-BE49-F238E27FC236}">
                  <a16:creationId xmlns:a16="http://schemas.microsoft.com/office/drawing/2014/main" xmlns="" id="{80D8A9F9-8618-30F3-2EB5-79C318BCCD7B}"/>
                </a:ext>
              </a:extLst>
            </p:cNvPr>
            <p:cNvSpPr/>
            <p:nvPr/>
          </p:nvSpPr>
          <p:spPr>
            <a:xfrm>
              <a:off x="6894573" y="4429641"/>
              <a:ext cx="50009" cy="49727"/>
            </a:xfrm>
            <a:custGeom>
              <a:avLst/>
              <a:gdLst>
                <a:gd name="connsiteX0" fmla="*/ 39022 w 50009"/>
                <a:gd name="connsiteY0" fmla="*/ 46995 h 49727"/>
                <a:gd name="connsiteX1" fmla="*/ 33783 w 50009"/>
                <a:gd name="connsiteY1" fmla="*/ 49185 h 49727"/>
                <a:gd name="connsiteX2" fmla="*/ 28926 w 50009"/>
                <a:gd name="connsiteY2" fmla="*/ 49185 h 49727"/>
                <a:gd name="connsiteX3" fmla="*/ 22448 w 50009"/>
                <a:gd name="connsiteY3" fmla="*/ 48042 h 49727"/>
                <a:gd name="connsiteX4" fmla="*/ 16543 w 50009"/>
                <a:gd name="connsiteY4" fmla="*/ 44900 h 49727"/>
                <a:gd name="connsiteX5" fmla="*/ 10637 w 50009"/>
                <a:gd name="connsiteY5" fmla="*/ 40709 h 49727"/>
                <a:gd name="connsiteX6" fmla="*/ 1112 w 50009"/>
                <a:gd name="connsiteY6" fmla="*/ 25659 h 49727"/>
                <a:gd name="connsiteX7" fmla="*/ -30 w 50009"/>
                <a:gd name="connsiteY7" fmla="*/ 20230 h 49727"/>
                <a:gd name="connsiteX8" fmla="*/ 922 w 50009"/>
                <a:gd name="connsiteY8" fmla="*/ 14705 h 49727"/>
                <a:gd name="connsiteX9" fmla="*/ 8161 w 50009"/>
                <a:gd name="connsiteY9" fmla="*/ 3370 h 49727"/>
                <a:gd name="connsiteX10" fmla="*/ 12066 w 50009"/>
                <a:gd name="connsiteY10" fmla="*/ 608 h 49727"/>
                <a:gd name="connsiteX11" fmla="*/ 23496 w 50009"/>
                <a:gd name="connsiteY11" fmla="*/ 608 h 49727"/>
                <a:gd name="connsiteX12" fmla="*/ 34736 w 50009"/>
                <a:gd name="connsiteY12" fmla="*/ 5847 h 49727"/>
                <a:gd name="connsiteX13" fmla="*/ 39403 w 50009"/>
                <a:gd name="connsiteY13" fmla="*/ 9371 h 49727"/>
                <a:gd name="connsiteX14" fmla="*/ 43499 w 50009"/>
                <a:gd name="connsiteY14" fmla="*/ 15086 h 49727"/>
                <a:gd name="connsiteX15" fmla="*/ 47880 w 50009"/>
                <a:gd name="connsiteY15" fmla="*/ 24611 h 49727"/>
                <a:gd name="connsiteX16" fmla="*/ 49214 w 50009"/>
                <a:gd name="connsiteY16" fmla="*/ 29088 h 49727"/>
                <a:gd name="connsiteX17" fmla="*/ 49976 w 50009"/>
                <a:gd name="connsiteY17" fmla="*/ 32803 h 49727"/>
                <a:gd name="connsiteX18" fmla="*/ 48452 w 50009"/>
                <a:gd name="connsiteY18" fmla="*/ 39089 h 49727"/>
                <a:gd name="connsiteX19" fmla="*/ 39022 w 50009"/>
                <a:gd name="connsiteY19" fmla="*/ 46995 h 4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009" h="49727">
                  <a:moveTo>
                    <a:pt x="39022" y="46995"/>
                  </a:moveTo>
                  <a:cubicBezTo>
                    <a:pt x="37441" y="48071"/>
                    <a:pt x="35659" y="48814"/>
                    <a:pt x="33783" y="49185"/>
                  </a:cubicBezTo>
                  <a:cubicBezTo>
                    <a:pt x="32173" y="49376"/>
                    <a:pt x="30535" y="49376"/>
                    <a:pt x="28926" y="49185"/>
                  </a:cubicBezTo>
                  <a:cubicBezTo>
                    <a:pt x="26735" y="49033"/>
                    <a:pt x="24563" y="48652"/>
                    <a:pt x="22448" y="48042"/>
                  </a:cubicBezTo>
                  <a:cubicBezTo>
                    <a:pt x="20362" y="47223"/>
                    <a:pt x="18381" y="46166"/>
                    <a:pt x="16543" y="44900"/>
                  </a:cubicBezTo>
                  <a:cubicBezTo>
                    <a:pt x="14457" y="43680"/>
                    <a:pt x="12485" y="42271"/>
                    <a:pt x="10637" y="40709"/>
                  </a:cubicBezTo>
                  <a:cubicBezTo>
                    <a:pt x="6132" y="36670"/>
                    <a:pt x="2836" y="31460"/>
                    <a:pt x="1112" y="25659"/>
                  </a:cubicBezTo>
                  <a:cubicBezTo>
                    <a:pt x="503" y="23906"/>
                    <a:pt x="122" y="22077"/>
                    <a:pt x="-30" y="20230"/>
                  </a:cubicBezTo>
                  <a:cubicBezTo>
                    <a:pt x="-59" y="18344"/>
                    <a:pt x="265" y="16467"/>
                    <a:pt x="922" y="14705"/>
                  </a:cubicBezTo>
                  <a:cubicBezTo>
                    <a:pt x="2398" y="10400"/>
                    <a:pt x="4884" y="6514"/>
                    <a:pt x="8161" y="3370"/>
                  </a:cubicBezTo>
                  <a:cubicBezTo>
                    <a:pt x="9275" y="2208"/>
                    <a:pt x="10599" y="1275"/>
                    <a:pt x="12066" y="608"/>
                  </a:cubicBezTo>
                  <a:cubicBezTo>
                    <a:pt x="15762" y="-735"/>
                    <a:pt x="19801" y="-735"/>
                    <a:pt x="23496" y="608"/>
                  </a:cubicBezTo>
                  <a:cubicBezTo>
                    <a:pt x="27468" y="1818"/>
                    <a:pt x="31250" y="3580"/>
                    <a:pt x="34736" y="5847"/>
                  </a:cubicBezTo>
                  <a:cubicBezTo>
                    <a:pt x="36431" y="6828"/>
                    <a:pt x="37993" y="8009"/>
                    <a:pt x="39403" y="9371"/>
                  </a:cubicBezTo>
                  <a:cubicBezTo>
                    <a:pt x="41022" y="11181"/>
                    <a:pt x="41784" y="13372"/>
                    <a:pt x="43499" y="15086"/>
                  </a:cubicBezTo>
                  <a:cubicBezTo>
                    <a:pt x="45537" y="17963"/>
                    <a:pt x="47023" y="21192"/>
                    <a:pt x="47880" y="24611"/>
                  </a:cubicBezTo>
                  <a:cubicBezTo>
                    <a:pt x="48423" y="26068"/>
                    <a:pt x="48871" y="27564"/>
                    <a:pt x="49214" y="29088"/>
                  </a:cubicBezTo>
                  <a:cubicBezTo>
                    <a:pt x="49557" y="30307"/>
                    <a:pt x="49814" y="31545"/>
                    <a:pt x="49976" y="32803"/>
                  </a:cubicBezTo>
                  <a:cubicBezTo>
                    <a:pt x="50014" y="34993"/>
                    <a:pt x="49490" y="37155"/>
                    <a:pt x="48452" y="39089"/>
                  </a:cubicBezTo>
                  <a:cubicBezTo>
                    <a:pt x="46185" y="42623"/>
                    <a:pt x="42899" y="45385"/>
                    <a:pt x="39022" y="4699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8" name="Freeform: Shape 1177">
              <a:extLst>
                <a:ext uri="{FF2B5EF4-FFF2-40B4-BE49-F238E27FC236}">
                  <a16:creationId xmlns:a16="http://schemas.microsoft.com/office/drawing/2014/main" xmlns="" id="{2E9D05A9-6F80-7A85-15C5-134A8522E045}"/>
                </a:ext>
              </a:extLst>
            </p:cNvPr>
            <p:cNvSpPr/>
            <p:nvPr/>
          </p:nvSpPr>
          <p:spPr>
            <a:xfrm>
              <a:off x="6828887" y="4524197"/>
              <a:ext cx="51001" cy="42694"/>
            </a:xfrm>
            <a:custGeom>
              <a:avLst/>
              <a:gdLst>
                <a:gd name="connsiteX0" fmla="*/ 44319 w 51001"/>
                <a:gd name="connsiteY0" fmla="*/ 13875 h 42694"/>
                <a:gd name="connsiteX1" fmla="*/ 38890 w 51001"/>
                <a:gd name="connsiteY1" fmla="*/ 9780 h 42694"/>
                <a:gd name="connsiteX2" fmla="*/ 24698 w 51001"/>
                <a:gd name="connsiteY2" fmla="*/ 2540 h 42694"/>
                <a:gd name="connsiteX3" fmla="*/ 15173 w 51001"/>
                <a:gd name="connsiteY3" fmla="*/ -222 h 42694"/>
                <a:gd name="connsiteX4" fmla="*/ 6410 w 51001"/>
                <a:gd name="connsiteY4" fmla="*/ 1588 h 42694"/>
                <a:gd name="connsiteX5" fmla="*/ 3743 w 51001"/>
                <a:gd name="connsiteY5" fmla="*/ 4636 h 42694"/>
                <a:gd name="connsiteX6" fmla="*/ 599 w 51001"/>
                <a:gd name="connsiteY6" fmla="*/ 10827 h 42694"/>
                <a:gd name="connsiteX7" fmla="*/ 3838 w 51001"/>
                <a:gd name="connsiteY7" fmla="*/ 27687 h 42694"/>
                <a:gd name="connsiteX8" fmla="*/ 7362 w 51001"/>
                <a:gd name="connsiteY8" fmla="*/ 31878 h 42694"/>
                <a:gd name="connsiteX9" fmla="*/ 15744 w 51001"/>
                <a:gd name="connsiteY9" fmla="*/ 36830 h 42694"/>
                <a:gd name="connsiteX10" fmla="*/ 23936 w 51001"/>
                <a:gd name="connsiteY10" fmla="*/ 40260 h 42694"/>
                <a:gd name="connsiteX11" fmla="*/ 29746 w 51001"/>
                <a:gd name="connsiteY11" fmla="*/ 41974 h 42694"/>
                <a:gd name="connsiteX12" fmla="*/ 37938 w 51001"/>
                <a:gd name="connsiteY12" fmla="*/ 41974 h 42694"/>
                <a:gd name="connsiteX13" fmla="*/ 47463 w 51001"/>
                <a:gd name="connsiteY13" fmla="*/ 39116 h 42694"/>
                <a:gd name="connsiteX14" fmla="*/ 50891 w 51001"/>
                <a:gd name="connsiteY14" fmla="*/ 30258 h 42694"/>
                <a:gd name="connsiteX15" fmla="*/ 48415 w 51001"/>
                <a:gd name="connsiteY15" fmla="*/ 20733 h 42694"/>
                <a:gd name="connsiteX16" fmla="*/ 44319 w 51001"/>
                <a:gd name="connsiteY16" fmla="*/ 13875 h 42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001" h="42694">
                  <a:moveTo>
                    <a:pt x="44319" y="13875"/>
                  </a:moveTo>
                  <a:cubicBezTo>
                    <a:pt x="42662" y="12322"/>
                    <a:pt x="40843" y="10951"/>
                    <a:pt x="38890" y="9780"/>
                  </a:cubicBezTo>
                  <a:cubicBezTo>
                    <a:pt x="34347" y="7008"/>
                    <a:pt x="29603" y="4588"/>
                    <a:pt x="24698" y="2540"/>
                  </a:cubicBezTo>
                  <a:cubicBezTo>
                    <a:pt x="21650" y="1226"/>
                    <a:pt x="18450" y="302"/>
                    <a:pt x="15173" y="-222"/>
                  </a:cubicBezTo>
                  <a:cubicBezTo>
                    <a:pt x="12125" y="-746"/>
                    <a:pt x="9001" y="-98"/>
                    <a:pt x="6410" y="1588"/>
                  </a:cubicBezTo>
                  <a:cubicBezTo>
                    <a:pt x="5353" y="2445"/>
                    <a:pt x="4448" y="3474"/>
                    <a:pt x="3743" y="4636"/>
                  </a:cubicBezTo>
                  <a:cubicBezTo>
                    <a:pt x="2362" y="6512"/>
                    <a:pt x="1295" y="8608"/>
                    <a:pt x="599" y="10827"/>
                  </a:cubicBezTo>
                  <a:cubicBezTo>
                    <a:pt x="-896" y="16647"/>
                    <a:pt x="295" y="22838"/>
                    <a:pt x="3838" y="27687"/>
                  </a:cubicBezTo>
                  <a:cubicBezTo>
                    <a:pt x="4829" y="29230"/>
                    <a:pt x="6010" y="30639"/>
                    <a:pt x="7362" y="31878"/>
                  </a:cubicBezTo>
                  <a:cubicBezTo>
                    <a:pt x="9915" y="33906"/>
                    <a:pt x="12734" y="35573"/>
                    <a:pt x="15744" y="36830"/>
                  </a:cubicBezTo>
                  <a:lnTo>
                    <a:pt x="23936" y="40260"/>
                  </a:lnTo>
                  <a:cubicBezTo>
                    <a:pt x="25831" y="40974"/>
                    <a:pt x="27765" y="41545"/>
                    <a:pt x="29746" y="41974"/>
                  </a:cubicBezTo>
                  <a:cubicBezTo>
                    <a:pt x="32461" y="42403"/>
                    <a:pt x="35223" y="42403"/>
                    <a:pt x="37938" y="41974"/>
                  </a:cubicBezTo>
                  <a:cubicBezTo>
                    <a:pt x="41319" y="41917"/>
                    <a:pt x="44614" y="40926"/>
                    <a:pt x="47463" y="39116"/>
                  </a:cubicBezTo>
                  <a:cubicBezTo>
                    <a:pt x="50025" y="36926"/>
                    <a:pt x="51311" y="33601"/>
                    <a:pt x="50891" y="30258"/>
                  </a:cubicBezTo>
                  <a:cubicBezTo>
                    <a:pt x="50539" y="26981"/>
                    <a:pt x="49701" y="23772"/>
                    <a:pt x="48415" y="20733"/>
                  </a:cubicBezTo>
                  <a:cubicBezTo>
                    <a:pt x="47653" y="18133"/>
                    <a:pt x="46243" y="15780"/>
                    <a:pt x="44319" y="1387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79" name="Freeform: Shape 1178">
              <a:extLst>
                <a:ext uri="{FF2B5EF4-FFF2-40B4-BE49-F238E27FC236}">
                  <a16:creationId xmlns:a16="http://schemas.microsoft.com/office/drawing/2014/main" xmlns="" id="{6DE81DEE-91A8-5715-9878-AF69A87F81C6}"/>
                </a:ext>
              </a:extLst>
            </p:cNvPr>
            <p:cNvSpPr/>
            <p:nvPr/>
          </p:nvSpPr>
          <p:spPr>
            <a:xfrm>
              <a:off x="6785894" y="4619003"/>
              <a:ext cx="49965" cy="36908"/>
            </a:xfrm>
            <a:custGeom>
              <a:avLst/>
              <a:gdLst>
                <a:gd name="connsiteX0" fmla="*/ 36259 w 49965"/>
                <a:gd name="connsiteY0" fmla="*/ 7175 h 36908"/>
                <a:gd name="connsiteX1" fmla="*/ 29401 w 49965"/>
                <a:gd name="connsiteY1" fmla="*/ 3365 h 36908"/>
                <a:gd name="connsiteX2" fmla="*/ 23591 w 49965"/>
                <a:gd name="connsiteY2" fmla="*/ 508 h 36908"/>
                <a:gd name="connsiteX3" fmla="*/ 9684 w 49965"/>
                <a:gd name="connsiteY3" fmla="*/ 1555 h 36908"/>
                <a:gd name="connsiteX4" fmla="*/ 1207 w 49965"/>
                <a:gd name="connsiteY4" fmla="*/ 11080 h 36908"/>
                <a:gd name="connsiteX5" fmla="*/ -31 w 49965"/>
                <a:gd name="connsiteY5" fmla="*/ 14891 h 36908"/>
                <a:gd name="connsiteX6" fmla="*/ 1398 w 49965"/>
                <a:gd name="connsiteY6" fmla="*/ 20415 h 36908"/>
                <a:gd name="connsiteX7" fmla="*/ 10923 w 49965"/>
                <a:gd name="connsiteY7" fmla="*/ 29940 h 36908"/>
                <a:gd name="connsiteX8" fmla="*/ 22924 w 49965"/>
                <a:gd name="connsiteY8" fmla="*/ 34321 h 36908"/>
                <a:gd name="connsiteX9" fmla="*/ 38069 w 49965"/>
                <a:gd name="connsiteY9" fmla="*/ 36417 h 36908"/>
                <a:gd name="connsiteX10" fmla="*/ 49842 w 49965"/>
                <a:gd name="connsiteY10" fmla="*/ 27416 h 36908"/>
                <a:gd name="connsiteX11" fmla="*/ 48927 w 49965"/>
                <a:gd name="connsiteY11" fmla="*/ 21558 h 36908"/>
                <a:gd name="connsiteX12" fmla="*/ 36259 w 49965"/>
                <a:gd name="connsiteY12" fmla="*/ 7175 h 36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965" h="36908">
                  <a:moveTo>
                    <a:pt x="36259" y="7175"/>
                  </a:moveTo>
                  <a:lnTo>
                    <a:pt x="29401" y="3365"/>
                  </a:lnTo>
                  <a:cubicBezTo>
                    <a:pt x="27534" y="2279"/>
                    <a:pt x="25591" y="1327"/>
                    <a:pt x="23591" y="508"/>
                  </a:cubicBezTo>
                  <a:cubicBezTo>
                    <a:pt x="19000" y="-997"/>
                    <a:pt x="13999" y="-616"/>
                    <a:pt x="9684" y="1555"/>
                  </a:cubicBezTo>
                  <a:cubicBezTo>
                    <a:pt x="5951" y="3784"/>
                    <a:pt x="2988" y="7109"/>
                    <a:pt x="1207" y="11080"/>
                  </a:cubicBezTo>
                  <a:cubicBezTo>
                    <a:pt x="569" y="12262"/>
                    <a:pt x="150" y="13557"/>
                    <a:pt x="-31" y="14891"/>
                  </a:cubicBezTo>
                  <a:cubicBezTo>
                    <a:pt x="-60" y="16824"/>
                    <a:pt x="436" y="18739"/>
                    <a:pt x="1398" y="20415"/>
                  </a:cubicBezTo>
                  <a:cubicBezTo>
                    <a:pt x="3636" y="24406"/>
                    <a:pt x="6932" y="27702"/>
                    <a:pt x="10923" y="29940"/>
                  </a:cubicBezTo>
                  <a:cubicBezTo>
                    <a:pt x="14714" y="31921"/>
                    <a:pt x="18752" y="33388"/>
                    <a:pt x="22924" y="34321"/>
                  </a:cubicBezTo>
                  <a:cubicBezTo>
                    <a:pt x="27829" y="35798"/>
                    <a:pt x="32945" y="36503"/>
                    <a:pt x="38069" y="36417"/>
                  </a:cubicBezTo>
                  <a:cubicBezTo>
                    <a:pt x="43803" y="37179"/>
                    <a:pt x="49070" y="33150"/>
                    <a:pt x="49842" y="27416"/>
                  </a:cubicBezTo>
                  <a:cubicBezTo>
                    <a:pt x="50109" y="25416"/>
                    <a:pt x="49785" y="23377"/>
                    <a:pt x="48927" y="21558"/>
                  </a:cubicBezTo>
                  <a:cubicBezTo>
                    <a:pt x="46794" y="15262"/>
                    <a:pt x="42231" y="10081"/>
                    <a:pt x="36259" y="7175"/>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80" name="Freeform: Shape 1179">
              <a:extLst>
                <a:ext uri="{FF2B5EF4-FFF2-40B4-BE49-F238E27FC236}">
                  <a16:creationId xmlns:a16="http://schemas.microsoft.com/office/drawing/2014/main" xmlns="" id="{B7048086-F9D7-16D2-8FED-AAC251E0B3F5}"/>
                </a:ext>
              </a:extLst>
            </p:cNvPr>
            <p:cNvSpPr/>
            <p:nvPr/>
          </p:nvSpPr>
          <p:spPr>
            <a:xfrm>
              <a:off x="6728503" y="4690194"/>
              <a:ext cx="48695" cy="43319"/>
            </a:xfrm>
            <a:custGeom>
              <a:avLst/>
              <a:gdLst>
                <a:gd name="connsiteX0" fmla="*/ 34976 w 48695"/>
                <a:gd name="connsiteY0" fmla="*/ 6946 h 43319"/>
                <a:gd name="connsiteX1" fmla="*/ 19164 w 48695"/>
                <a:gd name="connsiteY1" fmla="*/ -103 h 43319"/>
                <a:gd name="connsiteX2" fmla="*/ 3544 w 48695"/>
                <a:gd name="connsiteY2" fmla="*/ 4850 h 43319"/>
                <a:gd name="connsiteX3" fmla="*/ 877 w 48695"/>
                <a:gd name="connsiteY3" fmla="*/ 19995 h 43319"/>
                <a:gd name="connsiteX4" fmla="*/ 12688 w 48695"/>
                <a:gd name="connsiteY4" fmla="*/ 33996 h 43319"/>
                <a:gd name="connsiteX5" fmla="*/ 20212 w 48695"/>
                <a:gd name="connsiteY5" fmla="*/ 37616 h 43319"/>
                <a:gd name="connsiteX6" fmla="*/ 28975 w 48695"/>
                <a:gd name="connsiteY6" fmla="*/ 41235 h 43319"/>
                <a:gd name="connsiteX7" fmla="*/ 33357 w 48695"/>
                <a:gd name="connsiteY7" fmla="*/ 42759 h 43319"/>
                <a:gd name="connsiteX8" fmla="*/ 41739 w 48695"/>
                <a:gd name="connsiteY8" fmla="*/ 41522 h 43319"/>
                <a:gd name="connsiteX9" fmla="*/ 46882 w 48695"/>
                <a:gd name="connsiteY9" fmla="*/ 37902 h 43319"/>
                <a:gd name="connsiteX10" fmla="*/ 48311 w 48695"/>
                <a:gd name="connsiteY10" fmla="*/ 33901 h 43319"/>
                <a:gd name="connsiteX11" fmla="*/ 46025 w 48695"/>
                <a:gd name="connsiteY11" fmla="*/ 17423 h 43319"/>
                <a:gd name="connsiteX12" fmla="*/ 34976 w 48695"/>
                <a:gd name="connsiteY12" fmla="*/ 6946 h 4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695" h="43319">
                  <a:moveTo>
                    <a:pt x="34976" y="6946"/>
                  </a:moveTo>
                  <a:cubicBezTo>
                    <a:pt x="30318" y="3412"/>
                    <a:pt x="24908" y="1002"/>
                    <a:pt x="19164" y="-103"/>
                  </a:cubicBezTo>
                  <a:cubicBezTo>
                    <a:pt x="13459" y="-1170"/>
                    <a:pt x="7592" y="687"/>
                    <a:pt x="3544" y="4850"/>
                  </a:cubicBezTo>
                  <a:cubicBezTo>
                    <a:pt x="38" y="9069"/>
                    <a:pt x="-971" y="14832"/>
                    <a:pt x="877" y="19995"/>
                  </a:cubicBezTo>
                  <a:cubicBezTo>
                    <a:pt x="3067" y="25890"/>
                    <a:pt x="7239" y="30844"/>
                    <a:pt x="12688" y="33996"/>
                  </a:cubicBezTo>
                  <a:cubicBezTo>
                    <a:pt x="15126" y="35339"/>
                    <a:pt x="17640" y="36549"/>
                    <a:pt x="20212" y="37616"/>
                  </a:cubicBezTo>
                  <a:lnTo>
                    <a:pt x="28975" y="41235"/>
                  </a:lnTo>
                  <a:cubicBezTo>
                    <a:pt x="30385" y="41883"/>
                    <a:pt x="31852" y="42398"/>
                    <a:pt x="33357" y="42759"/>
                  </a:cubicBezTo>
                  <a:cubicBezTo>
                    <a:pt x="36214" y="43188"/>
                    <a:pt x="39129" y="42759"/>
                    <a:pt x="41739" y="41522"/>
                  </a:cubicBezTo>
                  <a:cubicBezTo>
                    <a:pt x="43748" y="40797"/>
                    <a:pt x="45520" y="39540"/>
                    <a:pt x="46882" y="37902"/>
                  </a:cubicBezTo>
                  <a:cubicBezTo>
                    <a:pt x="47606" y="36673"/>
                    <a:pt x="48092" y="35311"/>
                    <a:pt x="48311" y="33901"/>
                  </a:cubicBezTo>
                  <a:cubicBezTo>
                    <a:pt x="49197" y="28301"/>
                    <a:pt x="48406" y="22566"/>
                    <a:pt x="46025" y="17423"/>
                  </a:cubicBezTo>
                  <a:cubicBezTo>
                    <a:pt x="43253" y="13080"/>
                    <a:pt x="39453" y="9489"/>
                    <a:pt x="34976" y="694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81" name="Freeform: Shape 1180">
              <a:extLst>
                <a:ext uri="{FF2B5EF4-FFF2-40B4-BE49-F238E27FC236}">
                  <a16:creationId xmlns:a16="http://schemas.microsoft.com/office/drawing/2014/main" xmlns="" id="{BA148927-EB7A-0882-763B-39B4E4A4BF00}"/>
                </a:ext>
              </a:extLst>
            </p:cNvPr>
            <p:cNvSpPr/>
            <p:nvPr/>
          </p:nvSpPr>
          <p:spPr>
            <a:xfrm>
              <a:off x="6680496" y="4786971"/>
              <a:ext cx="42736" cy="43923"/>
            </a:xfrm>
            <a:custGeom>
              <a:avLst/>
              <a:gdLst>
                <a:gd name="connsiteX0" fmla="*/ 25166 w 42736"/>
                <a:gd name="connsiteY0" fmla="*/ 2276 h 43923"/>
                <a:gd name="connsiteX1" fmla="*/ 21642 w 42736"/>
                <a:gd name="connsiteY1" fmla="*/ 466 h 43923"/>
                <a:gd name="connsiteX2" fmla="*/ 10117 w 42736"/>
                <a:gd name="connsiteY2" fmla="*/ -10 h 43923"/>
                <a:gd name="connsiteX3" fmla="*/ 4783 w 42736"/>
                <a:gd name="connsiteY3" fmla="*/ 4371 h 43923"/>
                <a:gd name="connsiteX4" fmla="*/ 211 w 42736"/>
                <a:gd name="connsiteY4" fmla="*/ 13896 h 43923"/>
                <a:gd name="connsiteX5" fmla="*/ 211 w 42736"/>
                <a:gd name="connsiteY5" fmla="*/ 19993 h 43923"/>
                <a:gd name="connsiteX6" fmla="*/ 3163 w 42736"/>
                <a:gd name="connsiteY6" fmla="*/ 30184 h 43923"/>
                <a:gd name="connsiteX7" fmla="*/ 14879 w 42736"/>
                <a:gd name="connsiteY7" fmla="*/ 40852 h 43923"/>
                <a:gd name="connsiteX8" fmla="*/ 20213 w 42736"/>
                <a:gd name="connsiteY8" fmla="*/ 43138 h 43923"/>
                <a:gd name="connsiteX9" fmla="*/ 29738 w 42736"/>
                <a:gd name="connsiteY9" fmla="*/ 43138 h 43923"/>
                <a:gd name="connsiteX10" fmla="*/ 33834 w 42736"/>
                <a:gd name="connsiteY10" fmla="*/ 42567 h 43923"/>
                <a:gd name="connsiteX11" fmla="*/ 41454 w 42736"/>
                <a:gd name="connsiteY11" fmla="*/ 34851 h 43923"/>
                <a:gd name="connsiteX12" fmla="*/ 41454 w 42736"/>
                <a:gd name="connsiteY12" fmla="*/ 20850 h 43923"/>
                <a:gd name="connsiteX13" fmla="*/ 31929 w 42736"/>
                <a:gd name="connsiteY13" fmla="*/ 7515 h 43923"/>
                <a:gd name="connsiteX14" fmla="*/ 25166 w 42736"/>
                <a:gd name="connsiteY14" fmla="*/ 2276 h 4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36" h="43923">
                  <a:moveTo>
                    <a:pt x="25166" y="2276"/>
                  </a:moveTo>
                  <a:cubicBezTo>
                    <a:pt x="24080" y="1505"/>
                    <a:pt x="22899" y="895"/>
                    <a:pt x="21642" y="466"/>
                  </a:cubicBezTo>
                  <a:cubicBezTo>
                    <a:pt x="17880" y="-496"/>
                    <a:pt x="13946" y="-657"/>
                    <a:pt x="10117" y="-10"/>
                  </a:cubicBezTo>
                  <a:cubicBezTo>
                    <a:pt x="7945" y="895"/>
                    <a:pt x="6097" y="2419"/>
                    <a:pt x="4783" y="4371"/>
                  </a:cubicBezTo>
                  <a:cubicBezTo>
                    <a:pt x="2563" y="7162"/>
                    <a:pt x="1001" y="10420"/>
                    <a:pt x="211" y="13896"/>
                  </a:cubicBezTo>
                  <a:cubicBezTo>
                    <a:pt x="-113" y="15916"/>
                    <a:pt x="-113" y="17973"/>
                    <a:pt x="211" y="19993"/>
                  </a:cubicBezTo>
                  <a:cubicBezTo>
                    <a:pt x="458" y="23564"/>
                    <a:pt x="1458" y="27041"/>
                    <a:pt x="3163" y="30184"/>
                  </a:cubicBezTo>
                  <a:cubicBezTo>
                    <a:pt x="5983" y="34775"/>
                    <a:pt x="10050" y="38471"/>
                    <a:pt x="14879" y="40852"/>
                  </a:cubicBezTo>
                  <a:cubicBezTo>
                    <a:pt x="16546" y="41843"/>
                    <a:pt x="18346" y="42614"/>
                    <a:pt x="20213" y="43138"/>
                  </a:cubicBezTo>
                  <a:cubicBezTo>
                    <a:pt x="23366" y="43653"/>
                    <a:pt x="26585" y="43653"/>
                    <a:pt x="29738" y="43138"/>
                  </a:cubicBezTo>
                  <a:cubicBezTo>
                    <a:pt x="31119" y="43043"/>
                    <a:pt x="32481" y="42853"/>
                    <a:pt x="33834" y="42567"/>
                  </a:cubicBezTo>
                  <a:cubicBezTo>
                    <a:pt x="37511" y="41443"/>
                    <a:pt x="40378" y="38538"/>
                    <a:pt x="41454" y="34851"/>
                  </a:cubicBezTo>
                  <a:cubicBezTo>
                    <a:pt x="43121" y="30337"/>
                    <a:pt x="43121" y="25365"/>
                    <a:pt x="41454" y="20850"/>
                  </a:cubicBezTo>
                  <a:cubicBezTo>
                    <a:pt x="39177" y="15830"/>
                    <a:pt x="35939" y="11297"/>
                    <a:pt x="31929" y="7515"/>
                  </a:cubicBezTo>
                  <a:cubicBezTo>
                    <a:pt x="29834" y="5581"/>
                    <a:pt x="27566" y="3819"/>
                    <a:pt x="25166" y="227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82" name="Freeform: Shape 1181">
              <a:extLst>
                <a:ext uri="{FF2B5EF4-FFF2-40B4-BE49-F238E27FC236}">
                  <a16:creationId xmlns:a16="http://schemas.microsoft.com/office/drawing/2014/main" xmlns="" id="{56F5310E-5B53-B48F-83E5-CF0A1DBC511E}"/>
                </a:ext>
              </a:extLst>
            </p:cNvPr>
            <p:cNvSpPr/>
            <p:nvPr/>
          </p:nvSpPr>
          <p:spPr>
            <a:xfrm>
              <a:off x="6628043" y="4875343"/>
              <a:ext cx="50153" cy="44944"/>
            </a:xfrm>
            <a:custGeom>
              <a:avLst/>
              <a:gdLst>
                <a:gd name="connsiteX0" fmla="*/ 41710 w 50153"/>
                <a:gd name="connsiteY0" fmla="*/ 10296 h 44944"/>
                <a:gd name="connsiteX1" fmla="*/ 30471 w 50153"/>
                <a:gd name="connsiteY1" fmla="*/ 3724 h 44944"/>
                <a:gd name="connsiteX2" fmla="*/ 18850 w 50153"/>
                <a:gd name="connsiteY2" fmla="*/ -372 h 44944"/>
                <a:gd name="connsiteX3" fmla="*/ 9325 w 50153"/>
                <a:gd name="connsiteY3" fmla="*/ 867 h 44944"/>
                <a:gd name="connsiteX4" fmla="*/ 6944 w 50153"/>
                <a:gd name="connsiteY4" fmla="*/ 1724 h 44944"/>
                <a:gd name="connsiteX5" fmla="*/ 4563 w 50153"/>
                <a:gd name="connsiteY5" fmla="*/ 3724 h 44944"/>
                <a:gd name="connsiteX6" fmla="*/ 1229 w 50153"/>
                <a:gd name="connsiteY6" fmla="*/ 8963 h 44944"/>
                <a:gd name="connsiteX7" fmla="*/ 181 w 50153"/>
                <a:gd name="connsiteY7" fmla="*/ 12201 h 44944"/>
                <a:gd name="connsiteX8" fmla="*/ 3324 w 50153"/>
                <a:gd name="connsiteY8" fmla="*/ 25536 h 44944"/>
                <a:gd name="connsiteX9" fmla="*/ 14755 w 50153"/>
                <a:gd name="connsiteY9" fmla="*/ 36014 h 44944"/>
                <a:gd name="connsiteX10" fmla="*/ 21993 w 50153"/>
                <a:gd name="connsiteY10" fmla="*/ 39538 h 44944"/>
                <a:gd name="connsiteX11" fmla="*/ 30852 w 50153"/>
                <a:gd name="connsiteY11" fmla="*/ 43443 h 44944"/>
                <a:gd name="connsiteX12" fmla="*/ 33709 w 50153"/>
                <a:gd name="connsiteY12" fmla="*/ 44396 h 44944"/>
                <a:gd name="connsiteX13" fmla="*/ 36852 w 50153"/>
                <a:gd name="connsiteY13" fmla="*/ 44396 h 44944"/>
                <a:gd name="connsiteX14" fmla="*/ 44853 w 50153"/>
                <a:gd name="connsiteY14" fmla="*/ 40872 h 44944"/>
                <a:gd name="connsiteX15" fmla="*/ 48378 w 50153"/>
                <a:gd name="connsiteY15" fmla="*/ 37252 h 44944"/>
                <a:gd name="connsiteX16" fmla="*/ 49997 w 50153"/>
                <a:gd name="connsiteY16" fmla="*/ 28965 h 44944"/>
                <a:gd name="connsiteX17" fmla="*/ 41710 w 50153"/>
                <a:gd name="connsiteY17" fmla="*/ 10296 h 44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153" h="44944">
                  <a:moveTo>
                    <a:pt x="41710" y="10296"/>
                  </a:moveTo>
                  <a:cubicBezTo>
                    <a:pt x="38205" y="7724"/>
                    <a:pt x="34433" y="5524"/>
                    <a:pt x="30471" y="3724"/>
                  </a:cubicBezTo>
                  <a:cubicBezTo>
                    <a:pt x="26842" y="1733"/>
                    <a:pt x="22917" y="352"/>
                    <a:pt x="18850" y="-372"/>
                  </a:cubicBezTo>
                  <a:cubicBezTo>
                    <a:pt x="15631" y="-515"/>
                    <a:pt x="12402" y="-96"/>
                    <a:pt x="9325" y="867"/>
                  </a:cubicBezTo>
                  <a:cubicBezTo>
                    <a:pt x="8516" y="1095"/>
                    <a:pt x="7715" y="1381"/>
                    <a:pt x="6944" y="1724"/>
                  </a:cubicBezTo>
                  <a:cubicBezTo>
                    <a:pt x="6049" y="2257"/>
                    <a:pt x="5239" y="2933"/>
                    <a:pt x="4563" y="3724"/>
                  </a:cubicBezTo>
                  <a:cubicBezTo>
                    <a:pt x="3201" y="5295"/>
                    <a:pt x="2077" y="7067"/>
                    <a:pt x="1229" y="8963"/>
                  </a:cubicBezTo>
                  <a:cubicBezTo>
                    <a:pt x="734" y="9992"/>
                    <a:pt x="381" y="11077"/>
                    <a:pt x="181" y="12201"/>
                  </a:cubicBezTo>
                  <a:cubicBezTo>
                    <a:pt x="-543" y="16888"/>
                    <a:pt x="591" y="21669"/>
                    <a:pt x="3324" y="25536"/>
                  </a:cubicBezTo>
                  <a:cubicBezTo>
                    <a:pt x="6191" y="29937"/>
                    <a:pt x="10125" y="33537"/>
                    <a:pt x="14755" y="36014"/>
                  </a:cubicBezTo>
                  <a:cubicBezTo>
                    <a:pt x="17041" y="37348"/>
                    <a:pt x="19517" y="38395"/>
                    <a:pt x="21993" y="39538"/>
                  </a:cubicBezTo>
                  <a:lnTo>
                    <a:pt x="30852" y="43443"/>
                  </a:lnTo>
                  <a:cubicBezTo>
                    <a:pt x="31756" y="43891"/>
                    <a:pt x="32719" y="44205"/>
                    <a:pt x="33709" y="44396"/>
                  </a:cubicBezTo>
                  <a:cubicBezTo>
                    <a:pt x="34748" y="44596"/>
                    <a:pt x="35814" y="44596"/>
                    <a:pt x="36852" y="44396"/>
                  </a:cubicBezTo>
                  <a:cubicBezTo>
                    <a:pt x="39700" y="43691"/>
                    <a:pt x="42415" y="42500"/>
                    <a:pt x="44853" y="40872"/>
                  </a:cubicBezTo>
                  <a:cubicBezTo>
                    <a:pt x="46235" y="39890"/>
                    <a:pt x="47435" y="38662"/>
                    <a:pt x="48378" y="37252"/>
                  </a:cubicBezTo>
                  <a:cubicBezTo>
                    <a:pt x="49825" y="34747"/>
                    <a:pt x="50397" y="31832"/>
                    <a:pt x="49997" y="28965"/>
                  </a:cubicBezTo>
                  <a:cubicBezTo>
                    <a:pt x="49949" y="21859"/>
                    <a:pt x="46949" y="15097"/>
                    <a:pt x="41710" y="1029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83" name="Freeform: Shape 1182">
              <a:extLst>
                <a:ext uri="{FF2B5EF4-FFF2-40B4-BE49-F238E27FC236}">
                  <a16:creationId xmlns:a16="http://schemas.microsoft.com/office/drawing/2014/main" xmlns="" id="{42747EB4-D24A-84B4-03AB-B52CAFB9B667}"/>
                </a:ext>
              </a:extLst>
            </p:cNvPr>
            <p:cNvSpPr/>
            <p:nvPr/>
          </p:nvSpPr>
          <p:spPr>
            <a:xfrm>
              <a:off x="6573987" y="4950246"/>
              <a:ext cx="51356" cy="38553"/>
            </a:xfrm>
            <a:custGeom>
              <a:avLst/>
              <a:gdLst>
                <a:gd name="connsiteX0" fmla="*/ 39949 w 51356"/>
                <a:gd name="connsiteY0" fmla="*/ 4736 h 38553"/>
                <a:gd name="connsiteX1" fmla="*/ 37187 w 51356"/>
                <a:gd name="connsiteY1" fmla="*/ 3498 h 38553"/>
                <a:gd name="connsiteX2" fmla="*/ 32710 w 51356"/>
                <a:gd name="connsiteY2" fmla="*/ 1783 h 38553"/>
                <a:gd name="connsiteX3" fmla="*/ 11850 w 51356"/>
                <a:gd name="connsiteY3" fmla="*/ 640 h 38553"/>
                <a:gd name="connsiteX4" fmla="*/ 2992 w 51356"/>
                <a:gd name="connsiteY4" fmla="*/ 5689 h 38553"/>
                <a:gd name="connsiteX5" fmla="*/ 325 w 51356"/>
                <a:gd name="connsiteY5" fmla="*/ 11213 h 38553"/>
                <a:gd name="connsiteX6" fmla="*/ 325 w 51356"/>
                <a:gd name="connsiteY6" fmla="*/ 16928 h 38553"/>
                <a:gd name="connsiteX7" fmla="*/ 1944 w 51356"/>
                <a:gd name="connsiteY7" fmla="*/ 20643 h 38553"/>
                <a:gd name="connsiteX8" fmla="*/ 11469 w 51356"/>
                <a:gd name="connsiteY8" fmla="*/ 30168 h 38553"/>
                <a:gd name="connsiteX9" fmla="*/ 24328 w 51356"/>
                <a:gd name="connsiteY9" fmla="*/ 36169 h 38553"/>
                <a:gd name="connsiteX10" fmla="*/ 38806 w 51356"/>
                <a:gd name="connsiteY10" fmla="*/ 37788 h 38553"/>
                <a:gd name="connsiteX11" fmla="*/ 45759 w 51356"/>
                <a:gd name="connsiteY11" fmla="*/ 33121 h 38553"/>
                <a:gd name="connsiteX12" fmla="*/ 49855 w 51356"/>
                <a:gd name="connsiteY12" fmla="*/ 26072 h 38553"/>
                <a:gd name="connsiteX13" fmla="*/ 51189 w 51356"/>
                <a:gd name="connsiteY13" fmla="*/ 21881 h 38553"/>
                <a:gd name="connsiteX14" fmla="*/ 51189 w 51356"/>
                <a:gd name="connsiteY14" fmla="*/ 18643 h 38553"/>
                <a:gd name="connsiteX15" fmla="*/ 39949 w 51356"/>
                <a:gd name="connsiteY15" fmla="*/ 4736 h 3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356" h="38553">
                  <a:moveTo>
                    <a:pt x="39949" y="4736"/>
                  </a:moveTo>
                  <a:lnTo>
                    <a:pt x="37187" y="3498"/>
                  </a:lnTo>
                  <a:cubicBezTo>
                    <a:pt x="35758" y="2927"/>
                    <a:pt x="34234" y="2260"/>
                    <a:pt x="32710" y="1783"/>
                  </a:cubicBezTo>
                  <a:cubicBezTo>
                    <a:pt x="26023" y="-664"/>
                    <a:pt x="18765" y="-1064"/>
                    <a:pt x="11850" y="640"/>
                  </a:cubicBezTo>
                  <a:cubicBezTo>
                    <a:pt x="8440" y="1365"/>
                    <a:pt x="5345" y="3127"/>
                    <a:pt x="2992" y="5689"/>
                  </a:cubicBezTo>
                  <a:cubicBezTo>
                    <a:pt x="1725" y="7327"/>
                    <a:pt x="820" y="9204"/>
                    <a:pt x="325" y="11213"/>
                  </a:cubicBezTo>
                  <a:cubicBezTo>
                    <a:pt x="-151" y="13089"/>
                    <a:pt x="-151" y="15052"/>
                    <a:pt x="325" y="16928"/>
                  </a:cubicBezTo>
                  <a:cubicBezTo>
                    <a:pt x="658" y="18243"/>
                    <a:pt x="1211" y="19500"/>
                    <a:pt x="1944" y="20643"/>
                  </a:cubicBezTo>
                  <a:cubicBezTo>
                    <a:pt x="4411" y="24453"/>
                    <a:pt x="7659" y="27701"/>
                    <a:pt x="11469" y="30168"/>
                  </a:cubicBezTo>
                  <a:cubicBezTo>
                    <a:pt x="15470" y="32739"/>
                    <a:pt x="19794" y="34759"/>
                    <a:pt x="24328" y="36169"/>
                  </a:cubicBezTo>
                  <a:cubicBezTo>
                    <a:pt x="28909" y="38045"/>
                    <a:pt x="33920" y="38607"/>
                    <a:pt x="38806" y="37788"/>
                  </a:cubicBezTo>
                  <a:cubicBezTo>
                    <a:pt x="41530" y="36940"/>
                    <a:pt x="43940" y="35311"/>
                    <a:pt x="45759" y="33121"/>
                  </a:cubicBezTo>
                  <a:cubicBezTo>
                    <a:pt x="47397" y="30940"/>
                    <a:pt x="48769" y="28577"/>
                    <a:pt x="49855" y="26072"/>
                  </a:cubicBezTo>
                  <a:cubicBezTo>
                    <a:pt x="50569" y="24777"/>
                    <a:pt x="51027" y="23348"/>
                    <a:pt x="51189" y="21881"/>
                  </a:cubicBezTo>
                  <a:cubicBezTo>
                    <a:pt x="51369" y="20815"/>
                    <a:pt x="51369" y="19719"/>
                    <a:pt x="51189" y="18643"/>
                  </a:cubicBezTo>
                  <a:cubicBezTo>
                    <a:pt x="49579" y="12623"/>
                    <a:pt x="45492" y="7575"/>
                    <a:pt x="39949" y="4736"/>
                  </a:cubicBezTo>
                  <a:close/>
                </a:path>
              </a:pathLst>
            </a:custGeom>
            <a:solidFill>
              <a:srgbClr val="9D5B36"/>
            </a:solidFill>
            <a:ln w="4763" cap="flat">
              <a:solidFill>
                <a:srgbClr val="694F43"/>
              </a:solidFill>
              <a:prstDash val="solid"/>
              <a:miter/>
            </a:ln>
          </p:spPr>
          <p:txBody>
            <a:bodyPr rtlCol="0" anchor="ctr"/>
            <a:lstStyle/>
            <a:p>
              <a:endParaRPr lang="en-IN"/>
            </a:p>
          </p:txBody>
        </p:sp>
        <p:sp>
          <p:nvSpPr>
            <p:cNvPr id="1184" name="Freeform: Shape 1183">
              <a:extLst>
                <a:ext uri="{FF2B5EF4-FFF2-40B4-BE49-F238E27FC236}">
                  <a16:creationId xmlns:a16="http://schemas.microsoft.com/office/drawing/2014/main" xmlns="" id="{1BA89A0F-EE90-5947-910B-B2FC2B0E35C0}"/>
                </a:ext>
              </a:extLst>
            </p:cNvPr>
            <p:cNvSpPr/>
            <p:nvPr/>
          </p:nvSpPr>
          <p:spPr>
            <a:xfrm>
              <a:off x="7255721" y="3904476"/>
              <a:ext cx="13758" cy="12125"/>
            </a:xfrm>
            <a:custGeom>
              <a:avLst/>
              <a:gdLst>
                <a:gd name="connsiteX0" fmla="*/ 8678 w 13758"/>
                <a:gd name="connsiteY0" fmla="*/ 1708 h 12125"/>
                <a:gd name="connsiteX1" fmla="*/ 7249 w 13758"/>
                <a:gd name="connsiteY1" fmla="*/ 947 h 12125"/>
                <a:gd name="connsiteX2" fmla="*/ 6201 w 13758"/>
                <a:gd name="connsiteY2" fmla="*/ -292 h 12125"/>
                <a:gd name="connsiteX3" fmla="*/ 5630 w 13758"/>
                <a:gd name="connsiteY3" fmla="*/ -292 h 12125"/>
                <a:gd name="connsiteX4" fmla="*/ 4582 w 13758"/>
                <a:gd name="connsiteY4" fmla="*/ -292 h 12125"/>
                <a:gd name="connsiteX5" fmla="*/ 1725 w 13758"/>
                <a:gd name="connsiteY5" fmla="*/ 2280 h 12125"/>
                <a:gd name="connsiteX6" fmla="*/ 677 w 13758"/>
                <a:gd name="connsiteY6" fmla="*/ 2851 h 12125"/>
                <a:gd name="connsiteX7" fmla="*/ 10 w 13758"/>
                <a:gd name="connsiteY7" fmla="*/ 4375 h 12125"/>
                <a:gd name="connsiteX8" fmla="*/ 10 w 13758"/>
                <a:gd name="connsiteY8" fmla="*/ 5232 h 12125"/>
                <a:gd name="connsiteX9" fmla="*/ 10 w 13758"/>
                <a:gd name="connsiteY9" fmla="*/ 5232 h 12125"/>
                <a:gd name="connsiteX10" fmla="*/ 772 w 13758"/>
                <a:gd name="connsiteY10" fmla="*/ 7423 h 12125"/>
                <a:gd name="connsiteX11" fmla="*/ 1439 w 13758"/>
                <a:gd name="connsiteY11" fmla="*/ 7900 h 12125"/>
                <a:gd name="connsiteX12" fmla="*/ 3153 w 13758"/>
                <a:gd name="connsiteY12" fmla="*/ 9519 h 12125"/>
                <a:gd name="connsiteX13" fmla="*/ 6392 w 13758"/>
                <a:gd name="connsiteY13" fmla="*/ 11519 h 12125"/>
                <a:gd name="connsiteX14" fmla="*/ 9249 w 13758"/>
                <a:gd name="connsiteY14" fmla="*/ 11519 h 12125"/>
                <a:gd name="connsiteX15" fmla="*/ 10869 w 13758"/>
                <a:gd name="connsiteY15" fmla="*/ 9709 h 12125"/>
                <a:gd name="connsiteX16" fmla="*/ 10869 w 13758"/>
                <a:gd name="connsiteY16" fmla="*/ 9043 h 12125"/>
                <a:gd name="connsiteX17" fmla="*/ 10869 w 13758"/>
                <a:gd name="connsiteY17" fmla="*/ 9043 h 12125"/>
                <a:gd name="connsiteX18" fmla="*/ 13059 w 13758"/>
                <a:gd name="connsiteY18" fmla="*/ 8185 h 12125"/>
                <a:gd name="connsiteX19" fmla="*/ 13726 w 13758"/>
                <a:gd name="connsiteY19" fmla="*/ 6947 h 12125"/>
                <a:gd name="connsiteX20" fmla="*/ 12107 w 13758"/>
                <a:gd name="connsiteY20" fmla="*/ 2280 h 12125"/>
                <a:gd name="connsiteX21" fmla="*/ 9630 w 13758"/>
                <a:gd name="connsiteY21" fmla="*/ 660 h 12125"/>
                <a:gd name="connsiteX22" fmla="*/ 8678 w 13758"/>
                <a:gd name="connsiteY22" fmla="*/ 660 h 1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758" h="12125">
                  <a:moveTo>
                    <a:pt x="8678" y="1708"/>
                  </a:moveTo>
                  <a:cubicBezTo>
                    <a:pt x="8125" y="1632"/>
                    <a:pt x="7621" y="1356"/>
                    <a:pt x="7249" y="947"/>
                  </a:cubicBezTo>
                  <a:lnTo>
                    <a:pt x="6201" y="-292"/>
                  </a:lnTo>
                  <a:cubicBezTo>
                    <a:pt x="6201" y="-292"/>
                    <a:pt x="6201" y="-292"/>
                    <a:pt x="5630" y="-292"/>
                  </a:cubicBezTo>
                  <a:cubicBezTo>
                    <a:pt x="5297" y="-435"/>
                    <a:pt x="4916" y="-435"/>
                    <a:pt x="4582" y="-292"/>
                  </a:cubicBezTo>
                  <a:cubicBezTo>
                    <a:pt x="3439" y="470"/>
                    <a:pt x="2963" y="1708"/>
                    <a:pt x="1725" y="2280"/>
                  </a:cubicBezTo>
                  <a:cubicBezTo>
                    <a:pt x="1344" y="2413"/>
                    <a:pt x="991" y="2603"/>
                    <a:pt x="677" y="2851"/>
                  </a:cubicBezTo>
                  <a:cubicBezTo>
                    <a:pt x="677" y="2851"/>
                    <a:pt x="105" y="3804"/>
                    <a:pt x="10" y="4375"/>
                  </a:cubicBezTo>
                  <a:cubicBezTo>
                    <a:pt x="-85" y="4947"/>
                    <a:pt x="10" y="4947"/>
                    <a:pt x="10" y="5232"/>
                  </a:cubicBezTo>
                  <a:lnTo>
                    <a:pt x="10" y="5232"/>
                  </a:lnTo>
                  <a:cubicBezTo>
                    <a:pt x="581" y="5899"/>
                    <a:pt x="10" y="6757"/>
                    <a:pt x="772" y="7423"/>
                  </a:cubicBezTo>
                  <a:lnTo>
                    <a:pt x="1439" y="7900"/>
                  </a:lnTo>
                  <a:cubicBezTo>
                    <a:pt x="2077" y="8366"/>
                    <a:pt x="2648" y="8909"/>
                    <a:pt x="3153" y="9519"/>
                  </a:cubicBezTo>
                  <a:cubicBezTo>
                    <a:pt x="4087" y="10395"/>
                    <a:pt x="5192" y="11081"/>
                    <a:pt x="6392" y="11519"/>
                  </a:cubicBezTo>
                  <a:cubicBezTo>
                    <a:pt x="7325" y="11795"/>
                    <a:pt x="8316" y="11795"/>
                    <a:pt x="9249" y="11519"/>
                  </a:cubicBezTo>
                  <a:cubicBezTo>
                    <a:pt x="10173" y="11424"/>
                    <a:pt x="10878" y="10642"/>
                    <a:pt x="10869" y="9709"/>
                  </a:cubicBezTo>
                  <a:cubicBezTo>
                    <a:pt x="10726" y="9509"/>
                    <a:pt x="10726" y="9243"/>
                    <a:pt x="10869" y="9043"/>
                  </a:cubicBezTo>
                  <a:cubicBezTo>
                    <a:pt x="10869" y="9043"/>
                    <a:pt x="10869" y="9043"/>
                    <a:pt x="10869" y="9043"/>
                  </a:cubicBezTo>
                  <a:cubicBezTo>
                    <a:pt x="11669" y="8976"/>
                    <a:pt x="12431" y="8680"/>
                    <a:pt x="13059" y="8185"/>
                  </a:cubicBezTo>
                  <a:cubicBezTo>
                    <a:pt x="13374" y="7823"/>
                    <a:pt x="13602" y="7404"/>
                    <a:pt x="13726" y="6947"/>
                  </a:cubicBezTo>
                  <a:cubicBezTo>
                    <a:pt x="13602" y="5280"/>
                    <a:pt x="13050" y="3661"/>
                    <a:pt x="12107" y="2280"/>
                  </a:cubicBezTo>
                  <a:cubicBezTo>
                    <a:pt x="11440" y="1518"/>
                    <a:pt x="10678" y="565"/>
                    <a:pt x="9630" y="660"/>
                  </a:cubicBezTo>
                  <a:cubicBezTo>
                    <a:pt x="9316" y="575"/>
                    <a:pt x="8992" y="575"/>
                    <a:pt x="8678" y="66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85" name="Freeform: Shape 1184">
              <a:extLst>
                <a:ext uri="{FF2B5EF4-FFF2-40B4-BE49-F238E27FC236}">
                  <a16:creationId xmlns:a16="http://schemas.microsoft.com/office/drawing/2014/main" xmlns="" id="{69D80BF6-749D-DE54-4534-10A4E10F1333}"/>
                </a:ext>
              </a:extLst>
            </p:cNvPr>
            <p:cNvSpPr/>
            <p:nvPr/>
          </p:nvSpPr>
          <p:spPr>
            <a:xfrm>
              <a:off x="7192760" y="3988581"/>
              <a:ext cx="14615" cy="12125"/>
            </a:xfrm>
            <a:custGeom>
              <a:avLst/>
              <a:gdLst>
                <a:gd name="connsiteX0" fmla="*/ 8678 w 14615"/>
                <a:gd name="connsiteY0" fmla="*/ 1708 h 12125"/>
                <a:gd name="connsiteX1" fmla="*/ 7249 w 14615"/>
                <a:gd name="connsiteY1" fmla="*/ 946 h 12125"/>
                <a:gd name="connsiteX2" fmla="*/ 6201 w 14615"/>
                <a:gd name="connsiteY2" fmla="*/ -292 h 12125"/>
                <a:gd name="connsiteX3" fmla="*/ 5630 w 14615"/>
                <a:gd name="connsiteY3" fmla="*/ -292 h 12125"/>
                <a:gd name="connsiteX4" fmla="*/ 4582 w 14615"/>
                <a:gd name="connsiteY4" fmla="*/ -292 h 12125"/>
                <a:gd name="connsiteX5" fmla="*/ 1725 w 14615"/>
                <a:gd name="connsiteY5" fmla="*/ 2280 h 12125"/>
                <a:gd name="connsiteX6" fmla="*/ 677 w 14615"/>
                <a:gd name="connsiteY6" fmla="*/ 2851 h 12125"/>
                <a:gd name="connsiteX7" fmla="*/ 10 w 14615"/>
                <a:gd name="connsiteY7" fmla="*/ 4376 h 12125"/>
                <a:gd name="connsiteX8" fmla="*/ 10 w 14615"/>
                <a:gd name="connsiteY8" fmla="*/ 5232 h 12125"/>
                <a:gd name="connsiteX9" fmla="*/ 486 w 14615"/>
                <a:gd name="connsiteY9" fmla="*/ 5232 h 12125"/>
                <a:gd name="connsiteX10" fmla="*/ 1248 w 14615"/>
                <a:gd name="connsiteY10" fmla="*/ 7423 h 12125"/>
                <a:gd name="connsiteX11" fmla="*/ 1820 w 14615"/>
                <a:gd name="connsiteY11" fmla="*/ 7900 h 12125"/>
                <a:gd name="connsiteX12" fmla="*/ 3630 w 14615"/>
                <a:gd name="connsiteY12" fmla="*/ 9519 h 12125"/>
                <a:gd name="connsiteX13" fmla="*/ 6868 w 14615"/>
                <a:gd name="connsiteY13" fmla="*/ 11519 h 12125"/>
                <a:gd name="connsiteX14" fmla="*/ 9726 w 14615"/>
                <a:gd name="connsiteY14" fmla="*/ 11519 h 12125"/>
                <a:gd name="connsiteX15" fmla="*/ 11250 w 14615"/>
                <a:gd name="connsiteY15" fmla="*/ 9710 h 12125"/>
                <a:gd name="connsiteX16" fmla="*/ 11250 w 14615"/>
                <a:gd name="connsiteY16" fmla="*/ 9043 h 12125"/>
                <a:gd name="connsiteX17" fmla="*/ 11821 w 14615"/>
                <a:gd name="connsiteY17" fmla="*/ 9043 h 12125"/>
                <a:gd name="connsiteX18" fmla="*/ 14012 w 14615"/>
                <a:gd name="connsiteY18" fmla="*/ 8185 h 12125"/>
                <a:gd name="connsiteX19" fmla="*/ 14583 w 14615"/>
                <a:gd name="connsiteY19" fmla="*/ 6947 h 12125"/>
                <a:gd name="connsiteX20" fmla="*/ 12964 w 14615"/>
                <a:gd name="connsiteY20" fmla="*/ 2280 h 12125"/>
                <a:gd name="connsiteX21" fmla="*/ 10583 w 14615"/>
                <a:gd name="connsiteY21" fmla="*/ 661 h 12125"/>
                <a:gd name="connsiteX22" fmla="*/ 9535 w 14615"/>
                <a:gd name="connsiteY22" fmla="*/ 661 h 1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615" h="12125">
                  <a:moveTo>
                    <a:pt x="8678" y="1708"/>
                  </a:moveTo>
                  <a:cubicBezTo>
                    <a:pt x="8125" y="1632"/>
                    <a:pt x="7621" y="1356"/>
                    <a:pt x="7249" y="946"/>
                  </a:cubicBezTo>
                  <a:lnTo>
                    <a:pt x="6201" y="-292"/>
                  </a:lnTo>
                  <a:cubicBezTo>
                    <a:pt x="6201" y="-292"/>
                    <a:pt x="6201" y="-292"/>
                    <a:pt x="5630" y="-292"/>
                  </a:cubicBezTo>
                  <a:cubicBezTo>
                    <a:pt x="5296" y="-435"/>
                    <a:pt x="4915" y="-435"/>
                    <a:pt x="4582" y="-292"/>
                  </a:cubicBezTo>
                  <a:cubicBezTo>
                    <a:pt x="3439" y="470"/>
                    <a:pt x="2963" y="1708"/>
                    <a:pt x="1725" y="2280"/>
                  </a:cubicBezTo>
                  <a:cubicBezTo>
                    <a:pt x="1343" y="2413"/>
                    <a:pt x="991" y="2604"/>
                    <a:pt x="677" y="2851"/>
                  </a:cubicBezTo>
                  <a:cubicBezTo>
                    <a:pt x="201" y="2851"/>
                    <a:pt x="105" y="3803"/>
                    <a:pt x="10" y="4376"/>
                  </a:cubicBezTo>
                  <a:cubicBezTo>
                    <a:pt x="-85" y="4947"/>
                    <a:pt x="10" y="4947"/>
                    <a:pt x="10" y="5232"/>
                  </a:cubicBezTo>
                  <a:lnTo>
                    <a:pt x="486" y="5232"/>
                  </a:lnTo>
                  <a:cubicBezTo>
                    <a:pt x="1058" y="5899"/>
                    <a:pt x="486" y="6757"/>
                    <a:pt x="1248" y="7423"/>
                  </a:cubicBezTo>
                  <a:cubicBezTo>
                    <a:pt x="2010" y="8090"/>
                    <a:pt x="1248" y="7423"/>
                    <a:pt x="1820" y="7900"/>
                  </a:cubicBezTo>
                  <a:cubicBezTo>
                    <a:pt x="2487" y="8357"/>
                    <a:pt x="3096" y="8900"/>
                    <a:pt x="3630" y="9519"/>
                  </a:cubicBezTo>
                  <a:cubicBezTo>
                    <a:pt x="4563" y="10395"/>
                    <a:pt x="5668" y="11081"/>
                    <a:pt x="6868" y="11519"/>
                  </a:cubicBezTo>
                  <a:cubicBezTo>
                    <a:pt x="7801" y="11795"/>
                    <a:pt x="8792" y="11795"/>
                    <a:pt x="9726" y="11519"/>
                  </a:cubicBezTo>
                  <a:cubicBezTo>
                    <a:pt x="10630" y="11424"/>
                    <a:pt x="11307" y="10623"/>
                    <a:pt x="11250" y="9710"/>
                  </a:cubicBezTo>
                  <a:cubicBezTo>
                    <a:pt x="11202" y="9490"/>
                    <a:pt x="11202" y="9262"/>
                    <a:pt x="11250" y="9043"/>
                  </a:cubicBezTo>
                  <a:lnTo>
                    <a:pt x="11821" y="9043"/>
                  </a:lnTo>
                  <a:cubicBezTo>
                    <a:pt x="12621" y="8976"/>
                    <a:pt x="13383" y="8681"/>
                    <a:pt x="14012" y="8185"/>
                  </a:cubicBezTo>
                  <a:cubicBezTo>
                    <a:pt x="14336" y="7852"/>
                    <a:pt x="14536" y="7414"/>
                    <a:pt x="14583" y="6947"/>
                  </a:cubicBezTo>
                  <a:cubicBezTo>
                    <a:pt x="14526" y="5261"/>
                    <a:pt x="13964" y="3642"/>
                    <a:pt x="12964" y="2280"/>
                  </a:cubicBezTo>
                  <a:cubicBezTo>
                    <a:pt x="12392" y="1518"/>
                    <a:pt x="11631" y="565"/>
                    <a:pt x="10583" y="661"/>
                  </a:cubicBezTo>
                  <a:lnTo>
                    <a:pt x="9535" y="661"/>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86" name="Freeform: Shape 1185">
              <a:extLst>
                <a:ext uri="{FF2B5EF4-FFF2-40B4-BE49-F238E27FC236}">
                  <a16:creationId xmlns:a16="http://schemas.microsoft.com/office/drawing/2014/main" xmlns="" id="{2DBC81A8-07D1-533F-13FB-73B216A25DD5}"/>
                </a:ext>
              </a:extLst>
            </p:cNvPr>
            <p:cNvSpPr/>
            <p:nvPr/>
          </p:nvSpPr>
          <p:spPr>
            <a:xfrm>
              <a:off x="7138029" y="4071794"/>
              <a:ext cx="14673" cy="11655"/>
            </a:xfrm>
            <a:custGeom>
              <a:avLst/>
              <a:gdLst>
                <a:gd name="connsiteX0" fmla="*/ 8735 w 14673"/>
                <a:gd name="connsiteY0" fmla="*/ 1839 h 11655"/>
                <a:gd name="connsiteX1" fmla="*/ 7307 w 14673"/>
                <a:gd name="connsiteY1" fmla="*/ 982 h 11655"/>
                <a:gd name="connsiteX2" fmla="*/ 6259 w 14673"/>
                <a:gd name="connsiteY2" fmla="*/ -256 h 11655"/>
                <a:gd name="connsiteX3" fmla="*/ 5688 w 14673"/>
                <a:gd name="connsiteY3" fmla="*/ -256 h 11655"/>
                <a:gd name="connsiteX4" fmla="*/ 4640 w 14673"/>
                <a:gd name="connsiteY4" fmla="*/ -256 h 11655"/>
                <a:gd name="connsiteX5" fmla="*/ 1782 w 14673"/>
                <a:gd name="connsiteY5" fmla="*/ 2220 h 11655"/>
                <a:gd name="connsiteX6" fmla="*/ 639 w 14673"/>
                <a:gd name="connsiteY6" fmla="*/ 2791 h 11655"/>
                <a:gd name="connsiteX7" fmla="*/ 68 w 14673"/>
                <a:gd name="connsiteY7" fmla="*/ 4316 h 11655"/>
                <a:gd name="connsiteX8" fmla="*/ 68 w 14673"/>
                <a:gd name="connsiteY8" fmla="*/ 5173 h 11655"/>
                <a:gd name="connsiteX9" fmla="*/ 544 w 14673"/>
                <a:gd name="connsiteY9" fmla="*/ 5173 h 11655"/>
                <a:gd name="connsiteX10" fmla="*/ 1211 w 14673"/>
                <a:gd name="connsiteY10" fmla="*/ 7364 h 11655"/>
                <a:gd name="connsiteX11" fmla="*/ 1877 w 14673"/>
                <a:gd name="connsiteY11" fmla="*/ 7364 h 11655"/>
                <a:gd name="connsiteX12" fmla="*/ 3592 w 14673"/>
                <a:gd name="connsiteY12" fmla="*/ 8983 h 11655"/>
                <a:gd name="connsiteX13" fmla="*/ 6926 w 14673"/>
                <a:gd name="connsiteY13" fmla="*/ 11078 h 11655"/>
                <a:gd name="connsiteX14" fmla="*/ 9783 w 14673"/>
                <a:gd name="connsiteY14" fmla="*/ 11078 h 11655"/>
                <a:gd name="connsiteX15" fmla="*/ 11307 w 14673"/>
                <a:gd name="connsiteY15" fmla="*/ 9364 h 11655"/>
                <a:gd name="connsiteX16" fmla="*/ 11307 w 14673"/>
                <a:gd name="connsiteY16" fmla="*/ 8602 h 11655"/>
                <a:gd name="connsiteX17" fmla="*/ 11879 w 14673"/>
                <a:gd name="connsiteY17" fmla="*/ 8602 h 11655"/>
                <a:gd name="connsiteX18" fmla="*/ 13974 w 14673"/>
                <a:gd name="connsiteY18" fmla="*/ 7745 h 11655"/>
                <a:gd name="connsiteX19" fmla="*/ 14641 w 14673"/>
                <a:gd name="connsiteY19" fmla="*/ 6602 h 11655"/>
                <a:gd name="connsiteX20" fmla="*/ 13022 w 14673"/>
                <a:gd name="connsiteY20" fmla="*/ 1839 h 11655"/>
                <a:gd name="connsiteX21" fmla="*/ 10640 w 14673"/>
                <a:gd name="connsiteY21" fmla="*/ 220 h 11655"/>
                <a:gd name="connsiteX22" fmla="*/ 9593 w 14673"/>
                <a:gd name="connsiteY22" fmla="*/ 696 h 11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673" h="11655">
                  <a:moveTo>
                    <a:pt x="8735" y="1839"/>
                  </a:moveTo>
                  <a:cubicBezTo>
                    <a:pt x="8164" y="1744"/>
                    <a:pt x="7659" y="1439"/>
                    <a:pt x="7307" y="982"/>
                  </a:cubicBezTo>
                  <a:lnTo>
                    <a:pt x="6259" y="-256"/>
                  </a:lnTo>
                  <a:lnTo>
                    <a:pt x="5688" y="-256"/>
                  </a:lnTo>
                  <a:cubicBezTo>
                    <a:pt x="5364" y="-447"/>
                    <a:pt x="4963" y="-447"/>
                    <a:pt x="4640" y="-256"/>
                  </a:cubicBezTo>
                  <a:cubicBezTo>
                    <a:pt x="3497" y="410"/>
                    <a:pt x="2925" y="1649"/>
                    <a:pt x="1782" y="2220"/>
                  </a:cubicBezTo>
                  <a:cubicBezTo>
                    <a:pt x="1382" y="2373"/>
                    <a:pt x="1001" y="2563"/>
                    <a:pt x="639" y="2791"/>
                  </a:cubicBezTo>
                  <a:cubicBezTo>
                    <a:pt x="639" y="2791"/>
                    <a:pt x="163" y="3744"/>
                    <a:pt x="68" y="4316"/>
                  </a:cubicBezTo>
                  <a:cubicBezTo>
                    <a:pt x="-66" y="4583"/>
                    <a:pt x="-66" y="4906"/>
                    <a:pt x="68" y="5173"/>
                  </a:cubicBezTo>
                  <a:cubicBezTo>
                    <a:pt x="220" y="5211"/>
                    <a:pt x="392" y="5211"/>
                    <a:pt x="544" y="5173"/>
                  </a:cubicBezTo>
                  <a:cubicBezTo>
                    <a:pt x="1115" y="5840"/>
                    <a:pt x="544" y="6697"/>
                    <a:pt x="1211" y="7364"/>
                  </a:cubicBezTo>
                  <a:lnTo>
                    <a:pt x="1877" y="7364"/>
                  </a:lnTo>
                  <a:cubicBezTo>
                    <a:pt x="2516" y="7831"/>
                    <a:pt x="3087" y="8373"/>
                    <a:pt x="3592" y="8983"/>
                  </a:cubicBezTo>
                  <a:cubicBezTo>
                    <a:pt x="4563" y="9878"/>
                    <a:pt x="5697" y="10583"/>
                    <a:pt x="6926" y="11078"/>
                  </a:cubicBezTo>
                  <a:cubicBezTo>
                    <a:pt x="7859" y="11317"/>
                    <a:pt x="8840" y="11317"/>
                    <a:pt x="9783" y="11078"/>
                  </a:cubicBezTo>
                  <a:cubicBezTo>
                    <a:pt x="10631" y="10945"/>
                    <a:pt x="11269" y="10221"/>
                    <a:pt x="11307" y="9364"/>
                  </a:cubicBezTo>
                  <a:cubicBezTo>
                    <a:pt x="11307" y="9364"/>
                    <a:pt x="11307" y="8792"/>
                    <a:pt x="11307" y="8602"/>
                  </a:cubicBezTo>
                  <a:lnTo>
                    <a:pt x="11879" y="8602"/>
                  </a:lnTo>
                  <a:cubicBezTo>
                    <a:pt x="12650" y="8564"/>
                    <a:pt x="13393" y="8259"/>
                    <a:pt x="13974" y="7745"/>
                  </a:cubicBezTo>
                  <a:cubicBezTo>
                    <a:pt x="14374" y="7497"/>
                    <a:pt x="14622" y="7069"/>
                    <a:pt x="14641" y="6602"/>
                  </a:cubicBezTo>
                  <a:cubicBezTo>
                    <a:pt x="14603" y="4887"/>
                    <a:pt x="14041" y="3221"/>
                    <a:pt x="13022" y="1839"/>
                  </a:cubicBezTo>
                  <a:cubicBezTo>
                    <a:pt x="12450" y="1077"/>
                    <a:pt x="11688" y="125"/>
                    <a:pt x="10640" y="220"/>
                  </a:cubicBezTo>
                  <a:lnTo>
                    <a:pt x="9593" y="696"/>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87" name="Freeform: Shape 1186">
              <a:extLst>
                <a:ext uri="{FF2B5EF4-FFF2-40B4-BE49-F238E27FC236}">
                  <a16:creationId xmlns:a16="http://schemas.microsoft.com/office/drawing/2014/main" xmlns="" id="{608823E5-4728-A3BF-625D-2B13F5947BD9}"/>
                </a:ext>
              </a:extLst>
            </p:cNvPr>
            <p:cNvSpPr/>
            <p:nvPr/>
          </p:nvSpPr>
          <p:spPr>
            <a:xfrm>
              <a:off x="7094024" y="4154662"/>
              <a:ext cx="14673" cy="12196"/>
            </a:xfrm>
            <a:custGeom>
              <a:avLst/>
              <a:gdLst>
                <a:gd name="connsiteX0" fmla="*/ 8735 w 14673"/>
                <a:gd name="connsiteY0" fmla="*/ 1839 h 12196"/>
                <a:gd name="connsiteX1" fmla="*/ 7307 w 14673"/>
                <a:gd name="connsiteY1" fmla="*/ 1077 h 12196"/>
                <a:gd name="connsiteX2" fmla="*/ 6259 w 14673"/>
                <a:gd name="connsiteY2" fmla="*/ -256 h 12196"/>
                <a:gd name="connsiteX3" fmla="*/ 5688 w 14673"/>
                <a:gd name="connsiteY3" fmla="*/ -256 h 12196"/>
                <a:gd name="connsiteX4" fmla="*/ 4640 w 14673"/>
                <a:gd name="connsiteY4" fmla="*/ -256 h 12196"/>
                <a:gd name="connsiteX5" fmla="*/ 1782 w 14673"/>
                <a:gd name="connsiteY5" fmla="*/ 2220 h 12196"/>
                <a:gd name="connsiteX6" fmla="*/ 639 w 14673"/>
                <a:gd name="connsiteY6" fmla="*/ 2792 h 12196"/>
                <a:gd name="connsiteX7" fmla="*/ 68 w 14673"/>
                <a:gd name="connsiteY7" fmla="*/ 4316 h 12196"/>
                <a:gd name="connsiteX8" fmla="*/ 68 w 14673"/>
                <a:gd name="connsiteY8" fmla="*/ 5173 h 12196"/>
                <a:gd name="connsiteX9" fmla="*/ 544 w 14673"/>
                <a:gd name="connsiteY9" fmla="*/ 5173 h 12196"/>
                <a:gd name="connsiteX10" fmla="*/ 1211 w 14673"/>
                <a:gd name="connsiteY10" fmla="*/ 7364 h 12196"/>
                <a:gd name="connsiteX11" fmla="*/ 1877 w 14673"/>
                <a:gd name="connsiteY11" fmla="*/ 7840 h 12196"/>
                <a:gd name="connsiteX12" fmla="*/ 3592 w 14673"/>
                <a:gd name="connsiteY12" fmla="*/ 9459 h 12196"/>
                <a:gd name="connsiteX13" fmla="*/ 6831 w 14673"/>
                <a:gd name="connsiteY13" fmla="*/ 11554 h 12196"/>
                <a:gd name="connsiteX14" fmla="*/ 9688 w 14673"/>
                <a:gd name="connsiteY14" fmla="*/ 11554 h 12196"/>
                <a:gd name="connsiteX15" fmla="*/ 11307 w 14673"/>
                <a:gd name="connsiteY15" fmla="*/ 9840 h 12196"/>
                <a:gd name="connsiteX16" fmla="*/ 11307 w 14673"/>
                <a:gd name="connsiteY16" fmla="*/ 9078 h 12196"/>
                <a:gd name="connsiteX17" fmla="*/ 11783 w 14673"/>
                <a:gd name="connsiteY17" fmla="*/ 9078 h 12196"/>
                <a:gd name="connsiteX18" fmla="*/ 13974 w 14673"/>
                <a:gd name="connsiteY18" fmla="*/ 8126 h 12196"/>
                <a:gd name="connsiteX19" fmla="*/ 14641 w 14673"/>
                <a:gd name="connsiteY19" fmla="*/ 6983 h 12196"/>
                <a:gd name="connsiteX20" fmla="*/ 13022 w 14673"/>
                <a:gd name="connsiteY20" fmla="*/ 2220 h 12196"/>
                <a:gd name="connsiteX21" fmla="*/ 10640 w 14673"/>
                <a:gd name="connsiteY21" fmla="*/ 696 h 12196"/>
                <a:gd name="connsiteX22" fmla="*/ 9593 w 14673"/>
                <a:gd name="connsiteY22" fmla="*/ 696 h 1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673" h="12196">
                  <a:moveTo>
                    <a:pt x="8735" y="1839"/>
                  </a:moveTo>
                  <a:cubicBezTo>
                    <a:pt x="8173" y="1792"/>
                    <a:pt x="7659" y="1516"/>
                    <a:pt x="7307" y="1077"/>
                  </a:cubicBezTo>
                  <a:lnTo>
                    <a:pt x="6259" y="-256"/>
                  </a:lnTo>
                  <a:lnTo>
                    <a:pt x="5688" y="-256"/>
                  </a:lnTo>
                  <a:cubicBezTo>
                    <a:pt x="5363" y="-447"/>
                    <a:pt x="4964" y="-447"/>
                    <a:pt x="4640" y="-256"/>
                  </a:cubicBezTo>
                  <a:cubicBezTo>
                    <a:pt x="3497" y="410"/>
                    <a:pt x="2925" y="1649"/>
                    <a:pt x="1782" y="2220"/>
                  </a:cubicBezTo>
                  <a:cubicBezTo>
                    <a:pt x="1373" y="2354"/>
                    <a:pt x="992" y="2544"/>
                    <a:pt x="639" y="2792"/>
                  </a:cubicBezTo>
                  <a:cubicBezTo>
                    <a:pt x="639" y="2792"/>
                    <a:pt x="163" y="3744"/>
                    <a:pt x="68" y="4316"/>
                  </a:cubicBezTo>
                  <a:cubicBezTo>
                    <a:pt x="-66" y="4582"/>
                    <a:pt x="-66" y="4906"/>
                    <a:pt x="68" y="5173"/>
                  </a:cubicBezTo>
                  <a:cubicBezTo>
                    <a:pt x="220" y="5211"/>
                    <a:pt x="392" y="5211"/>
                    <a:pt x="544" y="5173"/>
                  </a:cubicBezTo>
                  <a:cubicBezTo>
                    <a:pt x="1115" y="5840"/>
                    <a:pt x="544" y="6697"/>
                    <a:pt x="1211" y="7364"/>
                  </a:cubicBezTo>
                  <a:lnTo>
                    <a:pt x="1877" y="7840"/>
                  </a:lnTo>
                  <a:cubicBezTo>
                    <a:pt x="2497" y="8326"/>
                    <a:pt x="3068" y="8869"/>
                    <a:pt x="3592" y="9459"/>
                  </a:cubicBezTo>
                  <a:cubicBezTo>
                    <a:pt x="4554" y="10326"/>
                    <a:pt x="5640" y="11041"/>
                    <a:pt x="6831" y="11554"/>
                  </a:cubicBezTo>
                  <a:cubicBezTo>
                    <a:pt x="7754" y="11879"/>
                    <a:pt x="8764" y="11879"/>
                    <a:pt x="9688" y="11554"/>
                  </a:cubicBezTo>
                  <a:cubicBezTo>
                    <a:pt x="10574" y="11460"/>
                    <a:pt x="11269" y="10735"/>
                    <a:pt x="11307" y="9840"/>
                  </a:cubicBezTo>
                  <a:cubicBezTo>
                    <a:pt x="11174" y="9602"/>
                    <a:pt x="11174" y="9316"/>
                    <a:pt x="11307" y="9078"/>
                  </a:cubicBezTo>
                  <a:lnTo>
                    <a:pt x="11783" y="9078"/>
                  </a:lnTo>
                  <a:cubicBezTo>
                    <a:pt x="12603" y="9021"/>
                    <a:pt x="13374" y="8688"/>
                    <a:pt x="13974" y="8126"/>
                  </a:cubicBezTo>
                  <a:cubicBezTo>
                    <a:pt x="14374" y="7878"/>
                    <a:pt x="14622" y="7449"/>
                    <a:pt x="14641" y="6983"/>
                  </a:cubicBezTo>
                  <a:cubicBezTo>
                    <a:pt x="14536" y="5278"/>
                    <a:pt x="13974" y="3630"/>
                    <a:pt x="13022" y="2220"/>
                  </a:cubicBezTo>
                  <a:cubicBezTo>
                    <a:pt x="12450" y="1458"/>
                    <a:pt x="11688" y="506"/>
                    <a:pt x="10640" y="696"/>
                  </a:cubicBezTo>
                  <a:cubicBezTo>
                    <a:pt x="9593" y="887"/>
                    <a:pt x="9974" y="696"/>
                    <a:pt x="9593" y="69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88" name="Freeform: Shape 1187">
              <a:extLst>
                <a:ext uri="{FF2B5EF4-FFF2-40B4-BE49-F238E27FC236}">
                  <a16:creationId xmlns:a16="http://schemas.microsoft.com/office/drawing/2014/main" xmlns="" id="{44470F14-DACB-9CF1-63FD-4DCBAC97599A}"/>
                </a:ext>
              </a:extLst>
            </p:cNvPr>
            <p:cNvSpPr/>
            <p:nvPr/>
          </p:nvSpPr>
          <p:spPr>
            <a:xfrm>
              <a:off x="7019955" y="4247435"/>
              <a:ext cx="14161" cy="11684"/>
            </a:xfrm>
            <a:custGeom>
              <a:avLst/>
              <a:gdLst>
                <a:gd name="connsiteX0" fmla="*/ 8795 w 14161"/>
                <a:gd name="connsiteY0" fmla="*/ 1839 h 11684"/>
                <a:gd name="connsiteX1" fmla="*/ 7366 w 14161"/>
                <a:gd name="connsiteY1" fmla="*/ 982 h 11684"/>
                <a:gd name="connsiteX2" fmla="*/ 6319 w 14161"/>
                <a:gd name="connsiteY2" fmla="*/ -256 h 11684"/>
                <a:gd name="connsiteX3" fmla="*/ 5747 w 14161"/>
                <a:gd name="connsiteY3" fmla="*/ -256 h 11684"/>
                <a:gd name="connsiteX4" fmla="*/ 4700 w 14161"/>
                <a:gd name="connsiteY4" fmla="*/ -256 h 11684"/>
                <a:gd name="connsiteX5" fmla="*/ 1842 w 14161"/>
                <a:gd name="connsiteY5" fmla="*/ 2315 h 11684"/>
                <a:gd name="connsiteX6" fmla="*/ 699 w 14161"/>
                <a:gd name="connsiteY6" fmla="*/ 2315 h 11684"/>
                <a:gd name="connsiteX7" fmla="*/ 32 w 14161"/>
                <a:gd name="connsiteY7" fmla="*/ 3840 h 11684"/>
                <a:gd name="connsiteX8" fmla="*/ 32 w 14161"/>
                <a:gd name="connsiteY8" fmla="*/ 4697 h 11684"/>
                <a:gd name="connsiteX9" fmla="*/ 32 w 14161"/>
                <a:gd name="connsiteY9" fmla="*/ 4697 h 11684"/>
                <a:gd name="connsiteX10" fmla="*/ 794 w 14161"/>
                <a:gd name="connsiteY10" fmla="*/ 6793 h 11684"/>
                <a:gd name="connsiteX11" fmla="*/ 1366 w 14161"/>
                <a:gd name="connsiteY11" fmla="*/ 7269 h 11684"/>
                <a:gd name="connsiteX12" fmla="*/ 3175 w 14161"/>
                <a:gd name="connsiteY12" fmla="*/ 8983 h 11684"/>
                <a:gd name="connsiteX13" fmla="*/ 6414 w 14161"/>
                <a:gd name="connsiteY13" fmla="*/ 11078 h 11684"/>
                <a:gd name="connsiteX14" fmla="*/ 9271 w 14161"/>
                <a:gd name="connsiteY14" fmla="*/ 11078 h 11684"/>
                <a:gd name="connsiteX15" fmla="*/ 10795 w 14161"/>
                <a:gd name="connsiteY15" fmla="*/ 9364 h 11684"/>
                <a:gd name="connsiteX16" fmla="*/ 10795 w 14161"/>
                <a:gd name="connsiteY16" fmla="*/ 8697 h 11684"/>
                <a:gd name="connsiteX17" fmla="*/ 11367 w 14161"/>
                <a:gd name="connsiteY17" fmla="*/ 8697 h 11684"/>
                <a:gd name="connsiteX18" fmla="*/ 13462 w 14161"/>
                <a:gd name="connsiteY18" fmla="*/ 7840 h 11684"/>
                <a:gd name="connsiteX19" fmla="*/ 14129 w 14161"/>
                <a:gd name="connsiteY19" fmla="*/ 6602 h 11684"/>
                <a:gd name="connsiteX20" fmla="*/ 12605 w 14161"/>
                <a:gd name="connsiteY20" fmla="*/ 1935 h 11684"/>
                <a:gd name="connsiteX21" fmla="*/ 10224 w 14161"/>
                <a:gd name="connsiteY21" fmla="*/ 316 h 11684"/>
                <a:gd name="connsiteX22" fmla="*/ 9176 w 14161"/>
                <a:gd name="connsiteY22" fmla="*/ 316 h 11684"/>
                <a:gd name="connsiteX23" fmla="*/ 8795 w 14161"/>
                <a:gd name="connsiteY23" fmla="*/ 1839 h 1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161" h="11684">
                  <a:moveTo>
                    <a:pt x="8795" y="1839"/>
                  </a:moveTo>
                  <a:cubicBezTo>
                    <a:pt x="8224" y="1744"/>
                    <a:pt x="7719" y="1439"/>
                    <a:pt x="7366" y="982"/>
                  </a:cubicBezTo>
                  <a:lnTo>
                    <a:pt x="6319" y="-256"/>
                  </a:lnTo>
                  <a:cubicBezTo>
                    <a:pt x="6319" y="-256"/>
                    <a:pt x="6319" y="-256"/>
                    <a:pt x="5747" y="-256"/>
                  </a:cubicBezTo>
                  <a:cubicBezTo>
                    <a:pt x="5423" y="-447"/>
                    <a:pt x="5023" y="-447"/>
                    <a:pt x="4700" y="-256"/>
                  </a:cubicBezTo>
                  <a:cubicBezTo>
                    <a:pt x="3557" y="410"/>
                    <a:pt x="2985" y="1744"/>
                    <a:pt x="1842" y="2315"/>
                  </a:cubicBezTo>
                  <a:cubicBezTo>
                    <a:pt x="1470" y="2230"/>
                    <a:pt x="1070" y="2230"/>
                    <a:pt x="699" y="2315"/>
                  </a:cubicBezTo>
                  <a:cubicBezTo>
                    <a:pt x="289" y="2725"/>
                    <a:pt x="51" y="3268"/>
                    <a:pt x="32" y="3840"/>
                  </a:cubicBezTo>
                  <a:cubicBezTo>
                    <a:pt x="-54" y="4116"/>
                    <a:pt x="-54" y="4421"/>
                    <a:pt x="32" y="4697"/>
                  </a:cubicBezTo>
                  <a:lnTo>
                    <a:pt x="32" y="4697"/>
                  </a:lnTo>
                  <a:cubicBezTo>
                    <a:pt x="604" y="5268"/>
                    <a:pt x="32" y="6126"/>
                    <a:pt x="794" y="6793"/>
                  </a:cubicBezTo>
                  <a:cubicBezTo>
                    <a:pt x="937" y="7002"/>
                    <a:pt x="1137" y="7164"/>
                    <a:pt x="1366" y="7269"/>
                  </a:cubicBezTo>
                  <a:cubicBezTo>
                    <a:pt x="2013" y="7792"/>
                    <a:pt x="2623" y="8364"/>
                    <a:pt x="3175" y="8983"/>
                  </a:cubicBezTo>
                  <a:cubicBezTo>
                    <a:pt x="4099" y="9898"/>
                    <a:pt x="5204" y="10612"/>
                    <a:pt x="6414" y="11078"/>
                  </a:cubicBezTo>
                  <a:cubicBezTo>
                    <a:pt x="7347" y="11355"/>
                    <a:pt x="8338" y="11355"/>
                    <a:pt x="9271" y="11078"/>
                  </a:cubicBezTo>
                  <a:cubicBezTo>
                    <a:pt x="10119" y="10945"/>
                    <a:pt x="10757" y="10221"/>
                    <a:pt x="10795" y="9364"/>
                  </a:cubicBezTo>
                  <a:cubicBezTo>
                    <a:pt x="10795" y="9364"/>
                    <a:pt x="10795" y="8792"/>
                    <a:pt x="10795" y="8697"/>
                  </a:cubicBezTo>
                  <a:cubicBezTo>
                    <a:pt x="10795" y="8602"/>
                    <a:pt x="10795" y="8697"/>
                    <a:pt x="11367" y="8697"/>
                  </a:cubicBezTo>
                  <a:cubicBezTo>
                    <a:pt x="12138" y="8631"/>
                    <a:pt x="12862" y="8335"/>
                    <a:pt x="13462" y="7840"/>
                  </a:cubicBezTo>
                  <a:cubicBezTo>
                    <a:pt x="13862" y="7554"/>
                    <a:pt x="14110" y="7097"/>
                    <a:pt x="14129" y="6602"/>
                  </a:cubicBezTo>
                  <a:cubicBezTo>
                    <a:pt x="14110" y="4925"/>
                    <a:pt x="13577" y="3297"/>
                    <a:pt x="12605" y="1935"/>
                  </a:cubicBezTo>
                  <a:cubicBezTo>
                    <a:pt x="12034" y="1173"/>
                    <a:pt x="11272" y="125"/>
                    <a:pt x="10224" y="316"/>
                  </a:cubicBezTo>
                  <a:cubicBezTo>
                    <a:pt x="9881" y="249"/>
                    <a:pt x="9519" y="249"/>
                    <a:pt x="9176" y="316"/>
                  </a:cubicBezTo>
                  <a:cubicBezTo>
                    <a:pt x="9176" y="316"/>
                    <a:pt x="8795" y="1744"/>
                    <a:pt x="8795" y="1839"/>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89" name="Freeform: Shape 1188">
              <a:extLst>
                <a:ext uri="{FF2B5EF4-FFF2-40B4-BE49-F238E27FC236}">
                  <a16:creationId xmlns:a16="http://schemas.microsoft.com/office/drawing/2014/main" xmlns="" id="{7DFDF05E-C160-637F-10B2-C16378083EF5}"/>
                </a:ext>
              </a:extLst>
            </p:cNvPr>
            <p:cNvSpPr/>
            <p:nvPr/>
          </p:nvSpPr>
          <p:spPr>
            <a:xfrm>
              <a:off x="6971723" y="4311289"/>
              <a:ext cx="15244" cy="11553"/>
            </a:xfrm>
            <a:custGeom>
              <a:avLst/>
              <a:gdLst>
                <a:gd name="connsiteX0" fmla="*/ 8735 w 15244"/>
                <a:gd name="connsiteY0" fmla="*/ 2280 h 11553"/>
                <a:gd name="connsiteX1" fmla="*/ 7307 w 15244"/>
                <a:gd name="connsiteY1" fmla="*/ 1422 h 11553"/>
                <a:gd name="connsiteX2" fmla="*/ 6259 w 15244"/>
                <a:gd name="connsiteY2" fmla="*/ 184 h 11553"/>
                <a:gd name="connsiteX3" fmla="*/ 5687 w 15244"/>
                <a:gd name="connsiteY3" fmla="*/ -292 h 11553"/>
                <a:gd name="connsiteX4" fmla="*/ 4640 w 15244"/>
                <a:gd name="connsiteY4" fmla="*/ -292 h 11553"/>
                <a:gd name="connsiteX5" fmla="*/ 1782 w 15244"/>
                <a:gd name="connsiteY5" fmla="*/ 2089 h 11553"/>
                <a:gd name="connsiteX6" fmla="*/ 734 w 15244"/>
                <a:gd name="connsiteY6" fmla="*/ 2661 h 11553"/>
                <a:gd name="connsiteX7" fmla="*/ 68 w 15244"/>
                <a:gd name="connsiteY7" fmla="*/ 4185 h 11553"/>
                <a:gd name="connsiteX8" fmla="*/ 68 w 15244"/>
                <a:gd name="connsiteY8" fmla="*/ 4946 h 11553"/>
                <a:gd name="connsiteX9" fmla="*/ 68 w 15244"/>
                <a:gd name="connsiteY9" fmla="*/ 4946 h 11553"/>
                <a:gd name="connsiteX10" fmla="*/ 734 w 15244"/>
                <a:gd name="connsiteY10" fmla="*/ 7042 h 11553"/>
                <a:gd name="connsiteX11" fmla="*/ 1401 w 15244"/>
                <a:gd name="connsiteY11" fmla="*/ 7042 h 11553"/>
                <a:gd name="connsiteX12" fmla="*/ 3116 w 15244"/>
                <a:gd name="connsiteY12" fmla="*/ 8757 h 11553"/>
                <a:gd name="connsiteX13" fmla="*/ 6259 w 15244"/>
                <a:gd name="connsiteY13" fmla="*/ 10947 h 11553"/>
                <a:gd name="connsiteX14" fmla="*/ 9116 w 15244"/>
                <a:gd name="connsiteY14" fmla="*/ 10947 h 11553"/>
                <a:gd name="connsiteX15" fmla="*/ 10736 w 15244"/>
                <a:gd name="connsiteY15" fmla="*/ 9328 h 11553"/>
                <a:gd name="connsiteX16" fmla="*/ 10736 w 15244"/>
                <a:gd name="connsiteY16" fmla="*/ 8566 h 11553"/>
                <a:gd name="connsiteX17" fmla="*/ 12355 w 15244"/>
                <a:gd name="connsiteY17" fmla="*/ 8566 h 11553"/>
                <a:gd name="connsiteX18" fmla="*/ 14546 w 15244"/>
                <a:gd name="connsiteY18" fmla="*/ 7709 h 11553"/>
                <a:gd name="connsiteX19" fmla="*/ 15212 w 15244"/>
                <a:gd name="connsiteY19" fmla="*/ 6471 h 11553"/>
                <a:gd name="connsiteX20" fmla="*/ 13689 w 15244"/>
                <a:gd name="connsiteY20" fmla="*/ 1708 h 11553"/>
                <a:gd name="connsiteX21" fmla="*/ 11307 w 15244"/>
                <a:gd name="connsiteY21" fmla="*/ 89 h 11553"/>
                <a:gd name="connsiteX22" fmla="*/ 10259 w 15244"/>
                <a:gd name="connsiteY22" fmla="*/ 89 h 11553"/>
                <a:gd name="connsiteX23" fmla="*/ 8735 w 15244"/>
                <a:gd name="connsiteY23" fmla="*/ 2280 h 1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44" h="11553">
                  <a:moveTo>
                    <a:pt x="8735" y="2280"/>
                  </a:moveTo>
                  <a:cubicBezTo>
                    <a:pt x="8164" y="2184"/>
                    <a:pt x="7659" y="1880"/>
                    <a:pt x="7307" y="1422"/>
                  </a:cubicBezTo>
                  <a:lnTo>
                    <a:pt x="6259" y="184"/>
                  </a:lnTo>
                  <a:cubicBezTo>
                    <a:pt x="6259" y="184"/>
                    <a:pt x="6259" y="184"/>
                    <a:pt x="5687" y="-292"/>
                  </a:cubicBezTo>
                  <a:cubicBezTo>
                    <a:pt x="5354" y="-435"/>
                    <a:pt x="4973" y="-435"/>
                    <a:pt x="4640" y="-292"/>
                  </a:cubicBezTo>
                  <a:cubicBezTo>
                    <a:pt x="3592" y="375"/>
                    <a:pt x="3020" y="1613"/>
                    <a:pt x="1782" y="2089"/>
                  </a:cubicBezTo>
                  <a:cubicBezTo>
                    <a:pt x="1401" y="2223"/>
                    <a:pt x="1049" y="2413"/>
                    <a:pt x="734" y="2661"/>
                  </a:cubicBezTo>
                  <a:cubicBezTo>
                    <a:pt x="734" y="2661"/>
                    <a:pt x="163" y="3613"/>
                    <a:pt x="68" y="4185"/>
                  </a:cubicBezTo>
                  <a:cubicBezTo>
                    <a:pt x="-66" y="4423"/>
                    <a:pt x="-66" y="4709"/>
                    <a:pt x="68" y="4946"/>
                  </a:cubicBezTo>
                  <a:lnTo>
                    <a:pt x="68" y="4946"/>
                  </a:lnTo>
                  <a:cubicBezTo>
                    <a:pt x="639" y="5518"/>
                    <a:pt x="68" y="6471"/>
                    <a:pt x="734" y="7042"/>
                  </a:cubicBezTo>
                  <a:cubicBezTo>
                    <a:pt x="954" y="7090"/>
                    <a:pt x="1182" y="7090"/>
                    <a:pt x="1401" y="7042"/>
                  </a:cubicBezTo>
                  <a:cubicBezTo>
                    <a:pt x="2020" y="7566"/>
                    <a:pt x="2592" y="8138"/>
                    <a:pt x="3116" y="8757"/>
                  </a:cubicBezTo>
                  <a:cubicBezTo>
                    <a:pt x="3992" y="9709"/>
                    <a:pt x="5068" y="10452"/>
                    <a:pt x="6259" y="10947"/>
                  </a:cubicBezTo>
                  <a:cubicBezTo>
                    <a:pt x="7192" y="11224"/>
                    <a:pt x="8183" y="11224"/>
                    <a:pt x="9116" y="10947"/>
                  </a:cubicBezTo>
                  <a:cubicBezTo>
                    <a:pt x="9993" y="10900"/>
                    <a:pt x="10688" y="10204"/>
                    <a:pt x="10736" y="9328"/>
                  </a:cubicBezTo>
                  <a:cubicBezTo>
                    <a:pt x="10736" y="9328"/>
                    <a:pt x="10736" y="8757"/>
                    <a:pt x="10736" y="8566"/>
                  </a:cubicBezTo>
                  <a:lnTo>
                    <a:pt x="12355" y="8566"/>
                  </a:lnTo>
                  <a:cubicBezTo>
                    <a:pt x="13155" y="8500"/>
                    <a:pt x="13917" y="8204"/>
                    <a:pt x="14546" y="7709"/>
                  </a:cubicBezTo>
                  <a:cubicBezTo>
                    <a:pt x="14546" y="7709"/>
                    <a:pt x="15212" y="6947"/>
                    <a:pt x="15212" y="6471"/>
                  </a:cubicBezTo>
                  <a:cubicBezTo>
                    <a:pt x="15136" y="4776"/>
                    <a:pt x="14612" y="3127"/>
                    <a:pt x="13689" y="1708"/>
                  </a:cubicBezTo>
                  <a:cubicBezTo>
                    <a:pt x="13117" y="946"/>
                    <a:pt x="12355" y="-6"/>
                    <a:pt x="11307" y="89"/>
                  </a:cubicBezTo>
                  <a:cubicBezTo>
                    <a:pt x="10259" y="184"/>
                    <a:pt x="10640" y="89"/>
                    <a:pt x="10259" y="89"/>
                  </a:cubicBezTo>
                  <a:cubicBezTo>
                    <a:pt x="9878" y="89"/>
                    <a:pt x="8735" y="2184"/>
                    <a:pt x="8735" y="228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90" name="Freeform: Shape 1189">
              <a:extLst>
                <a:ext uri="{FF2B5EF4-FFF2-40B4-BE49-F238E27FC236}">
                  <a16:creationId xmlns:a16="http://schemas.microsoft.com/office/drawing/2014/main" xmlns="" id="{BB1B945D-B89B-9479-9AA7-367858EFBA4B}"/>
                </a:ext>
              </a:extLst>
            </p:cNvPr>
            <p:cNvSpPr/>
            <p:nvPr/>
          </p:nvSpPr>
          <p:spPr>
            <a:xfrm>
              <a:off x="6927739" y="4401776"/>
              <a:ext cx="14652" cy="11518"/>
            </a:xfrm>
            <a:custGeom>
              <a:avLst/>
              <a:gdLst>
                <a:gd name="connsiteX0" fmla="*/ 8714 w 14652"/>
                <a:gd name="connsiteY0" fmla="*/ 1613 h 11518"/>
                <a:gd name="connsiteX1" fmla="*/ 7190 w 14652"/>
                <a:gd name="connsiteY1" fmla="*/ 851 h 11518"/>
                <a:gd name="connsiteX2" fmla="*/ 6142 w 14652"/>
                <a:gd name="connsiteY2" fmla="*/ -292 h 11518"/>
                <a:gd name="connsiteX3" fmla="*/ 5571 w 14652"/>
                <a:gd name="connsiteY3" fmla="*/ -292 h 11518"/>
                <a:gd name="connsiteX4" fmla="*/ 4523 w 14652"/>
                <a:gd name="connsiteY4" fmla="*/ -292 h 11518"/>
                <a:gd name="connsiteX5" fmla="*/ 1761 w 14652"/>
                <a:gd name="connsiteY5" fmla="*/ 2375 h 11518"/>
                <a:gd name="connsiteX6" fmla="*/ 713 w 14652"/>
                <a:gd name="connsiteY6" fmla="*/ 2947 h 11518"/>
                <a:gd name="connsiteX7" fmla="*/ 46 w 14652"/>
                <a:gd name="connsiteY7" fmla="*/ 4470 h 11518"/>
                <a:gd name="connsiteX8" fmla="*/ 46 w 14652"/>
                <a:gd name="connsiteY8" fmla="*/ 5328 h 11518"/>
                <a:gd name="connsiteX9" fmla="*/ 523 w 14652"/>
                <a:gd name="connsiteY9" fmla="*/ 5328 h 11518"/>
                <a:gd name="connsiteX10" fmla="*/ 1285 w 14652"/>
                <a:gd name="connsiteY10" fmla="*/ 7423 h 11518"/>
                <a:gd name="connsiteX11" fmla="*/ 1951 w 14652"/>
                <a:gd name="connsiteY11" fmla="*/ 7423 h 11518"/>
                <a:gd name="connsiteX12" fmla="*/ 3761 w 14652"/>
                <a:gd name="connsiteY12" fmla="*/ 8947 h 11518"/>
                <a:gd name="connsiteX13" fmla="*/ 7095 w 14652"/>
                <a:gd name="connsiteY13" fmla="*/ 10947 h 11518"/>
                <a:gd name="connsiteX14" fmla="*/ 9952 w 14652"/>
                <a:gd name="connsiteY14" fmla="*/ 10947 h 11518"/>
                <a:gd name="connsiteX15" fmla="*/ 11381 w 14652"/>
                <a:gd name="connsiteY15" fmla="*/ 9137 h 11518"/>
                <a:gd name="connsiteX16" fmla="*/ 11381 w 14652"/>
                <a:gd name="connsiteY16" fmla="*/ 8376 h 11518"/>
                <a:gd name="connsiteX17" fmla="*/ 11952 w 14652"/>
                <a:gd name="connsiteY17" fmla="*/ 8376 h 11518"/>
                <a:gd name="connsiteX18" fmla="*/ 14048 w 14652"/>
                <a:gd name="connsiteY18" fmla="*/ 7423 h 11518"/>
                <a:gd name="connsiteX19" fmla="*/ 14619 w 14652"/>
                <a:gd name="connsiteY19" fmla="*/ 6185 h 11518"/>
                <a:gd name="connsiteX20" fmla="*/ 12905 w 14652"/>
                <a:gd name="connsiteY20" fmla="*/ 1518 h 11518"/>
                <a:gd name="connsiteX21" fmla="*/ 10428 w 14652"/>
                <a:gd name="connsiteY21" fmla="*/ -6 h 11518"/>
                <a:gd name="connsiteX22" fmla="*/ 9476 w 14652"/>
                <a:gd name="connsiteY22" fmla="*/ 470 h 1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652" h="11518">
                  <a:moveTo>
                    <a:pt x="8714" y="1613"/>
                  </a:moveTo>
                  <a:cubicBezTo>
                    <a:pt x="8123" y="1575"/>
                    <a:pt x="7571" y="1298"/>
                    <a:pt x="7190" y="851"/>
                  </a:cubicBezTo>
                  <a:lnTo>
                    <a:pt x="6142" y="-292"/>
                  </a:lnTo>
                  <a:lnTo>
                    <a:pt x="5571" y="-292"/>
                  </a:lnTo>
                  <a:cubicBezTo>
                    <a:pt x="5237" y="-435"/>
                    <a:pt x="4856" y="-435"/>
                    <a:pt x="4523" y="-292"/>
                  </a:cubicBezTo>
                  <a:cubicBezTo>
                    <a:pt x="3380" y="470"/>
                    <a:pt x="2904" y="1804"/>
                    <a:pt x="1761" y="2375"/>
                  </a:cubicBezTo>
                  <a:cubicBezTo>
                    <a:pt x="1380" y="2508"/>
                    <a:pt x="1027" y="2699"/>
                    <a:pt x="713" y="2947"/>
                  </a:cubicBezTo>
                  <a:cubicBezTo>
                    <a:pt x="303" y="3356"/>
                    <a:pt x="65" y="3899"/>
                    <a:pt x="46" y="4470"/>
                  </a:cubicBezTo>
                  <a:cubicBezTo>
                    <a:pt x="-58" y="4746"/>
                    <a:pt x="-58" y="5052"/>
                    <a:pt x="46" y="5328"/>
                  </a:cubicBezTo>
                  <a:lnTo>
                    <a:pt x="523" y="5328"/>
                  </a:lnTo>
                  <a:cubicBezTo>
                    <a:pt x="1094" y="5899"/>
                    <a:pt x="523" y="6756"/>
                    <a:pt x="1285" y="7423"/>
                  </a:cubicBezTo>
                  <a:lnTo>
                    <a:pt x="1951" y="7423"/>
                  </a:lnTo>
                  <a:cubicBezTo>
                    <a:pt x="2599" y="7881"/>
                    <a:pt x="3199" y="8385"/>
                    <a:pt x="3761" y="8947"/>
                  </a:cubicBezTo>
                  <a:cubicBezTo>
                    <a:pt x="4742" y="9814"/>
                    <a:pt x="5876" y="10490"/>
                    <a:pt x="7095" y="10947"/>
                  </a:cubicBezTo>
                  <a:cubicBezTo>
                    <a:pt x="8038" y="11176"/>
                    <a:pt x="9009" y="11176"/>
                    <a:pt x="9952" y="10947"/>
                  </a:cubicBezTo>
                  <a:cubicBezTo>
                    <a:pt x="10800" y="10766"/>
                    <a:pt x="11400" y="10004"/>
                    <a:pt x="11381" y="9137"/>
                  </a:cubicBezTo>
                  <a:cubicBezTo>
                    <a:pt x="11381" y="9137"/>
                    <a:pt x="11381" y="8566"/>
                    <a:pt x="11381" y="8376"/>
                  </a:cubicBezTo>
                  <a:lnTo>
                    <a:pt x="11952" y="8376"/>
                  </a:lnTo>
                  <a:cubicBezTo>
                    <a:pt x="12743" y="8318"/>
                    <a:pt x="13486" y="7976"/>
                    <a:pt x="14048" y="7423"/>
                  </a:cubicBezTo>
                  <a:cubicBezTo>
                    <a:pt x="14419" y="7128"/>
                    <a:pt x="14639" y="6661"/>
                    <a:pt x="14619" y="6185"/>
                  </a:cubicBezTo>
                  <a:cubicBezTo>
                    <a:pt x="14524" y="4489"/>
                    <a:pt x="13924" y="2870"/>
                    <a:pt x="12905" y="1518"/>
                  </a:cubicBezTo>
                  <a:cubicBezTo>
                    <a:pt x="12334" y="851"/>
                    <a:pt x="11476" y="-102"/>
                    <a:pt x="10428" y="-6"/>
                  </a:cubicBezTo>
                  <a:lnTo>
                    <a:pt x="9476" y="470"/>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91" name="Freeform: Shape 1190">
              <a:extLst>
                <a:ext uri="{FF2B5EF4-FFF2-40B4-BE49-F238E27FC236}">
                  <a16:creationId xmlns:a16="http://schemas.microsoft.com/office/drawing/2014/main" xmlns="" id="{382305B2-3C06-7104-7CAB-94BA2C7E934B}"/>
                </a:ext>
              </a:extLst>
            </p:cNvPr>
            <p:cNvSpPr/>
            <p:nvPr/>
          </p:nvSpPr>
          <p:spPr>
            <a:xfrm>
              <a:off x="6880283" y="4491311"/>
              <a:ext cx="14768" cy="11934"/>
            </a:xfrm>
            <a:custGeom>
              <a:avLst/>
              <a:gdLst>
                <a:gd name="connsiteX0" fmla="*/ 8545 w 14768"/>
                <a:gd name="connsiteY0" fmla="*/ 1709 h 11934"/>
                <a:gd name="connsiteX1" fmla="*/ 7116 w 14768"/>
                <a:gd name="connsiteY1" fmla="*/ 947 h 11934"/>
                <a:gd name="connsiteX2" fmla="*/ 5973 w 14768"/>
                <a:gd name="connsiteY2" fmla="*/ -292 h 11934"/>
                <a:gd name="connsiteX3" fmla="*/ 5402 w 14768"/>
                <a:gd name="connsiteY3" fmla="*/ -292 h 11934"/>
                <a:gd name="connsiteX4" fmla="*/ 4354 w 14768"/>
                <a:gd name="connsiteY4" fmla="*/ -292 h 11934"/>
                <a:gd name="connsiteX5" fmla="*/ 1592 w 14768"/>
                <a:gd name="connsiteY5" fmla="*/ 2280 h 11934"/>
                <a:gd name="connsiteX6" fmla="*/ 544 w 14768"/>
                <a:gd name="connsiteY6" fmla="*/ 2946 h 11934"/>
                <a:gd name="connsiteX7" fmla="*/ 68 w 14768"/>
                <a:gd name="connsiteY7" fmla="*/ 4471 h 11934"/>
                <a:gd name="connsiteX8" fmla="*/ 68 w 14768"/>
                <a:gd name="connsiteY8" fmla="*/ 5328 h 11934"/>
                <a:gd name="connsiteX9" fmla="*/ 544 w 14768"/>
                <a:gd name="connsiteY9" fmla="*/ 5328 h 11934"/>
                <a:gd name="connsiteX10" fmla="*/ 1401 w 14768"/>
                <a:gd name="connsiteY10" fmla="*/ 7423 h 11934"/>
                <a:gd name="connsiteX11" fmla="*/ 2068 w 14768"/>
                <a:gd name="connsiteY11" fmla="*/ 7900 h 11934"/>
                <a:gd name="connsiteX12" fmla="*/ 3878 w 14768"/>
                <a:gd name="connsiteY12" fmla="*/ 9424 h 11934"/>
                <a:gd name="connsiteX13" fmla="*/ 7211 w 14768"/>
                <a:gd name="connsiteY13" fmla="*/ 11328 h 11934"/>
                <a:gd name="connsiteX14" fmla="*/ 10069 w 14768"/>
                <a:gd name="connsiteY14" fmla="*/ 11328 h 11934"/>
                <a:gd name="connsiteX15" fmla="*/ 11498 w 14768"/>
                <a:gd name="connsiteY15" fmla="*/ 9519 h 11934"/>
                <a:gd name="connsiteX16" fmla="*/ 11498 w 14768"/>
                <a:gd name="connsiteY16" fmla="*/ 8757 h 11934"/>
                <a:gd name="connsiteX17" fmla="*/ 12069 w 14768"/>
                <a:gd name="connsiteY17" fmla="*/ 8757 h 11934"/>
                <a:gd name="connsiteX18" fmla="*/ 14165 w 14768"/>
                <a:gd name="connsiteY18" fmla="*/ 7804 h 11934"/>
                <a:gd name="connsiteX19" fmla="*/ 14736 w 14768"/>
                <a:gd name="connsiteY19" fmla="*/ 6566 h 11934"/>
                <a:gd name="connsiteX20" fmla="*/ 12926 w 14768"/>
                <a:gd name="connsiteY20" fmla="*/ 1899 h 11934"/>
                <a:gd name="connsiteX21" fmla="*/ 10450 w 14768"/>
                <a:gd name="connsiteY21" fmla="*/ 375 h 11934"/>
                <a:gd name="connsiteX22" fmla="*/ 9402 w 14768"/>
                <a:gd name="connsiteY22" fmla="*/ 947 h 1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68" h="11934">
                  <a:moveTo>
                    <a:pt x="8545" y="1709"/>
                  </a:moveTo>
                  <a:cubicBezTo>
                    <a:pt x="7992" y="1632"/>
                    <a:pt x="7488" y="1356"/>
                    <a:pt x="7116" y="947"/>
                  </a:cubicBezTo>
                  <a:lnTo>
                    <a:pt x="5973" y="-292"/>
                  </a:lnTo>
                  <a:lnTo>
                    <a:pt x="5402" y="-292"/>
                  </a:lnTo>
                  <a:cubicBezTo>
                    <a:pt x="5068" y="-435"/>
                    <a:pt x="4687" y="-435"/>
                    <a:pt x="4354" y="-292"/>
                  </a:cubicBezTo>
                  <a:cubicBezTo>
                    <a:pt x="3306" y="375"/>
                    <a:pt x="2830" y="1709"/>
                    <a:pt x="1592" y="2280"/>
                  </a:cubicBezTo>
                  <a:cubicBezTo>
                    <a:pt x="1220" y="2470"/>
                    <a:pt x="868" y="2689"/>
                    <a:pt x="544" y="2946"/>
                  </a:cubicBezTo>
                  <a:cubicBezTo>
                    <a:pt x="191" y="3375"/>
                    <a:pt x="20" y="3918"/>
                    <a:pt x="68" y="4471"/>
                  </a:cubicBezTo>
                  <a:cubicBezTo>
                    <a:pt x="-66" y="4738"/>
                    <a:pt x="-66" y="5061"/>
                    <a:pt x="68" y="5328"/>
                  </a:cubicBezTo>
                  <a:lnTo>
                    <a:pt x="544" y="5328"/>
                  </a:lnTo>
                  <a:cubicBezTo>
                    <a:pt x="1115" y="5899"/>
                    <a:pt x="544" y="6852"/>
                    <a:pt x="1401" y="7423"/>
                  </a:cubicBezTo>
                  <a:cubicBezTo>
                    <a:pt x="1582" y="7633"/>
                    <a:pt x="1811" y="7795"/>
                    <a:pt x="2068" y="7900"/>
                  </a:cubicBezTo>
                  <a:cubicBezTo>
                    <a:pt x="2735" y="7900"/>
                    <a:pt x="3211" y="8947"/>
                    <a:pt x="3878" y="9424"/>
                  </a:cubicBezTo>
                  <a:cubicBezTo>
                    <a:pt x="4840" y="10291"/>
                    <a:pt x="5973" y="10938"/>
                    <a:pt x="7211" y="11328"/>
                  </a:cubicBezTo>
                  <a:cubicBezTo>
                    <a:pt x="8145" y="11605"/>
                    <a:pt x="9136" y="11605"/>
                    <a:pt x="10069" y="11328"/>
                  </a:cubicBezTo>
                  <a:cubicBezTo>
                    <a:pt x="10917" y="11148"/>
                    <a:pt x="11517" y="10385"/>
                    <a:pt x="11498" y="9519"/>
                  </a:cubicBezTo>
                  <a:cubicBezTo>
                    <a:pt x="11498" y="9519"/>
                    <a:pt x="11498" y="8947"/>
                    <a:pt x="11498" y="8757"/>
                  </a:cubicBezTo>
                  <a:lnTo>
                    <a:pt x="12069" y="8757"/>
                  </a:lnTo>
                  <a:cubicBezTo>
                    <a:pt x="12841" y="8643"/>
                    <a:pt x="13565" y="8309"/>
                    <a:pt x="14165" y="7804"/>
                  </a:cubicBezTo>
                  <a:cubicBezTo>
                    <a:pt x="14489" y="7471"/>
                    <a:pt x="14688" y="7033"/>
                    <a:pt x="14736" y="6566"/>
                  </a:cubicBezTo>
                  <a:cubicBezTo>
                    <a:pt x="14593" y="4871"/>
                    <a:pt x="13965" y="3252"/>
                    <a:pt x="12926" y="1899"/>
                  </a:cubicBezTo>
                  <a:cubicBezTo>
                    <a:pt x="12260" y="1137"/>
                    <a:pt x="11498" y="280"/>
                    <a:pt x="10450" y="375"/>
                  </a:cubicBezTo>
                  <a:cubicBezTo>
                    <a:pt x="10079" y="527"/>
                    <a:pt x="9726" y="718"/>
                    <a:pt x="9402" y="947"/>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92" name="Freeform: Shape 1191">
              <a:extLst>
                <a:ext uri="{FF2B5EF4-FFF2-40B4-BE49-F238E27FC236}">
                  <a16:creationId xmlns:a16="http://schemas.microsoft.com/office/drawing/2014/main" xmlns="" id="{12ABE447-D801-761B-C593-4C0D24194DA3}"/>
                </a:ext>
              </a:extLst>
            </p:cNvPr>
            <p:cNvSpPr/>
            <p:nvPr/>
          </p:nvSpPr>
          <p:spPr>
            <a:xfrm>
              <a:off x="6819820" y="4577703"/>
              <a:ext cx="14746" cy="11458"/>
            </a:xfrm>
            <a:custGeom>
              <a:avLst/>
              <a:gdLst>
                <a:gd name="connsiteX0" fmla="*/ 8619 w 14746"/>
                <a:gd name="connsiteY0" fmla="*/ 1613 h 11458"/>
                <a:gd name="connsiteX1" fmla="*/ 7095 w 14746"/>
                <a:gd name="connsiteY1" fmla="*/ 947 h 11458"/>
                <a:gd name="connsiteX2" fmla="*/ 5952 w 14746"/>
                <a:gd name="connsiteY2" fmla="*/ -292 h 11458"/>
                <a:gd name="connsiteX3" fmla="*/ 5380 w 14746"/>
                <a:gd name="connsiteY3" fmla="*/ -292 h 11458"/>
                <a:gd name="connsiteX4" fmla="*/ 4333 w 14746"/>
                <a:gd name="connsiteY4" fmla="*/ -292 h 11458"/>
                <a:gd name="connsiteX5" fmla="*/ 1666 w 14746"/>
                <a:gd name="connsiteY5" fmla="*/ 2375 h 11458"/>
                <a:gd name="connsiteX6" fmla="*/ 618 w 14746"/>
                <a:gd name="connsiteY6" fmla="*/ 2946 h 11458"/>
                <a:gd name="connsiteX7" fmla="*/ 46 w 14746"/>
                <a:gd name="connsiteY7" fmla="*/ 4471 h 11458"/>
                <a:gd name="connsiteX8" fmla="*/ 46 w 14746"/>
                <a:gd name="connsiteY8" fmla="*/ 5328 h 11458"/>
                <a:gd name="connsiteX9" fmla="*/ 523 w 14746"/>
                <a:gd name="connsiteY9" fmla="*/ 5328 h 11458"/>
                <a:gd name="connsiteX10" fmla="*/ 1285 w 14746"/>
                <a:gd name="connsiteY10" fmla="*/ 7423 h 11458"/>
                <a:gd name="connsiteX11" fmla="*/ 1951 w 14746"/>
                <a:gd name="connsiteY11" fmla="*/ 7423 h 11458"/>
                <a:gd name="connsiteX12" fmla="*/ 3856 w 14746"/>
                <a:gd name="connsiteY12" fmla="*/ 8947 h 11458"/>
                <a:gd name="connsiteX13" fmla="*/ 7190 w 14746"/>
                <a:gd name="connsiteY13" fmla="*/ 10852 h 11458"/>
                <a:gd name="connsiteX14" fmla="*/ 10048 w 14746"/>
                <a:gd name="connsiteY14" fmla="*/ 10852 h 11458"/>
                <a:gd name="connsiteX15" fmla="*/ 11476 w 14746"/>
                <a:gd name="connsiteY15" fmla="*/ 9043 h 11458"/>
                <a:gd name="connsiteX16" fmla="*/ 11476 w 14746"/>
                <a:gd name="connsiteY16" fmla="*/ 8280 h 11458"/>
                <a:gd name="connsiteX17" fmla="*/ 12048 w 14746"/>
                <a:gd name="connsiteY17" fmla="*/ 8280 h 11458"/>
                <a:gd name="connsiteX18" fmla="*/ 14143 w 14746"/>
                <a:gd name="connsiteY18" fmla="*/ 7328 h 11458"/>
                <a:gd name="connsiteX19" fmla="*/ 14715 w 14746"/>
                <a:gd name="connsiteY19" fmla="*/ 6090 h 11458"/>
                <a:gd name="connsiteX20" fmla="*/ 12810 w 14746"/>
                <a:gd name="connsiteY20" fmla="*/ 1423 h 11458"/>
                <a:gd name="connsiteX21" fmla="*/ 10333 w 14746"/>
                <a:gd name="connsiteY21" fmla="*/ -6 h 11458"/>
                <a:gd name="connsiteX22" fmla="*/ 9381 w 14746"/>
                <a:gd name="connsiteY22" fmla="*/ -6 h 1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46" h="11458">
                  <a:moveTo>
                    <a:pt x="8619" y="1613"/>
                  </a:moveTo>
                  <a:cubicBezTo>
                    <a:pt x="8047" y="1575"/>
                    <a:pt x="7514" y="1337"/>
                    <a:pt x="7095" y="947"/>
                  </a:cubicBezTo>
                  <a:lnTo>
                    <a:pt x="5952" y="-292"/>
                  </a:lnTo>
                  <a:lnTo>
                    <a:pt x="5380" y="-292"/>
                  </a:lnTo>
                  <a:cubicBezTo>
                    <a:pt x="5047" y="-435"/>
                    <a:pt x="4666" y="-435"/>
                    <a:pt x="4333" y="-292"/>
                  </a:cubicBezTo>
                  <a:cubicBezTo>
                    <a:pt x="3285" y="375"/>
                    <a:pt x="2808" y="1708"/>
                    <a:pt x="1666" y="2375"/>
                  </a:cubicBezTo>
                  <a:cubicBezTo>
                    <a:pt x="1285" y="2509"/>
                    <a:pt x="932" y="2699"/>
                    <a:pt x="618" y="2946"/>
                  </a:cubicBezTo>
                  <a:cubicBezTo>
                    <a:pt x="141" y="2946"/>
                    <a:pt x="141" y="3899"/>
                    <a:pt x="46" y="4471"/>
                  </a:cubicBezTo>
                  <a:cubicBezTo>
                    <a:pt x="-58" y="4747"/>
                    <a:pt x="-58" y="5052"/>
                    <a:pt x="46" y="5328"/>
                  </a:cubicBezTo>
                  <a:cubicBezTo>
                    <a:pt x="199" y="5366"/>
                    <a:pt x="370" y="5366"/>
                    <a:pt x="523" y="5328"/>
                  </a:cubicBezTo>
                  <a:cubicBezTo>
                    <a:pt x="1094" y="5899"/>
                    <a:pt x="523" y="6852"/>
                    <a:pt x="1285" y="7423"/>
                  </a:cubicBezTo>
                  <a:lnTo>
                    <a:pt x="1951" y="7423"/>
                  </a:lnTo>
                  <a:cubicBezTo>
                    <a:pt x="2618" y="7423"/>
                    <a:pt x="3190" y="8471"/>
                    <a:pt x="3856" y="8947"/>
                  </a:cubicBezTo>
                  <a:cubicBezTo>
                    <a:pt x="4818" y="9814"/>
                    <a:pt x="5952" y="10462"/>
                    <a:pt x="7190" y="10852"/>
                  </a:cubicBezTo>
                  <a:cubicBezTo>
                    <a:pt x="8124" y="11128"/>
                    <a:pt x="9114" y="11128"/>
                    <a:pt x="10048" y="10852"/>
                  </a:cubicBezTo>
                  <a:cubicBezTo>
                    <a:pt x="10914" y="10709"/>
                    <a:pt x="11534" y="9929"/>
                    <a:pt x="11476" y="9043"/>
                  </a:cubicBezTo>
                  <a:cubicBezTo>
                    <a:pt x="11476" y="9043"/>
                    <a:pt x="11476" y="8471"/>
                    <a:pt x="11476" y="8280"/>
                  </a:cubicBezTo>
                  <a:lnTo>
                    <a:pt x="12048" y="8280"/>
                  </a:lnTo>
                  <a:cubicBezTo>
                    <a:pt x="12819" y="8166"/>
                    <a:pt x="13543" y="7833"/>
                    <a:pt x="14143" y="7328"/>
                  </a:cubicBezTo>
                  <a:cubicBezTo>
                    <a:pt x="14467" y="6995"/>
                    <a:pt x="14667" y="6557"/>
                    <a:pt x="14715" y="6090"/>
                  </a:cubicBezTo>
                  <a:cubicBezTo>
                    <a:pt x="14562" y="4375"/>
                    <a:pt x="13896" y="2756"/>
                    <a:pt x="12810" y="1423"/>
                  </a:cubicBezTo>
                  <a:cubicBezTo>
                    <a:pt x="12238" y="756"/>
                    <a:pt x="11381" y="-196"/>
                    <a:pt x="10333" y="-6"/>
                  </a:cubicBezTo>
                  <a:lnTo>
                    <a:pt x="9381" y="-6"/>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93" name="Freeform: Shape 1192">
              <a:extLst>
                <a:ext uri="{FF2B5EF4-FFF2-40B4-BE49-F238E27FC236}">
                  <a16:creationId xmlns:a16="http://schemas.microsoft.com/office/drawing/2014/main" xmlns="" id="{8C546834-81AC-B2ED-BE99-4D9749DE5C07}"/>
                </a:ext>
              </a:extLst>
            </p:cNvPr>
            <p:cNvSpPr/>
            <p:nvPr/>
          </p:nvSpPr>
          <p:spPr>
            <a:xfrm>
              <a:off x="6769543" y="4663392"/>
              <a:ext cx="14732" cy="11529"/>
            </a:xfrm>
            <a:custGeom>
              <a:avLst/>
              <a:gdLst>
                <a:gd name="connsiteX0" fmla="*/ 8604 w 14732"/>
                <a:gd name="connsiteY0" fmla="*/ 1649 h 11529"/>
                <a:gd name="connsiteX1" fmla="*/ 7080 w 14732"/>
                <a:gd name="connsiteY1" fmla="*/ 887 h 11529"/>
                <a:gd name="connsiteX2" fmla="*/ 5938 w 14732"/>
                <a:gd name="connsiteY2" fmla="*/ -256 h 11529"/>
                <a:gd name="connsiteX3" fmla="*/ 5366 w 14732"/>
                <a:gd name="connsiteY3" fmla="*/ -256 h 11529"/>
                <a:gd name="connsiteX4" fmla="*/ 4318 w 14732"/>
                <a:gd name="connsiteY4" fmla="*/ -256 h 11529"/>
                <a:gd name="connsiteX5" fmla="*/ 1651 w 14732"/>
                <a:gd name="connsiteY5" fmla="*/ 2411 h 11529"/>
                <a:gd name="connsiteX6" fmla="*/ 604 w 14732"/>
                <a:gd name="connsiteY6" fmla="*/ 2982 h 11529"/>
                <a:gd name="connsiteX7" fmla="*/ 32 w 14732"/>
                <a:gd name="connsiteY7" fmla="*/ 4602 h 11529"/>
                <a:gd name="connsiteX8" fmla="*/ 32 w 14732"/>
                <a:gd name="connsiteY8" fmla="*/ 5459 h 11529"/>
                <a:gd name="connsiteX9" fmla="*/ 508 w 14732"/>
                <a:gd name="connsiteY9" fmla="*/ 5459 h 11529"/>
                <a:gd name="connsiteX10" fmla="*/ 1270 w 14732"/>
                <a:gd name="connsiteY10" fmla="*/ 7555 h 11529"/>
                <a:gd name="connsiteX11" fmla="*/ 1937 w 14732"/>
                <a:gd name="connsiteY11" fmla="*/ 7555 h 11529"/>
                <a:gd name="connsiteX12" fmla="*/ 3842 w 14732"/>
                <a:gd name="connsiteY12" fmla="*/ 9078 h 11529"/>
                <a:gd name="connsiteX13" fmla="*/ 7176 w 14732"/>
                <a:gd name="connsiteY13" fmla="*/ 10888 h 11529"/>
                <a:gd name="connsiteX14" fmla="*/ 10033 w 14732"/>
                <a:gd name="connsiteY14" fmla="*/ 10888 h 11529"/>
                <a:gd name="connsiteX15" fmla="*/ 11462 w 14732"/>
                <a:gd name="connsiteY15" fmla="*/ 9078 h 11529"/>
                <a:gd name="connsiteX16" fmla="*/ 11462 w 14732"/>
                <a:gd name="connsiteY16" fmla="*/ 8316 h 11529"/>
                <a:gd name="connsiteX17" fmla="*/ 12033 w 14732"/>
                <a:gd name="connsiteY17" fmla="*/ 8316 h 11529"/>
                <a:gd name="connsiteX18" fmla="*/ 14129 w 14732"/>
                <a:gd name="connsiteY18" fmla="*/ 7364 h 11529"/>
                <a:gd name="connsiteX19" fmla="*/ 14700 w 14732"/>
                <a:gd name="connsiteY19" fmla="*/ 6126 h 11529"/>
                <a:gd name="connsiteX20" fmla="*/ 12796 w 14732"/>
                <a:gd name="connsiteY20" fmla="*/ 1458 h 11529"/>
                <a:gd name="connsiteX21" fmla="*/ 10319 w 14732"/>
                <a:gd name="connsiteY21" fmla="*/ 29 h 11529"/>
                <a:gd name="connsiteX22" fmla="*/ 9366 w 14732"/>
                <a:gd name="connsiteY22" fmla="*/ 29 h 1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32" h="11529">
                  <a:moveTo>
                    <a:pt x="8604" y="1649"/>
                  </a:moveTo>
                  <a:cubicBezTo>
                    <a:pt x="8023" y="1592"/>
                    <a:pt x="7480" y="1325"/>
                    <a:pt x="7080" y="887"/>
                  </a:cubicBezTo>
                  <a:lnTo>
                    <a:pt x="5938" y="-256"/>
                  </a:lnTo>
                  <a:cubicBezTo>
                    <a:pt x="5938" y="-256"/>
                    <a:pt x="5938" y="-256"/>
                    <a:pt x="5366" y="-256"/>
                  </a:cubicBezTo>
                  <a:cubicBezTo>
                    <a:pt x="5042" y="-447"/>
                    <a:pt x="4642" y="-447"/>
                    <a:pt x="4318" y="-256"/>
                  </a:cubicBezTo>
                  <a:cubicBezTo>
                    <a:pt x="3271" y="506"/>
                    <a:pt x="2794" y="1744"/>
                    <a:pt x="1651" y="2411"/>
                  </a:cubicBezTo>
                  <a:cubicBezTo>
                    <a:pt x="1270" y="2544"/>
                    <a:pt x="918" y="2734"/>
                    <a:pt x="604" y="2982"/>
                  </a:cubicBezTo>
                  <a:cubicBezTo>
                    <a:pt x="175" y="3411"/>
                    <a:pt x="-35" y="4001"/>
                    <a:pt x="32" y="4602"/>
                  </a:cubicBezTo>
                  <a:cubicBezTo>
                    <a:pt x="-54" y="4878"/>
                    <a:pt x="-54" y="5183"/>
                    <a:pt x="32" y="5459"/>
                  </a:cubicBezTo>
                  <a:lnTo>
                    <a:pt x="508" y="5459"/>
                  </a:lnTo>
                  <a:cubicBezTo>
                    <a:pt x="1080" y="6030"/>
                    <a:pt x="508" y="6983"/>
                    <a:pt x="1270" y="7555"/>
                  </a:cubicBezTo>
                  <a:lnTo>
                    <a:pt x="1937" y="7555"/>
                  </a:lnTo>
                  <a:cubicBezTo>
                    <a:pt x="2632" y="7983"/>
                    <a:pt x="3271" y="8488"/>
                    <a:pt x="3842" y="9078"/>
                  </a:cubicBezTo>
                  <a:cubicBezTo>
                    <a:pt x="4833" y="9878"/>
                    <a:pt x="5966" y="10497"/>
                    <a:pt x="7176" y="10888"/>
                  </a:cubicBezTo>
                  <a:cubicBezTo>
                    <a:pt x="8100" y="11212"/>
                    <a:pt x="9109" y="11212"/>
                    <a:pt x="10033" y="10888"/>
                  </a:cubicBezTo>
                  <a:cubicBezTo>
                    <a:pt x="10900" y="10745"/>
                    <a:pt x="11519" y="9964"/>
                    <a:pt x="11462" y="9078"/>
                  </a:cubicBezTo>
                  <a:cubicBezTo>
                    <a:pt x="11462" y="9078"/>
                    <a:pt x="11462" y="8507"/>
                    <a:pt x="11462" y="8316"/>
                  </a:cubicBezTo>
                  <a:lnTo>
                    <a:pt x="12033" y="8316"/>
                  </a:lnTo>
                  <a:cubicBezTo>
                    <a:pt x="12805" y="8202"/>
                    <a:pt x="13529" y="7868"/>
                    <a:pt x="14129" y="7364"/>
                  </a:cubicBezTo>
                  <a:cubicBezTo>
                    <a:pt x="14453" y="7031"/>
                    <a:pt x="14653" y="6592"/>
                    <a:pt x="14700" y="6126"/>
                  </a:cubicBezTo>
                  <a:cubicBezTo>
                    <a:pt x="14548" y="4411"/>
                    <a:pt x="13881" y="2792"/>
                    <a:pt x="12796" y="1458"/>
                  </a:cubicBezTo>
                  <a:cubicBezTo>
                    <a:pt x="12224" y="792"/>
                    <a:pt x="11367" y="-161"/>
                    <a:pt x="10319" y="29"/>
                  </a:cubicBezTo>
                  <a:lnTo>
                    <a:pt x="9366" y="29"/>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94" name="Freeform: Shape 1193">
              <a:extLst>
                <a:ext uri="{FF2B5EF4-FFF2-40B4-BE49-F238E27FC236}">
                  <a16:creationId xmlns:a16="http://schemas.microsoft.com/office/drawing/2014/main" xmlns="" id="{D0CF1000-A71F-2475-C8EC-0E71A1AECA2C}"/>
                </a:ext>
              </a:extLst>
            </p:cNvPr>
            <p:cNvSpPr/>
            <p:nvPr/>
          </p:nvSpPr>
          <p:spPr>
            <a:xfrm>
              <a:off x="6731023" y="4750676"/>
              <a:ext cx="14676" cy="11561"/>
            </a:xfrm>
            <a:custGeom>
              <a:avLst/>
              <a:gdLst>
                <a:gd name="connsiteX0" fmla="*/ 8453 w 14676"/>
                <a:gd name="connsiteY0" fmla="*/ 1613 h 11561"/>
                <a:gd name="connsiteX1" fmla="*/ 7024 w 14676"/>
                <a:gd name="connsiteY1" fmla="*/ 947 h 11561"/>
                <a:gd name="connsiteX2" fmla="*/ 5881 w 14676"/>
                <a:gd name="connsiteY2" fmla="*/ -292 h 11561"/>
                <a:gd name="connsiteX3" fmla="*/ 5310 w 14676"/>
                <a:gd name="connsiteY3" fmla="*/ -292 h 11561"/>
                <a:gd name="connsiteX4" fmla="*/ 4262 w 14676"/>
                <a:gd name="connsiteY4" fmla="*/ -292 h 11561"/>
                <a:gd name="connsiteX5" fmla="*/ 1500 w 14676"/>
                <a:gd name="connsiteY5" fmla="*/ 2376 h 11561"/>
                <a:gd name="connsiteX6" fmla="*/ 452 w 14676"/>
                <a:gd name="connsiteY6" fmla="*/ 2947 h 11561"/>
                <a:gd name="connsiteX7" fmla="*/ -24 w 14676"/>
                <a:gd name="connsiteY7" fmla="*/ 4566 h 11561"/>
                <a:gd name="connsiteX8" fmla="*/ -24 w 14676"/>
                <a:gd name="connsiteY8" fmla="*/ 5424 h 11561"/>
                <a:gd name="connsiteX9" fmla="*/ 452 w 14676"/>
                <a:gd name="connsiteY9" fmla="*/ 5424 h 11561"/>
                <a:gd name="connsiteX10" fmla="*/ 1214 w 14676"/>
                <a:gd name="connsiteY10" fmla="*/ 7519 h 11561"/>
                <a:gd name="connsiteX11" fmla="*/ 1881 w 14676"/>
                <a:gd name="connsiteY11" fmla="*/ 7519 h 11561"/>
                <a:gd name="connsiteX12" fmla="*/ 3786 w 14676"/>
                <a:gd name="connsiteY12" fmla="*/ 9043 h 11561"/>
                <a:gd name="connsiteX13" fmla="*/ 7119 w 14676"/>
                <a:gd name="connsiteY13" fmla="*/ 10948 h 11561"/>
                <a:gd name="connsiteX14" fmla="*/ 9977 w 14676"/>
                <a:gd name="connsiteY14" fmla="*/ 10948 h 11561"/>
                <a:gd name="connsiteX15" fmla="*/ 11406 w 14676"/>
                <a:gd name="connsiteY15" fmla="*/ 9138 h 11561"/>
                <a:gd name="connsiteX16" fmla="*/ 11406 w 14676"/>
                <a:gd name="connsiteY16" fmla="*/ 8376 h 11561"/>
                <a:gd name="connsiteX17" fmla="*/ 11977 w 14676"/>
                <a:gd name="connsiteY17" fmla="*/ 8376 h 11561"/>
                <a:gd name="connsiteX18" fmla="*/ 14073 w 14676"/>
                <a:gd name="connsiteY18" fmla="*/ 7328 h 11561"/>
                <a:gd name="connsiteX19" fmla="*/ 14644 w 14676"/>
                <a:gd name="connsiteY19" fmla="*/ 6090 h 11561"/>
                <a:gd name="connsiteX20" fmla="*/ 12739 w 14676"/>
                <a:gd name="connsiteY20" fmla="*/ 1518 h 11561"/>
                <a:gd name="connsiteX21" fmla="*/ 10263 w 14676"/>
                <a:gd name="connsiteY21" fmla="*/ 90 h 11561"/>
                <a:gd name="connsiteX22" fmla="*/ 9215 w 14676"/>
                <a:gd name="connsiteY22" fmla="*/ 566 h 1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676" h="11561">
                  <a:moveTo>
                    <a:pt x="8453" y="1613"/>
                  </a:moveTo>
                  <a:cubicBezTo>
                    <a:pt x="7910" y="1575"/>
                    <a:pt x="7405" y="1337"/>
                    <a:pt x="7024" y="947"/>
                  </a:cubicBezTo>
                  <a:lnTo>
                    <a:pt x="5881" y="-292"/>
                  </a:lnTo>
                  <a:lnTo>
                    <a:pt x="5310" y="-292"/>
                  </a:lnTo>
                  <a:cubicBezTo>
                    <a:pt x="4976" y="-435"/>
                    <a:pt x="4595" y="-435"/>
                    <a:pt x="4262" y="-292"/>
                  </a:cubicBezTo>
                  <a:cubicBezTo>
                    <a:pt x="3214" y="470"/>
                    <a:pt x="2738" y="1709"/>
                    <a:pt x="1500" y="2376"/>
                  </a:cubicBezTo>
                  <a:cubicBezTo>
                    <a:pt x="1128" y="2528"/>
                    <a:pt x="776" y="2719"/>
                    <a:pt x="452" y="2947"/>
                  </a:cubicBezTo>
                  <a:cubicBezTo>
                    <a:pt x="99" y="3414"/>
                    <a:pt x="-72" y="3985"/>
                    <a:pt x="-24" y="4566"/>
                  </a:cubicBezTo>
                  <a:cubicBezTo>
                    <a:pt x="-24" y="4566"/>
                    <a:pt x="-24" y="5138"/>
                    <a:pt x="-24" y="5424"/>
                  </a:cubicBezTo>
                  <a:lnTo>
                    <a:pt x="452" y="5424"/>
                  </a:lnTo>
                  <a:cubicBezTo>
                    <a:pt x="1023" y="5995"/>
                    <a:pt x="452" y="6852"/>
                    <a:pt x="1214" y="7519"/>
                  </a:cubicBezTo>
                  <a:lnTo>
                    <a:pt x="1881" y="7519"/>
                  </a:lnTo>
                  <a:cubicBezTo>
                    <a:pt x="2643" y="7995"/>
                    <a:pt x="3119" y="8566"/>
                    <a:pt x="3786" y="9043"/>
                  </a:cubicBezTo>
                  <a:cubicBezTo>
                    <a:pt x="4748" y="9909"/>
                    <a:pt x="5881" y="10558"/>
                    <a:pt x="7119" y="10948"/>
                  </a:cubicBezTo>
                  <a:cubicBezTo>
                    <a:pt x="8053" y="11234"/>
                    <a:pt x="9043" y="11234"/>
                    <a:pt x="9977" y="10948"/>
                  </a:cubicBezTo>
                  <a:cubicBezTo>
                    <a:pt x="10825" y="10767"/>
                    <a:pt x="11425" y="10005"/>
                    <a:pt x="11406" y="9138"/>
                  </a:cubicBezTo>
                  <a:cubicBezTo>
                    <a:pt x="11406" y="9138"/>
                    <a:pt x="11406" y="8566"/>
                    <a:pt x="11406" y="8376"/>
                  </a:cubicBezTo>
                  <a:lnTo>
                    <a:pt x="11977" y="8376"/>
                  </a:lnTo>
                  <a:cubicBezTo>
                    <a:pt x="12768" y="8262"/>
                    <a:pt x="13501" y="7890"/>
                    <a:pt x="14073" y="7328"/>
                  </a:cubicBezTo>
                  <a:cubicBezTo>
                    <a:pt x="14406" y="7004"/>
                    <a:pt x="14616" y="6557"/>
                    <a:pt x="14644" y="6090"/>
                  </a:cubicBezTo>
                  <a:cubicBezTo>
                    <a:pt x="14492" y="4404"/>
                    <a:pt x="13825" y="2813"/>
                    <a:pt x="12739" y="1518"/>
                  </a:cubicBezTo>
                  <a:cubicBezTo>
                    <a:pt x="12073" y="756"/>
                    <a:pt x="11310" y="-101"/>
                    <a:pt x="10263" y="90"/>
                  </a:cubicBezTo>
                  <a:cubicBezTo>
                    <a:pt x="9215" y="280"/>
                    <a:pt x="9596" y="90"/>
                    <a:pt x="9215" y="56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95" name="Freeform: Shape 1194">
              <a:extLst>
                <a:ext uri="{FF2B5EF4-FFF2-40B4-BE49-F238E27FC236}">
                  <a16:creationId xmlns:a16="http://schemas.microsoft.com/office/drawing/2014/main" xmlns="" id="{5334942D-FDD9-82A3-450D-0298E8AF291D}"/>
                </a:ext>
              </a:extLst>
            </p:cNvPr>
            <p:cNvSpPr/>
            <p:nvPr/>
          </p:nvSpPr>
          <p:spPr>
            <a:xfrm>
              <a:off x="6662672" y="4846593"/>
              <a:ext cx="14256" cy="11561"/>
            </a:xfrm>
            <a:custGeom>
              <a:avLst/>
              <a:gdLst>
                <a:gd name="connsiteX0" fmla="*/ 8319 w 14256"/>
                <a:gd name="connsiteY0" fmla="*/ 1804 h 11561"/>
                <a:gd name="connsiteX1" fmla="*/ 7080 w 14256"/>
                <a:gd name="connsiteY1" fmla="*/ 947 h 11561"/>
                <a:gd name="connsiteX2" fmla="*/ 5938 w 14256"/>
                <a:gd name="connsiteY2" fmla="*/ -292 h 11561"/>
                <a:gd name="connsiteX3" fmla="*/ 5366 w 14256"/>
                <a:gd name="connsiteY3" fmla="*/ -292 h 11561"/>
                <a:gd name="connsiteX4" fmla="*/ 4318 w 14256"/>
                <a:gd name="connsiteY4" fmla="*/ -292 h 11561"/>
                <a:gd name="connsiteX5" fmla="*/ 1651 w 14256"/>
                <a:gd name="connsiteY5" fmla="*/ 2470 h 11561"/>
                <a:gd name="connsiteX6" fmla="*/ 604 w 14256"/>
                <a:gd name="connsiteY6" fmla="*/ 3042 h 11561"/>
                <a:gd name="connsiteX7" fmla="*/ 32 w 14256"/>
                <a:gd name="connsiteY7" fmla="*/ 4661 h 11561"/>
                <a:gd name="connsiteX8" fmla="*/ 32 w 14256"/>
                <a:gd name="connsiteY8" fmla="*/ 5518 h 11561"/>
                <a:gd name="connsiteX9" fmla="*/ 508 w 14256"/>
                <a:gd name="connsiteY9" fmla="*/ 5518 h 11561"/>
                <a:gd name="connsiteX10" fmla="*/ 1365 w 14256"/>
                <a:gd name="connsiteY10" fmla="*/ 7519 h 11561"/>
                <a:gd name="connsiteX11" fmla="*/ 2032 w 14256"/>
                <a:gd name="connsiteY11" fmla="*/ 7519 h 11561"/>
                <a:gd name="connsiteX12" fmla="*/ 3842 w 14256"/>
                <a:gd name="connsiteY12" fmla="*/ 9043 h 11561"/>
                <a:gd name="connsiteX13" fmla="*/ 7271 w 14256"/>
                <a:gd name="connsiteY13" fmla="*/ 10948 h 11561"/>
                <a:gd name="connsiteX14" fmla="*/ 10129 w 14256"/>
                <a:gd name="connsiteY14" fmla="*/ 10948 h 11561"/>
                <a:gd name="connsiteX15" fmla="*/ 11557 w 14256"/>
                <a:gd name="connsiteY15" fmla="*/ 9138 h 11561"/>
                <a:gd name="connsiteX16" fmla="*/ 11557 w 14256"/>
                <a:gd name="connsiteY16" fmla="*/ 8376 h 11561"/>
                <a:gd name="connsiteX17" fmla="*/ 11557 w 14256"/>
                <a:gd name="connsiteY17" fmla="*/ 8376 h 11561"/>
                <a:gd name="connsiteX18" fmla="*/ 13653 w 14256"/>
                <a:gd name="connsiteY18" fmla="*/ 7423 h 11561"/>
                <a:gd name="connsiteX19" fmla="*/ 14224 w 14256"/>
                <a:gd name="connsiteY19" fmla="*/ 6185 h 11561"/>
                <a:gd name="connsiteX20" fmla="*/ 12319 w 14256"/>
                <a:gd name="connsiteY20" fmla="*/ 1518 h 11561"/>
                <a:gd name="connsiteX21" fmla="*/ 9843 w 14256"/>
                <a:gd name="connsiteY21" fmla="*/ 89 h 11561"/>
                <a:gd name="connsiteX22" fmla="*/ 8890 w 14256"/>
                <a:gd name="connsiteY22" fmla="*/ 660 h 1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256" h="11561">
                  <a:moveTo>
                    <a:pt x="8319" y="1804"/>
                  </a:moveTo>
                  <a:cubicBezTo>
                    <a:pt x="7842" y="1623"/>
                    <a:pt x="7414" y="1327"/>
                    <a:pt x="7080" y="947"/>
                  </a:cubicBezTo>
                  <a:lnTo>
                    <a:pt x="5938" y="-292"/>
                  </a:lnTo>
                  <a:lnTo>
                    <a:pt x="5366" y="-292"/>
                  </a:lnTo>
                  <a:cubicBezTo>
                    <a:pt x="5033" y="-435"/>
                    <a:pt x="4652" y="-435"/>
                    <a:pt x="4318" y="-292"/>
                  </a:cubicBezTo>
                  <a:cubicBezTo>
                    <a:pt x="3271" y="470"/>
                    <a:pt x="2794" y="1804"/>
                    <a:pt x="1651" y="2470"/>
                  </a:cubicBezTo>
                  <a:cubicBezTo>
                    <a:pt x="1270" y="2604"/>
                    <a:pt x="918" y="2794"/>
                    <a:pt x="604" y="3042"/>
                  </a:cubicBezTo>
                  <a:cubicBezTo>
                    <a:pt x="127" y="3042"/>
                    <a:pt x="127" y="4090"/>
                    <a:pt x="32" y="4661"/>
                  </a:cubicBezTo>
                  <a:cubicBezTo>
                    <a:pt x="-54" y="4938"/>
                    <a:pt x="-54" y="5242"/>
                    <a:pt x="32" y="5518"/>
                  </a:cubicBezTo>
                  <a:cubicBezTo>
                    <a:pt x="32" y="5518"/>
                    <a:pt x="32" y="5518"/>
                    <a:pt x="508" y="5518"/>
                  </a:cubicBezTo>
                  <a:cubicBezTo>
                    <a:pt x="984" y="5518"/>
                    <a:pt x="508" y="6947"/>
                    <a:pt x="1365" y="7519"/>
                  </a:cubicBezTo>
                  <a:cubicBezTo>
                    <a:pt x="1585" y="7566"/>
                    <a:pt x="1813" y="7566"/>
                    <a:pt x="2032" y="7519"/>
                  </a:cubicBezTo>
                  <a:cubicBezTo>
                    <a:pt x="2680" y="7976"/>
                    <a:pt x="3280" y="8481"/>
                    <a:pt x="3842" y="9043"/>
                  </a:cubicBezTo>
                  <a:cubicBezTo>
                    <a:pt x="4852" y="9891"/>
                    <a:pt x="6014" y="10538"/>
                    <a:pt x="7271" y="10948"/>
                  </a:cubicBezTo>
                  <a:cubicBezTo>
                    <a:pt x="8205" y="11234"/>
                    <a:pt x="9195" y="11234"/>
                    <a:pt x="10129" y="10948"/>
                  </a:cubicBezTo>
                  <a:cubicBezTo>
                    <a:pt x="10995" y="10805"/>
                    <a:pt x="11614" y="10024"/>
                    <a:pt x="11557" y="9138"/>
                  </a:cubicBezTo>
                  <a:cubicBezTo>
                    <a:pt x="11557" y="9138"/>
                    <a:pt x="11557" y="8566"/>
                    <a:pt x="11557" y="8376"/>
                  </a:cubicBezTo>
                  <a:lnTo>
                    <a:pt x="11557" y="8376"/>
                  </a:lnTo>
                  <a:cubicBezTo>
                    <a:pt x="12338" y="8300"/>
                    <a:pt x="13081" y="7957"/>
                    <a:pt x="13653" y="7423"/>
                  </a:cubicBezTo>
                  <a:cubicBezTo>
                    <a:pt x="14005" y="7109"/>
                    <a:pt x="14215" y="6661"/>
                    <a:pt x="14224" y="6185"/>
                  </a:cubicBezTo>
                  <a:cubicBezTo>
                    <a:pt x="14072" y="4471"/>
                    <a:pt x="13405" y="2852"/>
                    <a:pt x="12319" y="1518"/>
                  </a:cubicBezTo>
                  <a:cubicBezTo>
                    <a:pt x="11748" y="851"/>
                    <a:pt x="10890" y="-101"/>
                    <a:pt x="9843" y="89"/>
                  </a:cubicBezTo>
                  <a:cubicBezTo>
                    <a:pt x="9490" y="223"/>
                    <a:pt x="9176" y="413"/>
                    <a:pt x="8890" y="660"/>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96" name="Freeform: Shape 1195">
              <a:extLst>
                <a:ext uri="{FF2B5EF4-FFF2-40B4-BE49-F238E27FC236}">
                  <a16:creationId xmlns:a16="http://schemas.microsoft.com/office/drawing/2014/main" xmlns="" id="{6CCDB40C-C465-01E3-AED7-BCC885DCE969}"/>
                </a:ext>
              </a:extLst>
            </p:cNvPr>
            <p:cNvSpPr/>
            <p:nvPr/>
          </p:nvSpPr>
          <p:spPr>
            <a:xfrm>
              <a:off x="6619993" y="4912594"/>
              <a:ext cx="14740" cy="11882"/>
            </a:xfrm>
            <a:custGeom>
              <a:avLst/>
              <a:gdLst>
                <a:gd name="connsiteX0" fmla="*/ 8517 w 14740"/>
                <a:gd name="connsiteY0" fmla="*/ 1620 h 11882"/>
                <a:gd name="connsiteX1" fmla="*/ 7088 w 14740"/>
                <a:gd name="connsiteY1" fmla="*/ 858 h 11882"/>
                <a:gd name="connsiteX2" fmla="*/ 5945 w 14740"/>
                <a:gd name="connsiteY2" fmla="*/ -285 h 11882"/>
                <a:gd name="connsiteX3" fmla="*/ 5373 w 14740"/>
                <a:gd name="connsiteY3" fmla="*/ -285 h 11882"/>
                <a:gd name="connsiteX4" fmla="*/ 4326 w 14740"/>
                <a:gd name="connsiteY4" fmla="*/ -285 h 11882"/>
                <a:gd name="connsiteX5" fmla="*/ 1659 w 14740"/>
                <a:gd name="connsiteY5" fmla="*/ 2478 h 11882"/>
                <a:gd name="connsiteX6" fmla="*/ 611 w 14740"/>
                <a:gd name="connsiteY6" fmla="*/ 3049 h 11882"/>
                <a:gd name="connsiteX7" fmla="*/ 39 w 14740"/>
                <a:gd name="connsiteY7" fmla="*/ 4668 h 11882"/>
                <a:gd name="connsiteX8" fmla="*/ 39 w 14740"/>
                <a:gd name="connsiteY8" fmla="*/ 5431 h 11882"/>
                <a:gd name="connsiteX9" fmla="*/ 515 w 14740"/>
                <a:gd name="connsiteY9" fmla="*/ 5431 h 11882"/>
                <a:gd name="connsiteX10" fmla="*/ 1373 w 14740"/>
                <a:gd name="connsiteY10" fmla="*/ 7430 h 11882"/>
                <a:gd name="connsiteX11" fmla="*/ 2039 w 14740"/>
                <a:gd name="connsiteY11" fmla="*/ 7907 h 11882"/>
                <a:gd name="connsiteX12" fmla="*/ 3849 w 14740"/>
                <a:gd name="connsiteY12" fmla="*/ 9431 h 11882"/>
                <a:gd name="connsiteX13" fmla="*/ 7278 w 14740"/>
                <a:gd name="connsiteY13" fmla="*/ 11241 h 11882"/>
                <a:gd name="connsiteX14" fmla="*/ 10136 w 14740"/>
                <a:gd name="connsiteY14" fmla="*/ 11241 h 11882"/>
                <a:gd name="connsiteX15" fmla="*/ 11564 w 14740"/>
                <a:gd name="connsiteY15" fmla="*/ 9431 h 11882"/>
                <a:gd name="connsiteX16" fmla="*/ 11564 w 14740"/>
                <a:gd name="connsiteY16" fmla="*/ 8669 h 11882"/>
                <a:gd name="connsiteX17" fmla="*/ 12041 w 14740"/>
                <a:gd name="connsiteY17" fmla="*/ 8669 h 11882"/>
                <a:gd name="connsiteX18" fmla="*/ 14136 w 14740"/>
                <a:gd name="connsiteY18" fmla="*/ 7621 h 11882"/>
                <a:gd name="connsiteX19" fmla="*/ 14708 w 14740"/>
                <a:gd name="connsiteY19" fmla="*/ 6383 h 11882"/>
                <a:gd name="connsiteX20" fmla="*/ 12803 w 14740"/>
                <a:gd name="connsiteY20" fmla="*/ 1811 h 11882"/>
                <a:gd name="connsiteX21" fmla="*/ 10326 w 14740"/>
                <a:gd name="connsiteY21" fmla="*/ 382 h 11882"/>
                <a:gd name="connsiteX22" fmla="*/ 9279 w 14740"/>
                <a:gd name="connsiteY22" fmla="*/ 858 h 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40" h="11882">
                  <a:moveTo>
                    <a:pt x="8517" y="1620"/>
                  </a:moveTo>
                  <a:cubicBezTo>
                    <a:pt x="7964" y="1544"/>
                    <a:pt x="7459" y="1268"/>
                    <a:pt x="7088" y="858"/>
                  </a:cubicBezTo>
                  <a:lnTo>
                    <a:pt x="5945" y="-285"/>
                  </a:lnTo>
                  <a:lnTo>
                    <a:pt x="5373" y="-285"/>
                  </a:lnTo>
                  <a:cubicBezTo>
                    <a:pt x="5040" y="-437"/>
                    <a:pt x="4659" y="-437"/>
                    <a:pt x="4326" y="-285"/>
                  </a:cubicBezTo>
                  <a:cubicBezTo>
                    <a:pt x="3278" y="477"/>
                    <a:pt x="2802" y="1811"/>
                    <a:pt x="1659" y="2478"/>
                  </a:cubicBezTo>
                  <a:cubicBezTo>
                    <a:pt x="515" y="3144"/>
                    <a:pt x="801" y="2478"/>
                    <a:pt x="611" y="3049"/>
                  </a:cubicBezTo>
                  <a:cubicBezTo>
                    <a:pt x="173" y="3468"/>
                    <a:pt x="-37" y="4068"/>
                    <a:pt x="39" y="4668"/>
                  </a:cubicBezTo>
                  <a:cubicBezTo>
                    <a:pt x="-56" y="4916"/>
                    <a:pt x="-56" y="5183"/>
                    <a:pt x="39" y="5431"/>
                  </a:cubicBezTo>
                  <a:lnTo>
                    <a:pt x="515" y="5431"/>
                  </a:lnTo>
                  <a:cubicBezTo>
                    <a:pt x="1087" y="6002"/>
                    <a:pt x="515" y="6859"/>
                    <a:pt x="1373" y="7430"/>
                  </a:cubicBezTo>
                  <a:cubicBezTo>
                    <a:pt x="1554" y="7640"/>
                    <a:pt x="1782" y="7802"/>
                    <a:pt x="2039" y="7907"/>
                  </a:cubicBezTo>
                  <a:cubicBezTo>
                    <a:pt x="2687" y="8364"/>
                    <a:pt x="3287" y="8869"/>
                    <a:pt x="3849" y="9431"/>
                  </a:cubicBezTo>
                  <a:cubicBezTo>
                    <a:pt x="4859" y="10259"/>
                    <a:pt x="6021" y="10878"/>
                    <a:pt x="7278" y="11241"/>
                  </a:cubicBezTo>
                  <a:cubicBezTo>
                    <a:pt x="8202" y="11564"/>
                    <a:pt x="9212" y="11564"/>
                    <a:pt x="10136" y="11241"/>
                  </a:cubicBezTo>
                  <a:cubicBezTo>
                    <a:pt x="11003" y="11098"/>
                    <a:pt x="11622" y="10307"/>
                    <a:pt x="11564" y="9431"/>
                  </a:cubicBezTo>
                  <a:cubicBezTo>
                    <a:pt x="11564" y="9431"/>
                    <a:pt x="11564" y="8859"/>
                    <a:pt x="11564" y="8669"/>
                  </a:cubicBezTo>
                  <a:lnTo>
                    <a:pt x="12041" y="8669"/>
                  </a:lnTo>
                  <a:cubicBezTo>
                    <a:pt x="12841" y="8573"/>
                    <a:pt x="13584" y="8202"/>
                    <a:pt x="14136" y="7621"/>
                  </a:cubicBezTo>
                  <a:cubicBezTo>
                    <a:pt x="14489" y="7307"/>
                    <a:pt x="14698" y="6859"/>
                    <a:pt x="14708" y="6383"/>
                  </a:cubicBezTo>
                  <a:cubicBezTo>
                    <a:pt x="14555" y="4697"/>
                    <a:pt x="13889" y="3106"/>
                    <a:pt x="12803" y="1811"/>
                  </a:cubicBezTo>
                  <a:cubicBezTo>
                    <a:pt x="12231" y="1144"/>
                    <a:pt x="11374" y="191"/>
                    <a:pt x="10326" y="382"/>
                  </a:cubicBezTo>
                  <a:lnTo>
                    <a:pt x="9279" y="858"/>
                  </a:lnTo>
                  <a:close/>
                </a:path>
              </a:pathLst>
            </a:custGeom>
            <a:solidFill>
              <a:srgbClr val="8CC395"/>
            </a:solidFill>
            <a:ln w="4763" cap="flat">
              <a:solidFill>
                <a:srgbClr val="008C3F"/>
              </a:solidFill>
              <a:prstDash val="solid"/>
              <a:miter/>
            </a:ln>
          </p:spPr>
          <p:txBody>
            <a:bodyPr rtlCol="0" anchor="ctr"/>
            <a:lstStyle/>
            <a:p>
              <a:endParaRPr lang="en-IN"/>
            </a:p>
          </p:txBody>
        </p:sp>
        <p:sp>
          <p:nvSpPr>
            <p:cNvPr id="1197" name="Freeform: Shape 1196">
              <a:extLst>
                <a:ext uri="{FF2B5EF4-FFF2-40B4-BE49-F238E27FC236}">
                  <a16:creationId xmlns:a16="http://schemas.microsoft.com/office/drawing/2014/main" xmlns="" id="{D6CA84CF-9FB9-A709-FF92-546B48C8B90E}"/>
                </a:ext>
              </a:extLst>
            </p:cNvPr>
            <p:cNvSpPr/>
            <p:nvPr/>
          </p:nvSpPr>
          <p:spPr>
            <a:xfrm>
              <a:off x="6586591" y="5007851"/>
              <a:ext cx="14327" cy="11525"/>
            </a:xfrm>
            <a:custGeom>
              <a:avLst/>
              <a:gdLst>
                <a:gd name="connsiteX0" fmla="*/ 8105 w 14327"/>
                <a:gd name="connsiteY0" fmla="*/ 1613 h 11525"/>
                <a:gd name="connsiteX1" fmla="*/ 6676 w 14327"/>
                <a:gd name="connsiteY1" fmla="*/ 947 h 11525"/>
                <a:gd name="connsiteX2" fmla="*/ 5533 w 14327"/>
                <a:gd name="connsiteY2" fmla="*/ -292 h 11525"/>
                <a:gd name="connsiteX3" fmla="*/ 4866 w 14327"/>
                <a:gd name="connsiteY3" fmla="*/ -292 h 11525"/>
                <a:gd name="connsiteX4" fmla="*/ 3818 w 14327"/>
                <a:gd name="connsiteY4" fmla="*/ -292 h 11525"/>
                <a:gd name="connsiteX5" fmla="*/ 1151 w 14327"/>
                <a:gd name="connsiteY5" fmla="*/ 2376 h 11525"/>
                <a:gd name="connsiteX6" fmla="*/ 104 w 14327"/>
                <a:gd name="connsiteY6" fmla="*/ 2947 h 11525"/>
                <a:gd name="connsiteX7" fmla="*/ 104 w 14327"/>
                <a:gd name="connsiteY7" fmla="*/ 4566 h 11525"/>
                <a:gd name="connsiteX8" fmla="*/ 104 w 14327"/>
                <a:gd name="connsiteY8" fmla="*/ 5424 h 11525"/>
                <a:gd name="connsiteX9" fmla="*/ 580 w 14327"/>
                <a:gd name="connsiteY9" fmla="*/ 5424 h 11525"/>
                <a:gd name="connsiteX10" fmla="*/ 1437 w 14327"/>
                <a:gd name="connsiteY10" fmla="*/ 7519 h 11525"/>
                <a:gd name="connsiteX11" fmla="*/ 2104 w 14327"/>
                <a:gd name="connsiteY11" fmla="*/ 7519 h 11525"/>
                <a:gd name="connsiteX12" fmla="*/ 3914 w 14327"/>
                <a:gd name="connsiteY12" fmla="*/ 9043 h 11525"/>
                <a:gd name="connsiteX13" fmla="*/ 7343 w 14327"/>
                <a:gd name="connsiteY13" fmla="*/ 10948 h 11525"/>
                <a:gd name="connsiteX14" fmla="*/ 10200 w 14327"/>
                <a:gd name="connsiteY14" fmla="*/ 10948 h 11525"/>
                <a:gd name="connsiteX15" fmla="*/ 11629 w 14327"/>
                <a:gd name="connsiteY15" fmla="*/ 9043 h 11525"/>
                <a:gd name="connsiteX16" fmla="*/ 11629 w 14327"/>
                <a:gd name="connsiteY16" fmla="*/ 8281 h 11525"/>
                <a:gd name="connsiteX17" fmla="*/ 11629 w 14327"/>
                <a:gd name="connsiteY17" fmla="*/ 8281 h 11525"/>
                <a:gd name="connsiteX18" fmla="*/ 13724 w 14327"/>
                <a:gd name="connsiteY18" fmla="*/ 7328 h 11525"/>
                <a:gd name="connsiteX19" fmla="*/ 14296 w 14327"/>
                <a:gd name="connsiteY19" fmla="*/ 6090 h 11525"/>
                <a:gd name="connsiteX20" fmla="*/ 12391 w 14327"/>
                <a:gd name="connsiteY20" fmla="*/ 1423 h 11525"/>
                <a:gd name="connsiteX21" fmla="*/ 9914 w 14327"/>
                <a:gd name="connsiteY21" fmla="*/ -6 h 11525"/>
                <a:gd name="connsiteX22" fmla="*/ 8867 w 14327"/>
                <a:gd name="connsiteY22" fmla="*/ 566 h 1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27" h="11525">
                  <a:moveTo>
                    <a:pt x="8105" y="1613"/>
                  </a:moveTo>
                  <a:cubicBezTo>
                    <a:pt x="7562" y="1575"/>
                    <a:pt x="7057" y="1337"/>
                    <a:pt x="6676" y="947"/>
                  </a:cubicBezTo>
                  <a:lnTo>
                    <a:pt x="5533" y="-292"/>
                  </a:lnTo>
                  <a:lnTo>
                    <a:pt x="4866" y="-292"/>
                  </a:lnTo>
                  <a:cubicBezTo>
                    <a:pt x="4533" y="-435"/>
                    <a:pt x="4152" y="-435"/>
                    <a:pt x="3818" y="-292"/>
                  </a:cubicBezTo>
                  <a:cubicBezTo>
                    <a:pt x="2771" y="470"/>
                    <a:pt x="2389" y="1709"/>
                    <a:pt x="1151" y="2376"/>
                  </a:cubicBezTo>
                  <a:lnTo>
                    <a:pt x="104" y="2947"/>
                  </a:lnTo>
                  <a:cubicBezTo>
                    <a:pt x="-78" y="3471"/>
                    <a:pt x="-78" y="4042"/>
                    <a:pt x="104" y="4566"/>
                  </a:cubicBezTo>
                  <a:cubicBezTo>
                    <a:pt x="18" y="4842"/>
                    <a:pt x="18" y="5147"/>
                    <a:pt x="104" y="5424"/>
                  </a:cubicBezTo>
                  <a:cubicBezTo>
                    <a:pt x="256" y="5461"/>
                    <a:pt x="427" y="5461"/>
                    <a:pt x="580" y="5424"/>
                  </a:cubicBezTo>
                  <a:cubicBezTo>
                    <a:pt x="1151" y="5995"/>
                    <a:pt x="580" y="6947"/>
                    <a:pt x="1437" y="7519"/>
                  </a:cubicBezTo>
                  <a:lnTo>
                    <a:pt x="2104" y="7519"/>
                  </a:lnTo>
                  <a:lnTo>
                    <a:pt x="3914" y="9043"/>
                  </a:lnTo>
                  <a:cubicBezTo>
                    <a:pt x="4923" y="9891"/>
                    <a:pt x="6085" y="10538"/>
                    <a:pt x="7343" y="10948"/>
                  </a:cubicBezTo>
                  <a:cubicBezTo>
                    <a:pt x="8276" y="11186"/>
                    <a:pt x="9257" y="11186"/>
                    <a:pt x="10200" y="10948"/>
                  </a:cubicBezTo>
                  <a:cubicBezTo>
                    <a:pt x="11067" y="10728"/>
                    <a:pt x="11658" y="9938"/>
                    <a:pt x="11629" y="9043"/>
                  </a:cubicBezTo>
                  <a:cubicBezTo>
                    <a:pt x="11629" y="9043"/>
                    <a:pt x="11629" y="8471"/>
                    <a:pt x="11629" y="8281"/>
                  </a:cubicBezTo>
                  <a:lnTo>
                    <a:pt x="11629" y="8281"/>
                  </a:lnTo>
                  <a:cubicBezTo>
                    <a:pt x="12410" y="8186"/>
                    <a:pt x="13134" y="7853"/>
                    <a:pt x="13724" y="7328"/>
                  </a:cubicBezTo>
                  <a:cubicBezTo>
                    <a:pt x="14048" y="6995"/>
                    <a:pt x="14248" y="6557"/>
                    <a:pt x="14296" y="6090"/>
                  </a:cubicBezTo>
                  <a:cubicBezTo>
                    <a:pt x="14143" y="4375"/>
                    <a:pt x="13477" y="2756"/>
                    <a:pt x="12391" y="1423"/>
                  </a:cubicBezTo>
                  <a:cubicBezTo>
                    <a:pt x="11724" y="756"/>
                    <a:pt x="10867" y="-196"/>
                    <a:pt x="9914" y="-6"/>
                  </a:cubicBezTo>
                  <a:cubicBezTo>
                    <a:pt x="8962" y="184"/>
                    <a:pt x="9247" y="-6"/>
                    <a:pt x="8867" y="566"/>
                  </a:cubicBezTo>
                  <a:close/>
                </a:path>
              </a:pathLst>
            </a:custGeom>
            <a:solidFill>
              <a:srgbClr val="8CC395"/>
            </a:solidFill>
            <a:ln w="4763" cap="flat">
              <a:solidFill>
                <a:srgbClr val="008C3F"/>
              </a:solidFill>
              <a:prstDash val="solid"/>
              <a:miter/>
            </a:ln>
          </p:spPr>
          <p:txBody>
            <a:bodyPr rtlCol="0" anchor="ctr"/>
            <a:lstStyle/>
            <a:p>
              <a:endParaRPr lang="en-IN"/>
            </a:p>
          </p:txBody>
        </p:sp>
        <p:sp>
          <p:nvSpPr>
            <p:cNvPr id="1198" name="Freeform: Shape 1197">
              <a:extLst>
                <a:ext uri="{FF2B5EF4-FFF2-40B4-BE49-F238E27FC236}">
                  <a16:creationId xmlns:a16="http://schemas.microsoft.com/office/drawing/2014/main" xmlns="" id="{A3B9A925-4431-37B7-7305-3D3CA264D7A4}"/>
                </a:ext>
              </a:extLst>
            </p:cNvPr>
            <p:cNvSpPr/>
            <p:nvPr/>
          </p:nvSpPr>
          <p:spPr>
            <a:xfrm>
              <a:off x="4205572" y="3184969"/>
              <a:ext cx="328898" cy="133159"/>
            </a:xfrm>
            <a:custGeom>
              <a:avLst/>
              <a:gdLst>
                <a:gd name="connsiteX0" fmla="*/ 11874 w 328898"/>
                <a:gd name="connsiteY0" fmla="*/ 124570 h 133159"/>
                <a:gd name="connsiteX1" fmla="*/ 82645 w 328898"/>
                <a:gd name="connsiteY1" fmla="*/ 132094 h 133159"/>
                <a:gd name="connsiteX2" fmla="*/ 107314 w 328898"/>
                <a:gd name="connsiteY2" fmla="*/ 132094 h 133159"/>
                <a:gd name="connsiteX3" fmla="*/ 118745 w 328898"/>
                <a:gd name="connsiteY3" fmla="*/ 132761 h 133159"/>
                <a:gd name="connsiteX4" fmla="*/ 132365 w 328898"/>
                <a:gd name="connsiteY4" fmla="*/ 132761 h 133159"/>
                <a:gd name="connsiteX5" fmla="*/ 165798 w 328898"/>
                <a:gd name="connsiteY5" fmla="*/ 132094 h 133159"/>
                <a:gd name="connsiteX6" fmla="*/ 199516 w 328898"/>
                <a:gd name="connsiteY6" fmla="*/ 125807 h 133159"/>
                <a:gd name="connsiteX7" fmla="*/ 247141 w 328898"/>
                <a:gd name="connsiteY7" fmla="*/ 98947 h 133159"/>
                <a:gd name="connsiteX8" fmla="*/ 293433 w 328898"/>
                <a:gd name="connsiteY8" fmla="*/ 66657 h 133159"/>
                <a:gd name="connsiteX9" fmla="*/ 319341 w 328898"/>
                <a:gd name="connsiteY9" fmla="*/ 33225 h 133159"/>
                <a:gd name="connsiteX10" fmla="*/ 326771 w 328898"/>
                <a:gd name="connsiteY10" fmla="*/ 13032 h 133159"/>
                <a:gd name="connsiteX11" fmla="*/ 328866 w 328898"/>
                <a:gd name="connsiteY11" fmla="*/ -399 h 133159"/>
                <a:gd name="connsiteX12" fmla="*/ 323532 w 328898"/>
                <a:gd name="connsiteY12" fmla="*/ -399 h 133159"/>
                <a:gd name="connsiteX13" fmla="*/ 322865 w 328898"/>
                <a:gd name="connsiteY13" fmla="*/ 6078 h 133159"/>
                <a:gd name="connsiteX14" fmla="*/ 313340 w 328898"/>
                <a:gd name="connsiteY14" fmla="*/ 33605 h 133159"/>
                <a:gd name="connsiteX15" fmla="*/ 303815 w 328898"/>
                <a:gd name="connsiteY15" fmla="*/ 47703 h 133159"/>
                <a:gd name="connsiteX16" fmla="*/ 295529 w 328898"/>
                <a:gd name="connsiteY16" fmla="*/ 57228 h 133159"/>
                <a:gd name="connsiteX17" fmla="*/ 287623 w 328898"/>
                <a:gd name="connsiteY17" fmla="*/ 64657 h 133159"/>
                <a:gd name="connsiteX18" fmla="*/ 283336 w 328898"/>
                <a:gd name="connsiteY18" fmla="*/ 68562 h 133159"/>
                <a:gd name="connsiteX19" fmla="*/ 278002 w 328898"/>
                <a:gd name="connsiteY19" fmla="*/ 72563 h 133159"/>
                <a:gd name="connsiteX20" fmla="*/ 239903 w 328898"/>
                <a:gd name="connsiteY20" fmla="*/ 95232 h 133159"/>
                <a:gd name="connsiteX21" fmla="*/ 140938 w 328898"/>
                <a:gd name="connsiteY21" fmla="*/ 119235 h 133159"/>
                <a:gd name="connsiteX22" fmla="*/ 118649 w 328898"/>
                <a:gd name="connsiteY22" fmla="*/ 125807 h 133159"/>
                <a:gd name="connsiteX23" fmla="*/ 88074 w 328898"/>
                <a:gd name="connsiteY23" fmla="*/ 126569 h 133159"/>
                <a:gd name="connsiteX24" fmla="*/ 1397 w 328898"/>
                <a:gd name="connsiteY24" fmla="*/ 116187 h 133159"/>
                <a:gd name="connsiteX25" fmla="*/ -32 w 328898"/>
                <a:gd name="connsiteY25" fmla="*/ 121712 h 133159"/>
                <a:gd name="connsiteX26" fmla="*/ 11874 w 328898"/>
                <a:gd name="connsiteY26" fmla="*/ 124570 h 13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898" h="133159">
                  <a:moveTo>
                    <a:pt x="11874" y="124570"/>
                  </a:moveTo>
                  <a:cubicBezTo>
                    <a:pt x="35020" y="130256"/>
                    <a:pt x="58823" y="132789"/>
                    <a:pt x="82645" y="132094"/>
                  </a:cubicBezTo>
                  <a:cubicBezTo>
                    <a:pt x="92170" y="132094"/>
                    <a:pt x="99885" y="132094"/>
                    <a:pt x="107314" y="132094"/>
                  </a:cubicBezTo>
                  <a:lnTo>
                    <a:pt x="118745" y="132761"/>
                  </a:lnTo>
                  <a:lnTo>
                    <a:pt x="132365" y="132761"/>
                  </a:lnTo>
                  <a:cubicBezTo>
                    <a:pt x="141890" y="132761"/>
                    <a:pt x="153511" y="132761"/>
                    <a:pt x="165798" y="132094"/>
                  </a:cubicBezTo>
                  <a:cubicBezTo>
                    <a:pt x="177257" y="131437"/>
                    <a:pt x="188591" y="129322"/>
                    <a:pt x="199516" y="125807"/>
                  </a:cubicBezTo>
                  <a:cubicBezTo>
                    <a:pt x="217328" y="119330"/>
                    <a:pt x="226853" y="109996"/>
                    <a:pt x="247141" y="98947"/>
                  </a:cubicBezTo>
                  <a:cubicBezTo>
                    <a:pt x="263725" y="89936"/>
                    <a:pt x="279250" y="79107"/>
                    <a:pt x="293433" y="66657"/>
                  </a:cubicBezTo>
                  <a:cubicBezTo>
                    <a:pt x="304158" y="57304"/>
                    <a:pt x="312959" y="45941"/>
                    <a:pt x="319341" y="33225"/>
                  </a:cubicBezTo>
                  <a:cubicBezTo>
                    <a:pt x="322627" y="26824"/>
                    <a:pt x="325123" y="20042"/>
                    <a:pt x="326771" y="13032"/>
                  </a:cubicBezTo>
                  <a:cubicBezTo>
                    <a:pt x="327437" y="9031"/>
                    <a:pt x="328390" y="4173"/>
                    <a:pt x="328866" y="-399"/>
                  </a:cubicBezTo>
                  <a:lnTo>
                    <a:pt x="323532" y="-399"/>
                  </a:lnTo>
                  <a:cubicBezTo>
                    <a:pt x="323532" y="1887"/>
                    <a:pt x="323056" y="4459"/>
                    <a:pt x="322865" y="6078"/>
                  </a:cubicBezTo>
                  <a:cubicBezTo>
                    <a:pt x="321351" y="15746"/>
                    <a:pt x="318122" y="25071"/>
                    <a:pt x="313340" y="33605"/>
                  </a:cubicBezTo>
                  <a:cubicBezTo>
                    <a:pt x="310454" y="38492"/>
                    <a:pt x="307273" y="43197"/>
                    <a:pt x="303815" y="47703"/>
                  </a:cubicBezTo>
                  <a:lnTo>
                    <a:pt x="295529" y="57228"/>
                  </a:lnTo>
                  <a:cubicBezTo>
                    <a:pt x="293052" y="59990"/>
                    <a:pt x="290290" y="62180"/>
                    <a:pt x="287623" y="64657"/>
                  </a:cubicBezTo>
                  <a:lnTo>
                    <a:pt x="283336" y="68562"/>
                  </a:lnTo>
                  <a:lnTo>
                    <a:pt x="278002" y="72563"/>
                  </a:lnTo>
                  <a:cubicBezTo>
                    <a:pt x="266668" y="82212"/>
                    <a:pt x="253790" y="89870"/>
                    <a:pt x="239903" y="95232"/>
                  </a:cubicBezTo>
                  <a:cubicBezTo>
                    <a:pt x="204755" y="104757"/>
                    <a:pt x="174085" y="107710"/>
                    <a:pt x="140938" y="119235"/>
                  </a:cubicBezTo>
                  <a:cubicBezTo>
                    <a:pt x="134270" y="121235"/>
                    <a:pt x="125698" y="124474"/>
                    <a:pt x="118649" y="125807"/>
                  </a:cubicBezTo>
                  <a:cubicBezTo>
                    <a:pt x="108486" y="126665"/>
                    <a:pt x="98275" y="126922"/>
                    <a:pt x="88074" y="126569"/>
                  </a:cubicBezTo>
                  <a:cubicBezTo>
                    <a:pt x="58823" y="127417"/>
                    <a:pt x="29619" y="123912"/>
                    <a:pt x="1397" y="116187"/>
                  </a:cubicBezTo>
                  <a:lnTo>
                    <a:pt x="-32" y="121712"/>
                  </a:lnTo>
                  <a:cubicBezTo>
                    <a:pt x="3682" y="123236"/>
                    <a:pt x="8350" y="123712"/>
                    <a:pt x="11874" y="124570"/>
                  </a:cubicBezTo>
                  <a:close/>
                </a:path>
              </a:pathLst>
            </a:custGeom>
            <a:solidFill>
              <a:srgbClr val="F26C57"/>
            </a:solidFill>
            <a:ln w="1905" cap="flat">
              <a:solidFill>
                <a:srgbClr val="C6442E"/>
              </a:solidFill>
              <a:prstDash val="solid"/>
              <a:miter/>
            </a:ln>
          </p:spPr>
          <p:txBody>
            <a:bodyPr rtlCol="0" anchor="ctr"/>
            <a:lstStyle/>
            <a:p>
              <a:endParaRPr lang="en-IN"/>
            </a:p>
          </p:txBody>
        </p:sp>
        <p:sp>
          <p:nvSpPr>
            <p:cNvPr id="1199" name="Freeform: Shape 1198">
              <a:extLst>
                <a:ext uri="{FF2B5EF4-FFF2-40B4-BE49-F238E27FC236}">
                  <a16:creationId xmlns:a16="http://schemas.microsoft.com/office/drawing/2014/main" xmlns="" id="{7A724862-B74F-A8E5-18BA-C3D4777A7B8D}"/>
                </a:ext>
              </a:extLst>
            </p:cNvPr>
            <p:cNvSpPr/>
            <p:nvPr/>
          </p:nvSpPr>
          <p:spPr>
            <a:xfrm>
              <a:off x="4342256" y="3292224"/>
              <a:ext cx="85205" cy="22427"/>
            </a:xfrm>
            <a:custGeom>
              <a:avLst/>
              <a:gdLst>
                <a:gd name="connsiteX0" fmla="*/ -32 w 85205"/>
                <a:gd name="connsiteY0" fmla="*/ 19695 h 22427"/>
                <a:gd name="connsiteX1" fmla="*/ 12160 w 85205"/>
                <a:gd name="connsiteY1" fmla="*/ 14266 h 22427"/>
                <a:gd name="connsiteX2" fmla="*/ 25590 w 85205"/>
                <a:gd name="connsiteY2" fmla="*/ 11123 h 22427"/>
                <a:gd name="connsiteX3" fmla="*/ 41973 w 85205"/>
                <a:gd name="connsiteY3" fmla="*/ 7312 h 22427"/>
                <a:gd name="connsiteX4" fmla="*/ 85121 w 85205"/>
                <a:gd name="connsiteY4" fmla="*/ 359 h 22427"/>
                <a:gd name="connsiteX5" fmla="*/ 44354 w 85205"/>
                <a:gd name="connsiteY5" fmla="*/ 18076 h 22427"/>
                <a:gd name="connsiteX6" fmla="*/ 27305 w 85205"/>
                <a:gd name="connsiteY6" fmla="*/ 21124 h 22427"/>
                <a:gd name="connsiteX7" fmla="*/ 13207 w 85205"/>
                <a:gd name="connsiteY7" fmla="*/ 21981 h 22427"/>
                <a:gd name="connsiteX8" fmla="*/ -32 w 85205"/>
                <a:gd name="connsiteY8" fmla="*/ 19695 h 2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205" h="22427">
                  <a:moveTo>
                    <a:pt x="-32" y="19695"/>
                  </a:moveTo>
                  <a:cubicBezTo>
                    <a:pt x="-32" y="18171"/>
                    <a:pt x="4540" y="16552"/>
                    <a:pt x="12160" y="14266"/>
                  </a:cubicBezTo>
                  <a:cubicBezTo>
                    <a:pt x="15970" y="13218"/>
                    <a:pt x="20542" y="12170"/>
                    <a:pt x="25590" y="11123"/>
                  </a:cubicBezTo>
                  <a:cubicBezTo>
                    <a:pt x="30638" y="10075"/>
                    <a:pt x="36068" y="8551"/>
                    <a:pt x="41973" y="7312"/>
                  </a:cubicBezTo>
                  <a:cubicBezTo>
                    <a:pt x="65119" y="2169"/>
                    <a:pt x="83978" y="-2213"/>
                    <a:pt x="85121" y="359"/>
                  </a:cubicBezTo>
                  <a:cubicBezTo>
                    <a:pt x="86264" y="2931"/>
                    <a:pt x="68453" y="12742"/>
                    <a:pt x="44354" y="18076"/>
                  </a:cubicBezTo>
                  <a:cubicBezTo>
                    <a:pt x="38353" y="19314"/>
                    <a:pt x="32543" y="20362"/>
                    <a:pt x="27305" y="21124"/>
                  </a:cubicBezTo>
                  <a:cubicBezTo>
                    <a:pt x="22066" y="21886"/>
                    <a:pt x="17208" y="21886"/>
                    <a:pt x="13207" y="21981"/>
                  </a:cubicBezTo>
                  <a:cubicBezTo>
                    <a:pt x="5207" y="22267"/>
                    <a:pt x="158" y="21219"/>
                    <a:pt x="-32" y="19695"/>
                  </a:cubicBezTo>
                  <a:close/>
                </a:path>
              </a:pathLst>
            </a:custGeom>
            <a:solidFill>
              <a:srgbClr val="C13122"/>
            </a:solidFill>
            <a:ln w="1905" cap="flat">
              <a:solidFill>
                <a:srgbClr val="9D2E24"/>
              </a:solidFill>
              <a:prstDash val="solid"/>
              <a:miter/>
            </a:ln>
          </p:spPr>
          <p:txBody>
            <a:bodyPr rtlCol="0" anchor="ctr"/>
            <a:lstStyle/>
            <a:p>
              <a:endParaRPr lang="en-IN"/>
            </a:p>
          </p:txBody>
        </p:sp>
        <p:sp>
          <p:nvSpPr>
            <p:cNvPr id="1200" name="Freeform: Shape 1199">
              <a:extLst>
                <a:ext uri="{FF2B5EF4-FFF2-40B4-BE49-F238E27FC236}">
                  <a16:creationId xmlns:a16="http://schemas.microsoft.com/office/drawing/2014/main" xmlns="" id="{F2900167-DBAE-4B68-AA70-B61A166231FF}"/>
                </a:ext>
              </a:extLst>
            </p:cNvPr>
            <p:cNvSpPr/>
            <p:nvPr/>
          </p:nvSpPr>
          <p:spPr>
            <a:xfrm>
              <a:off x="4059836" y="3063049"/>
              <a:ext cx="145927" cy="242887"/>
            </a:xfrm>
            <a:custGeom>
              <a:avLst/>
              <a:gdLst>
                <a:gd name="connsiteX0" fmla="*/ 131893 w 145927"/>
                <a:gd name="connsiteY0" fmla="*/ 2364 h 242887"/>
                <a:gd name="connsiteX1" fmla="*/ 67123 w 145927"/>
                <a:gd name="connsiteY1" fmla="*/ 32367 h 242887"/>
                <a:gd name="connsiteX2" fmla="*/ 27309 w 145927"/>
                <a:gd name="connsiteY2" fmla="*/ 63323 h 242887"/>
                <a:gd name="connsiteX3" fmla="*/ 6544 w 145927"/>
                <a:gd name="connsiteY3" fmla="*/ 91898 h 242887"/>
                <a:gd name="connsiteX4" fmla="*/ 448 w 145927"/>
                <a:gd name="connsiteY4" fmla="*/ 128760 h 242887"/>
                <a:gd name="connsiteX5" fmla="*/ 1877 w 145927"/>
                <a:gd name="connsiteY5" fmla="*/ 136094 h 242887"/>
                <a:gd name="connsiteX6" fmla="*/ 4639 w 145927"/>
                <a:gd name="connsiteY6" fmla="*/ 142571 h 242887"/>
                <a:gd name="connsiteX7" fmla="*/ 11116 w 145927"/>
                <a:gd name="connsiteY7" fmla="*/ 154097 h 242887"/>
                <a:gd name="connsiteX8" fmla="*/ 30166 w 145927"/>
                <a:gd name="connsiteY8" fmla="*/ 176576 h 242887"/>
                <a:gd name="connsiteX9" fmla="*/ 74076 w 145927"/>
                <a:gd name="connsiteY9" fmla="*/ 212104 h 242887"/>
                <a:gd name="connsiteX10" fmla="*/ 93126 w 145927"/>
                <a:gd name="connsiteY10" fmla="*/ 222296 h 242887"/>
                <a:gd name="connsiteX11" fmla="*/ 112176 w 145927"/>
                <a:gd name="connsiteY11" fmla="*/ 230964 h 242887"/>
                <a:gd name="connsiteX12" fmla="*/ 132084 w 145927"/>
                <a:gd name="connsiteY12" fmla="*/ 238297 h 242887"/>
                <a:gd name="connsiteX13" fmla="*/ 144561 w 145927"/>
                <a:gd name="connsiteY13" fmla="*/ 242488 h 242887"/>
                <a:gd name="connsiteX14" fmla="*/ 145895 w 145927"/>
                <a:gd name="connsiteY14" fmla="*/ 237345 h 242887"/>
                <a:gd name="connsiteX15" fmla="*/ 139418 w 145927"/>
                <a:gd name="connsiteY15" fmla="*/ 235535 h 242887"/>
                <a:gd name="connsiteX16" fmla="*/ 124178 w 145927"/>
                <a:gd name="connsiteY16" fmla="*/ 230011 h 242887"/>
                <a:gd name="connsiteX17" fmla="*/ 111319 w 145927"/>
                <a:gd name="connsiteY17" fmla="*/ 225058 h 242887"/>
                <a:gd name="connsiteX18" fmla="*/ 95508 w 145927"/>
                <a:gd name="connsiteY18" fmla="*/ 218009 h 242887"/>
                <a:gd name="connsiteX19" fmla="*/ 84363 w 145927"/>
                <a:gd name="connsiteY19" fmla="*/ 212104 h 242887"/>
                <a:gd name="connsiteX20" fmla="*/ 64551 w 145927"/>
                <a:gd name="connsiteY20" fmla="*/ 199721 h 242887"/>
                <a:gd name="connsiteX21" fmla="*/ 32643 w 145927"/>
                <a:gd name="connsiteY21" fmla="*/ 168956 h 242887"/>
                <a:gd name="connsiteX22" fmla="*/ 21784 w 145927"/>
                <a:gd name="connsiteY22" fmla="*/ 122854 h 242887"/>
                <a:gd name="connsiteX23" fmla="*/ 32452 w 145927"/>
                <a:gd name="connsiteY23" fmla="*/ 78944 h 242887"/>
                <a:gd name="connsiteX24" fmla="*/ 36929 w 145927"/>
                <a:gd name="connsiteY24" fmla="*/ 68753 h 242887"/>
                <a:gd name="connsiteX25" fmla="*/ 43025 w 145927"/>
                <a:gd name="connsiteY25" fmla="*/ 59228 h 242887"/>
                <a:gd name="connsiteX26" fmla="*/ 66266 w 145927"/>
                <a:gd name="connsiteY26" fmla="*/ 40178 h 242887"/>
                <a:gd name="connsiteX27" fmla="*/ 145704 w 145927"/>
                <a:gd name="connsiteY27" fmla="*/ 5126 h 242887"/>
                <a:gd name="connsiteX28" fmla="*/ 144180 w 145927"/>
                <a:gd name="connsiteY28" fmla="*/ -399 h 242887"/>
                <a:gd name="connsiteX29" fmla="*/ 131893 w 145927"/>
                <a:gd name="connsiteY29" fmla="*/ 2364 h 242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927" h="242887">
                  <a:moveTo>
                    <a:pt x="131893" y="2364"/>
                  </a:moveTo>
                  <a:cubicBezTo>
                    <a:pt x="108727" y="8535"/>
                    <a:pt x="86811" y="18689"/>
                    <a:pt x="67123" y="32367"/>
                  </a:cubicBezTo>
                  <a:cubicBezTo>
                    <a:pt x="52861" y="41349"/>
                    <a:pt x="39525" y="51712"/>
                    <a:pt x="27309" y="63323"/>
                  </a:cubicBezTo>
                  <a:cubicBezTo>
                    <a:pt x="18997" y="71753"/>
                    <a:pt x="11998" y="81392"/>
                    <a:pt x="6544" y="91898"/>
                  </a:cubicBezTo>
                  <a:cubicBezTo>
                    <a:pt x="1041" y="103357"/>
                    <a:pt x="-1075" y="116139"/>
                    <a:pt x="448" y="128760"/>
                  </a:cubicBezTo>
                  <a:cubicBezTo>
                    <a:pt x="448" y="131332"/>
                    <a:pt x="1401" y="133808"/>
                    <a:pt x="1877" y="136094"/>
                  </a:cubicBezTo>
                  <a:cubicBezTo>
                    <a:pt x="2683" y="138304"/>
                    <a:pt x="3605" y="140466"/>
                    <a:pt x="4639" y="142571"/>
                  </a:cubicBezTo>
                  <a:cubicBezTo>
                    <a:pt x="6263" y="146686"/>
                    <a:pt x="8443" y="150573"/>
                    <a:pt x="11116" y="154097"/>
                  </a:cubicBezTo>
                  <a:cubicBezTo>
                    <a:pt x="16871" y="162079"/>
                    <a:pt x="23241" y="169594"/>
                    <a:pt x="30166" y="176576"/>
                  </a:cubicBezTo>
                  <a:cubicBezTo>
                    <a:pt x="43004" y="190482"/>
                    <a:pt x="57795" y="202455"/>
                    <a:pt x="74076" y="212104"/>
                  </a:cubicBezTo>
                  <a:cubicBezTo>
                    <a:pt x="79982" y="216009"/>
                    <a:pt x="86459" y="218867"/>
                    <a:pt x="93126" y="222296"/>
                  </a:cubicBezTo>
                  <a:cubicBezTo>
                    <a:pt x="99794" y="225724"/>
                    <a:pt x="105985" y="228011"/>
                    <a:pt x="112176" y="230964"/>
                  </a:cubicBezTo>
                  <a:lnTo>
                    <a:pt x="132084" y="238297"/>
                  </a:lnTo>
                  <a:cubicBezTo>
                    <a:pt x="135798" y="239440"/>
                    <a:pt x="140275" y="241250"/>
                    <a:pt x="144561" y="242488"/>
                  </a:cubicBezTo>
                  <a:lnTo>
                    <a:pt x="145895" y="237345"/>
                  </a:lnTo>
                  <a:lnTo>
                    <a:pt x="139418" y="235535"/>
                  </a:lnTo>
                  <a:cubicBezTo>
                    <a:pt x="133512" y="233726"/>
                    <a:pt x="128655" y="231821"/>
                    <a:pt x="124178" y="230011"/>
                  </a:cubicBezTo>
                  <a:cubicBezTo>
                    <a:pt x="119701" y="228201"/>
                    <a:pt x="115415" y="226963"/>
                    <a:pt x="111319" y="225058"/>
                  </a:cubicBezTo>
                  <a:cubicBezTo>
                    <a:pt x="105033" y="222296"/>
                    <a:pt x="99889" y="220105"/>
                    <a:pt x="95508" y="218009"/>
                  </a:cubicBezTo>
                  <a:lnTo>
                    <a:pt x="84363" y="212104"/>
                  </a:lnTo>
                  <a:cubicBezTo>
                    <a:pt x="77696" y="208580"/>
                    <a:pt x="72362" y="204865"/>
                    <a:pt x="64551" y="199721"/>
                  </a:cubicBezTo>
                  <a:cubicBezTo>
                    <a:pt x="51862" y="191835"/>
                    <a:pt x="40988" y="181347"/>
                    <a:pt x="32643" y="168956"/>
                  </a:cubicBezTo>
                  <a:cubicBezTo>
                    <a:pt x="24865" y="154878"/>
                    <a:pt x="21109" y="138923"/>
                    <a:pt x="21784" y="122854"/>
                  </a:cubicBezTo>
                  <a:cubicBezTo>
                    <a:pt x="22847" y="107719"/>
                    <a:pt x="26454" y="92880"/>
                    <a:pt x="32452" y="78944"/>
                  </a:cubicBezTo>
                  <a:cubicBezTo>
                    <a:pt x="33616" y="75410"/>
                    <a:pt x="35115" y="72001"/>
                    <a:pt x="36929" y="68753"/>
                  </a:cubicBezTo>
                  <a:cubicBezTo>
                    <a:pt x="38546" y="65333"/>
                    <a:pt x="40595" y="62133"/>
                    <a:pt x="43025" y="59228"/>
                  </a:cubicBezTo>
                  <a:cubicBezTo>
                    <a:pt x="50030" y="52027"/>
                    <a:pt x="57826" y="45635"/>
                    <a:pt x="66266" y="40178"/>
                  </a:cubicBezTo>
                  <a:cubicBezTo>
                    <a:pt x="90185" y="23385"/>
                    <a:pt x="117179" y="11479"/>
                    <a:pt x="145704" y="5126"/>
                  </a:cubicBezTo>
                  <a:lnTo>
                    <a:pt x="144180" y="-399"/>
                  </a:lnTo>
                  <a:cubicBezTo>
                    <a:pt x="139799" y="-18"/>
                    <a:pt x="135513" y="1506"/>
                    <a:pt x="131893" y="2364"/>
                  </a:cubicBezTo>
                  <a:close/>
                </a:path>
              </a:pathLst>
            </a:custGeom>
            <a:solidFill>
              <a:srgbClr val="F26C57"/>
            </a:solidFill>
            <a:ln w="1905" cap="flat">
              <a:solidFill>
                <a:srgbClr val="C6442E"/>
              </a:solidFill>
              <a:prstDash val="solid"/>
              <a:miter/>
            </a:ln>
          </p:spPr>
          <p:txBody>
            <a:bodyPr rtlCol="0" anchor="ctr"/>
            <a:lstStyle/>
            <a:p>
              <a:endParaRPr lang="en-IN"/>
            </a:p>
          </p:txBody>
        </p:sp>
        <p:sp>
          <p:nvSpPr>
            <p:cNvPr id="1201" name="Freeform: Shape 1200">
              <a:extLst>
                <a:ext uri="{FF2B5EF4-FFF2-40B4-BE49-F238E27FC236}">
                  <a16:creationId xmlns:a16="http://schemas.microsoft.com/office/drawing/2014/main" xmlns="" id="{78084CC7-B994-B61B-6CDF-2764B13AF5AC}"/>
                </a:ext>
              </a:extLst>
            </p:cNvPr>
            <p:cNvSpPr/>
            <p:nvPr/>
          </p:nvSpPr>
          <p:spPr>
            <a:xfrm>
              <a:off x="4065387" y="3134088"/>
              <a:ext cx="23650" cy="82615"/>
            </a:xfrm>
            <a:custGeom>
              <a:avLst/>
              <a:gdLst>
                <a:gd name="connsiteX0" fmla="*/ 23090 w 23650"/>
                <a:gd name="connsiteY0" fmla="*/ -287 h 82615"/>
                <a:gd name="connsiteX1" fmla="*/ 11565 w 23650"/>
                <a:gd name="connsiteY1" fmla="*/ 40195 h 82615"/>
                <a:gd name="connsiteX2" fmla="*/ 12422 w 23650"/>
                <a:gd name="connsiteY2" fmla="*/ 82009 h 82615"/>
                <a:gd name="connsiteX3" fmla="*/ 4326 w 23650"/>
                <a:gd name="connsiteY3" fmla="*/ 70960 h 82615"/>
                <a:gd name="connsiteX4" fmla="*/ 1945 w 23650"/>
                <a:gd name="connsiteY4" fmla="*/ 64579 h 82615"/>
                <a:gd name="connsiteX5" fmla="*/ 611 w 23650"/>
                <a:gd name="connsiteY5" fmla="*/ 56768 h 82615"/>
                <a:gd name="connsiteX6" fmla="*/ 611 w 23650"/>
                <a:gd name="connsiteY6" fmla="*/ 38670 h 82615"/>
                <a:gd name="connsiteX7" fmla="*/ 2707 w 23650"/>
                <a:gd name="connsiteY7" fmla="*/ 29145 h 82615"/>
                <a:gd name="connsiteX8" fmla="*/ 5469 w 23650"/>
                <a:gd name="connsiteY8" fmla="*/ 20954 h 82615"/>
                <a:gd name="connsiteX9" fmla="*/ 12803 w 23650"/>
                <a:gd name="connsiteY9" fmla="*/ 8190 h 82615"/>
                <a:gd name="connsiteX10" fmla="*/ 23090 w 23650"/>
                <a:gd name="connsiteY10" fmla="*/ -287 h 82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0" h="82615">
                  <a:moveTo>
                    <a:pt x="23090" y="-287"/>
                  </a:moveTo>
                  <a:cubicBezTo>
                    <a:pt x="26234" y="1809"/>
                    <a:pt x="14423" y="17906"/>
                    <a:pt x="11565" y="40195"/>
                  </a:cubicBezTo>
                  <a:cubicBezTo>
                    <a:pt x="8708" y="62483"/>
                    <a:pt x="15089" y="80771"/>
                    <a:pt x="12422" y="82009"/>
                  </a:cubicBezTo>
                  <a:cubicBezTo>
                    <a:pt x="9755" y="83247"/>
                    <a:pt x="7088" y="78866"/>
                    <a:pt x="4326" y="70960"/>
                  </a:cubicBezTo>
                  <a:lnTo>
                    <a:pt x="1945" y="64579"/>
                  </a:lnTo>
                  <a:cubicBezTo>
                    <a:pt x="1373" y="62197"/>
                    <a:pt x="1088" y="59530"/>
                    <a:pt x="611" y="56768"/>
                  </a:cubicBezTo>
                  <a:cubicBezTo>
                    <a:pt x="-247" y="50767"/>
                    <a:pt x="-247" y="44671"/>
                    <a:pt x="611" y="38670"/>
                  </a:cubicBezTo>
                  <a:cubicBezTo>
                    <a:pt x="927" y="35422"/>
                    <a:pt x="1631" y="32222"/>
                    <a:pt x="2707" y="29145"/>
                  </a:cubicBezTo>
                  <a:cubicBezTo>
                    <a:pt x="3484" y="26364"/>
                    <a:pt x="4406" y="23631"/>
                    <a:pt x="5469" y="20954"/>
                  </a:cubicBezTo>
                  <a:cubicBezTo>
                    <a:pt x="7631" y="16544"/>
                    <a:pt x="10081" y="12277"/>
                    <a:pt x="12803" y="8190"/>
                  </a:cubicBezTo>
                  <a:cubicBezTo>
                    <a:pt x="18328" y="2095"/>
                    <a:pt x="22138" y="-1049"/>
                    <a:pt x="23090" y="-287"/>
                  </a:cubicBezTo>
                  <a:close/>
                </a:path>
              </a:pathLst>
            </a:custGeom>
            <a:solidFill>
              <a:srgbClr val="C13122"/>
            </a:solidFill>
            <a:ln w="1905" cap="flat">
              <a:solidFill>
                <a:srgbClr val="9D2E24"/>
              </a:solidFill>
              <a:prstDash val="solid"/>
              <a:miter/>
            </a:ln>
          </p:spPr>
          <p:txBody>
            <a:bodyPr rtlCol="0" anchor="ctr"/>
            <a:lstStyle/>
            <a:p>
              <a:endParaRPr lang="en-IN"/>
            </a:p>
          </p:txBody>
        </p:sp>
        <p:sp>
          <p:nvSpPr>
            <p:cNvPr id="1202" name="Freeform: Shape 1201">
              <a:extLst>
                <a:ext uri="{FF2B5EF4-FFF2-40B4-BE49-F238E27FC236}">
                  <a16:creationId xmlns:a16="http://schemas.microsoft.com/office/drawing/2014/main" xmlns="" id="{394C31F5-1882-6E1D-0CD4-3A44898E6163}"/>
                </a:ext>
              </a:extLst>
            </p:cNvPr>
            <p:cNvSpPr/>
            <p:nvPr/>
          </p:nvSpPr>
          <p:spPr>
            <a:xfrm>
              <a:off x="4205096" y="3053069"/>
              <a:ext cx="329946" cy="130851"/>
            </a:xfrm>
            <a:custGeom>
              <a:avLst/>
              <a:gdLst>
                <a:gd name="connsiteX0" fmla="*/ 328676 w 329946"/>
                <a:gd name="connsiteY0" fmla="*/ 117308 h 130851"/>
                <a:gd name="connsiteX1" fmla="*/ 316293 w 329946"/>
                <a:gd name="connsiteY1" fmla="*/ 85685 h 130851"/>
                <a:gd name="connsiteX2" fmla="*/ 311245 w 329946"/>
                <a:gd name="connsiteY2" fmla="*/ 78351 h 130851"/>
                <a:gd name="connsiteX3" fmla="*/ 305054 w 329946"/>
                <a:gd name="connsiteY3" fmla="*/ 71398 h 130851"/>
                <a:gd name="connsiteX4" fmla="*/ 289718 w 329946"/>
                <a:gd name="connsiteY4" fmla="*/ 57205 h 130851"/>
                <a:gd name="connsiteX5" fmla="*/ 270001 w 329946"/>
                <a:gd name="connsiteY5" fmla="*/ 42156 h 130851"/>
                <a:gd name="connsiteX6" fmla="*/ 260476 w 329946"/>
                <a:gd name="connsiteY6" fmla="*/ 35203 h 130851"/>
                <a:gd name="connsiteX7" fmla="*/ 248856 w 329946"/>
                <a:gd name="connsiteY7" fmla="*/ 27869 h 130851"/>
                <a:gd name="connsiteX8" fmla="*/ 235330 w 329946"/>
                <a:gd name="connsiteY8" fmla="*/ 19963 h 130851"/>
                <a:gd name="connsiteX9" fmla="*/ 219328 w 329946"/>
                <a:gd name="connsiteY9" fmla="*/ 11676 h 130851"/>
                <a:gd name="connsiteX10" fmla="*/ 186848 w 329946"/>
                <a:gd name="connsiteY10" fmla="*/ 627 h 130851"/>
                <a:gd name="connsiteX11" fmla="*/ 132746 w 329946"/>
                <a:gd name="connsiteY11" fmla="*/ 627 h 130851"/>
                <a:gd name="connsiteX12" fmla="*/ 118745 w 329946"/>
                <a:gd name="connsiteY12" fmla="*/ 151 h 130851"/>
                <a:gd name="connsiteX13" fmla="*/ 104552 w 329946"/>
                <a:gd name="connsiteY13" fmla="*/ 151 h 130851"/>
                <a:gd name="connsiteX14" fmla="*/ 75977 w 329946"/>
                <a:gd name="connsiteY14" fmla="*/ 151 h 130851"/>
                <a:gd name="connsiteX15" fmla="*/ 33877 w 329946"/>
                <a:gd name="connsiteY15" fmla="*/ 3770 h 130851"/>
                <a:gd name="connsiteX16" fmla="*/ 12922 w 329946"/>
                <a:gd name="connsiteY16" fmla="*/ 7104 h 130851"/>
                <a:gd name="connsiteX17" fmla="*/ -32 w 329946"/>
                <a:gd name="connsiteY17" fmla="*/ 9295 h 130851"/>
                <a:gd name="connsiteX18" fmla="*/ 1206 w 329946"/>
                <a:gd name="connsiteY18" fmla="*/ 14438 h 130851"/>
                <a:gd name="connsiteX19" fmla="*/ 7778 w 329946"/>
                <a:gd name="connsiteY19" fmla="*/ 12819 h 130851"/>
                <a:gd name="connsiteX20" fmla="*/ 37496 w 329946"/>
                <a:gd name="connsiteY20" fmla="*/ 8438 h 130851"/>
                <a:gd name="connsiteX21" fmla="*/ 91027 w 329946"/>
                <a:gd name="connsiteY21" fmla="*/ 4913 h 130851"/>
                <a:gd name="connsiteX22" fmla="*/ 136366 w 329946"/>
                <a:gd name="connsiteY22" fmla="*/ 7581 h 130851"/>
                <a:gd name="connsiteX23" fmla="*/ 161893 w 329946"/>
                <a:gd name="connsiteY23" fmla="*/ 14629 h 130851"/>
                <a:gd name="connsiteX24" fmla="*/ 185991 w 329946"/>
                <a:gd name="connsiteY24" fmla="*/ 22249 h 130851"/>
                <a:gd name="connsiteX25" fmla="*/ 209613 w 329946"/>
                <a:gd name="connsiteY25" fmla="*/ 29393 h 130851"/>
                <a:gd name="connsiteX26" fmla="*/ 221805 w 329946"/>
                <a:gd name="connsiteY26" fmla="*/ 32345 h 130851"/>
                <a:gd name="connsiteX27" fmla="*/ 234283 w 329946"/>
                <a:gd name="connsiteY27" fmla="*/ 35298 h 130851"/>
                <a:gd name="connsiteX28" fmla="*/ 256571 w 329946"/>
                <a:gd name="connsiteY28" fmla="*/ 41108 h 130851"/>
                <a:gd name="connsiteX29" fmla="*/ 270001 w 329946"/>
                <a:gd name="connsiteY29" fmla="*/ 49014 h 130851"/>
                <a:gd name="connsiteX30" fmla="*/ 281908 w 329946"/>
                <a:gd name="connsiteY30" fmla="*/ 57872 h 130851"/>
                <a:gd name="connsiteX31" fmla="*/ 312007 w 329946"/>
                <a:gd name="connsiteY31" fmla="*/ 89495 h 130851"/>
                <a:gd name="connsiteX32" fmla="*/ 324199 w 329946"/>
                <a:gd name="connsiteY32" fmla="*/ 130453 h 130851"/>
                <a:gd name="connsiteX33" fmla="*/ 329914 w 329946"/>
                <a:gd name="connsiteY33" fmla="*/ 130453 h 130851"/>
                <a:gd name="connsiteX34" fmla="*/ 328676 w 329946"/>
                <a:gd name="connsiteY34" fmla="*/ 117308 h 13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29946" h="130851">
                  <a:moveTo>
                    <a:pt x="328676" y="117308"/>
                  </a:moveTo>
                  <a:cubicBezTo>
                    <a:pt x="326828" y="106012"/>
                    <a:pt x="322608" y="95239"/>
                    <a:pt x="316293" y="85685"/>
                  </a:cubicBezTo>
                  <a:cubicBezTo>
                    <a:pt x="314579" y="83304"/>
                    <a:pt x="312959" y="80828"/>
                    <a:pt x="311245" y="78351"/>
                  </a:cubicBezTo>
                  <a:cubicBezTo>
                    <a:pt x="309530" y="75875"/>
                    <a:pt x="307149" y="73779"/>
                    <a:pt x="305054" y="71398"/>
                  </a:cubicBezTo>
                  <a:cubicBezTo>
                    <a:pt x="300301" y="66293"/>
                    <a:pt x="295176" y="61549"/>
                    <a:pt x="289718" y="57205"/>
                  </a:cubicBezTo>
                  <a:cubicBezTo>
                    <a:pt x="281622" y="51300"/>
                    <a:pt x="276097" y="46347"/>
                    <a:pt x="270001" y="42156"/>
                  </a:cubicBezTo>
                  <a:lnTo>
                    <a:pt x="260476" y="35203"/>
                  </a:lnTo>
                  <a:lnTo>
                    <a:pt x="248856" y="27869"/>
                  </a:lnTo>
                  <a:cubicBezTo>
                    <a:pt x="245046" y="25297"/>
                    <a:pt x="240379" y="22820"/>
                    <a:pt x="235330" y="19963"/>
                  </a:cubicBezTo>
                  <a:cubicBezTo>
                    <a:pt x="230168" y="16877"/>
                    <a:pt x="224824" y="14114"/>
                    <a:pt x="219328" y="11676"/>
                  </a:cubicBezTo>
                  <a:cubicBezTo>
                    <a:pt x="209023" y="6609"/>
                    <a:pt x="198107" y="2894"/>
                    <a:pt x="186848" y="627"/>
                  </a:cubicBezTo>
                  <a:cubicBezTo>
                    <a:pt x="167798" y="-1944"/>
                    <a:pt x="155416" y="1198"/>
                    <a:pt x="132746" y="627"/>
                  </a:cubicBezTo>
                  <a:lnTo>
                    <a:pt x="118745" y="151"/>
                  </a:lnTo>
                  <a:lnTo>
                    <a:pt x="104552" y="151"/>
                  </a:lnTo>
                  <a:cubicBezTo>
                    <a:pt x="95027" y="151"/>
                    <a:pt x="85502" y="151"/>
                    <a:pt x="75977" y="151"/>
                  </a:cubicBezTo>
                  <a:cubicBezTo>
                    <a:pt x="61890" y="637"/>
                    <a:pt x="47840" y="1846"/>
                    <a:pt x="33877" y="3770"/>
                  </a:cubicBezTo>
                  <a:cubicBezTo>
                    <a:pt x="26828" y="4437"/>
                    <a:pt x="19875" y="5866"/>
                    <a:pt x="12922" y="7104"/>
                  </a:cubicBezTo>
                  <a:cubicBezTo>
                    <a:pt x="8569" y="7581"/>
                    <a:pt x="4239" y="8314"/>
                    <a:pt x="-32" y="9295"/>
                  </a:cubicBezTo>
                  <a:lnTo>
                    <a:pt x="1206" y="14438"/>
                  </a:lnTo>
                  <a:cubicBezTo>
                    <a:pt x="3587" y="14438"/>
                    <a:pt x="6064" y="13009"/>
                    <a:pt x="7778" y="12819"/>
                  </a:cubicBezTo>
                  <a:cubicBezTo>
                    <a:pt x="19875" y="11009"/>
                    <a:pt x="28352" y="9390"/>
                    <a:pt x="37496" y="8438"/>
                  </a:cubicBezTo>
                  <a:cubicBezTo>
                    <a:pt x="55241" y="6095"/>
                    <a:pt x="73129" y="4923"/>
                    <a:pt x="91027" y="4913"/>
                  </a:cubicBezTo>
                  <a:cubicBezTo>
                    <a:pt x="106191" y="3990"/>
                    <a:pt x="121411" y="4885"/>
                    <a:pt x="136366" y="7581"/>
                  </a:cubicBezTo>
                  <a:cubicBezTo>
                    <a:pt x="145224" y="9580"/>
                    <a:pt x="153606" y="12533"/>
                    <a:pt x="161893" y="14629"/>
                  </a:cubicBezTo>
                  <a:cubicBezTo>
                    <a:pt x="170180" y="16724"/>
                    <a:pt x="178085" y="19677"/>
                    <a:pt x="185991" y="22249"/>
                  </a:cubicBezTo>
                  <a:cubicBezTo>
                    <a:pt x="193897" y="24821"/>
                    <a:pt x="201707" y="26916"/>
                    <a:pt x="209613" y="29393"/>
                  </a:cubicBezTo>
                  <a:cubicBezTo>
                    <a:pt x="213614" y="30536"/>
                    <a:pt x="217709" y="31298"/>
                    <a:pt x="221805" y="32345"/>
                  </a:cubicBezTo>
                  <a:cubicBezTo>
                    <a:pt x="225901" y="33393"/>
                    <a:pt x="229997" y="34441"/>
                    <a:pt x="234283" y="35298"/>
                  </a:cubicBezTo>
                  <a:cubicBezTo>
                    <a:pt x="241874" y="36574"/>
                    <a:pt x="249332" y="38518"/>
                    <a:pt x="256571" y="41108"/>
                  </a:cubicBezTo>
                  <a:cubicBezTo>
                    <a:pt x="261200" y="43471"/>
                    <a:pt x="265687" y="46118"/>
                    <a:pt x="270001" y="49014"/>
                  </a:cubicBezTo>
                  <a:cubicBezTo>
                    <a:pt x="274193" y="51967"/>
                    <a:pt x="277907" y="55206"/>
                    <a:pt x="281908" y="57872"/>
                  </a:cubicBezTo>
                  <a:cubicBezTo>
                    <a:pt x="293900" y="66359"/>
                    <a:pt x="304120" y="77103"/>
                    <a:pt x="312007" y="89495"/>
                  </a:cubicBezTo>
                  <a:cubicBezTo>
                    <a:pt x="319836" y="101735"/>
                    <a:pt x="324056" y="115927"/>
                    <a:pt x="324199" y="130453"/>
                  </a:cubicBezTo>
                  <a:lnTo>
                    <a:pt x="329914" y="130453"/>
                  </a:lnTo>
                  <a:cubicBezTo>
                    <a:pt x="329723" y="125976"/>
                    <a:pt x="328866" y="121214"/>
                    <a:pt x="328676" y="117308"/>
                  </a:cubicBezTo>
                  <a:close/>
                </a:path>
              </a:pathLst>
            </a:custGeom>
            <a:solidFill>
              <a:srgbClr val="F26C57"/>
            </a:solidFill>
            <a:ln w="1905" cap="flat">
              <a:solidFill>
                <a:srgbClr val="C6442E"/>
              </a:solidFill>
              <a:prstDash val="solid"/>
              <a:miter/>
            </a:ln>
          </p:spPr>
          <p:txBody>
            <a:bodyPr rtlCol="0" anchor="ctr"/>
            <a:lstStyle/>
            <a:p>
              <a:endParaRPr lang="en-IN"/>
            </a:p>
          </p:txBody>
        </p:sp>
        <p:sp>
          <p:nvSpPr>
            <p:cNvPr id="1203" name="Freeform: Shape 1202">
              <a:extLst>
                <a:ext uri="{FF2B5EF4-FFF2-40B4-BE49-F238E27FC236}">
                  <a16:creationId xmlns:a16="http://schemas.microsoft.com/office/drawing/2014/main" xmlns="" id="{80D8D8E5-DA56-1D39-34B2-569EC78A3B41}"/>
                </a:ext>
              </a:extLst>
            </p:cNvPr>
            <p:cNvSpPr/>
            <p:nvPr/>
          </p:nvSpPr>
          <p:spPr>
            <a:xfrm>
              <a:off x="4363586" y="3058273"/>
              <a:ext cx="83802" cy="26924"/>
            </a:xfrm>
            <a:custGeom>
              <a:avLst/>
              <a:gdLst>
                <a:gd name="connsiteX0" fmla="*/ 83698 w 83802"/>
                <a:gd name="connsiteY0" fmla="*/ 25808 h 26924"/>
                <a:gd name="connsiteX1" fmla="*/ 41121 w 83802"/>
                <a:gd name="connsiteY1" fmla="*/ 16283 h 26924"/>
                <a:gd name="connsiteX2" fmla="*/ 25024 w 83802"/>
                <a:gd name="connsiteY2" fmla="*/ 11425 h 26924"/>
                <a:gd name="connsiteX3" fmla="*/ 11880 w 83802"/>
                <a:gd name="connsiteY3" fmla="*/ 7520 h 26924"/>
                <a:gd name="connsiteX4" fmla="*/ -27 w 83802"/>
                <a:gd name="connsiteY4" fmla="*/ 1424 h 26924"/>
                <a:gd name="connsiteX5" fmla="*/ 13308 w 83802"/>
                <a:gd name="connsiteY5" fmla="*/ -100 h 26924"/>
                <a:gd name="connsiteX6" fmla="*/ 27406 w 83802"/>
                <a:gd name="connsiteY6" fmla="*/ 1614 h 26924"/>
                <a:gd name="connsiteX7" fmla="*/ 44265 w 83802"/>
                <a:gd name="connsiteY7" fmla="*/ 5710 h 26924"/>
                <a:gd name="connsiteX8" fmla="*/ 83698 w 83802"/>
                <a:gd name="connsiteY8" fmla="*/ 25808 h 2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02" h="26924">
                  <a:moveTo>
                    <a:pt x="83698" y="25808"/>
                  </a:moveTo>
                  <a:cubicBezTo>
                    <a:pt x="82269" y="28665"/>
                    <a:pt x="63886" y="22474"/>
                    <a:pt x="41121" y="16283"/>
                  </a:cubicBezTo>
                  <a:cubicBezTo>
                    <a:pt x="35406" y="14664"/>
                    <a:pt x="29977" y="13045"/>
                    <a:pt x="25024" y="11425"/>
                  </a:cubicBezTo>
                  <a:cubicBezTo>
                    <a:pt x="20071" y="9806"/>
                    <a:pt x="15499" y="8758"/>
                    <a:pt x="11880" y="7520"/>
                  </a:cubicBezTo>
                  <a:cubicBezTo>
                    <a:pt x="4355" y="4853"/>
                    <a:pt x="-217" y="2948"/>
                    <a:pt x="-27" y="1424"/>
                  </a:cubicBezTo>
                  <a:cubicBezTo>
                    <a:pt x="164" y="-100"/>
                    <a:pt x="5308" y="-862"/>
                    <a:pt x="13308" y="-100"/>
                  </a:cubicBezTo>
                  <a:cubicBezTo>
                    <a:pt x="17404" y="-100"/>
                    <a:pt x="22167" y="757"/>
                    <a:pt x="27406" y="1614"/>
                  </a:cubicBezTo>
                  <a:cubicBezTo>
                    <a:pt x="32644" y="2471"/>
                    <a:pt x="38264" y="4091"/>
                    <a:pt x="44265" y="5710"/>
                  </a:cubicBezTo>
                  <a:cubicBezTo>
                    <a:pt x="67791" y="12282"/>
                    <a:pt x="85032" y="23236"/>
                    <a:pt x="83698" y="25808"/>
                  </a:cubicBezTo>
                  <a:close/>
                </a:path>
              </a:pathLst>
            </a:custGeom>
            <a:solidFill>
              <a:srgbClr val="C13122"/>
            </a:solidFill>
            <a:ln w="1905" cap="flat">
              <a:solidFill>
                <a:srgbClr val="9D2E24"/>
              </a:solidFill>
              <a:prstDash val="solid"/>
              <a:miter/>
            </a:ln>
          </p:spPr>
          <p:txBody>
            <a:bodyPr rtlCol="0" anchor="ctr"/>
            <a:lstStyle/>
            <a:p>
              <a:endParaRPr lang="en-IN"/>
            </a:p>
          </p:txBody>
        </p:sp>
      </p:grpSp>
      <p:grpSp>
        <p:nvGrpSpPr>
          <p:cNvPr id="1242" name="Group 1241">
            <a:extLst>
              <a:ext uri="{FF2B5EF4-FFF2-40B4-BE49-F238E27FC236}">
                <a16:creationId xmlns:a16="http://schemas.microsoft.com/office/drawing/2014/main" xmlns="" id="{9B56322E-A4DF-AB1A-F05D-090D1CECA16C}"/>
              </a:ext>
            </a:extLst>
          </p:cNvPr>
          <p:cNvGrpSpPr/>
          <p:nvPr/>
        </p:nvGrpSpPr>
        <p:grpSpPr>
          <a:xfrm>
            <a:off x="228600" y="3505200"/>
            <a:ext cx="3966288" cy="2802048"/>
            <a:chOff x="4112227" y="2028443"/>
            <a:chExt cx="3966288" cy="2802048"/>
          </a:xfrm>
        </p:grpSpPr>
        <p:sp>
          <p:nvSpPr>
            <p:cNvPr id="1208" name="Freeform: Shape 1207">
              <a:extLst>
                <a:ext uri="{FF2B5EF4-FFF2-40B4-BE49-F238E27FC236}">
                  <a16:creationId xmlns:a16="http://schemas.microsoft.com/office/drawing/2014/main" xmlns="" id="{628E9D90-9BCB-ECBB-204F-6392C224138B}"/>
                </a:ext>
              </a:extLst>
            </p:cNvPr>
            <p:cNvSpPr/>
            <p:nvPr/>
          </p:nvSpPr>
          <p:spPr>
            <a:xfrm>
              <a:off x="5389720" y="2547746"/>
              <a:ext cx="762571" cy="545687"/>
            </a:xfrm>
            <a:custGeom>
              <a:avLst/>
              <a:gdLst>
                <a:gd name="connsiteX0" fmla="*/ 108917 w 762571"/>
                <a:gd name="connsiteY0" fmla="*/ -511 h 545687"/>
                <a:gd name="connsiteX1" fmla="*/ 329707 w 762571"/>
                <a:gd name="connsiteY1" fmla="*/ 85786 h 545687"/>
                <a:gd name="connsiteX2" fmla="*/ 762523 w 762571"/>
                <a:gd name="connsiteY2" fmla="*/ 313623 h 545687"/>
                <a:gd name="connsiteX3" fmla="*/ 652604 w 762571"/>
                <a:gd name="connsiteY3" fmla="*/ 545176 h 545687"/>
                <a:gd name="connsiteX4" fmla="*/ 204929 w 762571"/>
                <a:gd name="connsiteY4" fmla="*/ 357724 h 545687"/>
                <a:gd name="connsiteX5" fmla="*/ -49 w 762571"/>
                <a:gd name="connsiteY5" fmla="*/ 229899 h 545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571" h="545687">
                  <a:moveTo>
                    <a:pt x="108917" y="-511"/>
                  </a:moveTo>
                  <a:cubicBezTo>
                    <a:pt x="108917" y="-511"/>
                    <a:pt x="179593" y="14539"/>
                    <a:pt x="329707" y="85786"/>
                  </a:cubicBezTo>
                  <a:cubicBezTo>
                    <a:pt x="479821" y="157032"/>
                    <a:pt x="762523" y="313623"/>
                    <a:pt x="762523" y="313623"/>
                  </a:cubicBezTo>
                  <a:lnTo>
                    <a:pt x="652604" y="545176"/>
                  </a:lnTo>
                  <a:cubicBezTo>
                    <a:pt x="652604" y="545176"/>
                    <a:pt x="383047" y="442211"/>
                    <a:pt x="204929" y="357724"/>
                  </a:cubicBezTo>
                  <a:cubicBezTo>
                    <a:pt x="26812" y="273238"/>
                    <a:pt x="-49" y="229899"/>
                    <a:pt x="-49" y="229899"/>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09" name="Freeform: Shape 1208">
              <a:extLst>
                <a:ext uri="{FF2B5EF4-FFF2-40B4-BE49-F238E27FC236}">
                  <a16:creationId xmlns:a16="http://schemas.microsoft.com/office/drawing/2014/main" xmlns="" id="{6CCA1C5E-8921-57C2-F70D-0E66CF34873A}"/>
                </a:ext>
              </a:extLst>
            </p:cNvPr>
            <p:cNvSpPr/>
            <p:nvPr/>
          </p:nvSpPr>
          <p:spPr>
            <a:xfrm>
              <a:off x="5543776" y="2731120"/>
              <a:ext cx="183569" cy="116362"/>
            </a:xfrm>
            <a:custGeom>
              <a:avLst/>
              <a:gdLst>
                <a:gd name="connsiteX0" fmla="*/ 1915 w 183569"/>
                <a:gd name="connsiteY0" fmla="*/ 14997 h 116362"/>
                <a:gd name="connsiteX1" fmla="*/ 110500 w 183569"/>
                <a:gd name="connsiteY1" fmla="*/ 18140 h 116362"/>
                <a:gd name="connsiteX2" fmla="*/ 181557 w 183569"/>
                <a:gd name="connsiteY2" fmla="*/ 100341 h 116362"/>
                <a:gd name="connsiteX3" fmla="*/ 72972 w 183569"/>
                <a:gd name="connsiteY3" fmla="*/ 97198 h 116362"/>
                <a:gd name="connsiteX4" fmla="*/ 1915 w 183569"/>
                <a:gd name="connsiteY4" fmla="*/ 14997 h 116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69" h="116362">
                  <a:moveTo>
                    <a:pt x="1915" y="14997"/>
                  </a:moveTo>
                  <a:cubicBezTo>
                    <a:pt x="12298" y="-6815"/>
                    <a:pt x="60875" y="-5482"/>
                    <a:pt x="110500" y="18140"/>
                  </a:cubicBezTo>
                  <a:cubicBezTo>
                    <a:pt x="160126" y="41762"/>
                    <a:pt x="191939" y="78433"/>
                    <a:pt x="181557" y="100341"/>
                  </a:cubicBezTo>
                  <a:cubicBezTo>
                    <a:pt x="171174" y="122248"/>
                    <a:pt x="122597" y="120724"/>
                    <a:pt x="72972" y="97198"/>
                  </a:cubicBezTo>
                  <a:cubicBezTo>
                    <a:pt x="23347" y="73670"/>
                    <a:pt x="-8467" y="36999"/>
                    <a:pt x="1915" y="14997"/>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10" name="Freeform: Shape 1209">
              <a:extLst>
                <a:ext uri="{FF2B5EF4-FFF2-40B4-BE49-F238E27FC236}">
                  <a16:creationId xmlns:a16="http://schemas.microsoft.com/office/drawing/2014/main" xmlns="" id="{7D337F22-4588-F12D-DD0E-F0EED2912E2A}"/>
                </a:ext>
              </a:extLst>
            </p:cNvPr>
            <p:cNvSpPr/>
            <p:nvPr/>
          </p:nvSpPr>
          <p:spPr>
            <a:xfrm>
              <a:off x="4964334" y="2345816"/>
              <a:ext cx="525113" cy="429925"/>
            </a:xfrm>
            <a:custGeom>
              <a:avLst/>
              <a:gdLst>
                <a:gd name="connsiteX0" fmla="*/ 109108 w 525113"/>
                <a:gd name="connsiteY0" fmla="*/ -511 h 429925"/>
                <a:gd name="connsiteX1" fmla="*/ 329993 w 525113"/>
                <a:gd name="connsiteY1" fmla="*/ 85881 h 429925"/>
                <a:gd name="connsiteX2" fmla="*/ 525065 w 525113"/>
                <a:gd name="connsiteY2" fmla="*/ 197038 h 429925"/>
                <a:gd name="connsiteX3" fmla="*/ 415051 w 525113"/>
                <a:gd name="connsiteY3" fmla="*/ 428590 h 429925"/>
                <a:gd name="connsiteX4" fmla="*/ 205501 w 525113"/>
                <a:gd name="connsiteY4" fmla="*/ 357820 h 429925"/>
                <a:gd name="connsiteX5" fmla="*/ -49 w 525113"/>
                <a:gd name="connsiteY5" fmla="*/ 229614 h 4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5113" h="429925">
                  <a:moveTo>
                    <a:pt x="109108" y="-511"/>
                  </a:moveTo>
                  <a:cubicBezTo>
                    <a:pt x="109108" y="-511"/>
                    <a:pt x="179879" y="14539"/>
                    <a:pt x="329993" y="85881"/>
                  </a:cubicBezTo>
                  <a:cubicBezTo>
                    <a:pt x="480107" y="157223"/>
                    <a:pt x="525065" y="197038"/>
                    <a:pt x="525065" y="197038"/>
                  </a:cubicBezTo>
                  <a:lnTo>
                    <a:pt x="415051" y="428590"/>
                  </a:lnTo>
                  <a:cubicBezTo>
                    <a:pt x="415051" y="428590"/>
                    <a:pt x="383237" y="442306"/>
                    <a:pt x="205501" y="357820"/>
                  </a:cubicBezTo>
                  <a:cubicBezTo>
                    <a:pt x="27764" y="273333"/>
                    <a:pt x="-49" y="229614"/>
                    <a:pt x="-49" y="229614"/>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11" name="Freeform: Shape 1210">
              <a:extLst>
                <a:ext uri="{FF2B5EF4-FFF2-40B4-BE49-F238E27FC236}">
                  <a16:creationId xmlns:a16="http://schemas.microsoft.com/office/drawing/2014/main" xmlns="" id="{EC8966B9-B7FF-81FB-B312-27DBDB2E5735}"/>
                </a:ext>
              </a:extLst>
            </p:cNvPr>
            <p:cNvSpPr/>
            <p:nvPr/>
          </p:nvSpPr>
          <p:spPr>
            <a:xfrm>
              <a:off x="5118608" y="2529224"/>
              <a:ext cx="183609" cy="116291"/>
            </a:xfrm>
            <a:custGeom>
              <a:avLst/>
              <a:gdLst>
                <a:gd name="connsiteX0" fmla="*/ 1888 w 183609"/>
                <a:gd name="connsiteY0" fmla="*/ 14963 h 116291"/>
                <a:gd name="connsiteX1" fmla="*/ 110568 w 183609"/>
                <a:gd name="connsiteY1" fmla="*/ 18106 h 116291"/>
                <a:gd name="connsiteX2" fmla="*/ 181624 w 183609"/>
                <a:gd name="connsiteY2" fmla="*/ 100307 h 116291"/>
                <a:gd name="connsiteX3" fmla="*/ 72944 w 183609"/>
                <a:gd name="connsiteY3" fmla="*/ 97164 h 116291"/>
                <a:gd name="connsiteX4" fmla="*/ 1888 w 183609"/>
                <a:gd name="connsiteY4" fmla="*/ 14963 h 11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09" h="116291">
                  <a:moveTo>
                    <a:pt x="1888" y="14963"/>
                  </a:moveTo>
                  <a:cubicBezTo>
                    <a:pt x="12270" y="-6849"/>
                    <a:pt x="60943" y="-5421"/>
                    <a:pt x="110568" y="18106"/>
                  </a:cubicBezTo>
                  <a:cubicBezTo>
                    <a:pt x="160193" y="41633"/>
                    <a:pt x="191911" y="78494"/>
                    <a:pt x="181624" y="100307"/>
                  </a:cubicBezTo>
                  <a:cubicBezTo>
                    <a:pt x="171337" y="122119"/>
                    <a:pt x="122569" y="120691"/>
                    <a:pt x="72944" y="97164"/>
                  </a:cubicBezTo>
                  <a:cubicBezTo>
                    <a:pt x="23319" y="73637"/>
                    <a:pt x="-8399" y="36775"/>
                    <a:pt x="1888" y="14963"/>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12" name="Freeform: Shape 1211">
              <a:extLst>
                <a:ext uri="{FF2B5EF4-FFF2-40B4-BE49-F238E27FC236}">
                  <a16:creationId xmlns:a16="http://schemas.microsoft.com/office/drawing/2014/main" xmlns="" id="{E8ED97DD-1434-A0E5-4317-EEF637B2B932}"/>
                </a:ext>
              </a:extLst>
            </p:cNvPr>
            <p:cNvSpPr/>
            <p:nvPr/>
          </p:nvSpPr>
          <p:spPr>
            <a:xfrm>
              <a:off x="4539138" y="2143981"/>
              <a:ext cx="525113" cy="429830"/>
            </a:xfrm>
            <a:custGeom>
              <a:avLst/>
              <a:gdLst>
                <a:gd name="connsiteX0" fmla="*/ 109108 w 525113"/>
                <a:gd name="connsiteY0" fmla="*/ -511 h 429830"/>
                <a:gd name="connsiteX1" fmla="*/ 329993 w 525113"/>
                <a:gd name="connsiteY1" fmla="*/ 85786 h 429830"/>
                <a:gd name="connsiteX2" fmla="*/ 525065 w 525113"/>
                <a:gd name="connsiteY2" fmla="*/ 196943 h 429830"/>
                <a:gd name="connsiteX3" fmla="*/ 415146 w 525113"/>
                <a:gd name="connsiteY3" fmla="*/ 428496 h 429830"/>
                <a:gd name="connsiteX4" fmla="*/ 205596 w 525113"/>
                <a:gd name="connsiteY4" fmla="*/ 357725 h 429830"/>
                <a:gd name="connsiteX5" fmla="*/ -49 w 525113"/>
                <a:gd name="connsiteY5" fmla="*/ 229518 h 42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5113" h="429830">
                  <a:moveTo>
                    <a:pt x="109108" y="-511"/>
                  </a:moveTo>
                  <a:cubicBezTo>
                    <a:pt x="109108" y="-511"/>
                    <a:pt x="179879" y="14539"/>
                    <a:pt x="329993" y="85786"/>
                  </a:cubicBezTo>
                  <a:cubicBezTo>
                    <a:pt x="480107" y="157033"/>
                    <a:pt x="525065" y="196943"/>
                    <a:pt x="525065" y="196943"/>
                  </a:cubicBezTo>
                  <a:lnTo>
                    <a:pt x="415146" y="428496"/>
                  </a:lnTo>
                  <a:cubicBezTo>
                    <a:pt x="415146" y="428496"/>
                    <a:pt x="383333" y="442212"/>
                    <a:pt x="205596" y="357725"/>
                  </a:cubicBezTo>
                  <a:cubicBezTo>
                    <a:pt x="27860" y="273238"/>
                    <a:pt x="-49" y="229518"/>
                    <a:pt x="-49" y="229518"/>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13" name="Freeform: Shape 1212">
              <a:extLst>
                <a:ext uri="{FF2B5EF4-FFF2-40B4-BE49-F238E27FC236}">
                  <a16:creationId xmlns:a16="http://schemas.microsoft.com/office/drawing/2014/main" xmlns="" id="{907A7A13-F4B3-5CFF-FA20-0A3E4D26BAF0}"/>
                </a:ext>
              </a:extLst>
            </p:cNvPr>
            <p:cNvSpPr/>
            <p:nvPr/>
          </p:nvSpPr>
          <p:spPr>
            <a:xfrm>
              <a:off x="4693423" y="2327356"/>
              <a:ext cx="183625" cy="116274"/>
            </a:xfrm>
            <a:custGeom>
              <a:avLst/>
              <a:gdLst>
                <a:gd name="connsiteX0" fmla="*/ 1971 w 183625"/>
                <a:gd name="connsiteY0" fmla="*/ 14997 h 116274"/>
                <a:gd name="connsiteX1" fmla="*/ 110556 w 183625"/>
                <a:gd name="connsiteY1" fmla="*/ 18140 h 116274"/>
                <a:gd name="connsiteX2" fmla="*/ 181613 w 183625"/>
                <a:gd name="connsiteY2" fmla="*/ 100245 h 116274"/>
                <a:gd name="connsiteX3" fmla="*/ 73028 w 183625"/>
                <a:gd name="connsiteY3" fmla="*/ 97197 h 116274"/>
                <a:gd name="connsiteX4" fmla="*/ 1971 w 183625"/>
                <a:gd name="connsiteY4" fmla="*/ 14997 h 116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25" h="116274">
                  <a:moveTo>
                    <a:pt x="1971" y="14997"/>
                  </a:moveTo>
                  <a:cubicBezTo>
                    <a:pt x="12353" y="-6816"/>
                    <a:pt x="60931" y="-5482"/>
                    <a:pt x="110556" y="18140"/>
                  </a:cubicBezTo>
                  <a:cubicBezTo>
                    <a:pt x="160181" y="41762"/>
                    <a:pt x="191995" y="78433"/>
                    <a:pt x="181613" y="100245"/>
                  </a:cubicBezTo>
                  <a:cubicBezTo>
                    <a:pt x="171230" y="122057"/>
                    <a:pt x="122653" y="120724"/>
                    <a:pt x="73028" y="97197"/>
                  </a:cubicBezTo>
                  <a:cubicBezTo>
                    <a:pt x="23402" y="73671"/>
                    <a:pt x="-8602" y="36809"/>
                    <a:pt x="1971" y="14997"/>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14" name="Freeform: Shape 1213">
              <a:extLst>
                <a:ext uri="{FF2B5EF4-FFF2-40B4-BE49-F238E27FC236}">
                  <a16:creationId xmlns:a16="http://schemas.microsoft.com/office/drawing/2014/main" xmlns="" id="{FAE7BBE3-6ADA-855D-D570-0339804F617B}"/>
                </a:ext>
              </a:extLst>
            </p:cNvPr>
            <p:cNvSpPr/>
            <p:nvPr/>
          </p:nvSpPr>
          <p:spPr>
            <a:xfrm>
              <a:off x="4319587" y="2028443"/>
              <a:ext cx="319468" cy="343519"/>
            </a:xfrm>
            <a:custGeom>
              <a:avLst/>
              <a:gdLst>
                <a:gd name="connsiteX0" fmla="*/ 124348 w 319468"/>
                <a:gd name="connsiteY0" fmla="*/ -511 h 343519"/>
                <a:gd name="connsiteX1" fmla="*/ 319420 w 319468"/>
                <a:gd name="connsiteY1" fmla="*/ 111027 h 343519"/>
                <a:gd name="connsiteX2" fmla="*/ 209501 w 319468"/>
                <a:gd name="connsiteY2" fmla="*/ 342199 h 343519"/>
                <a:gd name="connsiteX3" fmla="*/ -49 w 319468"/>
                <a:gd name="connsiteY3" fmla="*/ 271333 h 343519"/>
              </a:gdLst>
              <a:ahLst/>
              <a:cxnLst>
                <a:cxn ang="0">
                  <a:pos x="connsiteX0" y="connsiteY0"/>
                </a:cxn>
                <a:cxn ang="0">
                  <a:pos x="connsiteX1" y="connsiteY1"/>
                </a:cxn>
                <a:cxn ang="0">
                  <a:pos x="connsiteX2" y="connsiteY2"/>
                </a:cxn>
                <a:cxn ang="0">
                  <a:pos x="connsiteX3" y="connsiteY3"/>
                </a:cxn>
              </a:cxnLst>
              <a:rect l="l" t="t" r="r" b="b"/>
              <a:pathLst>
                <a:path w="319468" h="343519">
                  <a:moveTo>
                    <a:pt x="124348" y="-511"/>
                  </a:moveTo>
                  <a:cubicBezTo>
                    <a:pt x="274462" y="70736"/>
                    <a:pt x="319420" y="111027"/>
                    <a:pt x="319420" y="111027"/>
                  </a:cubicBezTo>
                  <a:lnTo>
                    <a:pt x="209501" y="342199"/>
                  </a:lnTo>
                  <a:cubicBezTo>
                    <a:pt x="209501" y="342199"/>
                    <a:pt x="177688" y="355819"/>
                    <a:pt x="-49" y="271333"/>
                  </a:cubicBezTo>
                </a:path>
              </a:pathLst>
            </a:custGeom>
            <a:solidFill>
              <a:srgbClr val="FFF8A1"/>
            </a:solidFill>
            <a:ln w="9525" cap="flat">
              <a:solidFill>
                <a:srgbClr val="C49A6C"/>
              </a:solidFill>
              <a:prstDash val="solid"/>
              <a:miter/>
            </a:ln>
          </p:spPr>
          <p:txBody>
            <a:bodyPr rtlCol="0" anchor="ctr"/>
            <a:lstStyle/>
            <a:p>
              <a:endParaRPr lang="en-IN"/>
            </a:p>
          </p:txBody>
        </p:sp>
        <p:sp>
          <p:nvSpPr>
            <p:cNvPr id="1215" name="Freeform: Shape 1214">
              <a:extLst>
                <a:ext uri="{FF2B5EF4-FFF2-40B4-BE49-F238E27FC236}">
                  <a16:creationId xmlns:a16="http://schemas.microsoft.com/office/drawing/2014/main" xmlns="" id="{856DF4FC-BB6F-1FF5-3C27-DB0EF5FAD3A6}"/>
                </a:ext>
              </a:extLst>
            </p:cNvPr>
            <p:cNvSpPr/>
            <p:nvPr/>
          </p:nvSpPr>
          <p:spPr>
            <a:xfrm>
              <a:off x="5181694" y="3102006"/>
              <a:ext cx="718375" cy="512254"/>
            </a:xfrm>
            <a:custGeom>
              <a:avLst/>
              <a:gdLst>
                <a:gd name="connsiteX0" fmla="*/ 109584 w 718375"/>
                <a:gd name="connsiteY0" fmla="*/ -511 h 512254"/>
                <a:gd name="connsiteX1" fmla="*/ 330374 w 718375"/>
                <a:gd name="connsiteY1" fmla="*/ 85786 h 512254"/>
                <a:gd name="connsiteX2" fmla="*/ 718327 w 718375"/>
                <a:gd name="connsiteY2" fmla="*/ 280572 h 512254"/>
                <a:gd name="connsiteX3" fmla="*/ 608027 w 718375"/>
                <a:gd name="connsiteY3" fmla="*/ 511744 h 512254"/>
                <a:gd name="connsiteX4" fmla="*/ 205406 w 718375"/>
                <a:gd name="connsiteY4" fmla="*/ 357344 h 512254"/>
                <a:gd name="connsiteX5" fmla="*/ -49 w 718375"/>
                <a:gd name="connsiteY5" fmla="*/ 229137 h 51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8375" h="512254">
                  <a:moveTo>
                    <a:pt x="109584" y="-511"/>
                  </a:moveTo>
                  <a:cubicBezTo>
                    <a:pt x="109584" y="-511"/>
                    <a:pt x="180260" y="14539"/>
                    <a:pt x="330374" y="85786"/>
                  </a:cubicBezTo>
                  <a:cubicBezTo>
                    <a:pt x="480488" y="157032"/>
                    <a:pt x="718327" y="280572"/>
                    <a:pt x="718327" y="280572"/>
                  </a:cubicBezTo>
                  <a:lnTo>
                    <a:pt x="608027" y="511744"/>
                  </a:lnTo>
                  <a:cubicBezTo>
                    <a:pt x="608027" y="511744"/>
                    <a:pt x="383333" y="441830"/>
                    <a:pt x="205406" y="357344"/>
                  </a:cubicBezTo>
                  <a:cubicBezTo>
                    <a:pt x="27479" y="272857"/>
                    <a:pt x="-49" y="229137"/>
                    <a:pt x="-49" y="229137"/>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16" name="Freeform: Shape 1215">
              <a:extLst>
                <a:ext uri="{FF2B5EF4-FFF2-40B4-BE49-F238E27FC236}">
                  <a16:creationId xmlns:a16="http://schemas.microsoft.com/office/drawing/2014/main" xmlns="" id="{746C999A-4EAE-ACAD-8B41-5FA9B693A287}"/>
                </a:ext>
              </a:extLst>
            </p:cNvPr>
            <p:cNvSpPr/>
            <p:nvPr/>
          </p:nvSpPr>
          <p:spPr>
            <a:xfrm>
              <a:off x="5336417" y="3284952"/>
              <a:ext cx="183569" cy="116311"/>
            </a:xfrm>
            <a:custGeom>
              <a:avLst/>
              <a:gdLst>
                <a:gd name="connsiteX0" fmla="*/ 1915 w 183569"/>
                <a:gd name="connsiteY0" fmla="*/ 15045 h 116311"/>
                <a:gd name="connsiteX1" fmla="*/ 110500 w 183569"/>
                <a:gd name="connsiteY1" fmla="*/ 18092 h 116311"/>
                <a:gd name="connsiteX2" fmla="*/ 181557 w 183569"/>
                <a:gd name="connsiteY2" fmla="*/ 100293 h 116311"/>
                <a:gd name="connsiteX3" fmla="*/ 72972 w 183569"/>
                <a:gd name="connsiteY3" fmla="*/ 97150 h 116311"/>
                <a:gd name="connsiteX4" fmla="*/ 1915 w 183569"/>
                <a:gd name="connsiteY4" fmla="*/ 15045 h 1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69" h="116311">
                  <a:moveTo>
                    <a:pt x="1915" y="15045"/>
                  </a:moveTo>
                  <a:cubicBezTo>
                    <a:pt x="12297" y="-6863"/>
                    <a:pt x="60875" y="-5434"/>
                    <a:pt x="110500" y="18092"/>
                  </a:cubicBezTo>
                  <a:cubicBezTo>
                    <a:pt x="160126" y="41619"/>
                    <a:pt x="191939" y="78481"/>
                    <a:pt x="181557" y="100293"/>
                  </a:cubicBezTo>
                  <a:cubicBezTo>
                    <a:pt x="171175" y="122106"/>
                    <a:pt x="122597" y="120772"/>
                    <a:pt x="72972" y="97150"/>
                  </a:cubicBezTo>
                  <a:cubicBezTo>
                    <a:pt x="23347" y="73528"/>
                    <a:pt x="-8467" y="36857"/>
                    <a:pt x="1915" y="15045"/>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17" name="Freeform: Shape 1216">
              <a:extLst>
                <a:ext uri="{FF2B5EF4-FFF2-40B4-BE49-F238E27FC236}">
                  <a16:creationId xmlns:a16="http://schemas.microsoft.com/office/drawing/2014/main" xmlns="" id="{8BAD69BF-67A6-7808-CA41-E77978B59BDB}"/>
                </a:ext>
              </a:extLst>
            </p:cNvPr>
            <p:cNvSpPr/>
            <p:nvPr/>
          </p:nvSpPr>
          <p:spPr>
            <a:xfrm>
              <a:off x="4756974" y="2899695"/>
              <a:ext cx="525113" cy="429910"/>
            </a:xfrm>
            <a:custGeom>
              <a:avLst/>
              <a:gdLst>
                <a:gd name="connsiteX0" fmla="*/ 108822 w 525113"/>
                <a:gd name="connsiteY0" fmla="*/ -511 h 429910"/>
                <a:gd name="connsiteX1" fmla="*/ 329707 w 525113"/>
                <a:gd name="connsiteY1" fmla="*/ 85786 h 429910"/>
                <a:gd name="connsiteX2" fmla="*/ 525065 w 525113"/>
                <a:gd name="connsiteY2" fmla="*/ 197038 h 429910"/>
                <a:gd name="connsiteX3" fmla="*/ 415051 w 525113"/>
                <a:gd name="connsiteY3" fmla="*/ 428590 h 429910"/>
                <a:gd name="connsiteX4" fmla="*/ 205501 w 525113"/>
                <a:gd name="connsiteY4" fmla="*/ 357724 h 429910"/>
                <a:gd name="connsiteX5" fmla="*/ -49 w 525113"/>
                <a:gd name="connsiteY5" fmla="*/ 229518 h 42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5113" h="429910">
                  <a:moveTo>
                    <a:pt x="108822" y="-511"/>
                  </a:moveTo>
                  <a:cubicBezTo>
                    <a:pt x="108822" y="-511"/>
                    <a:pt x="179593" y="14539"/>
                    <a:pt x="329707" y="85786"/>
                  </a:cubicBezTo>
                  <a:cubicBezTo>
                    <a:pt x="479821" y="157032"/>
                    <a:pt x="525065" y="197038"/>
                    <a:pt x="525065" y="197038"/>
                  </a:cubicBezTo>
                  <a:lnTo>
                    <a:pt x="415051" y="428590"/>
                  </a:lnTo>
                  <a:cubicBezTo>
                    <a:pt x="415051" y="428590"/>
                    <a:pt x="383237" y="442211"/>
                    <a:pt x="205501" y="357724"/>
                  </a:cubicBezTo>
                  <a:cubicBezTo>
                    <a:pt x="27764" y="273238"/>
                    <a:pt x="-49" y="229518"/>
                    <a:pt x="-49" y="229518"/>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18" name="Freeform: Shape 1217">
              <a:extLst>
                <a:ext uri="{FF2B5EF4-FFF2-40B4-BE49-F238E27FC236}">
                  <a16:creationId xmlns:a16="http://schemas.microsoft.com/office/drawing/2014/main" xmlns="" id="{1635EA9D-7B66-9087-A317-6990DB34ECC4}"/>
                </a:ext>
              </a:extLst>
            </p:cNvPr>
            <p:cNvSpPr/>
            <p:nvPr/>
          </p:nvSpPr>
          <p:spPr>
            <a:xfrm>
              <a:off x="4911451" y="3083069"/>
              <a:ext cx="183692" cy="116362"/>
            </a:xfrm>
            <a:custGeom>
              <a:avLst/>
              <a:gdLst>
                <a:gd name="connsiteX0" fmla="*/ 1971 w 183692"/>
                <a:gd name="connsiteY0" fmla="*/ 14997 h 116362"/>
                <a:gd name="connsiteX1" fmla="*/ 110651 w 183692"/>
                <a:gd name="connsiteY1" fmla="*/ 18140 h 116362"/>
                <a:gd name="connsiteX2" fmla="*/ 181708 w 183692"/>
                <a:gd name="connsiteY2" fmla="*/ 100341 h 116362"/>
                <a:gd name="connsiteX3" fmla="*/ 73028 w 183692"/>
                <a:gd name="connsiteY3" fmla="*/ 97198 h 116362"/>
                <a:gd name="connsiteX4" fmla="*/ 1971 w 183692"/>
                <a:gd name="connsiteY4" fmla="*/ 14997 h 116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92" h="116362">
                  <a:moveTo>
                    <a:pt x="1971" y="14997"/>
                  </a:moveTo>
                  <a:cubicBezTo>
                    <a:pt x="12353" y="-6816"/>
                    <a:pt x="61026" y="-5482"/>
                    <a:pt x="110651" y="18140"/>
                  </a:cubicBezTo>
                  <a:cubicBezTo>
                    <a:pt x="160276" y="41762"/>
                    <a:pt x="191995" y="78433"/>
                    <a:pt x="181708" y="100341"/>
                  </a:cubicBezTo>
                  <a:cubicBezTo>
                    <a:pt x="171421" y="122249"/>
                    <a:pt x="122653" y="120724"/>
                    <a:pt x="73028" y="97198"/>
                  </a:cubicBezTo>
                  <a:cubicBezTo>
                    <a:pt x="23402" y="73671"/>
                    <a:pt x="-8602" y="36809"/>
                    <a:pt x="1971" y="14997"/>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19" name="Freeform: Shape 1218">
              <a:extLst>
                <a:ext uri="{FF2B5EF4-FFF2-40B4-BE49-F238E27FC236}">
                  <a16:creationId xmlns:a16="http://schemas.microsoft.com/office/drawing/2014/main" xmlns="" id="{1128ADA6-235D-57B6-26C6-9FA0056EFDC2}"/>
                </a:ext>
              </a:extLst>
            </p:cNvPr>
            <p:cNvSpPr/>
            <p:nvPr/>
          </p:nvSpPr>
          <p:spPr>
            <a:xfrm>
              <a:off x="4331969" y="2697765"/>
              <a:ext cx="524922" cy="429925"/>
            </a:xfrm>
            <a:custGeom>
              <a:avLst/>
              <a:gdLst>
                <a:gd name="connsiteX0" fmla="*/ 108917 w 524922"/>
                <a:gd name="connsiteY0" fmla="*/ -511 h 429925"/>
                <a:gd name="connsiteX1" fmla="*/ 329802 w 524922"/>
                <a:gd name="connsiteY1" fmla="*/ 85881 h 429925"/>
                <a:gd name="connsiteX2" fmla="*/ 524874 w 524922"/>
                <a:gd name="connsiteY2" fmla="*/ 197038 h 429925"/>
                <a:gd name="connsiteX3" fmla="*/ 414956 w 524922"/>
                <a:gd name="connsiteY3" fmla="*/ 428590 h 429925"/>
                <a:gd name="connsiteX4" fmla="*/ 205406 w 524922"/>
                <a:gd name="connsiteY4" fmla="*/ 357820 h 429925"/>
                <a:gd name="connsiteX5" fmla="*/ -49 w 524922"/>
                <a:gd name="connsiteY5" fmla="*/ 229613 h 4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922" h="429925">
                  <a:moveTo>
                    <a:pt x="108917" y="-511"/>
                  </a:moveTo>
                  <a:cubicBezTo>
                    <a:pt x="108917" y="-511"/>
                    <a:pt x="179688" y="14539"/>
                    <a:pt x="329802" y="85881"/>
                  </a:cubicBezTo>
                  <a:cubicBezTo>
                    <a:pt x="479916" y="157223"/>
                    <a:pt x="524874" y="197038"/>
                    <a:pt x="524874" y="197038"/>
                  </a:cubicBezTo>
                  <a:lnTo>
                    <a:pt x="414956" y="428590"/>
                  </a:lnTo>
                  <a:cubicBezTo>
                    <a:pt x="414956" y="428590"/>
                    <a:pt x="383142" y="442306"/>
                    <a:pt x="205406" y="357820"/>
                  </a:cubicBezTo>
                  <a:cubicBezTo>
                    <a:pt x="27669" y="273333"/>
                    <a:pt x="-49" y="229613"/>
                    <a:pt x="-49" y="229613"/>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20" name="Freeform: Shape 1219">
              <a:extLst>
                <a:ext uri="{FF2B5EF4-FFF2-40B4-BE49-F238E27FC236}">
                  <a16:creationId xmlns:a16="http://schemas.microsoft.com/office/drawing/2014/main" xmlns="" id="{4BFD34D9-9BD7-90AE-6777-D08A3D66E3CA}"/>
                </a:ext>
              </a:extLst>
            </p:cNvPr>
            <p:cNvSpPr/>
            <p:nvPr/>
          </p:nvSpPr>
          <p:spPr>
            <a:xfrm>
              <a:off x="4486120" y="2881173"/>
              <a:ext cx="183569" cy="116291"/>
            </a:xfrm>
            <a:custGeom>
              <a:avLst/>
              <a:gdLst>
                <a:gd name="connsiteX0" fmla="*/ 1915 w 183569"/>
                <a:gd name="connsiteY0" fmla="*/ 14963 h 116291"/>
                <a:gd name="connsiteX1" fmla="*/ 110500 w 183569"/>
                <a:gd name="connsiteY1" fmla="*/ 18106 h 116291"/>
                <a:gd name="connsiteX2" fmla="*/ 181557 w 183569"/>
                <a:gd name="connsiteY2" fmla="*/ 100307 h 116291"/>
                <a:gd name="connsiteX3" fmla="*/ 72972 w 183569"/>
                <a:gd name="connsiteY3" fmla="*/ 97164 h 116291"/>
                <a:gd name="connsiteX4" fmla="*/ 1915 w 183569"/>
                <a:gd name="connsiteY4" fmla="*/ 14963 h 11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69" h="116291">
                  <a:moveTo>
                    <a:pt x="1915" y="14963"/>
                  </a:moveTo>
                  <a:cubicBezTo>
                    <a:pt x="12298" y="-6849"/>
                    <a:pt x="60875" y="-5421"/>
                    <a:pt x="110500" y="18106"/>
                  </a:cubicBezTo>
                  <a:cubicBezTo>
                    <a:pt x="160126" y="41633"/>
                    <a:pt x="191939" y="78494"/>
                    <a:pt x="181557" y="100307"/>
                  </a:cubicBezTo>
                  <a:cubicBezTo>
                    <a:pt x="171175" y="122119"/>
                    <a:pt x="122597" y="120690"/>
                    <a:pt x="72972" y="97164"/>
                  </a:cubicBezTo>
                  <a:cubicBezTo>
                    <a:pt x="23347" y="73637"/>
                    <a:pt x="-8467" y="36870"/>
                    <a:pt x="1915" y="14963"/>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21" name="Freeform: Shape 1220">
              <a:extLst>
                <a:ext uri="{FF2B5EF4-FFF2-40B4-BE49-F238E27FC236}">
                  <a16:creationId xmlns:a16="http://schemas.microsoft.com/office/drawing/2014/main" xmlns="" id="{7297E672-38BB-18FF-DFED-4DD736FF83CA}"/>
                </a:ext>
              </a:extLst>
            </p:cNvPr>
            <p:cNvSpPr/>
            <p:nvPr/>
          </p:nvSpPr>
          <p:spPr>
            <a:xfrm>
              <a:off x="4112227" y="2582226"/>
              <a:ext cx="319468" cy="343533"/>
            </a:xfrm>
            <a:custGeom>
              <a:avLst/>
              <a:gdLst>
                <a:gd name="connsiteX0" fmla="*/ 124348 w 319468"/>
                <a:gd name="connsiteY0" fmla="*/ -511 h 343533"/>
                <a:gd name="connsiteX1" fmla="*/ 319420 w 319468"/>
                <a:gd name="connsiteY1" fmla="*/ 110646 h 343533"/>
                <a:gd name="connsiteX2" fmla="*/ 209501 w 319468"/>
                <a:gd name="connsiteY2" fmla="*/ 342198 h 343533"/>
                <a:gd name="connsiteX3" fmla="*/ -49 w 319468"/>
                <a:gd name="connsiteY3" fmla="*/ 271428 h 343533"/>
              </a:gdLst>
              <a:ahLst/>
              <a:cxnLst>
                <a:cxn ang="0">
                  <a:pos x="connsiteX0" y="connsiteY0"/>
                </a:cxn>
                <a:cxn ang="0">
                  <a:pos x="connsiteX1" y="connsiteY1"/>
                </a:cxn>
                <a:cxn ang="0">
                  <a:pos x="connsiteX2" y="connsiteY2"/>
                </a:cxn>
                <a:cxn ang="0">
                  <a:pos x="connsiteX3" y="connsiteY3"/>
                </a:cxn>
              </a:cxnLst>
              <a:rect l="l" t="t" r="r" b="b"/>
              <a:pathLst>
                <a:path w="319468" h="343533">
                  <a:moveTo>
                    <a:pt x="124348" y="-511"/>
                  </a:moveTo>
                  <a:cubicBezTo>
                    <a:pt x="274462" y="70831"/>
                    <a:pt x="319420" y="110646"/>
                    <a:pt x="319420" y="110646"/>
                  </a:cubicBezTo>
                  <a:lnTo>
                    <a:pt x="209501" y="342198"/>
                  </a:lnTo>
                  <a:cubicBezTo>
                    <a:pt x="209501" y="342198"/>
                    <a:pt x="177688" y="355915"/>
                    <a:pt x="-49" y="271428"/>
                  </a:cubicBezTo>
                </a:path>
              </a:pathLst>
            </a:custGeom>
            <a:solidFill>
              <a:srgbClr val="FFF8A1"/>
            </a:solidFill>
            <a:ln w="9525" cap="flat">
              <a:solidFill>
                <a:srgbClr val="C49A6C"/>
              </a:solidFill>
              <a:prstDash val="solid"/>
              <a:miter/>
            </a:ln>
          </p:spPr>
          <p:txBody>
            <a:bodyPr rtlCol="0" anchor="ctr"/>
            <a:lstStyle/>
            <a:p>
              <a:endParaRPr lang="en-IN"/>
            </a:p>
          </p:txBody>
        </p:sp>
        <p:sp>
          <p:nvSpPr>
            <p:cNvPr id="1222" name="Freeform: Shape 1221">
              <a:extLst>
                <a:ext uri="{FF2B5EF4-FFF2-40B4-BE49-F238E27FC236}">
                  <a16:creationId xmlns:a16="http://schemas.microsoft.com/office/drawing/2014/main" xmlns="" id="{1107F008-29F9-C634-084F-528EC1F8932E}"/>
                </a:ext>
              </a:extLst>
            </p:cNvPr>
            <p:cNvSpPr/>
            <p:nvPr/>
          </p:nvSpPr>
          <p:spPr>
            <a:xfrm>
              <a:off x="5594899" y="3372706"/>
              <a:ext cx="865145" cy="625792"/>
            </a:xfrm>
            <a:custGeom>
              <a:avLst/>
              <a:gdLst>
                <a:gd name="connsiteX0" fmla="*/ 257593 w 865145"/>
                <a:gd name="connsiteY0" fmla="*/ -511 h 625792"/>
                <a:gd name="connsiteX1" fmla="*/ 20230 w 865145"/>
                <a:gd name="connsiteY1" fmla="*/ 33589 h 625792"/>
                <a:gd name="connsiteX2" fmla="*/ 37 w 865145"/>
                <a:gd name="connsiteY2" fmla="*/ 209897 h 625792"/>
                <a:gd name="connsiteX3" fmla="*/ 35089 w 865145"/>
                <a:gd name="connsiteY3" fmla="*/ 445069 h 625792"/>
                <a:gd name="connsiteX4" fmla="*/ 95858 w 865145"/>
                <a:gd name="connsiteY4" fmla="*/ 568894 h 625792"/>
                <a:gd name="connsiteX5" fmla="*/ 122338 w 865145"/>
                <a:gd name="connsiteY5" fmla="*/ 599755 h 625792"/>
                <a:gd name="connsiteX6" fmla="*/ 142816 w 865145"/>
                <a:gd name="connsiteY6" fmla="*/ 616519 h 625792"/>
                <a:gd name="connsiteX7" fmla="*/ 160057 w 865145"/>
                <a:gd name="connsiteY7" fmla="*/ 625282 h 625792"/>
                <a:gd name="connsiteX8" fmla="*/ 845857 w 865145"/>
                <a:gd name="connsiteY8" fmla="*/ 361439 h 625792"/>
                <a:gd name="connsiteX9" fmla="*/ 850334 w 865145"/>
                <a:gd name="connsiteY9" fmla="*/ 351247 h 625792"/>
                <a:gd name="connsiteX10" fmla="*/ 858620 w 865145"/>
                <a:gd name="connsiteY10" fmla="*/ 322196 h 625792"/>
                <a:gd name="connsiteX11" fmla="*/ 865097 w 865145"/>
                <a:gd name="connsiteY11" fmla="*/ 280287 h 6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5145" h="625792">
                  <a:moveTo>
                    <a:pt x="257593" y="-511"/>
                  </a:moveTo>
                  <a:lnTo>
                    <a:pt x="20230" y="33589"/>
                  </a:lnTo>
                  <a:cubicBezTo>
                    <a:pt x="6923" y="91415"/>
                    <a:pt x="151" y="150556"/>
                    <a:pt x="37" y="209897"/>
                  </a:cubicBezTo>
                  <a:cubicBezTo>
                    <a:pt x="-1182" y="289678"/>
                    <a:pt x="10657" y="369117"/>
                    <a:pt x="35089" y="445069"/>
                  </a:cubicBezTo>
                  <a:cubicBezTo>
                    <a:pt x="48700" y="489284"/>
                    <a:pt x="69207" y="531079"/>
                    <a:pt x="95858" y="568894"/>
                  </a:cubicBezTo>
                  <a:cubicBezTo>
                    <a:pt x="103678" y="580000"/>
                    <a:pt x="112546" y="590335"/>
                    <a:pt x="122338" y="599755"/>
                  </a:cubicBezTo>
                  <a:cubicBezTo>
                    <a:pt x="128662" y="605927"/>
                    <a:pt x="135520" y="611537"/>
                    <a:pt x="142816" y="616519"/>
                  </a:cubicBezTo>
                  <a:cubicBezTo>
                    <a:pt x="148008" y="620424"/>
                    <a:pt x="153846" y="623387"/>
                    <a:pt x="160057" y="625282"/>
                  </a:cubicBezTo>
                  <a:cubicBezTo>
                    <a:pt x="387895" y="535175"/>
                    <a:pt x="616495" y="447231"/>
                    <a:pt x="845857" y="361439"/>
                  </a:cubicBezTo>
                  <a:cubicBezTo>
                    <a:pt x="847647" y="358182"/>
                    <a:pt x="849143" y="354772"/>
                    <a:pt x="850334" y="351247"/>
                  </a:cubicBezTo>
                  <a:cubicBezTo>
                    <a:pt x="853820" y="341789"/>
                    <a:pt x="856591" y="332074"/>
                    <a:pt x="858620" y="322196"/>
                  </a:cubicBezTo>
                  <a:cubicBezTo>
                    <a:pt x="861545" y="308356"/>
                    <a:pt x="863707" y="294364"/>
                    <a:pt x="865097" y="280287"/>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23" name="Freeform: Shape 1222">
              <a:extLst>
                <a:ext uri="{FF2B5EF4-FFF2-40B4-BE49-F238E27FC236}">
                  <a16:creationId xmlns:a16="http://schemas.microsoft.com/office/drawing/2014/main" xmlns="" id="{A212A53B-C97D-C5D4-8C9D-BFC7A1EB0BA3}"/>
                </a:ext>
              </a:extLst>
            </p:cNvPr>
            <p:cNvSpPr/>
            <p:nvPr/>
          </p:nvSpPr>
          <p:spPr>
            <a:xfrm>
              <a:off x="5915786" y="2506621"/>
              <a:ext cx="760380" cy="771120"/>
            </a:xfrm>
            <a:custGeom>
              <a:avLst/>
              <a:gdLst>
                <a:gd name="connsiteX0" fmla="*/ 95582 w 760380"/>
                <a:gd name="connsiteY0" fmla="*/ 566298 h 771120"/>
                <a:gd name="connsiteX1" fmla="*/ 702611 w 760380"/>
                <a:gd name="connsiteY1" fmla="*/ 770610 h 771120"/>
                <a:gd name="connsiteX2" fmla="*/ 705373 w 760380"/>
                <a:gd name="connsiteY2" fmla="*/ 767657 h 771120"/>
                <a:gd name="connsiteX3" fmla="*/ 714327 w 760380"/>
                <a:gd name="connsiteY3" fmla="*/ 757084 h 771120"/>
                <a:gd name="connsiteX4" fmla="*/ 722613 w 760380"/>
                <a:gd name="connsiteY4" fmla="*/ 747559 h 771120"/>
                <a:gd name="connsiteX5" fmla="*/ 736520 w 760380"/>
                <a:gd name="connsiteY5" fmla="*/ 729557 h 771120"/>
                <a:gd name="connsiteX6" fmla="*/ 747188 w 760380"/>
                <a:gd name="connsiteY6" fmla="*/ 714412 h 771120"/>
                <a:gd name="connsiteX7" fmla="*/ 754617 w 760380"/>
                <a:gd name="connsiteY7" fmla="*/ 702316 h 771120"/>
                <a:gd name="connsiteX8" fmla="*/ 760332 w 760380"/>
                <a:gd name="connsiteY8" fmla="*/ 691838 h 771120"/>
                <a:gd name="connsiteX9" fmla="*/ 501443 w 760380"/>
                <a:gd name="connsiteY9" fmla="*/ 4323 h 771120"/>
                <a:gd name="connsiteX10" fmla="*/ 476106 w 760380"/>
                <a:gd name="connsiteY10" fmla="*/ 323 h 771120"/>
                <a:gd name="connsiteX11" fmla="*/ 442388 w 760380"/>
                <a:gd name="connsiteY11" fmla="*/ -344 h 771120"/>
                <a:gd name="connsiteX12" fmla="*/ 393143 w 760380"/>
                <a:gd name="connsiteY12" fmla="*/ 5466 h 771120"/>
                <a:gd name="connsiteX13" fmla="*/ 246077 w 760380"/>
                <a:gd name="connsiteY13" fmla="*/ 55759 h 771120"/>
                <a:gd name="connsiteX14" fmla="*/ 46719 w 760380"/>
                <a:gd name="connsiteY14" fmla="*/ 200253 h 771120"/>
                <a:gd name="connsiteX15" fmla="*/ -49 w 760380"/>
                <a:gd name="connsiteY15" fmla="*/ 250735 h 7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0380" h="771120">
                  <a:moveTo>
                    <a:pt x="95582" y="566298"/>
                  </a:moveTo>
                  <a:lnTo>
                    <a:pt x="702611" y="770610"/>
                  </a:lnTo>
                  <a:lnTo>
                    <a:pt x="705373" y="767657"/>
                  </a:lnTo>
                  <a:cubicBezTo>
                    <a:pt x="708611" y="764228"/>
                    <a:pt x="711374" y="760418"/>
                    <a:pt x="714327" y="757084"/>
                  </a:cubicBezTo>
                  <a:cubicBezTo>
                    <a:pt x="717279" y="753750"/>
                    <a:pt x="720041" y="750702"/>
                    <a:pt x="722613" y="747559"/>
                  </a:cubicBezTo>
                  <a:cubicBezTo>
                    <a:pt x="727471" y="740701"/>
                    <a:pt x="732614" y="735463"/>
                    <a:pt x="736520" y="729557"/>
                  </a:cubicBezTo>
                  <a:cubicBezTo>
                    <a:pt x="740425" y="723652"/>
                    <a:pt x="744235" y="719175"/>
                    <a:pt x="747188" y="714412"/>
                  </a:cubicBezTo>
                  <a:cubicBezTo>
                    <a:pt x="750140" y="709650"/>
                    <a:pt x="752522" y="705459"/>
                    <a:pt x="754617" y="702316"/>
                  </a:cubicBezTo>
                  <a:cubicBezTo>
                    <a:pt x="756751" y="698953"/>
                    <a:pt x="758665" y="695457"/>
                    <a:pt x="760332" y="691838"/>
                  </a:cubicBezTo>
                  <a:cubicBezTo>
                    <a:pt x="669845" y="464257"/>
                    <a:pt x="583548" y="235086"/>
                    <a:pt x="501443" y="4323"/>
                  </a:cubicBezTo>
                  <a:cubicBezTo>
                    <a:pt x="493156" y="2123"/>
                    <a:pt x="484669" y="780"/>
                    <a:pt x="476106" y="323"/>
                  </a:cubicBezTo>
                  <a:cubicBezTo>
                    <a:pt x="464886" y="-477"/>
                    <a:pt x="453627" y="-706"/>
                    <a:pt x="442388" y="-344"/>
                  </a:cubicBezTo>
                  <a:cubicBezTo>
                    <a:pt x="425881" y="685"/>
                    <a:pt x="409441" y="2628"/>
                    <a:pt x="393143" y="5466"/>
                  </a:cubicBezTo>
                  <a:cubicBezTo>
                    <a:pt x="342004" y="15258"/>
                    <a:pt x="292502" y="32194"/>
                    <a:pt x="246077" y="55759"/>
                  </a:cubicBezTo>
                  <a:cubicBezTo>
                    <a:pt x="172221" y="92782"/>
                    <a:pt x="104888" y="141588"/>
                    <a:pt x="46719" y="200253"/>
                  </a:cubicBezTo>
                  <a:cubicBezTo>
                    <a:pt x="29574" y="217398"/>
                    <a:pt x="14048" y="234257"/>
                    <a:pt x="-49" y="250735"/>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24" name="Freeform: Shape 1223">
              <a:extLst>
                <a:ext uri="{FF2B5EF4-FFF2-40B4-BE49-F238E27FC236}">
                  <a16:creationId xmlns:a16="http://schemas.microsoft.com/office/drawing/2014/main" xmlns="" id="{A2712B5A-1E5F-77BD-F9C1-A59E4D0F4091}"/>
                </a:ext>
              </a:extLst>
            </p:cNvPr>
            <p:cNvSpPr/>
            <p:nvPr/>
          </p:nvSpPr>
          <p:spPr>
            <a:xfrm>
              <a:off x="6164514" y="2717783"/>
              <a:ext cx="187722" cy="200180"/>
            </a:xfrm>
            <a:custGeom>
              <a:avLst/>
              <a:gdLst>
                <a:gd name="connsiteX0" fmla="*/ 2302 w 187722"/>
                <a:gd name="connsiteY0" fmla="*/ 130919 h 200180"/>
                <a:gd name="connsiteX1" fmla="*/ 18304 w 187722"/>
                <a:gd name="connsiteY1" fmla="*/ 89104 h 200180"/>
                <a:gd name="connsiteX2" fmla="*/ 48974 w 187722"/>
                <a:gd name="connsiteY2" fmla="*/ 47480 h 200180"/>
                <a:gd name="connsiteX3" fmla="*/ 88598 w 187722"/>
                <a:gd name="connsiteY3" fmla="*/ 16142 h 200180"/>
                <a:gd name="connsiteX4" fmla="*/ 108506 w 187722"/>
                <a:gd name="connsiteY4" fmla="*/ 6617 h 200180"/>
                <a:gd name="connsiteX5" fmla="*/ 127556 w 187722"/>
                <a:gd name="connsiteY5" fmla="*/ 1188 h 200180"/>
                <a:gd name="connsiteX6" fmla="*/ 181372 w 187722"/>
                <a:gd name="connsiteY6" fmla="*/ 17952 h 200180"/>
                <a:gd name="connsiteX7" fmla="*/ 180229 w 187722"/>
                <a:gd name="connsiteY7" fmla="*/ 77769 h 200180"/>
                <a:gd name="connsiteX8" fmla="*/ 172133 w 187722"/>
                <a:gd name="connsiteY8" fmla="*/ 94818 h 200180"/>
                <a:gd name="connsiteX9" fmla="*/ 161750 w 187722"/>
                <a:gd name="connsiteY9" fmla="*/ 112345 h 200180"/>
                <a:gd name="connsiteX10" fmla="*/ 134223 w 187722"/>
                <a:gd name="connsiteY10" fmla="*/ 146158 h 200180"/>
                <a:gd name="connsiteX11" fmla="*/ 101933 w 187722"/>
                <a:gd name="connsiteY11" fmla="*/ 174733 h 200180"/>
                <a:gd name="connsiteX12" fmla="*/ 69453 w 187722"/>
                <a:gd name="connsiteY12" fmla="*/ 193117 h 200180"/>
                <a:gd name="connsiteX13" fmla="*/ 14780 w 187722"/>
                <a:gd name="connsiteY13" fmla="*/ 191211 h 200180"/>
                <a:gd name="connsiteX14" fmla="*/ 2302 w 187722"/>
                <a:gd name="connsiteY14" fmla="*/ 130919 h 20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722" h="200180">
                  <a:moveTo>
                    <a:pt x="2302" y="130919"/>
                  </a:moveTo>
                  <a:cubicBezTo>
                    <a:pt x="5588" y="116278"/>
                    <a:pt x="10979" y="102201"/>
                    <a:pt x="18304" y="89104"/>
                  </a:cubicBezTo>
                  <a:cubicBezTo>
                    <a:pt x="26696" y="73969"/>
                    <a:pt x="37002" y="59976"/>
                    <a:pt x="48974" y="47480"/>
                  </a:cubicBezTo>
                  <a:cubicBezTo>
                    <a:pt x="60700" y="35287"/>
                    <a:pt x="74035" y="24743"/>
                    <a:pt x="88598" y="16142"/>
                  </a:cubicBezTo>
                  <a:cubicBezTo>
                    <a:pt x="95018" y="12532"/>
                    <a:pt x="101667" y="9351"/>
                    <a:pt x="108506" y="6617"/>
                  </a:cubicBezTo>
                  <a:cubicBezTo>
                    <a:pt x="114688" y="4265"/>
                    <a:pt x="121060" y="2445"/>
                    <a:pt x="127556" y="1188"/>
                  </a:cubicBezTo>
                  <a:cubicBezTo>
                    <a:pt x="151940" y="-3860"/>
                    <a:pt x="171847" y="2521"/>
                    <a:pt x="181372" y="17952"/>
                  </a:cubicBezTo>
                  <a:cubicBezTo>
                    <a:pt x="190897" y="33382"/>
                    <a:pt x="188897" y="54909"/>
                    <a:pt x="180229" y="77769"/>
                  </a:cubicBezTo>
                  <a:cubicBezTo>
                    <a:pt x="177886" y="83617"/>
                    <a:pt x="175181" y="89304"/>
                    <a:pt x="172133" y="94818"/>
                  </a:cubicBezTo>
                  <a:cubicBezTo>
                    <a:pt x="169009" y="100858"/>
                    <a:pt x="165551" y="106706"/>
                    <a:pt x="161750" y="112345"/>
                  </a:cubicBezTo>
                  <a:cubicBezTo>
                    <a:pt x="153569" y="124394"/>
                    <a:pt x="144358" y="135700"/>
                    <a:pt x="134223" y="146158"/>
                  </a:cubicBezTo>
                  <a:cubicBezTo>
                    <a:pt x="124403" y="156702"/>
                    <a:pt x="113592" y="166275"/>
                    <a:pt x="101933" y="174733"/>
                  </a:cubicBezTo>
                  <a:cubicBezTo>
                    <a:pt x="91885" y="182153"/>
                    <a:pt x="80979" y="188326"/>
                    <a:pt x="69453" y="193117"/>
                  </a:cubicBezTo>
                  <a:cubicBezTo>
                    <a:pt x="48403" y="201689"/>
                    <a:pt x="28305" y="202642"/>
                    <a:pt x="14780" y="191211"/>
                  </a:cubicBezTo>
                  <a:cubicBezTo>
                    <a:pt x="1254" y="179782"/>
                    <a:pt x="-3318" y="157493"/>
                    <a:pt x="2302" y="130919"/>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25" name="Freeform: Shape 1224">
              <a:extLst>
                <a:ext uri="{FF2B5EF4-FFF2-40B4-BE49-F238E27FC236}">
                  <a16:creationId xmlns:a16="http://schemas.microsoft.com/office/drawing/2014/main" xmlns="" id="{3B65EB19-3F56-E437-14F8-324C724773DD}"/>
                </a:ext>
              </a:extLst>
            </p:cNvPr>
            <p:cNvSpPr/>
            <p:nvPr/>
          </p:nvSpPr>
          <p:spPr>
            <a:xfrm>
              <a:off x="7210227" y="3179635"/>
              <a:ext cx="868288" cy="875157"/>
            </a:xfrm>
            <a:custGeom>
              <a:avLst/>
              <a:gdLst>
                <a:gd name="connsiteX0" fmla="*/ 16055 w 868288"/>
                <a:gd name="connsiteY0" fmla="*/ 571179 h 875157"/>
                <a:gd name="connsiteX1" fmla="*/ 12626 w 868288"/>
                <a:gd name="connsiteY1" fmla="*/ 559749 h 875157"/>
                <a:gd name="connsiteX2" fmla="*/ 9292 w 868288"/>
                <a:gd name="connsiteY2" fmla="*/ 546034 h 875157"/>
                <a:gd name="connsiteX3" fmla="*/ 6054 w 868288"/>
                <a:gd name="connsiteY3" fmla="*/ 527745 h 875157"/>
                <a:gd name="connsiteX4" fmla="*/ 3196 w 868288"/>
                <a:gd name="connsiteY4" fmla="*/ 505076 h 875157"/>
                <a:gd name="connsiteX5" fmla="*/ 1291 w 868288"/>
                <a:gd name="connsiteY5" fmla="*/ 478501 h 875157"/>
                <a:gd name="connsiteX6" fmla="*/ 53 w 868288"/>
                <a:gd name="connsiteY6" fmla="*/ 412874 h 875157"/>
                <a:gd name="connsiteX7" fmla="*/ 9578 w 868288"/>
                <a:gd name="connsiteY7" fmla="*/ 302574 h 875157"/>
                <a:gd name="connsiteX8" fmla="*/ 17865 w 868288"/>
                <a:gd name="connsiteY8" fmla="*/ 273428 h 875157"/>
                <a:gd name="connsiteX9" fmla="*/ 22342 w 868288"/>
                <a:gd name="connsiteY9" fmla="*/ 263331 h 875157"/>
                <a:gd name="connsiteX10" fmla="*/ 708142 w 868288"/>
                <a:gd name="connsiteY10" fmla="*/ -511 h 875157"/>
                <a:gd name="connsiteX11" fmla="*/ 725382 w 868288"/>
                <a:gd name="connsiteY11" fmla="*/ 8252 h 875157"/>
                <a:gd name="connsiteX12" fmla="*/ 745765 w 868288"/>
                <a:gd name="connsiteY12" fmla="*/ 25016 h 875157"/>
                <a:gd name="connsiteX13" fmla="*/ 772340 w 868288"/>
                <a:gd name="connsiteY13" fmla="*/ 55877 h 875157"/>
                <a:gd name="connsiteX14" fmla="*/ 833110 w 868288"/>
                <a:gd name="connsiteY14" fmla="*/ 179702 h 875157"/>
                <a:gd name="connsiteX15" fmla="*/ 868162 w 868288"/>
                <a:gd name="connsiteY15" fmla="*/ 414970 h 875157"/>
                <a:gd name="connsiteX16" fmla="*/ 829300 w 868288"/>
                <a:gd name="connsiteY16" fmla="*/ 657762 h 875157"/>
                <a:gd name="connsiteX17" fmla="*/ 795677 w 868288"/>
                <a:gd name="connsiteY17" fmla="*/ 739010 h 875157"/>
                <a:gd name="connsiteX18" fmla="*/ 761005 w 868288"/>
                <a:gd name="connsiteY18" fmla="*/ 797113 h 875157"/>
                <a:gd name="connsiteX19" fmla="*/ 730335 w 868288"/>
                <a:gd name="connsiteY19" fmla="*/ 836070 h 875157"/>
                <a:gd name="connsiteX20" fmla="*/ 705951 w 868288"/>
                <a:gd name="connsiteY20" fmla="*/ 859501 h 875157"/>
                <a:gd name="connsiteX21" fmla="*/ 685187 w 868288"/>
                <a:gd name="connsiteY21" fmla="*/ 874646 h 875157"/>
                <a:gd name="connsiteX22" fmla="*/ 16055 w 868288"/>
                <a:gd name="connsiteY22" fmla="*/ 571179 h 87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8288" h="875157">
                  <a:moveTo>
                    <a:pt x="16055" y="571179"/>
                  </a:moveTo>
                  <a:cubicBezTo>
                    <a:pt x="14607" y="567465"/>
                    <a:pt x="13464" y="563645"/>
                    <a:pt x="12626" y="559749"/>
                  </a:cubicBezTo>
                  <a:cubicBezTo>
                    <a:pt x="11674" y="556035"/>
                    <a:pt x="10340" y="551368"/>
                    <a:pt x="9292" y="546034"/>
                  </a:cubicBezTo>
                  <a:cubicBezTo>
                    <a:pt x="8245" y="540699"/>
                    <a:pt x="7292" y="534699"/>
                    <a:pt x="6054" y="527745"/>
                  </a:cubicBezTo>
                  <a:cubicBezTo>
                    <a:pt x="4816" y="520792"/>
                    <a:pt x="4339" y="513362"/>
                    <a:pt x="3196" y="505076"/>
                  </a:cubicBezTo>
                  <a:cubicBezTo>
                    <a:pt x="2053" y="496789"/>
                    <a:pt x="1577" y="488026"/>
                    <a:pt x="1291" y="478501"/>
                  </a:cubicBezTo>
                  <a:cubicBezTo>
                    <a:pt x="53" y="459451"/>
                    <a:pt x="-233" y="437829"/>
                    <a:pt x="53" y="412874"/>
                  </a:cubicBezTo>
                  <a:cubicBezTo>
                    <a:pt x="-528" y="375879"/>
                    <a:pt x="2663" y="338922"/>
                    <a:pt x="9578" y="302574"/>
                  </a:cubicBezTo>
                  <a:cubicBezTo>
                    <a:pt x="11712" y="292688"/>
                    <a:pt x="14484" y="282953"/>
                    <a:pt x="17865" y="273428"/>
                  </a:cubicBezTo>
                  <a:cubicBezTo>
                    <a:pt x="19122" y="269961"/>
                    <a:pt x="20618" y="266589"/>
                    <a:pt x="22342" y="263331"/>
                  </a:cubicBezTo>
                  <a:cubicBezTo>
                    <a:pt x="251827" y="177540"/>
                    <a:pt x="480427" y="89595"/>
                    <a:pt x="708142" y="-511"/>
                  </a:cubicBezTo>
                  <a:cubicBezTo>
                    <a:pt x="714352" y="1384"/>
                    <a:pt x="720191" y="4346"/>
                    <a:pt x="725382" y="8252"/>
                  </a:cubicBezTo>
                  <a:cubicBezTo>
                    <a:pt x="732688" y="13186"/>
                    <a:pt x="739517" y="18796"/>
                    <a:pt x="745765" y="25016"/>
                  </a:cubicBezTo>
                  <a:cubicBezTo>
                    <a:pt x="755614" y="34407"/>
                    <a:pt x="764520" y="44742"/>
                    <a:pt x="772340" y="55877"/>
                  </a:cubicBezTo>
                  <a:cubicBezTo>
                    <a:pt x="798944" y="93720"/>
                    <a:pt x="819451" y="135506"/>
                    <a:pt x="833110" y="179702"/>
                  </a:cubicBezTo>
                  <a:cubicBezTo>
                    <a:pt x="857484" y="255702"/>
                    <a:pt x="869324" y="335159"/>
                    <a:pt x="868162" y="414970"/>
                  </a:cubicBezTo>
                  <a:cubicBezTo>
                    <a:pt x="868257" y="497456"/>
                    <a:pt x="855141" y="579428"/>
                    <a:pt x="829300" y="657762"/>
                  </a:cubicBezTo>
                  <a:cubicBezTo>
                    <a:pt x="819984" y="685594"/>
                    <a:pt x="808745" y="712740"/>
                    <a:pt x="795677" y="739010"/>
                  </a:cubicBezTo>
                  <a:cubicBezTo>
                    <a:pt x="785313" y="759070"/>
                    <a:pt x="773740" y="778472"/>
                    <a:pt x="761005" y="797113"/>
                  </a:cubicBezTo>
                  <a:cubicBezTo>
                    <a:pt x="751480" y="810638"/>
                    <a:pt x="741251" y="823639"/>
                    <a:pt x="730335" y="836070"/>
                  </a:cubicBezTo>
                  <a:cubicBezTo>
                    <a:pt x="722677" y="844356"/>
                    <a:pt x="714533" y="852177"/>
                    <a:pt x="705951" y="859501"/>
                  </a:cubicBezTo>
                  <a:cubicBezTo>
                    <a:pt x="699598" y="865283"/>
                    <a:pt x="692635" y="870369"/>
                    <a:pt x="685187" y="874646"/>
                  </a:cubicBezTo>
                  <a:cubicBezTo>
                    <a:pt x="464083" y="769175"/>
                    <a:pt x="241036" y="668020"/>
                    <a:pt x="16055" y="571179"/>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26" name="Freeform: Shape 1225">
              <a:extLst>
                <a:ext uri="{FF2B5EF4-FFF2-40B4-BE49-F238E27FC236}">
                  <a16:creationId xmlns:a16="http://schemas.microsoft.com/office/drawing/2014/main" xmlns="" id="{221A848B-41DB-623E-0139-83FEB8D4DCF5}"/>
                </a:ext>
              </a:extLst>
            </p:cNvPr>
            <p:cNvSpPr/>
            <p:nvPr/>
          </p:nvSpPr>
          <p:spPr>
            <a:xfrm>
              <a:off x="7687064" y="3462954"/>
              <a:ext cx="161906" cy="300603"/>
            </a:xfrm>
            <a:custGeom>
              <a:avLst/>
              <a:gdLst>
                <a:gd name="connsiteX0" fmla="*/ 64808 w 161906"/>
                <a:gd name="connsiteY0" fmla="*/ 299290 h 300603"/>
                <a:gd name="connsiteX1" fmla="*/ 15373 w 161906"/>
                <a:gd name="connsiteY1" fmla="*/ 247855 h 300603"/>
                <a:gd name="connsiteX2" fmla="*/ 3371 w 161906"/>
                <a:gd name="connsiteY2" fmla="*/ 201754 h 300603"/>
                <a:gd name="connsiteX3" fmla="*/ 133 w 161906"/>
                <a:gd name="connsiteY3" fmla="*/ 147843 h 300603"/>
                <a:gd name="connsiteX4" fmla="*/ 6134 w 161906"/>
                <a:gd name="connsiteY4" fmla="*/ 94122 h 300603"/>
                <a:gd name="connsiteX5" fmla="*/ 12611 w 161906"/>
                <a:gd name="connsiteY5" fmla="*/ 70214 h 300603"/>
                <a:gd name="connsiteX6" fmla="*/ 20612 w 161906"/>
                <a:gd name="connsiteY6" fmla="*/ 48688 h 300603"/>
                <a:gd name="connsiteX7" fmla="*/ 72618 w 161906"/>
                <a:gd name="connsiteY7" fmla="*/ -80 h 300603"/>
                <a:gd name="connsiteX8" fmla="*/ 134435 w 161906"/>
                <a:gd name="connsiteY8" fmla="*/ 38591 h 300603"/>
                <a:gd name="connsiteX9" fmla="*/ 146342 w 161906"/>
                <a:gd name="connsiteY9" fmla="*/ 61546 h 300603"/>
                <a:gd name="connsiteX10" fmla="*/ 155010 w 161906"/>
                <a:gd name="connsiteY10" fmla="*/ 88693 h 300603"/>
                <a:gd name="connsiteX11" fmla="*/ 161772 w 161906"/>
                <a:gd name="connsiteY11" fmla="*/ 152129 h 300603"/>
                <a:gd name="connsiteX12" fmla="*/ 151771 w 161906"/>
                <a:gd name="connsiteY12" fmla="*/ 215090 h 300603"/>
                <a:gd name="connsiteX13" fmla="*/ 128625 w 161906"/>
                <a:gd name="connsiteY13" fmla="*/ 263952 h 300603"/>
                <a:gd name="connsiteX14" fmla="*/ 64808 w 161906"/>
                <a:gd name="connsiteY14" fmla="*/ 299290 h 30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1906" h="300603">
                  <a:moveTo>
                    <a:pt x="64808" y="299290"/>
                  </a:moveTo>
                  <a:cubicBezTo>
                    <a:pt x="43091" y="295099"/>
                    <a:pt x="26136" y="275097"/>
                    <a:pt x="15373" y="247855"/>
                  </a:cubicBezTo>
                  <a:cubicBezTo>
                    <a:pt x="9620" y="232996"/>
                    <a:pt x="5591" y="217528"/>
                    <a:pt x="3371" y="201754"/>
                  </a:cubicBezTo>
                  <a:cubicBezTo>
                    <a:pt x="571" y="183924"/>
                    <a:pt x="-515" y="165873"/>
                    <a:pt x="133" y="147843"/>
                  </a:cubicBezTo>
                  <a:cubicBezTo>
                    <a:pt x="543" y="129793"/>
                    <a:pt x="2552" y="111819"/>
                    <a:pt x="6134" y="94122"/>
                  </a:cubicBezTo>
                  <a:cubicBezTo>
                    <a:pt x="7753" y="86016"/>
                    <a:pt x="9915" y="78025"/>
                    <a:pt x="12611" y="70214"/>
                  </a:cubicBezTo>
                  <a:cubicBezTo>
                    <a:pt x="14802" y="62870"/>
                    <a:pt x="17469" y="55679"/>
                    <a:pt x="20612" y="48688"/>
                  </a:cubicBezTo>
                  <a:cubicBezTo>
                    <a:pt x="33280" y="22018"/>
                    <a:pt x="50330" y="3063"/>
                    <a:pt x="72618" y="-80"/>
                  </a:cubicBezTo>
                  <a:cubicBezTo>
                    <a:pt x="94907" y="-3224"/>
                    <a:pt x="117671" y="10968"/>
                    <a:pt x="134435" y="38591"/>
                  </a:cubicBezTo>
                  <a:cubicBezTo>
                    <a:pt x="138988" y="45926"/>
                    <a:pt x="142970" y="53602"/>
                    <a:pt x="146342" y="61546"/>
                  </a:cubicBezTo>
                  <a:cubicBezTo>
                    <a:pt x="149799" y="70405"/>
                    <a:pt x="152695" y="79472"/>
                    <a:pt x="155010" y="88693"/>
                  </a:cubicBezTo>
                  <a:cubicBezTo>
                    <a:pt x="160067" y="109448"/>
                    <a:pt x="162344" y="130774"/>
                    <a:pt x="161772" y="152129"/>
                  </a:cubicBezTo>
                  <a:cubicBezTo>
                    <a:pt x="161153" y="173456"/>
                    <a:pt x="157791" y="194620"/>
                    <a:pt x="151771" y="215090"/>
                  </a:cubicBezTo>
                  <a:cubicBezTo>
                    <a:pt x="146571" y="232454"/>
                    <a:pt x="138770" y="248932"/>
                    <a:pt x="128625" y="263952"/>
                  </a:cubicBezTo>
                  <a:cubicBezTo>
                    <a:pt x="109766" y="290527"/>
                    <a:pt x="86810" y="303577"/>
                    <a:pt x="64808" y="299290"/>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27" name="Freeform: Shape 1226">
              <a:extLst>
                <a:ext uri="{FF2B5EF4-FFF2-40B4-BE49-F238E27FC236}">
                  <a16:creationId xmlns:a16="http://schemas.microsoft.com/office/drawing/2014/main" xmlns="" id="{CC391C14-A20E-6678-78FF-80D1584CA442}"/>
                </a:ext>
              </a:extLst>
            </p:cNvPr>
            <p:cNvSpPr/>
            <p:nvPr/>
          </p:nvSpPr>
          <p:spPr>
            <a:xfrm>
              <a:off x="6997540" y="3766279"/>
              <a:ext cx="902277" cy="905522"/>
            </a:xfrm>
            <a:custGeom>
              <a:avLst/>
              <a:gdLst>
                <a:gd name="connsiteX0" fmla="*/ -49 w 902277"/>
                <a:gd name="connsiteY0" fmla="*/ 212278 h 905522"/>
                <a:gd name="connsiteX1" fmla="*/ 5666 w 902277"/>
                <a:gd name="connsiteY1" fmla="*/ 201800 h 905522"/>
                <a:gd name="connsiteX2" fmla="*/ 13001 w 902277"/>
                <a:gd name="connsiteY2" fmla="*/ 189704 h 905522"/>
                <a:gd name="connsiteX3" fmla="*/ 23764 w 902277"/>
                <a:gd name="connsiteY3" fmla="*/ 174559 h 905522"/>
                <a:gd name="connsiteX4" fmla="*/ 37671 w 902277"/>
                <a:gd name="connsiteY4" fmla="*/ 156556 h 905522"/>
                <a:gd name="connsiteX5" fmla="*/ 45957 w 902277"/>
                <a:gd name="connsiteY5" fmla="*/ 147031 h 905522"/>
                <a:gd name="connsiteX6" fmla="*/ 54911 w 902277"/>
                <a:gd name="connsiteY6" fmla="*/ 136554 h 905522"/>
                <a:gd name="connsiteX7" fmla="*/ 100345 w 902277"/>
                <a:gd name="connsiteY7" fmla="*/ 89596 h 905522"/>
                <a:gd name="connsiteX8" fmla="*/ 147970 w 902277"/>
                <a:gd name="connsiteY8" fmla="*/ 45971 h 905522"/>
                <a:gd name="connsiteX9" fmla="*/ 158257 w 902277"/>
                <a:gd name="connsiteY9" fmla="*/ 37589 h 905522"/>
                <a:gd name="connsiteX10" fmla="*/ 167782 w 902277"/>
                <a:gd name="connsiteY10" fmla="*/ 30255 h 905522"/>
                <a:gd name="connsiteX11" fmla="*/ 185498 w 902277"/>
                <a:gd name="connsiteY11" fmla="*/ 18063 h 905522"/>
                <a:gd name="connsiteX12" fmla="*/ 211788 w 902277"/>
                <a:gd name="connsiteY12" fmla="*/ 3395 h 905522"/>
                <a:gd name="connsiteX13" fmla="*/ 222074 w 902277"/>
                <a:gd name="connsiteY13" fmla="*/ -511 h 905522"/>
                <a:gd name="connsiteX14" fmla="*/ 893587 w 902277"/>
                <a:gd name="connsiteY14" fmla="*/ 297908 h 905522"/>
                <a:gd name="connsiteX15" fmla="*/ 899588 w 902277"/>
                <a:gd name="connsiteY15" fmla="*/ 316386 h 905522"/>
                <a:gd name="connsiteX16" fmla="*/ 898921 w 902277"/>
                <a:gd name="connsiteY16" fmla="*/ 383061 h 905522"/>
                <a:gd name="connsiteX17" fmla="*/ 885110 w 902277"/>
                <a:gd name="connsiteY17" fmla="*/ 440211 h 905522"/>
                <a:gd name="connsiteX18" fmla="*/ 872632 w 902277"/>
                <a:gd name="connsiteY18" fmla="*/ 475072 h 905522"/>
                <a:gd name="connsiteX19" fmla="*/ 854725 w 902277"/>
                <a:gd name="connsiteY19" fmla="*/ 513839 h 905522"/>
                <a:gd name="connsiteX20" fmla="*/ 713374 w 902277"/>
                <a:gd name="connsiteY20" fmla="*/ 704339 h 905522"/>
                <a:gd name="connsiteX21" fmla="*/ 514301 w 902277"/>
                <a:gd name="connsiteY21" fmla="*/ 848739 h 905522"/>
                <a:gd name="connsiteX22" fmla="*/ 367140 w 902277"/>
                <a:gd name="connsiteY22" fmla="*/ 898935 h 905522"/>
                <a:gd name="connsiteX23" fmla="*/ 317991 w 902277"/>
                <a:gd name="connsiteY23" fmla="*/ 904840 h 905522"/>
                <a:gd name="connsiteX24" fmla="*/ 284273 w 902277"/>
                <a:gd name="connsiteY24" fmla="*/ 904079 h 905522"/>
                <a:gd name="connsiteX25" fmla="*/ 258936 w 902277"/>
                <a:gd name="connsiteY25" fmla="*/ 900078 h 905522"/>
                <a:gd name="connsiteX26" fmla="*/ -49 w 902277"/>
                <a:gd name="connsiteY26" fmla="*/ 212278 h 90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02277" h="905522">
                  <a:moveTo>
                    <a:pt x="-49" y="212278"/>
                  </a:moveTo>
                  <a:cubicBezTo>
                    <a:pt x="1618" y="208658"/>
                    <a:pt x="3533" y="205163"/>
                    <a:pt x="5666" y="201800"/>
                  </a:cubicBezTo>
                  <a:cubicBezTo>
                    <a:pt x="7762" y="198657"/>
                    <a:pt x="9953" y="194180"/>
                    <a:pt x="13001" y="189704"/>
                  </a:cubicBezTo>
                  <a:cubicBezTo>
                    <a:pt x="16049" y="185227"/>
                    <a:pt x="19859" y="180179"/>
                    <a:pt x="23764" y="174559"/>
                  </a:cubicBezTo>
                  <a:cubicBezTo>
                    <a:pt x="27669" y="168939"/>
                    <a:pt x="32813" y="163415"/>
                    <a:pt x="37671" y="156556"/>
                  </a:cubicBezTo>
                  <a:cubicBezTo>
                    <a:pt x="40214" y="153318"/>
                    <a:pt x="42976" y="150146"/>
                    <a:pt x="45957" y="147031"/>
                  </a:cubicBezTo>
                  <a:cubicBezTo>
                    <a:pt x="48815" y="143698"/>
                    <a:pt x="51672" y="139983"/>
                    <a:pt x="54911" y="136554"/>
                  </a:cubicBezTo>
                  <a:cubicBezTo>
                    <a:pt x="67484" y="122362"/>
                    <a:pt x="82533" y="107122"/>
                    <a:pt x="100345" y="89596"/>
                  </a:cubicBezTo>
                  <a:cubicBezTo>
                    <a:pt x="118157" y="72070"/>
                    <a:pt x="133873" y="57973"/>
                    <a:pt x="147970" y="45971"/>
                  </a:cubicBezTo>
                  <a:cubicBezTo>
                    <a:pt x="151685" y="43114"/>
                    <a:pt x="155018" y="40256"/>
                    <a:pt x="158257" y="37589"/>
                  </a:cubicBezTo>
                  <a:cubicBezTo>
                    <a:pt x="161496" y="34922"/>
                    <a:pt x="164924" y="32541"/>
                    <a:pt x="167782" y="30255"/>
                  </a:cubicBezTo>
                  <a:cubicBezTo>
                    <a:pt x="173392" y="25778"/>
                    <a:pt x="179317" y="21702"/>
                    <a:pt x="185498" y="18063"/>
                  </a:cubicBezTo>
                  <a:cubicBezTo>
                    <a:pt x="193881" y="12519"/>
                    <a:pt x="202663" y="7614"/>
                    <a:pt x="211788" y="3395"/>
                  </a:cubicBezTo>
                  <a:cubicBezTo>
                    <a:pt x="215121" y="1851"/>
                    <a:pt x="218560" y="547"/>
                    <a:pt x="222074" y="-511"/>
                  </a:cubicBezTo>
                  <a:cubicBezTo>
                    <a:pt x="444959" y="101092"/>
                    <a:pt x="668797" y="200562"/>
                    <a:pt x="893587" y="297908"/>
                  </a:cubicBezTo>
                  <a:cubicBezTo>
                    <a:pt x="896625" y="303680"/>
                    <a:pt x="898654" y="309928"/>
                    <a:pt x="899588" y="316386"/>
                  </a:cubicBezTo>
                  <a:cubicBezTo>
                    <a:pt x="903322" y="338474"/>
                    <a:pt x="903093" y="361049"/>
                    <a:pt x="898921" y="383061"/>
                  </a:cubicBezTo>
                  <a:cubicBezTo>
                    <a:pt x="895987" y="402473"/>
                    <a:pt x="891368" y="421599"/>
                    <a:pt x="885110" y="440211"/>
                  </a:cubicBezTo>
                  <a:cubicBezTo>
                    <a:pt x="881585" y="451070"/>
                    <a:pt x="877490" y="462690"/>
                    <a:pt x="872632" y="475072"/>
                  </a:cubicBezTo>
                  <a:cubicBezTo>
                    <a:pt x="867774" y="487455"/>
                    <a:pt x="861488" y="500123"/>
                    <a:pt x="854725" y="513839"/>
                  </a:cubicBezTo>
                  <a:cubicBezTo>
                    <a:pt x="818111" y="584496"/>
                    <a:pt x="770381" y="648808"/>
                    <a:pt x="713374" y="704339"/>
                  </a:cubicBezTo>
                  <a:cubicBezTo>
                    <a:pt x="655290" y="762947"/>
                    <a:pt x="588054" y="811724"/>
                    <a:pt x="514301" y="848739"/>
                  </a:cubicBezTo>
                  <a:cubicBezTo>
                    <a:pt x="467867" y="872341"/>
                    <a:pt x="418318" y="889248"/>
                    <a:pt x="367140" y="898935"/>
                  </a:cubicBezTo>
                  <a:cubicBezTo>
                    <a:pt x="350881" y="901859"/>
                    <a:pt x="334479" y="903831"/>
                    <a:pt x="317991" y="904840"/>
                  </a:cubicBezTo>
                  <a:cubicBezTo>
                    <a:pt x="306742" y="905222"/>
                    <a:pt x="295493" y="904964"/>
                    <a:pt x="284273" y="904079"/>
                  </a:cubicBezTo>
                  <a:cubicBezTo>
                    <a:pt x="275710" y="903631"/>
                    <a:pt x="267223" y="902297"/>
                    <a:pt x="258936" y="900078"/>
                  </a:cubicBezTo>
                  <a:cubicBezTo>
                    <a:pt x="176831" y="669192"/>
                    <a:pt x="90506" y="439925"/>
                    <a:pt x="-49" y="212278"/>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28" name="Freeform: Shape 1227">
              <a:extLst>
                <a:ext uri="{FF2B5EF4-FFF2-40B4-BE49-F238E27FC236}">
                  <a16:creationId xmlns:a16="http://schemas.microsoft.com/office/drawing/2014/main" xmlns="" id="{9BBFEE57-F12C-04D0-DC69-FD862F569CDB}"/>
                </a:ext>
              </a:extLst>
            </p:cNvPr>
            <p:cNvSpPr/>
            <p:nvPr/>
          </p:nvSpPr>
          <p:spPr>
            <a:xfrm>
              <a:off x="7353217" y="4142687"/>
              <a:ext cx="244829" cy="238158"/>
            </a:xfrm>
            <a:custGeom>
              <a:avLst/>
              <a:gdLst>
                <a:gd name="connsiteX0" fmla="*/ 8130 w 244829"/>
                <a:gd name="connsiteY0" fmla="*/ 215536 h 238158"/>
                <a:gd name="connsiteX1" fmla="*/ 9654 w 244829"/>
                <a:gd name="connsiteY1" fmla="*/ 144290 h 238158"/>
                <a:gd name="connsiteX2" fmla="*/ 20226 w 244829"/>
                <a:gd name="connsiteY2" fmla="*/ 123906 h 238158"/>
                <a:gd name="connsiteX3" fmla="*/ 33657 w 244829"/>
                <a:gd name="connsiteY3" fmla="*/ 103142 h 238158"/>
                <a:gd name="connsiteX4" fmla="*/ 69566 w 244829"/>
                <a:gd name="connsiteY4" fmla="*/ 62756 h 238158"/>
                <a:gd name="connsiteX5" fmla="*/ 111762 w 244829"/>
                <a:gd name="connsiteY5" fmla="*/ 29037 h 238158"/>
                <a:gd name="connsiteX6" fmla="*/ 154148 w 244829"/>
                <a:gd name="connsiteY6" fmla="*/ 7225 h 238158"/>
                <a:gd name="connsiteX7" fmla="*/ 225395 w 244829"/>
                <a:gd name="connsiteY7" fmla="*/ 9415 h 238158"/>
                <a:gd name="connsiteX8" fmla="*/ 241778 w 244829"/>
                <a:gd name="connsiteY8" fmla="*/ 80567 h 238158"/>
                <a:gd name="connsiteX9" fmla="*/ 220537 w 244829"/>
                <a:gd name="connsiteY9" fmla="*/ 130383 h 238158"/>
                <a:gd name="connsiteX10" fmla="*/ 180437 w 244829"/>
                <a:gd name="connsiteY10" fmla="*/ 180008 h 238158"/>
                <a:gd name="connsiteX11" fmla="*/ 128716 w 244829"/>
                <a:gd name="connsiteY11" fmla="*/ 217442 h 238158"/>
                <a:gd name="connsiteX12" fmla="*/ 102808 w 244829"/>
                <a:gd name="connsiteY12" fmla="*/ 229157 h 238158"/>
                <a:gd name="connsiteX13" fmla="*/ 77853 w 244829"/>
                <a:gd name="connsiteY13" fmla="*/ 235634 h 238158"/>
                <a:gd name="connsiteX14" fmla="*/ 8130 w 244829"/>
                <a:gd name="connsiteY14" fmla="*/ 215536 h 23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829" h="238158">
                  <a:moveTo>
                    <a:pt x="8130" y="215536"/>
                  </a:moveTo>
                  <a:cubicBezTo>
                    <a:pt x="-4443" y="196486"/>
                    <a:pt x="-1395" y="171531"/>
                    <a:pt x="9654" y="144290"/>
                  </a:cubicBezTo>
                  <a:cubicBezTo>
                    <a:pt x="12702" y="137260"/>
                    <a:pt x="16236" y="130450"/>
                    <a:pt x="20226" y="123906"/>
                  </a:cubicBezTo>
                  <a:cubicBezTo>
                    <a:pt x="24275" y="116715"/>
                    <a:pt x="28761" y="109780"/>
                    <a:pt x="33657" y="103142"/>
                  </a:cubicBezTo>
                  <a:cubicBezTo>
                    <a:pt x="44401" y="88635"/>
                    <a:pt x="56422" y="75119"/>
                    <a:pt x="69566" y="62756"/>
                  </a:cubicBezTo>
                  <a:cubicBezTo>
                    <a:pt x="82539" y="50211"/>
                    <a:pt x="96665" y="38924"/>
                    <a:pt x="111762" y="29037"/>
                  </a:cubicBezTo>
                  <a:cubicBezTo>
                    <a:pt x="125011" y="20169"/>
                    <a:pt x="139232" y="12854"/>
                    <a:pt x="154148" y="7225"/>
                  </a:cubicBezTo>
                  <a:cubicBezTo>
                    <a:pt x="181485" y="-3062"/>
                    <a:pt x="207774" y="-3825"/>
                    <a:pt x="225395" y="9415"/>
                  </a:cubicBezTo>
                  <a:cubicBezTo>
                    <a:pt x="243016" y="22655"/>
                    <a:pt x="249017" y="48849"/>
                    <a:pt x="241778" y="80567"/>
                  </a:cubicBezTo>
                  <a:cubicBezTo>
                    <a:pt x="237339" y="98179"/>
                    <a:pt x="230167" y="114981"/>
                    <a:pt x="220537" y="130383"/>
                  </a:cubicBezTo>
                  <a:cubicBezTo>
                    <a:pt x="209393" y="148604"/>
                    <a:pt x="195915" y="165292"/>
                    <a:pt x="180437" y="180008"/>
                  </a:cubicBezTo>
                  <a:cubicBezTo>
                    <a:pt x="164968" y="194762"/>
                    <a:pt x="147566" y="207354"/>
                    <a:pt x="128716" y="217442"/>
                  </a:cubicBezTo>
                  <a:cubicBezTo>
                    <a:pt x="120334" y="221880"/>
                    <a:pt x="111676" y="225795"/>
                    <a:pt x="102808" y="229157"/>
                  </a:cubicBezTo>
                  <a:cubicBezTo>
                    <a:pt x="94674" y="231957"/>
                    <a:pt x="86330" y="234120"/>
                    <a:pt x="77853" y="235634"/>
                  </a:cubicBezTo>
                  <a:cubicBezTo>
                    <a:pt x="46230" y="241635"/>
                    <a:pt x="20036" y="234015"/>
                    <a:pt x="8130" y="215536"/>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29" name="Freeform: Shape 1228">
              <a:extLst>
                <a:ext uri="{FF2B5EF4-FFF2-40B4-BE49-F238E27FC236}">
                  <a16:creationId xmlns:a16="http://schemas.microsoft.com/office/drawing/2014/main" xmlns="" id="{86D2FDD8-130C-ACAB-4FE1-7B52E7E563D1}"/>
                </a:ext>
              </a:extLst>
            </p:cNvPr>
            <p:cNvSpPr/>
            <p:nvPr/>
          </p:nvSpPr>
          <p:spPr>
            <a:xfrm>
              <a:off x="6371081" y="3962202"/>
              <a:ext cx="875157" cy="868289"/>
            </a:xfrm>
            <a:custGeom>
              <a:avLst/>
              <a:gdLst>
                <a:gd name="connsiteX0" fmla="*/ 303418 w 875157"/>
                <a:gd name="connsiteY0" fmla="*/ 15593 h 868289"/>
                <a:gd name="connsiteX1" fmla="*/ 314752 w 875157"/>
                <a:gd name="connsiteY1" fmla="*/ 12164 h 868289"/>
                <a:gd name="connsiteX2" fmla="*/ 328564 w 875157"/>
                <a:gd name="connsiteY2" fmla="*/ 8830 h 868289"/>
                <a:gd name="connsiteX3" fmla="*/ 346852 w 875157"/>
                <a:gd name="connsiteY3" fmla="*/ 5592 h 868289"/>
                <a:gd name="connsiteX4" fmla="*/ 369426 w 875157"/>
                <a:gd name="connsiteY4" fmla="*/ 2735 h 868289"/>
                <a:gd name="connsiteX5" fmla="*/ 396096 w 875157"/>
                <a:gd name="connsiteY5" fmla="*/ 829 h 868289"/>
                <a:gd name="connsiteX6" fmla="*/ 461723 w 875157"/>
                <a:gd name="connsiteY6" fmla="*/ -409 h 868289"/>
                <a:gd name="connsiteX7" fmla="*/ 572023 w 875157"/>
                <a:gd name="connsiteY7" fmla="*/ 9116 h 868289"/>
                <a:gd name="connsiteX8" fmla="*/ 601074 w 875157"/>
                <a:gd name="connsiteY8" fmla="*/ 17307 h 868289"/>
                <a:gd name="connsiteX9" fmla="*/ 611171 w 875157"/>
                <a:gd name="connsiteY9" fmla="*/ 21879 h 868289"/>
                <a:gd name="connsiteX10" fmla="*/ 875108 w 875157"/>
                <a:gd name="connsiteY10" fmla="*/ 707679 h 868289"/>
                <a:gd name="connsiteX11" fmla="*/ 866345 w 875157"/>
                <a:gd name="connsiteY11" fmla="*/ 724920 h 868289"/>
                <a:gd name="connsiteX12" fmla="*/ 849581 w 875157"/>
                <a:gd name="connsiteY12" fmla="*/ 745399 h 868289"/>
                <a:gd name="connsiteX13" fmla="*/ 818720 w 875157"/>
                <a:gd name="connsiteY13" fmla="*/ 771878 h 868289"/>
                <a:gd name="connsiteX14" fmla="*/ 694895 w 875157"/>
                <a:gd name="connsiteY14" fmla="*/ 832648 h 868289"/>
                <a:gd name="connsiteX15" fmla="*/ 459723 w 875157"/>
                <a:gd name="connsiteY15" fmla="*/ 867700 h 868289"/>
                <a:gd name="connsiteX16" fmla="*/ 216931 w 875157"/>
                <a:gd name="connsiteY16" fmla="*/ 828838 h 868289"/>
                <a:gd name="connsiteX17" fmla="*/ 135683 w 875157"/>
                <a:gd name="connsiteY17" fmla="*/ 795214 h 868289"/>
                <a:gd name="connsiteX18" fmla="*/ 77485 w 875157"/>
                <a:gd name="connsiteY18" fmla="*/ 760544 h 868289"/>
                <a:gd name="connsiteX19" fmla="*/ 38623 w 875157"/>
                <a:gd name="connsiteY19" fmla="*/ 729873 h 868289"/>
                <a:gd name="connsiteX20" fmla="*/ 15096 w 875157"/>
                <a:gd name="connsiteY20" fmla="*/ 705489 h 868289"/>
                <a:gd name="connsiteX21" fmla="*/ -49 w 875157"/>
                <a:gd name="connsiteY21" fmla="*/ 684724 h 868289"/>
                <a:gd name="connsiteX22" fmla="*/ 303418 w 875157"/>
                <a:gd name="connsiteY22" fmla="*/ 15593 h 868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75157" h="868289">
                  <a:moveTo>
                    <a:pt x="303418" y="15593"/>
                  </a:moveTo>
                  <a:cubicBezTo>
                    <a:pt x="307104" y="14155"/>
                    <a:pt x="310886" y="13003"/>
                    <a:pt x="314752" y="12164"/>
                  </a:cubicBezTo>
                  <a:cubicBezTo>
                    <a:pt x="318467" y="11211"/>
                    <a:pt x="323135" y="9878"/>
                    <a:pt x="328564" y="8830"/>
                  </a:cubicBezTo>
                  <a:lnTo>
                    <a:pt x="346852" y="5592"/>
                  </a:lnTo>
                  <a:cubicBezTo>
                    <a:pt x="353710" y="4544"/>
                    <a:pt x="361139" y="3877"/>
                    <a:pt x="369426" y="2735"/>
                  </a:cubicBezTo>
                  <a:cubicBezTo>
                    <a:pt x="377713" y="1592"/>
                    <a:pt x="386571" y="1115"/>
                    <a:pt x="396096" y="829"/>
                  </a:cubicBezTo>
                  <a:cubicBezTo>
                    <a:pt x="415146" y="-409"/>
                    <a:pt x="436768" y="-695"/>
                    <a:pt x="461723" y="-409"/>
                  </a:cubicBezTo>
                  <a:cubicBezTo>
                    <a:pt x="498719" y="-1047"/>
                    <a:pt x="535685" y="2144"/>
                    <a:pt x="572023" y="9116"/>
                  </a:cubicBezTo>
                  <a:cubicBezTo>
                    <a:pt x="581881" y="11174"/>
                    <a:pt x="591587" y="13916"/>
                    <a:pt x="601074" y="17307"/>
                  </a:cubicBezTo>
                  <a:cubicBezTo>
                    <a:pt x="604570" y="18536"/>
                    <a:pt x="607942" y="20070"/>
                    <a:pt x="611171" y="21879"/>
                  </a:cubicBezTo>
                  <a:cubicBezTo>
                    <a:pt x="696962" y="251241"/>
                    <a:pt x="784935" y="479841"/>
                    <a:pt x="875108" y="707679"/>
                  </a:cubicBezTo>
                  <a:cubicBezTo>
                    <a:pt x="873213" y="713890"/>
                    <a:pt x="870251" y="719729"/>
                    <a:pt x="866345" y="724920"/>
                  </a:cubicBezTo>
                  <a:cubicBezTo>
                    <a:pt x="861364" y="732216"/>
                    <a:pt x="855754" y="739074"/>
                    <a:pt x="849581" y="745399"/>
                  </a:cubicBezTo>
                  <a:cubicBezTo>
                    <a:pt x="840161" y="755190"/>
                    <a:pt x="829827" y="764058"/>
                    <a:pt x="818720" y="771878"/>
                  </a:cubicBezTo>
                  <a:cubicBezTo>
                    <a:pt x="780878" y="798491"/>
                    <a:pt x="739101" y="818998"/>
                    <a:pt x="694895" y="832648"/>
                  </a:cubicBezTo>
                  <a:cubicBezTo>
                    <a:pt x="618934" y="857032"/>
                    <a:pt x="539495" y="868871"/>
                    <a:pt x="459723" y="867700"/>
                  </a:cubicBezTo>
                  <a:cubicBezTo>
                    <a:pt x="377237" y="867804"/>
                    <a:pt x="295264" y="854688"/>
                    <a:pt x="216931" y="828838"/>
                  </a:cubicBezTo>
                  <a:cubicBezTo>
                    <a:pt x="189099" y="819522"/>
                    <a:pt x="161953" y="808282"/>
                    <a:pt x="135683" y="795214"/>
                  </a:cubicBezTo>
                  <a:cubicBezTo>
                    <a:pt x="115604" y="784832"/>
                    <a:pt x="96173" y="773250"/>
                    <a:pt x="77485" y="760544"/>
                  </a:cubicBezTo>
                  <a:cubicBezTo>
                    <a:pt x="63988" y="751028"/>
                    <a:pt x="51015" y="740788"/>
                    <a:pt x="38623" y="729873"/>
                  </a:cubicBezTo>
                  <a:cubicBezTo>
                    <a:pt x="30288" y="722234"/>
                    <a:pt x="22431" y="714090"/>
                    <a:pt x="15096" y="705489"/>
                  </a:cubicBezTo>
                  <a:cubicBezTo>
                    <a:pt x="9353" y="699107"/>
                    <a:pt x="4276" y="692144"/>
                    <a:pt x="-49" y="684724"/>
                  </a:cubicBezTo>
                  <a:cubicBezTo>
                    <a:pt x="105488" y="463678"/>
                    <a:pt x="206644" y="240640"/>
                    <a:pt x="303418" y="15593"/>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30" name="Freeform: Shape 1229">
              <a:extLst>
                <a:ext uri="{FF2B5EF4-FFF2-40B4-BE49-F238E27FC236}">
                  <a16:creationId xmlns:a16="http://schemas.microsoft.com/office/drawing/2014/main" xmlns="" id="{7D6BF007-E2EC-C1A3-A6FB-E61FD5E693C8}"/>
                </a:ext>
              </a:extLst>
            </p:cNvPr>
            <p:cNvSpPr/>
            <p:nvPr/>
          </p:nvSpPr>
          <p:spPr>
            <a:xfrm>
              <a:off x="6662288" y="4439039"/>
              <a:ext cx="300628" cy="161917"/>
            </a:xfrm>
            <a:custGeom>
              <a:avLst/>
              <a:gdLst>
                <a:gd name="connsiteX0" fmla="*/ 781 w 300628"/>
                <a:gd name="connsiteY0" fmla="*/ 64345 h 161917"/>
                <a:gd name="connsiteX1" fmla="*/ 52216 w 300628"/>
                <a:gd name="connsiteY1" fmla="*/ 14911 h 161917"/>
                <a:gd name="connsiteX2" fmla="*/ 98317 w 300628"/>
                <a:gd name="connsiteY2" fmla="*/ 2909 h 161917"/>
                <a:gd name="connsiteX3" fmla="*/ 152228 w 300628"/>
                <a:gd name="connsiteY3" fmla="*/ -329 h 161917"/>
                <a:gd name="connsiteX4" fmla="*/ 205950 w 300628"/>
                <a:gd name="connsiteY4" fmla="*/ 5672 h 161917"/>
                <a:gd name="connsiteX5" fmla="*/ 229857 w 300628"/>
                <a:gd name="connsiteY5" fmla="*/ 12149 h 161917"/>
                <a:gd name="connsiteX6" fmla="*/ 251288 w 300628"/>
                <a:gd name="connsiteY6" fmla="*/ 20149 h 161917"/>
                <a:gd name="connsiteX7" fmla="*/ 300152 w 300628"/>
                <a:gd name="connsiteY7" fmla="*/ 72156 h 161917"/>
                <a:gd name="connsiteX8" fmla="*/ 261385 w 300628"/>
                <a:gd name="connsiteY8" fmla="*/ 134068 h 161917"/>
                <a:gd name="connsiteX9" fmla="*/ 238525 w 300628"/>
                <a:gd name="connsiteY9" fmla="*/ 145879 h 161917"/>
                <a:gd name="connsiteX10" fmla="*/ 211379 w 300628"/>
                <a:gd name="connsiteY10" fmla="*/ 154547 h 161917"/>
                <a:gd name="connsiteX11" fmla="*/ 147942 w 300628"/>
                <a:gd name="connsiteY11" fmla="*/ 161310 h 161917"/>
                <a:gd name="connsiteX12" fmla="*/ 84982 w 300628"/>
                <a:gd name="connsiteY12" fmla="*/ 151309 h 161917"/>
                <a:gd name="connsiteX13" fmla="*/ 36119 w 300628"/>
                <a:gd name="connsiteY13" fmla="*/ 128163 h 161917"/>
                <a:gd name="connsiteX14" fmla="*/ 781 w 300628"/>
                <a:gd name="connsiteY14" fmla="*/ 64345 h 16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0628" h="161917">
                  <a:moveTo>
                    <a:pt x="781" y="64345"/>
                  </a:moveTo>
                  <a:cubicBezTo>
                    <a:pt x="4972" y="42629"/>
                    <a:pt x="24975" y="25674"/>
                    <a:pt x="52216" y="14911"/>
                  </a:cubicBezTo>
                  <a:cubicBezTo>
                    <a:pt x="67075" y="9157"/>
                    <a:pt x="82543" y="5129"/>
                    <a:pt x="98317" y="2909"/>
                  </a:cubicBezTo>
                  <a:cubicBezTo>
                    <a:pt x="116138" y="109"/>
                    <a:pt x="134198" y="-977"/>
                    <a:pt x="152228" y="-329"/>
                  </a:cubicBezTo>
                  <a:cubicBezTo>
                    <a:pt x="170278" y="90"/>
                    <a:pt x="188252" y="2090"/>
                    <a:pt x="205950" y="5672"/>
                  </a:cubicBezTo>
                  <a:cubicBezTo>
                    <a:pt x="214046" y="7348"/>
                    <a:pt x="222028" y="9510"/>
                    <a:pt x="229857" y="12149"/>
                  </a:cubicBezTo>
                  <a:cubicBezTo>
                    <a:pt x="237172" y="14320"/>
                    <a:pt x="244335" y="16996"/>
                    <a:pt x="251288" y="20149"/>
                  </a:cubicBezTo>
                  <a:cubicBezTo>
                    <a:pt x="278054" y="32818"/>
                    <a:pt x="297009" y="49963"/>
                    <a:pt x="300152" y="72156"/>
                  </a:cubicBezTo>
                  <a:cubicBezTo>
                    <a:pt x="303295" y="94349"/>
                    <a:pt x="289008" y="117209"/>
                    <a:pt x="261385" y="134068"/>
                  </a:cubicBezTo>
                  <a:cubicBezTo>
                    <a:pt x="254079" y="138593"/>
                    <a:pt x="246440" y="142536"/>
                    <a:pt x="238525" y="145879"/>
                  </a:cubicBezTo>
                  <a:cubicBezTo>
                    <a:pt x="229657" y="149318"/>
                    <a:pt x="220599" y="152214"/>
                    <a:pt x="211379" y="154547"/>
                  </a:cubicBezTo>
                  <a:cubicBezTo>
                    <a:pt x="190633" y="159652"/>
                    <a:pt x="169297" y="161920"/>
                    <a:pt x="147942" y="161310"/>
                  </a:cubicBezTo>
                  <a:cubicBezTo>
                    <a:pt x="126616" y="160691"/>
                    <a:pt x="105451" y="157329"/>
                    <a:pt x="84982" y="151309"/>
                  </a:cubicBezTo>
                  <a:cubicBezTo>
                    <a:pt x="67618" y="146108"/>
                    <a:pt x="51140" y="138307"/>
                    <a:pt x="36119" y="128163"/>
                  </a:cubicBezTo>
                  <a:cubicBezTo>
                    <a:pt x="9544" y="109398"/>
                    <a:pt x="-3600" y="86443"/>
                    <a:pt x="781" y="64345"/>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31" name="Freeform: Shape 1230">
              <a:extLst>
                <a:ext uri="{FF2B5EF4-FFF2-40B4-BE49-F238E27FC236}">
                  <a16:creationId xmlns:a16="http://schemas.microsoft.com/office/drawing/2014/main" xmlns="" id="{C0595471-4ADF-A797-A3C9-1CC69BC1CA27}"/>
                </a:ext>
              </a:extLst>
            </p:cNvPr>
            <p:cNvSpPr/>
            <p:nvPr/>
          </p:nvSpPr>
          <p:spPr>
            <a:xfrm>
              <a:off x="5754075" y="3749706"/>
              <a:ext cx="905708" cy="902270"/>
            </a:xfrm>
            <a:custGeom>
              <a:avLst/>
              <a:gdLst>
                <a:gd name="connsiteX0" fmla="*/ 692872 w 905708"/>
                <a:gd name="connsiteY0" fmla="*/ -511 h 902270"/>
                <a:gd name="connsiteX1" fmla="*/ 703349 w 905708"/>
                <a:gd name="connsiteY1" fmla="*/ 5204 h 902270"/>
                <a:gd name="connsiteX2" fmla="*/ 715446 w 905708"/>
                <a:gd name="connsiteY2" fmla="*/ 12634 h 902270"/>
                <a:gd name="connsiteX3" fmla="*/ 730590 w 905708"/>
                <a:gd name="connsiteY3" fmla="*/ 23302 h 902270"/>
                <a:gd name="connsiteX4" fmla="*/ 748593 w 905708"/>
                <a:gd name="connsiteY4" fmla="*/ 37208 h 902270"/>
                <a:gd name="connsiteX5" fmla="*/ 758118 w 905708"/>
                <a:gd name="connsiteY5" fmla="*/ 45495 h 902270"/>
                <a:gd name="connsiteX6" fmla="*/ 768595 w 905708"/>
                <a:gd name="connsiteY6" fmla="*/ 54449 h 902270"/>
                <a:gd name="connsiteX7" fmla="*/ 815554 w 905708"/>
                <a:gd name="connsiteY7" fmla="*/ 99882 h 902270"/>
                <a:gd name="connsiteX8" fmla="*/ 859273 w 905708"/>
                <a:gd name="connsiteY8" fmla="*/ 147507 h 902270"/>
                <a:gd name="connsiteX9" fmla="*/ 867655 w 905708"/>
                <a:gd name="connsiteY9" fmla="*/ 157795 h 902270"/>
                <a:gd name="connsiteX10" fmla="*/ 874990 w 905708"/>
                <a:gd name="connsiteY10" fmla="*/ 167320 h 902270"/>
                <a:gd name="connsiteX11" fmla="*/ 887086 w 905708"/>
                <a:gd name="connsiteY11" fmla="*/ 185036 h 902270"/>
                <a:gd name="connsiteX12" fmla="*/ 901755 w 905708"/>
                <a:gd name="connsiteY12" fmla="*/ 211325 h 902270"/>
                <a:gd name="connsiteX13" fmla="*/ 905660 w 905708"/>
                <a:gd name="connsiteY13" fmla="*/ 221612 h 902270"/>
                <a:gd name="connsiteX14" fmla="*/ 607242 w 905708"/>
                <a:gd name="connsiteY14" fmla="*/ 893125 h 902270"/>
                <a:gd name="connsiteX15" fmla="*/ 588858 w 905708"/>
                <a:gd name="connsiteY15" fmla="*/ 899126 h 902270"/>
                <a:gd name="connsiteX16" fmla="*/ 522183 w 905708"/>
                <a:gd name="connsiteY16" fmla="*/ 898459 h 902270"/>
                <a:gd name="connsiteX17" fmla="*/ 465510 w 905708"/>
                <a:gd name="connsiteY17" fmla="*/ 884743 h 902270"/>
                <a:gd name="connsiteX18" fmla="*/ 430744 w 905708"/>
                <a:gd name="connsiteY18" fmla="*/ 872170 h 902270"/>
                <a:gd name="connsiteX19" fmla="*/ 391977 w 905708"/>
                <a:gd name="connsiteY19" fmla="*/ 854263 h 902270"/>
                <a:gd name="connsiteX20" fmla="*/ 201477 w 905708"/>
                <a:gd name="connsiteY20" fmla="*/ 712912 h 902270"/>
                <a:gd name="connsiteX21" fmla="*/ 56221 w 905708"/>
                <a:gd name="connsiteY21" fmla="*/ 513839 h 902270"/>
                <a:gd name="connsiteX22" fmla="*/ 5929 w 905708"/>
                <a:gd name="connsiteY22" fmla="*/ 366773 h 902270"/>
                <a:gd name="connsiteX23" fmla="*/ 118 w 905708"/>
                <a:gd name="connsiteY23" fmla="*/ 317529 h 902270"/>
                <a:gd name="connsiteX24" fmla="*/ 785 w 905708"/>
                <a:gd name="connsiteY24" fmla="*/ 283810 h 902270"/>
                <a:gd name="connsiteX25" fmla="*/ 4785 w 905708"/>
                <a:gd name="connsiteY25" fmla="*/ 258474 h 902270"/>
                <a:gd name="connsiteX26" fmla="*/ 692872 w 905708"/>
                <a:gd name="connsiteY26" fmla="*/ -511 h 90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05708" h="902270">
                  <a:moveTo>
                    <a:pt x="692872" y="-511"/>
                  </a:moveTo>
                  <a:cubicBezTo>
                    <a:pt x="696491" y="1156"/>
                    <a:pt x="699987" y="3070"/>
                    <a:pt x="703349" y="5204"/>
                  </a:cubicBezTo>
                  <a:cubicBezTo>
                    <a:pt x="706492" y="7300"/>
                    <a:pt x="710874" y="9490"/>
                    <a:pt x="715446" y="12634"/>
                  </a:cubicBezTo>
                  <a:cubicBezTo>
                    <a:pt x="720018" y="15777"/>
                    <a:pt x="724971" y="19491"/>
                    <a:pt x="730590" y="23302"/>
                  </a:cubicBezTo>
                  <a:cubicBezTo>
                    <a:pt x="736210" y="27112"/>
                    <a:pt x="741735" y="32827"/>
                    <a:pt x="748593" y="37208"/>
                  </a:cubicBezTo>
                  <a:cubicBezTo>
                    <a:pt x="751831" y="39780"/>
                    <a:pt x="755070" y="42542"/>
                    <a:pt x="758118" y="45495"/>
                  </a:cubicBezTo>
                  <a:cubicBezTo>
                    <a:pt x="761166" y="48448"/>
                    <a:pt x="765166" y="51210"/>
                    <a:pt x="768595" y="54449"/>
                  </a:cubicBezTo>
                  <a:cubicBezTo>
                    <a:pt x="782883" y="67022"/>
                    <a:pt x="798028" y="82071"/>
                    <a:pt x="815554" y="99882"/>
                  </a:cubicBezTo>
                  <a:cubicBezTo>
                    <a:pt x="833080" y="117694"/>
                    <a:pt x="847272" y="133411"/>
                    <a:pt x="859273" y="147507"/>
                  </a:cubicBezTo>
                  <a:cubicBezTo>
                    <a:pt x="862036" y="151318"/>
                    <a:pt x="864988" y="154556"/>
                    <a:pt x="867655" y="157795"/>
                  </a:cubicBezTo>
                  <a:cubicBezTo>
                    <a:pt x="870322" y="161033"/>
                    <a:pt x="872704" y="164462"/>
                    <a:pt x="874990" y="167320"/>
                  </a:cubicBezTo>
                  <a:cubicBezTo>
                    <a:pt x="879419" y="172949"/>
                    <a:pt x="883457" y="178864"/>
                    <a:pt x="887086" y="185036"/>
                  </a:cubicBezTo>
                  <a:cubicBezTo>
                    <a:pt x="892706" y="193370"/>
                    <a:pt x="897611" y="202162"/>
                    <a:pt x="901755" y="211325"/>
                  </a:cubicBezTo>
                  <a:cubicBezTo>
                    <a:pt x="903355" y="214630"/>
                    <a:pt x="904660" y="218078"/>
                    <a:pt x="905660" y="221612"/>
                  </a:cubicBezTo>
                  <a:cubicBezTo>
                    <a:pt x="804057" y="444497"/>
                    <a:pt x="704587" y="668334"/>
                    <a:pt x="607242" y="893125"/>
                  </a:cubicBezTo>
                  <a:cubicBezTo>
                    <a:pt x="601517" y="896192"/>
                    <a:pt x="595288" y="898220"/>
                    <a:pt x="588858" y="899126"/>
                  </a:cubicBezTo>
                  <a:cubicBezTo>
                    <a:pt x="566770" y="902850"/>
                    <a:pt x="544196" y="902621"/>
                    <a:pt x="522183" y="898459"/>
                  </a:cubicBezTo>
                  <a:cubicBezTo>
                    <a:pt x="502943" y="895487"/>
                    <a:pt x="483979" y="890905"/>
                    <a:pt x="465510" y="884743"/>
                  </a:cubicBezTo>
                  <a:cubicBezTo>
                    <a:pt x="454747" y="881123"/>
                    <a:pt x="443126" y="877027"/>
                    <a:pt x="430744" y="872170"/>
                  </a:cubicBezTo>
                  <a:cubicBezTo>
                    <a:pt x="418361" y="867312"/>
                    <a:pt x="405693" y="861026"/>
                    <a:pt x="391977" y="854263"/>
                  </a:cubicBezTo>
                  <a:cubicBezTo>
                    <a:pt x="321320" y="817649"/>
                    <a:pt x="257008" y="769919"/>
                    <a:pt x="201477" y="712912"/>
                  </a:cubicBezTo>
                  <a:cubicBezTo>
                    <a:pt x="142536" y="654904"/>
                    <a:pt x="93473" y="587667"/>
                    <a:pt x="56221" y="513839"/>
                  </a:cubicBezTo>
                  <a:cubicBezTo>
                    <a:pt x="32608" y="467433"/>
                    <a:pt x="15682" y="417922"/>
                    <a:pt x="5929" y="366773"/>
                  </a:cubicBezTo>
                  <a:cubicBezTo>
                    <a:pt x="3090" y="350476"/>
                    <a:pt x="1147" y="334036"/>
                    <a:pt x="118" y="317529"/>
                  </a:cubicBezTo>
                  <a:cubicBezTo>
                    <a:pt x="-244" y="306290"/>
                    <a:pt x="-15" y="295031"/>
                    <a:pt x="785" y="283810"/>
                  </a:cubicBezTo>
                  <a:cubicBezTo>
                    <a:pt x="1242" y="275247"/>
                    <a:pt x="2585" y="266761"/>
                    <a:pt x="4785" y="258474"/>
                  </a:cubicBezTo>
                  <a:cubicBezTo>
                    <a:pt x="235795" y="176302"/>
                    <a:pt x="465157" y="89977"/>
                    <a:pt x="692872" y="-511"/>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32" name="Freeform: Shape 1231">
              <a:extLst>
                <a:ext uri="{FF2B5EF4-FFF2-40B4-BE49-F238E27FC236}">
                  <a16:creationId xmlns:a16="http://schemas.microsoft.com/office/drawing/2014/main" xmlns="" id="{8C16F146-4B5F-D0B3-76B8-41CF31C8E5CF}"/>
                </a:ext>
              </a:extLst>
            </p:cNvPr>
            <p:cNvSpPr/>
            <p:nvPr/>
          </p:nvSpPr>
          <p:spPr>
            <a:xfrm>
              <a:off x="6045026" y="4104811"/>
              <a:ext cx="238148" cy="244828"/>
            </a:xfrm>
            <a:custGeom>
              <a:avLst/>
              <a:gdLst>
                <a:gd name="connsiteX0" fmla="*/ 21968 w 238148"/>
                <a:gd name="connsiteY0" fmla="*/ 7668 h 244828"/>
                <a:gd name="connsiteX1" fmla="*/ 93311 w 238148"/>
                <a:gd name="connsiteY1" fmla="*/ 9191 h 244828"/>
                <a:gd name="connsiteX2" fmla="*/ 113599 w 238148"/>
                <a:gd name="connsiteY2" fmla="*/ 19764 h 244828"/>
                <a:gd name="connsiteX3" fmla="*/ 134459 w 238148"/>
                <a:gd name="connsiteY3" fmla="*/ 33195 h 244828"/>
                <a:gd name="connsiteX4" fmla="*/ 174845 w 238148"/>
                <a:gd name="connsiteY4" fmla="*/ 69104 h 244828"/>
                <a:gd name="connsiteX5" fmla="*/ 208468 w 238148"/>
                <a:gd name="connsiteY5" fmla="*/ 111300 h 244828"/>
                <a:gd name="connsiteX6" fmla="*/ 230375 w 238148"/>
                <a:gd name="connsiteY6" fmla="*/ 153685 h 244828"/>
                <a:gd name="connsiteX7" fmla="*/ 228089 w 238148"/>
                <a:gd name="connsiteY7" fmla="*/ 224933 h 244828"/>
                <a:gd name="connsiteX8" fmla="*/ 157033 w 238148"/>
                <a:gd name="connsiteY8" fmla="*/ 241316 h 244828"/>
                <a:gd name="connsiteX9" fmla="*/ 107122 w 238148"/>
                <a:gd name="connsiteY9" fmla="*/ 220551 h 244828"/>
                <a:gd name="connsiteX10" fmla="*/ 57592 w 238148"/>
                <a:gd name="connsiteY10" fmla="*/ 180451 h 244828"/>
                <a:gd name="connsiteX11" fmla="*/ 20159 w 238148"/>
                <a:gd name="connsiteY11" fmla="*/ 128730 h 244828"/>
                <a:gd name="connsiteX12" fmla="*/ 8443 w 238148"/>
                <a:gd name="connsiteY12" fmla="*/ 102822 h 244828"/>
                <a:gd name="connsiteX13" fmla="*/ 1966 w 238148"/>
                <a:gd name="connsiteY13" fmla="*/ 77867 h 244828"/>
                <a:gd name="connsiteX14" fmla="*/ 21968 w 238148"/>
                <a:gd name="connsiteY14" fmla="*/ 7668 h 24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148" h="244828">
                  <a:moveTo>
                    <a:pt x="21968" y="7668"/>
                  </a:moveTo>
                  <a:cubicBezTo>
                    <a:pt x="41018" y="-4905"/>
                    <a:pt x="66069" y="-1857"/>
                    <a:pt x="93311" y="9191"/>
                  </a:cubicBezTo>
                  <a:cubicBezTo>
                    <a:pt x="100321" y="12220"/>
                    <a:pt x="107103" y="15754"/>
                    <a:pt x="113599" y="19764"/>
                  </a:cubicBezTo>
                  <a:cubicBezTo>
                    <a:pt x="120838" y="23793"/>
                    <a:pt x="127801" y="28270"/>
                    <a:pt x="134459" y="33195"/>
                  </a:cubicBezTo>
                  <a:cubicBezTo>
                    <a:pt x="148917" y="43986"/>
                    <a:pt x="162433" y="55997"/>
                    <a:pt x="174845" y="69104"/>
                  </a:cubicBezTo>
                  <a:cubicBezTo>
                    <a:pt x="187380" y="82058"/>
                    <a:pt x="198647" y="96183"/>
                    <a:pt x="208468" y="111300"/>
                  </a:cubicBezTo>
                  <a:cubicBezTo>
                    <a:pt x="217364" y="124549"/>
                    <a:pt x="224708" y="138769"/>
                    <a:pt x="230375" y="153685"/>
                  </a:cubicBezTo>
                  <a:cubicBezTo>
                    <a:pt x="240662" y="181117"/>
                    <a:pt x="241424" y="207311"/>
                    <a:pt x="228089" y="224933"/>
                  </a:cubicBezTo>
                  <a:cubicBezTo>
                    <a:pt x="214754" y="242554"/>
                    <a:pt x="188751" y="248555"/>
                    <a:pt x="157033" y="241316"/>
                  </a:cubicBezTo>
                  <a:cubicBezTo>
                    <a:pt x="139421" y="237011"/>
                    <a:pt x="122590" y="230000"/>
                    <a:pt x="107122" y="220551"/>
                  </a:cubicBezTo>
                  <a:cubicBezTo>
                    <a:pt x="88948" y="209379"/>
                    <a:pt x="72299" y="195900"/>
                    <a:pt x="57592" y="180451"/>
                  </a:cubicBezTo>
                  <a:cubicBezTo>
                    <a:pt x="42838" y="164982"/>
                    <a:pt x="30246" y="147580"/>
                    <a:pt x="20159" y="128730"/>
                  </a:cubicBezTo>
                  <a:cubicBezTo>
                    <a:pt x="15682" y="120367"/>
                    <a:pt x="11767" y="111709"/>
                    <a:pt x="8443" y="102822"/>
                  </a:cubicBezTo>
                  <a:cubicBezTo>
                    <a:pt x="5595" y="94697"/>
                    <a:pt x="3433" y="86353"/>
                    <a:pt x="1966" y="77867"/>
                  </a:cubicBezTo>
                  <a:cubicBezTo>
                    <a:pt x="-4035" y="46053"/>
                    <a:pt x="3585" y="20050"/>
                    <a:pt x="21968" y="7668"/>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33" name="Freeform: Shape 1232">
              <a:extLst>
                <a:ext uri="{FF2B5EF4-FFF2-40B4-BE49-F238E27FC236}">
                  <a16:creationId xmlns:a16="http://schemas.microsoft.com/office/drawing/2014/main" xmlns="" id="{2F8C4756-D147-90C3-F8A8-A6151A13E30C}"/>
                </a:ext>
              </a:extLst>
            </p:cNvPr>
            <p:cNvSpPr/>
            <p:nvPr/>
          </p:nvSpPr>
          <p:spPr>
            <a:xfrm>
              <a:off x="5802936" y="3570713"/>
              <a:ext cx="129304" cy="236929"/>
            </a:xfrm>
            <a:custGeom>
              <a:avLst/>
              <a:gdLst>
                <a:gd name="connsiteX0" fmla="*/ 64510 w 129304"/>
                <a:gd name="connsiteY0" fmla="*/ -398 h 236929"/>
                <a:gd name="connsiteX1" fmla="*/ 107753 w 129304"/>
                <a:gd name="connsiteY1" fmla="*/ 35798 h 236929"/>
                <a:gd name="connsiteX2" fmla="*/ 121184 w 129304"/>
                <a:gd name="connsiteY2" fmla="*/ 71040 h 236929"/>
                <a:gd name="connsiteX3" fmla="*/ 128327 w 129304"/>
                <a:gd name="connsiteY3" fmla="*/ 113140 h 236929"/>
                <a:gd name="connsiteX4" fmla="*/ 128327 w 129304"/>
                <a:gd name="connsiteY4" fmla="*/ 155812 h 236929"/>
                <a:gd name="connsiteX5" fmla="*/ 125279 w 129304"/>
                <a:gd name="connsiteY5" fmla="*/ 174862 h 236929"/>
                <a:gd name="connsiteX6" fmla="*/ 120803 w 129304"/>
                <a:gd name="connsiteY6" fmla="*/ 192483 h 236929"/>
                <a:gd name="connsiteX7" fmla="*/ 84131 w 129304"/>
                <a:gd name="connsiteY7" fmla="*/ 235251 h 236929"/>
                <a:gd name="connsiteX8" fmla="*/ 32220 w 129304"/>
                <a:gd name="connsiteY8" fmla="*/ 210200 h 236929"/>
                <a:gd name="connsiteX9" fmla="*/ 20885 w 129304"/>
                <a:gd name="connsiteY9" fmla="*/ 193150 h 236929"/>
                <a:gd name="connsiteX10" fmla="*/ 11360 w 129304"/>
                <a:gd name="connsiteY10" fmla="*/ 172576 h 236929"/>
                <a:gd name="connsiteX11" fmla="*/ 597 w 129304"/>
                <a:gd name="connsiteY11" fmla="*/ 123332 h 236929"/>
                <a:gd name="connsiteX12" fmla="*/ 3074 w 129304"/>
                <a:gd name="connsiteY12" fmla="*/ 73040 h 236929"/>
                <a:gd name="connsiteX13" fmla="*/ 17075 w 129304"/>
                <a:gd name="connsiteY13" fmla="*/ 32654 h 236929"/>
                <a:gd name="connsiteX14" fmla="*/ 64510 w 129304"/>
                <a:gd name="connsiteY14" fmla="*/ -398 h 23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304" h="236929">
                  <a:moveTo>
                    <a:pt x="64510" y="-398"/>
                  </a:moveTo>
                  <a:cubicBezTo>
                    <a:pt x="81941" y="1031"/>
                    <a:pt x="96990" y="15319"/>
                    <a:pt x="107753" y="35798"/>
                  </a:cubicBezTo>
                  <a:cubicBezTo>
                    <a:pt x="113554" y="46999"/>
                    <a:pt x="118059" y="58819"/>
                    <a:pt x="121184" y="71040"/>
                  </a:cubicBezTo>
                  <a:cubicBezTo>
                    <a:pt x="124927" y="84803"/>
                    <a:pt x="127327" y="98910"/>
                    <a:pt x="128327" y="113140"/>
                  </a:cubicBezTo>
                  <a:cubicBezTo>
                    <a:pt x="129566" y="127333"/>
                    <a:pt x="129566" y="141620"/>
                    <a:pt x="128327" y="155812"/>
                  </a:cubicBezTo>
                  <a:cubicBezTo>
                    <a:pt x="127661" y="162213"/>
                    <a:pt x="126641" y="168576"/>
                    <a:pt x="125279" y="174862"/>
                  </a:cubicBezTo>
                  <a:cubicBezTo>
                    <a:pt x="124222" y="180835"/>
                    <a:pt x="122727" y="186731"/>
                    <a:pt x="120803" y="192483"/>
                  </a:cubicBezTo>
                  <a:cubicBezTo>
                    <a:pt x="113183" y="214487"/>
                    <a:pt x="101753" y="230583"/>
                    <a:pt x="84131" y="235251"/>
                  </a:cubicBezTo>
                  <a:cubicBezTo>
                    <a:pt x="66510" y="239918"/>
                    <a:pt x="47746" y="230393"/>
                    <a:pt x="32220" y="210200"/>
                  </a:cubicBezTo>
                  <a:cubicBezTo>
                    <a:pt x="28001" y="204828"/>
                    <a:pt x="24210" y="199122"/>
                    <a:pt x="20885" y="193150"/>
                  </a:cubicBezTo>
                  <a:cubicBezTo>
                    <a:pt x="17256" y="186512"/>
                    <a:pt x="14075" y="179634"/>
                    <a:pt x="11360" y="172576"/>
                  </a:cubicBezTo>
                  <a:cubicBezTo>
                    <a:pt x="5550" y="156727"/>
                    <a:pt x="1931" y="140163"/>
                    <a:pt x="597" y="123332"/>
                  </a:cubicBezTo>
                  <a:cubicBezTo>
                    <a:pt x="-784" y="106530"/>
                    <a:pt x="54" y="89623"/>
                    <a:pt x="3074" y="73040"/>
                  </a:cubicBezTo>
                  <a:cubicBezTo>
                    <a:pt x="5598" y="58924"/>
                    <a:pt x="10322" y="45303"/>
                    <a:pt x="17075" y="32654"/>
                  </a:cubicBezTo>
                  <a:cubicBezTo>
                    <a:pt x="29934" y="10365"/>
                    <a:pt x="46793" y="-1826"/>
                    <a:pt x="64510" y="-398"/>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34" name="Freeform: Shape 1233">
              <a:extLst>
                <a:ext uri="{FF2B5EF4-FFF2-40B4-BE49-F238E27FC236}">
                  <a16:creationId xmlns:a16="http://schemas.microsoft.com/office/drawing/2014/main" xmlns="" id="{AEB1CF3E-E9BF-3C61-E85A-2C4E989EE9C0}"/>
                </a:ext>
              </a:extLst>
            </p:cNvPr>
            <p:cNvSpPr/>
            <p:nvPr/>
          </p:nvSpPr>
          <p:spPr>
            <a:xfrm>
              <a:off x="6427755" y="2347256"/>
              <a:ext cx="874585" cy="868308"/>
            </a:xfrm>
            <a:custGeom>
              <a:avLst/>
              <a:gdLst>
                <a:gd name="connsiteX0" fmla="*/ 571642 w 874585"/>
                <a:gd name="connsiteY0" fmla="*/ 851775 h 868308"/>
                <a:gd name="connsiteX1" fmla="*/ 560212 w 874585"/>
                <a:gd name="connsiteY1" fmla="*/ 855204 h 868308"/>
                <a:gd name="connsiteX2" fmla="*/ 546496 w 874585"/>
                <a:gd name="connsiteY2" fmla="*/ 858538 h 868308"/>
                <a:gd name="connsiteX3" fmla="*/ 528208 w 874585"/>
                <a:gd name="connsiteY3" fmla="*/ 861776 h 868308"/>
                <a:gd name="connsiteX4" fmla="*/ 505538 w 874585"/>
                <a:gd name="connsiteY4" fmla="*/ 864539 h 868308"/>
                <a:gd name="connsiteX5" fmla="*/ 478963 w 874585"/>
                <a:gd name="connsiteY5" fmla="*/ 866538 h 868308"/>
                <a:gd name="connsiteX6" fmla="*/ 413336 w 874585"/>
                <a:gd name="connsiteY6" fmla="*/ 867681 h 868308"/>
                <a:gd name="connsiteX7" fmla="*/ 303037 w 874585"/>
                <a:gd name="connsiteY7" fmla="*/ 858156 h 868308"/>
                <a:gd name="connsiteX8" fmla="*/ 273890 w 874585"/>
                <a:gd name="connsiteY8" fmla="*/ 849870 h 868308"/>
                <a:gd name="connsiteX9" fmla="*/ 263794 w 874585"/>
                <a:gd name="connsiteY9" fmla="*/ 845393 h 868308"/>
                <a:gd name="connsiteX10" fmla="*/ -49 w 874585"/>
                <a:gd name="connsiteY10" fmla="*/ 159593 h 868308"/>
                <a:gd name="connsiteX11" fmla="*/ 8619 w 874585"/>
                <a:gd name="connsiteY11" fmla="*/ 142353 h 868308"/>
                <a:gd name="connsiteX12" fmla="*/ 25478 w 874585"/>
                <a:gd name="connsiteY12" fmla="*/ 121874 h 868308"/>
                <a:gd name="connsiteX13" fmla="*/ 56339 w 874585"/>
                <a:gd name="connsiteY13" fmla="*/ 95395 h 868308"/>
                <a:gd name="connsiteX14" fmla="*/ 180164 w 874585"/>
                <a:gd name="connsiteY14" fmla="*/ 34625 h 868308"/>
                <a:gd name="connsiteX15" fmla="*/ 415432 w 874585"/>
                <a:gd name="connsiteY15" fmla="*/ -427 h 868308"/>
                <a:gd name="connsiteX16" fmla="*/ 657367 w 874585"/>
                <a:gd name="connsiteY16" fmla="*/ 38149 h 868308"/>
                <a:gd name="connsiteX17" fmla="*/ 738615 w 874585"/>
                <a:gd name="connsiteY17" fmla="*/ 71772 h 868308"/>
                <a:gd name="connsiteX18" fmla="*/ 796718 w 874585"/>
                <a:gd name="connsiteY18" fmla="*/ 106348 h 868308"/>
                <a:gd name="connsiteX19" fmla="*/ 835675 w 874585"/>
                <a:gd name="connsiteY19" fmla="*/ 137114 h 868308"/>
                <a:gd name="connsiteX20" fmla="*/ 859106 w 874585"/>
                <a:gd name="connsiteY20" fmla="*/ 161498 h 868308"/>
                <a:gd name="connsiteX21" fmla="*/ 874537 w 874585"/>
                <a:gd name="connsiteY21" fmla="*/ 182739 h 868308"/>
                <a:gd name="connsiteX22" fmla="*/ 571642 w 874585"/>
                <a:gd name="connsiteY22" fmla="*/ 851775 h 86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74585" h="868308">
                  <a:moveTo>
                    <a:pt x="571642" y="851775"/>
                  </a:moveTo>
                  <a:cubicBezTo>
                    <a:pt x="567908" y="853165"/>
                    <a:pt x="564088" y="854308"/>
                    <a:pt x="560212" y="855204"/>
                  </a:cubicBezTo>
                  <a:cubicBezTo>
                    <a:pt x="556497" y="856157"/>
                    <a:pt x="551830" y="857490"/>
                    <a:pt x="546496" y="858538"/>
                  </a:cubicBezTo>
                  <a:lnTo>
                    <a:pt x="528208" y="861776"/>
                  </a:lnTo>
                  <a:cubicBezTo>
                    <a:pt x="521350" y="862824"/>
                    <a:pt x="513825" y="863490"/>
                    <a:pt x="505538" y="864539"/>
                  </a:cubicBezTo>
                  <a:cubicBezTo>
                    <a:pt x="497252" y="865586"/>
                    <a:pt x="488488" y="866253"/>
                    <a:pt x="478963" y="866538"/>
                  </a:cubicBezTo>
                  <a:cubicBezTo>
                    <a:pt x="459913" y="867777"/>
                    <a:pt x="438292" y="867967"/>
                    <a:pt x="413336" y="867681"/>
                  </a:cubicBezTo>
                  <a:cubicBezTo>
                    <a:pt x="376341" y="868320"/>
                    <a:pt x="339375" y="865119"/>
                    <a:pt x="303037" y="858156"/>
                  </a:cubicBezTo>
                  <a:cubicBezTo>
                    <a:pt x="293131" y="856118"/>
                    <a:pt x="283387" y="853347"/>
                    <a:pt x="273890" y="849870"/>
                  </a:cubicBezTo>
                  <a:cubicBezTo>
                    <a:pt x="270404" y="848670"/>
                    <a:pt x="267023" y="847165"/>
                    <a:pt x="263794" y="845393"/>
                  </a:cubicBezTo>
                  <a:cubicBezTo>
                    <a:pt x="177945" y="616031"/>
                    <a:pt x="89991" y="387431"/>
                    <a:pt x="-49" y="159593"/>
                  </a:cubicBezTo>
                  <a:cubicBezTo>
                    <a:pt x="1828" y="153392"/>
                    <a:pt x="4761" y="147554"/>
                    <a:pt x="8619" y="142353"/>
                  </a:cubicBezTo>
                  <a:cubicBezTo>
                    <a:pt x="13639" y="135057"/>
                    <a:pt x="19277" y="128199"/>
                    <a:pt x="25478" y="121874"/>
                  </a:cubicBezTo>
                  <a:cubicBezTo>
                    <a:pt x="34898" y="112082"/>
                    <a:pt x="45233" y="103215"/>
                    <a:pt x="56339" y="95395"/>
                  </a:cubicBezTo>
                  <a:cubicBezTo>
                    <a:pt x="94144" y="68725"/>
                    <a:pt x="135940" y="48217"/>
                    <a:pt x="180164" y="34625"/>
                  </a:cubicBezTo>
                  <a:cubicBezTo>
                    <a:pt x="256155" y="10203"/>
                    <a:pt x="335622" y="-1636"/>
                    <a:pt x="415432" y="-427"/>
                  </a:cubicBezTo>
                  <a:cubicBezTo>
                    <a:pt x="497623" y="-570"/>
                    <a:pt x="579300" y="12451"/>
                    <a:pt x="657367" y="38149"/>
                  </a:cubicBezTo>
                  <a:cubicBezTo>
                    <a:pt x="685208" y="47427"/>
                    <a:pt x="712364" y="58657"/>
                    <a:pt x="738615" y="71772"/>
                  </a:cubicBezTo>
                  <a:cubicBezTo>
                    <a:pt x="758646" y="82146"/>
                    <a:pt x="778049" y="93690"/>
                    <a:pt x="796718" y="106348"/>
                  </a:cubicBezTo>
                  <a:cubicBezTo>
                    <a:pt x="810243" y="115902"/>
                    <a:pt x="823245" y="126170"/>
                    <a:pt x="835675" y="137114"/>
                  </a:cubicBezTo>
                  <a:cubicBezTo>
                    <a:pt x="843981" y="144753"/>
                    <a:pt x="851810" y="152897"/>
                    <a:pt x="859106" y="161498"/>
                  </a:cubicBezTo>
                  <a:cubicBezTo>
                    <a:pt x="865021" y="167985"/>
                    <a:pt x="870193" y="175109"/>
                    <a:pt x="874537" y="182739"/>
                  </a:cubicBezTo>
                  <a:cubicBezTo>
                    <a:pt x="769314" y="403785"/>
                    <a:pt x="668349" y="626794"/>
                    <a:pt x="571642" y="851775"/>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35" name="Freeform: Shape 1234">
              <a:extLst>
                <a:ext uri="{FF2B5EF4-FFF2-40B4-BE49-F238E27FC236}">
                  <a16:creationId xmlns:a16="http://schemas.microsoft.com/office/drawing/2014/main" xmlns="" id="{E1B64115-3E51-6473-2BBC-EBA9583EB768}"/>
                </a:ext>
              </a:extLst>
            </p:cNvPr>
            <p:cNvSpPr/>
            <p:nvPr/>
          </p:nvSpPr>
          <p:spPr>
            <a:xfrm>
              <a:off x="6710905" y="2576970"/>
              <a:ext cx="300581" cy="161912"/>
            </a:xfrm>
            <a:custGeom>
              <a:avLst/>
              <a:gdLst>
                <a:gd name="connsiteX0" fmla="*/ 299731 w 300581"/>
                <a:gd name="connsiteY0" fmla="*/ 96567 h 161912"/>
                <a:gd name="connsiteX1" fmla="*/ 248296 w 300581"/>
                <a:gd name="connsiteY1" fmla="*/ 145906 h 161912"/>
                <a:gd name="connsiteX2" fmla="*/ 202195 w 300581"/>
                <a:gd name="connsiteY2" fmla="*/ 158003 h 161912"/>
                <a:gd name="connsiteX3" fmla="*/ 148284 w 300581"/>
                <a:gd name="connsiteY3" fmla="*/ 161242 h 161912"/>
                <a:gd name="connsiteX4" fmla="*/ 94563 w 300581"/>
                <a:gd name="connsiteY4" fmla="*/ 155241 h 161912"/>
                <a:gd name="connsiteX5" fmla="*/ 70655 w 300581"/>
                <a:gd name="connsiteY5" fmla="*/ 148764 h 161912"/>
                <a:gd name="connsiteX6" fmla="*/ 49128 w 300581"/>
                <a:gd name="connsiteY6" fmla="*/ 140763 h 161912"/>
                <a:gd name="connsiteX7" fmla="*/ 360 w 300581"/>
                <a:gd name="connsiteY7" fmla="*/ 88756 h 161912"/>
                <a:gd name="connsiteX8" fmla="*/ 39032 w 300581"/>
                <a:gd name="connsiteY8" fmla="*/ 26844 h 161912"/>
                <a:gd name="connsiteX9" fmla="*/ 61987 w 300581"/>
                <a:gd name="connsiteY9" fmla="*/ 14938 h 161912"/>
                <a:gd name="connsiteX10" fmla="*/ 89133 w 300581"/>
                <a:gd name="connsiteY10" fmla="*/ 6365 h 161912"/>
                <a:gd name="connsiteX11" fmla="*/ 152570 w 300581"/>
                <a:gd name="connsiteY11" fmla="*/ -397 h 161912"/>
                <a:gd name="connsiteX12" fmla="*/ 215530 w 300581"/>
                <a:gd name="connsiteY12" fmla="*/ 9604 h 161912"/>
                <a:gd name="connsiteX13" fmla="*/ 264393 w 300581"/>
                <a:gd name="connsiteY13" fmla="*/ 32749 h 161912"/>
                <a:gd name="connsiteX14" fmla="*/ 299731 w 300581"/>
                <a:gd name="connsiteY14" fmla="*/ 96567 h 16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0581" h="161912">
                  <a:moveTo>
                    <a:pt x="299731" y="96567"/>
                  </a:moveTo>
                  <a:cubicBezTo>
                    <a:pt x="295540" y="118284"/>
                    <a:pt x="275538" y="135238"/>
                    <a:pt x="248296" y="145906"/>
                  </a:cubicBezTo>
                  <a:cubicBezTo>
                    <a:pt x="233447" y="151697"/>
                    <a:pt x="217978" y="155755"/>
                    <a:pt x="202195" y="158003"/>
                  </a:cubicBezTo>
                  <a:cubicBezTo>
                    <a:pt x="184364" y="160756"/>
                    <a:pt x="166314" y="161842"/>
                    <a:pt x="148284" y="161242"/>
                  </a:cubicBezTo>
                  <a:cubicBezTo>
                    <a:pt x="130234" y="160785"/>
                    <a:pt x="112260" y="158775"/>
                    <a:pt x="94563" y="155241"/>
                  </a:cubicBezTo>
                  <a:cubicBezTo>
                    <a:pt x="86466" y="153584"/>
                    <a:pt x="78484" y="151412"/>
                    <a:pt x="70655" y="148764"/>
                  </a:cubicBezTo>
                  <a:cubicBezTo>
                    <a:pt x="63311" y="146573"/>
                    <a:pt x="56120" y="143906"/>
                    <a:pt x="49128" y="140763"/>
                  </a:cubicBezTo>
                  <a:cubicBezTo>
                    <a:pt x="22458" y="128095"/>
                    <a:pt x="3408" y="110950"/>
                    <a:pt x="360" y="88756"/>
                  </a:cubicBezTo>
                  <a:cubicBezTo>
                    <a:pt x="-2688" y="66563"/>
                    <a:pt x="11409" y="43703"/>
                    <a:pt x="39032" y="26844"/>
                  </a:cubicBezTo>
                  <a:cubicBezTo>
                    <a:pt x="46385" y="22329"/>
                    <a:pt x="54062" y="18347"/>
                    <a:pt x="61987" y="14938"/>
                  </a:cubicBezTo>
                  <a:cubicBezTo>
                    <a:pt x="70864" y="11556"/>
                    <a:pt x="79923" y="8699"/>
                    <a:pt x="89133" y="6365"/>
                  </a:cubicBezTo>
                  <a:cubicBezTo>
                    <a:pt x="109869" y="1212"/>
                    <a:pt x="131215" y="-1064"/>
                    <a:pt x="152570" y="-397"/>
                  </a:cubicBezTo>
                  <a:cubicBezTo>
                    <a:pt x="173896" y="222"/>
                    <a:pt x="195061" y="3584"/>
                    <a:pt x="215530" y="9604"/>
                  </a:cubicBezTo>
                  <a:cubicBezTo>
                    <a:pt x="232894" y="14805"/>
                    <a:pt x="249372" y="22605"/>
                    <a:pt x="264393" y="32749"/>
                  </a:cubicBezTo>
                  <a:cubicBezTo>
                    <a:pt x="290968" y="51514"/>
                    <a:pt x="304017" y="74469"/>
                    <a:pt x="299731" y="96567"/>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36" name="Freeform: Shape 1235">
              <a:extLst>
                <a:ext uri="{FF2B5EF4-FFF2-40B4-BE49-F238E27FC236}">
                  <a16:creationId xmlns:a16="http://schemas.microsoft.com/office/drawing/2014/main" xmlns="" id="{1EF95EBF-41DF-113B-8E41-07CCF2FCD674}"/>
                </a:ext>
              </a:extLst>
            </p:cNvPr>
            <p:cNvSpPr/>
            <p:nvPr/>
          </p:nvSpPr>
          <p:spPr>
            <a:xfrm>
              <a:off x="7014209" y="2526150"/>
              <a:ext cx="905712" cy="902181"/>
            </a:xfrm>
            <a:custGeom>
              <a:avLst/>
              <a:gdLst>
                <a:gd name="connsiteX0" fmla="*/ 212740 w 905712"/>
                <a:gd name="connsiteY0" fmla="*/ 901671 h 902181"/>
                <a:gd name="connsiteX1" fmla="*/ 202263 w 905712"/>
                <a:gd name="connsiteY1" fmla="*/ 895956 h 902181"/>
                <a:gd name="connsiteX2" fmla="*/ 190166 w 905712"/>
                <a:gd name="connsiteY2" fmla="*/ 888527 h 902181"/>
                <a:gd name="connsiteX3" fmla="*/ 174926 w 905712"/>
                <a:gd name="connsiteY3" fmla="*/ 877859 h 902181"/>
                <a:gd name="connsiteX4" fmla="*/ 157019 w 905712"/>
                <a:gd name="connsiteY4" fmla="*/ 863952 h 902181"/>
                <a:gd name="connsiteX5" fmla="*/ 147494 w 905712"/>
                <a:gd name="connsiteY5" fmla="*/ 855665 h 902181"/>
                <a:gd name="connsiteX6" fmla="*/ 137016 w 905712"/>
                <a:gd name="connsiteY6" fmla="*/ 846712 h 902181"/>
                <a:gd name="connsiteX7" fmla="*/ 90058 w 905712"/>
                <a:gd name="connsiteY7" fmla="*/ 801277 h 902181"/>
                <a:gd name="connsiteX8" fmla="*/ 46433 w 905712"/>
                <a:gd name="connsiteY8" fmla="*/ 753652 h 902181"/>
                <a:gd name="connsiteX9" fmla="*/ 38051 w 905712"/>
                <a:gd name="connsiteY9" fmla="*/ 743366 h 902181"/>
                <a:gd name="connsiteX10" fmla="*/ 30717 w 905712"/>
                <a:gd name="connsiteY10" fmla="*/ 733841 h 902181"/>
                <a:gd name="connsiteX11" fmla="*/ 18525 w 905712"/>
                <a:gd name="connsiteY11" fmla="*/ 716219 h 902181"/>
                <a:gd name="connsiteX12" fmla="*/ 3857 w 905712"/>
                <a:gd name="connsiteY12" fmla="*/ 689930 h 902181"/>
                <a:gd name="connsiteX13" fmla="*/ -49 w 905712"/>
                <a:gd name="connsiteY13" fmla="*/ 679643 h 902181"/>
                <a:gd name="connsiteX14" fmla="*/ 298370 w 905712"/>
                <a:gd name="connsiteY14" fmla="*/ 8131 h 902181"/>
                <a:gd name="connsiteX15" fmla="*/ 316848 w 905712"/>
                <a:gd name="connsiteY15" fmla="*/ 2130 h 902181"/>
                <a:gd name="connsiteX16" fmla="*/ 383523 w 905712"/>
                <a:gd name="connsiteY16" fmla="*/ 2797 h 902181"/>
                <a:gd name="connsiteX17" fmla="*/ 440197 w 905712"/>
                <a:gd name="connsiteY17" fmla="*/ 16513 h 902181"/>
                <a:gd name="connsiteX18" fmla="*/ 474963 w 905712"/>
                <a:gd name="connsiteY18" fmla="*/ 29086 h 902181"/>
                <a:gd name="connsiteX19" fmla="*/ 513825 w 905712"/>
                <a:gd name="connsiteY19" fmla="*/ 46993 h 902181"/>
                <a:gd name="connsiteX20" fmla="*/ 704325 w 905712"/>
                <a:gd name="connsiteY20" fmla="*/ 188248 h 902181"/>
                <a:gd name="connsiteX21" fmla="*/ 848820 w 905712"/>
                <a:gd name="connsiteY21" fmla="*/ 387606 h 902181"/>
                <a:gd name="connsiteX22" fmla="*/ 899588 w 905712"/>
                <a:gd name="connsiteY22" fmla="*/ 534387 h 902181"/>
                <a:gd name="connsiteX23" fmla="*/ 905493 w 905712"/>
                <a:gd name="connsiteY23" fmla="*/ 583631 h 902181"/>
                <a:gd name="connsiteX24" fmla="*/ 904731 w 905712"/>
                <a:gd name="connsiteY24" fmla="*/ 617349 h 902181"/>
                <a:gd name="connsiteX25" fmla="*/ 900731 w 905712"/>
                <a:gd name="connsiteY25" fmla="*/ 642686 h 902181"/>
                <a:gd name="connsiteX26" fmla="*/ 212740 w 905712"/>
                <a:gd name="connsiteY26" fmla="*/ 901671 h 902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05712" h="902181">
                  <a:moveTo>
                    <a:pt x="212740" y="901671"/>
                  </a:moveTo>
                  <a:cubicBezTo>
                    <a:pt x="209121" y="900004"/>
                    <a:pt x="205625" y="898089"/>
                    <a:pt x="202263" y="895956"/>
                  </a:cubicBezTo>
                  <a:cubicBezTo>
                    <a:pt x="199119" y="893860"/>
                    <a:pt x="194642" y="891575"/>
                    <a:pt x="190166" y="888527"/>
                  </a:cubicBezTo>
                  <a:cubicBezTo>
                    <a:pt x="185689" y="885478"/>
                    <a:pt x="180641" y="881668"/>
                    <a:pt x="174926" y="877859"/>
                  </a:cubicBezTo>
                  <a:cubicBezTo>
                    <a:pt x="169211" y="874048"/>
                    <a:pt x="163877" y="868334"/>
                    <a:pt x="157019" y="863952"/>
                  </a:cubicBezTo>
                  <a:cubicBezTo>
                    <a:pt x="153780" y="861409"/>
                    <a:pt x="150608" y="858646"/>
                    <a:pt x="147494" y="855665"/>
                  </a:cubicBezTo>
                  <a:cubicBezTo>
                    <a:pt x="144160" y="852712"/>
                    <a:pt x="140445" y="849950"/>
                    <a:pt x="137016" y="846712"/>
                  </a:cubicBezTo>
                  <a:cubicBezTo>
                    <a:pt x="122824" y="834139"/>
                    <a:pt x="107584" y="819089"/>
                    <a:pt x="90058" y="801277"/>
                  </a:cubicBezTo>
                  <a:cubicBezTo>
                    <a:pt x="72532" y="783465"/>
                    <a:pt x="58435" y="767654"/>
                    <a:pt x="46433" y="753652"/>
                  </a:cubicBezTo>
                  <a:cubicBezTo>
                    <a:pt x="43576" y="749938"/>
                    <a:pt x="40718" y="746604"/>
                    <a:pt x="38051" y="743366"/>
                  </a:cubicBezTo>
                  <a:cubicBezTo>
                    <a:pt x="35442" y="740318"/>
                    <a:pt x="32994" y="737146"/>
                    <a:pt x="30717" y="733841"/>
                  </a:cubicBezTo>
                  <a:cubicBezTo>
                    <a:pt x="26240" y="728259"/>
                    <a:pt x="22164" y="722372"/>
                    <a:pt x="18525" y="716219"/>
                  </a:cubicBezTo>
                  <a:cubicBezTo>
                    <a:pt x="12982" y="707837"/>
                    <a:pt x="8076" y="699055"/>
                    <a:pt x="3857" y="689930"/>
                  </a:cubicBezTo>
                  <a:cubicBezTo>
                    <a:pt x="2314" y="686596"/>
                    <a:pt x="1009" y="683158"/>
                    <a:pt x="-49" y="679643"/>
                  </a:cubicBezTo>
                  <a:cubicBezTo>
                    <a:pt x="101555" y="456758"/>
                    <a:pt x="201024" y="232921"/>
                    <a:pt x="298370" y="8131"/>
                  </a:cubicBezTo>
                  <a:cubicBezTo>
                    <a:pt x="304142" y="5092"/>
                    <a:pt x="310390" y="3064"/>
                    <a:pt x="316848" y="2130"/>
                  </a:cubicBezTo>
                  <a:cubicBezTo>
                    <a:pt x="338937" y="-1604"/>
                    <a:pt x="361511" y="-1375"/>
                    <a:pt x="383523" y="2797"/>
                  </a:cubicBezTo>
                  <a:cubicBezTo>
                    <a:pt x="402764" y="5769"/>
                    <a:pt x="421728" y="10350"/>
                    <a:pt x="440197" y="16513"/>
                  </a:cubicBezTo>
                  <a:cubicBezTo>
                    <a:pt x="451056" y="20132"/>
                    <a:pt x="462676" y="24228"/>
                    <a:pt x="474963" y="29086"/>
                  </a:cubicBezTo>
                  <a:cubicBezTo>
                    <a:pt x="487250" y="33943"/>
                    <a:pt x="500109" y="40230"/>
                    <a:pt x="513825" y="46993"/>
                  </a:cubicBezTo>
                  <a:cubicBezTo>
                    <a:pt x="584463" y="83607"/>
                    <a:pt x="648775" y="131298"/>
                    <a:pt x="704325" y="188248"/>
                  </a:cubicBezTo>
                  <a:cubicBezTo>
                    <a:pt x="762961" y="246446"/>
                    <a:pt x="811758" y="313769"/>
                    <a:pt x="848820" y="387606"/>
                  </a:cubicBezTo>
                  <a:cubicBezTo>
                    <a:pt x="872584" y="433898"/>
                    <a:pt x="889672" y="483314"/>
                    <a:pt x="899588" y="534387"/>
                  </a:cubicBezTo>
                  <a:cubicBezTo>
                    <a:pt x="902502" y="550674"/>
                    <a:pt x="904474" y="567115"/>
                    <a:pt x="905493" y="583631"/>
                  </a:cubicBezTo>
                  <a:cubicBezTo>
                    <a:pt x="905874" y="594880"/>
                    <a:pt x="905617" y="606129"/>
                    <a:pt x="904731" y="617349"/>
                  </a:cubicBezTo>
                  <a:cubicBezTo>
                    <a:pt x="904274" y="625913"/>
                    <a:pt x="902931" y="634400"/>
                    <a:pt x="900731" y="642686"/>
                  </a:cubicBezTo>
                  <a:cubicBezTo>
                    <a:pt x="669654" y="724792"/>
                    <a:pt x="440321" y="811117"/>
                    <a:pt x="212740" y="901671"/>
                  </a:cubicBezTo>
                  <a:close/>
                </a:path>
              </a:pathLst>
            </a:custGeom>
            <a:solidFill>
              <a:srgbClr val="C49A6C"/>
            </a:solidFill>
            <a:ln w="8096" cap="flat">
              <a:solidFill>
                <a:srgbClr val="603913"/>
              </a:solidFill>
              <a:prstDash val="solid"/>
              <a:miter/>
            </a:ln>
          </p:spPr>
          <p:txBody>
            <a:bodyPr rtlCol="0" anchor="ctr"/>
            <a:lstStyle/>
            <a:p>
              <a:endParaRPr lang="en-IN"/>
            </a:p>
          </p:txBody>
        </p:sp>
        <p:sp>
          <p:nvSpPr>
            <p:cNvPr id="1237" name="Freeform: Shape 1236">
              <a:extLst>
                <a:ext uri="{FF2B5EF4-FFF2-40B4-BE49-F238E27FC236}">
                  <a16:creationId xmlns:a16="http://schemas.microsoft.com/office/drawing/2014/main" xmlns="" id="{E0D0616C-CFAF-DC49-9D8D-83F16F7E2138}"/>
                </a:ext>
              </a:extLst>
            </p:cNvPr>
            <p:cNvSpPr/>
            <p:nvPr/>
          </p:nvSpPr>
          <p:spPr>
            <a:xfrm>
              <a:off x="7390582" y="2828267"/>
              <a:ext cx="238093" cy="244864"/>
            </a:xfrm>
            <a:custGeom>
              <a:avLst/>
              <a:gdLst>
                <a:gd name="connsiteX0" fmla="*/ 216033 w 238093"/>
                <a:gd name="connsiteY0" fmla="*/ 236176 h 244864"/>
                <a:gd name="connsiteX1" fmla="*/ 144786 w 238093"/>
                <a:gd name="connsiteY1" fmla="*/ 234652 h 244864"/>
                <a:gd name="connsiteX2" fmla="*/ 124403 w 238093"/>
                <a:gd name="connsiteY2" fmla="*/ 224079 h 244864"/>
                <a:gd name="connsiteX3" fmla="*/ 103543 w 238093"/>
                <a:gd name="connsiteY3" fmla="*/ 210649 h 244864"/>
                <a:gd name="connsiteX4" fmla="*/ 63252 w 238093"/>
                <a:gd name="connsiteY4" fmla="*/ 174739 h 244864"/>
                <a:gd name="connsiteX5" fmla="*/ 29534 w 238093"/>
                <a:gd name="connsiteY5" fmla="*/ 132544 h 244864"/>
                <a:gd name="connsiteX6" fmla="*/ 7721 w 238093"/>
                <a:gd name="connsiteY6" fmla="*/ 90158 h 244864"/>
                <a:gd name="connsiteX7" fmla="*/ 9912 w 238093"/>
                <a:gd name="connsiteY7" fmla="*/ 18910 h 244864"/>
                <a:gd name="connsiteX8" fmla="*/ 81064 w 238093"/>
                <a:gd name="connsiteY8" fmla="*/ 2432 h 244864"/>
                <a:gd name="connsiteX9" fmla="*/ 130880 w 238093"/>
                <a:gd name="connsiteY9" fmla="*/ 23292 h 244864"/>
                <a:gd name="connsiteX10" fmla="*/ 180314 w 238093"/>
                <a:gd name="connsiteY10" fmla="*/ 63678 h 244864"/>
                <a:gd name="connsiteX11" fmla="*/ 217653 w 238093"/>
                <a:gd name="connsiteY11" fmla="*/ 115399 h 244864"/>
                <a:gd name="connsiteX12" fmla="*/ 229463 w 238093"/>
                <a:gd name="connsiteY12" fmla="*/ 141307 h 244864"/>
                <a:gd name="connsiteX13" fmla="*/ 235940 w 238093"/>
                <a:gd name="connsiteY13" fmla="*/ 166262 h 244864"/>
                <a:gd name="connsiteX14" fmla="*/ 216033 w 238093"/>
                <a:gd name="connsiteY14" fmla="*/ 236176 h 24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093" h="244864">
                  <a:moveTo>
                    <a:pt x="216033" y="236176"/>
                  </a:moveTo>
                  <a:cubicBezTo>
                    <a:pt x="197459" y="248749"/>
                    <a:pt x="172028" y="245701"/>
                    <a:pt x="144786" y="234652"/>
                  </a:cubicBezTo>
                  <a:cubicBezTo>
                    <a:pt x="137757" y="231604"/>
                    <a:pt x="130946" y="228070"/>
                    <a:pt x="124403" y="224079"/>
                  </a:cubicBezTo>
                  <a:cubicBezTo>
                    <a:pt x="117183" y="220031"/>
                    <a:pt x="110220" y="215544"/>
                    <a:pt x="103543" y="210649"/>
                  </a:cubicBezTo>
                  <a:cubicBezTo>
                    <a:pt x="89093" y="199876"/>
                    <a:pt x="75606" y="187865"/>
                    <a:pt x="63252" y="174739"/>
                  </a:cubicBezTo>
                  <a:cubicBezTo>
                    <a:pt x="50708" y="161766"/>
                    <a:pt x="39421" y="147641"/>
                    <a:pt x="29534" y="132544"/>
                  </a:cubicBezTo>
                  <a:cubicBezTo>
                    <a:pt x="20685" y="119285"/>
                    <a:pt x="13370" y="105064"/>
                    <a:pt x="7721" y="90158"/>
                  </a:cubicBezTo>
                  <a:cubicBezTo>
                    <a:pt x="-2566" y="62726"/>
                    <a:pt x="-3423" y="36532"/>
                    <a:pt x="9912" y="18910"/>
                  </a:cubicBezTo>
                  <a:cubicBezTo>
                    <a:pt x="23247" y="1289"/>
                    <a:pt x="49346" y="-4711"/>
                    <a:pt x="81064" y="2432"/>
                  </a:cubicBezTo>
                  <a:cubicBezTo>
                    <a:pt x="98628" y="6823"/>
                    <a:pt x="115430" y="13853"/>
                    <a:pt x="130880" y="23292"/>
                  </a:cubicBezTo>
                  <a:cubicBezTo>
                    <a:pt x="149053" y="34541"/>
                    <a:pt x="165675" y="48114"/>
                    <a:pt x="180314" y="63678"/>
                  </a:cubicBezTo>
                  <a:cubicBezTo>
                    <a:pt x="195088" y="79118"/>
                    <a:pt x="207651" y="96520"/>
                    <a:pt x="217653" y="115399"/>
                  </a:cubicBezTo>
                  <a:cubicBezTo>
                    <a:pt x="222158" y="123762"/>
                    <a:pt x="226111" y="132420"/>
                    <a:pt x="229463" y="141307"/>
                  </a:cubicBezTo>
                  <a:cubicBezTo>
                    <a:pt x="232264" y="149441"/>
                    <a:pt x="234426" y="157785"/>
                    <a:pt x="235940" y="166262"/>
                  </a:cubicBezTo>
                  <a:cubicBezTo>
                    <a:pt x="242132" y="197790"/>
                    <a:pt x="234416" y="223793"/>
                    <a:pt x="216033" y="236176"/>
                  </a:cubicBezTo>
                  <a:close/>
                </a:path>
              </a:pathLst>
            </a:custGeom>
            <a:solidFill>
              <a:srgbClr val="754C29"/>
            </a:solidFill>
            <a:ln w="8096" cap="flat">
              <a:solidFill>
                <a:srgbClr val="603913"/>
              </a:solidFill>
              <a:prstDash val="solid"/>
              <a:miter/>
            </a:ln>
          </p:spPr>
          <p:txBody>
            <a:bodyPr rtlCol="0" anchor="ctr"/>
            <a:lstStyle/>
            <a:p>
              <a:endParaRPr lang="en-IN"/>
            </a:p>
          </p:txBody>
        </p:sp>
        <p:sp>
          <p:nvSpPr>
            <p:cNvPr id="1238" name="Freeform: Shape 1237">
              <a:extLst>
                <a:ext uri="{FF2B5EF4-FFF2-40B4-BE49-F238E27FC236}">
                  <a16:creationId xmlns:a16="http://schemas.microsoft.com/office/drawing/2014/main" xmlns="" id="{45A8C3B1-473A-2173-84FB-2DD71B3E0CF9}"/>
                </a:ext>
              </a:extLst>
            </p:cNvPr>
            <p:cNvSpPr/>
            <p:nvPr/>
          </p:nvSpPr>
          <p:spPr>
            <a:xfrm>
              <a:off x="6010004" y="3062944"/>
              <a:ext cx="610898" cy="278883"/>
            </a:xfrm>
            <a:custGeom>
              <a:avLst/>
              <a:gdLst>
                <a:gd name="connsiteX0" fmla="*/ 157575 w 610898"/>
                <a:gd name="connsiteY0" fmla="*/ 181426 h 278883"/>
                <a:gd name="connsiteX1" fmla="*/ 327501 w 610898"/>
                <a:gd name="connsiteY1" fmla="*/ 254197 h 278883"/>
                <a:gd name="connsiteX2" fmla="*/ 392366 w 610898"/>
                <a:gd name="connsiteY2" fmla="*/ 268674 h 278883"/>
                <a:gd name="connsiteX3" fmla="*/ 541718 w 610898"/>
                <a:gd name="connsiteY3" fmla="*/ 278199 h 278883"/>
                <a:gd name="connsiteX4" fmla="*/ 579818 w 610898"/>
                <a:gd name="connsiteY4" fmla="*/ 274199 h 278883"/>
                <a:gd name="connsiteX5" fmla="*/ 608393 w 610898"/>
                <a:gd name="connsiteY5" fmla="*/ 249911 h 278883"/>
                <a:gd name="connsiteX6" fmla="*/ 605250 w 610898"/>
                <a:gd name="connsiteY6" fmla="*/ 221336 h 278883"/>
                <a:gd name="connsiteX7" fmla="*/ 563435 w 610898"/>
                <a:gd name="connsiteY7" fmla="*/ 192761 h 278883"/>
                <a:gd name="connsiteX8" fmla="*/ 309308 w 610898"/>
                <a:gd name="connsiteY8" fmla="*/ 86843 h 278883"/>
                <a:gd name="connsiteX9" fmla="*/ 54228 w 610898"/>
                <a:gd name="connsiteY9" fmla="*/ 3880 h 278883"/>
                <a:gd name="connsiteX10" fmla="*/ 23462 w 610898"/>
                <a:gd name="connsiteY10" fmla="*/ -407 h 278883"/>
                <a:gd name="connsiteX11" fmla="*/ -45 w 610898"/>
                <a:gd name="connsiteY11" fmla="*/ 23892 h 278883"/>
                <a:gd name="connsiteX12" fmla="*/ 507 w 610898"/>
                <a:gd name="connsiteY12" fmla="*/ 28645 h 278883"/>
                <a:gd name="connsiteX13" fmla="*/ 23177 w 610898"/>
                <a:gd name="connsiteY13" fmla="*/ 59601 h 278883"/>
                <a:gd name="connsiteX14" fmla="*/ 55466 w 610898"/>
                <a:gd name="connsiteY14" fmla="*/ 91891 h 278883"/>
                <a:gd name="connsiteX15" fmla="*/ 101472 w 610898"/>
                <a:gd name="connsiteY15" fmla="*/ 137134 h 278883"/>
                <a:gd name="connsiteX16" fmla="*/ 157575 w 610898"/>
                <a:gd name="connsiteY16" fmla="*/ 181426 h 27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0898" h="278883">
                  <a:moveTo>
                    <a:pt x="157575" y="181426"/>
                  </a:moveTo>
                  <a:cubicBezTo>
                    <a:pt x="209895" y="214735"/>
                    <a:pt x="267293" y="239309"/>
                    <a:pt x="327501" y="254197"/>
                  </a:cubicBezTo>
                  <a:cubicBezTo>
                    <a:pt x="348932" y="259912"/>
                    <a:pt x="370553" y="264960"/>
                    <a:pt x="392366" y="268674"/>
                  </a:cubicBezTo>
                  <a:cubicBezTo>
                    <a:pt x="441801" y="275990"/>
                    <a:pt x="491759" y="279181"/>
                    <a:pt x="541718" y="278199"/>
                  </a:cubicBezTo>
                  <a:cubicBezTo>
                    <a:pt x="554548" y="278829"/>
                    <a:pt x="567397" y="277476"/>
                    <a:pt x="579818" y="274199"/>
                  </a:cubicBezTo>
                  <a:cubicBezTo>
                    <a:pt x="592505" y="270799"/>
                    <a:pt x="602992" y="261884"/>
                    <a:pt x="608393" y="249911"/>
                  </a:cubicBezTo>
                  <a:cubicBezTo>
                    <a:pt x="612565" y="240509"/>
                    <a:pt x="611365" y="229603"/>
                    <a:pt x="605250" y="221336"/>
                  </a:cubicBezTo>
                  <a:cubicBezTo>
                    <a:pt x="599058" y="210668"/>
                    <a:pt x="574293" y="198571"/>
                    <a:pt x="563435" y="192761"/>
                  </a:cubicBezTo>
                  <a:cubicBezTo>
                    <a:pt x="489140" y="152851"/>
                    <a:pt x="408368" y="124276"/>
                    <a:pt x="309308" y="86843"/>
                  </a:cubicBezTo>
                  <a:cubicBezTo>
                    <a:pt x="225745" y="54867"/>
                    <a:pt x="140611" y="27178"/>
                    <a:pt x="54228" y="3880"/>
                  </a:cubicBezTo>
                  <a:cubicBezTo>
                    <a:pt x="44332" y="527"/>
                    <a:pt x="33892" y="-931"/>
                    <a:pt x="23462" y="-407"/>
                  </a:cubicBezTo>
                  <a:cubicBezTo>
                    <a:pt x="10261" y="-188"/>
                    <a:pt x="-264" y="10690"/>
                    <a:pt x="-45" y="23892"/>
                  </a:cubicBezTo>
                  <a:cubicBezTo>
                    <a:pt x="-26" y="25492"/>
                    <a:pt x="164" y="27083"/>
                    <a:pt x="507" y="28645"/>
                  </a:cubicBezTo>
                  <a:cubicBezTo>
                    <a:pt x="2412" y="40741"/>
                    <a:pt x="16414" y="51505"/>
                    <a:pt x="23177" y="59601"/>
                  </a:cubicBezTo>
                  <a:cubicBezTo>
                    <a:pt x="34511" y="73127"/>
                    <a:pt x="42227" y="77889"/>
                    <a:pt x="55466" y="91891"/>
                  </a:cubicBezTo>
                  <a:cubicBezTo>
                    <a:pt x="70230" y="107512"/>
                    <a:pt x="85470" y="122752"/>
                    <a:pt x="101472" y="137134"/>
                  </a:cubicBezTo>
                  <a:cubicBezTo>
                    <a:pt x="119074" y="153241"/>
                    <a:pt x="137820" y="168043"/>
                    <a:pt x="157575" y="181426"/>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39" name="Freeform: Shape 1238">
              <a:extLst>
                <a:ext uri="{FF2B5EF4-FFF2-40B4-BE49-F238E27FC236}">
                  <a16:creationId xmlns:a16="http://schemas.microsoft.com/office/drawing/2014/main" xmlns="" id="{62BB0640-B354-EE36-C843-58E18EACCEDC}"/>
                </a:ext>
              </a:extLst>
            </p:cNvPr>
            <p:cNvSpPr/>
            <p:nvPr/>
          </p:nvSpPr>
          <p:spPr>
            <a:xfrm>
              <a:off x="6192576" y="3165242"/>
              <a:ext cx="179176" cy="98819"/>
            </a:xfrm>
            <a:custGeom>
              <a:avLst/>
              <a:gdLst>
                <a:gd name="connsiteX0" fmla="*/ 149595 w 179176"/>
                <a:gd name="connsiteY0" fmla="*/ 98177 h 98819"/>
                <a:gd name="connsiteX1" fmla="*/ 167978 w 179176"/>
                <a:gd name="connsiteY1" fmla="*/ 94463 h 98819"/>
                <a:gd name="connsiteX2" fmla="*/ 179123 w 179176"/>
                <a:gd name="connsiteY2" fmla="*/ 80747 h 98819"/>
                <a:gd name="connsiteX3" fmla="*/ 174836 w 179176"/>
                <a:gd name="connsiteY3" fmla="*/ 67126 h 98819"/>
                <a:gd name="connsiteX4" fmla="*/ 105018 w 179176"/>
                <a:gd name="connsiteY4" fmla="*/ 20834 h 98819"/>
                <a:gd name="connsiteX5" fmla="*/ 42344 w 179176"/>
                <a:gd name="connsiteY5" fmla="*/ 1213 h 98819"/>
                <a:gd name="connsiteX6" fmla="*/ 17960 w 179176"/>
                <a:gd name="connsiteY6" fmla="*/ 165 h 98819"/>
                <a:gd name="connsiteX7" fmla="*/ 81 w 179176"/>
                <a:gd name="connsiteY7" fmla="*/ 22606 h 98819"/>
                <a:gd name="connsiteX8" fmla="*/ 2244 w 179176"/>
                <a:gd name="connsiteY8" fmla="*/ 29693 h 98819"/>
                <a:gd name="connsiteX9" fmla="*/ 24056 w 179176"/>
                <a:gd name="connsiteY9" fmla="*/ 53981 h 98819"/>
                <a:gd name="connsiteX10" fmla="*/ 100256 w 179176"/>
                <a:gd name="connsiteY10" fmla="*/ 93320 h 98819"/>
                <a:gd name="connsiteX11" fmla="*/ 149595 w 179176"/>
                <a:gd name="connsiteY11" fmla="*/ 98177 h 9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176" h="98819">
                  <a:moveTo>
                    <a:pt x="149595" y="98177"/>
                  </a:moveTo>
                  <a:cubicBezTo>
                    <a:pt x="155910" y="98206"/>
                    <a:pt x="162168" y="96939"/>
                    <a:pt x="167978" y="94463"/>
                  </a:cubicBezTo>
                  <a:cubicBezTo>
                    <a:pt x="173817" y="92120"/>
                    <a:pt x="178027" y="86938"/>
                    <a:pt x="179123" y="80747"/>
                  </a:cubicBezTo>
                  <a:cubicBezTo>
                    <a:pt x="179227" y="75860"/>
                    <a:pt x="177723" y="71069"/>
                    <a:pt x="174836" y="67126"/>
                  </a:cubicBezTo>
                  <a:cubicBezTo>
                    <a:pt x="159977" y="43504"/>
                    <a:pt x="131784" y="31122"/>
                    <a:pt x="105018" y="20834"/>
                  </a:cubicBezTo>
                  <a:cubicBezTo>
                    <a:pt x="84768" y="12395"/>
                    <a:pt x="63794" y="5832"/>
                    <a:pt x="42344" y="1213"/>
                  </a:cubicBezTo>
                  <a:cubicBezTo>
                    <a:pt x="34352" y="-654"/>
                    <a:pt x="26084" y="-1007"/>
                    <a:pt x="17960" y="165"/>
                  </a:cubicBezTo>
                  <a:cubicBezTo>
                    <a:pt x="6825" y="1422"/>
                    <a:pt x="-1176" y="11471"/>
                    <a:pt x="81" y="22606"/>
                  </a:cubicBezTo>
                  <a:cubicBezTo>
                    <a:pt x="358" y="25082"/>
                    <a:pt x="1091" y="27483"/>
                    <a:pt x="2244" y="29693"/>
                  </a:cubicBezTo>
                  <a:cubicBezTo>
                    <a:pt x="7739" y="39218"/>
                    <a:pt x="15169" y="47495"/>
                    <a:pt x="24056" y="53981"/>
                  </a:cubicBezTo>
                  <a:cubicBezTo>
                    <a:pt x="45897" y="73070"/>
                    <a:pt x="72043" y="86567"/>
                    <a:pt x="100256" y="93320"/>
                  </a:cubicBezTo>
                  <a:cubicBezTo>
                    <a:pt x="116410" y="97168"/>
                    <a:pt x="133003" y="98806"/>
                    <a:pt x="149595" y="98177"/>
                  </a:cubicBezTo>
                  <a:close/>
                </a:path>
              </a:pathLst>
            </a:custGeom>
            <a:solidFill>
              <a:srgbClr val="FDB740"/>
            </a:solidFill>
            <a:ln w="9525" cap="flat">
              <a:solidFill>
                <a:srgbClr val="C28710"/>
              </a:solidFill>
              <a:prstDash val="solid"/>
              <a:miter/>
            </a:ln>
          </p:spPr>
          <p:txBody>
            <a:bodyPr rtlCol="0" anchor="ctr"/>
            <a:lstStyle/>
            <a:p>
              <a:endParaRPr lang="en-IN"/>
            </a:p>
          </p:txBody>
        </p:sp>
        <p:sp>
          <p:nvSpPr>
            <p:cNvPr id="1240" name="Freeform: Shape 1239">
              <a:extLst>
                <a:ext uri="{FF2B5EF4-FFF2-40B4-BE49-F238E27FC236}">
                  <a16:creationId xmlns:a16="http://schemas.microsoft.com/office/drawing/2014/main" xmlns="" id="{86E34271-DBAF-407A-4612-4BF46A37CB42}"/>
                </a:ext>
              </a:extLst>
            </p:cNvPr>
            <p:cNvSpPr/>
            <p:nvPr/>
          </p:nvSpPr>
          <p:spPr>
            <a:xfrm>
              <a:off x="5858038" y="3336779"/>
              <a:ext cx="611427" cy="324290"/>
            </a:xfrm>
            <a:custGeom>
              <a:avLst/>
              <a:gdLst>
                <a:gd name="connsiteX0" fmla="*/ 460892 w 611427"/>
                <a:gd name="connsiteY0" fmla="*/ 127142 h 324290"/>
                <a:gd name="connsiteX1" fmla="*/ 291728 w 611427"/>
                <a:gd name="connsiteY1" fmla="*/ 40274 h 324290"/>
                <a:gd name="connsiteX2" fmla="*/ 226196 w 611427"/>
                <a:gd name="connsiteY2" fmla="*/ 21224 h 324290"/>
                <a:gd name="connsiteX3" fmla="*/ 73796 w 611427"/>
                <a:gd name="connsiteY3" fmla="*/ 364 h 324290"/>
                <a:gd name="connsiteX4" fmla="*/ 34268 w 611427"/>
                <a:gd name="connsiteY4" fmla="*/ 1793 h 324290"/>
                <a:gd name="connsiteX5" fmla="*/ 3502 w 611427"/>
                <a:gd name="connsiteY5" fmla="*/ 24653 h 324290"/>
                <a:gd name="connsiteX6" fmla="*/ 4645 w 611427"/>
                <a:gd name="connsiteY6" fmla="*/ 54561 h 324290"/>
                <a:gd name="connsiteX7" fmla="*/ 45507 w 611427"/>
                <a:gd name="connsiteY7" fmla="*/ 86947 h 324290"/>
                <a:gd name="connsiteX8" fmla="*/ 298491 w 611427"/>
                <a:gd name="connsiteY8" fmla="*/ 213724 h 324290"/>
                <a:gd name="connsiteX9" fmla="*/ 554237 w 611427"/>
                <a:gd name="connsiteY9" fmla="*/ 317166 h 324290"/>
                <a:gd name="connsiteX10" fmla="*/ 585479 w 611427"/>
                <a:gd name="connsiteY10" fmla="*/ 323738 h 324290"/>
                <a:gd name="connsiteX11" fmla="*/ 611340 w 611427"/>
                <a:gd name="connsiteY11" fmla="*/ 300716 h 324290"/>
                <a:gd name="connsiteX12" fmla="*/ 611101 w 611427"/>
                <a:gd name="connsiteY12" fmla="*/ 295639 h 324290"/>
                <a:gd name="connsiteX13" fmla="*/ 590147 w 611427"/>
                <a:gd name="connsiteY13" fmla="*/ 262206 h 324290"/>
                <a:gd name="connsiteX14" fmla="*/ 559286 w 611427"/>
                <a:gd name="connsiteY14" fmla="*/ 226774 h 324290"/>
                <a:gd name="connsiteX15" fmla="*/ 515375 w 611427"/>
                <a:gd name="connsiteY15" fmla="*/ 176958 h 324290"/>
                <a:gd name="connsiteX16" fmla="*/ 460892 w 611427"/>
                <a:gd name="connsiteY16" fmla="*/ 127142 h 32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1427" h="324290">
                  <a:moveTo>
                    <a:pt x="460892" y="127142"/>
                  </a:moveTo>
                  <a:cubicBezTo>
                    <a:pt x="409572" y="89223"/>
                    <a:pt x="352441" y="59886"/>
                    <a:pt x="291728" y="40274"/>
                  </a:cubicBezTo>
                  <a:cubicBezTo>
                    <a:pt x="270202" y="32845"/>
                    <a:pt x="248390" y="26082"/>
                    <a:pt x="226196" y="21224"/>
                  </a:cubicBezTo>
                  <a:cubicBezTo>
                    <a:pt x="176066" y="10042"/>
                    <a:pt x="125088" y="3060"/>
                    <a:pt x="73796" y="364"/>
                  </a:cubicBezTo>
                  <a:cubicBezTo>
                    <a:pt x="60623" y="-1169"/>
                    <a:pt x="47298" y="-683"/>
                    <a:pt x="34268" y="1793"/>
                  </a:cubicBezTo>
                  <a:cubicBezTo>
                    <a:pt x="21104" y="4412"/>
                    <a:pt x="9807" y="12804"/>
                    <a:pt x="3502" y="24653"/>
                  </a:cubicBezTo>
                  <a:cubicBezTo>
                    <a:pt x="-1613" y="34083"/>
                    <a:pt x="-1175" y="45551"/>
                    <a:pt x="4645" y="54561"/>
                  </a:cubicBezTo>
                  <a:cubicBezTo>
                    <a:pt x="10169" y="65992"/>
                    <a:pt x="34744" y="80184"/>
                    <a:pt x="45507" y="86947"/>
                  </a:cubicBezTo>
                  <a:cubicBezTo>
                    <a:pt x="118754" y="132857"/>
                    <a:pt x="199907" y="167814"/>
                    <a:pt x="298491" y="213724"/>
                  </a:cubicBezTo>
                  <a:cubicBezTo>
                    <a:pt x="381930" y="252520"/>
                    <a:pt x="467293" y="287038"/>
                    <a:pt x="554237" y="317166"/>
                  </a:cubicBezTo>
                  <a:cubicBezTo>
                    <a:pt x="564143" y="321318"/>
                    <a:pt x="574745" y="323547"/>
                    <a:pt x="585479" y="323738"/>
                  </a:cubicBezTo>
                  <a:cubicBezTo>
                    <a:pt x="598976" y="324519"/>
                    <a:pt x="610549" y="314213"/>
                    <a:pt x="611340" y="300716"/>
                  </a:cubicBezTo>
                  <a:cubicBezTo>
                    <a:pt x="611435" y="299020"/>
                    <a:pt x="611359" y="297316"/>
                    <a:pt x="611101" y="295639"/>
                  </a:cubicBezTo>
                  <a:cubicBezTo>
                    <a:pt x="610149" y="283066"/>
                    <a:pt x="596528" y="270970"/>
                    <a:pt x="590147" y="262206"/>
                  </a:cubicBezTo>
                  <a:cubicBezTo>
                    <a:pt x="579479" y="247538"/>
                    <a:pt x="571858" y="242109"/>
                    <a:pt x="559286" y="226774"/>
                  </a:cubicBezTo>
                  <a:cubicBezTo>
                    <a:pt x="545189" y="209629"/>
                    <a:pt x="530711" y="192865"/>
                    <a:pt x="515375" y="176958"/>
                  </a:cubicBezTo>
                  <a:cubicBezTo>
                    <a:pt x="498430" y="159070"/>
                    <a:pt x="480218" y="142420"/>
                    <a:pt x="460892" y="127142"/>
                  </a:cubicBezTo>
                  <a:close/>
                </a:path>
              </a:pathLst>
            </a:custGeom>
            <a:solidFill>
              <a:srgbClr val="FFF8A1"/>
            </a:solidFill>
            <a:ln w="9525" cap="flat">
              <a:solidFill>
                <a:srgbClr val="C49A6C"/>
              </a:solidFill>
              <a:prstDash val="solid"/>
              <a:miter/>
            </a:ln>
          </p:spPr>
          <p:txBody>
            <a:bodyPr rtlCol="0" anchor="ctr"/>
            <a:lstStyle/>
            <a:p>
              <a:endParaRPr lang="en-IN"/>
            </a:p>
          </p:txBody>
        </p:sp>
        <p:sp>
          <p:nvSpPr>
            <p:cNvPr id="1241" name="Freeform: Shape 1240">
              <a:extLst>
                <a:ext uri="{FF2B5EF4-FFF2-40B4-BE49-F238E27FC236}">
                  <a16:creationId xmlns:a16="http://schemas.microsoft.com/office/drawing/2014/main" xmlns="" id="{90A4D71C-7F45-820F-4C57-060C784A4D3B}"/>
                </a:ext>
              </a:extLst>
            </p:cNvPr>
            <p:cNvSpPr/>
            <p:nvPr/>
          </p:nvSpPr>
          <p:spPr>
            <a:xfrm>
              <a:off x="6109239" y="3431927"/>
              <a:ext cx="179739" cy="110332"/>
            </a:xfrm>
            <a:custGeom>
              <a:avLst/>
              <a:gdLst>
                <a:gd name="connsiteX0" fmla="*/ 31574 w 179739"/>
                <a:gd name="connsiteY0" fmla="*/ -391 h 110332"/>
                <a:gd name="connsiteX1" fmla="*/ 12524 w 179739"/>
                <a:gd name="connsiteY1" fmla="*/ 1990 h 110332"/>
                <a:gd name="connsiteX2" fmla="*/ 46 w 179739"/>
                <a:gd name="connsiteY2" fmla="*/ 15420 h 110332"/>
                <a:gd name="connsiteX3" fmla="*/ 3475 w 179739"/>
                <a:gd name="connsiteY3" fmla="*/ 29708 h 110332"/>
                <a:gd name="connsiteX4" fmla="*/ 71770 w 179739"/>
                <a:gd name="connsiteY4" fmla="*/ 82191 h 110332"/>
                <a:gd name="connsiteX5" fmla="*/ 134730 w 179739"/>
                <a:gd name="connsiteY5" fmla="*/ 106860 h 110332"/>
                <a:gd name="connsiteX6" fmla="*/ 159685 w 179739"/>
                <a:gd name="connsiteY6" fmla="*/ 109623 h 110332"/>
                <a:gd name="connsiteX7" fmla="*/ 179669 w 179739"/>
                <a:gd name="connsiteY7" fmla="*/ 87744 h 110332"/>
                <a:gd name="connsiteX8" fmla="*/ 177974 w 179739"/>
                <a:gd name="connsiteY8" fmla="*/ 80381 h 110332"/>
                <a:gd name="connsiteX9" fmla="*/ 157304 w 179739"/>
                <a:gd name="connsiteY9" fmla="*/ 53901 h 110332"/>
                <a:gd name="connsiteX10" fmla="*/ 31669 w 179739"/>
                <a:gd name="connsiteY10" fmla="*/ -391 h 11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9739" h="110332">
                  <a:moveTo>
                    <a:pt x="31574" y="-391"/>
                  </a:moveTo>
                  <a:cubicBezTo>
                    <a:pt x="25126" y="-839"/>
                    <a:pt x="18658" y="-29"/>
                    <a:pt x="12524" y="1990"/>
                  </a:cubicBezTo>
                  <a:cubicBezTo>
                    <a:pt x="6342" y="4038"/>
                    <a:pt x="1637" y="9105"/>
                    <a:pt x="46" y="15420"/>
                  </a:cubicBezTo>
                  <a:cubicBezTo>
                    <a:pt x="-411" y="20430"/>
                    <a:pt x="789" y="25450"/>
                    <a:pt x="3475" y="29708"/>
                  </a:cubicBezTo>
                  <a:cubicBezTo>
                    <a:pt x="17096" y="54949"/>
                    <a:pt x="45100" y="69618"/>
                    <a:pt x="71770" y="82191"/>
                  </a:cubicBezTo>
                  <a:cubicBezTo>
                    <a:pt x="91972" y="92287"/>
                    <a:pt x="113041" y="100545"/>
                    <a:pt x="134730" y="106860"/>
                  </a:cubicBezTo>
                  <a:cubicBezTo>
                    <a:pt x="142797" y="109337"/>
                    <a:pt x="151265" y="110270"/>
                    <a:pt x="159685" y="109623"/>
                  </a:cubicBezTo>
                  <a:cubicBezTo>
                    <a:pt x="171249" y="109099"/>
                    <a:pt x="180193" y="99298"/>
                    <a:pt x="179669" y="87744"/>
                  </a:cubicBezTo>
                  <a:cubicBezTo>
                    <a:pt x="179555" y="85200"/>
                    <a:pt x="178983" y="82714"/>
                    <a:pt x="177974" y="80381"/>
                  </a:cubicBezTo>
                  <a:cubicBezTo>
                    <a:pt x="172982" y="70227"/>
                    <a:pt x="165943" y="61207"/>
                    <a:pt x="157304" y="53901"/>
                  </a:cubicBezTo>
                  <a:cubicBezTo>
                    <a:pt x="123843" y="20507"/>
                    <a:pt x="78923" y="1095"/>
                    <a:pt x="31669" y="-391"/>
                  </a:cubicBezTo>
                  <a:close/>
                </a:path>
              </a:pathLst>
            </a:custGeom>
            <a:solidFill>
              <a:srgbClr val="FDB740"/>
            </a:solidFill>
            <a:ln w="9525" cap="flat">
              <a:solidFill>
                <a:srgbClr val="C28710"/>
              </a:solidFill>
              <a:prstDash val="solid"/>
              <a:miter/>
            </a:ln>
          </p:spPr>
          <p:txBody>
            <a:bodyPr rtlCol="0" anchor="ctr"/>
            <a:lstStyle/>
            <a:p>
              <a:endParaRPr lang="en-IN"/>
            </a:p>
          </p:txBody>
        </p:sp>
      </p:grpSp>
      <p:grpSp>
        <p:nvGrpSpPr>
          <p:cNvPr id="1303" name="Group 1302">
            <a:extLst>
              <a:ext uri="{FF2B5EF4-FFF2-40B4-BE49-F238E27FC236}">
                <a16:creationId xmlns:a16="http://schemas.microsoft.com/office/drawing/2014/main" xmlns="" id="{C6E637AF-D5B4-D78D-83FD-944CE82327B3}"/>
              </a:ext>
            </a:extLst>
          </p:cNvPr>
          <p:cNvGrpSpPr/>
          <p:nvPr/>
        </p:nvGrpSpPr>
        <p:grpSpPr>
          <a:xfrm>
            <a:off x="4495801" y="3429000"/>
            <a:ext cx="3242386" cy="2862751"/>
            <a:chOff x="5015995" y="2477777"/>
            <a:chExt cx="2158174" cy="1905484"/>
          </a:xfrm>
        </p:grpSpPr>
        <p:sp>
          <p:nvSpPr>
            <p:cNvPr id="1246" name="Freeform: Shape 1245">
              <a:extLst>
                <a:ext uri="{FF2B5EF4-FFF2-40B4-BE49-F238E27FC236}">
                  <a16:creationId xmlns:a16="http://schemas.microsoft.com/office/drawing/2014/main" xmlns="" id="{D1AE2031-C074-4D2C-944B-7F3308FA8EF6}"/>
                </a:ext>
              </a:extLst>
            </p:cNvPr>
            <p:cNvSpPr/>
            <p:nvPr/>
          </p:nvSpPr>
          <p:spPr>
            <a:xfrm>
              <a:off x="5515083" y="2737040"/>
              <a:ext cx="590611" cy="472678"/>
            </a:xfrm>
            <a:custGeom>
              <a:avLst/>
              <a:gdLst>
                <a:gd name="connsiteX0" fmla="*/ 47305 w 590611"/>
                <a:gd name="connsiteY0" fmla="*/ 360621 h 472678"/>
                <a:gd name="connsiteX1" fmla="*/ 173226 w 590611"/>
                <a:gd name="connsiteY1" fmla="*/ 464729 h 472678"/>
                <a:gd name="connsiteX2" fmla="*/ 372679 w 590611"/>
                <a:gd name="connsiteY2" fmla="*/ 445679 h 472678"/>
                <a:gd name="connsiteX3" fmla="*/ 451356 w 590611"/>
                <a:gd name="connsiteY3" fmla="*/ 416056 h 472678"/>
                <a:gd name="connsiteX4" fmla="*/ 537081 w 590611"/>
                <a:gd name="connsiteY4" fmla="*/ 358906 h 472678"/>
                <a:gd name="connsiteX5" fmla="*/ 566323 w 590611"/>
                <a:gd name="connsiteY5" fmla="*/ 309757 h 472678"/>
                <a:gd name="connsiteX6" fmla="*/ 580896 w 590611"/>
                <a:gd name="connsiteY6" fmla="*/ 168882 h 472678"/>
                <a:gd name="connsiteX7" fmla="*/ 488884 w 590611"/>
                <a:gd name="connsiteY7" fmla="*/ 59440 h 472678"/>
                <a:gd name="connsiteX8" fmla="*/ 373537 w 590611"/>
                <a:gd name="connsiteY8" fmla="*/ 17054 h 472678"/>
                <a:gd name="connsiteX9" fmla="*/ 183037 w 590611"/>
                <a:gd name="connsiteY9" fmla="*/ 5529 h 472678"/>
                <a:gd name="connsiteX10" fmla="*/ 28827 w 590611"/>
                <a:gd name="connsiteY10" fmla="*/ 109065 h 472678"/>
                <a:gd name="connsiteX11" fmla="*/ 252 w 590611"/>
                <a:gd name="connsiteY11" fmla="*/ 203363 h 472678"/>
                <a:gd name="connsiteX12" fmla="*/ 20731 w 590611"/>
                <a:gd name="connsiteY12" fmla="*/ 302232 h 472678"/>
                <a:gd name="connsiteX13" fmla="*/ 47305 w 590611"/>
                <a:gd name="connsiteY13" fmla="*/ 360621 h 47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611" h="472678">
                  <a:moveTo>
                    <a:pt x="47305" y="360621"/>
                  </a:moveTo>
                  <a:cubicBezTo>
                    <a:pt x="75880" y="408246"/>
                    <a:pt x="119695" y="449013"/>
                    <a:pt x="173226" y="464729"/>
                  </a:cubicBezTo>
                  <a:cubicBezTo>
                    <a:pt x="238186" y="483779"/>
                    <a:pt x="307719" y="464729"/>
                    <a:pt x="372679" y="445679"/>
                  </a:cubicBezTo>
                  <a:cubicBezTo>
                    <a:pt x="399902" y="438688"/>
                    <a:pt x="426286" y="428753"/>
                    <a:pt x="451356" y="416056"/>
                  </a:cubicBezTo>
                  <a:cubicBezTo>
                    <a:pt x="479931" y="400435"/>
                    <a:pt x="513935" y="381766"/>
                    <a:pt x="537081" y="358906"/>
                  </a:cubicBezTo>
                  <a:cubicBezTo>
                    <a:pt x="551368" y="344809"/>
                    <a:pt x="555464" y="326617"/>
                    <a:pt x="566323" y="309757"/>
                  </a:cubicBezTo>
                  <a:cubicBezTo>
                    <a:pt x="592154" y="267390"/>
                    <a:pt x="597507" y="215641"/>
                    <a:pt x="580896" y="168882"/>
                  </a:cubicBezTo>
                  <a:cubicBezTo>
                    <a:pt x="563827" y="122844"/>
                    <a:pt x="531309" y="84161"/>
                    <a:pt x="488884" y="59440"/>
                  </a:cubicBezTo>
                  <a:cubicBezTo>
                    <a:pt x="452861" y="39423"/>
                    <a:pt x="413951" y="25124"/>
                    <a:pt x="373537" y="17054"/>
                  </a:cubicBezTo>
                  <a:cubicBezTo>
                    <a:pt x="311243" y="2481"/>
                    <a:pt x="246187" y="-6473"/>
                    <a:pt x="183037" y="5529"/>
                  </a:cubicBezTo>
                  <a:cubicBezTo>
                    <a:pt x="119886" y="17530"/>
                    <a:pt x="59212" y="53154"/>
                    <a:pt x="28827" y="109065"/>
                  </a:cubicBezTo>
                  <a:cubicBezTo>
                    <a:pt x="13425" y="138412"/>
                    <a:pt x="3728" y="170407"/>
                    <a:pt x="252" y="203363"/>
                  </a:cubicBezTo>
                  <a:cubicBezTo>
                    <a:pt x="-2891" y="234796"/>
                    <a:pt x="10634" y="272991"/>
                    <a:pt x="20731" y="302232"/>
                  </a:cubicBezTo>
                  <a:cubicBezTo>
                    <a:pt x="27674" y="322511"/>
                    <a:pt x="36571" y="342066"/>
                    <a:pt x="47305" y="360621"/>
                  </a:cubicBezTo>
                  <a:close/>
                </a:path>
              </a:pathLst>
            </a:custGeom>
            <a:solidFill>
              <a:srgbClr val="FEE4A3"/>
            </a:solidFill>
            <a:ln w="9525" cap="flat">
              <a:noFill/>
              <a:prstDash val="solid"/>
              <a:miter/>
            </a:ln>
          </p:spPr>
          <p:txBody>
            <a:bodyPr rtlCol="0" anchor="ctr"/>
            <a:lstStyle/>
            <a:p>
              <a:endParaRPr lang="en-IN"/>
            </a:p>
          </p:txBody>
        </p:sp>
        <p:sp>
          <p:nvSpPr>
            <p:cNvPr id="1247" name="Freeform: Shape 1246">
              <a:extLst>
                <a:ext uri="{FF2B5EF4-FFF2-40B4-BE49-F238E27FC236}">
                  <a16:creationId xmlns:a16="http://schemas.microsoft.com/office/drawing/2014/main" xmlns="" id="{2267ACD6-F6F1-719E-0D7E-35CF236D0CFC}"/>
                </a:ext>
              </a:extLst>
            </p:cNvPr>
            <p:cNvSpPr/>
            <p:nvPr/>
          </p:nvSpPr>
          <p:spPr>
            <a:xfrm>
              <a:off x="5507806" y="2729589"/>
              <a:ext cx="605423" cy="487975"/>
            </a:xfrm>
            <a:custGeom>
              <a:avLst/>
              <a:gdLst>
                <a:gd name="connsiteX0" fmla="*/ 595221 w 605423"/>
                <a:gd name="connsiteY0" fmla="*/ 174429 h 487975"/>
                <a:gd name="connsiteX1" fmla="*/ 579885 w 605423"/>
                <a:gd name="connsiteY1" fmla="*/ 321780 h 487975"/>
                <a:gd name="connsiteX2" fmla="*/ 571313 w 605423"/>
                <a:gd name="connsiteY2" fmla="*/ 333877 h 487975"/>
                <a:gd name="connsiteX3" fmla="*/ 556359 w 605423"/>
                <a:gd name="connsiteY3" fmla="*/ 363309 h 487975"/>
                <a:gd name="connsiteX4" fmla="*/ 523021 w 605423"/>
                <a:gd name="connsiteY4" fmla="*/ 390837 h 487975"/>
                <a:gd name="connsiteX5" fmla="*/ 508924 w 605423"/>
                <a:gd name="connsiteY5" fmla="*/ 397028 h 487975"/>
                <a:gd name="connsiteX6" fmla="*/ 462252 w 605423"/>
                <a:gd name="connsiteY6" fmla="*/ 430461 h 487975"/>
                <a:gd name="connsiteX7" fmla="*/ 423294 w 605423"/>
                <a:gd name="connsiteY7" fmla="*/ 447701 h 487975"/>
                <a:gd name="connsiteX8" fmla="*/ 382051 w 605423"/>
                <a:gd name="connsiteY8" fmla="*/ 460655 h 487975"/>
                <a:gd name="connsiteX9" fmla="*/ 178311 w 605423"/>
                <a:gd name="connsiteY9" fmla="*/ 479705 h 487975"/>
                <a:gd name="connsiteX10" fmla="*/ 48104 w 605423"/>
                <a:gd name="connsiteY10" fmla="*/ 372263 h 487975"/>
                <a:gd name="connsiteX11" fmla="*/ 20768 w 605423"/>
                <a:gd name="connsiteY11" fmla="*/ 312541 h 487975"/>
                <a:gd name="connsiteX12" fmla="*/ 20768 w 605423"/>
                <a:gd name="connsiteY12" fmla="*/ 311303 h 487975"/>
                <a:gd name="connsiteX13" fmla="*/ 289 w 605423"/>
                <a:gd name="connsiteY13" fmla="*/ 210433 h 487975"/>
                <a:gd name="connsiteX14" fmla="*/ 29436 w 605423"/>
                <a:gd name="connsiteY14" fmla="*/ 112992 h 487975"/>
                <a:gd name="connsiteX15" fmla="*/ 188789 w 605423"/>
                <a:gd name="connsiteY15" fmla="*/ 5550 h 487975"/>
                <a:gd name="connsiteX16" fmla="*/ 382146 w 605423"/>
                <a:gd name="connsiteY16" fmla="*/ 17171 h 487975"/>
                <a:gd name="connsiteX17" fmla="*/ 499685 w 605423"/>
                <a:gd name="connsiteY17" fmla="*/ 60510 h 487975"/>
                <a:gd name="connsiteX18" fmla="*/ 595221 w 605423"/>
                <a:gd name="connsiteY18" fmla="*/ 174429 h 487975"/>
                <a:gd name="connsiteX19" fmla="*/ 545214 w 605423"/>
                <a:gd name="connsiteY19" fmla="*/ 352927 h 487975"/>
                <a:gd name="connsiteX20" fmla="*/ 539690 w 605423"/>
                <a:gd name="connsiteY20" fmla="*/ 350355 h 487975"/>
                <a:gd name="connsiteX21" fmla="*/ 533784 w 605423"/>
                <a:gd name="connsiteY21" fmla="*/ 353022 h 487975"/>
                <a:gd name="connsiteX22" fmla="*/ 514734 w 605423"/>
                <a:gd name="connsiteY22" fmla="*/ 373501 h 487975"/>
                <a:gd name="connsiteX23" fmla="*/ 513020 w 605423"/>
                <a:gd name="connsiteY23" fmla="*/ 377406 h 487975"/>
                <a:gd name="connsiteX24" fmla="*/ 513972 w 605423"/>
                <a:gd name="connsiteY24" fmla="*/ 381407 h 487975"/>
                <a:gd name="connsiteX25" fmla="*/ 520449 w 605423"/>
                <a:gd name="connsiteY25" fmla="*/ 382550 h 487975"/>
                <a:gd name="connsiteX26" fmla="*/ 531308 w 605423"/>
                <a:gd name="connsiteY26" fmla="*/ 374835 h 487975"/>
                <a:gd name="connsiteX27" fmla="*/ 537118 w 605423"/>
                <a:gd name="connsiteY27" fmla="*/ 367786 h 487975"/>
                <a:gd name="connsiteX28" fmla="*/ 542547 w 605423"/>
                <a:gd name="connsiteY28" fmla="*/ 361309 h 487975"/>
                <a:gd name="connsiteX29" fmla="*/ 545214 w 605423"/>
                <a:gd name="connsiteY29" fmla="*/ 357404 h 487975"/>
                <a:gd name="connsiteX30" fmla="*/ 545214 w 605423"/>
                <a:gd name="connsiteY30" fmla="*/ 352927 h 487975"/>
                <a:gd name="connsiteX31" fmla="*/ 581124 w 605423"/>
                <a:gd name="connsiteY31" fmla="*/ 179286 h 487975"/>
                <a:gd name="connsiteX32" fmla="*/ 491970 w 605423"/>
                <a:gd name="connsiteY32" fmla="*/ 73368 h 487975"/>
                <a:gd name="connsiteX33" fmla="*/ 378717 w 605423"/>
                <a:gd name="connsiteY33" fmla="*/ 31744 h 487975"/>
                <a:gd name="connsiteX34" fmla="*/ 191551 w 605423"/>
                <a:gd name="connsiteY34" fmla="*/ 20314 h 487975"/>
                <a:gd name="connsiteX35" fmla="*/ 153451 w 605423"/>
                <a:gd name="connsiteY35" fmla="*/ 30792 h 487975"/>
                <a:gd name="connsiteX36" fmla="*/ 43056 w 605423"/>
                <a:gd name="connsiteY36" fmla="*/ 120041 h 487975"/>
                <a:gd name="connsiteX37" fmla="*/ 15243 w 605423"/>
                <a:gd name="connsiteY37" fmla="*/ 211576 h 487975"/>
                <a:gd name="connsiteX38" fmla="*/ 34960 w 605423"/>
                <a:gd name="connsiteY38" fmla="*/ 306064 h 487975"/>
                <a:gd name="connsiteX39" fmla="*/ 35436 w 605423"/>
                <a:gd name="connsiteY39" fmla="*/ 307207 h 487975"/>
                <a:gd name="connsiteX40" fmla="*/ 61535 w 605423"/>
                <a:gd name="connsiteY40" fmla="*/ 364357 h 487975"/>
                <a:gd name="connsiteX41" fmla="*/ 183074 w 605423"/>
                <a:gd name="connsiteY41" fmla="*/ 465036 h 487975"/>
                <a:gd name="connsiteX42" fmla="*/ 378336 w 605423"/>
                <a:gd name="connsiteY42" fmla="*/ 446463 h 487975"/>
                <a:gd name="connsiteX43" fmla="*/ 455489 w 605423"/>
                <a:gd name="connsiteY43" fmla="*/ 417411 h 487975"/>
                <a:gd name="connsiteX44" fmla="*/ 481873 w 605423"/>
                <a:gd name="connsiteY44" fmla="*/ 400171 h 487975"/>
                <a:gd name="connsiteX45" fmla="*/ 482635 w 605423"/>
                <a:gd name="connsiteY45" fmla="*/ 399314 h 487975"/>
                <a:gd name="connsiteX46" fmla="*/ 516544 w 605423"/>
                <a:gd name="connsiteY46" fmla="*/ 352546 h 487975"/>
                <a:gd name="connsiteX47" fmla="*/ 557216 w 605423"/>
                <a:gd name="connsiteY47" fmla="*/ 328162 h 487975"/>
                <a:gd name="connsiteX48" fmla="*/ 567788 w 605423"/>
                <a:gd name="connsiteY48" fmla="*/ 313779 h 487975"/>
                <a:gd name="connsiteX49" fmla="*/ 581124 w 605423"/>
                <a:gd name="connsiteY49" fmla="*/ 179286 h 487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05423" h="487975">
                  <a:moveTo>
                    <a:pt x="595221" y="174429"/>
                  </a:moveTo>
                  <a:cubicBezTo>
                    <a:pt x="612689" y="223330"/>
                    <a:pt x="607051" y="277518"/>
                    <a:pt x="579885" y="321780"/>
                  </a:cubicBezTo>
                  <a:cubicBezTo>
                    <a:pt x="577218" y="325971"/>
                    <a:pt x="574361" y="329972"/>
                    <a:pt x="571313" y="333877"/>
                  </a:cubicBezTo>
                  <a:cubicBezTo>
                    <a:pt x="564931" y="343402"/>
                    <a:pt x="561788" y="353975"/>
                    <a:pt x="556359" y="363309"/>
                  </a:cubicBezTo>
                  <a:cubicBezTo>
                    <a:pt x="548015" y="375397"/>
                    <a:pt x="536470" y="384931"/>
                    <a:pt x="523021" y="390837"/>
                  </a:cubicBezTo>
                  <a:cubicBezTo>
                    <a:pt x="518449" y="393027"/>
                    <a:pt x="513496" y="395028"/>
                    <a:pt x="508924" y="397028"/>
                  </a:cubicBezTo>
                  <a:cubicBezTo>
                    <a:pt x="494580" y="409772"/>
                    <a:pt x="478930" y="420974"/>
                    <a:pt x="462252" y="430461"/>
                  </a:cubicBezTo>
                  <a:cubicBezTo>
                    <a:pt x="449717" y="437185"/>
                    <a:pt x="436696" y="442948"/>
                    <a:pt x="423294" y="447701"/>
                  </a:cubicBezTo>
                  <a:cubicBezTo>
                    <a:pt x="409197" y="452749"/>
                    <a:pt x="394719" y="457226"/>
                    <a:pt x="382051" y="460655"/>
                  </a:cubicBezTo>
                  <a:cubicBezTo>
                    <a:pt x="311757" y="481419"/>
                    <a:pt x="243272" y="498755"/>
                    <a:pt x="178311" y="479705"/>
                  </a:cubicBezTo>
                  <a:cubicBezTo>
                    <a:pt x="126971" y="464655"/>
                    <a:pt x="79537" y="425412"/>
                    <a:pt x="48104" y="372263"/>
                  </a:cubicBezTo>
                  <a:cubicBezTo>
                    <a:pt x="37084" y="353289"/>
                    <a:pt x="27931" y="333287"/>
                    <a:pt x="20768" y="312541"/>
                  </a:cubicBezTo>
                  <a:lnTo>
                    <a:pt x="20768" y="311303"/>
                  </a:lnTo>
                  <a:cubicBezTo>
                    <a:pt x="10195" y="280918"/>
                    <a:pt x="-2949" y="243104"/>
                    <a:pt x="289" y="210433"/>
                  </a:cubicBezTo>
                  <a:cubicBezTo>
                    <a:pt x="3804" y="176410"/>
                    <a:pt x="13691" y="143358"/>
                    <a:pt x="29436" y="112992"/>
                  </a:cubicBezTo>
                  <a:cubicBezTo>
                    <a:pt x="58487" y="59081"/>
                    <a:pt x="118113" y="18981"/>
                    <a:pt x="188789" y="5550"/>
                  </a:cubicBezTo>
                  <a:cubicBezTo>
                    <a:pt x="259464" y="-7880"/>
                    <a:pt x="333188" y="5550"/>
                    <a:pt x="382146" y="17171"/>
                  </a:cubicBezTo>
                  <a:cubicBezTo>
                    <a:pt x="423323" y="25481"/>
                    <a:pt x="462966" y="40100"/>
                    <a:pt x="499685" y="60510"/>
                  </a:cubicBezTo>
                  <a:cubicBezTo>
                    <a:pt x="543900" y="86104"/>
                    <a:pt x="577723" y="126427"/>
                    <a:pt x="595221" y="174429"/>
                  </a:cubicBezTo>
                  <a:close/>
                  <a:moveTo>
                    <a:pt x="545214" y="352927"/>
                  </a:moveTo>
                  <a:cubicBezTo>
                    <a:pt x="544090" y="351003"/>
                    <a:pt x="541890" y="349974"/>
                    <a:pt x="539690" y="350355"/>
                  </a:cubicBezTo>
                  <a:cubicBezTo>
                    <a:pt x="537537" y="350765"/>
                    <a:pt x="535518" y="351679"/>
                    <a:pt x="533784" y="353022"/>
                  </a:cubicBezTo>
                  <a:cubicBezTo>
                    <a:pt x="526012" y="358376"/>
                    <a:pt x="519506" y="365367"/>
                    <a:pt x="514734" y="373501"/>
                  </a:cubicBezTo>
                  <a:cubicBezTo>
                    <a:pt x="513934" y="374692"/>
                    <a:pt x="513353" y="376016"/>
                    <a:pt x="513020" y="377406"/>
                  </a:cubicBezTo>
                  <a:cubicBezTo>
                    <a:pt x="512744" y="378816"/>
                    <a:pt x="513087" y="380273"/>
                    <a:pt x="513972" y="381407"/>
                  </a:cubicBezTo>
                  <a:cubicBezTo>
                    <a:pt x="515744" y="382979"/>
                    <a:pt x="518249" y="383417"/>
                    <a:pt x="520449" y="382550"/>
                  </a:cubicBezTo>
                  <a:cubicBezTo>
                    <a:pt x="524831" y="381264"/>
                    <a:pt x="528650" y="378549"/>
                    <a:pt x="531308" y="374835"/>
                  </a:cubicBezTo>
                  <a:lnTo>
                    <a:pt x="537118" y="367786"/>
                  </a:lnTo>
                  <a:cubicBezTo>
                    <a:pt x="537785" y="367024"/>
                    <a:pt x="542833" y="361976"/>
                    <a:pt x="542547" y="361309"/>
                  </a:cubicBezTo>
                  <a:cubicBezTo>
                    <a:pt x="543604" y="360128"/>
                    <a:pt x="544500" y="358823"/>
                    <a:pt x="545214" y="357404"/>
                  </a:cubicBezTo>
                  <a:cubicBezTo>
                    <a:pt x="545833" y="355975"/>
                    <a:pt x="545833" y="354356"/>
                    <a:pt x="545214" y="352927"/>
                  </a:cubicBezTo>
                  <a:close/>
                  <a:moveTo>
                    <a:pt x="581124" y="179286"/>
                  </a:moveTo>
                  <a:cubicBezTo>
                    <a:pt x="564731" y="134628"/>
                    <a:pt x="533175" y="97142"/>
                    <a:pt x="491970" y="73368"/>
                  </a:cubicBezTo>
                  <a:cubicBezTo>
                    <a:pt x="456565" y="53791"/>
                    <a:pt x="418370" y="39753"/>
                    <a:pt x="378717" y="31744"/>
                  </a:cubicBezTo>
                  <a:cubicBezTo>
                    <a:pt x="302041" y="13837"/>
                    <a:pt x="244320" y="10313"/>
                    <a:pt x="191551" y="20314"/>
                  </a:cubicBezTo>
                  <a:cubicBezTo>
                    <a:pt x="178587" y="22774"/>
                    <a:pt x="165853" y="26278"/>
                    <a:pt x="153451" y="30792"/>
                  </a:cubicBezTo>
                  <a:cubicBezTo>
                    <a:pt x="106978" y="46044"/>
                    <a:pt x="67707" y="77795"/>
                    <a:pt x="43056" y="120041"/>
                  </a:cubicBezTo>
                  <a:cubicBezTo>
                    <a:pt x="28121" y="148540"/>
                    <a:pt x="18691" y="179591"/>
                    <a:pt x="15243" y="211576"/>
                  </a:cubicBezTo>
                  <a:cubicBezTo>
                    <a:pt x="12291" y="240913"/>
                    <a:pt x="24768" y="277013"/>
                    <a:pt x="34960" y="306064"/>
                  </a:cubicBezTo>
                  <a:lnTo>
                    <a:pt x="35436" y="307207"/>
                  </a:lnTo>
                  <a:cubicBezTo>
                    <a:pt x="42180" y="327095"/>
                    <a:pt x="50924" y="346241"/>
                    <a:pt x="61535" y="364357"/>
                  </a:cubicBezTo>
                  <a:cubicBezTo>
                    <a:pt x="90967" y="414363"/>
                    <a:pt x="135258" y="451035"/>
                    <a:pt x="183074" y="465036"/>
                  </a:cubicBezTo>
                  <a:cubicBezTo>
                    <a:pt x="244129" y="482943"/>
                    <a:pt x="310233" y="466465"/>
                    <a:pt x="378336" y="446463"/>
                  </a:cubicBezTo>
                  <a:cubicBezTo>
                    <a:pt x="405016" y="439548"/>
                    <a:pt x="430876" y="429813"/>
                    <a:pt x="455489" y="417411"/>
                  </a:cubicBezTo>
                  <a:cubicBezTo>
                    <a:pt x="464680" y="412306"/>
                    <a:pt x="473501" y="406543"/>
                    <a:pt x="481873" y="400171"/>
                  </a:cubicBezTo>
                  <a:lnTo>
                    <a:pt x="482635" y="399314"/>
                  </a:lnTo>
                  <a:cubicBezTo>
                    <a:pt x="494351" y="384074"/>
                    <a:pt x="502637" y="365976"/>
                    <a:pt x="516544" y="352546"/>
                  </a:cubicBezTo>
                  <a:cubicBezTo>
                    <a:pt x="528431" y="341916"/>
                    <a:pt x="542233" y="333639"/>
                    <a:pt x="557216" y="328162"/>
                  </a:cubicBezTo>
                  <a:cubicBezTo>
                    <a:pt x="561045" y="323600"/>
                    <a:pt x="564579" y="318799"/>
                    <a:pt x="567788" y="313779"/>
                  </a:cubicBezTo>
                  <a:cubicBezTo>
                    <a:pt x="592144" y="273203"/>
                    <a:pt x="597040" y="223854"/>
                    <a:pt x="581124" y="179286"/>
                  </a:cubicBezTo>
                  <a:close/>
                </a:path>
              </a:pathLst>
            </a:custGeom>
            <a:solidFill>
              <a:srgbClr val="C49A6C"/>
            </a:solidFill>
            <a:ln w="4001" cap="flat">
              <a:solidFill>
                <a:srgbClr val="806936"/>
              </a:solidFill>
              <a:prstDash val="solid"/>
              <a:miter/>
            </a:ln>
          </p:spPr>
          <p:txBody>
            <a:bodyPr rtlCol="0" anchor="ctr"/>
            <a:lstStyle/>
            <a:p>
              <a:endParaRPr lang="en-IN"/>
            </a:p>
          </p:txBody>
        </p:sp>
        <p:sp>
          <p:nvSpPr>
            <p:cNvPr id="1248" name="Freeform: Shape 1247">
              <a:extLst>
                <a:ext uri="{FF2B5EF4-FFF2-40B4-BE49-F238E27FC236}">
                  <a16:creationId xmlns:a16="http://schemas.microsoft.com/office/drawing/2014/main" xmlns="" id="{8673DCAD-C1D9-AD72-DDF5-75BF63E502A3}"/>
                </a:ext>
              </a:extLst>
            </p:cNvPr>
            <p:cNvSpPr/>
            <p:nvPr/>
          </p:nvSpPr>
          <p:spPr>
            <a:xfrm>
              <a:off x="6127082" y="2751994"/>
              <a:ext cx="790991" cy="824805"/>
            </a:xfrm>
            <a:custGeom>
              <a:avLst/>
              <a:gdLst>
                <a:gd name="connsiteX0" fmla="*/ 22236 w 790991"/>
                <a:gd name="connsiteY0" fmla="*/ 265753 h 824805"/>
                <a:gd name="connsiteX1" fmla="*/ 23094 w 790991"/>
                <a:gd name="connsiteY1" fmla="*/ 508640 h 824805"/>
                <a:gd name="connsiteX2" fmla="*/ 234168 w 790991"/>
                <a:gd name="connsiteY2" fmla="*/ 718857 h 824805"/>
                <a:gd name="connsiteX3" fmla="*/ 342848 w 790991"/>
                <a:gd name="connsiteY3" fmla="*/ 780579 h 824805"/>
                <a:gd name="connsiteX4" fmla="*/ 489533 w 790991"/>
                <a:gd name="connsiteY4" fmla="*/ 824299 h 824805"/>
                <a:gd name="connsiteX5" fmla="*/ 573543 w 790991"/>
                <a:gd name="connsiteY5" fmla="*/ 810964 h 824805"/>
                <a:gd name="connsiteX6" fmla="*/ 748327 w 790991"/>
                <a:gd name="connsiteY6" fmla="*/ 693520 h 824805"/>
                <a:gd name="connsiteX7" fmla="*/ 786427 w 790991"/>
                <a:gd name="connsiteY7" fmla="*/ 483399 h 824805"/>
                <a:gd name="connsiteX8" fmla="*/ 725086 w 790991"/>
                <a:gd name="connsiteY8" fmla="*/ 311187 h 824805"/>
                <a:gd name="connsiteX9" fmla="*/ 557351 w 790991"/>
                <a:gd name="connsiteY9" fmla="*/ 82587 h 824805"/>
                <a:gd name="connsiteX10" fmla="*/ 292270 w 790991"/>
                <a:gd name="connsiteY10" fmla="*/ 4958 h 824805"/>
                <a:gd name="connsiteX11" fmla="*/ 157205 w 790991"/>
                <a:gd name="connsiteY11" fmla="*/ 62108 h 824805"/>
                <a:gd name="connsiteX12" fmla="*/ 63861 w 790991"/>
                <a:gd name="connsiteY12" fmla="*/ 179647 h 824805"/>
                <a:gd name="connsiteX13" fmla="*/ 22236 w 790991"/>
                <a:gd name="connsiteY13" fmla="*/ 265753 h 8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991" h="824805">
                  <a:moveTo>
                    <a:pt x="22236" y="265753"/>
                  </a:moveTo>
                  <a:cubicBezTo>
                    <a:pt x="-5767" y="343858"/>
                    <a:pt x="-9863" y="432631"/>
                    <a:pt x="23094" y="508640"/>
                  </a:cubicBezTo>
                  <a:cubicBezTo>
                    <a:pt x="63098" y="601128"/>
                    <a:pt x="150443" y="662850"/>
                    <a:pt x="234168" y="718857"/>
                  </a:cubicBezTo>
                  <a:cubicBezTo>
                    <a:pt x="268057" y="743298"/>
                    <a:pt x="304500" y="763986"/>
                    <a:pt x="342848" y="780579"/>
                  </a:cubicBezTo>
                  <a:cubicBezTo>
                    <a:pt x="387806" y="798105"/>
                    <a:pt x="441527" y="819441"/>
                    <a:pt x="489533" y="824299"/>
                  </a:cubicBezTo>
                  <a:cubicBezTo>
                    <a:pt x="519251" y="827251"/>
                    <a:pt x="543921" y="814774"/>
                    <a:pt x="573543" y="810964"/>
                  </a:cubicBezTo>
                  <a:cubicBezTo>
                    <a:pt x="645647" y="802105"/>
                    <a:pt x="710703" y="755623"/>
                    <a:pt x="748327" y="693520"/>
                  </a:cubicBezTo>
                  <a:cubicBezTo>
                    <a:pt x="785103" y="630055"/>
                    <a:pt x="798581" y="555741"/>
                    <a:pt x="786427" y="483399"/>
                  </a:cubicBezTo>
                  <a:cubicBezTo>
                    <a:pt x="776902" y="422915"/>
                    <a:pt x="752518" y="365860"/>
                    <a:pt x="725086" y="311187"/>
                  </a:cubicBezTo>
                  <a:cubicBezTo>
                    <a:pt x="682509" y="226129"/>
                    <a:pt x="630788" y="143356"/>
                    <a:pt x="557351" y="82587"/>
                  </a:cubicBezTo>
                  <a:cubicBezTo>
                    <a:pt x="483913" y="21817"/>
                    <a:pt x="385901" y="-13806"/>
                    <a:pt x="292270" y="4958"/>
                  </a:cubicBezTo>
                  <a:cubicBezTo>
                    <a:pt x="244054" y="15352"/>
                    <a:pt x="198239" y="34740"/>
                    <a:pt x="157205" y="62108"/>
                  </a:cubicBezTo>
                  <a:cubicBezTo>
                    <a:pt x="118439" y="88397"/>
                    <a:pt x="87578" y="140213"/>
                    <a:pt x="63861" y="179647"/>
                  </a:cubicBezTo>
                  <a:cubicBezTo>
                    <a:pt x="47201" y="206917"/>
                    <a:pt x="33266" y="235758"/>
                    <a:pt x="22236" y="265753"/>
                  </a:cubicBezTo>
                  <a:close/>
                </a:path>
              </a:pathLst>
            </a:custGeom>
            <a:solidFill>
              <a:srgbClr val="FEE4A3"/>
            </a:solidFill>
            <a:ln w="9525" cap="flat">
              <a:noFill/>
              <a:prstDash val="solid"/>
              <a:miter/>
            </a:ln>
          </p:spPr>
          <p:txBody>
            <a:bodyPr rtlCol="0" anchor="ctr"/>
            <a:lstStyle/>
            <a:p>
              <a:endParaRPr lang="en-IN"/>
            </a:p>
          </p:txBody>
        </p:sp>
        <p:sp>
          <p:nvSpPr>
            <p:cNvPr id="1249" name="Freeform: Shape 1248">
              <a:extLst>
                <a:ext uri="{FF2B5EF4-FFF2-40B4-BE49-F238E27FC236}">
                  <a16:creationId xmlns:a16="http://schemas.microsoft.com/office/drawing/2014/main" xmlns="" id="{3047ADA4-5A24-2ADC-2293-EAFBDBC4C100}"/>
                </a:ext>
              </a:extLst>
            </p:cNvPr>
            <p:cNvSpPr/>
            <p:nvPr/>
          </p:nvSpPr>
          <p:spPr>
            <a:xfrm>
              <a:off x="6116117" y="2741194"/>
              <a:ext cx="812883" cy="845917"/>
            </a:xfrm>
            <a:custGeom>
              <a:avLst/>
              <a:gdLst>
                <a:gd name="connsiteX0" fmla="*/ 768722 w 812883"/>
                <a:gd name="connsiteY0" fmla="*/ 710035 h 845917"/>
                <a:gd name="connsiteX1" fmla="*/ 585842 w 812883"/>
                <a:gd name="connsiteY1" fmla="*/ 832812 h 845917"/>
                <a:gd name="connsiteX2" fmla="*/ 563839 w 812883"/>
                <a:gd name="connsiteY2" fmla="*/ 834431 h 845917"/>
                <a:gd name="connsiteX3" fmla="*/ 516214 w 812883"/>
                <a:gd name="connsiteY3" fmla="*/ 845385 h 845917"/>
                <a:gd name="connsiteX4" fmla="*/ 453159 w 812883"/>
                <a:gd name="connsiteY4" fmla="*/ 833479 h 845917"/>
                <a:gd name="connsiteX5" fmla="*/ 432680 w 812883"/>
                <a:gd name="connsiteY5" fmla="*/ 823192 h 845917"/>
                <a:gd name="connsiteX6" fmla="*/ 293043 w 812883"/>
                <a:gd name="connsiteY6" fmla="*/ 773471 h 845917"/>
                <a:gd name="connsiteX7" fmla="*/ 238941 w 812883"/>
                <a:gd name="connsiteY7" fmla="*/ 738800 h 845917"/>
                <a:gd name="connsiteX8" fmla="*/ 23867 w 812883"/>
                <a:gd name="connsiteY8" fmla="*/ 523821 h 845917"/>
                <a:gd name="connsiteX9" fmla="*/ 22724 w 812883"/>
                <a:gd name="connsiteY9" fmla="*/ 272742 h 845917"/>
                <a:gd name="connsiteX10" fmla="*/ 64919 w 812883"/>
                <a:gd name="connsiteY10" fmla="*/ 184731 h 845917"/>
                <a:gd name="connsiteX11" fmla="*/ 65872 w 812883"/>
                <a:gd name="connsiteY11" fmla="*/ 183112 h 845917"/>
                <a:gd name="connsiteX12" fmla="*/ 161598 w 812883"/>
                <a:gd name="connsiteY12" fmla="*/ 63668 h 845917"/>
                <a:gd name="connsiteX13" fmla="*/ 300663 w 812883"/>
                <a:gd name="connsiteY13" fmla="*/ 5090 h 845917"/>
                <a:gd name="connsiteX14" fmla="*/ 574983 w 812883"/>
                <a:gd name="connsiteY14" fmla="*/ 85004 h 845917"/>
                <a:gd name="connsiteX15" fmla="*/ 745671 w 812883"/>
                <a:gd name="connsiteY15" fmla="*/ 316938 h 845917"/>
                <a:gd name="connsiteX16" fmla="*/ 807965 w 812883"/>
                <a:gd name="connsiteY16" fmla="*/ 492389 h 845917"/>
                <a:gd name="connsiteX17" fmla="*/ 768722 w 812883"/>
                <a:gd name="connsiteY17" fmla="*/ 710035 h 845917"/>
                <a:gd name="connsiteX18" fmla="*/ 517262 w 812883"/>
                <a:gd name="connsiteY18" fmla="*/ 822716 h 845917"/>
                <a:gd name="connsiteX19" fmla="*/ 514880 w 812883"/>
                <a:gd name="connsiteY19" fmla="*/ 813953 h 845917"/>
                <a:gd name="connsiteX20" fmla="*/ 506308 w 812883"/>
                <a:gd name="connsiteY20" fmla="*/ 809762 h 845917"/>
                <a:gd name="connsiteX21" fmla="*/ 464684 w 812883"/>
                <a:gd name="connsiteY21" fmla="*/ 807380 h 845917"/>
                <a:gd name="connsiteX22" fmla="*/ 458588 w 812883"/>
                <a:gd name="connsiteY22" fmla="*/ 809190 h 845917"/>
                <a:gd name="connsiteX23" fmla="*/ 454873 w 812883"/>
                <a:gd name="connsiteY23" fmla="*/ 814048 h 845917"/>
                <a:gd name="connsiteX24" fmla="*/ 459826 w 812883"/>
                <a:gd name="connsiteY24" fmla="*/ 822525 h 845917"/>
                <a:gd name="connsiteX25" fmla="*/ 478876 w 812883"/>
                <a:gd name="connsiteY25" fmla="*/ 827573 h 845917"/>
                <a:gd name="connsiteX26" fmla="*/ 492497 w 812883"/>
                <a:gd name="connsiteY26" fmla="*/ 827573 h 845917"/>
                <a:gd name="connsiteX27" fmla="*/ 505165 w 812883"/>
                <a:gd name="connsiteY27" fmla="*/ 827573 h 845917"/>
                <a:gd name="connsiteX28" fmla="*/ 512023 w 812883"/>
                <a:gd name="connsiteY28" fmla="*/ 826907 h 845917"/>
                <a:gd name="connsiteX29" fmla="*/ 517262 w 812883"/>
                <a:gd name="connsiteY29" fmla="*/ 822716 h 845917"/>
                <a:gd name="connsiteX30" fmla="*/ 749767 w 812883"/>
                <a:gd name="connsiteY30" fmla="*/ 698891 h 845917"/>
                <a:gd name="connsiteX31" fmla="*/ 786057 w 812883"/>
                <a:gd name="connsiteY31" fmla="*/ 496294 h 845917"/>
                <a:gd name="connsiteX32" fmla="*/ 725764 w 812883"/>
                <a:gd name="connsiteY32" fmla="*/ 327320 h 845917"/>
                <a:gd name="connsiteX33" fmla="*/ 560791 w 812883"/>
                <a:gd name="connsiteY33" fmla="*/ 102626 h 845917"/>
                <a:gd name="connsiteX34" fmla="*/ 512118 w 812883"/>
                <a:gd name="connsiteY34" fmla="*/ 68621 h 845917"/>
                <a:gd name="connsiteX35" fmla="*/ 305045 w 812883"/>
                <a:gd name="connsiteY35" fmla="*/ 27473 h 845917"/>
                <a:gd name="connsiteX36" fmla="*/ 174076 w 812883"/>
                <a:gd name="connsiteY36" fmla="*/ 82718 h 845917"/>
                <a:gd name="connsiteX37" fmla="*/ 84922 w 812883"/>
                <a:gd name="connsiteY37" fmla="*/ 195113 h 845917"/>
                <a:gd name="connsiteX38" fmla="*/ 83969 w 812883"/>
                <a:gd name="connsiteY38" fmla="*/ 196733 h 845917"/>
                <a:gd name="connsiteX39" fmla="*/ 43679 w 812883"/>
                <a:gd name="connsiteY39" fmla="*/ 280838 h 845917"/>
                <a:gd name="connsiteX40" fmla="*/ 44250 w 812883"/>
                <a:gd name="connsiteY40" fmla="*/ 515534 h 845917"/>
                <a:gd name="connsiteX41" fmla="*/ 251324 w 812883"/>
                <a:gd name="connsiteY41" fmla="*/ 720893 h 845917"/>
                <a:gd name="connsiteX42" fmla="*/ 357813 w 812883"/>
                <a:gd name="connsiteY42" fmla="*/ 781472 h 845917"/>
                <a:gd name="connsiteX43" fmla="*/ 402771 w 812883"/>
                <a:gd name="connsiteY43" fmla="*/ 795188 h 845917"/>
                <a:gd name="connsiteX44" fmla="*/ 404295 w 812883"/>
                <a:gd name="connsiteY44" fmla="*/ 795188 h 845917"/>
                <a:gd name="connsiteX45" fmla="*/ 490020 w 812883"/>
                <a:gd name="connsiteY45" fmla="*/ 789378 h 845917"/>
                <a:gd name="connsiteX46" fmla="*/ 556695 w 812883"/>
                <a:gd name="connsiteY46" fmla="*/ 812810 h 845917"/>
                <a:gd name="connsiteX47" fmla="*/ 583175 w 812883"/>
                <a:gd name="connsiteY47" fmla="*/ 811191 h 845917"/>
                <a:gd name="connsiteX48" fmla="*/ 749767 w 812883"/>
                <a:gd name="connsiteY48" fmla="*/ 698510 h 84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12883" h="845917">
                  <a:moveTo>
                    <a:pt x="768722" y="710035"/>
                  </a:moveTo>
                  <a:cubicBezTo>
                    <a:pt x="729574" y="776615"/>
                    <a:pt x="662289" y="821792"/>
                    <a:pt x="585842" y="832812"/>
                  </a:cubicBezTo>
                  <a:cubicBezTo>
                    <a:pt x="578508" y="833670"/>
                    <a:pt x="571173" y="834241"/>
                    <a:pt x="563839" y="834431"/>
                  </a:cubicBezTo>
                  <a:cubicBezTo>
                    <a:pt x="547456" y="835670"/>
                    <a:pt x="532121" y="843099"/>
                    <a:pt x="516214" y="845385"/>
                  </a:cubicBezTo>
                  <a:cubicBezTo>
                    <a:pt x="494497" y="847338"/>
                    <a:pt x="472666" y="843223"/>
                    <a:pt x="453159" y="833479"/>
                  </a:cubicBezTo>
                  <a:cubicBezTo>
                    <a:pt x="446205" y="830336"/>
                    <a:pt x="439443" y="826812"/>
                    <a:pt x="432680" y="823192"/>
                  </a:cubicBezTo>
                  <a:cubicBezTo>
                    <a:pt x="383178" y="816534"/>
                    <a:pt x="335610" y="799599"/>
                    <a:pt x="293043" y="773471"/>
                  </a:cubicBezTo>
                  <a:cubicBezTo>
                    <a:pt x="273993" y="762232"/>
                    <a:pt x="255801" y="750135"/>
                    <a:pt x="238941" y="738800"/>
                  </a:cubicBezTo>
                  <a:cubicBezTo>
                    <a:pt x="148454" y="678221"/>
                    <a:pt x="63872" y="616118"/>
                    <a:pt x="23867" y="523821"/>
                  </a:cubicBezTo>
                  <a:cubicBezTo>
                    <a:pt x="-7851" y="450669"/>
                    <a:pt x="-8233" y="359229"/>
                    <a:pt x="22724" y="272742"/>
                  </a:cubicBezTo>
                  <a:cubicBezTo>
                    <a:pt x="33868" y="242091"/>
                    <a:pt x="48003" y="212611"/>
                    <a:pt x="64919" y="184731"/>
                  </a:cubicBezTo>
                  <a:lnTo>
                    <a:pt x="65872" y="183112"/>
                  </a:lnTo>
                  <a:cubicBezTo>
                    <a:pt x="90542" y="142059"/>
                    <a:pt x="121308" y="91005"/>
                    <a:pt x="161598" y="63668"/>
                  </a:cubicBezTo>
                  <a:cubicBezTo>
                    <a:pt x="203851" y="35560"/>
                    <a:pt x="251038" y="15686"/>
                    <a:pt x="300663" y="5090"/>
                  </a:cubicBezTo>
                  <a:cubicBezTo>
                    <a:pt x="389912" y="-12913"/>
                    <a:pt x="492401" y="16901"/>
                    <a:pt x="574983" y="85004"/>
                  </a:cubicBezTo>
                  <a:cubicBezTo>
                    <a:pt x="657565" y="153108"/>
                    <a:pt x="712143" y="250168"/>
                    <a:pt x="745671" y="316938"/>
                  </a:cubicBezTo>
                  <a:cubicBezTo>
                    <a:pt x="770722" y="366944"/>
                    <a:pt x="797773" y="427047"/>
                    <a:pt x="807965" y="492389"/>
                  </a:cubicBezTo>
                  <a:cubicBezTo>
                    <a:pt x="820890" y="567293"/>
                    <a:pt x="807003" y="644360"/>
                    <a:pt x="768722" y="710035"/>
                  </a:cubicBezTo>
                  <a:close/>
                  <a:moveTo>
                    <a:pt x="517262" y="822716"/>
                  </a:moveTo>
                  <a:cubicBezTo>
                    <a:pt x="518367" y="819582"/>
                    <a:pt x="517414" y="816096"/>
                    <a:pt x="514880" y="813953"/>
                  </a:cubicBezTo>
                  <a:cubicBezTo>
                    <a:pt x="512404" y="811886"/>
                    <a:pt x="509461" y="810448"/>
                    <a:pt x="506308" y="809762"/>
                  </a:cubicBezTo>
                  <a:cubicBezTo>
                    <a:pt x="492773" y="805933"/>
                    <a:pt x="478562" y="805123"/>
                    <a:pt x="464684" y="807380"/>
                  </a:cubicBezTo>
                  <a:cubicBezTo>
                    <a:pt x="462569" y="807647"/>
                    <a:pt x="460512" y="808257"/>
                    <a:pt x="458588" y="809190"/>
                  </a:cubicBezTo>
                  <a:cubicBezTo>
                    <a:pt x="456673" y="810162"/>
                    <a:pt x="455311" y="811952"/>
                    <a:pt x="454873" y="814048"/>
                  </a:cubicBezTo>
                  <a:cubicBezTo>
                    <a:pt x="454825" y="817572"/>
                    <a:pt x="456730" y="820830"/>
                    <a:pt x="459826" y="822525"/>
                  </a:cubicBezTo>
                  <a:cubicBezTo>
                    <a:pt x="465417" y="826326"/>
                    <a:pt x="472132" y="828107"/>
                    <a:pt x="478876" y="827573"/>
                  </a:cubicBezTo>
                  <a:cubicBezTo>
                    <a:pt x="483448" y="827573"/>
                    <a:pt x="487925" y="827573"/>
                    <a:pt x="492497" y="827573"/>
                  </a:cubicBezTo>
                  <a:cubicBezTo>
                    <a:pt x="496707" y="828050"/>
                    <a:pt x="500955" y="828050"/>
                    <a:pt x="505165" y="827573"/>
                  </a:cubicBezTo>
                  <a:cubicBezTo>
                    <a:pt x="507470" y="827688"/>
                    <a:pt x="509785" y="827459"/>
                    <a:pt x="512023" y="826907"/>
                  </a:cubicBezTo>
                  <a:cubicBezTo>
                    <a:pt x="514280" y="826307"/>
                    <a:pt x="516186" y="824792"/>
                    <a:pt x="517262" y="822716"/>
                  </a:cubicBezTo>
                  <a:close/>
                  <a:moveTo>
                    <a:pt x="749767" y="698891"/>
                  </a:moveTo>
                  <a:cubicBezTo>
                    <a:pt x="785248" y="637702"/>
                    <a:pt x="798097" y="565988"/>
                    <a:pt x="786057" y="496294"/>
                  </a:cubicBezTo>
                  <a:cubicBezTo>
                    <a:pt x="776532" y="433905"/>
                    <a:pt x="750053" y="375898"/>
                    <a:pt x="725764" y="327320"/>
                  </a:cubicBezTo>
                  <a:cubicBezTo>
                    <a:pt x="673281" y="222545"/>
                    <a:pt x="622418" y="153394"/>
                    <a:pt x="560791" y="102626"/>
                  </a:cubicBezTo>
                  <a:cubicBezTo>
                    <a:pt x="545503" y="90007"/>
                    <a:pt x="529225" y="78636"/>
                    <a:pt x="512118" y="68621"/>
                  </a:cubicBezTo>
                  <a:cubicBezTo>
                    <a:pt x="445443" y="29378"/>
                    <a:pt x="371148" y="14138"/>
                    <a:pt x="305045" y="27473"/>
                  </a:cubicBezTo>
                  <a:cubicBezTo>
                    <a:pt x="258296" y="37459"/>
                    <a:pt x="213852" y="56205"/>
                    <a:pt x="174076" y="82718"/>
                  </a:cubicBezTo>
                  <a:cubicBezTo>
                    <a:pt x="137786" y="107293"/>
                    <a:pt x="108544" y="155966"/>
                    <a:pt x="84922" y="195113"/>
                  </a:cubicBezTo>
                  <a:lnTo>
                    <a:pt x="83969" y="196733"/>
                  </a:lnTo>
                  <a:cubicBezTo>
                    <a:pt x="67824" y="223384"/>
                    <a:pt x="54328" y="251549"/>
                    <a:pt x="43679" y="280838"/>
                  </a:cubicBezTo>
                  <a:cubicBezTo>
                    <a:pt x="14532" y="361991"/>
                    <a:pt x="15104" y="447526"/>
                    <a:pt x="44250" y="515534"/>
                  </a:cubicBezTo>
                  <a:cubicBezTo>
                    <a:pt x="81874" y="602307"/>
                    <a:pt x="163694" y="662220"/>
                    <a:pt x="251324" y="720893"/>
                  </a:cubicBezTo>
                  <a:cubicBezTo>
                    <a:pt x="284537" y="744858"/>
                    <a:pt x="320237" y="765166"/>
                    <a:pt x="357813" y="781472"/>
                  </a:cubicBezTo>
                  <a:cubicBezTo>
                    <a:pt x="372463" y="787073"/>
                    <a:pt x="387483" y="791664"/>
                    <a:pt x="402771" y="795188"/>
                  </a:cubicBezTo>
                  <a:lnTo>
                    <a:pt x="404295" y="795188"/>
                  </a:lnTo>
                  <a:cubicBezTo>
                    <a:pt x="432870" y="794141"/>
                    <a:pt x="461445" y="786330"/>
                    <a:pt x="490020" y="789378"/>
                  </a:cubicBezTo>
                  <a:cubicBezTo>
                    <a:pt x="513528" y="792893"/>
                    <a:pt x="536159" y="800846"/>
                    <a:pt x="556695" y="812810"/>
                  </a:cubicBezTo>
                  <a:cubicBezTo>
                    <a:pt x="565649" y="812810"/>
                    <a:pt x="574412" y="812238"/>
                    <a:pt x="583175" y="811191"/>
                  </a:cubicBezTo>
                  <a:cubicBezTo>
                    <a:pt x="648897" y="802618"/>
                    <a:pt x="712715" y="759660"/>
                    <a:pt x="749767" y="698510"/>
                  </a:cubicBezTo>
                  <a:close/>
                </a:path>
              </a:pathLst>
            </a:custGeom>
            <a:solidFill>
              <a:srgbClr val="C49A6C"/>
            </a:solidFill>
            <a:ln w="5906" cap="flat">
              <a:solidFill>
                <a:srgbClr val="806936"/>
              </a:solidFill>
              <a:prstDash val="solid"/>
              <a:miter/>
            </a:ln>
          </p:spPr>
          <p:txBody>
            <a:bodyPr rtlCol="0" anchor="ctr"/>
            <a:lstStyle/>
            <a:p>
              <a:endParaRPr lang="en-IN"/>
            </a:p>
          </p:txBody>
        </p:sp>
        <p:sp>
          <p:nvSpPr>
            <p:cNvPr id="1250" name="Freeform: Shape 1249">
              <a:extLst>
                <a:ext uri="{FF2B5EF4-FFF2-40B4-BE49-F238E27FC236}">
                  <a16:creationId xmlns:a16="http://schemas.microsoft.com/office/drawing/2014/main" xmlns="" id="{128B1672-2384-2C43-4AC3-284067F6056E}"/>
                </a:ext>
              </a:extLst>
            </p:cNvPr>
            <p:cNvSpPr/>
            <p:nvPr/>
          </p:nvSpPr>
          <p:spPr>
            <a:xfrm>
              <a:off x="6343915" y="3509810"/>
              <a:ext cx="563872" cy="451855"/>
            </a:xfrm>
            <a:custGeom>
              <a:avLst/>
              <a:gdLst>
                <a:gd name="connsiteX0" fmla="*/ 49910 w 563872"/>
                <a:gd name="connsiteY0" fmla="*/ 350517 h 451855"/>
                <a:gd name="connsiteX1" fmla="*/ 172973 w 563872"/>
                <a:gd name="connsiteY1" fmla="*/ 445767 h 451855"/>
                <a:gd name="connsiteX2" fmla="*/ 362616 w 563872"/>
                <a:gd name="connsiteY2" fmla="*/ 422241 h 451855"/>
                <a:gd name="connsiteX3" fmla="*/ 436721 w 563872"/>
                <a:gd name="connsiteY3" fmla="*/ 391666 h 451855"/>
                <a:gd name="connsiteX4" fmla="*/ 516826 w 563872"/>
                <a:gd name="connsiteY4" fmla="*/ 334516 h 451855"/>
                <a:gd name="connsiteX5" fmla="*/ 543305 w 563872"/>
                <a:gd name="connsiteY5" fmla="*/ 286891 h 451855"/>
                <a:gd name="connsiteX6" fmla="*/ 552830 w 563872"/>
                <a:gd name="connsiteY6" fmla="*/ 152112 h 451855"/>
                <a:gd name="connsiteX7" fmla="*/ 461581 w 563872"/>
                <a:gd name="connsiteY7" fmla="*/ 50004 h 451855"/>
                <a:gd name="connsiteX8" fmla="*/ 350329 w 563872"/>
                <a:gd name="connsiteY8" fmla="*/ 12856 h 451855"/>
                <a:gd name="connsiteX9" fmla="*/ 168592 w 563872"/>
                <a:gd name="connsiteY9" fmla="*/ 7332 h 451855"/>
                <a:gd name="connsiteX10" fmla="*/ 24669 w 563872"/>
                <a:gd name="connsiteY10" fmla="*/ 110583 h 451855"/>
                <a:gd name="connsiteX11" fmla="*/ -1 w 563872"/>
                <a:gd name="connsiteY11" fmla="*/ 201356 h 451855"/>
                <a:gd name="connsiteX12" fmla="*/ 22478 w 563872"/>
                <a:gd name="connsiteY12" fmla="*/ 294987 h 451855"/>
                <a:gd name="connsiteX13" fmla="*/ 49910 w 563872"/>
                <a:gd name="connsiteY13" fmla="*/ 350517 h 45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3872" h="451855">
                  <a:moveTo>
                    <a:pt x="49910" y="350517"/>
                  </a:moveTo>
                  <a:cubicBezTo>
                    <a:pt x="78485" y="395475"/>
                    <a:pt x="121443" y="432718"/>
                    <a:pt x="172973" y="445767"/>
                  </a:cubicBezTo>
                  <a:cubicBezTo>
                    <a:pt x="235457" y="462055"/>
                    <a:pt x="301180" y="442338"/>
                    <a:pt x="362616" y="422241"/>
                  </a:cubicBezTo>
                  <a:cubicBezTo>
                    <a:pt x="388343" y="414735"/>
                    <a:pt x="413184" y="404486"/>
                    <a:pt x="436721" y="391666"/>
                  </a:cubicBezTo>
                  <a:cubicBezTo>
                    <a:pt x="463390" y="375949"/>
                    <a:pt x="495395" y="357185"/>
                    <a:pt x="516826" y="334516"/>
                  </a:cubicBezTo>
                  <a:cubicBezTo>
                    <a:pt x="530065" y="320609"/>
                    <a:pt x="533495" y="303178"/>
                    <a:pt x="543305" y="286891"/>
                  </a:cubicBezTo>
                  <a:cubicBezTo>
                    <a:pt x="566584" y="245685"/>
                    <a:pt x="570089" y="196184"/>
                    <a:pt x="552830" y="152112"/>
                  </a:cubicBezTo>
                  <a:cubicBezTo>
                    <a:pt x="535219" y="108497"/>
                    <a:pt x="502948" y="72387"/>
                    <a:pt x="461581" y="50004"/>
                  </a:cubicBezTo>
                  <a:cubicBezTo>
                    <a:pt x="426633" y="31963"/>
                    <a:pt x="389105" y="19438"/>
                    <a:pt x="350329" y="12856"/>
                  </a:cubicBezTo>
                  <a:cubicBezTo>
                    <a:pt x="290512" y="760"/>
                    <a:pt x="228218" y="-6194"/>
                    <a:pt x="168592" y="7332"/>
                  </a:cubicBezTo>
                  <a:cubicBezTo>
                    <a:pt x="108965" y="20857"/>
                    <a:pt x="52006" y="56004"/>
                    <a:pt x="24669" y="110583"/>
                  </a:cubicBezTo>
                  <a:cubicBezTo>
                    <a:pt x="10791" y="139015"/>
                    <a:pt x="2419" y="169809"/>
                    <a:pt x="-1" y="201356"/>
                  </a:cubicBezTo>
                  <a:cubicBezTo>
                    <a:pt x="-2096" y="231360"/>
                    <a:pt x="11905" y="267364"/>
                    <a:pt x="22478" y="294987"/>
                  </a:cubicBezTo>
                  <a:cubicBezTo>
                    <a:pt x="29717" y="314380"/>
                    <a:pt x="38909" y="332982"/>
                    <a:pt x="49910" y="350517"/>
                  </a:cubicBezTo>
                  <a:close/>
                </a:path>
              </a:pathLst>
            </a:custGeom>
            <a:solidFill>
              <a:srgbClr val="FEE4A3"/>
            </a:solidFill>
            <a:ln w="9525" cap="flat">
              <a:noFill/>
              <a:prstDash val="solid"/>
              <a:miter/>
            </a:ln>
          </p:spPr>
          <p:txBody>
            <a:bodyPr rtlCol="0" anchor="ctr"/>
            <a:lstStyle/>
            <a:p>
              <a:endParaRPr lang="en-IN"/>
            </a:p>
          </p:txBody>
        </p:sp>
        <p:sp>
          <p:nvSpPr>
            <p:cNvPr id="1251" name="Freeform: Shape 1250">
              <a:extLst>
                <a:ext uri="{FF2B5EF4-FFF2-40B4-BE49-F238E27FC236}">
                  <a16:creationId xmlns:a16="http://schemas.microsoft.com/office/drawing/2014/main" xmlns="" id="{4355D861-7B3E-F1CE-F1BF-76096CF45791}"/>
                </a:ext>
              </a:extLst>
            </p:cNvPr>
            <p:cNvSpPr/>
            <p:nvPr/>
          </p:nvSpPr>
          <p:spPr>
            <a:xfrm>
              <a:off x="6337052" y="3503984"/>
              <a:ext cx="578142" cy="465249"/>
            </a:xfrm>
            <a:custGeom>
              <a:avLst/>
              <a:gdLst>
                <a:gd name="connsiteX0" fmla="*/ 566646 w 578142"/>
                <a:gd name="connsiteY0" fmla="*/ 156129 h 465249"/>
                <a:gd name="connsiteX1" fmla="*/ 556264 w 578142"/>
                <a:gd name="connsiteY1" fmla="*/ 297099 h 465249"/>
                <a:gd name="connsiteX2" fmla="*/ 548454 w 578142"/>
                <a:gd name="connsiteY2" fmla="*/ 308814 h 465249"/>
                <a:gd name="connsiteX3" fmla="*/ 535024 w 578142"/>
                <a:gd name="connsiteY3" fmla="*/ 337389 h 465249"/>
                <a:gd name="connsiteX4" fmla="*/ 504067 w 578142"/>
                <a:gd name="connsiteY4" fmla="*/ 364536 h 465249"/>
                <a:gd name="connsiteX5" fmla="*/ 490827 w 578142"/>
                <a:gd name="connsiteY5" fmla="*/ 370918 h 465249"/>
                <a:gd name="connsiteX6" fmla="*/ 410627 w 578142"/>
                <a:gd name="connsiteY6" fmla="*/ 421686 h 465249"/>
                <a:gd name="connsiteX7" fmla="*/ 371670 w 578142"/>
                <a:gd name="connsiteY7" fmla="*/ 435306 h 465249"/>
                <a:gd name="connsiteX8" fmla="*/ 178026 w 578142"/>
                <a:gd name="connsiteY8" fmla="*/ 458928 h 465249"/>
                <a:gd name="connsiteX9" fmla="*/ 50772 w 578142"/>
                <a:gd name="connsiteY9" fmla="*/ 360249 h 465249"/>
                <a:gd name="connsiteX10" fmla="*/ 22959 w 578142"/>
                <a:gd name="connsiteY10" fmla="*/ 304147 h 465249"/>
                <a:gd name="connsiteX11" fmla="*/ 22483 w 578142"/>
                <a:gd name="connsiteY11" fmla="*/ 303004 h 465249"/>
                <a:gd name="connsiteX12" fmla="*/ 4 w 578142"/>
                <a:gd name="connsiteY12" fmla="*/ 207754 h 465249"/>
                <a:gd name="connsiteX13" fmla="*/ 25436 w 578142"/>
                <a:gd name="connsiteY13" fmla="*/ 114219 h 465249"/>
                <a:gd name="connsiteX14" fmla="*/ 174217 w 578142"/>
                <a:gd name="connsiteY14" fmla="*/ 7253 h 465249"/>
                <a:gd name="connsiteX15" fmla="*/ 358906 w 578142"/>
                <a:gd name="connsiteY15" fmla="*/ 12777 h 465249"/>
                <a:gd name="connsiteX16" fmla="*/ 472159 w 578142"/>
                <a:gd name="connsiteY16" fmla="*/ 50877 h 465249"/>
                <a:gd name="connsiteX17" fmla="*/ 566646 w 578142"/>
                <a:gd name="connsiteY17" fmla="*/ 156129 h 465249"/>
                <a:gd name="connsiteX18" fmla="*/ 524070 w 578142"/>
                <a:gd name="connsiteY18" fmla="*/ 327579 h 465249"/>
                <a:gd name="connsiteX19" fmla="*/ 518736 w 578142"/>
                <a:gd name="connsiteY19" fmla="*/ 325293 h 465249"/>
                <a:gd name="connsiteX20" fmla="*/ 513211 w 578142"/>
                <a:gd name="connsiteY20" fmla="*/ 328055 h 465249"/>
                <a:gd name="connsiteX21" fmla="*/ 495590 w 578142"/>
                <a:gd name="connsiteY21" fmla="*/ 348153 h 465249"/>
                <a:gd name="connsiteX22" fmla="*/ 494066 w 578142"/>
                <a:gd name="connsiteY22" fmla="*/ 351868 h 465249"/>
                <a:gd name="connsiteX23" fmla="*/ 495018 w 578142"/>
                <a:gd name="connsiteY23" fmla="*/ 355773 h 465249"/>
                <a:gd name="connsiteX24" fmla="*/ 501305 w 578142"/>
                <a:gd name="connsiteY24" fmla="*/ 356535 h 465249"/>
                <a:gd name="connsiteX25" fmla="*/ 511401 w 578142"/>
                <a:gd name="connsiteY25" fmla="*/ 348915 h 465249"/>
                <a:gd name="connsiteX26" fmla="*/ 516735 w 578142"/>
                <a:gd name="connsiteY26" fmla="*/ 342057 h 465249"/>
                <a:gd name="connsiteX27" fmla="*/ 521784 w 578142"/>
                <a:gd name="connsiteY27" fmla="*/ 335675 h 465249"/>
                <a:gd name="connsiteX28" fmla="*/ 524165 w 578142"/>
                <a:gd name="connsiteY28" fmla="*/ 331960 h 465249"/>
                <a:gd name="connsiteX29" fmla="*/ 524165 w 578142"/>
                <a:gd name="connsiteY29" fmla="*/ 327674 h 465249"/>
                <a:gd name="connsiteX30" fmla="*/ 553311 w 578142"/>
                <a:gd name="connsiteY30" fmla="*/ 161082 h 465249"/>
                <a:gd name="connsiteX31" fmla="*/ 465205 w 578142"/>
                <a:gd name="connsiteY31" fmla="*/ 62593 h 465249"/>
                <a:gd name="connsiteX32" fmla="*/ 356049 w 578142"/>
                <a:gd name="connsiteY32" fmla="*/ 26303 h 465249"/>
                <a:gd name="connsiteX33" fmla="*/ 177264 w 578142"/>
                <a:gd name="connsiteY33" fmla="*/ 20778 h 465249"/>
                <a:gd name="connsiteX34" fmla="*/ 140879 w 578142"/>
                <a:gd name="connsiteY34" fmla="*/ 31827 h 465249"/>
                <a:gd name="connsiteX35" fmla="*/ 38390 w 578142"/>
                <a:gd name="connsiteY35" fmla="*/ 120315 h 465249"/>
                <a:gd name="connsiteX36" fmla="*/ 14482 w 578142"/>
                <a:gd name="connsiteY36" fmla="*/ 208326 h 465249"/>
                <a:gd name="connsiteX37" fmla="*/ 36009 w 578142"/>
                <a:gd name="connsiteY37" fmla="*/ 297765 h 465249"/>
                <a:gd name="connsiteX38" fmla="*/ 36009 w 578142"/>
                <a:gd name="connsiteY38" fmla="*/ 298908 h 465249"/>
                <a:gd name="connsiteX39" fmla="*/ 62488 w 578142"/>
                <a:gd name="connsiteY39" fmla="*/ 352534 h 465249"/>
                <a:gd name="connsiteX40" fmla="*/ 181265 w 578142"/>
                <a:gd name="connsiteY40" fmla="*/ 445022 h 465249"/>
                <a:gd name="connsiteX41" fmla="*/ 366907 w 578142"/>
                <a:gd name="connsiteY41" fmla="*/ 421590 h 465249"/>
                <a:gd name="connsiteX42" fmla="*/ 439583 w 578142"/>
                <a:gd name="connsiteY42" fmla="*/ 391777 h 465249"/>
                <a:gd name="connsiteX43" fmla="*/ 464253 w 578142"/>
                <a:gd name="connsiteY43" fmla="*/ 374442 h 465249"/>
                <a:gd name="connsiteX44" fmla="*/ 464919 w 578142"/>
                <a:gd name="connsiteY44" fmla="*/ 373680 h 465249"/>
                <a:gd name="connsiteX45" fmla="*/ 495876 w 578142"/>
                <a:gd name="connsiteY45" fmla="*/ 328055 h 465249"/>
                <a:gd name="connsiteX46" fmla="*/ 533976 w 578142"/>
                <a:gd name="connsiteY46" fmla="*/ 303671 h 465249"/>
                <a:gd name="connsiteX47" fmla="*/ 543501 w 578142"/>
                <a:gd name="connsiteY47" fmla="*/ 289669 h 465249"/>
                <a:gd name="connsiteX48" fmla="*/ 553311 w 578142"/>
                <a:gd name="connsiteY48" fmla="*/ 161177 h 46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78142" h="465249">
                  <a:moveTo>
                    <a:pt x="566646" y="156129"/>
                  </a:moveTo>
                  <a:cubicBezTo>
                    <a:pt x="584744" y="202258"/>
                    <a:pt x="580925" y="254112"/>
                    <a:pt x="556264" y="297099"/>
                  </a:cubicBezTo>
                  <a:cubicBezTo>
                    <a:pt x="553883" y="301099"/>
                    <a:pt x="551216" y="305004"/>
                    <a:pt x="548454" y="308814"/>
                  </a:cubicBezTo>
                  <a:cubicBezTo>
                    <a:pt x="542548" y="317577"/>
                    <a:pt x="540262" y="327864"/>
                    <a:pt x="535024" y="337389"/>
                  </a:cubicBezTo>
                  <a:cubicBezTo>
                    <a:pt x="527461" y="349172"/>
                    <a:pt x="516735" y="358582"/>
                    <a:pt x="504067" y="364536"/>
                  </a:cubicBezTo>
                  <a:cubicBezTo>
                    <a:pt x="499686" y="366822"/>
                    <a:pt x="495304" y="368917"/>
                    <a:pt x="490827" y="370918"/>
                  </a:cubicBezTo>
                  <a:cubicBezTo>
                    <a:pt x="467844" y="393139"/>
                    <a:pt x="440545" y="410418"/>
                    <a:pt x="410627" y="421686"/>
                  </a:cubicBezTo>
                  <a:cubicBezTo>
                    <a:pt x="397387" y="426924"/>
                    <a:pt x="384052" y="431211"/>
                    <a:pt x="371670" y="435306"/>
                  </a:cubicBezTo>
                  <a:cubicBezTo>
                    <a:pt x="304995" y="457023"/>
                    <a:pt x="240510" y="475216"/>
                    <a:pt x="178026" y="458928"/>
                  </a:cubicBezTo>
                  <a:cubicBezTo>
                    <a:pt x="128592" y="446070"/>
                    <a:pt x="82205" y="410065"/>
                    <a:pt x="50772" y="360249"/>
                  </a:cubicBezTo>
                  <a:cubicBezTo>
                    <a:pt x="39676" y="342514"/>
                    <a:pt x="30360" y="323721"/>
                    <a:pt x="22959" y="304147"/>
                  </a:cubicBezTo>
                  <a:lnTo>
                    <a:pt x="22483" y="303004"/>
                  </a:lnTo>
                  <a:cubicBezTo>
                    <a:pt x="11529" y="274429"/>
                    <a:pt x="-2091" y="238615"/>
                    <a:pt x="4" y="207754"/>
                  </a:cubicBezTo>
                  <a:cubicBezTo>
                    <a:pt x="2528" y="175255"/>
                    <a:pt x="11158" y="143518"/>
                    <a:pt x="25436" y="114219"/>
                  </a:cubicBezTo>
                  <a:cubicBezTo>
                    <a:pt x="51630" y="62117"/>
                    <a:pt x="107256" y="22112"/>
                    <a:pt x="174217" y="7253"/>
                  </a:cubicBezTo>
                  <a:cubicBezTo>
                    <a:pt x="241177" y="-7606"/>
                    <a:pt x="311948" y="3252"/>
                    <a:pt x="358906" y="12777"/>
                  </a:cubicBezTo>
                  <a:cubicBezTo>
                    <a:pt x="398406" y="19531"/>
                    <a:pt x="436611" y="32389"/>
                    <a:pt x="472159" y="50877"/>
                  </a:cubicBezTo>
                  <a:cubicBezTo>
                    <a:pt x="514983" y="73852"/>
                    <a:pt x="548406" y="111085"/>
                    <a:pt x="566646" y="156129"/>
                  </a:cubicBezTo>
                  <a:close/>
                  <a:moveTo>
                    <a:pt x="524070" y="327579"/>
                  </a:moveTo>
                  <a:cubicBezTo>
                    <a:pt x="522917" y="325807"/>
                    <a:pt x="520812" y="324912"/>
                    <a:pt x="518736" y="325293"/>
                  </a:cubicBezTo>
                  <a:cubicBezTo>
                    <a:pt x="516697" y="325759"/>
                    <a:pt x="514811" y="326712"/>
                    <a:pt x="513211" y="328055"/>
                  </a:cubicBezTo>
                  <a:cubicBezTo>
                    <a:pt x="505915" y="333360"/>
                    <a:pt x="499895" y="340228"/>
                    <a:pt x="495590" y="348153"/>
                  </a:cubicBezTo>
                  <a:cubicBezTo>
                    <a:pt x="494847" y="349286"/>
                    <a:pt x="494333" y="350543"/>
                    <a:pt x="494066" y="351868"/>
                  </a:cubicBezTo>
                  <a:cubicBezTo>
                    <a:pt x="493790" y="353249"/>
                    <a:pt x="494142" y="354677"/>
                    <a:pt x="495018" y="355773"/>
                  </a:cubicBezTo>
                  <a:cubicBezTo>
                    <a:pt x="496819" y="357163"/>
                    <a:pt x="499228" y="357449"/>
                    <a:pt x="501305" y="356535"/>
                  </a:cubicBezTo>
                  <a:cubicBezTo>
                    <a:pt x="505439" y="355220"/>
                    <a:pt x="509001" y="352534"/>
                    <a:pt x="511401" y="348915"/>
                  </a:cubicBezTo>
                  <a:lnTo>
                    <a:pt x="516735" y="342057"/>
                  </a:lnTo>
                  <a:cubicBezTo>
                    <a:pt x="517307" y="341295"/>
                    <a:pt x="521974" y="336342"/>
                    <a:pt x="521784" y="335675"/>
                  </a:cubicBezTo>
                  <a:cubicBezTo>
                    <a:pt x="522717" y="334532"/>
                    <a:pt x="523517" y="333284"/>
                    <a:pt x="524165" y="331960"/>
                  </a:cubicBezTo>
                  <a:cubicBezTo>
                    <a:pt x="524756" y="330589"/>
                    <a:pt x="524756" y="329045"/>
                    <a:pt x="524165" y="327674"/>
                  </a:cubicBezTo>
                  <a:close/>
                  <a:moveTo>
                    <a:pt x="553311" y="161082"/>
                  </a:moveTo>
                  <a:cubicBezTo>
                    <a:pt x="536367" y="118962"/>
                    <a:pt x="505191" y="84110"/>
                    <a:pt x="465205" y="62593"/>
                  </a:cubicBezTo>
                  <a:cubicBezTo>
                    <a:pt x="430906" y="44943"/>
                    <a:pt x="394082" y="32704"/>
                    <a:pt x="356049" y="26303"/>
                  </a:cubicBezTo>
                  <a:cubicBezTo>
                    <a:pt x="282420" y="11349"/>
                    <a:pt x="227271" y="9634"/>
                    <a:pt x="177264" y="20778"/>
                  </a:cubicBezTo>
                  <a:cubicBezTo>
                    <a:pt x="164863" y="23493"/>
                    <a:pt x="152700" y="27189"/>
                    <a:pt x="140879" y="31827"/>
                  </a:cubicBezTo>
                  <a:cubicBezTo>
                    <a:pt x="97064" y="47820"/>
                    <a:pt x="60602" y="79300"/>
                    <a:pt x="38390" y="120315"/>
                  </a:cubicBezTo>
                  <a:cubicBezTo>
                    <a:pt x="24950" y="147880"/>
                    <a:pt x="16835" y="177741"/>
                    <a:pt x="14482" y="208326"/>
                  </a:cubicBezTo>
                  <a:cubicBezTo>
                    <a:pt x="12577" y="236329"/>
                    <a:pt x="25531" y="270429"/>
                    <a:pt x="36009" y="297765"/>
                  </a:cubicBezTo>
                  <a:lnTo>
                    <a:pt x="36009" y="298908"/>
                  </a:lnTo>
                  <a:cubicBezTo>
                    <a:pt x="43057" y="317606"/>
                    <a:pt x="51925" y="335570"/>
                    <a:pt x="62488" y="352534"/>
                  </a:cubicBezTo>
                  <a:cubicBezTo>
                    <a:pt x="89149" y="397111"/>
                    <a:pt x="131516" y="430106"/>
                    <a:pt x="181265" y="445022"/>
                  </a:cubicBezTo>
                  <a:cubicBezTo>
                    <a:pt x="239939" y="460357"/>
                    <a:pt x="302518" y="442736"/>
                    <a:pt x="366907" y="421590"/>
                  </a:cubicBezTo>
                  <a:cubicBezTo>
                    <a:pt x="392129" y="414294"/>
                    <a:pt x="416504" y="404293"/>
                    <a:pt x="439583" y="391777"/>
                  </a:cubicBezTo>
                  <a:cubicBezTo>
                    <a:pt x="448203" y="386586"/>
                    <a:pt x="456452" y="380795"/>
                    <a:pt x="464253" y="374442"/>
                  </a:cubicBezTo>
                  <a:lnTo>
                    <a:pt x="464919" y="373680"/>
                  </a:lnTo>
                  <a:cubicBezTo>
                    <a:pt x="475683" y="358821"/>
                    <a:pt x="483017" y="341295"/>
                    <a:pt x="495876" y="328055"/>
                  </a:cubicBezTo>
                  <a:cubicBezTo>
                    <a:pt x="506944" y="317616"/>
                    <a:pt x="519869" y="309348"/>
                    <a:pt x="533976" y="303671"/>
                  </a:cubicBezTo>
                  <a:cubicBezTo>
                    <a:pt x="537424" y="299194"/>
                    <a:pt x="540605" y="294527"/>
                    <a:pt x="543501" y="289669"/>
                  </a:cubicBezTo>
                  <a:cubicBezTo>
                    <a:pt x="565808" y="250455"/>
                    <a:pt x="569399" y="203325"/>
                    <a:pt x="553311" y="161177"/>
                  </a:cubicBezTo>
                  <a:close/>
                </a:path>
              </a:pathLst>
            </a:custGeom>
            <a:solidFill>
              <a:srgbClr val="C49A6C"/>
            </a:solidFill>
            <a:ln w="3810" cap="flat">
              <a:solidFill>
                <a:srgbClr val="806936"/>
              </a:solidFill>
              <a:prstDash val="solid"/>
              <a:miter/>
            </a:ln>
          </p:spPr>
          <p:txBody>
            <a:bodyPr rtlCol="0" anchor="ctr"/>
            <a:lstStyle/>
            <a:p>
              <a:endParaRPr lang="en-IN"/>
            </a:p>
          </p:txBody>
        </p:sp>
        <p:sp>
          <p:nvSpPr>
            <p:cNvPr id="1252" name="Freeform: Shape 1251">
              <a:extLst>
                <a:ext uri="{FF2B5EF4-FFF2-40B4-BE49-F238E27FC236}">
                  <a16:creationId xmlns:a16="http://schemas.microsoft.com/office/drawing/2014/main" xmlns="" id="{7FB29DF6-6CEF-7F37-55E1-17F6B8ADF1E8}"/>
                </a:ext>
              </a:extLst>
            </p:cNvPr>
            <p:cNvSpPr/>
            <p:nvPr/>
          </p:nvSpPr>
          <p:spPr>
            <a:xfrm>
              <a:off x="5791864" y="3792221"/>
              <a:ext cx="459659" cy="367979"/>
            </a:xfrm>
            <a:custGeom>
              <a:avLst/>
              <a:gdLst>
                <a:gd name="connsiteX0" fmla="*/ 39891 w 459659"/>
                <a:gd name="connsiteY0" fmla="*/ 284419 h 367979"/>
                <a:gd name="connsiteX1" fmla="*/ 139904 w 459659"/>
                <a:gd name="connsiteY1" fmla="*/ 362810 h 367979"/>
                <a:gd name="connsiteX2" fmla="*/ 294685 w 459659"/>
                <a:gd name="connsiteY2" fmla="*/ 344331 h 367979"/>
                <a:gd name="connsiteX3" fmla="*/ 355168 w 459659"/>
                <a:gd name="connsiteY3" fmla="*/ 319662 h 367979"/>
                <a:gd name="connsiteX4" fmla="*/ 420700 w 459659"/>
                <a:gd name="connsiteY4" fmla="*/ 273656 h 367979"/>
                <a:gd name="connsiteX5" fmla="*/ 442417 w 459659"/>
                <a:gd name="connsiteY5" fmla="*/ 234794 h 367979"/>
                <a:gd name="connsiteX6" fmla="*/ 450895 w 459659"/>
                <a:gd name="connsiteY6" fmla="*/ 124971 h 367979"/>
                <a:gd name="connsiteX7" fmla="*/ 376885 w 459659"/>
                <a:gd name="connsiteY7" fmla="*/ 41341 h 367979"/>
                <a:gd name="connsiteX8" fmla="*/ 286303 w 459659"/>
                <a:gd name="connsiteY8" fmla="*/ 10766 h 367979"/>
                <a:gd name="connsiteX9" fmla="*/ 138094 w 459659"/>
                <a:gd name="connsiteY9" fmla="*/ 5622 h 367979"/>
                <a:gd name="connsiteX10" fmla="*/ 20365 w 459659"/>
                <a:gd name="connsiteY10" fmla="*/ 89252 h 367979"/>
                <a:gd name="connsiteX11" fmla="*/ -19 w 459659"/>
                <a:gd name="connsiteY11" fmla="*/ 163166 h 367979"/>
                <a:gd name="connsiteX12" fmla="*/ 17983 w 459659"/>
                <a:gd name="connsiteY12" fmla="*/ 239366 h 367979"/>
                <a:gd name="connsiteX13" fmla="*/ 39891 w 459659"/>
                <a:gd name="connsiteY13" fmla="*/ 284419 h 367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59" h="367979">
                  <a:moveTo>
                    <a:pt x="39891" y="284419"/>
                  </a:moveTo>
                  <a:cubicBezTo>
                    <a:pt x="62246" y="322138"/>
                    <a:pt x="97936" y="350113"/>
                    <a:pt x="139904" y="362810"/>
                  </a:cubicBezTo>
                  <a:cubicBezTo>
                    <a:pt x="190862" y="376335"/>
                    <a:pt x="244679" y="360524"/>
                    <a:pt x="294685" y="344331"/>
                  </a:cubicBezTo>
                  <a:cubicBezTo>
                    <a:pt x="315678" y="338302"/>
                    <a:pt x="335947" y="330034"/>
                    <a:pt x="355168" y="319662"/>
                  </a:cubicBezTo>
                  <a:cubicBezTo>
                    <a:pt x="378886" y="307184"/>
                    <a:pt x="400907" y="291725"/>
                    <a:pt x="420700" y="273656"/>
                  </a:cubicBezTo>
                  <a:cubicBezTo>
                    <a:pt x="431559" y="262416"/>
                    <a:pt x="434321" y="248129"/>
                    <a:pt x="442417" y="234794"/>
                  </a:cubicBezTo>
                  <a:cubicBezTo>
                    <a:pt x="461649" y="201332"/>
                    <a:pt x="464763" y="160985"/>
                    <a:pt x="450895" y="124971"/>
                  </a:cubicBezTo>
                  <a:cubicBezTo>
                    <a:pt x="436683" y="89347"/>
                    <a:pt x="410518" y="59781"/>
                    <a:pt x="376885" y="41341"/>
                  </a:cubicBezTo>
                  <a:cubicBezTo>
                    <a:pt x="348444" y="26539"/>
                    <a:pt x="317888" y="16233"/>
                    <a:pt x="286303" y="10766"/>
                  </a:cubicBezTo>
                  <a:cubicBezTo>
                    <a:pt x="237535" y="669"/>
                    <a:pt x="186766" y="-4950"/>
                    <a:pt x="138094" y="5622"/>
                  </a:cubicBezTo>
                  <a:cubicBezTo>
                    <a:pt x="89421" y="16195"/>
                    <a:pt x="42844" y="44865"/>
                    <a:pt x="20365" y="89252"/>
                  </a:cubicBezTo>
                  <a:cubicBezTo>
                    <a:pt x="8992" y="112398"/>
                    <a:pt x="2077" y="137467"/>
                    <a:pt x="-19" y="163166"/>
                  </a:cubicBezTo>
                  <a:cubicBezTo>
                    <a:pt x="-1828" y="187645"/>
                    <a:pt x="9506" y="217077"/>
                    <a:pt x="17983" y="239366"/>
                  </a:cubicBezTo>
                  <a:cubicBezTo>
                    <a:pt x="23765" y="255082"/>
                    <a:pt x="31099" y="270170"/>
                    <a:pt x="39891" y="284419"/>
                  </a:cubicBezTo>
                  <a:close/>
                </a:path>
              </a:pathLst>
            </a:custGeom>
            <a:solidFill>
              <a:srgbClr val="FEE4A3"/>
            </a:solidFill>
            <a:ln w="9525" cap="flat">
              <a:noFill/>
              <a:prstDash val="solid"/>
              <a:miter/>
            </a:ln>
          </p:spPr>
          <p:txBody>
            <a:bodyPr rtlCol="0" anchor="ctr"/>
            <a:lstStyle/>
            <a:p>
              <a:endParaRPr lang="en-IN"/>
            </a:p>
          </p:txBody>
        </p:sp>
        <p:sp>
          <p:nvSpPr>
            <p:cNvPr id="1253" name="Freeform: Shape 1252">
              <a:extLst>
                <a:ext uri="{FF2B5EF4-FFF2-40B4-BE49-F238E27FC236}">
                  <a16:creationId xmlns:a16="http://schemas.microsoft.com/office/drawing/2014/main" xmlns="" id="{3FD55E9C-3119-0D46-A34B-8086F2BD29AE}"/>
                </a:ext>
              </a:extLst>
            </p:cNvPr>
            <p:cNvSpPr/>
            <p:nvPr/>
          </p:nvSpPr>
          <p:spPr>
            <a:xfrm>
              <a:off x="5786429" y="3787175"/>
              <a:ext cx="470980" cy="379311"/>
            </a:xfrm>
            <a:custGeom>
              <a:avLst/>
              <a:gdLst>
                <a:gd name="connsiteX0" fmla="*/ 461759 w 470980"/>
                <a:gd name="connsiteY0" fmla="*/ 128398 h 379311"/>
                <a:gd name="connsiteX1" fmla="*/ 452901 w 470980"/>
                <a:gd name="connsiteY1" fmla="*/ 243269 h 379311"/>
                <a:gd name="connsiteX2" fmla="*/ 446424 w 470980"/>
                <a:gd name="connsiteY2" fmla="*/ 252794 h 379311"/>
                <a:gd name="connsiteX3" fmla="*/ 435375 w 470980"/>
                <a:gd name="connsiteY3" fmla="*/ 275940 h 379311"/>
                <a:gd name="connsiteX4" fmla="*/ 410038 w 470980"/>
                <a:gd name="connsiteY4" fmla="*/ 297943 h 379311"/>
                <a:gd name="connsiteX5" fmla="*/ 399180 w 470980"/>
                <a:gd name="connsiteY5" fmla="*/ 303086 h 379311"/>
                <a:gd name="connsiteX6" fmla="*/ 333648 w 470980"/>
                <a:gd name="connsiteY6" fmla="*/ 344234 h 379311"/>
                <a:gd name="connsiteX7" fmla="*/ 301834 w 470980"/>
                <a:gd name="connsiteY7" fmla="*/ 355188 h 379311"/>
                <a:gd name="connsiteX8" fmla="*/ 143815 w 470980"/>
                <a:gd name="connsiteY8" fmla="*/ 374238 h 379311"/>
                <a:gd name="connsiteX9" fmla="*/ 40373 w 470980"/>
                <a:gd name="connsiteY9" fmla="*/ 293371 h 379311"/>
                <a:gd name="connsiteX10" fmla="*/ 17989 w 470980"/>
                <a:gd name="connsiteY10" fmla="*/ 247460 h 379311"/>
                <a:gd name="connsiteX11" fmla="*/ 17989 w 470980"/>
                <a:gd name="connsiteY11" fmla="*/ 246508 h 379311"/>
                <a:gd name="connsiteX12" fmla="*/ -13 w 470980"/>
                <a:gd name="connsiteY12" fmla="*/ 168593 h 379311"/>
                <a:gd name="connsiteX13" fmla="*/ 21037 w 470980"/>
                <a:gd name="connsiteY13" fmla="*/ 92393 h 379311"/>
                <a:gd name="connsiteX14" fmla="*/ 142767 w 470980"/>
                <a:gd name="connsiteY14" fmla="*/ 5620 h 379311"/>
                <a:gd name="connsiteX15" fmla="*/ 293262 w 470980"/>
                <a:gd name="connsiteY15" fmla="*/ 10764 h 379311"/>
                <a:gd name="connsiteX16" fmla="*/ 385178 w 470980"/>
                <a:gd name="connsiteY16" fmla="*/ 41815 h 379311"/>
                <a:gd name="connsiteX17" fmla="*/ 461759 w 470980"/>
                <a:gd name="connsiteY17" fmla="*/ 128398 h 379311"/>
                <a:gd name="connsiteX18" fmla="*/ 426516 w 470980"/>
                <a:gd name="connsiteY18" fmla="*/ 268129 h 379311"/>
                <a:gd name="connsiteX19" fmla="*/ 422135 w 470980"/>
                <a:gd name="connsiteY19" fmla="*/ 266320 h 379311"/>
                <a:gd name="connsiteX20" fmla="*/ 417563 w 470980"/>
                <a:gd name="connsiteY20" fmla="*/ 268415 h 379311"/>
                <a:gd name="connsiteX21" fmla="*/ 403180 w 470980"/>
                <a:gd name="connsiteY21" fmla="*/ 284798 h 379311"/>
                <a:gd name="connsiteX22" fmla="*/ 401942 w 470980"/>
                <a:gd name="connsiteY22" fmla="*/ 287846 h 379311"/>
                <a:gd name="connsiteX23" fmla="*/ 402704 w 470980"/>
                <a:gd name="connsiteY23" fmla="*/ 290989 h 379311"/>
                <a:gd name="connsiteX24" fmla="*/ 407848 w 470980"/>
                <a:gd name="connsiteY24" fmla="*/ 291656 h 379311"/>
                <a:gd name="connsiteX25" fmla="*/ 416039 w 470980"/>
                <a:gd name="connsiteY25" fmla="*/ 285465 h 379311"/>
                <a:gd name="connsiteX26" fmla="*/ 420420 w 470980"/>
                <a:gd name="connsiteY26" fmla="*/ 279940 h 379311"/>
                <a:gd name="connsiteX27" fmla="*/ 424516 w 470980"/>
                <a:gd name="connsiteY27" fmla="*/ 274702 h 379311"/>
                <a:gd name="connsiteX28" fmla="*/ 426516 w 470980"/>
                <a:gd name="connsiteY28" fmla="*/ 271654 h 379311"/>
                <a:gd name="connsiteX29" fmla="*/ 426516 w 470980"/>
                <a:gd name="connsiteY29" fmla="*/ 268129 h 379311"/>
                <a:gd name="connsiteX30" fmla="*/ 450900 w 470980"/>
                <a:gd name="connsiteY30" fmla="*/ 132493 h 379311"/>
                <a:gd name="connsiteX31" fmla="*/ 379463 w 470980"/>
                <a:gd name="connsiteY31" fmla="*/ 51912 h 379311"/>
                <a:gd name="connsiteX32" fmla="*/ 290499 w 470980"/>
                <a:gd name="connsiteY32" fmla="*/ 21813 h 379311"/>
                <a:gd name="connsiteX33" fmla="*/ 144767 w 470980"/>
                <a:gd name="connsiteY33" fmla="*/ 16765 h 379311"/>
                <a:gd name="connsiteX34" fmla="*/ 115049 w 470980"/>
                <a:gd name="connsiteY34" fmla="*/ 25623 h 379311"/>
                <a:gd name="connsiteX35" fmla="*/ 31039 w 470980"/>
                <a:gd name="connsiteY35" fmla="*/ 97346 h 379311"/>
                <a:gd name="connsiteX36" fmla="*/ 11226 w 470980"/>
                <a:gd name="connsiteY36" fmla="*/ 168974 h 379311"/>
                <a:gd name="connsiteX37" fmla="*/ 28467 w 470980"/>
                <a:gd name="connsiteY37" fmla="*/ 242031 h 379311"/>
                <a:gd name="connsiteX38" fmla="*/ 28467 w 470980"/>
                <a:gd name="connsiteY38" fmla="*/ 242983 h 379311"/>
                <a:gd name="connsiteX39" fmla="*/ 49898 w 470980"/>
                <a:gd name="connsiteY39" fmla="*/ 286798 h 379311"/>
                <a:gd name="connsiteX40" fmla="*/ 146482 w 470980"/>
                <a:gd name="connsiteY40" fmla="*/ 362998 h 379311"/>
                <a:gd name="connsiteX41" fmla="*/ 297929 w 470980"/>
                <a:gd name="connsiteY41" fmla="*/ 344615 h 379311"/>
                <a:gd name="connsiteX42" fmla="*/ 357270 w 470980"/>
                <a:gd name="connsiteY42" fmla="*/ 320422 h 379311"/>
                <a:gd name="connsiteX43" fmla="*/ 377463 w 470980"/>
                <a:gd name="connsiteY43" fmla="*/ 306515 h 379311"/>
                <a:gd name="connsiteX44" fmla="*/ 378034 w 470980"/>
                <a:gd name="connsiteY44" fmla="*/ 305848 h 379311"/>
                <a:gd name="connsiteX45" fmla="*/ 403466 w 470980"/>
                <a:gd name="connsiteY45" fmla="*/ 268796 h 379311"/>
                <a:gd name="connsiteX46" fmla="*/ 434613 w 470980"/>
                <a:gd name="connsiteY46" fmla="*/ 248984 h 379311"/>
                <a:gd name="connsiteX47" fmla="*/ 442518 w 470980"/>
                <a:gd name="connsiteY47" fmla="*/ 237649 h 379311"/>
                <a:gd name="connsiteX48" fmla="*/ 450900 w 470980"/>
                <a:gd name="connsiteY48" fmla="*/ 132493 h 37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0980" h="379311">
                  <a:moveTo>
                    <a:pt x="461759" y="128398"/>
                  </a:moveTo>
                  <a:cubicBezTo>
                    <a:pt x="476351" y="166050"/>
                    <a:pt x="473094" y="208293"/>
                    <a:pt x="452901" y="243269"/>
                  </a:cubicBezTo>
                  <a:cubicBezTo>
                    <a:pt x="450805" y="246603"/>
                    <a:pt x="448710" y="249746"/>
                    <a:pt x="446424" y="252794"/>
                  </a:cubicBezTo>
                  <a:cubicBezTo>
                    <a:pt x="441566" y="259843"/>
                    <a:pt x="439661" y="268510"/>
                    <a:pt x="435375" y="275940"/>
                  </a:cubicBezTo>
                  <a:cubicBezTo>
                    <a:pt x="429145" y="285493"/>
                    <a:pt x="420373" y="293113"/>
                    <a:pt x="410038" y="297943"/>
                  </a:cubicBezTo>
                  <a:cubicBezTo>
                    <a:pt x="406514" y="299848"/>
                    <a:pt x="402894" y="301467"/>
                    <a:pt x="399180" y="303086"/>
                  </a:cubicBezTo>
                  <a:cubicBezTo>
                    <a:pt x="380377" y="321146"/>
                    <a:pt x="358079" y="335147"/>
                    <a:pt x="333648" y="344234"/>
                  </a:cubicBezTo>
                  <a:cubicBezTo>
                    <a:pt x="322789" y="348425"/>
                    <a:pt x="312026" y="351854"/>
                    <a:pt x="301834" y="355188"/>
                  </a:cubicBezTo>
                  <a:cubicBezTo>
                    <a:pt x="247637" y="372714"/>
                    <a:pt x="194773" y="387287"/>
                    <a:pt x="143815" y="374238"/>
                  </a:cubicBezTo>
                  <a:cubicBezTo>
                    <a:pt x="100457" y="361113"/>
                    <a:pt x="63576" y="332271"/>
                    <a:pt x="40373" y="293371"/>
                  </a:cubicBezTo>
                  <a:cubicBezTo>
                    <a:pt x="31439" y="278826"/>
                    <a:pt x="23942" y="263453"/>
                    <a:pt x="17989" y="247460"/>
                  </a:cubicBezTo>
                  <a:lnTo>
                    <a:pt x="17989" y="246508"/>
                  </a:lnTo>
                  <a:cubicBezTo>
                    <a:pt x="9131" y="223076"/>
                    <a:pt x="-1823" y="193930"/>
                    <a:pt x="-13" y="168593"/>
                  </a:cubicBezTo>
                  <a:cubicBezTo>
                    <a:pt x="2149" y="142095"/>
                    <a:pt x="9293" y="116244"/>
                    <a:pt x="21037" y="92393"/>
                  </a:cubicBezTo>
                  <a:cubicBezTo>
                    <a:pt x="42564" y="49912"/>
                    <a:pt x="87712" y="17431"/>
                    <a:pt x="142767" y="5620"/>
                  </a:cubicBezTo>
                  <a:cubicBezTo>
                    <a:pt x="197821" y="-6190"/>
                    <a:pt x="254971" y="2858"/>
                    <a:pt x="293262" y="10764"/>
                  </a:cubicBezTo>
                  <a:cubicBezTo>
                    <a:pt x="325304" y="16365"/>
                    <a:pt x="356308" y="26833"/>
                    <a:pt x="385178" y="41815"/>
                  </a:cubicBezTo>
                  <a:cubicBezTo>
                    <a:pt x="420078" y="60789"/>
                    <a:pt x="447186" y="91441"/>
                    <a:pt x="461759" y="128398"/>
                  </a:cubicBezTo>
                  <a:close/>
                  <a:moveTo>
                    <a:pt x="426516" y="268129"/>
                  </a:moveTo>
                  <a:cubicBezTo>
                    <a:pt x="425592" y="266653"/>
                    <a:pt x="423830" y="265929"/>
                    <a:pt x="422135" y="266320"/>
                  </a:cubicBezTo>
                  <a:cubicBezTo>
                    <a:pt x="420468" y="266644"/>
                    <a:pt x="418897" y="267358"/>
                    <a:pt x="417563" y="268415"/>
                  </a:cubicBezTo>
                  <a:cubicBezTo>
                    <a:pt x="411638" y="272768"/>
                    <a:pt x="406723" y="278359"/>
                    <a:pt x="403180" y="284798"/>
                  </a:cubicBezTo>
                  <a:cubicBezTo>
                    <a:pt x="402590" y="285732"/>
                    <a:pt x="402171" y="286770"/>
                    <a:pt x="401942" y="287846"/>
                  </a:cubicBezTo>
                  <a:cubicBezTo>
                    <a:pt x="401704" y="288951"/>
                    <a:pt x="401980" y="290113"/>
                    <a:pt x="402704" y="290989"/>
                  </a:cubicBezTo>
                  <a:cubicBezTo>
                    <a:pt x="404152" y="292161"/>
                    <a:pt x="406142" y="292418"/>
                    <a:pt x="407848" y="291656"/>
                  </a:cubicBezTo>
                  <a:cubicBezTo>
                    <a:pt x="411191" y="290570"/>
                    <a:pt x="414077" y="288389"/>
                    <a:pt x="416039" y="285465"/>
                  </a:cubicBezTo>
                  <a:cubicBezTo>
                    <a:pt x="417468" y="283560"/>
                    <a:pt x="418992" y="281750"/>
                    <a:pt x="420420" y="279940"/>
                  </a:cubicBezTo>
                  <a:cubicBezTo>
                    <a:pt x="421849" y="278131"/>
                    <a:pt x="424802" y="275273"/>
                    <a:pt x="424516" y="274702"/>
                  </a:cubicBezTo>
                  <a:cubicBezTo>
                    <a:pt x="425326" y="273787"/>
                    <a:pt x="425993" y="272759"/>
                    <a:pt x="426516" y="271654"/>
                  </a:cubicBezTo>
                  <a:cubicBezTo>
                    <a:pt x="427031" y="270539"/>
                    <a:pt x="427031" y="269244"/>
                    <a:pt x="426516" y="268129"/>
                  </a:cubicBezTo>
                  <a:close/>
                  <a:moveTo>
                    <a:pt x="450900" y="132493"/>
                  </a:moveTo>
                  <a:cubicBezTo>
                    <a:pt x="437280" y="98089"/>
                    <a:pt x="411991" y="69562"/>
                    <a:pt x="379463" y="51912"/>
                  </a:cubicBezTo>
                  <a:cubicBezTo>
                    <a:pt x="351526" y="37377"/>
                    <a:pt x="321522" y="27223"/>
                    <a:pt x="290499" y="21813"/>
                  </a:cubicBezTo>
                  <a:cubicBezTo>
                    <a:pt x="230587" y="9431"/>
                    <a:pt x="185724" y="7906"/>
                    <a:pt x="144767" y="16765"/>
                  </a:cubicBezTo>
                  <a:cubicBezTo>
                    <a:pt x="134642" y="18936"/>
                    <a:pt x="124707" y="21899"/>
                    <a:pt x="115049" y="25623"/>
                  </a:cubicBezTo>
                  <a:cubicBezTo>
                    <a:pt x="79235" y="38482"/>
                    <a:pt x="49355" y="63990"/>
                    <a:pt x="31039" y="97346"/>
                  </a:cubicBezTo>
                  <a:cubicBezTo>
                    <a:pt x="19970" y="119759"/>
                    <a:pt x="13246" y="144057"/>
                    <a:pt x="11226" y="168974"/>
                  </a:cubicBezTo>
                  <a:cubicBezTo>
                    <a:pt x="9512" y="191834"/>
                    <a:pt x="20085" y="219742"/>
                    <a:pt x="28467" y="242031"/>
                  </a:cubicBezTo>
                  <a:lnTo>
                    <a:pt x="28467" y="242983"/>
                  </a:lnTo>
                  <a:cubicBezTo>
                    <a:pt x="34163" y="258252"/>
                    <a:pt x="41345" y="272930"/>
                    <a:pt x="49898" y="286798"/>
                  </a:cubicBezTo>
                  <a:cubicBezTo>
                    <a:pt x="71396" y="323413"/>
                    <a:pt x="105867" y="350616"/>
                    <a:pt x="146482" y="362998"/>
                  </a:cubicBezTo>
                  <a:cubicBezTo>
                    <a:pt x="194107" y="375667"/>
                    <a:pt x="245351" y="361570"/>
                    <a:pt x="297929" y="344615"/>
                  </a:cubicBezTo>
                  <a:cubicBezTo>
                    <a:pt x="318531" y="338729"/>
                    <a:pt x="338429" y="330614"/>
                    <a:pt x="357270" y="320422"/>
                  </a:cubicBezTo>
                  <a:cubicBezTo>
                    <a:pt x="364337" y="316297"/>
                    <a:pt x="371090" y="311649"/>
                    <a:pt x="377463" y="306515"/>
                  </a:cubicBezTo>
                  <a:lnTo>
                    <a:pt x="378034" y="305848"/>
                  </a:lnTo>
                  <a:cubicBezTo>
                    <a:pt x="385588" y="292885"/>
                    <a:pt x="394084" y="280502"/>
                    <a:pt x="403466" y="268796"/>
                  </a:cubicBezTo>
                  <a:cubicBezTo>
                    <a:pt x="412496" y="260271"/>
                    <a:pt x="423068" y="253547"/>
                    <a:pt x="434613" y="248984"/>
                  </a:cubicBezTo>
                  <a:cubicBezTo>
                    <a:pt x="437451" y="245355"/>
                    <a:pt x="440089" y="241564"/>
                    <a:pt x="442518" y="237649"/>
                  </a:cubicBezTo>
                  <a:cubicBezTo>
                    <a:pt x="460940" y="205626"/>
                    <a:pt x="464017" y="167031"/>
                    <a:pt x="450900" y="132493"/>
                  </a:cubicBezTo>
                  <a:close/>
                </a:path>
              </a:pathLst>
            </a:custGeom>
            <a:solidFill>
              <a:srgbClr val="C49A6C"/>
            </a:solidFill>
            <a:ln w="3143" cap="flat">
              <a:solidFill>
                <a:srgbClr val="806936"/>
              </a:solidFill>
              <a:prstDash val="solid"/>
              <a:miter/>
            </a:ln>
          </p:spPr>
          <p:txBody>
            <a:bodyPr rtlCol="0" anchor="ctr"/>
            <a:lstStyle/>
            <a:p>
              <a:endParaRPr lang="en-IN"/>
            </a:p>
          </p:txBody>
        </p:sp>
        <p:sp>
          <p:nvSpPr>
            <p:cNvPr id="1254" name="Freeform: Shape 1253">
              <a:extLst>
                <a:ext uri="{FF2B5EF4-FFF2-40B4-BE49-F238E27FC236}">
                  <a16:creationId xmlns:a16="http://schemas.microsoft.com/office/drawing/2014/main" xmlns="" id="{ABD93A08-A6CD-4608-0CDD-E3B48EA4A61D}"/>
                </a:ext>
              </a:extLst>
            </p:cNvPr>
            <p:cNvSpPr/>
            <p:nvPr/>
          </p:nvSpPr>
          <p:spPr>
            <a:xfrm>
              <a:off x="5238748" y="3104761"/>
              <a:ext cx="524716" cy="463363"/>
            </a:xfrm>
            <a:custGeom>
              <a:avLst/>
              <a:gdLst>
                <a:gd name="connsiteX0" fmla="*/ 116566 w 524716"/>
                <a:gd name="connsiteY0" fmla="*/ 425906 h 463363"/>
                <a:gd name="connsiteX1" fmla="*/ 262299 w 524716"/>
                <a:gd name="connsiteY1" fmla="*/ 460863 h 463363"/>
                <a:gd name="connsiteX2" fmla="*/ 419080 w 524716"/>
                <a:gd name="connsiteY2" fmla="*/ 365613 h 463363"/>
                <a:gd name="connsiteX3" fmla="*/ 471944 w 524716"/>
                <a:gd name="connsiteY3" fmla="*/ 309511 h 463363"/>
                <a:gd name="connsiteX4" fmla="*/ 519569 w 524716"/>
                <a:gd name="connsiteY4" fmla="*/ 227977 h 463363"/>
                <a:gd name="connsiteX5" fmla="*/ 523855 w 524716"/>
                <a:gd name="connsiteY5" fmla="*/ 175684 h 463363"/>
                <a:gd name="connsiteX6" fmla="*/ 478993 w 524716"/>
                <a:gd name="connsiteY6" fmla="*/ 53764 h 463363"/>
                <a:gd name="connsiteX7" fmla="*/ 358597 w 524716"/>
                <a:gd name="connsiteY7" fmla="*/ 424 h 463363"/>
                <a:gd name="connsiteX8" fmla="*/ 246487 w 524716"/>
                <a:gd name="connsiteY8" fmla="*/ 12045 h 463363"/>
                <a:gd name="connsiteX9" fmla="*/ 85134 w 524716"/>
                <a:gd name="connsiteY9" fmla="*/ 78720 h 463363"/>
                <a:gd name="connsiteX10" fmla="*/ -115 w 524716"/>
                <a:gd name="connsiteY10" fmla="*/ 226262 h 463363"/>
                <a:gd name="connsiteX11" fmla="*/ 14268 w 524716"/>
                <a:gd name="connsiteY11" fmla="*/ 315511 h 463363"/>
                <a:gd name="connsiteX12" fmla="*/ 71418 w 524716"/>
                <a:gd name="connsiteY12" fmla="*/ 388568 h 463363"/>
                <a:gd name="connsiteX13" fmla="*/ 116566 w 524716"/>
                <a:gd name="connsiteY13" fmla="*/ 425906 h 46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716" h="463363">
                  <a:moveTo>
                    <a:pt x="116566" y="425906"/>
                  </a:moveTo>
                  <a:cubicBezTo>
                    <a:pt x="159334" y="454481"/>
                    <a:pt x="211816" y="469531"/>
                    <a:pt x="262299" y="460863"/>
                  </a:cubicBezTo>
                  <a:cubicBezTo>
                    <a:pt x="323545" y="450385"/>
                    <a:pt x="373265" y="407142"/>
                    <a:pt x="419080" y="365613"/>
                  </a:cubicBezTo>
                  <a:cubicBezTo>
                    <a:pt x="438664" y="348868"/>
                    <a:pt x="456390" y="330056"/>
                    <a:pt x="471944" y="309511"/>
                  </a:cubicBezTo>
                  <a:cubicBezTo>
                    <a:pt x="488994" y="285127"/>
                    <a:pt x="510044" y="255980"/>
                    <a:pt x="519569" y="227977"/>
                  </a:cubicBezTo>
                  <a:cubicBezTo>
                    <a:pt x="525665" y="210641"/>
                    <a:pt x="521760" y="193972"/>
                    <a:pt x="523855" y="175684"/>
                  </a:cubicBezTo>
                  <a:cubicBezTo>
                    <a:pt x="528075" y="130355"/>
                    <a:pt x="511587" y="85549"/>
                    <a:pt x="478993" y="53764"/>
                  </a:cubicBezTo>
                  <a:cubicBezTo>
                    <a:pt x="446293" y="22503"/>
                    <a:pt x="403717" y="3644"/>
                    <a:pt x="358597" y="424"/>
                  </a:cubicBezTo>
                  <a:cubicBezTo>
                    <a:pt x="320849" y="-1519"/>
                    <a:pt x="283035" y="2406"/>
                    <a:pt x="246487" y="12045"/>
                  </a:cubicBezTo>
                  <a:cubicBezTo>
                    <a:pt x="189337" y="25189"/>
                    <a:pt x="132187" y="44049"/>
                    <a:pt x="85134" y="78720"/>
                  </a:cubicBezTo>
                  <a:cubicBezTo>
                    <a:pt x="38080" y="113391"/>
                    <a:pt x="2266" y="167588"/>
                    <a:pt x="-115" y="226262"/>
                  </a:cubicBezTo>
                  <a:cubicBezTo>
                    <a:pt x="-972" y="256647"/>
                    <a:pt x="3905" y="286927"/>
                    <a:pt x="14268" y="315511"/>
                  </a:cubicBezTo>
                  <a:cubicBezTo>
                    <a:pt x="24364" y="342562"/>
                    <a:pt x="50939" y="368661"/>
                    <a:pt x="71418" y="388568"/>
                  </a:cubicBezTo>
                  <a:cubicBezTo>
                    <a:pt x="85191" y="402484"/>
                    <a:pt x="100307" y="414990"/>
                    <a:pt x="116566" y="425906"/>
                  </a:cubicBezTo>
                  <a:close/>
                </a:path>
              </a:pathLst>
            </a:custGeom>
            <a:solidFill>
              <a:srgbClr val="FEE4A3"/>
            </a:solidFill>
            <a:ln w="9525" cap="flat">
              <a:noFill/>
              <a:prstDash val="solid"/>
              <a:miter/>
            </a:ln>
          </p:spPr>
          <p:txBody>
            <a:bodyPr rtlCol="0" anchor="ctr"/>
            <a:lstStyle/>
            <a:p>
              <a:endParaRPr lang="en-IN"/>
            </a:p>
          </p:txBody>
        </p:sp>
        <p:sp>
          <p:nvSpPr>
            <p:cNvPr id="1255" name="Freeform: Shape 1254">
              <a:extLst>
                <a:ext uri="{FF2B5EF4-FFF2-40B4-BE49-F238E27FC236}">
                  <a16:creationId xmlns:a16="http://schemas.microsoft.com/office/drawing/2014/main" xmlns="" id="{09712BEF-FECC-B75C-AE47-CD58ECDB99C2}"/>
                </a:ext>
              </a:extLst>
            </p:cNvPr>
            <p:cNvSpPr/>
            <p:nvPr/>
          </p:nvSpPr>
          <p:spPr>
            <a:xfrm>
              <a:off x="5231988" y="3097742"/>
              <a:ext cx="538395" cy="476713"/>
            </a:xfrm>
            <a:custGeom>
              <a:avLst/>
              <a:gdLst>
                <a:gd name="connsiteX0" fmla="*/ 490610 w 538395"/>
                <a:gd name="connsiteY0" fmla="*/ 55450 h 476713"/>
                <a:gd name="connsiteX1" fmla="*/ 537473 w 538395"/>
                <a:gd name="connsiteY1" fmla="*/ 182989 h 476713"/>
                <a:gd name="connsiteX2" fmla="*/ 535188 w 538395"/>
                <a:gd name="connsiteY2" fmla="*/ 196515 h 476713"/>
                <a:gd name="connsiteX3" fmla="*/ 534711 w 538395"/>
                <a:gd name="connsiteY3" fmla="*/ 226709 h 476713"/>
                <a:gd name="connsiteX4" fmla="*/ 518423 w 538395"/>
                <a:gd name="connsiteY4" fmla="*/ 262809 h 476713"/>
                <a:gd name="connsiteX5" fmla="*/ 508898 w 538395"/>
                <a:gd name="connsiteY5" fmla="*/ 273572 h 476713"/>
                <a:gd name="connsiteX6" fmla="*/ 483943 w 538395"/>
                <a:gd name="connsiteY6" fmla="*/ 319959 h 476713"/>
                <a:gd name="connsiteX7" fmla="*/ 458797 w 538395"/>
                <a:gd name="connsiteY7" fmla="*/ 349867 h 476713"/>
                <a:gd name="connsiteX8" fmla="*/ 430222 w 538395"/>
                <a:gd name="connsiteY8" fmla="*/ 377204 h 476713"/>
                <a:gd name="connsiteX9" fmla="*/ 269916 w 538395"/>
                <a:gd name="connsiteY9" fmla="*/ 474645 h 476713"/>
                <a:gd name="connsiteX10" fmla="*/ 119326 w 538395"/>
                <a:gd name="connsiteY10" fmla="*/ 438640 h 476713"/>
                <a:gd name="connsiteX11" fmla="*/ 72749 w 538395"/>
                <a:gd name="connsiteY11" fmla="*/ 400540 h 476713"/>
                <a:gd name="connsiteX12" fmla="*/ 71891 w 538395"/>
                <a:gd name="connsiteY12" fmla="*/ 399683 h 476713"/>
                <a:gd name="connsiteX13" fmla="*/ 14741 w 538395"/>
                <a:gd name="connsiteY13" fmla="*/ 324912 h 476713"/>
                <a:gd name="connsiteX14" fmla="*/ -118 w 538395"/>
                <a:gd name="connsiteY14" fmla="*/ 232996 h 476713"/>
                <a:gd name="connsiteX15" fmla="*/ 87893 w 538395"/>
                <a:gd name="connsiteY15" fmla="*/ 80596 h 476713"/>
                <a:gd name="connsiteX16" fmla="*/ 251819 w 538395"/>
                <a:gd name="connsiteY16" fmla="*/ 12206 h 476713"/>
                <a:gd name="connsiteX17" fmla="*/ 366119 w 538395"/>
                <a:gd name="connsiteY17" fmla="*/ 490 h 476713"/>
                <a:gd name="connsiteX18" fmla="*/ 490610 w 538395"/>
                <a:gd name="connsiteY18" fmla="*/ 55450 h 476713"/>
                <a:gd name="connsiteX19" fmla="*/ 521376 w 538395"/>
                <a:gd name="connsiteY19" fmla="*/ 222613 h 476713"/>
                <a:gd name="connsiteX20" fmla="*/ 515756 w 538395"/>
                <a:gd name="connsiteY20" fmla="*/ 222613 h 476713"/>
                <a:gd name="connsiteX21" fmla="*/ 512042 w 538395"/>
                <a:gd name="connsiteY21" fmla="*/ 227185 h 476713"/>
                <a:gd name="connsiteX22" fmla="*/ 504517 w 538395"/>
                <a:gd name="connsiteY22" fmla="*/ 251760 h 476713"/>
                <a:gd name="connsiteX23" fmla="*/ 504517 w 538395"/>
                <a:gd name="connsiteY23" fmla="*/ 255665 h 476713"/>
                <a:gd name="connsiteX24" fmla="*/ 506898 w 538395"/>
                <a:gd name="connsiteY24" fmla="*/ 258618 h 476713"/>
                <a:gd name="connsiteX25" fmla="*/ 512708 w 538395"/>
                <a:gd name="connsiteY25" fmla="*/ 256808 h 476713"/>
                <a:gd name="connsiteX26" fmla="*/ 518519 w 538395"/>
                <a:gd name="connsiteY26" fmla="*/ 246140 h 476713"/>
                <a:gd name="connsiteX27" fmla="*/ 520424 w 538395"/>
                <a:gd name="connsiteY27" fmla="*/ 238044 h 476713"/>
                <a:gd name="connsiteX28" fmla="*/ 522329 w 538395"/>
                <a:gd name="connsiteY28" fmla="*/ 230424 h 476713"/>
                <a:gd name="connsiteX29" fmla="*/ 522900 w 538395"/>
                <a:gd name="connsiteY29" fmla="*/ 226233 h 476713"/>
                <a:gd name="connsiteX30" fmla="*/ 521376 w 538395"/>
                <a:gd name="connsiteY30" fmla="*/ 222613 h 476713"/>
                <a:gd name="connsiteX31" fmla="*/ 480895 w 538395"/>
                <a:gd name="connsiteY31" fmla="*/ 65165 h 476713"/>
                <a:gd name="connsiteX32" fmla="*/ 364785 w 538395"/>
                <a:gd name="connsiteY32" fmla="*/ 13825 h 476713"/>
                <a:gd name="connsiteX33" fmla="*/ 254772 w 538395"/>
                <a:gd name="connsiteY33" fmla="*/ 25255 h 476713"/>
                <a:gd name="connsiteX34" fmla="*/ 95990 w 538395"/>
                <a:gd name="connsiteY34" fmla="*/ 91264 h 476713"/>
                <a:gd name="connsiteX35" fmla="*/ 68462 w 538395"/>
                <a:gd name="connsiteY35" fmla="*/ 115457 h 476713"/>
                <a:gd name="connsiteX36" fmla="*/ 13503 w 538395"/>
                <a:gd name="connsiteY36" fmla="*/ 233567 h 476713"/>
                <a:gd name="connsiteX37" fmla="*/ 27505 w 538395"/>
                <a:gd name="connsiteY37" fmla="*/ 320149 h 476713"/>
                <a:gd name="connsiteX38" fmla="*/ 81797 w 538395"/>
                <a:gd name="connsiteY38" fmla="*/ 389968 h 476713"/>
                <a:gd name="connsiteX39" fmla="*/ 82655 w 538395"/>
                <a:gd name="connsiteY39" fmla="*/ 390730 h 476713"/>
                <a:gd name="connsiteX40" fmla="*/ 127136 w 538395"/>
                <a:gd name="connsiteY40" fmla="*/ 427210 h 476713"/>
                <a:gd name="connsiteX41" fmla="*/ 267916 w 538395"/>
                <a:gd name="connsiteY41" fmla="*/ 461119 h 476713"/>
                <a:gd name="connsiteX42" fmla="*/ 421268 w 538395"/>
                <a:gd name="connsiteY42" fmla="*/ 367108 h 476713"/>
                <a:gd name="connsiteX43" fmla="*/ 473084 w 538395"/>
                <a:gd name="connsiteY43" fmla="*/ 312053 h 476713"/>
                <a:gd name="connsiteX44" fmla="*/ 487848 w 538395"/>
                <a:gd name="connsiteY44" fmla="*/ 287193 h 476713"/>
                <a:gd name="connsiteX45" fmla="*/ 487848 w 538395"/>
                <a:gd name="connsiteY45" fmla="*/ 286240 h 476713"/>
                <a:gd name="connsiteX46" fmla="*/ 496897 w 538395"/>
                <a:gd name="connsiteY46" fmla="*/ 234043 h 476713"/>
                <a:gd name="connsiteX47" fmla="*/ 520614 w 538395"/>
                <a:gd name="connsiteY47" fmla="*/ 197563 h 476713"/>
                <a:gd name="connsiteX48" fmla="*/ 523567 w 538395"/>
                <a:gd name="connsiteY48" fmla="*/ 181465 h 476713"/>
                <a:gd name="connsiteX49" fmla="*/ 480895 w 538395"/>
                <a:gd name="connsiteY49" fmla="*/ 65165 h 47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38395" h="476713">
                  <a:moveTo>
                    <a:pt x="490610" y="55450"/>
                  </a:moveTo>
                  <a:cubicBezTo>
                    <a:pt x="524767" y="88654"/>
                    <a:pt x="541998" y="135574"/>
                    <a:pt x="537473" y="182989"/>
                  </a:cubicBezTo>
                  <a:cubicBezTo>
                    <a:pt x="536902" y="187561"/>
                    <a:pt x="536140" y="192038"/>
                    <a:pt x="535188" y="196515"/>
                  </a:cubicBezTo>
                  <a:cubicBezTo>
                    <a:pt x="533568" y="206040"/>
                    <a:pt x="535759" y="216708"/>
                    <a:pt x="534711" y="226709"/>
                  </a:cubicBezTo>
                  <a:cubicBezTo>
                    <a:pt x="532797" y="240035"/>
                    <a:pt x="527148" y="252550"/>
                    <a:pt x="518423" y="262809"/>
                  </a:cubicBezTo>
                  <a:cubicBezTo>
                    <a:pt x="515471" y="266524"/>
                    <a:pt x="512423" y="270048"/>
                    <a:pt x="508898" y="273572"/>
                  </a:cubicBezTo>
                  <a:cubicBezTo>
                    <a:pt x="502231" y="289869"/>
                    <a:pt x="493868" y="305414"/>
                    <a:pt x="483943" y="319959"/>
                  </a:cubicBezTo>
                  <a:cubicBezTo>
                    <a:pt x="476371" y="330579"/>
                    <a:pt x="467960" y="340581"/>
                    <a:pt x="458797" y="349867"/>
                  </a:cubicBezTo>
                  <a:cubicBezTo>
                    <a:pt x="449272" y="359392"/>
                    <a:pt x="439747" y="368917"/>
                    <a:pt x="430222" y="377204"/>
                  </a:cubicBezTo>
                  <a:cubicBezTo>
                    <a:pt x="380692" y="422543"/>
                    <a:pt x="331067" y="464167"/>
                    <a:pt x="269916" y="474645"/>
                  </a:cubicBezTo>
                  <a:cubicBezTo>
                    <a:pt x="216976" y="481970"/>
                    <a:pt x="163227" y="469120"/>
                    <a:pt x="119326" y="438640"/>
                  </a:cubicBezTo>
                  <a:cubicBezTo>
                    <a:pt x="102562" y="427534"/>
                    <a:pt x="86950" y="414771"/>
                    <a:pt x="72749" y="400540"/>
                  </a:cubicBezTo>
                  <a:lnTo>
                    <a:pt x="71891" y="399683"/>
                  </a:lnTo>
                  <a:cubicBezTo>
                    <a:pt x="50936" y="378919"/>
                    <a:pt x="24838" y="353011"/>
                    <a:pt x="14741" y="324912"/>
                  </a:cubicBezTo>
                  <a:cubicBezTo>
                    <a:pt x="4064" y="295480"/>
                    <a:pt x="-975" y="264295"/>
                    <a:pt x="-118" y="232996"/>
                  </a:cubicBezTo>
                  <a:cubicBezTo>
                    <a:pt x="2168" y="176893"/>
                    <a:pt x="35030" y="119839"/>
                    <a:pt x="87893" y="80596"/>
                  </a:cubicBezTo>
                  <a:cubicBezTo>
                    <a:pt x="140757" y="41353"/>
                    <a:pt x="206861" y="22493"/>
                    <a:pt x="251819" y="12206"/>
                  </a:cubicBezTo>
                  <a:cubicBezTo>
                    <a:pt x="289071" y="2338"/>
                    <a:pt x="327638" y="-1615"/>
                    <a:pt x="366119" y="490"/>
                  </a:cubicBezTo>
                  <a:cubicBezTo>
                    <a:pt x="412772" y="3653"/>
                    <a:pt x="456835" y="23103"/>
                    <a:pt x="490610" y="55450"/>
                  </a:cubicBezTo>
                  <a:close/>
                  <a:moveTo>
                    <a:pt x="521376" y="222613"/>
                  </a:moveTo>
                  <a:cubicBezTo>
                    <a:pt x="519690" y="221423"/>
                    <a:pt x="517442" y="221423"/>
                    <a:pt x="515756" y="222613"/>
                  </a:cubicBezTo>
                  <a:cubicBezTo>
                    <a:pt x="514156" y="223804"/>
                    <a:pt x="512870" y="225376"/>
                    <a:pt x="512042" y="227185"/>
                  </a:cubicBezTo>
                  <a:cubicBezTo>
                    <a:pt x="507736" y="234720"/>
                    <a:pt x="505165" y="243111"/>
                    <a:pt x="504517" y="251760"/>
                  </a:cubicBezTo>
                  <a:cubicBezTo>
                    <a:pt x="504279" y="253055"/>
                    <a:pt x="504279" y="254370"/>
                    <a:pt x="504517" y="255665"/>
                  </a:cubicBezTo>
                  <a:cubicBezTo>
                    <a:pt x="504860" y="256941"/>
                    <a:pt x="505727" y="258018"/>
                    <a:pt x="506898" y="258618"/>
                  </a:cubicBezTo>
                  <a:cubicBezTo>
                    <a:pt x="509022" y="259161"/>
                    <a:pt x="511270" y="258456"/>
                    <a:pt x="512708" y="256808"/>
                  </a:cubicBezTo>
                  <a:cubicBezTo>
                    <a:pt x="515823" y="254036"/>
                    <a:pt x="517880" y="250265"/>
                    <a:pt x="518519" y="246140"/>
                  </a:cubicBezTo>
                  <a:cubicBezTo>
                    <a:pt x="519090" y="243473"/>
                    <a:pt x="519852" y="240711"/>
                    <a:pt x="520424" y="238044"/>
                  </a:cubicBezTo>
                  <a:cubicBezTo>
                    <a:pt x="521367" y="235596"/>
                    <a:pt x="522014" y="233034"/>
                    <a:pt x="522329" y="230424"/>
                  </a:cubicBezTo>
                  <a:cubicBezTo>
                    <a:pt x="522748" y="229071"/>
                    <a:pt x="522948" y="227652"/>
                    <a:pt x="522900" y="226233"/>
                  </a:cubicBezTo>
                  <a:cubicBezTo>
                    <a:pt x="522938" y="224861"/>
                    <a:pt x="522386" y="223547"/>
                    <a:pt x="521376" y="222613"/>
                  </a:cubicBezTo>
                  <a:close/>
                  <a:moveTo>
                    <a:pt x="480895" y="65165"/>
                  </a:moveTo>
                  <a:cubicBezTo>
                    <a:pt x="449424" y="34942"/>
                    <a:pt x="408314" y="16769"/>
                    <a:pt x="364785" y="13825"/>
                  </a:cubicBezTo>
                  <a:cubicBezTo>
                    <a:pt x="327742" y="11978"/>
                    <a:pt x="290643" y="15835"/>
                    <a:pt x="254772" y="25255"/>
                  </a:cubicBezTo>
                  <a:cubicBezTo>
                    <a:pt x="184382" y="41448"/>
                    <a:pt x="135423" y="61736"/>
                    <a:pt x="95990" y="91264"/>
                  </a:cubicBezTo>
                  <a:cubicBezTo>
                    <a:pt x="86169" y="98560"/>
                    <a:pt x="76959" y="106656"/>
                    <a:pt x="68462" y="115457"/>
                  </a:cubicBezTo>
                  <a:cubicBezTo>
                    <a:pt x="36316" y="146785"/>
                    <a:pt x="16761" y="188800"/>
                    <a:pt x="13503" y="233567"/>
                  </a:cubicBezTo>
                  <a:cubicBezTo>
                    <a:pt x="12646" y="263056"/>
                    <a:pt x="17399" y="292432"/>
                    <a:pt x="27505" y="320149"/>
                  </a:cubicBezTo>
                  <a:cubicBezTo>
                    <a:pt x="37030" y="345391"/>
                    <a:pt x="61795" y="370156"/>
                    <a:pt x="81797" y="389968"/>
                  </a:cubicBezTo>
                  <a:lnTo>
                    <a:pt x="82655" y="390730"/>
                  </a:lnTo>
                  <a:cubicBezTo>
                    <a:pt x="96247" y="404322"/>
                    <a:pt x="111153" y="416542"/>
                    <a:pt x="127136" y="427210"/>
                  </a:cubicBezTo>
                  <a:cubicBezTo>
                    <a:pt x="168180" y="455700"/>
                    <a:pt x="218405" y="467796"/>
                    <a:pt x="267916" y="461119"/>
                  </a:cubicBezTo>
                  <a:cubicBezTo>
                    <a:pt x="325066" y="451594"/>
                    <a:pt x="373263" y="411018"/>
                    <a:pt x="421268" y="367108"/>
                  </a:cubicBezTo>
                  <a:cubicBezTo>
                    <a:pt x="440433" y="350639"/>
                    <a:pt x="457806" y="332179"/>
                    <a:pt x="473084" y="312053"/>
                  </a:cubicBezTo>
                  <a:cubicBezTo>
                    <a:pt x="478571" y="304109"/>
                    <a:pt x="483505" y="295803"/>
                    <a:pt x="487848" y="287193"/>
                  </a:cubicBezTo>
                  <a:lnTo>
                    <a:pt x="487848" y="286240"/>
                  </a:lnTo>
                  <a:cubicBezTo>
                    <a:pt x="491373" y="268905"/>
                    <a:pt x="490896" y="250617"/>
                    <a:pt x="496897" y="234043"/>
                  </a:cubicBezTo>
                  <a:cubicBezTo>
                    <a:pt x="502431" y="220489"/>
                    <a:pt x="510479" y="208116"/>
                    <a:pt x="520614" y="197563"/>
                  </a:cubicBezTo>
                  <a:cubicBezTo>
                    <a:pt x="521872" y="192248"/>
                    <a:pt x="522862" y="186876"/>
                    <a:pt x="523567" y="181465"/>
                  </a:cubicBezTo>
                  <a:cubicBezTo>
                    <a:pt x="527444" y="138269"/>
                    <a:pt x="511785" y="95607"/>
                    <a:pt x="480895" y="65165"/>
                  </a:cubicBezTo>
                  <a:close/>
                </a:path>
              </a:pathLst>
            </a:custGeom>
            <a:solidFill>
              <a:srgbClr val="C49A6C"/>
            </a:solidFill>
            <a:ln w="3620" cap="flat">
              <a:solidFill>
                <a:srgbClr val="806936"/>
              </a:solidFill>
              <a:prstDash val="solid"/>
              <a:miter/>
            </a:ln>
          </p:spPr>
          <p:txBody>
            <a:bodyPr rtlCol="0" anchor="ctr"/>
            <a:lstStyle/>
            <a:p>
              <a:endParaRPr lang="en-IN"/>
            </a:p>
          </p:txBody>
        </p:sp>
        <p:sp>
          <p:nvSpPr>
            <p:cNvPr id="1256" name="Freeform: Shape 1255">
              <a:extLst>
                <a:ext uri="{FF2B5EF4-FFF2-40B4-BE49-F238E27FC236}">
                  <a16:creationId xmlns:a16="http://schemas.microsoft.com/office/drawing/2014/main" xmlns="" id="{67F2AE23-C224-8C9B-AE24-A3E3B06F1D44}"/>
                </a:ext>
              </a:extLst>
            </p:cNvPr>
            <p:cNvSpPr/>
            <p:nvPr/>
          </p:nvSpPr>
          <p:spPr>
            <a:xfrm>
              <a:off x="6662539" y="3200267"/>
              <a:ext cx="403199" cy="358737"/>
            </a:xfrm>
            <a:custGeom>
              <a:avLst/>
              <a:gdLst>
                <a:gd name="connsiteX0" fmla="*/ 92951 w 403199"/>
                <a:gd name="connsiteY0" fmla="*/ 332116 h 358737"/>
                <a:gd name="connsiteX1" fmla="*/ 205727 w 403199"/>
                <a:gd name="connsiteY1" fmla="*/ 356690 h 358737"/>
                <a:gd name="connsiteX2" fmla="*/ 325075 w 403199"/>
                <a:gd name="connsiteY2" fmla="*/ 280490 h 358737"/>
                <a:gd name="connsiteX3" fmla="*/ 364890 w 403199"/>
                <a:gd name="connsiteY3" fmla="*/ 236389 h 358737"/>
                <a:gd name="connsiteX4" fmla="*/ 400227 w 403199"/>
                <a:gd name="connsiteY4" fmla="*/ 172762 h 358737"/>
                <a:gd name="connsiteX5" fmla="*/ 402704 w 403199"/>
                <a:gd name="connsiteY5" fmla="*/ 132376 h 358737"/>
                <a:gd name="connsiteX6" fmla="*/ 366128 w 403199"/>
                <a:gd name="connsiteY6" fmla="*/ 39222 h 358737"/>
                <a:gd name="connsiteX7" fmla="*/ 272497 w 403199"/>
                <a:gd name="connsiteY7" fmla="*/ 74 h 358737"/>
                <a:gd name="connsiteX8" fmla="*/ 186296 w 403199"/>
                <a:gd name="connsiteY8" fmla="*/ 10837 h 358737"/>
                <a:gd name="connsiteX9" fmla="*/ 63042 w 403199"/>
                <a:gd name="connsiteY9" fmla="*/ 65225 h 358737"/>
                <a:gd name="connsiteX10" fmla="*/ -204 w 403199"/>
                <a:gd name="connsiteY10" fmla="*/ 180287 h 358737"/>
                <a:gd name="connsiteX11" fmla="*/ 12274 w 403199"/>
                <a:gd name="connsiteY11" fmla="*/ 248772 h 358737"/>
                <a:gd name="connsiteX12" fmla="*/ 57232 w 403199"/>
                <a:gd name="connsiteY12" fmla="*/ 304207 h 358737"/>
                <a:gd name="connsiteX13" fmla="*/ 92951 w 403199"/>
                <a:gd name="connsiteY13" fmla="*/ 332116 h 358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199" h="358737">
                  <a:moveTo>
                    <a:pt x="92951" y="332116"/>
                  </a:moveTo>
                  <a:cubicBezTo>
                    <a:pt x="126107" y="354204"/>
                    <a:pt x="166379" y="362986"/>
                    <a:pt x="205727" y="356690"/>
                  </a:cubicBezTo>
                  <a:cubicBezTo>
                    <a:pt x="252780" y="347641"/>
                    <a:pt x="290404" y="313446"/>
                    <a:pt x="325075" y="280490"/>
                  </a:cubicBezTo>
                  <a:cubicBezTo>
                    <a:pt x="339887" y="267260"/>
                    <a:pt x="353231" y="252477"/>
                    <a:pt x="364890" y="236389"/>
                  </a:cubicBezTo>
                  <a:cubicBezTo>
                    <a:pt x="379358" y="216787"/>
                    <a:pt x="391226" y="195403"/>
                    <a:pt x="400227" y="172762"/>
                  </a:cubicBezTo>
                  <a:cubicBezTo>
                    <a:pt x="404704" y="159237"/>
                    <a:pt x="401370" y="146569"/>
                    <a:pt x="402704" y="132376"/>
                  </a:cubicBezTo>
                  <a:cubicBezTo>
                    <a:pt x="405152" y="97400"/>
                    <a:pt x="391712" y="63187"/>
                    <a:pt x="366128" y="39222"/>
                  </a:cubicBezTo>
                  <a:cubicBezTo>
                    <a:pt x="340448" y="15638"/>
                    <a:pt x="307321" y="1788"/>
                    <a:pt x="272497" y="74"/>
                  </a:cubicBezTo>
                  <a:cubicBezTo>
                    <a:pt x="243379" y="-821"/>
                    <a:pt x="214299" y="2808"/>
                    <a:pt x="186296" y="10837"/>
                  </a:cubicBezTo>
                  <a:cubicBezTo>
                    <a:pt x="142386" y="21886"/>
                    <a:pt x="98666" y="37317"/>
                    <a:pt x="63042" y="65225"/>
                  </a:cubicBezTo>
                  <a:cubicBezTo>
                    <a:pt x="27419" y="93133"/>
                    <a:pt x="653" y="135043"/>
                    <a:pt x="-204" y="180287"/>
                  </a:cubicBezTo>
                  <a:cubicBezTo>
                    <a:pt x="-413" y="203700"/>
                    <a:pt x="3825" y="226940"/>
                    <a:pt x="12274" y="248772"/>
                  </a:cubicBezTo>
                  <a:cubicBezTo>
                    <a:pt x="20561" y="269536"/>
                    <a:pt x="41420" y="289158"/>
                    <a:pt x="57232" y="304207"/>
                  </a:cubicBezTo>
                  <a:cubicBezTo>
                    <a:pt x="68176" y="314685"/>
                    <a:pt x="80140" y="324038"/>
                    <a:pt x="92951" y="332116"/>
                  </a:cubicBezTo>
                  <a:close/>
                </a:path>
              </a:pathLst>
            </a:custGeom>
            <a:solidFill>
              <a:srgbClr val="FEE4A3"/>
            </a:solidFill>
            <a:ln w="9525" cap="flat">
              <a:noFill/>
              <a:prstDash val="solid"/>
              <a:miter/>
            </a:ln>
          </p:spPr>
          <p:txBody>
            <a:bodyPr rtlCol="0" anchor="ctr"/>
            <a:lstStyle/>
            <a:p>
              <a:endParaRPr lang="en-IN"/>
            </a:p>
          </p:txBody>
        </p:sp>
        <p:sp>
          <p:nvSpPr>
            <p:cNvPr id="1257" name="Freeform: Shape 1256">
              <a:extLst>
                <a:ext uri="{FF2B5EF4-FFF2-40B4-BE49-F238E27FC236}">
                  <a16:creationId xmlns:a16="http://schemas.microsoft.com/office/drawing/2014/main" xmlns="" id="{C1C8144C-7CC3-8A6E-7A34-DD03099CC0FD}"/>
                </a:ext>
              </a:extLst>
            </p:cNvPr>
            <p:cNvSpPr/>
            <p:nvPr/>
          </p:nvSpPr>
          <p:spPr>
            <a:xfrm>
              <a:off x="6657399" y="3195021"/>
              <a:ext cx="413922" cy="369239"/>
            </a:xfrm>
            <a:custGeom>
              <a:avLst/>
              <a:gdLst>
                <a:gd name="connsiteX0" fmla="*/ 375268 w 413922"/>
                <a:gd name="connsiteY0" fmla="*/ 40562 h 369239"/>
                <a:gd name="connsiteX1" fmla="*/ 413368 w 413922"/>
                <a:gd name="connsiteY1" fmla="*/ 138098 h 369239"/>
                <a:gd name="connsiteX2" fmla="*/ 411940 w 413922"/>
                <a:gd name="connsiteY2" fmla="*/ 148480 h 369239"/>
                <a:gd name="connsiteX3" fmla="*/ 411940 w 413922"/>
                <a:gd name="connsiteY3" fmla="*/ 171817 h 369239"/>
                <a:gd name="connsiteX4" fmla="*/ 399938 w 413922"/>
                <a:gd name="connsiteY4" fmla="*/ 199820 h 369239"/>
                <a:gd name="connsiteX5" fmla="*/ 393080 w 413922"/>
                <a:gd name="connsiteY5" fmla="*/ 208297 h 369239"/>
                <a:gd name="connsiteX6" fmla="*/ 355647 w 413922"/>
                <a:gd name="connsiteY6" fmla="*/ 267924 h 369239"/>
                <a:gd name="connsiteX7" fmla="*/ 334025 w 413922"/>
                <a:gd name="connsiteY7" fmla="*/ 289450 h 369239"/>
                <a:gd name="connsiteX8" fmla="*/ 212105 w 413922"/>
                <a:gd name="connsiteY8" fmla="*/ 367174 h 369239"/>
                <a:gd name="connsiteX9" fmla="*/ 95424 w 413922"/>
                <a:gd name="connsiteY9" fmla="*/ 341838 h 369239"/>
                <a:gd name="connsiteX10" fmla="*/ 58943 w 413922"/>
                <a:gd name="connsiteY10" fmla="*/ 313263 h 369239"/>
                <a:gd name="connsiteX11" fmla="*/ 58276 w 413922"/>
                <a:gd name="connsiteY11" fmla="*/ 312691 h 369239"/>
                <a:gd name="connsiteX12" fmla="*/ 12747 w 413922"/>
                <a:gd name="connsiteY12" fmla="*/ 256018 h 369239"/>
                <a:gd name="connsiteX13" fmla="*/ -207 w 413922"/>
                <a:gd name="connsiteY13" fmla="*/ 185437 h 369239"/>
                <a:gd name="connsiteX14" fmla="*/ 65134 w 413922"/>
                <a:gd name="connsiteY14" fmla="*/ 66280 h 369239"/>
                <a:gd name="connsiteX15" fmla="*/ 190293 w 413922"/>
                <a:gd name="connsiteY15" fmla="*/ 10939 h 369239"/>
                <a:gd name="connsiteX16" fmla="*/ 278209 w 413922"/>
                <a:gd name="connsiteY16" fmla="*/ 81 h 369239"/>
                <a:gd name="connsiteX17" fmla="*/ 375268 w 413922"/>
                <a:gd name="connsiteY17" fmla="*/ 40562 h 369239"/>
                <a:gd name="connsiteX18" fmla="*/ 401652 w 413922"/>
                <a:gd name="connsiteY18" fmla="*/ 168864 h 369239"/>
                <a:gd name="connsiteX19" fmla="*/ 397366 w 413922"/>
                <a:gd name="connsiteY19" fmla="*/ 168864 h 369239"/>
                <a:gd name="connsiteX20" fmla="*/ 394509 w 413922"/>
                <a:gd name="connsiteY20" fmla="*/ 172388 h 369239"/>
                <a:gd name="connsiteX21" fmla="*/ 389175 w 413922"/>
                <a:gd name="connsiteY21" fmla="*/ 191438 h 369239"/>
                <a:gd name="connsiteX22" fmla="*/ 389175 w 413922"/>
                <a:gd name="connsiteY22" fmla="*/ 194391 h 369239"/>
                <a:gd name="connsiteX23" fmla="*/ 390985 w 413922"/>
                <a:gd name="connsiteY23" fmla="*/ 196677 h 369239"/>
                <a:gd name="connsiteX24" fmla="*/ 395461 w 413922"/>
                <a:gd name="connsiteY24" fmla="*/ 195153 h 369239"/>
                <a:gd name="connsiteX25" fmla="*/ 399748 w 413922"/>
                <a:gd name="connsiteY25" fmla="*/ 186866 h 369239"/>
                <a:gd name="connsiteX26" fmla="*/ 401176 w 413922"/>
                <a:gd name="connsiteY26" fmla="*/ 180580 h 369239"/>
                <a:gd name="connsiteX27" fmla="*/ 402510 w 413922"/>
                <a:gd name="connsiteY27" fmla="*/ 174674 h 369239"/>
                <a:gd name="connsiteX28" fmla="*/ 402510 w 413922"/>
                <a:gd name="connsiteY28" fmla="*/ 171436 h 369239"/>
                <a:gd name="connsiteX29" fmla="*/ 401367 w 413922"/>
                <a:gd name="connsiteY29" fmla="*/ 168864 h 369239"/>
                <a:gd name="connsiteX30" fmla="*/ 367648 w 413922"/>
                <a:gd name="connsiteY30" fmla="*/ 48182 h 369239"/>
                <a:gd name="connsiteX31" fmla="*/ 277351 w 413922"/>
                <a:gd name="connsiteY31" fmla="*/ 10082 h 369239"/>
                <a:gd name="connsiteX32" fmla="*/ 192674 w 413922"/>
                <a:gd name="connsiteY32" fmla="*/ 20750 h 369239"/>
                <a:gd name="connsiteX33" fmla="*/ 71421 w 413922"/>
                <a:gd name="connsiteY33" fmla="*/ 74185 h 369239"/>
                <a:gd name="connsiteX34" fmla="*/ 50561 w 413922"/>
                <a:gd name="connsiteY34" fmla="*/ 93235 h 369239"/>
                <a:gd name="connsiteX35" fmla="*/ 10175 w 413922"/>
                <a:gd name="connsiteY35" fmla="*/ 185152 h 369239"/>
                <a:gd name="connsiteX36" fmla="*/ 22367 w 413922"/>
                <a:gd name="connsiteY36" fmla="*/ 251827 h 369239"/>
                <a:gd name="connsiteX37" fmla="*/ 65420 w 413922"/>
                <a:gd name="connsiteY37" fmla="*/ 304690 h 369239"/>
                <a:gd name="connsiteX38" fmla="*/ 65992 w 413922"/>
                <a:gd name="connsiteY38" fmla="*/ 305357 h 369239"/>
                <a:gd name="connsiteX39" fmla="*/ 100948 w 413922"/>
                <a:gd name="connsiteY39" fmla="*/ 332694 h 369239"/>
                <a:gd name="connsiteX40" fmla="*/ 209914 w 413922"/>
                <a:gd name="connsiteY40" fmla="*/ 356602 h 369239"/>
                <a:gd name="connsiteX41" fmla="*/ 326500 w 413922"/>
                <a:gd name="connsiteY41" fmla="*/ 281545 h 369239"/>
                <a:gd name="connsiteX42" fmla="*/ 365648 w 413922"/>
                <a:gd name="connsiteY42" fmla="*/ 238396 h 369239"/>
                <a:gd name="connsiteX43" fmla="*/ 376602 w 413922"/>
                <a:gd name="connsiteY43" fmla="*/ 219346 h 369239"/>
                <a:gd name="connsiteX44" fmla="*/ 376602 w 413922"/>
                <a:gd name="connsiteY44" fmla="*/ 218584 h 369239"/>
                <a:gd name="connsiteX45" fmla="*/ 382698 w 413922"/>
                <a:gd name="connsiteY45" fmla="*/ 178198 h 369239"/>
                <a:gd name="connsiteX46" fmla="*/ 400414 w 413922"/>
                <a:gd name="connsiteY46" fmla="*/ 149623 h 369239"/>
                <a:gd name="connsiteX47" fmla="*/ 402415 w 413922"/>
                <a:gd name="connsiteY47" fmla="*/ 137146 h 369239"/>
                <a:gd name="connsiteX48" fmla="*/ 367648 w 413922"/>
                <a:gd name="connsiteY48" fmla="*/ 48182 h 36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13922" h="369239">
                  <a:moveTo>
                    <a:pt x="375268" y="40562"/>
                  </a:moveTo>
                  <a:cubicBezTo>
                    <a:pt x="402110" y="65603"/>
                    <a:pt x="416131" y="101494"/>
                    <a:pt x="413368" y="138098"/>
                  </a:cubicBezTo>
                  <a:cubicBezTo>
                    <a:pt x="413368" y="141527"/>
                    <a:pt x="412511" y="145051"/>
                    <a:pt x="411940" y="148480"/>
                  </a:cubicBezTo>
                  <a:cubicBezTo>
                    <a:pt x="410797" y="156196"/>
                    <a:pt x="412606" y="164006"/>
                    <a:pt x="411940" y="171817"/>
                  </a:cubicBezTo>
                  <a:cubicBezTo>
                    <a:pt x="410587" y="182075"/>
                    <a:pt x="406434" y="191762"/>
                    <a:pt x="399938" y="199820"/>
                  </a:cubicBezTo>
                  <a:cubicBezTo>
                    <a:pt x="397747" y="202773"/>
                    <a:pt x="395461" y="205535"/>
                    <a:pt x="393080" y="208297"/>
                  </a:cubicBezTo>
                  <a:cubicBezTo>
                    <a:pt x="384822" y="230529"/>
                    <a:pt x="372078" y="250826"/>
                    <a:pt x="355647" y="267924"/>
                  </a:cubicBezTo>
                  <a:cubicBezTo>
                    <a:pt x="348503" y="275639"/>
                    <a:pt x="340978" y="282783"/>
                    <a:pt x="334025" y="289450"/>
                  </a:cubicBezTo>
                  <a:cubicBezTo>
                    <a:pt x="296592" y="325169"/>
                    <a:pt x="259063" y="358030"/>
                    <a:pt x="212105" y="367174"/>
                  </a:cubicBezTo>
                  <a:cubicBezTo>
                    <a:pt x="171414" y="373575"/>
                    <a:pt x="129800" y="364536"/>
                    <a:pt x="95424" y="341838"/>
                  </a:cubicBezTo>
                  <a:cubicBezTo>
                    <a:pt x="82365" y="333523"/>
                    <a:pt x="70145" y="323950"/>
                    <a:pt x="58943" y="313263"/>
                  </a:cubicBezTo>
                  <a:lnTo>
                    <a:pt x="58276" y="312691"/>
                  </a:lnTo>
                  <a:cubicBezTo>
                    <a:pt x="41798" y="296975"/>
                    <a:pt x="21224" y="277544"/>
                    <a:pt x="12747" y="256018"/>
                  </a:cubicBezTo>
                  <a:cubicBezTo>
                    <a:pt x="4031" y="233510"/>
                    <a:pt x="-360" y="209564"/>
                    <a:pt x="-207" y="185437"/>
                  </a:cubicBezTo>
                  <a:cubicBezTo>
                    <a:pt x="650" y="142099"/>
                    <a:pt x="25034" y="97617"/>
                    <a:pt x="65134" y="66280"/>
                  </a:cubicBezTo>
                  <a:cubicBezTo>
                    <a:pt x="105235" y="34942"/>
                    <a:pt x="155908" y="19607"/>
                    <a:pt x="190293" y="10939"/>
                  </a:cubicBezTo>
                  <a:cubicBezTo>
                    <a:pt x="218868" y="2815"/>
                    <a:pt x="248519" y="-843"/>
                    <a:pt x="278209" y="81"/>
                  </a:cubicBezTo>
                  <a:cubicBezTo>
                    <a:pt x="314308" y="1757"/>
                    <a:pt x="348675" y="16092"/>
                    <a:pt x="375268" y="40562"/>
                  </a:cubicBezTo>
                  <a:close/>
                  <a:moveTo>
                    <a:pt x="401652" y="168864"/>
                  </a:moveTo>
                  <a:cubicBezTo>
                    <a:pt x="400367" y="167959"/>
                    <a:pt x="398652" y="167959"/>
                    <a:pt x="397366" y="168864"/>
                  </a:cubicBezTo>
                  <a:cubicBezTo>
                    <a:pt x="396147" y="169788"/>
                    <a:pt x="395166" y="170997"/>
                    <a:pt x="394509" y="172388"/>
                  </a:cubicBezTo>
                  <a:cubicBezTo>
                    <a:pt x="391337" y="178265"/>
                    <a:pt x="389518" y="184771"/>
                    <a:pt x="389175" y="191438"/>
                  </a:cubicBezTo>
                  <a:cubicBezTo>
                    <a:pt x="388984" y="192410"/>
                    <a:pt x="388984" y="193419"/>
                    <a:pt x="389175" y="194391"/>
                  </a:cubicBezTo>
                  <a:cubicBezTo>
                    <a:pt x="389442" y="195372"/>
                    <a:pt x="390099" y="196191"/>
                    <a:pt x="390985" y="196677"/>
                  </a:cubicBezTo>
                  <a:cubicBezTo>
                    <a:pt x="392642" y="197020"/>
                    <a:pt x="394356" y="196439"/>
                    <a:pt x="395461" y="195153"/>
                  </a:cubicBezTo>
                  <a:cubicBezTo>
                    <a:pt x="397795" y="192962"/>
                    <a:pt x="399309" y="190038"/>
                    <a:pt x="399748" y="186866"/>
                  </a:cubicBezTo>
                  <a:lnTo>
                    <a:pt x="401176" y="180580"/>
                  </a:lnTo>
                  <a:cubicBezTo>
                    <a:pt x="401814" y="178665"/>
                    <a:pt x="402262" y="176684"/>
                    <a:pt x="402510" y="174674"/>
                  </a:cubicBezTo>
                  <a:cubicBezTo>
                    <a:pt x="402653" y="173598"/>
                    <a:pt x="402653" y="172512"/>
                    <a:pt x="402510" y="171436"/>
                  </a:cubicBezTo>
                  <a:cubicBezTo>
                    <a:pt x="402453" y="170464"/>
                    <a:pt x="402043" y="169550"/>
                    <a:pt x="401367" y="168864"/>
                  </a:cubicBezTo>
                  <a:close/>
                  <a:moveTo>
                    <a:pt x="367648" y="48182"/>
                  </a:moveTo>
                  <a:cubicBezTo>
                    <a:pt x="342950" y="25284"/>
                    <a:pt x="310984" y="11797"/>
                    <a:pt x="277351" y="10082"/>
                  </a:cubicBezTo>
                  <a:cubicBezTo>
                    <a:pt x="248748" y="9234"/>
                    <a:pt x="220173" y="12825"/>
                    <a:pt x="192674" y="20750"/>
                  </a:cubicBezTo>
                  <a:cubicBezTo>
                    <a:pt x="138763" y="34276"/>
                    <a:pt x="101329" y="50754"/>
                    <a:pt x="71421" y="74185"/>
                  </a:cubicBezTo>
                  <a:cubicBezTo>
                    <a:pt x="64001" y="80005"/>
                    <a:pt x="57028" y="86377"/>
                    <a:pt x="50561" y="93235"/>
                  </a:cubicBezTo>
                  <a:cubicBezTo>
                    <a:pt x="26368" y="117943"/>
                    <a:pt x="12004" y="150624"/>
                    <a:pt x="10175" y="185152"/>
                  </a:cubicBezTo>
                  <a:cubicBezTo>
                    <a:pt x="10032" y="207945"/>
                    <a:pt x="14166" y="230557"/>
                    <a:pt x="22367" y="251827"/>
                  </a:cubicBezTo>
                  <a:cubicBezTo>
                    <a:pt x="29987" y="270877"/>
                    <a:pt x="49609" y="289927"/>
                    <a:pt x="65420" y="304690"/>
                  </a:cubicBezTo>
                  <a:lnTo>
                    <a:pt x="65992" y="305357"/>
                  </a:lnTo>
                  <a:cubicBezTo>
                    <a:pt x="76707" y="315606"/>
                    <a:pt x="88413" y="324769"/>
                    <a:pt x="100948" y="332694"/>
                  </a:cubicBezTo>
                  <a:cubicBezTo>
                    <a:pt x="133000" y="354030"/>
                    <a:pt x="171881" y="362555"/>
                    <a:pt x="209914" y="356602"/>
                  </a:cubicBezTo>
                  <a:cubicBezTo>
                    <a:pt x="254110" y="348029"/>
                    <a:pt x="290305" y="316216"/>
                    <a:pt x="326500" y="281545"/>
                  </a:cubicBezTo>
                  <a:cubicBezTo>
                    <a:pt x="341064" y="268610"/>
                    <a:pt x="354189" y="254141"/>
                    <a:pt x="365648" y="238396"/>
                  </a:cubicBezTo>
                  <a:cubicBezTo>
                    <a:pt x="369706" y="232291"/>
                    <a:pt x="373363" y="225928"/>
                    <a:pt x="376602" y="219346"/>
                  </a:cubicBezTo>
                  <a:cubicBezTo>
                    <a:pt x="376602" y="219346"/>
                    <a:pt x="376602" y="218775"/>
                    <a:pt x="376602" y="218584"/>
                  </a:cubicBezTo>
                  <a:cubicBezTo>
                    <a:pt x="377669" y="204992"/>
                    <a:pt x="379697" y="191495"/>
                    <a:pt x="382698" y="178198"/>
                  </a:cubicBezTo>
                  <a:cubicBezTo>
                    <a:pt x="386755" y="167645"/>
                    <a:pt x="392766" y="157948"/>
                    <a:pt x="400414" y="149623"/>
                  </a:cubicBezTo>
                  <a:cubicBezTo>
                    <a:pt x="401272" y="145432"/>
                    <a:pt x="401938" y="141337"/>
                    <a:pt x="402415" y="137146"/>
                  </a:cubicBezTo>
                  <a:cubicBezTo>
                    <a:pt x="404701" y="103789"/>
                    <a:pt x="391947" y="71156"/>
                    <a:pt x="367648" y="48182"/>
                  </a:cubicBezTo>
                  <a:close/>
                </a:path>
              </a:pathLst>
            </a:custGeom>
            <a:solidFill>
              <a:srgbClr val="C49A6C"/>
            </a:solidFill>
            <a:ln w="2858" cap="flat">
              <a:solidFill>
                <a:srgbClr val="806936"/>
              </a:solidFill>
              <a:prstDash val="solid"/>
              <a:miter/>
            </a:ln>
          </p:spPr>
          <p:txBody>
            <a:bodyPr rtlCol="0" anchor="ctr"/>
            <a:lstStyle/>
            <a:p>
              <a:endParaRPr lang="en-IN"/>
            </a:p>
          </p:txBody>
        </p:sp>
        <p:sp>
          <p:nvSpPr>
            <p:cNvPr id="1258" name="Freeform: Shape 1257">
              <a:extLst>
                <a:ext uri="{FF2B5EF4-FFF2-40B4-BE49-F238E27FC236}">
                  <a16:creationId xmlns:a16="http://schemas.microsoft.com/office/drawing/2014/main" xmlns="" id="{1D22F4F7-6071-8674-53BF-26C35C4F8FCC}"/>
                </a:ext>
              </a:extLst>
            </p:cNvPr>
            <p:cNvSpPr/>
            <p:nvPr/>
          </p:nvSpPr>
          <p:spPr>
            <a:xfrm>
              <a:off x="6129405" y="3820901"/>
              <a:ext cx="531422" cy="426188"/>
            </a:xfrm>
            <a:custGeom>
              <a:avLst/>
              <a:gdLst>
                <a:gd name="connsiteX0" fmla="*/ 485400 w 531422"/>
                <a:gd name="connsiteY0" fmla="*/ 95910 h 426188"/>
                <a:gd name="connsiteX1" fmla="*/ 369195 w 531422"/>
                <a:gd name="connsiteY1" fmla="*/ 5613 h 426188"/>
                <a:gd name="connsiteX2" fmla="*/ 190030 w 531422"/>
                <a:gd name="connsiteY2" fmla="*/ 27902 h 426188"/>
                <a:gd name="connsiteX3" fmla="*/ 120021 w 531422"/>
                <a:gd name="connsiteY3" fmla="*/ 56477 h 426188"/>
                <a:gd name="connsiteX4" fmla="*/ 44298 w 531422"/>
                <a:gd name="connsiteY4" fmla="*/ 110198 h 426188"/>
                <a:gd name="connsiteX5" fmla="*/ 19342 w 531422"/>
                <a:gd name="connsiteY5" fmla="*/ 155251 h 426188"/>
                <a:gd name="connsiteX6" fmla="*/ 9817 w 531422"/>
                <a:gd name="connsiteY6" fmla="*/ 282505 h 426188"/>
                <a:gd name="connsiteX7" fmla="*/ 95542 w 531422"/>
                <a:gd name="connsiteY7" fmla="*/ 378993 h 426188"/>
                <a:gd name="connsiteX8" fmla="*/ 200317 w 531422"/>
                <a:gd name="connsiteY8" fmla="*/ 414045 h 426188"/>
                <a:gd name="connsiteX9" fmla="*/ 371767 w 531422"/>
                <a:gd name="connsiteY9" fmla="*/ 419284 h 426188"/>
                <a:gd name="connsiteX10" fmla="*/ 507784 w 531422"/>
                <a:gd name="connsiteY10" fmla="*/ 321748 h 426188"/>
                <a:gd name="connsiteX11" fmla="*/ 531025 w 531422"/>
                <a:gd name="connsiteY11" fmla="*/ 236023 h 426188"/>
                <a:gd name="connsiteX12" fmla="*/ 509784 w 531422"/>
                <a:gd name="connsiteY12" fmla="*/ 147631 h 426188"/>
                <a:gd name="connsiteX13" fmla="*/ 485400 w 531422"/>
                <a:gd name="connsiteY13" fmla="*/ 95910 h 42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1422" h="426188">
                  <a:moveTo>
                    <a:pt x="485400" y="95910"/>
                  </a:moveTo>
                  <a:cubicBezTo>
                    <a:pt x="458540" y="53429"/>
                    <a:pt x="417773" y="18282"/>
                    <a:pt x="369195" y="5613"/>
                  </a:cubicBezTo>
                  <a:cubicBezTo>
                    <a:pt x="310045" y="-9722"/>
                    <a:pt x="248037" y="8852"/>
                    <a:pt x="190030" y="27902"/>
                  </a:cubicBezTo>
                  <a:cubicBezTo>
                    <a:pt x="165713" y="34827"/>
                    <a:pt x="142234" y="44409"/>
                    <a:pt x="120021" y="56477"/>
                  </a:cubicBezTo>
                  <a:cubicBezTo>
                    <a:pt x="94780" y="71431"/>
                    <a:pt x="64586" y="89052"/>
                    <a:pt x="44298" y="110198"/>
                  </a:cubicBezTo>
                  <a:cubicBezTo>
                    <a:pt x="31820" y="123247"/>
                    <a:pt x="28677" y="139725"/>
                    <a:pt x="19342" y="155251"/>
                  </a:cubicBezTo>
                  <a:cubicBezTo>
                    <a:pt x="-2842" y="194065"/>
                    <a:pt x="-6337" y="240814"/>
                    <a:pt x="9817" y="282505"/>
                  </a:cubicBezTo>
                  <a:cubicBezTo>
                    <a:pt x="26295" y="323663"/>
                    <a:pt x="56614" y="357781"/>
                    <a:pt x="95542" y="378993"/>
                  </a:cubicBezTo>
                  <a:cubicBezTo>
                    <a:pt x="128441" y="396024"/>
                    <a:pt x="163789" y="407845"/>
                    <a:pt x="200317" y="414045"/>
                  </a:cubicBezTo>
                  <a:cubicBezTo>
                    <a:pt x="256800" y="425475"/>
                    <a:pt x="315665" y="431762"/>
                    <a:pt x="371767" y="419284"/>
                  </a:cubicBezTo>
                  <a:cubicBezTo>
                    <a:pt x="427869" y="406806"/>
                    <a:pt x="481876" y="373278"/>
                    <a:pt x="507784" y="321748"/>
                  </a:cubicBezTo>
                  <a:cubicBezTo>
                    <a:pt x="520862" y="294888"/>
                    <a:pt x="528749" y="265808"/>
                    <a:pt x="531025" y="236023"/>
                  </a:cubicBezTo>
                  <a:cubicBezTo>
                    <a:pt x="532930" y="207448"/>
                    <a:pt x="519786" y="173634"/>
                    <a:pt x="509784" y="147631"/>
                  </a:cubicBezTo>
                  <a:cubicBezTo>
                    <a:pt x="503364" y="129638"/>
                    <a:pt x="495202" y="112312"/>
                    <a:pt x="485400" y="95910"/>
                  </a:cubicBezTo>
                  <a:close/>
                </a:path>
              </a:pathLst>
            </a:custGeom>
            <a:solidFill>
              <a:srgbClr val="FEE4A3"/>
            </a:solidFill>
            <a:ln w="9525" cap="flat">
              <a:noFill/>
              <a:prstDash val="solid"/>
              <a:miter/>
            </a:ln>
          </p:spPr>
          <p:txBody>
            <a:bodyPr rtlCol="0" anchor="ctr"/>
            <a:lstStyle/>
            <a:p>
              <a:endParaRPr lang="en-IN"/>
            </a:p>
          </p:txBody>
        </p:sp>
        <p:sp>
          <p:nvSpPr>
            <p:cNvPr id="1259" name="Freeform: Shape 1258">
              <a:extLst>
                <a:ext uri="{FF2B5EF4-FFF2-40B4-BE49-F238E27FC236}">
                  <a16:creationId xmlns:a16="http://schemas.microsoft.com/office/drawing/2014/main" xmlns="" id="{013D33AF-8F44-4423-D79A-AAC506AC5CFC}"/>
                </a:ext>
              </a:extLst>
            </p:cNvPr>
            <p:cNvSpPr/>
            <p:nvPr/>
          </p:nvSpPr>
          <p:spPr>
            <a:xfrm>
              <a:off x="6122559" y="3813713"/>
              <a:ext cx="545622" cy="439910"/>
            </a:xfrm>
            <a:custGeom>
              <a:avLst/>
              <a:gdLst>
                <a:gd name="connsiteX0" fmla="*/ 10662 w 545622"/>
                <a:gd name="connsiteY0" fmla="*/ 292265 h 439910"/>
                <a:gd name="connsiteX1" fmla="*/ 20187 w 545622"/>
                <a:gd name="connsiteY1" fmla="*/ 158915 h 439910"/>
                <a:gd name="connsiteX2" fmla="*/ 27617 w 545622"/>
                <a:gd name="connsiteY2" fmla="*/ 147770 h 439910"/>
                <a:gd name="connsiteX3" fmla="*/ 40285 w 545622"/>
                <a:gd name="connsiteY3" fmla="*/ 120815 h 439910"/>
                <a:gd name="connsiteX4" fmla="*/ 69527 w 545622"/>
                <a:gd name="connsiteY4" fmla="*/ 95192 h 439910"/>
                <a:gd name="connsiteX5" fmla="*/ 82100 w 545622"/>
                <a:gd name="connsiteY5" fmla="*/ 89192 h 439910"/>
                <a:gd name="connsiteX6" fmla="*/ 123248 w 545622"/>
                <a:gd name="connsiteY6" fmla="*/ 57759 h 439910"/>
                <a:gd name="connsiteX7" fmla="*/ 157823 w 545622"/>
                <a:gd name="connsiteY7" fmla="*/ 41281 h 439910"/>
                <a:gd name="connsiteX8" fmla="*/ 194590 w 545622"/>
                <a:gd name="connsiteY8" fmla="*/ 28327 h 439910"/>
                <a:gd name="connsiteX9" fmla="*/ 377565 w 545622"/>
                <a:gd name="connsiteY9" fmla="*/ 6038 h 439910"/>
                <a:gd name="connsiteX10" fmla="*/ 497771 w 545622"/>
                <a:gd name="connsiteY10" fmla="*/ 99288 h 439910"/>
                <a:gd name="connsiteX11" fmla="*/ 523964 w 545622"/>
                <a:gd name="connsiteY11" fmla="*/ 152247 h 439910"/>
                <a:gd name="connsiteX12" fmla="*/ 523964 w 545622"/>
                <a:gd name="connsiteY12" fmla="*/ 153295 h 439910"/>
                <a:gd name="connsiteX13" fmla="*/ 545205 w 545622"/>
                <a:gd name="connsiteY13" fmla="*/ 243592 h 439910"/>
                <a:gd name="connsiteX14" fmla="*/ 521202 w 545622"/>
                <a:gd name="connsiteY14" fmla="*/ 331889 h 439910"/>
                <a:gd name="connsiteX15" fmla="*/ 380613 w 545622"/>
                <a:gd name="connsiteY15" fmla="*/ 432949 h 439910"/>
                <a:gd name="connsiteX16" fmla="*/ 206210 w 545622"/>
                <a:gd name="connsiteY16" fmla="*/ 427805 h 439910"/>
                <a:gd name="connsiteX17" fmla="*/ 99149 w 545622"/>
                <a:gd name="connsiteY17" fmla="*/ 391991 h 439910"/>
                <a:gd name="connsiteX18" fmla="*/ 10662 w 545622"/>
                <a:gd name="connsiteY18" fmla="*/ 292265 h 439910"/>
                <a:gd name="connsiteX19" fmla="*/ 50762 w 545622"/>
                <a:gd name="connsiteY19" fmla="*/ 130340 h 439910"/>
                <a:gd name="connsiteX20" fmla="*/ 55906 w 545622"/>
                <a:gd name="connsiteY20" fmla="*/ 132530 h 439910"/>
                <a:gd name="connsiteX21" fmla="*/ 61145 w 545622"/>
                <a:gd name="connsiteY21" fmla="*/ 129959 h 439910"/>
                <a:gd name="connsiteX22" fmla="*/ 77718 w 545622"/>
                <a:gd name="connsiteY22" fmla="*/ 110909 h 439910"/>
                <a:gd name="connsiteX23" fmla="*/ 79147 w 545622"/>
                <a:gd name="connsiteY23" fmla="*/ 107384 h 439910"/>
                <a:gd name="connsiteX24" fmla="*/ 78290 w 545622"/>
                <a:gd name="connsiteY24" fmla="*/ 103765 h 439910"/>
                <a:gd name="connsiteX25" fmla="*/ 72384 w 545622"/>
                <a:gd name="connsiteY25" fmla="*/ 102908 h 439910"/>
                <a:gd name="connsiteX26" fmla="*/ 62859 w 545622"/>
                <a:gd name="connsiteY26" fmla="*/ 110147 h 439910"/>
                <a:gd name="connsiteX27" fmla="*/ 57811 w 545622"/>
                <a:gd name="connsiteY27" fmla="*/ 116624 h 439910"/>
                <a:gd name="connsiteX28" fmla="*/ 53048 w 545622"/>
                <a:gd name="connsiteY28" fmla="*/ 122720 h 439910"/>
                <a:gd name="connsiteX29" fmla="*/ 50762 w 545622"/>
                <a:gd name="connsiteY29" fmla="*/ 126244 h 439910"/>
                <a:gd name="connsiteX30" fmla="*/ 50762 w 545622"/>
                <a:gd name="connsiteY30" fmla="*/ 130149 h 439910"/>
                <a:gd name="connsiteX31" fmla="*/ 23235 w 545622"/>
                <a:gd name="connsiteY31" fmla="*/ 287693 h 439910"/>
                <a:gd name="connsiteX32" fmla="*/ 106388 w 545622"/>
                <a:gd name="connsiteY32" fmla="*/ 380657 h 439910"/>
                <a:gd name="connsiteX33" fmla="*/ 209544 w 545622"/>
                <a:gd name="connsiteY33" fmla="*/ 415328 h 439910"/>
                <a:gd name="connsiteX34" fmla="*/ 378422 w 545622"/>
                <a:gd name="connsiteY34" fmla="*/ 420566 h 439910"/>
                <a:gd name="connsiteX35" fmla="*/ 412808 w 545622"/>
                <a:gd name="connsiteY35" fmla="*/ 409994 h 439910"/>
                <a:gd name="connsiteX36" fmla="*/ 510058 w 545622"/>
                <a:gd name="connsiteY36" fmla="*/ 326078 h 439910"/>
                <a:gd name="connsiteX37" fmla="*/ 532632 w 545622"/>
                <a:gd name="connsiteY37" fmla="*/ 242925 h 439910"/>
                <a:gd name="connsiteX38" fmla="*/ 512344 w 545622"/>
                <a:gd name="connsiteY38" fmla="*/ 158438 h 439910"/>
                <a:gd name="connsiteX39" fmla="*/ 512344 w 545622"/>
                <a:gd name="connsiteY39" fmla="*/ 157391 h 439910"/>
                <a:gd name="connsiteX40" fmla="*/ 487293 w 545622"/>
                <a:gd name="connsiteY40" fmla="*/ 106718 h 439910"/>
                <a:gd name="connsiteX41" fmla="*/ 375088 w 545622"/>
                <a:gd name="connsiteY41" fmla="*/ 19373 h 439910"/>
                <a:gd name="connsiteX42" fmla="*/ 199733 w 545622"/>
                <a:gd name="connsiteY42" fmla="*/ 41471 h 439910"/>
                <a:gd name="connsiteX43" fmla="*/ 131058 w 545622"/>
                <a:gd name="connsiteY43" fmla="*/ 70046 h 439910"/>
                <a:gd name="connsiteX44" fmla="*/ 107722 w 545622"/>
                <a:gd name="connsiteY44" fmla="*/ 86429 h 439910"/>
                <a:gd name="connsiteX45" fmla="*/ 107150 w 545622"/>
                <a:gd name="connsiteY45" fmla="*/ 87096 h 439910"/>
                <a:gd name="connsiteX46" fmla="*/ 77813 w 545622"/>
                <a:gd name="connsiteY46" fmla="*/ 130244 h 439910"/>
                <a:gd name="connsiteX47" fmla="*/ 41809 w 545622"/>
                <a:gd name="connsiteY47" fmla="*/ 153200 h 439910"/>
                <a:gd name="connsiteX48" fmla="*/ 32284 w 545622"/>
                <a:gd name="connsiteY48" fmla="*/ 166439 h 439910"/>
                <a:gd name="connsiteX49" fmla="*/ 23235 w 545622"/>
                <a:gd name="connsiteY49" fmla="*/ 287502 h 43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45622" h="439910">
                  <a:moveTo>
                    <a:pt x="10662" y="292265"/>
                  </a:moveTo>
                  <a:cubicBezTo>
                    <a:pt x="-6654" y="248688"/>
                    <a:pt x="-3149" y="199586"/>
                    <a:pt x="20187" y="158915"/>
                  </a:cubicBezTo>
                  <a:cubicBezTo>
                    <a:pt x="22597" y="154981"/>
                    <a:pt x="25074" y="151266"/>
                    <a:pt x="27617" y="147770"/>
                  </a:cubicBezTo>
                  <a:cubicBezTo>
                    <a:pt x="33141" y="139484"/>
                    <a:pt x="35332" y="129387"/>
                    <a:pt x="40285" y="120815"/>
                  </a:cubicBezTo>
                  <a:cubicBezTo>
                    <a:pt x="47448" y="109709"/>
                    <a:pt x="57573" y="100831"/>
                    <a:pt x="69527" y="95192"/>
                  </a:cubicBezTo>
                  <a:cubicBezTo>
                    <a:pt x="73622" y="93002"/>
                    <a:pt x="77813" y="91097"/>
                    <a:pt x="82100" y="89192"/>
                  </a:cubicBezTo>
                  <a:cubicBezTo>
                    <a:pt x="94682" y="77314"/>
                    <a:pt x="108474" y="66779"/>
                    <a:pt x="123248" y="57759"/>
                  </a:cubicBezTo>
                  <a:cubicBezTo>
                    <a:pt x="134316" y="51349"/>
                    <a:pt x="145879" y="45843"/>
                    <a:pt x="157823" y="41281"/>
                  </a:cubicBezTo>
                  <a:cubicBezTo>
                    <a:pt x="170301" y="36328"/>
                    <a:pt x="182874" y="32232"/>
                    <a:pt x="194590" y="28327"/>
                  </a:cubicBezTo>
                  <a:cubicBezTo>
                    <a:pt x="257264" y="7848"/>
                    <a:pt x="318415" y="-9773"/>
                    <a:pt x="377565" y="6038"/>
                  </a:cubicBezTo>
                  <a:cubicBezTo>
                    <a:pt x="427905" y="20964"/>
                    <a:pt x="470796" y="54244"/>
                    <a:pt x="497771" y="99288"/>
                  </a:cubicBezTo>
                  <a:cubicBezTo>
                    <a:pt x="508220" y="116043"/>
                    <a:pt x="516992" y="133778"/>
                    <a:pt x="523964" y="152247"/>
                  </a:cubicBezTo>
                  <a:lnTo>
                    <a:pt x="523964" y="153295"/>
                  </a:lnTo>
                  <a:cubicBezTo>
                    <a:pt x="534251" y="180441"/>
                    <a:pt x="547205" y="214160"/>
                    <a:pt x="545205" y="243592"/>
                  </a:cubicBezTo>
                  <a:cubicBezTo>
                    <a:pt x="542757" y="274262"/>
                    <a:pt x="534623" y="304199"/>
                    <a:pt x="521202" y="331889"/>
                  </a:cubicBezTo>
                  <a:cubicBezTo>
                    <a:pt x="496437" y="381133"/>
                    <a:pt x="443954" y="418947"/>
                    <a:pt x="380613" y="432949"/>
                  </a:cubicBezTo>
                  <a:cubicBezTo>
                    <a:pt x="317272" y="446951"/>
                    <a:pt x="250597" y="436759"/>
                    <a:pt x="206210" y="427805"/>
                  </a:cubicBezTo>
                  <a:cubicBezTo>
                    <a:pt x="168901" y="421414"/>
                    <a:pt x="132792" y="409336"/>
                    <a:pt x="99149" y="391991"/>
                  </a:cubicBezTo>
                  <a:cubicBezTo>
                    <a:pt x="58916" y="370094"/>
                    <a:pt x="27617" y="334813"/>
                    <a:pt x="10662" y="292265"/>
                  </a:cubicBezTo>
                  <a:close/>
                  <a:moveTo>
                    <a:pt x="50762" y="130340"/>
                  </a:moveTo>
                  <a:cubicBezTo>
                    <a:pt x="51839" y="132083"/>
                    <a:pt x="53896" y="132959"/>
                    <a:pt x="55906" y="132530"/>
                  </a:cubicBezTo>
                  <a:cubicBezTo>
                    <a:pt x="57830" y="132083"/>
                    <a:pt x="59621" y="131206"/>
                    <a:pt x="61145" y="129959"/>
                  </a:cubicBezTo>
                  <a:cubicBezTo>
                    <a:pt x="68031" y="124939"/>
                    <a:pt x="73698" y="118424"/>
                    <a:pt x="77718" y="110909"/>
                  </a:cubicBezTo>
                  <a:cubicBezTo>
                    <a:pt x="78414" y="109832"/>
                    <a:pt x="78899" y="108642"/>
                    <a:pt x="79147" y="107384"/>
                  </a:cubicBezTo>
                  <a:cubicBezTo>
                    <a:pt x="79414" y="106108"/>
                    <a:pt x="79099" y="104784"/>
                    <a:pt x="78290" y="103765"/>
                  </a:cubicBezTo>
                  <a:cubicBezTo>
                    <a:pt x="76642" y="102393"/>
                    <a:pt x="74356" y="102060"/>
                    <a:pt x="72384" y="102908"/>
                  </a:cubicBezTo>
                  <a:cubicBezTo>
                    <a:pt x="68479" y="104174"/>
                    <a:pt x="65126" y="106727"/>
                    <a:pt x="62859" y="110147"/>
                  </a:cubicBezTo>
                  <a:lnTo>
                    <a:pt x="57811" y="116624"/>
                  </a:lnTo>
                  <a:cubicBezTo>
                    <a:pt x="57239" y="117386"/>
                    <a:pt x="52763" y="122053"/>
                    <a:pt x="53048" y="122720"/>
                  </a:cubicBezTo>
                  <a:cubicBezTo>
                    <a:pt x="52124" y="123777"/>
                    <a:pt x="51353" y="124968"/>
                    <a:pt x="50762" y="126244"/>
                  </a:cubicBezTo>
                  <a:cubicBezTo>
                    <a:pt x="50267" y="127501"/>
                    <a:pt x="50267" y="128892"/>
                    <a:pt x="50762" y="130149"/>
                  </a:cubicBezTo>
                  <a:close/>
                  <a:moveTo>
                    <a:pt x="23235" y="287693"/>
                  </a:moveTo>
                  <a:cubicBezTo>
                    <a:pt x="39189" y="327479"/>
                    <a:pt x="68622" y="360387"/>
                    <a:pt x="106388" y="380657"/>
                  </a:cubicBezTo>
                  <a:cubicBezTo>
                    <a:pt x="138792" y="397430"/>
                    <a:pt x="173587" y="409117"/>
                    <a:pt x="209544" y="415328"/>
                  </a:cubicBezTo>
                  <a:cubicBezTo>
                    <a:pt x="279077" y="429329"/>
                    <a:pt x="331178" y="430949"/>
                    <a:pt x="378422" y="420566"/>
                  </a:cubicBezTo>
                  <a:cubicBezTo>
                    <a:pt x="390148" y="417966"/>
                    <a:pt x="401644" y="414432"/>
                    <a:pt x="412808" y="409994"/>
                  </a:cubicBezTo>
                  <a:cubicBezTo>
                    <a:pt x="454432" y="394925"/>
                    <a:pt x="489055" y="365055"/>
                    <a:pt x="510058" y="326078"/>
                  </a:cubicBezTo>
                  <a:cubicBezTo>
                    <a:pt x="522774" y="300037"/>
                    <a:pt x="530432" y="271824"/>
                    <a:pt x="532632" y="242925"/>
                  </a:cubicBezTo>
                  <a:cubicBezTo>
                    <a:pt x="534537" y="216446"/>
                    <a:pt x="522155" y="184251"/>
                    <a:pt x="512344" y="158438"/>
                  </a:cubicBezTo>
                  <a:lnTo>
                    <a:pt x="512344" y="157391"/>
                  </a:lnTo>
                  <a:cubicBezTo>
                    <a:pt x="505715" y="139703"/>
                    <a:pt x="497323" y="122729"/>
                    <a:pt x="487293" y="106718"/>
                  </a:cubicBezTo>
                  <a:cubicBezTo>
                    <a:pt x="462109" y="64608"/>
                    <a:pt x="422085" y="33451"/>
                    <a:pt x="375088" y="19373"/>
                  </a:cubicBezTo>
                  <a:cubicBezTo>
                    <a:pt x="319558" y="4895"/>
                    <a:pt x="260788" y="21564"/>
                    <a:pt x="199733" y="41471"/>
                  </a:cubicBezTo>
                  <a:cubicBezTo>
                    <a:pt x="175883" y="48520"/>
                    <a:pt x="152861" y="58092"/>
                    <a:pt x="131058" y="70046"/>
                  </a:cubicBezTo>
                  <a:cubicBezTo>
                    <a:pt x="122895" y="74942"/>
                    <a:pt x="115094" y="80410"/>
                    <a:pt x="107722" y="86429"/>
                  </a:cubicBezTo>
                  <a:cubicBezTo>
                    <a:pt x="107484" y="86601"/>
                    <a:pt x="107284" y="86829"/>
                    <a:pt x="107150" y="87096"/>
                  </a:cubicBezTo>
                  <a:cubicBezTo>
                    <a:pt x="96863" y="101193"/>
                    <a:pt x="90005" y="117767"/>
                    <a:pt x="77813" y="130244"/>
                  </a:cubicBezTo>
                  <a:cubicBezTo>
                    <a:pt x="67383" y="140122"/>
                    <a:pt x="55163" y="147904"/>
                    <a:pt x="41809" y="153200"/>
                  </a:cubicBezTo>
                  <a:cubicBezTo>
                    <a:pt x="38408" y="157448"/>
                    <a:pt x="35227" y="161867"/>
                    <a:pt x="32284" y="166439"/>
                  </a:cubicBezTo>
                  <a:cubicBezTo>
                    <a:pt x="11424" y="203444"/>
                    <a:pt x="8100" y="247811"/>
                    <a:pt x="23235" y="287502"/>
                  </a:cubicBezTo>
                  <a:close/>
                </a:path>
              </a:pathLst>
            </a:custGeom>
            <a:solidFill>
              <a:srgbClr val="C49A6C"/>
            </a:solidFill>
            <a:ln w="3620" cap="flat">
              <a:solidFill>
                <a:srgbClr val="806936"/>
              </a:solidFill>
              <a:prstDash val="solid"/>
              <a:miter/>
            </a:ln>
          </p:spPr>
          <p:txBody>
            <a:bodyPr rtlCol="0" anchor="ctr"/>
            <a:lstStyle/>
            <a:p>
              <a:endParaRPr lang="en-IN"/>
            </a:p>
          </p:txBody>
        </p:sp>
        <p:sp>
          <p:nvSpPr>
            <p:cNvPr id="1260" name="Freeform: Shape 1259">
              <a:extLst>
                <a:ext uri="{FF2B5EF4-FFF2-40B4-BE49-F238E27FC236}">
                  <a16:creationId xmlns:a16="http://schemas.microsoft.com/office/drawing/2014/main" xmlns="" id="{D6272C43-92D7-0D92-97A2-E62D5E5E2346}"/>
                </a:ext>
              </a:extLst>
            </p:cNvPr>
            <p:cNvSpPr/>
            <p:nvPr/>
          </p:nvSpPr>
          <p:spPr>
            <a:xfrm>
              <a:off x="5559343" y="3543469"/>
              <a:ext cx="467204" cy="380819"/>
            </a:xfrm>
            <a:custGeom>
              <a:avLst/>
              <a:gdLst>
                <a:gd name="connsiteX0" fmla="*/ 61338 w 467204"/>
                <a:gd name="connsiteY0" fmla="*/ 318002 h 380819"/>
                <a:gd name="connsiteX1" fmla="*/ 175638 w 467204"/>
                <a:gd name="connsiteY1" fmla="*/ 380104 h 380819"/>
                <a:gd name="connsiteX2" fmla="*/ 328038 w 467204"/>
                <a:gd name="connsiteY2" fmla="*/ 335432 h 380819"/>
                <a:gd name="connsiteX3" fmla="*/ 385188 w 467204"/>
                <a:gd name="connsiteY3" fmla="*/ 300380 h 380819"/>
                <a:gd name="connsiteX4" fmla="*/ 443386 w 467204"/>
                <a:gd name="connsiteY4" fmla="*/ 243230 h 380819"/>
                <a:gd name="connsiteX5" fmla="*/ 458816 w 467204"/>
                <a:gd name="connsiteY5" fmla="*/ 200463 h 380819"/>
                <a:gd name="connsiteX6" fmla="*/ 448815 w 467204"/>
                <a:gd name="connsiteY6" fmla="*/ 88354 h 380819"/>
                <a:gd name="connsiteX7" fmla="*/ 360042 w 467204"/>
                <a:gd name="connsiteY7" fmla="*/ 16535 h 380819"/>
                <a:gd name="connsiteX8" fmla="*/ 263649 w 467204"/>
                <a:gd name="connsiteY8" fmla="*/ 438 h 380819"/>
                <a:gd name="connsiteX9" fmla="*/ 113440 w 467204"/>
                <a:gd name="connsiteY9" fmla="*/ 20250 h 380819"/>
                <a:gd name="connsiteX10" fmla="*/ 8665 w 467204"/>
                <a:gd name="connsiteY10" fmla="*/ 124453 h 380819"/>
                <a:gd name="connsiteX11" fmla="*/ 569 w 467204"/>
                <a:gd name="connsiteY11" fmla="*/ 202463 h 380819"/>
                <a:gd name="connsiteX12" fmla="*/ 31525 w 467204"/>
                <a:gd name="connsiteY12" fmla="*/ 276473 h 380819"/>
                <a:gd name="connsiteX13" fmla="*/ 61338 w 467204"/>
                <a:gd name="connsiteY13" fmla="*/ 318002 h 38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204" h="380819">
                  <a:moveTo>
                    <a:pt x="61338" y="318002"/>
                  </a:moveTo>
                  <a:cubicBezTo>
                    <a:pt x="90275" y="352339"/>
                    <a:pt x="131090" y="374504"/>
                    <a:pt x="175638" y="380104"/>
                  </a:cubicBezTo>
                  <a:cubicBezTo>
                    <a:pt x="229264" y="385153"/>
                    <a:pt x="280413" y="360197"/>
                    <a:pt x="328038" y="335432"/>
                  </a:cubicBezTo>
                  <a:cubicBezTo>
                    <a:pt x="348298" y="325841"/>
                    <a:pt x="367453" y="314087"/>
                    <a:pt x="385188" y="300380"/>
                  </a:cubicBezTo>
                  <a:cubicBezTo>
                    <a:pt x="406924" y="283864"/>
                    <a:pt x="426479" y="264661"/>
                    <a:pt x="443386" y="243230"/>
                  </a:cubicBezTo>
                  <a:cubicBezTo>
                    <a:pt x="452435" y="230086"/>
                    <a:pt x="452911" y="215322"/>
                    <a:pt x="458816" y="200463"/>
                  </a:cubicBezTo>
                  <a:cubicBezTo>
                    <a:pt x="472532" y="163496"/>
                    <a:pt x="468856" y="122310"/>
                    <a:pt x="448815" y="88354"/>
                  </a:cubicBezTo>
                  <a:cubicBezTo>
                    <a:pt x="428536" y="54769"/>
                    <a:pt x="397123" y="29356"/>
                    <a:pt x="360042" y="16535"/>
                  </a:cubicBezTo>
                  <a:cubicBezTo>
                    <a:pt x="328943" y="6182"/>
                    <a:pt x="296425" y="743"/>
                    <a:pt x="263649" y="438"/>
                  </a:cubicBezTo>
                  <a:cubicBezTo>
                    <a:pt x="212786" y="-1467"/>
                    <a:pt x="160684" y="1486"/>
                    <a:pt x="113440" y="20250"/>
                  </a:cubicBezTo>
                  <a:cubicBezTo>
                    <a:pt x="66196" y="39014"/>
                    <a:pt x="24000" y="75876"/>
                    <a:pt x="8665" y="124453"/>
                  </a:cubicBezTo>
                  <a:cubicBezTo>
                    <a:pt x="1035" y="149704"/>
                    <a:pt x="-1717" y="176184"/>
                    <a:pt x="569" y="202463"/>
                  </a:cubicBezTo>
                  <a:cubicBezTo>
                    <a:pt x="2854" y="227419"/>
                    <a:pt x="19142" y="255232"/>
                    <a:pt x="31525" y="276473"/>
                  </a:cubicBezTo>
                  <a:cubicBezTo>
                    <a:pt x="40050" y="291274"/>
                    <a:pt x="50041" y="305190"/>
                    <a:pt x="61338" y="318002"/>
                  </a:cubicBezTo>
                  <a:close/>
                </a:path>
              </a:pathLst>
            </a:custGeom>
            <a:solidFill>
              <a:srgbClr val="FEE4A3"/>
            </a:solidFill>
            <a:ln w="9525" cap="flat">
              <a:noFill/>
              <a:prstDash val="solid"/>
              <a:miter/>
            </a:ln>
          </p:spPr>
          <p:txBody>
            <a:bodyPr rtlCol="0" anchor="ctr"/>
            <a:lstStyle/>
            <a:p>
              <a:endParaRPr lang="en-IN"/>
            </a:p>
          </p:txBody>
        </p:sp>
        <p:sp>
          <p:nvSpPr>
            <p:cNvPr id="1261" name="Freeform: Shape 1260">
              <a:extLst>
                <a:ext uri="{FF2B5EF4-FFF2-40B4-BE49-F238E27FC236}">
                  <a16:creationId xmlns:a16="http://schemas.microsoft.com/office/drawing/2014/main" xmlns="" id="{0EBD53AA-FD87-2E4C-C83D-A3E87F11C809}"/>
                </a:ext>
              </a:extLst>
            </p:cNvPr>
            <p:cNvSpPr/>
            <p:nvPr/>
          </p:nvSpPr>
          <p:spPr>
            <a:xfrm>
              <a:off x="5553661" y="3537259"/>
              <a:ext cx="479097" cy="392749"/>
            </a:xfrm>
            <a:custGeom>
              <a:avLst/>
              <a:gdLst>
                <a:gd name="connsiteX0" fmla="*/ 459831 w 479097"/>
                <a:gd name="connsiteY0" fmla="*/ 91135 h 392749"/>
                <a:gd name="connsiteX1" fmla="*/ 470213 w 479097"/>
                <a:gd name="connsiteY1" fmla="*/ 208482 h 392749"/>
                <a:gd name="connsiteX2" fmla="*/ 465355 w 479097"/>
                <a:gd name="connsiteY2" fmla="*/ 219246 h 392749"/>
                <a:gd name="connsiteX3" fmla="*/ 458116 w 479097"/>
                <a:gd name="connsiteY3" fmla="*/ 244487 h 392749"/>
                <a:gd name="connsiteX4" fmla="*/ 436304 w 479097"/>
                <a:gd name="connsiteY4" fmla="*/ 270967 h 392749"/>
                <a:gd name="connsiteX5" fmla="*/ 426208 w 479097"/>
                <a:gd name="connsiteY5" fmla="*/ 277920 h 392749"/>
                <a:gd name="connsiteX6" fmla="*/ 394870 w 479097"/>
                <a:gd name="connsiteY6" fmla="*/ 311162 h 392749"/>
                <a:gd name="connsiteX7" fmla="*/ 367057 w 479097"/>
                <a:gd name="connsiteY7" fmla="*/ 330212 h 392749"/>
                <a:gd name="connsiteX8" fmla="*/ 336863 w 479097"/>
                <a:gd name="connsiteY8" fmla="*/ 346595 h 392749"/>
                <a:gd name="connsiteX9" fmla="*/ 180653 w 479097"/>
                <a:gd name="connsiteY9" fmla="*/ 392029 h 392749"/>
                <a:gd name="connsiteX10" fmla="*/ 62734 w 479097"/>
                <a:gd name="connsiteY10" fmla="*/ 327831 h 392749"/>
                <a:gd name="connsiteX11" fmla="*/ 32349 w 479097"/>
                <a:gd name="connsiteY11" fmla="*/ 285349 h 392749"/>
                <a:gd name="connsiteX12" fmla="*/ 31873 w 479097"/>
                <a:gd name="connsiteY12" fmla="*/ 284492 h 392749"/>
                <a:gd name="connsiteX13" fmla="*/ 535 w 479097"/>
                <a:gd name="connsiteY13" fmla="*/ 208864 h 392749"/>
                <a:gd name="connsiteX14" fmla="*/ 8917 w 479097"/>
                <a:gd name="connsiteY14" fmla="*/ 128663 h 392749"/>
                <a:gd name="connsiteX15" fmla="*/ 117026 w 479097"/>
                <a:gd name="connsiteY15" fmla="*/ 20649 h 392749"/>
                <a:gd name="connsiteX16" fmla="*/ 269426 w 479097"/>
                <a:gd name="connsiteY16" fmla="*/ 456 h 392749"/>
                <a:gd name="connsiteX17" fmla="*/ 367724 w 479097"/>
                <a:gd name="connsiteY17" fmla="*/ 16459 h 392749"/>
                <a:gd name="connsiteX18" fmla="*/ 459831 w 479097"/>
                <a:gd name="connsiteY18" fmla="*/ 91135 h 392749"/>
                <a:gd name="connsiteX19" fmla="*/ 447829 w 479097"/>
                <a:gd name="connsiteY19" fmla="*/ 238010 h 392749"/>
                <a:gd name="connsiteX20" fmla="*/ 443067 w 479097"/>
                <a:gd name="connsiteY20" fmla="*/ 236867 h 392749"/>
                <a:gd name="connsiteX21" fmla="*/ 438876 w 479097"/>
                <a:gd name="connsiteY21" fmla="*/ 239820 h 392749"/>
                <a:gd name="connsiteX22" fmla="*/ 427065 w 479097"/>
                <a:gd name="connsiteY22" fmla="*/ 258870 h 392749"/>
                <a:gd name="connsiteX23" fmla="*/ 426398 w 479097"/>
                <a:gd name="connsiteY23" fmla="*/ 262108 h 392749"/>
                <a:gd name="connsiteX24" fmla="*/ 427636 w 479097"/>
                <a:gd name="connsiteY24" fmla="*/ 265156 h 392749"/>
                <a:gd name="connsiteX25" fmla="*/ 432970 w 479097"/>
                <a:gd name="connsiteY25" fmla="*/ 265156 h 392749"/>
                <a:gd name="connsiteX26" fmla="*/ 440209 w 479097"/>
                <a:gd name="connsiteY26" fmla="*/ 257536 h 392749"/>
                <a:gd name="connsiteX27" fmla="*/ 443734 w 479097"/>
                <a:gd name="connsiteY27" fmla="*/ 251155 h 392749"/>
                <a:gd name="connsiteX28" fmla="*/ 446972 w 479097"/>
                <a:gd name="connsiteY28" fmla="*/ 245249 h 392749"/>
                <a:gd name="connsiteX29" fmla="*/ 448401 w 479097"/>
                <a:gd name="connsiteY29" fmla="*/ 241820 h 392749"/>
                <a:gd name="connsiteX30" fmla="*/ 447639 w 479097"/>
                <a:gd name="connsiteY30" fmla="*/ 238010 h 392749"/>
                <a:gd name="connsiteX31" fmla="*/ 449544 w 479097"/>
                <a:gd name="connsiteY31" fmla="*/ 97135 h 392749"/>
                <a:gd name="connsiteX32" fmla="*/ 363819 w 479097"/>
                <a:gd name="connsiteY32" fmla="*/ 27889 h 392749"/>
                <a:gd name="connsiteX33" fmla="*/ 269140 w 479097"/>
                <a:gd name="connsiteY33" fmla="*/ 12648 h 392749"/>
                <a:gd name="connsiteX34" fmla="*/ 121312 w 479097"/>
                <a:gd name="connsiteY34" fmla="*/ 31698 h 392749"/>
                <a:gd name="connsiteX35" fmla="*/ 92737 w 479097"/>
                <a:gd name="connsiteY35" fmla="*/ 45795 h 392749"/>
                <a:gd name="connsiteX36" fmla="*/ 20061 w 479097"/>
                <a:gd name="connsiteY36" fmla="*/ 132187 h 392749"/>
                <a:gd name="connsiteX37" fmla="*/ 12251 w 479097"/>
                <a:gd name="connsiteY37" fmla="*/ 207816 h 392749"/>
                <a:gd name="connsiteX38" fmla="*/ 41969 w 479097"/>
                <a:gd name="connsiteY38" fmla="*/ 278491 h 392749"/>
                <a:gd name="connsiteX39" fmla="*/ 42445 w 479097"/>
                <a:gd name="connsiteY39" fmla="*/ 279348 h 392749"/>
                <a:gd name="connsiteX40" fmla="*/ 71497 w 479097"/>
                <a:gd name="connsiteY40" fmla="*/ 319925 h 392749"/>
                <a:gd name="connsiteX41" fmla="*/ 181606 w 479097"/>
                <a:gd name="connsiteY41" fmla="*/ 380123 h 392749"/>
                <a:gd name="connsiteX42" fmla="*/ 331148 w 479097"/>
                <a:gd name="connsiteY42" fmla="*/ 336022 h 392749"/>
                <a:gd name="connsiteX43" fmla="*/ 387060 w 479097"/>
                <a:gd name="connsiteY43" fmla="*/ 301732 h 392749"/>
                <a:gd name="connsiteX44" fmla="*/ 404967 w 479097"/>
                <a:gd name="connsiteY44" fmla="*/ 284206 h 392749"/>
                <a:gd name="connsiteX45" fmla="*/ 405443 w 479097"/>
                <a:gd name="connsiteY45" fmla="*/ 283444 h 392749"/>
                <a:gd name="connsiteX46" fmla="*/ 424493 w 479097"/>
                <a:gd name="connsiteY46" fmla="*/ 241820 h 392749"/>
                <a:gd name="connsiteX47" fmla="*/ 452592 w 479097"/>
                <a:gd name="connsiteY47" fmla="*/ 216674 h 392749"/>
                <a:gd name="connsiteX48" fmla="*/ 458688 w 479097"/>
                <a:gd name="connsiteY48" fmla="*/ 203815 h 392749"/>
                <a:gd name="connsiteX49" fmla="*/ 449353 w 479097"/>
                <a:gd name="connsiteY49" fmla="*/ 97135 h 39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9097" h="392749">
                  <a:moveTo>
                    <a:pt x="459831" y="91135"/>
                  </a:moveTo>
                  <a:cubicBezTo>
                    <a:pt x="480891" y="126663"/>
                    <a:pt x="484710" y="169811"/>
                    <a:pt x="470213" y="208482"/>
                  </a:cubicBezTo>
                  <a:cubicBezTo>
                    <a:pt x="468784" y="212197"/>
                    <a:pt x="467070" y="215722"/>
                    <a:pt x="465355" y="219246"/>
                  </a:cubicBezTo>
                  <a:cubicBezTo>
                    <a:pt x="461641" y="227247"/>
                    <a:pt x="461165" y="236295"/>
                    <a:pt x="458116" y="244487"/>
                  </a:cubicBezTo>
                  <a:cubicBezTo>
                    <a:pt x="453478" y="255193"/>
                    <a:pt x="445924" y="264366"/>
                    <a:pt x="436304" y="270967"/>
                  </a:cubicBezTo>
                  <a:cubicBezTo>
                    <a:pt x="432970" y="273443"/>
                    <a:pt x="429637" y="275729"/>
                    <a:pt x="426208" y="277920"/>
                  </a:cubicBezTo>
                  <a:cubicBezTo>
                    <a:pt x="416949" y="290055"/>
                    <a:pt x="406443" y="301199"/>
                    <a:pt x="394870" y="311162"/>
                  </a:cubicBezTo>
                  <a:cubicBezTo>
                    <a:pt x="386088" y="318191"/>
                    <a:pt x="376792" y="324564"/>
                    <a:pt x="367057" y="330212"/>
                  </a:cubicBezTo>
                  <a:cubicBezTo>
                    <a:pt x="356866" y="336213"/>
                    <a:pt x="346483" y="341547"/>
                    <a:pt x="336863" y="346595"/>
                  </a:cubicBezTo>
                  <a:cubicBezTo>
                    <a:pt x="285142" y="373360"/>
                    <a:pt x="234279" y="396982"/>
                    <a:pt x="180653" y="392029"/>
                  </a:cubicBezTo>
                  <a:cubicBezTo>
                    <a:pt x="134714" y="386095"/>
                    <a:pt x="92652" y="363197"/>
                    <a:pt x="62734" y="327831"/>
                  </a:cubicBezTo>
                  <a:cubicBezTo>
                    <a:pt x="51237" y="314705"/>
                    <a:pt x="41055" y="300475"/>
                    <a:pt x="32349" y="285349"/>
                  </a:cubicBezTo>
                  <a:lnTo>
                    <a:pt x="31873" y="284492"/>
                  </a:lnTo>
                  <a:cubicBezTo>
                    <a:pt x="19014" y="262394"/>
                    <a:pt x="3298" y="234867"/>
                    <a:pt x="535" y="208864"/>
                  </a:cubicBezTo>
                  <a:cubicBezTo>
                    <a:pt x="-1712" y="181841"/>
                    <a:pt x="1126" y="154638"/>
                    <a:pt x="8917" y="128663"/>
                  </a:cubicBezTo>
                  <a:cubicBezTo>
                    <a:pt x="23491" y="82181"/>
                    <a:pt x="63877" y="41795"/>
                    <a:pt x="117026" y="20649"/>
                  </a:cubicBezTo>
                  <a:cubicBezTo>
                    <a:pt x="170176" y="-496"/>
                    <a:pt x="229802" y="-1068"/>
                    <a:pt x="269426" y="456"/>
                  </a:cubicBezTo>
                  <a:cubicBezTo>
                    <a:pt x="302821" y="695"/>
                    <a:pt x="335977" y="6086"/>
                    <a:pt x="367724" y="16459"/>
                  </a:cubicBezTo>
                  <a:cubicBezTo>
                    <a:pt x="406262" y="29736"/>
                    <a:pt x="438876" y="56178"/>
                    <a:pt x="459831" y="91135"/>
                  </a:cubicBezTo>
                  <a:close/>
                  <a:moveTo>
                    <a:pt x="447829" y="238010"/>
                  </a:moveTo>
                  <a:cubicBezTo>
                    <a:pt x="446601" y="236743"/>
                    <a:pt x="444743" y="236295"/>
                    <a:pt x="443067" y="236867"/>
                  </a:cubicBezTo>
                  <a:cubicBezTo>
                    <a:pt x="441467" y="237524"/>
                    <a:pt x="440038" y="238534"/>
                    <a:pt x="438876" y="239820"/>
                  </a:cubicBezTo>
                  <a:cubicBezTo>
                    <a:pt x="433609" y="245240"/>
                    <a:pt x="429580" y="251735"/>
                    <a:pt x="427065" y="258870"/>
                  </a:cubicBezTo>
                  <a:cubicBezTo>
                    <a:pt x="426655" y="259899"/>
                    <a:pt x="426427" y="260994"/>
                    <a:pt x="426398" y="262108"/>
                  </a:cubicBezTo>
                  <a:cubicBezTo>
                    <a:pt x="426341" y="263261"/>
                    <a:pt x="426798" y="264375"/>
                    <a:pt x="427636" y="265156"/>
                  </a:cubicBezTo>
                  <a:cubicBezTo>
                    <a:pt x="429275" y="266147"/>
                    <a:pt x="431332" y="266147"/>
                    <a:pt x="432970" y="265156"/>
                  </a:cubicBezTo>
                  <a:cubicBezTo>
                    <a:pt x="436171" y="263499"/>
                    <a:pt x="438714" y="260813"/>
                    <a:pt x="440209" y="257536"/>
                  </a:cubicBezTo>
                  <a:lnTo>
                    <a:pt x="443734" y="251155"/>
                  </a:lnTo>
                  <a:cubicBezTo>
                    <a:pt x="445029" y="249307"/>
                    <a:pt x="446115" y="247335"/>
                    <a:pt x="446972" y="245249"/>
                  </a:cubicBezTo>
                  <a:cubicBezTo>
                    <a:pt x="447639" y="244201"/>
                    <a:pt x="448125" y="243039"/>
                    <a:pt x="448401" y="241820"/>
                  </a:cubicBezTo>
                  <a:cubicBezTo>
                    <a:pt x="448772" y="240506"/>
                    <a:pt x="448487" y="239086"/>
                    <a:pt x="447639" y="238010"/>
                  </a:cubicBezTo>
                  <a:close/>
                  <a:moveTo>
                    <a:pt x="449544" y="97135"/>
                  </a:moveTo>
                  <a:cubicBezTo>
                    <a:pt x="429941" y="64741"/>
                    <a:pt x="399614" y="40242"/>
                    <a:pt x="363819" y="27889"/>
                  </a:cubicBezTo>
                  <a:cubicBezTo>
                    <a:pt x="333244" y="17935"/>
                    <a:pt x="301297" y="12791"/>
                    <a:pt x="269140" y="12648"/>
                  </a:cubicBezTo>
                  <a:cubicBezTo>
                    <a:pt x="206561" y="10267"/>
                    <a:pt x="161032" y="16173"/>
                    <a:pt x="121312" y="31698"/>
                  </a:cubicBezTo>
                  <a:cubicBezTo>
                    <a:pt x="111435" y="35642"/>
                    <a:pt x="101881" y="40357"/>
                    <a:pt x="92737" y="45795"/>
                  </a:cubicBezTo>
                  <a:cubicBezTo>
                    <a:pt x="58771" y="64741"/>
                    <a:pt x="32920" y="95478"/>
                    <a:pt x="20061" y="132187"/>
                  </a:cubicBezTo>
                  <a:cubicBezTo>
                    <a:pt x="12747" y="156686"/>
                    <a:pt x="10089" y="182336"/>
                    <a:pt x="12251" y="207816"/>
                  </a:cubicBezTo>
                  <a:cubicBezTo>
                    <a:pt x="14347" y="231152"/>
                    <a:pt x="29682" y="257441"/>
                    <a:pt x="41969" y="278491"/>
                  </a:cubicBezTo>
                  <a:lnTo>
                    <a:pt x="42445" y="279348"/>
                  </a:lnTo>
                  <a:cubicBezTo>
                    <a:pt x="50713" y="293836"/>
                    <a:pt x="60448" y="307428"/>
                    <a:pt x="71497" y="319925"/>
                  </a:cubicBezTo>
                  <a:cubicBezTo>
                    <a:pt x="99367" y="353062"/>
                    <a:pt x="138657" y="374551"/>
                    <a:pt x="181606" y="380123"/>
                  </a:cubicBezTo>
                  <a:cubicBezTo>
                    <a:pt x="231993" y="384886"/>
                    <a:pt x="281142" y="362026"/>
                    <a:pt x="331148" y="336022"/>
                  </a:cubicBezTo>
                  <a:cubicBezTo>
                    <a:pt x="350951" y="326612"/>
                    <a:pt x="369696" y="315115"/>
                    <a:pt x="387060" y="301732"/>
                  </a:cubicBezTo>
                  <a:cubicBezTo>
                    <a:pt x="393404" y="296284"/>
                    <a:pt x="399385" y="290426"/>
                    <a:pt x="404967" y="284206"/>
                  </a:cubicBezTo>
                  <a:lnTo>
                    <a:pt x="405443" y="283444"/>
                  </a:lnTo>
                  <a:cubicBezTo>
                    <a:pt x="410787" y="269128"/>
                    <a:pt x="417149" y="255222"/>
                    <a:pt x="424493" y="241820"/>
                  </a:cubicBezTo>
                  <a:cubicBezTo>
                    <a:pt x="432161" y="231714"/>
                    <a:pt x="441695" y="223170"/>
                    <a:pt x="452592" y="216674"/>
                  </a:cubicBezTo>
                  <a:cubicBezTo>
                    <a:pt x="454878" y="212512"/>
                    <a:pt x="456907" y="208216"/>
                    <a:pt x="458688" y="203815"/>
                  </a:cubicBezTo>
                  <a:cubicBezTo>
                    <a:pt x="471604" y="168639"/>
                    <a:pt x="468184" y="129539"/>
                    <a:pt x="449353" y="97135"/>
                  </a:cubicBezTo>
                  <a:close/>
                </a:path>
              </a:pathLst>
            </a:custGeom>
            <a:solidFill>
              <a:srgbClr val="C49A6C"/>
            </a:solidFill>
            <a:ln w="3143" cap="flat">
              <a:solidFill>
                <a:srgbClr val="806936"/>
              </a:solidFill>
              <a:prstDash val="solid"/>
              <a:miter/>
            </a:ln>
          </p:spPr>
          <p:txBody>
            <a:bodyPr rtlCol="0" anchor="ctr"/>
            <a:lstStyle/>
            <a:p>
              <a:endParaRPr lang="en-IN"/>
            </a:p>
          </p:txBody>
        </p:sp>
        <p:sp>
          <p:nvSpPr>
            <p:cNvPr id="1262" name="Freeform: Shape 1261">
              <a:extLst>
                <a:ext uri="{FF2B5EF4-FFF2-40B4-BE49-F238E27FC236}">
                  <a16:creationId xmlns:a16="http://schemas.microsoft.com/office/drawing/2014/main" xmlns="" id="{1F663B05-95FA-340C-6660-626D1E87364F}"/>
                </a:ext>
              </a:extLst>
            </p:cNvPr>
            <p:cNvSpPr/>
            <p:nvPr/>
          </p:nvSpPr>
          <p:spPr>
            <a:xfrm>
              <a:off x="5394030" y="3185632"/>
              <a:ext cx="516565" cy="513254"/>
            </a:xfrm>
            <a:custGeom>
              <a:avLst/>
              <a:gdLst>
                <a:gd name="connsiteX0" fmla="*/ 5766 w 516565"/>
                <a:gd name="connsiteY0" fmla="*/ 195684 h 513254"/>
                <a:gd name="connsiteX1" fmla="*/ 25578 w 516565"/>
                <a:gd name="connsiteY1" fmla="*/ 349798 h 513254"/>
                <a:gd name="connsiteX2" fmla="*/ 176168 w 516565"/>
                <a:gd name="connsiteY2" fmla="*/ 466479 h 513254"/>
                <a:gd name="connsiteX3" fmla="*/ 250082 w 516565"/>
                <a:gd name="connsiteY3" fmla="*/ 497055 h 513254"/>
                <a:gd name="connsiteX4" fmla="*/ 346666 w 516565"/>
                <a:gd name="connsiteY4" fmla="*/ 513152 h 513254"/>
                <a:gd name="connsiteX5" fmla="*/ 398863 w 516565"/>
                <a:gd name="connsiteY5" fmla="*/ 498102 h 513254"/>
                <a:gd name="connsiteX6" fmla="*/ 500495 w 516565"/>
                <a:gd name="connsiteY6" fmla="*/ 409710 h 513254"/>
                <a:gd name="connsiteX7" fmla="*/ 507829 w 516565"/>
                <a:gd name="connsiteY7" fmla="*/ 273312 h 513254"/>
                <a:gd name="connsiteX8" fmla="*/ 455251 w 516565"/>
                <a:gd name="connsiteY8" fmla="*/ 168537 h 513254"/>
                <a:gd name="connsiteX9" fmla="*/ 330664 w 516565"/>
                <a:gd name="connsiteY9" fmla="*/ 36902 h 513254"/>
                <a:gd name="connsiteX10" fmla="*/ 156357 w 516565"/>
                <a:gd name="connsiteY10" fmla="*/ 8327 h 513254"/>
                <a:gd name="connsiteX11" fmla="*/ 75108 w 516565"/>
                <a:gd name="connsiteY11" fmla="*/ 55095 h 513254"/>
                <a:gd name="connsiteX12" fmla="*/ 25102 w 516565"/>
                <a:gd name="connsiteY12" fmla="*/ 137105 h 513254"/>
                <a:gd name="connsiteX13" fmla="*/ 5766 w 516565"/>
                <a:gd name="connsiteY13" fmla="*/ 195684 h 51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6565" h="513254">
                  <a:moveTo>
                    <a:pt x="5766" y="195684"/>
                  </a:moveTo>
                  <a:cubicBezTo>
                    <a:pt x="-5759" y="247404"/>
                    <a:pt x="-1377" y="304078"/>
                    <a:pt x="25578" y="349798"/>
                  </a:cubicBezTo>
                  <a:cubicBezTo>
                    <a:pt x="58249" y="405329"/>
                    <a:pt x="118638" y="437523"/>
                    <a:pt x="176168" y="466479"/>
                  </a:cubicBezTo>
                  <a:cubicBezTo>
                    <a:pt x="199629" y="479309"/>
                    <a:pt x="224413" y="489568"/>
                    <a:pt x="250082" y="497055"/>
                  </a:cubicBezTo>
                  <a:cubicBezTo>
                    <a:pt x="279991" y="504675"/>
                    <a:pt x="315805" y="513914"/>
                    <a:pt x="346666" y="513152"/>
                  </a:cubicBezTo>
                  <a:cubicBezTo>
                    <a:pt x="365716" y="512676"/>
                    <a:pt x="380384" y="502770"/>
                    <a:pt x="398863" y="498102"/>
                  </a:cubicBezTo>
                  <a:cubicBezTo>
                    <a:pt x="444326" y="485444"/>
                    <a:pt x="481654" y="452973"/>
                    <a:pt x="500495" y="409710"/>
                  </a:cubicBezTo>
                  <a:cubicBezTo>
                    <a:pt x="518735" y="366486"/>
                    <a:pt x="521326" y="318251"/>
                    <a:pt x="507829" y="273312"/>
                  </a:cubicBezTo>
                  <a:cubicBezTo>
                    <a:pt x="495856" y="235869"/>
                    <a:pt x="478121" y="200513"/>
                    <a:pt x="455251" y="168537"/>
                  </a:cubicBezTo>
                  <a:cubicBezTo>
                    <a:pt x="421437" y="117959"/>
                    <a:pt x="382099" y="69477"/>
                    <a:pt x="330664" y="36902"/>
                  </a:cubicBezTo>
                  <a:cubicBezTo>
                    <a:pt x="279229" y="4326"/>
                    <a:pt x="214078" y="-10723"/>
                    <a:pt x="156357" y="8327"/>
                  </a:cubicBezTo>
                  <a:cubicBezTo>
                    <a:pt x="126562" y="18633"/>
                    <a:pt x="98987" y="34502"/>
                    <a:pt x="75108" y="55095"/>
                  </a:cubicBezTo>
                  <a:cubicBezTo>
                    <a:pt x="52534" y="74907"/>
                    <a:pt x="37008" y="110244"/>
                    <a:pt x="25102" y="137105"/>
                  </a:cubicBezTo>
                  <a:cubicBezTo>
                    <a:pt x="16777" y="155955"/>
                    <a:pt x="10300" y="175576"/>
                    <a:pt x="5766" y="195684"/>
                  </a:cubicBezTo>
                  <a:close/>
                </a:path>
              </a:pathLst>
            </a:custGeom>
            <a:solidFill>
              <a:srgbClr val="FEE4A3"/>
            </a:solidFill>
            <a:ln w="9525" cap="flat">
              <a:noFill/>
              <a:prstDash val="solid"/>
              <a:miter/>
            </a:ln>
          </p:spPr>
          <p:txBody>
            <a:bodyPr rtlCol="0" anchor="ctr"/>
            <a:lstStyle/>
            <a:p>
              <a:endParaRPr lang="en-IN"/>
            </a:p>
          </p:txBody>
        </p:sp>
        <p:sp>
          <p:nvSpPr>
            <p:cNvPr id="1263" name="Freeform: Shape 1262">
              <a:extLst>
                <a:ext uri="{FF2B5EF4-FFF2-40B4-BE49-F238E27FC236}">
                  <a16:creationId xmlns:a16="http://schemas.microsoft.com/office/drawing/2014/main" xmlns="" id="{A094F036-4FAD-D8D6-9FE9-7564AAE2D280}"/>
                </a:ext>
              </a:extLst>
            </p:cNvPr>
            <p:cNvSpPr/>
            <p:nvPr/>
          </p:nvSpPr>
          <p:spPr>
            <a:xfrm>
              <a:off x="5386948" y="3178873"/>
              <a:ext cx="530860" cy="526859"/>
            </a:xfrm>
            <a:custGeom>
              <a:avLst/>
              <a:gdLst>
                <a:gd name="connsiteX0" fmla="*/ 514054 w 530860"/>
                <a:gd name="connsiteY0" fmla="*/ 419137 h 526859"/>
                <a:gd name="connsiteX1" fmla="*/ 407659 w 530860"/>
                <a:gd name="connsiteY1" fmla="*/ 511529 h 526859"/>
                <a:gd name="connsiteX2" fmla="*/ 393848 w 530860"/>
                <a:gd name="connsiteY2" fmla="*/ 514387 h 526859"/>
                <a:gd name="connsiteX3" fmla="*/ 364321 w 530860"/>
                <a:gd name="connsiteY3" fmla="*/ 525054 h 526859"/>
                <a:gd name="connsiteX4" fmla="*/ 323363 w 530860"/>
                <a:gd name="connsiteY4" fmla="*/ 522483 h 526859"/>
                <a:gd name="connsiteX5" fmla="*/ 309552 w 530860"/>
                <a:gd name="connsiteY5" fmla="*/ 517625 h 526859"/>
                <a:gd name="connsiteX6" fmla="*/ 217159 w 530860"/>
                <a:gd name="connsiteY6" fmla="*/ 497146 h 526859"/>
                <a:gd name="connsiteX7" fmla="*/ 180107 w 530860"/>
                <a:gd name="connsiteY7" fmla="*/ 479430 h 526859"/>
                <a:gd name="connsiteX8" fmla="*/ 26469 w 530860"/>
                <a:gd name="connsiteY8" fmla="*/ 359986 h 526859"/>
                <a:gd name="connsiteX9" fmla="*/ 5895 w 530860"/>
                <a:gd name="connsiteY9" fmla="*/ 200728 h 526859"/>
                <a:gd name="connsiteX10" fmla="*/ 25707 w 530860"/>
                <a:gd name="connsiteY10" fmla="*/ 141483 h 526859"/>
                <a:gd name="connsiteX11" fmla="*/ 26183 w 530860"/>
                <a:gd name="connsiteY11" fmla="*/ 140435 h 526859"/>
                <a:gd name="connsiteX12" fmla="*/ 77523 w 530860"/>
                <a:gd name="connsiteY12" fmla="*/ 56996 h 526859"/>
                <a:gd name="connsiteX13" fmla="*/ 161152 w 530860"/>
                <a:gd name="connsiteY13" fmla="*/ 8799 h 526859"/>
                <a:gd name="connsiteX14" fmla="*/ 341556 w 530860"/>
                <a:gd name="connsiteY14" fmla="*/ 37374 h 526859"/>
                <a:gd name="connsiteX15" fmla="*/ 468238 w 530860"/>
                <a:gd name="connsiteY15" fmla="*/ 170724 h 526859"/>
                <a:gd name="connsiteX16" fmla="*/ 521769 w 530860"/>
                <a:gd name="connsiteY16" fmla="*/ 277881 h 526859"/>
                <a:gd name="connsiteX17" fmla="*/ 514054 w 530860"/>
                <a:gd name="connsiteY17" fmla="*/ 419137 h 526859"/>
                <a:gd name="connsiteX18" fmla="*/ 363368 w 530860"/>
                <a:gd name="connsiteY18" fmla="*/ 510577 h 526859"/>
                <a:gd name="connsiteX19" fmla="*/ 361177 w 530860"/>
                <a:gd name="connsiteY19" fmla="*/ 505147 h 526859"/>
                <a:gd name="connsiteX20" fmla="*/ 355367 w 530860"/>
                <a:gd name="connsiteY20" fmla="*/ 503242 h 526859"/>
                <a:gd name="connsiteX21" fmla="*/ 328792 w 530860"/>
                <a:gd name="connsiteY21" fmla="*/ 505052 h 526859"/>
                <a:gd name="connsiteX22" fmla="*/ 325078 w 530860"/>
                <a:gd name="connsiteY22" fmla="*/ 506671 h 526859"/>
                <a:gd name="connsiteX23" fmla="*/ 323077 w 530860"/>
                <a:gd name="connsiteY23" fmla="*/ 510005 h 526859"/>
                <a:gd name="connsiteX24" fmla="*/ 326887 w 530860"/>
                <a:gd name="connsiteY24" fmla="*/ 515053 h 526859"/>
                <a:gd name="connsiteX25" fmla="*/ 339365 w 530860"/>
                <a:gd name="connsiteY25" fmla="*/ 516673 h 526859"/>
                <a:gd name="connsiteX26" fmla="*/ 348033 w 530860"/>
                <a:gd name="connsiteY26" fmla="*/ 515625 h 526859"/>
                <a:gd name="connsiteX27" fmla="*/ 356034 w 530860"/>
                <a:gd name="connsiteY27" fmla="*/ 514577 h 526859"/>
                <a:gd name="connsiteX28" fmla="*/ 360415 w 530860"/>
                <a:gd name="connsiteY28" fmla="*/ 513624 h 526859"/>
                <a:gd name="connsiteX29" fmla="*/ 363368 w 530860"/>
                <a:gd name="connsiteY29" fmla="*/ 510577 h 526859"/>
                <a:gd name="connsiteX30" fmla="*/ 501099 w 530860"/>
                <a:gd name="connsiteY30" fmla="*/ 413326 h 526859"/>
                <a:gd name="connsiteX31" fmla="*/ 508053 w 530860"/>
                <a:gd name="connsiteY31" fmla="*/ 281881 h 526859"/>
                <a:gd name="connsiteX32" fmla="*/ 456427 w 530860"/>
                <a:gd name="connsiteY32" fmla="*/ 179392 h 526859"/>
                <a:gd name="connsiteX33" fmla="*/ 333936 w 530860"/>
                <a:gd name="connsiteY33" fmla="*/ 49757 h 526859"/>
                <a:gd name="connsiteX34" fmla="*/ 300408 w 530860"/>
                <a:gd name="connsiteY34" fmla="*/ 32041 h 526859"/>
                <a:gd name="connsiteX35" fmla="*/ 165629 w 530860"/>
                <a:gd name="connsiteY35" fmla="*/ 22516 h 526859"/>
                <a:gd name="connsiteX36" fmla="*/ 86857 w 530860"/>
                <a:gd name="connsiteY36" fmla="*/ 67950 h 526859"/>
                <a:gd name="connsiteX37" fmla="*/ 39232 w 530860"/>
                <a:gd name="connsiteY37" fmla="*/ 146341 h 526859"/>
                <a:gd name="connsiteX38" fmla="*/ 38756 w 530860"/>
                <a:gd name="connsiteY38" fmla="*/ 147483 h 526859"/>
                <a:gd name="connsiteX39" fmla="*/ 19706 w 530860"/>
                <a:gd name="connsiteY39" fmla="*/ 203967 h 526859"/>
                <a:gd name="connsiteX40" fmla="*/ 38756 w 530860"/>
                <a:gd name="connsiteY40" fmla="*/ 352938 h 526859"/>
                <a:gd name="connsiteX41" fmla="*/ 186489 w 530860"/>
                <a:gd name="connsiteY41" fmla="*/ 467238 h 526859"/>
                <a:gd name="connsiteX42" fmla="*/ 258879 w 530860"/>
                <a:gd name="connsiteY42" fmla="*/ 497241 h 526859"/>
                <a:gd name="connsiteX43" fmla="*/ 288502 w 530860"/>
                <a:gd name="connsiteY43" fmla="*/ 502290 h 526859"/>
                <a:gd name="connsiteX44" fmla="*/ 289454 w 530860"/>
                <a:gd name="connsiteY44" fmla="*/ 502290 h 526859"/>
                <a:gd name="connsiteX45" fmla="*/ 343461 w 530860"/>
                <a:gd name="connsiteY45" fmla="*/ 491812 h 526859"/>
                <a:gd name="connsiteX46" fmla="*/ 387562 w 530860"/>
                <a:gd name="connsiteY46" fmla="*/ 501337 h 526859"/>
                <a:gd name="connsiteX47" fmla="*/ 404230 w 530860"/>
                <a:gd name="connsiteY47" fmla="*/ 498194 h 526859"/>
                <a:gd name="connsiteX48" fmla="*/ 501099 w 530860"/>
                <a:gd name="connsiteY48" fmla="*/ 413326 h 52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0860" h="526859">
                  <a:moveTo>
                    <a:pt x="514054" y="419137"/>
                  </a:moveTo>
                  <a:cubicBezTo>
                    <a:pt x="494546" y="464561"/>
                    <a:pt x="455370" y="498585"/>
                    <a:pt x="407659" y="511529"/>
                  </a:cubicBezTo>
                  <a:cubicBezTo>
                    <a:pt x="403087" y="512672"/>
                    <a:pt x="398134" y="513624"/>
                    <a:pt x="393848" y="514387"/>
                  </a:cubicBezTo>
                  <a:cubicBezTo>
                    <a:pt x="383561" y="516387"/>
                    <a:pt x="374798" y="522292"/>
                    <a:pt x="364321" y="525054"/>
                  </a:cubicBezTo>
                  <a:cubicBezTo>
                    <a:pt x="350700" y="528064"/>
                    <a:pt x="336507" y="527169"/>
                    <a:pt x="323363" y="522483"/>
                  </a:cubicBezTo>
                  <a:cubicBezTo>
                    <a:pt x="318696" y="521054"/>
                    <a:pt x="313838" y="519340"/>
                    <a:pt x="309552" y="517625"/>
                  </a:cubicBezTo>
                  <a:cubicBezTo>
                    <a:pt x="277681" y="517206"/>
                    <a:pt x="246229" y="510234"/>
                    <a:pt x="217159" y="497146"/>
                  </a:cubicBezTo>
                  <a:cubicBezTo>
                    <a:pt x="204110" y="491527"/>
                    <a:pt x="191728" y="485240"/>
                    <a:pt x="180107" y="479430"/>
                  </a:cubicBezTo>
                  <a:cubicBezTo>
                    <a:pt x="117813" y="448092"/>
                    <a:pt x="59235" y="415422"/>
                    <a:pt x="26469" y="359986"/>
                  </a:cubicBezTo>
                  <a:cubicBezTo>
                    <a:pt x="561" y="316076"/>
                    <a:pt x="-6869" y="258069"/>
                    <a:pt x="5895" y="200728"/>
                  </a:cubicBezTo>
                  <a:cubicBezTo>
                    <a:pt x="10581" y="180392"/>
                    <a:pt x="17220" y="160552"/>
                    <a:pt x="25707" y="141483"/>
                  </a:cubicBezTo>
                  <a:lnTo>
                    <a:pt x="26183" y="140435"/>
                  </a:lnTo>
                  <a:cubicBezTo>
                    <a:pt x="38661" y="112432"/>
                    <a:pt x="54091" y="77570"/>
                    <a:pt x="77523" y="56996"/>
                  </a:cubicBezTo>
                  <a:cubicBezTo>
                    <a:pt x="102126" y="35812"/>
                    <a:pt x="130491" y="19467"/>
                    <a:pt x="161152" y="8799"/>
                  </a:cubicBezTo>
                  <a:cubicBezTo>
                    <a:pt x="216302" y="-9679"/>
                    <a:pt x="283834" y="1179"/>
                    <a:pt x="341556" y="37374"/>
                  </a:cubicBezTo>
                  <a:cubicBezTo>
                    <a:pt x="399277" y="73570"/>
                    <a:pt x="441759" y="131386"/>
                    <a:pt x="468238" y="170724"/>
                  </a:cubicBezTo>
                  <a:cubicBezTo>
                    <a:pt x="491498" y="203471"/>
                    <a:pt x="509558" y="239619"/>
                    <a:pt x="521769" y="277881"/>
                  </a:cubicBezTo>
                  <a:cubicBezTo>
                    <a:pt x="535847" y="324410"/>
                    <a:pt x="533122" y="374417"/>
                    <a:pt x="514054" y="419137"/>
                  </a:cubicBezTo>
                  <a:close/>
                  <a:moveTo>
                    <a:pt x="363368" y="510577"/>
                  </a:moveTo>
                  <a:cubicBezTo>
                    <a:pt x="363816" y="508491"/>
                    <a:pt x="362949" y="506338"/>
                    <a:pt x="361177" y="505147"/>
                  </a:cubicBezTo>
                  <a:cubicBezTo>
                    <a:pt x="359415" y="504061"/>
                    <a:pt x="357424" y="503414"/>
                    <a:pt x="355367" y="503242"/>
                  </a:cubicBezTo>
                  <a:cubicBezTo>
                    <a:pt x="346490" y="501833"/>
                    <a:pt x="337403" y="502452"/>
                    <a:pt x="328792" y="505052"/>
                  </a:cubicBezTo>
                  <a:cubicBezTo>
                    <a:pt x="327459" y="505328"/>
                    <a:pt x="326192" y="505881"/>
                    <a:pt x="325078" y="506671"/>
                  </a:cubicBezTo>
                  <a:cubicBezTo>
                    <a:pt x="323906" y="507386"/>
                    <a:pt x="323154" y="508633"/>
                    <a:pt x="323077" y="510005"/>
                  </a:cubicBezTo>
                  <a:cubicBezTo>
                    <a:pt x="323306" y="512262"/>
                    <a:pt x="324773" y="514215"/>
                    <a:pt x="326887" y="515053"/>
                  </a:cubicBezTo>
                  <a:cubicBezTo>
                    <a:pt x="330745" y="516987"/>
                    <a:pt x="335146" y="517558"/>
                    <a:pt x="339365" y="516673"/>
                  </a:cubicBezTo>
                  <a:lnTo>
                    <a:pt x="348033" y="515625"/>
                  </a:lnTo>
                  <a:cubicBezTo>
                    <a:pt x="350728" y="515606"/>
                    <a:pt x="353424" y="515253"/>
                    <a:pt x="356034" y="514577"/>
                  </a:cubicBezTo>
                  <a:cubicBezTo>
                    <a:pt x="357529" y="514453"/>
                    <a:pt x="359005" y="514129"/>
                    <a:pt x="360415" y="513624"/>
                  </a:cubicBezTo>
                  <a:cubicBezTo>
                    <a:pt x="361806" y="513101"/>
                    <a:pt x="362892" y="511986"/>
                    <a:pt x="363368" y="510577"/>
                  </a:cubicBezTo>
                  <a:close/>
                  <a:moveTo>
                    <a:pt x="501099" y="413326"/>
                  </a:moveTo>
                  <a:cubicBezTo>
                    <a:pt x="518768" y="371683"/>
                    <a:pt x="521226" y="325153"/>
                    <a:pt x="508053" y="281881"/>
                  </a:cubicBezTo>
                  <a:cubicBezTo>
                    <a:pt x="496270" y="245248"/>
                    <a:pt x="478849" y="210672"/>
                    <a:pt x="456427" y="179392"/>
                  </a:cubicBezTo>
                  <a:cubicBezTo>
                    <a:pt x="414898" y="117099"/>
                    <a:pt x="377084" y="77094"/>
                    <a:pt x="333936" y="49757"/>
                  </a:cubicBezTo>
                  <a:cubicBezTo>
                    <a:pt x="323230" y="42994"/>
                    <a:pt x="312019" y="37079"/>
                    <a:pt x="300408" y="32041"/>
                  </a:cubicBezTo>
                  <a:cubicBezTo>
                    <a:pt x="258155" y="12505"/>
                    <a:pt x="210206" y="9114"/>
                    <a:pt x="165629" y="22516"/>
                  </a:cubicBezTo>
                  <a:cubicBezTo>
                    <a:pt x="136759" y="32593"/>
                    <a:pt x="110032" y="48004"/>
                    <a:pt x="86857" y="67950"/>
                  </a:cubicBezTo>
                  <a:cubicBezTo>
                    <a:pt x="65807" y="86428"/>
                    <a:pt x="51043" y="119670"/>
                    <a:pt x="39232" y="146341"/>
                  </a:cubicBezTo>
                  <a:lnTo>
                    <a:pt x="38756" y="147483"/>
                  </a:lnTo>
                  <a:cubicBezTo>
                    <a:pt x="30526" y="165619"/>
                    <a:pt x="24145" y="184545"/>
                    <a:pt x="19706" y="203967"/>
                  </a:cubicBezTo>
                  <a:cubicBezTo>
                    <a:pt x="7704" y="257878"/>
                    <a:pt x="14562" y="312171"/>
                    <a:pt x="38756" y="352938"/>
                  </a:cubicBezTo>
                  <a:cubicBezTo>
                    <a:pt x="69522" y="405040"/>
                    <a:pt x="126195" y="436567"/>
                    <a:pt x="186489" y="467238"/>
                  </a:cubicBezTo>
                  <a:cubicBezTo>
                    <a:pt x="209492" y="479773"/>
                    <a:pt x="233752" y="489831"/>
                    <a:pt x="258879" y="497241"/>
                  </a:cubicBezTo>
                  <a:cubicBezTo>
                    <a:pt x="268623" y="499594"/>
                    <a:pt x="278529" y="501280"/>
                    <a:pt x="288502" y="502290"/>
                  </a:cubicBezTo>
                  <a:lnTo>
                    <a:pt x="289454" y="502290"/>
                  </a:lnTo>
                  <a:cubicBezTo>
                    <a:pt x="307552" y="499432"/>
                    <a:pt x="325078" y="492193"/>
                    <a:pt x="343461" y="491812"/>
                  </a:cubicBezTo>
                  <a:cubicBezTo>
                    <a:pt x="358625" y="492193"/>
                    <a:pt x="373588" y="495422"/>
                    <a:pt x="387562" y="501337"/>
                  </a:cubicBezTo>
                  <a:cubicBezTo>
                    <a:pt x="393172" y="500623"/>
                    <a:pt x="398744" y="499575"/>
                    <a:pt x="404230" y="498194"/>
                  </a:cubicBezTo>
                  <a:cubicBezTo>
                    <a:pt x="447626" y="485888"/>
                    <a:pt x="483193" y="454722"/>
                    <a:pt x="501099" y="413326"/>
                  </a:cubicBezTo>
                  <a:close/>
                </a:path>
              </a:pathLst>
            </a:custGeom>
            <a:solidFill>
              <a:srgbClr val="C49A6C"/>
            </a:solidFill>
            <a:ln w="3810" cap="flat">
              <a:solidFill>
                <a:srgbClr val="806936"/>
              </a:solidFill>
              <a:prstDash val="solid"/>
              <a:miter/>
            </a:ln>
          </p:spPr>
          <p:txBody>
            <a:bodyPr rtlCol="0" anchor="ctr"/>
            <a:lstStyle/>
            <a:p>
              <a:endParaRPr lang="en-IN"/>
            </a:p>
          </p:txBody>
        </p:sp>
        <p:sp>
          <p:nvSpPr>
            <p:cNvPr id="1264" name="Freeform: Shape 1263">
              <a:extLst>
                <a:ext uri="{FF2B5EF4-FFF2-40B4-BE49-F238E27FC236}">
                  <a16:creationId xmlns:a16="http://schemas.microsoft.com/office/drawing/2014/main" xmlns="" id="{CA9A2128-83FF-6B13-9140-82029931A9FE}"/>
                </a:ext>
              </a:extLst>
            </p:cNvPr>
            <p:cNvSpPr/>
            <p:nvPr/>
          </p:nvSpPr>
          <p:spPr>
            <a:xfrm>
              <a:off x="5761370" y="3132102"/>
              <a:ext cx="703533" cy="593304"/>
            </a:xfrm>
            <a:custGeom>
              <a:avLst/>
              <a:gdLst>
                <a:gd name="connsiteX0" fmla="*/ 7044 w 703533"/>
                <a:gd name="connsiteY0" fmla="*/ 360370 h 593304"/>
                <a:gd name="connsiteX1" fmla="*/ 110581 w 703533"/>
                <a:gd name="connsiteY1" fmla="*/ 531820 h 593304"/>
                <a:gd name="connsiteX2" fmla="*/ 349372 w 703533"/>
                <a:gd name="connsiteY2" fmla="*/ 591446 h 593304"/>
                <a:gd name="connsiteX3" fmla="*/ 452623 w 703533"/>
                <a:gd name="connsiteY3" fmla="*/ 589160 h 593304"/>
                <a:gd name="connsiteX4" fmla="*/ 575210 w 703533"/>
                <a:gd name="connsiteY4" fmla="*/ 557918 h 593304"/>
                <a:gd name="connsiteX5" fmla="*/ 629121 w 703533"/>
                <a:gd name="connsiteY5" fmla="*/ 512960 h 593304"/>
                <a:gd name="connsiteX6" fmla="*/ 703321 w 703533"/>
                <a:gd name="connsiteY6" fmla="*/ 355512 h 593304"/>
                <a:gd name="connsiteX7" fmla="*/ 641028 w 703533"/>
                <a:gd name="connsiteY7" fmla="*/ 190444 h 593304"/>
                <a:gd name="connsiteX8" fmla="*/ 524537 w 703533"/>
                <a:gd name="connsiteY8" fmla="*/ 94337 h 593304"/>
                <a:gd name="connsiteX9" fmla="*/ 308701 w 703533"/>
                <a:gd name="connsiteY9" fmla="*/ 3563 h 593304"/>
                <a:gd name="connsiteX10" fmla="*/ 87911 w 703533"/>
                <a:gd name="connsiteY10" fmla="*/ 60713 h 593304"/>
                <a:gd name="connsiteX11" fmla="*/ 16188 w 703533"/>
                <a:gd name="connsiteY11" fmla="*/ 158345 h 593304"/>
                <a:gd name="connsiteX12" fmla="*/ -195 w 703533"/>
                <a:gd name="connsiteY12" fmla="*/ 281312 h 593304"/>
                <a:gd name="connsiteX13" fmla="*/ 7044 w 703533"/>
                <a:gd name="connsiteY13" fmla="*/ 360370 h 59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03533" h="593304">
                  <a:moveTo>
                    <a:pt x="7044" y="360370"/>
                  </a:moveTo>
                  <a:cubicBezTo>
                    <a:pt x="20284" y="427521"/>
                    <a:pt x="54669" y="492291"/>
                    <a:pt x="110581" y="531820"/>
                  </a:cubicBezTo>
                  <a:cubicBezTo>
                    <a:pt x="178208" y="580397"/>
                    <a:pt x="266219" y="587160"/>
                    <a:pt x="349372" y="591446"/>
                  </a:cubicBezTo>
                  <a:cubicBezTo>
                    <a:pt x="383767" y="594456"/>
                    <a:pt x="418390" y="593685"/>
                    <a:pt x="452623" y="589160"/>
                  </a:cubicBezTo>
                  <a:cubicBezTo>
                    <a:pt x="491961" y="582588"/>
                    <a:pt x="539110" y="574873"/>
                    <a:pt x="575210" y="557918"/>
                  </a:cubicBezTo>
                  <a:cubicBezTo>
                    <a:pt x="597499" y="547441"/>
                    <a:pt x="609691" y="528105"/>
                    <a:pt x="629121" y="512960"/>
                  </a:cubicBezTo>
                  <a:cubicBezTo>
                    <a:pt x="676280" y="474308"/>
                    <a:pt x="703531" y="416482"/>
                    <a:pt x="703321" y="355512"/>
                  </a:cubicBezTo>
                  <a:cubicBezTo>
                    <a:pt x="702445" y="294905"/>
                    <a:pt x="680404" y="236516"/>
                    <a:pt x="641028" y="190444"/>
                  </a:cubicBezTo>
                  <a:cubicBezTo>
                    <a:pt x="607414" y="152573"/>
                    <a:pt x="568114" y="120149"/>
                    <a:pt x="524537" y="94337"/>
                  </a:cubicBezTo>
                  <a:cubicBezTo>
                    <a:pt x="457862" y="52046"/>
                    <a:pt x="386425" y="15279"/>
                    <a:pt x="308701" y="3563"/>
                  </a:cubicBezTo>
                  <a:cubicBezTo>
                    <a:pt x="230977" y="-8152"/>
                    <a:pt x="146013" y="7945"/>
                    <a:pt x="87911" y="60713"/>
                  </a:cubicBezTo>
                  <a:cubicBezTo>
                    <a:pt x="58079" y="88460"/>
                    <a:pt x="33742" y="121578"/>
                    <a:pt x="16188" y="158345"/>
                  </a:cubicBezTo>
                  <a:cubicBezTo>
                    <a:pt x="-195" y="193492"/>
                    <a:pt x="-100" y="243308"/>
                    <a:pt x="-195" y="281312"/>
                  </a:cubicBezTo>
                  <a:cubicBezTo>
                    <a:pt x="-433" y="307840"/>
                    <a:pt x="1986" y="334329"/>
                    <a:pt x="7044" y="360370"/>
                  </a:cubicBezTo>
                  <a:close/>
                </a:path>
              </a:pathLst>
            </a:custGeom>
            <a:solidFill>
              <a:srgbClr val="FEE4A3"/>
            </a:solidFill>
            <a:ln w="9525" cap="flat">
              <a:noFill/>
              <a:prstDash val="solid"/>
              <a:miter/>
            </a:ln>
          </p:spPr>
          <p:txBody>
            <a:bodyPr rtlCol="0" anchor="ctr"/>
            <a:lstStyle/>
            <a:p>
              <a:endParaRPr lang="en-IN"/>
            </a:p>
          </p:txBody>
        </p:sp>
        <p:sp>
          <p:nvSpPr>
            <p:cNvPr id="1265" name="Freeform: Shape 1264">
              <a:extLst>
                <a:ext uri="{FF2B5EF4-FFF2-40B4-BE49-F238E27FC236}">
                  <a16:creationId xmlns:a16="http://schemas.microsoft.com/office/drawing/2014/main" xmlns="" id="{D4C0F632-E11C-3C52-40C6-E5779467D102}"/>
                </a:ext>
              </a:extLst>
            </p:cNvPr>
            <p:cNvSpPr/>
            <p:nvPr/>
          </p:nvSpPr>
          <p:spPr>
            <a:xfrm>
              <a:off x="5751951" y="3123213"/>
              <a:ext cx="722098" cy="611635"/>
            </a:xfrm>
            <a:custGeom>
              <a:avLst/>
              <a:gdLst>
                <a:gd name="connsiteX0" fmla="*/ 721884 w 722098"/>
                <a:gd name="connsiteY0" fmla="*/ 364878 h 611635"/>
                <a:gd name="connsiteX1" fmla="*/ 644160 w 722098"/>
                <a:gd name="connsiteY1" fmla="*/ 529470 h 611635"/>
                <a:gd name="connsiteX2" fmla="*/ 629301 w 722098"/>
                <a:gd name="connsiteY2" fmla="*/ 539947 h 611635"/>
                <a:gd name="connsiteX3" fmla="*/ 599964 w 722098"/>
                <a:gd name="connsiteY3" fmla="*/ 567951 h 611635"/>
                <a:gd name="connsiteX4" fmla="*/ 550148 w 722098"/>
                <a:gd name="connsiteY4" fmla="*/ 586239 h 611635"/>
                <a:gd name="connsiteX5" fmla="*/ 531098 w 722098"/>
                <a:gd name="connsiteY5" fmla="*/ 587667 h 611635"/>
                <a:gd name="connsiteX6" fmla="*/ 463375 w 722098"/>
                <a:gd name="connsiteY6" fmla="*/ 607479 h 611635"/>
                <a:gd name="connsiteX7" fmla="*/ 411273 w 722098"/>
                <a:gd name="connsiteY7" fmla="*/ 611575 h 611635"/>
                <a:gd name="connsiteX8" fmla="*/ 358124 w 722098"/>
                <a:gd name="connsiteY8" fmla="*/ 609956 h 611635"/>
                <a:gd name="connsiteX9" fmla="*/ 114379 w 722098"/>
                <a:gd name="connsiteY9" fmla="*/ 548615 h 611635"/>
                <a:gd name="connsiteX10" fmla="*/ 7223 w 722098"/>
                <a:gd name="connsiteY10" fmla="*/ 370974 h 611635"/>
                <a:gd name="connsiteX11" fmla="*/ -207 w 722098"/>
                <a:gd name="connsiteY11" fmla="*/ 290678 h 611635"/>
                <a:gd name="connsiteX12" fmla="*/ -207 w 722098"/>
                <a:gd name="connsiteY12" fmla="*/ 289154 h 611635"/>
                <a:gd name="connsiteX13" fmla="*/ 17129 w 722098"/>
                <a:gd name="connsiteY13" fmla="*/ 163900 h 611635"/>
                <a:gd name="connsiteX14" fmla="*/ 90948 w 722098"/>
                <a:gd name="connsiteY14" fmla="*/ 63316 h 611635"/>
                <a:gd name="connsiteX15" fmla="*/ 319548 w 722098"/>
                <a:gd name="connsiteY15" fmla="*/ 3690 h 611635"/>
                <a:gd name="connsiteX16" fmla="*/ 538623 w 722098"/>
                <a:gd name="connsiteY16" fmla="*/ 95892 h 611635"/>
                <a:gd name="connsiteX17" fmla="*/ 657209 w 722098"/>
                <a:gd name="connsiteY17" fmla="*/ 193904 h 611635"/>
                <a:gd name="connsiteX18" fmla="*/ 721884 w 722098"/>
                <a:gd name="connsiteY18" fmla="*/ 364878 h 611635"/>
                <a:gd name="connsiteX19" fmla="*/ 591296 w 722098"/>
                <a:gd name="connsiteY19" fmla="*/ 551377 h 611635"/>
                <a:gd name="connsiteX20" fmla="*/ 585867 w 722098"/>
                <a:gd name="connsiteY20" fmla="*/ 546138 h 611635"/>
                <a:gd name="connsiteX21" fmla="*/ 577961 w 722098"/>
                <a:gd name="connsiteY21" fmla="*/ 546805 h 611635"/>
                <a:gd name="connsiteX22" fmla="*/ 547290 w 722098"/>
                <a:gd name="connsiteY22" fmla="*/ 562902 h 611635"/>
                <a:gd name="connsiteX23" fmla="*/ 543766 w 722098"/>
                <a:gd name="connsiteY23" fmla="*/ 566712 h 611635"/>
                <a:gd name="connsiteX24" fmla="*/ 543195 w 722098"/>
                <a:gd name="connsiteY24" fmla="*/ 571761 h 611635"/>
                <a:gd name="connsiteX25" fmla="*/ 550338 w 722098"/>
                <a:gd name="connsiteY25" fmla="*/ 575666 h 611635"/>
                <a:gd name="connsiteX26" fmla="*/ 565959 w 722098"/>
                <a:gd name="connsiteY26" fmla="*/ 571189 h 611635"/>
                <a:gd name="connsiteX27" fmla="*/ 575484 w 722098"/>
                <a:gd name="connsiteY27" fmla="*/ 565379 h 611635"/>
                <a:gd name="connsiteX28" fmla="*/ 584438 w 722098"/>
                <a:gd name="connsiteY28" fmla="*/ 560045 h 611635"/>
                <a:gd name="connsiteX29" fmla="*/ 589105 w 722098"/>
                <a:gd name="connsiteY29" fmla="*/ 556616 h 611635"/>
                <a:gd name="connsiteX30" fmla="*/ 591296 w 722098"/>
                <a:gd name="connsiteY30" fmla="*/ 551377 h 611635"/>
                <a:gd name="connsiteX31" fmla="*/ 703500 w 722098"/>
                <a:gd name="connsiteY31" fmla="*/ 364782 h 611635"/>
                <a:gd name="connsiteX32" fmla="*/ 643398 w 722098"/>
                <a:gd name="connsiteY32" fmla="*/ 205620 h 611635"/>
                <a:gd name="connsiteX33" fmla="*/ 529098 w 722098"/>
                <a:gd name="connsiteY33" fmla="*/ 111322 h 611635"/>
                <a:gd name="connsiteX34" fmla="*/ 316881 w 722098"/>
                <a:gd name="connsiteY34" fmla="*/ 21882 h 611635"/>
                <a:gd name="connsiteX35" fmla="*/ 267922 w 722098"/>
                <a:gd name="connsiteY35" fmla="*/ 18358 h 611635"/>
                <a:gd name="connsiteX36" fmla="*/ 103616 w 722098"/>
                <a:gd name="connsiteY36" fmla="*/ 76937 h 611635"/>
                <a:gd name="connsiteX37" fmla="*/ 34083 w 722098"/>
                <a:gd name="connsiteY37" fmla="*/ 171615 h 611635"/>
                <a:gd name="connsiteX38" fmla="*/ 18462 w 722098"/>
                <a:gd name="connsiteY38" fmla="*/ 289154 h 611635"/>
                <a:gd name="connsiteX39" fmla="*/ 18462 w 722098"/>
                <a:gd name="connsiteY39" fmla="*/ 290678 h 611635"/>
                <a:gd name="connsiteX40" fmla="*/ 25511 w 722098"/>
                <a:gd name="connsiteY40" fmla="*/ 367449 h 611635"/>
                <a:gd name="connsiteX41" fmla="*/ 125428 w 722098"/>
                <a:gd name="connsiteY41" fmla="*/ 533661 h 611635"/>
                <a:gd name="connsiteX42" fmla="*/ 359362 w 722098"/>
                <a:gd name="connsiteY42" fmla="*/ 591573 h 611635"/>
                <a:gd name="connsiteX43" fmla="*/ 460613 w 722098"/>
                <a:gd name="connsiteY43" fmla="*/ 589382 h 611635"/>
                <a:gd name="connsiteX44" fmla="*/ 498237 w 722098"/>
                <a:gd name="connsiteY44" fmla="*/ 579857 h 611635"/>
                <a:gd name="connsiteX45" fmla="*/ 499380 w 722098"/>
                <a:gd name="connsiteY45" fmla="*/ 579190 h 611635"/>
                <a:gd name="connsiteX46" fmla="*/ 557768 w 722098"/>
                <a:gd name="connsiteY46" fmla="*/ 538709 h 611635"/>
                <a:gd name="connsiteX47" fmla="*/ 614918 w 722098"/>
                <a:gd name="connsiteY47" fmla="*/ 527088 h 611635"/>
                <a:gd name="connsiteX48" fmla="*/ 633015 w 722098"/>
                <a:gd name="connsiteY48" fmla="*/ 515277 h 611635"/>
                <a:gd name="connsiteX49" fmla="*/ 703500 w 722098"/>
                <a:gd name="connsiteY49" fmla="*/ 364782 h 61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22098" h="611635">
                  <a:moveTo>
                    <a:pt x="721884" y="364878"/>
                  </a:moveTo>
                  <a:cubicBezTo>
                    <a:pt x="722293" y="428695"/>
                    <a:pt x="693699" y="489236"/>
                    <a:pt x="644160" y="529470"/>
                  </a:cubicBezTo>
                  <a:cubicBezTo>
                    <a:pt x="639397" y="533184"/>
                    <a:pt x="634635" y="536709"/>
                    <a:pt x="629301" y="539947"/>
                  </a:cubicBezTo>
                  <a:cubicBezTo>
                    <a:pt x="618252" y="547758"/>
                    <a:pt x="610251" y="558997"/>
                    <a:pt x="599964" y="567951"/>
                  </a:cubicBezTo>
                  <a:cubicBezTo>
                    <a:pt x="585390" y="578571"/>
                    <a:pt x="568131" y="584905"/>
                    <a:pt x="550148" y="586239"/>
                  </a:cubicBezTo>
                  <a:cubicBezTo>
                    <a:pt x="543957" y="587001"/>
                    <a:pt x="537670" y="587382"/>
                    <a:pt x="531098" y="587667"/>
                  </a:cubicBezTo>
                  <a:cubicBezTo>
                    <a:pt x="509295" y="596659"/>
                    <a:pt x="486588" y="603298"/>
                    <a:pt x="463375" y="607479"/>
                  </a:cubicBezTo>
                  <a:cubicBezTo>
                    <a:pt x="446145" y="610251"/>
                    <a:pt x="428723" y="611623"/>
                    <a:pt x="411273" y="611575"/>
                  </a:cubicBezTo>
                  <a:cubicBezTo>
                    <a:pt x="392890" y="611575"/>
                    <a:pt x="374888" y="610813"/>
                    <a:pt x="358124" y="609956"/>
                  </a:cubicBezTo>
                  <a:cubicBezTo>
                    <a:pt x="268303" y="605289"/>
                    <a:pt x="182007" y="597097"/>
                    <a:pt x="114379" y="548615"/>
                  </a:cubicBezTo>
                  <a:cubicBezTo>
                    <a:pt x="60944" y="510515"/>
                    <a:pt x="21891" y="445459"/>
                    <a:pt x="7223" y="370974"/>
                  </a:cubicBezTo>
                  <a:cubicBezTo>
                    <a:pt x="2156" y="344513"/>
                    <a:pt x="-331" y="317624"/>
                    <a:pt x="-207" y="290678"/>
                  </a:cubicBezTo>
                  <a:lnTo>
                    <a:pt x="-207" y="289154"/>
                  </a:lnTo>
                  <a:cubicBezTo>
                    <a:pt x="-207" y="249530"/>
                    <a:pt x="-207" y="200286"/>
                    <a:pt x="17129" y="163900"/>
                  </a:cubicBezTo>
                  <a:cubicBezTo>
                    <a:pt x="35188" y="126029"/>
                    <a:pt x="60229" y="91901"/>
                    <a:pt x="90948" y="63316"/>
                  </a:cubicBezTo>
                  <a:cubicBezTo>
                    <a:pt x="146574" y="12738"/>
                    <a:pt x="231918" y="-9550"/>
                    <a:pt x="319548" y="3690"/>
                  </a:cubicBezTo>
                  <a:cubicBezTo>
                    <a:pt x="407178" y="16929"/>
                    <a:pt x="486807" y="62649"/>
                    <a:pt x="538623" y="95892"/>
                  </a:cubicBezTo>
                  <a:cubicBezTo>
                    <a:pt x="577675" y="120752"/>
                    <a:pt x="622252" y="151803"/>
                    <a:pt x="657209" y="193904"/>
                  </a:cubicBezTo>
                  <a:cubicBezTo>
                    <a:pt x="698233" y="241500"/>
                    <a:pt x="721141" y="302051"/>
                    <a:pt x="721884" y="364878"/>
                  </a:cubicBezTo>
                  <a:close/>
                  <a:moveTo>
                    <a:pt x="591296" y="551377"/>
                  </a:moveTo>
                  <a:cubicBezTo>
                    <a:pt x="590772" y="548663"/>
                    <a:pt x="588600" y="546567"/>
                    <a:pt x="585867" y="546138"/>
                  </a:cubicBezTo>
                  <a:cubicBezTo>
                    <a:pt x="583219" y="545748"/>
                    <a:pt x="580514" y="545977"/>
                    <a:pt x="577961" y="546805"/>
                  </a:cubicBezTo>
                  <a:cubicBezTo>
                    <a:pt x="566683" y="549853"/>
                    <a:pt x="556206" y="555349"/>
                    <a:pt x="547290" y="562902"/>
                  </a:cubicBezTo>
                  <a:cubicBezTo>
                    <a:pt x="545900" y="563960"/>
                    <a:pt x="544709" y="565246"/>
                    <a:pt x="543766" y="566712"/>
                  </a:cubicBezTo>
                  <a:cubicBezTo>
                    <a:pt x="542823" y="568227"/>
                    <a:pt x="542614" y="570075"/>
                    <a:pt x="543195" y="571761"/>
                  </a:cubicBezTo>
                  <a:cubicBezTo>
                    <a:pt x="544652" y="574294"/>
                    <a:pt x="547414" y="575809"/>
                    <a:pt x="550338" y="575666"/>
                  </a:cubicBezTo>
                  <a:cubicBezTo>
                    <a:pt x="555901" y="575999"/>
                    <a:pt x="561416" y="574418"/>
                    <a:pt x="565959" y="571189"/>
                  </a:cubicBezTo>
                  <a:cubicBezTo>
                    <a:pt x="569103" y="569189"/>
                    <a:pt x="572341" y="567284"/>
                    <a:pt x="575484" y="565379"/>
                  </a:cubicBezTo>
                  <a:cubicBezTo>
                    <a:pt x="578656" y="563941"/>
                    <a:pt x="581666" y="562150"/>
                    <a:pt x="584438" y="560045"/>
                  </a:cubicBezTo>
                  <a:cubicBezTo>
                    <a:pt x="586152" y="559131"/>
                    <a:pt x="587724" y="557978"/>
                    <a:pt x="589105" y="556616"/>
                  </a:cubicBezTo>
                  <a:cubicBezTo>
                    <a:pt x="590601" y="555301"/>
                    <a:pt x="591410" y="553368"/>
                    <a:pt x="591296" y="551377"/>
                  </a:cubicBezTo>
                  <a:close/>
                  <a:moveTo>
                    <a:pt x="703500" y="364782"/>
                  </a:moveTo>
                  <a:cubicBezTo>
                    <a:pt x="702805" y="306308"/>
                    <a:pt x="681517" y="249959"/>
                    <a:pt x="643398" y="205620"/>
                  </a:cubicBezTo>
                  <a:cubicBezTo>
                    <a:pt x="610060" y="165519"/>
                    <a:pt x="567198" y="135516"/>
                    <a:pt x="529098" y="111322"/>
                  </a:cubicBezTo>
                  <a:cubicBezTo>
                    <a:pt x="447564" y="59316"/>
                    <a:pt x="382032" y="31788"/>
                    <a:pt x="316881" y="21882"/>
                  </a:cubicBezTo>
                  <a:cubicBezTo>
                    <a:pt x="300679" y="19396"/>
                    <a:pt x="284305" y="18215"/>
                    <a:pt x="267922" y="18358"/>
                  </a:cubicBezTo>
                  <a:cubicBezTo>
                    <a:pt x="203914" y="18358"/>
                    <a:pt x="144764" y="39408"/>
                    <a:pt x="103616" y="76937"/>
                  </a:cubicBezTo>
                  <a:cubicBezTo>
                    <a:pt x="74679" y="103826"/>
                    <a:pt x="51085" y="135954"/>
                    <a:pt x="34083" y="171615"/>
                  </a:cubicBezTo>
                  <a:cubicBezTo>
                    <a:pt x="18748" y="204381"/>
                    <a:pt x="18653" y="251435"/>
                    <a:pt x="18462" y="289154"/>
                  </a:cubicBezTo>
                  <a:lnTo>
                    <a:pt x="18462" y="290678"/>
                  </a:lnTo>
                  <a:cubicBezTo>
                    <a:pt x="18358" y="316433"/>
                    <a:pt x="20720" y="342141"/>
                    <a:pt x="25511" y="367449"/>
                  </a:cubicBezTo>
                  <a:cubicBezTo>
                    <a:pt x="39322" y="437363"/>
                    <a:pt x="75708" y="497942"/>
                    <a:pt x="125428" y="533661"/>
                  </a:cubicBezTo>
                  <a:cubicBezTo>
                    <a:pt x="188960" y="579285"/>
                    <a:pt x="272304" y="587096"/>
                    <a:pt x="359362" y="591573"/>
                  </a:cubicBezTo>
                  <a:cubicBezTo>
                    <a:pt x="393090" y="594440"/>
                    <a:pt x="427037" y="593706"/>
                    <a:pt x="460613" y="589382"/>
                  </a:cubicBezTo>
                  <a:cubicBezTo>
                    <a:pt x="473357" y="587077"/>
                    <a:pt x="485930" y="583895"/>
                    <a:pt x="498237" y="579857"/>
                  </a:cubicBezTo>
                  <a:lnTo>
                    <a:pt x="499380" y="579190"/>
                  </a:lnTo>
                  <a:cubicBezTo>
                    <a:pt x="519287" y="566331"/>
                    <a:pt x="536241" y="548710"/>
                    <a:pt x="557768" y="538709"/>
                  </a:cubicBezTo>
                  <a:cubicBezTo>
                    <a:pt x="575913" y="531251"/>
                    <a:pt x="595306" y="527307"/>
                    <a:pt x="614918" y="527088"/>
                  </a:cubicBezTo>
                  <a:cubicBezTo>
                    <a:pt x="621166" y="523497"/>
                    <a:pt x="627215" y="519554"/>
                    <a:pt x="633015" y="515277"/>
                  </a:cubicBezTo>
                  <a:cubicBezTo>
                    <a:pt x="677907" y="478235"/>
                    <a:pt x="703776" y="422980"/>
                    <a:pt x="703500" y="364782"/>
                  </a:cubicBezTo>
                  <a:close/>
                </a:path>
              </a:pathLst>
            </a:custGeom>
            <a:solidFill>
              <a:srgbClr val="C49A6C"/>
            </a:solidFill>
            <a:ln w="4858" cap="flat">
              <a:solidFill>
                <a:srgbClr val="806936"/>
              </a:solidFill>
              <a:prstDash val="solid"/>
              <a:miter/>
            </a:ln>
          </p:spPr>
          <p:txBody>
            <a:bodyPr rtlCol="0" anchor="ctr"/>
            <a:lstStyle/>
            <a:p>
              <a:endParaRPr lang="en-IN"/>
            </a:p>
          </p:txBody>
        </p:sp>
        <p:sp>
          <p:nvSpPr>
            <p:cNvPr id="1266" name="Freeform: Shape 1265">
              <a:extLst>
                <a:ext uri="{FF2B5EF4-FFF2-40B4-BE49-F238E27FC236}">
                  <a16:creationId xmlns:a16="http://schemas.microsoft.com/office/drawing/2014/main" xmlns="" id="{C782AEE0-CCCB-0A90-C73F-53FAB9480388}"/>
                </a:ext>
              </a:extLst>
            </p:cNvPr>
            <p:cNvSpPr/>
            <p:nvPr/>
          </p:nvSpPr>
          <p:spPr>
            <a:xfrm>
              <a:off x="6268116" y="2580513"/>
              <a:ext cx="510635" cy="260223"/>
            </a:xfrm>
            <a:custGeom>
              <a:avLst/>
              <a:gdLst>
                <a:gd name="connsiteX0" fmla="*/ 0 w 510635"/>
                <a:gd name="connsiteY0" fmla="*/ 0 h 260223"/>
                <a:gd name="connsiteX1" fmla="*/ 510635 w 510635"/>
                <a:gd name="connsiteY1" fmla="*/ 260223 h 260223"/>
              </a:gdLst>
              <a:ahLst/>
              <a:cxnLst>
                <a:cxn ang="0">
                  <a:pos x="connsiteX0" y="connsiteY0"/>
                </a:cxn>
                <a:cxn ang="0">
                  <a:pos x="connsiteX1" y="connsiteY1"/>
                </a:cxn>
              </a:cxnLst>
              <a:rect l="l" t="t" r="r" b="b"/>
              <a:pathLst>
                <a:path w="510635" h="260223">
                  <a:moveTo>
                    <a:pt x="0" y="0"/>
                  </a:moveTo>
                  <a:lnTo>
                    <a:pt x="510635" y="260223"/>
                  </a:lnTo>
                </a:path>
              </a:pathLst>
            </a:custGeom>
            <a:ln w="9525" cap="flat">
              <a:noFill/>
              <a:prstDash val="solid"/>
              <a:miter/>
            </a:ln>
          </p:spPr>
          <p:txBody>
            <a:bodyPr rtlCol="0" anchor="ctr"/>
            <a:lstStyle/>
            <a:p>
              <a:endParaRPr lang="en-IN"/>
            </a:p>
          </p:txBody>
        </p:sp>
        <p:sp>
          <p:nvSpPr>
            <p:cNvPr id="1267" name="Freeform: Shape 1266">
              <a:extLst>
                <a:ext uri="{FF2B5EF4-FFF2-40B4-BE49-F238E27FC236}">
                  <a16:creationId xmlns:a16="http://schemas.microsoft.com/office/drawing/2014/main" xmlns="" id="{C5E53AA3-005F-EA01-6AC4-1E34508FBC9B}"/>
                </a:ext>
              </a:extLst>
            </p:cNvPr>
            <p:cNvSpPr/>
            <p:nvPr/>
          </p:nvSpPr>
          <p:spPr>
            <a:xfrm>
              <a:off x="6842404" y="2935128"/>
              <a:ext cx="327316" cy="328208"/>
            </a:xfrm>
            <a:custGeom>
              <a:avLst/>
              <a:gdLst>
                <a:gd name="connsiteX0" fmla="*/ 321993 w 327316"/>
                <a:gd name="connsiteY0" fmla="*/ 208062 h 328208"/>
                <a:gd name="connsiteX1" fmla="*/ 312468 w 327316"/>
                <a:gd name="connsiteY1" fmla="*/ 109860 h 328208"/>
                <a:gd name="connsiteX2" fmla="*/ 218933 w 327316"/>
                <a:gd name="connsiteY2" fmla="*/ 32802 h 328208"/>
                <a:gd name="connsiteX3" fmla="*/ 172546 w 327316"/>
                <a:gd name="connsiteY3" fmla="*/ 12038 h 328208"/>
                <a:gd name="connsiteX4" fmla="*/ 111491 w 327316"/>
                <a:gd name="connsiteY4" fmla="*/ -59 h 328208"/>
                <a:gd name="connsiteX5" fmla="*/ 78058 w 327316"/>
                <a:gd name="connsiteY5" fmla="*/ 8609 h 328208"/>
                <a:gd name="connsiteX6" fmla="*/ 11383 w 327316"/>
                <a:gd name="connsiteY6" fmla="*/ 62901 h 328208"/>
                <a:gd name="connsiteX7" fmla="*/ 4239 w 327316"/>
                <a:gd name="connsiteY7" fmla="*/ 149388 h 328208"/>
                <a:gd name="connsiteX8" fmla="*/ 35672 w 327316"/>
                <a:gd name="connsiteY8" fmla="*/ 216730 h 328208"/>
                <a:gd name="connsiteX9" fmla="*/ 111872 w 327316"/>
                <a:gd name="connsiteY9" fmla="*/ 302455 h 328208"/>
                <a:gd name="connsiteX10" fmla="*/ 222171 w 327316"/>
                <a:gd name="connsiteY10" fmla="*/ 323696 h 328208"/>
                <a:gd name="connsiteX11" fmla="*/ 274654 w 327316"/>
                <a:gd name="connsiteY11" fmla="*/ 295121 h 328208"/>
                <a:gd name="connsiteX12" fmla="*/ 307896 w 327316"/>
                <a:gd name="connsiteY12" fmla="*/ 243972 h 328208"/>
                <a:gd name="connsiteX13" fmla="*/ 321993 w 327316"/>
                <a:gd name="connsiteY13" fmla="*/ 208062 h 32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7316" h="328208">
                  <a:moveTo>
                    <a:pt x="321993" y="208062"/>
                  </a:moveTo>
                  <a:cubicBezTo>
                    <a:pt x="331252" y="175296"/>
                    <a:pt x="327851" y="140244"/>
                    <a:pt x="312468" y="109860"/>
                  </a:cubicBezTo>
                  <a:cubicBezTo>
                    <a:pt x="292752" y="73950"/>
                    <a:pt x="255318" y="52710"/>
                    <a:pt x="218933" y="32802"/>
                  </a:cubicBezTo>
                  <a:cubicBezTo>
                    <a:pt x="204255" y="24249"/>
                    <a:pt x="188701" y="17286"/>
                    <a:pt x="172546" y="12038"/>
                  </a:cubicBezTo>
                  <a:cubicBezTo>
                    <a:pt x="152791" y="5427"/>
                    <a:pt x="132274" y="1360"/>
                    <a:pt x="111491" y="-59"/>
                  </a:cubicBezTo>
                  <a:cubicBezTo>
                    <a:pt x="99394" y="-59"/>
                    <a:pt x="89869" y="5942"/>
                    <a:pt x="78058" y="8609"/>
                  </a:cubicBezTo>
                  <a:cubicBezTo>
                    <a:pt x="48759" y="15676"/>
                    <a:pt x="24242" y="35641"/>
                    <a:pt x="11383" y="62901"/>
                  </a:cubicBezTo>
                  <a:cubicBezTo>
                    <a:pt x="-1047" y="90009"/>
                    <a:pt x="-3571" y="120613"/>
                    <a:pt x="4239" y="149388"/>
                  </a:cubicBezTo>
                  <a:cubicBezTo>
                    <a:pt x="11136" y="173344"/>
                    <a:pt x="21737" y="196061"/>
                    <a:pt x="35672" y="216730"/>
                  </a:cubicBezTo>
                  <a:cubicBezTo>
                    <a:pt x="54893" y="250248"/>
                    <a:pt x="80839" y="279433"/>
                    <a:pt x="111872" y="302455"/>
                  </a:cubicBezTo>
                  <a:cubicBezTo>
                    <a:pt x="143971" y="324077"/>
                    <a:pt x="185119" y="334840"/>
                    <a:pt x="222171" y="323696"/>
                  </a:cubicBezTo>
                  <a:cubicBezTo>
                    <a:pt x="241298" y="317543"/>
                    <a:pt x="259109" y="307856"/>
                    <a:pt x="274654" y="295121"/>
                  </a:cubicBezTo>
                  <a:cubicBezTo>
                    <a:pt x="289323" y="283024"/>
                    <a:pt x="299800" y="260831"/>
                    <a:pt x="307896" y="243972"/>
                  </a:cubicBezTo>
                  <a:cubicBezTo>
                    <a:pt x="313745" y="232484"/>
                    <a:pt x="318460" y="220454"/>
                    <a:pt x="321993" y="208062"/>
                  </a:cubicBezTo>
                  <a:close/>
                </a:path>
              </a:pathLst>
            </a:custGeom>
            <a:solidFill>
              <a:srgbClr val="FEE4A3"/>
            </a:solidFill>
            <a:ln w="9525" cap="flat">
              <a:noFill/>
              <a:prstDash val="solid"/>
              <a:miter/>
            </a:ln>
          </p:spPr>
          <p:txBody>
            <a:bodyPr rtlCol="0" anchor="ctr"/>
            <a:lstStyle/>
            <a:p>
              <a:endParaRPr lang="en-IN"/>
            </a:p>
          </p:txBody>
        </p:sp>
        <p:sp>
          <p:nvSpPr>
            <p:cNvPr id="1268" name="Freeform: Shape 1267">
              <a:extLst>
                <a:ext uri="{FF2B5EF4-FFF2-40B4-BE49-F238E27FC236}">
                  <a16:creationId xmlns:a16="http://schemas.microsoft.com/office/drawing/2014/main" xmlns="" id="{4FB37C16-DFFD-4ED5-6994-CFB63C836B36}"/>
                </a:ext>
              </a:extLst>
            </p:cNvPr>
            <p:cNvSpPr/>
            <p:nvPr/>
          </p:nvSpPr>
          <p:spPr>
            <a:xfrm>
              <a:off x="6837831" y="2930936"/>
              <a:ext cx="336338" cy="337167"/>
            </a:xfrm>
            <a:custGeom>
              <a:avLst/>
              <a:gdLst>
                <a:gd name="connsiteX0" fmla="*/ 12052 w 336338"/>
                <a:gd name="connsiteY0" fmla="*/ 65283 h 337167"/>
                <a:gd name="connsiteX1" fmla="*/ 81394 w 336338"/>
                <a:gd name="connsiteY1" fmla="*/ 8610 h 337167"/>
                <a:gd name="connsiteX2" fmla="*/ 90252 w 336338"/>
                <a:gd name="connsiteY2" fmla="*/ 7086 h 337167"/>
                <a:gd name="connsiteX3" fmla="*/ 109302 w 336338"/>
                <a:gd name="connsiteY3" fmla="*/ 799 h 337167"/>
                <a:gd name="connsiteX4" fmla="*/ 135305 w 336338"/>
                <a:gd name="connsiteY4" fmla="*/ 3180 h 337167"/>
                <a:gd name="connsiteX5" fmla="*/ 143973 w 336338"/>
                <a:gd name="connsiteY5" fmla="*/ 6514 h 337167"/>
                <a:gd name="connsiteX6" fmla="*/ 178263 w 336338"/>
                <a:gd name="connsiteY6" fmla="*/ 12039 h 337167"/>
                <a:gd name="connsiteX7" fmla="*/ 202361 w 336338"/>
                <a:gd name="connsiteY7" fmla="*/ 21564 h 337167"/>
                <a:gd name="connsiteX8" fmla="*/ 225602 w 336338"/>
                <a:gd name="connsiteY8" fmla="*/ 33565 h 337167"/>
                <a:gd name="connsiteX9" fmla="*/ 320852 w 336338"/>
                <a:gd name="connsiteY9" fmla="*/ 112337 h 337167"/>
                <a:gd name="connsiteX10" fmla="*/ 330949 w 336338"/>
                <a:gd name="connsiteY10" fmla="*/ 213873 h 337167"/>
                <a:gd name="connsiteX11" fmla="*/ 317233 w 336338"/>
                <a:gd name="connsiteY11" fmla="*/ 251116 h 337167"/>
                <a:gd name="connsiteX12" fmla="*/ 317233 w 336338"/>
                <a:gd name="connsiteY12" fmla="*/ 251878 h 337167"/>
                <a:gd name="connsiteX13" fmla="*/ 283038 w 336338"/>
                <a:gd name="connsiteY13" fmla="*/ 303885 h 337167"/>
                <a:gd name="connsiteX14" fmla="*/ 229031 w 336338"/>
                <a:gd name="connsiteY14" fmla="*/ 332460 h 337167"/>
                <a:gd name="connsiteX15" fmla="*/ 114731 w 336338"/>
                <a:gd name="connsiteY15" fmla="*/ 310647 h 337167"/>
                <a:gd name="connsiteX16" fmla="*/ 36817 w 336338"/>
                <a:gd name="connsiteY16" fmla="*/ 223303 h 337167"/>
                <a:gd name="connsiteX17" fmla="*/ 4336 w 336338"/>
                <a:gd name="connsiteY17" fmla="*/ 155104 h 337167"/>
                <a:gd name="connsiteX18" fmla="*/ 12052 w 336338"/>
                <a:gd name="connsiteY18" fmla="*/ 65283 h 337167"/>
                <a:gd name="connsiteX19" fmla="*/ 109587 w 336338"/>
                <a:gd name="connsiteY19" fmla="*/ 10038 h 337167"/>
                <a:gd name="connsiteX20" fmla="*/ 110826 w 336338"/>
                <a:gd name="connsiteY20" fmla="*/ 13467 h 337167"/>
                <a:gd name="connsiteX21" fmla="*/ 114541 w 336338"/>
                <a:gd name="connsiteY21" fmla="*/ 14801 h 337167"/>
                <a:gd name="connsiteX22" fmla="*/ 131495 w 336338"/>
                <a:gd name="connsiteY22" fmla="*/ 14229 h 337167"/>
                <a:gd name="connsiteX23" fmla="*/ 133876 w 336338"/>
                <a:gd name="connsiteY23" fmla="*/ 13182 h 337167"/>
                <a:gd name="connsiteX24" fmla="*/ 135210 w 336338"/>
                <a:gd name="connsiteY24" fmla="*/ 11086 h 337167"/>
                <a:gd name="connsiteX25" fmla="*/ 132829 w 336338"/>
                <a:gd name="connsiteY25" fmla="*/ 7848 h 337167"/>
                <a:gd name="connsiteX26" fmla="*/ 124923 w 336338"/>
                <a:gd name="connsiteY26" fmla="*/ 6609 h 337167"/>
                <a:gd name="connsiteX27" fmla="*/ 119398 w 336338"/>
                <a:gd name="connsiteY27" fmla="*/ 6609 h 337167"/>
                <a:gd name="connsiteX28" fmla="*/ 114255 w 336338"/>
                <a:gd name="connsiteY28" fmla="*/ 7086 h 337167"/>
                <a:gd name="connsiteX29" fmla="*/ 111588 w 336338"/>
                <a:gd name="connsiteY29" fmla="*/ 7657 h 337167"/>
                <a:gd name="connsiteX30" fmla="*/ 109587 w 336338"/>
                <a:gd name="connsiteY30" fmla="*/ 10038 h 337167"/>
                <a:gd name="connsiteX31" fmla="*/ 20243 w 336338"/>
                <a:gd name="connsiteY31" fmla="*/ 69379 h 337167"/>
                <a:gd name="connsiteX32" fmla="*/ 13385 w 336338"/>
                <a:gd name="connsiteY32" fmla="*/ 152818 h 337167"/>
                <a:gd name="connsiteX33" fmla="*/ 44246 w 336338"/>
                <a:gd name="connsiteY33" fmla="*/ 218922 h 337167"/>
                <a:gd name="connsiteX34" fmla="*/ 119684 w 336338"/>
                <a:gd name="connsiteY34" fmla="*/ 303504 h 337167"/>
                <a:gd name="connsiteX35" fmla="*/ 140639 w 336338"/>
                <a:gd name="connsiteY35" fmla="*/ 315505 h 337167"/>
                <a:gd name="connsiteX36" fmla="*/ 226364 w 336338"/>
                <a:gd name="connsiteY36" fmla="*/ 324173 h 337167"/>
                <a:gd name="connsiteX37" fmla="*/ 277323 w 336338"/>
                <a:gd name="connsiteY37" fmla="*/ 296741 h 337167"/>
                <a:gd name="connsiteX38" fmla="*/ 309041 w 336338"/>
                <a:gd name="connsiteY38" fmla="*/ 247878 h 337167"/>
                <a:gd name="connsiteX39" fmla="*/ 309041 w 336338"/>
                <a:gd name="connsiteY39" fmla="*/ 247116 h 337167"/>
                <a:gd name="connsiteX40" fmla="*/ 322186 w 336338"/>
                <a:gd name="connsiteY40" fmla="*/ 211587 h 337167"/>
                <a:gd name="connsiteX41" fmla="*/ 312661 w 336338"/>
                <a:gd name="connsiteY41" fmla="*/ 116337 h 337167"/>
                <a:gd name="connsiteX42" fmla="*/ 220935 w 336338"/>
                <a:gd name="connsiteY42" fmla="*/ 41185 h 337167"/>
                <a:gd name="connsiteX43" fmla="*/ 175786 w 336338"/>
                <a:gd name="connsiteY43" fmla="*/ 20802 h 337167"/>
                <a:gd name="connsiteX44" fmla="*/ 156736 w 336338"/>
                <a:gd name="connsiteY44" fmla="*/ 16992 h 337167"/>
                <a:gd name="connsiteX45" fmla="*/ 156736 w 336338"/>
                <a:gd name="connsiteY45" fmla="*/ 16992 h 337167"/>
                <a:gd name="connsiteX46" fmla="*/ 122256 w 336338"/>
                <a:gd name="connsiteY46" fmla="*/ 22611 h 337167"/>
                <a:gd name="connsiteX47" fmla="*/ 94443 w 336338"/>
                <a:gd name="connsiteY47" fmla="*/ 15753 h 337167"/>
                <a:gd name="connsiteX48" fmla="*/ 83775 w 336338"/>
                <a:gd name="connsiteY48" fmla="*/ 17373 h 337167"/>
                <a:gd name="connsiteX49" fmla="*/ 20243 w 336338"/>
                <a:gd name="connsiteY49" fmla="*/ 69379 h 33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36338" h="337167">
                  <a:moveTo>
                    <a:pt x="12052" y="65283"/>
                  </a:moveTo>
                  <a:cubicBezTo>
                    <a:pt x="25387" y="36861"/>
                    <a:pt x="50885" y="16020"/>
                    <a:pt x="81394" y="8610"/>
                  </a:cubicBezTo>
                  <a:cubicBezTo>
                    <a:pt x="84346" y="7943"/>
                    <a:pt x="87299" y="7467"/>
                    <a:pt x="90252" y="7086"/>
                  </a:cubicBezTo>
                  <a:cubicBezTo>
                    <a:pt x="96824" y="5943"/>
                    <a:pt x="102729" y="2323"/>
                    <a:pt x="109302" y="799"/>
                  </a:cubicBezTo>
                  <a:cubicBezTo>
                    <a:pt x="118017" y="-896"/>
                    <a:pt x="127037" y="-68"/>
                    <a:pt x="135305" y="3180"/>
                  </a:cubicBezTo>
                  <a:lnTo>
                    <a:pt x="143973" y="6514"/>
                  </a:lnTo>
                  <a:cubicBezTo>
                    <a:pt x="155565" y="7124"/>
                    <a:pt x="167062" y="8981"/>
                    <a:pt x="178263" y="12039"/>
                  </a:cubicBezTo>
                  <a:cubicBezTo>
                    <a:pt x="186540" y="14553"/>
                    <a:pt x="194598" y="17744"/>
                    <a:pt x="202361" y="21564"/>
                  </a:cubicBezTo>
                  <a:cubicBezTo>
                    <a:pt x="210553" y="25374"/>
                    <a:pt x="218268" y="29565"/>
                    <a:pt x="225602" y="33565"/>
                  </a:cubicBezTo>
                  <a:cubicBezTo>
                    <a:pt x="264559" y="54615"/>
                    <a:pt x="301135" y="76428"/>
                    <a:pt x="320852" y="112337"/>
                  </a:cubicBezTo>
                  <a:cubicBezTo>
                    <a:pt x="336816" y="143722"/>
                    <a:pt x="340416" y="179955"/>
                    <a:pt x="330949" y="213873"/>
                  </a:cubicBezTo>
                  <a:cubicBezTo>
                    <a:pt x="327615" y="226713"/>
                    <a:pt x="323024" y="239181"/>
                    <a:pt x="317233" y="251116"/>
                  </a:cubicBezTo>
                  <a:lnTo>
                    <a:pt x="317233" y="251878"/>
                  </a:lnTo>
                  <a:cubicBezTo>
                    <a:pt x="308755" y="269404"/>
                    <a:pt x="298183" y="291216"/>
                    <a:pt x="283038" y="303885"/>
                  </a:cubicBezTo>
                  <a:cubicBezTo>
                    <a:pt x="266979" y="316705"/>
                    <a:pt x="248662" y="326402"/>
                    <a:pt x="229031" y="332460"/>
                  </a:cubicBezTo>
                  <a:cubicBezTo>
                    <a:pt x="193598" y="343223"/>
                    <a:pt x="150926" y="335031"/>
                    <a:pt x="114731" y="310647"/>
                  </a:cubicBezTo>
                  <a:cubicBezTo>
                    <a:pt x="78536" y="286263"/>
                    <a:pt x="52914" y="249116"/>
                    <a:pt x="36817" y="223303"/>
                  </a:cubicBezTo>
                  <a:cubicBezTo>
                    <a:pt x="22510" y="202396"/>
                    <a:pt x="11556" y="179383"/>
                    <a:pt x="4336" y="155104"/>
                  </a:cubicBezTo>
                  <a:cubicBezTo>
                    <a:pt x="-3731" y="125186"/>
                    <a:pt x="-1007" y="93382"/>
                    <a:pt x="12052" y="65283"/>
                  </a:cubicBezTo>
                  <a:close/>
                  <a:moveTo>
                    <a:pt x="109587" y="10038"/>
                  </a:moveTo>
                  <a:cubicBezTo>
                    <a:pt x="109254" y="11324"/>
                    <a:pt x="109749" y="12686"/>
                    <a:pt x="110826" y="13467"/>
                  </a:cubicBezTo>
                  <a:cubicBezTo>
                    <a:pt x="111921" y="14239"/>
                    <a:pt x="113207" y="14706"/>
                    <a:pt x="114541" y="14801"/>
                  </a:cubicBezTo>
                  <a:cubicBezTo>
                    <a:pt x="120170" y="15849"/>
                    <a:pt x="125952" y="15658"/>
                    <a:pt x="131495" y="14229"/>
                  </a:cubicBezTo>
                  <a:cubicBezTo>
                    <a:pt x="132333" y="14001"/>
                    <a:pt x="133143" y="13648"/>
                    <a:pt x="133876" y="13182"/>
                  </a:cubicBezTo>
                  <a:cubicBezTo>
                    <a:pt x="134591" y="12696"/>
                    <a:pt x="135077" y="11934"/>
                    <a:pt x="135210" y="11086"/>
                  </a:cubicBezTo>
                  <a:cubicBezTo>
                    <a:pt x="135210" y="9753"/>
                    <a:pt x="134067" y="8610"/>
                    <a:pt x="132829" y="7848"/>
                  </a:cubicBezTo>
                  <a:cubicBezTo>
                    <a:pt x="130409" y="6543"/>
                    <a:pt x="127618" y="6105"/>
                    <a:pt x="124923" y="6609"/>
                  </a:cubicBezTo>
                  <a:lnTo>
                    <a:pt x="119398" y="6609"/>
                  </a:lnTo>
                  <a:cubicBezTo>
                    <a:pt x="117674" y="6609"/>
                    <a:pt x="115950" y="6771"/>
                    <a:pt x="114255" y="7086"/>
                  </a:cubicBezTo>
                  <a:cubicBezTo>
                    <a:pt x="113340" y="7143"/>
                    <a:pt x="112445" y="7333"/>
                    <a:pt x="111588" y="7657"/>
                  </a:cubicBezTo>
                  <a:cubicBezTo>
                    <a:pt x="110512" y="7990"/>
                    <a:pt x="109731" y="8924"/>
                    <a:pt x="109587" y="10038"/>
                  </a:cubicBezTo>
                  <a:close/>
                  <a:moveTo>
                    <a:pt x="20243" y="69379"/>
                  </a:moveTo>
                  <a:cubicBezTo>
                    <a:pt x="8232" y="95525"/>
                    <a:pt x="5813" y="125062"/>
                    <a:pt x="13385" y="152818"/>
                  </a:cubicBezTo>
                  <a:cubicBezTo>
                    <a:pt x="20214" y="176307"/>
                    <a:pt x="30625" y="198605"/>
                    <a:pt x="44246" y="218922"/>
                  </a:cubicBezTo>
                  <a:cubicBezTo>
                    <a:pt x="69487" y="259308"/>
                    <a:pt x="92728" y="285597"/>
                    <a:pt x="119684" y="303504"/>
                  </a:cubicBezTo>
                  <a:cubicBezTo>
                    <a:pt x="126323" y="308085"/>
                    <a:pt x="133333" y="312095"/>
                    <a:pt x="140639" y="315505"/>
                  </a:cubicBezTo>
                  <a:cubicBezTo>
                    <a:pt x="167195" y="328773"/>
                    <a:pt x="197694" y="331860"/>
                    <a:pt x="226364" y="324173"/>
                  </a:cubicBezTo>
                  <a:cubicBezTo>
                    <a:pt x="244928" y="318315"/>
                    <a:pt x="262216" y="309009"/>
                    <a:pt x="277323" y="296741"/>
                  </a:cubicBezTo>
                  <a:cubicBezTo>
                    <a:pt x="291039" y="285406"/>
                    <a:pt x="301040" y="264546"/>
                    <a:pt x="309041" y="247878"/>
                  </a:cubicBezTo>
                  <a:lnTo>
                    <a:pt x="309041" y="247116"/>
                  </a:lnTo>
                  <a:cubicBezTo>
                    <a:pt x="314585" y="235733"/>
                    <a:pt x="318985" y="223837"/>
                    <a:pt x="322186" y="211587"/>
                  </a:cubicBezTo>
                  <a:cubicBezTo>
                    <a:pt x="331025" y="179764"/>
                    <a:pt x="327634" y="145779"/>
                    <a:pt x="312661" y="116337"/>
                  </a:cubicBezTo>
                  <a:cubicBezTo>
                    <a:pt x="294087" y="82714"/>
                    <a:pt x="258654" y="61569"/>
                    <a:pt x="220935" y="41185"/>
                  </a:cubicBezTo>
                  <a:cubicBezTo>
                    <a:pt x="206676" y="32765"/>
                    <a:pt x="191531" y="25936"/>
                    <a:pt x="175786" y="20802"/>
                  </a:cubicBezTo>
                  <a:cubicBezTo>
                    <a:pt x="169547" y="19039"/>
                    <a:pt x="163175" y="17763"/>
                    <a:pt x="156736" y="16992"/>
                  </a:cubicBezTo>
                  <a:lnTo>
                    <a:pt x="156736" y="16992"/>
                  </a:lnTo>
                  <a:cubicBezTo>
                    <a:pt x="145402" y="19716"/>
                    <a:pt x="133876" y="21592"/>
                    <a:pt x="122256" y="22611"/>
                  </a:cubicBezTo>
                  <a:cubicBezTo>
                    <a:pt x="112636" y="22126"/>
                    <a:pt x="103187" y="19801"/>
                    <a:pt x="94443" y="15753"/>
                  </a:cubicBezTo>
                  <a:cubicBezTo>
                    <a:pt x="90862" y="16096"/>
                    <a:pt x="87299" y="16639"/>
                    <a:pt x="83775" y="17373"/>
                  </a:cubicBezTo>
                  <a:cubicBezTo>
                    <a:pt x="55876" y="24326"/>
                    <a:pt x="32568" y="43404"/>
                    <a:pt x="20243" y="69379"/>
                  </a:cubicBezTo>
                  <a:close/>
                </a:path>
              </a:pathLst>
            </a:custGeom>
            <a:solidFill>
              <a:srgbClr val="C49A6C"/>
            </a:solidFill>
            <a:ln w="2381" cap="flat">
              <a:solidFill>
                <a:srgbClr val="806936"/>
              </a:solidFill>
              <a:prstDash val="solid"/>
              <a:miter/>
            </a:ln>
          </p:spPr>
          <p:txBody>
            <a:bodyPr rtlCol="0" anchor="ctr"/>
            <a:lstStyle/>
            <a:p>
              <a:endParaRPr lang="en-IN"/>
            </a:p>
          </p:txBody>
        </p:sp>
        <p:sp>
          <p:nvSpPr>
            <p:cNvPr id="1269" name="Freeform: Shape 1268">
              <a:extLst>
                <a:ext uri="{FF2B5EF4-FFF2-40B4-BE49-F238E27FC236}">
                  <a16:creationId xmlns:a16="http://schemas.microsoft.com/office/drawing/2014/main" xmlns="" id="{215313BC-87B1-EAAC-5ADC-D7163A7A56A3}"/>
                </a:ext>
              </a:extLst>
            </p:cNvPr>
            <p:cNvSpPr/>
            <p:nvPr/>
          </p:nvSpPr>
          <p:spPr>
            <a:xfrm>
              <a:off x="6499361" y="2830498"/>
              <a:ext cx="382077" cy="460472"/>
            </a:xfrm>
            <a:custGeom>
              <a:avLst/>
              <a:gdLst>
                <a:gd name="connsiteX0" fmla="*/ 140018 w 382077"/>
                <a:gd name="connsiteY0" fmla="*/ 7893 h 460472"/>
                <a:gd name="connsiteX1" fmla="*/ 31434 w 382077"/>
                <a:gd name="connsiteY1" fmla="*/ 80473 h 460472"/>
                <a:gd name="connsiteX2" fmla="*/ 1 w 382077"/>
                <a:gd name="connsiteY2" fmla="*/ 237636 h 460472"/>
                <a:gd name="connsiteX3" fmla="*/ 4764 w 382077"/>
                <a:gd name="connsiteY3" fmla="*/ 304311 h 460472"/>
                <a:gd name="connsiteX4" fmla="*/ 28481 w 382077"/>
                <a:gd name="connsiteY4" fmla="*/ 383178 h 460472"/>
                <a:gd name="connsiteX5" fmla="*/ 59437 w 382077"/>
                <a:gd name="connsiteY5" fmla="*/ 416801 h 460472"/>
                <a:gd name="connsiteX6" fmla="*/ 164212 w 382077"/>
                <a:gd name="connsiteY6" fmla="*/ 460235 h 460472"/>
                <a:gd name="connsiteX7" fmla="*/ 269559 w 382077"/>
                <a:gd name="connsiteY7" fmla="*/ 414610 h 460472"/>
                <a:gd name="connsiteX8" fmla="*/ 328518 w 382077"/>
                <a:gd name="connsiteY8" fmla="*/ 335934 h 460472"/>
                <a:gd name="connsiteX9" fmla="*/ 380906 w 382077"/>
                <a:gd name="connsiteY9" fmla="*/ 193059 h 460472"/>
                <a:gd name="connsiteX10" fmla="*/ 336805 w 382077"/>
                <a:gd name="connsiteY10" fmla="*/ 51231 h 460472"/>
                <a:gd name="connsiteX11" fmla="*/ 271083 w 382077"/>
                <a:gd name="connsiteY11" fmla="*/ 7607 h 460472"/>
                <a:gd name="connsiteX12" fmla="*/ 190692 w 382077"/>
                <a:gd name="connsiteY12" fmla="*/ 749 h 460472"/>
                <a:gd name="connsiteX13" fmla="*/ 140018 w 382077"/>
                <a:gd name="connsiteY13" fmla="*/ 7893 h 460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2077" h="460472">
                  <a:moveTo>
                    <a:pt x="140018" y="7893"/>
                  </a:moveTo>
                  <a:cubicBezTo>
                    <a:pt x="96013" y="17641"/>
                    <a:pt x="57265" y="43535"/>
                    <a:pt x="31434" y="80473"/>
                  </a:cubicBezTo>
                  <a:cubicBezTo>
                    <a:pt x="1906" y="126003"/>
                    <a:pt x="287" y="183438"/>
                    <a:pt x="1" y="237636"/>
                  </a:cubicBezTo>
                  <a:cubicBezTo>
                    <a:pt x="-828" y="259972"/>
                    <a:pt x="773" y="282327"/>
                    <a:pt x="4764" y="304311"/>
                  </a:cubicBezTo>
                  <a:cubicBezTo>
                    <a:pt x="9250" y="331505"/>
                    <a:pt x="17222" y="358013"/>
                    <a:pt x="28481" y="383178"/>
                  </a:cubicBezTo>
                  <a:cubicBezTo>
                    <a:pt x="36006" y="397370"/>
                    <a:pt x="49055" y="404609"/>
                    <a:pt x="59437" y="416801"/>
                  </a:cubicBezTo>
                  <a:cubicBezTo>
                    <a:pt x="86021" y="446338"/>
                    <a:pt x="124521" y="462302"/>
                    <a:pt x="164212" y="460235"/>
                  </a:cubicBezTo>
                  <a:cubicBezTo>
                    <a:pt x="203579" y="457796"/>
                    <a:pt x="240850" y="441652"/>
                    <a:pt x="269559" y="414610"/>
                  </a:cubicBezTo>
                  <a:cubicBezTo>
                    <a:pt x="293152" y="391588"/>
                    <a:pt x="313050" y="365042"/>
                    <a:pt x="328518" y="335934"/>
                  </a:cubicBezTo>
                  <a:cubicBezTo>
                    <a:pt x="353950" y="291452"/>
                    <a:pt x="376143" y="243732"/>
                    <a:pt x="380906" y="193059"/>
                  </a:cubicBezTo>
                  <a:cubicBezTo>
                    <a:pt x="385668" y="142386"/>
                    <a:pt x="373000" y="87426"/>
                    <a:pt x="336805" y="51231"/>
                  </a:cubicBezTo>
                  <a:cubicBezTo>
                    <a:pt x="317860" y="32661"/>
                    <a:pt x="295552" y="17857"/>
                    <a:pt x="271083" y="7607"/>
                  </a:cubicBezTo>
                  <a:cubicBezTo>
                    <a:pt x="247842" y="-1918"/>
                    <a:pt x="215361" y="-299"/>
                    <a:pt x="190692" y="749"/>
                  </a:cubicBezTo>
                  <a:cubicBezTo>
                    <a:pt x="173604" y="1469"/>
                    <a:pt x="156640" y="3862"/>
                    <a:pt x="140018" y="7893"/>
                  </a:cubicBezTo>
                  <a:close/>
                </a:path>
              </a:pathLst>
            </a:custGeom>
            <a:solidFill>
              <a:srgbClr val="FEE4A3"/>
            </a:solidFill>
            <a:ln w="9525" cap="flat">
              <a:noFill/>
              <a:prstDash val="solid"/>
              <a:miter/>
            </a:ln>
          </p:spPr>
          <p:txBody>
            <a:bodyPr rtlCol="0" anchor="ctr"/>
            <a:lstStyle/>
            <a:p>
              <a:endParaRPr lang="en-IN"/>
            </a:p>
          </p:txBody>
        </p:sp>
        <p:sp>
          <p:nvSpPr>
            <p:cNvPr id="1270" name="Freeform: Shape 1269">
              <a:extLst>
                <a:ext uri="{FF2B5EF4-FFF2-40B4-BE49-F238E27FC236}">
                  <a16:creationId xmlns:a16="http://schemas.microsoft.com/office/drawing/2014/main" xmlns="" id="{EFAEED61-BE44-14E1-AAF4-943C672623D5}"/>
                </a:ext>
              </a:extLst>
            </p:cNvPr>
            <p:cNvSpPr/>
            <p:nvPr/>
          </p:nvSpPr>
          <p:spPr>
            <a:xfrm>
              <a:off x="6493718" y="2824021"/>
              <a:ext cx="394130" cy="472964"/>
            </a:xfrm>
            <a:custGeom>
              <a:avLst/>
              <a:gdLst>
                <a:gd name="connsiteX0" fmla="*/ 170236 w 394130"/>
                <a:gd name="connsiteY0" fmla="*/ 472713 h 472964"/>
                <a:gd name="connsiteX1" fmla="*/ 60794 w 394130"/>
                <a:gd name="connsiteY1" fmla="*/ 427183 h 472964"/>
                <a:gd name="connsiteX2" fmla="*/ 53555 w 394130"/>
                <a:gd name="connsiteY2" fmla="*/ 417658 h 472964"/>
                <a:gd name="connsiteX3" fmla="*/ 34505 w 394130"/>
                <a:gd name="connsiteY3" fmla="*/ 399466 h 472964"/>
                <a:gd name="connsiteX4" fmla="*/ 21075 w 394130"/>
                <a:gd name="connsiteY4" fmla="*/ 367652 h 472964"/>
                <a:gd name="connsiteX5" fmla="*/ 19551 w 394130"/>
                <a:gd name="connsiteY5" fmla="*/ 355460 h 472964"/>
                <a:gd name="connsiteX6" fmla="*/ 4596 w 394130"/>
                <a:gd name="connsiteY6" fmla="*/ 312026 h 472964"/>
                <a:gd name="connsiteX7" fmla="*/ 405 w 394130"/>
                <a:gd name="connsiteY7" fmla="*/ 278212 h 472964"/>
                <a:gd name="connsiteX8" fmla="*/ -166 w 394130"/>
                <a:gd name="connsiteY8" fmla="*/ 243637 h 472964"/>
                <a:gd name="connsiteX9" fmla="*/ 32124 w 394130"/>
                <a:gd name="connsiteY9" fmla="*/ 83236 h 472964"/>
                <a:gd name="connsiteX10" fmla="*/ 144328 w 394130"/>
                <a:gd name="connsiteY10" fmla="*/ 8083 h 472964"/>
                <a:gd name="connsiteX11" fmla="*/ 196335 w 394130"/>
                <a:gd name="connsiteY11" fmla="*/ 749 h 472964"/>
                <a:gd name="connsiteX12" fmla="*/ 197383 w 394130"/>
                <a:gd name="connsiteY12" fmla="*/ 749 h 472964"/>
                <a:gd name="connsiteX13" fmla="*/ 279297 w 394130"/>
                <a:gd name="connsiteY13" fmla="*/ 8083 h 472964"/>
                <a:gd name="connsiteX14" fmla="*/ 347020 w 394130"/>
                <a:gd name="connsiteY14" fmla="*/ 53041 h 472964"/>
                <a:gd name="connsiteX15" fmla="*/ 392740 w 394130"/>
                <a:gd name="connsiteY15" fmla="*/ 199726 h 472964"/>
                <a:gd name="connsiteX16" fmla="*/ 339591 w 394130"/>
                <a:gd name="connsiteY16" fmla="*/ 345173 h 472964"/>
                <a:gd name="connsiteX17" fmla="*/ 279583 w 394130"/>
                <a:gd name="connsiteY17" fmla="*/ 425279 h 472964"/>
                <a:gd name="connsiteX18" fmla="*/ 170236 w 394130"/>
                <a:gd name="connsiteY18" fmla="*/ 472713 h 472964"/>
                <a:gd name="connsiteX19" fmla="*/ 44983 w 394130"/>
                <a:gd name="connsiteY19" fmla="*/ 393465 h 472964"/>
                <a:gd name="connsiteX20" fmla="*/ 48221 w 394130"/>
                <a:gd name="connsiteY20" fmla="*/ 389845 h 472964"/>
                <a:gd name="connsiteX21" fmla="*/ 47459 w 394130"/>
                <a:gd name="connsiteY21" fmla="*/ 384702 h 472964"/>
                <a:gd name="connsiteX22" fmla="*/ 36219 w 394130"/>
                <a:gd name="connsiteY22" fmla="*/ 365652 h 472964"/>
                <a:gd name="connsiteX23" fmla="*/ 33552 w 394130"/>
                <a:gd name="connsiteY23" fmla="*/ 363461 h 472964"/>
                <a:gd name="connsiteX24" fmla="*/ 30219 w 394130"/>
                <a:gd name="connsiteY24" fmla="*/ 363461 h 472964"/>
                <a:gd name="connsiteX25" fmla="*/ 27933 w 394130"/>
                <a:gd name="connsiteY25" fmla="*/ 368319 h 472964"/>
                <a:gd name="connsiteX26" fmla="*/ 31362 w 394130"/>
                <a:gd name="connsiteY26" fmla="*/ 378320 h 472964"/>
                <a:gd name="connsiteX27" fmla="*/ 35362 w 394130"/>
                <a:gd name="connsiteY27" fmla="*/ 384416 h 472964"/>
                <a:gd name="connsiteX28" fmla="*/ 39172 w 394130"/>
                <a:gd name="connsiteY28" fmla="*/ 390036 h 472964"/>
                <a:gd name="connsiteX29" fmla="*/ 41553 w 394130"/>
                <a:gd name="connsiteY29" fmla="*/ 392989 h 472964"/>
                <a:gd name="connsiteX30" fmla="*/ 44983 w 394130"/>
                <a:gd name="connsiteY30" fmla="*/ 393465 h 472964"/>
                <a:gd name="connsiteX31" fmla="*/ 169760 w 394130"/>
                <a:gd name="connsiteY31" fmla="*/ 460712 h 472964"/>
                <a:gd name="connsiteX32" fmla="*/ 271392 w 394130"/>
                <a:gd name="connsiteY32" fmla="*/ 416706 h 472964"/>
                <a:gd name="connsiteX33" fmla="*/ 329113 w 394130"/>
                <a:gd name="connsiteY33" fmla="*/ 339458 h 472964"/>
                <a:gd name="connsiteX34" fmla="*/ 380834 w 394130"/>
                <a:gd name="connsiteY34" fmla="*/ 198679 h 472964"/>
                <a:gd name="connsiteX35" fmla="*/ 381596 w 394130"/>
                <a:gd name="connsiteY35" fmla="*/ 166675 h 472964"/>
                <a:gd name="connsiteX36" fmla="*/ 338924 w 394130"/>
                <a:gd name="connsiteY36" fmla="*/ 61995 h 472964"/>
                <a:gd name="connsiteX37" fmla="*/ 275202 w 394130"/>
                <a:gd name="connsiteY37" fmla="*/ 19799 h 472964"/>
                <a:gd name="connsiteX38" fmla="*/ 198240 w 394130"/>
                <a:gd name="connsiteY38" fmla="*/ 13227 h 472964"/>
                <a:gd name="connsiteX39" fmla="*/ 197287 w 394130"/>
                <a:gd name="connsiteY39" fmla="*/ 13227 h 472964"/>
                <a:gd name="connsiteX40" fmla="*/ 147567 w 394130"/>
                <a:gd name="connsiteY40" fmla="*/ 20180 h 472964"/>
                <a:gd name="connsiteX41" fmla="*/ 42792 w 394130"/>
                <a:gd name="connsiteY41" fmla="*/ 90284 h 472964"/>
                <a:gd name="connsiteX42" fmla="*/ 12312 w 394130"/>
                <a:gd name="connsiteY42" fmla="*/ 244113 h 472964"/>
                <a:gd name="connsiteX43" fmla="*/ 16884 w 394130"/>
                <a:gd name="connsiteY43" fmla="*/ 309931 h 472964"/>
                <a:gd name="connsiteX44" fmla="*/ 24123 w 394130"/>
                <a:gd name="connsiteY44" fmla="*/ 334124 h 472964"/>
                <a:gd name="connsiteX45" fmla="*/ 24599 w 394130"/>
                <a:gd name="connsiteY45" fmla="*/ 334791 h 472964"/>
                <a:gd name="connsiteX46" fmla="*/ 52698 w 394130"/>
                <a:gd name="connsiteY46" fmla="*/ 371558 h 472964"/>
                <a:gd name="connsiteX47" fmla="*/ 62223 w 394130"/>
                <a:gd name="connsiteY47" fmla="*/ 408324 h 472964"/>
                <a:gd name="connsiteX48" fmla="*/ 70795 w 394130"/>
                <a:gd name="connsiteY48" fmla="*/ 419754 h 472964"/>
                <a:gd name="connsiteX49" fmla="*/ 169760 w 394130"/>
                <a:gd name="connsiteY49" fmla="*/ 460712 h 47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94130" h="472964">
                  <a:moveTo>
                    <a:pt x="170236" y="472713"/>
                  </a:moveTo>
                  <a:cubicBezTo>
                    <a:pt x="128736" y="474913"/>
                    <a:pt x="88483" y="458168"/>
                    <a:pt x="60794" y="427183"/>
                  </a:cubicBezTo>
                  <a:cubicBezTo>
                    <a:pt x="58222" y="424136"/>
                    <a:pt x="55841" y="421087"/>
                    <a:pt x="53555" y="417658"/>
                  </a:cubicBezTo>
                  <a:cubicBezTo>
                    <a:pt x="48126" y="410705"/>
                    <a:pt x="40315" y="406038"/>
                    <a:pt x="34505" y="399466"/>
                  </a:cubicBezTo>
                  <a:cubicBezTo>
                    <a:pt x="27152" y="390322"/>
                    <a:pt x="22503" y="379301"/>
                    <a:pt x="21075" y="367652"/>
                  </a:cubicBezTo>
                  <a:cubicBezTo>
                    <a:pt x="20408" y="363557"/>
                    <a:pt x="19932" y="359461"/>
                    <a:pt x="19551" y="355460"/>
                  </a:cubicBezTo>
                  <a:cubicBezTo>
                    <a:pt x="13093" y="341535"/>
                    <a:pt x="8082" y="326981"/>
                    <a:pt x="4596" y="312026"/>
                  </a:cubicBezTo>
                  <a:cubicBezTo>
                    <a:pt x="2320" y="300882"/>
                    <a:pt x="910" y="289576"/>
                    <a:pt x="405" y="278212"/>
                  </a:cubicBezTo>
                  <a:cubicBezTo>
                    <a:pt x="-261" y="266211"/>
                    <a:pt x="-261" y="254591"/>
                    <a:pt x="-166" y="243637"/>
                  </a:cubicBezTo>
                  <a:cubicBezTo>
                    <a:pt x="-166" y="185058"/>
                    <a:pt x="2692" y="128670"/>
                    <a:pt x="32124" y="83236"/>
                  </a:cubicBezTo>
                  <a:cubicBezTo>
                    <a:pt x="58822" y="45050"/>
                    <a:pt x="98856" y="18238"/>
                    <a:pt x="144328" y="8083"/>
                  </a:cubicBezTo>
                  <a:cubicBezTo>
                    <a:pt x="161387" y="3957"/>
                    <a:pt x="178799" y="1502"/>
                    <a:pt x="196335" y="749"/>
                  </a:cubicBezTo>
                  <a:lnTo>
                    <a:pt x="197383" y="749"/>
                  </a:lnTo>
                  <a:cubicBezTo>
                    <a:pt x="223100" y="-394"/>
                    <a:pt x="255104" y="-1822"/>
                    <a:pt x="279297" y="8083"/>
                  </a:cubicBezTo>
                  <a:cubicBezTo>
                    <a:pt x="304482" y="18713"/>
                    <a:pt x="327446" y="33962"/>
                    <a:pt x="347020" y="53041"/>
                  </a:cubicBezTo>
                  <a:cubicBezTo>
                    <a:pt x="381596" y="87617"/>
                    <a:pt x="398741" y="142481"/>
                    <a:pt x="392740" y="199726"/>
                  </a:cubicBezTo>
                  <a:cubicBezTo>
                    <a:pt x="386739" y="256972"/>
                    <a:pt x="359593" y="310312"/>
                    <a:pt x="339591" y="345173"/>
                  </a:cubicBezTo>
                  <a:cubicBezTo>
                    <a:pt x="323836" y="374806"/>
                    <a:pt x="303596" y="401828"/>
                    <a:pt x="279583" y="425279"/>
                  </a:cubicBezTo>
                  <a:cubicBezTo>
                    <a:pt x="249846" y="453463"/>
                    <a:pt x="211127" y="470256"/>
                    <a:pt x="170236" y="472713"/>
                  </a:cubicBezTo>
                  <a:close/>
                  <a:moveTo>
                    <a:pt x="44983" y="393465"/>
                  </a:moveTo>
                  <a:cubicBezTo>
                    <a:pt x="46707" y="393046"/>
                    <a:pt x="47992" y="391608"/>
                    <a:pt x="48221" y="389845"/>
                  </a:cubicBezTo>
                  <a:cubicBezTo>
                    <a:pt x="48402" y="388093"/>
                    <a:pt x="48135" y="386331"/>
                    <a:pt x="47459" y="384702"/>
                  </a:cubicBezTo>
                  <a:cubicBezTo>
                    <a:pt x="45106" y="377625"/>
                    <a:pt x="41268" y="371138"/>
                    <a:pt x="36219" y="365652"/>
                  </a:cubicBezTo>
                  <a:cubicBezTo>
                    <a:pt x="35448" y="364795"/>
                    <a:pt x="34543" y="364052"/>
                    <a:pt x="33552" y="363461"/>
                  </a:cubicBezTo>
                  <a:cubicBezTo>
                    <a:pt x="32486" y="363042"/>
                    <a:pt x="31295" y="363042"/>
                    <a:pt x="30219" y="363461"/>
                  </a:cubicBezTo>
                  <a:cubicBezTo>
                    <a:pt x="28666" y="364576"/>
                    <a:pt x="27799" y="366414"/>
                    <a:pt x="27933" y="368319"/>
                  </a:cubicBezTo>
                  <a:cubicBezTo>
                    <a:pt x="27904" y="371948"/>
                    <a:pt x="29114" y="375472"/>
                    <a:pt x="31362" y="378320"/>
                  </a:cubicBezTo>
                  <a:cubicBezTo>
                    <a:pt x="32790" y="380320"/>
                    <a:pt x="34029" y="382321"/>
                    <a:pt x="35362" y="384416"/>
                  </a:cubicBezTo>
                  <a:cubicBezTo>
                    <a:pt x="36696" y="386512"/>
                    <a:pt x="38601" y="390131"/>
                    <a:pt x="39172" y="390036"/>
                  </a:cubicBezTo>
                  <a:cubicBezTo>
                    <a:pt x="39829" y="391122"/>
                    <a:pt x="40630" y="392113"/>
                    <a:pt x="41553" y="392989"/>
                  </a:cubicBezTo>
                  <a:cubicBezTo>
                    <a:pt x="42582" y="393598"/>
                    <a:pt x="43820" y="393770"/>
                    <a:pt x="44983" y="393465"/>
                  </a:cubicBezTo>
                  <a:close/>
                  <a:moveTo>
                    <a:pt x="169760" y="460712"/>
                  </a:moveTo>
                  <a:cubicBezTo>
                    <a:pt x="207746" y="458387"/>
                    <a:pt x="243712" y="442814"/>
                    <a:pt x="271392" y="416706"/>
                  </a:cubicBezTo>
                  <a:cubicBezTo>
                    <a:pt x="294490" y="394075"/>
                    <a:pt x="313959" y="368024"/>
                    <a:pt x="329113" y="339458"/>
                  </a:cubicBezTo>
                  <a:cubicBezTo>
                    <a:pt x="360450" y="284785"/>
                    <a:pt x="376738" y="241351"/>
                    <a:pt x="380834" y="198679"/>
                  </a:cubicBezTo>
                  <a:cubicBezTo>
                    <a:pt x="381891" y="188049"/>
                    <a:pt x="382148" y="177343"/>
                    <a:pt x="381596" y="166675"/>
                  </a:cubicBezTo>
                  <a:cubicBezTo>
                    <a:pt x="380510" y="127765"/>
                    <a:pt x="365346" y="90570"/>
                    <a:pt x="338924" y="61995"/>
                  </a:cubicBezTo>
                  <a:cubicBezTo>
                    <a:pt x="320503" y="44079"/>
                    <a:pt x="298890" y="29765"/>
                    <a:pt x="275202" y="19799"/>
                  </a:cubicBezTo>
                  <a:cubicBezTo>
                    <a:pt x="253389" y="10846"/>
                    <a:pt x="222814" y="12179"/>
                    <a:pt x="198240" y="13227"/>
                  </a:cubicBezTo>
                  <a:lnTo>
                    <a:pt x="197287" y="13227"/>
                  </a:lnTo>
                  <a:cubicBezTo>
                    <a:pt x="180523" y="13906"/>
                    <a:pt x="163874" y="16235"/>
                    <a:pt x="147567" y="20180"/>
                  </a:cubicBezTo>
                  <a:cubicBezTo>
                    <a:pt x="105104" y="29623"/>
                    <a:pt x="67719" y="54632"/>
                    <a:pt x="42792" y="90284"/>
                  </a:cubicBezTo>
                  <a:cubicBezTo>
                    <a:pt x="15074" y="132956"/>
                    <a:pt x="12597" y="187439"/>
                    <a:pt x="12312" y="244113"/>
                  </a:cubicBezTo>
                  <a:cubicBezTo>
                    <a:pt x="11454" y="266154"/>
                    <a:pt x="12978" y="288223"/>
                    <a:pt x="16884" y="309931"/>
                  </a:cubicBezTo>
                  <a:cubicBezTo>
                    <a:pt x="18732" y="318151"/>
                    <a:pt x="21151" y="326238"/>
                    <a:pt x="24123" y="334124"/>
                  </a:cubicBezTo>
                  <a:lnTo>
                    <a:pt x="24599" y="334791"/>
                  </a:lnTo>
                  <a:cubicBezTo>
                    <a:pt x="34800" y="346383"/>
                    <a:pt x="44192" y="358670"/>
                    <a:pt x="52698" y="371558"/>
                  </a:cubicBezTo>
                  <a:cubicBezTo>
                    <a:pt x="58136" y="383111"/>
                    <a:pt x="61365" y="395580"/>
                    <a:pt x="62223" y="408324"/>
                  </a:cubicBezTo>
                  <a:cubicBezTo>
                    <a:pt x="64861" y="412296"/>
                    <a:pt x="67719" y="416115"/>
                    <a:pt x="70795" y="419754"/>
                  </a:cubicBezTo>
                  <a:cubicBezTo>
                    <a:pt x="96094" y="447386"/>
                    <a:pt x="132336" y="462388"/>
                    <a:pt x="169760" y="460712"/>
                  </a:cubicBezTo>
                  <a:close/>
                </a:path>
              </a:pathLst>
            </a:custGeom>
            <a:solidFill>
              <a:srgbClr val="C49A6C"/>
            </a:solidFill>
            <a:ln w="3143" cap="flat">
              <a:solidFill>
                <a:srgbClr val="806936"/>
              </a:solidFill>
              <a:prstDash val="solid"/>
              <a:miter/>
            </a:ln>
          </p:spPr>
          <p:txBody>
            <a:bodyPr rtlCol="0" anchor="ctr"/>
            <a:lstStyle/>
            <a:p>
              <a:endParaRPr lang="en-IN"/>
            </a:p>
          </p:txBody>
        </p:sp>
        <p:sp>
          <p:nvSpPr>
            <p:cNvPr id="1271" name="Freeform: Shape 1270">
              <a:extLst>
                <a:ext uri="{FF2B5EF4-FFF2-40B4-BE49-F238E27FC236}">
                  <a16:creationId xmlns:a16="http://schemas.microsoft.com/office/drawing/2014/main" xmlns="" id="{20039124-2C2C-D6A9-D198-B8FFFFCA7E30}"/>
                </a:ext>
              </a:extLst>
            </p:cNvPr>
            <p:cNvSpPr/>
            <p:nvPr/>
          </p:nvSpPr>
          <p:spPr>
            <a:xfrm>
              <a:off x="5913232" y="2580953"/>
              <a:ext cx="603186" cy="482684"/>
            </a:xfrm>
            <a:custGeom>
              <a:avLst/>
              <a:gdLst>
                <a:gd name="connsiteX0" fmla="*/ 45015 w 603186"/>
                <a:gd name="connsiteY0" fmla="*/ 118944 h 482684"/>
                <a:gd name="connsiteX1" fmla="*/ 171126 w 603186"/>
                <a:gd name="connsiteY1" fmla="*/ 9597 h 482684"/>
                <a:gd name="connsiteX2" fmla="*/ 375247 w 603186"/>
                <a:gd name="connsiteY2" fmla="*/ 23884 h 482684"/>
                <a:gd name="connsiteX3" fmla="*/ 456305 w 603186"/>
                <a:gd name="connsiteY3" fmla="*/ 52459 h 482684"/>
                <a:gd name="connsiteX4" fmla="*/ 545268 w 603186"/>
                <a:gd name="connsiteY4" fmla="*/ 108657 h 482684"/>
                <a:gd name="connsiteX5" fmla="*/ 576320 w 603186"/>
                <a:gd name="connsiteY5" fmla="*/ 158187 h 482684"/>
                <a:gd name="connsiteX6" fmla="*/ 594512 w 603186"/>
                <a:gd name="connsiteY6" fmla="*/ 301728 h 482684"/>
                <a:gd name="connsiteX7" fmla="*/ 502787 w 603186"/>
                <a:gd name="connsiteY7" fmla="*/ 416028 h 482684"/>
                <a:gd name="connsiteX8" fmla="*/ 386010 w 603186"/>
                <a:gd name="connsiteY8" fmla="*/ 462034 h 482684"/>
                <a:gd name="connsiteX9" fmla="*/ 191986 w 603186"/>
                <a:gd name="connsiteY9" fmla="*/ 478322 h 482684"/>
                <a:gd name="connsiteX10" fmla="*/ 32061 w 603186"/>
                <a:gd name="connsiteY10" fmla="*/ 376214 h 482684"/>
                <a:gd name="connsiteX11" fmla="*/ 533 w 603186"/>
                <a:gd name="connsiteY11" fmla="*/ 280964 h 482684"/>
                <a:gd name="connsiteX12" fmla="*/ 19583 w 603186"/>
                <a:gd name="connsiteY12" fmla="*/ 179523 h 482684"/>
                <a:gd name="connsiteX13" fmla="*/ 45015 w 603186"/>
                <a:gd name="connsiteY13" fmla="*/ 118944 h 4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3186" h="482684">
                  <a:moveTo>
                    <a:pt x="45015" y="118944"/>
                  </a:moveTo>
                  <a:cubicBezTo>
                    <a:pt x="72733" y="69223"/>
                    <a:pt x="116833" y="26932"/>
                    <a:pt x="171126" y="9597"/>
                  </a:cubicBezTo>
                  <a:cubicBezTo>
                    <a:pt x="237039" y="-11454"/>
                    <a:pt x="308476" y="5882"/>
                    <a:pt x="375247" y="23884"/>
                  </a:cubicBezTo>
                  <a:cubicBezTo>
                    <a:pt x="403222" y="30433"/>
                    <a:pt x="430406" y="40015"/>
                    <a:pt x="456305" y="52459"/>
                  </a:cubicBezTo>
                  <a:cubicBezTo>
                    <a:pt x="485737" y="67794"/>
                    <a:pt x="521075" y="85987"/>
                    <a:pt x="545268" y="108657"/>
                  </a:cubicBezTo>
                  <a:cubicBezTo>
                    <a:pt x="560222" y="122658"/>
                    <a:pt x="564318" y="141232"/>
                    <a:pt x="576320" y="158187"/>
                  </a:cubicBezTo>
                  <a:cubicBezTo>
                    <a:pt x="603704" y="200848"/>
                    <a:pt x="610391" y="253584"/>
                    <a:pt x="594512" y="301728"/>
                  </a:cubicBezTo>
                  <a:cubicBezTo>
                    <a:pt x="578158" y="349334"/>
                    <a:pt x="545725" y="389758"/>
                    <a:pt x="502787" y="416028"/>
                  </a:cubicBezTo>
                  <a:cubicBezTo>
                    <a:pt x="466449" y="437260"/>
                    <a:pt x="427063" y="452776"/>
                    <a:pt x="386010" y="462034"/>
                  </a:cubicBezTo>
                  <a:cubicBezTo>
                    <a:pt x="322669" y="478417"/>
                    <a:pt x="256470" y="488990"/>
                    <a:pt x="191986" y="478322"/>
                  </a:cubicBezTo>
                  <a:cubicBezTo>
                    <a:pt x="127501" y="467654"/>
                    <a:pt x="64446" y="432983"/>
                    <a:pt x="32061" y="376214"/>
                  </a:cubicBezTo>
                  <a:cubicBezTo>
                    <a:pt x="15621" y="346743"/>
                    <a:pt x="4924" y="314425"/>
                    <a:pt x="533" y="280964"/>
                  </a:cubicBezTo>
                  <a:cubicBezTo>
                    <a:pt x="-3467" y="249055"/>
                    <a:pt x="9487" y="209622"/>
                    <a:pt x="19583" y="179523"/>
                  </a:cubicBezTo>
                  <a:cubicBezTo>
                    <a:pt x="26079" y="158555"/>
                    <a:pt x="34595" y="138267"/>
                    <a:pt x="45015" y="118944"/>
                  </a:cubicBezTo>
                  <a:close/>
                </a:path>
              </a:pathLst>
            </a:custGeom>
            <a:solidFill>
              <a:srgbClr val="FEE4A3"/>
            </a:solidFill>
            <a:ln w="9525" cap="flat">
              <a:noFill/>
              <a:prstDash val="solid"/>
              <a:miter/>
            </a:ln>
          </p:spPr>
          <p:txBody>
            <a:bodyPr rtlCol="0" anchor="ctr"/>
            <a:lstStyle/>
            <a:p>
              <a:endParaRPr lang="en-IN"/>
            </a:p>
          </p:txBody>
        </p:sp>
        <p:sp>
          <p:nvSpPr>
            <p:cNvPr id="1272" name="Freeform: Shape 1271">
              <a:extLst>
                <a:ext uri="{FF2B5EF4-FFF2-40B4-BE49-F238E27FC236}">
                  <a16:creationId xmlns:a16="http://schemas.microsoft.com/office/drawing/2014/main" xmlns="" id="{2ED9D6C7-8CD4-979B-333E-6EA55D5D1A97}"/>
                </a:ext>
              </a:extLst>
            </p:cNvPr>
            <p:cNvSpPr/>
            <p:nvPr/>
          </p:nvSpPr>
          <p:spPr>
            <a:xfrm>
              <a:off x="5905562" y="2573350"/>
              <a:ext cx="618435" cy="497846"/>
            </a:xfrm>
            <a:custGeom>
              <a:avLst/>
              <a:gdLst>
                <a:gd name="connsiteX0" fmla="*/ 514553 w 618435"/>
                <a:gd name="connsiteY0" fmla="*/ 430014 h 497846"/>
                <a:gd name="connsiteX1" fmla="*/ 395585 w 618435"/>
                <a:gd name="connsiteY1" fmla="*/ 476972 h 497846"/>
                <a:gd name="connsiteX2" fmla="*/ 198418 w 618435"/>
                <a:gd name="connsiteY2" fmla="*/ 493450 h 497846"/>
                <a:gd name="connsiteX3" fmla="*/ 33064 w 618435"/>
                <a:gd name="connsiteY3" fmla="*/ 387627 h 497846"/>
                <a:gd name="connsiteX4" fmla="*/ 584 w 618435"/>
                <a:gd name="connsiteY4" fmla="*/ 289139 h 497846"/>
                <a:gd name="connsiteX5" fmla="*/ 19157 w 618435"/>
                <a:gd name="connsiteY5" fmla="*/ 185697 h 497846"/>
                <a:gd name="connsiteX6" fmla="*/ 19157 w 618435"/>
                <a:gd name="connsiteY6" fmla="*/ 184459 h 497846"/>
                <a:gd name="connsiteX7" fmla="*/ 45637 w 618435"/>
                <a:gd name="connsiteY7" fmla="*/ 122832 h 497846"/>
                <a:gd name="connsiteX8" fmla="*/ 176034 w 618435"/>
                <a:gd name="connsiteY8" fmla="*/ 9961 h 497846"/>
                <a:gd name="connsiteX9" fmla="*/ 384536 w 618435"/>
                <a:gd name="connsiteY9" fmla="*/ 24058 h 497846"/>
                <a:gd name="connsiteX10" fmla="*/ 426922 w 618435"/>
                <a:gd name="connsiteY10" fmla="*/ 36441 h 497846"/>
                <a:gd name="connsiteX11" fmla="*/ 467118 w 618435"/>
                <a:gd name="connsiteY11" fmla="*/ 53014 h 497846"/>
                <a:gd name="connsiteX12" fmla="*/ 515600 w 618435"/>
                <a:gd name="connsiteY12" fmla="*/ 86066 h 497846"/>
                <a:gd name="connsiteX13" fmla="*/ 530173 w 618435"/>
                <a:gd name="connsiteY13" fmla="*/ 92067 h 497846"/>
                <a:gd name="connsiteX14" fmla="*/ 565130 w 618435"/>
                <a:gd name="connsiteY14" fmla="*/ 119308 h 497846"/>
                <a:gd name="connsiteX15" fmla="*/ 581132 w 618435"/>
                <a:gd name="connsiteY15" fmla="*/ 149026 h 497846"/>
                <a:gd name="connsiteX16" fmla="*/ 590181 w 618435"/>
                <a:gd name="connsiteY16" fmla="*/ 161218 h 497846"/>
                <a:gd name="connsiteX17" fmla="*/ 609231 w 618435"/>
                <a:gd name="connsiteY17" fmla="*/ 311332 h 497846"/>
                <a:gd name="connsiteX18" fmla="*/ 514553 w 618435"/>
                <a:gd name="connsiteY18" fmla="*/ 430014 h 497846"/>
                <a:gd name="connsiteX19" fmla="*/ 553891 w 618435"/>
                <a:gd name="connsiteY19" fmla="*/ 125690 h 497846"/>
                <a:gd name="connsiteX20" fmla="*/ 551129 w 618435"/>
                <a:gd name="connsiteY20" fmla="*/ 121785 h 497846"/>
                <a:gd name="connsiteX21" fmla="*/ 545413 w 618435"/>
                <a:gd name="connsiteY21" fmla="*/ 115212 h 497846"/>
                <a:gd name="connsiteX22" fmla="*/ 539318 w 618435"/>
                <a:gd name="connsiteY22" fmla="*/ 108259 h 497846"/>
                <a:gd name="connsiteX23" fmla="*/ 528078 w 618435"/>
                <a:gd name="connsiteY23" fmla="*/ 100639 h 497846"/>
                <a:gd name="connsiteX24" fmla="*/ 521411 w 618435"/>
                <a:gd name="connsiteY24" fmla="*/ 101877 h 497846"/>
                <a:gd name="connsiteX25" fmla="*/ 520648 w 618435"/>
                <a:gd name="connsiteY25" fmla="*/ 105973 h 497846"/>
                <a:gd name="connsiteX26" fmla="*/ 522458 w 618435"/>
                <a:gd name="connsiteY26" fmla="*/ 109974 h 497846"/>
                <a:gd name="connsiteX27" fmla="*/ 542461 w 618435"/>
                <a:gd name="connsiteY27" fmla="*/ 130452 h 497846"/>
                <a:gd name="connsiteX28" fmla="*/ 548462 w 618435"/>
                <a:gd name="connsiteY28" fmla="*/ 133024 h 497846"/>
                <a:gd name="connsiteX29" fmla="*/ 554443 w 618435"/>
                <a:gd name="connsiteY29" fmla="*/ 129375 h 497846"/>
                <a:gd name="connsiteX30" fmla="*/ 553891 w 618435"/>
                <a:gd name="connsiteY30" fmla="*/ 125690 h 497846"/>
                <a:gd name="connsiteX31" fmla="*/ 577703 w 618435"/>
                <a:gd name="connsiteY31" fmla="*/ 169791 h 497846"/>
                <a:gd name="connsiteX32" fmla="*/ 566464 w 618435"/>
                <a:gd name="connsiteY32" fmla="*/ 155313 h 497846"/>
                <a:gd name="connsiteX33" fmla="*/ 524363 w 618435"/>
                <a:gd name="connsiteY33" fmla="*/ 131691 h 497846"/>
                <a:gd name="connsiteX34" fmla="*/ 488549 w 618435"/>
                <a:gd name="connsiteY34" fmla="*/ 84732 h 497846"/>
                <a:gd name="connsiteX35" fmla="*/ 487883 w 618435"/>
                <a:gd name="connsiteY35" fmla="*/ 83970 h 497846"/>
                <a:gd name="connsiteX36" fmla="*/ 460355 w 618435"/>
                <a:gd name="connsiteY36" fmla="*/ 66635 h 497846"/>
                <a:gd name="connsiteX37" fmla="*/ 380917 w 618435"/>
                <a:gd name="connsiteY37" fmla="*/ 38822 h 497846"/>
                <a:gd name="connsiteX38" fmla="*/ 180892 w 618435"/>
                <a:gd name="connsiteY38" fmla="*/ 24534 h 497846"/>
                <a:gd name="connsiteX39" fmla="*/ 59162 w 618435"/>
                <a:gd name="connsiteY39" fmla="*/ 130262 h 497846"/>
                <a:gd name="connsiteX40" fmla="*/ 34112 w 618435"/>
                <a:gd name="connsiteY40" fmla="*/ 188841 h 497846"/>
                <a:gd name="connsiteX41" fmla="*/ 33635 w 618435"/>
                <a:gd name="connsiteY41" fmla="*/ 190079 h 497846"/>
                <a:gd name="connsiteX42" fmla="*/ 15728 w 618435"/>
                <a:gd name="connsiteY42" fmla="*/ 287043 h 497846"/>
                <a:gd name="connsiteX43" fmla="*/ 46399 w 618435"/>
                <a:gd name="connsiteY43" fmla="*/ 379817 h 497846"/>
                <a:gd name="connsiteX44" fmla="*/ 161270 w 618435"/>
                <a:gd name="connsiteY44" fmla="*/ 468304 h 497846"/>
                <a:gd name="connsiteX45" fmla="*/ 200894 w 618435"/>
                <a:gd name="connsiteY45" fmla="*/ 477829 h 497846"/>
                <a:gd name="connsiteX46" fmla="*/ 391394 w 618435"/>
                <a:gd name="connsiteY46" fmla="*/ 461637 h 497846"/>
                <a:gd name="connsiteX47" fmla="*/ 505694 w 618435"/>
                <a:gd name="connsiteY47" fmla="*/ 416488 h 497846"/>
                <a:gd name="connsiteX48" fmla="*/ 594181 w 618435"/>
                <a:gd name="connsiteY48" fmla="*/ 306093 h 497846"/>
                <a:gd name="connsiteX49" fmla="*/ 577703 w 618435"/>
                <a:gd name="connsiteY49" fmla="*/ 169791 h 49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18435" h="497846">
                  <a:moveTo>
                    <a:pt x="514553" y="430014"/>
                  </a:moveTo>
                  <a:cubicBezTo>
                    <a:pt x="477548" y="451693"/>
                    <a:pt x="437419" y="467533"/>
                    <a:pt x="395585" y="476972"/>
                  </a:cubicBezTo>
                  <a:cubicBezTo>
                    <a:pt x="345865" y="489831"/>
                    <a:pt x="271760" y="505547"/>
                    <a:pt x="198418" y="493450"/>
                  </a:cubicBezTo>
                  <a:cubicBezTo>
                    <a:pt x="125075" y="481353"/>
                    <a:pt x="64115" y="441920"/>
                    <a:pt x="33064" y="387627"/>
                  </a:cubicBezTo>
                  <a:cubicBezTo>
                    <a:pt x="16138" y="357128"/>
                    <a:pt x="5127" y="323715"/>
                    <a:pt x="584" y="289139"/>
                  </a:cubicBezTo>
                  <a:cubicBezTo>
                    <a:pt x="-3512" y="255897"/>
                    <a:pt x="9061" y="216939"/>
                    <a:pt x="19157" y="185697"/>
                  </a:cubicBezTo>
                  <a:lnTo>
                    <a:pt x="19157" y="184459"/>
                  </a:lnTo>
                  <a:cubicBezTo>
                    <a:pt x="25920" y="163091"/>
                    <a:pt x="34788" y="142446"/>
                    <a:pt x="45637" y="122832"/>
                  </a:cubicBezTo>
                  <a:cubicBezTo>
                    <a:pt x="76403" y="67683"/>
                    <a:pt x="123932" y="26535"/>
                    <a:pt x="176034" y="9961"/>
                  </a:cubicBezTo>
                  <a:cubicBezTo>
                    <a:pt x="241947" y="-11089"/>
                    <a:pt x="312242" y="4627"/>
                    <a:pt x="384536" y="24058"/>
                  </a:cubicBezTo>
                  <a:cubicBezTo>
                    <a:pt x="398062" y="27678"/>
                    <a:pt x="412445" y="31583"/>
                    <a:pt x="426922" y="36441"/>
                  </a:cubicBezTo>
                  <a:cubicBezTo>
                    <a:pt x="440753" y="40862"/>
                    <a:pt x="454193" y="46405"/>
                    <a:pt x="467118" y="53014"/>
                  </a:cubicBezTo>
                  <a:cubicBezTo>
                    <a:pt x="484387" y="62318"/>
                    <a:pt x="500627" y="73395"/>
                    <a:pt x="515600" y="86066"/>
                  </a:cubicBezTo>
                  <a:cubicBezTo>
                    <a:pt x="520553" y="87971"/>
                    <a:pt x="525125" y="89876"/>
                    <a:pt x="530173" y="92067"/>
                  </a:cubicBezTo>
                  <a:cubicBezTo>
                    <a:pt x="544147" y="97692"/>
                    <a:pt x="556263" y="107131"/>
                    <a:pt x="565130" y="119308"/>
                  </a:cubicBezTo>
                  <a:cubicBezTo>
                    <a:pt x="571321" y="128833"/>
                    <a:pt x="574655" y="139977"/>
                    <a:pt x="581132" y="149026"/>
                  </a:cubicBezTo>
                  <a:cubicBezTo>
                    <a:pt x="584276" y="152931"/>
                    <a:pt x="587323" y="156932"/>
                    <a:pt x="590181" y="161218"/>
                  </a:cubicBezTo>
                  <a:cubicBezTo>
                    <a:pt x="619042" y="205752"/>
                    <a:pt x="626052" y="261002"/>
                    <a:pt x="609231" y="311332"/>
                  </a:cubicBezTo>
                  <a:cubicBezTo>
                    <a:pt x="592572" y="360776"/>
                    <a:pt x="559063" y="402791"/>
                    <a:pt x="514553" y="430014"/>
                  </a:cubicBezTo>
                  <a:close/>
                  <a:moveTo>
                    <a:pt x="553891" y="125690"/>
                  </a:moveTo>
                  <a:cubicBezTo>
                    <a:pt x="553167" y="124258"/>
                    <a:pt x="552243" y="122942"/>
                    <a:pt x="551129" y="121785"/>
                  </a:cubicBezTo>
                  <a:cubicBezTo>
                    <a:pt x="551129" y="121118"/>
                    <a:pt x="546080" y="115974"/>
                    <a:pt x="545413" y="115212"/>
                  </a:cubicBezTo>
                  <a:cubicBezTo>
                    <a:pt x="543318" y="112926"/>
                    <a:pt x="541318" y="110545"/>
                    <a:pt x="539318" y="108259"/>
                  </a:cubicBezTo>
                  <a:cubicBezTo>
                    <a:pt x="536565" y="104492"/>
                    <a:pt x="532593" y="101798"/>
                    <a:pt x="528078" y="100639"/>
                  </a:cubicBezTo>
                  <a:cubicBezTo>
                    <a:pt x="525802" y="99763"/>
                    <a:pt x="523220" y="100241"/>
                    <a:pt x="521411" y="101877"/>
                  </a:cubicBezTo>
                  <a:cubicBezTo>
                    <a:pt x="520496" y="103034"/>
                    <a:pt x="520210" y="104565"/>
                    <a:pt x="520648" y="105973"/>
                  </a:cubicBezTo>
                  <a:cubicBezTo>
                    <a:pt x="521011" y="107402"/>
                    <a:pt x="521630" y="108755"/>
                    <a:pt x="522458" y="109974"/>
                  </a:cubicBezTo>
                  <a:cubicBezTo>
                    <a:pt x="527526" y="118199"/>
                    <a:pt x="534355" y="125194"/>
                    <a:pt x="542461" y="130452"/>
                  </a:cubicBezTo>
                  <a:cubicBezTo>
                    <a:pt x="544213" y="131808"/>
                    <a:pt x="546271" y="132694"/>
                    <a:pt x="548462" y="133024"/>
                  </a:cubicBezTo>
                  <a:cubicBezTo>
                    <a:pt x="551119" y="133668"/>
                    <a:pt x="553796" y="132035"/>
                    <a:pt x="554443" y="129375"/>
                  </a:cubicBezTo>
                  <a:cubicBezTo>
                    <a:pt x="554748" y="128123"/>
                    <a:pt x="554548" y="126800"/>
                    <a:pt x="553891" y="125690"/>
                  </a:cubicBezTo>
                  <a:close/>
                  <a:moveTo>
                    <a:pt x="577703" y="169791"/>
                  </a:moveTo>
                  <a:cubicBezTo>
                    <a:pt x="574227" y="164759"/>
                    <a:pt x="570474" y="159925"/>
                    <a:pt x="566464" y="155313"/>
                  </a:cubicBezTo>
                  <a:cubicBezTo>
                    <a:pt x="551071" y="150161"/>
                    <a:pt x="536784" y="142146"/>
                    <a:pt x="524363" y="131691"/>
                  </a:cubicBezTo>
                  <a:cubicBezTo>
                    <a:pt x="509885" y="118356"/>
                    <a:pt x="501027" y="100068"/>
                    <a:pt x="488549" y="84732"/>
                  </a:cubicBezTo>
                  <a:lnTo>
                    <a:pt x="487883" y="83970"/>
                  </a:lnTo>
                  <a:cubicBezTo>
                    <a:pt x="479148" y="77519"/>
                    <a:pt x="469947" y="71725"/>
                    <a:pt x="460355" y="66635"/>
                  </a:cubicBezTo>
                  <a:cubicBezTo>
                    <a:pt x="434952" y="54532"/>
                    <a:pt x="408320" y="45208"/>
                    <a:pt x="380917" y="38822"/>
                  </a:cubicBezTo>
                  <a:cubicBezTo>
                    <a:pt x="310908" y="19772"/>
                    <a:pt x="242900" y="4722"/>
                    <a:pt x="180892" y="24534"/>
                  </a:cubicBezTo>
                  <a:cubicBezTo>
                    <a:pt x="132410" y="39965"/>
                    <a:pt x="88023" y="78541"/>
                    <a:pt x="59162" y="130262"/>
                  </a:cubicBezTo>
                  <a:cubicBezTo>
                    <a:pt x="48866" y="148899"/>
                    <a:pt x="40474" y="168524"/>
                    <a:pt x="34112" y="188841"/>
                  </a:cubicBezTo>
                  <a:lnTo>
                    <a:pt x="33635" y="190079"/>
                  </a:lnTo>
                  <a:cubicBezTo>
                    <a:pt x="24110" y="219987"/>
                    <a:pt x="12109" y="256754"/>
                    <a:pt x="15728" y="287043"/>
                  </a:cubicBezTo>
                  <a:cubicBezTo>
                    <a:pt x="20072" y="319609"/>
                    <a:pt x="30473" y="351080"/>
                    <a:pt x="46399" y="379817"/>
                  </a:cubicBezTo>
                  <a:cubicBezTo>
                    <a:pt x="72593" y="422356"/>
                    <a:pt x="113455" y="453826"/>
                    <a:pt x="161270" y="468304"/>
                  </a:cubicBezTo>
                  <a:cubicBezTo>
                    <a:pt x="174205" y="472533"/>
                    <a:pt x="187454" y="475724"/>
                    <a:pt x="200894" y="477829"/>
                  </a:cubicBezTo>
                  <a:cubicBezTo>
                    <a:pt x="254996" y="486783"/>
                    <a:pt x="313861" y="481830"/>
                    <a:pt x="391394" y="461637"/>
                  </a:cubicBezTo>
                  <a:cubicBezTo>
                    <a:pt x="431580" y="452531"/>
                    <a:pt x="470128" y="437300"/>
                    <a:pt x="505694" y="416488"/>
                  </a:cubicBezTo>
                  <a:cubicBezTo>
                    <a:pt x="547214" y="391199"/>
                    <a:pt x="578532" y="352128"/>
                    <a:pt x="594181" y="306093"/>
                  </a:cubicBezTo>
                  <a:cubicBezTo>
                    <a:pt x="609174" y="260464"/>
                    <a:pt x="603135" y="210533"/>
                    <a:pt x="577703" y="169791"/>
                  </a:cubicBezTo>
                  <a:close/>
                </a:path>
              </a:pathLst>
            </a:custGeom>
            <a:solidFill>
              <a:srgbClr val="C49A6C"/>
            </a:solidFill>
            <a:ln w="4096" cap="flat">
              <a:solidFill>
                <a:srgbClr val="806936"/>
              </a:solidFill>
              <a:prstDash val="solid"/>
              <a:miter/>
            </a:ln>
          </p:spPr>
          <p:txBody>
            <a:bodyPr rtlCol="0" anchor="ctr"/>
            <a:lstStyle/>
            <a:p>
              <a:endParaRPr lang="en-IN"/>
            </a:p>
          </p:txBody>
        </p:sp>
        <p:sp>
          <p:nvSpPr>
            <p:cNvPr id="1273" name="Freeform: Shape 1272">
              <a:extLst>
                <a:ext uri="{FF2B5EF4-FFF2-40B4-BE49-F238E27FC236}">
                  <a16:creationId xmlns:a16="http://schemas.microsoft.com/office/drawing/2014/main" xmlns="" id="{E5C0638E-C52C-C007-F657-1D095CB8EC97}"/>
                </a:ext>
              </a:extLst>
            </p:cNvPr>
            <p:cNvSpPr/>
            <p:nvPr/>
          </p:nvSpPr>
          <p:spPr>
            <a:xfrm>
              <a:off x="5600576" y="2957292"/>
              <a:ext cx="565239" cy="372989"/>
            </a:xfrm>
            <a:custGeom>
              <a:avLst/>
              <a:gdLst>
                <a:gd name="connsiteX0" fmla="*/ 30296 w 565239"/>
                <a:gd name="connsiteY0" fmla="*/ 103221 h 372989"/>
                <a:gd name="connsiteX1" fmla="*/ 139358 w 565239"/>
                <a:gd name="connsiteY1" fmla="*/ 11781 h 372989"/>
                <a:gd name="connsiteX2" fmla="*/ 332144 w 565239"/>
                <a:gd name="connsiteY2" fmla="*/ 11114 h 372989"/>
                <a:gd name="connsiteX3" fmla="*/ 410535 w 565239"/>
                <a:gd name="connsiteY3" fmla="*/ 28355 h 372989"/>
                <a:gd name="connsiteX4" fmla="*/ 498736 w 565239"/>
                <a:gd name="connsiteY4" fmla="*/ 66455 h 372989"/>
                <a:gd name="connsiteX5" fmla="*/ 531978 w 565239"/>
                <a:gd name="connsiteY5" fmla="*/ 102840 h 372989"/>
                <a:gd name="connsiteX6" fmla="*/ 561125 w 565239"/>
                <a:gd name="connsiteY6" fmla="*/ 212473 h 372989"/>
                <a:gd name="connsiteX7" fmla="*/ 484925 w 565239"/>
                <a:gd name="connsiteY7" fmla="*/ 306008 h 372989"/>
                <a:gd name="connsiteX8" fmla="*/ 379197 w 565239"/>
                <a:gd name="connsiteY8" fmla="*/ 348204 h 372989"/>
                <a:gd name="connsiteX9" fmla="*/ 198222 w 565239"/>
                <a:gd name="connsiteY9" fmla="*/ 371826 h 372989"/>
                <a:gd name="connsiteX10" fmla="*/ 39631 w 565239"/>
                <a:gd name="connsiteY10" fmla="*/ 302198 h 372989"/>
                <a:gd name="connsiteX11" fmla="*/ 2007 w 565239"/>
                <a:gd name="connsiteY11" fmla="*/ 230285 h 372989"/>
                <a:gd name="connsiteX12" fmla="*/ 10961 w 565239"/>
                <a:gd name="connsiteY12" fmla="*/ 151037 h 372989"/>
                <a:gd name="connsiteX13" fmla="*/ 30296 w 565239"/>
                <a:gd name="connsiteY13" fmla="*/ 103221 h 37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5239" h="372989">
                  <a:moveTo>
                    <a:pt x="30296" y="103221"/>
                  </a:moveTo>
                  <a:cubicBezTo>
                    <a:pt x="53871" y="60120"/>
                    <a:pt x="92809" y="27478"/>
                    <a:pt x="139358" y="11781"/>
                  </a:cubicBezTo>
                  <a:cubicBezTo>
                    <a:pt x="199460" y="-8221"/>
                    <a:pt x="267945" y="1018"/>
                    <a:pt x="332144" y="11114"/>
                  </a:cubicBezTo>
                  <a:cubicBezTo>
                    <a:pt x="358738" y="14496"/>
                    <a:pt x="384970" y="20268"/>
                    <a:pt x="410535" y="28355"/>
                  </a:cubicBezTo>
                  <a:cubicBezTo>
                    <a:pt x="441262" y="37727"/>
                    <a:pt x="470847" y="50500"/>
                    <a:pt x="498736" y="66455"/>
                  </a:cubicBezTo>
                  <a:cubicBezTo>
                    <a:pt x="513881" y="75980"/>
                    <a:pt x="519786" y="90458"/>
                    <a:pt x="531978" y="102840"/>
                  </a:cubicBezTo>
                  <a:cubicBezTo>
                    <a:pt x="560544" y="131577"/>
                    <a:pt x="571650" y="173344"/>
                    <a:pt x="561125" y="212473"/>
                  </a:cubicBezTo>
                  <a:cubicBezTo>
                    <a:pt x="550933" y="250001"/>
                    <a:pt x="522072" y="283053"/>
                    <a:pt x="484925" y="306008"/>
                  </a:cubicBezTo>
                  <a:cubicBezTo>
                    <a:pt x="451768" y="324830"/>
                    <a:pt x="416202" y="339022"/>
                    <a:pt x="379197" y="348204"/>
                  </a:cubicBezTo>
                  <a:cubicBezTo>
                    <a:pt x="321190" y="364397"/>
                    <a:pt x="259944" y="376779"/>
                    <a:pt x="198222" y="371826"/>
                  </a:cubicBezTo>
                  <a:cubicBezTo>
                    <a:pt x="136500" y="366873"/>
                    <a:pt x="74397" y="344204"/>
                    <a:pt x="39631" y="302198"/>
                  </a:cubicBezTo>
                  <a:cubicBezTo>
                    <a:pt x="22134" y="281167"/>
                    <a:pt x="9303" y="256650"/>
                    <a:pt x="2007" y="230285"/>
                  </a:cubicBezTo>
                  <a:cubicBezTo>
                    <a:pt x="-4374" y="205901"/>
                    <a:pt x="4388" y="174849"/>
                    <a:pt x="10961" y="151037"/>
                  </a:cubicBezTo>
                  <a:cubicBezTo>
                    <a:pt x="15552" y="134406"/>
                    <a:pt x="22038" y="118366"/>
                    <a:pt x="30296" y="103221"/>
                  </a:cubicBezTo>
                  <a:close/>
                </a:path>
              </a:pathLst>
            </a:custGeom>
            <a:solidFill>
              <a:srgbClr val="FEE4A3"/>
            </a:solidFill>
            <a:ln w="9525" cap="flat">
              <a:noFill/>
              <a:prstDash val="solid"/>
              <a:miter/>
            </a:ln>
          </p:spPr>
          <p:txBody>
            <a:bodyPr rtlCol="0" anchor="ctr"/>
            <a:lstStyle/>
            <a:p>
              <a:endParaRPr lang="en-IN"/>
            </a:p>
          </p:txBody>
        </p:sp>
        <p:sp>
          <p:nvSpPr>
            <p:cNvPr id="1274" name="Freeform: Shape 1273">
              <a:extLst>
                <a:ext uri="{FF2B5EF4-FFF2-40B4-BE49-F238E27FC236}">
                  <a16:creationId xmlns:a16="http://schemas.microsoft.com/office/drawing/2014/main" xmlns="" id="{2A8C43AE-9E29-C411-E81D-10DF974B48F3}"/>
                </a:ext>
              </a:extLst>
            </p:cNvPr>
            <p:cNvSpPr/>
            <p:nvPr/>
          </p:nvSpPr>
          <p:spPr>
            <a:xfrm>
              <a:off x="5593473" y="2951404"/>
              <a:ext cx="579654" cy="384743"/>
            </a:xfrm>
            <a:custGeom>
              <a:avLst/>
              <a:gdLst>
                <a:gd name="connsiteX0" fmla="*/ 496219 w 579654"/>
                <a:gd name="connsiteY0" fmla="*/ 316754 h 384743"/>
                <a:gd name="connsiteX1" fmla="*/ 388491 w 579654"/>
                <a:gd name="connsiteY1" fmla="*/ 359807 h 384743"/>
                <a:gd name="connsiteX2" fmla="*/ 204945 w 579654"/>
                <a:gd name="connsiteY2" fmla="*/ 383715 h 384743"/>
                <a:gd name="connsiteX3" fmla="*/ 40924 w 579654"/>
                <a:gd name="connsiteY3" fmla="*/ 311515 h 384743"/>
                <a:gd name="connsiteX4" fmla="*/ 2157 w 579654"/>
                <a:gd name="connsiteY4" fmla="*/ 237411 h 384743"/>
                <a:gd name="connsiteX5" fmla="*/ 10920 w 579654"/>
                <a:gd name="connsiteY5" fmla="*/ 156639 h 384743"/>
                <a:gd name="connsiteX6" fmla="*/ 10920 w 579654"/>
                <a:gd name="connsiteY6" fmla="*/ 155686 h 384743"/>
                <a:gd name="connsiteX7" fmla="*/ 30637 w 579654"/>
                <a:gd name="connsiteY7" fmla="*/ 106632 h 384743"/>
                <a:gd name="connsiteX8" fmla="*/ 143794 w 579654"/>
                <a:gd name="connsiteY8" fmla="*/ 12144 h 384743"/>
                <a:gd name="connsiteX9" fmla="*/ 340581 w 579654"/>
                <a:gd name="connsiteY9" fmla="*/ 11192 h 384743"/>
                <a:gd name="connsiteX10" fmla="*/ 381443 w 579654"/>
                <a:gd name="connsiteY10" fmla="*/ 18240 h 384743"/>
                <a:gd name="connsiteX11" fmla="*/ 420495 w 579654"/>
                <a:gd name="connsiteY11" fmla="*/ 28813 h 384743"/>
                <a:gd name="connsiteX12" fmla="*/ 468787 w 579654"/>
                <a:gd name="connsiteY12" fmla="*/ 51578 h 384743"/>
                <a:gd name="connsiteX13" fmla="*/ 482884 w 579654"/>
                <a:gd name="connsiteY13" fmla="*/ 55293 h 384743"/>
                <a:gd name="connsiteX14" fmla="*/ 517746 w 579654"/>
                <a:gd name="connsiteY14" fmla="*/ 74343 h 384743"/>
                <a:gd name="connsiteX15" fmla="*/ 535272 w 579654"/>
                <a:gd name="connsiteY15" fmla="*/ 96346 h 384743"/>
                <a:gd name="connsiteX16" fmla="*/ 544797 w 579654"/>
                <a:gd name="connsiteY16" fmla="*/ 105204 h 384743"/>
                <a:gd name="connsiteX17" fmla="*/ 575372 w 579654"/>
                <a:gd name="connsiteY17" fmla="*/ 219504 h 384743"/>
                <a:gd name="connsiteX18" fmla="*/ 496219 w 579654"/>
                <a:gd name="connsiteY18" fmla="*/ 316754 h 384743"/>
                <a:gd name="connsiteX19" fmla="*/ 507554 w 579654"/>
                <a:gd name="connsiteY19" fmla="*/ 79867 h 384743"/>
                <a:gd name="connsiteX20" fmla="*/ 504601 w 579654"/>
                <a:gd name="connsiteY20" fmla="*/ 77010 h 384743"/>
                <a:gd name="connsiteX21" fmla="*/ 498696 w 579654"/>
                <a:gd name="connsiteY21" fmla="*/ 72342 h 384743"/>
                <a:gd name="connsiteX22" fmla="*/ 492314 w 579654"/>
                <a:gd name="connsiteY22" fmla="*/ 67294 h 384743"/>
                <a:gd name="connsiteX23" fmla="*/ 481170 w 579654"/>
                <a:gd name="connsiteY23" fmla="*/ 62055 h 384743"/>
                <a:gd name="connsiteX24" fmla="*/ 475074 w 579654"/>
                <a:gd name="connsiteY24" fmla="*/ 63389 h 384743"/>
                <a:gd name="connsiteX25" fmla="*/ 475074 w 579654"/>
                <a:gd name="connsiteY25" fmla="*/ 66628 h 384743"/>
                <a:gd name="connsiteX26" fmla="*/ 477074 w 579654"/>
                <a:gd name="connsiteY26" fmla="*/ 69580 h 384743"/>
                <a:gd name="connsiteX27" fmla="*/ 497553 w 579654"/>
                <a:gd name="connsiteY27" fmla="*/ 84153 h 384743"/>
                <a:gd name="connsiteX28" fmla="*/ 503458 w 579654"/>
                <a:gd name="connsiteY28" fmla="*/ 85868 h 384743"/>
                <a:gd name="connsiteX29" fmla="*/ 508506 w 579654"/>
                <a:gd name="connsiteY29" fmla="*/ 83392 h 384743"/>
                <a:gd name="connsiteX30" fmla="*/ 507554 w 579654"/>
                <a:gd name="connsiteY30" fmla="*/ 79867 h 384743"/>
                <a:gd name="connsiteX31" fmla="*/ 533557 w 579654"/>
                <a:gd name="connsiteY31" fmla="*/ 112538 h 384743"/>
                <a:gd name="connsiteX32" fmla="*/ 521841 w 579654"/>
                <a:gd name="connsiteY32" fmla="*/ 102061 h 384743"/>
                <a:gd name="connsiteX33" fmla="*/ 480312 w 579654"/>
                <a:gd name="connsiteY33" fmla="*/ 86059 h 384743"/>
                <a:gd name="connsiteX34" fmla="*/ 442784 w 579654"/>
                <a:gd name="connsiteY34" fmla="*/ 51769 h 384743"/>
                <a:gd name="connsiteX35" fmla="*/ 442022 w 579654"/>
                <a:gd name="connsiteY35" fmla="*/ 51197 h 384743"/>
                <a:gd name="connsiteX36" fmla="*/ 414971 w 579654"/>
                <a:gd name="connsiteY36" fmla="*/ 39672 h 384743"/>
                <a:gd name="connsiteX37" fmla="*/ 338009 w 579654"/>
                <a:gd name="connsiteY37" fmla="*/ 22813 h 384743"/>
                <a:gd name="connsiteX38" fmla="*/ 149318 w 579654"/>
                <a:gd name="connsiteY38" fmla="*/ 22813 h 384743"/>
                <a:gd name="connsiteX39" fmla="*/ 43972 w 579654"/>
                <a:gd name="connsiteY39" fmla="*/ 111300 h 384743"/>
                <a:gd name="connsiteX40" fmla="*/ 24922 w 579654"/>
                <a:gd name="connsiteY40" fmla="*/ 158163 h 384743"/>
                <a:gd name="connsiteX41" fmla="*/ 24922 w 579654"/>
                <a:gd name="connsiteY41" fmla="*/ 159115 h 384743"/>
                <a:gd name="connsiteX42" fmla="*/ 16254 w 579654"/>
                <a:gd name="connsiteY42" fmla="*/ 235315 h 384743"/>
                <a:gd name="connsiteX43" fmla="*/ 52735 w 579654"/>
                <a:gd name="connsiteY43" fmla="*/ 305133 h 384743"/>
                <a:gd name="connsiteX44" fmla="*/ 167988 w 579654"/>
                <a:gd name="connsiteY44" fmla="*/ 366856 h 384743"/>
                <a:gd name="connsiteX45" fmla="*/ 206088 w 579654"/>
                <a:gd name="connsiteY45" fmla="*/ 372094 h 384743"/>
                <a:gd name="connsiteX46" fmla="*/ 383824 w 579654"/>
                <a:gd name="connsiteY46" fmla="*/ 348758 h 384743"/>
                <a:gd name="connsiteX47" fmla="*/ 487551 w 579654"/>
                <a:gd name="connsiteY47" fmla="*/ 307420 h 384743"/>
                <a:gd name="connsiteX48" fmla="*/ 561275 w 579654"/>
                <a:gd name="connsiteY48" fmla="*/ 217313 h 384743"/>
                <a:gd name="connsiteX49" fmla="*/ 533557 w 579654"/>
                <a:gd name="connsiteY49" fmla="*/ 112538 h 38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79654" h="384743">
                  <a:moveTo>
                    <a:pt x="496219" y="316754"/>
                  </a:moveTo>
                  <a:cubicBezTo>
                    <a:pt x="462424" y="335918"/>
                    <a:pt x="426182" y="350406"/>
                    <a:pt x="388491" y="359807"/>
                  </a:cubicBezTo>
                  <a:cubicBezTo>
                    <a:pt x="342962" y="372475"/>
                    <a:pt x="274191" y="388858"/>
                    <a:pt x="204945" y="383715"/>
                  </a:cubicBezTo>
                  <a:cubicBezTo>
                    <a:pt x="135698" y="378571"/>
                    <a:pt x="74547" y="351616"/>
                    <a:pt x="40924" y="311515"/>
                  </a:cubicBezTo>
                  <a:cubicBezTo>
                    <a:pt x="22960" y="289798"/>
                    <a:pt x="9758" y="264548"/>
                    <a:pt x="2157" y="237411"/>
                  </a:cubicBezTo>
                  <a:cubicBezTo>
                    <a:pt x="-4415" y="212074"/>
                    <a:pt x="4062" y="181309"/>
                    <a:pt x="10920" y="156639"/>
                  </a:cubicBezTo>
                  <a:lnTo>
                    <a:pt x="10920" y="155686"/>
                  </a:lnTo>
                  <a:cubicBezTo>
                    <a:pt x="15568" y="138627"/>
                    <a:pt x="22188" y="122168"/>
                    <a:pt x="30637" y="106632"/>
                  </a:cubicBezTo>
                  <a:cubicBezTo>
                    <a:pt x="55192" y="62075"/>
                    <a:pt x="95569" y="28356"/>
                    <a:pt x="143794" y="12144"/>
                  </a:cubicBezTo>
                  <a:cubicBezTo>
                    <a:pt x="203897" y="-7858"/>
                    <a:pt x="271143" y="334"/>
                    <a:pt x="340581" y="11192"/>
                  </a:cubicBezTo>
                  <a:cubicBezTo>
                    <a:pt x="353534" y="13192"/>
                    <a:pt x="367441" y="15383"/>
                    <a:pt x="381443" y="18240"/>
                  </a:cubicBezTo>
                  <a:cubicBezTo>
                    <a:pt x="394673" y="20917"/>
                    <a:pt x="407722" y="24441"/>
                    <a:pt x="420495" y="28813"/>
                  </a:cubicBezTo>
                  <a:cubicBezTo>
                    <a:pt x="437278" y="34852"/>
                    <a:pt x="453452" y="42472"/>
                    <a:pt x="468787" y="51578"/>
                  </a:cubicBezTo>
                  <a:cubicBezTo>
                    <a:pt x="473549" y="52721"/>
                    <a:pt x="478312" y="53864"/>
                    <a:pt x="482884" y="55293"/>
                  </a:cubicBezTo>
                  <a:cubicBezTo>
                    <a:pt x="495914" y="58636"/>
                    <a:pt x="507897" y="65180"/>
                    <a:pt x="517746" y="74343"/>
                  </a:cubicBezTo>
                  <a:cubicBezTo>
                    <a:pt x="524318" y="81296"/>
                    <a:pt x="528128" y="89773"/>
                    <a:pt x="535272" y="96346"/>
                  </a:cubicBezTo>
                  <a:cubicBezTo>
                    <a:pt x="538510" y="99203"/>
                    <a:pt x="541749" y="102061"/>
                    <a:pt x="544797" y="105204"/>
                  </a:cubicBezTo>
                  <a:cubicBezTo>
                    <a:pt x="574715" y="135084"/>
                    <a:pt x="586373" y="178680"/>
                    <a:pt x="575372" y="219504"/>
                  </a:cubicBezTo>
                  <a:cubicBezTo>
                    <a:pt x="565085" y="257223"/>
                    <a:pt x="536986" y="291703"/>
                    <a:pt x="496219" y="316754"/>
                  </a:cubicBezTo>
                  <a:close/>
                  <a:moveTo>
                    <a:pt x="507554" y="79867"/>
                  </a:moveTo>
                  <a:cubicBezTo>
                    <a:pt x="506715" y="78772"/>
                    <a:pt x="505716" y="77810"/>
                    <a:pt x="504601" y="77010"/>
                  </a:cubicBezTo>
                  <a:cubicBezTo>
                    <a:pt x="504601" y="76438"/>
                    <a:pt x="499362" y="72819"/>
                    <a:pt x="498696" y="72342"/>
                  </a:cubicBezTo>
                  <a:lnTo>
                    <a:pt x="492314" y="67294"/>
                  </a:lnTo>
                  <a:cubicBezTo>
                    <a:pt x="489228" y="64437"/>
                    <a:pt x="485341" y="62608"/>
                    <a:pt x="481170" y="62055"/>
                  </a:cubicBezTo>
                  <a:cubicBezTo>
                    <a:pt x="479045" y="61465"/>
                    <a:pt x="476759" y="61960"/>
                    <a:pt x="475074" y="63389"/>
                  </a:cubicBezTo>
                  <a:cubicBezTo>
                    <a:pt x="474454" y="64380"/>
                    <a:pt x="474454" y="65637"/>
                    <a:pt x="475074" y="66628"/>
                  </a:cubicBezTo>
                  <a:cubicBezTo>
                    <a:pt x="475550" y="67732"/>
                    <a:pt x="476226" y="68733"/>
                    <a:pt x="477074" y="69580"/>
                  </a:cubicBezTo>
                  <a:cubicBezTo>
                    <a:pt x="482808" y="75810"/>
                    <a:pt x="489780" y="80782"/>
                    <a:pt x="497553" y="84153"/>
                  </a:cubicBezTo>
                  <a:cubicBezTo>
                    <a:pt x="499391" y="85106"/>
                    <a:pt x="501391" y="85687"/>
                    <a:pt x="503458" y="85868"/>
                  </a:cubicBezTo>
                  <a:cubicBezTo>
                    <a:pt x="505468" y="86049"/>
                    <a:pt x="507411" y="85097"/>
                    <a:pt x="508506" y="83392"/>
                  </a:cubicBezTo>
                  <a:cubicBezTo>
                    <a:pt x="508849" y="82134"/>
                    <a:pt x="508487" y="80782"/>
                    <a:pt x="507554" y="79867"/>
                  </a:cubicBezTo>
                  <a:close/>
                  <a:moveTo>
                    <a:pt x="533557" y="112538"/>
                  </a:moveTo>
                  <a:cubicBezTo>
                    <a:pt x="529852" y="108823"/>
                    <a:pt x="525947" y="105328"/>
                    <a:pt x="521841" y="102061"/>
                  </a:cubicBezTo>
                  <a:cubicBezTo>
                    <a:pt x="507220" y="99013"/>
                    <a:pt x="493200" y="93602"/>
                    <a:pt x="480312" y="86059"/>
                  </a:cubicBezTo>
                  <a:cubicBezTo>
                    <a:pt x="465549" y="76534"/>
                    <a:pt x="455738" y="62913"/>
                    <a:pt x="442784" y="51769"/>
                  </a:cubicBezTo>
                  <a:lnTo>
                    <a:pt x="442022" y="51197"/>
                  </a:lnTo>
                  <a:cubicBezTo>
                    <a:pt x="433249" y="46796"/>
                    <a:pt x="424220" y="42948"/>
                    <a:pt x="414971" y="39672"/>
                  </a:cubicBezTo>
                  <a:cubicBezTo>
                    <a:pt x="389872" y="31756"/>
                    <a:pt x="364117" y="26108"/>
                    <a:pt x="338009" y="22813"/>
                  </a:cubicBezTo>
                  <a:cubicBezTo>
                    <a:pt x="270762" y="12240"/>
                    <a:pt x="205707" y="4334"/>
                    <a:pt x="149318" y="22813"/>
                  </a:cubicBezTo>
                  <a:cubicBezTo>
                    <a:pt x="104408" y="38157"/>
                    <a:pt x="66841" y="69714"/>
                    <a:pt x="43972" y="111300"/>
                  </a:cubicBezTo>
                  <a:cubicBezTo>
                    <a:pt x="35799" y="126121"/>
                    <a:pt x="29408" y="141846"/>
                    <a:pt x="24922" y="158163"/>
                  </a:cubicBezTo>
                  <a:lnTo>
                    <a:pt x="24922" y="159115"/>
                  </a:lnTo>
                  <a:cubicBezTo>
                    <a:pt x="18445" y="182737"/>
                    <a:pt x="10254" y="212074"/>
                    <a:pt x="16254" y="235315"/>
                  </a:cubicBezTo>
                  <a:cubicBezTo>
                    <a:pt x="23360" y="260899"/>
                    <a:pt x="35790" y="284693"/>
                    <a:pt x="52735" y="305133"/>
                  </a:cubicBezTo>
                  <a:cubicBezTo>
                    <a:pt x="77690" y="334852"/>
                    <a:pt x="119410" y="356759"/>
                    <a:pt x="167988" y="366856"/>
                  </a:cubicBezTo>
                  <a:cubicBezTo>
                    <a:pt x="180560" y="369446"/>
                    <a:pt x="193286" y="371199"/>
                    <a:pt x="206088" y="372094"/>
                  </a:cubicBezTo>
                  <a:cubicBezTo>
                    <a:pt x="257618" y="375999"/>
                    <a:pt x="312387" y="368761"/>
                    <a:pt x="383824" y="348758"/>
                  </a:cubicBezTo>
                  <a:cubicBezTo>
                    <a:pt x="420114" y="339747"/>
                    <a:pt x="455014" y="325841"/>
                    <a:pt x="487551" y="307420"/>
                  </a:cubicBezTo>
                  <a:cubicBezTo>
                    <a:pt x="525651" y="283988"/>
                    <a:pt x="551845" y="251984"/>
                    <a:pt x="561275" y="217313"/>
                  </a:cubicBezTo>
                  <a:cubicBezTo>
                    <a:pt x="571333" y="179946"/>
                    <a:pt x="560780" y="140046"/>
                    <a:pt x="533557" y="112538"/>
                  </a:cubicBezTo>
                  <a:close/>
                </a:path>
              </a:pathLst>
            </a:custGeom>
            <a:solidFill>
              <a:srgbClr val="C49A6C"/>
            </a:solidFill>
            <a:ln w="3810" cap="flat">
              <a:solidFill>
                <a:srgbClr val="806936"/>
              </a:solidFill>
              <a:prstDash val="solid"/>
              <a:miter/>
            </a:ln>
          </p:spPr>
          <p:txBody>
            <a:bodyPr rtlCol="0" anchor="ctr"/>
            <a:lstStyle/>
            <a:p>
              <a:endParaRPr lang="en-IN"/>
            </a:p>
          </p:txBody>
        </p:sp>
        <p:sp>
          <p:nvSpPr>
            <p:cNvPr id="1275" name="Freeform: Shape 1274">
              <a:extLst>
                <a:ext uri="{FF2B5EF4-FFF2-40B4-BE49-F238E27FC236}">
                  <a16:creationId xmlns:a16="http://schemas.microsoft.com/office/drawing/2014/main" xmlns="" id="{B62E8A7C-8F27-A7DC-35C8-74299530BF2F}"/>
                </a:ext>
              </a:extLst>
            </p:cNvPr>
            <p:cNvSpPr/>
            <p:nvPr/>
          </p:nvSpPr>
          <p:spPr>
            <a:xfrm>
              <a:off x="6153170" y="3068937"/>
              <a:ext cx="374148" cy="345730"/>
            </a:xfrm>
            <a:custGeom>
              <a:avLst/>
              <a:gdLst>
                <a:gd name="connsiteX0" fmla="*/ 373720 w 374148"/>
                <a:gd name="connsiteY0" fmla="*/ 161788 h 345730"/>
                <a:gd name="connsiteX1" fmla="*/ 332286 w 374148"/>
                <a:gd name="connsiteY1" fmla="*/ 57680 h 345730"/>
                <a:gd name="connsiteX2" fmla="*/ 209413 w 374148"/>
                <a:gd name="connsiteY2" fmla="*/ 6340 h 345730"/>
                <a:gd name="connsiteX3" fmla="*/ 154073 w 374148"/>
                <a:gd name="connsiteY3" fmla="*/ -42 h 345730"/>
                <a:gd name="connsiteX4" fmla="*/ 86065 w 374148"/>
                <a:gd name="connsiteY4" fmla="*/ 8245 h 345730"/>
                <a:gd name="connsiteX5" fmla="*/ 53584 w 374148"/>
                <a:gd name="connsiteY5" fmla="*/ 29486 h 345730"/>
                <a:gd name="connsiteX6" fmla="*/ 1102 w 374148"/>
                <a:gd name="connsiteY6" fmla="*/ 112163 h 345730"/>
                <a:gd name="connsiteX7" fmla="*/ 21104 w 374148"/>
                <a:gd name="connsiteY7" fmla="*/ 209318 h 345730"/>
                <a:gd name="connsiteX8" fmla="*/ 75492 w 374148"/>
                <a:gd name="connsiteY8" fmla="*/ 271992 h 345730"/>
                <a:gd name="connsiteX9" fmla="*/ 183505 w 374148"/>
                <a:gd name="connsiteY9" fmla="*/ 338667 h 345730"/>
                <a:gd name="connsiteX10" fmla="*/ 306187 w 374148"/>
                <a:gd name="connsiteY10" fmla="*/ 323046 h 345730"/>
                <a:gd name="connsiteX11" fmla="*/ 352479 w 374148"/>
                <a:gd name="connsiteY11" fmla="*/ 273707 h 345730"/>
                <a:gd name="connsiteX12" fmla="*/ 371529 w 374148"/>
                <a:gd name="connsiteY12" fmla="*/ 205984 h 345730"/>
                <a:gd name="connsiteX13" fmla="*/ 373720 w 374148"/>
                <a:gd name="connsiteY13" fmla="*/ 161788 h 3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4148" h="345730">
                  <a:moveTo>
                    <a:pt x="373720" y="161788"/>
                  </a:moveTo>
                  <a:cubicBezTo>
                    <a:pt x="373186" y="123174"/>
                    <a:pt x="358432" y="86103"/>
                    <a:pt x="332286" y="57680"/>
                  </a:cubicBezTo>
                  <a:cubicBezTo>
                    <a:pt x="300091" y="25390"/>
                    <a:pt x="253514" y="15008"/>
                    <a:pt x="209413" y="6340"/>
                  </a:cubicBezTo>
                  <a:cubicBezTo>
                    <a:pt x="191268" y="2130"/>
                    <a:pt x="172704" y="-13"/>
                    <a:pt x="154073" y="-42"/>
                  </a:cubicBezTo>
                  <a:cubicBezTo>
                    <a:pt x="131137" y="-308"/>
                    <a:pt x="108267" y="2483"/>
                    <a:pt x="86065" y="8245"/>
                  </a:cubicBezTo>
                  <a:cubicBezTo>
                    <a:pt x="73206" y="12436"/>
                    <a:pt x="65205" y="22437"/>
                    <a:pt x="53584" y="29486"/>
                  </a:cubicBezTo>
                  <a:cubicBezTo>
                    <a:pt x="24876" y="48079"/>
                    <a:pt x="5712" y="78273"/>
                    <a:pt x="1102" y="112163"/>
                  </a:cubicBezTo>
                  <a:cubicBezTo>
                    <a:pt x="-3375" y="145882"/>
                    <a:pt x="3673" y="180114"/>
                    <a:pt x="21104" y="209318"/>
                  </a:cubicBezTo>
                  <a:cubicBezTo>
                    <a:pt x="35839" y="232930"/>
                    <a:pt x="54194" y="254086"/>
                    <a:pt x="75492" y="271992"/>
                  </a:cubicBezTo>
                  <a:cubicBezTo>
                    <a:pt x="107591" y="300567"/>
                    <a:pt x="142929" y="326571"/>
                    <a:pt x="183505" y="338667"/>
                  </a:cubicBezTo>
                  <a:cubicBezTo>
                    <a:pt x="224082" y="350764"/>
                    <a:pt x="270850" y="348192"/>
                    <a:pt x="306187" y="323046"/>
                  </a:cubicBezTo>
                  <a:cubicBezTo>
                    <a:pt x="324532" y="309597"/>
                    <a:pt x="340220" y="292871"/>
                    <a:pt x="352479" y="273707"/>
                  </a:cubicBezTo>
                  <a:cubicBezTo>
                    <a:pt x="364004" y="255228"/>
                    <a:pt x="368004" y="227225"/>
                    <a:pt x="371529" y="205984"/>
                  </a:cubicBezTo>
                  <a:cubicBezTo>
                    <a:pt x="373615" y="191354"/>
                    <a:pt x="374348" y="176552"/>
                    <a:pt x="373720" y="161788"/>
                  </a:cubicBezTo>
                  <a:close/>
                </a:path>
              </a:pathLst>
            </a:custGeom>
            <a:solidFill>
              <a:srgbClr val="FEE4A3"/>
            </a:solidFill>
            <a:ln w="9525" cap="flat">
              <a:noFill/>
              <a:prstDash val="solid"/>
              <a:miter/>
            </a:ln>
          </p:spPr>
          <p:txBody>
            <a:bodyPr rtlCol="0" anchor="ctr"/>
            <a:lstStyle/>
            <a:p>
              <a:endParaRPr lang="en-IN"/>
            </a:p>
          </p:txBody>
        </p:sp>
        <p:sp>
          <p:nvSpPr>
            <p:cNvPr id="1276" name="Freeform: Shape 1275">
              <a:extLst>
                <a:ext uri="{FF2B5EF4-FFF2-40B4-BE49-F238E27FC236}">
                  <a16:creationId xmlns:a16="http://schemas.microsoft.com/office/drawing/2014/main" xmlns="" id="{16BE2973-C91B-CED8-FF6F-8F64FB7030A0}"/>
                </a:ext>
              </a:extLst>
            </p:cNvPr>
            <p:cNvSpPr/>
            <p:nvPr/>
          </p:nvSpPr>
          <p:spPr>
            <a:xfrm>
              <a:off x="6148559" y="3063654"/>
              <a:ext cx="385076" cy="356776"/>
            </a:xfrm>
            <a:custGeom>
              <a:avLst/>
              <a:gdLst>
                <a:gd name="connsiteX0" fmla="*/ 854 w 385076"/>
                <a:gd name="connsiteY0" fmla="*/ 116684 h 356776"/>
                <a:gd name="connsiteX1" fmla="*/ 55718 w 385076"/>
                <a:gd name="connsiteY1" fmla="*/ 30293 h 356776"/>
                <a:gd name="connsiteX2" fmla="*/ 64576 w 385076"/>
                <a:gd name="connsiteY2" fmla="*/ 25435 h 356776"/>
                <a:gd name="connsiteX3" fmla="*/ 82483 w 385076"/>
                <a:gd name="connsiteY3" fmla="*/ 12005 h 356776"/>
                <a:gd name="connsiteX4" fmla="*/ 111058 w 385076"/>
                <a:gd name="connsiteY4" fmla="*/ 5432 h 356776"/>
                <a:gd name="connsiteX5" fmla="*/ 121250 w 385076"/>
                <a:gd name="connsiteY5" fmla="*/ 6004 h 356776"/>
                <a:gd name="connsiteX6" fmla="*/ 159350 w 385076"/>
                <a:gd name="connsiteY6" fmla="*/ 3 h 356776"/>
                <a:gd name="connsiteX7" fmla="*/ 187925 w 385076"/>
                <a:gd name="connsiteY7" fmla="*/ 1622 h 356776"/>
                <a:gd name="connsiteX8" fmla="*/ 216500 w 385076"/>
                <a:gd name="connsiteY8" fmla="*/ 6575 h 356776"/>
                <a:gd name="connsiteX9" fmla="*/ 341754 w 385076"/>
                <a:gd name="connsiteY9" fmla="*/ 59153 h 356776"/>
                <a:gd name="connsiteX10" fmla="*/ 384712 w 385076"/>
                <a:gd name="connsiteY10" fmla="*/ 166690 h 356776"/>
                <a:gd name="connsiteX11" fmla="*/ 382140 w 385076"/>
                <a:gd name="connsiteY11" fmla="*/ 212315 h 356776"/>
                <a:gd name="connsiteX12" fmla="*/ 382140 w 385076"/>
                <a:gd name="connsiteY12" fmla="*/ 212887 h 356776"/>
                <a:gd name="connsiteX13" fmla="*/ 363090 w 385076"/>
                <a:gd name="connsiteY13" fmla="*/ 281848 h 356776"/>
                <a:gd name="connsiteX14" fmla="*/ 315465 w 385076"/>
                <a:gd name="connsiteY14" fmla="*/ 332711 h 356776"/>
                <a:gd name="connsiteX15" fmla="*/ 188592 w 385076"/>
                <a:gd name="connsiteY15" fmla="*/ 348999 h 356776"/>
                <a:gd name="connsiteX16" fmla="*/ 78769 w 385076"/>
                <a:gd name="connsiteY16" fmla="*/ 280990 h 356776"/>
                <a:gd name="connsiteX17" fmla="*/ 23333 w 385076"/>
                <a:gd name="connsiteY17" fmla="*/ 217078 h 356776"/>
                <a:gd name="connsiteX18" fmla="*/ 854 w 385076"/>
                <a:gd name="connsiteY18" fmla="*/ 116684 h 356776"/>
                <a:gd name="connsiteX19" fmla="*/ 85817 w 385076"/>
                <a:gd name="connsiteY19" fmla="*/ 21434 h 356776"/>
                <a:gd name="connsiteX20" fmla="*/ 88199 w 385076"/>
                <a:gd name="connsiteY20" fmla="*/ 24768 h 356776"/>
                <a:gd name="connsiteX21" fmla="*/ 92485 w 385076"/>
                <a:gd name="connsiteY21" fmla="*/ 24768 h 356776"/>
                <a:gd name="connsiteX22" fmla="*/ 110106 w 385076"/>
                <a:gd name="connsiteY22" fmla="*/ 18101 h 356776"/>
                <a:gd name="connsiteX23" fmla="*/ 112297 w 385076"/>
                <a:gd name="connsiteY23" fmla="*/ 16196 h 356776"/>
                <a:gd name="connsiteX24" fmla="*/ 113059 w 385076"/>
                <a:gd name="connsiteY24" fmla="*/ 13433 h 356776"/>
                <a:gd name="connsiteX25" fmla="*/ 109534 w 385076"/>
                <a:gd name="connsiteY25" fmla="*/ 10766 h 356776"/>
                <a:gd name="connsiteX26" fmla="*/ 100867 w 385076"/>
                <a:gd name="connsiteY26" fmla="*/ 12100 h 356776"/>
                <a:gd name="connsiteX27" fmla="*/ 95247 w 385076"/>
                <a:gd name="connsiteY27" fmla="*/ 14576 h 356776"/>
                <a:gd name="connsiteX28" fmla="*/ 90008 w 385076"/>
                <a:gd name="connsiteY28" fmla="*/ 16958 h 356776"/>
                <a:gd name="connsiteX29" fmla="*/ 87246 w 385076"/>
                <a:gd name="connsiteY29" fmla="*/ 18481 h 356776"/>
                <a:gd name="connsiteX30" fmla="*/ 85817 w 385076"/>
                <a:gd name="connsiteY30" fmla="*/ 22387 h 356776"/>
                <a:gd name="connsiteX31" fmla="*/ 10665 w 385076"/>
                <a:gd name="connsiteY31" fmla="*/ 117732 h 356776"/>
                <a:gd name="connsiteX32" fmla="*/ 29715 w 385076"/>
                <a:gd name="connsiteY32" fmla="*/ 211363 h 356776"/>
                <a:gd name="connsiteX33" fmla="*/ 83246 w 385076"/>
                <a:gd name="connsiteY33" fmla="*/ 272799 h 356776"/>
                <a:gd name="connsiteX34" fmla="*/ 189449 w 385076"/>
                <a:gd name="connsiteY34" fmla="*/ 338807 h 356776"/>
                <a:gd name="connsiteX35" fmla="*/ 215357 w 385076"/>
                <a:gd name="connsiteY35" fmla="*/ 344522 h 356776"/>
                <a:gd name="connsiteX36" fmla="*/ 307940 w 385076"/>
                <a:gd name="connsiteY36" fmla="*/ 323948 h 356776"/>
                <a:gd name="connsiteX37" fmla="*/ 352708 w 385076"/>
                <a:gd name="connsiteY37" fmla="*/ 276323 h 356776"/>
                <a:gd name="connsiteX38" fmla="*/ 370615 w 385076"/>
                <a:gd name="connsiteY38" fmla="*/ 211648 h 356776"/>
                <a:gd name="connsiteX39" fmla="*/ 370615 w 385076"/>
                <a:gd name="connsiteY39" fmla="*/ 210696 h 356776"/>
                <a:gd name="connsiteX40" fmla="*/ 373091 w 385076"/>
                <a:gd name="connsiteY40" fmla="*/ 167167 h 356776"/>
                <a:gd name="connsiteX41" fmla="*/ 333086 w 385076"/>
                <a:gd name="connsiteY41" fmla="*/ 66488 h 356776"/>
                <a:gd name="connsiteX42" fmla="*/ 212785 w 385076"/>
                <a:gd name="connsiteY42" fmla="*/ 16577 h 356776"/>
                <a:gd name="connsiteX43" fmla="*/ 158493 w 385076"/>
                <a:gd name="connsiteY43" fmla="*/ 10195 h 356776"/>
                <a:gd name="connsiteX44" fmla="*/ 137633 w 385076"/>
                <a:gd name="connsiteY44" fmla="*/ 12671 h 356776"/>
                <a:gd name="connsiteX45" fmla="*/ 136967 w 385076"/>
                <a:gd name="connsiteY45" fmla="*/ 12671 h 356776"/>
                <a:gd name="connsiteX46" fmla="*/ 103058 w 385076"/>
                <a:gd name="connsiteY46" fmla="*/ 31912 h 356776"/>
                <a:gd name="connsiteX47" fmla="*/ 71530 w 385076"/>
                <a:gd name="connsiteY47" fmla="*/ 34103 h 356776"/>
                <a:gd name="connsiteX48" fmla="*/ 10951 w 385076"/>
                <a:gd name="connsiteY48" fmla="*/ 118685 h 35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5076" h="356776">
                  <a:moveTo>
                    <a:pt x="854" y="116684"/>
                  </a:moveTo>
                  <a:cubicBezTo>
                    <a:pt x="5569" y="81232"/>
                    <a:pt x="25638" y="49638"/>
                    <a:pt x="55718" y="30293"/>
                  </a:cubicBezTo>
                  <a:cubicBezTo>
                    <a:pt x="58585" y="28521"/>
                    <a:pt x="61548" y="26902"/>
                    <a:pt x="64576" y="25435"/>
                  </a:cubicBezTo>
                  <a:cubicBezTo>
                    <a:pt x="71149" y="21910"/>
                    <a:pt x="76197" y="15910"/>
                    <a:pt x="82483" y="12005"/>
                  </a:cubicBezTo>
                  <a:cubicBezTo>
                    <a:pt x="91132" y="7004"/>
                    <a:pt x="101086" y="4708"/>
                    <a:pt x="111058" y="5432"/>
                  </a:cubicBezTo>
                  <a:cubicBezTo>
                    <a:pt x="114488" y="5432"/>
                    <a:pt x="117821" y="5432"/>
                    <a:pt x="121250" y="6004"/>
                  </a:cubicBezTo>
                  <a:cubicBezTo>
                    <a:pt x="133700" y="2641"/>
                    <a:pt x="146473" y="632"/>
                    <a:pt x="159350" y="3"/>
                  </a:cubicBezTo>
                  <a:cubicBezTo>
                    <a:pt x="168904" y="-254"/>
                    <a:pt x="178457" y="289"/>
                    <a:pt x="187925" y="1622"/>
                  </a:cubicBezTo>
                  <a:cubicBezTo>
                    <a:pt x="197450" y="2956"/>
                    <a:pt x="206975" y="4766"/>
                    <a:pt x="216500" y="6575"/>
                  </a:cubicBezTo>
                  <a:cubicBezTo>
                    <a:pt x="264125" y="16100"/>
                    <a:pt x="309655" y="26864"/>
                    <a:pt x="341754" y="59153"/>
                  </a:cubicBezTo>
                  <a:cubicBezTo>
                    <a:pt x="368843" y="88481"/>
                    <a:pt x="384140" y="126771"/>
                    <a:pt x="384712" y="166690"/>
                  </a:cubicBezTo>
                  <a:cubicBezTo>
                    <a:pt x="385245" y="181950"/>
                    <a:pt x="384388" y="197218"/>
                    <a:pt x="382140" y="212315"/>
                  </a:cubicBezTo>
                  <a:lnTo>
                    <a:pt x="382140" y="212887"/>
                  </a:lnTo>
                  <a:cubicBezTo>
                    <a:pt x="378806" y="235080"/>
                    <a:pt x="374806" y="262702"/>
                    <a:pt x="363090" y="281848"/>
                  </a:cubicBezTo>
                  <a:cubicBezTo>
                    <a:pt x="350488" y="301593"/>
                    <a:pt x="334344" y="318843"/>
                    <a:pt x="315465" y="332711"/>
                  </a:cubicBezTo>
                  <a:cubicBezTo>
                    <a:pt x="277946" y="357419"/>
                    <a:pt x="231131" y="363429"/>
                    <a:pt x="188592" y="348999"/>
                  </a:cubicBezTo>
                  <a:cubicBezTo>
                    <a:pt x="142682" y="334997"/>
                    <a:pt x="103915" y="303469"/>
                    <a:pt x="78769" y="280990"/>
                  </a:cubicBezTo>
                  <a:cubicBezTo>
                    <a:pt x="57080" y="262702"/>
                    <a:pt x="38373" y="241138"/>
                    <a:pt x="23333" y="217078"/>
                  </a:cubicBezTo>
                  <a:cubicBezTo>
                    <a:pt x="4655" y="187141"/>
                    <a:pt x="-3270" y="151727"/>
                    <a:pt x="854" y="116684"/>
                  </a:cubicBezTo>
                  <a:close/>
                  <a:moveTo>
                    <a:pt x="85817" y="21434"/>
                  </a:moveTo>
                  <a:cubicBezTo>
                    <a:pt x="85817" y="22939"/>
                    <a:pt x="86770" y="24282"/>
                    <a:pt x="88199" y="24768"/>
                  </a:cubicBezTo>
                  <a:cubicBezTo>
                    <a:pt x="89599" y="25149"/>
                    <a:pt x="91085" y="25149"/>
                    <a:pt x="92485" y="24768"/>
                  </a:cubicBezTo>
                  <a:cubicBezTo>
                    <a:pt x="98781" y="23901"/>
                    <a:pt x="104810" y="21615"/>
                    <a:pt x="110106" y="18101"/>
                  </a:cubicBezTo>
                  <a:cubicBezTo>
                    <a:pt x="110982" y="17653"/>
                    <a:pt x="111735" y="16996"/>
                    <a:pt x="112297" y="16196"/>
                  </a:cubicBezTo>
                  <a:cubicBezTo>
                    <a:pt x="112916" y="15414"/>
                    <a:pt x="113192" y="14424"/>
                    <a:pt x="113059" y="13433"/>
                  </a:cubicBezTo>
                  <a:cubicBezTo>
                    <a:pt x="112487" y="11947"/>
                    <a:pt x="111125" y="10909"/>
                    <a:pt x="109534" y="10766"/>
                  </a:cubicBezTo>
                  <a:cubicBezTo>
                    <a:pt x="106582" y="10147"/>
                    <a:pt x="103496" y="10623"/>
                    <a:pt x="100867" y="12100"/>
                  </a:cubicBezTo>
                  <a:lnTo>
                    <a:pt x="95247" y="14576"/>
                  </a:lnTo>
                  <a:cubicBezTo>
                    <a:pt x="93409" y="15167"/>
                    <a:pt x="91656" y="15957"/>
                    <a:pt x="90008" y="16958"/>
                  </a:cubicBezTo>
                  <a:cubicBezTo>
                    <a:pt x="89008" y="17310"/>
                    <a:pt x="88075" y="17824"/>
                    <a:pt x="87246" y="18481"/>
                  </a:cubicBezTo>
                  <a:cubicBezTo>
                    <a:pt x="86055" y="19396"/>
                    <a:pt x="85503" y="20920"/>
                    <a:pt x="85817" y="22387"/>
                  </a:cubicBezTo>
                  <a:close/>
                  <a:moveTo>
                    <a:pt x="10665" y="117732"/>
                  </a:moveTo>
                  <a:cubicBezTo>
                    <a:pt x="6245" y="150203"/>
                    <a:pt x="12960" y="183207"/>
                    <a:pt x="29715" y="211363"/>
                  </a:cubicBezTo>
                  <a:cubicBezTo>
                    <a:pt x="44241" y="234509"/>
                    <a:pt x="62300" y="255245"/>
                    <a:pt x="83246" y="272799"/>
                  </a:cubicBezTo>
                  <a:cubicBezTo>
                    <a:pt x="122584" y="308042"/>
                    <a:pt x="155350" y="328425"/>
                    <a:pt x="189449" y="338807"/>
                  </a:cubicBezTo>
                  <a:cubicBezTo>
                    <a:pt x="197908" y="341446"/>
                    <a:pt x="206575" y="343360"/>
                    <a:pt x="215357" y="344522"/>
                  </a:cubicBezTo>
                  <a:cubicBezTo>
                    <a:pt x="247704" y="349542"/>
                    <a:pt x="280756" y="342189"/>
                    <a:pt x="307940" y="323948"/>
                  </a:cubicBezTo>
                  <a:cubicBezTo>
                    <a:pt x="325628" y="310918"/>
                    <a:pt x="340801" y="294783"/>
                    <a:pt x="352708" y="276323"/>
                  </a:cubicBezTo>
                  <a:cubicBezTo>
                    <a:pt x="363566" y="259083"/>
                    <a:pt x="367472" y="232794"/>
                    <a:pt x="370615" y="211648"/>
                  </a:cubicBezTo>
                  <a:lnTo>
                    <a:pt x="370615" y="210696"/>
                  </a:lnTo>
                  <a:cubicBezTo>
                    <a:pt x="372777" y="196294"/>
                    <a:pt x="373606" y="181721"/>
                    <a:pt x="373091" y="167167"/>
                  </a:cubicBezTo>
                  <a:cubicBezTo>
                    <a:pt x="372539" y="129838"/>
                    <a:pt x="358299" y="94015"/>
                    <a:pt x="333086" y="66488"/>
                  </a:cubicBezTo>
                  <a:cubicBezTo>
                    <a:pt x="302892" y="36198"/>
                    <a:pt x="258982" y="25625"/>
                    <a:pt x="212785" y="16577"/>
                  </a:cubicBezTo>
                  <a:cubicBezTo>
                    <a:pt x="194993" y="12385"/>
                    <a:pt x="176772" y="10242"/>
                    <a:pt x="158493" y="10195"/>
                  </a:cubicBezTo>
                  <a:cubicBezTo>
                    <a:pt x="151483" y="10490"/>
                    <a:pt x="144510" y="11319"/>
                    <a:pt x="137633" y="12671"/>
                  </a:cubicBezTo>
                  <a:lnTo>
                    <a:pt x="136967" y="12671"/>
                  </a:lnTo>
                  <a:cubicBezTo>
                    <a:pt x="126137" y="19882"/>
                    <a:pt x="114802" y="26311"/>
                    <a:pt x="103058" y="31912"/>
                  </a:cubicBezTo>
                  <a:cubicBezTo>
                    <a:pt x="92799" y="34741"/>
                    <a:pt x="82084" y="35484"/>
                    <a:pt x="71530" y="34103"/>
                  </a:cubicBezTo>
                  <a:cubicBezTo>
                    <a:pt x="37716" y="49495"/>
                    <a:pt x="14637" y="81708"/>
                    <a:pt x="10951" y="118685"/>
                  </a:cubicBezTo>
                  <a:close/>
                </a:path>
              </a:pathLst>
            </a:custGeom>
            <a:solidFill>
              <a:srgbClr val="C49A6C"/>
            </a:solidFill>
            <a:ln w="2667" cap="flat">
              <a:solidFill>
                <a:srgbClr val="806936"/>
              </a:solidFill>
              <a:prstDash val="solid"/>
              <a:miter/>
            </a:ln>
          </p:spPr>
          <p:txBody>
            <a:bodyPr rtlCol="0" anchor="ctr"/>
            <a:lstStyle/>
            <a:p>
              <a:endParaRPr lang="en-IN"/>
            </a:p>
          </p:txBody>
        </p:sp>
        <p:sp>
          <p:nvSpPr>
            <p:cNvPr id="1277" name="Freeform: Shape 1276">
              <a:extLst>
                <a:ext uri="{FF2B5EF4-FFF2-40B4-BE49-F238E27FC236}">
                  <a16:creationId xmlns:a16="http://schemas.microsoft.com/office/drawing/2014/main" xmlns="" id="{18EE5255-DA33-0374-31C5-C854E61A57DB}"/>
                </a:ext>
              </a:extLst>
            </p:cNvPr>
            <p:cNvSpPr/>
            <p:nvPr/>
          </p:nvSpPr>
          <p:spPr>
            <a:xfrm>
              <a:off x="5251114" y="2939522"/>
              <a:ext cx="361148" cy="307122"/>
            </a:xfrm>
            <a:custGeom>
              <a:avLst/>
              <a:gdLst>
                <a:gd name="connsiteX0" fmla="*/ 65338 w 361148"/>
                <a:gd name="connsiteY0" fmla="*/ 272535 h 307122"/>
                <a:gd name="connsiteX1" fmla="*/ 161065 w 361148"/>
                <a:gd name="connsiteY1" fmla="*/ 307015 h 307122"/>
                <a:gd name="connsiteX2" fmla="*/ 274031 w 361148"/>
                <a:gd name="connsiteY2" fmla="*/ 254247 h 307122"/>
                <a:gd name="connsiteX3" fmla="*/ 313941 w 361148"/>
                <a:gd name="connsiteY3" fmla="*/ 220338 h 307122"/>
                <a:gd name="connsiteX4" fmla="*/ 352041 w 361148"/>
                <a:gd name="connsiteY4" fmla="*/ 168903 h 307122"/>
                <a:gd name="connsiteX5" fmla="*/ 358804 w 361148"/>
                <a:gd name="connsiteY5" fmla="*/ 133946 h 307122"/>
                <a:gd name="connsiteX6" fmla="*/ 337753 w 361148"/>
                <a:gd name="connsiteY6" fmla="*/ 48221 h 307122"/>
                <a:gd name="connsiteX7" fmla="*/ 260506 w 361148"/>
                <a:gd name="connsiteY7" fmla="*/ 3263 h 307122"/>
                <a:gd name="connsiteX8" fmla="*/ 184306 w 361148"/>
                <a:gd name="connsiteY8" fmla="*/ 2596 h 307122"/>
                <a:gd name="connsiteX9" fmla="*/ 70006 w 361148"/>
                <a:gd name="connsiteY9" fmla="*/ 35838 h 307122"/>
                <a:gd name="connsiteX10" fmla="*/ 1426 w 361148"/>
                <a:gd name="connsiteY10" fmla="*/ 128898 h 307122"/>
                <a:gd name="connsiteX11" fmla="*/ 4378 w 361148"/>
                <a:gd name="connsiteY11" fmla="*/ 190143 h 307122"/>
                <a:gd name="connsiteX12" fmla="*/ 37144 w 361148"/>
                <a:gd name="connsiteY12" fmla="*/ 243769 h 307122"/>
                <a:gd name="connsiteX13" fmla="*/ 65338 w 361148"/>
                <a:gd name="connsiteY13" fmla="*/ 272535 h 30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148" h="307122">
                  <a:moveTo>
                    <a:pt x="65338" y="272535"/>
                  </a:moveTo>
                  <a:cubicBezTo>
                    <a:pt x="91789" y="295633"/>
                    <a:pt x="125955" y="307939"/>
                    <a:pt x="161065" y="307015"/>
                  </a:cubicBezTo>
                  <a:cubicBezTo>
                    <a:pt x="203165" y="304539"/>
                    <a:pt x="239931" y="279107"/>
                    <a:pt x="274031" y="254247"/>
                  </a:cubicBezTo>
                  <a:cubicBezTo>
                    <a:pt x="288519" y="244417"/>
                    <a:pt x="301901" y="233044"/>
                    <a:pt x="313941" y="220338"/>
                  </a:cubicBezTo>
                  <a:cubicBezTo>
                    <a:pt x="328752" y="204869"/>
                    <a:pt x="341554" y="187581"/>
                    <a:pt x="352041" y="168903"/>
                  </a:cubicBezTo>
                  <a:cubicBezTo>
                    <a:pt x="357470" y="157663"/>
                    <a:pt x="356041" y="146138"/>
                    <a:pt x="358804" y="133946"/>
                  </a:cubicBezTo>
                  <a:cubicBezTo>
                    <a:pt x="365081" y="103656"/>
                    <a:pt x="357346" y="72157"/>
                    <a:pt x="337753" y="48221"/>
                  </a:cubicBezTo>
                  <a:cubicBezTo>
                    <a:pt x="318027" y="24694"/>
                    <a:pt x="290700" y="8797"/>
                    <a:pt x="260506" y="3263"/>
                  </a:cubicBezTo>
                  <a:cubicBezTo>
                    <a:pt x="235293" y="-928"/>
                    <a:pt x="209585" y="-1157"/>
                    <a:pt x="184306" y="2596"/>
                  </a:cubicBezTo>
                  <a:cubicBezTo>
                    <a:pt x="144681" y="7168"/>
                    <a:pt x="104677" y="15550"/>
                    <a:pt x="70006" y="35838"/>
                  </a:cubicBezTo>
                  <a:cubicBezTo>
                    <a:pt x="35335" y="56127"/>
                    <a:pt x="7331" y="89464"/>
                    <a:pt x="1426" y="128898"/>
                  </a:cubicBezTo>
                  <a:cubicBezTo>
                    <a:pt x="-1499" y="149319"/>
                    <a:pt x="-498" y="170103"/>
                    <a:pt x="4378" y="190143"/>
                  </a:cubicBezTo>
                  <a:cubicBezTo>
                    <a:pt x="9141" y="209193"/>
                    <a:pt x="25048" y="228815"/>
                    <a:pt x="37144" y="243769"/>
                  </a:cubicBezTo>
                  <a:cubicBezTo>
                    <a:pt x="45593" y="254247"/>
                    <a:pt x="55032" y="263876"/>
                    <a:pt x="65338" y="272535"/>
                  </a:cubicBezTo>
                  <a:close/>
                </a:path>
              </a:pathLst>
            </a:custGeom>
            <a:solidFill>
              <a:srgbClr val="FEE4A3"/>
            </a:solidFill>
            <a:ln w="9525" cap="flat">
              <a:noFill/>
              <a:prstDash val="solid"/>
              <a:miter/>
            </a:ln>
          </p:spPr>
          <p:txBody>
            <a:bodyPr rtlCol="0" anchor="ctr"/>
            <a:lstStyle/>
            <a:p>
              <a:endParaRPr lang="en-IN"/>
            </a:p>
          </p:txBody>
        </p:sp>
        <p:sp>
          <p:nvSpPr>
            <p:cNvPr id="1278" name="Freeform: Shape 1277">
              <a:extLst>
                <a:ext uri="{FF2B5EF4-FFF2-40B4-BE49-F238E27FC236}">
                  <a16:creationId xmlns:a16="http://schemas.microsoft.com/office/drawing/2014/main" xmlns="" id="{4BB04354-750C-5ED3-E479-1430B045076C}"/>
                </a:ext>
              </a:extLst>
            </p:cNvPr>
            <p:cNvSpPr/>
            <p:nvPr/>
          </p:nvSpPr>
          <p:spPr>
            <a:xfrm>
              <a:off x="5247440" y="2934948"/>
              <a:ext cx="369711" cy="316360"/>
            </a:xfrm>
            <a:custGeom>
              <a:avLst/>
              <a:gdLst>
                <a:gd name="connsiteX0" fmla="*/ 345238 w 369711"/>
                <a:gd name="connsiteY0" fmla="*/ 50032 h 316360"/>
                <a:gd name="connsiteX1" fmla="*/ 367241 w 369711"/>
                <a:gd name="connsiteY1" fmla="*/ 139567 h 316360"/>
                <a:gd name="connsiteX2" fmla="*/ 364764 w 369711"/>
                <a:gd name="connsiteY2" fmla="*/ 148520 h 316360"/>
                <a:gd name="connsiteX3" fmla="*/ 362097 w 369711"/>
                <a:gd name="connsiteY3" fmla="*/ 168904 h 316360"/>
                <a:gd name="connsiteX4" fmla="*/ 348381 w 369711"/>
                <a:gd name="connsiteY4" fmla="*/ 191954 h 316360"/>
                <a:gd name="connsiteX5" fmla="*/ 341428 w 369711"/>
                <a:gd name="connsiteY5" fmla="*/ 198527 h 316360"/>
                <a:gd name="connsiteX6" fmla="*/ 321140 w 369711"/>
                <a:gd name="connsiteY6" fmla="*/ 227959 h 316360"/>
                <a:gd name="connsiteX7" fmla="*/ 302090 w 369711"/>
                <a:gd name="connsiteY7" fmla="*/ 246247 h 316360"/>
                <a:gd name="connsiteX8" fmla="*/ 280658 w 369711"/>
                <a:gd name="connsiteY8" fmla="*/ 262535 h 316360"/>
                <a:gd name="connsiteX9" fmla="*/ 165215 w 369711"/>
                <a:gd name="connsiteY9" fmla="*/ 316256 h 316360"/>
                <a:gd name="connsiteX10" fmla="*/ 66251 w 369711"/>
                <a:gd name="connsiteY10" fmla="*/ 280632 h 316360"/>
                <a:gd name="connsiteX11" fmla="*/ 37676 w 369711"/>
                <a:gd name="connsiteY11" fmla="*/ 251390 h 316360"/>
                <a:gd name="connsiteX12" fmla="*/ 37676 w 369711"/>
                <a:gd name="connsiteY12" fmla="*/ 250819 h 316360"/>
                <a:gd name="connsiteX13" fmla="*/ 4529 w 369711"/>
                <a:gd name="connsiteY13" fmla="*/ 195955 h 316360"/>
                <a:gd name="connsiteX14" fmla="*/ 1385 w 369711"/>
                <a:gd name="connsiteY14" fmla="*/ 132899 h 316360"/>
                <a:gd name="connsiteX15" fmla="*/ 72251 w 369711"/>
                <a:gd name="connsiteY15" fmla="*/ 36411 h 316360"/>
                <a:gd name="connsiteX16" fmla="*/ 187980 w 369711"/>
                <a:gd name="connsiteY16" fmla="*/ 2597 h 316360"/>
                <a:gd name="connsiteX17" fmla="*/ 265990 w 369711"/>
                <a:gd name="connsiteY17" fmla="*/ 3359 h 316360"/>
                <a:gd name="connsiteX18" fmla="*/ 345238 w 369711"/>
                <a:gd name="connsiteY18" fmla="*/ 50032 h 316360"/>
                <a:gd name="connsiteX19" fmla="*/ 353429 w 369711"/>
                <a:gd name="connsiteY19" fmla="*/ 165094 h 316360"/>
                <a:gd name="connsiteX20" fmla="*/ 349619 w 369711"/>
                <a:gd name="connsiteY20" fmla="*/ 165094 h 316360"/>
                <a:gd name="connsiteX21" fmla="*/ 346762 w 369711"/>
                <a:gd name="connsiteY21" fmla="*/ 167856 h 316360"/>
                <a:gd name="connsiteX22" fmla="*/ 339809 w 369711"/>
                <a:gd name="connsiteY22" fmla="*/ 183858 h 316360"/>
                <a:gd name="connsiteX23" fmla="*/ 339809 w 369711"/>
                <a:gd name="connsiteY23" fmla="*/ 186525 h 316360"/>
                <a:gd name="connsiteX24" fmla="*/ 341142 w 369711"/>
                <a:gd name="connsiteY24" fmla="*/ 188716 h 316360"/>
                <a:gd name="connsiteX25" fmla="*/ 345238 w 369711"/>
                <a:gd name="connsiteY25" fmla="*/ 187954 h 316360"/>
                <a:gd name="connsiteX26" fmla="*/ 349905 w 369711"/>
                <a:gd name="connsiteY26" fmla="*/ 181191 h 316360"/>
                <a:gd name="connsiteX27" fmla="*/ 351905 w 369711"/>
                <a:gd name="connsiteY27" fmla="*/ 175857 h 316360"/>
                <a:gd name="connsiteX28" fmla="*/ 353715 w 369711"/>
                <a:gd name="connsiteY28" fmla="*/ 170904 h 316360"/>
                <a:gd name="connsiteX29" fmla="*/ 354382 w 369711"/>
                <a:gd name="connsiteY29" fmla="*/ 168047 h 316360"/>
                <a:gd name="connsiteX30" fmla="*/ 353429 w 369711"/>
                <a:gd name="connsiteY30" fmla="*/ 165094 h 316360"/>
                <a:gd name="connsiteX31" fmla="*/ 337999 w 369711"/>
                <a:gd name="connsiteY31" fmla="*/ 55842 h 316360"/>
                <a:gd name="connsiteX32" fmla="*/ 263513 w 369711"/>
                <a:gd name="connsiteY32" fmla="*/ 12503 h 316360"/>
                <a:gd name="connsiteX33" fmla="*/ 188361 w 369711"/>
                <a:gd name="connsiteY33" fmla="*/ 11932 h 316360"/>
                <a:gd name="connsiteX34" fmla="*/ 76252 w 369711"/>
                <a:gd name="connsiteY34" fmla="*/ 44507 h 316360"/>
                <a:gd name="connsiteX35" fmla="*/ 55868 w 369711"/>
                <a:gd name="connsiteY35" fmla="*/ 58700 h 316360"/>
                <a:gd name="connsiteX36" fmla="*/ 9958 w 369711"/>
                <a:gd name="connsiteY36" fmla="*/ 134233 h 316360"/>
                <a:gd name="connsiteX37" fmla="*/ 12815 w 369711"/>
                <a:gd name="connsiteY37" fmla="*/ 193764 h 316360"/>
                <a:gd name="connsiteX38" fmla="*/ 44248 w 369711"/>
                <a:gd name="connsiteY38" fmla="*/ 244914 h 316360"/>
                <a:gd name="connsiteX39" fmla="*/ 44724 w 369711"/>
                <a:gd name="connsiteY39" fmla="*/ 245580 h 316360"/>
                <a:gd name="connsiteX40" fmla="*/ 72061 w 369711"/>
                <a:gd name="connsiteY40" fmla="*/ 273489 h 316360"/>
                <a:gd name="connsiteX41" fmla="*/ 164453 w 369711"/>
                <a:gd name="connsiteY41" fmla="*/ 307016 h 316360"/>
                <a:gd name="connsiteX42" fmla="*/ 274943 w 369711"/>
                <a:gd name="connsiteY42" fmla="*/ 255010 h 316360"/>
                <a:gd name="connsiteX43" fmla="*/ 314091 w 369711"/>
                <a:gd name="connsiteY43" fmla="*/ 221863 h 316360"/>
                <a:gd name="connsiteX44" fmla="*/ 325902 w 369711"/>
                <a:gd name="connsiteY44" fmla="*/ 206147 h 316360"/>
                <a:gd name="connsiteX45" fmla="*/ 325902 w 369711"/>
                <a:gd name="connsiteY45" fmla="*/ 205575 h 316360"/>
                <a:gd name="connsiteX46" fmla="*/ 335903 w 369711"/>
                <a:gd name="connsiteY46" fmla="*/ 170999 h 316360"/>
                <a:gd name="connsiteX47" fmla="*/ 354953 w 369711"/>
                <a:gd name="connsiteY47" fmla="*/ 148139 h 316360"/>
                <a:gd name="connsiteX48" fmla="*/ 358192 w 369711"/>
                <a:gd name="connsiteY48" fmla="*/ 137471 h 316360"/>
                <a:gd name="connsiteX49" fmla="*/ 337999 w 369711"/>
                <a:gd name="connsiteY49" fmla="*/ 55842 h 31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9711" h="316360">
                  <a:moveTo>
                    <a:pt x="345238" y="50032"/>
                  </a:moveTo>
                  <a:cubicBezTo>
                    <a:pt x="365764" y="74997"/>
                    <a:pt x="373861" y="107925"/>
                    <a:pt x="367241" y="139567"/>
                  </a:cubicBezTo>
                  <a:cubicBezTo>
                    <a:pt x="366574" y="142615"/>
                    <a:pt x="365717" y="145568"/>
                    <a:pt x="364764" y="148520"/>
                  </a:cubicBezTo>
                  <a:cubicBezTo>
                    <a:pt x="362859" y="155093"/>
                    <a:pt x="363526" y="162141"/>
                    <a:pt x="362097" y="168904"/>
                  </a:cubicBezTo>
                  <a:cubicBezTo>
                    <a:pt x="359830" y="177743"/>
                    <a:pt x="355068" y="185744"/>
                    <a:pt x="348381" y="191954"/>
                  </a:cubicBezTo>
                  <a:cubicBezTo>
                    <a:pt x="346190" y="194240"/>
                    <a:pt x="343809" y="196431"/>
                    <a:pt x="341428" y="198527"/>
                  </a:cubicBezTo>
                  <a:cubicBezTo>
                    <a:pt x="335713" y="209023"/>
                    <a:pt x="328912" y="218891"/>
                    <a:pt x="321140" y="227959"/>
                  </a:cubicBezTo>
                  <a:cubicBezTo>
                    <a:pt x="315282" y="234550"/>
                    <a:pt x="308919" y="240665"/>
                    <a:pt x="302090" y="246247"/>
                  </a:cubicBezTo>
                  <a:cubicBezTo>
                    <a:pt x="294851" y="252152"/>
                    <a:pt x="287516" y="257582"/>
                    <a:pt x="280658" y="262535"/>
                  </a:cubicBezTo>
                  <a:cubicBezTo>
                    <a:pt x="243797" y="289490"/>
                    <a:pt x="207220" y="313779"/>
                    <a:pt x="165215" y="316256"/>
                  </a:cubicBezTo>
                  <a:cubicBezTo>
                    <a:pt x="128935" y="317170"/>
                    <a:pt x="93626" y="304464"/>
                    <a:pt x="66251" y="280632"/>
                  </a:cubicBezTo>
                  <a:cubicBezTo>
                    <a:pt x="55792" y="271850"/>
                    <a:pt x="46220" y="262049"/>
                    <a:pt x="37676" y="251390"/>
                  </a:cubicBezTo>
                  <a:lnTo>
                    <a:pt x="37676" y="250819"/>
                  </a:lnTo>
                  <a:cubicBezTo>
                    <a:pt x="25103" y="235198"/>
                    <a:pt x="9101" y="215767"/>
                    <a:pt x="4529" y="195955"/>
                  </a:cubicBezTo>
                  <a:cubicBezTo>
                    <a:pt x="-453" y="175314"/>
                    <a:pt x="-1520" y="153931"/>
                    <a:pt x="1385" y="132899"/>
                  </a:cubicBezTo>
                  <a:cubicBezTo>
                    <a:pt x="7100" y="94799"/>
                    <a:pt x="33580" y="59176"/>
                    <a:pt x="72251" y="36411"/>
                  </a:cubicBezTo>
                  <a:cubicBezTo>
                    <a:pt x="110923" y="13646"/>
                    <a:pt x="156929" y="6217"/>
                    <a:pt x="187980" y="2597"/>
                  </a:cubicBezTo>
                  <a:cubicBezTo>
                    <a:pt x="213869" y="-1184"/>
                    <a:pt x="240186" y="-927"/>
                    <a:pt x="265990" y="3359"/>
                  </a:cubicBezTo>
                  <a:cubicBezTo>
                    <a:pt x="297060" y="9141"/>
                    <a:pt x="325112" y="25667"/>
                    <a:pt x="345238" y="50032"/>
                  </a:cubicBezTo>
                  <a:close/>
                  <a:moveTo>
                    <a:pt x="353429" y="165094"/>
                  </a:moveTo>
                  <a:cubicBezTo>
                    <a:pt x="352296" y="164265"/>
                    <a:pt x="350753" y="164265"/>
                    <a:pt x="349619" y="165094"/>
                  </a:cubicBezTo>
                  <a:cubicBezTo>
                    <a:pt x="348448" y="165761"/>
                    <a:pt x="347467" y="166704"/>
                    <a:pt x="346762" y="167856"/>
                  </a:cubicBezTo>
                  <a:cubicBezTo>
                    <a:pt x="343333" y="172638"/>
                    <a:pt x="340961" y="178096"/>
                    <a:pt x="339809" y="183858"/>
                  </a:cubicBezTo>
                  <a:cubicBezTo>
                    <a:pt x="339666" y="184744"/>
                    <a:pt x="339666" y="185639"/>
                    <a:pt x="339809" y="186525"/>
                  </a:cubicBezTo>
                  <a:cubicBezTo>
                    <a:pt x="339894" y="187421"/>
                    <a:pt x="340390" y="188230"/>
                    <a:pt x="341142" y="188716"/>
                  </a:cubicBezTo>
                  <a:cubicBezTo>
                    <a:pt x="342542" y="189268"/>
                    <a:pt x="344133" y="188973"/>
                    <a:pt x="345238" y="187954"/>
                  </a:cubicBezTo>
                  <a:cubicBezTo>
                    <a:pt x="347495" y="186268"/>
                    <a:pt x="349134" y="183896"/>
                    <a:pt x="349905" y="181191"/>
                  </a:cubicBezTo>
                  <a:lnTo>
                    <a:pt x="351905" y="175857"/>
                  </a:lnTo>
                  <a:cubicBezTo>
                    <a:pt x="352667" y="174267"/>
                    <a:pt x="353277" y="172609"/>
                    <a:pt x="353715" y="170904"/>
                  </a:cubicBezTo>
                  <a:cubicBezTo>
                    <a:pt x="354068" y="169990"/>
                    <a:pt x="354296" y="169028"/>
                    <a:pt x="354382" y="168047"/>
                  </a:cubicBezTo>
                  <a:cubicBezTo>
                    <a:pt x="354572" y="166970"/>
                    <a:pt x="354210" y="165865"/>
                    <a:pt x="353429" y="165094"/>
                  </a:cubicBezTo>
                  <a:close/>
                  <a:moveTo>
                    <a:pt x="337999" y="55842"/>
                  </a:moveTo>
                  <a:cubicBezTo>
                    <a:pt x="319015" y="33116"/>
                    <a:pt x="292650" y="17780"/>
                    <a:pt x="263513" y="12503"/>
                  </a:cubicBezTo>
                  <a:cubicBezTo>
                    <a:pt x="238644" y="8417"/>
                    <a:pt x="213288" y="8227"/>
                    <a:pt x="188361" y="11932"/>
                  </a:cubicBezTo>
                  <a:cubicBezTo>
                    <a:pt x="139688" y="17456"/>
                    <a:pt x="105113" y="27553"/>
                    <a:pt x="76252" y="44507"/>
                  </a:cubicBezTo>
                  <a:cubicBezTo>
                    <a:pt x="69108" y="48717"/>
                    <a:pt x="62298" y="53461"/>
                    <a:pt x="55868" y="58700"/>
                  </a:cubicBezTo>
                  <a:cubicBezTo>
                    <a:pt x="31875" y="77445"/>
                    <a:pt x="15549" y="104305"/>
                    <a:pt x="9958" y="134233"/>
                  </a:cubicBezTo>
                  <a:cubicBezTo>
                    <a:pt x="7196" y="154083"/>
                    <a:pt x="8167" y="174267"/>
                    <a:pt x="12815" y="193764"/>
                  </a:cubicBezTo>
                  <a:cubicBezTo>
                    <a:pt x="17292" y="211481"/>
                    <a:pt x="31865" y="230054"/>
                    <a:pt x="44248" y="244914"/>
                  </a:cubicBezTo>
                  <a:lnTo>
                    <a:pt x="44724" y="245580"/>
                  </a:lnTo>
                  <a:cubicBezTo>
                    <a:pt x="52906" y="255753"/>
                    <a:pt x="62060" y="265097"/>
                    <a:pt x="72061" y="273489"/>
                  </a:cubicBezTo>
                  <a:cubicBezTo>
                    <a:pt x="97578" y="295834"/>
                    <a:pt x="130544" y="307807"/>
                    <a:pt x="164453" y="307016"/>
                  </a:cubicBezTo>
                  <a:cubicBezTo>
                    <a:pt x="203982" y="304635"/>
                    <a:pt x="239320" y="281108"/>
                    <a:pt x="274943" y="255010"/>
                  </a:cubicBezTo>
                  <a:cubicBezTo>
                    <a:pt x="289164" y="245428"/>
                    <a:pt x="302290" y="234312"/>
                    <a:pt x="314091" y="221863"/>
                  </a:cubicBezTo>
                  <a:cubicBezTo>
                    <a:pt x="318415" y="216919"/>
                    <a:pt x="322359" y="211671"/>
                    <a:pt x="325902" y="206147"/>
                  </a:cubicBezTo>
                  <a:cubicBezTo>
                    <a:pt x="325864" y="205956"/>
                    <a:pt x="325864" y="205766"/>
                    <a:pt x="325902" y="205575"/>
                  </a:cubicBezTo>
                  <a:cubicBezTo>
                    <a:pt x="328426" y="193831"/>
                    <a:pt x="331770" y="182277"/>
                    <a:pt x="335903" y="170999"/>
                  </a:cubicBezTo>
                  <a:cubicBezTo>
                    <a:pt x="340742" y="162236"/>
                    <a:pt x="347210" y="154483"/>
                    <a:pt x="354953" y="148139"/>
                  </a:cubicBezTo>
                  <a:cubicBezTo>
                    <a:pt x="356220" y="144644"/>
                    <a:pt x="357296" y="141081"/>
                    <a:pt x="358192" y="137471"/>
                  </a:cubicBezTo>
                  <a:cubicBezTo>
                    <a:pt x="363945" y="108611"/>
                    <a:pt x="356544" y="78693"/>
                    <a:pt x="337999" y="55842"/>
                  </a:cubicBezTo>
                  <a:close/>
                </a:path>
              </a:pathLst>
            </a:custGeom>
            <a:solidFill>
              <a:srgbClr val="C49A6C"/>
            </a:solidFill>
            <a:ln w="2477" cap="flat">
              <a:solidFill>
                <a:srgbClr val="806936"/>
              </a:solidFill>
              <a:prstDash val="solid"/>
              <a:miter/>
            </a:ln>
          </p:spPr>
          <p:txBody>
            <a:bodyPr rtlCol="0" anchor="ctr"/>
            <a:lstStyle/>
            <a:p>
              <a:endParaRPr lang="en-IN"/>
            </a:p>
          </p:txBody>
        </p:sp>
        <p:sp>
          <p:nvSpPr>
            <p:cNvPr id="1279" name="Freeform: Shape 1278">
              <a:extLst>
                <a:ext uri="{FF2B5EF4-FFF2-40B4-BE49-F238E27FC236}">
                  <a16:creationId xmlns:a16="http://schemas.microsoft.com/office/drawing/2014/main" xmlns="" id="{808B0F10-D42B-1BE2-D350-79B79619D8D5}"/>
                </a:ext>
              </a:extLst>
            </p:cNvPr>
            <p:cNvSpPr/>
            <p:nvPr/>
          </p:nvSpPr>
          <p:spPr>
            <a:xfrm>
              <a:off x="6357428" y="3305762"/>
              <a:ext cx="393892" cy="450521"/>
            </a:xfrm>
            <a:custGeom>
              <a:avLst/>
              <a:gdLst>
                <a:gd name="connsiteX0" fmla="*/ 215467 w 393892"/>
                <a:gd name="connsiteY0" fmla="*/ 449791 h 450521"/>
                <a:gd name="connsiteX1" fmla="*/ 333292 w 393892"/>
                <a:gd name="connsiteY1" fmla="*/ 394832 h 450521"/>
                <a:gd name="connsiteX2" fmla="*/ 387965 w 393892"/>
                <a:gd name="connsiteY2" fmla="*/ 245099 h 450521"/>
                <a:gd name="connsiteX3" fmla="*/ 393585 w 393892"/>
                <a:gd name="connsiteY3" fmla="*/ 178424 h 450521"/>
                <a:gd name="connsiteX4" fmla="*/ 381869 w 393892"/>
                <a:gd name="connsiteY4" fmla="*/ 97271 h 450521"/>
                <a:gd name="connsiteX5" fmla="*/ 356533 w 393892"/>
                <a:gd name="connsiteY5" fmla="*/ 59171 h 450521"/>
                <a:gd name="connsiteX6" fmla="*/ 260330 w 393892"/>
                <a:gd name="connsiteY6" fmla="*/ 687 h 450521"/>
                <a:gd name="connsiteX7" fmla="*/ 149745 w 393892"/>
                <a:gd name="connsiteY7" fmla="*/ 29262 h 450521"/>
                <a:gd name="connsiteX8" fmla="*/ 79831 w 393892"/>
                <a:gd name="connsiteY8" fmla="*/ 97652 h 450521"/>
                <a:gd name="connsiteX9" fmla="*/ 6584 w 393892"/>
                <a:gd name="connsiteY9" fmla="*/ 230430 h 450521"/>
                <a:gd name="connsiteX10" fmla="*/ 28396 w 393892"/>
                <a:gd name="connsiteY10" fmla="*/ 376544 h 450521"/>
                <a:gd name="connsiteX11" fmla="*/ 86404 w 393892"/>
                <a:gd name="connsiteY11" fmla="*/ 429408 h 450521"/>
                <a:gd name="connsiteX12" fmla="*/ 164413 w 393892"/>
                <a:gd name="connsiteY12" fmla="*/ 448458 h 450521"/>
                <a:gd name="connsiteX13" fmla="*/ 215467 w 393892"/>
                <a:gd name="connsiteY13" fmla="*/ 449791 h 45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892" h="450521">
                  <a:moveTo>
                    <a:pt x="215467" y="449791"/>
                  </a:moveTo>
                  <a:cubicBezTo>
                    <a:pt x="260225" y="446829"/>
                    <a:pt x="302259" y="427227"/>
                    <a:pt x="333292" y="394832"/>
                  </a:cubicBezTo>
                  <a:cubicBezTo>
                    <a:pt x="369201" y="354636"/>
                    <a:pt x="379583" y="298344"/>
                    <a:pt x="387965" y="245099"/>
                  </a:cubicBezTo>
                  <a:cubicBezTo>
                    <a:pt x="392261" y="223144"/>
                    <a:pt x="394147" y="200789"/>
                    <a:pt x="393585" y="178424"/>
                  </a:cubicBezTo>
                  <a:cubicBezTo>
                    <a:pt x="393194" y="150982"/>
                    <a:pt x="389261" y="123703"/>
                    <a:pt x="381869" y="97271"/>
                  </a:cubicBezTo>
                  <a:cubicBezTo>
                    <a:pt x="376630" y="82221"/>
                    <a:pt x="365010" y="73077"/>
                    <a:pt x="356533" y="59171"/>
                  </a:cubicBezTo>
                  <a:cubicBezTo>
                    <a:pt x="334911" y="26186"/>
                    <a:pt x="299564" y="4698"/>
                    <a:pt x="260330" y="687"/>
                  </a:cubicBezTo>
                  <a:cubicBezTo>
                    <a:pt x="221259" y="-3008"/>
                    <a:pt x="182130" y="7098"/>
                    <a:pt x="149745" y="29262"/>
                  </a:cubicBezTo>
                  <a:cubicBezTo>
                    <a:pt x="123046" y="48312"/>
                    <a:pt x="99462" y="71382"/>
                    <a:pt x="79831" y="97652"/>
                  </a:cubicBezTo>
                  <a:cubicBezTo>
                    <a:pt x="48113" y="137466"/>
                    <a:pt x="19538" y="181186"/>
                    <a:pt x="6584" y="230430"/>
                  </a:cubicBezTo>
                  <a:cubicBezTo>
                    <a:pt x="-6370" y="279675"/>
                    <a:pt x="-1703" y="335205"/>
                    <a:pt x="28396" y="376544"/>
                  </a:cubicBezTo>
                  <a:cubicBezTo>
                    <a:pt x="44227" y="397661"/>
                    <a:pt x="63915" y="415596"/>
                    <a:pt x="86404" y="429408"/>
                  </a:cubicBezTo>
                  <a:cubicBezTo>
                    <a:pt x="107835" y="442362"/>
                    <a:pt x="139934" y="445695"/>
                    <a:pt x="164413" y="448458"/>
                  </a:cubicBezTo>
                  <a:cubicBezTo>
                    <a:pt x="181349" y="450572"/>
                    <a:pt x="198446" y="451010"/>
                    <a:pt x="215467" y="449791"/>
                  </a:cubicBezTo>
                  <a:close/>
                </a:path>
              </a:pathLst>
            </a:custGeom>
            <a:solidFill>
              <a:srgbClr val="FEE4A3"/>
            </a:solidFill>
            <a:ln w="9525" cap="flat">
              <a:noFill/>
              <a:prstDash val="solid"/>
              <a:miter/>
            </a:ln>
          </p:spPr>
          <p:txBody>
            <a:bodyPr rtlCol="0" anchor="ctr"/>
            <a:lstStyle/>
            <a:p>
              <a:endParaRPr lang="en-IN"/>
            </a:p>
          </p:txBody>
        </p:sp>
        <p:sp>
          <p:nvSpPr>
            <p:cNvPr id="1280" name="Freeform: Shape 1279">
              <a:extLst>
                <a:ext uri="{FF2B5EF4-FFF2-40B4-BE49-F238E27FC236}">
                  <a16:creationId xmlns:a16="http://schemas.microsoft.com/office/drawing/2014/main" xmlns="" id="{4A1165B3-F533-D7F6-C6A9-B986C2DB7E6A}"/>
                </a:ext>
              </a:extLst>
            </p:cNvPr>
            <p:cNvSpPr/>
            <p:nvPr/>
          </p:nvSpPr>
          <p:spPr>
            <a:xfrm>
              <a:off x="6351952" y="3300231"/>
              <a:ext cx="405846" cy="462113"/>
            </a:xfrm>
            <a:custGeom>
              <a:avLst/>
              <a:gdLst>
                <a:gd name="connsiteX0" fmla="*/ 266377 w 405846"/>
                <a:gd name="connsiteY0" fmla="*/ 693 h 462113"/>
                <a:gd name="connsiteX1" fmla="*/ 367057 w 405846"/>
                <a:gd name="connsiteY1" fmla="*/ 62034 h 462113"/>
                <a:gd name="connsiteX2" fmla="*/ 372867 w 405846"/>
                <a:gd name="connsiteY2" fmla="*/ 72321 h 462113"/>
                <a:gd name="connsiteX3" fmla="*/ 388869 w 405846"/>
                <a:gd name="connsiteY3" fmla="*/ 93086 h 462113"/>
                <a:gd name="connsiteX4" fmla="*/ 397251 w 405846"/>
                <a:gd name="connsiteY4" fmla="*/ 126423 h 462113"/>
                <a:gd name="connsiteX5" fmla="*/ 397251 w 405846"/>
                <a:gd name="connsiteY5" fmla="*/ 138615 h 462113"/>
                <a:gd name="connsiteX6" fmla="*/ 405347 w 405846"/>
                <a:gd name="connsiteY6" fmla="*/ 183669 h 462113"/>
                <a:gd name="connsiteX7" fmla="*/ 404394 w 405846"/>
                <a:gd name="connsiteY7" fmla="*/ 217483 h 462113"/>
                <a:gd name="connsiteX8" fmla="*/ 399727 w 405846"/>
                <a:gd name="connsiteY8" fmla="*/ 251582 h 462113"/>
                <a:gd name="connsiteX9" fmla="*/ 343530 w 405846"/>
                <a:gd name="connsiteY9" fmla="*/ 403982 h 462113"/>
                <a:gd name="connsiteX10" fmla="*/ 221895 w 405846"/>
                <a:gd name="connsiteY10" fmla="*/ 461132 h 462113"/>
                <a:gd name="connsiteX11" fmla="*/ 169603 w 405846"/>
                <a:gd name="connsiteY11" fmla="*/ 460370 h 462113"/>
                <a:gd name="connsiteX12" fmla="*/ 168651 w 405846"/>
                <a:gd name="connsiteY12" fmla="*/ 460370 h 462113"/>
                <a:gd name="connsiteX13" fmla="*/ 89117 w 405846"/>
                <a:gd name="connsiteY13" fmla="*/ 440653 h 462113"/>
                <a:gd name="connsiteX14" fmla="*/ 29491 w 405846"/>
                <a:gd name="connsiteY14" fmla="*/ 386265 h 462113"/>
                <a:gd name="connsiteX15" fmla="*/ 6726 w 405846"/>
                <a:gd name="connsiteY15" fmla="*/ 235104 h 462113"/>
                <a:gd name="connsiteX16" fmla="*/ 81021 w 405846"/>
                <a:gd name="connsiteY16" fmla="*/ 100134 h 462113"/>
                <a:gd name="connsiteX17" fmla="*/ 152268 w 405846"/>
                <a:gd name="connsiteY17" fmla="*/ 30507 h 462113"/>
                <a:gd name="connsiteX18" fmla="*/ 266377 w 405846"/>
                <a:gd name="connsiteY18" fmla="*/ 693 h 462113"/>
                <a:gd name="connsiteX19" fmla="*/ 377629 w 405846"/>
                <a:gd name="connsiteY19" fmla="*/ 97563 h 462113"/>
                <a:gd name="connsiteX20" fmla="*/ 373819 w 405846"/>
                <a:gd name="connsiteY20" fmla="*/ 100706 h 462113"/>
                <a:gd name="connsiteX21" fmla="*/ 373819 w 405846"/>
                <a:gd name="connsiteY21" fmla="*/ 105850 h 462113"/>
                <a:gd name="connsiteX22" fmla="*/ 382011 w 405846"/>
                <a:gd name="connsiteY22" fmla="*/ 126519 h 462113"/>
                <a:gd name="connsiteX23" fmla="*/ 384297 w 405846"/>
                <a:gd name="connsiteY23" fmla="*/ 129090 h 462113"/>
                <a:gd name="connsiteX24" fmla="*/ 387535 w 405846"/>
                <a:gd name="connsiteY24" fmla="*/ 129852 h 462113"/>
                <a:gd name="connsiteX25" fmla="*/ 390488 w 405846"/>
                <a:gd name="connsiteY25" fmla="*/ 125471 h 462113"/>
                <a:gd name="connsiteX26" fmla="*/ 388678 w 405846"/>
                <a:gd name="connsiteY26" fmla="*/ 115089 h 462113"/>
                <a:gd name="connsiteX27" fmla="*/ 385630 w 405846"/>
                <a:gd name="connsiteY27" fmla="*/ 108516 h 462113"/>
                <a:gd name="connsiteX28" fmla="*/ 382773 w 405846"/>
                <a:gd name="connsiteY28" fmla="*/ 102325 h 462113"/>
                <a:gd name="connsiteX29" fmla="*/ 380868 w 405846"/>
                <a:gd name="connsiteY29" fmla="*/ 99182 h 462113"/>
                <a:gd name="connsiteX30" fmla="*/ 377629 w 405846"/>
                <a:gd name="connsiteY30" fmla="*/ 97563 h 462113"/>
                <a:gd name="connsiteX31" fmla="*/ 265139 w 405846"/>
                <a:gd name="connsiteY31" fmla="*/ 12504 h 462113"/>
                <a:gd name="connsiteX32" fmla="*/ 158554 w 405846"/>
                <a:gd name="connsiteY32" fmla="*/ 40413 h 462113"/>
                <a:gd name="connsiteX33" fmla="*/ 89974 w 405846"/>
                <a:gd name="connsiteY33" fmla="*/ 107564 h 462113"/>
                <a:gd name="connsiteX34" fmla="*/ 17870 w 405846"/>
                <a:gd name="connsiteY34" fmla="*/ 238152 h 462113"/>
                <a:gd name="connsiteX35" fmla="*/ 12155 w 405846"/>
                <a:gd name="connsiteY35" fmla="*/ 269394 h 462113"/>
                <a:gd name="connsiteX36" fmla="*/ 38635 w 405846"/>
                <a:gd name="connsiteY36" fmla="*/ 379217 h 462113"/>
                <a:gd name="connsiteX37" fmla="*/ 94927 w 405846"/>
                <a:gd name="connsiteY37" fmla="*/ 430461 h 462113"/>
                <a:gd name="connsiteX38" fmla="*/ 169508 w 405846"/>
                <a:gd name="connsiteY38" fmla="*/ 448559 h 462113"/>
                <a:gd name="connsiteX39" fmla="*/ 170556 w 405846"/>
                <a:gd name="connsiteY39" fmla="*/ 448559 h 462113"/>
                <a:gd name="connsiteX40" fmla="*/ 220467 w 405846"/>
                <a:gd name="connsiteY40" fmla="*/ 449226 h 462113"/>
                <a:gd name="connsiteX41" fmla="*/ 334291 w 405846"/>
                <a:gd name="connsiteY41" fmla="*/ 396267 h 462113"/>
                <a:gd name="connsiteX42" fmla="*/ 387631 w 405846"/>
                <a:gd name="connsiteY42" fmla="*/ 249582 h 462113"/>
                <a:gd name="connsiteX43" fmla="*/ 393060 w 405846"/>
                <a:gd name="connsiteY43" fmla="*/ 184240 h 462113"/>
                <a:gd name="connsiteX44" fmla="*/ 389726 w 405846"/>
                <a:gd name="connsiteY44" fmla="*/ 159380 h 462113"/>
                <a:gd name="connsiteX45" fmla="*/ 389726 w 405846"/>
                <a:gd name="connsiteY45" fmla="*/ 158618 h 462113"/>
                <a:gd name="connsiteX46" fmla="*/ 367628 w 405846"/>
                <a:gd name="connsiteY46" fmla="*/ 118232 h 462113"/>
                <a:gd name="connsiteX47" fmla="*/ 364104 w 405846"/>
                <a:gd name="connsiteY47" fmla="*/ 80704 h 462113"/>
                <a:gd name="connsiteX48" fmla="*/ 357341 w 405846"/>
                <a:gd name="connsiteY48" fmla="*/ 68130 h 462113"/>
                <a:gd name="connsiteX49" fmla="*/ 265139 w 405846"/>
                <a:gd name="connsiteY49" fmla="*/ 12504 h 46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05846" h="462113">
                  <a:moveTo>
                    <a:pt x="266377" y="693"/>
                  </a:moveTo>
                  <a:cubicBezTo>
                    <a:pt x="307525" y="4742"/>
                    <a:pt x="344597" y="27316"/>
                    <a:pt x="367057" y="62034"/>
                  </a:cubicBezTo>
                  <a:cubicBezTo>
                    <a:pt x="369152" y="65368"/>
                    <a:pt x="371057" y="68797"/>
                    <a:pt x="372867" y="72321"/>
                  </a:cubicBezTo>
                  <a:cubicBezTo>
                    <a:pt x="377153" y="79941"/>
                    <a:pt x="384106" y="85752"/>
                    <a:pt x="388869" y="93086"/>
                  </a:cubicBezTo>
                  <a:cubicBezTo>
                    <a:pt x="394736" y="103192"/>
                    <a:pt x="397641" y="114746"/>
                    <a:pt x="397251" y="126423"/>
                  </a:cubicBezTo>
                  <a:cubicBezTo>
                    <a:pt x="397251" y="130519"/>
                    <a:pt x="397251" y="134615"/>
                    <a:pt x="397251" y="138615"/>
                  </a:cubicBezTo>
                  <a:cubicBezTo>
                    <a:pt x="401537" y="153303"/>
                    <a:pt x="404252" y="168410"/>
                    <a:pt x="405347" y="183669"/>
                  </a:cubicBezTo>
                  <a:cubicBezTo>
                    <a:pt x="405938" y="194946"/>
                    <a:pt x="405623" y="206253"/>
                    <a:pt x="404394" y="217483"/>
                  </a:cubicBezTo>
                  <a:cubicBezTo>
                    <a:pt x="403252" y="229293"/>
                    <a:pt x="401442" y="240819"/>
                    <a:pt x="399727" y="251582"/>
                  </a:cubicBezTo>
                  <a:cubicBezTo>
                    <a:pt x="390202" y="308732"/>
                    <a:pt x="379439" y="364167"/>
                    <a:pt x="343530" y="403982"/>
                  </a:cubicBezTo>
                  <a:cubicBezTo>
                    <a:pt x="311555" y="437558"/>
                    <a:pt x="268159" y="457951"/>
                    <a:pt x="221895" y="461132"/>
                  </a:cubicBezTo>
                  <a:cubicBezTo>
                    <a:pt x="204484" y="462580"/>
                    <a:pt x="186967" y="462323"/>
                    <a:pt x="169603" y="460370"/>
                  </a:cubicBezTo>
                  <a:lnTo>
                    <a:pt x="168651" y="460370"/>
                  </a:lnTo>
                  <a:cubicBezTo>
                    <a:pt x="143124" y="457608"/>
                    <a:pt x="111501" y="454083"/>
                    <a:pt x="89117" y="440653"/>
                  </a:cubicBezTo>
                  <a:cubicBezTo>
                    <a:pt x="65990" y="426442"/>
                    <a:pt x="45769" y="407983"/>
                    <a:pt x="29491" y="386265"/>
                  </a:cubicBezTo>
                  <a:cubicBezTo>
                    <a:pt x="916" y="347022"/>
                    <a:pt x="-7848" y="290444"/>
                    <a:pt x="6726" y="235104"/>
                  </a:cubicBezTo>
                  <a:cubicBezTo>
                    <a:pt x="21299" y="179763"/>
                    <a:pt x="56161" y="131376"/>
                    <a:pt x="81021" y="100134"/>
                  </a:cubicBezTo>
                  <a:cubicBezTo>
                    <a:pt x="101071" y="73417"/>
                    <a:pt x="125093" y="49938"/>
                    <a:pt x="152268" y="30507"/>
                  </a:cubicBezTo>
                  <a:cubicBezTo>
                    <a:pt x="185615" y="7466"/>
                    <a:pt x="226020" y="-3088"/>
                    <a:pt x="266377" y="693"/>
                  </a:cubicBezTo>
                  <a:close/>
                  <a:moveTo>
                    <a:pt x="377629" y="97563"/>
                  </a:moveTo>
                  <a:cubicBezTo>
                    <a:pt x="375819" y="97696"/>
                    <a:pt x="374295" y="98963"/>
                    <a:pt x="373819" y="100706"/>
                  </a:cubicBezTo>
                  <a:cubicBezTo>
                    <a:pt x="373438" y="102401"/>
                    <a:pt x="373438" y="104154"/>
                    <a:pt x="373819" y="105850"/>
                  </a:cubicBezTo>
                  <a:cubicBezTo>
                    <a:pt x="375048" y="113241"/>
                    <a:pt x="377839" y="120289"/>
                    <a:pt x="382011" y="126519"/>
                  </a:cubicBezTo>
                  <a:cubicBezTo>
                    <a:pt x="382611" y="127509"/>
                    <a:pt x="383382" y="128376"/>
                    <a:pt x="384297" y="129090"/>
                  </a:cubicBezTo>
                  <a:cubicBezTo>
                    <a:pt x="385211" y="129805"/>
                    <a:pt x="386392" y="130081"/>
                    <a:pt x="387535" y="129852"/>
                  </a:cubicBezTo>
                  <a:cubicBezTo>
                    <a:pt x="389250" y="129052"/>
                    <a:pt x="390383" y="127366"/>
                    <a:pt x="390488" y="125471"/>
                  </a:cubicBezTo>
                  <a:cubicBezTo>
                    <a:pt x="391050" y="121909"/>
                    <a:pt x="390412" y="118251"/>
                    <a:pt x="388678" y="115089"/>
                  </a:cubicBezTo>
                  <a:cubicBezTo>
                    <a:pt x="387631" y="112898"/>
                    <a:pt x="386583" y="110707"/>
                    <a:pt x="385630" y="108516"/>
                  </a:cubicBezTo>
                  <a:cubicBezTo>
                    <a:pt x="384868" y="106373"/>
                    <a:pt x="383916" y="104297"/>
                    <a:pt x="382773" y="102325"/>
                  </a:cubicBezTo>
                  <a:cubicBezTo>
                    <a:pt x="382268" y="101201"/>
                    <a:pt x="381630" y="100153"/>
                    <a:pt x="380868" y="99182"/>
                  </a:cubicBezTo>
                  <a:cubicBezTo>
                    <a:pt x="380096" y="98172"/>
                    <a:pt x="378906" y="97572"/>
                    <a:pt x="377629" y="97563"/>
                  </a:cubicBezTo>
                  <a:close/>
                  <a:moveTo>
                    <a:pt x="265139" y="12504"/>
                  </a:moveTo>
                  <a:cubicBezTo>
                    <a:pt x="227439" y="8990"/>
                    <a:pt x="189701" y="18867"/>
                    <a:pt x="158554" y="40413"/>
                  </a:cubicBezTo>
                  <a:cubicBezTo>
                    <a:pt x="132361" y="59110"/>
                    <a:pt x="109224" y="81770"/>
                    <a:pt x="89974" y="107564"/>
                  </a:cubicBezTo>
                  <a:cubicBezTo>
                    <a:pt x="50922" y="156522"/>
                    <a:pt x="28633" y="196813"/>
                    <a:pt x="17870" y="238152"/>
                  </a:cubicBezTo>
                  <a:cubicBezTo>
                    <a:pt x="15136" y="248401"/>
                    <a:pt x="13231" y="258840"/>
                    <a:pt x="12155" y="269394"/>
                  </a:cubicBezTo>
                  <a:cubicBezTo>
                    <a:pt x="7354" y="307999"/>
                    <a:pt x="16765" y="347041"/>
                    <a:pt x="38635" y="379217"/>
                  </a:cubicBezTo>
                  <a:cubicBezTo>
                    <a:pt x="54037" y="399658"/>
                    <a:pt x="73134" y="417041"/>
                    <a:pt x="94927" y="430461"/>
                  </a:cubicBezTo>
                  <a:cubicBezTo>
                    <a:pt x="115025" y="442558"/>
                    <a:pt x="145219" y="445892"/>
                    <a:pt x="169508" y="448559"/>
                  </a:cubicBezTo>
                  <a:lnTo>
                    <a:pt x="170556" y="448559"/>
                  </a:lnTo>
                  <a:cubicBezTo>
                    <a:pt x="187129" y="450435"/>
                    <a:pt x="203846" y="450664"/>
                    <a:pt x="220467" y="449226"/>
                  </a:cubicBezTo>
                  <a:cubicBezTo>
                    <a:pt x="263701" y="446444"/>
                    <a:pt x="304315" y="427547"/>
                    <a:pt x="334291" y="396267"/>
                  </a:cubicBezTo>
                  <a:cubicBezTo>
                    <a:pt x="368009" y="358167"/>
                    <a:pt x="378772" y="305398"/>
                    <a:pt x="387631" y="249582"/>
                  </a:cubicBezTo>
                  <a:cubicBezTo>
                    <a:pt x="391793" y="228065"/>
                    <a:pt x="393612" y="206157"/>
                    <a:pt x="393060" y="184240"/>
                  </a:cubicBezTo>
                  <a:cubicBezTo>
                    <a:pt x="392526" y="175887"/>
                    <a:pt x="391412" y="167581"/>
                    <a:pt x="389726" y="159380"/>
                  </a:cubicBezTo>
                  <a:lnTo>
                    <a:pt x="389726" y="158618"/>
                  </a:lnTo>
                  <a:cubicBezTo>
                    <a:pt x="381420" y="145693"/>
                    <a:pt x="374038" y="132196"/>
                    <a:pt x="367628" y="118232"/>
                  </a:cubicBezTo>
                  <a:cubicBezTo>
                    <a:pt x="364113" y="106049"/>
                    <a:pt x="362923" y="93324"/>
                    <a:pt x="364104" y="80704"/>
                  </a:cubicBezTo>
                  <a:cubicBezTo>
                    <a:pt x="362008" y="76417"/>
                    <a:pt x="359818" y="72226"/>
                    <a:pt x="357341" y="68130"/>
                  </a:cubicBezTo>
                  <a:cubicBezTo>
                    <a:pt x="336481" y="36717"/>
                    <a:pt x="302649" y="16305"/>
                    <a:pt x="265139" y="12504"/>
                  </a:cubicBezTo>
                  <a:close/>
                </a:path>
              </a:pathLst>
            </a:custGeom>
            <a:solidFill>
              <a:srgbClr val="C49A6C"/>
            </a:solidFill>
            <a:ln w="3143" cap="flat">
              <a:solidFill>
                <a:srgbClr val="806936"/>
              </a:solidFill>
              <a:prstDash val="solid"/>
              <a:miter/>
            </a:ln>
          </p:spPr>
          <p:txBody>
            <a:bodyPr rtlCol="0" anchor="ctr"/>
            <a:lstStyle/>
            <a:p>
              <a:endParaRPr lang="en-IN"/>
            </a:p>
          </p:txBody>
        </p:sp>
        <p:sp>
          <p:nvSpPr>
            <p:cNvPr id="1281" name="Freeform: Shape 1280">
              <a:extLst>
                <a:ext uri="{FF2B5EF4-FFF2-40B4-BE49-F238E27FC236}">
                  <a16:creationId xmlns:a16="http://schemas.microsoft.com/office/drawing/2014/main" xmlns="" id="{C7E9FB52-3AEB-2A98-7D28-9BF88C038514}"/>
                </a:ext>
              </a:extLst>
            </p:cNvPr>
            <p:cNvSpPr/>
            <p:nvPr/>
          </p:nvSpPr>
          <p:spPr>
            <a:xfrm>
              <a:off x="6693098" y="3515944"/>
              <a:ext cx="428509" cy="463672"/>
            </a:xfrm>
            <a:custGeom>
              <a:avLst/>
              <a:gdLst>
                <a:gd name="connsiteX0" fmla="*/ 227746 w 428509"/>
                <a:gd name="connsiteY0" fmla="*/ 531 h 463672"/>
                <a:gd name="connsiteX1" fmla="*/ 97539 w 428509"/>
                <a:gd name="connsiteY1" fmla="*/ 39774 h 463672"/>
                <a:gd name="connsiteX2" fmla="*/ 18386 w 428509"/>
                <a:gd name="connsiteY2" fmla="*/ 186745 h 463672"/>
                <a:gd name="connsiteX3" fmla="*/ 2575 w 428509"/>
                <a:gd name="connsiteY3" fmla="*/ 254944 h 463672"/>
                <a:gd name="connsiteX4" fmla="*/ 2575 w 428509"/>
                <a:gd name="connsiteY4" fmla="*/ 340669 h 463672"/>
                <a:gd name="connsiteX5" fmla="*/ 23149 w 428509"/>
                <a:gd name="connsiteY5" fmla="*/ 383722 h 463672"/>
                <a:gd name="connsiteX6" fmla="*/ 114112 w 428509"/>
                <a:gd name="connsiteY6" fmla="*/ 458779 h 463672"/>
                <a:gd name="connsiteX7" fmla="*/ 232985 w 428509"/>
                <a:gd name="connsiteY7" fmla="*/ 445444 h 463672"/>
                <a:gd name="connsiteX8" fmla="*/ 315662 w 428509"/>
                <a:gd name="connsiteY8" fmla="*/ 385055 h 463672"/>
                <a:gd name="connsiteX9" fmla="*/ 411483 w 428509"/>
                <a:gd name="connsiteY9" fmla="*/ 258468 h 463672"/>
                <a:gd name="connsiteX10" fmla="*/ 410721 w 428509"/>
                <a:gd name="connsiteY10" fmla="*/ 103687 h 463672"/>
                <a:gd name="connsiteX11" fmla="*/ 358619 w 428509"/>
                <a:gd name="connsiteY11" fmla="*/ 40345 h 463672"/>
                <a:gd name="connsiteX12" fmla="*/ 280610 w 428509"/>
                <a:gd name="connsiteY12" fmla="*/ 8913 h 463672"/>
                <a:gd name="connsiteX13" fmla="*/ 227746 w 428509"/>
                <a:gd name="connsiteY13" fmla="*/ 531 h 463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509" h="463672">
                  <a:moveTo>
                    <a:pt x="227746" y="531"/>
                  </a:moveTo>
                  <a:cubicBezTo>
                    <a:pt x="180959" y="-3194"/>
                    <a:pt x="134477" y="10818"/>
                    <a:pt x="97539" y="39774"/>
                  </a:cubicBezTo>
                  <a:cubicBezTo>
                    <a:pt x="54295" y="76064"/>
                    <a:pt x="35055" y="132833"/>
                    <a:pt x="18386" y="186745"/>
                  </a:cubicBezTo>
                  <a:cubicBezTo>
                    <a:pt x="10671" y="208843"/>
                    <a:pt x="5366" y="231703"/>
                    <a:pt x="2575" y="254944"/>
                  </a:cubicBezTo>
                  <a:cubicBezTo>
                    <a:pt x="-1140" y="283395"/>
                    <a:pt x="-1140" y="312217"/>
                    <a:pt x="2575" y="340669"/>
                  </a:cubicBezTo>
                  <a:cubicBezTo>
                    <a:pt x="5718" y="357147"/>
                    <a:pt x="16386" y="368386"/>
                    <a:pt x="23149" y="383722"/>
                  </a:cubicBezTo>
                  <a:cubicBezTo>
                    <a:pt x="40637" y="421145"/>
                    <a:pt x="74050" y="448711"/>
                    <a:pt x="114112" y="458779"/>
                  </a:cubicBezTo>
                  <a:cubicBezTo>
                    <a:pt x="154080" y="468342"/>
                    <a:pt x="196132" y="463627"/>
                    <a:pt x="232985" y="445444"/>
                  </a:cubicBezTo>
                  <a:cubicBezTo>
                    <a:pt x="263512" y="429727"/>
                    <a:pt x="291401" y="409353"/>
                    <a:pt x="315662" y="385055"/>
                  </a:cubicBezTo>
                  <a:cubicBezTo>
                    <a:pt x="354524" y="348574"/>
                    <a:pt x="390719" y="307522"/>
                    <a:pt x="411483" y="258468"/>
                  </a:cubicBezTo>
                  <a:cubicBezTo>
                    <a:pt x="432248" y="209414"/>
                    <a:pt x="435772" y="150835"/>
                    <a:pt x="410721" y="103687"/>
                  </a:cubicBezTo>
                  <a:cubicBezTo>
                    <a:pt x="397539" y="79455"/>
                    <a:pt x="379851" y="57957"/>
                    <a:pt x="358619" y="40345"/>
                  </a:cubicBezTo>
                  <a:cubicBezTo>
                    <a:pt x="338331" y="23677"/>
                    <a:pt x="305565" y="15390"/>
                    <a:pt x="280610" y="8913"/>
                  </a:cubicBezTo>
                  <a:cubicBezTo>
                    <a:pt x="263303" y="4407"/>
                    <a:pt x="245596" y="1598"/>
                    <a:pt x="227746" y="531"/>
                  </a:cubicBezTo>
                  <a:close/>
                </a:path>
              </a:pathLst>
            </a:custGeom>
            <a:solidFill>
              <a:srgbClr val="FEE4A3"/>
            </a:solidFill>
            <a:ln w="9525" cap="flat">
              <a:noFill/>
              <a:prstDash val="solid"/>
              <a:miter/>
            </a:ln>
          </p:spPr>
          <p:txBody>
            <a:bodyPr rtlCol="0" anchor="ctr"/>
            <a:lstStyle/>
            <a:p>
              <a:endParaRPr lang="en-IN"/>
            </a:p>
          </p:txBody>
        </p:sp>
        <p:sp>
          <p:nvSpPr>
            <p:cNvPr id="1282" name="Freeform: Shape 1281">
              <a:extLst>
                <a:ext uri="{FF2B5EF4-FFF2-40B4-BE49-F238E27FC236}">
                  <a16:creationId xmlns:a16="http://schemas.microsoft.com/office/drawing/2014/main" xmlns="" id="{4D37A54A-0F1A-2348-1D86-15654A294507}"/>
                </a:ext>
              </a:extLst>
            </p:cNvPr>
            <p:cNvSpPr/>
            <p:nvPr/>
          </p:nvSpPr>
          <p:spPr>
            <a:xfrm>
              <a:off x="6688016" y="3509947"/>
              <a:ext cx="439162" cy="475817"/>
            </a:xfrm>
            <a:custGeom>
              <a:avLst/>
              <a:gdLst>
                <a:gd name="connsiteX0" fmla="*/ 117670 w 439162"/>
                <a:gd name="connsiteY0" fmla="*/ 470777 h 475817"/>
                <a:gd name="connsiteX1" fmla="*/ 22420 w 439162"/>
                <a:gd name="connsiteY1" fmla="*/ 392196 h 475817"/>
                <a:gd name="connsiteX2" fmla="*/ 17943 w 439162"/>
                <a:gd name="connsiteY2" fmla="*/ 380575 h 475817"/>
                <a:gd name="connsiteX3" fmla="*/ 4513 w 439162"/>
                <a:gd name="connsiteY3" fmla="*/ 356667 h 475817"/>
                <a:gd name="connsiteX4" fmla="*/ 798 w 439162"/>
                <a:gd name="connsiteY4" fmla="*/ 320853 h 475817"/>
                <a:gd name="connsiteX5" fmla="*/ 2989 w 439162"/>
                <a:gd name="connsiteY5" fmla="*/ 308280 h 475817"/>
                <a:gd name="connsiteX6" fmla="*/ 1369 w 439162"/>
                <a:gd name="connsiteY6" fmla="*/ 260655 h 475817"/>
                <a:gd name="connsiteX7" fmla="*/ 7370 w 439162"/>
                <a:gd name="connsiteY7" fmla="*/ 225699 h 475817"/>
                <a:gd name="connsiteX8" fmla="*/ 16895 w 439162"/>
                <a:gd name="connsiteY8" fmla="*/ 191123 h 475817"/>
                <a:gd name="connsiteX9" fmla="*/ 98048 w 439162"/>
                <a:gd name="connsiteY9" fmla="*/ 41199 h 475817"/>
                <a:gd name="connsiteX10" fmla="*/ 232636 w 439162"/>
                <a:gd name="connsiteY10" fmla="*/ 528 h 475817"/>
                <a:gd name="connsiteX11" fmla="*/ 286643 w 439162"/>
                <a:gd name="connsiteY11" fmla="*/ 9100 h 475817"/>
                <a:gd name="connsiteX12" fmla="*/ 287691 w 439162"/>
                <a:gd name="connsiteY12" fmla="*/ 9100 h 475817"/>
                <a:gd name="connsiteX13" fmla="*/ 367034 w 439162"/>
                <a:gd name="connsiteY13" fmla="*/ 41390 h 475817"/>
                <a:gd name="connsiteX14" fmla="*/ 420755 w 439162"/>
                <a:gd name="connsiteY14" fmla="*/ 106731 h 475817"/>
                <a:gd name="connsiteX15" fmla="*/ 421708 w 439162"/>
                <a:gd name="connsiteY15" fmla="*/ 266751 h 475817"/>
                <a:gd name="connsiteX16" fmla="*/ 324457 w 439162"/>
                <a:gd name="connsiteY16" fmla="*/ 395434 h 475817"/>
                <a:gd name="connsiteX17" fmla="*/ 240161 w 439162"/>
                <a:gd name="connsiteY17" fmla="*/ 456966 h 475817"/>
                <a:gd name="connsiteX18" fmla="*/ 117670 w 439162"/>
                <a:gd name="connsiteY18" fmla="*/ 470777 h 475817"/>
                <a:gd name="connsiteX19" fmla="*/ 16990 w 439162"/>
                <a:gd name="connsiteY19" fmla="*/ 353715 h 475817"/>
                <a:gd name="connsiteX20" fmla="*/ 21277 w 439162"/>
                <a:gd name="connsiteY20" fmla="*/ 351048 h 475817"/>
                <a:gd name="connsiteX21" fmla="*/ 22134 w 439162"/>
                <a:gd name="connsiteY21" fmla="*/ 345809 h 475817"/>
                <a:gd name="connsiteX22" fmla="*/ 16800 w 439162"/>
                <a:gd name="connsiteY22" fmla="*/ 323044 h 475817"/>
                <a:gd name="connsiteX23" fmla="*/ 14800 w 439162"/>
                <a:gd name="connsiteY23" fmla="*/ 320091 h 475817"/>
                <a:gd name="connsiteX24" fmla="*/ 11275 w 439162"/>
                <a:gd name="connsiteY24" fmla="*/ 319044 h 475817"/>
                <a:gd name="connsiteX25" fmla="*/ 7465 w 439162"/>
                <a:gd name="connsiteY25" fmla="*/ 323044 h 475817"/>
                <a:gd name="connsiteX26" fmla="*/ 7465 w 439162"/>
                <a:gd name="connsiteY26" fmla="*/ 334093 h 475817"/>
                <a:gd name="connsiteX27" fmla="*/ 9656 w 439162"/>
                <a:gd name="connsiteY27" fmla="*/ 341427 h 475817"/>
                <a:gd name="connsiteX28" fmla="*/ 11657 w 439162"/>
                <a:gd name="connsiteY28" fmla="*/ 348190 h 475817"/>
                <a:gd name="connsiteX29" fmla="*/ 13085 w 439162"/>
                <a:gd name="connsiteY29" fmla="*/ 351810 h 475817"/>
                <a:gd name="connsiteX30" fmla="*/ 16990 w 439162"/>
                <a:gd name="connsiteY30" fmla="*/ 353715 h 475817"/>
                <a:gd name="connsiteX31" fmla="*/ 120813 w 439162"/>
                <a:gd name="connsiteY31" fmla="*/ 458490 h 475817"/>
                <a:gd name="connsiteX32" fmla="*/ 235113 w 439162"/>
                <a:gd name="connsiteY32" fmla="*/ 445536 h 475817"/>
                <a:gd name="connsiteX33" fmla="*/ 316171 w 439162"/>
                <a:gd name="connsiteY33" fmla="*/ 386195 h 475817"/>
                <a:gd name="connsiteX34" fmla="*/ 410564 w 439162"/>
                <a:gd name="connsiteY34" fmla="*/ 261703 h 475817"/>
                <a:gd name="connsiteX35" fmla="*/ 421041 w 439162"/>
                <a:gd name="connsiteY35" fmla="*/ 230175 h 475817"/>
                <a:gd name="connsiteX36" fmla="*/ 410087 w 439162"/>
                <a:gd name="connsiteY36" fmla="*/ 112351 h 475817"/>
                <a:gd name="connsiteX37" fmla="*/ 359509 w 439162"/>
                <a:gd name="connsiteY37" fmla="*/ 50820 h 475817"/>
                <a:gd name="connsiteX38" fmla="*/ 284833 w 439162"/>
                <a:gd name="connsiteY38" fmla="*/ 20911 h 475817"/>
                <a:gd name="connsiteX39" fmla="*/ 283786 w 439162"/>
                <a:gd name="connsiteY39" fmla="*/ 20911 h 475817"/>
                <a:gd name="connsiteX40" fmla="*/ 232256 w 439162"/>
                <a:gd name="connsiteY40" fmla="*/ 12624 h 475817"/>
                <a:gd name="connsiteX41" fmla="*/ 106335 w 439162"/>
                <a:gd name="connsiteY41" fmla="*/ 50724 h 475817"/>
                <a:gd name="connsiteX42" fmla="*/ 29087 w 439162"/>
                <a:gd name="connsiteY42" fmla="*/ 194742 h 475817"/>
                <a:gd name="connsiteX43" fmla="*/ 13561 w 439162"/>
                <a:gd name="connsiteY43" fmla="*/ 261417 h 475817"/>
                <a:gd name="connsiteX44" fmla="*/ 13561 w 439162"/>
                <a:gd name="connsiteY44" fmla="*/ 287707 h 475817"/>
                <a:gd name="connsiteX45" fmla="*/ 13561 w 439162"/>
                <a:gd name="connsiteY45" fmla="*/ 288564 h 475817"/>
                <a:gd name="connsiteX46" fmla="*/ 30325 w 439162"/>
                <a:gd name="connsiteY46" fmla="*/ 333617 h 475817"/>
                <a:gd name="connsiteX47" fmla="*/ 28420 w 439162"/>
                <a:gd name="connsiteY47" fmla="*/ 373146 h 475817"/>
                <a:gd name="connsiteX48" fmla="*/ 33564 w 439162"/>
                <a:gd name="connsiteY48" fmla="*/ 387052 h 475817"/>
                <a:gd name="connsiteX49" fmla="*/ 120813 w 439162"/>
                <a:gd name="connsiteY49" fmla="*/ 458775 h 47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39162" h="475817">
                  <a:moveTo>
                    <a:pt x="117670" y="470777"/>
                  </a:moveTo>
                  <a:cubicBezTo>
                    <a:pt x="75617" y="460442"/>
                    <a:pt x="40555" y="431515"/>
                    <a:pt x="22420" y="392196"/>
                  </a:cubicBezTo>
                  <a:cubicBezTo>
                    <a:pt x="20705" y="388386"/>
                    <a:pt x="19276" y="384480"/>
                    <a:pt x="17943" y="380575"/>
                  </a:cubicBezTo>
                  <a:cubicBezTo>
                    <a:pt x="14704" y="372003"/>
                    <a:pt x="8418" y="364954"/>
                    <a:pt x="4513" y="356667"/>
                  </a:cubicBezTo>
                  <a:cubicBezTo>
                    <a:pt x="-59" y="345314"/>
                    <a:pt x="-1345" y="332903"/>
                    <a:pt x="798" y="320853"/>
                  </a:cubicBezTo>
                  <a:cubicBezTo>
                    <a:pt x="1369" y="316662"/>
                    <a:pt x="2132" y="312471"/>
                    <a:pt x="2989" y="308280"/>
                  </a:cubicBezTo>
                  <a:cubicBezTo>
                    <a:pt x="788" y="292507"/>
                    <a:pt x="246" y="276543"/>
                    <a:pt x="1369" y="260655"/>
                  </a:cubicBezTo>
                  <a:cubicBezTo>
                    <a:pt x="2436" y="248864"/>
                    <a:pt x="4446" y="237176"/>
                    <a:pt x="7370" y="225699"/>
                  </a:cubicBezTo>
                  <a:cubicBezTo>
                    <a:pt x="10418" y="213602"/>
                    <a:pt x="14038" y="201981"/>
                    <a:pt x="16895" y="191123"/>
                  </a:cubicBezTo>
                  <a:cubicBezTo>
                    <a:pt x="34993" y="132830"/>
                    <a:pt x="54995" y="77490"/>
                    <a:pt x="98048" y="41199"/>
                  </a:cubicBezTo>
                  <a:cubicBezTo>
                    <a:pt x="136234" y="11272"/>
                    <a:pt x="184259" y="-3244"/>
                    <a:pt x="232636" y="528"/>
                  </a:cubicBezTo>
                  <a:cubicBezTo>
                    <a:pt x="250877" y="1604"/>
                    <a:pt x="268965" y="4471"/>
                    <a:pt x="286643" y="9100"/>
                  </a:cubicBezTo>
                  <a:lnTo>
                    <a:pt x="287691" y="9100"/>
                  </a:lnTo>
                  <a:cubicBezTo>
                    <a:pt x="313599" y="15768"/>
                    <a:pt x="345984" y="24054"/>
                    <a:pt x="367034" y="41390"/>
                  </a:cubicBezTo>
                  <a:cubicBezTo>
                    <a:pt x="388904" y="59583"/>
                    <a:pt x="407134" y="81757"/>
                    <a:pt x="420755" y="106731"/>
                  </a:cubicBezTo>
                  <a:cubicBezTo>
                    <a:pt x="444663" y="151689"/>
                    <a:pt x="445044" y="211506"/>
                    <a:pt x="421708" y="266751"/>
                  </a:cubicBezTo>
                  <a:cubicBezTo>
                    <a:pt x="398372" y="321996"/>
                    <a:pt x="355033" y="366859"/>
                    <a:pt x="324457" y="395434"/>
                  </a:cubicBezTo>
                  <a:cubicBezTo>
                    <a:pt x="299731" y="420199"/>
                    <a:pt x="271289" y="440964"/>
                    <a:pt x="240161" y="456966"/>
                  </a:cubicBezTo>
                  <a:cubicBezTo>
                    <a:pt x="202204" y="475759"/>
                    <a:pt x="158856" y="480645"/>
                    <a:pt x="117670" y="470777"/>
                  </a:cubicBezTo>
                  <a:close/>
                  <a:moveTo>
                    <a:pt x="16990" y="353715"/>
                  </a:moveTo>
                  <a:cubicBezTo>
                    <a:pt x="18838" y="353819"/>
                    <a:pt x="20553" y="352753"/>
                    <a:pt x="21277" y="351048"/>
                  </a:cubicBezTo>
                  <a:cubicBezTo>
                    <a:pt x="21991" y="349400"/>
                    <a:pt x="22286" y="347600"/>
                    <a:pt x="22134" y="345809"/>
                  </a:cubicBezTo>
                  <a:cubicBezTo>
                    <a:pt x="22048" y="337922"/>
                    <a:pt x="20229" y="330150"/>
                    <a:pt x="16800" y="323044"/>
                  </a:cubicBezTo>
                  <a:cubicBezTo>
                    <a:pt x="16276" y="321968"/>
                    <a:pt x="15609" y="320977"/>
                    <a:pt x="14800" y="320091"/>
                  </a:cubicBezTo>
                  <a:cubicBezTo>
                    <a:pt x="13895" y="319148"/>
                    <a:pt x="12552" y="318748"/>
                    <a:pt x="11275" y="319044"/>
                  </a:cubicBezTo>
                  <a:cubicBezTo>
                    <a:pt x="9275" y="319044"/>
                    <a:pt x="8132" y="321234"/>
                    <a:pt x="7465" y="323044"/>
                  </a:cubicBezTo>
                  <a:cubicBezTo>
                    <a:pt x="6227" y="326626"/>
                    <a:pt x="6227" y="330512"/>
                    <a:pt x="7465" y="334093"/>
                  </a:cubicBezTo>
                  <a:cubicBezTo>
                    <a:pt x="8227" y="336474"/>
                    <a:pt x="8894" y="338951"/>
                    <a:pt x="9656" y="341427"/>
                  </a:cubicBezTo>
                  <a:cubicBezTo>
                    <a:pt x="10056" y="343751"/>
                    <a:pt x="10723" y="346018"/>
                    <a:pt x="11657" y="348190"/>
                  </a:cubicBezTo>
                  <a:cubicBezTo>
                    <a:pt x="11990" y="349448"/>
                    <a:pt x="12466" y="350667"/>
                    <a:pt x="13085" y="351810"/>
                  </a:cubicBezTo>
                  <a:cubicBezTo>
                    <a:pt x="13971" y="353076"/>
                    <a:pt x="15447" y="353800"/>
                    <a:pt x="16990" y="353715"/>
                  </a:cubicBezTo>
                  <a:close/>
                  <a:moveTo>
                    <a:pt x="120813" y="458490"/>
                  </a:moveTo>
                  <a:cubicBezTo>
                    <a:pt x="159256" y="467634"/>
                    <a:pt x="199690" y="463052"/>
                    <a:pt x="235113" y="445536"/>
                  </a:cubicBezTo>
                  <a:cubicBezTo>
                    <a:pt x="265031" y="430058"/>
                    <a:pt x="292377" y="410036"/>
                    <a:pt x="316171" y="386195"/>
                  </a:cubicBezTo>
                  <a:cubicBezTo>
                    <a:pt x="363796" y="341332"/>
                    <a:pt x="393133" y="302946"/>
                    <a:pt x="410564" y="261703"/>
                  </a:cubicBezTo>
                  <a:cubicBezTo>
                    <a:pt x="414897" y="251492"/>
                    <a:pt x="418403" y="240948"/>
                    <a:pt x="421041" y="230175"/>
                  </a:cubicBezTo>
                  <a:cubicBezTo>
                    <a:pt x="431871" y="190875"/>
                    <a:pt x="427975" y="148975"/>
                    <a:pt x="410087" y="112351"/>
                  </a:cubicBezTo>
                  <a:cubicBezTo>
                    <a:pt x="397238" y="88853"/>
                    <a:pt x="380074" y="67974"/>
                    <a:pt x="359509" y="50820"/>
                  </a:cubicBezTo>
                  <a:cubicBezTo>
                    <a:pt x="340459" y="35294"/>
                    <a:pt x="309599" y="27388"/>
                    <a:pt x="284833" y="20911"/>
                  </a:cubicBezTo>
                  <a:lnTo>
                    <a:pt x="283786" y="20911"/>
                  </a:lnTo>
                  <a:cubicBezTo>
                    <a:pt x="266917" y="16472"/>
                    <a:pt x="249658" y="13691"/>
                    <a:pt x="232256" y="12624"/>
                  </a:cubicBezTo>
                  <a:cubicBezTo>
                    <a:pt x="186993" y="9148"/>
                    <a:pt x="142073" y="22740"/>
                    <a:pt x="106335" y="50724"/>
                  </a:cubicBezTo>
                  <a:cubicBezTo>
                    <a:pt x="65663" y="84824"/>
                    <a:pt x="46613" y="138354"/>
                    <a:pt x="29087" y="194742"/>
                  </a:cubicBezTo>
                  <a:cubicBezTo>
                    <a:pt x="21562" y="216355"/>
                    <a:pt x="16362" y="238700"/>
                    <a:pt x="13561" y="261417"/>
                  </a:cubicBezTo>
                  <a:cubicBezTo>
                    <a:pt x="12990" y="270171"/>
                    <a:pt x="12990" y="278953"/>
                    <a:pt x="13561" y="287707"/>
                  </a:cubicBezTo>
                  <a:lnTo>
                    <a:pt x="13561" y="288564"/>
                  </a:lnTo>
                  <a:cubicBezTo>
                    <a:pt x="18705" y="303804"/>
                    <a:pt x="27468" y="317805"/>
                    <a:pt x="30325" y="333617"/>
                  </a:cubicBezTo>
                  <a:cubicBezTo>
                    <a:pt x="32211" y="346790"/>
                    <a:pt x="31564" y="360211"/>
                    <a:pt x="28420" y="373146"/>
                  </a:cubicBezTo>
                  <a:cubicBezTo>
                    <a:pt x="29878" y="377870"/>
                    <a:pt x="31592" y="382518"/>
                    <a:pt x="33564" y="387052"/>
                  </a:cubicBezTo>
                  <a:cubicBezTo>
                    <a:pt x="50385" y="422866"/>
                    <a:pt x="82427" y="449203"/>
                    <a:pt x="120813" y="458775"/>
                  </a:cubicBezTo>
                  <a:close/>
                </a:path>
              </a:pathLst>
            </a:custGeom>
            <a:solidFill>
              <a:srgbClr val="C49A6C"/>
            </a:solidFill>
            <a:ln w="3334" cap="flat">
              <a:solidFill>
                <a:srgbClr val="806936"/>
              </a:solidFill>
              <a:prstDash val="solid"/>
              <a:miter/>
            </a:ln>
          </p:spPr>
          <p:txBody>
            <a:bodyPr rtlCol="0" anchor="ctr"/>
            <a:lstStyle/>
            <a:p>
              <a:endParaRPr lang="en-IN"/>
            </a:p>
          </p:txBody>
        </p:sp>
        <p:sp>
          <p:nvSpPr>
            <p:cNvPr id="1283" name="Freeform: Shape 1282">
              <a:extLst>
                <a:ext uri="{FF2B5EF4-FFF2-40B4-BE49-F238E27FC236}">
                  <a16:creationId xmlns:a16="http://schemas.microsoft.com/office/drawing/2014/main" xmlns="" id="{9C396C75-FA3F-28E0-5536-DECB10BEF502}"/>
                </a:ext>
              </a:extLst>
            </p:cNvPr>
            <p:cNvSpPr/>
            <p:nvPr/>
          </p:nvSpPr>
          <p:spPr>
            <a:xfrm>
              <a:off x="6500898" y="3822093"/>
              <a:ext cx="381988" cy="321505"/>
            </a:xfrm>
            <a:custGeom>
              <a:avLst/>
              <a:gdLst>
                <a:gd name="connsiteX0" fmla="*/ 377655 w 381988"/>
                <a:gd name="connsiteY0" fmla="*/ 124817 h 321505"/>
                <a:gd name="connsiteX1" fmla="*/ 320505 w 381988"/>
                <a:gd name="connsiteY1" fmla="*/ 31948 h 321505"/>
                <a:gd name="connsiteX2" fmla="*/ 190583 w 381988"/>
                <a:gd name="connsiteY2" fmla="*/ 706 h 321505"/>
                <a:gd name="connsiteX3" fmla="*/ 134576 w 381988"/>
                <a:gd name="connsiteY3" fmla="*/ 2516 h 321505"/>
                <a:gd name="connsiteX4" fmla="*/ 67901 w 381988"/>
                <a:gd name="connsiteY4" fmla="*/ 19946 h 321505"/>
                <a:gd name="connsiteX5" fmla="*/ 39326 w 381988"/>
                <a:gd name="connsiteY5" fmla="*/ 44711 h 321505"/>
                <a:gd name="connsiteX6" fmla="*/ -202 w 381988"/>
                <a:gd name="connsiteY6" fmla="*/ 130436 h 321505"/>
                <a:gd name="connsiteX7" fmla="*/ 34373 w 381988"/>
                <a:gd name="connsiteY7" fmla="*/ 219781 h 321505"/>
                <a:gd name="connsiteX8" fmla="*/ 98096 w 381988"/>
                <a:gd name="connsiteY8" fmla="*/ 271407 h 321505"/>
                <a:gd name="connsiteX9" fmla="*/ 215634 w 381988"/>
                <a:gd name="connsiteY9" fmla="*/ 319698 h 321505"/>
                <a:gd name="connsiteX10" fmla="*/ 335268 w 381988"/>
                <a:gd name="connsiteY10" fmla="*/ 287504 h 321505"/>
                <a:gd name="connsiteX11" fmla="*/ 373368 w 381988"/>
                <a:gd name="connsiteY11" fmla="*/ 234164 h 321505"/>
                <a:gd name="connsiteX12" fmla="*/ 381750 w 381988"/>
                <a:gd name="connsiteY12" fmla="*/ 167489 h 321505"/>
                <a:gd name="connsiteX13" fmla="*/ 377655 w 381988"/>
                <a:gd name="connsiteY13" fmla="*/ 124817 h 32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988" h="321505">
                  <a:moveTo>
                    <a:pt x="377655" y="124817"/>
                  </a:moveTo>
                  <a:cubicBezTo>
                    <a:pt x="370939" y="87784"/>
                    <a:pt x="350537" y="54636"/>
                    <a:pt x="320505" y="31948"/>
                  </a:cubicBezTo>
                  <a:cubicBezTo>
                    <a:pt x="283643" y="5945"/>
                    <a:pt x="235732" y="2706"/>
                    <a:pt x="190583" y="706"/>
                  </a:cubicBezTo>
                  <a:cubicBezTo>
                    <a:pt x="171905" y="-742"/>
                    <a:pt x="153122" y="-132"/>
                    <a:pt x="134576" y="2516"/>
                  </a:cubicBezTo>
                  <a:cubicBezTo>
                    <a:pt x="111688" y="5430"/>
                    <a:pt x="89285" y="11288"/>
                    <a:pt x="67901" y="19946"/>
                  </a:cubicBezTo>
                  <a:cubicBezTo>
                    <a:pt x="55805" y="25757"/>
                    <a:pt x="49328" y="36425"/>
                    <a:pt x="39326" y="44711"/>
                  </a:cubicBezTo>
                  <a:cubicBezTo>
                    <a:pt x="13904" y="65866"/>
                    <a:pt x="-621" y="97366"/>
                    <a:pt x="-202" y="130436"/>
                  </a:cubicBezTo>
                  <a:cubicBezTo>
                    <a:pt x="541" y="163345"/>
                    <a:pt x="12771" y="194949"/>
                    <a:pt x="34373" y="219781"/>
                  </a:cubicBezTo>
                  <a:cubicBezTo>
                    <a:pt x="52814" y="240184"/>
                    <a:pt x="74312" y="257605"/>
                    <a:pt x="98096" y="271407"/>
                  </a:cubicBezTo>
                  <a:cubicBezTo>
                    <a:pt x="134291" y="294076"/>
                    <a:pt x="173439" y="313698"/>
                    <a:pt x="215634" y="319698"/>
                  </a:cubicBezTo>
                  <a:cubicBezTo>
                    <a:pt x="257830" y="325699"/>
                    <a:pt x="303931" y="316555"/>
                    <a:pt x="335268" y="287504"/>
                  </a:cubicBezTo>
                  <a:cubicBezTo>
                    <a:pt x="351213" y="272283"/>
                    <a:pt x="364148" y="254185"/>
                    <a:pt x="373368" y="234164"/>
                  </a:cubicBezTo>
                  <a:cubicBezTo>
                    <a:pt x="382131" y="215114"/>
                    <a:pt x="381846" y="188063"/>
                    <a:pt x="381750" y="167489"/>
                  </a:cubicBezTo>
                  <a:cubicBezTo>
                    <a:pt x="381779" y="153163"/>
                    <a:pt x="380407" y="138876"/>
                    <a:pt x="377655" y="124817"/>
                  </a:cubicBezTo>
                  <a:close/>
                </a:path>
              </a:pathLst>
            </a:custGeom>
            <a:solidFill>
              <a:srgbClr val="FEE4A3"/>
            </a:solidFill>
            <a:ln w="9525" cap="flat">
              <a:noFill/>
              <a:prstDash val="solid"/>
              <a:miter/>
            </a:ln>
          </p:spPr>
          <p:txBody>
            <a:bodyPr rtlCol="0" anchor="ctr"/>
            <a:lstStyle/>
            <a:p>
              <a:endParaRPr lang="en-IN"/>
            </a:p>
          </p:txBody>
        </p:sp>
        <p:sp>
          <p:nvSpPr>
            <p:cNvPr id="1284" name="Freeform: Shape 1283">
              <a:extLst>
                <a:ext uri="{FF2B5EF4-FFF2-40B4-BE49-F238E27FC236}">
                  <a16:creationId xmlns:a16="http://schemas.microsoft.com/office/drawing/2014/main" xmlns="" id="{02E7E8F6-90C0-27D7-81DB-6111EFAE72E1}"/>
                </a:ext>
              </a:extLst>
            </p:cNvPr>
            <p:cNvSpPr/>
            <p:nvPr/>
          </p:nvSpPr>
          <p:spPr>
            <a:xfrm>
              <a:off x="6495845" y="3817429"/>
              <a:ext cx="392252" cy="331370"/>
            </a:xfrm>
            <a:custGeom>
              <a:avLst/>
              <a:gdLst>
                <a:gd name="connsiteX0" fmla="*/ -198 w 392252"/>
                <a:gd name="connsiteY0" fmla="*/ 135387 h 331370"/>
                <a:gd name="connsiteX1" fmla="*/ 41140 w 392252"/>
                <a:gd name="connsiteY1" fmla="*/ 45661 h 331370"/>
                <a:gd name="connsiteX2" fmla="*/ 49237 w 392252"/>
                <a:gd name="connsiteY2" fmla="*/ 39851 h 331370"/>
                <a:gd name="connsiteX3" fmla="*/ 65048 w 392252"/>
                <a:gd name="connsiteY3" fmla="*/ 24516 h 331370"/>
                <a:gd name="connsiteX4" fmla="*/ 91909 w 392252"/>
                <a:gd name="connsiteY4" fmla="*/ 14324 h 331370"/>
                <a:gd name="connsiteX5" fmla="*/ 102196 w 392252"/>
                <a:gd name="connsiteY5" fmla="*/ 13466 h 331370"/>
                <a:gd name="connsiteX6" fmla="*/ 138867 w 392252"/>
                <a:gd name="connsiteY6" fmla="*/ 2417 h 331370"/>
                <a:gd name="connsiteX7" fmla="*/ 167442 w 392252"/>
                <a:gd name="connsiteY7" fmla="*/ -59 h 331370"/>
                <a:gd name="connsiteX8" fmla="*/ 196017 w 392252"/>
                <a:gd name="connsiteY8" fmla="*/ 608 h 331370"/>
                <a:gd name="connsiteX9" fmla="*/ 328605 w 392252"/>
                <a:gd name="connsiteY9" fmla="*/ 32707 h 331370"/>
                <a:gd name="connsiteX10" fmla="*/ 387660 w 392252"/>
                <a:gd name="connsiteY10" fmla="*/ 128624 h 331370"/>
                <a:gd name="connsiteX11" fmla="*/ 392041 w 392252"/>
                <a:gd name="connsiteY11" fmla="*/ 172248 h 331370"/>
                <a:gd name="connsiteX12" fmla="*/ 392041 w 392252"/>
                <a:gd name="connsiteY12" fmla="*/ 173010 h 331370"/>
                <a:gd name="connsiteX13" fmla="*/ 383279 w 392252"/>
                <a:gd name="connsiteY13" fmla="*/ 241114 h 331370"/>
                <a:gd name="connsiteX14" fmla="*/ 343750 w 392252"/>
                <a:gd name="connsiteY14" fmla="*/ 296073 h 331370"/>
                <a:gd name="connsiteX15" fmla="*/ 219925 w 392252"/>
                <a:gd name="connsiteY15" fmla="*/ 329506 h 331370"/>
                <a:gd name="connsiteX16" fmla="*/ 100386 w 392252"/>
                <a:gd name="connsiteY16" fmla="*/ 280548 h 331370"/>
                <a:gd name="connsiteX17" fmla="*/ 35521 w 392252"/>
                <a:gd name="connsiteY17" fmla="*/ 227874 h 331370"/>
                <a:gd name="connsiteX18" fmla="*/ -198 w 392252"/>
                <a:gd name="connsiteY18" fmla="*/ 135387 h 331370"/>
                <a:gd name="connsiteX19" fmla="*/ 69811 w 392252"/>
                <a:gd name="connsiteY19" fmla="*/ 33469 h 331370"/>
                <a:gd name="connsiteX20" fmla="*/ 72764 w 392252"/>
                <a:gd name="connsiteY20" fmla="*/ 36327 h 331370"/>
                <a:gd name="connsiteX21" fmla="*/ 77050 w 392252"/>
                <a:gd name="connsiteY21" fmla="*/ 35850 h 331370"/>
                <a:gd name="connsiteX22" fmla="*/ 93528 w 392252"/>
                <a:gd name="connsiteY22" fmla="*/ 27087 h 331370"/>
                <a:gd name="connsiteX23" fmla="*/ 95433 w 392252"/>
                <a:gd name="connsiteY23" fmla="*/ 24992 h 331370"/>
                <a:gd name="connsiteX24" fmla="*/ 95433 w 392252"/>
                <a:gd name="connsiteY24" fmla="*/ 22229 h 331370"/>
                <a:gd name="connsiteX25" fmla="*/ 91528 w 392252"/>
                <a:gd name="connsiteY25" fmla="*/ 20134 h 331370"/>
                <a:gd name="connsiteX26" fmla="*/ 83050 w 392252"/>
                <a:gd name="connsiteY26" fmla="*/ 22706 h 331370"/>
                <a:gd name="connsiteX27" fmla="*/ 77907 w 392252"/>
                <a:gd name="connsiteY27" fmla="*/ 25849 h 331370"/>
                <a:gd name="connsiteX28" fmla="*/ 73049 w 392252"/>
                <a:gd name="connsiteY28" fmla="*/ 28802 h 331370"/>
                <a:gd name="connsiteX29" fmla="*/ 70573 w 392252"/>
                <a:gd name="connsiteY29" fmla="*/ 30707 h 331370"/>
                <a:gd name="connsiteX30" fmla="*/ 70097 w 392252"/>
                <a:gd name="connsiteY30" fmla="*/ 33279 h 331370"/>
                <a:gd name="connsiteX31" fmla="*/ 9708 w 392252"/>
                <a:gd name="connsiteY31" fmla="*/ 135387 h 331370"/>
                <a:gd name="connsiteX32" fmla="*/ 43141 w 392252"/>
                <a:gd name="connsiteY32" fmla="*/ 221112 h 331370"/>
                <a:gd name="connsiteX33" fmla="*/ 105625 w 392252"/>
                <a:gd name="connsiteY33" fmla="*/ 271785 h 331370"/>
                <a:gd name="connsiteX34" fmla="*/ 221354 w 392252"/>
                <a:gd name="connsiteY34" fmla="*/ 319410 h 331370"/>
                <a:gd name="connsiteX35" fmla="*/ 247928 w 392252"/>
                <a:gd name="connsiteY35" fmla="*/ 321124 h 331370"/>
                <a:gd name="connsiteX36" fmla="*/ 336797 w 392252"/>
                <a:gd name="connsiteY36" fmla="*/ 288549 h 331370"/>
                <a:gd name="connsiteX37" fmla="*/ 374135 w 392252"/>
                <a:gd name="connsiteY37" fmla="*/ 236828 h 331370"/>
                <a:gd name="connsiteX38" fmla="*/ 382040 w 392252"/>
                <a:gd name="connsiteY38" fmla="*/ 172915 h 331370"/>
                <a:gd name="connsiteX39" fmla="*/ 382040 w 392252"/>
                <a:gd name="connsiteY39" fmla="*/ 172058 h 331370"/>
                <a:gd name="connsiteX40" fmla="*/ 377849 w 392252"/>
                <a:gd name="connsiteY40" fmla="*/ 130433 h 331370"/>
                <a:gd name="connsiteX41" fmla="*/ 322795 w 392252"/>
                <a:gd name="connsiteY41" fmla="*/ 40708 h 331370"/>
                <a:gd name="connsiteX42" fmla="*/ 195541 w 392252"/>
                <a:gd name="connsiteY42" fmla="*/ 10419 h 331370"/>
                <a:gd name="connsiteX43" fmla="*/ 140581 w 392252"/>
                <a:gd name="connsiteY43" fmla="*/ 12038 h 331370"/>
                <a:gd name="connsiteX44" fmla="*/ 120198 w 392252"/>
                <a:gd name="connsiteY44" fmla="*/ 17277 h 331370"/>
                <a:gd name="connsiteX45" fmla="*/ 119627 w 392252"/>
                <a:gd name="connsiteY45" fmla="*/ 17277 h 331370"/>
                <a:gd name="connsiteX46" fmla="*/ 88099 w 392252"/>
                <a:gd name="connsiteY46" fmla="*/ 39470 h 331370"/>
                <a:gd name="connsiteX47" fmla="*/ 57143 w 392252"/>
                <a:gd name="connsiteY47" fmla="*/ 46137 h 331370"/>
                <a:gd name="connsiteX48" fmla="*/ 47618 w 392252"/>
                <a:gd name="connsiteY48" fmla="*/ 52900 h 331370"/>
                <a:gd name="connsiteX49" fmla="*/ 9708 w 392252"/>
                <a:gd name="connsiteY49" fmla="*/ 135387 h 33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92252" h="331370">
                  <a:moveTo>
                    <a:pt x="-198" y="135387"/>
                  </a:moveTo>
                  <a:cubicBezTo>
                    <a:pt x="-722" y="100763"/>
                    <a:pt x="14480" y="67759"/>
                    <a:pt x="41140" y="45661"/>
                  </a:cubicBezTo>
                  <a:cubicBezTo>
                    <a:pt x="43807" y="43566"/>
                    <a:pt x="46474" y="41661"/>
                    <a:pt x="49237" y="39851"/>
                  </a:cubicBezTo>
                  <a:cubicBezTo>
                    <a:pt x="55238" y="35565"/>
                    <a:pt x="59333" y="29183"/>
                    <a:pt x="65048" y="24516"/>
                  </a:cubicBezTo>
                  <a:cubicBezTo>
                    <a:pt x="72868" y="18677"/>
                    <a:pt x="82174" y="15143"/>
                    <a:pt x="91909" y="14324"/>
                  </a:cubicBezTo>
                  <a:cubicBezTo>
                    <a:pt x="95338" y="13943"/>
                    <a:pt x="98767" y="13657"/>
                    <a:pt x="102196" y="13466"/>
                  </a:cubicBezTo>
                  <a:cubicBezTo>
                    <a:pt x="113997" y="8513"/>
                    <a:pt x="126294" y="4808"/>
                    <a:pt x="138867" y="2417"/>
                  </a:cubicBezTo>
                  <a:cubicBezTo>
                    <a:pt x="148316" y="875"/>
                    <a:pt x="157869" y="46"/>
                    <a:pt x="167442" y="-59"/>
                  </a:cubicBezTo>
                  <a:cubicBezTo>
                    <a:pt x="176967" y="-59"/>
                    <a:pt x="187159" y="-59"/>
                    <a:pt x="196017" y="608"/>
                  </a:cubicBezTo>
                  <a:cubicBezTo>
                    <a:pt x="244880" y="2703"/>
                    <a:pt x="291743" y="6704"/>
                    <a:pt x="328605" y="32707"/>
                  </a:cubicBezTo>
                  <a:cubicBezTo>
                    <a:pt x="359590" y="56177"/>
                    <a:pt x="380659" y="90390"/>
                    <a:pt x="387660" y="128624"/>
                  </a:cubicBezTo>
                  <a:cubicBezTo>
                    <a:pt x="390565" y="142988"/>
                    <a:pt x="392032" y="157599"/>
                    <a:pt x="392041" y="172248"/>
                  </a:cubicBezTo>
                  <a:lnTo>
                    <a:pt x="392041" y="173010"/>
                  </a:lnTo>
                  <a:cubicBezTo>
                    <a:pt x="392041" y="194537"/>
                    <a:pt x="392041" y="221302"/>
                    <a:pt x="383279" y="241114"/>
                  </a:cubicBezTo>
                  <a:cubicBezTo>
                    <a:pt x="373658" y="261745"/>
                    <a:pt x="360247" y="280386"/>
                    <a:pt x="343750" y="296073"/>
                  </a:cubicBezTo>
                  <a:cubicBezTo>
                    <a:pt x="313746" y="323791"/>
                    <a:pt x="267550" y="336269"/>
                    <a:pt x="219925" y="329506"/>
                  </a:cubicBezTo>
                  <a:cubicBezTo>
                    <a:pt x="172300" y="322743"/>
                    <a:pt x="128771" y="298264"/>
                    <a:pt x="100386" y="280548"/>
                  </a:cubicBezTo>
                  <a:cubicBezTo>
                    <a:pt x="76173" y="266450"/>
                    <a:pt x="54285" y="248677"/>
                    <a:pt x="35521" y="227874"/>
                  </a:cubicBezTo>
                  <a:cubicBezTo>
                    <a:pt x="13137" y="202185"/>
                    <a:pt x="497" y="169448"/>
                    <a:pt x="-198" y="135387"/>
                  </a:cubicBezTo>
                  <a:close/>
                  <a:moveTo>
                    <a:pt x="69811" y="33469"/>
                  </a:moveTo>
                  <a:cubicBezTo>
                    <a:pt x="70106" y="34945"/>
                    <a:pt x="71278" y="36079"/>
                    <a:pt x="72764" y="36327"/>
                  </a:cubicBezTo>
                  <a:cubicBezTo>
                    <a:pt x="74211" y="36546"/>
                    <a:pt x="75688" y="36384"/>
                    <a:pt x="77050" y="35850"/>
                  </a:cubicBezTo>
                  <a:cubicBezTo>
                    <a:pt x="83127" y="34183"/>
                    <a:pt x="88756" y="31193"/>
                    <a:pt x="93528" y="27087"/>
                  </a:cubicBezTo>
                  <a:cubicBezTo>
                    <a:pt x="94233" y="26459"/>
                    <a:pt x="94880" y="25754"/>
                    <a:pt x="95433" y="24992"/>
                  </a:cubicBezTo>
                  <a:cubicBezTo>
                    <a:pt x="95862" y="24125"/>
                    <a:pt x="95862" y="23096"/>
                    <a:pt x="95433" y="22229"/>
                  </a:cubicBezTo>
                  <a:cubicBezTo>
                    <a:pt x="94624" y="20858"/>
                    <a:pt x="93118" y="20058"/>
                    <a:pt x="91528" y="20134"/>
                  </a:cubicBezTo>
                  <a:cubicBezTo>
                    <a:pt x="88489" y="20001"/>
                    <a:pt x="85498" y="20906"/>
                    <a:pt x="83050" y="22706"/>
                  </a:cubicBezTo>
                  <a:lnTo>
                    <a:pt x="77907" y="25849"/>
                  </a:lnTo>
                  <a:cubicBezTo>
                    <a:pt x="77336" y="25849"/>
                    <a:pt x="73049" y="28325"/>
                    <a:pt x="73049" y="28802"/>
                  </a:cubicBezTo>
                  <a:cubicBezTo>
                    <a:pt x="72106" y="29268"/>
                    <a:pt x="71268" y="29916"/>
                    <a:pt x="70573" y="30707"/>
                  </a:cubicBezTo>
                  <a:cubicBezTo>
                    <a:pt x="70049" y="31450"/>
                    <a:pt x="69877" y="32393"/>
                    <a:pt x="70097" y="33279"/>
                  </a:cubicBezTo>
                  <a:close/>
                  <a:moveTo>
                    <a:pt x="9708" y="135387"/>
                  </a:moveTo>
                  <a:cubicBezTo>
                    <a:pt x="10499" y="166990"/>
                    <a:pt x="22328" y="197318"/>
                    <a:pt x="43141" y="221112"/>
                  </a:cubicBezTo>
                  <a:cubicBezTo>
                    <a:pt x="61267" y="241085"/>
                    <a:pt x="82346" y="258173"/>
                    <a:pt x="105625" y="271785"/>
                  </a:cubicBezTo>
                  <a:cubicBezTo>
                    <a:pt x="150202" y="299598"/>
                    <a:pt x="185825" y="314266"/>
                    <a:pt x="221354" y="319410"/>
                  </a:cubicBezTo>
                  <a:cubicBezTo>
                    <a:pt x="230154" y="320686"/>
                    <a:pt x="239041" y="321257"/>
                    <a:pt x="247928" y="321124"/>
                  </a:cubicBezTo>
                  <a:cubicBezTo>
                    <a:pt x="280523" y="321438"/>
                    <a:pt x="312117" y="309856"/>
                    <a:pt x="336797" y="288549"/>
                  </a:cubicBezTo>
                  <a:cubicBezTo>
                    <a:pt x="352370" y="273794"/>
                    <a:pt x="365038" y="256249"/>
                    <a:pt x="374135" y="236828"/>
                  </a:cubicBezTo>
                  <a:cubicBezTo>
                    <a:pt x="382231" y="218921"/>
                    <a:pt x="382136" y="193394"/>
                    <a:pt x="382040" y="172915"/>
                  </a:cubicBezTo>
                  <a:lnTo>
                    <a:pt x="382040" y="172058"/>
                  </a:lnTo>
                  <a:cubicBezTo>
                    <a:pt x="381993" y="158085"/>
                    <a:pt x="380592" y="144140"/>
                    <a:pt x="377849" y="130433"/>
                  </a:cubicBezTo>
                  <a:cubicBezTo>
                    <a:pt x="371344" y="94696"/>
                    <a:pt x="351703" y="62692"/>
                    <a:pt x="322795" y="40708"/>
                  </a:cubicBezTo>
                  <a:cubicBezTo>
                    <a:pt x="288124" y="16229"/>
                    <a:pt x="242785" y="12133"/>
                    <a:pt x="195541" y="10419"/>
                  </a:cubicBezTo>
                  <a:cubicBezTo>
                    <a:pt x="177215" y="8971"/>
                    <a:pt x="158793" y="9514"/>
                    <a:pt x="140581" y="12038"/>
                  </a:cubicBezTo>
                  <a:cubicBezTo>
                    <a:pt x="133676" y="13305"/>
                    <a:pt x="126856" y="15048"/>
                    <a:pt x="120198" y="17277"/>
                  </a:cubicBezTo>
                  <a:lnTo>
                    <a:pt x="119627" y="17277"/>
                  </a:lnTo>
                  <a:cubicBezTo>
                    <a:pt x="109654" y="25411"/>
                    <a:pt x="99119" y="32821"/>
                    <a:pt x="88099" y="39470"/>
                  </a:cubicBezTo>
                  <a:cubicBezTo>
                    <a:pt x="78288" y="43594"/>
                    <a:pt x="67782" y="45861"/>
                    <a:pt x="57143" y="46137"/>
                  </a:cubicBezTo>
                  <a:cubicBezTo>
                    <a:pt x="53857" y="48223"/>
                    <a:pt x="50675" y="50481"/>
                    <a:pt x="47618" y="52900"/>
                  </a:cubicBezTo>
                  <a:cubicBezTo>
                    <a:pt x="23205" y="73283"/>
                    <a:pt x="9279" y="103582"/>
                    <a:pt x="9708" y="135387"/>
                  </a:cubicBezTo>
                  <a:close/>
                </a:path>
              </a:pathLst>
            </a:custGeom>
            <a:solidFill>
              <a:srgbClr val="C49A6C"/>
            </a:solidFill>
            <a:ln w="2667" cap="flat">
              <a:solidFill>
                <a:srgbClr val="806936"/>
              </a:solidFill>
              <a:prstDash val="solid"/>
              <a:miter/>
            </a:ln>
          </p:spPr>
          <p:txBody>
            <a:bodyPr rtlCol="0" anchor="ctr"/>
            <a:lstStyle/>
            <a:p>
              <a:endParaRPr lang="en-IN"/>
            </a:p>
          </p:txBody>
        </p:sp>
        <p:sp>
          <p:nvSpPr>
            <p:cNvPr id="1285" name="Freeform: Shape 1284">
              <a:extLst>
                <a:ext uri="{FF2B5EF4-FFF2-40B4-BE49-F238E27FC236}">
                  <a16:creationId xmlns:a16="http://schemas.microsoft.com/office/drawing/2014/main" xmlns="" id="{9997CEB8-D052-145E-E7B8-8B1E7202EE32}"/>
                </a:ext>
              </a:extLst>
            </p:cNvPr>
            <p:cNvSpPr/>
            <p:nvPr/>
          </p:nvSpPr>
          <p:spPr>
            <a:xfrm>
              <a:off x="6094718" y="3688808"/>
              <a:ext cx="405735" cy="359484"/>
            </a:xfrm>
            <a:custGeom>
              <a:avLst/>
              <a:gdLst>
                <a:gd name="connsiteX0" fmla="*/ 91367 w 405735"/>
                <a:gd name="connsiteY0" fmla="*/ 331635 h 359484"/>
                <a:gd name="connsiteX1" fmla="*/ 204524 w 405735"/>
                <a:gd name="connsiteY1" fmla="*/ 357734 h 359484"/>
                <a:gd name="connsiteX2" fmla="*/ 325301 w 405735"/>
                <a:gd name="connsiteY2" fmla="*/ 282486 h 359484"/>
                <a:gd name="connsiteX3" fmla="*/ 365782 w 405735"/>
                <a:gd name="connsiteY3" fmla="*/ 238766 h 359484"/>
                <a:gd name="connsiteX4" fmla="*/ 402168 w 405735"/>
                <a:gd name="connsiteY4" fmla="*/ 175235 h 359484"/>
                <a:gd name="connsiteX5" fmla="*/ 405120 w 405735"/>
                <a:gd name="connsiteY5" fmla="*/ 134753 h 359484"/>
                <a:gd name="connsiteX6" fmla="*/ 369592 w 405735"/>
                <a:gd name="connsiteY6" fmla="*/ 40742 h 359484"/>
                <a:gd name="connsiteX7" fmla="*/ 276057 w 405735"/>
                <a:gd name="connsiteY7" fmla="*/ 260 h 359484"/>
                <a:gd name="connsiteX8" fmla="*/ 189284 w 405735"/>
                <a:gd name="connsiteY8" fmla="*/ 9785 h 359484"/>
                <a:gd name="connsiteX9" fmla="*/ 64792 w 405735"/>
                <a:gd name="connsiteY9" fmla="*/ 62840 h 359484"/>
                <a:gd name="connsiteX10" fmla="*/ -168 w 405735"/>
                <a:gd name="connsiteY10" fmla="*/ 177140 h 359484"/>
                <a:gd name="connsiteX11" fmla="*/ 11547 w 405735"/>
                <a:gd name="connsiteY11" fmla="*/ 246101 h 359484"/>
                <a:gd name="connsiteX12" fmla="*/ 56029 w 405735"/>
                <a:gd name="connsiteY12" fmla="*/ 302393 h 359484"/>
                <a:gd name="connsiteX13" fmla="*/ 91367 w 405735"/>
                <a:gd name="connsiteY13" fmla="*/ 331635 h 35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5735" h="359484">
                  <a:moveTo>
                    <a:pt x="91367" y="331635"/>
                  </a:moveTo>
                  <a:cubicBezTo>
                    <a:pt x="124466" y="354238"/>
                    <a:pt x="164862" y="363553"/>
                    <a:pt x="204524" y="357734"/>
                  </a:cubicBezTo>
                  <a:cubicBezTo>
                    <a:pt x="252149" y="349161"/>
                    <a:pt x="290249" y="315347"/>
                    <a:pt x="325301" y="282486"/>
                  </a:cubicBezTo>
                  <a:cubicBezTo>
                    <a:pt x="340360" y="269446"/>
                    <a:pt x="353943" y="254787"/>
                    <a:pt x="365782" y="238766"/>
                  </a:cubicBezTo>
                  <a:cubicBezTo>
                    <a:pt x="380574" y="219231"/>
                    <a:pt x="392804" y="197876"/>
                    <a:pt x="402168" y="175235"/>
                  </a:cubicBezTo>
                  <a:cubicBezTo>
                    <a:pt x="406740" y="161804"/>
                    <a:pt x="403596" y="148946"/>
                    <a:pt x="405120" y="134753"/>
                  </a:cubicBezTo>
                  <a:cubicBezTo>
                    <a:pt x="408044" y="99663"/>
                    <a:pt x="394995" y="65126"/>
                    <a:pt x="369592" y="40742"/>
                  </a:cubicBezTo>
                  <a:cubicBezTo>
                    <a:pt x="344103" y="16729"/>
                    <a:pt x="311004" y="2413"/>
                    <a:pt x="276057" y="260"/>
                  </a:cubicBezTo>
                  <a:cubicBezTo>
                    <a:pt x="246815" y="-1140"/>
                    <a:pt x="217525" y="2070"/>
                    <a:pt x="189284" y="9785"/>
                  </a:cubicBezTo>
                  <a:cubicBezTo>
                    <a:pt x="145088" y="20263"/>
                    <a:pt x="100892" y="35312"/>
                    <a:pt x="64792" y="62840"/>
                  </a:cubicBezTo>
                  <a:cubicBezTo>
                    <a:pt x="28692" y="90367"/>
                    <a:pt x="1260" y="132182"/>
                    <a:pt x="-168" y="177140"/>
                  </a:cubicBezTo>
                  <a:cubicBezTo>
                    <a:pt x="-673" y="200666"/>
                    <a:pt x="3299" y="224069"/>
                    <a:pt x="11547" y="246101"/>
                  </a:cubicBezTo>
                  <a:cubicBezTo>
                    <a:pt x="19548" y="267056"/>
                    <a:pt x="40122" y="287058"/>
                    <a:pt x="56029" y="302393"/>
                  </a:cubicBezTo>
                  <a:cubicBezTo>
                    <a:pt x="66821" y="313280"/>
                    <a:pt x="78651" y="323072"/>
                    <a:pt x="91367" y="331635"/>
                  </a:cubicBezTo>
                  <a:close/>
                </a:path>
              </a:pathLst>
            </a:custGeom>
            <a:solidFill>
              <a:srgbClr val="FEE4A3"/>
            </a:solidFill>
            <a:ln w="9525" cap="flat">
              <a:noFill/>
              <a:prstDash val="solid"/>
              <a:miter/>
            </a:ln>
          </p:spPr>
          <p:txBody>
            <a:bodyPr rtlCol="0" anchor="ctr"/>
            <a:lstStyle/>
            <a:p>
              <a:endParaRPr lang="en-IN"/>
            </a:p>
          </p:txBody>
        </p:sp>
        <p:sp>
          <p:nvSpPr>
            <p:cNvPr id="1286" name="Freeform: Shape 1285">
              <a:extLst>
                <a:ext uri="{FF2B5EF4-FFF2-40B4-BE49-F238E27FC236}">
                  <a16:creationId xmlns:a16="http://schemas.microsoft.com/office/drawing/2014/main" xmlns="" id="{D4D2AF1C-E78B-57FC-BC7C-0B5FDC3298B0}"/>
                </a:ext>
              </a:extLst>
            </p:cNvPr>
            <p:cNvSpPr/>
            <p:nvPr/>
          </p:nvSpPr>
          <p:spPr>
            <a:xfrm>
              <a:off x="6089195" y="3684145"/>
              <a:ext cx="416552" cy="369042"/>
            </a:xfrm>
            <a:custGeom>
              <a:avLst/>
              <a:gdLst>
                <a:gd name="connsiteX0" fmla="*/ 378735 w 416552"/>
                <a:gd name="connsiteY0" fmla="*/ 41595 h 369042"/>
                <a:gd name="connsiteX1" fmla="*/ 415882 w 416552"/>
                <a:gd name="connsiteY1" fmla="*/ 139988 h 369042"/>
                <a:gd name="connsiteX2" fmla="*/ 414263 w 416552"/>
                <a:gd name="connsiteY2" fmla="*/ 150465 h 369042"/>
                <a:gd name="connsiteX3" fmla="*/ 414263 w 416552"/>
                <a:gd name="connsiteY3" fmla="*/ 173897 h 369042"/>
                <a:gd name="connsiteX4" fmla="*/ 401785 w 416552"/>
                <a:gd name="connsiteY4" fmla="*/ 201900 h 369042"/>
                <a:gd name="connsiteX5" fmla="*/ 394832 w 416552"/>
                <a:gd name="connsiteY5" fmla="*/ 210282 h 369042"/>
                <a:gd name="connsiteX6" fmla="*/ 375782 w 416552"/>
                <a:gd name="connsiteY6" fmla="*/ 246382 h 369042"/>
                <a:gd name="connsiteX7" fmla="*/ 356732 w 416552"/>
                <a:gd name="connsiteY7" fmla="*/ 269718 h 369042"/>
                <a:gd name="connsiteX8" fmla="*/ 334729 w 416552"/>
                <a:gd name="connsiteY8" fmla="*/ 291054 h 369042"/>
                <a:gd name="connsiteX9" fmla="*/ 210904 w 416552"/>
                <a:gd name="connsiteY9" fmla="*/ 367254 h 369042"/>
                <a:gd name="connsiteX10" fmla="*/ 94033 w 416552"/>
                <a:gd name="connsiteY10" fmla="*/ 340394 h 369042"/>
                <a:gd name="connsiteX11" fmla="*/ 57647 w 416552"/>
                <a:gd name="connsiteY11" fmla="*/ 311533 h 369042"/>
                <a:gd name="connsiteX12" fmla="*/ 56980 w 416552"/>
                <a:gd name="connsiteY12" fmla="*/ 310866 h 369042"/>
                <a:gd name="connsiteX13" fmla="*/ 11927 w 416552"/>
                <a:gd name="connsiteY13" fmla="*/ 253716 h 369042"/>
                <a:gd name="connsiteX14" fmla="*/ -170 w 416552"/>
                <a:gd name="connsiteY14" fmla="*/ 182660 h 369042"/>
                <a:gd name="connsiteX15" fmla="*/ 66505 w 416552"/>
                <a:gd name="connsiteY15" fmla="*/ 63883 h 369042"/>
                <a:gd name="connsiteX16" fmla="*/ 192997 w 416552"/>
                <a:gd name="connsiteY16" fmla="*/ 9781 h 369042"/>
                <a:gd name="connsiteX17" fmla="*/ 281389 w 416552"/>
                <a:gd name="connsiteY17" fmla="*/ 256 h 369042"/>
                <a:gd name="connsiteX18" fmla="*/ 378735 w 416552"/>
                <a:gd name="connsiteY18" fmla="*/ 41595 h 369042"/>
                <a:gd name="connsiteX19" fmla="*/ 403690 w 416552"/>
                <a:gd name="connsiteY19" fmla="*/ 170754 h 369042"/>
                <a:gd name="connsiteX20" fmla="*/ 399309 w 416552"/>
                <a:gd name="connsiteY20" fmla="*/ 170754 h 369042"/>
                <a:gd name="connsiteX21" fmla="*/ 396451 w 416552"/>
                <a:gd name="connsiteY21" fmla="*/ 174278 h 369042"/>
                <a:gd name="connsiteX22" fmla="*/ 390832 w 416552"/>
                <a:gd name="connsiteY22" fmla="*/ 193328 h 369042"/>
                <a:gd name="connsiteX23" fmla="*/ 390832 w 416552"/>
                <a:gd name="connsiteY23" fmla="*/ 196281 h 369042"/>
                <a:gd name="connsiteX24" fmla="*/ 392642 w 416552"/>
                <a:gd name="connsiteY24" fmla="*/ 198567 h 369042"/>
                <a:gd name="connsiteX25" fmla="*/ 397118 w 416552"/>
                <a:gd name="connsiteY25" fmla="*/ 197233 h 369042"/>
                <a:gd name="connsiteX26" fmla="*/ 401595 w 416552"/>
                <a:gd name="connsiteY26" fmla="*/ 188851 h 369042"/>
                <a:gd name="connsiteX27" fmla="*/ 403024 w 416552"/>
                <a:gd name="connsiteY27" fmla="*/ 182565 h 369042"/>
                <a:gd name="connsiteX28" fmla="*/ 404452 w 416552"/>
                <a:gd name="connsiteY28" fmla="*/ 176659 h 369042"/>
                <a:gd name="connsiteX29" fmla="*/ 404452 w 416552"/>
                <a:gd name="connsiteY29" fmla="*/ 173421 h 369042"/>
                <a:gd name="connsiteX30" fmla="*/ 403690 w 416552"/>
                <a:gd name="connsiteY30" fmla="*/ 170754 h 369042"/>
                <a:gd name="connsiteX31" fmla="*/ 371305 w 416552"/>
                <a:gd name="connsiteY31" fmla="*/ 49596 h 369042"/>
                <a:gd name="connsiteX32" fmla="*/ 281009 w 416552"/>
                <a:gd name="connsiteY32" fmla="*/ 10638 h 369042"/>
                <a:gd name="connsiteX33" fmla="*/ 195950 w 416552"/>
                <a:gd name="connsiteY33" fmla="*/ 20163 h 369042"/>
                <a:gd name="connsiteX34" fmla="*/ 73459 w 416552"/>
                <a:gd name="connsiteY34" fmla="*/ 72265 h 369042"/>
                <a:gd name="connsiteX35" fmla="*/ 52218 w 416552"/>
                <a:gd name="connsiteY35" fmla="*/ 91315 h 369042"/>
                <a:gd name="connsiteX36" fmla="*/ 10498 w 416552"/>
                <a:gd name="connsiteY36" fmla="*/ 183136 h 369042"/>
                <a:gd name="connsiteX37" fmla="*/ 21928 w 416552"/>
                <a:gd name="connsiteY37" fmla="*/ 249811 h 369042"/>
                <a:gd name="connsiteX38" fmla="*/ 64505 w 416552"/>
                <a:gd name="connsiteY38" fmla="*/ 303532 h 369042"/>
                <a:gd name="connsiteX39" fmla="*/ 65077 w 416552"/>
                <a:gd name="connsiteY39" fmla="*/ 304199 h 369042"/>
                <a:gd name="connsiteX40" fmla="*/ 99843 w 416552"/>
                <a:gd name="connsiteY40" fmla="*/ 332107 h 369042"/>
                <a:gd name="connsiteX41" fmla="*/ 209000 w 416552"/>
                <a:gd name="connsiteY41" fmla="*/ 357444 h 369042"/>
                <a:gd name="connsiteX42" fmla="*/ 327109 w 416552"/>
                <a:gd name="connsiteY42" fmla="*/ 283625 h 369042"/>
                <a:gd name="connsiteX43" fmla="*/ 366924 w 416552"/>
                <a:gd name="connsiteY43" fmla="*/ 240667 h 369042"/>
                <a:gd name="connsiteX44" fmla="*/ 378163 w 416552"/>
                <a:gd name="connsiteY44" fmla="*/ 221617 h 369042"/>
                <a:gd name="connsiteX45" fmla="*/ 378163 w 416552"/>
                <a:gd name="connsiteY45" fmla="*/ 220950 h 369042"/>
                <a:gd name="connsiteX46" fmla="*/ 384831 w 416552"/>
                <a:gd name="connsiteY46" fmla="*/ 180469 h 369042"/>
                <a:gd name="connsiteX47" fmla="*/ 402928 w 416552"/>
                <a:gd name="connsiteY47" fmla="*/ 151894 h 369042"/>
                <a:gd name="connsiteX48" fmla="*/ 405119 w 416552"/>
                <a:gd name="connsiteY48" fmla="*/ 139416 h 369042"/>
                <a:gd name="connsiteX49" fmla="*/ 371305 w 416552"/>
                <a:gd name="connsiteY49" fmla="*/ 49596 h 36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16552" h="369042">
                  <a:moveTo>
                    <a:pt x="378735" y="41595"/>
                  </a:moveTo>
                  <a:cubicBezTo>
                    <a:pt x="405414" y="67055"/>
                    <a:pt x="419083" y="103250"/>
                    <a:pt x="415882" y="139988"/>
                  </a:cubicBezTo>
                  <a:cubicBezTo>
                    <a:pt x="415882" y="143512"/>
                    <a:pt x="414930" y="147036"/>
                    <a:pt x="414263" y="150465"/>
                  </a:cubicBezTo>
                  <a:cubicBezTo>
                    <a:pt x="413025" y="158181"/>
                    <a:pt x="414739" y="166086"/>
                    <a:pt x="414263" y="173897"/>
                  </a:cubicBezTo>
                  <a:cubicBezTo>
                    <a:pt x="412796" y="184212"/>
                    <a:pt x="408482" y="193909"/>
                    <a:pt x="401785" y="201900"/>
                  </a:cubicBezTo>
                  <a:cubicBezTo>
                    <a:pt x="399595" y="204758"/>
                    <a:pt x="397213" y="207520"/>
                    <a:pt x="394832" y="210282"/>
                  </a:cubicBezTo>
                  <a:cubicBezTo>
                    <a:pt x="389812" y="222970"/>
                    <a:pt x="383431" y="235076"/>
                    <a:pt x="375782" y="246382"/>
                  </a:cubicBezTo>
                  <a:cubicBezTo>
                    <a:pt x="370058" y="254650"/>
                    <a:pt x="363685" y="262460"/>
                    <a:pt x="356732" y="269718"/>
                  </a:cubicBezTo>
                  <a:cubicBezTo>
                    <a:pt x="349398" y="277338"/>
                    <a:pt x="341778" y="284482"/>
                    <a:pt x="334729" y="291054"/>
                  </a:cubicBezTo>
                  <a:cubicBezTo>
                    <a:pt x="296629" y="326583"/>
                    <a:pt x="258529" y="359063"/>
                    <a:pt x="210904" y="367254"/>
                  </a:cubicBezTo>
                  <a:cubicBezTo>
                    <a:pt x="169956" y="373217"/>
                    <a:pt x="128266" y="363635"/>
                    <a:pt x="94033" y="340394"/>
                  </a:cubicBezTo>
                  <a:cubicBezTo>
                    <a:pt x="80993" y="331983"/>
                    <a:pt x="68801" y="322325"/>
                    <a:pt x="57647" y="311533"/>
                  </a:cubicBezTo>
                  <a:lnTo>
                    <a:pt x="56980" y="310866"/>
                  </a:lnTo>
                  <a:cubicBezTo>
                    <a:pt x="40597" y="294960"/>
                    <a:pt x="20214" y="275052"/>
                    <a:pt x="11927" y="253716"/>
                  </a:cubicBezTo>
                  <a:cubicBezTo>
                    <a:pt x="3431" y="231009"/>
                    <a:pt x="-674" y="206901"/>
                    <a:pt x="-170" y="182660"/>
                  </a:cubicBezTo>
                  <a:cubicBezTo>
                    <a:pt x="1164" y="139226"/>
                    <a:pt x="26215" y="94839"/>
                    <a:pt x="66505" y="63883"/>
                  </a:cubicBezTo>
                  <a:cubicBezTo>
                    <a:pt x="106796" y="32927"/>
                    <a:pt x="158231" y="18068"/>
                    <a:pt x="192997" y="9781"/>
                  </a:cubicBezTo>
                  <a:cubicBezTo>
                    <a:pt x="221801" y="2085"/>
                    <a:pt x="251614" y="-1135"/>
                    <a:pt x="281389" y="256"/>
                  </a:cubicBezTo>
                  <a:cubicBezTo>
                    <a:pt x="317689" y="2161"/>
                    <a:pt x="352151" y="16801"/>
                    <a:pt x="378735" y="41595"/>
                  </a:cubicBezTo>
                  <a:close/>
                  <a:moveTo>
                    <a:pt x="403690" y="170754"/>
                  </a:moveTo>
                  <a:cubicBezTo>
                    <a:pt x="402357" y="169906"/>
                    <a:pt x="400643" y="169906"/>
                    <a:pt x="399309" y="170754"/>
                  </a:cubicBezTo>
                  <a:cubicBezTo>
                    <a:pt x="398109" y="171706"/>
                    <a:pt x="397128" y="172906"/>
                    <a:pt x="396451" y="174278"/>
                  </a:cubicBezTo>
                  <a:cubicBezTo>
                    <a:pt x="393242" y="180155"/>
                    <a:pt x="391327" y="186651"/>
                    <a:pt x="390832" y="193328"/>
                  </a:cubicBezTo>
                  <a:cubicBezTo>
                    <a:pt x="390641" y="194299"/>
                    <a:pt x="390641" y="195309"/>
                    <a:pt x="390832" y="196281"/>
                  </a:cubicBezTo>
                  <a:cubicBezTo>
                    <a:pt x="391041" y="197290"/>
                    <a:pt x="391708" y="198138"/>
                    <a:pt x="392642" y="198567"/>
                  </a:cubicBezTo>
                  <a:cubicBezTo>
                    <a:pt x="394261" y="198976"/>
                    <a:pt x="395985" y="198462"/>
                    <a:pt x="397118" y="197233"/>
                  </a:cubicBezTo>
                  <a:cubicBezTo>
                    <a:pt x="399509" y="195014"/>
                    <a:pt x="401081" y="192070"/>
                    <a:pt x="401595" y="188851"/>
                  </a:cubicBezTo>
                  <a:cubicBezTo>
                    <a:pt x="401595" y="186756"/>
                    <a:pt x="402547" y="184660"/>
                    <a:pt x="403024" y="182565"/>
                  </a:cubicBezTo>
                  <a:cubicBezTo>
                    <a:pt x="403738" y="180660"/>
                    <a:pt x="404214" y="178678"/>
                    <a:pt x="404452" y="176659"/>
                  </a:cubicBezTo>
                  <a:cubicBezTo>
                    <a:pt x="404595" y="175583"/>
                    <a:pt x="404595" y="174497"/>
                    <a:pt x="404452" y="173421"/>
                  </a:cubicBezTo>
                  <a:cubicBezTo>
                    <a:pt x="404538" y="172468"/>
                    <a:pt x="404271" y="171516"/>
                    <a:pt x="403690" y="170754"/>
                  </a:cubicBezTo>
                  <a:close/>
                  <a:moveTo>
                    <a:pt x="371305" y="49596"/>
                  </a:moveTo>
                  <a:cubicBezTo>
                    <a:pt x="346693" y="26440"/>
                    <a:pt x="314736" y="12648"/>
                    <a:pt x="281009" y="10638"/>
                  </a:cubicBezTo>
                  <a:cubicBezTo>
                    <a:pt x="252338" y="9429"/>
                    <a:pt x="223649" y="12648"/>
                    <a:pt x="195950" y="20163"/>
                  </a:cubicBezTo>
                  <a:cubicBezTo>
                    <a:pt x="141562" y="33117"/>
                    <a:pt x="103748" y="48738"/>
                    <a:pt x="73459" y="72265"/>
                  </a:cubicBezTo>
                  <a:cubicBezTo>
                    <a:pt x="65896" y="78056"/>
                    <a:pt x="58800" y="84428"/>
                    <a:pt x="52218" y="91315"/>
                  </a:cubicBezTo>
                  <a:cubicBezTo>
                    <a:pt x="27615" y="115832"/>
                    <a:pt x="12784" y="148475"/>
                    <a:pt x="10498" y="183136"/>
                  </a:cubicBezTo>
                  <a:cubicBezTo>
                    <a:pt x="10079" y="205882"/>
                    <a:pt x="13966" y="228504"/>
                    <a:pt x="21928" y="249811"/>
                  </a:cubicBezTo>
                  <a:cubicBezTo>
                    <a:pt x="29358" y="269433"/>
                    <a:pt x="48884" y="287911"/>
                    <a:pt x="64505" y="303532"/>
                  </a:cubicBezTo>
                  <a:lnTo>
                    <a:pt x="65077" y="304199"/>
                  </a:lnTo>
                  <a:cubicBezTo>
                    <a:pt x="75716" y="314619"/>
                    <a:pt x="87365" y="323973"/>
                    <a:pt x="99843" y="332107"/>
                  </a:cubicBezTo>
                  <a:cubicBezTo>
                    <a:pt x="131780" y="353900"/>
                    <a:pt x="170728" y="362940"/>
                    <a:pt x="209000" y="357444"/>
                  </a:cubicBezTo>
                  <a:cubicBezTo>
                    <a:pt x="253481" y="349443"/>
                    <a:pt x="290248" y="317915"/>
                    <a:pt x="327109" y="283625"/>
                  </a:cubicBezTo>
                  <a:cubicBezTo>
                    <a:pt x="341854" y="270747"/>
                    <a:pt x="355208" y="256345"/>
                    <a:pt x="366924" y="240667"/>
                  </a:cubicBezTo>
                  <a:cubicBezTo>
                    <a:pt x="371096" y="234581"/>
                    <a:pt x="374849" y="228218"/>
                    <a:pt x="378163" y="221617"/>
                  </a:cubicBezTo>
                  <a:cubicBezTo>
                    <a:pt x="378163" y="221617"/>
                    <a:pt x="378163" y="221141"/>
                    <a:pt x="378163" y="220950"/>
                  </a:cubicBezTo>
                  <a:cubicBezTo>
                    <a:pt x="379411" y="207310"/>
                    <a:pt x="381640" y="193785"/>
                    <a:pt x="384831" y="180469"/>
                  </a:cubicBezTo>
                  <a:cubicBezTo>
                    <a:pt x="389003" y="169887"/>
                    <a:pt x="395147" y="160190"/>
                    <a:pt x="402928" y="151894"/>
                  </a:cubicBezTo>
                  <a:cubicBezTo>
                    <a:pt x="403900" y="147779"/>
                    <a:pt x="404624" y="143617"/>
                    <a:pt x="405119" y="139416"/>
                  </a:cubicBezTo>
                  <a:cubicBezTo>
                    <a:pt x="407796" y="105936"/>
                    <a:pt x="395404" y="72998"/>
                    <a:pt x="371305" y="49596"/>
                  </a:cubicBezTo>
                  <a:close/>
                </a:path>
              </a:pathLst>
            </a:custGeom>
            <a:solidFill>
              <a:srgbClr val="C49A6C"/>
            </a:solidFill>
            <a:ln w="2858" cap="flat">
              <a:solidFill>
                <a:srgbClr val="806936"/>
              </a:solidFill>
              <a:prstDash val="solid"/>
              <a:miter/>
            </a:ln>
          </p:spPr>
          <p:txBody>
            <a:bodyPr rtlCol="0" anchor="ctr"/>
            <a:lstStyle/>
            <a:p>
              <a:endParaRPr lang="en-IN"/>
            </a:p>
          </p:txBody>
        </p:sp>
        <p:sp>
          <p:nvSpPr>
            <p:cNvPr id="1287" name="Freeform: Shape 1286">
              <a:extLst>
                <a:ext uri="{FF2B5EF4-FFF2-40B4-BE49-F238E27FC236}">
                  <a16:creationId xmlns:a16="http://schemas.microsoft.com/office/drawing/2014/main" xmlns="" id="{D6AE8876-D331-C9DB-C41F-1356963B6CFA}"/>
                </a:ext>
              </a:extLst>
            </p:cNvPr>
            <p:cNvSpPr/>
            <p:nvPr/>
          </p:nvSpPr>
          <p:spPr>
            <a:xfrm>
              <a:off x="5873042" y="3609632"/>
              <a:ext cx="367280" cy="300806"/>
            </a:xfrm>
            <a:custGeom>
              <a:avLst/>
              <a:gdLst>
                <a:gd name="connsiteX0" fmla="*/ 316662 w 367280"/>
                <a:gd name="connsiteY0" fmla="*/ 47909 h 300806"/>
                <a:gd name="connsiteX1" fmla="*/ 226175 w 367280"/>
                <a:gd name="connsiteY1" fmla="*/ 283 h 300806"/>
                <a:gd name="connsiteX2" fmla="*/ 106541 w 367280"/>
                <a:gd name="connsiteY2" fmla="*/ 37431 h 300806"/>
                <a:gd name="connsiteX3" fmla="*/ 62249 w 367280"/>
                <a:gd name="connsiteY3" fmla="*/ 66006 h 300806"/>
                <a:gd name="connsiteX4" fmla="*/ 17101 w 367280"/>
                <a:gd name="connsiteY4" fmla="*/ 111917 h 300806"/>
                <a:gd name="connsiteX5" fmla="*/ 5576 w 367280"/>
                <a:gd name="connsiteY5" fmla="*/ 145825 h 300806"/>
                <a:gd name="connsiteX6" fmla="*/ 15101 w 367280"/>
                <a:gd name="connsiteY6" fmla="*/ 233837 h 300806"/>
                <a:gd name="connsiteX7" fmla="*/ 85871 w 367280"/>
                <a:gd name="connsiteY7" fmla="*/ 289177 h 300806"/>
                <a:gd name="connsiteX8" fmla="*/ 162071 w 367280"/>
                <a:gd name="connsiteY8" fmla="*/ 300226 h 300806"/>
                <a:gd name="connsiteX9" fmla="*/ 279991 w 367280"/>
                <a:gd name="connsiteY9" fmla="*/ 282700 h 300806"/>
                <a:gd name="connsiteX10" fmla="*/ 360858 w 367280"/>
                <a:gd name="connsiteY10" fmla="*/ 199356 h 300806"/>
                <a:gd name="connsiteX11" fmla="*/ 366192 w 367280"/>
                <a:gd name="connsiteY11" fmla="*/ 137920 h 300806"/>
                <a:gd name="connsiteX12" fmla="*/ 340856 w 367280"/>
                <a:gd name="connsiteY12" fmla="*/ 80103 h 300806"/>
                <a:gd name="connsiteX13" fmla="*/ 316662 w 367280"/>
                <a:gd name="connsiteY13" fmla="*/ 47909 h 30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280" h="300806">
                  <a:moveTo>
                    <a:pt x="316662" y="47909"/>
                  </a:moveTo>
                  <a:cubicBezTo>
                    <a:pt x="293573" y="21200"/>
                    <a:pt x="261255" y="4189"/>
                    <a:pt x="226175" y="283"/>
                  </a:cubicBezTo>
                  <a:cubicBezTo>
                    <a:pt x="183979" y="-2955"/>
                    <a:pt x="143783" y="17333"/>
                    <a:pt x="106541" y="37431"/>
                  </a:cubicBezTo>
                  <a:cubicBezTo>
                    <a:pt x="90777" y="45308"/>
                    <a:pt x="75927" y="54890"/>
                    <a:pt x="62249" y="66006"/>
                  </a:cubicBezTo>
                  <a:cubicBezTo>
                    <a:pt x="45295" y="79312"/>
                    <a:pt x="30121" y="94743"/>
                    <a:pt x="17101" y="111917"/>
                  </a:cubicBezTo>
                  <a:cubicBezTo>
                    <a:pt x="10243" y="122394"/>
                    <a:pt x="10052" y="134110"/>
                    <a:pt x="5576" y="145825"/>
                  </a:cubicBezTo>
                  <a:cubicBezTo>
                    <a:pt x="-4683" y="175096"/>
                    <a:pt x="-1178" y="207433"/>
                    <a:pt x="15101" y="233837"/>
                  </a:cubicBezTo>
                  <a:cubicBezTo>
                    <a:pt x="31474" y="260002"/>
                    <a:pt x="56525" y="279595"/>
                    <a:pt x="85871" y="289177"/>
                  </a:cubicBezTo>
                  <a:cubicBezTo>
                    <a:pt x="110551" y="296778"/>
                    <a:pt x="136249" y="300502"/>
                    <a:pt x="162071" y="300226"/>
                  </a:cubicBezTo>
                  <a:cubicBezTo>
                    <a:pt x="202172" y="302636"/>
                    <a:pt x="242329" y="296673"/>
                    <a:pt x="279991" y="282700"/>
                  </a:cubicBezTo>
                  <a:cubicBezTo>
                    <a:pt x="316853" y="267269"/>
                    <a:pt x="349523" y="237742"/>
                    <a:pt x="360858" y="199356"/>
                  </a:cubicBezTo>
                  <a:cubicBezTo>
                    <a:pt x="366525" y="179401"/>
                    <a:pt x="368345" y="158551"/>
                    <a:pt x="366192" y="137920"/>
                  </a:cubicBezTo>
                  <a:cubicBezTo>
                    <a:pt x="364097" y="118870"/>
                    <a:pt x="350857" y="96676"/>
                    <a:pt x="340856" y="80103"/>
                  </a:cubicBezTo>
                  <a:cubicBezTo>
                    <a:pt x="333883" y="68587"/>
                    <a:pt x="325778" y="57805"/>
                    <a:pt x="316662" y="47909"/>
                  </a:cubicBezTo>
                  <a:close/>
                </a:path>
              </a:pathLst>
            </a:custGeom>
            <a:solidFill>
              <a:srgbClr val="FEE4A3"/>
            </a:solidFill>
            <a:ln w="9525" cap="flat">
              <a:noFill/>
              <a:prstDash val="solid"/>
              <a:miter/>
            </a:ln>
          </p:spPr>
          <p:txBody>
            <a:bodyPr rtlCol="0" anchor="ctr"/>
            <a:lstStyle/>
            <a:p>
              <a:endParaRPr lang="en-IN"/>
            </a:p>
          </p:txBody>
        </p:sp>
        <p:sp>
          <p:nvSpPr>
            <p:cNvPr id="1288" name="Freeform: Shape 1287">
              <a:extLst>
                <a:ext uri="{FF2B5EF4-FFF2-40B4-BE49-F238E27FC236}">
                  <a16:creationId xmlns:a16="http://schemas.microsoft.com/office/drawing/2014/main" xmlns="" id="{FE666B2B-00CE-D7DA-CA44-3F2BABD2731D}"/>
                </a:ext>
              </a:extLst>
            </p:cNvPr>
            <p:cNvSpPr/>
            <p:nvPr/>
          </p:nvSpPr>
          <p:spPr>
            <a:xfrm>
              <a:off x="5868346" y="3605120"/>
              <a:ext cx="376558" cy="309647"/>
            </a:xfrm>
            <a:custGeom>
              <a:avLst/>
              <a:gdLst>
                <a:gd name="connsiteX0" fmla="*/ 15606 w 376558"/>
                <a:gd name="connsiteY0" fmla="*/ 241111 h 309647"/>
                <a:gd name="connsiteX1" fmla="*/ 6081 w 376558"/>
                <a:gd name="connsiteY1" fmla="*/ 148909 h 309647"/>
                <a:gd name="connsiteX2" fmla="*/ 9796 w 376558"/>
                <a:gd name="connsiteY2" fmla="*/ 140432 h 309647"/>
                <a:gd name="connsiteX3" fmla="*/ 15130 w 376558"/>
                <a:gd name="connsiteY3" fmla="*/ 120429 h 309647"/>
                <a:gd name="connsiteX4" fmla="*/ 31989 w 376558"/>
                <a:gd name="connsiteY4" fmla="*/ 99379 h 309647"/>
                <a:gd name="connsiteX5" fmla="*/ 39800 w 376558"/>
                <a:gd name="connsiteY5" fmla="*/ 93759 h 309647"/>
                <a:gd name="connsiteX6" fmla="*/ 64088 w 376558"/>
                <a:gd name="connsiteY6" fmla="*/ 67184 h 309647"/>
                <a:gd name="connsiteX7" fmla="*/ 85615 w 376558"/>
                <a:gd name="connsiteY7" fmla="*/ 51659 h 309647"/>
                <a:gd name="connsiteX8" fmla="*/ 109237 w 376558"/>
                <a:gd name="connsiteY8" fmla="*/ 38324 h 309647"/>
                <a:gd name="connsiteX9" fmla="*/ 231443 w 376558"/>
                <a:gd name="connsiteY9" fmla="*/ 224 h 309647"/>
                <a:gd name="connsiteX10" fmla="*/ 325074 w 376558"/>
                <a:gd name="connsiteY10" fmla="*/ 49087 h 309647"/>
                <a:gd name="connsiteX11" fmla="*/ 349457 w 376558"/>
                <a:gd name="connsiteY11" fmla="*/ 82139 h 309647"/>
                <a:gd name="connsiteX12" fmla="*/ 349934 w 376558"/>
                <a:gd name="connsiteY12" fmla="*/ 82805 h 309647"/>
                <a:gd name="connsiteX13" fmla="*/ 375461 w 376558"/>
                <a:gd name="connsiteY13" fmla="*/ 141860 h 309647"/>
                <a:gd name="connsiteX14" fmla="*/ 369936 w 376558"/>
                <a:gd name="connsiteY14" fmla="*/ 205106 h 309647"/>
                <a:gd name="connsiteX15" fmla="*/ 286307 w 376558"/>
                <a:gd name="connsiteY15" fmla="*/ 291403 h 309647"/>
                <a:gd name="connsiteX16" fmla="*/ 166577 w 376558"/>
                <a:gd name="connsiteY16" fmla="*/ 309310 h 309647"/>
                <a:gd name="connsiteX17" fmla="*/ 89044 w 376558"/>
                <a:gd name="connsiteY17" fmla="*/ 298070 h 309647"/>
                <a:gd name="connsiteX18" fmla="*/ 15606 w 376558"/>
                <a:gd name="connsiteY18" fmla="*/ 241111 h 309647"/>
                <a:gd name="connsiteX19" fmla="*/ 23131 w 376558"/>
                <a:gd name="connsiteY19" fmla="*/ 125382 h 309647"/>
                <a:gd name="connsiteX20" fmla="*/ 26845 w 376558"/>
                <a:gd name="connsiteY20" fmla="*/ 126239 h 309647"/>
                <a:gd name="connsiteX21" fmla="*/ 30084 w 376558"/>
                <a:gd name="connsiteY21" fmla="*/ 123858 h 309647"/>
                <a:gd name="connsiteX22" fmla="*/ 39133 w 376558"/>
                <a:gd name="connsiteY22" fmla="*/ 108904 h 309647"/>
                <a:gd name="connsiteX23" fmla="*/ 39704 w 376558"/>
                <a:gd name="connsiteY23" fmla="*/ 106237 h 309647"/>
                <a:gd name="connsiteX24" fmla="*/ 38657 w 376558"/>
                <a:gd name="connsiteY24" fmla="*/ 103856 h 309647"/>
                <a:gd name="connsiteX25" fmla="*/ 34466 w 376558"/>
                <a:gd name="connsiteY25" fmla="*/ 103856 h 309647"/>
                <a:gd name="connsiteX26" fmla="*/ 28846 w 376558"/>
                <a:gd name="connsiteY26" fmla="*/ 109952 h 309647"/>
                <a:gd name="connsiteX27" fmla="*/ 26179 w 376558"/>
                <a:gd name="connsiteY27" fmla="*/ 115000 h 309647"/>
                <a:gd name="connsiteX28" fmla="*/ 23702 w 376558"/>
                <a:gd name="connsiteY28" fmla="*/ 119762 h 309647"/>
                <a:gd name="connsiteX29" fmla="*/ 22559 w 376558"/>
                <a:gd name="connsiteY29" fmla="*/ 122429 h 309647"/>
                <a:gd name="connsiteX30" fmla="*/ 23131 w 376558"/>
                <a:gd name="connsiteY30" fmla="*/ 125382 h 309647"/>
                <a:gd name="connsiteX31" fmla="*/ 23607 w 376558"/>
                <a:gd name="connsiteY31" fmla="*/ 236253 h 309647"/>
                <a:gd name="connsiteX32" fmla="*/ 91901 w 376558"/>
                <a:gd name="connsiteY32" fmla="*/ 289593 h 309647"/>
                <a:gd name="connsiteX33" fmla="*/ 166577 w 376558"/>
                <a:gd name="connsiteY33" fmla="*/ 300356 h 309647"/>
                <a:gd name="connsiteX34" fmla="*/ 282592 w 376558"/>
                <a:gd name="connsiteY34" fmla="*/ 283211 h 309647"/>
                <a:gd name="connsiteX35" fmla="*/ 304785 w 376558"/>
                <a:gd name="connsiteY35" fmla="*/ 271781 h 309647"/>
                <a:gd name="connsiteX36" fmla="*/ 360792 w 376558"/>
                <a:gd name="connsiteY36" fmla="*/ 202820 h 309647"/>
                <a:gd name="connsiteX37" fmla="*/ 366031 w 376558"/>
                <a:gd name="connsiteY37" fmla="*/ 143289 h 309647"/>
                <a:gd name="connsiteX38" fmla="*/ 341647 w 376558"/>
                <a:gd name="connsiteY38" fmla="*/ 88044 h 309647"/>
                <a:gd name="connsiteX39" fmla="*/ 341647 w 376558"/>
                <a:gd name="connsiteY39" fmla="*/ 87377 h 309647"/>
                <a:gd name="connsiteX40" fmla="*/ 318311 w 376558"/>
                <a:gd name="connsiteY40" fmla="*/ 55850 h 309647"/>
                <a:gd name="connsiteX41" fmla="*/ 230871 w 376558"/>
                <a:gd name="connsiteY41" fmla="*/ 9939 h 309647"/>
                <a:gd name="connsiteX42" fmla="*/ 113809 w 376558"/>
                <a:gd name="connsiteY42" fmla="*/ 46610 h 309647"/>
                <a:gd name="connsiteX43" fmla="*/ 70375 w 376558"/>
                <a:gd name="connsiteY43" fmla="*/ 74328 h 309647"/>
                <a:gd name="connsiteX44" fmla="*/ 56468 w 376558"/>
                <a:gd name="connsiteY44" fmla="*/ 88330 h 309647"/>
                <a:gd name="connsiteX45" fmla="*/ 56468 w 376558"/>
                <a:gd name="connsiteY45" fmla="*/ 88901 h 309647"/>
                <a:gd name="connsiteX46" fmla="*/ 41800 w 376558"/>
                <a:gd name="connsiteY46" fmla="*/ 121953 h 309647"/>
                <a:gd name="connsiteX47" fmla="*/ 20083 w 376558"/>
                <a:gd name="connsiteY47" fmla="*/ 142051 h 309647"/>
                <a:gd name="connsiteX48" fmla="*/ 15416 w 376558"/>
                <a:gd name="connsiteY48" fmla="*/ 152243 h 309647"/>
                <a:gd name="connsiteX49" fmla="*/ 23607 w 376558"/>
                <a:gd name="connsiteY49" fmla="*/ 236253 h 309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6558" h="309647">
                  <a:moveTo>
                    <a:pt x="15606" y="241111"/>
                  </a:moveTo>
                  <a:cubicBezTo>
                    <a:pt x="-1387" y="213412"/>
                    <a:pt x="-4892" y="179494"/>
                    <a:pt x="6081" y="148909"/>
                  </a:cubicBezTo>
                  <a:cubicBezTo>
                    <a:pt x="7224" y="146051"/>
                    <a:pt x="8462" y="143194"/>
                    <a:pt x="9796" y="140432"/>
                  </a:cubicBezTo>
                  <a:cubicBezTo>
                    <a:pt x="12558" y="134050"/>
                    <a:pt x="12844" y="126906"/>
                    <a:pt x="15130" y="120429"/>
                  </a:cubicBezTo>
                  <a:cubicBezTo>
                    <a:pt x="18673" y="111971"/>
                    <a:pt x="24512" y="104684"/>
                    <a:pt x="31989" y="99379"/>
                  </a:cubicBezTo>
                  <a:cubicBezTo>
                    <a:pt x="34466" y="97379"/>
                    <a:pt x="37133" y="95569"/>
                    <a:pt x="39800" y="93759"/>
                  </a:cubicBezTo>
                  <a:cubicBezTo>
                    <a:pt x="46943" y="84082"/>
                    <a:pt x="55087" y="75176"/>
                    <a:pt x="64088" y="67184"/>
                  </a:cubicBezTo>
                  <a:cubicBezTo>
                    <a:pt x="70842" y="61450"/>
                    <a:pt x="78042" y="56259"/>
                    <a:pt x="85615" y="51659"/>
                  </a:cubicBezTo>
                  <a:cubicBezTo>
                    <a:pt x="93616" y="46706"/>
                    <a:pt x="101617" y="42134"/>
                    <a:pt x="109237" y="38324"/>
                  </a:cubicBezTo>
                  <a:cubicBezTo>
                    <a:pt x="149528" y="16607"/>
                    <a:pt x="189247" y="-2634"/>
                    <a:pt x="231443" y="224"/>
                  </a:cubicBezTo>
                  <a:cubicBezTo>
                    <a:pt x="267666" y="4243"/>
                    <a:pt x="301061" y="21674"/>
                    <a:pt x="325074" y="49087"/>
                  </a:cubicBezTo>
                  <a:cubicBezTo>
                    <a:pt x="334255" y="59279"/>
                    <a:pt x="342428" y="70356"/>
                    <a:pt x="349457" y="82139"/>
                  </a:cubicBezTo>
                  <a:lnTo>
                    <a:pt x="349934" y="82805"/>
                  </a:lnTo>
                  <a:cubicBezTo>
                    <a:pt x="360316" y="100046"/>
                    <a:pt x="373270" y="121477"/>
                    <a:pt x="375461" y="141860"/>
                  </a:cubicBezTo>
                  <a:cubicBezTo>
                    <a:pt x="377651" y="163101"/>
                    <a:pt x="375775" y="184570"/>
                    <a:pt x="369936" y="205106"/>
                  </a:cubicBezTo>
                  <a:cubicBezTo>
                    <a:pt x="359173" y="241873"/>
                    <a:pt x="327836" y="274067"/>
                    <a:pt x="286307" y="291403"/>
                  </a:cubicBezTo>
                  <a:cubicBezTo>
                    <a:pt x="244778" y="308738"/>
                    <a:pt x="197915" y="310453"/>
                    <a:pt x="166577" y="309310"/>
                  </a:cubicBezTo>
                  <a:cubicBezTo>
                    <a:pt x="140307" y="309596"/>
                    <a:pt x="114152" y="305805"/>
                    <a:pt x="89044" y="298070"/>
                  </a:cubicBezTo>
                  <a:cubicBezTo>
                    <a:pt x="58650" y="288269"/>
                    <a:pt x="32656" y="268114"/>
                    <a:pt x="15606" y="241111"/>
                  </a:cubicBezTo>
                  <a:close/>
                  <a:moveTo>
                    <a:pt x="23131" y="125382"/>
                  </a:moveTo>
                  <a:cubicBezTo>
                    <a:pt x="24055" y="126439"/>
                    <a:pt x="25550" y="126792"/>
                    <a:pt x="26845" y="126239"/>
                  </a:cubicBezTo>
                  <a:cubicBezTo>
                    <a:pt x="28113" y="125735"/>
                    <a:pt x="29227" y="124915"/>
                    <a:pt x="30084" y="123858"/>
                  </a:cubicBezTo>
                  <a:cubicBezTo>
                    <a:pt x="34170" y="119610"/>
                    <a:pt x="37266" y="114495"/>
                    <a:pt x="39133" y="108904"/>
                  </a:cubicBezTo>
                  <a:cubicBezTo>
                    <a:pt x="39457" y="108047"/>
                    <a:pt x="39647" y="107151"/>
                    <a:pt x="39704" y="106237"/>
                  </a:cubicBezTo>
                  <a:cubicBezTo>
                    <a:pt x="39704" y="105332"/>
                    <a:pt x="39323" y="104465"/>
                    <a:pt x="38657" y="103856"/>
                  </a:cubicBezTo>
                  <a:cubicBezTo>
                    <a:pt x="37361" y="103103"/>
                    <a:pt x="35761" y="103103"/>
                    <a:pt x="34466" y="103856"/>
                  </a:cubicBezTo>
                  <a:cubicBezTo>
                    <a:pt x="31951" y="105189"/>
                    <a:pt x="29970" y="107342"/>
                    <a:pt x="28846" y="109952"/>
                  </a:cubicBezTo>
                  <a:cubicBezTo>
                    <a:pt x="27989" y="111666"/>
                    <a:pt x="27131" y="113381"/>
                    <a:pt x="26179" y="115000"/>
                  </a:cubicBezTo>
                  <a:cubicBezTo>
                    <a:pt x="25207" y="116505"/>
                    <a:pt x="24379" y="118105"/>
                    <a:pt x="23702" y="119762"/>
                  </a:cubicBezTo>
                  <a:cubicBezTo>
                    <a:pt x="23188" y="120591"/>
                    <a:pt x="22797" y="121486"/>
                    <a:pt x="22559" y="122429"/>
                  </a:cubicBezTo>
                  <a:cubicBezTo>
                    <a:pt x="22302" y="123449"/>
                    <a:pt x="22512" y="124534"/>
                    <a:pt x="23131" y="125382"/>
                  </a:cubicBezTo>
                  <a:close/>
                  <a:moveTo>
                    <a:pt x="23607" y="236253"/>
                  </a:moveTo>
                  <a:cubicBezTo>
                    <a:pt x="39380" y="261523"/>
                    <a:pt x="63564" y="280411"/>
                    <a:pt x="91901" y="289593"/>
                  </a:cubicBezTo>
                  <a:cubicBezTo>
                    <a:pt x="116085" y="297023"/>
                    <a:pt x="141279" y="300652"/>
                    <a:pt x="166577" y="300356"/>
                  </a:cubicBezTo>
                  <a:cubicBezTo>
                    <a:pt x="215822" y="301404"/>
                    <a:pt x="251540" y="296165"/>
                    <a:pt x="282592" y="283211"/>
                  </a:cubicBezTo>
                  <a:cubicBezTo>
                    <a:pt x="290259" y="279954"/>
                    <a:pt x="297680" y="276134"/>
                    <a:pt x="304785" y="271781"/>
                  </a:cubicBezTo>
                  <a:cubicBezTo>
                    <a:pt x="331255" y="256408"/>
                    <a:pt x="351172" y="231881"/>
                    <a:pt x="360792" y="202820"/>
                  </a:cubicBezTo>
                  <a:cubicBezTo>
                    <a:pt x="366250" y="183485"/>
                    <a:pt x="368031" y="163282"/>
                    <a:pt x="366031" y="143289"/>
                  </a:cubicBezTo>
                  <a:cubicBezTo>
                    <a:pt x="364031" y="125001"/>
                    <a:pt x="351648" y="104522"/>
                    <a:pt x="341647" y="88044"/>
                  </a:cubicBezTo>
                  <a:lnTo>
                    <a:pt x="341647" y="87377"/>
                  </a:lnTo>
                  <a:cubicBezTo>
                    <a:pt x="334932" y="76119"/>
                    <a:pt x="327121" y="65556"/>
                    <a:pt x="318311" y="55850"/>
                  </a:cubicBezTo>
                  <a:cubicBezTo>
                    <a:pt x="295927" y="30151"/>
                    <a:pt x="264732" y="13778"/>
                    <a:pt x="230871" y="9939"/>
                  </a:cubicBezTo>
                  <a:cubicBezTo>
                    <a:pt x="191247" y="6891"/>
                    <a:pt x="152861" y="25560"/>
                    <a:pt x="113809" y="46610"/>
                  </a:cubicBezTo>
                  <a:cubicBezTo>
                    <a:pt x="98359" y="54230"/>
                    <a:pt x="83795" y="63527"/>
                    <a:pt x="70375" y="74328"/>
                  </a:cubicBezTo>
                  <a:cubicBezTo>
                    <a:pt x="65384" y="78633"/>
                    <a:pt x="60736" y="83310"/>
                    <a:pt x="56468" y="88330"/>
                  </a:cubicBezTo>
                  <a:cubicBezTo>
                    <a:pt x="56440" y="88520"/>
                    <a:pt x="56440" y="88711"/>
                    <a:pt x="56468" y="88901"/>
                  </a:cubicBezTo>
                  <a:cubicBezTo>
                    <a:pt x="52382" y="100255"/>
                    <a:pt x="47477" y="111304"/>
                    <a:pt x="41800" y="121953"/>
                  </a:cubicBezTo>
                  <a:cubicBezTo>
                    <a:pt x="35885" y="129954"/>
                    <a:pt x="28513" y="136764"/>
                    <a:pt x="20083" y="142051"/>
                  </a:cubicBezTo>
                  <a:cubicBezTo>
                    <a:pt x="18349" y="145366"/>
                    <a:pt x="16797" y="148766"/>
                    <a:pt x="15416" y="152243"/>
                  </a:cubicBezTo>
                  <a:cubicBezTo>
                    <a:pt x="5471" y="180065"/>
                    <a:pt x="8472" y="210879"/>
                    <a:pt x="23607" y="236253"/>
                  </a:cubicBezTo>
                  <a:close/>
                </a:path>
              </a:pathLst>
            </a:custGeom>
            <a:solidFill>
              <a:srgbClr val="C49A6C"/>
            </a:solidFill>
            <a:ln w="2477" cap="flat">
              <a:solidFill>
                <a:srgbClr val="806936"/>
              </a:solidFill>
              <a:prstDash val="solid"/>
              <a:miter/>
            </a:ln>
          </p:spPr>
          <p:txBody>
            <a:bodyPr rtlCol="0" anchor="ctr"/>
            <a:lstStyle/>
            <a:p>
              <a:endParaRPr lang="en-IN"/>
            </a:p>
          </p:txBody>
        </p:sp>
        <p:sp>
          <p:nvSpPr>
            <p:cNvPr id="1289" name="Freeform: Shape 1288">
              <a:extLst>
                <a:ext uri="{FF2B5EF4-FFF2-40B4-BE49-F238E27FC236}">
                  <a16:creationId xmlns:a16="http://schemas.microsoft.com/office/drawing/2014/main" xmlns="" id="{8E8990A4-9BF2-8B10-664D-9B15E461A67A}"/>
                </a:ext>
              </a:extLst>
            </p:cNvPr>
            <p:cNvSpPr/>
            <p:nvPr/>
          </p:nvSpPr>
          <p:spPr>
            <a:xfrm>
              <a:off x="5922825" y="3969360"/>
              <a:ext cx="399014" cy="408632"/>
            </a:xfrm>
            <a:custGeom>
              <a:avLst/>
              <a:gdLst>
                <a:gd name="connsiteX0" fmla="*/ 159437 w 399014"/>
                <a:gd name="connsiteY0" fmla="*/ 404937 h 408632"/>
                <a:gd name="connsiteX1" fmla="*/ 280024 w 399014"/>
                <a:gd name="connsiteY1" fmla="*/ 385030 h 408632"/>
                <a:gd name="connsiteX2" fmla="*/ 367368 w 399014"/>
                <a:gd name="connsiteY2" fmla="*/ 263300 h 408632"/>
                <a:gd name="connsiteX3" fmla="*/ 389275 w 399014"/>
                <a:gd name="connsiteY3" fmla="*/ 204435 h 408632"/>
                <a:gd name="connsiteX4" fmla="*/ 398800 w 399014"/>
                <a:gd name="connsiteY4" fmla="*/ 128235 h 408632"/>
                <a:gd name="connsiteX5" fmla="*/ 385465 w 399014"/>
                <a:gd name="connsiteY5" fmla="*/ 87659 h 408632"/>
                <a:gd name="connsiteX6" fmla="*/ 313170 w 399014"/>
                <a:gd name="connsiteY6" fmla="*/ 10316 h 408632"/>
                <a:gd name="connsiteX7" fmla="*/ 205824 w 399014"/>
                <a:gd name="connsiteY7" fmla="*/ 8411 h 408632"/>
                <a:gd name="connsiteX8" fmla="*/ 125242 w 399014"/>
                <a:gd name="connsiteY8" fmla="*/ 52702 h 408632"/>
                <a:gd name="connsiteX9" fmla="*/ 25325 w 399014"/>
                <a:gd name="connsiteY9" fmla="*/ 154334 h 408632"/>
                <a:gd name="connsiteX10" fmla="*/ 8085 w 399014"/>
                <a:gd name="connsiteY10" fmla="*/ 292161 h 408632"/>
                <a:gd name="connsiteX11" fmla="*/ 47232 w 399014"/>
                <a:gd name="connsiteY11" fmla="*/ 354645 h 408632"/>
                <a:gd name="connsiteX12" fmla="*/ 113050 w 399014"/>
                <a:gd name="connsiteY12" fmla="*/ 391506 h 408632"/>
                <a:gd name="connsiteX13" fmla="*/ 159437 w 399014"/>
                <a:gd name="connsiteY13" fmla="*/ 404937 h 40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9014" h="408632">
                  <a:moveTo>
                    <a:pt x="159437" y="404937"/>
                  </a:moveTo>
                  <a:cubicBezTo>
                    <a:pt x="200709" y="413662"/>
                    <a:pt x="243752" y="406556"/>
                    <a:pt x="280024" y="385030"/>
                  </a:cubicBezTo>
                  <a:cubicBezTo>
                    <a:pt x="322695" y="357693"/>
                    <a:pt x="346699" y="309401"/>
                    <a:pt x="367368" y="263300"/>
                  </a:cubicBezTo>
                  <a:cubicBezTo>
                    <a:pt x="376807" y="244545"/>
                    <a:pt x="384151" y="224800"/>
                    <a:pt x="389275" y="204435"/>
                  </a:cubicBezTo>
                  <a:cubicBezTo>
                    <a:pt x="395724" y="179556"/>
                    <a:pt x="398924" y="153944"/>
                    <a:pt x="398800" y="128235"/>
                  </a:cubicBezTo>
                  <a:cubicBezTo>
                    <a:pt x="397943" y="113281"/>
                    <a:pt x="389275" y="102042"/>
                    <a:pt x="385465" y="87659"/>
                  </a:cubicBezTo>
                  <a:cubicBezTo>
                    <a:pt x="374283" y="52283"/>
                    <a:pt x="347708" y="23861"/>
                    <a:pt x="313170" y="10316"/>
                  </a:cubicBezTo>
                  <a:cubicBezTo>
                    <a:pt x="278709" y="-2828"/>
                    <a:pt x="240733" y="-3505"/>
                    <a:pt x="205824" y="8411"/>
                  </a:cubicBezTo>
                  <a:cubicBezTo>
                    <a:pt x="176830" y="18908"/>
                    <a:pt x="149645" y="33852"/>
                    <a:pt x="125242" y="52702"/>
                  </a:cubicBezTo>
                  <a:cubicBezTo>
                    <a:pt x="86380" y="80706"/>
                    <a:pt x="49042" y="112996"/>
                    <a:pt x="25325" y="154334"/>
                  </a:cubicBezTo>
                  <a:cubicBezTo>
                    <a:pt x="1608" y="195673"/>
                    <a:pt x="-8775" y="247298"/>
                    <a:pt x="8085" y="292161"/>
                  </a:cubicBezTo>
                  <a:cubicBezTo>
                    <a:pt x="17086" y="315268"/>
                    <a:pt x="30364" y="336462"/>
                    <a:pt x="47232" y="354645"/>
                  </a:cubicBezTo>
                  <a:cubicBezTo>
                    <a:pt x="63425" y="371790"/>
                    <a:pt x="91619" y="383220"/>
                    <a:pt x="113050" y="391506"/>
                  </a:cubicBezTo>
                  <a:cubicBezTo>
                    <a:pt x="128023" y="397517"/>
                    <a:pt x="143568" y="402013"/>
                    <a:pt x="159437" y="404937"/>
                  </a:cubicBezTo>
                  <a:close/>
                </a:path>
              </a:pathLst>
            </a:custGeom>
            <a:solidFill>
              <a:srgbClr val="FEE4A3"/>
            </a:solidFill>
            <a:ln w="9525" cap="flat">
              <a:noFill/>
              <a:prstDash val="solid"/>
              <a:miter/>
            </a:ln>
          </p:spPr>
          <p:txBody>
            <a:bodyPr rtlCol="0" anchor="ctr"/>
            <a:lstStyle/>
            <a:p>
              <a:endParaRPr lang="en-IN"/>
            </a:p>
          </p:txBody>
        </p:sp>
        <p:sp>
          <p:nvSpPr>
            <p:cNvPr id="1290" name="Freeform: Shape 1289">
              <a:extLst>
                <a:ext uri="{FF2B5EF4-FFF2-40B4-BE49-F238E27FC236}">
                  <a16:creationId xmlns:a16="http://schemas.microsoft.com/office/drawing/2014/main" xmlns="" id="{58986B1B-EF3C-3619-E212-84CEBAA4EC63}"/>
                </a:ext>
              </a:extLst>
            </p:cNvPr>
            <p:cNvSpPr/>
            <p:nvPr/>
          </p:nvSpPr>
          <p:spPr>
            <a:xfrm>
              <a:off x="5918071" y="3963380"/>
              <a:ext cx="410212" cy="419881"/>
            </a:xfrm>
            <a:custGeom>
              <a:avLst/>
              <a:gdLst>
                <a:gd name="connsiteX0" fmla="*/ 320402 w 410212"/>
                <a:gd name="connsiteY0" fmla="*/ 10867 h 419881"/>
                <a:gd name="connsiteX1" fmla="*/ 396030 w 410212"/>
                <a:gd name="connsiteY1" fmla="*/ 91830 h 419881"/>
                <a:gd name="connsiteX2" fmla="*/ 398602 w 410212"/>
                <a:gd name="connsiteY2" fmla="*/ 102688 h 419881"/>
                <a:gd name="connsiteX3" fmla="*/ 408127 w 410212"/>
                <a:gd name="connsiteY3" fmla="*/ 125548 h 419881"/>
                <a:gd name="connsiteX4" fmla="*/ 407270 w 410212"/>
                <a:gd name="connsiteY4" fmla="*/ 157838 h 419881"/>
                <a:gd name="connsiteX5" fmla="*/ 403841 w 410212"/>
                <a:gd name="connsiteY5" fmla="*/ 168792 h 419881"/>
                <a:gd name="connsiteX6" fmla="*/ 399840 w 410212"/>
                <a:gd name="connsiteY6" fmla="*/ 211559 h 419881"/>
                <a:gd name="connsiteX7" fmla="*/ 390315 w 410212"/>
                <a:gd name="connsiteY7" fmla="*/ 241943 h 419881"/>
                <a:gd name="connsiteX8" fmla="*/ 377456 w 410212"/>
                <a:gd name="connsiteY8" fmla="*/ 271566 h 419881"/>
                <a:gd name="connsiteX9" fmla="*/ 287921 w 410212"/>
                <a:gd name="connsiteY9" fmla="*/ 395391 h 419881"/>
                <a:gd name="connsiteX10" fmla="*/ 163430 w 410212"/>
                <a:gd name="connsiteY10" fmla="*/ 416156 h 419881"/>
                <a:gd name="connsiteX11" fmla="*/ 116281 w 410212"/>
                <a:gd name="connsiteY11" fmla="*/ 402249 h 419881"/>
                <a:gd name="connsiteX12" fmla="*/ 115424 w 410212"/>
                <a:gd name="connsiteY12" fmla="*/ 402249 h 419881"/>
                <a:gd name="connsiteX13" fmla="*/ 48749 w 410212"/>
                <a:gd name="connsiteY13" fmla="*/ 364149 h 419881"/>
                <a:gd name="connsiteX14" fmla="*/ 8458 w 410212"/>
                <a:gd name="connsiteY14" fmla="*/ 299760 h 419881"/>
                <a:gd name="connsiteX15" fmla="*/ 26079 w 410212"/>
                <a:gd name="connsiteY15" fmla="*/ 156885 h 419881"/>
                <a:gd name="connsiteX16" fmla="*/ 127520 w 410212"/>
                <a:gd name="connsiteY16" fmla="*/ 53539 h 419881"/>
                <a:gd name="connsiteX17" fmla="*/ 209626 w 410212"/>
                <a:gd name="connsiteY17" fmla="*/ 8486 h 419881"/>
                <a:gd name="connsiteX18" fmla="*/ 320402 w 410212"/>
                <a:gd name="connsiteY18" fmla="*/ 10867 h 419881"/>
                <a:gd name="connsiteX19" fmla="*/ 396602 w 410212"/>
                <a:gd name="connsiteY19" fmla="*/ 126691 h 419881"/>
                <a:gd name="connsiteX20" fmla="*/ 392411 w 410212"/>
                <a:gd name="connsiteY20" fmla="*/ 128596 h 419881"/>
                <a:gd name="connsiteX21" fmla="*/ 390982 w 410212"/>
                <a:gd name="connsiteY21" fmla="*/ 133168 h 419881"/>
                <a:gd name="connsiteX22" fmla="*/ 393173 w 410212"/>
                <a:gd name="connsiteY22" fmla="*/ 154028 h 419881"/>
                <a:gd name="connsiteX23" fmla="*/ 394601 w 410212"/>
                <a:gd name="connsiteY23" fmla="*/ 156885 h 419881"/>
                <a:gd name="connsiteX24" fmla="*/ 397268 w 410212"/>
                <a:gd name="connsiteY24" fmla="*/ 158409 h 419881"/>
                <a:gd name="connsiteX25" fmla="*/ 401078 w 410212"/>
                <a:gd name="connsiteY25" fmla="*/ 155171 h 419881"/>
                <a:gd name="connsiteX26" fmla="*/ 402031 w 410212"/>
                <a:gd name="connsiteY26" fmla="*/ 145646 h 419881"/>
                <a:gd name="connsiteX27" fmla="*/ 400983 w 410212"/>
                <a:gd name="connsiteY27" fmla="*/ 138883 h 419881"/>
                <a:gd name="connsiteX28" fmla="*/ 400221 w 410212"/>
                <a:gd name="connsiteY28" fmla="*/ 132311 h 419881"/>
                <a:gd name="connsiteX29" fmla="*/ 399364 w 410212"/>
                <a:gd name="connsiteY29" fmla="*/ 128977 h 419881"/>
                <a:gd name="connsiteX30" fmla="*/ 396506 w 410212"/>
                <a:gd name="connsiteY30" fmla="*/ 126691 h 419881"/>
                <a:gd name="connsiteX31" fmla="*/ 316306 w 410212"/>
                <a:gd name="connsiteY31" fmla="*/ 21249 h 419881"/>
                <a:gd name="connsiteX32" fmla="*/ 212769 w 410212"/>
                <a:gd name="connsiteY32" fmla="*/ 19535 h 419881"/>
                <a:gd name="connsiteX33" fmla="*/ 133712 w 410212"/>
                <a:gd name="connsiteY33" fmla="*/ 62969 h 419881"/>
                <a:gd name="connsiteX34" fmla="*/ 35414 w 410212"/>
                <a:gd name="connsiteY34" fmla="*/ 162981 h 419881"/>
                <a:gd name="connsiteX35" fmla="*/ 22364 w 410212"/>
                <a:gd name="connsiteY35" fmla="*/ 189842 h 419881"/>
                <a:gd name="connsiteX36" fmla="*/ 18554 w 410212"/>
                <a:gd name="connsiteY36" fmla="*/ 295950 h 419881"/>
                <a:gd name="connsiteX37" fmla="*/ 56654 w 410212"/>
                <a:gd name="connsiteY37" fmla="*/ 356529 h 419881"/>
                <a:gd name="connsiteX38" fmla="*/ 119615 w 410212"/>
                <a:gd name="connsiteY38" fmla="*/ 391772 h 419881"/>
                <a:gd name="connsiteX39" fmla="*/ 120472 w 410212"/>
                <a:gd name="connsiteY39" fmla="*/ 391772 h 419881"/>
                <a:gd name="connsiteX40" fmla="*/ 165430 w 410212"/>
                <a:gd name="connsiteY40" fmla="*/ 405012 h 419881"/>
                <a:gd name="connsiteX41" fmla="*/ 281921 w 410212"/>
                <a:gd name="connsiteY41" fmla="*/ 385962 h 419881"/>
                <a:gd name="connsiteX42" fmla="*/ 367646 w 410212"/>
                <a:gd name="connsiteY42" fmla="*/ 266709 h 419881"/>
                <a:gd name="connsiteX43" fmla="*/ 389172 w 410212"/>
                <a:gd name="connsiteY43" fmla="*/ 208892 h 419881"/>
                <a:gd name="connsiteX44" fmla="*/ 392316 w 410212"/>
                <a:gd name="connsiteY44" fmla="*/ 185556 h 419881"/>
                <a:gd name="connsiteX45" fmla="*/ 392316 w 410212"/>
                <a:gd name="connsiteY45" fmla="*/ 184698 h 419881"/>
                <a:gd name="connsiteX46" fmla="*/ 382791 w 410212"/>
                <a:gd name="connsiteY46" fmla="*/ 142598 h 419881"/>
                <a:gd name="connsiteX47" fmla="*/ 388982 w 410212"/>
                <a:gd name="connsiteY47" fmla="*/ 107736 h 419881"/>
                <a:gd name="connsiteX48" fmla="*/ 317068 w 410212"/>
                <a:gd name="connsiteY48" fmla="*/ 20964 h 41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10212" h="419881">
                  <a:moveTo>
                    <a:pt x="320402" y="10867"/>
                  </a:moveTo>
                  <a:cubicBezTo>
                    <a:pt x="356568" y="25021"/>
                    <a:pt x="384372" y="54787"/>
                    <a:pt x="396030" y="91830"/>
                  </a:cubicBezTo>
                  <a:cubicBezTo>
                    <a:pt x="396983" y="95449"/>
                    <a:pt x="397840" y="99068"/>
                    <a:pt x="398602" y="102688"/>
                  </a:cubicBezTo>
                  <a:cubicBezTo>
                    <a:pt x="400507" y="110689"/>
                    <a:pt x="405365" y="117642"/>
                    <a:pt x="408127" y="125548"/>
                  </a:cubicBezTo>
                  <a:cubicBezTo>
                    <a:pt x="410889" y="136178"/>
                    <a:pt x="410594" y="147370"/>
                    <a:pt x="407270" y="157838"/>
                  </a:cubicBezTo>
                  <a:cubicBezTo>
                    <a:pt x="406317" y="161457"/>
                    <a:pt x="405079" y="165172"/>
                    <a:pt x="403841" y="168792"/>
                  </a:cubicBezTo>
                  <a:cubicBezTo>
                    <a:pt x="404022" y="183146"/>
                    <a:pt x="402679" y="197481"/>
                    <a:pt x="399840" y="211559"/>
                  </a:cubicBezTo>
                  <a:cubicBezTo>
                    <a:pt x="397478" y="221922"/>
                    <a:pt x="394287" y="232085"/>
                    <a:pt x="390315" y="241943"/>
                  </a:cubicBezTo>
                  <a:cubicBezTo>
                    <a:pt x="386219" y="252421"/>
                    <a:pt x="381647" y="262327"/>
                    <a:pt x="377456" y="271566"/>
                  </a:cubicBezTo>
                  <a:cubicBezTo>
                    <a:pt x="354596" y="321382"/>
                    <a:pt x="330593" y="368340"/>
                    <a:pt x="287921" y="395391"/>
                  </a:cubicBezTo>
                  <a:cubicBezTo>
                    <a:pt x="250479" y="417642"/>
                    <a:pt x="206064" y="425043"/>
                    <a:pt x="163430" y="416156"/>
                  </a:cubicBezTo>
                  <a:cubicBezTo>
                    <a:pt x="147304" y="413041"/>
                    <a:pt x="131511" y="408383"/>
                    <a:pt x="116281" y="402249"/>
                  </a:cubicBezTo>
                  <a:lnTo>
                    <a:pt x="115424" y="402249"/>
                  </a:lnTo>
                  <a:cubicBezTo>
                    <a:pt x="93040" y="393296"/>
                    <a:pt x="65227" y="382152"/>
                    <a:pt x="48749" y="364149"/>
                  </a:cubicBezTo>
                  <a:cubicBezTo>
                    <a:pt x="31394" y="345414"/>
                    <a:pt x="17716" y="323563"/>
                    <a:pt x="8458" y="299760"/>
                  </a:cubicBezTo>
                  <a:cubicBezTo>
                    <a:pt x="-7639" y="256993"/>
                    <a:pt x="-1067" y="203653"/>
                    <a:pt x="26079" y="156885"/>
                  </a:cubicBezTo>
                  <a:cubicBezTo>
                    <a:pt x="53225" y="110118"/>
                    <a:pt x="97041" y="75542"/>
                    <a:pt x="127520" y="53539"/>
                  </a:cubicBezTo>
                  <a:cubicBezTo>
                    <a:pt x="152428" y="34413"/>
                    <a:pt x="180117" y="19220"/>
                    <a:pt x="209626" y="8486"/>
                  </a:cubicBezTo>
                  <a:cubicBezTo>
                    <a:pt x="245697" y="-3678"/>
                    <a:pt x="284883" y="-2830"/>
                    <a:pt x="320402" y="10867"/>
                  </a:cubicBezTo>
                  <a:close/>
                  <a:moveTo>
                    <a:pt x="396602" y="126691"/>
                  </a:moveTo>
                  <a:cubicBezTo>
                    <a:pt x="394954" y="126434"/>
                    <a:pt x="393306" y="127186"/>
                    <a:pt x="392411" y="128596"/>
                  </a:cubicBezTo>
                  <a:cubicBezTo>
                    <a:pt x="391601" y="129996"/>
                    <a:pt x="391106" y="131558"/>
                    <a:pt x="390982" y="133168"/>
                  </a:cubicBezTo>
                  <a:cubicBezTo>
                    <a:pt x="390220" y="140198"/>
                    <a:pt x="390972" y="147313"/>
                    <a:pt x="393173" y="154028"/>
                  </a:cubicBezTo>
                  <a:cubicBezTo>
                    <a:pt x="393497" y="155047"/>
                    <a:pt x="393973" y="156019"/>
                    <a:pt x="394601" y="156885"/>
                  </a:cubicBezTo>
                  <a:cubicBezTo>
                    <a:pt x="395211" y="157771"/>
                    <a:pt x="396192" y="158333"/>
                    <a:pt x="397268" y="158409"/>
                  </a:cubicBezTo>
                  <a:cubicBezTo>
                    <a:pt x="399078" y="158409"/>
                    <a:pt x="400316" y="156790"/>
                    <a:pt x="401078" y="155171"/>
                  </a:cubicBezTo>
                  <a:cubicBezTo>
                    <a:pt x="402459" y="152190"/>
                    <a:pt x="402793" y="148837"/>
                    <a:pt x="402031" y="145646"/>
                  </a:cubicBezTo>
                  <a:cubicBezTo>
                    <a:pt x="402031" y="143360"/>
                    <a:pt x="401364" y="141169"/>
                    <a:pt x="400983" y="138883"/>
                  </a:cubicBezTo>
                  <a:cubicBezTo>
                    <a:pt x="401021" y="136664"/>
                    <a:pt x="400764" y="134454"/>
                    <a:pt x="400221" y="132311"/>
                  </a:cubicBezTo>
                  <a:cubicBezTo>
                    <a:pt x="400078" y="131168"/>
                    <a:pt x="399792" y="130044"/>
                    <a:pt x="399364" y="128977"/>
                  </a:cubicBezTo>
                  <a:cubicBezTo>
                    <a:pt x="398849" y="127786"/>
                    <a:pt x="397783" y="126929"/>
                    <a:pt x="396506" y="126691"/>
                  </a:cubicBezTo>
                  <a:close/>
                  <a:moveTo>
                    <a:pt x="316306" y="21249"/>
                  </a:moveTo>
                  <a:cubicBezTo>
                    <a:pt x="283064" y="8562"/>
                    <a:pt x="246411" y="7952"/>
                    <a:pt x="212769" y="19535"/>
                  </a:cubicBezTo>
                  <a:cubicBezTo>
                    <a:pt x="184356" y="29898"/>
                    <a:pt x="157696" y="44538"/>
                    <a:pt x="133712" y="62969"/>
                  </a:cubicBezTo>
                  <a:cubicBezTo>
                    <a:pt x="86087" y="97449"/>
                    <a:pt x="55607" y="128310"/>
                    <a:pt x="35414" y="162981"/>
                  </a:cubicBezTo>
                  <a:cubicBezTo>
                    <a:pt x="30337" y="171563"/>
                    <a:pt x="25975" y="180545"/>
                    <a:pt x="22364" y="189842"/>
                  </a:cubicBezTo>
                  <a:cubicBezTo>
                    <a:pt x="8220" y="223570"/>
                    <a:pt x="6867" y="261298"/>
                    <a:pt x="18554" y="295950"/>
                  </a:cubicBezTo>
                  <a:cubicBezTo>
                    <a:pt x="27346" y="318353"/>
                    <a:pt x="40271" y="338898"/>
                    <a:pt x="56654" y="356529"/>
                  </a:cubicBezTo>
                  <a:cubicBezTo>
                    <a:pt x="71704" y="372627"/>
                    <a:pt x="98279" y="383199"/>
                    <a:pt x="119615" y="391772"/>
                  </a:cubicBezTo>
                  <a:lnTo>
                    <a:pt x="120472" y="391772"/>
                  </a:lnTo>
                  <a:cubicBezTo>
                    <a:pt x="134998" y="397630"/>
                    <a:pt x="150047" y="402068"/>
                    <a:pt x="165430" y="405012"/>
                  </a:cubicBezTo>
                  <a:cubicBezTo>
                    <a:pt x="205273" y="413451"/>
                    <a:pt x="246840" y="406650"/>
                    <a:pt x="281921" y="385962"/>
                  </a:cubicBezTo>
                  <a:cubicBezTo>
                    <a:pt x="322021" y="360339"/>
                    <a:pt x="345167" y="314905"/>
                    <a:pt x="367646" y="266709"/>
                  </a:cubicBezTo>
                  <a:cubicBezTo>
                    <a:pt x="376856" y="248259"/>
                    <a:pt x="384076" y="228875"/>
                    <a:pt x="389172" y="208892"/>
                  </a:cubicBezTo>
                  <a:cubicBezTo>
                    <a:pt x="390744" y="201196"/>
                    <a:pt x="391791" y="193395"/>
                    <a:pt x="392316" y="185556"/>
                  </a:cubicBezTo>
                  <a:cubicBezTo>
                    <a:pt x="392363" y="185270"/>
                    <a:pt x="392363" y="184984"/>
                    <a:pt x="392316" y="184698"/>
                  </a:cubicBezTo>
                  <a:cubicBezTo>
                    <a:pt x="388153" y="170906"/>
                    <a:pt x="384972" y="156838"/>
                    <a:pt x="382791" y="142598"/>
                  </a:cubicBezTo>
                  <a:cubicBezTo>
                    <a:pt x="382619" y="130692"/>
                    <a:pt x="384715" y="118852"/>
                    <a:pt x="388982" y="107736"/>
                  </a:cubicBezTo>
                  <a:cubicBezTo>
                    <a:pt x="382752" y="67807"/>
                    <a:pt x="355149" y="34499"/>
                    <a:pt x="317068" y="20964"/>
                  </a:cubicBezTo>
                  <a:close/>
                </a:path>
              </a:pathLst>
            </a:custGeom>
            <a:solidFill>
              <a:srgbClr val="C49A6C"/>
            </a:solidFill>
            <a:ln w="2953" cap="flat">
              <a:solidFill>
                <a:srgbClr val="806936"/>
              </a:solidFill>
              <a:prstDash val="solid"/>
              <a:miter/>
            </a:ln>
          </p:spPr>
          <p:txBody>
            <a:bodyPr rtlCol="0" anchor="ctr"/>
            <a:lstStyle/>
            <a:p>
              <a:endParaRPr lang="en-IN"/>
            </a:p>
          </p:txBody>
        </p:sp>
        <p:sp>
          <p:nvSpPr>
            <p:cNvPr id="1291" name="Freeform: Shape 1290">
              <a:extLst>
                <a:ext uri="{FF2B5EF4-FFF2-40B4-BE49-F238E27FC236}">
                  <a16:creationId xmlns:a16="http://schemas.microsoft.com/office/drawing/2014/main" xmlns="" id="{F4814434-1595-64FC-D52A-F3817BEAAB7F}"/>
                </a:ext>
              </a:extLst>
            </p:cNvPr>
            <p:cNvSpPr/>
            <p:nvPr/>
          </p:nvSpPr>
          <p:spPr>
            <a:xfrm>
              <a:off x="5280024" y="3770546"/>
              <a:ext cx="442268" cy="354099"/>
            </a:xfrm>
            <a:custGeom>
              <a:avLst/>
              <a:gdLst>
                <a:gd name="connsiteX0" fmla="*/ 39095 w 442268"/>
                <a:gd name="connsiteY0" fmla="*/ 274471 h 354099"/>
                <a:gd name="connsiteX1" fmla="*/ 135678 w 442268"/>
                <a:gd name="connsiteY1" fmla="*/ 349338 h 354099"/>
                <a:gd name="connsiteX2" fmla="*/ 284459 w 442268"/>
                <a:gd name="connsiteY2" fmla="*/ 330288 h 354099"/>
                <a:gd name="connsiteX3" fmla="*/ 342561 w 442268"/>
                <a:gd name="connsiteY3" fmla="*/ 306285 h 354099"/>
                <a:gd name="connsiteX4" fmla="*/ 405331 w 442268"/>
                <a:gd name="connsiteY4" fmla="*/ 261612 h 354099"/>
                <a:gd name="connsiteX5" fmla="*/ 426096 w 442268"/>
                <a:gd name="connsiteY5" fmla="*/ 224179 h 354099"/>
                <a:gd name="connsiteX6" fmla="*/ 433620 w 442268"/>
                <a:gd name="connsiteY6" fmla="*/ 118452 h 354099"/>
                <a:gd name="connsiteX7" fmla="*/ 361897 w 442268"/>
                <a:gd name="connsiteY7" fmla="*/ 38442 h 354099"/>
                <a:gd name="connsiteX8" fmla="*/ 274648 w 442268"/>
                <a:gd name="connsiteY8" fmla="*/ 9867 h 354099"/>
                <a:gd name="connsiteX9" fmla="*/ 131773 w 442268"/>
                <a:gd name="connsiteY9" fmla="*/ 5771 h 354099"/>
                <a:gd name="connsiteX10" fmla="*/ 18997 w 442268"/>
                <a:gd name="connsiteY10" fmla="*/ 86829 h 354099"/>
                <a:gd name="connsiteX11" fmla="*/ -53 w 442268"/>
                <a:gd name="connsiteY11" fmla="*/ 158076 h 354099"/>
                <a:gd name="connsiteX12" fmla="*/ 17664 w 442268"/>
                <a:gd name="connsiteY12" fmla="*/ 231513 h 354099"/>
                <a:gd name="connsiteX13" fmla="*/ 39095 w 442268"/>
                <a:gd name="connsiteY13" fmla="*/ 274471 h 35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268" h="354099">
                  <a:moveTo>
                    <a:pt x="39095" y="274471"/>
                  </a:moveTo>
                  <a:cubicBezTo>
                    <a:pt x="60726" y="310685"/>
                    <a:pt x="95216" y="337412"/>
                    <a:pt x="135678" y="349338"/>
                  </a:cubicBezTo>
                  <a:cubicBezTo>
                    <a:pt x="184827" y="362101"/>
                    <a:pt x="236358" y="346575"/>
                    <a:pt x="284459" y="330288"/>
                  </a:cubicBezTo>
                  <a:cubicBezTo>
                    <a:pt x="304652" y="324458"/>
                    <a:pt x="324140" y="316400"/>
                    <a:pt x="342561" y="306285"/>
                  </a:cubicBezTo>
                  <a:cubicBezTo>
                    <a:pt x="365317" y="294150"/>
                    <a:pt x="386414" y="279138"/>
                    <a:pt x="405331" y="261612"/>
                  </a:cubicBezTo>
                  <a:cubicBezTo>
                    <a:pt x="415714" y="250754"/>
                    <a:pt x="418381" y="237038"/>
                    <a:pt x="426096" y="224179"/>
                  </a:cubicBezTo>
                  <a:cubicBezTo>
                    <a:pt x="444327" y="191842"/>
                    <a:pt x="447089" y="153037"/>
                    <a:pt x="433620" y="118452"/>
                  </a:cubicBezTo>
                  <a:cubicBezTo>
                    <a:pt x="419714" y="84276"/>
                    <a:pt x="394358" y="55987"/>
                    <a:pt x="361897" y="38442"/>
                  </a:cubicBezTo>
                  <a:cubicBezTo>
                    <a:pt x="334465" y="24459"/>
                    <a:pt x="305033" y="14820"/>
                    <a:pt x="274648" y="9867"/>
                  </a:cubicBezTo>
                  <a:cubicBezTo>
                    <a:pt x="227690" y="342"/>
                    <a:pt x="178827" y="-4707"/>
                    <a:pt x="131773" y="5771"/>
                  </a:cubicBezTo>
                  <a:cubicBezTo>
                    <a:pt x="84720" y="16248"/>
                    <a:pt x="40333" y="43871"/>
                    <a:pt x="18997" y="86829"/>
                  </a:cubicBezTo>
                  <a:cubicBezTo>
                    <a:pt x="8224" y="109165"/>
                    <a:pt x="1757" y="133339"/>
                    <a:pt x="-53" y="158076"/>
                  </a:cubicBezTo>
                  <a:cubicBezTo>
                    <a:pt x="-1672" y="181602"/>
                    <a:pt x="9472" y="209892"/>
                    <a:pt x="17664" y="231513"/>
                  </a:cubicBezTo>
                  <a:cubicBezTo>
                    <a:pt x="23360" y="246515"/>
                    <a:pt x="30541" y="260898"/>
                    <a:pt x="39095" y="274471"/>
                  </a:cubicBezTo>
                  <a:close/>
                </a:path>
              </a:pathLst>
            </a:custGeom>
            <a:solidFill>
              <a:srgbClr val="FEE4A3"/>
            </a:solidFill>
            <a:ln w="9525" cap="flat">
              <a:noFill/>
              <a:prstDash val="solid"/>
              <a:miter/>
            </a:ln>
          </p:spPr>
          <p:txBody>
            <a:bodyPr rtlCol="0" anchor="ctr"/>
            <a:lstStyle/>
            <a:p>
              <a:endParaRPr lang="en-IN"/>
            </a:p>
          </p:txBody>
        </p:sp>
        <p:sp>
          <p:nvSpPr>
            <p:cNvPr id="1292" name="Freeform: Shape 1291">
              <a:extLst>
                <a:ext uri="{FF2B5EF4-FFF2-40B4-BE49-F238E27FC236}">
                  <a16:creationId xmlns:a16="http://schemas.microsoft.com/office/drawing/2014/main" xmlns="" id="{71A7154B-4DD4-57D1-650F-8FC695B75804}"/>
                </a:ext>
              </a:extLst>
            </p:cNvPr>
            <p:cNvSpPr/>
            <p:nvPr/>
          </p:nvSpPr>
          <p:spPr>
            <a:xfrm>
              <a:off x="5274924" y="3765054"/>
              <a:ext cx="453039" cy="365503"/>
            </a:xfrm>
            <a:custGeom>
              <a:avLst/>
              <a:gdLst>
                <a:gd name="connsiteX0" fmla="*/ 443865 w 453039"/>
                <a:gd name="connsiteY0" fmla="*/ 122325 h 365503"/>
                <a:gd name="connsiteX1" fmla="*/ 435959 w 453039"/>
                <a:gd name="connsiteY1" fmla="*/ 232910 h 365503"/>
                <a:gd name="connsiteX2" fmla="*/ 429768 w 453039"/>
                <a:gd name="connsiteY2" fmla="*/ 242435 h 365503"/>
                <a:gd name="connsiteX3" fmla="*/ 419290 w 453039"/>
                <a:gd name="connsiteY3" fmla="*/ 264723 h 365503"/>
                <a:gd name="connsiteX4" fmla="*/ 395097 w 453039"/>
                <a:gd name="connsiteY4" fmla="*/ 286059 h 365503"/>
                <a:gd name="connsiteX5" fmla="*/ 384714 w 453039"/>
                <a:gd name="connsiteY5" fmla="*/ 291012 h 365503"/>
                <a:gd name="connsiteX6" fmla="*/ 350520 w 453039"/>
                <a:gd name="connsiteY6" fmla="*/ 317206 h 365503"/>
                <a:gd name="connsiteX7" fmla="*/ 321945 w 453039"/>
                <a:gd name="connsiteY7" fmla="*/ 330922 h 365503"/>
                <a:gd name="connsiteX8" fmla="*/ 291369 w 453039"/>
                <a:gd name="connsiteY8" fmla="*/ 341685 h 365503"/>
                <a:gd name="connsiteX9" fmla="*/ 139541 w 453039"/>
                <a:gd name="connsiteY9" fmla="*/ 360735 h 365503"/>
                <a:gd name="connsiteX10" fmla="*/ 39433 w 453039"/>
                <a:gd name="connsiteY10" fmla="*/ 283011 h 365503"/>
                <a:gd name="connsiteX11" fmla="*/ 17621 w 453039"/>
                <a:gd name="connsiteY11" fmla="*/ 239006 h 365503"/>
                <a:gd name="connsiteX12" fmla="*/ 17621 w 453039"/>
                <a:gd name="connsiteY12" fmla="*/ 238149 h 365503"/>
                <a:gd name="connsiteX13" fmla="*/ -96 w 453039"/>
                <a:gd name="connsiteY13" fmla="*/ 163187 h 365503"/>
                <a:gd name="connsiteX14" fmla="*/ 19716 w 453039"/>
                <a:gd name="connsiteY14" fmla="*/ 89844 h 365503"/>
                <a:gd name="connsiteX15" fmla="*/ 136302 w 453039"/>
                <a:gd name="connsiteY15" fmla="*/ 5739 h 365503"/>
                <a:gd name="connsiteX16" fmla="*/ 281178 w 453039"/>
                <a:gd name="connsiteY16" fmla="*/ 9834 h 365503"/>
                <a:gd name="connsiteX17" fmla="*/ 370141 w 453039"/>
                <a:gd name="connsiteY17" fmla="*/ 39457 h 365503"/>
                <a:gd name="connsiteX18" fmla="*/ 443865 w 453039"/>
                <a:gd name="connsiteY18" fmla="*/ 122325 h 365503"/>
                <a:gd name="connsiteX19" fmla="*/ 410718 w 453039"/>
                <a:gd name="connsiteY19" fmla="*/ 257008 h 365503"/>
                <a:gd name="connsiteX20" fmla="*/ 406527 w 453039"/>
                <a:gd name="connsiteY20" fmla="*/ 255198 h 365503"/>
                <a:gd name="connsiteX21" fmla="*/ 402145 w 453039"/>
                <a:gd name="connsiteY21" fmla="*/ 257389 h 365503"/>
                <a:gd name="connsiteX22" fmla="*/ 388429 w 453039"/>
                <a:gd name="connsiteY22" fmla="*/ 273105 h 365503"/>
                <a:gd name="connsiteX23" fmla="*/ 387191 w 453039"/>
                <a:gd name="connsiteY23" fmla="*/ 276153 h 365503"/>
                <a:gd name="connsiteX24" fmla="*/ 387953 w 453039"/>
                <a:gd name="connsiteY24" fmla="*/ 279106 h 365503"/>
                <a:gd name="connsiteX25" fmla="*/ 392906 w 453039"/>
                <a:gd name="connsiteY25" fmla="*/ 279773 h 365503"/>
                <a:gd name="connsiteX26" fmla="*/ 400812 w 453039"/>
                <a:gd name="connsiteY26" fmla="*/ 273772 h 365503"/>
                <a:gd name="connsiteX27" fmla="*/ 405003 w 453039"/>
                <a:gd name="connsiteY27" fmla="*/ 268343 h 365503"/>
                <a:gd name="connsiteX28" fmla="*/ 408908 w 453039"/>
                <a:gd name="connsiteY28" fmla="*/ 263295 h 365503"/>
                <a:gd name="connsiteX29" fmla="*/ 410813 w 453039"/>
                <a:gd name="connsiteY29" fmla="*/ 260437 h 365503"/>
                <a:gd name="connsiteX30" fmla="*/ 410718 w 453039"/>
                <a:gd name="connsiteY30" fmla="*/ 257008 h 365503"/>
                <a:gd name="connsiteX31" fmla="*/ 433768 w 453039"/>
                <a:gd name="connsiteY31" fmla="*/ 126325 h 365503"/>
                <a:gd name="connsiteX32" fmla="*/ 364522 w 453039"/>
                <a:gd name="connsiteY32" fmla="*/ 49268 h 365503"/>
                <a:gd name="connsiteX33" fmla="*/ 278797 w 453039"/>
                <a:gd name="connsiteY33" fmla="*/ 20693 h 365503"/>
                <a:gd name="connsiteX34" fmla="*/ 138588 w 453039"/>
                <a:gd name="connsiteY34" fmla="*/ 16597 h 365503"/>
                <a:gd name="connsiteX35" fmla="*/ 110013 w 453039"/>
                <a:gd name="connsiteY35" fmla="*/ 25360 h 365503"/>
                <a:gd name="connsiteX36" fmla="*/ 29527 w 453039"/>
                <a:gd name="connsiteY36" fmla="*/ 94797 h 365503"/>
                <a:gd name="connsiteX37" fmla="*/ 10477 w 453039"/>
                <a:gd name="connsiteY37" fmla="*/ 163854 h 365503"/>
                <a:gd name="connsiteX38" fmla="*/ 27527 w 453039"/>
                <a:gd name="connsiteY38" fmla="*/ 234053 h 365503"/>
                <a:gd name="connsiteX39" fmla="*/ 27527 w 453039"/>
                <a:gd name="connsiteY39" fmla="*/ 234910 h 365503"/>
                <a:gd name="connsiteX40" fmla="*/ 48387 w 453039"/>
                <a:gd name="connsiteY40" fmla="*/ 276915 h 365503"/>
                <a:gd name="connsiteX41" fmla="*/ 141636 w 453039"/>
                <a:gd name="connsiteY41" fmla="*/ 349305 h 365503"/>
                <a:gd name="connsiteX42" fmla="*/ 287274 w 453039"/>
                <a:gd name="connsiteY42" fmla="*/ 330827 h 365503"/>
                <a:gd name="connsiteX43" fmla="*/ 344424 w 453039"/>
                <a:gd name="connsiteY43" fmla="*/ 307300 h 365503"/>
                <a:gd name="connsiteX44" fmla="*/ 363474 w 453039"/>
                <a:gd name="connsiteY44" fmla="*/ 293679 h 365503"/>
                <a:gd name="connsiteX45" fmla="*/ 364045 w 453039"/>
                <a:gd name="connsiteY45" fmla="*/ 293108 h 365503"/>
                <a:gd name="connsiteX46" fmla="*/ 388239 w 453039"/>
                <a:gd name="connsiteY46" fmla="*/ 257294 h 365503"/>
                <a:gd name="connsiteX47" fmla="*/ 418147 w 453039"/>
                <a:gd name="connsiteY47" fmla="*/ 238244 h 365503"/>
                <a:gd name="connsiteX48" fmla="*/ 425672 w 453039"/>
                <a:gd name="connsiteY48" fmla="*/ 227290 h 365503"/>
                <a:gd name="connsiteX49" fmla="*/ 433768 w 453039"/>
                <a:gd name="connsiteY49" fmla="*/ 126325 h 365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53039" h="365503">
                  <a:moveTo>
                    <a:pt x="443865" y="122325"/>
                  </a:moveTo>
                  <a:cubicBezTo>
                    <a:pt x="458152" y="158472"/>
                    <a:pt x="455247" y="199163"/>
                    <a:pt x="435959" y="232910"/>
                  </a:cubicBezTo>
                  <a:cubicBezTo>
                    <a:pt x="434054" y="236148"/>
                    <a:pt x="431958" y="239196"/>
                    <a:pt x="429768" y="242435"/>
                  </a:cubicBezTo>
                  <a:cubicBezTo>
                    <a:pt x="425196" y="249293"/>
                    <a:pt x="423386" y="257580"/>
                    <a:pt x="419290" y="264723"/>
                  </a:cubicBezTo>
                  <a:cubicBezTo>
                    <a:pt x="413394" y="273963"/>
                    <a:pt x="405003" y="281364"/>
                    <a:pt x="395097" y="286059"/>
                  </a:cubicBezTo>
                  <a:cubicBezTo>
                    <a:pt x="391668" y="287869"/>
                    <a:pt x="388143" y="289488"/>
                    <a:pt x="384714" y="291012"/>
                  </a:cubicBezTo>
                  <a:cubicBezTo>
                    <a:pt x="374265" y="300918"/>
                    <a:pt x="362807" y="309691"/>
                    <a:pt x="350520" y="317206"/>
                  </a:cubicBezTo>
                  <a:cubicBezTo>
                    <a:pt x="341376" y="322540"/>
                    <a:pt x="331822" y="327122"/>
                    <a:pt x="321945" y="330922"/>
                  </a:cubicBezTo>
                  <a:cubicBezTo>
                    <a:pt x="311563" y="335113"/>
                    <a:pt x="301180" y="338542"/>
                    <a:pt x="291369" y="341685"/>
                  </a:cubicBezTo>
                  <a:cubicBezTo>
                    <a:pt x="239363" y="358830"/>
                    <a:pt x="188499" y="373213"/>
                    <a:pt x="139541" y="360735"/>
                  </a:cubicBezTo>
                  <a:cubicBezTo>
                    <a:pt x="97593" y="348324"/>
                    <a:pt x="61855" y="320578"/>
                    <a:pt x="39433" y="283011"/>
                  </a:cubicBezTo>
                  <a:cubicBezTo>
                    <a:pt x="30746" y="269086"/>
                    <a:pt x="23441" y="254351"/>
                    <a:pt x="17621" y="239006"/>
                  </a:cubicBezTo>
                  <a:lnTo>
                    <a:pt x="17621" y="238149"/>
                  </a:lnTo>
                  <a:cubicBezTo>
                    <a:pt x="9048" y="215670"/>
                    <a:pt x="-1429" y="187666"/>
                    <a:pt x="-96" y="163187"/>
                  </a:cubicBezTo>
                  <a:cubicBezTo>
                    <a:pt x="1828" y="137707"/>
                    <a:pt x="8553" y="112828"/>
                    <a:pt x="19716" y="89844"/>
                  </a:cubicBezTo>
                  <a:cubicBezTo>
                    <a:pt x="40195" y="48887"/>
                    <a:pt x="83820" y="17454"/>
                    <a:pt x="136302" y="5739"/>
                  </a:cubicBezTo>
                  <a:cubicBezTo>
                    <a:pt x="188785" y="-5977"/>
                    <a:pt x="244316" y="2500"/>
                    <a:pt x="281178" y="9834"/>
                  </a:cubicBezTo>
                  <a:cubicBezTo>
                    <a:pt x="312181" y="15073"/>
                    <a:pt x="342185" y="25065"/>
                    <a:pt x="370141" y="39457"/>
                  </a:cubicBezTo>
                  <a:cubicBezTo>
                    <a:pt x="403650" y="57612"/>
                    <a:pt x="429739" y="86930"/>
                    <a:pt x="443865" y="122325"/>
                  </a:cubicBezTo>
                  <a:close/>
                  <a:moveTo>
                    <a:pt x="410718" y="257008"/>
                  </a:moveTo>
                  <a:cubicBezTo>
                    <a:pt x="409803" y="255627"/>
                    <a:pt x="408155" y="254922"/>
                    <a:pt x="406527" y="255198"/>
                  </a:cubicBezTo>
                  <a:cubicBezTo>
                    <a:pt x="404917" y="255598"/>
                    <a:pt x="403421" y="256341"/>
                    <a:pt x="402145" y="257389"/>
                  </a:cubicBezTo>
                  <a:cubicBezTo>
                    <a:pt x="396468" y="261551"/>
                    <a:pt x="391782" y="266914"/>
                    <a:pt x="388429" y="273105"/>
                  </a:cubicBezTo>
                  <a:cubicBezTo>
                    <a:pt x="387820" y="274029"/>
                    <a:pt x="387400" y="275068"/>
                    <a:pt x="387191" y="276153"/>
                  </a:cubicBezTo>
                  <a:cubicBezTo>
                    <a:pt x="387048" y="277201"/>
                    <a:pt x="387315" y="278258"/>
                    <a:pt x="387953" y="279106"/>
                  </a:cubicBezTo>
                  <a:cubicBezTo>
                    <a:pt x="389353" y="280230"/>
                    <a:pt x="391258" y="280478"/>
                    <a:pt x="392906" y="279773"/>
                  </a:cubicBezTo>
                  <a:cubicBezTo>
                    <a:pt x="396125" y="278687"/>
                    <a:pt x="398907" y="276582"/>
                    <a:pt x="400812" y="273772"/>
                  </a:cubicBezTo>
                  <a:lnTo>
                    <a:pt x="405003" y="268343"/>
                  </a:lnTo>
                  <a:cubicBezTo>
                    <a:pt x="405003" y="267771"/>
                    <a:pt x="409098" y="263866"/>
                    <a:pt x="408908" y="263295"/>
                  </a:cubicBezTo>
                  <a:cubicBezTo>
                    <a:pt x="409680" y="262447"/>
                    <a:pt x="410327" y="261475"/>
                    <a:pt x="410813" y="260437"/>
                  </a:cubicBezTo>
                  <a:cubicBezTo>
                    <a:pt x="411261" y="259332"/>
                    <a:pt x="411222" y="258084"/>
                    <a:pt x="410718" y="257008"/>
                  </a:cubicBezTo>
                  <a:close/>
                  <a:moveTo>
                    <a:pt x="433768" y="126325"/>
                  </a:moveTo>
                  <a:cubicBezTo>
                    <a:pt x="420462" y="93302"/>
                    <a:pt x="395944" y="66013"/>
                    <a:pt x="364522" y="49268"/>
                  </a:cubicBezTo>
                  <a:cubicBezTo>
                    <a:pt x="337594" y="35380"/>
                    <a:pt x="308676" y="25741"/>
                    <a:pt x="278797" y="20693"/>
                  </a:cubicBezTo>
                  <a:cubicBezTo>
                    <a:pt x="220980" y="9168"/>
                    <a:pt x="177736" y="7834"/>
                    <a:pt x="138588" y="16597"/>
                  </a:cubicBezTo>
                  <a:cubicBezTo>
                    <a:pt x="128844" y="18740"/>
                    <a:pt x="119281" y="21674"/>
                    <a:pt x="110013" y="25360"/>
                  </a:cubicBezTo>
                  <a:cubicBezTo>
                    <a:pt x="75590" y="37866"/>
                    <a:pt x="46948" y="62574"/>
                    <a:pt x="29527" y="94797"/>
                  </a:cubicBezTo>
                  <a:cubicBezTo>
                    <a:pt x="18916" y="116419"/>
                    <a:pt x="12458" y="139851"/>
                    <a:pt x="10477" y="163854"/>
                  </a:cubicBezTo>
                  <a:cubicBezTo>
                    <a:pt x="9048" y="185856"/>
                    <a:pt x="19335" y="212526"/>
                    <a:pt x="27527" y="234053"/>
                  </a:cubicBezTo>
                  <a:lnTo>
                    <a:pt x="27527" y="234910"/>
                  </a:lnTo>
                  <a:cubicBezTo>
                    <a:pt x="33051" y="249579"/>
                    <a:pt x="40043" y="263647"/>
                    <a:pt x="48387" y="276915"/>
                  </a:cubicBezTo>
                  <a:cubicBezTo>
                    <a:pt x="69303" y="311872"/>
                    <a:pt x="102584" y="337713"/>
                    <a:pt x="141636" y="349305"/>
                  </a:cubicBezTo>
                  <a:cubicBezTo>
                    <a:pt x="187738" y="361307"/>
                    <a:pt x="236886" y="347400"/>
                    <a:pt x="287274" y="330827"/>
                  </a:cubicBezTo>
                  <a:cubicBezTo>
                    <a:pt x="307105" y="325045"/>
                    <a:pt x="326269" y="317149"/>
                    <a:pt x="344424" y="307300"/>
                  </a:cubicBezTo>
                  <a:cubicBezTo>
                    <a:pt x="351091" y="303223"/>
                    <a:pt x="357454" y="298670"/>
                    <a:pt x="363474" y="293679"/>
                  </a:cubicBezTo>
                  <a:lnTo>
                    <a:pt x="364045" y="293108"/>
                  </a:lnTo>
                  <a:cubicBezTo>
                    <a:pt x="371237" y="280601"/>
                    <a:pt x="379323" y="268629"/>
                    <a:pt x="388239" y="257294"/>
                  </a:cubicBezTo>
                  <a:cubicBezTo>
                    <a:pt x="396925" y="249131"/>
                    <a:pt x="407070" y="242664"/>
                    <a:pt x="418147" y="238244"/>
                  </a:cubicBezTo>
                  <a:cubicBezTo>
                    <a:pt x="420852" y="234729"/>
                    <a:pt x="423357" y="231072"/>
                    <a:pt x="425672" y="227290"/>
                  </a:cubicBezTo>
                  <a:cubicBezTo>
                    <a:pt x="443331" y="196534"/>
                    <a:pt x="446303" y="159501"/>
                    <a:pt x="433768" y="126325"/>
                  </a:cubicBezTo>
                  <a:close/>
                </a:path>
              </a:pathLst>
            </a:custGeom>
            <a:solidFill>
              <a:srgbClr val="C49A6C"/>
            </a:solidFill>
            <a:ln w="2953" cap="flat">
              <a:solidFill>
                <a:srgbClr val="806936"/>
              </a:solidFill>
              <a:prstDash val="solid"/>
              <a:miter/>
            </a:ln>
          </p:spPr>
          <p:txBody>
            <a:bodyPr rtlCol="0" anchor="ctr"/>
            <a:lstStyle/>
            <a:p>
              <a:endParaRPr lang="en-IN"/>
            </a:p>
          </p:txBody>
        </p:sp>
        <p:sp>
          <p:nvSpPr>
            <p:cNvPr id="1293" name="Freeform: Shape 1292">
              <a:extLst>
                <a:ext uri="{FF2B5EF4-FFF2-40B4-BE49-F238E27FC236}">
                  <a16:creationId xmlns:a16="http://schemas.microsoft.com/office/drawing/2014/main" xmlns="" id="{18BE0B4E-0168-10EA-94E2-C3BB257D1670}"/>
                </a:ext>
              </a:extLst>
            </p:cNvPr>
            <p:cNvSpPr/>
            <p:nvPr/>
          </p:nvSpPr>
          <p:spPr>
            <a:xfrm>
              <a:off x="5020989" y="3196665"/>
              <a:ext cx="365097" cy="350605"/>
            </a:xfrm>
            <a:custGeom>
              <a:avLst/>
              <a:gdLst>
                <a:gd name="connsiteX0" fmla="*/ 117917 w 365097"/>
                <a:gd name="connsiteY0" fmla="*/ 340765 h 350605"/>
                <a:gd name="connsiteX1" fmla="*/ 225549 w 365097"/>
                <a:gd name="connsiteY1" fmla="*/ 340099 h 350605"/>
                <a:gd name="connsiteX2" fmla="*/ 318513 w 365097"/>
                <a:gd name="connsiteY2" fmla="*/ 246277 h 350605"/>
                <a:gd name="connsiteX3" fmla="*/ 345660 w 365097"/>
                <a:gd name="connsiteY3" fmla="*/ 198081 h 350605"/>
                <a:gd name="connsiteX4" fmla="*/ 364710 w 365097"/>
                <a:gd name="connsiteY4" fmla="*/ 132930 h 350605"/>
                <a:gd name="connsiteX5" fmla="*/ 358709 w 365097"/>
                <a:gd name="connsiteY5" fmla="*/ 95782 h 350605"/>
                <a:gd name="connsiteX6" fmla="*/ 306417 w 365097"/>
                <a:gd name="connsiteY6" fmla="*/ 18439 h 350605"/>
                <a:gd name="connsiteX7" fmla="*/ 213262 w 365097"/>
                <a:gd name="connsiteY7" fmla="*/ 1961 h 350605"/>
                <a:gd name="connsiteX8" fmla="*/ 137062 w 365097"/>
                <a:gd name="connsiteY8" fmla="*/ 29393 h 350605"/>
                <a:gd name="connsiteX9" fmla="*/ 36097 w 365097"/>
                <a:gd name="connsiteY9" fmla="*/ 104069 h 350605"/>
                <a:gd name="connsiteX10" fmla="*/ 2093 w 365097"/>
                <a:gd name="connsiteY10" fmla="*/ 221608 h 350605"/>
                <a:gd name="connsiteX11" fmla="*/ 27429 w 365097"/>
                <a:gd name="connsiteY11" fmla="*/ 281329 h 350605"/>
                <a:gd name="connsiteX12" fmla="*/ 79626 w 365097"/>
                <a:gd name="connsiteY12" fmla="*/ 322573 h 350605"/>
                <a:gd name="connsiteX13" fmla="*/ 117917 w 365097"/>
                <a:gd name="connsiteY13" fmla="*/ 340765 h 3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5097" h="350605">
                  <a:moveTo>
                    <a:pt x="117917" y="340765"/>
                  </a:moveTo>
                  <a:cubicBezTo>
                    <a:pt x="152616" y="354034"/>
                    <a:pt x="191021" y="353796"/>
                    <a:pt x="225549" y="340099"/>
                  </a:cubicBezTo>
                  <a:cubicBezTo>
                    <a:pt x="266507" y="322192"/>
                    <a:pt x="293748" y="283425"/>
                    <a:pt x="318513" y="246277"/>
                  </a:cubicBezTo>
                  <a:cubicBezTo>
                    <a:pt x="329258" y="231228"/>
                    <a:pt x="338364" y="215074"/>
                    <a:pt x="345660" y="198081"/>
                  </a:cubicBezTo>
                  <a:cubicBezTo>
                    <a:pt x="354747" y="177259"/>
                    <a:pt x="361147" y="155371"/>
                    <a:pt x="364710" y="132930"/>
                  </a:cubicBezTo>
                  <a:cubicBezTo>
                    <a:pt x="365948" y="119785"/>
                    <a:pt x="360328" y="108927"/>
                    <a:pt x="358709" y="95782"/>
                  </a:cubicBezTo>
                  <a:cubicBezTo>
                    <a:pt x="353813" y="63445"/>
                    <a:pt x="334611" y="35032"/>
                    <a:pt x="306417" y="18439"/>
                  </a:cubicBezTo>
                  <a:cubicBezTo>
                    <a:pt x="278223" y="2285"/>
                    <a:pt x="245285" y="-3544"/>
                    <a:pt x="213262" y="1961"/>
                  </a:cubicBezTo>
                  <a:cubicBezTo>
                    <a:pt x="186611" y="7152"/>
                    <a:pt x="160913" y="16401"/>
                    <a:pt x="137062" y="29393"/>
                  </a:cubicBezTo>
                  <a:cubicBezTo>
                    <a:pt x="99438" y="48443"/>
                    <a:pt x="62862" y="71398"/>
                    <a:pt x="36097" y="104069"/>
                  </a:cubicBezTo>
                  <a:cubicBezTo>
                    <a:pt x="9332" y="136740"/>
                    <a:pt x="-6384" y="180269"/>
                    <a:pt x="2093" y="221608"/>
                  </a:cubicBezTo>
                  <a:cubicBezTo>
                    <a:pt x="6713" y="242934"/>
                    <a:pt x="15304" y="263194"/>
                    <a:pt x="27429" y="281329"/>
                  </a:cubicBezTo>
                  <a:cubicBezTo>
                    <a:pt x="39145" y="298570"/>
                    <a:pt x="62196" y="312095"/>
                    <a:pt x="79626" y="322573"/>
                  </a:cubicBezTo>
                  <a:cubicBezTo>
                    <a:pt x="91761" y="329878"/>
                    <a:pt x="104591" y="335974"/>
                    <a:pt x="117917" y="340765"/>
                  </a:cubicBezTo>
                  <a:close/>
                </a:path>
              </a:pathLst>
            </a:custGeom>
            <a:solidFill>
              <a:srgbClr val="FEE4A3"/>
            </a:solidFill>
            <a:ln w="9525" cap="flat">
              <a:noFill/>
              <a:prstDash val="solid"/>
              <a:miter/>
            </a:ln>
          </p:spPr>
          <p:txBody>
            <a:bodyPr rtlCol="0" anchor="ctr"/>
            <a:lstStyle/>
            <a:p>
              <a:endParaRPr lang="en-IN"/>
            </a:p>
          </p:txBody>
        </p:sp>
        <p:sp>
          <p:nvSpPr>
            <p:cNvPr id="1294" name="Freeform: Shape 1293">
              <a:extLst>
                <a:ext uri="{FF2B5EF4-FFF2-40B4-BE49-F238E27FC236}">
                  <a16:creationId xmlns:a16="http://schemas.microsoft.com/office/drawing/2014/main" xmlns="" id="{128D6D23-327D-79E9-52E3-3F0C674098BB}"/>
                </a:ext>
              </a:extLst>
            </p:cNvPr>
            <p:cNvSpPr/>
            <p:nvPr/>
          </p:nvSpPr>
          <p:spPr>
            <a:xfrm>
              <a:off x="5015995" y="3191370"/>
              <a:ext cx="374932" cy="360732"/>
            </a:xfrm>
            <a:custGeom>
              <a:avLst/>
              <a:gdLst>
                <a:gd name="connsiteX0" fmla="*/ 314174 w 374932"/>
                <a:gd name="connsiteY0" fmla="*/ 19543 h 360732"/>
                <a:gd name="connsiteX1" fmla="*/ 368847 w 374932"/>
                <a:gd name="connsiteY1" fmla="*/ 100410 h 360732"/>
                <a:gd name="connsiteX2" fmla="*/ 369609 w 374932"/>
                <a:gd name="connsiteY2" fmla="*/ 109935 h 360732"/>
                <a:gd name="connsiteX3" fmla="*/ 374467 w 374932"/>
                <a:gd name="connsiteY3" fmla="*/ 131081 h 360732"/>
                <a:gd name="connsiteX4" fmla="*/ 369323 w 374932"/>
                <a:gd name="connsiteY4" fmla="*/ 159084 h 360732"/>
                <a:gd name="connsiteX5" fmla="*/ 364847 w 374932"/>
                <a:gd name="connsiteY5" fmla="*/ 168609 h 360732"/>
                <a:gd name="connsiteX6" fmla="*/ 355322 w 374932"/>
                <a:gd name="connsiteY6" fmla="*/ 205281 h 360732"/>
                <a:gd name="connsiteX7" fmla="*/ 342844 w 374932"/>
                <a:gd name="connsiteY7" fmla="*/ 230522 h 360732"/>
                <a:gd name="connsiteX8" fmla="*/ 327604 w 374932"/>
                <a:gd name="connsiteY8" fmla="*/ 254525 h 360732"/>
                <a:gd name="connsiteX9" fmla="*/ 232354 w 374932"/>
                <a:gd name="connsiteY9" fmla="*/ 349775 h 360732"/>
                <a:gd name="connsiteX10" fmla="*/ 121102 w 374932"/>
                <a:gd name="connsiteY10" fmla="*/ 350632 h 360732"/>
                <a:gd name="connsiteX11" fmla="*/ 82049 w 374932"/>
                <a:gd name="connsiteY11" fmla="*/ 332058 h 360732"/>
                <a:gd name="connsiteX12" fmla="*/ 81287 w 374932"/>
                <a:gd name="connsiteY12" fmla="*/ 331582 h 360732"/>
                <a:gd name="connsiteX13" fmla="*/ 28328 w 374932"/>
                <a:gd name="connsiteY13" fmla="*/ 289386 h 360732"/>
                <a:gd name="connsiteX14" fmla="*/ 2135 w 374932"/>
                <a:gd name="connsiteY14" fmla="*/ 227760 h 360732"/>
                <a:gd name="connsiteX15" fmla="*/ 37187 w 374932"/>
                <a:gd name="connsiteY15" fmla="*/ 106125 h 360732"/>
                <a:gd name="connsiteX16" fmla="*/ 139771 w 374932"/>
                <a:gd name="connsiteY16" fmla="*/ 29925 h 360732"/>
                <a:gd name="connsiteX17" fmla="*/ 217495 w 374932"/>
                <a:gd name="connsiteY17" fmla="*/ 2017 h 360732"/>
                <a:gd name="connsiteX18" fmla="*/ 314174 w 374932"/>
                <a:gd name="connsiteY18" fmla="*/ 19543 h 360732"/>
                <a:gd name="connsiteX19" fmla="*/ 364370 w 374932"/>
                <a:gd name="connsiteY19" fmla="*/ 130795 h 360732"/>
                <a:gd name="connsiteX20" fmla="*/ 360465 w 374932"/>
                <a:gd name="connsiteY20" fmla="*/ 131938 h 360732"/>
                <a:gd name="connsiteX21" fmla="*/ 358655 w 374932"/>
                <a:gd name="connsiteY21" fmla="*/ 135748 h 360732"/>
                <a:gd name="connsiteX22" fmla="*/ 357703 w 374932"/>
                <a:gd name="connsiteY22" fmla="*/ 154131 h 360732"/>
                <a:gd name="connsiteX23" fmla="*/ 358465 w 374932"/>
                <a:gd name="connsiteY23" fmla="*/ 156894 h 360732"/>
                <a:gd name="connsiteX24" fmla="*/ 360656 w 374932"/>
                <a:gd name="connsiteY24" fmla="*/ 158513 h 360732"/>
                <a:gd name="connsiteX25" fmla="*/ 364370 w 374932"/>
                <a:gd name="connsiteY25" fmla="*/ 156322 h 360732"/>
                <a:gd name="connsiteX26" fmla="*/ 366561 w 374932"/>
                <a:gd name="connsiteY26" fmla="*/ 147845 h 360732"/>
                <a:gd name="connsiteX27" fmla="*/ 366561 w 374932"/>
                <a:gd name="connsiteY27" fmla="*/ 142320 h 360732"/>
                <a:gd name="connsiteX28" fmla="*/ 366561 w 374932"/>
                <a:gd name="connsiteY28" fmla="*/ 136701 h 360732"/>
                <a:gd name="connsiteX29" fmla="*/ 366561 w 374932"/>
                <a:gd name="connsiteY29" fmla="*/ 133653 h 360732"/>
                <a:gd name="connsiteX30" fmla="*/ 364370 w 374932"/>
                <a:gd name="connsiteY30" fmla="*/ 130795 h 360732"/>
                <a:gd name="connsiteX31" fmla="*/ 309030 w 374932"/>
                <a:gd name="connsiteY31" fmla="*/ 28020 h 360732"/>
                <a:gd name="connsiteX32" fmla="*/ 219209 w 374932"/>
                <a:gd name="connsiteY32" fmla="*/ 12209 h 360732"/>
                <a:gd name="connsiteX33" fmla="*/ 144438 w 374932"/>
                <a:gd name="connsiteY33" fmla="*/ 39165 h 360732"/>
                <a:gd name="connsiteX34" fmla="*/ 44997 w 374932"/>
                <a:gd name="connsiteY34" fmla="*/ 112507 h 360732"/>
                <a:gd name="connsiteX35" fmla="*/ 29948 w 374932"/>
                <a:gd name="connsiteY35" fmla="*/ 134129 h 360732"/>
                <a:gd name="connsiteX36" fmla="*/ 11945 w 374932"/>
                <a:gd name="connsiteY36" fmla="*/ 225950 h 360732"/>
                <a:gd name="connsiteX37" fmla="*/ 36615 w 374932"/>
                <a:gd name="connsiteY37" fmla="*/ 283957 h 360732"/>
                <a:gd name="connsiteX38" fmla="*/ 86526 w 374932"/>
                <a:gd name="connsiteY38" fmla="*/ 323295 h 360732"/>
                <a:gd name="connsiteX39" fmla="*/ 87288 w 374932"/>
                <a:gd name="connsiteY39" fmla="*/ 323295 h 360732"/>
                <a:gd name="connsiteX40" fmla="*/ 124626 w 374932"/>
                <a:gd name="connsiteY40" fmla="*/ 341012 h 360732"/>
                <a:gd name="connsiteX41" fmla="*/ 228639 w 374932"/>
                <a:gd name="connsiteY41" fmla="*/ 340536 h 360732"/>
                <a:gd name="connsiteX42" fmla="*/ 319412 w 374932"/>
                <a:gd name="connsiteY42" fmla="*/ 248429 h 360732"/>
                <a:gd name="connsiteX43" fmla="*/ 346082 w 374932"/>
                <a:gd name="connsiteY43" fmla="*/ 200804 h 360732"/>
                <a:gd name="connsiteX44" fmla="*/ 352083 w 374932"/>
                <a:gd name="connsiteY44" fmla="*/ 180897 h 360732"/>
                <a:gd name="connsiteX45" fmla="*/ 352083 w 374932"/>
                <a:gd name="connsiteY45" fmla="*/ 180135 h 360732"/>
                <a:gd name="connsiteX46" fmla="*/ 349416 w 374932"/>
                <a:gd name="connsiteY46" fmla="*/ 142035 h 360732"/>
                <a:gd name="connsiteX47" fmla="*/ 359322 w 374932"/>
                <a:gd name="connsiteY47" fmla="*/ 113745 h 360732"/>
                <a:gd name="connsiteX48" fmla="*/ 358560 w 374932"/>
                <a:gd name="connsiteY48" fmla="*/ 101934 h 360732"/>
                <a:gd name="connsiteX49" fmla="*/ 309030 w 374932"/>
                <a:gd name="connsiteY49" fmla="*/ 28020 h 36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4932" h="360732">
                  <a:moveTo>
                    <a:pt x="314174" y="19543"/>
                  </a:moveTo>
                  <a:cubicBezTo>
                    <a:pt x="343758" y="36774"/>
                    <a:pt x="363875" y="66539"/>
                    <a:pt x="368847" y="100410"/>
                  </a:cubicBezTo>
                  <a:cubicBezTo>
                    <a:pt x="368847" y="103744"/>
                    <a:pt x="369514" y="106982"/>
                    <a:pt x="369609" y="109935"/>
                  </a:cubicBezTo>
                  <a:cubicBezTo>
                    <a:pt x="370181" y="117174"/>
                    <a:pt x="373514" y="123937"/>
                    <a:pt x="374467" y="131081"/>
                  </a:cubicBezTo>
                  <a:cubicBezTo>
                    <a:pt x="375429" y="140711"/>
                    <a:pt x="373648" y="150426"/>
                    <a:pt x="369323" y="159084"/>
                  </a:cubicBezTo>
                  <a:cubicBezTo>
                    <a:pt x="367895" y="162132"/>
                    <a:pt x="366371" y="165180"/>
                    <a:pt x="364847" y="168609"/>
                  </a:cubicBezTo>
                  <a:cubicBezTo>
                    <a:pt x="362942" y="181125"/>
                    <a:pt x="359751" y="193422"/>
                    <a:pt x="355322" y="205281"/>
                  </a:cubicBezTo>
                  <a:cubicBezTo>
                    <a:pt x="351836" y="214015"/>
                    <a:pt x="347664" y="222454"/>
                    <a:pt x="342844" y="230522"/>
                  </a:cubicBezTo>
                  <a:cubicBezTo>
                    <a:pt x="337891" y="238999"/>
                    <a:pt x="332557" y="247000"/>
                    <a:pt x="327604" y="254525"/>
                  </a:cubicBezTo>
                  <a:cubicBezTo>
                    <a:pt x="300839" y="294720"/>
                    <a:pt x="273407" y="332249"/>
                    <a:pt x="232354" y="349775"/>
                  </a:cubicBezTo>
                  <a:cubicBezTo>
                    <a:pt x="196692" y="364005"/>
                    <a:pt x="156983" y="364310"/>
                    <a:pt x="121102" y="350632"/>
                  </a:cubicBezTo>
                  <a:cubicBezTo>
                    <a:pt x="107510" y="345736"/>
                    <a:pt x="94422" y="339516"/>
                    <a:pt x="82049" y="332058"/>
                  </a:cubicBezTo>
                  <a:lnTo>
                    <a:pt x="81287" y="331582"/>
                  </a:lnTo>
                  <a:cubicBezTo>
                    <a:pt x="63095" y="320724"/>
                    <a:pt x="40425" y="307198"/>
                    <a:pt x="28328" y="289386"/>
                  </a:cubicBezTo>
                  <a:cubicBezTo>
                    <a:pt x="15794" y="270679"/>
                    <a:pt x="6907" y="249772"/>
                    <a:pt x="2135" y="227760"/>
                  </a:cubicBezTo>
                  <a:cubicBezTo>
                    <a:pt x="-5962" y="188231"/>
                    <a:pt x="7183" y="142797"/>
                    <a:pt x="37187" y="106125"/>
                  </a:cubicBezTo>
                  <a:cubicBezTo>
                    <a:pt x="67190" y="69454"/>
                    <a:pt x="110243" y="45070"/>
                    <a:pt x="139771" y="29925"/>
                  </a:cubicBezTo>
                  <a:cubicBezTo>
                    <a:pt x="164069" y="16647"/>
                    <a:pt x="190291" y="7227"/>
                    <a:pt x="217495" y="2017"/>
                  </a:cubicBezTo>
                  <a:cubicBezTo>
                    <a:pt x="250775" y="-3707"/>
                    <a:pt x="285018" y="2493"/>
                    <a:pt x="314174" y="19543"/>
                  </a:cubicBezTo>
                  <a:close/>
                  <a:moveTo>
                    <a:pt x="364370" y="130795"/>
                  </a:moveTo>
                  <a:cubicBezTo>
                    <a:pt x="362961" y="130366"/>
                    <a:pt x="361427" y="130814"/>
                    <a:pt x="360465" y="131938"/>
                  </a:cubicBezTo>
                  <a:cubicBezTo>
                    <a:pt x="359560" y="133043"/>
                    <a:pt x="358941" y="134348"/>
                    <a:pt x="358655" y="135748"/>
                  </a:cubicBezTo>
                  <a:cubicBezTo>
                    <a:pt x="356960" y="141730"/>
                    <a:pt x="356636" y="148007"/>
                    <a:pt x="357703" y="154131"/>
                  </a:cubicBezTo>
                  <a:cubicBezTo>
                    <a:pt x="357770" y="155093"/>
                    <a:pt x="358027" y="156036"/>
                    <a:pt x="358465" y="156894"/>
                  </a:cubicBezTo>
                  <a:cubicBezTo>
                    <a:pt x="358941" y="157713"/>
                    <a:pt x="359732" y="158294"/>
                    <a:pt x="360656" y="158513"/>
                  </a:cubicBezTo>
                  <a:cubicBezTo>
                    <a:pt x="362208" y="158541"/>
                    <a:pt x="363646" y="157694"/>
                    <a:pt x="364370" y="156322"/>
                  </a:cubicBezTo>
                  <a:cubicBezTo>
                    <a:pt x="366066" y="153836"/>
                    <a:pt x="366837" y="150836"/>
                    <a:pt x="366561" y="147845"/>
                  </a:cubicBezTo>
                  <a:lnTo>
                    <a:pt x="366561" y="142320"/>
                  </a:lnTo>
                  <a:cubicBezTo>
                    <a:pt x="366752" y="140453"/>
                    <a:pt x="366752" y="138567"/>
                    <a:pt x="366561" y="136701"/>
                  </a:cubicBezTo>
                  <a:cubicBezTo>
                    <a:pt x="366704" y="135691"/>
                    <a:pt x="366704" y="134662"/>
                    <a:pt x="366561" y="133653"/>
                  </a:cubicBezTo>
                  <a:cubicBezTo>
                    <a:pt x="366342" y="132405"/>
                    <a:pt x="365523" y="131338"/>
                    <a:pt x="364370" y="130795"/>
                  </a:cubicBezTo>
                  <a:close/>
                  <a:moveTo>
                    <a:pt x="309030" y="28020"/>
                  </a:moveTo>
                  <a:cubicBezTo>
                    <a:pt x="281874" y="12361"/>
                    <a:pt x="250080" y="6761"/>
                    <a:pt x="219209" y="12209"/>
                  </a:cubicBezTo>
                  <a:cubicBezTo>
                    <a:pt x="193044" y="17286"/>
                    <a:pt x="167822" y="26372"/>
                    <a:pt x="144438" y="39165"/>
                  </a:cubicBezTo>
                  <a:cubicBezTo>
                    <a:pt x="98051" y="62596"/>
                    <a:pt x="67381" y="85170"/>
                    <a:pt x="44997" y="112507"/>
                  </a:cubicBezTo>
                  <a:cubicBezTo>
                    <a:pt x="39463" y="119337"/>
                    <a:pt x="34424" y="126566"/>
                    <a:pt x="29948" y="134129"/>
                  </a:cubicBezTo>
                  <a:cubicBezTo>
                    <a:pt x="12984" y="161532"/>
                    <a:pt x="6583" y="194174"/>
                    <a:pt x="11945" y="225950"/>
                  </a:cubicBezTo>
                  <a:cubicBezTo>
                    <a:pt x="16432" y="246667"/>
                    <a:pt x="24804" y="266355"/>
                    <a:pt x="36615" y="283957"/>
                  </a:cubicBezTo>
                  <a:cubicBezTo>
                    <a:pt x="47569" y="300054"/>
                    <a:pt x="69191" y="312532"/>
                    <a:pt x="86526" y="323295"/>
                  </a:cubicBezTo>
                  <a:lnTo>
                    <a:pt x="87288" y="323295"/>
                  </a:lnTo>
                  <a:cubicBezTo>
                    <a:pt x="99109" y="330429"/>
                    <a:pt x="111624" y="336364"/>
                    <a:pt x="124626" y="341012"/>
                  </a:cubicBezTo>
                  <a:cubicBezTo>
                    <a:pt x="158126" y="353928"/>
                    <a:pt x="195264" y="353756"/>
                    <a:pt x="228639" y="340536"/>
                  </a:cubicBezTo>
                  <a:cubicBezTo>
                    <a:pt x="266739" y="323676"/>
                    <a:pt x="293504" y="287386"/>
                    <a:pt x="319412" y="248429"/>
                  </a:cubicBezTo>
                  <a:cubicBezTo>
                    <a:pt x="329966" y="233541"/>
                    <a:pt x="338910" y="217577"/>
                    <a:pt x="346082" y="200804"/>
                  </a:cubicBezTo>
                  <a:cubicBezTo>
                    <a:pt x="348559" y="194317"/>
                    <a:pt x="350559" y="187669"/>
                    <a:pt x="352083" y="180897"/>
                  </a:cubicBezTo>
                  <a:lnTo>
                    <a:pt x="352083" y="180135"/>
                  </a:lnTo>
                  <a:cubicBezTo>
                    <a:pt x="350292" y="167514"/>
                    <a:pt x="349397" y="154779"/>
                    <a:pt x="349416" y="142035"/>
                  </a:cubicBezTo>
                  <a:cubicBezTo>
                    <a:pt x="351016" y="132090"/>
                    <a:pt x="354369" y="122508"/>
                    <a:pt x="359322" y="113745"/>
                  </a:cubicBezTo>
                  <a:cubicBezTo>
                    <a:pt x="359313" y="109792"/>
                    <a:pt x="359055" y="105849"/>
                    <a:pt x="358560" y="101934"/>
                  </a:cubicBezTo>
                  <a:cubicBezTo>
                    <a:pt x="353941" y="71130"/>
                    <a:pt x="335767" y="44003"/>
                    <a:pt x="309030" y="28020"/>
                  </a:cubicBezTo>
                  <a:close/>
                </a:path>
              </a:pathLst>
            </a:custGeom>
            <a:solidFill>
              <a:srgbClr val="C49A6C"/>
            </a:solidFill>
            <a:ln w="2667" cap="flat">
              <a:solidFill>
                <a:srgbClr val="806936"/>
              </a:solidFill>
              <a:prstDash val="solid"/>
              <a:miter/>
            </a:ln>
          </p:spPr>
          <p:txBody>
            <a:bodyPr rtlCol="0" anchor="ctr"/>
            <a:lstStyle/>
            <a:p>
              <a:endParaRPr lang="en-IN"/>
            </a:p>
          </p:txBody>
        </p:sp>
        <p:sp>
          <p:nvSpPr>
            <p:cNvPr id="1295" name="Freeform: Shape 1294">
              <a:extLst>
                <a:ext uri="{FF2B5EF4-FFF2-40B4-BE49-F238E27FC236}">
                  <a16:creationId xmlns:a16="http://schemas.microsoft.com/office/drawing/2014/main" xmlns="" id="{C54A86EC-50F2-232D-1AF0-95BFC8BA07EF}"/>
                </a:ext>
              </a:extLst>
            </p:cNvPr>
            <p:cNvSpPr/>
            <p:nvPr/>
          </p:nvSpPr>
          <p:spPr>
            <a:xfrm>
              <a:off x="5527665" y="2670561"/>
              <a:ext cx="350541" cy="285988"/>
            </a:xfrm>
            <a:custGeom>
              <a:avLst/>
              <a:gdLst>
                <a:gd name="connsiteX0" fmla="*/ 10529 w 350541"/>
                <a:gd name="connsiteY0" fmla="*/ 192023 h 285988"/>
                <a:gd name="connsiteX1" fmla="*/ 71394 w 350541"/>
                <a:gd name="connsiteY1" fmla="*/ 269462 h 285988"/>
                <a:gd name="connsiteX2" fmla="*/ 191409 w 350541"/>
                <a:gd name="connsiteY2" fmla="*/ 284035 h 285988"/>
                <a:gd name="connsiteX3" fmla="*/ 241605 w 350541"/>
                <a:gd name="connsiteY3" fmla="*/ 276605 h 285988"/>
                <a:gd name="connsiteX4" fmla="*/ 299422 w 350541"/>
                <a:gd name="connsiteY4" fmla="*/ 253936 h 285988"/>
                <a:gd name="connsiteX5" fmla="*/ 322949 w 350541"/>
                <a:gd name="connsiteY5" fmla="*/ 228695 h 285988"/>
                <a:gd name="connsiteX6" fmla="*/ 349524 w 350541"/>
                <a:gd name="connsiteY6" fmla="*/ 147542 h 285988"/>
                <a:gd name="connsiteX7" fmla="*/ 309138 w 350541"/>
                <a:gd name="connsiteY7" fmla="*/ 70865 h 285988"/>
                <a:gd name="connsiteX8" fmla="*/ 246559 w 350541"/>
                <a:gd name="connsiteY8" fmla="*/ 31146 h 285988"/>
                <a:gd name="connsiteX9" fmla="*/ 135878 w 350541"/>
                <a:gd name="connsiteY9" fmla="*/ -1 h 285988"/>
                <a:gd name="connsiteX10" fmla="*/ 31675 w 350541"/>
                <a:gd name="connsiteY10" fmla="*/ 41338 h 285988"/>
                <a:gd name="connsiteX11" fmla="*/ 3100 w 350541"/>
                <a:gd name="connsiteY11" fmla="*/ 93249 h 285988"/>
                <a:gd name="connsiteX12" fmla="*/ 3100 w 350541"/>
                <a:gd name="connsiteY12" fmla="*/ 154209 h 285988"/>
                <a:gd name="connsiteX13" fmla="*/ 10529 w 350541"/>
                <a:gd name="connsiteY13" fmla="*/ 192023 h 28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0541" h="285988">
                  <a:moveTo>
                    <a:pt x="10529" y="192023"/>
                  </a:moveTo>
                  <a:cubicBezTo>
                    <a:pt x="20406" y="224542"/>
                    <a:pt x="42123" y="252183"/>
                    <a:pt x="71394" y="269462"/>
                  </a:cubicBezTo>
                  <a:cubicBezTo>
                    <a:pt x="107303" y="289083"/>
                    <a:pt x="150642" y="286988"/>
                    <a:pt x="191409" y="284035"/>
                  </a:cubicBezTo>
                  <a:cubicBezTo>
                    <a:pt x="208363" y="283387"/>
                    <a:pt x="225194" y="280892"/>
                    <a:pt x="241605" y="276605"/>
                  </a:cubicBezTo>
                  <a:cubicBezTo>
                    <a:pt x="261770" y="271557"/>
                    <a:pt x="281201" y="263937"/>
                    <a:pt x="299422" y="253936"/>
                  </a:cubicBezTo>
                  <a:cubicBezTo>
                    <a:pt x="309614" y="247459"/>
                    <a:pt x="314377" y="237267"/>
                    <a:pt x="322949" y="228695"/>
                  </a:cubicBezTo>
                  <a:cubicBezTo>
                    <a:pt x="343561" y="207016"/>
                    <a:pt x="353324" y="177213"/>
                    <a:pt x="349524" y="147542"/>
                  </a:cubicBezTo>
                  <a:cubicBezTo>
                    <a:pt x="345399" y="118060"/>
                    <a:pt x="331121" y="90942"/>
                    <a:pt x="309138" y="70865"/>
                  </a:cubicBezTo>
                  <a:cubicBezTo>
                    <a:pt x="290459" y="54461"/>
                    <a:pt x="269352" y="41062"/>
                    <a:pt x="246559" y="31146"/>
                  </a:cubicBezTo>
                  <a:cubicBezTo>
                    <a:pt x="212221" y="13210"/>
                    <a:pt x="174530" y="2603"/>
                    <a:pt x="135878" y="-1"/>
                  </a:cubicBezTo>
                  <a:cubicBezTo>
                    <a:pt x="97207" y="-1048"/>
                    <a:pt x="56820" y="12001"/>
                    <a:pt x="31675" y="41338"/>
                  </a:cubicBezTo>
                  <a:cubicBezTo>
                    <a:pt x="19006" y="56713"/>
                    <a:pt x="9310" y="74318"/>
                    <a:pt x="3100" y="93249"/>
                  </a:cubicBezTo>
                  <a:cubicBezTo>
                    <a:pt x="-2711" y="111347"/>
                    <a:pt x="337" y="135635"/>
                    <a:pt x="3100" y="154209"/>
                  </a:cubicBezTo>
                  <a:cubicBezTo>
                    <a:pt x="4290" y="167033"/>
                    <a:pt x="6776" y="179702"/>
                    <a:pt x="10529" y="192023"/>
                  </a:cubicBezTo>
                  <a:close/>
                </a:path>
              </a:pathLst>
            </a:custGeom>
            <a:solidFill>
              <a:srgbClr val="FEE4A3"/>
            </a:solidFill>
            <a:ln w="9525" cap="flat">
              <a:noFill/>
              <a:prstDash val="solid"/>
              <a:miter/>
            </a:ln>
          </p:spPr>
          <p:txBody>
            <a:bodyPr rtlCol="0" anchor="ctr"/>
            <a:lstStyle/>
            <a:p>
              <a:endParaRPr lang="en-IN"/>
            </a:p>
          </p:txBody>
        </p:sp>
        <p:sp>
          <p:nvSpPr>
            <p:cNvPr id="1296" name="Freeform: Shape 1295">
              <a:extLst>
                <a:ext uri="{FF2B5EF4-FFF2-40B4-BE49-F238E27FC236}">
                  <a16:creationId xmlns:a16="http://schemas.microsoft.com/office/drawing/2014/main" xmlns="" id="{C50E1438-BF43-983B-F896-B2F1226E0D0F}"/>
                </a:ext>
              </a:extLst>
            </p:cNvPr>
            <p:cNvSpPr/>
            <p:nvPr/>
          </p:nvSpPr>
          <p:spPr>
            <a:xfrm>
              <a:off x="5522412" y="2665911"/>
              <a:ext cx="360359" cy="295099"/>
            </a:xfrm>
            <a:custGeom>
              <a:avLst/>
              <a:gdLst>
                <a:gd name="connsiteX0" fmla="*/ 359254 w 360359"/>
                <a:gd name="connsiteY0" fmla="*/ 151619 h 295099"/>
                <a:gd name="connsiteX1" fmla="*/ 331345 w 360359"/>
                <a:gd name="connsiteY1" fmla="*/ 236583 h 295099"/>
                <a:gd name="connsiteX2" fmla="*/ 324773 w 360359"/>
                <a:gd name="connsiteY2" fmla="*/ 242583 h 295099"/>
                <a:gd name="connsiteX3" fmla="*/ 312200 w 360359"/>
                <a:gd name="connsiteY3" fmla="*/ 258014 h 295099"/>
                <a:gd name="connsiteX4" fmla="*/ 289054 w 360359"/>
                <a:gd name="connsiteY4" fmla="*/ 269920 h 295099"/>
                <a:gd name="connsiteX5" fmla="*/ 279529 w 360359"/>
                <a:gd name="connsiteY5" fmla="*/ 271825 h 295099"/>
                <a:gd name="connsiteX6" fmla="*/ 247716 w 360359"/>
                <a:gd name="connsiteY6" fmla="*/ 285541 h 295099"/>
                <a:gd name="connsiteX7" fmla="*/ 222570 w 360359"/>
                <a:gd name="connsiteY7" fmla="*/ 290685 h 295099"/>
                <a:gd name="connsiteX8" fmla="*/ 196662 w 360359"/>
                <a:gd name="connsiteY8" fmla="*/ 293161 h 295099"/>
                <a:gd name="connsiteX9" fmla="*/ 74170 w 360359"/>
                <a:gd name="connsiteY9" fmla="*/ 278111 h 295099"/>
                <a:gd name="connsiteX10" fmla="*/ 11115 w 360359"/>
                <a:gd name="connsiteY10" fmla="*/ 198102 h 295099"/>
                <a:gd name="connsiteX11" fmla="*/ 2638 w 360359"/>
                <a:gd name="connsiteY11" fmla="*/ 159430 h 295099"/>
                <a:gd name="connsiteX12" fmla="*/ 2638 w 360359"/>
                <a:gd name="connsiteY12" fmla="*/ 158668 h 295099"/>
                <a:gd name="connsiteX13" fmla="*/ 3399 w 360359"/>
                <a:gd name="connsiteY13" fmla="*/ 96565 h 295099"/>
                <a:gd name="connsiteX14" fmla="*/ 33880 w 360359"/>
                <a:gd name="connsiteY14" fmla="*/ 43035 h 295099"/>
                <a:gd name="connsiteX15" fmla="*/ 141607 w 360359"/>
                <a:gd name="connsiteY15" fmla="*/ 172 h 295099"/>
                <a:gd name="connsiteX16" fmla="*/ 254098 w 360359"/>
                <a:gd name="connsiteY16" fmla="*/ 31700 h 295099"/>
                <a:gd name="connsiteX17" fmla="*/ 317820 w 360359"/>
                <a:gd name="connsiteY17" fmla="*/ 72276 h 295099"/>
                <a:gd name="connsiteX18" fmla="*/ 359254 w 360359"/>
                <a:gd name="connsiteY18" fmla="*/ 151619 h 295099"/>
                <a:gd name="connsiteX19" fmla="*/ 306961 w 360359"/>
                <a:gd name="connsiteY19" fmla="*/ 250489 h 295099"/>
                <a:gd name="connsiteX20" fmla="*/ 304008 w 360359"/>
                <a:gd name="connsiteY20" fmla="*/ 248203 h 295099"/>
                <a:gd name="connsiteX21" fmla="*/ 300198 w 360359"/>
                <a:gd name="connsiteY21" fmla="*/ 249060 h 295099"/>
                <a:gd name="connsiteX22" fmla="*/ 286292 w 360359"/>
                <a:gd name="connsiteY22" fmla="*/ 258585 h 295099"/>
                <a:gd name="connsiteX23" fmla="*/ 284863 w 360359"/>
                <a:gd name="connsiteY23" fmla="*/ 260681 h 295099"/>
                <a:gd name="connsiteX24" fmla="*/ 284863 w 360359"/>
                <a:gd name="connsiteY24" fmla="*/ 263157 h 295099"/>
                <a:gd name="connsiteX25" fmla="*/ 288578 w 360359"/>
                <a:gd name="connsiteY25" fmla="*/ 264681 h 295099"/>
                <a:gd name="connsiteX26" fmla="*/ 295912 w 360359"/>
                <a:gd name="connsiteY26" fmla="*/ 261443 h 295099"/>
                <a:gd name="connsiteX27" fmla="*/ 300580 w 360359"/>
                <a:gd name="connsiteY27" fmla="*/ 258204 h 295099"/>
                <a:gd name="connsiteX28" fmla="*/ 304675 w 360359"/>
                <a:gd name="connsiteY28" fmla="*/ 255061 h 295099"/>
                <a:gd name="connsiteX29" fmla="*/ 306676 w 360359"/>
                <a:gd name="connsiteY29" fmla="*/ 253061 h 295099"/>
                <a:gd name="connsiteX30" fmla="*/ 306961 w 360359"/>
                <a:gd name="connsiteY30" fmla="*/ 250489 h 295099"/>
                <a:gd name="connsiteX31" fmla="*/ 350300 w 360359"/>
                <a:gd name="connsiteY31" fmla="*/ 152667 h 295099"/>
                <a:gd name="connsiteX32" fmla="*/ 311248 w 360359"/>
                <a:gd name="connsiteY32" fmla="*/ 78848 h 295099"/>
                <a:gd name="connsiteX33" fmla="*/ 249811 w 360359"/>
                <a:gd name="connsiteY33" fmla="*/ 39796 h 295099"/>
                <a:gd name="connsiteX34" fmla="*/ 140940 w 360359"/>
                <a:gd name="connsiteY34" fmla="*/ 9125 h 295099"/>
                <a:gd name="connsiteX35" fmla="*/ 116938 w 360359"/>
                <a:gd name="connsiteY35" fmla="*/ 10364 h 295099"/>
                <a:gd name="connsiteX36" fmla="*/ 40738 w 360359"/>
                <a:gd name="connsiteY36" fmla="*/ 48464 h 295099"/>
                <a:gd name="connsiteX37" fmla="*/ 12639 w 360359"/>
                <a:gd name="connsiteY37" fmla="*/ 98851 h 295099"/>
                <a:gd name="connsiteX38" fmla="*/ 12639 w 360359"/>
                <a:gd name="connsiteY38" fmla="*/ 157049 h 295099"/>
                <a:gd name="connsiteX39" fmla="*/ 12639 w 360359"/>
                <a:gd name="connsiteY39" fmla="*/ 157811 h 295099"/>
                <a:gd name="connsiteX40" fmla="*/ 20735 w 360359"/>
                <a:gd name="connsiteY40" fmla="*/ 194768 h 295099"/>
                <a:gd name="connsiteX41" fmla="*/ 79504 w 360359"/>
                <a:gd name="connsiteY41" fmla="*/ 269730 h 295099"/>
                <a:gd name="connsiteX42" fmla="*/ 197043 w 360359"/>
                <a:gd name="connsiteY42" fmla="*/ 283636 h 295099"/>
                <a:gd name="connsiteX43" fmla="*/ 246192 w 360359"/>
                <a:gd name="connsiteY43" fmla="*/ 276397 h 295099"/>
                <a:gd name="connsiteX44" fmla="*/ 264004 w 360359"/>
                <a:gd name="connsiteY44" fmla="*/ 269634 h 295099"/>
                <a:gd name="connsiteX45" fmla="*/ 264480 w 360359"/>
                <a:gd name="connsiteY45" fmla="*/ 269634 h 295099"/>
                <a:gd name="connsiteX46" fmla="*/ 290483 w 360359"/>
                <a:gd name="connsiteY46" fmla="*/ 246298 h 295099"/>
                <a:gd name="connsiteX47" fmla="*/ 317629 w 360359"/>
                <a:gd name="connsiteY47" fmla="*/ 236773 h 295099"/>
                <a:gd name="connsiteX48" fmla="*/ 325630 w 360359"/>
                <a:gd name="connsiteY48" fmla="*/ 229725 h 295099"/>
                <a:gd name="connsiteX49" fmla="*/ 350300 w 360359"/>
                <a:gd name="connsiteY49" fmla="*/ 152667 h 295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0359" h="295099">
                  <a:moveTo>
                    <a:pt x="359254" y="151619"/>
                  </a:moveTo>
                  <a:cubicBezTo>
                    <a:pt x="363378" y="182713"/>
                    <a:pt x="353100" y="213989"/>
                    <a:pt x="331345" y="236583"/>
                  </a:cubicBezTo>
                  <a:cubicBezTo>
                    <a:pt x="329250" y="238678"/>
                    <a:pt x="327059" y="240678"/>
                    <a:pt x="324773" y="242583"/>
                  </a:cubicBezTo>
                  <a:cubicBezTo>
                    <a:pt x="319820" y="247060"/>
                    <a:pt x="316772" y="253251"/>
                    <a:pt x="312200" y="258014"/>
                  </a:cubicBezTo>
                  <a:cubicBezTo>
                    <a:pt x="305742" y="264053"/>
                    <a:pt x="297722" y="268177"/>
                    <a:pt x="289054" y="269920"/>
                  </a:cubicBezTo>
                  <a:cubicBezTo>
                    <a:pt x="286006" y="270682"/>
                    <a:pt x="282958" y="271254"/>
                    <a:pt x="279529" y="271825"/>
                  </a:cubicBezTo>
                  <a:cubicBezTo>
                    <a:pt x="269433" y="277492"/>
                    <a:pt x="258765" y="282093"/>
                    <a:pt x="247716" y="285541"/>
                  </a:cubicBezTo>
                  <a:cubicBezTo>
                    <a:pt x="239496" y="287960"/>
                    <a:pt x="231085" y="289675"/>
                    <a:pt x="222570" y="290685"/>
                  </a:cubicBezTo>
                  <a:cubicBezTo>
                    <a:pt x="213616" y="291923"/>
                    <a:pt x="204853" y="292590"/>
                    <a:pt x="196662" y="293161"/>
                  </a:cubicBezTo>
                  <a:cubicBezTo>
                    <a:pt x="152561" y="296400"/>
                    <a:pt x="109984" y="297638"/>
                    <a:pt x="74170" y="278111"/>
                  </a:cubicBezTo>
                  <a:cubicBezTo>
                    <a:pt x="43909" y="260233"/>
                    <a:pt x="21421" y="231696"/>
                    <a:pt x="11115" y="198102"/>
                  </a:cubicBezTo>
                  <a:cubicBezTo>
                    <a:pt x="6991" y="185530"/>
                    <a:pt x="4152" y="172574"/>
                    <a:pt x="2638" y="159430"/>
                  </a:cubicBezTo>
                  <a:lnTo>
                    <a:pt x="2638" y="158668"/>
                  </a:lnTo>
                  <a:cubicBezTo>
                    <a:pt x="256" y="139618"/>
                    <a:pt x="-2696" y="115329"/>
                    <a:pt x="3399" y="96565"/>
                  </a:cubicBezTo>
                  <a:cubicBezTo>
                    <a:pt x="10134" y="76976"/>
                    <a:pt x="20468" y="58820"/>
                    <a:pt x="33880" y="43035"/>
                  </a:cubicBezTo>
                  <a:cubicBezTo>
                    <a:pt x="61683" y="13515"/>
                    <a:pt x="101126" y="-2180"/>
                    <a:pt x="141607" y="172"/>
                  </a:cubicBezTo>
                  <a:cubicBezTo>
                    <a:pt x="185232" y="1315"/>
                    <a:pt x="226665" y="18650"/>
                    <a:pt x="254098" y="31700"/>
                  </a:cubicBezTo>
                  <a:cubicBezTo>
                    <a:pt x="277310" y="41840"/>
                    <a:pt x="298808" y="55528"/>
                    <a:pt x="317820" y="72276"/>
                  </a:cubicBezTo>
                  <a:cubicBezTo>
                    <a:pt x="340527" y="93032"/>
                    <a:pt x="355196" y="121124"/>
                    <a:pt x="359254" y="151619"/>
                  </a:cubicBezTo>
                  <a:close/>
                  <a:moveTo>
                    <a:pt x="306961" y="250489"/>
                  </a:moveTo>
                  <a:cubicBezTo>
                    <a:pt x="306533" y="249194"/>
                    <a:pt x="305371" y="248289"/>
                    <a:pt x="304008" y="248203"/>
                  </a:cubicBezTo>
                  <a:cubicBezTo>
                    <a:pt x="302694" y="248203"/>
                    <a:pt x="301389" y="248498"/>
                    <a:pt x="300198" y="249060"/>
                  </a:cubicBezTo>
                  <a:cubicBezTo>
                    <a:pt x="294922" y="251184"/>
                    <a:pt x="290178" y="254432"/>
                    <a:pt x="286292" y="258585"/>
                  </a:cubicBezTo>
                  <a:cubicBezTo>
                    <a:pt x="285701" y="259195"/>
                    <a:pt x="285216" y="259909"/>
                    <a:pt x="284863" y="260681"/>
                  </a:cubicBezTo>
                  <a:cubicBezTo>
                    <a:pt x="284444" y="261452"/>
                    <a:pt x="284444" y="262386"/>
                    <a:pt x="284863" y="263157"/>
                  </a:cubicBezTo>
                  <a:cubicBezTo>
                    <a:pt x="285739" y="264291"/>
                    <a:pt x="287159" y="264872"/>
                    <a:pt x="288578" y="264681"/>
                  </a:cubicBezTo>
                  <a:cubicBezTo>
                    <a:pt x="291312" y="264434"/>
                    <a:pt x="293883" y="263291"/>
                    <a:pt x="295912" y="261443"/>
                  </a:cubicBezTo>
                  <a:lnTo>
                    <a:pt x="300580" y="258204"/>
                  </a:lnTo>
                  <a:cubicBezTo>
                    <a:pt x="302027" y="257271"/>
                    <a:pt x="303399" y="256223"/>
                    <a:pt x="304675" y="255061"/>
                  </a:cubicBezTo>
                  <a:cubicBezTo>
                    <a:pt x="305437" y="254499"/>
                    <a:pt x="306114" y="253823"/>
                    <a:pt x="306676" y="253061"/>
                  </a:cubicBezTo>
                  <a:cubicBezTo>
                    <a:pt x="307123" y="252280"/>
                    <a:pt x="307228" y="251346"/>
                    <a:pt x="306961" y="250489"/>
                  </a:cubicBezTo>
                  <a:close/>
                  <a:moveTo>
                    <a:pt x="350300" y="152667"/>
                  </a:moveTo>
                  <a:cubicBezTo>
                    <a:pt x="346366" y="124236"/>
                    <a:pt x="332536" y="98100"/>
                    <a:pt x="311248" y="78848"/>
                  </a:cubicBezTo>
                  <a:cubicBezTo>
                    <a:pt x="292883" y="62773"/>
                    <a:pt x="272166" y="49604"/>
                    <a:pt x="249811" y="39796"/>
                  </a:cubicBezTo>
                  <a:cubicBezTo>
                    <a:pt x="206949" y="19508"/>
                    <a:pt x="173611" y="9983"/>
                    <a:pt x="140940" y="9125"/>
                  </a:cubicBezTo>
                  <a:cubicBezTo>
                    <a:pt x="132921" y="8958"/>
                    <a:pt x="124900" y="9371"/>
                    <a:pt x="116938" y="10364"/>
                  </a:cubicBezTo>
                  <a:cubicBezTo>
                    <a:pt x="87772" y="13454"/>
                    <a:pt x="60711" y="26986"/>
                    <a:pt x="40738" y="48464"/>
                  </a:cubicBezTo>
                  <a:cubicBezTo>
                    <a:pt x="28317" y="63364"/>
                    <a:pt x="18783" y="80453"/>
                    <a:pt x="12639" y="98851"/>
                  </a:cubicBezTo>
                  <a:cubicBezTo>
                    <a:pt x="7210" y="115806"/>
                    <a:pt x="9972" y="138665"/>
                    <a:pt x="12639" y="157049"/>
                  </a:cubicBezTo>
                  <a:lnTo>
                    <a:pt x="12639" y="157811"/>
                  </a:lnTo>
                  <a:cubicBezTo>
                    <a:pt x="14106" y="170368"/>
                    <a:pt x="16820" y="182748"/>
                    <a:pt x="20735" y="194768"/>
                  </a:cubicBezTo>
                  <a:cubicBezTo>
                    <a:pt x="30260" y="226219"/>
                    <a:pt x="51234" y="252965"/>
                    <a:pt x="79504" y="269730"/>
                  </a:cubicBezTo>
                  <a:cubicBezTo>
                    <a:pt x="113223" y="288017"/>
                    <a:pt x="154371" y="286779"/>
                    <a:pt x="197043" y="283636"/>
                  </a:cubicBezTo>
                  <a:cubicBezTo>
                    <a:pt x="213635" y="282998"/>
                    <a:pt x="230114" y="280569"/>
                    <a:pt x="246192" y="276397"/>
                  </a:cubicBezTo>
                  <a:cubicBezTo>
                    <a:pt x="252278" y="274568"/>
                    <a:pt x="258231" y="272311"/>
                    <a:pt x="264004" y="269634"/>
                  </a:cubicBezTo>
                  <a:lnTo>
                    <a:pt x="264480" y="269634"/>
                  </a:lnTo>
                  <a:cubicBezTo>
                    <a:pt x="272595" y="261262"/>
                    <a:pt x="281282" y="253461"/>
                    <a:pt x="290483" y="246298"/>
                  </a:cubicBezTo>
                  <a:cubicBezTo>
                    <a:pt x="298875" y="241488"/>
                    <a:pt x="308076" y="238259"/>
                    <a:pt x="317629" y="236773"/>
                  </a:cubicBezTo>
                  <a:cubicBezTo>
                    <a:pt x="320430" y="234573"/>
                    <a:pt x="323097" y="232220"/>
                    <a:pt x="325630" y="229725"/>
                  </a:cubicBezTo>
                  <a:cubicBezTo>
                    <a:pt x="344900" y="208979"/>
                    <a:pt x="353939" y="180743"/>
                    <a:pt x="350300" y="152667"/>
                  </a:cubicBezTo>
                  <a:close/>
                </a:path>
              </a:pathLst>
            </a:custGeom>
            <a:solidFill>
              <a:srgbClr val="C49A6C"/>
            </a:solidFill>
            <a:ln w="2381" cap="flat">
              <a:solidFill>
                <a:srgbClr val="806936"/>
              </a:solidFill>
              <a:prstDash val="solid"/>
              <a:miter/>
            </a:ln>
          </p:spPr>
          <p:txBody>
            <a:bodyPr rtlCol="0" anchor="ctr"/>
            <a:lstStyle/>
            <a:p>
              <a:endParaRPr lang="en-IN"/>
            </a:p>
          </p:txBody>
        </p:sp>
        <p:sp>
          <p:nvSpPr>
            <p:cNvPr id="1297" name="Freeform: Shape 1296">
              <a:extLst>
                <a:ext uri="{FF2B5EF4-FFF2-40B4-BE49-F238E27FC236}">
                  <a16:creationId xmlns:a16="http://schemas.microsoft.com/office/drawing/2014/main" xmlns="" id="{80C7F6AA-BC3E-B7AA-6F18-D1CAA64E7133}"/>
                </a:ext>
              </a:extLst>
            </p:cNvPr>
            <p:cNvSpPr/>
            <p:nvPr/>
          </p:nvSpPr>
          <p:spPr>
            <a:xfrm>
              <a:off x="5437286" y="3817691"/>
              <a:ext cx="501833" cy="404945"/>
            </a:xfrm>
            <a:custGeom>
              <a:avLst/>
              <a:gdLst>
                <a:gd name="connsiteX0" fmla="*/ 443523 w 501833"/>
                <a:gd name="connsiteY0" fmla="*/ 75117 h 404945"/>
                <a:gd name="connsiteX1" fmla="*/ 325413 w 501833"/>
                <a:gd name="connsiteY1" fmla="*/ 1775 h 404945"/>
                <a:gd name="connsiteX2" fmla="*/ 159297 w 501833"/>
                <a:gd name="connsiteY2" fmla="*/ 39875 h 404945"/>
                <a:gd name="connsiteX3" fmla="*/ 96337 w 501833"/>
                <a:gd name="connsiteY3" fmla="*/ 73879 h 404945"/>
                <a:gd name="connsiteX4" fmla="*/ 30519 w 501833"/>
                <a:gd name="connsiteY4" fmla="*/ 131791 h 404945"/>
                <a:gd name="connsiteX5" fmla="*/ 11469 w 501833"/>
                <a:gd name="connsiteY5" fmla="*/ 176654 h 404945"/>
                <a:gd name="connsiteX6" fmla="*/ 15374 w 501833"/>
                <a:gd name="connsiteY6" fmla="*/ 297145 h 404945"/>
                <a:gd name="connsiteX7" fmla="*/ 105862 w 501833"/>
                <a:gd name="connsiteY7" fmla="*/ 379251 h 404945"/>
                <a:gd name="connsiteX8" fmla="*/ 208065 w 501833"/>
                <a:gd name="connsiteY8" fmla="*/ 401825 h 404945"/>
                <a:gd name="connsiteX9" fmla="*/ 369990 w 501833"/>
                <a:gd name="connsiteY9" fmla="*/ 389823 h 404945"/>
                <a:gd name="connsiteX10" fmla="*/ 488100 w 501833"/>
                <a:gd name="connsiteY10" fmla="*/ 285048 h 404945"/>
                <a:gd name="connsiteX11" fmla="*/ 501530 w 501833"/>
                <a:gd name="connsiteY11" fmla="*/ 202276 h 404945"/>
                <a:gd name="connsiteX12" fmla="*/ 472955 w 501833"/>
                <a:gd name="connsiteY12" fmla="*/ 121218 h 404945"/>
                <a:gd name="connsiteX13" fmla="*/ 443523 w 501833"/>
                <a:gd name="connsiteY13" fmla="*/ 75117 h 404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1833" h="404945">
                  <a:moveTo>
                    <a:pt x="443523" y="75117"/>
                  </a:moveTo>
                  <a:cubicBezTo>
                    <a:pt x="414795" y="36665"/>
                    <a:pt x="372619" y="10471"/>
                    <a:pt x="325413" y="1775"/>
                  </a:cubicBezTo>
                  <a:cubicBezTo>
                    <a:pt x="268263" y="-6893"/>
                    <a:pt x="211970" y="16729"/>
                    <a:pt x="159297" y="39875"/>
                  </a:cubicBezTo>
                  <a:cubicBezTo>
                    <a:pt x="137151" y="48923"/>
                    <a:pt x="116044" y="60325"/>
                    <a:pt x="96337" y="73879"/>
                  </a:cubicBezTo>
                  <a:cubicBezTo>
                    <a:pt x="72019" y="90300"/>
                    <a:pt x="49902" y="109760"/>
                    <a:pt x="30519" y="131791"/>
                  </a:cubicBezTo>
                  <a:cubicBezTo>
                    <a:pt x="20137" y="145317"/>
                    <a:pt x="18708" y="161128"/>
                    <a:pt x="11469" y="176654"/>
                  </a:cubicBezTo>
                  <a:cubicBezTo>
                    <a:pt x="-5371" y="215373"/>
                    <a:pt x="-3943" y="259597"/>
                    <a:pt x="15374" y="297145"/>
                  </a:cubicBezTo>
                  <a:cubicBezTo>
                    <a:pt x="35034" y="334226"/>
                    <a:pt x="67047" y="363277"/>
                    <a:pt x="105862" y="379251"/>
                  </a:cubicBezTo>
                  <a:cubicBezTo>
                    <a:pt x="138542" y="392052"/>
                    <a:pt x="173032" y="399662"/>
                    <a:pt x="208065" y="401825"/>
                  </a:cubicBezTo>
                  <a:cubicBezTo>
                    <a:pt x="262262" y="407063"/>
                    <a:pt x="318174" y="407063"/>
                    <a:pt x="369990" y="389823"/>
                  </a:cubicBezTo>
                  <a:cubicBezTo>
                    <a:pt x="421806" y="372583"/>
                    <a:pt x="468955" y="335817"/>
                    <a:pt x="488100" y="285048"/>
                  </a:cubicBezTo>
                  <a:cubicBezTo>
                    <a:pt x="497787" y="258559"/>
                    <a:pt x="502340" y="230470"/>
                    <a:pt x="501530" y="202276"/>
                  </a:cubicBezTo>
                  <a:cubicBezTo>
                    <a:pt x="500578" y="175415"/>
                    <a:pt x="484766" y="145126"/>
                    <a:pt x="472955" y="121218"/>
                  </a:cubicBezTo>
                  <a:cubicBezTo>
                    <a:pt x="464716" y="104902"/>
                    <a:pt x="454858" y="89452"/>
                    <a:pt x="443523" y="75117"/>
                  </a:cubicBezTo>
                  <a:close/>
                </a:path>
              </a:pathLst>
            </a:custGeom>
            <a:solidFill>
              <a:srgbClr val="FEE4A3"/>
            </a:solidFill>
            <a:ln w="9525" cap="flat">
              <a:noFill/>
              <a:prstDash val="solid"/>
              <a:miter/>
            </a:ln>
          </p:spPr>
          <p:txBody>
            <a:bodyPr rtlCol="0" anchor="ctr"/>
            <a:lstStyle/>
            <a:p>
              <a:endParaRPr lang="en-IN"/>
            </a:p>
          </p:txBody>
        </p:sp>
        <p:sp>
          <p:nvSpPr>
            <p:cNvPr id="1298" name="Freeform: Shape 1297">
              <a:extLst>
                <a:ext uri="{FF2B5EF4-FFF2-40B4-BE49-F238E27FC236}">
                  <a16:creationId xmlns:a16="http://schemas.microsoft.com/office/drawing/2014/main" xmlns="" id="{50FB2288-D287-62C6-2DA3-3B4D397700E8}"/>
                </a:ext>
              </a:extLst>
            </p:cNvPr>
            <p:cNvSpPr/>
            <p:nvPr/>
          </p:nvSpPr>
          <p:spPr>
            <a:xfrm>
              <a:off x="5430768" y="3811327"/>
              <a:ext cx="514540" cy="418714"/>
            </a:xfrm>
            <a:custGeom>
              <a:avLst/>
              <a:gdLst>
                <a:gd name="connsiteX0" fmla="*/ 16177 w 514540"/>
                <a:gd name="connsiteY0" fmla="*/ 306747 h 418714"/>
                <a:gd name="connsiteX1" fmla="*/ 12272 w 514540"/>
                <a:gd name="connsiteY1" fmla="*/ 180636 h 418714"/>
                <a:gd name="connsiteX2" fmla="*/ 18082 w 514540"/>
                <a:gd name="connsiteY2" fmla="*/ 169492 h 418714"/>
                <a:gd name="connsiteX3" fmla="*/ 27607 w 514540"/>
                <a:gd name="connsiteY3" fmla="*/ 142917 h 418714"/>
                <a:gd name="connsiteX4" fmla="*/ 52467 w 514540"/>
                <a:gd name="connsiteY4" fmla="*/ 115961 h 418714"/>
                <a:gd name="connsiteX5" fmla="*/ 63707 w 514540"/>
                <a:gd name="connsiteY5" fmla="*/ 109103 h 418714"/>
                <a:gd name="connsiteX6" fmla="*/ 99235 w 514540"/>
                <a:gd name="connsiteY6" fmla="*/ 75575 h 418714"/>
                <a:gd name="connsiteX7" fmla="*/ 130096 w 514540"/>
                <a:gd name="connsiteY7" fmla="*/ 56525 h 418714"/>
                <a:gd name="connsiteX8" fmla="*/ 163434 w 514540"/>
                <a:gd name="connsiteY8" fmla="*/ 40809 h 418714"/>
                <a:gd name="connsiteX9" fmla="*/ 333074 w 514540"/>
                <a:gd name="connsiteY9" fmla="*/ 1852 h 418714"/>
                <a:gd name="connsiteX10" fmla="*/ 455280 w 514540"/>
                <a:gd name="connsiteY10" fmla="*/ 77575 h 418714"/>
                <a:gd name="connsiteX11" fmla="*/ 485188 w 514540"/>
                <a:gd name="connsiteY11" fmla="*/ 125200 h 418714"/>
                <a:gd name="connsiteX12" fmla="*/ 485664 w 514540"/>
                <a:gd name="connsiteY12" fmla="*/ 126153 h 418714"/>
                <a:gd name="connsiteX13" fmla="*/ 514239 w 514540"/>
                <a:gd name="connsiteY13" fmla="*/ 208830 h 418714"/>
                <a:gd name="connsiteX14" fmla="*/ 500428 w 514540"/>
                <a:gd name="connsiteY14" fmla="*/ 294555 h 418714"/>
                <a:gd name="connsiteX15" fmla="*/ 378318 w 514540"/>
                <a:gd name="connsiteY15" fmla="*/ 403330 h 418714"/>
                <a:gd name="connsiteX16" fmla="*/ 213916 w 514540"/>
                <a:gd name="connsiteY16" fmla="*/ 415713 h 418714"/>
                <a:gd name="connsiteX17" fmla="*/ 109808 w 514540"/>
                <a:gd name="connsiteY17" fmla="*/ 392662 h 418714"/>
                <a:gd name="connsiteX18" fmla="*/ 16177 w 514540"/>
                <a:gd name="connsiteY18" fmla="*/ 306747 h 418714"/>
                <a:gd name="connsiteX19" fmla="*/ 37989 w 514540"/>
                <a:gd name="connsiteY19" fmla="*/ 150442 h 418714"/>
                <a:gd name="connsiteX20" fmla="*/ 42942 w 514540"/>
                <a:gd name="connsiteY20" fmla="*/ 151966 h 418714"/>
                <a:gd name="connsiteX21" fmla="*/ 47610 w 514540"/>
                <a:gd name="connsiteY21" fmla="*/ 149108 h 418714"/>
                <a:gd name="connsiteX22" fmla="*/ 61421 w 514540"/>
                <a:gd name="connsiteY22" fmla="*/ 129582 h 418714"/>
                <a:gd name="connsiteX23" fmla="*/ 62373 w 514540"/>
                <a:gd name="connsiteY23" fmla="*/ 126058 h 418714"/>
                <a:gd name="connsiteX24" fmla="*/ 61135 w 514540"/>
                <a:gd name="connsiteY24" fmla="*/ 122819 h 418714"/>
                <a:gd name="connsiteX25" fmla="*/ 55515 w 514540"/>
                <a:gd name="connsiteY25" fmla="*/ 122819 h 418714"/>
                <a:gd name="connsiteX26" fmla="*/ 47229 w 514540"/>
                <a:gd name="connsiteY26" fmla="*/ 130534 h 418714"/>
                <a:gd name="connsiteX27" fmla="*/ 43133 w 514540"/>
                <a:gd name="connsiteY27" fmla="*/ 137107 h 418714"/>
                <a:gd name="connsiteX28" fmla="*/ 39323 w 514540"/>
                <a:gd name="connsiteY28" fmla="*/ 143298 h 418714"/>
                <a:gd name="connsiteX29" fmla="*/ 37513 w 514540"/>
                <a:gd name="connsiteY29" fmla="*/ 146822 h 418714"/>
                <a:gd name="connsiteX30" fmla="*/ 37989 w 514540"/>
                <a:gd name="connsiteY30" fmla="*/ 150442 h 418714"/>
                <a:gd name="connsiteX31" fmla="*/ 27607 w 514540"/>
                <a:gd name="connsiteY31" fmla="*/ 301032 h 418714"/>
                <a:gd name="connsiteX32" fmla="*/ 114856 w 514540"/>
                <a:gd name="connsiteY32" fmla="*/ 380185 h 418714"/>
                <a:gd name="connsiteX33" fmla="*/ 215154 w 514540"/>
                <a:gd name="connsiteY33" fmla="*/ 402283 h 418714"/>
                <a:gd name="connsiteX34" fmla="*/ 374317 w 514540"/>
                <a:gd name="connsiteY34" fmla="*/ 390567 h 418714"/>
                <a:gd name="connsiteX35" fmla="*/ 405655 w 514540"/>
                <a:gd name="connsiteY35" fmla="*/ 377232 h 418714"/>
                <a:gd name="connsiteX36" fmla="*/ 488617 w 514540"/>
                <a:gd name="connsiteY36" fmla="*/ 289316 h 418714"/>
                <a:gd name="connsiteX37" fmla="*/ 501571 w 514540"/>
                <a:gd name="connsiteY37" fmla="*/ 208925 h 418714"/>
                <a:gd name="connsiteX38" fmla="*/ 474139 w 514540"/>
                <a:gd name="connsiteY38" fmla="*/ 131487 h 418714"/>
                <a:gd name="connsiteX39" fmla="*/ 473663 w 514540"/>
                <a:gd name="connsiteY39" fmla="*/ 130534 h 418714"/>
                <a:gd name="connsiteX40" fmla="*/ 445088 w 514540"/>
                <a:gd name="connsiteY40" fmla="*/ 85481 h 418714"/>
                <a:gd name="connsiteX41" fmla="*/ 330788 w 514540"/>
                <a:gd name="connsiteY41" fmla="*/ 14425 h 418714"/>
                <a:gd name="connsiteX42" fmla="*/ 168196 w 514540"/>
                <a:gd name="connsiteY42" fmla="*/ 52525 h 418714"/>
                <a:gd name="connsiteX43" fmla="*/ 106474 w 514540"/>
                <a:gd name="connsiteY43" fmla="*/ 85862 h 418714"/>
                <a:gd name="connsiteX44" fmla="*/ 86186 w 514540"/>
                <a:gd name="connsiteY44" fmla="*/ 103483 h 418714"/>
                <a:gd name="connsiteX45" fmla="*/ 85710 w 514540"/>
                <a:gd name="connsiteY45" fmla="*/ 104245 h 418714"/>
                <a:gd name="connsiteX46" fmla="*/ 62469 w 514540"/>
                <a:gd name="connsiteY46" fmla="*/ 147584 h 418714"/>
                <a:gd name="connsiteX47" fmla="*/ 30846 w 514540"/>
                <a:gd name="connsiteY47" fmla="*/ 172825 h 418714"/>
                <a:gd name="connsiteX48" fmla="*/ 23607 w 514540"/>
                <a:gd name="connsiteY48" fmla="*/ 186160 h 418714"/>
                <a:gd name="connsiteX49" fmla="*/ 27607 w 514540"/>
                <a:gd name="connsiteY49" fmla="*/ 301032 h 4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14540" h="418714">
                  <a:moveTo>
                    <a:pt x="16177" y="306747"/>
                  </a:moveTo>
                  <a:cubicBezTo>
                    <a:pt x="-4216" y="267485"/>
                    <a:pt x="-5645" y="221089"/>
                    <a:pt x="12272" y="180636"/>
                  </a:cubicBezTo>
                  <a:cubicBezTo>
                    <a:pt x="14082" y="176826"/>
                    <a:pt x="15987" y="173111"/>
                    <a:pt x="18082" y="169492"/>
                  </a:cubicBezTo>
                  <a:cubicBezTo>
                    <a:pt x="22464" y="161205"/>
                    <a:pt x="23607" y="151489"/>
                    <a:pt x="27607" y="142917"/>
                  </a:cubicBezTo>
                  <a:cubicBezTo>
                    <a:pt x="33208" y="131782"/>
                    <a:pt x="41828" y="122448"/>
                    <a:pt x="52467" y="115961"/>
                  </a:cubicBezTo>
                  <a:cubicBezTo>
                    <a:pt x="56182" y="113485"/>
                    <a:pt x="59897" y="111294"/>
                    <a:pt x="63707" y="109103"/>
                  </a:cubicBezTo>
                  <a:cubicBezTo>
                    <a:pt x="74337" y="96711"/>
                    <a:pt x="86253" y="85472"/>
                    <a:pt x="99235" y="75575"/>
                  </a:cubicBezTo>
                  <a:cubicBezTo>
                    <a:pt x="108998" y="68412"/>
                    <a:pt x="119314" y="62040"/>
                    <a:pt x="130096" y="56525"/>
                  </a:cubicBezTo>
                  <a:cubicBezTo>
                    <a:pt x="141431" y="50715"/>
                    <a:pt x="152766" y="45571"/>
                    <a:pt x="163434" y="40809"/>
                  </a:cubicBezTo>
                  <a:cubicBezTo>
                    <a:pt x="220584" y="15377"/>
                    <a:pt x="276114" y="-6816"/>
                    <a:pt x="333074" y="1852"/>
                  </a:cubicBezTo>
                  <a:cubicBezTo>
                    <a:pt x="381870" y="10862"/>
                    <a:pt x="425486" y="37894"/>
                    <a:pt x="455280" y="77575"/>
                  </a:cubicBezTo>
                  <a:cubicBezTo>
                    <a:pt x="466805" y="92415"/>
                    <a:pt x="476825" y="108370"/>
                    <a:pt x="485188" y="125200"/>
                  </a:cubicBezTo>
                  <a:lnTo>
                    <a:pt x="485664" y="126153"/>
                  </a:lnTo>
                  <a:cubicBezTo>
                    <a:pt x="498047" y="150537"/>
                    <a:pt x="513478" y="181017"/>
                    <a:pt x="514239" y="208830"/>
                  </a:cubicBezTo>
                  <a:cubicBezTo>
                    <a:pt x="515049" y="238015"/>
                    <a:pt x="510363" y="267094"/>
                    <a:pt x="500428" y="294555"/>
                  </a:cubicBezTo>
                  <a:cubicBezTo>
                    <a:pt x="482045" y="343323"/>
                    <a:pt x="436420" y="383995"/>
                    <a:pt x="378318" y="403330"/>
                  </a:cubicBezTo>
                  <a:cubicBezTo>
                    <a:pt x="320215" y="422666"/>
                    <a:pt x="256493" y="419713"/>
                    <a:pt x="213916" y="415713"/>
                  </a:cubicBezTo>
                  <a:cubicBezTo>
                    <a:pt x="178236" y="413417"/>
                    <a:pt x="143117" y="405645"/>
                    <a:pt x="109808" y="392662"/>
                  </a:cubicBezTo>
                  <a:cubicBezTo>
                    <a:pt x="69441" y="375956"/>
                    <a:pt x="36285" y="345533"/>
                    <a:pt x="16177" y="306747"/>
                  </a:cubicBezTo>
                  <a:close/>
                  <a:moveTo>
                    <a:pt x="37989" y="150442"/>
                  </a:moveTo>
                  <a:cubicBezTo>
                    <a:pt x="39161" y="151928"/>
                    <a:pt x="41133" y="152537"/>
                    <a:pt x="42942" y="151966"/>
                  </a:cubicBezTo>
                  <a:cubicBezTo>
                    <a:pt x="44695" y="151385"/>
                    <a:pt x="46295" y="150413"/>
                    <a:pt x="47610" y="149108"/>
                  </a:cubicBezTo>
                  <a:cubicBezTo>
                    <a:pt x="53553" y="143660"/>
                    <a:pt x="58259" y="137002"/>
                    <a:pt x="61421" y="129582"/>
                  </a:cubicBezTo>
                  <a:cubicBezTo>
                    <a:pt x="61878" y="128448"/>
                    <a:pt x="62202" y="127267"/>
                    <a:pt x="62373" y="126058"/>
                  </a:cubicBezTo>
                  <a:cubicBezTo>
                    <a:pt x="62459" y="124848"/>
                    <a:pt x="62012" y="123667"/>
                    <a:pt x="61135" y="122819"/>
                  </a:cubicBezTo>
                  <a:cubicBezTo>
                    <a:pt x="59411" y="121771"/>
                    <a:pt x="57239" y="121771"/>
                    <a:pt x="55515" y="122819"/>
                  </a:cubicBezTo>
                  <a:cubicBezTo>
                    <a:pt x="51982" y="124410"/>
                    <a:pt x="49067" y="127125"/>
                    <a:pt x="47229" y="130534"/>
                  </a:cubicBezTo>
                  <a:cubicBezTo>
                    <a:pt x="45895" y="132725"/>
                    <a:pt x="44562" y="134916"/>
                    <a:pt x="43133" y="137107"/>
                  </a:cubicBezTo>
                  <a:cubicBezTo>
                    <a:pt x="43133" y="137869"/>
                    <a:pt x="39037" y="142726"/>
                    <a:pt x="39323" y="143298"/>
                  </a:cubicBezTo>
                  <a:cubicBezTo>
                    <a:pt x="38551" y="144374"/>
                    <a:pt x="37942" y="145565"/>
                    <a:pt x="37513" y="146822"/>
                  </a:cubicBezTo>
                  <a:cubicBezTo>
                    <a:pt x="37151" y="148041"/>
                    <a:pt x="37323" y="149356"/>
                    <a:pt x="37989" y="150442"/>
                  </a:cubicBezTo>
                  <a:close/>
                  <a:moveTo>
                    <a:pt x="27607" y="301032"/>
                  </a:moveTo>
                  <a:cubicBezTo>
                    <a:pt x="46495" y="336846"/>
                    <a:pt x="77385" y="364859"/>
                    <a:pt x="114856" y="380185"/>
                  </a:cubicBezTo>
                  <a:cubicBezTo>
                    <a:pt x="146965" y="392634"/>
                    <a:pt x="180788" y="400082"/>
                    <a:pt x="215154" y="402283"/>
                  </a:cubicBezTo>
                  <a:cubicBezTo>
                    <a:pt x="281830" y="408664"/>
                    <a:pt x="330979" y="404950"/>
                    <a:pt x="374317" y="390567"/>
                  </a:cubicBezTo>
                  <a:cubicBezTo>
                    <a:pt x="385090" y="386919"/>
                    <a:pt x="395558" y="382461"/>
                    <a:pt x="405655" y="377232"/>
                  </a:cubicBezTo>
                  <a:cubicBezTo>
                    <a:pt x="443116" y="359039"/>
                    <a:pt x="472625" y="327769"/>
                    <a:pt x="488617" y="289316"/>
                  </a:cubicBezTo>
                  <a:cubicBezTo>
                    <a:pt x="497933" y="263570"/>
                    <a:pt x="502333" y="236300"/>
                    <a:pt x="501571" y="208925"/>
                  </a:cubicBezTo>
                  <a:cubicBezTo>
                    <a:pt x="500714" y="183874"/>
                    <a:pt x="485950" y="154823"/>
                    <a:pt x="474139" y="131487"/>
                  </a:cubicBezTo>
                  <a:lnTo>
                    <a:pt x="473663" y="130534"/>
                  </a:lnTo>
                  <a:cubicBezTo>
                    <a:pt x="465624" y="114618"/>
                    <a:pt x="456061" y="99531"/>
                    <a:pt x="445088" y="85481"/>
                  </a:cubicBezTo>
                  <a:cubicBezTo>
                    <a:pt x="417247" y="48296"/>
                    <a:pt x="376451" y="22940"/>
                    <a:pt x="330788" y="14425"/>
                  </a:cubicBezTo>
                  <a:cubicBezTo>
                    <a:pt x="277257" y="6233"/>
                    <a:pt x="223346" y="27760"/>
                    <a:pt x="168196" y="52525"/>
                  </a:cubicBezTo>
                  <a:cubicBezTo>
                    <a:pt x="146498" y="61412"/>
                    <a:pt x="125810" y="72594"/>
                    <a:pt x="106474" y="85862"/>
                  </a:cubicBezTo>
                  <a:cubicBezTo>
                    <a:pt x="99302" y="91244"/>
                    <a:pt x="92520" y="97130"/>
                    <a:pt x="86186" y="103483"/>
                  </a:cubicBezTo>
                  <a:lnTo>
                    <a:pt x="85710" y="104245"/>
                  </a:lnTo>
                  <a:cubicBezTo>
                    <a:pt x="77423" y="118438"/>
                    <a:pt x="72565" y="134725"/>
                    <a:pt x="62469" y="147584"/>
                  </a:cubicBezTo>
                  <a:cubicBezTo>
                    <a:pt x="53620" y="157919"/>
                    <a:pt x="42885" y="166482"/>
                    <a:pt x="30846" y="172825"/>
                  </a:cubicBezTo>
                  <a:cubicBezTo>
                    <a:pt x="28188" y="177131"/>
                    <a:pt x="25779" y="181588"/>
                    <a:pt x="23607" y="186160"/>
                  </a:cubicBezTo>
                  <a:cubicBezTo>
                    <a:pt x="7709" y="223127"/>
                    <a:pt x="9186" y="265266"/>
                    <a:pt x="27607" y="301032"/>
                  </a:cubicBezTo>
                  <a:close/>
                </a:path>
              </a:pathLst>
            </a:custGeom>
            <a:solidFill>
              <a:srgbClr val="C49A6C"/>
            </a:solidFill>
            <a:ln w="3429" cap="flat">
              <a:solidFill>
                <a:srgbClr val="806936"/>
              </a:solidFill>
              <a:prstDash val="solid"/>
              <a:miter/>
            </a:ln>
          </p:spPr>
          <p:txBody>
            <a:bodyPr rtlCol="0" anchor="ctr"/>
            <a:lstStyle/>
            <a:p>
              <a:endParaRPr lang="en-IN"/>
            </a:p>
          </p:txBody>
        </p:sp>
        <p:sp>
          <p:nvSpPr>
            <p:cNvPr id="1299" name="Freeform: Shape 1298">
              <a:extLst>
                <a:ext uri="{FF2B5EF4-FFF2-40B4-BE49-F238E27FC236}">
                  <a16:creationId xmlns:a16="http://schemas.microsoft.com/office/drawing/2014/main" xmlns="" id="{3238821C-5072-5E4D-1866-6B6840E1F7E3}"/>
                </a:ext>
              </a:extLst>
            </p:cNvPr>
            <p:cNvSpPr/>
            <p:nvPr/>
          </p:nvSpPr>
          <p:spPr>
            <a:xfrm>
              <a:off x="6266221" y="2485384"/>
              <a:ext cx="533008" cy="450550"/>
            </a:xfrm>
            <a:custGeom>
              <a:avLst/>
              <a:gdLst>
                <a:gd name="connsiteX0" fmla="*/ 4446 w 533008"/>
                <a:gd name="connsiteY0" fmla="*/ 271472 h 450550"/>
                <a:gd name="connsiteX1" fmla="*/ 82074 w 533008"/>
                <a:gd name="connsiteY1" fmla="*/ 402441 h 450550"/>
                <a:gd name="connsiteX2" fmla="*/ 263049 w 533008"/>
                <a:gd name="connsiteY2" fmla="*/ 448923 h 450550"/>
                <a:gd name="connsiteX3" fmla="*/ 341345 w 533008"/>
                <a:gd name="connsiteY3" fmla="*/ 447685 h 450550"/>
                <a:gd name="connsiteX4" fmla="*/ 434499 w 533008"/>
                <a:gd name="connsiteY4" fmla="*/ 424729 h 450550"/>
                <a:gd name="connsiteX5" fmla="*/ 475647 w 533008"/>
                <a:gd name="connsiteY5" fmla="*/ 390916 h 450550"/>
                <a:gd name="connsiteX6" fmla="*/ 532797 w 533008"/>
                <a:gd name="connsiteY6" fmla="*/ 271948 h 450550"/>
                <a:gd name="connsiteX7" fmla="*/ 486506 w 533008"/>
                <a:gd name="connsiteY7" fmla="*/ 146504 h 450550"/>
                <a:gd name="connsiteX8" fmla="*/ 398686 w 533008"/>
                <a:gd name="connsiteY8" fmla="*/ 72971 h 450550"/>
                <a:gd name="connsiteX9" fmla="*/ 235522 w 533008"/>
                <a:gd name="connsiteY9" fmla="*/ 2962 h 450550"/>
                <a:gd name="connsiteX10" fmla="*/ 67787 w 533008"/>
                <a:gd name="connsiteY10" fmla="*/ 45158 h 450550"/>
                <a:gd name="connsiteX11" fmla="*/ 12923 w 533008"/>
                <a:gd name="connsiteY11" fmla="*/ 118786 h 450550"/>
                <a:gd name="connsiteX12" fmla="*/ -126 w 533008"/>
                <a:gd name="connsiteY12" fmla="*/ 211941 h 450550"/>
                <a:gd name="connsiteX13" fmla="*/ 4446 w 533008"/>
                <a:gd name="connsiteY13" fmla="*/ 271472 h 45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3008" h="450550">
                  <a:moveTo>
                    <a:pt x="4446" y="271472"/>
                  </a:moveTo>
                  <a:cubicBezTo>
                    <a:pt x="13971" y="322526"/>
                    <a:pt x="40069" y="371770"/>
                    <a:pt x="82074" y="402441"/>
                  </a:cubicBezTo>
                  <a:cubicBezTo>
                    <a:pt x="133033" y="439588"/>
                    <a:pt x="199803" y="445208"/>
                    <a:pt x="263049" y="448923"/>
                  </a:cubicBezTo>
                  <a:cubicBezTo>
                    <a:pt x="289119" y="451371"/>
                    <a:pt x="315370" y="450952"/>
                    <a:pt x="341345" y="447685"/>
                  </a:cubicBezTo>
                  <a:cubicBezTo>
                    <a:pt x="371253" y="442922"/>
                    <a:pt x="407067" y="437398"/>
                    <a:pt x="434499" y="424729"/>
                  </a:cubicBezTo>
                  <a:cubicBezTo>
                    <a:pt x="451454" y="416919"/>
                    <a:pt x="460788" y="402250"/>
                    <a:pt x="475647" y="390916"/>
                  </a:cubicBezTo>
                  <a:cubicBezTo>
                    <a:pt x="511652" y="361897"/>
                    <a:pt x="532645" y="318189"/>
                    <a:pt x="532797" y="271948"/>
                  </a:cubicBezTo>
                  <a:cubicBezTo>
                    <a:pt x="532436" y="226021"/>
                    <a:pt x="516062" y="181659"/>
                    <a:pt x="486506" y="146504"/>
                  </a:cubicBezTo>
                  <a:cubicBezTo>
                    <a:pt x="461188" y="117618"/>
                    <a:pt x="431566" y="92815"/>
                    <a:pt x="398686" y="72971"/>
                  </a:cubicBezTo>
                  <a:cubicBezTo>
                    <a:pt x="348679" y="40586"/>
                    <a:pt x="294387" y="12297"/>
                    <a:pt x="235522" y="2962"/>
                  </a:cubicBezTo>
                  <a:cubicBezTo>
                    <a:pt x="176657" y="-6372"/>
                    <a:pt x="112173" y="5439"/>
                    <a:pt x="67787" y="45158"/>
                  </a:cubicBezTo>
                  <a:cubicBezTo>
                    <a:pt x="45051" y="66046"/>
                    <a:pt x="26439" y="91023"/>
                    <a:pt x="12923" y="118786"/>
                  </a:cubicBezTo>
                  <a:cubicBezTo>
                    <a:pt x="350" y="145361"/>
                    <a:pt x="159" y="183080"/>
                    <a:pt x="-126" y="211941"/>
                  </a:cubicBezTo>
                  <a:cubicBezTo>
                    <a:pt x="-603" y="231888"/>
                    <a:pt x="931" y="251832"/>
                    <a:pt x="4446" y="271472"/>
                  </a:cubicBezTo>
                  <a:close/>
                </a:path>
              </a:pathLst>
            </a:custGeom>
            <a:solidFill>
              <a:srgbClr val="FEE4A3"/>
            </a:solidFill>
            <a:ln w="9525" cap="flat">
              <a:noFill/>
              <a:prstDash val="solid"/>
              <a:miter/>
            </a:ln>
          </p:spPr>
          <p:txBody>
            <a:bodyPr rtlCol="0" anchor="ctr"/>
            <a:lstStyle/>
            <a:p>
              <a:endParaRPr lang="en-IN"/>
            </a:p>
          </p:txBody>
        </p:sp>
        <p:sp>
          <p:nvSpPr>
            <p:cNvPr id="1300" name="Freeform: Shape 1299">
              <a:extLst>
                <a:ext uri="{FF2B5EF4-FFF2-40B4-BE49-F238E27FC236}">
                  <a16:creationId xmlns:a16="http://schemas.microsoft.com/office/drawing/2014/main" xmlns="" id="{E4F65525-D9D6-E562-7EF0-8288F73078BC}"/>
                </a:ext>
              </a:extLst>
            </p:cNvPr>
            <p:cNvSpPr/>
            <p:nvPr/>
          </p:nvSpPr>
          <p:spPr>
            <a:xfrm>
              <a:off x="6258846" y="2477777"/>
              <a:ext cx="547146" cy="465079"/>
            </a:xfrm>
            <a:custGeom>
              <a:avLst/>
              <a:gdLst>
                <a:gd name="connsiteX0" fmla="*/ 546935 w 547146"/>
                <a:gd name="connsiteY0" fmla="*/ 279652 h 465079"/>
                <a:gd name="connsiteX1" fmla="*/ 487118 w 547146"/>
                <a:gd name="connsiteY1" fmla="*/ 404048 h 465079"/>
                <a:gd name="connsiteX2" fmla="*/ 475783 w 547146"/>
                <a:gd name="connsiteY2" fmla="*/ 411954 h 465079"/>
                <a:gd name="connsiteX3" fmla="*/ 453399 w 547146"/>
                <a:gd name="connsiteY3" fmla="*/ 433004 h 465079"/>
                <a:gd name="connsiteX4" fmla="*/ 415299 w 547146"/>
                <a:gd name="connsiteY4" fmla="*/ 446625 h 465079"/>
                <a:gd name="connsiteX5" fmla="*/ 401012 w 547146"/>
                <a:gd name="connsiteY5" fmla="*/ 447577 h 465079"/>
                <a:gd name="connsiteX6" fmla="*/ 349577 w 547146"/>
                <a:gd name="connsiteY6" fmla="*/ 462151 h 465079"/>
                <a:gd name="connsiteX7" fmla="*/ 310048 w 547146"/>
                <a:gd name="connsiteY7" fmla="*/ 465008 h 465079"/>
                <a:gd name="connsiteX8" fmla="*/ 269757 w 547146"/>
                <a:gd name="connsiteY8" fmla="*/ 463484 h 465079"/>
                <a:gd name="connsiteX9" fmla="*/ 85354 w 547146"/>
                <a:gd name="connsiteY9" fmla="*/ 415859 h 465079"/>
                <a:gd name="connsiteX10" fmla="*/ 5058 w 547146"/>
                <a:gd name="connsiteY10" fmla="*/ 280604 h 465079"/>
                <a:gd name="connsiteX11" fmla="*/ -181 w 547146"/>
                <a:gd name="connsiteY11" fmla="*/ 219644 h 465079"/>
                <a:gd name="connsiteX12" fmla="*/ -181 w 547146"/>
                <a:gd name="connsiteY12" fmla="*/ 218501 h 465079"/>
                <a:gd name="connsiteX13" fmla="*/ 13535 w 547146"/>
                <a:gd name="connsiteY13" fmla="*/ 123251 h 465079"/>
                <a:gd name="connsiteX14" fmla="*/ 70018 w 547146"/>
                <a:gd name="connsiteY14" fmla="*/ 47051 h 465079"/>
                <a:gd name="connsiteX15" fmla="*/ 243564 w 547146"/>
                <a:gd name="connsiteY15" fmla="*/ 3045 h 465079"/>
                <a:gd name="connsiteX16" fmla="*/ 409394 w 547146"/>
                <a:gd name="connsiteY16" fmla="*/ 74102 h 465079"/>
                <a:gd name="connsiteX17" fmla="*/ 498738 w 547146"/>
                <a:gd name="connsiteY17" fmla="*/ 149159 h 465079"/>
                <a:gd name="connsiteX18" fmla="*/ 546935 w 547146"/>
                <a:gd name="connsiteY18" fmla="*/ 279652 h 465079"/>
                <a:gd name="connsiteX19" fmla="*/ 446922 w 547146"/>
                <a:gd name="connsiteY19" fmla="*/ 420336 h 465079"/>
                <a:gd name="connsiteX20" fmla="*/ 442827 w 547146"/>
                <a:gd name="connsiteY20" fmla="*/ 416335 h 465079"/>
                <a:gd name="connsiteX21" fmla="*/ 436826 w 547146"/>
                <a:gd name="connsiteY21" fmla="*/ 416812 h 465079"/>
                <a:gd name="connsiteX22" fmla="*/ 413680 w 547146"/>
                <a:gd name="connsiteY22" fmla="*/ 428813 h 465079"/>
                <a:gd name="connsiteX23" fmla="*/ 410918 w 547146"/>
                <a:gd name="connsiteY23" fmla="*/ 431671 h 465079"/>
                <a:gd name="connsiteX24" fmla="*/ 410918 w 547146"/>
                <a:gd name="connsiteY24" fmla="*/ 435481 h 465079"/>
                <a:gd name="connsiteX25" fmla="*/ 416347 w 547146"/>
                <a:gd name="connsiteY25" fmla="*/ 438529 h 465079"/>
                <a:gd name="connsiteX26" fmla="*/ 428158 w 547146"/>
                <a:gd name="connsiteY26" fmla="*/ 435100 h 465079"/>
                <a:gd name="connsiteX27" fmla="*/ 435493 w 547146"/>
                <a:gd name="connsiteY27" fmla="*/ 430813 h 465079"/>
                <a:gd name="connsiteX28" fmla="*/ 442351 w 547146"/>
                <a:gd name="connsiteY28" fmla="*/ 426813 h 465079"/>
                <a:gd name="connsiteX29" fmla="*/ 445875 w 547146"/>
                <a:gd name="connsiteY29" fmla="*/ 424241 h 465079"/>
                <a:gd name="connsiteX30" fmla="*/ 446922 w 547146"/>
                <a:gd name="connsiteY30" fmla="*/ 420336 h 465079"/>
                <a:gd name="connsiteX31" fmla="*/ 532647 w 547146"/>
                <a:gd name="connsiteY31" fmla="*/ 279461 h 465079"/>
                <a:gd name="connsiteX32" fmla="*/ 487880 w 547146"/>
                <a:gd name="connsiteY32" fmla="*/ 158493 h 465079"/>
                <a:gd name="connsiteX33" fmla="*/ 402155 w 547146"/>
                <a:gd name="connsiteY33" fmla="*/ 86389 h 465079"/>
                <a:gd name="connsiteX34" fmla="*/ 241659 w 547146"/>
                <a:gd name="connsiteY34" fmla="*/ 17714 h 465079"/>
                <a:gd name="connsiteX35" fmla="*/ 204511 w 547146"/>
                <a:gd name="connsiteY35" fmla="*/ 14761 h 465079"/>
                <a:gd name="connsiteX36" fmla="*/ 79638 w 547146"/>
                <a:gd name="connsiteY36" fmla="*/ 58291 h 465079"/>
                <a:gd name="connsiteX37" fmla="*/ 26394 w 547146"/>
                <a:gd name="connsiteY37" fmla="*/ 129728 h 465079"/>
                <a:gd name="connsiteX38" fmla="*/ 14011 w 547146"/>
                <a:gd name="connsiteY38" fmla="*/ 218691 h 465079"/>
                <a:gd name="connsiteX39" fmla="*/ 14011 w 547146"/>
                <a:gd name="connsiteY39" fmla="*/ 219930 h 465079"/>
                <a:gd name="connsiteX40" fmla="*/ 18869 w 547146"/>
                <a:gd name="connsiteY40" fmla="*/ 278127 h 465079"/>
                <a:gd name="connsiteX41" fmla="*/ 93736 w 547146"/>
                <a:gd name="connsiteY41" fmla="*/ 404715 h 465079"/>
                <a:gd name="connsiteX42" fmla="*/ 270805 w 547146"/>
                <a:gd name="connsiteY42" fmla="*/ 449863 h 465079"/>
                <a:gd name="connsiteX43" fmla="*/ 347577 w 547146"/>
                <a:gd name="connsiteY43" fmla="*/ 448720 h 465079"/>
                <a:gd name="connsiteX44" fmla="*/ 376152 w 547146"/>
                <a:gd name="connsiteY44" fmla="*/ 441862 h 465079"/>
                <a:gd name="connsiteX45" fmla="*/ 377009 w 547146"/>
                <a:gd name="connsiteY45" fmla="*/ 441862 h 465079"/>
                <a:gd name="connsiteX46" fmla="*/ 421491 w 547146"/>
                <a:gd name="connsiteY46" fmla="*/ 411477 h 465079"/>
                <a:gd name="connsiteX47" fmla="*/ 464829 w 547146"/>
                <a:gd name="connsiteY47" fmla="*/ 403000 h 465079"/>
                <a:gd name="connsiteX48" fmla="*/ 478641 w 547146"/>
                <a:gd name="connsiteY48" fmla="*/ 393475 h 465079"/>
                <a:gd name="connsiteX49" fmla="*/ 533029 w 547146"/>
                <a:gd name="connsiteY49" fmla="*/ 279461 h 465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47146" h="465079">
                  <a:moveTo>
                    <a:pt x="546935" y="279652"/>
                  </a:moveTo>
                  <a:cubicBezTo>
                    <a:pt x="546906" y="328046"/>
                    <a:pt x="524904" y="373809"/>
                    <a:pt x="487118" y="404048"/>
                  </a:cubicBezTo>
                  <a:cubicBezTo>
                    <a:pt x="483403" y="406810"/>
                    <a:pt x="479593" y="409477"/>
                    <a:pt x="475783" y="411954"/>
                  </a:cubicBezTo>
                  <a:cubicBezTo>
                    <a:pt x="467306" y="417764"/>
                    <a:pt x="461401" y="426622"/>
                    <a:pt x="453399" y="433004"/>
                  </a:cubicBezTo>
                  <a:cubicBezTo>
                    <a:pt x="442227" y="441024"/>
                    <a:pt x="429025" y="445739"/>
                    <a:pt x="415299" y="446625"/>
                  </a:cubicBezTo>
                  <a:cubicBezTo>
                    <a:pt x="410632" y="446625"/>
                    <a:pt x="405774" y="447387"/>
                    <a:pt x="401012" y="447577"/>
                  </a:cubicBezTo>
                  <a:cubicBezTo>
                    <a:pt x="384429" y="454235"/>
                    <a:pt x="367189" y="459122"/>
                    <a:pt x="349577" y="462151"/>
                  </a:cubicBezTo>
                  <a:cubicBezTo>
                    <a:pt x="336499" y="464189"/>
                    <a:pt x="323279" y="465141"/>
                    <a:pt x="310048" y="465008"/>
                  </a:cubicBezTo>
                  <a:cubicBezTo>
                    <a:pt x="296046" y="465008"/>
                    <a:pt x="282521" y="464246"/>
                    <a:pt x="269757" y="463484"/>
                  </a:cubicBezTo>
                  <a:cubicBezTo>
                    <a:pt x="201654" y="459483"/>
                    <a:pt x="136407" y="452816"/>
                    <a:pt x="85354" y="415859"/>
                  </a:cubicBezTo>
                  <a:cubicBezTo>
                    <a:pt x="42615" y="382403"/>
                    <a:pt x="13964" y="334145"/>
                    <a:pt x="5058" y="280604"/>
                  </a:cubicBezTo>
                  <a:cubicBezTo>
                    <a:pt x="1286" y="260509"/>
                    <a:pt x="-467" y="240087"/>
                    <a:pt x="-181" y="219644"/>
                  </a:cubicBezTo>
                  <a:lnTo>
                    <a:pt x="-181" y="218501"/>
                  </a:lnTo>
                  <a:cubicBezTo>
                    <a:pt x="-181" y="188497"/>
                    <a:pt x="486" y="151159"/>
                    <a:pt x="13535" y="123251"/>
                  </a:cubicBezTo>
                  <a:cubicBezTo>
                    <a:pt x="27413" y="94531"/>
                    <a:pt x="46577" y="68681"/>
                    <a:pt x="70018" y="47051"/>
                  </a:cubicBezTo>
                  <a:cubicBezTo>
                    <a:pt x="112500" y="8951"/>
                    <a:pt x="177365" y="-7432"/>
                    <a:pt x="243564" y="3045"/>
                  </a:cubicBezTo>
                  <a:cubicBezTo>
                    <a:pt x="309763" y="13523"/>
                    <a:pt x="370056" y="48670"/>
                    <a:pt x="409394" y="74102"/>
                  </a:cubicBezTo>
                  <a:cubicBezTo>
                    <a:pt x="442846" y="94395"/>
                    <a:pt x="472983" y="119710"/>
                    <a:pt x="498738" y="149159"/>
                  </a:cubicBezTo>
                  <a:cubicBezTo>
                    <a:pt x="529704" y="185601"/>
                    <a:pt x="546783" y="231827"/>
                    <a:pt x="546935" y="279652"/>
                  </a:cubicBezTo>
                  <a:close/>
                  <a:moveTo>
                    <a:pt x="446922" y="420336"/>
                  </a:moveTo>
                  <a:cubicBezTo>
                    <a:pt x="446475" y="418307"/>
                    <a:pt x="444865" y="416735"/>
                    <a:pt x="442827" y="416335"/>
                  </a:cubicBezTo>
                  <a:cubicBezTo>
                    <a:pt x="440817" y="416021"/>
                    <a:pt x="438760" y="416183"/>
                    <a:pt x="436826" y="416812"/>
                  </a:cubicBezTo>
                  <a:cubicBezTo>
                    <a:pt x="428311" y="419040"/>
                    <a:pt x="420405" y="423136"/>
                    <a:pt x="413680" y="428813"/>
                  </a:cubicBezTo>
                  <a:cubicBezTo>
                    <a:pt x="412566" y="429565"/>
                    <a:pt x="411623" y="430537"/>
                    <a:pt x="410918" y="431671"/>
                  </a:cubicBezTo>
                  <a:cubicBezTo>
                    <a:pt x="410346" y="432880"/>
                    <a:pt x="410346" y="434271"/>
                    <a:pt x="410918" y="435481"/>
                  </a:cubicBezTo>
                  <a:cubicBezTo>
                    <a:pt x="412032" y="437414"/>
                    <a:pt x="414118" y="438586"/>
                    <a:pt x="416347" y="438529"/>
                  </a:cubicBezTo>
                  <a:cubicBezTo>
                    <a:pt x="420557" y="438719"/>
                    <a:pt x="424710" y="437519"/>
                    <a:pt x="428158" y="435100"/>
                  </a:cubicBezTo>
                  <a:lnTo>
                    <a:pt x="435493" y="430813"/>
                  </a:lnTo>
                  <a:cubicBezTo>
                    <a:pt x="437921" y="429746"/>
                    <a:pt x="440226" y="428403"/>
                    <a:pt x="442351" y="426813"/>
                  </a:cubicBezTo>
                  <a:cubicBezTo>
                    <a:pt x="443636" y="426117"/>
                    <a:pt x="444827" y="425251"/>
                    <a:pt x="445875" y="424241"/>
                  </a:cubicBezTo>
                  <a:cubicBezTo>
                    <a:pt x="446751" y="423146"/>
                    <a:pt x="447132" y="421726"/>
                    <a:pt x="446922" y="420336"/>
                  </a:cubicBezTo>
                  <a:close/>
                  <a:moveTo>
                    <a:pt x="532647" y="279461"/>
                  </a:moveTo>
                  <a:cubicBezTo>
                    <a:pt x="532400" y="235132"/>
                    <a:pt x="516550" y="192305"/>
                    <a:pt x="487880" y="158493"/>
                  </a:cubicBezTo>
                  <a:cubicBezTo>
                    <a:pt x="463172" y="130208"/>
                    <a:pt x="434254" y="105890"/>
                    <a:pt x="402155" y="86389"/>
                  </a:cubicBezTo>
                  <a:cubicBezTo>
                    <a:pt x="340528" y="46289"/>
                    <a:pt x="290998" y="25239"/>
                    <a:pt x="241659" y="17714"/>
                  </a:cubicBezTo>
                  <a:cubicBezTo>
                    <a:pt x="229371" y="15749"/>
                    <a:pt x="216951" y="14761"/>
                    <a:pt x="204511" y="14761"/>
                  </a:cubicBezTo>
                  <a:cubicBezTo>
                    <a:pt x="158972" y="13540"/>
                    <a:pt x="114557" y="29023"/>
                    <a:pt x="79638" y="58291"/>
                  </a:cubicBezTo>
                  <a:cubicBezTo>
                    <a:pt x="57578" y="78563"/>
                    <a:pt x="39519" y="102795"/>
                    <a:pt x="26394" y="129728"/>
                  </a:cubicBezTo>
                  <a:cubicBezTo>
                    <a:pt x="14678" y="154493"/>
                    <a:pt x="14297" y="190116"/>
                    <a:pt x="14011" y="218691"/>
                  </a:cubicBezTo>
                  <a:lnTo>
                    <a:pt x="14011" y="219930"/>
                  </a:lnTo>
                  <a:cubicBezTo>
                    <a:pt x="13745" y="239441"/>
                    <a:pt x="15364" y="258932"/>
                    <a:pt x="18869" y="278127"/>
                  </a:cubicBezTo>
                  <a:cubicBezTo>
                    <a:pt x="27184" y="328176"/>
                    <a:pt x="53883" y="373318"/>
                    <a:pt x="93736" y="404715"/>
                  </a:cubicBezTo>
                  <a:cubicBezTo>
                    <a:pt x="141361" y="439576"/>
                    <a:pt x="204797" y="445958"/>
                    <a:pt x="270805" y="449863"/>
                  </a:cubicBezTo>
                  <a:cubicBezTo>
                    <a:pt x="296361" y="452187"/>
                    <a:pt x="322098" y="451797"/>
                    <a:pt x="347577" y="448720"/>
                  </a:cubicBezTo>
                  <a:cubicBezTo>
                    <a:pt x="357254" y="447111"/>
                    <a:pt x="366798" y="444815"/>
                    <a:pt x="376152" y="441862"/>
                  </a:cubicBezTo>
                  <a:lnTo>
                    <a:pt x="377009" y="441862"/>
                  </a:lnTo>
                  <a:cubicBezTo>
                    <a:pt x="392154" y="432337"/>
                    <a:pt x="405584" y="418907"/>
                    <a:pt x="421491" y="411477"/>
                  </a:cubicBezTo>
                  <a:cubicBezTo>
                    <a:pt x="435264" y="405924"/>
                    <a:pt x="449980" y="403048"/>
                    <a:pt x="464829" y="403000"/>
                  </a:cubicBezTo>
                  <a:cubicBezTo>
                    <a:pt x="469602" y="400086"/>
                    <a:pt x="474221" y="396904"/>
                    <a:pt x="478641" y="393475"/>
                  </a:cubicBezTo>
                  <a:cubicBezTo>
                    <a:pt x="512959" y="365554"/>
                    <a:pt x="532924" y="323701"/>
                    <a:pt x="533029" y="279461"/>
                  </a:cubicBezTo>
                  <a:close/>
                </a:path>
              </a:pathLst>
            </a:custGeom>
            <a:solidFill>
              <a:srgbClr val="C49A6C"/>
            </a:solidFill>
            <a:ln w="3715" cap="flat">
              <a:solidFill>
                <a:srgbClr val="806936"/>
              </a:solidFill>
              <a:prstDash val="solid"/>
              <a:miter/>
            </a:ln>
          </p:spPr>
          <p:txBody>
            <a:bodyPr rtlCol="0" anchor="ctr"/>
            <a:lstStyle/>
            <a:p>
              <a:endParaRPr lang="en-IN"/>
            </a:p>
          </p:txBody>
        </p:sp>
        <p:sp>
          <p:nvSpPr>
            <p:cNvPr id="1301" name="Freeform: Shape 1300">
              <a:extLst>
                <a:ext uri="{FF2B5EF4-FFF2-40B4-BE49-F238E27FC236}">
                  <a16:creationId xmlns:a16="http://schemas.microsoft.com/office/drawing/2014/main" xmlns="" id="{CE0E6A30-391F-6C62-8F56-DACB5C9B4508}"/>
                </a:ext>
              </a:extLst>
            </p:cNvPr>
            <p:cNvSpPr/>
            <p:nvPr/>
          </p:nvSpPr>
          <p:spPr>
            <a:xfrm>
              <a:off x="5195934" y="3367821"/>
              <a:ext cx="435849" cy="540580"/>
            </a:xfrm>
            <a:custGeom>
              <a:avLst/>
              <a:gdLst>
                <a:gd name="connsiteX0" fmla="*/ 351500 w 435849"/>
                <a:gd name="connsiteY0" fmla="*/ 481268 h 540580"/>
                <a:gd name="connsiteX1" fmla="*/ 433129 w 435849"/>
                <a:gd name="connsiteY1" fmla="*/ 355633 h 540580"/>
                <a:gd name="connsiteX2" fmla="*/ 395029 w 435849"/>
                <a:gd name="connsiteY2" fmla="*/ 175896 h 540580"/>
                <a:gd name="connsiteX3" fmla="*/ 359786 w 435849"/>
                <a:gd name="connsiteY3" fmla="*/ 107411 h 540580"/>
                <a:gd name="connsiteX4" fmla="*/ 298826 w 435849"/>
                <a:gd name="connsiteY4" fmla="*/ 35307 h 540580"/>
                <a:gd name="connsiteX5" fmla="*/ 251201 w 435849"/>
                <a:gd name="connsiteY5" fmla="*/ 13781 h 540580"/>
                <a:gd name="connsiteX6" fmla="*/ 121376 w 435849"/>
                <a:gd name="connsiteY6" fmla="*/ 15400 h 540580"/>
                <a:gd name="connsiteX7" fmla="*/ 30888 w 435849"/>
                <a:gd name="connsiteY7" fmla="*/ 110650 h 540580"/>
                <a:gd name="connsiteX8" fmla="*/ 4409 w 435849"/>
                <a:gd name="connsiteY8" fmla="*/ 220283 h 540580"/>
                <a:gd name="connsiteX9" fmla="*/ 13934 w 435849"/>
                <a:gd name="connsiteY9" fmla="*/ 394781 h 540580"/>
                <a:gd name="connsiteX10" fmla="*/ 124424 w 435849"/>
                <a:gd name="connsiteY10" fmla="*/ 524225 h 540580"/>
                <a:gd name="connsiteX11" fmla="*/ 213387 w 435849"/>
                <a:gd name="connsiteY11" fmla="*/ 540513 h 540580"/>
                <a:gd name="connsiteX12" fmla="*/ 301208 w 435849"/>
                <a:gd name="connsiteY12" fmla="*/ 511367 h 540580"/>
                <a:gd name="connsiteX13" fmla="*/ 351500 w 435849"/>
                <a:gd name="connsiteY13" fmla="*/ 481268 h 5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849" h="540580">
                  <a:moveTo>
                    <a:pt x="351500" y="481268"/>
                  </a:moveTo>
                  <a:cubicBezTo>
                    <a:pt x="392267" y="450502"/>
                    <a:pt x="424461" y="406115"/>
                    <a:pt x="433129" y="355633"/>
                  </a:cubicBezTo>
                  <a:cubicBezTo>
                    <a:pt x="443606" y="294482"/>
                    <a:pt x="419413" y="233141"/>
                    <a:pt x="395029" y="175896"/>
                  </a:cubicBezTo>
                  <a:cubicBezTo>
                    <a:pt x="385837" y="151845"/>
                    <a:pt x="374017" y="128871"/>
                    <a:pt x="359786" y="107411"/>
                  </a:cubicBezTo>
                  <a:cubicBezTo>
                    <a:pt x="342546" y="83123"/>
                    <a:pt x="321686" y="53976"/>
                    <a:pt x="298826" y="35307"/>
                  </a:cubicBezTo>
                  <a:cubicBezTo>
                    <a:pt x="284539" y="23687"/>
                    <a:pt x="267584" y="21877"/>
                    <a:pt x="251201" y="13781"/>
                  </a:cubicBezTo>
                  <a:cubicBezTo>
                    <a:pt x="209882" y="-5222"/>
                    <a:pt x="162209" y="-4631"/>
                    <a:pt x="121376" y="15400"/>
                  </a:cubicBezTo>
                  <a:cubicBezTo>
                    <a:pt x="81066" y="35679"/>
                    <a:pt x="49081" y="69359"/>
                    <a:pt x="30888" y="110650"/>
                  </a:cubicBezTo>
                  <a:cubicBezTo>
                    <a:pt x="16448" y="145607"/>
                    <a:pt x="7514" y="182592"/>
                    <a:pt x="4409" y="220283"/>
                  </a:cubicBezTo>
                  <a:cubicBezTo>
                    <a:pt x="-2354" y="278576"/>
                    <a:pt x="-3593" y="338678"/>
                    <a:pt x="13934" y="394781"/>
                  </a:cubicBezTo>
                  <a:cubicBezTo>
                    <a:pt x="31460" y="450883"/>
                    <a:pt x="69941" y="502508"/>
                    <a:pt x="124424" y="524225"/>
                  </a:cubicBezTo>
                  <a:cubicBezTo>
                    <a:pt x="152779" y="535227"/>
                    <a:pt x="182974" y="540761"/>
                    <a:pt x="213387" y="540513"/>
                  </a:cubicBezTo>
                  <a:cubicBezTo>
                    <a:pt x="241962" y="540037"/>
                    <a:pt x="275680" y="523749"/>
                    <a:pt x="301208" y="511367"/>
                  </a:cubicBezTo>
                  <a:cubicBezTo>
                    <a:pt x="318953" y="503070"/>
                    <a:pt x="335802" y="492983"/>
                    <a:pt x="351500" y="481268"/>
                  </a:cubicBezTo>
                  <a:close/>
                </a:path>
              </a:pathLst>
            </a:custGeom>
            <a:solidFill>
              <a:srgbClr val="FEE4A3"/>
            </a:solidFill>
            <a:ln w="9525" cap="flat">
              <a:noFill/>
              <a:prstDash val="solid"/>
              <a:miter/>
            </a:ln>
          </p:spPr>
          <p:txBody>
            <a:bodyPr rtlCol="0" anchor="ctr"/>
            <a:lstStyle/>
            <a:p>
              <a:endParaRPr lang="en-IN"/>
            </a:p>
          </p:txBody>
        </p:sp>
        <p:sp>
          <p:nvSpPr>
            <p:cNvPr id="1302" name="Freeform: Shape 1301">
              <a:extLst>
                <a:ext uri="{FF2B5EF4-FFF2-40B4-BE49-F238E27FC236}">
                  <a16:creationId xmlns:a16="http://schemas.microsoft.com/office/drawing/2014/main" xmlns="" id="{859FAF03-86C8-8CC0-E4ED-A3BC6BF1BE76}"/>
                </a:ext>
              </a:extLst>
            </p:cNvPr>
            <p:cNvSpPr/>
            <p:nvPr/>
          </p:nvSpPr>
          <p:spPr>
            <a:xfrm>
              <a:off x="5189599" y="3360822"/>
              <a:ext cx="449177" cy="554721"/>
            </a:xfrm>
            <a:custGeom>
              <a:avLst/>
              <a:gdLst>
                <a:gd name="connsiteX0" fmla="*/ 124663 w 449177"/>
                <a:gd name="connsiteY0" fmla="*/ 16208 h 554721"/>
                <a:gd name="connsiteX1" fmla="*/ 260490 w 449177"/>
                <a:gd name="connsiteY1" fmla="*/ 14684 h 554721"/>
                <a:gd name="connsiteX2" fmla="*/ 272396 w 449177"/>
                <a:gd name="connsiteY2" fmla="*/ 21256 h 554721"/>
                <a:gd name="connsiteX3" fmla="*/ 300971 w 449177"/>
                <a:gd name="connsiteY3" fmla="*/ 31733 h 554721"/>
                <a:gd name="connsiteX4" fmla="*/ 329546 w 449177"/>
                <a:gd name="connsiteY4" fmla="*/ 59165 h 554721"/>
                <a:gd name="connsiteX5" fmla="*/ 336690 w 449177"/>
                <a:gd name="connsiteY5" fmla="*/ 71357 h 554721"/>
                <a:gd name="connsiteX6" fmla="*/ 372123 w 449177"/>
                <a:gd name="connsiteY6" fmla="*/ 110410 h 554721"/>
                <a:gd name="connsiteX7" fmla="*/ 391839 w 449177"/>
                <a:gd name="connsiteY7" fmla="*/ 144033 h 554721"/>
                <a:gd name="connsiteX8" fmla="*/ 408127 w 449177"/>
                <a:gd name="connsiteY8" fmla="*/ 180228 h 554721"/>
                <a:gd name="connsiteX9" fmla="*/ 446227 w 449177"/>
                <a:gd name="connsiteY9" fmla="*/ 363870 h 554721"/>
                <a:gd name="connsiteX10" fmla="*/ 362026 w 449177"/>
                <a:gd name="connsiteY10" fmla="*/ 493791 h 554721"/>
                <a:gd name="connsiteX11" fmla="*/ 310496 w 449177"/>
                <a:gd name="connsiteY11" fmla="*/ 525319 h 554721"/>
                <a:gd name="connsiteX12" fmla="*/ 309448 w 449177"/>
                <a:gd name="connsiteY12" fmla="*/ 525319 h 554721"/>
                <a:gd name="connsiteX13" fmla="*/ 219723 w 449177"/>
                <a:gd name="connsiteY13" fmla="*/ 554656 h 554721"/>
                <a:gd name="connsiteX14" fmla="*/ 128187 w 449177"/>
                <a:gd name="connsiteY14" fmla="*/ 537892 h 554721"/>
                <a:gd name="connsiteX15" fmla="*/ 13887 w 449177"/>
                <a:gd name="connsiteY15" fmla="*/ 404066 h 554721"/>
                <a:gd name="connsiteX16" fmla="*/ 4362 w 449177"/>
                <a:gd name="connsiteY16" fmla="*/ 226710 h 554721"/>
                <a:gd name="connsiteX17" fmla="*/ 30937 w 449177"/>
                <a:gd name="connsiteY17" fmla="*/ 115744 h 554721"/>
                <a:gd name="connsiteX18" fmla="*/ 124663 w 449177"/>
                <a:gd name="connsiteY18" fmla="*/ 16208 h 554721"/>
                <a:gd name="connsiteX19" fmla="*/ 292493 w 449177"/>
                <a:gd name="connsiteY19" fmla="*/ 42973 h 554721"/>
                <a:gd name="connsiteX20" fmla="*/ 290684 w 449177"/>
                <a:gd name="connsiteY20" fmla="*/ 48307 h 554721"/>
                <a:gd name="connsiteX21" fmla="*/ 293732 w 449177"/>
                <a:gd name="connsiteY21" fmla="*/ 53355 h 554721"/>
                <a:gd name="connsiteX22" fmla="*/ 314401 w 449177"/>
                <a:gd name="connsiteY22" fmla="*/ 68690 h 554721"/>
                <a:gd name="connsiteX23" fmla="*/ 318211 w 449177"/>
                <a:gd name="connsiteY23" fmla="*/ 69738 h 554721"/>
                <a:gd name="connsiteX24" fmla="*/ 321735 w 449177"/>
                <a:gd name="connsiteY24" fmla="*/ 68500 h 554721"/>
                <a:gd name="connsiteX25" fmla="*/ 321735 w 449177"/>
                <a:gd name="connsiteY25" fmla="*/ 62499 h 554721"/>
                <a:gd name="connsiteX26" fmla="*/ 313639 w 449177"/>
                <a:gd name="connsiteY26" fmla="*/ 53450 h 554721"/>
                <a:gd name="connsiteX27" fmla="*/ 306591 w 449177"/>
                <a:gd name="connsiteY27" fmla="*/ 48878 h 554721"/>
                <a:gd name="connsiteX28" fmla="*/ 300114 w 449177"/>
                <a:gd name="connsiteY28" fmla="*/ 44592 h 554721"/>
                <a:gd name="connsiteX29" fmla="*/ 296303 w 449177"/>
                <a:gd name="connsiteY29" fmla="*/ 42592 h 554721"/>
                <a:gd name="connsiteX30" fmla="*/ 292493 w 449177"/>
                <a:gd name="connsiteY30" fmla="*/ 42973 h 554721"/>
                <a:gd name="connsiteX31" fmla="*/ 130569 w 449177"/>
                <a:gd name="connsiteY31" fmla="*/ 28590 h 554721"/>
                <a:gd name="connsiteX32" fmla="*/ 43415 w 449177"/>
                <a:gd name="connsiteY32" fmla="*/ 120887 h 554721"/>
                <a:gd name="connsiteX33" fmla="*/ 17507 w 449177"/>
                <a:gd name="connsiteY33" fmla="*/ 228425 h 554721"/>
                <a:gd name="connsiteX34" fmla="*/ 27032 w 449177"/>
                <a:gd name="connsiteY34" fmla="*/ 399875 h 554721"/>
                <a:gd name="connsiteX35" fmla="*/ 40653 w 449177"/>
                <a:gd name="connsiteY35" fmla="*/ 433879 h 554721"/>
                <a:gd name="connsiteX36" fmla="*/ 133617 w 449177"/>
                <a:gd name="connsiteY36" fmla="*/ 525128 h 554721"/>
                <a:gd name="connsiteX37" fmla="*/ 219913 w 449177"/>
                <a:gd name="connsiteY37" fmla="*/ 540845 h 554721"/>
                <a:gd name="connsiteX38" fmla="*/ 303828 w 449177"/>
                <a:gd name="connsiteY38" fmla="*/ 512936 h 554721"/>
                <a:gd name="connsiteX39" fmla="*/ 304876 w 449177"/>
                <a:gd name="connsiteY39" fmla="*/ 512365 h 554721"/>
                <a:gd name="connsiteX40" fmla="*/ 354120 w 449177"/>
                <a:gd name="connsiteY40" fmla="*/ 482647 h 554721"/>
                <a:gd name="connsiteX41" fmla="*/ 433083 w 449177"/>
                <a:gd name="connsiteY41" fmla="*/ 361298 h 554721"/>
                <a:gd name="connsiteX42" fmla="*/ 395554 w 449177"/>
                <a:gd name="connsiteY42" fmla="*/ 185372 h 554721"/>
                <a:gd name="connsiteX43" fmla="*/ 361074 w 449177"/>
                <a:gd name="connsiteY43" fmla="*/ 118125 h 554721"/>
                <a:gd name="connsiteX44" fmla="*/ 342500 w 449177"/>
                <a:gd name="connsiteY44" fmla="*/ 95932 h 554721"/>
                <a:gd name="connsiteX45" fmla="*/ 341738 w 449177"/>
                <a:gd name="connsiteY45" fmla="*/ 95360 h 554721"/>
                <a:gd name="connsiteX46" fmla="*/ 295446 w 449177"/>
                <a:gd name="connsiteY46" fmla="*/ 69452 h 554721"/>
                <a:gd name="connsiteX47" fmla="*/ 269062 w 449177"/>
                <a:gd name="connsiteY47" fmla="*/ 34877 h 554721"/>
                <a:gd name="connsiteX48" fmla="*/ 254775 w 449177"/>
                <a:gd name="connsiteY48" fmla="*/ 26780 h 554721"/>
                <a:gd name="connsiteX49" fmla="*/ 130569 w 449177"/>
                <a:gd name="connsiteY49" fmla="*/ 28590 h 55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49177" h="554721">
                  <a:moveTo>
                    <a:pt x="124663" y="16208"/>
                  </a:moveTo>
                  <a:cubicBezTo>
                    <a:pt x="167354" y="-4938"/>
                    <a:pt x="217341" y="-5490"/>
                    <a:pt x="260490" y="14684"/>
                  </a:cubicBezTo>
                  <a:cubicBezTo>
                    <a:pt x="264566" y="16665"/>
                    <a:pt x="268548" y="18856"/>
                    <a:pt x="272396" y="21256"/>
                  </a:cubicBezTo>
                  <a:cubicBezTo>
                    <a:pt x="281254" y="26114"/>
                    <a:pt x="291446" y="27447"/>
                    <a:pt x="300971" y="31733"/>
                  </a:cubicBezTo>
                  <a:cubicBezTo>
                    <a:pt x="312887" y="38010"/>
                    <a:pt x="322783" y="47516"/>
                    <a:pt x="329546" y="59165"/>
                  </a:cubicBezTo>
                  <a:cubicBezTo>
                    <a:pt x="332118" y="63166"/>
                    <a:pt x="334403" y="67262"/>
                    <a:pt x="336690" y="71357"/>
                  </a:cubicBezTo>
                  <a:cubicBezTo>
                    <a:pt x="349853" y="83073"/>
                    <a:pt x="361731" y="96170"/>
                    <a:pt x="372123" y="110410"/>
                  </a:cubicBezTo>
                  <a:cubicBezTo>
                    <a:pt x="379581" y="121078"/>
                    <a:pt x="386172" y="132317"/>
                    <a:pt x="391839" y="144033"/>
                  </a:cubicBezTo>
                  <a:cubicBezTo>
                    <a:pt x="397935" y="156320"/>
                    <a:pt x="403174" y="168703"/>
                    <a:pt x="408127" y="180228"/>
                  </a:cubicBezTo>
                  <a:cubicBezTo>
                    <a:pt x="434321" y="242045"/>
                    <a:pt x="456990" y="302624"/>
                    <a:pt x="446227" y="363870"/>
                  </a:cubicBezTo>
                  <a:cubicBezTo>
                    <a:pt x="435359" y="416162"/>
                    <a:pt x="405327" y="462511"/>
                    <a:pt x="362026" y="493791"/>
                  </a:cubicBezTo>
                  <a:cubicBezTo>
                    <a:pt x="345900" y="505935"/>
                    <a:pt x="328651" y="516489"/>
                    <a:pt x="310496" y="525319"/>
                  </a:cubicBezTo>
                  <a:lnTo>
                    <a:pt x="309448" y="525319"/>
                  </a:lnTo>
                  <a:cubicBezTo>
                    <a:pt x="282873" y="538178"/>
                    <a:pt x="249726" y="553894"/>
                    <a:pt x="219723" y="554656"/>
                  </a:cubicBezTo>
                  <a:cubicBezTo>
                    <a:pt x="188423" y="554884"/>
                    <a:pt x="157372" y="549198"/>
                    <a:pt x="128187" y="537892"/>
                  </a:cubicBezTo>
                  <a:cubicBezTo>
                    <a:pt x="76086" y="517127"/>
                    <a:pt x="32937" y="467026"/>
                    <a:pt x="13887" y="404066"/>
                  </a:cubicBezTo>
                  <a:cubicBezTo>
                    <a:pt x="-5163" y="341105"/>
                    <a:pt x="-1162" y="272525"/>
                    <a:pt x="4362" y="226710"/>
                  </a:cubicBezTo>
                  <a:cubicBezTo>
                    <a:pt x="7429" y="188572"/>
                    <a:pt x="16402" y="151139"/>
                    <a:pt x="30937" y="115744"/>
                  </a:cubicBezTo>
                  <a:cubicBezTo>
                    <a:pt x="49454" y="72548"/>
                    <a:pt x="82658" y="37286"/>
                    <a:pt x="124663" y="16208"/>
                  </a:cubicBezTo>
                  <a:close/>
                  <a:moveTo>
                    <a:pt x="292493" y="42973"/>
                  </a:moveTo>
                  <a:cubicBezTo>
                    <a:pt x="290836" y="44202"/>
                    <a:pt x="290122" y="46326"/>
                    <a:pt x="290684" y="48307"/>
                  </a:cubicBezTo>
                  <a:cubicBezTo>
                    <a:pt x="291303" y="50202"/>
                    <a:pt x="292341" y="51926"/>
                    <a:pt x="293732" y="53355"/>
                  </a:cubicBezTo>
                  <a:cubicBezTo>
                    <a:pt x="299418" y="59908"/>
                    <a:pt x="306476" y="65147"/>
                    <a:pt x="314401" y="68690"/>
                  </a:cubicBezTo>
                  <a:cubicBezTo>
                    <a:pt x="315611" y="69224"/>
                    <a:pt x="316897" y="69576"/>
                    <a:pt x="318211" y="69738"/>
                  </a:cubicBezTo>
                  <a:cubicBezTo>
                    <a:pt x="319516" y="69919"/>
                    <a:pt x="320830" y="69452"/>
                    <a:pt x="321735" y="68500"/>
                  </a:cubicBezTo>
                  <a:cubicBezTo>
                    <a:pt x="322945" y="66681"/>
                    <a:pt x="322945" y="64318"/>
                    <a:pt x="321735" y="62499"/>
                  </a:cubicBezTo>
                  <a:cubicBezTo>
                    <a:pt x="320173" y="58632"/>
                    <a:pt x="317306" y="55432"/>
                    <a:pt x="313639" y="53450"/>
                  </a:cubicBezTo>
                  <a:lnTo>
                    <a:pt x="306591" y="48878"/>
                  </a:lnTo>
                  <a:cubicBezTo>
                    <a:pt x="305828" y="48878"/>
                    <a:pt x="300685" y="44306"/>
                    <a:pt x="300114" y="44592"/>
                  </a:cubicBezTo>
                  <a:cubicBezTo>
                    <a:pt x="298942" y="43763"/>
                    <a:pt x="297656" y="43087"/>
                    <a:pt x="296303" y="42592"/>
                  </a:cubicBezTo>
                  <a:cubicBezTo>
                    <a:pt x="295037" y="42211"/>
                    <a:pt x="293665" y="42354"/>
                    <a:pt x="292493" y="42973"/>
                  </a:cubicBezTo>
                  <a:close/>
                  <a:moveTo>
                    <a:pt x="130569" y="28590"/>
                  </a:moveTo>
                  <a:cubicBezTo>
                    <a:pt x="91602" y="48202"/>
                    <a:pt x="60760" y="80863"/>
                    <a:pt x="43415" y="120887"/>
                  </a:cubicBezTo>
                  <a:cubicBezTo>
                    <a:pt x="29308" y="155187"/>
                    <a:pt x="20574" y="191458"/>
                    <a:pt x="17507" y="228425"/>
                  </a:cubicBezTo>
                  <a:cubicBezTo>
                    <a:pt x="9220" y="300148"/>
                    <a:pt x="12078" y="353107"/>
                    <a:pt x="27032" y="399875"/>
                  </a:cubicBezTo>
                  <a:cubicBezTo>
                    <a:pt x="30670" y="411552"/>
                    <a:pt x="35223" y="422915"/>
                    <a:pt x="40653" y="433879"/>
                  </a:cubicBezTo>
                  <a:cubicBezTo>
                    <a:pt x="59512" y="474589"/>
                    <a:pt x="92564" y="507031"/>
                    <a:pt x="133617" y="525128"/>
                  </a:cubicBezTo>
                  <a:cubicBezTo>
                    <a:pt x="161134" y="535749"/>
                    <a:pt x="190414" y="541083"/>
                    <a:pt x="219913" y="540845"/>
                  </a:cubicBezTo>
                  <a:cubicBezTo>
                    <a:pt x="246869" y="540368"/>
                    <a:pt x="278492" y="525128"/>
                    <a:pt x="303828" y="512936"/>
                  </a:cubicBezTo>
                  <a:lnTo>
                    <a:pt x="304876" y="512365"/>
                  </a:lnTo>
                  <a:cubicBezTo>
                    <a:pt x="322250" y="504135"/>
                    <a:pt x="338747" y="494182"/>
                    <a:pt x="354120" y="482647"/>
                  </a:cubicBezTo>
                  <a:cubicBezTo>
                    <a:pt x="394668" y="453472"/>
                    <a:pt x="422834" y="410190"/>
                    <a:pt x="433083" y="361298"/>
                  </a:cubicBezTo>
                  <a:cubicBezTo>
                    <a:pt x="442608" y="304148"/>
                    <a:pt x="420986" y="245284"/>
                    <a:pt x="395554" y="185372"/>
                  </a:cubicBezTo>
                  <a:cubicBezTo>
                    <a:pt x="386458" y="161807"/>
                    <a:pt x="374894" y="139271"/>
                    <a:pt x="361074" y="118125"/>
                  </a:cubicBezTo>
                  <a:cubicBezTo>
                    <a:pt x="355387" y="110324"/>
                    <a:pt x="349177" y="102904"/>
                    <a:pt x="342500" y="95932"/>
                  </a:cubicBezTo>
                  <a:lnTo>
                    <a:pt x="341738" y="95360"/>
                  </a:lnTo>
                  <a:cubicBezTo>
                    <a:pt x="326498" y="85835"/>
                    <a:pt x="309162" y="80597"/>
                    <a:pt x="295446" y="69452"/>
                  </a:cubicBezTo>
                  <a:cubicBezTo>
                    <a:pt x="284559" y="59680"/>
                    <a:pt x="275615" y="47954"/>
                    <a:pt x="269062" y="34877"/>
                  </a:cubicBezTo>
                  <a:cubicBezTo>
                    <a:pt x="264461" y="31905"/>
                    <a:pt x="259689" y="29200"/>
                    <a:pt x="254775" y="26780"/>
                  </a:cubicBezTo>
                  <a:cubicBezTo>
                    <a:pt x="215208" y="8673"/>
                    <a:pt x="169593" y="9340"/>
                    <a:pt x="130569" y="28590"/>
                  </a:cubicBezTo>
                  <a:close/>
                </a:path>
              </a:pathLst>
            </a:custGeom>
            <a:solidFill>
              <a:srgbClr val="C49A6C"/>
            </a:solidFill>
            <a:ln w="3620" cap="flat">
              <a:solidFill>
                <a:srgbClr val="806936"/>
              </a:solidFill>
              <a:prstDash val="solid"/>
              <a:miter/>
            </a:ln>
          </p:spPr>
          <p:txBody>
            <a:bodyPr rtlCol="0" anchor="ctr"/>
            <a:lstStyle/>
            <a:p>
              <a:endParaRPr lang="en-IN"/>
            </a:p>
          </p:txBody>
        </p:sp>
      </p:grpSp>
      <p:grpSp>
        <p:nvGrpSpPr>
          <p:cNvPr id="1309" name="Group 1308">
            <a:extLst>
              <a:ext uri="{FF2B5EF4-FFF2-40B4-BE49-F238E27FC236}">
                <a16:creationId xmlns:a16="http://schemas.microsoft.com/office/drawing/2014/main" xmlns="" id="{E702C7F0-9F20-5A76-EE4C-E099490108A9}"/>
              </a:ext>
            </a:extLst>
          </p:cNvPr>
          <p:cNvGrpSpPr/>
          <p:nvPr/>
        </p:nvGrpSpPr>
        <p:grpSpPr>
          <a:xfrm>
            <a:off x="8382000" y="3810000"/>
            <a:ext cx="1081478" cy="1339498"/>
            <a:chOff x="5774064" y="3030677"/>
            <a:chExt cx="641305" cy="794308"/>
          </a:xfrm>
        </p:grpSpPr>
        <p:sp>
          <p:nvSpPr>
            <p:cNvPr id="1307" name="Freeform: Shape 1306">
              <a:extLst>
                <a:ext uri="{FF2B5EF4-FFF2-40B4-BE49-F238E27FC236}">
                  <a16:creationId xmlns:a16="http://schemas.microsoft.com/office/drawing/2014/main" xmlns="" id="{DBB47719-C2AB-358E-DD0B-7FE4FBBD3EDF}"/>
                </a:ext>
              </a:extLst>
            </p:cNvPr>
            <p:cNvSpPr/>
            <p:nvPr/>
          </p:nvSpPr>
          <p:spPr>
            <a:xfrm>
              <a:off x="5783718" y="3040732"/>
              <a:ext cx="622614" cy="774822"/>
            </a:xfrm>
            <a:custGeom>
              <a:avLst/>
              <a:gdLst>
                <a:gd name="connsiteX0" fmla="*/ 492783 w 622614"/>
                <a:gd name="connsiteY0" fmla="*/ 696934 h 774822"/>
                <a:gd name="connsiteX1" fmla="*/ 616608 w 622614"/>
                <a:gd name="connsiteY1" fmla="*/ 521960 h 774822"/>
                <a:gd name="connsiteX2" fmla="*/ 572412 w 622614"/>
                <a:gd name="connsiteY2" fmla="*/ 263071 h 774822"/>
                <a:gd name="connsiteX3" fmla="*/ 525834 w 622614"/>
                <a:gd name="connsiteY3" fmla="*/ 163153 h 774822"/>
                <a:gd name="connsiteX4" fmla="*/ 442777 w 622614"/>
                <a:gd name="connsiteY4" fmla="*/ 56759 h 774822"/>
                <a:gd name="connsiteX5" fmla="*/ 376102 w 622614"/>
                <a:gd name="connsiteY5" fmla="*/ 23326 h 774822"/>
                <a:gd name="connsiteX6" fmla="*/ 190460 w 622614"/>
                <a:gd name="connsiteY6" fmla="*/ 18373 h 774822"/>
                <a:gd name="connsiteX7" fmla="*/ 54633 w 622614"/>
                <a:gd name="connsiteY7" fmla="*/ 150104 h 774822"/>
                <a:gd name="connsiteX8" fmla="*/ 10627 w 622614"/>
                <a:gd name="connsiteY8" fmla="*/ 305171 h 774822"/>
                <a:gd name="connsiteX9" fmla="*/ 14437 w 622614"/>
                <a:gd name="connsiteY9" fmla="*/ 555012 h 774822"/>
                <a:gd name="connsiteX10" fmla="*/ 165218 w 622614"/>
                <a:gd name="connsiteY10" fmla="*/ 746274 h 774822"/>
                <a:gd name="connsiteX11" fmla="*/ 291424 w 622614"/>
                <a:gd name="connsiteY11" fmla="*/ 774658 h 774822"/>
                <a:gd name="connsiteX12" fmla="*/ 418678 w 622614"/>
                <a:gd name="connsiteY12" fmla="*/ 737987 h 774822"/>
                <a:gd name="connsiteX13" fmla="*/ 492783 w 622614"/>
                <a:gd name="connsiteY13" fmla="*/ 696934 h 77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2614" h="774822">
                  <a:moveTo>
                    <a:pt x="492783" y="696934"/>
                  </a:moveTo>
                  <a:cubicBezTo>
                    <a:pt x="552790" y="655120"/>
                    <a:pt x="601082" y="593493"/>
                    <a:pt x="616608" y="521960"/>
                  </a:cubicBezTo>
                  <a:cubicBezTo>
                    <a:pt x="635087" y="435092"/>
                    <a:pt x="603940" y="346129"/>
                    <a:pt x="572412" y="263071"/>
                  </a:cubicBezTo>
                  <a:cubicBezTo>
                    <a:pt x="560582" y="228161"/>
                    <a:pt x="544961" y="194662"/>
                    <a:pt x="525834" y="163153"/>
                  </a:cubicBezTo>
                  <a:cubicBezTo>
                    <a:pt x="502499" y="127530"/>
                    <a:pt x="474781" y="84763"/>
                    <a:pt x="442777" y="56759"/>
                  </a:cubicBezTo>
                  <a:cubicBezTo>
                    <a:pt x="422965" y="39424"/>
                    <a:pt x="398771" y="35899"/>
                    <a:pt x="376102" y="23326"/>
                  </a:cubicBezTo>
                  <a:cubicBezTo>
                    <a:pt x="318104" y="-6115"/>
                    <a:pt x="249943" y="-7935"/>
                    <a:pt x="190460" y="18373"/>
                  </a:cubicBezTo>
                  <a:cubicBezTo>
                    <a:pt x="131138" y="44996"/>
                    <a:pt x="83056" y="91621"/>
                    <a:pt x="54633" y="150104"/>
                  </a:cubicBezTo>
                  <a:cubicBezTo>
                    <a:pt x="30439" y="198396"/>
                    <a:pt x="18914" y="251831"/>
                    <a:pt x="10627" y="305171"/>
                  </a:cubicBezTo>
                  <a:cubicBezTo>
                    <a:pt x="-2231" y="388134"/>
                    <a:pt x="-7375" y="473954"/>
                    <a:pt x="14437" y="555012"/>
                  </a:cubicBezTo>
                  <a:cubicBezTo>
                    <a:pt x="36250" y="636070"/>
                    <a:pt x="88542" y="712079"/>
                    <a:pt x="165218" y="746274"/>
                  </a:cubicBezTo>
                  <a:cubicBezTo>
                    <a:pt x="205109" y="763638"/>
                    <a:pt x="247943" y="773268"/>
                    <a:pt x="291424" y="774658"/>
                  </a:cubicBezTo>
                  <a:cubicBezTo>
                    <a:pt x="332763" y="775611"/>
                    <a:pt x="381436" y="754180"/>
                    <a:pt x="418678" y="737987"/>
                  </a:cubicBezTo>
                  <a:cubicBezTo>
                    <a:pt x="444682" y="726795"/>
                    <a:pt x="469504" y="713041"/>
                    <a:pt x="492783" y="696934"/>
                  </a:cubicBezTo>
                  <a:close/>
                </a:path>
              </a:pathLst>
            </a:custGeom>
            <a:solidFill>
              <a:srgbClr val="FEE4A3"/>
            </a:solidFill>
            <a:ln w="9525" cap="flat">
              <a:noFill/>
              <a:prstDash val="solid"/>
              <a:miter/>
            </a:ln>
          </p:spPr>
          <p:txBody>
            <a:bodyPr rtlCol="0" anchor="ctr"/>
            <a:lstStyle/>
            <a:p>
              <a:endParaRPr lang="en-IN"/>
            </a:p>
          </p:txBody>
        </p:sp>
        <p:sp>
          <p:nvSpPr>
            <p:cNvPr id="1308" name="Freeform: Shape 1307">
              <a:extLst>
                <a:ext uri="{FF2B5EF4-FFF2-40B4-BE49-F238E27FC236}">
                  <a16:creationId xmlns:a16="http://schemas.microsoft.com/office/drawing/2014/main" xmlns="" id="{35C185BD-C1A4-6081-DA83-07BFDAEA982E}"/>
                </a:ext>
              </a:extLst>
            </p:cNvPr>
            <p:cNvSpPr/>
            <p:nvPr/>
          </p:nvSpPr>
          <p:spPr>
            <a:xfrm>
              <a:off x="5774064" y="3030677"/>
              <a:ext cx="641305" cy="794308"/>
            </a:xfrm>
            <a:custGeom>
              <a:avLst/>
              <a:gdLst>
                <a:gd name="connsiteX0" fmla="*/ 55619 w 641305"/>
                <a:gd name="connsiteY0" fmla="*/ 156064 h 794308"/>
                <a:gd name="connsiteX1" fmla="*/ 10661 w 641305"/>
                <a:gd name="connsiteY1" fmla="*/ 313988 h 794308"/>
                <a:gd name="connsiteX2" fmla="*/ 14756 w 641305"/>
                <a:gd name="connsiteY2" fmla="*/ 567925 h 794308"/>
                <a:gd name="connsiteX3" fmla="*/ 170967 w 641305"/>
                <a:gd name="connsiteY3" fmla="*/ 765568 h 794308"/>
                <a:gd name="connsiteX4" fmla="*/ 300887 w 641305"/>
                <a:gd name="connsiteY4" fmla="*/ 794143 h 794308"/>
                <a:gd name="connsiteX5" fmla="*/ 430713 w 641305"/>
                <a:gd name="connsiteY5" fmla="*/ 757282 h 794308"/>
                <a:gd name="connsiteX6" fmla="*/ 432237 w 641305"/>
                <a:gd name="connsiteY6" fmla="*/ 756615 h 794308"/>
                <a:gd name="connsiteX7" fmla="*/ 507580 w 641305"/>
                <a:gd name="connsiteY7" fmla="*/ 714991 h 794308"/>
                <a:gd name="connsiteX8" fmla="*/ 635120 w 641305"/>
                <a:gd name="connsiteY8" fmla="*/ 534016 h 794308"/>
                <a:gd name="connsiteX9" fmla="*/ 590447 w 641305"/>
                <a:gd name="connsiteY9" fmla="*/ 269506 h 794308"/>
                <a:gd name="connsiteX10" fmla="*/ 569302 w 641305"/>
                <a:gd name="connsiteY10" fmla="*/ 216928 h 794308"/>
                <a:gd name="connsiteX11" fmla="*/ 494530 w 641305"/>
                <a:gd name="connsiteY11" fmla="*/ 110058 h 794308"/>
                <a:gd name="connsiteX12" fmla="*/ 485005 w 641305"/>
                <a:gd name="connsiteY12" fmla="*/ 92246 h 794308"/>
                <a:gd name="connsiteX13" fmla="*/ 445858 w 641305"/>
                <a:gd name="connsiteY13" fmla="*/ 51384 h 794308"/>
                <a:gd name="connsiteX14" fmla="*/ 405853 w 641305"/>
                <a:gd name="connsiteY14" fmla="*/ 34715 h 794308"/>
                <a:gd name="connsiteX15" fmla="*/ 389184 w 641305"/>
                <a:gd name="connsiteY15" fmla="*/ 24714 h 794308"/>
                <a:gd name="connsiteX16" fmla="*/ 194969 w 641305"/>
                <a:gd name="connsiteY16" fmla="*/ 19380 h 794308"/>
                <a:gd name="connsiteX17" fmla="*/ 55619 w 641305"/>
                <a:gd name="connsiteY17" fmla="*/ 156064 h 794308"/>
                <a:gd name="connsiteX18" fmla="*/ 439190 w 641305"/>
                <a:gd name="connsiteY18" fmla="*/ 67100 h 794308"/>
                <a:gd name="connsiteX19" fmla="*/ 444524 w 641305"/>
                <a:gd name="connsiteY19" fmla="*/ 70053 h 794308"/>
                <a:gd name="connsiteX20" fmla="*/ 454049 w 641305"/>
                <a:gd name="connsiteY20" fmla="*/ 76625 h 794308"/>
                <a:gd name="connsiteX21" fmla="*/ 463574 w 641305"/>
                <a:gd name="connsiteY21" fmla="*/ 83483 h 794308"/>
                <a:gd name="connsiteX22" fmla="*/ 474719 w 641305"/>
                <a:gd name="connsiteY22" fmla="*/ 96818 h 794308"/>
                <a:gd name="connsiteX23" fmla="*/ 473957 w 641305"/>
                <a:gd name="connsiteY23" fmla="*/ 105486 h 794308"/>
                <a:gd name="connsiteX24" fmla="*/ 468718 w 641305"/>
                <a:gd name="connsiteY24" fmla="*/ 107105 h 794308"/>
                <a:gd name="connsiteX25" fmla="*/ 463479 w 641305"/>
                <a:gd name="connsiteY25" fmla="*/ 105295 h 794308"/>
                <a:gd name="connsiteX26" fmla="*/ 434904 w 641305"/>
                <a:gd name="connsiteY26" fmla="*/ 82340 h 794308"/>
                <a:gd name="connsiteX27" fmla="*/ 430808 w 641305"/>
                <a:gd name="connsiteY27" fmla="*/ 74911 h 794308"/>
                <a:gd name="connsiteX28" fmla="*/ 433571 w 641305"/>
                <a:gd name="connsiteY28" fmla="*/ 67386 h 794308"/>
                <a:gd name="connsiteX29" fmla="*/ 439190 w 641305"/>
                <a:gd name="connsiteY29" fmla="*/ 66814 h 794308"/>
                <a:gd name="connsiteX30" fmla="*/ 379850 w 641305"/>
                <a:gd name="connsiteY30" fmla="*/ 42335 h 794308"/>
                <a:gd name="connsiteX31" fmla="*/ 399662 w 641305"/>
                <a:gd name="connsiteY31" fmla="*/ 54718 h 794308"/>
                <a:gd name="connsiteX32" fmla="*/ 435571 w 641305"/>
                <a:gd name="connsiteY32" fmla="*/ 105581 h 794308"/>
                <a:gd name="connsiteX33" fmla="*/ 500150 w 641305"/>
                <a:gd name="connsiteY33" fmla="*/ 145205 h 794308"/>
                <a:gd name="connsiteX34" fmla="*/ 501293 w 641305"/>
                <a:gd name="connsiteY34" fmla="*/ 146062 h 794308"/>
                <a:gd name="connsiteX35" fmla="*/ 526535 w 641305"/>
                <a:gd name="connsiteY35" fmla="*/ 178828 h 794308"/>
                <a:gd name="connsiteX36" fmla="*/ 572159 w 641305"/>
                <a:gd name="connsiteY36" fmla="*/ 276841 h 794308"/>
                <a:gd name="connsiteX37" fmla="*/ 615879 w 641305"/>
                <a:gd name="connsiteY37" fmla="*/ 530301 h 794308"/>
                <a:gd name="connsiteX38" fmla="*/ 496340 w 641305"/>
                <a:gd name="connsiteY38" fmla="*/ 699274 h 794308"/>
                <a:gd name="connsiteX39" fmla="*/ 424331 w 641305"/>
                <a:gd name="connsiteY39" fmla="*/ 738994 h 794308"/>
                <a:gd name="connsiteX40" fmla="*/ 422903 w 641305"/>
                <a:gd name="connsiteY40" fmla="*/ 739660 h 794308"/>
                <a:gd name="connsiteX41" fmla="*/ 301364 w 641305"/>
                <a:gd name="connsiteY41" fmla="*/ 774903 h 794308"/>
                <a:gd name="connsiteX42" fmla="*/ 178586 w 641305"/>
                <a:gd name="connsiteY42" fmla="*/ 747376 h 794308"/>
                <a:gd name="connsiteX43" fmla="*/ 50856 w 641305"/>
                <a:gd name="connsiteY43" fmla="*/ 611930 h 794308"/>
                <a:gd name="connsiteX44" fmla="*/ 33330 w 641305"/>
                <a:gd name="connsiteY44" fmla="*/ 562495 h 794308"/>
                <a:gd name="connsiteX45" fmla="*/ 29711 w 641305"/>
                <a:gd name="connsiteY45" fmla="*/ 316750 h 794308"/>
                <a:gd name="connsiteX46" fmla="*/ 72764 w 641305"/>
                <a:gd name="connsiteY46" fmla="*/ 164350 h 794308"/>
                <a:gd name="connsiteX47" fmla="*/ 202399 w 641305"/>
                <a:gd name="connsiteY47" fmla="*/ 37287 h 794308"/>
                <a:gd name="connsiteX48" fmla="*/ 379850 w 641305"/>
                <a:gd name="connsiteY48" fmla="*/ 41764 h 79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41305" h="794308">
                  <a:moveTo>
                    <a:pt x="55619" y="156064"/>
                  </a:moveTo>
                  <a:cubicBezTo>
                    <a:pt x="29520" y="208261"/>
                    <a:pt x="18281" y="265220"/>
                    <a:pt x="10661" y="313988"/>
                  </a:cubicBezTo>
                  <a:cubicBezTo>
                    <a:pt x="564" y="379139"/>
                    <a:pt x="-10009" y="475913"/>
                    <a:pt x="14756" y="567925"/>
                  </a:cubicBezTo>
                  <a:cubicBezTo>
                    <a:pt x="39521" y="659936"/>
                    <a:pt x="97719" y="732898"/>
                    <a:pt x="170967" y="765568"/>
                  </a:cubicBezTo>
                  <a:cubicBezTo>
                    <a:pt x="212086" y="783180"/>
                    <a:pt x="256167" y="792877"/>
                    <a:pt x="300887" y="794143"/>
                  </a:cubicBezTo>
                  <a:cubicBezTo>
                    <a:pt x="343845" y="795096"/>
                    <a:pt x="391947" y="774141"/>
                    <a:pt x="430713" y="757282"/>
                  </a:cubicBezTo>
                  <a:lnTo>
                    <a:pt x="432237" y="756615"/>
                  </a:lnTo>
                  <a:cubicBezTo>
                    <a:pt x="458640" y="745213"/>
                    <a:pt x="483872" y="731269"/>
                    <a:pt x="507580" y="714991"/>
                  </a:cubicBezTo>
                  <a:cubicBezTo>
                    <a:pt x="574255" y="668604"/>
                    <a:pt x="620451" y="602691"/>
                    <a:pt x="635120" y="534016"/>
                  </a:cubicBezTo>
                  <a:cubicBezTo>
                    <a:pt x="653503" y="447148"/>
                    <a:pt x="624547" y="359327"/>
                    <a:pt x="590447" y="269506"/>
                  </a:cubicBezTo>
                  <a:cubicBezTo>
                    <a:pt x="584066" y="252742"/>
                    <a:pt x="577303" y="234835"/>
                    <a:pt x="569302" y="216928"/>
                  </a:cubicBezTo>
                  <a:cubicBezTo>
                    <a:pt x="552033" y="176523"/>
                    <a:pt x="526573" y="140128"/>
                    <a:pt x="494530" y="110058"/>
                  </a:cubicBezTo>
                  <a:cubicBezTo>
                    <a:pt x="491482" y="103962"/>
                    <a:pt x="488435" y="97961"/>
                    <a:pt x="485005" y="92246"/>
                  </a:cubicBezTo>
                  <a:cubicBezTo>
                    <a:pt x="476052" y="75215"/>
                    <a:pt x="462489" y="61061"/>
                    <a:pt x="445858" y="51384"/>
                  </a:cubicBezTo>
                  <a:cubicBezTo>
                    <a:pt x="432999" y="44812"/>
                    <a:pt x="418235" y="41859"/>
                    <a:pt x="405853" y="34715"/>
                  </a:cubicBezTo>
                  <a:cubicBezTo>
                    <a:pt x="400519" y="31191"/>
                    <a:pt x="394899" y="27857"/>
                    <a:pt x="389184" y="24714"/>
                  </a:cubicBezTo>
                  <a:cubicBezTo>
                    <a:pt x="328605" y="-6433"/>
                    <a:pt x="257168" y="-8395"/>
                    <a:pt x="194969" y="19380"/>
                  </a:cubicBezTo>
                  <a:cubicBezTo>
                    <a:pt x="133914" y="47174"/>
                    <a:pt x="84584" y="95561"/>
                    <a:pt x="55619" y="156064"/>
                  </a:cubicBezTo>
                  <a:close/>
                  <a:moveTo>
                    <a:pt x="439190" y="67100"/>
                  </a:moveTo>
                  <a:cubicBezTo>
                    <a:pt x="441115" y="67795"/>
                    <a:pt x="442914" y="68796"/>
                    <a:pt x="444524" y="70053"/>
                  </a:cubicBezTo>
                  <a:cubicBezTo>
                    <a:pt x="445382" y="70053"/>
                    <a:pt x="452525" y="75863"/>
                    <a:pt x="454049" y="76625"/>
                  </a:cubicBezTo>
                  <a:cubicBezTo>
                    <a:pt x="457288" y="78911"/>
                    <a:pt x="460526" y="81292"/>
                    <a:pt x="463574" y="83483"/>
                  </a:cubicBezTo>
                  <a:cubicBezTo>
                    <a:pt x="468661" y="86579"/>
                    <a:pt x="472575" y="91265"/>
                    <a:pt x="474719" y="96818"/>
                  </a:cubicBezTo>
                  <a:cubicBezTo>
                    <a:pt x="476043" y="99638"/>
                    <a:pt x="475747" y="102943"/>
                    <a:pt x="473957" y="105486"/>
                  </a:cubicBezTo>
                  <a:cubicBezTo>
                    <a:pt x="472538" y="106772"/>
                    <a:pt x="470613" y="107372"/>
                    <a:pt x="468718" y="107105"/>
                  </a:cubicBezTo>
                  <a:cubicBezTo>
                    <a:pt x="466898" y="106743"/>
                    <a:pt x="465136" y="106134"/>
                    <a:pt x="463479" y="105295"/>
                  </a:cubicBezTo>
                  <a:cubicBezTo>
                    <a:pt x="452382" y="99838"/>
                    <a:pt x="442619" y="91999"/>
                    <a:pt x="434904" y="82340"/>
                  </a:cubicBezTo>
                  <a:cubicBezTo>
                    <a:pt x="432980" y="80216"/>
                    <a:pt x="431580" y="77673"/>
                    <a:pt x="430808" y="74911"/>
                  </a:cubicBezTo>
                  <a:cubicBezTo>
                    <a:pt x="430075" y="72072"/>
                    <a:pt x="431170" y="69072"/>
                    <a:pt x="433571" y="67386"/>
                  </a:cubicBezTo>
                  <a:cubicBezTo>
                    <a:pt x="435285" y="66433"/>
                    <a:pt x="437314" y="66224"/>
                    <a:pt x="439190" y="66814"/>
                  </a:cubicBezTo>
                  <a:close/>
                  <a:moveTo>
                    <a:pt x="379850" y="42335"/>
                  </a:moveTo>
                  <a:cubicBezTo>
                    <a:pt x="386670" y="46117"/>
                    <a:pt x="393280" y="50250"/>
                    <a:pt x="399662" y="54718"/>
                  </a:cubicBezTo>
                  <a:cubicBezTo>
                    <a:pt x="408349" y="73768"/>
                    <a:pt x="420531" y="91017"/>
                    <a:pt x="435571" y="105581"/>
                  </a:cubicBezTo>
                  <a:cubicBezTo>
                    <a:pt x="454621" y="122345"/>
                    <a:pt x="479005" y="131299"/>
                    <a:pt x="500150" y="145205"/>
                  </a:cubicBezTo>
                  <a:lnTo>
                    <a:pt x="501293" y="146062"/>
                  </a:lnTo>
                  <a:cubicBezTo>
                    <a:pt x="510418" y="156416"/>
                    <a:pt x="518857" y="167360"/>
                    <a:pt x="526535" y="178828"/>
                  </a:cubicBezTo>
                  <a:cubicBezTo>
                    <a:pt x="545204" y="209775"/>
                    <a:pt x="560501" y="242627"/>
                    <a:pt x="572159" y="276841"/>
                  </a:cubicBezTo>
                  <a:cubicBezTo>
                    <a:pt x="605116" y="363804"/>
                    <a:pt x="633214" y="448291"/>
                    <a:pt x="615879" y="530301"/>
                  </a:cubicBezTo>
                  <a:cubicBezTo>
                    <a:pt x="602354" y="594214"/>
                    <a:pt x="558729" y="655745"/>
                    <a:pt x="496340" y="699274"/>
                  </a:cubicBezTo>
                  <a:cubicBezTo>
                    <a:pt x="473699" y="714838"/>
                    <a:pt x="449582" y="728145"/>
                    <a:pt x="424331" y="738994"/>
                  </a:cubicBezTo>
                  <a:lnTo>
                    <a:pt x="422903" y="739660"/>
                  </a:lnTo>
                  <a:cubicBezTo>
                    <a:pt x="385946" y="755758"/>
                    <a:pt x="339940" y="775856"/>
                    <a:pt x="301364" y="774903"/>
                  </a:cubicBezTo>
                  <a:cubicBezTo>
                    <a:pt x="259073" y="773522"/>
                    <a:pt x="217420" y="764178"/>
                    <a:pt x="178586" y="747376"/>
                  </a:cubicBezTo>
                  <a:cubicBezTo>
                    <a:pt x="124294" y="723182"/>
                    <a:pt x="78669" y="674224"/>
                    <a:pt x="50856" y="611930"/>
                  </a:cubicBezTo>
                  <a:cubicBezTo>
                    <a:pt x="43684" y="595957"/>
                    <a:pt x="37826" y="579421"/>
                    <a:pt x="33330" y="562495"/>
                  </a:cubicBezTo>
                  <a:cubicBezTo>
                    <a:pt x="14947" y="494582"/>
                    <a:pt x="14280" y="418763"/>
                    <a:pt x="29711" y="316750"/>
                  </a:cubicBezTo>
                  <a:cubicBezTo>
                    <a:pt x="37045" y="269125"/>
                    <a:pt x="47808" y="214261"/>
                    <a:pt x="72764" y="164350"/>
                  </a:cubicBezTo>
                  <a:cubicBezTo>
                    <a:pt x="99700" y="108077"/>
                    <a:pt x="145601" y="63090"/>
                    <a:pt x="202399" y="37287"/>
                  </a:cubicBezTo>
                  <a:cubicBezTo>
                    <a:pt x="259235" y="12122"/>
                    <a:pt x="324357" y="13760"/>
                    <a:pt x="379850" y="41764"/>
                  </a:cubicBezTo>
                  <a:close/>
                </a:path>
              </a:pathLst>
            </a:custGeom>
            <a:solidFill>
              <a:srgbClr val="C49A6C"/>
            </a:solidFill>
            <a:ln w="3810" cap="flat">
              <a:solidFill>
                <a:srgbClr val="806936"/>
              </a:solidFill>
              <a:prstDash val="solid"/>
              <a:miter/>
            </a:ln>
          </p:spPr>
          <p:txBody>
            <a:bodyPr rtlCol="0" anchor="ctr"/>
            <a:lstStyle/>
            <a:p>
              <a:endParaRPr lang="en-IN"/>
            </a:p>
          </p:txBody>
        </p:sp>
      </p:grpSp>
      <p:pic>
        <p:nvPicPr>
          <p:cNvPr id="1311" name="Picture 1310">
            <a:extLst>
              <a:ext uri="{FF2B5EF4-FFF2-40B4-BE49-F238E27FC236}">
                <a16:creationId xmlns:a16="http://schemas.microsoft.com/office/drawing/2014/main" xmlns="" id="{80D66220-9789-5B20-0796-5AEA4AD9A7ED}"/>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7620000" y="5334000"/>
            <a:ext cx="4337313" cy="954026"/>
          </a:xfrm>
          <a:prstGeom prst="rect">
            <a:avLst/>
          </a:prstGeom>
        </p:spPr>
      </p:pic>
      <p:grpSp>
        <p:nvGrpSpPr>
          <p:cNvPr id="1323" name="Group 1322">
            <a:extLst>
              <a:ext uri="{FF2B5EF4-FFF2-40B4-BE49-F238E27FC236}">
                <a16:creationId xmlns:a16="http://schemas.microsoft.com/office/drawing/2014/main" xmlns="" id="{211EA545-C11F-05A4-4DEF-343122476B98}"/>
              </a:ext>
            </a:extLst>
          </p:cNvPr>
          <p:cNvGrpSpPr/>
          <p:nvPr/>
        </p:nvGrpSpPr>
        <p:grpSpPr>
          <a:xfrm>
            <a:off x="6065520" y="762000"/>
            <a:ext cx="2506944" cy="1860844"/>
            <a:chOff x="6022657" y="460248"/>
            <a:chExt cx="3471481" cy="2576797"/>
          </a:xfrm>
        </p:grpSpPr>
        <p:sp>
          <p:nvSpPr>
            <p:cNvPr id="1315" name="Freeform: Shape 1314">
              <a:extLst>
                <a:ext uri="{FF2B5EF4-FFF2-40B4-BE49-F238E27FC236}">
                  <a16:creationId xmlns:a16="http://schemas.microsoft.com/office/drawing/2014/main" xmlns="" id="{63F287BB-3E63-A59D-45EA-BC985582B1B2}"/>
                </a:ext>
              </a:extLst>
            </p:cNvPr>
            <p:cNvSpPr/>
            <p:nvPr/>
          </p:nvSpPr>
          <p:spPr>
            <a:xfrm>
              <a:off x="6022657" y="460248"/>
              <a:ext cx="3471481" cy="2576797"/>
            </a:xfrm>
            <a:custGeom>
              <a:avLst/>
              <a:gdLst>
                <a:gd name="connsiteX0" fmla="*/ 143135 w 3471481"/>
                <a:gd name="connsiteY0" fmla="*/ 2576557 h 2576797"/>
                <a:gd name="connsiteX1" fmla="*/ 393452 w 3471481"/>
                <a:gd name="connsiteY1" fmla="*/ 2438921 h 2576797"/>
                <a:gd name="connsiteX2" fmla="*/ 833888 w 3471481"/>
                <a:gd name="connsiteY2" fmla="*/ 2413870 h 2576797"/>
                <a:gd name="connsiteX3" fmla="*/ 1226889 w 3471481"/>
                <a:gd name="connsiteY3" fmla="*/ 2200701 h 2576797"/>
                <a:gd name="connsiteX4" fmla="*/ 1453013 w 3471481"/>
                <a:gd name="connsiteY4" fmla="*/ 2054682 h 2576797"/>
                <a:gd name="connsiteX5" fmla="*/ 1799247 w 3471481"/>
                <a:gd name="connsiteY5" fmla="*/ 2102307 h 2576797"/>
                <a:gd name="connsiteX6" fmla="*/ 2209298 w 3471481"/>
                <a:gd name="connsiteY6" fmla="*/ 2063540 h 2576797"/>
                <a:gd name="connsiteX7" fmla="*/ 2447423 w 3471481"/>
                <a:gd name="connsiteY7" fmla="*/ 1888376 h 2576797"/>
                <a:gd name="connsiteX8" fmla="*/ 2746508 w 3471481"/>
                <a:gd name="connsiteY8" fmla="*/ 1751978 h 2576797"/>
                <a:gd name="connsiteX9" fmla="*/ 2924625 w 3471481"/>
                <a:gd name="connsiteY9" fmla="*/ 1708163 h 2576797"/>
                <a:gd name="connsiteX10" fmla="*/ 2903766 w 3471481"/>
                <a:gd name="connsiteY10" fmla="*/ 1597196 h 2576797"/>
                <a:gd name="connsiteX11" fmla="*/ 2722791 w 3471481"/>
                <a:gd name="connsiteY11" fmla="*/ 1648060 h 2576797"/>
                <a:gd name="connsiteX12" fmla="*/ 2547531 w 3471481"/>
                <a:gd name="connsiteY12" fmla="*/ 1689398 h 2576797"/>
                <a:gd name="connsiteX13" fmla="*/ 2598489 w 3471481"/>
                <a:gd name="connsiteY13" fmla="*/ 1507090 h 2576797"/>
                <a:gd name="connsiteX14" fmla="*/ 2836043 w 3471481"/>
                <a:gd name="connsiteY14" fmla="*/ 1282681 h 2576797"/>
                <a:gd name="connsiteX15" fmla="*/ 3051879 w 3471481"/>
                <a:gd name="connsiteY15" fmla="*/ 1230484 h 2576797"/>
                <a:gd name="connsiteX16" fmla="*/ 3041878 w 3471481"/>
                <a:gd name="connsiteY16" fmla="*/ 1197527 h 2576797"/>
                <a:gd name="connsiteX17" fmla="*/ 2812040 w 3471481"/>
                <a:gd name="connsiteY17" fmla="*/ 1258487 h 2576797"/>
                <a:gd name="connsiteX18" fmla="*/ 2591345 w 3471481"/>
                <a:gd name="connsiteY18" fmla="*/ 1429937 h 2576797"/>
                <a:gd name="connsiteX19" fmla="*/ 2549340 w 3471481"/>
                <a:gd name="connsiteY19" fmla="*/ 1604817 h 2576797"/>
                <a:gd name="connsiteX20" fmla="*/ 2482665 w 3471481"/>
                <a:gd name="connsiteY20" fmla="*/ 1717116 h 2576797"/>
                <a:gd name="connsiteX21" fmla="*/ 2283974 w 3471481"/>
                <a:gd name="connsiteY21" fmla="*/ 1897043 h 2576797"/>
                <a:gd name="connsiteX22" fmla="*/ 1954028 w 3471481"/>
                <a:gd name="connsiteY22" fmla="*/ 2012963 h 2576797"/>
                <a:gd name="connsiteX23" fmla="*/ 1561312 w 3471481"/>
                <a:gd name="connsiteY23" fmla="*/ 1952098 h 2576797"/>
                <a:gd name="connsiteX24" fmla="*/ 1387957 w 3471481"/>
                <a:gd name="connsiteY24" fmla="*/ 1958956 h 2576797"/>
                <a:gd name="connsiteX25" fmla="*/ 1467586 w 3471481"/>
                <a:gd name="connsiteY25" fmla="*/ 1718450 h 2576797"/>
                <a:gd name="connsiteX26" fmla="*/ 1626177 w 3471481"/>
                <a:gd name="connsiteY26" fmla="*/ 1340498 h 2576797"/>
                <a:gd name="connsiteX27" fmla="*/ 2045277 w 3471481"/>
                <a:gd name="connsiteY27" fmla="*/ 1235723 h 2576797"/>
                <a:gd name="connsiteX28" fmla="*/ 2531052 w 3471481"/>
                <a:gd name="connsiteY28" fmla="*/ 1128662 h 2576797"/>
                <a:gd name="connsiteX29" fmla="*/ 2872714 w 3471481"/>
                <a:gd name="connsiteY29" fmla="*/ 862533 h 2576797"/>
                <a:gd name="connsiteX30" fmla="*/ 3305720 w 3471481"/>
                <a:gd name="connsiteY30" fmla="*/ 795858 h 2576797"/>
                <a:gd name="connsiteX31" fmla="*/ 3471360 w 3471481"/>
                <a:gd name="connsiteY31" fmla="*/ 683939 h 2576797"/>
                <a:gd name="connsiteX32" fmla="*/ 3411543 w 3471481"/>
                <a:gd name="connsiteY32" fmla="*/ 590499 h 2576797"/>
                <a:gd name="connsiteX33" fmla="*/ 3193040 w 3471481"/>
                <a:gd name="connsiteY33" fmla="*/ 714800 h 2576797"/>
                <a:gd name="connsiteX34" fmla="*/ 3041402 w 3471481"/>
                <a:gd name="connsiteY34" fmla="*/ 731279 h 2576797"/>
                <a:gd name="connsiteX35" fmla="*/ 2804801 w 3471481"/>
                <a:gd name="connsiteY35" fmla="*/ 777570 h 2576797"/>
                <a:gd name="connsiteX36" fmla="*/ 2870142 w 3471481"/>
                <a:gd name="connsiteY36" fmla="*/ 551256 h 2576797"/>
                <a:gd name="connsiteX37" fmla="*/ 3080740 w 3471481"/>
                <a:gd name="connsiteY37" fmla="*/ 314369 h 2576797"/>
                <a:gd name="connsiteX38" fmla="*/ 2986919 w 3471481"/>
                <a:gd name="connsiteY38" fmla="*/ 173114 h 2576797"/>
                <a:gd name="connsiteX39" fmla="*/ 2767844 w 3471481"/>
                <a:gd name="connsiteY39" fmla="*/ 366471 h 2576797"/>
                <a:gd name="connsiteX40" fmla="*/ 2637256 w 3471481"/>
                <a:gd name="connsiteY40" fmla="*/ 739851 h 2576797"/>
                <a:gd name="connsiteX41" fmla="*/ 2321026 w 3471481"/>
                <a:gd name="connsiteY41" fmla="*/ 1026839 h 2576797"/>
                <a:gd name="connsiteX42" fmla="*/ 1941264 w 3471481"/>
                <a:gd name="connsiteY42" fmla="*/ 1054748 h 2576797"/>
                <a:gd name="connsiteX43" fmla="*/ 1528832 w 3471481"/>
                <a:gd name="connsiteY43" fmla="*/ 1185526 h 2576797"/>
                <a:gd name="connsiteX44" fmla="*/ 1723523 w 3471481"/>
                <a:gd name="connsiteY44" fmla="*/ 945877 h 2576797"/>
                <a:gd name="connsiteX45" fmla="*/ 2076995 w 3471481"/>
                <a:gd name="connsiteY45" fmla="*/ 675558 h 2576797"/>
                <a:gd name="connsiteX46" fmla="*/ 2125192 w 3471481"/>
                <a:gd name="connsiteY46" fmla="*/ 414668 h 2576797"/>
                <a:gd name="connsiteX47" fmla="*/ 2310453 w 3471481"/>
                <a:gd name="connsiteY47" fmla="*/ 88627 h 2576797"/>
                <a:gd name="connsiteX48" fmla="*/ 2242826 w 3471481"/>
                <a:gd name="connsiteY48" fmla="*/ -241 h 2576797"/>
                <a:gd name="connsiteX49" fmla="*/ 2090426 w 3471481"/>
                <a:gd name="connsiteY49" fmla="*/ 152159 h 2576797"/>
                <a:gd name="connsiteX50" fmla="*/ 2012226 w 3471481"/>
                <a:gd name="connsiteY50" fmla="*/ 491915 h 2576797"/>
                <a:gd name="connsiteX51" fmla="*/ 1873732 w 3471481"/>
                <a:gd name="connsiteY51" fmla="*/ 741756 h 2576797"/>
                <a:gd name="connsiteX52" fmla="*/ 1607032 w 3471481"/>
                <a:gd name="connsiteY52" fmla="*/ 898633 h 2576797"/>
                <a:gd name="connsiteX53" fmla="*/ 1646656 w 3471481"/>
                <a:gd name="connsiteY53" fmla="*/ 785190 h 2576797"/>
                <a:gd name="connsiteX54" fmla="*/ 1654181 w 3471481"/>
                <a:gd name="connsiteY54" fmla="*/ 433908 h 2576797"/>
                <a:gd name="connsiteX55" fmla="*/ 1786864 w 3471481"/>
                <a:gd name="connsiteY55" fmla="*/ 254552 h 2576797"/>
                <a:gd name="connsiteX56" fmla="*/ 1888210 w 3471481"/>
                <a:gd name="connsiteY56" fmla="*/ 159874 h 2576797"/>
                <a:gd name="connsiteX57" fmla="*/ 1858587 w 3471481"/>
                <a:gd name="connsiteY57" fmla="*/ 147301 h 2576797"/>
                <a:gd name="connsiteX58" fmla="*/ 1724094 w 3471481"/>
                <a:gd name="connsiteY58" fmla="*/ 273317 h 2576797"/>
                <a:gd name="connsiteX59" fmla="*/ 1606080 w 3471481"/>
                <a:gd name="connsiteY59" fmla="*/ 559829 h 2576797"/>
                <a:gd name="connsiteX60" fmla="*/ 1596078 w 3471481"/>
                <a:gd name="connsiteY60" fmla="*/ 853294 h 2576797"/>
                <a:gd name="connsiteX61" fmla="*/ 1452060 w 3471481"/>
                <a:gd name="connsiteY61" fmla="*/ 1086085 h 2576797"/>
                <a:gd name="connsiteX62" fmla="*/ 1328235 w 3471481"/>
                <a:gd name="connsiteY62" fmla="*/ 1464609 h 2576797"/>
                <a:gd name="connsiteX63" fmla="*/ 1255083 w 3471481"/>
                <a:gd name="connsiteY63" fmla="*/ 1766265 h 2576797"/>
                <a:gd name="connsiteX64" fmla="*/ 1110494 w 3471481"/>
                <a:gd name="connsiteY64" fmla="*/ 2015249 h 2576797"/>
                <a:gd name="connsiteX65" fmla="*/ 780548 w 3471481"/>
                <a:gd name="connsiteY65" fmla="*/ 2204034 h 2576797"/>
                <a:gd name="connsiteX66" fmla="*/ 240766 w 3471481"/>
                <a:gd name="connsiteY66" fmla="*/ 2252421 h 2576797"/>
                <a:gd name="connsiteX67" fmla="*/ -121 w 3471481"/>
                <a:gd name="connsiteY67" fmla="*/ 2418823 h 257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471481" h="2576797">
                  <a:moveTo>
                    <a:pt x="143135" y="2576557"/>
                  </a:moveTo>
                  <a:cubicBezTo>
                    <a:pt x="143135" y="2576557"/>
                    <a:pt x="206952" y="2452732"/>
                    <a:pt x="393452" y="2438921"/>
                  </a:cubicBezTo>
                  <a:cubicBezTo>
                    <a:pt x="579951" y="2425110"/>
                    <a:pt x="706253" y="2447684"/>
                    <a:pt x="833888" y="2413870"/>
                  </a:cubicBezTo>
                  <a:cubicBezTo>
                    <a:pt x="961523" y="2380056"/>
                    <a:pt x="1149261" y="2294998"/>
                    <a:pt x="1226889" y="2200701"/>
                  </a:cubicBezTo>
                  <a:cubicBezTo>
                    <a:pt x="1304518" y="2106403"/>
                    <a:pt x="1356810" y="2062207"/>
                    <a:pt x="1453013" y="2054682"/>
                  </a:cubicBezTo>
                  <a:cubicBezTo>
                    <a:pt x="1549215" y="2047158"/>
                    <a:pt x="1777530" y="2098116"/>
                    <a:pt x="1799247" y="2102307"/>
                  </a:cubicBezTo>
                  <a:cubicBezTo>
                    <a:pt x="1820964" y="2106498"/>
                    <a:pt x="2049754" y="2152409"/>
                    <a:pt x="2209298" y="2063540"/>
                  </a:cubicBezTo>
                  <a:cubicBezTo>
                    <a:pt x="2303119" y="2022869"/>
                    <a:pt x="2413228" y="1929047"/>
                    <a:pt x="2447423" y="1888376"/>
                  </a:cubicBezTo>
                  <a:cubicBezTo>
                    <a:pt x="2481618" y="1847704"/>
                    <a:pt x="2541720" y="1771980"/>
                    <a:pt x="2746508" y="1751978"/>
                  </a:cubicBezTo>
                  <a:cubicBezTo>
                    <a:pt x="2806592" y="1740424"/>
                    <a:pt x="2866037" y="1725803"/>
                    <a:pt x="2924625" y="1708163"/>
                  </a:cubicBezTo>
                  <a:lnTo>
                    <a:pt x="2903766" y="1597196"/>
                  </a:lnTo>
                  <a:cubicBezTo>
                    <a:pt x="2903766" y="1597196"/>
                    <a:pt x="2854617" y="1633868"/>
                    <a:pt x="2722791" y="1648060"/>
                  </a:cubicBezTo>
                  <a:cubicBezTo>
                    <a:pt x="2590965" y="1662252"/>
                    <a:pt x="2547531" y="1689398"/>
                    <a:pt x="2547531" y="1689398"/>
                  </a:cubicBezTo>
                  <a:cubicBezTo>
                    <a:pt x="2570229" y="1630372"/>
                    <a:pt x="2587288" y="1569326"/>
                    <a:pt x="2598489" y="1507090"/>
                  </a:cubicBezTo>
                  <a:cubicBezTo>
                    <a:pt x="2617539" y="1403172"/>
                    <a:pt x="2663926" y="1318304"/>
                    <a:pt x="2836043" y="1282681"/>
                  </a:cubicBezTo>
                  <a:cubicBezTo>
                    <a:pt x="3008160" y="1247058"/>
                    <a:pt x="3051879" y="1230484"/>
                    <a:pt x="3051879" y="1230484"/>
                  </a:cubicBezTo>
                  <a:lnTo>
                    <a:pt x="3041878" y="1197527"/>
                  </a:lnTo>
                  <a:cubicBezTo>
                    <a:pt x="3041878" y="1197527"/>
                    <a:pt x="2969298" y="1234294"/>
                    <a:pt x="2812040" y="1258487"/>
                  </a:cubicBezTo>
                  <a:cubicBezTo>
                    <a:pt x="2654782" y="1282681"/>
                    <a:pt x="2609729" y="1381551"/>
                    <a:pt x="2591345" y="1429937"/>
                  </a:cubicBezTo>
                  <a:cubicBezTo>
                    <a:pt x="2572962" y="1478325"/>
                    <a:pt x="2554960" y="1583861"/>
                    <a:pt x="2549340" y="1604817"/>
                  </a:cubicBezTo>
                  <a:cubicBezTo>
                    <a:pt x="2543720" y="1625771"/>
                    <a:pt x="2526195" y="1689589"/>
                    <a:pt x="2482665" y="1717116"/>
                  </a:cubicBezTo>
                  <a:cubicBezTo>
                    <a:pt x="2439136" y="1744643"/>
                    <a:pt x="2283974" y="1897043"/>
                    <a:pt x="2283974" y="1897043"/>
                  </a:cubicBezTo>
                  <a:cubicBezTo>
                    <a:pt x="2283974" y="1897043"/>
                    <a:pt x="2114238" y="2028012"/>
                    <a:pt x="1954028" y="2012963"/>
                  </a:cubicBezTo>
                  <a:cubicBezTo>
                    <a:pt x="1793817" y="1997913"/>
                    <a:pt x="1667611" y="1964004"/>
                    <a:pt x="1561312" y="1952098"/>
                  </a:cubicBezTo>
                  <a:cubicBezTo>
                    <a:pt x="1455013" y="1940192"/>
                    <a:pt x="1387957" y="1958956"/>
                    <a:pt x="1387957" y="1958956"/>
                  </a:cubicBezTo>
                  <a:cubicBezTo>
                    <a:pt x="1387957" y="1958956"/>
                    <a:pt x="1444250" y="1873231"/>
                    <a:pt x="1467586" y="1718450"/>
                  </a:cubicBezTo>
                  <a:cubicBezTo>
                    <a:pt x="1490922" y="1563668"/>
                    <a:pt x="1522641" y="1431461"/>
                    <a:pt x="1626177" y="1340498"/>
                  </a:cubicBezTo>
                  <a:cubicBezTo>
                    <a:pt x="1729714" y="1249534"/>
                    <a:pt x="1823440" y="1230579"/>
                    <a:pt x="2045277" y="1235723"/>
                  </a:cubicBezTo>
                  <a:cubicBezTo>
                    <a:pt x="2267115" y="1240866"/>
                    <a:pt x="2387606" y="1211339"/>
                    <a:pt x="2531052" y="1128662"/>
                  </a:cubicBezTo>
                  <a:cubicBezTo>
                    <a:pt x="2674499" y="1045985"/>
                    <a:pt x="2740602" y="891775"/>
                    <a:pt x="2872714" y="862533"/>
                  </a:cubicBezTo>
                  <a:cubicBezTo>
                    <a:pt x="3004826" y="833292"/>
                    <a:pt x="3203899" y="850055"/>
                    <a:pt x="3305720" y="795858"/>
                  </a:cubicBezTo>
                  <a:cubicBezTo>
                    <a:pt x="3365090" y="765111"/>
                    <a:pt x="3420678" y="727554"/>
                    <a:pt x="3471360" y="683939"/>
                  </a:cubicBezTo>
                  <a:lnTo>
                    <a:pt x="3411543" y="590499"/>
                  </a:lnTo>
                  <a:cubicBezTo>
                    <a:pt x="3411543" y="590499"/>
                    <a:pt x="3368205" y="668890"/>
                    <a:pt x="3193040" y="714800"/>
                  </a:cubicBezTo>
                  <a:cubicBezTo>
                    <a:pt x="3143081" y="724773"/>
                    <a:pt x="3092332" y="730288"/>
                    <a:pt x="3041402" y="731279"/>
                  </a:cubicBezTo>
                  <a:cubicBezTo>
                    <a:pt x="2955010" y="733184"/>
                    <a:pt x="2840520" y="753186"/>
                    <a:pt x="2804801" y="777570"/>
                  </a:cubicBezTo>
                  <a:cubicBezTo>
                    <a:pt x="2842329" y="666223"/>
                    <a:pt x="2847568" y="617169"/>
                    <a:pt x="2870142" y="551256"/>
                  </a:cubicBezTo>
                  <a:cubicBezTo>
                    <a:pt x="2892717" y="485343"/>
                    <a:pt x="2943104" y="360756"/>
                    <a:pt x="3080740" y="314369"/>
                  </a:cubicBezTo>
                  <a:lnTo>
                    <a:pt x="2986919" y="173114"/>
                  </a:lnTo>
                  <a:cubicBezTo>
                    <a:pt x="2893440" y="209814"/>
                    <a:pt x="2815869" y="278270"/>
                    <a:pt x="2767844" y="366471"/>
                  </a:cubicBezTo>
                  <a:cubicBezTo>
                    <a:pt x="2685834" y="515442"/>
                    <a:pt x="2689834" y="630504"/>
                    <a:pt x="2637256" y="739851"/>
                  </a:cubicBezTo>
                  <a:cubicBezTo>
                    <a:pt x="2584678" y="849198"/>
                    <a:pt x="2552103" y="948449"/>
                    <a:pt x="2321026" y="1026839"/>
                  </a:cubicBezTo>
                  <a:cubicBezTo>
                    <a:pt x="2218442" y="1051033"/>
                    <a:pt x="2119572" y="1054176"/>
                    <a:pt x="1941264" y="1054748"/>
                  </a:cubicBezTo>
                  <a:cubicBezTo>
                    <a:pt x="1762956" y="1055319"/>
                    <a:pt x="1585220" y="1124852"/>
                    <a:pt x="1528832" y="1185526"/>
                  </a:cubicBezTo>
                  <a:cubicBezTo>
                    <a:pt x="1528832" y="1185526"/>
                    <a:pt x="1558931" y="1044175"/>
                    <a:pt x="1723523" y="945877"/>
                  </a:cubicBezTo>
                  <a:cubicBezTo>
                    <a:pt x="1888115" y="847579"/>
                    <a:pt x="1961648" y="857009"/>
                    <a:pt x="2076995" y="675558"/>
                  </a:cubicBezTo>
                  <a:cubicBezTo>
                    <a:pt x="2098332" y="627361"/>
                    <a:pt x="2123287" y="546017"/>
                    <a:pt x="2125192" y="414668"/>
                  </a:cubicBezTo>
                  <a:cubicBezTo>
                    <a:pt x="2127097" y="283318"/>
                    <a:pt x="2177770" y="155587"/>
                    <a:pt x="2310453" y="88627"/>
                  </a:cubicBezTo>
                  <a:lnTo>
                    <a:pt x="2242826" y="-241"/>
                  </a:lnTo>
                  <a:cubicBezTo>
                    <a:pt x="2182085" y="39535"/>
                    <a:pt x="2130202" y="91418"/>
                    <a:pt x="2090426" y="152159"/>
                  </a:cubicBezTo>
                  <a:cubicBezTo>
                    <a:pt x="2027275" y="250361"/>
                    <a:pt x="2018512" y="336086"/>
                    <a:pt x="2012226" y="491915"/>
                  </a:cubicBezTo>
                  <a:cubicBezTo>
                    <a:pt x="2003463" y="598881"/>
                    <a:pt x="1974697" y="684225"/>
                    <a:pt x="1873732" y="741756"/>
                  </a:cubicBezTo>
                  <a:cubicBezTo>
                    <a:pt x="1772767" y="799287"/>
                    <a:pt x="1607032" y="898633"/>
                    <a:pt x="1607032" y="898633"/>
                  </a:cubicBezTo>
                  <a:cubicBezTo>
                    <a:pt x="1624244" y="862343"/>
                    <a:pt x="1637531" y="824309"/>
                    <a:pt x="1646656" y="785190"/>
                  </a:cubicBezTo>
                  <a:cubicBezTo>
                    <a:pt x="1656181" y="734231"/>
                    <a:pt x="1607413" y="509822"/>
                    <a:pt x="1654181" y="433908"/>
                  </a:cubicBezTo>
                  <a:cubicBezTo>
                    <a:pt x="1700949" y="357994"/>
                    <a:pt x="1697519" y="322942"/>
                    <a:pt x="1786864" y="254552"/>
                  </a:cubicBezTo>
                  <a:cubicBezTo>
                    <a:pt x="1876209" y="186163"/>
                    <a:pt x="1877733" y="179019"/>
                    <a:pt x="1888210" y="159874"/>
                  </a:cubicBezTo>
                  <a:lnTo>
                    <a:pt x="1858587" y="147301"/>
                  </a:lnTo>
                  <a:cubicBezTo>
                    <a:pt x="1858587" y="147301"/>
                    <a:pt x="1799342" y="209118"/>
                    <a:pt x="1724094" y="273317"/>
                  </a:cubicBezTo>
                  <a:cubicBezTo>
                    <a:pt x="1648847" y="337515"/>
                    <a:pt x="1599793" y="431336"/>
                    <a:pt x="1606080" y="559829"/>
                  </a:cubicBezTo>
                  <a:cubicBezTo>
                    <a:pt x="1612366" y="688321"/>
                    <a:pt x="1633035" y="782618"/>
                    <a:pt x="1596078" y="853294"/>
                  </a:cubicBezTo>
                  <a:cubicBezTo>
                    <a:pt x="1559121" y="923969"/>
                    <a:pt x="1490160" y="1017695"/>
                    <a:pt x="1452060" y="1086085"/>
                  </a:cubicBezTo>
                  <a:cubicBezTo>
                    <a:pt x="1413960" y="1154475"/>
                    <a:pt x="1328235" y="1464609"/>
                    <a:pt x="1328235" y="1464609"/>
                  </a:cubicBezTo>
                  <a:cubicBezTo>
                    <a:pt x="1328235" y="1464609"/>
                    <a:pt x="1286325" y="1657394"/>
                    <a:pt x="1255083" y="1766265"/>
                  </a:cubicBezTo>
                  <a:cubicBezTo>
                    <a:pt x="1223841" y="1875136"/>
                    <a:pt x="1176216" y="1957718"/>
                    <a:pt x="1110494" y="2015249"/>
                  </a:cubicBezTo>
                  <a:cubicBezTo>
                    <a:pt x="1044771" y="2072780"/>
                    <a:pt x="960761" y="2160695"/>
                    <a:pt x="780548" y="2204034"/>
                  </a:cubicBezTo>
                  <a:cubicBezTo>
                    <a:pt x="600335" y="2247373"/>
                    <a:pt x="397167" y="2189842"/>
                    <a:pt x="240766" y="2252421"/>
                  </a:cubicBezTo>
                  <a:cubicBezTo>
                    <a:pt x="148650" y="2288454"/>
                    <a:pt x="66182" y="2345423"/>
                    <a:pt x="-121" y="2418823"/>
                  </a:cubicBezTo>
                  <a:close/>
                </a:path>
              </a:pathLst>
            </a:custGeom>
            <a:solidFill>
              <a:srgbClr val="009EDE"/>
            </a:solidFill>
            <a:ln w="9525" cap="flat">
              <a:noFill/>
              <a:prstDash val="solid"/>
              <a:miter/>
            </a:ln>
          </p:spPr>
          <p:txBody>
            <a:bodyPr rtlCol="0" anchor="ctr"/>
            <a:lstStyle/>
            <a:p>
              <a:endParaRPr lang="en-IN"/>
            </a:p>
          </p:txBody>
        </p:sp>
        <p:sp>
          <p:nvSpPr>
            <p:cNvPr id="1316" name="Freeform: Shape 1315">
              <a:extLst>
                <a:ext uri="{FF2B5EF4-FFF2-40B4-BE49-F238E27FC236}">
                  <a16:creationId xmlns:a16="http://schemas.microsoft.com/office/drawing/2014/main" xmlns="" id="{CD8ECFC3-F959-F67A-F0F0-26C5770F967E}"/>
                </a:ext>
              </a:extLst>
            </p:cNvPr>
            <p:cNvSpPr/>
            <p:nvPr/>
          </p:nvSpPr>
          <p:spPr>
            <a:xfrm>
              <a:off x="7629620" y="460248"/>
              <a:ext cx="635793" cy="898874"/>
            </a:xfrm>
            <a:custGeom>
              <a:avLst/>
              <a:gdLst>
                <a:gd name="connsiteX0" fmla="*/ 635673 w 635793"/>
                <a:gd name="connsiteY0" fmla="*/ -241 h 898874"/>
                <a:gd name="connsiteX1" fmla="*/ 483273 w 635793"/>
                <a:gd name="connsiteY1" fmla="*/ 152159 h 898874"/>
                <a:gd name="connsiteX2" fmla="*/ 405072 w 635793"/>
                <a:gd name="connsiteY2" fmla="*/ 491915 h 898874"/>
                <a:gd name="connsiteX3" fmla="*/ 266579 w 635793"/>
                <a:gd name="connsiteY3" fmla="*/ 741756 h 898874"/>
                <a:gd name="connsiteX4" fmla="*/ -121 w 635793"/>
                <a:gd name="connsiteY4" fmla="*/ 898633 h 898874"/>
                <a:gd name="connsiteX5" fmla="*/ 39503 w 635793"/>
                <a:gd name="connsiteY5" fmla="*/ 785190 h 898874"/>
                <a:gd name="connsiteX6" fmla="*/ 47028 w 635793"/>
                <a:gd name="connsiteY6" fmla="*/ 433908 h 898874"/>
                <a:gd name="connsiteX7" fmla="*/ 179711 w 635793"/>
                <a:gd name="connsiteY7" fmla="*/ 254552 h 898874"/>
                <a:gd name="connsiteX8" fmla="*/ 281057 w 635793"/>
                <a:gd name="connsiteY8" fmla="*/ 159874 h 898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93" h="898874">
                  <a:moveTo>
                    <a:pt x="635673" y="-241"/>
                  </a:moveTo>
                  <a:cubicBezTo>
                    <a:pt x="574931" y="39535"/>
                    <a:pt x="523049" y="91418"/>
                    <a:pt x="483273" y="152159"/>
                  </a:cubicBezTo>
                  <a:cubicBezTo>
                    <a:pt x="420122" y="250361"/>
                    <a:pt x="411359" y="336086"/>
                    <a:pt x="405072" y="491915"/>
                  </a:cubicBezTo>
                  <a:cubicBezTo>
                    <a:pt x="396309" y="598881"/>
                    <a:pt x="367544" y="684225"/>
                    <a:pt x="266579" y="741756"/>
                  </a:cubicBezTo>
                  <a:cubicBezTo>
                    <a:pt x="165614" y="799287"/>
                    <a:pt x="-121" y="898633"/>
                    <a:pt x="-121" y="898633"/>
                  </a:cubicBezTo>
                  <a:cubicBezTo>
                    <a:pt x="17091" y="862343"/>
                    <a:pt x="30378" y="824309"/>
                    <a:pt x="39503" y="785190"/>
                  </a:cubicBezTo>
                  <a:cubicBezTo>
                    <a:pt x="49028" y="734231"/>
                    <a:pt x="260" y="509822"/>
                    <a:pt x="47028" y="433908"/>
                  </a:cubicBezTo>
                  <a:cubicBezTo>
                    <a:pt x="93795" y="357994"/>
                    <a:pt x="90366" y="322942"/>
                    <a:pt x="179711" y="254552"/>
                  </a:cubicBezTo>
                  <a:cubicBezTo>
                    <a:pt x="269055" y="186163"/>
                    <a:pt x="270579" y="179019"/>
                    <a:pt x="281057" y="159874"/>
                  </a:cubicBezTo>
                </a:path>
              </a:pathLst>
            </a:custGeom>
            <a:noFill/>
            <a:ln w="7144" cap="flat">
              <a:solidFill>
                <a:srgbClr val="003462"/>
              </a:solidFill>
              <a:prstDash val="solid"/>
              <a:miter/>
            </a:ln>
          </p:spPr>
          <p:txBody>
            <a:bodyPr rtlCol="0" anchor="ctr"/>
            <a:lstStyle/>
            <a:p>
              <a:endParaRPr lang="en-IN"/>
            </a:p>
          </p:txBody>
        </p:sp>
        <p:sp>
          <p:nvSpPr>
            <p:cNvPr id="1317" name="Freeform: Shape 1316">
              <a:extLst>
                <a:ext uri="{FF2B5EF4-FFF2-40B4-BE49-F238E27FC236}">
                  <a16:creationId xmlns:a16="http://schemas.microsoft.com/office/drawing/2014/main" xmlns="" id="{C2844091-7BB3-0D17-6AE8-025B8948160C}"/>
                </a:ext>
              </a:extLst>
            </p:cNvPr>
            <p:cNvSpPr/>
            <p:nvPr/>
          </p:nvSpPr>
          <p:spPr>
            <a:xfrm>
              <a:off x="7410735" y="1144428"/>
              <a:ext cx="2083403" cy="1330227"/>
            </a:xfrm>
            <a:custGeom>
              <a:avLst/>
              <a:gdLst>
                <a:gd name="connsiteX0" fmla="*/ 1653419 w 2083403"/>
                <a:gd name="connsiteY0" fmla="*/ 513251 h 1330227"/>
                <a:gd name="connsiteX1" fmla="*/ 1423581 w 2083403"/>
                <a:gd name="connsiteY1" fmla="*/ 574211 h 1330227"/>
                <a:gd name="connsiteX2" fmla="*/ 1202886 w 2083403"/>
                <a:gd name="connsiteY2" fmla="*/ 745661 h 1330227"/>
                <a:gd name="connsiteX3" fmla="*/ 1161262 w 2083403"/>
                <a:gd name="connsiteY3" fmla="*/ 920636 h 1330227"/>
                <a:gd name="connsiteX4" fmla="*/ 1094587 w 2083403"/>
                <a:gd name="connsiteY4" fmla="*/ 1032935 h 1330227"/>
                <a:gd name="connsiteX5" fmla="*/ 895896 w 2083403"/>
                <a:gd name="connsiteY5" fmla="*/ 1212863 h 1330227"/>
                <a:gd name="connsiteX6" fmla="*/ 565950 w 2083403"/>
                <a:gd name="connsiteY6" fmla="*/ 1328782 h 1330227"/>
                <a:gd name="connsiteX7" fmla="*/ 173234 w 2083403"/>
                <a:gd name="connsiteY7" fmla="*/ 1267917 h 1330227"/>
                <a:gd name="connsiteX8" fmla="*/ -121 w 2083403"/>
                <a:gd name="connsiteY8" fmla="*/ 1274775 h 1330227"/>
                <a:gd name="connsiteX9" fmla="*/ 79508 w 2083403"/>
                <a:gd name="connsiteY9" fmla="*/ 1034269 h 1330227"/>
                <a:gd name="connsiteX10" fmla="*/ 238099 w 2083403"/>
                <a:gd name="connsiteY10" fmla="*/ 656317 h 1330227"/>
                <a:gd name="connsiteX11" fmla="*/ 657199 w 2083403"/>
                <a:gd name="connsiteY11" fmla="*/ 551542 h 1330227"/>
                <a:gd name="connsiteX12" fmla="*/ 1142974 w 2083403"/>
                <a:gd name="connsiteY12" fmla="*/ 444481 h 1330227"/>
                <a:gd name="connsiteX13" fmla="*/ 1484636 w 2083403"/>
                <a:gd name="connsiteY13" fmla="*/ 178352 h 1330227"/>
                <a:gd name="connsiteX14" fmla="*/ 1917642 w 2083403"/>
                <a:gd name="connsiteY14" fmla="*/ 111677 h 1330227"/>
                <a:gd name="connsiteX15" fmla="*/ 2083282 w 2083403"/>
                <a:gd name="connsiteY15" fmla="*/ -241 h 133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3403" h="1330227">
                  <a:moveTo>
                    <a:pt x="1653419" y="513251"/>
                  </a:moveTo>
                  <a:cubicBezTo>
                    <a:pt x="1653419" y="513251"/>
                    <a:pt x="1580838" y="550018"/>
                    <a:pt x="1423581" y="574211"/>
                  </a:cubicBezTo>
                  <a:cubicBezTo>
                    <a:pt x="1266323" y="598405"/>
                    <a:pt x="1221270" y="697275"/>
                    <a:pt x="1202886" y="745661"/>
                  </a:cubicBezTo>
                  <a:cubicBezTo>
                    <a:pt x="1184503" y="794049"/>
                    <a:pt x="1166882" y="899681"/>
                    <a:pt x="1161262" y="920636"/>
                  </a:cubicBezTo>
                  <a:cubicBezTo>
                    <a:pt x="1155642" y="941591"/>
                    <a:pt x="1138116" y="1005408"/>
                    <a:pt x="1094587" y="1032935"/>
                  </a:cubicBezTo>
                  <a:cubicBezTo>
                    <a:pt x="1051058" y="1060463"/>
                    <a:pt x="895896" y="1212863"/>
                    <a:pt x="895896" y="1212863"/>
                  </a:cubicBezTo>
                  <a:cubicBezTo>
                    <a:pt x="895896" y="1212863"/>
                    <a:pt x="726160" y="1343832"/>
                    <a:pt x="565950" y="1328782"/>
                  </a:cubicBezTo>
                  <a:cubicBezTo>
                    <a:pt x="405739" y="1313733"/>
                    <a:pt x="279533" y="1279824"/>
                    <a:pt x="173234" y="1267917"/>
                  </a:cubicBezTo>
                  <a:cubicBezTo>
                    <a:pt x="66935" y="1256011"/>
                    <a:pt x="-121" y="1274775"/>
                    <a:pt x="-121" y="1274775"/>
                  </a:cubicBezTo>
                  <a:cubicBezTo>
                    <a:pt x="-121" y="1274775"/>
                    <a:pt x="56172" y="1189050"/>
                    <a:pt x="79508" y="1034269"/>
                  </a:cubicBezTo>
                  <a:cubicBezTo>
                    <a:pt x="102844" y="879488"/>
                    <a:pt x="134562" y="747281"/>
                    <a:pt x="238099" y="656317"/>
                  </a:cubicBezTo>
                  <a:cubicBezTo>
                    <a:pt x="341636" y="565353"/>
                    <a:pt x="435362" y="546399"/>
                    <a:pt x="657199" y="551542"/>
                  </a:cubicBezTo>
                  <a:cubicBezTo>
                    <a:pt x="879036" y="556685"/>
                    <a:pt x="999528" y="527158"/>
                    <a:pt x="1142974" y="444481"/>
                  </a:cubicBezTo>
                  <a:cubicBezTo>
                    <a:pt x="1286421" y="361804"/>
                    <a:pt x="1352524" y="207594"/>
                    <a:pt x="1484636" y="178352"/>
                  </a:cubicBezTo>
                  <a:cubicBezTo>
                    <a:pt x="1616748" y="149111"/>
                    <a:pt x="1815820" y="165875"/>
                    <a:pt x="1917642" y="111677"/>
                  </a:cubicBezTo>
                  <a:cubicBezTo>
                    <a:pt x="1977012" y="80931"/>
                    <a:pt x="2032600" y="43374"/>
                    <a:pt x="2083282" y="-241"/>
                  </a:cubicBezTo>
                </a:path>
              </a:pathLst>
            </a:custGeom>
            <a:noFill/>
            <a:ln w="7144" cap="flat">
              <a:solidFill>
                <a:srgbClr val="003462"/>
              </a:solidFill>
              <a:prstDash val="solid"/>
              <a:miter/>
            </a:ln>
          </p:spPr>
          <p:txBody>
            <a:bodyPr rtlCol="0" anchor="ctr"/>
            <a:lstStyle/>
            <a:p>
              <a:endParaRPr lang="en-IN"/>
            </a:p>
          </p:txBody>
        </p:sp>
        <p:sp>
          <p:nvSpPr>
            <p:cNvPr id="1318" name="Freeform: Shape 1317">
              <a:extLst>
                <a:ext uri="{FF2B5EF4-FFF2-40B4-BE49-F238E27FC236}">
                  <a16:creationId xmlns:a16="http://schemas.microsoft.com/office/drawing/2014/main" xmlns="" id="{697E0F7A-4BA4-9D3A-75BF-701FA5B32D13}"/>
                </a:ext>
              </a:extLst>
            </p:cNvPr>
            <p:cNvSpPr/>
            <p:nvPr/>
          </p:nvSpPr>
          <p:spPr>
            <a:xfrm>
              <a:off x="8569928" y="1690878"/>
              <a:ext cx="504348" cy="458914"/>
            </a:xfrm>
            <a:custGeom>
              <a:avLst/>
              <a:gdLst>
                <a:gd name="connsiteX0" fmla="*/ 356114 w 504348"/>
                <a:gd name="connsiteY0" fmla="*/ 366471 h 458914"/>
                <a:gd name="connsiteX1" fmla="*/ 175139 w 504348"/>
                <a:gd name="connsiteY1" fmla="*/ 417335 h 458914"/>
                <a:gd name="connsiteX2" fmla="*/ -121 w 504348"/>
                <a:gd name="connsiteY2" fmla="*/ 458673 h 458914"/>
                <a:gd name="connsiteX3" fmla="*/ 50838 w 504348"/>
                <a:gd name="connsiteY3" fmla="*/ 276364 h 458914"/>
                <a:gd name="connsiteX4" fmla="*/ 288391 w 504348"/>
                <a:gd name="connsiteY4" fmla="*/ 51955 h 458914"/>
                <a:gd name="connsiteX5" fmla="*/ 504228 w 504348"/>
                <a:gd name="connsiteY5" fmla="*/ -241 h 4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48" h="458914">
                  <a:moveTo>
                    <a:pt x="356114" y="366471"/>
                  </a:moveTo>
                  <a:cubicBezTo>
                    <a:pt x="356114" y="366471"/>
                    <a:pt x="306965" y="403142"/>
                    <a:pt x="175139" y="417335"/>
                  </a:cubicBezTo>
                  <a:cubicBezTo>
                    <a:pt x="43313" y="431527"/>
                    <a:pt x="-121" y="458673"/>
                    <a:pt x="-121" y="458673"/>
                  </a:cubicBezTo>
                  <a:cubicBezTo>
                    <a:pt x="22577" y="399646"/>
                    <a:pt x="39636" y="338601"/>
                    <a:pt x="50838" y="276364"/>
                  </a:cubicBezTo>
                  <a:cubicBezTo>
                    <a:pt x="69888" y="172447"/>
                    <a:pt x="116274" y="87579"/>
                    <a:pt x="288391" y="51955"/>
                  </a:cubicBezTo>
                  <a:cubicBezTo>
                    <a:pt x="460508" y="16332"/>
                    <a:pt x="504228" y="-241"/>
                    <a:pt x="504228" y="-241"/>
                  </a:cubicBezTo>
                </a:path>
              </a:pathLst>
            </a:custGeom>
            <a:noFill/>
            <a:ln w="7144" cap="flat">
              <a:solidFill>
                <a:srgbClr val="003462"/>
              </a:solidFill>
              <a:prstDash val="solid"/>
              <a:miter/>
            </a:ln>
          </p:spPr>
          <p:txBody>
            <a:bodyPr rtlCol="0" anchor="ctr"/>
            <a:lstStyle/>
            <a:p>
              <a:endParaRPr lang="en-IN"/>
            </a:p>
          </p:txBody>
        </p:sp>
        <p:sp>
          <p:nvSpPr>
            <p:cNvPr id="1319" name="Freeform: Shape 1318">
              <a:extLst>
                <a:ext uri="{FF2B5EF4-FFF2-40B4-BE49-F238E27FC236}">
                  <a16:creationId xmlns:a16="http://schemas.microsoft.com/office/drawing/2014/main" xmlns="" id="{0D4F6311-E525-B62A-85EB-1EB09E419B05}"/>
                </a:ext>
              </a:extLst>
            </p:cNvPr>
            <p:cNvSpPr/>
            <p:nvPr/>
          </p:nvSpPr>
          <p:spPr>
            <a:xfrm>
              <a:off x="6165913" y="2168651"/>
              <a:ext cx="2781490" cy="868394"/>
            </a:xfrm>
            <a:custGeom>
              <a:avLst/>
              <a:gdLst>
                <a:gd name="connsiteX0" fmla="*/ -121 w 2781490"/>
                <a:gd name="connsiteY0" fmla="*/ 868153 h 868394"/>
                <a:gd name="connsiteX1" fmla="*/ 250196 w 2781490"/>
                <a:gd name="connsiteY1" fmla="*/ 730517 h 868394"/>
                <a:gd name="connsiteX2" fmla="*/ 690632 w 2781490"/>
                <a:gd name="connsiteY2" fmla="*/ 705466 h 868394"/>
                <a:gd name="connsiteX3" fmla="*/ 1083633 w 2781490"/>
                <a:gd name="connsiteY3" fmla="*/ 492297 h 868394"/>
                <a:gd name="connsiteX4" fmla="*/ 1309757 w 2781490"/>
                <a:gd name="connsiteY4" fmla="*/ 346278 h 868394"/>
                <a:gd name="connsiteX5" fmla="*/ 1655991 w 2781490"/>
                <a:gd name="connsiteY5" fmla="*/ 393903 h 868394"/>
                <a:gd name="connsiteX6" fmla="*/ 2066042 w 2781490"/>
                <a:gd name="connsiteY6" fmla="*/ 355136 h 868394"/>
                <a:gd name="connsiteX7" fmla="*/ 2304167 w 2781490"/>
                <a:gd name="connsiteY7" fmla="*/ 179972 h 868394"/>
                <a:gd name="connsiteX8" fmla="*/ 2603252 w 2781490"/>
                <a:gd name="connsiteY8" fmla="*/ 43574 h 868394"/>
                <a:gd name="connsiteX9" fmla="*/ 2781369 w 2781490"/>
                <a:gd name="connsiteY9" fmla="*/ -241 h 86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490" h="868394">
                  <a:moveTo>
                    <a:pt x="-121" y="868153"/>
                  </a:moveTo>
                  <a:cubicBezTo>
                    <a:pt x="-121" y="868153"/>
                    <a:pt x="63696" y="744328"/>
                    <a:pt x="250196" y="730517"/>
                  </a:cubicBezTo>
                  <a:cubicBezTo>
                    <a:pt x="436695" y="716706"/>
                    <a:pt x="562997" y="739280"/>
                    <a:pt x="690632" y="705466"/>
                  </a:cubicBezTo>
                  <a:cubicBezTo>
                    <a:pt x="818267" y="671652"/>
                    <a:pt x="1006005" y="586594"/>
                    <a:pt x="1083633" y="492297"/>
                  </a:cubicBezTo>
                  <a:cubicBezTo>
                    <a:pt x="1161262" y="397999"/>
                    <a:pt x="1213554" y="353803"/>
                    <a:pt x="1309757" y="346278"/>
                  </a:cubicBezTo>
                  <a:cubicBezTo>
                    <a:pt x="1405959" y="338754"/>
                    <a:pt x="1634274" y="389712"/>
                    <a:pt x="1655991" y="393903"/>
                  </a:cubicBezTo>
                  <a:cubicBezTo>
                    <a:pt x="1677708" y="398094"/>
                    <a:pt x="1906498" y="444005"/>
                    <a:pt x="2066042" y="355136"/>
                  </a:cubicBezTo>
                  <a:cubicBezTo>
                    <a:pt x="2159863" y="314465"/>
                    <a:pt x="2269972" y="220643"/>
                    <a:pt x="2304167" y="179972"/>
                  </a:cubicBezTo>
                  <a:cubicBezTo>
                    <a:pt x="2338362" y="139300"/>
                    <a:pt x="2398464" y="63576"/>
                    <a:pt x="2603252" y="43574"/>
                  </a:cubicBezTo>
                  <a:cubicBezTo>
                    <a:pt x="2663336" y="32020"/>
                    <a:pt x="2722781" y="17399"/>
                    <a:pt x="2781369" y="-241"/>
                  </a:cubicBezTo>
                </a:path>
              </a:pathLst>
            </a:custGeom>
            <a:noFill/>
            <a:ln w="7144" cap="flat">
              <a:solidFill>
                <a:srgbClr val="003462"/>
              </a:solidFill>
              <a:prstDash val="solid"/>
              <a:miter/>
            </a:ln>
          </p:spPr>
          <p:txBody>
            <a:bodyPr rtlCol="0" anchor="ctr"/>
            <a:lstStyle/>
            <a:p>
              <a:endParaRPr lang="en-IN"/>
            </a:p>
          </p:txBody>
        </p:sp>
        <p:sp>
          <p:nvSpPr>
            <p:cNvPr id="1320" name="Freeform: Shape 1319">
              <a:extLst>
                <a:ext uri="{FF2B5EF4-FFF2-40B4-BE49-F238E27FC236}">
                  <a16:creationId xmlns:a16="http://schemas.microsoft.com/office/drawing/2014/main" xmlns="" id="{0471A27B-C758-DF41-BA03-1F6A20BB6132}"/>
                </a:ext>
              </a:extLst>
            </p:cNvPr>
            <p:cNvSpPr/>
            <p:nvPr/>
          </p:nvSpPr>
          <p:spPr>
            <a:xfrm>
              <a:off x="6022657" y="607504"/>
              <a:ext cx="1857755" cy="2271807"/>
            </a:xfrm>
            <a:custGeom>
              <a:avLst/>
              <a:gdLst>
                <a:gd name="connsiteX0" fmla="*/ 1857635 w 1857755"/>
                <a:gd name="connsiteY0" fmla="*/ -241 h 2271807"/>
                <a:gd name="connsiteX1" fmla="*/ 1723142 w 1857755"/>
                <a:gd name="connsiteY1" fmla="*/ 125774 h 2271807"/>
                <a:gd name="connsiteX2" fmla="*/ 1606080 w 1857755"/>
                <a:gd name="connsiteY2" fmla="*/ 412572 h 2271807"/>
                <a:gd name="connsiteX3" fmla="*/ 1596078 w 1857755"/>
                <a:gd name="connsiteY3" fmla="*/ 706037 h 2271807"/>
                <a:gd name="connsiteX4" fmla="*/ 1452060 w 1857755"/>
                <a:gd name="connsiteY4" fmla="*/ 938828 h 2271807"/>
                <a:gd name="connsiteX5" fmla="*/ 1328235 w 1857755"/>
                <a:gd name="connsiteY5" fmla="*/ 1317352 h 2271807"/>
                <a:gd name="connsiteX6" fmla="*/ 1255083 w 1857755"/>
                <a:gd name="connsiteY6" fmla="*/ 1619009 h 2271807"/>
                <a:gd name="connsiteX7" fmla="*/ 1110494 w 1857755"/>
                <a:gd name="connsiteY7" fmla="*/ 1867992 h 2271807"/>
                <a:gd name="connsiteX8" fmla="*/ 780548 w 1857755"/>
                <a:gd name="connsiteY8" fmla="*/ 2056778 h 2271807"/>
                <a:gd name="connsiteX9" fmla="*/ 240766 w 1857755"/>
                <a:gd name="connsiteY9" fmla="*/ 2105165 h 2271807"/>
                <a:gd name="connsiteX10" fmla="*/ -121 w 1857755"/>
                <a:gd name="connsiteY10" fmla="*/ 2271567 h 227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7755" h="2271807">
                  <a:moveTo>
                    <a:pt x="1857635" y="-241"/>
                  </a:moveTo>
                  <a:cubicBezTo>
                    <a:pt x="1857635" y="-241"/>
                    <a:pt x="1798389" y="61576"/>
                    <a:pt x="1723142" y="125774"/>
                  </a:cubicBezTo>
                  <a:cubicBezTo>
                    <a:pt x="1647894" y="189973"/>
                    <a:pt x="1599793" y="284080"/>
                    <a:pt x="1606080" y="412572"/>
                  </a:cubicBezTo>
                  <a:cubicBezTo>
                    <a:pt x="1612366" y="541065"/>
                    <a:pt x="1633035" y="635362"/>
                    <a:pt x="1596078" y="706037"/>
                  </a:cubicBezTo>
                  <a:cubicBezTo>
                    <a:pt x="1559121" y="776713"/>
                    <a:pt x="1490160" y="870439"/>
                    <a:pt x="1452060" y="938828"/>
                  </a:cubicBezTo>
                  <a:cubicBezTo>
                    <a:pt x="1413960" y="1007218"/>
                    <a:pt x="1328235" y="1317352"/>
                    <a:pt x="1328235" y="1317352"/>
                  </a:cubicBezTo>
                  <a:cubicBezTo>
                    <a:pt x="1328235" y="1317352"/>
                    <a:pt x="1286325" y="1510138"/>
                    <a:pt x="1255083" y="1619009"/>
                  </a:cubicBezTo>
                  <a:cubicBezTo>
                    <a:pt x="1223841" y="1727879"/>
                    <a:pt x="1176216" y="1810461"/>
                    <a:pt x="1110494" y="1867992"/>
                  </a:cubicBezTo>
                  <a:cubicBezTo>
                    <a:pt x="1044771" y="1925523"/>
                    <a:pt x="960761" y="2013439"/>
                    <a:pt x="780548" y="2056778"/>
                  </a:cubicBezTo>
                  <a:cubicBezTo>
                    <a:pt x="600335" y="2100117"/>
                    <a:pt x="397167" y="2042585"/>
                    <a:pt x="240766" y="2105165"/>
                  </a:cubicBezTo>
                  <a:cubicBezTo>
                    <a:pt x="148650" y="2141198"/>
                    <a:pt x="66182" y="2198167"/>
                    <a:pt x="-121" y="2271567"/>
                  </a:cubicBezTo>
                </a:path>
              </a:pathLst>
            </a:custGeom>
            <a:noFill/>
            <a:ln w="7144" cap="flat">
              <a:solidFill>
                <a:srgbClr val="003462"/>
              </a:solidFill>
              <a:prstDash val="solid"/>
              <a:miter/>
            </a:ln>
          </p:spPr>
          <p:txBody>
            <a:bodyPr rtlCol="0" anchor="ctr"/>
            <a:lstStyle/>
            <a:p>
              <a:endParaRPr lang="en-IN"/>
            </a:p>
          </p:txBody>
        </p:sp>
        <p:sp>
          <p:nvSpPr>
            <p:cNvPr id="1321" name="Freeform: Shape 1320">
              <a:extLst>
                <a:ext uri="{FF2B5EF4-FFF2-40B4-BE49-F238E27FC236}">
                  <a16:creationId xmlns:a16="http://schemas.microsoft.com/office/drawing/2014/main" xmlns="" id="{21FDA32C-35B0-6772-7A29-E9D0B9AED63E}"/>
                </a:ext>
              </a:extLst>
            </p:cNvPr>
            <p:cNvSpPr/>
            <p:nvPr/>
          </p:nvSpPr>
          <p:spPr>
            <a:xfrm>
              <a:off x="7551134" y="549116"/>
              <a:ext cx="1458086" cy="1096898"/>
            </a:xfrm>
            <a:custGeom>
              <a:avLst/>
              <a:gdLst>
                <a:gd name="connsiteX0" fmla="*/ 1457966 w 1458086"/>
                <a:gd name="connsiteY0" fmla="*/ 84245 h 1096898"/>
                <a:gd name="connsiteX1" fmla="*/ 1238891 w 1458086"/>
                <a:gd name="connsiteY1" fmla="*/ 277603 h 1096898"/>
                <a:gd name="connsiteX2" fmla="*/ 1108303 w 1458086"/>
                <a:gd name="connsiteY2" fmla="*/ 650983 h 1096898"/>
                <a:gd name="connsiteX3" fmla="*/ 792073 w 1458086"/>
                <a:gd name="connsiteY3" fmla="*/ 937971 h 1096898"/>
                <a:gd name="connsiteX4" fmla="*/ 412311 w 1458086"/>
                <a:gd name="connsiteY4" fmla="*/ 965879 h 1096898"/>
                <a:gd name="connsiteX5" fmla="*/ -121 w 1458086"/>
                <a:gd name="connsiteY5" fmla="*/ 1096658 h 1096898"/>
                <a:gd name="connsiteX6" fmla="*/ 194570 w 1458086"/>
                <a:gd name="connsiteY6" fmla="*/ 857009 h 1096898"/>
                <a:gd name="connsiteX7" fmla="*/ 548042 w 1458086"/>
                <a:gd name="connsiteY7" fmla="*/ 586689 h 1096898"/>
                <a:gd name="connsiteX8" fmla="*/ 596239 w 1458086"/>
                <a:gd name="connsiteY8" fmla="*/ 325799 h 1096898"/>
                <a:gd name="connsiteX9" fmla="*/ 781500 w 1458086"/>
                <a:gd name="connsiteY9" fmla="*/ -241 h 109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8086" h="1096898">
                  <a:moveTo>
                    <a:pt x="1457966" y="84245"/>
                  </a:moveTo>
                  <a:cubicBezTo>
                    <a:pt x="1364487" y="120945"/>
                    <a:pt x="1286916" y="189401"/>
                    <a:pt x="1238891" y="277603"/>
                  </a:cubicBezTo>
                  <a:cubicBezTo>
                    <a:pt x="1156881" y="426574"/>
                    <a:pt x="1160881" y="541636"/>
                    <a:pt x="1108303" y="650983"/>
                  </a:cubicBezTo>
                  <a:cubicBezTo>
                    <a:pt x="1055725" y="760330"/>
                    <a:pt x="1023149" y="859580"/>
                    <a:pt x="792073" y="937971"/>
                  </a:cubicBezTo>
                  <a:cubicBezTo>
                    <a:pt x="689489" y="962165"/>
                    <a:pt x="590619" y="965308"/>
                    <a:pt x="412311" y="965879"/>
                  </a:cubicBezTo>
                  <a:cubicBezTo>
                    <a:pt x="234003" y="966451"/>
                    <a:pt x="56267" y="1035983"/>
                    <a:pt x="-121" y="1096658"/>
                  </a:cubicBezTo>
                  <a:cubicBezTo>
                    <a:pt x="-121" y="1096658"/>
                    <a:pt x="29978" y="955307"/>
                    <a:pt x="194570" y="857009"/>
                  </a:cubicBezTo>
                  <a:cubicBezTo>
                    <a:pt x="359162" y="758711"/>
                    <a:pt x="432695" y="768140"/>
                    <a:pt x="548042" y="586689"/>
                  </a:cubicBezTo>
                  <a:cubicBezTo>
                    <a:pt x="569378" y="538492"/>
                    <a:pt x="594334" y="457149"/>
                    <a:pt x="596239" y="325799"/>
                  </a:cubicBezTo>
                  <a:cubicBezTo>
                    <a:pt x="598144" y="194450"/>
                    <a:pt x="648817" y="66719"/>
                    <a:pt x="781500" y="-241"/>
                  </a:cubicBezTo>
                </a:path>
              </a:pathLst>
            </a:custGeom>
            <a:noFill/>
            <a:ln w="7144" cap="flat">
              <a:solidFill>
                <a:srgbClr val="003462"/>
              </a:solidFill>
              <a:prstDash val="solid"/>
              <a:miter/>
            </a:ln>
          </p:spPr>
          <p:txBody>
            <a:bodyPr rtlCol="0" anchor="ctr"/>
            <a:lstStyle/>
            <a:p>
              <a:endParaRPr lang="en-IN"/>
            </a:p>
          </p:txBody>
        </p:sp>
        <p:sp>
          <p:nvSpPr>
            <p:cNvPr id="1322" name="Freeform: Shape 1321">
              <a:extLst>
                <a:ext uri="{FF2B5EF4-FFF2-40B4-BE49-F238E27FC236}">
                  <a16:creationId xmlns:a16="http://schemas.microsoft.com/office/drawing/2014/main" xmlns="" id="{B8C274CD-689D-7D7A-34B9-9C3FC272F9C1}"/>
                </a:ext>
              </a:extLst>
            </p:cNvPr>
            <p:cNvSpPr/>
            <p:nvPr/>
          </p:nvSpPr>
          <p:spPr>
            <a:xfrm>
              <a:off x="8827103" y="774858"/>
              <a:ext cx="606742" cy="463200"/>
            </a:xfrm>
            <a:custGeom>
              <a:avLst/>
              <a:gdLst>
                <a:gd name="connsiteX0" fmla="*/ 606621 w 606742"/>
                <a:gd name="connsiteY0" fmla="*/ 275888 h 463200"/>
                <a:gd name="connsiteX1" fmla="*/ 388118 w 606742"/>
                <a:gd name="connsiteY1" fmla="*/ 400190 h 463200"/>
                <a:gd name="connsiteX2" fmla="*/ 236480 w 606742"/>
                <a:gd name="connsiteY2" fmla="*/ 416668 h 463200"/>
                <a:gd name="connsiteX3" fmla="*/ -121 w 606742"/>
                <a:gd name="connsiteY3" fmla="*/ 462959 h 463200"/>
                <a:gd name="connsiteX4" fmla="*/ 65220 w 606742"/>
                <a:gd name="connsiteY4" fmla="*/ 236645 h 463200"/>
                <a:gd name="connsiteX5" fmla="*/ 275818 w 606742"/>
                <a:gd name="connsiteY5" fmla="*/ -241 h 46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6742" h="463200">
                  <a:moveTo>
                    <a:pt x="606621" y="275888"/>
                  </a:moveTo>
                  <a:cubicBezTo>
                    <a:pt x="606621" y="275888"/>
                    <a:pt x="563282" y="354279"/>
                    <a:pt x="388118" y="400190"/>
                  </a:cubicBezTo>
                  <a:cubicBezTo>
                    <a:pt x="338159" y="410162"/>
                    <a:pt x="287410" y="415677"/>
                    <a:pt x="236480" y="416668"/>
                  </a:cubicBezTo>
                  <a:cubicBezTo>
                    <a:pt x="150088" y="418573"/>
                    <a:pt x="35598" y="438575"/>
                    <a:pt x="-121" y="462959"/>
                  </a:cubicBezTo>
                  <a:cubicBezTo>
                    <a:pt x="37407" y="351612"/>
                    <a:pt x="42646" y="302558"/>
                    <a:pt x="65220" y="236645"/>
                  </a:cubicBezTo>
                  <a:cubicBezTo>
                    <a:pt x="87795" y="170733"/>
                    <a:pt x="138182" y="46145"/>
                    <a:pt x="275818" y="-241"/>
                  </a:cubicBezTo>
                </a:path>
              </a:pathLst>
            </a:custGeom>
            <a:noFill/>
            <a:ln w="7144" cap="flat">
              <a:solidFill>
                <a:srgbClr val="003462"/>
              </a:solidFill>
              <a:prstDash val="solid"/>
              <a:miter/>
            </a:ln>
          </p:spPr>
          <p:txBody>
            <a:bodyPr rtlCol="0" anchor="ctr"/>
            <a:lstStyle/>
            <a:p>
              <a:endParaRPr lang="en-IN"/>
            </a:p>
          </p:txBody>
        </p:sp>
      </p:grpSp>
      <p:grpSp>
        <p:nvGrpSpPr>
          <p:cNvPr id="1335" name="Group 1334">
            <a:extLst>
              <a:ext uri="{FF2B5EF4-FFF2-40B4-BE49-F238E27FC236}">
                <a16:creationId xmlns:a16="http://schemas.microsoft.com/office/drawing/2014/main" xmlns="" id="{1F58CDD3-E5BE-DF50-D24C-1EED00E79C07}"/>
              </a:ext>
            </a:extLst>
          </p:cNvPr>
          <p:cNvGrpSpPr/>
          <p:nvPr/>
        </p:nvGrpSpPr>
        <p:grpSpPr>
          <a:xfrm>
            <a:off x="8305800" y="1371600"/>
            <a:ext cx="2506050" cy="1861120"/>
            <a:chOff x="4360544" y="2140933"/>
            <a:chExt cx="3470243" cy="2577179"/>
          </a:xfrm>
        </p:grpSpPr>
        <p:sp>
          <p:nvSpPr>
            <p:cNvPr id="1327" name="Freeform: Shape 1326">
              <a:extLst>
                <a:ext uri="{FF2B5EF4-FFF2-40B4-BE49-F238E27FC236}">
                  <a16:creationId xmlns:a16="http://schemas.microsoft.com/office/drawing/2014/main" xmlns="" id="{3EC45D8C-F21F-275D-6D88-E86BDF5E5F91}"/>
                </a:ext>
              </a:extLst>
            </p:cNvPr>
            <p:cNvSpPr/>
            <p:nvPr/>
          </p:nvSpPr>
          <p:spPr>
            <a:xfrm>
              <a:off x="4360544" y="2140933"/>
              <a:ext cx="3470243" cy="2577179"/>
            </a:xfrm>
            <a:custGeom>
              <a:avLst/>
              <a:gdLst>
                <a:gd name="connsiteX0" fmla="*/ 143108 w 3470243"/>
                <a:gd name="connsiteY0" fmla="*/ 2576690 h 2577179"/>
                <a:gd name="connsiteX1" fmla="*/ 393329 w 3470243"/>
                <a:gd name="connsiteY1" fmla="*/ 2439054 h 2577179"/>
                <a:gd name="connsiteX2" fmla="*/ 833860 w 3470243"/>
                <a:gd name="connsiteY2" fmla="*/ 2414003 h 2577179"/>
                <a:gd name="connsiteX3" fmla="*/ 1226862 w 3470243"/>
                <a:gd name="connsiteY3" fmla="*/ 2200834 h 2577179"/>
                <a:gd name="connsiteX4" fmla="*/ 1452985 w 3470243"/>
                <a:gd name="connsiteY4" fmla="*/ 2054911 h 2577179"/>
                <a:gd name="connsiteX5" fmla="*/ 1799219 w 3470243"/>
                <a:gd name="connsiteY5" fmla="*/ 2102536 h 2577179"/>
                <a:gd name="connsiteX6" fmla="*/ 2209270 w 3470243"/>
                <a:gd name="connsiteY6" fmla="*/ 2063769 h 2577179"/>
                <a:gd name="connsiteX7" fmla="*/ 2447395 w 3470243"/>
                <a:gd name="connsiteY7" fmla="*/ 1888508 h 2577179"/>
                <a:gd name="connsiteX8" fmla="*/ 2746481 w 3470243"/>
                <a:gd name="connsiteY8" fmla="*/ 1752110 h 2577179"/>
                <a:gd name="connsiteX9" fmla="*/ 2924598 w 3470243"/>
                <a:gd name="connsiteY9" fmla="*/ 1708296 h 2577179"/>
                <a:gd name="connsiteX10" fmla="*/ 2903357 w 3470243"/>
                <a:gd name="connsiteY10" fmla="*/ 1597234 h 2577179"/>
                <a:gd name="connsiteX11" fmla="*/ 2722382 w 3470243"/>
                <a:gd name="connsiteY11" fmla="*/ 1648193 h 2577179"/>
                <a:gd name="connsiteX12" fmla="*/ 2547122 w 3470243"/>
                <a:gd name="connsiteY12" fmla="*/ 1689436 h 2577179"/>
                <a:gd name="connsiteX13" fmla="*/ 2597986 w 3470243"/>
                <a:gd name="connsiteY13" fmla="*/ 1507128 h 2577179"/>
                <a:gd name="connsiteX14" fmla="*/ 2835635 w 3470243"/>
                <a:gd name="connsiteY14" fmla="*/ 1282719 h 2577179"/>
                <a:gd name="connsiteX15" fmla="*/ 3051471 w 3470243"/>
                <a:gd name="connsiteY15" fmla="*/ 1230617 h 2577179"/>
                <a:gd name="connsiteX16" fmla="*/ 3041470 w 3470243"/>
                <a:gd name="connsiteY16" fmla="*/ 1197661 h 2577179"/>
                <a:gd name="connsiteX17" fmla="*/ 2811632 w 3470243"/>
                <a:gd name="connsiteY17" fmla="*/ 1258525 h 2577179"/>
                <a:gd name="connsiteX18" fmla="*/ 2590937 w 3470243"/>
                <a:gd name="connsiteY18" fmla="*/ 1429975 h 2577179"/>
                <a:gd name="connsiteX19" fmla="*/ 2549313 w 3470243"/>
                <a:gd name="connsiteY19" fmla="*/ 1604950 h 2577179"/>
                <a:gd name="connsiteX20" fmla="*/ 2482638 w 3470243"/>
                <a:gd name="connsiteY20" fmla="*/ 1717249 h 2577179"/>
                <a:gd name="connsiteX21" fmla="*/ 2283947 w 3470243"/>
                <a:gd name="connsiteY21" fmla="*/ 1897177 h 2577179"/>
                <a:gd name="connsiteX22" fmla="*/ 1954001 w 3470243"/>
                <a:gd name="connsiteY22" fmla="*/ 2013191 h 2577179"/>
                <a:gd name="connsiteX23" fmla="*/ 1561190 w 3470243"/>
                <a:gd name="connsiteY23" fmla="*/ 1952231 h 2577179"/>
                <a:gd name="connsiteX24" fmla="*/ 1387930 w 3470243"/>
                <a:gd name="connsiteY24" fmla="*/ 1959089 h 2577179"/>
                <a:gd name="connsiteX25" fmla="*/ 1467559 w 3470243"/>
                <a:gd name="connsiteY25" fmla="*/ 1718678 h 2577179"/>
                <a:gd name="connsiteX26" fmla="*/ 1626055 w 3470243"/>
                <a:gd name="connsiteY26" fmla="*/ 1340726 h 2577179"/>
                <a:gd name="connsiteX27" fmla="*/ 2045155 w 3470243"/>
                <a:gd name="connsiteY27" fmla="*/ 1235951 h 2577179"/>
                <a:gd name="connsiteX28" fmla="*/ 2531406 w 3470243"/>
                <a:gd name="connsiteY28" fmla="*/ 1128985 h 2577179"/>
                <a:gd name="connsiteX29" fmla="*/ 2872973 w 3470243"/>
                <a:gd name="connsiteY29" fmla="*/ 862856 h 2577179"/>
                <a:gd name="connsiteX30" fmla="*/ 3305979 w 3470243"/>
                <a:gd name="connsiteY30" fmla="*/ 796181 h 2577179"/>
                <a:gd name="connsiteX31" fmla="*/ 3470095 w 3470243"/>
                <a:gd name="connsiteY31" fmla="*/ 684358 h 2577179"/>
                <a:gd name="connsiteX32" fmla="*/ 3411040 w 3470243"/>
                <a:gd name="connsiteY32" fmla="*/ 590632 h 2577179"/>
                <a:gd name="connsiteX33" fmla="*/ 3192441 w 3470243"/>
                <a:gd name="connsiteY33" fmla="*/ 714457 h 2577179"/>
                <a:gd name="connsiteX34" fmla="*/ 3040803 w 3470243"/>
                <a:gd name="connsiteY34" fmla="*/ 730935 h 2577179"/>
                <a:gd name="connsiteX35" fmla="*/ 2804297 w 3470243"/>
                <a:gd name="connsiteY35" fmla="*/ 777322 h 2577179"/>
                <a:gd name="connsiteX36" fmla="*/ 2869639 w 3470243"/>
                <a:gd name="connsiteY36" fmla="*/ 551008 h 2577179"/>
                <a:gd name="connsiteX37" fmla="*/ 3080236 w 3470243"/>
                <a:gd name="connsiteY37" fmla="*/ 314026 h 2577179"/>
                <a:gd name="connsiteX38" fmla="*/ 2986415 w 3470243"/>
                <a:gd name="connsiteY38" fmla="*/ 172865 h 2577179"/>
                <a:gd name="connsiteX39" fmla="*/ 2767340 w 3470243"/>
                <a:gd name="connsiteY39" fmla="*/ 366223 h 2577179"/>
                <a:gd name="connsiteX40" fmla="*/ 2636753 w 3470243"/>
                <a:gd name="connsiteY40" fmla="*/ 739508 h 2577179"/>
                <a:gd name="connsiteX41" fmla="*/ 2320523 w 3470243"/>
                <a:gd name="connsiteY41" fmla="*/ 1026496 h 2577179"/>
                <a:gd name="connsiteX42" fmla="*/ 1940666 w 3470243"/>
                <a:gd name="connsiteY42" fmla="*/ 1054499 h 2577179"/>
                <a:gd name="connsiteX43" fmla="*/ 1528328 w 3470243"/>
                <a:gd name="connsiteY43" fmla="*/ 1185278 h 2577179"/>
                <a:gd name="connsiteX44" fmla="*/ 1722924 w 3470243"/>
                <a:gd name="connsiteY44" fmla="*/ 945629 h 2577179"/>
                <a:gd name="connsiteX45" fmla="*/ 2076492 w 3470243"/>
                <a:gd name="connsiteY45" fmla="*/ 675309 h 2577179"/>
                <a:gd name="connsiteX46" fmla="*/ 2124689 w 3470243"/>
                <a:gd name="connsiteY46" fmla="*/ 414325 h 2577179"/>
                <a:gd name="connsiteX47" fmla="*/ 2309855 w 3470243"/>
                <a:gd name="connsiteY47" fmla="*/ 88379 h 2577179"/>
                <a:gd name="connsiteX48" fmla="*/ 2242322 w 3470243"/>
                <a:gd name="connsiteY48" fmla="*/ -489 h 2577179"/>
                <a:gd name="connsiteX49" fmla="*/ 2089922 w 3470243"/>
                <a:gd name="connsiteY49" fmla="*/ 151911 h 2577179"/>
                <a:gd name="connsiteX50" fmla="*/ 2011722 w 3470243"/>
                <a:gd name="connsiteY50" fmla="*/ 491668 h 2577179"/>
                <a:gd name="connsiteX51" fmla="*/ 1873228 w 3470243"/>
                <a:gd name="connsiteY51" fmla="*/ 741603 h 2577179"/>
                <a:gd name="connsiteX52" fmla="*/ 1606528 w 3470243"/>
                <a:gd name="connsiteY52" fmla="*/ 898385 h 2577179"/>
                <a:gd name="connsiteX53" fmla="*/ 1646152 w 3470243"/>
                <a:gd name="connsiteY53" fmla="*/ 784942 h 2577179"/>
                <a:gd name="connsiteX54" fmla="*/ 1653677 w 3470243"/>
                <a:gd name="connsiteY54" fmla="*/ 433755 h 2577179"/>
                <a:gd name="connsiteX55" fmla="*/ 1786265 w 3470243"/>
                <a:gd name="connsiteY55" fmla="*/ 254304 h 2577179"/>
                <a:gd name="connsiteX56" fmla="*/ 1887707 w 3470243"/>
                <a:gd name="connsiteY56" fmla="*/ 159626 h 2577179"/>
                <a:gd name="connsiteX57" fmla="*/ 1858084 w 3470243"/>
                <a:gd name="connsiteY57" fmla="*/ 147148 h 2577179"/>
                <a:gd name="connsiteX58" fmla="*/ 1723495 w 3470243"/>
                <a:gd name="connsiteY58" fmla="*/ 273069 h 2577179"/>
                <a:gd name="connsiteX59" fmla="*/ 1606052 w 3470243"/>
                <a:gd name="connsiteY59" fmla="*/ 559962 h 2577179"/>
                <a:gd name="connsiteX60" fmla="*/ 1596051 w 3470243"/>
                <a:gd name="connsiteY60" fmla="*/ 853427 h 2577179"/>
                <a:gd name="connsiteX61" fmla="*/ 1452128 w 3470243"/>
                <a:gd name="connsiteY61" fmla="*/ 1086218 h 2577179"/>
                <a:gd name="connsiteX62" fmla="*/ 1328303 w 3470243"/>
                <a:gd name="connsiteY62" fmla="*/ 1464837 h 2577179"/>
                <a:gd name="connsiteX63" fmla="*/ 1255056 w 3470243"/>
                <a:gd name="connsiteY63" fmla="*/ 1766398 h 2577179"/>
                <a:gd name="connsiteX64" fmla="*/ 1110562 w 3470243"/>
                <a:gd name="connsiteY64" fmla="*/ 2015477 h 2577179"/>
                <a:gd name="connsiteX65" fmla="*/ 780616 w 3470243"/>
                <a:gd name="connsiteY65" fmla="*/ 2204167 h 2577179"/>
                <a:gd name="connsiteX66" fmla="*/ 240834 w 3470243"/>
                <a:gd name="connsiteY66" fmla="*/ 2252650 h 2577179"/>
                <a:gd name="connsiteX67" fmla="*/ -149 w 3470243"/>
                <a:gd name="connsiteY67" fmla="*/ 2419051 h 257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470243" h="2577179">
                  <a:moveTo>
                    <a:pt x="143108" y="2576690"/>
                  </a:moveTo>
                  <a:cubicBezTo>
                    <a:pt x="143108" y="2576690"/>
                    <a:pt x="206925" y="2452865"/>
                    <a:pt x="393329" y="2439054"/>
                  </a:cubicBezTo>
                  <a:cubicBezTo>
                    <a:pt x="579734" y="2425243"/>
                    <a:pt x="706225" y="2447817"/>
                    <a:pt x="833860" y="2414003"/>
                  </a:cubicBezTo>
                  <a:cubicBezTo>
                    <a:pt x="961496" y="2380189"/>
                    <a:pt x="1149233" y="2295131"/>
                    <a:pt x="1226862" y="2200834"/>
                  </a:cubicBezTo>
                  <a:cubicBezTo>
                    <a:pt x="1304491" y="2106536"/>
                    <a:pt x="1356974" y="2062340"/>
                    <a:pt x="1452985" y="2054911"/>
                  </a:cubicBezTo>
                  <a:cubicBezTo>
                    <a:pt x="1548998" y="2047481"/>
                    <a:pt x="1777502" y="2098249"/>
                    <a:pt x="1799219" y="2102536"/>
                  </a:cubicBezTo>
                  <a:cubicBezTo>
                    <a:pt x="1820936" y="2106822"/>
                    <a:pt x="2049727" y="2152542"/>
                    <a:pt x="2209270" y="2063769"/>
                  </a:cubicBezTo>
                  <a:cubicBezTo>
                    <a:pt x="2303092" y="2023097"/>
                    <a:pt x="2413201" y="1929180"/>
                    <a:pt x="2447395" y="1888508"/>
                  </a:cubicBezTo>
                  <a:cubicBezTo>
                    <a:pt x="2481590" y="1847837"/>
                    <a:pt x="2541693" y="1772113"/>
                    <a:pt x="2746481" y="1752110"/>
                  </a:cubicBezTo>
                  <a:cubicBezTo>
                    <a:pt x="2806574" y="1740605"/>
                    <a:pt x="2866029" y="1725983"/>
                    <a:pt x="2924598" y="1708296"/>
                  </a:cubicBezTo>
                  <a:lnTo>
                    <a:pt x="2903357" y="1597234"/>
                  </a:lnTo>
                  <a:cubicBezTo>
                    <a:pt x="2903357" y="1597234"/>
                    <a:pt x="2854208" y="1634001"/>
                    <a:pt x="2722382" y="1648193"/>
                  </a:cubicBezTo>
                  <a:cubicBezTo>
                    <a:pt x="2590556" y="1662385"/>
                    <a:pt x="2547122" y="1689436"/>
                    <a:pt x="2547122" y="1689436"/>
                  </a:cubicBezTo>
                  <a:cubicBezTo>
                    <a:pt x="2569782" y="1630400"/>
                    <a:pt x="2586804" y="1569364"/>
                    <a:pt x="2597986" y="1507128"/>
                  </a:cubicBezTo>
                  <a:cubicBezTo>
                    <a:pt x="2617036" y="1403305"/>
                    <a:pt x="2663518" y="1318342"/>
                    <a:pt x="2835635" y="1282719"/>
                  </a:cubicBezTo>
                  <a:cubicBezTo>
                    <a:pt x="3007751" y="1247095"/>
                    <a:pt x="3051471" y="1230617"/>
                    <a:pt x="3051471" y="1230617"/>
                  </a:cubicBezTo>
                  <a:lnTo>
                    <a:pt x="3041470" y="1197661"/>
                  </a:lnTo>
                  <a:cubicBezTo>
                    <a:pt x="3041470" y="1197661"/>
                    <a:pt x="2968889" y="1234332"/>
                    <a:pt x="2811632" y="1258525"/>
                  </a:cubicBezTo>
                  <a:cubicBezTo>
                    <a:pt x="2654374" y="1282719"/>
                    <a:pt x="2609320" y="1381588"/>
                    <a:pt x="2590937" y="1429975"/>
                  </a:cubicBezTo>
                  <a:cubicBezTo>
                    <a:pt x="2572554" y="1478362"/>
                    <a:pt x="2554933" y="1583708"/>
                    <a:pt x="2549313" y="1604950"/>
                  </a:cubicBezTo>
                  <a:cubicBezTo>
                    <a:pt x="2543693" y="1626190"/>
                    <a:pt x="2526167" y="1689722"/>
                    <a:pt x="2482638" y="1717249"/>
                  </a:cubicBezTo>
                  <a:cubicBezTo>
                    <a:pt x="2439109" y="1744777"/>
                    <a:pt x="2283947" y="1897177"/>
                    <a:pt x="2283947" y="1897177"/>
                  </a:cubicBezTo>
                  <a:cubicBezTo>
                    <a:pt x="2283947" y="1897177"/>
                    <a:pt x="2114211" y="2028145"/>
                    <a:pt x="1954001" y="2013191"/>
                  </a:cubicBezTo>
                  <a:cubicBezTo>
                    <a:pt x="1793790" y="1998237"/>
                    <a:pt x="1667584" y="1964137"/>
                    <a:pt x="1561190" y="1952231"/>
                  </a:cubicBezTo>
                  <a:cubicBezTo>
                    <a:pt x="1454795" y="1940324"/>
                    <a:pt x="1387930" y="1959089"/>
                    <a:pt x="1387930" y="1959089"/>
                  </a:cubicBezTo>
                  <a:cubicBezTo>
                    <a:pt x="1387930" y="1959089"/>
                    <a:pt x="1444223" y="1873364"/>
                    <a:pt x="1467559" y="1718678"/>
                  </a:cubicBezTo>
                  <a:cubicBezTo>
                    <a:pt x="1490895" y="1563992"/>
                    <a:pt x="1522613" y="1431690"/>
                    <a:pt x="1626055" y="1340726"/>
                  </a:cubicBezTo>
                  <a:cubicBezTo>
                    <a:pt x="1729496" y="1249762"/>
                    <a:pt x="1823413" y="1230807"/>
                    <a:pt x="2045155" y="1235951"/>
                  </a:cubicBezTo>
                  <a:cubicBezTo>
                    <a:pt x="2266897" y="1241094"/>
                    <a:pt x="2387483" y="1211567"/>
                    <a:pt x="2531406" y="1128985"/>
                  </a:cubicBezTo>
                  <a:cubicBezTo>
                    <a:pt x="2675329" y="1046403"/>
                    <a:pt x="2740956" y="892003"/>
                    <a:pt x="2872973" y="862856"/>
                  </a:cubicBezTo>
                  <a:cubicBezTo>
                    <a:pt x="3004989" y="833710"/>
                    <a:pt x="3204252" y="850283"/>
                    <a:pt x="3305979" y="796181"/>
                  </a:cubicBezTo>
                  <a:cubicBezTo>
                    <a:pt x="3364844" y="765406"/>
                    <a:pt x="3419917" y="727878"/>
                    <a:pt x="3470095" y="684358"/>
                  </a:cubicBezTo>
                  <a:lnTo>
                    <a:pt x="3411040" y="590632"/>
                  </a:lnTo>
                  <a:cubicBezTo>
                    <a:pt x="3411040" y="590632"/>
                    <a:pt x="3367701" y="669118"/>
                    <a:pt x="3192441" y="714457"/>
                  </a:cubicBezTo>
                  <a:cubicBezTo>
                    <a:pt x="3142492" y="724496"/>
                    <a:pt x="3091743" y="730012"/>
                    <a:pt x="3040803" y="730935"/>
                  </a:cubicBezTo>
                  <a:cubicBezTo>
                    <a:pt x="2954507" y="732841"/>
                    <a:pt x="2840016" y="752843"/>
                    <a:pt x="2804297" y="777322"/>
                  </a:cubicBezTo>
                  <a:cubicBezTo>
                    <a:pt x="2841826" y="665880"/>
                    <a:pt x="2847065" y="616921"/>
                    <a:pt x="2869639" y="551008"/>
                  </a:cubicBezTo>
                  <a:cubicBezTo>
                    <a:pt x="2892213" y="485095"/>
                    <a:pt x="2942600" y="360508"/>
                    <a:pt x="3080236" y="314026"/>
                  </a:cubicBezTo>
                  <a:lnTo>
                    <a:pt x="2986415" y="172865"/>
                  </a:lnTo>
                  <a:cubicBezTo>
                    <a:pt x="2892908" y="209518"/>
                    <a:pt x="2815327" y="277993"/>
                    <a:pt x="2767340" y="366223"/>
                  </a:cubicBezTo>
                  <a:cubicBezTo>
                    <a:pt x="2685330" y="515099"/>
                    <a:pt x="2689331" y="630256"/>
                    <a:pt x="2636753" y="739508"/>
                  </a:cubicBezTo>
                  <a:cubicBezTo>
                    <a:pt x="2584175" y="848760"/>
                    <a:pt x="2551599" y="948105"/>
                    <a:pt x="2320523" y="1026496"/>
                  </a:cubicBezTo>
                  <a:cubicBezTo>
                    <a:pt x="2217938" y="1050690"/>
                    <a:pt x="2119069" y="1053833"/>
                    <a:pt x="1940666" y="1054499"/>
                  </a:cubicBezTo>
                  <a:cubicBezTo>
                    <a:pt x="1762262" y="1055166"/>
                    <a:pt x="1584716" y="1124604"/>
                    <a:pt x="1528328" y="1185278"/>
                  </a:cubicBezTo>
                  <a:cubicBezTo>
                    <a:pt x="1528328" y="1185278"/>
                    <a:pt x="1558427" y="1043831"/>
                    <a:pt x="1722924" y="945629"/>
                  </a:cubicBezTo>
                  <a:cubicBezTo>
                    <a:pt x="1887421" y="847426"/>
                    <a:pt x="1961049" y="856760"/>
                    <a:pt x="2076492" y="675309"/>
                  </a:cubicBezTo>
                  <a:cubicBezTo>
                    <a:pt x="2097733" y="627113"/>
                    <a:pt x="2122784" y="545769"/>
                    <a:pt x="2124689" y="414325"/>
                  </a:cubicBezTo>
                  <a:cubicBezTo>
                    <a:pt x="2126594" y="282879"/>
                    <a:pt x="2177267" y="155339"/>
                    <a:pt x="2309855" y="88379"/>
                  </a:cubicBezTo>
                  <a:lnTo>
                    <a:pt x="2242322" y="-489"/>
                  </a:lnTo>
                  <a:cubicBezTo>
                    <a:pt x="2181572" y="39268"/>
                    <a:pt x="2129680" y="91160"/>
                    <a:pt x="2089922" y="151911"/>
                  </a:cubicBezTo>
                  <a:cubicBezTo>
                    <a:pt x="2026676" y="250208"/>
                    <a:pt x="2018009" y="335933"/>
                    <a:pt x="2011722" y="491668"/>
                  </a:cubicBezTo>
                  <a:cubicBezTo>
                    <a:pt x="2002959" y="598728"/>
                    <a:pt x="1974193" y="683977"/>
                    <a:pt x="1873228" y="741603"/>
                  </a:cubicBezTo>
                  <a:cubicBezTo>
                    <a:pt x="1772264" y="799230"/>
                    <a:pt x="1606528" y="898385"/>
                    <a:pt x="1606528" y="898385"/>
                  </a:cubicBezTo>
                  <a:cubicBezTo>
                    <a:pt x="1623759" y="862094"/>
                    <a:pt x="1637047" y="824061"/>
                    <a:pt x="1646152" y="784942"/>
                  </a:cubicBezTo>
                  <a:cubicBezTo>
                    <a:pt x="1655677" y="734079"/>
                    <a:pt x="1606910" y="509669"/>
                    <a:pt x="1653677" y="433755"/>
                  </a:cubicBezTo>
                  <a:cubicBezTo>
                    <a:pt x="1700445" y="357841"/>
                    <a:pt x="1697016" y="322789"/>
                    <a:pt x="1786265" y="254304"/>
                  </a:cubicBezTo>
                  <a:cubicBezTo>
                    <a:pt x="1875515" y="185820"/>
                    <a:pt x="1877229" y="178866"/>
                    <a:pt x="1887707" y="159626"/>
                  </a:cubicBezTo>
                  <a:lnTo>
                    <a:pt x="1858084" y="147148"/>
                  </a:lnTo>
                  <a:cubicBezTo>
                    <a:pt x="1858084" y="147148"/>
                    <a:pt x="1798838" y="208870"/>
                    <a:pt x="1723495" y="273069"/>
                  </a:cubicBezTo>
                  <a:cubicBezTo>
                    <a:pt x="1648153" y="337267"/>
                    <a:pt x="1599766" y="431374"/>
                    <a:pt x="1606052" y="559962"/>
                  </a:cubicBezTo>
                  <a:cubicBezTo>
                    <a:pt x="1612339" y="688549"/>
                    <a:pt x="1632913" y="782751"/>
                    <a:pt x="1596051" y="853427"/>
                  </a:cubicBezTo>
                  <a:cubicBezTo>
                    <a:pt x="1559189" y="924102"/>
                    <a:pt x="1489657" y="1017828"/>
                    <a:pt x="1452128" y="1086218"/>
                  </a:cubicBezTo>
                  <a:cubicBezTo>
                    <a:pt x="1414600" y="1154607"/>
                    <a:pt x="1328303" y="1464837"/>
                    <a:pt x="1328303" y="1464837"/>
                  </a:cubicBezTo>
                  <a:cubicBezTo>
                    <a:pt x="1328303" y="1464837"/>
                    <a:pt x="1286393" y="1657527"/>
                    <a:pt x="1255056" y="1766398"/>
                  </a:cubicBezTo>
                  <a:cubicBezTo>
                    <a:pt x="1223719" y="1875269"/>
                    <a:pt x="1176284" y="1957851"/>
                    <a:pt x="1110562" y="2015477"/>
                  </a:cubicBezTo>
                  <a:cubicBezTo>
                    <a:pt x="1044839" y="2073103"/>
                    <a:pt x="960829" y="2160829"/>
                    <a:pt x="780616" y="2204167"/>
                  </a:cubicBezTo>
                  <a:cubicBezTo>
                    <a:pt x="600403" y="2247506"/>
                    <a:pt x="397234" y="2190070"/>
                    <a:pt x="240834" y="2252650"/>
                  </a:cubicBezTo>
                  <a:cubicBezTo>
                    <a:pt x="148680" y="2288664"/>
                    <a:pt x="66174" y="2345632"/>
                    <a:pt x="-149" y="2419051"/>
                  </a:cubicBezTo>
                  <a:close/>
                </a:path>
              </a:pathLst>
            </a:custGeom>
            <a:solidFill>
              <a:srgbClr val="DF5E62"/>
            </a:solidFill>
            <a:ln w="9525" cap="flat">
              <a:noFill/>
              <a:prstDash val="solid"/>
              <a:miter/>
            </a:ln>
          </p:spPr>
          <p:txBody>
            <a:bodyPr rtlCol="0" anchor="ctr"/>
            <a:lstStyle/>
            <a:p>
              <a:endParaRPr lang="en-IN"/>
            </a:p>
          </p:txBody>
        </p:sp>
        <p:sp>
          <p:nvSpPr>
            <p:cNvPr id="1328" name="Freeform: Shape 1327">
              <a:extLst>
                <a:ext uri="{FF2B5EF4-FFF2-40B4-BE49-F238E27FC236}">
                  <a16:creationId xmlns:a16="http://schemas.microsoft.com/office/drawing/2014/main" xmlns="" id="{70F305AB-67E4-1BD0-87F7-42102559401E}"/>
                </a:ext>
              </a:extLst>
            </p:cNvPr>
            <p:cNvSpPr/>
            <p:nvPr/>
          </p:nvSpPr>
          <p:spPr>
            <a:xfrm>
              <a:off x="5967316" y="2141409"/>
              <a:ext cx="635793" cy="898874"/>
            </a:xfrm>
            <a:custGeom>
              <a:avLst/>
              <a:gdLst>
                <a:gd name="connsiteX0" fmla="*/ 635645 w 635793"/>
                <a:gd name="connsiteY0" fmla="*/ -489 h 898874"/>
                <a:gd name="connsiteX1" fmla="*/ 483245 w 635793"/>
                <a:gd name="connsiteY1" fmla="*/ 151911 h 898874"/>
                <a:gd name="connsiteX2" fmla="*/ 405045 w 635793"/>
                <a:gd name="connsiteY2" fmla="*/ 491668 h 898874"/>
                <a:gd name="connsiteX3" fmla="*/ 266551 w 635793"/>
                <a:gd name="connsiteY3" fmla="*/ 741603 h 898874"/>
                <a:gd name="connsiteX4" fmla="*/ -149 w 635793"/>
                <a:gd name="connsiteY4" fmla="*/ 898385 h 898874"/>
                <a:gd name="connsiteX5" fmla="*/ 39475 w 635793"/>
                <a:gd name="connsiteY5" fmla="*/ 784942 h 898874"/>
                <a:gd name="connsiteX6" fmla="*/ 47000 w 635793"/>
                <a:gd name="connsiteY6" fmla="*/ 433755 h 898874"/>
                <a:gd name="connsiteX7" fmla="*/ 179588 w 635793"/>
                <a:gd name="connsiteY7" fmla="*/ 254305 h 898874"/>
                <a:gd name="connsiteX8" fmla="*/ 281029 w 635793"/>
                <a:gd name="connsiteY8" fmla="*/ 159626 h 898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93" h="898874">
                  <a:moveTo>
                    <a:pt x="635645" y="-489"/>
                  </a:moveTo>
                  <a:cubicBezTo>
                    <a:pt x="574895" y="39268"/>
                    <a:pt x="523003" y="91160"/>
                    <a:pt x="483245" y="151911"/>
                  </a:cubicBezTo>
                  <a:cubicBezTo>
                    <a:pt x="419999" y="250209"/>
                    <a:pt x="411332" y="335934"/>
                    <a:pt x="405045" y="491668"/>
                  </a:cubicBezTo>
                  <a:cubicBezTo>
                    <a:pt x="396282" y="598728"/>
                    <a:pt x="367517" y="683977"/>
                    <a:pt x="266551" y="741603"/>
                  </a:cubicBezTo>
                  <a:cubicBezTo>
                    <a:pt x="165586" y="799230"/>
                    <a:pt x="-149" y="898385"/>
                    <a:pt x="-149" y="898385"/>
                  </a:cubicBezTo>
                  <a:cubicBezTo>
                    <a:pt x="17082" y="862095"/>
                    <a:pt x="30370" y="824061"/>
                    <a:pt x="39475" y="784942"/>
                  </a:cubicBezTo>
                  <a:cubicBezTo>
                    <a:pt x="49000" y="734079"/>
                    <a:pt x="233" y="509670"/>
                    <a:pt x="47000" y="433755"/>
                  </a:cubicBezTo>
                  <a:cubicBezTo>
                    <a:pt x="93768" y="357841"/>
                    <a:pt x="90339" y="322789"/>
                    <a:pt x="179588" y="254305"/>
                  </a:cubicBezTo>
                  <a:cubicBezTo>
                    <a:pt x="268837" y="185820"/>
                    <a:pt x="270552" y="178867"/>
                    <a:pt x="281029" y="159626"/>
                  </a:cubicBezTo>
                </a:path>
              </a:pathLst>
            </a:custGeom>
            <a:noFill/>
            <a:ln w="7144" cap="flat">
              <a:solidFill>
                <a:srgbClr val="BE1E2D"/>
              </a:solidFill>
              <a:prstDash val="solid"/>
              <a:miter/>
            </a:ln>
          </p:spPr>
          <p:txBody>
            <a:bodyPr rtlCol="0" anchor="ctr"/>
            <a:lstStyle/>
            <a:p>
              <a:endParaRPr lang="en-IN"/>
            </a:p>
          </p:txBody>
        </p:sp>
        <p:sp>
          <p:nvSpPr>
            <p:cNvPr id="1329" name="Freeform: Shape 1328">
              <a:extLst>
                <a:ext uri="{FF2B5EF4-FFF2-40B4-BE49-F238E27FC236}">
                  <a16:creationId xmlns:a16="http://schemas.microsoft.com/office/drawing/2014/main" xmlns="" id="{CAA9EEC9-4919-8B2D-F635-34AE3E29A657}"/>
                </a:ext>
              </a:extLst>
            </p:cNvPr>
            <p:cNvSpPr/>
            <p:nvPr/>
          </p:nvSpPr>
          <p:spPr>
            <a:xfrm>
              <a:off x="5748622" y="2825781"/>
              <a:ext cx="2082165" cy="1330022"/>
            </a:xfrm>
            <a:custGeom>
              <a:avLst/>
              <a:gdLst>
                <a:gd name="connsiteX0" fmla="*/ 1653392 w 2082165"/>
                <a:gd name="connsiteY0" fmla="*/ 512813 h 1330022"/>
                <a:gd name="connsiteX1" fmla="*/ 1423553 w 2082165"/>
                <a:gd name="connsiteY1" fmla="*/ 573678 h 1330022"/>
                <a:gd name="connsiteX2" fmla="*/ 1202859 w 2082165"/>
                <a:gd name="connsiteY2" fmla="*/ 745128 h 1330022"/>
                <a:gd name="connsiteX3" fmla="*/ 1161235 w 2082165"/>
                <a:gd name="connsiteY3" fmla="*/ 920102 h 1330022"/>
                <a:gd name="connsiteX4" fmla="*/ 1094560 w 2082165"/>
                <a:gd name="connsiteY4" fmla="*/ 1032402 h 1330022"/>
                <a:gd name="connsiteX5" fmla="*/ 895868 w 2082165"/>
                <a:gd name="connsiteY5" fmla="*/ 1212329 h 1330022"/>
                <a:gd name="connsiteX6" fmla="*/ 565922 w 2082165"/>
                <a:gd name="connsiteY6" fmla="*/ 1328344 h 1330022"/>
                <a:gd name="connsiteX7" fmla="*/ 173111 w 2082165"/>
                <a:gd name="connsiteY7" fmla="*/ 1267383 h 1330022"/>
                <a:gd name="connsiteX8" fmla="*/ -149 w 2082165"/>
                <a:gd name="connsiteY8" fmla="*/ 1274242 h 1330022"/>
                <a:gd name="connsiteX9" fmla="*/ 79480 w 2082165"/>
                <a:gd name="connsiteY9" fmla="*/ 1033831 h 1330022"/>
                <a:gd name="connsiteX10" fmla="*/ 237976 w 2082165"/>
                <a:gd name="connsiteY10" fmla="*/ 655878 h 1330022"/>
                <a:gd name="connsiteX11" fmla="*/ 657076 w 2082165"/>
                <a:gd name="connsiteY11" fmla="*/ 551103 h 1330022"/>
                <a:gd name="connsiteX12" fmla="*/ 1143328 w 2082165"/>
                <a:gd name="connsiteY12" fmla="*/ 444138 h 1330022"/>
                <a:gd name="connsiteX13" fmla="*/ 1484894 w 2082165"/>
                <a:gd name="connsiteY13" fmla="*/ 178009 h 1330022"/>
                <a:gd name="connsiteX14" fmla="*/ 1917901 w 2082165"/>
                <a:gd name="connsiteY14" fmla="*/ 111334 h 1330022"/>
                <a:gd name="connsiteX15" fmla="*/ 2082017 w 2082165"/>
                <a:gd name="connsiteY15" fmla="*/ -489 h 133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2165" h="1330022">
                  <a:moveTo>
                    <a:pt x="1653392" y="512813"/>
                  </a:moveTo>
                  <a:cubicBezTo>
                    <a:pt x="1653392" y="512813"/>
                    <a:pt x="1580811" y="549484"/>
                    <a:pt x="1423553" y="573678"/>
                  </a:cubicBezTo>
                  <a:cubicBezTo>
                    <a:pt x="1266295" y="597871"/>
                    <a:pt x="1221242" y="696741"/>
                    <a:pt x="1202859" y="745128"/>
                  </a:cubicBezTo>
                  <a:cubicBezTo>
                    <a:pt x="1184476" y="793515"/>
                    <a:pt x="1166854" y="898861"/>
                    <a:pt x="1161235" y="920102"/>
                  </a:cubicBezTo>
                  <a:cubicBezTo>
                    <a:pt x="1155615" y="941343"/>
                    <a:pt x="1138089" y="1004874"/>
                    <a:pt x="1094560" y="1032402"/>
                  </a:cubicBezTo>
                  <a:cubicBezTo>
                    <a:pt x="1051030" y="1059929"/>
                    <a:pt x="895868" y="1212329"/>
                    <a:pt x="895868" y="1212329"/>
                  </a:cubicBezTo>
                  <a:cubicBezTo>
                    <a:pt x="895868" y="1212329"/>
                    <a:pt x="726133" y="1343298"/>
                    <a:pt x="565922" y="1328344"/>
                  </a:cubicBezTo>
                  <a:cubicBezTo>
                    <a:pt x="405712" y="1313389"/>
                    <a:pt x="279505" y="1279290"/>
                    <a:pt x="173111" y="1267383"/>
                  </a:cubicBezTo>
                  <a:cubicBezTo>
                    <a:pt x="66717" y="1255477"/>
                    <a:pt x="-149" y="1274242"/>
                    <a:pt x="-149" y="1274242"/>
                  </a:cubicBezTo>
                  <a:cubicBezTo>
                    <a:pt x="-149" y="1274242"/>
                    <a:pt x="56144" y="1188517"/>
                    <a:pt x="79480" y="1033831"/>
                  </a:cubicBezTo>
                  <a:cubicBezTo>
                    <a:pt x="102817" y="879144"/>
                    <a:pt x="134535" y="746842"/>
                    <a:pt x="237976" y="655878"/>
                  </a:cubicBezTo>
                  <a:cubicBezTo>
                    <a:pt x="341418" y="564915"/>
                    <a:pt x="435334" y="545960"/>
                    <a:pt x="657076" y="551103"/>
                  </a:cubicBezTo>
                  <a:cubicBezTo>
                    <a:pt x="878818" y="556247"/>
                    <a:pt x="999405" y="526719"/>
                    <a:pt x="1143328" y="444138"/>
                  </a:cubicBezTo>
                  <a:cubicBezTo>
                    <a:pt x="1287251" y="361556"/>
                    <a:pt x="1352878" y="207156"/>
                    <a:pt x="1484894" y="178009"/>
                  </a:cubicBezTo>
                  <a:cubicBezTo>
                    <a:pt x="1616911" y="148863"/>
                    <a:pt x="1816174" y="165436"/>
                    <a:pt x="1917901" y="111334"/>
                  </a:cubicBezTo>
                  <a:cubicBezTo>
                    <a:pt x="1976765" y="80559"/>
                    <a:pt x="2031839" y="43031"/>
                    <a:pt x="2082017" y="-489"/>
                  </a:cubicBezTo>
                </a:path>
              </a:pathLst>
            </a:custGeom>
            <a:noFill/>
            <a:ln w="7144" cap="flat">
              <a:solidFill>
                <a:srgbClr val="BE1E2D"/>
              </a:solidFill>
              <a:prstDash val="solid"/>
              <a:miter/>
            </a:ln>
          </p:spPr>
          <p:txBody>
            <a:bodyPr rtlCol="0" anchor="ctr"/>
            <a:lstStyle/>
            <a:p>
              <a:endParaRPr lang="en-IN"/>
            </a:p>
          </p:txBody>
        </p:sp>
        <p:sp>
          <p:nvSpPr>
            <p:cNvPr id="1330" name="Freeform: Shape 1329">
              <a:extLst>
                <a:ext uri="{FF2B5EF4-FFF2-40B4-BE49-F238E27FC236}">
                  <a16:creationId xmlns:a16="http://schemas.microsoft.com/office/drawing/2014/main" xmlns="" id="{19A8AD18-48A0-1624-4A68-05FF6FDD10FD}"/>
                </a:ext>
              </a:extLst>
            </p:cNvPr>
            <p:cNvSpPr/>
            <p:nvPr/>
          </p:nvSpPr>
          <p:spPr>
            <a:xfrm>
              <a:off x="6907815" y="3372039"/>
              <a:ext cx="504348" cy="458819"/>
            </a:xfrm>
            <a:custGeom>
              <a:avLst/>
              <a:gdLst>
                <a:gd name="connsiteX0" fmla="*/ 356087 w 504348"/>
                <a:gd name="connsiteY0" fmla="*/ 366128 h 458819"/>
                <a:gd name="connsiteX1" fmla="*/ 175112 w 504348"/>
                <a:gd name="connsiteY1" fmla="*/ 417087 h 458819"/>
                <a:gd name="connsiteX2" fmla="*/ -149 w 504348"/>
                <a:gd name="connsiteY2" fmla="*/ 458330 h 458819"/>
                <a:gd name="connsiteX3" fmla="*/ 50715 w 504348"/>
                <a:gd name="connsiteY3" fmla="*/ 276022 h 458819"/>
                <a:gd name="connsiteX4" fmla="*/ 288364 w 504348"/>
                <a:gd name="connsiteY4" fmla="*/ 51613 h 458819"/>
                <a:gd name="connsiteX5" fmla="*/ 504200 w 504348"/>
                <a:gd name="connsiteY5" fmla="*/ -489 h 45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48" h="458819">
                  <a:moveTo>
                    <a:pt x="356087" y="366128"/>
                  </a:moveTo>
                  <a:cubicBezTo>
                    <a:pt x="356087" y="366128"/>
                    <a:pt x="306938" y="402895"/>
                    <a:pt x="175112" y="417087"/>
                  </a:cubicBezTo>
                  <a:cubicBezTo>
                    <a:pt x="43285" y="431279"/>
                    <a:pt x="-149" y="458330"/>
                    <a:pt x="-149" y="458330"/>
                  </a:cubicBezTo>
                  <a:cubicBezTo>
                    <a:pt x="22511" y="399294"/>
                    <a:pt x="39533" y="338258"/>
                    <a:pt x="50715" y="276022"/>
                  </a:cubicBezTo>
                  <a:cubicBezTo>
                    <a:pt x="69765" y="172199"/>
                    <a:pt x="116247" y="87236"/>
                    <a:pt x="288364" y="51613"/>
                  </a:cubicBezTo>
                  <a:cubicBezTo>
                    <a:pt x="460481" y="15989"/>
                    <a:pt x="504200" y="-489"/>
                    <a:pt x="504200" y="-489"/>
                  </a:cubicBezTo>
                </a:path>
              </a:pathLst>
            </a:custGeom>
            <a:noFill/>
            <a:ln w="7144" cap="flat">
              <a:solidFill>
                <a:srgbClr val="BE1E2D"/>
              </a:solidFill>
              <a:prstDash val="solid"/>
              <a:miter/>
            </a:ln>
          </p:spPr>
          <p:txBody>
            <a:bodyPr rtlCol="0" anchor="ctr"/>
            <a:lstStyle/>
            <a:p>
              <a:endParaRPr lang="en-IN"/>
            </a:p>
          </p:txBody>
        </p:sp>
        <p:sp>
          <p:nvSpPr>
            <p:cNvPr id="1331" name="Freeform: Shape 1330">
              <a:extLst>
                <a:ext uri="{FF2B5EF4-FFF2-40B4-BE49-F238E27FC236}">
                  <a16:creationId xmlns:a16="http://schemas.microsoft.com/office/drawing/2014/main" xmlns="" id="{8F5E1E48-81C5-0AB8-3933-3CE322655705}"/>
                </a:ext>
              </a:extLst>
            </p:cNvPr>
            <p:cNvSpPr/>
            <p:nvPr/>
          </p:nvSpPr>
          <p:spPr>
            <a:xfrm>
              <a:off x="4503800" y="3849718"/>
              <a:ext cx="2781490" cy="868394"/>
            </a:xfrm>
            <a:custGeom>
              <a:avLst/>
              <a:gdLst>
                <a:gd name="connsiteX0" fmla="*/ -149 w 2781490"/>
                <a:gd name="connsiteY0" fmla="*/ 867905 h 868394"/>
                <a:gd name="connsiteX1" fmla="*/ 250073 w 2781490"/>
                <a:gd name="connsiteY1" fmla="*/ 730269 h 868394"/>
                <a:gd name="connsiteX2" fmla="*/ 690604 w 2781490"/>
                <a:gd name="connsiteY2" fmla="*/ 705218 h 868394"/>
                <a:gd name="connsiteX3" fmla="*/ 1083606 w 2781490"/>
                <a:gd name="connsiteY3" fmla="*/ 492049 h 868394"/>
                <a:gd name="connsiteX4" fmla="*/ 1309729 w 2781490"/>
                <a:gd name="connsiteY4" fmla="*/ 346126 h 868394"/>
                <a:gd name="connsiteX5" fmla="*/ 1655963 w 2781490"/>
                <a:gd name="connsiteY5" fmla="*/ 393751 h 868394"/>
                <a:gd name="connsiteX6" fmla="*/ 2066014 w 2781490"/>
                <a:gd name="connsiteY6" fmla="*/ 354984 h 868394"/>
                <a:gd name="connsiteX7" fmla="*/ 2304139 w 2781490"/>
                <a:gd name="connsiteY7" fmla="*/ 179723 h 868394"/>
                <a:gd name="connsiteX8" fmla="*/ 2603225 w 2781490"/>
                <a:gd name="connsiteY8" fmla="*/ 43325 h 868394"/>
                <a:gd name="connsiteX9" fmla="*/ 2781342 w 2781490"/>
                <a:gd name="connsiteY9" fmla="*/ -489 h 86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490" h="868394">
                  <a:moveTo>
                    <a:pt x="-149" y="867905"/>
                  </a:moveTo>
                  <a:cubicBezTo>
                    <a:pt x="-149" y="867905"/>
                    <a:pt x="63669" y="744080"/>
                    <a:pt x="250073" y="730269"/>
                  </a:cubicBezTo>
                  <a:cubicBezTo>
                    <a:pt x="436477" y="716458"/>
                    <a:pt x="562969" y="739032"/>
                    <a:pt x="690604" y="705218"/>
                  </a:cubicBezTo>
                  <a:cubicBezTo>
                    <a:pt x="818239" y="671404"/>
                    <a:pt x="1005977" y="586346"/>
                    <a:pt x="1083606" y="492049"/>
                  </a:cubicBezTo>
                  <a:cubicBezTo>
                    <a:pt x="1161235" y="397751"/>
                    <a:pt x="1213718" y="353555"/>
                    <a:pt x="1309729" y="346126"/>
                  </a:cubicBezTo>
                  <a:cubicBezTo>
                    <a:pt x="1405742" y="338696"/>
                    <a:pt x="1634246" y="389464"/>
                    <a:pt x="1655963" y="393751"/>
                  </a:cubicBezTo>
                  <a:cubicBezTo>
                    <a:pt x="1677680" y="398037"/>
                    <a:pt x="1906471" y="443757"/>
                    <a:pt x="2066014" y="354984"/>
                  </a:cubicBezTo>
                  <a:cubicBezTo>
                    <a:pt x="2159836" y="314312"/>
                    <a:pt x="2269945" y="220395"/>
                    <a:pt x="2304139" y="179723"/>
                  </a:cubicBezTo>
                  <a:cubicBezTo>
                    <a:pt x="2338334" y="139052"/>
                    <a:pt x="2398437" y="63328"/>
                    <a:pt x="2603225" y="43325"/>
                  </a:cubicBezTo>
                  <a:cubicBezTo>
                    <a:pt x="2663318" y="31820"/>
                    <a:pt x="2722773" y="17198"/>
                    <a:pt x="2781342" y="-489"/>
                  </a:cubicBezTo>
                </a:path>
              </a:pathLst>
            </a:custGeom>
            <a:noFill/>
            <a:ln w="7144" cap="flat">
              <a:solidFill>
                <a:srgbClr val="BE1E2D"/>
              </a:solidFill>
              <a:prstDash val="solid"/>
              <a:miter/>
            </a:ln>
          </p:spPr>
          <p:txBody>
            <a:bodyPr rtlCol="0" anchor="ctr"/>
            <a:lstStyle/>
            <a:p>
              <a:endParaRPr lang="en-IN"/>
            </a:p>
          </p:txBody>
        </p:sp>
        <p:sp>
          <p:nvSpPr>
            <p:cNvPr id="1332" name="Freeform: Shape 1331">
              <a:extLst>
                <a:ext uri="{FF2B5EF4-FFF2-40B4-BE49-F238E27FC236}">
                  <a16:creationId xmlns:a16="http://schemas.microsoft.com/office/drawing/2014/main" xmlns="" id="{E8156151-F64B-E329-6F2C-F6783ECDFB85}"/>
                </a:ext>
              </a:extLst>
            </p:cNvPr>
            <p:cNvSpPr/>
            <p:nvPr/>
          </p:nvSpPr>
          <p:spPr>
            <a:xfrm>
              <a:off x="4360544" y="2288666"/>
              <a:ext cx="1857756" cy="2271807"/>
            </a:xfrm>
            <a:custGeom>
              <a:avLst/>
              <a:gdLst>
                <a:gd name="connsiteX0" fmla="*/ 1857608 w 1857756"/>
                <a:gd name="connsiteY0" fmla="*/ -489 h 2271807"/>
                <a:gd name="connsiteX1" fmla="*/ 1723019 w 1857756"/>
                <a:gd name="connsiteY1" fmla="*/ 125431 h 2271807"/>
                <a:gd name="connsiteX2" fmla="*/ 1606052 w 1857756"/>
                <a:gd name="connsiteY2" fmla="*/ 412229 h 2271807"/>
                <a:gd name="connsiteX3" fmla="*/ 1596051 w 1857756"/>
                <a:gd name="connsiteY3" fmla="*/ 705694 h 2271807"/>
                <a:gd name="connsiteX4" fmla="*/ 1452128 w 1857756"/>
                <a:gd name="connsiteY4" fmla="*/ 938485 h 2271807"/>
                <a:gd name="connsiteX5" fmla="*/ 1328303 w 1857756"/>
                <a:gd name="connsiteY5" fmla="*/ 1317104 h 2271807"/>
                <a:gd name="connsiteX6" fmla="*/ 1255056 w 1857756"/>
                <a:gd name="connsiteY6" fmla="*/ 1618665 h 2271807"/>
                <a:gd name="connsiteX7" fmla="*/ 1110562 w 1857756"/>
                <a:gd name="connsiteY7" fmla="*/ 1867744 h 2271807"/>
                <a:gd name="connsiteX8" fmla="*/ 780616 w 1857756"/>
                <a:gd name="connsiteY8" fmla="*/ 2056434 h 2271807"/>
                <a:gd name="connsiteX9" fmla="*/ 240834 w 1857756"/>
                <a:gd name="connsiteY9" fmla="*/ 2104917 h 2271807"/>
                <a:gd name="connsiteX10" fmla="*/ -149 w 1857756"/>
                <a:gd name="connsiteY10" fmla="*/ 2271318 h 227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7756" h="2271807">
                  <a:moveTo>
                    <a:pt x="1857608" y="-489"/>
                  </a:moveTo>
                  <a:cubicBezTo>
                    <a:pt x="1857608" y="-489"/>
                    <a:pt x="1798362" y="61232"/>
                    <a:pt x="1723019" y="125431"/>
                  </a:cubicBezTo>
                  <a:cubicBezTo>
                    <a:pt x="1647676" y="189630"/>
                    <a:pt x="1599766" y="283641"/>
                    <a:pt x="1606052" y="412229"/>
                  </a:cubicBezTo>
                  <a:cubicBezTo>
                    <a:pt x="1612339" y="540816"/>
                    <a:pt x="1632913" y="635019"/>
                    <a:pt x="1596051" y="705694"/>
                  </a:cubicBezTo>
                  <a:cubicBezTo>
                    <a:pt x="1559189" y="776369"/>
                    <a:pt x="1489657" y="870096"/>
                    <a:pt x="1452128" y="938485"/>
                  </a:cubicBezTo>
                  <a:cubicBezTo>
                    <a:pt x="1414600" y="1006874"/>
                    <a:pt x="1328303" y="1317104"/>
                    <a:pt x="1328303" y="1317104"/>
                  </a:cubicBezTo>
                  <a:cubicBezTo>
                    <a:pt x="1328303" y="1317104"/>
                    <a:pt x="1286393" y="1509794"/>
                    <a:pt x="1255056" y="1618665"/>
                  </a:cubicBezTo>
                  <a:cubicBezTo>
                    <a:pt x="1223719" y="1727536"/>
                    <a:pt x="1176284" y="1810118"/>
                    <a:pt x="1110562" y="1867744"/>
                  </a:cubicBezTo>
                  <a:cubicBezTo>
                    <a:pt x="1044839" y="1925370"/>
                    <a:pt x="960829" y="2013096"/>
                    <a:pt x="780616" y="2056434"/>
                  </a:cubicBezTo>
                  <a:cubicBezTo>
                    <a:pt x="600403" y="2099773"/>
                    <a:pt x="397234" y="2042337"/>
                    <a:pt x="240834" y="2104917"/>
                  </a:cubicBezTo>
                  <a:cubicBezTo>
                    <a:pt x="148680" y="2140931"/>
                    <a:pt x="66174" y="2197900"/>
                    <a:pt x="-149" y="2271318"/>
                  </a:cubicBezTo>
                </a:path>
              </a:pathLst>
            </a:custGeom>
            <a:noFill/>
            <a:ln w="7144" cap="flat">
              <a:solidFill>
                <a:srgbClr val="BE1E2D"/>
              </a:solidFill>
              <a:prstDash val="solid"/>
              <a:miter/>
            </a:ln>
          </p:spPr>
          <p:txBody>
            <a:bodyPr rtlCol="0" anchor="ctr"/>
            <a:lstStyle/>
            <a:p>
              <a:endParaRPr lang="en-IN"/>
            </a:p>
          </p:txBody>
        </p:sp>
        <p:sp>
          <p:nvSpPr>
            <p:cNvPr id="1333" name="Freeform: Shape 1332">
              <a:extLst>
                <a:ext uri="{FF2B5EF4-FFF2-40B4-BE49-F238E27FC236}">
                  <a16:creationId xmlns:a16="http://schemas.microsoft.com/office/drawing/2014/main" xmlns="" id="{EB97EAFB-2E29-3B73-B125-61C4A5786D92}"/>
                </a:ext>
              </a:extLst>
            </p:cNvPr>
            <p:cNvSpPr/>
            <p:nvPr/>
          </p:nvSpPr>
          <p:spPr>
            <a:xfrm>
              <a:off x="5889021" y="2230278"/>
              <a:ext cx="1458087" cy="1096899"/>
            </a:xfrm>
            <a:custGeom>
              <a:avLst/>
              <a:gdLst>
                <a:gd name="connsiteX0" fmla="*/ 1457939 w 1458087"/>
                <a:gd name="connsiteY0" fmla="*/ 83997 h 1096899"/>
                <a:gd name="connsiteX1" fmla="*/ 1238864 w 1458087"/>
                <a:gd name="connsiteY1" fmla="*/ 277355 h 1096899"/>
                <a:gd name="connsiteX2" fmla="*/ 1108276 w 1458087"/>
                <a:gd name="connsiteY2" fmla="*/ 650640 h 1096899"/>
                <a:gd name="connsiteX3" fmla="*/ 792046 w 1458087"/>
                <a:gd name="connsiteY3" fmla="*/ 937628 h 1096899"/>
                <a:gd name="connsiteX4" fmla="*/ 412189 w 1458087"/>
                <a:gd name="connsiteY4" fmla="*/ 965631 h 1096899"/>
                <a:gd name="connsiteX5" fmla="*/ -149 w 1458087"/>
                <a:gd name="connsiteY5" fmla="*/ 1096410 h 1096899"/>
                <a:gd name="connsiteX6" fmla="*/ 194447 w 1458087"/>
                <a:gd name="connsiteY6" fmla="*/ 856760 h 1096899"/>
                <a:gd name="connsiteX7" fmla="*/ 548015 w 1458087"/>
                <a:gd name="connsiteY7" fmla="*/ 586441 h 1096899"/>
                <a:gd name="connsiteX8" fmla="*/ 596212 w 1458087"/>
                <a:gd name="connsiteY8" fmla="*/ 325456 h 1096899"/>
                <a:gd name="connsiteX9" fmla="*/ 781378 w 1458087"/>
                <a:gd name="connsiteY9" fmla="*/ -489 h 109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8087" h="1096899">
                  <a:moveTo>
                    <a:pt x="1457939" y="83997"/>
                  </a:moveTo>
                  <a:cubicBezTo>
                    <a:pt x="1364432" y="120649"/>
                    <a:pt x="1286851" y="189125"/>
                    <a:pt x="1238864" y="277355"/>
                  </a:cubicBezTo>
                  <a:cubicBezTo>
                    <a:pt x="1156853" y="426231"/>
                    <a:pt x="1160854" y="541388"/>
                    <a:pt x="1108276" y="650640"/>
                  </a:cubicBezTo>
                  <a:cubicBezTo>
                    <a:pt x="1055698" y="759891"/>
                    <a:pt x="1023122" y="859237"/>
                    <a:pt x="792046" y="937628"/>
                  </a:cubicBezTo>
                  <a:cubicBezTo>
                    <a:pt x="689461" y="961821"/>
                    <a:pt x="590592" y="964965"/>
                    <a:pt x="412189" y="965631"/>
                  </a:cubicBezTo>
                  <a:cubicBezTo>
                    <a:pt x="233785" y="966298"/>
                    <a:pt x="56240" y="1035735"/>
                    <a:pt x="-149" y="1096410"/>
                  </a:cubicBezTo>
                  <a:cubicBezTo>
                    <a:pt x="-149" y="1096410"/>
                    <a:pt x="29950" y="954963"/>
                    <a:pt x="194447" y="856760"/>
                  </a:cubicBezTo>
                  <a:cubicBezTo>
                    <a:pt x="358944" y="758558"/>
                    <a:pt x="432572" y="767893"/>
                    <a:pt x="548015" y="586441"/>
                  </a:cubicBezTo>
                  <a:cubicBezTo>
                    <a:pt x="569256" y="538244"/>
                    <a:pt x="594307" y="456901"/>
                    <a:pt x="596212" y="325456"/>
                  </a:cubicBezTo>
                  <a:cubicBezTo>
                    <a:pt x="598117" y="194011"/>
                    <a:pt x="648790" y="66471"/>
                    <a:pt x="781378" y="-489"/>
                  </a:cubicBezTo>
                </a:path>
              </a:pathLst>
            </a:custGeom>
            <a:noFill/>
            <a:ln w="7144" cap="flat">
              <a:solidFill>
                <a:srgbClr val="BE1E2D"/>
              </a:solidFill>
              <a:prstDash val="solid"/>
              <a:miter/>
            </a:ln>
          </p:spPr>
          <p:txBody>
            <a:bodyPr rtlCol="0" anchor="ctr"/>
            <a:lstStyle/>
            <a:p>
              <a:endParaRPr lang="en-IN"/>
            </a:p>
          </p:txBody>
        </p:sp>
        <p:sp>
          <p:nvSpPr>
            <p:cNvPr id="1334" name="Freeform: Shape 1333">
              <a:extLst>
                <a:ext uri="{FF2B5EF4-FFF2-40B4-BE49-F238E27FC236}">
                  <a16:creationId xmlns:a16="http://schemas.microsoft.com/office/drawing/2014/main" xmlns="" id="{CE433B33-6739-A170-2F58-EDF40C89C52E}"/>
                </a:ext>
              </a:extLst>
            </p:cNvPr>
            <p:cNvSpPr/>
            <p:nvPr/>
          </p:nvSpPr>
          <p:spPr>
            <a:xfrm>
              <a:off x="7164990" y="2455449"/>
              <a:ext cx="606742" cy="463296"/>
            </a:xfrm>
            <a:custGeom>
              <a:avLst/>
              <a:gdLst>
                <a:gd name="connsiteX0" fmla="*/ 606594 w 606742"/>
                <a:gd name="connsiteY0" fmla="*/ 276116 h 463296"/>
                <a:gd name="connsiteX1" fmla="*/ 387995 w 606742"/>
                <a:gd name="connsiteY1" fmla="*/ 399941 h 463296"/>
                <a:gd name="connsiteX2" fmla="*/ 236357 w 606742"/>
                <a:gd name="connsiteY2" fmla="*/ 416420 h 463296"/>
                <a:gd name="connsiteX3" fmla="*/ -149 w 606742"/>
                <a:gd name="connsiteY3" fmla="*/ 462807 h 463296"/>
                <a:gd name="connsiteX4" fmla="*/ 65193 w 606742"/>
                <a:gd name="connsiteY4" fmla="*/ 236493 h 463296"/>
                <a:gd name="connsiteX5" fmla="*/ 275791 w 606742"/>
                <a:gd name="connsiteY5" fmla="*/ -489 h 46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6742" h="463296">
                  <a:moveTo>
                    <a:pt x="606594" y="276116"/>
                  </a:moveTo>
                  <a:cubicBezTo>
                    <a:pt x="606594" y="276116"/>
                    <a:pt x="563255" y="354603"/>
                    <a:pt x="387995" y="399941"/>
                  </a:cubicBezTo>
                  <a:cubicBezTo>
                    <a:pt x="338046" y="409981"/>
                    <a:pt x="287297" y="415496"/>
                    <a:pt x="236357" y="416420"/>
                  </a:cubicBezTo>
                  <a:cubicBezTo>
                    <a:pt x="150061" y="418325"/>
                    <a:pt x="35570" y="438327"/>
                    <a:pt x="-149" y="462807"/>
                  </a:cubicBezTo>
                  <a:cubicBezTo>
                    <a:pt x="37380" y="351364"/>
                    <a:pt x="42619" y="302406"/>
                    <a:pt x="65193" y="236493"/>
                  </a:cubicBezTo>
                  <a:cubicBezTo>
                    <a:pt x="87767" y="170580"/>
                    <a:pt x="138155" y="45993"/>
                    <a:pt x="275791" y="-489"/>
                  </a:cubicBezTo>
                </a:path>
              </a:pathLst>
            </a:custGeom>
            <a:noFill/>
            <a:ln w="7144" cap="flat">
              <a:solidFill>
                <a:srgbClr val="BE1E2D"/>
              </a:solidFill>
              <a:prstDash val="solid"/>
              <a:miter/>
            </a:ln>
          </p:spPr>
          <p:txBody>
            <a:bodyPr rtlCol="0" anchor="ctr"/>
            <a:lstStyle/>
            <a:p>
              <a:endParaRPr lang="en-IN"/>
            </a:p>
          </p:txBody>
        </p:sp>
      </p:grpSp>
      <p:grpSp>
        <p:nvGrpSpPr>
          <p:cNvPr id="1343" name="Group 1342">
            <a:extLst>
              <a:ext uri="{FF2B5EF4-FFF2-40B4-BE49-F238E27FC236}">
                <a16:creationId xmlns:a16="http://schemas.microsoft.com/office/drawing/2014/main" xmlns="" id="{B3856A70-F445-0368-8558-D5E47ECB565C}"/>
              </a:ext>
            </a:extLst>
          </p:cNvPr>
          <p:cNvGrpSpPr/>
          <p:nvPr/>
        </p:nvGrpSpPr>
        <p:grpSpPr>
          <a:xfrm>
            <a:off x="10820400" y="4114800"/>
            <a:ext cx="663708" cy="551706"/>
            <a:chOff x="8230312" y="609582"/>
            <a:chExt cx="663708" cy="551706"/>
          </a:xfrm>
        </p:grpSpPr>
        <p:sp>
          <p:nvSpPr>
            <p:cNvPr id="1339" name="Freeform: Shape 1338">
              <a:extLst>
                <a:ext uri="{FF2B5EF4-FFF2-40B4-BE49-F238E27FC236}">
                  <a16:creationId xmlns:a16="http://schemas.microsoft.com/office/drawing/2014/main" xmlns="" id="{445238D9-5AC3-1819-8AAA-65C8EAD72CE4}"/>
                </a:ext>
              </a:extLst>
            </p:cNvPr>
            <p:cNvSpPr/>
            <p:nvPr/>
          </p:nvSpPr>
          <p:spPr>
            <a:xfrm>
              <a:off x="8575643" y="610309"/>
              <a:ext cx="231033" cy="550978"/>
            </a:xfrm>
            <a:custGeom>
              <a:avLst/>
              <a:gdLst>
                <a:gd name="connsiteX0" fmla="*/ 28409 w 231033"/>
                <a:gd name="connsiteY0" fmla="*/ 550406 h 550978"/>
                <a:gd name="connsiteX1" fmla="*/ -166 w 231033"/>
                <a:gd name="connsiteY1" fmla="*/ 521831 h 550978"/>
                <a:gd name="connsiteX2" fmla="*/ -166 w 231033"/>
                <a:gd name="connsiteY2" fmla="*/ 190075 h 550978"/>
                <a:gd name="connsiteX3" fmla="*/ 182809 w 231033"/>
                <a:gd name="connsiteY3" fmla="*/ 7100 h 550978"/>
                <a:gd name="connsiteX4" fmla="*/ 223195 w 231033"/>
                <a:gd name="connsiteY4" fmla="*/ 8529 h 550978"/>
                <a:gd name="connsiteX5" fmla="*/ 223195 w 231033"/>
                <a:gd name="connsiteY5" fmla="*/ 47486 h 550978"/>
                <a:gd name="connsiteX6" fmla="*/ 56984 w 231033"/>
                <a:gd name="connsiteY6" fmla="*/ 213793 h 550978"/>
                <a:gd name="connsiteX7" fmla="*/ 56984 w 231033"/>
                <a:gd name="connsiteY7" fmla="*/ 521831 h 550978"/>
                <a:gd name="connsiteX8" fmla="*/ 28409 w 231033"/>
                <a:gd name="connsiteY8" fmla="*/ 550406 h 550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033" h="550978">
                  <a:moveTo>
                    <a:pt x="28409" y="550406"/>
                  </a:moveTo>
                  <a:cubicBezTo>
                    <a:pt x="12626" y="550406"/>
                    <a:pt x="-166" y="537614"/>
                    <a:pt x="-166" y="521831"/>
                  </a:cubicBezTo>
                  <a:lnTo>
                    <a:pt x="-166" y="190075"/>
                  </a:lnTo>
                  <a:lnTo>
                    <a:pt x="182809" y="7100"/>
                  </a:lnTo>
                  <a:cubicBezTo>
                    <a:pt x="194354" y="-3663"/>
                    <a:pt x="212432" y="-3025"/>
                    <a:pt x="223195" y="8529"/>
                  </a:cubicBezTo>
                  <a:cubicBezTo>
                    <a:pt x="233425" y="19502"/>
                    <a:pt x="233425" y="36513"/>
                    <a:pt x="223195" y="47486"/>
                  </a:cubicBezTo>
                  <a:lnTo>
                    <a:pt x="56984" y="213793"/>
                  </a:lnTo>
                  <a:lnTo>
                    <a:pt x="56984" y="521831"/>
                  </a:lnTo>
                  <a:cubicBezTo>
                    <a:pt x="56984" y="537614"/>
                    <a:pt x="44192" y="550406"/>
                    <a:pt x="28409" y="550406"/>
                  </a:cubicBezTo>
                  <a:close/>
                </a:path>
              </a:pathLst>
            </a:custGeom>
            <a:solidFill>
              <a:srgbClr val="A1558F"/>
            </a:solidFill>
            <a:ln w="9525" cap="flat">
              <a:noFill/>
              <a:prstDash val="solid"/>
              <a:miter/>
            </a:ln>
          </p:spPr>
          <p:txBody>
            <a:bodyPr rtlCol="0" anchor="ctr"/>
            <a:lstStyle/>
            <a:p>
              <a:endParaRPr lang="en-IN"/>
            </a:p>
          </p:txBody>
        </p:sp>
        <p:sp>
          <p:nvSpPr>
            <p:cNvPr id="1340" name="Freeform: Shape 1339">
              <a:extLst>
                <a:ext uri="{FF2B5EF4-FFF2-40B4-BE49-F238E27FC236}">
                  <a16:creationId xmlns:a16="http://schemas.microsoft.com/office/drawing/2014/main" xmlns="" id="{D6D52EE4-D53F-2852-0A43-C54ADEACA822}"/>
                </a:ext>
              </a:extLst>
            </p:cNvPr>
            <p:cNvSpPr/>
            <p:nvPr/>
          </p:nvSpPr>
          <p:spPr>
            <a:xfrm>
              <a:off x="8662920" y="661176"/>
              <a:ext cx="231100" cy="231030"/>
            </a:xfrm>
            <a:custGeom>
              <a:avLst/>
              <a:gdLst>
                <a:gd name="connsiteX0" fmla="*/ 28380 w 231100"/>
                <a:gd name="connsiteY0" fmla="*/ 230458 h 231030"/>
                <a:gd name="connsiteX1" fmla="*/ -166 w 231100"/>
                <a:gd name="connsiteY1" fmla="*/ 201854 h 231030"/>
                <a:gd name="connsiteX2" fmla="*/ 8187 w 231100"/>
                <a:gd name="connsiteY2" fmla="*/ 181690 h 231030"/>
                <a:gd name="connsiteX3" fmla="*/ 182876 w 231100"/>
                <a:gd name="connsiteY3" fmla="*/ 7097 h 231030"/>
                <a:gd name="connsiteX4" fmla="*/ 223262 w 231100"/>
                <a:gd name="connsiteY4" fmla="*/ 8525 h 231030"/>
                <a:gd name="connsiteX5" fmla="*/ 223262 w 231100"/>
                <a:gd name="connsiteY5" fmla="*/ 47483 h 231030"/>
                <a:gd name="connsiteX6" fmla="*/ 48573 w 231100"/>
                <a:gd name="connsiteY6" fmla="*/ 222171 h 231030"/>
                <a:gd name="connsiteX7" fmla="*/ 28380 w 231100"/>
                <a:gd name="connsiteY7" fmla="*/ 230458 h 23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100" h="231030">
                  <a:moveTo>
                    <a:pt x="28380" y="230458"/>
                  </a:moveTo>
                  <a:cubicBezTo>
                    <a:pt x="12598" y="230448"/>
                    <a:pt x="-185" y="217637"/>
                    <a:pt x="-166" y="201854"/>
                  </a:cubicBezTo>
                  <a:cubicBezTo>
                    <a:pt x="-166" y="194292"/>
                    <a:pt x="2844" y="187043"/>
                    <a:pt x="8187" y="181690"/>
                  </a:cubicBezTo>
                  <a:lnTo>
                    <a:pt x="182876" y="7097"/>
                  </a:lnTo>
                  <a:cubicBezTo>
                    <a:pt x="194420" y="-3667"/>
                    <a:pt x="212499" y="-3019"/>
                    <a:pt x="223262" y="8525"/>
                  </a:cubicBezTo>
                  <a:cubicBezTo>
                    <a:pt x="233492" y="19498"/>
                    <a:pt x="233492" y="36510"/>
                    <a:pt x="223262" y="47483"/>
                  </a:cubicBezTo>
                  <a:lnTo>
                    <a:pt x="48573" y="222171"/>
                  </a:lnTo>
                  <a:cubicBezTo>
                    <a:pt x="43201" y="227495"/>
                    <a:pt x="35943" y="230477"/>
                    <a:pt x="28380" y="230458"/>
                  </a:cubicBezTo>
                  <a:close/>
                </a:path>
              </a:pathLst>
            </a:custGeom>
            <a:solidFill>
              <a:srgbClr val="A1558F"/>
            </a:solidFill>
            <a:ln w="9525" cap="flat">
              <a:noFill/>
              <a:prstDash val="solid"/>
              <a:miter/>
            </a:ln>
          </p:spPr>
          <p:txBody>
            <a:bodyPr rtlCol="0" anchor="ctr"/>
            <a:lstStyle/>
            <a:p>
              <a:endParaRPr lang="en-IN"/>
            </a:p>
          </p:txBody>
        </p:sp>
        <p:sp>
          <p:nvSpPr>
            <p:cNvPr id="1341" name="Freeform: Shape 1340">
              <a:extLst>
                <a:ext uri="{FF2B5EF4-FFF2-40B4-BE49-F238E27FC236}">
                  <a16:creationId xmlns:a16="http://schemas.microsoft.com/office/drawing/2014/main" xmlns="" id="{6FDD9232-6375-A5F9-349B-E94BF3DBE940}"/>
                </a:ext>
              </a:extLst>
            </p:cNvPr>
            <p:cNvSpPr/>
            <p:nvPr/>
          </p:nvSpPr>
          <p:spPr>
            <a:xfrm>
              <a:off x="8316688" y="609582"/>
              <a:ext cx="231808" cy="551706"/>
            </a:xfrm>
            <a:custGeom>
              <a:avLst/>
              <a:gdLst>
                <a:gd name="connsiteX0" fmla="*/ 203258 w 231808"/>
                <a:gd name="connsiteY0" fmla="*/ 551134 h 551706"/>
                <a:gd name="connsiteX1" fmla="*/ 174683 w 231808"/>
                <a:gd name="connsiteY1" fmla="*/ 522559 h 551706"/>
                <a:gd name="connsiteX2" fmla="*/ 174683 w 231808"/>
                <a:gd name="connsiteY2" fmla="*/ 214520 h 551706"/>
                <a:gd name="connsiteX3" fmla="*/ 8186 w 231808"/>
                <a:gd name="connsiteY3" fmla="*/ 48213 h 551706"/>
                <a:gd name="connsiteX4" fmla="*/ 8234 w 231808"/>
                <a:gd name="connsiteY4" fmla="*/ 7780 h 551706"/>
                <a:gd name="connsiteX5" fmla="*/ 48668 w 231808"/>
                <a:gd name="connsiteY5" fmla="*/ 7827 h 551706"/>
                <a:gd name="connsiteX6" fmla="*/ 231643 w 231808"/>
                <a:gd name="connsiteY6" fmla="*/ 190803 h 551706"/>
                <a:gd name="connsiteX7" fmla="*/ 231643 w 231808"/>
                <a:gd name="connsiteY7" fmla="*/ 522559 h 551706"/>
                <a:gd name="connsiteX8" fmla="*/ 203258 w 231808"/>
                <a:gd name="connsiteY8" fmla="*/ 551134 h 551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1808" h="551706">
                  <a:moveTo>
                    <a:pt x="203258" y="551134"/>
                  </a:moveTo>
                  <a:cubicBezTo>
                    <a:pt x="187475" y="551134"/>
                    <a:pt x="174683" y="538341"/>
                    <a:pt x="174683" y="522559"/>
                  </a:cubicBezTo>
                  <a:lnTo>
                    <a:pt x="174683" y="214520"/>
                  </a:lnTo>
                  <a:lnTo>
                    <a:pt x="8186" y="48213"/>
                  </a:lnTo>
                  <a:cubicBezTo>
                    <a:pt x="-2968" y="37031"/>
                    <a:pt x="-2948" y="18934"/>
                    <a:pt x="8234" y="7780"/>
                  </a:cubicBezTo>
                  <a:cubicBezTo>
                    <a:pt x="19416" y="-3374"/>
                    <a:pt x="37514" y="-3355"/>
                    <a:pt x="48668" y="7827"/>
                  </a:cubicBezTo>
                  <a:lnTo>
                    <a:pt x="231643" y="190803"/>
                  </a:lnTo>
                  <a:lnTo>
                    <a:pt x="231643" y="522559"/>
                  </a:lnTo>
                  <a:cubicBezTo>
                    <a:pt x="231643" y="538265"/>
                    <a:pt x="218965" y="551028"/>
                    <a:pt x="203258" y="551134"/>
                  </a:cubicBezTo>
                  <a:close/>
                </a:path>
              </a:pathLst>
            </a:custGeom>
            <a:solidFill>
              <a:srgbClr val="A1558F"/>
            </a:solidFill>
            <a:ln w="9525" cap="flat">
              <a:noFill/>
              <a:prstDash val="solid"/>
              <a:miter/>
            </a:ln>
          </p:spPr>
          <p:txBody>
            <a:bodyPr rtlCol="0" anchor="ctr"/>
            <a:lstStyle/>
            <a:p>
              <a:endParaRPr lang="en-IN"/>
            </a:p>
          </p:txBody>
        </p:sp>
        <p:sp>
          <p:nvSpPr>
            <p:cNvPr id="1342" name="Freeform: Shape 1341">
              <a:extLst>
                <a:ext uri="{FF2B5EF4-FFF2-40B4-BE49-F238E27FC236}">
                  <a16:creationId xmlns:a16="http://schemas.microsoft.com/office/drawing/2014/main" xmlns="" id="{E8A652F9-4CB6-8351-0BB8-75BF035C5E75}"/>
                </a:ext>
              </a:extLst>
            </p:cNvPr>
            <p:cNvSpPr/>
            <p:nvPr/>
          </p:nvSpPr>
          <p:spPr>
            <a:xfrm>
              <a:off x="8230312" y="661172"/>
              <a:ext cx="231006" cy="231034"/>
            </a:xfrm>
            <a:custGeom>
              <a:avLst/>
              <a:gdLst>
                <a:gd name="connsiteX0" fmla="*/ 202289 w 231006"/>
                <a:gd name="connsiteY0" fmla="*/ 230462 h 231034"/>
                <a:gd name="connsiteX1" fmla="*/ 182096 w 231006"/>
                <a:gd name="connsiteY1" fmla="*/ 222175 h 231034"/>
                <a:gd name="connsiteX2" fmla="*/ 7503 w 231006"/>
                <a:gd name="connsiteY2" fmla="*/ 47486 h 231034"/>
                <a:gd name="connsiteX3" fmla="*/ 8932 w 231006"/>
                <a:gd name="connsiteY3" fmla="*/ 7100 h 231034"/>
                <a:gd name="connsiteX4" fmla="*/ 47889 w 231006"/>
                <a:gd name="connsiteY4" fmla="*/ 7100 h 231034"/>
                <a:gd name="connsiteX5" fmla="*/ 222482 w 231006"/>
                <a:gd name="connsiteY5" fmla="*/ 181408 h 231034"/>
                <a:gd name="connsiteX6" fmla="*/ 222454 w 231006"/>
                <a:gd name="connsiteY6" fmla="*/ 221822 h 231034"/>
                <a:gd name="connsiteX7" fmla="*/ 202289 w 231006"/>
                <a:gd name="connsiteY7" fmla="*/ 230176 h 23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006" h="231034">
                  <a:moveTo>
                    <a:pt x="202289" y="230462"/>
                  </a:moveTo>
                  <a:cubicBezTo>
                    <a:pt x="194727" y="230480"/>
                    <a:pt x="187468" y="227499"/>
                    <a:pt x="182096" y="222175"/>
                  </a:cubicBezTo>
                  <a:lnTo>
                    <a:pt x="7503" y="47486"/>
                  </a:lnTo>
                  <a:cubicBezTo>
                    <a:pt x="-3260" y="35942"/>
                    <a:pt x="-2612" y="17863"/>
                    <a:pt x="8932" y="7100"/>
                  </a:cubicBezTo>
                  <a:cubicBezTo>
                    <a:pt x="19905" y="-3130"/>
                    <a:pt x="36916" y="-3130"/>
                    <a:pt x="47889" y="7100"/>
                  </a:cubicBezTo>
                  <a:lnTo>
                    <a:pt x="222482" y="181408"/>
                  </a:lnTo>
                  <a:cubicBezTo>
                    <a:pt x="233636" y="192571"/>
                    <a:pt x="233627" y="210669"/>
                    <a:pt x="222454" y="221822"/>
                  </a:cubicBezTo>
                  <a:cubicBezTo>
                    <a:pt x="217101" y="227166"/>
                    <a:pt x="209852" y="230166"/>
                    <a:pt x="202289" y="230176"/>
                  </a:cubicBezTo>
                  <a:close/>
                </a:path>
              </a:pathLst>
            </a:custGeom>
            <a:solidFill>
              <a:srgbClr val="A1558F"/>
            </a:solid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384751492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xmlns="" id="{C61B870A-4813-820E-D172-520F8DA79CD9}"/>
              </a:ext>
            </a:extLst>
          </p:cNvPr>
          <p:cNvGrpSpPr/>
          <p:nvPr/>
        </p:nvGrpSpPr>
        <p:grpSpPr>
          <a:xfrm>
            <a:off x="457200" y="533400"/>
            <a:ext cx="937793" cy="983653"/>
            <a:chOff x="5626936" y="2936697"/>
            <a:chExt cx="937793" cy="983653"/>
          </a:xfrm>
        </p:grpSpPr>
        <p:sp>
          <p:nvSpPr>
            <p:cNvPr id="6" name="Freeform: Shape 5">
              <a:extLst>
                <a:ext uri="{FF2B5EF4-FFF2-40B4-BE49-F238E27FC236}">
                  <a16:creationId xmlns:a16="http://schemas.microsoft.com/office/drawing/2014/main" xmlns="" id="{98F8EB3B-0687-0989-9DB6-5C69966BE309}"/>
                </a:ext>
              </a:extLst>
            </p:cNvPr>
            <p:cNvSpPr/>
            <p:nvPr/>
          </p:nvSpPr>
          <p:spPr>
            <a:xfrm>
              <a:off x="5626936" y="2936697"/>
              <a:ext cx="937793" cy="983653"/>
            </a:xfrm>
            <a:custGeom>
              <a:avLst/>
              <a:gdLst>
                <a:gd name="connsiteX0" fmla="*/ 11441 w 937793"/>
                <a:gd name="connsiteY0" fmla="*/ 480088 h 983653"/>
                <a:gd name="connsiteX1" fmla="*/ 24490 w 937793"/>
                <a:gd name="connsiteY1" fmla="*/ 600007 h 983653"/>
                <a:gd name="connsiteX2" fmla="*/ 79830 w 937793"/>
                <a:gd name="connsiteY2" fmla="*/ 713355 h 983653"/>
                <a:gd name="connsiteX3" fmla="*/ 85164 w 937793"/>
                <a:gd name="connsiteY3" fmla="*/ 748216 h 983653"/>
                <a:gd name="connsiteX4" fmla="*/ 113739 w 937793"/>
                <a:gd name="connsiteY4" fmla="*/ 782697 h 983653"/>
                <a:gd name="connsiteX5" fmla="*/ 248709 w 937793"/>
                <a:gd name="connsiteY5" fmla="*/ 901950 h 983653"/>
                <a:gd name="connsiteX6" fmla="*/ 325766 w 937793"/>
                <a:gd name="connsiteY6" fmla="*/ 957957 h 983653"/>
                <a:gd name="connsiteX7" fmla="*/ 418349 w 937793"/>
                <a:gd name="connsiteY7" fmla="*/ 964434 h 983653"/>
                <a:gd name="connsiteX8" fmla="*/ 435494 w 937793"/>
                <a:gd name="connsiteY8" fmla="*/ 959862 h 983653"/>
                <a:gd name="connsiteX9" fmla="*/ 457497 w 937793"/>
                <a:gd name="connsiteY9" fmla="*/ 973102 h 983653"/>
                <a:gd name="connsiteX10" fmla="*/ 486548 w 937793"/>
                <a:gd name="connsiteY10" fmla="*/ 975007 h 983653"/>
                <a:gd name="connsiteX11" fmla="*/ 584370 w 937793"/>
                <a:gd name="connsiteY11" fmla="*/ 981579 h 983653"/>
                <a:gd name="connsiteX12" fmla="*/ 624755 w 937793"/>
                <a:gd name="connsiteY12" fmla="*/ 962529 h 983653"/>
                <a:gd name="connsiteX13" fmla="*/ 759058 w 937793"/>
                <a:gd name="connsiteY13" fmla="*/ 879185 h 983653"/>
                <a:gd name="connsiteX14" fmla="*/ 794491 w 937793"/>
                <a:gd name="connsiteY14" fmla="*/ 852325 h 983653"/>
                <a:gd name="connsiteX15" fmla="*/ 809636 w 937793"/>
                <a:gd name="connsiteY15" fmla="*/ 832703 h 983653"/>
                <a:gd name="connsiteX16" fmla="*/ 831162 w 937793"/>
                <a:gd name="connsiteY16" fmla="*/ 806795 h 983653"/>
                <a:gd name="connsiteX17" fmla="*/ 844593 w 937793"/>
                <a:gd name="connsiteY17" fmla="*/ 778220 h 983653"/>
                <a:gd name="connsiteX18" fmla="*/ 919745 w 937793"/>
                <a:gd name="connsiteY18" fmla="*/ 604865 h 983653"/>
                <a:gd name="connsiteX19" fmla="*/ 921174 w 937793"/>
                <a:gd name="connsiteY19" fmla="*/ 420366 h 983653"/>
                <a:gd name="connsiteX20" fmla="*/ 904791 w 937793"/>
                <a:gd name="connsiteY20" fmla="*/ 380837 h 983653"/>
                <a:gd name="connsiteX21" fmla="*/ 904791 w 937793"/>
                <a:gd name="connsiteY21" fmla="*/ 331117 h 983653"/>
                <a:gd name="connsiteX22" fmla="*/ 836687 w 937793"/>
                <a:gd name="connsiteY22" fmla="*/ 197767 h 983653"/>
                <a:gd name="connsiteX23" fmla="*/ 752867 w 937793"/>
                <a:gd name="connsiteY23" fmla="*/ 91849 h 983653"/>
                <a:gd name="connsiteX24" fmla="*/ 732578 w 937793"/>
                <a:gd name="connsiteY24" fmla="*/ 72799 h 983653"/>
                <a:gd name="connsiteX25" fmla="*/ 709814 w 937793"/>
                <a:gd name="connsiteY25" fmla="*/ 56987 h 983653"/>
                <a:gd name="connsiteX26" fmla="*/ 697812 w 937793"/>
                <a:gd name="connsiteY26" fmla="*/ 43557 h 983653"/>
                <a:gd name="connsiteX27" fmla="*/ 661427 w 937793"/>
                <a:gd name="connsiteY27" fmla="*/ 32698 h 983653"/>
                <a:gd name="connsiteX28" fmla="*/ 595419 w 937793"/>
                <a:gd name="connsiteY28" fmla="*/ 4123 h 983653"/>
                <a:gd name="connsiteX29" fmla="*/ 516551 w 937793"/>
                <a:gd name="connsiteY29" fmla="*/ 5362 h 983653"/>
                <a:gd name="connsiteX30" fmla="*/ 446067 w 937793"/>
                <a:gd name="connsiteY30" fmla="*/ 17363 h 983653"/>
                <a:gd name="connsiteX31" fmla="*/ 410824 w 937793"/>
                <a:gd name="connsiteY31" fmla="*/ 26888 h 983653"/>
                <a:gd name="connsiteX32" fmla="*/ 356913 w 937793"/>
                <a:gd name="connsiteY32" fmla="*/ 63178 h 983653"/>
                <a:gd name="connsiteX33" fmla="*/ 237850 w 937793"/>
                <a:gd name="connsiteY33" fmla="*/ 90515 h 983653"/>
                <a:gd name="connsiteX34" fmla="*/ 204608 w 937793"/>
                <a:gd name="connsiteY34" fmla="*/ 110518 h 983653"/>
                <a:gd name="connsiteX35" fmla="*/ 136123 w 937793"/>
                <a:gd name="connsiteY35" fmla="*/ 134711 h 983653"/>
                <a:gd name="connsiteX36" fmla="*/ 96023 w 937793"/>
                <a:gd name="connsiteY36" fmla="*/ 226056 h 983653"/>
                <a:gd name="connsiteX37" fmla="*/ 57923 w 937793"/>
                <a:gd name="connsiteY37" fmla="*/ 261965 h 983653"/>
                <a:gd name="connsiteX38" fmla="*/ 34777 w 937793"/>
                <a:gd name="connsiteY38" fmla="*/ 306066 h 983653"/>
                <a:gd name="connsiteX39" fmla="*/ 40873 w 937793"/>
                <a:gd name="connsiteY39" fmla="*/ 332736 h 983653"/>
                <a:gd name="connsiteX40" fmla="*/ 29538 w 937793"/>
                <a:gd name="connsiteY40" fmla="*/ 359882 h 983653"/>
                <a:gd name="connsiteX41" fmla="*/ 12488 w 937793"/>
                <a:gd name="connsiteY41" fmla="*/ 458180 h 983653"/>
                <a:gd name="connsiteX42" fmla="*/ 11441 w 937793"/>
                <a:gd name="connsiteY42" fmla="*/ 480088 h 98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37793" h="983653">
                  <a:moveTo>
                    <a:pt x="11441" y="480088"/>
                  </a:moveTo>
                  <a:cubicBezTo>
                    <a:pt x="-11229" y="515616"/>
                    <a:pt x="3154" y="563241"/>
                    <a:pt x="24490" y="600007"/>
                  </a:cubicBezTo>
                  <a:cubicBezTo>
                    <a:pt x="45826" y="636774"/>
                    <a:pt x="74306" y="671350"/>
                    <a:pt x="79830" y="713355"/>
                  </a:cubicBezTo>
                  <a:cubicBezTo>
                    <a:pt x="80296" y="725138"/>
                    <a:pt x="82086" y="736834"/>
                    <a:pt x="85164" y="748216"/>
                  </a:cubicBezTo>
                  <a:cubicBezTo>
                    <a:pt x="91728" y="761875"/>
                    <a:pt x="101539" y="773715"/>
                    <a:pt x="113739" y="782697"/>
                  </a:cubicBezTo>
                  <a:lnTo>
                    <a:pt x="248709" y="901950"/>
                  </a:lnTo>
                  <a:cubicBezTo>
                    <a:pt x="271645" y="924134"/>
                    <a:pt x="297584" y="942993"/>
                    <a:pt x="325766" y="957957"/>
                  </a:cubicBezTo>
                  <a:cubicBezTo>
                    <a:pt x="354341" y="971578"/>
                    <a:pt x="388917" y="977007"/>
                    <a:pt x="418349" y="964434"/>
                  </a:cubicBezTo>
                  <a:cubicBezTo>
                    <a:pt x="423555" y="961414"/>
                    <a:pt x="429474" y="959833"/>
                    <a:pt x="435494" y="959862"/>
                  </a:cubicBezTo>
                  <a:cubicBezTo>
                    <a:pt x="444066" y="961005"/>
                    <a:pt x="449781" y="969387"/>
                    <a:pt x="457497" y="973102"/>
                  </a:cubicBezTo>
                  <a:cubicBezTo>
                    <a:pt x="466873" y="976131"/>
                    <a:pt x="476855" y="976788"/>
                    <a:pt x="486548" y="975007"/>
                  </a:cubicBezTo>
                  <a:cubicBezTo>
                    <a:pt x="519314" y="973387"/>
                    <a:pt x="552366" y="989104"/>
                    <a:pt x="584370" y="981579"/>
                  </a:cubicBezTo>
                  <a:cubicBezTo>
                    <a:pt x="598771" y="977455"/>
                    <a:pt x="612411" y="971025"/>
                    <a:pt x="624755" y="962529"/>
                  </a:cubicBezTo>
                  <a:lnTo>
                    <a:pt x="759058" y="879185"/>
                  </a:lnTo>
                  <a:cubicBezTo>
                    <a:pt x="772088" y="871975"/>
                    <a:pt x="784023" y="862926"/>
                    <a:pt x="794491" y="852325"/>
                  </a:cubicBezTo>
                  <a:cubicBezTo>
                    <a:pt x="800016" y="846133"/>
                    <a:pt x="804016" y="839180"/>
                    <a:pt x="809636" y="832703"/>
                  </a:cubicBezTo>
                  <a:cubicBezTo>
                    <a:pt x="816684" y="823940"/>
                    <a:pt x="824971" y="816225"/>
                    <a:pt x="831162" y="806795"/>
                  </a:cubicBezTo>
                  <a:cubicBezTo>
                    <a:pt x="836620" y="797765"/>
                    <a:pt x="841116" y="788183"/>
                    <a:pt x="844593" y="778220"/>
                  </a:cubicBezTo>
                  <a:cubicBezTo>
                    <a:pt x="867929" y="719737"/>
                    <a:pt x="899742" y="664682"/>
                    <a:pt x="919745" y="604865"/>
                  </a:cubicBezTo>
                  <a:cubicBezTo>
                    <a:pt x="939747" y="545048"/>
                    <a:pt x="946891" y="477516"/>
                    <a:pt x="921174" y="420366"/>
                  </a:cubicBezTo>
                  <a:cubicBezTo>
                    <a:pt x="914258" y="407840"/>
                    <a:pt x="908763" y="394582"/>
                    <a:pt x="904791" y="380837"/>
                  </a:cubicBezTo>
                  <a:cubicBezTo>
                    <a:pt x="901362" y="364549"/>
                    <a:pt x="904791" y="347690"/>
                    <a:pt x="904791" y="331117"/>
                  </a:cubicBezTo>
                  <a:cubicBezTo>
                    <a:pt x="904314" y="279967"/>
                    <a:pt x="871358" y="235200"/>
                    <a:pt x="836687" y="197767"/>
                  </a:cubicBezTo>
                  <a:cubicBezTo>
                    <a:pt x="806112" y="164429"/>
                    <a:pt x="772298" y="132139"/>
                    <a:pt x="752867" y="91849"/>
                  </a:cubicBezTo>
                  <a:cubicBezTo>
                    <a:pt x="748752" y="83168"/>
                    <a:pt x="741503" y="76363"/>
                    <a:pt x="732578" y="72799"/>
                  </a:cubicBezTo>
                  <a:cubicBezTo>
                    <a:pt x="723873" y="69352"/>
                    <a:pt x="716081" y="63940"/>
                    <a:pt x="709814" y="56987"/>
                  </a:cubicBezTo>
                  <a:cubicBezTo>
                    <a:pt x="706166" y="52206"/>
                    <a:pt x="702156" y="47715"/>
                    <a:pt x="697812" y="43557"/>
                  </a:cubicBezTo>
                  <a:cubicBezTo>
                    <a:pt x="688287" y="35461"/>
                    <a:pt x="673905" y="35556"/>
                    <a:pt x="661427" y="32698"/>
                  </a:cubicBezTo>
                  <a:cubicBezTo>
                    <a:pt x="637995" y="27460"/>
                    <a:pt x="618469" y="11077"/>
                    <a:pt x="595419" y="4123"/>
                  </a:cubicBezTo>
                  <a:cubicBezTo>
                    <a:pt x="569987" y="-3497"/>
                    <a:pt x="542745" y="885"/>
                    <a:pt x="516551" y="5362"/>
                  </a:cubicBezTo>
                  <a:lnTo>
                    <a:pt x="446067" y="17363"/>
                  </a:lnTo>
                  <a:cubicBezTo>
                    <a:pt x="433970" y="19068"/>
                    <a:pt x="422132" y="22268"/>
                    <a:pt x="410824" y="26888"/>
                  </a:cubicBezTo>
                  <a:cubicBezTo>
                    <a:pt x="391012" y="35842"/>
                    <a:pt x="376153" y="53272"/>
                    <a:pt x="356913" y="63178"/>
                  </a:cubicBezTo>
                  <a:cubicBezTo>
                    <a:pt x="320527" y="82228"/>
                    <a:pt x="274236" y="71751"/>
                    <a:pt x="237850" y="90515"/>
                  </a:cubicBezTo>
                  <a:cubicBezTo>
                    <a:pt x="226325" y="96421"/>
                    <a:pt x="216323" y="105088"/>
                    <a:pt x="204608" y="110518"/>
                  </a:cubicBezTo>
                  <a:cubicBezTo>
                    <a:pt x="182414" y="120709"/>
                    <a:pt x="154887" y="119090"/>
                    <a:pt x="136123" y="134711"/>
                  </a:cubicBezTo>
                  <a:cubicBezTo>
                    <a:pt x="110215" y="156238"/>
                    <a:pt x="114882" y="198148"/>
                    <a:pt x="96023" y="226056"/>
                  </a:cubicBezTo>
                  <a:cubicBezTo>
                    <a:pt x="86498" y="240629"/>
                    <a:pt x="70782" y="250249"/>
                    <a:pt x="57923" y="261965"/>
                  </a:cubicBezTo>
                  <a:cubicBezTo>
                    <a:pt x="45064" y="273681"/>
                    <a:pt x="32491" y="288921"/>
                    <a:pt x="34777" y="306066"/>
                  </a:cubicBezTo>
                  <a:cubicBezTo>
                    <a:pt x="37451" y="314797"/>
                    <a:pt x="39488" y="323710"/>
                    <a:pt x="40873" y="332736"/>
                  </a:cubicBezTo>
                  <a:cubicBezTo>
                    <a:pt x="39714" y="342669"/>
                    <a:pt x="35787" y="352074"/>
                    <a:pt x="29538" y="359882"/>
                  </a:cubicBezTo>
                  <a:cubicBezTo>
                    <a:pt x="10488" y="389219"/>
                    <a:pt x="-5418" y="425414"/>
                    <a:pt x="12488" y="458180"/>
                  </a:cubicBezTo>
                  <a:cubicBezTo>
                    <a:pt x="16123" y="465135"/>
                    <a:pt x="15722" y="473511"/>
                    <a:pt x="11441" y="480088"/>
                  </a:cubicBezTo>
                  <a:close/>
                </a:path>
              </a:pathLst>
            </a:custGeom>
            <a:solidFill>
              <a:srgbClr val="E2D566"/>
            </a:solidFill>
            <a:ln w="4763" cap="flat">
              <a:solidFill>
                <a:srgbClr val="414042"/>
              </a:solid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9F82352F-2794-98F8-CCD0-C4F7F22DE8DD}"/>
                </a:ext>
              </a:extLst>
            </p:cNvPr>
            <p:cNvSpPr/>
            <p:nvPr/>
          </p:nvSpPr>
          <p:spPr>
            <a:xfrm>
              <a:off x="5842109" y="3065785"/>
              <a:ext cx="618784" cy="582492"/>
            </a:xfrm>
            <a:custGeom>
              <a:avLst/>
              <a:gdLst>
                <a:gd name="connsiteX0" fmla="*/ 17248 w 618784"/>
                <a:gd name="connsiteY0" fmla="*/ 335570 h 582492"/>
                <a:gd name="connsiteX1" fmla="*/ 53157 w 618784"/>
                <a:gd name="connsiteY1" fmla="*/ 377289 h 582492"/>
                <a:gd name="connsiteX2" fmla="*/ 67635 w 618784"/>
                <a:gd name="connsiteY2" fmla="*/ 443964 h 582492"/>
                <a:gd name="connsiteX3" fmla="*/ 107069 w 618784"/>
                <a:gd name="connsiteY3" fmla="*/ 493875 h 582492"/>
                <a:gd name="connsiteX4" fmla="*/ 166314 w 618784"/>
                <a:gd name="connsiteY4" fmla="*/ 548454 h 582492"/>
                <a:gd name="connsiteX5" fmla="*/ 211939 w 618784"/>
                <a:gd name="connsiteY5" fmla="*/ 578553 h 582492"/>
                <a:gd name="connsiteX6" fmla="*/ 313380 w 618784"/>
                <a:gd name="connsiteY6" fmla="*/ 577600 h 582492"/>
                <a:gd name="connsiteX7" fmla="*/ 329382 w 618784"/>
                <a:gd name="connsiteY7" fmla="*/ 582363 h 582492"/>
                <a:gd name="connsiteX8" fmla="*/ 371006 w 618784"/>
                <a:gd name="connsiteY8" fmla="*/ 549787 h 582492"/>
                <a:gd name="connsiteX9" fmla="*/ 391961 w 618784"/>
                <a:gd name="connsiteY9" fmla="*/ 526356 h 582492"/>
                <a:gd name="connsiteX10" fmla="*/ 418851 w 618784"/>
                <a:gd name="connsiteY10" fmla="*/ 528002 h 582492"/>
                <a:gd name="connsiteX11" fmla="*/ 422251 w 618784"/>
                <a:gd name="connsiteY11" fmla="*/ 533499 h 582492"/>
                <a:gd name="connsiteX12" fmla="*/ 422251 w 618784"/>
                <a:gd name="connsiteY12" fmla="*/ 534261 h 582492"/>
                <a:gd name="connsiteX13" fmla="*/ 466256 w 618784"/>
                <a:gd name="connsiteY13" fmla="*/ 551597 h 582492"/>
                <a:gd name="connsiteX14" fmla="*/ 516929 w 618784"/>
                <a:gd name="connsiteY14" fmla="*/ 546168 h 582492"/>
                <a:gd name="connsiteX15" fmla="*/ 584367 w 618784"/>
                <a:gd name="connsiteY15" fmla="*/ 482731 h 582492"/>
                <a:gd name="connsiteX16" fmla="*/ 616847 w 618784"/>
                <a:gd name="connsiteY16" fmla="*/ 386624 h 582492"/>
                <a:gd name="connsiteX17" fmla="*/ 592177 w 618784"/>
                <a:gd name="connsiteY17" fmla="*/ 318425 h 582492"/>
                <a:gd name="connsiteX18" fmla="*/ 608751 w 618784"/>
                <a:gd name="connsiteY18" fmla="*/ 270800 h 582492"/>
                <a:gd name="connsiteX19" fmla="*/ 599226 w 618784"/>
                <a:gd name="connsiteY19" fmla="*/ 185075 h 582492"/>
                <a:gd name="connsiteX20" fmla="*/ 546552 w 618784"/>
                <a:gd name="connsiteY20" fmla="*/ 114399 h 582492"/>
                <a:gd name="connsiteX21" fmla="*/ 497594 w 618784"/>
                <a:gd name="connsiteY21" fmla="*/ 73061 h 582492"/>
                <a:gd name="connsiteX22" fmla="*/ 356433 w 618784"/>
                <a:gd name="connsiteY22" fmla="*/ 51915 h 582492"/>
                <a:gd name="connsiteX23" fmla="*/ 311570 w 618784"/>
                <a:gd name="connsiteY23" fmla="*/ 19721 h 582492"/>
                <a:gd name="connsiteX24" fmla="*/ 160028 w 618784"/>
                <a:gd name="connsiteY24" fmla="*/ 22102 h 582492"/>
                <a:gd name="connsiteX25" fmla="*/ 50014 w 618784"/>
                <a:gd name="connsiteY25" fmla="*/ 135735 h 582492"/>
                <a:gd name="connsiteX26" fmla="*/ 20201 w 618784"/>
                <a:gd name="connsiteY26" fmla="*/ 189552 h 582492"/>
                <a:gd name="connsiteX27" fmla="*/ 17248 w 618784"/>
                <a:gd name="connsiteY27" fmla="*/ 335570 h 582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8784" h="582492">
                  <a:moveTo>
                    <a:pt x="17248" y="335570"/>
                  </a:moveTo>
                  <a:cubicBezTo>
                    <a:pt x="28678" y="350048"/>
                    <a:pt x="44775" y="360906"/>
                    <a:pt x="53157" y="377289"/>
                  </a:cubicBezTo>
                  <a:cubicBezTo>
                    <a:pt x="63539" y="397673"/>
                    <a:pt x="59920" y="422438"/>
                    <a:pt x="67635" y="443964"/>
                  </a:cubicBezTo>
                  <a:cubicBezTo>
                    <a:pt x="75350" y="465491"/>
                    <a:pt x="91257" y="479493"/>
                    <a:pt x="107069" y="493875"/>
                  </a:cubicBezTo>
                  <a:lnTo>
                    <a:pt x="166314" y="548454"/>
                  </a:lnTo>
                  <a:cubicBezTo>
                    <a:pt x="178962" y="561913"/>
                    <a:pt x="194588" y="572222"/>
                    <a:pt x="211939" y="578553"/>
                  </a:cubicBezTo>
                  <a:cubicBezTo>
                    <a:pt x="244800" y="588078"/>
                    <a:pt x="280900" y="567218"/>
                    <a:pt x="313380" y="577600"/>
                  </a:cubicBezTo>
                  <a:cubicBezTo>
                    <a:pt x="318531" y="579747"/>
                    <a:pt x="323895" y="581343"/>
                    <a:pt x="329382" y="582363"/>
                  </a:cubicBezTo>
                  <a:cubicBezTo>
                    <a:pt x="347765" y="584077"/>
                    <a:pt x="360148" y="564837"/>
                    <a:pt x="371006" y="549787"/>
                  </a:cubicBezTo>
                  <a:cubicBezTo>
                    <a:pt x="377198" y="541300"/>
                    <a:pt x="384218" y="533451"/>
                    <a:pt x="391961" y="526356"/>
                  </a:cubicBezTo>
                  <a:cubicBezTo>
                    <a:pt x="399839" y="519384"/>
                    <a:pt x="411878" y="520121"/>
                    <a:pt x="418851" y="528002"/>
                  </a:cubicBezTo>
                  <a:cubicBezTo>
                    <a:pt x="420289" y="529627"/>
                    <a:pt x="421441" y="531487"/>
                    <a:pt x="422251" y="533499"/>
                  </a:cubicBezTo>
                  <a:lnTo>
                    <a:pt x="422251" y="534261"/>
                  </a:lnTo>
                  <a:cubicBezTo>
                    <a:pt x="429395" y="549311"/>
                    <a:pt x="449588" y="551502"/>
                    <a:pt x="466256" y="551597"/>
                  </a:cubicBezTo>
                  <a:cubicBezTo>
                    <a:pt x="483335" y="552675"/>
                    <a:pt x="500470" y="550840"/>
                    <a:pt x="516929" y="546168"/>
                  </a:cubicBezTo>
                  <a:cubicBezTo>
                    <a:pt x="546552" y="535785"/>
                    <a:pt x="566459" y="508544"/>
                    <a:pt x="584367" y="482731"/>
                  </a:cubicBezTo>
                  <a:cubicBezTo>
                    <a:pt x="604274" y="454156"/>
                    <a:pt x="625229" y="420533"/>
                    <a:pt x="616847" y="386624"/>
                  </a:cubicBezTo>
                  <a:cubicBezTo>
                    <a:pt x="611036" y="362907"/>
                    <a:pt x="591320" y="342809"/>
                    <a:pt x="592177" y="318425"/>
                  </a:cubicBezTo>
                  <a:cubicBezTo>
                    <a:pt x="592749" y="301566"/>
                    <a:pt x="603226" y="286802"/>
                    <a:pt x="608751" y="270800"/>
                  </a:cubicBezTo>
                  <a:cubicBezTo>
                    <a:pt x="617056" y="242091"/>
                    <a:pt x="613637" y="211259"/>
                    <a:pt x="599226" y="185075"/>
                  </a:cubicBezTo>
                  <a:cubicBezTo>
                    <a:pt x="584967" y="159229"/>
                    <a:pt x="567241" y="135451"/>
                    <a:pt x="546552" y="114399"/>
                  </a:cubicBezTo>
                  <a:cubicBezTo>
                    <a:pt x="533160" y="97484"/>
                    <a:pt x="516510" y="83427"/>
                    <a:pt x="497594" y="73061"/>
                  </a:cubicBezTo>
                  <a:cubicBezTo>
                    <a:pt x="453969" y="52868"/>
                    <a:pt x="399296" y="73061"/>
                    <a:pt x="356433" y="51915"/>
                  </a:cubicBezTo>
                  <a:cubicBezTo>
                    <a:pt x="339955" y="43629"/>
                    <a:pt x="327001" y="29817"/>
                    <a:pt x="311570" y="19721"/>
                  </a:cubicBezTo>
                  <a:cubicBezTo>
                    <a:pt x="267851" y="-9711"/>
                    <a:pt x="206510" y="-3996"/>
                    <a:pt x="160028" y="22102"/>
                  </a:cubicBezTo>
                  <a:cubicBezTo>
                    <a:pt x="113546" y="48201"/>
                    <a:pt x="79160" y="91254"/>
                    <a:pt x="50014" y="135735"/>
                  </a:cubicBezTo>
                  <a:cubicBezTo>
                    <a:pt x="38593" y="152812"/>
                    <a:pt x="28621" y="170813"/>
                    <a:pt x="20201" y="189552"/>
                  </a:cubicBezTo>
                  <a:cubicBezTo>
                    <a:pt x="1913" y="230890"/>
                    <a:pt x="-12946" y="296994"/>
                    <a:pt x="17248" y="335570"/>
                  </a:cubicBezTo>
                  <a:close/>
                </a:path>
              </a:pathLst>
            </a:custGeom>
            <a:solidFill>
              <a:srgbClr val="C2B630"/>
            </a:solidFill>
            <a:ln w="4763" cap="flat">
              <a:solidFill>
                <a:srgbClr val="414042"/>
              </a:solidFill>
              <a:prstDash val="solid"/>
              <a:miter/>
            </a:ln>
          </p:spPr>
          <p:txBody>
            <a:bodyPr rtlCol="0" anchor="ctr"/>
            <a:lstStyle/>
            <a:p>
              <a:endParaRPr lang="en-IN"/>
            </a:p>
          </p:txBody>
        </p:sp>
      </p:grpSp>
      <p:grpSp>
        <p:nvGrpSpPr>
          <p:cNvPr id="14" name="Group 13">
            <a:extLst>
              <a:ext uri="{FF2B5EF4-FFF2-40B4-BE49-F238E27FC236}">
                <a16:creationId xmlns:a16="http://schemas.microsoft.com/office/drawing/2014/main" xmlns="" id="{C4887BFE-5B8A-DF44-1056-E88A846BD910}"/>
              </a:ext>
            </a:extLst>
          </p:cNvPr>
          <p:cNvGrpSpPr/>
          <p:nvPr/>
        </p:nvGrpSpPr>
        <p:grpSpPr>
          <a:xfrm>
            <a:off x="1676400" y="514270"/>
            <a:ext cx="899068" cy="878927"/>
            <a:chOff x="5646133" y="2988770"/>
            <a:chExt cx="899068" cy="878927"/>
          </a:xfrm>
        </p:grpSpPr>
        <p:sp>
          <p:nvSpPr>
            <p:cNvPr id="12" name="Freeform: Shape 11">
              <a:extLst>
                <a:ext uri="{FF2B5EF4-FFF2-40B4-BE49-F238E27FC236}">
                  <a16:creationId xmlns:a16="http://schemas.microsoft.com/office/drawing/2014/main" xmlns="" id="{A290EA2E-3E55-6CEC-F374-76ABFD01E404}"/>
                </a:ext>
              </a:extLst>
            </p:cNvPr>
            <p:cNvSpPr/>
            <p:nvPr/>
          </p:nvSpPr>
          <p:spPr>
            <a:xfrm>
              <a:off x="5646133" y="2988770"/>
              <a:ext cx="899068" cy="878927"/>
            </a:xfrm>
            <a:custGeom>
              <a:avLst/>
              <a:gdLst>
                <a:gd name="connsiteX0" fmla="*/ 3154 w 899068"/>
                <a:gd name="connsiteY0" fmla="*/ 437541 h 878927"/>
                <a:gd name="connsiteX1" fmla="*/ 773 w 899068"/>
                <a:gd name="connsiteY1" fmla="*/ 490786 h 878927"/>
                <a:gd name="connsiteX2" fmla="*/ 15632 w 899068"/>
                <a:gd name="connsiteY2" fmla="*/ 536030 h 878927"/>
                <a:gd name="connsiteX3" fmla="*/ 81736 w 899068"/>
                <a:gd name="connsiteY3" fmla="*/ 691287 h 878927"/>
                <a:gd name="connsiteX4" fmla="*/ 94975 w 899068"/>
                <a:gd name="connsiteY4" fmla="*/ 714433 h 878927"/>
                <a:gd name="connsiteX5" fmla="*/ 129742 w 899068"/>
                <a:gd name="connsiteY5" fmla="*/ 732911 h 878927"/>
                <a:gd name="connsiteX6" fmla="*/ 221372 w 899068"/>
                <a:gd name="connsiteY6" fmla="*/ 799586 h 878927"/>
                <a:gd name="connsiteX7" fmla="*/ 255853 w 899068"/>
                <a:gd name="connsiteY7" fmla="*/ 836734 h 878927"/>
                <a:gd name="connsiteX8" fmla="*/ 311288 w 899068"/>
                <a:gd name="connsiteY8" fmla="*/ 851402 h 878927"/>
                <a:gd name="connsiteX9" fmla="*/ 560748 w 899068"/>
                <a:gd name="connsiteY9" fmla="*/ 876548 h 878927"/>
                <a:gd name="connsiteX10" fmla="*/ 654093 w 899068"/>
                <a:gd name="connsiteY10" fmla="*/ 865976 h 878927"/>
                <a:gd name="connsiteX11" fmla="*/ 711719 w 899068"/>
                <a:gd name="connsiteY11" fmla="*/ 810254 h 878927"/>
                <a:gd name="connsiteX12" fmla="*/ 800016 w 899068"/>
                <a:gd name="connsiteY12" fmla="*/ 754533 h 878927"/>
                <a:gd name="connsiteX13" fmla="*/ 835544 w 899068"/>
                <a:gd name="connsiteY13" fmla="*/ 680048 h 878927"/>
                <a:gd name="connsiteX14" fmla="*/ 890218 w 899068"/>
                <a:gd name="connsiteY14" fmla="*/ 493358 h 878927"/>
                <a:gd name="connsiteX15" fmla="*/ 898600 w 899068"/>
                <a:gd name="connsiteY15" fmla="*/ 436208 h 878927"/>
                <a:gd name="connsiteX16" fmla="*/ 881359 w 899068"/>
                <a:gd name="connsiteY16" fmla="*/ 379058 h 878927"/>
                <a:gd name="connsiteX17" fmla="*/ 881359 w 899068"/>
                <a:gd name="connsiteY17" fmla="*/ 296952 h 878927"/>
                <a:gd name="connsiteX18" fmla="*/ 845260 w 899068"/>
                <a:gd name="connsiteY18" fmla="*/ 234278 h 878927"/>
                <a:gd name="connsiteX19" fmla="*/ 763249 w 899068"/>
                <a:gd name="connsiteY19" fmla="*/ 148553 h 878927"/>
                <a:gd name="connsiteX20" fmla="*/ 630947 w 899068"/>
                <a:gd name="connsiteY20" fmla="*/ 66923 h 878927"/>
                <a:gd name="connsiteX21" fmla="*/ 579322 w 899068"/>
                <a:gd name="connsiteY21" fmla="*/ 32538 h 878927"/>
                <a:gd name="connsiteX22" fmla="*/ 528077 w 899068"/>
                <a:gd name="connsiteY22" fmla="*/ 19108 h 878927"/>
                <a:gd name="connsiteX23" fmla="*/ 449686 w 899068"/>
                <a:gd name="connsiteY23" fmla="*/ 5297 h 878927"/>
                <a:gd name="connsiteX24" fmla="*/ 390727 w 899068"/>
                <a:gd name="connsiteY24" fmla="*/ 153 h 878927"/>
                <a:gd name="connsiteX25" fmla="*/ 328338 w 899068"/>
                <a:gd name="connsiteY25" fmla="*/ 13964 h 878927"/>
                <a:gd name="connsiteX26" fmla="*/ 241756 w 899068"/>
                <a:gd name="connsiteY26" fmla="*/ 32538 h 878927"/>
                <a:gd name="connsiteX27" fmla="*/ 178319 w 899068"/>
                <a:gd name="connsiteY27" fmla="*/ 77972 h 878927"/>
                <a:gd name="connsiteX28" fmla="*/ 97071 w 899068"/>
                <a:gd name="connsiteY28" fmla="*/ 115596 h 878927"/>
                <a:gd name="connsiteX29" fmla="*/ 78783 w 899068"/>
                <a:gd name="connsiteY29" fmla="*/ 156744 h 878927"/>
                <a:gd name="connsiteX30" fmla="*/ 41350 w 899068"/>
                <a:gd name="connsiteY30" fmla="*/ 205703 h 878927"/>
                <a:gd name="connsiteX31" fmla="*/ 27348 w 899068"/>
                <a:gd name="connsiteY31" fmla="*/ 263900 h 878927"/>
                <a:gd name="connsiteX32" fmla="*/ 3154 w 899068"/>
                <a:gd name="connsiteY32" fmla="*/ 437541 h 87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9068" h="878927">
                  <a:moveTo>
                    <a:pt x="3154" y="437541"/>
                  </a:moveTo>
                  <a:cubicBezTo>
                    <a:pt x="-246" y="455077"/>
                    <a:pt x="-1056" y="473017"/>
                    <a:pt x="773" y="490786"/>
                  </a:cubicBezTo>
                  <a:cubicBezTo>
                    <a:pt x="3745" y="506447"/>
                    <a:pt x="8736" y="521656"/>
                    <a:pt x="15632" y="536030"/>
                  </a:cubicBezTo>
                  <a:lnTo>
                    <a:pt x="81736" y="691287"/>
                  </a:lnTo>
                  <a:cubicBezTo>
                    <a:pt x="84755" y="699720"/>
                    <a:pt x="89232" y="707556"/>
                    <a:pt x="94975" y="714433"/>
                  </a:cubicBezTo>
                  <a:cubicBezTo>
                    <a:pt x="105091" y="723028"/>
                    <a:pt x="116959" y="729333"/>
                    <a:pt x="129742" y="732911"/>
                  </a:cubicBezTo>
                  <a:cubicBezTo>
                    <a:pt x="165460" y="746980"/>
                    <a:pt x="196998" y="769925"/>
                    <a:pt x="221372" y="799586"/>
                  </a:cubicBezTo>
                  <a:cubicBezTo>
                    <a:pt x="230897" y="813655"/>
                    <a:pt x="242527" y="826180"/>
                    <a:pt x="255853" y="836734"/>
                  </a:cubicBezTo>
                  <a:cubicBezTo>
                    <a:pt x="272902" y="845963"/>
                    <a:pt x="291905" y="850993"/>
                    <a:pt x="311288" y="851402"/>
                  </a:cubicBezTo>
                  <a:lnTo>
                    <a:pt x="560748" y="876548"/>
                  </a:lnTo>
                  <a:cubicBezTo>
                    <a:pt x="592466" y="879692"/>
                    <a:pt x="626756" y="882359"/>
                    <a:pt x="654093" y="865976"/>
                  </a:cubicBezTo>
                  <a:cubicBezTo>
                    <a:pt x="677143" y="852260"/>
                    <a:pt x="691050" y="827304"/>
                    <a:pt x="711719" y="810254"/>
                  </a:cubicBezTo>
                  <a:cubicBezTo>
                    <a:pt x="738580" y="787871"/>
                    <a:pt x="775727" y="779584"/>
                    <a:pt x="800016" y="754533"/>
                  </a:cubicBezTo>
                  <a:cubicBezTo>
                    <a:pt x="819066" y="734531"/>
                    <a:pt x="827734" y="706908"/>
                    <a:pt x="835544" y="680048"/>
                  </a:cubicBezTo>
                  <a:lnTo>
                    <a:pt x="890218" y="493358"/>
                  </a:lnTo>
                  <a:cubicBezTo>
                    <a:pt x="896999" y="475109"/>
                    <a:pt x="899857" y="455635"/>
                    <a:pt x="898600" y="436208"/>
                  </a:cubicBezTo>
                  <a:cubicBezTo>
                    <a:pt x="895838" y="416586"/>
                    <a:pt x="884789" y="398965"/>
                    <a:pt x="881359" y="379058"/>
                  </a:cubicBezTo>
                  <a:cubicBezTo>
                    <a:pt x="876597" y="352007"/>
                    <a:pt x="886789" y="323908"/>
                    <a:pt x="881359" y="296952"/>
                  </a:cubicBezTo>
                  <a:cubicBezTo>
                    <a:pt x="876788" y="273044"/>
                    <a:pt x="860785" y="253042"/>
                    <a:pt x="845260" y="234278"/>
                  </a:cubicBezTo>
                  <a:cubicBezTo>
                    <a:pt x="821123" y="202800"/>
                    <a:pt x="793625" y="174055"/>
                    <a:pt x="763249" y="148553"/>
                  </a:cubicBezTo>
                  <a:cubicBezTo>
                    <a:pt x="722387" y="116644"/>
                    <a:pt x="673238" y="97022"/>
                    <a:pt x="630947" y="66923"/>
                  </a:cubicBezTo>
                  <a:cubicBezTo>
                    <a:pt x="614898" y="53806"/>
                    <a:pt x="597610" y="42291"/>
                    <a:pt x="579322" y="32538"/>
                  </a:cubicBezTo>
                  <a:cubicBezTo>
                    <a:pt x="562863" y="25966"/>
                    <a:pt x="545651" y="21455"/>
                    <a:pt x="528077" y="19108"/>
                  </a:cubicBezTo>
                  <a:lnTo>
                    <a:pt x="449686" y="5297"/>
                  </a:lnTo>
                  <a:cubicBezTo>
                    <a:pt x="430322" y="1123"/>
                    <a:pt x="410520" y="-605"/>
                    <a:pt x="390727" y="153"/>
                  </a:cubicBezTo>
                  <a:cubicBezTo>
                    <a:pt x="369696" y="3624"/>
                    <a:pt x="348864" y="8234"/>
                    <a:pt x="328338" y="13964"/>
                  </a:cubicBezTo>
                  <a:cubicBezTo>
                    <a:pt x="299191" y="19775"/>
                    <a:pt x="268140" y="19013"/>
                    <a:pt x="241756" y="32538"/>
                  </a:cubicBezTo>
                  <a:cubicBezTo>
                    <a:pt x="218515" y="44444"/>
                    <a:pt x="201560" y="66257"/>
                    <a:pt x="178319" y="77972"/>
                  </a:cubicBezTo>
                  <a:cubicBezTo>
                    <a:pt x="151268" y="91593"/>
                    <a:pt x="115835" y="91784"/>
                    <a:pt x="97071" y="115596"/>
                  </a:cubicBezTo>
                  <a:cubicBezTo>
                    <a:pt x="87546" y="127407"/>
                    <a:pt x="84688" y="142838"/>
                    <a:pt x="78783" y="156744"/>
                  </a:cubicBezTo>
                  <a:cubicBezTo>
                    <a:pt x="70115" y="177128"/>
                    <a:pt x="53446" y="188272"/>
                    <a:pt x="41350" y="205703"/>
                  </a:cubicBezTo>
                  <a:cubicBezTo>
                    <a:pt x="29253" y="223133"/>
                    <a:pt x="30015" y="244946"/>
                    <a:pt x="27348" y="263900"/>
                  </a:cubicBezTo>
                  <a:cubicBezTo>
                    <a:pt x="19347" y="321748"/>
                    <a:pt x="11279" y="379629"/>
                    <a:pt x="3154" y="437541"/>
                  </a:cubicBezTo>
                  <a:close/>
                </a:path>
              </a:pathLst>
            </a:custGeom>
            <a:solidFill>
              <a:srgbClr val="9D95B6"/>
            </a:solidFill>
            <a:ln w="4763" cap="flat">
              <a:solidFill>
                <a:srgbClr val="414042"/>
              </a:solid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E45C5A80-431F-DD02-6D2D-A6CEA51D4248}"/>
                </a:ext>
              </a:extLst>
            </p:cNvPr>
            <p:cNvSpPr/>
            <p:nvPr/>
          </p:nvSpPr>
          <p:spPr>
            <a:xfrm>
              <a:off x="5811383" y="3192912"/>
              <a:ext cx="585293" cy="573393"/>
            </a:xfrm>
            <a:custGeom>
              <a:avLst/>
              <a:gdLst>
                <a:gd name="connsiteX0" fmla="*/ 10688 w 585293"/>
                <a:gd name="connsiteY0" fmla="*/ 307219 h 573393"/>
                <a:gd name="connsiteX1" fmla="*/ 31738 w 585293"/>
                <a:gd name="connsiteY1" fmla="*/ 354844 h 573393"/>
                <a:gd name="connsiteX2" fmla="*/ 49074 w 585293"/>
                <a:gd name="connsiteY2" fmla="*/ 422185 h 573393"/>
                <a:gd name="connsiteX3" fmla="*/ 106224 w 585293"/>
                <a:gd name="connsiteY3" fmla="*/ 467334 h 573393"/>
                <a:gd name="connsiteX4" fmla="*/ 173756 w 585293"/>
                <a:gd name="connsiteY4" fmla="*/ 542486 h 573393"/>
                <a:gd name="connsiteX5" fmla="*/ 206427 w 585293"/>
                <a:gd name="connsiteY5" fmla="*/ 552773 h 573393"/>
                <a:gd name="connsiteX6" fmla="*/ 278436 w 585293"/>
                <a:gd name="connsiteY6" fmla="*/ 566870 h 573393"/>
                <a:gd name="connsiteX7" fmla="*/ 422073 w 585293"/>
                <a:gd name="connsiteY7" fmla="*/ 552964 h 573393"/>
                <a:gd name="connsiteX8" fmla="*/ 455506 w 585293"/>
                <a:gd name="connsiteY8" fmla="*/ 528580 h 573393"/>
                <a:gd name="connsiteX9" fmla="*/ 512656 w 585293"/>
                <a:gd name="connsiteY9" fmla="*/ 492099 h 573393"/>
                <a:gd name="connsiteX10" fmla="*/ 529610 w 585293"/>
                <a:gd name="connsiteY10" fmla="*/ 444474 h 573393"/>
                <a:gd name="connsiteX11" fmla="*/ 553327 w 585293"/>
                <a:gd name="connsiteY11" fmla="*/ 398659 h 573393"/>
                <a:gd name="connsiteX12" fmla="*/ 580569 w 585293"/>
                <a:gd name="connsiteY12" fmla="*/ 325030 h 573393"/>
                <a:gd name="connsiteX13" fmla="*/ 582569 w 585293"/>
                <a:gd name="connsiteY13" fmla="*/ 258355 h 573393"/>
                <a:gd name="connsiteX14" fmla="*/ 556090 w 585293"/>
                <a:gd name="connsiteY14" fmla="*/ 196348 h 573393"/>
                <a:gd name="connsiteX15" fmla="*/ 508465 w 585293"/>
                <a:gd name="connsiteY15" fmla="*/ 127482 h 573393"/>
                <a:gd name="connsiteX16" fmla="*/ 479890 w 585293"/>
                <a:gd name="connsiteY16" fmla="*/ 102431 h 573393"/>
                <a:gd name="connsiteX17" fmla="*/ 447505 w 585293"/>
                <a:gd name="connsiteY17" fmla="*/ 55473 h 573393"/>
                <a:gd name="connsiteX18" fmla="*/ 383592 w 585293"/>
                <a:gd name="connsiteY18" fmla="*/ 8991 h 573393"/>
                <a:gd name="connsiteX19" fmla="*/ 311202 w 585293"/>
                <a:gd name="connsiteY19" fmla="*/ 228 h 573393"/>
                <a:gd name="connsiteX20" fmla="*/ 161659 w 585293"/>
                <a:gd name="connsiteY20" fmla="*/ 40804 h 573393"/>
                <a:gd name="connsiteX21" fmla="*/ 119654 w 585293"/>
                <a:gd name="connsiteY21" fmla="*/ 74332 h 573393"/>
                <a:gd name="connsiteX22" fmla="*/ 72029 w 585293"/>
                <a:gd name="connsiteY22" fmla="*/ 100621 h 573393"/>
                <a:gd name="connsiteX23" fmla="*/ -170 w 585293"/>
                <a:gd name="connsiteY23" fmla="*/ 251212 h 573393"/>
                <a:gd name="connsiteX24" fmla="*/ 10688 w 585293"/>
                <a:gd name="connsiteY24" fmla="*/ 307219 h 5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5293" h="573393">
                  <a:moveTo>
                    <a:pt x="10688" y="307219"/>
                  </a:moveTo>
                  <a:cubicBezTo>
                    <a:pt x="18594" y="322687"/>
                    <a:pt x="25623" y="338586"/>
                    <a:pt x="31738" y="354844"/>
                  </a:cubicBezTo>
                  <a:cubicBezTo>
                    <a:pt x="38311" y="377227"/>
                    <a:pt x="36406" y="402469"/>
                    <a:pt x="49074" y="422185"/>
                  </a:cubicBezTo>
                  <a:cubicBezTo>
                    <a:pt x="61742" y="441902"/>
                    <a:pt x="87174" y="450760"/>
                    <a:pt x="106224" y="467334"/>
                  </a:cubicBezTo>
                  <a:cubicBezTo>
                    <a:pt x="131846" y="489718"/>
                    <a:pt x="143848" y="526579"/>
                    <a:pt x="173756" y="542486"/>
                  </a:cubicBezTo>
                  <a:cubicBezTo>
                    <a:pt x="184100" y="547449"/>
                    <a:pt x="195102" y="550916"/>
                    <a:pt x="206427" y="552773"/>
                  </a:cubicBezTo>
                  <a:cubicBezTo>
                    <a:pt x="230335" y="557917"/>
                    <a:pt x="254052" y="562298"/>
                    <a:pt x="278436" y="566870"/>
                  </a:cubicBezTo>
                  <a:cubicBezTo>
                    <a:pt x="327013" y="575252"/>
                    <a:pt x="380734" y="579824"/>
                    <a:pt x="422073" y="552964"/>
                  </a:cubicBezTo>
                  <a:cubicBezTo>
                    <a:pt x="433693" y="545534"/>
                    <a:pt x="443790" y="535819"/>
                    <a:pt x="455506" y="528580"/>
                  </a:cubicBezTo>
                  <a:cubicBezTo>
                    <a:pt x="474556" y="516578"/>
                    <a:pt x="499511" y="510673"/>
                    <a:pt x="512656" y="492099"/>
                  </a:cubicBezTo>
                  <a:cubicBezTo>
                    <a:pt x="522181" y="478288"/>
                    <a:pt x="524086" y="460381"/>
                    <a:pt x="529610" y="444474"/>
                  </a:cubicBezTo>
                  <a:cubicBezTo>
                    <a:pt x="536240" y="428573"/>
                    <a:pt x="544174" y="413249"/>
                    <a:pt x="553327" y="398659"/>
                  </a:cubicBezTo>
                  <a:cubicBezTo>
                    <a:pt x="565939" y="375569"/>
                    <a:pt x="575111" y="350766"/>
                    <a:pt x="580569" y="325030"/>
                  </a:cubicBezTo>
                  <a:cubicBezTo>
                    <a:pt x="585855" y="303185"/>
                    <a:pt x="586541" y="280478"/>
                    <a:pt x="582569" y="258355"/>
                  </a:cubicBezTo>
                  <a:cubicBezTo>
                    <a:pt x="576806" y="236509"/>
                    <a:pt x="567882" y="215619"/>
                    <a:pt x="556090" y="196348"/>
                  </a:cubicBezTo>
                  <a:cubicBezTo>
                    <a:pt x="543955" y="171020"/>
                    <a:pt x="527877" y="147775"/>
                    <a:pt x="508465" y="127482"/>
                  </a:cubicBezTo>
                  <a:cubicBezTo>
                    <a:pt x="498940" y="118909"/>
                    <a:pt x="488748" y="111670"/>
                    <a:pt x="479890" y="102431"/>
                  </a:cubicBezTo>
                  <a:cubicBezTo>
                    <a:pt x="466936" y="88525"/>
                    <a:pt x="458839" y="70808"/>
                    <a:pt x="447505" y="55473"/>
                  </a:cubicBezTo>
                  <a:cubicBezTo>
                    <a:pt x="431388" y="33877"/>
                    <a:pt x="409100" y="17671"/>
                    <a:pt x="383592" y="8991"/>
                  </a:cubicBezTo>
                  <a:cubicBezTo>
                    <a:pt x="360122" y="2021"/>
                    <a:pt x="335653" y="-941"/>
                    <a:pt x="311202" y="228"/>
                  </a:cubicBezTo>
                  <a:cubicBezTo>
                    <a:pt x="258719" y="990"/>
                    <a:pt x="203950" y="9753"/>
                    <a:pt x="161659" y="40804"/>
                  </a:cubicBezTo>
                  <a:cubicBezTo>
                    <a:pt x="147181" y="51377"/>
                    <a:pt x="134608" y="64331"/>
                    <a:pt x="119654" y="74332"/>
                  </a:cubicBezTo>
                  <a:cubicBezTo>
                    <a:pt x="104700" y="84334"/>
                    <a:pt x="87745" y="91001"/>
                    <a:pt x="72029" y="100621"/>
                  </a:cubicBezTo>
                  <a:cubicBezTo>
                    <a:pt x="19927" y="133197"/>
                    <a:pt x="687" y="192538"/>
                    <a:pt x="-170" y="251212"/>
                  </a:cubicBezTo>
                  <a:cubicBezTo>
                    <a:pt x="-389" y="270423"/>
                    <a:pt x="3306" y="289479"/>
                    <a:pt x="10688" y="307219"/>
                  </a:cubicBezTo>
                  <a:close/>
                </a:path>
              </a:pathLst>
            </a:custGeom>
            <a:solidFill>
              <a:srgbClr val="5B4F7E"/>
            </a:solidFill>
            <a:ln w="4763" cap="flat">
              <a:solidFill>
                <a:srgbClr val="414042"/>
              </a:solidFill>
              <a:prstDash val="solid"/>
              <a:miter/>
            </a:ln>
          </p:spPr>
          <p:txBody>
            <a:bodyPr rtlCol="0" anchor="ctr"/>
            <a:lstStyle/>
            <a:p>
              <a:endParaRPr lang="en-IN"/>
            </a:p>
          </p:txBody>
        </p:sp>
      </p:grpSp>
      <p:grpSp>
        <p:nvGrpSpPr>
          <p:cNvPr id="20" name="Group 19">
            <a:extLst>
              <a:ext uri="{FF2B5EF4-FFF2-40B4-BE49-F238E27FC236}">
                <a16:creationId xmlns:a16="http://schemas.microsoft.com/office/drawing/2014/main" xmlns="" id="{73402F10-E271-4894-1426-9A53DC4034BC}"/>
              </a:ext>
            </a:extLst>
          </p:cNvPr>
          <p:cNvGrpSpPr/>
          <p:nvPr/>
        </p:nvGrpSpPr>
        <p:grpSpPr>
          <a:xfrm>
            <a:off x="2861955" y="497723"/>
            <a:ext cx="884649" cy="886375"/>
            <a:chOff x="5655681" y="2983366"/>
            <a:chExt cx="884649" cy="886375"/>
          </a:xfrm>
        </p:grpSpPr>
        <p:sp>
          <p:nvSpPr>
            <p:cNvPr id="18" name="Freeform: Shape 17">
              <a:extLst>
                <a:ext uri="{FF2B5EF4-FFF2-40B4-BE49-F238E27FC236}">
                  <a16:creationId xmlns:a16="http://schemas.microsoft.com/office/drawing/2014/main" xmlns="" id="{1D523A2C-C1F8-2855-A26A-D3C0F3D3A3AA}"/>
                </a:ext>
              </a:extLst>
            </p:cNvPr>
            <p:cNvSpPr/>
            <p:nvPr/>
          </p:nvSpPr>
          <p:spPr>
            <a:xfrm>
              <a:off x="5655681" y="2983366"/>
              <a:ext cx="884649" cy="886375"/>
            </a:xfrm>
            <a:custGeom>
              <a:avLst/>
              <a:gdLst>
                <a:gd name="connsiteX0" fmla="*/ 32341 w 884649"/>
                <a:gd name="connsiteY0" fmla="*/ 275396 h 886375"/>
                <a:gd name="connsiteX1" fmla="*/ 39866 w 884649"/>
                <a:gd name="connsiteY1" fmla="*/ 301781 h 886375"/>
                <a:gd name="connsiteX2" fmla="*/ 27007 w 884649"/>
                <a:gd name="connsiteY2" fmla="*/ 320069 h 886375"/>
                <a:gd name="connsiteX3" fmla="*/ 3766 w 884649"/>
                <a:gd name="connsiteY3" fmla="*/ 393316 h 886375"/>
                <a:gd name="connsiteX4" fmla="*/ 16054 w 884649"/>
                <a:gd name="connsiteY4" fmla="*/ 542192 h 886375"/>
                <a:gd name="connsiteX5" fmla="*/ 85300 w 884649"/>
                <a:gd name="connsiteY5" fmla="*/ 667160 h 886375"/>
                <a:gd name="connsiteX6" fmla="*/ 89015 w 884649"/>
                <a:gd name="connsiteY6" fmla="*/ 689353 h 886375"/>
                <a:gd name="connsiteX7" fmla="*/ 101302 w 884649"/>
                <a:gd name="connsiteY7" fmla="*/ 705641 h 886375"/>
                <a:gd name="connsiteX8" fmla="*/ 294469 w 884649"/>
                <a:gd name="connsiteY8" fmla="*/ 852421 h 886375"/>
                <a:gd name="connsiteX9" fmla="*/ 344285 w 884649"/>
                <a:gd name="connsiteY9" fmla="*/ 868518 h 886375"/>
                <a:gd name="connsiteX10" fmla="*/ 395244 w 884649"/>
                <a:gd name="connsiteY10" fmla="*/ 860136 h 886375"/>
                <a:gd name="connsiteX11" fmla="*/ 442869 w 884649"/>
                <a:gd name="connsiteY11" fmla="*/ 878519 h 886375"/>
                <a:gd name="connsiteX12" fmla="*/ 551454 w 884649"/>
                <a:gd name="connsiteY12" fmla="*/ 871757 h 886375"/>
                <a:gd name="connsiteX13" fmla="*/ 618129 w 884649"/>
                <a:gd name="connsiteY13" fmla="*/ 835847 h 886375"/>
                <a:gd name="connsiteX14" fmla="*/ 716808 w 884649"/>
                <a:gd name="connsiteY14" fmla="*/ 776411 h 886375"/>
                <a:gd name="connsiteX15" fmla="*/ 734239 w 884649"/>
                <a:gd name="connsiteY15" fmla="*/ 761838 h 886375"/>
                <a:gd name="connsiteX16" fmla="*/ 742144 w 884649"/>
                <a:gd name="connsiteY16" fmla="*/ 745550 h 886375"/>
                <a:gd name="connsiteX17" fmla="*/ 779768 w 884649"/>
                <a:gd name="connsiteY17" fmla="*/ 720119 h 886375"/>
                <a:gd name="connsiteX18" fmla="*/ 791198 w 884649"/>
                <a:gd name="connsiteY18" fmla="*/ 680685 h 886375"/>
                <a:gd name="connsiteX19" fmla="*/ 811105 w 884649"/>
                <a:gd name="connsiteY19" fmla="*/ 637727 h 886375"/>
                <a:gd name="connsiteX20" fmla="*/ 873494 w 884649"/>
                <a:gd name="connsiteY20" fmla="*/ 513331 h 886375"/>
                <a:gd name="connsiteX21" fmla="*/ 869970 w 884649"/>
                <a:gd name="connsiteY21" fmla="*/ 376933 h 886375"/>
                <a:gd name="connsiteX22" fmla="*/ 843014 w 884649"/>
                <a:gd name="connsiteY22" fmla="*/ 319783 h 886375"/>
                <a:gd name="connsiteX23" fmla="*/ 836918 w 884649"/>
                <a:gd name="connsiteY23" fmla="*/ 265681 h 886375"/>
                <a:gd name="connsiteX24" fmla="*/ 813201 w 884649"/>
                <a:gd name="connsiteY24" fmla="*/ 227581 h 886375"/>
                <a:gd name="connsiteX25" fmla="*/ 753955 w 884649"/>
                <a:gd name="connsiteY25" fmla="*/ 154238 h 886375"/>
                <a:gd name="connsiteX26" fmla="*/ 568980 w 884649"/>
                <a:gd name="connsiteY26" fmla="*/ 6410 h 886375"/>
                <a:gd name="connsiteX27" fmla="*/ 422009 w 884649"/>
                <a:gd name="connsiteY27" fmla="*/ 8792 h 886375"/>
                <a:gd name="connsiteX28" fmla="*/ 374384 w 884649"/>
                <a:gd name="connsiteY28" fmla="*/ 21079 h 886375"/>
                <a:gd name="connsiteX29" fmla="*/ 322854 w 884649"/>
                <a:gd name="connsiteY29" fmla="*/ 54416 h 886375"/>
                <a:gd name="connsiteX30" fmla="*/ 222841 w 884649"/>
                <a:gd name="connsiteY30" fmla="*/ 76133 h 886375"/>
                <a:gd name="connsiteX31" fmla="*/ 185408 w 884649"/>
                <a:gd name="connsiteY31" fmla="*/ 102041 h 886375"/>
                <a:gd name="connsiteX32" fmla="*/ 118733 w 884649"/>
                <a:gd name="connsiteY32" fmla="*/ 121091 h 886375"/>
                <a:gd name="connsiteX33" fmla="*/ 100350 w 884649"/>
                <a:gd name="connsiteY33" fmla="*/ 144904 h 886375"/>
                <a:gd name="connsiteX34" fmla="*/ 58059 w 884649"/>
                <a:gd name="connsiteY34" fmla="*/ 217199 h 886375"/>
                <a:gd name="connsiteX35" fmla="*/ 32341 w 884649"/>
                <a:gd name="connsiteY35" fmla="*/ 275396 h 88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4649" h="886375">
                  <a:moveTo>
                    <a:pt x="32341" y="275396"/>
                  </a:moveTo>
                  <a:cubicBezTo>
                    <a:pt x="35484" y="284159"/>
                    <a:pt x="41866" y="292637"/>
                    <a:pt x="39866" y="301781"/>
                  </a:cubicBezTo>
                  <a:cubicBezTo>
                    <a:pt x="37294" y="308918"/>
                    <a:pt x="32855" y="315233"/>
                    <a:pt x="27007" y="320069"/>
                  </a:cubicBezTo>
                  <a:cubicBezTo>
                    <a:pt x="9576" y="339119"/>
                    <a:pt x="6243" y="367694"/>
                    <a:pt x="3766" y="393316"/>
                  </a:cubicBezTo>
                  <a:cubicBezTo>
                    <a:pt x="-1092" y="443513"/>
                    <a:pt x="-5759" y="496567"/>
                    <a:pt x="16054" y="542192"/>
                  </a:cubicBezTo>
                  <a:cubicBezTo>
                    <a:pt x="36628" y="585626"/>
                    <a:pt x="79395" y="619439"/>
                    <a:pt x="85300" y="667160"/>
                  </a:cubicBezTo>
                  <a:cubicBezTo>
                    <a:pt x="85510" y="674693"/>
                    <a:pt x="86767" y="682160"/>
                    <a:pt x="89015" y="689353"/>
                  </a:cubicBezTo>
                  <a:cubicBezTo>
                    <a:pt x="92034" y="695518"/>
                    <a:pt x="96206" y="701048"/>
                    <a:pt x="101302" y="705641"/>
                  </a:cubicBezTo>
                  <a:cubicBezTo>
                    <a:pt x="158014" y="763924"/>
                    <a:pt x="223117" y="813397"/>
                    <a:pt x="294469" y="852421"/>
                  </a:cubicBezTo>
                  <a:cubicBezTo>
                    <a:pt x="309357" y="862108"/>
                    <a:pt x="326549" y="867670"/>
                    <a:pt x="344285" y="868518"/>
                  </a:cubicBezTo>
                  <a:cubicBezTo>
                    <a:pt x="361525" y="867947"/>
                    <a:pt x="378004" y="858993"/>
                    <a:pt x="395244" y="860136"/>
                  </a:cubicBezTo>
                  <a:cubicBezTo>
                    <a:pt x="412484" y="861279"/>
                    <a:pt x="426962" y="872042"/>
                    <a:pt x="442869" y="878519"/>
                  </a:cubicBezTo>
                  <a:cubicBezTo>
                    <a:pt x="477349" y="892616"/>
                    <a:pt x="517069" y="886044"/>
                    <a:pt x="551454" y="871757"/>
                  </a:cubicBezTo>
                  <a:cubicBezTo>
                    <a:pt x="574523" y="861422"/>
                    <a:pt x="596812" y="849420"/>
                    <a:pt x="618129" y="835847"/>
                  </a:cubicBezTo>
                  <a:lnTo>
                    <a:pt x="716808" y="776411"/>
                  </a:lnTo>
                  <a:cubicBezTo>
                    <a:pt x="723685" y="772992"/>
                    <a:pt x="729648" y="767991"/>
                    <a:pt x="734239" y="761838"/>
                  </a:cubicBezTo>
                  <a:cubicBezTo>
                    <a:pt x="737477" y="756790"/>
                    <a:pt x="738811" y="750599"/>
                    <a:pt x="742144" y="745550"/>
                  </a:cubicBezTo>
                  <a:cubicBezTo>
                    <a:pt x="750717" y="732882"/>
                    <a:pt x="769672" y="731549"/>
                    <a:pt x="779768" y="720119"/>
                  </a:cubicBezTo>
                  <a:cubicBezTo>
                    <a:pt x="789864" y="708689"/>
                    <a:pt x="788340" y="694306"/>
                    <a:pt x="791198" y="680685"/>
                  </a:cubicBezTo>
                  <a:cubicBezTo>
                    <a:pt x="795389" y="665354"/>
                    <a:pt x="802114" y="650833"/>
                    <a:pt x="811105" y="637727"/>
                  </a:cubicBezTo>
                  <a:cubicBezTo>
                    <a:pt x="835204" y="597913"/>
                    <a:pt x="859683" y="557717"/>
                    <a:pt x="873494" y="513331"/>
                  </a:cubicBezTo>
                  <a:cubicBezTo>
                    <a:pt x="887305" y="468944"/>
                    <a:pt x="889782" y="419033"/>
                    <a:pt x="869970" y="376933"/>
                  </a:cubicBezTo>
                  <a:cubicBezTo>
                    <a:pt x="860921" y="357883"/>
                    <a:pt x="847491" y="340357"/>
                    <a:pt x="843014" y="319783"/>
                  </a:cubicBezTo>
                  <a:cubicBezTo>
                    <a:pt x="839204" y="301971"/>
                    <a:pt x="842252" y="283112"/>
                    <a:pt x="836918" y="265681"/>
                  </a:cubicBezTo>
                  <a:cubicBezTo>
                    <a:pt x="831574" y="251552"/>
                    <a:pt x="823516" y="238609"/>
                    <a:pt x="813201" y="227581"/>
                  </a:cubicBezTo>
                  <a:lnTo>
                    <a:pt x="753955" y="154238"/>
                  </a:lnTo>
                  <a:cubicBezTo>
                    <a:pt x="703187" y="91945"/>
                    <a:pt x="646894" y="26032"/>
                    <a:pt x="568980" y="6410"/>
                  </a:cubicBezTo>
                  <a:cubicBezTo>
                    <a:pt x="521355" y="-5591"/>
                    <a:pt x="470777" y="1553"/>
                    <a:pt x="422009" y="8792"/>
                  </a:cubicBezTo>
                  <a:cubicBezTo>
                    <a:pt x="405588" y="10384"/>
                    <a:pt x="389519" y="14529"/>
                    <a:pt x="374384" y="21079"/>
                  </a:cubicBezTo>
                  <a:cubicBezTo>
                    <a:pt x="356001" y="30604"/>
                    <a:pt x="341618" y="46130"/>
                    <a:pt x="322854" y="54416"/>
                  </a:cubicBezTo>
                  <a:cubicBezTo>
                    <a:pt x="291231" y="68513"/>
                    <a:pt x="252464" y="58988"/>
                    <a:pt x="222841" y="76133"/>
                  </a:cubicBezTo>
                  <a:cubicBezTo>
                    <a:pt x="209601" y="83563"/>
                    <a:pt x="199219" y="95660"/>
                    <a:pt x="185408" y="102041"/>
                  </a:cubicBezTo>
                  <a:cubicBezTo>
                    <a:pt x="164167" y="111566"/>
                    <a:pt x="137116" y="106994"/>
                    <a:pt x="118733" y="121091"/>
                  </a:cubicBezTo>
                  <a:cubicBezTo>
                    <a:pt x="111142" y="127785"/>
                    <a:pt x="104903" y="135868"/>
                    <a:pt x="100350" y="144904"/>
                  </a:cubicBezTo>
                  <a:lnTo>
                    <a:pt x="58059" y="217199"/>
                  </a:lnTo>
                  <a:cubicBezTo>
                    <a:pt x="49200" y="231581"/>
                    <a:pt x="25388" y="257299"/>
                    <a:pt x="32341" y="275396"/>
                  </a:cubicBezTo>
                  <a:close/>
                </a:path>
              </a:pathLst>
            </a:custGeom>
            <a:solidFill>
              <a:srgbClr val="7FD0DA"/>
            </a:solidFill>
            <a:ln w="4763" cap="flat">
              <a:solidFill>
                <a:srgbClr val="414042"/>
              </a:solid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1785CCFC-C1F7-7F63-A82A-4421B8DFB03C}"/>
                </a:ext>
              </a:extLst>
            </p:cNvPr>
            <p:cNvSpPr/>
            <p:nvPr/>
          </p:nvSpPr>
          <p:spPr>
            <a:xfrm>
              <a:off x="5816931" y="3138423"/>
              <a:ext cx="569659" cy="533481"/>
            </a:xfrm>
            <a:custGeom>
              <a:avLst/>
              <a:gdLst>
                <a:gd name="connsiteX0" fmla="*/ 13015 w 569659"/>
                <a:gd name="connsiteY0" fmla="*/ 284170 h 533481"/>
                <a:gd name="connsiteX1" fmla="*/ 45209 w 569659"/>
                <a:gd name="connsiteY1" fmla="*/ 334271 h 533481"/>
                <a:gd name="connsiteX2" fmla="*/ 59878 w 569659"/>
                <a:gd name="connsiteY2" fmla="*/ 400946 h 533481"/>
                <a:gd name="connsiteX3" fmla="*/ 99025 w 569659"/>
                <a:gd name="connsiteY3" fmla="*/ 455715 h 533481"/>
                <a:gd name="connsiteX4" fmla="*/ 139507 w 569659"/>
                <a:gd name="connsiteY4" fmla="*/ 498196 h 533481"/>
                <a:gd name="connsiteX5" fmla="*/ 186370 w 569659"/>
                <a:gd name="connsiteY5" fmla="*/ 531724 h 533481"/>
                <a:gd name="connsiteX6" fmla="*/ 282477 w 569659"/>
                <a:gd name="connsiteY6" fmla="*/ 520009 h 533481"/>
                <a:gd name="connsiteX7" fmla="*/ 305337 w 569659"/>
                <a:gd name="connsiteY7" fmla="*/ 520961 h 533481"/>
                <a:gd name="connsiteX8" fmla="*/ 333912 w 569659"/>
                <a:gd name="connsiteY8" fmla="*/ 493338 h 533481"/>
                <a:gd name="connsiteX9" fmla="*/ 368583 w 569659"/>
                <a:gd name="connsiteY9" fmla="*/ 456382 h 533481"/>
                <a:gd name="connsiteX10" fmla="*/ 377632 w 569659"/>
                <a:gd name="connsiteY10" fmla="*/ 451714 h 533481"/>
                <a:gd name="connsiteX11" fmla="*/ 392110 w 569659"/>
                <a:gd name="connsiteY11" fmla="*/ 462001 h 533481"/>
                <a:gd name="connsiteX12" fmla="*/ 400111 w 569659"/>
                <a:gd name="connsiteY12" fmla="*/ 479051 h 533481"/>
                <a:gd name="connsiteX13" fmla="*/ 432972 w 569659"/>
                <a:gd name="connsiteY13" fmla="*/ 486861 h 533481"/>
                <a:gd name="connsiteX14" fmla="*/ 461642 w 569659"/>
                <a:gd name="connsiteY14" fmla="*/ 465907 h 533481"/>
                <a:gd name="connsiteX15" fmla="*/ 534318 w 569659"/>
                <a:gd name="connsiteY15" fmla="*/ 374752 h 533481"/>
                <a:gd name="connsiteX16" fmla="*/ 546320 w 569659"/>
                <a:gd name="connsiteY16" fmla="*/ 345320 h 533481"/>
                <a:gd name="connsiteX17" fmla="*/ 540223 w 569659"/>
                <a:gd name="connsiteY17" fmla="*/ 301791 h 533481"/>
                <a:gd name="connsiteX18" fmla="*/ 550320 w 569659"/>
                <a:gd name="connsiteY18" fmla="*/ 279026 h 533481"/>
                <a:gd name="connsiteX19" fmla="*/ 492027 w 569659"/>
                <a:gd name="connsiteY19" fmla="*/ 73762 h 533481"/>
                <a:gd name="connsiteX20" fmla="*/ 368202 w 569659"/>
                <a:gd name="connsiteY20" fmla="*/ 48331 h 533481"/>
                <a:gd name="connsiteX21" fmla="*/ 300765 w 569659"/>
                <a:gd name="connsiteY21" fmla="*/ 39948 h 533481"/>
                <a:gd name="connsiteX22" fmla="*/ 255426 w 569659"/>
                <a:gd name="connsiteY22" fmla="*/ 11945 h 533481"/>
                <a:gd name="connsiteX23" fmla="*/ 204753 w 569659"/>
                <a:gd name="connsiteY23" fmla="*/ 2420 h 533481"/>
                <a:gd name="connsiteX24" fmla="*/ 185703 w 569659"/>
                <a:gd name="connsiteY24" fmla="*/ 13183 h 533481"/>
                <a:gd name="connsiteX25" fmla="*/ 42542 w 569659"/>
                <a:gd name="connsiteY25" fmla="*/ 129960 h 533481"/>
                <a:gd name="connsiteX26" fmla="*/ 13015 w 569659"/>
                <a:gd name="connsiteY26" fmla="*/ 284170 h 53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9659" h="533481">
                  <a:moveTo>
                    <a:pt x="13015" y="284170"/>
                  </a:moveTo>
                  <a:cubicBezTo>
                    <a:pt x="22540" y="301505"/>
                    <a:pt x="37589" y="315888"/>
                    <a:pt x="45209" y="334271"/>
                  </a:cubicBezTo>
                  <a:cubicBezTo>
                    <a:pt x="53972" y="355417"/>
                    <a:pt x="52258" y="379610"/>
                    <a:pt x="59878" y="400946"/>
                  </a:cubicBezTo>
                  <a:cubicBezTo>
                    <a:pt x="67498" y="422282"/>
                    <a:pt x="83500" y="439046"/>
                    <a:pt x="99025" y="455715"/>
                  </a:cubicBezTo>
                  <a:lnTo>
                    <a:pt x="139507" y="498196"/>
                  </a:lnTo>
                  <a:cubicBezTo>
                    <a:pt x="152937" y="512198"/>
                    <a:pt x="167415" y="526771"/>
                    <a:pt x="186370" y="531724"/>
                  </a:cubicBezTo>
                  <a:cubicBezTo>
                    <a:pt x="217897" y="539725"/>
                    <a:pt x="249997" y="517246"/>
                    <a:pt x="282477" y="520009"/>
                  </a:cubicBezTo>
                  <a:cubicBezTo>
                    <a:pt x="290002" y="521511"/>
                    <a:pt x="297717" y="521832"/>
                    <a:pt x="305337" y="520961"/>
                  </a:cubicBezTo>
                  <a:cubicBezTo>
                    <a:pt x="318577" y="517913"/>
                    <a:pt x="326197" y="504578"/>
                    <a:pt x="333912" y="493338"/>
                  </a:cubicBezTo>
                  <a:cubicBezTo>
                    <a:pt x="343447" y="479264"/>
                    <a:pt x="355143" y="466790"/>
                    <a:pt x="368583" y="456382"/>
                  </a:cubicBezTo>
                  <a:cubicBezTo>
                    <a:pt x="371097" y="454005"/>
                    <a:pt x="374241" y="452387"/>
                    <a:pt x="377632" y="451714"/>
                  </a:cubicBezTo>
                  <a:cubicBezTo>
                    <a:pt x="384090" y="451905"/>
                    <a:pt x="389805" y="455963"/>
                    <a:pt x="392110" y="462001"/>
                  </a:cubicBezTo>
                  <a:cubicBezTo>
                    <a:pt x="394310" y="467892"/>
                    <a:pt x="396987" y="473593"/>
                    <a:pt x="400111" y="479051"/>
                  </a:cubicBezTo>
                  <a:cubicBezTo>
                    <a:pt x="408378" y="488231"/>
                    <a:pt x="421456" y="491341"/>
                    <a:pt x="432972" y="486861"/>
                  </a:cubicBezTo>
                  <a:cubicBezTo>
                    <a:pt x="444011" y="482168"/>
                    <a:pt x="453822" y="474998"/>
                    <a:pt x="461642" y="465907"/>
                  </a:cubicBezTo>
                  <a:cubicBezTo>
                    <a:pt x="489007" y="438161"/>
                    <a:pt x="513363" y="407608"/>
                    <a:pt x="534318" y="374752"/>
                  </a:cubicBezTo>
                  <a:cubicBezTo>
                    <a:pt x="540785" y="366136"/>
                    <a:pt x="544919" y="355999"/>
                    <a:pt x="546320" y="345320"/>
                  </a:cubicBezTo>
                  <a:cubicBezTo>
                    <a:pt x="547081" y="330556"/>
                    <a:pt x="538033" y="316745"/>
                    <a:pt x="540223" y="301791"/>
                  </a:cubicBezTo>
                  <a:cubicBezTo>
                    <a:pt x="542176" y="293651"/>
                    <a:pt x="545596" y="285935"/>
                    <a:pt x="550320" y="279026"/>
                  </a:cubicBezTo>
                  <a:cubicBezTo>
                    <a:pt x="590744" y="206227"/>
                    <a:pt x="564674" y="114450"/>
                    <a:pt x="492027" y="73762"/>
                  </a:cubicBezTo>
                  <a:cubicBezTo>
                    <a:pt x="454975" y="52998"/>
                    <a:pt x="411064" y="48807"/>
                    <a:pt x="368202" y="48331"/>
                  </a:cubicBezTo>
                  <a:cubicBezTo>
                    <a:pt x="345437" y="48331"/>
                    <a:pt x="321910" y="48331"/>
                    <a:pt x="300765" y="39948"/>
                  </a:cubicBezTo>
                  <a:cubicBezTo>
                    <a:pt x="284963" y="31779"/>
                    <a:pt x="269809" y="22418"/>
                    <a:pt x="255426" y="11945"/>
                  </a:cubicBezTo>
                  <a:cubicBezTo>
                    <a:pt x="240281" y="2420"/>
                    <a:pt x="221612" y="-3676"/>
                    <a:pt x="204753" y="2420"/>
                  </a:cubicBezTo>
                  <a:cubicBezTo>
                    <a:pt x="197914" y="5073"/>
                    <a:pt x="191504" y="8698"/>
                    <a:pt x="185703" y="13183"/>
                  </a:cubicBezTo>
                  <a:cubicBezTo>
                    <a:pt x="135611" y="49104"/>
                    <a:pt x="87796" y="88104"/>
                    <a:pt x="42542" y="129960"/>
                  </a:cubicBezTo>
                  <a:cubicBezTo>
                    <a:pt x="3395" y="165774"/>
                    <a:pt x="-14608" y="235973"/>
                    <a:pt x="13015" y="284170"/>
                  </a:cubicBezTo>
                  <a:close/>
                </a:path>
              </a:pathLst>
            </a:custGeom>
            <a:solidFill>
              <a:srgbClr val="00BAC4"/>
            </a:solidFill>
            <a:ln w="4763" cap="flat">
              <a:solidFill>
                <a:srgbClr val="414042"/>
              </a:solidFill>
              <a:prstDash val="solid"/>
              <a:miter/>
            </a:ln>
          </p:spPr>
          <p:txBody>
            <a:bodyPr rtlCol="0" anchor="ctr"/>
            <a:lstStyle/>
            <a:p>
              <a:endParaRPr lang="en-IN"/>
            </a:p>
          </p:txBody>
        </p:sp>
      </p:grpSp>
      <p:grpSp>
        <p:nvGrpSpPr>
          <p:cNvPr id="26" name="Group 25">
            <a:extLst>
              <a:ext uri="{FF2B5EF4-FFF2-40B4-BE49-F238E27FC236}">
                <a16:creationId xmlns:a16="http://schemas.microsoft.com/office/drawing/2014/main" xmlns="" id="{010471B0-A979-5DB9-0848-873A9CD3F733}"/>
              </a:ext>
            </a:extLst>
          </p:cNvPr>
          <p:cNvGrpSpPr/>
          <p:nvPr/>
        </p:nvGrpSpPr>
        <p:grpSpPr>
          <a:xfrm>
            <a:off x="4033091" y="510905"/>
            <a:ext cx="884650" cy="885655"/>
            <a:chOff x="5655300" y="2984081"/>
            <a:chExt cx="884650" cy="885655"/>
          </a:xfrm>
        </p:grpSpPr>
        <p:sp>
          <p:nvSpPr>
            <p:cNvPr id="24" name="Freeform: Shape 23">
              <a:extLst>
                <a:ext uri="{FF2B5EF4-FFF2-40B4-BE49-F238E27FC236}">
                  <a16:creationId xmlns:a16="http://schemas.microsoft.com/office/drawing/2014/main" xmlns="" id="{5F71C5C3-E825-D4E9-83E3-E8C24AC3111B}"/>
                </a:ext>
              </a:extLst>
            </p:cNvPr>
            <p:cNvSpPr/>
            <p:nvPr/>
          </p:nvSpPr>
          <p:spPr>
            <a:xfrm>
              <a:off x="5655300" y="2984081"/>
              <a:ext cx="884650" cy="885655"/>
            </a:xfrm>
            <a:custGeom>
              <a:avLst/>
              <a:gdLst>
                <a:gd name="connsiteX0" fmla="*/ 32221 w 884650"/>
                <a:gd name="connsiteY0" fmla="*/ 274584 h 885655"/>
                <a:gd name="connsiteX1" fmla="*/ 39746 w 884650"/>
                <a:gd name="connsiteY1" fmla="*/ 301064 h 885655"/>
                <a:gd name="connsiteX2" fmla="*/ 26887 w 884650"/>
                <a:gd name="connsiteY2" fmla="*/ 319256 h 885655"/>
                <a:gd name="connsiteX3" fmla="*/ 3646 w 884650"/>
                <a:gd name="connsiteY3" fmla="*/ 392504 h 885655"/>
                <a:gd name="connsiteX4" fmla="*/ 15933 w 884650"/>
                <a:gd name="connsiteY4" fmla="*/ 541379 h 885655"/>
                <a:gd name="connsiteX5" fmla="*/ 85180 w 884650"/>
                <a:gd name="connsiteY5" fmla="*/ 666443 h 885655"/>
                <a:gd name="connsiteX6" fmla="*/ 88895 w 884650"/>
                <a:gd name="connsiteY6" fmla="*/ 688541 h 885655"/>
                <a:gd name="connsiteX7" fmla="*/ 101182 w 884650"/>
                <a:gd name="connsiteY7" fmla="*/ 704924 h 885655"/>
                <a:gd name="connsiteX8" fmla="*/ 294349 w 884650"/>
                <a:gd name="connsiteY8" fmla="*/ 851704 h 885655"/>
                <a:gd name="connsiteX9" fmla="*/ 344165 w 884650"/>
                <a:gd name="connsiteY9" fmla="*/ 867706 h 885655"/>
                <a:gd name="connsiteX10" fmla="*/ 395123 w 884650"/>
                <a:gd name="connsiteY10" fmla="*/ 859324 h 885655"/>
                <a:gd name="connsiteX11" fmla="*/ 442748 w 884650"/>
                <a:gd name="connsiteY11" fmla="*/ 877802 h 885655"/>
                <a:gd name="connsiteX12" fmla="*/ 551333 w 884650"/>
                <a:gd name="connsiteY12" fmla="*/ 870944 h 885655"/>
                <a:gd name="connsiteX13" fmla="*/ 618008 w 884650"/>
                <a:gd name="connsiteY13" fmla="*/ 835035 h 885655"/>
                <a:gd name="connsiteX14" fmla="*/ 716783 w 884650"/>
                <a:gd name="connsiteY14" fmla="*/ 775599 h 885655"/>
                <a:gd name="connsiteX15" fmla="*/ 734118 w 884650"/>
                <a:gd name="connsiteY15" fmla="*/ 761121 h 885655"/>
                <a:gd name="connsiteX16" fmla="*/ 742024 w 884650"/>
                <a:gd name="connsiteY16" fmla="*/ 744833 h 885655"/>
                <a:gd name="connsiteX17" fmla="*/ 779648 w 884650"/>
                <a:gd name="connsiteY17" fmla="*/ 719306 h 885655"/>
                <a:gd name="connsiteX18" fmla="*/ 791078 w 884650"/>
                <a:gd name="connsiteY18" fmla="*/ 679968 h 885655"/>
                <a:gd name="connsiteX19" fmla="*/ 810985 w 884650"/>
                <a:gd name="connsiteY19" fmla="*/ 637010 h 885655"/>
                <a:gd name="connsiteX20" fmla="*/ 873374 w 884650"/>
                <a:gd name="connsiteY20" fmla="*/ 512519 h 885655"/>
                <a:gd name="connsiteX21" fmla="*/ 869849 w 884650"/>
                <a:gd name="connsiteY21" fmla="*/ 376216 h 885655"/>
                <a:gd name="connsiteX22" fmla="*/ 842894 w 884650"/>
                <a:gd name="connsiteY22" fmla="*/ 319066 h 885655"/>
                <a:gd name="connsiteX23" fmla="*/ 836798 w 884650"/>
                <a:gd name="connsiteY23" fmla="*/ 264869 h 885655"/>
                <a:gd name="connsiteX24" fmla="*/ 813080 w 884650"/>
                <a:gd name="connsiteY24" fmla="*/ 226769 h 885655"/>
                <a:gd name="connsiteX25" fmla="*/ 754025 w 884650"/>
                <a:gd name="connsiteY25" fmla="*/ 154188 h 885655"/>
                <a:gd name="connsiteX26" fmla="*/ 569050 w 884650"/>
                <a:gd name="connsiteY26" fmla="*/ 6455 h 885655"/>
                <a:gd name="connsiteX27" fmla="*/ 422079 w 884650"/>
                <a:gd name="connsiteY27" fmla="*/ 8741 h 885655"/>
                <a:gd name="connsiteX28" fmla="*/ 374454 w 884650"/>
                <a:gd name="connsiteY28" fmla="*/ 21124 h 885655"/>
                <a:gd name="connsiteX29" fmla="*/ 322924 w 884650"/>
                <a:gd name="connsiteY29" fmla="*/ 54461 h 885655"/>
                <a:gd name="connsiteX30" fmla="*/ 223007 w 884650"/>
                <a:gd name="connsiteY30" fmla="*/ 75702 h 885655"/>
                <a:gd name="connsiteX31" fmla="*/ 185573 w 884650"/>
                <a:gd name="connsiteY31" fmla="*/ 101705 h 885655"/>
                <a:gd name="connsiteX32" fmla="*/ 118898 w 884650"/>
                <a:gd name="connsiteY32" fmla="*/ 120755 h 885655"/>
                <a:gd name="connsiteX33" fmla="*/ 100515 w 884650"/>
                <a:gd name="connsiteY33" fmla="*/ 144473 h 885655"/>
                <a:gd name="connsiteX34" fmla="*/ 57843 w 884650"/>
                <a:gd name="connsiteY34" fmla="*/ 216577 h 885655"/>
                <a:gd name="connsiteX35" fmla="*/ 32221 w 884650"/>
                <a:gd name="connsiteY35" fmla="*/ 274584 h 88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4650" h="885655">
                  <a:moveTo>
                    <a:pt x="32221" y="274584"/>
                  </a:moveTo>
                  <a:cubicBezTo>
                    <a:pt x="35364" y="283347"/>
                    <a:pt x="41746" y="291920"/>
                    <a:pt x="39746" y="301064"/>
                  </a:cubicBezTo>
                  <a:cubicBezTo>
                    <a:pt x="37145" y="308160"/>
                    <a:pt x="32707" y="314438"/>
                    <a:pt x="26887" y="319256"/>
                  </a:cubicBezTo>
                  <a:cubicBezTo>
                    <a:pt x="9456" y="338306"/>
                    <a:pt x="6122" y="366881"/>
                    <a:pt x="3646" y="392504"/>
                  </a:cubicBezTo>
                  <a:cubicBezTo>
                    <a:pt x="-1212" y="442796"/>
                    <a:pt x="-5879" y="495755"/>
                    <a:pt x="15933" y="541379"/>
                  </a:cubicBezTo>
                  <a:cubicBezTo>
                    <a:pt x="36507" y="584909"/>
                    <a:pt x="79274" y="618722"/>
                    <a:pt x="85180" y="666443"/>
                  </a:cubicBezTo>
                  <a:cubicBezTo>
                    <a:pt x="85399" y="673943"/>
                    <a:pt x="86647" y="681380"/>
                    <a:pt x="88895" y="688541"/>
                  </a:cubicBezTo>
                  <a:cubicBezTo>
                    <a:pt x="91943" y="694713"/>
                    <a:pt x="96105" y="700266"/>
                    <a:pt x="101182" y="704924"/>
                  </a:cubicBezTo>
                  <a:cubicBezTo>
                    <a:pt x="157932" y="763159"/>
                    <a:pt x="223035" y="812623"/>
                    <a:pt x="294349" y="851704"/>
                  </a:cubicBezTo>
                  <a:cubicBezTo>
                    <a:pt x="309227" y="861391"/>
                    <a:pt x="326429" y="866915"/>
                    <a:pt x="344165" y="867706"/>
                  </a:cubicBezTo>
                  <a:cubicBezTo>
                    <a:pt x="361405" y="867706"/>
                    <a:pt x="377883" y="858181"/>
                    <a:pt x="395123" y="859324"/>
                  </a:cubicBezTo>
                  <a:cubicBezTo>
                    <a:pt x="412364" y="860467"/>
                    <a:pt x="426842" y="871325"/>
                    <a:pt x="442748" y="877802"/>
                  </a:cubicBezTo>
                  <a:cubicBezTo>
                    <a:pt x="477229" y="891899"/>
                    <a:pt x="516948" y="885327"/>
                    <a:pt x="551333" y="870944"/>
                  </a:cubicBezTo>
                  <a:cubicBezTo>
                    <a:pt x="574403" y="860610"/>
                    <a:pt x="596691" y="848608"/>
                    <a:pt x="618008" y="835035"/>
                  </a:cubicBezTo>
                  <a:lnTo>
                    <a:pt x="716783" y="775599"/>
                  </a:lnTo>
                  <a:cubicBezTo>
                    <a:pt x="723584" y="772151"/>
                    <a:pt x="729508" y="767198"/>
                    <a:pt x="734118" y="761121"/>
                  </a:cubicBezTo>
                  <a:cubicBezTo>
                    <a:pt x="737357" y="755978"/>
                    <a:pt x="738690" y="749786"/>
                    <a:pt x="742024" y="744833"/>
                  </a:cubicBezTo>
                  <a:cubicBezTo>
                    <a:pt x="750597" y="732165"/>
                    <a:pt x="769551" y="730832"/>
                    <a:pt x="779648" y="719306"/>
                  </a:cubicBezTo>
                  <a:cubicBezTo>
                    <a:pt x="789744" y="707781"/>
                    <a:pt x="788220" y="693494"/>
                    <a:pt x="791078" y="679968"/>
                  </a:cubicBezTo>
                  <a:cubicBezTo>
                    <a:pt x="795278" y="664641"/>
                    <a:pt x="802003" y="650122"/>
                    <a:pt x="810985" y="637010"/>
                  </a:cubicBezTo>
                  <a:cubicBezTo>
                    <a:pt x="835083" y="597196"/>
                    <a:pt x="859562" y="557000"/>
                    <a:pt x="873374" y="512519"/>
                  </a:cubicBezTo>
                  <a:cubicBezTo>
                    <a:pt x="887185" y="468037"/>
                    <a:pt x="889662" y="418316"/>
                    <a:pt x="869849" y="376216"/>
                  </a:cubicBezTo>
                  <a:cubicBezTo>
                    <a:pt x="860801" y="357166"/>
                    <a:pt x="847371" y="339545"/>
                    <a:pt x="842894" y="319066"/>
                  </a:cubicBezTo>
                  <a:cubicBezTo>
                    <a:pt x="839084" y="301254"/>
                    <a:pt x="842132" y="282299"/>
                    <a:pt x="836798" y="264869"/>
                  </a:cubicBezTo>
                  <a:cubicBezTo>
                    <a:pt x="831454" y="250740"/>
                    <a:pt x="823396" y="237797"/>
                    <a:pt x="813080" y="226769"/>
                  </a:cubicBezTo>
                  <a:lnTo>
                    <a:pt x="754025" y="154188"/>
                  </a:lnTo>
                  <a:cubicBezTo>
                    <a:pt x="703257" y="91895"/>
                    <a:pt x="646964" y="25982"/>
                    <a:pt x="569050" y="6455"/>
                  </a:cubicBezTo>
                  <a:cubicBezTo>
                    <a:pt x="521425" y="-5641"/>
                    <a:pt x="470847" y="1598"/>
                    <a:pt x="422079" y="8741"/>
                  </a:cubicBezTo>
                  <a:cubicBezTo>
                    <a:pt x="405658" y="10367"/>
                    <a:pt x="389589" y="14545"/>
                    <a:pt x="374454" y="21124"/>
                  </a:cubicBezTo>
                  <a:cubicBezTo>
                    <a:pt x="356071" y="30173"/>
                    <a:pt x="341688" y="46079"/>
                    <a:pt x="322924" y="54461"/>
                  </a:cubicBezTo>
                  <a:cubicBezTo>
                    <a:pt x="291587" y="68368"/>
                    <a:pt x="252820" y="58843"/>
                    <a:pt x="223007" y="75702"/>
                  </a:cubicBezTo>
                  <a:cubicBezTo>
                    <a:pt x="209767" y="83227"/>
                    <a:pt x="199385" y="95324"/>
                    <a:pt x="185573" y="101705"/>
                  </a:cubicBezTo>
                  <a:cubicBezTo>
                    <a:pt x="164333" y="111230"/>
                    <a:pt x="137282" y="106563"/>
                    <a:pt x="118898" y="120755"/>
                  </a:cubicBezTo>
                  <a:cubicBezTo>
                    <a:pt x="111307" y="127413"/>
                    <a:pt x="105068" y="135465"/>
                    <a:pt x="100515" y="144473"/>
                  </a:cubicBezTo>
                  <a:lnTo>
                    <a:pt x="57843" y="216577"/>
                  </a:lnTo>
                  <a:cubicBezTo>
                    <a:pt x="49461" y="230864"/>
                    <a:pt x="25649" y="256487"/>
                    <a:pt x="32221" y="274584"/>
                  </a:cubicBezTo>
                  <a:close/>
                </a:path>
              </a:pathLst>
            </a:custGeom>
            <a:solidFill>
              <a:srgbClr val="F38393"/>
            </a:solidFill>
            <a:ln w="4763" cap="flat">
              <a:solidFill>
                <a:srgbClr val="414042"/>
              </a:solid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BBB557DD-0291-F5CD-28D0-CE93407A8249}"/>
                </a:ext>
              </a:extLst>
            </p:cNvPr>
            <p:cNvSpPr/>
            <p:nvPr/>
          </p:nvSpPr>
          <p:spPr>
            <a:xfrm>
              <a:off x="5817072" y="3138095"/>
              <a:ext cx="569708" cy="533390"/>
            </a:xfrm>
            <a:custGeom>
              <a:avLst/>
              <a:gdLst>
                <a:gd name="connsiteX0" fmla="*/ 12753 w 569708"/>
                <a:gd name="connsiteY0" fmla="*/ 284114 h 533390"/>
                <a:gd name="connsiteX1" fmla="*/ 44948 w 569708"/>
                <a:gd name="connsiteY1" fmla="*/ 334120 h 533390"/>
                <a:gd name="connsiteX2" fmla="*/ 59616 w 569708"/>
                <a:gd name="connsiteY2" fmla="*/ 400795 h 533390"/>
                <a:gd name="connsiteX3" fmla="*/ 98859 w 569708"/>
                <a:gd name="connsiteY3" fmla="*/ 455564 h 533390"/>
                <a:gd name="connsiteX4" fmla="*/ 139245 w 569708"/>
                <a:gd name="connsiteY4" fmla="*/ 498045 h 533390"/>
                <a:gd name="connsiteX5" fmla="*/ 186108 w 569708"/>
                <a:gd name="connsiteY5" fmla="*/ 531668 h 533390"/>
                <a:gd name="connsiteX6" fmla="*/ 282215 w 569708"/>
                <a:gd name="connsiteY6" fmla="*/ 519953 h 533390"/>
                <a:gd name="connsiteX7" fmla="*/ 305075 w 569708"/>
                <a:gd name="connsiteY7" fmla="*/ 520905 h 533390"/>
                <a:gd name="connsiteX8" fmla="*/ 333650 w 569708"/>
                <a:gd name="connsiteY8" fmla="*/ 493283 h 533390"/>
                <a:gd name="connsiteX9" fmla="*/ 368512 w 569708"/>
                <a:gd name="connsiteY9" fmla="*/ 455754 h 533390"/>
                <a:gd name="connsiteX10" fmla="*/ 377560 w 569708"/>
                <a:gd name="connsiteY10" fmla="*/ 451182 h 533390"/>
                <a:gd name="connsiteX11" fmla="*/ 392039 w 569708"/>
                <a:gd name="connsiteY11" fmla="*/ 461374 h 533390"/>
                <a:gd name="connsiteX12" fmla="*/ 400040 w 569708"/>
                <a:gd name="connsiteY12" fmla="*/ 478424 h 533390"/>
                <a:gd name="connsiteX13" fmla="*/ 432901 w 569708"/>
                <a:gd name="connsiteY13" fmla="*/ 486234 h 533390"/>
                <a:gd name="connsiteX14" fmla="*/ 461476 w 569708"/>
                <a:gd name="connsiteY14" fmla="*/ 465279 h 533390"/>
                <a:gd name="connsiteX15" fmla="*/ 534247 w 569708"/>
                <a:gd name="connsiteY15" fmla="*/ 374792 h 533390"/>
                <a:gd name="connsiteX16" fmla="*/ 546248 w 569708"/>
                <a:gd name="connsiteY16" fmla="*/ 345264 h 533390"/>
                <a:gd name="connsiteX17" fmla="*/ 540152 w 569708"/>
                <a:gd name="connsiteY17" fmla="*/ 301735 h 533390"/>
                <a:gd name="connsiteX18" fmla="*/ 550249 w 569708"/>
                <a:gd name="connsiteY18" fmla="*/ 278970 h 533390"/>
                <a:gd name="connsiteX19" fmla="*/ 491956 w 569708"/>
                <a:gd name="connsiteY19" fmla="*/ 73706 h 533390"/>
                <a:gd name="connsiteX20" fmla="*/ 368607 w 569708"/>
                <a:gd name="connsiteY20" fmla="*/ 48370 h 533390"/>
                <a:gd name="connsiteX21" fmla="*/ 301075 w 569708"/>
                <a:gd name="connsiteY21" fmla="*/ 39988 h 533390"/>
                <a:gd name="connsiteX22" fmla="*/ 255736 w 569708"/>
                <a:gd name="connsiteY22" fmla="*/ 11984 h 533390"/>
                <a:gd name="connsiteX23" fmla="*/ 205063 w 569708"/>
                <a:gd name="connsiteY23" fmla="*/ 2459 h 533390"/>
                <a:gd name="connsiteX24" fmla="*/ 186013 w 569708"/>
                <a:gd name="connsiteY24" fmla="*/ 13223 h 533390"/>
                <a:gd name="connsiteX25" fmla="*/ 41518 w 569708"/>
                <a:gd name="connsiteY25" fmla="*/ 130666 h 533390"/>
                <a:gd name="connsiteX26" fmla="*/ 12753 w 569708"/>
                <a:gd name="connsiteY26" fmla="*/ 284114 h 53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9708" h="533390">
                  <a:moveTo>
                    <a:pt x="12753" y="284114"/>
                  </a:moveTo>
                  <a:cubicBezTo>
                    <a:pt x="22278" y="301449"/>
                    <a:pt x="37327" y="315832"/>
                    <a:pt x="44948" y="334120"/>
                  </a:cubicBezTo>
                  <a:cubicBezTo>
                    <a:pt x="53710" y="355265"/>
                    <a:pt x="51996" y="379554"/>
                    <a:pt x="59616" y="400795"/>
                  </a:cubicBezTo>
                  <a:cubicBezTo>
                    <a:pt x="67236" y="422036"/>
                    <a:pt x="83238" y="438895"/>
                    <a:pt x="98859" y="455564"/>
                  </a:cubicBezTo>
                  <a:lnTo>
                    <a:pt x="139245" y="498045"/>
                  </a:lnTo>
                  <a:cubicBezTo>
                    <a:pt x="152675" y="512142"/>
                    <a:pt x="167153" y="526620"/>
                    <a:pt x="186108" y="531668"/>
                  </a:cubicBezTo>
                  <a:cubicBezTo>
                    <a:pt x="217636" y="539574"/>
                    <a:pt x="249735" y="517095"/>
                    <a:pt x="282215" y="519953"/>
                  </a:cubicBezTo>
                  <a:cubicBezTo>
                    <a:pt x="289750" y="521407"/>
                    <a:pt x="297446" y="521728"/>
                    <a:pt x="305075" y="520905"/>
                  </a:cubicBezTo>
                  <a:cubicBezTo>
                    <a:pt x="318315" y="517857"/>
                    <a:pt x="325935" y="504522"/>
                    <a:pt x="333650" y="493283"/>
                  </a:cubicBezTo>
                  <a:cubicBezTo>
                    <a:pt x="343194" y="478996"/>
                    <a:pt x="354967" y="466326"/>
                    <a:pt x="368512" y="455754"/>
                  </a:cubicBezTo>
                  <a:cubicBezTo>
                    <a:pt x="371055" y="453440"/>
                    <a:pt x="374189" y="451861"/>
                    <a:pt x="377560" y="451182"/>
                  </a:cubicBezTo>
                  <a:cubicBezTo>
                    <a:pt x="384019" y="451305"/>
                    <a:pt x="389743" y="455340"/>
                    <a:pt x="392039" y="461374"/>
                  </a:cubicBezTo>
                  <a:cubicBezTo>
                    <a:pt x="394239" y="467264"/>
                    <a:pt x="396915" y="472966"/>
                    <a:pt x="400040" y="478424"/>
                  </a:cubicBezTo>
                  <a:cubicBezTo>
                    <a:pt x="408250" y="487704"/>
                    <a:pt x="421395" y="490830"/>
                    <a:pt x="432901" y="486234"/>
                  </a:cubicBezTo>
                  <a:cubicBezTo>
                    <a:pt x="443912" y="481536"/>
                    <a:pt x="453684" y="474366"/>
                    <a:pt x="461476" y="465279"/>
                  </a:cubicBezTo>
                  <a:cubicBezTo>
                    <a:pt x="488813" y="437728"/>
                    <a:pt x="513197" y="407401"/>
                    <a:pt x="534247" y="374792"/>
                  </a:cubicBezTo>
                  <a:cubicBezTo>
                    <a:pt x="540771" y="366171"/>
                    <a:pt x="544905" y="355988"/>
                    <a:pt x="546248" y="345264"/>
                  </a:cubicBezTo>
                  <a:cubicBezTo>
                    <a:pt x="547010" y="330596"/>
                    <a:pt x="537962" y="316689"/>
                    <a:pt x="540152" y="301735"/>
                  </a:cubicBezTo>
                  <a:cubicBezTo>
                    <a:pt x="542181" y="293620"/>
                    <a:pt x="545591" y="285919"/>
                    <a:pt x="550249" y="278970"/>
                  </a:cubicBezTo>
                  <a:cubicBezTo>
                    <a:pt x="590673" y="206171"/>
                    <a:pt x="564603" y="114394"/>
                    <a:pt x="491956" y="73706"/>
                  </a:cubicBezTo>
                  <a:cubicBezTo>
                    <a:pt x="454904" y="53037"/>
                    <a:pt x="410993" y="48751"/>
                    <a:pt x="368607" y="48370"/>
                  </a:cubicBezTo>
                  <a:cubicBezTo>
                    <a:pt x="345747" y="48370"/>
                    <a:pt x="322220" y="48370"/>
                    <a:pt x="301075" y="39988"/>
                  </a:cubicBezTo>
                  <a:cubicBezTo>
                    <a:pt x="285311" y="31748"/>
                    <a:pt x="270157" y="22389"/>
                    <a:pt x="255736" y="11984"/>
                  </a:cubicBezTo>
                  <a:cubicBezTo>
                    <a:pt x="240591" y="2459"/>
                    <a:pt x="221922" y="-3732"/>
                    <a:pt x="205063" y="2459"/>
                  </a:cubicBezTo>
                  <a:cubicBezTo>
                    <a:pt x="198243" y="5133"/>
                    <a:pt x="191823" y="8756"/>
                    <a:pt x="186013" y="13223"/>
                  </a:cubicBezTo>
                  <a:cubicBezTo>
                    <a:pt x="135397" y="49254"/>
                    <a:pt x="87134" y="88481"/>
                    <a:pt x="41518" y="130666"/>
                  </a:cubicBezTo>
                  <a:cubicBezTo>
                    <a:pt x="3133" y="166099"/>
                    <a:pt x="-14488" y="236489"/>
                    <a:pt x="12753" y="284114"/>
                  </a:cubicBezTo>
                  <a:close/>
                </a:path>
              </a:pathLst>
            </a:custGeom>
            <a:solidFill>
              <a:srgbClr val="EF4871"/>
            </a:solidFill>
            <a:ln w="4763" cap="flat">
              <a:solidFill>
                <a:srgbClr val="414042"/>
              </a:solidFill>
              <a:prstDash val="solid"/>
              <a:miter/>
            </a:ln>
          </p:spPr>
          <p:txBody>
            <a:bodyPr rtlCol="0" anchor="ctr"/>
            <a:lstStyle/>
            <a:p>
              <a:endParaRPr lang="en-IN"/>
            </a:p>
          </p:txBody>
        </p:sp>
      </p:grpSp>
      <p:grpSp>
        <p:nvGrpSpPr>
          <p:cNvPr id="32" name="Group 31">
            <a:extLst>
              <a:ext uri="{FF2B5EF4-FFF2-40B4-BE49-F238E27FC236}">
                <a16:creationId xmlns:a16="http://schemas.microsoft.com/office/drawing/2014/main" xmlns="" id="{C10E04D6-4E40-4778-28FC-77CAE82651A2}"/>
              </a:ext>
            </a:extLst>
          </p:cNvPr>
          <p:cNvGrpSpPr/>
          <p:nvPr/>
        </p:nvGrpSpPr>
        <p:grpSpPr>
          <a:xfrm>
            <a:off x="5178827" y="533400"/>
            <a:ext cx="884649" cy="885613"/>
            <a:chOff x="5655681" y="2984128"/>
            <a:chExt cx="884649" cy="885613"/>
          </a:xfrm>
        </p:grpSpPr>
        <p:sp>
          <p:nvSpPr>
            <p:cNvPr id="30" name="Freeform: Shape 29">
              <a:extLst>
                <a:ext uri="{FF2B5EF4-FFF2-40B4-BE49-F238E27FC236}">
                  <a16:creationId xmlns:a16="http://schemas.microsoft.com/office/drawing/2014/main" xmlns="" id="{513D5411-C9AF-0CF6-D96F-C7E7A2794B1A}"/>
                </a:ext>
              </a:extLst>
            </p:cNvPr>
            <p:cNvSpPr/>
            <p:nvPr/>
          </p:nvSpPr>
          <p:spPr>
            <a:xfrm>
              <a:off x="5655681" y="2984128"/>
              <a:ext cx="884649" cy="885613"/>
            </a:xfrm>
            <a:custGeom>
              <a:avLst/>
              <a:gdLst>
                <a:gd name="connsiteX0" fmla="*/ 32269 w 884649"/>
                <a:gd name="connsiteY0" fmla="*/ 274535 h 885613"/>
                <a:gd name="connsiteX1" fmla="*/ 39794 w 884649"/>
                <a:gd name="connsiteY1" fmla="*/ 300919 h 885613"/>
                <a:gd name="connsiteX2" fmla="*/ 26935 w 884649"/>
                <a:gd name="connsiteY2" fmla="*/ 319207 h 885613"/>
                <a:gd name="connsiteX3" fmla="*/ 3694 w 884649"/>
                <a:gd name="connsiteY3" fmla="*/ 392455 h 885613"/>
                <a:gd name="connsiteX4" fmla="*/ 15982 w 884649"/>
                <a:gd name="connsiteY4" fmla="*/ 541330 h 885613"/>
                <a:gd name="connsiteX5" fmla="*/ 85228 w 884649"/>
                <a:gd name="connsiteY5" fmla="*/ 666298 h 885613"/>
                <a:gd name="connsiteX6" fmla="*/ 88943 w 884649"/>
                <a:gd name="connsiteY6" fmla="*/ 688492 h 885613"/>
                <a:gd name="connsiteX7" fmla="*/ 101230 w 884649"/>
                <a:gd name="connsiteY7" fmla="*/ 704779 h 885613"/>
                <a:gd name="connsiteX8" fmla="*/ 294397 w 884649"/>
                <a:gd name="connsiteY8" fmla="*/ 851560 h 885613"/>
                <a:gd name="connsiteX9" fmla="*/ 344213 w 884649"/>
                <a:gd name="connsiteY9" fmla="*/ 867657 h 885613"/>
                <a:gd name="connsiteX10" fmla="*/ 395172 w 884649"/>
                <a:gd name="connsiteY10" fmla="*/ 859275 h 885613"/>
                <a:gd name="connsiteX11" fmla="*/ 442797 w 884649"/>
                <a:gd name="connsiteY11" fmla="*/ 877658 h 885613"/>
                <a:gd name="connsiteX12" fmla="*/ 551382 w 884649"/>
                <a:gd name="connsiteY12" fmla="*/ 870895 h 885613"/>
                <a:gd name="connsiteX13" fmla="*/ 618057 w 884649"/>
                <a:gd name="connsiteY13" fmla="*/ 834986 h 885613"/>
                <a:gd name="connsiteX14" fmla="*/ 716736 w 884649"/>
                <a:gd name="connsiteY14" fmla="*/ 775550 h 885613"/>
                <a:gd name="connsiteX15" fmla="*/ 734167 w 884649"/>
                <a:gd name="connsiteY15" fmla="*/ 760977 h 885613"/>
                <a:gd name="connsiteX16" fmla="*/ 742072 w 884649"/>
                <a:gd name="connsiteY16" fmla="*/ 744689 h 885613"/>
                <a:gd name="connsiteX17" fmla="*/ 779696 w 884649"/>
                <a:gd name="connsiteY17" fmla="*/ 719257 h 885613"/>
                <a:gd name="connsiteX18" fmla="*/ 791126 w 884649"/>
                <a:gd name="connsiteY18" fmla="*/ 679824 h 885613"/>
                <a:gd name="connsiteX19" fmla="*/ 811033 w 884649"/>
                <a:gd name="connsiteY19" fmla="*/ 636866 h 885613"/>
                <a:gd name="connsiteX20" fmla="*/ 873422 w 884649"/>
                <a:gd name="connsiteY20" fmla="*/ 512469 h 885613"/>
                <a:gd name="connsiteX21" fmla="*/ 869898 w 884649"/>
                <a:gd name="connsiteY21" fmla="*/ 376072 h 885613"/>
                <a:gd name="connsiteX22" fmla="*/ 842942 w 884649"/>
                <a:gd name="connsiteY22" fmla="*/ 318922 h 885613"/>
                <a:gd name="connsiteX23" fmla="*/ 836846 w 884649"/>
                <a:gd name="connsiteY23" fmla="*/ 264819 h 885613"/>
                <a:gd name="connsiteX24" fmla="*/ 813129 w 884649"/>
                <a:gd name="connsiteY24" fmla="*/ 226719 h 885613"/>
                <a:gd name="connsiteX25" fmla="*/ 754074 w 884649"/>
                <a:gd name="connsiteY25" fmla="*/ 154139 h 885613"/>
                <a:gd name="connsiteX26" fmla="*/ 569098 w 884649"/>
                <a:gd name="connsiteY26" fmla="*/ 6311 h 885613"/>
                <a:gd name="connsiteX27" fmla="*/ 422127 w 884649"/>
                <a:gd name="connsiteY27" fmla="*/ 8692 h 885613"/>
                <a:gd name="connsiteX28" fmla="*/ 374502 w 884649"/>
                <a:gd name="connsiteY28" fmla="*/ 20979 h 885613"/>
                <a:gd name="connsiteX29" fmla="*/ 322972 w 884649"/>
                <a:gd name="connsiteY29" fmla="*/ 54317 h 885613"/>
                <a:gd name="connsiteX30" fmla="*/ 223055 w 884649"/>
                <a:gd name="connsiteY30" fmla="*/ 75653 h 885613"/>
                <a:gd name="connsiteX31" fmla="*/ 185622 w 884649"/>
                <a:gd name="connsiteY31" fmla="*/ 101561 h 885613"/>
                <a:gd name="connsiteX32" fmla="*/ 118947 w 884649"/>
                <a:gd name="connsiteY32" fmla="*/ 120611 h 885613"/>
                <a:gd name="connsiteX33" fmla="*/ 100564 w 884649"/>
                <a:gd name="connsiteY33" fmla="*/ 144423 h 885613"/>
                <a:gd name="connsiteX34" fmla="*/ 58273 w 884649"/>
                <a:gd name="connsiteY34" fmla="*/ 216718 h 885613"/>
                <a:gd name="connsiteX35" fmla="*/ 32269 w 884649"/>
                <a:gd name="connsiteY35" fmla="*/ 274535 h 88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4649" h="885613">
                  <a:moveTo>
                    <a:pt x="32269" y="274535"/>
                  </a:moveTo>
                  <a:cubicBezTo>
                    <a:pt x="35412" y="283298"/>
                    <a:pt x="41794" y="291775"/>
                    <a:pt x="39794" y="300919"/>
                  </a:cubicBezTo>
                  <a:cubicBezTo>
                    <a:pt x="37222" y="308053"/>
                    <a:pt x="32783" y="314369"/>
                    <a:pt x="26935" y="319207"/>
                  </a:cubicBezTo>
                  <a:cubicBezTo>
                    <a:pt x="9504" y="338257"/>
                    <a:pt x="6171" y="366832"/>
                    <a:pt x="3694" y="392455"/>
                  </a:cubicBezTo>
                  <a:cubicBezTo>
                    <a:pt x="-1164" y="442651"/>
                    <a:pt x="-5831" y="495706"/>
                    <a:pt x="15982" y="541330"/>
                  </a:cubicBezTo>
                  <a:cubicBezTo>
                    <a:pt x="36556" y="584764"/>
                    <a:pt x="79323" y="618578"/>
                    <a:pt x="85228" y="666298"/>
                  </a:cubicBezTo>
                  <a:cubicBezTo>
                    <a:pt x="85438" y="673833"/>
                    <a:pt x="86695" y="681300"/>
                    <a:pt x="88943" y="688492"/>
                  </a:cubicBezTo>
                  <a:cubicBezTo>
                    <a:pt x="91962" y="694654"/>
                    <a:pt x="96134" y="700188"/>
                    <a:pt x="101230" y="704779"/>
                  </a:cubicBezTo>
                  <a:cubicBezTo>
                    <a:pt x="157942" y="763063"/>
                    <a:pt x="223045" y="812536"/>
                    <a:pt x="294397" y="851560"/>
                  </a:cubicBezTo>
                  <a:cubicBezTo>
                    <a:pt x="309285" y="861246"/>
                    <a:pt x="326477" y="866809"/>
                    <a:pt x="344213" y="867657"/>
                  </a:cubicBezTo>
                  <a:cubicBezTo>
                    <a:pt x="361453" y="867085"/>
                    <a:pt x="377932" y="858132"/>
                    <a:pt x="395172" y="859275"/>
                  </a:cubicBezTo>
                  <a:cubicBezTo>
                    <a:pt x="412412" y="860418"/>
                    <a:pt x="426890" y="871181"/>
                    <a:pt x="442797" y="877658"/>
                  </a:cubicBezTo>
                  <a:cubicBezTo>
                    <a:pt x="477277" y="891755"/>
                    <a:pt x="516997" y="885183"/>
                    <a:pt x="551382" y="870895"/>
                  </a:cubicBezTo>
                  <a:cubicBezTo>
                    <a:pt x="574451" y="860561"/>
                    <a:pt x="596740" y="848559"/>
                    <a:pt x="618057" y="834986"/>
                  </a:cubicBezTo>
                  <a:lnTo>
                    <a:pt x="716736" y="775550"/>
                  </a:lnTo>
                  <a:cubicBezTo>
                    <a:pt x="723613" y="772131"/>
                    <a:pt x="729576" y="767130"/>
                    <a:pt x="734167" y="760977"/>
                  </a:cubicBezTo>
                  <a:cubicBezTo>
                    <a:pt x="737405" y="755928"/>
                    <a:pt x="738739" y="749737"/>
                    <a:pt x="742072" y="744689"/>
                  </a:cubicBezTo>
                  <a:cubicBezTo>
                    <a:pt x="750645" y="732021"/>
                    <a:pt x="769600" y="730687"/>
                    <a:pt x="779696" y="719257"/>
                  </a:cubicBezTo>
                  <a:cubicBezTo>
                    <a:pt x="789792" y="707827"/>
                    <a:pt x="788268" y="693444"/>
                    <a:pt x="791126" y="679824"/>
                  </a:cubicBezTo>
                  <a:cubicBezTo>
                    <a:pt x="795317" y="664489"/>
                    <a:pt x="802042" y="649972"/>
                    <a:pt x="811033" y="636866"/>
                  </a:cubicBezTo>
                  <a:cubicBezTo>
                    <a:pt x="835132" y="597052"/>
                    <a:pt x="859611" y="556856"/>
                    <a:pt x="873422" y="512469"/>
                  </a:cubicBezTo>
                  <a:cubicBezTo>
                    <a:pt x="887233" y="468083"/>
                    <a:pt x="889710" y="418172"/>
                    <a:pt x="869898" y="376072"/>
                  </a:cubicBezTo>
                  <a:cubicBezTo>
                    <a:pt x="860849" y="357022"/>
                    <a:pt x="847419" y="339496"/>
                    <a:pt x="842942" y="318922"/>
                  </a:cubicBezTo>
                  <a:cubicBezTo>
                    <a:pt x="839132" y="301110"/>
                    <a:pt x="842180" y="282250"/>
                    <a:pt x="836846" y="264819"/>
                  </a:cubicBezTo>
                  <a:cubicBezTo>
                    <a:pt x="831502" y="250694"/>
                    <a:pt x="823444" y="237749"/>
                    <a:pt x="813129" y="226719"/>
                  </a:cubicBezTo>
                  <a:lnTo>
                    <a:pt x="754074" y="154139"/>
                  </a:lnTo>
                  <a:cubicBezTo>
                    <a:pt x="703306" y="91846"/>
                    <a:pt x="647013" y="25933"/>
                    <a:pt x="569098" y="6311"/>
                  </a:cubicBezTo>
                  <a:cubicBezTo>
                    <a:pt x="521473" y="-5690"/>
                    <a:pt x="470895" y="1453"/>
                    <a:pt x="422127" y="8692"/>
                  </a:cubicBezTo>
                  <a:cubicBezTo>
                    <a:pt x="405706" y="10283"/>
                    <a:pt x="389638" y="14426"/>
                    <a:pt x="374502" y="20979"/>
                  </a:cubicBezTo>
                  <a:cubicBezTo>
                    <a:pt x="356119" y="30505"/>
                    <a:pt x="341736" y="46030"/>
                    <a:pt x="322972" y="54317"/>
                  </a:cubicBezTo>
                  <a:cubicBezTo>
                    <a:pt x="291635" y="68223"/>
                    <a:pt x="252868" y="58794"/>
                    <a:pt x="223055" y="75653"/>
                  </a:cubicBezTo>
                  <a:cubicBezTo>
                    <a:pt x="209815" y="83082"/>
                    <a:pt x="199433" y="94703"/>
                    <a:pt x="185622" y="101561"/>
                  </a:cubicBezTo>
                  <a:cubicBezTo>
                    <a:pt x="164381" y="111086"/>
                    <a:pt x="137330" y="106514"/>
                    <a:pt x="118947" y="120611"/>
                  </a:cubicBezTo>
                  <a:cubicBezTo>
                    <a:pt x="111355" y="127307"/>
                    <a:pt x="105117" y="135384"/>
                    <a:pt x="100564" y="144423"/>
                  </a:cubicBezTo>
                  <a:lnTo>
                    <a:pt x="58273" y="216718"/>
                  </a:lnTo>
                  <a:cubicBezTo>
                    <a:pt x="49128" y="230720"/>
                    <a:pt x="25316" y="256438"/>
                    <a:pt x="32269" y="274535"/>
                  </a:cubicBezTo>
                  <a:close/>
                </a:path>
              </a:pathLst>
            </a:custGeom>
            <a:solidFill>
              <a:srgbClr val="FFEA84"/>
            </a:solidFill>
            <a:ln w="4763" cap="flat">
              <a:solidFill>
                <a:srgbClr val="414042"/>
              </a:solid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7AEEAC94-4C90-35AA-EEB6-629E89F7B99E}"/>
                </a:ext>
              </a:extLst>
            </p:cNvPr>
            <p:cNvSpPr/>
            <p:nvPr/>
          </p:nvSpPr>
          <p:spPr>
            <a:xfrm>
              <a:off x="5816931" y="3137851"/>
              <a:ext cx="569754" cy="534052"/>
            </a:xfrm>
            <a:custGeom>
              <a:avLst/>
              <a:gdLst>
                <a:gd name="connsiteX0" fmla="*/ 12943 w 569754"/>
                <a:gd name="connsiteY0" fmla="*/ 284642 h 534052"/>
                <a:gd name="connsiteX1" fmla="*/ 45137 w 569754"/>
                <a:gd name="connsiteY1" fmla="*/ 334743 h 534052"/>
                <a:gd name="connsiteX2" fmla="*/ 59806 w 569754"/>
                <a:gd name="connsiteY2" fmla="*/ 401418 h 534052"/>
                <a:gd name="connsiteX3" fmla="*/ 98953 w 569754"/>
                <a:gd name="connsiteY3" fmla="*/ 456092 h 534052"/>
                <a:gd name="connsiteX4" fmla="*/ 139435 w 569754"/>
                <a:gd name="connsiteY4" fmla="*/ 498573 h 534052"/>
                <a:gd name="connsiteX5" fmla="*/ 186298 w 569754"/>
                <a:gd name="connsiteY5" fmla="*/ 532197 h 534052"/>
                <a:gd name="connsiteX6" fmla="*/ 282405 w 569754"/>
                <a:gd name="connsiteY6" fmla="*/ 520481 h 534052"/>
                <a:gd name="connsiteX7" fmla="*/ 305265 w 569754"/>
                <a:gd name="connsiteY7" fmla="*/ 521433 h 534052"/>
                <a:gd name="connsiteX8" fmla="*/ 333840 w 569754"/>
                <a:gd name="connsiteY8" fmla="*/ 493811 h 534052"/>
                <a:gd name="connsiteX9" fmla="*/ 368701 w 569754"/>
                <a:gd name="connsiteY9" fmla="*/ 456377 h 534052"/>
                <a:gd name="connsiteX10" fmla="*/ 377750 w 569754"/>
                <a:gd name="connsiteY10" fmla="*/ 451710 h 534052"/>
                <a:gd name="connsiteX11" fmla="*/ 392228 w 569754"/>
                <a:gd name="connsiteY11" fmla="*/ 461997 h 534052"/>
                <a:gd name="connsiteX12" fmla="*/ 400229 w 569754"/>
                <a:gd name="connsiteY12" fmla="*/ 479047 h 534052"/>
                <a:gd name="connsiteX13" fmla="*/ 433091 w 569754"/>
                <a:gd name="connsiteY13" fmla="*/ 486857 h 534052"/>
                <a:gd name="connsiteX14" fmla="*/ 461666 w 569754"/>
                <a:gd name="connsiteY14" fmla="*/ 465807 h 534052"/>
                <a:gd name="connsiteX15" fmla="*/ 534341 w 569754"/>
                <a:gd name="connsiteY15" fmla="*/ 374653 h 534052"/>
                <a:gd name="connsiteX16" fmla="*/ 546343 w 569754"/>
                <a:gd name="connsiteY16" fmla="*/ 345221 h 534052"/>
                <a:gd name="connsiteX17" fmla="*/ 540247 w 569754"/>
                <a:gd name="connsiteY17" fmla="*/ 301692 h 534052"/>
                <a:gd name="connsiteX18" fmla="*/ 550343 w 569754"/>
                <a:gd name="connsiteY18" fmla="*/ 278927 h 534052"/>
                <a:gd name="connsiteX19" fmla="*/ 492050 w 569754"/>
                <a:gd name="connsiteY19" fmla="*/ 73663 h 534052"/>
                <a:gd name="connsiteX20" fmla="*/ 368225 w 569754"/>
                <a:gd name="connsiteY20" fmla="*/ 48231 h 534052"/>
                <a:gd name="connsiteX21" fmla="*/ 300788 w 569754"/>
                <a:gd name="connsiteY21" fmla="*/ 39849 h 534052"/>
                <a:gd name="connsiteX22" fmla="*/ 255449 w 569754"/>
                <a:gd name="connsiteY22" fmla="*/ 11846 h 534052"/>
                <a:gd name="connsiteX23" fmla="*/ 204776 w 569754"/>
                <a:gd name="connsiteY23" fmla="*/ 2321 h 534052"/>
                <a:gd name="connsiteX24" fmla="*/ 185726 w 569754"/>
                <a:gd name="connsiteY24" fmla="*/ 13084 h 534052"/>
                <a:gd name="connsiteX25" fmla="*/ 42470 w 569754"/>
                <a:gd name="connsiteY25" fmla="*/ 130337 h 534052"/>
                <a:gd name="connsiteX26" fmla="*/ 12943 w 569754"/>
                <a:gd name="connsiteY26" fmla="*/ 284642 h 53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9754" h="534052">
                  <a:moveTo>
                    <a:pt x="12943" y="284642"/>
                  </a:moveTo>
                  <a:cubicBezTo>
                    <a:pt x="22468" y="301977"/>
                    <a:pt x="37517" y="316360"/>
                    <a:pt x="45137" y="334743"/>
                  </a:cubicBezTo>
                  <a:cubicBezTo>
                    <a:pt x="53900" y="355889"/>
                    <a:pt x="52186" y="380082"/>
                    <a:pt x="59806" y="401418"/>
                  </a:cubicBezTo>
                  <a:cubicBezTo>
                    <a:pt x="68874" y="422192"/>
                    <a:pt x="82208" y="440823"/>
                    <a:pt x="98953" y="456092"/>
                  </a:cubicBezTo>
                  <a:lnTo>
                    <a:pt x="139435" y="498573"/>
                  </a:lnTo>
                  <a:cubicBezTo>
                    <a:pt x="152865" y="512670"/>
                    <a:pt x="167343" y="527148"/>
                    <a:pt x="186298" y="532197"/>
                  </a:cubicBezTo>
                  <a:cubicBezTo>
                    <a:pt x="217825" y="540198"/>
                    <a:pt x="249925" y="517718"/>
                    <a:pt x="282405" y="520481"/>
                  </a:cubicBezTo>
                  <a:cubicBezTo>
                    <a:pt x="289930" y="521986"/>
                    <a:pt x="297645" y="522300"/>
                    <a:pt x="305265" y="521433"/>
                  </a:cubicBezTo>
                  <a:cubicBezTo>
                    <a:pt x="318505" y="518385"/>
                    <a:pt x="326125" y="505050"/>
                    <a:pt x="333840" y="493811"/>
                  </a:cubicBezTo>
                  <a:cubicBezTo>
                    <a:pt x="343384" y="479552"/>
                    <a:pt x="355157" y="466912"/>
                    <a:pt x="368701" y="456377"/>
                  </a:cubicBezTo>
                  <a:cubicBezTo>
                    <a:pt x="371216" y="453996"/>
                    <a:pt x="374359" y="452387"/>
                    <a:pt x="377750" y="451710"/>
                  </a:cubicBezTo>
                  <a:cubicBezTo>
                    <a:pt x="384208" y="451901"/>
                    <a:pt x="389923" y="455958"/>
                    <a:pt x="392228" y="461997"/>
                  </a:cubicBezTo>
                  <a:cubicBezTo>
                    <a:pt x="394428" y="467884"/>
                    <a:pt x="397105" y="473589"/>
                    <a:pt x="400229" y="479047"/>
                  </a:cubicBezTo>
                  <a:cubicBezTo>
                    <a:pt x="408497" y="488229"/>
                    <a:pt x="421575" y="491334"/>
                    <a:pt x="433091" y="486857"/>
                  </a:cubicBezTo>
                  <a:cubicBezTo>
                    <a:pt x="444101" y="482124"/>
                    <a:pt x="453883" y="474923"/>
                    <a:pt x="461666" y="465807"/>
                  </a:cubicBezTo>
                  <a:cubicBezTo>
                    <a:pt x="489031" y="438061"/>
                    <a:pt x="513386" y="407505"/>
                    <a:pt x="534341" y="374653"/>
                  </a:cubicBezTo>
                  <a:cubicBezTo>
                    <a:pt x="540809" y="366033"/>
                    <a:pt x="544942" y="355898"/>
                    <a:pt x="546343" y="345221"/>
                  </a:cubicBezTo>
                  <a:cubicBezTo>
                    <a:pt x="547105" y="330457"/>
                    <a:pt x="538056" y="316646"/>
                    <a:pt x="540247" y="301692"/>
                  </a:cubicBezTo>
                  <a:cubicBezTo>
                    <a:pt x="542199" y="293548"/>
                    <a:pt x="545619" y="285832"/>
                    <a:pt x="550343" y="278927"/>
                  </a:cubicBezTo>
                  <a:cubicBezTo>
                    <a:pt x="590767" y="206127"/>
                    <a:pt x="564697" y="114354"/>
                    <a:pt x="492050" y="73663"/>
                  </a:cubicBezTo>
                  <a:cubicBezTo>
                    <a:pt x="454998" y="52898"/>
                    <a:pt x="411088" y="48707"/>
                    <a:pt x="368225" y="48231"/>
                  </a:cubicBezTo>
                  <a:cubicBezTo>
                    <a:pt x="345460" y="48231"/>
                    <a:pt x="321934" y="48231"/>
                    <a:pt x="300788" y="39849"/>
                  </a:cubicBezTo>
                  <a:cubicBezTo>
                    <a:pt x="284986" y="31677"/>
                    <a:pt x="269832" y="22323"/>
                    <a:pt x="255449" y="11846"/>
                  </a:cubicBezTo>
                  <a:cubicBezTo>
                    <a:pt x="240304" y="2321"/>
                    <a:pt x="221635" y="-3775"/>
                    <a:pt x="204776" y="2321"/>
                  </a:cubicBezTo>
                  <a:cubicBezTo>
                    <a:pt x="197937" y="4969"/>
                    <a:pt x="191527" y="8598"/>
                    <a:pt x="185726" y="13084"/>
                  </a:cubicBezTo>
                  <a:cubicBezTo>
                    <a:pt x="135587" y="49155"/>
                    <a:pt x="87742" y="88312"/>
                    <a:pt x="42470" y="130337"/>
                  </a:cubicBezTo>
                  <a:cubicBezTo>
                    <a:pt x="3323" y="166246"/>
                    <a:pt x="-14680" y="236445"/>
                    <a:pt x="12943" y="284642"/>
                  </a:cubicBezTo>
                  <a:close/>
                </a:path>
              </a:pathLst>
            </a:custGeom>
            <a:solidFill>
              <a:srgbClr val="FFE100"/>
            </a:solidFill>
            <a:ln w="4763" cap="flat">
              <a:solidFill>
                <a:srgbClr val="414042"/>
              </a:solidFill>
              <a:prstDash val="solid"/>
              <a:miter/>
            </a:ln>
          </p:spPr>
          <p:txBody>
            <a:bodyPr rtlCol="0" anchor="ctr"/>
            <a:lstStyle/>
            <a:p>
              <a:endParaRPr lang="en-IN"/>
            </a:p>
          </p:txBody>
        </p:sp>
      </p:grpSp>
      <p:grpSp>
        <p:nvGrpSpPr>
          <p:cNvPr id="38" name="Group 37">
            <a:extLst>
              <a:ext uri="{FF2B5EF4-FFF2-40B4-BE49-F238E27FC236}">
                <a16:creationId xmlns:a16="http://schemas.microsoft.com/office/drawing/2014/main" xmlns="" id="{F3FC2C0D-F5C7-B55A-9ED6-D36EA68B179B}"/>
              </a:ext>
            </a:extLst>
          </p:cNvPr>
          <p:cNvGrpSpPr/>
          <p:nvPr/>
        </p:nvGrpSpPr>
        <p:grpSpPr>
          <a:xfrm>
            <a:off x="6280926" y="578019"/>
            <a:ext cx="886206" cy="835914"/>
            <a:chOff x="5650706" y="3012281"/>
            <a:chExt cx="886206" cy="835914"/>
          </a:xfrm>
        </p:grpSpPr>
        <p:sp>
          <p:nvSpPr>
            <p:cNvPr id="36" name="Freeform: Shape 35">
              <a:extLst>
                <a:ext uri="{FF2B5EF4-FFF2-40B4-BE49-F238E27FC236}">
                  <a16:creationId xmlns:a16="http://schemas.microsoft.com/office/drawing/2014/main" xmlns="" id="{6B825EE0-2DFC-3788-C8B7-8911B5EAED1E}"/>
                </a:ext>
              </a:extLst>
            </p:cNvPr>
            <p:cNvSpPr/>
            <p:nvPr/>
          </p:nvSpPr>
          <p:spPr>
            <a:xfrm>
              <a:off x="5650706" y="3012281"/>
              <a:ext cx="886206" cy="835914"/>
            </a:xfrm>
            <a:custGeom>
              <a:avLst/>
              <a:gdLst>
                <a:gd name="connsiteX0" fmla="*/ 886206 w 886206"/>
                <a:gd name="connsiteY0" fmla="*/ 417957 h 835914"/>
                <a:gd name="connsiteX1" fmla="*/ 443103 w 886206"/>
                <a:gd name="connsiteY1" fmla="*/ 835914 h 835914"/>
                <a:gd name="connsiteX2" fmla="*/ 0 w 886206"/>
                <a:gd name="connsiteY2" fmla="*/ 417957 h 835914"/>
                <a:gd name="connsiteX3" fmla="*/ 443103 w 886206"/>
                <a:gd name="connsiteY3" fmla="*/ 0 h 835914"/>
                <a:gd name="connsiteX4" fmla="*/ 886206 w 886206"/>
                <a:gd name="connsiteY4" fmla="*/ 417957 h 835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206" h="835914">
                  <a:moveTo>
                    <a:pt x="886206" y="417957"/>
                  </a:moveTo>
                  <a:cubicBezTo>
                    <a:pt x="886206" y="648788"/>
                    <a:pt x="687822" y="835914"/>
                    <a:pt x="443103" y="835914"/>
                  </a:cubicBezTo>
                  <a:cubicBezTo>
                    <a:pt x="198384" y="835914"/>
                    <a:pt x="0" y="648788"/>
                    <a:pt x="0" y="417957"/>
                  </a:cubicBezTo>
                  <a:cubicBezTo>
                    <a:pt x="0" y="187126"/>
                    <a:pt x="198384" y="0"/>
                    <a:pt x="443103" y="0"/>
                  </a:cubicBezTo>
                  <a:cubicBezTo>
                    <a:pt x="687822" y="0"/>
                    <a:pt x="886206" y="187126"/>
                    <a:pt x="886206" y="417957"/>
                  </a:cubicBezTo>
                  <a:close/>
                </a:path>
              </a:pathLst>
            </a:custGeom>
            <a:solidFill>
              <a:srgbClr val="91B9DC"/>
            </a:solidFill>
            <a:ln w="4763" cap="flat">
              <a:solidFill>
                <a:srgbClr val="414042"/>
              </a:solid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A9B36B9E-6702-F5D7-1889-53468383F316}"/>
                </a:ext>
              </a:extLst>
            </p:cNvPr>
            <p:cNvSpPr/>
            <p:nvPr/>
          </p:nvSpPr>
          <p:spPr>
            <a:xfrm>
              <a:off x="5753862" y="3159061"/>
              <a:ext cx="595693" cy="569023"/>
            </a:xfrm>
            <a:custGeom>
              <a:avLst/>
              <a:gdLst>
                <a:gd name="connsiteX0" fmla="*/ 595694 w 595693"/>
                <a:gd name="connsiteY0" fmla="*/ 284512 h 569023"/>
                <a:gd name="connsiteX1" fmla="*/ 297847 w 595693"/>
                <a:gd name="connsiteY1" fmla="*/ 569024 h 569023"/>
                <a:gd name="connsiteX2" fmla="*/ 0 w 595693"/>
                <a:gd name="connsiteY2" fmla="*/ 284512 h 569023"/>
                <a:gd name="connsiteX3" fmla="*/ 297847 w 595693"/>
                <a:gd name="connsiteY3" fmla="*/ 0 h 569023"/>
                <a:gd name="connsiteX4" fmla="*/ 595694 w 595693"/>
                <a:gd name="connsiteY4" fmla="*/ 284512 h 5690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693" h="569023">
                  <a:moveTo>
                    <a:pt x="595694" y="284512"/>
                  </a:moveTo>
                  <a:cubicBezTo>
                    <a:pt x="595694" y="441643"/>
                    <a:pt x="462343" y="569024"/>
                    <a:pt x="297847" y="569024"/>
                  </a:cubicBezTo>
                  <a:cubicBezTo>
                    <a:pt x="133351" y="569024"/>
                    <a:pt x="0" y="441643"/>
                    <a:pt x="0" y="284512"/>
                  </a:cubicBezTo>
                  <a:cubicBezTo>
                    <a:pt x="0" y="127380"/>
                    <a:pt x="133351" y="0"/>
                    <a:pt x="297847" y="0"/>
                  </a:cubicBezTo>
                  <a:cubicBezTo>
                    <a:pt x="462343" y="0"/>
                    <a:pt x="595694" y="127380"/>
                    <a:pt x="595694" y="284512"/>
                  </a:cubicBezTo>
                  <a:close/>
                </a:path>
              </a:pathLst>
            </a:custGeom>
            <a:solidFill>
              <a:srgbClr val="4C98CB"/>
            </a:solidFill>
            <a:ln w="4763" cap="flat">
              <a:solidFill>
                <a:srgbClr val="414042"/>
              </a:solidFill>
              <a:prstDash val="solid"/>
              <a:miter/>
            </a:ln>
          </p:spPr>
          <p:txBody>
            <a:bodyPr rtlCol="0" anchor="ctr"/>
            <a:lstStyle/>
            <a:p>
              <a:endParaRPr lang="en-IN"/>
            </a:p>
          </p:txBody>
        </p:sp>
      </p:grpSp>
      <p:grpSp>
        <p:nvGrpSpPr>
          <p:cNvPr id="44" name="Group 43">
            <a:extLst>
              <a:ext uri="{FF2B5EF4-FFF2-40B4-BE49-F238E27FC236}">
                <a16:creationId xmlns:a16="http://schemas.microsoft.com/office/drawing/2014/main" xmlns="" id="{6C8F39F0-6EFC-9F6D-1FA8-58579365DC8B}"/>
              </a:ext>
            </a:extLst>
          </p:cNvPr>
          <p:cNvGrpSpPr/>
          <p:nvPr/>
        </p:nvGrpSpPr>
        <p:grpSpPr>
          <a:xfrm>
            <a:off x="7364896" y="651743"/>
            <a:ext cx="697440" cy="706730"/>
            <a:chOff x="5746383" y="3073966"/>
            <a:chExt cx="697440" cy="706730"/>
          </a:xfrm>
        </p:grpSpPr>
        <p:sp>
          <p:nvSpPr>
            <p:cNvPr id="42" name="Freeform: Shape 41">
              <a:extLst>
                <a:ext uri="{FF2B5EF4-FFF2-40B4-BE49-F238E27FC236}">
                  <a16:creationId xmlns:a16="http://schemas.microsoft.com/office/drawing/2014/main" xmlns="" id="{36865465-4866-A001-AF72-A10E7E294D97}"/>
                </a:ext>
              </a:extLst>
            </p:cNvPr>
            <p:cNvSpPr/>
            <p:nvPr/>
          </p:nvSpPr>
          <p:spPr>
            <a:xfrm>
              <a:off x="5746383" y="3073966"/>
              <a:ext cx="697440" cy="706730"/>
            </a:xfrm>
            <a:custGeom>
              <a:avLst/>
              <a:gdLst>
                <a:gd name="connsiteX0" fmla="*/ 628933 w 697440"/>
                <a:gd name="connsiteY0" fmla="*/ 149067 h 706730"/>
                <a:gd name="connsiteX1" fmla="*/ 671986 w 697440"/>
                <a:gd name="connsiteY1" fmla="*/ 233553 h 706730"/>
                <a:gd name="connsiteX2" fmla="*/ 675224 w 697440"/>
                <a:gd name="connsiteY2" fmla="*/ 277559 h 706730"/>
                <a:gd name="connsiteX3" fmla="*/ 691226 w 697440"/>
                <a:gd name="connsiteY3" fmla="*/ 348806 h 706730"/>
                <a:gd name="connsiteX4" fmla="*/ 693893 w 697440"/>
                <a:gd name="connsiteY4" fmla="*/ 421196 h 706730"/>
                <a:gd name="connsiteX5" fmla="*/ 681701 w 697440"/>
                <a:gd name="connsiteY5" fmla="*/ 453105 h 706730"/>
                <a:gd name="connsiteX6" fmla="*/ 669128 w 697440"/>
                <a:gd name="connsiteY6" fmla="*/ 496824 h 706730"/>
                <a:gd name="connsiteX7" fmla="*/ 631600 w 697440"/>
                <a:gd name="connsiteY7" fmla="*/ 568833 h 706730"/>
                <a:gd name="connsiteX8" fmla="*/ 559496 w 697440"/>
                <a:gd name="connsiteY8" fmla="*/ 641033 h 706730"/>
                <a:gd name="connsiteX9" fmla="*/ 521967 w 697440"/>
                <a:gd name="connsiteY9" fmla="*/ 662274 h 706730"/>
                <a:gd name="connsiteX10" fmla="*/ 482915 w 697440"/>
                <a:gd name="connsiteY10" fmla="*/ 696373 h 706730"/>
                <a:gd name="connsiteX11" fmla="*/ 434623 w 697440"/>
                <a:gd name="connsiteY11" fmla="*/ 705898 h 706730"/>
                <a:gd name="connsiteX12" fmla="*/ 337087 w 697440"/>
                <a:gd name="connsiteY12" fmla="*/ 700755 h 706730"/>
                <a:gd name="connsiteX13" fmla="*/ 304797 w 697440"/>
                <a:gd name="connsiteY13" fmla="*/ 694849 h 706730"/>
                <a:gd name="connsiteX14" fmla="*/ 263840 w 697440"/>
                <a:gd name="connsiteY14" fmla="*/ 693611 h 706730"/>
                <a:gd name="connsiteX15" fmla="*/ 222501 w 697440"/>
                <a:gd name="connsiteY15" fmla="*/ 674561 h 706730"/>
                <a:gd name="connsiteX16" fmla="*/ 198308 w 697440"/>
                <a:gd name="connsiteY16" fmla="*/ 661131 h 706730"/>
                <a:gd name="connsiteX17" fmla="*/ 178019 w 697440"/>
                <a:gd name="connsiteY17" fmla="*/ 645605 h 706730"/>
                <a:gd name="connsiteX18" fmla="*/ 113154 w 697440"/>
                <a:gd name="connsiteY18" fmla="*/ 590741 h 706730"/>
                <a:gd name="connsiteX19" fmla="*/ 82103 w 697440"/>
                <a:gd name="connsiteY19" fmla="*/ 543687 h 706730"/>
                <a:gd name="connsiteX20" fmla="*/ 52289 w 697440"/>
                <a:gd name="connsiteY20" fmla="*/ 517684 h 706730"/>
                <a:gd name="connsiteX21" fmla="*/ 31525 w 697440"/>
                <a:gd name="connsiteY21" fmla="*/ 506921 h 706730"/>
                <a:gd name="connsiteX22" fmla="*/ 12475 w 697440"/>
                <a:gd name="connsiteY22" fmla="*/ 458534 h 706730"/>
                <a:gd name="connsiteX23" fmla="*/ 1902 w 697440"/>
                <a:gd name="connsiteY23" fmla="*/ 441675 h 706730"/>
                <a:gd name="connsiteX24" fmla="*/ 3426 w 697440"/>
                <a:gd name="connsiteY24" fmla="*/ 407575 h 706730"/>
                <a:gd name="connsiteX25" fmla="*/ 8093 w 697440"/>
                <a:gd name="connsiteY25" fmla="*/ 351473 h 706730"/>
                <a:gd name="connsiteX26" fmla="*/ 473 w 697440"/>
                <a:gd name="connsiteY26" fmla="*/ 326041 h 706730"/>
                <a:gd name="connsiteX27" fmla="*/ 3426 w 697440"/>
                <a:gd name="connsiteY27" fmla="*/ 302800 h 706730"/>
                <a:gd name="connsiteX28" fmla="*/ 9903 w 697440"/>
                <a:gd name="connsiteY28" fmla="*/ 276892 h 706730"/>
                <a:gd name="connsiteX29" fmla="*/ 378 w 697440"/>
                <a:gd name="connsiteY29" fmla="*/ 256890 h 706730"/>
                <a:gd name="connsiteX30" fmla="*/ 20285 w 697440"/>
                <a:gd name="connsiteY30" fmla="*/ 227267 h 706730"/>
                <a:gd name="connsiteX31" fmla="*/ 22952 w 697440"/>
                <a:gd name="connsiteY31" fmla="*/ 193548 h 706730"/>
                <a:gd name="connsiteX32" fmla="*/ 46193 w 697440"/>
                <a:gd name="connsiteY32" fmla="*/ 162687 h 706730"/>
                <a:gd name="connsiteX33" fmla="*/ 53909 w 697440"/>
                <a:gd name="connsiteY33" fmla="*/ 137065 h 706730"/>
                <a:gd name="connsiteX34" fmla="*/ 76483 w 697440"/>
                <a:gd name="connsiteY34" fmla="*/ 113157 h 706730"/>
                <a:gd name="connsiteX35" fmla="*/ 84960 w 697440"/>
                <a:gd name="connsiteY35" fmla="*/ 97251 h 706730"/>
                <a:gd name="connsiteX36" fmla="*/ 113535 w 697440"/>
                <a:gd name="connsiteY36" fmla="*/ 86964 h 706730"/>
                <a:gd name="connsiteX37" fmla="*/ 152492 w 697440"/>
                <a:gd name="connsiteY37" fmla="*/ 52769 h 706730"/>
                <a:gd name="connsiteX38" fmla="*/ 224787 w 697440"/>
                <a:gd name="connsiteY38" fmla="*/ 28956 h 706730"/>
                <a:gd name="connsiteX39" fmla="*/ 292224 w 697440"/>
                <a:gd name="connsiteY39" fmla="*/ 4001 h 706730"/>
                <a:gd name="connsiteX40" fmla="*/ 373377 w 697440"/>
                <a:gd name="connsiteY40" fmla="*/ 2667 h 706730"/>
                <a:gd name="connsiteX41" fmla="*/ 421669 w 697440"/>
                <a:gd name="connsiteY41" fmla="*/ 10954 h 706730"/>
                <a:gd name="connsiteX42" fmla="*/ 455483 w 697440"/>
                <a:gd name="connsiteY42" fmla="*/ 26575 h 706730"/>
                <a:gd name="connsiteX43" fmla="*/ 563877 w 697440"/>
                <a:gd name="connsiteY43" fmla="*/ 84392 h 706730"/>
                <a:gd name="connsiteX44" fmla="*/ 628933 w 697440"/>
                <a:gd name="connsiteY44" fmla="*/ 149067 h 706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697440" h="706730">
                  <a:moveTo>
                    <a:pt x="628933" y="149067"/>
                  </a:moveTo>
                  <a:cubicBezTo>
                    <a:pt x="647983" y="174975"/>
                    <a:pt x="667033" y="202121"/>
                    <a:pt x="671986" y="233553"/>
                  </a:cubicBezTo>
                  <a:cubicBezTo>
                    <a:pt x="674367" y="248127"/>
                    <a:pt x="673796" y="262890"/>
                    <a:pt x="675224" y="277559"/>
                  </a:cubicBezTo>
                  <a:cubicBezTo>
                    <a:pt x="678891" y="301648"/>
                    <a:pt x="684245" y="325460"/>
                    <a:pt x="691226" y="348806"/>
                  </a:cubicBezTo>
                  <a:cubicBezTo>
                    <a:pt x="698284" y="372314"/>
                    <a:pt x="699199" y="397231"/>
                    <a:pt x="693893" y="421196"/>
                  </a:cubicBezTo>
                  <a:cubicBezTo>
                    <a:pt x="690750" y="432150"/>
                    <a:pt x="685607" y="442341"/>
                    <a:pt x="681701" y="453105"/>
                  </a:cubicBezTo>
                  <a:cubicBezTo>
                    <a:pt x="676558" y="467392"/>
                    <a:pt x="673796" y="482346"/>
                    <a:pt x="669128" y="496824"/>
                  </a:cubicBezTo>
                  <a:cubicBezTo>
                    <a:pt x="659613" y="522275"/>
                    <a:pt x="647011" y="546459"/>
                    <a:pt x="631600" y="568833"/>
                  </a:cubicBezTo>
                  <a:cubicBezTo>
                    <a:pt x="615712" y="599847"/>
                    <a:pt x="590490" y="625098"/>
                    <a:pt x="559496" y="641033"/>
                  </a:cubicBezTo>
                  <a:cubicBezTo>
                    <a:pt x="546446" y="648939"/>
                    <a:pt x="534540" y="653606"/>
                    <a:pt x="521967" y="662274"/>
                  </a:cubicBezTo>
                  <a:cubicBezTo>
                    <a:pt x="507775" y="671799"/>
                    <a:pt x="498059" y="687896"/>
                    <a:pt x="482915" y="696373"/>
                  </a:cubicBezTo>
                  <a:cubicBezTo>
                    <a:pt x="467846" y="703479"/>
                    <a:pt x="451263" y="706755"/>
                    <a:pt x="434623" y="705898"/>
                  </a:cubicBezTo>
                  <a:cubicBezTo>
                    <a:pt x="402019" y="707717"/>
                    <a:pt x="369320" y="705993"/>
                    <a:pt x="337087" y="700755"/>
                  </a:cubicBezTo>
                  <a:cubicBezTo>
                    <a:pt x="326457" y="698135"/>
                    <a:pt x="315665" y="696164"/>
                    <a:pt x="304797" y="694849"/>
                  </a:cubicBezTo>
                  <a:cubicBezTo>
                    <a:pt x="291129" y="695249"/>
                    <a:pt x="277451" y="694840"/>
                    <a:pt x="263840" y="693611"/>
                  </a:cubicBezTo>
                  <a:cubicBezTo>
                    <a:pt x="249143" y="689468"/>
                    <a:pt x="235198" y="683038"/>
                    <a:pt x="222501" y="674561"/>
                  </a:cubicBezTo>
                  <a:cubicBezTo>
                    <a:pt x="214405" y="670084"/>
                    <a:pt x="206023" y="666179"/>
                    <a:pt x="198308" y="661131"/>
                  </a:cubicBezTo>
                  <a:cubicBezTo>
                    <a:pt x="191259" y="656340"/>
                    <a:pt x="184487" y="651158"/>
                    <a:pt x="178019" y="645605"/>
                  </a:cubicBezTo>
                  <a:cubicBezTo>
                    <a:pt x="156207" y="627317"/>
                    <a:pt x="126203" y="616077"/>
                    <a:pt x="113154" y="590741"/>
                  </a:cubicBezTo>
                  <a:cubicBezTo>
                    <a:pt x="104467" y="574025"/>
                    <a:pt x="94057" y="558251"/>
                    <a:pt x="82103" y="543687"/>
                  </a:cubicBezTo>
                  <a:cubicBezTo>
                    <a:pt x="74092" y="533029"/>
                    <a:pt x="63938" y="524171"/>
                    <a:pt x="52289" y="517684"/>
                  </a:cubicBezTo>
                  <a:cubicBezTo>
                    <a:pt x="44917" y="515036"/>
                    <a:pt x="37935" y="511417"/>
                    <a:pt x="31525" y="506921"/>
                  </a:cubicBezTo>
                  <a:cubicBezTo>
                    <a:pt x="18380" y="495205"/>
                    <a:pt x="20857" y="473869"/>
                    <a:pt x="12475" y="458534"/>
                  </a:cubicBezTo>
                  <a:cubicBezTo>
                    <a:pt x="8646" y="453105"/>
                    <a:pt x="5122" y="447485"/>
                    <a:pt x="1902" y="441675"/>
                  </a:cubicBezTo>
                  <a:cubicBezTo>
                    <a:pt x="-1279" y="430445"/>
                    <a:pt x="-746" y="418481"/>
                    <a:pt x="3426" y="407575"/>
                  </a:cubicBezTo>
                  <a:cubicBezTo>
                    <a:pt x="9636" y="389554"/>
                    <a:pt x="11237" y="370266"/>
                    <a:pt x="8093" y="351473"/>
                  </a:cubicBezTo>
                  <a:cubicBezTo>
                    <a:pt x="5903" y="342900"/>
                    <a:pt x="1807" y="334804"/>
                    <a:pt x="473" y="326041"/>
                  </a:cubicBezTo>
                  <a:cubicBezTo>
                    <a:pt x="-727" y="318173"/>
                    <a:pt x="302" y="310125"/>
                    <a:pt x="3426" y="302800"/>
                  </a:cubicBezTo>
                  <a:cubicBezTo>
                    <a:pt x="6855" y="294323"/>
                    <a:pt x="12951" y="285465"/>
                    <a:pt x="9903" y="276892"/>
                  </a:cubicBezTo>
                  <a:cubicBezTo>
                    <a:pt x="6855" y="268320"/>
                    <a:pt x="-2003" y="264319"/>
                    <a:pt x="378" y="256890"/>
                  </a:cubicBezTo>
                  <a:cubicBezTo>
                    <a:pt x="10113" y="249489"/>
                    <a:pt x="17114" y="239068"/>
                    <a:pt x="20285" y="227267"/>
                  </a:cubicBezTo>
                  <a:cubicBezTo>
                    <a:pt x="22762" y="216218"/>
                    <a:pt x="18952" y="204216"/>
                    <a:pt x="22952" y="193548"/>
                  </a:cubicBezTo>
                  <a:cubicBezTo>
                    <a:pt x="27429" y="181452"/>
                    <a:pt x="40764" y="174498"/>
                    <a:pt x="46193" y="162687"/>
                  </a:cubicBezTo>
                  <a:cubicBezTo>
                    <a:pt x="49908" y="154591"/>
                    <a:pt x="49527" y="144876"/>
                    <a:pt x="53909" y="137065"/>
                  </a:cubicBezTo>
                  <a:cubicBezTo>
                    <a:pt x="59243" y="127540"/>
                    <a:pt x="70673" y="122492"/>
                    <a:pt x="76483" y="113157"/>
                  </a:cubicBezTo>
                  <a:cubicBezTo>
                    <a:pt x="78769" y="107585"/>
                    <a:pt x="81617" y="102261"/>
                    <a:pt x="84960" y="97251"/>
                  </a:cubicBezTo>
                  <a:cubicBezTo>
                    <a:pt x="91913" y="89726"/>
                    <a:pt x="104010" y="90393"/>
                    <a:pt x="113535" y="86964"/>
                  </a:cubicBezTo>
                  <a:cubicBezTo>
                    <a:pt x="130013" y="81058"/>
                    <a:pt x="138967" y="63723"/>
                    <a:pt x="152492" y="52769"/>
                  </a:cubicBezTo>
                  <a:cubicBezTo>
                    <a:pt x="172400" y="36767"/>
                    <a:pt x="200117" y="36005"/>
                    <a:pt x="224787" y="28956"/>
                  </a:cubicBezTo>
                  <a:cubicBezTo>
                    <a:pt x="247838" y="22289"/>
                    <a:pt x="268888" y="9906"/>
                    <a:pt x="292224" y="4001"/>
                  </a:cubicBezTo>
                  <a:cubicBezTo>
                    <a:pt x="319008" y="-1019"/>
                    <a:pt x="346440" y="-1467"/>
                    <a:pt x="373377" y="2667"/>
                  </a:cubicBezTo>
                  <a:cubicBezTo>
                    <a:pt x="389732" y="3601"/>
                    <a:pt x="405934" y="6382"/>
                    <a:pt x="421669" y="10954"/>
                  </a:cubicBezTo>
                  <a:cubicBezTo>
                    <a:pt x="433356" y="15202"/>
                    <a:pt x="444672" y="20431"/>
                    <a:pt x="455483" y="26575"/>
                  </a:cubicBezTo>
                  <a:lnTo>
                    <a:pt x="563877" y="84392"/>
                  </a:lnTo>
                  <a:cubicBezTo>
                    <a:pt x="591119" y="99537"/>
                    <a:pt x="610359" y="123159"/>
                    <a:pt x="628933" y="149067"/>
                  </a:cubicBezTo>
                  <a:close/>
                </a:path>
              </a:pathLst>
            </a:custGeom>
            <a:solidFill>
              <a:srgbClr val="DA99BE"/>
            </a:solidFill>
            <a:ln w="4763" cap="flat">
              <a:solidFill>
                <a:srgbClr val="B6407B"/>
              </a:solid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FFE35EFC-BFD3-E78A-6E26-68C5FDF9C0B1}"/>
                </a:ext>
              </a:extLst>
            </p:cNvPr>
            <p:cNvSpPr/>
            <p:nvPr/>
          </p:nvSpPr>
          <p:spPr>
            <a:xfrm>
              <a:off x="5845513" y="3145394"/>
              <a:ext cx="531958" cy="534719"/>
            </a:xfrm>
            <a:custGeom>
              <a:avLst/>
              <a:gdLst>
                <a:gd name="connsiteX0" fmla="*/ 376451 w 531958"/>
                <a:gd name="connsiteY0" fmla="*/ 90688 h 534719"/>
                <a:gd name="connsiteX1" fmla="*/ 393215 w 531958"/>
                <a:gd name="connsiteY1" fmla="*/ 154506 h 534719"/>
                <a:gd name="connsiteX2" fmla="*/ 390928 w 531958"/>
                <a:gd name="connsiteY2" fmla="*/ 179461 h 534719"/>
                <a:gd name="connsiteX3" fmla="*/ 426457 w 531958"/>
                <a:gd name="connsiteY3" fmla="*/ 234421 h 534719"/>
                <a:gd name="connsiteX4" fmla="*/ 487798 w 531958"/>
                <a:gd name="connsiteY4" fmla="*/ 263662 h 534719"/>
                <a:gd name="connsiteX5" fmla="*/ 519040 w 531958"/>
                <a:gd name="connsiteY5" fmla="*/ 285189 h 534719"/>
                <a:gd name="connsiteX6" fmla="*/ 531708 w 531958"/>
                <a:gd name="connsiteY6" fmla="*/ 319955 h 534719"/>
                <a:gd name="connsiteX7" fmla="*/ 485226 w 531958"/>
                <a:gd name="connsiteY7" fmla="*/ 391869 h 534719"/>
                <a:gd name="connsiteX8" fmla="*/ 475701 w 531958"/>
                <a:gd name="connsiteY8" fmla="*/ 428540 h 534719"/>
                <a:gd name="connsiteX9" fmla="*/ 455603 w 531958"/>
                <a:gd name="connsiteY9" fmla="*/ 438065 h 534719"/>
                <a:gd name="connsiteX10" fmla="*/ 395596 w 531958"/>
                <a:gd name="connsiteY10" fmla="*/ 447590 h 534719"/>
                <a:gd name="connsiteX11" fmla="*/ 339589 w 531958"/>
                <a:gd name="connsiteY11" fmla="*/ 427683 h 534719"/>
                <a:gd name="connsiteX12" fmla="*/ 331588 w 531958"/>
                <a:gd name="connsiteY12" fmla="*/ 421396 h 534719"/>
                <a:gd name="connsiteX13" fmla="*/ 322729 w 531958"/>
                <a:gd name="connsiteY13" fmla="*/ 420158 h 534719"/>
                <a:gd name="connsiteX14" fmla="*/ 301394 w 531958"/>
                <a:gd name="connsiteY14" fmla="*/ 420158 h 534719"/>
                <a:gd name="connsiteX15" fmla="*/ 286058 w 531958"/>
                <a:gd name="connsiteY15" fmla="*/ 428349 h 534719"/>
                <a:gd name="connsiteX16" fmla="*/ 290916 w 531958"/>
                <a:gd name="connsiteY16" fmla="*/ 439589 h 534719"/>
                <a:gd name="connsiteX17" fmla="*/ 288916 w 531958"/>
                <a:gd name="connsiteY17" fmla="*/ 454257 h 534719"/>
                <a:gd name="connsiteX18" fmla="*/ 305394 w 531958"/>
                <a:gd name="connsiteY18" fmla="*/ 499311 h 534719"/>
                <a:gd name="connsiteX19" fmla="*/ 284820 w 531958"/>
                <a:gd name="connsiteY19" fmla="*/ 513694 h 534719"/>
                <a:gd name="connsiteX20" fmla="*/ 259960 w 531958"/>
                <a:gd name="connsiteY20" fmla="*/ 504169 h 534719"/>
                <a:gd name="connsiteX21" fmla="*/ 236338 w 531958"/>
                <a:gd name="connsiteY21" fmla="*/ 483214 h 534719"/>
                <a:gd name="connsiteX22" fmla="*/ 223003 w 531958"/>
                <a:gd name="connsiteY22" fmla="*/ 472641 h 534719"/>
                <a:gd name="connsiteX23" fmla="*/ 203953 w 531958"/>
                <a:gd name="connsiteY23" fmla="*/ 485690 h 534719"/>
                <a:gd name="connsiteX24" fmla="*/ 200238 w 531958"/>
                <a:gd name="connsiteY24" fmla="*/ 510836 h 534719"/>
                <a:gd name="connsiteX25" fmla="*/ 188332 w 531958"/>
                <a:gd name="connsiteY25" fmla="*/ 532172 h 534719"/>
                <a:gd name="connsiteX26" fmla="*/ 174330 w 531958"/>
                <a:gd name="connsiteY26" fmla="*/ 534458 h 534719"/>
                <a:gd name="connsiteX27" fmla="*/ 125848 w 531958"/>
                <a:gd name="connsiteY27" fmla="*/ 524933 h 534719"/>
                <a:gd name="connsiteX28" fmla="*/ 86033 w 531958"/>
                <a:gd name="connsiteY28" fmla="*/ 504549 h 534719"/>
                <a:gd name="connsiteX29" fmla="*/ 77175 w 531958"/>
                <a:gd name="connsiteY29" fmla="*/ 463306 h 534719"/>
                <a:gd name="connsiteX30" fmla="*/ 119276 w 531958"/>
                <a:gd name="connsiteY30" fmla="*/ 417301 h 534719"/>
                <a:gd name="connsiteX31" fmla="*/ 144707 w 531958"/>
                <a:gd name="connsiteY31" fmla="*/ 414253 h 534719"/>
                <a:gd name="connsiteX32" fmla="*/ 207953 w 531958"/>
                <a:gd name="connsiteY32" fmla="*/ 384153 h 534719"/>
                <a:gd name="connsiteX33" fmla="*/ 227003 w 531958"/>
                <a:gd name="connsiteY33" fmla="*/ 381010 h 534719"/>
                <a:gd name="connsiteX34" fmla="*/ 239672 w 531958"/>
                <a:gd name="connsiteY34" fmla="*/ 386249 h 534719"/>
                <a:gd name="connsiteX35" fmla="*/ 333969 w 531958"/>
                <a:gd name="connsiteY35" fmla="*/ 396536 h 534719"/>
                <a:gd name="connsiteX36" fmla="*/ 360258 w 531958"/>
                <a:gd name="connsiteY36" fmla="*/ 384630 h 534719"/>
                <a:gd name="connsiteX37" fmla="*/ 387214 w 531958"/>
                <a:gd name="connsiteY37" fmla="*/ 363294 h 534719"/>
                <a:gd name="connsiteX38" fmla="*/ 378641 w 531958"/>
                <a:gd name="connsiteY38" fmla="*/ 342720 h 534719"/>
                <a:gd name="connsiteX39" fmla="*/ 357686 w 531958"/>
                <a:gd name="connsiteY39" fmla="*/ 332528 h 534719"/>
                <a:gd name="connsiteX40" fmla="*/ 321301 w 531958"/>
                <a:gd name="connsiteY40" fmla="*/ 319955 h 534719"/>
                <a:gd name="connsiteX41" fmla="*/ 296345 w 531958"/>
                <a:gd name="connsiteY41" fmla="*/ 298714 h 534719"/>
                <a:gd name="connsiteX42" fmla="*/ 308918 w 531958"/>
                <a:gd name="connsiteY42" fmla="*/ 277855 h 534719"/>
                <a:gd name="connsiteX43" fmla="*/ 331302 w 531958"/>
                <a:gd name="connsiteY43" fmla="*/ 265282 h 534719"/>
                <a:gd name="connsiteX44" fmla="*/ 351971 w 531958"/>
                <a:gd name="connsiteY44" fmla="*/ 240898 h 534719"/>
                <a:gd name="connsiteX45" fmla="*/ 380546 w 531958"/>
                <a:gd name="connsiteY45" fmla="*/ 230134 h 534719"/>
                <a:gd name="connsiteX46" fmla="*/ 390071 w 531958"/>
                <a:gd name="connsiteY46" fmla="*/ 231753 h 534719"/>
                <a:gd name="connsiteX47" fmla="*/ 394357 w 531958"/>
                <a:gd name="connsiteY47" fmla="*/ 222228 h 534719"/>
                <a:gd name="connsiteX48" fmla="*/ 368735 w 531958"/>
                <a:gd name="connsiteY48" fmla="*/ 190701 h 534719"/>
                <a:gd name="connsiteX49" fmla="*/ 316062 w 531958"/>
                <a:gd name="connsiteY49" fmla="*/ 188129 h 534719"/>
                <a:gd name="connsiteX50" fmla="*/ 284153 w 531958"/>
                <a:gd name="connsiteY50" fmla="*/ 146219 h 534719"/>
                <a:gd name="connsiteX51" fmla="*/ 239100 w 531958"/>
                <a:gd name="connsiteY51" fmla="*/ 132979 h 534719"/>
                <a:gd name="connsiteX52" fmla="*/ 191475 w 531958"/>
                <a:gd name="connsiteY52" fmla="*/ 129741 h 534719"/>
                <a:gd name="connsiteX53" fmla="*/ 149946 w 531958"/>
                <a:gd name="connsiteY53" fmla="*/ 112977 h 534719"/>
                <a:gd name="connsiteX54" fmla="*/ 121371 w 531958"/>
                <a:gd name="connsiteY54" fmla="*/ 126978 h 534719"/>
                <a:gd name="connsiteX55" fmla="*/ 119656 w 531958"/>
                <a:gd name="connsiteY55" fmla="*/ 131551 h 534719"/>
                <a:gd name="connsiteX56" fmla="*/ 122419 w 531958"/>
                <a:gd name="connsiteY56" fmla="*/ 136694 h 534719"/>
                <a:gd name="connsiteX57" fmla="*/ 127467 w 531958"/>
                <a:gd name="connsiteY57" fmla="*/ 193177 h 534719"/>
                <a:gd name="connsiteX58" fmla="*/ 128324 w 531958"/>
                <a:gd name="connsiteY58" fmla="*/ 198226 h 534719"/>
                <a:gd name="connsiteX59" fmla="*/ 134992 w 531958"/>
                <a:gd name="connsiteY59" fmla="*/ 200797 h 534719"/>
                <a:gd name="connsiteX60" fmla="*/ 185951 w 531958"/>
                <a:gd name="connsiteY60" fmla="*/ 188796 h 534719"/>
                <a:gd name="connsiteX61" fmla="*/ 217002 w 531958"/>
                <a:gd name="connsiteY61" fmla="*/ 179271 h 534719"/>
                <a:gd name="connsiteX62" fmla="*/ 234528 w 531958"/>
                <a:gd name="connsiteY62" fmla="*/ 201655 h 534719"/>
                <a:gd name="connsiteX63" fmla="*/ 241481 w 531958"/>
                <a:gd name="connsiteY63" fmla="*/ 231753 h 534719"/>
                <a:gd name="connsiteX64" fmla="*/ 178997 w 531958"/>
                <a:gd name="connsiteY64" fmla="*/ 328909 h 534719"/>
                <a:gd name="connsiteX65" fmla="*/ 59458 w 531958"/>
                <a:gd name="connsiteY65" fmla="*/ 323003 h 534719"/>
                <a:gd name="connsiteX66" fmla="*/ 34408 w 531958"/>
                <a:gd name="connsiteY66" fmla="*/ 306525 h 534719"/>
                <a:gd name="connsiteX67" fmla="*/ 14786 w 531958"/>
                <a:gd name="connsiteY67" fmla="*/ 275473 h 534719"/>
                <a:gd name="connsiteX68" fmla="*/ 1547 w 531958"/>
                <a:gd name="connsiteY68" fmla="*/ 188986 h 534719"/>
                <a:gd name="connsiteX69" fmla="*/ 58697 w 531958"/>
                <a:gd name="connsiteY69" fmla="*/ 128122 h 534719"/>
                <a:gd name="connsiteX70" fmla="*/ 88700 w 531958"/>
                <a:gd name="connsiteY70" fmla="*/ 126121 h 534719"/>
                <a:gd name="connsiteX71" fmla="*/ 114323 w 531958"/>
                <a:gd name="connsiteY71" fmla="*/ 112215 h 534719"/>
                <a:gd name="connsiteX72" fmla="*/ 129848 w 531958"/>
                <a:gd name="connsiteY72" fmla="*/ 96022 h 534719"/>
                <a:gd name="connsiteX73" fmla="*/ 138326 w 531958"/>
                <a:gd name="connsiteY73" fmla="*/ 88593 h 534719"/>
                <a:gd name="connsiteX74" fmla="*/ 141659 w 531958"/>
                <a:gd name="connsiteY74" fmla="*/ 78211 h 534719"/>
                <a:gd name="connsiteX75" fmla="*/ 138326 w 531958"/>
                <a:gd name="connsiteY75" fmla="*/ 71162 h 534719"/>
                <a:gd name="connsiteX76" fmla="*/ 133563 w 531958"/>
                <a:gd name="connsiteY76" fmla="*/ 57827 h 534719"/>
                <a:gd name="connsiteX77" fmla="*/ 145945 w 531958"/>
                <a:gd name="connsiteY77" fmla="*/ 29252 h 534719"/>
                <a:gd name="connsiteX78" fmla="*/ 169853 w 531958"/>
                <a:gd name="connsiteY78" fmla="*/ 11821 h 534719"/>
                <a:gd name="connsiteX79" fmla="*/ 185951 w 531958"/>
                <a:gd name="connsiteY79" fmla="*/ 5821 h 534719"/>
                <a:gd name="connsiteX80" fmla="*/ 295488 w 531958"/>
                <a:gd name="connsiteY80" fmla="*/ 15822 h 534719"/>
                <a:gd name="connsiteX81" fmla="*/ 313109 w 531958"/>
                <a:gd name="connsiteY81" fmla="*/ 22870 h 534719"/>
                <a:gd name="connsiteX82" fmla="*/ 325587 w 531958"/>
                <a:gd name="connsiteY82" fmla="*/ 28299 h 534719"/>
                <a:gd name="connsiteX83" fmla="*/ 339303 w 531958"/>
                <a:gd name="connsiteY83" fmla="*/ 37824 h 534719"/>
                <a:gd name="connsiteX84" fmla="*/ 358353 w 531958"/>
                <a:gd name="connsiteY84" fmla="*/ 55732 h 534719"/>
                <a:gd name="connsiteX85" fmla="*/ 376451 w 531958"/>
                <a:gd name="connsiteY85" fmla="*/ 90688 h 53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31958" h="534719">
                  <a:moveTo>
                    <a:pt x="376451" y="90688"/>
                  </a:moveTo>
                  <a:cubicBezTo>
                    <a:pt x="385404" y="110977"/>
                    <a:pt x="394548" y="132313"/>
                    <a:pt x="393215" y="154506"/>
                  </a:cubicBezTo>
                  <a:cubicBezTo>
                    <a:pt x="392738" y="162888"/>
                    <a:pt x="390738" y="171174"/>
                    <a:pt x="390928" y="179461"/>
                  </a:cubicBezTo>
                  <a:cubicBezTo>
                    <a:pt x="390928" y="202226"/>
                    <a:pt x="407502" y="221943"/>
                    <a:pt x="426457" y="234421"/>
                  </a:cubicBezTo>
                  <a:cubicBezTo>
                    <a:pt x="446250" y="245479"/>
                    <a:pt x="466738" y="255252"/>
                    <a:pt x="487798" y="263662"/>
                  </a:cubicBezTo>
                  <a:cubicBezTo>
                    <a:pt x="499552" y="268672"/>
                    <a:pt x="510172" y="275988"/>
                    <a:pt x="519040" y="285189"/>
                  </a:cubicBezTo>
                  <a:cubicBezTo>
                    <a:pt x="527974" y="294476"/>
                    <a:pt x="532575" y="307096"/>
                    <a:pt x="531708" y="319955"/>
                  </a:cubicBezTo>
                  <a:cubicBezTo>
                    <a:pt x="528374" y="348530"/>
                    <a:pt x="492656" y="363865"/>
                    <a:pt x="485226" y="391869"/>
                  </a:cubicBezTo>
                  <a:cubicBezTo>
                    <a:pt x="481987" y="404347"/>
                    <a:pt x="484274" y="419206"/>
                    <a:pt x="475701" y="428540"/>
                  </a:cubicBezTo>
                  <a:cubicBezTo>
                    <a:pt x="470062" y="433598"/>
                    <a:pt x="463080" y="436903"/>
                    <a:pt x="455603" y="438065"/>
                  </a:cubicBezTo>
                  <a:cubicBezTo>
                    <a:pt x="436067" y="443694"/>
                    <a:pt x="415913" y="446895"/>
                    <a:pt x="395596" y="447590"/>
                  </a:cubicBezTo>
                  <a:cubicBezTo>
                    <a:pt x="375098" y="448142"/>
                    <a:pt x="355134" y="441046"/>
                    <a:pt x="339589" y="427683"/>
                  </a:cubicBezTo>
                  <a:cubicBezTo>
                    <a:pt x="337303" y="425149"/>
                    <a:pt x="334598" y="423015"/>
                    <a:pt x="331588" y="421396"/>
                  </a:cubicBezTo>
                  <a:cubicBezTo>
                    <a:pt x="328749" y="420406"/>
                    <a:pt x="325739" y="419987"/>
                    <a:pt x="322729" y="420158"/>
                  </a:cubicBezTo>
                  <a:lnTo>
                    <a:pt x="301394" y="420158"/>
                  </a:lnTo>
                  <a:cubicBezTo>
                    <a:pt x="294916" y="420158"/>
                    <a:pt x="286249" y="421873"/>
                    <a:pt x="286058" y="428349"/>
                  </a:cubicBezTo>
                  <a:cubicBezTo>
                    <a:pt x="286058" y="432445"/>
                    <a:pt x="289773" y="435589"/>
                    <a:pt x="290916" y="439589"/>
                  </a:cubicBezTo>
                  <a:cubicBezTo>
                    <a:pt x="292059" y="443590"/>
                    <a:pt x="289487" y="449114"/>
                    <a:pt x="288916" y="454257"/>
                  </a:cubicBezTo>
                  <a:cubicBezTo>
                    <a:pt x="287106" y="470545"/>
                    <a:pt x="308823" y="482832"/>
                    <a:pt x="305394" y="499311"/>
                  </a:cubicBezTo>
                  <a:cubicBezTo>
                    <a:pt x="302594" y="508217"/>
                    <a:pt x="294145" y="514122"/>
                    <a:pt x="284820" y="513694"/>
                  </a:cubicBezTo>
                  <a:cubicBezTo>
                    <a:pt x="275762" y="513103"/>
                    <a:pt x="267094" y="509788"/>
                    <a:pt x="259960" y="504169"/>
                  </a:cubicBezTo>
                  <a:cubicBezTo>
                    <a:pt x="251244" y="498196"/>
                    <a:pt x="243310" y="491157"/>
                    <a:pt x="236338" y="483214"/>
                  </a:cubicBezTo>
                  <a:cubicBezTo>
                    <a:pt x="233071" y="478413"/>
                    <a:pt x="228423" y="474727"/>
                    <a:pt x="223003" y="472641"/>
                  </a:cubicBezTo>
                  <a:cubicBezTo>
                    <a:pt x="214383" y="472003"/>
                    <a:pt x="206467" y="477422"/>
                    <a:pt x="203953" y="485690"/>
                  </a:cubicBezTo>
                  <a:cubicBezTo>
                    <a:pt x="201743" y="493901"/>
                    <a:pt x="200495" y="502340"/>
                    <a:pt x="200238" y="510836"/>
                  </a:cubicBezTo>
                  <a:cubicBezTo>
                    <a:pt x="199971" y="519456"/>
                    <a:pt x="195533" y="527410"/>
                    <a:pt x="188332" y="532172"/>
                  </a:cubicBezTo>
                  <a:cubicBezTo>
                    <a:pt x="183941" y="534134"/>
                    <a:pt x="179121" y="534925"/>
                    <a:pt x="174330" y="534458"/>
                  </a:cubicBezTo>
                  <a:cubicBezTo>
                    <a:pt x="157814" y="533477"/>
                    <a:pt x="141507" y="530277"/>
                    <a:pt x="125848" y="524933"/>
                  </a:cubicBezTo>
                  <a:cubicBezTo>
                    <a:pt x="111113" y="521485"/>
                    <a:pt x="97444" y="514484"/>
                    <a:pt x="86033" y="504549"/>
                  </a:cubicBezTo>
                  <a:cubicBezTo>
                    <a:pt x="74546" y="494120"/>
                    <a:pt x="70984" y="477527"/>
                    <a:pt x="77175" y="463306"/>
                  </a:cubicBezTo>
                  <a:cubicBezTo>
                    <a:pt x="87462" y="444732"/>
                    <a:pt x="98702" y="423015"/>
                    <a:pt x="119276" y="417301"/>
                  </a:cubicBezTo>
                  <a:cubicBezTo>
                    <a:pt x="127686" y="415796"/>
                    <a:pt x="136182" y="414786"/>
                    <a:pt x="144707" y="414253"/>
                  </a:cubicBezTo>
                  <a:cubicBezTo>
                    <a:pt x="167853" y="410538"/>
                    <a:pt x="186332" y="393107"/>
                    <a:pt x="207953" y="384153"/>
                  </a:cubicBezTo>
                  <a:cubicBezTo>
                    <a:pt x="213840" y="381220"/>
                    <a:pt x="220479" y="380125"/>
                    <a:pt x="227003" y="381010"/>
                  </a:cubicBezTo>
                  <a:cubicBezTo>
                    <a:pt x="231470" y="382096"/>
                    <a:pt x="235747" y="383858"/>
                    <a:pt x="239672" y="386249"/>
                  </a:cubicBezTo>
                  <a:cubicBezTo>
                    <a:pt x="268313" y="402613"/>
                    <a:pt x="302470" y="406337"/>
                    <a:pt x="333969" y="396536"/>
                  </a:cubicBezTo>
                  <a:cubicBezTo>
                    <a:pt x="343494" y="393202"/>
                    <a:pt x="351400" y="388345"/>
                    <a:pt x="360258" y="384630"/>
                  </a:cubicBezTo>
                  <a:cubicBezTo>
                    <a:pt x="371307" y="379963"/>
                    <a:pt x="384737" y="375105"/>
                    <a:pt x="387214" y="363294"/>
                  </a:cubicBezTo>
                  <a:cubicBezTo>
                    <a:pt x="388281" y="355388"/>
                    <a:pt x="385004" y="347530"/>
                    <a:pt x="378641" y="342720"/>
                  </a:cubicBezTo>
                  <a:cubicBezTo>
                    <a:pt x="372317" y="338110"/>
                    <a:pt x="365221" y="334652"/>
                    <a:pt x="357686" y="332528"/>
                  </a:cubicBezTo>
                  <a:lnTo>
                    <a:pt x="321301" y="319955"/>
                  </a:lnTo>
                  <a:cubicBezTo>
                    <a:pt x="310347" y="316240"/>
                    <a:pt x="297583" y="310430"/>
                    <a:pt x="296345" y="298714"/>
                  </a:cubicBezTo>
                  <a:cubicBezTo>
                    <a:pt x="296460" y="289999"/>
                    <a:pt x="301260" y="282026"/>
                    <a:pt x="308918" y="277855"/>
                  </a:cubicBezTo>
                  <a:cubicBezTo>
                    <a:pt x="316157" y="273187"/>
                    <a:pt x="324444" y="270425"/>
                    <a:pt x="331302" y="265282"/>
                  </a:cubicBezTo>
                  <a:cubicBezTo>
                    <a:pt x="338836" y="257728"/>
                    <a:pt x="345751" y="249575"/>
                    <a:pt x="351971" y="240898"/>
                  </a:cubicBezTo>
                  <a:cubicBezTo>
                    <a:pt x="358801" y="232335"/>
                    <a:pt x="369764" y="228201"/>
                    <a:pt x="380546" y="230134"/>
                  </a:cubicBezTo>
                  <a:cubicBezTo>
                    <a:pt x="383785" y="231182"/>
                    <a:pt x="387214" y="233087"/>
                    <a:pt x="390071" y="231753"/>
                  </a:cubicBezTo>
                  <a:cubicBezTo>
                    <a:pt x="392929" y="230420"/>
                    <a:pt x="394453" y="226039"/>
                    <a:pt x="394357" y="222228"/>
                  </a:cubicBezTo>
                  <a:cubicBezTo>
                    <a:pt x="393538" y="207284"/>
                    <a:pt x="383204" y="194558"/>
                    <a:pt x="368735" y="190701"/>
                  </a:cubicBezTo>
                  <a:cubicBezTo>
                    <a:pt x="351400" y="186605"/>
                    <a:pt x="331874" y="196321"/>
                    <a:pt x="316062" y="188129"/>
                  </a:cubicBezTo>
                  <a:cubicBezTo>
                    <a:pt x="300251" y="179938"/>
                    <a:pt x="297012" y="158602"/>
                    <a:pt x="284153" y="146219"/>
                  </a:cubicBezTo>
                  <a:cubicBezTo>
                    <a:pt x="271437" y="136094"/>
                    <a:pt x="255274" y="131350"/>
                    <a:pt x="239100" y="132979"/>
                  </a:cubicBezTo>
                  <a:cubicBezTo>
                    <a:pt x="223155" y="134570"/>
                    <a:pt x="207058" y="133475"/>
                    <a:pt x="191475" y="129741"/>
                  </a:cubicBezTo>
                  <a:cubicBezTo>
                    <a:pt x="177283" y="124788"/>
                    <a:pt x="164900" y="113929"/>
                    <a:pt x="149946" y="112977"/>
                  </a:cubicBezTo>
                  <a:cubicBezTo>
                    <a:pt x="138668" y="112539"/>
                    <a:pt x="127934" y="117796"/>
                    <a:pt x="121371" y="126978"/>
                  </a:cubicBezTo>
                  <a:cubicBezTo>
                    <a:pt x="120295" y="128264"/>
                    <a:pt x="119685" y="129874"/>
                    <a:pt x="119656" y="131551"/>
                  </a:cubicBezTo>
                  <a:cubicBezTo>
                    <a:pt x="120018" y="133513"/>
                    <a:pt x="120980" y="135313"/>
                    <a:pt x="122419" y="136694"/>
                  </a:cubicBezTo>
                  <a:cubicBezTo>
                    <a:pt x="134135" y="152124"/>
                    <a:pt x="128324" y="173842"/>
                    <a:pt x="127467" y="193177"/>
                  </a:cubicBezTo>
                  <a:cubicBezTo>
                    <a:pt x="127210" y="194911"/>
                    <a:pt x="127505" y="196673"/>
                    <a:pt x="128324" y="198226"/>
                  </a:cubicBezTo>
                  <a:cubicBezTo>
                    <a:pt x="130020" y="200083"/>
                    <a:pt x="132487" y="201035"/>
                    <a:pt x="134992" y="200797"/>
                  </a:cubicBezTo>
                  <a:cubicBezTo>
                    <a:pt x="152746" y="201445"/>
                    <a:pt x="170349" y="197302"/>
                    <a:pt x="185951" y="188796"/>
                  </a:cubicBezTo>
                  <a:cubicBezTo>
                    <a:pt x="195476" y="183462"/>
                    <a:pt x="206334" y="176128"/>
                    <a:pt x="217002" y="179271"/>
                  </a:cubicBezTo>
                  <a:cubicBezTo>
                    <a:pt x="225975" y="183643"/>
                    <a:pt x="232432" y="191901"/>
                    <a:pt x="234528" y="201655"/>
                  </a:cubicBezTo>
                  <a:cubicBezTo>
                    <a:pt x="238071" y="211361"/>
                    <a:pt x="240414" y="221476"/>
                    <a:pt x="241481" y="231753"/>
                  </a:cubicBezTo>
                  <a:cubicBezTo>
                    <a:pt x="245006" y="272711"/>
                    <a:pt x="216716" y="312526"/>
                    <a:pt x="178997" y="328909"/>
                  </a:cubicBezTo>
                  <a:cubicBezTo>
                    <a:pt x="140116" y="343949"/>
                    <a:pt x="96673" y="341805"/>
                    <a:pt x="59458" y="323003"/>
                  </a:cubicBezTo>
                  <a:cubicBezTo>
                    <a:pt x="50267" y="318917"/>
                    <a:pt x="41799" y="313345"/>
                    <a:pt x="34408" y="306525"/>
                  </a:cubicBezTo>
                  <a:cubicBezTo>
                    <a:pt x="25988" y="297495"/>
                    <a:pt x="19330" y="286960"/>
                    <a:pt x="14786" y="275473"/>
                  </a:cubicBezTo>
                  <a:cubicBezTo>
                    <a:pt x="1632" y="248679"/>
                    <a:pt x="-2987" y="218495"/>
                    <a:pt x="1547" y="188986"/>
                  </a:cubicBezTo>
                  <a:cubicBezTo>
                    <a:pt x="7643" y="159935"/>
                    <a:pt x="30122" y="132979"/>
                    <a:pt x="58697" y="128122"/>
                  </a:cubicBezTo>
                  <a:cubicBezTo>
                    <a:pt x="68222" y="126502"/>
                    <a:pt x="78699" y="127360"/>
                    <a:pt x="88700" y="126121"/>
                  </a:cubicBezTo>
                  <a:cubicBezTo>
                    <a:pt x="98882" y="125512"/>
                    <a:pt x="108265" y="120425"/>
                    <a:pt x="114323" y="112215"/>
                  </a:cubicBezTo>
                  <a:cubicBezTo>
                    <a:pt x="118485" y="105928"/>
                    <a:pt x="123743" y="100442"/>
                    <a:pt x="129848" y="96022"/>
                  </a:cubicBezTo>
                  <a:cubicBezTo>
                    <a:pt x="132887" y="93803"/>
                    <a:pt x="135725" y="91317"/>
                    <a:pt x="138326" y="88593"/>
                  </a:cubicBezTo>
                  <a:cubicBezTo>
                    <a:pt x="140888" y="85773"/>
                    <a:pt x="142107" y="81992"/>
                    <a:pt x="141659" y="78211"/>
                  </a:cubicBezTo>
                  <a:cubicBezTo>
                    <a:pt x="140964" y="75686"/>
                    <a:pt x="139830" y="73305"/>
                    <a:pt x="138326" y="71162"/>
                  </a:cubicBezTo>
                  <a:cubicBezTo>
                    <a:pt x="135763" y="67123"/>
                    <a:pt x="134135" y="62570"/>
                    <a:pt x="133563" y="57827"/>
                  </a:cubicBezTo>
                  <a:cubicBezTo>
                    <a:pt x="133430" y="46969"/>
                    <a:pt x="137935" y="36577"/>
                    <a:pt x="145945" y="29252"/>
                  </a:cubicBezTo>
                  <a:cubicBezTo>
                    <a:pt x="152803" y="22061"/>
                    <a:pt x="160909" y="16155"/>
                    <a:pt x="169853" y="11821"/>
                  </a:cubicBezTo>
                  <a:cubicBezTo>
                    <a:pt x="175044" y="9383"/>
                    <a:pt x="180426" y="7373"/>
                    <a:pt x="185951" y="5821"/>
                  </a:cubicBezTo>
                  <a:cubicBezTo>
                    <a:pt x="222422" y="-4733"/>
                    <a:pt x="261531" y="-1161"/>
                    <a:pt x="295488" y="15822"/>
                  </a:cubicBezTo>
                  <a:cubicBezTo>
                    <a:pt x="301222" y="18508"/>
                    <a:pt x="307108" y="20861"/>
                    <a:pt x="313109" y="22870"/>
                  </a:cubicBezTo>
                  <a:cubicBezTo>
                    <a:pt x="317395" y="24385"/>
                    <a:pt x="321558" y="26204"/>
                    <a:pt x="325587" y="28299"/>
                  </a:cubicBezTo>
                  <a:cubicBezTo>
                    <a:pt x="330445" y="31052"/>
                    <a:pt x="335036" y="34234"/>
                    <a:pt x="339303" y="37824"/>
                  </a:cubicBezTo>
                  <a:cubicBezTo>
                    <a:pt x="346532" y="42787"/>
                    <a:pt x="352952" y="48826"/>
                    <a:pt x="358353" y="55732"/>
                  </a:cubicBezTo>
                  <a:cubicBezTo>
                    <a:pt x="365630" y="66695"/>
                    <a:pt x="371698" y="78420"/>
                    <a:pt x="376451" y="90688"/>
                  </a:cubicBezTo>
                  <a:close/>
                </a:path>
              </a:pathLst>
            </a:custGeom>
            <a:solidFill>
              <a:srgbClr val="B6407B"/>
            </a:solidFill>
            <a:ln w="4763" cap="flat">
              <a:solidFill>
                <a:srgbClr val="853264"/>
              </a:solidFill>
              <a:prstDash val="solid"/>
              <a:miter/>
            </a:ln>
          </p:spPr>
          <p:txBody>
            <a:bodyPr rtlCol="0" anchor="ctr"/>
            <a:lstStyle/>
            <a:p>
              <a:endParaRPr lang="en-IN"/>
            </a:p>
          </p:txBody>
        </p:sp>
      </p:grpSp>
      <p:grpSp>
        <p:nvGrpSpPr>
          <p:cNvPr id="50" name="Group 49">
            <a:extLst>
              <a:ext uri="{FF2B5EF4-FFF2-40B4-BE49-F238E27FC236}">
                <a16:creationId xmlns:a16="http://schemas.microsoft.com/office/drawing/2014/main" xmlns="" id="{B15DC2F2-A549-1EA2-FB1D-5B15CC4F088E}"/>
              </a:ext>
            </a:extLst>
          </p:cNvPr>
          <p:cNvGrpSpPr/>
          <p:nvPr/>
        </p:nvGrpSpPr>
        <p:grpSpPr>
          <a:xfrm>
            <a:off x="8329107" y="732102"/>
            <a:ext cx="744936" cy="681831"/>
            <a:chOff x="5722134" y="3089246"/>
            <a:chExt cx="744936" cy="681831"/>
          </a:xfrm>
        </p:grpSpPr>
        <p:sp>
          <p:nvSpPr>
            <p:cNvPr id="48" name="Freeform: Shape 47">
              <a:extLst>
                <a:ext uri="{FF2B5EF4-FFF2-40B4-BE49-F238E27FC236}">
                  <a16:creationId xmlns:a16="http://schemas.microsoft.com/office/drawing/2014/main" xmlns="" id="{B544F39C-46FC-8EEA-24CC-99EDCBBBCF9F}"/>
                </a:ext>
              </a:extLst>
            </p:cNvPr>
            <p:cNvSpPr/>
            <p:nvPr/>
          </p:nvSpPr>
          <p:spPr>
            <a:xfrm>
              <a:off x="5722134" y="3089246"/>
              <a:ext cx="744936" cy="681831"/>
            </a:xfrm>
            <a:custGeom>
              <a:avLst/>
              <a:gdLst>
                <a:gd name="connsiteX0" fmla="*/ 165780 w 744936"/>
                <a:gd name="connsiteY0" fmla="*/ 326416 h 681831"/>
                <a:gd name="connsiteX1" fmla="*/ 92723 w 744936"/>
                <a:gd name="connsiteY1" fmla="*/ 402616 h 681831"/>
                <a:gd name="connsiteX2" fmla="*/ 3950 w 744936"/>
                <a:gd name="connsiteY2" fmla="*/ 464434 h 681831"/>
                <a:gd name="connsiteX3" fmla="*/ 4617 w 744936"/>
                <a:gd name="connsiteY3" fmla="*/ 484912 h 681831"/>
                <a:gd name="connsiteX4" fmla="*/ 12903 w 744936"/>
                <a:gd name="connsiteY4" fmla="*/ 484912 h 681831"/>
                <a:gd name="connsiteX5" fmla="*/ 173685 w 744936"/>
                <a:gd name="connsiteY5" fmla="*/ 403283 h 681831"/>
                <a:gd name="connsiteX6" fmla="*/ 168732 w 744936"/>
                <a:gd name="connsiteY6" fmla="*/ 435192 h 681831"/>
                <a:gd name="connsiteX7" fmla="*/ 155874 w 744936"/>
                <a:gd name="connsiteY7" fmla="*/ 466434 h 681831"/>
                <a:gd name="connsiteX8" fmla="*/ 201403 w 744936"/>
                <a:gd name="connsiteY8" fmla="*/ 437192 h 681831"/>
                <a:gd name="connsiteX9" fmla="*/ 249028 w 744936"/>
                <a:gd name="connsiteY9" fmla="*/ 414999 h 681831"/>
                <a:gd name="connsiteX10" fmla="*/ 238551 w 744936"/>
                <a:gd name="connsiteY10" fmla="*/ 447574 h 681831"/>
                <a:gd name="connsiteX11" fmla="*/ 207880 w 744936"/>
                <a:gd name="connsiteY11" fmla="*/ 500247 h 681831"/>
                <a:gd name="connsiteX12" fmla="*/ 209023 w 744936"/>
                <a:gd name="connsiteY12" fmla="*/ 524917 h 681831"/>
                <a:gd name="connsiteX13" fmla="*/ 234074 w 744936"/>
                <a:gd name="connsiteY13" fmla="*/ 519297 h 681831"/>
                <a:gd name="connsiteX14" fmla="*/ 249885 w 744936"/>
                <a:gd name="connsiteY14" fmla="*/ 495104 h 681831"/>
                <a:gd name="connsiteX15" fmla="*/ 261696 w 744936"/>
                <a:gd name="connsiteY15" fmla="*/ 598546 h 681831"/>
                <a:gd name="connsiteX16" fmla="*/ 250457 w 744936"/>
                <a:gd name="connsiteY16" fmla="*/ 663125 h 681831"/>
                <a:gd name="connsiteX17" fmla="*/ 257220 w 744936"/>
                <a:gd name="connsiteY17" fmla="*/ 681604 h 681831"/>
                <a:gd name="connsiteX18" fmla="*/ 263411 w 744936"/>
                <a:gd name="connsiteY18" fmla="*/ 680270 h 681831"/>
                <a:gd name="connsiteX19" fmla="*/ 290938 w 744936"/>
                <a:gd name="connsiteY19" fmla="*/ 635312 h 681831"/>
                <a:gd name="connsiteX20" fmla="*/ 326847 w 744936"/>
                <a:gd name="connsiteY20" fmla="*/ 498343 h 681831"/>
                <a:gd name="connsiteX21" fmla="*/ 343897 w 744936"/>
                <a:gd name="connsiteY21" fmla="*/ 465862 h 681831"/>
                <a:gd name="connsiteX22" fmla="*/ 379616 w 744936"/>
                <a:gd name="connsiteY22" fmla="*/ 447479 h 681831"/>
                <a:gd name="connsiteX23" fmla="*/ 391808 w 744936"/>
                <a:gd name="connsiteY23" fmla="*/ 425667 h 681831"/>
                <a:gd name="connsiteX24" fmla="*/ 407429 w 744936"/>
                <a:gd name="connsiteY24" fmla="*/ 448527 h 681831"/>
                <a:gd name="connsiteX25" fmla="*/ 406762 w 744936"/>
                <a:gd name="connsiteY25" fmla="*/ 510915 h 681831"/>
                <a:gd name="connsiteX26" fmla="*/ 419907 w 744936"/>
                <a:gd name="connsiteY26" fmla="*/ 529013 h 681831"/>
                <a:gd name="connsiteX27" fmla="*/ 436480 w 744936"/>
                <a:gd name="connsiteY27" fmla="*/ 518250 h 681831"/>
                <a:gd name="connsiteX28" fmla="*/ 466293 w 744936"/>
                <a:gd name="connsiteY28" fmla="*/ 563208 h 681831"/>
                <a:gd name="connsiteX29" fmla="*/ 482962 w 744936"/>
                <a:gd name="connsiteY29" fmla="*/ 581115 h 681831"/>
                <a:gd name="connsiteX30" fmla="*/ 505251 w 744936"/>
                <a:gd name="connsiteY30" fmla="*/ 577781 h 681831"/>
                <a:gd name="connsiteX31" fmla="*/ 494297 w 744936"/>
                <a:gd name="connsiteY31" fmla="*/ 544539 h 681831"/>
                <a:gd name="connsiteX32" fmla="*/ 485629 w 744936"/>
                <a:gd name="connsiteY32" fmla="*/ 452813 h 681831"/>
                <a:gd name="connsiteX33" fmla="*/ 498869 w 744936"/>
                <a:gd name="connsiteY33" fmla="*/ 436144 h 681831"/>
                <a:gd name="connsiteX34" fmla="*/ 522777 w 744936"/>
                <a:gd name="connsiteY34" fmla="*/ 427857 h 681831"/>
                <a:gd name="connsiteX35" fmla="*/ 564972 w 744936"/>
                <a:gd name="connsiteY35" fmla="*/ 423857 h 681831"/>
                <a:gd name="connsiteX36" fmla="*/ 578212 w 744936"/>
                <a:gd name="connsiteY36" fmla="*/ 425476 h 681831"/>
                <a:gd name="connsiteX37" fmla="*/ 596119 w 744936"/>
                <a:gd name="connsiteY37" fmla="*/ 442526 h 681831"/>
                <a:gd name="connsiteX38" fmla="*/ 633553 w 744936"/>
                <a:gd name="connsiteY38" fmla="*/ 471101 h 681831"/>
                <a:gd name="connsiteX39" fmla="*/ 648021 w 744936"/>
                <a:gd name="connsiteY39" fmla="*/ 465205 h 681831"/>
                <a:gd name="connsiteX40" fmla="*/ 647459 w 744936"/>
                <a:gd name="connsiteY40" fmla="*/ 455480 h 681831"/>
                <a:gd name="connsiteX41" fmla="*/ 597072 w 744936"/>
                <a:gd name="connsiteY41" fmla="*/ 414142 h 681831"/>
                <a:gd name="connsiteX42" fmla="*/ 582784 w 744936"/>
                <a:gd name="connsiteY42" fmla="*/ 403378 h 681831"/>
                <a:gd name="connsiteX43" fmla="*/ 607740 w 744936"/>
                <a:gd name="connsiteY43" fmla="*/ 373565 h 681831"/>
                <a:gd name="connsiteX44" fmla="*/ 639077 w 744936"/>
                <a:gd name="connsiteY44" fmla="*/ 347181 h 681831"/>
                <a:gd name="connsiteX45" fmla="*/ 632219 w 744936"/>
                <a:gd name="connsiteY45" fmla="*/ 310986 h 681831"/>
                <a:gd name="connsiteX46" fmla="*/ 675272 w 744936"/>
                <a:gd name="connsiteY46" fmla="*/ 299746 h 681831"/>
                <a:gd name="connsiteX47" fmla="*/ 730898 w 744936"/>
                <a:gd name="connsiteY47" fmla="*/ 304128 h 681831"/>
                <a:gd name="connsiteX48" fmla="*/ 744785 w 744936"/>
                <a:gd name="connsiteY48" fmla="*/ 293241 h 681831"/>
                <a:gd name="connsiteX49" fmla="*/ 740995 w 744936"/>
                <a:gd name="connsiteY49" fmla="*/ 282697 h 681831"/>
                <a:gd name="connsiteX50" fmla="*/ 699466 w 744936"/>
                <a:gd name="connsiteY50" fmla="*/ 264694 h 681831"/>
                <a:gd name="connsiteX51" fmla="*/ 609549 w 744936"/>
                <a:gd name="connsiteY51" fmla="*/ 254026 h 681831"/>
                <a:gd name="connsiteX52" fmla="*/ 588976 w 744936"/>
                <a:gd name="connsiteY52" fmla="*/ 218307 h 681831"/>
                <a:gd name="connsiteX53" fmla="*/ 617551 w 744936"/>
                <a:gd name="connsiteY53" fmla="*/ 184875 h 681831"/>
                <a:gd name="connsiteX54" fmla="*/ 720706 w 744936"/>
                <a:gd name="connsiteY54" fmla="*/ 78004 h 681831"/>
                <a:gd name="connsiteX55" fmla="*/ 714315 w 744936"/>
                <a:gd name="connsiteY55" fmla="*/ 55173 h 681831"/>
                <a:gd name="connsiteX56" fmla="*/ 701656 w 744936"/>
                <a:gd name="connsiteY56" fmla="*/ 53620 h 681831"/>
                <a:gd name="connsiteX57" fmla="*/ 680606 w 744936"/>
                <a:gd name="connsiteY57" fmla="*/ 64669 h 681831"/>
                <a:gd name="connsiteX58" fmla="*/ 642506 w 744936"/>
                <a:gd name="connsiteY58" fmla="*/ 104674 h 681831"/>
                <a:gd name="connsiteX59" fmla="*/ 542779 w 744936"/>
                <a:gd name="connsiteY59" fmla="*/ 172111 h 681831"/>
                <a:gd name="connsiteX60" fmla="*/ 519157 w 744936"/>
                <a:gd name="connsiteY60" fmla="*/ 108675 h 681831"/>
                <a:gd name="connsiteX61" fmla="*/ 489630 w 744936"/>
                <a:gd name="connsiteY61" fmla="*/ 77052 h 681831"/>
                <a:gd name="connsiteX62" fmla="*/ 466293 w 744936"/>
                <a:gd name="connsiteY62" fmla="*/ 38952 h 681831"/>
                <a:gd name="connsiteX63" fmla="*/ 454006 w 744936"/>
                <a:gd name="connsiteY63" fmla="*/ 39523 h 681831"/>
                <a:gd name="connsiteX64" fmla="*/ 449149 w 744936"/>
                <a:gd name="connsiteY64" fmla="*/ 46953 h 681831"/>
                <a:gd name="connsiteX65" fmla="*/ 420574 w 744936"/>
                <a:gd name="connsiteY65" fmla="*/ 115723 h 681831"/>
                <a:gd name="connsiteX66" fmla="*/ 402095 w 744936"/>
                <a:gd name="connsiteY66" fmla="*/ 87910 h 681831"/>
                <a:gd name="connsiteX67" fmla="*/ 385331 w 744936"/>
                <a:gd name="connsiteY67" fmla="*/ 9424 h 681831"/>
                <a:gd name="connsiteX68" fmla="*/ 374578 w 744936"/>
                <a:gd name="connsiteY68" fmla="*/ -177 h 681831"/>
                <a:gd name="connsiteX69" fmla="*/ 367710 w 744936"/>
                <a:gd name="connsiteY69" fmla="*/ 3043 h 681831"/>
                <a:gd name="connsiteX70" fmla="*/ 358185 w 744936"/>
                <a:gd name="connsiteY70" fmla="*/ 22664 h 681831"/>
                <a:gd name="connsiteX71" fmla="*/ 359423 w 744936"/>
                <a:gd name="connsiteY71" fmla="*/ 64574 h 681831"/>
                <a:gd name="connsiteX72" fmla="*/ 327895 w 744936"/>
                <a:gd name="connsiteY72" fmla="*/ 149061 h 681831"/>
                <a:gd name="connsiteX73" fmla="*/ 285985 w 744936"/>
                <a:gd name="connsiteY73" fmla="*/ 159157 h 681831"/>
                <a:gd name="connsiteX74" fmla="*/ 229978 w 744936"/>
                <a:gd name="connsiteY74" fmla="*/ 97054 h 681831"/>
                <a:gd name="connsiteX75" fmla="*/ 192926 w 744936"/>
                <a:gd name="connsiteY75" fmla="*/ 47619 h 681831"/>
                <a:gd name="connsiteX76" fmla="*/ 169113 w 744936"/>
                <a:gd name="connsiteY76" fmla="*/ 25236 h 681831"/>
                <a:gd name="connsiteX77" fmla="*/ 157303 w 744936"/>
                <a:gd name="connsiteY77" fmla="*/ 21045 h 681831"/>
                <a:gd name="connsiteX78" fmla="*/ 145587 w 744936"/>
                <a:gd name="connsiteY78" fmla="*/ 35904 h 681831"/>
                <a:gd name="connsiteX79" fmla="*/ 151873 w 744936"/>
                <a:gd name="connsiteY79" fmla="*/ 54954 h 681831"/>
                <a:gd name="connsiteX80" fmla="*/ 189973 w 744936"/>
                <a:gd name="connsiteY80" fmla="*/ 115342 h 681831"/>
                <a:gd name="connsiteX81" fmla="*/ 201022 w 744936"/>
                <a:gd name="connsiteY81" fmla="*/ 136393 h 681831"/>
                <a:gd name="connsiteX82" fmla="*/ 179019 w 744936"/>
                <a:gd name="connsiteY82" fmla="*/ 169254 h 681831"/>
                <a:gd name="connsiteX83" fmla="*/ 131394 w 744936"/>
                <a:gd name="connsiteY83" fmla="*/ 170016 h 681831"/>
                <a:gd name="connsiteX84" fmla="*/ 75292 w 744936"/>
                <a:gd name="connsiteY84" fmla="*/ 144013 h 681831"/>
                <a:gd name="connsiteX85" fmla="*/ 67958 w 744936"/>
                <a:gd name="connsiteY85" fmla="*/ 146394 h 681831"/>
                <a:gd name="connsiteX86" fmla="*/ 66624 w 744936"/>
                <a:gd name="connsiteY86" fmla="*/ 160014 h 681831"/>
                <a:gd name="connsiteX87" fmla="*/ 77578 w 744936"/>
                <a:gd name="connsiteY87" fmla="*/ 169539 h 681831"/>
                <a:gd name="connsiteX88" fmla="*/ 106153 w 744936"/>
                <a:gd name="connsiteY88" fmla="*/ 187732 h 681831"/>
                <a:gd name="connsiteX89" fmla="*/ 127203 w 744936"/>
                <a:gd name="connsiteY89" fmla="*/ 206782 h 681831"/>
                <a:gd name="connsiteX90" fmla="*/ 123298 w 744936"/>
                <a:gd name="connsiteY90" fmla="*/ 232595 h 681831"/>
                <a:gd name="connsiteX91" fmla="*/ 106248 w 744936"/>
                <a:gd name="connsiteY91" fmla="*/ 235929 h 681831"/>
                <a:gd name="connsiteX92" fmla="*/ 20047 w 744936"/>
                <a:gd name="connsiteY92" fmla="*/ 235452 h 681831"/>
                <a:gd name="connsiteX93" fmla="*/ 7188 w 744936"/>
                <a:gd name="connsiteY93" fmla="*/ 237167 h 681831"/>
                <a:gd name="connsiteX94" fmla="*/ 1092 w 744936"/>
                <a:gd name="connsiteY94" fmla="*/ 247644 h 681831"/>
                <a:gd name="connsiteX95" fmla="*/ 4617 w 744936"/>
                <a:gd name="connsiteY95" fmla="*/ 252978 h 681831"/>
                <a:gd name="connsiteX96" fmla="*/ 25857 w 744936"/>
                <a:gd name="connsiteY96" fmla="*/ 263551 h 681831"/>
                <a:gd name="connsiteX97" fmla="*/ 102057 w 744936"/>
                <a:gd name="connsiteY97" fmla="*/ 273934 h 681831"/>
                <a:gd name="connsiteX98" fmla="*/ 109963 w 744936"/>
                <a:gd name="connsiteY98" fmla="*/ 284982 h 681831"/>
                <a:gd name="connsiteX99" fmla="*/ 102915 w 744936"/>
                <a:gd name="connsiteY99" fmla="*/ 294507 h 681831"/>
                <a:gd name="connsiteX100" fmla="*/ 82341 w 744936"/>
                <a:gd name="connsiteY100" fmla="*/ 309557 h 681831"/>
                <a:gd name="connsiteX101" fmla="*/ 63291 w 744936"/>
                <a:gd name="connsiteY101" fmla="*/ 325083 h 681831"/>
                <a:gd name="connsiteX102" fmla="*/ 39478 w 744936"/>
                <a:gd name="connsiteY102" fmla="*/ 352419 h 681831"/>
                <a:gd name="connsiteX103" fmla="*/ 39478 w 744936"/>
                <a:gd name="connsiteY103" fmla="*/ 357087 h 681831"/>
                <a:gd name="connsiteX104" fmla="*/ 41193 w 744936"/>
                <a:gd name="connsiteY104" fmla="*/ 358039 h 681831"/>
                <a:gd name="connsiteX105" fmla="*/ 65386 w 744936"/>
                <a:gd name="connsiteY105" fmla="*/ 355563 h 681831"/>
                <a:gd name="connsiteX106" fmla="*/ 113011 w 744936"/>
                <a:gd name="connsiteY106" fmla="*/ 329369 h 681831"/>
                <a:gd name="connsiteX107" fmla="*/ 128823 w 744936"/>
                <a:gd name="connsiteY107" fmla="*/ 317177 h 681831"/>
                <a:gd name="connsiteX108" fmla="*/ 147873 w 744936"/>
                <a:gd name="connsiteY108" fmla="*/ 313557 h 681831"/>
                <a:gd name="connsiteX109" fmla="*/ 165780 w 744936"/>
                <a:gd name="connsiteY109" fmla="*/ 326416 h 681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44936" h="681831">
                  <a:moveTo>
                    <a:pt x="165780" y="326416"/>
                  </a:moveTo>
                  <a:cubicBezTo>
                    <a:pt x="159112" y="362326"/>
                    <a:pt x="125298" y="386138"/>
                    <a:pt x="92723" y="402616"/>
                  </a:cubicBezTo>
                  <a:cubicBezTo>
                    <a:pt x="60147" y="419094"/>
                    <a:pt x="23952" y="433858"/>
                    <a:pt x="3950" y="464434"/>
                  </a:cubicBezTo>
                  <a:cubicBezTo>
                    <a:pt x="-336" y="471006"/>
                    <a:pt x="-2622" y="481864"/>
                    <a:pt x="4617" y="484912"/>
                  </a:cubicBezTo>
                  <a:cubicBezTo>
                    <a:pt x="7312" y="485769"/>
                    <a:pt x="10208" y="485769"/>
                    <a:pt x="12903" y="484912"/>
                  </a:cubicBezTo>
                  <a:cubicBezTo>
                    <a:pt x="73050" y="473197"/>
                    <a:pt x="128734" y="444926"/>
                    <a:pt x="173685" y="403283"/>
                  </a:cubicBezTo>
                  <a:cubicBezTo>
                    <a:pt x="181115" y="412236"/>
                    <a:pt x="175590" y="425762"/>
                    <a:pt x="168732" y="435192"/>
                  </a:cubicBezTo>
                  <a:cubicBezTo>
                    <a:pt x="161874" y="444622"/>
                    <a:pt x="153397" y="455099"/>
                    <a:pt x="155874" y="466434"/>
                  </a:cubicBezTo>
                  <a:cubicBezTo>
                    <a:pt x="174924" y="467005"/>
                    <a:pt x="188830" y="451003"/>
                    <a:pt x="201403" y="437192"/>
                  </a:cubicBezTo>
                  <a:cubicBezTo>
                    <a:pt x="213976" y="423381"/>
                    <a:pt x="231502" y="409379"/>
                    <a:pt x="249028" y="414999"/>
                  </a:cubicBezTo>
                  <a:cubicBezTo>
                    <a:pt x="255601" y="425381"/>
                    <a:pt x="246361" y="438144"/>
                    <a:pt x="238551" y="447574"/>
                  </a:cubicBezTo>
                  <a:cubicBezTo>
                    <a:pt x="225634" y="463424"/>
                    <a:pt x="215285" y="481197"/>
                    <a:pt x="207880" y="500247"/>
                  </a:cubicBezTo>
                  <a:cubicBezTo>
                    <a:pt x="204737" y="508439"/>
                    <a:pt x="202546" y="519297"/>
                    <a:pt x="209023" y="524917"/>
                  </a:cubicBezTo>
                  <a:cubicBezTo>
                    <a:pt x="215500" y="530537"/>
                    <a:pt x="228073" y="526727"/>
                    <a:pt x="234074" y="519297"/>
                  </a:cubicBezTo>
                  <a:cubicBezTo>
                    <a:pt x="240075" y="511868"/>
                    <a:pt x="243599" y="502057"/>
                    <a:pt x="249885" y="495104"/>
                  </a:cubicBezTo>
                  <a:cubicBezTo>
                    <a:pt x="272745" y="522726"/>
                    <a:pt x="267888" y="563208"/>
                    <a:pt x="261696" y="598546"/>
                  </a:cubicBezTo>
                  <a:lnTo>
                    <a:pt x="250457" y="663125"/>
                  </a:lnTo>
                  <a:cubicBezTo>
                    <a:pt x="249219" y="670364"/>
                    <a:pt x="250457" y="680556"/>
                    <a:pt x="257220" y="681604"/>
                  </a:cubicBezTo>
                  <a:cubicBezTo>
                    <a:pt x="259370" y="681775"/>
                    <a:pt x="261521" y="681308"/>
                    <a:pt x="263411" y="680270"/>
                  </a:cubicBezTo>
                  <a:cubicBezTo>
                    <a:pt x="279984" y="672745"/>
                    <a:pt x="286366" y="652933"/>
                    <a:pt x="290938" y="635312"/>
                  </a:cubicBezTo>
                  <a:lnTo>
                    <a:pt x="326847" y="498343"/>
                  </a:lnTo>
                  <a:cubicBezTo>
                    <a:pt x="328389" y="485798"/>
                    <a:pt x="334450" y="474254"/>
                    <a:pt x="343897" y="465862"/>
                  </a:cubicBezTo>
                  <a:cubicBezTo>
                    <a:pt x="355232" y="458242"/>
                    <a:pt x="372472" y="459195"/>
                    <a:pt x="379616" y="447479"/>
                  </a:cubicBezTo>
                  <a:cubicBezTo>
                    <a:pt x="383997" y="440049"/>
                    <a:pt x="383616" y="428429"/>
                    <a:pt x="391808" y="425667"/>
                  </a:cubicBezTo>
                  <a:cubicBezTo>
                    <a:pt x="402095" y="422333"/>
                    <a:pt x="407524" y="437668"/>
                    <a:pt x="407429" y="448527"/>
                  </a:cubicBezTo>
                  <a:lnTo>
                    <a:pt x="406762" y="510915"/>
                  </a:lnTo>
                  <a:cubicBezTo>
                    <a:pt x="406762" y="519869"/>
                    <a:pt x="411715" y="532537"/>
                    <a:pt x="419907" y="529013"/>
                  </a:cubicBezTo>
                  <a:cubicBezTo>
                    <a:pt x="426670" y="526156"/>
                    <a:pt x="431241" y="513011"/>
                    <a:pt x="436480" y="518250"/>
                  </a:cubicBezTo>
                  <a:lnTo>
                    <a:pt x="466293" y="563208"/>
                  </a:lnTo>
                  <a:cubicBezTo>
                    <a:pt x="470313" y="570437"/>
                    <a:pt x="476038" y="576581"/>
                    <a:pt x="482962" y="581115"/>
                  </a:cubicBezTo>
                  <a:cubicBezTo>
                    <a:pt x="490220" y="585563"/>
                    <a:pt x="499612" y="584153"/>
                    <a:pt x="505251" y="577781"/>
                  </a:cubicBezTo>
                  <a:cubicBezTo>
                    <a:pt x="512490" y="567399"/>
                    <a:pt x="502012" y="554445"/>
                    <a:pt x="494297" y="544539"/>
                  </a:cubicBezTo>
                  <a:cubicBezTo>
                    <a:pt x="474314" y="518059"/>
                    <a:pt x="470961" y="482569"/>
                    <a:pt x="485629" y="452813"/>
                  </a:cubicBezTo>
                  <a:cubicBezTo>
                    <a:pt x="488630" y="446269"/>
                    <a:pt x="493173" y="440554"/>
                    <a:pt x="498869" y="436144"/>
                  </a:cubicBezTo>
                  <a:cubicBezTo>
                    <a:pt x="506117" y="431629"/>
                    <a:pt x="514290" y="428800"/>
                    <a:pt x="522777" y="427857"/>
                  </a:cubicBezTo>
                  <a:cubicBezTo>
                    <a:pt x="536712" y="425429"/>
                    <a:pt x="550828" y="424086"/>
                    <a:pt x="564972" y="423857"/>
                  </a:cubicBezTo>
                  <a:cubicBezTo>
                    <a:pt x="569449" y="423571"/>
                    <a:pt x="573936" y="424124"/>
                    <a:pt x="578212" y="425476"/>
                  </a:cubicBezTo>
                  <a:cubicBezTo>
                    <a:pt x="585575" y="429486"/>
                    <a:pt x="591757" y="435363"/>
                    <a:pt x="596119" y="442526"/>
                  </a:cubicBezTo>
                  <a:cubicBezTo>
                    <a:pt x="606054" y="454985"/>
                    <a:pt x="618913" y="464805"/>
                    <a:pt x="633553" y="471101"/>
                  </a:cubicBezTo>
                  <a:cubicBezTo>
                    <a:pt x="639172" y="473473"/>
                    <a:pt x="645659" y="470834"/>
                    <a:pt x="648021" y="465205"/>
                  </a:cubicBezTo>
                  <a:cubicBezTo>
                    <a:pt x="649354" y="462052"/>
                    <a:pt x="649145" y="458461"/>
                    <a:pt x="647459" y="455480"/>
                  </a:cubicBezTo>
                  <a:cubicBezTo>
                    <a:pt x="635124" y="437011"/>
                    <a:pt x="617589" y="422628"/>
                    <a:pt x="597072" y="414142"/>
                  </a:cubicBezTo>
                  <a:cubicBezTo>
                    <a:pt x="591252" y="412227"/>
                    <a:pt x="586232" y="408446"/>
                    <a:pt x="582784" y="403378"/>
                  </a:cubicBezTo>
                  <a:cubicBezTo>
                    <a:pt x="576022" y="390043"/>
                    <a:pt x="593357" y="377470"/>
                    <a:pt x="607740" y="373565"/>
                  </a:cubicBezTo>
                  <a:cubicBezTo>
                    <a:pt x="622122" y="369660"/>
                    <a:pt x="640696" y="362040"/>
                    <a:pt x="639077" y="347181"/>
                  </a:cubicBezTo>
                  <a:cubicBezTo>
                    <a:pt x="623932" y="345085"/>
                    <a:pt x="621265" y="321654"/>
                    <a:pt x="632219" y="310986"/>
                  </a:cubicBezTo>
                  <a:cubicBezTo>
                    <a:pt x="643173" y="300318"/>
                    <a:pt x="660032" y="299365"/>
                    <a:pt x="675272" y="299746"/>
                  </a:cubicBezTo>
                  <a:cubicBezTo>
                    <a:pt x="693874" y="300251"/>
                    <a:pt x="712439" y="301718"/>
                    <a:pt x="730898" y="304128"/>
                  </a:cubicBezTo>
                  <a:cubicBezTo>
                    <a:pt x="737737" y="304956"/>
                    <a:pt x="743957" y="300080"/>
                    <a:pt x="744785" y="293241"/>
                  </a:cubicBezTo>
                  <a:cubicBezTo>
                    <a:pt x="745262" y="289326"/>
                    <a:pt x="743852" y="285411"/>
                    <a:pt x="740995" y="282697"/>
                  </a:cubicBezTo>
                  <a:cubicBezTo>
                    <a:pt x="729469" y="272343"/>
                    <a:pt x="714896" y="266028"/>
                    <a:pt x="699466" y="264694"/>
                  </a:cubicBezTo>
                  <a:cubicBezTo>
                    <a:pt x="669176" y="261837"/>
                    <a:pt x="637648" y="270505"/>
                    <a:pt x="609549" y="254026"/>
                  </a:cubicBezTo>
                  <a:cubicBezTo>
                    <a:pt x="596548" y="246901"/>
                    <a:pt x="588614" y="233128"/>
                    <a:pt x="588976" y="218307"/>
                  </a:cubicBezTo>
                  <a:cubicBezTo>
                    <a:pt x="590118" y="199924"/>
                    <a:pt x="604597" y="192495"/>
                    <a:pt x="617551" y="184875"/>
                  </a:cubicBezTo>
                  <a:cubicBezTo>
                    <a:pt x="660956" y="159214"/>
                    <a:pt x="696599" y="122286"/>
                    <a:pt x="720706" y="78004"/>
                  </a:cubicBezTo>
                  <a:cubicBezTo>
                    <a:pt x="725250" y="69937"/>
                    <a:pt x="722383" y="59716"/>
                    <a:pt x="714315" y="55173"/>
                  </a:cubicBezTo>
                  <a:cubicBezTo>
                    <a:pt x="710467" y="53011"/>
                    <a:pt x="705914" y="52449"/>
                    <a:pt x="701656" y="53620"/>
                  </a:cubicBezTo>
                  <a:cubicBezTo>
                    <a:pt x="694065" y="56087"/>
                    <a:pt x="686950" y="59821"/>
                    <a:pt x="680606" y="64669"/>
                  </a:cubicBezTo>
                  <a:cubicBezTo>
                    <a:pt x="666652" y="76756"/>
                    <a:pt x="653898" y="90149"/>
                    <a:pt x="642506" y="104674"/>
                  </a:cubicBezTo>
                  <a:cubicBezTo>
                    <a:pt x="615122" y="134783"/>
                    <a:pt x="580927" y="157910"/>
                    <a:pt x="542779" y="172111"/>
                  </a:cubicBezTo>
                  <a:cubicBezTo>
                    <a:pt x="520557" y="159491"/>
                    <a:pt x="510604" y="132754"/>
                    <a:pt x="519157" y="108675"/>
                  </a:cubicBezTo>
                  <a:cubicBezTo>
                    <a:pt x="503536" y="108675"/>
                    <a:pt x="494011" y="92006"/>
                    <a:pt x="489630" y="77052"/>
                  </a:cubicBezTo>
                  <a:cubicBezTo>
                    <a:pt x="485248" y="62097"/>
                    <a:pt x="480676" y="44476"/>
                    <a:pt x="466293" y="38952"/>
                  </a:cubicBezTo>
                  <a:cubicBezTo>
                    <a:pt x="462360" y="37075"/>
                    <a:pt x="457750" y="37294"/>
                    <a:pt x="454006" y="39523"/>
                  </a:cubicBezTo>
                  <a:cubicBezTo>
                    <a:pt x="451663" y="41447"/>
                    <a:pt x="449968" y="44038"/>
                    <a:pt x="449149" y="46953"/>
                  </a:cubicBezTo>
                  <a:cubicBezTo>
                    <a:pt x="439624" y="70956"/>
                    <a:pt x="444005" y="104103"/>
                    <a:pt x="420574" y="115723"/>
                  </a:cubicBezTo>
                  <a:cubicBezTo>
                    <a:pt x="412620" y="107779"/>
                    <a:pt x="406334" y="98321"/>
                    <a:pt x="402095" y="87910"/>
                  </a:cubicBezTo>
                  <a:cubicBezTo>
                    <a:pt x="392246" y="62840"/>
                    <a:pt x="386579" y="36332"/>
                    <a:pt x="385331" y="9424"/>
                  </a:cubicBezTo>
                  <a:cubicBezTo>
                    <a:pt x="385017" y="3805"/>
                    <a:pt x="380198" y="-491"/>
                    <a:pt x="374578" y="-177"/>
                  </a:cubicBezTo>
                  <a:cubicBezTo>
                    <a:pt x="371960" y="-25"/>
                    <a:pt x="369500" y="1128"/>
                    <a:pt x="367710" y="3043"/>
                  </a:cubicBezTo>
                  <a:cubicBezTo>
                    <a:pt x="362843" y="8615"/>
                    <a:pt x="359554" y="15387"/>
                    <a:pt x="358185" y="22664"/>
                  </a:cubicBezTo>
                  <a:cubicBezTo>
                    <a:pt x="356790" y="36628"/>
                    <a:pt x="357207" y="50715"/>
                    <a:pt x="359423" y="64574"/>
                  </a:cubicBezTo>
                  <a:cubicBezTo>
                    <a:pt x="361804" y="95816"/>
                    <a:pt x="354565" y="129439"/>
                    <a:pt x="327895" y="149061"/>
                  </a:cubicBezTo>
                  <a:cubicBezTo>
                    <a:pt x="315942" y="158119"/>
                    <a:pt x="300752" y="161777"/>
                    <a:pt x="285985" y="159157"/>
                  </a:cubicBezTo>
                  <a:cubicBezTo>
                    <a:pt x="254648" y="152871"/>
                    <a:pt x="244551" y="121819"/>
                    <a:pt x="229978" y="97054"/>
                  </a:cubicBezTo>
                  <a:cubicBezTo>
                    <a:pt x="218841" y="79700"/>
                    <a:pt x="206457" y="63183"/>
                    <a:pt x="192926" y="47619"/>
                  </a:cubicBezTo>
                  <a:cubicBezTo>
                    <a:pt x="186139" y="39018"/>
                    <a:pt x="178115" y="31475"/>
                    <a:pt x="169113" y="25236"/>
                  </a:cubicBezTo>
                  <a:cubicBezTo>
                    <a:pt x="165784" y="22502"/>
                    <a:pt x="161608" y="21026"/>
                    <a:pt x="157303" y="21045"/>
                  </a:cubicBezTo>
                  <a:cubicBezTo>
                    <a:pt x="150320" y="22512"/>
                    <a:pt x="145388" y="28770"/>
                    <a:pt x="145587" y="35904"/>
                  </a:cubicBezTo>
                  <a:cubicBezTo>
                    <a:pt x="146047" y="42686"/>
                    <a:pt x="148209" y="49229"/>
                    <a:pt x="151873" y="54954"/>
                  </a:cubicBezTo>
                  <a:cubicBezTo>
                    <a:pt x="163142" y="75947"/>
                    <a:pt x="175874" y="96130"/>
                    <a:pt x="189973" y="115342"/>
                  </a:cubicBezTo>
                  <a:cubicBezTo>
                    <a:pt x="195259" y="121391"/>
                    <a:pt x="199044" y="128601"/>
                    <a:pt x="201022" y="136393"/>
                  </a:cubicBezTo>
                  <a:cubicBezTo>
                    <a:pt x="201351" y="150890"/>
                    <a:pt x="192550" y="164034"/>
                    <a:pt x="179019" y="169254"/>
                  </a:cubicBezTo>
                  <a:cubicBezTo>
                    <a:pt x="163959" y="176197"/>
                    <a:pt x="146671" y="176474"/>
                    <a:pt x="131394" y="170016"/>
                  </a:cubicBezTo>
                  <a:cubicBezTo>
                    <a:pt x="112344" y="161634"/>
                    <a:pt x="96152" y="142774"/>
                    <a:pt x="75292" y="144013"/>
                  </a:cubicBezTo>
                  <a:cubicBezTo>
                    <a:pt x="72665" y="144060"/>
                    <a:pt x="70113" y="144889"/>
                    <a:pt x="67958" y="146394"/>
                  </a:cubicBezTo>
                  <a:cubicBezTo>
                    <a:pt x="64348" y="150051"/>
                    <a:pt x="63792" y="155728"/>
                    <a:pt x="66624" y="160014"/>
                  </a:cubicBezTo>
                  <a:cubicBezTo>
                    <a:pt x="69474" y="164006"/>
                    <a:pt x="73228" y="167273"/>
                    <a:pt x="77578" y="169539"/>
                  </a:cubicBezTo>
                  <a:lnTo>
                    <a:pt x="106153" y="187732"/>
                  </a:lnTo>
                  <a:cubicBezTo>
                    <a:pt x="114612" y="192276"/>
                    <a:pt x="121837" y="198819"/>
                    <a:pt x="127203" y="206782"/>
                  </a:cubicBezTo>
                  <a:cubicBezTo>
                    <a:pt x="132428" y="215174"/>
                    <a:pt x="130772" y="226118"/>
                    <a:pt x="123298" y="232595"/>
                  </a:cubicBezTo>
                  <a:cubicBezTo>
                    <a:pt x="118076" y="235386"/>
                    <a:pt x="112137" y="236548"/>
                    <a:pt x="106248" y="235929"/>
                  </a:cubicBezTo>
                  <a:lnTo>
                    <a:pt x="20047" y="235452"/>
                  </a:lnTo>
                  <a:cubicBezTo>
                    <a:pt x="15687" y="235052"/>
                    <a:pt x="11292" y="235633"/>
                    <a:pt x="7188" y="237167"/>
                  </a:cubicBezTo>
                  <a:cubicBezTo>
                    <a:pt x="3053" y="238920"/>
                    <a:pt x="569" y="243187"/>
                    <a:pt x="1092" y="247644"/>
                  </a:cubicBezTo>
                  <a:cubicBezTo>
                    <a:pt x="1689" y="249740"/>
                    <a:pt x="2919" y="251607"/>
                    <a:pt x="4617" y="252978"/>
                  </a:cubicBezTo>
                  <a:cubicBezTo>
                    <a:pt x="10521" y="258484"/>
                    <a:pt x="17901" y="262161"/>
                    <a:pt x="25857" y="263551"/>
                  </a:cubicBezTo>
                  <a:cubicBezTo>
                    <a:pt x="49765" y="267838"/>
                    <a:pt x="79769" y="260789"/>
                    <a:pt x="102057" y="273934"/>
                  </a:cubicBezTo>
                  <a:cubicBezTo>
                    <a:pt x="106248" y="276315"/>
                    <a:pt x="110439" y="280220"/>
                    <a:pt x="109963" y="284982"/>
                  </a:cubicBezTo>
                  <a:cubicBezTo>
                    <a:pt x="109487" y="289745"/>
                    <a:pt x="106058" y="291745"/>
                    <a:pt x="102915" y="294507"/>
                  </a:cubicBezTo>
                  <a:lnTo>
                    <a:pt x="82341" y="309557"/>
                  </a:lnTo>
                  <a:cubicBezTo>
                    <a:pt x="79293" y="317368"/>
                    <a:pt x="70625" y="320511"/>
                    <a:pt x="63291" y="325083"/>
                  </a:cubicBezTo>
                  <a:cubicBezTo>
                    <a:pt x="53093" y="331950"/>
                    <a:pt x="44882" y="341380"/>
                    <a:pt x="39478" y="352419"/>
                  </a:cubicBezTo>
                  <a:cubicBezTo>
                    <a:pt x="38716" y="353943"/>
                    <a:pt x="38145" y="355848"/>
                    <a:pt x="39478" y="357087"/>
                  </a:cubicBezTo>
                  <a:cubicBezTo>
                    <a:pt x="39956" y="357544"/>
                    <a:pt x="40548" y="357877"/>
                    <a:pt x="41193" y="358039"/>
                  </a:cubicBezTo>
                  <a:cubicBezTo>
                    <a:pt x="49305" y="359973"/>
                    <a:pt x="57834" y="359106"/>
                    <a:pt x="65386" y="355563"/>
                  </a:cubicBezTo>
                  <a:cubicBezTo>
                    <a:pt x="82675" y="349695"/>
                    <a:pt x="98795" y="340828"/>
                    <a:pt x="113011" y="329369"/>
                  </a:cubicBezTo>
                  <a:cubicBezTo>
                    <a:pt x="117941" y="324883"/>
                    <a:pt x="123230" y="320806"/>
                    <a:pt x="128823" y="317177"/>
                  </a:cubicBezTo>
                  <a:cubicBezTo>
                    <a:pt x="134434" y="313472"/>
                    <a:pt x="141294" y="312167"/>
                    <a:pt x="147873" y="313557"/>
                  </a:cubicBezTo>
                  <a:cubicBezTo>
                    <a:pt x="155169" y="315605"/>
                    <a:pt x="161510" y="320158"/>
                    <a:pt x="165780" y="326416"/>
                  </a:cubicBezTo>
                  <a:close/>
                </a:path>
              </a:pathLst>
            </a:custGeom>
            <a:solidFill>
              <a:srgbClr val="91B9DC"/>
            </a:solidFill>
            <a:ln w="4763" cap="flat">
              <a:solidFill>
                <a:srgbClr val="414042"/>
              </a:solid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CB8228AC-A988-101E-9970-F1DB8ED2FE8B}"/>
                </a:ext>
              </a:extLst>
            </p:cNvPr>
            <p:cNvSpPr/>
            <p:nvPr/>
          </p:nvSpPr>
          <p:spPr>
            <a:xfrm>
              <a:off x="5964067" y="3291315"/>
              <a:ext cx="288719" cy="169430"/>
            </a:xfrm>
            <a:custGeom>
              <a:avLst/>
              <a:gdLst>
                <a:gd name="connsiteX0" fmla="*/ 16239 w 288719"/>
                <a:gd name="connsiteY0" fmla="*/ 136253 h 169430"/>
                <a:gd name="connsiteX1" fmla="*/ 68055 w 288719"/>
                <a:gd name="connsiteY1" fmla="*/ 168257 h 169430"/>
                <a:gd name="connsiteX2" fmla="*/ 95011 w 288719"/>
                <a:gd name="connsiteY2" fmla="*/ 166828 h 169430"/>
                <a:gd name="connsiteX3" fmla="*/ 115395 w 288719"/>
                <a:gd name="connsiteY3" fmla="*/ 149683 h 169430"/>
                <a:gd name="connsiteX4" fmla="*/ 126253 w 288719"/>
                <a:gd name="connsiteY4" fmla="*/ 127871 h 169430"/>
                <a:gd name="connsiteX5" fmla="*/ 149304 w 288719"/>
                <a:gd name="connsiteY5" fmla="*/ 124537 h 169430"/>
                <a:gd name="connsiteX6" fmla="*/ 173497 w 288719"/>
                <a:gd name="connsiteY6" fmla="*/ 120918 h 169430"/>
                <a:gd name="connsiteX7" fmla="*/ 185213 w 288719"/>
                <a:gd name="connsiteY7" fmla="*/ 117870 h 169430"/>
                <a:gd name="connsiteX8" fmla="*/ 209121 w 288719"/>
                <a:gd name="connsiteY8" fmla="*/ 131586 h 169430"/>
                <a:gd name="connsiteX9" fmla="*/ 244649 w 288719"/>
                <a:gd name="connsiteY9" fmla="*/ 144064 h 169430"/>
                <a:gd name="connsiteX10" fmla="*/ 277701 w 288719"/>
                <a:gd name="connsiteY10" fmla="*/ 127014 h 169430"/>
                <a:gd name="connsiteX11" fmla="*/ 283416 w 288719"/>
                <a:gd name="connsiteY11" fmla="*/ 116155 h 169430"/>
                <a:gd name="connsiteX12" fmla="*/ 287511 w 288719"/>
                <a:gd name="connsiteY12" fmla="*/ 77389 h 169430"/>
                <a:gd name="connsiteX13" fmla="*/ 267128 w 288719"/>
                <a:gd name="connsiteY13" fmla="*/ 44623 h 169430"/>
                <a:gd name="connsiteX14" fmla="*/ 208454 w 288719"/>
                <a:gd name="connsiteY14" fmla="*/ 29287 h 169430"/>
                <a:gd name="connsiteX15" fmla="*/ 160829 w 288719"/>
                <a:gd name="connsiteY15" fmla="*/ 15000 h 169430"/>
                <a:gd name="connsiteX16" fmla="*/ 129587 w 288719"/>
                <a:gd name="connsiteY16" fmla="*/ 1760 h 169430"/>
                <a:gd name="connsiteX17" fmla="*/ 96916 w 288719"/>
                <a:gd name="connsiteY17" fmla="*/ 5475 h 169430"/>
                <a:gd name="connsiteX18" fmla="*/ 82914 w 288719"/>
                <a:gd name="connsiteY18" fmla="*/ 16333 h 169430"/>
                <a:gd name="connsiteX19" fmla="*/ 63293 w 288719"/>
                <a:gd name="connsiteY19" fmla="*/ 21191 h 169430"/>
                <a:gd name="connsiteX20" fmla="*/ 15668 w 288719"/>
                <a:gd name="connsiteY20" fmla="*/ 48528 h 169430"/>
                <a:gd name="connsiteX21" fmla="*/ 1476 w 288719"/>
                <a:gd name="connsiteY21" fmla="*/ 72721 h 169430"/>
                <a:gd name="connsiteX22" fmla="*/ 1476 w 288719"/>
                <a:gd name="connsiteY22" fmla="*/ 102535 h 169430"/>
                <a:gd name="connsiteX23" fmla="*/ 16239 w 288719"/>
                <a:gd name="connsiteY23" fmla="*/ 136253 h 16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8719" h="169430">
                  <a:moveTo>
                    <a:pt x="16239" y="136253"/>
                  </a:moveTo>
                  <a:cubicBezTo>
                    <a:pt x="28769" y="153169"/>
                    <a:pt x="47319" y="164628"/>
                    <a:pt x="68055" y="168257"/>
                  </a:cubicBezTo>
                  <a:cubicBezTo>
                    <a:pt x="77026" y="169943"/>
                    <a:pt x="86269" y="169448"/>
                    <a:pt x="95011" y="166828"/>
                  </a:cubicBezTo>
                  <a:cubicBezTo>
                    <a:pt x="103812" y="164047"/>
                    <a:pt x="111145" y="157875"/>
                    <a:pt x="115395" y="149683"/>
                  </a:cubicBezTo>
                  <a:cubicBezTo>
                    <a:pt x="119014" y="142254"/>
                    <a:pt x="119681" y="132919"/>
                    <a:pt x="126253" y="127871"/>
                  </a:cubicBezTo>
                  <a:cubicBezTo>
                    <a:pt x="133310" y="124099"/>
                    <a:pt x="141465" y="122918"/>
                    <a:pt x="149304" y="124537"/>
                  </a:cubicBezTo>
                  <a:cubicBezTo>
                    <a:pt x="157514" y="124775"/>
                    <a:pt x="165706" y="123547"/>
                    <a:pt x="173497" y="120918"/>
                  </a:cubicBezTo>
                  <a:cubicBezTo>
                    <a:pt x="177221" y="119318"/>
                    <a:pt x="181174" y="118289"/>
                    <a:pt x="185213" y="117870"/>
                  </a:cubicBezTo>
                  <a:cubicBezTo>
                    <a:pt x="194738" y="117870"/>
                    <a:pt x="201786" y="125680"/>
                    <a:pt x="209121" y="131586"/>
                  </a:cubicBezTo>
                  <a:cubicBezTo>
                    <a:pt x="219103" y="139835"/>
                    <a:pt x="231695" y="144264"/>
                    <a:pt x="244649" y="144064"/>
                  </a:cubicBezTo>
                  <a:cubicBezTo>
                    <a:pt x="257698" y="143730"/>
                    <a:pt x="269871" y="137453"/>
                    <a:pt x="277701" y="127014"/>
                  </a:cubicBezTo>
                  <a:cubicBezTo>
                    <a:pt x="280034" y="123632"/>
                    <a:pt x="281949" y="119994"/>
                    <a:pt x="283416" y="116155"/>
                  </a:cubicBezTo>
                  <a:cubicBezTo>
                    <a:pt x="288511" y="103906"/>
                    <a:pt x="289931" y="90438"/>
                    <a:pt x="287511" y="77389"/>
                  </a:cubicBezTo>
                  <a:cubicBezTo>
                    <a:pt x="285025" y="64311"/>
                    <a:pt x="277758" y="52633"/>
                    <a:pt x="267128" y="44623"/>
                  </a:cubicBezTo>
                  <a:cubicBezTo>
                    <a:pt x="250650" y="32621"/>
                    <a:pt x="229028" y="32431"/>
                    <a:pt x="208454" y="29287"/>
                  </a:cubicBezTo>
                  <a:cubicBezTo>
                    <a:pt x="192004" y="26706"/>
                    <a:pt x="175983" y="21896"/>
                    <a:pt x="160829" y="15000"/>
                  </a:cubicBezTo>
                  <a:cubicBezTo>
                    <a:pt x="150780" y="9761"/>
                    <a:pt x="140341" y="5341"/>
                    <a:pt x="129587" y="1760"/>
                  </a:cubicBezTo>
                  <a:cubicBezTo>
                    <a:pt x="118674" y="-1802"/>
                    <a:pt x="106750" y="-450"/>
                    <a:pt x="96916" y="5475"/>
                  </a:cubicBezTo>
                  <a:cubicBezTo>
                    <a:pt x="92439" y="9332"/>
                    <a:pt x="87766" y="12961"/>
                    <a:pt x="82914" y="16333"/>
                  </a:cubicBezTo>
                  <a:cubicBezTo>
                    <a:pt x="76699" y="19057"/>
                    <a:pt x="70062" y="20705"/>
                    <a:pt x="63293" y="21191"/>
                  </a:cubicBezTo>
                  <a:cubicBezTo>
                    <a:pt x="44710" y="24458"/>
                    <a:pt x="27858" y="34126"/>
                    <a:pt x="15668" y="48528"/>
                  </a:cubicBezTo>
                  <a:cubicBezTo>
                    <a:pt x="9317" y="55529"/>
                    <a:pt x="4484" y="63758"/>
                    <a:pt x="1476" y="72721"/>
                  </a:cubicBezTo>
                  <a:cubicBezTo>
                    <a:pt x="-571" y="82551"/>
                    <a:pt x="-571" y="92705"/>
                    <a:pt x="1476" y="102535"/>
                  </a:cubicBezTo>
                  <a:cubicBezTo>
                    <a:pt x="3765" y="114755"/>
                    <a:pt x="8815" y="126280"/>
                    <a:pt x="16239" y="136253"/>
                  </a:cubicBezTo>
                  <a:close/>
                </a:path>
              </a:pathLst>
            </a:custGeom>
            <a:solidFill>
              <a:srgbClr val="4C98CB"/>
            </a:solidFill>
            <a:ln w="4763" cap="flat">
              <a:solidFill>
                <a:srgbClr val="414042"/>
              </a:solidFill>
              <a:prstDash val="solid"/>
              <a:miter/>
            </a:ln>
          </p:spPr>
          <p:txBody>
            <a:bodyPr rtlCol="0" anchor="ctr"/>
            <a:lstStyle/>
            <a:p>
              <a:endParaRPr lang="en-IN"/>
            </a:p>
          </p:txBody>
        </p:sp>
      </p:grpSp>
      <p:grpSp>
        <p:nvGrpSpPr>
          <p:cNvPr id="56" name="Group 55">
            <a:extLst>
              <a:ext uri="{FF2B5EF4-FFF2-40B4-BE49-F238E27FC236}">
                <a16:creationId xmlns:a16="http://schemas.microsoft.com/office/drawing/2014/main" xmlns="" id="{19361FBC-7DBC-3C5A-5BCA-580BE74FE214}"/>
              </a:ext>
            </a:extLst>
          </p:cNvPr>
          <p:cNvGrpSpPr/>
          <p:nvPr/>
        </p:nvGrpSpPr>
        <p:grpSpPr>
          <a:xfrm>
            <a:off x="761502" y="1828799"/>
            <a:ext cx="686298" cy="836359"/>
            <a:chOff x="5874415" y="3159785"/>
            <a:chExt cx="440526" cy="536848"/>
          </a:xfrm>
        </p:grpSpPr>
        <p:sp>
          <p:nvSpPr>
            <p:cNvPr id="54" name="Freeform: Shape 53">
              <a:extLst>
                <a:ext uri="{FF2B5EF4-FFF2-40B4-BE49-F238E27FC236}">
                  <a16:creationId xmlns:a16="http://schemas.microsoft.com/office/drawing/2014/main" xmlns="" id="{06BC14F6-AE9A-0873-08A7-E8D3CED3FD9A}"/>
                </a:ext>
              </a:extLst>
            </p:cNvPr>
            <p:cNvSpPr/>
            <p:nvPr/>
          </p:nvSpPr>
          <p:spPr>
            <a:xfrm>
              <a:off x="5874415" y="3159785"/>
              <a:ext cx="440526" cy="536848"/>
            </a:xfrm>
            <a:custGeom>
              <a:avLst/>
              <a:gdLst>
                <a:gd name="connsiteX0" fmla="*/ 439401 w 440526"/>
                <a:gd name="connsiteY0" fmla="*/ 280920 h 536848"/>
                <a:gd name="connsiteX1" fmla="*/ 429876 w 440526"/>
                <a:gd name="connsiteY1" fmla="*/ 396267 h 536848"/>
                <a:gd name="connsiteX2" fmla="*/ 381680 w 440526"/>
                <a:gd name="connsiteY2" fmla="*/ 498661 h 536848"/>
                <a:gd name="connsiteX3" fmla="*/ 309576 w 440526"/>
                <a:gd name="connsiteY3" fmla="*/ 532761 h 536848"/>
                <a:gd name="connsiteX4" fmla="*/ 229471 w 440526"/>
                <a:gd name="connsiteY4" fmla="*/ 534951 h 536848"/>
                <a:gd name="connsiteX5" fmla="*/ 75737 w 440526"/>
                <a:gd name="connsiteY5" fmla="*/ 480659 h 536848"/>
                <a:gd name="connsiteX6" fmla="*/ 14396 w 440526"/>
                <a:gd name="connsiteY6" fmla="*/ 387219 h 536848"/>
                <a:gd name="connsiteX7" fmla="*/ 32589 w 440526"/>
                <a:gd name="connsiteY7" fmla="*/ 144141 h 536848"/>
                <a:gd name="connsiteX8" fmla="*/ 49258 w 440526"/>
                <a:gd name="connsiteY8" fmla="*/ 98611 h 536848"/>
                <a:gd name="connsiteX9" fmla="*/ 105836 w 440526"/>
                <a:gd name="connsiteY9" fmla="*/ 34794 h 536848"/>
                <a:gd name="connsiteX10" fmla="*/ 157747 w 440526"/>
                <a:gd name="connsiteY10" fmla="*/ 2980 h 536848"/>
                <a:gd name="connsiteX11" fmla="*/ 201276 w 440526"/>
                <a:gd name="connsiteY11" fmla="*/ 789 h 536848"/>
                <a:gd name="connsiteX12" fmla="*/ 259284 w 440526"/>
                <a:gd name="connsiteY12" fmla="*/ 9743 h 536848"/>
                <a:gd name="connsiteX13" fmla="*/ 317386 w 440526"/>
                <a:gd name="connsiteY13" fmla="*/ 30412 h 536848"/>
                <a:gd name="connsiteX14" fmla="*/ 380728 w 440526"/>
                <a:gd name="connsiteY14" fmla="*/ 100897 h 536848"/>
                <a:gd name="connsiteX15" fmla="*/ 439401 w 440526"/>
                <a:gd name="connsiteY15" fmla="*/ 280920 h 536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0526" h="536848">
                  <a:moveTo>
                    <a:pt x="439401" y="280920"/>
                  </a:moveTo>
                  <a:cubicBezTo>
                    <a:pt x="435401" y="319020"/>
                    <a:pt x="436068" y="358167"/>
                    <a:pt x="429876" y="396267"/>
                  </a:cubicBezTo>
                  <a:cubicBezTo>
                    <a:pt x="423685" y="434367"/>
                    <a:pt x="409684" y="472467"/>
                    <a:pt x="381680" y="498661"/>
                  </a:cubicBezTo>
                  <a:cubicBezTo>
                    <a:pt x="361306" y="516540"/>
                    <a:pt x="336322" y="528351"/>
                    <a:pt x="309576" y="532761"/>
                  </a:cubicBezTo>
                  <a:cubicBezTo>
                    <a:pt x="283087" y="537057"/>
                    <a:pt x="256150" y="537800"/>
                    <a:pt x="229471" y="534951"/>
                  </a:cubicBezTo>
                  <a:cubicBezTo>
                    <a:pt x="174416" y="530475"/>
                    <a:pt x="117171" y="517902"/>
                    <a:pt x="75737" y="480659"/>
                  </a:cubicBezTo>
                  <a:cubicBezTo>
                    <a:pt x="47924" y="455799"/>
                    <a:pt x="29541" y="421699"/>
                    <a:pt x="14396" y="387219"/>
                  </a:cubicBezTo>
                  <a:cubicBezTo>
                    <a:pt x="-18370" y="312162"/>
                    <a:pt x="11253" y="223389"/>
                    <a:pt x="32589" y="144141"/>
                  </a:cubicBezTo>
                  <a:cubicBezTo>
                    <a:pt x="36380" y="128377"/>
                    <a:pt x="41980" y="113099"/>
                    <a:pt x="49258" y="98611"/>
                  </a:cubicBezTo>
                  <a:cubicBezTo>
                    <a:pt x="63926" y="73970"/>
                    <a:pt x="83128" y="52310"/>
                    <a:pt x="105836" y="34794"/>
                  </a:cubicBezTo>
                  <a:cubicBezTo>
                    <a:pt x="120600" y="20516"/>
                    <a:pt x="138326" y="9657"/>
                    <a:pt x="157747" y="2980"/>
                  </a:cubicBezTo>
                  <a:cubicBezTo>
                    <a:pt x="172016" y="-315"/>
                    <a:pt x="186751" y="-1058"/>
                    <a:pt x="201276" y="789"/>
                  </a:cubicBezTo>
                  <a:cubicBezTo>
                    <a:pt x="220793" y="2485"/>
                    <a:pt x="240167" y="5476"/>
                    <a:pt x="259284" y="9743"/>
                  </a:cubicBezTo>
                  <a:cubicBezTo>
                    <a:pt x="279648" y="13420"/>
                    <a:pt x="299279" y="20401"/>
                    <a:pt x="317386" y="30412"/>
                  </a:cubicBezTo>
                  <a:cubicBezTo>
                    <a:pt x="344533" y="46700"/>
                    <a:pt x="364154" y="73465"/>
                    <a:pt x="380728" y="100897"/>
                  </a:cubicBezTo>
                  <a:cubicBezTo>
                    <a:pt x="414351" y="156237"/>
                    <a:pt x="446164" y="216150"/>
                    <a:pt x="439401" y="280920"/>
                  </a:cubicBezTo>
                  <a:close/>
                </a:path>
              </a:pathLst>
            </a:custGeom>
            <a:solidFill>
              <a:srgbClr val="A9C0E4"/>
            </a:solidFill>
            <a:ln w="4763" cap="flat">
              <a:solidFill>
                <a:srgbClr val="005DAC"/>
              </a:solid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8F323749-784B-1F07-4AEA-3FBB60DD2722}"/>
                </a:ext>
              </a:extLst>
            </p:cNvPr>
            <p:cNvSpPr/>
            <p:nvPr/>
          </p:nvSpPr>
          <p:spPr>
            <a:xfrm>
              <a:off x="5983012" y="3476989"/>
              <a:ext cx="247547" cy="152925"/>
            </a:xfrm>
            <a:custGeom>
              <a:avLst/>
              <a:gdLst>
                <a:gd name="connsiteX0" fmla="*/ 11146 w 247547"/>
                <a:gd name="connsiteY0" fmla="*/ 115259 h 152925"/>
                <a:gd name="connsiteX1" fmla="*/ 18671 w 247547"/>
                <a:gd name="connsiteY1" fmla="*/ 126689 h 152925"/>
                <a:gd name="connsiteX2" fmla="*/ 26386 w 247547"/>
                <a:gd name="connsiteY2" fmla="*/ 131927 h 152925"/>
                <a:gd name="connsiteX3" fmla="*/ 51056 w 247547"/>
                <a:gd name="connsiteY3" fmla="*/ 142214 h 152925"/>
                <a:gd name="connsiteX4" fmla="*/ 77535 w 247547"/>
                <a:gd name="connsiteY4" fmla="*/ 146501 h 152925"/>
                <a:gd name="connsiteX5" fmla="*/ 108777 w 247547"/>
                <a:gd name="connsiteY5" fmla="*/ 149834 h 152925"/>
                <a:gd name="connsiteX6" fmla="*/ 193740 w 247547"/>
                <a:gd name="connsiteY6" fmla="*/ 145739 h 152925"/>
                <a:gd name="connsiteX7" fmla="*/ 215934 w 247547"/>
                <a:gd name="connsiteY7" fmla="*/ 133642 h 152925"/>
                <a:gd name="connsiteX8" fmla="*/ 240699 w 247547"/>
                <a:gd name="connsiteY8" fmla="*/ 102971 h 152925"/>
                <a:gd name="connsiteX9" fmla="*/ 246890 w 247547"/>
                <a:gd name="connsiteY9" fmla="*/ 71634 h 152925"/>
                <a:gd name="connsiteX10" fmla="*/ 245937 w 247547"/>
                <a:gd name="connsiteY10" fmla="*/ 52584 h 152925"/>
                <a:gd name="connsiteX11" fmla="*/ 239270 w 247547"/>
                <a:gd name="connsiteY11" fmla="*/ 38678 h 152925"/>
                <a:gd name="connsiteX12" fmla="*/ 227364 w 247547"/>
                <a:gd name="connsiteY12" fmla="*/ 22009 h 152925"/>
                <a:gd name="connsiteX13" fmla="*/ 195455 w 247547"/>
                <a:gd name="connsiteY13" fmla="*/ 4578 h 152925"/>
                <a:gd name="connsiteX14" fmla="*/ 159069 w 247547"/>
                <a:gd name="connsiteY14" fmla="*/ 292 h 152925"/>
                <a:gd name="connsiteX15" fmla="*/ 58485 w 247547"/>
                <a:gd name="connsiteY15" fmla="*/ 2959 h 152925"/>
                <a:gd name="connsiteX16" fmla="*/ 28863 w 247547"/>
                <a:gd name="connsiteY16" fmla="*/ 9722 h 152925"/>
                <a:gd name="connsiteX17" fmla="*/ 1716 w 247547"/>
                <a:gd name="connsiteY17" fmla="*/ 86874 h 152925"/>
                <a:gd name="connsiteX18" fmla="*/ 11146 w 247547"/>
                <a:gd name="connsiteY18" fmla="*/ 115259 h 15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7547" h="152925">
                  <a:moveTo>
                    <a:pt x="11146" y="115259"/>
                  </a:moveTo>
                  <a:cubicBezTo>
                    <a:pt x="12927" y="119497"/>
                    <a:pt x="15480" y="123374"/>
                    <a:pt x="18671" y="126689"/>
                  </a:cubicBezTo>
                  <a:cubicBezTo>
                    <a:pt x="21024" y="128737"/>
                    <a:pt x="23614" y="130489"/>
                    <a:pt x="26386" y="131927"/>
                  </a:cubicBezTo>
                  <a:cubicBezTo>
                    <a:pt x="34177" y="136309"/>
                    <a:pt x="42455" y="139767"/>
                    <a:pt x="51056" y="142214"/>
                  </a:cubicBezTo>
                  <a:cubicBezTo>
                    <a:pt x="59752" y="144367"/>
                    <a:pt x="68610" y="145805"/>
                    <a:pt x="77535" y="146501"/>
                  </a:cubicBezTo>
                  <a:lnTo>
                    <a:pt x="108777" y="149834"/>
                  </a:lnTo>
                  <a:cubicBezTo>
                    <a:pt x="137352" y="152882"/>
                    <a:pt x="166975" y="155835"/>
                    <a:pt x="193740" y="145739"/>
                  </a:cubicBezTo>
                  <a:cubicBezTo>
                    <a:pt x="201656" y="142738"/>
                    <a:pt x="209123" y="138671"/>
                    <a:pt x="215934" y="133642"/>
                  </a:cubicBezTo>
                  <a:cubicBezTo>
                    <a:pt x="226859" y="125898"/>
                    <a:pt x="235431" y="115278"/>
                    <a:pt x="240699" y="102971"/>
                  </a:cubicBezTo>
                  <a:cubicBezTo>
                    <a:pt x="244337" y="92903"/>
                    <a:pt x="246423" y="82331"/>
                    <a:pt x="246890" y="71634"/>
                  </a:cubicBezTo>
                  <a:cubicBezTo>
                    <a:pt x="247719" y="65281"/>
                    <a:pt x="247395" y="58823"/>
                    <a:pt x="245937" y="52584"/>
                  </a:cubicBezTo>
                  <a:cubicBezTo>
                    <a:pt x="244375" y="47660"/>
                    <a:pt x="242137" y="42973"/>
                    <a:pt x="239270" y="38678"/>
                  </a:cubicBezTo>
                  <a:cubicBezTo>
                    <a:pt x="235888" y="32725"/>
                    <a:pt x="231907" y="27133"/>
                    <a:pt x="227364" y="22009"/>
                  </a:cubicBezTo>
                  <a:cubicBezTo>
                    <a:pt x="218543" y="13351"/>
                    <a:pt x="207504" y="7321"/>
                    <a:pt x="195455" y="4578"/>
                  </a:cubicBezTo>
                  <a:cubicBezTo>
                    <a:pt x="183511" y="1863"/>
                    <a:pt x="171319" y="425"/>
                    <a:pt x="159069" y="292"/>
                  </a:cubicBezTo>
                  <a:cubicBezTo>
                    <a:pt x="125522" y="-870"/>
                    <a:pt x="91928" y="25"/>
                    <a:pt x="58485" y="2959"/>
                  </a:cubicBezTo>
                  <a:cubicBezTo>
                    <a:pt x="48275" y="3302"/>
                    <a:pt x="38216" y="5597"/>
                    <a:pt x="28863" y="9722"/>
                  </a:cubicBezTo>
                  <a:cubicBezTo>
                    <a:pt x="1431" y="23723"/>
                    <a:pt x="-3713" y="59823"/>
                    <a:pt x="1716" y="86874"/>
                  </a:cubicBezTo>
                  <a:cubicBezTo>
                    <a:pt x="3717" y="96675"/>
                    <a:pt x="6888" y="106210"/>
                    <a:pt x="11146" y="115259"/>
                  </a:cubicBezTo>
                  <a:close/>
                </a:path>
              </a:pathLst>
            </a:custGeom>
            <a:solidFill>
              <a:srgbClr val="1C75BC"/>
            </a:solidFill>
            <a:ln w="4763" cap="flat">
              <a:solidFill>
                <a:srgbClr val="005DAC"/>
              </a:solidFill>
              <a:prstDash val="solid"/>
              <a:miter/>
            </a:ln>
          </p:spPr>
          <p:txBody>
            <a:bodyPr rtlCol="0" anchor="ctr"/>
            <a:lstStyle/>
            <a:p>
              <a:endParaRPr lang="en-IN"/>
            </a:p>
          </p:txBody>
        </p:sp>
      </p:grpSp>
      <p:grpSp>
        <p:nvGrpSpPr>
          <p:cNvPr id="62" name="Group 61">
            <a:extLst>
              <a:ext uri="{FF2B5EF4-FFF2-40B4-BE49-F238E27FC236}">
                <a16:creationId xmlns:a16="http://schemas.microsoft.com/office/drawing/2014/main" xmlns="" id="{83743D35-3B51-D1DC-A7C0-9CEC35E800AE}"/>
              </a:ext>
            </a:extLst>
          </p:cNvPr>
          <p:cNvGrpSpPr/>
          <p:nvPr/>
        </p:nvGrpSpPr>
        <p:grpSpPr>
          <a:xfrm>
            <a:off x="10121016" y="771402"/>
            <a:ext cx="546984" cy="409608"/>
            <a:chOff x="5822097" y="3226369"/>
            <a:chExt cx="546984" cy="409608"/>
          </a:xfrm>
        </p:grpSpPr>
        <p:sp>
          <p:nvSpPr>
            <p:cNvPr id="60" name="Freeform: Shape 59">
              <a:extLst>
                <a:ext uri="{FF2B5EF4-FFF2-40B4-BE49-F238E27FC236}">
                  <a16:creationId xmlns:a16="http://schemas.microsoft.com/office/drawing/2014/main" xmlns="" id="{F7AA4543-9061-2286-07F9-E9FBBD24771C}"/>
                </a:ext>
              </a:extLst>
            </p:cNvPr>
            <p:cNvSpPr/>
            <p:nvPr/>
          </p:nvSpPr>
          <p:spPr>
            <a:xfrm>
              <a:off x="5822097" y="3226369"/>
              <a:ext cx="546984" cy="409608"/>
            </a:xfrm>
            <a:custGeom>
              <a:avLst/>
              <a:gdLst>
                <a:gd name="connsiteX0" fmla="*/ 455 w 546984"/>
                <a:gd name="connsiteY0" fmla="*/ 149060 h 409608"/>
                <a:gd name="connsiteX1" fmla="*/ 18934 w 546984"/>
                <a:gd name="connsiteY1" fmla="*/ 157156 h 409608"/>
                <a:gd name="connsiteX2" fmla="*/ 35984 w 546984"/>
                <a:gd name="connsiteY2" fmla="*/ 166681 h 409608"/>
                <a:gd name="connsiteX3" fmla="*/ 34174 w 546984"/>
                <a:gd name="connsiteY3" fmla="*/ 169824 h 409608"/>
                <a:gd name="connsiteX4" fmla="*/ -116 w 546984"/>
                <a:gd name="connsiteY4" fmla="*/ 184969 h 409608"/>
                <a:gd name="connsiteX5" fmla="*/ 45127 w 546984"/>
                <a:gd name="connsiteY5" fmla="*/ 194018 h 409608"/>
                <a:gd name="connsiteX6" fmla="*/ 62368 w 546984"/>
                <a:gd name="connsiteY6" fmla="*/ 199733 h 409608"/>
                <a:gd name="connsiteX7" fmla="*/ 70750 w 546984"/>
                <a:gd name="connsiteY7" fmla="*/ 214973 h 409608"/>
                <a:gd name="connsiteX8" fmla="*/ 62653 w 546984"/>
                <a:gd name="connsiteY8" fmla="*/ 228212 h 409608"/>
                <a:gd name="connsiteX9" fmla="*/ 57034 w 546984"/>
                <a:gd name="connsiteY9" fmla="*/ 234023 h 409608"/>
                <a:gd name="connsiteX10" fmla="*/ 77036 w 546984"/>
                <a:gd name="connsiteY10" fmla="*/ 240500 h 409608"/>
                <a:gd name="connsiteX11" fmla="*/ 99134 w 546984"/>
                <a:gd name="connsiteY11" fmla="*/ 237642 h 409608"/>
                <a:gd name="connsiteX12" fmla="*/ 105802 w 546984"/>
                <a:gd name="connsiteY12" fmla="*/ 241357 h 409608"/>
                <a:gd name="connsiteX13" fmla="*/ 106373 w 546984"/>
                <a:gd name="connsiteY13" fmla="*/ 246786 h 409608"/>
                <a:gd name="connsiteX14" fmla="*/ 84847 w 546984"/>
                <a:gd name="connsiteY14" fmla="*/ 274599 h 409608"/>
                <a:gd name="connsiteX15" fmla="*/ 55795 w 546984"/>
                <a:gd name="connsiteY15" fmla="*/ 295840 h 409608"/>
                <a:gd name="connsiteX16" fmla="*/ 49795 w 546984"/>
                <a:gd name="connsiteY16" fmla="*/ 342513 h 409608"/>
                <a:gd name="connsiteX17" fmla="*/ 70274 w 546984"/>
                <a:gd name="connsiteY17" fmla="*/ 350418 h 409608"/>
                <a:gd name="connsiteX18" fmla="*/ 93038 w 546984"/>
                <a:gd name="connsiteY18" fmla="*/ 335274 h 409608"/>
                <a:gd name="connsiteX19" fmla="*/ 116470 w 546984"/>
                <a:gd name="connsiteY19" fmla="*/ 321272 h 409608"/>
                <a:gd name="connsiteX20" fmla="*/ 119327 w 546984"/>
                <a:gd name="connsiteY20" fmla="*/ 348513 h 409608"/>
                <a:gd name="connsiteX21" fmla="*/ 145521 w 546984"/>
                <a:gd name="connsiteY21" fmla="*/ 336988 h 409608"/>
                <a:gd name="connsiteX22" fmla="*/ 172286 w 546984"/>
                <a:gd name="connsiteY22" fmla="*/ 304317 h 409608"/>
                <a:gd name="connsiteX23" fmla="*/ 157808 w 546984"/>
                <a:gd name="connsiteY23" fmla="*/ 350418 h 409608"/>
                <a:gd name="connsiteX24" fmla="*/ 155808 w 546984"/>
                <a:gd name="connsiteY24" fmla="*/ 396138 h 409608"/>
                <a:gd name="connsiteX25" fmla="*/ 185050 w 546984"/>
                <a:gd name="connsiteY25" fmla="*/ 357276 h 409608"/>
                <a:gd name="connsiteX26" fmla="*/ 207910 w 546984"/>
                <a:gd name="connsiteY26" fmla="*/ 404901 h 409608"/>
                <a:gd name="connsiteX27" fmla="*/ 217435 w 546984"/>
                <a:gd name="connsiteY27" fmla="*/ 409378 h 409608"/>
                <a:gd name="connsiteX28" fmla="*/ 229341 w 546984"/>
                <a:gd name="connsiteY28" fmla="*/ 398424 h 409608"/>
                <a:gd name="connsiteX29" fmla="*/ 229341 w 546984"/>
                <a:gd name="connsiteY29" fmla="*/ 380993 h 409608"/>
                <a:gd name="connsiteX30" fmla="*/ 239342 w 546984"/>
                <a:gd name="connsiteY30" fmla="*/ 347180 h 409608"/>
                <a:gd name="connsiteX31" fmla="*/ 244486 w 546984"/>
                <a:gd name="connsiteY31" fmla="*/ 342322 h 409608"/>
                <a:gd name="connsiteX32" fmla="*/ 254011 w 546984"/>
                <a:gd name="connsiteY32" fmla="*/ 343560 h 409608"/>
                <a:gd name="connsiteX33" fmla="*/ 294206 w 546984"/>
                <a:gd name="connsiteY33" fmla="*/ 330606 h 409608"/>
                <a:gd name="connsiteX34" fmla="*/ 311542 w 546984"/>
                <a:gd name="connsiteY34" fmla="*/ 377183 h 409608"/>
                <a:gd name="connsiteX35" fmla="*/ 355166 w 546984"/>
                <a:gd name="connsiteY35" fmla="*/ 397376 h 409608"/>
                <a:gd name="connsiteX36" fmla="*/ 342689 w 546984"/>
                <a:gd name="connsiteY36" fmla="*/ 363467 h 409608"/>
                <a:gd name="connsiteX37" fmla="*/ 357262 w 546984"/>
                <a:gd name="connsiteY37" fmla="*/ 368325 h 409608"/>
                <a:gd name="connsiteX38" fmla="*/ 365834 w 546984"/>
                <a:gd name="connsiteY38" fmla="*/ 352704 h 409608"/>
                <a:gd name="connsiteX39" fmla="*/ 370978 w 546984"/>
                <a:gd name="connsiteY39" fmla="*/ 335178 h 409608"/>
                <a:gd name="connsiteX40" fmla="*/ 386408 w 546984"/>
                <a:gd name="connsiteY40" fmla="*/ 326510 h 409608"/>
                <a:gd name="connsiteX41" fmla="*/ 394886 w 546984"/>
                <a:gd name="connsiteY41" fmla="*/ 326510 h 409608"/>
                <a:gd name="connsiteX42" fmla="*/ 405858 w 546984"/>
                <a:gd name="connsiteY42" fmla="*/ 311004 h 409608"/>
                <a:gd name="connsiteX43" fmla="*/ 405744 w 546984"/>
                <a:gd name="connsiteY43" fmla="*/ 310413 h 409608"/>
                <a:gd name="connsiteX44" fmla="*/ 457465 w 546984"/>
                <a:gd name="connsiteY44" fmla="*/ 306794 h 409608"/>
                <a:gd name="connsiteX45" fmla="*/ 484897 w 546984"/>
                <a:gd name="connsiteY45" fmla="*/ 260598 h 409608"/>
                <a:gd name="connsiteX46" fmla="*/ 490231 w 546984"/>
                <a:gd name="connsiteY46" fmla="*/ 240976 h 409608"/>
                <a:gd name="connsiteX47" fmla="*/ 502232 w 546984"/>
                <a:gd name="connsiteY47" fmla="*/ 227450 h 409608"/>
                <a:gd name="connsiteX48" fmla="*/ 530807 w 546984"/>
                <a:gd name="connsiteY48" fmla="*/ 201447 h 409608"/>
                <a:gd name="connsiteX49" fmla="*/ 538808 w 546984"/>
                <a:gd name="connsiteY49" fmla="*/ 190779 h 409608"/>
                <a:gd name="connsiteX50" fmla="*/ 538332 w 546984"/>
                <a:gd name="connsiteY50" fmla="*/ 179063 h 409608"/>
                <a:gd name="connsiteX51" fmla="*/ 546714 w 546984"/>
                <a:gd name="connsiteY51" fmla="*/ 146583 h 409608"/>
                <a:gd name="connsiteX52" fmla="*/ 528426 w 546984"/>
                <a:gd name="connsiteY52" fmla="*/ 144488 h 409608"/>
                <a:gd name="connsiteX53" fmla="*/ 532617 w 546984"/>
                <a:gd name="connsiteY53" fmla="*/ 125438 h 409608"/>
                <a:gd name="connsiteX54" fmla="*/ 510328 w 546984"/>
                <a:gd name="connsiteY54" fmla="*/ 114865 h 409608"/>
                <a:gd name="connsiteX55" fmla="*/ 502994 w 546984"/>
                <a:gd name="connsiteY55" fmla="*/ 92672 h 409608"/>
                <a:gd name="connsiteX56" fmla="*/ 456036 w 546984"/>
                <a:gd name="connsiteY56" fmla="*/ 56572 h 409608"/>
                <a:gd name="connsiteX57" fmla="*/ 451178 w 546984"/>
                <a:gd name="connsiteY57" fmla="*/ 55238 h 409608"/>
                <a:gd name="connsiteX58" fmla="*/ 446511 w 546984"/>
                <a:gd name="connsiteY58" fmla="*/ 59334 h 409608"/>
                <a:gd name="connsiteX59" fmla="*/ 431557 w 546984"/>
                <a:gd name="connsiteY59" fmla="*/ 51333 h 409608"/>
                <a:gd name="connsiteX60" fmla="*/ 403553 w 546984"/>
                <a:gd name="connsiteY60" fmla="*/ 63716 h 409608"/>
                <a:gd name="connsiteX61" fmla="*/ 402029 w 546984"/>
                <a:gd name="connsiteY61" fmla="*/ 38570 h 409608"/>
                <a:gd name="connsiteX62" fmla="*/ 385075 w 546984"/>
                <a:gd name="connsiteY62" fmla="*/ 41713 h 409608"/>
                <a:gd name="connsiteX63" fmla="*/ 386503 w 546984"/>
                <a:gd name="connsiteY63" fmla="*/ 21425 h 409608"/>
                <a:gd name="connsiteX64" fmla="*/ 333354 w 546984"/>
                <a:gd name="connsiteY64" fmla="*/ 42094 h 409608"/>
                <a:gd name="connsiteX65" fmla="*/ 299921 w 546984"/>
                <a:gd name="connsiteY65" fmla="*/ 47047 h 409608"/>
                <a:gd name="connsiteX66" fmla="*/ 290396 w 546984"/>
                <a:gd name="connsiteY66" fmla="*/ 50095 h 409608"/>
                <a:gd name="connsiteX67" fmla="*/ 277347 w 546984"/>
                <a:gd name="connsiteY67" fmla="*/ 44570 h 409608"/>
                <a:gd name="connsiteX68" fmla="*/ 224483 w 546984"/>
                <a:gd name="connsiteY68" fmla="*/ 6470 h 409608"/>
                <a:gd name="connsiteX69" fmla="*/ 202766 w 546984"/>
                <a:gd name="connsiteY69" fmla="*/ 1708 h 409608"/>
                <a:gd name="connsiteX70" fmla="*/ 197909 w 546984"/>
                <a:gd name="connsiteY70" fmla="*/ 41903 h 409608"/>
                <a:gd name="connsiteX71" fmla="*/ 165047 w 546984"/>
                <a:gd name="connsiteY71" fmla="*/ 26473 h 409608"/>
                <a:gd name="connsiteX72" fmla="*/ 154284 w 546984"/>
                <a:gd name="connsiteY72" fmla="*/ 23615 h 409608"/>
                <a:gd name="connsiteX73" fmla="*/ 146950 w 546984"/>
                <a:gd name="connsiteY73" fmla="*/ 30664 h 409608"/>
                <a:gd name="connsiteX74" fmla="*/ 153808 w 546984"/>
                <a:gd name="connsiteY74" fmla="*/ 38379 h 409608"/>
                <a:gd name="connsiteX75" fmla="*/ 168191 w 546984"/>
                <a:gd name="connsiteY75" fmla="*/ 46475 h 409608"/>
                <a:gd name="connsiteX76" fmla="*/ 175715 w 546984"/>
                <a:gd name="connsiteY76" fmla="*/ 62763 h 409608"/>
                <a:gd name="connsiteX77" fmla="*/ 151427 w 546984"/>
                <a:gd name="connsiteY77" fmla="*/ 59906 h 409608"/>
                <a:gd name="connsiteX78" fmla="*/ 158208 w 546984"/>
                <a:gd name="connsiteY78" fmla="*/ 78508 h 409608"/>
                <a:gd name="connsiteX79" fmla="*/ 144664 w 546984"/>
                <a:gd name="connsiteY79" fmla="*/ 86576 h 409608"/>
                <a:gd name="connsiteX80" fmla="*/ 143730 w 546984"/>
                <a:gd name="connsiteY80" fmla="*/ 110674 h 409608"/>
                <a:gd name="connsiteX81" fmla="*/ 142473 w 546984"/>
                <a:gd name="connsiteY81" fmla="*/ 111722 h 409608"/>
                <a:gd name="connsiteX82" fmla="*/ 115327 w 546984"/>
                <a:gd name="connsiteY82" fmla="*/ 120294 h 409608"/>
                <a:gd name="connsiteX83" fmla="*/ 24268 w 546984"/>
                <a:gd name="connsiteY83" fmla="*/ 130486 h 409608"/>
                <a:gd name="connsiteX84" fmla="*/ 6361 w 546984"/>
                <a:gd name="connsiteY84" fmla="*/ 135153 h 409608"/>
                <a:gd name="connsiteX85" fmla="*/ 455 w 546984"/>
                <a:gd name="connsiteY85" fmla="*/ 149060 h 40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546984" h="409608">
                  <a:moveTo>
                    <a:pt x="455" y="149060"/>
                  </a:moveTo>
                  <a:cubicBezTo>
                    <a:pt x="3027" y="155727"/>
                    <a:pt x="11790" y="156775"/>
                    <a:pt x="18934" y="157156"/>
                  </a:cubicBezTo>
                  <a:cubicBezTo>
                    <a:pt x="26077" y="157537"/>
                    <a:pt x="35031" y="159918"/>
                    <a:pt x="35984" y="166681"/>
                  </a:cubicBezTo>
                  <a:cubicBezTo>
                    <a:pt x="37698" y="166681"/>
                    <a:pt x="35984" y="169538"/>
                    <a:pt x="34174" y="169824"/>
                  </a:cubicBezTo>
                  <a:cubicBezTo>
                    <a:pt x="21601" y="172491"/>
                    <a:pt x="7027" y="174301"/>
                    <a:pt x="-116" y="184969"/>
                  </a:cubicBezTo>
                  <a:lnTo>
                    <a:pt x="45127" y="194018"/>
                  </a:lnTo>
                  <a:cubicBezTo>
                    <a:pt x="51166" y="194875"/>
                    <a:pt x="57005" y="196818"/>
                    <a:pt x="62368" y="199733"/>
                  </a:cubicBezTo>
                  <a:cubicBezTo>
                    <a:pt x="67769" y="202866"/>
                    <a:pt x="70997" y="208734"/>
                    <a:pt x="70750" y="214973"/>
                  </a:cubicBezTo>
                  <a:cubicBezTo>
                    <a:pt x="69550" y="220145"/>
                    <a:pt x="66711" y="224793"/>
                    <a:pt x="62653" y="228212"/>
                  </a:cubicBezTo>
                  <a:lnTo>
                    <a:pt x="57034" y="234023"/>
                  </a:lnTo>
                  <a:cubicBezTo>
                    <a:pt x="61796" y="239995"/>
                    <a:pt x="69673" y="242547"/>
                    <a:pt x="77036" y="240500"/>
                  </a:cubicBezTo>
                  <a:cubicBezTo>
                    <a:pt x="84218" y="238433"/>
                    <a:pt x="91667" y="237471"/>
                    <a:pt x="99134" y="237642"/>
                  </a:cubicBezTo>
                  <a:cubicBezTo>
                    <a:pt x="101811" y="237785"/>
                    <a:pt x="104278" y="239157"/>
                    <a:pt x="105802" y="241357"/>
                  </a:cubicBezTo>
                  <a:cubicBezTo>
                    <a:pt x="106564" y="243062"/>
                    <a:pt x="106764" y="244958"/>
                    <a:pt x="106373" y="246786"/>
                  </a:cubicBezTo>
                  <a:cubicBezTo>
                    <a:pt x="103430" y="258674"/>
                    <a:pt x="95619" y="268770"/>
                    <a:pt x="84847" y="274599"/>
                  </a:cubicBezTo>
                  <a:cubicBezTo>
                    <a:pt x="74236" y="280314"/>
                    <a:pt x="64463" y="287467"/>
                    <a:pt x="55795" y="295840"/>
                  </a:cubicBezTo>
                  <a:cubicBezTo>
                    <a:pt x="44966" y="308946"/>
                    <a:pt x="42632" y="327101"/>
                    <a:pt x="49795" y="342513"/>
                  </a:cubicBezTo>
                  <a:cubicBezTo>
                    <a:pt x="53414" y="350190"/>
                    <a:pt x="62435" y="353666"/>
                    <a:pt x="70274" y="350418"/>
                  </a:cubicBezTo>
                  <a:cubicBezTo>
                    <a:pt x="78970" y="347266"/>
                    <a:pt x="86771" y="342074"/>
                    <a:pt x="93038" y="335274"/>
                  </a:cubicBezTo>
                  <a:cubicBezTo>
                    <a:pt x="99372" y="328492"/>
                    <a:pt x="107497" y="323643"/>
                    <a:pt x="116470" y="321272"/>
                  </a:cubicBezTo>
                  <a:cubicBezTo>
                    <a:pt x="113136" y="330797"/>
                    <a:pt x="110850" y="343370"/>
                    <a:pt x="119327" y="348513"/>
                  </a:cubicBezTo>
                  <a:cubicBezTo>
                    <a:pt x="127804" y="353657"/>
                    <a:pt x="138853" y="345084"/>
                    <a:pt x="145521" y="336988"/>
                  </a:cubicBezTo>
                  <a:lnTo>
                    <a:pt x="172286" y="304317"/>
                  </a:lnTo>
                  <a:cubicBezTo>
                    <a:pt x="178096" y="320033"/>
                    <a:pt x="166762" y="336226"/>
                    <a:pt x="157808" y="350418"/>
                  </a:cubicBezTo>
                  <a:cubicBezTo>
                    <a:pt x="148855" y="364610"/>
                    <a:pt x="142854" y="385566"/>
                    <a:pt x="155808" y="396138"/>
                  </a:cubicBezTo>
                  <a:lnTo>
                    <a:pt x="185050" y="357276"/>
                  </a:lnTo>
                  <a:cubicBezTo>
                    <a:pt x="185469" y="375698"/>
                    <a:pt x="193803" y="393052"/>
                    <a:pt x="207910" y="404901"/>
                  </a:cubicBezTo>
                  <a:cubicBezTo>
                    <a:pt x="210501" y="407406"/>
                    <a:pt x="213854" y="408978"/>
                    <a:pt x="217435" y="409378"/>
                  </a:cubicBezTo>
                  <a:cubicBezTo>
                    <a:pt x="223436" y="408854"/>
                    <a:pt x="228322" y="404358"/>
                    <a:pt x="229341" y="398424"/>
                  </a:cubicBezTo>
                  <a:cubicBezTo>
                    <a:pt x="230103" y="392643"/>
                    <a:pt x="230103" y="386775"/>
                    <a:pt x="229341" y="380993"/>
                  </a:cubicBezTo>
                  <a:cubicBezTo>
                    <a:pt x="229169" y="368973"/>
                    <a:pt x="232656" y="357181"/>
                    <a:pt x="239342" y="347180"/>
                  </a:cubicBezTo>
                  <a:cubicBezTo>
                    <a:pt x="240476" y="345037"/>
                    <a:pt x="242286" y="343332"/>
                    <a:pt x="244486" y="342322"/>
                  </a:cubicBezTo>
                  <a:cubicBezTo>
                    <a:pt x="247705" y="341665"/>
                    <a:pt x="251058" y="342093"/>
                    <a:pt x="254011" y="343560"/>
                  </a:cubicBezTo>
                  <a:cubicBezTo>
                    <a:pt x="268794" y="347742"/>
                    <a:pt x="284643" y="342636"/>
                    <a:pt x="294206" y="330606"/>
                  </a:cubicBezTo>
                  <a:cubicBezTo>
                    <a:pt x="295616" y="347427"/>
                    <a:pt x="301617" y="363534"/>
                    <a:pt x="311542" y="377183"/>
                  </a:cubicBezTo>
                  <a:cubicBezTo>
                    <a:pt x="321705" y="390890"/>
                    <a:pt x="338135" y="398500"/>
                    <a:pt x="355166" y="397376"/>
                  </a:cubicBezTo>
                  <a:lnTo>
                    <a:pt x="342689" y="363467"/>
                  </a:lnTo>
                  <a:cubicBezTo>
                    <a:pt x="342689" y="361658"/>
                    <a:pt x="352214" y="371564"/>
                    <a:pt x="357262" y="368325"/>
                  </a:cubicBezTo>
                  <a:cubicBezTo>
                    <a:pt x="362053" y="364439"/>
                    <a:pt x="365129" y="358829"/>
                    <a:pt x="365834" y="352704"/>
                  </a:cubicBezTo>
                  <a:cubicBezTo>
                    <a:pt x="366406" y="346589"/>
                    <a:pt x="368149" y="340636"/>
                    <a:pt x="370978" y="335178"/>
                  </a:cubicBezTo>
                  <a:cubicBezTo>
                    <a:pt x="374388" y="329930"/>
                    <a:pt x="380150" y="326691"/>
                    <a:pt x="386408" y="326510"/>
                  </a:cubicBezTo>
                  <a:cubicBezTo>
                    <a:pt x="389228" y="326701"/>
                    <a:pt x="392066" y="326701"/>
                    <a:pt x="394886" y="326510"/>
                  </a:cubicBezTo>
                  <a:cubicBezTo>
                    <a:pt x="402201" y="325263"/>
                    <a:pt x="407106" y="318319"/>
                    <a:pt x="405858" y="311004"/>
                  </a:cubicBezTo>
                  <a:cubicBezTo>
                    <a:pt x="405830" y="310813"/>
                    <a:pt x="405792" y="310613"/>
                    <a:pt x="405744" y="310413"/>
                  </a:cubicBezTo>
                  <a:cubicBezTo>
                    <a:pt x="411840" y="313461"/>
                    <a:pt x="442606" y="317557"/>
                    <a:pt x="457465" y="306794"/>
                  </a:cubicBezTo>
                  <a:cubicBezTo>
                    <a:pt x="472048" y="295354"/>
                    <a:pt x="481839" y="278876"/>
                    <a:pt x="484897" y="260598"/>
                  </a:cubicBezTo>
                  <a:cubicBezTo>
                    <a:pt x="485697" y="253825"/>
                    <a:pt x="487488" y="247215"/>
                    <a:pt x="490231" y="240976"/>
                  </a:cubicBezTo>
                  <a:cubicBezTo>
                    <a:pt x="493422" y="235804"/>
                    <a:pt x="497479" y="231232"/>
                    <a:pt x="502232" y="227450"/>
                  </a:cubicBezTo>
                  <a:lnTo>
                    <a:pt x="530807" y="201447"/>
                  </a:lnTo>
                  <a:cubicBezTo>
                    <a:pt x="534512" y="198809"/>
                    <a:pt x="537313" y="195075"/>
                    <a:pt x="538808" y="190779"/>
                  </a:cubicBezTo>
                  <a:cubicBezTo>
                    <a:pt x="539408" y="186883"/>
                    <a:pt x="539246" y="182902"/>
                    <a:pt x="538332" y="179063"/>
                  </a:cubicBezTo>
                  <a:cubicBezTo>
                    <a:pt x="536837" y="167557"/>
                    <a:pt x="539846" y="155927"/>
                    <a:pt x="546714" y="146583"/>
                  </a:cubicBezTo>
                  <a:cubicBezTo>
                    <a:pt x="541037" y="143812"/>
                    <a:pt x="534579" y="143069"/>
                    <a:pt x="528426" y="144488"/>
                  </a:cubicBezTo>
                  <a:cubicBezTo>
                    <a:pt x="527102" y="137830"/>
                    <a:pt x="528617" y="130924"/>
                    <a:pt x="532617" y="125438"/>
                  </a:cubicBezTo>
                  <a:cubicBezTo>
                    <a:pt x="524549" y="123447"/>
                    <a:pt x="516977" y="119847"/>
                    <a:pt x="510328" y="114865"/>
                  </a:cubicBezTo>
                  <a:cubicBezTo>
                    <a:pt x="503623" y="109626"/>
                    <a:pt x="500727" y="100873"/>
                    <a:pt x="502994" y="92672"/>
                  </a:cubicBezTo>
                  <a:cubicBezTo>
                    <a:pt x="482706" y="92672"/>
                    <a:pt x="472800" y="68097"/>
                    <a:pt x="456036" y="56572"/>
                  </a:cubicBezTo>
                  <a:cubicBezTo>
                    <a:pt x="454712" y="55400"/>
                    <a:pt x="452922" y="54905"/>
                    <a:pt x="451178" y="55238"/>
                  </a:cubicBezTo>
                  <a:cubicBezTo>
                    <a:pt x="449178" y="55810"/>
                    <a:pt x="448321" y="58286"/>
                    <a:pt x="446511" y="59334"/>
                  </a:cubicBezTo>
                  <a:cubicBezTo>
                    <a:pt x="441368" y="62478"/>
                    <a:pt x="436986" y="53429"/>
                    <a:pt x="431557" y="51333"/>
                  </a:cubicBezTo>
                  <a:cubicBezTo>
                    <a:pt x="421460" y="47428"/>
                    <a:pt x="413936" y="66859"/>
                    <a:pt x="403553" y="63716"/>
                  </a:cubicBezTo>
                  <a:lnTo>
                    <a:pt x="402029" y="38570"/>
                  </a:lnTo>
                  <a:cubicBezTo>
                    <a:pt x="396181" y="37627"/>
                    <a:pt x="390190" y="38741"/>
                    <a:pt x="385075" y="41713"/>
                  </a:cubicBezTo>
                  <a:lnTo>
                    <a:pt x="386503" y="21425"/>
                  </a:lnTo>
                  <a:cubicBezTo>
                    <a:pt x="370940" y="32912"/>
                    <a:pt x="352594" y="40046"/>
                    <a:pt x="333354" y="42094"/>
                  </a:cubicBezTo>
                  <a:cubicBezTo>
                    <a:pt x="322029" y="42142"/>
                    <a:pt x="310770" y="43808"/>
                    <a:pt x="299921" y="47047"/>
                  </a:cubicBezTo>
                  <a:cubicBezTo>
                    <a:pt x="296950" y="48619"/>
                    <a:pt x="293730" y="49647"/>
                    <a:pt x="290396" y="50095"/>
                  </a:cubicBezTo>
                  <a:cubicBezTo>
                    <a:pt x="285558" y="49752"/>
                    <a:pt x="280967" y="47809"/>
                    <a:pt x="277347" y="44570"/>
                  </a:cubicBezTo>
                  <a:lnTo>
                    <a:pt x="224483" y="6470"/>
                  </a:lnTo>
                  <a:cubicBezTo>
                    <a:pt x="218006" y="1899"/>
                    <a:pt x="209243" y="-3055"/>
                    <a:pt x="202766" y="1708"/>
                  </a:cubicBezTo>
                  <a:cubicBezTo>
                    <a:pt x="191146" y="9899"/>
                    <a:pt x="206957" y="30950"/>
                    <a:pt x="197909" y="41903"/>
                  </a:cubicBezTo>
                  <a:lnTo>
                    <a:pt x="165047" y="26473"/>
                  </a:lnTo>
                  <a:cubicBezTo>
                    <a:pt x="161761" y="24606"/>
                    <a:pt x="158056" y="23625"/>
                    <a:pt x="154284" y="23615"/>
                  </a:cubicBezTo>
                  <a:cubicBezTo>
                    <a:pt x="150360" y="23663"/>
                    <a:pt x="147150" y="26749"/>
                    <a:pt x="146950" y="30664"/>
                  </a:cubicBezTo>
                  <a:cubicBezTo>
                    <a:pt x="146950" y="34283"/>
                    <a:pt x="150665" y="36665"/>
                    <a:pt x="153808" y="38379"/>
                  </a:cubicBezTo>
                  <a:lnTo>
                    <a:pt x="168191" y="46475"/>
                  </a:lnTo>
                  <a:cubicBezTo>
                    <a:pt x="174382" y="49904"/>
                    <a:pt x="181144" y="58286"/>
                    <a:pt x="175715" y="62763"/>
                  </a:cubicBezTo>
                  <a:cubicBezTo>
                    <a:pt x="170286" y="67240"/>
                    <a:pt x="158189" y="54477"/>
                    <a:pt x="151427" y="59906"/>
                  </a:cubicBezTo>
                  <a:cubicBezTo>
                    <a:pt x="158437" y="63173"/>
                    <a:pt x="161475" y="71498"/>
                    <a:pt x="158208" y="78508"/>
                  </a:cubicBezTo>
                  <a:cubicBezTo>
                    <a:pt x="155789" y="83728"/>
                    <a:pt x="150407" y="86928"/>
                    <a:pt x="144664" y="86576"/>
                  </a:cubicBezTo>
                  <a:cubicBezTo>
                    <a:pt x="151055" y="93491"/>
                    <a:pt x="150636" y="104273"/>
                    <a:pt x="143730" y="110674"/>
                  </a:cubicBezTo>
                  <a:cubicBezTo>
                    <a:pt x="143321" y="111036"/>
                    <a:pt x="142911" y="111388"/>
                    <a:pt x="142473" y="111722"/>
                  </a:cubicBezTo>
                  <a:cubicBezTo>
                    <a:pt x="134462" y="117189"/>
                    <a:pt x="125023" y="120170"/>
                    <a:pt x="115327" y="120294"/>
                  </a:cubicBezTo>
                  <a:lnTo>
                    <a:pt x="24268" y="130486"/>
                  </a:lnTo>
                  <a:cubicBezTo>
                    <a:pt x="18029" y="130715"/>
                    <a:pt x="11914" y="132305"/>
                    <a:pt x="6361" y="135153"/>
                  </a:cubicBezTo>
                  <a:cubicBezTo>
                    <a:pt x="1598" y="138487"/>
                    <a:pt x="-1831" y="143345"/>
                    <a:pt x="455" y="149060"/>
                  </a:cubicBezTo>
                  <a:close/>
                </a:path>
              </a:pathLst>
            </a:custGeom>
            <a:solidFill>
              <a:srgbClr val="95C389"/>
            </a:solidFill>
            <a:ln w="4763" cap="flat">
              <a:solidFill>
                <a:srgbClr val="39B54A"/>
              </a:solidFill>
              <a:prstDash val="solid"/>
              <a:round/>
            </a:ln>
          </p:spPr>
          <p:txBody>
            <a:bodyPr rtlCol="0" anchor="ctr"/>
            <a:lstStyle/>
            <a:p>
              <a:endParaRPr lang="en-IN"/>
            </a:p>
          </p:txBody>
        </p:sp>
        <p:sp>
          <p:nvSpPr>
            <p:cNvPr id="61" name="Freeform: Shape 60">
              <a:extLst>
                <a:ext uri="{FF2B5EF4-FFF2-40B4-BE49-F238E27FC236}">
                  <a16:creationId xmlns:a16="http://schemas.microsoft.com/office/drawing/2014/main" xmlns="" id="{6BFAD77E-188C-8E1C-C57E-AEA822DF4D79}"/>
                </a:ext>
              </a:extLst>
            </p:cNvPr>
            <p:cNvSpPr/>
            <p:nvPr/>
          </p:nvSpPr>
          <p:spPr>
            <a:xfrm>
              <a:off x="6023517" y="3317688"/>
              <a:ext cx="269773" cy="153077"/>
            </a:xfrm>
            <a:custGeom>
              <a:avLst/>
              <a:gdLst>
                <a:gd name="connsiteX0" fmla="*/ 4013 w 269773"/>
                <a:gd name="connsiteY0" fmla="*/ 112986 h 153077"/>
                <a:gd name="connsiteX1" fmla="*/ 57734 w 269773"/>
                <a:gd name="connsiteY1" fmla="*/ 151753 h 153077"/>
                <a:gd name="connsiteX2" fmla="*/ 75355 w 269773"/>
                <a:gd name="connsiteY2" fmla="*/ 152800 h 153077"/>
                <a:gd name="connsiteX3" fmla="*/ 94405 w 269773"/>
                <a:gd name="connsiteY3" fmla="*/ 147943 h 153077"/>
                <a:gd name="connsiteX4" fmla="*/ 113455 w 269773"/>
                <a:gd name="connsiteY4" fmla="*/ 115939 h 153077"/>
                <a:gd name="connsiteX5" fmla="*/ 136791 w 269773"/>
                <a:gd name="connsiteY5" fmla="*/ 108319 h 153077"/>
                <a:gd name="connsiteX6" fmla="*/ 161937 w 269773"/>
                <a:gd name="connsiteY6" fmla="*/ 109366 h 153077"/>
                <a:gd name="connsiteX7" fmla="*/ 188321 w 269773"/>
                <a:gd name="connsiteY7" fmla="*/ 109366 h 153077"/>
                <a:gd name="connsiteX8" fmla="*/ 217563 w 269773"/>
                <a:gd name="connsiteY8" fmla="*/ 132131 h 153077"/>
                <a:gd name="connsiteX9" fmla="*/ 240328 w 269773"/>
                <a:gd name="connsiteY9" fmla="*/ 126226 h 153077"/>
                <a:gd name="connsiteX10" fmla="*/ 268903 w 269773"/>
                <a:gd name="connsiteY10" fmla="*/ 98413 h 153077"/>
                <a:gd name="connsiteX11" fmla="*/ 262617 w 269773"/>
                <a:gd name="connsiteY11" fmla="*/ 64408 h 153077"/>
                <a:gd name="connsiteX12" fmla="*/ 247186 w 269773"/>
                <a:gd name="connsiteY12" fmla="*/ 40786 h 153077"/>
                <a:gd name="connsiteX13" fmla="*/ 231184 w 269773"/>
                <a:gd name="connsiteY13" fmla="*/ 33357 h 153077"/>
                <a:gd name="connsiteX14" fmla="*/ 210420 w 269773"/>
                <a:gd name="connsiteY14" fmla="*/ 27261 h 153077"/>
                <a:gd name="connsiteX15" fmla="*/ 163461 w 269773"/>
                <a:gd name="connsiteY15" fmla="*/ 19641 h 153077"/>
                <a:gd name="connsiteX16" fmla="*/ 140125 w 269773"/>
                <a:gd name="connsiteY16" fmla="*/ 7163 h 153077"/>
                <a:gd name="connsiteX17" fmla="*/ 111550 w 269773"/>
                <a:gd name="connsiteY17" fmla="*/ 591 h 153077"/>
                <a:gd name="connsiteX18" fmla="*/ 94500 w 269773"/>
                <a:gd name="connsiteY18" fmla="*/ 2115 h 153077"/>
                <a:gd name="connsiteX19" fmla="*/ 84975 w 269773"/>
                <a:gd name="connsiteY19" fmla="*/ 11640 h 153077"/>
                <a:gd name="connsiteX20" fmla="*/ 63068 w 269773"/>
                <a:gd name="connsiteY20" fmla="*/ 18403 h 153077"/>
                <a:gd name="connsiteX21" fmla="*/ 38684 w 269773"/>
                <a:gd name="connsiteY21" fmla="*/ 26404 h 153077"/>
                <a:gd name="connsiteX22" fmla="*/ 20491 w 269773"/>
                <a:gd name="connsiteY22" fmla="*/ 40024 h 153077"/>
                <a:gd name="connsiteX23" fmla="*/ 3537 w 269773"/>
                <a:gd name="connsiteY23" fmla="*/ 77458 h 153077"/>
                <a:gd name="connsiteX24" fmla="*/ 4013 w 269773"/>
                <a:gd name="connsiteY24" fmla="*/ 112986 h 153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9773" h="153077">
                  <a:moveTo>
                    <a:pt x="4013" y="112986"/>
                  </a:moveTo>
                  <a:cubicBezTo>
                    <a:pt x="14833" y="133627"/>
                    <a:pt x="34731" y="147981"/>
                    <a:pt x="57734" y="151753"/>
                  </a:cubicBezTo>
                  <a:cubicBezTo>
                    <a:pt x="63563" y="152629"/>
                    <a:pt x="69459" y="152982"/>
                    <a:pt x="75355" y="152800"/>
                  </a:cubicBezTo>
                  <a:cubicBezTo>
                    <a:pt x="82051" y="153153"/>
                    <a:pt x="88700" y="151457"/>
                    <a:pt x="94405" y="147943"/>
                  </a:cubicBezTo>
                  <a:cubicBezTo>
                    <a:pt x="104502" y="140418"/>
                    <a:pt x="104502" y="124702"/>
                    <a:pt x="113455" y="115939"/>
                  </a:cubicBezTo>
                  <a:cubicBezTo>
                    <a:pt x="119932" y="110433"/>
                    <a:pt x="128314" y="107700"/>
                    <a:pt x="136791" y="108319"/>
                  </a:cubicBezTo>
                  <a:cubicBezTo>
                    <a:pt x="145269" y="108319"/>
                    <a:pt x="153555" y="109843"/>
                    <a:pt x="161937" y="109366"/>
                  </a:cubicBezTo>
                  <a:cubicBezTo>
                    <a:pt x="170624" y="107414"/>
                    <a:pt x="179635" y="107414"/>
                    <a:pt x="188321" y="109366"/>
                  </a:cubicBezTo>
                  <a:cubicBezTo>
                    <a:pt x="199942" y="113938"/>
                    <a:pt x="205371" y="129178"/>
                    <a:pt x="217563" y="132131"/>
                  </a:cubicBezTo>
                  <a:cubicBezTo>
                    <a:pt x="225612" y="132969"/>
                    <a:pt x="233699" y="130874"/>
                    <a:pt x="240328" y="126226"/>
                  </a:cubicBezTo>
                  <a:cubicBezTo>
                    <a:pt x="252234" y="119653"/>
                    <a:pt x="264903" y="111557"/>
                    <a:pt x="268903" y="98413"/>
                  </a:cubicBezTo>
                  <a:cubicBezTo>
                    <a:pt x="270684" y="86697"/>
                    <a:pt x="268474" y="74714"/>
                    <a:pt x="262617" y="64408"/>
                  </a:cubicBezTo>
                  <a:cubicBezTo>
                    <a:pt x="259531" y="55369"/>
                    <a:pt x="254225" y="47244"/>
                    <a:pt x="247186" y="40786"/>
                  </a:cubicBezTo>
                  <a:cubicBezTo>
                    <a:pt x="242281" y="37481"/>
                    <a:pt x="236880" y="34967"/>
                    <a:pt x="231184" y="33357"/>
                  </a:cubicBezTo>
                  <a:cubicBezTo>
                    <a:pt x="224393" y="30909"/>
                    <a:pt x="217459" y="28871"/>
                    <a:pt x="210420" y="27261"/>
                  </a:cubicBezTo>
                  <a:cubicBezTo>
                    <a:pt x="194799" y="24213"/>
                    <a:pt x="178225" y="25642"/>
                    <a:pt x="163461" y="19641"/>
                  </a:cubicBezTo>
                  <a:cubicBezTo>
                    <a:pt x="155365" y="16307"/>
                    <a:pt x="148221" y="10783"/>
                    <a:pt x="140125" y="7163"/>
                  </a:cubicBezTo>
                  <a:cubicBezTo>
                    <a:pt x="130943" y="3668"/>
                    <a:pt x="121332" y="1458"/>
                    <a:pt x="111550" y="591"/>
                  </a:cubicBezTo>
                  <a:cubicBezTo>
                    <a:pt x="105864" y="-895"/>
                    <a:pt x="99834" y="-352"/>
                    <a:pt x="94500" y="2115"/>
                  </a:cubicBezTo>
                  <a:cubicBezTo>
                    <a:pt x="90500" y="4591"/>
                    <a:pt x="88214" y="8973"/>
                    <a:pt x="84975" y="11640"/>
                  </a:cubicBezTo>
                  <a:cubicBezTo>
                    <a:pt x="78403" y="15793"/>
                    <a:pt x="70840" y="18127"/>
                    <a:pt x="63068" y="18403"/>
                  </a:cubicBezTo>
                  <a:cubicBezTo>
                    <a:pt x="54572" y="19765"/>
                    <a:pt x="46342" y="22470"/>
                    <a:pt x="38684" y="26404"/>
                  </a:cubicBezTo>
                  <a:cubicBezTo>
                    <a:pt x="31855" y="29823"/>
                    <a:pt x="25701" y="34443"/>
                    <a:pt x="20491" y="40024"/>
                  </a:cubicBezTo>
                  <a:cubicBezTo>
                    <a:pt x="11890" y="50940"/>
                    <a:pt x="6070" y="63789"/>
                    <a:pt x="3537" y="77458"/>
                  </a:cubicBezTo>
                  <a:cubicBezTo>
                    <a:pt x="-178" y="90983"/>
                    <a:pt x="-2940" y="99460"/>
                    <a:pt x="4013" y="112986"/>
                  </a:cubicBezTo>
                  <a:close/>
                </a:path>
              </a:pathLst>
            </a:custGeom>
            <a:solidFill>
              <a:srgbClr val="39B54A"/>
            </a:solidFill>
            <a:ln w="4763" cap="flat">
              <a:solidFill>
                <a:srgbClr val="009444"/>
              </a:solidFill>
              <a:prstDash val="solid"/>
              <a:miter/>
            </a:ln>
          </p:spPr>
          <p:txBody>
            <a:bodyPr rtlCol="0" anchor="ctr"/>
            <a:lstStyle/>
            <a:p>
              <a:endParaRPr lang="en-IN"/>
            </a:p>
          </p:txBody>
        </p:sp>
      </p:grpSp>
      <p:grpSp>
        <p:nvGrpSpPr>
          <p:cNvPr id="68" name="Group 67">
            <a:extLst>
              <a:ext uri="{FF2B5EF4-FFF2-40B4-BE49-F238E27FC236}">
                <a16:creationId xmlns:a16="http://schemas.microsoft.com/office/drawing/2014/main" xmlns="" id="{2A682C60-7E47-608B-10B7-39AC59C301A1}"/>
              </a:ext>
            </a:extLst>
          </p:cNvPr>
          <p:cNvGrpSpPr/>
          <p:nvPr/>
        </p:nvGrpSpPr>
        <p:grpSpPr>
          <a:xfrm>
            <a:off x="9275463" y="833640"/>
            <a:ext cx="580009" cy="383171"/>
            <a:chOff x="5807059" y="3236363"/>
            <a:chExt cx="580009" cy="383171"/>
          </a:xfrm>
        </p:grpSpPr>
        <p:sp>
          <p:nvSpPr>
            <p:cNvPr id="66" name="Freeform: Shape 65">
              <a:extLst>
                <a:ext uri="{FF2B5EF4-FFF2-40B4-BE49-F238E27FC236}">
                  <a16:creationId xmlns:a16="http://schemas.microsoft.com/office/drawing/2014/main" xmlns="" id="{FA63F3DB-5C1F-E67B-DA40-E125A2B38016}"/>
                </a:ext>
              </a:extLst>
            </p:cNvPr>
            <p:cNvSpPr/>
            <p:nvPr/>
          </p:nvSpPr>
          <p:spPr>
            <a:xfrm>
              <a:off x="5807059" y="3236363"/>
              <a:ext cx="580009" cy="383171"/>
            </a:xfrm>
            <a:custGeom>
              <a:avLst/>
              <a:gdLst>
                <a:gd name="connsiteX0" fmla="*/ 98336 w 580009"/>
                <a:gd name="connsiteY0" fmla="*/ 138751 h 383171"/>
                <a:gd name="connsiteX1" fmla="*/ 88811 w 580009"/>
                <a:gd name="connsiteY1" fmla="*/ 169231 h 383171"/>
                <a:gd name="connsiteX2" fmla="*/ 93383 w 580009"/>
                <a:gd name="connsiteY2" fmla="*/ 185614 h 383171"/>
                <a:gd name="connsiteX3" fmla="*/ 74333 w 580009"/>
                <a:gd name="connsiteY3" fmla="*/ 269053 h 383171"/>
                <a:gd name="connsiteX4" fmla="*/ 10039 w 580009"/>
                <a:gd name="connsiteY4" fmla="*/ 329632 h 383171"/>
                <a:gd name="connsiteX5" fmla="*/ 1943 w 580009"/>
                <a:gd name="connsiteY5" fmla="*/ 352301 h 383171"/>
                <a:gd name="connsiteX6" fmla="*/ 14421 w 580009"/>
                <a:gd name="connsiteY6" fmla="*/ 355540 h 383171"/>
                <a:gd name="connsiteX7" fmla="*/ 73095 w 580009"/>
                <a:gd name="connsiteY7" fmla="*/ 354397 h 383171"/>
                <a:gd name="connsiteX8" fmla="*/ 255212 w 580009"/>
                <a:gd name="connsiteY8" fmla="*/ 382972 h 383171"/>
                <a:gd name="connsiteX9" fmla="*/ 344557 w 580009"/>
                <a:gd name="connsiteY9" fmla="*/ 360493 h 383171"/>
                <a:gd name="connsiteX10" fmla="*/ 433044 w 580009"/>
                <a:gd name="connsiteY10" fmla="*/ 297723 h 383171"/>
                <a:gd name="connsiteX11" fmla="*/ 532295 w 580009"/>
                <a:gd name="connsiteY11" fmla="*/ 258194 h 383171"/>
                <a:gd name="connsiteX12" fmla="*/ 563060 w 580009"/>
                <a:gd name="connsiteY12" fmla="*/ 256480 h 383171"/>
                <a:gd name="connsiteX13" fmla="*/ 579444 w 580009"/>
                <a:gd name="connsiteY13" fmla="*/ 233620 h 383171"/>
                <a:gd name="connsiteX14" fmla="*/ 546773 w 580009"/>
                <a:gd name="connsiteY14" fmla="*/ 217713 h 383171"/>
                <a:gd name="connsiteX15" fmla="*/ 504672 w 580009"/>
                <a:gd name="connsiteY15" fmla="*/ 212950 h 383171"/>
                <a:gd name="connsiteX16" fmla="*/ 472097 w 580009"/>
                <a:gd name="connsiteY16" fmla="*/ 187519 h 383171"/>
                <a:gd name="connsiteX17" fmla="*/ 479717 w 580009"/>
                <a:gd name="connsiteY17" fmla="*/ 149419 h 383171"/>
                <a:gd name="connsiteX18" fmla="*/ 515055 w 580009"/>
                <a:gd name="connsiteY18" fmla="*/ 138655 h 383171"/>
                <a:gd name="connsiteX19" fmla="*/ 528866 w 580009"/>
                <a:gd name="connsiteY19" fmla="*/ 110080 h 383171"/>
                <a:gd name="connsiteX20" fmla="*/ 515817 w 580009"/>
                <a:gd name="connsiteY20" fmla="*/ 104270 h 383171"/>
                <a:gd name="connsiteX21" fmla="*/ 374942 w 580009"/>
                <a:gd name="connsiteY21" fmla="*/ 89125 h 383171"/>
                <a:gd name="connsiteX22" fmla="*/ 348938 w 580009"/>
                <a:gd name="connsiteY22" fmla="*/ 83982 h 383171"/>
                <a:gd name="connsiteX23" fmla="*/ 334080 w 580009"/>
                <a:gd name="connsiteY23" fmla="*/ 50549 h 383171"/>
                <a:gd name="connsiteX24" fmla="*/ 302266 w 580009"/>
                <a:gd name="connsiteY24" fmla="*/ 2924 h 383171"/>
                <a:gd name="connsiteX25" fmla="*/ 260832 w 580009"/>
                <a:gd name="connsiteY25" fmla="*/ 6163 h 383171"/>
                <a:gd name="connsiteX26" fmla="*/ 228543 w 580009"/>
                <a:gd name="connsiteY26" fmla="*/ 34071 h 383171"/>
                <a:gd name="connsiteX27" fmla="*/ 197205 w 580009"/>
                <a:gd name="connsiteY27" fmla="*/ 64265 h 383171"/>
                <a:gd name="connsiteX28" fmla="*/ 145294 w 580009"/>
                <a:gd name="connsiteY28" fmla="*/ 70742 h 383171"/>
                <a:gd name="connsiteX29" fmla="*/ 63570 w 580009"/>
                <a:gd name="connsiteY29" fmla="*/ 65884 h 383171"/>
                <a:gd name="connsiteX30" fmla="*/ 41186 w 580009"/>
                <a:gd name="connsiteY30" fmla="*/ 72457 h 383171"/>
                <a:gd name="connsiteX31" fmla="*/ 35376 w 580009"/>
                <a:gd name="connsiteY31" fmla="*/ 77791 h 383171"/>
                <a:gd name="connsiteX32" fmla="*/ 38614 w 580009"/>
                <a:gd name="connsiteY32" fmla="*/ 84363 h 383171"/>
                <a:gd name="connsiteX33" fmla="*/ 46139 w 580009"/>
                <a:gd name="connsiteY33" fmla="*/ 86649 h 383171"/>
                <a:gd name="connsiteX34" fmla="*/ 86715 w 580009"/>
                <a:gd name="connsiteY34" fmla="*/ 104746 h 383171"/>
                <a:gd name="connsiteX35" fmla="*/ 98336 w 580009"/>
                <a:gd name="connsiteY35" fmla="*/ 138751 h 38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80009" h="383171">
                  <a:moveTo>
                    <a:pt x="98336" y="138751"/>
                  </a:moveTo>
                  <a:cubicBezTo>
                    <a:pt x="92163" y="147714"/>
                    <a:pt x="88839" y="158344"/>
                    <a:pt x="88811" y="169231"/>
                  </a:cubicBezTo>
                  <a:cubicBezTo>
                    <a:pt x="89820" y="174822"/>
                    <a:pt x="91354" y="180308"/>
                    <a:pt x="93383" y="185614"/>
                  </a:cubicBezTo>
                  <a:cubicBezTo>
                    <a:pt x="102051" y="214189"/>
                    <a:pt x="92049" y="245145"/>
                    <a:pt x="74333" y="269053"/>
                  </a:cubicBezTo>
                  <a:cubicBezTo>
                    <a:pt x="56616" y="292960"/>
                    <a:pt x="32994" y="311058"/>
                    <a:pt x="10039" y="329632"/>
                  </a:cubicBezTo>
                  <a:cubicBezTo>
                    <a:pt x="2990" y="335347"/>
                    <a:pt x="-4439" y="345824"/>
                    <a:pt x="1943" y="352301"/>
                  </a:cubicBezTo>
                  <a:cubicBezTo>
                    <a:pt x="5486" y="355035"/>
                    <a:pt x="9991" y="356197"/>
                    <a:pt x="14421" y="355540"/>
                  </a:cubicBezTo>
                  <a:cubicBezTo>
                    <a:pt x="33947" y="355540"/>
                    <a:pt x="53473" y="353444"/>
                    <a:pt x="73095" y="354397"/>
                  </a:cubicBezTo>
                  <a:cubicBezTo>
                    <a:pt x="134626" y="357159"/>
                    <a:pt x="193586" y="384115"/>
                    <a:pt x="255212" y="382972"/>
                  </a:cubicBezTo>
                  <a:cubicBezTo>
                    <a:pt x="286331" y="382476"/>
                    <a:pt x="316915" y="374790"/>
                    <a:pt x="344557" y="360493"/>
                  </a:cubicBezTo>
                  <a:cubicBezTo>
                    <a:pt x="376751" y="343824"/>
                    <a:pt x="403803" y="318964"/>
                    <a:pt x="433044" y="297723"/>
                  </a:cubicBezTo>
                  <a:cubicBezTo>
                    <a:pt x="462286" y="276482"/>
                    <a:pt x="496100" y="258194"/>
                    <a:pt x="532295" y="258194"/>
                  </a:cubicBezTo>
                  <a:cubicBezTo>
                    <a:pt x="542582" y="259204"/>
                    <a:pt x="552955" y="258632"/>
                    <a:pt x="563060" y="256480"/>
                  </a:cubicBezTo>
                  <a:cubicBezTo>
                    <a:pt x="573404" y="253936"/>
                    <a:pt x="580358" y="244240"/>
                    <a:pt x="579444" y="233620"/>
                  </a:cubicBezTo>
                  <a:cubicBezTo>
                    <a:pt x="576491" y="220856"/>
                    <a:pt x="559917" y="217999"/>
                    <a:pt x="546773" y="217713"/>
                  </a:cubicBezTo>
                  <a:cubicBezTo>
                    <a:pt x="532590" y="218094"/>
                    <a:pt x="518417" y="216494"/>
                    <a:pt x="504672" y="212950"/>
                  </a:cubicBezTo>
                  <a:cubicBezTo>
                    <a:pt x="490785" y="209302"/>
                    <a:pt x="479003" y="200111"/>
                    <a:pt x="472097" y="187519"/>
                  </a:cubicBezTo>
                  <a:cubicBezTo>
                    <a:pt x="465687" y="174565"/>
                    <a:pt x="468820" y="158915"/>
                    <a:pt x="479717" y="149419"/>
                  </a:cubicBezTo>
                  <a:cubicBezTo>
                    <a:pt x="489242" y="141989"/>
                    <a:pt x="503339" y="142656"/>
                    <a:pt x="515055" y="138655"/>
                  </a:cubicBezTo>
                  <a:cubicBezTo>
                    <a:pt x="526770" y="134655"/>
                    <a:pt x="537153" y="119605"/>
                    <a:pt x="528866" y="110080"/>
                  </a:cubicBezTo>
                  <a:cubicBezTo>
                    <a:pt x="525218" y="106851"/>
                    <a:pt x="520665" y="104823"/>
                    <a:pt x="515817" y="104270"/>
                  </a:cubicBezTo>
                  <a:cubicBezTo>
                    <a:pt x="469554" y="94088"/>
                    <a:pt x="422310" y="89011"/>
                    <a:pt x="374942" y="89125"/>
                  </a:cubicBezTo>
                  <a:cubicBezTo>
                    <a:pt x="365950" y="90068"/>
                    <a:pt x="356892" y="88278"/>
                    <a:pt x="348938" y="83982"/>
                  </a:cubicBezTo>
                  <a:cubicBezTo>
                    <a:pt x="338651" y="76838"/>
                    <a:pt x="336651" y="62836"/>
                    <a:pt x="334080" y="50549"/>
                  </a:cubicBezTo>
                  <a:cubicBezTo>
                    <a:pt x="329984" y="31499"/>
                    <a:pt x="320554" y="10544"/>
                    <a:pt x="302266" y="2924"/>
                  </a:cubicBezTo>
                  <a:cubicBezTo>
                    <a:pt x="288645" y="-2124"/>
                    <a:pt x="273501" y="-943"/>
                    <a:pt x="260832" y="6163"/>
                  </a:cubicBezTo>
                  <a:cubicBezTo>
                    <a:pt x="248335" y="13249"/>
                    <a:pt x="237363" y="22736"/>
                    <a:pt x="228543" y="34071"/>
                  </a:cubicBezTo>
                  <a:cubicBezTo>
                    <a:pt x="220084" y="46015"/>
                    <a:pt x="209454" y="56255"/>
                    <a:pt x="197205" y="64265"/>
                  </a:cubicBezTo>
                  <a:cubicBezTo>
                    <a:pt x="181680" y="72552"/>
                    <a:pt x="162915" y="71790"/>
                    <a:pt x="145294" y="70742"/>
                  </a:cubicBezTo>
                  <a:lnTo>
                    <a:pt x="63570" y="65884"/>
                  </a:lnTo>
                  <a:cubicBezTo>
                    <a:pt x="55873" y="67170"/>
                    <a:pt x="48358" y="69380"/>
                    <a:pt x="41186" y="72457"/>
                  </a:cubicBezTo>
                  <a:cubicBezTo>
                    <a:pt x="38709" y="73600"/>
                    <a:pt x="36042" y="75124"/>
                    <a:pt x="35376" y="77791"/>
                  </a:cubicBezTo>
                  <a:cubicBezTo>
                    <a:pt x="34995" y="80439"/>
                    <a:pt x="36280" y="83048"/>
                    <a:pt x="38614" y="84363"/>
                  </a:cubicBezTo>
                  <a:cubicBezTo>
                    <a:pt x="40957" y="85592"/>
                    <a:pt x="43510" y="86373"/>
                    <a:pt x="46139" y="86649"/>
                  </a:cubicBezTo>
                  <a:cubicBezTo>
                    <a:pt x="61283" y="88078"/>
                    <a:pt x="75533" y="94431"/>
                    <a:pt x="86715" y="104746"/>
                  </a:cubicBezTo>
                  <a:cubicBezTo>
                    <a:pt x="96716" y="114748"/>
                    <a:pt x="105098" y="126559"/>
                    <a:pt x="98336" y="138751"/>
                  </a:cubicBezTo>
                  <a:close/>
                </a:path>
              </a:pathLst>
            </a:custGeom>
            <a:solidFill>
              <a:srgbClr val="86CAD4"/>
            </a:solidFill>
            <a:ln w="4763" cap="flat">
              <a:solidFill>
                <a:srgbClr val="0099AA"/>
              </a:solid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F83AA3EE-941A-5BA8-6EAC-8B529A962720}"/>
                </a:ext>
              </a:extLst>
            </p:cNvPr>
            <p:cNvSpPr/>
            <p:nvPr/>
          </p:nvSpPr>
          <p:spPr>
            <a:xfrm>
              <a:off x="5956123" y="3371812"/>
              <a:ext cx="243546" cy="185124"/>
            </a:xfrm>
            <a:custGeom>
              <a:avLst/>
              <a:gdLst>
                <a:gd name="connsiteX0" fmla="*/ -436 w 243546"/>
                <a:gd name="connsiteY0" fmla="*/ 108648 h 185124"/>
                <a:gd name="connsiteX1" fmla="*/ 1088 w 243546"/>
                <a:gd name="connsiteY1" fmla="*/ 121983 h 185124"/>
                <a:gd name="connsiteX2" fmla="*/ 7660 w 243546"/>
                <a:gd name="connsiteY2" fmla="*/ 133508 h 185124"/>
                <a:gd name="connsiteX3" fmla="*/ 39283 w 243546"/>
                <a:gd name="connsiteY3" fmla="*/ 169227 h 185124"/>
                <a:gd name="connsiteX4" fmla="*/ 95766 w 243546"/>
                <a:gd name="connsiteY4" fmla="*/ 184467 h 185124"/>
                <a:gd name="connsiteX5" fmla="*/ 130628 w 243546"/>
                <a:gd name="connsiteY5" fmla="*/ 176561 h 185124"/>
                <a:gd name="connsiteX6" fmla="*/ 171585 w 243546"/>
                <a:gd name="connsiteY6" fmla="*/ 168084 h 185124"/>
                <a:gd name="connsiteX7" fmla="*/ 221020 w 243546"/>
                <a:gd name="connsiteY7" fmla="*/ 128936 h 185124"/>
                <a:gd name="connsiteX8" fmla="*/ 240070 w 243546"/>
                <a:gd name="connsiteY8" fmla="*/ 102075 h 185124"/>
                <a:gd name="connsiteX9" fmla="*/ 234926 w 243546"/>
                <a:gd name="connsiteY9" fmla="*/ 54450 h 185124"/>
                <a:gd name="connsiteX10" fmla="*/ 201398 w 243546"/>
                <a:gd name="connsiteY10" fmla="*/ 19017 h 185124"/>
                <a:gd name="connsiteX11" fmla="*/ 172062 w 243546"/>
                <a:gd name="connsiteY11" fmla="*/ 2920 h 185124"/>
                <a:gd name="connsiteX12" fmla="*/ 144630 w 243546"/>
                <a:gd name="connsiteY12" fmla="*/ 63 h 185124"/>
                <a:gd name="connsiteX13" fmla="*/ 112720 w 243546"/>
                <a:gd name="connsiteY13" fmla="*/ 1206 h 185124"/>
                <a:gd name="connsiteX14" fmla="*/ 36521 w 243546"/>
                <a:gd name="connsiteY14" fmla="*/ 41401 h 185124"/>
                <a:gd name="connsiteX15" fmla="*/ 1659 w 243546"/>
                <a:gd name="connsiteY15" fmla="*/ 88455 h 185124"/>
                <a:gd name="connsiteX16" fmla="*/ -436 w 243546"/>
                <a:gd name="connsiteY16" fmla="*/ 108648 h 18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546" h="185124">
                  <a:moveTo>
                    <a:pt x="-436" y="108648"/>
                  </a:moveTo>
                  <a:cubicBezTo>
                    <a:pt x="-655" y="113144"/>
                    <a:pt x="-141" y="117649"/>
                    <a:pt x="1088" y="121983"/>
                  </a:cubicBezTo>
                  <a:cubicBezTo>
                    <a:pt x="2688" y="126136"/>
                    <a:pt x="4907" y="130012"/>
                    <a:pt x="7660" y="133508"/>
                  </a:cubicBezTo>
                  <a:cubicBezTo>
                    <a:pt x="16356" y="146929"/>
                    <a:pt x="27015" y="158968"/>
                    <a:pt x="39283" y="169227"/>
                  </a:cubicBezTo>
                  <a:cubicBezTo>
                    <a:pt x="55504" y="181266"/>
                    <a:pt x="75688" y="186705"/>
                    <a:pt x="95766" y="184467"/>
                  </a:cubicBezTo>
                  <a:cubicBezTo>
                    <a:pt x="107673" y="183038"/>
                    <a:pt x="119007" y="179037"/>
                    <a:pt x="130628" y="176561"/>
                  </a:cubicBezTo>
                  <a:cubicBezTo>
                    <a:pt x="144467" y="174751"/>
                    <a:pt x="158165" y="171922"/>
                    <a:pt x="171585" y="168084"/>
                  </a:cubicBezTo>
                  <a:cubicBezTo>
                    <a:pt x="191492" y="160654"/>
                    <a:pt x="206637" y="144462"/>
                    <a:pt x="221020" y="128936"/>
                  </a:cubicBezTo>
                  <a:cubicBezTo>
                    <a:pt x="228945" y="121211"/>
                    <a:pt x="235393" y="112105"/>
                    <a:pt x="240070" y="102075"/>
                  </a:cubicBezTo>
                  <a:cubicBezTo>
                    <a:pt x="245414" y="86216"/>
                    <a:pt x="243537" y="68805"/>
                    <a:pt x="234926" y="54450"/>
                  </a:cubicBezTo>
                  <a:cubicBezTo>
                    <a:pt x="226344" y="40430"/>
                    <a:pt x="214924" y="28362"/>
                    <a:pt x="201398" y="19017"/>
                  </a:cubicBezTo>
                  <a:cubicBezTo>
                    <a:pt x="192693" y="11893"/>
                    <a:pt x="182749" y="6435"/>
                    <a:pt x="172062" y="2920"/>
                  </a:cubicBezTo>
                  <a:cubicBezTo>
                    <a:pt x="163070" y="825"/>
                    <a:pt x="153859" y="-137"/>
                    <a:pt x="144630" y="63"/>
                  </a:cubicBezTo>
                  <a:cubicBezTo>
                    <a:pt x="133981" y="-461"/>
                    <a:pt x="123303" y="-80"/>
                    <a:pt x="112720" y="1206"/>
                  </a:cubicBezTo>
                  <a:cubicBezTo>
                    <a:pt x="84146" y="5397"/>
                    <a:pt x="58619" y="22542"/>
                    <a:pt x="36521" y="41401"/>
                  </a:cubicBezTo>
                  <a:cubicBezTo>
                    <a:pt x="20385" y="53174"/>
                    <a:pt x="8222" y="69586"/>
                    <a:pt x="1659" y="88455"/>
                  </a:cubicBezTo>
                  <a:cubicBezTo>
                    <a:pt x="40" y="95056"/>
                    <a:pt x="-665" y="101856"/>
                    <a:pt x="-436" y="108648"/>
                  </a:cubicBezTo>
                  <a:close/>
                </a:path>
              </a:pathLst>
            </a:custGeom>
            <a:solidFill>
              <a:srgbClr val="33B2C1"/>
            </a:solidFill>
            <a:ln w="4763" cap="flat">
              <a:solidFill>
                <a:srgbClr val="0099AA"/>
              </a:solidFill>
              <a:prstDash val="solid"/>
              <a:miter/>
            </a:ln>
          </p:spPr>
          <p:txBody>
            <a:bodyPr rtlCol="0" anchor="ctr"/>
            <a:lstStyle/>
            <a:p>
              <a:endParaRPr lang="en-IN"/>
            </a:p>
          </p:txBody>
        </p:sp>
      </p:grpSp>
      <p:grpSp>
        <p:nvGrpSpPr>
          <p:cNvPr id="77" name="Group 76">
            <a:extLst>
              <a:ext uri="{FF2B5EF4-FFF2-40B4-BE49-F238E27FC236}">
                <a16:creationId xmlns:a16="http://schemas.microsoft.com/office/drawing/2014/main" xmlns="" id="{1A812437-95E0-6A50-E875-89B8D5D6E7AD}"/>
              </a:ext>
            </a:extLst>
          </p:cNvPr>
          <p:cNvGrpSpPr/>
          <p:nvPr/>
        </p:nvGrpSpPr>
        <p:grpSpPr>
          <a:xfrm>
            <a:off x="1645920" y="1626595"/>
            <a:ext cx="868680" cy="1285478"/>
            <a:chOff x="5779671" y="2960292"/>
            <a:chExt cx="636068" cy="941257"/>
          </a:xfrm>
        </p:grpSpPr>
        <p:sp>
          <p:nvSpPr>
            <p:cNvPr id="72" name="Freeform: Shape 71">
              <a:extLst>
                <a:ext uri="{FF2B5EF4-FFF2-40B4-BE49-F238E27FC236}">
                  <a16:creationId xmlns:a16="http://schemas.microsoft.com/office/drawing/2014/main" xmlns="" id="{2D2AC690-5C7A-31CF-2FD1-8388005F61A9}"/>
                </a:ext>
              </a:extLst>
            </p:cNvPr>
            <p:cNvSpPr/>
            <p:nvPr/>
          </p:nvSpPr>
          <p:spPr>
            <a:xfrm>
              <a:off x="5779671" y="2960292"/>
              <a:ext cx="636068" cy="941257"/>
            </a:xfrm>
            <a:custGeom>
              <a:avLst/>
              <a:gdLst>
                <a:gd name="connsiteX0" fmla="*/ 43756 w 636068"/>
                <a:gd name="connsiteY0" fmla="*/ 725190 h 941257"/>
                <a:gd name="connsiteX1" fmla="*/ 196823 w 636068"/>
                <a:gd name="connsiteY1" fmla="*/ 911690 h 941257"/>
                <a:gd name="connsiteX2" fmla="*/ 318838 w 636068"/>
                <a:gd name="connsiteY2" fmla="*/ 938741 h 941257"/>
                <a:gd name="connsiteX3" fmla="*/ 436948 w 636068"/>
                <a:gd name="connsiteY3" fmla="*/ 930454 h 941257"/>
                <a:gd name="connsiteX4" fmla="*/ 524197 w 636068"/>
                <a:gd name="connsiteY4" fmla="*/ 875305 h 941257"/>
                <a:gd name="connsiteX5" fmla="*/ 582300 w 636068"/>
                <a:gd name="connsiteY5" fmla="*/ 813202 h 941257"/>
                <a:gd name="connsiteX6" fmla="*/ 624019 w 636068"/>
                <a:gd name="connsiteY6" fmla="*/ 652134 h 941257"/>
                <a:gd name="connsiteX7" fmla="*/ 599254 w 636068"/>
                <a:gd name="connsiteY7" fmla="*/ 197410 h 941257"/>
                <a:gd name="connsiteX8" fmla="*/ 565060 w 636068"/>
                <a:gd name="connsiteY8" fmla="*/ 124734 h 941257"/>
                <a:gd name="connsiteX9" fmla="*/ 401801 w 636068"/>
                <a:gd name="connsiteY9" fmla="*/ 14816 h 941257"/>
                <a:gd name="connsiteX10" fmla="*/ 113860 w 636068"/>
                <a:gd name="connsiteY10" fmla="*/ 66346 h 941257"/>
                <a:gd name="connsiteX11" fmla="*/ 58711 w 636068"/>
                <a:gd name="connsiteY11" fmla="*/ 141784 h 941257"/>
                <a:gd name="connsiteX12" fmla="*/ 132 w 636068"/>
                <a:gd name="connsiteY12" fmla="*/ 327903 h 941257"/>
                <a:gd name="connsiteX13" fmla="*/ 43756 w 636068"/>
                <a:gd name="connsiteY13" fmla="*/ 725190 h 941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6068" h="941257">
                  <a:moveTo>
                    <a:pt x="43756" y="725190"/>
                  </a:moveTo>
                  <a:cubicBezTo>
                    <a:pt x="69760" y="803772"/>
                    <a:pt x="121385" y="877590"/>
                    <a:pt x="196823" y="911690"/>
                  </a:cubicBezTo>
                  <a:cubicBezTo>
                    <a:pt x="235695" y="927464"/>
                    <a:pt x="276938" y="936607"/>
                    <a:pt x="318838" y="938741"/>
                  </a:cubicBezTo>
                  <a:cubicBezTo>
                    <a:pt x="358462" y="942170"/>
                    <a:pt x="399324" y="943408"/>
                    <a:pt x="436948" y="930454"/>
                  </a:cubicBezTo>
                  <a:cubicBezTo>
                    <a:pt x="469209" y="917653"/>
                    <a:pt x="498794" y="898955"/>
                    <a:pt x="524197" y="875305"/>
                  </a:cubicBezTo>
                  <a:cubicBezTo>
                    <a:pt x="546448" y="857502"/>
                    <a:pt x="566012" y="836585"/>
                    <a:pt x="582300" y="813202"/>
                  </a:cubicBezTo>
                  <a:cubicBezTo>
                    <a:pt x="612685" y="766148"/>
                    <a:pt x="618971" y="707950"/>
                    <a:pt x="624019" y="652134"/>
                  </a:cubicBezTo>
                  <a:cubicBezTo>
                    <a:pt x="637926" y="499734"/>
                    <a:pt x="648784" y="342190"/>
                    <a:pt x="599254" y="197410"/>
                  </a:cubicBezTo>
                  <a:cubicBezTo>
                    <a:pt x="591063" y="171798"/>
                    <a:pt x="579566" y="147366"/>
                    <a:pt x="565060" y="124734"/>
                  </a:cubicBezTo>
                  <a:cubicBezTo>
                    <a:pt x="527817" y="68918"/>
                    <a:pt x="465809" y="33866"/>
                    <a:pt x="401801" y="14816"/>
                  </a:cubicBezTo>
                  <a:cubicBezTo>
                    <a:pt x="303789" y="-13759"/>
                    <a:pt x="187679" y="-4234"/>
                    <a:pt x="113860" y="66346"/>
                  </a:cubicBezTo>
                  <a:cubicBezTo>
                    <a:pt x="91695" y="88501"/>
                    <a:pt x="73093" y="113943"/>
                    <a:pt x="58711" y="141784"/>
                  </a:cubicBezTo>
                  <a:cubicBezTo>
                    <a:pt x="27316" y="199449"/>
                    <a:pt x="7418" y="262657"/>
                    <a:pt x="132" y="327903"/>
                  </a:cubicBezTo>
                  <a:cubicBezTo>
                    <a:pt x="-3869" y="359716"/>
                    <a:pt x="17753" y="646609"/>
                    <a:pt x="43756" y="725190"/>
                  </a:cubicBezTo>
                  <a:close/>
                </a:path>
              </a:pathLst>
            </a:custGeom>
            <a:solidFill>
              <a:srgbClr val="95C389"/>
            </a:solidFill>
            <a:ln w="4763" cap="flat">
              <a:solidFill>
                <a:srgbClr val="39B54A"/>
              </a:solid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90C765E6-A978-E498-7F3A-E99ACF2B55DA}"/>
                </a:ext>
              </a:extLst>
            </p:cNvPr>
            <p:cNvSpPr/>
            <p:nvPr/>
          </p:nvSpPr>
          <p:spPr>
            <a:xfrm>
              <a:off x="5902966" y="3366579"/>
              <a:ext cx="413031" cy="403151"/>
            </a:xfrm>
            <a:custGeom>
              <a:avLst/>
              <a:gdLst>
                <a:gd name="connsiteX0" fmla="*/ 1138 w 413031"/>
                <a:gd name="connsiteY0" fmla="*/ 226416 h 403151"/>
                <a:gd name="connsiteX1" fmla="*/ 31142 w 413031"/>
                <a:gd name="connsiteY1" fmla="*/ 315189 h 403151"/>
                <a:gd name="connsiteX2" fmla="*/ 58193 w 413031"/>
                <a:gd name="connsiteY2" fmla="*/ 348146 h 403151"/>
                <a:gd name="connsiteX3" fmla="*/ 87625 w 413031"/>
                <a:gd name="connsiteY3" fmla="*/ 369958 h 403151"/>
                <a:gd name="connsiteX4" fmla="*/ 142489 w 413031"/>
                <a:gd name="connsiteY4" fmla="*/ 390913 h 403151"/>
                <a:gd name="connsiteX5" fmla="*/ 219832 w 413031"/>
                <a:gd name="connsiteY5" fmla="*/ 402819 h 403151"/>
                <a:gd name="connsiteX6" fmla="*/ 287364 w 413031"/>
                <a:gd name="connsiteY6" fmla="*/ 394723 h 403151"/>
                <a:gd name="connsiteX7" fmla="*/ 377376 w 413031"/>
                <a:gd name="connsiteY7" fmla="*/ 326238 h 403151"/>
                <a:gd name="connsiteX8" fmla="*/ 397378 w 413031"/>
                <a:gd name="connsiteY8" fmla="*/ 292044 h 403151"/>
                <a:gd name="connsiteX9" fmla="*/ 407856 w 413031"/>
                <a:gd name="connsiteY9" fmla="*/ 247371 h 403151"/>
                <a:gd name="connsiteX10" fmla="*/ 408808 w 413031"/>
                <a:gd name="connsiteY10" fmla="*/ 153169 h 403151"/>
                <a:gd name="connsiteX11" fmla="*/ 362136 w 413031"/>
                <a:gd name="connsiteY11" fmla="*/ 60586 h 403151"/>
                <a:gd name="connsiteX12" fmla="*/ 322797 w 413031"/>
                <a:gd name="connsiteY12" fmla="*/ 32011 h 403151"/>
                <a:gd name="connsiteX13" fmla="*/ 281364 w 413031"/>
                <a:gd name="connsiteY13" fmla="*/ 12961 h 403151"/>
                <a:gd name="connsiteX14" fmla="*/ 111247 w 413031"/>
                <a:gd name="connsiteY14" fmla="*/ 23057 h 403151"/>
                <a:gd name="connsiteX15" fmla="*/ 35047 w 413031"/>
                <a:gd name="connsiteY15" fmla="*/ 88971 h 403151"/>
                <a:gd name="connsiteX16" fmla="*/ 1138 w 413031"/>
                <a:gd name="connsiteY16" fmla="*/ 226416 h 403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3031" h="403151">
                  <a:moveTo>
                    <a:pt x="1138" y="226416"/>
                  </a:moveTo>
                  <a:cubicBezTo>
                    <a:pt x="5777" y="257554"/>
                    <a:pt x="15940" y="287615"/>
                    <a:pt x="31142" y="315189"/>
                  </a:cubicBezTo>
                  <a:cubicBezTo>
                    <a:pt x="38771" y="327238"/>
                    <a:pt x="47858" y="338306"/>
                    <a:pt x="58193" y="348146"/>
                  </a:cubicBezTo>
                  <a:cubicBezTo>
                    <a:pt x="66746" y="356975"/>
                    <a:pt x="76691" y="364338"/>
                    <a:pt x="87625" y="369958"/>
                  </a:cubicBezTo>
                  <a:cubicBezTo>
                    <a:pt x="104885" y="379388"/>
                    <a:pt x="123335" y="386436"/>
                    <a:pt x="142489" y="390913"/>
                  </a:cubicBezTo>
                  <a:cubicBezTo>
                    <a:pt x="167816" y="397400"/>
                    <a:pt x="193724" y="401381"/>
                    <a:pt x="219832" y="402819"/>
                  </a:cubicBezTo>
                  <a:cubicBezTo>
                    <a:pt x="242626" y="403553"/>
                    <a:pt x="265390" y="400829"/>
                    <a:pt x="287364" y="394723"/>
                  </a:cubicBezTo>
                  <a:cubicBezTo>
                    <a:pt x="324321" y="384436"/>
                    <a:pt x="354039" y="356623"/>
                    <a:pt x="377376" y="326238"/>
                  </a:cubicBezTo>
                  <a:cubicBezTo>
                    <a:pt x="385415" y="315704"/>
                    <a:pt x="392139" y="304216"/>
                    <a:pt x="397378" y="292044"/>
                  </a:cubicBezTo>
                  <a:cubicBezTo>
                    <a:pt x="403198" y="277794"/>
                    <a:pt x="406732" y="262716"/>
                    <a:pt x="407856" y="247371"/>
                  </a:cubicBezTo>
                  <a:cubicBezTo>
                    <a:pt x="411761" y="213462"/>
                    <a:pt x="415952" y="186602"/>
                    <a:pt x="408808" y="153169"/>
                  </a:cubicBezTo>
                  <a:cubicBezTo>
                    <a:pt x="402112" y="118584"/>
                    <a:pt x="385958" y="86542"/>
                    <a:pt x="362136" y="60586"/>
                  </a:cubicBezTo>
                  <a:cubicBezTo>
                    <a:pt x="350763" y="48870"/>
                    <a:pt x="337456" y="39202"/>
                    <a:pt x="322797" y="32011"/>
                  </a:cubicBezTo>
                  <a:cubicBezTo>
                    <a:pt x="309367" y="24858"/>
                    <a:pt x="295537" y="18495"/>
                    <a:pt x="281364" y="12961"/>
                  </a:cubicBezTo>
                  <a:cubicBezTo>
                    <a:pt x="225747" y="-7622"/>
                    <a:pt x="164044" y="-3965"/>
                    <a:pt x="111247" y="23057"/>
                  </a:cubicBezTo>
                  <a:cubicBezTo>
                    <a:pt x="80615" y="38126"/>
                    <a:pt x="54373" y="60824"/>
                    <a:pt x="35047" y="88971"/>
                  </a:cubicBezTo>
                  <a:cubicBezTo>
                    <a:pt x="13235" y="118212"/>
                    <a:pt x="-5910" y="190602"/>
                    <a:pt x="1138" y="226416"/>
                  </a:cubicBezTo>
                  <a:close/>
                </a:path>
              </a:pathLst>
            </a:custGeom>
            <a:solidFill>
              <a:srgbClr val="39B54A"/>
            </a:solidFill>
            <a:ln w="4763" cap="flat">
              <a:solidFill>
                <a:srgbClr val="009444"/>
              </a:solid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AFF7350C-CC1B-D1F0-F5B4-FBED2229D5F4}"/>
                </a:ext>
              </a:extLst>
            </p:cNvPr>
            <p:cNvSpPr/>
            <p:nvPr/>
          </p:nvSpPr>
          <p:spPr>
            <a:xfrm>
              <a:off x="5855545" y="3254403"/>
              <a:ext cx="492582" cy="180574"/>
            </a:xfrm>
            <a:custGeom>
              <a:avLst/>
              <a:gdLst>
                <a:gd name="connsiteX0" fmla="*/ 478327 w 492582"/>
                <a:gd name="connsiteY0" fmla="*/ 180096 h 180574"/>
                <a:gd name="connsiteX1" fmla="*/ 464039 w 492582"/>
                <a:gd name="connsiteY1" fmla="*/ 166094 h 180574"/>
                <a:gd name="connsiteX2" fmla="*/ 377267 w 492582"/>
                <a:gd name="connsiteY2" fmla="*/ 47222 h 180574"/>
                <a:gd name="connsiteX3" fmla="*/ 100375 w 492582"/>
                <a:gd name="connsiteY3" fmla="*/ 59890 h 180574"/>
                <a:gd name="connsiteX4" fmla="*/ 28937 w 492582"/>
                <a:gd name="connsiteY4" fmla="*/ 163713 h 180574"/>
                <a:gd name="connsiteX5" fmla="*/ 16841 w 492582"/>
                <a:gd name="connsiteY5" fmla="*/ 180191 h 180574"/>
                <a:gd name="connsiteX6" fmla="*/ 362 w 492582"/>
                <a:gd name="connsiteY6" fmla="*/ 168094 h 180574"/>
                <a:gd name="connsiteX7" fmla="*/ 87802 w 492582"/>
                <a:gd name="connsiteY7" fmla="*/ 34077 h 180574"/>
                <a:gd name="connsiteX8" fmla="*/ 388792 w 492582"/>
                <a:gd name="connsiteY8" fmla="*/ 21219 h 180574"/>
                <a:gd name="connsiteX9" fmla="*/ 492233 w 492582"/>
                <a:gd name="connsiteY9" fmla="*/ 165618 h 180574"/>
                <a:gd name="connsiteX10" fmla="*/ 478137 w 492582"/>
                <a:gd name="connsiteY10" fmla="*/ 180096 h 180574"/>
                <a:gd name="connsiteX11" fmla="*/ 478137 w 492582"/>
                <a:gd name="connsiteY11" fmla="*/ 180096 h 180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582" h="180574">
                  <a:moveTo>
                    <a:pt x="478327" y="180096"/>
                  </a:moveTo>
                  <a:cubicBezTo>
                    <a:pt x="470526" y="180153"/>
                    <a:pt x="464144" y="173895"/>
                    <a:pt x="464039" y="166094"/>
                  </a:cubicBezTo>
                  <a:cubicBezTo>
                    <a:pt x="463373" y="126375"/>
                    <a:pt x="436226" y="74273"/>
                    <a:pt x="377267" y="47222"/>
                  </a:cubicBezTo>
                  <a:cubicBezTo>
                    <a:pt x="318307" y="20171"/>
                    <a:pt x="184862" y="19980"/>
                    <a:pt x="100375" y="59890"/>
                  </a:cubicBezTo>
                  <a:cubicBezTo>
                    <a:pt x="20460" y="97990"/>
                    <a:pt x="28556" y="161046"/>
                    <a:pt x="28937" y="163713"/>
                  </a:cubicBezTo>
                  <a:cubicBezTo>
                    <a:pt x="30147" y="171599"/>
                    <a:pt x="24727" y="178981"/>
                    <a:pt x="16841" y="180191"/>
                  </a:cubicBezTo>
                  <a:cubicBezTo>
                    <a:pt x="8954" y="181401"/>
                    <a:pt x="1572" y="175981"/>
                    <a:pt x="362" y="168094"/>
                  </a:cubicBezTo>
                  <a:cubicBezTo>
                    <a:pt x="-209" y="164570"/>
                    <a:pt x="-12020" y="81226"/>
                    <a:pt x="87802" y="34077"/>
                  </a:cubicBezTo>
                  <a:cubicBezTo>
                    <a:pt x="180480" y="-9738"/>
                    <a:pt x="323165" y="-8785"/>
                    <a:pt x="388792" y="21219"/>
                  </a:cubicBezTo>
                  <a:cubicBezTo>
                    <a:pt x="449657" y="49127"/>
                    <a:pt x="491186" y="106944"/>
                    <a:pt x="492233" y="165618"/>
                  </a:cubicBezTo>
                  <a:cubicBezTo>
                    <a:pt x="492338" y="173504"/>
                    <a:pt x="486033" y="179991"/>
                    <a:pt x="478137" y="180096"/>
                  </a:cubicBezTo>
                  <a:cubicBezTo>
                    <a:pt x="478137" y="180096"/>
                    <a:pt x="478137" y="180096"/>
                    <a:pt x="478137" y="180096"/>
                  </a:cubicBezTo>
                  <a:close/>
                </a:path>
              </a:pathLst>
            </a:custGeom>
            <a:solidFill>
              <a:srgbClr val="009444"/>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F0C37424-5680-37F4-8492-482EA79491B5}"/>
                </a:ext>
              </a:extLst>
            </p:cNvPr>
            <p:cNvSpPr/>
            <p:nvPr/>
          </p:nvSpPr>
          <p:spPr>
            <a:xfrm>
              <a:off x="5846408" y="3174130"/>
              <a:ext cx="511626" cy="149903"/>
            </a:xfrm>
            <a:custGeom>
              <a:avLst/>
              <a:gdLst>
                <a:gd name="connsiteX0" fmla="*/ 496989 w 511626"/>
                <a:gd name="connsiteY0" fmla="*/ 149688 h 149903"/>
                <a:gd name="connsiteX1" fmla="*/ 482701 w 511626"/>
                <a:gd name="connsiteY1" fmla="*/ 135686 h 149903"/>
                <a:gd name="connsiteX2" fmla="*/ 393166 w 511626"/>
                <a:gd name="connsiteY2" fmla="*/ 43675 h 149903"/>
                <a:gd name="connsiteX3" fmla="*/ 102082 w 511626"/>
                <a:gd name="connsiteY3" fmla="*/ 53867 h 149903"/>
                <a:gd name="connsiteX4" fmla="*/ 28454 w 511626"/>
                <a:gd name="connsiteY4" fmla="*/ 132733 h 149903"/>
                <a:gd name="connsiteX5" fmla="*/ 17119 w 511626"/>
                <a:gd name="connsiteY5" fmla="*/ 149307 h 149903"/>
                <a:gd name="connsiteX6" fmla="*/ 451 w 511626"/>
                <a:gd name="connsiteY6" fmla="*/ 138258 h 149903"/>
                <a:gd name="connsiteX7" fmla="*/ 92272 w 511626"/>
                <a:gd name="connsiteY7" fmla="*/ 27006 h 149903"/>
                <a:gd name="connsiteX8" fmla="*/ 402691 w 511626"/>
                <a:gd name="connsiteY8" fmla="*/ 16719 h 149903"/>
                <a:gd name="connsiteX9" fmla="*/ 511276 w 511626"/>
                <a:gd name="connsiteY9" fmla="*/ 135020 h 149903"/>
                <a:gd name="connsiteX10" fmla="*/ 497275 w 511626"/>
                <a:gd name="connsiteY10" fmla="*/ 149688 h 14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626" h="149903">
                  <a:moveTo>
                    <a:pt x="496989" y="149688"/>
                  </a:moveTo>
                  <a:cubicBezTo>
                    <a:pt x="489207" y="149688"/>
                    <a:pt x="482854" y="143468"/>
                    <a:pt x="482701" y="135686"/>
                  </a:cubicBezTo>
                  <a:cubicBezTo>
                    <a:pt x="482035" y="105301"/>
                    <a:pt x="454126" y="65106"/>
                    <a:pt x="393166" y="43675"/>
                  </a:cubicBezTo>
                  <a:cubicBezTo>
                    <a:pt x="332206" y="22243"/>
                    <a:pt x="190760" y="21672"/>
                    <a:pt x="102082" y="53867"/>
                  </a:cubicBezTo>
                  <a:cubicBezTo>
                    <a:pt x="20834" y="83299"/>
                    <a:pt x="28168" y="130733"/>
                    <a:pt x="28454" y="132733"/>
                  </a:cubicBezTo>
                  <a:cubicBezTo>
                    <a:pt x="29797" y="140420"/>
                    <a:pt x="24768" y="147773"/>
                    <a:pt x="17119" y="149307"/>
                  </a:cubicBezTo>
                  <a:cubicBezTo>
                    <a:pt x="9471" y="150831"/>
                    <a:pt x="2032" y="145897"/>
                    <a:pt x="451" y="138258"/>
                  </a:cubicBezTo>
                  <a:cubicBezTo>
                    <a:pt x="-121" y="135305"/>
                    <a:pt x="-13170" y="65201"/>
                    <a:pt x="92272" y="27006"/>
                  </a:cubicBezTo>
                  <a:cubicBezTo>
                    <a:pt x="187522" y="-7760"/>
                    <a:pt x="335064" y="-6998"/>
                    <a:pt x="402691" y="16719"/>
                  </a:cubicBezTo>
                  <a:cubicBezTo>
                    <a:pt x="467557" y="39579"/>
                    <a:pt x="510133" y="85966"/>
                    <a:pt x="511276" y="135020"/>
                  </a:cubicBezTo>
                  <a:cubicBezTo>
                    <a:pt x="511438" y="142925"/>
                    <a:pt x="505180" y="149478"/>
                    <a:pt x="497275" y="149688"/>
                  </a:cubicBezTo>
                  <a:close/>
                </a:path>
              </a:pathLst>
            </a:custGeom>
            <a:solidFill>
              <a:srgbClr val="009444"/>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B3F0A514-B2ED-7E6A-14D9-9E1ACD124BF1}"/>
                </a:ext>
              </a:extLst>
            </p:cNvPr>
            <p:cNvSpPr/>
            <p:nvPr/>
          </p:nvSpPr>
          <p:spPr>
            <a:xfrm>
              <a:off x="5847301" y="3091381"/>
              <a:ext cx="501113" cy="125876"/>
            </a:xfrm>
            <a:custGeom>
              <a:avLst/>
              <a:gdLst>
                <a:gd name="connsiteX0" fmla="*/ 13940 w 501113"/>
                <a:gd name="connsiteY0" fmla="*/ 125662 h 125876"/>
                <a:gd name="connsiteX1" fmla="*/ -347 w 501113"/>
                <a:gd name="connsiteY1" fmla="*/ 111184 h 125876"/>
                <a:gd name="connsiteX2" fmla="*/ 102618 w 501113"/>
                <a:gd name="connsiteY2" fmla="*/ 23649 h 125876"/>
                <a:gd name="connsiteX3" fmla="*/ 382557 w 501113"/>
                <a:gd name="connsiteY3" fmla="*/ 13553 h 125876"/>
                <a:gd name="connsiteX4" fmla="*/ 500763 w 501113"/>
                <a:gd name="connsiteY4" fmla="*/ 110708 h 125876"/>
                <a:gd name="connsiteX5" fmla="*/ 486856 w 501113"/>
                <a:gd name="connsiteY5" fmla="*/ 125376 h 125876"/>
                <a:gd name="connsiteX6" fmla="*/ 472197 w 501113"/>
                <a:gd name="connsiteY6" fmla="*/ 111670 h 125876"/>
                <a:gd name="connsiteX7" fmla="*/ 472188 w 501113"/>
                <a:gd name="connsiteY7" fmla="*/ 111470 h 125876"/>
                <a:gd name="connsiteX8" fmla="*/ 374271 w 501113"/>
                <a:gd name="connsiteY8" fmla="*/ 40889 h 125876"/>
                <a:gd name="connsiteX9" fmla="*/ 111095 w 501113"/>
                <a:gd name="connsiteY9" fmla="*/ 50891 h 125876"/>
                <a:gd name="connsiteX10" fmla="*/ 28228 w 501113"/>
                <a:gd name="connsiteY10" fmla="*/ 111470 h 125876"/>
                <a:gd name="connsiteX11" fmla="*/ 13940 w 501113"/>
                <a:gd name="connsiteY11" fmla="*/ 125662 h 12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1113" h="125876">
                  <a:moveTo>
                    <a:pt x="13940" y="125662"/>
                  </a:moveTo>
                  <a:cubicBezTo>
                    <a:pt x="6015" y="125557"/>
                    <a:pt x="-347" y="119109"/>
                    <a:pt x="-347" y="111184"/>
                  </a:cubicBezTo>
                  <a:cubicBezTo>
                    <a:pt x="-347" y="105564"/>
                    <a:pt x="2224" y="55082"/>
                    <a:pt x="102618" y="23649"/>
                  </a:cubicBezTo>
                  <a:cubicBezTo>
                    <a:pt x="203011" y="-7783"/>
                    <a:pt x="321693" y="-4926"/>
                    <a:pt x="382557" y="13553"/>
                  </a:cubicBezTo>
                  <a:cubicBezTo>
                    <a:pt x="455614" y="35746"/>
                    <a:pt x="499715" y="72131"/>
                    <a:pt x="500763" y="110708"/>
                  </a:cubicBezTo>
                  <a:cubicBezTo>
                    <a:pt x="500925" y="118575"/>
                    <a:pt x="494724" y="125119"/>
                    <a:pt x="486856" y="125376"/>
                  </a:cubicBezTo>
                  <a:cubicBezTo>
                    <a:pt x="479027" y="125643"/>
                    <a:pt x="472454" y="119509"/>
                    <a:pt x="472197" y="111670"/>
                  </a:cubicBezTo>
                  <a:cubicBezTo>
                    <a:pt x="472188" y="111603"/>
                    <a:pt x="472188" y="111536"/>
                    <a:pt x="472188" y="111470"/>
                  </a:cubicBezTo>
                  <a:cubicBezTo>
                    <a:pt x="471521" y="87276"/>
                    <a:pt x="431326" y="58225"/>
                    <a:pt x="374271" y="40889"/>
                  </a:cubicBezTo>
                  <a:cubicBezTo>
                    <a:pt x="317216" y="23554"/>
                    <a:pt x="202821" y="22316"/>
                    <a:pt x="111095" y="50891"/>
                  </a:cubicBezTo>
                  <a:cubicBezTo>
                    <a:pt x="31371" y="75846"/>
                    <a:pt x="28228" y="111184"/>
                    <a:pt x="28228" y="111470"/>
                  </a:cubicBezTo>
                  <a:cubicBezTo>
                    <a:pt x="28180" y="119328"/>
                    <a:pt x="21798" y="125662"/>
                    <a:pt x="13940" y="125662"/>
                  </a:cubicBezTo>
                  <a:close/>
                </a:path>
              </a:pathLst>
            </a:custGeom>
            <a:solidFill>
              <a:srgbClr val="009444"/>
            </a:solidFill>
            <a:ln w="9525" cap="flat">
              <a:noFill/>
              <a:prstDash val="solid"/>
              <a:miter/>
            </a:ln>
          </p:spPr>
          <p:txBody>
            <a:bodyPr rtlCol="0" anchor="ctr"/>
            <a:lstStyle/>
            <a:p>
              <a:endParaRPr lang="en-IN"/>
            </a:p>
          </p:txBody>
        </p:sp>
      </p:grpSp>
      <p:grpSp>
        <p:nvGrpSpPr>
          <p:cNvPr id="83" name="Group 82">
            <a:extLst>
              <a:ext uri="{FF2B5EF4-FFF2-40B4-BE49-F238E27FC236}">
                <a16:creationId xmlns:a16="http://schemas.microsoft.com/office/drawing/2014/main" xmlns="" id="{F63D6BAC-000E-0B3A-61C5-D486C0CA4FD3}"/>
              </a:ext>
            </a:extLst>
          </p:cNvPr>
          <p:cNvGrpSpPr/>
          <p:nvPr/>
        </p:nvGrpSpPr>
        <p:grpSpPr>
          <a:xfrm>
            <a:off x="2649859" y="1783084"/>
            <a:ext cx="943005" cy="794428"/>
            <a:chOff x="5622756" y="3031712"/>
            <a:chExt cx="943005" cy="794428"/>
          </a:xfrm>
        </p:grpSpPr>
        <p:sp>
          <p:nvSpPr>
            <p:cNvPr id="81" name="Freeform: Shape 80">
              <a:extLst>
                <a:ext uri="{FF2B5EF4-FFF2-40B4-BE49-F238E27FC236}">
                  <a16:creationId xmlns:a16="http://schemas.microsoft.com/office/drawing/2014/main" xmlns="" id="{281B413C-60DA-1191-FE62-C71462DC2C7B}"/>
                </a:ext>
              </a:extLst>
            </p:cNvPr>
            <p:cNvSpPr/>
            <p:nvPr/>
          </p:nvSpPr>
          <p:spPr>
            <a:xfrm>
              <a:off x="5622756" y="3031712"/>
              <a:ext cx="943005" cy="794428"/>
            </a:xfrm>
            <a:custGeom>
              <a:avLst/>
              <a:gdLst>
                <a:gd name="connsiteX0" fmla="*/ 770429 w 943005"/>
                <a:gd name="connsiteY0" fmla="*/ 296032 h 794428"/>
                <a:gd name="connsiteX1" fmla="*/ 846629 w 943005"/>
                <a:gd name="connsiteY1" fmla="*/ 307748 h 794428"/>
                <a:gd name="connsiteX2" fmla="*/ 872346 w 943005"/>
                <a:gd name="connsiteY2" fmla="*/ 305938 h 794428"/>
                <a:gd name="connsiteX3" fmla="*/ 894254 w 943005"/>
                <a:gd name="connsiteY3" fmla="*/ 302700 h 794428"/>
                <a:gd name="connsiteX4" fmla="*/ 925305 w 943005"/>
                <a:gd name="connsiteY4" fmla="*/ 298509 h 794428"/>
                <a:gd name="connsiteX5" fmla="*/ 941117 w 943005"/>
                <a:gd name="connsiteY5" fmla="*/ 306605 h 794428"/>
                <a:gd name="connsiteX6" fmla="*/ 939784 w 943005"/>
                <a:gd name="connsiteY6" fmla="*/ 321654 h 794428"/>
                <a:gd name="connsiteX7" fmla="*/ 927401 w 943005"/>
                <a:gd name="connsiteY7" fmla="*/ 331179 h 794428"/>
                <a:gd name="connsiteX8" fmla="*/ 888729 w 943005"/>
                <a:gd name="connsiteY8" fmla="*/ 339847 h 794428"/>
                <a:gd name="connsiteX9" fmla="*/ 807005 w 943005"/>
                <a:gd name="connsiteY9" fmla="*/ 337275 h 794428"/>
                <a:gd name="connsiteX10" fmla="*/ 664130 w 943005"/>
                <a:gd name="connsiteY10" fmla="*/ 343848 h 794428"/>
                <a:gd name="connsiteX11" fmla="*/ 629268 w 943005"/>
                <a:gd name="connsiteY11" fmla="*/ 357183 h 794428"/>
                <a:gd name="connsiteX12" fmla="*/ 607552 w 943005"/>
                <a:gd name="connsiteY12" fmla="*/ 386710 h 794428"/>
                <a:gd name="connsiteX13" fmla="*/ 604218 w 943005"/>
                <a:gd name="connsiteY13" fmla="*/ 409856 h 794428"/>
                <a:gd name="connsiteX14" fmla="*/ 577167 w 943005"/>
                <a:gd name="connsiteY14" fmla="*/ 442527 h 794428"/>
                <a:gd name="connsiteX15" fmla="*/ 571928 w 943005"/>
                <a:gd name="connsiteY15" fmla="*/ 469959 h 794428"/>
                <a:gd name="connsiteX16" fmla="*/ 611266 w 943005"/>
                <a:gd name="connsiteY16" fmla="*/ 538158 h 794428"/>
                <a:gd name="connsiteX17" fmla="*/ 710707 w 943005"/>
                <a:gd name="connsiteY17" fmla="*/ 603880 h 794428"/>
                <a:gd name="connsiteX18" fmla="*/ 774048 w 943005"/>
                <a:gd name="connsiteY18" fmla="*/ 668650 h 794428"/>
                <a:gd name="connsiteX19" fmla="*/ 832722 w 943005"/>
                <a:gd name="connsiteY19" fmla="*/ 763329 h 794428"/>
                <a:gd name="connsiteX20" fmla="*/ 835294 w 943005"/>
                <a:gd name="connsiteY20" fmla="*/ 780283 h 794428"/>
                <a:gd name="connsiteX21" fmla="*/ 825769 w 943005"/>
                <a:gd name="connsiteY21" fmla="*/ 793428 h 794428"/>
                <a:gd name="connsiteX22" fmla="*/ 803481 w 943005"/>
                <a:gd name="connsiteY22" fmla="*/ 782379 h 794428"/>
                <a:gd name="connsiteX23" fmla="*/ 688419 w 943005"/>
                <a:gd name="connsiteY23" fmla="*/ 619882 h 794428"/>
                <a:gd name="connsiteX24" fmla="*/ 643460 w 943005"/>
                <a:gd name="connsiteY24" fmla="*/ 592164 h 794428"/>
                <a:gd name="connsiteX25" fmla="*/ 594121 w 943005"/>
                <a:gd name="connsiteY25" fmla="*/ 561399 h 794428"/>
                <a:gd name="connsiteX26" fmla="*/ 572785 w 943005"/>
                <a:gd name="connsiteY26" fmla="*/ 532824 h 794428"/>
                <a:gd name="connsiteX27" fmla="*/ 549068 w 943005"/>
                <a:gd name="connsiteY27" fmla="*/ 492057 h 794428"/>
                <a:gd name="connsiteX28" fmla="*/ 493442 w 943005"/>
                <a:gd name="connsiteY28" fmla="*/ 493581 h 794428"/>
                <a:gd name="connsiteX29" fmla="*/ 471820 w 943005"/>
                <a:gd name="connsiteY29" fmla="*/ 509202 h 794428"/>
                <a:gd name="connsiteX30" fmla="*/ 439244 w 943005"/>
                <a:gd name="connsiteY30" fmla="*/ 514536 h 794428"/>
                <a:gd name="connsiteX31" fmla="*/ 413908 w 943005"/>
                <a:gd name="connsiteY31" fmla="*/ 531776 h 794428"/>
                <a:gd name="connsiteX32" fmla="*/ 404383 w 943005"/>
                <a:gd name="connsiteY32" fmla="*/ 553207 h 794428"/>
                <a:gd name="connsiteX33" fmla="*/ 391810 w 943005"/>
                <a:gd name="connsiteY33" fmla="*/ 592641 h 794428"/>
                <a:gd name="connsiteX34" fmla="*/ 385619 w 943005"/>
                <a:gd name="connsiteY34" fmla="*/ 617120 h 794428"/>
                <a:gd name="connsiteX35" fmla="*/ 332660 w 943005"/>
                <a:gd name="connsiteY35" fmla="*/ 720847 h 794428"/>
                <a:gd name="connsiteX36" fmla="*/ 260937 w 943005"/>
                <a:gd name="connsiteY36" fmla="*/ 789237 h 794428"/>
                <a:gd name="connsiteX37" fmla="*/ 250364 w 943005"/>
                <a:gd name="connsiteY37" fmla="*/ 792666 h 794428"/>
                <a:gd name="connsiteX38" fmla="*/ 249316 w 943005"/>
                <a:gd name="connsiteY38" fmla="*/ 773616 h 794428"/>
                <a:gd name="connsiteX39" fmla="*/ 258841 w 943005"/>
                <a:gd name="connsiteY39" fmla="*/ 756471 h 794428"/>
                <a:gd name="connsiteX40" fmla="*/ 276748 w 943005"/>
                <a:gd name="connsiteY40" fmla="*/ 735802 h 794428"/>
                <a:gd name="connsiteX41" fmla="*/ 284940 w 943005"/>
                <a:gd name="connsiteY41" fmla="*/ 727991 h 794428"/>
                <a:gd name="connsiteX42" fmla="*/ 303990 w 943005"/>
                <a:gd name="connsiteY42" fmla="*/ 702845 h 794428"/>
                <a:gd name="connsiteX43" fmla="*/ 323897 w 943005"/>
                <a:gd name="connsiteY43" fmla="*/ 668079 h 794428"/>
                <a:gd name="connsiteX44" fmla="*/ 348281 w 943005"/>
                <a:gd name="connsiteY44" fmla="*/ 573495 h 794428"/>
                <a:gd name="connsiteX45" fmla="*/ 346566 w 943005"/>
                <a:gd name="connsiteY45" fmla="*/ 557303 h 794428"/>
                <a:gd name="connsiteX46" fmla="*/ 367807 w 943005"/>
                <a:gd name="connsiteY46" fmla="*/ 506439 h 794428"/>
                <a:gd name="connsiteX47" fmla="*/ 354567 w 943005"/>
                <a:gd name="connsiteY47" fmla="*/ 464339 h 794428"/>
                <a:gd name="connsiteX48" fmla="*/ 315420 w 943005"/>
                <a:gd name="connsiteY48" fmla="*/ 460815 h 794428"/>
                <a:gd name="connsiteX49" fmla="*/ 263223 w 943005"/>
                <a:gd name="connsiteY49" fmla="*/ 482151 h 794428"/>
                <a:gd name="connsiteX50" fmla="*/ 218455 w 943005"/>
                <a:gd name="connsiteY50" fmla="*/ 502344 h 794428"/>
                <a:gd name="connsiteX51" fmla="*/ 170830 w 943005"/>
                <a:gd name="connsiteY51" fmla="*/ 522441 h 794428"/>
                <a:gd name="connsiteX52" fmla="*/ 147018 w 943005"/>
                <a:gd name="connsiteY52" fmla="*/ 531966 h 794428"/>
                <a:gd name="connsiteX53" fmla="*/ 70818 w 943005"/>
                <a:gd name="connsiteY53" fmla="*/ 540729 h 794428"/>
                <a:gd name="connsiteX54" fmla="*/ 5286 w 943005"/>
                <a:gd name="connsiteY54" fmla="*/ 529776 h 794428"/>
                <a:gd name="connsiteX55" fmla="*/ 618 w 943005"/>
                <a:gd name="connsiteY55" fmla="*/ 526252 h 794428"/>
                <a:gd name="connsiteX56" fmla="*/ 3000 w 943005"/>
                <a:gd name="connsiteY56" fmla="*/ 513678 h 794428"/>
                <a:gd name="connsiteX57" fmla="*/ 40433 w 943005"/>
                <a:gd name="connsiteY57" fmla="*/ 498534 h 794428"/>
                <a:gd name="connsiteX58" fmla="*/ 257984 w 943005"/>
                <a:gd name="connsiteY58" fmla="*/ 425858 h 794428"/>
                <a:gd name="connsiteX59" fmla="*/ 289512 w 943005"/>
                <a:gd name="connsiteY59" fmla="*/ 394425 h 794428"/>
                <a:gd name="connsiteX60" fmla="*/ 283035 w 943005"/>
                <a:gd name="connsiteY60" fmla="*/ 341847 h 794428"/>
                <a:gd name="connsiteX61" fmla="*/ 294846 w 943005"/>
                <a:gd name="connsiteY61" fmla="*/ 313844 h 794428"/>
                <a:gd name="connsiteX62" fmla="*/ 282654 w 943005"/>
                <a:gd name="connsiteY62" fmla="*/ 292794 h 794428"/>
                <a:gd name="connsiteX63" fmla="*/ 208454 w 943005"/>
                <a:gd name="connsiteY63" fmla="*/ 228976 h 794428"/>
                <a:gd name="connsiteX64" fmla="*/ 155876 w 943005"/>
                <a:gd name="connsiteY64" fmla="*/ 202687 h 794428"/>
                <a:gd name="connsiteX65" fmla="*/ 64817 w 943005"/>
                <a:gd name="connsiteY65" fmla="*/ 148299 h 794428"/>
                <a:gd name="connsiteX66" fmla="*/ 41862 w 943005"/>
                <a:gd name="connsiteY66" fmla="*/ 114771 h 794428"/>
                <a:gd name="connsiteX67" fmla="*/ 44433 w 943005"/>
                <a:gd name="connsiteY67" fmla="*/ 107818 h 794428"/>
                <a:gd name="connsiteX68" fmla="*/ 50053 w 943005"/>
                <a:gd name="connsiteY68" fmla="*/ 105056 h 794428"/>
                <a:gd name="connsiteX69" fmla="*/ 108251 w 943005"/>
                <a:gd name="connsiteY69" fmla="*/ 125725 h 794428"/>
                <a:gd name="connsiteX70" fmla="*/ 185784 w 943005"/>
                <a:gd name="connsiteY70" fmla="*/ 150490 h 794428"/>
                <a:gd name="connsiteX71" fmla="*/ 271509 w 943005"/>
                <a:gd name="connsiteY71" fmla="*/ 202973 h 794428"/>
                <a:gd name="connsiteX72" fmla="*/ 336661 w 943005"/>
                <a:gd name="connsiteY72" fmla="*/ 227738 h 794428"/>
                <a:gd name="connsiteX73" fmla="*/ 387143 w 943005"/>
                <a:gd name="connsiteY73" fmla="*/ 208688 h 794428"/>
                <a:gd name="connsiteX74" fmla="*/ 430577 w 943005"/>
                <a:gd name="connsiteY74" fmla="*/ 217737 h 794428"/>
                <a:gd name="connsiteX75" fmla="*/ 466772 w 943005"/>
                <a:gd name="connsiteY75" fmla="*/ 179637 h 794428"/>
                <a:gd name="connsiteX76" fmla="*/ 531828 w 943005"/>
                <a:gd name="connsiteY76" fmla="*/ 78767 h 794428"/>
                <a:gd name="connsiteX77" fmla="*/ 635555 w 943005"/>
                <a:gd name="connsiteY77" fmla="*/ 21617 h 794428"/>
                <a:gd name="connsiteX78" fmla="*/ 647557 w 943005"/>
                <a:gd name="connsiteY78" fmla="*/ 21617 h 794428"/>
                <a:gd name="connsiteX79" fmla="*/ 653367 w 943005"/>
                <a:gd name="connsiteY79" fmla="*/ 56573 h 794428"/>
                <a:gd name="connsiteX80" fmla="*/ 617077 w 943005"/>
                <a:gd name="connsiteY80" fmla="*/ 76767 h 794428"/>
                <a:gd name="connsiteX81" fmla="*/ 507729 w 943005"/>
                <a:gd name="connsiteY81" fmla="*/ 200115 h 794428"/>
                <a:gd name="connsiteX82" fmla="*/ 507063 w 943005"/>
                <a:gd name="connsiteY82" fmla="*/ 221642 h 794428"/>
                <a:gd name="connsiteX83" fmla="*/ 542686 w 943005"/>
                <a:gd name="connsiteY83" fmla="*/ 238406 h 794428"/>
                <a:gd name="connsiteX84" fmla="*/ 608028 w 943005"/>
                <a:gd name="connsiteY84" fmla="*/ 211164 h 794428"/>
                <a:gd name="connsiteX85" fmla="*/ 632221 w 943005"/>
                <a:gd name="connsiteY85" fmla="*/ 177065 h 794428"/>
                <a:gd name="connsiteX86" fmla="*/ 667559 w 943005"/>
                <a:gd name="connsiteY86" fmla="*/ 146299 h 794428"/>
                <a:gd name="connsiteX87" fmla="*/ 717851 w 943005"/>
                <a:gd name="connsiteY87" fmla="*/ 87149 h 794428"/>
                <a:gd name="connsiteX88" fmla="*/ 768334 w 943005"/>
                <a:gd name="connsiteY88" fmla="*/ 28189 h 794428"/>
                <a:gd name="connsiteX89" fmla="*/ 839009 w 943005"/>
                <a:gd name="connsiteY89" fmla="*/ -386 h 794428"/>
                <a:gd name="connsiteX90" fmla="*/ 848534 w 943005"/>
                <a:gd name="connsiteY90" fmla="*/ 6091 h 794428"/>
                <a:gd name="connsiteX91" fmla="*/ 846438 w 943005"/>
                <a:gd name="connsiteY91" fmla="*/ 10092 h 794428"/>
                <a:gd name="connsiteX92" fmla="*/ 742807 w 943005"/>
                <a:gd name="connsiteY92" fmla="*/ 95817 h 794428"/>
                <a:gd name="connsiteX93" fmla="*/ 718041 w 943005"/>
                <a:gd name="connsiteY93" fmla="*/ 139346 h 794428"/>
                <a:gd name="connsiteX94" fmla="*/ 653557 w 943005"/>
                <a:gd name="connsiteY94" fmla="*/ 206878 h 794428"/>
                <a:gd name="connsiteX95" fmla="*/ 622696 w 943005"/>
                <a:gd name="connsiteY95" fmla="*/ 226976 h 794428"/>
                <a:gd name="connsiteX96" fmla="*/ 589073 w 943005"/>
                <a:gd name="connsiteY96" fmla="*/ 272601 h 794428"/>
                <a:gd name="connsiteX97" fmla="*/ 582691 w 943005"/>
                <a:gd name="connsiteY97" fmla="*/ 288507 h 794428"/>
                <a:gd name="connsiteX98" fmla="*/ 588216 w 943005"/>
                <a:gd name="connsiteY98" fmla="*/ 303938 h 794428"/>
                <a:gd name="connsiteX99" fmla="*/ 601455 w 943005"/>
                <a:gd name="connsiteY99" fmla="*/ 307081 h 794428"/>
                <a:gd name="connsiteX100" fmla="*/ 646985 w 943005"/>
                <a:gd name="connsiteY100" fmla="*/ 305462 h 794428"/>
                <a:gd name="connsiteX101" fmla="*/ 689276 w 943005"/>
                <a:gd name="connsiteY101" fmla="*/ 292032 h 794428"/>
                <a:gd name="connsiteX102" fmla="*/ 770429 w 943005"/>
                <a:gd name="connsiteY102" fmla="*/ 296032 h 794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43005" h="794428">
                  <a:moveTo>
                    <a:pt x="770429" y="296032"/>
                  </a:moveTo>
                  <a:cubicBezTo>
                    <a:pt x="795956" y="298032"/>
                    <a:pt x="820626" y="307462"/>
                    <a:pt x="846629" y="307748"/>
                  </a:cubicBezTo>
                  <a:cubicBezTo>
                    <a:pt x="855230" y="307719"/>
                    <a:pt x="863821" y="307110"/>
                    <a:pt x="872346" y="305938"/>
                  </a:cubicBezTo>
                  <a:cubicBezTo>
                    <a:pt x="879681" y="305081"/>
                    <a:pt x="887015" y="304033"/>
                    <a:pt x="894254" y="302700"/>
                  </a:cubicBezTo>
                  <a:cubicBezTo>
                    <a:pt x="904370" y="299890"/>
                    <a:pt x="914809" y="298480"/>
                    <a:pt x="925305" y="298509"/>
                  </a:cubicBezTo>
                  <a:cubicBezTo>
                    <a:pt x="931592" y="298433"/>
                    <a:pt x="937507" y="301461"/>
                    <a:pt x="941117" y="306605"/>
                  </a:cubicBezTo>
                  <a:cubicBezTo>
                    <a:pt x="943403" y="311501"/>
                    <a:pt x="942898" y="317244"/>
                    <a:pt x="939784" y="321654"/>
                  </a:cubicBezTo>
                  <a:cubicBezTo>
                    <a:pt x="936573" y="325874"/>
                    <a:pt x="932297" y="329160"/>
                    <a:pt x="927401" y="331179"/>
                  </a:cubicBezTo>
                  <a:cubicBezTo>
                    <a:pt x="915142" y="336399"/>
                    <a:pt x="902036" y="339333"/>
                    <a:pt x="888729" y="339847"/>
                  </a:cubicBezTo>
                  <a:cubicBezTo>
                    <a:pt x="861459" y="340704"/>
                    <a:pt x="834160" y="339847"/>
                    <a:pt x="807005" y="337275"/>
                  </a:cubicBezTo>
                  <a:cubicBezTo>
                    <a:pt x="759380" y="335275"/>
                    <a:pt x="710993" y="333275"/>
                    <a:pt x="664130" y="343848"/>
                  </a:cubicBezTo>
                  <a:cubicBezTo>
                    <a:pt x="651814" y="346181"/>
                    <a:pt x="640003" y="350696"/>
                    <a:pt x="629268" y="357183"/>
                  </a:cubicBezTo>
                  <a:cubicBezTo>
                    <a:pt x="618381" y="363736"/>
                    <a:pt x="610561" y="374366"/>
                    <a:pt x="607552" y="386710"/>
                  </a:cubicBezTo>
                  <a:cubicBezTo>
                    <a:pt x="606923" y="394483"/>
                    <a:pt x="605808" y="402217"/>
                    <a:pt x="604218" y="409856"/>
                  </a:cubicBezTo>
                  <a:cubicBezTo>
                    <a:pt x="599550" y="423286"/>
                    <a:pt x="585168" y="430620"/>
                    <a:pt x="577167" y="442527"/>
                  </a:cubicBezTo>
                  <a:cubicBezTo>
                    <a:pt x="571699" y="450547"/>
                    <a:pt x="569795" y="460481"/>
                    <a:pt x="571928" y="469959"/>
                  </a:cubicBezTo>
                  <a:cubicBezTo>
                    <a:pt x="578329" y="495952"/>
                    <a:pt x="591968" y="519603"/>
                    <a:pt x="611266" y="538158"/>
                  </a:cubicBezTo>
                  <a:cubicBezTo>
                    <a:pt x="639841" y="565780"/>
                    <a:pt x="678798" y="580068"/>
                    <a:pt x="710707" y="603880"/>
                  </a:cubicBezTo>
                  <a:cubicBezTo>
                    <a:pt x="734386" y="622797"/>
                    <a:pt x="755665" y="644552"/>
                    <a:pt x="774048" y="668650"/>
                  </a:cubicBezTo>
                  <a:cubicBezTo>
                    <a:pt x="797670" y="697225"/>
                    <a:pt x="821007" y="727896"/>
                    <a:pt x="832722" y="763329"/>
                  </a:cubicBezTo>
                  <a:cubicBezTo>
                    <a:pt x="834751" y="768739"/>
                    <a:pt x="835628" y="774511"/>
                    <a:pt x="835294" y="780283"/>
                  </a:cubicBezTo>
                  <a:cubicBezTo>
                    <a:pt x="834761" y="786074"/>
                    <a:pt x="831113" y="791123"/>
                    <a:pt x="825769" y="793428"/>
                  </a:cubicBezTo>
                  <a:cubicBezTo>
                    <a:pt x="817387" y="796190"/>
                    <a:pt x="809196" y="789141"/>
                    <a:pt x="803481" y="782379"/>
                  </a:cubicBezTo>
                  <a:cubicBezTo>
                    <a:pt x="760428" y="731420"/>
                    <a:pt x="740235" y="661792"/>
                    <a:pt x="688419" y="619882"/>
                  </a:cubicBezTo>
                  <a:cubicBezTo>
                    <a:pt x="674455" y="609081"/>
                    <a:pt x="659386" y="599794"/>
                    <a:pt x="643460" y="592164"/>
                  </a:cubicBezTo>
                  <a:cubicBezTo>
                    <a:pt x="625506" y="584544"/>
                    <a:pt x="608866" y="574162"/>
                    <a:pt x="594121" y="561399"/>
                  </a:cubicBezTo>
                  <a:cubicBezTo>
                    <a:pt x="585958" y="552702"/>
                    <a:pt x="578805" y="543120"/>
                    <a:pt x="572785" y="532824"/>
                  </a:cubicBezTo>
                  <a:cubicBezTo>
                    <a:pt x="564308" y="519393"/>
                    <a:pt x="562689" y="500343"/>
                    <a:pt x="549068" y="492057"/>
                  </a:cubicBezTo>
                  <a:cubicBezTo>
                    <a:pt x="531780" y="481817"/>
                    <a:pt x="510149" y="482408"/>
                    <a:pt x="493442" y="493581"/>
                  </a:cubicBezTo>
                  <a:cubicBezTo>
                    <a:pt x="486755" y="499477"/>
                    <a:pt x="479516" y="504715"/>
                    <a:pt x="471820" y="509202"/>
                  </a:cubicBezTo>
                  <a:cubicBezTo>
                    <a:pt x="461724" y="513678"/>
                    <a:pt x="450008" y="511964"/>
                    <a:pt x="439244" y="514536"/>
                  </a:cubicBezTo>
                  <a:cubicBezTo>
                    <a:pt x="428986" y="517022"/>
                    <a:pt x="419985" y="523146"/>
                    <a:pt x="413908" y="531776"/>
                  </a:cubicBezTo>
                  <a:cubicBezTo>
                    <a:pt x="409784" y="538462"/>
                    <a:pt x="406574" y="545663"/>
                    <a:pt x="404383" y="553207"/>
                  </a:cubicBezTo>
                  <a:cubicBezTo>
                    <a:pt x="399907" y="566256"/>
                    <a:pt x="394858" y="579306"/>
                    <a:pt x="391810" y="592641"/>
                  </a:cubicBezTo>
                  <a:cubicBezTo>
                    <a:pt x="389715" y="600737"/>
                    <a:pt x="387905" y="609024"/>
                    <a:pt x="385619" y="617120"/>
                  </a:cubicBezTo>
                  <a:cubicBezTo>
                    <a:pt x="374684" y="654734"/>
                    <a:pt x="356720" y="689929"/>
                    <a:pt x="332660" y="720847"/>
                  </a:cubicBezTo>
                  <a:cubicBezTo>
                    <a:pt x="312276" y="747231"/>
                    <a:pt x="290083" y="773139"/>
                    <a:pt x="260937" y="789237"/>
                  </a:cubicBezTo>
                  <a:cubicBezTo>
                    <a:pt x="257746" y="791218"/>
                    <a:pt x="254117" y="792399"/>
                    <a:pt x="250364" y="792666"/>
                  </a:cubicBezTo>
                  <a:cubicBezTo>
                    <a:pt x="247564" y="786693"/>
                    <a:pt x="247192" y="779864"/>
                    <a:pt x="249316" y="773616"/>
                  </a:cubicBezTo>
                  <a:cubicBezTo>
                    <a:pt x="251488" y="767396"/>
                    <a:pt x="254717" y="761605"/>
                    <a:pt x="258841" y="756471"/>
                  </a:cubicBezTo>
                  <a:cubicBezTo>
                    <a:pt x="264242" y="749108"/>
                    <a:pt x="270224" y="742193"/>
                    <a:pt x="276748" y="735802"/>
                  </a:cubicBezTo>
                  <a:cubicBezTo>
                    <a:pt x="279511" y="733230"/>
                    <a:pt x="282273" y="730658"/>
                    <a:pt x="284940" y="727991"/>
                  </a:cubicBezTo>
                  <a:cubicBezTo>
                    <a:pt x="291741" y="719961"/>
                    <a:pt x="298094" y="711560"/>
                    <a:pt x="303990" y="702845"/>
                  </a:cubicBezTo>
                  <a:cubicBezTo>
                    <a:pt x="311952" y="692072"/>
                    <a:pt x="318639" y="680404"/>
                    <a:pt x="323897" y="668079"/>
                  </a:cubicBezTo>
                  <a:cubicBezTo>
                    <a:pt x="337899" y="638170"/>
                    <a:pt x="352472" y="606261"/>
                    <a:pt x="348281" y="573495"/>
                  </a:cubicBezTo>
                  <a:cubicBezTo>
                    <a:pt x="347243" y="568161"/>
                    <a:pt x="346662" y="562742"/>
                    <a:pt x="346566" y="557303"/>
                  </a:cubicBezTo>
                  <a:cubicBezTo>
                    <a:pt x="347043" y="538729"/>
                    <a:pt x="362473" y="524156"/>
                    <a:pt x="367807" y="506439"/>
                  </a:cubicBezTo>
                  <a:cubicBezTo>
                    <a:pt x="372798" y="491018"/>
                    <a:pt x="367483" y="474131"/>
                    <a:pt x="354567" y="464339"/>
                  </a:cubicBezTo>
                  <a:cubicBezTo>
                    <a:pt x="343233" y="457100"/>
                    <a:pt x="328755" y="458910"/>
                    <a:pt x="315420" y="460815"/>
                  </a:cubicBezTo>
                  <a:cubicBezTo>
                    <a:pt x="296970" y="465015"/>
                    <a:pt x="279329" y="472225"/>
                    <a:pt x="263223" y="482151"/>
                  </a:cubicBezTo>
                  <a:cubicBezTo>
                    <a:pt x="248649" y="489580"/>
                    <a:pt x="233505" y="495962"/>
                    <a:pt x="218455" y="502344"/>
                  </a:cubicBezTo>
                  <a:lnTo>
                    <a:pt x="170830" y="522441"/>
                  </a:lnTo>
                  <a:cubicBezTo>
                    <a:pt x="163020" y="525680"/>
                    <a:pt x="155114" y="529014"/>
                    <a:pt x="147018" y="531966"/>
                  </a:cubicBezTo>
                  <a:cubicBezTo>
                    <a:pt x="122215" y="538777"/>
                    <a:pt x="96516" y="541730"/>
                    <a:pt x="70818" y="540729"/>
                  </a:cubicBezTo>
                  <a:cubicBezTo>
                    <a:pt x="48415" y="542282"/>
                    <a:pt x="25964" y="538529"/>
                    <a:pt x="5286" y="529776"/>
                  </a:cubicBezTo>
                  <a:cubicBezTo>
                    <a:pt x="3457" y="529023"/>
                    <a:pt x="1847" y="527804"/>
                    <a:pt x="618" y="526252"/>
                  </a:cubicBezTo>
                  <a:cubicBezTo>
                    <a:pt x="-1468" y="521994"/>
                    <a:pt x="-496" y="516879"/>
                    <a:pt x="3000" y="513678"/>
                  </a:cubicBezTo>
                  <a:cubicBezTo>
                    <a:pt x="11763" y="503010"/>
                    <a:pt x="26717" y="500439"/>
                    <a:pt x="40433" y="498534"/>
                  </a:cubicBezTo>
                  <a:cubicBezTo>
                    <a:pt x="116633" y="487770"/>
                    <a:pt x="188737" y="460434"/>
                    <a:pt x="257984" y="425858"/>
                  </a:cubicBezTo>
                  <a:cubicBezTo>
                    <a:pt x="271700" y="419000"/>
                    <a:pt x="286559" y="409570"/>
                    <a:pt x="289512" y="394425"/>
                  </a:cubicBezTo>
                  <a:cubicBezTo>
                    <a:pt x="292846" y="376804"/>
                    <a:pt x="277987" y="358992"/>
                    <a:pt x="283035" y="341847"/>
                  </a:cubicBezTo>
                  <a:cubicBezTo>
                    <a:pt x="285892" y="332322"/>
                    <a:pt x="295036" y="324131"/>
                    <a:pt x="294846" y="313844"/>
                  </a:cubicBezTo>
                  <a:cubicBezTo>
                    <a:pt x="293627" y="305529"/>
                    <a:pt x="289264" y="297994"/>
                    <a:pt x="282654" y="292794"/>
                  </a:cubicBezTo>
                  <a:cubicBezTo>
                    <a:pt x="260594" y="268600"/>
                    <a:pt x="235676" y="247169"/>
                    <a:pt x="208454" y="228976"/>
                  </a:cubicBezTo>
                  <a:cubicBezTo>
                    <a:pt x="191690" y="218785"/>
                    <a:pt x="173592" y="211164"/>
                    <a:pt x="155876" y="202687"/>
                  </a:cubicBezTo>
                  <a:cubicBezTo>
                    <a:pt x="123948" y="187342"/>
                    <a:pt x="93468" y="169140"/>
                    <a:pt x="64817" y="148299"/>
                  </a:cubicBezTo>
                  <a:cubicBezTo>
                    <a:pt x="53387" y="140013"/>
                    <a:pt x="41100" y="129249"/>
                    <a:pt x="41862" y="114771"/>
                  </a:cubicBezTo>
                  <a:cubicBezTo>
                    <a:pt x="41824" y="112219"/>
                    <a:pt x="42738" y="109733"/>
                    <a:pt x="44433" y="107818"/>
                  </a:cubicBezTo>
                  <a:cubicBezTo>
                    <a:pt x="45995" y="106361"/>
                    <a:pt x="47948" y="105408"/>
                    <a:pt x="50053" y="105056"/>
                  </a:cubicBezTo>
                  <a:cubicBezTo>
                    <a:pt x="70532" y="100103"/>
                    <a:pt x="89487" y="116010"/>
                    <a:pt x="108251" y="125725"/>
                  </a:cubicBezTo>
                  <a:cubicBezTo>
                    <a:pt x="132349" y="138298"/>
                    <a:pt x="160257" y="141251"/>
                    <a:pt x="185784" y="150490"/>
                  </a:cubicBezTo>
                  <a:cubicBezTo>
                    <a:pt x="217312" y="161920"/>
                    <a:pt x="244458" y="182685"/>
                    <a:pt x="271509" y="202973"/>
                  </a:cubicBezTo>
                  <a:cubicBezTo>
                    <a:pt x="290559" y="217641"/>
                    <a:pt x="313134" y="232977"/>
                    <a:pt x="336661" y="227738"/>
                  </a:cubicBezTo>
                  <a:cubicBezTo>
                    <a:pt x="354377" y="223737"/>
                    <a:pt x="368950" y="208688"/>
                    <a:pt x="387143" y="208688"/>
                  </a:cubicBezTo>
                  <a:cubicBezTo>
                    <a:pt x="402097" y="208688"/>
                    <a:pt x="415718" y="219451"/>
                    <a:pt x="430577" y="217737"/>
                  </a:cubicBezTo>
                  <a:cubicBezTo>
                    <a:pt x="448865" y="215451"/>
                    <a:pt x="459152" y="196020"/>
                    <a:pt x="466772" y="179637"/>
                  </a:cubicBezTo>
                  <a:cubicBezTo>
                    <a:pt x="482726" y="142641"/>
                    <a:pt x="504710" y="108561"/>
                    <a:pt x="531828" y="78767"/>
                  </a:cubicBezTo>
                  <a:cubicBezTo>
                    <a:pt x="559117" y="48744"/>
                    <a:pt x="595598" y="28637"/>
                    <a:pt x="635555" y="21617"/>
                  </a:cubicBezTo>
                  <a:cubicBezTo>
                    <a:pt x="639508" y="20769"/>
                    <a:pt x="643603" y="20769"/>
                    <a:pt x="647557" y="21617"/>
                  </a:cubicBezTo>
                  <a:cubicBezTo>
                    <a:pt x="660987" y="25522"/>
                    <a:pt x="662320" y="45810"/>
                    <a:pt x="653367" y="56573"/>
                  </a:cubicBezTo>
                  <a:cubicBezTo>
                    <a:pt x="644413" y="67337"/>
                    <a:pt x="630126" y="71623"/>
                    <a:pt x="617077" y="76767"/>
                  </a:cubicBezTo>
                  <a:cubicBezTo>
                    <a:pt x="563346" y="98522"/>
                    <a:pt x="522884" y="144166"/>
                    <a:pt x="507729" y="200115"/>
                  </a:cubicBezTo>
                  <a:cubicBezTo>
                    <a:pt x="505329" y="207059"/>
                    <a:pt x="505091" y="214565"/>
                    <a:pt x="507063" y="221642"/>
                  </a:cubicBezTo>
                  <a:cubicBezTo>
                    <a:pt x="511920" y="234786"/>
                    <a:pt x="528589" y="238977"/>
                    <a:pt x="542686" y="238406"/>
                  </a:cubicBezTo>
                  <a:cubicBezTo>
                    <a:pt x="566965" y="237177"/>
                    <a:pt x="590064" y="227547"/>
                    <a:pt x="608028" y="211164"/>
                  </a:cubicBezTo>
                  <a:cubicBezTo>
                    <a:pt x="618982" y="201639"/>
                    <a:pt x="622791" y="188495"/>
                    <a:pt x="632221" y="177065"/>
                  </a:cubicBezTo>
                  <a:cubicBezTo>
                    <a:pt x="643118" y="165844"/>
                    <a:pt x="654938" y="155548"/>
                    <a:pt x="667559" y="146299"/>
                  </a:cubicBezTo>
                  <a:cubicBezTo>
                    <a:pt x="686600" y="128640"/>
                    <a:pt x="703478" y="108780"/>
                    <a:pt x="717851" y="87149"/>
                  </a:cubicBezTo>
                  <a:cubicBezTo>
                    <a:pt x="732262" y="65546"/>
                    <a:pt x="749217" y="45753"/>
                    <a:pt x="768334" y="28189"/>
                  </a:cubicBezTo>
                  <a:cubicBezTo>
                    <a:pt x="787717" y="10520"/>
                    <a:pt x="812787" y="376"/>
                    <a:pt x="839009" y="-386"/>
                  </a:cubicBezTo>
                  <a:cubicBezTo>
                    <a:pt x="843391" y="-386"/>
                    <a:pt x="849201" y="1710"/>
                    <a:pt x="848534" y="6091"/>
                  </a:cubicBezTo>
                  <a:cubicBezTo>
                    <a:pt x="848210" y="7587"/>
                    <a:pt x="847486" y="8968"/>
                    <a:pt x="846438" y="10092"/>
                  </a:cubicBezTo>
                  <a:cubicBezTo>
                    <a:pt x="817863" y="44667"/>
                    <a:pt x="769667" y="59526"/>
                    <a:pt x="742807" y="95817"/>
                  </a:cubicBezTo>
                  <a:cubicBezTo>
                    <a:pt x="733691" y="109818"/>
                    <a:pt x="725414" y="124354"/>
                    <a:pt x="718041" y="139346"/>
                  </a:cubicBezTo>
                  <a:cubicBezTo>
                    <a:pt x="702373" y="166778"/>
                    <a:pt x="680237" y="189962"/>
                    <a:pt x="653557" y="206878"/>
                  </a:cubicBezTo>
                  <a:cubicBezTo>
                    <a:pt x="642832" y="212879"/>
                    <a:pt x="632526" y="219594"/>
                    <a:pt x="622696" y="226976"/>
                  </a:cubicBezTo>
                  <a:cubicBezTo>
                    <a:pt x="608790" y="239997"/>
                    <a:pt x="597388" y="255456"/>
                    <a:pt x="589073" y="272601"/>
                  </a:cubicBezTo>
                  <a:cubicBezTo>
                    <a:pt x="586006" y="277477"/>
                    <a:pt x="583853" y="282869"/>
                    <a:pt x="582691" y="288507"/>
                  </a:cubicBezTo>
                  <a:cubicBezTo>
                    <a:pt x="581624" y="294270"/>
                    <a:pt x="583729" y="300166"/>
                    <a:pt x="588216" y="303938"/>
                  </a:cubicBezTo>
                  <a:cubicBezTo>
                    <a:pt x="592245" y="306224"/>
                    <a:pt x="596836" y="307310"/>
                    <a:pt x="601455" y="307081"/>
                  </a:cubicBezTo>
                  <a:cubicBezTo>
                    <a:pt x="616638" y="308453"/>
                    <a:pt x="631936" y="307910"/>
                    <a:pt x="646985" y="305462"/>
                  </a:cubicBezTo>
                  <a:cubicBezTo>
                    <a:pt x="661463" y="302509"/>
                    <a:pt x="675560" y="295937"/>
                    <a:pt x="689276" y="292032"/>
                  </a:cubicBezTo>
                  <a:cubicBezTo>
                    <a:pt x="716898" y="283269"/>
                    <a:pt x="740997" y="293651"/>
                    <a:pt x="770429" y="296032"/>
                  </a:cubicBezTo>
                  <a:close/>
                </a:path>
              </a:pathLst>
            </a:custGeom>
            <a:solidFill>
              <a:srgbClr val="94A4CA"/>
            </a:solidFill>
            <a:ln w="4763" cap="flat">
              <a:solidFill>
                <a:srgbClr val="003C77"/>
              </a:solid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3256E4B6-4C9C-E798-E956-6092377B0DD2}"/>
                </a:ext>
              </a:extLst>
            </p:cNvPr>
            <p:cNvSpPr/>
            <p:nvPr/>
          </p:nvSpPr>
          <p:spPr>
            <a:xfrm>
              <a:off x="5992115" y="3312631"/>
              <a:ext cx="154244" cy="135205"/>
            </a:xfrm>
            <a:custGeom>
              <a:avLst/>
              <a:gdLst>
                <a:gd name="connsiteX0" fmla="*/ 7973 w 154244"/>
                <a:gd name="connsiteY0" fmla="*/ 43021 h 135205"/>
                <a:gd name="connsiteX1" fmla="*/ -409 w 154244"/>
                <a:gd name="connsiteY1" fmla="*/ 73216 h 135205"/>
                <a:gd name="connsiteX2" fmla="*/ 6068 w 154244"/>
                <a:gd name="connsiteY2" fmla="*/ 97409 h 135205"/>
                <a:gd name="connsiteX3" fmla="*/ 20736 w 154244"/>
                <a:gd name="connsiteY3" fmla="*/ 116459 h 135205"/>
                <a:gd name="connsiteX4" fmla="*/ 93888 w 154244"/>
                <a:gd name="connsiteY4" fmla="*/ 129699 h 135205"/>
                <a:gd name="connsiteX5" fmla="*/ 121511 w 154244"/>
                <a:gd name="connsiteY5" fmla="*/ 119602 h 135205"/>
                <a:gd name="connsiteX6" fmla="*/ 134465 w 154244"/>
                <a:gd name="connsiteY6" fmla="*/ 117697 h 135205"/>
                <a:gd name="connsiteX7" fmla="*/ 139132 w 154244"/>
                <a:gd name="connsiteY7" fmla="*/ 104458 h 135205"/>
                <a:gd name="connsiteX8" fmla="*/ 142847 w 154244"/>
                <a:gd name="connsiteY8" fmla="*/ 91027 h 135205"/>
                <a:gd name="connsiteX9" fmla="*/ 149419 w 154244"/>
                <a:gd name="connsiteY9" fmla="*/ 77883 h 135205"/>
                <a:gd name="connsiteX10" fmla="*/ 153706 w 154244"/>
                <a:gd name="connsiteY10" fmla="*/ 51308 h 135205"/>
                <a:gd name="connsiteX11" fmla="*/ 147705 w 154244"/>
                <a:gd name="connsiteY11" fmla="*/ 38354 h 135205"/>
                <a:gd name="connsiteX12" fmla="*/ 140466 w 154244"/>
                <a:gd name="connsiteY12" fmla="*/ 38354 h 135205"/>
                <a:gd name="connsiteX13" fmla="*/ 124273 w 154244"/>
                <a:gd name="connsiteY13" fmla="*/ 25495 h 135205"/>
                <a:gd name="connsiteX14" fmla="*/ 111033 w 154244"/>
                <a:gd name="connsiteY14" fmla="*/ 8731 h 135205"/>
                <a:gd name="connsiteX15" fmla="*/ 103032 w 154244"/>
                <a:gd name="connsiteY15" fmla="*/ 5969 h 135205"/>
                <a:gd name="connsiteX16" fmla="*/ 80744 w 154244"/>
                <a:gd name="connsiteY16" fmla="*/ 1111 h 135205"/>
                <a:gd name="connsiteX17" fmla="*/ 43691 w 154244"/>
                <a:gd name="connsiteY17" fmla="*/ 64 h 135205"/>
                <a:gd name="connsiteX18" fmla="*/ 17403 w 154244"/>
                <a:gd name="connsiteY18" fmla="*/ 5302 h 135205"/>
                <a:gd name="connsiteX19" fmla="*/ 3401 w 154244"/>
                <a:gd name="connsiteY19" fmla="*/ 22447 h 135205"/>
                <a:gd name="connsiteX20" fmla="*/ 7973 w 154244"/>
                <a:gd name="connsiteY20" fmla="*/ 43021 h 13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4244" h="135205">
                  <a:moveTo>
                    <a:pt x="7973" y="43021"/>
                  </a:moveTo>
                  <a:cubicBezTo>
                    <a:pt x="9306" y="53499"/>
                    <a:pt x="1020" y="62738"/>
                    <a:pt x="-409" y="73216"/>
                  </a:cubicBezTo>
                  <a:cubicBezTo>
                    <a:pt x="-885" y="81760"/>
                    <a:pt x="1391" y="90237"/>
                    <a:pt x="6068" y="97409"/>
                  </a:cubicBezTo>
                  <a:cubicBezTo>
                    <a:pt x="10021" y="104429"/>
                    <a:pt x="14955" y="110849"/>
                    <a:pt x="20736" y="116459"/>
                  </a:cubicBezTo>
                  <a:cubicBezTo>
                    <a:pt x="40491" y="134671"/>
                    <a:pt x="69000" y="139833"/>
                    <a:pt x="93888" y="129699"/>
                  </a:cubicBezTo>
                  <a:cubicBezTo>
                    <a:pt x="102413" y="124698"/>
                    <a:pt x="111767" y="121279"/>
                    <a:pt x="121511" y="119602"/>
                  </a:cubicBezTo>
                  <a:cubicBezTo>
                    <a:pt x="125987" y="119602"/>
                    <a:pt x="131036" y="120364"/>
                    <a:pt x="134465" y="117697"/>
                  </a:cubicBezTo>
                  <a:cubicBezTo>
                    <a:pt x="137894" y="115030"/>
                    <a:pt x="138561" y="109220"/>
                    <a:pt x="139132" y="104458"/>
                  </a:cubicBezTo>
                  <a:cubicBezTo>
                    <a:pt x="139694" y="99819"/>
                    <a:pt x="140951" y="95295"/>
                    <a:pt x="142847" y="91027"/>
                  </a:cubicBezTo>
                  <a:cubicBezTo>
                    <a:pt x="144847" y="86551"/>
                    <a:pt x="147514" y="82360"/>
                    <a:pt x="149419" y="77883"/>
                  </a:cubicBezTo>
                  <a:cubicBezTo>
                    <a:pt x="152657" y="69415"/>
                    <a:pt x="154115" y="60366"/>
                    <a:pt x="153706" y="51308"/>
                  </a:cubicBezTo>
                  <a:cubicBezTo>
                    <a:pt x="153706" y="46165"/>
                    <a:pt x="152563" y="39878"/>
                    <a:pt x="147705" y="38354"/>
                  </a:cubicBezTo>
                  <a:cubicBezTo>
                    <a:pt x="145304" y="38021"/>
                    <a:pt x="142866" y="38021"/>
                    <a:pt x="140466" y="38354"/>
                  </a:cubicBezTo>
                  <a:cubicBezTo>
                    <a:pt x="133236" y="37097"/>
                    <a:pt x="127140" y="32249"/>
                    <a:pt x="124273" y="25495"/>
                  </a:cubicBezTo>
                  <a:cubicBezTo>
                    <a:pt x="121406" y="18847"/>
                    <a:pt x="116844" y="13065"/>
                    <a:pt x="111033" y="8731"/>
                  </a:cubicBezTo>
                  <a:cubicBezTo>
                    <a:pt x="108509" y="7426"/>
                    <a:pt x="105814" y="6503"/>
                    <a:pt x="103032" y="5969"/>
                  </a:cubicBezTo>
                  <a:cubicBezTo>
                    <a:pt x="95689" y="3978"/>
                    <a:pt x="88250" y="2359"/>
                    <a:pt x="80744" y="1111"/>
                  </a:cubicBezTo>
                  <a:cubicBezTo>
                    <a:pt x="68457" y="-432"/>
                    <a:pt x="56045" y="-784"/>
                    <a:pt x="43691" y="64"/>
                  </a:cubicBezTo>
                  <a:cubicBezTo>
                    <a:pt x="34662" y="-32"/>
                    <a:pt x="25708" y="1749"/>
                    <a:pt x="17403" y="5302"/>
                  </a:cubicBezTo>
                  <a:cubicBezTo>
                    <a:pt x="10449" y="8684"/>
                    <a:pt x="5325" y="14951"/>
                    <a:pt x="3401" y="22447"/>
                  </a:cubicBezTo>
                  <a:cubicBezTo>
                    <a:pt x="1782" y="29115"/>
                    <a:pt x="7020" y="36259"/>
                    <a:pt x="7973" y="43021"/>
                  </a:cubicBezTo>
                  <a:close/>
                </a:path>
              </a:pathLst>
            </a:custGeom>
            <a:solidFill>
              <a:srgbClr val="275996"/>
            </a:solidFill>
            <a:ln w="4763" cap="flat">
              <a:solidFill>
                <a:srgbClr val="003C77"/>
              </a:solidFill>
              <a:prstDash val="solid"/>
              <a:miter/>
            </a:ln>
          </p:spPr>
          <p:txBody>
            <a:bodyPr rtlCol="0" anchor="ctr"/>
            <a:lstStyle/>
            <a:p>
              <a:endParaRPr lang="en-IN"/>
            </a:p>
          </p:txBody>
        </p:sp>
      </p:grpSp>
      <p:pic>
        <p:nvPicPr>
          <p:cNvPr id="85" name="Graphic 84">
            <a:extLst>
              <a:ext uri="{FF2B5EF4-FFF2-40B4-BE49-F238E27FC236}">
                <a16:creationId xmlns:a16="http://schemas.microsoft.com/office/drawing/2014/main" xmlns="" id="{48999FED-9466-84C0-EC49-AF108D9525A5}"/>
              </a:ext>
            </a:extLst>
          </p:cNvPr>
          <p:cNvPicPr>
            <a:picLocks noChangeAspect="1"/>
          </p:cNvPicPr>
          <p:nvPr/>
        </p:nvPicPr>
        <p:blipFill>
          <a:blip r:embed="rId2" cstate="print">
            <a:extLst>
              <a:ext uri="{96DAC541-7B7A-43D3-8B79-37D633B846F1}">
                <asvg:svgBlip xmlns:asvg="http://schemas.microsoft.com/office/drawing/2016/SVG/main" xmlns="" r:embed="rId3"/>
              </a:ext>
            </a:extLst>
          </a:blip>
          <a:stretch>
            <a:fillRect/>
          </a:stretch>
        </p:blipFill>
        <p:spPr>
          <a:xfrm>
            <a:off x="3936666" y="1783084"/>
            <a:ext cx="981075" cy="857250"/>
          </a:xfrm>
          <a:prstGeom prst="rect">
            <a:avLst/>
          </a:prstGeom>
        </p:spPr>
      </p:pic>
      <p:pic>
        <p:nvPicPr>
          <p:cNvPr id="110" name="Graphic 109">
            <a:extLst>
              <a:ext uri="{FF2B5EF4-FFF2-40B4-BE49-F238E27FC236}">
                <a16:creationId xmlns:a16="http://schemas.microsoft.com/office/drawing/2014/main" xmlns="" id="{463A67D9-7767-1417-0B55-7AB15F2676F8}"/>
              </a:ext>
            </a:extLst>
          </p:cNvPr>
          <p:cNvPicPr>
            <a:picLocks noChangeAspect="1"/>
          </p:cNvPicPr>
          <p:nvPr/>
        </p:nvPicPr>
        <p:blipFill>
          <a:blip r:embed="rId4" cstate="print">
            <a:extLst>
              <a:ext uri="{96DAC541-7B7A-43D3-8B79-37D633B846F1}">
                <asvg:svgBlip xmlns:asvg="http://schemas.microsoft.com/office/drawing/2016/SVG/main" xmlns="" r:embed="rId5"/>
              </a:ext>
            </a:extLst>
          </a:blip>
          <a:stretch>
            <a:fillRect/>
          </a:stretch>
        </p:blipFill>
        <p:spPr>
          <a:xfrm>
            <a:off x="5299851" y="1736691"/>
            <a:ext cx="981075" cy="971550"/>
          </a:xfrm>
          <a:prstGeom prst="rect">
            <a:avLst/>
          </a:prstGeom>
        </p:spPr>
      </p:pic>
      <p:grpSp>
        <p:nvGrpSpPr>
          <p:cNvPr id="176" name="Group 175">
            <a:extLst>
              <a:ext uri="{FF2B5EF4-FFF2-40B4-BE49-F238E27FC236}">
                <a16:creationId xmlns:a16="http://schemas.microsoft.com/office/drawing/2014/main" xmlns="" id="{7D019401-2719-C9E5-F5D6-AF26091CE74A}"/>
              </a:ext>
            </a:extLst>
          </p:cNvPr>
          <p:cNvGrpSpPr/>
          <p:nvPr/>
        </p:nvGrpSpPr>
        <p:grpSpPr>
          <a:xfrm>
            <a:off x="6563675" y="1701804"/>
            <a:ext cx="1149941" cy="1068705"/>
            <a:chOff x="5519647" y="2895614"/>
            <a:chExt cx="1149941" cy="1068705"/>
          </a:xfrm>
        </p:grpSpPr>
        <p:sp>
          <p:nvSpPr>
            <p:cNvPr id="118" name="Freeform: Shape 117">
              <a:extLst>
                <a:ext uri="{FF2B5EF4-FFF2-40B4-BE49-F238E27FC236}">
                  <a16:creationId xmlns:a16="http://schemas.microsoft.com/office/drawing/2014/main" xmlns="" id="{3EACF4EE-605D-4AC7-A92C-FB8F01B17F8B}"/>
                </a:ext>
              </a:extLst>
            </p:cNvPr>
            <p:cNvSpPr/>
            <p:nvPr/>
          </p:nvSpPr>
          <p:spPr>
            <a:xfrm>
              <a:off x="5519647" y="2895614"/>
              <a:ext cx="1149941" cy="1068705"/>
            </a:xfrm>
            <a:custGeom>
              <a:avLst/>
              <a:gdLst>
                <a:gd name="connsiteX0" fmla="*/ 253002 w 1149941"/>
                <a:gd name="connsiteY0" fmla="*/ 67083 h 1068705"/>
                <a:gd name="connsiteX1" fmla="*/ 758589 w 1149941"/>
                <a:gd name="connsiteY1" fmla="*/ 24602 h 1068705"/>
                <a:gd name="connsiteX2" fmla="*/ 941374 w 1149941"/>
                <a:gd name="connsiteY2" fmla="*/ 114804 h 1068705"/>
                <a:gd name="connsiteX3" fmla="*/ 1029861 w 1149941"/>
                <a:gd name="connsiteY3" fmla="*/ 218531 h 1068705"/>
                <a:gd name="connsiteX4" fmla="*/ 1098441 w 1149941"/>
                <a:gd name="connsiteY4" fmla="*/ 329212 h 1068705"/>
                <a:gd name="connsiteX5" fmla="*/ 869917 w 1149941"/>
                <a:gd name="connsiteY5" fmla="*/ 999324 h 1068705"/>
                <a:gd name="connsiteX6" fmla="*/ 834598 w 1149941"/>
                <a:gd name="connsiteY6" fmla="*/ 1015012 h 1068705"/>
                <a:gd name="connsiteX7" fmla="*/ 689723 w 1149941"/>
                <a:gd name="connsiteY7" fmla="*/ 1054445 h 1068705"/>
                <a:gd name="connsiteX8" fmla="*/ 584186 w 1149941"/>
                <a:gd name="connsiteY8" fmla="*/ 1067971 h 1068705"/>
                <a:gd name="connsiteX9" fmla="*/ 177754 w 1149941"/>
                <a:gd name="connsiteY9" fmla="*/ 904997 h 1068705"/>
                <a:gd name="connsiteX10" fmla="*/ 93268 w 1149941"/>
                <a:gd name="connsiteY10" fmla="*/ 837656 h 1068705"/>
                <a:gd name="connsiteX11" fmla="*/ 35165 w 1149941"/>
                <a:gd name="connsiteY11" fmla="*/ 437606 h 1068705"/>
                <a:gd name="connsiteX12" fmla="*/ 71646 w 1149941"/>
                <a:gd name="connsiteY12" fmla="*/ 347213 h 1068705"/>
                <a:gd name="connsiteX13" fmla="*/ 130320 w 1149941"/>
                <a:gd name="connsiteY13" fmla="*/ 207006 h 1068705"/>
                <a:gd name="connsiteX14" fmla="*/ 151370 w 1149941"/>
                <a:gd name="connsiteY14" fmla="*/ 178431 h 1068705"/>
                <a:gd name="connsiteX15" fmla="*/ 215092 w 1149941"/>
                <a:gd name="connsiteY15" fmla="*/ 96515 h 1068705"/>
                <a:gd name="connsiteX16" fmla="*/ 253002 w 1149941"/>
                <a:gd name="connsiteY16" fmla="*/ 67083 h 1068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9941" h="1068705">
                  <a:moveTo>
                    <a:pt x="253002" y="67083"/>
                  </a:moveTo>
                  <a:cubicBezTo>
                    <a:pt x="411555" y="-5078"/>
                    <a:pt x="590215" y="-20089"/>
                    <a:pt x="758589" y="24602"/>
                  </a:cubicBezTo>
                  <a:cubicBezTo>
                    <a:pt x="824788" y="42318"/>
                    <a:pt x="889558" y="69941"/>
                    <a:pt x="941374" y="114804"/>
                  </a:cubicBezTo>
                  <a:cubicBezTo>
                    <a:pt x="974864" y="145760"/>
                    <a:pt x="1004572" y="180574"/>
                    <a:pt x="1029861" y="218531"/>
                  </a:cubicBezTo>
                  <a:cubicBezTo>
                    <a:pt x="1055607" y="253554"/>
                    <a:pt x="1078543" y="290569"/>
                    <a:pt x="1098441" y="329212"/>
                  </a:cubicBezTo>
                  <a:cubicBezTo>
                    <a:pt x="1220380" y="577366"/>
                    <a:pt x="1118063" y="877385"/>
                    <a:pt x="869917" y="999324"/>
                  </a:cubicBezTo>
                  <a:cubicBezTo>
                    <a:pt x="858344" y="1005001"/>
                    <a:pt x="846571" y="1010239"/>
                    <a:pt x="834598" y="1015012"/>
                  </a:cubicBezTo>
                  <a:cubicBezTo>
                    <a:pt x="787669" y="1032718"/>
                    <a:pt x="739158" y="1045930"/>
                    <a:pt x="689723" y="1054445"/>
                  </a:cubicBezTo>
                  <a:cubicBezTo>
                    <a:pt x="654986" y="1061894"/>
                    <a:pt x="619686" y="1066418"/>
                    <a:pt x="584186" y="1067971"/>
                  </a:cubicBezTo>
                  <a:cubicBezTo>
                    <a:pt x="435691" y="1071495"/>
                    <a:pt x="299579" y="989961"/>
                    <a:pt x="177754" y="904997"/>
                  </a:cubicBezTo>
                  <a:cubicBezTo>
                    <a:pt x="147589" y="885186"/>
                    <a:pt x="119307" y="862640"/>
                    <a:pt x="93268" y="837656"/>
                  </a:cubicBezTo>
                  <a:cubicBezTo>
                    <a:pt x="-7507" y="735548"/>
                    <a:pt x="-26366" y="567337"/>
                    <a:pt x="35165" y="437606"/>
                  </a:cubicBezTo>
                  <a:cubicBezTo>
                    <a:pt x="49999" y="408621"/>
                    <a:pt x="62208" y="378370"/>
                    <a:pt x="71646" y="347213"/>
                  </a:cubicBezTo>
                  <a:cubicBezTo>
                    <a:pt x="85267" y="298160"/>
                    <a:pt x="101650" y="249106"/>
                    <a:pt x="130320" y="207006"/>
                  </a:cubicBezTo>
                  <a:cubicBezTo>
                    <a:pt x="136987" y="197481"/>
                    <a:pt x="144131" y="187956"/>
                    <a:pt x="151370" y="178431"/>
                  </a:cubicBezTo>
                  <a:lnTo>
                    <a:pt x="215092" y="96515"/>
                  </a:lnTo>
                  <a:cubicBezTo>
                    <a:pt x="225252" y="83876"/>
                    <a:pt x="238236" y="73789"/>
                    <a:pt x="253002" y="67083"/>
                  </a:cubicBezTo>
                  <a:close/>
                </a:path>
              </a:pathLst>
            </a:custGeom>
            <a:solidFill>
              <a:srgbClr val="F6B1CF"/>
            </a:solidFill>
            <a:ln w="9525" cap="flat">
              <a:solidFill>
                <a:srgbClr val="D589B4"/>
              </a:solid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03454B4F-2C18-0EEA-9726-20B8D5977B4E}"/>
                </a:ext>
              </a:extLst>
            </p:cNvPr>
            <p:cNvSpPr/>
            <p:nvPr/>
          </p:nvSpPr>
          <p:spPr>
            <a:xfrm>
              <a:off x="5671226" y="2982748"/>
              <a:ext cx="851227" cy="585316"/>
            </a:xfrm>
            <a:custGeom>
              <a:avLst/>
              <a:gdLst>
                <a:gd name="connsiteX0" fmla="*/ 553955 w 851227"/>
                <a:gd name="connsiteY0" fmla="*/ 44053 h 585316"/>
                <a:gd name="connsiteX1" fmla="*/ 620630 w 851227"/>
                <a:gd name="connsiteY1" fmla="*/ 110728 h 585316"/>
                <a:gd name="connsiteX2" fmla="*/ 648158 w 851227"/>
                <a:gd name="connsiteY2" fmla="*/ 133873 h 585316"/>
                <a:gd name="connsiteX3" fmla="*/ 699688 w 851227"/>
                <a:gd name="connsiteY3" fmla="*/ 155305 h 585316"/>
                <a:gd name="connsiteX4" fmla="*/ 726548 w 851227"/>
                <a:gd name="connsiteY4" fmla="*/ 176831 h 585316"/>
                <a:gd name="connsiteX5" fmla="*/ 844182 w 851227"/>
                <a:gd name="connsiteY5" fmla="*/ 337328 h 585316"/>
                <a:gd name="connsiteX6" fmla="*/ 845706 w 851227"/>
                <a:gd name="connsiteY6" fmla="*/ 463915 h 585316"/>
                <a:gd name="connsiteX7" fmla="*/ 831514 w 851227"/>
                <a:gd name="connsiteY7" fmla="*/ 524589 h 585316"/>
                <a:gd name="connsiteX8" fmla="*/ 790271 w 851227"/>
                <a:gd name="connsiteY8" fmla="*/ 569547 h 585316"/>
                <a:gd name="connsiteX9" fmla="*/ 730930 w 851227"/>
                <a:gd name="connsiteY9" fmla="*/ 573929 h 585316"/>
                <a:gd name="connsiteX10" fmla="*/ 671875 w 851227"/>
                <a:gd name="connsiteY10" fmla="*/ 561260 h 585316"/>
                <a:gd name="connsiteX11" fmla="*/ 543002 w 851227"/>
                <a:gd name="connsiteY11" fmla="*/ 457723 h 585316"/>
                <a:gd name="connsiteX12" fmla="*/ 493757 w 851227"/>
                <a:gd name="connsiteY12" fmla="*/ 297132 h 585316"/>
                <a:gd name="connsiteX13" fmla="*/ 514046 w 851227"/>
                <a:gd name="connsiteY13" fmla="*/ 208931 h 585316"/>
                <a:gd name="connsiteX14" fmla="*/ 547002 w 851227"/>
                <a:gd name="connsiteY14" fmla="*/ 123206 h 585316"/>
                <a:gd name="connsiteX15" fmla="*/ 510521 w 851227"/>
                <a:gd name="connsiteY15" fmla="*/ 68056 h 585316"/>
                <a:gd name="connsiteX16" fmla="*/ 464706 w 851227"/>
                <a:gd name="connsiteY16" fmla="*/ 47577 h 585316"/>
                <a:gd name="connsiteX17" fmla="*/ 451371 w 851227"/>
                <a:gd name="connsiteY17" fmla="*/ 36814 h 585316"/>
                <a:gd name="connsiteX18" fmla="*/ 437084 w 851227"/>
                <a:gd name="connsiteY18" fmla="*/ 33671 h 585316"/>
                <a:gd name="connsiteX19" fmla="*/ 302019 w 851227"/>
                <a:gd name="connsiteY19" fmla="*/ 121777 h 585316"/>
                <a:gd name="connsiteX20" fmla="*/ 295637 w 851227"/>
                <a:gd name="connsiteY20" fmla="*/ 163211 h 585316"/>
                <a:gd name="connsiteX21" fmla="*/ 335452 w 851227"/>
                <a:gd name="connsiteY21" fmla="*/ 240077 h 585316"/>
                <a:gd name="connsiteX22" fmla="*/ 377552 w 851227"/>
                <a:gd name="connsiteY22" fmla="*/ 329136 h 585316"/>
                <a:gd name="connsiteX23" fmla="*/ 379743 w 851227"/>
                <a:gd name="connsiteY23" fmla="*/ 386763 h 585316"/>
                <a:gd name="connsiteX24" fmla="*/ 344882 w 851227"/>
                <a:gd name="connsiteY24" fmla="*/ 509826 h 585316"/>
                <a:gd name="connsiteX25" fmla="*/ 243250 w 851227"/>
                <a:gd name="connsiteY25" fmla="*/ 582977 h 585316"/>
                <a:gd name="connsiteX26" fmla="*/ 195053 w 851227"/>
                <a:gd name="connsiteY26" fmla="*/ 582977 h 585316"/>
                <a:gd name="connsiteX27" fmla="*/ 73991 w 851227"/>
                <a:gd name="connsiteY27" fmla="*/ 538591 h 585316"/>
                <a:gd name="connsiteX28" fmla="*/ 26366 w 851227"/>
                <a:gd name="connsiteY28" fmla="*/ 492585 h 585316"/>
                <a:gd name="connsiteX29" fmla="*/ 13031 w 851227"/>
                <a:gd name="connsiteY29" fmla="*/ 454485 h 585316"/>
                <a:gd name="connsiteX30" fmla="*/ 26175 w 851227"/>
                <a:gd name="connsiteY30" fmla="*/ 256460 h 585316"/>
                <a:gd name="connsiteX31" fmla="*/ 229629 w 851227"/>
                <a:gd name="connsiteY31" fmla="*/ 99203 h 585316"/>
                <a:gd name="connsiteX32" fmla="*/ 287636 w 851227"/>
                <a:gd name="connsiteY32" fmla="*/ 30813 h 585316"/>
                <a:gd name="connsiteX33" fmla="*/ 370123 w 851227"/>
                <a:gd name="connsiteY33" fmla="*/ -619 h 585316"/>
                <a:gd name="connsiteX34" fmla="*/ 412509 w 851227"/>
                <a:gd name="connsiteY34" fmla="*/ 3381 h 585316"/>
                <a:gd name="connsiteX35" fmla="*/ 553955 w 851227"/>
                <a:gd name="connsiteY35" fmla="*/ 44053 h 58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51227" h="585316">
                  <a:moveTo>
                    <a:pt x="553955" y="44053"/>
                  </a:moveTo>
                  <a:lnTo>
                    <a:pt x="620630" y="110728"/>
                  </a:lnTo>
                  <a:cubicBezTo>
                    <a:pt x="628765" y="119605"/>
                    <a:pt x="638014" y="127387"/>
                    <a:pt x="648158" y="133873"/>
                  </a:cubicBezTo>
                  <a:cubicBezTo>
                    <a:pt x="664255" y="143398"/>
                    <a:pt x="683495" y="146161"/>
                    <a:pt x="699688" y="155305"/>
                  </a:cubicBezTo>
                  <a:cubicBezTo>
                    <a:pt x="709460" y="161392"/>
                    <a:pt x="718481" y="168621"/>
                    <a:pt x="726548" y="176831"/>
                  </a:cubicBezTo>
                  <a:cubicBezTo>
                    <a:pt x="775602" y="222837"/>
                    <a:pt x="826942" y="272081"/>
                    <a:pt x="844182" y="337328"/>
                  </a:cubicBezTo>
                  <a:cubicBezTo>
                    <a:pt x="855136" y="378381"/>
                    <a:pt x="851231" y="421815"/>
                    <a:pt x="845706" y="463915"/>
                  </a:cubicBezTo>
                  <a:cubicBezTo>
                    <a:pt x="843830" y="484699"/>
                    <a:pt x="839058" y="505129"/>
                    <a:pt x="831514" y="524589"/>
                  </a:cubicBezTo>
                  <a:cubicBezTo>
                    <a:pt x="823913" y="544230"/>
                    <a:pt x="809187" y="560279"/>
                    <a:pt x="790271" y="569547"/>
                  </a:cubicBezTo>
                  <a:cubicBezTo>
                    <a:pt x="771240" y="576291"/>
                    <a:pt x="750742" y="577805"/>
                    <a:pt x="730930" y="573929"/>
                  </a:cubicBezTo>
                  <a:cubicBezTo>
                    <a:pt x="710880" y="571624"/>
                    <a:pt x="691106" y="567385"/>
                    <a:pt x="671875" y="561260"/>
                  </a:cubicBezTo>
                  <a:cubicBezTo>
                    <a:pt x="618411" y="542382"/>
                    <a:pt x="572958" y="505863"/>
                    <a:pt x="543002" y="457723"/>
                  </a:cubicBezTo>
                  <a:cubicBezTo>
                    <a:pt x="512903" y="410098"/>
                    <a:pt x="513284" y="349806"/>
                    <a:pt x="493757" y="297132"/>
                  </a:cubicBezTo>
                  <a:cubicBezTo>
                    <a:pt x="482899" y="267795"/>
                    <a:pt x="497758" y="235600"/>
                    <a:pt x="514046" y="208931"/>
                  </a:cubicBezTo>
                  <a:cubicBezTo>
                    <a:pt x="530333" y="182261"/>
                    <a:pt x="549383" y="153972"/>
                    <a:pt x="547002" y="123206"/>
                  </a:cubicBezTo>
                  <a:cubicBezTo>
                    <a:pt x="545002" y="99812"/>
                    <a:pt x="531267" y="79048"/>
                    <a:pt x="510521" y="68056"/>
                  </a:cubicBezTo>
                  <a:cubicBezTo>
                    <a:pt x="495567" y="60341"/>
                    <a:pt x="477755" y="58531"/>
                    <a:pt x="464706" y="47577"/>
                  </a:cubicBezTo>
                  <a:cubicBezTo>
                    <a:pt x="460677" y="43501"/>
                    <a:pt x="456210" y="39890"/>
                    <a:pt x="451371" y="36814"/>
                  </a:cubicBezTo>
                  <a:cubicBezTo>
                    <a:pt x="446856" y="34852"/>
                    <a:pt x="442008" y="33785"/>
                    <a:pt x="437084" y="33671"/>
                  </a:cubicBezTo>
                  <a:cubicBezTo>
                    <a:pt x="377933" y="31423"/>
                    <a:pt x="323793" y="66732"/>
                    <a:pt x="302019" y="121777"/>
                  </a:cubicBezTo>
                  <a:cubicBezTo>
                    <a:pt x="296818" y="134940"/>
                    <a:pt x="294637" y="149095"/>
                    <a:pt x="295637" y="163211"/>
                  </a:cubicBezTo>
                  <a:cubicBezTo>
                    <a:pt x="298495" y="191786"/>
                    <a:pt x="318497" y="216360"/>
                    <a:pt x="335452" y="240077"/>
                  </a:cubicBezTo>
                  <a:cubicBezTo>
                    <a:pt x="355759" y="266367"/>
                    <a:pt x="370123" y="296751"/>
                    <a:pt x="377552" y="329136"/>
                  </a:cubicBezTo>
                  <a:cubicBezTo>
                    <a:pt x="380762" y="348167"/>
                    <a:pt x="381496" y="367541"/>
                    <a:pt x="379743" y="386763"/>
                  </a:cubicBezTo>
                  <a:cubicBezTo>
                    <a:pt x="378095" y="429978"/>
                    <a:pt x="366141" y="472163"/>
                    <a:pt x="344882" y="509826"/>
                  </a:cubicBezTo>
                  <a:cubicBezTo>
                    <a:pt x="322403" y="546592"/>
                    <a:pt x="285731" y="576501"/>
                    <a:pt x="243250" y="582977"/>
                  </a:cubicBezTo>
                  <a:cubicBezTo>
                    <a:pt x="227267" y="585263"/>
                    <a:pt x="211036" y="585263"/>
                    <a:pt x="195053" y="582977"/>
                  </a:cubicBezTo>
                  <a:cubicBezTo>
                    <a:pt x="151934" y="577244"/>
                    <a:pt x="110605" y="562089"/>
                    <a:pt x="73991" y="538591"/>
                  </a:cubicBezTo>
                  <a:cubicBezTo>
                    <a:pt x="54549" y="527437"/>
                    <a:pt x="38183" y="511625"/>
                    <a:pt x="26366" y="492585"/>
                  </a:cubicBezTo>
                  <a:cubicBezTo>
                    <a:pt x="20311" y="480508"/>
                    <a:pt x="15829" y="467706"/>
                    <a:pt x="13031" y="454485"/>
                  </a:cubicBezTo>
                  <a:cubicBezTo>
                    <a:pt x="-2971" y="388382"/>
                    <a:pt x="-10115" y="313992"/>
                    <a:pt x="26175" y="256460"/>
                  </a:cubicBezTo>
                  <a:cubicBezTo>
                    <a:pt x="72276" y="183308"/>
                    <a:pt x="171241" y="162925"/>
                    <a:pt x="229629" y="99203"/>
                  </a:cubicBezTo>
                  <a:cubicBezTo>
                    <a:pt x="249822" y="77105"/>
                    <a:pt x="264014" y="49197"/>
                    <a:pt x="287636" y="30813"/>
                  </a:cubicBezTo>
                  <a:cubicBezTo>
                    <a:pt x="311125" y="11887"/>
                    <a:pt x="339995" y="886"/>
                    <a:pt x="370123" y="-619"/>
                  </a:cubicBezTo>
                  <a:cubicBezTo>
                    <a:pt x="384353" y="-715"/>
                    <a:pt x="398555" y="629"/>
                    <a:pt x="412509" y="3381"/>
                  </a:cubicBezTo>
                  <a:cubicBezTo>
                    <a:pt x="461182" y="10239"/>
                    <a:pt x="518808" y="9001"/>
                    <a:pt x="553955" y="44053"/>
                  </a:cubicBezTo>
                  <a:close/>
                </a:path>
              </a:pathLst>
            </a:custGeom>
            <a:solidFill>
              <a:srgbClr val="C02F86"/>
            </a:solidFill>
            <a:ln w="4763" cap="flat">
              <a:solidFill>
                <a:srgbClr val="853264"/>
              </a:solid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6D50A694-B7FD-E1D6-7905-EDF8024FC8CC}"/>
                </a:ext>
              </a:extLst>
            </p:cNvPr>
            <p:cNvSpPr/>
            <p:nvPr/>
          </p:nvSpPr>
          <p:spPr>
            <a:xfrm>
              <a:off x="5856065" y="3001231"/>
              <a:ext cx="50482" cy="50482"/>
            </a:xfrm>
            <a:custGeom>
              <a:avLst/>
              <a:gdLst>
                <a:gd name="connsiteX0" fmla="*/ 50483 w 50482"/>
                <a:gd name="connsiteY0" fmla="*/ 25241 h 50482"/>
                <a:gd name="connsiteX1" fmla="*/ 25241 w 50482"/>
                <a:gd name="connsiteY1" fmla="*/ 50482 h 50482"/>
                <a:gd name="connsiteX2" fmla="*/ 0 w 50482"/>
                <a:gd name="connsiteY2" fmla="*/ 25241 h 50482"/>
                <a:gd name="connsiteX3" fmla="*/ 25241 w 50482"/>
                <a:gd name="connsiteY3" fmla="*/ 0 h 50482"/>
                <a:gd name="connsiteX4" fmla="*/ 50483 w 50482"/>
                <a:gd name="connsiteY4" fmla="*/ 25241 h 50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82" h="50482">
                  <a:moveTo>
                    <a:pt x="50483" y="25241"/>
                  </a:moveTo>
                  <a:cubicBezTo>
                    <a:pt x="50483" y="39182"/>
                    <a:pt x="39182" y="50482"/>
                    <a:pt x="25241" y="50482"/>
                  </a:cubicBezTo>
                  <a:cubicBezTo>
                    <a:pt x="11301" y="50482"/>
                    <a:pt x="0" y="39182"/>
                    <a:pt x="0" y="25241"/>
                  </a:cubicBezTo>
                  <a:cubicBezTo>
                    <a:pt x="0" y="11301"/>
                    <a:pt x="11301" y="0"/>
                    <a:pt x="25241" y="0"/>
                  </a:cubicBezTo>
                  <a:cubicBezTo>
                    <a:pt x="39182" y="0"/>
                    <a:pt x="50483" y="11301"/>
                    <a:pt x="50483" y="2524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B4E908B9-7FFB-B8B3-A77B-C633125DFE01}"/>
                </a:ext>
              </a:extLst>
            </p:cNvPr>
            <p:cNvSpPr/>
            <p:nvPr/>
          </p:nvSpPr>
          <p:spPr>
            <a:xfrm>
              <a:off x="5689663" y="3144106"/>
              <a:ext cx="50482" cy="50482"/>
            </a:xfrm>
            <a:custGeom>
              <a:avLst/>
              <a:gdLst>
                <a:gd name="connsiteX0" fmla="*/ 50482 w 50482"/>
                <a:gd name="connsiteY0" fmla="*/ 25241 h 50482"/>
                <a:gd name="connsiteX1" fmla="*/ 25241 w 50482"/>
                <a:gd name="connsiteY1" fmla="*/ 50482 h 50482"/>
                <a:gd name="connsiteX2" fmla="*/ 0 w 50482"/>
                <a:gd name="connsiteY2" fmla="*/ 25241 h 50482"/>
                <a:gd name="connsiteX3" fmla="*/ 25241 w 50482"/>
                <a:gd name="connsiteY3" fmla="*/ 0 h 50482"/>
                <a:gd name="connsiteX4" fmla="*/ 50482 w 50482"/>
                <a:gd name="connsiteY4" fmla="*/ 25241 h 50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82" h="50482">
                  <a:moveTo>
                    <a:pt x="50482" y="25241"/>
                  </a:moveTo>
                  <a:cubicBezTo>
                    <a:pt x="50482" y="39182"/>
                    <a:pt x="39182" y="50482"/>
                    <a:pt x="25241" y="50482"/>
                  </a:cubicBezTo>
                  <a:cubicBezTo>
                    <a:pt x="11301" y="50482"/>
                    <a:pt x="0" y="39182"/>
                    <a:pt x="0" y="25241"/>
                  </a:cubicBezTo>
                  <a:cubicBezTo>
                    <a:pt x="0" y="11301"/>
                    <a:pt x="11301" y="0"/>
                    <a:pt x="25241" y="0"/>
                  </a:cubicBezTo>
                  <a:cubicBezTo>
                    <a:pt x="39182" y="0"/>
                    <a:pt x="50482" y="11301"/>
                    <a:pt x="50482" y="2524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2883A37E-40DC-09D7-D84F-D78B0AE63621}"/>
                </a:ext>
              </a:extLst>
            </p:cNvPr>
            <p:cNvSpPr/>
            <p:nvPr/>
          </p:nvSpPr>
          <p:spPr>
            <a:xfrm>
              <a:off x="5617940" y="3321462"/>
              <a:ext cx="50482" cy="50482"/>
            </a:xfrm>
            <a:custGeom>
              <a:avLst/>
              <a:gdLst>
                <a:gd name="connsiteX0" fmla="*/ 50483 w 50482"/>
                <a:gd name="connsiteY0" fmla="*/ 25241 h 50482"/>
                <a:gd name="connsiteX1" fmla="*/ 25241 w 50482"/>
                <a:gd name="connsiteY1" fmla="*/ 50483 h 50482"/>
                <a:gd name="connsiteX2" fmla="*/ 0 w 50482"/>
                <a:gd name="connsiteY2" fmla="*/ 25241 h 50482"/>
                <a:gd name="connsiteX3" fmla="*/ 25241 w 50482"/>
                <a:gd name="connsiteY3" fmla="*/ 0 h 50482"/>
                <a:gd name="connsiteX4" fmla="*/ 50483 w 50482"/>
                <a:gd name="connsiteY4" fmla="*/ 25241 h 50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82" h="50482">
                  <a:moveTo>
                    <a:pt x="50483" y="25241"/>
                  </a:moveTo>
                  <a:cubicBezTo>
                    <a:pt x="50483" y="39182"/>
                    <a:pt x="39182" y="50483"/>
                    <a:pt x="25241" y="50483"/>
                  </a:cubicBezTo>
                  <a:cubicBezTo>
                    <a:pt x="11301" y="50483"/>
                    <a:pt x="0" y="39182"/>
                    <a:pt x="0" y="25241"/>
                  </a:cubicBezTo>
                  <a:cubicBezTo>
                    <a:pt x="0" y="11301"/>
                    <a:pt x="11301" y="0"/>
                    <a:pt x="25241" y="0"/>
                  </a:cubicBezTo>
                  <a:cubicBezTo>
                    <a:pt x="39182" y="0"/>
                    <a:pt x="50483" y="11301"/>
                    <a:pt x="50483" y="2524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8CDDA9A9-2758-1E2B-567E-73FF5F110E51}"/>
                </a:ext>
              </a:extLst>
            </p:cNvPr>
            <p:cNvSpPr/>
            <p:nvPr/>
          </p:nvSpPr>
          <p:spPr>
            <a:xfrm>
              <a:off x="5587841" y="3430428"/>
              <a:ext cx="59436" cy="59435"/>
            </a:xfrm>
            <a:custGeom>
              <a:avLst/>
              <a:gdLst>
                <a:gd name="connsiteX0" fmla="*/ 59436 w 59436"/>
                <a:gd name="connsiteY0" fmla="*/ 29718 h 59435"/>
                <a:gd name="connsiteX1" fmla="*/ 29718 w 59436"/>
                <a:gd name="connsiteY1" fmla="*/ 59436 h 59435"/>
                <a:gd name="connsiteX2" fmla="*/ 0 w 59436"/>
                <a:gd name="connsiteY2" fmla="*/ 29718 h 59435"/>
                <a:gd name="connsiteX3" fmla="*/ 29718 w 59436"/>
                <a:gd name="connsiteY3" fmla="*/ 0 h 59435"/>
                <a:gd name="connsiteX4" fmla="*/ 59436 w 59436"/>
                <a:gd name="connsiteY4" fmla="*/ 29718 h 59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6" h="59435">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027DFF54-6C4C-96FE-CE7C-31537E63AA29}"/>
                </a:ext>
              </a:extLst>
            </p:cNvPr>
            <p:cNvSpPr/>
            <p:nvPr/>
          </p:nvSpPr>
          <p:spPr>
            <a:xfrm>
              <a:off x="5613463" y="3506437"/>
              <a:ext cx="59436" cy="59436"/>
            </a:xfrm>
            <a:custGeom>
              <a:avLst/>
              <a:gdLst>
                <a:gd name="connsiteX0" fmla="*/ 59436 w 59436"/>
                <a:gd name="connsiteY0" fmla="*/ 29718 h 59436"/>
                <a:gd name="connsiteX1" fmla="*/ 29718 w 59436"/>
                <a:gd name="connsiteY1" fmla="*/ 59436 h 59436"/>
                <a:gd name="connsiteX2" fmla="*/ 0 w 59436"/>
                <a:gd name="connsiteY2" fmla="*/ 29718 h 59436"/>
                <a:gd name="connsiteX3" fmla="*/ 29718 w 59436"/>
                <a:gd name="connsiteY3" fmla="*/ 0 h 59436"/>
                <a:gd name="connsiteX4" fmla="*/ 59436 w 59436"/>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6"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D324C48A-BB47-B638-52E3-A0FC59797A0A}"/>
                </a:ext>
              </a:extLst>
            </p:cNvPr>
            <p:cNvSpPr/>
            <p:nvPr/>
          </p:nvSpPr>
          <p:spPr>
            <a:xfrm>
              <a:off x="5656707" y="3609307"/>
              <a:ext cx="59436" cy="59436"/>
            </a:xfrm>
            <a:custGeom>
              <a:avLst/>
              <a:gdLst>
                <a:gd name="connsiteX0" fmla="*/ 59436 w 59436"/>
                <a:gd name="connsiteY0" fmla="*/ 29718 h 59436"/>
                <a:gd name="connsiteX1" fmla="*/ 29718 w 59436"/>
                <a:gd name="connsiteY1" fmla="*/ 59436 h 59436"/>
                <a:gd name="connsiteX2" fmla="*/ 0 w 59436"/>
                <a:gd name="connsiteY2" fmla="*/ 29718 h 59436"/>
                <a:gd name="connsiteX3" fmla="*/ 29718 w 59436"/>
                <a:gd name="connsiteY3" fmla="*/ 0 h 59436"/>
                <a:gd name="connsiteX4" fmla="*/ 59436 w 59436"/>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6"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C37B172A-02F5-3234-F590-9BD9DB605895}"/>
                </a:ext>
              </a:extLst>
            </p:cNvPr>
            <p:cNvSpPr/>
            <p:nvPr/>
          </p:nvSpPr>
          <p:spPr>
            <a:xfrm>
              <a:off x="5779770" y="3635596"/>
              <a:ext cx="59435" cy="59436"/>
            </a:xfrm>
            <a:custGeom>
              <a:avLst/>
              <a:gdLst>
                <a:gd name="connsiteX0" fmla="*/ 59436 w 59435"/>
                <a:gd name="connsiteY0" fmla="*/ 29718 h 59436"/>
                <a:gd name="connsiteX1" fmla="*/ 29718 w 59435"/>
                <a:gd name="connsiteY1" fmla="*/ 59436 h 59436"/>
                <a:gd name="connsiteX2" fmla="*/ 0 w 59435"/>
                <a:gd name="connsiteY2" fmla="*/ 29718 h 59436"/>
                <a:gd name="connsiteX3" fmla="*/ 29718 w 59435"/>
                <a:gd name="connsiteY3" fmla="*/ 0 h 59436"/>
                <a:gd name="connsiteX4" fmla="*/ 59436 w 59435"/>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5"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05FCD75E-5D8C-1F12-3279-1D2C16AC11B6}"/>
                </a:ext>
              </a:extLst>
            </p:cNvPr>
            <p:cNvSpPr/>
            <p:nvPr/>
          </p:nvSpPr>
          <p:spPr>
            <a:xfrm>
              <a:off x="5712904" y="3685793"/>
              <a:ext cx="59436" cy="59436"/>
            </a:xfrm>
            <a:custGeom>
              <a:avLst/>
              <a:gdLst>
                <a:gd name="connsiteX0" fmla="*/ 59436 w 59436"/>
                <a:gd name="connsiteY0" fmla="*/ 29718 h 59436"/>
                <a:gd name="connsiteX1" fmla="*/ 29718 w 59436"/>
                <a:gd name="connsiteY1" fmla="*/ 59436 h 59436"/>
                <a:gd name="connsiteX2" fmla="*/ 0 w 59436"/>
                <a:gd name="connsiteY2" fmla="*/ 29718 h 59436"/>
                <a:gd name="connsiteX3" fmla="*/ 29718 w 59436"/>
                <a:gd name="connsiteY3" fmla="*/ 0 h 59436"/>
                <a:gd name="connsiteX4" fmla="*/ 59436 w 59436"/>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6"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DBC651A8-F7E5-63DF-8EAE-9D8E7F12B7F7}"/>
                </a:ext>
              </a:extLst>
            </p:cNvPr>
            <p:cNvSpPr/>
            <p:nvPr/>
          </p:nvSpPr>
          <p:spPr>
            <a:xfrm>
              <a:off x="5822442" y="3710177"/>
              <a:ext cx="59435" cy="59436"/>
            </a:xfrm>
            <a:custGeom>
              <a:avLst/>
              <a:gdLst>
                <a:gd name="connsiteX0" fmla="*/ 59436 w 59435"/>
                <a:gd name="connsiteY0" fmla="*/ 29718 h 59436"/>
                <a:gd name="connsiteX1" fmla="*/ 29718 w 59435"/>
                <a:gd name="connsiteY1" fmla="*/ 59436 h 59436"/>
                <a:gd name="connsiteX2" fmla="*/ 0 w 59435"/>
                <a:gd name="connsiteY2" fmla="*/ 29718 h 59436"/>
                <a:gd name="connsiteX3" fmla="*/ 29718 w 59435"/>
                <a:gd name="connsiteY3" fmla="*/ 0 h 59436"/>
                <a:gd name="connsiteX4" fmla="*/ 59436 w 59435"/>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5"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57784276-4324-CB0E-C329-3C4BCDFE22E6}"/>
                </a:ext>
              </a:extLst>
            </p:cNvPr>
            <p:cNvSpPr/>
            <p:nvPr/>
          </p:nvSpPr>
          <p:spPr>
            <a:xfrm>
              <a:off x="5862447" y="3605878"/>
              <a:ext cx="59435" cy="59436"/>
            </a:xfrm>
            <a:custGeom>
              <a:avLst/>
              <a:gdLst>
                <a:gd name="connsiteX0" fmla="*/ 59436 w 59435"/>
                <a:gd name="connsiteY0" fmla="*/ 29718 h 59436"/>
                <a:gd name="connsiteX1" fmla="*/ 29718 w 59435"/>
                <a:gd name="connsiteY1" fmla="*/ 59436 h 59436"/>
                <a:gd name="connsiteX2" fmla="*/ 0 w 59435"/>
                <a:gd name="connsiteY2" fmla="*/ 29718 h 59436"/>
                <a:gd name="connsiteX3" fmla="*/ 29718 w 59435"/>
                <a:gd name="connsiteY3" fmla="*/ 0 h 59436"/>
                <a:gd name="connsiteX4" fmla="*/ 59436 w 59435"/>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5"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401FEDA2-93A5-65AD-3444-34B9FFDBC264}"/>
                </a:ext>
              </a:extLst>
            </p:cNvPr>
            <p:cNvSpPr/>
            <p:nvPr/>
          </p:nvSpPr>
          <p:spPr>
            <a:xfrm>
              <a:off x="5946838" y="3591115"/>
              <a:ext cx="59435" cy="59436"/>
            </a:xfrm>
            <a:custGeom>
              <a:avLst/>
              <a:gdLst>
                <a:gd name="connsiteX0" fmla="*/ 59436 w 59435"/>
                <a:gd name="connsiteY0" fmla="*/ 29718 h 59436"/>
                <a:gd name="connsiteX1" fmla="*/ 29718 w 59435"/>
                <a:gd name="connsiteY1" fmla="*/ 59436 h 59436"/>
                <a:gd name="connsiteX2" fmla="*/ 0 w 59435"/>
                <a:gd name="connsiteY2" fmla="*/ 29718 h 59436"/>
                <a:gd name="connsiteX3" fmla="*/ 29718 w 59435"/>
                <a:gd name="connsiteY3" fmla="*/ 0 h 59436"/>
                <a:gd name="connsiteX4" fmla="*/ 59436 w 59435"/>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5"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1A91EE9F-0FF3-2021-455C-97BF521BB118}"/>
                </a:ext>
              </a:extLst>
            </p:cNvPr>
            <p:cNvSpPr/>
            <p:nvPr/>
          </p:nvSpPr>
          <p:spPr>
            <a:xfrm>
              <a:off x="5912739" y="3680459"/>
              <a:ext cx="59435" cy="59436"/>
            </a:xfrm>
            <a:custGeom>
              <a:avLst/>
              <a:gdLst>
                <a:gd name="connsiteX0" fmla="*/ 59436 w 59435"/>
                <a:gd name="connsiteY0" fmla="*/ 29718 h 59436"/>
                <a:gd name="connsiteX1" fmla="*/ 29718 w 59435"/>
                <a:gd name="connsiteY1" fmla="*/ 59436 h 59436"/>
                <a:gd name="connsiteX2" fmla="*/ 0 w 59435"/>
                <a:gd name="connsiteY2" fmla="*/ 29718 h 59436"/>
                <a:gd name="connsiteX3" fmla="*/ 29718 w 59435"/>
                <a:gd name="connsiteY3" fmla="*/ 0 h 59436"/>
                <a:gd name="connsiteX4" fmla="*/ 59436 w 59435"/>
                <a:gd name="connsiteY4" fmla="*/ 29718 h 59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35" h="59436">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EBB3BBEF-0FFE-EC7C-5C7B-903AA48E9EAF}"/>
                </a:ext>
              </a:extLst>
            </p:cNvPr>
            <p:cNvSpPr/>
            <p:nvPr/>
          </p:nvSpPr>
          <p:spPr>
            <a:xfrm>
              <a:off x="5907214" y="3764089"/>
              <a:ext cx="67246" cy="67246"/>
            </a:xfrm>
            <a:custGeom>
              <a:avLst/>
              <a:gdLst>
                <a:gd name="connsiteX0" fmla="*/ 67247 w 67246"/>
                <a:gd name="connsiteY0" fmla="*/ 33623 h 67246"/>
                <a:gd name="connsiteX1" fmla="*/ 33623 w 67246"/>
                <a:gd name="connsiteY1" fmla="*/ 67246 h 67246"/>
                <a:gd name="connsiteX2" fmla="*/ 0 w 67246"/>
                <a:gd name="connsiteY2" fmla="*/ 33623 h 67246"/>
                <a:gd name="connsiteX3" fmla="*/ 33623 w 67246"/>
                <a:gd name="connsiteY3" fmla="*/ 0 h 67246"/>
                <a:gd name="connsiteX4" fmla="*/ 67247 w 67246"/>
                <a:gd name="connsiteY4" fmla="*/ 33623 h 67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46" h="67246">
                  <a:moveTo>
                    <a:pt x="67247" y="33623"/>
                  </a:moveTo>
                  <a:cubicBezTo>
                    <a:pt x="67247" y="52193"/>
                    <a:pt x="52193" y="67246"/>
                    <a:pt x="33623" y="67246"/>
                  </a:cubicBezTo>
                  <a:cubicBezTo>
                    <a:pt x="15054" y="67246"/>
                    <a:pt x="0" y="52193"/>
                    <a:pt x="0" y="33623"/>
                  </a:cubicBezTo>
                  <a:cubicBezTo>
                    <a:pt x="0" y="15054"/>
                    <a:pt x="15054" y="0"/>
                    <a:pt x="33623" y="0"/>
                  </a:cubicBezTo>
                  <a:cubicBezTo>
                    <a:pt x="52193" y="0"/>
                    <a:pt x="67247" y="15054"/>
                    <a:pt x="67247" y="33623"/>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9593FA00-B970-8EB5-51D2-E02FAECDC942}"/>
                </a:ext>
              </a:extLst>
            </p:cNvPr>
            <p:cNvSpPr/>
            <p:nvPr/>
          </p:nvSpPr>
          <p:spPr>
            <a:xfrm>
              <a:off x="6012656" y="3812857"/>
              <a:ext cx="56768" cy="56769"/>
            </a:xfrm>
            <a:custGeom>
              <a:avLst/>
              <a:gdLst>
                <a:gd name="connsiteX0" fmla="*/ 56769 w 56768"/>
                <a:gd name="connsiteY0" fmla="*/ 28384 h 56769"/>
                <a:gd name="connsiteX1" fmla="*/ 28384 w 56768"/>
                <a:gd name="connsiteY1" fmla="*/ 56769 h 56769"/>
                <a:gd name="connsiteX2" fmla="*/ 0 w 56768"/>
                <a:gd name="connsiteY2" fmla="*/ 28384 h 56769"/>
                <a:gd name="connsiteX3" fmla="*/ 28384 w 56768"/>
                <a:gd name="connsiteY3" fmla="*/ 0 h 56769"/>
                <a:gd name="connsiteX4" fmla="*/ 56769 w 56768"/>
                <a:gd name="connsiteY4" fmla="*/ 28384 h 56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68" h="56769">
                  <a:moveTo>
                    <a:pt x="56769" y="28384"/>
                  </a:moveTo>
                  <a:cubicBezTo>
                    <a:pt x="56769" y="44061"/>
                    <a:pt x="44061" y="56769"/>
                    <a:pt x="28384" y="56769"/>
                  </a:cubicBezTo>
                  <a:cubicBezTo>
                    <a:pt x="12708" y="56769"/>
                    <a:pt x="0" y="44061"/>
                    <a:pt x="0" y="28384"/>
                  </a:cubicBezTo>
                  <a:cubicBezTo>
                    <a:pt x="0" y="12708"/>
                    <a:pt x="12708" y="0"/>
                    <a:pt x="28384" y="0"/>
                  </a:cubicBezTo>
                  <a:cubicBezTo>
                    <a:pt x="44061" y="0"/>
                    <a:pt x="56769" y="12708"/>
                    <a:pt x="56769" y="28384"/>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C6516EC4-C4D7-F0FC-82C5-758FD281749D}"/>
                </a:ext>
              </a:extLst>
            </p:cNvPr>
            <p:cNvSpPr/>
            <p:nvPr/>
          </p:nvSpPr>
          <p:spPr>
            <a:xfrm>
              <a:off x="5935503" y="3847718"/>
              <a:ext cx="56768" cy="56769"/>
            </a:xfrm>
            <a:custGeom>
              <a:avLst/>
              <a:gdLst>
                <a:gd name="connsiteX0" fmla="*/ 56769 w 56768"/>
                <a:gd name="connsiteY0" fmla="*/ 28385 h 56769"/>
                <a:gd name="connsiteX1" fmla="*/ 28385 w 56768"/>
                <a:gd name="connsiteY1" fmla="*/ 56769 h 56769"/>
                <a:gd name="connsiteX2" fmla="*/ 0 w 56768"/>
                <a:gd name="connsiteY2" fmla="*/ 28385 h 56769"/>
                <a:gd name="connsiteX3" fmla="*/ 28385 w 56768"/>
                <a:gd name="connsiteY3" fmla="*/ 0 h 56769"/>
                <a:gd name="connsiteX4" fmla="*/ 56769 w 56768"/>
                <a:gd name="connsiteY4" fmla="*/ 28385 h 56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68" h="56769">
                  <a:moveTo>
                    <a:pt x="56769" y="28385"/>
                  </a:moveTo>
                  <a:cubicBezTo>
                    <a:pt x="56769" y="44061"/>
                    <a:pt x="44061" y="56769"/>
                    <a:pt x="28385" y="56769"/>
                  </a:cubicBezTo>
                  <a:cubicBezTo>
                    <a:pt x="12708" y="56769"/>
                    <a:pt x="0" y="44061"/>
                    <a:pt x="0" y="28385"/>
                  </a:cubicBezTo>
                  <a:cubicBezTo>
                    <a:pt x="0" y="12708"/>
                    <a:pt x="12708" y="0"/>
                    <a:pt x="28385" y="0"/>
                  </a:cubicBezTo>
                  <a:cubicBezTo>
                    <a:pt x="44061" y="0"/>
                    <a:pt x="56769" y="12708"/>
                    <a:pt x="56769" y="28385"/>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CF771F76-24A6-DB4E-498B-6D78B1F43C70}"/>
                </a:ext>
              </a:extLst>
            </p:cNvPr>
            <p:cNvSpPr/>
            <p:nvPr/>
          </p:nvSpPr>
          <p:spPr>
            <a:xfrm>
              <a:off x="6008941" y="3681793"/>
              <a:ext cx="63436" cy="63436"/>
            </a:xfrm>
            <a:custGeom>
              <a:avLst/>
              <a:gdLst>
                <a:gd name="connsiteX0" fmla="*/ 63437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7"/>
                    <a:pt x="31718" y="63437"/>
                  </a:cubicBezTo>
                  <a:cubicBezTo>
                    <a:pt x="14201" y="63437"/>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78E681E1-0495-92BD-43F1-C3B35A571CBA}"/>
                </a:ext>
              </a:extLst>
            </p:cNvPr>
            <p:cNvSpPr/>
            <p:nvPr/>
          </p:nvSpPr>
          <p:spPr>
            <a:xfrm>
              <a:off x="6087237" y="3655218"/>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A66FEE6F-D6C8-FDF0-6F83-4006C3B6513B}"/>
                </a:ext>
              </a:extLst>
            </p:cNvPr>
            <p:cNvSpPr/>
            <p:nvPr/>
          </p:nvSpPr>
          <p:spPr>
            <a:xfrm>
              <a:off x="6166389" y="3628453"/>
              <a:ext cx="63436" cy="63436"/>
            </a:xfrm>
            <a:custGeom>
              <a:avLst/>
              <a:gdLst>
                <a:gd name="connsiteX0" fmla="*/ 63437 w 63436"/>
                <a:gd name="connsiteY0" fmla="*/ 31718 h 63436"/>
                <a:gd name="connsiteX1" fmla="*/ 31718 w 63436"/>
                <a:gd name="connsiteY1" fmla="*/ 63436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6"/>
                    <a:pt x="31718" y="63436"/>
                  </a:cubicBezTo>
                  <a:cubicBezTo>
                    <a:pt x="14201" y="63436"/>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07C7EB5E-5D6B-608C-997F-EC2D93F41D4D}"/>
                </a:ext>
              </a:extLst>
            </p:cNvPr>
            <p:cNvSpPr/>
            <p:nvPr/>
          </p:nvSpPr>
          <p:spPr>
            <a:xfrm>
              <a:off x="6141243" y="3720559"/>
              <a:ext cx="63436" cy="63436"/>
            </a:xfrm>
            <a:custGeom>
              <a:avLst/>
              <a:gdLst>
                <a:gd name="connsiteX0" fmla="*/ 63437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7"/>
                    <a:pt x="31718" y="63437"/>
                  </a:cubicBezTo>
                  <a:cubicBezTo>
                    <a:pt x="14201" y="63437"/>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5B2C5F37-2FD7-A221-8652-DD7A848A595E}"/>
                </a:ext>
              </a:extLst>
            </p:cNvPr>
            <p:cNvSpPr/>
            <p:nvPr/>
          </p:nvSpPr>
          <p:spPr>
            <a:xfrm>
              <a:off x="6207347" y="3775138"/>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B8072162-89E7-F0CC-73EA-74C5E8216DB8}"/>
                </a:ext>
              </a:extLst>
            </p:cNvPr>
            <p:cNvSpPr/>
            <p:nvPr/>
          </p:nvSpPr>
          <p:spPr>
            <a:xfrm>
              <a:off x="6288595" y="3775138"/>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67B39271-DC2D-E23A-BCE6-DC02D490BFF6}"/>
                </a:ext>
              </a:extLst>
            </p:cNvPr>
            <p:cNvSpPr/>
            <p:nvPr/>
          </p:nvSpPr>
          <p:spPr>
            <a:xfrm>
              <a:off x="6093999" y="3806856"/>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7A9C74ED-3CF9-671F-8D8E-961EF349AD43}"/>
                </a:ext>
              </a:extLst>
            </p:cNvPr>
            <p:cNvSpPr/>
            <p:nvPr/>
          </p:nvSpPr>
          <p:spPr>
            <a:xfrm>
              <a:off x="6257639" y="3655218"/>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6AC0A0AB-3E09-F757-9D97-0ED508B65CDC}"/>
                </a:ext>
              </a:extLst>
            </p:cNvPr>
            <p:cNvSpPr/>
            <p:nvPr/>
          </p:nvSpPr>
          <p:spPr>
            <a:xfrm>
              <a:off x="6235827" y="3584161"/>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E63720F8-57F3-239E-422E-CE8FC609A4BE}"/>
                </a:ext>
              </a:extLst>
            </p:cNvPr>
            <p:cNvSpPr/>
            <p:nvPr/>
          </p:nvSpPr>
          <p:spPr>
            <a:xfrm>
              <a:off x="6468618" y="3646741"/>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5544113A-4446-63DA-6FB8-9F343E2ED31A}"/>
                </a:ext>
              </a:extLst>
            </p:cNvPr>
            <p:cNvSpPr/>
            <p:nvPr/>
          </p:nvSpPr>
          <p:spPr>
            <a:xfrm>
              <a:off x="6555771" y="3403186"/>
              <a:ext cx="63436" cy="63436"/>
            </a:xfrm>
            <a:custGeom>
              <a:avLst/>
              <a:gdLst>
                <a:gd name="connsiteX0" fmla="*/ 63437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7"/>
                    <a:pt x="31718" y="63437"/>
                  </a:cubicBezTo>
                  <a:cubicBezTo>
                    <a:pt x="14201" y="63437"/>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5E070B19-BD50-A167-422F-E295B6D921D3}"/>
                </a:ext>
              </a:extLst>
            </p:cNvPr>
            <p:cNvSpPr/>
            <p:nvPr/>
          </p:nvSpPr>
          <p:spPr>
            <a:xfrm>
              <a:off x="6488144" y="3182206"/>
              <a:ext cx="63436" cy="63436"/>
            </a:xfrm>
            <a:custGeom>
              <a:avLst/>
              <a:gdLst>
                <a:gd name="connsiteX0" fmla="*/ 63437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7"/>
                    <a:pt x="31718" y="63437"/>
                  </a:cubicBezTo>
                  <a:cubicBezTo>
                    <a:pt x="14201" y="63437"/>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E0DA8C2B-9208-3BA8-89D6-60DA940B4074}"/>
                </a:ext>
              </a:extLst>
            </p:cNvPr>
            <p:cNvSpPr/>
            <p:nvPr/>
          </p:nvSpPr>
          <p:spPr>
            <a:xfrm>
              <a:off x="6373653" y="3055238"/>
              <a:ext cx="63436" cy="63436"/>
            </a:xfrm>
            <a:custGeom>
              <a:avLst/>
              <a:gdLst>
                <a:gd name="connsiteX0" fmla="*/ 63436 w 63436"/>
                <a:gd name="connsiteY0" fmla="*/ 31718 h 63436"/>
                <a:gd name="connsiteX1" fmla="*/ 31718 w 63436"/>
                <a:gd name="connsiteY1" fmla="*/ 63437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7"/>
                    <a:pt x="31718" y="63437"/>
                  </a:cubicBezTo>
                  <a:cubicBezTo>
                    <a:pt x="14201" y="63437"/>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44F5F567-7B5E-8F70-E5CC-AEE94411C671}"/>
                </a:ext>
              </a:extLst>
            </p:cNvPr>
            <p:cNvSpPr/>
            <p:nvPr/>
          </p:nvSpPr>
          <p:spPr>
            <a:xfrm>
              <a:off x="6271641" y="2984467"/>
              <a:ext cx="63436" cy="63436"/>
            </a:xfrm>
            <a:custGeom>
              <a:avLst/>
              <a:gdLst>
                <a:gd name="connsiteX0" fmla="*/ 63436 w 63436"/>
                <a:gd name="connsiteY0" fmla="*/ 31718 h 63436"/>
                <a:gd name="connsiteX1" fmla="*/ 31718 w 63436"/>
                <a:gd name="connsiteY1" fmla="*/ 63436 h 63436"/>
                <a:gd name="connsiteX2" fmla="*/ 0 w 63436"/>
                <a:gd name="connsiteY2" fmla="*/ 31718 h 63436"/>
                <a:gd name="connsiteX3" fmla="*/ 31718 w 63436"/>
                <a:gd name="connsiteY3" fmla="*/ 0 h 63436"/>
                <a:gd name="connsiteX4" fmla="*/ 63436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6" y="31718"/>
                  </a:moveTo>
                  <a:cubicBezTo>
                    <a:pt x="63436" y="49236"/>
                    <a:pt x="49236" y="63436"/>
                    <a:pt x="31718" y="63436"/>
                  </a:cubicBezTo>
                  <a:cubicBezTo>
                    <a:pt x="14201" y="63436"/>
                    <a:pt x="0" y="49236"/>
                    <a:pt x="0" y="31718"/>
                  </a:cubicBezTo>
                  <a:cubicBezTo>
                    <a:pt x="0" y="14201"/>
                    <a:pt x="14201" y="0"/>
                    <a:pt x="31718" y="0"/>
                  </a:cubicBezTo>
                  <a:cubicBezTo>
                    <a:pt x="49236" y="0"/>
                    <a:pt x="63436" y="14201"/>
                    <a:pt x="63436"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4469E6D8-1CED-F785-1C72-CEE0C098BACF}"/>
                </a:ext>
              </a:extLst>
            </p:cNvPr>
            <p:cNvSpPr/>
            <p:nvPr/>
          </p:nvSpPr>
          <p:spPr>
            <a:xfrm>
              <a:off x="6385464" y="3667600"/>
              <a:ext cx="63436" cy="63436"/>
            </a:xfrm>
            <a:custGeom>
              <a:avLst/>
              <a:gdLst>
                <a:gd name="connsiteX0" fmla="*/ 63437 w 63436"/>
                <a:gd name="connsiteY0" fmla="*/ 31718 h 63436"/>
                <a:gd name="connsiteX1" fmla="*/ 31718 w 63436"/>
                <a:gd name="connsiteY1" fmla="*/ 63436 h 63436"/>
                <a:gd name="connsiteX2" fmla="*/ 0 w 63436"/>
                <a:gd name="connsiteY2" fmla="*/ 31718 h 63436"/>
                <a:gd name="connsiteX3" fmla="*/ 31718 w 63436"/>
                <a:gd name="connsiteY3" fmla="*/ 0 h 63436"/>
                <a:gd name="connsiteX4" fmla="*/ 63437 w 63436"/>
                <a:gd name="connsiteY4" fmla="*/ 31718 h 63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 h="63436">
                  <a:moveTo>
                    <a:pt x="63437" y="31718"/>
                  </a:moveTo>
                  <a:cubicBezTo>
                    <a:pt x="63437" y="49236"/>
                    <a:pt x="49236" y="63436"/>
                    <a:pt x="31718" y="63436"/>
                  </a:cubicBezTo>
                  <a:cubicBezTo>
                    <a:pt x="14201" y="63436"/>
                    <a:pt x="0" y="49236"/>
                    <a:pt x="0" y="31718"/>
                  </a:cubicBezTo>
                  <a:cubicBezTo>
                    <a:pt x="0" y="14201"/>
                    <a:pt x="14201" y="0"/>
                    <a:pt x="31718" y="0"/>
                  </a:cubicBezTo>
                  <a:cubicBezTo>
                    <a:pt x="49236" y="0"/>
                    <a:pt x="63437" y="14201"/>
                    <a:pt x="63437" y="3171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E8C8703D-1293-24BA-DE56-068D559126C7}"/>
                </a:ext>
              </a:extLst>
            </p:cNvPr>
            <p:cNvSpPr/>
            <p:nvPr/>
          </p:nvSpPr>
          <p:spPr>
            <a:xfrm>
              <a:off x="6362604" y="3738181"/>
              <a:ext cx="59626" cy="59626"/>
            </a:xfrm>
            <a:custGeom>
              <a:avLst/>
              <a:gdLst>
                <a:gd name="connsiteX0" fmla="*/ 59627 w 59626"/>
                <a:gd name="connsiteY0" fmla="*/ 29813 h 59626"/>
                <a:gd name="connsiteX1" fmla="*/ 29813 w 59626"/>
                <a:gd name="connsiteY1" fmla="*/ 59626 h 59626"/>
                <a:gd name="connsiteX2" fmla="*/ 0 w 59626"/>
                <a:gd name="connsiteY2" fmla="*/ 29813 h 59626"/>
                <a:gd name="connsiteX3" fmla="*/ 29813 w 59626"/>
                <a:gd name="connsiteY3" fmla="*/ 0 h 59626"/>
                <a:gd name="connsiteX4" fmla="*/ 59627 w 59626"/>
                <a:gd name="connsiteY4" fmla="*/ 29813 h 59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 h="59626">
                  <a:moveTo>
                    <a:pt x="59627" y="29813"/>
                  </a:moveTo>
                  <a:cubicBezTo>
                    <a:pt x="59627" y="46279"/>
                    <a:pt x="46279" y="59626"/>
                    <a:pt x="29813" y="59626"/>
                  </a:cubicBezTo>
                  <a:cubicBezTo>
                    <a:pt x="13348" y="59626"/>
                    <a:pt x="0" y="46279"/>
                    <a:pt x="0" y="29813"/>
                  </a:cubicBezTo>
                  <a:cubicBezTo>
                    <a:pt x="0" y="13348"/>
                    <a:pt x="13348" y="0"/>
                    <a:pt x="29813" y="0"/>
                  </a:cubicBezTo>
                  <a:cubicBezTo>
                    <a:pt x="46279" y="0"/>
                    <a:pt x="59627" y="13348"/>
                    <a:pt x="59627" y="29813"/>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7856A632-4153-C789-CE38-F7C761ED1176}"/>
                </a:ext>
              </a:extLst>
            </p:cNvPr>
            <p:cNvSpPr/>
            <p:nvPr/>
          </p:nvSpPr>
          <p:spPr>
            <a:xfrm>
              <a:off x="6033611" y="3587971"/>
              <a:ext cx="68960" cy="68961"/>
            </a:xfrm>
            <a:custGeom>
              <a:avLst/>
              <a:gdLst>
                <a:gd name="connsiteX0" fmla="*/ 68961 w 68960"/>
                <a:gd name="connsiteY0" fmla="*/ 34480 h 68961"/>
                <a:gd name="connsiteX1" fmla="*/ 34480 w 68960"/>
                <a:gd name="connsiteY1" fmla="*/ 68961 h 68961"/>
                <a:gd name="connsiteX2" fmla="*/ 0 w 68960"/>
                <a:gd name="connsiteY2" fmla="*/ 34480 h 68961"/>
                <a:gd name="connsiteX3" fmla="*/ 34480 w 68960"/>
                <a:gd name="connsiteY3" fmla="*/ 0 h 68961"/>
                <a:gd name="connsiteX4" fmla="*/ 68961 w 68960"/>
                <a:gd name="connsiteY4" fmla="*/ 34480 h 68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60" h="68961">
                  <a:moveTo>
                    <a:pt x="68961" y="34480"/>
                  </a:moveTo>
                  <a:cubicBezTo>
                    <a:pt x="68961" y="53524"/>
                    <a:pt x="53524" y="68961"/>
                    <a:pt x="34480" y="68961"/>
                  </a:cubicBezTo>
                  <a:cubicBezTo>
                    <a:pt x="15437" y="68961"/>
                    <a:pt x="0" y="53524"/>
                    <a:pt x="0" y="34480"/>
                  </a:cubicBezTo>
                  <a:cubicBezTo>
                    <a:pt x="0" y="15437"/>
                    <a:pt x="15437" y="0"/>
                    <a:pt x="34480" y="0"/>
                  </a:cubicBezTo>
                  <a:cubicBezTo>
                    <a:pt x="53524" y="0"/>
                    <a:pt x="68961" y="15437"/>
                    <a:pt x="68961" y="34480"/>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0B357AB0-183D-033A-6A9C-EF17E361DB79}"/>
                </a:ext>
              </a:extLst>
            </p:cNvPr>
            <p:cNvSpPr/>
            <p:nvPr/>
          </p:nvSpPr>
          <p:spPr>
            <a:xfrm>
              <a:off x="6122384" y="3563683"/>
              <a:ext cx="64770" cy="64770"/>
            </a:xfrm>
            <a:custGeom>
              <a:avLst/>
              <a:gdLst>
                <a:gd name="connsiteX0" fmla="*/ 64770 w 64770"/>
                <a:gd name="connsiteY0" fmla="*/ 32385 h 64770"/>
                <a:gd name="connsiteX1" fmla="*/ 32385 w 64770"/>
                <a:gd name="connsiteY1" fmla="*/ 64770 h 64770"/>
                <a:gd name="connsiteX2" fmla="*/ 0 w 64770"/>
                <a:gd name="connsiteY2" fmla="*/ 32385 h 64770"/>
                <a:gd name="connsiteX3" fmla="*/ 32385 w 64770"/>
                <a:gd name="connsiteY3" fmla="*/ 0 h 64770"/>
                <a:gd name="connsiteX4" fmla="*/ 64770 w 64770"/>
                <a:gd name="connsiteY4" fmla="*/ 32385 h 6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 h="64770">
                  <a:moveTo>
                    <a:pt x="64770" y="32385"/>
                  </a:moveTo>
                  <a:cubicBezTo>
                    <a:pt x="64770" y="50271"/>
                    <a:pt x="50271" y="64770"/>
                    <a:pt x="32385" y="64770"/>
                  </a:cubicBezTo>
                  <a:cubicBezTo>
                    <a:pt x="14499" y="64770"/>
                    <a:pt x="0" y="50271"/>
                    <a:pt x="0" y="32385"/>
                  </a:cubicBezTo>
                  <a:cubicBezTo>
                    <a:pt x="0" y="14499"/>
                    <a:pt x="14499" y="0"/>
                    <a:pt x="32385" y="0"/>
                  </a:cubicBezTo>
                  <a:cubicBezTo>
                    <a:pt x="50271" y="0"/>
                    <a:pt x="64770" y="14499"/>
                    <a:pt x="64770" y="32385"/>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49195012-3623-68C4-D494-853509B248F5}"/>
                </a:ext>
              </a:extLst>
            </p:cNvPr>
            <p:cNvSpPr/>
            <p:nvPr/>
          </p:nvSpPr>
          <p:spPr>
            <a:xfrm>
              <a:off x="6188964" y="3528059"/>
              <a:ext cx="56769" cy="56769"/>
            </a:xfrm>
            <a:custGeom>
              <a:avLst/>
              <a:gdLst>
                <a:gd name="connsiteX0" fmla="*/ 56769 w 56769"/>
                <a:gd name="connsiteY0" fmla="*/ 28384 h 56769"/>
                <a:gd name="connsiteX1" fmla="*/ 28384 w 56769"/>
                <a:gd name="connsiteY1" fmla="*/ 56769 h 56769"/>
                <a:gd name="connsiteX2" fmla="*/ 0 w 56769"/>
                <a:gd name="connsiteY2" fmla="*/ 28384 h 56769"/>
                <a:gd name="connsiteX3" fmla="*/ 28384 w 56769"/>
                <a:gd name="connsiteY3" fmla="*/ 0 h 56769"/>
                <a:gd name="connsiteX4" fmla="*/ 56769 w 56769"/>
                <a:gd name="connsiteY4" fmla="*/ 28384 h 56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69" h="56769">
                  <a:moveTo>
                    <a:pt x="56769" y="28384"/>
                  </a:moveTo>
                  <a:cubicBezTo>
                    <a:pt x="56769" y="44061"/>
                    <a:pt x="44061" y="56769"/>
                    <a:pt x="28384" y="56769"/>
                  </a:cubicBezTo>
                  <a:cubicBezTo>
                    <a:pt x="12708" y="56769"/>
                    <a:pt x="0" y="44061"/>
                    <a:pt x="0" y="28384"/>
                  </a:cubicBezTo>
                  <a:cubicBezTo>
                    <a:pt x="0" y="12708"/>
                    <a:pt x="12708" y="0"/>
                    <a:pt x="28384" y="0"/>
                  </a:cubicBezTo>
                  <a:cubicBezTo>
                    <a:pt x="44061" y="0"/>
                    <a:pt x="56769" y="12708"/>
                    <a:pt x="56769" y="28384"/>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47109B86-81B3-EB1D-68C1-EBE19B8D8EF2}"/>
                </a:ext>
              </a:extLst>
            </p:cNvPr>
            <p:cNvSpPr/>
            <p:nvPr/>
          </p:nvSpPr>
          <p:spPr>
            <a:xfrm>
              <a:off x="6062281" y="3534155"/>
              <a:ext cx="44577" cy="44577"/>
            </a:xfrm>
            <a:custGeom>
              <a:avLst/>
              <a:gdLst>
                <a:gd name="connsiteX0" fmla="*/ 44577 w 44577"/>
                <a:gd name="connsiteY0" fmla="*/ 22288 h 44577"/>
                <a:gd name="connsiteX1" fmla="*/ 22288 w 44577"/>
                <a:gd name="connsiteY1" fmla="*/ 44577 h 44577"/>
                <a:gd name="connsiteX2" fmla="*/ 0 w 44577"/>
                <a:gd name="connsiteY2" fmla="*/ 22288 h 44577"/>
                <a:gd name="connsiteX3" fmla="*/ 22288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8" y="44577"/>
                  </a:cubicBezTo>
                  <a:cubicBezTo>
                    <a:pt x="9979" y="44577"/>
                    <a:pt x="0" y="34598"/>
                    <a:pt x="0" y="22288"/>
                  </a:cubicBezTo>
                  <a:cubicBezTo>
                    <a:pt x="0" y="9979"/>
                    <a:pt x="9979" y="0"/>
                    <a:pt x="22288"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5535C687-6C4F-5123-21B5-411830E1C1D8}"/>
                </a:ext>
              </a:extLst>
            </p:cNvPr>
            <p:cNvSpPr/>
            <p:nvPr/>
          </p:nvSpPr>
          <p:spPr>
            <a:xfrm>
              <a:off x="6341935" y="3587019"/>
              <a:ext cx="44577" cy="44577"/>
            </a:xfrm>
            <a:custGeom>
              <a:avLst/>
              <a:gdLst>
                <a:gd name="connsiteX0" fmla="*/ 44577 w 44577"/>
                <a:gd name="connsiteY0" fmla="*/ 22289 h 44577"/>
                <a:gd name="connsiteX1" fmla="*/ 22289 w 44577"/>
                <a:gd name="connsiteY1" fmla="*/ 44577 h 44577"/>
                <a:gd name="connsiteX2" fmla="*/ 0 w 44577"/>
                <a:gd name="connsiteY2" fmla="*/ 22289 h 44577"/>
                <a:gd name="connsiteX3" fmla="*/ 22289 w 44577"/>
                <a:gd name="connsiteY3" fmla="*/ 0 h 44577"/>
                <a:gd name="connsiteX4" fmla="*/ 44577 w 44577"/>
                <a:gd name="connsiteY4" fmla="*/ 22289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9"/>
                  </a:moveTo>
                  <a:cubicBezTo>
                    <a:pt x="44577" y="34598"/>
                    <a:pt x="34598" y="44577"/>
                    <a:pt x="22289" y="44577"/>
                  </a:cubicBezTo>
                  <a:cubicBezTo>
                    <a:pt x="9979" y="44577"/>
                    <a:pt x="0" y="34598"/>
                    <a:pt x="0" y="22289"/>
                  </a:cubicBezTo>
                  <a:cubicBezTo>
                    <a:pt x="0" y="9979"/>
                    <a:pt x="9979" y="0"/>
                    <a:pt x="22289" y="0"/>
                  </a:cubicBezTo>
                  <a:cubicBezTo>
                    <a:pt x="34598" y="0"/>
                    <a:pt x="44577" y="9979"/>
                    <a:pt x="44577" y="22289"/>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8954FB4E-2465-4444-8752-1064A893EB38}"/>
                </a:ext>
              </a:extLst>
            </p:cNvPr>
            <p:cNvSpPr/>
            <p:nvPr/>
          </p:nvSpPr>
          <p:spPr>
            <a:xfrm>
              <a:off x="6430232" y="3606259"/>
              <a:ext cx="44577" cy="44577"/>
            </a:xfrm>
            <a:custGeom>
              <a:avLst/>
              <a:gdLst>
                <a:gd name="connsiteX0" fmla="*/ 44577 w 44577"/>
                <a:gd name="connsiteY0" fmla="*/ 22288 h 44577"/>
                <a:gd name="connsiteX1" fmla="*/ 22289 w 44577"/>
                <a:gd name="connsiteY1" fmla="*/ 44577 h 44577"/>
                <a:gd name="connsiteX2" fmla="*/ 0 w 44577"/>
                <a:gd name="connsiteY2" fmla="*/ 22288 h 44577"/>
                <a:gd name="connsiteX3" fmla="*/ 22289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9" y="44577"/>
                  </a:cubicBezTo>
                  <a:cubicBezTo>
                    <a:pt x="9979" y="44577"/>
                    <a:pt x="0" y="34598"/>
                    <a:pt x="0" y="22288"/>
                  </a:cubicBezTo>
                  <a:cubicBezTo>
                    <a:pt x="0" y="9979"/>
                    <a:pt x="9979" y="0"/>
                    <a:pt x="22289"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47700D70-89F3-062F-96EE-3E9CB140D9E5}"/>
                </a:ext>
              </a:extLst>
            </p:cNvPr>
            <p:cNvSpPr/>
            <p:nvPr/>
          </p:nvSpPr>
          <p:spPr>
            <a:xfrm>
              <a:off x="6557105" y="3332987"/>
              <a:ext cx="44577" cy="44576"/>
            </a:xfrm>
            <a:custGeom>
              <a:avLst/>
              <a:gdLst>
                <a:gd name="connsiteX0" fmla="*/ 44577 w 44577"/>
                <a:gd name="connsiteY0" fmla="*/ 22288 h 44576"/>
                <a:gd name="connsiteX1" fmla="*/ 22289 w 44577"/>
                <a:gd name="connsiteY1" fmla="*/ 44577 h 44576"/>
                <a:gd name="connsiteX2" fmla="*/ 0 w 44577"/>
                <a:gd name="connsiteY2" fmla="*/ 22288 h 44576"/>
                <a:gd name="connsiteX3" fmla="*/ 22289 w 44577"/>
                <a:gd name="connsiteY3" fmla="*/ 0 h 44576"/>
                <a:gd name="connsiteX4" fmla="*/ 44577 w 44577"/>
                <a:gd name="connsiteY4" fmla="*/ 22288 h 4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6">
                  <a:moveTo>
                    <a:pt x="44577" y="22288"/>
                  </a:moveTo>
                  <a:cubicBezTo>
                    <a:pt x="44577" y="34598"/>
                    <a:pt x="34598" y="44577"/>
                    <a:pt x="22289" y="44577"/>
                  </a:cubicBezTo>
                  <a:cubicBezTo>
                    <a:pt x="9979" y="44577"/>
                    <a:pt x="0" y="34598"/>
                    <a:pt x="0" y="22288"/>
                  </a:cubicBezTo>
                  <a:cubicBezTo>
                    <a:pt x="0" y="9979"/>
                    <a:pt x="9979" y="0"/>
                    <a:pt x="22289"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8EAC30DD-4B2D-2E05-5BFC-47FA879D6E39}"/>
                </a:ext>
              </a:extLst>
            </p:cNvPr>
            <p:cNvSpPr/>
            <p:nvPr/>
          </p:nvSpPr>
          <p:spPr>
            <a:xfrm>
              <a:off x="6442710" y="3139344"/>
              <a:ext cx="44577" cy="44577"/>
            </a:xfrm>
            <a:custGeom>
              <a:avLst/>
              <a:gdLst>
                <a:gd name="connsiteX0" fmla="*/ 44577 w 44577"/>
                <a:gd name="connsiteY0" fmla="*/ 22289 h 44577"/>
                <a:gd name="connsiteX1" fmla="*/ 22289 w 44577"/>
                <a:gd name="connsiteY1" fmla="*/ 44577 h 44577"/>
                <a:gd name="connsiteX2" fmla="*/ 0 w 44577"/>
                <a:gd name="connsiteY2" fmla="*/ 22289 h 44577"/>
                <a:gd name="connsiteX3" fmla="*/ 22289 w 44577"/>
                <a:gd name="connsiteY3" fmla="*/ 0 h 44577"/>
                <a:gd name="connsiteX4" fmla="*/ 44577 w 44577"/>
                <a:gd name="connsiteY4" fmla="*/ 22289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9"/>
                  </a:moveTo>
                  <a:cubicBezTo>
                    <a:pt x="44577" y="34598"/>
                    <a:pt x="34598" y="44577"/>
                    <a:pt x="22289" y="44577"/>
                  </a:cubicBezTo>
                  <a:cubicBezTo>
                    <a:pt x="9979" y="44577"/>
                    <a:pt x="0" y="34598"/>
                    <a:pt x="0" y="22289"/>
                  </a:cubicBezTo>
                  <a:cubicBezTo>
                    <a:pt x="0" y="9979"/>
                    <a:pt x="9979" y="0"/>
                    <a:pt x="22289" y="0"/>
                  </a:cubicBezTo>
                  <a:cubicBezTo>
                    <a:pt x="34598" y="0"/>
                    <a:pt x="44577" y="9979"/>
                    <a:pt x="44577" y="22289"/>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C2EB820F-1038-DBC0-6678-F1542F132BB8}"/>
                </a:ext>
              </a:extLst>
            </p:cNvPr>
            <p:cNvSpPr/>
            <p:nvPr/>
          </p:nvSpPr>
          <p:spPr>
            <a:xfrm>
              <a:off x="6311169" y="3070097"/>
              <a:ext cx="44577" cy="44577"/>
            </a:xfrm>
            <a:custGeom>
              <a:avLst/>
              <a:gdLst>
                <a:gd name="connsiteX0" fmla="*/ 44577 w 44577"/>
                <a:gd name="connsiteY0" fmla="*/ 22288 h 44577"/>
                <a:gd name="connsiteX1" fmla="*/ 22289 w 44577"/>
                <a:gd name="connsiteY1" fmla="*/ 44577 h 44577"/>
                <a:gd name="connsiteX2" fmla="*/ 0 w 44577"/>
                <a:gd name="connsiteY2" fmla="*/ 22288 h 44577"/>
                <a:gd name="connsiteX3" fmla="*/ 22289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9" y="44577"/>
                  </a:cubicBezTo>
                  <a:cubicBezTo>
                    <a:pt x="9979" y="44577"/>
                    <a:pt x="0" y="34598"/>
                    <a:pt x="0" y="22288"/>
                  </a:cubicBezTo>
                  <a:cubicBezTo>
                    <a:pt x="0" y="9979"/>
                    <a:pt x="9979" y="0"/>
                    <a:pt x="22289"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09DEA2AB-91B3-6666-7741-0C8D1324DEE7}"/>
                </a:ext>
              </a:extLst>
            </p:cNvPr>
            <p:cNvSpPr/>
            <p:nvPr/>
          </p:nvSpPr>
          <p:spPr>
            <a:xfrm>
              <a:off x="6519481" y="3581875"/>
              <a:ext cx="50292" cy="50292"/>
            </a:xfrm>
            <a:custGeom>
              <a:avLst/>
              <a:gdLst>
                <a:gd name="connsiteX0" fmla="*/ 50292 w 50292"/>
                <a:gd name="connsiteY0" fmla="*/ 25146 h 50292"/>
                <a:gd name="connsiteX1" fmla="*/ 25146 w 50292"/>
                <a:gd name="connsiteY1" fmla="*/ 50292 h 50292"/>
                <a:gd name="connsiteX2" fmla="*/ 0 w 50292"/>
                <a:gd name="connsiteY2" fmla="*/ 25146 h 50292"/>
                <a:gd name="connsiteX3" fmla="*/ 25146 w 50292"/>
                <a:gd name="connsiteY3" fmla="*/ 0 h 50292"/>
                <a:gd name="connsiteX4" fmla="*/ 50292 w 50292"/>
                <a:gd name="connsiteY4" fmla="*/ 25146 h 5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2" h="50292">
                  <a:moveTo>
                    <a:pt x="50292" y="25146"/>
                  </a:moveTo>
                  <a:cubicBezTo>
                    <a:pt x="50292" y="39034"/>
                    <a:pt x="39034" y="50292"/>
                    <a:pt x="25146" y="50292"/>
                  </a:cubicBezTo>
                  <a:cubicBezTo>
                    <a:pt x="11258" y="50292"/>
                    <a:pt x="0" y="39034"/>
                    <a:pt x="0" y="25146"/>
                  </a:cubicBezTo>
                  <a:cubicBezTo>
                    <a:pt x="0" y="11258"/>
                    <a:pt x="11258" y="0"/>
                    <a:pt x="25146" y="0"/>
                  </a:cubicBezTo>
                  <a:cubicBezTo>
                    <a:pt x="39034" y="0"/>
                    <a:pt x="50292" y="11258"/>
                    <a:pt x="50292" y="25146"/>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56E0FF8B-C94E-EE89-B58E-8049AC0BA9F4}"/>
                </a:ext>
              </a:extLst>
            </p:cNvPr>
            <p:cNvSpPr/>
            <p:nvPr/>
          </p:nvSpPr>
          <p:spPr>
            <a:xfrm>
              <a:off x="6554247" y="3519010"/>
              <a:ext cx="50292" cy="50292"/>
            </a:xfrm>
            <a:custGeom>
              <a:avLst/>
              <a:gdLst>
                <a:gd name="connsiteX0" fmla="*/ 50292 w 50292"/>
                <a:gd name="connsiteY0" fmla="*/ 25146 h 50292"/>
                <a:gd name="connsiteX1" fmla="*/ 25146 w 50292"/>
                <a:gd name="connsiteY1" fmla="*/ 50292 h 50292"/>
                <a:gd name="connsiteX2" fmla="*/ 0 w 50292"/>
                <a:gd name="connsiteY2" fmla="*/ 25146 h 50292"/>
                <a:gd name="connsiteX3" fmla="*/ 25146 w 50292"/>
                <a:gd name="connsiteY3" fmla="*/ 0 h 50292"/>
                <a:gd name="connsiteX4" fmla="*/ 50292 w 50292"/>
                <a:gd name="connsiteY4" fmla="*/ 25146 h 5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2" h="50292">
                  <a:moveTo>
                    <a:pt x="50292" y="25146"/>
                  </a:moveTo>
                  <a:cubicBezTo>
                    <a:pt x="50292" y="39034"/>
                    <a:pt x="39034" y="50292"/>
                    <a:pt x="25146" y="50292"/>
                  </a:cubicBezTo>
                  <a:cubicBezTo>
                    <a:pt x="11258" y="50292"/>
                    <a:pt x="0" y="39034"/>
                    <a:pt x="0" y="25146"/>
                  </a:cubicBezTo>
                  <a:cubicBezTo>
                    <a:pt x="0" y="11258"/>
                    <a:pt x="11258" y="0"/>
                    <a:pt x="25146" y="0"/>
                  </a:cubicBezTo>
                  <a:cubicBezTo>
                    <a:pt x="39034" y="0"/>
                    <a:pt x="50292" y="11258"/>
                    <a:pt x="50292" y="25146"/>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700129ED-FEE3-22ED-CEFB-78C379070EBA}"/>
                </a:ext>
              </a:extLst>
            </p:cNvPr>
            <p:cNvSpPr/>
            <p:nvPr/>
          </p:nvSpPr>
          <p:spPr>
            <a:xfrm>
              <a:off x="6331172" y="3661028"/>
              <a:ext cx="44577" cy="44577"/>
            </a:xfrm>
            <a:custGeom>
              <a:avLst/>
              <a:gdLst>
                <a:gd name="connsiteX0" fmla="*/ 44577 w 44577"/>
                <a:gd name="connsiteY0" fmla="*/ 22288 h 44577"/>
                <a:gd name="connsiteX1" fmla="*/ 22289 w 44577"/>
                <a:gd name="connsiteY1" fmla="*/ 44577 h 44577"/>
                <a:gd name="connsiteX2" fmla="*/ 0 w 44577"/>
                <a:gd name="connsiteY2" fmla="*/ 22288 h 44577"/>
                <a:gd name="connsiteX3" fmla="*/ 22289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9" y="44577"/>
                  </a:cubicBezTo>
                  <a:cubicBezTo>
                    <a:pt x="9979" y="44577"/>
                    <a:pt x="0" y="34598"/>
                    <a:pt x="0" y="22288"/>
                  </a:cubicBezTo>
                  <a:cubicBezTo>
                    <a:pt x="0" y="9979"/>
                    <a:pt x="9979" y="0"/>
                    <a:pt x="22289"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3" name="Freeform: Shape 162">
              <a:extLst>
                <a:ext uri="{FF2B5EF4-FFF2-40B4-BE49-F238E27FC236}">
                  <a16:creationId xmlns:a16="http://schemas.microsoft.com/office/drawing/2014/main" xmlns="" id="{A70B60D4-9BA4-03DC-898C-E50C30B6A0B9}"/>
                </a:ext>
              </a:extLst>
            </p:cNvPr>
            <p:cNvSpPr/>
            <p:nvPr/>
          </p:nvSpPr>
          <p:spPr>
            <a:xfrm>
              <a:off x="6232398" y="3716559"/>
              <a:ext cx="44577" cy="44577"/>
            </a:xfrm>
            <a:custGeom>
              <a:avLst/>
              <a:gdLst>
                <a:gd name="connsiteX0" fmla="*/ 44577 w 44577"/>
                <a:gd name="connsiteY0" fmla="*/ 22288 h 44577"/>
                <a:gd name="connsiteX1" fmla="*/ 22289 w 44577"/>
                <a:gd name="connsiteY1" fmla="*/ 44577 h 44577"/>
                <a:gd name="connsiteX2" fmla="*/ 0 w 44577"/>
                <a:gd name="connsiteY2" fmla="*/ 22288 h 44577"/>
                <a:gd name="connsiteX3" fmla="*/ 22289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9" y="44577"/>
                  </a:cubicBezTo>
                  <a:cubicBezTo>
                    <a:pt x="9979" y="44577"/>
                    <a:pt x="0" y="34598"/>
                    <a:pt x="0" y="22288"/>
                  </a:cubicBezTo>
                  <a:cubicBezTo>
                    <a:pt x="0" y="9979"/>
                    <a:pt x="9979" y="0"/>
                    <a:pt x="22289"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1FA66A91-1E34-B7BA-F328-17A7D3C65759}"/>
                </a:ext>
              </a:extLst>
            </p:cNvPr>
            <p:cNvSpPr/>
            <p:nvPr/>
          </p:nvSpPr>
          <p:spPr>
            <a:xfrm>
              <a:off x="6169818" y="3831621"/>
              <a:ext cx="44577" cy="44577"/>
            </a:xfrm>
            <a:custGeom>
              <a:avLst/>
              <a:gdLst>
                <a:gd name="connsiteX0" fmla="*/ 44577 w 44577"/>
                <a:gd name="connsiteY0" fmla="*/ 22289 h 44577"/>
                <a:gd name="connsiteX1" fmla="*/ 22289 w 44577"/>
                <a:gd name="connsiteY1" fmla="*/ 44577 h 44577"/>
                <a:gd name="connsiteX2" fmla="*/ 0 w 44577"/>
                <a:gd name="connsiteY2" fmla="*/ 22289 h 44577"/>
                <a:gd name="connsiteX3" fmla="*/ 22289 w 44577"/>
                <a:gd name="connsiteY3" fmla="*/ 0 h 44577"/>
                <a:gd name="connsiteX4" fmla="*/ 44577 w 44577"/>
                <a:gd name="connsiteY4" fmla="*/ 22289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9"/>
                  </a:moveTo>
                  <a:cubicBezTo>
                    <a:pt x="44577" y="34598"/>
                    <a:pt x="34598" y="44577"/>
                    <a:pt x="22289" y="44577"/>
                  </a:cubicBezTo>
                  <a:cubicBezTo>
                    <a:pt x="9979" y="44577"/>
                    <a:pt x="0" y="34598"/>
                    <a:pt x="0" y="22289"/>
                  </a:cubicBezTo>
                  <a:cubicBezTo>
                    <a:pt x="0" y="9979"/>
                    <a:pt x="9979" y="0"/>
                    <a:pt x="22289" y="0"/>
                  </a:cubicBezTo>
                  <a:cubicBezTo>
                    <a:pt x="34598" y="0"/>
                    <a:pt x="44577" y="9979"/>
                    <a:pt x="44577" y="22289"/>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2CC23594-C41D-451F-3B7D-B7BEDE39A090}"/>
                </a:ext>
              </a:extLst>
            </p:cNvPr>
            <p:cNvSpPr/>
            <p:nvPr/>
          </p:nvSpPr>
          <p:spPr>
            <a:xfrm>
              <a:off x="6074473" y="3752278"/>
              <a:ext cx="44577" cy="44577"/>
            </a:xfrm>
            <a:custGeom>
              <a:avLst/>
              <a:gdLst>
                <a:gd name="connsiteX0" fmla="*/ 44577 w 44577"/>
                <a:gd name="connsiteY0" fmla="*/ 22288 h 44577"/>
                <a:gd name="connsiteX1" fmla="*/ 22288 w 44577"/>
                <a:gd name="connsiteY1" fmla="*/ 44577 h 44577"/>
                <a:gd name="connsiteX2" fmla="*/ 0 w 44577"/>
                <a:gd name="connsiteY2" fmla="*/ 22288 h 44577"/>
                <a:gd name="connsiteX3" fmla="*/ 22288 w 44577"/>
                <a:gd name="connsiteY3" fmla="*/ 0 h 44577"/>
                <a:gd name="connsiteX4" fmla="*/ 44577 w 44577"/>
                <a:gd name="connsiteY4" fmla="*/ 22288 h 44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7" h="44577">
                  <a:moveTo>
                    <a:pt x="44577" y="22288"/>
                  </a:moveTo>
                  <a:cubicBezTo>
                    <a:pt x="44577" y="34598"/>
                    <a:pt x="34598" y="44577"/>
                    <a:pt x="22288" y="44577"/>
                  </a:cubicBezTo>
                  <a:cubicBezTo>
                    <a:pt x="9979" y="44577"/>
                    <a:pt x="0" y="34598"/>
                    <a:pt x="0" y="22288"/>
                  </a:cubicBezTo>
                  <a:cubicBezTo>
                    <a:pt x="0" y="9979"/>
                    <a:pt x="9979" y="0"/>
                    <a:pt x="22288" y="0"/>
                  </a:cubicBezTo>
                  <a:cubicBezTo>
                    <a:pt x="34598" y="0"/>
                    <a:pt x="44577" y="9979"/>
                    <a:pt x="44577" y="2228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F9CBE883-1574-C487-6589-B8D03C322B13}"/>
                </a:ext>
              </a:extLst>
            </p:cNvPr>
            <p:cNvSpPr/>
            <p:nvPr/>
          </p:nvSpPr>
          <p:spPr>
            <a:xfrm>
              <a:off x="6111906" y="3477100"/>
              <a:ext cx="58673" cy="58673"/>
            </a:xfrm>
            <a:custGeom>
              <a:avLst/>
              <a:gdLst>
                <a:gd name="connsiteX0" fmla="*/ 58674 w 58673"/>
                <a:gd name="connsiteY0" fmla="*/ 29337 h 58673"/>
                <a:gd name="connsiteX1" fmla="*/ 29337 w 58673"/>
                <a:gd name="connsiteY1" fmla="*/ 58674 h 58673"/>
                <a:gd name="connsiteX2" fmla="*/ 0 w 58673"/>
                <a:gd name="connsiteY2" fmla="*/ 29337 h 58673"/>
                <a:gd name="connsiteX3" fmla="*/ 29337 w 58673"/>
                <a:gd name="connsiteY3" fmla="*/ 0 h 58673"/>
                <a:gd name="connsiteX4" fmla="*/ 58674 w 58673"/>
                <a:gd name="connsiteY4" fmla="*/ 29337 h 58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73" h="58673">
                  <a:moveTo>
                    <a:pt x="58674" y="29337"/>
                  </a:moveTo>
                  <a:cubicBezTo>
                    <a:pt x="58674" y="45539"/>
                    <a:pt x="45539" y="58674"/>
                    <a:pt x="29337" y="58674"/>
                  </a:cubicBezTo>
                  <a:cubicBezTo>
                    <a:pt x="13135" y="58674"/>
                    <a:pt x="0" y="45539"/>
                    <a:pt x="0" y="29337"/>
                  </a:cubicBezTo>
                  <a:cubicBezTo>
                    <a:pt x="0" y="13135"/>
                    <a:pt x="13135" y="0"/>
                    <a:pt x="29337" y="0"/>
                  </a:cubicBezTo>
                  <a:cubicBezTo>
                    <a:pt x="45539" y="0"/>
                    <a:pt x="58674" y="13135"/>
                    <a:pt x="58674" y="29337"/>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027F8560-B737-5853-EC13-9D960B5ED23F}"/>
                </a:ext>
              </a:extLst>
            </p:cNvPr>
            <p:cNvSpPr/>
            <p:nvPr/>
          </p:nvSpPr>
          <p:spPr>
            <a:xfrm>
              <a:off x="6075997" y="3409568"/>
              <a:ext cx="50291" cy="50292"/>
            </a:xfrm>
            <a:custGeom>
              <a:avLst/>
              <a:gdLst>
                <a:gd name="connsiteX0" fmla="*/ 50292 w 50291"/>
                <a:gd name="connsiteY0" fmla="*/ 25146 h 50292"/>
                <a:gd name="connsiteX1" fmla="*/ 25146 w 50291"/>
                <a:gd name="connsiteY1" fmla="*/ 50292 h 50292"/>
                <a:gd name="connsiteX2" fmla="*/ 0 w 50291"/>
                <a:gd name="connsiteY2" fmla="*/ 25146 h 50292"/>
                <a:gd name="connsiteX3" fmla="*/ 25146 w 50291"/>
                <a:gd name="connsiteY3" fmla="*/ 0 h 50292"/>
                <a:gd name="connsiteX4" fmla="*/ 50292 w 50291"/>
                <a:gd name="connsiteY4" fmla="*/ 25146 h 5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1" h="50292">
                  <a:moveTo>
                    <a:pt x="50292" y="25146"/>
                  </a:moveTo>
                  <a:cubicBezTo>
                    <a:pt x="50292" y="39034"/>
                    <a:pt x="39034" y="50292"/>
                    <a:pt x="25146" y="50292"/>
                  </a:cubicBezTo>
                  <a:cubicBezTo>
                    <a:pt x="11258" y="50292"/>
                    <a:pt x="0" y="39034"/>
                    <a:pt x="0" y="25146"/>
                  </a:cubicBezTo>
                  <a:cubicBezTo>
                    <a:pt x="0" y="11258"/>
                    <a:pt x="11258" y="0"/>
                    <a:pt x="25146" y="0"/>
                  </a:cubicBezTo>
                  <a:cubicBezTo>
                    <a:pt x="39034" y="0"/>
                    <a:pt x="50292" y="11258"/>
                    <a:pt x="50292" y="25146"/>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DAD04CDD-504F-F87B-A14E-686FBAFF3D67}"/>
                </a:ext>
              </a:extLst>
            </p:cNvPr>
            <p:cNvSpPr/>
            <p:nvPr/>
          </p:nvSpPr>
          <p:spPr>
            <a:xfrm>
              <a:off x="6065043" y="3274408"/>
              <a:ext cx="61722" cy="61722"/>
            </a:xfrm>
            <a:custGeom>
              <a:avLst/>
              <a:gdLst>
                <a:gd name="connsiteX0" fmla="*/ 61722 w 61722"/>
                <a:gd name="connsiteY0" fmla="*/ 30861 h 61722"/>
                <a:gd name="connsiteX1" fmla="*/ 30861 w 61722"/>
                <a:gd name="connsiteY1" fmla="*/ 61722 h 61722"/>
                <a:gd name="connsiteX2" fmla="*/ 0 w 61722"/>
                <a:gd name="connsiteY2" fmla="*/ 30861 h 61722"/>
                <a:gd name="connsiteX3" fmla="*/ 30861 w 61722"/>
                <a:gd name="connsiteY3" fmla="*/ 0 h 61722"/>
                <a:gd name="connsiteX4" fmla="*/ 61722 w 61722"/>
                <a:gd name="connsiteY4" fmla="*/ 30861 h 61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722" h="61722">
                  <a:moveTo>
                    <a:pt x="61722" y="30861"/>
                  </a:moveTo>
                  <a:cubicBezTo>
                    <a:pt x="61722" y="47905"/>
                    <a:pt x="47905" y="61722"/>
                    <a:pt x="30861" y="61722"/>
                  </a:cubicBezTo>
                  <a:cubicBezTo>
                    <a:pt x="13817" y="61722"/>
                    <a:pt x="0" y="47905"/>
                    <a:pt x="0" y="30861"/>
                  </a:cubicBezTo>
                  <a:cubicBezTo>
                    <a:pt x="0" y="13817"/>
                    <a:pt x="13817" y="0"/>
                    <a:pt x="30861" y="0"/>
                  </a:cubicBezTo>
                  <a:cubicBezTo>
                    <a:pt x="47905" y="0"/>
                    <a:pt x="61722" y="13817"/>
                    <a:pt x="61722" y="3086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ECEB2177-444E-1889-9144-4FF745BEAA9C}"/>
                </a:ext>
              </a:extLst>
            </p:cNvPr>
            <p:cNvSpPr/>
            <p:nvPr/>
          </p:nvSpPr>
          <p:spPr>
            <a:xfrm>
              <a:off x="6102858" y="3191350"/>
              <a:ext cx="42481" cy="42481"/>
            </a:xfrm>
            <a:custGeom>
              <a:avLst/>
              <a:gdLst>
                <a:gd name="connsiteX0" fmla="*/ 42482 w 42481"/>
                <a:gd name="connsiteY0" fmla="*/ 21241 h 42481"/>
                <a:gd name="connsiteX1" fmla="*/ 21241 w 42481"/>
                <a:gd name="connsiteY1" fmla="*/ 42481 h 42481"/>
                <a:gd name="connsiteX2" fmla="*/ 0 w 42481"/>
                <a:gd name="connsiteY2" fmla="*/ 21241 h 42481"/>
                <a:gd name="connsiteX3" fmla="*/ 21241 w 42481"/>
                <a:gd name="connsiteY3" fmla="*/ 0 h 42481"/>
                <a:gd name="connsiteX4" fmla="*/ 42482 w 42481"/>
                <a:gd name="connsiteY4" fmla="*/ 21241 h 42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1" h="42481">
                  <a:moveTo>
                    <a:pt x="42482" y="21241"/>
                  </a:moveTo>
                  <a:cubicBezTo>
                    <a:pt x="42482" y="32972"/>
                    <a:pt x="32972" y="42481"/>
                    <a:pt x="21241" y="42481"/>
                  </a:cubicBezTo>
                  <a:cubicBezTo>
                    <a:pt x="9510" y="42481"/>
                    <a:pt x="0" y="32972"/>
                    <a:pt x="0" y="21241"/>
                  </a:cubicBezTo>
                  <a:cubicBezTo>
                    <a:pt x="0" y="9510"/>
                    <a:pt x="9510" y="0"/>
                    <a:pt x="21241" y="0"/>
                  </a:cubicBezTo>
                  <a:cubicBezTo>
                    <a:pt x="32972" y="0"/>
                    <a:pt x="42482" y="9510"/>
                    <a:pt x="42482" y="2124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DF946475-2C10-F145-79E7-80D44146029A}"/>
                </a:ext>
              </a:extLst>
            </p:cNvPr>
            <p:cNvSpPr/>
            <p:nvPr/>
          </p:nvSpPr>
          <p:spPr>
            <a:xfrm>
              <a:off x="6037326" y="3178777"/>
              <a:ext cx="51815" cy="51815"/>
            </a:xfrm>
            <a:custGeom>
              <a:avLst/>
              <a:gdLst>
                <a:gd name="connsiteX0" fmla="*/ 51816 w 51815"/>
                <a:gd name="connsiteY0" fmla="*/ 25908 h 51815"/>
                <a:gd name="connsiteX1" fmla="*/ 25908 w 51815"/>
                <a:gd name="connsiteY1" fmla="*/ 51816 h 51815"/>
                <a:gd name="connsiteX2" fmla="*/ 0 w 51815"/>
                <a:gd name="connsiteY2" fmla="*/ 25908 h 51815"/>
                <a:gd name="connsiteX3" fmla="*/ 25908 w 51815"/>
                <a:gd name="connsiteY3" fmla="*/ 0 h 51815"/>
                <a:gd name="connsiteX4" fmla="*/ 51816 w 51815"/>
                <a:gd name="connsiteY4" fmla="*/ 25908 h 51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15" h="51815">
                  <a:moveTo>
                    <a:pt x="51816" y="25908"/>
                  </a:moveTo>
                  <a:cubicBezTo>
                    <a:pt x="51816" y="40217"/>
                    <a:pt x="40217" y="51816"/>
                    <a:pt x="25908" y="51816"/>
                  </a:cubicBezTo>
                  <a:cubicBezTo>
                    <a:pt x="11599" y="51816"/>
                    <a:pt x="0" y="40217"/>
                    <a:pt x="0" y="25908"/>
                  </a:cubicBezTo>
                  <a:cubicBezTo>
                    <a:pt x="0" y="11599"/>
                    <a:pt x="11599" y="0"/>
                    <a:pt x="25908" y="0"/>
                  </a:cubicBezTo>
                  <a:cubicBezTo>
                    <a:pt x="40217" y="0"/>
                    <a:pt x="51816" y="11599"/>
                    <a:pt x="51816" y="25908"/>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1F91902B-9FBA-4746-D264-31E406FC7175}"/>
                </a:ext>
              </a:extLst>
            </p:cNvPr>
            <p:cNvSpPr/>
            <p:nvPr/>
          </p:nvSpPr>
          <p:spPr>
            <a:xfrm>
              <a:off x="6076950" y="3080860"/>
              <a:ext cx="67627" cy="67627"/>
            </a:xfrm>
            <a:custGeom>
              <a:avLst/>
              <a:gdLst>
                <a:gd name="connsiteX0" fmla="*/ 67627 w 67627"/>
                <a:gd name="connsiteY0" fmla="*/ 33814 h 67627"/>
                <a:gd name="connsiteX1" fmla="*/ 33814 w 67627"/>
                <a:gd name="connsiteY1" fmla="*/ 67627 h 67627"/>
                <a:gd name="connsiteX2" fmla="*/ 0 w 67627"/>
                <a:gd name="connsiteY2" fmla="*/ 33814 h 67627"/>
                <a:gd name="connsiteX3" fmla="*/ 33814 w 67627"/>
                <a:gd name="connsiteY3" fmla="*/ 0 h 67627"/>
                <a:gd name="connsiteX4" fmla="*/ 67627 w 67627"/>
                <a:gd name="connsiteY4" fmla="*/ 33814 h 67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27" h="67627">
                  <a:moveTo>
                    <a:pt x="67627" y="33814"/>
                  </a:moveTo>
                  <a:cubicBezTo>
                    <a:pt x="67627" y="52489"/>
                    <a:pt x="52489" y="67627"/>
                    <a:pt x="33814" y="67627"/>
                  </a:cubicBezTo>
                  <a:cubicBezTo>
                    <a:pt x="15139" y="67627"/>
                    <a:pt x="0" y="52489"/>
                    <a:pt x="0" y="33814"/>
                  </a:cubicBezTo>
                  <a:cubicBezTo>
                    <a:pt x="0" y="15139"/>
                    <a:pt x="15139" y="0"/>
                    <a:pt x="33814" y="0"/>
                  </a:cubicBezTo>
                  <a:cubicBezTo>
                    <a:pt x="52489" y="0"/>
                    <a:pt x="67627" y="15139"/>
                    <a:pt x="67627" y="33814"/>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CC83C67C-95D2-1712-0220-BD4B92DA85FF}"/>
                </a:ext>
              </a:extLst>
            </p:cNvPr>
            <p:cNvSpPr/>
            <p:nvPr/>
          </p:nvSpPr>
          <p:spPr>
            <a:xfrm>
              <a:off x="5995606" y="3092671"/>
              <a:ext cx="67627" cy="67627"/>
            </a:xfrm>
            <a:custGeom>
              <a:avLst/>
              <a:gdLst>
                <a:gd name="connsiteX0" fmla="*/ 67628 w 67627"/>
                <a:gd name="connsiteY0" fmla="*/ 33814 h 67627"/>
                <a:gd name="connsiteX1" fmla="*/ 33814 w 67627"/>
                <a:gd name="connsiteY1" fmla="*/ 67627 h 67627"/>
                <a:gd name="connsiteX2" fmla="*/ 0 w 67627"/>
                <a:gd name="connsiteY2" fmla="*/ 33814 h 67627"/>
                <a:gd name="connsiteX3" fmla="*/ 33814 w 67627"/>
                <a:gd name="connsiteY3" fmla="*/ 0 h 67627"/>
                <a:gd name="connsiteX4" fmla="*/ 67628 w 67627"/>
                <a:gd name="connsiteY4" fmla="*/ 33814 h 67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27" h="67627">
                  <a:moveTo>
                    <a:pt x="67628" y="33814"/>
                  </a:moveTo>
                  <a:cubicBezTo>
                    <a:pt x="67628" y="52489"/>
                    <a:pt x="52489" y="67627"/>
                    <a:pt x="33814" y="67627"/>
                  </a:cubicBezTo>
                  <a:cubicBezTo>
                    <a:pt x="15139" y="67627"/>
                    <a:pt x="0" y="52489"/>
                    <a:pt x="0" y="33814"/>
                  </a:cubicBezTo>
                  <a:cubicBezTo>
                    <a:pt x="0" y="15139"/>
                    <a:pt x="15139" y="0"/>
                    <a:pt x="33814" y="0"/>
                  </a:cubicBezTo>
                  <a:cubicBezTo>
                    <a:pt x="52489" y="0"/>
                    <a:pt x="67628" y="15139"/>
                    <a:pt x="67628" y="33814"/>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EDE78444-696F-F306-11B5-2E41DEB8FD52}"/>
                </a:ext>
              </a:extLst>
            </p:cNvPr>
            <p:cNvSpPr/>
            <p:nvPr/>
          </p:nvSpPr>
          <p:spPr>
            <a:xfrm>
              <a:off x="5844730" y="3799236"/>
              <a:ext cx="48577" cy="48577"/>
            </a:xfrm>
            <a:custGeom>
              <a:avLst/>
              <a:gdLst>
                <a:gd name="connsiteX0" fmla="*/ 48578 w 48577"/>
                <a:gd name="connsiteY0" fmla="*/ 24289 h 48577"/>
                <a:gd name="connsiteX1" fmla="*/ 24289 w 48577"/>
                <a:gd name="connsiteY1" fmla="*/ 48578 h 48577"/>
                <a:gd name="connsiteX2" fmla="*/ 0 w 48577"/>
                <a:gd name="connsiteY2" fmla="*/ 24289 h 48577"/>
                <a:gd name="connsiteX3" fmla="*/ 24289 w 48577"/>
                <a:gd name="connsiteY3" fmla="*/ 0 h 48577"/>
                <a:gd name="connsiteX4" fmla="*/ 48578 w 48577"/>
                <a:gd name="connsiteY4" fmla="*/ 24289 h 48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77" h="48577">
                  <a:moveTo>
                    <a:pt x="48578" y="24289"/>
                  </a:moveTo>
                  <a:cubicBezTo>
                    <a:pt x="48578" y="37703"/>
                    <a:pt x="37703" y="48578"/>
                    <a:pt x="24289" y="48578"/>
                  </a:cubicBezTo>
                  <a:cubicBezTo>
                    <a:pt x="10874" y="48578"/>
                    <a:pt x="0" y="37703"/>
                    <a:pt x="0" y="24289"/>
                  </a:cubicBezTo>
                  <a:cubicBezTo>
                    <a:pt x="0" y="10874"/>
                    <a:pt x="10874" y="0"/>
                    <a:pt x="24289" y="0"/>
                  </a:cubicBezTo>
                  <a:cubicBezTo>
                    <a:pt x="37703" y="0"/>
                    <a:pt x="48578" y="10874"/>
                    <a:pt x="48578" y="24289"/>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D03D98CC-C6FB-ED04-7BE3-B0D173E00EA5}"/>
                </a:ext>
              </a:extLst>
            </p:cNvPr>
            <p:cNvSpPr/>
            <p:nvPr/>
          </p:nvSpPr>
          <p:spPr>
            <a:xfrm>
              <a:off x="5724906" y="3573684"/>
              <a:ext cx="50101" cy="50101"/>
            </a:xfrm>
            <a:custGeom>
              <a:avLst/>
              <a:gdLst>
                <a:gd name="connsiteX0" fmla="*/ 50101 w 50101"/>
                <a:gd name="connsiteY0" fmla="*/ 25051 h 50101"/>
                <a:gd name="connsiteX1" fmla="*/ 25051 w 50101"/>
                <a:gd name="connsiteY1" fmla="*/ 50101 h 50101"/>
                <a:gd name="connsiteX2" fmla="*/ 0 w 50101"/>
                <a:gd name="connsiteY2" fmla="*/ 25051 h 50101"/>
                <a:gd name="connsiteX3" fmla="*/ 25051 w 50101"/>
                <a:gd name="connsiteY3" fmla="*/ 0 h 50101"/>
                <a:gd name="connsiteX4" fmla="*/ 50101 w 50101"/>
                <a:gd name="connsiteY4" fmla="*/ 25051 h 50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01" h="50101">
                  <a:moveTo>
                    <a:pt x="50101" y="25051"/>
                  </a:moveTo>
                  <a:cubicBezTo>
                    <a:pt x="50101" y="38886"/>
                    <a:pt x="38886" y="50101"/>
                    <a:pt x="25051" y="50101"/>
                  </a:cubicBezTo>
                  <a:cubicBezTo>
                    <a:pt x="11216" y="50101"/>
                    <a:pt x="0" y="38886"/>
                    <a:pt x="0" y="25051"/>
                  </a:cubicBezTo>
                  <a:cubicBezTo>
                    <a:pt x="0" y="11216"/>
                    <a:pt x="11216" y="0"/>
                    <a:pt x="25051" y="0"/>
                  </a:cubicBezTo>
                  <a:cubicBezTo>
                    <a:pt x="38886" y="0"/>
                    <a:pt x="50101" y="11216"/>
                    <a:pt x="50101" y="25051"/>
                  </a:cubicBezTo>
                  <a:close/>
                </a:path>
              </a:pathLst>
            </a:custGeom>
            <a:solidFill>
              <a:srgbClr val="DF485D"/>
            </a:solidFill>
            <a:ln w="4763" cap="flat">
              <a:solidFill>
                <a:srgbClr val="B05158"/>
              </a:solid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EF93C017-4892-ABA6-49F0-C155829E48A3}"/>
                </a:ext>
              </a:extLst>
            </p:cNvPr>
            <p:cNvSpPr/>
            <p:nvPr/>
          </p:nvSpPr>
          <p:spPr>
            <a:xfrm>
              <a:off x="5820632" y="3067240"/>
              <a:ext cx="51625" cy="47244"/>
            </a:xfrm>
            <a:custGeom>
              <a:avLst/>
              <a:gdLst>
                <a:gd name="connsiteX0" fmla="*/ 51625 w 51625"/>
                <a:gd name="connsiteY0" fmla="*/ 23622 h 47244"/>
                <a:gd name="connsiteX1" fmla="*/ 25813 w 51625"/>
                <a:gd name="connsiteY1" fmla="*/ 47244 h 47244"/>
                <a:gd name="connsiteX2" fmla="*/ 0 w 51625"/>
                <a:gd name="connsiteY2" fmla="*/ 23622 h 47244"/>
                <a:gd name="connsiteX3" fmla="*/ 25813 w 51625"/>
                <a:gd name="connsiteY3" fmla="*/ 0 h 47244"/>
                <a:gd name="connsiteX4" fmla="*/ 51625 w 51625"/>
                <a:gd name="connsiteY4" fmla="*/ 23622 h 47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25" h="47244">
                  <a:moveTo>
                    <a:pt x="51625" y="23622"/>
                  </a:moveTo>
                  <a:cubicBezTo>
                    <a:pt x="51625" y="36668"/>
                    <a:pt x="40069" y="47244"/>
                    <a:pt x="25813" y="47244"/>
                  </a:cubicBezTo>
                  <a:cubicBezTo>
                    <a:pt x="11557" y="47244"/>
                    <a:pt x="0" y="36668"/>
                    <a:pt x="0" y="23622"/>
                  </a:cubicBezTo>
                  <a:cubicBezTo>
                    <a:pt x="0" y="10576"/>
                    <a:pt x="11557" y="0"/>
                    <a:pt x="25813" y="0"/>
                  </a:cubicBezTo>
                  <a:cubicBezTo>
                    <a:pt x="40069" y="0"/>
                    <a:pt x="51625" y="10576"/>
                    <a:pt x="51625" y="23622"/>
                  </a:cubicBezTo>
                  <a:close/>
                </a:path>
              </a:pathLst>
            </a:custGeom>
            <a:solidFill>
              <a:srgbClr val="DF485D"/>
            </a:solidFill>
            <a:ln w="4763" cap="flat">
              <a:solidFill>
                <a:srgbClr val="B05158"/>
              </a:solidFill>
              <a:prstDash val="solid"/>
              <a:miter/>
            </a:ln>
          </p:spPr>
          <p:txBody>
            <a:bodyPr rtlCol="0" anchor="ctr"/>
            <a:lstStyle/>
            <a:p>
              <a:endParaRPr lang="en-IN"/>
            </a:p>
          </p:txBody>
        </p:sp>
      </p:grpSp>
      <p:grpSp>
        <p:nvGrpSpPr>
          <p:cNvPr id="182" name="Group 181">
            <a:extLst>
              <a:ext uri="{FF2B5EF4-FFF2-40B4-BE49-F238E27FC236}">
                <a16:creationId xmlns:a16="http://schemas.microsoft.com/office/drawing/2014/main" xmlns="" id="{FFAD252D-B069-4845-446A-C58D8C94D3C3}"/>
              </a:ext>
            </a:extLst>
          </p:cNvPr>
          <p:cNvGrpSpPr/>
          <p:nvPr/>
        </p:nvGrpSpPr>
        <p:grpSpPr>
          <a:xfrm>
            <a:off x="8005730" y="1797402"/>
            <a:ext cx="1052793" cy="840266"/>
            <a:chOff x="7929530" y="1721202"/>
            <a:chExt cx="1052793" cy="840266"/>
          </a:xfrm>
        </p:grpSpPr>
        <p:sp>
          <p:nvSpPr>
            <p:cNvPr id="180" name="Freeform: Shape 179">
              <a:extLst>
                <a:ext uri="{FF2B5EF4-FFF2-40B4-BE49-F238E27FC236}">
                  <a16:creationId xmlns:a16="http://schemas.microsoft.com/office/drawing/2014/main" xmlns="" id="{464268AE-157B-19BB-941B-9E985F6A793A}"/>
                </a:ext>
              </a:extLst>
            </p:cNvPr>
            <p:cNvSpPr/>
            <p:nvPr/>
          </p:nvSpPr>
          <p:spPr>
            <a:xfrm>
              <a:off x="7929530" y="1721202"/>
              <a:ext cx="1052793" cy="840266"/>
            </a:xfrm>
            <a:custGeom>
              <a:avLst/>
              <a:gdLst>
                <a:gd name="connsiteX0" fmla="*/ 211845 w 1052793"/>
                <a:gd name="connsiteY0" fmla="*/ 832187 h 840266"/>
                <a:gd name="connsiteX1" fmla="*/ 499690 w 1052793"/>
                <a:gd name="connsiteY1" fmla="*/ 839616 h 840266"/>
                <a:gd name="connsiteX2" fmla="*/ 809157 w 1052793"/>
                <a:gd name="connsiteY2" fmla="*/ 835901 h 840266"/>
                <a:gd name="connsiteX3" fmla="*/ 983941 w 1052793"/>
                <a:gd name="connsiteY3" fmla="*/ 792563 h 840266"/>
                <a:gd name="connsiteX4" fmla="*/ 1048235 w 1052793"/>
                <a:gd name="connsiteY4" fmla="*/ 686549 h 840266"/>
                <a:gd name="connsiteX5" fmla="*/ 1045758 w 1052793"/>
                <a:gd name="connsiteY5" fmla="*/ 331934 h 840266"/>
                <a:gd name="connsiteX6" fmla="*/ 1028614 w 1052793"/>
                <a:gd name="connsiteY6" fmla="*/ 126099 h 840266"/>
                <a:gd name="connsiteX7" fmla="*/ 900026 w 1052793"/>
                <a:gd name="connsiteY7" fmla="*/ 15037 h 840266"/>
                <a:gd name="connsiteX8" fmla="*/ 636469 w 1052793"/>
                <a:gd name="connsiteY8" fmla="*/ 369 h 840266"/>
                <a:gd name="connsiteX9" fmla="*/ 214321 w 1052793"/>
                <a:gd name="connsiteY9" fmla="*/ 6179 h 840266"/>
                <a:gd name="connsiteX10" fmla="*/ 2390 w 1052793"/>
                <a:gd name="connsiteY10" fmla="*/ 166199 h 840266"/>
                <a:gd name="connsiteX11" fmla="*/ 2390 w 1052793"/>
                <a:gd name="connsiteY11" fmla="*/ 491763 h 840266"/>
                <a:gd name="connsiteX12" fmla="*/ 8296 w 1052793"/>
                <a:gd name="connsiteY12" fmla="*/ 667404 h 840266"/>
                <a:gd name="connsiteX13" fmla="*/ 132978 w 1052793"/>
                <a:gd name="connsiteY13" fmla="*/ 826281 h 840266"/>
                <a:gd name="connsiteX14" fmla="*/ 211845 w 1052793"/>
                <a:gd name="connsiteY14" fmla="*/ 832187 h 840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2793" h="840266">
                  <a:moveTo>
                    <a:pt x="211845" y="832187"/>
                  </a:moveTo>
                  <a:cubicBezTo>
                    <a:pt x="211845" y="832187"/>
                    <a:pt x="425395" y="839521"/>
                    <a:pt x="499690" y="839616"/>
                  </a:cubicBezTo>
                  <a:cubicBezTo>
                    <a:pt x="573985" y="839712"/>
                    <a:pt x="809157" y="835901"/>
                    <a:pt x="809157" y="835901"/>
                  </a:cubicBezTo>
                  <a:cubicBezTo>
                    <a:pt x="809157" y="835901"/>
                    <a:pt x="930601" y="838854"/>
                    <a:pt x="983941" y="792563"/>
                  </a:cubicBezTo>
                  <a:cubicBezTo>
                    <a:pt x="1037281" y="746271"/>
                    <a:pt x="1041091" y="737413"/>
                    <a:pt x="1048235" y="686549"/>
                  </a:cubicBezTo>
                  <a:cubicBezTo>
                    <a:pt x="1055379" y="635686"/>
                    <a:pt x="1052807" y="354508"/>
                    <a:pt x="1045758" y="331934"/>
                  </a:cubicBezTo>
                  <a:cubicBezTo>
                    <a:pt x="1040520" y="268783"/>
                    <a:pt x="1028614" y="126099"/>
                    <a:pt x="1028614" y="126099"/>
                  </a:cubicBezTo>
                  <a:cubicBezTo>
                    <a:pt x="1028614" y="126099"/>
                    <a:pt x="1020803" y="47898"/>
                    <a:pt x="900026" y="15037"/>
                  </a:cubicBezTo>
                  <a:cubicBezTo>
                    <a:pt x="845448" y="-489"/>
                    <a:pt x="663997" y="1607"/>
                    <a:pt x="636469" y="369"/>
                  </a:cubicBezTo>
                  <a:cubicBezTo>
                    <a:pt x="608942" y="-870"/>
                    <a:pt x="322811" y="-2584"/>
                    <a:pt x="214321" y="6179"/>
                  </a:cubicBezTo>
                  <a:cubicBezTo>
                    <a:pt x="105831" y="14942"/>
                    <a:pt x="13058" y="43517"/>
                    <a:pt x="2390" y="166199"/>
                  </a:cubicBezTo>
                  <a:cubicBezTo>
                    <a:pt x="-3230" y="296977"/>
                    <a:pt x="1533" y="482619"/>
                    <a:pt x="2390" y="491763"/>
                  </a:cubicBezTo>
                  <a:cubicBezTo>
                    <a:pt x="3247" y="500907"/>
                    <a:pt x="6581" y="650259"/>
                    <a:pt x="8296" y="667404"/>
                  </a:cubicBezTo>
                  <a:cubicBezTo>
                    <a:pt x="10010" y="684549"/>
                    <a:pt x="26203" y="804183"/>
                    <a:pt x="132978" y="826281"/>
                  </a:cubicBezTo>
                  <a:cubicBezTo>
                    <a:pt x="188889" y="832187"/>
                    <a:pt x="211845" y="832187"/>
                    <a:pt x="211845" y="832187"/>
                  </a:cubicBezTo>
                  <a:close/>
                </a:path>
              </a:pathLst>
            </a:custGeom>
            <a:solidFill>
              <a:srgbClr val="EDC6AD"/>
            </a:solidFill>
            <a:ln w="9525" cap="flat">
              <a:solidFill>
                <a:srgbClr val="935226"/>
              </a:solid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9345C13F-69DF-5689-1D1B-AC4D318C3379}"/>
                </a:ext>
              </a:extLst>
            </p:cNvPr>
            <p:cNvSpPr/>
            <p:nvPr/>
          </p:nvSpPr>
          <p:spPr>
            <a:xfrm>
              <a:off x="8243030" y="2055967"/>
              <a:ext cx="435106" cy="330405"/>
            </a:xfrm>
            <a:custGeom>
              <a:avLst/>
              <a:gdLst>
                <a:gd name="connsiteX0" fmla="*/ -309 w 435106"/>
                <a:gd name="connsiteY0" fmla="*/ 225006 h 330405"/>
                <a:gd name="connsiteX1" fmla="*/ 82463 w 435106"/>
                <a:gd name="connsiteY1" fmla="*/ 315685 h 330405"/>
                <a:gd name="connsiteX2" fmla="*/ 317540 w 435106"/>
                <a:gd name="connsiteY2" fmla="*/ 311779 h 330405"/>
                <a:gd name="connsiteX3" fmla="*/ 429745 w 435106"/>
                <a:gd name="connsiteY3" fmla="*/ 203671 h 330405"/>
                <a:gd name="connsiteX4" fmla="*/ 387834 w 435106"/>
                <a:gd name="connsiteY4" fmla="*/ 59748 h 330405"/>
                <a:gd name="connsiteX5" fmla="*/ 250865 w 435106"/>
                <a:gd name="connsiteY5" fmla="*/ -641 h 330405"/>
                <a:gd name="connsiteX6" fmla="*/ 67985 w 435106"/>
                <a:gd name="connsiteY6" fmla="*/ 65558 h 330405"/>
                <a:gd name="connsiteX7" fmla="*/ -309 w 435106"/>
                <a:gd name="connsiteY7" fmla="*/ 225006 h 33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106" h="330405">
                  <a:moveTo>
                    <a:pt x="-309" y="225006"/>
                  </a:moveTo>
                  <a:cubicBezTo>
                    <a:pt x="-309" y="225006"/>
                    <a:pt x="3310" y="290729"/>
                    <a:pt x="82463" y="315685"/>
                  </a:cubicBezTo>
                  <a:cubicBezTo>
                    <a:pt x="161616" y="340640"/>
                    <a:pt x="269153" y="327972"/>
                    <a:pt x="317540" y="311779"/>
                  </a:cubicBezTo>
                  <a:cubicBezTo>
                    <a:pt x="365927" y="295587"/>
                    <a:pt x="416029" y="264154"/>
                    <a:pt x="429745" y="203671"/>
                  </a:cubicBezTo>
                  <a:cubicBezTo>
                    <a:pt x="443461" y="143187"/>
                    <a:pt x="429173" y="104801"/>
                    <a:pt x="387834" y="59748"/>
                  </a:cubicBezTo>
                  <a:cubicBezTo>
                    <a:pt x="346496" y="14694"/>
                    <a:pt x="305538" y="-259"/>
                    <a:pt x="250865" y="-641"/>
                  </a:cubicBezTo>
                  <a:cubicBezTo>
                    <a:pt x="196191" y="-1022"/>
                    <a:pt x="121611" y="12884"/>
                    <a:pt x="67985" y="65558"/>
                  </a:cubicBezTo>
                  <a:cubicBezTo>
                    <a:pt x="25561" y="107944"/>
                    <a:pt x="1100" y="165056"/>
                    <a:pt x="-309" y="225006"/>
                  </a:cubicBezTo>
                  <a:close/>
                </a:path>
              </a:pathLst>
            </a:custGeom>
            <a:solidFill>
              <a:srgbClr val="DBA687"/>
            </a:solidFill>
            <a:ln w="9525" cap="flat">
              <a:solidFill>
                <a:srgbClr val="935226"/>
              </a:solidFill>
              <a:prstDash val="solid"/>
              <a:miter/>
            </a:ln>
          </p:spPr>
          <p:txBody>
            <a:bodyPr rtlCol="0" anchor="ctr"/>
            <a:lstStyle/>
            <a:p>
              <a:endParaRPr lang="en-IN"/>
            </a:p>
          </p:txBody>
        </p:sp>
      </p:grpSp>
      <p:grpSp>
        <p:nvGrpSpPr>
          <p:cNvPr id="188" name="Group 187">
            <a:extLst>
              <a:ext uri="{FF2B5EF4-FFF2-40B4-BE49-F238E27FC236}">
                <a16:creationId xmlns:a16="http://schemas.microsoft.com/office/drawing/2014/main" xmlns="" id="{B626A4E7-B1A5-2937-9D7F-5C915942E78E}"/>
              </a:ext>
            </a:extLst>
          </p:cNvPr>
          <p:cNvGrpSpPr/>
          <p:nvPr/>
        </p:nvGrpSpPr>
        <p:grpSpPr>
          <a:xfrm>
            <a:off x="9296400" y="1772924"/>
            <a:ext cx="543476" cy="806614"/>
            <a:chOff x="5824743" y="3022610"/>
            <a:chExt cx="543476" cy="806614"/>
          </a:xfrm>
        </p:grpSpPr>
        <p:sp>
          <p:nvSpPr>
            <p:cNvPr id="186" name="Freeform: Shape 185">
              <a:extLst>
                <a:ext uri="{FF2B5EF4-FFF2-40B4-BE49-F238E27FC236}">
                  <a16:creationId xmlns:a16="http://schemas.microsoft.com/office/drawing/2014/main" xmlns="" id="{F54D18C5-3AB5-63AC-F380-57F1B2CC0EFD}"/>
                </a:ext>
              </a:extLst>
            </p:cNvPr>
            <p:cNvSpPr/>
            <p:nvPr/>
          </p:nvSpPr>
          <p:spPr>
            <a:xfrm>
              <a:off x="5824743" y="3022610"/>
              <a:ext cx="543476" cy="806614"/>
            </a:xfrm>
            <a:custGeom>
              <a:avLst/>
              <a:gdLst>
                <a:gd name="connsiteX0" fmla="*/ 533984 w 543476"/>
                <a:gd name="connsiteY0" fmla="*/ 172185 h 806614"/>
                <a:gd name="connsiteX1" fmla="*/ 539794 w 543476"/>
                <a:gd name="connsiteY1" fmla="*/ 266006 h 806614"/>
                <a:gd name="connsiteX2" fmla="*/ 507409 w 543476"/>
                <a:gd name="connsiteY2" fmla="*/ 333348 h 806614"/>
                <a:gd name="connsiteX3" fmla="*/ 496455 w 543476"/>
                <a:gd name="connsiteY3" fmla="*/ 349540 h 806614"/>
                <a:gd name="connsiteX4" fmla="*/ 497979 w 543476"/>
                <a:gd name="connsiteY4" fmla="*/ 368590 h 806614"/>
                <a:gd name="connsiteX5" fmla="*/ 499694 w 543476"/>
                <a:gd name="connsiteY5" fmla="*/ 370400 h 806614"/>
                <a:gd name="connsiteX6" fmla="*/ 502075 w 543476"/>
                <a:gd name="connsiteY6" fmla="*/ 370400 h 806614"/>
                <a:gd name="connsiteX7" fmla="*/ 525316 w 543476"/>
                <a:gd name="connsiteY7" fmla="*/ 362875 h 806614"/>
                <a:gd name="connsiteX8" fmla="*/ 527983 w 543476"/>
                <a:gd name="connsiteY8" fmla="*/ 364876 h 806614"/>
                <a:gd name="connsiteX9" fmla="*/ 527983 w 543476"/>
                <a:gd name="connsiteY9" fmla="*/ 366971 h 806614"/>
                <a:gd name="connsiteX10" fmla="*/ 522458 w 543476"/>
                <a:gd name="connsiteY10" fmla="*/ 387069 h 806614"/>
                <a:gd name="connsiteX11" fmla="*/ 510171 w 543476"/>
                <a:gd name="connsiteY11" fmla="*/ 435646 h 806614"/>
                <a:gd name="connsiteX12" fmla="*/ 493407 w 543476"/>
                <a:gd name="connsiteY12" fmla="*/ 510608 h 806614"/>
                <a:gd name="connsiteX13" fmla="*/ 506742 w 543476"/>
                <a:gd name="connsiteY13" fmla="*/ 584522 h 806614"/>
                <a:gd name="connsiteX14" fmla="*/ 510648 w 543476"/>
                <a:gd name="connsiteY14" fmla="*/ 606239 h 806614"/>
                <a:gd name="connsiteX15" fmla="*/ 522173 w 543476"/>
                <a:gd name="connsiteY15" fmla="*/ 676057 h 806614"/>
                <a:gd name="connsiteX16" fmla="*/ 515029 w 543476"/>
                <a:gd name="connsiteY16" fmla="*/ 782737 h 806614"/>
                <a:gd name="connsiteX17" fmla="*/ 515029 w 543476"/>
                <a:gd name="connsiteY17" fmla="*/ 787690 h 806614"/>
                <a:gd name="connsiteX18" fmla="*/ 16490 w 543476"/>
                <a:gd name="connsiteY18" fmla="*/ 793310 h 806614"/>
                <a:gd name="connsiteX19" fmla="*/ 11823 w 543476"/>
                <a:gd name="connsiteY19" fmla="*/ 753591 h 806614"/>
                <a:gd name="connsiteX20" fmla="*/ 11823 w 543476"/>
                <a:gd name="connsiteY20" fmla="*/ 744828 h 806614"/>
                <a:gd name="connsiteX21" fmla="*/ 2298 w 543476"/>
                <a:gd name="connsiteY21" fmla="*/ 693107 h 806614"/>
                <a:gd name="connsiteX22" fmla="*/ 12681 w 543476"/>
                <a:gd name="connsiteY22" fmla="*/ 566424 h 806614"/>
                <a:gd name="connsiteX23" fmla="*/ 25539 w 543476"/>
                <a:gd name="connsiteY23" fmla="*/ 526515 h 806614"/>
                <a:gd name="connsiteX24" fmla="*/ 29064 w 543476"/>
                <a:gd name="connsiteY24" fmla="*/ 486510 h 806614"/>
                <a:gd name="connsiteX25" fmla="*/ 14205 w 543476"/>
                <a:gd name="connsiteY25" fmla="*/ 462507 h 806614"/>
                <a:gd name="connsiteX26" fmla="*/ 10585 w 543476"/>
                <a:gd name="connsiteY26" fmla="*/ 455268 h 806614"/>
                <a:gd name="connsiteX27" fmla="*/ 11442 w 543476"/>
                <a:gd name="connsiteY27" fmla="*/ 440980 h 806614"/>
                <a:gd name="connsiteX28" fmla="*/ 16300 w 543476"/>
                <a:gd name="connsiteY28" fmla="*/ 435932 h 806614"/>
                <a:gd name="connsiteX29" fmla="*/ 27254 w 543476"/>
                <a:gd name="connsiteY29" fmla="*/ 434789 h 806614"/>
                <a:gd name="connsiteX30" fmla="*/ 24111 w 543476"/>
                <a:gd name="connsiteY30" fmla="*/ 407452 h 806614"/>
                <a:gd name="connsiteX31" fmla="*/ 7347 w 543476"/>
                <a:gd name="connsiteY31" fmla="*/ 374210 h 806614"/>
                <a:gd name="connsiteX32" fmla="*/ 107 w 543476"/>
                <a:gd name="connsiteY32" fmla="*/ 338491 h 806614"/>
                <a:gd name="connsiteX33" fmla="*/ 12681 w 543476"/>
                <a:gd name="connsiteY33" fmla="*/ 312107 h 806614"/>
                <a:gd name="connsiteX34" fmla="*/ 22872 w 543476"/>
                <a:gd name="connsiteY34" fmla="*/ 280770 h 806614"/>
                <a:gd name="connsiteX35" fmla="*/ 13347 w 543476"/>
                <a:gd name="connsiteY35" fmla="*/ 233145 h 806614"/>
                <a:gd name="connsiteX36" fmla="*/ 9823 w 543476"/>
                <a:gd name="connsiteY36" fmla="*/ 205332 h 806614"/>
                <a:gd name="connsiteX37" fmla="*/ 9061 w 543476"/>
                <a:gd name="connsiteY37" fmla="*/ 182853 h 806614"/>
                <a:gd name="connsiteX38" fmla="*/ 6108 w 543476"/>
                <a:gd name="connsiteY38" fmla="*/ 167041 h 806614"/>
                <a:gd name="connsiteX39" fmla="*/ 14014 w 543476"/>
                <a:gd name="connsiteY39" fmla="*/ 86269 h 806614"/>
                <a:gd name="connsiteX40" fmla="*/ 17348 w 543476"/>
                <a:gd name="connsiteY40" fmla="*/ 60838 h 806614"/>
                <a:gd name="connsiteX41" fmla="*/ 18396 w 543476"/>
                <a:gd name="connsiteY41" fmla="*/ 50360 h 806614"/>
                <a:gd name="connsiteX42" fmla="*/ 26778 w 543476"/>
                <a:gd name="connsiteY42" fmla="*/ 45883 h 806614"/>
                <a:gd name="connsiteX43" fmla="*/ 30778 w 543476"/>
                <a:gd name="connsiteY43" fmla="*/ 51980 h 806614"/>
                <a:gd name="connsiteX44" fmla="*/ 30111 w 543476"/>
                <a:gd name="connsiteY44" fmla="*/ 59695 h 806614"/>
                <a:gd name="connsiteX45" fmla="*/ 30111 w 543476"/>
                <a:gd name="connsiteY45" fmla="*/ 64933 h 806614"/>
                <a:gd name="connsiteX46" fmla="*/ 33731 w 543476"/>
                <a:gd name="connsiteY46" fmla="*/ 68458 h 806614"/>
                <a:gd name="connsiteX47" fmla="*/ 39541 w 543476"/>
                <a:gd name="connsiteY47" fmla="*/ 64171 h 806614"/>
                <a:gd name="connsiteX48" fmla="*/ 41256 w 543476"/>
                <a:gd name="connsiteY48" fmla="*/ 56551 h 806614"/>
                <a:gd name="connsiteX49" fmla="*/ 46780 w 543476"/>
                <a:gd name="connsiteY49" fmla="*/ 51980 h 806614"/>
                <a:gd name="connsiteX50" fmla="*/ 51733 w 543476"/>
                <a:gd name="connsiteY50" fmla="*/ 56551 h 806614"/>
                <a:gd name="connsiteX51" fmla="*/ 55067 w 543476"/>
                <a:gd name="connsiteY51" fmla="*/ 66743 h 806614"/>
                <a:gd name="connsiteX52" fmla="*/ 61448 w 543476"/>
                <a:gd name="connsiteY52" fmla="*/ 75030 h 806614"/>
                <a:gd name="connsiteX53" fmla="*/ 69069 w 543476"/>
                <a:gd name="connsiteY53" fmla="*/ 74077 h 806614"/>
                <a:gd name="connsiteX54" fmla="*/ 69545 w 543476"/>
                <a:gd name="connsiteY54" fmla="*/ 71315 h 806614"/>
                <a:gd name="connsiteX55" fmla="*/ 67354 w 543476"/>
                <a:gd name="connsiteY55" fmla="*/ 52836 h 806614"/>
                <a:gd name="connsiteX56" fmla="*/ 68878 w 543476"/>
                <a:gd name="connsiteY56" fmla="*/ 48074 h 806614"/>
                <a:gd name="connsiteX57" fmla="*/ 70497 w 543476"/>
                <a:gd name="connsiteY57" fmla="*/ 48741 h 806614"/>
                <a:gd name="connsiteX58" fmla="*/ 84118 w 543476"/>
                <a:gd name="connsiteY58" fmla="*/ 66076 h 806614"/>
                <a:gd name="connsiteX59" fmla="*/ 101073 w 543476"/>
                <a:gd name="connsiteY59" fmla="*/ 79126 h 806614"/>
                <a:gd name="connsiteX60" fmla="*/ 103835 w 543476"/>
                <a:gd name="connsiteY60" fmla="*/ 79126 h 806614"/>
                <a:gd name="connsiteX61" fmla="*/ 105930 w 543476"/>
                <a:gd name="connsiteY61" fmla="*/ 72839 h 806614"/>
                <a:gd name="connsiteX62" fmla="*/ 101549 w 543476"/>
                <a:gd name="connsiteY62" fmla="*/ 67219 h 806614"/>
                <a:gd name="connsiteX63" fmla="*/ 77070 w 543476"/>
                <a:gd name="connsiteY63" fmla="*/ 43407 h 806614"/>
                <a:gd name="connsiteX64" fmla="*/ 71069 w 543476"/>
                <a:gd name="connsiteY64" fmla="*/ 31881 h 806614"/>
                <a:gd name="connsiteX65" fmla="*/ 80594 w 543476"/>
                <a:gd name="connsiteY65" fmla="*/ 37121 h 806614"/>
                <a:gd name="connsiteX66" fmla="*/ 107073 w 543476"/>
                <a:gd name="connsiteY66" fmla="*/ 61505 h 806614"/>
                <a:gd name="connsiteX67" fmla="*/ 111836 w 543476"/>
                <a:gd name="connsiteY67" fmla="*/ 64362 h 806614"/>
                <a:gd name="connsiteX68" fmla="*/ 116008 w 543476"/>
                <a:gd name="connsiteY68" fmla="*/ 61628 h 806614"/>
                <a:gd name="connsiteX69" fmla="*/ 116027 w 543476"/>
                <a:gd name="connsiteY69" fmla="*/ 61505 h 806614"/>
                <a:gd name="connsiteX70" fmla="*/ 115074 w 543476"/>
                <a:gd name="connsiteY70" fmla="*/ 59028 h 806614"/>
                <a:gd name="connsiteX71" fmla="*/ 107359 w 543476"/>
                <a:gd name="connsiteY71" fmla="*/ 45788 h 806614"/>
                <a:gd name="connsiteX72" fmla="*/ 106216 w 543476"/>
                <a:gd name="connsiteY72" fmla="*/ 30929 h 806614"/>
                <a:gd name="connsiteX73" fmla="*/ 107740 w 543476"/>
                <a:gd name="connsiteY73" fmla="*/ 28548 h 806614"/>
                <a:gd name="connsiteX74" fmla="*/ 114217 w 543476"/>
                <a:gd name="connsiteY74" fmla="*/ 30548 h 806614"/>
                <a:gd name="connsiteX75" fmla="*/ 119265 w 543476"/>
                <a:gd name="connsiteY75" fmla="*/ 37501 h 806614"/>
                <a:gd name="connsiteX76" fmla="*/ 124123 w 543476"/>
                <a:gd name="connsiteY76" fmla="*/ 47788 h 806614"/>
                <a:gd name="connsiteX77" fmla="*/ 132981 w 543476"/>
                <a:gd name="connsiteY77" fmla="*/ 54265 h 806614"/>
                <a:gd name="connsiteX78" fmla="*/ 138258 w 543476"/>
                <a:gd name="connsiteY78" fmla="*/ 51017 h 806614"/>
                <a:gd name="connsiteX79" fmla="*/ 135934 w 543476"/>
                <a:gd name="connsiteY79" fmla="*/ 46074 h 806614"/>
                <a:gd name="connsiteX80" fmla="*/ 130314 w 543476"/>
                <a:gd name="connsiteY80" fmla="*/ 41216 h 806614"/>
                <a:gd name="connsiteX81" fmla="*/ 130314 w 543476"/>
                <a:gd name="connsiteY81" fmla="*/ 34644 h 806614"/>
                <a:gd name="connsiteX82" fmla="*/ 135363 w 543476"/>
                <a:gd name="connsiteY82" fmla="*/ 35406 h 806614"/>
                <a:gd name="connsiteX83" fmla="*/ 142506 w 543476"/>
                <a:gd name="connsiteY83" fmla="*/ 42073 h 806614"/>
                <a:gd name="connsiteX84" fmla="*/ 151460 w 543476"/>
                <a:gd name="connsiteY84" fmla="*/ 45217 h 806614"/>
                <a:gd name="connsiteX85" fmla="*/ 153270 w 543476"/>
                <a:gd name="connsiteY85" fmla="*/ 43978 h 806614"/>
                <a:gd name="connsiteX86" fmla="*/ 153270 w 543476"/>
                <a:gd name="connsiteY86" fmla="*/ 41692 h 806614"/>
                <a:gd name="connsiteX87" fmla="*/ 141744 w 543476"/>
                <a:gd name="connsiteY87" fmla="*/ 22071 h 806614"/>
                <a:gd name="connsiteX88" fmla="*/ 141744 w 543476"/>
                <a:gd name="connsiteY88" fmla="*/ 18737 h 806614"/>
                <a:gd name="connsiteX89" fmla="*/ 149555 w 543476"/>
                <a:gd name="connsiteY89" fmla="*/ 18071 h 806614"/>
                <a:gd name="connsiteX90" fmla="*/ 160508 w 543476"/>
                <a:gd name="connsiteY90" fmla="*/ 32834 h 806614"/>
                <a:gd name="connsiteX91" fmla="*/ 163461 w 543476"/>
                <a:gd name="connsiteY91" fmla="*/ 46169 h 806614"/>
                <a:gd name="connsiteX92" fmla="*/ 174701 w 543476"/>
                <a:gd name="connsiteY92" fmla="*/ 49503 h 806614"/>
                <a:gd name="connsiteX93" fmla="*/ 174701 w 543476"/>
                <a:gd name="connsiteY93" fmla="*/ 39978 h 806614"/>
                <a:gd name="connsiteX94" fmla="*/ 170319 w 543476"/>
                <a:gd name="connsiteY94" fmla="*/ 30453 h 806614"/>
                <a:gd name="connsiteX95" fmla="*/ 176034 w 543476"/>
                <a:gd name="connsiteY95" fmla="*/ 23881 h 806614"/>
                <a:gd name="connsiteX96" fmla="*/ 179844 w 543476"/>
                <a:gd name="connsiteY96" fmla="*/ 32548 h 806614"/>
                <a:gd name="connsiteX97" fmla="*/ 182892 w 543476"/>
                <a:gd name="connsiteY97" fmla="*/ 41121 h 806614"/>
                <a:gd name="connsiteX98" fmla="*/ 191084 w 543476"/>
                <a:gd name="connsiteY98" fmla="*/ 43883 h 806614"/>
                <a:gd name="connsiteX99" fmla="*/ 196037 w 543476"/>
                <a:gd name="connsiteY99" fmla="*/ 34358 h 806614"/>
                <a:gd name="connsiteX100" fmla="*/ 191751 w 543476"/>
                <a:gd name="connsiteY100" fmla="*/ 23595 h 806614"/>
                <a:gd name="connsiteX101" fmla="*/ 189369 w 543476"/>
                <a:gd name="connsiteY101" fmla="*/ 12451 h 806614"/>
                <a:gd name="connsiteX102" fmla="*/ 197780 w 543476"/>
                <a:gd name="connsiteY102" fmla="*/ 6612 h 806614"/>
                <a:gd name="connsiteX103" fmla="*/ 197942 w 543476"/>
                <a:gd name="connsiteY103" fmla="*/ 6640 h 806614"/>
                <a:gd name="connsiteX104" fmla="*/ 203181 w 543476"/>
                <a:gd name="connsiteY104" fmla="*/ 17213 h 806614"/>
                <a:gd name="connsiteX105" fmla="*/ 212706 w 543476"/>
                <a:gd name="connsiteY105" fmla="*/ 43597 h 806614"/>
                <a:gd name="connsiteX106" fmla="*/ 221278 w 543476"/>
                <a:gd name="connsiteY106" fmla="*/ 48455 h 806614"/>
                <a:gd name="connsiteX107" fmla="*/ 224421 w 543476"/>
                <a:gd name="connsiteY107" fmla="*/ 42931 h 806614"/>
                <a:gd name="connsiteX108" fmla="*/ 222802 w 543476"/>
                <a:gd name="connsiteY108" fmla="*/ 36263 h 806614"/>
                <a:gd name="connsiteX109" fmla="*/ 221183 w 543476"/>
                <a:gd name="connsiteY109" fmla="*/ 18356 h 806614"/>
                <a:gd name="connsiteX110" fmla="*/ 222421 w 543476"/>
                <a:gd name="connsiteY110" fmla="*/ 15308 h 806614"/>
                <a:gd name="connsiteX111" fmla="*/ 227088 w 543476"/>
                <a:gd name="connsiteY111" fmla="*/ 15308 h 806614"/>
                <a:gd name="connsiteX112" fmla="*/ 229660 w 543476"/>
                <a:gd name="connsiteY112" fmla="*/ 19785 h 806614"/>
                <a:gd name="connsiteX113" fmla="*/ 235470 w 543476"/>
                <a:gd name="connsiteY113" fmla="*/ 36168 h 806614"/>
                <a:gd name="connsiteX114" fmla="*/ 240042 w 543476"/>
                <a:gd name="connsiteY114" fmla="*/ 44264 h 806614"/>
                <a:gd name="connsiteX115" fmla="*/ 248520 w 543476"/>
                <a:gd name="connsiteY115" fmla="*/ 44264 h 806614"/>
                <a:gd name="connsiteX116" fmla="*/ 248520 w 543476"/>
                <a:gd name="connsiteY116" fmla="*/ 35787 h 806614"/>
                <a:gd name="connsiteX117" fmla="*/ 246519 w 543476"/>
                <a:gd name="connsiteY117" fmla="*/ 20547 h 806614"/>
                <a:gd name="connsiteX118" fmla="*/ 251853 w 543476"/>
                <a:gd name="connsiteY118" fmla="*/ 8450 h 806614"/>
                <a:gd name="connsiteX119" fmla="*/ 254901 w 543476"/>
                <a:gd name="connsiteY119" fmla="*/ 8450 h 806614"/>
                <a:gd name="connsiteX120" fmla="*/ 256044 w 543476"/>
                <a:gd name="connsiteY120" fmla="*/ 10450 h 806614"/>
                <a:gd name="connsiteX121" fmla="*/ 258045 w 543476"/>
                <a:gd name="connsiteY121" fmla="*/ 26833 h 806614"/>
                <a:gd name="connsiteX122" fmla="*/ 261188 w 543476"/>
                <a:gd name="connsiteY122" fmla="*/ 35120 h 806614"/>
                <a:gd name="connsiteX123" fmla="*/ 270713 w 543476"/>
                <a:gd name="connsiteY123" fmla="*/ 35120 h 806614"/>
                <a:gd name="connsiteX124" fmla="*/ 273951 w 543476"/>
                <a:gd name="connsiteY124" fmla="*/ 26357 h 806614"/>
                <a:gd name="connsiteX125" fmla="*/ 271951 w 543476"/>
                <a:gd name="connsiteY125" fmla="*/ 21689 h 806614"/>
                <a:gd name="connsiteX126" fmla="*/ 278523 w 543476"/>
                <a:gd name="connsiteY126" fmla="*/ 6545 h 806614"/>
                <a:gd name="connsiteX127" fmla="*/ 283095 w 543476"/>
                <a:gd name="connsiteY127" fmla="*/ 5974 h 806614"/>
                <a:gd name="connsiteX128" fmla="*/ 287858 w 543476"/>
                <a:gd name="connsiteY128" fmla="*/ 14070 h 806614"/>
                <a:gd name="connsiteX129" fmla="*/ 287858 w 543476"/>
                <a:gd name="connsiteY129" fmla="*/ 23595 h 806614"/>
                <a:gd name="connsiteX130" fmla="*/ 296716 w 543476"/>
                <a:gd name="connsiteY130" fmla="*/ 37025 h 806614"/>
                <a:gd name="connsiteX131" fmla="*/ 299002 w 543476"/>
                <a:gd name="connsiteY131" fmla="*/ 41597 h 806614"/>
                <a:gd name="connsiteX132" fmla="*/ 301098 w 543476"/>
                <a:gd name="connsiteY132" fmla="*/ 42835 h 806614"/>
                <a:gd name="connsiteX133" fmla="*/ 305193 w 543476"/>
                <a:gd name="connsiteY133" fmla="*/ 39787 h 806614"/>
                <a:gd name="connsiteX134" fmla="*/ 304622 w 543476"/>
                <a:gd name="connsiteY134" fmla="*/ 34358 h 806614"/>
                <a:gd name="connsiteX135" fmla="*/ 303098 w 543476"/>
                <a:gd name="connsiteY135" fmla="*/ 28929 h 806614"/>
                <a:gd name="connsiteX136" fmla="*/ 305765 w 543476"/>
                <a:gd name="connsiteY136" fmla="*/ 24928 h 806614"/>
                <a:gd name="connsiteX137" fmla="*/ 308337 w 543476"/>
                <a:gd name="connsiteY137" fmla="*/ 26167 h 806614"/>
                <a:gd name="connsiteX138" fmla="*/ 315671 w 543476"/>
                <a:gd name="connsiteY138" fmla="*/ 39406 h 806614"/>
                <a:gd name="connsiteX139" fmla="*/ 316623 w 543476"/>
                <a:gd name="connsiteY139" fmla="*/ 41216 h 806614"/>
                <a:gd name="connsiteX140" fmla="*/ 321481 w 543476"/>
                <a:gd name="connsiteY140" fmla="*/ 41216 h 806614"/>
                <a:gd name="connsiteX141" fmla="*/ 323100 w 543476"/>
                <a:gd name="connsiteY141" fmla="*/ 36168 h 806614"/>
                <a:gd name="connsiteX142" fmla="*/ 321767 w 543476"/>
                <a:gd name="connsiteY142" fmla="*/ 30929 h 806614"/>
                <a:gd name="connsiteX143" fmla="*/ 320052 w 543476"/>
                <a:gd name="connsiteY143" fmla="*/ 19785 h 806614"/>
                <a:gd name="connsiteX144" fmla="*/ 320052 w 543476"/>
                <a:gd name="connsiteY144" fmla="*/ 16356 h 806614"/>
                <a:gd name="connsiteX145" fmla="*/ 322815 w 543476"/>
                <a:gd name="connsiteY145" fmla="*/ 14451 h 806614"/>
                <a:gd name="connsiteX146" fmla="*/ 325005 w 543476"/>
                <a:gd name="connsiteY146" fmla="*/ 15403 h 806614"/>
                <a:gd name="connsiteX147" fmla="*/ 331006 w 543476"/>
                <a:gd name="connsiteY147" fmla="*/ 24928 h 806614"/>
                <a:gd name="connsiteX148" fmla="*/ 331482 w 543476"/>
                <a:gd name="connsiteY148" fmla="*/ 34453 h 806614"/>
                <a:gd name="connsiteX149" fmla="*/ 336912 w 543476"/>
                <a:gd name="connsiteY149" fmla="*/ 41121 h 806614"/>
                <a:gd name="connsiteX150" fmla="*/ 342055 w 543476"/>
                <a:gd name="connsiteY150" fmla="*/ 38930 h 806614"/>
                <a:gd name="connsiteX151" fmla="*/ 344246 w 543476"/>
                <a:gd name="connsiteY151" fmla="*/ 33596 h 806614"/>
                <a:gd name="connsiteX152" fmla="*/ 343293 w 543476"/>
                <a:gd name="connsiteY152" fmla="*/ 20070 h 806614"/>
                <a:gd name="connsiteX153" fmla="*/ 343865 w 543476"/>
                <a:gd name="connsiteY153" fmla="*/ 9307 h 806614"/>
                <a:gd name="connsiteX154" fmla="*/ 350056 w 543476"/>
                <a:gd name="connsiteY154" fmla="*/ -218 h 806614"/>
                <a:gd name="connsiteX155" fmla="*/ 355009 w 543476"/>
                <a:gd name="connsiteY155" fmla="*/ 640 h 806614"/>
                <a:gd name="connsiteX156" fmla="*/ 357295 w 543476"/>
                <a:gd name="connsiteY156" fmla="*/ 6259 h 806614"/>
                <a:gd name="connsiteX157" fmla="*/ 358152 w 543476"/>
                <a:gd name="connsiteY157" fmla="*/ 23690 h 806614"/>
                <a:gd name="connsiteX158" fmla="*/ 355199 w 543476"/>
                <a:gd name="connsiteY158" fmla="*/ 35787 h 806614"/>
                <a:gd name="connsiteX159" fmla="*/ 356057 w 543476"/>
                <a:gd name="connsiteY159" fmla="*/ 43026 h 806614"/>
                <a:gd name="connsiteX160" fmla="*/ 361010 w 543476"/>
                <a:gd name="connsiteY160" fmla="*/ 43693 h 806614"/>
                <a:gd name="connsiteX161" fmla="*/ 365010 w 543476"/>
                <a:gd name="connsiteY161" fmla="*/ 40454 h 806614"/>
                <a:gd name="connsiteX162" fmla="*/ 369201 w 543476"/>
                <a:gd name="connsiteY162" fmla="*/ 33501 h 806614"/>
                <a:gd name="connsiteX163" fmla="*/ 377012 w 543476"/>
                <a:gd name="connsiteY163" fmla="*/ 17499 h 806614"/>
                <a:gd name="connsiteX164" fmla="*/ 378155 w 543476"/>
                <a:gd name="connsiteY164" fmla="*/ 17499 h 806614"/>
                <a:gd name="connsiteX165" fmla="*/ 378822 w 543476"/>
                <a:gd name="connsiteY165" fmla="*/ 18356 h 806614"/>
                <a:gd name="connsiteX166" fmla="*/ 380346 w 543476"/>
                <a:gd name="connsiteY166" fmla="*/ 42264 h 806614"/>
                <a:gd name="connsiteX167" fmla="*/ 383774 w 543476"/>
                <a:gd name="connsiteY167" fmla="*/ 47788 h 806614"/>
                <a:gd name="connsiteX168" fmla="*/ 389204 w 543476"/>
                <a:gd name="connsiteY168" fmla="*/ 44645 h 806614"/>
                <a:gd name="connsiteX169" fmla="*/ 394728 w 543476"/>
                <a:gd name="connsiteY169" fmla="*/ 32739 h 806614"/>
                <a:gd name="connsiteX170" fmla="*/ 396824 w 543476"/>
                <a:gd name="connsiteY170" fmla="*/ 23881 h 806614"/>
                <a:gd name="connsiteX171" fmla="*/ 407587 w 543476"/>
                <a:gd name="connsiteY171" fmla="*/ 12641 h 806614"/>
                <a:gd name="connsiteX172" fmla="*/ 407587 w 543476"/>
                <a:gd name="connsiteY172" fmla="*/ 23690 h 806614"/>
                <a:gd name="connsiteX173" fmla="*/ 407587 w 543476"/>
                <a:gd name="connsiteY173" fmla="*/ 39025 h 806614"/>
                <a:gd name="connsiteX174" fmla="*/ 409778 w 543476"/>
                <a:gd name="connsiteY174" fmla="*/ 42835 h 806614"/>
                <a:gd name="connsiteX175" fmla="*/ 413112 w 543476"/>
                <a:gd name="connsiteY175" fmla="*/ 38930 h 806614"/>
                <a:gd name="connsiteX176" fmla="*/ 419589 w 543476"/>
                <a:gd name="connsiteY176" fmla="*/ 19880 h 806614"/>
                <a:gd name="connsiteX177" fmla="*/ 425113 w 543476"/>
                <a:gd name="connsiteY177" fmla="*/ 13498 h 806614"/>
                <a:gd name="connsiteX178" fmla="*/ 426447 w 543476"/>
                <a:gd name="connsiteY178" fmla="*/ 13498 h 806614"/>
                <a:gd name="connsiteX179" fmla="*/ 427494 w 543476"/>
                <a:gd name="connsiteY179" fmla="*/ 15499 h 806614"/>
                <a:gd name="connsiteX180" fmla="*/ 426447 w 543476"/>
                <a:gd name="connsiteY180" fmla="*/ 25024 h 806614"/>
                <a:gd name="connsiteX181" fmla="*/ 425018 w 543476"/>
                <a:gd name="connsiteY181" fmla="*/ 43216 h 806614"/>
                <a:gd name="connsiteX182" fmla="*/ 426161 w 543476"/>
                <a:gd name="connsiteY182" fmla="*/ 48169 h 806614"/>
                <a:gd name="connsiteX183" fmla="*/ 434162 w 543476"/>
                <a:gd name="connsiteY183" fmla="*/ 50264 h 806614"/>
                <a:gd name="connsiteX184" fmla="*/ 439781 w 543476"/>
                <a:gd name="connsiteY184" fmla="*/ 43597 h 806614"/>
                <a:gd name="connsiteX185" fmla="*/ 441306 w 543476"/>
                <a:gd name="connsiteY185" fmla="*/ 34739 h 806614"/>
                <a:gd name="connsiteX186" fmla="*/ 444068 w 543476"/>
                <a:gd name="connsiteY186" fmla="*/ 17213 h 806614"/>
                <a:gd name="connsiteX187" fmla="*/ 445973 w 543476"/>
                <a:gd name="connsiteY187" fmla="*/ 12070 h 806614"/>
                <a:gd name="connsiteX188" fmla="*/ 451697 w 543476"/>
                <a:gd name="connsiteY188" fmla="*/ 10517 h 806614"/>
                <a:gd name="connsiteX189" fmla="*/ 453783 w 543476"/>
                <a:gd name="connsiteY189" fmla="*/ 13784 h 806614"/>
                <a:gd name="connsiteX190" fmla="*/ 453783 w 543476"/>
                <a:gd name="connsiteY190" fmla="*/ 18832 h 806614"/>
                <a:gd name="connsiteX191" fmla="*/ 449878 w 543476"/>
                <a:gd name="connsiteY191" fmla="*/ 49598 h 806614"/>
                <a:gd name="connsiteX192" fmla="*/ 452831 w 543476"/>
                <a:gd name="connsiteY192" fmla="*/ 55599 h 806614"/>
                <a:gd name="connsiteX193" fmla="*/ 457022 w 543476"/>
                <a:gd name="connsiteY193" fmla="*/ 53408 h 806614"/>
                <a:gd name="connsiteX194" fmla="*/ 461784 w 543476"/>
                <a:gd name="connsiteY194" fmla="*/ 40930 h 806614"/>
                <a:gd name="connsiteX195" fmla="*/ 464832 w 543476"/>
                <a:gd name="connsiteY195" fmla="*/ 30358 h 806614"/>
                <a:gd name="connsiteX196" fmla="*/ 470452 w 543476"/>
                <a:gd name="connsiteY196" fmla="*/ 23214 h 806614"/>
                <a:gd name="connsiteX197" fmla="*/ 474833 w 543476"/>
                <a:gd name="connsiteY197" fmla="*/ 26547 h 806614"/>
                <a:gd name="connsiteX198" fmla="*/ 475500 w 543476"/>
                <a:gd name="connsiteY198" fmla="*/ 29405 h 806614"/>
                <a:gd name="connsiteX199" fmla="*/ 476262 w 543476"/>
                <a:gd name="connsiteY199" fmla="*/ 56265 h 806614"/>
                <a:gd name="connsiteX200" fmla="*/ 477977 w 543476"/>
                <a:gd name="connsiteY200" fmla="*/ 59980 h 806614"/>
                <a:gd name="connsiteX201" fmla="*/ 480644 w 543476"/>
                <a:gd name="connsiteY201" fmla="*/ 58933 h 806614"/>
                <a:gd name="connsiteX202" fmla="*/ 486168 w 543476"/>
                <a:gd name="connsiteY202" fmla="*/ 47217 h 806614"/>
                <a:gd name="connsiteX203" fmla="*/ 489407 w 543476"/>
                <a:gd name="connsiteY203" fmla="*/ 37692 h 806614"/>
                <a:gd name="connsiteX204" fmla="*/ 492836 w 543476"/>
                <a:gd name="connsiteY204" fmla="*/ 30643 h 806614"/>
                <a:gd name="connsiteX205" fmla="*/ 495693 w 543476"/>
                <a:gd name="connsiteY205" fmla="*/ 29405 h 806614"/>
                <a:gd name="connsiteX206" fmla="*/ 496551 w 543476"/>
                <a:gd name="connsiteY206" fmla="*/ 30548 h 806614"/>
                <a:gd name="connsiteX207" fmla="*/ 498360 w 543476"/>
                <a:gd name="connsiteY207" fmla="*/ 36549 h 806614"/>
                <a:gd name="connsiteX208" fmla="*/ 494074 w 543476"/>
                <a:gd name="connsiteY208" fmla="*/ 48645 h 806614"/>
                <a:gd name="connsiteX209" fmla="*/ 489502 w 543476"/>
                <a:gd name="connsiteY209" fmla="*/ 60647 h 806614"/>
                <a:gd name="connsiteX210" fmla="*/ 489502 w 543476"/>
                <a:gd name="connsiteY210" fmla="*/ 62743 h 806614"/>
                <a:gd name="connsiteX211" fmla="*/ 491026 w 543476"/>
                <a:gd name="connsiteY211" fmla="*/ 64267 h 806614"/>
                <a:gd name="connsiteX212" fmla="*/ 499503 w 543476"/>
                <a:gd name="connsiteY212" fmla="*/ 63504 h 806614"/>
                <a:gd name="connsiteX213" fmla="*/ 501789 w 543476"/>
                <a:gd name="connsiteY213" fmla="*/ 60266 h 806614"/>
                <a:gd name="connsiteX214" fmla="*/ 504932 w 543476"/>
                <a:gd name="connsiteY214" fmla="*/ 49408 h 806614"/>
                <a:gd name="connsiteX215" fmla="*/ 509505 w 543476"/>
                <a:gd name="connsiteY215" fmla="*/ 36834 h 806614"/>
                <a:gd name="connsiteX216" fmla="*/ 511029 w 543476"/>
                <a:gd name="connsiteY216" fmla="*/ 35311 h 806614"/>
                <a:gd name="connsiteX217" fmla="*/ 513315 w 543476"/>
                <a:gd name="connsiteY217" fmla="*/ 36834 h 806614"/>
                <a:gd name="connsiteX218" fmla="*/ 517410 w 543476"/>
                <a:gd name="connsiteY218" fmla="*/ 44169 h 806614"/>
                <a:gd name="connsiteX219" fmla="*/ 516458 w 543476"/>
                <a:gd name="connsiteY219" fmla="*/ 63219 h 806614"/>
                <a:gd name="connsiteX220" fmla="*/ 511600 w 543476"/>
                <a:gd name="connsiteY220" fmla="*/ 81697 h 806614"/>
                <a:gd name="connsiteX221" fmla="*/ 533984 w 543476"/>
                <a:gd name="connsiteY221" fmla="*/ 172185 h 80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43476" h="806614">
                  <a:moveTo>
                    <a:pt x="533984" y="172185"/>
                  </a:moveTo>
                  <a:cubicBezTo>
                    <a:pt x="543585" y="202512"/>
                    <a:pt x="545576" y="234726"/>
                    <a:pt x="539794" y="266006"/>
                  </a:cubicBezTo>
                  <a:cubicBezTo>
                    <a:pt x="533889" y="290961"/>
                    <a:pt x="526078" y="315727"/>
                    <a:pt x="507409" y="333348"/>
                  </a:cubicBezTo>
                  <a:cubicBezTo>
                    <a:pt x="502475" y="337758"/>
                    <a:pt x="498713" y="343320"/>
                    <a:pt x="496455" y="349540"/>
                  </a:cubicBezTo>
                  <a:cubicBezTo>
                    <a:pt x="494293" y="355827"/>
                    <a:pt x="494846" y="362733"/>
                    <a:pt x="497979" y="368590"/>
                  </a:cubicBezTo>
                  <a:cubicBezTo>
                    <a:pt x="498399" y="369324"/>
                    <a:pt x="498989" y="369943"/>
                    <a:pt x="499694" y="370400"/>
                  </a:cubicBezTo>
                  <a:cubicBezTo>
                    <a:pt x="500475" y="370629"/>
                    <a:pt x="501294" y="370629"/>
                    <a:pt x="502075" y="370400"/>
                  </a:cubicBezTo>
                  <a:cubicBezTo>
                    <a:pt x="510362" y="370400"/>
                    <a:pt x="517220" y="360875"/>
                    <a:pt x="525316" y="362875"/>
                  </a:cubicBezTo>
                  <a:cubicBezTo>
                    <a:pt x="526488" y="363037"/>
                    <a:pt x="527497" y="363790"/>
                    <a:pt x="527983" y="364876"/>
                  </a:cubicBezTo>
                  <a:cubicBezTo>
                    <a:pt x="528183" y="365562"/>
                    <a:pt x="528183" y="366285"/>
                    <a:pt x="527983" y="366971"/>
                  </a:cubicBezTo>
                  <a:cubicBezTo>
                    <a:pt x="527040" y="373886"/>
                    <a:pt x="525183" y="380640"/>
                    <a:pt x="522458" y="387069"/>
                  </a:cubicBezTo>
                  <a:cubicBezTo>
                    <a:pt x="516553" y="403166"/>
                    <a:pt x="518077" y="420502"/>
                    <a:pt x="510171" y="435646"/>
                  </a:cubicBezTo>
                  <a:cubicBezTo>
                    <a:pt x="498103" y="458735"/>
                    <a:pt x="492322" y="484586"/>
                    <a:pt x="493407" y="510608"/>
                  </a:cubicBezTo>
                  <a:cubicBezTo>
                    <a:pt x="495960" y="535554"/>
                    <a:pt x="500418" y="560262"/>
                    <a:pt x="506742" y="584522"/>
                  </a:cubicBezTo>
                  <a:cubicBezTo>
                    <a:pt x="508171" y="591761"/>
                    <a:pt x="509409" y="599000"/>
                    <a:pt x="510648" y="606239"/>
                  </a:cubicBezTo>
                  <a:cubicBezTo>
                    <a:pt x="515991" y="629242"/>
                    <a:pt x="519839" y="652559"/>
                    <a:pt x="522173" y="676057"/>
                  </a:cubicBezTo>
                  <a:cubicBezTo>
                    <a:pt x="523602" y="711681"/>
                    <a:pt x="516648" y="747114"/>
                    <a:pt x="515029" y="782737"/>
                  </a:cubicBezTo>
                  <a:cubicBezTo>
                    <a:pt x="515124" y="784385"/>
                    <a:pt x="515124" y="786042"/>
                    <a:pt x="515029" y="787690"/>
                  </a:cubicBezTo>
                  <a:cubicBezTo>
                    <a:pt x="438067" y="825219"/>
                    <a:pt x="16490" y="793310"/>
                    <a:pt x="16490" y="793310"/>
                  </a:cubicBezTo>
                  <a:cubicBezTo>
                    <a:pt x="13747" y="780232"/>
                    <a:pt x="12185" y="766945"/>
                    <a:pt x="11823" y="753591"/>
                  </a:cubicBezTo>
                  <a:cubicBezTo>
                    <a:pt x="12109" y="750676"/>
                    <a:pt x="12109" y="747742"/>
                    <a:pt x="11823" y="744828"/>
                  </a:cubicBezTo>
                  <a:cubicBezTo>
                    <a:pt x="7470" y="727825"/>
                    <a:pt x="4280" y="710547"/>
                    <a:pt x="2298" y="693107"/>
                  </a:cubicBezTo>
                  <a:cubicBezTo>
                    <a:pt x="-3102" y="650616"/>
                    <a:pt x="431" y="607468"/>
                    <a:pt x="12681" y="566424"/>
                  </a:cubicBezTo>
                  <a:cubicBezTo>
                    <a:pt x="16872" y="553090"/>
                    <a:pt x="22206" y="540040"/>
                    <a:pt x="25539" y="526515"/>
                  </a:cubicBezTo>
                  <a:cubicBezTo>
                    <a:pt x="28873" y="512989"/>
                    <a:pt x="36207" y="498512"/>
                    <a:pt x="29064" y="486510"/>
                  </a:cubicBezTo>
                  <a:lnTo>
                    <a:pt x="14205" y="462507"/>
                  </a:lnTo>
                  <a:cubicBezTo>
                    <a:pt x="12719" y="460249"/>
                    <a:pt x="11499" y="457811"/>
                    <a:pt x="10585" y="455268"/>
                  </a:cubicBezTo>
                  <a:cubicBezTo>
                    <a:pt x="9004" y="450572"/>
                    <a:pt x="9309" y="445447"/>
                    <a:pt x="11442" y="440980"/>
                  </a:cubicBezTo>
                  <a:cubicBezTo>
                    <a:pt x="12357" y="438742"/>
                    <a:pt x="14100" y="436932"/>
                    <a:pt x="16300" y="435932"/>
                  </a:cubicBezTo>
                  <a:cubicBezTo>
                    <a:pt x="19729" y="434599"/>
                    <a:pt x="23920" y="436408"/>
                    <a:pt x="27254" y="434789"/>
                  </a:cubicBezTo>
                  <a:cubicBezTo>
                    <a:pt x="28121" y="425559"/>
                    <a:pt x="27044" y="416244"/>
                    <a:pt x="24111" y="407452"/>
                  </a:cubicBezTo>
                  <a:cubicBezTo>
                    <a:pt x="19291" y="396003"/>
                    <a:pt x="13690" y="384897"/>
                    <a:pt x="7347" y="374210"/>
                  </a:cubicBezTo>
                  <a:cubicBezTo>
                    <a:pt x="879" y="363504"/>
                    <a:pt x="-1683" y="350874"/>
                    <a:pt x="107" y="338491"/>
                  </a:cubicBezTo>
                  <a:cubicBezTo>
                    <a:pt x="2622" y="328995"/>
                    <a:pt x="6889" y="320051"/>
                    <a:pt x="12681" y="312107"/>
                  </a:cubicBezTo>
                  <a:cubicBezTo>
                    <a:pt x="19015" y="302858"/>
                    <a:pt x="22558" y="291981"/>
                    <a:pt x="22872" y="280770"/>
                  </a:cubicBezTo>
                  <a:cubicBezTo>
                    <a:pt x="21729" y="264558"/>
                    <a:pt x="18529" y="248556"/>
                    <a:pt x="13347" y="233145"/>
                  </a:cubicBezTo>
                  <a:cubicBezTo>
                    <a:pt x="11261" y="224010"/>
                    <a:pt x="10080" y="214695"/>
                    <a:pt x="9823" y="205332"/>
                  </a:cubicBezTo>
                  <a:cubicBezTo>
                    <a:pt x="9947" y="197836"/>
                    <a:pt x="9690" y="190330"/>
                    <a:pt x="9061" y="182853"/>
                  </a:cubicBezTo>
                  <a:cubicBezTo>
                    <a:pt x="8489" y="177519"/>
                    <a:pt x="7156" y="172280"/>
                    <a:pt x="6108" y="167041"/>
                  </a:cubicBezTo>
                  <a:cubicBezTo>
                    <a:pt x="2308" y="139867"/>
                    <a:pt x="5023" y="112187"/>
                    <a:pt x="14014" y="86269"/>
                  </a:cubicBezTo>
                  <a:cubicBezTo>
                    <a:pt x="16452" y="78020"/>
                    <a:pt x="17576" y="69438"/>
                    <a:pt x="17348" y="60838"/>
                  </a:cubicBezTo>
                  <a:cubicBezTo>
                    <a:pt x="16919" y="57313"/>
                    <a:pt x="17281" y="53732"/>
                    <a:pt x="18396" y="50360"/>
                  </a:cubicBezTo>
                  <a:cubicBezTo>
                    <a:pt x="19615" y="46922"/>
                    <a:pt x="23244" y="44988"/>
                    <a:pt x="26778" y="45883"/>
                  </a:cubicBezTo>
                  <a:cubicBezTo>
                    <a:pt x="29159" y="46998"/>
                    <a:pt x="30702" y="49360"/>
                    <a:pt x="30778" y="51980"/>
                  </a:cubicBezTo>
                  <a:cubicBezTo>
                    <a:pt x="30892" y="54570"/>
                    <a:pt x="30664" y="57161"/>
                    <a:pt x="30111" y="59695"/>
                  </a:cubicBezTo>
                  <a:cubicBezTo>
                    <a:pt x="29778" y="61428"/>
                    <a:pt x="29778" y="63200"/>
                    <a:pt x="30111" y="64933"/>
                  </a:cubicBezTo>
                  <a:cubicBezTo>
                    <a:pt x="30616" y="66657"/>
                    <a:pt x="31988" y="68000"/>
                    <a:pt x="33731" y="68458"/>
                  </a:cubicBezTo>
                  <a:cubicBezTo>
                    <a:pt x="36398" y="68458"/>
                    <a:pt x="38750" y="66715"/>
                    <a:pt x="39541" y="64171"/>
                  </a:cubicBezTo>
                  <a:cubicBezTo>
                    <a:pt x="40398" y="61695"/>
                    <a:pt x="40398" y="59028"/>
                    <a:pt x="41256" y="56551"/>
                  </a:cubicBezTo>
                  <a:cubicBezTo>
                    <a:pt x="42113" y="54075"/>
                    <a:pt x="44208" y="51693"/>
                    <a:pt x="46780" y="51980"/>
                  </a:cubicBezTo>
                  <a:cubicBezTo>
                    <a:pt x="49133" y="52493"/>
                    <a:pt x="51028" y="54246"/>
                    <a:pt x="51733" y="56551"/>
                  </a:cubicBezTo>
                  <a:cubicBezTo>
                    <a:pt x="53162" y="59885"/>
                    <a:pt x="53829" y="63409"/>
                    <a:pt x="55067" y="66743"/>
                  </a:cubicBezTo>
                  <a:cubicBezTo>
                    <a:pt x="56134" y="70181"/>
                    <a:pt x="58401" y="73115"/>
                    <a:pt x="61448" y="75030"/>
                  </a:cubicBezTo>
                  <a:cubicBezTo>
                    <a:pt x="64211" y="76363"/>
                    <a:pt x="67640" y="76840"/>
                    <a:pt x="69069" y="74077"/>
                  </a:cubicBezTo>
                  <a:cubicBezTo>
                    <a:pt x="69459" y="73211"/>
                    <a:pt x="69631" y="72258"/>
                    <a:pt x="69545" y="71315"/>
                  </a:cubicBezTo>
                  <a:cubicBezTo>
                    <a:pt x="69631" y="65086"/>
                    <a:pt x="68897" y="58876"/>
                    <a:pt x="67354" y="52836"/>
                  </a:cubicBezTo>
                  <a:cubicBezTo>
                    <a:pt x="66878" y="50931"/>
                    <a:pt x="67354" y="48074"/>
                    <a:pt x="68878" y="48074"/>
                  </a:cubicBezTo>
                  <a:cubicBezTo>
                    <a:pt x="69478" y="48112"/>
                    <a:pt x="70050" y="48341"/>
                    <a:pt x="70497" y="48741"/>
                  </a:cubicBezTo>
                  <a:cubicBezTo>
                    <a:pt x="76193" y="53503"/>
                    <a:pt x="80841" y="59409"/>
                    <a:pt x="84118" y="66076"/>
                  </a:cubicBezTo>
                  <a:cubicBezTo>
                    <a:pt x="87480" y="72792"/>
                    <a:pt x="93729" y="77592"/>
                    <a:pt x="101073" y="79126"/>
                  </a:cubicBezTo>
                  <a:cubicBezTo>
                    <a:pt x="101987" y="79316"/>
                    <a:pt x="102920" y="79316"/>
                    <a:pt x="103835" y="79126"/>
                  </a:cubicBezTo>
                  <a:cubicBezTo>
                    <a:pt x="106035" y="77878"/>
                    <a:pt x="106940" y="75163"/>
                    <a:pt x="105930" y="72839"/>
                  </a:cubicBezTo>
                  <a:cubicBezTo>
                    <a:pt x="104949" y="70639"/>
                    <a:pt x="103444" y="68705"/>
                    <a:pt x="101549" y="67219"/>
                  </a:cubicBezTo>
                  <a:lnTo>
                    <a:pt x="77070" y="43407"/>
                  </a:lnTo>
                  <a:cubicBezTo>
                    <a:pt x="73736" y="40359"/>
                    <a:pt x="70021" y="36358"/>
                    <a:pt x="71069" y="31881"/>
                  </a:cubicBezTo>
                  <a:cubicBezTo>
                    <a:pt x="74803" y="32310"/>
                    <a:pt x="78222" y="34196"/>
                    <a:pt x="80594" y="37121"/>
                  </a:cubicBezTo>
                  <a:cubicBezTo>
                    <a:pt x="89357" y="45312"/>
                    <a:pt x="98120" y="53503"/>
                    <a:pt x="107073" y="61505"/>
                  </a:cubicBezTo>
                  <a:cubicBezTo>
                    <a:pt x="108340" y="62904"/>
                    <a:pt x="109998" y="63904"/>
                    <a:pt x="111836" y="64362"/>
                  </a:cubicBezTo>
                  <a:cubicBezTo>
                    <a:pt x="113741" y="64762"/>
                    <a:pt x="115608" y="63533"/>
                    <a:pt x="116008" y="61628"/>
                  </a:cubicBezTo>
                  <a:cubicBezTo>
                    <a:pt x="116008" y="61590"/>
                    <a:pt x="116017" y="61542"/>
                    <a:pt x="116027" y="61505"/>
                  </a:cubicBezTo>
                  <a:cubicBezTo>
                    <a:pt x="115941" y="60609"/>
                    <a:pt x="115608" y="59752"/>
                    <a:pt x="115074" y="59028"/>
                  </a:cubicBezTo>
                  <a:cubicBezTo>
                    <a:pt x="112198" y="54799"/>
                    <a:pt x="109616" y="50379"/>
                    <a:pt x="107359" y="45788"/>
                  </a:cubicBezTo>
                  <a:cubicBezTo>
                    <a:pt x="105102" y="41159"/>
                    <a:pt x="104692" y="35844"/>
                    <a:pt x="106216" y="30929"/>
                  </a:cubicBezTo>
                  <a:cubicBezTo>
                    <a:pt x="106454" y="29995"/>
                    <a:pt x="106988" y="29158"/>
                    <a:pt x="107740" y="28548"/>
                  </a:cubicBezTo>
                  <a:cubicBezTo>
                    <a:pt x="109740" y="27119"/>
                    <a:pt x="112503" y="28548"/>
                    <a:pt x="114217" y="30548"/>
                  </a:cubicBezTo>
                  <a:cubicBezTo>
                    <a:pt x="116227" y="32615"/>
                    <a:pt x="117922" y="34958"/>
                    <a:pt x="119265" y="37501"/>
                  </a:cubicBezTo>
                  <a:cubicBezTo>
                    <a:pt x="120980" y="40835"/>
                    <a:pt x="122218" y="44550"/>
                    <a:pt x="124123" y="47788"/>
                  </a:cubicBezTo>
                  <a:cubicBezTo>
                    <a:pt x="125942" y="51179"/>
                    <a:pt x="129200" y="53560"/>
                    <a:pt x="132981" y="54265"/>
                  </a:cubicBezTo>
                  <a:cubicBezTo>
                    <a:pt x="135334" y="54827"/>
                    <a:pt x="137696" y="53370"/>
                    <a:pt x="138258" y="51017"/>
                  </a:cubicBezTo>
                  <a:cubicBezTo>
                    <a:pt x="138725" y="49027"/>
                    <a:pt x="137763" y="46979"/>
                    <a:pt x="135934" y="46074"/>
                  </a:cubicBezTo>
                  <a:cubicBezTo>
                    <a:pt x="133953" y="44588"/>
                    <a:pt x="132076" y="42959"/>
                    <a:pt x="130314" y="41216"/>
                  </a:cubicBezTo>
                  <a:cubicBezTo>
                    <a:pt x="128695" y="39216"/>
                    <a:pt x="128505" y="35787"/>
                    <a:pt x="130314" y="34644"/>
                  </a:cubicBezTo>
                  <a:cubicBezTo>
                    <a:pt x="132010" y="33949"/>
                    <a:pt x="133953" y="34234"/>
                    <a:pt x="135363" y="35406"/>
                  </a:cubicBezTo>
                  <a:cubicBezTo>
                    <a:pt x="137877" y="37482"/>
                    <a:pt x="140268" y="39711"/>
                    <a:pt x="142506" y="42073"/>
                  </a:cubicBezTo>
                  <a:cubicBezTo>
                    <a:pt x="144830" y="44474"/>
                    <a:pt x="148145" y="45645"/>
                    <a:pt x="151460" y="45217"/>
                  </a:cubicBezTo>
                  <a:cubicBezTo>
                    <a:pt x="152203" y="45054"/>
                    <a:pt x="152850" y="44607"/>
                    <a:pt x="153270" y="43978"/>
                  </a:cubicBezTo>
                  <a:cubicBezTo>
                    <a:pt x="153603" y="43254"/>
                    <a:pt x="153603" y="42416"/>
                    <a:pt x="153270" y="41692"/>
                  </a:cubicBezTo>
                  <a:cubicBezTo>
                    <a:pt x="150603" y="34549"/>
                    <a:pt x="143745" y="29500"/>
                    <a:pt x="141744" y="22071"/>
                  </a:cubicBezTo>
                  <a:cubicBezTo>
                    <a:pt x="141363" y="20994"/>
                    <a:pt x="141363" y="19813"/>
                    <a:pt x="141744" y="18737"/>
                  </a:cubicBezTo>
                  <a:cubicBezTo>
                    <a:pt x="142982" y="16070"/>
                    <a:pt x="146983" y="16546"/>
                    <a:pt x="149555" y="18071"/>
                  </a:cubicBezTo>
                  <a:cubicBezTo>
                    <a:pt x="155070" y="21290"/>
                    <a:pt x="159032" y="26623"/>
                    <a:pt x="160508" y="32834"/>
                  </a:cubicBezTo>
                  <a:cubicBezTo>
                    <a:pt x="160956" y="37377"/>
                    <a:pt x="161947" y="41854"/>
                    <a:pt x="163461" y="46169"/>
                  </a:cubicBezTo>
                  <a:cubicBezTo>
                    <a:pt x="165557" y="50170"/>
                    <a:pt x="171557" y="52741"/>
                    <a:pt x="174701" y="49503"/>
                  </a:cubicBezTo>
                  <a:cubicBezTo>
                    <a:pt x="176606" y="46616"/>
                    <a:pt x="176606" y="42864"/>
                    <a:pt x="174701" y="39978"/>
                  </a:cubicBezTo>
                  <a:cubicBezTo>
                    <a:pt x="172662" y="37101"/>
                    <a:pt x="171177" y="33872"/>
                    <a:pt x="170319" y="30453"/>
                  </a:cubicBezTo>
                  <a:cubicBezTo>
                    <a:pt x="169843" y="27024"/>
                    <a:pt x="172701" y="22928"/>
                    <a:pt x="176034" y="23881"/>
                  </a:cubicBezTo>
                  <a:cubicBezTo>
                    <a:pt x="179368" y="24833"/>
                    <a:pt x="179558" y="29215"/>
                    <a:pt x="179844" y="32548"/>
                  </a:cubicBezTo>
                  <a:cubicBezTo>
                    <a:pt x="179968" y="35644"/>
                    <a:pt x="181035" y="38635"/>
                    <a:pt x="182892" y="41121"/>
                  </a:cubicBezTo>
                  <a:cubicBezTo>
                    <a:pt x="184845" y="43569"/>
                    <a:pt x="188045" y="44645"/>
                    <a:pt x="191084" y="43883"/>
                  </a:cubicBezTo>
                  <a:cubicBezTo>
                    <a:pt x="194742" y="42235"/>
                    <a:pt x="196789" y="38292"/>
                    <a:pt x="196037" y="34358"/>
                  </a:cubicBezTo>
                  <a:cubicBezTo>
                    <a:pt x="195265" y="30548"/>
                    <a:pt x="193808" y="26900"/>
                    <a:pt x="191751" y="23595"/>
                  </a:cubicBezTo>
                  <a:cubicBezTo>
                    <a:pt x="189769" y="20233"/>
                    <a:pt x="188931" y="16327"/>
                    <a:pt x="189369" y="12451"/>
                  </a:cubicBezTo>
                  <a:cubicBezTo>
                    <a:pt x="190074" y="8516"/>
                    <a:pt x="193837" y="5897"/>
                    <a:pt x="197780" y="6612"/>
                  </a:cubicBezTo>
                  <a:cubicBezTo>
                    <a:pt x="197828" y="6621"/>
                    <a:pt x="197885" y="6631"/>
                    <a:pt x="197942" y="6640"/>
                  </a:cubicBezTo>
                  <a:cubicBezTo>
                    <a:pt x="201847" y="8069"/>
                    <a:pt x="202609" y="13117"/>
                    <a:pt x="203181" y="17213"/>
                  </a:cubicBezTo>
                  <a:cubicBezTo>
                    <a:pt x="204419" y="26595"/>
                    <a:pt x="207667" y="35596"/>
                    <a:pt x="212706" y="43597"/>
                  </a:cubicBezTo>
                  <a:cubicBezTo>
                    <a:pt x="214706" y="46646"/>
                    <a:pt x="217944" y="49788"/>
                    <a:pt x="221278" y="48455"/>
                  </a:cubicBezTo>
                  <a:cubicBezTo>
                    <a:pt x="223317" y="47379"/>
                    <a:pt x="224536" y="45226"/>
                    <a:pt x="224421" y="42931"/>
                  </a:cubicBezTo>
                  <a:cubicBezTo>
                    <a:pt x="224212" y="40645"/>
                    <a:pt x="223669" y="38397"/>
                    <a:pt x="222802" y="36263"/>
                  </a:cubicBezTo>
                  <a:cubicBezTo>
                    <a:pt x="221030" y="30472"/>
                    <a:pt x="220478" y="24376"/>
                    <a:pt x="221183" y="18356"/>
                  </a:cubicBezTo>
                  <a:cubicBezTo>
                    <a:pt x="221230" y="17222"/>
                    <a:pt x="221669" y="16146"/>
                    <a:pt x="222421" y="15308"/>
                  </a:cubicBezTo>
                  <a:cubicBezTo>
                    <a:pt x="223755" y="14127"/>
                    <a:pt x="225755" y="14127"/>
                    <a:pt x="227088" y="15308"/>
                  </a:cubicBezTo>
                  <a:cubicBezTo>
                    <a:pt x="228289" y="16575"/>
                    <a:pt x="229165" y="18108"/>
                    <a:pt x="229660" y="19785"/>
                  </a:cubicBezTo>
                  <a:lnTo>
                    <a:pt x="235470" y="36168"/>
                  </a:lnTo>
                  <a:cubicBezTo>
                    <a:pt x="236280" y="39216"/>
                    <a:pt x="237852" y="41997"/>
                    <a:pt x="240042" y="44264"/>
                  </a:cubicBezTo>
                  <a:cubicBezTo>
                    <a:pt x="242443" y="46455"/>
                    <a:pt x="246119" y="46455"/>
                    <a:pt x="248520" y="44264"/>
                  </a:cubicBezTo>
                  <a:cubicBezTo>
                    <a:pt x="250424" y="42073"/>
                    <a:pt x="249663" y="38644"/>
                    <a:pt x="248520" y="35787"/>
                  </a:cubicBezTo>
                  <a:cubicBezTo>
                    <a:pt x="247377" y="30777"/>
                    <a:pt x="246700" y="25681"/>
                    <a:pt x="246519" y="20547"/>
                  </a:cubicBezTo>
                  <a:cubicBezTo>
                    <a:pt x="246519" y="15879"/>
                    <a:pt x="247472" y="10069"/>
                    <a:pt x="251853" y="8450"/>
                  </a:cubicBezTo>
                  <a:cubicBezTo>
                    <a:pt x="252806" y="7926"/>
                    <a:pt x="253949" y="7926"/>
                    <a:pt x="254901" y="8450"/>
                  </a:cubicBezTo>
                  <a:cubicBezTo>
                    <a:pt x="255444" y="9012"/>
                    <a:pt x="255844" y="9698"/>
                    <a:pt x="256044" y="10450"/>
                  </a:cubicBezTo>
                  <a:cubicBezTo>
                    <a:pt x="257759" y="15736"/>
                    <a:pt x="258435" y="21299"/>
                    <a:pt x="258045" y="26833"/>
                  </a:cubicBezTo>
                  <a:cubicBezTo>
                    <a:pt x="257540" y="29958"/>
                    <a:pt x="258730" y="33120"/>
                    <a:pt x="261188" y="35120"/>
                  </a:cubicBezTo>
                  <a:cubicBezTo>
                    <a:pt x="264064" y="37073"/>
                    <a:pt x="267836" y="37073"/>
                    <a:pt x="270713" y="35120"/>
                  </a:cubicBezTo>
                  <a:cubicBezTo>
                    <a:pt x="273494" y="33148"/>
                    <a:pt x="274780" y="29662"/>
                    <a:pt x="273951" y="26357"/>
                  </a:cubicBezTo>
                  <a:cubicBezTo>
                    <a:pt x="273475" y="24738"/>
                    <a:pt x="272523" y="23309"/>
                    <a:pt x="271951" y="21689"/>
                  </a:cubicBezTo>
                  <a:cubicBezTo>
                    <a:pt x="269970" y="15708"/>
                    <a:pt x="272799" y="9183"/>
                    <a:pt x="278523" y="6545"/>
                  </a:cubicBezTo>
                  <a:cubicBezTo>
                    <a:pt x="279942" y="5840"/>
                    <a:pt x="281552" y="5640"/>
                    <a:pt x="283095" y="5974"/>
                  </a:cubicBezTo>
                  <a:cubicBezTo>
                    <a:pt x="286229" y="7402"/>
                    <a:pt x="288124" y="10641"/>
                    <a:pt x="287858" y="14070"/>
                  </a:cubicBezTo>
                  <a:cubicBezTo>
                    <a:pt x="287505" y="17232"/>
                    <a:pt x="287505" y="20433"/>
                    <a:pt x="287858" y="23595"/>
                  </a:cubicBezTo>
                  <a:cubicBezTo>
                    <a:pt x="289191" y="28833"/>
                    <a:pt x="294525" y="32072"/>
                    <a:pt x="296716" y="37025"/>
                  </a:cubicBezTo>
                  <a:cubicBezTo>
                    <a:pt x="297268" y="38644"/>
                    <a:pt x="298040" y="40178"/>
                    <a:pt x="299002" y="41597"/>
                  </a:cubicBezTo>
                  <a:cubicBezTo>
                    <a:pt x="299564" y="42207"/>
                    <a:pt x="300298" y="42635"/>
                    <a:pt x="301098" y="42835"/>
                  </a:cubicBezTo>
                  <a:cubicBezTo>
                    <a:pt x="303022" y="42940"/>
                    <a:pt x="304736" y="41654"/>
                    <a:pt x="305193" y="39787"/>
                  </a:cubicBezTo>
                  <a:cubicBezTo>
                    <a:pt x="305536" y="37958"/>
                    <a:pt x="305336" y="36072"/>
                    <a:pt x="304622" y="34358"/>
                  </a:cubicBezTo>
                  <a:cubicBezTo>
                    <a:pt x="303879" y="32624"/>
                    <a:pt x="303374" y="30796"/>
                    <a:pt x="303098" y="28929"/>
                  </a:cubicBezTo>
                  <a:cubicBezTo>
                    <a:pt x="303098" y="27119"/>
                    <a:pt x="303955" y="25024"/>
                    <a:pt x="305765" y="24928"/>
                  </a:cubicBezTo>
                  <a:cubicBezTo>
                    <a:pt x="306746" y="25024"/>
                    <a:pt x="307651" y="25462"/>
                    <a:pt x="308337" y="26167"/>
                  </a:cubicBezTo>
                  <a:cubicBezTo>
                    <a:pt x="311861" y="29881"/>
                    <a:pt x="314385" y="34444"/>
                    <a:pt x="315671" y="39406"/>
                  </a:cubicBezTo>
                  <a:cubicBezTo>
                    <a:pt x="315871" y="40063"/>
                    <a:pt x="316195" y="40683"/>
                    <a:pt x="316623" y="41216"/>
                  </a:cubicBezTo>
                  <a:cubicBezTo>
                    <a:pt x="318004" y="42464"/>
                    <a:pt x="320100" y="42464"/>
                    <a:pt x="321481" y="41216"/>
                  </a:cubicBezTo>
                  <a:cubicBezTo>
                    <a:pt x="322729" y="39844"/>
                    <a:pt x="323319" y="38006"/>
                    <a:pt x="323100" y="36168"/>
                  </a:cubicBezTo>
                  <a:cubicBezTo>
                    <a:pt x="322824" y="34386"/>
                    <a:pt x="322376" y="32624"/>
                    <a:pt x="321767" y="30929"/>
                  </a:cubicBezTo>
                  <a:cubicBezTo>
                    <a:pt x="320709" y="27309"/>
                    <a:pt x="320138" y="23557"/>
                    <a:pt x="320052" y="19785"/>
                  </a:cubicBezTo>
                  <a:cubicBezTo>
                    <a:pt x="319814" y="18651"/>
                    <a:pt x="319814" y="17489"/>
                    <a:pt x="320052" y="16356"/>
                  </a:cubicBezTo>
                  <a:cubicBezTo>
                    <a:pt x="320491" y="15213"/>
                    <a:pt x="321586" y="14451"/>
                    <a:pt x="322815" y="14451"/>
                  </a:cubicBezTo>
                  <a:cubicBezTo>
                    <a:pt x="323634" y="14508"/>
                    <a:pt x="324405" y="14841"/>
                    <a:pt x="325005" y="15403"/>
                  </a:cubicBezTo>
                  <a:cubicBezTo>
                    <a:pt x="328168" y="17680"/>
                    <a:pt x="330320" y="21090"/>
                    <a:pt x="331006" y="24928"/>
                  </a:cubicBezTo>
                  <a:cubicBezTo>
                    <a:pt x="331482" y="27976"/>
                    <a:pt x="331006" y="31120"/>
                    <a:pt x="331482" y="34453"/>
                  </a:cubicBezTo>
                  <a:cubicBezTo>
                    <a:pt x="331663" y="37616"/>
                    <a:pt x="333854" y="40302"/>
                    <a:pt x="336912" y="41121"/>
                  </a:cubicBezTo>
                  <a:cubicBezTo>
                    <a:pt x="338883" y="41321"/>
                    <a:pt x="340826" y="40492"/>
                    <a:pt x="342055" y="38930"/>
                  </a:cubicBezTo>
                  <a:cubicBezTo>
                    <a:pt x="343284" y="37397"/>
                    <a:pt x="344046" y="35549"/>
                    <a:pt x="344246" y="33596"/>
                  </a:cubicBezTo>
                  <a:cubicBezTo>
                    <a:pt x="344493" y="29062"/>
                    <a:pt x="344179" y="24519"/>
                    <a:pt x="343293" y="20070"/>
                  </a:cubicBezTo>
                  <a:cubicBezTo>
                    <a:pt x="343007" y="16470"/>
                    <a:pt x="343198" y="12850"/>
                    <a:pt x="343865" y="9307"/>
                  </a:cubicBezTo>
                  <a:cubicBezTo>
                    <a:pt x="344112" y="5268"/>
                    <a:pt x="346465" y="1649"/>
                    <a:pt x="350056" y="-218"/>
                  </a:cubicBezTo>
                  <a:cubicBezTo>
                    <a:pt x="351723" y="-1027"/>
                    <a:pt x="353714" y="-685"/>
                    <a:pt x="355009" y="640"/>
                  </a:cubicBezTo>
                  <a:cubicBezTo>
                    <a:pt x="356247" y="2278"/>
                    <a:pt x="357038" y="4221"/>
                    <a:pt x="357295" y="6259"/>
                  </a:cubicBezTo>
                  <a:cubicBezTo>
                    <a:pt x="358581" y="11974"/>
                    <a:pt x="358867" y="17870"/>
                    <a:pt x="358152" y="23690"/>
                  </a:cubicBezTo>
                  <a:cubicBezTo>
                    <a:pt x="357390" y="27776"/>
                    <a:pt x="356409" y="31815"/>
                    <a:pt x="355199" y="35787"/>
                  </a:cubicBezTo>
                  <a:cubicBezTo>
                    <a:pt x="354200" y="38187"/>
                    <a:pt x="354523" y="40930"/>
                    <a:pt x="356057" y="43026"/>
                  </a:cubicBezTo>
                  <a:cubicBezTo>
                    <a:pt x="357486" y="44093"/>
                    <a:pt x="359352" y="44340"/>
                    <a:pt x="361010" y="43693"/>
                  </a:cubicBezTo>
                  <a:cubicBezTo>
                    <a:pt x="362582" y="42950"/>
                    <a:pt x="363953" y="41835"/>
                    <a:pt x="365010" y="40454"/>
                  </a:cubicBezTo>
                  <a:cubicBezTo>
                    <a:pt x="366753" y="38358"/>
                    <a:pt x="368163" y="36015"/>
                    <a:pt x="369201" y="33501"/>
                  </a:cubicBezTo>
                  <a:cubicBezTo>
                    <a:pt x="371487" y="27976"/>
                    <a:pt x="372154" y="21118"/>
                    <a:pt x="377012" y="17499"/>
                  </a:cubicBezTo>
                  <a:cubicBezTo>
                    <a:pt x="377012" y="17499"/>
                    <a:pt x="377774" y="17022"/>
                    <a:pt x="378155" y="17499"/>
                  </a:cubicBezTo>
                  <a:cubicBezTo>
                    <a:pt x="378517" y="17641"/>
                    <a:pt x="378774" y="17965"/>
                    <a:pt x="378822" y="18356"/>
                  </a:cubicBezTo>
                  <a:cubicBezTo>
                    <a:pt x="380146" y="26252"/>
                    <a:pt x="380660" y="34263"/>
                    <a:pt x="380346" y="42264"/>
                  </a:cubicBezTo>
                  <a:cubicBezTo>
                    <a:pt x="380346" y="44550"/>
                    <a:pt x="381489" y="47217"/>
                    <a:pt x="383774" y="47788"/>
                  </a:cubicBezTo>
                  <a:cubicBezTo>
                    <a:pt x="386061" y="48360"/>
                    <a:pt x="387870" y="46455"/>
                    <a:pt x="389204" y="44645"/>
                  </a:cubicBezTo>
                  <a:cubicBezTo>
                    <a:pt x="391804" y="41073"/>
                    <a:pt x="393681" y="37025"/>
                    <a:pt x="394728" y="32739"/>
                  </a:cubicBezTo>
                  <a:cubicBezTo>
                    <a:pt x="395490" y="29786"/>
                    <a:pt x="395776" y="26738"/>
                    <a:pt x="396824" y="23881"/>
                  </a:cubicBezTo>
                  <a:cubicBezTo>
                    <a:pt x="398653" y="18775"/>
                    <a:pt x="402567" y="14689"/>
                    <a:pt x="407587" y="12641"/>
                  </a:cubicBezTo>
                  <a:cubicBezTo>
                    <a:pt x="408301" y="16289"/>
                    <a:pt x="408301" y="20042"/>
                    <a:pt x="407587" y="23690"/>
                  </a:cubicBezTo>
                  <a:cubicBezTo>
                    <a:pt x="407158" y="28795"/>
                    <a:pt x="407158" y="33920"/>
                    <a:pt x="407587" y="39025"/>
                  </a:cubicBezTo>
                  <a:cubicBezTo>
                    <a:pt x="407587" y="40549"/>
                    <a:pt x="408158" y="42549"/>
                    <a:pt x="409778" y="42835"/>
                  </a:cubicBezTo>
                  <a:cubicBezTo>
                    <a:pt x="411397" y="43121"/>
                    <a:pt x="412731" y="40835"/>
                    <a:pt x="413112" y="38930"/>
                  </a:cubicBezTo>
                  <a:cubicBezTo>
                    <a:pt x="414740" y="32415"/>
                    <a:pt x="416903" y="26043"/>
                    <a:pt x="419589" y="19880"/>
                  </a:cubicBezTo>
                  <a:cubicBezTo>
                    <a:pt x="420731" y="17213"/>
                    <a:pt x="422351" y="14260"/>
                    <a:pt x="425113" y="13498"/>
                  </a:cubicBezTo>
                  <a:cubicBezTo>
                    <a:pt x="425542" y="13355"/>
                    <a:pt x="426018" y="13355"/>
                    <a:pt x="426447" y="13498"/>
                  </a:cubicBezTo>
                  <a:cubicBezTo>
                    <a:pt x="427113" y="13946"/>
                    <a:pt x="427504" y="14699"/>
                    <a:pt x="427494" y="15499"/>
                  </a:cubicBezTo>
                  <a:cubicBezTo>
                    <a:pt x="427580" y="18708"/>
                    <a:pt x="427228" y="21909"/>
                    <a:pt x="426447" y="25024"/>
                  </a:cubicBezTo>
                  <a:cubicBezTo>
                    <a:pt x="425304" y="31015"/>
                    <a:pt x="424827" y="37121"/>
                    <a:pt x="425018" y="43216"/>
                  </a:cubicBezTo>
                  <a:cubicBezTo>
                    <a:pt x="424942" y="44940"/>
                    <a:pt x="425342" y="46655"/>
                    <a:pt x="426161" y="48169"/>
                  </a:cubicBezTo>
                  <a:cubicBezTo>
                    <a:pt x="427999" y="50665"/>
                    <a:pt x="431333" y="51541"/>
                    <a:pt x="434162" y="50264"/>
                  </a:cubicBezTo>
                  <a:cubicBezTo>
                    <a:pt x="436867" y="48893"/>
                    <a:pt x="438896" y="46493"/>
                    <a:pt x="439781" y="43597"/>
                  </a:cubicBezTo>
                  <a:cubicBezTo>
                    <a:pt x="440620" y="40711"/>
                    <a:pt x="441134" y="37740"/>
                    <a:pt x="441306" y="34739"/>
                  </a:cubicBezTo>
                  <a:cubicBezTo>
                    <a:pt x="441887" y="28843"/>
                    <a:pt x="442810" y="22995"/>
                    <a:pt x="444068" y="17213"/>
                  </a:cubicBezTo>
                  <a:cubicBezTo>
                    <a:pt x="444354" y="15394"/>
                    <a:pt x="445001" y="13641"/>
                    <a:pt x="445973" y="12070"/>
                  </a:cubicBezTo>
                  <a:cubicBezTo>
                    <a:pt x="447125" y="10060"/>
                    <a:pt x="449688" y="9365"/>
                    <a:pt x="451697" y="10517"/>
                  </a:cubicBezTo>
                  <a:cubicBezTo>
                    <a:pt x="452878" y="11203"/>
                    <a:pt x="453659" y="12422"/>
                    <a:pt x="453783" y="13784"/>
                  </a:cubicBezTo>
                  <a:cubicBezTo>
                    <a:pt x="454117" y="15451"/>
                    <a:pt x="454117" y="17165"/>
                    <a:pt x="453783" y="18832"/>
                  </a:cubicBezTo>
                  <a:cubicBezTo>
                    <a:pt x="451773" y="28986"/>
                    <a:pt x="450459" y="39263"/>
                    <a:pt x="449878" y="49598"/>
                  </a:cubicBezTo>
                  <a:cubicBezTo>
                    <a:pt x="449878" y="52074"/>
                    <a:pt x="450449" y="55122"/>
                    <a:pt x="452831" y="55599"/>
                  </a:cubicBezTo>
                  <a:cubicBezTo>
                    <a:pt x="454526" y="55723"/>
                    <a:pt x="456155" y="54875"/>
                    <a:pt x="457022" y="53408"/>
                  </a:cubicBezTo>
                  <a:cubicBezTo>
                    <a:pt x="459441" y="49617"/>
                    <a:pt x="461060" y="45369"/>
                    <a:pt x="461784" y="40930"/>
                  </a:cubicBezTo>
                  <a:cubicBezTo>
                    <a:pt x="462641" y="37406"/>
                    <a:pt x="463689" y="33882"/>
                    <a:pt x="464832" y="30358"/>
                  </a:cubicBezTo>
                  <a:cubicBezTo>
                    <a:pt x="465975" y="26833"/>
                    <a:pt x="467309" y="23785"/>
                    <a:pt x="470452" y="23214"/>
                  </a:cubicBezTo>
                  <a:cubicBezTo>
                    <a:pt x="473595" y="22642"/>
                    <a:pt x="473881" y="24928"/>
                    <a:pt x="474833" y="26547"/>
                  </a:cubicBezTo>
                  <a:cubicBezTo>
                    <a:pt x="475243" y="27443"/>
                    <a:pt x="475472" y="28415"/>
                    <a:pt x="475500" y="29405"/>
                  </a:cubicBezTo>
                  <a:cubicBezTo>
                    <a:pt x="476357" y="38263"/>
                    <a:pt x="476262" y="47312"/>
                    <a:pt x="476262" y="56265"/>
                  </a:cubicBezTo>
                  <a:cubicBezTo>
                    <a:pt x="476262" y="57694"/>
                    <a:pt x="476262" y="59599"/>
                    <a:pt x="477977" y="59980"/>
                  </a:cubicBezTo>
                  <a:cubicBezTo>
                    <a:pt x="478977" y="60047"/>
                    <a:pt x="479958" y="59666"/>
                    <a:pt x="480644" y="58933"/>
                  </a:cubicBezTo>
                  <a:cubicBezTo>
                    <a:pt x="483473" y="55570"/>
                    <a:pt x="485378" y="51532"/>
                    <a:pt x="486168" y="47217"/>
                  </a:cubicBezTo>
                  <a:cubicBezTo>
                    <a:pt x="487073" y="43988"/>
                    <a:pt x="488149" y="40806"/>
                    <a:pt x="489407" y="37692"/>
                  </a:cubicBezTo>
                  <a:cubicBezTo>
                    <a:pt x="490216" y="35196"/>
                    <a:pt x="491378" y="32824"/>
                    <a:pt x="492836" y="30643"/>
                  </a:cubicBezTo>
                  <a:cubicBezTo>
                    <a:pt x="493503" y="29786"/>
                    <a:pt x="494646" y="28833"/>
                    <a:pt x="495693" y="29405"/>
                  </a:cubicBezTo>
                  <a:cubicBezTo>
                    <a:pt x="496103" y="29681"/>
                    <a:pt x="496398" y="30081"/>
                    <a:pt x="496551" y="30548"/>
                  </a:cubicBezTo>
                  <a:cubicBezTo>
                    <a:pt x="497484" y="32434"/>
                    <a:pt x="498094" y="34463"/>
                    <a:pt x="498360" y="36549"/>
                  </a:cubicBezTo>
                  <a:cubicBezTo>
                    <a:pt x="498217" y="40930"/>
                    <a:pt x="496713" y="45150"/>
                    <a:pt x="494074" y="48645"/>
                  </a:cubicBezTo>
                  <a:cubicBezTo>
                    <a:pt x="491474" y="52151"/>
                    <a:pt x="489893" y="56304"/>
                    <a:pt x="489502" y="60647"/>
                  </a:cubicBezTo>
                  <a:cubicBezTo>
                    <a:pt x="489359" y="61342"/>
                    <a:pt x="489359" y="62057"/>
                    <a:pt x="489502" y="62743"/>
                  </a:cubicBezTo>
                  <a:cubicBezTo>
                    <a:pt x="489855" y="63381"/>
                    <a:pt x="490388" y="63914"/>
                    <a:pt x="491026" y="64267"/>
                  </a:cubicBezTo>
                  <a:cubicBezTo>
                    <a:pt x="493712" y="65905"/>
                    <a:pt x="497151" y="65600"/>
                    <a:pt x="499503" y="63504"/>
                  </a:cubicBezTo>
                  <a:cubicBezTo>
                    <a:pt x="500484" y="62600"/>
                    <a:pt x="501266" y="61495"/>
                    <a:pt x="501789" y="60266"/>
                  </a:cubicBezTo>
                  <a:cubicBezTo>
                    <a:pt x="503170" y="56751"/>
                    <a:pt x="504218" y="53113"/>
                    <a:pt x="504932" y="49408"/>
                  </a:cubicBezTo>
                  <a:cubicBezTo>
                    <a:pt x="506057" y="45083"/>
                    <a:pt x="507590" y="40873"/>
                    <a:pt x="509505" y="36834"/>
                  </a:cubicBezTo>
                  <a:cubicBezTo>
                    <a:pt x="509505" y="36168"/>
                    <a:pt x="510266" y="35406"/>
                    <a:pt x="511029" y="35311"/>
                  </a:cubicBezTo>
                  <a:cubicBezTo>
                    <a:pt x="511790" y="35215"/>
                    <a:pt x="512838" y="35977"/>
                    <a:pt x="513315" y="36834"/>
                  </a:cubicBezTo>
                  <a:cubicBezTo>
                    <a:pt x="515010" y="39083"/>
                    <a:pt x="516391" y="41549"/>
                    <a:pt x="517410" y="44169"/>
                  </a:cubicBezTo>
                  <a:cubicBezTo>
                    <a:pt x="519211" y="50446"/>
                    <a:pt x="518877" y="57151"/>
                    <a:pt x="516458" y="63219"/>
                  </a:cubicBezTo>
                  <a:cubicBezTo>
                    <a:pt x="514143" y="69172"/>
                    <a:pt x="512515" y="75373"/>
                    <a:pt x="511600" y="81697"/>
                  </a:cubicBezTo>
                  <a:cubicBezTo>
                    <a:pt x="511790" y="114177"/>
                    <a:pt x="525792" y="141896"/>
                    <a:pt x="533984" y="172185"/>
                  </a:cubicBezTo>
                  <a:close/>
                </a:path>
              </a:pathLst>
            </a:custGeom>
            <a:solidFill>
              <a:srgbClr val="EDC6AD"/>
            </a:solidFill>
            <a:ln w="9525" cap="flat">
              <a:solidFill>
                <a:srgbClr val="935226"/>
              </a:solid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C3F81C2D-546F-567E-AA06-F832FDBFE458}"/>
                </a:ext>
              </a:extLst>
            </p:cNvPr>
            <p:cNvSpPr/>
            <p:nvPr/>
          </p:nvSpPr>
          <p:spPr>
            <a:xfrm>
              <a:off x="5954537" y="3440643"/>
              <a:ext cx="282175" cy="260829"/>
            </a:xfrm>
            <a:custGeom>
              <a:avLst/>
              <a:gdLst>
                <a:gd name="connsiteX0" fmla="*/ -433 w 282175"/>
                <a:gd name="connsiteY0" fmla="*/ 130770 h 260829"/>
                <a:gd name="connsiteX1" fmla="*/ 15474 w 282175"/>
                <a:gd name="connsiteY1" fmla="*/ 194206 h 260829"/>
                <a:gd name="connsiteX2" fmla="*/ 44049 w 282175"/>
                <a:gd name="connsiteY2" fmla="*/ 222781 h 260829"/>
                <a:gd name="connsiteX3" fmla="*/ 148253 w 282175"/>
                <a:gd name="connsiteY3" fmla="*/ 258595 h 260829"/>
                <a:gd name="connsiteX4" fmla="*/ 228358 w 282175"/>
                <a:gd name="connsiteY4" fmla="*/ 229449 h 260829"/>
                <a:gd name="connsiteX5" fmla="*/ 281317 w 282175"/>
                <a:gd name="connsiteY5" fmla="*/ 138104 h 260829"/>
                <a:gd name="connsiteX6" fmla="*/ 231692 w 282175"/>
                <a:gd name="connsiteY6" fmla="*/ 33329 h 260829"/>
                <a:gd name="connsiteX7" fmla="*/ 116630 w 282175"/>
                <a:gd name="connsiteY7" fmla="*/ 1611 h 260829"/>
                <a:gd name="connsiteX8" fmla="*/ 11093 w 282175"/>
                <a:gd name="connsiteY8" fmla="*/ 75430 h 260829"/>
                <a:gd name="connsiteX9" fmla="*/ -433 w 282175"/>
                <a:gd name="connsiteY9" fmla="*/ 130770 h 26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175" h="260829">
                  <a:moveTo>
                    <a:pt x="-433" y="130770"/>
                  </a:moveTo>
                  <a:cubicBezTo>
                    <a:pt x="-433" y="130770"/>
                    <a:pt x="1282" y="178395"/>
                    <a:pt x="15474" y="194206"/>
                  </a:cubicBezTo>
                  <a:cubicBezTo>
                    <a:pt x="29666" y="210018"/>
                    <a:pt x="36715" y="214209"/>
                    <a:pt x="44049" y="222781"/>
                  </a:cubicBezTo>
                  <a:cubicBezTo>
                    <a:pt x="70500" y="251566"/>
                    <a:pt x="109696" y="265034"/>
                    <a:pt x="148253" y="258595"/>
                  </a:cubicBezTo>
                  <a:cubicBezTo>
                    <a:pt x="207975" y="249070"/>
                    <a:pt x="201688" y="254881"/>
                    <a:pt x="228358" y="229449"/>
                  </a:cubicBezTo>
                  <a:cubicBezTo>
                    <a:pt x="255028" y="204017"/>
                    <a:pt x="277983" y="176871"/>
                    <a:pt x="281317" y="138104"/>
                  </a:cubicBezTo>
                  <a:cubicBezTo>
                    <a:pt x="284651" y="99337"/>
                    <a:pt x="267601" y="49617"/>
                    <a:pt x="231692" y="33329"/>
                  </a:cubicBezTo>
                  <a:cubicBezTo>
                    <a:pt x="195783" y="17041"/>
                    <a:pt x="175780" y="-8390"/>
                    <a:pt x="116630" y="1611"/>
                  </a:cubicBezTo>
                  <a:cubicBezTo>
                    <a:pt x="57480" y="11612"/>
                    <a:pt x="24428" y="41616"/>
                    <a:pt x="11093" y="75430"/>
                  </a:cubicBezTo>
                  <a:cubicBezTo>
                    <a:pt x="3206" y="92794"/>
                    <a:pt x="-737" y="111701"/>
                    <a:pt x="-433" y="130770"/>
                  </a:cubicBezTo>
                  <a:close/>
                </a:path>
              </a:pathLst>
            </a:custGeom>
            <a:solidFill>
              <a:srgbClr val="DBA687"/>
            </a:solidFill>
            <a:ln w="9525" cap="flat">
              <a:solidFill>
                <a:srgbClr val="935226"/>
              </a:solidFill>
              <a:prstDash val="solid"/>
              <a:miter/>
            </a:ln>
          </p:spPr>
          <p:txBody>
            <a:bodyPr rtlCol="0" anchor="ctr"/>
            <a:lstStyle/>
            <a:p>
              <a:endParaRPr lang="en-IN"/>
            </a:p>
          </p:txBody>
        </p:sp>
      </p:grpSp>
      <p:grpSp>
        <p:nvGrpSpPr>
          <p:cNvPr id="194" name="Group 193">
            <a:extLst>
              <a:ext uri="{FF2B5EF4-FFF2-40B4-BE49-F238E27FC236}">
                <a16:creationId xmlns:a16="http://schemas.microsoft.com/office/drawing/2014/main" xmlns="" id="{D1190223-3106-19AD-E4A4-BF6C7A7E8C60}"/>
              </a:ext>
            </a:extLst>
          </p:cNvPr>
          <p:cNvGrpSpPr/>
          <p:nvPr/>
        </p:nvGrpSpPr>
        <p:grpSpPr>
          <a:xfrm>
            <a:off x="10058400" y="1897127"/>
            <a:ext cx="1261073" cy="650678"/>
            <a:chOff x="5464922" y="3103625"/>
            <a:chExt cx="1261073" cy="650678"/>
          </a:xfrm>
        </p:grpSpPr>
        <p:sp>
          <p:nvSpPr>
            <p:cNvPr id="192" name="Freeform: Shape 191">
              <a:extLst>
                <a:ext uri="{FF2B5EF4-FFF2-40B4-BE49-F238E27FC236}">
                  <a16:creationId xmlns:a16="http://schemas.microsoft.com/office/drawing/2014/main" xmlns="" id="{BE9F6C0C-77B6-D63B-A2BC-5663294B522E}"/>
                </a:ext>
              </a:extLst>
            </p:cNvPr>
            <p:cNvSpPr/>
            <p:nvPr/>
          </p:nvSpPr>
          <p:spPr>
            <a:xfrm>
              <a:off x="5464922" y="3103625"/>
              <a:ext cx="1261073" cy="650678"/>
            </a:xfrm>
            <a:custGeom>
              <a:avLst/>
              <a:gdLst>
                <a:gd name="connsiteX0" fmla="*/ 192445 w 1261073"/>
                <a:gd name="connsiteY0" fmla="*/ 286800 h 650678"/>
                <a:gd name="connsiteX1" fmla="*/ 157869 w 1261073"/>
                <a:gd name="connsiteY1" fmla="*/ 270227 h 650678"/>
                <a:gd name="connsiteX2" fmla="*/ 133485 w 1261073"/>
                <a:gd name="connsiteY2" fmla="*/ 270227 h 650678"/>
                <a:gd name="connsiteX3" fmla="*/ 96910 w 1261073"/>
                <a:gd name="connsiteY3" fmla="*/ 277275 h 650678"/>
                <a:gd name="connsiteX4" fmla="*/ 80336 w 1261073"/>
                <a:gd name="connsiteY4" fmla="*/ 277275 h 650678"/>
                <a:gd name="connsiteX5" fmla="*/ 52999 w 1261073"/>
                <a:gd name="connsiteY5" fmla="*/ 273942 h 650678"/>
                <a:gd name="connsiteX6" fmla="*/ 2802 w 1261073"/>
                <a:gd name="connsiteY6" fmla="*/ 244319 h 650678"/>
                <a:gd name="connsiteX7" fmla="*/ 802 w 1261073"/>
                <a:gd name="connsiteY7" fmla="*/ 235556 h 650678"/>
                <a:gd name="connsiteX8" fmla="*/ 6803 w 1261073"/>
                <a:gd name="connsiteY8" fmla="*/ 235556 h 650678"/>
                <a:gd name="connsiteX9" fmla="*/ 35378 w 1261073"/>
                <a:gd name="connsiteY9" fmla="*/ 247938 h 650678"/>
                <a:gd name="connsiteX10" fmla="*/ 81860 w 1261073"/>
                <a:gd name="connsiteY10" fmla="*/ 257463 h 650678"/>
                <a:gd name="connsiteX11" fmla="*/ 129485 w 1261073"/>
                <a:gd name="connsiteY11" fmla="*/ 251939 h 650678"/>
                <a:gd name="connsiteX12" fmla="*/ 153583 w 1261073"/>
                <a:gd name="connsiteY12" fmla="*/ 248605 h 650678"/>
                <a:gd name="connsiteX13" fmla="*/ 171681 w 1261073"/>
                <a:gd name="connsiteY13" fmla="*/ 253749 h 650678"/>
                <a:gd name="connsiteX14" fmla="*/ 179872 w 1261073"/>
                <a:gd name="connsiteY14" fmla="*/ 258035 h 650678"/>
                <a:gd name="connsiteX15" fmla="*/ 188635 w 1261073"/>
                <a:gd name="connsiteY15" fmla="*/ 256702 h 650678"/>
                <a:gd name="connsiteX16" fmla="*/ 191112 w 1261073"/>
                <a:gd name="connsiteY16" fmla="*/ 246605 h 650678"/>
                <a:gd name="connsiteX17" fmla="*/ 183777 w 1261073"/>
                <a:gd name="connsiteY17" fmla="*/ 204981 h 650678"/>
                <a:gd name="connsiteX18" fmla="*/ 141296 w 1261073"/>
                <a:gd name="connsiteY18" fmla="*/ 145450 h 650678"/>
                <a:gd name="connsiteX19" fmla="*/ 105863 w 1261073"/>
                <a:gd name="connsiteY19" fmla="*/ 82013 h 650678"/>
                <a:gd name="connsiteX20" fmla="*/ 94623 w 1261073"/>
                <a:gd name="connsiteY20" fmla="*/ 43913 h 650678"/>
                <a:gd name="connsiteX21" fmla="*/ 91576 w 1261073"/>
                <a:gd name="connsiteY21" fmla="*/ 37055 h 650678"/>
                <a:gd name="connsiteX22" fmla="*/ 100243 w 1261073"/>
                <a:gd name="connsiteY22" fmla="*/ 33435 h 650678"/>
                <a:gd name="connsiteX23" fmla="*/ 109768 w 1261073"/>
                <a:gd name="connsiteY23" fmla="*/ 39436 h 650678"/>
                <a:gd name="connsiteX24" fmla="*/ 125675 w 1261073"/>
                <a:gd name="connsiteY24" fmla="*/ 70678 h 650678"/>
                <a:gd name="connsiteX25" fmla="*/ 136057 w 1261073"/>
                <a:gd name="connsiteY25" fmla="*/ 104587 h 650678"/>
                <a:gd name="connsiteX26" fmla="*/ 185873 w 1261073"/>
                <a:gd name="connsiteY26" fmla="*/ 165928 h 650678"/>
                <a:gd name="connsiteX27" fmla="*/ 200256 w 1261073"/>
                <a:gd name="connsiteY27" fmla="*/ 198980 h 650678"/>
                <a:gd name="connsiteX28" fmla="*/ 203209 w 1261073"/>
                <a:gd name="connsiteY28" fmla="*/ 203361 h 650678"/>
                <a:gd name="connsiteX29" fmla="*/ 207971 w 1261073"/>
                <a:gd name="connsiteY29" fmla="*/ 203361 h 650678"/>
                <a:gd name="connsiteX30" fmla="*/ 208638 w 1261073"/>
                <a:gd name="connsiteY30" fmla="*/ 200313 h 650678"/>
                <a:gd name="connsiteX31" fmla="*/ 208638 w 1261073"/>
                <a:gd name="connsiteY31" fmla="*/ 185645 h 650678"/>
                <a:gd name="connsiteX32" fmla="*/ 210543 w 1261073"/>
                <a:gd name="connsiteY32" fmla="*/ 174215 h 650678"/>
                <a:gd name="connsiteX33" fmla="*/ 209876 w 1261073"/>
                <a:gd name="connsiteY33" fmla="*/ 131162 h 650678"/>
                <a:gd name="connsiteX34" fmla="*/ 217115 w 1261073"/>
                <a:gd name="connsiteY34" fmla="*/ 89157 h 650678"/>
                <a:gd name="connsiteX35" fmla="*/ 241309 w 1261073"/>
                <a:gd name="connsiteY35" fmla="*/ 69344 h 650678"/>
                <a:gd name="connsiteX36" fmla="*/ 243499 w 1261073"/>
                <a:gd name="connsiteY36" fmla="*/ 69344 h 650678"/>
                <a:gd name="connsiteX37" fmla="*/ 244356 w 1261073"/>
                <a:gd name="connsiteY37" fmla="*/ 70869 h 650678"/>
                <a:gd name="connsiteX38" fmla="*/ 240070 w 1261073"/>
                <a:gd name="connsiteY38" fmla="*/ 85632 h 650678"/>
                <a:gd name="connsiteX39" fmla="*/ 230545 w 1261073"/>
                <a:gd name="connsiteY39" fmla="*/ 98396 h 650678"/>
                <a:gd name="connsiteX40" fmla="*/ 231117 w 1261073"/>
                <a:gd name="connsiteY40" fmla="*/ 126971 h 650678"/>
                <a:gd name="connsiteX41" fmla="*/ 231974 w 1261073"/>
                <a:gd name="connsiteY41" fmla="*/ 167642 h 650678"/>
                <a:gd name="connsiteX42" fmla="*/ 227307 w 1261073"/>
                <a:gd name="connsiteY42" fmla="*/ 190312 h 650678"/>
                <a:gd name="connsiteX43" fmla="*/ 228069 w 1261073"/>
                <a:gd name="connsiteY43" fmla="*/ 226602 h 650678"/>
                <a:gd name="connsiteX44" fmla="*/ 232545 w 1261073"/>
                <a:gd name="connsiteY44" fmla="*/ 252796 h 650678"/>
                <a:gd name="connsiteX45" fmla="*/ 246166 w 1261073"/>
                <a:gd name="connsiteY45" fmla="*/ 275275 h 650678"/>
                <a:gd name="connsiteX46" fmla="*/ 251881 w 1261073"/>
                <a:gd name="connsiteY46" fmla="*/ 278323 h 650678"/>
                <a:gd name="connsiteX47" fmla="*/ 257501 w 1261073"/>
                <a:gd name="connsiteY47" fmla="*/ 277466 h 650678"/>
                <a:gd name="connsiteX48" fmla="*/ 311793 w 1261073"/>
                <a:gd name="connsiteY48" fmla="*/ 251368 h 650678"/>
                <a:gd name="connsiteX49" fmla="*/ 336939 w 1261073"/>
                <a:gd name="connsiteY49" fmla="*/ 251368 h 650678"/>
                <a:gd name="connsiteX50" fmla="*/ 343893 w 1261073"/>
                <a:gd name="connsiteY50" fmla="*/ 251368 h 650678"/>
                <a:gd name="connsiteX51" fmla="*/ 353418 w 1261073"/>
                <a:gd name="connsiteY51" fmla="*/ 243557 h 650678"/>
                <a:gd name="connsiteX52" fmla="*/ 363610 w 1261073"/>
                <a:gd name="connsiteY52" fmla="*/ 214982 h 650678"/>
                <a:gd name="connsiteX53" fmla="*/ 364276 w 1261073"/>
                <a:gd name="connsiteY53" fmla="*/ 199170 h 650678"/>
                <a:gd name="connsiteX54" fmla="*/ 359228 w 1261073"/>
                <a:gd name="connsiteY54" fmla="*/ 187074 h 650678"/>
                <a:gd name="connsiteX55" fmla="*/ 337797 w 1261073"/>
                <a:gd name="connsiteY55" fmla="*/ 158499 h 650678"/>
                <a:gd name="connsiteX56" fmla="*/ 316651 w 1261073"/>
                <a:gd name="connsiteY56" fmla="*/ 112779 h 650678"/>
                <a:gd name="connsiteX57" fmla="*/ 315032 w 1261073"/>
                <a:gd name="connsiteY57" fmla="*/ 95824 h 650678"/>
                <a:gd name="connsiteX58" fmla="*/ 319509 w 1261073"/>
                <a:gd name="connsiteY58" fmla="*/ 81441 h 650678"/>
                <a:gd name="connsiteX59" fmla="*/ 320271 w 1261073"/>
                <a:gd name="connsiteY59" fmla="*/ 81441 h 650678"/>
                <a:gd name="connsiteX60" fmla="*/ 321223 w 1261073"/>
                <a:gd name="connsiteY60" fmla="*/ 81441 h 650678"/>
                <a:gd name="connsiteX61" fmla="*/ 328748 w 1261073"/>
                <a:gd name="connsiteY61" fmla="*/ 93634 h 650678"/>
                <a:gd name="connsiteX62" fmla="*/ 337511 w 1261073"/>
                <a:gd name="connsiteY62" fmla="*/ 115350 h 650678"/>
                <a:gd name="connsiteX63" fmla="*/ 355323 w 1261073"/>
                <a:gd name="connsiteY63" fmla="*/ 142878 h 650678"/>
                <a:gd name="connsiteX64" fmla="*/ 384850 w 1261073"/>
                <a:gd name="connsiteY64" fmla="*/ 179549 h 650678"/>
                <a:gd name="connsiteX65" fmla="*/ 395518 w 1261073"/>
                <a:gd name="connsiteY65" fmla="*/ 164594 h 650678"/>
                <a:gd name="connsiteX66" fmla="*/ 417330 w 1261073"/>
                <a:gd name="connsiteY66" fmla="*/ 148021 h 650678"/>
                <a:gd name="connsiteX67" fmla="*/ 424284 w 1261073"/>
                <a:gd name="connsiteY67" fmla="*/ 141735 h 650678"/>
                <a:gd name="connsiteX68" fmla="*/ 429427 w 1261073"/>
                <a:gd name="connsiteY68" fmla="*/ 129257 h 650678"/>
                <a:gd name="connsiteX69" fmla="*/ 437904 w 1261073"/>
                <a:gd name="connsiteY69" fmla="*/ 97253 h 650678"/>
                <a:gd name="connsiteX70" fmla="*/ 442191 w 1261073"/>
                <a:gd name="connsiteY70" fmla="*/ 88871 h 650678"/>
                <a:gd name="connsiteX71" fmla="*/ 445429 w 1261073"/>
                <a:gd name="connsiteY71" fmla="*/ 87823 h 650678"/>
                <a:gd name="connsiteX72" fmla="*/ 449430 w 1261073"/>
                <a:gd name="connsiteY72" fmla="*/ 93919 h 650678"/>
                <a:gd name="connsiteX73" fmla="*/ 444191 w 1261073"/>
                <a:gd name="connsiteY73" fmla="*/ 160594 h 650678"/>
                <a:gd name="connsiteX74" fmla="*/ 540489 w 1261073"/>
                <a:gd name="connsiteY74" fmla="*/ 194789 h 650678"/>
                <a:gd name="connsiteX75" fmla="*/ 545442 w 1261073"/>
                <a:gd name="connsiteY75" fmla="*/ 204314 h 650678"/>
                <a:gd name="connsiteX76" fmla="*/ 538012 w 1261073"/>
                <a:gd name="connsiteY76" fmla="*/ 208124 h 650678"/>
                <a:gd name="connsiteX77" fmla="*/ 530106 w 1261073"/>
                <a:gd name="connsiteY77" fmla="*/ 204219 h 650678"/>
                <a:gd name="connsiteX78" fmla="*/ 473528 w 1261073"/>
                <a:gd name="connsiteY78" fmla="*/ 177167 h 650678"/>
                <a:gd name="connsiteX79" fmla="*/ 451525 w 1261073"/>
                <a:gd name="connsiteY79" fmla="*/ 174786 h 650678"/>
                <a:gd name="connsiteX80" fmla="*/ 429903 w 1261073"/>
                <a:gd name="connsiteY80" fmla="*/ 181358 h 650678"/>
                <a:gd name="connsiteX81" fmla="*/ 389613 w 1261073"/>
                <a:gd name="connsiteY81" fmla="*/ 256320 h 650678"/>
                <a:gd name="connsiteX82" fmla="*/ 390946 w 1261073"/>
                <a:gd name="connsiteY82" fmla="*/ 262892 h 650678"/>
                <a:gd name="connsiteX83" fmla="*/ 415616 w 1261073"/>
                <a:gd name="connsiteY83" fmla="*/ 284990 h 650678"/>
                <a:gd name="connsiteX84" fmla="*/ 446858 w 1261073"/>
                <a:gd name="connsiteY84" fmla="*/ 319948 h 650678"/>
                <a:gd name="connsiteX85" fmla="*/ 496102 w 1261073"/>
                <a:gd name="connsiteY85" fmla="*/ 327948 h 650678"/>
                <a:gd name="connsiteX86" fmla="*/ 546585 w 1261073"/>
                <a:gd name="connsiteY86" fmla="*/ 318423 h 650678"/>
                <a:gd name="connsiteX87" fmla="*/ 659551 w 1261073"/>
                <a:gd name="connsiteY87" fmla="*/ 337473 h 650678"/>
                <a:gd name="connsiteX88" fmla="*/ 774709 w 1261073"/>
                <a:gd name="connsiteY88" fmla="*/ 321662 h 650678"/>
                <a:gd name="connsiteX89" fmla="*/ 887866 w 1261073"/>
                <a:gd name="connsiteY89" fmla="*/ 287943 h 650678"/>
                <a:gd name="connsiteX90" fmla="*/ 988164 w 1261073"/>
                <a:gd name="connsiteY90" fmla="*/ 298135 h 650678"/>
                <a:gd name="connsiteX91" fmla="*/ 1009023 w 1261073"/>
                <a:gd name="connsiteY91" fmla="*/ 304803 h 650678"/>
                <a:gd name="connsiteX92" fmla="*/ 1050553 w 1261073"/>
                <a:gd name="connsiteY92" fmla="*/ 303850 h 650678"/>
                <a:gd name="connsiteX93" fmla="*/ 1065793 w 1261073"/>
                <a:gd name="connsiteY93" fmla="*/ 299564 h 650678"/>
                <a:gd name="connsiteX94" fmla="*/ 1080270 w 1261073"/>
                <a:gd name="connsiteY94" fmla="*/ 278037 h 650678"/>
                <a:gd name="connsiteX95" fmla="*/ 1081128 w 1261073"/>
                <a:gd name="connsiteY95" fmla="*/ 251463 h 650678"/>
                <a:gd name="connsiteX96" fmla="*/ 1083985 w 1261073"/>
                <a:gd name="connsiteY96" fmla="*/ 200980 h 650678"/>
                <a:gd name="connsiteX97" fmla="*/ 1111608 w 1261073"/>
                <a:gd name="connsiteY97" fmla="*/ 122685 h 650678"/>
                <a:gd name="connsiteX98" fmla="*/ 1139135 w 1261073"/>
                <a:gd name="connsiteY98" fmla="*/ 50485 h 650678"/>
                <a:gd name="connsiteX99" fmla="*/ 1160280 w 1261073"/>
                <a:gd name="connsiteY99" fmla="*/ 21053 h 650678"/>
                <a:gd name="connsiteX100" fmla="*/ 1164662 w 1261073"/>
                <a:gd name="connsiteY100" fmla="*/ 9052 h 650678"/>
                <a:gd name="connsiteX101" fmla="*/ 1175235 w 1261073"/>
                <a:gd name="connsiteY101" fmla="*/ -473 h 650678"/>
                <a:gd name="connsiteX102" fmla="*/ 1178378 w 1261073"/>
                <a:gd name="connsiteY102" fmla="*/ -473 h 650678"/>
                <a:gd name="connsiteX103" fmla="*/ 1179711 w 1261073"/>
                <a:gd name="connsiteY103" fmla="*/ 1336 h 650678"/>
                <a:gd name="connsiteX104" fmla="*/ 1187522 w 1261073"/>
                <a:gd name="connsiteY104" fmla="*/ 21339 h 650678"/>
                <a:gd name="connsiteX105" fmla="*/ 1183426 w 1261073"/>
                <a:gd name="connsiteY105" fmla="*/ 41913 h 650678"/>
                <a:gd name="connsiteX106" fmla="*/ 1178664 w 1261073"/>
                <a:gd name="connsiteY106" fmla="*/ 45818 h 650678"/>
                <a:gd name="connsiteX107" fmla="*/ 1172853 w 1261073"/>
                <a:gd name="connsiteY107" fmla="*/ 44866 h 650678"/>
                <a:gd name="connsiteX108" fmla="*/ 1169234 w 1261073"/>
                <a:gd name="connsiteY108" fmla="*/ 41818 h 650678"/>
                <a:gd name="connsiteX109" fmla="*/ 1166853 w 1261073"/>
                <a:gd name="connsiteY109" fmla="*/ 43437 h 650678"/>
                <a:gd name="connsiteX110" fmla="*/ 1159042 w 1261073"/>
                <a:gd name="connsiteY110" fmla="*/ 52962 h 650678"/>
                <a:gd name="connsiteX111" fmla="*/ 1126181 w 1261073"/>
                <a:gd name="connsiteY111" fmla="*/ 130685 h 650678"/>
                <a:gd name="connsiteX112" fmla="*/ 1154756 w 1261073"/>
                <a:gd name="connsiteY112" fmla="*/ 112779 h 650678"/>
                <a:gd name="connsiteX113" fmla="*/ 1174949 w 1261073"/>
                <a:gd name="connsiteY113" fmla="*/ 107540 h 650678"/>
                <a:gd name="connsiteX114" fmla="*/ 1192951 w 1261073"/>
                <a:gd name="connsiteY114" fmla="*/ 97539 h 650678"/>
                <a:gd name="connsiteX115" fmla="*/ 1202476 w 1261073"/>
                <a:gd name="connsiteY115" fmla="*/ 85061 h 650678"/>
                <a:gd name="connsiteX116" fmla="*/ 1212001 w 1261073"/>
                <a:gd name="connsiteY116" fmla="*/ 83442 h 650678"/>
                <a:gd name="connsiteX117" fmla="*/ 1214002 w 1261073"/>
                <a:gd name="connsiteY117" fmla="*/ 87442 h 650678"/>
                <a:gd name="connsiteX118" fmla="*/ 1216954 w 1261073"/>
                <a:gd name="connsiteY118" fmla="*/ 110398 h 650678"/>
                <a:gd name="connsiteX119" fmla="*/ 1214954 w 1261073"/>
                <a:gd name="connsiteY119" fmla="*/ 116208 h 650678"/>
                <a:gd name="connsiteX120" fmla="*/ 1209620 w 1261073"/>
                <a:gd name="connsiteY120" fmla="*/ 118589 h 650678"/>
                <a:gd name="connsiteX121" fmla="*/ 1206286 w 1261073"/>
                <a:gd name="connsiteY121" fmla="*/ 117255 h 650678"/>
                <a:gd name="connsiteX122" fmla="*/ 1194380 w 1261073"/>
                <a:gd name="connsiteY122" fmla="*/ 116493 h 650678"/>
                <a:gd name="connsiteX123" fmla="*/ 1142659 w 1261073"/>
                <a:gd name="connsiteY123" fmla="*/ 134210 h 650678"/>
                <a:gd name="connsiteX124" fmla="*/ 1115037 w 1261073"/>
                <a:gd name="connsiteY124" fmla="*/ 169452 h 650678"/>
                <a:gd name="connsiteX125" fmla="*/ 1102845 w 1261073"/>
                <a:gd name="connsiteY125" fmla="*/ 212410 h 650678"/>
                <a:gd name="connsiteX126" fmla="*/ 1103702 w 1261073"/>
                <a:gd name="connsiteY126" fmla="*/ 232794 h 650678"/>
                <a:gd name="connsiteX127" fmla="*/ 1102750 w 1261073"/>
                <a:gd name="connsiteY127" fmla="*/ 275465 h 650678"/>
                <a:gd name="connsiteX128" fmla="*/ 1096653 w 1261073"/>
                <a:gd name="connsiteY128" fmla="*/ 291849 h 650678"/>
                <a:gd name="connsiteX129" fmla="*/ 1091034 w 1261073"/>
                <a:gd name="connsiteY129" fmla="*/ 301374 h 650678"/>
                <a:gd name="connsiteX130" fmla="*/ 1088271 w 1261073"/>
                <a:gd name="connsiteY130" fmla="*/ 309946 h 650678"/>
                <a:gd name="connsiteX131" fmla="*/ 1104940 w 1261073"/>
                <a:gd name="connsiteY131" fmla="*/ 312423 h 650678"/>
                <a:gd name="connsiteX132" fmla="*/ 1127610 w 1261073"/>
                <a:gd name="connsiteY132" fmla="*/ 297850 h 650678"/>
                <a:gd name="connsiteX133" fmla="*/ 1140278 w 1261073"/>
                <a:gd name="connsiteY133" fmla="*/ 273275 h 650678"/>
                <a:gd name="connsiteX134" fmla="*/ 1145326 w 1261073"/>
                <a:gd name="connsiteY134" fmla="*/ 259178 h 650678"/>
                <a:gd name="connsiteX135" fmla="*/ 1146945 w 1261073"/>
                <a:gd name="connsiteY135" fmla="*/ 234508 h 650678"/>
                <a:gd name="connsiteX136" fmla="*/ 1156470 w 1261073"/>
                <a:gd name="connsiteY136" fmla="*/ 195265 h 650678"/>
                <a:gd name="connsiteX137" fmla="*/ 1184569 w 1261073"/>
                <a:gd name="connsiteY137" fmla="*/ 166690 h 650678"/>
                <a:gd name="connsiteX138" fmla="*/ 1201333 w 1261073"/>
                <a:gd name="connsiteY138" fmla="*/ 158689 h 650678"/>
                <a:gd name="connsiteX139" fmla="*/ 1210858 w 1261073"/>
                <a:gd name="connsiteY139" fmla="*/ 147831 h 650678"/>
                <a:gd name="connsiteX140" fmla="*/ 1216859 w 1261073"/>
                <a:gd name="connsiteY140" fmla="*/ 146021 h 650678"/>
                <a:gd name="connsiteX141" fmla="*/ 1221621 w 1261073"/>
                <a:gd name="connsiteY141" fmla="*/ 151545 h 650678"/>
                <a:gd name="connsiteX142" fmla="*/ 1226384 w 1261073"/>
                <a:gd name="connsiteY142" fmla="*/ 164500 h 650678"/>
                <a:gd name="connsiteX143" fmla="*/ 1227908 w 1261073"/>
                <a:gd name="connsiteY143" fmla="*/ 172691 h 650678"/>
                <a:gd name="connsiteX144" fmla="*/ 1226765 w 1261073"/>
                <a:gd name="connsiteY144" fmla="*/ 176977 h 650678"/>
                <a:gd name="connsiteX145" fmla="*/ 1220288 w 1261073"/>
                <a:gd name="connsiteY145" fmla="*/ 178882 h 650678"/>
                <a:gd name="connsiteX146" fmla="*/ 1213620 w 1261073"/>
                <a:gd name="connsiteY146" fmla="*/ 176596 h 650678"/>
                <a:gd name="connsiteX147" fmla="*/ 1191903 w 1261073"/>
                <a:gd name="connsiteY147" fmla="*/ 180215 h 650678"/>
                <a:gd name="connsiteX148" fmla="*/ 1176568 w 1261073"/>
                <a:gd name="connsiteY148" fmla="*/ 196789 h 650678"/>
                <a:gd name="connsiteX149" fmla="*/ 1169901 w 1261073"/>
                <a:gd name="connsiteY149" fmla="*/ 209838 h 650678"/>
                <a:gd name="connsiteX150" fmla="*/ 1165138 w 1261073"/>
                <a:gd name="connsiteY150" fmla="*/ 230508 h 650678"/>
                <a:gd name="connsiteX151" fmla="*/ 1159519 w 1261073"/>
                <a:gd name="connsiteY151" fmla="*/ 259083 h 650678"/>
                <a:gd name="connsiteX152" fmla="*/ 1156756 w 1261073"/>
                <a:gd name="connsiteY152" fmla="*/ 265560 h 650678"/>
                <a:gd name="connsiteX153" fmla="*/ 1152375 w 1261073"/>
                <a:gd name="connsiteY153" fmla="*/ 279466 h 650678"/>
                <a:gd name="connsiteX154" fmla="*/ 1161900 w 1261073"/>
                <a:gd name="connsiteY154" fmla="*/ 276990 h 650678"/>
                <a:gd name="connsiteX155" fmla="*/ 1190475 w 1261073"/>
                <a:gd name="connsiteY155" fmla="*/ 276418 h 650678"/>
                <a:gd name="connsiteX156" fmla="*/ 1208382 w 1261073"/>
                <a:gd name="connsiteY156" fmla="*/ 279752 h 650678"/>
                <a:gd name="connsiteX157" fmla="*/ 1227432 w 1261073"/>
                <a:gd name="connsiteY157" fmla="*/ 282895 h 650678"/>
                <a:gd name="connsiteX158" fmla="*/ 1233242 w 1261073"/>
                <a:gd name="connsiteY158" fmla="*/ 281371 h 650678"/>
                <a:gd name="connsiteX159" fmla="*/ 1239147 w 1261073"/>
                <a:gd name="connsiteY159" fmla="*/ 278990 h 650678"/>
                <a:gd name="connsiteX160" fmla="*/ 1252578 w 1261073"/>
                <a:gd name="connsiteY160" fmla="*/ 271274 h 650678"/>
                <a:gd name="connsiteX161" fmla="*/ 1253816 w 1261073"/>
                <a:gd name="connsiteY161" fmla="*/ 271274 h 650678"/>
                <a:gd name="connsiteX162" fmla="*/ 1254673 w 1261073"/>
                <a:gd name="connsiteY162" fmla="*/ 272323 h 650678"/>
                <a:gd name="connsiteX163" fmla="*/ 1258388 w 1261073"/>
                <a:gd name="connsiteY163" fmla="*/ 282895 h 650678"/>
                <a:gd name="connsiteX164" fmla="*/ 1260769 w 1261073"/>
                <a:gd name="connsiteY164" fmla="*/ 294039 h 650678"/>
                <a:gd name="connsiteX165" fmla="*/ 1258007 w 1261073"/>
                <a:gd name="connsiteY165" fmla="*/ 305374 h 650678"/>
                <a:gd name="connsiteX166" fmla="*/ 1254864 w 1261073"/>
                <a:gd name="connsiteY166" fmla="*/ 308994 h 650678"/>
                <a:gd name="connsiteX167" fmla="*/ 1249435 w 1261073"/>
                <a:gd name="connsiteY167" fmla="*/ 308994 h 650678"/>
                <a:gd name="connsiteX168" fmla="*/ 1244862 w 1261073"/>
                <a:gd name="connsiteY168" fmla="*/ 305755 h 650678"/>
                <a:gd name="connsiteX169" fmla="*/ 1222288 w 1261073"/>
                <a:gd name="connsiteY169" fmla="*/ 296230 h 650678"/>
                <a:gd name="connsiteX170" fmla="*/ 1172758 w 1261073"/>
                <a:gd name="connsiteY170" fmla="*/ 292706 h 650678"/>
                <a:gd name="connsiteX171" fmla="*/ 1160280 w 1261073"/>
                <a:gd name="connsiteY171" fmla="*/ 294039 h 650678"/>
                <a:gd name="connsiteX172" fmla="*/ 1152470 w 1261073"/>
                <a:gd name="connsiteY172" fmla="*/ 297278 h 650678"/>
                <a:gd name="connsiteX173" fmla="*/ 1120656 w 1261073"/>
                <a:gd name="connsiteY173" fmla="*/ 321948 h 650678"/>
                <a:gd name="connsiteX174" fmla="*/ 1145612 w 1261073"/>
                <a:gd name="connsiteY174" fmla="*/ 340998 h 650678"/>
                <a:gd name="connsiteX175" fmla="*/ 1153232 w 1261073"/>
                <a:gd name="connsiteY175" fmla="*/ 347665 h 650678"/>
                <a:gd name="connsiteX176" fmla="*/ 1190761 w 1261073"/>
                <a:gd name="connsiteY176" fmla="*/ 355476 h 650678"/>
                <a:gd name="connsiteX177" fmla="*/ 1214002 w 1261073"/>
                <a:gd name="connsiteY177" fmla="*/ 352237 h 650678"/>
                <a:gd name="connsiteX178" fmla="*/ 1235242 w 1261073"/>
                <a:gd name="connsiteY178" fmla="*/ 339950 h 650678"/>
                <a:gd name="connsiteX179" fmla="*/ 1238576 w 1261073"/>
                <a:gd name="connsiteY179" fmla="*/ 339283 h 650678"/>
                <a:gd name="connsiteX180" fmla="*/ 1240291 w 1261073"/>
                <a:gd name="connsiteY180" fmla="*/ 340426 h 650678"/>
                <a:gd name="connsiteX181" fmla="*/ 1246672 w 1261073"/>
                <a:gd name="connsiteY181" fmla="*/ 362715 h 650678"/>
                <a:gd name="connsiteX182" fmla="*/ 1246672 w 1261073"/>
                <a:gd name="connsiteY182" fmla="*/ 373383 h 650678"/>
                <a:gd name="connsiteX183" fmla="*/ 1244577 w 1261073"/>
                <a:gd name="connsiteY183" fmla="*/ 378812 h 650678"/>
                <a:gd name="connsiteX184" fmla="*/ 1238100 w 1261073"/>
                <a:gd name="connsiteY184" fmla="*/ 380145 h 650678"/>
                <a:gd name="connsiteX185" fmla="*/ 1222193 w 1261073"/>
                <a:gd name="connsiteY185" fmla="*/ 372430 h 650678"/>
                <a:gd name="connsiteX186" fmla="*/ 1198571 w 1261073"/>
                <a:gd name="connsiteY186" fmla="*/ 369477 h 650678"/>
                <a:gd name="connsiteX187" fmla="*/ 1174759 w 1261073"/>
                <a:gd name="connsiteY187" fmla="*/ 373478 h 650678"/>
                <a:gd name="connsiteX188" fmla="*/ 1163995 w 1261073"/>
                <a:gd name="connsiteY188" fmla="*/ 371192 h 650678"/>
                <a:gd name="connsiteX189" fmla="*/ 1177521 w 1261073"/>
                <a:gd name="connsiteY189" fmla="*/ 412626 h 650678"/>
                <a:gd name="connsiteX190" fmla="*/ 1196571 w 1261073"/>
                <a:gd name="connsiteY190" fmla="*/ 433962 h 650678"/>
                <a:gd name="connsiteX191" fmla="*/ 1223717 w 1261073"/>
                <a:gd name="connsiteY191" fmla="*/ 442058 h 650678"/>
                <a:gd name="connsiteX192" fmla="*/ 1228956 w 1261073"/>
                <a:gd name="connsiteY192" fmla="*/ 442058 h 650678"/>
                <a:gd name="connsiteX193" fmla="*/ 1234480 w 1261073"/>
                <a:gd name="connsiteY193" fmla="*/ 439582 h 650678"/>
                <a:gd name="connsiteX194" fmla="*/ 1240195 w 1261073"/>
                <a:gd name="connsiteY194" fmla="*/ 439582 h 650678"/>
                <a:gd name="connsiteX195" fmla="*/ 1242386 w 1261073"/>
                <a:gd name="connsiteY195" fmla="*/ 443487 h 650678"/>
                <a:gd name="connsiteX196" fmla="*/ 1241814 w 1261073"/>
                <a:gd name="connsiteY196" fmla="*/ 462537 h 650678"/>
                <a:gd name="connsiteX197" fmla="*/ 1232289 w 1261073"/>
                <a:gd name="connsiteY197" fmla="*/ 478443 h 650678"/>
                <a:gd name="connsiteX198" fmla="*/ 1230194 w 1261073"/>
                <a:gd name="connsiteY198" fmla="*/ 479777 h 650678"/>
                <a:gd name="connsiteX199" fmla="*/ 1227908 w 1261073"/>
                <a:gd name="connsiteY199" fmla="*/ 478634 h 650678"/>
                <a:gd name="connsiteX200" fmla="*/ 1223145 w 1261073"/>
                <a:gd name="connsiteY200" fmla="*/ 472919 h 650678"/>
                <a:gd name="connsiteX201" fmla="*/ 1203429 w 1261073"/>
                <a:gd name="connsiteY201" fmla="*/ 457298 h 650678"/>
                <a:gd name="connsiteX202" fmla="*/ 1174378 w 1261073"/>
                <a:gd name="connsiteY202" fmla="*/ 433390 h 650678"/>
                <a:gd name="connsiteX203" fmla="*/ 1167138 w 1261073"/>
                <a:gd name="connsiteY203" fmla="*/ 415769 h 650678"/>
                <a:gd name="connsiteX204" fmla="*/ 1147041 w 1261073"/>
                <a:gd name="connsiteY204" fmla="*/ 371478 h 650678"/>
                <a:gd name="connsiteX205" fmla="*/ 1134658 w 1261073"/>
                <a:gd name="connsiteY205" fmla="*/ 350142 h 650678"/>
                <a:gd name="connsiteX206" fmla="*/ 1098749 w 1261073"/>
                <a:gd name="connsiteY206" fmla="*/ 327091 h 650678"/>
                <a:gd name="connsiteX207" fmla="*/ 1103226 w 1261073"/>
                <a:gd name="connsiteY207" fmla="*/ 338331 h 650678"/>
                <a:gd name="connsiteX208" fmla="*/ 1112751 w 1261073"/>
                <a:gd name="connsiteY208" fmla="*/ 359381 h 650678"/>
                <a:gd name="connsiteX209" fmla="*/ 1124086 w 1261073"/>
                <a:gd name="connsiteY209" fmla="*/ 405101 h 650678"/>
                <a:gd name="connsiteX210" fmla="*/ 1125228 w 1261073"/>
                <a:gd name="connsiteY210" fmla="*/ 428152 h 650678"/>
                <a:gd name="connsiteX211" fmla="*/ 1126943 w 1261073"/>
                <a:gd name="connsiteY211" fmla="*/ 453964 h 650678"/>
                <a:gd name="connsiteX212" fmla="*/ 1129705 w 1261073"/>
                <a:gd name="connsiteY212" fmla="*/ 473014 h 650678"/>
                <a:gd name="connsiteX213" fmla="*/ 1147993 w 1261073"/>
                <a:gd name="connsiteY213" fmla="*/ 498541 h 650678"/>
                <a:gd name="connsiteX214" fmla="*/ 1174854 w 1261073"/>
                <a:gd name="connsiteY214" fmla="*/ 515496 h 650678"/>
                <a:gd name="connsiteX215" fmla="*/ 1191618 w 1261073"/>
                <a:gd name="connsiteY215" fmla="*/ 520449 h 650678"/>
                <a:gd name="connsiteX216" fmla="*/ 1208763 w 1261073"/>
                <a:gd name="connsiteY216" fmla="*/ 514924 h 650678"/>
                <a:gd name="connsiteX217" fmla="*/ 1208763 w 1261073"/>
                <a:gd name="connsiteY217" fmla="*/ 537594 h 650678"/>
                <a:gd name="connsiteX218" fmla="*/ 1196761 w 1261073"/>
                <a:gd name="connsiteY218" fmla="*/ 557406 h 650678"/>
                <a:gd name="connsiteX219" fmla="*/ 1194475 w 1261073"/>
                <a:gd name="connsiteY219" fmla="*/ 559025 h 650678"/>
                <a:gd name="connsiteX220" fmla="*/ 1192094 w 1261073"/>
                <a:gd name="connsiteY220" fmla="*/ 558263 h 650678"/>
                <a:gd name="connsiteX221" fmla="*/ 1183712 w 1261073"/>
                <a:gd name="connsiteY221" fmla="*/ 545976 h 650678"/>
                <a:gd name="connsiteX222" fmla="*/ 1163614 w 1261073"/>
                <a:gd name="connsiteY222" fmla="*/ 533212 h 650678"/>
                <a:gd name="connsiteX223" fmla="*/ 1129991 w 1261073"/>
                <a:gd name="connsiteY223" fmla="*/ 500351 h 650678"/>
                <a:gd name="connsiteX224" fmla="*/ 1145898 w 1261073"/>
                <a:gd name="connsiteY224" fmla="*/ 586076 h 650678"/>
                <a:gd name="connsiteX225" fmla="*/ 1156661 w 1261073"/>
                <a:gd name="connsiteY225" fmla="*/ 605126 h 650678"/>
                <a:gd name="connsiteX226" fmla="*/ 1175235 w 1261073"/>
                <a:gd name="connsiteY226" fmla="*/ 615223 h 650678"/>
                <a:gd name="connsiteX227" fmla="*/ 1189236 w 1261073"/>
                <a:gd name="connsiteY227" fmla="*/ 618842 h 650678"/>
                <a:gd name="connsiteX228" fmla="*/ 1189236 w 1261073"/>
                <a:gd name="connsiteY228" fmla="*/ 629796 h 650678"/>
                <a:gd name="connsiteX229" fmla="*/ 1176283 w 1261073"/>
                <a:gd name="connsiteY229" fmla="*/ 646560 h 650678"/>
                <a:gd name="connsiteX230" fmla="*/ 1164471 w 1261073"/>
                <a:gd name="connsiteY230" fmla="*/ 649703 h 650678"/>
                <a:gd name="connsiteX231" fmla="*/ 1154946 w 1261073"/>
                <a:gd name="connsiteY231" fmla="*/ 632844 h 650678"/>
                <a:gd name="connsiteX232" fmla="*/ 1128943 w 1261073"/>
                <a:gd name="connsiteY232" fmla="*/ 585219 h 650678"/>
                <a:gd name="connsiteX233" fmla="*/ 1119418 w 1261073"/>
                <a:gd name="connsiteY233" fmla="*/ 543594 h 650678"/>
                <a:gd name="connsiteX234" fmla="*/ 1106560 w 1261073"/>
                <a:gd name="connsiteY234" fmla="*/ 403196 h 650678"/>
                <a:gd name="connsiteX235" fmla="*/ 1093415 w 1261073"/>
                <a:gd name="connsiteY235" fmla="*/ 355571 h 650678"/>
                <a:gd name="connsiteX236" fmla="*/ 1088653 w 1261073"/>
                <a:gd name="connsiteY236" fmla="*/ 343569 h 650678"/>
                <a:gd name="connsiteX237" fmla="*/ 1071222 w 1261073"/>
                <a:gd name="connsiteY237" fmla="*/ 333187 h 650678"/>
                <a:gd name="connsiteX238" fmla="*/ 1050457 w 1261073"/>
                <a:gd name="connsiteY238" fmla="*/ 332425 h 650678"/>
                <a:gd name="connsiteX239" fmla="*/ 974257 w 1261073"/>
                <a:gd name="connsiteY239" fmla="*/ 321185 h 650678"/>
                <a:gd name="connsiteX240" fmla="*/ 956445 w 1261073"/>
                <a:gd name="connsiteY240" fmla="*/ 313565 h 650678"/>
                <a:gd name="connsiteX241" fmla="*/ 899295 w 1261073"/>
                <a:gd name="connsiteY241" fmla="*/ 311375 h 650678"/>
                <a:gd name="connsiteX242" fmla="*/ 836716 w 1261073"/>
                <a:gd name="connsiteY242" fmla="*/ 326519 h 650678"/>
                <a:gd name="connsiteX243" fmla="*/ 747753 w 1261073"/>
                <a:gd name="connsiteY243" fmla="*/ 363000 h 650678"/>
                <a:gd name="connsiteX244" fmla="*/ 558586 w 1261073"/>
                <a:gd name="connsiteY244" fmla="*/ 347474 h 650678"/>
                <a:gd name="connsiteX245" fmla="*/ 477910 w 1261073"/>
                <a:gd name="connsiteY245" fmla="*/ 370906 h 650678"/>
                <a:gd name="connsiteX246" fmla="*/ 452763 w 1261073"/>
                <a:gd name="connsiteY246" fmla="*/ 369096 h 650678"/>
                <a:gd name="connsiteX247" fmla="*/ 442191 w 1261073"/>
                <a:gd name="connsiteY247" fmla="*/ 371287 h 650678"/>
                <a:gd name="connsiteX248" fmla="*/ 428856 w 1261073"/>
                <a:gd name="connsiteY248" fmla="*/ 385765 h 650678"/>
                <a:gd name="connsiteX249" fmla="*/ 410853 w 1261073"/>
                <a:gd name="connsiteY249" fmla="*/ 405767 h 650678"/>
                <a:gd name="connsiteX250" fmla="*/ 397423 w 1261073"/>
                <a:gd name="connsiteY250" fmla="*/ 418055 h 650678"/>
                <a:gd name="connsiteX251" fmla="*/ 391613 w 1261073"/>
                <a:gd name="connsiteY251" fmla="*/ 434819 h 650678"/>
                <a:gd name="connsiteX252" fmla="*/ 395613 w 1261073"/>
                <a:gd name="connsiteY252" fmla="*/ 444344 h 650678"/>
                <a:gd name="connsiteX253" fmla="*/ 415616 w 1261073"/>
                <a:gd name="connsiteY253" fmla="*/ 471871 h 650678"/>
                <a:gd name="connsiteX254" fmla="*/ 480481 w 1261073"/>
                <a:gd name="connsiteY254" fmla="*/ 508257 h 650678"/>
                <a:gd name="connsiteX255" fmla="*/ 500388 w 1261073"/>
                <a:gd name="connsiteY255" fmla="*/ 513590 h 650678"/>
                <a:gd name="connsiteX256" fmla="*/ 528963 w 1261073"/>
                <a:gd name="connsiteY256" fmla="*/ 535689 h 650678"/>
                <a:gd name="connsiteX257" fmla="*/ 546680 w 1261073"/>
                <a:gd name="connsiteY257" fmla="*/ 567692 h 650678"/>
                <a:gd name="connsiteX258" fmla="*/ 546680 w 1261073"/>
                <a:gd name="connsiteY258" fmla="*/ 569693 h 650678"/>
                <a:gd name="connsiteX259" fmla="*/ 542584 w 1261073"/>
                <a:gd name="connsiteY259" fmla="*/ 571312 h 650678"/>
                <a:gd name="connsiteX260" fmla="*/ 529440 w 1261073"/>
                <a:gd name="connsiteY260" fmla="*/ 562549 h 650678"/>
                <a:gd name="connsiteX261" fmla="*/ 519915 w 1261073"/>
                <a:gd name="connsiteY261" fmla="*/ 549309 h 650678"/>
                <a:gd name="connsiteX262" fmla="*/ 470861 w 1261073"/>
                <a:gd name="connsiteY262" fmla="*/ 524068 h 650678"/>
                <a:gd name="connsiteX263" fmla="*/ 442286 w 1261073"/>
                <a:gd name="connsiteY263" fmla="*/ 514543 h 650678"/>
                <a:gd name="connsiteX264" fmla="*/ 397804 w 1261073"/>
                <a:gd name="connsiteY264" fmla="*/ 479777 h 650678"/>
                <a:gd name="connsiteX265" fmla="*/ 393613 w 1261073"/>
                <a:gd name="connsiteY265" fmla="*/ 520544 h 650678"/>
                <a:gd name="connsiteX266" fmla="*/ 409615 w 1261073"/>
                <a:gd name="connsiteY266" fmla="*/ 582457 h 650678"/>
                <a:gd name="connsiteX267" fmla="*/ 411996 w 1261073"/>
                <a:gd name="connsiteY267" fmla="*/ 589314 h 650678"/>
                <a:gd name="connsiteX268" fmla="*/ 410282 w 1261073"/>
                <a:gd name="connsiteY268" fmla="*/ 594744 h 650678"/>
                <a:gd name="connsiteX269" fmla="*/ 406377 w 1261073"/>
                <a:gd name="connsiteY269" fmla="*/ 593505 h 650678"/>
                <a:gd name="connsiteX270" fmla="*/ 395709 w 1261073"/>
                <a:gd name="connsiteY270" fmla="*/ 580742 h 650678"/>
                <a:gd name="connsiteX271" fmla="*/ 387136 w 1261073"/>
                <a:gd name="connsiteY271" fmla="*/ 564835 h 650678"/>
                <a:gd name="connsiteX272" fmla="*/ 384755 w 1261073"/>
                <a:gd name="connsiteY272" fmla="*/ 559692 h 650678"/>
                <a:gd name="connsiteX273" fmla="*/ 383421 w 1261073"/>
                <a:gd name="connsiteY273" fmla="*/ 553215 h 650678"/>
                <a:gd name="connsiteX274" fmla="*/ 382660 w 1261073"/>
                <a:gd name="connsiteY274" fmla="*/ 547976 h 650678"/>
                <a:gd name="connsiteX275" fmla="*/ 378659 w 1261073"/>
                <a:gd name="connsiteY275" fmla="*/ 479205 h 650678"/>
                <a:gd name="connsiteX276" fmla="*/ 375420 w 1261073"/>
                <a:gd name="connsiteY276" fmla="*/ 464537 h 650678"/>
                <a:gd name="connsiteX277" fmla="*/ 359037 w 1261073"/>
                <a:gd name="connsiteY277" fmla="*/ 450154 h 650678"/>
                <a:gd name="connsiteX278" fmla="*/ 337130 w 1261073"/>
                <a:gd name="connsiteY278" fmla="*/ 450154 h 650678"/>
                <a:gd name="connsiteX279" fmla="*/ 318842 w 1261073"/>
                <a:gd name="connsiteY279" fmla="*/ 454726 h 650678"/>
                <a:gd name="connsiteX280" fmla="*/ 303983 w 1261073"/>
                <a:gd name="connsiteY280" fmla="*/ 449011 h 650678"/>
                <a:gd name="connsiteX281" fmla="*/ 299602 w 1261073"/>
                <a:gd name="connsiteY281" fmla="*/ 449011 h 650678"/>
                <a:gd name="connsiteX282" fmla="*/ 294553 w 1261073"/>
                <a:gd name="connsiteY282" fmla="*/ 458536 h 650678"/>
                <a:gd name="connsiteX283" fmla="*/ 296172 w 1261073"/>
                <a:gd name="connsiteY283" fmla="*/ 486444 h 650678"/>
                <a:gd name="connsiteX284" fmla="*/ 300363 w 1261073"/>
                <a:gd name="connsiteY284" fmla="*/ 504923 h 650678"/>
                <a:gd name="connsiteX285" fmla="*/ 284647 w 1261073"/>
                <a:gd name="connsiteY285" fmla="*/ 550929 h 650678"/>
                <a:gd name="connsiteX286" fmla="*/ 264073 w 1261073"/>
                <a:gd name="connsiteY286" fmla="*/ 569026 h 650678"/>
                <a:gd name="connsiteX287" fmla="*/ 250071 w 1261073"/>
                <a:gd name="connsiteY287" fmla="*/ 603126 h 650678"/>
                <a:gd name="connsiteX288" fmla="*/ 248167 w 1261073"/>
                <a:gd name="connsiteY288" fmla="*/ 610460 h 650678"/>
                <a:gd name="connsiteX289" fmla="*/ 232926 w 1261073"/>
                <a:gd name="connsiteY289" fmla="*/ 625985 h 650678"/>
                <a:gd name="connsiteX290" fmla="*/ 228640 w 1261073"/>
                <a:gd name="connsiteY290" fmla="*/ 625985 h 650678"/>
                <a:gd name="connsiteX291" fmla="*/ 225687 w 1261073"/>
                <a:gd name="connsiteY291" fmla="*/ 622366 h 650678"/>
                <a:gd name="connsiteX292" fmla="*/ 225687 w 1261073"/>
                <a:gd name="connsiteY292" fmla="*/ 617604 h 650678"/>
                <a:gd name="connsiteX293" fmla="*/ 242166 w 1261073"/>
                <a:gd name="connsiteY293" fmla="*/ 575027 h 650678"/>
                <a:gd name="connsiteX294" fmla="*/ 253786 w 1261073"/>
                <a:gd name="connsiteY294" fmla="*/ 558073 h 650678"/>
                <a:gd name="connsiteX295" fmla="*/ 266645 w 1261073"/>
                <a:gd name="connsiteY295" fmla="*/ 538070 h 650678"/>
                <a:gd name="connsiteX296" fmla="*/ 278742 w 1261073"/>
                <a:gd name="connsiteY296" fmla="*/ 509495 h 650678"/>
                <a:gd name="connsiteX297" fmla="*/ 277694 w 1261073"/>
                <a:gd name="connsiteY297" fmla="*/ 504447 h 650678"/>
                <a:gd name="connsiteX298" fmla="*/ 269502 w 1261073"/>
                <a:gd name="connsiteY298" fmla="*/ 503494 h 650678"/>
                <a:gd name="connsiteX299" fmla="*/ 235689 w 1261073"/>
                <a:gd name="connsiteY299" fmla="*/ 526735 h 650678"/>
                <a:gd name="connsiteX300" fmla="*/ 224068 w 1261073"/>
                <a:gd name="connsiteY300" fmla="*/ 530450 h 650678"/>
                <a:gd name="connsiteX301" fmla="*/ 213400 w 1261073"/>
                <a:gd name="connsiteY301" fmla="*/ 538546 h 650678"/>
                <a:gd name="connsiteX302" fmla="*/ 201780 w 1261073"/>
                <a:gd name="connsiteY302" fmla="*/ 542452 h 650678"/>
                <a:gd name="connsiteX303" fmla="*/ 197970 w 1261073"/>
                <a:gd name="connsiteY303" fmla="*/ 541880 h 650678"/>
                <a:gd name="connsiteX304" fmla="*/ 198636 w 1261073"/>
                <a:gd name="connsiteY304" fmla="*/ 536736 h 650678"/>
                <a:gd name="connsiteX305" fmla="*/ 244642 w 1261073"/>
                <a:gd name="connsiteY305" fmla="*/ 489683 h 650678"/>
                <a:gd name="connsiteX306" fmla="*/ 251976 w 1261073"/>
                <a:gd name="connsiteY306" fmla="*/ 480158 h 650678"/>
                <a:gd name="connsiteX307" fmla="*/ 252643 w 1261073"/>
                <a:gd name="connsiteY307" fmla="*/ 472633 h 650678"/>
                <a:gd name="connsiteX308" fmla="*/ 257596 w 1261073"/>
                <a:gd name="connsiteY308" fmla="*/ 439867 h 650678"/>
                <a:gd name="connsiteX309" fmla="*/ 249405 w 1261073"/>
                <a:gd name="connsiteY309" fmla="*/ 427009 h 650678"/>
                <a:gd name="connsiteX310" fmla="*/ 212448 w 1261073"/>
                <a:gd name="connsiteY310" fmla="*/ 404053 h 650678"/>
                <a:gd name="connsiteX311" fmla="*/ 204161 w 1261073"/>
                <a:gd name="connsiteY311" fmla="*/ 383003 h 650678"/>
                <a:gd name="connsiteX312" fmla="*/ 202256 w 1261073"/>
                <a:gd name="connsiteY312" fmla="*/ 376716 h 650678"/>
                <a:gd name="connsiteX313" fmla="*/ 194255 w 1261073"/>
                <a:gd name="connsiteY313" fmla="*/ 371763 h 650678"/>
                <a:gd name="connsiteX314" fmla="*/ 170823 w 1261073"/>
                <a:gd name="connsiteY314" fmla="*/ 381288 h 650678"/>
                <a:gd name="connsiteX315" fmla="*/ 97862 w 1261073"/>
                <a:gd name="connsiteY315" fmla="*/ 432723 h 650678"/>
                <a:gd name="connsiteX316" fmla="*/ 91385 w 1261073"/>
                <a:gd name="connsiteY316" fmla="*/ 434533 h 650678"/>
                <a:gd name="connsiteX317" fmla="*/ 87099 w 1261073"/>
                <a:gd name="connsiteY317" fmla="*/ 430151 h 650678"/>
                <a:gd name="connsiteX318" fmla="*/ 88432 w 1261073"/>
                <a:gd name="connsiteY318" fmla="*/ 427294 h 650678"/>
                <a:gd name="connsiteX319" fmla="*/ 154345 w 1261073"/>
                <a:gd name="connsiteY319" fmla="*/ 365096 h 650678"/>
                <a:gd name="connsiteX320" fmla="*/ 156155 w 1261073"/>
                <a:gd name="connsiteY320" fmla="*/ 361095 h 650678"/>
                <a:gd name="connsiteX321" fmla="*/ 151964 w 1261073"/>
                <a:gd name="connsiteY321" fmla="*/ 359571 h 650678"/>
                <a:gd name="connsiteX322" fmla="*/ 92814 w 1261073"/>
                <a:gd name="connsiteY322" fmla="*/ 372144 h 650678"/>
                <a:gd name="connsiteX323" fmla="*/ 74430 w 1261073"/>
                <a:gd name="connsiteY323" fmla="*/ 375288 h 650678"/>
                <a:gd name="connsiteX324" fmla="*/ 72049 w 1261073"/>
                <a:gd name="connsiteY324" fmla="*/ 374050 h 650678"/>
                <a:gd name="connsiteX325" fmla="*/ 73954 w 1261073"/>
                <a:gd name="connsiteY325" fmla="*/ 366429 h 650678"/>
                <a:gd name="connsiteX326" fmla="*/ 82051 w 1261073"/>
                <a:gd name="connsiteY326" fmla="*/ 362524 h 650678"/>
                <a:gd name="connsiteX327" fmla="*/ 121103 w 1261073"/>
                <a:gd name="connsiteY327" fmla="*/ 354142 h 650678"/>
                <a:gd name="connsiteX328" fmla="*/ 146916 w 1261073"/>
                <a:gd name="connsiteY328" fmla="*/ 349760 h 650678"/>
                <a:gd name="connsiteX329" fmla="*/ 159298 w 1261073"/>
                <a:gd name="connsiteY329" fmla="*/ 345665 h 650678"/>
                <a:gd name="connsiteX330" fmla="*/ 181968 w 1261073"/>
                <a:gd name="connsiteY330" fmla="*/ 341569 h 650678"/>
                <a:gd name="connsiteX331" fmla="*/ 199113 w 1261073"/>
                <a:gd name="connsiteY331" fmla="*/ 338426 h 650678"/>
                <a:gd name="connsiteX332" fmla="*/ 210257 w 1261073"/>
                <a:gd name="connsiteY332" fmla="*/ 324424 h 650678"/>
                <a:gd name="connsiteX333" fmla="*/ 207590 w 1261073"/>
                <a:gd name="connsiteY333" fmla="*/ 314328 h 650678"/>
                <a:gd name="connsiteX334" fmla="*/ 192445 w 1261073"/>
                <a:gd name="connsiteY334" fmla="*/ 286800 h 65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261073" h="650678">
                  <a:moveTo>
                    <a:pt x="192445" y="286800"/>
                  </a:moveTo>
                  <a:cubicBezTo>
                    <a:pt x="183882" y="276504"/>
                    <a:pt x="171262" y="270455"/>
                    <a:pt x="157869" y="270227"/>
                  </a:cubicBezTo>
                  <a:cubicBezTo>
                    <a:pt x="149773" y="269179"/>
                    <a:pt x="141582" y="269179"/>
                    <a:pt x="133485" y="270227"/>
                  </a:cubicBezTo>
                  <a:cubicBezTo>
                    <a:pt x="121198" y="271751"/>
                    <a:pt x="109387" y="276418"/>
                    <a:pt x="96910" y="277275"/>
                  </a:cubicBezTo>
                  <a:cubicBezTo>
                    <a:pt x="91394" y="277704"/>
                    <a:pt x="85851" y="277704"/>
                    <a:pt x="80336" y="277275"/>
                  </a:cubicBezTo>
                  <a:cubicBezTo>
                    <a:pt x="71154" y="276838"/>
                    <a:pt x="62019" y="275723"/>
                    <a:pt x="52999" y="273942"/>
                  </a:cubicBezTo>
                  <a:cubicBezTo>
                    <a:pt x="33721" y="269208"/>
                    <a:pt x="16271" y="258901"/>
                    <a:pt x="2802" y="244319"/>
                  </a:cubicBezTo>
                  <a:cubicBezTo>
                    <a:pt x="517" y="241938"/>
                    <a:pt x="-1674" y="237747"/>
                    <a:pt x="802" y="235556"/>
                  </a:cubicBezTo>
                  <a:cubicBezTo>
                    <a:pt x="2688" y="234594"/>
                    <a:pt x="4917" y="234594"/>
                    <a:pt x="6803" y="235556"/>
                  </a:cubicBezTo>
                  <a:cubicBezTo>
                    <a:pt x="16623" y="238956"/>
                    <a:pt x="26177" y="243099"/>
                    <a:pt x="35378" y="247938"/>
                  </a:cubicBezTo>
                  <a:cubicBezTo>
                    <a:pt x="50037" y="254330"/>
                    <a:pt x="65868" y="257578"/>
                    <a:pt x="81860" y="257463"/>
                  </a:cubicBezTo>
                  <a:cubicBezTo>
                    <a:pt x="97891" y="257397"/>
                    <a:pt x="113864" y="255539"/>
                    <a:pt x="129485" y="251939"/>
                  </a:cubicBezTo>
                  <a:cubicBezTo>
                    <a:pt x="137343" y="249796"/>
                    <a:pt x="145439" y="248672"/>
                    <a:pt x="153583" y="248605"/>
                  </a:cubicBezTo>
                  <a:cubicBezTo>
                    <a:pt x="159927" y="248948"/>
                    <a:pt x="166108" y="250710"/>
                    <a:pt x="171681" y="253749"/>
                  </a:cubicBezTo>
                  <a:cubicBezTo>
                    <a:pt x="174252" y="255453"/>
                    <a:pt x="177005" y="256892"/>
                    <a:pt x="179872" y="258035"/>
                  </a:cubicBezTo>
                  <a:cubicBezTo>
                    <a:pt x="182834" y="259064"/>
                    <a:pt x="186111" y="258559"/>
                    <a:pt x="188635" y="256702"/>
                  </a:cubicBezTo>
                  <a:cubicBezTo>
                    <a:pt x="190912" y="253863"/>
                    <a:pt x="191817" y="250167"/>
                    <a:pt x="191112" y="246605"/>
                  </a:cubicBezTo>
                  <a:cubicBezTo>
                    <a:pt x="191340" y="232394"/>
                    <a:pt x="188854" y="218259"/>
                    <a:pt x="183777" y="204981"/>
                  </a:cubicBezTo>
                  <a:cubicBezTo>
                    <a:pt x="172109" y="183473"/>
                    <a:pt x="157841" y="163480"/>
                    <a:pt x="141296" y="145450"/>
                  </a:cubicBezTo>
                  <a:cubicBezTo>
                    <a:pt x="124703" y="127352"/>
                    <a:pt x="112578" y="105625"/>
                    <a:pt x="105863" y="82013"/>
                  </a:cubicBezTo>
                  <a:cubicBezTo>
                    <a:pt x="103005" y="68773"/>
                    <a:pt x="102815" y="54295"/>
                    <a:pt x="94623" y="43913"/>
                  </a:cubicBezTo>
                  <a:cubicBezTo>
                    <a:pt x="93100" y="41913"/>
                    <a:pt x="91099" y="39626"/>
                    <a:pt x="91576" y="37055"/>
                  </a:cubicBezTo>
                  <a:cubicBezTo>
                    <a:pt x="92052" y="34483"/>
                    <a:pt x="96814" y="32578"/>
                    <a:pt x="100243" y="33435"/>
                  </a:cubicBezTo>
                  <a:cubicBezTo>
                    <a:pt x="103872" y="34598"/>
                    <a:pt x="107149" y="36664"/>
                    <a:pt x="109768" y="39436"/>
                  </a:cubicBezTo>
                  <a:cubicBezTo>
                    <a:pt x="117760" y="48247"/>
                    <a:pt x="123256" y="59029"/>
                    <a:pt x="125675" y="70678"/>
                  </a:cubicBezTo>
                  <a:cubicBezTo>
                    <a:pt x="128104" y="82270"/>
                    <a:pt x="131580" y="93624"/>
                    <a:pt x="136057" y="104587"/>
                  </a:cubicBezTo>
                  <a:cubicBezTo>
                    <a:pt x="147583" y="128399"/>
                    <a:pt x="172347" y="143258"/>
                    <a:pt x="185873" y="165928"/>
                  </a:cubicBezTo>
                  <a:cubicBezTo>
                    <a:pt x="191388" y="176615"/>
                    <a:pt x="196189" y="187664"/>
                    <a:pt x="200256" y="198980"/>
                  </a:cubicBezTo>
                  <a:cubicBezTo>
                    <a:pt x="200865" y="200656"/>
                    <a:pt x="201875" y="202161"/>
                    <a:pt x="203209" y="203361"/>
                  </a:cubicBezTo>
                  <a:cubicBezTo>
                    <a:pt x="204551" y="204599"/>
                    <a:pt x="206628" y="204599"/>
                    <a:pt x="207971" y="203361"/>
                  </a:cubicBezTo>
                  <a:cubicBezTo>
                    <a:pt x="208571" y="202466"/>
                    <a:pt x="208809" y="201380"/>
                    <a:pt x="208638" y="200313"/>
                  </a:cubicBezTo>
                  <a:cubicBezTo>
                    <a:pt x="208352" y="195427"/>
                    <a:pt x="208352" y="190531"/>
                    <a:pt x="208638" y="185645"/>
                  </a:cubicBezTo>
                  <a:cubicBezTo>
                    <a:pt x="208638" y="181835"/>
                    <a:pt x="209971" y="178025"/>
                    <a:pt x="210543" y="174215"/>
                  </a:cubicBezTo>
                  <a:cubicBezTo>
                    <a:pt x="211895" y="159880"/>
                    <a:pt x="211667" y="145450"/>
                    <a:pt x="209876" y="131162"/>
                  </a:cubicBezTo>
                  <a:cubicBezTo>
                    <a:pt x="208200" y="116751"/>
                    <a:pt x="210705" y="102168"/>
                    <a:pt x="217115" y="89157"/>
                  </a:cubicBezTo>
                  <a:cubicBezTo>
                    <a:pt x="222506" y="79831"/>
                    <a:pt x="231107" y="72792"/>
                    <a:pt x="241309" y="69344"/>
                  </a:cubicBezTo>
                  <a:cubicBezTo>
                    <a:pt x="242004" y="69021"/>
                    <a:pt x="242804" y="69021"/>
                    <a:pt x="243499" y="69344"/>
                  </a:cubicBezTo>
                  <a:cubicBezTo>
                    <a:pt x="243947" y="69745"/>
                    <a:pt x="244252" y="70278"/>
                    <a:pt x="244356" y="70869"/>
                  </a:cubicBezTo>
                  <a:cubicBezTo>
                    <a:pt x="245061" y="76174"/>
                    <a:pt x="243509" y="81527"/>
                    <a:pt x="240070" y="85632"/>
                  </a:cubicBezTo>
                  <a:cubicBezTo>
                    <a:pt x="236508" y="89585"/>
                    <a:pt x="233317" y="93853"/>
                    <a:pt x="230545" y="98396"/>
                  </a:cubicBezTo>
                  <a:cubicBezTo>
                    <a:pt x="226164" y="107921"/>
                    <a:pt x="230069" y="117446"/>
                    <a:pt x="231117" y="126971"/>
                  </a:cubicBezTo>
                  <a:cubicBezTo>
                    <a:pt x="233212" y="140430"/>
                    <a:pt x="233498" y="154108"/>
                    <a:pt x="231974" y="167642"/>
                  </a:cubicBezTo>
                  <a:cubicBezTo>
                    <a:pt x="230736" y="175263"/>
                    <a:pt x="228354" y="182692"/>
                    <a:pt x="227307" y="190312"/>
                  </a:cubicBezTo>
                  <a:cubicBezTo>
                    <a:pt x="225992" y="202390"/>
                    <a:pt x="226249" y="214591"/>
                    <a:pt x="228069" y="226602"/>
                  </a:cubicBezTo>
                  <a:cubicBezTo>
                    <a:pt x="228735" y="235451"/>
                    <a:pt x="230240" y="244224"/>
                    <a:pt x="232545" y="252796"/>
                  </a:cubicBezTo>
                  <a:cubicBezTo>
                    <a:pt x="234889" y="261416"/>
                    <a:pt x="239603" y="269208"/>
                    <a:pt x="246166" y="275275"/>
                  </a:cubicBezTo>
                  <a:cubicBezTo>
                    <a:pt x="247776" y="276761"/>
                    <a:pt x="249748" y="277809"/>
                    <a:pt x="251881" y="278323"/>
                  </a:cubicBezTo>
                  <a:cubicBezTo>
                    <a:pt x="253796" y="278418"/>
                    <a:pt x="255701" y="278123"/>
                    <a:pt x="257501" y="277466"/>
                  </a:cubicBezTo>
                  <a:cubicBezTo>
                    <a:pt x="276551" y="271084"/>
                    <a:pt x="291886" y="254892"/>
                    <a:pt x="311793" y="251368"/>
                  </a:cubicBezTo>
                  <a:cubicBezTo>
                    <a:pt x="320128" y="250129"/>
                    <a:pt x="328605" y="250129"/>
                    <a:pt x="336939" y="251368"/>
                  </a:cubicBezTo>
                  <a:cubicBezTo>
                    <a:pt x="339244" y="251701"/>
                    <a:pt x="341588" y="251701"/>
                    <a:pt x="343893" y="251368"/>
                  </a:cubicBezTo>
                  <a:cubicBezTo>
                    <a:pt x="347893" y="249977"/>
                    <a:pt x="351275" y="247214"/>
                    <a:pt x="353418" y="243557"/>
                  </a:cubicBezTo>
                  <a:cubicBezTo>
                    <a:pt x="359152" y="235032"/>
                    <a:pt x="362647" y="225212"/>
                    <a:pt x="363610" y="214982"/>
                  </a:cubicBezTo>
                  <a:cubicBezTo>
                    <a:pt x="364400" y="209753"/>
                    <a:pt x="364629" y="204447"/>
                    <a:pt x="364276" y="199170"/>
                  </a:cubicBezTo>
                  <a:cubicBezTo>
                    <a:pt x="363219" y="194903"/>
                    <a:pt x="361524" y="190826"/>
                    <a:pt x="359228" y="187074"/>
                  </a:cubicBezTo>
                  <a:cubicBezTo>
                    <a:pt x="353227" y="176739"/>
                    <a:pt x="346036" y="167147"/>
                    <a:pt x="337797" y="158499"/>
                  </a:cubicBezTo>
                  <a:cubicBezTo>
                    <a:pt x="328005" y="144687"/>
                    <a:pt x="320842" y="129190"/>
                    <a:pt x="316651" y="112779"/>
                  </a:cubicBezTo>
                  <a:cubicBezTo>
                    <a:pt x="315242" y="107244"/>
                    <a:pt x="314689" y="101530"/>
                    <a:pt x="315032" y="95824"/>
                  </a:cubicBezTo>
                  <a:cubicBezTo>
                    <a:pt x="314737" y="90642"/>
                    <a:pt x="316327" y="85537"/>
                    <a:pt x="319509" y="81441"/>
                  </a:cubicBezTo>
                  <a:cubicBezTo>
                    <a:pt x="319509" y="81441"/>
                    <a:pt x="319985" y="81441"/>
                    <a:pt x="320271" y="81441"/>
                  </a:cubicBezTo>
                  <a:cubicBezTo>
                    <a:pt x="320576" y="81317"/>
                    <a:pt x="320919" y="81317"/>
                    <a:pt x="321223" y="81441"/>
                  </a:cubicBezTo>
                  <a:cubicBezTo>
                    <a:pt x="324785" y="84756"/>
                    <a:pt x="327386" y="88966"/>
                    <a:pt x="328748" y="93634"/>
                  </a:cubicBezTo>
                  <a:cubicBezTo>
                    <a:pt x="331796" y="100967"/>
                    <a:pt x="334463" y="108111"/>
                    <a:pt x="337511" y="115350"/>
                  </a:cubicBezTo>
                  <a:cubicBezTo>
                    <a:pt x="341759" y="125514"/>
                    <a:pt x="347788" y="134839"/>
                    <a:pt x="355323" y="142878"/>
                  </a:cubicBezTo>
                  <a:cubicBezTo>
                    <a:pt x="366181" y="154498"/>
                    <a:pt x="380564" y="164309"/>
                    <a:pt x="384850" y="179549"/>
                  </a:cubicBezTo>
                  <a:cubicBezTo>
                    <a:pt x="384850" y="173167"/>
                    <a:pt x="390375" y="168405"/>
                    <a:pt x="395518" y="164594"/>
                  </a:cubicBezTo>
                  <a:lnTo>
                    <a:pt x="417330" y="148021"/>
                  </a:lnTo>
                  <a:cubicBezTo>
                    <a:pt x="419931" y="146259"/>
                    <a:pt x="422264" y="144144"/>
                    <a:pt x="424284" y="141735"/>
                  </a:cubicBezTo>
                  <a:cubicBezTo>
                    <a:pt x="426808" y="137953"/>
                    <a:pt x="428560" y="133715"/>
                    <a:pt x="429427" y="129257"/>
                  </a:cubicBezTo>
                  <a:lnTo>
                    <a:pt x="437904" y="97253"/>
                  </a:lnTo>
                  <a:cubicBezTo>
                    <a:pt x="438428" y="94081"/>
                    <a:pt x="439924" y="91147"/>
                    <a:pt x="442191" y="88871"/>
                  </a:cubicBezTo>
                  <a:cubicBezTo>
                    <a:pt x="443096" y="88118"/>
                    <a:pt x="444258" y="87747"/>
                    <a:pt x="445429" y="87823"/>
                  </a:cubicBezTo>
                  <a:cubicBezTo>
                    <a:pt x="448001" y="87823"/>
                    <a:pt x="449049" y="91348"/>
                    <a:pt x="449430" y="93919"/>
                  </a:cubicBezTo>
                  <a:cubicBezTo>
                    <a:pt x="452811" y="116255"/>
                    <a:pt x="451020" y="139067"/>
                    <a:pt x="444191" y="160594"/>
                  </a:cubicBezTo>
                  <a:cubicBezTo>
                    <a:pt x="476576" y="171833"/>
                    <a:pt x="513152" y="174119"/>
                    <a:pt x="540489" y="194789"/>
                  </a:cubicBezTo>
                  <a:cubicBezTo>
                    <a:pt x="543442" y="197075"/>
                    <a:pt x="546585" y="200408"/>
                    <a:pt x="545442" y="204314"/>
                  </a:cubicBezTo>
                  <a:cubicBezTo>
                    <a:pt x="544194" y="207200"/>
                    <a:pt x="541079" y="208790"/>
                    <a:pt x="538012" y="208124"/>
                  </a:cubicBezTo>
                  <a:cubicBezTo>
                    <a:pt x="535078" y="207534"/>
                    <a:pt x="532354" y="206190"/>
                    <a:pt x="530106" y="204219"/>
                  </a:cubicBezTo>
                  <a:cubicBezTo>
                    <a:pt x="513323" y="191379"/>
                    <a:pt x="494064" y="182168"/>
                    <a:pt x="473528" y="177167"/>
                  </a:cubicBezTo>
                  <a:cubicBezTo>
                    <a:pt x="466365" y="175234"/>
                    <a:pt x="458936" y="174434"/>
                    <a:pt x="451525" y="174786"/>
                  </a:cubicBezTo>
                  <a:cubicBezTo>
                    <a:pt x="443953" y="175539"/>
                    <a:pt x="436609" y="177777"/>
                    <a:pt x="429903" y="181358"/>
                  </a:cubicBezTo>
                  <a:cubicBezTo>
                    <a:pt x="402738" y="196084"/>
                    <a:pt x="386908" y="225535"/>
                    <a:pt x="389613" y="256320"/>
                  </a:cubicBezTo>
                  <a:cubicBezTo>
                    <a:pt x="389822" y="258549"/>
                    <a:pt x="390261" y="260759"/>
                    <a:pt x="390946" y="262892"/>
                  </a:cubicBezTo>
                  <a:cubicBezTo>
                    <a:pt x="394661" y="273466"/>
                    <a:pt x="406853" y="277942"/>
                    <a:pt x="415616" y="284990"/>
                  </a:cubicBezTo>
                  <a:cubicBezTo>
                    <a:pt x="427903" y="294515"/>
                    <a:pt x="434666" y="310613"/>
                    <a:pt x="446858" y="319948"/>
                  </a:cubicBezTo>
                  <a:cubicBezTo>
                    <a:pt x="461536" y="329110"/>
                    <a:pt x="479281" y="331996"/>
                    <a:pt x="496102" y="327948"/>
                  </a:cubicBezTo>
                  <a:cubicBezTo>
                    <a:pt x="512961" y="325186"/>
                    <a:pt x="529535" y="320519"/>
                    <a:pt x="546585" y="318423"/>
                  </a:cubicBezTo>
                  <a:cubicBezTo>
                    <a:pt x="584685" y="313756"/>
                    <a:pt x="621451" y="332139"/>
                    <a:pt x="659551" y="337473"/>
                  </a:cubicBezTo>
                  <a:cubicBezTo>
                    <a:pt x="697651" y="342807"/>
                    <a:pt x="737466" y="333568"/>
                    <a:pt x="774709" y="321662"/>
                  </a:cubicBezTo>
                  <a:cubicBezTo>
                    <a:pt x="811951" y="309756"/>
                    <a:pt x="850909" y="300516"/>
                    <a:pt x="887866" y="287943"/>
                  </a:cubicBezTo>
                  <a:cubicBezTo>
                    <a:pt x="920346" y="276990"/>
                    <a:pt x="955969" y="286229"/>
                    <a:pt x="988164" y="298135"/>
                  </a:cubicBezTo>
                  <a:cubicBezTo>
                    <a:pt x="994927" y="300916"/>
                    <a:pt x="1001899" y="303145"/>
                    <a:pt x="1009023" y="304803"/>
                  </a:cubicBezTo>
                  <a:cubicBezTo>
                    <a:pt x="1022816" y="306860"/>
                    <a:pt x="1036865" y="306546"/>
                    <a:pt x="1050553" y="303850"/>
                  </a:cubicBezTo>
                  <a:cubicBezTo>
                    <a:pt x="1055839" y="303298"/>
                    <a:pt x="1060992" y="301850"/>
                    <a:pt x="1065793" y="299564"/>
                  </a:cubicBezTo>
                  <a:cubicBezTo>
                    <a:pt x="1073451" y="294763"/>
                    <a:pt x="1078708" y="286943"/>
                    <a:pt x="1080270" y="278037"/>
                  </a:cubicBezTo>
                  <a:cubicBezTo>
                    <a:pt x="1081747" y="269255"/>
                    <a:pt x="1082033" y="260321"/>
                    <a:pt x="1081128" y="251463"/>
                  </a:cubicBezTo>
                  <a:cubicBezTo>
                    <a:pt x="1079451" y="234584"/>
                    <a:pt x="1080413" y="217554"/>
                    <a:pt x="1083985" y="200980"/>
                  </a:cubicBezTo>
                  <a:cubicBezTo>
                    <a:pt x="1090938" y="174119"/>
                    <a:pt x="1110370" y="150402"/>
                    <a:pt x="1111608" y="122685"/>
                  </a:cubicBezTo>
                  <a:cubicBezTo>
                    <a:pt x="1112846" y="96300"/>
                    <a:pt x="1122495" y="71002"/>
                    <a:pt x="1139135" y="50485"/>
                  </a:cubicBezTo>
                  <a:cubicBezTo>
                    <a:pt x="1147774" y="41922"/>
                    <a:pt x="1154918" y="31969"/>
                    <a:pt x="1160280" y="21053"/>
                  </a:cubicBezTo>
                  <a:cubicBezTo>
                    <a:pt x="1161443" y="16948"/>
                    <a:pt x="1162909" y="12937"/>
                    <a:pt x="1164662" y="9052"/>
                  </a:cubicBezTo>
                  <a:cubicBezTo>
                    <a:pt x="1166910" y="4698"/>
                    <a:pt x="1170672" y="1317"/>
                    <a:pt x="1175235" y="-473"/>
                  </a:cubicBezTo>
                  <a:cubicBezTo>
                    <a:pt x="1176244" y="-855"/>
                    <a:pt x="1177368" y="-855"/>
                    <a:pt x="1178378" y="-473"/>
                  </a:cubicBezTo>
                  <a:cubicBezTo>
                    <a:pt x="1179007" y="-26"/>
                    <a:pt x="1179473" y="603"/>
                    <a:pt x="1179711" y="1336"/>
                  </a:cubicBezTo>
                  <a:cubicBezTo>
                    <a:pt x="1183360" y="7546"/>
                    <a:pt x="1185998" y="14299"/>
                    <a:pt x="1187522" y="21339"/>
                  </a:cubicBezTo>
                  <a:cubicBezTo>
                    <a:pt x="1189046" y="28463"/>
                    <a:pt x="1187570" y="35912"/>
                    <a:pt x="1183426" y="41913"/>
                  </a:cubicBezTo>
                  <a:cubicBezTo>
                    <a:pt x="1182264" y="43656"/>
                    <a:pt x="1180607" y="45018"/>
                    <a:pt x="1178664" y="45818"/>
                  </a:cubicBezTo>
                  <a:cubicBezTo>
                    <a:pt x="1176702" y="46580"/>
                    <a:pt x="1174473" y="46209"/>
                    <a:pt x="1172853" y="44866"/>
                  </a:cubicBezTo>
                  <a:cubicBezTo>
                    <a:pt x="1171711" y="43723"/>
                    <a:pt x="1170853" y="41722"/>
                    <a:pt x="1169234" y="41818"/>
                  </a:cubicBezTo>
                  <a:cubicBezTo>
                    <a:pt x="1168253" y="42018"/>
                    <a:pt x="1167396" y="42598"/>
                    <a:pt x="1166853" y="43437"/>
                  </a:cubicBezTo>
                  <a:cubicBezTo>
                    <a:pt x="1164186" y="46485"/>
                    <a:pt x="1161614" y="49533"/>
                    <a:pt x="1159042" y="52962"/>
                  </a:cubicBezTo>
                  <a:cubicBezTo>
                    <a:pt x="1141478" y="75555"/>
                    <a:pt x="1130153" y="102349"/>
                    <a:pt x="1126181" y="130685"/>
                  </a:cubicBezTo>
                  <a:cubicBezTo>
                    <a:pt x="1134049" y="122409"/>
                    <a:pt x="1143879" y="116255"/>
                    <a:pt x="1154756" y="112779"/>
                  </a:cubicBezTo>
                  <a:cubicBezTo>
                    <a:pt x="1161423" y="110588"/>
                    <a:pt x="1168281" y="109445"/>
                    <a:pt x="1174949" y="107540"/>
                  </a:cubicBezTo>
                  <a:cubicBezTo>
                    <a:pt x="1181731" y="105854"/>
                    <a:pt x="1187941" y="102406"/>
                    <a:pt x="1192951" y="97539"/>
                  </a:cubicBezTo>
                  <a:cubicBezTo>
                    <a:pt x="1196571" y="93634"/>
                    <a:pt x="1198952" y="88680"/>
                    <a:pt x="1202476" y="85061"/>
                  </a:cubicBezTo>
                  <a:cubicBezTo>
                    <a:pt x="1206001" y="81441"/>
                    <a:pt x="1209144" y="81060"/>
                    <a:pt x="1212001" y="83442"/>
                  </a:cubicBezTo>
                  <a:cubicBezTo>
                    <a:pt x="1213001" y="84585"/>
                    <a:pt x="1213687" y="85956"/>
                    <a:pt x="1214002" y="87442"/>
                  </a:cubicBezTo>
                  <a:cubicBezTo>
                    <a:pt x="1216497" y="94824"/>
                    <a:pt x="1217497" y="102625"/>
                    <a:pt x="1216954" y="110398"/>
                  </a:cubicBezTo>
                  <a:cubicBezTo>
                    <a:pt x="1216783" y="112474"/>
                    <a:pt x="1216097" y="114464"/>
                    <a:pt x="1214954" y="116208"/>
                  </a:cubicBezTo>
                  <a:cubicBezTo>
                    <a:pt x="1213744" y="117922"/>
                    <a:pt x="1211696" y="118837"/>
                    <a:pt x="1209620" y="118589"/>
                  </a:cubicBezTo>
                  <a:cubicBezTo>
                    <a:pt x="1208468" y="118265"/>
                    <a:pt x="1207344" y="117818"/>
                    <a:pt x="1206286" y="117255"/>
                  </a:cubicBezTo>
                  <a:cubicBezTo>
                    <a:pt x="1202457" y="115950"/>
                    <a:pt x="1198342" y="115693"/>
                    <a:pt x="1194380" y="116493"/>
                  </a:cubicBezTo>
                  <a:cubicBezTo>
                    <a:pt x="1175911" y="117912"/>
                    <a:pt x="1158118" y="124008"/>
                    <a:pt x="1142659" y="134210"/>
                  </a:cubicBezTo>
                  <a:cubicBezTo>
                    <a:pt x="1130591" y="143401"/>
                    <a:pt x="1121085" y="155536"/>
                    <a:pt x="1115037" y="169452"/>
                  </a:cubicBezTo>
                  <a:cubicBezTo>
                    <a:pt x="1109255" y="183226"/>
                    <a:pt x="1105159" y="197646"/>
                    <a:pt x="1102845" y="212410"/>
                  </a:cubicBezTo>
                  <a:cubicBezTo>
                    <a:pt x="1102083" y="219211"/>
                    <a:pt x="1102369" y="226078"/>
                    <a:pt x="1103702" y="232794"/>
                  </a:cubicBezTo>
                  <a:cubicBezTo>
                    <a:pt x="1105483" y="246986"/>
                    <a:pt x="1105159" y="261369"/>
                    <a:pt x="1102750" y="275465"/>
                  </a:cubicBezTo>
                  <a:cubicBezTo>
                    <a:pt x="1101940" y="281305"/>
                    <a:pt x="1099863" y="286896"/>
                    <a:pt x="1096653" y="291849"/>
                  </a:cubicBezTo>
                  <a:lnTo>
                    <a:pt x="1091034" y="301374"/>
                  </a:lnTo>
                  <a:cubicBezTo>
                    <a:pt x="1089214" y="303860"/>
                    <a:pt x="1088253" y="306869"/>
                    <a:pt x="1088271" y="309946"/>
                  </a:cubicBezTo>
                  <a:cubicBezTo>
                    <a:pt x="1093529" y="312175"/>
                    <a:pt x="1099263" y="313032"/>
                    <a:pt x="1104940" y="312423"/>
                  </a:cubicBezTo>
                  <a:cubicBezTo>
                    <a:pt x="1114113" y="310727"/>
                    <a:pt x="1122257" y="305498"/>
                    <a:pt x="1127610" y="297850"/>
                  </a:cubicBezTo>
                  <a:cubicBezTo>
                    <a:pt x="1132896" y="290248"/>
                    <a:pt x="1137154" y="281990"/>
                    <a:pt x="1140278" y="273275"/>
                  </a:cubicBezTo>
                  <a:cubicBezTo>
                    <a:pt x="1142507" y="268789"/>
                    <a:pt x="1144202" y="264055"/>
                    <a:pt x="1145326" y="259178"/>
                  </a:cubicBezTo>
                  <a:cubicBezTo>
                    <a:pt x="1146469" y="250986"/>
                    <a:pt x="1146374" y="242699"/>
                    <a:pt x="1146945" y="234508"/>
                  </a:cubicBezTo>
                  <a:cubicBezTo>
                    <a:pt x="1147441" y="220916"/>
                    <a:pt x="1150689" y="207571"/>
                    <a:pt x="1156470" y="195265"/>
                  </a:cubicBezTo>
                  <a:cubicBezTo>
                    <a:pt x="1162081" y="182664"/>
                    <a:pt x="1172063" y="172510"/>
                    <a:pt x="1184569" y="166690"/>
                  </a:cubicBezTo>
                  <a:cubicBezTo>
                    <a:pt x="1190532" y="164900"/>
                    <a:pt x="1196190" y="162204"/>
                    <a:pt x="1201333" y="158689"/>
                  </a:cubicBezTo>
                  <a:cubicBezTo>
                    <a:pt x="1204953" y="155451"/>
                    <a:pt x="1207239" y="150879"/>
                    <a:pt x="1210858" y="147831"/>
                  </a:cubicBezTo>
                  <a:cubicBezTo>
                    <a:pt x="1212478" y="146335"/>
                    <a:pt x="1214687" y="145668"/>
                    <a:pt x="1216859" y="146021"/>
                  </a:cubicBezTo>
                  <a:cubicBezTo>
                    <a:pt x="1219221" y="147012"/>
                    <a:pt x="1220983" y="149059"/>
                    <a:pt x="1221621" y="151545"/>
                  </a:cubicBezTo>
                  <a:cubicBezTo>
                    <a:pt x="1223450" y="155775"/>
                    <a:pt x="1225041" y="160099"/>
                    <a:pt x="1226384" y="164500"/>
                  </a:cubicBezTo>
                  <a:cubicBezTo>
                    <a:pt x="1227270" y="167147"/>
                    <a:pt x="1227784" y="169900"/>
                    <a:pt x="1227908" y="172691"/>
                  </a:cubicBezTo>
                  <a:cubicBezTo>
                    <a:pt x="1227984" y="174205"/>
                    <a:pt x="1227584" y="175701"/>
                    <a:pt x="1226765" y="176977"/>
                  </a:cubicBezTo>
                  <a:cubicBezTo>
                    <a:pt x="1225136" y="178777"/>
                    <a:pt x="1222631" y="179511"/>
                    <a:pt x="1220288" y="178882"/>
                  </a:cubicBezTo>
                  <a:cubicBezTo>
                    <a:pt x="1218002" y="178310"/>
                    <a:pt x="1215773" y="177539"/>
                    <a:pt x="1213620" y="176596"/>
                  </a:cubicBezTo>
                  <a:cubicBezTo>
                    <a:pt x="1206201" y="174529"/>
                    <a:pt x="1198247" y="175853"/>
                    <a:pt x="1191903" y="180215"/>
                  </a:cubicBezTo>
                  <a:cubicBezTo>
                    <a:pt x="1185665" y="184578"/>
                    <a:pt x="1180435" y="190236"/>
                    <a:pt x="1176568" y="196789"/>
                  </a:cubicBezTo>
                  <a:cubicBezTo>
                    <a:pt x="1173911" y="200904"/>
                    <a:pt x="1171682" y="205276"/>
                    <a:pt x="1169901" y="209838"/>
                  </a:cubicBezTo>
                  <a:cubicBezTo>
                    <a:pt x="1167653" y="216563"/>
                    <a:pt x="1166053" y="223478"/>
                    <a:pt x="1165138" y="230508"/>
                  </a:cubicBezTo>
                  <a:cubicBezTo>
                    <a:pt x="1164186" y="240194"/>
                    <a:pt x="1162300" y="249758"/>
                    <a:pt x="1159519" y="259083"/>
                  </a:cubicBezTo>
                  <a:cubicBezTo>
                    <a:pt x="1158756" y="261273"/>
                    <a:pt x="1157709" y="263369"/>
                    <a:pt x="1156756" y="265560"/>
                  </a:cubicBezTo>
                  <a:cubicBezTo>
                    <a:pt x="1154870" y="270046"/>
                    <a:pt x="1153404" y="274704"/>
                    <a:pt x="1152375" y="279466"/>
                  </a:cubicBezTo>
                  <a:cubicBezTo>
                    <a:pt x="1155242" y="277742"/>
                    <a:pt x="1158556" y="276875"/>
                    <a:pt x="1161900" y="276990"/>
                  </a:cubicBezTo>
                  <a:cubicBezTo>
                    <a:pt x="1171406" y="276237"/>
                    <a:pt x="1180950" y="276047"/>
                    <a:pt x="1190475" y="276418"/>
                  </a:cubicBezTo>
                  <a:cubicBezTo>
                    <a:pt x="1196533" y="277008"/>
                    <a:pt x="1202524" y="278123"/>
                    <a:pt x="1208382" y="279752"/>
                  </a:cubicBezTo>
                  <a:cubicBezTo>
                    <a:pt x="1214430" y="282152"/>
                    <a:pt x="1220926" y="283219"/>
                    <a:pt x="1227432" y="282895"/>
                  </a:cubicBezTo>
                  <a:cubicBezTo>
                    <a:pt x="1229413" y="282581"/>
                    <a:pt x="1231356" y="282066"/>
                    <a:pt x="1233242" y="281371"/>
                  </a:cubicBezTo>
                  <a:cubicBezTo>
                    <a:pt x="1235280" y="280781"/>
                    <a:pt x="1237261" y="279980"/>
                    <a:pt x="1239147" y="278990"/>
                  </a:cubicBezTo>
                  <a:cubicBezTo>
                    <a:pt x="1243720" y="276323"/>
                    <a:pt x="1247339" y="271561"/>
                    <a:pt x="1252578" y="271274"/>
                  </a:cubicBezTo>
                  <a:cubicBezTo>
                    <a:pt x="1252987" y="271179"/>
                    <a:pt x="1253406" y="271179"/>
                    <a:pt x="1253816" y="271274"/>
                  </a:cubicBezTo>
                  <a:cubicBezTo>
                    <a:pt x="1254178" y="271551"/>
                    <a:pt x="1254473" y="271913"/>
                    <a:pt x="1254673" y="272323"/>
                  </a:cubicBezTo>
                  <a:cubicBezTo>
                    <a:pt x="1256207" y="275732"/>
                    <a:pt x="1257445" y="279276"/>
                    <a:pt x="1258388" y="282895"/>
                  </a:cubicBezTo>
                  <a:cubicBezTo>
                    <a:pt x="1259512" y="286533"/>
                    <a:pt x="1260303" y="290258"/>
                    <a:pt x="1260769" y="294039"/>
                  </a:cubicBezTo>
                  <a:cubicBezTo>
                    <a:pt x="1260902" y="298002"/>
                    <a:pt x="1259950" y="301917"/>
                    <a:pt x="1258007" y="305374"/>
                  </a:cubicBezTo>
                  <a:cubicBezTo>
                    <a:pt x="1257454" y="306936"/>
                    <a:pt x="1256331" y="308222"/>
                    <a:pt x="1254864" y="308994"/>
                  </a:cubicBezTo>
                  <a:cubicBezTo>
                    <a:pt x="1253159" y="309841"/>
                    <a:pt x="1251149" y="309841"/>
                    <a:pt x="1249435" y="308994"/>
                  </a:cubicBezTo>
                  <a:cubicBezTo>
                    <a:pt x="1247796" y="308089"/>
                    <a:pt x="1246263" y="307003"/>
                    <a:pt x="1244862" y="305755"/>
                  </a:cubicBezTo>
                  <a:cubicBezTo>
                    <a:pt x="1238319" y="300631"/>
                    <a:pt x="1230527" y="297344"/>
                    <a:pt x="1222288" y="296230"/>
                  </a:cubicBezTo>
                  <a:cubicBezTo>
                    <a:pt x="1205896" y="293773"/>
                    <a:pt x="1189332" y="292592"/>
                    <a:pt x="1172758" y="292706"/>
                  </a:cubicBezTo>
                  <a:cubicBezTo>
                    <a:pt x="1168558" y="292620"/>
                    <a:pt x="1164367" y="293068"/>
                    <a:pt x="1160280" y="294039"/>
                  </a:cubicBezTo>
                  <a:cubicBezTo>
                    <a:pt x="1157566" y="294821"/>
                    <a:pt x="1154946" y="295906"/>
                    <a:pt x="1152470" y="297278"/>
                  </a:cubicBezTo>
                  <a:cubicBezTo>
                    <a:pt x="1140087" y="302907"/>
                    <a:pt x="1129191" y="311356"/>
                    <a:pt x="1120656" y="321948"/>
                  </a:cubicBezTo>
                  <a:cubicBezTo>
                    <a:pt x="1129572" y="327482"/>
                    <a:pt x="1137925" y="333864"/>
                    <a:pt x="1145612" y="340998"/>
                  </a:cubicBezTo>
                  <a:cubicBezTo>
                    <a:pt x="1148012" y="343369"/>
                    <a:pt x="1150565" y="345598"/>
                    <a:pt x="1153232" y="347665"/>
                  </a:cubicBezTo>
                  <a:cubicBezTo>
                    <a:pt x="1164595" y="354190"/>
                    <a:pt x="1177740" y="356923"/>
                    <a:pt x="1190761" y="355476"/>
                  </a:cubicBezTo>
                  <a:cubicBezTo>
                    <a:pt x="1198638" y="355847"/>
                    <a:pt x="1206524" y="354752"/>
                    <a:pt x="1214002" y="352237"/>
                  </a:cubicBezTo>
                  <a:cubicBezTo>
                    <a:pt x="1221621" y="349094"/>
                    <a:pt x="1227813" y="343379"/>
                    <a:pt x="1235242" y="339950"/>
                  </a:cubicBezTo>
                  <a:cubicBezTo>
                    <a:pt x="1236242" y="339359"/>
                    <a:pt x="1237423" y="339121"/>
                    <a:pt x="1238576" y="339283"/>
                  </a:cubicBezTo>
                  <a:cubicBezTo>
                    <a:pt x="1239233" y="339512"/>
                    <a:pt x="1239824" y="339912"/>
                    <a:pt x="1240291" y="340426"/>
                  </a:cubicBezTo>
                  <a:cubicBezTo>
                    <a:pt x="1245405" y="346655"/>
                    <a:pt x="1247720" y="354723"/>
                    <a:pt x="1246672" y="362715"/>
                  </a:cubicBezTo>
                  <a:cubicBezTo>
                    <a:pt x="1246863" y="366268"/>
                    <a:pt x="1246863" y="369830"/>
                    <a:pt x="1246672" y="373383"/>
                  </a:cubicBezTo>
                  <a:cubicBezTo>
                    <a:pt x="1246606" y="375373"/>
                    <a:pt x="1245863" y="377288"/>
                    <a:pt x="1244577" y="378812"/>
                  </a:cubicBezTo>
                  <a:cubicBezTo>
                    <a:pt x="1242738" y="380231"/>
                    <a:pt x="1240348" y="380727"/>
                    <a:pt x="1238100" y="380145"/>
                  </a:cubicBezTo>
                  <a:cubicBezTo>
                    <a:pt x="1232509" y="378212"/>
                    <a:pt x="1227165" y="375630"/>
                    <a:pt x="1222193" y="372430"/>
                  </a:cubicBezTo>
                  <a:cubicBezTo>
                    <a:pt x="1214735" y="369316"/>
                    <a:pt x="1206562" y="368296"/>
                    <a:pt x="1198571" y="369477"/>
                  </a:cubicBezTo>
                  <a:cubicBezTo>
                    <a:pt x="1190570" y="370335"/>
                    <a:pt x="1182664" y="372335"/>
                    <a:pt x="1174759" y="373478"/>
                  </a:cubicBezTo>
                  <a:cubicBezTo>
                    <a:pt x="1171015" y="374487"/>
                    <a:pt x="1167005" y="373640"/>
                    <a:pt x="1163995" y="371192"/>
                  </a:cubicBezTo>
                  <a:cubicBezTo>
                    <a:pt x="1166005" y="385698"/>
                    <a:pt x="1170586" y="399729"/>
                    <a:pt x="1177521" y="412626"/>
                  </a:cubicBezTo>
                  <a:cubicBezTo>
                    <a:pt x="1181597" y="421475"/>
                    <a:pt x="1188236" y="428913"/>
                    <a:pt x="1196571" y="433962"/>
                  </a:cubicBezTo>
                  <a:cubicBezTo>
                    <a:pt x="1204715" y="439076"/>
                    <a:pt x="1214097" y="441877"/>
                    <a:pt x="1223717" y="442058"/>
                  </a:cubicBezTo>
                  <a:cubicBezTo>
                    <a:pt x="1225451" y="442344"/>
                    <a:pt x="1227222" y="442344"/>
                    <a:pt x="1228956" y="442058"/>
                  </a:cubicBezTo>
                  <a:cubicBezTo>
                    <a:pt x="1230861" y="441486"/>
                    <a:pt x="1232575" y="440343"/>
                    <a:pt x="1234480" y="439582"/>
                  </a:cubicBezTo>
                  <a:cubicBezTo>
                    <a:pt x="1236271" y="438629"/>
                    <a:pt x="1238404" y="438629"/>
                    <a:pt x="1240195" y="439582"/>
                  </a:cubicBezTo>
                  <a:cubicBezTo>
                    <a:pt x="1241338" y="440610"/>
                    <a:pt x="1242110" y="441981"/>
                    <a:pt x="1242386" y="443487"/>
                  </a:cubicBezTo>
                  <a:cubicBezTo>
                    <a:pt x="1244101" y="449754"/>
                    <a:pt x="1243910" y="456384"/>
                    <a:pt x="1241814" y="462537"/>
                  </a:cubicBezTo>
                  <a:cubicBezTo>
                    <a:pt x="1239843" y="468471"/>
                    <a:pt x="1236585" y="473900"/>
                    <a:pt x="1232289" y="478443"/>
                  </a:cubicBezTo>
                  <a:cubicBezTo>
                    <a:pt x="1231785" y="479139"/>
                    <a:pt x="1231042" y="479615"/>
                    <a:pt x="1230194" y="479777"/>
                  </a:cubicBezTo>
                  <a:cubicBezTo>
                    <a:pt x="1229318" y="479682"/>
                    <a:pt x="1228508" y="479272"/>
                    <a:pt x="1227908" y="478634"/>
                  </a:cubicBezTo>
                  <a:cubicBezTo>
                    <a:pt x="1226222" y="476815"/>
                    <a:pt x="1224631" y="474910"/>
                    <a:pt x="1223145" y="472919"/>
                  </a:cubicBezTo>
                  <a:cubicBezTo>
                    <a:pt x="1217764" y="466356"/>
                    <a:pt x="1211039" y="461031"/>
                    <a:pt x="1203429" y="457298"/>
                  </a:cubicBezTo>
                  <a:cubicBezTo>
                    <a:pt x="1191608" y="452364"/>
                    <a:pt x="1181502" y="444039"/>
                    <a:pt x="1174378" y="433390"/>
                  </a:cubicBezTo>
                  <a:cubicBezTo>
                    <a:pt x="1171387" y="427770"/>
                    <a:pt x="1168958" y="421875"/>
                    <a:pt x="1167138" y="415769"/>
                  </a:cubicBezTo>
                  <a:cubicBezTo>
                    <a:pt x="1161338" y="400615"/>
                    <a:pt x="1154632" y="385822"/>
                    <a:pt x="1147041" y="371478"/>
                  </a:cubicBezTo>
                  <a:cubicBezTo>
                    <a:pt x="1143669" y="363953"/>
                    <a:pt x="1139516" y="356799"/>
                    <a:pt x="1134658" y="350142"/>
                  </a:cubicBezTo>
                  <a:cubicBezTo>
                    <a:pt x="1125638" y="338626"/>
                    <a:pt x="1112979" y="330501"/>
                    <a:pt x="1098749" y="327091"/>
                  </a:cubicBezTo>
                  <a:cubicBezTo>
                    <a:pt x="1099530" y="331082"/>
                    <a:pt x="1101054" y="334892"/>
                    <a:pt x="1103226" y="338331"/>
                  </a:cubicBezTo>
                  <a:cubicBezTo>
                    <a:pt x="1106798" y="345160"/>
                    <a:pt x="1109979" y="352189"/>
                    <a:pt x="1112751" y="359381"/>
                  </a:cubicBezTo>
                  <a:cubicBezTo>
                    <a:pt x="1118418" y="374087"/>
                    <a:pt x="1122228" y="389452"/>
                    <a:pt x="1124086" y="405101"/>
                  </a:cubicBezTo>
                  <a:cubicBezTo>
                    <a:pt x="1125038" y="412721"/>
                    <a:pt x="1124752" y="420532"/>
                    <a:pt x="1125228" y="428152"/>
                  </a:cubicBezTo>
                  <a:lnTo>
                    <a:pt x="1126943" y="453964"/>
                  </a:lnTo>
                  <a:cubicBezTo>
                    <a:pt x="1127134" y="460403"/>
                    <a:pt x="1128057" y="466795"/>
                    <a:pt x="1129705" y="473014"/>
                  </a:cubicBezTo>
                  <a:cubicBezTo>
                    <a:pt x="1133220" y="483101"/>
                    <a:pt x="1139564" y="491969"/>
                    <a:pt x="1147993" y="498541"/>
                  </a:cubicBezTo>
                  <a:cubicBezTo>
                    <a:pt x="1156375" y="505047"/>
                    <a:pt x="1165376" y="510733"/>
                    <a:pt x="1174854" y="515496"/>
                  </a:cubicBezTo>
                  <a:cubicBezTo>
                    <a:pt x="1179759" y="518915"/>
                    <a:pt x="1185646" y="520658"/>
                    <a:pt x="1191618" y="520449"/>
                  </a:cubicBezTo>
                  <a:cubicBezTo>
                    <a:pt x="1197619" y="519687"/>
                    <a:pt x="1202762" y="514924"/>
                    <a:pt x="1208763" y="514924"/>
                  </a:cubicBezTo>
                  <a:cubicBezTo>
                    <a:pt x="1211477" y="522239"/>
                    <a:pt x="1211477" y="530278"/>
                    <a:pt x="1208763" y="537594"/>
                  </a:cubicBezTo>
                  <a:cubicBezTo>
                    <a:pt x="1205981" y="544861"/>
                    <a:pt x="1201914" y="551577"/>
                    <a:pt x="1196761" y="557406"/>
                  </a:cubicBezTo>
                  <a:cubicBezTo>
                    <a:pt x="1196228" y="558215"/>
                    <a:pt x="1195418" y="558796"/>
                    <a:pt x="1194475" y="559025"/>
                  </a:cubicBezTo>
                  <a:cubicBezTo>
                    <a:pt x="1193609" y="559101"/>
                    <a:pt x="1192751" y="558825"/>
                    <a:pt x="1192094" y="558263"/>
                  </a:cubicBezTo>
                  <a:cubicBezTo>
                    <a:pt x="1188094" y="555405"/>
                    <a:pt x="1186665" y="550071"/>
                    <a:pt x="1183712" y="545976"/>
                  </a:cubicBezTo>
                  <a:cubicBezTo>
                    <a:pt x="1178245" y="540042"/>
                    <a:pt x="1171311" y="535641"/>
                    <a:pt x="1163614" y="533212"/>
                  </a:cubicBezTo>
                  <a:cubicBezTo>
                    <a:pt x="1148260" y="527516"/>
                    <a:pt x="1136039" y="515572"/>
                    <a:pt x="1129991" y="500351"/>
                  </a:cubicBezTo>
                  <a:cubicBezTo>
                    <a:pt x="1130372" y="529622"/>
                    <a:pt x="1135754" y="558615"/>
                    <a:pt x="1145898" y="586076"/>
                  </a:cubicBezTo>
                  <a:cubicBezTo>
                    <a:pt x="1148412" y="592972"/>
                    <a:pt x="1152051" y="599411"/>
                    <a:pt x="1156661" y="605126"/>
                  </a:cubicBezTo>
                  <a:cubicBezTo>
                    <a:pt x="1161385" y="610679"/>
                    <a:pt x="1168005" y="614270"/>
                    <a:pt x="1175235" y="615223"/>
                  </a:cubicBezTo>
                  <a:cubicBezTo>
                    <a:pt x="1180188" y="615699"/>
                    <a:pt x="1186188" y="615223"/>
                    <a:pt x="1189236" y="618842"/>
                  </a:cubicBezTo>
                  <a:cubicBezTo>
                    <a:pt x="1191104" y="622252"/>
                    <a:pt x="1191104" y="626386"/>
                    <a:pt x="1189236" y="629796"/>
                  </a:cubicBezTo>
                  <a:cubicBezTo>
                    <a:pt x="1186627" y="636511"/>
                    <a:pt x="1182121" y="642340"/>
                    <a:pt x="1176283" y="646560"/>
                  </a:cubicBezTo>
                  <a:cubicBezTo>
                    <a:pt x="1172996" y="649284"/>
                    <a:pt x="1168682" y="650436"/>
                    <a:pt x="1164471" y="649703"/>
                  </a:cubicBezTo>
                  <a:cubicBezTo>
                    <a:pt x="1157995" y="647703"/>
                    <a:pt x="1156470" y="639416"/>
                    <a:pt x="1154946" y="632844"/>
                  </a:cubicBezTo>
                  <a:cubicBezTo>
                    <a:pt x="1150184" y="615223"/>
                    <a:pt x="1136563" y="601507"/>
                    <a:pt x="1128943" y="585219"/>
                  </a:cubicBezTo>
                  <a:cubicBezTo>
                    <a:pt x="1123628" y="571922"/>
                    <a:pt x="1120418" y="557882"/>
                    <a:pt x="1119418" y="543594"/>
                  </a:cubicBezTo>
                  <a:cubicBezTo>
                    <a:pt x="1113513" y="496732"/>
                    <a:pt x="1119418" y="448344"/>
                    <a:pt x="1106560" y="403196"/>
                  </a:cubicBezTo>
                  <a:lnTo>
                    <a:pt x="1093415" y="355571"/>
                  </a:lnTo>
                  <a:cubicBezTo>
                    <a:pt x="1092472" y="351342"/>
                    <a:pt x="1090862" y="347294"/>
                    <a:pt x="1088653" y="343569"/>
                  </a:cubicBezTo>
                  <a:cubicBezTo>
                    <a:pt x="1084395" y="337997"/>
                    <a:pt x="1078156" y="334273"/>
                    <a:pt x="1071222" y="333187"/>
                  </a:cubicBezTo>
                  <a:cubicBezTo>
                    <a:pt x="1064345" y="332168"/>
                    <a:pt x="1057382" y="331911"/>
                    <a:pt x="1050457" y="332425"/>
                  </a:cubicBezTo>
                  <a:cubicBezTo>
                    <a:pt x="1024549" y="334206"/>
                    <a:pt x="998555" y="330377"/>
                    <a:pt x="974257" y="321185"/>
                  </a:cubicBezTo>
                  <a:cubicBezTo>
                    <a:pt x="968352" y="318614"/>
                    <a:pt x="962637" y="315661"/>
                    <a:pt x="956445" y="313565"/>
                  </a:cubicBezTo>
                  <a:cubicBezTo>
                    <a:pt x="937786" y="308641"/>
                    <a:pt x="918279" y="307898"/>
                    <a:pt x="899295" y="311375"/>
                  </a:cubicBezTo>
                  <a:cubicBezTo>
                    <a:pt x="877855" y="313604"/>
                    <a:pt x="856804" y="318699"/>
                    <a:pt x="836716" y="326519"/>
                  </a:cubicBezTo>
                  <a:cubicBezTo>
                    <a:pt x="806808" y="338236"/>
                    <a:pt x="779090" y="356047"/>
                    <a:pt x="747753" y="363000"/>
                  </a:cubicBezTo>
                  <a:cubicBezTo>
                    <a:pt x="685364" y="376716"/>
                    <a:pt x="622309" y="342712"/>
                    <a:pt x="558586" y="347474"/>
                  </a:cubicBezTo>
                  <a:cubicBezTo>
                    <a:pt x="530487" y="349666"/>
                    <a:pt x="506103" y="371002"/>
                    <a:pt x="477910" y="370906"/>
                  </a:cubicBezTo>
                  <a:cubicBezTo>
                    <a:pt x="469527" y="370906"/>
                    <a:pt x="461145" y="368906"/>
                    <a:pt x="452763" y="369096"/>
                  </a:cubicBezTo>
                  <a:cubicBezTo>
                    <a:pt x="449125" y="369058"/>
                    <a:pt x="445515" y="369801"/>
                    <a:pt x="442191" y="371287"/>
                  </a:cubicBezTo>
                  <a:cubicBezTo>
                    <a:pt x="436628" y="374945"/>
                    <a:pt x="432047" y="379917"/>
                    <a:pt x="428856" y="385765"/>
                  </a:cubicBezTo>
                  <a:cubicBezTo>
                    <a:pt x="423703" y="393157"/>
                    <a:pt x="417664" y="399872"/>
                    <a:pt x="410853" y="405767"/>
                  </a:cubicBezTo>
                  <a:cubicBezTo>
                    <a:pt x="406024" y="409454"/>
                    <a:pt x="401528" y="413569"/>
                    <a:pt x="397423" y="418055"/>
                  </a:cubicBezTo>
                  <a:cubicBezTo>
                    <a:pt x="393242" y="422589"/>
                    <a:pt x="391137" y="428665"/>
                    <a:pt x="391613" y="434819"/>
                  </a:cubicBezTo>
                  <a:cubicBezTo>
                    <a:pt x="392375" y="438210"/>
                    <a:pt x="393727" y="441429"/>
                    <a:pt x="395613" y="444344"/>
                  </a:cubicBezTo>
                  <a:cubicBezTo>
                    <a:pt x="400395" y="454755"/>
                    <a:pt x="407186" y="464108"/>
                    <a:pt x="415616" y="471871"/>
                  </a:cubicBezTo>
                  <a:cubicBezTo>
                    <a:pt x="434552" y="488273"/>
                    <a:pt x="456621" y="500646"/>
                    <a:pt x="480481" y="508257"/>
                  </a:cubicBezTo>
                  <a:cubicBezTo>
                    <a:pt x="487206" y="509695"/>
                    <a:pt x="493845" y="511476"/>
                    <a:pt x="500388" y="513590"/>
                  </a:cubicBezTo>
                  <a:cubicBezTo>
                    <a:pt x="511761" y="518191"/>
                    <a:pt x="521658" y="525830"/>
                    <a:pt x="528963" y="535689"/>
                  </a:cubicBezTo>
                  <a:cubicBezTo>
                    <a:pt x="536298" y="545500"/>
                    <a:pt x="542260" y="556272"/>
                    <a:pt x="546680" y="567692"/>
                  </a:cubicBezTo>
                  <a:cubicBezTo>
                    <a:pt x="546813" y="568350"/>
                    <a:pt x="546813" y="569036"/>
                    <a:pt x="546680" y="569693"/>
                  </a:cubicBezTo>
                  <a:cubicBezTo>
                    <a:pt x="546680" y="571312"/>
                    <a:pt x="544203" y="571598"/>
                    <a:pt x="542584" y="571312"/>
                  </a:cubicBezTo>
                  <a:cubicBezTo>
                    <a:pt x="537327" y="569998"/>
                    <a:pt x="532678" y="566902"/>
                    <a:pt x="529440" y="562549"/>
                  </a:cubicBezTo>
                  <a:cubicBezTo>
                    <a:pt x="526011" y="558358"/>
                    <a:pt x="523344" y="553596"/>
                    <a:pt x="519915" y="549309"/>
                  </a:cubicBezTo>
                  <a:cubicBezTo>
                    <a:pt x="508532" y="533546"/>
                    <a:pt x="490301" y="524163"/>
                    <a:pt x="470861" y="524068"/>
                  </a:cubicBezTo>
                  <a:cubicBezTo>
                    <a:pt x="460669" y="523421"/>
                    <a:pt x="450830" y="520134"/>
                    <a:pt x="442286" y="514543"/>
                  </a:cubicBezTo>
                  <a:cubicBezTo>
                    <a:pt x="425408" y="505847"/>
                    <a:pt x="410320" y="494055"/>
                    <a:pt x="397804" y="479777"/>
                  </a:cubicBezTo>
                  <a:cubicBezTo>
                    <a:pt x="395032" y="493188"/>
                    <a:pt x="393632" y="506847"/>
                    <a:pt x="393613" y="520544"/>
                  </a:cubicBezTo>
                  <a:cubicBezTo>
                    <a:pt x="395233" y="541966"/>
                    <a:pt x="400652" y="562930"/>
                    <a:pt x="409615" y="582457"/>
                  </a:cubicBezTo>
                  <a:cubicBezTo>
                    <a:pt x="410615" y="584666"/>
                    <a:pt x="411415" y="586962"/>
                    <a:pt x="411996" y="589314"/>
                  </a:cubicBezTo>
                  <a:cubicBezTo>
                    <a:pt x="412473" y="591315"/>
                    <a:pt x="411996" y="593982"/>
                    <a:pt x="410282" y="594744"/>
                  </a:cubicBezTo>
                  <a:cubicBezTo>
                    <a:pt x="408853" y="594982"/>
                    <a:pt x="407405" y="594525"/>
                    <a:pt x="406377" y="593505"/>
                  </a:cubicBezTo>
                  <a:cubicBezTo>
                    <a:pt x="402052" y="589962"/>
                    <a:pt x="398433" y="585628"/>
                    <a:pt x="395709" y="580742"/>
                  </a:cubicBezTo>
                  <a:cubicBezTo>
                    <a:pt x="392661" y="575598"/>
                    <a:pt x="389898" y="570169"/>
                    <a:pt x="387136" y="564835"/>
                  </a:cubicBezTo>
                  <a:cubicBezTo>
                    <a:pt x="386193" y="563197"/>
                    <a:pt x="385393" y="561473"/>
                    <a:pt x="384755" y="559692"/>
                  </a:cubicBezTo>
                  <a:cubicBezTo>
                    <a:pt x="384117" y="557577"/>
                    <a:pt x="383669" y="555405"/>
                    <a:pt x="383421" y="553215"/>
                  </a:cubicBezTo>
                  <a:cubicBezTo>
                    <a:pt x="383269" y="551453"/>
                    <a:pt x="383012" y="549709"/>
                    <a:pt x="382660" y="547976"/>
                  </a:cubicBezTo>
                  <a:cubicBezTo>
                    <a:pt x="375992" y="525878"/>
                    <a:pt x="380564" y="502160"/>
                    <a:pt x="378659" y="479205"/>
                  </a:cubicBezTo>
                  <a:cubicBezTo>
                    <a:pt x="378449" y="474167"/>
                    <a:pt x="377354" y="469204"/>
                    <a:pt x="375420" y="464537"/>
                  </a:cubicBezTo>
                  <a:cubicBezTo>
                    <a:pt x="372077" y="457765"/>
                    <a:pt x="366181" y="452592"/>
                    <a:pt x="359037" y="450154"/>
                  </a:cubicBezTo>
                  <a:cubicBezTo>
                    <a:pt x="351913" y="447868"/>
                    <a:pt x="344255" y="447868"/>
                    <a:pt x="337130" y="450154"/>
                  </a:cubicBezTo>
                  <a:cubicBezTo>
                    <a:pt x="331405" y="452897"/>
                    <a:pt x="325186" y="454450"/>
                    <a:pt x="318842" y="454726"/>
                  </a:cubicBezTo>
                  <a:cubicBezTo>
                    <a:pt x="313727" y="453288"/>
                    <a:pt x="308745" y="451373"/>
                    <a:pt x="303983" y="449011"/>
                  </a:cubicBezTo>
                  <a:cubicBezTo>
                    <a:pt x="302554" y="448592"/>
                    <a:pt x="301030" y="448592"/>
                    <a:pt x="299602" y="449011"/>
                  </a:cubicBezTo>
                  <a:cubicBezTo>
                    <a:pt x="295792" y="450059"/>
                    <a:pt x="294744" y="454917"/>
                    <a:pt x="294553" y="458536"/>
                  </a:cubicBezTo>
                  <a:cubicBezTo>
                    <a:pt x="293953" y="467871"/>
                    <a:pt x="294496" y="477243"/>
                    <a:pt x="296172" y="486444"/>
                  </a:cubicBezTo>
                  <a:cubicBezTo>
                    <a:pt x="297506" y="492635"/>
                    <a:pt x="299602" y="498636"/>
                    <a:pt x="300363" y="504923"/>
                  </a:cubicBezTo>
                  <a:cubicBezTo>
                    <a:pt x="301678" y="521763"/>
                    <a:pt x="295992" y="538404"/>
                    <a:pt x="284647" y="550929"/>
                  </a:cubicBezTo>
                  <a:cubicBezTo>
                    <a:pt x="278742" y="557977"/>
                    <a:pt x="270264" y="562263"/>
                    <a:pt x="264073" y="569026"/>
                  </a:cubicBezTo>
                  <a:cubicBezTo>
                    <a:pt x="256482" y="578961"/>
                    <a:pt x="251653" y="590724"/>
                    <a:pt x="250071" y="603126"/>
                  </a:cubicBezTo>
                  <a:cubicBezTo>
                    <a:pt x="249624" y="605612"/>
                    <a:pt x="248995" y="608069"/>
                    <a:pt x="248167" y="610460"/>
                  </a:cubicBezTo>
                  <a:cubicBezTo>
                    <a:pt x="245557" y="617585"/>
                    <a:pt x="240003" y="623243"/>
                    <a:pt x="232926" y="625985"/>
                  </a:cubicBezTo>
                  <a:cubicBezTo>
                    <a:pt x="231526" y="626414"/>
                    <a:pt x="230040" y="626414"/>
                    <a:pt x="228640" y="625985"/>
                  </a:cubicBezTo>
                  <a:cubicBezTo>
                    <a:pt x="227116" y="625348"/>
                    <a:pt x="226002" y="623995"/>
                    <a:pt x="225687" y="622366"/>
                  </a:cubicBezTo>
                  <a:cubicBezTo>
                    <a:pt x="225402" y="620794"/>
                    <a:pt x="225402" y="619175"/>
                    <a:pt x="225687" y="617604"/>
                  </a:cubicBezTo>
                  <a:cubicBezTo>
                    <a:pt x="227459" y="602240"/>
                    <a:pt x="233136" y="587581"/>
                    <a:pt x="242166" y="575027"/>
                  </a:cubicBezTo>
                  <a:cubicBezTo>
                    <a:pt x="246261" y="569407"/>
                    <a:pt x="250071" y="563883"/>
                    <a:pt x="253786" y="558073"/>
                  </a:cubicBezTo>
                  <a:lnTo>
                    <a:pt x="266645" y="538070"/>
                  </a:lnTo>
                  <a:cubicBezTo>
                    <a:pt x="273017" y="529716"/>
                    <a:pt x="277180" y="519887"/>
                    <a:pt x="278742" y="509495"/>
                  </a:cubicBezTo>
                  <a:cubicBezTo>
                    <a:pt x="278999" y="507742"/>
                    <a:pt x="278627" y="505951"/>
                    <a:pt x="277694" y="504447"/>
                  </a:cubicBezTo>
                  <a:cubicBezTo>
                    <a:pt x="275436" y="502427"/>
                    <a:pt x="272160" y="502046"/>
                    <a:pt x="269502" y="503494"/>
                  </a:cubicBezTo>
                  <a:cubicBezTo>
                    <a:pt x="256548" y="508257"/>
                    <a:pt x="248643" y="522544"/>
                    <a:pt x="235689" y="526735"/>
                  </a:cubicBezTo>
                  <a:cubicBezTo>
                    <a:pt x="231726" y="527688"/>
                    <a:pt x="227840" y="528926"/>
                    <a:pt x="224068" y="530450"/>
                  </a:cubicBezTo>
                  <a:cubicBezTo>
                    <a:pt x="220163" y="532545"/>
                    <a:pt x="217210" y="536165"/>
                    <a:pt x="213400" y="538546"/>
                  </a:cubicBezTo>
                  <a:cubicBezTo>
                    <a:pt x="209800" y="540546"/>
                    <a:pt x="205856" y="541870"/>
                    <a:pt x="201780" y="542452"/>
                  </a:cubicBezTo>
                  <a:cubicBezTo>
                    <a:pt x="200494" y="542861"/>
                    <a:pt x="199084" y="542652"/>
                    <a:pt x="197970" y="541880"/>
                  </a:cubicBezTo>
                  <a:cubicBezTo>
                    <a:pt x="196636" y="540451"/>
                    <a:pt x="197970" y="538261"/>
                    <a:pt x="198636" y="536736"/>
                  </a:cubicBezTo>
                  <a:cubicBezTo>
                    <a:pt x="212143" y="519363"/>
                    <a:pt x="227573" y="503570"/>
                    <a:pt x="244642" y="489683"/>
                  </a:cubicBezTo>
                  <a:cubicBezTo>
                    <a:pt x="247909" y="487235"/>
                    <a:pt x="250443" y="483939"/>
                    <a:pt x="251976" y="480158"/>
                  </a:cubicBezTo>
                  <a:cubicBezTo>
                    <a:pt x="252529" y="477691"/>
                    <a:pt x="252758" y="475157"/>
                    <a:pt x="252643" y="472633"/>
                  </a:cubicBezTo>
                  <a:cubicBezTo>
                    <a:pt x="253262" y="461584"/>
                    <a:pt x="254920" y="450611"/>
                    <a:pt x="257596" y="439867"/>
                  </a:cubicBezTo>
                  <a:cubicBezTo>
                    <a:pt x="258739" y="434628"/>
                    <a:pt x="253977" y="430342"/>
                    <a:pt x="249405" y="427009"/>
                  </a:cubicBezTo>
                  <a:cubicBezTo>
                    <a:pt x="237022" y="419293"/>
                    <a:pt x="221401" y="415578"/>
                    <a:pt x="212448" y="404053"/>
                  </a:cubicBezTo>
                  <a:cubicBezTo>
                    <a:pt x="208133" y="397748"/>
                    <a:pt x="205294" y="390556"/>
                    <a:pt x="204161" y="383003"/>
                  </a:cubicBezTo>
                  <a:cubicBezTo>
                    <a:pt x="203828" y="380831"/>
                    <a:pt x="203189" y="378707"/>
                    <a:pt x="202256" y="376716"/>
                  </a:cubicBezTo>
                  <a:cubicBezTo>
                    <a:pt x="200427" y="373992"/>
                    <a:pt x="197512" y="372192"/>
                    <a:pt x="194255" y="371763"/>
                  </a:cubicBezTo>
                  <a:cubicBezTo>
                    <a:pt x="185463" y="371545"/>
                    <a:pt x="176967" y="374993"/>
                    <a:pt x="170823" y="381288"/>
                  </a:cubicBezTo>
                  <a:cubicBezTo>
                    <a:pt x="148402" y="400986"/>
                    <a:pt x="123941" y="418227"/>
                    <a:pt x="97862" y="432723"/>
                  </a:cubicBezTo>
                  <a:cubicBezTo>
                    <a:pt x="95900" y="433885"/>
                    <a:pt x="93661" y="434505"/>
                    <a:pt x="91385" y="434533"/>
                  </a:cubicBezTo>
                  <a:cubicBezTo>
                    <a:pt x="89004" y="434485"/>
                    <a:pt x="87099" y="432533"/>
                    <a:pt x="87099" y="430151"/>
                  </a:cubicBezTo>
                  <a:cubicBezTo>
                    <a:pt x="87261" y="429094"/>
                    <a:pt x="87727" y="428104"/>
                    <a:pt x="88432" y="427294"/>
                  </a:cubicBezTo>
                  <a:cubicBezTo>
                    <a:pt x="105577" y="402339"/>
                    <a:pt x="131961" y="385574"/>
                    <a:pt x="154345" y="365096"/>
                  </a:cubicBezTo>
                  <a:cubicBezTo>
                    <a:pt x="155488" y="364048"/>
                    <a:pt x="156726" y="362619"/>
                    <a:pt x="156155" y="361095"/>
                  </a:cubicBezTo>
                  <a:cubicBezTo>
                    <a:pt x="155584" y="359571"/>
                    <a:pt x="153583" y="359476"/>
                    <a:pt x="151964" y="359571"/>
                  </a:cubicBezTo>
                  <a:cubicBezTo>
                    <a:pt x="131723" y="360743"/>
                    <a:pt x="111778" y="364982"/>
                    <a:pt x="92814" y="372144"/>
                  </a:cubicBezTo>
                  <a:cubicBezTo>
                    <a:pt x="87175" y="375126"/>
                    <a:pt x="80736" y="376231"/>
                    <a:pt x="74430" y="375288"/>
                  </a:cubicBezTo>
                  <a:cubicBezTo>
                    <a:pt x="73554" y="375069"/>
                    <a:pt x="72735" y="374650"/>
                    <a:pt x="72049" y="374050"/>
                  </a:cubicBezTo>
                  <a:cubicBezTo>
                    <a:pt x="69859" y="371954"/>
                    <a:pt x="71383" y="368049"/>
                    <a:pt x="73954" y="366429"/>
                  </a:cubicBezTo>
                  <a:cubicBezTo>
                    <a:pt x="76526" y="364810"/>
                    <a:pt x="79574" y="364143"/>
                    <a:pt x="82051" y="362524"/>
                  </a:cubicBezTo>
                  <a:cubicBezTo>
                    <a:pt x="93290" y="355190"/>
                    <a:pt x="107863" y="356047"/>
                    <a:pt x="121103" y="354142"/>
                  </a:cubicBezTo>
                  <a:cubicBezTo>
                    <a:pt x="129799" y="353314"/>
                    <a:pt x="138429" y="351847"/>
                    <a:pt x="146916" y="349760"/>
                  </a:cubicBezTo>
                  <a:cubicBezTo>
                    <a:pt x="151107" y="348617"/>
                    <a:pt x="155107" y="346903"/>
                    <a:pt x="159298" y="345665"/>
                  </a:cubicBezTo>
                  <a:cubicBezTo>
                    <a:pt x="166690" y="343493"/>
                    <a:pt x="174291" y="342121"/>
                    <a:pt x="181968" y="341569"/>
                  </a:cubicBezTo>
                  <a:cubicBezTo>
                    <a:pt x="187807" y="341407"/>
                    <a:pt x="193588" y="340341"/>
                    <a:pt x="199113" y="338426"/>
                  </a:cubicBezTo>
                  <a:cubicBezTo>
                    <a:pt x="205304" y="336426"/>
                    <a:pt x="209695" y="330911"/>
                    <a:pt x="210257" y="324424"/>
                  </a:cubicBezTo>
                  <a:cubicBezTo>
                    <a:pt x="210171" y="320900"/>
                    <a:pt x="209257" y="317433"/>
                    <a:pt x="207590" y="314328"/>
                  </a:cubicBezTo>
                  <a:cubicBezTo>
                    <a:pt x="203199" y="304803"/>
                    <a:pt x="198141" y="295611"/>
                    <a:pt x="192445" y="286800"/>
                  </a:cubicBezTo>
                  <a:close/>
                </a:path>
              </a:pathLst>
            </a:custGeom>
            <a:solidFill>
              <a:srgbClr val="FFE18B"/>
            </a:solidFill>
            <a:ln w="4763" cap="flat">
              <a:solidFill>
                <a:srgbClr val="A17F24"/>
              </a:solid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A58663E0-79EE-6D38-B53E-3F4D2A7B553F}"/>
                </a:ext>
              </a:extLst>
            </p:cNvPr>
            <p:cNvSpPr/>
            <p:nvPr/>
          </p:nvSpPr>
          <p:spPr>
            <a:xfrm>
              <a:off x="5734360" y="3418798"/>
              <a:ext cx="104715" cy="59966"/>
            </a:xfrm>
            <a:custGeom>
              <a:avLst/>
              <a:gdLst>
                <a:gd name="connsiteX0" fmla="*/ 32259 w 104715"/>
                <a:gd name="connsiteY0" fmla="*/ -274 h 59966"/>
                <a:gd name="connsiteX1" fmla="*/ 69120 w 104715"/>
                <a:gd name="connsiteY1" fmla="*/ 3155 h 59966"/>
                <a:gd name="connsiteX2" fmla="*/ 99981 w 104715"/>
                <a:gd name="connsiteY2" fmla="*/ 22967 h 59966"/>
                <a:gd name="connsiteX3" fmla="*/ 104363 w 104715"/>
                <a:gd name="connsiteY3" fmla="*/ 30873 h 59966"/>
                <a:gd name="connsiteX4" fmla="*/ 99981 w 104715"/>
                <a:gd name="connsiteY4" fmla="*/ 45065 h 59966"/>
                <a:gd name="connsiteX5" fmla="*/ 89599 w 104715"/>
                <a:gd name="connsiteY5" fmla="*/ 56018 h 59966"/>
                <a:gd name="connsiteX6" fmla="*/ 70549 w 104715"/>
                <a:gd name="connsiteY6" fmla="*/ 58971 h 59966"/>
                <a:gd name="connsiteX7" fmla="*/ 54642 w 104715"/>
                <a:gd name="connsiteY7" fmla="*/ 58971 h 59966"/>
                <a:gd name="connsiteX8" fmla="*/ 41688 w 104715"/>
                <a:gd name="connsiteY8" fmla="*/ 58305 h 59966"/>
                <a:gd name="connsiteX9" fmla="*/ 5969 w 104715"/>
                <a:gd name="connsiteY9" fmla="*/ 43160 h 59966"/>
                <a:gd name="connsiteX10" fmla="*/ 1112 w 104715"/>
                <a:gd name="connsiteY10" fmla="*/ 37826 h 59966"/>
                <a:gd name="connsiteX11" fmla="*/ 445 w 104715"/>
                <a:gd name="connsiteY11" fmla="*/ 25158 h 59966"/>
                <a:gd name="connsiteX12" fmla="*/ 4065 w 104715"/>
                <a:gd name="connsiteY12" fmla="*/ 19157 h 59966"/>
                <a:gd name="connsiteX13" fmla="*/ 7589 w 104715"/>
                <a:gd name="connsiteY13" fmla="*/ 13633 h 59966"/>
                <a:gd name="connsiteX14" fmla="*/ 20162 w 104715"/>
                <a:gd name="connsiteY14" fmla="*/ 3155 h 59966"/>
                <a:gd name="connsiteX15" fmla="*/ 32259 w 104715"/>
                <a:gd name="connsiteY15" fmla="*/ -274 h 5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715" h="59966">
                  <a:moveTo>
                    <a:pt x="32259" y="-274"/>
                  </a:moveTo>
                  <a:cubicBezTo>
                    <a:pt x="44650" y="-1522"/>
                    <a:pt x="57166" y="-360"/>
                    <a:pt x="69120" y="3155"/>
                  </a:cubicBezTo>
                  <a:cubicBezTo>
                    <a:pt x="81093" y="6670"/>
                    <a:pt x="91799" y="13547"/>
                    <a:pt x="99981" y="22967"/>
                  </a:cubicBezTo>
                  <a:cubicBezTo>
                    <a:pt x="102105" y="25177"/>
                    <a:pt x="103610" y="27901"/>
                    <a:pt x="104363" y="30873"/>
                  </a:cubicBezTo>
                  <a:cubicBezTo>
                    <a:pt x="104763" y="35988"/>
                    <a:pt x="103191" y="41065"/>
                    <a:pt x="99981" y="45065"/>
                  </a:cubicBezTo>
                  <a:cubicBezTo>
                    <a:pt x="97476" y="49513"/>
                    <a:pt x="93914" y="53276"/>
                    <a:pt x="89599" y="56018"/>
                  </a:cubicBezTo>
                  <a:cubicBezTo>
                    <a:pt x="83627" y="58695"/>
                    <a:pt x="77045" y="59714"/>
                    <a:pt x="70549" y="58971"/>
                  </a:cubicBezTo>
                  <a:lnTo>
                    <a:pt x="54642" y="58971"/>
                  </a:lnTo>
                  <a:cubicBezTo>
                    <a:pt x="50356" y="58971"/>
                    <a:pt x="45975" y="58971"/>
                    <a:pt x="41688" y="58305"/>
                  </a:cubicBezTo>
                  <a:cubicBezTo>
                    <a:pt x="28591" y="56733"/>
                    <a:pt x="16199" y="51485"/>
                    <a:pt x="5969" y="43160"/>
                  </a:cubicBezTo>
                  <a:cubicBezTo>
                    <a:pt x="3998" y="41741"/>
                    <a:pt x="2341" y="39921"/>
                    <a:pt x="1112" y="37826"/>
                  </a:cubicBezTo>
                  <a:cubicBezTo>
                    <a:pt x="-498" y="33787"/>
                    <a:pt x="-727" y="29339"/>
                    <a:pt x="445" y="25158"/>
                  </a:cubicBezTo>
                  <a:cubicBezTo>
                    <a:pt x="445" y="22872"/>
                    <a:pt x="2826" y="21253"/>
                    <a:pt x="4065" y="19157"/>
                  </a:cubicBezTo>
                  <a:cubicBezTo>
                    <a:pt x="5141" y="17252"/>
                    <a:pt x="6312" y="15404"/>
                    <a:pt x="7589" y="13633"/>
                  </a:cubicBezTo>
                  <a:cubicBezTo>
                    <a:pt x="10970" y="9270"/>
                    <a:pt x="15266" y="5698"/>
                    <a:pt x="20162" y="3155"/>
                  </a:cubicBezTo>
                  <a:cubicBezTo>
                    <a:pt x="23905" y="1164"/>
                    <a:pt x="28029" y="-7"/>
                    <a:pt x="32259" y="-274"/>
                  </a:cubicBezTo>
                  <a:close/>
                </a:path>
              </a:pathLst>
            </a:custGeom>
            <a:solidFill>
              <a:srgbClr val="FFCF01"/>
            </a:solidFill>
            <a:ln w="4763" cap="flat">
              <a:solidFill>
                <a:srgbClr val="A17F24"/>
              </a:solidFill>
              <a:prstDash val="solid"/>
              <a:miter/>
            </a:ln>
          </p:spPr>
          <p:txBody>
            <a:bodyPr rtlCol="0" anchor="ctr"/>
            <a:lstStyle/>
            <a:p>
              <a:endParaRPr lang="en-IN"/>
            </a:p>
          </p:txBody>
        </p:sp>
      </p:grpSp>
      <p:grpSp>
        <p:nvGrpSpPr>
          <p:cNvPr id="202" name="Group 201">
            <a:extLst>
              <a:ext uri="{FF2B5EF4-FFF2-40B4-BE49-F238E27FC236}">
                <a16:creationId xmlns:a16="http://schemas.microsoft.com/office/drawing/2014/main" xmlns="" id="{3A0C420F-BF94-4CF3-03D9-2BE0F9AC13EC}"/>
              </a:ext>
            </a:extLst>
          </p:cNvPr>
          <p:cNvGrpSpPr/>
          <p:nvPr/>
        </p:nvGrpSpPr>
        <p:grpSpPr>
          <a:xfrm>
            <a:off x="609600" y="3200400"/>
            <a:ext cx="1188305" cy="884139"/>
            <a:chOff x="5826633" y="3230661"/>
            <a:chExt cx="538797" cy="400883"/>
          </a:xfrm>
        </p:grpSpPr>
        <p:sp>
          <p:nvSpPr>
            <p:cNvPr id="198" name="Freeform: Shape 197">
              <a:extLst>
                <a:ext uri="{FF2B5EF4-FFF2-40B4-BE49-F238E27FC236}">
                  <a16:creationId xmlns:a16="http://schemas.microsoft.com/office/drawing/2014/main" xmlns="" id="{7BD40A6A-BF28-EB8F-B4EB-1E3F85D5D9A5}"/>
                </a:ext>
              </a:extLst>
            </p:cNvPr>
            <p:cNvSpPr/>
            <p:nvPr/>
          </p:nvSpPr>
          <p:spPr>
            <a:xfrm>
              <a:off x="5826633" y="3230661"/>
              <a:ext cx="538797" cy="400883"/>
            </a:xfrm>
            <a:custGeom>
              <a:avLst/>
              <a:gdLst>
                <a:gd name="connsiteX0" fmla="*/ 529938 w 538797"/>
                <a:gd name="connsiteY0" fmla="*/ 114004 h 400883"/>
                <a:gd name="connsiteX1" fmla="*/ 459263 w 538797"/>
                <a:gd name="connsiteY1" fmla="*/ 33708 h 400883"/>
                <a:gd name="connsiteX2" fmla="*/ 408208 w 538797"/>
                <a:gd name="connsiteY2" fmla="*/ 5133 h 400883"/>
                <a:gd name="connsiteX3" fmla="*/ 275811 w 538797"/>
                <a:gd name="connsiteY3" fmla="*/ 19706 h 400883"/>
                <a:gd name="connsiteX4" fmla="*/ 151986 w 538797"/>
                <a:gd name="connsiteY4" fmla="*/ 69713 h 400883"/>
                <a:gd name="connsiteX5" fmla="*/ 45306 w 538797"/>
                <a:gd name="connsiteY5" fmla="*/ 145913 h 400883"/>
                <a:gd name="connsiteX6" fmla="*/ 3491 w 538797"/>
                <a:gd name="connsiteY6" fmla="*/ 211254 h 400883"/>
                <a:gd name="connsiteX7" fmla="*/ 21017 w 538797"/>
                <a:gd name="connsiteY7" fmla="*/ 314219 h 400883"/>
                <a:gd name="connsiteX8" fmla="*/ 98836 w 538797"/>
                <a:gd name="connsiteY8" fmla="*/ 382228 h 400883"/>
                <a:gd name="connsiteX9" fmla="*/ 140747 w 538797"/>
                <a:gd name="connsiteY9" fmla="*/ 398040 h 400883"/>
                <a:gd name="connsiteX10" fmla="*/ 152748 w 538797"/>
                <a:gd name="connsiteY10" fmla="*/ 399563 h 400883"/>
                <a:gd name="connsiteX11" fmla="*/ 155891 w 538797"/>
                <a:gd name="connsiteY11" fmla="*/ 400230 h 400883"/>
                <a:gd name="connsiteX12" fmla="*/ 157987 w 538797"/>
                <a:gd name="connsiteY12" fmla="*/ 400230 h 400883"/>
                <a:gd name="connsiteX13" fmla="*/ 162654 w 538797"/>
                <a:gd name="connsiteY13" fmla="*/ 400230 h 400883"/>
                <a:gd name="connsiteX14" fmla="*/ 200754 w 538797"/>
                <a:gd name="connsiteY14" fmla="*/ 396135 h 400883"/>
                <a:gd name="connsiteX15" fmla="*/ 431355 w 538797"/>
                <a:gd name="connsiteY15" fmla="*/ 310410 h 400883"/>
                <a:gd name="connsiteX16" fmla="*/ 469455 w 538797"/>
                <a:gd name="connsiteY16" fmla="*/ 286502 h 400883"/>
                <a:gd name="connsiteX17" fmla="*/ 528509 w 538797"/>
                <a:gd name="connsiteY17" fmla="*/ 210873 h 400883"/>
                <a:gd name="connsiteX18" fmla="*/ 529938 w 538797"/>
                <a:gd name="connsiteY18" fmla="*/ 114004 h 400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8797" h="400883">
                  <a:moveTo>
                    <a:pt x="529938" y="114004"/>
                  </a:moveTo>
                  <a:cubicBezTo>
                    <a:pt x="515460" y="77904"/>
                    <a:pt x="484599" y="52186"/>
                    <a:pt x="459263" y="33708"/>
                  </a:cubicBezTo>
                  <a:cubicBezTo>
                    <a:pt x="443861" y="21545"/>
                    <a:pt x="426630" y="11896"/>
                    <a:pt x="408208" y="5133"/>
                  </a:cubicBezTo>
                  <a:cubicBezTo>
                    <a:pt x="364870" y="-8773"/>
                    <a:pt x="319054" y="5133"/>
                    <a:pt x="275811" y="19706"/>
                  </a:cubicBezTo>
                  <a:cubicBezTo>
                    <a:pt x="233482" y="33632"/>
                    <a:pt x="192115" y="50339"/>
                    <a:pt x="151986" y="69713"/>
                  </a:cubicBezTo>
                  <a:cubicBezTo>
                    <a:pt x="121697" y="84858"/>
                    <a:pt x="77691" y="109336"/>
                    <a:pt x="45306" y="145913"/>
                  </a:cubicBezTo>
                  <a:cubicBezTo>
                    <a:pt x="29494" y="163820"/>
                    <a:pt x="11492" y="184013"/>
                    <a:pt x="3491" y="211254"/>
                  </a:cubicBezTo>
                  <a:cubicBezTo>
                    <a:pt x="-5519" y="246506"/>
                    <a:pt x="853" y="283930"/>
                    <a:pt x="21017" y="314219"/>
                  </a:cubicBezTo>
                  <a:cubicBezTo>
                    <a:pt x="40572" y="343290"/>
                    <a:pt x="67404" y="366740"/>
                    <a:pt x="98836" y="382228"/>
                  </a:cubicBezTo>
                  <a:cubicBezTo>
                    <a:pt x="111933" y="389582"/>
                    <a:pt x="126059" y="394906"/>
                    <a:pt x="140747" y="398040"/>
                  </a:cubicBezTo>
                  <a:cubicBezTo>
                    <a:pt x="144719" y="398782"/>
                    <a:pt x="148719" y="399287"/>
                    <a:pt x="152748" y="399563"/>
                  </a:cubicBezTo>
                  <a:cubicBezTo>
                    <a:pt x="153748" y="399963"/>
                    <a:pt x="154815" y="400183"/>
                    <a:pt x="155891" y="400230"/>
                  </a:cubicBezTo>
                  <a:cubicBezTo>
                    <a:pt x="156586" y="400287"/>
                    <a:pt x="157292" y="400287"/>
                    <a:pt x="157987" y="400230"/>
                  </a:cubicBezTo>
                  <a:lnTo>
                    <a:pt x="162654" y="400230"/>
                  </a:lnTo>
                  <a:cubicBezTo>
                    <a:pt x="175446" y="399973"/>
                    <a:pt x="188200" y="398601"/>
                    <a:pt x="200754" y="396135"/>
                  </a:cubicBezTo>
                  <a:cubicBezTo>
                    <a:pt x="274478" y="383180"/>
                    <a:pt x="349915" y="355082"/>
                    <a:pt x="431355" y="310410"/>
                  </a:cubicBezTo>
                  <a:cubicBezTo>
                    <a:pt x="444575" y="303304"/>
                    <a:pt x="457310" y="295322"/>
                    <a:pt x="469455" y="286502"/>
                  </a:cubicBezTo>
                  <a:cubicBezTo>
                    <a:pt x="495962" y="267452"/>
                    <a:pt x="516451" y="241210"/>
                    <a:pt x="528509" y="210873"/>
                  </a:cubicBezTo>
                  <a:cubicBezTo>
                    <a:pt x="541035" y="179889"/>
                    <a:pt x="541549" y="145341"/>
                    <a:pt x="529938" y="114004"/>
                  </a:cubicBezTo>
                  <a:close/>
                </a:path>
              </a:pathLst>
            </a:custGeom>
            <a:solidFill>
              <a:srgbClr val="00A998"/>
            </a:solidFill>
            <a:ln w="3810" cap="flat">
              <a:solidFill>
                <a:srgbClr val="01877F"/>
              </a:solid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A5D23F70-8B2D-5CEC-D9E5-6BCC2E963AA0}"/>
                </a:ext>
              </a:extLst>
            </p:cNvPr>
            <p:cNvSpPr/>
            <p:nvPr/>
          </p:nvSpPr>
          <p:spPr>
            <a:xfrm>
              <a:off x="5846774" y="3262407"/>
              <a:ext cx="422865" cy="349757"/>
            </a:xfrm>
            <a:custGeom>
              <a:avLst/>
              <a:gdLst>
                <a:gd name="connsiteX0" fmla="*/ 402546 w 422865"/>
                <a:gd name="connsiteY0" fmla="*/ 261899 h 349757"/>
                <a:gd name="connsiteX1" fmla="*/ 364446 w 422865"/>
                <a:gd name="connsiteY1" fmla="*/ 281616 h 349757"/>
                <a:gd name="connsiteX2" fmla="*/ 336537 w 422865"/>
                <a:gd name="connsiteY2" fmla="*/ 198367 h 349757"/>
                <a:gd name="connsiteX3" fmla="*/ 323488 w 422865"/>
                <a:gd name="connsiteY3" fmla="*/ 178079 h 349757"/>
                <a:gd name="connsiteX4" fmla="*/ 309772 w 422865"/>
                <a:gd name="connsiteY4" fmla="*/ 157219 h 349757"/>
                <a:gd name="connsiteX5" fmla="*/ 296532 w 422865"/>
                <a:gd name="connsiteY5" fmla="*/ 154742 h 349757"/>
                <a:gd name="connsiteX6" fmla="*/ 293961 w 422865"/>
                <a:gd name="connsiteY6" fmla="*/ 167887 h 349757"/>
                <a:gd name="connsiteX7" fmla="*/ 308248 w 422865"/>
                <a:gd name="connsiteY7" fmla="*/ 189032 h 349757"/>
                <a:gd name="connsiteX8" fmla="*/ 320535 w 422865"/>
                <a:gd name="connsiteY8" fmla="*/ 208082 h 349757"/>
                <a:gd name="connsiteX9" fmla="*/ 346443 w 422865"/>
                <a:gd name="connsiteY9" fmla="*/ 290474 h 349757"/>
                <a:gd name="connsiteX10" fmla="*/ 300152 w 422865"/>
                <a:gd name="connsiteY10" fmla="*/ 310381 h 349757"/>
                <a:gd name="connsiteX11" fmla="*/ 263481 w 422865"/>
                <a:gd name="connsiteY11" fmla="*/ 242182 h 349757"/>
                <a:gd name="connsiteX12" fmla="*/ 251860 w 422865"/>
                <a:gd name="connsiteY12" fmla="*/ 203320 h 349757"/>
                <a:gd name="connsiteX13" fmla="*/ 243669 w 422865"/>
                <a:gd name="connsiteY13" fmla="*/ 174745 h 349757"/>
                <a:gd name="connsiteX14" fmla="*/ 204711 w 422865"/>
                <a:gd name="connsiteY14" fmla="*/ 89020 h 349757"/>
                <a:gd name="connsiteX15" fmla="*/ 191290 w 422865"/>
                <a:gd name="connsiteY15" fmla="*/ 87848 h 349757"/>
                <a:gd name="connsiteX16" fmla="*/ 188519 w 422865"/>
                <a:gd name="connsiteY16" fmla="*/ 98545 h 349757"/>
                <a:gd name="connsiteX17" fmla="*/ 225571 w 422865"/>
                <a:gd name="connsiteY17" fmla="*/ 180269 h 349757"/>
                <a:gd name="connsiteX18" fmla="*/ 233477 w 422865"/>
                <a:gd name="connsiteY18" fmla="*/ 208178 h 349757"/>
                <a:gd name="connsiteX19" fmla="*/ 245574 w 422865"/>
                <a:gd name="connsiteY19" fmla="*/ 248373 h 349757"/>
                <a:gd name="connsiteX20" fmla="*/ 281769 w 422865"/>
                <a:gd name="connsiteY20" fmla="*/ 317239 h 349757"/>
                <a:gd name="connsiteX21" fmla="*/ 267672 w 422865"/>
                <a:gd name="connsiteY21" fmla="*/ 322192 h 349757"/>
                <a:gd name="connsiteX22" fmla="*/ 260242 w 422865"/>
                <a:gd name="connsiteY22" fmla="*/ 302189 h 349757"/>
                <a:gd name="connsiteX23" fmla="*/ 250717 w 422865"/>
                <a:gd name="connsiteY23" fmla="*/ 286187 h 349757"/>
                <a:gd name="connsiteX24" fmla="*/ 226809 w 422865"/>
                <a:gd name="connsiteY24" fmla="*/ 236372 h 349757"/>
                <a:gd name="connsiteX25" fmla="*/ 222714 w 422865"/>
                <a:gd name="connsiteY25" fmla="*/ 206368 h 349757"/>
                <a:gd name="connsiteX26" fmla="*/ 212379 w 422865"/>
                <a:gd name="connsiteY26" fmla="*/ 197653 h 349757"/>
                <a:gd name="connsiteX27" fmla="*/ 203664 w 422865"/>
                <a:gd name="connsiteY27" fmla="*/ 207987 h 349757"/>
                <a:gd name="connsiteX28" fmla="*/ 208236 w 422865"/>
                <a:gd name="connsiteY28" fmla="*/ 241039 h 349757"/>
                <a:gd name="connsiteX29" fmla="*/ 234334 w 422865"/>
                <a:gd name="connsiteY29" fmla="*/ 295998 h 349757"/>
                <a:gd name="connsiteX30" fmla="*/ 243859 w 422865"/>
                <a:gd name="connsiteY30" fmla="*/ 311619 h 349757"/>
                <a:gd name="connsiteX31" fmla="*/ 248717 w 422865"/>
                <a:gd name="connsiteY31" fmla="*/ 328383 h 349757"/>
                <a:gd name="connsiteX32" fmla="*/ 218809 w 422865"/>
                <a:gd name="connsiteY32" fmla="*/ 336670 h 349757"/>
                <a:gd name="connsiteX33" fmla="*/ 190234 w 422865"/>
                <a:gd name="connsiteY33" fmla="*/ 272567 h 349757"/>
                <a:gd name="connsiteX34" fmla="*/ 184518 w 422865"/>
                <a:gd name="connsiteY34" fmla="*/ 245135 h 349757"/>
                <a:gd name="connsiteX35" fmla="*/ 171850 w 422865"/>
                <a:gd name="connsiteY35" fmla="*/ 192747 h 349757"/>
                <a:gd name="connsiteX36" fmla="*/ 159944 w 422865"/>
                <a:gd name="connsiteY36" fmla="*/ 162743 h 349757"/>
                <a:gd name="connsiteX37" fmla="*/ 125654 w 422865"/>
                <a:gd name="connsiteY37" fmla="*/ 82829 h 349757"/>
                <a:gd name="connsiteX38" fmla="*/ 113176 w 422865"/>
                <a:gd name="connsiteY38" fmla="*/ 77780 h 349757"/>
                <a:gd name="connsiteX39" fmla="*/ 108128 w 422865"/>
                <a:gd name="connsiteY39" fmla="*/ 90258 h 349757"/>
                <a:gd name="connsiteX40" fmla="*/ 142418 w 422865"/>
                <a:gd name="connsiteY40" fmla="*/ 170268 h 349757"/>
                <a:gd name="connsiteX41" fmla="*/ 153753 w 422865"/>
                <a:gd name="connsiteY41" fmla="*/ 198843 h 349757"/>
                <a:gd name="connsiteX42" fmla="*/ 165850 w 422865"/>
                <a:gd name="connsiteY42" fmla="*/ 248850 h 349757"/>
                <a:gd name="connsiteX43" fmla="*/ 171660 w 422865"/>
                <a:gd name="connsiteY43" fmla="*/ 276853 h 349757"/>
                <a:gd name="connsiteX44" fmla="*/ 198711 w 422865"/>
                <a:gd name="connsiteY44" fmla="*/ 341432 h 349757"/>
                <a:gd name="connsiteX45" fmla="*/ 178327 w 422865"/>
                <a:gd name="connsiteY45" fmla="*/ 345528 h 349757"/>
                <a:gd name="connsiteX46" fmla="*/ 142704 w 422865"/>
                <a:gd name="connsiteY46" fmla="*/ 349147 h 349757"/>
                <a:gd name="connsiteX47" fmla="*/ 115748 w 422865"/>
                <a:gd name="connsiteY47" fmla="*/ 291997 h 349757"/>
                <a:gd name="connsiteX48" fmla="*/ 110890 w 422865"/>
                <a:gd name="connsiteY48" fmla="*/ 283711 h 349757"/>
                <a:gd name="connsiteX49" fmla="*/ 101365 w 422865"/>
                <a:gd name="connsiteY49" fmla="*/ 266661 h 349757"/>
                <a:gd name="connsiteX50" fmla="*/ 88983 w 422865"/>
                <a:gd name="connsiteY50" fmla="*/ 235896 h 349757"/>
                <a:gd name="connsiteX51" fmla="*/ 85744 w 422865"/>
                <a:gd name="connsiteY51" fmla="*/ 220655 h 349757"/>
                <a:gd name="connsiteX52" fmla="*/ 86221 w 422865"/>
                <a:gd name="connsiteY52" fmla="*/ 205130 h 349757"/>
                <a:gd name="connsiteX53" fmla="*/ 86221 w 422865"/>
                <a:gd name="connsiteY53" fmla="*/ 199700 h 349757"/>
                <a:gd name="connsiteX54" fmla="*/ 85554 w 422865"/>
                <a:gd name="connsiteY54" fmla="*/ 168839 h 349757"/>
                <a:gd name="connsiteX55" fmla="*/ 75028 w 422865"/>
                <a:gd name="connsiteY55" fmla="*/ 160315 h 349757"/>
                <a:gd name="connsiteX56" fmla="*/ 66504 w 422865"/>
                <a:gd name="connsiteY56" fmla="*/ 170840 h 349757"/>
                <a:gd name="connsiteX57" fmla="*/ 67075 w 422865"/>
                <a:gd name="connsiteY57" fmla="*/ 198462 h 349757"/>
                <a:gd name="connsiteX58" fmla="*/ 67075 w 422865"/>
                <a:gd name="connsiteY58" fmla="*/ 203606 h 349757"/>
                <a:gd name="connsiteX59" fmla="*/ 67075 w 422865"/>
                <a:gd name="connsiteY59" fmla="*/ 222180 h 349757"/>
                <a:gd name="connsiteX60" fmla="*/ 70980 w 422865"/>
                <a:gd name="connsiteY60" fmla="*/ 241230 h 349757"/>
                <a:gd name="connsiteX61" fmla="*/ 84696 w 422865"/>
                <a:gd name="connsiteY61" fmla="*/ 275139 h 349757"/>
                <a:gd name="connsiteX62" fmla="*/ 94888 w 422865"/>
                <a:gd name="connsiteY62" fmla="*/ 293236 h 349757"/>
                <a:gd name="connsiteX63" fmla="*/ 99555 w 422865"/>
                <a:gd name="connsiteY63" fmla="*/ 301237 h 349757"/>
                <a:gd name="connsiteX64" fmla="*/ 121844 w 422865"/>
                <a:gd name="connsiteY64" fmla="*/ 346957 h 349757"/>
                <a:gd name="connsiteX65" fmla="*/ 93745 w 422865"/>
                <a:gd name="connsiteY65" fmla="*/ 336384 h 349757"/>
                <a:gd name="connsiteX66" fmla="*/ 92698 w 422865"/>
                <a:gd name="connsiteY66" fmla="*/ 334479 h 349757"/>
                <a:gd name="connsiteX67" fmla="*/ 76600 w 422865"/>
                <a:gd name="connsiteY67" fmla="*/ 291141 h 349757"/>
                <a:gd name="connsiteX68" fmla="*/ 64313 w 422865"/>
                <a:gd name="connsiteY68" fmla="*/ 250373 h 349757"/>
                <a:gd name="connsiteX69" fmla="*/ 53645 w 422865"/>
                <a:gd name="connsiteY69" fmla="*/ 233800 h 349757"/>
                <a:gd name="connsiteX70" fmla="*/ 21355 w 422865"/>
                <a:gd name="connsiteY70" fmla="*/ 188747 h 349757"/>
                <a:gd name="connsiteX71" fmla="*/ 8306 w 422865"/>
                <a:gd name="connsiteY71" fmla="*/ 185403 h 349757"/>
                <a:gd name="connsiteX72" fmla="*/ 4963 w 422865"/>
                <a:gd name="connsiteY72" fmla="*/ 198453 h 349757"/>
                <a:gd name="connsiteX73" fmla="*/ 5925 w 422865"/>
                <a:gd name="connsiteY73" fmla="*/ 199796 h 349757"/>
                <a:gd name="connsiteX74" fmla="*/ 38119 w 422865"/>
                <a:gd name="connsiteY74" fmla="*/ 244944 h 349757"/>
                <a:gd name="connsiteX75" fmla="*/ 47644 w 422865"/>
                <a:gd name="connsiteY75" fmla="*/ 259231 h 349757"/>
                <a:gd name="connsiteX76" fmla="*/ 58122 w 422865"/>
                <a:gd name="connsiteY76" fmla="*/ 294855 h 349757"/>
                <a:gd name="connsiteX77" fmla="*/ 63646 w 422865"/>
                <a:gd name="connsiteY77" fmla="*/ 318477 h 349757"/>
                <a:gd name="connsiteX78" fmla="*/ 18021 w 422865"/>
                <a:gd name="connsiteY78" fmla="*/ 272376 h 349757"/>
                <a:gd name="connsiteX79" fmla="*/ 2781 w 422865"/>
                <a:gd name="connsiteY79" fmla="*/ 184937 h 349757"/>
                <a:gd name="connsiteX80" fmla="*/ 40882 w 422865"/>
                <a:gd name="connsiteY80" fmla="*/ 126930 h 349757"/>
                <a:gd name="connsiteX81" fmla="*/ 64217 w 422865"/>
                <a:gd name="connsiteY81" fmla="*/ 104355 h 349757"/>
                <a:gd name="connsiteX82" fmla="*/ 97079 w 422865"/>
                <a:gd name="connsiteY82" fmla="*/ 167887 h 349757"/>
                <a:gd name="connsiteX83" fmla="*/ 98888 w 422865"/>
                <a:gd name="connsiteY83" fmla="*/ 177412 h 349757"/>
                <a:gd name="connsiteX84" fmla="*/ 103175 w 422865"/>
                <a:gd name="connsiteY84" fmla="*/ 196462 h 349757"/>
                <a:gd name="connsiteX85" fmla="*/ 121177 w 422865"/>
                <a:gd name="connsiteY85" fmla="*/ 225037 h 349757"/>
                <a:gd name="connsiteX86" fmla="*/ 126987 w 422865"/>
                <a:gd name="connsiteY86" fmla="*/ 227037 h 349757"/>
                <a:gd name="connsiteX87" fmla="*/ 134512 w 422865"/>
                <a:gd name="connsiteY87" fmla="*/ 223323 h 349757"/>
                <a:gd name="connsiteX88" fmla="*/ 132797 w 422865"/>
                <a:gd name="connsiteY88" fmla="*/ 209987 h 349757"/>
                <a:gd name="connsiteX89" fmla="*/ 121367 w 422865"/>
                <a:gd name="connsiteY89" fmla="*/ 190937 h 349757"/>
                <a:gd name="connsiteX90" fmla="*/ 117653 w 422865"/>
                <a:gd name="connsiteY90" fmla="*/ 174269 h 349757"/>
                <a:gd name="connsiteX91" fmla="*/ 115653 w 422865"/>
                <a:gd name="connsiteY91" fmla="*/ 164267 h 349757"/>
                <a:gd name="connsiteX92" fmla="*/ 79172 w 422865"/>
                <a:gd name="connsiteY92" fmla="*/ 93021 h 349757"/>
                <a:gd name="connsiteX93" fmla="*/ 141846 w 422865"/>
                <a:gd name="connsiteY93" fmla="*/ 55587 h 349757"/>
                <a:gd name="connsiteX94" fmla="*/ 194043 w 422865"/>
                <a:gd name="connsiteY94" fmla="*/ 32156 h 349757"/>
                <a:gd name="connsiteX95" fmla="*/ 243002 w 422865"/>
                <a:gd name="connsiteY95" fmla="*/ 116642 h 349757"/>
                <a:gd name="connsiteX96" fmla="*/ 245288 w 422865"/>
                <a:gd name="connsiteY96" fmla="*/ 125025 h 349757"/>
                <a:gd name="connsiteX97" fmla="*/ 249289 w 422865"/>
                <a:gd name="connsiteY97" fmla="*/ 138836 h 349757"/>
                <a:gd name="connsiteX98" fmla="*/ 281197 w 422865"/>
                <a:gd name="connsiteY98" fmla="*/ 198843 h 349757"/>
                <a:gd name="connsiteX99" fmla="*/ 289008 w 422865"/>
                <a:gd name="connsiteY99" fmla="*/ 202844 h 349757"/>
                <a:gd name="connsiteX100" fmla="*/ 294437 w 422865"/>
                <a:gd name="connsiteY100" fmla="*/ 201129 h 349757"/>
                <a:gd name="connsiteX101" fmla="*/ 296723 w 422865"/>
                <a:gd name="connsiteY101" fmla="*/ 187889 h 349757"/>
                <a:gd name="connsiteX102" fmla="*/ 267386 w 422865"/>
                <a:gd name="connsiteY102" fmla="*/ 133025 h 349757"/>
                <a:gd name="connsiteX103" fmla="*/ 263766 w 422865"/>
                <a:gd name="connsiteY103" fmla="*/ 120071 h 349757"/>
                <a:gd name="connsiteX104" fmla="*/ 261290 w 422865"/>
                <a:gd name="connsiteY104" fmla="*/ 111309 h 349757"/>
                <a:gd name="connsiteX105" fmla="*/ 213093 w 422865"/>
                <a:gd name="connsiteY105" fmla="*/ 24631 h 349757"/>
                <a:gd name="connsiteX106" fmla="*/ 252146 w 422865"/>
                <a:gd name="connsiteY106" fmla="*/ 10438 h 349757"/>
                <a:gd name="connsiteX107" fmla="*/ 274720 w 422865"/>
                <a:gd name="connsiteY107" fmla="*/ 51396 h 349757"/>
                <a:gd name="connsiteX108" fmla="*/ 307010 w 422865"/>
                <a:gd name="connsiteY108" fmla="*/ 121310 h 349757"/>
                <a:gd name="connsiteX109" fmla="*/ 339205 w 422865"/>
                <a:gd name="connsiteY109" fmla="*/ 194462 h 349757"/>
                <a:gd name="connsiteX110" fmla="*/ 347967 w 422865"/>
                <a:gd name="connsiteY110" fmla="*/ 200177 h 349757"/>
                <a:gd name="connsiteX111" fmla="*/ 351777 w 422865"/>
                <a:gd name="connsiteY111" fmla="*/ 199319 h 349757"/>
                <a:gd name="connsiteX112" fmla="*/ 356645 w 422865"/>
                <a:gd name="connsiteY112" fmla="*/ 186756 h 349757"/>
                <a:gd name="connsiteX113" fmla="*/ 356635 w 422865"/>
                <a:gd name="connsiteY113" fmla="*/ 186746 h 349757"/>
                <a:gd name="connsiteX114" fmla="*/ 324440 w 422865"/>
                <a:gd name="connsiteY114" fmla="*/ 113594 h 349757"/>
                <a:gd name="connsiteX115" fmla="*/ 291674 w 422865"/>
                <a:gd name="connsiteY115" fmla="*/ 42728 h 349757"/>
                <a:gd name="connsiteX116" fmla="*/ 270434 w 422865"/>
                <a:gd name="connsiteY116" fmla="*/ 4057 h 349757"/>
                <a:gd name="connsiteX117" fmla="*/ 284912 w 422865"/>
                <a:gd name="connsiteY117" fmla="*/ -610 h 349757"/>
                <a:gd name="connsiteX118" fmla="*/ 291198 w 422865"/>
                <a:gd name="connsiteY118" fmla="*/ 3962 h 349757"/>
                <a:gd name="connsiteX119" fmla="*/ 298723 w 422865"/>
                <a:gd name="connsiteY119" fmla="*/ 9391 h 349757"/>
                <a:gd name="connsiteX120" fmla="*/ 326632 w 422865"/>
                <a:gd name="connsiteY120" fmla="*/ 50348 h 349757"/>
                <a:gd name="connsiteX121" fmla="*/ 339585 w 422865"/>
                <a:gd name="connsiteY121" fmla="*/ 102260 h 349757"/>
                <a:gd name="connsiteX122" fmla="*/ 377685 w 422865"/>
                <a:gd name="connsiteY122" fmla="*/ 182651 h 349757"/>
                <a:gd name="connsiteX123" fmla="*/ 384258 w 422865"/>
                <a:gd name="connsiteY123" fmla="*/ 191223 h 349757"/>
                <a:gd name="connsiteX124" fmla="*/ 422358 w 422865"/>
                <a:gd name="connsiteY124" fmla="*/ 251802 h 349757"/>
                <a:gd name="connsiteX125" fmla="*/ 402546 w 422865"/>
                <a:gd name="connsiteY125" fmla="*/ 261899 h 34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422865" h="349757">
                  <a:moveTo>
                    <a:pt x="402546" y="261899"/>
                  </a:moveTo>
                  <a:cubicBezTo>
                    <a:pt x="389782" y="268947"/>
                    <a:pt x="377209" y="275424"/>
                    <a:pt x="364446" y="281616"/>
                  </a:cubicBezTo>
                  <a:cubicBezTo>
                    <a:pt x="361121" y="252202"/>
                    <a:pt x="351616" y="223837"/>
                    <a:pt x="336537" y="198367"/>
                  </a:cubicBezTo>
                  <a:cubicBezTo>
                    <a:pt x="332442" y="191414"/>
                    <a:pt x="327965" y="184746"/>
                    <a:pt x="323488" y="178079"/>
                  </a:cubicBezTo>
                  <a:lnTo>
                    <a:pt x="309772" y="157219"/>
                  </a:lnTo>
                  <a:cubicBezTo>
                    <a:pt x="306800" y="152876"/>
                    <a:pt x="300876" y="151771"/>
                    <a:pt x="296532" y="154742"/>
                  </a:cubicBezTo>
                  <a:cubicBezTo>
                    <a:pt x="292217" y="157676"/>
                    <a:pt x="291074" y="163544"/>
                    <a:pt x="293961" y="167887"/>
                  </a:cubicBezTo>
                  <a:lnTo>
                    <a:pt x="308248" y="189032"/>
                  </a:lnTo>
                  <a:cubicBezTo>
                    <a:pt x="312630" y="195509"/>
                    <a:pt x="316725" y="201605"/>
                    <a:pt x="320535" y="208082"/>
                  </a:cubicBezTo>
                  <a:cubicBezTo>
                    <a:pt x="335394" y="233191"/>
                    <a:pt x="344262" y="261384"/>
                    <a:pt x="346443" y="290474"/>
                  </a:cubicBezTo>
                  <a:cubicBezTo>
                    <a:pt x="330823" y="297808"/>
                    <a:pt x="315392" y="304380"/>
                    <a:pt x="300152" y="310381"/>
                  </a:cubicBezTo>
                  <a:cubicBezTo>
                    <a:pt x="284598" y="289598"/>
                    <a:pt x="272234" y="266614"/>
                    <a:pt x="263481" y="242182"/>
                  </a:cubicBezTo>
                  <a:cubicBezTo>
                    <a:pt x="259004" y="229514"/>
                    <a:pt x="255384" y="216274"/>
                    <a:pt x="251860" y="203320"/>
                  </a:cubicBezTo>
                  <a:cubicBezTo>
                    <a:pt x="249289" y="193795"/>
                    <a:pt x="246717" y="184270"/>
                    <a:pt x="243669" y="174745"/>
                  </a:cubicBezTo>
                  <a:cubicBezTo>
                    <a:pt x="234229" y="144684"/>
                    <a:pt x="221151" y="115900"/>
                    <a:pt x="204711" y="89020"/>
                  </a:cubicBezTo>
                  <a:cubicBezTo>
                    <a:pt x="201330" y="84991"/>
                    <a:pt x="195320" y="84467"/>
                    <a:pt x="191290" y="87848"/>
                  </a:cubicBezTo>
                  <a:cubicBezTo>
                    <a:pt x="188185" y="90458"/>
                    <a:pt x="187071" y="94754"/>
                    <a:pt x="188519" y="98545"/>
                  </a:cubicBezTo>
                  <a:cubicBezTo>
                    <a:pt x="204102" y="124196"/>
                    <a:pt x="216541" y="151637"/>
                    <a:pt x="225571" y="180269"/>
                  </a:cubicBezTo>
                  <a:cubicBezTo>
                    <a:pt x="228429" y="189794"/>
                    <a:pt x="230905" y="199319"/>
                    <a:pt x="233477" y="208178"/>
                  </a:cubicBezTo>
                  <a:cubicBezTo>
                    <a:pt x="237096" y="221417"/>
                    <a:pt x="240811" y="235038"/>
                    <a:pt x="245574" y="248373"/>
                  </a:cubicBezTo>
                  <a:cubicBezTo>
                    <a:pt x="254394" y="272891"/>
                    <a:pt x="266577" y="296065"/>
                    <a:pt x="281769" y="317239"/>
                  </a:cubicBezTo>
                  <a:lnTo>
                    <a:pt x="267672" y="322192"/>
                  </a:lnTo>
                  <a:cubicBezTo>
                    <a:pt x="266471" y="315115"/>
                    <a:pt x="263957" y="308333"/>
                    <a:pt x="260242" y="302189"/>
                  </a:cubicBezTo>
                  <a:cubicBezTo>
                    <a:pt x="257194" y="296855"/>
                    <a:pt x="254022" y="291521"/>
                    <a:pt x="250717" y="286187"/>
                  </a:cubicBezTo>
                  <a:cubicBezTo>
                    <a:pt x="240335" y="270852"/>
                    <a:pt x="232286" y="254060"/>
                    <a:pt x="226809" y="236372"/>
                  </a:cubicBezTo>
                  <a:cubicBezTo>
                    <a:pt x="224666" y="226495"/>
                    <a:pt x="223295" y="216464"/>
                    <a:pt x="222714" y="206368"/>
                  </a:cubicBezTo>
                  <a:cubicBezTo>
                    <a:pt x="222266" y="201110"/>
                    <a:pt x="217637" y="197205"/>
                    <a:pt x="212379" y="197653"/>
                  </a:cubicBezTo>
                  <a:cubicBezTo>
                    <a:pt x="207121" y="198100"/>
                    <a:pt x="203216" y="202729"/>
                    <a:pt x="203664" y="207987"/>
                  </a:cubicBezTo>
                  <a:cubicBezTo>
                    <a:pt x="204273" y="219112"/>
                    <a:pt x="205797" y="230171"/>
                    <a:pt x="208236" y="241039"/>
                  </a:cubicBezTo>
                  <a:cubicBezTo>
                    <a:pt x="214179" y="260546"/>
                    <a:pt x="222971" y="279063"/>
                    <a:pt x="234334" y="295998"/>
                  </a:cubicBezTo>
                  <a:cubicBezTo>
                    <a:pt x="237382" y="301142"/>
                    <a:pt x="240525" y="306380"/>
                    <a:pt x="243859" y="311619"/>
                  </a:cubicBezTo>
                  <a:cubicBezTo>
                    <a:pt x="247345" y="316487"/>
                    <a:pt x="249060" y="322401"/>
                    <a:pt x="248717" y="328383"/>
                  </a:cubicBezTo>
                  <a:cubicBezTo>
                    <a:pt x="239192" y="331431"/>
                    <a:pt x="228714" y="334193"/>
                    <a:pt x="218809" y="336670"/>
                  </a:cubicBezTo>
                  <a:cubicBezTo>
                    <a:pt x="204311" y="317887"/>
                    <a:pt x="194510" y="295903"/>
                    <a:pt x="190234" y="272567"/>
                  </a:cubicBezTo>
                  <a:cubicBezTo>
                    <a:pt x="188138" y="263042"/>
                    <a:pt x="186328" y="254279"/>
                    <a:pt x="184518" y="245135"/>
                  </a:cubicBezTo>
                  <a:cubicBezTo>
                    <a:pt x="181471" y="227408"/>
                    <a:pt x="177241" y="209911"/>
                    <a:pt x="171850" y="192747"/>
                  </a:cubicBezTo>
                  <a:cubicBezTo>
                    <a:pt x="168326" y="182460"/>
                    <a:pt x="164040" y="172459"/>
                    <a:pt x="159944" y="162743"/>
                  </a:cubicBezTo>
                  <a:lnTo>
                    <a:pt x="125654" y="82829"/>
                  </a:lnTo>
                  <a:cubicBezTo>
                    <a:pt x="123596" y="77990"/>
                    <a:pt x="118015" y="75733"/>
                    <a:pt x="113176" y="77780"/>
                  </a:cubicBezTo>
                  <a:cubicBezTo>
                    <a:pt x="108337" y="79838"/>
                    <a:pt x="106080" y="85419"/>
                    <a:pt x="108128" y="90258"/>
                  </a:cubicBezTo>
                  <a:lnTo>
                    <a:pt x="142418" y="170268"/>
                  </a:lnTo>
                  <a:cubicBezTo>
                    <a:pt x="146418" y="179793"/>
                    <a:pt x="150514" y="189318"/>
                    <a:pt x="153753" y="198843"/>
                  </a:cubicBezTo>
                  <a:cubicBezTo>
                    <a:pt x="158887" y="215226"/>
                    <a:pt x="162925" y="231933"/>
                    <a:pt x="165850" y="248850"/>
                  </a:cubicBezTo>
                  <a:cubicBezTo>
                    <a:pt x="167659" y="258375"/>
                    <a:pt x="169469" y="267900"/>
                    <a:pt x="171660" y="276853"/>
                  </a:cubicBezTo>
                  <a:cubicBezTo>
                    <a:pt x="176431" y="299923"/>
                    <a:pt x="185614" y="321849"/>
                    <a:pt x="198711" y="341432"/>
                  </a:cubicBezTo>
                  <a:cubicBezTo>
                    <a:pt x="191853" y="342957"/>
                    <a:pt x="185090" y="344385"/>
                    <a:pt x="178327" y="345528"/>
                  </a:cubicBezTo>
                  <a:cubicBezTo>
                    <a:pt x="166583" y="347785"/>
                    <a:pt x="154658" y="348995"/>
                    <a:pt x="142704" y="349147"/>
                  </a:cubicBezTo>
                  <a:cubicBezTo>
                    <a:pt x="135150" y="329460"/>
                    <a:pt x="126140" y="310352"/>
                    <a:pt x="115748" y="291997"/>
                  </a:cubicBezTo>
                  <a:lnTo>
                    <a:pt x="110890" y="283711"/>
                  </a:lnTo>
                  <a:cubicBezTo>
                    <a:pt x="107652" y="278091"/>
                    <a:pt x="104318" y="272471"/>
                    <a:pt x="101365" y="266661"/>
                  </a:cubicBezTo>
                  <a:cubicBezTo>
                    <a:pt x="96298" y="256812"/>
                    <a:pt x="92145" y="246516"/>
                    <a:pt x="88983" y="235896"/>
                  </a:cubicBezTo>
                  <a:cubicBezTo>
                    <a:pt x="87411" y="230933"/>
                    <a:pt x="86325" y="225828"/>
                    <a:pt x="85744" y="220655"/>
                  </a:cubicBezTo>
                  <a:cubicBezTo>
                    <a:pt x="85478" y="215474"/>
                    <a:pt x="85639" y="210283"/>
                    <a:pt x="86221" y="205130"/>
                  </a:cubicBezTo>
                  <a:lnTo>
                    <a:pt x="86221" y="199700"/>
                  </a:lnTo>
                  <a:cubicBezTo>
                    <a:pt x="86906" y="189414"/>
                    <a:pt x="86678" y="179088"/>
                    <a:pt x="85554" y="168839"/>
                  </a:cubicBezTo>
                  <a:cubicBezTo>
                    <a:pt x="85001" y="163581"/>
                    <a:pt x="80286" y="159762"/>
                    <a:pt x="75028" y="160315"/>
                  </a:cubicBezTo>
                  <a:cubicBezTo>
                    <a:pt x="69771" y="160867"/>
                    <a:pt x="65951" y="165582"/>
                    <a:pt x="66504" y="170840"/>
                  </a:cubicBezTo>
                  <a:cubicBezTo>
                    <a:pt x="67551" y="180012"/>
                    <a:pt x="67742" y="189261"/>
                    <a:pt x="67075" y="198462"/>
                  </a:cubicBezTo>
                  <a:lnTo>
                    <a:pt x="67075" y="203606"/>
                  </a:lnTo>
                  <a:cubicBezTo>
                    <a:pt x="66552" y="209787"/>
                    <a:pt x="66552" y="215997"/>
                    <a:pt x="67075" y="222180"/>
                  </a:cubicBezTo>
                  <a:cubicBezTo>
                    <a:pt x="67723" y="228647"/>
                    <a:pt x="69028" y="235029"/>
                    <a:pt x="70980" y="241230"/>
                  </a:cubicBezTo>
                  <a:cubicBezTo>
                    <a:pt x="74514" y="252926"/>
                    <a:pt x="79105" y="264270"/>
                    <a:pt x="84696" y="275139"/>
                  </a:cubicBezTo>
                  <a:cubicBezTo>
                    <a:pt x="87935" y="281330"/>
                    <a:pt x="91364" y="287235"/>
                    <a:pt x="94888" y="293236"/>
                  </a:cubicBezTo>
                  <a:lnTo>
                    <a:pt x="99555" y="301237"/>
                  </a:lnTo>
                  <a:cubicBezTo>
                    <a:pt x="107937" y="315991"/>
                    <a:pt x="115376" y="331270"/>
                    <a:pt x="121844" y="346957"/>
                  </a:cubicBezTo>
                  <a:cubicBezTo>
                    <a:pt x="112100" y="344528"/>
                    <a:pt x="102670" y="340975"/>
                    <a:pt x="93745" y="336384"/>
                  </a:cubicBezTo>
                  <a:cubicBezTo>
                    <a:pt x="93450" y="335717"/>
                    <a:pt x="93107" y="335079"/>
                    <a:pt x="92698" y="334479"/>
                  </a:cubicBezTo>
                  <a:cubicBezTo>
                    <a:pt x="83753" y="321630"/>
                    <a:pt x="78219" y="306714"/>
                    <a:pt x="76600" y="291141"/>
                  </a:cubicBezTo>
                  <a:cubicBezTo>
                    <a:pt x="74505" y="277025"/>
                    <a:pt x="70371" y="263289"/>
                    <a:pt x="64313" y="250373"/>
                  </a:cubicBezTo>
                  <a:cubicBezTo>
                    <a:pt x="61160" y="244602"/>
                    <a:pt x="57588" y="239067"/>
                    <a:pt x="53645" y="233800"/>
                  </a:cubicBezTo>
                  <a:lnTo>
                    <a:pt x="21355" y="188747"/>
                  </a:lnTo>
                  <a:cubicBezTo>
                    <a:pt x="18679" y="184222"/>
                    <a:pt x="12830" y="182727"/>
                    <a:pt x="8306" y="185403"/>
                  </a:cubicBezTo>
                  <a:cubicBezTo>
                    <a:pt x="3782" y="188089"/>
                    <a:pt x="2286" y="193928"/>
                    <a:pt x="4963" y="198453"/>
                  </a:cubicBezTo>
                  <a:cubicBezTo>
                    <a:pt x="5248" y="198929"/>
                    <a:pt x="5563" y="199376"/>
                    <a:pt x="5925" y="199796"/>
                  </a:cubicBezTo>
                  <a:lnTo>
                    <a:pt x="38119" y="244944"/>
                  </a:lnTo>
                  <a:cubicBezTo>
                    <a:pt x="41625" y="249478"/>
                    <a:pt x="44806" y="254250"/>
                    <a:pt x="47644" y="259231"/>
                  </a:cubicBezTo>
                  <a:cubicBezTo>
                    <a:pt x="52816" y="270548"/>
                    <a:pt x="56341" y="282539"/>
                    <a:pt x="58122" y="294855"/>
                  </a:cubicBezTo>
                  <a:cubicBezTo>
                    <a:pt x="59646" y="302665"/>
                    <a:pt x="61360" y="310667"/>
                    <a:pt x="63646" y="318477"/>
                  </a:cubicBezTo>
                  <a:cubicBezTo>
                    <a:pt x="45558" y="306256"/>
                    <a:pt x="30051" y="290588"/>
                    <a:pt x="18021" y="272376"/>
                  </a:cubicBezTo>
                  <a:cubicBezTo>
                    <a:pt x="791" y="246706"/>
                    <a:pt x="-4753" y="214921"/>
                    <a:pt x="2781" y="184937"/>
                  </a:cubicBezTo>
                  <a:cubicBezTo>
                    <a:pt x="9544" y="161886"/>
                    <a:pt x="25356" y="144075"/>
                    <a:pt x="40882" y="126930"/>
                  </a:cubicBezTo>
                  <a:cubicBezTo>
                    <a:pt x="48082" y="118833"/>
                    <a:pt x="55883" y="111289"/>
                    <a:pt x="64217" y="104355"/>
                  </a:cubicBezTo>
                  <a:cubicBezTo>
                    <a:pt x="80381" y="122405"/>
                    <a:pt x="91688" y="144265"/>
                    <a:pt x="97079" y="167887"/>
                  </a:cubicBezTo>
                  <a:cubicBezTo>
                    <a:pt x="97746" y="171030"/>
                    <a:pt x="98317" y="174173"/>
                    <a:pt x="98888" y="177412"/>
                  </a:cubicBezTo>
                  <a:cubicBezTo>
                    <a:pt x="99965" y="183832"/>
                    <a:pt x="101394" y="190194"/>
                    <a:pt x="103175" y="196462"/>
                  </a:cubicBezTo>
                  <a:cubicBezTo>
                    <a:pt x="106004" y="207654"/>
                    <a:pt x="112309" y="217655"/>
                    <a:pt x="121177" y="225037"/>
                  </a:cubicBezTo>
                  <a:cubicBezTo>
                    <a:pt x="122844" y="226332"/>
                    <a:pt x="124882" y="227028"/>
                    <a:pt x="126987" y="227037"/>
                  </a:cubicBezTo>
                  <a:cubicBezTo>
                    <a:pt x="129940" y="227028"/>
                    <a:pt x="132712" y="225656"/>
                    <a:pt x="134512" y="223323"/>
                  </a:cubicBezTo>
                  <a:cubicBezTo>
                    <a:pt x="137712" y="219160"/>
                    <a:pt x="136941" y="213197"/>
                    <a:pt x="132797" y="209987"/>
                  </a:cubicBezTo>
                  <a:cubicBezTo>
                    <a:pt x="127140" y="204949"/>
                    <a:pt x="123149" y="198300"/>
                    <a:pt x="121367" y="190937"/>
                  </a:cubicBezTo>
                  <a:cubicBezTo>
                    <a:pt x="119787" y="185460"/>
                    <a:pt x="118548" y="179898"/>
                    <a:pt x="117653" y="174269"/>
                  </a:cubicBezTo>
                  <a:cubicBezTo>
                    <a:pt x="116986" y="170935"/>
                    <a:pt x="116415" y="167601"/>
                    <a:pt x="115653" y="164267"/>
                  </a:cubicBezTo>
                  <a:cubicBezTo>
                    <a:pt x="109680" y="137826"/>
                    <a:pt x="97126" y="113328"/>
                    <a:pt x="79172" y="93021"/>
                  </a:cubicBezTo>
                  <a:cubicBezTo>
                    <a:pt x="98965" y="78790"/>
                    <a:pt x="119929" y="66265"/>
                    <a:pt x="141846" y="55587"/>
                  </a:cubicBezTo>
                  <a:cubicBezTo>
                    <a:pt x="158706" y="47015"/>
                    <a:pt x="175946" y="39395"/>
                    <a:pt x="194043" y="32156"/>
                  </a:cubicBezTo>
                  <a:cubicBezTo>
                    <a:pt x="216903" y="55987"/>
                    <a:pt x="233696" y="84962"/>
                    <a:pt x="243002" y="116642"/>
                  </a:cubicBezTo>
                  <a:cubicBezTo>
                    <a:pt x="243859" y="119405"/>
                    <a:pt x="244526" y="122262"/>
                    <a:pt x="245288" y="125025"/>
                  </a:cubicBezTo>
                  <a:cubicBezTo>
                    <a:pt x="246526" y="129692"/>
                    <a:pt x="247860" y="134550"/>
                    <a:pt x="249289" y="138836"/>
                  </a:cubicBezTo>
                  <a:cubicBezTo>
                    <a:pt x="256765" y="160362"/>
                    <a:pt x="267529" y="180603"/>
                    <a:pt x="281197" y="198843"/>
                  </a:cubicBezTo>
                  <a:cubicBezTo>
                    <a:pt x="282998" y="201368"/>
                    <a:pt x="285912" y="202863"/>
                    <a:pt x="289008" y="202844"/>
                  </a:cubicBezTo>
                  <a:cubicBezTo>
                    <a:pt x="290951" y="202844"/>
                    <a:pt x="292846" y="202244"/>
                    <a:pt x="294437" y="201129"/>
                  </a:cubicBezTo>
                  <a:cubicBezTo>
                    <a:pt x="298714" y="198100"/>
                    <a:pt x="299733" y="192176"/>
                    <a:pt x="296723" y="187889"/>
                  </a:cubicBezTo>
                  <a:cubicBezTo>
                    <a:pt x="284198" y="171211"/>
                    <a:pt x="274301" y="152704"/>
                    <a:pt x="267386" y="133025"/>
                  </a:cubicBezTo>
                  <a:cubicBezTo>
                    <a:pt x="266052" y="128739"/>
                    <a:pt x="264909" y="124453"/>
                    <a:pt x="263766" y="120071"/>
                  </a:cubicBezTo>
                  <a:cubicBezTo>
                    <a:pt x="262909" y="117214"/>
                    <a:pt x="262147" y="114261"/>
                    <a:pt x="261290" y="111309"/>
                  </a:cubicBezTo>
                  <a:cubicBezTo>
                    <a:pt x="251870" y="79190"/>
                    <a:pt x="235410" y="49577"/>
                    <a:pt x="213093" y="24631"/>
                  </a:cubicBezTo>
                  <a:cubicBezTo>
                    <a:pt x="225476" y="19868"/>
                    <a:pt x="238525" y="15106"/>
                    <a:pt x="252146" y="10438"/>
                  </a:cubicBezTo>
                  <a:cubicBezTo>
                    <a:pt x="260052" y="23869"/>
                    <a:pt x="267672" y="37490"/>
                    <a:pt x="274720" y="51396"/>
                  </a:cubicBezTo>
                  <a:cubicBezTo>
                    <a:pt x="286340" y="74256"/>
                    <a:pt x="296818" y="98164"/>
                    <a:pt x="307010" y="121310"/>
                  </a:cubicBezTo>
                  <a:lnTo>
                    <a:pt x="339205" y="194462"/>
                  </a:lnTo>
                  <a:cubicBezTo>
                    <a:pt x="340728" y="197948"/>
                    <a:pt x="344167" y="200186"/>
                    <a:pt x="347967" y="200177"/>
                  </a:cubicBezTo>
                  <a:cubicBezTo>
                    <a:pt x="349282" y="200158"/>
                    <a:pt x="350577" y="199862"/>
                    <a:pt x="351777" y="199319"/>
                  </a:cubicBezTo>
                  <a:cubicBezTo>
                    <a:pt x="356587" y="197195"/>
                    <a:pt x="358769" y="191566"/>
                    <a:pt x="356645" y="186756"/>
                  </a:cubicBezTo>
                  <a:cubicBezTo>
                    <a:pt x="356635" y="186756"/>
                    <a:pt x="356635" y="186746"/>
                    <a:pt x="356635" y="186746"/>
                  </a:cubicBezTo>
                  <a:lnTo>
                    <a:pt x="324440" y="113594"/>
                  </a:lnTo>
                  <a:cubicBezTo>
                    <a:pt x="314154" y="90258"/>
                    <a:pt x="303581" y="65969"/>
                    <a:pt x="291674" y="42728"/>
                  </a:cubicBezTo>
                  <a:cubicBezTo>
                    <a:pt x="285102" y="29679"/>
                    <a:pt x="277864" y="16821"/>
                    <a:pt x="270434" y="4057"/>
                  </a:cubicBezTo>
                  <a:lnTo>
                    <a:pt x="284912" y="-610"/>
                  </a:lnTo>
                  <a:lnTo>
                    <a:pt x="291198" y="3962"/>
                  </a:lnTo>
                  <a:cubicBezTo>
                    <a:pt x="293675" y="5676"/>
                    <a:pt x="296247" y="7486"/>
                    <a:pt x="298723" y="9391"/>
                  </a:cubicBezTo>
                  <a:cubicBezTo>
                    <a:pt x="311553" y="20269"/>
                    <a:pt x="321202" y="34422"/>
                    <a:pt x="326632" y="50348"/>
                  </a:cubicBezTo>
                  <a:cubicBezTo>
                    <a:pt x="332451" y="67245"/>
                    <a:pt x="336785" y="84610"/>
                    <a:pt x="339585" y="102260"/>
                  </a:cubicBezTo>
                  <a:cubicBezTo>
                    <a:pt x="343672" y="132349"/>
                    <a:pt x="356978" y="160439"/>
                    <a:pt x="377685" y="182651"/>
                  </a:cubicBezTo>
                  <a:lnTo>
                    <a:pt x="384258" y="191223"/>
                  </a:lnTo>
                  <a:cubicBezTo>
                    <a:pt x="398612" y="210330"/>
                    <a:pt x="411347" y="230590"/>
                    <a:pt x="422358" y="251802"/>
                  </a:cubicBezTo>
                  <a:cubicBezTo>
                    <a:pt x="415023" y="254850"/>
                    <a:pt x="409022" y="258279"/>
                    <a:pt x="402546" y="261899"/>
                  </a:cubicBezTo>
                  <a:close/>
                </a:path>
              </a:pathLst>
            </a:custGeom>
            <a:solidFill>
              <a:srgbClr val="91D3CE"/>
            </a:solidFill>
            <a:ln w="3810" cap="flat">
              <a:solidFill>
                <a:srgbClr val="01877F"/>
              </a:solid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25CAE29E-2455-0213-9C52-31157B7684B4}"/>
                </a:ext>
              </a:extLst>
            </p:cNvPr>
            <p:cNvSpPr/>
            <p:nvPr/>
          </p:nvSpPr>
          <p:spPr>
            <a:xfrm>
              <a:off x="6154197" y="3249832"/>
              <a:ext cx="192711" cy="254034"/>
            </a:xfrm>
            <a:custGeom>
              <a:avLst/>
              <a:gdLst>
                <a:gd name="connsiteX0" fmla="*/ 184182 w 192711"/>
                <a:gd name="connsiteY0" fmla="*/ 184749 h 254034"/>
                <a:gd name="connsiteX1" fmla="*/ 179705 w 192711"/>
                <a:gd name="connsiteY1" fmla="*/ 195131 h 254034"/>
                <a:gd name="connsiteX2" fmla="*/ 169513 w 192711"/>
                <a:gd name="connsiteY2" fmla="*/ 174081 h 254034"/>
                <a:gd name="connsiteX3" fmla="*/ 155607 w 192711"/>
                <a:gd name="connsiteY3" fmla="*/ 142267 h 254034"/>
                <a:gd name="connsiteX4" fmla="*/ 152559 w 192711"/>
                <a:gd name="connsiteY4" fmla="*/ 127408 h 254034"/>
                <a:gd name="connsiteX5" fmla="*/ 149511 w 192711"/>
                <a:gd name="connsiteY5" fmla="*/ 112073 h 254034"/>
                <a:gd name="connsiteX6" fmla="*/ 98838 w 192711"/>
                <a:gd name="connsiteY6" fmla="*/ 33682 h 254034"/>
                <a:gd name="connsiteX7" fmla="*/ 85407 w 192711"/>
                <a:gd name="connsiteY7" fmla="*/ 33111 h 254034"/>
                <a:gd name="connsiteX8" fmla="*/ 84836 w 192711"/>
                <a:gd name="connsiteY8" fmla="*/ 46541 h 254034"/>
                <a:gd name="connsiteX9" fmla="*/ 131032 w 192711"/>
                <a:gd name="connsiteY9" fmla="*/ 116836 h 254034"/>
                <a:gd name="connsiteX10" fmla="*/ 133794 w 192711"/>
                <a:gd name="connsiteY10" fmla="*/ 130742 h 254034"/>
                <a:gd name="connsiteX11" fmla="*/ 137223 w 192711"/>
                <a:gd name="connsiteY11" fmla="*/ 147220 h 254034"/>
                <a:gd name="connsiteX12" fmla="*/ 152654 w 192711"/>
                <a:gd name="connsiteY12" fmla="*/ 182844 h 254034"/>
                <a:gd name="connsiteX13" fmla="*/ 166846 w 192711"/>
                <a:gd name="connsiteY13" fmla="*/ 216181 h 254034"/>
                <a:gd name="connsiteX14" fmla="*/ 166846 w 192711"/>
                <a:gd name="connsiteY14" fmla="*/ 216181 h 254034"/>
                <a:gd name="connsiteX15" fmla="*/ 131413 w 192711"/>
                <a:gd name="connsiteY15" fmla="*/ 251805 h 254034"/>
                <a:gd name="connsiteX16" fmla="*/ 129127 w 192711"/>
                <a:gd name="connsiteY16" fmla="*/ 253424 h 254034"/>
                <a:gd name="connsiteX17" fmla="*/ 90456 w 192711"/>
                <a:gd name="connsiteY17" fmla="*/ 191987 h 254034"/>
                <a:gd name="connsiteX18" fmla="*/ 83693 w 192711"/>
                <a:gd name="connsiteY18" fmla="*/ 183225 h 254034"/>
                <a:gd name="connsiteX19" fmla="*/ 57023 w 192711"/>
                <a:gd name="connsiteY19" fmla="*/ 141029 h 254034"/>
                <a:gd name="connsiteX20" fmla="*/ 49403 w 192711"/>
                <a:gd name="connsiteY20" fmla="*/ 110453 h 254034"/>
                <a:gd name="connsiteX21" fmla="*/ 35591 w 192711"/>
                <a:gd name="connsiteY21" fmla="*/ 55780 h 254034"/>
                <a:gd name="connsiteX22" fmla="*/ 1682 w 192711"/>
                <a:gd name="connsiteY22" fmla="*/ 6631 h 254034"/>
                <a:gd name="connsiteX23" fmla="*/ -508 w 192711"/>
                <a:gd name="connsiteY23" fmla="*/ 5012 h 254034"/>
                <a:gd name="connsiteX24" fmla="*/ 41878 w 192711"/>
                <a:gd name="connsiteY24" fmla="*/ -608 h 254034"/>
                <a:gd name="connsiteX25" fmla="*/ 74930 w 192711"/>
                <a:gd name="connsiteY25" fmla="*/ 4345 h 254034"/>
                <a:gd name="connsiteX26" fmla="*/ 120650 w 192711"/>
                <a:gd name="connsiteY26" fmla="*/ 29872 h 254034"/>
                <a:gd name="connsiteX27" fmla="*/ 184753 w 192711"/>
                <a:gd name="connsiteY27" fmla="*/ 101881 h 254034"/>
                <a:gd name="connsiteX28" fmla="*/ 184182 w 192711"/>
                <a:gd name="connsiteY28" fmla="*/ 184749 h 25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2711" h="254034">
                  <a:moveTo>
                    <a:pt x="184182" y="184749"/>
                  </a:moveTo>
                  <a:cubicBezTo>
                    <a:pt x="182848" y="188273"/>
                    <a:pt x="181324" y="191702"/>
                    <a:pt x="179705" y="195131"/>
                  </a:cubicBezTo>
                  <a:cubicBezTo>
                    <a:pt x="176561" y="187796"/>
                    <a:pt x="173037" y="180843"/>
                    <a:pt x="169513" y="174081"/>
                  </a:cubicBezTo>
                  <a:cubicBezTo>
                    <a:pt x="163770" y="163994"/>
                    <a:pt x="159112" y="153335"/>
                    <a:pt x="155607" y="142267"/>
                  </a:cubicBezTo>
                  <a:cubicBezTo>
                    <a:pt x="154369" y="137505"/>
                    <a:pt x="153511" y="132742"/>
                    <a:pt x="152559" y="127408"/>
                  </a:cubicBezTo>
                  <a:cubicBezTo>
                    <a:pt x="151606" y="122074"/>
                    <a:pt x="150844" y="117216"/>
                    <a:pt x="149511" y="112073"/>
                  </a:cubicBezTo>
                  <a:cubicBezTo>
                    <a:pt x="141224" y="80164"/>
                    <a:pt x="118745" y="55495"/>
                    <a:pt x="98838" y="33682"/>
                  </a:cubicBezTo>
                  <a:cubicBezTo>
                    <a:pt x="95285" y="29825"/>
                    <a:pt x="89274" y="29567"/>
                    <a:pt x="85407" y="33111"/>
                  </a:cubicBezTo>
                  <a:cubicBezTo>
                    <a:pt x="81550" y="36664"/>
                    <a:pt x="81293" y="42674"/>
                    <a:pt x="84836" y="46541"/>
                  </a:cubicBezTo>
                  <a:cubicBezTo>
                    <a:pt x="103124" y="66734"/>
                    <a:pt x="123984" y="89499"/>
                    <a:pt x="131032" y="116836"/>
                  </a:cubicBezTo>
                  <a:cubicBezTo>
                    <a:pt x="132175" y="121407"/>
                    <a:pt x="133032" y="126361"/>
                    <a:pt x="133794" y="130742"/>
                  </a:cubicBezTo>
                  <a:cubicBezTo>
                    <a:pt x="134556" y="135124"/>
                    <a:pt x="135699" y="141696"/>
                    <a:pt x="137223" y="147220"/>
                  </a:cubicBezTo>
                  <a:cubicBezTo>
                    <a:pt x="141052" y="159622"/>
                    <a:pt x="146224" y="171566"/>
                    <a:pt x="152654" y="182844"/>
                  </a:cubicBezTo>
                  <a:cubicBezTo>
                    <a:pt x="158654" y="193369"/>
                    <a:pt x="163417" y="204561"/>
                    <a:pt x="166846" y="216181"/>
                  </a:cubicBezTo>
                  <a:lnTo>
                    <a:pt x="166846" y="216181"/>
                  </a:lnTo>
                  <a:cubicBezTo>
                    <a:pt x="156921" y="229793"/>
                    <a:pt x="144977" y="241804"/>
                    <a:pt x="131413" y="251805"/>
                  </a:cubicBezTo>
                  <a:lnTo>
                    <a:pt x="129127" y="253424"/>
                  </a:lnTo>
                  <a:cubicBezTo>
                    <a:pt x="117888" y="231955"/>
                    <a:pt x="104962" y="211409"/>
                    <a:pt x="90456" y="191987"/>
                  </a:cubicBezTo>
                  <a:cubicBezTo>
                    <a:pt x="88265" y="189035"/>
                    <a:pt x="85979" y="186082"/>
                    <a:pt x="83693" y="183225"/>
                  </a:cubicBezTo>
                  <a:cubicBezTo>
                    <a:pt x="72863" y="170480"/>
                    <a:pt x="63890" y="156279"/>
                    <a:pt x="57023" y="141029"/>
                  </a:cubicBezTo>
                  <a:cubicBezTo>
                    <a:pt x="53603" y="131075"/>
                    <a:pt x="51050" y="120845"/>
                    <a:pt x="49403" y="110453"/>
                  </a:cubicBezTo>
                  <a:cubicBezTo>
                    <a:pt x="46412" y="91861"/>
                    <a:pt x="41792" y="73563"/>
                    <a:pt x="35591" y="55780"/>
                  </a:cubicBezTo>
                  <a:cubicBezTo>
                    <a:pt x="28953" y="36625"/>
                    <a:pt x="17227" y="19633"/>
                    <a:pt x="1682" y="6631"/>
                  </a:cubicBezTo>
                  <a:lnTo>
                    <a:pt x="-508" y="5012"/>
                  </a:lnTo>
                  <a:cubicBezTo>
                    <a:pt x="13360" y="1535"/>
                    <a:pt x="27581" y="-351"/>
                    <a:pt x="41878" y="-608"/>
                  </a:cubicBezTo>
                  <a:cubicBezTo>
                    <a:pt x="53089" y="-684"/>
                    <a:pt x="64233" y="983"/>
                    <a:pt x="74930" y="4345"/>
                  </a:cubicBezTo>
                  <a:cubicBezTo>
                    <a:pt x="91437" y="10356"/>
                    <a:pt x="106877" y="18975"/>
                    <a:pt x="120650" y="29872"/>
                  </a:cubicBezTo>
                  <a:cubicBezTo>
                    <a:pt x="143795" y="46827"/>
                    <a:pt x="172085" y="70258"/>
                    <a:pt x="184753" y="101881"/>
                  </a:cubicBezTo>
                  <a:cubicBezTo>
                    <a:pt x="194878" y="128608"/>
                    <a:pt x="194678" y="158165"/>
                    <a:pt x="184182" y="184749"/>
                  </a:cubicBezTo>
                  <a:close/>
                </a:path>
              </a:pathLst>
            </a:custGeom>
            <a:solidFill>
              <a:srgbClr val="91D3CE"/>
            </a:solidFill>
            <a:ln w="3810" cap="flat">
              <a:solidFill>
                <a:srgbClr val="01877F"/>
              </a:solid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726C27AE-98F6-2A94-1E35-133638677D29}"/>
                </a:ext>
              </a:extLst>
            </p:cNvPr>
            <p:cNvSpPr/>
            <p:nvPr/>
          </p:nvSpPr>
          <p:spPr>
            <a:xfrm>
              <a:off x="6190013" y="3271338"/>
              <a:ext cx="106658" cy="192237"/>
            </a:xfrm>
            <a:custGeom>
              <a:avLst/>
              <a:gdLst>
                <a:gd name="connsiteX0" fmla="*/ 3966 w 106658"/>
                <a:gd name="connsiteY0" fmla="*/ 841 h 192237"/>
                <a:gd name="connsiteX1" fmla="*/ 937 w 106658"/>
                <a:gd name="connsiteY1" fmla="*/ 13967 h 192237"/>
                <a:gd name="connsiteX2" fmla="*/ 1013 w 106658"/>
                <a:gd name="connsiteY2" fmla="*/ 14081 h 192237"/>
                <a:gd name="connsiteX3" fmla="*/ 87786 w 106658"/>
                <a:gd name="connsiteY3" fmla="*/ 185531 h 192237"/>
                <a:gd name="connsiteX4" fmla="*/ 96644 w 106658"/>
                <a:gd name="connsiteY4" fmla="*/ 191627 h 192237"/>
                <a:gd name="connsiteX5" fmla="*/ 100169 w 106658"/>
                <a:gd name="connsiteY5" fmla="*/ 190960 h 192237"/>
                <a:gd name="connsiteX6" fmla="*/ 105503 w 106658"/>
                <a:gd name="connsiteY6" fmla="*/ 178673 h 192237"/>
                <a:gd name="connsiteX7" fmla="*/ 17111 w 106658"/>
                <a:gd name="connsiteY7" fmla="*/ 3889 h 192237"/>
                <a:gd name="connsiteX8" fmla="*/ 3995 w 106658"/>
                <a:gd name="connsiteY8" fmla="*/ 823 h 192237"/>
                <a:gd name="connsiteX9" fmla="*/ 3966 w 106658"/>
                <a:gd name="connsiteY9" fmla="*/ 841 h 19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58" h="192237">
                  <a:moveTo>
                    <a:pt x="3966" y="841"/>
                  </a:moveTo>
                  <a:cubicBezTo>
                    <a:pt x="-492" y="3632"/>
                    <a:pt x="-1844" y="9509"/>
                    <a:pt x="937" y="13967"/>
                  </a:cubicBezTo>
                  <a:cubicBezTo>
                    <a:pt x="966" y="14005"/>
                    <a:pt x="985" y="14043"/>
                    <a:pt x="1013" y="14081"/>
                  </a:cubicBezTo>
                  <a:cubicBezTo>
                    <a:pt x="35408" y="68297"/>
                    <a:pt x="64469" y="125714"/>
                    <a:pt x="87786" y="185531"/>
                  </a:cubicBezTo>
                  <a:cubicBezTo>
                    <a:pt x="89196" y="189198"/>
                    <a:pt x="92720" y="191618"/>
                    <a:pt x="96644" y="191627"/>
                  </a:cubicBezTo>
                  <a:cubicBezTo>
                    <a:pt x="97854" y="191627"/>
                    <a:pt x="99045" y="191408"/>
                    <a:pt x="100169" y="190960"/>
                  </a:cubicBezTo>
                  <a:cubicBezTo>
                    <a:pt x="105017" y="189017"/>
                    <a:pt x="107389" y="183540"/>
                    <a:pt x="105503" y="178673"/>
                  </a:cubicBezTo>
                  <a:cubicBezTo>
                    <a:pt x="81728" y="117704"/>
                    <a:pt x="52134" y="59172"/>
                    <a:pt x="17111" y="3889"/>
                  </a:cubicBezTo>
                  <a:cubicBezTo>
                    <a:pt x="14329" y="-578"/>
                    <a:pt x="8462" y="-1949"/>
                    <a:pt x="3995" y="823"/>
                  </a:cubicBezTo>
                  <a:cubicBezTo>
                    <a:pt x="3985" y="832"/>
                    <a:pt x="3976" y="832"/>
                    <a:pt x="3966" y="841"/>
                  </a:cubicBezTo>
                  <a:close/>
                </a:path>
              </a:pathLst>
            </a:custGeom>
            <a:solidFill>
              <a:srgbClr val="00A998"/>
            </a:solidFill>
            <a:ln w="3810" cap="flat">
              <a:solidFill>
                <a:srgbClr val="01877F"/>
              </a:solidFill>
              <a:prstDash val="solid"/>
              <a:miter/>
            </a:ln>
          </p:spPr>
          <p:txBody>
            <a:bodyPr rtlCol="0" anchor="ctr"/>
            <a:lstStyle/>
            <a:p>
              <a:endParaRPr lang="en-IN"/>
            </a:p>
          </p:txBody>
        </p:sp>
      </p:grpSp>
      <p:grpSp>
        <p:nvGrpSpPr>
          <p:cNvPr id="211" name="Group 210">
            <a:extLst>
              <a:ext uri="{FF2B5EF4-FFF2-40B4-BE49-F238E27FC236}">
                <a16:creationId xmlns:a16="http://schemas.microsoft.com/office/drawing/2014/main" xmlns="" id="{2D40E17B-FCA5-80A8-7B16-12ADDA8EA828}"/>
              </a:ext>
            </a:extLst>
          </p:cNvPr>
          <p:cNvGrpSpPr/>
          <p:nvPr/>
        </p:nvGrpSpPr>
        <p:grpSpPr>
          <a:xfrm>
            <a:off x="2286000" y="3276600"/>
            <a:ext cx="1904051" cy="735807"/>
            <a:chOff x="5764542" y="3302793"/>
            <a:chExt cx="662535" cy="256032"/>
          </a:xfrm>
        </p:grpSpPr>
        <p:sp>
          <p:nvSpPr>
            <p:cNvPr id="206" name="Freeform: Shape 205">
              <a:extLst>
                <a:ext uri="{FF2B5EF4-FFF2-40B4-BE49-F238E27FC236}">
                  <a16:creationId xmlns:a16="http://schemas.microsoft.com/office/drawing/2014/main" xmlns="" id="{008BB1B6-CEB7-098A-BE45-725471FD25D5}"/>
                </a:ext>
              </a:extLst>
            </p:cNvPr>
            <p:cNvSpPr/>
            <p:nvPr/>
          </p:nvSpPr>
          <p:spPr>
            <a:xfrm>
              <a:off x="5764542" y="3302793"/>
              <a:ext cx="662535" cy="256032"/>
            </a:xfrm>
            <a:custGeom>
              <a:avLst/>
              <a:gdLst>
                <a:gd name="connsiteX0" fmla="*/ 660892 w 662535"/>
                <a:gd name="connsiteY0" fmla="*/ 97308 h 256032"/>
                <a:gd name="connsiteX1" fmla="*/ 638413 w 662535"/>
                <a:gd name="connsiteY1" fmla="*/ 49683 h 256032"/>
                <a:gd name="connsiteX2" fmla="*/ 608219 w 662535"/>
                <a:gd name="connsiteY2" fmla="*/ 18156 h 256032"/>
                <a:gd name="connsiteX3" fmla="*/ 568023 w 662535"/>
                <a:gd name="connsiteY3" fmla="*/ 6059 h 256032"/>
                <a:gd name="connsiteX4" fmla="*/ 482298 w 662535"/>
                <a:gd name="connsiteY4" fmla="*/ -608 h 256032"/>
                <a:gd name="connsiteX5" fmla="*/ 466391 w 662535"/>
                <a:gd name="connsiteY5" fmla="*/ -608 h 256032"/>
                <a:gd name="connsiteX6" fmla="*/ 390954 w 662535"/>
                <a:gd name="connsiteY6" fmla="*/ 6916 h 256032"/>
                <a:gd name="connsiteX7" fmla="*/ 362379 w 662535"/>
                <a:gd name="connsiteY7" fmla="*/ 12632 h 256032"/>
                <a:gd name="connsiteX8" fmla="*/ 333804 w 662535"/>
                <a:gd name="connsiteY8" fmla="*/ 18442 h 256032"/>
                <a:gd name="connsiteX9" fmla="*/ 208836 w 662535"/>
                <a:gd name="connsiteY9" fmla="*/ 26728 h 256032"/>
                <a:gd name="connsiteX10" fmla="*/ 196358 w 662535"/>
                <a:gd name="connsiteY10" fmla="*/ 26728 h 256032"/>
                <a:gd name="connsiteX11" fmla="*/ 188833 w 662535"/>
                <a:gd name="connsiteY11" fmla="*/ 26728 h 256032"/>
                <a:gd name="connsiteX12" fmla="*/ 179879 w 662535"/>
                <a:gd name="connsiteY12" fmla="*/ 26728 h 256032"/>
                <a:gd name="connsiteX13" fmla="*/ 94154 w 662535"/>
                <a:gd name="connsiteY13" fmla="*/ 30729 h 256032"/>
                <a:gd name="connsiteX14" fmla="*/ 15764 w 662535"/>
                <a:gd name="connsiteY14" fmla="*/ 83116 h 256032"/>
                <a:gd name="connsiteX15" fmla="*/ 25955 w 662535"/>
                <a:gd name="connsiteY15" fmla="*/ 208560 h 256032"/>
                <a:gd name="connsiteX16" fmla="*/ 105299 w 662535"/>
                <a:gd name="connsiteY16" fmla="*/ 247232 h 256032"/>
                <a:gd name="connsiteX17" fmla="*/ 116729 w 662535"/>
                <a:gd name="connsiteY17" fmla="*/ 249137 h 256032"/>
                <a:gd name="connsiteX18" fmla="*/ 153305 w 662535"/>
                <a:gd name="connsiteY18" fmla="*/ 252661 h 256032"/>
                <a:gd name="connsiteX19" fmla="*/ 241506 w 662535"/>
                <a:gd name="connsiteY19" fmla="*/ 255424 h 256032"/>
                <a:gd name="connsiteX20" fmla="*/ 277892 w 662535"/>
                <a:gd name="connsiteY20" fmla="*/ 255424 h 256032"/>
                <a:gd name="connsiteX21" fmla="*/ 288369 w 662535"/>
                <a:gd name="connsiteY21" fmla="*/ 255424 h 256032"/>
                <a:gd name="connsiteX22" fmla="*/ 329041 w 662535"/>
                <a:gd name="connsiteY22" fmla="*/ 253423 h 256032"/>
                <a:gd name="connsiteX23" fmla="*/ 518493 w 662535"/>
                <a:gd name="connsiteY23" fmla="*/ 228754 h 256032"/>
                <a:gd name="connsiteX24" fmla="*/ 527256 w 662535"/>
                <a:gd name="connsiteY24" fmla="*/ 227039 h 256032"/>
                <a:gd name="connsiteX25" fmla="*/ 557831 w 662535"/>
                <a:gd name="connsiteY25" fmla="*/ 220467 h 256032"/>
                <a:gd name="connsiteX26" fmla="*/ 558689 w 662535"/>
                <a:gd name="connsiteY26" fmla="*/ 220467 h 256032"/>
                <a:gd name="connsiteX27" fmla="*/ 559355 w 662535"/>
                <a:gd name="connsiteY27" fmla="*/ 220467 h 256032"/>
                <a:gd name="connsiteX28" fmla="*/ 595931 w 662535"/>
                <a:gd name="connsiteY28" fmla="*/ 207894 h 256032"/>
                <a:gd name="connsiteX29" fmla="*/ 596979 w 662535"/>
                <a:gd name="connsiteY29" fmla="*/ 207894 h 256032"/>
                <a:gd name="connsiteX30" fmla="*/ 603361 w 662535"/>
                <a:gd name="connsiteY30" fmla="*/ 203989 h 256032"/>
                <a:gd name="connsiteX31" fmla="*/ 616601 w 662535"/>
                <a:gd name="connsiteY31" fmla="*/ 195702 h 256032"/>
                <a:gd name="connsiteX32" fmla="*/ 660892 w 662535"/>
                <a:gd name="connsiteY32" fmla="*/ 97308 h 256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62535" h="256032">
                  <a:moveTo>
                    <a:pt x="660892" y="97308"/>
                  </a:moveTo>
                  <a:cubicBezTo>
                    <a:pt x="656739" y="80059"/>
                    <a:pt x="649090" y="63857"/>
                    <a:pt x="638413" y="49683"/>
                  </a:cubicBezTo>
                  <a:cubicBezTo>
                    <a:pt x="630726" y="37130"/>
                    <a:pt x="620430" y="26376"/>
                    <a:pt x="608219" y="18156"/>
                  </a:cubicBezTo>
                  <a:cubicBezTo>
                    <a:pt x="595760" y="11489"/>
                    <a:pt x="582092" y="7374"/>
                    <a:pt x="568023" y="6059"/>
                  </a:cubicBezTo>
                  <a:cubicBezTo>
                    <a:pt x="539648" y="1773"/>
                    <a:pt x="510997" y="-456"/>
                    <a:pt x="482298" y="-608"/>
                  </a:cubicBezTo>
                  <a:lnTo>
                    <a:pt x="466391" y="-608"/>
                  </a:lnTo>
                  <a:cubicBezTo>
                    <a:pt x="441093" y="-27"/>
                    <a:pt x="415871" y="2497"/>
                    <a:pt x="390954" y="6916"/>
                  </a:cubicBezTo>
                  <a:cubicBezTo>
                    <a:pt x="381429" y="8631"/>
                    <a:pt x="371904" y="10631"/>
                    <a:pt x="362379" y="12632"/>
                  </a:cubicBezTo>
                  <a:cubicBezTo>
                    <a:pt x="352854" y="14632"/>
                    <a:pt x="343329" y="16727"/>
                    <a:pt x="333804" y="18442"/>
                  </a:cubicBezTo>
                  <a:cubicBezTo>
                    <a:pt x="292503" y="25147"/>
                    <a:pt x="250660" y="27919"/>
                    <a:pt x="208836" y="26728"/>
                  </a:cubicBezTo>
                  <a:lnTo>
                    <a:pt x="196358" y="26728"/>
                  </a:lnTo>
                  <a:lnTo>
                    <a:pt x="188833" y="26728"/>
                  </a:lnTo>
                  <a:lnTo>
                    <a:pt x="179879" y="26728"/>
                  </a:lnTo>
                  <a:cubicBezTo>
                    <a:pt x="151247" y="24519"/>
                    <a:pt x="122453" y="25862"/>
                    <a:pt x="94154" y="30729"/>
                  </a:cubicBezTo>
                  <a:cubicBezTo>
                    <a:pt x="62198" y="37320"/>
                    <a:pt x="34080" y="56113"/>
                    <a:pt x="15764" y="83116"/>
                  </a:cubicBezTo>
                  <a:cubicBezTo>
                    <a:pt x="-9125" y="122541"/>
                    <a:pt x="-4972" y="173671"/>
                    <a:pt x="25955" y="208560"/>
                  </a:cubicBezTo>
                  <a:cubicBezTo>
                    <a:pt x="47511" y="229715"/>
                    <a:pt x="75352" y="243289"/>
                    <a:pt x="105299" y="247232"/>
                  </a:cubicBezTo>
                  <a:cubicBezTo>
                    <a:pt x="106442" y="247232"/>
                    <a:pt x="116253" y="249328"/>
                    <a:pt x="116729" y="249137"/>
                  </a:cubicBezTo>
                  <a:cubicBezTo>
                    <a:pt x="128825" y="250851"/>
                    <a:pt x="141113" y="251900"/>
                    <a:pt x="153305" y="252661"/>
                  </a:cubicBezTo>
                  <a:cubicBezTo>
                    <a:pt x="182737" y="254471"/>
                    <a:pt x="212074" y="255424"/>
                    <a:pt x="241506" y="255424"/>
                  </a:cubicBezTo>
                  <a:cubicBezTo>
                    <a:pt x="253698" y="255424"/>
                    <a:pt x="265795" y="255424"/>
                    <a:pt x="277892" y="255424"/>
                  </a:cubicBezTo>
                  <a:lnTo>
                    <a:pt x="288369" y="255424"/>
                  </a:lnTo>
                  <a:cubicBezTo>
                    <a:pt x="301704" y="255424"/>
                    <a:pt x="327898" y="254471"/>
                    <a:pt x="329041" y="253423"/>
                  </a:cubicBezTo>
                  <a:cubicBezTo>
                    <a:pt x="378666" y="253423"/>
                    <a:pt x="497538" y="232945"/>
                    <a:pt x="518493" y="228754"/>
                  </a:cubicBezTo>
                  <a:lnTo>
                    <a:pt x="527256" y="227039"/>
                  </a:lnTo>
                  <a:cubicBezTo>
                    <a:pt x="537448" y="225039"/>
                    <a:pt x="547640" y="222943"/>
                    <a:pt x="557831" y="220467"/>
                  </a:cubicBezTo>
                  <a:lnTo>
                    <a:pt x="558689" y="220467"/>
                  </a:lnTo>
                  <a:cubicBezTo>
                    <a:pt x="558908" y="220514"/>
                    <a:pt x="559136" y="220514"/>
                    <a:pt x="559355" y="220467"/>
                  </a:cubicBezTo>
                  <a:cubicBezTo>
                    <a:pt x="571929" y="217467"/>
                    <a:pt x="584178" y="213257"/>
                    <a:pt x="595931" y="207894"/>
                  </a:cubicBezTo>
                  <a:lnTo>
                    <a:pt x="596979" y="207894"/>
                  </a:lnTo>
                  <a:cubicBezTo>
                    <a:pt x="599675" y="207903"/>
                    <a:pt x="602142" y="206389"/>
                    <a:pt x="603361" y="203989"/>
                  </a:cubicBezTo>
                  <a:cubicBezTo>
                    <a:pt x="607942" y="201512"/>
                    <a:pt x="612372" y="198741"/>
                    <a:pt x="616601" y="195702"/>
                  </a:cubicBezTo>
                  <a:cubicBezTo>
                    <a:pt x="649462" y="169984"/>
                    <a:pt x="667083" y="131313"/>
                    <a:pt x="660892" y="97308"/>
                  </a:cubicBezTo>
                  <a:close/>
                </a:path>
              </a:pathLst>
            </a:custGeom>
            <a:solidFill>
              <a:srgbClr val="A4D7EF"/>
            </a:solidFill>
            <a:ln w="3810" cap="flat">
              <a:solidFill>
                <a:srgbClr val="1C75BC"/>
              </a:solidFill>
              <a:prstDash val="solid"/>
              <a:miter/>
            </a:ln>
          </p:spPr>
          <p:txBody>
            <a:bodyPr rtlCol="0" anchor="ctr"/>
            <a:lstStyle/>
            <a:p>
              <a:endParaRPr lang="en-IN"/>
            </a:p>
          </p:txBody>
        </p:sp>
        <p:sp>
          <p:nvSpPr>
            <p:cNvPr id="207" name="Freeform: Shape 206">
              <a:extLst>
                <a:ext uri="{FF2B5EF4-FFF2-40B4-BE49-F238E27FC236}">
                  <a16:creationId xmlns:a16="http://schemas.microsoft.com/office/drawing/2014/main" xmlns="" id="{DE3262DC-46D4-AB11-6741-B3C92ADB98EE}"/>
                </a:ext>
              </a:extLst>
            </p:cNvPr>
            <p:cNvSpPr/>
            <p:nvPr/>
          </p:nvSpPr>
          <p:spPr>
            <a:xfrm>
              <a:off x="5778993" y="3348037"/>
              <a:ext cx="90692" cy="187071"/>
            </a:xfrm>
            <a:custGeom>
              <a:avLst/>
              <a:gdLst>
                <a:gd name="connsiteX0" fmla="*/ 57986 w 90692"/>
                <a:gd name="connsiteY0" fmla="*/ 176652 h 187071"/>
                <a:gd name="connsiteX1" fmla="*/ 61510 w 90692"/>
                <a:gd name="connsiteY1" fmla="*/ 143029 h 187071"/>
                <a:gd name="connsiteX2" fmla="*/ 59510 w 90692"/>
                <a:gd name="connsiteY2" fmla="*/ 103691 h 187071"/>
                <a:gd name="connsiteX3" fmla="*/ 58653 w 90692"/>
                <a:gd name="connsiteY3" fmla="*/ 94832 h 187071"/>
                <a:gd name="connsiteX4" fmla="*/ 64749 w 90692"/>
                <a:gd name="connsiteY4" fmla="*/ 49112 h 187071"/>
                <a:gd name="connsiteX5" fmla="*/ 62463 w 90692"/>
                <a:gd name="connsiteY5" fmla="*/ 39587 h 187071"/>
                <a:gd name="connsiteX6" fmla="*/ 52938 w 90692"/>
                <a:gd name="connsiteY6" fmla="*/ 41873 h 187071"/>
                <a:gd name="connsiteX7" fmla="*/ 44746 w 90692"/>
                <a:gd name="connsiteY7" fmla="*/ 96356 h 187071"/>
                <a:gd name="connsiteX8" fmla="*/ 45508 w 90692"/>
                <a:gd name="connsiteY8" fmla="*/ 105310 h 187071"/>
                <a:gd name="connsiteX9" fmla="*/ 47508 w 90692"/>
                <a:gd name="connsiteY9" fmla="*/ 142934 h 187071"/>
                <a:gd name="connsiteX10" fmla="*/ 44746 w 90692"/>
                <a:gd name="connsiteY10" fmla="*/ 170366 h 187071"/>
                <a:gd name="connsiteX11" fmla="*/ 22267 w 90692"/>
                <a:gd name="connsiteY11" fmla="*/ 152744 h 187071"/>
                <a:gd name="connsiteX12" fmla="*/ 13504 w 90692"/>
                <a:gd name="connsiteY12" fmla="*/ 45112 h 187071"/>
                <a:gd name="connsiteX13" fmla="*/ 17695 w 90692"/>
                <a:gd name="connsiteY13" fmla="*/ 39492 h 187071"/>
                <a:gd name="connsiteX14" fmla="*/ 18933 w 90692"/>
                <a:gd name="connsiteY14" fmla="*/ 63209 h 187071"/>
                <a:gd name="connsiteX15" fmla="*/ 20172 w 90692"/>
                <a:gd name="connsiteY15" fmla="*/ 69496 h 187071"/>
                <a:gd name="connsiteX16" fmla="*/ 21791 w 90692"/>
                <a:gd name="connsiteY16" fmla="*/ 79021 h 187071"/>
                <a:gd name="connsiteX17" fmla="*/ 20267 w 90692"/>
                <a:gd name="connsiteY17" fmla="*/ 100643 h 187071"/>
                <a:gd name="connsiteX18" fmla="*/ 22458 w 90692"/>
                <a:gd name="connsiteY18" fmla="*/ 121978 h 187071"/>
                <a:gd name="connsiteX19" fmla="*/ 32068 w 90692"/>
                <a:gd name="connsiteY19" fmla="*/ 125093 h 187071"/>
                <a:gd name="connsiteX20" fmla="*/ 35183 w 90692"/>
                <a:gd name="connsiteY20" fmla="*/ 115492 h 187071"/>
                <a:gd name="connsiteX21" fmla="*/ 34745 w 90692"/>
                <a:gd name="connsiteY21" fmla="*/ 114739 h 187071"/>
                <a:gd name="connsiteX22" fmla="*/ 34745 w 90692"/>
                <a:gd name="connsiteY22" fmla="*/ 102548 h 187071"/>
                <a:gd name="connsiteX23" fmla="*/ 36364 w 90692"/>
                <a:gd name="connsiteY23" fmla="*/ 77687 h 187071"/>
                <a:gd name="connsiteX24" fmla="*/ 34554 w 90692"/>
                <a:gd name="connsiteY24" fmla="*/ 66638 h 187071"/>
                <a:gd name="connsiteX25" fmla="*/ 33411 w 90692"/>
                <a:gd name="connsiteY25" fmla="*/ 60828 h 187071"/>
                <a:gd name="connsiteX26" fmla="*/ 33411 w 90692"/>
                <a:gd name="connsiteY26" fmla="*/ 24061 h 187071"/>
                <a:gd name="connsiteX27" fmla="*/ 33411 w 90692"/>
                <a:gd name="connsiteY27" fmla="*/ 23490 h 187071"/>
                <a:gd name="connsiteX28" fmla="*/ 81036 w 90692"/>
                <a:gd name="connsiteY28" fmla="*/ -608 h 187071"/>
                <a:gd name="connsiteX29" fmla="*/ 81036 w 90692"/>
                <a:gd name="connsiteY29" fmla="*/ 48731 h 187071"/>
                <a:gd name="connsiteX30" fmla="*/ 79989 w 90692"/>
                <a:gd name="connsiteY30" fmla="*/ 54160 h 187071"/>
                <a:gd name="connsiteX31" fmla="*/ 77607 w 90692"/>
                <a:gd name="connsiteY31" fmla="*/ 78258 h 187071"/>
                <a:gd name="connsiteX32" fmla="*/ 81036 w 90692"/>
                <a:gd name="connsiteY32" fmla="*/ 93023 h 187071"/>
                <a:gd name="connsiteX33" fmla="*/ 82275 w 90692"/>
                <a:gd name="connsiteY33" fmla="*/ 97308 h 187071"/>
                <a:gd name="connsiteX34" fmla="*/ 85894 w 90692"/>
                <a:gd name="connsiteY34" fmla="*/ 127026 h 187071"/>
                <a:gd name="connsiteX35" fmla="*/ 85323 w 90692"/>
                <a:gd name="connsiteY35" fmla="*/ 137123 h 187071"/>
                <a:gd name="connsiteX36" fmla="*/ 84846 w 90692"/>
                <a:gd name="connsiteY36" fmla="*/ 155221 h 187071"/>
                <a:gd name="connsiteX37" fmla="*/ 87990 w 90692"/>
                <a:gd name="connsiteY37" fmla="*/ 175318 h 187071"/>
                <a:gd name="connsiteX38" fmla="*/ 90276 w 90692"/>
                <a:gd name="connsiteY38" fmla="*/ 186463 h 187071"/>
                <a:gd name="connsiteX39" fmla="*/ 57986 w 90692"/>
                <a:gd name="connsiteY39" fmla="*/ 176652 h 1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0692" h="187071">
                  <a:moveTo>
                    <a:pt x="57986" y="176652"/>
                  </a:moveTo>
                  <a:cubicBezTo>
                    <a:pt x="59796" y="165517"/>
                    <a:pt x="60977" y="154297"/>
                    <a:pt x="61510" y="143029"/>
                  </a:cubicBezTo>
                  <a:cubicBezTo>
                    <a:pt x="61615" y="129884"/>
                    <a:pt x="60948" y="116749"/>
                    <a:pt x="59510" y="103691"/>
                  </a:cubicBezTo>
                  <a:lnTo>
                    <a:pt x="58653" y="94832"/>
                  </a:lnTo>
                  <a:cubicBezTo>
                    <a:pt x="57319" y="79497"/>
                    <a:pt x="56557" y="62161"/>
                    <a:pt x="64749" y="49112"/>
                  </a:cubicBezTo>
                  <a:cubicBezTo>
                    <a:pt x="66625" y="45835"/>
                    <a:pt x="65625" y="41654"/>
                    <a:pt x="62463" y="39587"/>
                  </a:cubicBezTo>
                  <a:cubicBezTo>
                    <a:pt x="59186" y="37653"/>
                    <a:pt x="54976" y="38672"/>
                    <a:pt x="52938" y="41873"/>
                  </a:cubicBezTo>
                  <a:cubicBezTo>
                    <a:pt x="42460" y="58542"/>
                    <a:pt x="43413" y="78735"/>
                    <a:pt x="44746" y="96356"/>
                  </a:cubicBezTo>
                  <a:lnTo>
                    <a:pt x="45508" y="105310"/>
                  </a:lnTo>
                  <a:cubicBezTo>
                    <a:pt x="46985" y="117797"/>
                    <a:pt x="47651" y="130360"/>
                    <a:pt x="47508" y="142934"/>
                  </a:cubicBezTo>
                  <a:cubicBezTo>
                    <a:pt x="47099" y="152125"/>
                    <a:pt x="46184" y="161278"/>
                    <a:pt x="44746" y="170366"/>
                  </a:cubicBezTo>
                  <a:cubicBezTo>
                    <a:pt x="36421" y="165632"/>
                    <a:pt x="28849" y="159698"/>
                    <a:pt x="22267" y="152744"/>
                  </a:cubicBezTo>
                  <a:cubicBezTo>
                    <a:pt x="-4336" y="122835"/>
                    <a:pt x="-7908" y="78925"/>
                    <a:pt x="13504" y="45112"/>
                  </a:cubicBezTo>
                  <a:cubicBezTo>
                    <a:pt x="14838" y="43207"/>
                    <a:pt x="16266" y="41397"/>
                    <a:pt x="17695" y="39492"/>
                  </a:cubicBezTo>
                  <a:cubicBezTo>
                    <a:pt x="17305" y="47417"/>
                    <a:pt x="17714" y="55370"/>
                    <a:pt x="18933" y="63209"/>
                  </a:cubicBezTo>
                  <a:cubicBezTo>
                    <a:pt x="18933" y="65305"/>
                    <a:pt x="19695" y="67400"/>
                    <a:pt x="20172" y="69496"/>
                  </a:cubicBezTo>
                  <a:cubicBezTo>
                    <a:pt x="20895" y="72639"/>
                    <a:pt x="21438" y="75820"/>
                    <a:pt x="21791" y="79021"/>
                  </a:cubicBezTo>
                  <a:cubicBezTo>
                    <a:pt x="22162" y="86260"/>
                    <a:pt x="21648" y="93527"/>
                    <a:pt x="20267" y="100643"/>
                  </a:cubicBezTo>
                  <a:cubicBezTo>
                    <a:pt x="18505" y="107796"/>
                    <a:pt x="19276" y="115330"/>
                    <a:pt x="22458" y="121978"/>
                  </a:cubicBezTo>
                  <a:cubicBezTo>
                    <a:pt x="24248" y="125493"/>
                    <a:pt x="28554" y="126893"/>
                    <a:pt x="32068" y="125093"/>
                  </a:cubicBezTo>
                  <a:cubicBezTo>
                    <a:pt x="35583" y="123302"/>
                    <a:pt x="36974" y="119007"/>
                    <a:pt x="35183" y="115492"/>
                  </a:cubicBezTo>
                  <a:cubicBezTo>
                    <a:pt x="35050" y="115225"/>
                    <a:pt x="34907" y="114978"/>
                    <a:pt x="34745" y="114739"/>
                  </a:cubicBezTo>
                  <a:cubicBezTo>
                    <a:pt x="33545" y="110768"/>
                    <a:pt x="33545" y="106520"/>
                    <a:pt x="34745" y="102548"/>
                  </a:cubicBezTo>
                  <a:cubicBezTo>
                    <a:pt x="36345" y="94366"/>
                    <a:pt x="36888" y="86012"/>
                    <a:pt x="36364" y="77687"/>
                  </a:cubicBezTo>
                  <a:cubicBezTo>
                    <a:pt x="36002" y="73973"/>
                    <a:pt x="35402" y="70277"/>
                    <a:pt x="34554" y="66638"/>
                  </a:cubicBezTo>
                  <a:cubicBezTo>
                    <a:pt x="34554" y="64733"/>
                    <a:pt x="33697" y="62828"/>
                    <a:pt x="33411" y="60828"/>
                  </a:cubicBezTo>
                  <a:cubicBezTo>
                    <a:pt x="31935" y="48617"/>
                    <a:pt x="31935" y="36273"/>
                    <a:pt x="33411" y="24061"/>
                  </a:cubicBezTo>
                  <a:cubicBezTo>
                    <a:pt x="33411" y="24061"/>
                    <a:pt x="33411" y="24061"/>
                    <a:pt x="33411" y="23490"/>
                  </a:cubicBezTo>
                  <a:cubicBezTo>
                    <a:pt x="47118" y="11736"/>
                    <a:pt x="63453" y="3468"/>
                    <a:pt x="81036" y="-608"/>
                  </a:cubicBezTo>
                  <a:cubicBezTo>
                    <a:pt x="84132" y="15689"/>
                    <a:pt x="84132" y="32434"/>
                    <a:pt x="81036" y="48731"/>
                  </a:cubicBezTo>
                  <a:cubicBezTo>
                    <a:pt x="81036" y="50541"/>
                    <a:pt x="80370" y="52351"/>
                    <a:pt x="79989" y="54160"/>
                  </a:cubicBezTo>
                  <a:cubicBezTo>
                    <a:pt x="77979" y="62028"/>
                    <a:pt x="77179" y="70153"/>
                    <a:pt x="77607" y="78258"/>
                  </a:cubicBezTo>
                  <a:cubicBezTo>
                    <a:pt x="78274" y="83278"/>
                    <a:pt x="79427" y="88222"/>
                    <a:pt x="81036" y="93023"/>
                  </a:cubicBezTo>
                  <a:lnTo>
                    <a:pt x="82275" y="97308"/>
                  </a:lnTo>
                  <a:cubicBezTo>
                    <a:pt x="84951" y="106976"/>
                    <a:pt x="86170" y="116997"/>
                    <a:pt x="85894" y="127026"/>
                  </a:cubicBezTo>
                  <a:cubicBezTo>
                    <a:pt x="85894" y="130360"/>
                    <a:pt x="85894" y="133789"/>
                    <a:pt x="85323" y="137123"/>
                  </a:cubicBezTo>
                  <a:cubicBezTo>
                    <a:pt x="84780" y="143143"/>
                    <a:pt x="84618" y="149182"/>
                    <a:pt x="84846" y="155221"/>
                  </a:cubicBezTo>
                  <a:cubicBezTo>
                    <a:pt x="85380" y="161993"/>
                    <a:pt x="86428" y="168708"/>
                    <a:pt x="87990" y="175318"/>
                  </a:cubicBezTo>
                  <a:lnTo>
                    <a:pt x="90276" y="186463"/>
                  </a:lnTo>
                  <a:cubicBezTo>
                    <a:pt x="79217" y="184262"/>
                    <a:pt x="68397" y="180976"/>
                    <a:pt x="57986" y="176652"/>
                  </a:cubicBezTo>
                  <a:close/>
                </a:path>
              </a:pathLst>
            </a:custGeom>
            <a:solidFill>
              <a:srgbClr val="27AAE1"/>
            </a:solidFill>
            <a:ln w="3810" cap="flat">
              <a:solidFill>
                <a:srgbClr val="1C75BC"/>
              </a:solid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FDA6B80B-5B3C-91C4-FDA1-821ED856DA93}"/>
                </a:ext>
              </a:extLst>
            </p:cNvPr>
            <p:cNvSpPr/>
            <p:nvPr/>
          </p:nvSpPr>
          <p:spPr>
            <a:xfrm>
              <a:off x="5871045" y="3341750"/>
              <a:ext cx="173089" cy="201549"/>
            </a:xfrm>
            <a:custGeom>
              <a:avLst/>
              <a:gdLst>
                <a:gd name="connsiteX0" fmla="*/ 170626 w 173089"/>
                <a:gd name="connsiteY0" fmla="*/ 157602 h 201549"/>
                <a:gd name="connsiteX1" fmla="*/ 168816 w 173089"/>
                <a:gd name="connsiteY1" fmla="*/ 165413 h 201549"/>
                <a:gd name="connsiteX2" fmla="*/ 165864 w 173089"/>
                <a:gd name="connsiteY2" fmla="*/ 180272 h 201549"/>
                <a:gd name="connsiteX3" fmla="*/ 166721 w 173089"/>
                <a:gd name="connsiteY3" fmla="*/ 200655 h 201549"/>
                <a:gd name="connsiteX4" fmla="*/ 141480 w 173089"/>
                <a:gd name="connsiteY4" fmla="*/ 200655 h 201549"/>
                <a:gd name="connsiteX5" fmla="*/ 142432 w 173089"/>
                <a:gd name="connsiteY5" fmla="*/ 174747 h 201549"/>
                <a:gd name="connsiteX6" fmla="*/ 144337 w 173089"/>
                <a:gd name="connsiteY6" fmla="*/ 164651 h 201549"/>
                <a:gd name="connsiteX7" fmla="*/ 148052 w 173089"/>
                <a:gd name="connsiteY7" fmla="*/ 139885 h 201549"/>
                <a:gd name="connsiteX8" fmla="*/ 146052 w 173089"/>
                <a:gd name="connsiteY8" fmla="*/ 114168 h 201549"/>
                <a:gd name="connsiteX9" fmla="*/ 143099 w 173089"/>
                <a:gd name="connsiteY9" fmla="*/ 102643 h 201549"/>
                <a:gd name="connsiteX10" fmla="*/ 139289 w 173089"/>
                <a:gd name="connsiteY10" fmla="*/ 78259 h 201549"/>
                <a:gd name="connsiteX11" fmla="*/ 140527 w 173089"/>
                <a:gd name="connsiteY11" fmla="*/ 71306 h 201549"/>
                <a:gd name="connsiteX12" fmla="*/ 142147 w 173089"/>
                <a:gd name="connsiteY12" fmla="*/ 60543 h 201549"/>
                <a:gd name="connsiteX13" fmla="*/ 135003 w 173089"/>
                <a:gd name="connsiteY13" fmla="*/ 32729 h 201549"/>
                <a:gd name="connsiteX14" fmla="*/ 125478 w 173089"/>
                <a:gd name="connsiteY14" fmla="*/ 29396 h 201549"/>
                <a:gd name="connsiteX15" fmla="*/ 121868 w 173089"/>
                <a:gd name="connsiteY15" fmla="*/ 38549 h 201549"/>
                <a:gd name="connsiteX16" fmla="*/ 122049 w 173089"/>
                <a:gd name="connsiteY16" fmla="*/ 38921 h 201549"/>
                <a:gd name="connsiteX17" fmla="*/ 127954 w 173089"/>
                <a:gd name="connsiteY17" fmla="*/ 60066 h 201549"/>
                <a:gd name="connsiteX18" fmla="*/ 126621 w 173089"/>
                <a:gd name="connsiteY18" fmla="*/ 68448 h 201549"/>
                <a:gd name="connsiteX19" fmla="*/ 125097 w 173089"/>
                <a:gd name="connsiteY19" fmla="*/ 76925 h 201549"/>
                <a:gd name="connsiteX20" fmla="*/ 129383 w 173089"/>
                <a:gd name="connsiteY20" fmla="*/ 106548 h 201549"/>
                <a:gd name="connsiteX21" fmla="*/ 132145 w 173089"/>
                <a:gd name="connsiteY21" fmla="*/ 117216 h 201549"/>
                <a:gd name="connsiteX22" fmla="*/ 133764 w 173089"/>
                <a:gd name="connsiteY22" fmla="*/ 139124 h 201549"/>
                <a:gd name="connsiteX23" fmla="*/ 130240 w 173089"/>
                <a:gd name="connsiteY23" fmla="*/ 161984 h 201549"/>
                <a:gd name="connsiteX24" fmla="*/ 128335 w 173089"/>
                <a:gd name="connsiteY24" fmla="*/ 172366 h 201549"/>
                <a:gd name="connsiteX25" fmla="*/ 127002 w 173089"/>
                <a:gd name="connsiteY25" fmla="*/ 200941 h 201549"/>
                <a:gd name="connsiteX26" fmla="*/ 54326 w 173089"/>
                <a:gd name="connsiteY26" fmla="*/ 198751 h 201549"/>
                <a:gd name="connsiteX27" fmla="*/ 44801 w 173089"/>
                <a:gd name="connsiteY27" fmla="*/ 173794 h 201549"/>
                <a:gd name="connsiteX28" fmla="*/ 33752 w 173089"/>
                <a:gd name="connsiteY28" fmla="*/ 137886 h 201549"/>
                <a:gd name="connsiteX29" fmla="*/ 36705 w 173089"/>
                <a:gd name="connsiteY29" fmla="*/ 113787 h 201549"/>
                <a:gd name="connsiteX30" fmla="*/ 39943 w 173089"/>
                <a:gd name="connsiteY30" fmla="*/ 85212 h 201549"/>
                <a:gd name="connsiteX31" fmla="*/ 36419 w 173089"/>
                <a:gd name="connsiteY31" fmla="*/ 65210 h 201549"/>
                <a:gd name="connsiteX32" fmla="*/ 34228 w 173089"/>
                <a:gd name="connsiteY32" fmla="*/ 56161 h 201549"/>
                <a:gd name="connsiteX33" fmla="*/ 25560 w 173089"/>
                <a:gd name="connsiteY33" fmla="*/ 50922 h 201549"/>
                <a:gd name="connsiteX34" fmla="*/ 20322 w 173089"/>
                <a:gd name="connsiteY34" fmla="*/ 59590 h 201549"/>
                <a:gd name="connsiteX35" fmla="*/ 22513 w 173089"/>
                <a:gd name="connsiteY35" fmla="*/ 68543 h 201549"/>
                <a:gd name="connsiteX36" fmla="*/ 25656 w 173089"/>
                <a:gd name="connsiteY36" fmla="*/ 86070 h 201549"/>
                <a:gd name="connsiteX37" fmla="*/ 22798 w 173089"/>
                <a:gd name="connsiteY37" fmla="*/ 110739 h 201549"/>
                <a:gd name="connsiteX38" fmla="*/ 31752 w 173089"/>
                <a:gd name="connsiteY38" fmla="*/ 179414 h 201549"/>
                <a:gd name="connsiteX39" fmla="*/ 39181 w 173089"/>
                <a:gd name="connsiteY39" fmla="*/ 197607 h 201549"/>
                <a:gd name="connsiteX40" fmla="*/ 13178 w 173089"/>
                <a:gd name="connsiteY40" fmla="*/ 194845 h 201549"/>
                <a:gd name="connsiteX41" fmla="*/ 9749 w 173089"/>
                <a:gd name="connsiteY41" fmla="*/ 178272 h 201549"/>
                <a:gd name="connsiteX42" fmla="*/ 6891 w 173089"/>
                <a:gd name="connsiteY42" fmla="*/ 160269 h 201549"/>
                <a:gd name="connsiteX43" fmla="*/ 7368 w 173089"/>
                <a:gd name="connsiteY43" fmla="*/ 143982 h 201549"/>
                <a:gd name="connsiteX44" fmla="*/ 7939 w 173089"/>
                <a:gd name="connsiteY44" fmla="*/ 133218 h 201549"/>
                <a:gd name="connsiteX45" fmla="*/ 3843 w 173089"/>
                <a:gd name="connsiteY45" fmla="*/ 99309 h 201549"/>
                <a:gd name="connsiteX46" fmla="*/ 2510 w 173089"/>
                <a:gd name="connsiteY46" fmla="*/ 94737 h 201549"/>
                <a:gd name="connsiteX47" fmla="*/ -348 w 173089"/>
                <a:gd name="connsiteY47" fmla="*/ 82641 h 201549"/>
                <a:gd name="connsiteX48" fmla="*/ 1748 w 173089"/>
                <a:gd name="connsiteY48" fmla="*/ 62829 h 201549"/>
                <a:gd name="connsiteX49" fmla="*/ 2891 w 173089"/>
                <a:gd name="connsiteY49" fmla="*/ 57113 h 201549"/>
                <a:gd name="connsiteX50" fmla="*/ 2415 w 173089"/>
                <a:gd name="connsiteY50" fmla="*/ 2535 h 201549"/>
                <a:gd name="connsiteX51" fmla="*/ 41563 w 173089"/>
                <a:gd name="connsiteY51" fmla="*/ 59 h 201549"/>
                <a:gd name="connsiteX52" fmla="*/ 45372 w 173089"/>
                <a:gd name="connsiteY52" fmla="*/ 59 h 201549"/>
                <a:gd name="connsiteX53" fmla="*/ 45372 w 173089"/>
                <a:gd name="connsiteY53" fmla="*/ 21585 h 201549"/>
                <a:gd name="connsiteX54" fmla="*/ 46325 w 173089"/>
                <a:gd name="connsiteY54" fmla="*/ 36444 h 201549"/>
                <a:gd name="connsiteX55" fmla="*/ 48992 w 173089"/>
                <a:gd name="connsiteY55" fmla="*/ 48446 h 201549"/>
                <a:gd name="connsiteX56" fmla="*/ 51373 w 173089"/>
                <a:gd name="connsiteY56" fmla="*/ 59114 h 201549"/>
                <a:gd name="connsiteX57" fmla="*/ 52040 w 173089"/>
                <a:gd name="connsiteY57" fmla="*/ 72449 h 201549"/>
                <a:gd name="connsiteX58" fmla="*/ 50421 w 173089"/>
                <a:gd name="connsiteY58" fmla="*/ 114359 h 201549"/>
                <a:gd name="connsiteX59" fmla="*/ 50421 w 173089"/>
                <a:gd name="connsiteY59" fmla="*/ 115597 h 201549"/>
                <a:gd name="connsiteX60" fmla="*/ 49659 w 173089"/>
                <a:gd name="connsiteY60" fmla="*/ 123884 h 201549"/>
                <a:gd name="connsiteX61" fmla="*/ 50516 w 173089"/>
                <a:gd name="connsiteY61" fmla="*/ 133409 h 201549"/>
                <a:gd name="connsiteX62" fmla="*/ 52992 w 173089"/>
                <a:gd name="connsiteY62" fmla="*/ 151220 h 201549"/>
                <a:gd name="connsiteX63" fmla="*/ 60041 w 173089"/>
                <a:gd name="connsiteY63" fmla="*/ 157412 h 201549"/>
                <a:gd name="connsiteX64" fmla="*/ 61089 w 173089"/>
                <a:gd name="connsiteY64" fmla="*/ 157412 h 201549"/>
                <a:gd name="connsiteX65" fmla="*/ 67185 w 173089"/>
                <a:gd name="connsiteY65" fmla="*/ 149410 h 201549"/>
                <a:gd name="connsiteX66" fmla="*/ 64613 w 173089"/>
                <a:gd name="connsiteY66" fmla="*/ 131599 h 201549"/>
                <a:gd name="connsiteX67" fmla="*/ 63946 w 173089"/>
                <a:gd name="connsiteY67" fmla="*/ 123979 h 201549"/>
                <a:gd name="connsiteX68" fmla="*/ 64613 w 173089"/>
                <a:gd name="connsiteY68" fmla="*/ 117502 h 201549"/>
                <a:gd name="connsiteX69" fmla="*/ 64613 w 173089"/>
                <a:gd name="connsiteY69" fmla="*/ 116168 h 201549"/>
                <a:gd name="connsiteX70" fmla="*/ 66423 w 173089"/>
                <a:gd name="connsiteY70" fmla="*/ 72354 h 201549"/>
                <a:gd name="connsiteX71" fmla="*/ 65565 w 173089"/>
                <a:gd name="connsiteY71" fmla="*/ 57113 h 201549"/>
                <a:gd name="connsiteX72" fmla="*/ 62898 w 173089"/>
                <a:gd name="connsiteY72" fmla="*/ 44826 h 201549"/>
                <a:gd name="connsiteX73" fmla="*/ 60517 w 173089"/>
                <a:gd name="connsiteY73" fmla="*/ 34349 h 201549"/>
                <a:gd name="connsiteX74" fmla="*/ 59755 w 173089"/>
                <a:gd name="connsiteY74" fmla="*/ 21204 h 201549"/>
                <a:gd name="connsiteX75" fmla="*/ 59755 w 173089"/>
                <a:gd name="connsiteY75" fmla="*/ 345 h 201549"/>
                <a:gd name="connsiteX76" fmla="*/ 72900 w 173089"/>
                <a:gd name="connsiteY76" fmla="*/ 345 h 201549"/>
                <a:gd name="connsiteX77" fmla="*/ 82425 w 173089"/>
                <a:gd name="connsiteY77" fmla="*/ 345 h 201549"/>
                <a:gd name="connsiteX78" fmla="*/ 89283 w 173089"/>
                <a:gd name="connsiteY78" fmla="*/ 345 h 201549"/>
                <a:gd name="connsiteX79" fmla="*/ 85473 w 173089"/>
                <a:gd name="connsiteY79" fmla="*/ 19395 h 201549"/>
                <a:gd name="connsiteX80" fmla="*/ 89854 w 173089"/>
                <a:gd name="connsiteY80" fmla="*/ 83307 h 201549"/>
                <a:gd name="connsiteX81" fmla="*/ 93188 w 173089"/>
                <a:gd name="connsiteY81" fmla="*/ 94928 h 201549"/>
                <a:gd name="connsiteX82" fmla="*/ 92235 w 173089"/>
                <a:gd name="connsiteY82" fmla="*/ 110358 h 201549"/>
                <a:gd name="connsiteX83" fmla="*/ 87378 w 173089"/>
                <a:gd name="connsiteY83" fmla="*/ 142077 h 201549"/>
                <a:gd name="connsiteX84" fmla="*/ 86139 w 173089"/>
                <a:gd name="connsiteY84" fmla="*/ 164175 h 201549"/>
                <a:gd name="connsiteX85" fmla="*/ 98141 w 173089"/>
                <a:gd name="connsiteY85" fmla="*/ 186368 h 201549"/>
                <a:gd name="connsiteX86" fmla="*/ 102332 w 173089"/>
                <a:gd name="connsiteY86" fmla="*/ 187797 h 201549"/>
                <a:gd name="connsiteX87" fmla="*/ 108142 w 173089"/>
                <a:gd name="connsiteY87" fmla="*/ 184844 h 201549"/>
                <a:gd name="connsiteX88" fmla="*/ 106552 w 173089"/>
                <a:gd name="connsiteY88" fmla="*/ 174871 h 201549"/>
                <a:gd name="connsiteX89" fmla="*/ 106523 w 173089"/>
                <a:gd name="connsiteY89" fmla="*/ 174843 h 201549"/>
                <a:gd name="connsiteX90" fmla="*/ 100332 w 173089"/>
                <a:gd name="connsiteY90" fmla="*/ 162365 h 201549"/>
                <a:gd name="connsiteX91" fmla="*/ 101475 w 173089"/>
                <a:gd name="connsiteY91" fmla="*/ 144267 h 201549"/>
                <a:gd name="connsiteX92" fmla="*/ 106332 w 173089"/>
                <a:gd name="connsiteY92" fmla="*/ 112549 h 201549"/>
                <a:gd name="connsiteX93" fmla="*/ 107380 w 173089"/>
                <a:gd name="connsiteY93" fmla="*/ 93023 h 201549"/>
                <a:gd name="connsiteX94" fmla="*/ 102999 w 173089"/>
                <a:gd name="connsiteY94" fmla="*/ 77783 h 201549"/>
                <a:gd name="connsiteX95" fmla="*/ 95379 w 173089"/>
                <a:gd name="connsiteY95" fmla="*/ 41969 h 201549"/>
                <a:gd name="connsiteX96" fmla="*/ 99189 w 173089"/>
                <a:gd name="connsiteY96" fmla="*/ 22919 h 201549"/>
                <a:gd name="connsiteX97" fmla="*/ 103570 w 173089"/>
                <a:gd name="connsiteY97" fmla="*/ 345 h 201549"/>
                <a:gd name="connsiteX98" fmla="*/ 160720 w 173089"/>
                <a:gd name="connsiteY98" fmla="*/ -608 h 201549"/>
                <a:gd name="connsiteX99" fmla="*/ 160720 w 173089"/>
                <a:gd name="connsiteY99" fmla="*/ 29777 h 201549"/>
                <a:gd name="connsiteX100" fmla="*/ 160720 w 173089"/>
                <a:gd name="connsiteY100" fmla="*/ 61686 h 201549"/>
                <a:gd name="connsiteX101" fmla="*/ 164340 w 173089"/>
                <a:gd name="connsiteY101" fmla="*/ 78926 h 201549"/>
                <a:gd name="connsiteX102" fmla="*/ 164340 w 173089"/>
                <a:gd name="connsiteY102" fmla="*/ 80259 h 201549"/>
                <a:gd name="connsiteX103" fmla="*/ 170626 w 173089"/>
                <a:gd name="connsiteY103" fmla="*/ 157602 h 20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3089" h="201549">
                  <a:moveTo>
                    <a:pt x="170626" y="157602"/>
                  </a:moveTo>
                  <a:cubicBezTo>
                    <a:pt x="170150" y="160269"/>
                    <a:pt x="169483" y="162841"/>
                    <a:pt x="168816" y="165413"/>
                  </a:cubicBezTo>
                  <a:cubicBezTo>
                    <a:pt x="167569" y="170309"/>
                    <a:pt x="166578" y="175271"/>
                    <a:pt x="165864" y="180272"/>
                  </a:cubicBezTo>
                  <a:cubicBezTo>
                    <a:pt x="165054" y="187073"/>
                    <a:pt x="165340" y="193950"/>
                    <a:pt x="166721" y="200655"/>
                  </a:cubicBezTo>
                  <a:cubicBezTo>
                    <a:pt x="158339" y="200655"/>
                    <a:pt x="149862" y="200655"/>
                    <a:pt x="141480" y="200655"/>
                  </a:cubicBezTo>
                  <a:cubicBezTo>
                    <a:pt x="140384" y="192025"/>
                    <a:pt x="140708" y="183272"/>
                    <a:pt x="142432" y="174747"/>
                  </a:cubicBezTo>
                  <a:cubicBezTo>
                    <a:pt x="143004" y="171318"/>
                    <a:pt x="143671" y="167984"/>
                    <a:pt x="144337" y="164651"/>
                  </a:cubicBezTo>
                  <a:cubicBezTo>
                    <a:pt x="146071" y="156478"/>
                    <a:pt x="147319" y="148211"/>
                    <a:pt x="148052" y="139885"/>
                  </a:cubicBezTo>
                  <a:cubicBezTo>
                    <a:pt x="148538" y="131266"/>
                    <a:pt x="147862" y="122617"/>
                    <a:pt x="146052" y="114168"/>
                  </a:cubicBezTo>
                  <a:cubicBezTo>
                    <a:pt x="145290" y="110263"/>
                    <a:pt x="144147" y="106453"/>
                    <a:pt x="143099" y="102643"/>
                  </a:cubicBezTo>
                  <a:cubicBezTo>
                    <a:pt x="140356" y="94813"/>
                    <a:pt x="139060" y="86555"/>
                    <a:pt x="139289" y="78259"/>
                  </a:cubicBezTo>
                  <a:cubicBezTo>
                    <a:pt x="139289" y="75973"/>
                    <a:pt x="140051" y="73592"/>
                    <a:pt x="140527" y="71306"/>
                  </a:cubicBezTo>
                  <a:cubicBezTo>
                    <a:pt x="141422" y="67782"/>
                    <a:pt x="141965" y="64172"/>
                    <a:pt x="142147" y="60543"/>
                  </a:cubicBezTo>
                  <a:cubicBezTo>
                    <a:pt x="142099" y="50827"/>
                    <a:pt x="139641" y="41273"/>
                    <a:pt x="135003" y="32729"/>
                  </a:cubicBezTo>
                  <a:cubicBezTo>
                    <a:pt x="133288" y="29186"/>
                    <a:pt x="129030" y="27691"/>
                    <a:pt x="125478" y="29396"/>
                  </a:cubicBezTo>
                  <a:cubicBezTo>
                    <a:pt x="121954" y="30929"/>
                    <a:pt x="120344" y="35025"/>
                    <a:pt x="121868" y="38549"/>
                  </a:cubicBezTo>
                  <a:cubicBezTo>
                    <a:pt x="121925" y="38673"/>
                    <a:pt x="121982" y="38797"/>
                    <a:pt x="122049" y="38921"/>
                  </a:cubicBezTo>
                  <a:cubicBezTo>
                    <a:pt x="125640" y="45417"/>
                    <a:pt x="127659" y="52656"/>
                    <a:pt x="127954" y="60066"/>
                  </a:cubicBezTo>
                  <a:cubicBezTo>
                    <a:pt x="127668" y="62886"/>
                    <a:pt x="127221" y="65686"/>
                    <a:pt x="126621" y="68448"/>
                  </a:cubicBezTo>
                  <a:cubicBezTo>
                    <a:pt x="125925" y="71239"/>
                    <a:pt x="125420" y="74068"/>
                    <a:pt x="125097" y="76925"/>
                  </a:cubicBezTo>
                  <a:cubicBezTo>
                    <a:pt x="124621" y="86984"/>
                    <a:pt x="126078" y="97042"/>
                    <a:pt x="129383" y="106548"/>
                  </a:cubicBezTo>
                  <a:cubicBezTo>
                    <a:pt x="130335" y="110072"/>
                    <a:pt x="131383" y="113692"/>
                    <a:pt x="132145" y="117216"/>
                  </a:cubicBezTo>
                  <a:cubicBezTo>
                    <a:pt x="133641" y="124417"/>
                    <a:pt x="134184" y="131780"/>
                    <a:pt x="133764" y="139124"/>
                  </a:cubicBezTo>
                  <a:cubicBezTo>
                    <a:pt x="133117" y="146820"/>
                    <a:pt x="131945" y="154459"/>
                    <a:pt x="130240" y="161984"/>
                  </a:cubicBezTo>
                  <a:cubicBezTo>
                    <a:pt x="129573" y="165413"/>
                    <a:pt x="128907" y="168937"/>
                    <a:pt x="128335" y="172366"/>
                  </a:cubicBezTo>
                  <a:cubicBezTo>
                    <a:pt x="126478" y="181777"/>
                    <a:pt x="126030" y="191406"/>
                    <a:pt x="127002" y="200941"/>
                  </a:cubicBezTo>
                  <a:cubicBezTo>
                    <a:pt x="102684" y="200941"/>
                    <a:pt x="78453" y="200207"/>
                    <a:pt x="54326" y="198751"/>
                  </a:cubicBezTo>
                  <a:cubicBezTo>
                    <a:pt x="51783" y="190206"/>
                    <a:pt x="48592" y="181863"/>
                    <a:pt x="44801" y="173794"/>
                  </a:cubicBezTo>
                  <a:cubicBezTo>
                    <a:pt x="38924" y="162613"/>
                    <a:pt x="35181" y="150440"/>
                    <a:pt x="33752" y="137886"/>
                  </a:cubicBezTo>
                  <a:cubicBezTo>
                    <a:pt x="33828" y="129770"/>
                    <a:pt x="34819" y="121684"/>
                    <a:pt x="36705" y="113787"/>
                  </a:cubicBezTo>
                  <a:cubicBezTo>
                    <a:pt x="39057" y="104453"/>
                    <a:pt x="40153" y="94842"/>
                    <a:pt x="39943" y="85212"/>
                  </a:cubicBezTo>
                  <a:cubicBezTo>
                    <a:pt x="39372" y="78450"/>
                    <a:pt x="38191" y="71754"/>
                    <a:pt x="36419" y="65210"/>
                  </a:cubicBezTo>
                  <a:lnTo>
                    <a:pt x="34228" y="56161"/>
                  </a:lnTo>
                  <a:cubicBezTo>
                    <a:pt x="33285" y="52322"/>
                    <a:pt x="29399" y="49979"/>
                    <a:pt x="25560" y="50922"/>
                  </a:cubicBezTo>
                  <a:cubicBezTo>
                    <a:pt x="21722" y="51865"/>
                    <a:pt x="19379" y="55752"/>
                    <a:pt x="20322" y="59590"/>
                  </a:cubicBezTo>
                  <a:lnTo>
                    <a:pt x="22513" y="68543"/>
                  </a:lnTo>
                  <a:cubicBezTo>
                    <a:pt x="24122" y="74268"/>
                    <a:pt x="25180" y="80136"/>
                    <a:pt x="25656" y="86070"/>
                  </a:cubicBezTo>
                  <a:cubicBezTo>
                    <a:pt x="25761" y="94385"/>
                    <a:pt x="24798" y="102671"/>
                    <a:pt x="22798" y="110739"/>
                  </a:cubicBezTo>
                  <a:cubicBezTo>
                    <a:pt x="16112" y="133885"/>
                    <a:pt x="19350" y="158764"/>
                    <a:pt x="31752" y="179414"/>
                  </a:cubicBezTo>
                  <a:cubicBezTo>
                    <a:pt x="34514" y="185606"/>
                    <a:pt x="37181" y="191607"/>
                    <a:pt x="39181" y="197607"/>
                  </a:cubicBezTo>
                  <a:cubicBezTo>
                    <a:pt x="30513" y="196941"/>
                    <a:pt x="21750" y="196083"/>
                    <a:pt x="13178" y="194845"/>
                  </a:cubicBezTo>
                  <a:lnTo>
                    <a:pt x="9749" y="178272"/>
                  </a:lnTo>
                  <a:cubicBezTo>
                    <a:pt x="8339" y="172356"/>
                    <a:pt x="7387" y="166337"/>
                    <a:pt x="6891" y="160269"/>
                  </a:cubicBezTo>
                  <a:cubicBezTo>
                    <a:pt x="6625" y="154840"/>
                    <a:pt x="6787" y="149392"/>
                    <a:pt x="7368" y="143982"/>
                  </a:cubicBezTo>
                  <a:cubicBezTo>
                    <a:pt x="7368" y="140362"/>
                    <a:pt x="7368" y="136838"/>
                    <a:pt x="7939" y="133218"/>
                  </a:cubicBezTo>
                  <a:cubicBezTo>
                    <a:pt x="8292" y="121769"/>
                    <a:pt x="6911" y="110339"/>
                    <a:pt x="3843" y="99309"/>
                  </a:cubicBezTo>
                  <a:cubicBezTo>
                    <a:pt x="3367" y="97785"/>
                    <a:pt x="2891" y="96261"/>
                    <a:pt x="2510" y="94737"/>
                  </a:cubicBezTo>
                  <a:cubicBezTo>
                    <a:pt x="1138" y="90813"/>
                    <a:pt x="186" y="86765"/>
                    <a:pt x="-348" y="82641"/>
                  </a:cubicBezTo>
                  <a:cubicBezTo>
                    <a:pt x="-652" y="75963"/>
                    <a:pt x="53" y="69286"/>
                    <a:pt x="1748" y="62829"/>
                  </a:cubicBezTo>
                  <a:lnTo>
                    <a:pt x="2891" y="57113"/>
                  </a:lnTo>
                  <a:cubicBezTo>
                    <a:pt x="6158" y="39054"/>
                    <a:pt x="5996" y="20538"/>
                    <a:pt x="2415" y="2535"/>
                  </a:cubicBezTo>
                  <a:cubicBezTo>
                    <a:pt x="15388" y="754"/>
                    <a:pt x="28466" y="-75"/>
                    <a:pt x="41563" y="59"/>
                  </a:cubicBezTo>
                  <a:lnTo>
                    <a:pt x="45372" y="59"/>
                  </a:lnTo>
                  <a:lnTo>
                    <a:pt x="45372" y="21585"/>
                  </a:lnTo>
                  <a:cubicBezTo>
                    <a:pt x="45372" y="26558"/>
                    <a:pt x="45687" y="31520"/>
                    <a:pt x="46325" y="36444"/>
                  </a:cubicBezTo>
                  <a:cubicBezTo>
                    <a:pt x="46944" y="40502"/>
                    <a:pt x="47839" y="44512"/>
                    <a:pt x="48992" y="48446"/>
                  </a:cubicBezTo>
                  <a:cubicBezTo>
                    <a:pt x="49945" y="52161"/>
                    <a:pt x="50802" y="55685"/>
                    <a:pt x="51373" y="59114"/>
                  </a:cubicBezTo>
                  <a:cubicBezTo>
                    <a:pt x="51840" y="63543"/>
                    <a:pt x="52069" y="67991"/>
                    <a:pt x="52040" y="72449"/>
                  </a:cubicBezTo>
                  <a:cubicBezTo>
                    <a:pt x="52402" y="86441"/>
                    <a:pt x="51859" y="100443"/>
                    <a:pt x="50421" y="114359"/>
                  </a:cubicBezTo>
                  <a:lnTo>
                    <a:pt x="50421" y="115597"/>
                  </a:lnTo>
                  <a:cubicBezTo>
                    <a:pt x="49983" y="118340"/>
                    <a:pt x="49725" y="121102"/>
                    <a:pt x="49659" y="123884"/>
                  </a:cubicBezTo>
                  <a:cubicBezTo>
                    <a:pt x="49735" y="127075"/>
                    <a:pt x="50021" y="130256"/>
                    <a:pt x="50516" y="133409"/>
                  </a:cubicBezTo>
                  <a:lnTo>
                    <a:pt x="52992" y="151220"/>
                  </a:lnTo>
                  <a:cubicBezTo>
                    <a:pt x="53431" y="154774"/>
                    <a:pt x="56460" y="157440"/>
                    <a:pt x="60041" y="157412"/>
                  </a:cubicBezTo>
                  <a:lnTo>
                    <a:pt x="61089" y="157412"/>
                  </a:lnTo>
                  <a:cubicBezTo>
                    <a:pt x="64975" y="156869"/>
                    <a:pt x="67689" y="153297"/>
                    <a:pt x="67185" y="149410"/>
                  </a:cubicBezTo>
                  <a:lnTo>
                    <a:pt x="64613" y="131599"/>
                  </a:lnTo>
                  <a:cubicBezTo>
                    <a:pt x="64213" y="129075"/>
                    <a:pt x="63994" y="126532"/>
                    <a:pt x="63946" y="123979"/>
                  </a:cubicBezTo>
                  <a:cubicBezTo>
                    <a:pt x="63975" y="121808"/>
                    <a:pt x="64203" y="119636"/>
                    <a:pt x="64613" y="117502"/>
                  </a:cubicBezTo>
                  <a:lnTo>
                    <a:pt x="64613" y="116168"/>
                  </a:lnTo>
                  <a:cubicBezTo>
                    <a:pt x="66203" y="101624"/>
                    <a:pt x="66813" y="86984"/>
                    <a:pt x="66423" y="72354"/>
                  </a:cubicBezTo>
                  <a:cubicBezTo>
                    <a:pt x="66461" y="67257"/>
                    <a:pt x="66175" y="62171"/>
                    <a:pt x="65565" y="57113"/>
                  </a:cubicBezTo>
                  <a:cubicBezTo>
                    <a:pt x="64946" y="52961"/>
                    <a:pt x="64051" y="48865"/>
                    <a:pt x="62898" y="44826"/>
                  </a:cubicBezTo>
                  <a:cubicBezTo>
                    <a:pt x="61927" y="41378"/>
                    <a:pt x="61127" y="37882"/>
                    <a:pt x="60517" y="34349"/>
                  </a:cubicBezTo>
                  <a:cubicBezTo>
                    <a:pt x="60012" y="29986"/>
                    <a:pt x="59755" y="25595"/>
                    <a:pt x="59755" y="21204"/>
                  </a:cubicBezTo>
                  <a:lnTo>
                    <a:pt x="59755" y="345"/>
                  </a:lnTo>
                  <a:lnTo>
                    <a:pt x="72900" y="345"/>
                  </a:lnTo>
                  <a:lnTo>
                    <a:pt x="82425" y="345"/>
                  </a:lnTo>
                  <a:lnTo>
                    <a:pt x="89283" y="345"/>
                  </a:lnTo>
                  <a:cubicBezTo>
                    <a:pt x="88692" y="6812"/>
                    <a:pt x="87416" y="13194"/>
                    <a:pt x="85473" y="19395"/>
                  </a:cubicBezTo>
                  <a:cubicBezTo>
                    <a:pt x="78138" y="40407"/>
                    <a:pt x="79719" y="63495"/>
                    <a:pt x="89854" y="83307"/>
                  </a:cubicBezTo>
                  <a:cubicBezTo>
                    <a:pt x="91378" y="87050"/>
                    <a:pt x="92493" y="90946"/>
                    <a:pt x="93188" y="94928"/>
                  </a:cubicBezTo>
                  <a:cubicBezTo>
                    <a:pt x="93617" y="100090"/>
                    <a:pt x="93302" y="105291"/>
                    <a:pt x="92235" y="110358"/>
                  </a:cubicBezTo>
                  <a:lnTo>
                    <a:pt x="87378" y="142077"/>
                  </a:lnTo>
                  <a:cubicBezTo>
                    <a:pt x="85939" y="149354"/>
                    <a:pt x="85530" y="156783"/>
                    <a:pt x="86139" y="164175"/>
                  </a:cubicBezTo>
                  <a:cubicBezTo>
                    <a:pt x="86939" y="172899"/>
                    <a:pt x="91283" y="180920"/>
                    <a:pt x="98141" y="186368"/>
                  </a:cubicBezTo>
                  <a:cubicBezTo>
                    <a:pt x="99341" y="187292"/>
                    <a:pt x="100817" y="187787"/>
                    <a:pt x="102332" y="187797"/>
                  </a:cubicBezTo>
                  <a:cubicBezTo>
                    <a:pt x="104628" y="187777"/>
                    <a:pt x="106770" y="186682"/>
                    <a:pt x="108142" y="184844"/>
                  </a:cubicBezTo>
                  <a:cubicBezTo>
                    <a:pt x="110457" y="181653"/>
                    <a:pt x="109752" y="177186"/>
                    <a:pt x="106552" y="174871"/>
                  </a:cubicBezTo>
                  <a:cubicBezTo>
                    <a:pt x="106542" y="174861"/>
                    <a:pt x="106532" y="174852"/>
                    <a:pt x="106523" y="174843"/>
                  </a:cubicBezTo>
                  <a:cubicBezTo>
                    <a:pt x="102865" y="171680"/>
                    <a:pt x="100637" y="167184"/>
                    <a:pt x="100332" y="162365"/>
                  </a:cubicBezTo>
                  <a:cubicBezTo>
                    <a:pt x="99912" y="156307"/>
                    <a:pt x="100303" y="150220"/>
                    <a:pt x="101475" y="144267"/>
                  </a:cubicBezTo>
                  <a:lnTo>
                    <a:pt x="106332" y="112549"/>
                  </a:lnTo>
                  <a:cubicBezTo>
                    <a:pt x="107656" y="106129"/>
                    <a:pt x="108009" y="99547"/>
                    <a:pt x="107380" y="93023"/>
                  </a:cubicBezTo>
                  <a:cubicBezTo>
                    <a:pt x="106523" y="87784"/>
                    <a:pt x="105046" y="82669"/>
                    <a:pt x="102999" y="77783"/>
                  </a:cubicBezTo>
                  <a:cubicBezTo>
                    <a:pt x="97970" y="66514"/>
                    <a:pt x="95379" y="54313"/>
                    <a:pt x="95379" y="41969"/>
                  </a:cubicBezTo>
                  <a:cubicBezTo>
                    <a:pt x="96026" y="35511"/>
                    <a:pt x="97303" y="29129"/>
                    <a:pt x="99189" y="22919"/>
                  </a:cubicBezTo>
                  <a:cubicBezTo>
                    <a:pt x="101513" y="15584"/>
                    <a:pt x="102989" y="8012"/>
                    <a:pt x="103570" y="345"/>
                  </a:cubicBezTo>
                  <a:cubicBezTo>
                    <a:pt x="121287" y="345"/>
                    <a:pt x="140527" y="345"/>
                    <a:pt x="160720" y="-608"/>
                  </a:cubicBezTo>
                  <a:cubicBezTo>
                    <a:pt x="161863" y="9488"/>
                    <a:pt x="161863" y="19680"/>
                    <a:pt x="160720" y="29777"/>
                  </a:cubicBezTo>
                  <a:cubicBezTo>
                    <a:pt x="159672" y="40387"/>
                    <a:pt x="159672" y="51075"/>
                    <a:pt x="160720" y="61686"/>
                  </a:cubicBezTo>
                  <a:cubicBezTo>
                    <a:pt x="161568" y="67505"/>
                    <a:pt x="162778" y="73258"/>
                    <a:pt x="164340" y="78926"/>
                  </a:cubicBezTo>
                  <a:lnTo>
                    <a:pt x="164340" y="80259"/>
                  </a:lnTo>
                  <a:cubicBezTo>
                    <a:pt x="170055" y="104929"/>
                    <a:pt x="175865" y="131980"/>
                    <a:pt x="170626" y="157602"/>
                  </a:cubicBezTo>
                  <a:close/>
                </a:path>
              </a:pathLst>
            </a:custGeom>
            <a:solidFill>
              <a:srgbClr val="27AAE1"/>
            </a:solidFill>
            <a:ln w="3810" cap="flat">
              <a:solidFill>
                <a:srgbClr val="1C75BC"/>
              </a:solid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9645BEE9-1AD1-696D-5419-B115F73D8B29}"/>
                </a:ext>
              </a:extLst>
            </p:cNvPr>
            <p:cNvSpPr/>
            <p:nvPr/>
          </p:nvSpPr>
          <p:spPr>
            <a:xfrm>
              <a:off x="6045991" y="3316414"/>
              <a:ext cx="267464" cy="226314"/>
            </a:xfrm>
            <a:custGeom>
              <a:avLst/>
              <a:gdLst>
                <a:gd name="connsiteX0" fmla="*/ 247712 w 267464"/>
                <a:gd name="connsiteY0" fmla="*/ 196559 h 226314"/>
                <a:gd name="connsiteX1" fmla="*/ 240663 w 267464"/>
                <a:gd name="connsiteY1" fmla="*/ 169413 h 226314"/>
                <a:gd name="connsiteX2" fmla="*/ 242378 w 267464"/>
                <a:gd name="connsiteY2" fmla="*/ 137123 h 226314"/>
                <a:gd name="connsiteX3" fmla="*/ 239844 w 267464"/>
                <a:gd name="connsiteY3" fmla="*/ 127341 h 226314"/>
                <a:gd name="connsiteX4" fmla="*/ 230062 w 267464"/>
                <a:gd name="connsiteY4" fmla="*/ 129874 h 226314"/>
                <a:gd name="connsiteX5" fmla="*/ 229519 w 267464"/>
                <a:gd name="connsiteY5" fmla="*/ 131027 h 226314"/>
                <a:gd name="connsiteX6" fmla="*/ 226566 w 267464"/>
                <a:gd name="connsiteY6" fmla="*/ 171794 h 226314"/>
                <a:gd name="connsiteX7" fmla="*/ 233615 w 267464"/>
                <a:gd name="connsiteY7" fmla="*/ 199417 h 226314"/>
                <a:gd name="connsiteX8" fmla="*/ 173988 w 267464"/>
                <a:gd name="connsiteY8" fmla="*/ 209799 h 226314"/>
                <a:gd name="connsiteX9" fmla="*/ 171893 w 267464"/>
                <a:gd name="connsiteY9" fmla="*/ 184843 h 226314"/>
                <a:gd name="connsiteX10" fmla="*/ 173798 w 267464"/>
                <a:gd name="connsiteY10" fmla="*/ 171794 h 226314"/>
                <a:gd name="connsiteX11" fmla="*/ 175322 w 267464"/>
                <a:gd name="connsiteY11" fmla="*/ 162269 h 226314"/>
                <a:gd name="connsiteX12" fmla="*/ 169416 w 267464"/>
                <a:gd name="connsiteY12" fmla="*/ 111691 h 226314"/>
                <a:gd name="connsiteX13" fmla="*/ 165892 w 267464"/>
                <a:gd name="connsiteY13" fmla="*/ 103024 h 226314"/>
                <a:gd name="connsiteX14" fmla="*/ 159320 w 267464"/>
                <a:gd name="connsiteY14" fmla="*/ 77878 h 226314"/>
                <a:gd name="connsiteX15" fmla="*/ 162749 w 267464"/>
                <a:gd name="connsiteY15" fmla="*/ 65591 h 226314"/>
                <a:gd name="connsiteX16" fmla="*/ 164178 w 267464"/>
                <a:gd name="connsiteY16" fmla="*/ 61400 h 226314"/>
                <a:gd name="connsiteX17" fmla="*/ 169512 w 267464"/>
                <a:gd name="connsiteY17" fmla="*/ 29205 h 226314"/>
                <a:gd name="connsiteX18" fmla="*/ 162654 w 267464"/>
                <a:gd name="connsiteY18" fmla="*/ 21966 h 226314"/>
                <a:gd name="connsiteX19" fmla="*/ 162463 w 267464"/>
                <a:gd name="connsiteY19" fmla="*/ 21966 h 226314"/>
                <a:gd name="connsiteX20" fmla="*/ 162463 w 267464"/>
                <a:gd name="connsiteY20" fmla="*/ 21966 h 226314"/>
                <a:gd name="connsiteX21" fmla="*/ 155320 w 267464"/>
                <a:gd name="connsiteY21" fmla="*/ 29014 h 226314"/>
                <a:gd name="connsiteX22" fmla="*/ 150747 w 267464"/>
                <a:gd name="connsiteY22" fmla="*/ 56827 h 226314"/>
                <a:gd name="connsiteX23" fmla="*/ 149319 w 267464"/>
                <a:gd name="connsiteY23" fmla="*/ 60828 h 226314"/>
                <a:gd name="connsiteX24" fmla="*/ 145223 w 267464"/>
                <a:gd name="connsiteY24" fmla="*/ 76449 h 226314"/>
                <a:gd name="connsiteX25" fmla="*/ 152843 w 267464"/>
                <a:gd name="connsiteY25" fmla="*/ 108643 h 226314"/>
                <a:gd name="connsiteX26" fmla="*/ 156177 w 267464"/>
                <a:gd name="connsiteY26" fmla="*/ 116740 h 226314"/>
                <a:gd name="connsiteX27" fmla="*/ 161320 w 267464"/>
                <a:gd name="connsiteY27" fmla="*/ 160364 h 226314"/>
                <a:gd name="connsiteX28" fmla="*/ 159796 w 267464"/>
                <a:gd name="connsiteY28" fmla="*/ 169223 h 226314"/>
                <a:gd name="connsiteX29" fmla="*/ 157701 w 267464"/>
                <a:gd name="connsiteY29" fmla="*/ 183700 h 226314"/>
                <a:gd name="connsiteX30" fmla="*/ 159987 w 267464"/>
                <a:gd name="connsiteY30" fmla="*/ 212275 h 226314"/>
                <a:gd name="connsiteX31" fmla="*/ 90359 w 267464"/>
                <a:gd name="connsiteY31" fmla="*/ 220657 h 226314"/>
                <a:gd name="connsiteX32" fmla="*/ 84549 w 267464"/>
                <a:gd name="connsiteY32" fmla="*/ 184367 h 226314"/>
                <a:gd name="connsiteX33" fmla="*/ 90264 w 267464"/>
                <a:gd name="connsiteY33" fmla="*/ 142648 h 226314"/>
                <a:gd name="connsiteX34" fmla="*/ 94645 w 267464"/>
                <a:gd name="connsiteY34" fmla="*/ 114073 h 226314"/>
                <a:gd name="connsiteX35" fmla="*/ 97027 w 267464"/>
                <a:gd name="connsiteY35" fmla="*/ 61876 h 226314"/>
                <a:gd name="connsiteX36" fmla="*/ 88549 w 267464"/>
                <a:gd name="connsiteY36" fmla="*/ 29300 h 226314"/>
                <a:gd name="connsiteX37" fmla="*/ 78710 w 267464"/>
                <a:gd name="connsiteY37" fmla="*/ 27014 h 226314"/>
                <a:gd name="connsiteX38" fmla="*/ 76424 w 267464"/>
                <a:gd name="connsiteY38" fmla="*/ 36853 h 226314"/>
                <a:gd name="connsiteX39" fmla="*/ 77024 w 267464"/>
                <a:gd name="connsiteY39" fmla="*/ 37682 h 226314"/>
                <a:gd name="connsiteX40" fmla="*/ 82739 w 267464"/>
                <a:gd name="connsiteY40" fmla="*/ 62352 h 226314"/>
                <a:gd name="connsiteX41" fmla="*/ 80453 w 267464"/>
                <a:gd name="connsiteY41" fmla="*/ 112358 h 226314"/>
                <a:gd name="connsiteX42" fmla="*/ 76167 w 267464"/>
                <a:gd name="connsiteY42" fmla="*/ 140362 h 226314"/>
                <a:gd name="connsiteX43" fmla="*/ 70261 w 267464"/>
                <a:gd name="connsiteY43" fmla="*/ 183510 h 226314"/>
                <a:gd name="connsiteX44" fmla="*/ 75024 w 267464"/>
                <a:gd name="connsiteY44" fmla="*/ 221610 h 226314"/>
                <a:gd name="connsiteX45" fmla="*/ 51211 w 267464"/>
                <a:gd name="connsiteY45" fmla="*/ 223515 h 226314"/>
                <a:gd name="connsiteX46" fmla="*/ 52259 w 267464"/>
                <a:gd name="connsiteY46" fmla="*/ 212752 h 226314"/>
                <a:gd name="connsiteX47" fmla="*/ 49021 w 267464"/>
                <a:gd name="connsiteY47" fmla="*/ 168270 h 226314"/>
                <a:gd name="connsiteX48" fmla="*/ 47878 w 267464"/>
                <a:gd name="connsiteY48" fmla="*/ 164556 h 226314"/>
                <a:gd name="connsiteX49" fmla="*/ 40257 w 267464"/>
                <a:gd name="connsiteY49" fmla="*/ 104834 h 226314"/>
                <a:gd name="connsiteX50" fmla="*/ 40257 w 267464"/>
                <a:gd name="connsiteY50" fmla="*/ 95309 h 226314"/>
                <a:gd name="connsiteX51" fmla="*/ 34447 w 267464"/>
                <a:gd name="connsiteY51" fmla="*/ 45302 h 226314"/>
                <a:gd name="connsiteX52" fmla="*/ 25694 w 267464"/>
                <a:gd name="connsiteY52" fmla="*/ 40254 h 226314"/>
                <a:gd name="connsiteX53" fmla="*/ 20646 w 267464"/>
                <a:gd name="connsiteY53" fmla="*/ 49007 h 226314"/>
                <a:gd name="connsiteX54" fmla="*/ 21112 w 267464"/>
                <a:gd name="connsiteY54" fmla="*/ 50255 h 226314"/>
                <a:gd name="connsiteX55" fmla="*/ 25970 w 267464"/>
                <a:gd name="connsiteY55" fmla="*/ 95213 h 226314"/>
                <a:gd name="connsiteX56" fmla="*/ 25970 w 267464"/>
                <a:gd name="connsiteY56" fmla="*/ 104738 h 226314"/>
                <a:gd name="connsiteX57" fmla="*/ 34162 w 267464"/>
                <a:gd name="connsiteY57" fmla="*/ 168365 h 226314"/>
                <a:gd name="connsiteX58" fmla="*/ 35305 w 267464"/>
                <a:gd name="connsiteY58" fmla="*/ 172271 h 226314"/>
                <a:gd name="connsiteX59" fmla="*/ 38353 w 267464"/>
                <a:gd name="connsiteY59" fmla="*/ 183986 h 226314"/>
                <a:gd name="connsiteX60" fmla="*/ 38353 w 267464"/>
                <a:gd name="connsiteY60" fmla="*/ 211323 h 226314"/>
                <a:gd name="connsiteX61" fmla="*/ 37114 w 267464"/>
                <a:gd name="connsiteY61" fmla="*/ 224182 h 226314"/>
                <a:gd name="connsiteX62" fmla="*/ 6634 w 267464"/>
                <a:gd name="connsiteY62" fmla="*/ 225706 h 226314"/>
                <a:gd name="connsiteX63" fmla="*/ 5491 w 267464"/>
                <a:gd name="connsiteY63" fmla="*/ 207227 h 226314"/>
                <a:gd name="connsiteX64" fmla="*/ 8158 w 267464"/>
                <a:gd name="connsiteY64" fmla="*/ 194178 h 226314"/>
                <a:gd name="connsiteX65" fmla="*/ 10063 w 267464"/>
                <a:gd name="connsiteY65" fmla="*/ 185796 h 226314"/>
                <a:gd name="connsiteX66" fmla="*/ 3586 w 267464"/>
                <a:gd name="connsiteY66" fmla="*/ 103595 h 226314"/>
                <a:gd name="connsiteX67" fmla="*/ 3586 w 267464"/>
                <a:gd name="connsiteY67" fmla="*/ 102166 h 226314"/>
                <a:gd name="connsiteX68" fmla="*/ 348 w 267464"/>
                <a:gd name="connsiteY68" fmla="*/ 86546 h 226314"/>
                <a:gd name="connsiteX69" fmla="*/ 348 w 267464"/>
                <a:gd name="connsiteY69" fmla="*/ 57971 h 226314"/>
                <a:gd name="connsiteX70" fmla="*/ 348 w 267464"/>
                <a:gd name="connsiteY70" fmla="*/ 25681 h 226314"/>
                <a:gd name="connsiteX71" fmla="*/ 55497 w 267464"/>
                <a:gd name="connsiteY71" fmla="*/ 18918 h 226314"/>
                <a:gd name="connsiteX72" fmla="*/ 55497 w 267464"/>
                <a:gd name="connsiteY72" fmla="*/ 18918 h 226314"/>
                <a:gd name="connsiteX73" fmla="*/ 58260 w 267464"/>
                <a:gd name="connsiteY73" fmla="*/ 33015 h 226314"/>
                <a:gd name="connsiteX74" fmla="*/ 60070 w 267464"/>
                <a:gd name="connsiteY74" fmla="*/ 42540 h 226314"/>
                <a:gd name="connsiteX75" fmla="*/ 61117 w 267464"/>
                <a:gd name="connsiteY75" fmla="*/ 95404 h 226314"/>
                <a:gd name="connsiteX76" fmla="*/ 67289 w 267464"/>
                <a:gd name="connsiteY76" fmla="*/ 103405 h 226314"/>
                <a:gd name="connsiteX77" fmla="*/ 67308 w 267464"/>
                <a:gd name="connsiteY77" fmla="*/ 103405 h 226314"/>
                <a:gd name="connsiteX78" fmla="*/ 68261 w 267464"/>
                <a:gd name="connsiteY78" fmla="*/ 103405 h 226314"/>
                <a:gd name="connsiteX79" fmla="*/ 75310 w 267464"/>
                <a:gd name="connsiteY79" fmla="*/ 97118 h 226314"/>
                <a:gd name="connsiteX80" fmla="*/ 74166 w 267464"/>
                <a:gd name="connsiteY80" fmla="*/ 39968 h 226314"/>
                <a:gd name="connsiteX81" fmla="*/ 72071 w 267464"/>
                <a:gd name="connsiteY81" fmla="*/ 28919 h 226314"/>
                <a:gd name="connsiteX82" fmla="*/ 69499 w 267464"/>
                <a:gd name="connsiteY82" fmla="*/ 15584 h 226314"/>
                <a:gd name="connsiteX83" fmla="*/ 84072 w 267464"/>
                <a:gd name="connsiteY83" fmla="*/ 12632 h 226314"/>
                <a:gd name="connsiteX84" fmla="*/ 109028 w 267464"/>
                <a:gd name="connsiteY84" fmla="*/ 7583 h 226314"/>
                <a:gd name="connsiteX85" fmla="*/ 107599 w 267464"/>
                <a:gd name="connsiteY85" fmla="*/ 22157 h 226314"/>
                <a:gd name="connsiteX86" fmla="*/ 115505 w 267464"/>
                <a:gd name="connsiteY86" fmla="*/ 68162 h 226314"/>
                <a:gd name="connsiteX87" fmla="*/ 118077 w 267464"/>
                <a:gd name="connsiteY87" fmla="*/ 146934 h 226314"/>
                <a:gd name="connsiteX88" fmla="*/ 115505 w 267464"/>
                <a:gd name="connsiteY88" fmla="*/ 160650 h 226314"/>
                <a:gd name="connsiteX89" fmla="*/ 121030 w 267464"/>
                <a:gd name="connsiteY89" fmla="*/ 191987 h 226314"/>
                <a:gd name="connsiteX90" fmla="*/ 130983 w 267464"/>
                <a:gd name="connsiteY90" fmla="*/ 192597 h 226314"/>
                <a:gd name="connsiteX91" fmla="*/ 131126 w 267464"/>
                <a:gd name="connsiteY91" fmla="*/ 192464 h 226314"/>
                <a:gd name="connsiteX92" fmla="*/ 131126 w 267464"/>
                <a:gd name="connsiteY92" fmla="*/ 182367 h 226314"/>
                <a:gd name="connsiteX93" fmla="*/ 129126 w 267464"/>
                <a:gd name="connsiteY93" fmla="*/ 163317 h 226314"/>
                <a:gd name="connsiteX94" fmla="*/ 131602 w 267464"/>
                <a:gd name="connsiteY94" fmla="*/ 149887 h 226314"/>
                <a:gd name="connsiteX95" fmla="*/ 128840 w 267464"/>
                <a:gd name="connsiteY95" fmla="*/ 64162 h 226314"/>
                <a:gd name="connsiteX96" fmla="*/ 121411 w 267464"/>
                <a:gd name="connsiteY96" fmla="*/ 22252 h 226314"/>
                <a:gd name="connsiteX97" fmla="*/ 123411 w 267464"/>
                <a:gd name="connsiteY97" fmla="*/ 4916 h 226314"/>
                <a:gd name="connsiteX98" fmla="*/ 185038 w 267464"/>
                <a:gd name="connsiteY98" fmla="*/ -513 h 226314"/>
                <a:gd name="connsiteX99" fmla="*/ 186276 w 267464"/>
                <a:gd name="connsiteY99" fmla="*/ 51398 h 226314"/>
                <a:gd name="connsiteX100" fmla="*/ 186276 w 267464"/>
                <a:gd name="connsiteY100" fmla="*/ 70448 h 226314"/>
                <a:gd name="connsiteX101" fmla="*/ 186276 w 267464"/>
                <a:gd name="connsiteY101" fmla="*/ 75973 h 226314"/>
                <a:gd name="connsiteX102" fmla="*/ 186847 w 267464"/>
                <a:gd name="connsiteY102" fmla="*/ 82831 h 226314"/>
                <a:gd name="connsiteX103" fmla="*/ 186085 w 267464"/>
                <a:gd name="connsiteY103" fmla="*/ 100833 h 226314"/>
                <a:gd name="connsiteX104" fmla="*/ 185323 w 267464"/>
                <a:gd name="connsiteY104" fmla="*/ 112358 h 226314"/>
                <a:gd name="connsiteX105" fmla="*/ 191610 w 267464"/>
                <a:gd name="connsiteY105" fmla="*/ 145315 h 226314"/>
                <a:gd name="connsiteX106" fmla="*/ 197896 w 267464"/>
                <a:gd name="connsiteY106" fmla="*/ 149030 h 226314"/>
                <a:gd name="connsiteX107" fmla="*/ 201325 w 267464"/>
                <a:gd name="connsiteY107" fmla="*/ 148172 h 226314"/>
                <a:gd name="connsiteX108" fmla="*/ 204088 w 267464"/>
                <a:gd name="connsiteY108" fmla="*/ 138647 h 226314"/>
                <a:gd name="connsiteX109" fmla="*/ 199611 w 267464"/>
                <a:gd name="connsiteY109" fmla="*/ 113025 h 226314"/>
                <a:gd name="connsiteX110" fmla="*/ 200373 w 267464"/>
                <a:gd name="connsiteY110" fmla="*/ 102166 h 226314"/>
                <a:gd name="connsiteX111" fmla="*/ 201135 w 267464"/>
                <a:gd name="connsiteY111" fmla="*/ 82449 h 226314"/>
                <a:gd name="connsiteX112" fmla="*/ 200563 w 267464"/>
                <a:gd name="connsiteY112" fmla="*/ 74925 h 226314"/>
                <a:gd name="connsiteX113" fmla="*/ 200563 w 267464"/>
                <a:gd name="connsiteY113" fmla="*/ 69782 h 226314"/>
                <a:gd name="connsiteX114" fmla="*/ 200563 w 267464"/>
                <a:gd name="connsiteY114" fmla="*/ 51303 h 226314"/>
                <a:gd name="connsiteX115" fmla="*/ 199420 w 267464"/>
                <a:gd name="connsiteY115" fmla="*/ -608 h 226314"/>
                <a:gd name="connsiteX116" fmla="*/ 214184 w 267464"/>
                <a:gd name="connsiteY116" fmla="*/ -608 h 226314"/>
                <a:gd name="connsiteX117" fmla="*/ 213708 w 267464"/>
                <a:gd name="connsiteY117" fmla="*/ 8917 h 226314"/>
                <a:gd name="connsiteX118" fmla="*/ 222185 w 267464"/>
                <a:gd name="connsiteY118" fmla="*/ 38825 h 226314"/>
                <a:gd name="connsiteX119" fmla="*/ 222185 w 267464"/>
                <a:gd name="connsiteY119" fmla="*/ 40825 h 226314"/>
                <a:gd name="connsiteX120" fmla="*/ 221328 w 267464"/>
                <a:gd name="connsiteY120" fmla="*/ 48540 h 226314"/>
                <a:gd name="connsiteX121" fmla="*/ 225138 w 267464"/>
                <a:gd name="connsiteY121" fmla="*/ 61971 h 226314"/>
                <a:gd name="connsiteX122" fmla="*/ 227329 w 267464"/>
                <a:gd name="connsiteY122" fmla="*/ 67686 h 226314"/>
                <a:gd name="connsiteX123" fmla="*/ 227329 w 267464"/>
                <a:gd name="connsiteY123" fmla="*/ 82545 h 226314"/>
                <a:gd name="connsiteX124" fmla="*/ 225614 w 267464"/>
                <a:gd name="connsiteY124" fmla="*/ 100166 h 226314"/>
                <a:gd name="connsiteX125" fmla="*/ 231996 w 267464"/>
                <a:gd name="connsiteY125" fmla="*/ 107977 h 226314"/>
                <a:gd name="connsiteX126" fmla="*/ 232758 w 267464"/>
                <a:gd name="connsiteY126" fmla="*/ 107977 h 226314"/>
                <a:gd name="connsiteX127" fmla="*/ 239806 w 267464"/>
                <a:gd name="connsiteY127" fmla="*/ 101595 h 226314"/>
                <a:gd name="connsiteX128" fmla="*/ 241616 w 267464"/>
                <a:gd name="connsiteY128" fmla="*/ 83974 h 226314"/>
                <a:gd name="connsiteX129" fmla="*/ 241045 w 267464"/>
                <a:gd name="connsiteY129" fmla="*/ 63971 h 226314"/>
                <a:gd name="connsiteX130" fmla="*/ 238092 w 267464"/>
                <a:gd name="connsiteY130" fmla="*/ 56256 h 226314"/>
                <a:gd name="connsiteX131" fmla="*/ 235520 w 267464"/>
                <a:gd name="connsiteY131" fmla="*/ 48160 h 226314"/>
                <a:gd name="connsiteX132" fmla="*/ 236091 w 267464"/>
                <a:gd name="connsiteY132" fmla="*/ 43397 h 226314"/>
                <a:gd name="connsiteX133" fmla="*/ 236091 w 267464"/>
                <a:gd name="connsiteY133" fmla="*/ 41111 h 226314"/>
                <a:gd name="connsiteX134" fmla="*/ 224376 w 267464"/>
                <a:gd name="connsiteY134" fmla="*/ -418 h 226314"/>
                <a:gd name="connsiteX135" fmla="*/ 243426 w 267464"/>
                <a:gd name="connsiteY135" fmla="*/ 821 h 226314"/>
                <a:gd name="connsiteX136" fmla="*/ 245236 w 267464"/>
                <a:gd name="connsiteY136" fmla="*/ 16537 h 226314"/>
                <a:gd name="connsiteX137" fmla="*/ 255808 w 267464"/>
                <a:gd name="connsiteY137" fmla="*/ 56923 h 226314"/>
                <a:gd name="connsiteX138" fmla="*/ 264000 w 267464"/>
                <a:gd name="connsiteY138" fmla="*/ 83783 h 226314"/>
                <a:gd name="connsiteX139" fmla="*/ 260380 w 267464"/>
                <a:gd name="connsiteY139" fmla="*/ 101690 h 226314"/>
                <a:gd name="connsiteX140" fmla="*/ 257618 w 267464"/>
                <a:gd name="connsiteY140" fmla="*/ 112168 h 226314"/>
                <a:gd name="connsiteX141" fmla="*/ 256094 w 267464"/>
                <a:gd name="connsiteY141" fmla="*/ 136457 h 226314"/>
                <a:gd name="connsiteX142" fmla="*/ 258952 w 267464"/>
                <a:gd name="connsiteY142" fmla="*/ 153315 h 226314"/>
                <a:gd name="connsiteX143" fmla="*/ 267048 w 267464"/>
                <a:gd name="connsiteY143" fmla="*/ 191415 h 226314"/>
                <a:gd name="connsiteX144" fmla="*/ 247712 w 267464"/>
                <a:gd name="connsiteY144" fmla="*/ 196559 h 226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267464" h="226314">
                  <a:moveTo>
                    <a:pt x="247712" y="196559"/>
                  </a:moveTo>
                  <a:cubicBezTo>
                    <a:pt x="244616" y="187720"/>
                    <a:pt x="242264" y="178642"/>
                    <a:pt x="240663" y="169413"/>
                  </a:cubicBezTo>
                  <a:cubicBezTo>
                    <a:pt x="238006" y="158716"/>
                    <a:pt x="238596" y="147477"/>
                    <a:pt x="242378" y="137123"/>
                  </a:cubicBezTo>
                  <a:cubicBezTo>
                    <a:pt x="244378" y="133723"/>
                    <a:pt x="243245" y="129341"/>
                    <a:pt x="239844" y="127341"/>
                  </a:cubicBezTo>
                  <a:cubicBezTo>
                    <a:pt x="236444" y="125341"/>
                    <a:pt x="232063" y="126474"/>
                    <a:pt x="230062" y="129874"/>
                  </a:cubicBezTo>
                  <a:cubicBezTo>
                    <a:pt x="229853" y="130246"/>
                    <a:pt x="229662" y="130627"/>
                    <a:pt x="229519" y="131027"/>
                  </a:cubicBezTo>
                  <a:cubicBezTo>
                    <a:pt x="224357" y="143990"/>
                    <a:pt x="223328" y="158221"/>
                    <a:pt x="226566" y="171794"/>
                  </a:cubicBezTo>
                  <a:cubicBezTo>
                    <a:pt x="228252" y="181157"/>
                    <a:pt x="230605" y="190387"/>
                    <a:pt x="233615" y="199417"/>
                  </a:cubicBezTo>
                  <a:cubicBezTo>
                    <a:pt x="213803" y="203351"/>
                    <a:pt x="193924" y="206817"/>
                    <a:pt x="173988" y="209799"/>
                  </a:cubicBezTo>
                  <a:cubicBezTo>
                    <a:pt x="172217" y="201607"/>
                    <a:pt x="171512" y="193216"/>
                    <a:pt x="171893" y="184843"/>
                  </a:cubicBezTo>
                  <a:cubicBezTo>
                    <a:pt x="172274" y="180462"/>
                    <a:pt x="172912" y="176100"/>
                    <a:pt x="173798" y="171794"/>
                  </a:cubicBezTo>
                  <a:cubicBezTo>
                    <a:pt x="174370" y="168651"/>
                    <a:pt x="174941" y="165508"/>
                    <a:pt x="175322" y="162269"/>
                  </a:cubicBezTo>
                  <a:cubicBezTo>
                    <a:pt x="177627" y="145181"/>
                    <a:pt x="175598" y="127789"/>
                    <a:pt x="169416" y="111691"/>
                  </a:cubicBezTo>
                  <a:cubicBezTo>
                    <a:pt x="168369" y="108739"/>
                    <a:pt x="167130" y="105881"/>
                    <a:pt x="165892" y="103024"/>
                  </a:cubicBezTo>
                  <a:cubicBezTo>
                    <a:pt x="161673" y="95309"/>
                    <a:pt x="159415" y="86670"/>
                    <a:pt x="159320" y="77878"/>
                  </a:cubicBezTo>
                  <a:cubicBezTo>
                    <a:pt x="159929" y="73649"/>
                    <a:pt x="161082" y="69524"/>
                    <a:pt x="162749" y="65591"/>
                  </a:cubicBezTo>
                  <a:lnTo>
                    <a:pt x="164178" y="61400"/>
                  </a:lnTo>
                  <a:cubicBezTo>
                    <a:pt x="167616" y="51008"/>
                    <a:pt x="169416" y="40149"/>
                    <a:pt x="169512" y="29205"/>
                  </a:cubicBezTo>
                  <a:cubicBezTo>
                    <a:pt x="169617" y="25309"/>
                    <a:pt x="166549" y="22071"/>
                    <a:pt x="162654" y="21966"/>
                  </a:cubicBezTo>
                  <a:cubicBezTo>
                    <a:pt x="162597" y="21966"/>
                    <a:pt x="162530" y="21966"/>
                    <a:pt x="162463" y="21966"/>
                  </a:cubicBezTo>
                  <a:lnTo>
                    <a:pt x="162463" y="21966"/>
                  </a:lnTo>
                  <a:cubicBezTo>
                    <a:pt x="158558" y="21966"/>
                    <a:pt x="155367" y="25109"/>
                    <a:pt x="155320" y="29014"/>
                  </a:cubicBezTo>
                  <a:cubicBezTo>
                    <a:pt x="155291" y="38473"/>
                    <a:pt x="153748" y="47855"/>
                    <a:pt x="150747" y="56827"/>
                  </a:cubicBezTo>
                  <a:lnTo>
                    <a:pt x="149319" y="60828"/>
                  </a:lnTo>
                  <a:cubicBezTo>
                    <a:pt x="147328" y="65848"/>
                    <a:pt x="145947" y="71096"/>
                    <a:pt x="145223" y="76449"/>
                  </a:cubicBezTo>
                  <a:cubicBezTo>
                    <a:pt x="144947" y="87660"/>
                    <a:pt x="147576" y="98747"/>
                    <a:pt x="152843" y="108643"/>
                  </a:cubicBezTo>
                  <a:cubicBezTo>
                    <a:pt x="153986" y="111310"/>
                    <a:pt x="155129" y="114073"/>
                    <a:pt x="156177" y="116740"/>
                  </a:cubicBezTo>
                  <a:cubicBezTo>
                    <a:pt x="161482" y="130627"/>
                    <a:pt x="163254" y="145619"/>
                    <a:pt x="161320" y="160364"/>
                  </a:cubicBezTo>
                  <a:cubicBezTo>
                    <a:pt x="160844" y="163317"/>
                    <a:pt x="160368" y="166270"/>
                    <a:pt x="159796" y="169223"/>
                  </a:cubicBezTo>
                  <a:cubicBezTo>
                    <a:pt x="158834" y="174004"/>
                    <a:pt x="158139" y="178843"/>
                    <a:pt x="157701" y="183700"/>
                  </a:cubicBezTo>
                  <a:cubicBezTo>
                    <a:pt x="157215" y="193283"/>
                    <a:pt x="157977" y="202893"/>
                    <a:pt x="159987" y="212275"/>
                  </a:cubicBezTo>
                  <a:cubicBezTo>
                    <a:pt x="136813" y="215705"/>
                    <a:pt x="113600" y="218495"/>
                    <a:pt x="90359" y="220657"/>
                  </a:cubicBezTo>
                  <a:cubicBezTo>
                    <a:pt x="84930" y="209389"/>
                    <a:pt x="82910" y="196769"/>
                    <a:pt x="84549" y="184367"/>
                  </a:cubicBezTo>
                  <a:cubicBezTo>
                    <a:pt x="85740" y="170375"/>
                    <a:pt x="87644" y="156450"/>
                    <a:pt x="90264" y="142648"/>
                  </a:cubicBezTo>
                  <a:cubicBezTo>
                    <a:pt x="91788" y="133123"/>
                    <a:pt x="93407" y="123598"/>
                    <a:pt x="94645" y="114073"/>
                  </a:cubicBezTo>
                  <a:cubicBezTo>
                    <a:pt x="96769" y="96756"/>
                    <a:pt x="97569" y="79307"/>
                    <a:pt x="97027" y="61876"/>
                  </a:cubicBezTo>
                  <a:cubicBezTo>
                    <a:pt x="97579" y="50408"/>
                    <a:pt x="94617" y="39045"/>
                    <a:pt x="88549" y="29300"/>
                  </a:cubicBezTo>
                  <a:cubicBezTo>
                    <a:pt x="86463" y="25948"/>
                    <a:pt x="82053" y="24928"/>
                    <a:pt x="78710" y="27014"/>
                  </a:cubicBezTo>
                  <a:cubicBezTo>
                    <a:pt x="75357" y="29100"/>
                    <a:pt x="74338" y="33510"/>
                    <a:pt x="76424" y="36853"/>
                  </a:cubicBezTo>
                  <a:cubicBezTo>
                    <a:pt x="76605" y="37149"/>
                    <a:pt x="76805" y="37425"/>
                    <a:pt x="77024" y="37682"/>
                  </a:cubicBezTo>
                  <a:cubicBezTo>
                    <a:pt x="81301" y="45169"/>
                    <a:pt x="83291" y="53751"/>
                    <a:pt x="82739" y="62352"/>
                  </a:cubicBezTo>
                  <a:cubicBezTo>
                    <a:pt x="83311" y="79059"/>
                    <a:pt x="82539" y="95775"/>
                    <a:pt x="80453" y="112358"/>
                  </a:cubicBezTo>
                  <a:cubicBezTo>
                    <a:pt x="79310" y="121883"/>
                    <a:pt x="77691" y="131408"/>
                    <a:pt x="76167" y="140362"/>
                  </a:cubicBezTo>
                  <a:cubicBezTo>
                    <a:pt x="73786" y="154364"/>
                    <a:pt x="71309" y="168937"/>
                    <a:pt x="70261" y="183510"/>
                  </a:cubicBezTo>
                  <a:cubicBezTo>
                    <a:pt x="68918" y="196407"/>
                    <a:pt x="70547" y="209437"/>
                    <a:pt x="75024" y="221610"/>
                  </a:cubicBezTo>
                  <a:cubicBezTo>
                    <a:pt x="67118" y="222277"/>
                    <a:pt x="59212" y="223039"/>
                    <a:pt x="51211" y="223515"/>
                  </a:cubicBezTo>
                  <a:lnTo>
                    <a:pt x="52259" y="212752"/>
                  </a:lnTo>
                  <a:cubicBezTo>
                    <a:pt x="54888" y="197883"/>
                    <a:pt x="53783" y="182596"/>
                    <a:pt x="49021" y="168270"/>
                  </a:cubicBezTo>
                  <a:lnTo>
                    <a:pt x="47878" y="164556"/>
                  </a:lnTo>
                  <a:cubicBezTo>
                    <a:pt x="42591" y="145096"/>
                    <a:pt x="40029" y="124998"/>
                    <a:pt x="40257" y="104834"/>
                  </a:cubicBezTo>
                  <a:cubicBezTo>
                    <a:pt x="40257" y="101690"/>
                    <a:pt x="40257" y="98642"/>
                    <a:pt x="40257" y="95309"/>
                  </a:cubicBezTo>
                  <a:cubicBezTo>
                    <a:pt x="41410" y="78421"/>
                    <a:pt x="39438" y="61476"/>
                    <a:pt x="34447" y="45302"/>
                  </a:cubicBezTo>
                  <a:cubicBezTo>
                    <a:pt x="33428" y="41492"/>
                    <a:pt x="29504" y="39235"/>
                    <a:pt x="25694" y="40254"/>
                  </a:cubicBezTo>
                  <a:cubicBezTo>
                    <a:pt x="21884" y="41273"/>
                    <a:pt x="19626" y="45198"/>
                    <a:pt x="20646" y="49007"/>
                  </a:cubicBezTo>
                  <a:cubicBezTo>
                    <a:pt x="20760" y="49436"/>
                    <a:pt x="20922" y="49855"/>
                    <a:pt x="21112" y="50255"/>
                  </a:cubicBezTo>
                  <a:cubicBezTo>
                    <a:pt x="25380" y="64838"/>
                    <a:pt x="27027" y="80059"/>
                    <a:pt x="25970" y="95213"/>
                  </a:cubicBezTo>
                  <a:cubicBezTo>
                    <a:pt x="25970" y="98357"/>
                    <a:pt x="25970" y="101499"/>
                    <a:pt x="25970" y="104738"/>
                  </a:cubicBezTo>
                  <a:cubicBezTo>
                    <a:pt x="25732" y="126226"/>
                    <a:pt x="28485" y="147639"/>
                    <a:pt x="34162" y="168365"/>
                  </a:cubicBezTo>
                  <a:lnTo>
                    <a:pt x="35305" y="172271"/>
                  </a:lnTo>
                  <a:cubicBezTo>
                    <a:pt x="36562" y="176109"/>
                    <a:pt x="37581" y="180024"/>
                    <a:pt x="38353" y="183986"/>
                  </a:cubicBezTo>
                  <a:cubicBezTo>
                    <a:pt x="39543" y="193064"/>
                    <a:pt x="39543" y="202246"/>
                    <a:pt x="38353" y="211323"/>
                  </a:cubicBezTo>
                  <a:lnTo>
                    <a:pt x="37114" y="224182"/>
                  </a:lnTo>
                  <a:cubicBezTo>
                    <a:pt x="26922" y="224753"/>
                    <a:pt x="16826" y="225324"/>
                    <a:pt x="6634" y="225706"/>
                  </a:cubicBezTo>
                  <a:cubicBezTo>
                    <a:pt x="5158" y="219667"/>
                    <a:pt x="4767" y="213409"/>
                    <a:pt x="5491" y="207227"/>
                  </a:cubicBezTo>
                  <a:cubicBezTo>
                    <a:pt x="6091" y="202826"/>
                    <a:pt x="6977" y="198464"/>
                    <a:pt x="8158" y="194178"/>
                  </a:cubicBezTo>
                  <a:cubicBezTo>
                    <a:pt x="8825" y="191415"/>
                    <a:pt x="9587" y="188558"/>
                    <a:pt x="10063" y="185796"/>
                  </a:cubicBezTo>
                  <a:cubicBezTo>
                    <a:pt x="14045" y="158259"/>
                    <a:pt x="11835" y="130170"/>
                    <a:pt x="3586" y="103595"/>
                  </a:cubicBezTo>
                  <a:lnTo>
                    <a:pt x="3586" y="102166"/>
                  </a:lnTo>
                  <a:cubicBezTo>
                    <a:pt x="2205" y="97023"/>
                    <a:pt x="1129" y="91813"/>
                    <a:pt x="348" y="86546"/>
                  </a:cubicBezTo>
                  <a:cubicBezTo>
                    <a:pt x="-672" y="77049"/>
                    <a:pt x="-672" y="67467"/>
                    <a:pt x="348" y="57971"/>
                  </a:cubicBezTo>
                  <a:cubicBezTo>
                    <a:pt x="1443" y="47236"/>
                    <a:pt x="1443" y="36416"/>
                    <a:pt x="348" y="25681"/>
                  </a:cubicBezTo>
                  <a:cubicBezTo>
                    <a:pt x="18836" y="24386"/>
                    <a:pt x="37248" y="22128"/>
                    <a:pt x="55497" y="18918"/>
                  </a:cubicBezTo>
                  <a:lnTo>
                    <a:pt x="55497" y="18918"/>
                  </a:lnTo>
                  <a:lnTo>
                    <a:pt x="58260" y="33015"/>
                  </a:lnTo>
                  <a:cubicBezTo>
                    <a:pt x="58927" y="36253"/>
                    <a:pt x="59593" y="39492"/>
                    <a:pt x="60070" y="42540"/>
                  </a:cubicBezTo>
                  <a:cubicBezTo>
                    <a:pt x="63032" y="60009"/>
                    <a:pt x="63384" y="77830"/>
                    <a:pt x="61117" y="95404"/>
                  </a:cubicBezTo>
                  <a:cubicBezTo>
                    <a:pt x="60613" y="99319"/>
                    <a:pt x="63375" y="102900"/>
                    <a:pt x="67289" y="103405"/>
                  </a:cubicBezTo>
                  <a:cubicBezTo>
                    <a:pt x="67299" y="103405"/>
                    <a:pt x="67299" y="103405"/>
                    <a:pt x="67308" y="103405"/>
                  </a:cubicBezTo>
                  <a:lnTo>
                    <a:pt x="68261" y="103405"/>
                  </a:lnTo>
                  <a:cubicBezTo>
                    <a:pt x="71862" y="103385"/>
                    <a:pt x="74881" y="100690"/>
                    <a:pt x="75310" y="97118"/>
                  </a:cubicBezTo>
                  <a:cubicBezTo>
                    <a:pt x="77805" y="78116"/>
                    <a:pt x="77424" y="58856"/>
                    <a:pt x="74166" y="39968"/>
                  </a:cubicBezTo>
                  <a:cubicBezTo>
                    <a:pt x="73595" y="36539"/>
                    <a:pt x="72928" y="33110"/>
                    <a:pt x="72071" y="28919"/>
                  </a:cubicBezTo>
                  <a:lnTo>
                    <a:pt x="69499" y="15584"/>
                  </a:lnTo>
                  <a:lnTo>
                    <a:pt x="84072" y="12632"/>
                  </a:lnTo>
                  <a:cubicBezTo>
                    <a:pt x="92359" y="10822"/>
                    <a:pt x="100646" y="9107"/>
                    <a:pt x="109028" y="7583"/>
                  </a:cubicBezTo>
                  <a:cubicBezTo>
                    <a:pt x="108304" y="12412"/>
                    <a:pt x="107828" y="17280"/>
                    <a:pt x="107599" y="22157"/>
                  </a:cubicBezTo>
                  <a:cubicBezTo>
                    <a:pt x="107942" y="37796"/>
                    <a:pt x="110609" y="53303"/>
                    <a:pt x="115505" y="68162"/>
                  </a:cubicBezTo>
                  <a:cubicBezTo>
                    <a:pt x="124582" y="93508"/>
                    <a:pt x="125478" y="121055"/>
                    <a:pt x="118077" y="146934"/>
                  </a:cubicBezTo>
                  <a:cubicBezTo>
                    <a:pt x="117124" y="151506"/>
                    <a:pt x="116267" y="156078"/>
                    <a:pt x="115505" y="160650"/>
                  </a:cubicBezTo>
                  <a:cubicBezTo>
                    <a:pt x="112400" y="171385"/>
                    <a:pt x="114438" y="182957"/>
                    <a:pt x="121030" y="191987"/>
                  </a:cubicBezTo>
                  <a:cubicBezTo>
                    <a:pt x="123611" y="194902"/>
                    <a:pt x="128059" y="195178"/>
                    <a:pt x="130983" y="192597"/>
                  </a:cubicBezTo>
                  <a:cubicBezTo>
                    <a:pt x="131031" y="192549"/>
                    <a:pt x="131078" y="192511"/>
                    <a:pt x="131126" y="192464"/>
                  </a:cubicBezTo>
                  <a:cubicBezTo>
                    <a:pt x="133907" y="189673"/>
                    <a:pt x="133907" y="185158"/>
                    <a:pt x="131126" y="182367"/>
                  </a:cubicBezTo>
                  <a:cubicBezTo>
                    <a:pt x="127125" y="178081"/>
                    <a:pt x="127983" y="169794"/>
                    <a:pt x="129126" y="163317"/>
                  </a:cubicBezTo>
                  <a:cubicBezTo>
                    <a:pt x="129888" y="158840"/>
                    <a:pt x="130745" y="154364"/>
                    <a:pt x="131602" y="149887"/>
                  </a:cubicBezTo>
                  <a:cubicBezTo>
                    <a:pt x="139565" y="121712"/>
                    <a:pt x="138603" y="91765"/>
                    <a:pt x="128840" y="64162"/>
                  </a:cubicBezTo>
                  <a:cubicBezTo>
                    <a:pt x="124335" y="50626"/>
                    <a:pt x="121839" y="36510"/>
                    <a:pt x="121411" y="22252"/>
                  </a:cubicBezTo>
                  <a:cubicBezTo>
                    <a:pt x="121706" y="16432"/>
                    <a:pt x="122372" y="10650"/>
                    <a:pt x="123411" y="4916"/>
                  </a:cubicBezTo>
                  <a:cubicBezTo>
                    <a:pt x="143823" y="1830"/>
                    <a:pt x="164406" y="20"/>
                    <a:pt x="185038" y="-513"/>
                  </a:cubicBezTo>
                  <a:cubicBezTo>
                    <a:pt x="186666" y="16737"/>
                    <a:pt x="187085" y="34081"/>
                    <a:pt x="186276" y="51398"/>
                  </a:cubicBezTo>
                  <a:cubicBezTo>
                    <a:pt x="186276" y="57589"/>
                    <a:pt x="186276" y="64066"/>
                    <a:pt x="186276" y="70448"/>
                  </a:cubicBezTo>
                  <a:cubicBezTo>
                    <a:pt x="186276" y="72353"/>
                    <a:pt x="186276" y="74163"/>
                    <a:pt x="186276" y="75973"/>
                  </a:cubicBezTo>
                  <a:cubicBezTo>
                    <a:pt x="186276" y="77782"/>
                    <a:pt x="186752" y="80545"/>
                    <a:pt x="186847" y="82831"/>
                  </a:cubicBezTo>
                  <a:cubicBezTo>
                    <a:pt x="186914" y="88841"/>
                    <a:pt x="186666" y="94851"/>
                    <a:pt x="186085" y="100833"/>
                  </a:cubicBezTo>
                  <a:cubicBezTo>
                    <a:pt x="186085" y="104643"/>
                    <a:pt x="185514" y="108453"/>
                    <a:pt x="185323" y="112358"/>
                  </a:cubicBezTo>
                  <a:cubicBezTo>
                    <a:pt x="184352" y="123712"/>
                    <a:pt x="186533" y="135114"/>
                    <a:pt x="191610" y="145315"/>
                  </a:cubicBezTo>
                  <a:cubicBezTo>
                    <a:pt x="192867" y="147610"/>
                    <a:pt x="195277" y="149039"/>
                    <a:pt x="197896" y="149030"/>
                  </a:cubicBezTo>
                  <a:cubicBezTo>
                    <a:pt x="199087" y="149020"/>
                    <a:pt x="200268" y="148724"/>
                    <a:pt x="201325" y="148172"/>
                  </a:cubicBezTo>
                  <a:cubicBezTo>
                    <a:pt x="204621" y="146229"/>
                    <a:pt x="205830" y="142057"/>
                    <a:pt x="204088" y="138647"/>
                  </a:cubicBezTo>
                  <a:cubicBezTo>
                    <a:pt x="200335" y="130656"/>
                    <a:pt x="198782" y="121817"/>
                    <a:pt x="199611" y="113025"/>
                  </a:cubicBezTo>
                  <a:cubicBezTo>
                    <a:pt x="199611" y="109405"/>
                    <a:pt x="200087" y="105786"/>
                    <a:pt x="200373" y="102166"/>
                  </a:cubicBezTo>
                  <a:cubicBezTo>
                    <a:pt x="201011" y="95613"/>
                    <a:pt x="201268" y="89032"/>
                    <a:pt x="201135" y="82449"/>
                  </a:cubicBezTo>
                  <a:lnTo>
                    <a:pt x="200563" y="74925"/>
                  </a:lnTo>
                  <a:cubicBezTo>
                    <a:pt x="200563" y="73210"/>
                    <a:pt x="200563" y="71496"/>
                    <a:pt x="200563" y="69782"/>
                  </a:cubicBezTo>
                  <a:cubicBezTo>
                    <a:pt x="200563" y="63971"/>
                    <a:pt x="200563" y="58065"/>
                    <a:pt x="200563" y="51303"/>
                  </a:cubicBezTo>
                  <a:cubicBezTo>
                    <a:pt x="201344" y="33996"/>
                    <a:pt x="200963" y="16651"/>
                    <a:pt x="199420" y="-608"/>
                  </a:cubicBezTo>
                  <a:cubicBezTo>
                    <a:pt x="204278" y="-608"/>
                    <a:pt x="208945" y="-608"/>
                    <a:pt x="214184" y="-608"/>
                  </a:cubicBezTo>
                  <a:cubicBezTo>
                    <a:pt x="211574" y="1964"/>
                    <a:pt x="211365" y="6097"/>
                    <a:pt x="213708" y="8917"/>
                  </a:cubicBezTo>
                  <a:cubicBezTo>
                    <a:pt x="220814" y="17146"/>
                    <a:pt x="223919" y="28091"/>
                    <a:pt x="222185" y="38825"/>
                  </a:cubicBezTo>
                  <a:lnTo>
                    <a:pt x="222185" y="40825"/>
                  </a:lnTo>
                  <a:cubicBezTo>
                    <a:pt x="221585" y="43350"/>
                    <a:pt x="221299" y="45941"/>
                    <a:pt x="221328" y="48540"/>
                  </a:cubicBezTo>
                  <a:cubicBezTo>
                    <a:pt x="221690" y="53227"/>
                    <a:pt x="222985" y="57789"/>
                    <a:pt x="225138" y="61971"/>
                  </a:cubicBezTo>
                  <a:cubicBezTo>
                    <a:pt x="225900" y="63876"/>
                    <a:pt x="226757" y="65781"/>
                    <a:pt x="227329" y="67686"/>
                  </a:cubicBezTo>
                  <a:cubicBezTo>
                    <a:pt x="228233" y="72601"/>
                    <a:pt x="228233" y="77630"/>
                    <a:pt x="227329" y="82545"/>
                  </a:cubicBezTo>
                  <a:lnTo>
                    <a:pt x="225614" y="100166"/>
                  </a:lnTo>
                  <a:cubicBezTo>
                    <a:pt x="225223" y="104081"/>
                    <a:pt x="228081" y="107576"/>
                    <a:pt x="231996" y="107977"/>
                  </a:cubicBezTo>
                  <a:lnTo>
                    <a:pt x="232758" y="107977"/>
                  </a:lnTo>
                  <a:cubicBezTo>
                    <a:pt x="236406" y="107996"/>
                    <a:pt x="239463" y="105224"/>
                    <a:pt x="239806" y="101595"/>
                  </a:cubicBezTo>
                  <a:lnTo>
                    <a:pt x="241616" y="83974"/>
                  </a:lnTo>
                  <a:cubicBezTo>
                    <a:pt x="242607" y="77325"/>
                    <a:pt x="242407" y="70553"/>
                    <a:pt x="241045" y="63971"/>
                  </a:cubicBezTo>
                  <a:cubicBezTo>
                    <a:pt x="240264" y="61333"/>
                    <a:pt x="239273" y="58751"/>
                    <a:pt x="238092" y="56256"/>
                  </a:cubicBezTo>
                  <a:cubicBezTo>
                    <a:pt x="236768" y="53732"/>
                    <a:pt x="235901" y="50989"/>
                    <a:pt x="235520" y="48160"/>
                  </a:cubicBezTo>
                  <a:cubicBezTo>
                    <a:pt x="235549" y="46560"/>
                    <a:pt x="235739" y="44959"/>
                    <a:pt x="236091" y="43397"/>
                  </a:cubicBezTo>
                  <a:lnTo>
                    <a:pt x="236091" y="41111"/>
                  </a:lnTo>
                  <a:cubicBezTo>
                    <a:pt x="238473" y="26224"/>
                    <a:pt x="234187" y="11031"/>
                    <a:pt x="224376" y="-418"/>
                  </a:cubicBezTo>
                  <a:cubicBezTo>
                    <a:pt x="230757" y="-418"/>
                    <a:pt x="237235" y="249"/>
                    <a:pt x="243426" y="821"/>
                  </a:cubicBezTo>
                  <a:cubicBezTo>
                    <a:pt x="244493" y="5993"/>
                    <a:pt x="245093" y="11260"/>
                    <a:pt x="245236" y="16537"/>
                  </a:cubicBezTo>
                  <a:cubicBezTo>
                    <a:pt x="245416" y="30663"/>
                    <a:pt x="249046" y="44521"/>
                    <a:pt x="255808" y="56923"/>
                  </a:cubicBezTo>
                  <a:cubicBezTo>
                    <a:pt x="260390" y="65200"/>
                    <a:pt x="263181" y="74353"/>
                    <a:pt x="264000" y="83783"/>
                  </a:cubicBezTo>
                  <a:cubicBezTo>
                    <a:pt x="263590" y="89889"/>
                    <a:pt x="262371" y="95909"/>
                    <a:pt x="260380" y="101690"/>
                  </a:cubicBezTo>
                  <a:cubicBezTo>
                    <a:pt x="259332" y="105214"/>
                    <a:pt x="258380" y="108643"/>
                    <a:pt x="257618" y="112168"/>
                  </a:cubicBezTo>
                  <a:cubicBezTo>
                    <a:pt x="255837" y="120131"/>
                    <a:pt x="255322" y="128332"/>
                    <a:pt x="256094" y="136457"/>
                  </a:cubicBezTo>
                  <a:cubicBezTo>
                    <a:pt x="256732" y="142124"/>
                    <a:pt x="257685" y="147753"/>
                    <a:pt x="258952" y="153315"/>
                  </a:cubicBezTo>
                  <a:lnTo>
                    <a:pt x="267048" y="191415"/>
                  </a:lnTo>
                  <a:cubicBezTo>
                    <a:pt x="260952" y="193892"/>
                    <a:pt x="254380" y="195321"/>
                    <a:pt x="247712" y="196559"/>
                  </a:cubicBezTo>
                  <a:close/>
                </a:path>
              </a:pathLst>
            </a:custGeom>
            <a:solidFill>
              <a:srgbClr val="27AAE1"/>
            </a:solidFill>
            <a:ln w="3810" cap="flat">
              <a:solidFill>
                <a:srgbClr val="1C75BC"/>
              </a:solid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C40CE1F9-6AAE-CDB3-A52B-7219F6BC6F14}"/>
                </a:ext>
              </a:extLst>
            </p:cNvPr>
            <p:cNvSpPr/>
            <p:nvPr/>
          </p:nvSpPr>
          <p:spPr>
            <a:xfrm>
              <a:off x="6305168" y="3320128"/>
              <a:ext cx="107507" cy="186022"/>
            </a:xfrm>
            <a:custGeom>
              <a:avLst/>
              <a:gdLst>
                <a:gd name="connsiteX0" fmla="*/ 86165 w 107507"/>
                <a:gd name="connsiteY0" fmla="*/ 147410 h 186022"/>
                <a:gd name="connsiteX1" fmla="*/ 78641 w 107507"/>
                <a:gd name="connsiteY1" fmla="*/ 87783 h 186022"/>
                <a:gd name="connsiteX2" fmla="*/ 69973 w 107507"/>
                <a:gd name="connsiteY2" fmla="*/ 82545 h 186022"/>
                <a:gd name="connsiteX3" fmla="*/ 64830 w 107507"/>
                <a:gd name="connsiteY3" fmla="*/ 91212 h 186022"/>
                <a:gd name="connsiteX4" fmla="*/ 72545 w 107507"/>
                <a:gd name="connsiteY4" fmla="*/ 160935 h 186022"/>
                <a:gd name="connsiteX5" fmla="*/ 67782 w 107507"/>
                <a:gd name="connsiteY5" fmla="*/ 164555 h 186022"/>
                <a:gd name="connsiteX6" fmla="*/ 63115 w 107507"/>
                <a:gd name="connsiteY6" fmla="*/ 167603 h 186022"/>
                <a:gd name="connsiteX7" fmla="*/ 58162 w 107507"/>
                <a:gd name="connsiteY7" fmla="*/ 144933 h 186022"/>
                <a:gd name="connsiteX8" fmla="*/ 55114 w 107507"/>
                <a:gd name="connsiteY8" fmla="*/ 132742 h 186022"/>
                <a:gd name="connsiteX9" fmla="*/ 50732 w 107507"/>
                <a:gd name="connsiteY9" fmla="*/ 94642 h 186022"/>
                <a:gd name="connsiteX10" fmla="*/ 50732 w 107507"/>
                <a:gd name="connsiteY10" fmla="*/ 80450 h 186022"/>
                <a:gd name="connsiteX11" fmla="*/ 52352 w 107507"/>
                <a:gd name="connsiteY11" fmla="*/ 70925 h 186022"/>
                <a:gd name="connsiteX12" fmla="*/ 54447 w 107507"/>
                <a:gd name="connsiteY12" fmla="*/ 57303 h 186022"/>
                <a:gd name="connsiteX13" fmla="*/ 38350 w 107507"/>
                <a:gd name="connsiteY13" fmla="*/ 7964 h 186022"/>
                <a:gd name="connsiteX14" fmla="*/ 28444 w 107507"/>
                <a:gd name="connsiteY14" fmla="*/ 5964 h 186022"/>
                <a:gd name="connsiteX15" fmla="*/ 25872 w 107507"/>
                <a:gd name="connsiteY15" fmla="*/ 14822 h 186022"/>
                <a:gd name="connsiteX16" fmla="*/ 40160 w 107507"/>
                <a:gd name="connsiteY16" fmla="*/ 56542 h 186022"/>
                <a:gd name="connsiteX17" fmla="*/ 38350 w 107507"/>
                <a:gd name="connsiteY17" fmla="*/ 68162 h 186022"/>
                <a:gd name="connsiteX18" fmla="*/ 36540 w 107507"/>
                <a:gd name="connsiteY18" fmla="*/ 79401 h 186022"/>
                <a:gd name="connsiteX19" fmla="*/ 36540 w 107507"/>
                <a:gd name="connsiteY19" fmla="*/ 95880 h 186022"/>
                <a:gd name="connsiteX20" fmla="*/ 41207 w 107507"/>
                <a:gd name="connsiteY20" fmla="*/ 136456 h 186022"/>
                <a:gd name="connsiteX21" fmla="*/ 44541 w 107507"/>
                <a:gd name="connsiteY21" fmla="*/ 149315 h 186022"/>
                <a:gd name="connsiteX22" fmla="*/ 49494 w 107507"/>
                <a:gd name="connsiteY22" fmla="*/ 175890 h 186022"/>
                <a:gd name="connsiteX23" fmla="*/ 22253 w 107507"/>
                <a:gd name="connsiteY23" fmla="*/ 185415 h 186022"/>
                <a:gd name="connsiteX24" fmla="*/ 14252 w 107507"/>
                <a:gd name="connsiteY24" fmla="*/ 147315 h 186022"/>
                <a:gd name="connsiteX25" fmla="*/ 11585 w 107507"/>
                <a:gd name="connsiteY25" fmla="*/ 132075 h 186022"/>
                <a:gd name="connsiteX26" fmla="*/ 12823 w 107507"/>
                <a:gd name="connsiteY26" fmla="*/ 112167 h 186022"/>
                <a:gd name="connsiteX27" fmla="*/ 15395 w 107507"/>
                <a:gd name="connsiteY27" fmla="*/ 102642 h 186022"/>
                <a:gd name="connsiteX28" fmla="*/ 19586 w 107507"/>
                <a:gd name="connsiteY28" fmla="*/ 80735 h 186022"/>
                <a:gd name="connsiteX29" fmla="*/ 10061 w 107507"/>
                <a:gd name="connsiteY29" fmla="*/ 47969 h 186022"/>
                <a:gd name="connsiteX30" fmla="*/ 2631 w 107507"/>
                <a:gd name="connsiteY30" fmla="*/ 28919 h 186022"/>
                <a:gd name="connsiteX31" fmla="*/ 822 w 107507"/>
                <a:gd name="connsiteY31" fmla="*/ 12917 h 186022"/>
                <a:gd name="connsiteX32" fmla="*/ -417 w 107507"/>
                <a:gd name="connsiteY32" fmla="*/ -608 h 186022"/>
                <a:gd name="connsiteX33" fmla="*/ 25396 w 107507"/>
                <a:gd name="connsiteY33" fmla="*/ 2630 h 186022"/>
                <a:gd name="connsiteX34" fmla="*/ 60353 w 107507"/>
                <a:gd name="connsiteY34" fmla="*/ 12822 h 186022"/>
                <a:gd name="connsiteX35" fmla="*/ 81974 w 107507"/>
                <a:gd name="connsiteY35" fmla="*/ 34444 h 186022"/>
                <a:gd name="connsiteX36" fmla="*/ 83689 w 107507"/>
                <a:gd name="connsiteY36" fmla="*/ 96070 h 186022"/>
                <a:gd name="connsiteX37" fmla="*/ 88452 w 107507"/>
                <a:gd name="connsiteY37" fmla="*/ 110358 h 186022"/>
                <a:gd name="connsiteX38" fmla="*/ 94929 w 107507"/>
                <a:gd name="connsiteY38" fmla="*/ 114453 h 186022"/>
                <a:gd name="connsiteX39" fmla="*/ 97977 w 107507"/>
                <a:gd name="connsiteY39" fmla="*/ 113787 h 186022"/>
                <a:gd name="connsiteX40" fmla="*/ 101310 w 107507"/>
                <a:gd name="connsiteY40" fmla="*/ 104262 h 186022"/>
                <a:gd name="connsiteX41" fmla="*/ 97691 w 107507"/>
                <a:gd name="connsiteY41" fmla="*/ 92832 h 186022"/>
                <a:gd name="connsiteX42" fmla="*/ 94452 w 107507"/>
                <a:gd name="connsiteY42" fmla="*/ 53398 h 186022"/>
                <a:gd name="connsiteX43" fmla="*/ 106359 w 107507"/>
                <a:gd name="connsiteY43" fmla="*/ 82926 h 186022"/>
                <a:gd name="connsiteX44" fmla="*/ 86165 w 107507"/>
                <a:gd name="connsiteY44" fmla="*/ 147410 h 18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7507" h="186022">
                  <a:moveTo>
                    <a:pt x="86165" y="147410"/>
                  </a:moveTo>
                  <a:cubicBezTo>
                    <a:pt x="85546" y="127341"/>
                    <a:pt x="83022" y="107376"/>
                    <a:pt x="78641" y="87783"/>
                  </a:cubicBezTo>
                  <a:cubicBezTo>
                    <a:pt x="77660" y="83974"/>
                    <a:pt x="73802" y="81640"/>
                    <a:pt x="69973" y="82545"/>
                  </a:cubicBezTo>
                  <a:cubicBezTo>
                    <a:pt x="66163" y="83526"/>
                    <a:pt x="63867" y="87403"/>
                    <a:pt x="64830" y="91212"/>
                  </a:cubicBezTo>
                  <a:cubicBezTo>
                    <a:pt x="69640" y="114149"/>
                    <a:pt x="72221" y="137504"/>
                    <a:pt x="72545" y="160935"/>
                  </a:cubicBezTo>
                  <a:lnTo>
                    <a:pt x="67782" y="164555"/>
                  </a:lnTo>
                  <a:cubicBezTo>
                    <a:pt x="66258" y="165698"/>
                    <a:pt x="64639" y="166651"/>
                    <a:pt x="63115" y="167603"/>
                  </a:cubicBezTo>
                  <a:cubicBezTo>
                    <a:pt x="62039" y="159935"/>
                    <a:pt x="60391" y="152353"/>
                    <a:pt x="58162" y="144933"/>
                  </a:cubicBezTo>
                  <a:cubicBezTo>
                    <a:pt x="57114" y="140933"/>
                    <a:pt x="55971" y="136837"/>
                    <a:pt x="55114" y="132742"/>
                  </a:cubicBezTo>
                  <a:cubicBezTo>
                    <a:pt x="52590" y="120188"/>
                    <a:pt x="51123" y="107443"/>
                    <a:pt x="50732" y="94642"/>
                  </a:cubicBezTo>
                  <a:cubicBezTo>
                    <a:pt x="50352" y="89917"/>
                    <a:pt x="50352" y="85174"/>
                    <a:pt x="50732" y="80450"/>
                  </a:cubicBezTo>
                  <a:cubicBezTo>
                    <a:pt x="51104" y="77249"/>
                    <a:pt x="51637" y="74067"/>
                    <a:pt x="52352" y="70925"/>
                  </a:cubicBezTo>
                  <a:cubicBezTo>
                    <a:pt x="53399" y="66448"/>
                    <a:pt x="54104" y="61895"/>
                    <a:pt x="54447" y="57303"/>
                  </a:cubicBezTo>
                  <a:cubicBezTo>
                    <a:pt x="53828" y="39673"/>
                    <a:pt x="48247" y="22566"/>
                    <a:pt x="38350" y="7964"/>
                  </a:cubicBezTo>
                  <a:cubicBezTo>
                    <a:pt x="36169" y="4678"/>
                    <a:pt x="31740" y="3783"/>
                    <a:pt x="28444" y="5964"/>
                  </a:cubicBezTo>
                  <a:cubicBezTo>
                    <a:pt x="25539" y="7888"/>
                    <a:pt x="24453" y="11631"/>
                    <a:pt x="25872" y="14822"/>
                  </a:cubicBezTo>
                  <a:cubicBezTo>
                    <a:pt x="34349" y="30157"/>
                    <a:pt x="40827" y="43397"/>
                    <a:pt x="40160" y="56542"/>
                  </a:cubicBezTo>
                  <a:cubicBezTo>
                    <a:pt x="39855" y="60457"/>
                    <a:pt x="39245" y="64342"/>
                    <a:pt x="38350" y="68162"/>
                  </a:cubicBezTo>
                  <a:cubicBezTo>
                    <a:pt x="37512" y="71868"/>
                    <a:pt x="36902" y="75620"/>
                    <a:pt x="36540" y="79401"/>
                  </a:cubicBezTo>
                  <a:cubicBezTo>
                    <a:pt x="36112" y="84888"/>
                    <a:pt x="36112" y="90393"/>
                    <a:pt x="36540" y="95880"/>
                  </a:cubicBezTo>
                  <a:cubicBezTo>
                    <a:pt x="36978" y="109510"/>
                    <a:pt x="38540" y="123083"/>
                    <a:pt x="41207" y="136456"/>
                  </a:cubicBezTo>
                  <a:cubicBezTo>
                    <a:pt x="42160" y="140742"/>
                    <a:pt x="43398" y="145029"/>
                    <a:pt x="44541" y="149315"/>
                  </a:cubicBezTo>
                  <a:cubicBezTo>
                    <a:pt x="47237" y="157945"/>
                    <a:pt x="48904" y="166870"/>
                    <a:pt x="49494" y="175890"/>
                  </a:cubicBezTo>
                  <a:cubicBezTo>
                    <a:pt x="40684" y="179795"/>
                    <a:pt x="31578" y="182976"/>
                    <a:pt x="22253" y="185415"/>
                  </a:cubicBezTo>
                  <a:lnTo>
                    <a:pt x="14252" y="147315"/>
                  </a:lnTo>
                  <a:cubicBezTo>
                    <a:pt x="13090" y="142285"/>
                    <a:pt x="12194" y="137199"/>
                    <a:pt x="11585" y="132075"/>
                  </a:cubicBezTo>
                  <a:cubicBezTo>
                    <a:pt x="10994" y="125417"/>
                    <a:pt x="11413" y="118702"/>
                    <a:pt x="12823" y="112167"/>
                  </a:cubicBezTo>
                  <a:cubicBezTo>
                    <a:pt x="13490" y="109025"/>
                    <a:pt x="14442" y="105881"/>
                    <a:pt x="15395" y="102642"/>
                  </a:cubicBezTo>
                  <a:cubicBezTo>
                    <a:pt x="17795" y="95566"/>
                    <a:pt x="19205" y="88193"/>
                    <a:pt x="19586" y="80735"/>
                  </a:cubicBezTo>
                  <a:cubicBezTo>
                    <a:pt x="18852" y="69248"/>
                    <a:pt x="15604" y="58056"/>
                    <a:pt x="10061" y="47969"/>
                  </a:cubicBezTo>
                  <a:cubicBezTo>
                    <a:pt x="6994" y="41864"/>
                    <a:pt x="4498" y="35491"/>
                    <a:pt x="2631" y="28919"/>
                  </a:cubicBezTo>
                  <a:cubicBezTo>
                    <a:pt x="1622" y="23642"/>
                    <a:pt x="1012" y="18289"/>
                    <a:pt x="822" y="12917"/>
                  </a:cubicBezTo>
                  <a:cubicBezTo>
                    <a:pt x="822" y="8441"/>
                    <a:pt x="250" y="3964"/>
                    <a:pt x="-417" y="-608"/>
                  </a:cubicBezTo>
                  <a:cubicBezTo>
                    <a:pt x="8156" y="344"/>
                    <a:pt x="16728" y="1392"/>
                    <a:pt x="25396" y="2630"/>
                  </a:cubicBezTo>
                  <a:cubicBezTo>
                    <a:pt x="37588" y="3764"/>
                    <a:pt x="49456" y="7221"/>
                    <a:pt x="60353" y="12822"/>
                  </a:cubicBezTo>
                  <a:cubicBezTo>
                    <a:pt x="68897" y="18556"/>
                    <a:pt x="76241" y="25899"/>
                    <a:pt x="81974" y="34444"/>
                  </a:cubicBezTo>
                  <a:cubicBezTo>
                    <a:pt x="78698" y="54913"/>
                    <a:pt x="79289" y="75811"/>
                    <a:pt x="83689" y="96070"/>
                  </a:cubicBezTo>
                  <a:cubicBezTo>
                    <a:pt x="84737" y="100995"/>
                    <a:pt x="86337" y="105786"/>
                    <a:pt x="88452" y="110358"/>
                  </a:cubicBezTo>
                  <a:cubicBezTo>
                    <a:pt x="89633" y="112863"/>
                    <a:pt x="92157" y="114463"/>
                    <a:pt x="94929" y="114453"/>
                  </a:cubicBezTo>
                  <a:cubicBezTo>
                    <a:pt x="95976" y="114453"/>
                    <a:pt x="97024" y="114225"/>
                    <a:pt x="97977" y="113787"/>
                  </a:cubicBezTo>
                  <a:cubicBezTo>
                    <a:pt x="101520" y="112072"/>
                    <a:pt x="103015" y="107815"/>
                    <a:pt x="101310" y="104262"/>
                  </a:cubicBezTo>
                  <a:cubicBezTo>
                    <a:pt x="99653" y="100604"/>
                    <a:pt x="98443" y="96775"/>
                    <a:pt x="97691" y="92832"/>
                  </a:cubicBezTo>
                  <a:cubicBezTo>
                    <a:pt x="94767" y="79907"/>
                    <a:pt x="93681" y="66628"/>
                    <a:pt x="94452" y="53398"/>
                  </a:cubicBezTo>
                  <a:cubicBezTo>
                    <a:pt x="100053" y="62504"/>
                    <a:pt x="104073" y="72487"/>
                    <a:pt x="106359" y="82926"/>
                  </a:cubicBezTo>
                  <a:cubicBezTo>
                    <a:pt x="109559" y="106357"/>
                    <a:pt x="102158" y="129989"/>
                    <a:pt x="86165" y="147410"/>
                  </a:cubicBezTo>
                  <a:close/>
                </a:path>
              </a:pathLst>
            </a:custGeom>
            <a:solidFill>
              <a:srgbClr val="27AAE1"/>
            </a:solidFill>
            <a:ln w="3810" cap="flat">
              <a:solidFill>
                <a:srgbClr val="1C75BC"/>
              </a:solidFill>
              <a:prstDash val="solid"/>
              <a:miter/>
            </a:ln>
          </p:spPr>
          <p:txBody>
            <a:bodyPr rtlCol="0" anchor="ctr"/>
            <a:lstStyle/>
            <a:p>
              <a:endParaRPr lang="en-IN"/>
            </a:p>
          </p:txBody>
        </p:sp>
      </p:grpSp>
      <p:grpSp>
        <p:nvGrpSpPr>
          <p:cNvPr id="246" name="Group 245">
            <a:extLst>
              <a:ext uri="{FF2B5EF4-FFF2-40B4-BE49-F238E27FC236}">
                <a16:creationId xmlns:a16="http://schemas.microsoft.com/office/drawing/2014/main" xmlns="" id="{0B6094D7-3907-E97B-8BA6-5E8289D2C6EC}"/>
              </a:ext>
            </a:extLst>
          </p:cNvPr>
          <p:cNvGrpSpPr/>
          <p:nvPr/>
        </p:nvGrpSpPr>
        <p:grpSpPr>
          <a:xfrm>
            <a:off x="3021133" y="4648200"/>
            <a:ext cx="1361761" cy="970911"/>
            <a:chOff x="5850826" y="3255049"/>
            <a:chExt cx="487238" cy="347392"/>
          </a:xfrm>
        </p:grpSpPr>
        <p:sp>
          <p:nvSpPr>
            <p:cNvPr id="215" name="Freeform: Shape 214">
              <a:extLst>
                <a:ext uri="{FF2B5EF4-FFF2-40B4-BE49-F238E27FC236}">
                  <a16:creationId xmlns:a16="http://schemas.microsoft.com/office/drawing/2014/main" xmlns="" id="{AC8487B8-5096-E488-9BA1-8CBCF0928670}"/>
                </a:ext>
              </a:extLst>
            </p:cNvPr>
            <p:cNvSpPr/>
            <p:nvPr/>
          </p:nvSpPr>
          <p:spPr>
            <a:xfrm>
              <a:off x="5850826" y="3255049"/>
              <a:ext cx="487238" cy="347392"/>
            </a:xfrm>
            <a:custGeom>
              <a:avLst/>
              <a:gdLst>
                <a:gd name="connsiteX0" fmla="*/ 485435 w 487238"/>
                <a:gd name="connsiteY0" fmla="*/ 190776 h 347392"/>
                <a:gd name="connsiteX1" fmla="*/ 395615 w 487238"/>
                <a:gd name="connsiteY1" fmla="*/ 303457 h 347392"/>
                <a:gd name="connsiteX2" fmla="*/ 343037 w 487238"/>
                <a:gd name="connsiteY2" fmla="*/ 326888 h 347392"/>
                <a:gd name="connsiteX3" fmla="*/ 274838 w 487238"/>
                <a:gd name="connsiteY3" fmla="*/ 345177 h 347392"/>
                <a:gd name="connsiteX4" fmla="*/ 220259 w 487238"/>
                <a:gd name="connsiteY4" fmla="*/ 343938 h 347392"/>
                <a:gd name="connsiteX5" fmla="*/ 174349 w 487238"/>
                <a:gd name="connsiteY5" fmla="*/ 331841 h 347392"/>
                <a:gd name="connsiteX6" fmla="*/ 85195 w 487238"/>
                <a:gd name="connsiteY6" fmla="*/ 309839 h 347392"/>
                <a:gd name="connsiteX7" fmla="*/ 54810 w 487238"/>
                <a:gd name="connsiteY7" fmla="*/ 283454 h 347392"/>
                <a:gd name="connsiteX8" fmla="*/ -340 w 487238"/>
                <a:gd name="connsiteY8" fmla="*/ 150104 h 347392"/>
                <a:gd name="connsiteX9" fmla="*/ 18710 w 487238"/>
                <a:gd name="connsiteY9" fmla="*/ 96669 h 347392"/>
                <a:gd name="connsiteX10" fmla="*/ 37284 w 487238"/>
                <a:gd name="connsiteY10" fmla="*/ 73333 h 347392"/>
                <a:gd name="connsiteX11" fmla="*/ 63668 w 487238"/>
                <a:gd name="connsiteY11" fmla="*/ 53044 h 347392"/>
                <a:gd name="connsiteX12" fmla="*/ 150537 w 487238"/>
                <a:gd name="connsiteY12" fmla="*/ 14944 h 347392"/>
                <a:gd name="connsiteX13" fmla="*/ 236262 w 487238"/>
                <a:gd name="connsiteY13" fmla="*/ -105 h 347392"/>
                <a:gd name="connsiteX14" fmla="*/ 264075 w 487238"/>
                <a:gd name="connsiteY14" fmla="*/ -105 h 347392"/>
                <a:gd name="connsiteX15" fmla="*/ 293888 w 487238"/>
                <a:gd name="connsiteY15" fmla="*/ 4467 h 347392"/>
                <a:gd name="connsiteX16" fmla="*/ 370088 w 487238"/>
                <a:gd name="connsiteY16" fmla="*/ 24660 h 347392"/>
                <a:gd name="connsiteX17" fmla="*/ 434477 w 487238"/>
                <a:gd name="connsiteY17" fmla="*/ 68189 h 347392"/>
                <a:gd name="connsiteX18" fmla="*/ 482102 w 487238"/>
                <a:gd name="connsiteY18" fmla="*/ 146390 h 347392"/>
                <a:gd name="connsiteX19" fmla="*/ 485435 w 487238"/>
                <a:gd name="connsiteY19" fmla="*/ 190776 h 347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7238" h="347392">
                  <a:moveTo>
                    <a:pt x="485435" y="190776"/>
                  </a:moveTo>
                  <a:cubicBezTo>
                    <a:pt x="471434" y="244211"/>
                    <a:pt x="453146" y="269262"/>
                    <a:pt x="395615" y="303457"/>
                  </a:cubicBezTo>
                  <a:cubicBezTo>
                    <a:pt x="378917" y="313001"/>
                    <a:pt x="361296" y="320850"/>
                    <a:pt x="343037" y="326888"/>
                  </a:cubicBezTo>
                  <a:cubicBezTo>
                    <a:pt x="321320" y="333651"/>
                    <a:pt x="297603" y="343938"/>
                    <a:pt x="274838" y="345177"/>
                  </a:cubicBezTo>
                  <a:cubicBezTo>
                    <a:pt x="256693" y="347682"/>
                    <a:pt x="238271" y="347263"/>
                    <a:pt x="220259" y="343938"/>
                  </a:cubicBezTo>
                  <a:cubicBezTo>
                    <a:pt x="204829" y="340223"/>
                    <a:pt x="189780" y="335175"/>
                    <a:pt x="174349" y="331841"/>
                  </a:cubicBezTo>
                  <a:cubicBezTo>
                    <a:pt x="144250" y="325460"/>
                    <a:pt x="111770" y="325364"/>
                    <a:pt x="85195" y="309839"/>
                  </a:cubicBezTo>
                  <a:cubicBezTo>
                    <a:pt x="73698" y="302762"/>
                    <a:pt x="63430" y="293846"/>
                    <a:pt x="54810" y="283454"/>
                  </a:cubicBezTo>
                  <a:cubicBezTo>
                    <a:pt x="22454" y="246155"/>
                    <a:pt x="3099" y="199358"/>
                    <a:pt x="-340" y="150104"/>
                  </a:cubicBezTo>
                  <a:cubicBezTo>
                    <a:pt x="-73" y="130673"/>
                    <a:pt x="6633" y="111890"/>
                    <a:pt x="18710" y="96669"/>
                  </a:cubicBezTo>
                  <a:cubicBezTo>
                    <a:pt x="24121" y="88297"/>
                    <a:pt x="30341" y="80477"/>
                    <a:pt x="37284" y="73333"/>
                  </a:cubicBezTo>
                  <a:cubicBezTo>
                    <a:pt x="45381" y="65704"/>
                    <a:pt x="54220" y="58903"/>
                    <a:pt x="63668" y="53044"/>
                  </a:cubicBezTo>
                  <a:cubicBezTo>
                    <a:pt x="90024" y="35090"/>
                    <a:pt x="119475" y="22164"/>
                    <a:pt x="150537" y="14944"/>
                  </a:cubicBezTo>
                  <a:cubicBezTo>
                    <a:pt x="178711" y="7868"/>
                    <a:pt x="207363" y="2838"/>
                    <a:pt x="236262" y="-105"/>
                  </a:cubicBezTo>
                  <a:cubicBezTo>
                    <a:pt x="245520" y="-771"/>
                    <a:pt x="254816" y="-771"/>
                    <a:pt x="264075" y="-105"/>
                  </a:cubicBezTo>
                  <a:cubicBezTo>
                    <a:pt x="274095" y="848"/>
                    <a:pt x="284049" y="2381"/>
                    <a:pt x="293888" y="4467"/>
                  </a:cubicBezTo>
                  <a:cubicBezTo>
                    <a:pt x="319872" y="8773"/>
                    <a:pt x="345380" y="15535"/>
                    <a:pt x="370088" y="24660"/>
                  </a:cubicBezTo>
                  <a:cubicBezTo>
                    <a:pt x="394739" y="33785"/>
                    <a:pt x="416827" y="48711"/>
                    <a:pt x="434477" y="68189"/>
                  </a:cubicBezTo>
                  <a:cubicBezTo>
                    <a:pt x="454956" y="91907"/>
                    <a:pt x="474482" y="115814"/>
                    <a:pt x="482102" y="146390"/>
                  </a:cubicBezTo>
                  <a:cubicBezTo>
                    <a:pt x="487045" y="160648"/>
                    <a:pt x="488188" y="175946"/>
                    <a:pt x="485435" y="190776"/>
                  </a:cubicBezTo>
                  <a:close/>
                </a:path>
              </a:pathLst>
            </a:custGeom>
            <a:solidFill>
              <a:srgbClr val="73973F"/>
            </a:solidFill>
            <a:ln w="4763" cap="flat">
              <a:solidFill>
                <a:srgbClr val="474342"/>
              </a:solid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8527E685-E3F6-5863-4DFB-CDEA34DE98AE}"/>
                </a:ext>
              </a:extLst>
            </p:cNvPr>
            <p:cNvSpPr/>
            <p:nvPr/>
          </p:nvSpPr>
          <p:spPr>
            <a:xfrm>
              <a:off x="5866549" y="3272389"/>
              <a:ext cx="454142" cy="308459"/>
            </a:xfrm>
            <a:custGeom>
              <a:avLst/>
              <a:gdLst>
                <a:gd name="connsiteX0" fmla="*/ 339887 w 454142"/>
                <a:gd name="connsiteY0" fmla="*/ 282497 h 308459"/>
                <a:gd name="connsiteX1" fmla="*/ 336267 w 454142"/>
                <a:gd name="connsiteY1" fmla="*/ 269543 h 308459"/>
                <a:gd name="connsiteX2" fmla="*/ 336267 w 454142"/>
                <a:gd name="connsiteY2" fmla="*/ 261923 h 308459"/>
                <a:gd name="connsiteX3" fmla="*/ 347793 w 454142"/>
                <a:gd name="connsiteY3" fmla="*/ 254113 h 308459"/>
                <a:gd name="connsiteX4" fmla="*/ 352460 w 454142"/>
                <a:gd name="connsiteY4" fmla="*/ 255256 h 308459"/>
                <a:gd name="connsiteX5" fmla="*/ 355032 w 454142"/>
                <a:gd name="connsiteY5" fmla="*/ 258303 h 308459"/>
                <a:gd name="connsiteX6" fmla="*/ 362556 w 454142"/>
                <a:gd name="connsiteY6" fmla="*/ 273829 h 308459"/>
                <a:gd name="connsiteX7" fmla="*/ 435423 w 454142"/>
                <a:gd name="connsiteY7" fmla="*/ 219347 h 308459"/>
                <a:gd name="connsiteX8" fmla="*/ 453520 w 454142"/>
                <a:gd name="connsiteY8" fmla="*/ 167244 h 308459"/>
                <a:gd name="connsiteX9" fmla="*/ 451901 w 454142"/>
                <a:gd name="connsiteY9" fmla="*/ 156672 h 308459"/>
                <a:gd name="connsiteX10" fmla="*/ 439233 w 454142"/>
                <a:gd name="connsiteY10" fmla="*/ 109047 h 308459"/>
                <a:gd name="connsiteX11" fmla="*/ 434375 w 454142"/>
                <a:gd name="connsiteY11" fmla="*/ 96569 h 308459"/>
                <a:gd name="connsiteX12" fmla="*/ 441233 w 454142"/>
                <a:gd name="connsiteY12" fmla="*/ 178103 h 308459"/>
                <a:gd name="connsiteX13" fmla="*/ 438947 w 454142"/>
                <a:gd name="connsiteY13" fmla="*/ 187628 h 308459"/>
                <a:gd name="connsiteX14" fmla="*/ 428374 w 454142"/>
                <a:gd name="connsiteY14" fmla="*/ 193629 h 308459"/>
                <a:gd name="connsiteX15" fmla="*/ 423611 w 454142"/>
                <a:gd name="connsiteY15" fmla="*/ 192295 h 308459"/>
                <a:gd name="connsiteX16" fmla="*/ 420087 w 454142"/>
                <a:gd name="connsiteY16" fmla="*/ 183628 h 308459"/>
                <a:gd name="connsiteX17" fmla="*/ 423802 w 454142"/>
                <a:gd name="connsiteY17" fmla="*/ 167721 h 308459"/>
                <a:gd name="connsiteX18" fmla="*/ 424374 w 454142"/>
                <a:gd name="connsiteY18" fmla="*/ 135717 h 308459"/>
                <a:gd name="connsiteX19" fmla="*/ 419230 w 454142"/>
                <a:gd name="connsiteY19" fmla="*/ 104094 h 308459"/>
                <a:gd name="connsiteX20" fmla="*/ 417897 w 454142"/>
                <a:gd name="connsiteY20" fmla="*/ 87902 h 308459"/>
                <a:gd name="connsiteX21" fmla="*/ 413610 w 454142"/>
                <a:gd name="connsiteY21" fmla="*/ 68852 h 308459"/>
                <a:gd name="connsiteX22" fmla="*/ 408467 w 454142"/>
                <a:gd name="connsiteY22" fmla="*/ 61803 h 308459"/>
                <a:gd name="connsiteX23" fmla="*/ 394560 w 454142"/>
                <a:gd name="connsiteY23" fmla="*/ 46372 h 308459"/>
                <a:gd name="connsiteX24" fmla="*/ 391417 w 454142"/>
                <a:gd name="connsiteY24" fmla="*/ 59136 h 308459"/>
                <a:gd name="connsiteX25" fmla="*/ 392846 w 454142"/>
                <a:gd name="connsiteY25" fmla="*/ 67232 h 308459"/>
                <a:gd name="connsiteX26" fmla="*/ 402371 w 454142"/>
                <a:gd name="connsiteY26" fmla="*/ 76757 h 308459"/>
                <a:gd name="connsiteX27" fmla="*/ 408086 w 454142"/>
                <a:gd name="connsiteY27" fmla="*/ 84091 h 308459"/>
                <a:gd name="connsiteX28" fmla="*/ 409229 w 454142"/>
                <a:gd name="connsiteY28" fmla="*/ 88663 h 308459"/>
                <a:gd name="connsiteX29" fmla="*/ 404085 w 454142"/>
                <a:gd name="connsiteY29" fmla="*/ 92854 h 308459"/>
                <a:gd name="connsiteX30" fmla="*/ 397227 w 454142"/>
                <a:gd name="connsiteY30" fmla="*/ 91140 h 308459"/>
                <a:gd name="connsiteX31" fmla="*/ 374843 w 454142"/>
                <a:gd name="connsiteY31" fmla="*/ 54469 h 308459"/>
                <a:gd name="connsiteX32" fmla="*/ 374843 w 454142"/>
                <a:gd name="connsiteY32" fmla="*/ 43801 h 308459"/>
                <a:gd name="connsiteX33" fmla="*/ 371700 w 454142"/>
                <a:gd name="connsiteY33" fmla="*/ 34276 h 308459"/>
                <a:gd name="connsiteX34" fmla="*/ 367509 w 454142"/>
                <a:gd name="connsiteY34" fmla="*/ 30656 h 308459"/>
                <a:gd name="connsiteX35" fmla="*/ 338268 w 454142"/>
                <a:gd name="connsiteY35" fmla="*/ 15988 h 308459"/>
                <a:gd name="connsiteX36" fmla="*/ 327218 w 454142"/>
                <a:gd name="connsiteY36" fmla="*/ 9987 h 308459"/>
                <a:gd name="connsiteX37" fmla="*/ 330648 w 454142"/>
                <a:gd name="connsiteY37" fmla="*/ 38562 h 308459"/>
                <a:gd name="connsiteX38" fmla="*/ 337125 w 454142"/>
                <a:gd name="connsiteY38" fmla="*/ 56088 h 308459"/>
                <a:gd name="connsiteX39" fmla="*/ 344078 w 454142"/>
                <a:gd name="connsiteY39" fmla="*/ 64851 h 308459"/>
                <a:gd name="connsiteX40" fmla="*/ 344078 w 454142"/>
                <a:gd name="connsiteY40" fmla="*/ 75138 h 308459"/>
                <a:gd name="connsiteX41" fmla="*/ 333315 w 454142"/>
                <a:gd name="connsiteY41" fmla="*/ 76091 h 308459"/>
                <a:gd name="connsiteX42" fmla="*/ 325885 w 454142"/>
                <a:gd name="connsiteY42" fmla="*/ 73043 h 308459"/>
                <a:gd name="connsiteX43" fmla="*/ 310835 w 454142"/>
                <a:gd name="connsiteY43" fmla="*/ 46849 h 308459"/>
                <a:gd name="connsiteX44" fmla="*/ 309121 w 454142"/>
                <a:gd name="connsiteY44" fmla="*/ 15607 h 308459"/>
                <a:gd name="connsiteX45" fmla="*/ 306454 w 454142"/>
                <a:gd name="connsiteY45" fmla="*/ 7320 h 308459"/>
                <a:gd name="connsiteX46" fmla="*/ 295500 w 454142"/>
                <a:gd name="connsiteY46" fmla="*/ 2653 h 308459"/>
                <a:gd name="connsiteX47" fmla="*/ 285975 w 454142"/>
                <a:gd name="connsiteY47" fmla="*/ 1034 h 308459"/>
                <a:gd name="connsiteX48" fmla="*/ 282642 w 454142"/>
                <a:gd name="connsiteY48" fmla="*/ 1701 h 308459"/>
                <a:gd name="connsiteX49" fmla="*/ 282165 w 454142"/>
                <a:gd name="connsiteY49" fmla="*/ 3605 h 308459"/>
                <a:gd name="connsiteX50" fmla="*/ 285213 w 454142"/>
                <a:gd name="connsiteY50" fmla="*/ 19893 h 308459"/>
                <a:gd name="connsiteX51" fmla="*/ 290071 w 454142"/>
                <a:gd name="connsiteY51" fmla="*/ 58564 h 308459"/>
                <a:gd name="connsiteX52" fmla="*/ 288261 w 454142"/>
                <a:gd name="connsiteY52" fmla="*/ 68089 h 308459"/>
                <a:gd name="connsiteX53" fmla="*/ 275402 w 454142"/>
                <a:gd name="connsiteY53" fmla="*/ 73900 h 308459"/>
                <a:gd name="connsiteX54" fmla="*/ 271878 w 454142"/>
                <a:gd name="connsiteY54" fmla="*/ 72471 h 308459"/>
                <a:gd name="connsiteX55" fmla="*/ 268830 w 454142"/>
                <a:gd name="connsiteY55" fmla="*/ 66375 h 308459"/>
                <a:gd name="connsiteX56" fmla="*/ 265877 w 454142"/>
                <a:gd name="connsiteY56" fmla="*/ 37800 h 308459"/>
                <a:gd name="connsiteX57" fmla="*/ 263496 w 454142"/>
                <a:gd name="connsiteY57" fmla="*/ 11702 h 308459"/>
                <a:gd name="connsiteX58" fmla="*/ 262925 w 454142"/>
                <a:gd name="connsiteY58" fmla="*/ 5701 h 308459"/>
                <a:gd name="connsiteX59" fmla="*/ 259877 w 454142"/>
                <a:gd name="connsiteY59" fmla="*/ 652 h 308459"/>
                <a:gd name="connsiteX60" fmla="*/ 251495 w 454142"/>
                <a:gd name="connsiteY60" fmla="*/ 652 h 308459"/>
                <a:gd name="connsiteX61" fmla="*/ 249685 w 454142"/>
                <a:gd name="connsiteY61" fmla="*/ 2843 h 308459"/>
                <a:gd name="connsiteX62" fmla="*/ 249685 w 454142"/>
                <a:gd name="connsiteY62" fmla="*/ 5129 h 308459"/>
                <a:gd name="connsiteX63" fmla="*/ 254924 w 454142"/>
                <a:gd name="connsiteY63" fmla="*/ 24179 h 308459"/>
                <a:gd name="connsiteX64" fmla="*/ 254924 w 454142"/>
                <a:gd name="connsiteY64" fmla="*/ 38752 h 308459"/>
                <a:gd name="connsiteX65" fmla="*/ 254924 w 454142"/>
                <a:gd name="connsiteY65" fmla="*/ 54754 h 308459"/>
                <a:gd name="connsiteX66" fmla="*/ 254924 w 454142"/>
                <a:gd name="connsiteY66" fmla="*/ 64279 h 308459"/>
                <a:gd name="connsiteX67" fmla="*/ 252543 w 454142"/>
                <a:gd name="connsiteY67" fmla="*/ 73804 h 308459"/>
                <a:gd name="connsiteX68" fmla="*/ 249971 w 454142"/>
                <a:gd name="connsiteY68" fmla="*/ 77234 h 308459"/>
                <a:gd name="connsiteX69" fmla="*/ 239874 w 454142"/>
                <a:gd name="connsiteY69" fmla="*/ 82948 h 308459"/>
                <a:gd name="connsiteX70" fmla="*/ 234540 w 454142"/>
                <a:gd name="connsiteY70" fmla="*/ 80948 h 308459"/>
                <a:gd name="connsiteX71" fmla="*/ 233969 w 454142"/>
                <a:gd name="connsiteY71" fmla="*/ 77995 h 308459"/>
                <a:gd name="connsiteX72" fmla="*/ 235588 w 454142"/>
                <a:gd name="connsiteY72" fmla="*/ 49420 h 308459"/>
                <a:gd name="connsiteX73" fmla="*/ 234635 w 454142"/>
                <a:gd name="connsiteY73" fmla="*/ 32275 h 308459"/>
                <a:gd name="connsiteX74" fmla="*/ 233207 w 454142"/>
                <a:gd name="connsiteY74" fmla="*/ 18750 h 308459"/>
                <a:gd name="connsiteX75" fmla="*/ 227682 w 454142"/>
                <a:gd name="connsiteY75" fmla="*/ 6558 h 308459"/>
                <a:gd name="connsiteX76" fmla="*/ 224158 w 454142"/>
                <a:gd name="connsiteY76" fmla="*/ 3605 h 308459"/>
                <a:gd name="connsiteX77" fmla="*/ 221205 w 454142"/>
                <a:gd name="connsiteY77" fmla="*/ 2843 h 308459"/>
                <a:gd name="connsiteX78" fmla="*/ 215776 w 454142"/>
                <a:gd name="connsiteY78" fmla="*/ 2843 h 308459"/>
                <a:gd name="connsiteX79" fmla="*/ 197774 w 454142"/>
                <a:gd name="connsiteY79" fmla="*/ 2843 h 308459"/>
                <a:gd name="connsiteX80" fmla="*/ 191678 w 454142"/>
                <a:gd name="connsiteY80" fmla="*/ 3796 h 308459"/>
                <a:gd name="connsiteX81" fmla="*/ 186153 w 454142"/>
                <a:gd name="connsiteY81" fmla="*/ 13321 h 308459"/>
                <a:gd name="connsiteX82" fmla="*/ 184915 w 454142"/>
                <a:gd name="connsiteY82" fmla="*/ 24465 h 308459"/>
                <a:gd name="connsiteX83" fmla="*/ 192916 w 454142"/>
                <a:gd name="connsiteY83" fmla="*/ 50087 h 308459"/>
                <a:gd name="connsiteX84" fmla="*/ 215967 w 454142"/>
                <a:gd name="connsiteY84" fmla="*/ 69804 h 308459"/>
                <a:gd name="connsiteX85" fmla="*/ 218062 w 454142"/>
                <a:gd name="connsiteY85" fmla="*/ 73138 h 308459"/>
                <a:gd name="connsiteX86" fmla="*/ 218062 w 454142"/>
                <a:gd name="connsiteY86" fmla="*/ 75424 h 308459"/>
                <a:gd name="connsiteX87" fmla="*/ 205489 w 454142"/>
                <a:gd name="connsiteY87" fmla="*/ 82853 h 308459"/>
                <a:gd name="connsiteX88" fmla="*/ 182724 w 454142"/>
                <a:gd name="connsiteY88" fmla="*/ 71709 h 308459"/>
                <a:gd name="connsiteX89" fmla="*/ 169675 w 454142"/>
                <a:gd name="connsiteY89" fmla="*/ 49135 h 308459"/>
                <a:gd name="connsiteX90" fmla="*/ 163865 w 454142"/>
                <a:gd name="connsiteY90" fmla="*/ 20560 h 308459"/>
                <a:gd name="connsiteX91" fmla="*/ 163865 w 454142"/>
                <a:gd name="connsiteY91" fmla="*/ 8272 h 308459"/>
                <a:gd name="connsiteX92" fmla="*/ 151577 w 454142"/>
                <a:gd name="connsiteY92" fmla="*/ 10368 h 308459"/>
                <a:gd name="connsiteX93" fmla="*/ 123765 w 454142"/>
                <a:gd name="connsiteY93" fmla="*/ 19035 h 308459"/>
                <a:gd name="connsiteX94" fmla="*/ 108620 w 454142"/>
                <a:gd name="connsiteY94" fmla="*/ 26941 h 308459"/>
                <a:gd name="connsiteX95" fmla="*/ 114335 w 454142"/>
                <a:gd name="connsiteY95" fmla="*/ 42467 h 308459"/>
                <a:gd name="connsiteX96" fmla="*/ 112906 w 454142"/>
                <a:gd name="connsiteY96" fmla="*/ 47230 h 308459"/>
                <a:gd name="connsiteX97" fmla="*/ 108525 w 454142"/>
                <a:gd name="connsiteY97" fmla="*/ 49706 h 308459"/>
                <a:gd name="connsiteX98" fmla="*/ 102238 w 454142"/>
                <a:gd name="connsiteY98" fmla="*/ 50278 h 308459"/>
                <a:gd name="connsiteX99" fmla="*/ 95666 w 454142"/>
                <a:gd name="connsiteY99" fmla="*/ 46087 h 308459"/>
                <a:gd name="connsiteX100" fmla="*/ 89856 w 454142"/>
                <a:gd name="connsiteY100" fmla="*/ 33323 h 308459"/>
                <a:gd name="connsiteX101" fmla="*/ 64424 w 454142"/>
                <a:gd name="connsiteY101" fmla="*/ 45325 h 308459"/>
                <a:gd name="connsiteX102" fmla="*/ 54899 w 454142"/>
                <a:gd name="connsiteY102" fmla="*/ 50563 h 308459"/>
                <a:gd name="connsiteX103" fmla="*/ 52327 w 454142"/>
                <a:gd name="connsiteY103" fmla="*/ 52944 h 308459"/>
                <a:gd name="connsiteX104" fmla="*/ 51756 w 454142"/>
                <a:gd name="connsiteY104" fmla="*/ 59327 h 308459"/>
                <a:gd name="connsiteX105" fmla="*/ 38230 w 454142"/>
                <a:gd name="connsiteY105" fmla="*/ 103999 h 308459"/>
                <a:gd name="connsiteX106" fmla="*/ 29372 w 454142"/>
                <a:gd name="connsiteY106" fmla="*/ 150957 h 308459"/>
                <a:gd name="connsiteX107" fmla="*/ 26610 w 454142"/>
                <a:gd name="connsiteY107" fmla="*/ 158577 h 308459"/>
                <a:gd name="connsiteX108" fmla="*/ 11465 w 454142"/>
                <a:gd name="connsiteY108" fmla="*/ 156196 h 308459"/>
                <a:gd name="connsiteX109" fmla="*/ 9655 w 454142"/>
                <a:gd name="connsiteY109" fmla="*/ 150195 h 308459"/>
                <a:gd name="connsiteX110" fmla="*/ 14513 w 454142"/>
                <a:gd name="connsiteY110" fmla="*/ 114476 h 308459"/>
                <a:gd name="connsiteX111" fmla="*/ 25562 w 454142"/>
                <a:gd name="connsiteY111" fmla="*/ 88187 h 308459"/>
                <a:gd name="connsiteX112" fmla="*/ 31277 w 454142"/>
                <a:gd name="connsiteY112" fmla="*/ 70757 h 308459"/>
                <a:gd name="connsiteX113" fmla="*/ 30801 w 454142"/>
                <a:gd name="connsiteY113" fmla="*/ 69709 h 308459"/>
                <a:gd name="connsiteX114" fmla="*/ 25943 w 454142"/>
                <a:gd name="connsiteY114" fmla="*/ 73804 h 308459"/>
                <a:gd name="connsiteX115" fmla="*/ 6893 w 454142"/>
                <a:gd name="connsiteY115" fmla="*/ 103618 h 308459"/>
                <a:gd name="connsiteX116" fmla="*/ 4511 w 454142"/>
                <a:gd name="connsiteY116" fmla="*/ 107332 h 308459"/>
                <a:gd name="connsiteX117" fmla="*/ 5845 w 454142"/>
                <a:gd name="connsiteY117" fmla="*/ 178389 h 308459"/>
                <a:gd name="connsiteX118" fmla="*/ 41564 w 454142"/>
                <a:gd name="connsiteY118" fmla="*/ 239539 h 308459"/>
                <a:gd name="connsiteX119" fmla="*/ 111573 w 454142"/>
                <a:gd name="connsiteY119" fmla="*/ 288974 h 308459"/>
                <a:gd name="connsiteX120" fmla="*/ 118716 w 454142"/>
                <a:gd name="connsiteY120" fmla="*/ 287641 h 308459"/>
                <a:gd name="connsiteX121" fmla="*/ 118716 w 454142"/>
                <a:gd name="connsiteY121" fmla="*/ 281544 h 308459"/>
                <a:gd name="connsiteX122" fmla="*/ 113382 w 454142"/>
                <a:gd name="connsiteY122" fmla="*/ 202868 h 308459"/>
                <a:gd name="connsiteX123" fmla="*/ 120621 w 454142"/>
                <a:gd name="connsiteY123" fmla="*/ 186390 h 308459"/>
                <a:gd name="connsiteX124" fmla="*/ 124050 w 454142"/>
                <a:gd name="connsiteY124" fmla="*/ 185057 h 308459"/>
                <a:gd name="connsiteX125" fmla="*/ 125384 w 454142"/>
                <a:gd name="connsiteY125" fmla="*/ 186200 h 308459"/>
                <a:gd name="connsiteX126" fmla="*/ 126622 w 454142"/>
                <a:gd name="connsiteY126" fmla="*/ 210488 h 308459"/>
                <a:gd name="connsiteX127" fmla="*/ 136147 w 454142"/>
                <a:gd name="connsiteY127" fmla="*/ 280878 h 308459"/>
                <a:gd name="connsiteX128" fmla="*/ 144339 w 454142"/>
                <a:gd name="connsiteY128" fmla="*/ 291356 h 308459"/>
                <a:gd name="connsiteX129" fmla="*/ 153292 w 454142"/>
                <a:gd name="connsiteY129" fmla="*/ 285450 h 308459"/>
                <a:gd name="connsiteX130" fmla="*/ 153959 w 454142"/>
                <a:gd name="connsiteY130" fmla="*/ 274020 h 308459"/>
                <a:gd name="connsiteX131" fmla="*/ 144434 w 454142"/>
                <a:gd name="connsiteY131" fmla="*/ 209155 h 308459"/>
                <a:gd name="connsiteX132" fmla="*/ 155102 w 454142"/>
                <a:gd name="connsiteY132" fmla="*/ 145432 h 308459"/>
                <a:gd name="connsiteX133" fmla="*/ 161102 w 454142"/>
                <a:gd name="connsiteY133" fmla="*/ 138193 h 308459"/>
                <a:gd name="connsiteX134" fmla="*/ 170151 w 454142"/>
                <a:gd name="connsiteY134" fmla="*/ 137432 h 308459"/>
                <a:gd name="connsiteX135" fmla="*/ 173009 w 454142"/>
                <a:gd name="connsiteY135" fmla="*/ 149814 h 308459"/>
                <a:gd name="connsiteX136" fmla="*/ 164817 w 454142"/>
                <a:gd name="connsiteY136" fmla="*/ 165340 h 308459"/>
                <a:gd name="connsiteX137" fmla="*/ 161007 w 454142"/>
                <a:gd name="connsiteY137" fmla="*/ 195343 h 308459"/>
                <a:gd name="connsiteX138" fmla="*/ 165008 w 454142"/>
                <a:gd name="connsiteY138" fmla="*/ 238682 h 308459"/>
                <a:gd name="connsiteX139" fmla="*/ 173961 w 454142"/>
                <a:gd name="connsiteY139" fmla="*/ 281544 h 308459"/>
                <a:gd name="connsiteX140" fmla="*/ 177009 w 454142"/>
                <a:gd name="connsiteY140" fmla="*/ 295356 h 308459"/>
                <a:gd name="connsiteX141" fmla="*/ 182248 w 454142"/>
                <a:gd name="connsiteY141" fmla="*/ 297928 h 308459"/>
                <a:gd name="connsiteX142" fmla="*/ 201298 w 454142"/>
                <a:gd name="connsiteY142" fmla="*/ 304309 h 308459"/>
                <a:gd name="connsiteX143" fmla="*/ 204727 w 454142"/>
                <a:gd name="connsiteY143" fmla="*/ 304309 h 308459"/>
                <a:gd name="connsiteX144" fmla="*/ 206823 w 454142"/>
                <a:gd name="connsiteY144" fmla="*/ 301166 h 308459"/>
                <a:gd name="connsiteX145" fmla="*/ 197298 w 454142"/>
                <a:gd name="connsiteY145" fmla="*/ 264209 h 308459"/>
                <a:gd name="connsiteX146" fmla="*/ 175961 w 454142"/>
                <a:gd name="connsiteY146" fmla="*/ 231443 h 308459"/>
                <a:gd name="connsiteX147" fmla="*/ 175961 w 454142"/>
                <a:gd name="connsiteY147" fmla="*/ 221918 h 308459"/>
                <a:gd name="connsiteX148" fmla="*/ 187773 w 454142"/>
                <a:gd name="connsiteY148" fmla="*/ 223061 h 308459"/>
                <a:gd name="connsiteX149" fmla="*/ 221586 w 454142"/>
                <a:gd name="connsiteY149" fmla="*/ 291260 h 308459"/>
                <a:gd name="connsiteX150" fmla="*/ 226158 w 454142"/>
                <a:gd name="connsiteY150" fmla="*/ 304976 h 308459"/>
                <a:gd name="connsiteX151" fmla="*/ 239112 w 454142"/>
                <a:gd name="connsiteY151" fmla="*/ 307548 h 308459"/>
                <a:gd name="connsiteX152" fmla="*/ 293405 w 454142"/>
                <a:gd name="connsiteY152" fmla="*/ 301071 h 308459"/>
                <a:gd name="connsiteX153" fmla="*/ 339887 w 454142"/>
                <a:gd name="connsiteY153" fmla="*/ 282497 h 30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454142" h="308459">
                  <a:moveTo>
                    <a:pt x="339887" y="282497"/>
                  </a:moveTo>
                  <a:cubicBezTo>
                    <a:pt x="338344" y="278278"/>
                    <a:pt x="337134" y="273944"/>
                    <a:pt x="336267" y="269543"/>
                  </a:cubicBezTo>
                  <a:cubicBezTo>
                    <a:pt x="335696" y="267038"/>
                    <a:pt x="335696" y="264428"/>
                    <a:pt x="336267" y="261923"/>
                  </a:cubicBezTo>
                  <a:cubicBezTo>
                    <a:pt x="338125" y="257190"/>
                    <a:pt x="342706" y="254075"/>
                    <a:pt x="347793" y="254113"/>
                  </a:cubicBezTo>
                  <a:cubicBezTo>
                    <a:pt x="349431" y="253998"/>
                    <a:pt x="351060" y="254398"/>
                    <a:pt x="352460" y="255256"/>
                  </a:cubicBezTo>
                  <a:cubicBezTo>
                    <a:pt x="353526" y="256075"/>
                    <a:pt x="354403" y="257123"/>
                    <a:pt x="355032" y="258303"/>
                  </a:cubicBezTo>
                  <a:cubicBezTo>
                    <a:pt x="358032" y="263228"/>
                    <a:pt x="360556" y="268429"/>
                    <a:pt x="362556" y="273829"/>
                  </a:cubicBezTo>
                  <a:cubicBezTo>
                    <a:pt x="391131" y="262876"/>
                    <a:pt x="414086" y="241349"/>
                    <a:pt x="435423" y="219347"/>
                  </a:cubicBezTo>
                  <a:cubicBezTo>
                    <a:pt x="448691" y="205402"/>
                    <a:pt x="455292" y="186409"/>
                    <a:pt x="453520" y="167244"/>
                  </a:cubicBezTo>
                  <a:cubicBezTo>
                    <a:pt x="453167" y="163692"/>
                    <a:pt x="452625" y="160168"/>
                    <a:pt x="451901" y="156672"/>
                  </a:cubicBezTo>
                  <a:cubicBezTo>
                    <a:pt x="449634" y="140337"/>
                    <a:pt x="445386" y="124344"/>
                    <a:pt x="439233" y="109047"/>
                  </a:cubicBezTo>
                  <a:cubicBezTo>
                    <a:pt x="437194" y="105066"/>
                    <a:pt x="435575" y="100884"/>
                    <a:pt x="434375" y="96569"/>
                  </a:cubicBezTo>
                  <a:cubicBezTo>
                    <a:pt x="434375" y="123906"/>
                    <a:pt x="443138" y="150862"/>
                    <a:pt x="441233" y="178103"/>
                  </a:cubicBezTo>
                  <a:cubicBezTo>
                    <a:pt x="441223" y="181418"/>
                    <a:pt x="440442" y="184675"/>
                    <a:pt x="438947" y="187628"/>
                  </a:cubicBezTo>
                  <a:cubicBezTo>
                    <a:pt x="436775" y="191400"/>
                    <a:pt x="432727" y="193696"/>
                    <a:pt x="428374" y="193629"/>
                  </a:cubicBezTo>
                  <a:cubicBezTo>
                    <a:pt x="426688" y="193657"/>
                    <a:pt x="425031" y="193200"/>
                    <a:pt x="423611" y="192295"/>
                  </a:cubicBezTo>
                  <a:cubicBezTo>
                    <a:pt x="421002" y="190219"/>
                    <a:pt x="419668" y="186933"/>
                    <a:pt x="420087" y="183628"/>
                  </a:cubicBezTo>
                  <a:cubicBezTo>
                    <a:pt x="420706" y="178198"/>
                    <a:pt x="421945" y="172864"/>
                    <a:pt x="423802" y="167721"/>
                  </a:cubicBezTo>
                  <a:cubicBezTo>
                    <a:pt x="426183" y="157206"/>
                    <a:pt x="426374" y="146309"/>
                    <a:pt x="424374" y="135717"/>
                  </a:cubicBezTo>
                  <a:cubicBezTo>
                    <a:pt x="422850" y="125049"/>
                    <a:pt x="420183" y="114762"/>
                    <a:pt x="419230" y="104094"/>
                  </a:cubicBezTo>
                  <a:lnTo>
                    <a:pt x="417897" y="87902"/>
                  </a:lnTo>
                  <a:cubicBezTo>
                    <a:pt x="417839" y="81319"/>
                    <a:pt x="416373" y="74823"/>
                    <a:pt x="413610" y="68852"/>
                  </a:cubicBezTo>
                  <a:cubicBezTo>
                    <a:pt x="412144" y="66327"/>
                    <a:pt x="410420" y="63965"/>
                    <a:pt x="408467" y="61803"/>
                  </a:cubicBezTo>
                  <a:cubicBezTo>
                    <a:pt x="403990" y="56469"/>
                    <a:pt x="398942" y="51325"/>
                    <a:pt x="394560" y="46372"/>
                  </a:cubicBezTo>
                  <a:cubicBezTo>
                    <a:pt x="392227" y="50202"/>
                    <a:pt x="391131" y="54659"/>
                    <a:pt x="391417" y="59136"/>
                  </a:cubicBezTo>
                  <a:cubicBezTo>
                    <a:pt x="391265" y="61908"/>
                    <a:pt x="391750" y="64680"/>
                    <a:pt x="392846" y="67232"/>
                  </a:cubicBezTo>
                  <a:cubicBezTo>
                    <a:pt x="395370" y="70995"/>
                    <a:pt x="398608" y="74233"/>
                    <a:pt x="402371" y="76757"/>
                  </a:cubicBezTo>
                  <a:cubicBezTo>
                    <a:pt x="404619" y="78910"/>
                    <a:pt x="406543" y="81386"/>
                    <a:pt x="408086" y="84091"/>
                  </a:cubicBezTo>
                  <a:cubicBezTo>
                    <a:pt x="408914" y="85463"/>
                    <a:pt x="409315" y="87063"/>
                    <a:pt x="409229" y="88663"/>
                  </a:cubicBezTo>
                  <a:cubicBezTo>
                    <a:pt x="408638" y="91044"/>
                    <a:pt x="406543" y="92759"/>
                    <a:pt x="404085" y="92854"/>
                  </a:cubicBezTo>
                  <a:cubicBezTo>
                    <a:pt x="401685" y="92959"/>
                    <a:pt x="399304" y="92359"/>
                    <a:pt x="397227" y="91140"/>
                  </a:cubicBezTo>
                  <a:cubicBezTo>
                    <a:pt x="383483" y="84072"/>
                    <a:pt x="374843" y="69918"/>
                    <a:pt x="374843" y="54469"/>
                  </a:cubicBezTo>
                  <a:cubicBezTo>
                    <a:pt x="374843" y="50945"/>
                    <a:pt x="374843" y="47325"/>
                    <a:pt x="374843" y="43801"/>
                  </a:cubicBezTo>
                  <a:cubicBezTo>
                    <a:pt x="374787" y="40381"/>
                    <a:pt x="373691" y="37057"/>
                    <a:pt x="371700" y="34276"/>
                  </a:cubicBezTo>
                  <a:cubicBezTo>
                    <a:pt x="370491" y="32875"/>
                    <a:pt x="369071" y="31656"/>
                    <a:pt x="367509" y="30656"/>
                  </a:cubicBezTo>
                  <a:cubicBezTo>
                    <a:pt x="358460" y="24369"/>
                    <a:pt x="347031" y="22655"/>
                    <a:pt x="338268" y="15988"/>
                  </a:cubicBezTo>
                  <a:cubicBezTo>
                    <a:pt x="334924" y="13416"/>
                    <a:pt x="331190" y="11396"/>
                    <a:pt x="327218" y="9987"/>
                  </a:cubicBezTo>
                  <a:cubicBezTo>
                    <a:pt x="327047" y="19626"/>
                    <a:pt x="328209" y="29237"/>
                    <a:pt x="330648" y="38562"/>
                  </a:cubicBezTo>
                  <a:cubicBezTo>
                    <a:pt x="331562" y="44791"/>
                    <a:pt x="333772" y="50764"/>
                    <a:pt x="337125" y="56088"/>
                  </a:cubicBezTo>
                  <a:cubicBezTo>
                    <a:pt x="339601" y="58879"/>
                    <a:pt x="341925" y="61803"/>
                    <a:pt x="344078" y="64851"/>
                  </a:cubicBezTo>
                  <a:cubicBezTo>
                    <a:pt x="346364" y="67899"/>
                    <a:pt x="346364" y="72090"/>
                    <a:pt x="344078" y="75138"/>
                  </a:cubicBezTo>
                  <a:cubicBezTo>
                    <a:pt x="340925" y="77367"/>
                    <a:pt x="336810" y="77729"/>
                    <a:pt x="333315" y="76091"/>
                  </a:cubicBezTo>
                  <a:cubicBezTo>
                    <a:pt x="330733" y="75357"/>
                    <a:pt x="328238" y="74338"/>
                    <a:pt x="325885" y="73043"/>
                  </a:cubicBezTo>
                  <a:cubicBezTo>
                    <a:pt x="317179" y="67023"/>
                    <a:pt x="311655" y="57402"/>
                    <a:pt x="310835" y="46849"/>
                  </a:cubicBezTo>
                  <a:cubicBezTo>
                    <a:pt x="309311" y="36562"/>
                    <a:pt x="310169" y="25989"/>
                    <a:pt x="309121" y="15607"/>
                  </a:cubicBezTo>
                  <a:cubicBezTo>
                    <a:pt x="309064" y="12645"/>
                    <a:pt x="308140" y="9758"/>
                    <a:pt x="306454" y="7320"/>
                  </a:cubicBezTo>
                  <a:cubicBezTo>
                    <a:pt x="303482" y="4510"/>
                    <a:pt x="299596" y="2853"/>
                    <a:pt x="295500" y="2653"/>
                  </a:cubicBezTo>
                  <a:lnTo>
                    <a:pt x="285975" y="1034"/>
                  </a:lnTo>
                  <a:cubicBezTo>
                    <a:pt x="284737" y="1034"/>
                    <a:pt x="283308" y="1034"/>
                    <a:pt x="282642" y="1701"/>
                  </a:cubicBezTo>
                  <a:cubicBezTo>
                    <a:pt x="282299" y="2272"/>
                    <a:pt x="282127" y="2938"/>
                    <a:pt x="282165" y="3605"/>
                  </a:cubicBezTo>
                  <a:cubicBezTo>
                    <a:pt x="282470" y="9149"/>
                    <a:pt x="283489" y="14616"/>
                    <a:pt x="285213" y="19893"/>
                  </a:cubicBezTo>
                  <a:cubicBezTo>
                    <a:pt x="288442" y="32533"/>
                    <a:pt x="290081" y="45525"/>
                    <a:pt x="290071" y="58564"/>
                  </a:cubicBezTo>
                  <a:cubicBezTo>
                    <a:pt x="290243" y="61841"/>
                    <a:pt x="289614" y="65108"/>
                    <a:pt x="288261" y="68089"/>
                  </a:cubicBezTo>
                  <a:cubicBezTo>
                    <a:pt x="285623" y="72537"/>
                    <a:pt x="280489" y="74862"/>
                    <a:pt x="275402" y="73900"/>
                  </a:cubicBezTo>
                  <a:cubicBezTo>
                    <a:pt x="274117" y="73747"/>
                    <a:pt x="272907" y="73262"/>
                    <a:pt x="271878" y="72471"/>
                  </a:cubicBezTo>
                  <a:cubicBezTo>
                    <a:pt x="270221" y="70823"/>
                    <a:pt x="269154" y="68689"/>
                    <a:pt x="268830" y="66375"/>
                  </a:cubicBezTo>
                  <a:cubicBezTo>
                    <a:pt x="267373" y="56907"/>
                    <a:pt x="266382" y="47373"/>
                    <a:pt x="265877" y="37800"/>
                  </a:cubicBezTo>
                  <a:cubicBezTo>
                    <a:pt x="264830" y="29132"/>
                    <a:pt x="263782" y="20464"/>
                    <a:pt x="263496" y="11702"/>
                  </a:cubicBezTo>
                  <a:cubicBezTo>
                    <a:pt x="263496" y="9692"/>
                    <a:pt x="263306" y="7682"/>
                    <a:pt x="262925" y="5701"/>
                  </a:cubicBezTo>
                  <a:cubicBezTo>
                    <a:pt x="262468" y="3739"/>
                    <a:pt x="261401" y="1967"/>
                    <a:pt x="259877" y="652"/>
                  </a:cubicBezTo>
                  <a:cubicBezTo>
                    <a:pt x="257334" y="-1024"/>
                    <a:pt x="254038" y="-1024"/>
                    <a:pt x="251495" y="652"/>
                  </a:cubicBezTo>
                  <a:cubicBezTo>
                    <a:pt x="250628" y="1110"/>
                    <a:pt x="249971" y="1900"/>
                    <a:pt x="249685" y="2843"/>
                  </a:cubicBezTo>
                  <a:cubicBezTo>
                    <a:pt x="249504" y="3596"/>
                    <a:pt x="249504" y="4377"/>
                    <a:pt x="249685" y="5129"/>
                  </a:cubicBezTo>
                  <a:cubicBezTo>
                    <a:pt x="251771" y="11378"/>
                    <a:pt x="253524" y="17740"/>
                    <a:pt x="254924" y="24179"/>
                  </a:cubicBezTo>
                  <a:cubicBezTo>
                    <a:pt x="255448" y="29018"/>
                    <a:pt x="255448" y="33904"/>
                    <a:pt x="254924" y="38752"/>
                  </a:cubicBezTo>
                  <a:cubicBezTo>
                    <a:pt x="254924" y="44086"/>
                    <a:pt x="254924" y="49420"/>
                    <a:pt x="254924" y="54754"/>
                  </a:cubicBezTo>
                  <a:cubicBezTo>
                    <a:pt x="255114" y="57926"/>
                    <a:pt x="255114" y="61108"/>
                    <a:pt x="254924" y="64279"/>
                  </a:cubicBezTo>
                  <a:cubicBezTo>
                    <a:pt x="254886" y="67594"/>
                    <a:pt x="254067" y="70861"/>
                    <a:pt x="252543" y="73804"/>
                  </a:cubicBezTo>
                  <a:cubicBezTo>
                    <a:pt x="251790" y="75024"/>
                    <a:pt x="250933" y="76176"/>
                    <a:pt x="249971" y="77234"/>
                  </a:cubicBezTo>
                  <a:cubicBezTo>
                    <a:pt x="247418" y="80310"/>
                    <a:pt x="243827" y="82348"/>
                    <a:pt x="239874" y="82948"/>
                  </a:cubicBezTo>
                  <a:cubicBezTo>
                    <a:pt x="237855" y="83368"/>
                    <a:pt x="235788" y="82586"/>
                    <a:pt x="234540" y="80948"/>
                  </a:cubicBezTo>
                  <a:cubicBezTo>
                    <a:pt x="234112" y="80024"/>
                    <a:pt x="233921" y="79014"/>
                    <a:pt x="233969" y="77995"/>
                  </a:cubicBezTo>
                  <a:cubicBezTo>
                    <a:pt x="233969" y="68470"/>
                    <a:pt x="236064" y="58945"/>
                    <a:pt x="235588" y="49420"/>
                  </a:cubicBezTo>
                  <a:lnTo>
                    <a:pt x="234635" y="32275"/>
                  </a:lnTo>
                  <a:cubicBezTo>
                    <a:pt x="234493" y="27741"/>
                    <a:pt x="234016" y="23217"/>
                    <a:pt x="233207" y="18750"/>
                  </a:cubicBezTo>
                  <a:cubicBezTo>
                    <a:pt x="232359" y="14302"/>
                    <a:pt x="230464" y="10130"/>
                    <a:pt x="227682" y="6558"/>
                  </a:cubicBezTo>
                  <a:cubicBezTo>
                    <a:pt x="226720" y="5349"/>
                    <a:pt x="225520" y="4339"/>
                    <a:pt x="224158" y="3605"/>
                  </a:cubicBezTo>
                  <a:cubicBezTo>
                    <a:pt x="223225" y="3177"/>
                    <a:pt x="222225" y="2920"/>
                    <a:pt x="221205" y="2843"/>
                  </a:cubicBezTo>
                  <a:cubicBezTo>
                    <a:pt x="219395" y="2700"/>
                    <a:pt x="217586" y="2700"/>
                    <a:pt x="215776" y="2843"/>
                  </a:cubicBezTo>
                  <a:lnTo>
                    <a:pt x="197774" y="2843"/>
                  </a:lnTo>
                  <a:cubicBezTo>
                    <a:pt x="195697" y="2729"/>
                    <a:pt x="193621" y="3053"/>
                    <a:pt x="191678" y="3796"/>
                  </a:cubicBezTo>
                  <a:cubicBezTo>
                    <a:pt x="188458" y="5939"/>
                    <a:pt x="186420" y="9463"/>
                    <a:pt x="186153" y="13321"/>
                  </a:cubicBezTo>
                  <a:cubicBezTo>
                    <a:pt x="185506" y="17007"/>
                    <a:pt x="185096" y="20731"/>
                    <a:pt x="184915" y="24465"/>
                  </a:cubicBezTo>
                  <a:cubicBezTo>
                    <a:pt x="184296" y="33704"/>
                    <a:pt x="187144" y="42839"/>
                    <a:pt x="192916" y="50087"/>
                  </a:cubicBezTo>
                  <a:cubicBezTo>
                    <a:pt x="200107" y="57212"/>
                    <a:pt x="207813" y="63803"/>
                    <a:pt x="215967" y="69804"/>
                  </a:cubicBezTo>
                  <a:cubicBezTo>
                    <a:pt x="217033" y="70633"/>
                    <a:pt x="217776" y="71814"/>
                    <a:pt x="218062" y="73138"/>
                  </a:cubicBezTo>
                  <a:cubicBezTo>
                    <a:pt x="218243" y="73890"/>
                    <a:pt x="218243" y="74671"/>
                    <a:pt x="218062" y="75424"/>
                  </a:cubicBezTo>
                  <a:cubicBezTo>
                    <a:pt x="215633" y="80091"/>
                    <a:pt x="210756" y="82977"/>
                    <a:pt x="205489" y="82853"/>
                  </a:cubicBezTo>
                  <a:cubicBezTo>
                    <a:pt x="196631" y="82682"/>
                    <a:pt x="188296" y="78605"/>
                    <a:pt x="182724" y="71709"/>
                  </a:cubicBezTo>
                  <a:cubicBezTo>
                    <a:pt x="177838" y="64508"/>
                    <a:pt x="173485" y="56964"/>
                    <a:pt x="169675" y="49135"/>
                  </a:cubicBezTo>
                  <a:cubicBezTo>
                    <a:pt x="164255" y="40657"/>
                    <a:pt x="162188" y="30475"/>
                    <a:pt x="163865" y="20560"/>
                  </a:cubicBezTo>
                  <a:cubicBezTo>
                    <a:pt x="164998" y="16540"/>
                    <a:pt x="164998" y="12292"/>
                    <a:pt x="163865" y="8272"/>
                  </a:cubicBezTo>
                  <a:cubicBezTo>
                    <a:pt x="159702" y="8491"/>
                    <a:pt x="155578" y="9197"/>
                    <a:pt x="151577" y="10368"/>
                  </a:cubicBezTo>
                  <a:cubicBezTo>
                    <a:pt x="142148" y="12740"/>
                    <a:pt x="132870" y="15626"/>
                    <a:pt x="123765" y="19035"/>
                  </a:cubicBezTo>
                  <a:cubicBezTo>
                    <a:pt x="118326" y="20845"/>
                    <a:pt x="113211" y="23513"/>
                    <a:pt x="108620" y="26941"/>
                  </a:cubicBezTo>
                  <a:cubicBezTo>
                    <a:pt x="110906" y="31971"/>
                    <a:pt x="112811" y="37162"/>
                    <a:pt x="114335" y="42467"/>
                  </a:cubicBezTo>
                  <a:cubicBezTo>
                    <a:pt x="114659" y="44192"/>
                    <a:pt x="114125" y="45963"/>
                    <a:pt x="112906" y="47230"/>
                  </a:cubicBezTo>
                  <a:cubicBezTo>
                    <a:pt x="111677" y="48411"/>
                    <a:pt x="110172" y="49268"/>
                    <a:pt x="108525" y="49706"/>
                  </a:cubicBezTo>
                  <a:cubicBezTo>
                    <a:pt x="106515" y="50459"/>
                    <a:pt x="104343" y="50649"/>
                    <a:pt x="102238" y="50278"/>
                  </a:cubicBezTo>
                  <a:cubicBezTo>
                    <a:pt x="99666" y="49592"/>
                    <a:pt x="97371" y="48135"/>
                    <a:pt x="95666" y="46087"/>
                  </a:cubicBezTo>
                  <a:cubicBezTo>
                    <a:pt x="92542" y="42477"/>
                    <a:pt x="90532" y="38048"/>
                    <a:pt x="89856" y="33323"/>
                  </a:cubicBezTo>
                  <a:lnTo>
                    <a:pt x="64424" y="45325"/>
                  </a:lnTo>
                  <a:cubicBezTo>
                    <a:pt x="61147" y="46877"/>
                    <a:pt x="57966" y="48630"/>
                    <a:pt x="54899" y="50563"/>
                  </a:cubicBezTo>
                  <a:cubicBezTo>
                    <a:pt x="53870" y="51145"/>
                    <a:pt x="52994" y="51964"/>
                    <a:pt x="52327" y="52944"/>
                  </a:cubicBezTo>
                  <a:cubicBezTo>
                    <a:pt x="51403" y="54945"/>
                    <a:pt x="51203" y="57193"/>
                    <a:pt x="51756" y="59327"/>
                  </a:cubicBezTo>
                  <a:cubicBezTo>
                    <a:pt x="51756" y="75224"/>
                    <a:pt x="47050" y="90768"/>
                    <a:pt x="38230" y="103999"/>
                  </a:cubicBezTo>
                  <a:cubicBezTo>
                    <a:pt x="30610" y="118191"/>
                    <a:pt x="31182" y="135051"/>
                    <a:pt x="29372" y="150957"/>
                  </a:cubicBezTo>
                  <a:cubicBezTo>
                    <a:pt x="29381" y="153748"/>
                    <a:pt x="28400" y="156443"/>
                    <a:pt x="26610" y="158577"/>
                  </a:cubicBezTo>
                  <a:cubicBezTo>
                    <a:pt x="21657" y="161568"/>
                    <a:pt x="15265" y="160568"/>
                    <a:pt x="11465" y="156196"/>
                  </a:cubicBezTo>
                  <a:cubicBezTo>
                    <a:pt x="10341" y="154395"/>
                    <a:pt x="9712" y="152319"/>
                    <a:pt x="9655" y="150195"/>
                  </a:cubicBezTo>
                  <a:cubicBezTo>
                    <a:pt x="8941" y="138089"/>
                    <a:pt x="10588" y="125954"/>
                    <a:pt x="14513" y="114476"/>
                  </a:cubicBezTo>
                  <a:cubicBezTo>
                    <a:pt x="17323" y="105370"/>
                    <a:pt x="21028" y="96569"/>
                    <a:pt x="25562" y="88187"/>
                  </a:cubicBezTo>
                  <a:cubicBezTo>
                    <a:pt x="28953" y="82977"/>
                    <a:pt x="30924" y="76967"/>
                    <a:pt x="31277" y="70757"/>
                  </a:cubicBezTo>
                  <a:cubicBezTo>
                    <a:pt x="31315" y="70347"/>
                    <a:pt x="31134" y="69947"/>
                    <a:pt x="30801" y="69709"/>
                  </a:cubicBezTo>
                  <a:cubicBezTo>
                    <a:pt x="28953" y="70775"/>
                    <a:pt x="27305" y="72166"/>
                    <a:pt x="25943" y="73804"/>
                  </a:cubicBezTo>
                  <a:cubicBezTo>
                    <a:pt x="18066" y="82682"/>
                    <a:pt x="11636" y="92740"/>
                    <a:pt x="6893" y="103618"/>
                  </a:cubicBezTo>
                  <a:cubicBezTo>
                    <a:pt x="6483" y="105066"/>
                    <a:pt x="5655" y="106352"/>
                    <a:pt x="4511" y="107332"/>
                  </a:cubicBezTo>
                  <a:cubicBezTo>
                    <a:pt x="-2385" y="130593"/>
                    <a:pt x="-1918" y="155405"/>
                    <a:pt x="5845" y="178389"/>
                  </a:cubicBezTo>
                  <a:cubicBezTo>
                    <a:pt x="13646" y="200906"/>
                    <a:pt x="25781" y="221680"/>
                    <a:pt x="41564" y="239539"/>
                  </a:cubicBezTo>
                  <a:cubicBezTo>
                    <a:pt x="60614" y="262018"/>
                    <a:pt x="82712" y="282783"/>
                    <a:pt x="111573" y="288974"/>
                  </a:cubicBezTo>
                  <a:cubicBezTo>
                    <a:pt x="114049" y="289546"/>
                    <a:pt x="117287" y="289736"/>
                    <a:pt x="118716" y="287641"/>
                  </a:cubicBezTo>
                  <a:cubicBezTo>
                    <a:pt x="119612" y="285707"/>
                    <a:pt x="119612" y="283478"/>
                    <a:pt x="118716" y="281544"/>
                  </a:cubicBezTo>
                  <a:cubicBezTo>
                    <a:pt x="110249" y="256208"/>
                    <a:pt x="108420" y="229119"/>
                    <a:pt x="113382" y="202868"/>
                  </a:cubicBezTo>
                  <a:cubicBezTo>
                    <a:pt x="114068" y="196762"/>
                    <a:pt x="116592" y="191019"/>
                    <a:pt x="120621" y="186390"/>
                  </a:cubicBezTo>
                  <a:cubicBezTo>
                    <a:pt x="121440" y="185352"/>
                    <a:pt x="122745" y="184847"/>
                    <a:pt x="124050" y="185057"/>
                  </a:cubicBezTo>
                  <a:cubicBezTo>
                    <a:pt x="124574" y="185333"/>
                    <a:pt x="125031" y="185723"/>
                    <a:pt x="125384" y="186200"/>
                  </a:cubicBezTo>
                  <a:cubicBezTo>
                    <a:pt x="130718" y="192677"/>
                    <a:pt x="128146" y="202202"/>
                    <a:pt x="126622" y="210488"/>
                  </a:cubicBezTo>
                  <a:cubicBezTo>
                    <a:pt x="122336" y="234015"/>
                    <a:pt x="129384" y="258113"/>
                    <a:pt x="136147" y="280878"/>
                  </a:cubicBezTo>
                  <a:cubicBezTo>
                    <a:pt x="137576" y="285355"/>
                    <a:pt x="139671" y="290403"/>
                    <a:pt x="144339" y="291356"/>
                  </a:cubicBezTo>
                  <a:cubicBezTo>
                    <a:pt x="148329" y="291689"/>
                    <a:pt x="152035" y="289250"/>
                    <a:pt x="153292" y="285450"/>
                  </a:cubicBezTo>
                  <a:cubicBezTo>
                    <a:pt x="154464" y="281754"/>
                    <a:pt x="154702" y="277830"/>
                    <a:pt x="153959" y="274020"/>
                  </a:cubicBezTo>
                  <a:cubicBezTo>
                    <a:pt x="151577" y="252303"/>
                    <a:pt x="146243" y="230872"/>
                    <a:pt x="144434" y="209155"/>
                  </a:cubicBezTo>
                  <a:cubicBezTo>
                    <a:pt x="141481" y="187323"/>
                    <a:pt x="145196" y="165111"/>
                    <a:pt x="155102" y="145432"/>
                  </a:cubicBezTo>
                  <a:cubicBezTo>
                    <a:pt x="156464" y="142556"/>
                    <a:pt x="158531" y="140070"/>
                    <a:pt x="161102" y="138193"/>
                  </a:cubicBezTo>
                  <a:cubicBezTo>
                    <a:pt x="163731" y="136250"/>
                    <a:pt x="167237" y="135955"/>
                    <a:pt x="170151" y="137432"/>
                  </a:cubicBezTo>
                  <a:cubicBezTo>
                    <a:pt x="173752" y="140461"/>
                    <a:pt x="174923" y="145509"/>
                    <a:pt x="173009" y="149814"/>
                  </a:cubicBezTo>
                  <a:cubicBezTo>
                    <a:pt x="170542" y="155129"/>
                    <a:pt x="167808" y="160311"/>
                    <a:pt x="164817" y="165340"/>
                  </a:cubicBezTo>
                  <a:cubicBezTo>
                    <a:pt x="161264" y="174913"/>
                    <a:pt x="159960" y="185181"/>
                    <a:pt x="161007" y="195343"/>
                  </a:cubicBezTo>
                  <a:cubicBezTo>
                    <a:pt x="161007" y="209879"/>
                    <a:pt x="162341" y="224385"/>
                    <a:pt x="165008" y="238682"/>
                  </a:cubicBezTo>
                  <a:cubicBezTo>
                    <a:pt x="169704" y="252560"/>
                    <a:pt x="172713" y="266952"/>
                    <a:pt x="173961" y="281544"/>
                  </a:cubicBezTo>
                  <a:cubicBezTo>
                    <a:pt x="173961" y="286402"/>
                    <a:pt x="173390" y="292118"/>
                    <a:pt x="177009" y="295356"/>
                  </a:cubicBezTo>
                  <a:cubicBezTo>
                    <a:pt x="178581" y="296527"/>
                    <a:pt x="180362" y="297404"/>
                    <a:pt x="182248" y="297928"/>
                  </a:cubicBezTo>
                  <a:lnTo>
                    <a:pt x="201298" y="304309"/>
                  </a:lnTo>
                  <a:cubicBezTo>
                    <a:pt x="202384" y="304824"/>
                    <a:pt x="203641" y="304824"/>
                    <a:pt x="204727" y="304309"/>
                  </a:cubicBezTo>
                  <a:cubicBezTo>
                    <a:pt x="205965" y="304309"/>
                    <a:pt x="206442" y="302404"/>
                    <a:pt x="206823" y="301166"/>
                  </a:cubicBezTo>
                  <a:cubicBezTo>
                    <a:pt x="208832" y="288060"/>
                    <a:pt x="205394" y="274706"/>
                    <a:pt x="197298" y="264209"/>
                  </a:cubicBezTo>
                  <a:cubicBezTo>
                    <a:pt x="189306" y="253884"/>
                    <a:pt x="182172" y="242921"/>
                    <a:pt x="175961" y="231443"/>
                  </a:cubicBezTo>
                  <a:cubicBezTo>
                    <a:pt x="174257" y="228500"/>
                    <a:pt x="174257" y="224861"/>
                    <a:pt x="175961" y="221918"/>
                  </a:cubicBezTo>
                  <a:cubicBezTo>
                    <a:pt x="178819" y="218680"/>
                    <a:pt x="184153" y="220585"/>
                    <a:pt x="187773" y="223061"/>
                  </a:cubicBezTo>
                  <a:cubicBezTo>
                    <a:pt x="209204" y="238111"/>
                    <a:pt x="219300" y="265162"/>
                    <a:pt x="221586" y="291260"/>
                  </a:cubicBezTo>
                  <a:cubicBezTo>
                    <a:pt x="221253" y="296251"/>
                    <a:pt x="222891" y="301185"/>
                    <a:pt x="226158" y="304976"/>
                  </a:cubicBezTo>
                  <a:cubicBezTo>
                    <a:pt x="229987" y="307472"/>
                    <a:pt x="234626" y="308396"/>
                    <a:pt x="239112" y="307548"/>
                  </a:cubicBezTo>
                  <a:cubicBezTo>
                    <a:pt x="257324" y="306481"/>
                    <a:pt x="275450" y="304319"/>
                    <a:pt x="293405" y="301071"/>
                  </a:cubicBezTo>
                  <a:cubicBezTo>
                    <a:pt x="309616" y="296861"/>
                    <a:pt x="325237" y="290622"/>
                    <a:pt x="339887" y="282497"/>
                  </a:cubicBezTo>
                  <a:close/>
                </a:path>
              </a:pathLst>
            </a:custGeom>
            <a:solidFill>
              <a:srgbClr val="BFD59B"/>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9E5D7473-425E-EB18-E463-2336BF1EE8AB}"/>
                </a:ext>
              </a:extLst>
            </p:cNvPr>
            <p:cNvSpPr/>
            <p:nvPr/>
          </p:nvSpPr>
          <p:spPr>
            <a:xfrm>
              <a:off x="6202394" y="3551014"/>
              <a:ext cx="4381" cy="6476"/>
            </a:xfrm>
            <a:custGeom>
              <a:avLst/>
              <a:gdLst>
                <a:gd name="connsiteX0" fmla="*/ -340 w 4381"/>
                <a:gd name="connsiteY0" fmla="*/ 5872 h 6476"/>
                <a:gd name="connsiteX1" fmla="*/ 4042 w 4381"/>
                <a:gd name="connsiteY1" fmla="*/ 3872 h 6476"/>
                <a:gd name="connsiteX2" fmla="*/ 2518 w 4381"/>
                <a:gd name="connsiteY2" fmla="*/ -605 h 6476"/>
              </a:gdLst>
              <a:ahLst/>
              <a:cxnLst>
                <a:cxn ang="0">
                  <a:pos x="connsiteX0" y="connsiteY0"/>
                </a:cxn>
                <a:cxn ang="0">
                  <a:pos x="connsiteX1" y="connsiteY1"/>
                </a:cxn>
                <a:cxn ang="0">
                  <a:pos x="connsiteX2" y="connsiteY2"/>
                </a:cxn>
              </a:cxnLst>
              <a:rect l="l" t="t" r="r" b="b"/>
              <a:pathLst>
                <a:path w="4381" h="6476">
                  <a:moveTo>
                    <a:pt x="-340" y="5872"/>
                  </a:moveTo>
                  <a:lnTo>
                    <a:pt x="4042" y="3872"/>
                  </a:lnTo>
                  <a:cubicBezTo>
                    <a:pt x="3471" y="2348"/>
                    <a:pt x="2994" y="920"/>
                    <a:pt x="2518" y="-605"/>
                  </a:cubicBezTo>
                </a:path>
              </a:pathLst>
            </a:custGeom>
            <a:noFill/>
            <a:ln w="2858" cap="flat">
              <a:solidFill>
                <a:srgbClr val="514C4B"/>
              </a:solid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700EDCEC-D20B-052C-893C-92ACE687761F}"/>
                </a:ext>
              </a:extLst>
            </p:cNvPr>
            <p:cNvSpPr/>
            <p:nvPr/>
          </p:nvSpPr>
          <p:spPr>
            <a:xfrm>
              <a:off x="6202727" y="3530631"/>
              <a:ext cx="3095" cy="15715"/>
            </a:xfrm>
            <a:custGeom>
              <a:avLst/>
              <a:gdLst>
                <a:gd name="connsiteX0" fmla="*/ 946 w 3095"/>
                <a:gd name="connsiteY0" fmla="*/ 15111 h 15715"/>
                <a:gd name="connsiteX1" fmla="*/ 89 w 3095"/>
                <a:gd name="connsiteY1" fmla="*/ 11302 h 15715"/>
                <a:gd name="connsiteX2" fmla="*/ 89 w 3095"/>
                <a:gd name="connsiteY2" fmla="*/ 3681 h 15715"/>
                <a:gd name="connsiteX3" fmla="*/ 2756 w 3095"/>
                <a:gd name="connsiteY3" fmla="*/ -605 h 15715"/>
              </a:gdLst>
              <a:ahLst/>
              <a:cxnLst>
                <a:cxn ang="0">
                  <a:pos x="connsiteX0" y="connsiteY0"/>
                </a:cxn>
                <a:cxn ang="0">
                  <a:pos x="connsiteX1" y="connsiteY1"/>
                </a:cxn>
                <a:cxn ang="0">
                  <a:pos x="connsiteX2" y="connsiteY2"/>
                </a:cxn>
                <a:cxn ang="0">
                  <a:pos x="connsiteX3" y="connsiteY3"/>
                </a:cxn>
              </a:cxnLst>
              <a:rect l="l" t="t" r="r" b="b"/>
              <a:pathLst>
                <a:path w="3095" h="15715">
                  <a:moveTo>
                    <a:pt x="946" y="15111"/>
                  </a:moveTo>
                  <a:lnTo>
                    <a:pt x="89" y="11302"/>
                  </a:lnTo>
                  <a:cubicBezTo>
                    <a:pt x="-482" y="8796"/>
                    <a:pt x="-482" y="6186"/>
                    <a:pt x="89" y="3681"/>
                  </a:cubicBezTo>
                  <a:cubicBezTo>
                    <a:pt x="603" y="2053"/>
                    <a:pt x="1518" y="576"/>
                    <a:pt x="2756" y="-605"/>
                  </a:cubicBezTo>
                </a:path>
              </a:pathLst>
            </a:custGeom>
            <a:noFill/>
            <a:ln w="2858" cap="flat">
              <a:solidFill>
                <a:srgbClr val="514C4B"/>
              </a:solidFill>
              <a:custDash>
                <a:ds d="37500" sp="37500"/>
                <a:ds d="37500" sp="37500"/>
              </a:custDash>
              <a:miter/>
            </a:ln>
          </p:spPr>
          <p:txBody>
            <a:bodyPr rtlCol="0" anchor="ctr"/>
            <a:lstStyle/>
            <a:p>
              <a:endParaRPr lang="en-IN"/>
            </a:p>
          </p:txBody>
        </p:sp>
        <p:sp>
          <p:nvSpPr>
            <p:cNvPr id="219" name="Freeform: Shape 218">
              <a:extLst>
                <a:ext uri="{FF2B5EF4-FFF2-40B4-BE49-F238E27FC236}">
                  <a16:creationId xmlns:a16="http://schemas.microsoft.com/office/drawing/2014/main" xmlns="" id="{2F52C949-3FAE-F024-8872-99CD4F6C83D6}"/>
                </a:ext>
              </a:extLst>
            </p:cNvPr>
            <p:cNvSpPr/>
            <p:nvPr/>
          </p:nvSpPr>
          <p:spPr>
            <a:xfrm>
              <a:off x="6207537" y="3527088"/>
              <a:ext cx="18954" cy="13068"/>
            </a:xfrm>
            <a:custGeom>
              <a:avLst/>
              <a:gdLst>
                <a:gd name="connsiteX0" fmla="*/ -340 w 18954"/>
                <a:gd name="connsiteY0" fmla="*/ 1510 h 13068"/>
                <a:gd name="connsiteX1" fmla="*/ 6614 w 18954"/>
                <a:gd name="connsiteY1" fmla="*/ -586 h 13068"/>
                <a:gd name="connsiteX2" fmla="*/ 11281 w 18954"/>
                <a:gd name="connsiteY2" fmla="*/ 557 h 13068"/>
                <a:gd name="connsiteX3" fmla="*/ 13853 w 18954"/>
                <a:gd name="connsiteY3" fmla="*/ 3605 h 13068"/>
                <a:gd name="connsiteX4" fmla="*/ 18615 w 18954"/>
                <a:gd name="connsiteY4" fmla="*/ 12464 h 1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54" h="13068">
                  <a:moveTo>
                    <a:pt x="-340" y="1510"/>
                  </a:moveTo>
                  <a:cubicBezTo>
                    <a:pt x="1775" y="262"/>
                    <a:pt x="4156" y="-462"/>
                    <a:pt x="6614" y="-586"/>
                  </a:cubicBezTo>
                  <a:cubicBezTo>
                    <a:pt x="8252" y="-700"/>
                    <a:pt x="9881" y="-300"/>
                    <a:pt x="11281" y="557"/>
                  </a:cubicBezTo>
                  <a:cubicBezTo>
                    <a:pt x="12348" y="1377"/>
                    <a:pt x="13224" y="2424"/>
                    <a:pt x="13853" y="3605"/>
                  </a:cubicBezTo>
                  <a:cubicBezTo>
                    <a:pt x="15586" y="6472"/>
                    <a:pt x="17177" y="9434"/>
                    <a:pt x="18615" y="12464"/>
                  </a:cubicBezTo>
                </a:path>
              </a:pathLst>
            </a:custGeom>
            <a:noFill/>
            <a:ln w="2858" cap="flat">
              <a:solidFill>
                <a:srgbClr val="514C4B"/>
              </a:solidFill>
              <a:custDash>
                <a:ds d="37500" sp="37500"/>
                <a:ds d="37500" sp="37500"/>
                <a:ds d="37500" sp="37500"/>
              </a:custDash>
              <a:miter/>
            </a:ln>
          </p:spPr>
          <p:txBody>
            <a:bodyPr rtlCol="0" anchor="ctr"/>
            <a:lstStyle/>
            <a:p>
              <a:endParaRPr lang="en-IN"/>
            </a:p>
          </p:txBody>
        </p:sp>
        <p:sp>
          <p:nvSpPr>
            <p:cNvPr id="220" name="Freeform: Shape 219">
              <a:extLst>
                <a:ext uri="{FF2B5EF4-FFF2-40B4-BE49-F238E27FC236}">
                  <a16:creationId xmlns:a16="http://schemas.microsoft.com/office/drawing/2014/main" xmlns="" id="{7ACF2D09-02FD-E4A1-0063-242B0B685FEC}"/>
                </a:ext>
              </a:extLst>
            </p:cNvPr>
            <p:cNvSpPr/>
            <p:nvPr/>
          </p:nvSpPr>
          <p:spPr>
            <a:xfrm>
              <a:off x="6227444" y="3542347"/>
              <a:ext cx="6191" cy="4476"/>
            </a:xfrm>
            <a:custGeom>
              <a:avLst/>
              <a:gdLst>
                <a:gd name="connsiteX0" fmla="*/ -340 w 6191"/>
                <a:gd name="connsiteY0" fmla="*/ -605 h 4476"/>
                <a:gd name="connsiteX1" fmla="*/ 1470 w 6191"/>
                <a:gd name="connsiteY1" fmla="*/ 3872 h 4476"/>
                <a:gd name="connsiteX2" fmla="*/ 5852 w 6191"/>
                <a:gd name="connsiteY2" fmla="*/ 2062 h 4476"/>
              </a:gdLst>
              <a:ahLst/>
              <a:cxnLst>
                <a:cxn ang="0">
                  <a:pos x="connsiteX0" y="connsiteY0"/>
                </a:cxn>
                <a:cxn ang="0">
                  <a:pos x="connsiteX1" y="connsiteY1"/>
                </a:cxn>
                <a:cxn ang="0">
                  <a:pos x="connsiteX2" y="connsiteY2"/>
                </a:cxn>
              </a:cxnLst>
              <a:rect l="l" t="t" r="r" b="b"/>
              <a:pathLst>
                <a:path w="6191" h="4476">
                  <a:moveTo>
                    <a:pt x="-340" y="-605"/>
                  </a:moveTo>
                  <a:cubicBezTo>
                    <a:pt x="327" y="824"/>
                    <a:pt x="899" y="2348"/>
                    <a:pt x="1470" y="3872"/>
                  </a:cubicBezTo>
                  <a:lnTo>
                    <a:pt x="5852" y="2062"/>
                  </a:lnTo>
                </a:path>
              </a:pathLst>
            </a:custGeom>
            <a:noFill/>
            <a:ln w="2858" cap="flat">
              <a:solidFill>
                <a:srgbClr val="514C4B"/>
              </a:solidFill>
              <a:prstDash val="solid"/>
              <a:miter/>
            </a:ln>
          </p:spPr>
          <p:txBody>
            <a:bodyPr rtlCol="0" anchor="ctr"/>
            <a:lstStyle/>
            <a:p>
              <a:endParaRPr lang="en-IN"/>
            </a:p>
          </p:txBody>
        </p:sp>
        <p:sp>
          <p:nvSpPr>
            <p:cNvPr id="221" name="Freeform: Shape 220">
              <a:extLst>
                <a:ext uri="{FF2B5EF4-FFF2-40B4-BE49-F238E27FC236}">
                  <a16:creationId xmlns:a16="http://schemas.microsoft.com/office/drawing/2014/main" xmlns="" id="{04852956-CFBD-3A27-BE21-847C486C6F39}"/>
                </a:ext>
              </a:extLst>
            </p:cNvPr>
            <p:cNvSpPr/>
            <p:nvPr/>
          </p:nvSpPr>
          <p:spPr>
            <a:xfrm>
              <a:off x="6242018" y="3523392"/>
              <a:ext cx="26955" cy="17716"/>
            </a:xfrm>
            <a:custGeom>
              <a:avLst/>
              <a:gdLst>
                <a:gd name="connsiteX0" fmla="*/ -340 w 26955"/>
                <a:gd name="connsiteY0" fmla="*/ 17112 h 17716"/>
                <a:gd name="connsiteX1" fmla="*/ 26616 w 26955"/>
                <a:gd name="connsiteY1" fmla="*/ -605 h 17716"/>
              </a:gdLst>
              <a:ahLst/>
              <a:cxnLst>
                <a:cxn ang="0">
                  <a:pos x="connsiteX0" y="connsiteY0"/>
                </a:cxn>
                <a:cxn ang="0">
                  <a:pos x="connsiteX1" y="connsiteY1"/>
                </a:cxn>
              </a:cxnLst>
              <a:rect l="l" t="t" r="r" b="b"/>
              <a:pathLst>
                <a:path w="26955" h="17716">
                  <a:moveTo>
                    <a:pt x="-340" y="17112"/>
                  </a:moveTo>
                  <a:cubicBezTo>
                    <a:pt x="9214" y="12130"/>
                    <a:pt x="18253" y="6196"/>
                    <a:pt x="26616" y="-605"/>
                  </a:cubicBezTo>
                </a:path>
              </a:pathLst>
            </a:custGeom>
            <a:noFill/>
            <a:ln w="2858" cap="flat">
              <a:solidFill>
                <a:srgbClr val="514C4B"/>
              </a:solidFill>
              <a:custDash>
                <a:ds d="72750" sp="72750"/>
                <a:ds d="72750" sp="72750"/>
              </a:custDash>
              <a:miter/>
            </a:ln>
          </p:spPr>
          <p:txBody>
            <a:bodyPr rtlCol="0" anchor="ctr"/>
            <a:lstStyle/>
            <a:p>
              <a:endParaRPr lang="en-IN"/>
            </a:p>
          </p:txBody>
        </p:sp>
        <p:sp>
          <p:nvSpPr>
            <p:cNvPr id="222" name="Freeform: Shape 221">
              <a:extLst>
                <a:ext uri="{FF2B5EF4-FFF2-40B4-BE49-F238E27FC236}">
                  <a16:creationId xmlns:a16="http://schemas.microsoft.com/office/drawing/2014/main" xmlns="" id="{858C1FA1-E125-A997-2CE7-6E8E402CB95B}"/>
                </a:ext>
              </a:extLst>
            </p:cNvPr>
            <p:cNvSpPr/>
            <p:nvPr/>
          </p:nvSpPr>
          <p:spPr>
            <a:xfrm>
              <a:off x="6272498" y="3378326"/>
              <a:ext cx="48003" cy="142018"/>
            </a:xfrm>
            <a:custGeom>
              <a:avLst/>
              <a:gdLst>
                <a:gd name="connsiteX0" fmla="*/ -340 w 48003"/>
                <a:gd name="connsiteY0" fmla="*/ 141413 h 142018"/>
                <a:gd name="connsiteX1" fmla="*/ 29283 w 48003"/>
                <a:gd name="connsiteY1" fmla="*/ 113410 h 142018"/>
                <a:gd name="connsiteX2" fmla="*/ 47381 w 48003"/>
                <a:gd name="connsiteY2" fmla="*/ 61308 h 142018"/>
                <a:gd name="connsiteX3" fmla="*/ 45761 w 48003"/>
                <a:gd name="connsiteY3" fmla="*/ 50735 h 142018"/>
                <a:gd name="connsiteX4" fmla="*/ 33093 w 48003"/>
                <a:gd name="connsiteY4" fmla="*/ 3110 h 142018"/>
                <a:gd name="connsiteX5" fmla="*/ 31474 w 48003"/>
                <a:gd name="connsiteY5" fmla="*/ -605 h 142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03" h="142018">
                  <a:moveTo>
                    <a:pt x="-340" y="141413"/>
                  </a:moveTo>
                  <a:cubicBezTo>
                    <a:pt x="10033" y="132621"/>
                    <a:pt x="19930" y="123278"/>
                    <a:pt x="29283" y="113410"/>
                  </a:cubicBezTo>
                  <a:cubicBezTo>
                    <a:pt x="42551" y="99465"/>
                    <a:pt x="49152" y="80472"/>
                    <a:pt x="47381" y="61308"/>
                  </a:cubicBezTo>
                  <a:cubicBezTo>
                    <a:pt x="47028" y="57755"/>
                    <a:pt x="46485" y="54231"/>
                    <a:pt x="45761" y="50735"/>
                  </a:cubicBezTo>
                  <a:cubicBezTo>
                    <a:pt x="43494" y="34400"/>
                    <a:pt x="39246" y="18407"/>
                    <a:pt x="33093" y="3110"/>
                  </a:cubicBezTo>
                  <a:cubicBezTo>
                    <a:pt x="32617" y="1872"/>
                    <a:pt x="32045" y="634"/>
                    <a:pt x="31474" y="-605"/>
                  </a:cubicBezTo>
                </a:path>
              </a:pathLst>
            </a:custGeom>
            <a:noFill/>
            <a:ln w="2858" cap="flat">
              <a:solidFill>
                <a:srgbClr val="514C4B"/>
              </a:solidFill>
              <a:custDash>
                <a:ds d="72750" sp="72750"/>
                <a:ds d="72750" sp="72750"/>
                <a:ds d="72750" sp="72750"/>
              </a:custDash>
              <a:miter/>
            </a:ln>
          </p:spPr>
          <p:txBody>
            <a:bodyPr rtlCol="0" anchor="ctr"/>
            <a:lstStyle/>
            <a:p>
              <a:endParaRPr lang="en-IN"/>
            </a:p>
          </p:txBody>
        </p:sp>
        <p:sp>
          <p:nvSpPr>
            <p:cNvPr id="223" name="Freeform: Shape 222">
              <a:extLst>
                <a:ext uri="{FF2B5EF4-FFF2-40B4-BE49-F238E27FC236}">
                  <a16:creationId xmlns:a16="http://schemas.microsoft.com/office/drawing/2014/main" xmlns="" id="{BE5B85B9-1326-ED2F-D011-13934653ED89}"/>
                </a:ext>
              </a:extLst>
            </p:cNvPr>
            <p:cNvSpPr/>
            <p:nvPr/>
          </p:nvSpPr>
          <p:spPr>
            <a:xfrm>
              <a:off x="6301073" y="3369849"/>
              <a:ext cx="1428" cy="4762"/>
            </a:xfrm>
            <a:custGeom>
              <a:avLst/>
              <a:gdLst>
                <a:gd name="connsiteX0" fmla="*/ 1089 w 1428"/>
                <a:gd name="connsiteY0" fmla="*/ 3967 h 4762"/>
                <a:gd name="connsiteX1" fmla="*/ -340 w 1428"/>
                <a:gd name="connsiteY1" fmla="*/ -605 h 4762"/>
                <a:gd name="connsiteX2" fmla="*/ -340 w 1428"/>
                <a:gd name="connsiteY2" fmla="*/ 4158 h 4762"/>
              </a:gdLst>
              <a:ahLst/>
              <a:cxnLst>
                <a:cxn ang="0">
                  <a:pos x="connsiteX0" y="connsiteY0"/>
                </a:cxn>
                <a:cxn ang="0">
                  <a:pos x="connsiteX1" y="connsiteY1"/>
                </a:cxn>
                <a:cxn ang="0">
                  <a:pos x="connsiteX2" y="connsiteY2"/>
                </a:cxn>
              </a:cxnLst>
              <a:rect l="l" t="t" r="r" b="b"/>
              <a:pathLst>
                <a:path w="1428" h="4762">
                  <a:moveTo>
                    <a:pt x="1089" y="3967"/>
                  </a:moveTo>
                  <a:cubicBezTo>
                    <a:pt x="489" y="2481"/>
                    <a:pt x="3" y="957"/>
                    <a:pt x="-340" y="-605"/>
                  </a:cubicBezTo>
                  <a:lnTo>
                    <a:pt x="-340" y="4158"/>
                  </a:lnTo>
                </a:path>
              </a:pathLst>
            </a:custGeom>
            <a:noFill/>
            <a:ln w="2858" cap="flat">
              <a:solidFill>
                <a:srgbClr val="514C4B"/>
              </a:solid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3E928D25-9C83-0F37-557B-A4BF5EE243D4}"/>
                </a:ext>
              </a:extLst>
            </p:cNvPr>
            <p:cNvSpPr/>
            <p:nvPr/>
          </p:nvSpPr>
          <p:spPr>
            <a:xfrm>
              <a:off x="6301644" y="3383374"/>
              <a:ext cx="4000" cy="30575"/>
            </a:xfrm>
            <a:custGeom>
              <a:avLst/>
              <a:gdLst>
                <a:gd name="connsiteX0" fmla="*/ -340 w 4000"/>
                <a:gd name="connsiteY0" fmla="*/ -605 h 30575"/>
                <a:gd name="connsiteX1" fmla="*/ 3661 w 4000"/>
                <a:gd name="connsiteY1" fmla="*/ 29971 h 30575"/>
              </a:gdLst>
              <a:ahLst/>
              <a:cxnLst>
                <a:cxn ang="0">
                  <a:pos x="connsiteX0" y="connsiteY0"/>
                </a:cxn>
                <a:cxn ang="0">
                  <a:pos x="connsiteX1" y="connsiteY1"/>
                </a:cxn>
              </a:cxnLst>
              <a:rect l="l" t="t" r="r" b="b"/>
              <a:pathLst>
                <a:path w="4000" h="30575">
                  <a:moveTo>
                    <a:pt x="-340" y="-605"/>
                  </a:moveTo>
                  <a:cubicBezTo>
                    <a:pt x="518" y="9682"/>
                    <a:pt x="2232" y="19779"/>
                    <a:pt x="3661" y="29971"/>
                  </a:cubicBezTo>
                </a:path>
              </a:pathLst>
            </a:custGeom>
            <a:noFill/>
            <a:ln w="2858" cap="flat">
              <a:solidFill>
                <a:srgbClr val="514C4B"/>
              </a:solidFill>
              <a:custDash>
                <a:ds d="69000" sp="69000"/>
                <a:ds d="69000" sp="69000"/>
              </a:custDash>
              <a:miter/>
            </a:ln>
          </p:spPr>
          <p:txBody>
            <a:bodyPr rtlCol="0" anchor="ctr"/>
            <a:lstStyle/>
            <a:p>
              <a:endParaRPr lang="en-IN"/>
            </a:p>
          </p:txBody>
        </p:sp>
        <p:sp>
          <p:nvSpPr>
            <p:cNvPr id="225" name="Freeform: Shape 224">
              <a:extLst>
                <a:ext uri="{FF2B5EF4-FFF2-40B4-BE49-F238E27FC236}">
                  <a16:creationId xmlns:a16="http://schemas.microsoft.com/office/drawing/2014/main" xmlns="" id="{A45DD88F-C353-FE1B-5261-62AB4E69B806}"/>
                </a:ext>
              </a:extLst>
            </p:cNvPr>
            <p:cNvSpPr/>
            <p:nvPr/>
          </p:nvSpPr>
          <p:spPr>
            <a:xfrm>
              <a:off x="6267450" y="3326320"/>
              <a:ext cx="40694" cy="140590"/>
            </a:xfrm>
            <a:custGeom>
              <a:avLst/>
              <a:gdLst>
                <a:gd name="connsiteX0" fmla="*/ 38427 w 40694"/>
                <a:gd name="connsiteY0" fmla="*/ 91407 h 140590"/>
                <a:gd name="connsiteX1" fmla="*/ 40142 w 40694"/>
                <a:gd name="connsiteY1" fmla="*/ 124459 h 140590"/>
                <a:gd name="connsiteX2" fmla="*/ 37855 w 40694"/>
                <a:gd name="connsiteY2" fmla="*/ 133984 h 140590"/>
                <a:gd name="connsiteX3" fmla="*/ 27283 w 40694"/>
                <a:gd name="connsiteY3" fmla="*/ 139984 h 140590"/>
                <a:gd name="connsiteX4" fmla="*/ 22520 w 40694"/>
                <a:gd name="connsiteY4" fmla="*/ 138651 h 140590"/>
                <a:gd name="connsiteX5" fmla="*/ 18996 w 40694"/>
                <a:gd name="connsiteY5" fmla="*/ 129983 h 140590"/>
                <a:gd name="connsiteX6" fmla="*/ 22711 w 40694"/>
                <a:gd name="connsiteY6" fmla="*/ 114076 h 140590"/>
                <a:gd name="connsiteX7" fmla="*/ 23282 w 40694"/>
                <a:gd name="connsiteY7" fmla="*/ 82072 h 140590"/>
                <a:gd name="connsiteX8" fmla="*/ 18139 w 40694"/>
                <a:gd name="connsiteY8" fmla="*/ 50449 h 140590"/>
                <a:gd name="connsiteX9" fmla="*/ 16805 w 40694"/>
                <a:gd name="connsiteY9" fmla="*/ 34257 h 140590"/>
                <a:gd name="connsiteX10" fmla="*/ 12519 w 40694"/>
                <a:gd name="connsiteY10" fmla="*/ 15207 h 140590"/>
                <a:gd name="connsiteX11" fmla="*/ 7376 w 40694"/>
                <a:gd name="connsiteY11" fmla="*/ 8158 h 140590"/>
                <a:gd name="connsiteX12" fmla="*/ -340 w 40694"/>
                <a:gd name="connsiteY12" fmla="*/ -605 h 14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694" h="140590">
                  <a:moveTo>
                    <a:pt x="38427" y="91407"/>
                  </a:moveTo>
                  <a:cubicBezTo>
                    <a:pt x="40132" y="102332"/>
                    <a:pt x="40713" y="113409"/>
                    <a:pt x="40142" y="124459"/>
                  </a:cubicBezTo>
                  <a:cubicBezTo>
                    <a:pt x="40132" y="127764"/>
                    <a:pt x="39351" y="131031"/>
                    <a:pt x="37855" y="133984"/>
                  </a:cubicBezTo>
                  <a:cubicBezTo>
                    <a:pt x="35684" y="137755"/>
                    <a:pt x="31636" y="140051"/>
                    <a:pt x="27283" y="139984"/>
                  </a:cubicBezTo>
                  <a:cubicBezTo>
                    <a:pt x="25597" y="140013"/>
                    <a:pt x="23939" y="139555"/>
                    <a:pt x="22520" y="138651"/>
                  </a:cubicBezTo>
                  <a:cubicBezTo>
                    <a:pt x="19911" y="136574"/>
                    <a:pt x="18577" y="133288"/>
                    <a:pt x="18996" y="129983"/>
                  </a:cubicBezTo>
                  <a:cubicBezTo>
                    <a:pt x="19615" y="124554"/>
                    <a:pt x="20863" y="119220"/>
                    <a:pt x="22711" y="114076"/>
                  </a:cubicBezTo>
                  <a:cubicBezTo>
                    <a:pt x="25092" y="103560"/>
                    <a:pt x="25283" y="92664"/>
                    <a:pt x="23282" y="82072"/>
                  </a:cubicBezTo>
                  <a:cubicBezTo>
                    <a:pt x="21758" y="71404"/>
                    <a:pt x="19091" y="61117"/>
                    <a:pt x="18139" y="50449"/>
                  </a:cubicBezTo>
                  <a:lnTo>
                    <a:pt x="16805" y="34257"/>
                  </a:lnTo>
                  <a:cubicBezTo>
                    <a:pt x="16748" y="27675"/>
                    <a:pt x="15281" y="21179"/>
                    <a:pt x="12519" y="15207"/>
                  </a:cubicBezTo>
                  <a:cubicBezTo>
                    <a:pt x="11052" y="12682"/>
                    <a:pt x="9328" y="10320"/>
                    <a:pt x="7376" y="8158"/>
                  </a:cubicBezTo>
                  <a:cubicBezTo>
                    <a:pt x="4804" y="5205"/>
                    <a:pt x="2327" y="2253"/>
                    <a:pt x="-340" y="-605"/>
                  </a:cubicBezTo>
                </a:path>
              </a:pathLst>
            </a:custGeom>
            <a:noFill/>
            <a:ln w="2858" cap="flat">
              <a:solidFill>
                <a:srgbClr val="514C4B"/>
              </a:solidFill>
              <a:custDash>
                <a:ds d="69000" sp="69000"/>
                <a:ds d="69000" sp="69000"/>
                <a:ds d="69000" sp="69000"/>
              </a:custDash>
              <a:miter/>
            </a:ln>
          </p:spPr>
          <p:txBody>
            <a:bodyPr rtlCol="0" anchor="ctr"/>
            <a:lstStyle/>
            <a:p>
              <a:endParaRPr lang="en-IN"/>
            </a:p>
          </p:txBody>
        </p:sp>
        <p:sp>
          <p:nvSpPr>
            <p:cNvPr id="226" name="Freeform: Shape 225">
              <a:extLst>
                <a:ext uri="{FF2B5EF4-FFF2-40B4-BE49-F238E27FC236}">
                  <a16:creationId xmlns:a16="http://schemas.microsoft.com/office/drawing/2014/main" xmlns="" id="{56AF2864-BEFE-F7E8-2995-154EB59AB9AD}"/>
                </a:ext>
              </a:extLst>
            </p:cNvPr>
            <p:cNvSpPr/>
            <p:nvPr/>
          </p:nvSpPr>
          <p:spPr>
            <a:xfrm>
              <a:off x="6259163" y="3319843"/>
              <a:ext cx="5333" cy="4285"/>
            </a:xfrm>
            <a:custGeom>
              <a:avLst/>
              <a:gdLst>
                <a:gd name="connsiteX0" fmla="*/ 4994 w 5333"/>
                <a:gd name="connsiteY0" fmla="*/ 2824 h 4285"/>
                <a:gd name="connsiteX1" fmla="*/ 1756 w 5333"/>
                <a:gd name="connsiteY1" fmla="*/ -605 h 4285"/>
                <a:gd name="connsiteX2" fmla="*/ -340 w 5333"/>
                <a:gd name="connsiteY2" fmla="*/ 3681 h 4285"/>
              </a:gdLst>
              <a:ahLst/>
              <a:cxnLst>
                <a:cxn ang="0">
                  <a:pos x="connsiteX0" y="connsiteY0"/>
                </a:cxn>
                <a:cxn ang="0">
                  <a:pos x="connsiteX1" y="connsiteY1"/>
                </a:cxn>
                <a:cxn ang="0">
                  <a:pos x="connsiteX2" y="connsiteY2"/>
                </a:cxn>
              </a:cxnLst>
              <a:rect l="l" t="t" r="r" b="b"/>
              <a:pathLst>
                <a:path w="5333" h="4285">
                  <a:moveTo>
                    <a:pt x="4994" y="2824"/>
                  </a:moveTo>
                  <a:lnTo>
                    <a:pt x="1756" y="-605"/>
                  </a:lnTo>
                  <a:cubicBezTo>
                    <a:pt x="813" y="691"/>
                    <a:pt x="108" y="2138"/>
                    <a:pt x="-340" y="3681"/>
                  </a:cubicBezTo>
                </a:path>
              </a:pathLst>
            </a:custGeom>
            <a:noFill/>
            <a:ln w="2858" cap="flat">
              <a:solidFill>
                <a:srgbClr val="514C4B"/>
              </a:solid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F51A6619-5113-07C1-C3E9-D73EEF50B62D}"/>
                </a:ext>
              </a:extLst>
            </p:cNvPr>
            <p:cNvSpPr/>
            <p:nvPr/>
          </p:nvSpPr>
          <p:spPr>
            <a:xfrm>
              <a:off x="6258115" y="3334035"/>
              <a:ext cx="17823" cy="29051"/>
            </a:xfrm>
            <a:custGeom>
              <a:avLst/>
              <a:gdLst>
                <a:gd name="connsiteX0" fmla="*/ -340 w 17823"/>
                <a:gd name="connsiteY0" fmla="*/ -605 h 29051"/>
                <a:gd name="connsiteX1" fmla="*/ 1089 w 17823"/>
                <a:gd name="connsiteY1" fmla="*/ 6063 h 29051"/>
                <a:gd name="connsiteX2" fmla="*/ 10614 w 17823"/>
                <a:gd name="connsiteY2" fmla="*/ 15588 h 29051"/>
                <a:gd name="connsiteX3" fmla="*/ 16329 w 17823"/>
                <a:gd name="connsiteY3" fmla="*/ 22922 h 29051"/>
                <a:gd name="connsiteX4" fmla="*/ 17472 w 17823"/>
                <a:gd name="connsiteY4" fmla="*/ 27494 h 29051"/>
                <a:gd name="connsiteX5" fmla="*/ 17472 w 17823"/>
                <a:gd name="connsiteY5" fmla="*/ 28446 h 2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23" h="29051">
                  <a:moveTo>
                    <a:pt x="-340" y="-605"/>
                  </a:moveTo>
                  <a:cubicBezTo>
                    <a:pt x="-311" y="1690"/>
                    <a:pt x="175" y="3958"/>
                    <a:pt x="1089" y="6063"/>
                  </a:cubicBezTo>
                  <a:cubicBezTo>
                    <a:pt x="3613" y="9825"/>
                    <a:pt x="6852" y="13064"/>
                    <a:pt x="10614" y="15588"/>
                  </a:cubicBezTo>
                  <a:cubicBezTo>
                    <a:pt x="12862" y="17740"/>
                    <a:pt x="14786" y="20217"/>
                    <a:pt x="16329" y="22922"/>
                  </a:cubicBezTo>
                  <a:cubicBezTo>
                    <a:pt x="17158" y="24294"/>
                    <a:pt x="17558" y="25894"/>
                    <a:pt x="17472" y="27494"/>
                  </a:cubicBezTo>
                  <a:lnTo>
                    <a:pt x="17472" y="28446"/>
                  </a:lnTo>
                </a:path>
              </a:pathLst>
            </a:custGeom>
            <a:noFill/>
            <a:ln w="2858" cap="flat">
              <a:solidFill>
                <a:srgbClr val="514C4B"/>
              </a:solidFill>
              <a:custDash>
                <a:ds d="79500" sp="79500"/>
                <a:ds d="79500" sp="79500"/>
              </a:custDash>
              <a:miter/>
            </a:ln>
          </p:spPr>
          <p:txBody>
            <a:bodyPr rtlCol="0" anchor="ctr"/>
            <a:lstStyle/>
            <a:p>
              <a:endParaRPr lang="en-IN"/>
            </a:p>
          </p:txBody>
        </p:sp>
        <p:sp>
          <p:nvSpPr>
            <p:cNvPr id="228" name="Freeform: Shape 227">
              <a:extLst>
                <a:ext uri="{FF2B5EF4-FFF2-40B4-BE49-F238E27FC236}">
                  <a16:creationId xmlns:a16="http://schemas.microsoft.com/office/drawing/2014/main" xmlns="" id="{0072652B-FE41-23B9-DEF0-4A268E68C94A}"/>
                </a:ext>
              </a:extLst>
            </p:cNvPr>
            <p:cNvSpPr/>
            <p:nvPr/>
          </p:nvSpPr>
          <p:spPr>
            <a:xfrm>
              <a:off x="6202108" y="3287553"/>
              <a:ext cx="69151" cy="78497"/>
            </a:xfrm>
            <a:custGeom>
              <a:avLst/>
              <a:gdLst>
                <a:gd name="connsiteX0" fmla="*/ 68812 w 69151"/>
                <a:gd name="connsiteY0" fmla="*/ 77881 h 78497"/>
                <a:gd name="connsiteX1" fmla="*/ 67764 w 69151"/>
                <a:gd name="connsiteY1" fmla="*/ 77881 h 78497"/>
                <a:gd name="connsiteX2" fmla="*/ 60906 w 69151"/>
                <a:gd name="connsiteY2" fmla="*/ 76167 h 78497"/>
                <a:gd name="connsiteX3" fmla="*/ 38523 w 69151"/>
                <a:gd name="connsiteY3" fmla="*/ 39496 h 78497"/>
                <a:gd name="connsiteX4" fmla="*/ 38523 w 69151"/>
                <a:gd name="connsiteY4" fmla="*/ 28827 h 78497"/>
                <a:gd name="connsiteX5" fmla="*/ 35379 w 69151"/>
                <a:gd name="connsiteY5" fmla="*/ 19302 h 78497"/>
                <a:gd name="connsiteX6" fmla="*/ 31188 w 69151"/>
                <a:gd name="connsiteY6" fmla="*/ 15683 h 78497"/>
                <a:gd name="connsiteX7" fmla="*/ 1947 w 69151"/>
                <a:gd name="connsiteY7" fmla="*/ 1014 h 78497"/>
                <a:gd name="connsiteX8" fmla="*/ -340 w 69151"/>
                <a:gd name="connsiteY8" fmla="*/ -605 h 7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51" h="78497">
                  <a:moveTo>
                    <a:pt x="68812" y="77881"/>
                  </a:moveTo>
                  <a:lnTo>
                    <a:pt x="67764" y="77881"/>
                  </a:lnTo>
                  <a:cubicBezTo>
                    <a:pt x="65364" y="77986"/>
                    <a:pt x="62983" y="77386"/>
                    <a:pt x="60906" y="76167"/>
                  </a:cubicBezTo>
                  <a:cubicBezTo>
                    <a:pt x="47162" y="69099"/>
                    <a:pt x="38523" y="54945"/>
                    <a:pt x="38523" y="39496"/>
                  </a:cubicBezTo>
                  <a:cubicBezTo>
                    <a:pt x="38523" y="35971"/>
                    <a:pt x="38523" y="32352"/>
                    <a:pt x="38523" y="28827"/>
                  </a:cubicBezTo>
                  <a:cubicBezTo>
                    <a:pt x="38465" y="25408"/>
                    <a:pt x="37370" y="22084"/>
                    <a:pt x="35379" y="19302"/>
                  </a:cubicBezTo>
                  <a:cubicBezTo>
                    <a:pt x="34170" y="17902"/>
                    <a:pt x="32750" y="16683"/>
                    <a:pt x="31188" y="15683"/>
                  </a:cubicBezTo>
                  <a:cubicBezTo>
                    <a:pt x="22140" y="9396"/>
                    <a:pt x="10709" y="7682"/>
                    <a:pt x="1947" y="1014"/>
                  </a:cubicBezTo>
                  <a:lnTo>
                    <a:pt x="-340" y="-605"/>
                  </a:lnTo>
                </a:path>
              </a:pathLst>
            </a:custGeom>
            <a:noFill/>
            <a:ln w="2858" cap="flat">
              <a:solidFill>
                <a:srgbClr val="514C4B"/>
              </a:solidFill>
              <a:custDash>
                <a:ds d="79500" sp="79500"/>
                <a:ds d="79500" sp="79500"/>
                <a:ds d="79500" sp="79500"/>
              </a:custDash>
              <a:miter/>
            </a:ln>
          </p:spPr>
          <p:txBody>
            <a:bodyPr rtlCol="0" anchor="ctr"/>
            <a:lstStyle/>
            <a:p>
              <a:endParaRPr lang="en-IN"/>
            </a:p>
          </p:txBody>
        </p:sp>
        <p:sp>
          <p:nvSpPr>
            <p:cNvPr id="229" name="Freeform: Shape 228">
              <a:extLst>
                <a:ext uri="{FF2B5EF4-FFF2-40B4-BE49-F238E27FC236}">
                  <a16:creationId xmlns:a16="http://schemas.microsoft.com/office/drawing/2014/main" xmlns="" id="{501FD983-B2D6-96EA-3C4F-DBC84A915E00}"/>
                </a:ext>
              </a:extLst>
            </p:cNvPr>
            <p:cNvSpPr/>
            <p:nvPr/>
          </p:nvSpPr>
          <p:spPr>
            <a:xfrm>
              <a:off x="6194012" y="3282886"/>
              <a:ext cx="4381" cy="4762"/>
            </a:xfrm>
            <a:custGeom>
              <a:avLst/>
              <a:gdLst>
                <a:gd name="connsiteX0" fmla="*/ 4042 w 4381"/>
                <a:gd name="connsiteY0" fmla="*/ 1205 h 4762"/>
                <a:gd name="connsiteX1" fmla="*/ -340 w 4381"/>
                <a:gd name="connsiteY1" fmla="*/ -605 h 4762"/>
                <a:gd name="connsiteX2" fmla="*/ -340 w 4381"/>
                <a:gd name="connsiteY2" fmla="*/ 4158 h 4762"/>
              </a:gdLst>
              <a:ahLst/>
              <a:cxnLst>
                <a:cxn ang="0">
                  <a:pos x="connsiteX0" y="connsiteY0"/>
                </a:cxn>
                <a:cxn ang="0">
                  <a:pos x="connsiteX1" y="connsiteY1"/>
                </a:cxn>
                <a:cxn ang="0">
                  <a:pos x="connsiteX2" y="connsiteY2"/>
                </a:cxn>
              </a:cxnLst>
              <a:rect l="l" t="t" r="r" b="b"/>
              <a:pathLst>
                <a:path w="4381" h="4762">
                  <a:moveTo>
                    <a:pt x="4042" y="1205"/>
                  </a:moveTo>
                  <a:lnTo>
                    <a:pt x="-340" y="-605"/>
                  </a:lnTo>
                  <a:cubicBezTo>
                    <a:pt x="-340" y="1014"/>
                    <a:pt x="-340" y="2633"/>
                    <a:pt x="-340" y="4158"/>
                  </a:cubicBezTo>
                </a:path>
              </a:pathLst>
            </a:custGeom>
            <a:noFill/>
            <a:ln w="2858" cap="flat">
              <a:solidFill>
                <a:srgbClr val="514C4B"/>
              </a:solid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441C3A28-B5B0-D874-BFD6-8BCB8FBB95B3}"/>
                </a:ext>
              </a:extLst>
            </p:cNvPr>
            <p:cNvSpPr/>
            <p:nvPr/>
          </p:nvSpPr>
          <p:spPr>
            <a:xfrm>
              <a:off x="6195060" y="3297363"/>
              <a:ext cx="9906" cy="32385"/>
            </a:xfrm>
            <a:custGeom>
              <a:avLst/>
              <a:gdLst>
                <a:gd name="connsiteX0" fmla="*/ -340 w 9906"/>
                <a:gd name="connsiteY0" fmla="*/ -605 h 32385"/>
                <a:gd name="connsiteX1" fmla="*/ 2327 w 9906"/>
                <a:gd name="connsiteY1" fmla="*/ 13207 h 32385"/>
                <a:gd name="connsiteX2" fmla="*/ 8804 w 9906"/>
                <a:gd name="connsiteY2" fmla="*/ 30733 h 32385"/>
                <a:gd name="connsiteX3" fmla="*/ 9566 w 9906"/>
                <a:gd name="connsiteY3" fmla="*/ 31781 h 32385"/>
              </a:gdLst>
              <a:ahLst/>
              <a:cxnLst>
                <a:cxn ang="0">
                  <a:pos x="connsiteX0" y="connsiteY0"/>
                </a:cxn>
                <a:cxn ang="0">
                  <a:pos x="connsiteX1" y="connsiteY1"/>
                </a:cxn>
                <a:cxn ang="0">
                  <a:pos x="connsiteX2" y="connsiteY2"/>
                </a:cxn>
                <a:cxn ang="0">
                  <a:pos x="connsiteX3" y="connsiteY3"/>
                </a:cxn>
              </a:cxnLst>
              <a:rect l="l" t="t" r="r" b="b"/>
              <a:pathLst>
                <a:path w="9906" h="32385">
                  <a:moveTo>
                    <a:pt x="-340" y="-605"/>
                  </a:moveTo>
                  <a:cubicBezTo>
                    <a:pt x="422" y="3968"/>
                    <a:pt x="1375" y="8920"/>
                    <a:pt x="2327" y="13207"/>
                  </a:cubicBezTo>
                  <a:cubicBezTo>
                    <a:pt x="3242" y="19436"/>
                    <a:pt x="5452" y="25408"/>
                    <a:pt x="8804" y="30733"/>
                  </a:cubicBezTo>
                  <a:lnTo>
                    <a:pt x="9566" y="31781"/>
                  </a:lnTo>
                </a:path>
              </a:pathLst>
            </a:custGeom>
            <a:noFill/>
            <a:ln w="2858" cap="flat">
              <a:solidFill>
                <a:srgbClr val="514C4B"/>
              </a:solidFill>
              <a:custDash>
                <a:ds d="76500" sp="76500"/>
                <a:ds d="76500" sp="76500"/>
              </a:custDash>
              <a:miter/>
            </a:ln>
          </p:spPr>
          <p:txBody>
            <a:bodyPr rtlCol="0" anchor="ctr"/>
            <a:lstStyle/>
            <a:p>
              <a:endParaRPr lang="en-IN"/>
            </a:p>
          </p:txBody>
        </p:sp>
        <p:sp>
          <p:nvSpPr>
            <p:cNvPr id="231" name="Freeform: Shape 230">
              <a:extLst>
                <a:ext uri="{FF2B5EF4-FFF2-40B4-BE49-F238E27FC236}">
                  <a16:creationId xmlns:a16="http://schemas.microsoft.com/office/drawing/2014/main" xmlns="" id="{4C5005D0-8CAF-4AAD-87CD-5E198DA070FF}"/>
                </a:ext>
              </a:extLst>
            </p:cNvPr>
            <p:cNvSpPr/>
            <p:nvPr/>
          </p:nvSpPr>
          <p:spPr>
            <a:xfrm>
              <a:off x="6030186" y="3272389"/>
              <a:ext cx="182399" cy="83645"/>
            </a:xfrm>
            <a:custGeom>
              <a:avLst/>
              <a:gdLst>
                <a:gd name="connsiteX0" fmla="*/ 177393 w 182399"/>
                <a:gd name="connsiteY0" fmla="*/ 60374 h 83645"/>
                <a:gd name="connsiteX1" fmla="*/ 180346 w 182399"/>
                <a:gd name="connsiteY1" fmla="*/ 64470 h 83645"/>
                <a:gd name="connsiteX2" fmla="*/ 180346 w 182399"/>
                <a:gd name="connsiteY2" fmla="*/ 74757 h 83645"/>
                <a:gd name="connsiteX3" fmla="*/ 169582 w 182399"/>
                <a:gd name="connsiteY3" fmla="*/ 75709 h 83645"/>
                <a:gd name="connsiteX4" fmla="*/ 147008 w 182399"/>
                <a:gd name="connsiteY4" fmla="*/ 46468 h 83645"/>
                <a:gd name="connsiteX5" fmla="*/ 145389 w 182399"/>
                <a:gd name="connsiteY5" fmla="*/ 15226 h 83645"/>
                <a:gd name="connsiteX6" fmla="*/ 142722 w 182399"/>
                <a:gd name="connsiteY6" fmla="*/ 6939 h 83645"/>
                <a:gd name="connsiteX7" fmla="*/ 131768 w 182399"/>
                <a:gd name="connsiteY7" fmla="*/ 2272 h 83645"/>
                <a:gd name="connsiteX8" fmla="*/ 122243 w 182399"/>
                <a:gd name="connsiteY8" fmla="*/ 652 h 83645"/>
                <a:gd name="connsiteX9" fmla="*/ 118909 w 182399"/>
                <a:gd name="connsiteY9" fmla="*/ 1319 h 83645"/>
                <a:gd name="connsiteX10" fmla="*/ 118433 w 182399"/>
                <a:gd name="connsiteY10" fmla="*/ 3224 h 83645"/>
                <a:gd name="connsiteX11" fmla="*/ 121481 w 182399"/>
                <a:gd name="connsiteY11" fmla="*/ 19512 h 83645"/>
                <a:gd name="connsiteX12" fmla="*/ 126434 w 182399"/>
                <a:gd name="connsiteY12" fmla="*/ 58564 h 83645"/>
                <a:gd name="connsiteX13" fmla="*/ 124624 w 182399"/>
                <a:gd name="connsiteY13" fmla="*/ 68089 h 83645"/>
                <a:gd name="connsiteX14" fmla="*/ 111766 w 182399"/>
                <a:gd name="connsiteY14" fmla="*/ 73900 h 83645"/>
                <a:gd name="connsiteX15" fmla="*/ 108241 w 182399"/>
                <a:gd name="connsiteY15" fmla="*/ 72471 h 83645"/>
                <a:gd name="connsiteX16" fmla="*/ 105193 w 182399"/>
                <a:gd name="connsiteY16" fmla="*/ 66375 h 83645"/>
                <a:gd name="connsiteX17" fmla="*/ 102241 w 182399"/>
                <a:gd name="connsiteY17" fmla="*/ 37800 h 83645"/>
                <a:gd name="connsiteX18" fmla="*/ 99859 w 182399"/>
                <a:gd name="connsiteY18" fmla="*/ 11702 h 83645"/>
                <a:gd name="connsiteX19" fmla="*/ 99288 w 182399"/>
                <a:gd name="connsiteY19" fmla="*/ 5701 h 83645"/>
                <a:gd name="connsiteX20" fmla="*/ 96240 w 182399"/>
                <a:gd name="connsiteY20" fmla="*/ 652 h 83645"/>
                <a:gd name="connsiteX21" fmla="*/ 87858 w 182399"/>
                <a:gd name="connsiteY21" fmla="*/ 652 h 83645"/>
                <a:gd name="connsiteX22" fmla="*/ 86048 w 182399"/>
                <a:gd name="connsiteY22" fmla="*/ 2843 h 83645"/>
                <a:gd name="connsiteX23" fmla="*/ 86048 w 182399"/>
                <a:gd name="connsiteY23" fmla="*/ 5129 h 83645"/>
                <a:gd name="connsiteX24" fmla="*/ 91287 w 182399"/>
                <a:gd name="connsiteY24" fmla="*/ 24179 h 83645"/>
                <a:gd name="connsiteX25" fmla="*/ 91287 w 182399"/>
                <a:gd name="connsiteY25" fmla="*/ 38752 h 83645"/>
                <a:gd name="connsiteX26" fmla="*/ 91287 w 182399"/>
                <a:gd name="connsiteY26" fmla="*/ 54754 h 83645"/>
                <a:gd name="connsiteX27" fmla="*/ 91287 w 182399"/>
                <a:gd name="connsiteY27" fmla="*/ 64279 h 83645"/>
                <a:gd name="connsiteX28" fmla="*/ 88906 w 182399"/>
                <a:gd name="connsiteY28" fmla="*/ 73804 h 83645"/>
                <a:gd name="connsiteX29" fmla="*/ 86334 w 182399"/>
                <a:gd name="connsiteY29" fmla="*/ 77234 h 83645"/>
                <a:gd name="connsiteX30" fmla="*/ 76238 w 182399"/>
                <a:gd name="connsiteY30" fmla="*/ 82948 h 83645"/>
                <a:gd name="connsiteX31" fmla="*/ 70904 w 182399"/>
                <a:gd name="connsiteY31" fmla="*/ 80948 h 83645"/>
                <a:gd name="connsiteX32" fmla="*/ 70332 w 182399"/>
                <a:gd name="connsiteY32" fmla="*/ 77995 h 83645"/>
                <a:gd name="connsiteX33" fmla="*/ 71951 w 182399"/>
                <a:gd name="connsiteY33" fmla="*/ 49420 h 83645"/>
                <a:gd name="connsiteX34" fmla="*/ 70999 w 182399"/>
                <a:gd name="connsiteY34" fmla="*/ 32275 h 83645"/>
                <a:gd name="connsiteX35" fmla="*/ 69570 w 182399"/>
                <a:gd name="connsiteY35" fmla="*/ 18750 h 83645"/>
                <a:gd name="connsiteX36" fmla="*/ 64046 w 182399"/>
                <a:gd name="connsiteY36" fmla="*/ 6558 h 83645"/>
                <a:gd name="connsiteX37" fmla="*/ 60521 w 182399"/>
                <a:gd name="connsiteY37" fmla="*/ 3605 h 83645"/>
                <a:gd name="connsiteX38" fmla="*/ 57568 w 182399"/>
                <a:gd name="connsiteY38" fmla="*/ 2843 h 83645"/>
                <a:gd name="connsiteX39" fmla="*/ 52139 w 182399"/>
                <a:gd name="connsiteY39" fmla="*/ 2843 h 83645"/>
                <a:gd name="connsiteX40" fmla="*/ 34137 w 182399"/>
                <a:gd name="connsiteY40" fmla="*/ 2843 h 83645"/>
                <a:gd name="connsiteX41" fmla="*/ 28041 w 182399"/>
                <a:gd name="connsiteY41" fmla="*/ 3796 h 83645"/>
                <a:gd name="connsiteX42" fmla="*/ 22516 w 182399"/>
                <a:gd name="connsiteY42" fmla="*/ 13321 h 83645"/>
                <a:gd name="connsiteX43" fmla="*/ 21278 w 182399"/>
                <a:gd name="connsiteY43" fmla="*/ 24560 h 83645"/>
                <a:gd name="connsiteX44" fmla="*/ 29279 w 182399"/>
                <a:gd name="connsiteY44" fmla="*/ 50087 h 83645"/>
                <a:gd name="connsiteX45" fmla="*/ 52330 w 182399"/>
                <a:gd name="connsiteY45" fmla="*/ 69804 h 83645"/>
                <a:gd name="connsiteX46" fmla="*/ 54425 w 182399"/>
                <a:gd name="connsiteY46" fmla="*/ 73138 h 83645"/>
                <a:gd name="connsiteX47" fmla="*/ 54425 w 182399"/>
                <a:gd name="connsiteY47" fmla="*/ 75424 h 83645"/>
                <a:gd name="connsiteX48" fmla="*/ 41852 w 182399"/>
                <a:gd name="connsiteY48" fmla="*/ 82853 h 83645"/>
                <a:gd name="connsiteX49" fmla="*/ 19088 w 182399"/>
                <a:gd name="connsiteY49" fmla="*/ 71709 h 83645"/>
                <a:gd name="connsiteX50" fmla="*/ 6038 w 182399"/>
                <a:gd name="connsiteY50" fmla="*/ 49135 h 83645"/>
                <a:gd name="connsiteX51" fmla="*/ 228 w 182399"/>
                <a:gd name="connsiteY51" fmla="*/ 20560 h 83645"/>
                <a:gd name="connsiteX52" fmla="*/ 799 w 182399"/>
                <a:gd name="connsiteY52" fmla="*/ 17702 h 8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82399" h="83645">
                  <a:moveTo>
                    <a:pt x="177393" y="60374"/>
                  </a:moveTo>
                  <a:cubicBezTo>
                    <a:pt x="178546" y="61613"/>
                    <a:pt x="179536" y="62984"/>
                    <a:pt x="180346" y="64470"/>
                  </a:cubicBezTo>
                  <a:cubicBezTo>
                    <a:pt x="182632" y="67518"/>
                    <a:pt x="182632" y="71709"/>
                    <a:pt x="180346" y="74757"/>
                  </a:cubicBezTo>
                  <a:cubicBezTo>
                    <a:pt x="177193" y="76986"/>
                    <a:pt x="173078" y="77348"/>
                    <a:pt x="169582" y="75709"/>
                  </a:cubicBezTo>
                  <a:cubicBezTo>
                    <a:pt x="156276" y="72242"/>
                    <a:pt x="146999" y="60222"/>
                    <a:pt x="147008" y="46468"/>
                  </a:cubicBezTo>
                  <a:cubicBezTo>
                    <a:pt x="145580" y="36181"/>
                    <a:pt x="146437" y="25608"/>
                    <a:pt x="145389" y="15226"/>
                  </a:cubicBezTo>
                  <a:cubicBezTo>
                    <a:pt x="145332" y="12263"/>
                    <a:pt x="144408" y="9377"/>
                    <a:pt x="142722" y="6939"/>
                  </a:cubicBezTo>
                  <a:cubicBezTo>
                    <a:pt x="139741" y="4129"/>
                    <a:pt x="135864" y="2472"/>
                    <a:pt x="131768" y="2272"/>
                  </a:cubicBezTo>
                  <a:lnTo>
                    <a:pt x="122243" y="652"/>
                  </a:lnTo>
                  <a:cubicBezTo>
                    <a:pt x="121005" y="652"/>
                    <a:pt x="119576" y="652"/>
                    <a:pt x="118909" y="1319"/>
                  </a:cubicBezTo>
                  <a:cubicBezTo>
                    <a:pt x="118567" y="1891"/>
                    <a:pt x="118395" y="2557"/>
                    <a:pt x="118433" y="3224"/>
                  </a:cubicBezTo>
                  <a:cubicBezTo>
                    <a:pt x="118738" y="8758"/>
                    <a:pt x="119757" y="14235"/>
                    <a:pt x="121481" y="19512"/>
                  </a:cubicBezTo>
                  <a:cubicBezTo>
                    <a:pt x="124777" y="32266"/>
                    <a:pt x="126444" y="45391"/>
                    <a:pt x="126434" y="58564"/>
                  </a:cubicBezTo>
                  <a:cubicBezTo>
                    <a:pt x="126606" y="61841"/>
                    <a:pt x="125977" y="65108"/>
                    <a:pt x="124624" y="68089"/>
                  </a:cubicBezTo>
                  <a:cubicBezTo>
                    <a:pt x="121986" y="72537"/>
                    <a:pt x="116852" y="74862"/>
                    <a:pt x="111766" y="73900"/>
                  </a:cubicBezTo>
                  <a:cubicBezTo>
                    <a:pt x="110480" y="73747"/>
                    <a:pt x="109270" y="73252"/>
                    <a:pt x="108241" y="72471"/>
                  </a:cubicBezTo>
                  <a:cubicBezTo>
                    <a:pt x="106584" y="70823"/>
                    <a:pt x="105517" y="68689"/>
                    <a:pt x="105193" y="66375"/>
                  </a:cubicBezTo>
                  <a:cubicBezTo>
                    <a:pt x="103736" y="56907"/>
                    <a:pt x="102746" y="47373"/>
                    <a:pt x="102241" y="37800"/>
                  </a:cubicBezTo>
                  <a:cubicBezTo>
                    <a:pt x="101193" y="29132"/>
                    <a:pt x="100145" y="20464"/>
                    <a:pt x="99859" y="11702"/>
                  </a:cubicBezTo>
                  <a:cubicBezTo>
                    <a:pt x="99859" y="9692"/>
                    <a:pt x="99669" y="7682"/>
                    <a:pt x="99288" y="5701"/>
                  </a:cubicBezTo>
                  <a:cubicBezTo>
                    <a:pt x="98831" y="3739"/>
                    <a:pt x="97764" y="1967"/>
                    <a:pt x="96240" y="652"/>
                  </a:cubicBezTo>
                  <a:cubicBezTo>
                    <a:pt x="93697" y="-1024"/>
                    <a:pt x="90401" y="-1024"/>
                    <a:pt x="87858" y="652"/>
                  </a:cubicBezTo>
                  <a:cubicBezTo>
                    <a:pt x="86991" y="1110"/>
                    <a:pt x="86334" y="1900"/>
                    <a:pt x="86048" y="2843"/>
                  </a:cubicBezTo>
                  <a:cubicBezTo>
                    <a:pt x="85867" y="3596"/>
                    <a:pt x="85867" y="4377"/>
                    <a:pt x="86048" y="5129"/>
                  </a:cubicBezTo>
                  <a:cubicBezTo>
                    <a:pt x="88134" y="11378"/>
                    <a:pt x="89887" y="17740"/>
                    <a:pt x="91287" y="24179"/>
                  </a:cubicBezTo>
                  <a:cubicBezTo>
                    <a:pt x="91811" y="29018"/>
                    <a:pt x="91811" y="33904"/>
                    <a:pt x="91287" y="38752"/>
                  </a:cubicBezTo>
                  <a:cubicBezTo>
                    <a:pt x="91287" y="44086"/>
                    <a:pt x="91287" y="49420"/>
                    <a:pt x="91287" y="54754"/>
                  </a:cubicBezTo>
                  <a:cubicBezTo>
                    <a:pt x="91477" y="57926"/>
                    <a:pt x="91477" y="61108"/>
                    <a:pt x="91287" y="64279"/>
                  </a:cubicBezTo>
                  <a:cubicBezTo>
                    <a:pt x="91249" y="67594"/>
                    <a:pt x="90430" y="70861"/>
                    <a:pt x="88906" y="73804"/>
                  </a:cubicBezTo>
                  <a:cubicBezTo>
                    <a:pt x="88153" y="75024"/>
                    <a:pt x="87296" y="76176"/>
                    <a:pt x="86334" y="77234"/>
                  </a:cubicBezTo>
                  <a:cubicBezTo>
                    <a:pt x="83781" y="80310"/>
                    <a:pt x="80190" y="82348"/>
                    <a:pt x="76238" y="82948"/>
                  </a:cubicBezTo>
                  <a:cubicBezTo>
                    <a:pt x="74228" y="83320"/>
                    <a:pt x="72170" y="82548"/>
                    <a:pt x="70904" y="80948"/>
                  </a:cubicBezTo>
                  <a:cubicBezTo>
                    <a:pt x="70475" y="80024"/>
                    <a:pt x="70284" y="79014"/>
                    <a:pt x="70332" y="77995"/>
                  </a:cubicBezTo>
                  <a:cubicBezTo>
                    <a:pt x="70332" y="68470"/>
                    <a:pt x="72427" y="58945"/>
                    <a:pt x="71951" y="49420"/>
                  </a:cubicBezTo>
                  <a:cubicBezTo>
                    <a:pt x="71951" y="43706"/>
                    <a:pt x="71284" y="37991"/>
                    <a:pt x="70999" y="32275"/>
                  </a:cubicBezTo>
                  <a:cubicBezTo>
                    <a:pt x="70856" y="27741"/>
                    <a:pt x="70379" y="23217"/>
                    <a:pt x="69570" y="18750"/>
                  </a:cubicBezTo>
                  <a:cubicBezTo>
                    <a:pt x="68722" y="14302"/>
                    <a:pt x="66827" y="10130"/>
                    <a:pt x="64046" y="6558"/>
                  </a:cubicBezTo>
                  <a:cubicBezTo>
                    <a:pt x="63083" y="5349"/>
                    <a:pt x="61883" y="4339"/>
                    <a:pt x="60521" y="3605"/>
                  </a:cubicBezTo>
                  <a:cubicBezTo>
                    <a:pt x="59588" y="3177"/>
                    <a:pt x="58588" y="2920"/>
                    <a:pt x="57568" y="2843"/>
                  </a:cubicBezTo>
                  <a:cubicBezTo>
                    <a:pt x="55759" y="2700"/>
                    <a:pt x="53949" y="2700"/>
                    <a:pt x="52139" y="2843"/>
                  </a:cubicBezTo>
                  <a:lnTo>
                    <a:pt x="34137" y="2843"/>
                  </a:lnTo>
                  <a:cubicBezTo>
                    <a:pt x="32061" y="2729"/>
                    <a:pt x="29984" y="3053"/>
                    <a:pt x="28041" y="3796"/>
                  </a:cubicBezTo>
                  <a:cubicBezTo>
                    <a:pt x="24821" y="5939"/>
                    <a:pt x="22783" y="9463"/>
                    <a:pt x="22516" y="13321"/>
                  </a:cubicBezTo>
                  <a:cubicBezTo>
                    <a:pt x="21859" y="17036"/>
                    <a:pt x="21450" y="20788"/>
                    <a:pt x="21278" y="24560"/>
                  </a:cubicBezTo>
                  <a:cubicBezTo>
                    <a:pt x="20716" y="33761"/>
                    <a:pt x="23564" y="42848"/>
                    <a:pt x="29279" y="50087"/>
                  </a:cubicBezTo>
                  <a:cubicBezTo>
                    <a:pt x="36470" y="57212"/>
                    <a:pt x="44176" y="63803"/>
                    <a:pt x="52330" y="69804"/>
                  </a:cubicBezTo>
                  <a:cubicBezTo>
                    <a:pt x="53396" y="70633"/>
                    <a:pt x="54139" y="71814"/>
                    <a:pt x="54425" y="73138"/>
                  </a:cubicBezTo>
                  <a:cubicBezTo>
                    <a:pt x="54606" y="73890"/>
                    <a:pt x="54606" y="74671"/>
                    <a:pt x="54425" y="75424"/>
                  </a:cubicBezTo>
                  <a:cubicBezTo>
                    <a:pt x="51996" y="80091"/>
                    <a:pt x="47120" y="82977"/>
                    <a:pt x="41852" y="82853"/>
                  </a:cubicBezTo>
                  <a:cubicBezTo>
                    <a:pt x="32994" y="82682"/>
                    <a:pt x="24660" y="78605"/>
                    <a:pt x="19088" y="71709"/>
                  </a:cubicBezTo>
                  <a:cubicBezTo>
                    <a:pt x="14201" y="64508"/>
                    <a:pt x="9848" y="56964"/>
                    <a:pt x="6038" y="49135"/>
                  </a:cubicBezTo>
                  <a:cubicBezTo>
                    <a:pt x="618" y="40657"/>
                    <a:pt x="-1448" y="30475"/>
                    <a:pt x="228" y="20560"/>
                  </a:cubicBezTo>
                  <a:lnTo>
                    <a:pt x="799" y="17702"/>
                  </a:lnTo>
                </a:path>
              </a:pathLst>
            </a:custGeom>
            <a:noFill/>
            <a:ln w="2858" cap="flat">
              <a:solidFill>
                <a:srgbClr val="514C4B"/>
              </a:solidFill>
              <a:custDash>
                <a:ds d="76500" sp="76500"/>
                <a:ds d="76500" sp="76500"/>
                <a:ds d="76500" sp="76500"/>
              </a:custDash>
              <a:miter/>
            </a:ln>
          </p:spPr>
          <p:txBody>
            <a:bodyPr rtlCol="0" anchor="ctr"/>
            <a:lstStyle/>
            <a:p>
              <a:endParaRPr lang="en-IN"/>
            </a:p>
          </p:txBody>
        </p:sp>
        <p:sp>
          <p:nvSpPr>
            <p:cNvPr id="232" name="Freeform: Shape 231">
              <a:extLst>
                <a:ext uri="{FF2B5EF4-FFF2-40B4-BE49-F238E27FC236}">
                  <a16:creationId xmlns:a16="http://schemas.microsoft.com/office/drawing/2014/main" xmlns="" id="{AE2729B2-E8E2-E4C6-97B9-3C229B3C1A7D}"/>
                </a:ext>
              </a:extLst>
            </p:cNvPr>
            <p:cNvSpPr/>
            <p:nvPr/>
          </p:nvSpPr>
          <p:spPr>
            <a:xfrm>
              <a:off x="6026848" y="3280433"/>
              <a:ext cx="5462" cy="4738"/>
            </a:xfrm>
            <a:custGeom>
              <a:avLst/>
              <a:gdLst>
                <a:gd name="connsiteX0" fmla="*/ 5090 w 5462"/>
                <a:gd name="connsiteY0" fmla="*/ 4134 h 4738"/>
                <a:gd name="connsiteX1" fmla="*/ 4423 w 5462"/>
                <a:gd name="connsiteY1" fmla="*/ -533 h 4738"/>
                <a:gd name="connsiteX2" fmla="*/ -340 w 5462"/>
                <a:gd name="connsiteY2" fmla="*/ -533 h 4738"/>
              </a:gdLst>
              <a:ahLst/>
              <a:cxnLst>
                <a:cxn ang="0">
                  <a:pos x="connsiteX0" y="connsiteY0"/>
                </a:cxn>
                <a:cxn ang="0">
                  <a:pos x="connsiteX1" y="connsiteY1"/>
                </a:cxn>
                <a:cxn ang="0">
                  <a:pos x="connsiteX2" y="connsiteY2"/>
                </a:cxn>
              </a:cxnLst>
              <a:rect l="l" t="t" r="r" b="b"/>
              <a:pathLst>
                <a:path w="5462" h="4738">
                  <a:moveTo>
                    <a:pt x="5090" y="4134"/>
                  </a:moveTo>
                  <a:cubicBezTo>
                    <a:pt x="5214" y="2553"/>
                    <a:pt x="4985" y="953"/>
                    <a:pt x="4423" y="-533"/>
                  </a:cubicBezTo>
                  <a:cubicBezTo>
                    <a:pt x="2832" y="-629"/>
                    <a:pt x="1251" y="-629"/>
                    <a:pt x="-340" y="-533"/>
                  </a:cubicBezTo>
                </a:path>
              </a:pathLst>
            </a:custGeom>
            <a:noFill/>
            <a:ln w="2858" cap="flat">
              <a:solidFill>
                <a:srgbClr val="514C4B"/>
              </a:solid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09588597-5CE2-AA80-20DD-39A69A6EA188}"/>
                </a:ext>
              </a:extLst>
            </p:cNvPr>
            <p:cNvSpPr/>
            <p:nvPr/>
          </p:nvSpPr>
          <p:spPr>
            <a:xfrm>
              <a:off x="5984652" y="3283076"/>
              <a:ext cx="32575" cy="11049"/>
            </a:xfrm>
            <a:custGeom>
              <a:avLst/>
              <a:gdLst>
                <a:gd name="connsiteX0" fmla="*/ 32236 w 32575"/>
                <a:gd name="connsiteY0" fmla="*/ -605 h 11049"/>
                <a:gd name="connsiteX1" fmla="*/ 6518 w 32575"/>
                <a:gd name="connsiteY1" fmla="*/ 7587 h 11049"/>
                <a:gd name="connsiteX2" fmla="*/ -340 w 32575"/>
                <a:gd name="connsiteY2" fmla="*/ 10445 h 11049"/>
              </a:gdLst>
              <a:ahLst/>
              <a:cxnLst>
                <a:cxn ang="0">
                  <a:pos x="connsiteX0" y="connsiteY0"/>
                </a:cxn>
                <a:cxn ang="0">
                  <a:pos x="connsiteX1" y="connsiteY1"/>
                </a:cxn>
                <a:cxn ang="0">
                  <a:pos x="connsiteX2" y="connsiteY2"/>
                </a:cxn>
              </a:cxnLst>
              <a:rect l="l" t="t" r="r" b="b"/>
              <a:pathLst>
                <a:path w="32575" h="11049">
                  <a:moveTo>
                    <a:pt x="32236" y="-605"/>
                  </a:moveTo>
                  <a:cubicBezTo>
                    <a:pt x="23568" y="1682"/>
                    <a:pt x="14996" y="4444"/>
                    <a:pt x="6518" y="7587"/>
                  </a:cubicBezTo>
                  <a:cubicBezTo>
                    <a:pt x="4233" y="8539"/>
                    <a:pt x="1851" y="9397"/>
                    <a:pt x="-340" y="10445"/>
                  </a:cubicBezTo>
                </a:path>
              </a:pathLst>
            </a:custGeom>
            <a:noFill/>
            <a:ln w="2858" cap="flat">
              <a:solidFill>
                <a:srgbClr val="514C4B"/>
              </a:solidFill>
              <a:custDash>
                <a:ds d="77250" sp="77250"/>
                <a:ds d="77250" sp="77250"/>
              </a:custDash>
              <a:miter/>
            </a:ln>
          </p:spPr>
          <p:txBody>
            <a:bodyPr rtlCol="0" anchor="ctr"/>
            <a:lstStyle/>
            <a:p>
              <a:endParaRPr lang="en-IN"/>
            </a:p>
          </p:txBody>
        </p:sp>
        <p:sp>
          <p:nvSpPr>
            <p:cNvPr id="234" name="Freeform: Shape 233">
              <a:extLst>
                <a:ext uri="{FF2B5EF4-FFF2-40B4-BE49-F238E27FC236}">
                  <a16:creationId xmlns:a16="http://schemas.microsoft.com/office/drawing/2014/main" xmlns="" id="{010397DD-AB1B-C9DE-41E7-3CBE82507F5F}"/>
                </a:ext>
              </a:extLst>
            </p:cNvPr>
            <p:cNvSpPr/>
            <p:nvPr/>
          </p:nvSpPr>
          <p:spPr>
            <a:xfrm>
              <a:off x="5976366" y="3296411"/>
              <a:ext cx="3905" cy="7143"/>
            </a:xfrm>
            <a:custGeom>
              <a:avLst/>
              <a:gdLst>
                <a:gd name="connsiteX0" fmla="*/ 3566 w 3905"/>
                <a:gd name="connsiteY0" fmla="*/ -605 h 7143"/>
                <a:gd name="connsiteX1" fmla="*/ -340 w 3905"/>
                <a:gd name="connsiteY1" fmla="*/ 2157 h 7143"/>
                <a:gd name="connsiteX2" fmla="*/ 1565 w 3905"/>
                <a:gd name="connsiteY2" fmla="*/ 6539 h 7143"/>
              </a:gdLst>
              <a:ahLst/>
              <a:cxnLst>
                <a:cxn ang="0">
                  <a:pos x="connsiteX0" y="connsiteY0"/>
                </a:cxn>
                <a:cxn ang="0">
                  <a:pos x="connsiteX1" y="connsiteY1"/>
                </a:cxn>
                <a:cxn ang="0">
                  <a:pos x="connsiteX2" y="connsiteY2"/>
                </a:cxn>
              </a:cxnLst>
              <a:rect l="l" t="t" r="r" b="b"/>
              <a:pathLst>
                <a:path w="3905" h="7143">
                  <a:moveTo>
                    <a:pt x="3566" y="-605"/>
                  </a:moveTo>
                  <a:cubicBezTo>
                    <a:pt x="2204" y="234"/>
                    <a:pt x="899" y="1148"/>
                    <a:pt x="-340" y="2157"/>
                  </a:cubicBezTo>
                  <a:cubicBezTo>
                    <a:pt x="327" y="3586"/>
                    <a:pt x="899" y="5110"/>
                    <a:pt x="1565" y="6539"/>
                  </a:cubicBezTo>
                </a:path>
              </a:pathLst>
            </a:custGeom>
            <a:noFill/>
            <a:ln w="2858" cap="flat">
              <a:solidFill>
                <a:srgbClr val="514C4B"/>
              </a:solid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80C216D3-FC18-26EC-E83C-D689FEB0341B}"/>
                </a:ext>
              </a:extLst>
            </p:cNvPr>
            <p:cNvSpPr/>
            <p:nvPr/>
          </p:nvSpPr>
          <p:spPr>
            <a:xfrm>
              <a:off x="5960554" y="3312508"/>
              <a:ext cx="21619" cy="10566"/>
            </a:xfrm>
            <a:custGeom>
              <a:avLst/>
              <a:gdLst>
                <a:gd name="connsiteX0" fmla="*/ 20425 w 21619"/>
                <a:gd name="connsiteY0" fmla="*/ -605 h 10566"/>
                <a:gd name="connsiteX1" fmla="*/ 21187 w 21619"/>
                <a:gd name="connsiteY1" fmla="*/ 1967 h 10566"/>
                <a:gd name="connsiteX2" fmla="*/ 19758 w 21619"/>
                <a:gd name="connsiteY2" fmla="*/ 6730 h 10566"/>
                <a:gd name="connsiteX3" fmla="*/ 15377 w 21619"/>
                <a:gd name="connsiteY3" fmla="*/ 9206 h 10566"/>
                <a:gd name="connsiteX4" fmla="*/ 9090 w 21619"/>
                <a:gd name="connsiteY4" fmla="*/ 9778 h 10566"/>
                <a:gd name="connsiteX5" fmla="*/ 2518 w 21619"/>
                <a:gd name="connsiteY5" fmla="*/ 5587 h 10566"/>
                <a:gd name="connsiteX6" fmla="*/ -340 w 21619"/>
                <a:gd name="connsiteY6" fmla="*/ 1586 h 1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9" h="10566">
                  <a:moveTo>
                    <a:pt x="20425" y="-605"/>
                  </a:moveTo>
                  <a:cubicBezTo>
                    <a:pt x="20425" y="253"/>
                    <a:pt x="20901" y="1110"/>
                    <a:pt x="21187" y="1967"/>
                  </a:cubicBezTo>
                  <a:cubicBezTo>
                    <a:pt x="21511" y="3691"/>
                    <a:pt x="20977" y="5463"/>
                    <a:pt x="19758" y="6730"/>
                  </a:cubicBezTo>
                  <a:cubicBezTo>
                    <a:pt x="18529" y="7910"/>
                    <a:pt x="17024" y="8768"/>
                    <a:pt x="15377" y="9206"/>
                  </a:cubicBezTo>
                  <a:cubicBezTo>
                    <a:pt x="13367" y="9959"/>
                    <a:pt x="11195" y="10149"/>
                    <a:pt x="9090" y="9778"/>
                  </a:cubicBezTo>
                  <a:cubicBezTo>
                    <a:pt x="6518" y="9092"/>
                    <a:pt x="4223" y="7634"/>
                    <a:pt x="2518" y="5587"/>
                  </a:cubicBezTo>
                  <a:cubicBezTo>
                    <a:pt x="1461" y="4329"/>
                    <a:pt x="508" y="2996"/>
                    <a:pt x="-340" y="1586"/>
                  </a:cubicBezTo>
                </a:path>
              </a:pathLst>
            </a:custGeom>
            <a:noFill/>
            <a:ln w="2858" cap="flat">
              <a:solidFill>
                <a:srgbClr val="514C4B"/>
              </a:solidFill>
              <a:custDash>
                <a:ds d="72000" sp="72000"/>
                <a:ds d="72000" sp="72000"/>
              </a:custDash>
              <a:miter/>
            </a:ln>
          </p:spPr>
          <p:txBody>
            <a:bodyPr rtlCol="0" anchor="ctr"/>
            <a:lstStyle/>
            <a:p>
              <a:endParaRPr lang="en-IN"/>
            </a:p>
          </p:txBody>
        </p:sp>
        <p:sp>
          <p:nvSpPr>
            <p:cNvPr id="236" name="Freeform: Shape 235">
              <a:extLst>
                <a:ext uri="{FF2B5EF4-FFF2-40B4-BE49-F238E27FC236}">
                  <a16:creationId xmlns:a16="http://schemas.microsoft.com/office/drawing/2014/main" xmlns="" id="{A2A60367-BCBF-93D1-30C0-ED5ACADD1595}"/>
                </a:ext>
              </a:extLst>
            </p:cNvPr>
            <p:cNvSpPr/>
            <p:nvPr/>
          </p:nvSpPr>
          <p:spPr>
            <a:xfrm>
              <a:off x="5953315" y="3305555"/>
              <a:ext cx="5429" cy="4571"/>
            </a:xfrm>
            <a:custGeom>
              <a:avLst/>
              <a:gdLst>
                <a:gd name="connsiteX0" fmla="*/ 5090 w 5429"/>
                <a:gd name="connsiteY0" fmla="*/ 3967 h 4571"/>
                <a:gd name="connsiteX1" fmla="*/ 3947 w 5429"/>
                <a:gd name="connsiteY1" fmla="*/ -605 h 4571"/>
                <a:gd name="connsiteX2" fmla="*/ -340 w 5429"/>
                <a:gd name="connsiteY2" fmla="*/ 1395 h 4571"/>
              </a:gdLst>
              <a:ahLst/>
              <a:cxnLst>
                <a:cxn ang="0">
                  <a:pos x="connsiteX0" y="connsiteY0"/>
                </a:cxn>
                <a:cxn ang="0">
                  <a:pos x="connsiteX1" y="connsiteY1"/>
                </a:cxn>
                <a:cxn ang="0">
                  <a:pos x="connsiteX2" y="connsiteY2"/>
                </a:cxn>
              </a:cxnLst>
              <a:rect l="l" t="t" r="r" b="b"/>
              <a:pathLst>
                <a:path w="5429" h="4571">
                  <a:moveTo>
                    <a:pt x="5090" y="3967"/>
                  </a:moveTo>
                  <a:cubicBezTo>
                    <a:pt x="4528" y="2490"/>
                    <a:pt x="4147" y="957"/>
                    <a:pt x="3947" y="-605"/>
                  </a:cubicBezTo>
                  <a:lnTo>
                    <a:pt x="-340" y="1395"/>
                  </a:lnTo>
                </a:path>
              </a:pathLst>
            </a:custGeom>
            <a:noFill/>
            <a:ln w="2858" cap="flat">
              <a:solidFill>
                <a:srgbClr val="514C4B"/>
              </a:solid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6A598DB9-2DA4-FCD3-D1A7-61040AD42746}"/>
                </a:ext>
              </a:extLst>
            </p:cNvPr>
            <p:cNvSpPr/>
            <p:nvPr/>
          </p:nvSpPr>
          <p:spPr>
            <a:xfrm>
              <a:off x="5920051" y="3311270"/>
              <a:ext cx="25452" cy="14573"/>
            </a:xfrm>
            <a:custGeom>
              <a:avLst/>
              <a:gdLst>
                <a:gd name="connsiteX0" fmla="*/ 25113 w 25452"/>
                <a:gd name="connsiteY0" fmla="*/ -605 h 14573"/>
                <a:gd name="connsiteX1" fmla="*/ 11778 w 25452"/>
                <a:gd name="connsiteY1" fmla="*/ 5682 h 14573"/>
                <a:gd name="connsiteX2" fmla="*/ 2253 w 25452"/>
                <a:gd name="connsiteY2" fmla="*/ 10921 h 14573"/>
                <a:gd name="connsiteX3" fmla="*/ -318 w 25452"/>
                <a:gd name="connsiteY3" fmla="*/ 13302 h 14573"/>
                <a:gd name="connsiteX4" fmla="*/ -318 w 25452"/>
                <a:gd name="connsiteY4" fmla="*/ 13969 h 14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2" h="14573">
                  <a:moveTo>
                    <a:pt x="25113" y="-605"/>
                  </a:moveTo>
                  <a:lnTo>
                    <a:pt x="11778" y="5682"/>
                  </a:lnTo>
                  <a:cubicBezTo>
                    <a:pt x="8502" y="7234"/>
                    <a:pt x="5320" y="8987"/>
                    <a:pt x="2253" y="10921"/>
                  </a:cubicBezTo>
                  <a:cubicBezTo>
                    <a:pt x="1225" y="11511"/>
                    <a:pt x="349" y="12321"/>
                    <a:pt x="-318" y="13302"/>
                  </a:cubicBezTo>
                  <a:cubicBezTo>
                    <a:pt x="-347" y="13521"/>
                    <a:pt x="-347" y="13750"/>
                    <a:pt x="-318" y="13969"/>
                  </a:cubicBezTo>
                </a:path>
              </a:pathLst>
            </a:custGeom>
            <a:noFill/>
            <a:ln w="2858" cap="flat">
              <a:solidFill>
                <a:srgbClr val="514C4B"/>
              </a:solidFill>
              <a:custDash>
                <a:ds d="68250" sp="68250"/>
                <a:ds d="68250" sp="68250"/>
              </a:custDash>
              <a:miter/>
            </a:ln>
          </p:spPr>
          <p:txBody>
            <a:bodyPr rtlCol="0" anchor="ctr"/>
            <a:lstStyle/>
            <a:p>
              <a:endParaRPr lang="en-IN"/>
            </a:p>
          </p:txBody>
        </p:sp>
        <p:sp>
          <p:nvSpPr>
            <p:cNvPr id="238" name="Freeform: Shape 237">
              <a:extLst>
                <a:ext uri="{FF2B5EF4-FFF2-40B4-BE49-F238E27FC236}">
                  <a16:creationId xmlns:a16="http://schemas.microsoft.com/office/drawing/2014/main" xmlns="" id="{ACE2106B-0C83-A646-90AB-20FC3198EE38}"/>
                </a:ext>
              </a:extLst>
            </p:cNvPr>
            <p:cNvSpPr/>
            <p:nvPr/>
          </p:nvSpPr>
          <p:spPr>
            <a:xfrm>
              <a:off x="5876572" y="3330129"/>
              <a:ext cx="42262" cy="102394"/>
            </a:xfrm>
            <a:custGeom>
              <a:avLst/>
              <a:gdLst>
                <a:gd name="connsiteX0" fmla="*/ 41923 w 42262"/>
                <a:gd name="connsiteY0" fmla="*/ -605 h 102394"/>
                <a:gd name="connsiteX1" fmla="*/ 41923 w 42262"/>
                <a:gd name="connsiteY1" fmla="*/ 824 h 102394"/>
                <a:gd name="connsiteX2" fmla="*/ 28303 w 42262"/>
                <a:gd name="connsiteY2" fmla="*/ 45497 h 102394"/>
                <a:gd name="connsiteX3" fmla="*/ 19539 w 42262"/>
                <a:gd name="connsiteY3" fmla="*/ 92455 h 102394"/>
                <a:gd name="connsiteX4" fmla="*/ 16777 w 42262"/>
                <a:gd name="connsiteY4" fmla="*/ 100075 h 102394"/>
                <a:gd name="connsiteX5" fmla="*/ 1632 w 42262"/>
                <a:gd name="connsiteY5" fmla="*/ 97693 h 102394"/>
                <a:gd name="connsiteX6" fmla="*/ -177 w 42262"/>
                <a:gd name="connsiteY6" fmla="*/ 91693 h 102394"/>
                <a:gd name="connsiteX7" fmla="*/ 4681 w 42262"/>
                <a:gd name="connsiteY7" fmla="*/ 55974 h 102394"/>
                <a:gd name="connsiteX8" fmla="*/ 15730 w 42262"/>
                <a:gd name="connsiteY8" fmla="*/ 29685 h 102394"/>
                <a:gd name="connsiteX9" fmla="*/ 20206 w 42262"/>
                <a:gd name="connsiteY9" fmla="*/ 20160 h 10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62" h="102394">
                  <a:moveTo>
                    <a:pt x="41923" y="-605"/>
                  </a:moveTo>
                  <a:cubicBezTo>
                    <a:pt x="41923" y="-605"/>
                    <a:pt x="41923" y="348"/>
                    <a:pt x="41923" y="824"/>
                  </a:cubicBezTo>
                  <a:cubicBezTo>
                    <a:pt x="41933" y="16741"/>
                    <a:pt x="37189" y="32295"/>
                    <a:pt x="28303" y="45497"/>
                  </a:cubicBezTo>
                  <a:cubicBezTo>
                    <a:pt x="20778" y="59689"/>
                    <a:pt x="21349" y="76548"/>
                    <a:pt x="19539" y="92455"/>
                  </a:cubicBezTo>
                  <a:cubicBezTo>
                    <a:pt x="19549" y="95246"/>
                    <a:pt x="18568" y="97941"/>
                    <a:pt x="16777" y="100075"/>
                  </a:cubicBezTo>
                  <a:cubicBezTo>
                    <a:pt x="11824" y="103066"/>
                    <a:pt x="5433" y="102066"/>
                    <a:pt x="1632" y="97693"/>
                  </a:cubicBezTo>
                  <a:cubicBezTo>
                    <a:pt x="509" y="95893"/>
                    <a:pt x="-120" y="93817"/>
                    <a:pt x="-177" y="91693"/>
                  </a:cubicBezTo>
                  <a:cubicBezTo>
                    <a:pt x="-892" y="79586"/>
                    <a:pt x="756" y="67452"/>
                    <a:pt x="4681" y="55974"/>
                  </a:cubicBezTo>
                  <a:cubicBezTo>
                    <a:pt x="7491" y="46868"/>
                    <a:pt x="11186" y="38067"/>
                    <a:pt x="15730" y="29685"/>
                  </a:cubicBezTo>
                  <a:cubicBezTo>
                    <a:pt x="17434" y="26608"/>
                    <a:pt x="18930" y="23427"/>
                    <a:pt x="20206" y="20160"/>
                  </a:cubicBezTo>
                </a:path>
              </a:pathLst>
            </a:custGeom>
            <a:noFill/>
            <a:ln w="2858" cap="flat">
              <a:solidFill>
                <a:srgbClr val="514C4B"/>
              </a:solidFill>
              <a:custDash>
                <a:ds d="68250" sp="68250"/>
                <a:ds d="68250" sp="68250"/>
                <a:ds d="68250" sp="68250"/>
              </a:custDash>
              <a:miter/>
            </a:ln>
          </p:spPr>
          <p:txBody>
            <a:bodyPr rtlCol="0" anchor="ctr"/>
            <a:lstStyle/>
            <a:p>
              <a:endParaRPr lang="en-IN"/>
            </a:p>
          </p:txBody>
        </p:sp>
        <p:sp>
          <p:nvSpPr>
            <p:cNvPr id="239" name="Freeform: Shape 238">
              <a:extLst>
                <a:ext uri="{FF2B5EF4-FFF2-40B4-BE49-F238E27FC236}">
                  <a16:creationId xmlns:a16="http://schemas.microsoft.com/office/drawing/2014/main" xmlns="" id="{3E2D3B8E-6F2D-0409-0ABD-A18B5239909C}"/>
                </a:ext>
              </a:extLst>
            </p:cNvPr>
            <p:cNvSpPr/>
            <p:nvPr/>
          </p:nvSpPr>
          <p:spPr>
            <a:xfrm>
              <a:off x="5894165" y="3341941"/>
              <a:ext cx="4298" cy="4571"/>
            </a:xfrm>
            <a:custGeom>
              <a:avLst/>
              <a:gdLst>
                <a:gd name="connsiteX0" fmla="*/ 3851 w 4298"/>
                <a:gd name="connsiteY0" fmla="*/ 3967 h 4571"/>
                <a:gd name="connsiteX1" fmla="*/ 3851 w 4298"/>
                <a:gd name="connsiteY1" fmla="*/ 443 h 4571"/>
                <a:gd name="connsiteX2" fmla="*/ 3375 w 4298"/>
                <a:gd name="connsiteY2" fmla="*/ -605 h 4571"/>
                <a:gd name="connsiteX3" fmla="*/ -340 w 4298"/>
                <a:gd name="connsiteY3" fmla="*/ 2348 h 4571"/>
              </a:gdLst>
              <a:ahLst/>
              <a:cxnLst>
                <a:cxn ang="0">
                  <a:pos x="connsiteX0" y="connsiteY0"/>
                </a:cxn>
                <a:cxn ang="0">
                  <a:pos x="connsiteX1" y="connsiteY1"/>
                </a:cxn>
                <a:cxn ang="0">
                  <a:pos x="connsiteX2" y="connsiteY2"/>
                </a:cxn>
                <a:cxn ang="0">
                  <a:pos x="connsiteX3" y="connsiteY3"/>
                </a:cxn>
              </a:cxnLst>
              <a:rect l="l" t="t" r="r" b="b"/>
              <a:pathLst>
                <a:path w="4298" h="4571">
                  <a:moveTo>
                    <a:pt x="3851" y="3967"/>
                  </a:moveTo>
                  <a:cubicBezTo>
                    <a:pt x="3994" y="2796"/>
                    <a:pt x="3994" y="1614"/>
                    <a:pt x="3851" y="443"/>
                  </a:cubicBezTo>
                  <a:cubicBezTo>
                    <a:pt x="3890" y="33"/>
                    <a:pt x="3708" y="-367"/>
                    <a:pt x="3375" y="-605"/>
                  </a:cubicBezTo>
                  <a:cubicBezTo>
                    <a:pt x="1956" y="128"/>
                    <a:pt x="689" y="1128"/>
                    <a:pt x="-340" y="2348"/>
                  </a:cubicBezTo>
                </a:path>
              </a:pathLst>
            </a:custGeom>
            <a:noFill/>
            <a:ln w="2858" cap="flat">
              <a:solidFill>
                <a:srgbClr val="514C4B"/>
              </a:solid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E65D63AE-4E60-8905-D428-E35DB7F99870}"/>
                </a:ext>
              </a:extLst>
            </p:cNvPr>
            <p:cNvSpPr/>
            <p:nvPr/>
          </p:nvSpPr>
          <p:spPr>
            <a:xfrm>
              <a:off x="5871686" y="3352037"/>
              <a:ext cx="16573" cy="28288"/>
            </a:xfrm>
            <a:custGeom>
              <a:avLst/>
              <a:gdLst>
                <a:gd name="connsiteX0" fmla="*/ 16234 w 16573"/>
                <a:gd name="connsiteY0" fmla="*/ -605 h 28288"/>
                <a:gd name="connsiteX1" fmla="*/ 2042 w 16573"/>
                <a:gd name="connsiteY1" fmla="*/ 23208 h 28288"/>
                <a:gd name="connsiteX2" fmla="*/ -340 w 16573"/>
                <a:gd name="connsiteY2" fmla="*/ 26922 h 28288"/>
                <a:gd name="connsiteX3" fmla="*/ -340 w 16573"/>
                <a:gd name="connsiteY3" fmla="*/ 27684 h 28288"/>
              </a:gdLst>
              <a:ahLst/>
              <a:cxnLst>
                <a:cxn ang="0">
                  <a:pos x="connsiteX0" y="connsiteY0"/>
                </a:cxn>
                <a:cxn ang="0">
                  <a:pos x="connsiteX1" y="connsiteY1"/>
                </a:cxn>
                <a:cxn ang="0">
                  <a:pos x="connsiteX2" y="connsiteY2"/>
                </a:cxn>
                <a:cxn ang="0">
                  <a:pos x="connsiteX3" y="connsiteY3"/>
                </a:cxn>
              </a:cxnLst>
              <a:rect l="l" t="t" r="r" b="b"/>
              <a:pathLst>
                <a:path w="16573" h="28288">
                  <a:moveTo>
                    <a:pt x="16234" y="-605"/>
                  </a:moveTo>
                  <a:cubicBezTo>
                    <a:pt x="10529" y="6711"/>
                    <a:pt x="5766" y="14711"/>
                    <a:pt x="2042" y="23208"/>
                  </a:cubicBezTo>
                  <a:cubicBezTo>
                    <a:pt x="1632" y="24655"/>
                    <a:pt x="804" y="25951"/>
                    <a:pt x="-340" y="26922"/>
                  </a:cubicBezTo>
                  <a:lnTo>
                    <a:pt x="-340" y="27684"/>
                  </a:lnTo>
                </a:path>
              </a:pathLst>
            </a:custGeom>
            <a:noFill/>
            <a:ln w="2858" cap="flat">
              <a:solidFill>
                <a:srgbClr val="514C4B"/>
              </a:solidFill>
              <a:custDash>
                <a:ds d="74250" sp="74250"/>
                <a:ds d="74250" sp="74250"/>
              </a:custDash>
              <a:miter/>
            </a:ln>
          </p:spPr>
          <p:txBody>
            <a:bodyPr rtlCol="0" anchor="ctr"/>
            <a:lstStyle/>
            <a:p>
              <a:endParaRPr lang="en-IN"/>
            </a:p>
          </p:txBody>
        </p:sp>
        <p:sp>
          <p:nvSpPr>
            <p:cNvPr id="241" name="Freeform: Shape 240">
              <a:extLst>
                <a:ext uri="{FF2B5EF4-FFF2-40B4-BE49-F238E27FC236}">
                  <a16:creationId xmlns:a16="http://schemas.microsoft.com/office/drawing/2014/main" xmlns="" id="{60765E4C-DBB6-380D-EFBD-C2D7FBAE6C86}"/>
                </a:ext>
              </a:extLst>
            </p:cNvPr>
            <p:cNvSpPr/>
            <p:nvPr/>
          </p:nvSpPr>
          <p:spPr>
            <a:xfrm>
              <a:off x="5866870" y="3384898"/>
              <a:ext cx="331809" cy="195188"/>
            </a:xfrm>
            <a:custGeom>
              <a:avLst/>
              <a:gdLst>
                <a:gd name="connsiteX0" fmla="*/ 2952 w 331809"/>
                <a:gd name="connsiteY0" fmla="*/ -605 h 195188"/>
                <a:gd name="connsiteX1" fmla="*/ 5810 w 331809"/>
                <a:gd name="connsiteY1" fmla="*/ 65118 h 195188"/>
                <a:gd name="connsiteX2" fmla="*/ 41529 w 331809"/>
                <a:gd name="connsiteY2" fmla="*/ 126268 h 195188"/>
                <a:gd name="connsiteX3" fmla="*/ 111537 w 331809"/>
                <a:gd name="connsiteY3" fmla="*/ 175703 h 195188"/>
                <a:gd name="connsiteX4" fmla="*/ 118681 w 331809"/>
                <a:gd name="connsiteY4" fmla="*/ 174369 h 195188"/>
                <a:gd name="connsiteX5" fmla="*/ 118681 w 331809"/>
                <a:gd name="connsiteY5" fmla="*/ 168274 h 195188"/>
                <a:gd name="connsiteX6" fmla="*/ 113347 w 331809"/>
                <a:gd name="connsiteY6" fmla="*/ 89597 h 195188"/>
                <a:gd name="connsiteX7" fmla="*/ 120586 w 331809"/>
                <a:gd name="connsiteY7" fmla="*/ 73119 h 195188"/>
                <a:gd name="connsiteX8" fmla="*/ 124015 w 331809"/>
                <a:gd name="connsiteY8" fmla="*/ 71786 h 195188"/>
                <a:gd name="connsiteX9" fmla="*/ 125349 w 331809"/>
                <a:gd name="connsiteY9" fmla="*/ 72929 h 195188"/>
                <a:gd name="connsiteX10" fmla="*/ 126587 w 331809"/>
                <a:gd name="connsiteY10" fmla="*/ 97217 h 195188"/>
                <a:gd name="connsiteX11" fmla="*/ 136112 w 331809"/>
                <a:gd name="connsiteY11" fmla="*/ 167607 h 195188"/>
                <a:gd name="connsiteX12" fmla="*/ 144303 w 331809"/>
                <a:gd name="connsiteY12" fmla="*/ 178084 h 195188"/>
                <a:gd name="connsiteX13" fmla="*/ 153257 w 331809"/>
                <a:gd name="connsiteY13" fmla="*/ 172179 h 195188"/>
                <a:gd name="connsiteX14" fmla="*/ 153924 w 331809"/>
                <a:gd name="connsiteY14" fmla="*/ 160749 h 195188"/>
                <a:gd name="connsiteX15" fmla="*/ 144399 w 331809"/>
                <a:gd name="connsiteY15" fmla="*/ 95884 h 195188"/>
                <a:gd name="connsiteX16" fmla="*/ 155066 w 331809"/>
                <a:gd name="connsiteY16" fmla="*/ 32161 h 195188"/>
                <a:gd name="connsiteX17" fmla="*/ 161067 w 331809"/>
                <a:gd name="connsiteY17" fmla="*/ 24923 h 195188"/>
                <a:gd name="connsiteX18" fmla="*/ 170116 w 331809"/>
                <a:gd name="connsiteY18" fmla="*/ 24161 h 195188"/>
                <a:gd name="connsiteX19" fmla="*/ 172974 w 331809"/>
                <a:gd name="connsiteY19" fmla="*/ 36543 h 195188"/>
                <a:gd name="connsiteX20" fmla="*/ 164782 w 331809"/>
                <a:gd name="connsiteY20" fmla="*/ 52069 h 195188"/>
                <a:gd name="connsiteX21" fmla="*/ 160972 w 331809"/>
                <a:gd name="connsiteY21" fmla="*/ 82073 h 195188"/>
                <a:gd name="connsiteX22" fmla="*/ 164973 w 331809"/>
                <a:gd name="connsiteY22" fmla="*/ 125411 h 195188"/>
                <a:gd name="connsiteX23" fmla="*/ 173926 w 331809"/>
                <a:gd name="connsiteY23" fmla="*/ 168274 h 195188"/>
                <a:gd name="connsiteX24" fmla="*/ 176974 w 331809"/>
                <a:gd name="connsiteY24" fmla="*/ 182085 h 195188"/>
                <a:gd name="connsiteX25" fmla="*/ 182213 w 331809"/>
                <a:gd name="connsiteY25" fmla="*/ 184657 h 195188"/>
                <a:gd name="connsiteX26" fmla="*/ 201263 w 331809"/>
                <a:gd name="connsiteY26" fmla="*/ 191038 h 195188"/>
                <a:gd name="connsiteX27" fmla="*/ 204692 w 331809"/>
                <a:gd name="connsiteY27" fmla="*/ 191038 h 195188"/>
                <a:gd name="connsiteX28" fmla="*/ 206787 w 331809"/>
                <a:gd name="connsiteY28" fmla="*/ 187895 h 195188"/>
                <a:gd name="connsiteX29" fmla="*/ 197262 w 331809"/>
                <a:gd name="connsiteY29" fmla="*/ 150938 h 195188"/>
                <a:gd name="connsiteX30" fmla="*/ 175926 w 331809"/>
                <a:gd name="connsiteY30" fmla="*/ 118172 h 195188"/>
                <a:gd name="connsiteX31" fmla="*/ 175926 w 331809"/>
                <a:gd name="connsiteY31" fmla="*/ 108647 h 195188"/>
                <a:gd name="connsiteX32" fmla="*/ 187737 w 331809"/>
                <a:gd name="connsiteY32" fmla="*/ 109790 h 195188"/>
                <a:gd name="connsiteX33" fmla="*/ 221551 w 331809"/>
                <a:gd name="connsiteY33" fmla="*/ 177989 h 195188"/>
                <a:gd name="connsiteX34" fmla="*/ 226123 w 331809"/>
                <a:gd name="connsiteY34" fmla="*/ 191705 h 195188"/>
                <a:gd name="connsiteX35" fmla="*/ 239077 w 331809"/>
                <a:gd name="connsiteY35" fmla="*/ 194277 h 195188"/>
                <a:gd name="connsiteX36" fmla="*/ 293370 w 331809"/>
                <a:gd name="connsiteY36" fmla="*/ 187800 h 195188"/>
                <a:gd name="connsiteX37" fmla="*/ 331470 w 331809"/>
                <a:gd name="connsiteY37" fmla="*/ 173703 h 19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31809" h="195188">
                  <a:moveTo>
                    <a:pt x="2952" y="-605"/>
                  </a:moveTo>
                  <a:cubicBezTo>
                    <a:pt x="-2258" y="21141"/>
                    <a:pt x="-1267" y="43906"/>
                    <a:pt x="5810" y="65118"/>
                  </a:cubicBezTo>
                  <a:cubicBezTo>
                    <a:pt x="13611" y="87635"/>
                    <a:pt x="25746" y="108409"/>
                    <a:pt x="41529" y="126268"/>
                  </a:cubicBezTo>
                  <a:cubicBezTo>
                    <a:pt x="60579" y="148748"/>
                    <a:pt x="82677" y="169512"/>
                    <a:pt x="111537" y="175703"/>
                  </a:cubicBezTo>
                  <a:cubicBezTo>
                    <a:pt x="114014" y="176275"/>
                    <a:pt x="117252" y="176465"/>
                    <a:pt x="118681" y="174369"/>
                  </a:cubicBezTo>
                  <a:cubicBezTo>
                    <a:pt x="119576" y="172436"/>
                    <a:pt x="119576" y="170208"/>
                    <a:pt x="118681" y="168274"/>
                  </a:cubicBezTo>
                  <a:cubicBezTo>
                    <a:pt x="110213" y="142937"/>
                    <a:pt x="108385" y="115848"/>
                    <a:pt x="113347" y="89597"/>
                  </a:cubicBezTo>
                  <a:cubicBezTo>
                    <a:pt x="114033" y="83492"/>
                    <a:pt x="116557" y="77748"/>
                    <a:pt x="120586" y="73119"/>
                  </a:cubicBezTo>
                  <a:cubicBezTo>
                    <a:pt x="121405" y="72081"/>
                    <a:pt x="122710" y="71576"/>
                    <a:pt x="124015" y="71786"/>
                  </a:cubicBezTo>
                  <a:cubicBezTo>
                    <a:pt x="124539" y="72062"/>
                    <a:pt x="124996" y="72452"/>
                    <a:pt x="125349" y="72929"/>
                  </a:cubicBezTo>
                  <a:cubicBezTo>
                    <a:pt x="130682" y="79406"/>
                    <a:pt x="128111" y="88931"/>
                    <a:pt x="126587" y="97217"/>
                  </a:cubicBezTo>
                  <a:cubicBezTo>
                    <a:pt x="122301" y="120744"/>
                    <a:pt x="129349" y="144842"/>
                    <a:pt x="136112" y="167607"/>
                  </a:cubicBezTo>
                  <a:cubicBezTo>
                    <a:pt x="137540" y="172084"/>
                    <a:pt x="139636" y="177132"/>
                    <a:pt x="144303" y="178084"/>
                  </a:cubicBezTo>
                  <a:cubicBezTo>
                    <a:pt x="148294" y="178418"/>
                    <a:pt x="152000" y="175979"/>
                    <a:pt x="153257" y="172179"/>
                  </a:cubicBezTo>
                  <a:cubicBezTo>
                    <a:pt x="154428" y="168483"/>
                    <a:pt x="154666" y="164559"/>
                    <a:pt x="153924" y="160749"/>
                  </a:cubicBezTo>
                  <a:cubicBezTo>
                    <a:pt x="151542" y="139032"/>
                    <a:pt x="146208" y="117601"/>
                    <a:pt x="144399" y="95884"/>
                  </a:cubicBezTo>
                  <a:cubicBezTo>
                    <a:pt x="141446" y="74052"/>
                    <a:pt x="145161" y="51840"/>
                    <a:pt x="155066" y="32161"/>
                  </a:cubicBezTo>
                  <a:cubicBezTo>
                    <a:pt x="156429" y="29285"/>
                    <a:pt x="158496" y="26799"/>
                    <a:pt x="161067" y="24923"/>
                  </a:cubicBezTo>
                  <a:cubicBezTo>
                    <a:pt x="163696" y="22979"/>
                    <a:pt x="167201" y="22684"/>
                    <a:pt x="170116" y="24161"/>
                  </a:cubicBezTo>
                  <a:cubicBezTo>
                    <a:pt x="173716" y="27190"/>
                    <a:pt x="174888" y="32237"/>
                    <a:pt x="172974" y="36543"/>
                  </a:cubicBezTo>
                  <a:cubicBezTo>
                    <a:pt x="170507" y="41848"/>
                    <a:pt x="167773" y="47039"/>
                    <a:pt x="164782" y="52069"/>
                  </a:cubicBezTo>
                  <a:cubicBezTo>
                    <a:pt x="161229" y="61641"/>
                    <a:pt x="159924" y="71909"/>
                    <a:pt x="160972" y="82073"/>
                  </a:cubicBezTo>
                  <a:cubicBezTo>
                    <a:pt x="160972" y="96608"/>
                    <a:pt x="162306" y="111114"/>
                    <a:pt x="164973" y="125411"/>
                  </a:cubicBezTo>
                  <a:cubicBezTo>
                    <a:pt x="169668" y="139289"/>
                    <a:pt x="172678" y="153681"/>
                    <a:pt x="173926" y="168274"/>
                  </a:cubicBezTo>
                  <a:cubicBezTo>
                    <a:pt x="173926" y="173132"/>
                    <a:pt x="173355" y="178847"/>
                    <a:pt x="176974" y="182085"/>
                  </a:cubicBezTo>
                  <a:cubicBezTo>
                    <a:pt x="178546" y="183257"/>
                    <a:pt x="180327" y="184133"/>
                    <a:pt x="182213" y="184657"/>
                  </a:cubicBezTo>
                  <a:lnTo>
                    <a:pt x="201263" y="191038"/>
                  </a:lnTo>
                  <a:cubicBezTo>
                    <a:pt x="202349" y="191553"/>
                    <a:pt x="203606" y="191553"/>
                    <a:pt x="204692" y="191038"/>
                  </a:cubicBezTo>
                  <a:cubicBezTo>
                    <a:pt x="205930" y="191038"/>
                    <a:pt x="206406" y="189134"/>
                    <a:pt x="206787" y="187895"/>
                  </a:cubicBezTo>
                  <a:cubicBezTo>
                    <a:pt x="208797" y="174789"/>
                    <a:pt x="205359" y="161435"/>
                    <a:pt x="197262" y="150938"/>
                  </a:cubicBezTo>
                  <a:cubicBezTo>
                    <a:pt x="189271" y="140613"/>
                    <a:pt x="182137" y="129650"/>
                    <a:pt x="175926" y="118172"/>
                  </a:cubicBezTo>
                  <a:cubicBezTo>
                    <a:pt x="174221" y="115229"/>
                    <a:pt x="174221" y="111591"/>
                    <a:pt x="175926" y="108647"/>
                  </a:cubicBezTo>
                  <a:cubicBezTo>
                    <a:pt x="178784" y="105409"/>
                    <a:pt x="184118" y="107314"/>
                    <a:pt x="187737" y="109790"/>
                  </a:cubicBezTo>
                  <a:cubicBezTo>
                    <a:pt x="209169" y="124840"/>
                    <a:pt x="219265" y="151891"/>
                    <a:pt x="221551" y="177989"/>
                  </a:cubicBezTo>
                  <a:cubicBezTo>
                    <a:pt x="221218" y="182981"/>
                    <a:pt x="222856" y="187915"/>
                    <a:pt x="226123" y="191705"/>
                  </a:cubicBezTo>
                  <a:cubicBezTo>
                    <a:pt x="229952" y="194201"/>
                    <a:pt x="234591" y="195125"/>
                    <a:pt x="239077" y="194277"/>
                  </a:cubicBezTo>
                  <a:cubicBezTo>
                    <a:pt x="257289" y="193210"/>
                    <a:pt x="275415" y="191048"/>
                    <a:pt x="293370" y="187800"/>
                  </a:cubicBezTo>
                  <a:cubicBezTo>
                    <a:pt x="306657" y="184867"/>
                    <a:pt x="319478" y="180123"/>
                    <a:pt x="331470" y="173703"/>
                  </a:cubicBezTo>
                </a:path>
              </a:pathLst>
            </a:custGeom>
            <a:noFill/>
            <a:ln w="2858" cap="flat">
              <a:solidFill>
                <a:srgbClr val="514C4B"/>
              </a:solidFill>
              <a:custDash>
                <a:ds d="74250" sp="74250"/>
                <a:ds d="74250" sp="74250"/>
                <a:ds d="74250" sp="74250"/>
              </a:custDash>
              <a:miter/>
            </a:ln>
          </p:spPr>
          <p:txBody>
            <a:bodyPr rtlCol="0" anchor="ctr"/>
            <a:lstStyle/>
            <a:p>
              <a:endParaRPr lang="en-IN"/>
            </a:p>
          </p:txBody>
        </p:sp>
        <p:sp>
          <p:nvSpPr>
            <p:cNvPr id="242" name="Freeform: Shape 241">
              <a:extLst>
                <a:ext uri="{FF2B5EF4-FFF2-40B4-BE49-F238E27FC236}">
                  <a16:creationId xmlns:a16="http://schemas.microsoft.com/office/drawing/2014/main" xmlns="" id="{B5746004-961D-FA0D-9B18-D32F93F5AF95}"/>
                </a:ext>
              </a:extLst>
            </p:cNvPr>
            <p:cNvSpPr/>
            <p:nvPr/>
          </p:nvSpPr>
          <p:spPr>
            <a:xfrm>
              <a:off x="5886120" y="3441558"/>
              <a:ext cx="69873" cy="73972"/>
            </a:xfrm>
            <a:custGeom>
              <a:avLst/>
              <a:gdLst>
                <a:gd name="connsiteX0" fmla="*/ 8848 w 69873"/>
                <a:gd name="connsiteY0" fmla="*/ 26937 h 73972"/>
                <a:gd name="connsiteX1" fmla="*/ 32375 w 69873"/>
                <a:gd name="connsiteY1" fmla="*/ 56083 h 73972"/>
                <a:gd name="connsiteX2" fmla="*/ 44948 w 69873"/>
                <a:gd name="connsiteY2" fmla="*/ 67799 h 73972"/>
                <a:gd name="connsiteX3" fmla="*/ 60855 w 69873"/>
                <a:gd name="connsiteY3" fmla="*/ 73323 h 73972"/>
                <a:gd name="connsiteX4" fmla="*/ 66284 w 69873"/>
                <a:gd name="connsiteY4" fmla="*/ 71990 h 73972"/>
                <a:gd name="connsiteX5" fmla="*/ 69427 w 69873"/>
                <a:gd name="connsiteY5" fmla="*/ 62465 h 73972"/>
                <a:gd name="connsiteX6" fmla="*/ 69427 w 69873"/>
                <a:gd name="connsiteY6" fmla="*/ 59131 h 73972"/>
                <a:gd name="connsiteX7" fmla="*/ 65046 w 69873"/>
                <a:gd name="connsiteY7" fmla="*/ 54464 h 73972"/>
                <a:gd name="connsiteX8" fmla="*/ 58854 w 69873"/>
                <a:gd name="connsiteY8" fmla="*/ 52178 h 73972"/>
                <a:gd name="connsiteX9" fmla="*/ 39043 w 69873"/>
                <a:gd name="connsiteY9" fmla="*/ 36271 h 73972"/>
                <a:gd name="connsiteX10" fmla="*/ 34375 w 69873"/>
                <a:gd name="connsiteY10" fmla="*/ 30461 h 73972"/>
                <a:gd name="connsiteX11" fmla="*/ 31137 w 69873"/>
                <a:gd name="connsiteY11" fmla="*/ 24746 h 73972"/>
                <a:gd name="connsiteX12" fmla="*/ 18754 w 69873"/>
                <a:gd name="connsiteY12" fmla="*/ 5696 h 73972"/>
                <a:gd name="connsiteX13" fmla="*/ 14944 w 69873"/>
                <a:gd name="connsiteY13" fmla="*/ 1410 h 73972"/>
                <a:gd name="connsiteX14" fmla="*/ 3228 w 69873"/>
                <a:gd name="connsiteY14" fmla="*/ 1410 h 73972"/>
                <a:gd name="connsiteX15" fmla="*/ 8848 w 69873"/>
                <a:gd name="connsiteY15" fmla="*/ 26937 h 7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873" h="73972">
                  <a:moveTo>
                    <a:pt x="8848" y="26937"/>
                  </a:moveTo>
                  <a:cubicBezTo>
                    <a:pt x="16182" y="37052"/>
                    <a:pt x="24041" y="46777"/>
                    <a:pt x="32375" y="56083"/>
                  </a:cubicBezTo>
                  <a:cubicBezTo>
                    <a:pt x="36118" y="60446"/>
                    <a:pt x="40338" y="64370"/>
                    <a:pt x="44948" y="67799"/>
                  </a:cubicBezTo>
                  <a:cubicBezTo>
                    <a:pt x="49577" y="71199"/>
                    <a:pt x="55121" y="73123"/>
                    <a:pt x="60855" y="73323"/>
                  </a:cubicBezTo>
                  <a:cubicBezTo>
                    <a:pt x="62760" y="73523"/>
                    <a:pt x="64684" y="73047"/>
                    <a:pt x="66284" y="71990"/>
                  </a:cubicBezTo>
                  <a:cubicBezTo>
                    <a:pt x="68741" y="69466"/>
                    <a:pt x="69903" y="65951"/>
                    <a:pt x="69427" y="62465"/>
                  </a:cubicBezTo>
                  <a:cubicBezTo>
                    <a:pt x="69570" y="61360"/>
                    <a:pt x="69570" y="60236"/>
                    <a:pt x="69427" y="59131"/>
                  </a:cubicBezTo>
                  <a:cubicBezTo>
                    <a:pt x="68646" y="57055"/>
                    <a:pt x="67065" y="55378"/>
                    <a:pt x="65046" y="54464"/>
                  </a:cubicBezTo>
                  <a:cubicBezTo>
                    <a:pt x="63036" y="53559"/>
                    <a:pt x="60969" y="52797"/>
                    <a:pt x="58854" y="52178"/>
                  </a:cubicBezTo>
                  <a:cubicBezTo>
                    <a:pt x="51082" y="48529"/>
                    <a:pt x="44281" y="43072"/>
                    <a:pt x="39043" y="36271"/>
                  </a:cubicBezTo>
                  <a:cubicBezTo>
                    <a:pt x="37337" y="34461"/>
                    <a:pt x="35775" y="32518"/>
                    <a:pt x="34375" y="30461"/>
                  </a:cubicBezTo>
                  <a:cubicBezTo>
                    <a:pt x="33137" y="28651"/>
                    <a:pt x="32184" y="26651"/>
                    <a:pt x="31137" y="24746"/>
                  </a:cubicBezTo>
                  <a:cubicBezTo>
                    <a:pt x="27412" y="18145"/>
                    <a:pt x="23279" y="11782"/>
                    <a:pt x="18754" y="5696"/>
                  </a:cubicBezTo>
                  <a:cubicBezTo>
                    <a:pt x="17687" y="4096"/>
                    <a:pt x="16411" y="2657"/>
                    <a:pt x="14944" y="1410"/>
                  </a:cubicBezTo>
                  <a:cubicBezTo>
                    <a:pt x="11506" y="-1276"/>
                    <a:pt x="6676" y="-1276"/>
                    <a:pt x="3228" y="1410"/>
                  </a:cubicBezTo>
                  <a:cubicBezTo>
                    <a:pt x="-5725" y="7887"/>
                    <a:pt x="4467" y="20936"/>
                    <a:pt x="8848" y="26937"/>
                  </a:cubicBezTo>
                  <a:close/>
                </a:path>
              </a:pathLst>
            </a:custGeom>
            <a:solidFill>
              <a:srgbClr val="73973F"/>
            </a:solid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2FD00A9A-8E55-353E-E3EC-A74A17D6B793}"/>
                </a:ext>
              </a:extLst>
            </p:cNvPr>
            <p:cNvSpPr/>
            <p:nvPr/>
          </p:nvSpPr>
          <p:spPr>
            <a:xfrm>
              <a:off x="5886120" y="3441558"/>
              <a:ext cx="69873" cy="73972"/>
            </a:xfrm>
            <a:custGeom>
              <a:avLst/>
              <a:gdLst>
                <a:gd name="connsiteX0" fmla="*/ 8848 w 69873"/>
                <a:gd name="connsiteY0" fmla="*/ 26937 h 73972"/>
                <a:gd name="connsiteX1" fmla="*/ 32375 w 69873"/>
                <a:gd name="connsiteY1" fmla="*/ 56083 h 73972"/>
                <a:gd name="connsiteX2" fmla="*/ 44948 w 69873"/>
                <a:gd name="connsiteY2" fmla="*/ 67799 h 73972"/>
                <a:gd name="connsiteX3" fmla="*/ 60855 w 69873"/>
                <a:gd name="connsiteY3" fmla="*/ 73323 h 73972"/>
                <a:gd name="connsiteX4" fmla="*/ 66284 w 69873"/>
                <a:gd name="connsiteY4" fmla="*/ 71990 h 73972"/>
                <a:gd name="connsiteX5" fmla="*/ 69427 w 69873"/>
                <a:gd name="connsiteY5" fmla="*/ 62465 h 73972"/>
                <a:gd name="connsiteX6" fmla="*/ 69427 w 69873"/>
                <a:gd name="connsiteY6" fmla="*/ 59131 h 73972"/>
                <a:gd name="connsiteX7" fmla="*/ 65046 w 69873"/>
                <a:gd name="connsiteY7" fmla="*/ 54464 h 73972"/>
                <a:gd name="connsiteX8" fmla="*/ 58854 w 69873"/>
                <a:gd name="connsiteY8" fmla="*/ 52178 h 73972"/>
                <a:gd name="connsiteX9" fmla="*/ 39043 w 69873"/>
                <a:gd name="connsiteY9" fmla="*/ 36271 h 73972"/>
                <a:gd name="connsiteX10" fmla="*/ 34375 w 69873"/>
                <a:gd name="connsiteY10" fmla="*/ 30461 h 73972"/>
                <a:gd name="connsiteX11" fmla="*/ 31137 w 69873"/>
                <a:gd name="connsiteY11" fmla="*/ 24746 h 73972"/>
                <a:gd name="connsiteX12" fmla="*/ 18754 w 69873"/>
                <a:gd name="connsiteY12" fmla="*/ 5696 h 73972"/>
                <a:gd name="connsiteX13" fmla="*/ 14944 w 69873"/>
                <a:gd name="connsiteY13" fmla="*/ 1410 h 73972"/>
                <a:gd name="connsiteX14" fmla="*/ 3228 w 69873"/>
                <a:gd name="connsiteY14" fmla="*/ 1410 h 73972"/>
                <a:gd name="connsiteX15" fmla="*/ 8848 w 69873"/>
                <a:gd name="connsiteY15" fmla="*/ 26937 h 7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873" h="73972">
                  <a:moveTo>
                    <a:pt x="8848" y="26937"/>
                  </a:moveTo>
                  <a:cubicBezTo>
                    <a:pt x="16182" y="37052"/>
                    <a:pt x="24041" y="46777"/>
                    <a:pt x="32375" y="56083"/>
                  </a:cubicBezTo>
                  <a:cubicBezTo>
                    <a:pt x="36118" y="60446"/>
                    <a:pt x="40338" y="64370"/>
                    <a:pt x="44948" y="67799"/>
                  </a:cubicBezTo>
                  <a:cubicBezTo>
                    <a:pt x="49577" y="71199"/>
                    <a:pt x="55121" y="73123"/>
                    <a:pt x="60855" y="73323"/>
                  </a:cubicBezTo>
                  <a:cubicBezTo>
                    <a:pt x="62760" y="73523"/>
                    <a:pt x="64684" y="73047"/>
                    <a:pt x="66284" y="71990"/>
                  </a:cubicBezTo>
                  <a:cubicBezTo>
                    <a:pt x="68741" y="69466"/>
                    <a:pt x="69903" y="65951"/>
                    <a:pt x="69427" y="62465"/>
                  </a:cubicBezTo>
                  <a:cubicBezTo>
                    <a:pt x="69570" y="61360"/>
                    <a:pt x="69570" y="60236"/>
                    <a:pt x="69427" y="59131"/>
                  </a:cubicBezTo>
                  <a:cubicBezTo>
                    <a:pt x="68646" y="57055"/>
                    <a:pt x="67065" y="55378"/>
                    <a:pt x="65046" y="54464"/>
                  </a:cubicBezTo>
                  <a:cubicBezTo>
                    <a:pt x="63036" y="53559"/>
                    <a:pt x="60969" y="52797"/>
                    <a:pt x="58854" y="52178"/>
                  </a:cubicBezTo>
                  <a:cubicBezTo>
                    <a:pt x="51082" y="48529"/>
                    <a:pt x="44281" y="43072"/>
                    <a:pt x="39043" y="36271"/>
                  </a:cubicBezTo>
                  <a:cubicBezTo>
                    <a:pt x="37337" y="34461"/>
                    <a:pt x="35775" y="32518"/>
                    <a:pt x="34375" y="30461"/>
                  </a:cubicBezTo>
                  <a:cubicBezTo>
                    <a:pt x="33137" y="28651"/>
                    <a:pt x="32184" y="26651"/>
                    <a:pt x="31137" y="24746"/>
                  </a:cubicBezTo>
                  <a:cubicBezTo>
                    <a:pt x="27412" y="18145"/>
                    <a:pt x="23279" y="11782"/>
                    <a:pt x="18754" y="5696"/>
                  </a:cubicBezTo>
                  <a:cubicBezTo>
                    <a:pt x="17687" y="4096"/>
                    <a:pt x="16411" y="2657"/>
                    <a:pt x="14944" y="1410"/>
                  </a:cubicBezTo>
                  <a:cubicBezTo>
                    <a:pt x="11506" y="-1276"/>
                    <a:pt x="6676" y="-1276"/>
                    <a:pt x="3228" y="1410"/>
                  </a:cubicBezTo>
                  <a:cubicBezTo>
                    <a:pt x="-5725" y="7887"/>
                    <a:pt x="4467" y="20936"/>
                    <a:pt x="8848" y="26937"/>
                  </a:cubicBezTo>
                  <a:close/>
                </a:path>
              </a:pathLst>
            </a:custGeom>
            <a:noFill/>
            <a:ln w="2858" cap="flat">
              <a:solidFill>
                <a:srgbClr val="474342"/>
              </a:solidFill>
              <a:custDash>
                <a:ds d="70500" sp="70500"/>
                <a:ds d="70500" sp="70500"/>
                <a:ds d="70500" sp="70500"/>
              </a:custDash>
              <a:miter/>
            </a:ln>
          </p:spPr>
          <p:txBody>
            <a:bodyPr rtlCol="0" anchor="ctr"/>
            <a:lstStyle/>
            <a:p>
              <a:endParaRPr lang="en-IN"/>
            </a:p>
          </p:txBody>
        </p:sp>
        <p:sp>
          <p:nvSpPr>
            <p:cNvPr id="244" name="Freeform: Shape 243">
              <a:extLst>
                <a:ext uri="{FF2B5EF4-FFF2-40B4-BE49-F238E27FC236}">
                  <a16:creationId xmlns:a16="http://schemas.microsoft.com/office/drawing/2014/main" xmlns="" id="{E12CD54D-E747-A061-6DBD-096452616D4E}"/>
                </a:ext>
              </a:extLst>
            </p:cNvPr>
            <p:cNvSpPr/>
            <p:nvPr/>
          </p:nvSpPr>
          <p:spPr>
            <a:xfrm>
              <a:off x="6041388" y="3345656"/>
              <a:ext cx="246540" cy="206114"/>
            </a:xfrm>
            <a:custGeom>
              <a:avLst/>
              <a:gdLst>
                <a:gd name="connsiteX0" fmla="*/ 4933 w 246540"/>
                <a:gd name="connsiteY0" fmla="*/ 79976 h 206114"/>
                <a:gd name="connsiteX1" fmla="*/ 3980 w 246540"/>
                <a:gd name="connsiteY1" fmla="*/ 129125 h 206114"/>
                <a:gd name="connsiteX2" fmla="*/ 23888 w 246540"/>
                <a:gd name="connsiteY2" fmla="*/ 148842 h 206114"/>
                <a:gd name="connsiteX3" fmla="*/ 68941 w 246540"/>
                <a:gd name="connsiteY3" fmla="*/ 189609 h 206114"/>
                <a:gd name="connsiteX4" fmla="*/ 126091 w 246540"/>
                <a:gd name="connsiteY4" fmla="*/ 203325 h 206114"/>
                <a:gd name="connsiteX5" fmla="*/ 164858 w 246540"/>
                <a:gd name="connsiteY5" fmla="*/ 177988 h 206114"/>
                <a:gd name="connsiteX6" fmla="*/ 208958 w 246540"/>
                <a:gd name="connsiteY6" fmla="*/ 146651 h 206114"/>
                <a:gd name="connsiteX7" fmla="*/ 219436 w 246540"/>
                <a:gd name="connsiteY7" fmla="*/ 121600 h 206114"/>
                <a:gd name="connsiteX8" fmla="*/ 234771 w 246540"/>
                <a:gd name="connsiteY8" fmla="*/ 94168 h 206114"/>
                <a:gd name="connsiteX9" fmla="*/ 246201 w 246540"/>
                <a:gd name="connsiteY9" fmla="*/ 70737 h 206114"/>
                <a:gd name="connsiteX10" fmla="*/ 239915 w 246540"/>
                <a:gd name="connsiteY10" fmla="*/ 56164 h 206114"/>
                <a:gd name="connsiteX11" fmla="*/ 225246 w 246540"/>
                <a:gd name="connsiteY11" fmla="*/ 33303 h 206114"/>
                <a:gd name="connsiteX12" fmla="*/ 210768 w 246540"/>
                <a:gd name="connsiteY12" fmla="*/ 15302 h 206114"/>
                <a:gd name="connsiteX13" fmla="*/ 170763 w 246540"/>
                <a:gd name="connsiteY13" fmla="*/ 3776 h 206114"/>
                <a:gd name="connsiteX14" fmla="*/ 138283 w 246540"/>
                <a:gd name="connsiteY14" fmla="*/ 919 h 206114"/>
                <a:gd name="connsiteX15" fmla="*/ 95516 w 246540"/>
                <a:gd name="connsiteY15" fmla="*/ -129 h 206114"/>
                <a:gd name="connsiteX16" fmla="*/ 33222 w 246540"/>
                <a:gd name="connsiteY16" fmla="*/ 25874 h 206114"/>
                <a:gd name="connsiteX17" fmla="*/ 4933 w 246540"/>
                <a:gd name="connsiteY17" fmla="*/ 79976 h 20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6540" h="206114">
                  <a:moveTo>
                    <a:pt x="4933" y="79976"/>
                  </a:moveTo>
                  <a:cubicBezTo>
                    <a:pt x="1694" y="96550"/>
                    <a:pt x="-4592" y="114552"/>
                    <a:pt x="3980" y="129125"/>
                  </a:cubicBezTo>
                  <a:cubicBezTo>
                    <a:pt x="9381" y="136840"/>
                    <a:pt x="16125" y="143518"/>
                    <a:pt x="23888" y="148842"/>
                  </a:cubicBezTo>
                  <a:cubicBezTo>
                    <a:pt x="39508" y="161701"/>
                    <a:pt x="52463" y="177417"/>
                    <a:pt x="68941" y="189609"/>
                  </a:cubicBezTo>
                  <a:cubicBezTo>
                    <a:pt x="85419" y="201801"/>
                    <a:pt x="106469" y="209516"/>
                    <a:pt x="126091" y="203325"/>
                  </a:cubicBezTo>
                  <a:cubicBezTo>
                    <a:pt x="140855" y="198658"/>
                    <a:pt x="151904" y="186561"/>
                    <a:pt x="164858" y="177988"/>
                  </a:cubicBezTo>
                  <a:cubicBezTo>
                    <a:pt x="180002" y="167892"/>
                    <a:pt x="198862" y="161796"/>
                    <a:pt x="208958" y="146651"/>
                  </a:cubicBezTo>
                  <a:cubicBezTo>
                    <a:pt x="213378" y="138717"/>
                    <a:pt x="216893" y="130316"/>
                    <a:pt x="219436" y="121600"/>
                  </a:cubicBezTo>
                  <a:cubicBezTo>
                    <a:pt x="223236" y="111780"/>
                    <a:pt x="228399" y="102550"/>
                    <a:pt x="234771" y="94168"/>
                  </a:cubicBezTo>
                  <a:cubicBezTo>
                    <a:pt x="241219" y="87948"/>
                    <a:pt x="245268" y="79652"/>
                    <a:pt x="246201" y="70737"/>
                  </a:cubicBezTo>
                  <a:cubicBezTo>
                    <a:pt x="245382" y="65422"/>
                    <a:pt x="243210" y="60412"/>
                    <a:pt x="239915" y="56164"/>
                  </a:cubicBezTo>
                  <a:lnTo>
                    <a:pt x="225246" y="33303"/>
                  </a:lnTo>
                  <a:cubicBezTo>
                    <a:pt x="221455" y="26541"/>
                    <a:pt x="216559" y="20454"/>
                    <a:pt x="210768" y="15302"/>
                  </a:cubicBezTo>
                  <a:cubicBezTo>
                    <a:pt x="198871" y="7576"/>
                    <a:pt x="184946" y="3567"/>
                    <a:pt x="170763" y="3776"/>
                  </a:cubicBezTo>
                  <a:lnTo>
                    <a:pt x="138283" y="919"/>
                  </a:lnTo>
                  <a:cubicBezTo>
                    <a:pt x="124081" y="-663"/>
                    <a:pt x="109775" y="-1015"/>
                    <a:pt x="95516" y="-129"/>
                  </a:cubicBezTo>
                  <a:cubicBezTo>
                    <a:pt x="72532" y="1757"/>
                    <a:pt x="50729" y="10853"/>
                    <a:pt x="33222" y="25874"/>
                  </a:cubicBezTo>
                  <a:cubicBezTo>
                    <a:pt x="19687" y="41448"/>
                    <a:pt x="10000" y="59974"/>
                    <a:pt x="4933" y="79976"/>
                  </a:cubicBezTo>
                  <a:close/>
                </a:path>
              </a:pathLst>
            </a:custGeom>
            <a:solidFill>
              <a:srgbClr val="FFFFFF"/>
            </a:solidFill>
            <a:ln w="9525" cap="flat">
              <a:noFill/>
              <a:prstDash val="solid"/>
              <a:miter/>
            </a:ln>
          </p:spPr>
          <p:txBody>
            <a:bodyPr rtlCol="0" anchor="ctr"/>
            <a:lstStyle/>
            <a:p>
              <a:endParaRPr lang="en-IN"/>
            </a:p>
          </p:txBody>
        </p:sp>
        <p:sp>
          <p:nvSpPr>
            <p:cNvPr id="245" name="Freeform: Shape 244">
              <a:extLst>
                <a:ext uri="{FF2B5EF4-FFF2-40B4-BE49-F238E27FC236}">
                  <a16:creationId xmlns:a16="http://schemas.microsoft.com/office/drawing/2014/main" xmlns="" id="{D45810E7-D2A1-7B35-499C-B2BBA409030D}"/>
                </a:ext>
              </a:extLst>
            </p:cNvPr>
            <p:cNvSpPr/>
            <p:nvPr/>
          </p:nvSpPr>
          <p:spPr>
            <a:xfrm>
              <a:off x="5908166" y="3320022"/>
              <a:ext cx="132610" cy="134954"/>
            </a:xfrm>
            <a:custGeom>
              <a:avLst/>
              <a:gdLst>
                <a:gd name="connsiteX0" fmla="*/ 13568 w 132610"/>
                <a:gd name="connsiteY0" fmla="*/ 108372 h 134954"/>
                <a:gd name="connsiteX1" fmla="*/ 49572 w 132610"/>
                <a:gd name="connsiteY1" fmla="*/ 132852 h 134954"/>
                <a:gd name="connsiteX2" fmla="*/ 65098 w 132610"/>
                <a:gd name="connsiteY2" fmla="*/ 134090 h 134954"/>
                <a:gd name="connsiteX3" fmla="*/ 99959 w 132610"/>
                <a:gd name="connsiteY3" fmla="*/ 110658 h 134954"/>
                <a:gd name="connsiteX4" fmla="*/ 126629 w 132610"/>
                <a:gd name="connsiteY4" fmla="*/ 65986 h 134954"/>
                <a:gd name="connsiteX5" fmla="*/ 131963 w 132610"/>
                <a:gd name="connsiteY5" fmla="*/ 28934 h 134954"/>
                <a:gd name="connsiteX6" fmla="*/ 131963 w 132610"/>
                <a:gd name="connsiteY6" fmla="*/ 19409 h 134954"/>
                <a:gd name="connsiteX7" fmla="*/ 118819 w 132610"/>
                <a:gd name="connsiteY7" fmla="*/ 3597 h 134954"/>
                <a:gd name="connsiteX8" fmla="*/ 98150 w 132610"/>
                <a:gd name="connsiteY8" fmla="*/ -594 h 134954"/>
                <a:gd name="connsiteX9" fmla="*/ 23188 w 132610"/>
                <a:gd name="connsiteY9" fmla="*/ 30744 h 134954"/>
                <a:gd name="connsiteX10" fmla="*/ 6519 w 132610"/>
                <a:gd name="connsiteY10" fmla="*/ 48079 h 134954"/>
                <a:gd name="connsiteX11" fmla="*/ 518 w 132610"/>
                <a:gd name="connsiteY11" fmla="*/ 76654 h 134954"/>
                <a:gd name="connsiteX12" fmla="*/ 13568 w 132610"/>
                <a:gd name="connsiteY12" fmla="*/ 108372 h 1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610" h="134954">
                  <a:moveTo>
                    <a:pt x="13568" y="108372"/>
                  </a:moveTo>
                  <a:cubicBezTo>
                    <a:pt x="22369" y="120460"/>
                    <a:pt x="35094" y="129108"/>
                    <a:pt x="49572" y="132852"/>
                  </a:cubicBezTo>
                  <a:cubicBezTo>
                    <a:pt x="54620" y="134261"/>
                    <a:pt x="59888" y="134681"/>
                    <a:pt x="65098" y="134090"/>
                  </a:cubicBezTo>
                  <a:cubicBezTo>
                    <a:pt x="79185" y="130785"/>
                    <a:pt x="91577" y="122450"/>
                    <a:pt x="99959" y="110658"/>
                  </a:cubicBezTo>
                  <a:cubicBezTo>
                    <a:pt x="111770" y="97723"/>
                    <a:pt x="120848" y="82522"/>
                    <a:pt x="126629" y="65986"/>
                  </a:cubicBezTo>
                  <a:cubicBezTo>
                    <a:pt x="129982" y="53918"/>
                    <a:pt x="131773" y="41459"/>
                    <a:pt x="131963" y="28934"/>
                  </a:cubicBezTo>
                  <a:cubicBezTo>
                    <a:pt x="132373" y="25771"/>
                    <a:pt x="132373" y="22571"/>
                    <a:pt x="131963" y="19409"/>
                  </a:cubicBezTo>
                  <a:cubicBezTo>
                    <a:pt x="130087" y="12475"/>
                    <a:pt x="125296" y="6703"/>
                    <a:pt x="118819" y="3597"/>
                  </a:cubicBezTo>
                  <a:cubicBezTo>
                    <a:pt x="112323" y="692"/>
                    <a:pt x="105265" y="-746"/>
                    <a:pt x="98150" y="-594"/>
                  </a:cubicBezTo>
                  <a:cubicBezTo>
                    <a:pt x="70289" y="854"/>
                    <a:pt x="43790" y="11932"/>
                    <a:pt x="23188" y="30744"/>
                  </a:cubicBezTo>
                  <a:cubicBezTo>
                    <a:pt x="16854" y="35726"/>
                    <a:pt x="11244" y="41555"/>
                    <a:pt x="6519" y="48079"/>
                  </a:cubicBezTo>
                  <a:cubicBezTo>
                    <a:pt x="471" y="56280"/>
                    <a:pt x="-1720" y="66710"/>
                    <a:pt x="518" y="76654"/>
                  </a:cubicBezTo>
                  <a:cubicBezTo>
                    <a:pt x="2480" y="88055"/>
                    <a:pt x="6938" y="98886"/>
                    <a:pt x="13568" y="108372"/>
                  </a:cubicBezTo>
                  <a:close/>
                </a:path>
              </a:pathLst>
            </a:custGeom>
            <a:solidFill>
              <a:srgbClr val="FFFFFF"/>
            </a:solidFill>
            <a:ln w="9525" cap="flat">
              <a:noFill/>
              <a:prstDash val="solid"/>
              <a:miter/>
            </a:ln>
          </p:spPr>
          <p:txBody>
            <a:bodyPr rtlCol="0" anchor="ctr"/>
            <a:lstStyle/>
            <a:p>
              <a:endParaRPr lang="en-IN"/>
            </a:p>
          </p:txBody>
        </p:sp>
      </p:grpSp>
      <p:grpSp>
        <p:nvGrpSpPr>
          <p:cNvPr id="266" name="Group 265">
            <a:extLst>
              <a:ext uri="{FF2B5EF4-FFF2-40B4-BE49-F238E27FC236}">
                <a16:creationId xmlns:a16="http://schemas.microsoft.com/office/drawing/2014/main" xmlns="" id="{FCE6D1B3-B614-49EE-202E-CC67803051C8}"/>
              </a:ext>
            </a:extLst>
          </p:cNvPr>
          <p:cNvGrpSpPr/>
          <p:nvPr/>
        </p:nvGrpSpPr>
        <p:grpSpPr>
          <a:xfrm>
            <a:off x="838200" y="4343400"/>
            <a:ext cx="1649905" cy="1498613"/>
            <a:chOff x="6109900" y="2898230"/>
            <a:chExt cx="1649905" cy="1498613"/>
          </a:xfrm>
        </p:grpSpPr>
        <p:sp>
          <p:nvSpPr>
            <p:cNvPr id="250" name="Freeform: Shape 249">
              <a:extLst>
                <a:ext uri="{FF2B5EF4-FFF2-40B4-BE49-F238E27FC236}">
                  <a16:creationId xmlns:a16="http://schemas.microsoft.com/office/drawing/2014/main" xmlns="" id="{E3A19BAA-5988-1735-FEC9-2C78377CD3BC}"/>
                </a:ext>
              </a:extLst>
            </p:cNvPr>
            <p:cNvSpPr/>
            <p:nvPr/>
          </p:nvSpPr>
          <p:spPr>
            <a:xfrm>
              <a:off x="6559692" y="2898230"/>
              <a:ext cx="1080049" cy="1256551"/>
            </a:xfrm>
            <a:custGeom>
              <a:avLst/>
              <a:gdLst>
                <a:gd name="connsiteX0" fmla="*/ 708418 w 1080049"/>
                <a:gd name="connsiteY0" fmla="*/ 1155282 h 1256551"/>
                <a:gd name="connsiteX1" fmla="*/ 609941 w 1080049"/>
                <a:gd name="connsiteY1" fmla="*/ 1196226 h 1256551"/>
                <a:gd name="connsiteX2" fmla="*/ 563811 w 1080049"/>
                <a:gd name="connsiteY2" fmla="*/ 1135325 h 1256551"/>
                <a:gd name="connsiteX3" fmla="*/ 560376 w 1080049"/>
                <a:gd name="connsiteY3" fmla="*/ 1123711 h 1256551"/>
                <a:gd name="connsiteX4" fmla="*/ 532568 w 1080049"/>
                <a:gd name="connsiteY4" fmla="*/ 1131563 h 1256551"/>
                <a:gd name="connsiteX5" fmla="*/ 242865 w 1080049"/>
                <a:gd name="connsiteY5" fmla="*/ 1256212 h 1256551"/>
                <a:gd name="connsiteX6" fmla="*/ 160092 w 1080049"/>
                <a:gd name="connsiteY6" fmla="*/ 1229384 h 1256551"/>
                <a:gd name="connsiteX7" fmla="*/ 126067 w 1080049"/>
                <a:gd name="connsiteY7" fmla="*/ 1152011 h 1256551"/>
                <a:gd name="connsiteX8" fmla="*/ 106601 w 1080049"/>
                <a:gd name="connsiteY8" fmla="*/ 1077090 h 1256551"/>
                <a:gd name="connsiteX9" fmla="*/ 57527 w 1080049"/>
                <a:gd name="connsiteY9" fmla="*/ 1023108 h 1256551"/>
                <a:gd name="connsiteX10" fmla="*/ 76715 w 1080049"/>
                <a:gd name="connsiteY10" fmla="*/ 885634 h 1256551"/>
                <a:gd name="connsiteX11" fmla="*/ 87298 w 1080049"/>
                <a:gd name="connsiteY11" fmla="*/ 878666 h 1256551"/>
                <a:gd name="connsiteX12" fmla="*/ 130975 w 1080049"/>
                <a:gd name="connsiteY12" fmla="*/ 850857 h 1256551"/>
                <a:gd name="connsiteX13" fmla="*/ 132447 w 1080049"/>
                <a:gd name="connsiteY13" fmla="*/ 785424 h 1256551"/>
                <a:gd name="connsiteX14" fmla="*/ 135064 w 1080049"/>
                <a:gd name="connsiteY14" fmla="*/ 730297 h 1256551"/>
                <a:gd name="connsiteX15" fmla="*/ 119524 w 1080049"/>
                <a:gd name="connsiteY15" fmla="*/ 715248 h 1256551"/>
                <a:gd name="connsiteX16" fmla="*/ 66687 w 1080049"/>
                <a:gd name="connsiteY16" fmla="*/ 691365 h 1256551"/>
                <a:gd name="connsiteX17" fmla="*/ 19085 w 1080049"/>
                <a:gd name="connsiteY17" fmla="*/ 658649 h 1256551"/>
                <a:gd name="connsiteX18" fmla="*/ 1255 w 1080049"/>
                <a:gd name="connsiteY18" fmla="*/ 608429 h 1256551"/>
                <a:gd name="connsiteX19" fmla="*/ 38878 w 1080049"/>
                <a:gd name="connsiteY19" fmla="*/ 449755 h 1256551"/>
                <a:gd name="connsiteX20" fmla="*/ 95641 w 1080049"/>
                <a:gd name="connsiteY20" fmla="*/ 417039 h 1256551"/>
                <a:gd name="connsiteX21" fmla="*/ 85336 w 1080049"/>
                <a:gd name="connsiteY21" fmla="*/ 400680 h 1256551"/>
                <a:gd name="connsiteX22" fmla="*/ 76502 w 1080049"/>
                <a:gd name="connsiteY22" fmla="*/ 363875 h 1256551"/>
                <a:gd name="connsiteX23" fmla="*/ 85663 w 1080049"/>
                <a:gd name="connsiteY23" fmla="*/ 347516 h 1256551"/>
                <a:gd name="connsiteX24" fmla="*/ 134737 w 1080049"/>
                <a:gd name="connsiteY24" fmla="*/ 323634 h 1256551"/>
                <a:gd name="connsiteX25" fmla="*/ 183812 w 1080049"/>
                <a:gd name="connsiteY25" fmla="*/ 346044 h 1256551"/>
                <a:gd name="connsiteX26" fmla="*/ 290467 w 1080049"/>
                <a:gd name="connsiteY26" fmla="*/ 231537 h 1256551"/>
                <a:gd name="connsiteX27" fmla="*/ 343304 w 1080049"/>
                <a:gd name="connsiteY27" fmla="*/ 213871 h 1256551"/>
                <a:gd name="connsiteX28" fmla="*/ 392378 w 1080049"/>
                <a:gd name="connsiteY28" fmla="*/ 187534 h 1256551"/>
                <a:gd name="connsiteX29" fmla="*/ 402193 w 1080049"/>
                <a:gd name="connsiteY29" fmla="*/ 175429 h 1256551"/>
                <a:gd name="connsiteX30" fmla="*/ 407919 w 1080049"/>
                <a:gd name="connsiteY30" fmla="*/ 152854 h 1256551"/>
                <a:gd name="connsiteX31" fmla="*/ 400066 w 1080049"/>
                <a:gd name="connsiteY31" fmla="*/ 99200 h 1256551"/>
                <a:gd name="connsiteX32" fmla="*/ 432782 w 1080049"/>
                <a:gd name="connsiteY32" fmla="*/ 37039 h 1256551"/>
                <a:gd name="connsiteX33" fmla="*/ 575099 w 1080049"/>
                <a:gd name="connsiteY33" fmla="*/ 4322 h 1256551"/>
                <a:gd name="connsiteX34" fmla="*/ 601599 w 1080049"/>
                <a:gd name="connsiteY34" fmla="*/ 14137 h 1256551"/>
                <a:gd name="connsiteX35" fmla="*/ 648874 w 1080049"/>
                <a:gd name="connsiteY35" fmla="*/ 56341 h 1256551"/>
                <a:gd name="connsiteX36" fmla="*/ 689115 w 1080049"/>
                <a:gd name="connsiteY36" fmla="*/ 121774 h 1256551"/>
                <a:gd name="connsiteX37" fmla="*/ 691405 w 1080049"/>
                <a:gd name="connsiteY37" fmla="*/ 155963 h 1256551"/>
                <a:gd name="connsiteX38" fmla="*/ 691405 w 1080049"/>
                <a:gd name="connsiteY38" fmla="*/ 201111 h 1256551"/>
                <a:gd name="connsiteX39" fmla="*/ 689115 w 1080049"/>
                <a:gd name="connsiteY39" fmla="*/ 225812 h 1256551"/>
                <a:gd name="connsiteX40" fmla="*/ 682244 w 1080049"/>
                <a:gd name="connsiteY40" fmla="*/ 252803 h 1256551"/>
                <a:gd name="connsiteX41" fmla="*/ 690587 w 1080049"/>
                <a:gd name="connsiteY41" fmla="*/ 278812 h 1256551"/>
                <a:gd name="connsiteX42" fmla="*/ 751276 w 1080049"/>
                <a:gd name="connsiteY42" fmla="*/ 302859 h 1256551"/>
                <a:gd name="connsiteX43" fmla="*/ 766489 w 1080049"/>
                <a:gd name="connsiteY43" fmla="*/ 326251 h 1256551"/>
                <a:gd name="connsiteX44" fmla="*/ 779412 w 1080049"/>
                <a:gd name="connsiteY44" fmla="*/ 350134 h 1256551"/>
                <a:gd name="connsiteX45" fmla="*/ 797079 w 1080049"/>
                <a:gd name="connsiteY45" fmla="*/ 367964 h 1256551"/>
                <a:gd name="connsiteX46" fmla="*/ 808202 w 1080049"/>
                <a:gd name="connsiteY46" fmla="*/ 369109 h 1256551"/>
                <a:gd name="connsiteX47" fmla="*/ 842718 w 1080049"/>
                <a:gd name="connsiteY47" fmla="*/ 356677 h 1256551"/>
                <a:gd name="connsiteX48" fmla="*/ 862348 w 1080049"/>
                <a:gd name="connsiteY48" fmla="*/ 340319 h 1256551"/>
                <a:gd name="connsiteX49" fmla="*/ 923527 w 1080049"/>
                <a:gd name="connsiteY49" fmla="*/ 322652 h 1256551"/>
                <a:gd name="connsiteX50" fmla="*/ 956243 w 1080049"/>
                <a:gd name="connsiteY50" fmla="*/ 322652 h 1256551"/>
                <a:gd name="connsiteX51" fmla="*/ 996975 w 1080049"/>
                <a:gd name="connsiteY51" fmla="*/ 328214 h 1256551"/>
                <a:gd name="connsiteX52" fmla="*/ 1055210 w 1080049"/>
                <a:gd name="connsiteY52" fmla="*/ 371727 h 1256551"/>
                <a:gd name="connsiteX53" fmla="*/ 1079093 w 1080049"/>
                <a:gd name="connsiteY53" fmla="*/ 440922 h 1256551"/>
                <a:gd name="connsiteX54" fmla="*/ 1076966 w 1080049"/>
                <a:gd name="connsiteY54" fmla="*/ 472656 h 1256551"/>
                <a:gd name="connsiteX55" fmla="*/ 1067316 w 1080049"/>
                <a:gd name="connsiteY55" fmla="*/ 494903 h 1256551"/>
                <a:gd name="connsiteX56" fmla="*/ 1025929 w 1080049"/>
                <a:gd name="connsiteY56" fmla="*/ 542997 h 1256551"/>
                <a:gd name="connsiteX57" fmla="*/ 969330 w 1080049"/>
                <a:gd name="connsiteY57" fmla="*/ 568351 h 1256551"/>
                <a:gd name="connsiteX58" fmla="*/ 933669 w 1080049"/>
                <a:gd name="connsiteY58" fmla="*/ 567534 h 1256551"/>
                <a:gd name="connsiteX59" fmla="*/ 873635 w 1080049"/>
                <a:gd name="connsiteY59" fmla="*/ 567534 h 1256551"/>
                <a:gd name="connsiteX60" fmla="*/ 857277 w 1080049"/>
                <a:gd name="connsiteY60" fmla="*/ 570969 h 1256551"/>
                <a:gd name="connsiteX61" fmla="*/ 840918 w 1080049"/>
                <a:gd name="connsiteY61" fmla="*/ 600250 h 1256551"/>
                <a:gd name="connsiteX62" fmla="*/ 843863 w 1080049"/>
                <a:gd name="connsiteY62" fmla="*/ 613664 h 1256551"/>
                <a:gd name="connsiteX63" fmla="*/ 855804 w 1080049"/>
                <a:gd name="connsiteY63" fmla="*/ 625442 h 1256551"/>
                <a:gd name="connsiteX64" fmla="*/ 883449 w 1080049"/>
                <a:gd name="connsiteY64" fmla="*/ 642781 h 1256551"/>
                <a:gd name="connsiteX65" fmla="*/ 906842 w 1080049"/>
                <a:gd name="connsiteY65" fmla="*/ 659139 h 1256551"/>
                <a:gd name="connsiteX66" fmla="*/ 900299 w 1080049"/>
                <a:gd name="connsiteY66" fmla="*/ 783789 h 1256551"/>
                <a:gd name="connsiteX67" fmla="*/ 886231 w 1080049"/>
                <a:gd name="connsiteY67" fmla="*/ 824520 h 1256551"/>
                <a:gd name="connsiteX68" fmla="*/ 950518 w 1080049"/>
                <a:gd name="connsiteY68" fmla="*/ 859854 h 1256551"/>
                <a:gd name="connsiteX69" fmla="*/ 972438 w 1080049"/>
                <a:gd name="connsiteY69" fmla="*/ 928885 h 1256551"/>
                <a:gd name="connsiteX70" fmla="*/ 964096 w 1080049"/>
                <a:gd name="connsiteY70" fmla="*/ 957185 h 1256551"/>
                <a:gd name="connsiteX71" fmla="*/ 943811 w 1080049"/>
                <a:gd name="connsiteY71" fmla="*/ 985812 h 1256551"/>
                <a:gd name="connsiteX72" fmla="*/ 899317 w 1080049"/>
                <a:gd name="connsiteY72" fmla="*/ 998080 h 1256551"/>
                <a:gd name="connsiteX73" fmla="*/ 853351 w 1080049"/>
                <a:gd name="connsiteY73" fmla="*/ 988102 h 1256551"/>
                <a:gd name="connsiteX74" fmla="*/ 832903 w 1080049"/>
                <a:gd name="connsiteY74" fmla="*/ 1108825 h 1256551"/>
                <a:gd name="connsiteX75" fmla="*/ 800187 w 1080049"/>
                <a:gd name="connsiteY75" fmla="*/ 1147921 h 1256551"/>
                <a:gd name="connsiteX76" fmla="*/ 760600 w 1080049"/>
                <a:gd name="connsiteY76" fmla="*/ 1156264 h 1256551"/>
                <a:gd name="connsiteX77" fmla="*/ 718069 w 1080049"/>
                <a:gd name="connsiteY77" fmla="*/ 1156264 h 1256551"/>
                <a:gd name="connsiteX78" fmla="*/ 680445 w 1080049"/>
                <a:gd name="connsiteY78" fmla="*/ 1145140 h 1256551"/>
                <a:gd name="connsiteX79" fmla="*/ 647729 w 1080049"/>
                <a:gd name="connsiteY79" fmla="*/ 1137779 h 1256551"/>
                <a:gd name="connsiteX80" fmla="*/ 630553 w 1080049"/>
                <a:gd name="connsiteY80" fmla="*/ 1132217 h 1256551"/>
                <a:gd name="connsiteX81" fmla="*/ 609124 w 1080049"/>
                <a:gd name="connsiteY81" fmla="*/ 1126982 h 1256551"/>
                <a:gd name="connsiteX82" fmla="*/ 582950 w 1080049"/>
                <a:gd name="connsiteY82" fmla="*/ 1121094 h 1256551"/>
                <a:gd name="connsiteX83" fmla="*/ 564465 w 1080049"/>
                <a:gd name="connsiteY83" fmla="*/ 1118149 h 1256551"/>
                <a:gd name="connsiteX84" fmla="*/ 541073 w 1080049"/>
                <a:gd name="connsiteY84" fmla="*/ 1123056 h 1256551"/>
                <a:gd name="connsiteX85" fmla="*/ 562176 w 1080049"/>
                <a:gd name="connsiteY85" fmla="*/ 1062695 h 125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80049" h="1256551">
                  <a:moveTo>
                    <a:pt x="708418" y="1155282"/>
                  </a:moveTo>
                  <a:cubicBezTo>
                    <a:pt x="692534" y="1193789"/>
                    <a:pt x="648449" y="1212110"/>
                    <a:pt x="609941" y="1196226"/>
                  </a:cubicBezTo>
                  <a:cubicBezTo>
                    <a:pt x="584651" y="1185806"/>
                    <a:pt x="567001" y="1162496"/>
                    <a:pt x="563811" y="1135325"/>
                  </a:cubicBezTo>
                  <a:cubicBezTo>
                    <a:pt x="563795" y="1131203"/>
                    <a:pt x="562601" y="1127179"/>
                    <a:pt x="560376" y="1123711"/>
                  </a:cubicBezTo>
                  <a:cubicBezTo>
                    <a:pt x="553506" y="1115205"/>
                    <a:pt x="540092" y="1123711"/>
                    <a:pt x="532568" y="1131563"/>
                  </a:cubicBezTo>
                  <a:cubicBezTo>
                    <a:pt x="457975" y="1212209"/>
                    <a:pt x="352709" y="1257488"/>
                    <a:pt x="242865" y="1256212"/>
                  </a:cubicBezTo>
                  <a:cubicBezTo>
                    <a:pt x="212962" y="1257373"/>
                    <a:pt x="183632" y="1247869"/>
                    <a:pt x="160092" y="1229384"/>
                  </a:cubicBezTo>
                  <a:cubicBezTo>
                    <a:pt x="140381" y="1208152"/>
                    <a:pt x="128406" y="1180883"/>
                    <a:pt x="126067" y="1152011"/>
                  </a:cubicBezTo>
                  <a:cubicBezTo>
                    <a:pt x="124530" y="1126001"/>
                    <a:pt x="117905" y="1100564"/>
                    <a:pt x="106601" y="1077090"/>
                  </a:cubicBezTo>
                  <a:cubicBezTo>
                    <a:pt x="93842" y="1056479"/>
                    <a:pt x="72576" y="1042575"/>
                    <a:pt x="57527" y="1023108"/>
                  </a:cubicBezTo>
                  <a:cubicBezTo>
                    <a:pt x="24860" y="979857"/>
                    <a:pt x="33448" y="918301"/>
                    <a:pt x="76715" y="885634"/>
                  </a:cubicBezTo>
                  <a:cubicBezTo>
                    <a:pt x="80085" y="883083"/>
                    <a:pt x="83618" y="880760"/>
                    <a:pt x="87298" y="878666"/>
                  </a:cubicBezTo>
                  <a:cubicBezTo>
                    <a:pt x="103493" y="872253"/>
                    <a:pt x="118313" y="862815"/>
                    <a:pt x="130975" y="850857"/>
                  </a:cubicBezTo>
                  <a:cubicBezTo>
                    <a:pt x="126755" y="829199"/>
                    <a:pt x="127245" y="806870"/>
                    <a:pt x="132447" y="785424"/>
                  </a:cubicBezTo>
                  <a:cubicBezTo>
                    <a:pt x="136864" y="766940"/>
                    <a:pt x="144389" y="746655"/>
                    <a:pt x="135064" y="730297"/>
                  </a:cubicBezTo>
                  <a:cubicBezTo>
                    <a:pt x="131073" y="724179"/>
                    <a:pt x="125757" y="719043"/>
                    <a:pt x="119524" y="715248"/>
                  </a:cubicBezTo>
                  <a:cubicBezTo>
                    <a:pt x="102725" y="705613"/>
                    <a:pt x="85025" y="697614"/>
                    <a:pt x="66687" y="691365"/>
                  </a:cubicBezTo>
                  <a:cubicBezTo>
                    <a:pt x="48219" y="684838"/>
                    <a:pt x="31795" y="673551"/>
                    <a:pt x="19085" y="658649"/>
                  </a:cubicBezTo>
                  <a:cubicBezTo>
                    <a:pt x="8828" y="643763"/>
                    <a:pt x="2678" y="626439"/>
                    <a:pt x="1255" y="608429"/>
                  </a:cubicBezTo>
                  <a:cubicBezTo>
                    <a:pt x="-5501" y="552746"/>
                    <a:pt x="7847" y="496474"/>
                    <a:pt x="38878" y="449755"/>
                  </a:cubicBezTo>
                  <a:cubicBezTo>
                    <a:pt x="51474" y="430943"/>
                    <a:pt x="74539" y="424564"/>
                    <a:pt x="95641" y="417039"/>
                  </a:cubicBezTo>
                  <a:cubicBezTo>
                    <a:pt x="91879" y="411788"/>
                    <a:pt x="88444" y="406324"/>
                    <a:pt x="85336" y="400680"/>
                  </a:cubicBezTo>
                  <a:cubicBezTo>
                    <a:pt x="77582" y="390081"/>
                    <a:pt x="74408" y="376831"/>
                    <a:pt x="76502" y="363875"/>
                  </a:cubicBezTo>
                  <a:cubicBezTo>
                    <a:pt x="78171" y="357757"/>
                    <a:pt x="81328" y="352146"/>
                    <a:pt x="85663" y="347516"/>
                  </a:cubicBezTo>
                  <a:cubicBezTo>
                    <a:pt x="97981" y="333072"/>
                    <a:pt x="115762" y="324419"/>
                    <a:pt x="134737" y="323634"/>
                  </a:cubicBezTo>
                  <a:cubicBezTo>
                    <a:pt x="153745" y="322816"/>
                    <a:pt x="171985" y="331142"/>
                    <a:pt x="183812" y="346044"/>
                  </a:cubicBezTo>
                  <a:cubicBezTo>
                    <a:pt x="206713" y="298279"/>
                    <a:pt x="241883" y="253130"/>
                    <a:pt x="290467" y="231537"/>
                  </a:cubicBezTo>
                  <a:cubicBezTo>
                    <a:pt x="306825" y="224013"/>
                    <a:pt x="325637" y="219759"/>
                    <a:pt x="343304" y="213871"/>
                  </a:cubicBezTo>
                  <a:cubicBezTo>
                    <a:pt x="361412" y="208832"/>
                    <a:pt x="378163" y="199835"/>
                    <a:pt x="392378" y="187534"/>
                  </a:cubicBezTo>
                  <a:cubicBezTo>
                    <a:pt x="396173" y="183968"/>
                    <a:pt x="399478" y="179894"/>
                    <a:pt x="402193" y="175429"/>
                  </a:cubicBezTo>
                  <a:cubicBezTo>
                    <a:pt x="405890" y="168477"/>
                    <a:pt x="407853" y="160723"/>
                    <a:pt x="407919" y="152854"/>
                  </a:cubicBezTo>
                  <a:cubicBezTo>
                    <a:pt x="406282" y="134844"/>
                    <a:pt x="403648" y="116932"/>
                    <a:pt x="400066" y="99200"/>
                  </a:cubicBezTo>
                  <a:cubicBezTo>
                    <a:pt x="400524" y="74466"/>
                    <a:pt x="412662" y="51417"/>
                    <a:pt x="432782" y="37039"/>
                  </a:cubicBezTo>
                  <a:cubicBezTo>
                    <a:pt x="472451" y="4388"/>
                    <a:pt x="525157" y="-7734"/>
                    <a:pt x="575099" y="4322"/>
                  </a:cubicBezTo>
                  <a:cubicBezTo>
                    <a:pt x="584325" y="6433"/>
                    <a:pt x="593224" y="9737"/>
                    <a:pt x="601599" y="14137"/>
                  </a:cubicBezTo>
                  <a:cubicBezTo>
                    <a:pt x="619822" y="25179"/>
                    <a:pt x="635837" y="39493"/>
                    <a:pt x="648874" y="56341"/>
                  </a:cubicBezTo>
                  <a:cubicBezTo>
                    <a:pt x="667587" y="74417"/>
                    <a:pt x="681427" y="96926"/>
                    <a:pt x="689115" y="121774"/>
                  </a:cubicBezTo>
                  <a:cubicBezTo>
                    <a:pt x="691110" y="133061"/>
                    <a:pt x="691863" y="144512"/>
                    <a:pt x="691405" y="155963"/>
                  </a:cubicBezTo>
                  <a:lnTo>
                    <a:pt x="691405" y="201111"/>
                  </a:lnTo>
                  <a:cubicBezTo>
                    <a:pt x="691634" y="209405"/>
                    <a:pt x="690866" y="217698"/>
                    <a:pt x="689115" y="225812"/>
                  </a:cubicBezTo>
                  <a:cubicBezTo>
                    <a:pt x="685795" y="234514"/>
                    <a:pt x="683487" y="243577"/>
                    <a:pt x="682244" y="252803"/>
                  </a:cubicBezTo>
                  <a:cubicBezTo>
                    <a:pt x="681606" y="262225"/>
                    <a:pt x="684584" y="271533"/>
                    <a:pt x="690587" y="278812"/>
                  </a:cubicBezTo>
                  <a:cubicBezTo>
                    <a:pt x="705474" y="295171"/>
                    <a:pt x="734263" y="288627"/>
                    <a:pt x="751276" y="302859"/>
                  </a:cubicBezTo>
                  <a:cubicBezTo>
                    <a:pt x="757950" y="309500"/>
                    <a:pt x="763135" y="317466"/>
                    <a:pt x="766489" y="326251"/>
                  </a:cubicBezTo>
                  <a:cubicBezTo>
                    <a:pt x="770579" y="334430"/>
                    <a:pt x="774832" y="342609"/>
                    <a:pt x="779412" y="350134"/>
                  </a:cubicBezTo>
                  <a:cubicBezTo>
                    <a:pt x="782880" y="358068"/>
                    <a:pt x="789177" y="364415"/>
                    <a:pt x="797079" y="367964"/>
                  </a:cubicBezTo>
                  <a:cubicBezTo>
                    <a:pt x="800677" y="369077"/>
                    <a:pt x="804456" y="369469"/>
                    <a:pt x="808202" y="369109"/>
                  </a:cubicBezTo>
                  <a:cubicBezTo>
                    <a:pt x="820635" y="368242"/>
                    <a:pt x="832576" y="363940"/>
                    <a:pt x="842718" y="356677"/>
                  </a:cubicBezTo>
                  <a:cubicBezTo>
                    <a:pt x="849589" y="351770"/>
                    <a:pt x="855641" y="345390"/>
                    <a:pt x="862348" y="340319"/>
                  </a:cubicBezTo>
                  <a:cubicBezTo>
                    <a:pt x="879769" y="326889"/>
                    <a:pt x="901624" y="320574"/>
                    <a:pt x="923527" y="322652"/>
                  </a:cubicBezTo>
                  <a:cubicBezTo>
                    <a:pt x="934650" y="323797"/>
                    <a:pt x="945120" y="322652"/>
                    <a:pt x="956243" y="322652"/>
                  </a:cubicBezTo>
                  <a:cubicBezTo>
                    <a:pt x="970017" y="322521"/>
                    <a:pt x="983742" y="324402"/>
                    <a:pt x="996975" y="328214"/>
                  </a:cubicBezTo>
                  <a:cubicBezTo>
                    <a:pt x="1020711" y="335804"/>
                    <a:pt x="1041208" y="351115"/>
                    <a:pt x="1055210" y="371727"/>
                  </a:cubicBezTo>
                  <a:cubicBezTo>
                    <a:pt x="1069164" y="392273"/>
                    <a:pt x="1077409" y="416139"/>
                    <a:pt x="1079093" y="440922"/>
                  </a:cubicBezTo>
                  <a:cubicBezTo>
                    <a:pt x="1080189" y="451538"/>
                    <a:pt x="1079470" y="462269"/>
                    <a:pt x="1076966" y="472656"/>
                  </a:cubicBezTo>
                  <a:cubicBezTo>
                    <a:pt x="1074660" y="480443"/>
                    <a:pt x="1071421" y="487902"/>
                    <a:pt x="1067316" y="494903"/>
                  </a:cubicBezTo>
                  <a:cubicBezTo>
                    <a:pt x="1057010" y="513633"/>
                    <a:pt x="1042909" y="530008"/>
                    <a:pt x="1025929" y="542997"/>
                  </a:cubicBezTo>
                  <a:cubicBezTo>
                    <a:pt x="1009506" y="556099"/>
                    <a:pt x="990040" y="564818"/>
                    <a:pt x="969330" y="568351"/>
                  </a:cubicBezTo>
                  <a:cubicBezTo>
                    <a:pt x="957437" y="569137"/>
                    <a:pt x="945512" y="568859"/>
                    <a:pt x="933669" y="567534"/>
                  </a:cubicBezTo>
                  <a:cubicBezTo>
                    <a:pt x="913695" y="565898"/>
                    <a:pt x="893608" y="565898"/>
                    <a:pt x="873635" y="567534"/>
                  </a:cubicBezTo>
                  <a:cubicBezTo>
                    <a:pt x="868024" y="567681"/>
                    <a:pt x="862478" y="568842"/>
                    <a:pt x="857277" y="570969"/>
                  </a:cubicBezTo>
                  <a:cubicBezTo>
                    <a:pt x="846856" y="576972"/>
                    <a:pt x="840575" y="588227"/>
                    <a:pt x="840918" y="600250"/>
                  </a:cubicBezTo>
                  <a:cubicBezTo>
                    <a:pt x="840739" y="604896"/>
                    <a:pt x="841753" y="609509"/>
                    <a:pt x="843863" y="613664"/>
                  </a:cubicBezTo>
                  <a:cubicBezTo>
                    <a:pt x="846807" y="618522"/>
                    <a:pt x="850914" y="622562"/>
                    <a:pt x="855804" y="625442"/>
                  </a:cubicBezTo>
                  <a:cubicBezTo>
                    <a:pt x="864654" y="631772"/>
                    <a:pt x="873896" y="637563"/>
                    <a:pt x="883449" y="642781"/>
                  </a:cubicBezTo>
                  <a:cubicBezTo>
                    <a:pt x="892120" y="647362"/>
                    <a:pt x="903897" y="649815"/>
                    <a:pt x="906842" y="659139"/>
                  </a:cubicBezTo>
                  <a:cubicBezTo>
                    <a:pt x="920190" y="700067"/>
                    <a:pt x="917867" y="744496"/>
                    <a:pt x="900299" y="783789"/>
                  </a:cubicBezTo>
                  <a:cubicBezTo>
                    <a:pt x="892970" y="796302"/>
                    <a:pt x="888194" y="810141"/>
                    <a:pt x="886231" y="824520"/>
                  </a:cubicBezTo>
                  <a:cubicBezTo>
                    <a:pt x="911013" y="828773"/>
                    <a:pt x="933653" y="841222"/>
                    <a:pt x="950518" y="859854"/>
                  </a:cubicBezTo>
                  <a:cubicBezTo>
                    <a:pt x="967269" y="878731"/>
                    <a:pt x="975235" y="903808"/>
                    <a:pt x="972438" y="928885"/>
                  </a:cubicBezTo>
                  <a:cubicBezTo>
                    <a:pt x="970982" y="938667"/>
                    <a:pt x="968185" y="948188"/>
                    <a:pt x="964096" y="957185"/>
                  </a:cubicBezTo>
                  <a:cubicBezTo>
                    <a:pt x="959712" y="968210"/>
                    <a:pt x="952759" y="978025"/>
                    <a:pt x="943811" y="985812"/>
                  </a:cubicBezTo>
                  <a:cubicBezTo>
                    <a:pt x="930970" y="995169"/>
                    <a:pt x="915152" y="999536"/>
                    <a:pt x="899317" y="998080"/>
                  </a:cubicBezTo>
                  <a:cubicBezTo>
                    <a:pt x="883646" y="996624"/>
                    <a:pt x="868220" y="993288"/>
                    <a:pt x="853351" y="988102"/>
                  </a:cubicBezTo>
                  <a:cubicBezTo>
                    <a:pt x="857702" y="1029455"/>
                    <a:pt x="850619" y="1071201"/>
                    <a:pt x="832903" y="1108825"/>
                  </a:cubicBezTo>
                  <a:cubicBezTo>
                    <a:pt x="826311" y="1124922"/>
                    <a:pt x="814877" y="1138597"/>
                    <a:pt x="800187" y="1147921"/>
                  </a:cubicBezTo>
                  <a:cubicBezTo>
                    <a:pt x="787836" y="1153810"/>
                    <a:pt x="774276" y="1156656"/>
                    <a:pt x="760600" y="1156264"/>
                  </a:cubicBezTo>
                  <a:cubicBezTo>
                    <a:pt x="746434" y="1157163"/>
                    <a:pt x="732235" y="1157163"/>
                    <a:pt x="718069" y="1156264"/>
                  </a:cubicBezTo>
                  <a:cubicBezTo>
                    <a:pt x="705277" y="1153483"/>
                    <a:pt x="692698" y="1149769"/>
                    <a:pt x="680445" y="1145140"/>
                  </a:cubicBezTo>
                  <a:cubicBezTo>
                    <a:pt x="669322" y="1142523"/>
                    <a:pt x="657871" y="1140887"/>
                    <a:pt x="647729" y="1137779"/>
                  </a:cubicBezTo>
                  <a:cubicBezTo>
                    <a:pt x="642004" y="1136143"/>
                    <a:pt x="636278" y="1134017"/>
                    <a:pt x="630553" y="1132217"/>
                  </a:cubicBezTo>
                  <a:cubicBezTo>
                    <a:pt x="624827" y="1130418"/>
                    <a:pt x="616321" y="1128455"/>
                    <a:pt x="609124" y="1126982"/>
                  </a:cubicBezTo>
                  <a:lnTo>
                    <a:pt x="582950" y="1121094"/>
                  </a:lnTo>
                  <a:cubicBezTo>
                    <a:pt x="576915" y="1119458"/>
                    <a:pt x="570714" y="1118476"/>
                    <a:pt x="564465" y="1118149"/>
                  </a:cubicBezTo>
                  <a:cubicBezTo>
                    <a:pt x="556401" y="1118051"/>
                    <a:pt x="548419" y="1119736"/>
                    <a:pt x="541073" y="1123056"/>
                  </a:cubicBezTo>
                  <a:cubicBezTo>
                    <a:pt x="552214" y="1104605"/>
                    <a:pt x="559394" y="1084059"/>
                    <a:pt x="562176" y="1062695"/>
                  </a:cubicBezTo>
                </a:path>
              </a:pathLst>
            </a:custGeom>
            <a:solidFill>
              <a:srgbClr val="DFA278"/>
            </a:solidFill>
            <a:ln w="8158" cap="flat">
              <a:solidFill>
                <a:srgbClr val="7E6052"/>
              </a:solidFill>
              <a:prstDash val="solid"/>
              <a:miter/>
            </a:ln>
          </p:spPr>
          <p:txBody>
            <a:bodyPr rtlCol="0" anchor="ctr"/>
            <a:lstStyle/>
            <a:p>
              <a:endParaRPr lang="en-IN"/>
            </a:p>
          </p:txBody>
        </p:sp>
        <p:sp>
          <p:nvSpPr>
            <p:cNvPr id="251" name="Freeform: Shape 250">
              <a:extLst>
                <a:ext uri="{FF2B5EF4-FFF2-40B4-BE49-F238E27FC236}">
                  <a16:creationId xmlns:a16="http://schemas.microsoft.com/office/drawing/2014/main" xmlns="" id="{6439F269-D302-8A70-BCEE-43D71FA19E04}"/>
                </a:ext>
              </a:extLst>
            </p:cNvPr>
            <p:cNvSpPr/>
            <p:nvPr/>
          </p:nvSpPr>
          <p:spPr>
            <a:xfrm>
              <a:off x="6890179" y="3335106"/>
              <a:ext cx="343167" cy="442284"/>
            </a:xfrm>
            <a:custGeom>
              <a:avLst/>
              <a:gdLst>
                <a:gd name="connsiteX0" fmla="*/ 36537 w 343167"/>
                <a:gd name="connsiteY0" fmla="*/ 328592 h 442284"/>
                <a:gd name="connsiteX1" fmla="*/ 39154 w 343167"/>
                <a:gd name="connsiteY1" fmla="*/ 387644 h 442284"/>
                <a:gd name="connsiteX2" fmla="*/ 120945 w 343167"/>
                <a:gd name="connsiteY2" fmla="*/ 441463 h 442284"/>
                <a:gd name="connsiteX3" fmla="*/ 168220 w 343167"/>
                <a:gd name="connsiteY3" fmla="*/ 425105 h 442284"/>
                <a:gd name="connsiteX4" fmla="*/ 187686 w 343167"/>
                <a:gd name="connsiteY4" fmla="*/ 405802 h 442284"/>
                <a:gd name="connsiteX5" fmla="*/ 211568 w 343167"/>
                <a:gd name="connsiteY5" fmla="*/ 412509 h 442284"/>
                <a:gd name="connsiteX6" fmla="*/ 227927 w 343167"/>
                <a:gd name="connsiteY6" fmla="*/ 396151 h 442284"/>
                <a:gd name="connsiteX7" fmla="*/ 239050 w 343167"/>
                <a:gd name="connsiteY7" fmla="*/ 393534 h 442284"/>
                <a:gd name="connsiteX8" fmla="*/ 278637 w 343167"/>
                <a:gd name="connsiteY8" fmla="*/ 386172 h 442284"/>
                <a:gd name="connsiteX9" fmla="*/ 299249 w 343167"/>
                <a:gd name="connsiteY9" fmla="*/ 377012 h 442284"/>
                <a:gd name="connsiteX10" fmla="*/ 322313 w 343167"/>
                <a:gd name="connsiteY10" fmla="*/ 359508 h 442284"/>
                <a:gd name="connsiteX11" fmla="*/ 336545 w 343167"/>
                <a:gd name="connsiteY11" fmla="*/ 298002 h 442284"/>
                <a:gd name="connsiteX12" fmla="*/ 315770 w 343167"/>
                <a:gd name="connsiteY12" fmla="*/ 216211 h 442284"/>
                <a:gd name="connsiteX13" fmla="*/ 341126 w 343167"/>
                <a:gd name="connsiteY13" fmla="*/ 108574 h 442284"/>
                <a:gd name="connsiteX14" fmla="*/ 328857 w 343167"/>
                <a:gd name="connsiteY14" fmla="*/ 64571 h 442284"/>
                <a:gd name="connsiteX15" fmla="*/ 300884 w 343167"/>
                <a:gd name="connsiteY15" fmla="*/ 58518 h 442284"/>
                <a:gd name="connsiteX16" fmla="*/ 235452 w 343167"/>
                <a:gd name="connsiteY16" fmla="*/ 38071 h 442284"/>
                <a:gd name="connsiteX17" fmla="*/ 160695 w 343167"/>
                <a:gd name="connsiteY17" fmla="*/ 610 h 442284"/>
                <a:gd name="connsiteX18" fmla="*/ 96899 w 343167"/>
                <a:gd name="connsiteY18" fmla="*/ 16969 h 442284"/>
                <a:gd name="connsiteX19" fmla="*/ 57148 w 343167"/>
                <a:gd name="connsiteY19" fmla="*/ 70623 h 442284"/>
                <a:gd name="connsiteX20" fmla="*/ 41771 w 343167"/>
                <a:gd name="connsiteY20" fmla="*/ 107757 h 442284"/>
                <a:gd name="connsiteX21" fmla="*/ 14290 w 343167"/>
                <a:gd name="connsiteY21" fmla="*/ 142272 h 442284"/>
                <a:gd name="connsiteX22" fmla="*/ 26395 w 343167"/>
                <a:gd name="connsiteY22" fmla="*/ 284751 h 442284"/>
                <a:gd name="connsiteX23" fmla="*/ 36537 w 343167"/>
                <a:gd name="connsiteY23" fmla="*/ 328592 h 44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3167" h="442284">
                  <a:moveTo>
                    <a:pt x="36537" y="328592"/>
                  </a:moveTo>
                  <a:cubicBezTo>
                    <a:pt x="35179" y="348319"/>
                    <a:pt x="36062" y="368129"/>
                    <a:pt x="39154" y="387644"/>
                  </a:cubicBezTo>
                  <a:cubicBezTo>
                    <a:pt x="48969" y="420361"/>
                    <a:pt x="86102" y="439500"/>
                    <a:pt x="120945" y="441463"/>
                  </a:cubicBezTo>
                  <a:cubicBezTo>
                    <a:pt x="138431" y="444031"/>
                    <a:pt x="156065" y="437929"/>
                    <a:pt x="168220" y="425105"/>
                  </a:cubicBezTo>
                  <a:cubicBezTo>
                    <a:pt x="173945" y="417580"/>
                    <a:pt x="178198" y="406293"/>
                    <a:pt x="187686" y="405802"/>
                  </a:cubicBezTo>
                  <a:cubicBezTo>
                    <a:pt x="197173" y="405311"/>
                    <a:pt x="204044" y="414635"/>
                    <a:pt x="211568" y="412509"/>
                  </a:cubicBezTo>
                  <a:cubicBezTo>
                    <a:pt x="219094" y="410382"/>
                    <a:pt x="221220" y="400731"/>
                    <a:pt x="227927" y="396151"/>
                  </a:cubicBezTo>
                  <a:cubicBezTo>
                    <a:pt x="231362" y="394384"/>
                    <a:pt x="235190" y="393484"/>
                    <a:pt x="239050" y="393534"/>
                  </a:cubicBezTo>
                  <a:cubicBezTo>
                    <a:pt x="252464" y="392388"/>
                    <a:pt x="265714" y="389935"/>
                    <a:pt x="278637" y="386172"/>
                  </a:cubicBezTo>
                  <a:cubicBezTo>
                    <a:pt x="285982" y="384340"/>
                    <a:pt x="292967" y="381232"/>
                    <a:pt x="299249" y="377012"/>
                  </a:cubicBezTo>
                  <a:cubicBezTo>
                    <a:pt x="307477" y="371924"/>
                    <a:pt x="315198" y="366068"/>
                    <a:pt x="322313" y="359508"/>
                  </a:cubicBezTo>
                  <a:cubicBezTo>
                    <a:pt x="336234" y="342267"/>
                    <a:pt x="341469" y="319594"/>
                    <a:pt x="336545" y="298002"/>
                  </a:cubicBezTo>
                  <a:cubicBezTo>
                    <a:pt x="333928" y="273792"/>
                    <a:pt x="314134" y="240748"/>
                    <a:pt x="315770" y="216211"/>
                  </a:cubicBezTo>
                  <a:cubicBezTo>
                    <a:pt x="318060" y="179405"/>
                    <a:pt x="335891" y="145053"/>
                    <a:pt x="341126" y="108574"/>
                  </a:cubicBezTo>
                  <a:cubicBezTo>
                    <a:pt x="345460" y="92772"/>
                    <a:pt x="340732" y="75858"/>
                    <a:pt x="328857" y="64571"/>
                  </a:cubicBezTo>
                  <a:cubicBezTo>
                    <a:pt x="320171" y="60302"/>
                    <a:pt x="310568" y="58224"/>
                    <a:pt x="300884" y="58518"/>
                  </a:cubicBezTo>
                  <a:cubicBezTo>
                    <a:pt x="277951" y="56065"/>
                    <a:pt x="255720" y="49112"/>
                    <a:pt x="235452" y="38071"/>
                  </a:cubicBezTo>
                  <a:cubicBezTo>
                    <a:pt x="210751" y="24657"/>
                    <a:pt x="188340" y="5354"/>
                    <a:pt x="160695" y="610"/>
                  </a:cubicBezTo>
                  <a:cubicBezTo>
                    <a:pt x="138105" y="-2596"/>
                    <a:pt x="115154" y="3293"/>
                    <a:pt x="96899" y="16969"/>
                  </a:cubicBezTo>
                  <a:cubicBezTo>
                    <a:pt x="78937" y="30824"/>
                    <a:pt x="65180" y="49407"/>
                    <a:pt x="57148" y="70623"/>
                  </a:cubicBezTo>
                  <a:cubicBezTo>
                    <a:pt x="52895" y="83350"/>
                    <a:pt x="47758" y="95750"/>
                    <a:pt x="41771" y="107757"/>
                  </a:cubicBezTo>
                  <a:cubicBezTo>
                    <a:pt x="33249" y="119763"/>
                    <a:pt x="24088" y="131279"/>
                    <a:pt x="14290" y="142272"/>
                  </a:cubicBezTo>
                  <a:cubicBezTo>
                    <a:pt x="-18427" y="185785"/>
                    <a:pt x="11345" y="240421"/>
                    <a:pt x="26395" y="284751"/>
                  </a:cubicBezTo>
                  <a:cubicBezTo>
                    <a:pt x="31793" y="298820"/>
                    <a:pt x="35212" y="313575"/>
                    <a:pt x="36537" y="328592"/>
                  </a:cubicBezTo>
                  <a:close/>
                </a:path>
              </a:pathLst>
            </a:custGeom>
            <a:solidFill>
              <a:srgbClr val="D99169"/>
            </a:solidFill>
            <a:ln w="8158" cap="flat">
              <a:solidFill>
                <a:srgbClr val="7E6052"/>
              </a:solid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963D5191-33C1-D5B2-641F-B3EAACAB2D83}"/>
                </a:ext>
              </a:extLst>
            </p:cNvPr>
            <p:cNvSpPr/>
            <p:nvPr/>
          </p:nvSpPr>
          <p:spPr>
            <a:xfrm>
              <a:off x="7243050" y="3481168"/>
              <a:ext cx="31340" cy="68757"/>
            </a:xfrm>
            <a:custGeom>
              <a:avLst/>
              <a:gdLst>
                <a:gd name="connsiteX0" fmla="*/ 15736 w 31340"/>
                <a:gd name="connsiteY0" fmla="*/ 67041 h 68757"/>
                <a:gd name="connsiteX1" fmla="*/ 12955 w 31340"/>
                <a:gd name="connsiteY1" fmla="*/ 68513 h 68757"/>
                <a:gd name="connsiteX2" fmla="*/ 3304 w 31340"/>
                <a:gd name="connsiteY2" fmla="*/ 61315 h 68757"/>
                <a:gd name="connsiteX3" fmla="*/ -458 w 31340"/>
                <a:gd name="connsiteY3" fmla="*/ 46429 h 68757"/>
                <a:gd name="connsiteX4" fmla="*/ 7557 w 31340"/>
                <a:gd name="connsiteY4" fmla="*/ 10441 h 68757"/>
                <a:gd name="connsiteX5" fmla="*/ 12955 w 31340"/>
                <a:gd name="connsiteY5" fmla="*/ 1608 h 68757"/>
                <a:gd name="connsiteX6" fmla="*/ 23098 w 31340"/>
                <a:gd name="connsiteY6" fmla="*/ 1608 h 68757"/>
                <a:gd name="connsiteX7" fmla="*/ 25223 w 31340"/>
                <a:gd name="connsiteY7" fmla="*/ 5370 h 68757"/>
                <a:gd name="connsiteX8" fmla="*/ 30295 w 31340"/>
                <a:gd name="connsiteY8" fmla="*/ 45938 h 68757"/>
                <a:gd name="connsiteX9" fmla="*/ 26532 w 31340"/>
                <a:gd name="connsiteY9" fmla="*/ 58043 h 68757"/>
                <a:gd name="connsiteX10" fmla="*/ 15736 w 31340"/>
                <a:gd name="connsiteY10" fmla="*/ 67041 h 6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40" h="68757">
                  <a:moveTo>
                    <a:pt x="15736" y="67041"/>
                  </a:moveTo>
                  <a:cubicBezTo>
                    <a:pt x="15736" y="68185"/>
                    <a:pt x="14100" y="68513"/>
                    <a:pt x="12955" y="68513"/>
                  </a:cubicBezTo>
                  <a:cubicBezTo>
                    <a:pt x="8669" y="68071"/>
                    <a:pt x="4956" y="65306"/>
                    <a:pt x="3304" y="61315"/>
                  </a:cubicBezTo>
                  <a:cubicBezTo>
                    <a:pt x="785" y="56767"/>
                    <a:pt x="-508" y="51631"/>
                    <a:pt x="-458" y="46429"/>
                  </a:cubicBezTo>
                  <a:cubicBezTo>
                    <a:pt x="-458" y="34161"/>
                    <a:pt x="7557" y="22873"/>
                    <a:pt x="7557" y="10441"/>
                  </a:cubicBezTo>
                  <a:cubicBezTo>
                    <a:pt x="7786" y="6793"/>
                    <a:pt x="9815" y="3489"/>
                    <a:pt x="12955" y="1608"/>
                  </a:cubicBezTo>
                  <a:cubicBezTo>
                    <a:pt x="15883" y="-862"/>
                    <a:pt x="20169" y="-862"/>
                    <a:pt x="23098" y="1608"/>
                  </a:cubicBezTo>
                  <a:cubicBezTo>
                    <a:pt x="24079" y="2687"/>
                    <a:pt x="24815" y="3963"/>
                    <a:pt x="25223" y="5370"/>
                  </a:cubicBezTo>
                  <a:cubicBezTo>
                    <a:pt x="30163" y="18277"/>
                    <a:pt x="31915" y="32198"/>
                    <a:pt x="30295" y="45938"/>
                  </a:cubicBezTo>
                  <a:cubicBezTo>
                    <a:pt x="30066" y="50224"/>
                    <a:pt x="28774" y="54379"/>
                    <a:pt x="26532" y="58043"/>
                  </a:cubicBezTo>
                  <a:cubicBezTo>
                    <a:pt x="23686" y="61838"/>
                    <a:pt x="19989" y="64930"/>
                    <a:pt x="15736" y="67041"/>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53" name="Freeform: Shape 252">
              <a:extLst>
                <a:ext uri="{FF2B5EF4-FFF2-40B4-BE49-F238E27FC236}">
                  <a16:creationId xmlns:a16="http://schemas.microsoft.com/office/drawing/2014/main" xmlns="" id="{4D621A45-CE02-9DCC-7390-80DA09301A57}"/>
                </a:ext>
              </a:extLst>
            </p:cNvPr>
            <p:cNvSpPr/>
            <p:nvPr/>
          </p:nvSpPr>
          <p:spPr>
            <a:xfrm>
              <a:off x="7057713" y="3285222"/>
              <a:ext cx="147857" cy="71676"/>
            </a:xfrm>
            <a:custGeom>
              <a:avLst/>
              <a:gdLst>
                <a:gd name="connsiteX0" fmla="*/ 114538 w 147857"/>
                <a:gd name="connsiteY0" fmla="*/ 68488 h 71676"/>
                <a:gd name="connsiteX1" fmla="*/ 58593 w 147857"/>
                <a:gd name="connsiteY1" fmla="*/ 32500 h 71676"/>
                <a:gd name="connsiteX2" fmla="*/ 29312 w 147857"/>
                <a:gd name="connsiteY2" fmla="*/ 22031 h 71676"/>
                <a:gd name="connsiteX3" fmla="*/ 20316 w 147857"/>
                <a:gd name="connsiteY3" fmla="*/ 22031 h 71676"/>
                <a:gd name="connsiteX4" fmla="*/ 7556 w 147857"/>
                <a:gd name="connsiteY4" fmla="*/ 23503 h 71676"/>
                <a:gd name="connsiteX5" fmla="*/ -460 w 147857"/>
                <a:gd name="connsiteY5" fmla="*/ 16960 h 71676"/>
                <a:gd name="connsiteX6" fmla="*/ 2485 w 147857"/>
                <a:gd name="connsiteY6" fmla="*/ 8781 h 71676"/>
                <a:gd name="connsiteX7" fmla="*/ 8865 w 147857"/>
                <a:gd name="connsiteY7" fmla="*/ 1747 h 71676"/>
                <a:gd name="connsiteX8" fmla="*/ 18679 w 147857"/>
                <a:gd name="connsiteY8" fmla="*/ -216 h 71676"/>
                <a:gd name="connsiteX9" fmla="*/ 87056 w 147857"/>
                <a:gd name="connsiteY9" fmla="*/ 16142 h 71676"/>
                <a:gd name="connsiteX10" fmla="*/ 95890 w 147857"/>
                <a:gd name="connsiteY10" fmla="*/ 15324 h 71676"/>
                <a:gd name="connsiteX11" fmla="*/ 100634 w 147857"/>
                <a:gd name="connsiteY11" fmla="*/ 13034 h 71676"/>
                <a:gd name="connsiteX12" fmla="*/ 120590 w 147857"/>
                <a:gd name="connsiteY12" fmla="*/ 14669 h 71676"/>
                <a:gd name="connsiteX13" fmla="*/ 130733 w 147857"/>
                <a:gd name="connsiteY13" fmla="*/ 25466 h 71676"/>
                <a:gd name="connsiteX14" fmla="*/ 134331 w 147857"/>
                <a:gd name="connsiteY14" fmla="*/ 32827 h 71676"/>
                <a:gd name="connsiteX15" fmla="*/ 142183 w 147857"/>
                <a:gd name="connsiteY15" fmla="*/ 44768 h 71676"/>
                <a:gd name="connsiteX16" fmla="*/ 147091 w 147857"/>
                <a:gd name="connsiteY16" fmla="*/ 57855 h 71676"/>
                <a:gd name="connsiteX17" fmla="*/ 147091 w 147857"/>
                <a:gd name="connsiteY17" fmla="*/ 62599 h 71676"/>
                <a:gd name="connsiteX18" fmla="*/ 141365 w 147857"/>
                <a:gd name="connsiteY18" fmla="*/ 67670 h 71676"/>
                <a:gd name="connsiteX19" fmla="*/ 134004 w 147857"/>
                <a:gd name="connsiteY19" fmla="*/ 70615 h 71676"/>
                <a:gd name="connsiteX20" fmla="*/ 127625 w 147857"/>
                <a:gd name="connsiteY20" fmla="*/ 71432 h 71676"/>
                <a:gd name="connsiteX21" fmla="*/ 114538 w 147857"/>
                <a:gd name="connsiteY21" fmla="*/ 68488 h 7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857" h="71676">
                  <a:moveTo>
                    <a:pt x="114538" y="68488"/>
                  </a:moveTo>
                  <a:cubicBezTo>
                    <a:pt x="93108" y="62272"/>
                    <a:pt x="77896" y="43624"/>
                    <a:pt x="58593" y="32500"/>
                  </a:cubicBezTo>
                  <a:cubicBezTo>
                    <a:pt x="49563" y="27233"/>
                    <a:pt x="39634" y="23683"/>
                    <a:pt x="29312" y="22031"/>
                  </a:cubicBezTo>
                  <a:cubicBezTo>
                    <a:pt x="26335" y="21622"/>
                    <a:pt x="23292" y="21622"/>
                    <a:pt x="20316" y="22031"/>
                  </a:cubicBezTo>
                  <a:cubicBezTo>
                    <a:pt x="16111" y="22849"/>
                    <a:pt x="11842" y="23339"/>
                    <a:pt x="7556" y="23503"/>
                  </a:cubicBezTo>
                  <a:cubicBezTo>
                    <a:pt x="3794" y="23503"/>
                    <a:pt x="-460" y="20722"/>
                    <a:pt x="-460" y="16960"/>
                  </a:cubicBezTo>
                  <a:cubicBezTo>
                    <a:pt x="-460" y="13197"/>
                    <a:pt x="1993" y="11725"/>
                    <a:pt x="2485" y="8781"/>
                  </a:cubicBezTo>
                  <a:cubicBezTo>
                    <a:pt x="2976" y="5836"/>
                    <a:pt x="5757" y="3382"/>
                    <a:pt x="8865" y="1747"/>
                  </a:cubicBezTo>
                  <a:cubicBezTo>
                    <a:pt x="11924" y="291"/>
                    <a:pt x="15293" y="-396"/>
                    <a:pt x="18679" y="-216"/>
                  </a:cubicBezTo>
                  <a:cubicBezTo>
                    <a:pt x="42399" y="-216"/>
                    <a:pt x="63500" y="16142"/>
                    <a:pt x="87056" y="16142"/>
                  </a:cubicBezTo>
                  <a:cubicBezTo>
                    <a:pt x="90033" y="16453"/>
                    <a:pt x="93027" y="16175"/>
                    <a:pt x="95890" y="15324"/>
                  </a:cubicBezTo>
                  <a:lnTo>
                    <a:pt x="100634" y="13034"/>
                  </a:lnTo>
                  <a:cubicBezTo>
                    <a:pt x="107144" y="10269"/>
                    <a:pt x="114604" y="10891"/>
                    <a:pt x="120590" y="14669"/>
                  </a:cubicBezTo>
                  <a:cubicBezTo>
                    <a:pt x="124533" y="17696"/>
                    <a:pt x="127968" y="21344"/>
                    <a:pt x="130733" y="25466"/>
                  </a:cubicBezTo>
                  <a:cubicBezTo>
                    <a:pt x="132090" y="27838"/>
                    <a:pt x="133301" y="30292"/>
                    <a:pt x="134331" y="32827"/>
                  </a:cubicBezTo>
                  <a:cubicBezTo>
                    <a:pt x="136622" y="36917"/>
                    <a:pt x="139566" y="40679"/>
                    <a:pt x="142183" y="44768"/>
                  </a:cubicBezTo>
                  <a:cubicBezTo>
                    <a:pt x="144866" y="48662"/>
                    <a:pt x="146551" y="53160"/>
                    <a:pt x="147091" y="57855"/>
                  </a:cubicBezTo>
                  <a:cubicBezTo>
                    <a:pt x="147500" y="59409"/>
                    <a:pt x="147500" y="61045"/>
                    <a:pt x="147091" y="62599"/>
                  </a:cubicBezTo>
                  <a:cubicBezTo>
                    <a:pt x="145815" y="64889"/>
                    <a:pt x="143786" y="66672"/>
                    <a:pt x="141365" y="67670"/>
                  </a:cubicBezTo>
                  <a:cubicBezTo>
                    <a:pt x="139059" y="68979"/>
                    <a:pt x="136589" y="69977"/>
                    <a:pt x="134004" y="70615"/>
                  </a:cubicBezTo>
                  <a:cubicBezTo>
                    <a:pt x="131910" y="71122"/>
                    <a:pt x="129768" y="71400"/>
                    <a:pt x="127625" y="71432"/>
                  </a:cubicBezTo>
                  <a:cubicBezTo>
                    <a:pt x="123159" y="71007"/>
                    <a:pt x="118758" y="70010"/>
                    <a:pt x="114538" y="68488"/>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54" name="Freeform: Shape 253">
              <a:extLst>
                <a:ext uri="{FF2B5EF4-FFF2-40B4-BE49-F238E27FC236}">
                  <a16:creationId xmlns:a16="http://schemas.microsoft.com/office/drawing/2014/main" xmlns="" id="{0E3FCD30-6CA2-1033-F6B5-DFDE5C59F1BA}"/>
                </a:ext>
              </a:extLst>
            </p:cNvPr>
            <p:cNvSpPr/>
            <p:nvPr/>
          </p:nvSpPr>
          <p:spPr>
            <a:xfrm>
              <a:off x="6854014" y="3317431"/>
              <a:ext cx="96497" cy="123504"/>
            </a:xfrm>
            <a:custGeom>
              <a:avLst/>
              <a:gdLst>
                <a:gd name="connsiteX0" fmla="*/ 55035 w 96497"/>
                <a:gd name="connsiteY0" fmla="*/ 10760 h 123504"/>
                <a:gd name="connsiteX1" fmla="*/ 30498 w 96497"/>
                <a:gd name="connsiteY1" fmla="*/ 32844 h 123504"/>
                <a:gd name="connsiteX2" fmla="*/ 4651 w 96497"/>
                <a:gd name="connsiteY2" fmla="*/ 53619 h 123504"/>
                <a:gd name="connsiteX3" fmla="*/ 562 w 96497"/>
                <a:gd name="connsiteY3" fmla="*/ 69977 h 123504"/>
                <a:gd name="connsiteX4" fmla="*/ -256 w 96497"/>
                <a:gd name="connsiteY4" fmla="*/ 86335 h 123504"/>
                <a:gd name="connsiteX5" fmla="*/ 5797 w 96497"/>
                <a:gd name="connsiteY5" fmla="*/ 102693 h 123504"/>
                <a:gd name="connsiteX6" fmla="*/ 22155 w 96497"/>
                <a:gd name="connsiteY6" fmla="*/ 121996 h 123504"/>
                <a:gd name="connsiteX7" fmla="*/ 38513 w 96497"/>
                <a:gd name="connsiteY7" fmla="*/ 120687 h 123504"/>
                <a:gd name="connsiteX8" fmla="*/ 49800 w 96497"/>
                <a:gd name="connsiteY8" fmla="*/ 109236 h 123504"/>
                <a:gd name="connsiteX9" fmla="*/ 54053 w 96497"/>
                <a:gd name="connsiteY9" fmla="*/ 100076 h 123504"/>
                <a:gd name="connsiteX10" fmla="*/ 69430 w 96497"/>
                <a:gd name="connsiteY10" fmla="*/ 72594 h 123504"/>
                <a:gd name="connsiteX11" fmla="*/ 76136 w 96497"/>
                <a:gd name="connsiteY11" fmla="*/ 62452 h 123504"/>
                <a:gd name="connsiteX12" fmla="*/ 88405 w 96497"/>
                <a:gd name="connsiteY12" fmla="*/ 44294 h 123504"/>
                <a:gd name="connsiteX13" fmla="*/ 93804 w 96497"/>
                <a:gd name="connsiteY13" fmla="*/ 30227 h 123504"/>
                <a:gd name="connsiteX14" fmla="*/ 95276 w 96497"/>
                <a:gd name="connsiteY14" fmla="*/ 11906 h 123504"/>
                <a:gd name="connsiteX15" fmla="*/ 82843 w 96497"/>
                <a:gd name="connsiteY15" fmla="*/ 945 h 123504"/>
                <a:gd name="connsiteX16" fmla="*/ 66485 w 96497"/>
                <a:gd name="connsiteY16" fmla="*/ 945 h 123504"/>
                <a:gd name="connsiteX17" fmla="*/ 60760 w 96497"/>
                <a:gd name="connsiteY17" fmla="*/ 4380 h 123504"/>
                <a:gd name="connsiteX18" fmla="*/ 55035 w 96497"/>
                <a:gd name="connsiteY18" fmla="*/ 10760 h 12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97" h="123504">
                  <a:moveTo>
                    <a:pt x="55035" y="10760"/>
                  </a:moveTo>
                  <a:cubicBezTo>
                    <a:pt x="49817" y="20870"/>
                    <a:pt x="41097" y="28721"/>
                    <a:pt x="30498" y="32844"/>
                  </a:cubicBezTo>
                  <a:cubicBezTo>
                    <a:pt x="19930" y="36917"/>
                    <a:pt x="10901" y="44180"/>
                    <a:pt x="4651" y="53619"/>
                  </a:cubicBezTo>
                  <a:cubicBezTo>
                    <a:pt x="2459" y="58837"/>
                    <a:pt x="1086" y="64350"/>
                    <a:pt x="562" y="69977"/>
                  </a:cubicBezTo>
                  <a:cubicBezTo>
                    <a:pt x="-420" y="75375"/>
                    <a:pt x="-698" y="80872"/>
                    <a:pt x="-256" y="86335"/>
                  </a:cubicBezTo>
                  <a:cubicBezTo>
                    <a:pt x="955" y="92060"/>
                    <a:pt x="3000" y="97557"/>
                    <a:pt x="5797" y="102693"/>
                  </a:cubicBezTo>
                  <a:cubicBezTo>
                    <a:pt x="8545" y="111003"/>
                    <a:pt x="14418" y="117922"/>
                    <a:pt x="22155" y="121996"/>
                  </a:cubicBezTo>
                  <a:cubicBezTo>
                    <a:pt x="27520" y="124057"/>
                    <a:pt x="33540" y="123583"/>
                    <a:pt x="38513" y="120687"/>
                  </a:cubicBezTo>
                  <a:cubicBezTo>
                    <a:pt x="43306" y="118053"/>
                    <a:pt x="47232" y="114062"/>
                    <a:pt x="49800" y="109236"/>
                  </a:cubicBezTo>
                  <a:cubicBezTo>
                    <a:pt x="51387" y="106259"/>
                    <a:pt x="52810" y="103200"/>
                    <a:pt x="54053" y="100076"/>
                  </a:cubicBezTo>
                  <a:cubicBezTo>
                    <a:pt x="58502" y="90555"/>
                    <a:pt x="63639" y="81362"/>
                    <a:pt x="69430" y="72594"/>
                  </a:cubicBezTo>
                  <a:cubicBezTo>
                    <a:pt x="71556" y="69159"/>
                    <a:pt x="73683" y="65723"/>
                    <a:pt x="76136" y="62452"/>
                  </a:cubicBezTo>
                  <a:cubicBezTo>
                    <a:pt x="80619" y="56678"/>
                    <a:pt x="84708" y="50609"/>
                    <a:pt x="88405" y="44294"/>
                  </a:cubicBezTo>
                  <a:cubicBezTo>
                    <a:pt x="90614" y="39779"/>
                    <a:pt x="92413" y="35068"/>
                    <a:pt x="93804" y="30227"/>
                  </a:cubicBezTo>
                  <a:cubicBezTo>
                    <a:pt x="96143" y="24419"/>
                    <a:pt x="96666" y="18023"/>
                    <a:pt x="95276" y="11906"/>
                  </a:cubicBezTo>
                  <a:cubicBezTo>
                    <a:pt x="93067" y="6507"/>
                    <a:pt x="88470" y="2450"/>
                    <a:pt x="82843" y="945"/>
                  </a:cubicBezTo>
                  <a:cubicBezTo>
                    <a:pt x="77511" y="-641"/>
                    <a:pt x="71818" y="-641"/>
                    <a:pt x="66485" y="945"/>
                  </a:cubicBezTo>
                  <a:cubicBezTo>
                    <a:pt x="64375" y="1698"/>
                    <a:pt x="62429" y="2876"/>
                    <a:pt x="60760" y="4380"/>
                  </a:cubicBezTo>
                  <a:cubicBezTo>
                    <a:pt x="58241" y="5853"/>
                    <a:pt x="56229" y="8094"/>
                    <a:pt x="55035" y="10760"/>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55" name="Freeform: Shape 254">
              <a:extLst>
                <a:ext uri="{FF2B5EF4-FFF2-40B4-BE49-F238E27FC236}">
                  <a16:creationId xmlns:a16="http://schemas.microsoft.com/office/drawing/2014/main" xmlns="" id="{745971CE-EF45-FEA3-099F-DD67D5253CBC}"/>
                </a:ext>
              </a:extLst>
            </p:cNvPr>
            <p:cNvSpPr/>
            <p:nvPr/>
          </p:nvSpPr>
          <p:spPr>
            <a:xfrm>
              <a:off x="6831889" y="3514425"/>
              <a:ext cx="56540" cy="130479"/>
            </a:xfrm>
            <a:custGeom>
              <a:avLst/>
              <a:gdLst>
                <a:gd name="connsiteX0" fmla="*/ 32829 w 56540"/>
                <a:gd name="connsiteY0" fmla="*/ 14972 h 130479"/>
                <a:gd name="connsiteX1" fmla="*/ 37737 w 56540"/>
                <a:gd name="connsiteY1" fmla="*/ 55540 h 130479"/>
                <a:gd name="connsiteX2" fmla="*/ 56058 w 56540"/>
                <a:gd name="connsiteY2" fmla="*/ 114102 h 130479"/>
                <a:gd name="connsiteX3" fmla="*/ 54912 w 56540"/>
                <a:gd name="connsiteY3" fmla="*/ 120646 h 130479"/>
                <a:gd name="connsiteX4" fmla="*/ 37082 w 56540"/>
                <a:gd name="connsiteY4" fmla="*/ 129970 h 130479"/>
                <a:gd name="connsiteX5" fmla="*/ 19579 w 56540"/>
                <a:gd name="connsiteY5" fmla="*/ 118028 h 130479"/>
                <a:gd name="connsiteX6" fmla="*/ 7638 w 56540"/>
                <a:gd name="connsiteY6" fmla="*/ 66500 h 130479"/>
                <a:gd name="connsiteX7" fmla="*/ 1258 w 56540"/>
                <a:gd name="connsiteY7" fmla="*/ 39182 h 130479"/>
                <a:gd name="connsiteX8" fmla="*/ 1258 w 56540"/>
                <a:gd name="connsiteY8" fmla="*/ 11210 h 130479"/>
                <a:gd name="connsiteX9" fmla="*/ 13199 w 56540"/>
                <a:gd name="connsiteY9" fmla="*/ -241 h 130479"/>
                <a:gd name="connsiteX10" fmla="*/ 20397 w 56540"/>
                <a:gd name="connsiteY10" fmla="*/ 1231 h 130479"/>
                <a:gd name="connsiteX11" fmla="*/ 27758 w 56540"/>
                <a:gd name="connsiteY11" fmla="*/ 4830 h 130479"/>
                <a:gd name="connsiteX12" fmla="*/ 32829 w 56540"/>
                <a:gd name="connsiteY12" fmla="*/ 14972 h 13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540" h="130479">
                  <a:moveTo>
                    <a:pt x="32829" y="14972"/>
                  </a:moveTo>
                  <a:cubicBezTo>
                    <a:pt x="32829" y="28647"/>
                    <a:pt x="34481" y="42257"/>
                    <a:pt x="37737" y="55540"/>
                  </a:cubicBezTo>
                  <a:cubicBezTo>
                    <a:pt x="43625" y="75170"/>
                    <a:pt x="56712" y="93491"/>
                    <a:pt x="56058" y="114102"/>
                  </a:cubicBezTo>
                  <a:cubicBezTo>
                    <a:pt x="56025" y="116327"/>
                    <a:pt x="55632" y="118536"/>
                    <a:pt x="54912" y="120646"/>
                  </a:cubicBezTo>
                  <a:cubicBezTo>
                    <a:pt x="51804" y="127467"/>
                    <a:pt x="44459" y="131311"/>
                    <a:pt x="37082" y="129970"/>
                  </a:cubicBezTo>
                  <a:cubicBezTo>
                    <a:pt x="29852" y="128563"/>
                    <a:pt x="23521" y="124245"/>
                    <a:pt x="19579" y="118028"/>
                  </a:cubicBezTo>
                  <a:cubicBezTo>
                    <a:pt x="9601" y="103306"/>
                    <a:pt x="10746" y="84003"/>
                    <a:pt x="7638" y="66500"/>
                  </a:cubicBezTo>
                  <a:cubicBezTo>
                    <a:pt x="6002" y="57340"/>
                    <a:pt x="3057" y="48343"/>
                    <a:pt x="1258" y="39182"/>
                  </a:cubicBezTo>
                  <a:cubicBezTo>
                    <a:pt x="-1032" y="30005"/>
                    <a:pt x="-1032" y="20387"/>
                    <a:pt x="1258" y="11210"/>
                  </a:cubicBezTo>
                  <a:cubicBezTo>
                    <a:pt x="2894" y="5484"/>
                    <a:pt x="7310" y="-405"/>
                    <a:pt x="13199" y="-241"/>
                  </a:cubicBezTo>
                  <a:cubicBezTo>
                    <a:pt x="15653" y="-29"/>
                    <a:pt x="18058" y="479"/>
                    <a:pt x="20397" y="1231"/>
                  </a:cubicBezTo>
                  <a:cubicBezTo>
                    <a:pt x="23112" y="1820"/>
                    <a:pt x="25631" y="3047"/>
                    <a:pt x="27758" y="4830"/>
                  </a:cubicBezTo>
                  <a:cubicBezTo>
                    <a:pt x="30784" y="7365"/>
                    <a:pt x="32616" y="11029"/>
                    <a:pt x="32829" y="14972"/>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56" name="Freeform: Shape 255">
              <a:extLst>
                <a:ext uri="{FF2B5EF4-FFF2-40B4-BE49-F238E27FC236}">
                  <a16:creationId xmlns:a16="http://schemas.microsoft.com/office/drawing/2014/main" xmlns="" id="{339F04A6-A970-F8D0-39B8-6931066C0F51}"/>
                </a:ext>
              </a:extLst>
            </p:cNvPr>
            <p:cNvSpPr/>
            <p:nvPr/>
          </p:nvSpPr>
          <p:spPr>
            <a:xfrm>
              <a:off x="7408341" y="3723322"/>
              <a:ext cx="37223" cy="168488"/>
            </a:xfrm>
            <a:custGeom>
              <a:avLst/>
              <a:gdLst>
                <a:gd name="connsiteX0" fmla="*/ 4048 w 37223"/>
                <a:gd name="connsiteY0" fmla="*/ 168244 h 168488"/>
                <a:gd name="connsiteX1" fmla="*/ 36764 w 37223"/>
                <a:gd name="connsiteY1" fmla="*/ -245 h 168488"/>
              </a:gdLst>
              <a:ahLst/>
              <a:cxnLst>
                <a:cxn ang="0">
                  <a:pos x="connsiteX0" y="connsiteY0"/>
                </a:cxn>
                <a:cxn ang="0">
                  <a:pos x="connsiteX1" y="connsiteY1"/>
                </a:cxn>
              </a:cxnLst>
              <a:rect l="l" t="t" r="r" b="b"/>
              <a:pathLst>
                <a:path w="37223" h="168488">
                  <a:moveTo>
                    <a:pt x="4048" y="168244"/>
                  </a:moveTo>
                  <a:cubicBezTo>
                    <a:pt x="-7812" y="109960"/>
                    <a:pt x="3949" y="49353"/>
                    <a:pt x="36764" y="-245"/>
                  </a:cubicBezTo>
                </a:path>
              </a:pathLst>
            </a:custGeom>
            <a:noFill/>
            <a:ln w="8158" cap="flat">
              <a:solidFill>
                <a:srgbClr val="7E6052"/>
              </a:solidFill>
              <a:prstDash val="solid"/>
              <a:miter/>
            </a:ln>
          </p:spPr>
          <p:txBody>
            <a:bodyPr rtlCol="0" anchor="ctr"/>
            <a:lstStyle/>
            <a:p>
              <a:endParaRPr lang="en-IN"/>
            </a:p>
          </p:txBody>
        </p:sp>
        <p:sp>
          <p:nvSpPr>
            <p:cNvPr id="257" name="Freeform: Shape 256">
              <a:extLst>
                <a:ext uri="{FF2B5EF4-FFF2-40B4-BE49-F238E27FC236}">
                  <a16:creationId xmlns:a16="http://schemas.microsoft.com/office/drawing/2014/main" xmlns="" id="{FD4828CC-41BD-98C8-4D85-E0180312BD58}"/>
                </a:ext>
              </a:extLst>
            </p:cNvPr>
            <p:cNvSpPr/>
            <p:nvPr/>
          </p:nvSpPr>
          <p:spPr>
            <a:xfrm>
              <a:off x="6692435" y="3622883"/>
              <a:ext cx="47275" cy="27318"/>
            </a:xfrm>
            <a:custGeom>
              <a:avLst/>
              <a:gdLst>
                <a:gd name="connsiteX0" fmla="*/ -460 w 47275"/>
                <a:gd name="connsiteY0" fmla="*/ -245 h 27318"/>
                <a:gd name="connsiteX1" fmla="*/ 8210 w 47275"/>
                <a:gd name="connsiteY1" fmla="*/ 13987 h 27318"/>
                <a:gd name="connsiteX2" fmla="*/ 24568 w 47275"/>
                <a:gd name="connsiteY2" fmla="*/ 21348 h 27318"/>
                <a:gd name="connsiteX3" fmla="*/ 46816 w 47275"/>
                <a:gd name="connsiteY3" fmla="*/ 27074 h 27318"/>
              </a:gdLst>
              <a:ahLst/>
              <a:cxnLst>
                <a:cxn ang="0">
                  <a:pos x="connsiteX0" y="connsiteY0"/>
                </a:cxn>
                <a:cxn ang="0">
                  <a:pos x="connsiteX1" y="connsiteY1"/>
                </a:cxn>
                <a:cxn ang="0">
                  <a:pos x="connsiteX2" y="connsiteY2"/>
                </a:cxn>
                <a:cxn ang="0">
                  <a:pos x="connsiteX3" y="connsiteY3"/>
                </a:cxn>
              </a:cxnLst>
              <a:rect l="l" t="t" r="r" b="b"/>
              <a:pathLst>
                <a:path w="47275" h="27318">
                  <a:moveTo>
                    <a:pt x="-460" y="-245"/>
                  </a:moveTo>
                  <a:cubicBezTo>
                    <a:pt x="293" y="5513"/>
                    <a:pt x="3450" y="10683"/>
                    <a:pt x="8210" y="13987"/>
                  </a:cubicBezTo>
                  <a:cubicBezTo>
                    <a:pt x="13281" y="17226"/>
                    <a:pt x="18777" y="19712"/>
                    <a:pt x="24568" y="21348"/>
                  </a:cubicBezTo>
                  <a:cubicBezTo>
                    <a:pt x="31750" y="24080"/>
                    <a:pt x="39209" y="25994"/>
                    <a:pt x="46816" y="27074"/>
                  </a:cubicBezTo>
                </a:path>
              </a:pathLst>
            </a:custGeom>
            <a:noFill/>
            <a:ln w="8158" cap="flat">
              <a:solidFill>
                <a:srgbClr val="7E6052"/>
              </a:solidFill>
              <a:prstDash val="solid"/>
              <a:miter/>
            </a:ln>
          </p:spPr>
          <p:txBody>
            <a:bodyPr rtlCol="0" anchor="ctr"/>
            <a:lstStyle/>
            <a:p>
              <a:endParaRPr lang="en-IN"/>
            </a:p>
          </p:txBody>
        </p:sp>
        <p:sp>
          <p:nvSpPr>
            <p:cNvPr id="258" name="Freeform: Shape 257">
              <a:extLst>
                <a:ext uri="{FF2B5EF4-FFF2-40B4-BE49-F238E27FC236}">
                  <a16:creationId xmlns:a16="http://schemas.microsoft.com/office/drawing/2014/main" xmlns="" id="{A09AEE7D-09F0-4AC6-90E8-F1AE2839CC92}"/>
                </a:ext>
              </a:extLst>
            </p:cNvPr>
            <p:cNvSpPr/>
            <p:nvPr/>
          </p:nvSpPr>
          <p:spPr>
            <a:xfrm>
              <a:off x="6680821" y="3741153"/>
              <a:ext cx="62488" cy="18321"/>
            </a:xfrm>
            <a:custGeom>
              <a:avLst/>
              <a:gdLst>
                <a:gd name="connsiteX0" fmla="*/ -460 w 62488"/>
                <a:gd name="connsiteY0" fmla="*/ 18077 h 18321"/>
                <a:gd name="connsiteX1" fmla="*/ 7883 w 62488"/>
                <a:gd name="connsiteY1" fmla="*/ 13333 h 18321"/>
                <a:gd name="connsiteX2" fmla="*/ 26859 w 62488"/>
                <a:gd name="connsiteY2" fmla="*/ 6789 h 18321"/>
                <a:gd name="connsiteX3" fmla="*/ 62029 w 62488"/>
                <a:gd name="connsiteY3" fmla="*/ -245 h 18321"/>
              </a:gdLst>
              <a:ahLst/>
              <a:cxnLst>
                <a:cxn ang="0">
                  <a:pos x="connsiteX0" y="connsiteY0"/>
                </a:cxn>
                <a:cxn ang="0">
                  <a:pos x="connsiteX1" y="connsiteY1"/>
                </a:cxn>
                <a:cxn ang="0">
                  <a:pos x="connsiteX2" y="connsiteY2"/>
                </a:cxn>
                <a:cxn ang="0">
                  <a:pos x="connsiteX3" y="connsiteY3"/>
                </a:cxn>
              </a:cxnLst>
              <a:rect l="l" t="t" r="r" b="b"/>
              <a:pathLst>
                <a:path w="62488" h="18321">
                  <a:moveTo>
                    <a:pt x="-460" y="18077"/>
                  </a:moveTo>
                  <a:cubicBezTo>
                    <a:pt x="2648" y="17144"/>
                    <a:pt x="5495" y="15525"/>
                    <a:pt x="7883" y="13333"/>
                  </a:cubicBezTo>
                  <a:cubicBezTo>
                    <a:pt x="13706" y="9897"/>
                    <a:pt x="20152" y="7672"/>
                    <a:pt x="26859" y="6789"/>
                  </a:cubicBezTo>
                  <a:lnTo>
                    <a:pt x="62029" y="-245"/>
                  </a:lnTo>
                </a:path>
              </a:pathLst>
            </a:custGeom>
            <a:noFill/>
            <a:ln w="8158" cap="flat">
              <a:solidFill>
                <a:srgbClr val="7E6052"/>
              </a:solidFill>
              <a:prstDash val="solid"/>
              <a:miter/>
            </a:ln>
          </p:spPr>
          <p:txBody>
            <a:bodyPr rtlCol="0" anchor="ctr"/>
            <a:lstStyle/>
            <a:p>
              <a:endParaRPr lang="en-IN"/>
            </a:p>
          </p:txBody>
        </p:sp>
        <p:sp>
          <p:nvSpPr>
            <p:cNvPr id="259" name="Freeform: Shape 258">
              <a:extLst>
                <a:ext uri="{FF2B5EF4-FFF2-40B4-BE49-F238E27FC236}">
                  <a16:creationId xmlns:a16="http://schemas.microsoft.com/office/drawing/2014/main" xmlns="" id="{A99E077E-4846-6780-74D4-EC76967DCC20}"/>
                </a:ext>
              </a:extLst>
            </p:cNvPr>
            <p:cNvSpPr/>
            <p:nvPr/>
          </p:nvSpPr>
          <p:spPr>
            <a:xfrm>
              <a:off x="7361811" y="3473697"/>
              <a:ext cx="46948" cy="3551"/>
            </a:xfrm>
            <a:custGeom>
              <a:avLst/>
              <a:gdLst>
                <a:gd name="connsiteX0" fmla="*/ -460 w 46948"/>
                <a:gd name="connsiteY0" fmla="*/ 573 h 3551"/>
                <a:gd name="connsiteX1" fmla="*/ 46489 w 46948"/>
                <a:gd name="connsiteY1" fmla="*/ -245 h 3551"/>
              </a:gdLst>
              <a:ahLst/>
              <a:cxnLst>
                <a:cxn ang="0">
                  <a:pos x="connsiteX0" y="connsiteY0"/>
                </a:cxn>
                <a:cxn ang="0">
                  <a:pos x="connsiteX1" y="connsiteY1"/>
                </a:cxn>
              </a:cxnLst>
              <a:rect l="l" t="t" r="r" b="b"/>
              <a:pathLst>
                <a:path w="46948" h="3551">
                  <a:moveTo>
                    <a:pt x="-460" y="573"/>
                  </a:moveTo>
                  <a:cubicBezTo>
                    <a:pt x="14983" y="4483"/>
                    <a:pt x="31193" y="4188"/>
                    <a:pt x="46489" y="-245"/>
                  </a:cubicBezTo>
                </a:path>
              </a:pathLst>
            </a:custGeom>
            <a:noFill/>
            <a:ln w="8158" cap="flat">
              <a:solidFill>
                <a:srgbClr val="7E6052"/>
              </a:solidFill>
              <a:prstDash val="solid"/>
              <a:miter/>
            </a:ln>
          </p:spPr>
          <p:txBody>
            <a:bodyPr rtlCol="0" anchor="ctr"/>
            <a:lstStyle/>
            <a:p>
              <a:endParaRPr lang="en-IN"/>
            </a:p>
          </p:txBody>
        </p:sp>
        <p:sp>
          <p:nvSpPr>
            <p:cNvPr id="260" name="Freeform: Shape 259">
              <a:extLst>
                <a:ext uri="{FF2B5EF4-FFF2-40B4-BE49-F238E27FC236}">
                  <a16:creationId xmlns:a16="http://schemas.microsoft.com/office/drawing/2014/main" xmlns="" id="{F5C7E5FC-1313-7AB9-FD5B-3920D98E12B6}"/>
                </a:ext>
              </a:extLst>
            </p:cNvPr>
            <p:cNvSpPr/>
            <p:nvPr/>
          </p:nvSpPr>
          <p:spPr>
            <a:xfrm>
              <a:off x="7332857" y="3270365"/>
              <a:ext cx="43675" cy="32225"/>
            </a:xfrm>
            <a:custGeom>
              <a:avLst/>
              <a:gdLst>
                <a:gd name="connsiteX0" fmla="*/ -460 w 43675"/>
                <a:gd name="connsiteY0" fmla="*/ 31981 h 32225"/>
                <a:gd name="connsiteX1" fmla="*/ 19170 w 43675"/>
                <a:gd name="connsiteY1" fmla="*/ 11860 h 32225"/>
                <a:gd name="connsiteX2" fmla="*/ 43216 w 43675"/>
                <a:gd name="connsiteY2" fmla="*/ -245 h 32225"/>
              </a:gdLst>
              <a:ahLst/>
              <a:cxnLst>
                <a:cxn ang="0">
                  <a:pos x="connsiteX0" y="connsiteY0"/>
                </a:cxn>
                <a:cxn ang="0">
                  <a:pos x="connsiteX1" y="connsiteY1"/>
                </a:cxn>
                <a:cxn ang="0">
                  <a:pos x="connsiteX2" y="connsiteY2"/>
                </a:cxn>
              </a:cxnLst>
              <a:rect l="l" t="t" r="r" b="b"/>
              <a:pathLst>
                <a:path w="43675" h="32225">
                  <a:moveTo>
                    <a:pt x="-460" y="31981"/>
                  </a:moveTo>
                  <a:cubicBezTo>
                    <a:pt x="5363" y="24603"/>
                    <a:pt x="11940" y="17864"/>
                    <a:pt x="19170" y="11860"/>
                  </a:cubicBezTo>
                  <a:cubicBezTo>
                    <a:pt x="26318" y="6299"/>
                    <a:pt x="34481" y="2193"/>
                    <a:pt x="43216" y="-245"/>
                  </a:cubicBezTo>
                </a:path>
              </a:pathLst>
            </a:custGeom>
            <a:noFill/>
            <a:ln w="8158" cap="flat">
              <a:solidFill>
                <a:srgbClr val="7E6052"/>
              </a:solid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F42CC245-29C6-2EFD-EC24-270130B9E930}"/>
                </a:ext>
              </a:extLst>
            </p:cNvPr>
            <p:cNvSpPr/>
            <p:nvPr/>
          </p:nvSpPr>
          <p:spPr>
            <a:xfrm>
              <a:off x="6647450" y="3240920"/>
              <a:ext cx="99784" cy="80318"/>
            </a:xfrm>
            <a:custGeom>
              <a:avLst/>
              <a:gdLst>
                <a:gd name="connsiteX0" fmla="*/ 99325 w 99784"/>
                <a:gd name="connsiteY0" fmla="*/ -245 h 80318"/>
                <a:gd name="connsiteX1" fmla="*/ 88202 w 99784"/>
                <a:gd name="connsiteY1" fmla="*/ 33617 h 80318"/>
                <a:gd name="connsiteX2" fmla="*/ 66118 w 99784"/>
                <a:gd name="connsiteY2" fmla="*/ 56355 h 80318"/>
                <a:gd name="connsiteX3" fmla="*/ 36346 w 99784"/>
                <a:gd name="connsiteY3" fmla="*/ 68296 h 80318"/>
                <a:gd name="connsiteX4" fmla="*/ -460 w 99784"/>
                <a:gd name="connsiteY4" fmla="*/ 80074 h 8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84" h="80318">
                  <a:moveTo>
                    <a:pt x="99325" y="-245"/>
                  </a:moveTo>
                  <a:cubicBezTo>
                    <a:pt x="94712" y="10732"/>
                    <a:pt x="90999" y="22052"/>
                    <a:pt x="88202" y="33617"/>
                  </a:cubicBezTo>
                  <a:cubicBezTo>
                    <a:pt x="83392" y="43301"/>
                    <a:pt x="75672" y="51251"/>
                    <a:pt x="66118" y="56355"/>
                  </a:cubicBezTo>
                  <a:cubicBezTo>
                    <a:pt x="56647" y="61377"/>
                    <a:pt x="46668" y="65384"/>
                    <a:pt x="36346" y="68296"/>
                  </a:cubicBezTo>
                  <a:lnTo>
                    <a:pt x="-460" y="80074"/>
                  </a:lnTo>
                </a:path>
              </a:pathLst>
            </a:custGeom>
            <a:noFill/>
            <a:ln w="8158" cap="flat">
              <a:solidFill>
                <a:srgbClr val="7E6052"/>
              </a:solid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9DF1C9C6-B439-C15A-8AD0-E8CE43745A39}"/>
                </a:ext>
              </a:extLst>
            </p:cNvPr>
            <p:cNvSpPr/>
            <p:nvPr/>
          </p:nvSpPr>
          <p:spPr>
            <a:xfrm>
              <a:off x="6109900" y="3573243"/>
              <a:ext cx="463119" cy="564993"/>
            </a:xfrm>
            <a:custGeom>
              <a:avLst/>
              <a:gdLst>
                <a:gd name="connsiteX0" fmla="*/ 1525 w 463119"/>
                <a:gd name="connsiteY0" fmla="*/ 376559 h 564993"/>
                <a:gd name="connsiteX1" fmla="*/ 37186 w 463119"/>
                <a:gd name="connsiteY1" fmla="*/ 292314 h 564993"/>
                <a:gd name="connsiteX2" fmla="*/ 107362 w 463119"/>
                <a:gd name="connsiteY2" fmla="*/ 230153 h 564993"/>
                <a:gd name="connsiteX3" fmla="*/ 110634 w 463119"/>
                <a:gd name="connsiteY3" fmla="*/ 178789 h 564993"/>
                <a:gd name="connsiteX4" fmla="*/ 104091 w 463119"/>
                <a:gd name="connsiteY4" fmla="*/ 127097 h 564993"/>
                <a:gd name="connsiteX5" fmla="*/ 131736 w 463119"/>
                <a:gd name="connsiteY5" fmla="*/ 70825 h 564993"/>
                <a:gd name="connsiteX6" fmla="*/ 194224 w 463119"/>
                <a:gd name="connsiteY6" fmla="*/ 21750 h 564993"/>
                <a:gd name="connsiteX7" fmla="*/ 253277 w 463119"/>
                <a:gd name="connsiteY7" fmla="*/ 5392 h 564993"/>
                <a:gd name="connsiteX8" fmla="*/ 312984 w 463119"/>
                <a:gd name="connsiteY8" fmla="*/ 157 h 564993"/>
                <a:gd name="connsiteX9" fmla="*/ 364185 w 463119"/>
                <a:gd name="connsiteY9" fmla="*/ 27966 h 564993"/>
                <a:gd name="connsiteX10" fmla="*/ 375472 w 463119"/>
                <a:gd name="connsiteY10" fmla="*/ 60683 h 564993"/>
                <a:gd name="connsiteX11" fmla="*/ 378417 w 463119"/>
                <a:gd name="connsiteY11" fmla="*/ 116464 h 564993"/>
                <a:gd name="connsiteX12" fmla="*/ 381361 w 463119"/>
                <a:gd name="connsiteY12" fmla="*/ 142310 h 564993"/>
                <a:gd name="connsiteX13" fmla="*/ 392158 w 463119"/>
                <a:gd name="connsiteY13" fmla="*/ 152289 h 564993"/>
                <a:gd name="connsiteX14" fmla="*/ 443031 w 463119"/>
                <a:gd name="connsiteY14" fmla="*/ 183696 h 564993"/>
                <a:gd name="connsiteX15" fmla="*/ 456936 w 463119"/>
                <a:gd name="connsiteY15" fmla="*/ 211014 h 564993"/>
                <a:gd name="connsiteX16" fmla="*/ 449575 w 463119"/>
                <a:gd name="connsiteY16" fmla="*/ 310145 h 564993"/>
                <a:gd name="connsiteX17" fmla="*/ 422911 w 463119"/>
                <a:gd name="connsiteY17" fmla="*/ 348586 h 564993"/>
                <a:gd name="connsiteX18" fmla="*/ 411133 w 463119"/>
                <a:gd name="connsiteY18" fmla="*/ 377704 h 564993"/>
                <a:gd name="connsiteX19" fmla="*/ 417022 w 463119"/>
                <a:gd name="connsiteY19" fmla="*/ 412710 h 564993"/>
                <a:gd name="connsiteX20" fmla="*/ 422420 w 463119"/>
                <a:gd name="connsiteY20" fmla="*/ 459985 h 564993"/>
                <a:gd name="connsiteX21" fmla="*/ 415059 w 463119"/>
                <a:gd name="connsiteY21" fmla="*/ 524436 h 564993"/>
                <a:gd name="connsiteX22" fmla="*/ 353716 w 463119"/>
                <a:gd name="connsiteY22" fmla="*/ 564677 h 564993"/>
                <a:gd name="connsiteX23" fmla="*/ 285012 w 463119"/>
                <a:gd name="connsiteY23" fmla="*/ 536214 h 564993"/>
                <a:gd name="connsiteX24" fmla="*/ 255403 w 463119"/>
                <a:gd name="connsiteY24" fmla="*/ 507751 h 564993"/>
                <a:gd name="connsiteX25" fmla="*/ 222687 w 463119"/>
                <a:gd name="connsiteY25" fmla="*/ 503989 h 564993"/>
                <a:gd name="connsiteX26" fmla="*/ 141878 w 463119"/>
                <a:gd name="connsiteY26" fmla="*/ 509551 h 564993"/>
                <a:gd name="connsiteX27" fmla="*/ 81025 w 463119"/>
                <a:gd name="connsiteY27" fmla="*/ 463747 h 564993"/>
                <a:gd name="connsiteX28" fmla="*/ 72356 w 463119"/>
                <a:gd name="connsiteY28" fmla="*/ 431849 h 564993"/>
                <a:gd name="connsiteX29" fmla="*/ 39639 w 463119"/>
                <a:gd name="connsiteY29" fmla="*/ 419908 h 564993"/>
                <a:gd name="connsiteX30" fmla="*/ 6923 w 463119"/>
                <a:gd name="connsiteY30" fmla="*/ 402077 h 564993"/>
                <a:gd name="connsiteX31" fmla="*/ 1525 w 463119"/>
                <a:gd name="connsiteY31" fmla="*/ 376559 h 564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3119" h="564993">
                  <a:moveTo>
                    <a:pt x="1525" y="376559"/>
                  </a:moveTo>
                  <a:cubicBezTo>
                    <a:pt x="13794" y="348423"/>
                    <a:pt x="17883" y="315543"/>
                    <a:pt x="37186" y="292314"/>
                  </a:cubicBezTo>
                  <a:cubicBezTo>
                    <a:pt x="56488" y="269085"/>
                    <a:pt x="93949" y="258616"/>
                    <a:pt x="107362" y="230153"/>
                  </a:cubicBezTo>
                  <a:cubicBezTo>
                    <a:pt x="113611" y="213746"/>
                    <a:pt x="114740" y="195850"/>
                    <a:pt x="110634" y="178789"/>
                  </a:cubicBezTo>
                  <a:cubicBezTo>
                    <a:pt x="106512" y="161858"/>
                    <a:pt x="104320" y="144518"/>
                    <a:pt x="104091" y="127097"/>
                  </a:cubicBezTo>
                  <a:cubicBezTo>
                    <a:pt x="105465" y="105406"/>
                    <a:pt x="115411" y="85171"/>
                    <a:pt x="131736" y="70825"/>
                  </a:cubicBezTo>
                  <a:cubicBezTo>
                    <a:pt x="150237" y="51702"/>
                    <a:pt x="171274" y="35197"/>
                    <a:pt x="194224" y="21750"/>
                  </a:cubicBezTo>
                  <a:cubicBezTo>
                    <a:pt x="213151" y="13833"/>
                    <a:pt x="232976" y="8336"/>
                    <a:pt x="253277" y="5392"/>
                  </a:cubicBezTo>
                  <a:cubicBezTo>
                    <a:pt x="272809" y="648"/>
                    <a:pt x="292929" y="-1119"/>
                    <a:pt x="312984" y="157"/>
                  </a:cubicBezTo>
                  <a:cubicBezTo>
                    <a:pt x="333301" y="1499"/>
                    <a:pt x="351998" y="11657"/>
                    <a:pt x="364185" y="27966"/>
                  </a:cubicBezTo>
                  <a:cubicBezTo>
                    <a:pt x="370173" y="37961"/>
                    <a:pt x="374016" y="49118"/>
                    <a:pt x="375472" y="60683"/>
                  </a:cubicBezTo>
                  <a:cubicBezTo>
                    <a:pt x="378744" y="79086"/>
                    <a:pt x="379725" y="97816"/>
                    <a:pt x="378417" y="116464"/>
                  </a:cubicBezTo>
                  <a:cubicBezTo>
                    <a:pt x="376716" y="125183"/>
                    <a:pt x="377746" y="134196"/>
                    <a:pt x="381361" y="142310"/>
                  </a:cubicBezTo>
                  <a:cubicBezTo>
                    <a:pt x="384158" y="146416"/>
                    <a:pt x="387856" y="149818"/>
                    <a:pt x="392158" y="152289"/>
                  </a:cubicBezTo>
                  <a:cubicBezTo>
                    <a:pt x="408516" y="163085"/>
                    <a:pt x="429945" y="168647"/>
                    <a:pt x="443031" y="183696"/>
                  </a:cubicBezTo>
                  <a:cubicBezTo>
                    <a:pt x="449575" y="191695"/>
                    <a:pt x="454319" y="201020"/>
                    <a:pt x="456936" y="211014"/>
                  </a:cubicBezTo>
                  <a:cubicBezTo>
                    <a:pt x="466587" y="243861"/>
                    <a:pt x="463970" y="279080"/>
                    <a:pt x="449575" y="310145"/>
                  </a:cubicBezTo>
                  <a:cubicBezTo>
                    <a:pt x="441477" y="323493"/>
                    <a:pt x="432579" y="336334"/>
                    <a:pt x="422911" y="348586"/>
                  </a:cubicBezTo>
                  <a:cubicBezTo>
                    <a:pt x="416809" y="357256"/>
                    <a:pt x="412785" y="367218"/>
                    <a:pt x="411133" y="377704"/>
                  </a:cubicBezTo>
                  <a:cubicBezTo>
                    <a:pt x="411231" y="389613"/>
                    <a:pt x="413210" y="401423"/>
                    <a:pt x="417022" y="412710"/>
                  </a:cubicBezTo>
                  <a:cubicBezTo>
                    <a:pt x="420130" y="428283"/>
                    <a:pt x="421946" y="444101"/>
                    <a:pt x="422420" y="459985"/>
                  </a:cubicBezTo>
                  <a:cubicBezTo>
                    <a:pt x="425283" y="481741"/>
                    <a:pt x="422747" y="503874"/>
                    <a:pt x="415059" y="524436"/>
                  </a:cubicBezTo>
                  <a:cubicBezTo>
                    <a:pt x="403232" y="547812"/>
                    <a:pt x="379873" y="563140"/>
                    <a:pt x="353716" y="564677"/>
                  </a:cubicBezTo>
                  <a:cubicBezTo>
                    <a:pt x="327756" y="565724"/>
                    <a:pt x="302630" y="555321"/>
                    <a:pt x="285012" y="536214"/>
                  </a:cubicBezTo>
                  <a:cubicBezTo>
                    <a:pt x="276914" y="525042"/>
                    <a:pt x="266887" y="515407"/>
                    <a:pt x="255403" y="507751"/>
                  </a:cubicBezTo>
                  <a:cubicBezTo>
                    <a:pt x="245016" y="503629"/>
                    <a:pt x="233729" y="502336"/>
                    <a:pt x="222687" y="503989"/>
                  </a:cubicBezTo>
                  <a:cubicBezTo>
                    <a:pt x="196007" y="508520"/>
                    <a:pt x="168935" y="510385"/>
                    <a:pt x="141878" y="509551"/>
                  </a:cubicBezTo>
                  <a:cubicBezTo>
                    <a:pt x="115051" y="506279"/>
                    <a:pt x="87078" y="490084"/>
                    <a:pt x="81025" y="463747"/>
                  </a:cubicBezTo>
                  <a:cubicBezTo>
                    <a:pt x="78572" y="452788"/>
                    <a:pt x="79553" y="440355"/>
                    <a:pt x="72356" y="431849"/>
                  </a:cubicBezTo>
                  <a:cubicBezTo>
                    <a:pt x="65159" y="423343"/>
                    <a:pt x="50927" y="422525"/>
                    <a:pt x="39639" y="419908"/>
                  </a:cubicBezTo>
                  <a:cubicBezTo>
                    <a:pt x="27240" y="417258"/>
                    <a:pt x="15871" y="411058"/>
                    <a:pt x="6923" y="402077"/>
                  </a:cubicBezTo>
                  <a:cubicBezTo>
                    <a:pt x="-291" y="395681"/>
                    <a:pt x="-2483" y="385327"/>
                    <a:pt x="1525" y="376559"/>
                  </a:cubicBezTo>
                  <a:close/>
                </a:path>
              </a:pathLst>
            </a:custGeom>
            <a:solidFill>
              <a:srgbClr val="DFA278"/>
            </a:solidFill>
            <a:ln w="8158" cap="flat">
              <a:solidFill>
                <a:srgbClr val="7E6052"/>
              </a:solid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4C7438CF-DEED-2216-6490-6257B8D5871B}"/>
                </a:ext>
              </a:extLst>
            </p:cNvPr>
            <p:cNvSpPr/>
            <p:nvPr/>
          </p:nvSpPr>
          <p:spPr>
            <a:xfrm>
              <a:off x="6413693" y="3755950"/>
              <a:ext cx="74081" cy="95522"/>
            </a:xfrm>
            <a:custGeom>
              <a:avLst/>
              <a:gdLst>
                <a:gd name="connsiteX0" fmla="*/ 44198 w 74081"/>
                <a:gd name="connsiteY0" fmla="*/ 334 h 95522"/>
                <a:gd name="connsiteX1" fmla="*/ 56139 w 74081"/>
                <a:gd name="connsiteY1" fmla="*/ 8350 h 95522"/>
                <a:gd name="connsiteX2" fmla="*/ 62028 w 74081"/>
                <a:gd name="connsiteY2" fmla="*/ 19800 h 95522"/>
                <a:gd name="connsiteX3" fmla="*/ 66445 w 74081"/>
                <a:gd name="connsiteY3" fmla="*/ 31578 h 95522"/>
                <a:gd name="connsiteX4" fmla="*/ 73315 w 74081"/>
                <a:gd name="connsiteY4" fmla="*/ 55625 h 95522"/>
                <a:gd name="connsiteX5" fmla="*/ 73315 w 74081"/>
                <a:gd name="connsiteY5" fmla="*/ 69693 h 95522"/>
                <a:gd name="connsiteX6" fmla="*/ 68899 w 74081"/>
                <a:gd name="connsiteY6" fmla="*/ 86051 h 95522"/>
                <a:gd name="connsiteX7" fmla="*/ 45834 w 74081"/>
                <a:gd name="connsiteY7" fmla="*/ 95048 h 95522"/>
                <a:gd name="connsiteX8" fmla="*/ 35692 w 74081"/>
                <a:gd name="connsiteY8" fmla="*/ 93576 h 95522"/>
                <a:gd name="connsiteX9" fmla="*/ 22114 w 74081"/>
                <a:gd name="connsiteY9" fmla="*/ 85560 h 95522"/>
                <a:gd name="connsiteX10" fmla="*/ 5756 w 74081"/>
                <a:gd name="connsiteY10" fmla="*/ 65113 h 95522"/>
                <a:gd name="connsiteX11" fmla="*/ -460 w 74081"/>
                <a:gd name="connsiteY11" fmla="*/ 42702 h 95522"/>
                <a:gd name="connsiteX12" fmla="*/ 8864 w 74081"/>
                <a:gd name="connsiteY12" fmla="*/ 21927 h 95522"/>
                <a:gd name="connsiteX13" fmla="*/ 15408 w 74081"/>
                <a:gd name="connsiteY13" fmla="*/ 15220 h 95522"/>
                <a:gd name="connsiteX14" fmla="*/ 28821 w 74081"/>
                <a:gd name="connsiteY14" fmla="*/ 3442 h 95522"/>
                <a:gd name="connsiteX15" fmla="*/ 44198 w 74081"/>
                <a:gd name="connsiteY15" fmla="*/ 334 h 9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081" h="95522">
                  <a:moveTo>
                    <a:pt x="44198" y="334"/>
                  </a:moveTo>
                  <a:cubicBezTo>
                    <a:pt x="48729" y="2085"/>
                    <a:pt x="52802" y="4833"/>
                    <a:pt x="56139" y="8350"/>
                  </a:cubicBezTo>
                  <a:cubicBezTo>
                    <a:pt x="58707" y="11818"/>
                    <a:pt x="60703" y="15695"/>
                    <a:pt x="62028" y="19800"/>
                  </a:cubicBezTo>
                  <a:lnTo>
                    <a:pt x="66445" y="31578"/>
                  </a:lnTo>
                  <a:cubicBezTo>
                    <a:pt x="69847" y="39234"/>
                    <a:pt x="72154" y="47331"/>
                    <a:pt x="73315" y="55625"/>
                  </a:cubicBezTo>
                  <a:cubicBezTo>
                    <a:pt x="73724" y="60303"/>
                    <a:pt x="73724" y="65014"/>
                    <a:pt x="73315" y="69693"/>
                  </a:cubicBezTo>
                  <a:cubicBezTo>
                    <a:pt x="73397" y="75451"/>
                    <a:pt x="71876" y="81111"/>
                    <a:pt x="68899" y="86051"/>
                  </a:cubicBezTo>
                  <a:cubicBezTo>
                    <a:pt x="63272" y="92823"/>
                    <a:pt x="54552" y="96226"/>
                    <a:pt x="45834" y="95048"/>
                  </a:cubicBezTo>
                  <a:cubicBezTo>
                    <a:pt x="42399" y="95048"/>
                    <a:pt x="38980" y="94557"/>
                    <a:pt x="35692" y="93576"/>
                  </a:cubicBezTo>
                  <a:cubicBezTo>
                    <a:pt x="30703" y="91776"/>
                    <a:pt x="26106" y="89061"/>
                    <a:pt x="22114" y="85560"/>
                  </a:cubicBezTo>
                  <a:cubicBezTo>
                    <a:pt x="15424" y="79835"/>
                    <a:pt x="9879" y="72899"/>
                    <a:pt x="5756" y="65113"/>
                  </a:cubicBezTo>
                  <a:cubicBezTo>
                    <a:pt x="1847" y="58275"/>
                    <a:pt x="-296" y="50570"/>
                    <a:pt x="-460" y="42702"/>
                  </a:cubicBezTo>
                  <a:cubicBezTo>
                    <a:pt x="-460" y="34768"/>
                    <a:pt x="2926" y="27211"/>
                    <a:pt x="8864" y="21927"/>
                  </a:cubicBezTo>
                  <a:cubicBezTo>
                    <a:pt x="11334" y="19980"/>
                    <a:pt x="13526" y="17723"/>
                    <a:pt x="15408" y="15220"/>
                  </a:cubicBezTo>
                  <a:cubicBezTo>
                    <a:pt x="18941" y="10346"/>
                    <a:pt x="23521" y="6322"/>
                    <a:pt x="28821" y="3442"/>
                  </a:cubicBezTo>
                  <a:cubicBezTo>
                    <a:pt x="33189" y="89"/>
                    <a:pt x="38865" y="-1056"/>
                    <a:pt x="44198" y="334"/>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08C6BBD9-9E9F-CAF2-56DD-48EC2401C147}"/>
                </a:ext>
              </a:extLst>
            </p:cNvPr>
            <p:cNvSpPr/>
            <p:nvPr/>
          </p:nvSpPr>
          <p:spPr>
            <a:xfrm>
              <a:off x="6270148" y="3772962"/>
              <a:ext cx="35341" cy="90936"/>
            </a:xfrm>
            <a:custGeom>
              <a:avLst/>
              <a:gdLst>
                <a:gd name="connsiteX0" fmla="*/ 442 w 35341"/>
                <a:gd name="connsiteY0" fmla="*/ 20456 h 90936"/>
                <a:gd name="connsiteX1" fmla="*/ 442 w 35341"/>
                <a:gd name="connsiteY1" fmla="*/ 39922 h 90936"/>
                <a:gd name="connsiteX2" fmla="*/ 1587 w 35341"/>
                <a:gd name="connsiteY2" fmla="*/ 81962 h 90936"/>
                <a:gd name="connsiteX3" fmla="*/ 4204 w 35341"/>
                <a:gd name="connsiteY3" fmla="*/ 87033 h 90936"/>
                <a:gd name="connsiteX4" fmla="*/ 8294 w 35341"/>
                <a:gd name="connsiteY4" fmla="*/ 89651 h 90936"/>
                <a:gd name="connsiteX5" fmla="*/ 30214 w 35341"/>
                <a:gd name="connsiteY5" fmla="*/ 83107 h 90936"/>
                <a:gd name="connsiteX6" fmla="*/ 34303 w 35341"/>
                <a:gd name="connsiteY6" fmla="*/ 58734 h 90936"/>
                <a:gd name="connsiteX7" fmla="*/ 22035 w 35341"/>
                <a:gd name="connsiteY7" fmla="*/ 8514 h 90936"/>
                <a:gd name="connsiteX8" fmla="*/ 6658 w 35341"/>
                <a:gd name="connsiteY8" fmla="*/ 1316 h 90936"/>
                <a:gd name="connsiteX9" fmla="*/ 442 w 35341"/>
                <a:gd name="connsiteY9" fmla="*/ 20456 h 9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41" h="90936">
                  <a:moveTo>
                    <a:pt x="442" y="20456"/>
                  </a:moveTo>
                  <a:cubicBezTo>
                    <a:pt x="115" y="26933"/>
                    <a:pt x="115" y="33444"/>
                    <a:pt x="442" y="39922"/>
                  </a:cubicBezTo>
                  <a:cubicBezTo>
                    <a:pt x="-1063" y="53924"/>
                    <a:pt x="-686" y="68058"/>
                    <a:pt x="1587" y="81962"/>
                  </a:cubicBezTo>
                  <a:cubicBezTo>
                    <a:pt x="2029" y="83843"/>
                    <a:pt x="2928" y="85594"/>
                    <a:pt x="4204" y="87033"/>
                  </a:cubicBezTo>
                  <a:cubicBezTo>
                    <a:pt x="5399" y="88146"/>
                    <a:pt x="6789" y="89029"/>
                    <a:pt x="8294" y="89651"/>
                  </a:cubicBezTo>
                  <a:cubicBezTo>
                    <a:pt x="16244" y="92334"/>
                    <a:pt x="25029" y="89716"/>
                    <a:pt x="30214" y="83107"/>
                  </a:cubicBezTo>
                  <a:cubicBezTo>
                    <a:pt x="34353" y="75697"/>
                    <a:pt x="35808" y="67092"/>
                    <a:pt x="34303" y="58734"/>
                  </a:cubicBezTo>
                  <a:cubicBezTo>
                    <a:pt x="34336" y="41247"/>
                    <a:pt x="30132" y="24021"/>
                    <a:pt x="22035" y="8514"/>
                  </a:cubicBezTo>
                  <a:cubicBezTo>
                    <a:pt x="19254" y="4261"/>
                    <a:pt x="12220" y="-3591"/>
                    <a:pt x="6658" y="1316"/>
                  </a:cubicBezTo>
                  <a:cubicBezTo>
                    <a:pt x="2683" y="6911"/>
                    <a:pt x="524" y="13585"/>
                    <a:pt x="442" y="20456"/>
                  </a:cubicBezTo>
                  <a:close/>
                </a:path>
              </a:pathLst>
            </a:custGeom>
            <a:solidFill>
              <a:srgbClr val="C7602A"/>
            </a:solidFill>
            <a:ln w="8158" cap="flat">
              <a:solidFill>
                <a:srgbClr val="7E6052"/>
              </a:solid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4ADE970A-E253-CC12-D6EC-C74120B252FB}"/>
                </a:ext>
              </a:extLst>
            </p:cNvPr>
            <p:cNvSpPr/>
            <p:nvPr/>
          </p:nvSpPr>
          <p:spPr>
            <a:xfrm>
              <a:off x="7274919" y="3958664"/>
              <a:ext cx="484886" cy="438179"/>
            </a:xfrm>
            <a:custGeom>
              <a:avLst/>
              <a:gdLst>
                <a:gd name="connsiteX0" fmla="*/ 411632 w 484886"/>
                <a:gd name="connsiteY0" fmla="*/ 63440 h 438179"/>
                <a:gd name="connsiteX1" fmla="*/ 449747 w 484886"/>
                <a:gd name="connsiteY1" fmla="*/ 108588 h 438179"/>
                <a:gd name="connsiteX2" fmla="*/ 484426 w 484886"/>
                <a:gd name="connsiteY2" fmla="*/ 195778 h 438179"/>
                <a:gd name="connsiteX3" fmla="*/ 471176 w 484886"/>
                <a:gd name="connsiteY3" fmla="*/ 290655 h 438179"/>
                <a:gd name="connsiteX4" fmla="*/ 462179 w 484886"/>
                <a:gd name="connsiteY4" fmla="*/ 315519 h 438179"/>
                <a:gd name="connsiteX5" fmla="*/ 423247 w 484886"/>
                <a:gd name="connsiteY5" fmla="*/ 334658 h 438179"/>
                <a:gd name="connsiteX6" fmla="*/ 379080 w 484886"/>
                <a:gd name="connsiteY6" fmla="*/ 336621 h 438179"/>
                <a:gd name="connsiteX7" fmla="*/ 264573 w 484886"/>
                <a:gd name="connsiteY7" fmla="*/ 392239 h 438179"/>
                <a:gd name="connsiteX8" fmla="*/ 147449 w 484886"/>
                <a:gd name="connsiteY8" fmla="*/ 437551 h 438179"/>
                <a:gd name="connsiteX9" fmla="*/ 119803 w 484886"/>
                <a:gd name="connsiteY9" fmla="*/ 425283 h 438179"/>
                <a:gd name="connsiteX10" fmla="*/ 110152 w 484886"/>
                <a:gd name="connsiteY10" fmla="*/ 390440 h 438179"/>
                <a:gd name="connsiteX11" fmla="*/ 89377 w 484886"/>
                <a:gd name="connsiteY11" fmla="*/ 370810 h 438179"/>
                <a:gd name="connsiteX12" fmla="*/ 34905 w 484886"/>
                <a:gd name="connsiteY12" fmla="*/ 336785 h 438179"/>
                <a:gd name="connsiteX13" fmla="*/ 225 w 484886"/>
                <a:gd name="connsiteY13" fmla="*/ 279204 h 438179"/>
                <a:gd name="connsiteX14" fmla="*/ 30488 w 484886"/>
                <a:gd name="connsiteY14" fmla="*/ 193487 h 438179"/>
                <a:gd name="connsiteX15" fmla="*/ 110152 w 484886"/>
                <a:gd name="connsiteY15" fmla="*/ 144413 h 438179"/>
                <a:gd name="connsiteX16" fmla="*/ 164133 w 484886"/>
                <a:gd name="connsiteY16" fmla="*/ 121348 h 438179"/>
                <a:gd name="connsiteX17" fmla="*/ 220733 w 484886"/>
                <a:gd name="connsiteY17" fmla="*/ 74564 h 438179"/>
                <a:gd name="connsiteX18" fmla="*/ 247888 w 484886"/>
                <a:gd name="connsiteY18" fmla="*/ 54934 h 438179"/>
                <a:gd name="connsiteX19" fmla="*/ 293199 w 484886"/>
                <a:gd name="connsiteY19" fmla="*/ 12402 h 438179"/>
                <a:gd name="connsiteX20" fmla="*/ 367302 w 484886"/>
                <a:gd name="connsiteY20" fmla="*/ 6187 h 438179"/>
                <a:gd name="connsiteX21" fmla="*/ 411632 w 484886"/>
                <a:gd name="connsiteY21" fmla="*/ 63440 h 43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886" h="438179">
                  <a:moveTo>
                    <a:pt x="411632" y="63440"/>
                  </a:moveTo>
                  <a:cubicBezTo>
                    <a:pt x="414740" y="83233"/>
                    <a:pt x="435188" y="94684"/>
                    <a:pt x="449747" y="108588"/>
                  </a:cubicBezTo>
                  <a:cubicBezTo>
                    <a:pt x="472125" y="132095"/>
                    <a:pt x="484541" y="163323"/>
                    <a:pt x="484426" y="195778"/>
                  </a:cubicBezTo>
                  <a:cubicBezTo>
                    <a:pt x="484001" y="227839"/>
                    <a:pt x="479552" y="259705"/>
                    <a:pt x="471176" y="290655"/>
                  </a:cubicBezTo>
                  <a:cubicBezTo>
                    <a:pt x="469720" y="299423"/>
                    <a:pt x="466661" y="307847"/>
                    <a:pt x="462179" y="315519"/>
                  </a:cubicBezTo>
                  <a:cubicBezTo>
                    <a:pt x="452430" y="327035"/>
                    <a:pt x="438313" y="333971"/>
                    <a:pt x="423247" y="334658"/>
                  </a:cubicBezTo>
                  <a:cubicBezTo>
                    <a:pt x="408688" y="336457"/>
                    <a:pt x="393639" y="334658"/>
                    <a:pt x="379080" y="336621"/>
                  </a:cubicBezTo>
                  <a:cubicBezTo>
                    <a:pt x="336549" y="340711"/>
                    <a:pt x="300233" y="367701"/>
                    <a:pt x="264573" y="392239"/>
                  </a:cubicBezTo>
                  <a:cubicBezTo>
                    <a:pt x="228912" y="416776"/>
                    <a:pt x="190143" y="441313"/>
                    <a:pt x="147449" y="437551"/>
                  </a:cubicBezTo>
                  <a:cubicBezTo>
                    <a:pt x="136881" y="437714"/>
                    <a:pt x="126771" y="433232"/>
                    <a:pt x="119803" y="425283"/>
                  </a:cubicBezTo>
                  <a:cubicBezTo>
                    <a:pt x="112933" y="415304"/>
                    <a:pt x="115386" y="401399"/>
                    <a:pt x="110152" y="390440"/>
                  </a:cubicBezTo>
                  <a:cubicBezTo>
                    <a:pt x="105098" y="382162"/>
                    <a:pt x="97932" y="375390"/>
                    <a:pt x="89377" y="370810"/>
                  </a:cubicBezTo>
                  <a:cubicBezTo>
                    <a:pt x="71383" y="359195"/>
                    <a:pt x="53226" y="347908"/>
                    <a:pt x="34905" y="336785"/>
                  </a:cubicBezTo>
                  <a:cubicBezTo>
                    <a:pt x="15634" y="323453"/>
                    <a:pt x="3006" y="302482"/>
                    <a:pt x="225" y="279204"/>
                  </a:cubicBezTo>
                  <a:cubicBezTo>
                    <a:pt x="-3439" y="247502"/>
                    <a:pt x="7733" y="215865"/>
                    <a:pt x="30488" y="193487"/>
                  </a:cubicBezTo>
                  <a:cubicBezTo>
                    <a:pt x="52980" y="171306"/>
                    <a:pt x="80233" y="154539"/>
                    <a:pt x="110152" y="144413"/>
                  </a:cubicBezTo>
                  <a:cubicBezTo>
                    <a:pt x="128866" y="138557"/>
                    <a:pt x="146957" y="130819"/>
                    <a:pt x="164133" y="121348"/>
                  </a:cubicBezTo>
                  <a:cubicBezTo>
                    <a:pt x="185072" y="108425"/>
                    <a:pt x="201103" y="88631"/>
                    <a:pt x="220733" y="74564"/>
                  </a:cubicBezTo>
                  <a:cubicBezTo>
                    <a:pt x="229566" y="67857"/>
                    <a:pt x="239381" y="62131"/>
                    <a:pt x="247888" y="54934"/>
                  </a:cubicBezTo>
                  <a:cubicBezTo>
                    <a:pt x="262266" y="39999"/>
                    <a:pt x="277397" y="25816"/>
                    <a:pt x="293199" y="12402"/>
                  </a:cubicBezTo>
                  <a:cubicBezTo>
                    <a:pt x="315315" y="-1895"/>
                    <a:pt x="343108" y="-4217"/>
                    <a:pt x="367302" y="6187"/>
                  </a:cubicBezTo>
                  <a:cubicBezTo>
                    <a:pt x="391283" y="15936"/>
                    <a:pt x="408198" y="37790"/>
                    <a:pt x="411632" y="63440"/>
                  </a:cubicBezTo>
                  <a:close/>
                </a:path>
              </a:pathLst>
            </a:custGeom>
            <a:solidFill>
              <a:srgbClr val="DFA278"/>
            </a:solidFill>
            <a:ln w="8158" cap="flat">
              <a:solidFill>
                <a:srgbClr val="7E6052"/>
              </a:solidFill>
              <a:prstDash val="solid"/>
              <a:miter/>
            </a:ln>
          </p:spPr>
          <p:txBody>
            <a:bodyPr rtlCol="0" anchor="ctr"/>
            <a:lstStyle/>
            <a:p>
              <a:endParaRPr lang="en-IN"/>
            </a:p>
          </p:txBody>
        </p:sp>
      </p:grpSp>
      <p:grpSp>
        <p:nvGrpSpPr>
          <p:cNvPr id="354" name="Group 353">
            <a:extLst>
              <a:ext uri="{FF2B5EF4-FFF2-40B4-BE49-F238E27FC236}">
                <a16:creationId xmlns:a16="http://schemas.microsoft.com/office/drawing/2014/main" xmlns="" id="{3DEE9D21-5FCB-FE4F-DADD-10CDEB130469}"/>
              </a:ext>
            </a:extLst>
          </p:cNvPr>
          <p:cNvGrpSpPr/>
          <p:nvPr/>
        </p:nvGrpSpPr>
        <p:grpSpPr>
          <a:xfrm>
            <a:off x="4800600" y="3327005"/>
            <a:ext cx="1207787" cy="991682"/>
            <a:chOff x="4800600" y="3327005"/>
            <a:chExt cx="1207787" cy="991682"/>
          </a:xfrm>
        </p:grpSpPr>
        <p:sp>
          <p:nvSpPr>
            <p:cNvPr id="270" name="Freeform: Shape 269">
              <a:extLst>
                <a:ext uri="{FF2B5EF4-FFF2-40B4-BE49-F238E27FC236}">
                  <a16:creationId xmlns:a16="http://schemas.microsoft.com/office/drawing/2014/main" xmlns="" id="{3E2F3BDE-109C-B727-862E-F467637A88E7}"/>
                </a:ext>
              </a:extLst>
            </p:cNvPr>
            <p:cNvSpPr/>
            <p:nvPr/>
          </p:nvSpPr>
          <p:spPr>
            <a:xfrm>
              <a:off x="4835512" y="4106616"/>
              <a:ext cx="39808" cy="212071"/>
            </a:xfrm>
            <a:custGeom>
              <a:avLst/>
              <a:gdLst>
                <a:gd name="connsiteX0" fmla="*/ 14314 w 26057"/>
                <a:gd name="connsiteY0" fmla="*/ 138471 h 138814"/>
                <a:gd name="connsiteX1" fmla="*/ 7742 w 26057"/>
                <a:gd name="connsiteY1" fmla="*/ 134090 h 138814"/>
                <a:gd name="connsiteX2" fmla="*/ 1741 w 26057"/>
                <a:gd name="connsiteY2" fmla="*/ 68272 h 138814"/>
                <a:gd name="connsiteX3" fmla="*/ 6599 w 26057"/>
                <a:gd name="connsiteY3" fmla="*/ 38554 h 138814"/>
                <a:gd name="connsiteX4" fmla="*/ 11742 w 26057"/>
                <a:gd name="connsiteY4" fmla="*/ 6074 h 138814"/>
                <a:gd name="connsiteX5" fmla="*/ 19648 w 26057"/>
                <a:gd name="connsiteY5" fmla="*/ -308 h 138814"/>
                <a:gd name="connsiteX6" fmla="*/ 25934 w 26057"/>
                <a:gd name="connsiteY6" fmla="*/ 7598 h 138814"/>
                <a:gd name="connsiteX7" fmla="*/ 20696 w 26057"/>
                <a:gd name="connsiteY7" fmla="*/ 41126 h 138814"/>
                <a:gd name="connsiteX8" fmla="*/ 15933 w 26057"/>
                <a:gd name="connsiteY8" fmla="*/ 69701 h 138814"/>
                <a:gd name="connsiteX9" fmla="*/ 20886 w 26057"/>
                <a:gd name="connsiteY9" fmla="*/ 128375 h 138814"/>
                <a:gd name="connsiteX10" fmla="*/ 17460 w 26057"/>
                <a:gd name="connsiteY10" fmla="*/ 137738 h 138814"/>
                <a:gd name="connsiteX11" fmla="*/ 17076 w 26057"/>
                <a:gd name="connsiteY11" fmla="*/ 137900 h 138814"/>
                <a:gd name="connsiteX12" fmla="*/ 14314 w 26057"/>
                <a:gd name="connsiteY12" fmla="*/ 138471 h 13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57" h="138814">
                  <a:moveTo>
                    <a:pt x="14314" y="138471"/>
                  </a:moveTo>
                  <a:cubicBezTo>
                    <a:pt x="11441" y="138462"/>
                    <a:pt x="8852" y="136738"/>
                    <a:pt x="7742" y="134090"/>
                  </a:cubicBezTo>
                  <a:cubicBezTo>
                    <a:pt x="63" y="113040"/>
                    <a:pt x="-2005" y="90360"/>
                    <a:pt x="1741" y="68272"/>
                  </a:cubicBezTo>
                  <a:cubicBezTo>
                    <a:pt x="2979" y="58176"/>
                    <a:pt x="4789" y="48174"/>
                    <a:pt x="6599" y="38554"/>
                  </a:cubicBezTo>
                  <a:cubicBezTo>
                    <a:pt x="8408" y="28934"/>
                    <a:pt x="10599" y="16837"/>
                    <a:pt x="11742" y="6074"/>
                  </a:cubicBezTo>
                  <a:cubicBezTo>
                    <a:pt x="12192" y="2140"/>
                    <a:pt x="15711" y="-699"/>
                    <a:pt x="19648" y="-308"/>
                  </a:cubicBezTo>
                  <a:cubicBezTo>
                    <a:pt x="23566" y="140"/>
                    <a:pt x="26380" y="3683"/>
                    <a:pt x="25934" y="7598"/>
                  </a:cubicBezTo>
                  <a:cubicBezTo>
                    <a:pt x="24791" y="18933"/>
                    <a:pt x="22696" y="30172"/>
                    <a:pt x="20696" y="41126"/>
                  </a:cubicBezTo>
                  <a:cubicBezTo>
                    <a:pt x="18886" y="50651"/>
                    <a:pt x="17076" y="60176"/>
                    <a:pt x="15933" y="69701"/>
                  </a:cubicBezTo>
                  <a:cubicBezTo>
                    <a:pt x="12524" y="89361"/>
                    <a:pt x="14229" y="109563"/>
                    <a:pt x="20886" y="128375"/>
                  </a:cubicBezTo>
                  <a:cubicBezTo>
                    <a:pt x="22524" y="131909"/>
                    <a:pt x="20991" y="136100"/>
                    <a:pt x="17460" y="137738"/>
                  </a:cubicBezTo>
                  <a:cubicBezTo>
                    <a:pt x="17333" y="137795"/>
                    <a:pt x="17206" y="137852"/>
                    <a:pt x="17076" y="137900"/>
                  </a:cubicBezTo>
                  <a:cubicBezTo>
                    <a:pt x="16203" y="138271"/>
                    <a:pt x="15263" y="138462"/>
                    <a:pt x="14314" y="138471"/>
                  </a:cubicBezTo>
                  <a:close/>
                </a:path>
              </a:pathLst>
            </a:custGeom>
            <a:solidFill>
              <a:srgbClr val="434345"/>
            </a:solidFill>
            <a:ln w="9525" cap="flat">
              <a:noFill/>
              <a:prstDash val="solid"/>
              <a:miter/>
            </a:ln>
          </p:spPr>
          <p:txBody>
            <a:bodyPr rtlCol="0" anchor="ctr"/>
            <a:lstStyle/>
            <a:p>
              <a:endParaRPr lang="en-IN"/>
            </a:p>
          </p:txBody>
        </p:sp>
        <p:sp>
          <p:nvSpPr>
            <p:cNvPr id="271" name="Freeform: Shape 270">
              <a:extLst>
                <a:ext uri="{FF2B5EF4-FFF2-40B4-BE49-F238E27FC236}">
                  <a16:creationId xmlns:a16="http://schemas.microsoft.com/office/drawing/2014/main" xmlns="" id="{09A6557A-C36A-0253-595F-59AF3379EC38}"/>
                </a:ext>
              </a:extLst>
            </p:cNvPr>
            <p:cNvSpPr/>
            <p:nvPr/>
          </p:nvSpPr>
          <p:spPr>
            <a:xfrm>
              <a:off x="5742674" y="4059669"/>
              <a:ext cx="201394" cy="192809"/>
            </a:xfrm>
            <a:custGeom>
              <a:avLst/>
              <a:gdLst>
                <a:gd name="connsiteX0" fmla="*/ 65837 w 131825"/>
                <a:gd name="connsiteY0" fmla="*/ 125862 h 126206"/>
                <a:gd name="connsiteX1" fmla="*/ -76 w 131825"/>
                <a:gd name="connsiteY1" fmla="*/ 52139 h 126206"/>
                <a:gd name="connsiteX2" fmla="*/ -76 w 131825"/>
                <a:gd name="connsiteY2" fmla="*/ 6800 h 126206"/>
                <a:gd name="connsiteX3" fmla="*/ 7067 w 131825"/>
                <a:gd name="connsiteY3" fmla="*/ -344 h 126206"/>
                <a:gd name="connsiteX4" fmla="*/ 14211 w 131825"/>
                <a:gd name="connsiteY4" fmla="*/ 6800 h 126206"/>
                <a:gd name="connsiteX5" fmla="*/ 14211 w 131825"/>
                <a:gd name="connsiteY5" fmla="*/ 52615 h 126206"/>
                <a:gd name="connsiteX6" fmla="*/ 65837 w 131825"/>
                <a:gd name="connsiteY6" fmla="*/ 112051 h 126206"/>
                <a:gd name="connsiteX7" fmla="*/ 117462 w 131825"/>
                <a:gd name="connsiteY7" fmla="*/ 52615 h 126206"/>
                <a:gd name="connsiteX8" fmla="*/ 117462 w 131825"/>
                <a:gd name="connsiteY8" fmla="*/ 7276 h 126206"/>
                <a:gd name="connsiteX9" fmla="*/ 124606 w 131825"/>
                <a:gd name="connsiteY9" fmla="*/ 132 h 126206"/>
                <a:gd name="connsiteX10" fmla="*/ 131750 w 131825"/>
                <a:gd name="connsiteY10" fmla="*/ 7276 h 126206"/>
                <a:gd name="connsiteX11" fmla="*/ 131750 w 131825"/>
                <a:gd name="connsiteY11" fmla="*/ 52615 h 126206"/>
                <a:gd name="connsiteX12" fmla="*/ 65837 w 131825"/>
                <a:gd name="connsiteY12" fmla="*/ 125862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5" h="126206">
                  <a:moveTo>
                    <a:pt x="65837" y="125862"/>
                  </a:moveTo>
                  <a:cubicBezTo>
                    <a:pt x="29451" y="125862"/>
                    <a:pt x="-76" y="92811"/>
                    <a:pt x="-76" y="52139"/>
                  </a:cubicBezTo>
                  <a:lnTo>
                    <a:pt x="-76" y="6800"/>
                  </a:lnTo>
                  <a:cubicBezTo>
                    <a:pt x="-76" y="2857"/>
                    <a:pt x="3124" y="-344"/>
                    <a:pt x="7067" y="-344"/>
                  </a:cubicBezTo>
                  <a:cubicBezTo>
                    <a:pt x="11011" y="-344"/>
                    <a:pt x="14211" y="2857"/>
                    <a:pt x="14211" y="6800"/>
                  </a:cubicBezTo>
                  <a:lnTo>
                    <a:pt x="14211" y="52615"/>
                  </a:lnTo>
                  <a:cubicBezTo>
                    <a:pt x="14211" y="85381"/>
                    <a:pt x="37357" y="112051"/>
                    <a:pt x="65837" y="112051"/>
                  </a:cubicBezTo>
                  <a:cubicBezTo>
                    <a:pt x="94316" y="112051"/>
                    <a:pt x="117462" y="85381"/>
                    <a:pt x="117462" y="52615"/>
                  </a:cubicBezTo>
                  <a:lnTo>
                    <a:pt x="117462" y="7276"/>
                  </a:lnTo>
                  <a:cubicBezTo>
                    <a:pt x="117462" y="3333"/>
                    <a:pt x="120662" y="132"/>
                    <a:pt x="124606" y="132"/>
                  </a:cubicBezTo>
                  <a:cubicBezTo>
                    <a:pt x="128549" y="132"/>
                    <a:pt x="131750" y="3333"/>
                    <a:pt x="131750" y="7276"/>
                  </a:cubicBezTo>
                  <a:lnTo>
                    <a:pt x="131750" y="52615"/>
                  </a:lnTo>
                  <a:cubicBezTo>
                    <a:pt x="131750" y="92811"/>
                    <a:pt x="102222" y="125862"/>
                    <a:pt x="65837" y="125862"/>
                  </a:cubicBezTo>
                  <a:close/>
                </a:path>
              </a:pathLst>
            </a:custGeom>
            <a:solidFill>
              <a:srgbClr val="434345"/>
            </a:solidFill>
            <a:ln w="9525" cap="flat">
              <a:noFill/>
              <a:prstDash val="solid"/>
              <a:miter/>
            </a:ln>
          </p:spPr>
          <p:txBody>
            <a:bodyPr rtlCol="0" anchor="ctr"/>
            <a:lstStyle/>
            <a:p>
              <a:endParaRPr lang="en-IN"/>
            </a:p>
          </p:txBody>
        </p:sp>
        <p:sp>
          <p:nvSpPr>
            <p:cNvPr id="272" name="Freeform: Shape 271">
              <a:extLst>
                <a:ext uri="{FF2B5EF4-FFF2-40B4-BE49-F238E27FC236}">
                  <a16:creationId xmlns:a16="http://schemas.microsoft.com/office/drawing/2014/main" xmlns="" id="{EBF36BAD-6D8C-F4C9-3128-1C8DCF3E62A0}"/>
                </a:ext>
              </a:extLst>
            </p:cNvPr>
            <p:cNvSpPr/>
            <p:nvPr/>
          </p:nvSpPr>
          <p:spPr>
            <a:xfrm>
              <a:off x="5385432" y="4059669"/>
              <a:ext cx="201540" cy="192809"/>
            </a:xfrm>
            <a:custGeom>
              <a:avLst/>
              <a:gdLst>
                <a:gd name="connsiteX0" fmla="*/ 65837 w 131921"/>
                <a:gd name="connsiteY0" fmla="*/ 125862 h 126206"/>
                <a:gd name="connsiteX1" fmla="*/ -76 w 131921"/>
                <a:gd name="connsiteY1" fmla="*/ 52139 h 126206"/>
                <a:gd name="connsiteX2" fmla="*/ -76 w 131921"/>
                <a:gd name="connsiteY2" fmla="*/ 6800 h 126206"/>
                <a:gd name="connsiteX3" fmla="*/ 7067 w 131921"/>
                <a:gd name="connsiteY3" fmla="*/ -344 h 126206"/>
                <a:gd name="connsiteX4" fmla="*/ 14211 w 131921"/>
                <a:gd name="connsiteY4" fmla="*/ 6800 h 126206"/>
                <a:gd name="connsiteX5" fmla="*/ 14211 w 131921"/>
                <a:gd name="connsiteY5" fmla="*/ 52615 h 126206"/>
                <a:gd name="connsiteX6" fmla="*/ 65837 w 131921"/>
                <a:gd name="connsiteY6" fmla="*/ 112051 h 126206"/>
                <a:gd name="connsiteX7" fmla="*/ 117557 w 131921"/>
                <a:gd name="connsiteY7" fmla="*/ 52615 h 126206"/>
                <a:gd name="connsiteX8" fmla="*/ 117557 w 131921"/>
                <a:gd name="connsiteY8" fmla="*/ 7276 h 126206"/>
                <a:gd name="connsiteX9" fmla="*/ 124701 w 131921"/>
                <a:gd name="connsiteY9" fmla="*/ 132 h 126206"/>
                <a:gd name="connsiteX10" fmla="*/ 131845 w 131921"/>
                <a:gd name="connsiteY10" fmla="*/ 7276 h 126206"/>
                <a:gd name="connsiteX11" fmla="*/ 131845 w 131921"/>
                <a:gd name="connsiteY11" fmla="*/ 52615 h 126206"/>
                <a:gd name="connsiteX12" fmla="*/ 65837 w 131921"/>
                <a:gd name="connsiteY12" fmla="*/ 125862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921" h="126206">
                  <a:moveTo>
                    <a:pt x="65837" y="125862"/>
                  </a:moveTo>
                  <a:cubicBezTo>
                    <a:pt x="29546" y="125862"/>
                    <a:pt x="-76" y="92811"/>
                    <a:pt x="-76" y="52139"/>
                  </a:cubicBezTo>
                  <a:lnTo>
                    <a:pt x="-76" y="6800"/>
                  </a:lnTo>
                  <a:cubicBezTo>
                    <a:pt x="-76" y="2857"/>
                    <a:pt x="3124" y="-344"/>
                    <a:pt x="7067" y="-344"/>
                  </a:cubicBezTo>
                  <a:cubicBezTo>
                    <a:pt x="11011" y="-344"/>
                    <a:pt x="14211" y="2857"/>
                    <a:pt x="14211" y="6800"/>
                  </a:cubicBezTo>
                  <a:lnTo>
                    <a:pt x="14211" y="52615"/>
                  </a:lnTo>
                  <a:cubicBezTo>
                    <a:pt x="14211" y="85381"/>
                    <a:pt x="37357" y="112051"/>
                    <a:pt x="65837" y="112051"/>
                  </a:cubicBezTo>
                  <a:cubicBezTo>
                    <a:pt x="94316" y="112051"/>
                    <a:pt x="117557" y="85381"/>
                    <a:pt x="117557" y="52615"/>
                  </a:cubicBezTo>
                  <a:lnTo>
                    <a:pt x="117557" y="7276"/>
                  </a:lnTo>
                  <a:cubicBezTo>
                    <a:pt x="117557" y="3333"/>
                    <a:pt x="120758" y="132"/>
                    <a:pt x="124701" y="132"/>
                  </a:cubicBezTo>
                  <a:cubicBezTo>
                    <a:pt x="128644" y="132"/>
                    <a:pt x="131845" y="3333"/>
                    <a:pt x="131845" y="7276"/>
                  </a:cubicBezTo>
                  <a:lnTo>
                    <a:pt x="131845" y="52615"/>
                  </a:lnTo>
                  <a:cubicBezTo>
                    <a:pt x="131845" y="92811"/>
                    <a:pt x="102222" y="125862"/>
                    <a:pt x="65837" y="125862"/>
                  </a:cubicBezTo>
                  <a:close/>
                </a:path>
              </a:pathLst>
            </a:custGeom>
            <a:solidFill>
              <a:srgbClr val="434345"/>
            </a:solidFill>
            <a:ln w="9525" cap="flat">
              <a:noFill/>
              <a:prstDash val="solid"/>
              <a:miter/>
            </a:ln>
          </p:spPr>
          <p:txBody>
            <a:bodyPr rtlCol="0" anchor="ctr"/>
            <a:lstStyle/>
            <a:p>
              <a:endParaRPr lang="en-IN"/>
            </a:p>
          </p:txBody>
        </p:sp>
        <p:sp>
          <p:nvSpPr>
            <p:cNvPr id="273" name="Freeform: Shape 272">
              <a:extLst>
                <a:ext uri="{FF2B5EF4-FFF2-40B4-BE49-F238E27FC236}">
                  <a16:creationId xmlns:a16="http://schemas.microsoft.com/office/drawing/2014/main" xmlns="" id="{F143B4BB-BF1F-4238-BE99-3F52C2592E16}"/>
                </a:ext>
              </a:extLst>
            </p:cNvPr>
            <p:cNvSpPr/>
            <p:nvPr/>
          </p:nvSpPr>
          <p:spPr>
            <a:xfrm>
              <a:off x="5028333" y="4059669"/>
              <a:ext cx="201394" cy="192809"/>
            </a:xfrm>
            <a:custGeom>
              <a:avLst/>
              <a:gdLst>
                <a:gd name="connsiteX0" fmla="*/ 65837 w 131825"/>
                <a:gd name="connsiteY0" fmla="*/ 125862 h 126206"/>
                <a:gd name="connsiteX1" fmla="*/ -76 w 131825"/>
                <a:gd name="connsiteY1" fmla="*/ 52139 h 126206"/>
                <a:gd name="connsiteX2" fmla="*/ -76 w 131825"/>
                <a:gd name="connsiteY2" fmla="*/ 6800 h 126206"/>
                <a:gd name="connsiteX3" fmla="*/ 7067 w 131825"/>
                <a:gd name="connsiteY3" fmla="*/ -344 h 126206"/>
                <a:gd name="connsiteX4" fmla="*/ 14211 w 131825"/>
                <a:gd name="connsiteY4" fmla="*/ 6800 h 126206"/>
                <a:gd name="connsiteX5" fmla="*/ 14211 w 131825"/>
                <a:gd name="connsiteY5" fmla="*/ 52615 h 126206"/>
                <a:gd name="connsiteX6" fmla="*/ 65837 w 131825"/>
                <a:gd name="connsiteY6" fmla="*/ 112051 h 126206"/>
                <a:gd name="connsiteX7" fmla="*/ 117462 w 131825"/>
                <a:gd name="connsiteY7" fmla="*/ 52615 h 126206"/>
                <a:gd name="connsiteX8" fmla="*/ 117462 w 131825"/>
                <a:gd name="connsiteY8" fmla="*/ 7276 h 126206"/>
                <a:gd name="connsiteX9" fmla="*/ 124606 w 131825"/>
                <a:gd name="connsiteY9" fmla="*/ 132 h 126206"/>
                <a:gd name="connsiteX10" fmla="*/ 131750 w 131825"/>
                <a:gd name="connsiteY10" fmla="*/ 7276 h 126206"/>
                <a:gd name="connsiteX11" fmla="*/ 131750 w 131825"/>
                <a:gd name="connsiteY11" fmla="*/ 52615 h 126206"/>
                <a:gd name="connsiteX12" fmla="*/ 65837 w 131825"/>
                <a:gd name="connsiteY12" fmla="*/ 125862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5" h="126206">
                  <a:moveTo>
                    <a:pt x="65837" y="125862"/>
                  </a:moveTo>
                  <a:cubicBezTo>
                    <a:pt x="29451" y="125862"/>
                    <a:pt x="-76" y="92811"/>
                    <a:pt x="-76" y="52139"/>
                  </a:cubicBezTo>
                  <a:lnTo>
                    <a:pt x="-76" y="6800"/>
                  </a:lnTo>
                  <a:cubicBezTo>
                    <a:pt x="-76" y="2857"/>
                    <a:pt x="3122" y="-344"/>
                    <a:pt x="7067" y="-344"/>
                  </a:cubicBezTo>
                  <a:cubicBezTo>
                    <a:pt x="11013" y="-344"/>
                    <a:pt x="14211" y="2857"/>
                    <a:pt x="14211" y="6800"/>
                  </a:cubicBezTo>
                  <a:lnTo>
                    <a:pt x="14211" y="52615"/>
                  </a:lnTo>
                  <a:cubicBezTo>
                    <a:pt x="14211" y="85381"/>
                    <a:pt x="37357" y="112051"/>
                    <a:pt x="65837" y="112051"/>
                  </a:cubicBezTo>
                  <a:cubicBezTo>
                    <a:pt x="94316" y="112051"/>
                    <a:pt x="117462" y="85381"/>
                    <a:pt x="117462" y="52615"/>
                  </a:cubicBezTo>
                  <a:lnTo>
                    <a:pt x="117462" y="7276"/>
                  </a:lnTo>
                  <a:cubicBezTo>
                    <a:pt x="117462" y="3333"/>
                    <a:pt x="120662" y="132"/>
                    <a:pt x="124606" y="132"/>
                  </a:cubicBezTo>
                  <a:cubicBezTo>
                    <a:pt x="128549" y="132"/>
                    <a:pt x="131750" y="3333"/>
                    <a:pt x="131750" y="7276"/>
                  </a:cubicBezTo>
                  <a:lnTo>
                    <a:pt x="131750" y="52615"/>
                  </a:lnTo>
                  <a:cubicBezTo>
                    <a:pt x="131750" y="92811"/>
                    <a:pt x="102222" y="125862"/>
                    <a:pt x="65837" y="125862"/>
                  </a:cubicBezTo>
                  <a:close/>
                </a:path>
              </a:pathLst>
            </a:custGeom>
            <a:solidFill>
              <a:srgbClr val="434345"/>
            </a:solidFill>
            <a:ln w="9525" cap="flat">
              <a:noFill/>
              <a:prstDash val="solid"/>
              <a:miter/>
            </a:ln>
          </p:spPr>
          <p:txBody>
            <a:bodyPr rtlCol="0" anchor="ctr"/>
            <a:lstStyle/>
            <a:p>
              <a:endParaRPr lang="en-IN"/>
            </a:p>
          </p:txBody>
        </p:sp>
        <p:sp>
          <p:nvSpPr>
            <p:cNvPr id="274" name="Freeform: Shape 273">
              <a:extLst>
                <a:ext uri="{FF2B5EF4-FFF2-40B4-BE49-F238E27FC236}">
                  <a16:creationId xmlns:a16="http://schemas.microsoft.com/office/drawing/2014/main" xmlns="" id="{86F508ED-9EBA-1FB1-4260-EEF449C608A9}"/>
                </a:ext>
              </a:extLst>
            </p:cNvPr>
            <p:cNvSpPr/>
            <p:nvPr/>
          </p:nvSpPr>
          <p:spPr>
            <a:xfrm>
              <a:off x="4800600" y="3540320"/>
              <a:ext cx="129946" cy="601710"/>
            </a:xfrm>
            <a:custGeom>
              <a:avLst/>
              <a:gdLst>
                <a:gd name="connsiteX0" fmla="*/ -76 w 85058"/>
                <a:gd name="connsiteY0" fmla="*/ -344 h 393858"/>
                <a:gd name="connsiteX1" fmla="*/ -76 w 85058"/>
                <a:gd name="connsiteY1" fmla="*/ 371798 h 393858"/>
                <a:gd name="connsiteX2" fmla="*/ 42405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405" y="393515"/>
                  </a:cubicBezTo>
                  <a:cubicBezTo>
                    <a:pt x="65837" y="393515"/>
                    <a:pt x="84982" y="383990"/>
                    <a:pt x="84982" y="371798"/>
                  </a:cubicBezTo>
                  <a:lnTo>
                    <a:pt x="84982"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75" name="Freeform: Shape 274">
              <a:extLst>
                <a:ext uri="{FF2B5EF4-FFF2-40B4-BE49-F238E27FC236}">
                  <a16:creationId xmlns:a16="http://schemas.microsoft.com/office/drawing/2014/main" xmlns="" id="{C0502EFC-46B2-EE72-49C0-1652438CDA0C}"/>
                </a:ext>
              </a:extLst>
            </p:cNvPr>
            <p:cNvSpPr/>
            <p:nvPr/>
          </p:nvSpPr>
          <p:spPr>
            <a:xfrm>
              <a:off x="4800600" y="3507142"/>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76" name="Freeform: Shape 275">
              <a:extLst>
                <a:ext uri="{FF2B5EF4-FFF2-40B4-BE49-F238E27FC236}">
                  <a16:creationId xmlns:a16="http://schemas.microsoft.com/office/drawing/2014/main" xmlns="" id="{FAD7BD52-0FD8-9A89-B66D-18D4A8BD6A8C}"/>
                </a:ext>
              </a:extLst>
            </p:cNvPr>
            <p:cNvSpPr/>
            <p:nvPr/>
          </p:nvSpPr>
          <p:spPr>
            <a:xfrm>
              <a:off x="4980896" y="3540320"/>
              <a:ext cx="129946" cy="601710"/>
            </a:xfrm>
            <a:custGeom>
              <a:avLst/>
              <a:gdLst>
                <a:gd name="connsiteX0" fmla="*/ -76 w 85058"/>
                <a:gd name="connsiteY0" fmla="*/ -344 h 393858"/>
                <a:gd name="connsiteX1" fmla="*/ -76 w 85058"/>
                <a:gd name="connsiteY1" fmla="*/ 371798 h 393858"/>
                <a:gd name="connsiteX2" fmla="*/ 42500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500" y="393515"/>
                  </a:cubicBezTo>
                  <a:cubicBezTo>
                    <a:pt x="66027" y="393515"/>
                    <a:pt x="84982" y="383990"/>
                    <a:pt x="84982" y="371798"/>
                  </a:cubicBezTo>
                  <a:lnTo>
                    <a:pt x="84982"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77" name="Freeform: Shape 276">
              <a:extLst>
                <a:ext uri="{FF2B5EF4-FFF2-40B4-BE49-F238E27FC236}">
                  <a16:creationId xmlns:a16="http://schemas.microsoft.com/office/drawing/2014/main" xmlns="" id="{35F930AA-3855-0C0D-D1BD-01D9CE937E73}"/>
                </a:ext>
              </a:extLst>
            </p:cNvPr>
            <p:cNvSpPr/>
            <p:nvPr/>
          </p:nvSpPr>
          <p:spPr>
            <a:xfrm>
              <a:off x="4980167" y="3507142"/>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78" name="Freeform: Shape 277">
              <a:extLst>
                <a:ext uri="{FF2B5EF4-FFF2-40B4-BE49-F238E27FC236}">
                  <a16:creationId xmlns:a16="http://schemas.microsoft.com/office/drawing/2014/main" xmlns="" id="{AA89CA68-C018-7375-F763-5DEEFD594B85}"/>
                </a:ext>
              </a:extLst>
            </p:cNvPr>
            <p:cNvSpPr/>
            <p:nvPr/>
          </p:nvSpPr>
          <p:spPr>
            <a:xfrm>
              <a:off x="5159735" y="3540320"/>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79" name="Freeform: Shape 278">
              <a:extLst>
                <a:ext uri="{FF2B5EF4-FFF2-40B4-BE49-F238E27FC236}">
                  <a16:creationId xmlns:a16="http://schemas.microsoft.com/office/drawing/2014/main" xmlns="" id="{4A5C8A10-E27A-C587-0277-6495904BA3D2}"/>
                </a:ext>
              </a:extLst>
            </p:cNvPr>
            <p:cNvSpPr/>
            <p:nvPr/>
          </p:nvSpPr>
          <p:spPr>
            <a:xfrm>
              <a:off x="5159735" y="3507142"/>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80" name="Freeform: Shape 279">
              <a:extLst>
                <a:ext uri="{FF2B5EF4-FFF2-40B4-BE49-F238E27FC236}">
                  <a16:creationId xmlns:a16="http://schemas.microsoft.com/office/drawing/2014/main" xmlns="" id="{6C643FC1-B631-79E1-B555-5A8AC997C572}"/>
                </a:ext>
              </a:extLst>
            </p:cNvPr>
            <p:cNvSpPr/>
            <p:nvPr/>
          </p:nvSpPr>
          <p:spPr>
            <a:xfrm>
              <a:off x="5339447" y="3540320"/>
              <a:ext cx="129946" cy="601710"/>
            </a:xfrm>
            <a:custGeom>
              <a:avLst/>
              <a:gdLst>
                <a:gd name="connsiteX0" fmla="*/ -76 w 85058"/>
                <a:gd name="connsiteY0" fmla="*/ -344 h 393858"/>
                <a:gd name="connsiteX1" fmla="*/ -76 w 85058"/>
                <a:gd name="connsiteY1" fmla="*/ 371798 h 393858"/>
                <a:gd name="connsiteX2" fmla="*/ 42405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405" y="393515"/>
                  </a:cubicBezTo>
                  <a:cubicBezTo>
                    <a:pt x="65837" y="393515"/>
                    <a:pt x="84982" y="383990"/>
                    <a:pt x="84982" y="371798"/>
                  </a:cubicBezTo>
                  <a:lnTo>
                    <a:pt x="84982"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81" name="Freeform: Shape 280">
              <a:extLst>
                <a:ext uri="{FF2B5EF4-FFF2-40B4-BE49-F238E27FC236}">
                  <a16:creationId xmlns:a16="http://schemas.microsoft.com/office/drawing/2014/main" xmlns="" id="{00E9AAE6-44CC-2C7F-4D3E-A318485B737B}"/>
                </a:ext>
              </a:extLst>
            </p:cNvPr>
            <p:cNvSpPr/>
            <p:nvPr/>
          </p:nvSpPr>
          <p:spPr>
            <a:xfrm>
              <a:off x="5339449" y="3507142"/>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82" name="Freeform: Shape 281">
              <a:extLst>
                <a:ext uri="{FF2B5EF4-FFF2-40B4-BE49-F238E27FC236}">
                  <a16:creationId xmlns:a16="http://schemas.microsoft.com/office/drawing/2014/main" xmlns="" id="{9EA1E6AA-0652-CB8F-7F30-C2948E77FDA3}"/>
                </a:ext>
              </a:extLst>
            </p:cNvPr>
            <p:cNvSpPr/>
            <p:nvPr/>
          </p:nvSpPr>
          <p:spPr>
            <a:xfrm>
              <a:off x="5519307" y="3540320"/>
              <a:ext cx="129946" cy="601710"/>
            </a:xfrm>
            <a:custGeom>
              <a:avLst/>
              <a:gdLst>
                <a:gd name="connsiteX0" fmla="*/ -76 w 85058"/>
                <a:gd name="connsiteY0" fmla="*/ -344 h 393858"/>
                <a:gd name="connsiteX1" fmla="*/ -76 w 85058"/>
                <a:gd name="connsiteY1" fmla="*/ 371798 h 393858"/>
                <a:gd name="connsiteX2" fmla="*/ 42500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500" y="393515"/>
                  </a:cubicBezTo>
                  <a:cubicBezTo>
                    <a:pt x="66027" y="393515"/>
                    <a:pt x="84982" y="383990"/>
                    <a:pt x="84982" y="371798"/>
                  </a:cubicBezTo>
                  <a:lnTo>
                    <a:pt x="84982"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83" name="Freeform: Shape 282">
              <a:extLst>
                <a:ext uri="{FF2B5EF4-FFF2-40B4-BE49-F238E27FC236}">
                  <a16:creationId xmlns:a16="http://schemas.microsoft.com/office/drawing/2014/main" xmlns="" id="{2AD1EFF6-6E24-BC00-0FED-21308942CEE5}"/>
                </a:ext>
              </a:extLst>
            </p:cNvPr>
            <p:cNvSpPr/>
            <p:nvPr/>
          </p:nvSpPr>
          <p:spPr>
            <a:xfrm>
              <a:off x="5519016" y="3507142"/>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84" name="Freeform: Shape 283">
              <a:extLst>
                <a:ext uri="{FF2B5EF4-FFF2-40B4-BE49-F238E27FC236}">
                  <a16:creationId xmlns:a16="http://schemas.microsoft.com/office/drawing/2014/main" xmlns="" id="{9B2247F0-EF27-9456-9844-475CC1989F2A}"/>
                </a:ext>
              </a:extLst>
            </p:cNvPr>
            <p:cNvSpPr/>
            <p:nvPr/>
          </p:nvSpPr>
          <p:spPr>
            <a:xfrm>
              <a:off x="5698584" y="3540320"/>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85" name="Freeform: Shape 284">
              <a:extLst>
                <a:ext uri="{FF2B5EF4-FFF2-40B4-BE49-F238E27FC236}">
                  <a16:creationId xmlns:a16="http://schemas.microsoft.com/office/drawing/2014/main" xmlns="" id="{98F3F71E-6AFD-1C15-5C35-90C08971D660}"/>
                </a:ext>
              </a:extLst>
            </p:cNvPr>
            <p:cNvSpPr/>
            <p:nvPr/>
          </p:nvSpPr>
          <p:spPr>
            <a:xfrm>
              <a:off x="5698584" y="3507142"/>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86" name="Freeform: Shape 285">
              <a:extLst>
                <a:ext uri="{FF2B5EF4-FFF2-40B4-BE49-F238E27FC236}">
                  <a16:creationId xmlns:a16="http://schemas.microsoft.com/office/drawing/2014/main" xmlns="" id="{6301972E-7318-0663-238F-F27B3CBD487E}"/>
                </a:ext>
              </a:extLst>
            </p:cNvPr>
            <p:cNvSpPr/>
            <p:nvPr/>
          </p:nvSpPr>
          <p:spPr>
            <a:xfrm>
              <a:off x="5878151" y="3540320"/>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EF4136"/>
            </a:solidFill>
            <a:ln w="4763" cap="flat">
              <a:solidFill>
                <a:srgbClr val="434345"/>
              </a:solidFill>
              <a:prstDash val="solid"/>
              <a:miter/>
            </a:ln>
          </p:spPr>
          <p:txBody>
            <a:bodyPr rtlCol="0" anchor="ctr"/>
            <a:lstStyle/>
            <a:p>
              <a:endParaRPr lang="en-IN"/>
            </a:p>
          </p:txBody>
        </p:sp>
        <p:sp>
          <p:nvSpPr>
            <p:cNvPr id="287" name="Freeform: Shape 286">
              <a:extLst>
                <a:ext uri="{FF2B5EF4-FFF2-40B4-BE49-F238E27FC236}">
                  <a16:creationId xmlns:a16="http://schemas.microsoft.com/office/drawing/2014/main" xmlns="" id="{130991F0-9497-B4BF-96A8-D69412FA09F6}"/>
                </a:ext>
              </a:extLst>
            </p:cNvPr>
            <p:cNvSpPr/>
            <p:nvPr/>
          </p:nvSpPr>
          <p:spPr>
            <a:xfrm>
              <a:off x="5878296" y="3507142"/>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FDBA61"/>
            </a:solidFill>
            <a:ln w="4763" cap="flat">
              <a:solidFill>
                <a:srgbClr val="434345"/>
              </a:solidFill>
              <a:prstDash val="solid"/>
              <a:miter/>
            </a:ln>
          </p:spPr>
          <p:txBody>
            <a:bodyPr rtlCol="0" anchor="ctr"/>
            <a:lstStyle/>
            <a:p>
              <a:endParaRPr lang="en-IN"/>
            </a:p>
          </p:txBody>
        </p:sp>
        <p:sp>
          <p:nvSpPr>
            <p:cNvPr id="288" name="Freeform: Shape 287">
              <a:extLst>
                <a:ext uri="{FF2B5EF4-FFF2-40B4-BE49-F238E27FC236}">
                  <a16:creationId xmlns:a16="http://schemas.microsoft.com/office/drawing/2014/main" xmlns="" id="{FE0E4EBB-8FF3-CE64-EED8-14E590DDE059}"/>
                </a:ext>
              </a:extLst>
            </p:cNvPr>
            <p:cNvSpPr/>
            <p:nvPr/>
          </p:nvSpPr>
          <p:spPr>
            <a:xfrm>
              <a:off x="4854586" y="3358423"/>
              <a:ext cx="201540" cy="192954"/>
            </a:xfrm>
            <a:custGeom>
              <a:avLst/>
              <a:gdLst>
                <a:gd name="connsiteX0" fmla="*/ 124701 w 131921"/>
                <a:gd name="connsiteY0" fmla="*/ 125862 h 126301"/>
                <a:gd name="connsiteX1" fmla="*/ 117557 w 131921"/>
                <a:gd name="connsiteY1" fmla="*/ 118719 h 126301"/>
                <a:gd name="connsiteX2" fmla="*/ 117557 w 131921"/>
                <a:gd name="connsiteY2" fmla="*/ 73475 h 126301"/>
                <a:gd name="connsiteX3" fmla="*/ 65837 w 131921"/>
                <a:gd name="connsiteY3" fmla="*/ 13944 h 126301"/>
                <a:gd name="connsiteX4" fmla="*/ 14211 w 131921"/>
                <a:gd name="connsiteY4" fmla="*/ 73475 h 126301"/>
                <a:gd name="connsiteX5" fmla="*/ 14211 w 131921"/>
                <a:gd name="connsiteY5" fmla="*/ 118814 h 126301"/>
                <a:gd name="connsiteX6" fmla="*/ 7067 w 131921"/>
                <a:gd name="connsiteY6" fmla="*/ 125958 h 126301"/>
                <a:gd name="connsiteX7" fmla="*/ -76 w 131921"/>
                <a:gd name="connsiteY7" fmla="*/ 118814 h 126301"/>
                <a:gd name="connsiteX8" fmla="*/ -76 w 131921"/>
                <a:gd name="connsiteY8" fmla="*/ 73475 h 126301"/>
                <a:gd name="connsiteX9" fmla="*/ 65837 w 131921"/>
                <a:gd name="connsiteY9" fmla="*/ -344 h 126301"/>
                <a:gd name="connsiteX10" fmla="*/ 131845 w 131921"/>
                <a:gd name="connsiteY10" fmla="*/ 73475 h 126301"/>
                <a:gd name="connsiteX11" fmla="*/ 131845 w 131921"/>
                <a:gd name="connsiteY11" fmla="*/ 118814 h 126301"/>
                <a:gd name="connsiteX12" fmla="*/ 124701 w 131921"/>
                <a:gd name="connsiteY12" fmla="*/ 125862 h 12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921" h="126301">
                  <a:moveTo>
                    <a:pt x="124701" y="125862"/>
                  </a:moveTo>
                  <a:cubicBezTo>
                    <a:pt x="120756" y="125862"/>
                    <a:pt x="117557" y="122662"/>
                    <a:pt x="117557" y="118719"/>
                  </a:cubicBezTo>
                  <a:lnTo>
                    <a:pt x="117557" y="73475"/>
                  </a:lnTo>
                  <a:cubicBezTo>
                    <a:pt x="117557" y="40614"/>
                    <a:pt x="94316" y="13944"/>
                    <a:pt x="65837" y="13944"/>
                  </a:cubicBezTo>
                  <a:cubicBezTo>
                    <a:pt x="37357" y="13944"/>
                    <a:pt x="14211" y="40614"/>
                    <a:pt x="14211" y="73475"/>
                  </a:cubicBezTo>
                  <a:lnTo>
                    <a:pt x="14211" y="118814"/>
                  </a:lnTo>
                  <a:cubicBezTo>
                    <a:pt x="14211" y="122757"/>
                    <a:pt x="11013" y="125958"/>
                    <a:pt x="7067" y="125958"/>
                  </a:cubicBezTo>
                  <a:cubicBezTo>
                    <a:pt x="3122" y="125958"/>
                    <a:pt x="-76" y="122757"/>
                    <a:pt x="-76" y="118814"/>
                  </a:cubicBezTo>
                  <a:lnTo>
                    <a:pt x="-76" y="73475"/>
                  </a:lnTo>
                  <a:cubicBezTo>
                    <a:pt x="-76" y="32803"/>
                    <a:pt x="29546" y="-344"/>
                    <a:pt x="65837" y="-344"/>
                  </a:cubicBezTo>
                  <a:cubicBezTo>
                    <a:pt x="102127" y="-344"/>
                    <a:pt x="131845" y="32803"/>
                    <a:pt x="131845" y="73475"/>
                  </a:cubicBezTo>
                  <a:lnTo>
                    <a:pt x="131845" y="118814"/>
                  </a:lnTo>
                  <a:cubicBezTo>
                    <a:pt x="131743" y="122700"/>
                    <a:pt x="128589" y="125815"/>
                    <a:pt x="124701" y="125862"/>
                  </a:cubicBezTo>
                  <a:close/>
                </a:path>
              </a:pathLst>
            </a:custGeom>
            <a:solidFill>
              <a:srgbClr val="434345"/>
            </a:solidFill>
            <a:ln w="9525" cap="flat">
              <a:noFill/>
              <a:prstDash val="solid"/>
              <a:miter/>
            </a:ln>
          </p:spPr>
          <p:txBody>
            <a:bodyPr rtlCol="0" anchor="ctr"/>
            <a:lstStyle/>
            <a:p>
              <a:endParaRPr lang="en-IN"/>
            </a:p>
          </p:txBody>
        </p:sp>
        <p:sp>
          <p:nvSpPr>
            <p:cNvPr id="289" name="Freeform: Shape 288">
              <a:extLst>
                <a:ext uri="{FF2B5EF4-FFF2-40B4-BE49-F238E27FC236}">
                  <a16:creationId xmlns:a16="http://schemas.microsoft.com/office/drawing/2014/main" xmlns="" id="{1E4E4AAF-1598-7130-A40E-FBD13FB527A7}"/>
                </a:ext>
              </a:extLst>
            </p:cNvPr>
            <p:cNvSpPr/>
            <p:nvPr/>
          </p:nvSpPr>
          <p:spPr>
            <a:xfrm>
              <a:off x="5213867" y="3358423"/>
              <a:ext cx="201394" cy="192954"/>
            </a:xfrm>
            <a:custGeom>
              <a:avLst/>
              <a:gdLst>
                <a:gd name="connsiteX0" fmla="*/ 124606 w 131825"/>
                <a:gd name="connsiteY0" fmla="*/ 125862 h 126301"/>
                <a:gd name="connsiteX1" fmla="*/ 117462 w 131825"/>
                <a:gd name="connsiteY1" fmla="*/ 118719 h 126301"/>
                <a:gd name="connsiteX2" fmla="*/ 117462 w 131825"/>
                <a:gd name="connsiteY2" fmla="*/ 73475 h 126301"/>
                <a:gd name="connsiteX3" fmla="*/ 65837 w 131825"/>
                <a:gd name="connsiteY3" fmla="*/ 13944 h 126301"/>
                <a:gd name="connsiteX4" fmla="*/ 14211 w 131825"/>
                <a:gd name="connsiteY4" fmla="*/ 73475 h 126301"/>
                <a:gd name="connsiteX5" fmla="*/ 14211 w 131825"/>
                <a:gd name="connsiteY5" fmla="*/ 118814 h 126301"/>
                <a:gd name="connsiteX6" fmla="*/ 7067 w 131825"/>
                <a:gd name="connsiteY6" fmla="*/ 125958 h 126301"/>
                <a:gd name="connsiteX7" fmla="*/ -76 w 131825"/>
                <a:gd name="connsiteY7" fmla="*/ 118814 h 126301"/>
                <a:gd name="connsiteX8" fmla="*/ -76 w 131825"/>
                <a:gd name="connsiteY8" fmla="*/ 73475 h 126301"/>
                <a:gd name="connsiteX9" fmla="*/ 65837 w 131825"/>
                <a:gd name="connsiteY9" fmla="*/ -344 h 126301"/>
                <a:gd name="connsiteX10" fmla="*/ 131750 w 131825"/>
                <a:gd name="connsiteY10" fmla="*/ 73475 h 126301"/>
                <a:gd name="connsiteX11" fmla="*/ 131750 w 131825"/>
                <a:gd name="connsiteY11" fmla="*/ 118814 h 126301"/>
                <a:gd name="connsiteX12" fmla="*/ 124606 w 131825"/>
                <a:gd name="connsiteY12" fmla="*/ 125862 h 12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5" h="126301">
                  <a:moveTo>
                    <a:pt x="124606" y="125862"/>
                  </a:moveTo>
                  <a:cubicBezTo>
                    <a:pt x="120682" y="125815"/>
                    <a:pt x="117510" y="122643"/>
                    <a:pt x="117462" y="118719"/>
                  </a:cubicBezTo>
                  <a:lnTo>
                    <a:pt x="117462" y="73475"/>
                  </a:lnTo>
                  <a:cubicBezTo>
                    <a:pt x="117462" y="40614"/>
                    <a:pt x="94316" y="13944"/>
                    <a:pt x="65837" y="13944"/>
                  </a:cubicBezTo>
                  <a:cubicBezTo>
                    <a:pt x="37357" y="13944"/>
                    <a:pt x="14211" y="40614"/>
                    <a:pt x="14211" y="73475"/>
                  </a:cubicBezTo>
                  <a:lnTo>
                    <a:pt x="14211" y="118814"/>
                  </a:lnTo>
                  <a:cubicBezTo>
                    <a:pt x="14211" y="122757"/>
                    <a:pt x="11011" y="125958"/>
                    <a:pt x="7067" y="125958"/>
                  </a:cubicBezTo>
                  <a:cubicBezTo>
                    <a:pt x="3124" y="125958"/>
                    <a:pt x="-76" y="122757"/>
                    <a:pt x="-76" y="118814"/>
                  </a:cubicBezTo>
                  <a:lnTo>
                    <a:pt x="-76" y="73475"/>
                  </a:lnTo>
                  <a:cubicBezTo>
                    <a:pt x="-76" y="32803"/>
                    <a:pt x="29451" y="-344"/>
                    <a:pt x="65837" y="-344"/>
                  </a:cubicBezTo>
                  <a:cubicBezTo>
                    <a:pt x="102222" y="-344"/>
                    <a:pt x="131750" y="32803"/>
                    <a:pt x="131750" y="73475"/>
                  </a:cubicBezTo>
                  <a:lnTo>
                    <a:pt x="131750" y="118814"/>
                  </a:lnTo>
                  <a:cubicBezTo>
                    <a:pt x="131702" y="122719"/>
                    <a:pt x="128511" y="125862"/>
                    <a:pt x="124606" y="125862"/>
                  </a:cubicBezTo>
                  <a:close/>
                </a:path>
              </a:pathLst>
            </a:custGeom>
            <a:solidFill>
              <a:srgbClr val="434345"/>
            </a:solidFill>
            <a:ln w="9525" cap="flat">
              <a:noFill/>
              <a:prstDash val="solid"/>
              <a:miter/>
            </a:ln>
          </p:spPr>
          <p:txBody>
            <a:bodyPr rtlCol="0" anchor="ctr"/>
            <a:lstStyle/>
            <a:p>
              <a:endParaRPr lang="en-IN"/>
            </a:p>
          </p:txBody>
        </p:sp>
        <p:sp>
          <p:nvSpPr>
            <p:cNvPr id="290" name="Freeform: Shape 289">
              <a:extLst>
                <a:ext uri="{FF2B5EF4-FFF2-40B4-BE49-F238E27FC236}">
                  <a16:creationId xmlns:a16="http://schemas.microsoft.com/office/drawing/2014/main" xmlns="" id="{9E463050-03CD-0859-51D7-68A398F8CF8C}"/>
                </a:ext>
              </a:extLst>
            </p:cNvPr>
            <p:cNvSpPr/>
            <p:nvPr/>
          </p:nvSpPr>
          <p:spPr>
            <a:xfrm>
              <a:off x="5573148" y="3358423"/>
              <a:ext cx="201394" cy="192954"/>
            </a:xfrm>
            <a:custGeom>
              <a:avLst/>
              <a:gdLst>
                <a:gd name="connsiteX0" fmla="*/ 124606 w 131825"/>
                <a:gd name="connsiteY0" fmla="*/ 125862 h 126301"/>
                <a:gd name="connsiteX1" fmla="*/ 117462 w 131825"/>
                <a:gd name="connsiteY1" fmla="*/ 118719 h 126301"/>
                <a:gd name="connsiteX2" fmla="*/ 117462 w 131825"/>
                <a:gd name="connsiteY2" fmla="*/ 73475 h 126301"/>
                <a:gd name="connsiteX3" fmla="*/ 65837 w 131825"/>
                <a:gd name="connsiteY3" fmla="*/ 13944 h 126301"/>
                <a:gd name="connsiteX4" fmla="*/ 14211 w 131825"/>
                <a:gd name="connsiteY4" fmla="*/ 73475 h 126301"/>
                <a:gd name="connsiteX5" fmla="*/ 14211 w 131825"/>
                <a:gd name="connsiteY5" fmla="*/ 118814 h 126301"/>
                <a:gd name="connsiteX6" fmla="*/ 7067 w 131825"/>
                <a:gd name="connsiteY6" fmla="*/ 125958 h 126301"/>
                <a:gd name="connsiteX7" fmla="*/ -76 w 131825"/>
                <a:gd name="connsiteY7" fmla="*/ 118814 h 126301"/>
                <a:gd name="connsiteX8" fmla="*/ -76 w 131825"/>
                <a:gd name="connsiteY8" fmla="*/ 73475 h 126301"/>
                <a:gd name="connsiteX9" fmla="*/ 65837 w 131825"/>
                <a:gd name="connsiteY9" fmla="*/ -344 h 126301"/>
                <a:gd name="connsiteX10" fmla="*/ 131750 w 131825"/>
                <a:gd name="connsiteY10" fmla="*/ 73475 h 126301"/>
                <a:gd name="connsiteX11" fmla="*/ 131750 w 131825"/>
                <a:gd name="connsiteY11" fmla="*/ 118814 h 126301"/>
                <a:gd name="connsiteX12" fmla="*/ 124606 w 131825"/>
                <a:gd name="connsiteY12" fmla="*/ 125862 h 12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5" h="126301">
                  <a:moveTo>
                    <a:pt x="124606" y="125862"/>
                  </a:moveTo>
                  <a:cubicBezTo>
                    <a:pt x="120663" y="125862"/>
                    <a:pt x="117462" y="122662"/>
                    <a:pt x="117462" y="118719"/>
                  </a:cubicBezTo>
                  <a:lnTo>
                    <a:pt x="117462" y="73475"/>
                  </a:lnTo>
                  <a:cubicBezTo>
                    <a:pt x="117462" y="40614"/>
                    <a:pt x="94316" y="13944"/>
                    <a:pt x="65837" y="13944"/>
                  </a:cubicBezTo>
                  <a:cubicBezTo>
                    <a:pt x="37357" y="13944"/>
                    <a:pt x="14211" y="40614"/>
                    <a:pt x="14211" y="73475"/>
                  </a:cubicBezTo>
                  <a:lnTo>
                    <a:pt x="14211" y="118814"/>
                  </a:lnTo>
                  <a:cubicBezTo>
                    <a:pt x="14211" y="122757"/>
                    <a:pt x="11011" y="125958"/>
                    <a:pt x="7067" y="125958"/>
                  </a:cubicBezTo>
                  <a:cubicBezTo>
                    <a:pt x="3124" y="125958"/>
                    <a:pt x="-76" y="122757"/>
                    <a:pt x="-76" y="118814"/>
                  </a:cubicBezTo>
                  <a:lnTo>
                    <a:pt x="-76" y="73475"/>
                  </a:lnTo>
                  <a:cubicBezTo>
                    <a:pt x="-76" y="32803"/>
                    <a:pt x="29451" y="-344"/>
                    <a:pt x="65837" y="-344"/>
                  </a:cubicBezTo>
                  <a:cubicBezTo>
                    <a:pt x="102222" y="-344"/>
                    <a:pt x="131750" y="32803"/>
                    <a:pt x="131750" y="73475"/>
                  </a:cubicBezTo>
                  <a:lnTo>
                    <a:pt x="131750" y="118814"/>
                  </a:lnTo>
                  <a:cubicBezTo>
                    <a:pt x="131645" y="122700"/>
                    <a:pt x="128492" y="125815"/>
                    <a:pt x="124606" y="125862"/>
                  </a:cubicBezTo>
                  <a:close/>
                </a:path>
              </a:pathLst>
            </a:custGeom>
            <a:solidFill>
              <a:srgbClr val="434345"/>
            </a:solidFill>
            <a:ln w="9525" cap="flat">
              <a:noFill/>
              <a:prstDash val="solid"/>
              <a:miter/>
            </a:ln>
          </p:spPr>
          <p:txBody>
            <a:bodyPr rtlCol="0" anchor="ctr"/>
            <a:lstStyle/>
            <a:p>
              <a:endParaRPr lang="en-IN"/>
            </a:p>
          </p:txBody>
        </p:sp>
        <p:sp>
          <p:nvSpPr>
            <p:cNvPr id="291" name="Freeform: Shape 290">
              <a:extLst>
                <a:ext uri="{FF2B5EF4-FFF2-40B4-BE49-F238E27FC236}">
                  <a16:creationId xmlns:a16="http://schemas.microsoft.com/office/drawing/2014/main" xmlns="" id="{89DF65B8-3F3E-4D94-C597-C2A728E7AFB0}"/>
                </a:ext>
              </a:extLst>
            </p:cNvPr>
            <p:cNvSpPr/>
            <p:nvPr/>
          </p:nvSpPr>
          <p:spPr>
            <a:xfrm>
              <a:off x="5918243" y="3327005"/>
              <a:ext cx="44439" cy="230564"/>
            </a:xfrm>
            <a:custGeom>
              <a:avLst/>
              <a:gdLst>
                <a:gd name="connsiteX0" fmla="*/ 12638 w 29088"/>
                <a:gd name="connsiteY0" fmla="*/ 150524 h 150919"/>
                <a:gd name="connsiteX1" fmla="*/ 6066 w 29088"/>
                <a:gd name="connsiteY1" fmla="*/ 145952 h 150919"/>
                <a:gd name="connsiteX2" fmla="*/ 255 w 29088"/>
                <a:gd name="connsiteY2" fmla="*/ 101184 h 150919"/>
                <a:gd name="connsiteX3" fmla="*/ 15019 w 29088"/>
                <a:gd name="connsiteY3" fmla="*/ 4887 h 150919"/>
                <a:gd name="connsiteX4" fmla="*/ 23649 w 29088"/>
                <a:gd name="connsiteY4" fmla="*/ -105 h 150919"/>
                <a:gd name="connsiteX5" fmla="*/ 23782 w 29088"/>
                <a:gd name="connsiteY5" fmla="*/ -67 h 150919"/>
                <a:gd name="connsiteX6" fmla="*/ 28773 w 29088"/>
                <a:gd name="connsiteY6" fmla="*/ 8563 h 150919"/>
                <a:gd name="connsiteX7" fmla="*/ 28735 w 29088"/>
                <a:gd name="connsiteY7" fmla="*/ 8697 h 150919"/>
                <a:gd name="connsiteX8" fmla="*/ 14733 w 29088"/>
                <a:gd name="connsiteY8" fmla="*/ 101565 h 150919"/>
                <a:gd name="connsiteX9" fmla="*/ 19496 w 29088"/>
                <a:gd name="connsiteY9" fmla="*/ 140713 h 150919"/>
                <a:gd name="connsiteX10" fmla="*/ 15981 w 29088"/>
                <a:gd name="connsiteY10" fmla="*/ 150038 h 150919"/>
                <a:gd name="connsiteX11" fmla="*/ 15495 w 29088"/>
                <a:gd name="connsiteY11" fmla="*/ 150238 h 150919"/>
                <a:gd name="connsiteX12" fmla="*/ 12638 w 29088"/>
                <a:gd name="connsiteY12" fmla="*/ 150524 h 15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88" h="150919">
                  <a:moveTo>
                    <a:pt x="12638" y="150524"/>
                  </a:moveTo>
                  <a:cubicBezTo>
                    <a:pt x="9714" y="150514"/>
                    <a:pt x="7094" y="148695"/>
                    <a:pt x="6066" y="145952"/>
                  </a:cubicBezTo>
                  <a:cubicBezTo>
                    <a:pt x="1055" y="131588"/>
                    <a:pt x="-926" y="116348"/>
                    <a:pt x="255" y="101184"/>
                  </a:cubicBezTo>
                  <a:cubicBezTo>
                    <a:pt x="1151" y="68599"/>
                    <a:pt x="6113" y="36243"/>
                    <a:pt x="15019" y="4887"/>
                  </a:cubicBezTo>
                  <a:cubicBezTo>
                    <a:pt x="16019" y="1124"/>
                    <a:pt x="19886" y="-1105"/>
                    <a:pt x="23649" y="-105"/>
                  </a:cubicBezTo>
                  <a:cubicBezTo>
                    <a:pt x="23696" y="-95"/>
                    <a:pt x="23734" y="-76"/>
                    <a:pt x="23782" y="-67"/>
                  </a:cubicBezTo>
                  <a:cubicBezTo>
                    <a:pt x="27545" y="934"/>
                    <a:pt x="29773" y="4801"/>
                    <a:pt x="28773" y="8563"/>
                  </a:cubicBezTo>
                  <a:cubicBezTo>
                    <a:pt x="28764" y="8611"/>
                    <a:pt x="28745" y="8649"/>
                    <a:pt x="28735" y="8697"/>
                  </a:cubicBezTo>
                  <a:cubicBezTo>
                    <a:pt x="20239" y="38957"/>
                    <a:pt x="15533" y="70152"/>
                    <a:pt x="14733" y="101565"/>
                  </a:cubicBezTo>
                  <a:cubicBezTo>
                    <a:pt x="13667" y="114805"/>
                    <a:pt x="15286" y="128121"/>
                    <a:pt x="19496" y="140713"/>
                  </a:cubicBezTo>
                  <a:cubicBezTo>
                    <a:pt x="21096" y="144256"/>
                    <a:pt x="19525" y="148438"/>
                    <a:pt x="15981" y="150038"/>
                  </a:cubicBezTo>
                  <a:cubicBezTo>
                    <a:pt x="15819" y="150114"/>
                    <a:pt x="15657" y="150181"/>
                    <a:pt x="15495" y="150238"/>
                  </a:cubicBezTo>
                  <a:cubicBezTo>
                    <a:pt x="14581" y="150552"/>
                    <a:pt x="13600" y="150647"/>
                    <a:pt x="12638" y="150524"/>
                  </a:cubicBezTo>
                  <a:close/>
                </a:path>
              </a:pathLst>
            </a:custGeom>
            <a:solidFill>
              <a:srgbClr val="434345"/>
            </a:solidFill>
            <a:ln w="9525" cap="flat">
              <a:noFill/>
              <a:prstDash val="solid"/>
              <a:miter/>
            </a:ln>
          </p:spPr>
          <p:txBody>
            <a:bodyPr rtlCol="0" anchor="ctr"/>
            <a:lstStyle/>
            <a:p>
              <a:endParaRPr lang="en-IN"/>
            </a:p>
          </p:txBody>
        </p:sp>
      </p:grpSp>
      <p:grpSp>
        <p:nvGrpSpPr>
          <p:cNvPr id="353" name="Group 352">
            <a:extLst>
              <a:ext uri="{FF2B5EF4-FFF2-40B4-BE49-F238E27FC236}">
                <a16:creationId xmlns:a16="http://schemas.microsoft.com/office/drawing/2014/main" xmlns="" id="{0105D950-1C6D-EB15-3848-07288DFFCD64}"/>
              </a:ext>
            </a:extLst>
          </p:cNvPr>
          <p:cNvGrpSpPr/>
          <p:nvPr/>
        </p:nvGrpSpPr>
        <p:grpSpPr>
          <a:xfrm>
            <a:off x="4972165" y="4809058"/>
            <a:ext cx="1207786" cy="991717"/>
            <a:chOff x="4972165" y="4809058"/>
            <a:chExt cx="1207786" cy="991717"/>
          </a:xfrm>
        </p:grpSpPr>
        <p:sp>
          <p:nvSpPr>
            <p:cNvPr id="292" name="Freeform: Shape 291">
              <a:extLst>
                <a:ext uri="{FF2B5EF4-FFF2-40B4-BE49-F238E27FC236}">
                  <a16:creationId xmlns:a16="http://schemas.microsoft.com/office/drawing/2014/main" xmlns="" id="{A09CF277-AAF2-B373-A15A-863777266054}"/>
                </a:ext>
              </a:extLst>
            </p:cNvPr>
            <p:cNvSpPr/>
            <p:nvPr/>
          </p:nvSpPr>
          <p:spPr>
            <a:xfrm>
              <a:off x="5007076" y="5588819"/>
              <a:ext cx="39952" cy="211956"/>
            </a:xfrm>
            <a:custGeom>
              <a:avLst/>
              <a:gdLst>
                <a:gd name="connsiteX0" fmla="*/ 14314 w 26151"/>
                <a:gd name="connsiteY0" fmla="*/ 138396 h 138739"/>
                <a:gd name="connsiteX1" fmla="*/ 7742 w 26151"/>
                <a:gd name="connsiteY1" fmla="*/ 134014 h 138739"/>
                <a:gd name="connsiteX2" fmla="*/ 1741 w 26151"/>
                <a:gd name="connsiteY2" fmla="*/ 68196 h 138739"/>
                <a:gd name="connsiteX3" fmla="*/ 6599 w 26151"/>
                <a:gd name="connsiteY3" fmla="*/ 38383 h 138739"/>
                <a:gd name="connsiteX4" fmla="*/ 11837 w 26151"/>
                <a:gd name="connsiteY4" fmla="*/ 5998 h 138739"/>
                <a:gd name="connsiteX5" fmla="*/ 19374 w 26151"/>
                <a:gd name="connsiteY5" fmla="*/ -317 h 138739"/>
                <a:gd name="connsiteX6" fmla="*/ 19648 w 26151"/>
                <a:gd name="connsiteY6" fmla="*/ -288 h 138739"/>
                <a:gd name="connsiteX7" fmla="*/ 26047 w 26151"/>
                <a:gd name="connsiteY7" fmla="*/ 7350 h 138739"/>
                <a:gd name="connsiteX8" fmla="*/ 26030 w 26151"/>
                <a:gd name="connsiteY8" fmla="*/ 7522 h 138739"/>
                <a:gd name="connsiteX9" fmla="*/ 20696 w 26151"/>
                <a:gd name="connsiteY9" fmla="*/ 40955 h 138739"/>
                <a:gd name="connsiteX10" fmla="*/ 15933 w 26151"/>
                <a:gd name="connsiteY10" fmla="*/ 69530 h 138739"/>
                <a:gd name="connsiteX11" fmla="*/ 20981 w 26151"/>
                <a:gd name="connsiteY11" fmla="*/ 128109 h 138739"/>
                <a:gd name="connsiteX12" fmla="*/ 17150 w 26151"/>
                <a:gd name="connsiteY12" fmla="*/ 137605 h 138739"/>
                <a:gd name="connsiteX13" fmla="*/ 17076 w 26151"/>
                <a:gd name="connsiteY13" fmla="*/ 137634 h 138739"/>
                <a:gd name="connsiteX14" fmla="*/ 14314 w 26151"/>
                <a:gd name="connsiteY14" fmla="*/ 138396 h 1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51" h="138739">
                  <a:moveTo>
                    <a:pt x="14314" y="138396"/>
                  </a:moveTo>
                  <a:cubicBezTo>
                    <a:pt x="11441" y="138386"/>
                    <a:pt x="8852" y="136662"/>
                    <a:pt x="7742" y="134014"/>
                  </a:cubicBezTo>
                  <a:cubicBezTo>
                    <a:pt x="62" y="112964"/>
                    <a:pt x="-2005" y="90285"/>
                    <a:pt x="1741" y="68196"/>
                  </a:cubicBezTo>
                  <a:cubicBezTo>
                    <a:pt x="2979" y="58100"/>
                    <a:pt x="4884" y="48099"/>
                    <a:pt x="6599" y="38383"/>
                  </a:cubicBezTo>
                  <a:cubicBezTo>
                    <a:pt x="8313" y="28668"/>
                    <a:pt x="10599" y="16762"/>
                    <a:pt x="11837" y="5998"/>
                  </a:cubicBezTo>
                  <a:cubicBezTo>
                    <a:pt x="12175" y="2169"/>
                    <a:pt x="15549" y="-650"/>
                    <a:pt x="19374" y="-317"/>
                  </a:cubicBezTo>
                  <a:cubicBezTo>
                    <a:pt x="19466" y="-307"/>
                    <a:pt x="19556" y="-298"/>
                    <a:pt x="19648" y="-288"/>
                  </a:cubicBezTo>
                  <a:cubicBezTo>
                    <a:pt x="23525" y="54"/>
                    <a:pt x="26391" y="3474"/>
                    <a:pt x="26047" y="7350"/>
                  </a:cubicBezTo>
                  <a:cubicBezTo>
                    <a:pt x="26042" y="7408"/>
                    <a:pt x="26036" y="7465"/>
                    <a:pt x="26030" y="7522"/>
                  </a:cubicBezTo>
                  <a:cubicBezTo>
                    <a:pt x="24791" y="18857"/>
                    <a:pt x="22696" y="30096"/>
                    <a:pt x="20696" y="40955"/>
                  </a:cubicBezTo>
                  <a:cubicBezTo>
                    <a:pt x="18695" y="51813"/>
                    <a:pt x="17076" y="60005"/>
                    <a:pt x="15933" y="69530"/>
                  </a:cubicBezTo>
                  <a:cubicBezTo>
                    <a:pt x="12549" y="89161"/>
                    <a:pt x="14288" y="109344"/>
                    <a:pt x="20981" y="128109"/>
                  </a:cubicBezTo>
                  <a:cubicBezTo>
                    <a:pt x="22545" y="131785"/>
                    <a:pt x="20830" y="136043"/>
                    <a:pt x="17150" y="137605"/>
                  </a:cubicBezTo>
                  <a:cubicBezTo>
                    <a:pt x="17126" y="137615"/>
                    <a:pt x="17101" y="137624"/>
                    <a:pt x="17076" y="137634"/>
                  </a:cubicBezTo>
                  <a:cubicBezTo>
                    <a:pt x="16217" y="138072"/>
                    <a:pt x="15277" y="138329"/>
                    <a:pt x="14314" y="138396"/>
                  </a:cubicBezTo>
                  <a:close/>
                </a:path>
              </a:pathLst>
            </a:custGeom>
            <a:solidFill>
              <a:srgbClr val="434345"/>
            </a:solidFill>
            <a:ln w="9525" cap="flat">
              <a:noFill/>
              <a:prstDash val="solid"/>
              <a:miter/>
            </a:ln>
          </p:spPr>
          <p:txBody>
            <a:bodyPr rtlCol="0" anchor="ctr"/>
            <a:lstStyle/>
            <a:p>
              <a:endParaRPr lang="en-IN"/>
            </a:p>
          </p:txBody>
        </p:sp>
        <p:sp>
          <p:nvSpPr>
            <p:cNvPr id="293" name="Freeform: Shape 292">
              <a:extLst>
                <a:ext uri="{FF2B5EF4-FFF2-40B4-BE49-F238E27FC236}">
                  <a16:creationId xmlns:a16="http://schemas.microsoft.com/office/drawing/2014/main" xmlns="" id="{891A808C-55AC-20D1-05E0-CEFC63BAD5CF}"/>
                </a:ext>
              </a:extLst>
            </p:cNvPr>
            <p:cNvSpPr/>
            <p:nvPr/>
          </p:nvSpPr>
          <p:spPr>
            <a:xfrm>
              <a:off x="5914239" y="5541174"/>
              <a:ext cx="201395" cy="193536"/>
            </a:xfrm>
            <a:custGeom>
              <a:avLst/>
              <a:gdLst>
                <a:gd name="connsiteX0" fmla="*/ 65837 w 131826"/>
                <a:gd name="connsiteY0" fmla="*/ 126339 h 126682"/>
                <a:gd name="connsiteX1" fmla="*/ -76 w 131826"/>
                <a:gd name="connsiteY1" fmla="*/ 52520 h 126682"/>
                <a:gd name="connsiteX2" fmla="*/ -76 w 131826"/>
                <a:gd name="connsiteY2" fmla="*/ 6800 h 126682"/>
                <a:gd name="connsiteX3" fmla="*/ 7067 w 131826"/>
                <a:gd name="connsiteY3" fmla="*/ -344 h 126682"/>
                <a:gd name="connsiteX4" fmla="*/ 14211 w 131826"/>
                <a:gd name="connsiteY4" fmla="*/ 6800 h 126682"/>
                <a:gd name="connsiteX5" fmla="*/ 14211 w 131826"/>
                <a:gd name="connsiteY5" fmla="*/ 52139 h 126682"/>
                <a:gd name="connsiteX6" fmla="*/ 65837 w 131826"/>
                <a:gd name="connsiteY6" fmla="*/ 111670 h 126682"/>
                <a:gd name="connsiteX7" fmla="*/ 117462 w 131826"/>
                <a:gd name="connsiteY7" fmla="*/ 52139 h 126682"/>
                <a:gd name="connsiteX8" fmla="*/ 117462 w 131826"/>
                <a:gd name="connsiteY8" fmla="*/ 6800 h 126682"/>
                <a:gd name="connsiteX9" fmla="*/ 124606 w 131826"/>
                <a:gd name="connsiteY9" fmla="*/ -344 h 126682"/>
                <a:gd name="connsiteX10" fmla="*/ 131750 w 131826"/>
                <a:gd name="connsiteY10" fmla="*/ 6800 h 126682"/>
                <a:gd name="connsiteX11" fmla="*/ 131750 w 131826"/>
                <a:gd name="connsiteY11" fmla="*/ 52139 h 126682"/>
                <a:gd name="connsiteX12" fmla="*/ 65837 w 131826"/>
                <a:gd name="connsiteY12" fmla="*/ 126339 h 12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6" h="126682">
                  <a:moveTo>
                    <a:pt x="65837" y="126339"/>
                  </a:moveTo>
                  <a:cubicBezTo>
                    <a:pt x="29546" y="126339"/>
                    <a:pt x="-76" y="93192"/>
                    <a:pt x="-76" y="52520"/>
                  </a:cubicBezTo>
                  <a:lnTo>
                    <a:pt x="-76" y="6800"/>
                  </a:lnTo>
                  <a:cubicBezTo>
                    <a:pt x="-76" y="2857"/>
                    <a:pt x="3124" y="-344"/>
                    <a:pt x="7067" y="-344"/>
                  </a:cubicBezTo>
                  <a:cubicBezTo>
                    <a:pt x="11011" y="-344"/>
                    <a:pt x="14211" y="2857"/>
                    <a:pt x="14211" y="6800"/>
                  </a:cubicBezTo>
                  <a:lnTo>
                    <a:pt x="14211" y="52139"/>
                  </a:lnTo>
                  <a:cubicBezTo>
                    <a:pt x="14211" y="85000"/>
                    <a:pt x="37357" y="111670"/>
                    <a:pt x="65837" y="111670"/>
                  </a:cubicBezTo>
                  <a:cubicBezTo>
                    <a:pt x="94316" y="111670"/>
                    <a:pt x="117462" y="85000"/>
                    <a:pt x="117462" y="52139"/>
                  </a:cubicBezTo>
                  <a:lnTo>
                    <a:pt x="117462" y="6800"/>
                  </a:lnTo>
                  <a:cubicBezTo>
                    <a:pt x="117462" y="2857"/>
                    <a:pt x="120662" y="-344"/>
                    <a:pt x="124606" y="-344"/>
                  </a:cubicBezTo>
                  <a:cubicBezTo>
                    <a:pt x="128549" y="-344"/>
                    <a:pt x="131750" y="2857"/>
                    <a:pt x="131750" y="6800"/>
                  </a:cubicBezTo>
                  <a:lnTo>
                    <a:pt x="131750" y="52139"/>
                  </a:lnTo>
                  <a:cubicBezTo>
                    <a:pt x="131940" y="93192"/>
                    <a:pt x="102222" y="126339"/>
                    <a:pt x="65837" y="126339"/>
                  </a:cubicBezTo>
                  <a:close/>
                </a:path>
              </a:pathLst>
            </a:custGeom>
            <a:solidFill>
              <a:srgbClr val="434345"/>
            </a:solidFill>
            <a:ln w="9525" cap="flat">
              <a:noFill/>
              <a:prstDash val="solid"/>
              <a:miter/>
            </a:ln>
          </p:spPr>
          <p:txBody>
            <a:bodyPr rtlCol="0" anchor="ctr"/>
            <a:lstStyle/>
            <a:p>
              <a:endParaRPr lang="en-IN"/>
            </a:p>
          </p:txBody>
        </p:sp>
        <p:sp>
          <p:nvSpPr>
            <p:cNvPr id="294" name="Freeform: Shape 293">
              <a:extLst>
                <a:ext uri="{FF2B5EF4-FFF2-40B4-BE49-F238E27FC236}">
                  <a16:creationId xmlns:a16="http://schemas.microsoft.com/office/drawing/2014/main" xmlns="" id="{CF3E6396-B11F-7B67-C4F8-3638584B77CE}"/>
                </a:ext>
              </a:extLst>
            </p:cNvPr>
            <p:cNvSpPr/>
            <p:nvPr/>
          </p:nvSpPr>
          <p:spPr>
            <a:xfrm>
              <a:off x="5556995" y="5541174"/>
              <a:ext cx="201540" cy="193536"/>
            </a:xfrm>
            <a:custGeom>
              <a:avLst/>
              <a:gdLst>
                <a:gd name="connsiteX0" fmla="*/ 65932 w 131921"/>
                <a:gd name="connsiteY0" fmla="*/ 126339 h 126682"/>
                <a:gd name="connsiteX1" fmla="*/ -76 w 131921"/>
                <a:gd name="connsiteY1" fmla="*/ 52520 h 126682"/>
                <a:gd name="connsiteX2" fmla="*/ -76 w 131921"/>
                <a:gd name="connsiteY2" fmla="*/ 6800 h 126682"/>
                <a:gd name="connsiteX3" fmla="*/ 7067 w 131921"/>
                <a:gd name="connsiteY3" fmla="*/ -344 h 126682"/>
                <a:gd name="connsiteX4" fmla="*/ 14211 w 131921"/>
                <a:gd name="connsiteY4" fmla="*/ 6800 h 126682"/>
                <a:gd name="connsiteX5" fmla="*/ 14211 w 131921"/>
                <a:gd name="connsiteY5" fmla="*/ 52139 h 126682"/>
                <a:gd name="connsiteX6" fmla="*/ 65932 w 131921"/>
                <a:gd name="connsiteY6" fmla="*/ 111670 h 126682"/>
                <a:gd name="connsiteX7" fmla="*/ 117557 w 131921"/>
                <a:gd name="connsiteY7" fmla="*/ 52139 h 126682"/>
                <a:gd name="connsiteX8" fmla="*/ 117557 w 131921"/>
                <a:gd name="connsiteY8" fmla="*/ 6800 h 126682"/>
                <a:gd name="connsiteX9" fmla="*/ 124701 w 131921"/>
                <a:gd name="connsiteY9" fmla="*/ -344 h 126682"/>
                <a:gd name="connsiteX10" fmla="*/ 131845 w 131921"/>
                <a:gd name="connsiteY10" fmla="*/ 6800 h 126682"/>
                <a:gd name="connsiteX11" fmla="*/ 131845 w 131921"/>
                <a:gd name="connsiteY11" fmla="*/ 52139 h 126682"/>
                <a:gd name="connsiteX12" fmla="*/ 65932 w 131921"/>
                <a:gd name="connsiteY12" fmla="*/ 126339 h 12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921" h="126682">
                  <a:moveTo>
                    <a:pt x="65932" y="126339"/>
                  </a:moveTo>
                  <a:cubicBezTo>
                    <a:pt x="29546" y="126339"/>
                    <a:pt x="-76" y="93192"/>
                    <a:pt x="-76" y="52520"/>
                  </a:cubicBezTo>
                  <a:lnTo>
                    <a:pt x="-76" y="6800"/>
                  </a:lnTo>
                  <a:cubicBezTo>
                    <a:pt x="-76" y="2857"/>
                    <a:pt x="3124" y="-344"/>
                    <a:pt x="7067" y="-344"/>
                  </a:cubicBezTo>
                  <a:cubicBezTo>
                    <a:pt x="11011" y="-344"/>
                    <a:pt x="14211" y="2857"/>
                    <a:pt x="14211" y="6800"/>
                  </a:cubicBezTo>
                  <a:lnTo>
                    <a:pt x="14211" y="52139"/>
                  </a:lnTo>
                  <a:cubicBezTo>
                    <a:pt x="14211" y="85000"/>
                    <a:pt x="37452" y="111670"/>
                    <a:pt x="65932" y="111670"/>
                  </a:cubicBezTo>
                  <a:cubicBezTo>
                    <a:pt x="94412" y="111670"/>
                    <a:pt x="117557" y="85000"/>
                    <a:pt x="117557" y="52139"/>
                  </a:cubicBezTo>
                  <a:lnTo>
                    <a:pt x="117557" y="6800"/>
                  </a:lnTo>
                  <a:cubicBezTo>
                    <a:pt x="117557" y="2857"/>
                    <a:pt x="120758" y="-344"/>
                    <a:pt x="124701" y="-344"/>
                  </a:cubicBezTo>
                  <a:cubicBezTo>
                    <a:pt x="128645" y="-344"/>
                    <a:pt x="131845" y="2857"/>
                    <a:pt x="131845" y="6800"/>
                  </a:cubicBezTo>
                  <a:lnTo>
                    <a:pt x="131845" y="52139"/>
                  </a:lnTo>
                  <a:cubicBezTo>
                    <a:pt x="131845" y="93192"/>
                    <a:pt x="102222" y="126339"/>
                    <a:pt x="65932" y="126339"/>
                  </a:cubicBezTo>
                  <a:close/>
                </a:path>
              </a:pathLst>
            </a:custGeom>
            <a:solidFill>
              <a:srgbClr val="434345"/>
            </a:solidFill>
            <a:ln w="9525" cap="flat">
              <a:noFill/>
              <a:prstDash val="solid"/>
              <a:miter/>
            </a:ln>
          </p:spPr>
          <p:txBody>
            <a:bodyPr rtlCol="0" anchor="ctr"/>
            <a:lstStyle/>
            <a:p>
              <a:endParaRPr lang="en-IN"/>
            </a:p>
          </p:txBody>
        </p:sp>
        <p:sp>
          <p:nvSpPr>
            <p:cNvPr id="295" name="Freeform: Shape 294">
              <a:extLst>
                <a:ext uri="{FF2B5EF4-FFF2-40B4-BE49-F238E27FC236}">
                  <a16:creationId xmlns:a16="http://schemas.microsoft.com/office/drawing/2014/main" xmlns="" id="{51934E77-DACA-E2B2-6070-1047DA99183C}"/>
                </a:ext>
              </a:extLst>
            </p:cNvPr>
            <p:cNvSpPr/>
            <p:nvPr/>
          </p:nvSpPr>
          <p:spPr>
            <a:xfrm>
              <a:off x="5200335" y="5541174"/>
              <a:ext cx="201394" cy="193536"/>
            </a:xfrm>
            <a:custGeom>
              <a:avLst/>
              <a:gdLst>
                <a:gd name="connsiteX0" fmla="*/ 65837 w 131825"/>
                <a:gd name="connsiteY0" fmla="*/ 126339 h 126682"/>
                <a:gd name="connsiteX1" fmla="*/ -76 w 131825"/>
                <a:gd name="connsiteY1" fmla="*/ 52520 h 126682"/>
                <a:gd name="connsiteX2" fmla="*/ -76 w 131825"/>
                <a:gd name="connsiteY2" fmla="*/ 6800 h 126682"/>
                <a:gd name="connsiteX3" fmla="*/ 7067 w 131825"/>
                <a:gd name="connsiteY3" fmla="*/ -344 h 126682"/>
                <a:gd name="connsiteX4" fmla="*/ 14211 w 131825"/>
                <a:gd name="connsiteY4" fmla="*/ 6800 h 126682"/>
                <a:gd name="connsiteX5" fmla="*/ 14211 w 131825"/>
                <a:gd name="connsiteY5" fmla="*/ 52139 h 126682"/>
                <a:gd name="connsiteX6" fmla="*/ 65837 w 131825"/>
                <a:gd name="connsiteY6" fmla="*/ 111670 h 126682"/>
                <a:gd name="connsiteX7" fmla="*/ 117462 w 131825"/>
                <a:gd name="connsiteY7" fmla="*/ 52139 h 126682"/>
                <a:gd name="connsiteX8" fmla="*/ 117462 w 131825"/>
                <a:gd name="connsiteY8" fmla="*/ 6800 h 126682"/>
                <a:gd name="connsiteX9" fmla="*/ 124606 w 131825"/>
                <a:gd name="connsiteY9" fmla="*/ -344 h 126682"/>
                <a:gd name="connsiteX10" fmla="*/ 131750 w 131825"/>
                <a:gd name="connsiteY10" fmla="*/ 6800 h 126682"/>
                <a:gd name="connsiteX11" fmla="*/ 131750 w 131825"/>
                <a:gd name="connsiteY11" fmla="*/ 52139 h 126682"/>
                <a:gd name="connsiteX12" fmla="*/ 65837 w 131825"/>
                <a:gd name="connsiteY12" fmla="*/ 126339 h 12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25" h="126682">
                  <a:moveTo>
                    <a:pt x="65837" y="126339"/>
                  </a:moveTo>
                  <a:cubicBezTo>
                    <a:pt x="29451" y="126339"/>
                    <a:pt x="-76" y="93192"/>
                    <a:pt x="-76" y="52520"/>
                  </a:cubicBezTo>
                  <a:lnTo>
                    <a:pt x="-76" y="6800"/>
                  </a:lnTo>
                  <a:cubicBezTo>
                    <a:pt x="-76" y="2857"/>
                    <a:pt x="3124" y="-344"/>
                    <a:pt x="7067" y="-344"/>
                  </a:cubicBezTo>
                  <a:cubicBezTo>
                    <a:pt x="11011" y="-344"/>
                    <a:pt x="14211" y="2857"/>
                    <a:pt x="14211" y="6800"/>
                  </a:cubicBezTo>
                  <a:lnTo>
                    <a:pt x="14211" y="52139"/>
                  </a:lnTo>
                  <a:cubicBezTo>
                    <a:pt x="14211" y="85000"/>
                    <a:pt x="37357" y="111670"/>
                    <a:pt x="65837" y="111670"/>
                  </a:cubicBezTo>
                  <a:cubicBezTo>
                    <a:pt x="94316" y="111670"/>
                    <a:pt x="117462" y="85000"/>
                    <a:pt x="117462" y="52139"/>
                  </a:cubicBezTo>
                  <a:lnTo>
                    <a:pt x="117462" y="6800"/>
                  </a:lnTo>
                  <a:cubicBezTo>
                    <a:pt x="117462" y="2857"/>
                    <a:pt x="120662" y="-344"/>
                    <a:pt x="124606" y="-344"/>
                  </a:cubicBezTo>
                  <a:cubicBezTo>
                    <a:pt x="128549" y="-344"/>
                    <a:pt x="131750" y="2857"/>
                    <a:pt x="131750" y="6800"/>
                  </a:cubicBezTo>
                  <a:lnTo>
                    <a:pt x="131750" y="52139"/>
                  </a:lnTo>
                  <a:cubicBezTo>
                    <a:pt x="131464" y="93192"/>
                    <a:pt x="101936" y="126339"/>
                    <a:pt x="65837" y="126339"/>
                  </a:cubicBezTo>
                  <a:close/>
                </a:path>
              </a:pathLst>
            </a:custGeom>
            <a:solidFill>
              <a:srgbClr val="434345"/>
            </a:solidFill>
            <a:ln w="9525" cap="flat">
              <a:noFill/>
              <a:prstDash val="solid"/>
              <a:miter/>
            </a:ln>
          </p:spPr>
          <p:txBody>
            <a:bodyPr rtlCol="0" anchor="ctr"/>
            <a:lstStyle/>
            <a:p>
              <a:endParaRPr lang="en-IN"/>
            </a:p>
          </p:txBody>
        </p:sp>
        <p:sp>
          <p:nvSpPr>
            <p:cNvPr id="296" name="Freeform: Shape 295">
              <a:extLst>
                <a:ext uri="{FF2B5EF4-FFF2-40B4-BE49-F238E27FC236}">
                  <a16:creationId xmlns:a16="http://schemas.microsoft.com/office/drawing/2014/main" xmlns="" id="{A3E0A69B-B18A-6E80-CB04-DD8A4C023A74}"/>
                </a:ext>
              </a:extLst>
            </p:cNvPr>
            <p:cNvSpPr/>
            <p:nvPr/>
          </p:nvSpPr>
          <p:spPr>
            <a:xfrm>
              <a:off x="4972165" y="5022407"/>
              <a:ext cx="129946" cy="601710"/>
            </a:xfrm>
            <a:custGeom>
              <a:avLst/>
              <a:gdLst>
                <a:gd name="connsiteX0" fmla="*/ -76 w 85058"/>
                <a:gd name="connsiteY0" fmla="*/ -344 h 393858"/>
                <a:gd name="connsiteX1" fmla="*/ -76 w 85058"/>
                <a:gd name="connsiteY1" fmla="*/ 371798 h 393858"/>
                <a:gd name="connsiteX2" fmla="*/ 42500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500" y="393515"/>
                  </a:cubicBezTo>
                  <a:cubicBezTo>
                    <a:pt x="66027" y="393515"/>
                    <a:pt x="84982" y="383990"/>
                    <a:pt x="84982" y="371798"/>
                  </a:cubicBezTo>
                  <a:lnTo>
                    <a:pt x="84982"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297" name="Freeform: Shape 296">
              <a:extLst>
                <a:ext uri="{FF2B5EF4-FFF2-40B4-BE49-F238E27FC236}">
                  <a16:creationId xmlns:a16="http://schemas.microsoft.com/office/drawing/2014/main" xmlns="" id="{E46ECBBB-0392-6737-343F-C4D5696415EB}"/>
                </a:ext>
              </a:extLst>
            </p:cNvPr>
            <p:cNvSpPr/>
            <p:nvPr/>
          </p:nvSpPr>
          <p:spPr>
            <a:xfrm>
              <a:off x="4972165" y="4989229"/>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298" name="Freeform: Shape 297">
              <a:extLst>
                <a:ext uri="{FF2B5EF4-FFF2-40B4-BE49-F238E27FC236}">
                  <a16:creationId xmlns:a16="http://schemas.microsoft.com/office/drawing/2014/main" xmlns="" id="{9D96372E-0C91-402D-C665-5585550E01DE}"/>
                </a:ext>
              </a:extLst>
            </p:cNvPr>
            <p:cNvSpPr/>
            <p:nvPr/>
          </p:nvSpPr>
          <p:spPr>
            <a:xfrm>
              <a:off x="5151731" y="5022407"/>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299" name="Freeform: Shape 298">
              <a:extLst>
                <a:ext uri="{FF2B5EF4-FFF2-40B4-BE49-F238E27FC236}">
                  <a16:creationId xmlns:a16="http://schemas.microsoft.com/office/drawing/2014/main" xmlns="" id="{F62D0A1C-C99A-5606-645B-41DA6AEC5833}"/>
                </a:ext>
              </a:extLst>
            </p:cNvPr>
            <p:cNvSpPr/>
            <p:nvPr/>
          </p:nvSpPr>
          <p:spPr>
            <a:xfrm>
              <a:off x="5151731" y="4989229"/>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00" name="Freeform: Shape 299">
              <a:extLst>
                <a:ext uri="{FF2B5EF4-FFF2-40B4-BE49-F238E27FC236}">
                  <a16:creationId xmlns:a16="http://schemas.microsoft.com/office/drawing/2014/main" xmlns="" id="{4085142C-76D0-BA37-5CED-ADB5F2C67661}"/>
                </a:ext>
              </a:extLst>
            </p:cNvPr>
            <p:cNvSpPr/>
            <p:nvPr/>
          </p:nvSpPr>
          <p:spPr>
            <a:xfrm>
              <a:off x="5331300" y="5022407"/>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301" name="Freeform: Shape 300">
              <a:extLst>
                <a:ext uri="{FF2B5EF4-FFF2-40B4-BE49-F238E27FC236}">
                  <a16:creationId xmlns:a16="http://schemas.microsoft.com/office/drawing/2014/main" xmlns="" id="{4042565A-DB95-46D2-CFB8-079CD4829314}"/>
                </a:ext>
              </a:extLst>
            </p:cNvPr>
            <p:cNvSpPr/>
            <p:nvPr/>
          </p:nvSpPr>
          <p:spPr>
            <a:xfrm>
              <a:off x="5331445" y="4989229"/>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02" name="Freeform: Shape 301">
              <a:extLst>
                <a:ext uri="{FF2B5EF4-FFF2-40B4-BE49-F238E27FC236}">
                  <a16:creationId xmlns:a16="http://schemas.microsoft.com/office/drawing/2014/main" xmlns="" id="{ACED9219-A07A-59F5-EBCA-3A465572CE9A}"/>
                </a:ext>
              </a:extLst>
            </p:cNvPr>
            <p:cNvSpPr/>
            <p:nvPr/>
          </p:nvSpPr>
          <p:spPr>
            <a:xfrm>
              <a:off x="5511012" y="5022407"/>
              <a:ext cx="129946" cy="601710"/>
            </a:xfrm>
            <a:custGeom>
              <a:avLst/>
              <a:gdLst>
                <a:gd name="connsiteX0" fmla="*/ -76 w 85058"/>
                <a:gd name="connsiteY0" fmla="*/ -344 h 393858"/>
                <a:gd name="connsiteX1" fmla="*/ -76 w 85058"/>
                <a:gd name="connsiteY1" fmla="*/ 371798 h 393858"/>
                <a:gd name="connsiteX2" fmla="*/ 42405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405" y="393515"/>
                  </a:cubicBezTo>
                  <a:cubicBezTo>
                    <a:pt x="65837" y="393515"/>
                    <a:pt x="84982" y="383990"/>
                    <a:pt x="84982" y="371798"/>
                  </a:cubicBezTo>
                  <a:lnTo>
                    <a:pt x="84982"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303" name="Freeform: Shape 302">
              <a:extLst>
                <a:ext uri="{FF2B5EF4-FFF2-40B4-BE49-F238E27FC236}">
                  <a16:creationId xmlns:a16="http://schemas.microsoft.com/office/drawing/2014/main" xmlns="" id="{6E26B090-1463-AD36-4482-C8354853F65C}"/>
                </a:ext>
              </a:extLst>
            </p:cNvPr>
            <p:cNvSpPr/>
            <p:nvPr/>
          </p:nvSpPr>
          <p:spPr>
            <a:xfrm>
              <a:off x="5511012" y="4989229"/>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04" name="Freeform: Shape 303">
              <a:extLst>
                <a:ext uri="{FF2B5EF4-FFF2-40B4-BE49-F238E27FC236}">
                  <a16:creationId xmlns:a16="http://schemas.microsoft.com/office/drawing/2014/main" xmlns="" id="{CECDC443-DB6D-F21C-041F-A869475B6533}"/>
                </a:ext>
              </a:extLst>
            </p:cNvPr>
            <p:cNvSpPr/>
            <p:nvPr/>
          </p:nvSpPr>
          <p:spPr>
            <a:xfrm>
              <a:off x="5690580" y="5022407"/>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305" name="Freeform: Shape 304">
              <a:extLst>
                <a:ext uri="{FF2B5EF4-FFF2-40B4-BE49-F238E27FC236}">
                  <a16:creationId xmlns:a16="http://schemas.microsoft.com/office/drawing/2014/main" xmlns="" id="{C0FE23F0-5EC9-A46D-37CE-C039CBB5D839}"/>
                </a:ext>
              </a:extLst>
            </p:cNvPr>
            <p:cNvSpPr/>
            <p:nvPr/>
          </p:nvSpPr>
          <p:spPr>
            <a:xfrm>
              <a:off x="5690580" y="4989229"/>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06" name="Freeform: Shape 305">
              <a:extLst>
                <a:ext uri="{FF2B5EF4-FFF2-40B4-BE49-F238E27FC236}">
                  <a16:creationId xmlns:a16="http://schemas.microsoft.com/office/drawing/2014/main" xmlns="" id="{25C01D1A-0EA0-C390-2C8E-6DBDD47170A4}"/>
                </a:ext>
              </a:extLst>
            </p:cNvPr>
            <p:cNvSpPr/>
            <p:nvPr/>
          </p:nvSpPr>
          <p:spPr>
            <a:xfrm>
              <a:off x="5870147" y="5022407"/>
              <a:ext cx="130091" cy="601710"/>
            </a:xfrm>
            <a:custGeom>
              <a:avLst/>
              <a:gdLst>
                <a:gd name="connsiteX0" fmla="*/ -76 w 85153"/>
                <a:gd name="connsiteY0" fmla="*/ -344 h 393858"/>
                <a:gd name="connsiteX1" fmla="*/ -76 w 85153"/>
                <a:gd name="connsiteY1" fmla="*/ 371798 h 393858"/>
                <a:gd name="connsiteX2" fmla="*/ 42500 w 85153"/>
                <a:gd name="connsiteY2" fmla="*/ 393515 h 393858"/>
                <a:gd name="connsiteX3" fmla="*/ 85077 w 85153"/>
                <a:gd name="connsiteY3" fmla="*/ 371798 h 393858"/>
                <a:gd name="connsiteX4" fmla="*/ 85077 w 85153"/>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393858">
                  <a:moveTo>
                    <a:pt x="-76" y="-344"/>
                  </a:moveTo>
                  <a:lnTo>
                    <a:pt x="-76" y="371798"/>
                  </a:lnTo>
                  <a:cubicBezTo>
                    <a:pt x="-76" y="383799"/>
                    <a:pt x="18974" y="393515"/>
                    <a:pt x="42500" y="393515"/>
                  </a:cubicBezTo>
                  <a:cubicBezTo>
                    <a:pt x="66027" y="393515"/>
                    <a:pt x="85077" y="383990"/>
                    <a:pt x="85077" y="371798"/>
                  </a:cubicBezTo>
                  <a:lnTo>
                    <a:pt x="85077"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307" name="Freeform: Shape 306">
              <a:extLst>
                <a:ext uri="{FF2B5EF4-FFF2-40B4-BE49-F238E27FC236}">
                  <a16:creationId xmlns:a16="http://schemas.microsoft.com/office/drawing/2014/main" xmlns="" id="{82A1C43A-689C-DC83-38B5-FC24A429B602}"/>
                </a:ext>
              </a:extLst>
            </p:cNvPr>
            <p:cNvSpPr/>
            <p:nvPr/>
          </p:nvSpPr>
          <p:spPr>
            <a:xfrm>
              <a:off x="5870294" y="4989229"/>
              <a:ext cx="130091" cy="66356"/>
            </a:xfrm>
            <a:custGeom>
              <a:avLst/>
              <a:gdLst>
                <a:gd name="connsiteX0" fmla="*/ 85153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3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3" y="21717"/>
                  </a:moveTo>
                  <a:cubicBezTo>
                    <a:pt x="85153" y="33711"/>
                    <a:pt x="66091" y="43434"/>
                    <a:pt x="42577" y="43434"/>
                  </a:cubicBezTo>
                  <a:cubicBezTo>
                    <a:pt x="19062" y="43434"/>
                    <a:pt x="0" y="33711"/>
                    <a:pt x="0" y="21717"/>
                  </a:cubicBezTo>
                  <a:cubicBezTo>
                    <a:pt x="0" y="9723"/>
                    <a:pt x="19062" y="0"/>
                    <a:pt x="42577" y="0"/>
                  </a:cubicBezTo>
                  <a:cubicBezTo>
                    <a:pt x="66091" y="0"/>
                    <a:pt x="85153" y="9723"/>
                    <a:pt x="85153"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08" name="Freeform: Shape 307">
              <a:extLst>
                <a:ext uri="{FF2B5EF4-FFF2-40B4-BE49-F238E27FC236}">
                  <a16:creationId xmlns:a16="http://schemas.microsoft.com/office/drawing/2014/main" xmlns="" id="{C44EEB4E-90CB-0629-D108-084AB3A6D3BF}"/>
                </a:ext>
              </a:extLst>
            </p:cNvPr>
            <p:cNvSpPr/>
            <p:nvPr/>
          </p:nvSpPr>
          <p:spPr>
            <a:xfrm>
              <a:off x="6049860" y="5022407"/>
              <a:ext cx="129946" cy="601710"/>
            </a:xfrm>
            <a:custGeom>
              <a:avLst/>
              <a:gdLst>
                <a:gd name="connsiteX0" fmla="*/ -76 w 85058"/>
                <a:gd name="connsiteY0" fmla="*/ -344 h 393858"/>
                <a:gd name="connsiteX1" fmla="*/ -76 w 85058"/>
                <a:gd name="connsiteY1" fmla="*/ 371798 h 393858"/>
                <a:gd name="connsiteX2" fmla="*/ 42405 w 85058"/>
                <a:gd name="connsiteY2" fmla="*/ 393515 h 393858"/>
                <a:gd name="connsiteX3" fmla="*/ 84982 w 85058"/>
                <a:gd name="connsiteY3" fmla="*/ 371798 h 393858"/>
                <a:gd name="connsiteX4" fmla="*/ 84982 w 85058"/>
                <a:gd name="connsiteY4" fmla="*/ -344 h 393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8" h="393858">
                  <a:moveTo>
                    <a:pt x="-76" y="-344"/>
                  </a:moveTo>
                  <a:lnTo>
                    <a:pt x="-76" y="371798"/>
                  </a:lnTo>
                  <a:cubicBezTo>
                    <a:pt x="-76" y="383799"/>
                    <a:pt x="18974" y="393515"/>
                    <a:pt x="42405" y="393515"/>
                  </a:cubicBezTo>
                  <a:cubicBezTo>
                    <a:pt x="65837" y="393515"/>
                    <a:pt x="84982" y="383990"/>
                    <a:pt x="84982" y="371798"/>
                  </a:cubicBezTo>
                  <a:lnTo>
                    <a:pt x="84982" y="-344"/>
                  </a:lnTo>
                  <a:close/>
                </a:path>
              </a:pathLst>
            </a:custGeom>
            <a:solidFill>
              <a:srgbClr val="1C75BC"/>
            </a:solidFill>
            <a:ln w="4763" cap="flat">
              <a:solidFill>
                <a:srgbClr val="434345"/>
              </a:solidFill>
              <a:prstDash val="solid"/>
              <a:miter/>
            </a:ln>
          </p:spPr>
          <p:txBody>
            <a:bodyPr rtlCol="0" anchor="ctr"/>
            <a:lstStyle/>
            <a:p>
              <a:endParaRPr lang="en-IN"/>
            </a:p>
          </p:txBody>
        </p:sp>
        <p:sp>
          <p:nvSpPr>
            <p:cNvPr id="309" name="Freeform: Shape 308">
              <a:extLst>
                <a:ext uri="{FF2B5EF4-FFF2-40B4-BE49-F238E27FC236}">
                  <a16:creationId xmlns:a16="http://schemas.microsoft.com/office/drawing/2014/main" xmlns="" id="{3E8C430F-0915-B084-1DEA-52911AC7BFA4}"/>
                </a:ext>
              </a:extLst>
            </p:cNvPr>
            <p:cNvSpPr/>
            <p:nvPr/>
          </p:nvSpPr>
          <p:spPr>
            <a:xfrm>
              <a:off x="6049860" y="4989229"/>
              <a:ext cx="130091" cy="66356"/>
            </a:xfrm>
            <a:custGeom>
              <a:avLst/>
              <a:gdLst>
                <a:gd name="connsiteX0" fmla="*/ 85154 w 85153"/>
                <a:gd name="connsiteY0" fmla="*/ 21717 h 43434"/>
                <a:gd name="connsiteX1" fmla="*/ 42577 w 85153"/>
                <a:gd name="connsiteY1" fmla="*/ 43434 h 43434"/>
                <a:gd name="connsiteX2" fmla="*/ 0 w 85153"/>
                <a:gd name="connsiteY2" fmla="*/ 21717 h 43434"/>
                <a:gd name="connsiteX3" fmla="*/ 42577 w 85153"/>
                <a:gd name="connsiteY3" fmla="*/ 0 h 43434"/>
                <a:gd name="connsiteX4" fmla="*/ 85154 w 85153"/>
                <a:gd name="connsiteY4" fmla="*/ 21717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53" h="43434">
                  <a:moveTo>
                    <a:pt x="85154" y="21717"/>
                  </a:moveTo>
                  <a:cubicBezTo>
                    <a:pt x="85154" y="33711"/>
                    <a:pt x="66091" y="43434"/>
                    <a:pt x="42577" y="43434"/>
                  </a:cubicBezTo>
                  <a:cubicBezTo>
                    <a:pt x="19062" y="43434"/>
                    <a:pt x="0" y="33711"/>
                    <a:pt x="0" y="21717"/>
                  </a:cubicBezTo>
                  <a:cubicBezTo>
                    <a:pt x="0" y="9723"/>
                    <a:pt x="19062" y="0"/>
                    <a:pt x="42577" y="0"/>
                  </a:cubicBezTo>
                  <a:cubicBezTo>
                    <a:pt x="66091" y="0"/>
                    <a:pt x="85154" y="9723"/>
                    <a:pt x="85154" y="21717"/>
                  </a:cubicBezTo>
                  <a:close/>
                </a:path>
              </a:pathLst>
            </a:custGeom>
            <a:solidFill>
              <a:srgbClr val="B4D9F3"/>
            </a:solidFill>
            <a:ln w="4763" cap="flat">
              <a:solidFill>
                <a:srgbClr val="434345"/>
              </a:solidFill>
              <a:prstDash val="solid"/>
              <a:miter/>
            </a:ln>
          </p:spPr>
          <p:txBody>
            <a:bodyPr rtlCol="0" anchor="ctr"/>
            <a:lstStyle/>
            <a:p>
              <a:endParaRPr lang="en-IN"/>
            </a:p>
          </p:txBody>
        </p:sp>
        <p:sp>
          <p:nvSpPr>
            <p:cNvPr id="310" name="Freeform: Shape 309">
              <a:extLst>
                <a:ext uri="{FF2B5EF4-FFF2-40B4-BE49-F238E27FC236}">
                  <a16:creationId xmlns:a16="http://schemas.microsoft.com/office/drawing/2014/main" xmlns="" id="{C744B918-3E57-0974-DC3D-B8612C0B7AC9}"/>
                </a:ext>
              </a:extLst>
            </p:cNvPr>
            <p:cNvSpPr/>
            <p:nvPr/>
          </p:nvSpPr>
          <p:spPr>
            <a:xfrm>
              <a:off x="5026150" y="4840365"/>
              <a:ext cx="201540" cy="192956"/>
            </a:xfrm>
            <a:custGeom>
              <a:avLst/>
              <a:gdLst>
                <a:gd name="connsiteX0" fmla="*/ 124701 w 131921"/>
                <a:gd name="connsiteY0" fmla="*/ 125958 h 126302"/>
                <a:gd name="connsiteX1" fmla="*/ 117557 w 131921"/>
                <a:gd name="connsiteY1" fmla="*/ 119004 h 126302"/>
                <a:gd name="connsiteX2" fmla="*/ 117557 w 131921"/>
                <a:gd name="connsiteY2" fmla="*/ 118814 h 126302"/>
                <a:gd name="connsiteX3" fmla="*/ 117557 w 131921"/>
                <a:gd name="connsiteY3" fmla="*/ 73475 h 126302"/>
                <a:gd name="connsiteX4" fmla="*/ 65932 w 131921"/>
                <a:gd name="connsiteY4" fmla="*/ 13944 h 126302"/>
                <a:gd name="connsiteX5" fmla="*/ 14211 w 131921"/>
                <a:gd name="connsiteY5" fmla="*/ 73475 h 126302"/>
                <a:gd name="connsiteX6" fmla="*/ 14211 w 131921"/>
                <a:gd name="connsiteY6" fmla="*/ 118814 h 126302"/>
                <a:gd name="connsiteX7" fmla="*/ 7067 w 131921"/>
                <a:gd name="connsiteY7" fmla="*/ 125958 h 126302"/>
                <a:gd name="connsiteX8" fmla="*/ -76 w 131921"/>
                <a:gd name="connsiteY8" fmla="*/ 118814 h 126302"/>
                <a:gd name="connsiteX9" fmla="*/ -76 w 131921"/>
                <a:gd name="connsiteY9" fmla="*/ 73475 h 126302"/>
                <a:gd name="connsiteX10" fmla="*/ 65932 w 131921"/>
                <a:gd name="connsiteY10" fmla="*/ -344 h 126302"/>
                <a:gd name="connsiteX11" fmla="*/ 131845 w 131921"/>
                <a:gd name="connsiteY11" fmla="*/ 73475 h 126302"/>
                <a:gd name="connsiteX12" fmla="*/ 131845 w 131921"/>
                <a:gd name="connsiteY12" fmla="*/ 118814 h 126302"/>
                <a:gd name="connsiteX13" fmla="*/ 124701 w 131921"/>
                <a:gd name="connsiteY13" fmla="*/ 125958 h 12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921" h="126302">
                  <a:moveTo>
                    <a:pt x="124701" y="125958"/>
                  </a:moveTo>
                  <a:cubicBezTo>
                    <a:pt x="120805" y="126015"/>
                    <a:pt x="117615" y="122900"/>
                    <a:pt x="117557" y="119004"/>
                  </a:cubicBezTo>
                  <a:cubicBezTo>
                    <a:pt x="117557" y="118938"/>
                    <a:pt x="117557" y="118881"/>
                    <a:pt x="117557" y="118814"/>
                  </a:cubicBezTo>
                  <a:lnTo>
                    <a:pt x="117557" y="73475"/>
                  </a:lnTo>
                  <a:cubicBezTo>
                    <a:pt x="117557" y="40709"/>
                    <a:pt x="94412" y="13944"/>
                    <a:pt x="65932" y="13944"/>
                  </a:cubicBezTo>
                  <a:cubicBezTo>
                    <a:pt x="37452" y="13944"/>
                    <a:pt x="14211" y="40709"/>
                    <a:pt x="14211" y="73475"/>
                  </a:cubicBezTo>
                  <a:lnTo>
                    <a:pt x="14211" y="118814"/>
                  </a:lnTo>
                  <a:cubicBezTo>
                    <a:pt x="14211" y="122757"/>
                    <a:pt x="11013" y="125958"/>
                    <a:pt x="7067" y="125958"/>
                  </a:cubicBezTo>
                  <a:cubicBezTo>
                    <a:pt x="3122" y="125958"/>
                    <a:pt x="-76" y="122757"/>
                    <a:pt x="-76" y="118814"/>
                  </a:cubicBezTo>
                  <a:lnTo>
                    <a:pt x="-76" y="73475"/>
                  </a:lnTo>
                  <a:cubicBezTo>
                    <a:pt x="-76" y="32803"/>
                    <a:pt x="29546" y="-344"/>
                    <a:pt x="65932" y="-344"/>
                  </a:cubicBezTo>
                  <a:cubicBezTo>
                    <a:pt x="102317" y="-344"/>
                    <a:pt x="131845" y="32803"/>
                    <a:pt x="131845" y="73475"/>
                  </a:cubicBezTo>
                  <a:lnTo>
                    <a:pt x="131845" y="118814"/>
                  </a:lnTo>
                  <a:cubicBezTo>
                    <a:pt x="131845" y="122757"/>
                    <a:pt x="128644" y="125958"/>
                    <a:pt x="124701" y="125958"/>
                  </a:cubicBezTo>
                  <a:close/>
                </a:path>
              </a:pathLst>
            </a:custGeom>
            <a:solidFill>
              <a:srgbClr val="434345"/>
            </a:solidFill>
            <a:ln w="9525" cap="flat">
              <a:noFill/>
              <a:prstDash val="solid"/>
              <a:miter/>
            </a:ln>
          </p:spPr>
          <p:txBody>
            <a:bodyPr rtlCol="0" anchor="ctr"/>
            <a:lstStyle/>
            <a:p>
              <a:endParaRPr lang="en-IN"/>
            </a:p>
          </p:txBody>
        </p:sp>
        <p:sp>
          <p:nvSpPr>
            <p:cNvPr id="311" name="Freeform: Shape 310">
              <a:extLst>
                <a:ext uri="{FF2B5EF4-FFF2-40B4-BE49-F238E27FC236}">
                  <a16:creationId xmlns:a16="http://schemas.microsoft.com/office/drawing/2014/main" xmlns="" id="{F9D877D6-1A41-BEE3-CEEE-0C1A0BA5FBB2}"/>
                </a:ext>
              </a:extLst>
            </p:cNvPr>
            <p:cNvSpPr/>
            <p:nvPr/>
          </p:nvSpPr>
          <p:spPr>
            <a:xfrm>
              <a:off x="5385432" y="4840365"/>
              <a:ext cx="201540" cy="192956"/>
            </a:xfrm>
            <a:custGeom>
              <a:avLst/>
              <a:gdLst>
                <a:gd name="connsiteX0" fmla="*/ 124701 w 131921"/>
                <a:gd name="connsiteY0" fmla="*/ 125958 h 126302"/>
                <a:gd name="connsiteX1" fmla="*/ 117557 w 131921"/>
                <a:gd name="connsiteY1" fmla="*/ 119004 h 126302"/>
                <a:gd name="connsiteX2" fmla="*/ 117557 w 131921"/>
                <a:gd name="connsiteY2" fmla="*/ 118814 h 126302"/>
                <a:gd name="connsiteX3" fmla="*/ 117557 w 131921"/>
                <a:gd name="connsiteY3" fmla="*/ 73475 h 126302"/>
                <a:gd name="connsiteX4" fmla="*/ 65837 w 131921"/>
                <a:gd name="connsiteY4" fmla="*/ 13944 h 126302"/>
                <a:gd name="connsiteX5" fmla="*/ 14211 w 131921"/>
                <a:gd name="connsiteY5" fmla="*/ 73475 h 126302"/>
                <a:gd name="connsiteX6" fmla="*/ 14211 w 131921"/>
                <a:gd name="connsiteY6" fmla="*/ 118814 h 126302"/>
                <a:gd name="connsiteX7" fmla="*/ 7067 w 131921"/>
                <a:gd name="connsiteY7" fmla="*/ 125958 h 126302"/>
                <a:gd name="connsiteX8" fmla="*/ -76 w 131921"/>
                <a:gd name="connsiteY8" fmla="*/ 118814 h 126302"/>
                <a:gd name="connsiteX9" fmla="*/ -76 w 131921"/>
                <a:gd name="connsiteY9" fmla="*/ 73475 h 126302"/>
                <a:gd name="connsiteX10" fmla="*/ 65837 w 131921"/>
                <a:gd name="connsiteY10" fmla="*/ -344 h 126302"/>
                <a:gd name="connsiteX11" fmla="*/ 131845 w 131921"/>
                <a:gd name="connsiteY11" fmla="*/ 73475 h 126302"/>
                <a:gd name="connsiteX12" fmla="*/ 131845 w 131921"/>
                <a:gd name="connsiteY12" fmla="*/ 118814 h 126302"/>
                <a:gd name="connsiteX13" fmla="*/ 124701 w 131921"/>
                <a:gd name="connsiteY13" fmla="*/ 125958 h 12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921" h="126302">
                  <a:moveTo>
                    <a:pt x="124701" y="125958"/>
                  </a:moveTo>
                  <a:cubicBezTo>
                    <a:pt x="120805" y="126015"/>
                    <a:pt x="117615" y="122900"/>
                    <a:pt x="117557" y="119004"/>
                  </a:cubicBezTo>
                  <a:cubicBezTo>
                    <a:pt x="117557" y="118938"/>
                    <a:pt x="117557" y="118881"/>
                    <a:pt x="117557" y="118814"/>
                  </a:cubicBezTo>
                  <a:lnTo>
                    <a:pt x="117557" y="73475"/>
                  </a:lnTo>
                  <a:cubicBezTo>
                    <a:pt x="117557" y="40709"/>
                    <a:pt x="94316" y="13944"/>
                    <a:pt x="65837" y="13944"/>
                  </a:cubicBezTo>
                  <a:cubicBezTo>
                    <a:pt x="37357" y="13944"/>
                    <a:pt x="14211" y="40709"/>
                    <a:pt x="14211" y="73475"/>
                  </a:cubicBezTo>
                  <a:lnTo>
                    <a:pt x="14211" y="118814"/>
                  </a:lnTo>
                  <a:cubicBezTo>
                    <a:pt x="14211" y="122757"/>
                    <a:pt x="11011" y="125958"/>
                    <a:pt x="7067" y="125958"/>
                  </a:cubicBezTo>
                  <a:cubicBezTo>
                    <a:pt x="3124" y="125958"/>
                    <a:pt x="-76" y="122757"/>
                    <a:pt x="-76" y="118814"/>
                  </a:cubicBezTo>
                  <a:lnTo>
                    <a:pt x="-76" y="73475"/>
                  </a:lnTo>
                  <a:cubicBezTo>
                    <a:pt x="-76" y="32803"/>
                    <a:pt x="29546" y="-344"/>
                    <a:pt x="65837" y="-344"/>
                  </a:cubicBezTo>
                  <a:cubicBezTo>
                    <a:pt x="102127" y="-344"/>
                    <a:pt x="131845" y="32803"/>
                    <a:pt x="131845" y="73475"/>
                  </a:cubicBezTo>
                  <a:lnTo>
                    <a:pt x="131845" y="118814"/>
                  </a:lnTo>
                  <a:cubicBezTo>
                    <a:pt x="131845" y="122757"/>
                    <a:pt x="128644" y="125958"/>
                    <a:pt x="124701" y="125958"/>
                  </a:cubicBezTo>
                  <a:close/>
                </a:path>
              </a:pathLst>
            </a:custGeom>
            <a:solidFill>
              <a:srgbClr val="434345"/>
            </a:solidFill>
            <a:ln w="9525" cap="flat">
              <a:noFill/>
              <a:prstDash val="solid"/>
              <a:miter/>
            </a:ln>
          </p:spPr>
          <p:txBody>
            <a:bodyPr rtlCol="0" anchor="ctr"/>
            <a:lstStyle/>
            <a:p>
              <a:endParaRPr lang="en-IN"/>
            </a:p>
          </p:txBody>
        </p:sp>
        <p:sp>
          <p:nvSpPr>
            <p:cNvPr id="312" name="Freeform: Shape 311">
              <a:extLst>
                <a:ext uri="{FF2B5EF4-FFF2-40B4-BE49-F238E27FC236}">
                  <a16:creationId xmlns:a16="http://schemas.microsoft.com/office/drawing/2014/main" xmlns="" id="{C4E30565-7747-7378-BDE1-108B4668141B}"/>
                </a:ext>
              </a:extLst>
            </p:cNvPr>
            <p:cNvSpPr/>
            <p:nvPr/>
          </p:nvSpPr>
          <p:spPr>
            <a:xfrm>
              <a:off x="5744857" y="4840365"/>
              <a:ext cx="201395" cy="192954"/>
            </a:xfrm>
            <a:custGeom>
              <a:avLst/>
              <a:gdLst>
                <a:gd name="connsiteX0" fmla="*/ 124511 w 131826"/>
                <a:gd name="connsiteY0" fmla="*/ 125958 h 126301"/>
                <a:gd name="connsiteX1" fmla="*/ 117367 w 131826"/>
                <a:gd name="connsiteY1" fmla="*/ 118814 h 126301"/>
                <a:gd name="connsiteX2" fmla="*/ 117367 w 131826"/>
                <a:gd name="connsiteY2" fmla="*/ 73475 h 126301"/>
                <a:gd name="connsiteX3" fmla="*/ 65741 w 131826"/>
                <a:gd name="connsiteY3" fmla="*/ 13944 h 126301"/>
                <a:gd name="connsiteX4" fmla="*/ 14211 w 131826"/>
                <a:gd name="connsiteY4" fmla="*/ 73475 h 126301"/>
                <a:gd name="connsiteX5" fmla="*/ 14211 w 131826"/>
                <a:gd name="connsiteY5" fmla="*/ 118814 h 126301"/>
                <a:gd name="connsiteX6" fmla="*/ 7067 w 131826"/>
                <a:gd name="connsiteY6" fmla="*/ 125958 h 126301"/>
                <a:gd name="connsiteX7" fmla="*/ -76 w 131826"/>
                <a:gd name="connsiteY7" fmla="*/ 118814 h 126301"/>
                <a:gd name="connsiteX8" fmla="*/ -76 w 131826"/>
                <a:gd name="connsiteY8" fmla="*/ 73475 h 126301"/>
                <a:gd name="connsiteX9" fmla="*/ 65837 w 131826"/>
                <a:gd name="connsiteY9" fmla="*/ -344 h 126301"/>
                <a:gd name="connsiteX10" fmla="*/ 131750 w 131826"/>
                <a:gd name="connsiteY10" fmla="*/ 73475 h 126301"/>
                <a:gd name="connsiteX11" fmla="*/ 131750 w 131826"/>
                <a:gd name="connsiteY11" fmla="*/ 118814 h 126301"/>
                <a:gd name="connsiteX12" fmla="*/ 124796 w 131826"/>
                <a:gd name="connsiteY12" fmla="*/ 125958 h 126301"/>
                <a:gd name="connsiteX13" fmla="*/ 124511 w 131826"/>
                <a:gd name="connsiteY13" fmla="*/ 125958 h 12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826" h="126301">
                  <a:moveTo>
                    <a:pt x="124511" y="125958"/>
                  </a:moveTo>
                  <a:cubicBezTo>
                    <a:pt x="120567" y="125958"/>
                    <a:pt x="117367" y="122757"/>
                    <a:pt x="117367" y="118814"/>
                  </a:cubicBezTo>
                  <a:lnTo>
                    <a:pt x="117367" y="73475"/>
                  </a:lnTo>
                  <a:cubicBezTo>
                    <a:pt x="117367" y="40709"/>
                    <a:pt x="94221" y="13944"/>
                    <a:pt x="65741" y="13944"/>
                  </a:cubicBezTo>
                  <a:cubicBezTo>
                    <a:pt x="37262" y="13944"/>
                    <a:pt x="14211" y="40709"/>
                    <a:pt x="14211" y="73475"/>
                  </a:cubicBezTo>
                  <a:lnTo>
                    <a:pt x="14211" y="118814"/>
                  </a:lnTo>
                  <a:cubicBezTo>
                    <a:pt x="14211" y="122757"/>
                    <a:pt x="11011" y="125958"/>
                    <a:pt x="7067" y="125958"/>
                  </a:cubicBezTo>
                  <a:cubicBezTo>
                    <a:pt x="3124" y="125958"/>
                    <a:pt x="-76" y="122757"/>
                    <a:pt x="-76" y="118814"/>
                  </a:cubicBezTo>
                  <a:lnTo>
                    <a:pt x="-76" y="73475"/>
                  </a:lnTo>
                  <a:cubicBezTo>
                    <a:pt x="-76" y="32803"/>
                    <a:pt x="29451" y="-344"/>
                    <a:pt x="65837" y="-344"/>
                  </a:cubicBezTo>
                  <a:cubicBezTo>
                    <a:pt x="102222" y="-344"/>
                    <a:pt x="131750" y="32803"/>
                    <a:pt x="131750" y="73475"/>
                  </a:cubicBezTo>
                  <a:lnTo>
                    <a:pt x="131750" y="118814"/>
                  </a:lnTo>
                  <a:cubicBezTo>
                    <a:pt x="131807" y="122710"/>
                    <a:pt x="128692" y="125910"/>
                    <a:pt x="124796" y="125958"/>
                  </a:cubicBezTo>
                  <a:cubicBezTo>
                    <a:pt x="124701" y="125958"/>
                    <a:pt x="124606" y="125958"/>
                    <a:pt x="124511" y="125958"/>
                  </a:cubicBezTo>
                  <a:close/>
                </a:path>
              </a:pathLst>
            </a:custGeom>
            <a:solidFill>
              <a:srgbClr val="434345"/>
            </a:solidFill>
            <a:ln w="9525" cap="flat">
              <a:noFill/>
              <a:prstDash val="solid"/>
              <a:miter/>
            </a:ln>
          </p:spPr>
          <p:txBody>
            <a:bodyPr rtlCol="0" anchor="ctr"/>
            <a:lstStyle/>
            <a:p>
              <a:endParaRPr lang="en-IN"/>
            </a:p>
          </p:txBody>
        </p:sp>
        <p:sp>
          <p:nvSpPr>
            <p:cNvPr id="313" name="Freeform: Shape 312">
              <a:extLst>
                <a:ext uri="{FF2B5EF4-FFF2-40B4-BE49-F238E27FC236}">
                  <a16:creationId xmlns:a16="http://schemas.microsoft.com/office/drawing/2014/main" xmlns="" id="{74BA2F59-6523-83F4-DEEB-2F8D3AD215F5}"/>
                </a:ext>
              </a:extLst>
            </p:cNvPr>
            <p:cNvSpPr/>
            <p:nvPr/>
          </p:nvSpPr>
          <p:spPr>
            <a:xfrm>
              <a:off x="6089840" y="4809058"/>
              <a:ext cx="44231" cy="230532"/>
            </a:xfrm>
            <a:custGeom>
              <a:avLst/>
              <a:gdLst>
                <a:gd name="connsiteX0" fmla="*/ 12712 w 28952"/>
                <a:gd name="connsiteY0" fmla="*/ 150547 h 150898"/>
                <a:gd name="connsiteX1" fmla="*/ 6045 w 28952"/>
                <a:gd name="connsiteY1" fmla="*/ 146070 h 150898"/>
                <a:gd name="connsiteX2" fmla="*/ 235 w 28952"/>
                <a:gd name="connsiteY2" fmla="*/ 101207 h 150898"/>
                <a:gd name="connsiteX3" fmla="*/ 14808 w 28952"/>
                <a:gd name="connsiteY3" fmla="*/ 4910 h 150898"/>
                <a:gd name="connsiteX4" fmla="*/ 23418 w 28952"/>
                <a:gd name="connsiteY4" fmla="*/ -110 h 150898"/>
                <a:gd name="connsiteX5" fmla="*/ 23666 w 28952"/>
                <a:gd name="connsiteY5" fmla="*/ -43 h 150898"/>
                <a:gd name="connsiteX6" fmla="*/ 28619 w 28952"/>
                <a:gd name="connsiteY6" fmla="*/ 8815 h 150898"/>
                <a:gd name="connsiteX7" fmla="*/ 14522 w 28952"/>
                <a:gd name="connsiteY7" fmla="*/ 101684 h 150898"/>
                <a:gd name="connsiteX8" fmla="*/ 19285 w 28952"/>
                <a:gd name="connsiteY8" fmla="*/ 140736 h 150898"/>
                <a:gd name="connsiteX9" fmla="*/ 15589 w 28952"/>
                <a:gd name="connsiteY9" fmla="*/ 150137 h 150898"/>
                <a:gd name="connsiteX10" fmla="*/ 15284 w 28952"/>
                <a:gd name="connsiteY10" fmla="*/ 150261 h 150898"/>
                <a:gd name="connsiteX11" fmla="*/ 12712 w 28952"/>
                <a:gd name="connsiteY11" fmla="*/ 150547 h 15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952" h="150898">
                  <a:moveTo>
                    <a:pt x="12712" y="150547"/>
                  </a:moveTo>
                  <a:cubicBezTo>
                    <a:pt x="9788" y="150537"/>
                    <a:pt x="7159" y="148775"/>
                    <a:pt x="6045" y="146070"/>
                  </a:cubicBezTo>
                  <a:cubicBezTo>
                    <a:pt x="1073" y="131668"/>
                    <a:pt x="-899" y="116400"/>
                    <a:pt x="235" y="101207"/>
                  </a:cubicBezTo>
                  <a:cubicBezTo>
                    <a:pt x="1130" y="68632"/>
                    <a:pt x="6016" y="36295"/>
                    <a:pt x="14808" y="4910"/>
                  </a:cubicBezTo>
                  <a:cubicBezTo>
                    <a:pt x="15798" y="1147"/>
                    <a:pt x="19656" y="-1101"/>
                    <a:pt x="23418" y="-110"/>
                  </a:cubicBezTo>
                  <a:cubicBezTo>
                    <a:pt x="23504" y="-91"/>
                    <a:pt x="23580" y="-72"/>
                    <a:pt x="23666" y="-43"/>
                  </a:cubicBezTo>
                  <a:cubicBezTo>
                    <a:pt x="27457" y="1062"/>
                    <a:pt x="29657" y="5005"/>
                    <a:pt x="28619" y="8815"/>
                  </a:cubicBezTo>
                  <a:cubicBezTo>
                    <a:pt x="20075" y="39066"/>
                    <a:pt x="15341" y="70261"/>
                    <a:pt x="14522" y="101684"/>
                  </a:cubicBezTo>
                  <a:cubicBezTo>
                    <a:pt x="13512" y="114885"/>
                    <a:pt x="15132" y="128163"/>
                    <a:pt x="19285" y="140736"/>
                  </a:cubicBezTo>
                  <a:cubicBezTo>
                    <a:pt x="20856" y="144356"/>
                    <a:pt x="19208" y="148566"/>
                    <a:pt x="15589" y="150137"/>
                  </a:cubicBezTo>
                  <a:cubicBezTo>
                    <a:pt x="15484" y="150185"/>
                    <a:pt x="15389" y="150223"/>
                    <a:pt x="15284" y="150261"/>
                  </a:cubicBezTo>
                  <a:cubicBezTo>
                    <a:pt x="14446" y="150490"/>
                    <a:pt x="13579" y="150585"/>
                    <a:pt x="12712" y="150547"/>
                  </a:cubicBezTo>
                  <a:close/>
                </a:path>
              </a:pathLst>
            </a:custGeom>
            <a:solidFill>
              <a:srgbClr val="434345"/>
            </a:solidFill>
            <a:ln w="9525" cap="flat">
              <a:noFill/>
              <a:prstDash val="solid"/>
              <a:miter/>
            </a:ln>
          </p:spPr>
          <p:txBody>
            <a:bodyPr rtlCol="0" anchor="ctr"/>
            <a:lstStyle/>
            <a:p>
              <a:endParaRPr lang="en-IN"/>
            </a:p>
          </p:txBody>
        </p:sp>
      </p:grpSp>
      <p:grpSp>
        <p:nvGrpSpPr>
          <p:cNvPr id="347" name="Group 346">
            <a:extLst>
              <a:ext uri="{FF2B5EF4-FFF2-40B4-BE49-F238E27FC236}">
                <a16:creationId xmlns:a16="http://schemas.microsoft.com/office/drawing/2014/main" xmlns="" id="{00F78595-6909-F98D-834C-57E1B4EB296B}"/>
              </a:ext>
            </a:extLst>
          </p:cNvPr>
          <p:cNvGrpSpPr/>
          <p:nvPr/>
        </p:nvGrpSpPr>
        <p:grpSpPr>
          <a:xfrm>
            <a:off x="6277178" y="3134034"/>
            <a:ext cx="524255" cy="1213162"/>
            <a:chOff x="6277178" y="3134034"/>
            <a:chExt cx="524255" cy="1213162"/>
          </a:xfrm>
        </p:grpSpPr>
        <p:sp>
          <p:nvSpPr>
            <p:cNvPr id="314" name="Freeform: Shape 313">
              <a:extLst>
                <a:ext uri="{FF2B5EF4-FFF2-40B4-BE49-F238E27FC236}">
                  <a16:creationId xmlns:a16="http://schemas.microsoft.com/office/drawing/2014/main" xmlns="" id="{52298CC6-452E-1BDA-91FC-1E78CE5F41D6}"/>
                </a:ext>
              </a:extLst>
            </p:cNvPr>
            <p:cNvSpPr/>
            <p:nvPr/>
          </p:nvSpPr>
          <p:spPr>
            <a:xfrm>
              <a:off x="6538936" y="3134034"/>
              <a:ext cx="262497" cy="1213160"/>
            </a:xfrm>
            <a:custGeom>
              <a:avLst/>
              <a:gdLst>
                <a:gd name="connsiteX0" fmla="*/ 29646 w 171821"/>
                <a:gd name="connsiteY0" fmla="*/ 213399 h 794091"/>
                <a:gd name="connsiteX1" fmla="*/ 23 w 171821"/>
                <a:gd name="connsiteY1" fmla="*/ 117006 h 794091"/>
                <a:gd name="connsiteX2" fmla="*/ 31932 w 171821"/>
                <a:gd name="connsiteY2" fmla="*/ 75572 h 794091"/>
                <a:gd name="connsiteX3" fmla="*/ 87463 w 171821"/>
                <a:gd name="connsiteY3" fmla="*/ 50331 h 794091"/>
                <a:gd name="connsiteX4" fmla="*/ 141469 w 171821"/>
                <a:gd name="connsiteY4" fmla="*/ 5754 h 794091"/>
                <a:gd name="connsiteX5" fmla="*/ 168520 w 171821"/>
                <a:gd name="connsiteY5" fmla="*/ 15946 h 794091"/>
                <a:gd name="connsiteX6" fmla="*/ 155757 w 171821"/>
                <a:gd name="connsiteY6" fmla="*/ 146819 h 794091"/>
                <a:gd name="connsiteX7" fmla="*/ 94130 w 171821"/>
                <a:gd name="connsiteY7" fmla="*/ 221781 h 794091"/>
                <a:gd name="connsiteX8" fmla="*/ 116609 w 171821"/>
                <a:gd name="connsiteY8" fmla="*/ 288456 h 794091"/>
                <a:gd name="connsiteX9" fmla="*/ 84034 w 171821"/>
                <a:gd name="connsiteY9" fmla="*/ 355131 h 794091"/>
                <a:gd name="connsiteX10" fmla="*/ 84034 w 171821"/>
                <a:gd name="connsiteY10" fmla="*/ 766040 h 794091"/>
                <a:gd name="connsiteX11" fmla="*/ 60583 w 171821"/>
                <a:gd name="connsiteY11" fmla="*/ 793662 h 794091"/>
                <a:gd name="connsiteX12" fmla="*/ 56411 w 171821"/>
                <a:gd name="connsiteY12" fmla="*/ 793662 h 794091"/>
                <a:gd name="connsiteX13" fmla="*/ 34694 w 171821"/>
                <a:gd name="connsiteY13" fmla="*/ 752228 h 794091"/>
                <a:gd name="connsiteX14" fmla="*/ 34694 w 171821"/>
                <a:gd name="connsiteY14" fmla="*/ 352178 h 794091"/>
                <a:gd name="connsiteX15" fmla="*/ 7738 w 171821"/>
                <a:gd name="connsiteY15" fmla="*/ 280455 h 794091"/>
                <a:gd name="connsiteX16" fmla="*/ 29646 w 171821"/>
                <a:gd name="connsiteY16" fmla="*/ 213399 h 79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1821" h="794091">
                  <a:moveTo>
                    <a:pt x="29646" y="213399"/>
                  </a:moveTo>
                  <a:cubicBezTo>
                    <a:pt x="29646" y="213399"/>
                    <a:pt x="-2072" y="205017"/>
                    <a:pt x="23" y="117006"/>
                  </a:cubicBezTo>
                  <a:cubicBezTo>
                    <a:pt x="23" y="92622"/>
                    <a:pt x="3547" y="74906"/>
                    <a:pt x="31932" y="75572"/>
                  </a:cubicBezTo>
                  <a:cubicBezTo>
                    <a:pt x="60316" y="76239"/>
                    <a:pt x="76985" y="58046"/>
                    <a:pt x="87463" y="50331"/>
                  </a:cubicBezTo>
                  <a:cubicBezTo>
                    <a:pt x="97940" y="42616"/>
                    <a:pt x="141469" y="5754"/>
                    <a:pt x="141469" y="5754"/>
                  </a:cubicBezTo>
                  <a:cubicBezTo>
                    <a:pt x="141469" y="5754"/>
                    <a:pt x="161662" y="-13296"/>
                    <a:pt x="168520" y="15946"/>
                  </a:cubicBezTo>
                  <a:cubicBezTo>
                    <a:pt x="175378" y="45187"/>
                    <a:pt x="171378" y="115863"/>
                    <a:pt x="155757" y="146819"/>
                  </a:cubicBezTo>
                  <a:cubicBezTo>
                    <a:pt x="140136" y="177776"/>
                    <a:pt x="125563" y="213494"/>
                    <a:pt x="94130" y="221781"/>
                  </a:cubicBezTo>
                  <a:cubicBezTo>
                    <a:pt x="108189" y="241222"/>
                    <a:pt x="116028" y="264472"/>
                    <a:pt x="116609" y="288456"/>
                  </a:cubicBezTo>
                  <a:cubicBezTo>
                    <a:pt x="116609" y="317031"/>
                    <a:pt x="87177" y="352274"/>
                    <a:pt x="84034" y="355131"/>
                  </a:cubicBezTo>
                  <a:lnTo>
                    <a:pt x="84034" y="766040"/>
                  </a:lnTo>
                  <a:cubicBezTo>
                    <a:pt x="85186" y="780146"/>
                    <a:pt x="74690" y="792510"/>
                    <a:pt x="60583" y="793662"/>
                  </a:cubicBezTo>
                  <a:cubicBezTo>
                    <a:pt x="59192" y="793776"/>
                    <a:pt x="57802" y="793776"/>
                    <a:pt x="56411" y="793662"/>
                  </a:cubicBezTo>
                  <a:cubicBezTo>
                    <a:pt x="33742" y="793662"/>
                    <a:pt x="34694" y="752228"/>
                    <a:pt x="34694" y="752228"/>
                  </a:cubicBezTo>
                  <a:lnTo>
                    <a:pt x="34694" y="352178"/>
                  </a:lnTo>
                  <a:cubicBezTo>
                    <a:pt x="16377" y="332900"/>
                    <a:pt x="6652" y="307020"/>
                    <a:pt x="7738" y="280455"/>
                  </a:cubicBezTo>
                  <a:cubicBezTo>
                    <a:pt x="7738" y="231973"/>
                    <a:pt x="29646" y="213399"/>
                    <a:pt x="29646" y="213399"/>
                  </a:cubicBezTo>
                  <a:close/>
                </a:path>
              </a:pathLst>
            </a:custGeom>
            <a:solidFill>
              <a:srgbClr val="8DC63F"/>
            </a:solidFill>
            <a:ln w="4763" cap="flat">
              <a:solidFill>
                <a:srgbClr val="434345"/>
              </a:solidFill>
              <a:prstDash val="solid"/>
              <a:miter/>
            </a:ln>
          </p:spPr>
          <p:txBody>
            <a:bodyPr rtlCol="0" anchor="ctr"/>
            <a:lstStyle/>
            <a:p>
              <a:endParaRPr lang="en-IN"/>
            </a:p>
          </p:txBody>
        </p:sp>
        <p:sp>
          <p:nvSpPr>
            <p:cNvPr id="315" name="Freeform: Shape 314">
              <a:extLst>
                <a:ext uri="{FF2B5EF4-FFF2-40B4-BE49-F238E27FC236}">
                  <a16:creationId xmlns:a16="http://schemas.microsoft.com/office/drawing/2014/main" xmlns="" id="{8B88294A-A450-3847-4441-70F409B936E4}"/>
                </a:ext>
              </a:extLst>
            </p:cNvPr>
            <p:cNvSpPr/>
            <p:nvPr/>
          </p:nvSpPr>
          <p:spPr>
            <a:xfrm>
              <a:off x="6277178" y="3134034"/>
              <a:ext cx="262497" cy="1213162"/>
            </a:xfrm>
            <a:custGeom>
              <a:avLst/>
              <a:gdLst>
                <a:gd name="connsiteX0" fmla="*/ 142023 w 171821"/>
                <a:gd name="connsiteY0" fmla="*/ 213399 h 794092"/>
                <a:gd name="connsiteX1" fmla="*/ 171646 w 171821"/>
                <a:gd name="connsiteY1" fmla="*/ 117006 h 794092"/>
                <a:gd name="connsiteX2" fmla="*/ 139737 w 171821"/>
                <a:gd name="connsiteY2" fmla="*/ 75572 h 794092"/>
                <a:gd name="connsiteX3" fmla="*/ 84206 w 171821"/>
                <a:gd name="connsiteY3" fmla="*/ 50331 h 794092"/>
                <a:gd name="connsiteX4" fmla="*/ 30200 w 171821"/>
                <a:gd name="connsiteY4" fmla="*/ 5754 h 794092"/>
                <a:gd name="connsiteX5" fmla="*/ 3149 w 171821"/>
                <a:gd name="connsiteY5" fmla="*/ 15946 h 794092"/>
                <a:gd name="connsiteX6" fmla="*/ 15912 w 171821"/>
                <a:gd name="connsiteY6" fmla="*/ 146819 h 794092"/>
                <a:gd name="connsiteX7" fmla="*/ 77539 w 171821"/>
                <a:gd name="connsiteY7" fmla="*/ 221781 h 794092"/>
                <a:gd name="connsiteX8" fmla="*/ 55060 w 171821"/>
                <a:gd name="connsiteY8" fmla="*/ 288456 h 794092"/>
                <a:gd name="connsiteX9" fmla="*/ 87540 w 171821"/>
                <a:gd name="connsiteY9" fmla="*/ 355131 h 794092"/>
                <a:gd name="connsiteX10" fmla="*/ 87540 w 171821"/>
                <a:gd name="connsiteY10" fmla="*/ 766040 h 794092"/>
                <a:gd name="connsiteX11" fmla="*/ 111191 w 171821"/>
                <a:gd name="connsiteY11" fmla="*/ 793672 h 794092"/>
                <a:gd name="connsiteX12" fmla="*/ 115258 w 171821"/>
                <a:gd name="connsiteY12" fmla="*/ 793662 h 794092"/>
                <a:gd name="connsiteX13" fmla="*/ 136975 w 171821"/>
                <a:gd name="connsiteY13" fmla="*/ 752228 h 794092"/>
                <a:gd name="connsiteX14" fmla="*/ 136975 w 171821"/>
                <a:gd name="connsiteY14" fmla="*/ 352178 h 794092"/>
                <a:gd name="connsiteX15" fmla="*/ 163931 w 171821"/>
                <a:gd name="connsiteY15" fmla="*/ 280455 h 794092"/>
                <a:gd name="connsiteX16" fmla="*/ 142023 w 171821"/>
                <a:gd name="connsiteY16" fmla="*/ 213399 h 79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1821" h="794092">
                  <a:moveTo>
                    <a:pt x="142023" y="213399"/>
                  </a:moveTo>
                  <a:cubicBezTo>
                    <a:pt x="142023" y="213399"/>
                    <a:pt x="173741" y="205017"/>
                    <a:pt x="171646" y="117006"/>
                  </a:cubicBezTo>
                  <a:cubicBezTo>
                    <a:pt x="171646" y="92622"/>
                    <a:pt x="168122" y="74906"/>
                    <a:pt x="139737" y="75572"/>
                  </a:cubicBezTo>
                  <a:cubicBezTo>
                    <a:pt x="111353" y="76239"/>
                    <a:pt x="94684" y="58046"/>
                    <a:pt x="84206" y="50331"/>
                  </a:cubicBezTo>
                  <a:cubicBezTo>
                    <a:pt x="73729" y="42616"/>
                    <a:pt x="30200" y="5754"/>
                    <a:pt x="30200" y="5754"/>
                  </a:cubicBezTo>
                  <a:cubicBezTo>
                    <a:pt x="30200" y="5754"/>
                    <a:pt x="10007" y="-13296"/>
                    <a:pt x="3149" y="15946"/>
                  </a:cubicBezTo>
                  <a:cubicBezTo>
                    <a:pt x="-3709" y="45187"/>
                    <a:pt x="291" y="115863"/>
                    <a:pt x="15912" y="146819"/>
                  </a:cubicBezTo>
                  <a:cubicBezTo>
                    <a:pt x="31533" y="177776"/>
                    <a:pt x="46106" y="213494"/>
                    <a:pt x="77539" y="221781"/>
                  </a:cubicBezTo>
                  <a:cubicBezTo>
                    <a:pt x="63480" y="241222"/>
                    <a:pt x="55641" y="264472"/>
                    <a:pt x="55060" y="288456"/>
                  </a:cubicBezTo>
                  <a:cubicBezTo>
                    <a:pt x="55060" y="317031"/>
                    <a:pt x="84492" y="352274"/>
                    <a:pt x="87540" y="355131"/>
                  </a:cubicBezTo>
                  <a:lnTo>
                    <a:pt x="87540" y="766040"/>
                  </a:lnTo>
                  <a:cubicBezTo>
                    <a:pt x="86445" y="780203"/>
                    <a:pt x="97027" y="792567"/>
                    <a:pt x="111191" y="793672"/>
                  </a:cubicBezTo>
                  <a:cubicBezTo>
                    <a:pt x="112543" y="793776"/>
                    <a:pt x="113905" y="793776"/>
                    <a:pt x="115258" y="793662"/>
                  </a:cubicBezTo>
                  <a:cubicBezTo>
                    <a:pt x="137927" y="793662"/>
                    <a:pt x="136975" y="752228"/>
                    <a:pt x="136975" y="752228"/>
                  </a:cubicBezTo>
                  <a:lnTo>
                    <a:pt x="136975" y="352178"/>
                  </a:lnTo>
                  <a:cubicBezTo>
                    <a:pt x="155291" y="332900"/>
                    <a:pt x="165016" y="307020"/>
                    <a:pt x="163931" y="280455"/>
                  </a:cubicBezTo>
                  <a:cubicBezTo>
                    <a:pt x="163454" y="231973"/>
                    <a:pt x="142023" y="213399"/>
                    <a:pt x="142023" y="213399"/>
                  </a:cubicBezTo>
                  <a:close/>
                </a:path>
              </a:pathLst>
            </a:custGeom>
            <a:solidFill>
              <a:srgbClr val="8DC63F"/>
            </a:solidFill>
            <a:ln w="4763" cap="flat">
              <a:solidFill>
                <a:srgbClr val="434345"/>
              </a:solidFill>
              <a:prstDash val="solid"/>
              <a:miter/>
            </a:ln>
          </p:spPr>
          <p:txBody>
            <a:bodyPr rtlCol="0" anchor="ctr"/>
            <a:lstStyle/>
            <a:p>
              <a:endParaRPr lang="en-IN"/>
            </a:p>
          </p:txBody>
        </p:sp>
      </p:grpSp>
      <p:grpSp>
        <p:nvGrpSpPr>
          <p:cNvPr id="345" name="Group 344">
            <a:extLst>
              <a:ext uri="{FF2B5EF4-FFF2-40B4-BE49-F238E27FC236}">
                <a16:creationId xmlns:a16="http://schemas.microsoft.com/office/drawing/2014/main" xmlns="" id="{BC1A1557-9F3E-CBDD-FAA4-9A464A971652}"/>
              </a:ext>
            </a:extLst>
          </p:cNvPr>
          <p:cNvGrpSpPr/>
          <p:nvPr/>
        </p:nvGrpSpPr>
        <p:grpSpPr>
          <a:xfrm>
            <a:off x="8668423" y="3135646"/>
            <a:ext cx="525154" cy="1212858"/>
            <a:chOff x="8668423" y="3135646"/>
            <a:chExt cx="525154" cy="1212858"/>
          </a:xfrm>
        </p:grpSpPr>
        <p:sp>
          <p:nvSpPr>
            <p:cNvPr id="316" name="Freeform: Shape 315">
              <a:extLst>
                <a:ext uri="{FF2B5EF4-FFF2-40B4-BE49-F238E27FC236}">
                  <a16:creationId xmlns:a16="http://schemas.microsoft.com/office/drawing/2014/main" xmlns="" id="{5E0E0952-7091-E4E3-A79A-14F3075A9647}"/>
                </a:ext>
              </a:extLst>
            </p:cNvPr>
            <p:cNvSpPr/>
            <p:nvPr/>
          </p:nvSpPr>
          <p:spPr>
            <a:xfrm>
              <a:off x="8931085" y="3135646"/>
              <a:ext cx="262492" cy="1212858"/>
            </a:xfrm>
            <a:custGeom>
              <a:avLst/>
              <a:gdLst>
                <a:gd name="connsiteX0" fmla="*/ 29646 w 171818"/>
                <a:gd name="connsiteY0" fmla="*/ 213201 h 793893"/>
                <a:gd name="connsiteX1" fmla="*/ 23 w 171818"/>
                <a:gd name="connsiteY1" fmla="*/ 116808 h 793893"/>
                <a:gd name="connsiteX2" fmla="*/ 31932 w 171818"/>
                <a:gd name="connsiteY2" fmla="*/ 75279 h 793893"/>
                <a:gd name="connsiteX3" fmla="*/ 87367 w 171818"/>
                <a:gd name="connsiteY3" fmla="*/ 50133 h 793893"/>
                <a:gd name="connsiteX4" fmla="*/ 141469 w 171818"/>
                <a:gd name="connsiteY4" fmla="*/ 5556 h 793893"/>
                <a:gd name="connsiteX5" fmla="*/ 168520 w 171818"/>
                <a:gd name="connsiteY5" fmla="*/ 15748 h 793893"/>
                <a:gd name="connsiteX6" fmla="*/ 155662 w 171818"/>
                <a:gd name="connsiteY6" fmla="*/ 146621 h 793893"/>
                <a:gd name="connsiteX7" fmla="*/ 94035 w 171818"/>
                <a:gd name="connsiteY7" fmla="*/ 221583 h 793893"/>
                <a:gd name="connsiteX8" fmla="*/ 116609 w 171818"/>
                <a:gd name="connsiteY8" fmla="*/ 288258 h 793893"/>
                <a:gd name="connsiteX9" fmla="*/ 84034 w 171818"/>
                <a:gd name="connsiteY9" fmla="*/ 354933 h 793893"/>
                <a:gd name="connsiteX10" fmla="*/ 84034 w 171818"/>
                <a:gd name="connsiteY10" fmla="*/ 765746 h 793893"/>
                <a:gd name="connsiteX11" fmla="*/ 60488 w 171818"/>
                <a:gd name="connsiteY11" fmla="*/ 793464 h 793893"/>
                <a:gd name="connsiteX12" fmla="*/ 56316 w 171818"/>
                <a:gd name="connsiteY12" fmla="*/ 793464 h 793893"/>
                <a:gd name="connsiteX13" fmla="*/ 34599 w 171818"/>
                <a:gd name="connsiteY13" fmla="*/ 752030 h 793893"/>
                <a:gd name="connsiteX14" fmla="*/ 34599 w 171818"/>
                <a:gd name="connsiteY14" fmla="*/ 351980 h 793893"/>
                <a:gd name="connsiteX15" fmla="*/ 7738 w 171818"/>
                <a:gd name="connsiteY15" fmla="*/ 280257 h 793893"/>
                <a:gd name="connsiteX16" fmla="*/ 29646 w 171818"/>
                <a:gd name="connsiteY16" fmla="*/ 213201 h 79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1818" h="793893">
                  <a:moveTo>
                    <a:pt x="29646" y="213201"/>
                  </a:moveTo>
                  <a:cubicBezTo>
                    <a:pt x="29646" y="213201"/>
                    <a:pt x="-2072" y="204819"/>
                    <a:pt x="23" y="116808"/>
                  </a:cubicBezTo>
                  <a:cubicBezTo>
                    <a:pt x="23" y="92424"/>
                    <a:pt x="3547" y="74707"/>
                    <a:pt x="31932" y="75279"/>
                  </a:cubicBezTo>
                  <a:cubicBezTo>
                    <a:pt x="60316" y="75850"/>
                    <a:pt x="76985" y="57848"/>
                    <a:pt x="87367" y="50133"/>
                  </a:cubicBezTo>
                  <a:cubicBezTo>
                    <a:pt x="97750" y="42417"/>
                    <a:pt x="141469" y="5556"/>
                    <a:pt x="141469" y="5556"/>
                  </a:cubicBezTo>
                  <a:cubicBezTo>
                    <a:pt x="141469" y="5556"/>
                    <a:pt x="161662" y="-13018"/>
                    <a:pt x="168520" y="15748"/>
                  </a:cubicBezTo>
                  <a:cubicBezTo>
                    <a:pt x="175378" y="44513"/>
                    <a:pt x="171378" y="115665"/>
                    <a:pt x="155662" y="146621"/>
                  </a:cubicBezTo>
                  <a:cubicBezTo>
                    <a:pt x="139945" y="177577"/>
                    <a:pt x="125467" y="212820"/>
                    <a:pt x="94035" y="221583"/>
                  </a:cubicBezTo>
                  <a:cubicBezTo>
                    <a:pt x="108170" y="240995"/>
                    <a:pt x="116047" y="264255"/>
                    <a:pt x="116609" y="288258"/>
                  </a:cubicBezTo>
                  <a:cubicBezTo>
                    <a:pt x="116609" y="316833"/>
                    <a:pt x="87177" y="352075"/>
                    <a:pt x="84034" y="354933"/>
                  </a:cubicBezTo>
                  <a:lnTo>
                    <a:pt x="84034" y="765746"/>
                  </a:lnTo>
                  <a:cubicBezTo>
                    <a:pt x="85186" y="779900"/>
                    <a:pt x="74642" y="792311"/>
                    <a:pt x="60488" y="793464"/>
                  </a:cubicBezTo>
                  <a:cubicBezTo>
                    <a:pt x="59097" y="793578"/>
                    <a:pt x="57706" y="793578"/>
                    <a:pt x="56316" y="793464"/>
                  </a:cubicBezTo>
                  <a:cubicBezTo>
                    <a:pt x="33646" y="793464"/>
                    <a:pt x="34599" y="752030"/>
                    <a:pt x="34599" y="752030"/>
                  </a:cubicBezTo>
                  <a:lnTo>
                    <a:pt x="34599" y="351980"/>
                  </a:lnTo>
                  <a:cubicBezTo>
                    <a:pt x="16340" y="332673"/>
                    <a:pt x="6652" y="306812"/>
                    <a:pt x="7738" y="280257"/>
                  </a:cubicBezTo>
                  <a:cubicBezTo>
                    <a:pt x="7738" y="231775"/>
                    <a:pt x="29646" y="213201"/>
                    <a:pt x="29646" y="213201"/>
                  </a:cubicBezTo>
                  <a:close/>
                </a:path>
              </a:pathLst>
            </a:custGeom>
            <a:solidFill>
              <a:srgbClr val="DB4252"/>
            </a:solidFill>
            <a:ln w="4763" cap="flat">
              <a:solidFill>
                <a:srgbClr val="434345"/>
              </a:solidFill>
              <a:prstDash val="solid"/>
              <a:miter/>
            </a:ln>
          </p:spPr>
          <p:txBody>
            <a:bodyPr rtlCol="0" anchor="ctr"/>
            <a:lstStyle/>
            <a:p>
              <a:endParaRPr lang="en-IN"/>
            </a:p>
          </p:txBody>
        </p:sp>
        <p:sp>
          <p:nvSpPr>
            <p:cNvPr id="317" name="Freeform: Shape 316">
              <a:extLst>
                <a:ext uri="{FF2B5EF4-FFF2-40B4-BE49-F238E27FC236}">
                  <a16:creationId xmlns:a16="http://schemas.microsoft.com/office/drawing/2014/main" xmlns="" id="{41643BF2-BA7E-012C-EDE3-8DF4BF986AF9}"/>
                </a:ext>
              </a:extLst>
            </p:cNvPr>
            <p:cNvSpPr/>
            <p:nvPr/>
          </p:nvSpPr>
          <p:spPr>
            <a:xfrm>
              <a:off x="8668423" y="3135646"/>
              <a:ext cx="262674" cy="1212858"/>
            </a:xfrm>
            <a:custGeom>
              <a:avLst/>
              <a:gdLst>
                <a:gd name="connsiteX0" fmla="*/ 142139 w 171937"/>
                <a:gd name="connsiteY0" fmla="*/ 213201 h 793893"/>
                <a:gd name="connsiteX1" fmla="*/ 171761 w 171937"/>
                <a:gd name="connsiteY1" fmla="*/ 116808 h 793893"/>
                <a:gd name="connsiteX2" fmla="*/ 139853 w 171937"/>
                <a:gd name="connsiteY2" fmla="*/ 75279 h 793893"/>
                <a:gd name="connsiteX3" fmla="*/ 84322 w 171937"/>
                <a:gd name="connsiteY3" fmla="*/ 50133 h 793893"/>
                <a:gd name="connsiteX4" fmla="*/ 30220 w 171937"/>
                <a:gd name="connsiteY4" fmla="*/ 5556 h 793893"/>
                <a:gd name="connsiteX5" fmla="*/ 3169 w 171937"/>
                <a:gd name="connsiteY5" fmla="*/ 15748 h 793893"/>
                <a:gd name="connsiteX6" fmla="*/ 16028 w 171937"/>
                <a:gd name="connsiteY6" fmla="*/ 146621 h 793893"/>
                <a:gd name="connsiteX7" fmla="*/ 77654 w 171937"/>
                <a:gd name="connsiteY7" fmla="*/ 221583 h 793893"/>
                <a:gd name="connsiteX8" fmla="*/ 55175 w 171937"/>
                <a:gd name="connsiteY8" fmla="*/ 288258 h 793893"/>
                <a:gd name="connsiteX9" fmla="*/ 87656 w 171937"/>
                <a:gd name="connsiteY9" fmla="*/ 354933 h 793893"/>
                <a:gd name="connsiteX10" fmla="*/ 87656 w 171937"/>
                <a:gd name="connsiteY10" fmla="*/ 765746 h 793893"/>
                <a:gd name="connsiteX11" fmla="*/ 111201 w 171937"/>
                <a:gd name="connsiteY11" fmla="*/ 793464 h 793893"/>
                <a:gd name="connsiteX12" fmla="*/ 115373 w 171937"/>
                <a:gd name="connsiteY12" fmla="*/ 793464 h 793893"/>
                <a:gd name="connsiteX13" fmla="*/ 137090 w 171937"/>
                <a:gd name="connsiteY13" fmla="*/ 752030 h 793893"/>
                <a:gd name="connsiteX14" fmla="*/ 137090 w 171937"/>
                <a:gd name="connsiteY14" fmla="*/ 351980 h 793893"/>
                <a:gd name="connsiteX15" fmla="*/ 164046 w 171937"/>
                <a:gd name="connsiteY15" fmla="*/ 280257 h 793893"/>
                <a:gd name="connsiteX16" fmla="*/ 142139 w 171937"/>
                <a:gd name="connsiteY16" fmla="*/ 213201 h 79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1937" h="793893">
                  <a:moveTo>
                    <a:pt x="142139" y="213201"/>
                  </a:moveTo>
                  <a:cubicBezTo>
                    <a:pt x="142139" y="213201"/>
                    <a:pt x="173857" y="204819"/>
                    <a:pt x="171761" y="116808"/>
                  </a:cubicBezTo>
                  <a:cubicBezTo>
                    <a:pt x="171761" y="92424"/>
                    <a:pt x="168142" y="74707"/>
                    <a:pt x="139853" y="75279"/>
                  </a:cubicBezTo>
                  <a:cubicBezTo>
                    <a:pt x="111563" y="75850"/>
                    <a:pt x="94799" y="57848"/>
                    <a:pt x="84322" y="50133"/>
                  </a:cubicBezTo>
                  <a:cubicBezTo>
                    <a:pt x="73844" y="42417"/>
                    <a:pt x="30220" y="5556"/>
                    <a:pt x="30220" y="5556"/>
                  </a:cubicBezTo>
                  <a:cubicBezTo>
                    <a:pt x="30220" y="5556"/>
                    <a:pt x="10122" y="-13018"/>
                    <a:pt x="3169" y="15748"/>
                  </a:cubicBezTo>
                  <a:cubicBezTo>
                    <a:pt x="-3785" y="44513"/>
                    <a:pt x="407" y="115665"/>
                    <a:pt x="16028" y="146621"/>
                  </a:cubicBezTo>
                  <a:cubicBezTo>
                    <a:pt x="31648" y="177577"/>
                    <a:pt x="46222" y="212820"/>
                    <a:pt x="77654" y="221583"/>
                  </a:cubicBezTo>
                  <a:cubicBezTo>
                    <a:pt x="63548" y="241004"/>
                    <a:pt x="55709" y="264264"/>
                    <a:pt x="55175" y="288258"/>
                  </a:cubicBezTo>
                  <a:cubicBezTo>
                    <a:pt x="55175" y="316833"/>
                    <a:pt x="84512" y="352075"/>
                    <a:pt x="87656" y="354933"/>
                  </a:cubicBezTo>
                  <a:lnTo>
                    <a:pt x="87656" y="765746"/>
                  </a:lnTo>
                  <a:cubicBezTo>
                    <a:pt x="86503" y="779900"/>
                    <a:pt x="97047" y="792311"/>
                    <a:pt x="111201" y="793464"/>
                  </a:cubicBezTo>
                  <a:cubicBezTo>
                    <a:pt x="112592" y="793578"/>
                    <a:pt x="113983" y="793578"/>
                    <a:pt x="115373" y="793464"/>
                  </a:cubicBezTo>
                  <a:cubicBezTo>
                    <a:pt x="138043" y="793464"/>
                    <a:pt x="137090" y="752030"/>
                    <a:pt x="137090" y="752030"/>
                  </a:cubicBezTo>
                  <a:lnTo>
                    <a:pt x="137090" y="351980"/>
                  </a:lnTo>
                  <a:cubicBezTo>
                    <a:pt x="155407" y="332702"/>
                    <a:pt x="165132" y="306822"/>
                    <a:pt x="164046" y="280257"/>
                  </a:cubicBezTo>
                  <a:cubicBezTo>
                    <a:pt x="164046" y="231775"/>
                    <a:pt x="142139" y="213201"/>
                    <a:pt x="142139" y="213201"/>
                  </a:cubicBezTo>
                  <a:close/>
                </a:path>
              </a:pathLst>
            </a:custGeom>
            <a:solidFill>
              <a:srgbClr val="DB4252"/>
            </a:solidFill>
            <a:ln w="4763" cap="flat">
              <a:solidFill>
                <a:srgbClr val="434345"/>
              </a:solidFill>
              <a:prstDash val="solid"/>
              <a:miter/>
            </a:ln>
          </p:spPr>
          <p:txBody>
            <a:bodyPr rtlCol="0" anchor="ctr"/>
            <a:lstStyle/>
            <a:p>
              <a:endParaRPr lang="en-IN"/>
            </a:p>
          </p:txBody>
        </p:sp>
      </p:grpSp>
      <p:grpSp>
        <p:nvGrpSpPr>
          <p:cNvPr id="346" name="Group 345">
            <a:extLst>
              <a:ext uri="{FF2B5EF4-FFF2-40B4-BE49-F238E27FC236}">
                <a16:creationId xmlns:a16="http://schemas.microsoft.com/office/drawing/2014/main" xmlns="" id="{65F77BB5-6C5F-49FA-1532-3E550BB82B7E}"/>
              </a:ext>
            </a:extLst>
          </p:cNvPr>
          <p:cNvGrpSpPr/>
          <p:nvPr/>
        </p:nvGrpSpPr>
        <p:grpSpPr>
          <a:xfrm>
            <a:off x="7071776" y="3127607"/>
            <a:ext cx="505040" cy="1219780"/>
            <a:chOff x="7071776" y="3127607"/>
            <a:chExt cx="505040" cy="1219780"/>
          </a:xfrm>
        </p:grpSpPr>
        <p:sp>
          <p:nvSpPr>
            <p:cNvPr id="318" name="Freeform: Shape 317">
              <a:extLst>
                <a:ext uri="{FF2B5EF4-FFF2-40B4-BE49-F238E27FC236}">
                  <a16:creationId xmlns:a16="http://schemas.microsoft.com/office/drawing/2014/main" xmlns="" id="{531D0C02-3851-0052-D16E-CB0B1D984FEA}"/>
                </a:ext>
              </a:extLst>
            </p:cNvPr>
            <p:cNvSpPr/>
            <p:nvPr/>
          </p:nvSpPr>
          <p:spPr>
            <a:xfrm>
              <a:off x="7323707" y="3127607"/>
              <a:ext cx="253109" cy="1219778"/>
            </a:xfrm>
            <a:custGeom>
              <a:avLst/>
              <a:gdLst>
                <a:gd name="connsiteX0" fmla="*/ 17169 w 165676"/>
                <a:gd name="connsiteY0" fmla="*/ 195984 h 798423"/>
                <a:gd name="connsiteX1" fmla="*/ 3357 w 165676"/>
                <a:gd name="connsiteY1" fmla="*/ 169695 h 798423"/>
                <a:gd name="connsiteX2" fmla="*/ 48411 w 165676"/>
                <a:gd name="connsiteY2" fmla="*/ 136072 h 798423"/>
                <a:gd name="connsiteX3" fmla="*/ 113276 w 165676"/>
                <a:gd name="connsiteY3" fmla="*/ 19962 h 798423"/>
                <a:gd name="connsiteX4" fmla="*/ 140612 w 165676"/>
                <a:gd name="connsiteY4" fmla="*/ -231 h 798423"/>
                <a:gd name="connsiteX5" fmla="*/ 165187 w 165676"/>
                <a:gd name="connsiteY5" fmla="*/ 30440 h 798423"/>
                <a:gd name="connsiteX6" fmla="*/ 149661 w 165676"/>
                <a:gd name="connsiteY6" fmla="*/ 113593 h 798423"/>
                <a:gd name="connsiteX7" fmla="*/ 92511 w 165676"/>
                <a:gd name="connsiteY7" fmla="*/ 181887 h 798423"/>
                <a:gd name="connsiteX8" fmla="*/ 118800 w 165676"/>
                <a:gd name="connsiteY8" fmla="*/ 263326 h 798423"/>
                <a:gd name="connsiteX9" fmla="*/ 86225 w 165676"/>
                <a:gd name="connsiteY9" fmla="*/ 333525 h 798423"/>
                <a:gd name="connsiteX10" fmla="*/ 86225 w 165676"/>
                <a:gd name="connsiteY10" fmla="*/ 768722 h 798423"/>
                <a:gd name="connsiteX11" fmla="*/ 62174 w 165676"/>
                <a:gd name="connsiteY11" fmla="*/ 797955 h 798423"/>
                <a:gd name="connsiteX12" fmla="*/ 58602 w 165676"/>
                <a:gd name="connsiteY12" fmla="*/ 798059 h 798423"/>
                <a:gd name="connsiteX13" fmla="*/ 36790 w 165676"/>
                <a:gd name="connsiteY13" fmla="*/ 754149 h 798423"/>
                <a:gd name="connsiteX14" fmla="*/ 36790 w 165676"/>
                <a:gd name="connsiteY14" fmla="*/ 329334 h 798423"/>
                <a:gd name="connsiteX15" fmla="*/ -72 w 165676"/>
                <a:gd name="connsiteY15" fmla="*/ 253134 h 798423"/>
                <a:gd name="connsiteX16" fmla="*/ 17169 w 165676"/>
                <a:gd name="connsiteY16" fmla="*/ 195984 h 79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676" h="798423">
                  <a:moveTo>
                    <a:pt x="17169" y="195984"/>
                  </a:moveTo>
                  <a:cubicBezTo>
                    <a:pt x="9101" y="189526"/>
                    <a:pt x="4091" y="180001"/>
                    <a:pt x="3357" y="169695"/>
                  </a:cubicBezTo>
                  <a:cubicBezTo>
                    <a:pt x="3357" y="143882"/>
                    <a:pt x="20121" y="135405"/>
                    <a:pt x="48411" y="136072"/>
                  </a:cubicBezTo>
                  <a:cubicBezTo>
                    <a:pt x="76700" y="136739"/>
                    <a:pt x="120801" y="83589"/>
                    <a:pt x="113276" y="19962"/>
                  </a:cubicBezTo>
                  <a:cubicBezTo>
                    <a:pt x="110609" y="-3088"/>
                    <a:pt x="140612" y="-231"/>
                    <a:pt x="140612" y="-231"/>
                  </a:cubicBezTo>
                  <a:cubicBezTo>
                    <a:pt x="140612" y="-231"/>
                    <a:pt x="163377" y="-707"/>
                    <a:pt x="165187" y="30440"/>
                  </a:cubicBezTo>
                  <a:cubicBezTo>
                    <a:pt x="167197" y="59024"/>
                    <a:pt x="161844" y="87656"/>
                    <a:pt x="149661" y="113593"/>
                  </a:cubicBezTo>
                  <a:cubicBezTo>
                    <a:pt x="137574" y="141377"/>
                    <a:pt x="117734" y="165085"/>
                    <a:pt x="92511" y="181887"/>
                  </a:cubicBezTo>
                  <a:cubicBezTo>
                    <a:pt x="114704" y="204747"/>
                    <a:pt x="118800" y="232846"/>
                    <a:pt x="118800" y="263326"/>
                  </a:cubicBezTo>
                  <a:cubicBezTo>
                    <a:pt x="118800" y="293806"/>
                    <a:pt x="89368" y="330858"/>
                    <a:pt x="86225" y="333525"/>
                  </a:cubicBezTo>
                  <a:lnTo>
                    <a:pt x="86225" y="768722"/>
                  </a:lnTo>
                  <a:cubicBezTo>
                    <a:pt x="87654" y="783438"/>
                    <a:pt x="76890" y="796526"/>
                    <a:pt x="62174" y="797955"/>
                  </a:cubicBezTo>
                  <a:cubicBezTo>
                    <a:pt x="60984" y="798069"/>
                    <a:pt x="59793" y="798107"/>
                    <a:pt x="58602" y="798059"/>
                  </a:cubicBezTo>
                  <a:cubicBezTo>
                    <a:pt x="35838" y="798059"/>
                    <a:pt x="36790" y="754149"/>
                    <a:pt x="36790" y="754149"/>
                  </a:cubicBezTo>
                  <a:lnTo>
                    <a:pt x="36790" y="329334"/>
                  </a:lnTo>
                  <a:cubicBezTo>
                    <a:pt x="13273" y="311094"/>
                    <a:pt x="-367" y="282900"/>
                    <a:pt x="-72" y="253134"/>
                  </a:cubicBezTo>
                  <a:cubicBezTo>
                    <a:pt x="-72" y="210176"/>
                    <a:pt x="17169" y="195984"/>
                    <a:pt x="17169" y="195984"/>
                  </a:cubicBezTo>
                  <a:close/>
                </a:path>
              </a:pathLst>
            </a:custGeom>
            <a:solidFill>
              <a:srgbClr val="73973F"/>
            </a:solidFill>
            <a:ln w="4763" cap="flat">
              <a:solidFill>
                <a:srgbClr val="434345"/>
              </a:solidFill>
              <a:prstDash val="solid"/>
              <a:miter/>
            </a:ln>
          </p:spPr>
          <p:txBody>
            <a:bodyPr rtlCol="0" anchor="ctr"/>
            <a:lstStyle/>
            <a:p>
              <a:endParaRPr lang="en-IN"/>
            </a:p>
          </p:txBody>
        </p:sp>
        <p:sp>
          <p:nvSpPr>
            <p:cNvPr id="319" name="Freeform: Shape 318">
              <a:extLst>
                <a:ext uri="{FF2B5EF4-FFF2-40B4-BE49-F238E27FC236}">
                  <a16:creationId xmlns:a16="http://schemas.microsoft.com/office/drawing/2014/main" xmlns="" id="{DE92C87A-E4D9-A33D-E7F9-0911158B31F6}"/>
                </a:ext>
              </a:extLst>
            </p:cNvPr>
            <p:cNvSpPr/>
            <p:nvPr/>
          </p:nvSpPr>
          <p:spPr>
            <a:xfrm>
              <a:off x="7071776" y="3127607"/>
              <a:ext cx="252525" cy="1219780"/>
            </a:xfrm>
            <a:custGeom>
              <a:avLst/>
              <a:gdLst>
                <a:gd name="connsiteX0" fmla="*/ 148260 w 165294"/>
                <a:gd name="connsiteY0" fmla="*/ 195984 h 798424"/>
                <a:gd name="connsiteX1" fmla="*/ 162071 w 165294"/>
                <a:gd name="connsiteY1" fmla="*/ 169695 h 798424"/>
                <a:gd name="connsiteX2" fmla="*/ 117018 w 165294"/>
                <a:gd name="connsiteY2" fmla="*/ 136072 h 798424"/>
                <a:gd name="connsiteX3" fmla="*/ 52152 w 165294"/>
                <a:gd name="connsiteY3" fmla="*/ 19962 h 798424"/>
                <a:gd name="connsiteX4" fmla="*/ 24816 w 165294"/>
                <a:gd name="connsiteY4" fmla="*/ -231 h 798424"/>
                <a:gd name="connsiteX5" fmla="*/ 336 w 165294"/>
                <a:gd name="connsiteY5" fmla="*/ 30440 h 798424"/>
                <a:gd name="connsiteX6" fmla="*/ 15862 w 165294"/>
                <a:gd name="connsiteY6" fmla="*/ 113593 h 798424"/>
                <a:gd name="connsiteX7" fmla="*/ 72536 w 165294"/>
                <a:gd name="connsiteY7" fmla="*/ 181887 h 798424"/>
                <a:gd name="connsiteX8" fmla="*/ 46247 w 165294"/>
                <a:gd name="connsiteY8" fmla="*/ 263326 h 798424"/>
                <a:gd name="connsiteX9" fmla="*/ 78823 w 165294"/>
                <a:gd name="connsiteY9" fmla="*/ 333525 h 798424"/>
                <a:gd name="connsiteX10" fmla="*/ 78823 w 165294"/>
                <a:gd name="connsiteY10" fmla="*/ 768722 h 798424"/>
                <a:gd name="connsiteX11" fmla="*/ 102864 w 165294"/>
                <a:gd name="connsiteY11" fmla="*/ 797955 h 798424"/>
                <a:gd name="connsiteX12" fmla="*/ 106540 w 165294"/>
                <a:gd name="connsiteY12" fmla="*/ 798059 h 798424"/>
                <a:gd name="connsiteX13" fmla="*/ 128257 w 165294"/>
                <a:gd name="connsiteY13" fmla="*/ 754149 h 798424"/>
                <a:gd name="connsiteX14" fmla="*/ 128257 w 165294"/>
                <a:gd name="connsiteY14" fmla="*/ 329334 h 798424"/>
                <a:gd name="connsiteX15" fmla="*/ 165214 w 165294"/>
                <a:gd name="connsiteY15" fmla="*/ 253134 h 798424"/>
                <a:gd name="connsiteX16" fmla="*/ 148260 w 165294"/>
                <a:gd name="connsiteY16" fmla="*/ 195984 h 79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294" h="798424">
                  <a:moveTo>
                    <a:pt x="148260" y="195984"/>
                  </a:moveTo>
                  <a:cubicBezTo>
                    <a:pt x="156365" y="189564"/>
                    <a:pt x="161376" y="180011"/>
                    <a:pt x="162071" y="169695"/>
                  </a:cubicBezTo>
                  <a:cubicBezTo>
                    <a:pt x="162071" y="143882"/>
                    <a:pt x="145402" y="135405"/>
                    <a:pt x="117018" y="136072"/>
                  </a:cubicBezTo>
                  <a:cubicBezTo>
                    <a:pt x="88633" y="136739"/>
                    <a:pt x="44628" y="83589"/>
                    <a:pt x="52152" y="19962"/>
                  </a:cubicBezTo>
                  <a:cubicBezTo>
                    <a:pt x="54819" y="-3088"/>
                    <a:pt x="24816" y="-231"/>
                    <a:pt x="24816" y="-231"/>
                  </a:cubicBezTo>
                  <a:cubicBezTo>
                    <a:pt x="24816" y="-231"/>
                    <a:pt x="2051" y="-707"/>
                    <a:pt x="336" y="30440"/>
                  </a:cubicBezTo>
                  <a:cubicBezTo>
                    <a:pt x="-1673" y="59024"/>
                    <a:pt x="3680" y="87656"/>
                    <a:pt x="15862" y="113593"/>
                  </a:cubicBezTo>
                  <a:cubicBezTo>
                    <a:pt x="27816" y="141320"/>
                    <a:pt x="47495" y="165028"/>
                    <a:pt x="72536" y="181887"/>
                  </a:cubicBezTo>
                  <a:cubicBezTo>
                    <a:pt x="50343" y="204747"/>
                    <a:pt x="46247" y="232846"/>
                    <a:pt x="46247" y="263326"/>
                  </a:cubicBezTo>
                  <a:cubicBezTo>
                    <a:pt x="46247" y="293806"/>
                    <a:pt x="75679" y="330858"/>
                    <a:pt x="78823" y="333525"/>
                  </a:cubicBezTo>
                  <a:lnTo>
                    <a:pt x="78823" y="768722"/>
                  </a:lnTo>
                  <a:cubicBezTo>
                    <a:pt x="77394" y="783438"/>
                    <a:pt x="88157" y="796526"/>
                    <a:pt x="102864" y="797955"/>
                  </a:cubicBezTo>
                  <a:cubicBezTo>
                    <a:pt x="104092" y="798078"/>
                    <a:pt x="105312" y="798107"/>
                    <a:pt x="106540" y="798059"/>
                  </a:cubicBezTo>
                  <a:cubicBezTo>
                    <a:pt x="129210" y="798059"/>
                    <a:pt x="128257" y="754149"/>
                    <a:pt x="128257" y="754149"/>
                  </a:cubicBezTo>
                  <a:lnTo>
                    <a:pt x="128257" y="329334"/>
                  </a:lnTo>
                  <a:cubicBezTo>
                    <a:pt x="151813" y="311113"/>
                    <a:pt x="165481" y="282919"/>
                    <a:pt x="165214" y="253134"/>
                  </a:cubicBezTo>
                  <a:cubicBezTo>
                    <a:pt x="164833" y="210176"/>
                    <a:pt x="148260" y="195984"/>
                    <a:pt x="148260" y="195984"/>
                  </a:cubicBezTo>
                  <a:close/>
                </a:path>
              </a:pathLst>
            </a:custGeom>
            <a:solidFill>
              <a:srgbClr val="73973F"/>
            </a:solidFill>
            <a:ln w="4763" cap="flat">
              <a:solidFill>
                <a:srgbClr val="434345"/>
              </a:solidFill>
              <a:prstDash val="solid"/>
              <a:miter/>
            </a:ln>
          </p:spPr>
          <p:txBody>
            <a:bodyPr rtlCol="0" anchor="ctr"/>
            <a:lstStyle/>
            <a:p>
              <a:endParaRPr lang="en-IN"/>
            </a:p>
          </p:txBody>
        </p:sp>
      </p:grpSp>
      <p:grpSp>
        <p:nvGrpSpPr>
          <p:cNvPr id="349" name="Group 348">
            <a:extLst>
              <a:ext uri="{FF2B5EF4-FFF2-40B4-BE49-F238E27FC236}">
                <a16:creationId xmlns:a16="http://schemas.microsoft.com/office/drawing/2014/main" xmlns="" id="{9D93B1CC-2965-9691-3847-1DB8A61F9E37}"/>
              </a:ext>
            </a:extLst>
          </p:cNvPr>
          <p:cNvGrpSpPr/>
          <p:nvPr/>
        </p:nvGrpSpPr>
        <p:grpSpPr>
          <a:xfrm>
            <a:off x="7197939" y="4581159"/>
            <a:ext cx="505035" cy="1219502"/>
            <a:chOff x="7197939" y="4581159"/>
            <a:chExt cx="505035" cy="1219502"/>
          </a:xfrm>
        </p:grpSpPr>
        <p:sp>
          <p:nvSpPr>
            <p:cNvPr id="320" name="Freeform: Shape 319">
              <a:extLst>
                <a:ext uri="{FF2B5EF4-FFF2-40B4-BE49-F238E27FC236}">
                  <a16:creationId xmlns:a16="http://schemas.microsoft.com/office/drawing/2014/main" xmlns="" id="{9265724B-47A0-F247-BF88-37B3E7082FFC}"/>
                </a:ext>
              </a:extLst>
            </p:cNvPr>
            <p:cNvSpPr/>
            <p:nvPr/>
          </p:nvSpPr>
          <p:spPr>
            <a:xfrm>
              <a:off x="7449870" y="4581159"/>
              <a:ext cx="253104" cy="1219502"/>
            </a:xfrm>
            <a:custGeom>
              <a:avLst/>
              <a:gdLst>
                <a:gd name="connsiteX0" fmla="*/ 17169 w 165673"/>
                <a:gd name="connsiteY0" fmla="*/ 195899 h 798242"/>
                <a:gd name="connsiteX1" fmla="*/ 3453 w 165673"/>
                <a:gd name="connsiteY1" fmla="*/ 169610 h 798242"/>
                <a:gd name="connsiteX2" fmla="*/ 48506 w 165673"/>
                <a:gd name="connsiteY2" fmla="*/ 136082 h 798242"/>
                <a:gd name="connsiteX3" fmla="*/ 113371 w 165673"/>
                <a:gd name="connsiteY3" fmla="*/ 19877 h 798242"/>
                <a:gd name="connsiteX4" fmla="*/ 140708 w 165673"/>
                <a:gd name="connsiteY4" fmla="*/ -221 h 798242"/>
                <a:gd name="connsiteX5" fmla="*/ 165187 w 165673"/>
                <a:gd name="connsiteY5" fmla="*/ 30354 h 798242"/>
                <a:gd name="connsiteX6" fmla="*/ 149661 w 165673"/>
                <a:gd name="connsiteY6" fmla="*/ 113508 h 798242"/>
                <a:gd name="connsiteX7" fmla="*/ 92511 w 165673"/>
                <a:gd name="connsiteY7" fmla="*/ 181802 h 798242"/>
                <a:gd name="connsiteX8" fmla="*/ 118800 w 165673"/>
                <a:gd name="connsiteY8" fmla="*/ 263241 h 798242"/>
                <a:gd name="connsiteX9" fmla="*/ 86225 w 165673"/>
                <a:gd name="connsiteY9" fmla="*/ 333440 h 798242"/>
                <a:gd name="connsiteX10" fmla="*/ 86225 w 165673"/>
                <a:gd name="connsiteY10" fmla="*/ 768542 h 798242"/>
                <a:gd name="connsiteX11" fmla="*/ 62174 w 165673"/>
                <a:gd name="connsiteY11" fmla="*/ 797774 h 798242"/>
                <a:gd name="connsiteX12" fmla="*/ 58602 w 165673"/>
                <a:gd name="connsiteY12" fmla="*/ 797879 h 798242"/>
                <a:gd name="connsiteX13" fmla="*/ 36790 w 165673"/>
                <a:gd name="connsiteY13" fmla="*/ 753968 h 798242"/>
                <a:gd name="connsiteX14" fmla="*/ 36790 w 165673"/>
                <a:gd name="connsiteY14" fmla="*/ 330392 h 798242"/>
                <a:gd name="connsiteX15" fmla="*/ -72 w 165673"/>
                <a:gd name="connsiteY15" fmla="*/ 254192 h 798242"/>
                <a:gd name="connsiteX16" fmla="*/ 17169 w 165673"/>
                <a:gd name="connsiteY16" fmla="*/ 195899 h 798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673" h="798242">
                  <a:moveTo>
                    <a:pt x="17169" y="195899"/>
                  </a:moveTo>
                  <a:cubicBezTo>
                    <a:pt x="9110" y="189450"/>
                    <a:pt x="4129" y="179906"/>
                    <a:pt x="3453" y="169610"/>
                  </a:cubicBezTo>
                  <a:cubicBezTo>
                    <a:pt x="3453" y="143797"/>
                    <a:pt x="20121" y="135415"/>
                    <a:pt x="48506" y="136082"/>
                  </a:cubicBezTo>
                  <a:cubicBezTo>
                    <a:pt x="76890" y="136749"/>
                    <a:pt x="120800" y="83504"/>
                    <a:pt x="113371" y="19877"/>
                  </a:cubicBezTo>
                  <a:cubicBezTo>
                    <a:pt x="110609" y="-3174"/>
                    <a:pt x="140708" y="-221"/>
                    <a:pt x="140708" y="-221"/>
                  </a:cubicBezTo>
                  <a:cubicBezTo>
                    <a:pt x="140708" y="-221"/>
                    <a:pt x="163377" y="-792"/>
                    <a:pt x="165187" y="30354"/>
                  </a:cubicBezTo>
                  <a:cubicBezTo>
                    <a:pt x="167187" y="58939"/>
                    <a:pt x="161844" y="87571"/>
                    <a:pt x="149661" y="113508"/>
                  </a:cubicBezTo>
                  <a:cubicBezTo>
                    <a:pt x="137603" y="141311"/>
                    <a:pt x="117753" y="165028"/>
                    <a:pt x="92511" y="181802"/>
                  </a:cubicBezTo>
                  <a:cubicBezTo>
                    <a:pt x="114704" y="204662"/>
                    <a:pt x="118800" y="232760"/>
                    <a:pt x="118800" y="263241"/>
                  </a:cubicBezTo>
                  <a:cubicBezTo>
                    <a:pt x="118800" y="293720"/>
                    <a:pt x="89368" y="330868"/>
                    <a:pt x="86225" y="333440"/>
                  </a:cubicBezTo>
                  <a:lnTo>
                    <a:pt x="86225" y="768542"/>
                  </a:lnTo>
                  <a:cubicBezTo>
                    <a:pt x="87654" y="783258"/>
                    <a:pt x="76890" y="796345"/>
                    <a:pt x="62174" y="797774"/>
                  </a:cubicBezTo>
                  <a:cubicBezTo>
                    <a:pt x="60983" y="797888"/>
                    <a:pt x="59793" y="797927"/>
                    <a:pt x="58602" y="797879"/>
                  </a:cubicBezTo>
                  <a:cubicBezTo>
                    <a:pt x="35933" y="797879"/>
                    <a:pt x="36790" y="753968"/>
                    <a:pt x="36790" y="753968"/>
                  </a:cubicBezTo>
                  <a:lnTo>
                    <a:pt x="36790" y="330392"/>
                  </a:lnTo>
                  <a:cubicBezTo>
                    <a:pt x="13273" y="312151"/>
                    <a:pt x="-367" y="283957"/>
                    <a:pt x="-72" y="254192"/>
                  </a:cubicBezTo>
                  <a:cubicBezTo>
                    <a:pt x="309" y="210567"/>
                    <a:pt x="17169" y="195899"/>
                    <a:pt x="17169" y="195899"/>
                  </a:cubicBezTo>
                  <a:close/>
                </a:path>
              </a:pathLst>
            </a:custGeom>
            <a:solidFill>
              <a:srgbClr val="FBB040"/>
            </a:solidFill>
            <a:ln w="4763" cap="flat">
              <a:solidFill>
                <a:srgbClr val="434345"/>
              </a:solidFill>
              <a:prstDash val="solid"/>
              <a:miter/>
            </a:ln>
          </p:spPr>
          <p:txBody>
            <a:bodyPr rtlCol="0" anchor="ctr"/>
            <a:lstStyle/>
            <a:p>
              <a:endParaRPr lang="en-IN"/>
            </a:p>
          </p:txBody>
        </p:sp>
        <p:sp>
          <p:nvSpPr>
            <p:cNvPr id="321" name="Freeform: Shape 320">
              <a:extLst>
                <a:ext uri="{FF2B5EF4-FFF2-40B4-BE49-F238E27FC236}">
                  <a16:creationId xmlns:a16="http://schemas.microsoft.com/office/drawing/2014/main" xmlns="" id="{1C4AA182-40E3-E669-00E3-68254B556027}"/>
                </a:ext>
              </a:extLst>
            </p:cNvPr>
            <p:cNvSpPr/>
            <p:nvPr/>
          </p:nvSpPr>
          <p:spPr>
            <a:xfrm>
              <a:off x="7197939" y="4581159"/>
              <a:ext cx="253107" cy="1219496"/>
            </a:xfrm>
            <a:custGeom>
              <a:avLst/>
              <a:gdLst>
                <a:gd name="connsiteX0" fmla="*/ 148355 w 165675"/>
                <a:gd name="connsiteY0" fmla="*/ 195899 h 798238"/>
                <a:gd name="connsiteX1" fmla="*/ 162071 w 165675"/>
                <a:gd name="connsiteY1" fmla="*/ 169610 h 798238"/>
                <a:gd name="connsiteX2" fmla="*/ 117018 w 165675"/>
                <a:gd name="connsiteY2" fmla="*/ 136082 h 798238"/>
                <a:gd name="connsiteX3" fmla="*/ 52152 w 165675"/>
                <a:gd name="connsiteY3" fmla="*/ 19877 h 798238"/>
                <a:gd name="connsiteX4" fmla="*/ 24816 w 165675"/>
                <a:gd name="connsiteY4" fmla="*/ -221 h 798238"/>
                <a:gd name="connsiteX5" fmla="*/ 336 w 165675"/>
                <a:gd name="connsiteY5" fmla="*/ 30354 h 798238"/>
                <a:gd name="connsiteX6" fmla="*/ 15862 w 165675"/>
                <a:gd name="connsiteY6" fmla="*/ 113508 h 798238"/>
                <a:gd name="connsiteX7" fmla="*/ 73012 w 165675"/>
                <a:gd name="connsiteY7" fmla="*/ 181802 h 798238"/>
                <a:gd name="connsiteX8" fmla="*/ 46723 w 165675"/>
                <a:gd name="connsiteY8" fmla="*/ 263241 h 798238"/>
                <a:gd name="connsiteX9" fmla="*/ 79203 w 165675"/>
                <a:gd name="connsiteY9" fmla="*/ 333440 h 798238"/>
                <a:gd name="connsiteX10" fmla="*/ 79203 w 165675"/>
                <a:gd name="connsiteY10" fmla="*/ 768542 h 798238"/>
                <a:gd name="connsiteX11" fmla="*/ 103454 w 165675"/>
                <a:gd name="connsiteY11" fmla="*/ 797784 h 798238"/>
                <a:gd name="connsiteX12" fmla="*/ 106921 w 165675"/>
                <a:gd name="connsiteY12" fmla="*/ 797879 h 798238"/>
                <a:gd name="connsiteX13" fmla="*/ 128638 w 165675"/>
                <a:gd name="connsiteY13" fmla="*/ 753968 h 798238"/>
                <a:gd name="connsiteX14" fmla="*/ 128638 w 165675"/>
                <a:gd name="connsiteY14" fmla="*/ 330392 h 798238"/>
                <a:gd name="connsiteX15" fmla="*/ 165595 w 165675"/>
                <a:gd name="connsiteY15" fmla="*/ 254192 h 798238"/>
                <a:gd name="connsiteX16" fmla="*/ 148355 w 165675"/>
                <a:gd name="connsiteY16" fmla="*/ 195899 h 79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675" h="798238">
                  <a:moveTo>
                    <a:pt x="148355" y="195899"/>
                  </a:moveTo>
                  <a:cubicBezTo>
                    <a:pt x="156413" y="189450"/>
                    <a:pt x="161395" y="179906"/>
                    <a:pt x="162071" y="169610"/>
                  </a:cubicBezTo>
                  <a:cubicBezTo>
                    <a:pt x="162071" y="143797"/>
                    <a:pt x="145402" y="135415"/>
                    <a:pt x="117018" y="136082"/>
                  </a:cubicBezTo>
                  <a:cubicBezTo>
                    <a:pt x="88633" y="136749"/>
                    <a:pt x="44628" y="83504"/>
                    <a:pt x="52152" y="19877"/>
                  </a:cubicBezTo>
                  <a:cubicBezTo>
                    <a:pt x="54915" y="-3174"/>
                    <a:pt x="24816" y="-221"/>
                    <a:pt x="24816" y="-221"/>
                  </a:cubicBezTo>
                  <a:cubicBezTo>
                    <a:pt x="24816" y="-221"/>
                    <a:pt x="2146" y="-792"/>
                    <a:pt x="336" y="30354"/>
                  </a:cubicBezTo>
                  <a:cubicBezTo>
                    <a:pt x="-1673" y="58939"/>
                    <a:pt x="3680" y="87571"/>
                    <a:pt x="15862" y="113508"/>
                  </a:cubicBezTo>
                  <a:cubicBezTo>
                    <a:pt x="27921" y="141311"/>
                    <a:pt x="47771" y="165028"/>
                    <a:pt x="73012" y="181802"/>
                  </a:cubicBezTo>
                  <a:cubicBezTo>
                    <a:pt x="50724" y="204662"/>
                    <a:pt x="46723" y="232760"/>
                    <a:pt x="46723" y="263241"/>
                  </a:cubicBezTo>
                  <a:cubicBezTo>
                    <a:pt x="46723" y="293720"/>
                    <a:pt x="76060" y="330868"/>
                    <a:pt x="79203" y="333440"/>
                  </a:cubicBezTo>
                  <a:lnTo>
                    <a:pt x="79203" y="768542"/>
                  </a:lnTo>
                  <a:cubicBezTo>
                    <a:pt x="77822" y="783315"/>
                    <a:pt x="88681" y="796402"/>
                    <a:pt x="103454" y="797784"/>
                  </a:cubicBezTo>
                  <a:cubicBezTo>
                    <a:pt x="104607" y="797888"/>
                    <a:pt x="105769" y="797917"/>
                    <a:pt x="106921" y="797879"/>
                  </a:cubicBezTo>
                  <a:cubicBezTo>
                    <a:pt x="129591" y="797879"/>
                    <a:pt x="128638" y="753968"/>
                    <a:pt x="128638" y="753968"/>
                  </a:cubicBezTo>
                  <a:lnTo>
                    <a:pt x="128638" y="330392"/>
                  </a:lnTo>
                  <a:cubicBezTo>
                    <a:pt x="152193" y="312170"/>
                    <a:pt x="165862" y="283977"/>
                    <a:pt x="165595" y="254192"/>
                  </a:cubicBezTo>
                  <a:cubicBezTo>
                    <a:pt x="165214" y="210567"/>
                    <a:pt x="148355" y="195899"/>
                    <a:pt x="148355" y="195899"/>
                  </a:cubicBezTo>
                  <a:close/>
                </a:path>
              </a:pathLst>
            </a:custGeom>
            <a:solidFill>
              <a:srgbClr val="FBB040"/>
            </a:solidFill>
            <a:ln w="4763" cap="flat">
              <a:solidFill>
                <a:srgbClr val="434345"/>
              </a:solidFill>
              <a:prstDash val="solid"/>
              <a:miter/>
            </a:ln>
          </p:spPr>
          <p:txBody>
            <a:bodyPr rtlCol="0" anchor="ctr"/>
            <a:lstStyle/>
            <a:p>
              <a:endParaRPr lang="en-IN"/>
            </a:p>
          </p:txBody>
        </p:sp>
      </p:grpSp>
      <p:sp>
        <p:nvSpPr>
          <p:cNvPr id="322" name="Freeform: Shape 321">
            <a:extLst>
              <a:ext uri="{FF2B5EF4-FFF2-40B4-BE49-F238E27FC236}">
                <a16:creationId xmlns:a16="http://schemas.microsoft.com/office/drawing/2014/main" xmlns="" id="{F44AA7E7-DEBE-4B6F-E34D-2C1973F67C77}"/>
              </a:ext>
            </a:extLst>
          </p:cNvPr>
          <p:cNvSpPr/>
          <p:nvPr/>
        </p:nvSpPr>
        <p:spPr>
          <a:xfrm>
            <a:off x="9442506" y="3125723"/>
            <a:ext cx="538633" cy="1213483"/>
          </a:xfrm>
          <a:custGeom>
            <a:avLst/>
            <a:gdLst>
              <a:gd name="connsiteX0" fmla="*/ 95129 w 352570"/>
              <a:gd name="connsiteY0" fmla="*/ 195503 h 794302"/>
              <a:gd name="connsiteX1" fmla="*/ 95129 w 352570"/>
              <a:gd name="connsiteY1" fmla="*/ 727760 h 794302"/>
              <a:gd name="connsiteX2" fmla="*/ 176758 w 352570"/>
              <a:gd name="connsiteY2" fmla="*/ 793959 h 794302"/>
              <a:gd name="connsiteX3" fmla="*/ 255625 w 352570"/>
              <a:gd name="connsiteY3" fmla="*/ 730046 h 794302"/>
              <a:gd name="connsiteX4" fmla="*/ 255625 w 352570"/>
              <a:gd name="connsiteY4" fmla="*/ 195503 h 794302"/>
              <a:gd name="connsiteX5" fmla="*/ 352494 w 352570"/>
              <a:gd name="connsiteY5" fmla="*/ 37769 h 794302"/>
              <a:gd name="connsiteX6" fmla="*/ 311917 w 352570"/>
              <a:gd name="connsiteY6" fmla="*/ -331 h 794302"/>
              <a:gd name="connsiteX7" fmla="*/ 275056 w 352570"/>
              <a:gd name="connsiteY7" fmla="*/ 39102 h 794302"/>
              <a:gd name="connsiteX8" fmla="*/ 226478 w 352570"/>
              <a:gd name="connsiteY8" fmla="*/ 108540 h 794302"/>
              <a:gd name="connsiteX9" fmla="*/ 95129 w 352570"/>
              <a:gd name="connsiteY9" fmla="*/ 88156 h 794302"/>
              <a:gd name="connsiteX10" fmla="*/ 76079 w 352570"/>
              <a:gd name="connsiteY10" fmla="*/ 29958 h 794302"/>
              <a:gd name="connsiteX11" fmla="*/ 31502 w 352570"/>
              <a:gd name="connsiteY11" fmla="*/ -331 h 794302"/>
              <a:gd name="connsiteX12" fmla="*/ -26 w 352570"/>
              <a:gd name="connsiteY12" fmla="*/ 38340 h 794302"/>
              <a:gd name="connsiteX13" fmla="*/ 28549 w 352570"/>
              <a:gd name="connsiteY13" fmla="*/ 139210 h 794302"/>
              <a:gd name="connsiteX14" fmla="*/ 95129 w 352570"/>
              <a:gd name="connsiteY14" fmla="*/ 195503 h 79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2570" h="794302">
                <a:moveTo>
                  <a:pt x="95129" y="195503"/>
                </a:moveTo>
                <a:lnTo>
                  <a:pt x="95129" y="727760"/>
                </a:lnTo>
                <a:lnTo>
                  <a:pt x="176758" y="793959"/>
                </a:lnTo>
                <a:lnTo>
                  <a:pt x="255625" y="730046"/>
                </a:lnTo>
                <a:lnTo>
                  <a:pt x="255625" y="195503"/>
                </a:lnTo>
                <a:cubicBezTo>
                  <a:pt x="255625" y="195503"/>
                  <a:pt x="343350" y="162070"/>
                  <a:pt x="352494" y="37769"/>
                </a:cubicBezTo>
                <a:cubicBezTo>
                  <a:pt x="352494" y="37769"/>
                  <a:pt x="349160" y="-331"/>
                  <a:pt x="311917" y="-331"/>
                </a:cubicBezTo>
                <a:cubicBezTo>
                  <a:pt x="274675" y="-331"/>
                  <a:pt x="275056" y="39102"/>
                  <a:pt x="275056" y="39102"/>
                </a:cubicBezTo>
                <a:cubicBezTo>
                  <a:pt x="275056" y="39102"/>
                  <a:pt x="276294" y="92918"/>
                  <a:pt x="226478" y="108540"/>
                </a:cubicBezTo>
                <a:cubicBezTo>
                  <a:pt x="176663" y="124160"/>
                  <a:pt x="108845" y="108540"/>
                  <a:pt x="95129" y="88156"/>
                </a:cubicBezTo>
                <a:cubicBezTo>
                  <a:pt x="81974" y="71687"/>
                  <a:pt x="75202" y="51018"/>
                  <a:pt x="76079" y="29958"/>
                </a:cubicBezTo>
                <a:cubicBezTo>
                  <a:pt x="76079" y="3765"/>
                  <a:pt x="41884" y="-617"/>
                  <a:pt x="31502" y="-331"/>
                </a:cubicBezTo>
                <a:cubicBezTo>
                  <a:pt x="13233" y="3593"/>
                  <a:pt x="136" y="19662"/>
                  <a:pt x="-26" y="38340"/>
                </a:cubicBezTo>
                <a:cubicBezTo>
                  <a:pt x="-693" y="62343"/>
                  <a:pt x="5117" y="108540"/>
                  <a:pt x="28549" y="139210"/>
                </a:cubicBezTo>
                <a:cubicBezTo>
                  <a:pt x="45941" y="163003"/>
                  <a:pt x="68773" y="182301"/>
                  <a:pt x="95129" y="195503"/>
                </a:cubicBezTo>
                <a:close/>
              </a:path>
            </a:pathLst>
          </a:custGeom>
          <a:solidFill>
            <a:srgbClr val="008CC1"/>
          </a:solidFill>
          <a:ln w="4763" cap="flat">
            <a:solidFill>
              <a:srgbClr val="434345"/>
            </a:solidFill>
            <a:prstDash val="solid"/>
            <a:miter/>
          </a:ln>
        </p:spPr>
        <p:txBody>
          <a:bodyPr rtlCol="0" anchor="ctr"/>
          <a:lstStyle/>
          <a:p>
            <a:endParaRPr lang="en-IN"/>
          </a:p>
        </p:txBody>
      </p:sp>
      <p:sp>
        <p:nvSpPr>
          <p:cNvPr id="323" name="Freeform: Shape 322">
            <a:extLst>
              <a:ext uri="{FF2B5EF4-FFF2-40B4-BE49-F238E27FC236}">
                <a16:creationId xmlns:a16="http://schemas.microsoft.com/office/drawing/2014/main" xmlns="" id="{4E68A1C3-C43A-09E9-08DB-BDF26A3644A4}"/>
              </a:ext>
            </a:extLst>
          </p:cNvPr>
          <p:cNvSpPr/>
          <p:nvPr/>
        </p:nvSpPr>
        <p:spPr>
          <a:xfrm>
            <a:off x="8829463" y="4624108"/>
            <a:ext cx="538760" cy="1214210"/>
          </a:xfrm>
          <a:custGeom>
            <a:avLst/>
            <a:gdLst>
              <a:gd name="connsiteX0" fmla="*/ 95212 w 352653"/>
              <a:gd name="connsiteY0" fmla="*/ 195408 h 794778"/>
              <a:gd name="connsiteX1" fmla="*/ 95212 w 352653"/>
              <a:gd name="connsiteY1" fmla="*/ 727760 h 794778"/>
              <a:gd name="connsiteX2" fmla="*/ 176936 w 352653"/>
              <a:gd name="connsiteY2" fmla="*/ 794435 h 794778"/>
              <a:gd name="connsiteX3" fmla="*/ 255708 w 352653"/>
              <a:gd name="connsiteY3" fmla="*/ 730522 h 794778"/>
              <a:gd name="connsiteX4" fmla="*/ 255708 w 352653"/>
              <a:gd name="connsiteY4" fmla="*/ 195408 h 794778"/>
              <a:gd name="connsiteX5" fmla="*/ 352577 w 352653"/>
              <a:gd name="connsiteY5" fmla="*/ 37769 h 794778"/>
              <a:gd name="connsiteX6" fmla="*/ 312096 w 352653"/>
              <a:gd name="connsiteY6" fmla="*/ -331 h 794778"/>
              <a:gd name="connsiteX7" fmla="*/ 275139 w 352653"/>
              <a:gd name="connsiteY7" fmla="*/ 39102 h 794778"/>
              <a:gd name="connsiteX8" fmla="*/ 226656 w 352653"/>
              <a:gd name="connsiteY8" fmla="*/ 108635 h 794778"/>
              <a:gd name="connsiteX9" fmla="*/ 95212 w 352653"/>
              <a:gd name="connsiteY9" fmla="*/ 88251 h 794778"/>
              <a:gd name="connsiteX10" fmla="*/ 76162 w 352653"/>
              <a:gd name="connsiteY10" fmla="*/ 30054 h 794778"/>
              <a:gd name="connsiteX11" fmla="*/ 31489 w 352653"/>
              <a:gd name="connsiteY11" fmla="*/ -331 h 794778"/>
              <a:gd name="connsiteX12" fmla="*/ -38 w 352653"/>
              <a:gd name="connsiteY12" fmla="*/ 38435 h 794778"/>
              <a:gd name="connsiteX13" fmla="*/ 28537 w 352653"/>
              <a:gd name="connsiteY13" fmla="*/ 139210 h 794778"/>
              <a:gd name="connsiteX14" fmla="*/ 95212 w 352653"/>
              <a:gd name="connsiteY14" fmla="*/ 195408 h 79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2653" h="794778">
                <a:moveTo>
                  <a:pt x="95212" y="195408"/>
                </a:moveTo>
                <a:lnTo>
                  <a:pt x="95212" y="727760"/>
                </a:lnTo>
                <a:lnTo>
                  <a:pt x="176936" y="794435"/>
                </a:lnTo>
                <a:lnTo>
                  <a:pt x="255708" y="730522"/>
                </a:lnTo>
                <a:lnTo>
                  <a:pt x="255708" y="195408"/>
                </a:lnTo>
                <a:cubicBezTo>
                  <a:pt x="255708" y="195408"/>
                  <a:pt x="343433" y="162070"/>
                  <a:pt x="352577" y="37769"/>
                </a:cubicBezTo>
                <a:cubicBezTo>
                  <a:pt x="352577" y="37769"/>
                  <a:pt x="349243" y="-331"/>
                  <a:pt x="312096" y="-331"/>
                </a:cubicBezTo>
                <a:cubicBezTo>
                  <a:pt x="274948" y="-331"/>
                  <a:pt x="275139" y="39102"/>
                  <a:pt x="275139" y="39102"/>
                </a:cubicBezTo>
                <a:cubicBezTo>
                  <a:pt x="275139" y="39102"/>
                  <a:pt x="276377" y="92918"/>
                  <a:pt x="226656" y="108635"/>
                </a:cubicBezTo>
                <a:cubicBezTo>
                  <a:pt x="176936" y="124351"/>
                  <a:pt x="109023" y="108635"/>
                  <a:pt x="95212" y="88251"/>
                </a:cubicBezTo>
                <a:cubicBezTo>
                  <a:pt x="82086" y="71764"/>
                  <a:pt x="75323" y="51113"/>
                  <a:pt x="76162" y="30054"/>
                </a:cubicBezTo>
                <a:cubicBezTo>
                  <a:pt x="76162" y="3765"/>
                  <a:pt x="41967" y="-617"/>
                  <a:pt x="31489" y="-331"/>
                </a:cubicBezTo>
                <a:cubicBezTo>
                  <a:pt x="13268" y="3726"/>
                  <a:pt x="219" y="19766"/>
                  <a:pt x="-38" y="38435"/>
                </a:cubicBezTo>
                <a:cubicBezTo>
                  <a:pt x="-610" y="62343"/>
                  <a:pt x="5105" y="108635"/>
                  <a:pt x="28537" y="139210"/>
                </a:cubicBezTo>
                <a:cubicBezTo>
                  <a:pt x="45996" y="162965"/>
                  <a:pt x="68846" y="182225"/>
                  <a:pt x="95212" y="195408"/>
                </a:cubicBezTo>
                <a:close/>
              </a:path>
            </a:pathLst>
          </a:custGeom>
          <a:solidFill>
            <a:srgbClr val="9A75AB"/>
          </a:solidFill>
          <a:ln w="4763" cap="flat">
            <a:solidFill>
              <a:srgbClr val="434345"/>
            </a:solidFill>
            <a:prstDash val="solid"/>
            <a:miter/>
          </a:ln>
        </p:spPr>
        <p:txBody>
          <a:bodyPr rtlCol="0" anchor="ctr"/>
          <a:lstStyle/>
          <a:p>
            <a:endParaRPr lang="en-IN"/>
          </a:p>
        </p:txBody>
      </p:sp>
      <p:sp>
        <p:nvSpPr>
          <p:cNvPr id="324" name="Freeform: Shape 323">
            <a:extLst>
              <a:ext uri="{FF2B5EF4-FFF2-40B4-BE49-F238E27FC236}">
                <a16:creationId xmlns:a16="http://schemas.microsoft.com/office/drawing/2014/main" xmlns="" id="{0F7CD695-6A37-3514-BCF9-B550343AF14A}"/>
              </a:ext>
            </a:extLst>
          </p:cNvPr>
          <p:cNvSpPr/>
          <p:nvPr/>
        </p:nvSpPr>
        <p:spPr>
          <a:xfrm>
            <a:off x="7824756" y="3124200"/>
            <a:ext cx="573493" cy="1229993"/>
          </a:xfrm>
          <a:custGeom>
            <a:avLst/>
            <a:gdLst>
              <a:gd name="connsiteX0" fmla="*/ 188214 w 375388"/>
              <a:gd name="connsiteY0" fmla="*/ 170782 h 805109"/>
              <a:gd name="connsiteX1" fmla="*/ 81534 w 375388"/>
              <a:gd name="connsiteY1" fmla="*/ 20002 h 805109"/>
              <a:gd name="connsiteX2" fmla="*/ 14859 w 375388"/>
              <a:gd name="connsiteY2" fmla="*/ 12477 h 805109"/>
              <a:gd name="connsiteX3" fmla="*/ 5334 w 375388"/>
              <a:gd name="connsiteY3" fmla="*/ 69151 h 805109"/>
              <a:gd name="connsiteX4" fmla="*/ 128587 w 375388"/>
              <a:gd name="connsiteY4" fmla="*/ 242791 h 805109"/>
              <a:gd name="connsiteX5" fmla="*/ 128587 w 375388"/>
              <a:gd name="connsiteY5" fmla="*/ 747616 h 805109"/>
              <a:gd name="connsiteX6" fmla="*/ 185737 w 375388"/>
              <a:gd name="connsiteY6" fmla="*/ 804766 h 805109"/>
              <a:gd name="connsiteX7" fmla="*/ 245650 w 375388"/>
              <a:gd name="connsiteY7" fmla="*/ 747045 h 805109"/>
              <a:gd name="connsiteX8" fmla="*/ 245650 w 375388"/>
              <a:gd name="connsiteY8" fmla="*/ 243172 h 805109"/>
              <a:gd name="connsiteX9" fmla="*/ 369475 w 375388"/>
              <a:gd name="connsiteY9" fmla="*/ 69627 h 805109"/>
              <a:gd name="connsiteX10" fmla="*/ 353187 w 375388"/>
              <a:gd name="connsiteY10" fmla="*/ 9810 h 805109"/>
              <a:gd name="connsiteX11" fmla="*/ 290227 w 375388"/>
              <a:gd name="connsiteY11" fmla="*/ 26288 h 805109"/>
              <a:gd name="connsiteX12" fmla="*/ 188214 w 375388"/>
              <a:gd name="connsiteY12" fmla="*/ 170782 h 805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388" h="805109">
                <a:moveTo>
                  <a:pt x="188214" y="170782"/>
                </a:moveTo>
                <a:lnTo>
                  <a:pt x="81534" y="20002"/>
                </a:lnTo>
                <a:cubicBezTo>
                  <a:pt x="81534" y="20002"/>
                  <a:pt x="58007" y="-12098"/>
                  <a:pt x="14859" y="12477"/>
                </a:cubicBezTo>
                <a:cubicBezTo>
                  <a:pt x="-638" y="27107"/>
                  <a:pt x="-4534" y="50253"/>
                  <a:pt x="5334" y="69151"/>
                </a:cubicBezTo>
                <a:cubicBezTo>
                  <a:pt x="16288" y="89153"/>
                  <a:pt x="128587" y="242791"/>
                  <a:pt x="128587" y="242791"/>
                </a:cubicBezTo>
                <a:lnTo>
                  <a:pt x="128587" y="747616"/>
                </a:lnTo>
                <a:cubicBezTo>
                  <a:pt x="128587" y="747616"/>
                  <a:pt x="133826" y="804766"/>
                  <a:pt x="185737" y="804766"/>
                </a:cubicBezTo>
                <a:cubicBezTo>
                  <a:pt x="237649" y="804766"/>
                  <a:pt x="245650" y="747045"/>
                  <a:pt x="245650" y="747045"/>
                </a:cubicBezTo>
                <a:lnTo>
                  <a:pt x="245650" y="243172"/>
                </a:lnTo>
                <a:lnTo>
                  <a:pt x="369475" y="69627"/>
                </a:lnTo>
                <a:cubicBezTo>
                  <a:pt x="369475" y="69627"/>
                  <a:pt x="390335" y="36289"/>
                  <a:pt x="353187" y="9810"/>
                </a:cubicBezTo>
                <a:cubicBezTo>
                  <a:pt x="316039" y="-16670"/>
                  <a:pt x="297561" y="15810"/>
                  <a:pt x="290227" y="26288"/>
                </a:cubicBezTo>
                <a:cubicBezTo>
                  <a:pt x="282893" y="36765"/>
                  <a:pt x="188214" y="170782"/>
                  <a:pt x="188214" y="170782"/>
                </a:cubicBezTo>
                <a:close/>
              </a:path>
            </a:pathLst>
          </a:custGeom>
          <a:solidFill>
            <a:srgbClr val="1C75BC"/>
          </a:solidFill>
          <a:ln w="4763" cap="flat">
            <a:solidFill>
              <a:srgbClr val="434345"/>
            </a:solidFill>
            <a:prstDash val="solid"/>
            <a:miter/>
          </a:ln>
        </p:spPr>
        <p:txBody>
          <a:bodyPr rtlCol="0" anchor="ctr"/>
          <a:lstStyle/>
          <a:p>
            <a:endParaRPr lang="en-IN"/>
          </a:p>
        </p:txBody>
      </p:sp>
      <p:sp>
        <p:nvSpPr>
          <p:cNvPr id="325" name="Freeform: Shape 324">
            <a:extLst>
              <a:ext uri="{FF2B5EF4-FFF2-40B4-BE49-F238E27FC236}">
                <a16:creationId xmlns:a16="http://schemas.microsoft.com/office/drawing/2014/main" xmlns="" id="{4DC70B9A-FCE4-4C38-29C7-B2926FB184D9}"/>
              </a:ext>
            </a:extLst>
          </p:cNvPr>
          <p:cNvSpPr/>
          <p:nvPr/>
        </p:nvSpPr>
        <p:spPr>
          <a:xfrm>
            <a:off x="11040469" y="4617638"/>
            <a:ext cx="573866" cy="1229848"/>
          </a:xfrm>
          <a:custGeom>
            <a:avLst/>
            <a:gdLst>
              <a:gd name="connsiteX0" fmla="*/ 188539 w 375632"/>
              <a:gd name="connsiteY0" fmla="*/ 170782 h 805014"/>
              <a:gd name="connsiteX1" fmla="*/ 81669 w 375632"/>
              <a:gd name="connsiteY1" fmla="*/ 20002 h 805014"/>
              <a:gd name="connsiteX2" fmla="*/ 14994 w 375632"/>
              <a:gd name="connsiteY2" fmla="*/ 12477 h 805014"/>
              <a:gd name="connsiteX3" fmla="*/ 5469 w 375632"/>
              <a:gd name="connsiteY3" fmla="*/ 69150 h 805014"/>
              <a:gd name="connsiteX4" fmla="*/ 128722 w 375632"/>
              <a:gd name="connsiteY4" fmla="*/ 242696 h 805014"/>
              <a:gd name="connsiteX5" fmla="*/ 128722 w 375632"/>
              <a:gd name="connsiteY5" fmla="*/ 747521 h 805014"/>
              <a:gd name="connsiteX6" fmla="*/ 185872 w 375632"/>
              <a:gd name="connsiteY6" fmla="*/ 804671 h 805014"/>
              <a:gd name="connsiteX7" fmla="*/ 245880 w 375632"/>
              <a:gd name="connsiteY7" fmla="*/ 747045 h 805014"/>
              <a:gd name="connsiteX8" fmla="*/ 245880 w 375632"/>
              <a:gd name="connsiteY8" fmla="*/ 243172 h 805014"/>
              <a:gd name="connsiteX9" fmla="*/ 369705 w 375632"/>
              <a:gd name="connsiteY9" fmla="*/ 69627 h 805014"/>
              <a:gd name="connsiteX10" fmla="*/ 353512 w 375632"/>
              <a:gd name="connsiteY10" fmla="*/ 9810 h 805014"/>
              <a:gd name="connsiteX11" fmla="*/ 290457 w 375632"/>
              <a:gd name="connsiteY11" fmla="*/ 26288 h 805014"/>
              <a:gd name="connsiteX12" fmla="*/ 188539 w 375632"/>
              <a:gd name="connsiteY12" fmla="*/ 170782 h 80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632" h="805014">
                <a:moveTo>
                  <a:pt x="188539" y="170782"/>
                </a:moveTo>
                <a:lnTo>
                  <a:pt x="81669" y="20002"/>
                </a:lnTo>
                <a:cubicBezTo>
                  <a:pt x="81669" y="20002"/>
                  <a:pt x="58142" y="-12098"/>
                  <a:pt x="14994" y="12477"/>
                </a:cubicBezTo>
                <a:cubicBezTo>
                  <a:pt x="-684" y="27012"/>
                  <a:pt x="-4599" y="50291"/>
                  <a:pt x="5469" y="69150"/>
                </a:cubicBezTo>
                <a:cubicBezTo>
                  <a:pt x="16423" y="89153"/>
                  <a:pt x="128722" y="242696"/>
                  <a:pt x="128722" y="242696"/>
                </a:cubicBezTo>
                <a:lnTo>
                  <a:pt x="128722" y="747521"/>
                </a:lnTo>
                <a:cubicBezTo>
                  <a:pt x="128722" y="747521"/>
                  <a:pt x="133866" y="804671"/>
                  <a:pt x="185872" y="804671"/>
                </a:cubicBezTo>
                <a:cubicBezTo>
                  <a:pt x="237879" y="804671"/>
                  <a:pt x="245880" y="747045"/>
                  <a:pt x="245880" y="747045"/>
                </a:cubicBezTo>
                <a:lnTo>
                  <a:pt x="245880" y="243172"/>
                </a:lnTo>
                <a:lnTo>
                  <a:pt x="369705" y="69627"/>
                </a:lnTo>
                <a:cubicBezTo>
                  <a:pt x="369705" y="69627"/>
                  <a:pt x="390565" y="36289"/>
                  <a:pt x="353512" y="9810"/>
                </a:cubicBezTo>
                <a:cubicBezTo>
                  <a:pt x="316460" y="-16670"/>
                  <a:pt x="297791" y="15810"/>
                  <a:pt x="290457" y="26288"/>
                </a:cubicBezTo>
                <a:cubicBezTo>
                  <a:pt x="283123" y="36765"/>
                  <a:pt x="188539" y="170782"/>
                  <a:pt x="188539" y="170782"/>
                </a:cubicBezTo>
                <a:close/>
              </a:path>
            </a:pathLst>
          </a:custGeom>
          <a:solidFill>
            <a:srgbClr val="F7941D"/>
          </a:solidFill>
          <a:ln w="4763" cap="flat">
            <a:solidFill>
              <a:srgbClr val="434345"/>
            </a:solidFill>
            <a:prstDash val="solid"/>
            <a:miter/>
          </a:ln>
        </p:spPr>
        <p:txBody>
          <a:bodyPr rtlCol="0" anchor="ctr"/>
          <a:lstStyle/>
          <a:p>
            <a:endParaRPr lang="en-IN"/>
          </a:p>
        </p:txBody>
      </p:sp>
      <p:grpSp>
        <p:nvGrpSpPr>
          <p:cNvPr id="344" name="Group 343">
            <a:extLst>
              <a:ext uri="{FF2B5EF4-FFF2-40B4-BE49-F238E27FC236}">
                <a16:creationId xmlns:a16="http://schemas.microsoft.com/office/drawing/2014/main" xmlns="" id="{2A8DD59D-CA59-E12A-5304-73C460B2EAD5}"/>
              </a:ext>
            </a:extLst>
          </p:cNvPr>
          <p:cNvGrpSpPr/>
          <p:nvPr/>
        </p:nvGrpSpPr>
        <p:grpSpPr>
          <a:xfrm>
            <a:off x="10231283" y="3126033"/>
            <a:ext cx="626158" cy="1219430"/>
            <a:chOff x="10231283" y="3126033"/>
            <a:chExt cx="626158" cy="1219430"/>
          </a:xfrm>
        </p:grpSpPr>
        <p:sp>
          <p:nvSpPr>
            <p:cNvPr id="326" name="Freeform: Shape 325">
              <a:extLst>
                <a:ext uri="{FF2B5EF4-FFF2-40B4-BE49-F238E27FC236}">
                  <a16:creationId xmlns:a16="http://schemas.microsoft.com/office/drawing/2014/main" xmlns="" id="{6B5FB1C9-A582-80F2-CBB6-F1EBB28ED666}"/>
                </a:ext>
              </a:extLst>
            </p:cNvPr>
            <p:cNvSpPr/>
            <p:nvPr/>
          </p:nvSpPr>
          <p:spPr>
            <a:xfrm>
              <a:off x="10231283" y="3126033"/>
              <a:ext cx="288704" cy="1219430"/>
            </a:xfrm>
            <a:custGeom>
              <a:avLst/>
              <a:gdLst>
                <a:gd name="connsiteX0" fmla="*/ 188976 w 188975"/>
                <a:gd name="connsiteY0" fmla="*/ 143066 h 798195"/>
                <a:gd name="connsiteX1" fmla="*/ 667 w 188975"/>
                <a:gd name="connsiteY1" fmla="*/ 0 h 798195"/>
                <a:gd name="connsiteX2" fmla="*/ 0 w 188975"/>
                <a:gd name="connsiteY2" fmla="*/ 798195 h 798195"/>
                <a:gd name="connsiteX3" fmla="*/ 188976 w 188975"/>
                <a:gd name="connsiteY3" fmla="*/ 798195 h 798195"/>
                <a:gd name="connsiteX4" fmla="*/ 188976 w 188975"/>
                <a:gd name="connsiteY4" fmla="*/ 143066 h 798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75" h="798195">
                  <a:moveTo>
                    <a:pt x="188976" y="143066"/>
                  </a:moveTo>
                  <a:lnTo>
                    <a:pt x="667" y="0"/>
                  </a:lnTo>
                  <a:lnTo>
                    <a:pt x="0" y="798195"/>
                  </a:lnTo>
                  <a:lnTo>
                    <a:pt x="188976" y="798195"/>
                  </a:lnTo>
                  <a:lnTo>
                    <a:pt x="188976" y="143066"/>
                  </a:lnTo>
                  <a:close/>
                </a:path>
              </a:pathLst>
            </a:custGeom>
            <a:solidFill>
              <a:srgbClr val="D589B4"/>
            </a:solidFill>
            <a:ln w="4763" cap="flat">
              <a:solidFill>
                <a:srgbClr val="434345"/>
              </a:solidFill>
              <a:prstDash val="solid"/>
              <a:miter/>
            </a:ln>
          </p:spPr>
          <p:txBody>
            <a:bodyPr rtlCol="0" anchor="ctr"/>
            <a:lstStyle/>
            <a:p>
              <a:endParaRPr lang="en-IN"/>
            </a:p>
          </p:txBody>
        </p:sp>
        <p:sp>
          <p:nvSpPr>
            <p:cNvPr id="327" name="Freeform: Shape 326">
              <a:extLst>
                <a:ext uri="{FF2B5EF4-FFF2-40B4-BE49-F238E27FC236}">
                  <a16:creationId xmlns:a16="http://schemas.microsoft.com/office/drawing/2014/main" xmlns="" id="{C9CBA58E-1189-9826-45F9-3E6F5AAB80CF}"/>
                </a:ext>
              </a:extLst>
            </p:cNvPr>
            <p:cNvSpPr/>
            <p:nvPr/>
          </p:nvSpPr>
          <p:spPr>
            <a:xfrm>
              <a:off x="10568737" y="3126033"/>
              <a:ext cx="288704" cy="1219430"/>
            </a:xfrm>
            <a:custGeom>
              <a:avLst/>
              <a:gdLst>
                <a:gd name="connsiteX0" fmla="*/ 0 w 188975"/>
                <a:gd name="connsiteY0" fmla="*/ 143066 h 798195"/>
                <a:gd name="connsiteX1" fmla="*/ 188404 w 188975"/>
                <a:gd name="connsiteY1" fmla="*/ 0 h 798195"/>
                <a:gd name="connsiteX2" fmla="*/ 188976 w 188975"/>
                <a:gd name="connsiteY2" fmla="*/ 798195 h 798195"/>
                <a:gd name="connsiteX3" fmla="*/ 0 w 188975"/>
                <a:gd name="connsiteY3" fmla="*/ 798195 h 798195"/>
                <a:gd name="connsiteX4" fmla="*/ 0 w 188975"/>
                <a:gd name="connsiteY4" fmla="*/ 143066 h 798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75" h="798195">
                  <a:moveTo>
                    <a:pt x="0" y="143066"/>
                  </a:moveTo>
                  <a:lnTo>
                    <a:pt x="188404" y="0"/>
                  </a:lnTo>
                  <a:lnTo>
                    <a:pt x="188976" y="798195"/>
                  </a:lnTo>
                  <a:lnTo>
                    <a:pt x="0" y="798195"/>
                  </a:lnTo>
                  <a:lnTo>
                    <a:pt x="0" y="143066"/>
                  </a:lnTo>
                  <a:close/>
                </a:path>
              </a:pathLst>
            </a:custGeom>
            <a:solidFill>
              <a:srgbClr val="D589B4"/>
            </a:solidFill>
            <a:ln w="4763" cap="flat">
              <a:solidFill>
                <a:srgbClr val="434345"/>
              </a:solidFill>
              <a:prstDash val="solid"/>
              <a:miter/>
            </a:ln>
          </p:spPr>
          <p:txBody>
            <a:bodyPr rtlCol="0" anchor="ctr"/>
            <a:lstStyle/>
            <a:p>
              <a:endParaRPr lang="en-IN"/>
            </a:p>
          </p:txBody>
        </p:sp>
      </p:grpSp>
      <p:grpSp>
        <p:nvGrpSpPr>
          <p:cNvPr id="343" name="Group 342">
            <a:extLst>
              <a:ext uri="{FF2B5EF4-FFF2-40B4-BE49-F238E27FC236}">
                <a16:creationId xmlns:a16="http://schemas.microsoft.com/office/drawing/2014/main" xmlns="" id="{5558F35F-E53A-FE2D-894B-AAAEA1F4988A}"/>
              </a:ext>
            </a:extLst>
          </p:cNvPr>
          <p:cNvGrpSpPr/>
          <p:nvPr/>
        </p:nvGrpSpPr>
        <p:grpSpPr>
          <a:xfrm>
            <a:off x="11106566" y="3126033"/>
            <a:ext cx="626156" cy="1219430"/>
            <a:chOff x="11106566" y="3126033"/>
            <a:chExt cx="626156" cy="1219430"/>
          </a:xfrm>
        </p:grpSpPr>
        <p:sp>
          <p:nvSpPr>
            <p:cNvPr id="328" name="Freeform: Shape 327">
              <a:extLst>
                <a:ext uri="{FF2B5EF4-FFF2-40B4-BE49-F238E27FC236}">
                  <a16:creationId xmlns:a16="http://schemas.microsoft.com/office/drawing/2014/main" xmlns="" id="{33CCA2A7-6275-359E-D7B5-1C1CC6F8F6E0}"/>
                </a:ext>
              </a:extLst>
            </p:cNvPr>
            <p:cNvSpPr/>
            <p:nvPr/>
          </p:nvSpPr>
          <p:spPr>
            <a:xfrm>
              <a:off x="11106566" y="3126033"/>
              <a:ext cx="288704" cy="1219430"/>
            </a:xfrm>
            <a:custGeom>
              <a:avLst/>
              <a:gdLst>
                <a:gd name="connsiteX0" fmla="*/ 188976 w 188975"/>
                <a:gd name="connsiteY0" fmla="*/ 143066 h 798195"/>
                <a:gd name="connsiteX1" fmla="*/ 667 w 188975"/>
                <a:gd name="connsiteY1" fmla="*/ 0 h 798195"/>
                <a:gd name="connsiteX2" fmla="*/ 0 w 188975"/>
                <a:gd name="connsiteY2" fmla="*/ 798195 h 798195"/>
                <a:gd name="connsiteX3" fmla="*/ 188976 w 188975"/>
                <a:gd name="connsiteY3" fmla="*/ 798195 h 798195"/>
                <a:gd name="connsiteX4" fmla="*/ 188976 w 188975"/>
                <a:gd name="connsiteY4" fmla="*/ 143066 h 798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75" h="798195">
                  <a:moveTo>
                    <a:pt x="188976" y="143066"/>
                  </a:moveTo>
                  <a:lnTo>
                    <a:pt x="667" y="0"/>
                  </a:lnTo>
                  <a:lnTo>
                    <a:pt x="0" y="798195"/>
                  </a:lnTo>
                  <a:lnTo>
                    <a:pt x="188976" y="798195"/>
                  </a:lnTo>
                  <a:lnTo>
                    <a:pt x="188976" y="143066"/>
                  </a:lnTo>
                  <a:close/>
                </a:path>
              </a:pathLst>
            </a:custGeom>
            <a:solidFill>
              <a:srgbClr val="BE1E2D"/>
            </a:solidFill>
            <a:ln w="4763" cap="flat">
              <a:solidFill>
                <a:srgbClr val="434345"/>
              </a:solidFill>
              <a:prstDash val="solid"/>
              <a:miter/>
            </a:ln>
          </p:spPr>
          <p:txBody>
            <a:bodyPr rtlCol="0" anchor="ctr"/>
            <a:lstStyle/>
            <a:p>
              <a:endParaRPr lang="en-IN"/>
            </a:p>
          </p:txBody>
        </p:sp>
        <p:sp>
          <p:nvSpPr>
            <p:cNvPr id="329" name="Freeform: Shape 328">
              <a:extLst>
                <a:ext uri="{FF2B5EF4-FFF2-40B4-BE49-F238E27FC236}">
                  <a16:creationId xmlns:a16="http://schemas.microsoft.com/office/drawing/2014/main" xmlns="" id="{033DA781-3D9D-2A46-B4C1-BD319EB5A0E1}"/>
                </a:ext>
              </a:extLst>
            </p:cNvPr>
            <p:cNvSpPr/>
            <p:nvPr/>
          </p:nvSpPr>
          <p:spPr>
            <a:xfrm>
              <a:off x="11444018" y="3126033"/>
              <a:ext cx="288704" cy="1219430"/>
            </a:xfrm>
            <a:custGeom>
              <a:avLst/>
              <a:gdLst>
                <a:gd name="connsiteX0" fmla="*/ 0 w 188975"/>
                <a:gd name="connsiteY0" fmla="*/ 143066 h 798195"/>
                <a:gd name="connsiteX1" fmla="*/ 188404 w 188975"/>
                <a:gd name="connsiteY1" fmla="*/ 0 h 798195"/>
                <a:gd name="connsiteX2" fmla="*/ 188976 w 188975"/>
                <a:gd name="connsiteY2" fmla="*/ 798195 h 798195"/>
                <a:gd name="connsiteX3" fmla="*/ 0 w 188975"/>
                <a:gd name="connsiteY3" fmla="*/ 798195 h 798195"/>
                <a:gd name="connsiteX4" fmla="*/ 0 w 188975"/>
                <a:gd name="connsiteY4" fmla="*/ 143066 h 798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75" h="798195">
                  <a:moveTo>
                    <a:pt x="0" y="143066"/>
                  </a:moveTo>
                  <a:lnTo>
                    <a:pt x="188404" y="0"/>
                  </a:lnTo>
                  <a:lnTo>
                    <a:pt x="188976" y="798195"/>
                  </a:lnTo>
                  <a:lnTo>
                    <a:pt x="0" y="798195"/>
                  </a:lnTo>
                  <a:lnTo>
                    <a:pt x="0" y="143066"/>
                  </a:lnTo>
                  <a:close/>
                </a:path>
              </a:pathLst>
            </a:custGeom>
            <a:solidFill>
              <a:srgbClr val="BE1E2D"/>
            </a:solidFill>
            <a:ln w="4763" cap="flat">
              <a:solidFill>
                <a:srgbClr val="434345"/>
              </a:solidFill>
              <a:prstDash val="solid"/>
              <a:miter/>
            </a:ln>
          </p:spPr>
          <p:txBody>
            <a:bodyPr rtlCol="0" anchor="ctr"/>
            <a:lstStyle/>
            <a:p>
              <a:endParaRPr lang="en-IN"/>
            </a:p>
          </p:txBody>
        </p:sp>
      </p:grpSp>
      <p:grpSp>
        <p:nvGrpSpPr>
          <p:cNvPr id="348" name="Group 347">
            <a:extLst>
              <a:ext uri="{FF2B5EF4-FFF2-40B4-BE49-F238E27FC236}">
                <a16:creationId xmlns:a16="http://schemas.microsoft.com/office/drawing/2014/main" xmlns="" id="{EC960F32-D461-ACA8-2121-D0E8231DC5CF}"/>
              </a:ext>
            </a:extLst>
          </p:cNvPr>
          <p:cNvGrpSpPr/>
          <p:nvPr/>
        </p:nvGrpSpPr>
        <p:grpSpPr>
          <a:xfrm>
            <a:off x="6444792" y="4624419"/>
            <a:ext cx="543069" cy="1224669"/>
            <a:chOff x="6444792" y="4624419"/>
            <a:chExt cx="543069" cy="1224669"/>
          </a:xfrm>
        </p:grpSpPr>
        <p:sp>
          <p:nvSpPr>
            <p:cNvPr id="330" name="Freeform: Shape 329">
              <a:extLst>
                <a:ext uri="{FF2B5EF4-FFF2-40B4-BE49-F238E27FC236}">
                  <a16:creationId xmlns:a16="http://schemas.microsoft.com/office/drawing/2014/main" xmlns="" id="{54B83492-DC63-3B2B-4BFB-7DE48F7376F1}"/>
                </a:ext>
              </a:extLst>
            </p:cNvPr>
            <p:cNvSpPr/>
            <p:nvPr/>
          </p:nvSpPr>
          <p:spPr>
            <a:xfrm>
              <a:off x="6444792" y="4624419"/>
              <a:ext cx="254363" cy="1224669"/>
            </a:xfrm>
            <a:custGeom>
              <a:avLst/>
              <a:gdLst>
                <a:gd name="connsiteX0" fmla="*/ 83249 w 166497"/>
                <a:gd name="connsiteY0" fmla="*/ 110204 h 801624"/>
                <a:gd name="connsiteX1" fmla="*/ 83249 w 166497"/>
                <a:gd name="connsiteY1" fmla="*/ 0 h 801624"/>
                <a:gd name="connsiteX2" fmla="*/ 0 w 166497"/>
                <a:gd name="connsiteY2" fmla="*/ 0 h 801624"/>
                <a:gd name="connsiteX3" fmla="*/ 0 w 166497"/>
                <a:gd name="connsiteY3" fmla="*/ 801624 h 801624"/>
                <a:gd name="connsiteX4" fmla="*/ 166497 w 166497"/>
                <a:gd name="connsiteY4" fmla="*/ 801624 h 801624"/>
                <a:gd name="connsiteX5" fmla="*/ 166497 w 166497"/>
                <a:gd name="connsiteY5" fmla="*/ 110204 h 801624"/>
                <a:gd name="connsiteX6" fmla="*/ 83249 w 166497"/>
                <a:gd name="connsiteY6" fmla="*/ 110204 h 8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497" h="801624">
                  <a:moveTo>
                    <a:pt x="83249" y="110204"/>
                  </a:moveTo>
                  <a:lnTo>
                    <a:pt x="83249" y="0"/>
                  </a:lnTo>
                  <a:lnTo>
                    <a:pt x="0" y="0"/>
                  </a:lnTo>
                  <a:lnTo>
                    <a:pt x="0" y="801624"/>
                  </a:lnTo>
                  <a:lnTo>
                    <a:pt x="166497" y="801624"/>
                  </a:lnTo>
                  <a:lnTo>
                    <a:pt x="166497" y="110204"/>
                  </a:lnTo>
                  <a:lnTo>
                    <a:pt x="83249" y="110204"/>
                  </a:lnTo>
                  <a:close/>
                </a:path>
              </a:pathLst>
            </a:custGeom>
            <a:solidFill>
              <a:srgbClr val="39B54A"/>
            </a:solidFill>
            <a:ln w="4763" cap="flat">
              <a:solidFill>
                <a:srgbClr val="434345"/>
              </a:solidFill>
              <a:prstDash val="solid"/>
              <a:miter/>
            </a:ln>
          </p:spPr>
          <p:txBody>
            <a:bodyPr rtlCol="0" anchor="ctr"/>
            <a:lstStyle/>
            <a:p>
              <a:endParaRPr lang="en-IN"/>
            </a:p>
          </p:txBody>
        </p:sp>
        <p:sp>
          <p:nvSpPr>
            <p:cNvPr id="331" name="Freeform: Shape 330">
              <a:extLst>
                <a:ext uri="{FF2B5EF4-FFF2-40B4-BE49-F238E27FC236}">
                  <a16:creationId xmlns:a16="http://schemas.microsoft.com/office/drawing/2014/main" xmlns="" id="{44A0262D-FD48-DA9D-EAFE-32AE9606AB06}"/>
                </a:ext>
              </a:extLst>
            </p:cNvPr>
            <p:cNvSpPr/>
            <p:nvPr/>
          </p:nvSpPr>
          <p:spPr>
            <a:xfrm>
              <a:off x="6733499" y="4624419"/>
              <a:ext cx="254362" cy="1224669"/>
            </a:xfrm>
            <a:custGeom>
              <a:avLst/>
              <a:gdLst>
                <a:gd name="connsiteX0" fmla="*/ 83249 w 166496"/>
                <a:gd name="connsiteY0" fmla="*/ 110204 h 801624"/>
                <a:gd name="connsiteX1" fmla="*/ 83249 w 166496"/>
                <a:gd name="connsiteY1" fmla="*/ 0 h 801624"/>
                <a:gd name="connsiteX2" fmla="*/ 166497 w 166496"/>
                <a:gd name="connsiteY2" fmla="*/ 0 h 801624"/>
                <a:gd name="connsiteX3" fmla="*/ 166497 w 166496"/>
                <a:gd name="connsiteY3" fmla="*/ 801624 h 801624"/>
                <a:gd name="connsiteX4" fmla="*/ 0 w 166496"/>
                <a:gd name="connsiteY4" fmla="*/ 801624 h 801624"/>
                <a:gd name="connsiteX5" fmla="*/ 0 w 166496"/>
                <a:gd name="connsiteY5" fmla="*/ 110204 h 801624"/>
                <a:gd name="connsiteX6" fmla="*/ 83249 w 166496"/>
                <a:gd name="connsiteY6" fmla="*/ 110204 h 8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496" h="801624">
                  <a:moveTo>
                    <a:pt x="83249" y="110204"/>
                  </a:moveTo>
                  <a:lnTo>
                    <a:pt x="83249" y="0"/>
                  </a:lnTo>
                  <a:lnTo>
                    <a:pt x="166497" y="0"/>
                  </a:lnTo>
                  <a:lnTo>
                    <a:pt x="166497" y="801624"/>
                  </a:lnTo>
                  <a:lnTo>
                    <a:pt x="0" y="801624"/>
                  </a:lnTo>
                  <a:lnTo>
                    <a:pt x="0" y="110204"/>
                  </a:lnTo>
                  <a:lnTo>
                    <a:pt x="83249" y="110204"/>
                  </a:lnTo>
                  <a:close/>
                </a:path>
              </a:pathLst>
            </a:custGeom>
            <a:solidFill>
              <a:srgbClr val="39B54A"/>
            </a:solidFill>
            <a:ln w="4763" cap="flat">
              <a:solidFill>
                <a:srgbClr val="434345"/>
              </a:solidFill>
              <a:prstDash val="solid"/>
              <a:miter/>
            </a:ln>
          </p:spPr>
          <p:txBody>
            <a:bodyPr rtlCol="0" anchor="ctr"/>
            <a:lstStyle/>
            <a:p>
              <a:endParaRPr lang="en-IN"/>
            </a:p>
          </p:txBody>
        </p:sp>
      </p:grpSp>
      <p:grpSp>
        <p:nvGrpSpPr>
          <p:cNvPr id="350" name="Group 349">
            <a:extLst>
              <a:ext uri="{FF2B5EF4-FFF2-40B4-BE49-F238E27FC236}">
                <a16:creationId xmlns:a16="http://schemas.microsoft.com/office/drawing/2014/main" xmlns="" id="{415071D8-D731-95D3-0E62-89D76BC995B5}"/>
              </a:ext>
            </a:extLst>
          </p:cNvPr>
          <p:cNvGrpSpPr/>
          <p:nvPr/>
        </p:nvGrpSpPr>
        <p:grpSpPr>
          <a:xfrm>
            <a:off x="8016954" y="4618598"/>
            <a:ext cx="543068" cy="1224667"/>
            <a:chOff x="8016954" y="4618598"/>
            <a:chExt cx="543068" cy="1224667"/>
          </a:xfrm>
        </p:grpSpPr>
        <p:sp>
          <p:nvSpPr>
            <p:cNvPr id="332" name="Freeform: Shape 331">
              <a:extLst>
                <a:ext uri="{FF2B5EF4-FFF2-40B4-BE49-F238E27FC236}">
                  <a16:creationId xmlns:a16="http://schemas.microsoft.com/office/drawing/2014/main" xmlns="" id="{A7037386-6474-33FD-7A98-2E903BDA5AA8}"/>
                </a:ext>
              </a:extLst>
            </p:cNvPr>
            <p:cNvSpPr/>
            <p:nvPr/>
          </p:nvSpPr>
          <p:spPr>
            <a:xfrm>
              <a:off x="8016954" y="4618598"/>
              <a:ext cx="254362" cy="1224667"/>
            </a:xfrm>
            <a:custGeom>
              <a:avLst/>
              <a:gdLst>
                <a:gd name="connsiteX0" fmla="*/ 83249 w 166496"/>
                <a:gd name="connsiteY0" fmla="*/ 110204 h 801623"/>
                <a:gd name="connsiteX1" fmla="*/ 83249 w 166496"/>
                <a:gd name="connsiteY1" fmla="*/ 0 h 801623"/>
                <a:gd name="connsiteX2" fmla="*/ 0 w 166496"/>
                <a:gd name="connsiteY2" fmla="*/ 0 h 801623"/>
                <a:gd name="connsiteX3" fmla="*/ 0 w 166496"/>
                <a:gd name="connsiteY3" fmla="*/ 801624 h 801623"/>
                <a:gd name="connsiteX4" fmla="*/ 166497 w 166496"/>
                <a:gd name="connsiteY4" fmla="*/ 801624 h 801623"/>
                <a:gd name="connsiteX5" fmla="*/ 166497 w 166496"/>
                <a:gd name="connsiteY5" fmla="*/ 110204 h 801623"/>
                <a:gd name="connsiteX6" fmla="*/ 83249 w 166496"/>
                <a:gd name="connsiteY6" fmla="*/ 110204 h 80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496" h="801623">
                  <a:moveTo>
                    <a:pt x="83249" y="110204"/>
                  </a:moveTo>
                  <a:lnTo>
                    <a:pt x="83249" y="0"/>
                  </a:lnTo>
                  <a:lnTo>
                    <a:pt x="0" y="0"/>
                  </a:lnTo>
                  <a:lnTo>
                    <a:pt x="0" y="801624"/>
                  </a:lnTo>
                  <a:lnTo>
                    <a:pt x="166497" y="801624"/>
                  </a:lnTo>
                  <a:lnTo>
                    <a:pt x="166497" y="110204"/>
                  </a:lnTo>
                  <a:lnTo>
                    <a:pt x="83249" y="110204"/>
                  </a:lnTo>
                  <a:close/>
                </a:path>
              </a:pathLst>
            </a:custGeom>
            <a:solidFill>
              <a:srgbClr val="F05B71"/>
            </a:solidFill>
            <a:ln w="4763" cap="flat">
              <a:solidFill>
                <a:srgbClr val="434345"/>
              </a:solidFill>
              <a:prstDash val="solid"/>
              <a:miter/>
            </a:ln>
          </p:spPr>
          <p:txBody>
            <a:bodyPr rtlCol="0" anchor="ctr"/>
            <a:lstStyle/>
            <a:p>
              <a:endParaRPr lang="en-IN"/>
            </a:p>
          </p:txBody>
        </p:sp>
        <p:sp>
          <p:nvSpPr>
            <p:cNvPr id="333" name="Freeform: Shape 332">
              <a:extLst>
                <a:ext uri="{FF2B5EF4-FFF2-40B4-BE49-F238E27FC236}">
                  <a16:creationId xmlns:a16="http://schemas.microsoft.com/office/drawing/2014/main" xmlns="" id="{EC5A0AFA-E46C-B57C-C72A-C3A3B8756F17}"/>
                </a:ext>
              </a:extLst>
            </p:cNvPr>
            <p:cNvSpPr/>
            <p:nvPr/>
          </p:nvSpPr>
          <p:spPr>
            <a:xfrm>
              <a:off x="8305659" y="4618598"/>
              <a:ext cx="254363" cy="1224667"/>
            </a:xfrm>
            <a:custGeom>
              <a:avLst/>
              <a:gdLst>
                <a:gd name="connsiteX0" fmla="*/ 83249 w 166497"/>
                <a:gd name="connsiteY0" fmla="*/ 110204 h 801623"/>
                <a:gd name="connsiteX1" fmla="*/ 83249 w 166497"/>
                <a:gd name="connsiteY1" fmla="*/ 0 h 801623"/>
                <a:gd name="connsiteX2" fmla="*/ 166497 w 166497"/>
                <a:gd name="connsiteY2" fmla="*/ 0 h 801623"/>
                <a:gd name="connsiteX3" fmla="*/ 166497 w 166497"/>
                <a:gd name="connsiteY3" fmla="*/ 801624 h 801623"/>
                <a:gd name="connsiteX4" fmla="*/ 0 w 166497"/>
                <a:gd name="connsiteY4" fmla="*/ 801624 h 801623"/>
                <a:gd name="connsiteX5" fmla="*/ 0 w 166497"/>
                <a:gd name="connsiteY5" fmla="*/ 110204 h 801623"/>
                <a:gd name="connsiteX6" fmla="*/ 83249 w 166497"/>
                <a:gd name="connsiteY6" fmla="*/ 110204 h 80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497" h="801623">
                  <a:moveTo>
                    <a:pt x="83249" y="110204"/>
                  </a:moveTo>
                  <a:lnTo>
                    <a:pt x="83249" y="0"/>
                  </a:lnTo>
                  <a:lnTo>
                    <a:pt x="166497" y="0"/>
                  </a:lnTo>
                  <a:lnTo>
                    <a:pt x="166497" y="801624"/>
                  </a:lnTo>
                  <a:lnTo>
                    <a:pt x="0" y="801624"/>
                  </a:lnTo>
                  <a:lnTo>
                    <a:pt x="0" y="110204"/>
                  </a:lnTo>
                  <a:lnTo>
                    <a:pt x="83249" y="110204"/>
                  </a:lnTo>
                  <a:close/>
                </a:path>
              </a:pathLst>
            </a:custGeom>
            <a:solidFill>
              <a:srgbClr val="F05B71"/>
            </a:solidFill>
            <a:ln w="4763" cap="flat">
              <a:solidFill>
                <a:srgbClr val="434345"/>
              </a:solidFill>
              <a:prstDash val="solid"/>
              <a:miter/>
            </a:ln>
          </p:spPr>
          <p:txBody>
            <a:bodyPr rtlCol="0" anchor="ctr"/>
            <a:lstStyle/>
            <a:p>
              <a:endParaRPr lang="en-IN"/>
            </a:p>
          </p:txBody>
        </p:sp>
      </p:grpSp>
      <p:grpSp>
        <p:nvGrpSpPr>
          <p:cNvPr id="351" name="Group 350">
            <a:extLst>
              <a:ext uri="{FF2B5EF4-FFF2-40B4-BE49-F238E27FC236}">
                <a16:creationId xmlns:a16="http://schemas.microsoft.com/office/drawing/2014/main" xmlns="" id="{EE25EE0F-DE68-4016-058D-11715BF3F562}"/>
              </a:ext>
            </a:extLst>
          </p:cNvPr>
          <p:cNvGrpSpPr/>
          <p:nvPr/>
        </p:nvGrpSpPr>
        <p:grpSpPr>
          <a:xfrm>
            <a:off x="9631899" y="4617580"/>
            <a:ext cx="453866" cy="1228596"/>
            <a:chOff x="9631899" y="4617580"/>
            <a:chExt cx="453866" cy="1228596"/>
          </a:xfrm>
        </p:grpSpPr>
        <p:sp>
          <p:nvSpPr>
            <p:cNvPr id="334" name="Freeform: Shape 333">
              <a:extLst>
                <a:ext uri="{FF2B5EF4-FFF2-40B4-BE49-F238E27FC236}">
                  <a16:creationId xmlns:a16="http://schemas.microsoft.com/office/drawing/2014/main" xmlns="" id="{3BABC17E-1618-878D-6F4F-50D2C766014D}"/>
                </a:ext>
              </a:extLst>
            </p:cNvPr>
            <p:cNvSpPr/>
            <p:nvPr/>
          </p:nvSpPr>
          <p:spPr>
            <a:xfrm>
              <a:off x="9631899" y="4617580"/>
              <a:ext cx="212890" cy="714778"/>
            </a:xfrm>
            <a:custGeom>
              <a:avLst/>
              <a:gdLst>
                <a:gd name="connsiteX0" fmla="*/ 106775 w 139350"/>
                <a:gd name="connsiteY0" fmla="*/ 0 h 467868"/>
                <a:gd name="connsiteX1" fmla="*/ 139351 w 139350"/>
                <a:gd name="connsiteY1" fmla="*/ 0 h 467868"/>
                <a:gd name="connsiteX2" fmla="*/ 139351 w 139350"/>
                <a:gd name="connsiteY2" fmla="*/ 467868 h 467868"/>
                <a:gd name="connsiteX3" fmla="*/ 106775 w 139350"/>
                <a:gd name="connsiteY3" fmla="*/ 467868 h 467868"/>
                <a:gd name="connsiteX4" fmla="*/ 32575 w 139350"/>
                <a:gd name="connsiteY4" fmla="*/ 467868 h 467868"/>
                <a:gd name="connsiteX5" fmla="*/ 0 w 139350"/>
                <a:gd name="connsiteY5" fmla="*/ 467868 h 467868"/>
                <a:gd name="connsiteX6" fmla="*/ 0 w 139350"/>
                <a:gd name="connsiteY6" fmla="*/ 0 h 467868"/>
                <a:gd name="connsiteX7" fmla="*/ 32575 w 139350"/>
                <a:gd name="connsiteY7" fmla="*/ 0 h 46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50" h="467868">
                  <a:moveTo>
                    <a:pt x="106775" y="0"/>
                  </a:moveTo>
                  <a:cubicBezTo>
                    <a:pt x="124766" y="0"/>
                    <a:pt x="139351" y="0"/>
                    <a:pt x="139351" y="0"/>
                  </a:cubicBezTo>
                  <a:lnTo>
                    <a:pt x="139351" y="467868"/>
                  </a:lnTo>
                  <a:cubicBezTo>
                    <a:pt x="139351" y="467868"/>
                    <a:pt x="124766" y="467868"/>
                    <a:pt x="106775" y="467868"/>
                  </a:cubicBezTo>
                  <a:lnTo>
                    <a:pt x="32575" y="467868"/>
                  </a:lnTo>
                  <a:cubicBezTo>
                    <a:pt x="14584" y="467868"/>
                    <a:pt x="0" y="467868"/>
                    <a:pt x="0" y="467868"/>
                  </a:cubicBezTo>
                  <a:lnTo>
                    <a:pt x="0" y="0"/>
                  </a:lnTo>
                  <a:cubicBezTo>
                    <a:pt x="0" y="0"/>
                    <a:pt x="14584" y="0"/>
                    <a:pt x="32575" y="0"/>
                  </a:cubicBezTo>
                  <a:close/>
                </a:path>
              </a:pathLst>
            </a:custGeom>
            <a:solidFill>
              <a:srgbClr val="73973F"/>
            </a:solidFill>
            <a:ln w="4763" cap="flat">
              <a:solidFill>
                <a:srgbClr val="434345"/>
              </a:solidFill>
              <a:prstDash val="solid"/>
              <a:miter/>
            </a:ln>
          </p:spPr>
          <p:txBody>
            <a:bodyPr rtlCol="0" anchor="ctr"/>
            <a:lstStyle/>
            <a:p>
              <a:endParaRPr lang="en-IN"/>
            </a:p>
          </p:txBody>
        </p:sp>
        <p:sp>
          <p:nvSpPr>
            <p:cNvPr id="335" name="Freeform: Shape 334">
              <a:extLst>
                <a:ext uri="{FF2B5EF4-FFF2-40B4-BE49-F238E27FC236}">
                  <a16:creationId xmlns:a16="http://schemas.microsoft.com/office/drawing/2014/main" xmlns="" id="{2E4765CD-2B6D-3DEF-9B48-D1E192EAB13C}"/>
                </a:ext>
              </a:extLst>
            </p:cNvPr>
            <p:cNvSpPr/>
            <p:nvPr/>
          </p:nvSpPr>
          <p:spPr>
            <a:xfrm>
              <a:off x="9697236" y="5332212"/>
              <a:ext cx="82217" cy="513964"/>
            </a:xfrm>
            <a:custGeom>
              <a:avLst/>
              <a:gdLst>
                <a:gd name="connsiteX0" fmla="*/ 0 w 53816"/>
                <a:gd name="connsiteY0" fmla="*/ 0 h 336422"/>
                <a:gd name="connsiteX1" fmla="*/ 53816 w 53816"/>
                <a:gd name="connsiteY1" fmla="*/ 0 h 336422"/>
                <a:gd name="connsiteX2" fmla="*/ 53816 w 53816"/>
                <a:gd name="connsiteY2" fmla="*/ 0 h 336422"/>
                <a:gd name="connsiteX3" fmla="*/ 53816 w 53816"/>
                <a:gd name="connsiteY3" fmla="*/ 309563 h 336422"/>
                <a:gd name="connsiteX4" fmla="*/ 26956 w 53816"/>
                <a:gd name="connsiteY4" fmla="*/ 336423 h 336422"/>
                <a:gd name="connsiteX5" fmla="*/ 26956 w 53816"/>
                <a:gd name="connsiteY5" fmla="*/ 336423 h 336422"/>
                <a:gd name="connsiteX6" fmla="*/ 95 w 53816"/>
                <a:gd name="connsiteY6" fmla="*/ 309563 h 336422"/>
                <a:gd name="connsiteX7" fmla="*/ 95 w 53816"/>
                <a:gd name="connsiteY7" fmla="*/ 0 h 336422"/>
                <a:gd name="connsiteX8" fmla="*/ 0 w 53816"/>
                <a:gd name="connsiteY8" fmla="*/ 0 h 3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816" h="336422">
                  <a:moveTo>
                    <a:pt x="0" y="0"/>
                  </a:moveTo>
                  <a:lnTo>
                    <a:pt x="53816" y="0"/>
                  </a:lnTo>
                  <a:lnTo>
                    <a:pt x="53816" y="0"/>
                  </a:lnTo>
                  <a:lnTo>
                    <a:pt x="53816" y="309563"/>
                  </a:lnTo>
                  <a:cubicBezTo>
                    <a:pt x="53816" y="324393"/>
                    <a:pt x="41786" y="336423"/>
                    <a:pt x="26956" y="336423"/>
                  </a:cubicBezTo>
                  <a:lnTo>
                    <a:pt x="26956" y="336423"/>
                  </a:lnTo>
                  <a:cubicBezTo>
                    <a:pt x="12125" y="336423"/>
                    <a:pt x="95" y="324393"/>
                    <a:pt x="95" y="309563"/>
                  </a:cubicBezTo>
                  <a:lnTo>
                    <a:pt x="95" y="0"/>
                  </a:lnTo>
                  <a:lnTo>
                    <a:pt x="0" y="0"/>
                  </a:lnTo>
                  <a:close/>
                </a:path>
              </a:pathLst>
            </a:custGeom>
            <a:solidFill>
              <a:srgbClr val="27AAE1"/>
            </a:solidFill>
            <a:ln w="4763" cap="flat">
              <a:solidFill>
                <a:srgbClr val="434345"/>
              </a:solidFill>
              <a:prstDash val="solid"/>
              <a:miter/>
            </a:ln>
          </p:spPr>
          <p:txBody>
            <a:bodyPr rtlCol="0" anchor="ctr"/>
            <a:lstStyle/>
            <a:p>
              <a:endParaRPr lang="en-IN"/>
            </a:p>
          </p:txBody>
        </p:sp>
        <p:sp>
          <p:nvSpPr>
            <p:cNvPr id="336" name="Freeform: Shape 335">
              <a:extLst>
                <a:ext uri="{FF2B5EF4-FFF2-40B4-BE49-F238E27FC236}">
                  <a16:creationId xmlns:a16="http://schemas.microsoft.com/office/drawing/2014/main" xmlns="" id="{43BA9BC6-2E7A-EE2E-AE25-3714D17E859B}"/>
                </a:ext>
              </a:extLst>
            </p:cNvPr>
            <p:cNvSpPr/>
            <p:nvPr/>
          </p:nvSpPr>
          <p:spPr>
            <a:xfrm>
              <a:off x="9872875" y="4617580"/>
              <a:ext cx="212890" cy="714778"/>
            </a:xfrm>
            <a:custGeom>
              <a:avLst/>
              <a:gdLst>
                <a:gd name="connsiteX0" fmla="*/ 106775 w 139350"/>
                <a:gd name="connsiteY0" fmla="*/ 0 h 467868"/>
                <a:gd name="connsiteX1" fmla="*/ 139351 w 139350"/>
                <a:gd name="connsiteY1" fmla="*/ 0 h 467868"/>
                <a:gd name="connsiteX2" fmla="*/ 139351 w 139350"/>
                <a:gd name="connsiteY2" fmla="*/ 467868 h 467868"/>
                <a:gd name="connsiteX3" fmla="*/ 106775 w 139350"/>
                <a:gd name="connsiteY3" fmla="*/ 467868 h 467868"/>
                <a:gd name="connsiteX4" fmla="*/ 32575 w 139350"/>
                <a:gd name="connsiteY4" fmla="*/ 467868 h 467868"/>
                <a:gd name="connsiteX5" fmla="*/ 0 w 139350"/>
                <a:gd name="connsiteY5" fmla="*/ 467868 h 467868"/>
                <a:gd name="connsiteX6" fmla="*/ 0 w 139350"/>
                <a:gd name="connsiteY6" fmla="*/ 0 h 467868"/>
                <a:gd name="connsiteX7" fmla="*/ 32575 w 139350"/>
                <a:gd name="connsiteY7" fmla="*/ 0 h 46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50" h="467868">
                  <a:moveTo>
                    <a:pt x="106775" y="0"/>
                  </a:moveTo>
                  <a:cubicBezTo>
                    <a:pt x="124766" y="0"/>
                    <a:pt x="139351" y="0"/>
                    <a:pt x="139351" y="0"/>
                  </a:cubicBezTo>
                  <a:lnTo>
                    <a:pt x="139351" y="467868"/>
                  </a:lnTo>
                  <a:cubicBezTo>
                    <a:pt x="139351" y="467868"/>
                    <a:pt x="124766" y="467868"/>
                    <a:pt x="106775" y="467868"/>
                  </a:cubicBezTo>
                  <a:lnTo>
                    <a:pt x="32575" y="467868"/>
                  </a:lnTo>
                  <a:cubicBezTo>
                    <a:pt x="14584" y="467868"/>
                    <a:pt x="0" y="467868"/>
                    <a:pt x="0" y="467868"/>
                  </a:cubicBezTo>
                  <a:lnTo>
                    <a:pt x="0" y="0"/>
                  </a:lnTo>
                  <a:cubicBezTo>
                    <a:pt x="0" y="0"/>
                    <a:pt x="14584" y="0"/>
                    <a:pt x="32575" y="0"/>
                  </a:cubicBezTo>
                  <a:close/>
                </a:path>
              </a:pathLst>
            </a:custGeom>
            <a:solidFill>
              <a:srgbClr val="73973F"/>
            </a:solidFill>
            <a:ln w="4763" cap="flat">
              <a:solidFill>
                <a:srgbClr val="434345"/>
              </a:solidFill>
              <a:prstDash val="solid"/>
              <a:miter/>
            </a:ln>
          </p:spPr>
          <p:txBody>
            <a:bodyPr rtlCol="0" anchor="ctr"/>
            <a:lstStyle/>
            <a:p>
              <a:endParaRPr lang="en-IN"/>
            </a:p>
          </p:txBody>
        </p:sp>
        <p:sp>
          <p:nvSpPr>
            <p:cNvPr id="337" name="Freeform: Shape 336">
              <a:extLst>
                <a:ext uri="{FF2B5EF4-FFF2-40B4-BE49-F238E27FC236}">
                  <a16:creationId xmlns:a16="http://schemas.microsoft.com/office/drawing/2014/main" xmlns="" id="{310DABB8-F30D-73D4-C540-DC6E96A76ED4}"/>
                </a:ext>
              </a:extLst>
            </p:cNvPr>
            <p:cNvSpPr/>
            <p:nvPr/>
          </p:nvSpPr>
          <p:spPr>
            <a:xfrm>
              <a:off x="9938212" y="5332212"/>
              <a:ext cx="82799" cy="513964"/>
            </a:xfrm>
            <a:custGeom>
              <a:avLst/>
              <a:gdLst>
                <a:gd name="connsiteX0" fmla="*/ 0 w 54197"/>
                <a:gd name="connsiteY0" fmla="*/ 0 h 336422"/>
                <a:gd name="connsiteX1" fmla="*/ 54197 w 54197"/>
                <a:gd name="connsiteY1" fmla="*/ 0 h 336422"/>
                <a:gd name="connsiteX2" fmla="*/ 54197 w 54197"/>
                <a:gd name="connsiteY2" fmla="*/ 0 h 336422"/>
                <a:gd name="connsiteX3" fmla="*/ 54197 w 54197"/>
                <a:gd name="connsiteY3" fmla="*/ 309563 h 336422"/>
                <a:gd name="connsiteX4" fmla="*/ 27337 w 54197"/>
                <a:gd name="connsiteY4" fmla="*/ 336423 h 336422"/>
                <a:gd name="connsiteX5" fmla="*/ 27337 w 54197"/>
                <a:gd name="connsiteY5" fmla="*/ 336423 h 336422"/>
                <a:gd name="connsiteX6" fmla="*/ 476 w 54197"/>
                <a:gd name="connsiteY6" fmla="*/ 309563 h 336422"/>
                <a:gd name="connsiteX7" fmla="*/ 476 w 54197"/>
                <a:gd name="connsiteY7" fmla="*/ 0 h 336422"/>
                <a:gd name="connsiteX8" fmla="*/ 0 w 54197"/>
                <a:gd name="connsiteY8" fmla="*/ 0 h 3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97" h="336422">
                  <a:moveTo>
                    <a:pt x="0" y="0"/>
                  </a:moveTo>
                  <a:lnTo>
                    <a:pt x="54197" y="0"/>
                  </a:lnTo>
                  <a:lnTo>
                    <a:pt x="54197" y="0"/>
                  </a:lnTo>
                  <a:lnTo>
                    <a:pt x="54197" y="309563"/>
                  </a:lnTo>
                  <a:cubicBezTo>
                    <a:pt x="54197" y="324393"/>
                    <a:pt x="42167" y="336423"/>
                    <a:pt x="27337" y="336423"/>
                  </a:cubicBezTo>
                  <a:lnTo>
                    <a:pt x="27337" y="336423"/>
                  </a:lnTo>
                  <a:cubicBezTo>
                    <a:pt x="12506" y="336423"/>
                    <a:pt x="476" y="324393"/>
                    <a:pt x="476" y="309563"/>
                  </a:cubicBezTo>
                  <a:lnTo>
                    <a:pt x="476" y="0"/>
                  </a:lnTo>
                  <a:lnTo>
                    <a:pt x="0" y="0"/>
                  </a:lnTo>
                  <a:close/>
                </a:path>
              </a:pathLst>
            </a:custGeom>
            <a:solidFill>
              <a:srgbClr val="27AAE1"/>
            </a:solidFill>
            <a:ln w="4763" cap="flat">
              <a:solidFill>
                <a:srgbClr val="434345"/>
              </a:solidFill>
              <a:prstDash val="solid"/>
              <a:miter/>
            </a:ln>
          </p:spPr>
          <p:txBody>
            <a:bodyPr rtlCol="0" anchor="ctr"/>
            <a:lstStyle/>
            <a:p>
              <a:endParaRPr lang="en-IN"/>
            </a:p>
          </p:txBody>
        </p:sp>
      </p:grpSp>
      <p:grpSp>
        <p:nvGrpSpPr>
          <p:cNvPr id="352" name="Group 351">
            <a:extLst>
              <a:ext uri="{FF2B5EF4-FFF2-40B4-BE49-F238E27FC236}">
                <a16:creationId xmlns:a16="http://schemas.microsoft.com/office/drawing/2014/main" xmlns="" id="{8E0964B5-F71A-9280-CF7C-C4ADF0731A36}"/>
              </a:ext>
            </a:extLst>
          </p:cNvPr>
          <p:cNvGrpSpPr/>
          <p:nvPr/>
        </p:nvGrpSpPr>
        <p:grpSpPr>
          <a:xfrm>
            <a:off x="10336637" y="4625147"/>
            <a:ext cx="453866" cy="1229324"/>
            <a:chOff x="10336637" y="4625147"/>
            <a:chExt cx="453866" cy="1229324"/>
          </a:xfrm>
        </p:grpSpPr>
        <p:sp>
          <p:nvSpPr>
            <p:cNvPr id="338" name="Freeform: Shape 337">
              <a:extLst>
                <a:ext uri="{FF2B5EF4-FFF2-40B4-BE49-F238E27FC236}">
                  <a16:creationId xmlns:a16="http://schemas.microsoft.com/office/drawing/2014/main" xmlns="" id="{CF97AEA3-09B2-EBAC-7088-04E559C36DCA}"/>
                </a:ext>
              </a:extLst>
            </p:cNvPr>
            <p:cNvSpPr/>
            <p:nvPr/>
          </p:nvSpPr>
          <p:spPr>
            <a:xfrm>
              <a:off x="10336637" y="4625147"/>
              <a:ext cx="212890" cy="714777"/>
            </a:xfrm>
            <a:custGeom>
              <a:avLst/>
              <a:gdLst>
                <a:gd name="connsiteX0" fmla="*/ 106775 w 139350"/>
                <a:gd name="connsiteY0" fmla="*/ 0 h 467867"/>
                <a:gd name="connsiteX1" fmla="*/ 139351 w 139350"/>
                <a:gd name="connsiteY1" fmla="*/ 0 h 467867"/>
                <a:gd name="connsiteX2" fmla="*/ 139351 w 139350"/>
                <a:gd name="connsiteY2" fmla="*/ 467868 h 467867"/>
                <a:gd name="connsiteX3" fmla="*/ 106775 w 139350"/>
                <a:gd name="connsiteY3" fmla="*/ 467868 h 467867"/>
                <a:gd name="connsiteX4" fmla="*/ 32575 w 139350"/>
                <a:gd name="connsiteY4" fmla="*/ 467868 h 467867"/>
                <a:gd name="connsiteX5" fmla="*/ 0 w 139350"/>
                <a:gd name="connsiteY5" fmla="*/ 467868 h 467867"/>
                <a:gd name="connsiteX6" fmla="*/ 0 w 139350"/>
                <a:gd name="connsiteY6" fmla="*/ 0 h 467867"/>
                <a:gd name="connsiteX7" fmla="*/ 32575 w 139350"/>
                <a:gd name="connsiteY7" fmla="*/ 0 h 46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50" h="467867">
                  <a:moveTo>
                    <a:pt x="106775" y="0"/>
                  </a:moveTo>
                  <a:cubicBezTo>
                    <a:pt x="124766" y="0"/>
                    <a:pt x="139351" y="0"/>
                    <a:pt x="139351" y="0"/>
                  </a:cubicBezTo>
                  <a:lnTo>
                    <a:pt x="139351" y="467868"/>
                  </a:lnTo>
                  <a:cubicBezTo>
                    <a:pt x="139351" y="467868"/>
                    <a:pt x="124766" y="467868"/>
                    <a:pt x="106775" y="467868"/>
                  </a:cubicBezTo>
                  <a:lnTo>
                    <a:pt x="32575" y="467868"/>
                  </a:lnTo>
                  <a:cubicBezTo>
                    <a:pt x="14584" y="467868"/>
                    <a:pt x="0" y="467868"/>
                    <a:pt x="0" y="467868"/>
                  </a:cubicBezTo>
                  <a:lnTo>
                    <a:pt x="0" y="0"/>
                  </a:lnTo>
                  <a:cubicBezTo>
                    <a:pt x="0" y="0"/>
                    <a:pt x="14584" y="0"/>
                    <a:pt x="32575" y="0"/>
                  </a:cubicBezTo>
                  <a:close/>
                </a:path>
              </a:pathLst>
            </a:custGeom>
            <a:solidFill>
              <a:srgbClr val="2BB673"/>
            </a:solidFill>
            <a:ln w="4763" cap="flat">
              <a:solidFill>
                <a:srgbClr val="434345"/>
              </a:solidFill>
              <a:prstDash val="solid"/>
              <a:miter/>
            </a:ln>
          </p:spPr>
          <p:txBody>
            <a:bodyPr rtlCol="0" anchor="ctr"/>
            <a:lstStyle/>
            <a:p>
              <a:endParaRPr lang="en-IN"/>
            </a:p>
          </p:txBody>
        </p:sp>
        <p:sp>
          <p:nvSpPr>
            <p:cNvPr id="339" name="Freeform: Shape 338">
              <a:extLst>
                <a:ext uri="{FF2B5EF4-FFF2-40B4-BE49-F238E27FC236}">
                  <a16:creationId xmlns:a16="http://schemas.microsoft.com/office/drawing/2014/main" xmlns="" id="{790C99E3-FBDE-93F8-216C-B7085182FD41}"/>
                </a:ext>
              </a:extLst>
            </p:cNvPr>
            <p:cNvSpPr/>
            <p:nvPr/>
          </p:nvSpPr>
          <p:spPr>
            <a:xfrm>
              <a:off x="10401974" y="5339924"/>
              <a:ext cx="82220" cy="514547"/>
            </a:xfrm>
            <a:custGeom>
              <a:avLst/>
              <a:gdLst>
                <a:gd name="connsiteX0" fmla="*/ 0 w 53818"/>
                <a:gd name="connsiteY0" fmla="*/ 0 h 336804"/>
                <a:gd name="connsiteX1" fmla="*/ 53816 w 53818"/>
                <a:gd name="connsiteY1" fmla="*/ 0 h 336804"/>
                <a:gd name="connsiteX2" fmla="*/ 53816 w 53818"/>
                <a:gd name="connsiteY2" fmla="*/ 0 h 336804"/>
                <a:gd name="connsiteX3" fmla="*/ 53816 w 53818"/>
                <a:gd name="connsiteY3" fmla="*/ 309563 h 336804"/>
                <a:gd name="connsiteX4" fmla="*/ 27337 w 53818"/>
                <a:gd name="connsiteY4" fmla="*/ 336804 h 336804"/>
                <a:gd name="connsiteX5" fmla="*/ 26861 w 53818"/>
                <a:gd name="connsiteY5" fmla="*/ 336804 h 336804"/>
                <a:gd name="connsiteX6" fmla="*/ 26861 w 53818"/>
                <a:gd name="connsiteY6" fmla="*/ 336804 h 336804"/>
                <a:gd name="connsiteX7" fmla="*/ 0 w 53818"/>
                <a:gd name="connsiteY7" fmla="*/ 309943 h 336804"/>
                <a:gd name="connsiteX8" fmla="*/ 0 w 53818"/>
                <a:gd name="connsiteY8" fmla="*/ 381 h 336804"/>
                <a:gd name="connsiteX9" fmla="*/ 0 w 53818"/>
                <a:gd name="connsiteY9" fmla="*/ 0 h 336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8" h="336804">
                  <a:moveTo>
                    <a:pt x="0" y="0"/>
                  </a:moveTo>
                  <a:lnTo>
                    <a:pt x="53816" y="0"/>
                  </a:lnTo>
                  <a:lnTo>
                    <a:pt x="53816" y="0"/>
                  </a:lnTo>
                  <a:lnTo>
                    <a:pt x="53816" y="309563"/>
                  </a:lnTo>
                  <a:cubicBezTo>
                    <a:pt x="54026" y="324393"/>
                    <a:pt x="42177" y="336594"/>
                    <a:pt x="27337" y="336804"/>
                  </a:cubicBezTo>
                  <a:cubicBezTo>
                    <a:pt x="27184" y="336804"/>
                    <a:pt x="27022" y="336804"/>
                    <a:pt x="26861" y="336804"/>
                  </a:cubicBezTo>
                  <a:lnTo>
                    <a:pt x="26861" y="336804"/>
                  </a:lnTo>
                  <a:cubicBezTo>
                    <a:pt x="12030" y="336804"/>
                    <a:pt x="0" y="324774"/>
                    <a:pt x="0" y="309943"/>
                  </a:cubicBezTo>
                  <a:lnTo>
                    <a:pt x="0" y="381"/>
                  </a:lnTo>
                  <a:lnTo>
                    <a:pt x="0" y="0"/>
                  </a:lnTo>
                  <a:close/>
                </a:path>
              </a:pathLst>
            </a:custGeom>
            <a:solidFill>
              <a:srgbClr val="FBB040"/>
            </a:solidFill>
            <a:ln w="4763" cap="flat">
              <a:solidFill>
                <a:srgbClr val="434345"/>
              </a:solidFill>
              <a:prstDash val="solid"/>
              <a:miter/>
            </a:ln>
          </p:spPr>
          <p:txBody>
            <a:bodyPr rtlCol="0" anchor="ctr"/>
            <a:lstStyle/>
            <a:p>
              <a:endParaRPr lang="en-IN"/>
            </a:p>
          </p:txBody>
        </p:sp>
        <p:sp>
          <p:nvSpPr>
            <p:cNvPr id="340" name="Freeform: Shape 339">
              <a:extLst>
                <a:ext uri="{FF2B5EF4-FFF2-40B4-BE49-F238E27FC236}">
                  <a16:creationId xmlns:a16="http://schemas.microsoft.com/office/drawing/2014/main" xmlns="" id="{A494F0B3-3DB8-6134-127E-678A36C97280}"/>
                </a:ext>
              </a:extLst>
            </p:cNvPr>
            <p:cNvSpPr/>
            <p:nvPr/>
          </p:nvSpPr>
          <p:spPr>
            <a:xfrm>
              <a:off x="10577613" y="4625147"/>
              <a:ext cx="212890" cy="714777"/>
            </a:xfrm>
            <a:custGeom>
              <a:avLst/>
              <a:gdLst>
                <a:gd name="connsiteX0" fmla="*/ 106775 w 139350"/>
                <a:gd name="connsiteY0" fmla="*/ 0 h 467867"/>
                <a:gd name="connsiteX1" fmla="*/ 139351 w 139350"/>
                <a:gd name="connsiteY1" fmla="*/ 0 h 467867"/>
                <a:gd name="connsiteX2" fmla="*/ 139351 w 139350"/>
                <a:gd name="connsiteY2" fmla="*/ 467868 h 467867"/>
                <a:gd name="connsiteX3" fmla="*/ 106775 w 139350"/>
                <a:gd name="connsiteY3" fmla="*/ 467868 h 467867"/>
                <a:gd name="connsiteX4" fmla="*/ 32575 w 139350"/>
                <a:gd name="connsiteY4" fmla="*/ 467868 h 467867"/>
                <a:gd name="connsiteX5" fmla="*/ 0 w 139350"/>
                <a:gd name="connsiteY5" fmla="*/ 467868 h 467867"/>
                <a:gd name="connsiteX6" fmla="*/ 0 w 139350"/>
                <a:gd name="connsiteY6" fmla="*/ 0 h 467867"/>
                <a:gd name="connsiteX7" fmla="*/ 32575 w 139350"/>
                <a:gd name="connsiteY7" fmla="*/ 0 h 46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50" h="467867">
                  <a:moveTo>
                    <a:pt x="106775" y="0"/>
                  </a:moveTo>
                  <a:cubicBezTo>
                    <a:pt x="124766" y="0"/>
                    <a:pt x="139351" y="0"/>
                    <a:pt x="139351" y="0"/>
                  </a:cubicBezTo>
                  <a:lnTo>
                    <a:pt x="139351" y="467868"/>
                  </a:lnTo>
                  <a:cubicBezTo>
                    <a:pt x="139351" y="467868"/>
                    <a:pt x="124766" y="467868"/>
                    <a:pt x="106775" y="467868"/>
                  </a:cubicBezTo>
                  <a:lnTo>
                    <a:pt x="32575" y="467868"/>
                  </a:lnTo>
                  <a:cubicBezTo>
                    <a:pt x="14584" y="467868"/>
                    <a:pt x="0" y="467868"/>
                    <a:pt x="0" y="467868"/>
                  </a:cubicBezTo>
                  <a:lnTo>
                    <a:pt x="0" y="0"/>
                  </a:lnTo>
                  <a:cubicBezTo>
                    <a:pt x="0" y="0"/>
                    <a:pt x="14584" y="0"/>
                    <a:pt x="32575" y="0"/>
                  </a:cubicBezTo>
                  <a:close/>
                </a:path>
              </a:pathLst>
            </a:custGeom>
            <a:solidFill>
              <a:srgbClr val="2BB673"/>
            </a:solidFill>
            <a:ln w="4763" cap="flat">
              <a:solidFill>
                <a:srgbClr val="434345"/>
              </a:solidFill>
              <a:prstDash val="solid"/>
              <a:miter/>
            </a:ln>
          </p:spPr>
          <p:txBody>
            <a:bodyPr rtlCol="0" anchor="ctr"/>
            <a:lstStyle/>
            <a:p>
              <a:endParaRPr lang="en-IN"/>
            </a:p>
          </p:txBody>
        </p:sp>
        <p:sp>
          <p:nvSpPr>
            <p:cNvPr id="341" name="Freeform: Shape 340">
              <a:extLst>
                <a:ext uri="{FF2B5EF4-FFF2-40B4-BE49-F238E27FC236}">
                  <a16:creationId xmlns:a16="http://schemas.microsoft.com/office/drawing/2014/main" xmlns="" id="{E359FF1A-5645-72E5-4647-CADE7D1A9086}"/>
                </a:ext>
              </a:extLst>
            </p:cNvPr>
            <p:cNvSpPr/>
            <p:nvPr/>
          </p:nvSpPr>
          <p:spPr>
            <a:xfrm>
              <a:off x="10642949" y="5339924"/>
              <a:ext cx="82217" cy="513965"/>
            </a:xfrm>
            <a:custGeom>
              <a:avLst/>
              <a:gdLst>
                <a:gd name="connsiteX0" fmla="*/ 0 w 53816"/>
                <a:gd name="connsiteY0" fmla="*/ 0 h 336423"/>
                <a:gd name="connsiteX1" fmla="*/ 53816 w 53816"/>
                <a:gd name="connsiteY1" fmla="*/ 0 h 336423"/>
                <a:gd name="connsiteX2" fmla="*/ 53816 w 53816"/>
                <a:gd name="connsiteY2" fmla="*/ 0 h 336423"/>
                <a:gd name="connsiteX3" fmla="*/ 53816 w 53816"/>
                <a:gd name="connsiteY3" fmla="*/ 309563 h 336423"/>
                <a:gd name="connsiteX4" fmla="*/ 26956 w 53816"/>
                <a:gd name="connsiteY4" fmla="*/ 336423 h 336423"/>
                <a:gd name="connsiteX5" fmla="*/ 26956 w 53816"/>
                <a:gd name="connsiteY5" fmla="*/ 336423 h 336423"/>
                <a:gd name="connsiteX6" fmla="*/ 95 w 53816"/>
                <a:gd name="connsiteY6" fmla="*/ 309563 h 336423"/>
                <a:gd name="connsiteX7" fmla="*/ 95 w 53816"/>
                <a:gd name="connsiteY7" fmla="*/ 0 h 336423"/>
                <a:gd name="connsiteX8" fmla="*/ 0 w 53816"/>
                <a:gd name="connsiteY8" fmla="*/ 0 h 33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816" h="336423">
                  <a:moveTo>
                    <a:pt x="0" y="0"/>
                  </a:moveTo>
                  <a:lnTo>
                    <a:pt x="53816" y="0"/>
                  </a:lnTo>
                  <a:lnTo>
                    <a:pt x="53816" y="0"/>
                  </a:lnTo>
                  <a:lnTo>
                    <a:pt x="53816" y="309563"/>
                  </a:lnTo>
                  <a:cubicBezTo>
                    <a:pt x="53816" y="324393"/>
                    <a:pt x="41786" y="336423"/>
                    <a:pt x="26956" y="336423"/>
                  </a:cubicBezTo>
                  <a:lnTo>
                    <a:pt x="26956" y="336423"/>
                  </a:lnTo>
                  <a:cubicBezTo>
                    <a:pt x="12125" y="336423"/>
                    <a:pt x="95" y="324393"/>
                    <a:pt x="95" y="309563"/>
                  </a:cubicBezTo>
                  <a:lnTo>
                    <a:pt x="95" y="0"/>
                  </a:lnTo>
                  <a:lnTo>
                    <a:pt x="0" y="0"/>
                  </a:lnTo>
                  <a:close/>
                </a:path>
              </a:pathLst>
            </a:custGeom>
            <a:solidFill>
              <a:srgbClr val="FBB040"/>
            </a:solidFill>
            <a:ln w="4763" cap="flat">
              <a:solidFill>
                <a:srgbClr val="434345"/>
              </a:solidFill>
              <a:prstDash val="solid"/>
              <a:miter/>
            </a:ln>
          </p:spPr>
          <p:txBody>
            <a:bodyPr rtlCol="0" anchor="ctr"/>
            <a:lstStyle/>
            <a:p>
              <a:endParaRPr lang="en-IN"/>
            </a:p>
          </p:txBody>
        </p:sp>
      </p:grpSp>
    </p:spTree>
    <p:extLst>
      <p:ext uri="{BB962C8B-B14F-4D97-AF65-F5344CB8AC3E}">
        <p14:creationId xmlns:p14="http://schemas.microsoft.com/office/powerpoint/2010/main" xmlns="" val="246679126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 name="Group 145">
            <a:extLst>
              <a:ext uri="{FF2B5EF4-FFF2-40B4-BE49-F238E27FC236}">
                <a16:creationId xmlns:a16="http://schemas.microsoft.com/office/drawing/2014/main" xmlns="" id="{D18D169D-972B-307B-AC80-24D621A1FFD7}"/>
              </a:ext>
            </a:extLst>
          </p:cNvPr>
          <p:cNvGrpSpPr/>
          <p:nvPr/>
        </p:nvGrpSpPr>
        <p:grpSpPr>
          <a:xfrm>
            <a:off x="304800" y="609504"/>
            <a:ext cx="5266181" cy="651987"/>
            <a:chOff x="304800" y="609504"/>
            <a:chExt cx="5266181" cy="651987"/>
          </a:xfrm>
        </p:grpSpPr>
        <p:sp>
          <p:nvSpPr>
            <p:cNvPr id="6" name="Freeform: Shape 5">
              <a:extLst>
                <a:ext uri="{FF2B5EF4-FFF2-40B4-BE49-F238E27FC236}">
                  <a16:creationId xmlns:a16="http://schemas.microsoft.com/office/drawing/2014/main" xmlns="" id="{E935F512-3AD9-AC6C-9CF2-4F9354AFB88E}"/>
                </a:ext>
              </a:extLst>
            </p:cNvPr>
            <p:cNvSpPr/>
            <p:nvPr/>
          </p:nvSpPr>
          <p:spPr>
            <a:xfrm>
              <a:off x="2825972"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AF5D000E-BBBE-BDB3-183F-88BC76873067}"/>
                </a:ext>
              </a:extLst>
            </p:cNvPr>
            <p:cNvSpPr/>
            <p:nvPr/>
          </p:nvSpPr>
          <p:spPr>
            <a:xfrm>
              <a:off x="2824638"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357 w 37337"/>
                <a:gd name="connsiteY5" fmla="*/ 245503 h 248412"/>
                <a:gd name="connsiteX6" fmla="*/ 34357 w 37337"/>
                <a:gd name="connsiteY6" fmla="*/ 2806 h 248412"/>
                <a:gd name="connsiteX7" fmla="*/ 2734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357" y="245503"/>
                  </a:lnTo>
                  <a:lnTo>
                    <a:pt x="34357" y="2806"/>
                  </a:lnTo>
                  <a:lnTo>
                    <a:pt x="2734" y="2806"/>
                  </a:lnTo>
                  <a:close/>
                </a:path>
              </a:pathLst>
            </a:custGeom>
            <a:solidFill>
              <a:srgbClr val="FFFFFF"/>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62BE8FA4-C96D-F0C5-BCFE-5623EA657906}"/>
                </a:ext>
              </a:extLst>
            </p:cNvPr>
            <p:cNvSpPr/>
            <p:nvPr/>
          </p:nvSpPr>
          <p:spPr>
            <a:xfrm>
              <a:off x="2825972"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A5448C55-987E-5B89-8155-0D3F3FAF8A66}"/>
                </a:ext>
              </a:extLst>
            </p:cNvPr>
            <p:cNvSpPr/>
            <p:nvPr/>
          </p:nvSpPr>
          <p:spPr>
            <a:xfrm>
              <a:off x="2824638"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357 w 37337"/>
                <a:gd name="connsiteY5" fmla="*/ 245503 h 248412"/>
                <a:gd name="connsiteX6" fmla="*/ 34357 w 37337"/>
                <a:gd name="connsiteY6" fmla="*/ 2806 h 248412"/>
                <a:gd name="connsiteX7" fmla="*/ 2734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357" y="245503"/>
                  </a:lnTo>
                  <a:lnTo>
                    <a:pt x="34357" y="2806"/>
                  </a:lnTo>
                  <a:lnTo>
                    <a:pt x="2734" y="2806"/>
                  </a:lnTo>
                  <a:close/>
                </a:path>
              </a:pathLst>
            </a:custGeom>
            <a:solidFill>
              <a:srgbClr val="FFFFFF"/>
            </a:solid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276A5847-CCCF-436E-B7F3-4097F0FADA52}"/>
                </a:ext>
              </a:extLst>
            </p:cNvPr>
            <p:cNvSpPr/>
            <p:nvPr/>
          </p:nvSpPr>
          <p:spPr>
            <a:xfrm>
              <a:off x="2711958" y="923353"/>
              <a:ext cx="34480" cy="204501"/>
            </a:xfrm>
            <a:custGeom>
              <a:avLst/>
              <a:gdLst>
                <a:gd name="connsiteX0" fmla="*/ 0 w 34480"/>
                <a:gd name="connsiteY0" fmla="*/ 0 h 204501"/>
                <a:gd name="connsiteX1" fmla="*/ 34480 w 34480"/>
                <a:gd name="connsiteY1" fmla="*/ 0 h 204501"/>
                <a:gd name="connsiteX2" fmla="*/ 34480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0" y="0"/>
                  </a:lnTo>
                  <a:lnTo>
                    <a:pt x="34480"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FAD8EB48-9856-5CF4-86DE-6D2CD66CB195}"/>
                </a:ext>
              </a:extLst>
            </p:cNvPr>
            <p:cNvSpPr/>
            <p:nvPr/>
          </p:nvSpPr>
          <p:spPr>
            <a:xfrm>
              <a:off x="2710529" y="921829"/>
              <a:ext cx="37337" cy="207359"/>
            </a:xfrm>
            <a:custGeom>
              <a:avLst/>
              <a:gdLst>
                <a:gd name="connsiteX0" fmla="*/ 37310 w 37337"/>
                <a:gd name="connsiteY0" fmla="*/ 207308 h 207359"/>
                <a:gd name="connsiteX1" fmla="*/ -28 w 37337"/>
                <a:gd name="connsiteY1" fmla="*/ 207308 h 207359"/>
                <a:gd name="connsiteX2" fmla="*/ -28 w 37337"/>
                <a:gd name="connsiteY2" fmla="*/ -51 h 207359"/>
                <a:gd name="connsiteX3" fmla="*/ 37310 w 37337"/>
                <a:gd name="connsiteY3" fmla="*/ -51 h 207359"/>
                <a:gd name="connsiteX4" fmla="*/ 2830 w 37337"/>
                <a:gd name="connsiteY4" fmla="*/ 204450 h 207359"/>
                <a:gd name="connsiteX5" fmla="*/ 34167 w 37337"/>
                <a:gd name="connsiteY5" fmla="*/ 204450 h 207359"/>
                <a:gd name="connsiteX6" fmla="*/ 34167 w 37337"/>
                <a:gd name="connsiteY6" fmla="*/ 2806 h 207359"/>
                <a:gd name="connsiteX7" fmla="*/ 2544 w 37337"/>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7359">
                  <a:moveTo>
                    <a:pt x="37310" y="207308"/>
                  </a:moveTo>
                  <a:lnTo>
                    <a:pt x="-28" y="207308"/>
                  </a:lnTo>
                  <a:lnTo>
                    <a:pt x="-28" y="-51"/>
                  </a:lnTo>
                  <a:lnTo>
                    <a:pt x="37310" y="-51"/>
                  </a:lnTo>
                  <a:close/>
                  <a:moveTo>
                    <a:pt x="2830" y="204450"/>
                  </a:moveTo>
                  <a:lnTo>
                    <a:pt x="34167" y="204450"/>
                  </a:lnTo>
                  <a:lnTo>
                    <a:pt x="34167" y="2806"/>
                  </a:lnTo>
                  <a:lnTo>
                    <a:pt x="2544" y="2806"/>
                  </a:lnTo>
                  <a:close/>
                </a:path>
              </a:pathLst>
            </a:custGeom>
            <a:solidFill>
              <a:srgbClr val="FFFFFF"/>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4B519D24-B0B9-A018-52DB-F520312D1D2A}"/>
                </a:ext>
              </a:extLst>
            </p:cNvPr>
            <p:cNvSpPr/>
            <p:nvPr/>
          </p:nvSpPr>
          <p:spPr>
            <a:xfrm>
              <a:off x="2711958" y="717518"/>
              <a:ext cx="34480" cy="205740"/>
            </a:xfrm>
            <a:custGeom>
              <a:avLst/>
              <a:gdLst>
                <a:gd name="connsiteX0" fmla="*/ 0 w 34480"/>
                <a:gd name="connsiteY0" fmla="*/ 0 h 205740"/>
                <a:gd name="connsiteX1" fmla="*/ 34480 w 34480"/>
                <a:gd name="connsiteY1" fmla="*/ 0 h 205740"/>
                <a:gd name="connsiteX2" fmla="*/ 34480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0" y="0"/>
                  </a:lnTo>
                  <a:lnTo>
                    <a:pt x="34480"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908B5600-9DBC-331C-BB24-B01D615DADEC}"/>
                </a:ext>
              </a:extLst>
            </p:cNvPr>
            <p:cNvSpPr/>
            <p:nvPr/>
          </p:nvSpPr>
          <p:spPr>
            <a:xfrm>
              <a:off x="2710529" y="71608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167 w 37337"/>
                <a:gd name="connsiteY5" fmla="*/ 205689 h 208597"/>
                <a:gd name="connsiteX6" fmla="*/ 34167 w 37337"/>
                <a:gd name="connsiteY6" fmla="*/ 2806 h 208597"/>
                <a:gd name="connsiteX7" fmla="*/ 2544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167" y="205689"/>
                  </a:lnTo>
                  <a:lnTo>
                    <a:pt x="34167" y="2806"/>
                  </a:lnTo>
                  <a:lnTo>
                    <a:pt x="2544" y="2806"/>
                  </a:lnTo>
                  <a:close/>
                </a:path>
              </a:pathLst>
            </a:custGeom>
            <a:solidFill>
              <a:srgbClr val="FFFFFF"/>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FAEE607D-7A2A-8DFE-CF85-F74DDDED1307}"/>
                </a:ext>
              </a:extLst>
            </p:cNvPr>
            <p:cNvSpPr/>
            <p:nvPr/>
          </p:nvSpPr>
          <p:spPr>
            <a:xfrm>
              <a:off x="1810988" y="717518"/>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66AAB72C-9D99-3055-EFB7-AF9740630343}"/>
                </a:ext>
              </a:extLst>
            </p:cNvPr>
            <p:cNvSpPr/>
            <p:nvPr/>
          </p:nvSpPr>
          <p:spPr>
            <a:xfrm>
              <a:off x="1809654" y="71608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453 w 37337"/>
                <a:gd name="connsiteY5" fmla="*/ 205689 h 208597"/>
                <a:gd name="connsiteX6" fmla="*/ 34453 w 37337"/>
                <a:gd name="connsiteY6" fmla="*/ 2806 h 208597"/>
                <a:gd name="connsiteX7" fmla="*/ 2830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835E6A89-20C2-F9D1-7B57-4D11AA51E10F}"/>
                </a:ext>
              </a:extLst>
            </p:cNvPr>
            <p:cNvSpPr/>
            <p:nvPr/>
          </p:nvSpPr>
          <p:spPr>
            <a:xfrm>
              <a:off x="1810988"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A9A4ED76-F0F1-D9C7-D907-C71F47A7686D}"/>
                </a:ext>
              </a:extLst>
            </p:cNvPr>
            <p:cNvSpPr/>
            <p:nvPr/>
          </p:nvSpPr>
          <p:spPr>
            <a:xfrm>
              <a:off x="1809654"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6FE87B9A-16F8-62C6-075E-A17A6B03484D}"/>
                </a:ext>
              </a:extLst>
            </p:cNvPr>
            <p:cNvSpPr/>
            <p:nvPr/>
          </p:nvSpPr>
          <p:spPr>
            <a:xfrm>
              <a:off x="1925097"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FC91592D-4806-9453-AACC-0E7009BF7665}"/>
                </a:ext>
              </a:extLst>
            </p:cNvPr>
            <p:cNvSpPr/>
            <p:nvPr/>
          </p:nvSpPr>
          <p:spPr>
            <a:xfrm>
              <a:off x="1923669"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6D66B3B3-FFE0-B6E4-0CF5-2BB1916E75EB}"/>
                </a:ext>
              </a:extLst>
            </p:cNvPr>
            <p:cNvSpPr/>
            <p:nvPr/>
          </p:nvSpPr>
          <p:spPr>
            <a:xfrm>
              <a:off x="1925097"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D41554AC-0FFD-5B4B-E3A5-871688887E84}"/>
                </a:ext>
              </a:extLst>
            </p:cNvPr>
            <p:cNvSpPr/>
            <p:nvPr/>
          </p:nvSpPr>
          <p:spPr>
            <a:xfrm>
              <a:off x="1923669"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1B74FE31-9230-CF85-47D5-4842E51B023F}"/>
                </a:ext>
              </a:extLst>
            </p:cNvPr>
            <p:cNvSpPr/>
            <p:nvPr/>
          </p:nvSpPr>
          <p:spPr>
            <a:xfrm>
              <a:off x="2039112"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7B648A22-CF3E-9857-36DB-5F8E80FC73AE}"/>
                </a:ext>
              </a:extLst>
            </p:cNvPr>
            <p:cNvSpPr/>
            <p:nvPr/>
          </p:nvSpPr>
          <p:spPr>
            <a:xfrm>
              <a:off x="2037683"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751FA448-8B2C-249F-47E7-BF1A64856EB0}"/>
                </a:ext>
              </a:extLst>
            </p:cNvPr>
            <p:cNvSpPr/>
            <p:nvPr/>
          </p:nvSpPr>
          <p:spPr>
            <a:xfrm>
              <a:off x="2039112"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2B0D9CBD-B375-A77A-5761-547B566A34BE}"/>
                </a:ext>
              </a:extLst>
            </p:cNvPr>
            <p:cNvSpPr/>
            <p:nvPr/>
          </p:nvSpPr>
          <p:spPr>
            <a:xfrm>
              <a:off x="2037683"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A740B333-A290-3FFD-C02A-D51B5B4A833D}"/>
                </a:ext>
              </a:extLst>
            </p:cNvPr>
            <p:cNvSpPr/>
            <p:nvPr/>
          </p:nvSpPr>
          <p:spPr>
            <a:xfrm>
              <a:off x="2153126"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990F6994-96C9-39CD-4721-B1DE740457D8}"/>
                </a:ext>
              </a:extLst>
            </p:cNvPr>
            <p:cNvSpPr/>
            <p:nvPr/>
          </p:nvSpPr>
          <p:spPr>
            <a:xfrm>
              <a:off x="2151792"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A3F53876-21E8-C5F8-95D0-DBA23402F5AE}"/>
                </a:ext>
              </a:extLst>
            </p:cNvPr>
            <p:cNvSpPr/>
            <p:nvPr/>
          </p:nvSpPr>
          <p:spPr>
            <a:xfrm>
              <a:off x="2153126"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9BF7B730-904D-E4C1-486E-71346EDD82D5}"/>
                </a:ext>
              </a:extLst>
            </p:cNvPr>
            <p:cNvSpPr/>
            <p:nvPr/>
          </p:nvSpPr>
          <p:spPr>
            <a:xfrm>
              <a:off x="2151792"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2AAE9E9E-DCF2-13BC-8F12-3A7AFD606992}"/>
                </a:ext>
              </a:extLst>
            </p:cNvPr>
            <p:cNvSpPr/>
            <p:nvPr/>
          </p:nvSpPr>
          <p:spPr>
            <a:xfrm>
              <a:off x="2267235" y="718756"/>
              <a:ext cx="34480" cy="204501"/>
            </a:xfrm>
            <a:custGeom>
              <a:avLst/>
              <a:gdLst>
                <a:gd name="connsiteX0" fmla="*/ 0 w 34480"/>
                <a:gd name="connsiteY0" fmla="*/ 0 h 204501"/>
                <a:gd name="connsiteX1" fmla="*/ 34480 w 34480"/>
                <a:gd name="connsiteY1" fmla="*/ 0 h 204501"/>
                <a:gd name="connsiteX2" fmla="*/ 34480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0" y="0"/>
                  </a:lnTo>
                  <a:lnTo>
                    <a:pt x="34480"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5D06522E-587A-E0AC-EFB0-23507AA15013}"/>
                </a:ext>
              </a:extLst>
            </p:cNvPr>
            <p:cNvSpPr/>
            <p:nvPr/>
          </p:nvSpPr>
          <p:spPr>
            <a:xfrm>
              <a:off x="2265807" y="717327"/>
              <a:ext cx="37337" cy="207359"/>
            </a:xfrm>
            <a:custGeom>
              <a:avLst/>
              <a:gdLst>
                <a:gd name="connsiteX0" fmla="*/ 37310 w 37337"/>
                <a:gd name="connsiteY0" fmla="*/ 207308 h 207359"/>
                <a:gd name="connsiteX1" fmla="*/ -28 w 37337"/>
                <a:gd name="connsiteY1" fmla="*/ 207308 h 207359"/>
                <a:gd name="connsiteX2" fmla="*/ -28 w 37337"/>
                <a:gd name="connsiteY2" fmla="*/ -51 h 207359"/>
                <a:gd name="connsiteX3" fmla="*/ 37310 w 37337"/>
                <a:gd name="connsiteY3" fmla="*/ -51 h 207359"/>
                <a:gd name="connsiteX4" fmla="*/ 2639 w 37337"/>
                <a:gd name="connsiteY4" fmla="*/ 204450 h 207359"/>
                <a:gd name="connsiteX5" fmla="*/ 34262 w 37337"/>
                <a:gd name="connsiteY5" fmla="*/ 204450 h 207359"/>
                <a:gd name="connsiteX6" fmla="*/ 34262 w 37337"/>
                <a:gd name="connsiteY6" fmla="*/ 2806 h 207359"/>
                <a:gd name="connsiteX7" fmla="*/ 2639 w 37337"/>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7359">
                  <a:moveTo>
                    <a:pt x="37310" y="207308"/>
                  </a:moveTo>
                  <a:lnTo>
                    <a:pt x="-28" y="207308"/>
                  </a:lnTo>
                  <a:lnTo>
                    <a:pt x="-28" y="-51"/>
                  </a:lnTo>
                  <a:lnTo>
                    <a:pt x="37310" y="-51"/>
                  </a:lnTo>
                  <a:close/>
                  <a:moveTo>
                    <a:pt x="2639" y="204450"/>
                  </a:moveTo>
                  <a:lnTo>
                    <a:pt x="34262" y="204450"/>
                  </a:lnTo>
                  <a:lnTo>
                    <a:pt x="34262" y="2806"/>
                  </a:lnTo>
                  <a:lnTo>
                    <a:pt x="2639" y="2806"/>
                  </a:lnTo>
                  <a:close/>
                </a:path>
              </a:pathLst>
            </a:custGeom>
            <a:solidFill>
              <a:srgbClr val="FFFFFF"/>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1DCDDE33-6105-4174-6F3F-AD33AFEB84C1}"/>
                </a:ext>
              </a:extLst>
            </p:cNvPr>
            <p:cNvSpPr/>
            <p:nvPr/>
          </p:nvSpPr>
          <p:spPr>
            <a:xfrm>
              <a:off x="2267235" y="923353"/>
              <a:ext cx="34480" cy="205740"/>
            </a:xfrm>
            <a:custGeom>
              <a:avLst/>
              <a:gdLst>
                <a:gd name="connsiteX0" fmla="*/ 0 w 34480"/>
                <a:gd name="connsiteY0" fmla="*/ 0 h 205740"/>
                <a:gd name="connsiteX1" fmla="*/ 34480 w 34480"/>
                <a:gd name="connsiteY1" fmla="*/ 0 h 205740"/>
                <a:gd name="connsiteX2" fmla="*/ 34480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0" y="0"/>
                  </a:lnTo>
                  <a:lnTo>
                    <a:pt x="34480"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7B91B08A-2847-D4DE-C288-C7340EBE9C48}"/>
                </a:ext>
              </a:extLst>
            </p:cNvPr>
            <p:cNvSpPr/>
            <p:nvPr/>
          </p:nvSpPr>
          <p:spPr>
            <a:xfrm>
              <a:off x="2265807" y="92182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453 w 37337"/>
                <a:gd name="connsiteY5" fmla="*/ 205689 h 208597"/>
                <a:gd name="connsiteX6" fmla="*/ 34453 w 37337"/>
                <a:gd name="connsiteY6" fmla="*/ 2806 h 208597"/>
                <a:gd name="connsiteX7" fmla="*/ 2639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453" y="205689"/>
                  </a:lnTo>
                  <a:lnTo>
                    <a:pt x="34453" y="2806"/>
                  </a:lnTo>
                  <a:lnTo>
                    <a:pt x="2639" y="2806"/>
                  </a:lnTo>
                  <a:close/>
                </a:path>
              </a:pathLst>
            </a:custGeom>
            <a:solidFill>
              <a:srgbClr val="FFFFFF"/>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16E2DE2B-F543-C360-A33D-CD75C222AE46}"/>
                </a:ext>
              </a:extLst>
            </p:cNvPr>
            <p:cNvSpPr/>
            <p:nvPr/>
          </p:nvSpPr>
          <p:spPr>
            <a:xfrm>
              <a:off x="1375981"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D54E4D4A-9BDA-E9AD-93CB-299D3098BA97}"/>
                </a:ext>
              </a:extLst>
            </p:cNvPr>
            <p:cNvSpPr/>
            <p:nvPr/>
          </p:nvSpPr>
          <p:spPr>
            <a:xfrm>
              <a:off x="1374648"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64E26EF2-FB9F-5426-D882-0B53C7C93EE0}"/>
                </a:ext>
              </a:extLst>
            </p:cNvPr>
            <p:cNvSpPr/>
            <p:nvPr/>
          </p:nvSpPr>
          <p:spPr>
            <a:xfrm>
              <a:off x="1375981"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BB6CFE32-55E5-FB6D-B6A8-484CFA3C06B7}"/>
                </a:ext>
              </a:extLst>
            </p:cNvPr>
            <p:cNvSpPr/>
            <p:nvPr/>
          </p:nvSpPr>
          <p:spPr>
            <a:xfrm>
              <a:off x="1374648"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E0BB4654-FC7B-0414-6D28-0FA813270F3B}"/>
                </a:ext>
              </a:extLst>
            </p:cNvPr>
            <p:cNvSpPr/>
            <p:nvPr/>
          </p:nvSpPr>
          <p:spPr>
            <a:xfrm>
              <a:off x="1261967"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12D8A44C-88B3-F344-92E1-7EA8897BF0A5}"/>
                </a:ext>
              </a:extLst>
            </p:cNvPr>
            <p:cNvSpPr/>
            <p:nvPr/>
          </p:nvSpPr>
          <p:spPr>
            <a:xfrm>
              <a:off x="1260538"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925 w 37338"/>
                <a:gd name="connsiteY4" fmla="*/ 245503 h 248412"/>
                <a:gd name="connsiteX5" fmla="*/ 34453 w 37338"/>
                <a:gd name="connsiteY5" fmla="*/ 245503 h 248412"/>
                <a:gd name="connsiteX6" fmla="*/ 34453 w 37338"/>
                <a:gd name="connsiteY6" fmla="*/ 2806 h 248412"/>
                <a:gd name="connsiteX7" fmla="*/ 2925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925" y="245503"/>
                  </a:moveTo>
                  <a:lnTo>
                    <a:pt x="34453" y="245503"/>
                  </a:lnTo>
                  <a:lnTo>
                    <a:pt x="34453"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0B3B7296-8CD0-E5D8-2930-AD2968892DEE}"/>
                </a:ext>
              </a:extLst>
            </p:cNvPr>
            <p:cNvSpPr/>
            <p:nvPr/>
          </p:nvSpPr>
          <p:spPr>
            <a:xfrm>
              <a:off x="1261967"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69E6CEE6-A02A-252C-D4CC-A6A1AAA287B2}"/>
                </a:ext>
              </a:extLst>
            </p:cNvPr>
            <p:cNvSpPr/>
            <p:nvPr/>
          </p:nvSpPr>
          <p:spPr>
            <a:xfrm>
              <a:off x="1260538"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925 w 37338"/>
                <a:gd name="connsiteY4" fmla="*/ 245503 h 248412"/>
                <a:gd name="connsiteX5" fmla="*/ 34453 w 37338"/>
                <a:gd name="connsiteY5" fmla="*/ 245503 h 248412"/>
                <a:gd name="connsiteX6" fmla="*/ 34453 w 37338"/>
                <a:gd name="connsiteY6" fmla="*/ 2806 h 248412"/>
                <a:gd name="connsiteX7" fmla="*/ 2925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925" y="245503"/>
                  </a:moveTo>
                  <a:lnTo>
                    <a:pt x="34453" y="245503"/>
                  </a:lnTo>
                  <a:lnTo>
                    <a:pt x="34453"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C65AE3B0-C587-2601-A153-C13072DBC8A8}"/>
                </a:ext>
              </a:extLst>
            </p:cNvPr>
            <p:cNvSpPr/>
            <p:nvPr/>
          </p:nvSpPr>
          <p:spPr>
            <a:xfrm>
              <a:off x="1147857"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A004E289-4F53-28A0-A7B0-E1147DD2DCA0}"/>
                </a:ext>
              </a:extLst>
            </p:cNvPr>
            <p:cNvSpPr/>
            <p:nvPr/>
          </p:nvSpPr>
          <p:spPr>
            <a:xfrm>
              <a:off x="1146524"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4DDD5804-0E93-0447-8BD9-E2F62C95EA17}"/>
                </a:ext>
              </a:extLst>
            </p:cNvPr>
            <p:cNvSpPr/>
            <p:nvPr/>
          </p:nvSpPr>
          <p:spPr>
            <a:xfrm>
              <a:off x="1147857"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E7D423DB-CAFF-69D2-99C2-3921DEA6C542}"/>
                </a:ext>
              </a:extLst>
            </p:cNvPr>
            <p:cNvSpPr/>
            <p:nvPr/>
          </p:nvSpPr>
          <p:spPr>
            <a:xfrm>
              <a:off x="1146524"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16F66BE9-192C-D68C-23F3-69BB26ABAE78}"/>
                </a:ext>
              </a:extLst>
            </p:cNvPr>
            <p:cNvSpPr/>
            <p:nvPr/>
          </p:nvSpPr>
          <p:spPr>
            <a:xfrm>
              <a:off x="1033843"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1F82A522-43C8-989D-A0FC-A76F607F0B61}"/>
                </a:ext>
              </a:extLst>
            </p:cNvPr>
            <p:cNvSpPr/>
            <p:nvPr/>
          </p:nvSpPr>
          <p:spPr>
            <a:xfrm>
              <a:off x="1032509"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A67A2F56-55CE-5369-8DFB-3BCEEC272670}"/>
                </a:ext>
              </a:extLst>
            </p:cNvPr>
            <p:cNvSpPr/>
            <p:nvPr/>
          </p:nvSpPr>
          <p:spPr>
            <a:xfrm>
              <a:off x="1033843"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0660E872-DE75-60FA-A5EB-C53ADCABD2E1}"/>
                </a:ext>
              </a:extLst>
            </p:cNvPr>
            <p:cNvSpPr/>
            <p:nvPr/>
          </p:nvSpPr>
          <p:spPr>
            <a:xfrm>
              <a:off x="1032509"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BF8CFA22-831D-7D1B-DE7F-77B4E8CF433F}"/>
                </a:ext>
              </a:extLst>
            </p:cNvPr>
            <p:cNvSpPr/>
            <p:nvPr/>
          </p:nvSpPr>
          <p:spPr>
            <a:xfrm>
              <a:off x="919829" y="923353"/>
              <a:ext cx="34480" cy="204501"/>
            </a:xfrm>
            <a:custGeom>
              <a:avLst/>
              <a:gdLst>
                <a:gd name="connsiteX0" fmla="*/ 0 w 34480"/>
                <a:gd name="connsiteY0" fmla="*/ 0 h 204501"/>
                <a:gd name="connsiteX1" fmla="*/ 34481 w 34480"/>
                <a:gd name="connsiteY1" fmla="*/ 0 h 204501"/>
                <a:gd name="connsiteX2" fmla="*/ 34481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1" y="0"/>
                  </a:lnTo>
                  <a:lnTo>
                    <a:pt x="34481"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BF92F461-CF4B-6B7A-993B-1E1786DC5147}"/>
                </a:ext>
              </a:extLst>
            </p:cNvPr>
            <p:cNvSpPr/>
            <p:nvPr/>
          </p:nvSpPr>
          <p:spPr>
            <a:xfrm>
              <a:off x="918400" y="921829"/>
              <a:ext cx="37337" cy="207359"/>
            </a:xfrm>
            <a:custGeom>
              <a:avLst/>
              <a:gdLst>
                <a:gd name="connsiteX0" fmla="*/ 37310 w 37337"/>
                <a:gd name="connsiteY0" fmla="*/ 207308 h 207359"/>
                <a:gd name="connsiteX1" fmla="*/ -28 w 37337"/>
                <a:gd name="connsiteY1" fmla="*/ 207308 h 207359"/>
                <a:gd name="connsiteX2" fmla="*/ -28 w 37337"/>
                <a:gd name="connsiteY2" fmla="*/ -51 h 207359"/>
                <a:gd name="connsiteX3" fmla="*/ 37310 w 37337"/>
                <a:gd name="connsiteY3" fmla="*/ -51 h 207359"/>
                <a:gd name="connsiteX4" fmla="*/ 2830 w 37337"/>
                <a:gd name="connsiteY4" fmla="*/ 204450 h 207359"/>
                <a:gd name="connsiteX5" fmla="*/ 34453 w 37337"/>
                <a:gd name="connsiteY5" fmla="*/ 204450 h 207359"/>
                <a:gd name="connsiteX6" fmla="*/ 34453 w 37337"/>
                <a:gd name="connsiteY6" fmla="*/ 2806 h 207359"/>
                <a:gd name="connsiteX7" fmla="*/ 2830 w 37337"/>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7359">
                  <a:moveTo>
                    <a:pt x="37310" y="207308"/>
                  </a:moveTo>
                  <a:lnTo>
                    <a:pt x="-28" y="207308"/>
                  </a:lnTo>
                  <a:lnTo>
                    <a:pt x="-28" y="-51"/>
                  </a:lnTo>
                  <a:lnTo>
                    <a:pt x="37310" y="-51"/>
                  </a:lnTo>
                  <a:close/>
                  <a:moveTo>
                    <a:pt x="2830" y="204450"/>
                  </a:moveTo>
                  <a:lnTo>
                    <a:pt x="34453" y="204450"/>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EFF6EF39-1996-DBDD-2F21-5FDF6491051A}"/>
                </a:ext>
              </a:extLst>
            </p:cNvPr>
            <p:cNvSpPr/>
            <p:nvPr/>
          </p:nvSpPr>
          <p:spPr>
            <a:xfrm>
              <a:off x="919829" y="717518"/>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445F821A-2BF7-60AD-0684-8193FE498023}"/>
                </a:ext>
              </a:extLst>
            </p:cNvPr>
            <p:cNvSpPr/>
            <p:nvPr/>
          </p:nvSpPr>
          <p:spPr>
            <a:xfrm>
              <a:off x="918400" y="71608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453 w 37337"/>
                <a:gd name="connsiteY5" fmla="*/ 205689 h 208597"/>
                <a:gd name="connsiteX6" fmla="*/ 34453 w 37337"/>
                <a:gd name="connsiteY6" fmla="*/ 2806 h 208597"/>
                <a:gd name="connsiteX7" fmla="*/ 2830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899E350B-CDDF-E1C1-883A-ED50911B5574}"/>
                </a:ext>
              </a:extLst>
            </p:cNvPr>
            <p:cNvSpPr/>
            <p:nvPr/>
          </p:nvSpPr>
          <p:spPr>
            <a:xfrm>
              <a:off x="355758"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9AF0CC31-C6CB-D38F-B8B3-2E379453CB1E}"/>
                </a:ext>
              </a:extLst>
            </p:cNvPr>
            <p:cNvSpPr/>
            <p:nvPr/>
          </p:nvSpPr>
          <p:spPr>
            <a:xfrm>
              <a:off x="353949" y="676274"/>
              <a:ext cx="38100" cy="248412"/>
            </a:xfrm>
            <a:custGeom>
              <a:avLst/>
              <a:gdLst>
                <a:gd name="connsiteX0" fmla="*/ 38072 w 38100"/>
                <a:gd name="connsiteY0" fmla="*/ 248361 h 248412"/>
                <a:gd name="connsiteX1" fmla="*/ -28 w 38100"/>
                <a:gd name="connsiteY1" fmla="*/ 248361 h 248412"/>
                <a:gd name="connsiteX2" fmla="*/ -28 w 38100"/>
                <a:gd name="connsiteY2" fmla="*/ -51 h 248412"/>
                <a:gd name="connsiteX3" fmla="*/ 38072 w 38100"/>
                <a:gd name="connsiteY3" fmla="*/ -51 h 248412"/>
                <a:gd name="connsiteX4" fmla="*/ 3592 w 38100"/>
                <a:gd name="connsiteY4" fmla="*/ 245503 h 248412"/>
                <a:gd name="connsiteX5" fmla="*/ 35215 w 38100"/>
                <a:gd name="connsiteY5" fmla="*/ 245503 h 248412"/>
                <a:gd name="connsiteX6" fmla="*/ 35215 w 38100"/>
                <a:gd name="connsiteY6" fmla="*/ 2806 h 248412"/>
                <a:gd name="connsiteX7" fmla="*/ 3211 w 38100"/>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248412">
                  <a:moveTo>
                    <a:pt x="38072" y="248361"/>
                  </a:moveTo>
                  <a:lnTo>
                    <a:pt x="-28" y="248361"/>
                  </a:lnTo>
                  <a:lnTo>
                    <a:pt x="-28" y="-51"/>
                  </a:lnTo>
                  <a:lnTo>
                    <a:pt x="38072" y="-51"/>
                  </a:lnTo>
                  <a:close/>
                  <a:moveTo>
                    <a:pt x="3592" y="245503"/>
                  </a:moveTo>
                  <a:lnTo>
                    <a:pt x="35215" y="245503"/>
                  </a:lnTo>
                  <a:lnTo>
                    <a:pt x="35215" y="2806"/>
                  </a:lnTo>
                  <a:lnTo>
                    <a:pt x="3211" y="2806"/>
                  </a:lnTo>
                  <a:close/>
                </a:path>
              </a:pathLst>
            </a:custGeom>
            <a:solidFill>
              <a:srgbClr val="FFFFFF"/>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5FF3A4DA-0839-7C39-FEFA-A88924A4C9BE}"/>
                </a:ext>
              </a:extLst>
            </p:cNvPr>
            <p:cNvSpPr/>
            <p:nvPr/>
          </p:nvSpPr>
          <p:spPr>
            <a:xfrm>
              <a:off x="355758"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BA0216C6-9478-0CCB-16C7-E37745267CF5}"/>
                </a:ext>
              </a:extLst>
            </p:cNvPr>
            <p:cNvSpPr/>
            <p:nvPr/>
          </p:nvSpPr>
          <p:spPr>
            <a:xfrm>
              <a:off x="353949" y="921829"/>
              <a:ext cx="38100" cy="248412"/>
            </a:xfrm>
            <a:custGeom>
              <a:avLst/>
              <a:gdLst>
                <a:gd name="connsiteX0" fmla="*/ 38072 w 38100"/>
                <a:gd name="connsiteY0" fmla="*/ 248361 h 248412"/>
                <a:gd name="connsiteX1" fmla="*/ -28 w 38100"/>
                <a:gd name="connsiteY1" fmla="*/ 248361 h 248412"/>
                <a:gd name="connsiteX2" fmla="*/ -28 w 38100"/>
                <a:gd name="connsiteY2" fmla="*/ -51 h 248412"/>
                <a:gd name="connsiteX3" fmla="*/ 38072 w 38100"/>
                <a:gd name="connsiteY3" fmla="*/ -51 h 248412"/>
                <a:gd name="connsiteX4" fmla="*/ 3592 w 38100"/>
                <a:gd name="connsiteY4" fmla="*/ 245503 h 248412"/>
                <a:gd name="connsiteX5" fmla="*/ 35215 w 38100"/>
                <a:gd name="connsiteY5" fmla="*/ 245503 h 248412"/>
                <a:gd name="connsiteX6" fmla="*/ 35215 w 38100"/>
                <a:gd name="connsiteY6" fmla="*/ 2806 h 248412"/>
                <a:gd name="connsiteX7" fmla="*/ 3211 w 38100"/>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248412">
                  <a:moveTo>
                    <a:pt x="38072" y="248361"/>
                  </a:moveTo>
                  <a:lnTo>
                    <a:pt x="-28" y="248361"/>
                  </a:lnTo>
                  <a:lnTo>
                    <a:pt x="-28" y="-51"/>
                  </a:lnTo>
                  <a:lnTo>
                    <a:pt x="38072" y="-51"/>
                  </a:lnTo>
                  <a:close/>
                  <a:moveTo>
                    <a:pt x="3592" y="245503"/>
                  </a:moveTo>
                  <a:lnTo>
                    <a:pt x="35215" y="245503"/>
                  </a:lnTo>
                  <a:lnTo>
                    <a:pt x="35215" y="2806"/>
                  </a:lnTo>
                  <a:lnTo>
                    <a:pt x="3211" y="2806"/>
                  </a:lnTo>
                  <a:close/>
                </a:path>
              </a:pathLst>
            </a:custGeom>
            <a:solidFill>
              <a:srgbClr val="FFFFFF"/>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6F5ADD43-D005-042B-A9FB-BEC59608EBE0}"/>
                </a:ext>
              </a:extLst>
            </p:cNvPr>
            <p:cNvSpPr/>
            <p:nvPr/>
          </p:nvSpPr>
          <p:spPr>
            <a:xfrm>
              <a:off x="469773"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10249187-1541-414E-311F-AC8C32942A7E}"/>
                </a:ext>
              </a:extLst>
            </p:cNvPr>
            <p:cNvSpPr/>
            <p:nvPr/>
          </p:nvSpPr>
          <p:spPr>
            <a:xfrm>
              <a:off x="468249" y="676274"/>
              <a:ext cx="37528" cy="248412"/>
            </a:xfrm>
            <a:custGeom>
              <a:avLst/>
              <a:gdLst>
                <a:gd name="connsiteX0" fmla="*/ 37501 w 37528"/>
                <a:gd name="connsiteY0" fmla="*/ 248361 h 248412"/>
                <a:gd name="connsiteX1" fmla="*/ -28 w 37528"/>
                <a:gd name="connsiteY1" fmla="*/ 248361 h 248412"/>
                <a:gd name="connsiteX2" fmla="*/ -28 w 37528"/>
                <a:gd name="connsiteY2" fmla="*/ -51 h 248412"/>
                <a:gd name="connsiteX3" fmla="*/ 37405 w 37528"/>
                <a:gd name="connsiteY3" fmla="*/ -51 h 248412"/>
                <a:gd name="connsiteX4" fmla="*/ 2925 w 37528"/>
                <a:gd name="connsiteY4" fmla="*/ 245503 h 248412"/>
                <a:gd name="connsiteX5" fmla="*/ 34548 w 37528"/>
                <a:gd name="connsiteY5" fmla="*/ 245503 h 248412"/>
                <a:gd name="connsiteX6" fmla="*/ 34548 w 37528"/>
                <a:gd name="connsiteY6" fmla="*/ 2806 h 248412"/>
                <a:gd name="connsiteX7" fmla="*/ 2925 w 3752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248412">
                  <a:moveTo>
                    <a:pt x="37501" y="248361"/>
                  </a:moveTo>
                  <a:lnTo>
                    <a:pt x="-28" y="248361"/>
                  </a:lnTo>
                  <a:lnTo>
                    <a:pt x="-28" y="-51"/>
                  </a:lnTo>
                  <a:lnTo>
                    <a:pt x="37405" y="-51"/>
                  </a:lnTo>
                  <a:close/>
                  <a:moveTo>
                    <a:pt x="2925" y="245503"/>
                  </a:moveTo>
                  <a:lnTo>
                    <a:pt x="34548" y="245503"/>
                  </a:lnTo>
                  <a:lnTo>
                    <a:pt x="34548"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67550AA9-7FEA-BA69-81F6-103C2D8BA798}"/>
                </a:ext>
              </a:extLst>
            </p:cNvPr>
            <p:cNvSpPr/>
            <p:nvPr/>
          </p:nvSpPr>
          <p:spPr>
            <a:xfrm>
              <a:off x="469773"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5BF0788F-3810-87F3-1304-CECD69848FA0}"/>
                </a:ext>
              </a:extLst>
            </p:cNvPr>
            <p:cNvSpPr/>
            <p:nvPr/>
          </p:nvSpPr>
          <p:spPr>
            <a:xfrm>
              <a:off x="468249" y="921829"/>
              <a:ext cx="37528" cy="248412"/>
            </a:xfrm>
            <a:custGeom>
              <a:avLst/>
              <a:gdLst>
                <a:gd name="connsiteX0" fmla="*/ 37501 w 37528"/>
                <a:gd name="connsiteY0" fmla="*/ 248361 h 248412"/>
                <a:gd name="connsiteX1" fmla="*/ -28 w 37528"/>
                <a:gd name="connsiteY1" fmla="*/ 248361 h 248412"/>
                <a:gd name="connsiteX2" fmla="*/ -28 w 37528"/>
                <a:gd name="connsiteY2" fmla="*/ -51 h 248412"/>
                <a:gd name="connsiteX3" fmla="*/ 37405 w 37528"/>
                <a:gd name="connsiteY3" fmla="*/ -51 h 248412"/>
                <a:gd name="connsiteX4" fmla="*/ 2925 w 37528"/>
                <a:gd name="connsiteY4" fmla="*/ 245503 h 248412"/>
                <a:gd name="connsiteX5" fmla="*/ 34548 w 37528"/>
                <a:gd name="connsiteY5" fmla="*/ 245503 h 248412"/>
                <a:gd name="connsiteX6" fmla="*/ 34548 w 37528"/>
                <a:gd name="connsiteY6" fmla="*/ 2806 h 248412"/>
                <a:gd name="connsiteX7" fmla="*/ 2925 w 3752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 h="248412">
                  <a:moveTo>
                    <a:pt x="37501" y="248361"/>
                  </a:moveTo>
                  <a:lnTo>
                    <a:pt x="-28" y="248361"/>
                  </a:lnTo>
                  <a:lnTo>
                    <a:pt x="-28" y="-51"/>
                  </a:lnTo>
                  <a:lnTo>
                    <a:pt x="37405" y="-51"/>
                  </a:lnTo>
                  <a:close/>
                  <a:moveTo>
                    <a:pt x="2925" y="245503"/>
                  </a:moveTo>
                  <a:lnTo>
                    <a:pt x="34548" y="245503"/>
                  </a:lnTo>
                  <a:lnTo>
                    <a:pt x="34548"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69F0BF75-9D14-F6C0-841B-F0C3F14CAC9B}"/>
                </a:ext>
              </a:extLst>
            </p:cNvPr>
            <p:cNvSpPr/>
            <p:nvPr/>
          </p:nvSpPr>
          <p:spPr>
            <a:xfrm>
              <a:off x="583787" y="718756"/>
              <a:ext cx="34480" cy="204501"/>
            </a:xfrm>
            <a:custGeom>
              <a:avLst/>
              <a:gdLst>
                <a:gd name="connsiteX0" fmla="*/ 0 w 34480"/>
                <a:gd name="connsiteY0" fmla="*/ 0 h 204501"/>
                <a:gd name="connsiteX1" fmla="*/ 34481 w 34480"/>
                <a:gd name="connsiteY1" fmla="*/ 0 h 204501"/>
                <a:gd name="connsiteX2" fmla="*/ 34481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1" y="0"/>
                  </a:lnTo>
                  <a:lnTo>
                    <a:pt x="34481"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05353513-6F10-528F-FCF9-B04430B255BF}"/>
                </a:ext>
              </a:extLst>
            </p:cNvPr>
            <p:cNvSpPr/>
            <p:nvPr/>
          </p:nvSpPr>
          <p:spPr>
            <a:xfrm>
              <a:off x="582549" y="717327"/>
              <a:ext cx="37337" cy="207359"/>
            </a:xfrm>
            <a:custGeom>
              <a:avLst/>
              <a:gdLst>
                <a:gd name="connsiteX0" fmla="*/ 37215 w 37337"/>
                <a:gd name="connsiteY0" fmla="*/ 207308 h 207359"/>
                <a:gd name="connsiteX1" fmla="*/ -28 w 37337"/>
                <a:gd name="connsiteY1" fmla="*/ 207308 h 207359"/>
                <a:gd name="connsiteX2" fmla="*/ -28 w 37337"/>
                <a:gd name="connsiteY2" fmla="*/ -51 h 207359"/>
                <a:gd name="connsiteX3" fmla="*/ 37310 w 37337"/>
                <a:gd name="connsiteY3" fmla="*/ -51 h 207359"/>
                <a:gd name="connsiteX4" fmla="*/ 2734 w 37337"/>
                <a:gd name="connsiteY4" fmla="*/ 204450 h 207359"/>
                <a:gd name="connsiteX5" fmla="*/ 34357 w 37337"/>
                <a:gd name="connsiteY5" fmla="*/ 204450 h 207359"/>
                <a:gd name="connsiteX6" fmla="*/ 34357 w 37337"/>
                <a:gd name="connsiteY6" fmla="*/ 2806 h 207359"/>
                <a:gd name="connsiteX7" fmla="*/ 2734 w 37337"/>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7359">
                  <a:moveTo>
                    <a:pt x="37215" y="207308"/>
                  </a:moveTo>
                  <a:lnTo>
                    <a:pt x="-28" y="207308"/>
                  </a:lnTo>
                  <a:lnTo>
                    <a:pt x="-28" y="-51"/>
                  </a:lnTo>
                  <a:lnTo>
                    <a:pt x="37310" y="-51"/>
                  </a:lnTo>
                  <a:close/>
                  <a:moveTo>
                    <a:pt x="2734" y="204450"/>
                  </a:moveTo>
                  <a:lnTo>
                    <a:pt x="34357" y="204450"/>
                  </a:lnTo>
                  <a:lnTo>
                    <a:pt x="34357" y="2806"/>
                  </a:lnTo>
                  <a:lnTo>
                    <a:pt x="2734" y="2806"/>
                  </a:lnTo>
                  <a:close/>
                </a:path>
              </a:pathLst>
            </a:custGeom>
            <a:solidFill>
              <a:srgbClr val="FFFFFF"/>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3FB6919E-8CFB-C694-8767-9EC1CB9B6407}"/>
                </a:ext>
              </a:extLst>
            </p:cNvPr>
            <p:cNvSpPr/>
            <p:nvPr/>
          </p:nvSpPr>
          <p:spPr>
            <a:xfrm>
              <a:off x="583787" y="923353"/>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35F581D2-4C64-94EF-D2B6-8DF18D6AC93B}"/>
                </a:ext>
              </a:extLst>
            </p:cNvPr>
            <p:cNvSpPr/>
            <p:nvPr/>
          </p:nvSpPr>
          <p:spPr>
            <a:xfrm>
              <a:off x="582549" y="921829"/>
              <a:ext cx="37337" cy="208597"/>
            </a:xfrm>
            <a:custGeom>
              <a:avLst/>
              <a:gdLst>
                <a:gd name="connsiteX0" fmla="*/ 37215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734 w 37337"/>
                <a:gd name="connsiteY4" fmla="*/ 205689 h 208597"/>
                <a:gd name="connsiteX5" fmla="*/ 34357 w 37337"/>
                <a:gd name="connsiteY5" fmla="*/ 205689 h 208597"/>
                <a:gd name="connsiteX6" fmla="*/ 34357 w 37337"/>
                <a:gd name="connsiteY6" fmla="*/ 2806 h 208597"/>
                <a:gd name="connsiteX7" fmla="*/ 2734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215" y="208546"/>
                  </a:moveTo>
                  <a:lnTo>
                    <a:pt x="-28" y="208546"/>
                  </a:lnTo>
                  <a:lnTo>
                    <a:pt x="-28" y="-51"/>
                  </a:lnTo>
                  <a:lnTo>
                    <a:pt x="37310" y="-51"/>
                  </a:lnTo>
                  <a:close/>
                  <a:moveTo>
                    <a:pt x="2734" y="205689"/>
                  </a:moveTo>
                  <a:lnTo>
                    <a:pt x="34357" y="205689"/>
                  </a:lnTo>
                  <a:lnTo>
                    <a:pt x="34357" y="2806"/>
                  </a:lnTo>
                  <a:lnTo>
                    <a:pt x="2734" y="2806"/>
                  </a:lnTo>
                  <a:close/>
                </a:path>
              </a:pathLst>
            </a:custGeom>
            <a:solidFill>
              <a:srgbClr val="FFFFFF"/>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3E2E0211-8967-71BE-A0E3-9818AC143EA6}"/>
                </a:ext>
              </a:extLst>
            </p:cNvPr>
            <p:cNvSpPr/>
            <p:nvPr/>
          </p:nvSpPr>
          <p:spPr>
            <a:xfrm>
              <a:off x="304895" y="609504"/>
              <a:ext cx="2633091" cy="651986"/>
            </a:xfrm>
            <a:custGeom>
              <a:avLst/>
              <a:gdLst>
                <a:gd name="connsiteX0" fmla="*/ 2632968 w 2633091"/>
                <a:gd name="connsiteY0" fmla="*/ 901 h 651986"/>
                <a:gd name="connsiteX1" fmla="*/ 2177102 w 2633091"/>
                <a:gd name="connsiteY1" fmla="*/ 296176 h 651986"/>
                <a:gd name="connsiteX2" fmla="*/ 1775718 w 2633091"/>
                <a:gd name="connsiteY2" fmla="*/ 552780 h 651986"/>
                <a:gd name="connsiteX3" fmla="*/ 1374239 w 2633091"/>
                <a:gd name="connsiteY3" fmla="*/ 296176 h 651986"/>
                <a:gd name="connsiteX4" fmla="*/ 887797 w 2633091"/>
                <a:gd name="connsiteY4" fmla="*/ -51 h 651986"/>
                <a:gd name="connsiteX5" fmla="*/ 401451 w 2633091"/>
                <a:gd name="connsiteY5" fmla="*/ 296271 h 651986"/>
                <a:gd name="connsiteX6" fmla="*/ -28 w 2633091"/>
                <a:gd name="connsiteY6" fmla="*/ 552875 h 651986"/>
                <a:gd name="connsiteX7" fmla="*/ -28 w 2633091"/>
                <a:gd name="connsiteY7" fmla="*/ 651459 h 651986"/>
                <a:gd name="connsiteX8" fmla="*/ 486509 w 2633091"/>
                <a:gd name="connsiteY8" fmla="*/ 355231 h 651986"/>
                <a:gd name="connsiteX9" fmla="*/ 887893 w 2633091"/>
                <a:gd name="connsiteY9" fmla="*/ 98532 h 651986"/>
                <a:gd name="connsiteX10" fmla="*/ 1289371 w 2633091"/>
                <a:gd name="connsiteY10" fmla="*/ 355707 h 651986"/>
                <a:gd name="connsiteX11" fmla="*/ 1775813 w 2633091"/>
                <a:gd name="connsiteY11" fmla="*/ 651935 h 651986"/>
                <a:gd name="connsiteX12" fmla="*/ 2262255 w 2633091"/>
                <a:gd name="connsiteY12" fmla="*/ 355707 h 651986"/>
                <a:gd name="connsiteX13" fmla="*/ 2633063 w 2633091"/>
                <a:gd name="connsiteY13" fmla="*/ 100152 h 651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3091" h="651986">
                  <a:moveTo>
                    <a:pt x="2632968" y="901"/>
                  </a:moveTo>
                  <a:cubicBezTo>
                    <a:pt x="2404368" y="13284"/>
                    <a:pt x="2283877" y="162826"/>
                    <a:pt x="2177102" y="296176"/>
                  </a:cubicBezTo>
                  <a:cubicBezTo>
                    <a:pt x="2066516" y="433908"/>
                    <a:pt x="1971076" y="552780"/>
                    <a:pt x="1775718" y="552780"/>
                  </a:cubicBezTo>
                  <a:cubicBezTo>
                    <a:pt x="1580360" y="552780"/>
                    <a:pt x="1484825" y="433908"/>
                    <a:pt x="1374239" y="296176"/>
                  </a:cubicBezTo>
                  <a:cubicBezTo>
                    <a:pt x="1263654" y="158445"/>
                    <a:pt x="1136114" y="-51"/>
                    <a:pt x="887797" y="-51"/>
                  </a:cubicBezTo>
                  <a:cubicBezTo>
                    <a:pt x="639481" y="-51"/>
                    <a:pt x="512893" y="157397"/>
                    <a:pt x="401451" y="296271"/>
                  </a:cubicBezTo>
                  <a:cubicBezTo>
                    <a:pt x="290008" y="435146"/>
                    <a:pt x="195330" y="552875"/>
                    <a:pt x="-28" y="552875"/>
                  </a:cubicBezTo>
                  <a:lnTo>
                    <a:pt x="-28" y="651459"/>
                  </a:lnTo>
                  <a:cubicBezTo>
                    <a:pt x="248575" y="651459"/>
                    <a:pt x="374971" y="494106"/>
                    <a:pt x="486509" y="355231"/>
                  </a:cubicBezTo>
                  <a:cubicBezTo>
                    <a:pt x="598047" y="216357"/>
                    <a:pt x="692535" y="98532"/>
                    <a:pt x="887893" y="98532"/>
                  </a:cubicBezTo>
                  <a:cubicBezTo>
                    <a:pt x="1083250" y="98532"/>
                    <a:pt x="1178786" y="217500"/>
                    <a:pt x="1289371" y="355707"/>
                  </a:cubicBezTo>
                  <a:cubicBezTo>
                    <a:pt x="1399957" y="493915"/>
                    <a:pt x="1527496" y="651935"/>
                    <a:pt x="1775813" y="651935"/>
                  </a:cubicBezTo>
                  <a:cubicBezTo>
                    <a:pt x="2024130" y="651935"/>
                    <a:pt x="2150717" y="494582"/>
                    <a:pt x="2262255" y="355707"/>
                  </a:cubicBezTo>
                  <a:cubicBezTo>
                    <a:pt x="2367030" y="225405"/>
                    <a:pt x="2458089" y="111963"/>
                    <a:pt x="2633063" y="100152"/>
                  </a:cubicBezTo>
                  <a:close/>
                </a:path>
              </a:pathLst>
            </a:custGeom>
            <a:solidFill>
              <a:srgbClr val="27AAE1"/>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F5DDD03C-1EB1-05FD-75BC-82172983E662}"/>
                </a:ext>
              </a:extLst>
            </p:cNvPr>
            <p:cNvSpPr/>
            <p:nvPr/>
          </p:nvSpPr>
          <p:spPr>
            <a:xfrm>
              <a:off x="304895" y="905827"/>
              <a:ext cx="401478" cy="355187"/>
            </a:xfrm>
            <a:custGeom>
              <a:avLst/>
              <a:gdLst>
                <a:gd name="connsiteX0" fmla="*/ 401451 w 401478"/>
                <a:gd name="connsiteY0" fmla="*/ -51 h 355187"/>
                <a:gd name="connsiteX1" fmla="*/ -28 w 401478"/>
                <a:gd name="connsiteY1" fmla="*/ 256552 h 355187"/>
                <a:gd name="connsiteX2" fmla="*/ -28 w 401478"/>
                <a:gd name="connsiteY2" fmla="*/ 355136 h 355187"/>
                <a:gd name="connsiteX3" fmla="*/ 401451 w 401478"/>
                <a:gd name="connsiteY3" fmla="*/ -51 h 355187"/>
              </a:gdLst>
              <a:ahLst/>
              <a:cxnLst>
                <a:cxn ang="0">
                  <a:pos x="connsiteX0" y="connsiteY0"/>
                </a:cxn>
                <a:cxn ang="0">
                  <a:pos x="connsiteX1" y="connsiteY1"/>
                </a:cxn>
                <a:cxn ang="0">
                  <a:pos x="connsiteX2" y="connsiteY2"/>
                </a:cxn>
                <a:cxn ang="0">
                  <a:pos x="connsiteX3" y="connsiteY3"/>
                </a:cxn>
              </a:cxnLst>
              <a:rect l="l" t="t" r="r" b="b"/>
              <a:pathLst>
                <a:path w="401478" h="355187">
                  <a:moveTo>
                    <a:pt x="401451" y="-51"/>
                  </a:moveTo>
                  <a:cubicBezTo>
                    <a:pt x="290866" y="137680"/>
                    <a:pt x="195330" y="256552"/>
                    <a:pt x="-28" y="256552"/>
                  </a:cubicBezTo>
                  <a:lnTo>
                    <a:pt x="-28" y="355136"/>
                  </a:lnTo>
                  <a:cubicBezTo>
                    <a:pt x="-28" y="355136"/>
                    <a:pt x="348587" y="293509"/>
                    <a:pt x="401451" y="-51"/>
                  </a:cubicBezTo>
                  <a:close/>
                </a:path>
              </a:pathLst>
            </a:custGeom>
            <a:solidFill>
              <a:srgbClr val="1C75BC"/>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C3B48681-B289-DA57-E4A9-8FA3E17DDBB3}"/>
                </a:ext>
              </a:extLst>
            </p:cNvPr>
            <p:cNvSpPr/>
            <p:nvPr/>
          </p:nvSpPr>
          <p:spPr>
            <a:xfrm>
              <a:off x="822102" y="653392"/>
              <a:ext cx="741521" cy="273199"/>
            </a:xfrm>
            <a:custGeom>
              <a:avLst/>
              <a:gdLst>
                <a:gd name="connsiteX0" fmla="*/ -28 w 741521"/>
                <a:gd name="connsiteY0" fmla="*/ 273148 h 273199"/>
                <a:gd name="connsiteX1" fmla="*/ 192187 w 741521"/>
                <a:gd name="connsiteY1" fmla="*/ 96840 h 273199"/>
                <a:gd name="connsiteX2" fmla="*/ 513846 w 741521"/>
                <a:gd name="connsiteY2" fmla="*/ 80553 h 273199"/>
                <a:gd name="connsiteX3" fmla="*/ 741493 w 741521"/>
                <a:gd name="connsiteY3" fmla="*/ 273148 h 273199"/>
                <a:gd name="connsiteX4" fmla="*/ 266482 w 741521"/>
                <a:gd name="connsiteY4" fmla="*/ 13782 h 273199"/>
                <a:gd name="connsiteX5" fmla="*/ -28 w 741521"/>
                <a:gd name="connsiteY5" fmla="*/ 273148 h 27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521" h="273199">
                  <a:moveTo>
                    <a:pt x="-28" y="273148"/>
                  </a:moveTo>
                  <a:cubicBezTo>
                    <a:pt x="-28" y="273148"/>
                    <a:pt x="111319" y="127606"/>
                    <a:pt x="192187" y="96840"/>
                  </a:cubicBezTo>
                  <a:cubicBezTo>
                    <a:pt x="192187" y="96840"/>
                    <a:pt x="346111" y="11115"/>
                    <a:pt x="513846" y="80553"/>
                  </a:cubicBezTo>
                  <a:cubicBezTo>
                    <a:pt x="605829" y="122862"/>
                    <a:pt x="684534" y="189448"/>
                    <a:pt x="741493" y="273148"/>
                  </a:cubicBezTo>
                  <a:cubicBezTo>
                    <a:pt x="741493" y="273148"/>
                    <a:pt x="585950" y="-72514"/>
                    <a:pt x="266482" y="13782"/>
                  </a:cubicBezTo>
                  <a:cubicBezTo>
                    <a:pt x="266101" y="13782"/>
                    <a:pt x="70076" y="66741"/>
                    <a:pt x="-28" y="273148"/>
                  </a:cubicBezTo>
                  <a:close/>
                </a:path>
              </a:pathLst>
            </a:custGeom>
            <a:solidFill>
              <a:srgbClr val="1C75BC"/>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DDBC1A10-AFA4-B0EF-9506-2ED6A4B2248F}"/>
                </a:ext>
              </a:extLst>
            </p:cNvPr>
            <p:cNvSpPr/>
            <p:nvPr/>
          </p:nvSpPr>
          <p:spPr>
            <a:xfrm>
              <a:off x="2529840" y="610207"/>
              <a:ext cx="408050" cy="237041"/>
            </a:xfrm>
            <a:custGeom>
              <a:avLst/>
              <a:gdLst>
                <a:gd name="connsiteX0" fmla="*/ 408023 w 408050"/>
                <a:gd name="connsiteY0" fmla="*/ 199 h 237041"/>
                <a:gd name="connsiteX1" fmla="*/ -28 w 408050"/>
                <a:gd name="connsiteY1" fmla="*/ 236990 h 237041"/>
                <a:gd name="connsiteX2" fmla="*/ 408023 w 408050"/>
                <a:gd name="connsiteY2" fmla="*/ 98973 h 237041"/>
              </a:gdLst>
              <a:ahLst/>
              <a:cxnLst>
                <a:cxn ang="0">
                  <a:pos x="connsiteX0" y="connsiteY0"/>
                </a:cxn>
                <a:cxn ang="0">
                  <a:pos x="connsiteX1" y="connsiteY1"/>
                </a:cxn>
                <a:cxn ang="0">
                  <a:pos x="connsiteX2" y="connsiteY2"/>
                </a:cxn>
              </a:cxnLst>
              <a:rect l="l" t="t" r="r" b="b"/>
              <a:pathLst>
                <a:path w="408050" h="237041">
                  <a:moveTo>
                    <a:pt x="408023" y="199"/>
                  </a:moveTo>
                  <a:cubicBezTo>
                    <a:pt x="408023" y="199"/>
                    <a:pt x="199330" y="-17137"/>
                    <a:pt x="-28" y="236990"/>
                  </a:cubicBezTo>
                  <a:cubicBezTo>
                    <a:pt x="-28" y="236990"/>
                    <a:pt x="221809" y="29726"/>
                    <a:pt x="408023" y="98973"/>
                  </a:cubicBezTo>
                  <a:close/>
                </a:path>
              </a:pathLst>
            </a:custGeom>
            <a:solidFill>
              <a:srgbClr val="1C75BC"/>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B8A900D1-4A80-D5D7-A997-09DF23D22420}"/>
                </a:ext>
              </a:extLst>
            </p:cNvPr>
            <p:cNvSpPr/>
            <p:nvPr/>
          </p:nvSpPr>
          <p:spPr>
            <a:xfrm>
              <a:off x="1628965" y="1002029"/>
              <a:ext cx="900874" cy="259438"/>
            </a:xfrm>
            <a:custGeom>
              <a:avLst/>
              <a:gdLst>
                <a:gd name="connsiteX0" fmla="*/ 900847 w 900874"/>
                <a:gd name="connsiteY0" fmla="*/ 3092 h 259438"/>
                <a:gd name="connsiteX1" fmla="*/ 444599 w 900874"/>
                <a:gd name="connsiteY1" fmla="*/ 258933 h 259438"/>
                <a:gd name="connsiteX2" fmla="*/ -28 w 900874"/>
                <a:gd name="connsiteY2" fmla="*/ 5568 h 259438"/>
                <a:gd name="connsiteX3" fmla="*/ -28 w 900874"/>
                <a:gd name="connsiteY3" fmla="*/ -51 h 259438"/>
                <a:gd name="connsiteX4" fmla="*/ 444599 w 900874"/>
                <a:gd name="connsiteY4" fmla="*/ 217214 h 259438"/>
                <a:gd name="connsiteX5" fmla="*/ 900847 w 900874"/>
                <a:gd name="connsiteY5" fmla="*/ 3092 h 2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0874" h="259438">
                  <a:moveTo>
                    <a:pt x="900847" y="3092"/>
                  </a:moveTo>
                  <a:cubicBezTo>
                    <a:pt x="900847" y="3092"/>
                    <a:pt x="724253" y="271887"/>
                    <a:pt x="444599" y="258933"/>
                  </a:cubicBezTo>
                  <a:cubicBezTo>
                    <a:pt x="444599" y="258933"/>
                    <a:pt x="196092" y="279031"/>
                    <a:pt x="-28" y="5568"/>
                  </a:cubicBezTo>
                  <a:lnTo>
                    <a:pt x="-28" y="-51"/>
                  </a:lnTo>
                  <a:cubicBezTo>
                    <a:pt x="114282" y="127441"/>
                    <a:pt x="273768" y="205374"/>
                    <a:pt x="444599" y="217214"/>
                  </a:cubicBezTo>
                  <a:cubicBezTo>
                    <a:pt x="444599" y="217214"/>
                    <a:pt x="672723" y="241503"/>
                    <a:pt x="900847" y="3092"/>
                  </a:cubicBezTo>
                  <a:close/>
                </a:path>
              </a:pathLst>
            </a:custGeom>
            <a:solidFill>
              <a:srgbClr val="1C75BC"/>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27985C30-5726-41E9-7661-803CD7E165CE}"/>
                </a:ext>
              </a:extLst>
            </p:cNvPr>
            <p:cNvSpPr/>
            <p:nvPr/>
          </p:nvSpPr>
          <p:spPr>
            <a:xfrm>
              <a:off x="1636871" y="609981"/>
              <a:ext cx="1301019" cy="650557"/>
            </a:xfrm>
            <a:custGeom>
              <a:avLst/>
              <a:gdLst>
                <a:gd name="connsiteX0" fmla="*/ -28 w 1301019"/>
                <a:gd name="connsiteY0" fmla="*/ 244170 h 650557"/>
                <a:gd name="connsiteX1" fmla="*/ 443742 w 1301019"/>
                <a:gd name="connsiteY1" fmla="*/ -51 h 650557"/>
                <a:gd name="connsiteX2" fmla="*/ 930184 w 1301019"/>
                <a:gd name="connsiteY2" fmla="*/ 296271 h 650557"/>
                <a:gd name="connsiteX3" fmla="*/ 1300992 w 1301019"/>
                <a:gd name="connsiteY3" fmla="*/ 551827 h 650557"/>
                <a:gd name="connsiteX4" fmla="*/ 1300992 w 1301019"/>
                <a:gd name="connsiteY4" fmla="*/ 650506 h 650557"/>
                <a:gd name="connsiteX5" fmla="*/ 845126 w 1301019"/>
                <a:gd name="connsiteY5" fmla="*/ 355231 h 650557"/>
                <a:gd name="connsiteX6" fmla="*/ 443742 w 1301019"/>
                <a:gd name="connsiteY6" fmla="*/ 98532 h 650557"/>
                <a:gd name="connsiteX7" fmla="*/ 66171 w 1301019"/>
                <a:gd name="connsiteY7" fmla="*/ 325513 h 65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019" h="650557">
                  <a:moveTo>
                    <a:pt x="-28" y="244170"/>
                  </a:moveTo>
                  <a:cubicBezTo>
                    <a:pt x="102271" y="120345"/>
                    <a:pt x="226191" y="-51"/>
                    <a:pt x="443742" y="-51"/>
                  </a:cubicBezTo>
                  <a:cubicBezTo>
                    <a:pt x="692344" y="-51"/>
                    <a:pt x="818646" y="157397"/>
                    <a:pt x="930184" y="296271"/>
                  </a:cubicBezTo>
                  <a:cubicBezTo>
                    <a:pt x="1034959" y="426573"/>
                    <a:pt x="1126018" y="540016"/>
                    <a:pt x="1300992" y="551827"/>
                  </a:cubicBezTo>
                  <a:lnTo>
                    <a:pt x="1300992" y="650506"/>
                  </a:lnTo>
                  <a:cubicBezTo>
                    <a:pt x="1072392" y="638219"/>
                    <a:pt x="951901" y="488581"/>
                    <a:pt x="845126" y="355231"/>
                  </a:cubicBezTo>
                  <a:cubicBezTo>
                    <a:pt x="734540" y="217500"/>
                    <a:pt x="639100" y="98532"/>
                    <a:pt x="443742" y="98532"/>
                  </a:cubicBezTo>
                  <a:cubicBezTo>
                    <a:pt x="262767" y="98532"/>
                    <a:pt x="167517" y="200831"/>
                    <a:pt x="66171" y="325513"/>
                  </a:cubicBezTo>
                </a:path>
              </a:pathLst>
            </a:custGeom>
            <a:solidFill>
              <a:srgbClr val="27AAE1"/>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7E60301A-3092-99B7-7E40-2E7D7CCA6761}"/>
                </a:ext>
              </a:extLst>
            </p:cNvPr>
            <p:cNvSpPr/>
            <p:nvPr/>
          </p:nvSpPr>
          <p:spPr>
            <a:xfrm>
              <a:off x="304800" y="609981"/>
              <a:ext cx="1332071" cy="651510"/>
            </a:xfrm>
            <a:custGeom>
              <a:avLst/>
              <a:gdLst>
                <a:gd name="connsiteX0" fmla="*/ 1332043 w 1332071"/>
                <a:gd name="connsiteY0" fmla="*/ 407333 h 651510"/>
                <a:gd name="connsiteX1" fmla="*/ 887893 w 1332071"/>
                <a:gd name="connsiteY1" fmla="*/ 651459 h 651510"/>
                <a:gd name="connsiteX2" fmla="*/ 401546 w 1332071"/>
                <a:gd name="connsiteY2" fmla="*/ 355231 h 651510"/>
                <a:gd name="connsiteX3" fmla="*/ -28 w 1332071"/>
                <a:gd name="connsiteY3" fmla="*/ 98532 h 651510"/>
                <a:gd name="connsiteX4" fmla="*/ -28 w 1332071"/>
                <a:gd name="connsiteY4" fmla="*/ -51 h 651510"/>
                <a:gd name="connsiteX5" fmla="*/ 486509 w 1332071"/>
                <a:gd name="connsiteY5" fmla="*/ 296271 h 651510"/>
                <a:gd name="connsiteX6" fmla="*/ 887893 w 1332071"/>
                <a:gd name="connsiteY6" fmla="*/ 552875 h 651510"/>
                <a:gd name="connsiteX7" fmla="*/ 1265845 w 1332071"/>
                <a:gd name="connsiteY7" fmla="*/ 325418 h 65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2071" h="651510">
                  <a:moveTo>
                    <a:pt x="1332043" y="407333"/>
                  </a:moveTo>
                  <a:cubicBezTo>
                    <a:pt x="1229650" y="531158"/>
                    <a:pt x="1105729" y="651459"/>
                    <a:pt x="887893" y="651459"/>
                  </a:cubicBezTo>
                  <a:cubicBezTo>
                    <a:pt x="639671" y="651459"/>
                    <a:pt x="512989" y="494010"/>
                    <a:pt x="401546" y="355231"/>
                  </a:cubicBezTo>
                  <a:cubicBezTo>
                    <a:pt x="290104" y="216452"/>
                    <a:pt x="195330" y="98532"/>
                    <a:pt x="-28" y="98532"/>
                  </a:cubicBezTo>
                  <a:lnTo>
                    <a:pt x="-28" y="-51"/>
                  </a:lnTo>
                  <a:cubicBezTo>
                    <a:pt x="248575" y="-51"/>
                    <a:pt x="374971" y="157397"/>
                    <a:pt x="486509" y="296271"/>
                  </a:cubicBezTo>
                  <a:cubicBezTo>
                    <a:pt x="598047" y="435146"/>
                    <a:pt x="692535" y="552875"/>
                    <a:pt x="887893" y="552875"/>
                  </a:cubicBezTo>
                  <a:cubicBezTo>
                    <a:pt x="1069344" y="552875"/>
                    <a:pt x="1164594" y="450386"/>
                    <a:pt x="1265845" y="325418"/>
                  </a:cubicBezTo>
                </a:path>
              </a:pathLst>
            </a:custGeom>
            <a:solidFill>
              <a:srgbClr val="27AAE1"/>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B4BB142A-3EA5-E2FE-9FC7-2AF1BE5AAF0F}"/>
                </a:ext>
              </a:extLst>
            </p:cNvPr>
            <p:cNvSpPr/>
            <p:nvPr/>
          </p:nvSpPr>
          <p:spPr>
            <a:xfrm>
              <a:off x="822102" y="944403"/>
              <a:ext cx="741521" cy="273266"/>
            </a:xfrm>
            <a:custGeom>
              <a:avLst/>
              <a:gdLst>
                <a:gd name="connsiteX0" fmla="*/ -28 w 741521"/>
                <a:gd name="connsiteY0" fmla="*/ -51 h 273266"/>
                <a:gd name="connsiteX1" fmla="*/ 192187 w 741521"/>
                <a:gd name="connsiteY1" fmla="*/ 176447 h 273266"/>
                <a:gd name="connsiteX2" fmla="*/ 513846 w 741521"/>
                <a:gd name="connsiteY2" fmla="*/ 192735 h 273266"/>
                <a:gd name="connsiteX3" fmla="*/ 741493 w 741521"/>
                <a:gd name="connsiteY3" fmla="*/ -51 h 273266"/>
                <a:gd name="connsiteX4" fmla="*/ 266482 w 741521"/>
                <a:gd name="connsiteY4" fmla="*/ 259410 h 273266"/>
                <a:gd name="connsiteX5" fmla="*/ -28 w 741521"/>
                <a:gd name="connsiteY5" fmla="*/ -51 h 27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521" h="273266">
                  <a:moveTo>
                    <a:pt x="-28" y="-51"/>
                  </a:moveTo>
                  <a:cubicBezTo>
                    <a:pt x="-28" y="-51"/>
                    <a:pt x="111319" y="145491"/>
                    <a:pt x="192187" y="176447"/>
                  </a:cubicBezTo>
                  <a:cubicBezTo>
                    <a:pt x="192187" y="176447"/>
                    <a:pt x="346111" y="262172"/>
                    <a:pt x="513846" y="192735"/>
                  </a:cubicBezTo>
                  <a:cubicBezTo>
                    <a:pt x="605829" y="150339"/>
                    <a:pt x="684524" y="83693"/>
                    <a:pt x="741493" y="-51"/>
                  </a:cubicBezTo>
                  <a:cubicBezTo>
                    <a:pt x="741493" y="-51"/>
                    <a:pt x="585950" y="345611"/>
                    <a:pt x="266482" y="259410"/>
                  </a:cubicBezTo>
                  <a:cubicBezTo>
                    <a:pt x="266101" y="259410"/>
                    <a:pt x="70076" y="206451"/>
                    <a:pt x="-28" y="-51"/>
                  </a:cubicBezTo>
                  <a:close/>
                </a:path>
              </a:pathLst>
            </a:custGeom>
            <a:solidFill>
              <a:srgbClr val="1C75BC"/>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B9CC9415-43DC-719C-9AEF-E6919AA0349A}"/>
                </a:ext>
              </a:extLst>
            </p:cNvPr>
            <p:cNvSpPr/>
            <p:nvPr/>
          </p:nvSpPr>
          <p:spPr>
            <a:xfrm>
              <a:off x="2529840" y="1023842"/>
              <a:ext cx="408050" cy="236949"/>
            </a:xfrm>
            <a:custGeom>
              <a:avLst/>
              <a:gdLst>
                <a:gd name="connsiteX0" fmla="*/ 408023 w 408050"/>
                <a:gd name="connsiteY0" fmla="*/ 236645 h 236949"/>
                <a:gd name="connsiteX1" fmla="*/ -28 w 408050"/>
                <a:gd name="connsiteY1" fmla="*/ -51 h 236949"/>
                <a:gd name="connsiteX2" fmla="*/ 408023 w 408050"/>
                <a:gd name="connsiteY2" fmla="*/ 137966 h 236949"/>
              </a:gdLst>
              <a:ahLst/>
              <a:cxnLst>
                <a:cxn ang="0">
                  <a:pos x="connsiteX0" y="connsiteY0"/>
                </a:cxn>
                <a:cxn ang="0">
                  <a:pos x="connsiteX1" y="connsiteY1"/>
                </a:cxn>
                <a:cxn ang="0">
                  <a:pos x="connsiteX2" y="connsiteY2"/>
                </a:cxn>
              </a:cxnLst>
              <a:rect l="l" t="t" r="r" b="b"/>
              <a:pathLst>
                <a:path w="408050" h="236949">
                  <a:moveTo>
                    <a:pt x="408023" y="236645"/>
                  </a:moveTo>
                  <a:cubicBezTo>
                    <a:pt x="408023" y="236645"/>
                    <a:pt x="199330" y="254076"/>
                    <a:pt x="-28" y="-51"/>
                  </a:cubicBezTo>
                  <a:cubicBezTo>
                    <a:pt x="-28" y="-51"/>
                    <a:pt x="221809" y="207117"/>
                    <a:pt x="408023" y="137966"/>
                  </a:cubicBezTo>
                  <a:close/>
                </a:path>
              </a:pathLst>
            </a:custGeom>
            <a:solidFill>
              <a:srgbClr val="1C75BC"/>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1CADCB11-051D-7B88-7C8F-74F7BF249A29}"/>
                </a:ext>
              </a:extLst>
            </p:cNvPr>
            <p:cNvSpPr/>
            <p:nvPr/>
          </p:nvSpPr>
          <p:spPr>
            <a:xfrm>
              <a:off x="1636871" y="609527"/>
              <a:ext cx="892968" cy="323350"/>
            </a:xfrm>
            <a:custGeom>
              <a:avLst/>
              <a:gdLst>
                <a:gd name="connsiteX0" fmla="*/ 64075 w 892968"/>
                <a:gd name="connsiteY0" fmla="*/ 323300 h 323350"/>
                <a:gd name="connsiteX1" fmla="*/ 436693 w 892968"/>
                <a:gd name="connsiteY1" fmla="*/ 42122 h 323350"/>
                <a:gd name="connsiteX2" fmla="*/ 892941 w 892968"/>
                <a:gd name="connsiteY2" fmla="*/ 256339 h 323350"/>
                <a:gd name="connsiteX3" fmla="*/ 436693 w 892968"/>
                <a:gd name="connsiteY3" fmla="*/ 402 h 323350"/>
                <a:gd name="connsiteX4" fmla="*/ -28 w 892968"/>
                <a:gd name="connsiteY4" fmla="*/ 244147 h 32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968" h="323350">
                  <a:moveTo>
                    <a:pt x="64075" y="323300"/>
                  </a:moveTo>
                  <a:cubicBezTo>
                    <a:pt x="83887" y="274151"/>
                    <a:pt x="184757" y="58028"/>
                    <a:pt x="436693" y="42122"/>
                  </a:cubicBezTo>
                  <a:cubicBezTo>
                    <a:pt x="436693" y="42122"/>
                    <a:pt x="665293" y="17833"/>
                    <a:pt x="892941" y="256339"/>
                  </a:cubicBezTo>
                  <a:cubicBezTo>
                    <a:pt x="892941" y="256339"/>
                    <a:pt x="716347" y="-12552"/>
                    <a:pt x="436693" y="402"/>
                  </a:cubicBezTo>
                  <a:cubicBezTo>
                    <a:pt x="436693" y="402"/>
                    <a:pt x="194949" y="-18648"/>
                    <a:pt x="-28" y="244147"/>
                  </a:cubicBezTo>
                </a:path>
              </a:pathLst>
            </a:custGeom>
            <a:solidFill>
              <a:srgbClr val="1C75BC"/>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B639CCD0-DC9D-9792-6E0A-79DFB24255BE}"/>
                </a:ext>
              </a:extLst>
            </p:cNvPr>
            <p:cNvSpPr/>
            <p:nvPr/>
          </p:nvSpPr>
          <p:spPr>
            <a:xfrm>
              <a:off x="5459063"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D9E64FC0-1ADF-0702-EFBE-8183B9E43BA9}"/>
                </a:ext>
              </a:extLst>
            </p:cNvPr>
            <p:cNvSpPr/>
            <p:nvPr/>
          </p:nvSpPr>
          <p:spPr>
            <a:xfrm>
              <a:off x="5457634"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D6B7C66E-407B-3358-D399-5C7CC6B3ECC0}"/>
                </a:ext>
              </a:extLst>
            </p:cNvPr>
            <p:cNvSpPr/>
            <p:nvPr/>
          </p:nvSpPr>
          <p:spPr>
            <a:xfrm>
              <a:off x="5459063"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4A3095B9-2733-2F95-7DC6-EC353041E98E}"/>
                </a:ext>
              </a:extLst>
            </p:cNvPr>
            <p:cNvSpPr/>
            <p:nvPr/>
          </p:nvSpPr>
          <p:spPr>
            <a:xfrm>
              <a:off x="5457634"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BC9B8B5F-6335-9AFA-2BF5-BC42B5CEA599}"/>
                </a:ext>
              </a:extLst>
            </p:cNvPr>
            <p:cNvSpPr/>
            <p:nvPr/>
          </p:nvSpPr>
          <p:spPr>
            <a:xfrm>
              <a:off x="5345049" y="923353"/>
              <a:ext cx="34480" cy="204501"/>
            </a:xfrm>
            <a:custGeom>
              <a:avLst/>
              <a:gdLst>
                <a:gd name="connsiteX0" fmla="*/ 0 w 34480"/>
                <a:gd name="connsiteY0" fmla="*/ 0 h 204501"/>
                <a:gd name="connsiteX1" fmla="*/ 34480 w 34480"/>
                <a:gd name="connsiteY1" fmla="*/ 0 h 204501"/>
                <a:gd name="connsiteX2" fmla="*/ 34480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0" y="0"/>
                  </a:lnTo>
                  <a:lnTo>
                    <a:pt x="34480"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92013C65-2D16-627F-7C0F-75A810228C97}"/>
                </a:ext>
              </a:extLst>
            </p:cNvPr>
            <p:cNvSpPr/>
            <p:nvPr/>
          </p:nvSpPr>
          <p:spPr>
            <a:xfrm>
              <a:off x="5343620" y="921829"/>
              <a:ext cx="37338" cy="207359"/>
            </a:xfrm>
            <a:custGeom>
              <a:avLst/>
              <a:gdLst>
                <a:gd name="connsiteX0" fmla="*/ 37311 w 37338"/>
                <a:gd name="connsiteY0" fmla="*/ 207308 h 207359"/>
                <a:gd name="connsiteX1" fmla="*/ -28 w 37338"/>
                <a:gd name="connsiteY1" fmla="*/ 207308 h 207359"/>
                <a:gd name="connsiteX2" fmla="*/ -28 w 37338"/>
                <a:gd name="connsiteY2" fmla="*/ -51 h 207359"/>
                <a:gd name="connsiteX3" fmla="*/ 37311 w 37338"/>
                <a:gd name="connsiteY3" fmla="*/ -51 h 207359"/>
                <a:gd name="connsiteX4" fmla="*/ 2830 w 37338"/>
                <a:gd name="connsiteY4" fmla="*/ 204450 h 207359"/>
                <a:gd name="connsiteX5" fmla="*/ 34453 w 37338"/>
                <a:gd name="connsiteY5" fmla="*/ 204450 h 207359"/>
                <a:gd name="connsiteX6" fmla="*/ 34453 w 37338"/>
                <a:gd name="connsiteY6" fmla="*/ 2806 h 207359"/>
                <a:gd name="connsiteX7" fmla="*/ 2830 w 37338"/>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7359">
                  <a:moveTo>
                    <a:pt x="37311" y="207308"/>
                  </a:moveTo>
                  <a:lnTo>
                    <a:pt x="-28" y="207308"/>
                  </a:lnTo>
                  <a:lnTo>
                    <a:pt x="-28" y="-51"/>
                  </a:lnTo>
                  <a:lnTo>
                    <a:pt x="37311" y="-51"/>
                  </a:lnTo>
                  <a:close/>
                  <a:moveTo>
                    <a:pt x="2830" y="204450"/>
                  </a:moveTo>
                  <a:lnTo>
                    <a:pt x="34453" y="204450"/>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97818F2E-9A6D-105D-A9FA-EA5472857CEB}"/>
                </a:ext>
              </a:extLst>
            </p:cNvPr>
            <p:cNvSpPr/>
            <p:nvPr/>
          </p:nvSpPr>
          <p:spPr>
            <a:xfrm>
              <a:off x="5345049" y="717518"/>
              <a:ext cx="34480" cy="205740"/>
            </a:xfrm>
            <a:custGeom>
              <a:avLst/>
              <a:gdLst>
                <a:gd name="connsiteX0" fmla="*/ 0 w 34480"/>
                <a:gd name="connsiteY0" fmla="*/ 0 h 205740"/>
                <a:gd name="connsiteX1" fmla="*/ 34480 w 34480"/>
                <a:gd name="connsiteY1" fmla="*/ 0 h 205740"/>
                <a:gd name="connsiteX2" fmla="*/ 34480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0" y="0"/>
                  </a:lnTo>
                  <a:lnTo>
                    <a:pt x="34480"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9942981F-10A3-34F5-9B08-D71359BF8D8E}"/>
                </a:ext>
              </a:extLst>
            </p:cNvPr>
            <p:cNvSpPr/>
            <p:nvPr/>
          </p:nvSpPr>
          <p:spPr>
            <a:xfrm>
              <a:off x="5343620" y="716089"/>
              <a:ext cx="37338" cy="208597"/>
            </a:xfrm>
            <a:custGeom>
              <a:avLst/>
              <a:gdLst>
                <a:gd name="connsiteX0" fmla="*/ 37311 w 37338"/>
                <a:gd name="connsiteY0" fmla="*/ 208546 h 208597"/>
                <a:gd name="connsiteX1" fmla="*/ -28 w 37338"/>
                <a:gd name="connsiteY1" fmla="*/ 208546 h 208597"/>
                <a:gd name="connsiteX2" fmla="*/ -28 w 37338"/>
                <a:gd name="connsiteY2" fmla="*/ -51 h 208597"/>
                <a:gd name="connsiteX3" fmla="*/ 37311 w 37338"/>
                <a:gd name="connsiteY3" fmla="*/ -51 h 208597"/>
                <a:gd name="connsiteX4" fmla="*/ 2830 w 37338"/>
                <a:gd name="connsiteY4" fmla="*/ 205689 h 208597"/>
                <a:gd name="connsiteX5" fmla="*/ 34453 w 37338"/>
                <a:gd name="connsiteY5" fmla="*/ 205689 h 208597"/>
                <a:gd name="connsiteX6" fmla="*/ 34453 w 37338"/>
                <a:gd name="connsiteY6" fmla="*/ 2806 h 208597"/>
                <a:gd name="connsiteX7" fmla="*/ 2830 w 37338"/>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8597">
                  <a:moveTo>
                    <a:pt x="37311" y="208546"/>
                  </a:moveTo>
                  <a:lnTo>
                    <a:pt x="-28" y="208546"/>
                  </a:lnTo>
                  <a:lnTo>
                    <a:pt x="-28" y="-51"/>
                  </a:lnTo>
                  <a:lnTo>
                    <a:pt x="37311"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5774CF33-BE57-DB5B-9F86-6A7C00897042}"/>
                </a:ext>
              </a:extLst>
            </p:cNvPr>
            <p:cNvSpPr/>
            <p:nvPr/>
          </p:nvSpPr>
          <p:spPr>
            <a:xfrm>
              <a:off x="4444079" y="717518"/>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97A23AB0-F583-AC75-5307-B16D8AA7DACC}"/>
                </a:ext>
              </a:extLst>
            </p:cNvPr>
            <p:cNvSpPr/>
            <p:nvPr/>
          </p:nvSpPr>
          <p:spPr>
            <a:xfrm>
              <a:off x="4442650" y="71608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453 w 37337"/>
                <a:gd name="connsiteY5" fmla="*/ 205689 h 208597"/>
                <a:gd name="connsiteX6" fmla="*/ 34453 w 37337"/>
                <a:gd name="connsiteY6" fmla="*/ 2806 h 208597"/>
                <a:gd name="connsiteX7" fmla="*/ 2830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FFCFB60D-C2AE-AB68-7395-B1FA35585850}"/>
                </a:ext>
              </a:extLst>
            </p:cNvPr>
            <p:cNvSpPr/>
            <p:nvPr/>
          </p:nvSpPr>
          <p:spPr>
            <a:xfrm>
              <a:off x="4444079"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8D9176AD-DE3E-D0B9-CE3C-1374AFB7930C}"/>
                </a:ext>
              </a:extLst>
            </p:cNvPr>
            <p:cNvSpPr/>
            <p:nvPr/>
          </p:nvSpPr>
          <p:spPr>
            <a:xfrm>
              <a:off x="4442650"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AB873DFD-A8BA-957D-8496-B9BDD397D854}"/>
                </a:ext>
              </a:extLst>
            </p:cNvPr>
            <p:cNvSpPr/>
            <p:nvPr/>
          </p:nvSpPr>
          <p:spPr>
            <a:xfrm>
              <a:off x="4558188"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A96F47C4-2E59-149A-75A3-8AF6A7BB700E}"/>
                </a:ext>
              </a:extLst>
            </p:cNvPr>
            <p:cNvSpPr/>
            <p:nvPr/>
          </p:nvSpPr>
          <p:spPr>
            <a:xfrm>
              <a:off x="4556759"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F6DCAC9B-430C-D473-E981-99B976C86523}"/>
                </a:ext>
              </a:extLst>
            </p:cNvPr>
            <p:cNvSpPr/>
            <p:nvPr/>
          </p:nvSpPr>
          <p:spPr>
            <a:xfrm>
              <a:off x="4558188"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F5736932-8A69-B756-EF9E-E356F740D1FB}"/>
                </a:ext>
              </a:extLst>
            </p:cNvPr>
            <p:cNvSpPr/>
            <p:nvPr/>
          </p:nvSpPr>
          <p:spPr>
            <a:xfrm>
              <a:off x="4556759"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3031C8BF-26C5-C1A1-90C9-CF0360F84448}"/>
                </a:ext>
              </a:extLst>
            </p:cNvPr>
            <p:cNvSpPr/>
            <p:nvPr/>
          </p:nvSpPr>
          <p:spPr>
            <a:xfrm>
              <a:off x="4672203"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36A529BB-5AEE-C89D-E031-7BFE03668253}"/>
                </a:ext>
              </a:extLst>
            </p:cNvPr>
            <p:cNvSpPr/>
            <p:nvPr/>
          </p:nvSpPr>
          <p:spPr>
            <a:xfrm>
              <a:off x="4670774"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BC1EB587-D619-AF4D-D174-EA74B4A86D9A}"/>
                </a:ext>
              </a:extLst>
            </p:cNvPr>
            <p:cNvSpPr/>
            <p:nvPr/>
          </p:nvSpPr>
          <p:spPr>
            <a:xfrm>
              <a:off x="4672203"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6082A0F7-73CD-B413-5B3D-75CA1DB284EC}"/>
                </a:ext>
              </a:extLst>
            </p:cNvPr>
            <p:cNvSpPr/>
            <p:nvPr/>
          </p:nvSpPr>
          <p:spPr>
            <a:xfrm>
              <a:off x="4670774"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8EF3A005-182C-5BD7-C28B-E3676F83A047}"/>
                </a:ext>
              </a:extLst>
            </p:cNvPr>
            <p:cNvSpPr/>
            <p:nvPr/>
          </p:nvSpPr>
          <p:spPr>
            <a:xfrm>
              <a:off x="4786217"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9EF411A8-5E5C-968B-0FBB-C22F4B8C5D51}"/>
                </a:ext>
              </a:extLst>
            </p:cNvPr>
            <p:cNvSpPr/>
            <p:nvPr/>
          </p:nvSpPr>
          <p:spPr>
            <a:xfrm>
              <a:off x="4784883"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867E6DE7-138B-31E7-D9A6-22D70DD1BB99}"/>
                </a:ext>
              </a:extLst>
            </p:cNvPr>
            <p:cNvSpPr/>
            <p:nvPr/>
          </p:nvSpPr>
          <p:spPr>
            <a:xfrm>
              <a:off x="4786217"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2934F104-62C9-E1B1-4480-F7061DBE5E3A}"/>
                </a:ext>
              </a:extLst>
            </p:cNvPr>
            <p:cNvSpPr/>
            <p:nvPr/>
          </p:nvSpPr>
          <p:spPr>
            <a:xfrm>
              <a:off x="4784883"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9A9ECE03-2F9E-CA96-FA9A-6F96A887353A}"/>
                </a:ext>
              </a:extLst>
            </p:cNvPr>
            <p:cNvSpPr/>
            <p:nvPr/>
          </p:nvSpPr>
          <p:spPr>
            <a:xfrm>
              <a:off x="4900326" y="718756"/>
              <a:ext cx="34480" cy="204501"/>
            </a:xfrm>
            <a:custGeom>
              <a:avLst/>
              <a:gdLst>
                <a:gd name="connsiteX0" fmla="*/ 0 w 34480"/>
                <a:gd name="connsiteY0" fmla="*/ 0 h 204501"/>
                <a:gd name="connsiteX1" fmla="*/ 34480 w 34480"/>
                <a:gd name="connsiteY1" fmla="*/ 0 h 204501"/>
                <a:gd name="connsiteX2" fmla="*/ 34480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0" y="0"/>
                  </a:lnTo>
                  <a:lnTo>
                    <a:pt x="34480"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1A36A64C-0C42-DB26-CBA0-4FED04FE0F38}"/>
                </a:ext>
              </a:extLst>
            </p:cNvPr>
            <p:cNvSpPr/>
            <p:nvPr/>
          </p:nvSpPr>
          <p:spPr>
            <a:xfrm>
              <a:off x="4898898" y="717327"/>
              <a:ext cx="37338" cy="207359"/>
            </a:xfrm>
            <a:custGeom>
              <a:avLst/>
              <a:gdLst>
                <a:gd name="connsiteX0" fmla="*/ 37310 w 37338"/>
                <a:gd name="connsiteY0" fmla="*/ 207308 h 207359"/>
                <a:gd name="connsiteX1" fmla="*/ -28 w 37338"/>
                <a:gd name="connsiteY1" fmla="*/ 207308 h 207359"/>
                <a:gd name="connsiteX2" fmla="*/ -28 w 37338"/>
                <a:gd name="connsiteY2" fmla="*/ -51 h 207359"/>
                <a:gd name="connsiteX3" fmla="*/ 37310 w 37338"/>
                <a:gd name="connsiteY3" fmla="*/ -51 h 207359"/>
                <a:gd name="connsiteX4" fmla="*/ 2830 w 37338"/>
                <a:gd name="connsiteY4" fmla="*/ 204450 h 207359"/>
                <a:gd name="connsiteX5" fmla="*/ 34453 w 37338"/>
                <a:gd name="connsiteY5" fmla="*/ 204450 h 207359"/>
                <a:gd name="connsiteX6" fmla="*/ 34453 w 37338"/>
                <a:gd name="connsiteY6" fmla="*/ 2806 h 207359"/>
                <a:gd name="connsiteX7" fmla="*/ 2830 w 37338"/>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7359">
                  <a:moveTo>
                    <a:pt x="37310" y="207308"/>
                  </a:moveTo>
                  <a:lnTo>
                    <a:pt x="-28" y="207308"/>
                  </a:lnTo>
                  <a:lnTo>
                    <a:pt x="-28" y="-51"/>
                  </a:lnTo>
                  <a:lnTo>
                    <a:pt x="37310" y="-51"/>
                  </a:lnTo>
                  <a:close/>
                  <a:moveTo>
                    <a:pt x="2830" y="204450"/>
                  </a:moveTo>
                  <a:lnTo>
                    <a:pt x="34453" y="204450"/>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2C89F5D1-93FA-CE19-2108-5822F6F84425}"/>
                </a:ext>
              </a:extLst>
            </p:cNvPr>
            <p:cNvSpPr/>
            <p:nvPr/>
          </p:nvSpPr>
          <p:spPr>
            <a:xfrm>
              <a:off x="4900326" y="923353"/>
              <a:ext cx="34480" cy="205740"/>
            </a:xfrm>
            <a:custGeom>
              <a:avLst/>
              <a:gdLst>
                <a:gd name="connsiteX0" fmla="*/ 0 w 34480"/>
                <a:gd name="connsiteY0" fmla="*/ 0 h 205740"/>
                <a:gd name="connsiteX1" fmla="*/ 34480 w 34480"/>
                <a:gd name="connsiteY1" fmla="*/ 0 h 205740"/>
                <a:gd name="connsiteX2" fmla="*/ 34480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0" y="0"/>
                  </a:lnTo>
                  <a:lnTo>
                    <a:pt x="34480"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7BEF1EDD-9614-CEE6-50B8-E1EB1D7FB382}"/>
                </a:ext>
              </a:extLst>
            </p:cNvPr>
            <p:cNvSpPr/>
            <p:nvPr/>
          </p:nvSpPr>
          <p:spPr>
            <a:xfrm>
              <a:off x="4898898" y="921829"/>
              <a:ext cx="37338" cy="208597"/>
            </a:xfrm>
            <a:custGeom>
              <a:avLst/>
              <a:gdLst>
                <a:gd name="connsiteX0" fmla="*/ 37310 w 37338"/>
                <a:gd name="connsiteY0" fmla="*/ 208546 h 208597"/>
                <a:gd name="connsiteX1" fmla="*/ -28 w 37338"/>
                <a:gd name="connsiteY1" fmla="*/ 208546 h 208597"/>
                <a:gd name="connsiteX2" fmla="*/ -28 w 37338"/>
                <a:gd name="connsiteY2" fmla="*/ -51 h 208597"/>
                <a:gd name="connsiteX3" fmla="*/ 37310 w 37338"/>
                <a:gd name="connsiteY3" fmla="*/ -51 h 208597"/>
                <a:gd name="connsiteX4" fmla="*/ 2830 w 37338"/>
                <a:gd name="connsiteY4" fmla="*/ 205689 h 208597"/>
                <a:gd name="connsiteX5" fmla="*/ 34453 w 37338"/>
                <a:gd name="connsiteY5" fmla="*/ 205689 h 208597"/>
                <a:gd name="connsiteX6" fmla="*/ 34453 w 37338"/>
                <a:gd name="connsiteY6" fmla="*/ 2806 h 208597"/>
                <a:gd name="connsiteX7" fmla="*/ 2830 w 37338"/>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BC5E88F7-2CCF-4BE7-9735-39FE3325699D}"/>
                </a:ext>
              </a:extLst>
            </p:cNvPr>
            <p:cNvSpPr/>
            <p:nvPr/>
          </p:nvSpPr>
          <p:spPr>
            <a:xfrm>
              <a:off x="4009072"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CD4581C4-9EFE-6468-0A43-3ECD7C5C064B}"/>
                </a:ext>
              </a:extLst>
            </p:cNvPr>
            <p:cNvSpPr/>
            <p:nvPr/>
          </p:nvSpPr>
          <p:spPr>
            <a:xfrm>
              <a:off x="4007643"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925 w 37338"/>
                <a:gd name="connsiteY4" fmla="*/ 245503 h 248412"/>
                <a:gd name="connsiteX5" fmla="*/ 34453 w 37338"/>
                <a:gd name="connsiteY5" fmla="*/ 245503 h 248412"/>
                <a:gd name="connsiteX6" fmla="*/ 34453 w 37338"/>
                <a:gd name="connsiteY6" fmla="*/ 2806 h 248412"/>
                <a:gd name="connsiteX7" fmla="*/ 2925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925" y="245503"/>
                  </a:moveTo>
                  <a:lnTo>
                    <a:pt x="34453" y="245503"/>
                  </a:lnTo>
                  <a:lnTo>
                    <a:pt x="34453"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5A081685-678D-CC15-73A9-2F505A602832}"/>
                </a:ext>
              </a:extLst>
            </p:cNvPr>
            <p:cNvSpPr/>
            <p:nvPr/>
          </p:nvSpPr>
          <p:spPr>
            <a:xfrm>
              <a:off x="4009072"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2CC65E35-7D19-3E16-7080-68B375CBE649}"/>
                </a:ext>
              </a:extLst>
            </p:cNvPr>
            <p:cNvSpPr/>
            <p:nvPr/>
          </p:nvSpPr>
          <p:spPr>
            <a:xfrm>
              <a:off x="4007643"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925 w 37338"/>
                <a:gd name="connsiteY4" fmla="*/ 245503 h 248412"/>
                <a:gd name="connsiteX5" fmla="*/ 34453 w 37338"/>
                <a:gd name="connsiteY5" fmla="*/ 245503 h 248412"/>
                <a:gd name="connsiteX6" fmla="*/ 34453 w 37338"/>
                <a:gd name="connsiteY6" fmla="*/ 2806 h 248412"/>
                <a:gd name="connsiteX7" fmla="*/ 2925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925" y="245503"/>
                  </a:moveTo>
                  <a:lnTo>
                    <a:pt x="34453" y="245503"/>
                  </a:lnTo>
                  <a:lnTo>
                    <a:pt x="34453" y="2806"/>
                  </a:lnTo>
                  <a:lnTo>
                    <a:pt x="2925" y="2806"/>
                  </a:lnTo>
                  <a:close/>
                </a:path>
              </a:pathLst>
            </a:custGeom>
            <a:solidFill>
              <a:srgbClr val="FFFFFF"/>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E67EE6D5-85F3-EBF0-A284-2F5C635F997F}"/>
                </a:ext>
              </a:extLst>
            </p:cNvPr>
            <p:cNvSpPr/>
            <p:nvPr/>
          </p:nvSpPr>
          <p:spPr>
            <a:xfrm>
              <a:off x="3895058" y="923353"/>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0E387B03-2875-C028-6F6A-50445F0CB00A}"/>
                </a:ext>
              </a:extLst>
            </p:cNvPr>
            <p:cNvSpPr/>
            <p:nvPr/>
          </p:nvSpPr>
          <p:spPr>
            <a:xfrm>
              <a:off x="3893629"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E23B8A67-CD4C-FAC7-08E3-CD4A3817D8FD}"/>
                </a:ext>
              </a:extLst>
            </p:cNvPr>
            <p:cNvSpPr/>
            <p:nvPr/>
          </p:nvSpPr>
          <p:spPr>
            <a:xfrm>
              <a:off x="3895058" y="677799"/>
              <a:ext cx="34480" cy="245554"/>
            </a:xfrm>
            <a:custGeom>
              <a:avLst/>
              <a:gdLst>
                <a:gd name="connsiteX0" fmla="*/ 0 w 34480"/>
                <a:gd name="connsiteY0" fmla="*/ 0 h 245554"/>
                <a:gd name="connsiteX1" fmla="*/ 34480 w 34480"/>
                <a:gd name="connsiteY1" fmla="*/ 0 h 245554"/>
                <a:gd name="connsiteX2" fmla="*/ 34480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0" y="0"/>
                  </a:lnTo>
                  <a:lnTo>
                    <a:pt x="34480"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DC5688C8-F76B-3D3F-7681-6DAE013C5AFA}"/>
                </a:ext>
              </a:extLst>
            </p:cNvPr>
            <p:cNvSpPr/>
            <p:nvPr/>
          </p:nvSpPr>
          <p:spPr>
            <a:xfrm>
              <a:off x="3893629"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2830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A0815B5B-0B3E-FA7A-BD74-B1E2E9E9F515}"/>
                </a:ext>
              </a:extLst>
            </p:cNvPr>
            <p:cNvSpPr/>
            <p:nvPr/>
          </p:nvSpPr>
          <p:spPr>
            <a:xfrm>
              <a:off x="3780948"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CB026E63-AC6D-C5F8-C812-168271F59DE7}"/>
                </a:ext>
              </a:extLst>
            </p:cNvPr>
            <p:cNvSpPr/>
            <p:nvPr/>
          </p:nvSpPr>
          <p:spPr>
            <a:xfrm>
              <a:off x="3779615" y="921829"/>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2830 w 37338"/>
                <a:gd name="connsiteY4" fmla="*/ 245503 h 248412"/>
                <a:gd name="connsiteX5" fmla="*/ 34453 w 37338"/>
                <a:gd name="connsiteY5" fmla="*/ 245503 h 248412"/>
                <a:gd name="connsiteX6" fmla="*/ 34453 w 37338"/>
                <a:gd name="connsiteY6" fmla="*/ 2806 h 248412"/>
                <a:gd name="connsiteX7" fmla="*/ 3306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2830" y="245503"/>
                  </a:moveTo>
                  <a:lnTo>
                    <a:pt x="34453" y="245503"/>
                  </a:lnTo>
                  <a:lnTo>
                    <a:pt x="34453" y="2806"/>
                  </a:lnTo>
                  <a:lnTo>
                    <a:pt x="3306" y="2806"/>
                  </a:lnTo>
                  <a:close/>
                </a:path>
              </a:pathLst>
            </a:custGeom>
            <a:solidFill>
              <a:srgbClr val="FFFFFF"/>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64C55331-BC18-425A-1631-EB58837C51B7}"/>
                </a:ext>
              </a:extLst>
            </p:cNvPr>
            <p:cNvSpPr/>
            <p:nvPr/>
          </p:nvSpPr>
          <p:spPr>
            <a:xfrm>
              <a:off x="3780948"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628B5B3A-2A5C-8F31-E836-87301BA52F47}"/>
                </a:ext>
              </a:extLst>
            </p:cNvPr>
            <p:cNvSpPr/>
            <p:nvPr/>
          </p:nvSpPr>
          <p:spPr>
            <a:xfrm>
              <a:off x="3779615" y="676274"/>
              <a:ext cx="37338" cy="248412"/>
            </a:xfrm>
            <a:custGeom>
              <a:avLst/>
              <a:gdLst>
                <a:gd name="connsiteX0" fmla="*/ 37310 w 37338"/>
                <a:gd name="connsiteY0" fmla="*/ 248361 h 248412"/>
                <a:gd name="connsiteX1" fmla="*/ -28 w 37338"/>
                <a:gd name="connsiteY1" fmla="*/ 248361 h 248412"/>
                <a:gd name="connsiteX2" fmla="*/ -28 w 37338"/>
                <a:gd name="connsiteY2" fmla="*/ -51 h 248412"/>
                <a:gd name="connsiteX3" fmla="*/ 37310 w 37338"/>
                <a:gd name="connsiteY3" fmla="*/ -51 h 248412"/>
                <a:gd name="connsiteX4" fmla="*/ 3306 w 37338"/>
                <a:gd name="connsiteY4" fmla="*/ 245503 h 248412"/>
                <a:gd name="connsiteX5" fmla="*/ 34929 w 37338"/>
                <a:gd name="connsiteY5" fmla="*/ 245503 h 248412"/>
                <a:gd name="connsiteX6" fmla="*/ 34929 w 37338"/>
                <a:gd name="connsiteY6" fmla="*/ 2806 h 248412"/>
                <a:gd name="connsiteX7" fmla="*/ 3306 w 37338"/>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48412">
                  <a:moveTo>
                    <a:pt x="37310" y="248361"/>
                  </a:moveTo>
                  <a:lnTo>
                    <a:pt x="-28" y="248361"/>
                  </a:lnTo>
                  <a:lnTo>
                    <a:pt x="-28" y="-51"/>
                  </a:lnTo>
                  <a:lnTo>
                    <a:pt x="37310" y="-51"/>
                  </a:lnTo>
                  <a:close/>
                  <a:moveTo>
                    <a:pt x="3306" y="245503"/>
                  </a:moveTo>
                  <a:lnTo>
                    <a:pt x="34929" y="245503"/>
                  </a:lnTo>
                  <a:lnTo>
                    <a:pt x="34929" y="2806"/>
                  </a:lnTo>
                  <a:lnTo>
                    <a:pt x="3306" y="2806"/>
                  </a:lnTo>
                  <a:close/>
                </a:path>
              </a:pathLst>
            </a:custGeom>
            <a:solidFill>
              <a:srgbClr val="FFFFFF"/>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68A4D871-523A-EDED-EEBF-3689FCCE3A7B}"/>
                </a:ext>
              </a:extLst>
            </p:cNvPr>
            <p:cNvSpPr/>
            <p:nvPr/>
          </p:nvSpPr>
          <p:spPr>
            <a:xfrm>
              <a:off x="3666934"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CA2F2F37-6785-0426-C751-DE76FEAC5BA6}"/>
                </a:ext>
              </a:extLst>
            </p:cNvPr>
            <p:cNvSpPr/>
            <p:nvPr/>
          </p:nvSpPr>
          <p:spPr>
            <a:xfrm>
              <a:off x="3665505"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3115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3115" y="2806"/>
                  </a:lnTo>
                  <a:close/>
                </a:path>
              </a:pathLst>
            </a:custGeom>
            <a:solidFill>
              <a:srgbClr val="FFFFFF"/>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68CEC954-3EF4-D965-00AB-6B71A8B7C52F}"/>
                </a:ext>
              </a:extLst>
            </p:cNvPr>
            <p:cNvSpPr/>
            <p:nvPr/>
          </p:nvSpPr>
          <p:spPr>
            <a:xfrm>
              <a:off x="3666934"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54EE3599-6162-2FD9-1A28-7137A63DADEB}"/>
                </a:ext>
              </a:extLst>
            </p:cNvPr>
            <p:cNvSpPr/>
            <p:nvPr/>
          </p:nvSpPr>
          <p:spPr>
            <a:xfrm>
              <a:off x="3665505"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3115 w 37337"/>
                <a:gd name="connsiteY4" fmla="*/ 245503 h 248412"/>
                <a:gd name="connsiteX5" fmla="*/ 34738 w 37337"/>
                <a:gd name="connsiteY5" fmla="*/ 245503 h 248412"/>
                <a:gd name="connsiteX6" fmla="*/ 34738 w 37337"/>
                <a:gd name="connsiteY6" fmla="*/ 2806 h 248412"/>
                <a:gd name="connsiteX7" fmla="*/ 3115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3115" y="245503"/>
                  </a:moveTo>
                  <a:lnTo>
                    <a:pt x="34738" y="245503"/>
                  </a:lnTo>
                  <a:lnTo>
                    <a:pt x="34738" y="2806"/>
                  </a:lnTo>
                  <a:lnTo>
                    <a:pt x="3115" y="2806"/>
                  </a:lnTo>
                  <a:close/>
                </a:path>
              </a:pathLst>
            </a:custGeom>
            <a:solidFill>
              <a:srgbClr val="FFFFFF"/>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E9D242CB-174C-8C40-1CD1-ECFC4EB9938D}"/>
                </a:ext>
              </a:extLst>
            </p:cNvPr>
            <p:cNvSpPr/>
            <p:nvPr/>
          </p:nvSpPr>
          <p:spPr>
            <a:xfrm>
              <a:off x="3552920" y="923353"/>
              <a:ext cx="34480" cy="204501"/>
            </a:xfrm>
            <a:custGeom>
              <a:avLst/>
              <a:gdLst>
                <a:gd name="connsiteX0" fmla="*/ 0 w 34480"/>
                <a:gd name="connsiteY0" fmla="*/ 0 h 204501"/>
                <a:gd name="connsiteX1" fmla="*/ 34481 w 34480"/>
                <a:gd name="connsiteY1" fmla="*/ 0 h 204501"/>
                <a:gd name="connsiteX2" fmla="*/ 34481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1" y="0"/>
                  </a:lnTo>
                  <a:lnTo>
                    <a:pt x="34481"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D40EC5EB-6474-7301-DF7E-80B923176E1C}"/>
                </a:ext>
              </a:extLst>
            </p:cNvPr>
            <p:cNvSpPr/>
            <p:nvPr/>
          </p:nvSpPr>
          <p:spPr>
            <a:xfrm>
              <a:off x="3551491" y="921829"/>
              <a:ext cx="37337" cy="207359"/>
            </a:xfrm>
            <a:custGeom>
              <a:avLst/>
              <a:gdLst>
                <a:gd name="connsiteX0" fmla="*/ 37310 w 37337"/>
                <a:gd name="connsiteY0" fmla="*/ 207308 h 207359"/>
                <a:gd name="connsiteX1" fmla="*/ -28 w 37337"/>
                <a:gd name="connsiteY1" fmla="*/ 207308 h 207359"/>
                <a:gd name="connsiteX2" fmla="*/ -28 w 37337"/>
                <a:gd name="connsiteY2" fmla="*/ -51 h 207359"/>
                <a:gd name="connsiteX3" fmla="*/ 37310 w 37337"/>
                <a:gd name="connsiteY3" fmla="*/ -51 h 207359"/>
                <a:gd name="connsiteX4" fmla="*/ 2830 w 37337"/>
                <a:gd name="connsiteY4" fmla="*/ 204450 h 207359"/>
                <a:gd name="connsiteX5" fmla="*/ 34453 w 37337"/>
                <a:gd name="connsiteY5" fmla="*/ 204450 h 207359"/>
                <a:gd name="connsiteX6" fmla="*/ 34453 w 37337"/>
                <a:gd name="connsiteY6" fmla="*/ 2806 h 207359"/>
                <a:gd name="connsiteX7" fmla="*/ 2830 w 37337"/>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7359">
                  <a:moveTo>
                    <a:pt x="37310" y="207308"/>
                  </a:moveTo>
                  <a:lnTo>
                    <a:pt x="-28" y="207308"/>
                  </a:lnTo>
                  <a:lnTo>
                    <a:pt x="-28" y="-51"/>
                  </a:lnTo>
                  <a:lnTo>
                    <a:pt x="37310" y="-51"/>
                  </a:lnTo>
                  <a:close/>
                  <a:moveTo>
                    <a:pt x="2830" y="204450"/>
                  </a:moveTo>
                  <a:lnTo>
                    <a:pt x="34453" y="204450"/>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00AFB16D-A041-E1A2-B44B-09C97CC94650}"/>
                </a:ext>
              </a:extLst>
            </p:cNvPr>
            <p:cNvSpPr/>
            <p:nvPr/>
          </p:nvSpPr>
          <p:spPr>
            <a:xfrm>
              <a:off x="3552920" y="717518"/>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E42087C0-D167-8DC6-6F85-029B6127BB52}"/>
                </a:ext>
              </a:extLst>
            </p:cNvPr>
            <p:cNvSpPr/>
            <p:nvPr/>
          </p:nvSpPr>
          <p:spPr>
            <a:xfrm>
              <a:off x="3551491" y="716089"/>
              <a:ext cx="37337" cy="208597"/>
            </a:xfrm>
            <a:custGeom>
              <a:avLst/>
              <a:gdLst>
                <a:gd name="connsiteX0" fmla="*/ 37310 w 37337"/>
                <a:gd name="connsiteY0" fmla="*/ 208546 h 208597"/>
                <a:gd name="connsiteX1" fmla="*/ -28 w 37337"/>
                <a:gd name="connsiteY1" fmla="*/ 208546 h 208597"/>
                <a:gd name="connsiteX2" fmla="*/ -28 w 37337"/>
                <a:gd name="connsiteY2" fmla="*/ -51 h 208597"/>
                <a:gd name="connsiteX3" fmla="*/ 37310 w 37337"/>
                <a:gd name="connsiteY3" fmla="*/ -51 h 208597"/>
                <a:gd name="connsiteX4" fmla="*/ 2830 w 37337"/>
                <a:gd name="connsiteY4" fmla="*/ 205689 h 208597"/>
                <a:gd name="connsiteX5" fmla="*/ 34453 w 37337"/>
                <a:gd name="connsiteY5" fmla="*/ 205689 h 208597"/>
                <a:gd name="connsiteX6" fmla="*/ 34453 w 37337"/>
                <a:gd name="connsiteY6" fmla="*/ 2806 h 208597"/>
                <a:gd name="connsiteX7" fmla="*/ 2830 w 37337"/>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16A4BEFD-1114-3F4A-3570-87749BB3B7F9}"/>
                </a:ext>
              </a:extLst>
            </p:cNvPr>
            <p:cNvSpPr/>
            <p:nvPr/>
          </p:nvSpPr>
          <p:spPr>
            <a:xfrm>
              <a:off x="2988849"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3F8DF0D2-85A2-B728-85E9-B074A9C490D0}"/>
                </a:ext>
              </a:extLst>
            </p:cNvPr>
            <p:cNvSpPr/>
            <p:nvPr/>
          </p:nvSpPr>
          <p:spPr>
            <a:xfrm>
              <a:off x="2987421"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C9108E44-A8F9-3476-B3CD-8BCD5BE268FF}"/>
                </a:ext>
              </a:extLst>
            </p:cNvPr>
            <p:cNvSpPr/>
            <p:nvPr/>
          </p:nvSpPr>
          <p:spPr>
            <a:xfrm>
              <a:off x="2988849"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26483C28-AD2A-BD4C-8825-C258FC927D69}"/>
                </a:ext>
              </a:extLst>
            </p:cNvPr>
            <p:cNvSpPr/>
            <p:nvPr/>
          </p:nvSpPr>
          <p:spPr>
            <a:xfrm>
              <a:off x="2987421"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FF50AD0D-7830-526F-65A7-0BC92DECD4AD}"/>
                </a:ext>
              </a:extLst>
            </p:cNvPr>
            <p:cNvSpPr/>
            <p:nvPr/>
          </p:nvSpPr>
          <p:spPr>
            <a:xfrm>
              <a:off x="3102864" y="677799"/>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96F8A8D6-525D-9642-1CA7-887633D0E016}"/>
                </a:ext>
              </a:extLst>
            </p:cNvPr>
            <p:cNvSpPr/>
            <p:nvPr/>
          </p:nvSpPr>
          <p:spPr>
            <a:xfrm>
              <a:off x="3101435" y="676274"/>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80D70A70-719B-BBAF-932F-BC0A9668EF1F}"/>
                </a:ext>
              </a:extLst>
            </p:cNvPr>
            <p:cNvSpPr/>
            <p:nvPr/>
          </p:nvSpPr>
          <p:spPr>
            <a:xfrm>
              <a:off x="3102864" y="923353"/>
              <a:ext cx="34480" cy="245554"/>
            </a:xfrm>
            <a:custGeom>
              <a:avLst/>
              <a:gdLst>
                <a:gd name="connsiteX0" fmla="*/ 0 w 34480"/>
                <a:gd name="connsiteY0" fmla="*/ 0 h 245554"/>
                <a:gd name="connsiteX1" fmla="*/ 34481 w 34480"/>
                <a:gd name="connsiteY1" fmla="*/ 0 h 245554"/>
                <a:gd name="connsiteX2" fmla="*/ 34481 w 34480"/>
                <a:gd name="connsiteY2" fmla="*/ 245554 h 245554"/>
                <a:gd name="connsiteX3" fmla="*/ 0 w 34480"/>
                <a:gd name="connsiteY3" fmla="*/ 245554 h 245554"/>
              </a:gdLst>
              <a:ahLst/>
              <a:cxnLst>
                <a:cxn ang="0">
                  <a:pos x="connsiteX0" y="connsiteY0"/>
                </a:cxn>
                <a:cxn ang="0">
                  <a:pos x="connsiteX1" y="connsiteY1"/>
                </a:cxn>
                <a:cxn ang="0">
                  <a:pos x="connsiteX2" y="connsiteY2"/>
                </a:cxn>
                <a:cxn ang="0">
                  <a:pos x="connsiteX3" y="connsiteY3"/>
                </a:cxn>
              </a:cxnLst>
              <a:rect l="l" t="t" r="r" b="b"/>
              <a:pathLst>
                <a:path w="34480" h="245554">
                  <a:moveTo>
                    <a:pt x="0" y="0"/>
                  </a:moveTo>
                  <a:lnTo>
                    <a:pt x="34481" y="0"/>
                  </a:lnTo>
                  <a:lnTo>
                    <a:pt x="34481" y="245554"/>
                  </a:lnTo>
                  <a:lnTo>
                    <a:pt x="0" y="245554"/>
                  </a:lnTo>
                  <a:close/>
                </a:path>
              </a:pathLst>
            </a:custGeom>
            <a:solidFill>
              <a:srgbClr val="1C75BC"/>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03CEE943-E87A-EB52-A698-4427E50E54DE}"/>
                </a:ext>
              </a:extLst>
            </p:cNvPr>
            <p:cNvSpPr/>
            <p:nvPr/>
          </p:nvSpPr>
          <p:spPr>
            <a:xfrm>
              <a:off x="3101435" y="921829"/>
              <a:ext cx="37337" cy="248412"/>
            </a:xfrm>
            <a:custGeom>
              <a:avLst/>
              <a:gdLst>
                <a:gd name="connsiteX0" fmla="*/ 37310 w 37337"/>
                <a:gd name="connsiteY0" fmla="*/ 248361 h 248412"/>
                <a:gd name="connsiteX1" fmla="*/ -28 w 37337"/>
                <a:gd name="connsiteY1" fmla="*/ 248361 h 248412"/>
                <a:gd name="connsiteX2" fmla="*/ -28 w 37337"/>
                <a:gd name="connsiteY2" fmla="*/ -51 h 248412"/>
                <a:gd name="connsiteX3" fmla="*/ 37310 w 37337"/>
                <a:gd name="connsiteY3" fmla="*/ -51 h 248412"/>
                <a:gd name="connsiteX4" fmla="*/ 2830 w 37337"/>
                <a:gd name="connsiteY4" fmla="*/ 245503 h 248412"/>
                <a:gd name="connsiteX5" fmla="*/ 34453 w 37337"/>
                <a:gd name="connsiteY5" fmla="*/ 245503 h 248412"/>
                <a:gd name="connsiteX6" fmla="*/ 34453 w 37337"/>
                <a:gd name="connsiteY6" fmla="*/ 2806 h 248412"/>
                <a:gd name="connsiteX7" fmla="*/ 2830 w 37337"/>
                <a:gd name="connsiteY7" fmla="*/ 2806 h 24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7" h="248412">
                  <a:moveTo>
                    <a:pt x="37310" y="248361"/>
                  </a:moveTo>
                  <a:lnTo>
                    <a:pt x="-28" y="248361"/>
                  </a:lnTo>
                  <a:lnTo>
                    <a:pt x="-28" y="-51"/>
                  </a:lnTo>
                  <a:lnTo>
                    <a:pt x="37310" y="-51"/>
                  </a:lnTo>
                  <a:close/>
                  <a:moveTo>
                    <a:pt x="2830" y="245503"/>
                  </a:moveTo>
                  <a:lnTo>
                    <a:pt x="34453" y="245503"/>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FEBA7ADC-E6C8-F657-6FEE-8CAA0EB91715}"/>
                </a:ext>
              </a:extLst>
            </p:cNvPr>
            <p:cNvSpPr/>
            <p:nvPr/>
          </p:nvSpPr>
          <p:spPr>
            <a:xfrm>
              <a:off x="3216878" y="718756"/>
              <a:ext cx="34480" cy="204501"/>
            </a:xfrm>
            <a:custGeom>
              <a:avLst/>
              <a:gdLst>
                <a:gd name="connsiteX0" fmla="*/ 0 w 34480"/>
                <a:gd name="connsiteY0" fmla="*/ 0 h 204501"/>
                <a:gd name="connsiteX1" fmla="*/ 34481 w 34480"/>
                <a:gd name="connsiteY1" fmla="*/ 0 h 204501"/>
                <a:gd name="connsiteX2" fmla="*/ 34481 w 34480"/>
                <a:gd name="connsiteY2" fmla="*/ 204502 h 204501"/>
                <a:gd name="connsiteX3" fmla="*/ 0 w 34480"/>
                <a:gd name="connsiteY3" fmla="*/ 204502 h 204501"/>
              </a:gdLst>
              <a:ahLst/>
              <a:cxnLst>
                <a:cxn ang="0">
                  <a:pos x="connsiteX0" y="connsiteY0"/>
                </a:cxn>
                <a:cxn ang="0">
                  <a:pos x="connsiteX1" y="connsiteY1"/>
                </a:cxn>
                <a:cxn ang="0">
                  <a:pos x="connsiteX2" y="connsiteY2"/>
                </a:cxn>
                <a:cxn ang="0">
                  <a:pos x="connsiteX3" y="connsiteY3"/>
                </a:cxn>
              </a:cxnLst>
              <a:rect l="l" t="t" r="r" b="b"/>
              <a:pathLst>
                <a:path w="34480" h="204501">
                  <a:moveTo>
                    <a:pt x="0" y="0"/>
                  </a:moveTo>
                  <a:lnTo>
                    <a:pt x="34481" y="0"/>
                  </a:lnTo>
                  <a:lnTo>
                    <a:pt x="34481" y="204502"/>
                  </a:lnTo>
                  <a:lnTo>
                    <a:pt x="0" y="204502"/>
                  </a:lnTo>
                  <a:close/>
                </a:path>
              </a:pathLst>
            </a:custGeom>
            <a:solidFill>
              <a:srgbClr val="1C75BC"/>
            </a:solid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D42DC5D0-2F3B-0CB7-8E78-BB0737E0A17E}"/>
                </a:ext>
              </a:extLst>
            </p:cNvPr>
            <p:cNvSpPr/>
            <p:nvPr/>
          </p:nvSpPr>
          <p:spPr>
            <a:xfrm>
              <a:off x="3215544" y="717327"/>
              <a:ext cx="37338" cy="207359"/>
            </a:xfrm>
            <a:custGeom>
              <a:avLst/>
              <a:gdLst>
                <a:gd name="connsiteX0" fmla="*/ 37310 w 37338"/>
                <a:gd name="connsiteY0" fmla="*/ 207308 h 207359"/>
                <a:gd name="connsiteX1" fmla="*/ -28 w 37338"/>
                <a:gd name="connsiteY1" fmla="*/ 207308 h 207359"/>
                <a:gd name="connsiteX2" fmla="*/ -28 w 37338"/>
                <a:gd name="connsiteY2" fmla="*/ -51 h 207359"/>
                <a:gd name="connsiteX3" fmla="*/ 37310 w 37338"/>
                <a:gd name="connsiteY3" fmla="*/ -51 h 207359"/>
                <a:gd name="connsiteX4" fmla="*/ 2830 w 37338"/>
                <a:gd name="connsiteY4" fmla="*/ 204450 h 207359"/>
                <a:gd name="connsiteX5" fmla="*/ 34453 w 37338"/>
                <a:gd name="connsiteY5" fmla="*/ 204450 h 207359"/>
                <a:gd name="connsiteX6" fmla="*/ 34453 w 37338"/>
                <a:gd name="connsiteY6" fmla="*/ 2806 h 207359"/>
                <a:gd name="connsiteX7" fmla="*/ 2830 w 37338"/>
                <a:gd name="connsiteY7" fmla="*/ 2806 h 20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7359">
                  <a:moveTo>
                    <a:pt x="37310" y="207308"/>
                  </a:moveTo>
                  <a:lnTo>
                    <a:pt x="-28" y="207308"/>
                  </a:lnTo>
                  <a:lnTo>
                    <a:pt x="-28" y="-51"/>
                  </a:lnTo>
                  <a:lnTo>
                    <a:pt x="37310" y="-51"/>
                  </a:lnTo>
                  <a:close/>
                  <a:moveTo>
                    <a:pt x="2830" y="204450"/>
                  </a:moveTo>
                  <a:lnTo>
                    <a:pt x="34453" y="204450"/>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A905848A-2786-A870-99BD-B8DD0EA110DF}"/>
                </a:ext>
              </a:extLst>
            </p:cNvPr>
            <p:cNvSpPr/>
            <p:nvPr/>
          </p:nvSpPr>
          <p:spPr>
            <a:xfrm>
              <a:off x="3216878" y="923353"/>
              <a:ext cx="34480" cy="205740"/>
            </a:xfrm>
            <a:custGeom>
              <a:avLst/>
              <a:gdLst>
                <a:gd name="connsiteX0" fmla="*/ 0 w 34480"/>
                <a:gd name="connsiteY0" fmla="*/ 0 h 205740"/>
                <a:gd name="connsiteX1" fmla="*/ 34481 w 34480"/>
                <a:gd name="connsiteY1" fmla="*/ 0 h 205740"/>
                <a:gd name="connsiteX2" fmla="*/ 34481 w 34480"/>
                <a:gd name="connsiteY2" fmla="*/ 205740 h 205740"/>
                <a:gd name="connsiteX3" fmla="*/ 0 w 34480"/>
                <a:gd name="connsiteY3" fmla="*/ 205740 h 205740"/>
              </a:gdLst>
              <a:ahLst/>
              <a:cxnLst>
                <a:cxn ang="0">
                  <a:pos x="connsiteX0" y="connsiteY0"/>
                </a:cxn>
                <a:cxn ang="0">
                  <a:pos x="connsiteX1" y="connsiteY1"/>
                </a:cxn>
                <a:cxn ang="0">
                  <a:pos x="connsiteX2" y="connsiteY2"/>
                </a:cxn>
                <a:cxn ang="0">
                  <a:pos x="connsiteX3" y="connsiteY3"/>
                </a:cxn>
              </a:cxnLst>
              <a:rect l="l" t="t" r="r" b="b"/>
              <a:pathLst>
                <a:path w="34480" h="205740">
                  <a:moveTo>
                    <a:pt x="0" y="0"/>
                  </a:moveTo>
                  <a:lnTo>
                    <a:pt x="34481" y="0"/>
                  </a:lnTo>
                  <a:lnTo>
                    <a:pt x="34481" y="205740"/>
                  </a:lnTo>
                  <a:lnTo>
                    <a:pt x="0" y="205740"/>
                  </a:lnTo>
                  <a:close/>
                </a:path>
              </a:pathLst>
            </a:custGeom>
            <a:solidFill>
              <a:srgbClr val="1C75BC"/>
            </a:solid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6F722F9C-697D-410F-BBCC-F3A6C05D95B7}"/>
                </a:ext>
              </a:extLst>
            </p:cNvPr>
            <p:cNvSpPr/>
            <p:nvPr/>
          </p:nvSpPr>
          <p:spPr>
            <a:xfrm>
              <a:off x="3215544" y="921829"/>
              <a:ext cx="37338" cy="208597"/>
            </a:xfrm>
            <a:custGeom>
              <a:avLst/>
              <a:gdLst>
                <a:gd name="connsiteX0" fmla="*/ 37310 w 37338"/>
                <a:gd name="connsiteY0" fmla="*/ 208546 h 208597"/>
                <a:gd name="connsiteX1" fmla="*/ -28 w 37338"/>
                <a:gd name="connsiteY1" fmla="*/ 208546 h 208597"/>
                <a:gd name="connsiteX2" fmla="*/ -28 w 37338"/>
                <a:gd name="connsiteY2" fmla="*/ -51 h 208597"/>
                <a:gd name="connsiteX3" fmla="*/ 37310 w 37338"/>
                <a:gd name="connsiteY3" fmla="*/ -51 h 208597"/>
                <a:gd name="connsiteX4" fmla="*/ 2830 w 37338"/>
                <a:gd name="connsiteY4" fmla="*/ 205689 h 208597"/>
                <a:gd name="connsiteX5" fmla="*/ 34453 w 37338"/>
                <a:gd name="connsiteY5" fmla="*/ 205689 h 208597"/>
                <a:gd name="connsiteX6" fmla="*/ 34453 w 37338"/>
                <a:gd name="connsiteY6" fmla="*/ 2806 h 208597"/>
                <a:gd name="connsiteX7" fmla="*/ 2830 w 37338"/>
                <a:gd name="connsiteY7" fmla="*/ 2806 h 20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8" h="208597">
                  <a:moveTo>
                    <a:pt x="37310" y="208546"/>
                  </a:moveTo>
                  <a:lnTo>
                    <a:pt x="-28" y="208546"/>
                  </a:lnTo>
                  <a:lnTo>
                    <a:pt x="-28" y="-51"/>
                  </a:lnTo>
                  <a:lnTo>
                    <a:pt x="37310" y="-51"/>
                  </a:lnTo>
                  <a:close/>
                  <a:moveTo>
                    <a:pt x="2830" y="205689"/>
                  </a:moveTo>
                  <a:lnTo>
                    <a:pt x="34453" y="205689"/>
                  </a:lnTo>
                  <a:lnTo>
                    <a:pt x="34453" y="2806"/>
                  </a:lnTo>
                  <a:lnTo>
                    <a:pt x="2830" y="2806"/>
                  </a:lnTo>
                  <a:close/>
                </a:path>
              </a:pathLst>
            </a:custGeom>
            <a:solidFill>
              <a:srgbClr val="FFFFFF"/>
            </a:solid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1512AF0B-C99C-73FE-71D5-4E20B00D6EB5}"/>
                </a:ext>
              </a:extLst>
            </p:cNvPr>
            <p:cNvSpPr/>
            <p:nvPr/>
          </p:nvSpPr>
          <p:spPr>
            <a:xfrm>
              <a:off x="2937890" y="609504"/>
              <a:ext cx="2633090" cy="651986"/>
            </a:xfrm>
            <a:custGeom>
              <a:avLst/>
              <a:gdLst>
                <a:gd name="connsiteX0" fmla="*/ 2633063 w 2633090"/>
                <a:gd name="connsiteY0" fmla="*/ 901 h 651986"/>
                <a:gd name="connsiteX1" fmla="*/ 2177197 w 2633090"/>
                <a:gd name="connsiteY1" fmla="*/ 296176 h 651986"/>
                <a:gd name="connsiteX2" fmla="*/ 1775813 w 2633090"/>
                <a:gd name="connsiteY2" fmla="*/ 552780 h 651986"/>
                <a:gd name="connsiteX3" fmla="*/ 1374335 w 2633090"/>
                <a:gd name="connsiteY3" fmla="*/ 296176 h 651986"/>
                <a:gd name="connsiteX4" fmla="*/ 887893 w 2633090"/>
                <a:gd name="connsiteY4" fmla="*/ -51 h 651986"/>
                <a:gd name="connsiteX5" fmla="*/ 401451 w 2633090"/>
                <a:gd name="connsiteY5" fmla="*/ 296176 h 651986"/>
                <a:gd name="connsiteX6" fmla="*/ -28 w 2633090"/>
                <a:gd name="connsiteY6" fmla="*/ 552780 h 651986"/>
                <a:gd name="connsiteX7" fmla="*/ -28 w 2633090"/>
                <a:gd name="connsiteY7" fmla="*/ 651363 h 651986"/>
                <a:gd name="connsiteX8" fmla="*/ 486509 w 2633090"/>
                <a:gd name="connsiteY8" fmla="*/ 355136 h 651986"/>
                <a:gd name="connsiteX9" fmla="*/ 887893 w 2633090"/>
                <a:gd name="connsiteY9" fmla="*/ 98532 h 651986"/>
                <a:gd name="connsiteX10" fmla="*/ 1289276 w 2633090"/>
                <a:gd name="connsiteY10" fmla="*/ 355707 h 651986"/>
                <a:gd name="connsiteX11" fmla="*/ 1775813 w 2633090"/>
                <a:gd name="connsiteY11" fmla="*/ 651935 h 651986"/>
                <a:gd name="connsiteX12" fmla="*/ 2262255 w 2633090"/>
                <a:gd name="connsiteY12" fmla="*/ 355707 h 651986"/>
                <a:gd name="connsiteX13" fmla="*/ 2633063 w 2633090"/>
                <a:gd name="connsiteY13" fmla="*/ 100152 h 651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3090" h="651986">
                  <a:moveTo>
                    <a:pt x="2633063" y="901"/>
                  </a:moveTo>
                  <a:cubicBezTo>
                    <a:pt x="2404463" y="13284"/>
                    <a:pt x="2283972" y="162826"/>
                    <a:pt x="2177197" y="296176"/>
                  </a:cubicBezTo>
                  <a:cubicBezTo>
                    <a:pt x="2066611" y="433908"/>
                    <a:pt x="1971171" y="552780"/>
                    <a:pt x="1775813" y="552780"/>
                  </a:cubicBezTo>
                  <a:cubicBezTo>
                    <a:pt x="1580455" y="552780"/>
                    <a:pt x="1484920" y="433908"/>
                    <a:pt x="1374335" y="296176"/>
                  </a:cubicBezTo>
                  <a:cubicBezTo>
                    <a:pt x="1263749" y="158445"/>
                    <a:pt x="1136210" y="-51"/>
                    <a:pt x="887893" y="-51"/>
                  </a:cubicBezTo>
                  <a:cubicBezTo>
                    <a:pt x="639576" y="-51"/>
                    <a:pt x="512893" y="157302"/>
                    <a:pt x="401451" y="296176"/>
                  </a:cubicBezTo>
                  <a:cubicBezTo>
                    <a:pt x="290009" y="435051"/>
                    <a:pt x="195330" y="552780"/>
                    <a:pt x="-28" y="552780"/>
                  </a:cubicBezTo>
                  <a:lnTo>
                    <a:pt x="-28" y="651363"/>
                  </a:lnTo>
                  <a:cubicBezTo>
                    <a:pt x="248575" y="651363"/>
                    <a:pt x="374971" y="494010"/>
                    <a:pt x="486509" y="355136"/>
                  </a:cubicBezTo>
                  <a:cubicBezTo>
                    <a:pt x="598047" y="216261"/>
                    <a:pt x="692630" y="98532"/>
                    <a:pt x="887893" y="98532"/>
                  </a:cubicBezTo>
                  <a:cubicBezTo>
                    <a:pt x="1083155" y="98532"/>
                    <a:pt x="1178691" y="217500"/>
                    <a:pt x="1289276" y="355707"/>
                  </a:cubicBezTo>
                  <a:cubicBezTo>
                    <a:pt x="1399861" y="493915"/>
                    <a:pt x="1527401" y="651935"/>
                    <a:pt x="1775813" y="651935"/>
                  </a:cubicBezTo>
                  <a:cubicBezTo>
                    <a:pt x="2024225" y="651935"/>
                    <a:pt x="2150717" y="494582"/>
                    <a:pt x="2262255" y="355707"/>
                  </a:cubicBezTo>
                  <a:cubicBezTo>
                    <a:pt x="2367030" y="225405"/>
                    <a:pt x="2457994" y="111963"/>
                    <a:pt x="2633063" y="100152"/>
                  </a:cubicBezTo>
                  <a:close/>
                </a:path>
              </a:pathLst>
            </a:custGeom>
            <a:solidFill>
              <a:srgbClr val="27AAE1"/>
            </a:solid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46C39C31-FABD-90FF-9938-263909624775}"/>
                </a:ext>
              </a:extLst>
            </p:cNvPr>
            <p:cNvSpPr/>
            <p:nvPr/>
          </p:nvSpPr>
          <p:spPr>
            <a:xfrm>
              <a:off x="2937890" y="905827"/>
              <a:ext cx="401478" cy="355187"/>
            </a:xfrm>
            <a:custGeom>
              <a:avLst/>
              <a:gdLst>
                <a:gd name="connsiteX0" fmla="*/ 401451 w 401478"/>
                <a:gd name="connsiteY0" fmla="*/ -51 h 355187"/>
                <a:gd name="connsiteX1" fmla="*/ -28 w 401478"/>
                <a:gd name="connsiteY1" fmla="*/ 256552 h 355187"/>
                <a:gd name="connsiteX2" fmla="*/ -28 w 401478"/>
                <a:gd name="connsiteY2" fmla="*/ 355136 h 355187"/>
                <a:gd name="connsiteX3" fmla="*/ 401451 w 401478"/>
                <a:gd name="connsiteY3" fmla="*/ -51 h 355187"/>
              </a:gdLst>
              <a:ahLst/>
              <a:cxnLst>
                <a:cxn ang="0">
                  <a:pos x="connsiteX0" y="connsiteY0"/>
                </a:cxn>
                <a:cxn ang="0">
                  <a:pos x="connsiteX1" y="connsiteY1"/>
                </a:cxn>
                <a:cxn ang="0">
                  <a:pos x="connsiteX2" y="connsiteY2"/>
                </a:cxn>
                <a:cxn ang="0">
                  <a:pos x="connsiteX3" y="connsiteY3"/>
                </a:cxn>
              </a:cxnLst>
              <a:rect l="l" t="t" r="r" b="b"/>
              <a:pathLst>
                <a:path w="401478" h="355187">
                  <a:moveTo>
                    <a:pt x="401451" y="-51"/>
                  </a:moveTo>
                  <a:cubicBezTo>
                    <a:pt x="290866" y="137680"/>
                    <a:pt x="195330" y="256552"/>
                    <a:pt x="-28" y="256552"/>
                  </a:cubicBezTo>
                  <a:lnTo>
                    <a:pt x="-28" y="355136"/>
                  </a:lnTo>
                  <a:cubicBezTo>
                    <a:pt x="-28" y="355136"/>
                    <a:pt x="348683" y="293509"/>
                    <a:pt x="401451" y="-51"/>
                  </a:cubicBezTo>
                  <a:close/>
                </a:path>
              </a:pathLst>
            </a:custGeom>
            <a:solidFill>
              <a:srgbClr val="1C75BC"/>
            </a:solidFill>
            <a:ln w="9525" cap="flat">
              <a:no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8032884B-6CAF-A280-9093-DC96445C1943}"/>
                </a:ext>
              </a:extLst>
            </p:cNvPr>
            <p:cNvSpPr/>
            <p:nvPr/>
          </p:nvSpPr>
          <p:spPr>
            <a:xfrm>
              <a:off x="3455193" y="653392"/>
              <a:ext cx="741045" cy="273199"/>
            </a:xfrm>
            <a:custGeom>
              <a:avLst/>
              <a:gdLst>
                <a:gd name="connsiteX0" fmla="*/ -28 w 741045"/>
                <a:gd name="connsiteY0" fmla="*/ 273148 h 273199"/>
                <a:gd name="connsiteX1" fmla="*/ 192187 w 741045"/>
                <a:gd name="connsiteY1" fmla="*/ 96840 h 273199"/>
                <a:gd name="connsiteX2" fmla="*/ 513846 w 741045"/>
                <a:gd name="connsiteY2" fmla="*/ 80553 h 273199"/>
                <a:gd name="connsiteX3" fmla="*/ 741017 w 741045"/>
                <a:gd name="connsiteY3" fmla="*/ 273148 h 273199"/>
                <a:gd name="connsiteX4" fmla="*/ 266101 w 741045"/>
                <a:gd name="connsiteY4" fmla="*/ 13782 h 273199"/>
                <a:gd name="connsiteX5" fmla="*/ -28 w 741045"/>
                <a:gd name="connsiteY5" fmla="*/ 273148 h 27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5" h="273199">
                  <a:moveTo>
                    <a:pt x="-28" y="273148"/>
                  </a:moveTo>
                  <a:cubicBezTo>
                    <a:pt x="-28" y="273148"/>
                    <a:pt x="111319" y="127606"/>
                    <a:pt x="192187" y="96840"/>
                  </a:cubicBezTo>
                  <a:cubicBezTo>
                    <a:pt x="192187" y="96840"/>
                    <a:pt x="346111" y="11115"/>
                    <a:pt x="513846" y="80553"/>
                  </a:cubicBezTo>
                  <a:cubicBezTo>
                    <a:pt x="605667" y="122909"/>
                    <a:pt x="684210" y="189495"/>
                    <a:pt x="741017" y="273148"/>
                  </a:cubicBezTo>
                  <a:cubicBezTo>
                    <a:pt x="741017" y="273148"/>
                    <a:pt x="585569" y="-72514"/>
                    <a:pt x="266101" y="13782"/>
                  </a:cubicBezTo>
                  <a:cubicBezTo>
                    <a:pt x="266101" y="13782"/>
                    <a:pt x="70552" y="66741"/>
                    <a:pt x="-28" y="273148"/>
                  </a:cubicBezTo>
                  <a:close/>
                </a:path>
              </a:pathLst>
            </a:custGeom>
            <a:solidFill>
              <a:srgbClr val="1C75BC"/>
            </a:solid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B68E42AB-995B-52BD-4124-90D4C1F32886}"/>
                </a:ext>
              </a:extLst>
            </p:cNvPr>
            <p:cNvSpPr/>
            <p:nvPr/>
          </p:nvSpPr>
          <p:spPr>
            <a:xfrm>
              <a:off x="5162835" y="610207"/>
              <a:ext cx="408146" cy="237041"/>
            </a:xfrm>
            <a:custGeom>
              <a:avLst/>
              <a:gdLst>
                <a:gd name="connsiteX0" fmla="*/ 408118 w 408146"/>
                <a:gd name="connsiteY0" fmla="*/ 199 h 237041"/>
                <a:gd name="connsiteX1" fmla="*/ -28 w 408146"/>
                <a:gd name="connsiteY1" fmla="*/ 236990 h 237041"/>
                <a:gd name="connsiteX2" fmla="*/ 408118 w 408146"/>
                <a:gd name="connsiteY2" fmla="*/ 98973 h 237041"/>
              </a:gdLst>
              <a:ahLst/>
              <a:cxnLst>
                <a:cxn ang="0">
                  <a:pos x="connsiteX0" y="connsiteY0"/>
                </a:cxn>
                <a:cxn ang="0">
                  <a:pos x="connsiteX1" y="connsiteY1"/>
                </a:cxn>
                <a:cxn ang="0">
                  <a:pos x="connsiteX2" y="connsiteY2"/>
                </a:cxn>
              </a:cxnLst>
              <a:rect l="l" t="t" r="r" b="b"/>
              <a:pathLst>
                <a:path w="408146" h="237041">
                  <a:moveTo>
                    <a:pt x="408118" y="199"/>
                  </a:moveTo>
                  <a:cubicBezTo>
                    <a:pt x="408118" y="199"/>
                    <a:pt x="199426" y="-17137"/>
                    <a:pt x="-28" y="236990"/>
                  </a:cubicBezTo>
                  <a:cubicBezTo>
                    <a:pt x="-28" y="236990"/>
                    <a:pt x="221905" y="29726"/>
                    <a:pt x="408118" y="98973"/>
                  </a:cubicBezTo>
                  <a:close/>
                </a:path>
              </a:pathLst>
            </a:custGeom>
            <a:solidFill>
              <a:srgbClr val="1C75BC"/>
            </a:solidFill>
            <a:ln w="9525" cap="flat">
              <a:no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0619D78E-2370-AC89-16C4-FCFB595764F2}"/>
                </a:ext>
              </a:extLst>
            </p:cNvPr>
            <p:cNvSpPr/>
            <p:nvPr/>
          </p:nvSpPr>
          <p:spPr>
            <a:xfrm>
              <a:off x="4262151" y="1002029"/>
              <a:ext cx="900683" cy="259438"/>
            </a:xfrm>
            <a:custGeom>
              <a:avLst/>
              <a:gdLst>
                <a:gd name="connsiteX0" fmla="*/ 900656 w 900683"/>
                <a:gd name="connsiteY0" fmla="*/ 3092 h 259438"/>
                <a:gd name="connsiteX1" fmla="*/ 444694 w 900683"/>
                <a:gd name="connsiteY1" fmla="*/ 258933 h 259438"/>
                <a:gd name="connsiteX2" fmla="*/ -28 w 900683"/>
                <a:gd name="connsiteY2" fmla="*/ 5568 h 259438"/>
                <a:gd name="connsiteX3" fmla="*/ -28 w 900683"/>
                <a:gd name="connsiteY3" fmla="*/ -51 h 259438"/>
                <a:gd name="connsiteX4" fmla="*/ 444694 w 900683"/>
                <a:gd name="connsiteY4" fmla="*/ 217214 h 259438"/>
                <a:gd name="connsiteX5" fmla="*/ 900656 w 900683"/>
                <a:gd name="connsiteY5" fmla="*/ 3092 h 2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0683" h="259438">
                  <a:moveTo>
                    <a:pt x="900656" y="3092"/>
                  </a:moveTo>
                  <a:cubicBezTo>
                    <a:pt x="900656" y="3092"/>
                    <a:pt x="724158" y="271887"/>
                    <a:pt x="444694" y="258933"/>
                  </a:cubicBezTo>
                  <a:cubicBezTo>
                    <a:pt x="444694" y="258933"/>
                    <a:pt x="196092" y="279031"/>
                    <a:pt x="-28" y="5568"/>
                  </a:cubicBezTo>
                  <a:lnTo>
                    <a:pt x="-28" y="-51"/>
                  </a:lnTo>
                  <a:cubicBezTo>
                    <a:pt x="114310" y="127460"/>
                    <a:pt x="273835" y="205393"/>
                    <a:pt x="444694" y="217214"/>
                  </a:cubicBezTo>
                  <a:cubicBezTo>
                    <a:pt x="444694" y="217214"/>
                    <a:pt x="672628" y="241503"/>
                    <a:pt x="900656" y="3092"/>
                  </a:cubicBezTo>
                  <a:close/>
                </a:path>
              </a:pathLst>
            </a:custGeom>
            <a:solidFill>
              <a:srgbClr val="1C75BC"/>
            </a:solidFill>
            <a:ln w="9525" cap="flat">
              <a:no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46BFDCC3-BD75-CDD1-D8F1-EC8865F4D97C}"/>
                </a:ext>
              </a:extLst>
            </p:cNvPr>
            <p:cNvSpPr/>
            <p:nvPr/>
          </p:nvSpPr>
          <p:spPr>
            <a:xfrm>
              <a:off x="4269962" y="609981"/>
              <a:ext cx="1301019" cy="650557"/>
            </a:xfrm>
            <a:custGeom>
              <a:avLst/>
              <a:gdLst>
                <a:gd name="connsiteX0" fmla="*/ -28 w 1301019"/>
                <a:gd name="connsiteY0" fmla="*/ 244170 h 650557"/>
                <a:gd name="connsiteX1" fmla="*/ 443742 w 1301019"/>
                <a:gd name="connsiteY1" fmla="*/ -51 h 650557"/>
                <a:gd name="connsiteX2" fmla="*/ 930183 w 1301019"/>
                <a:gd name="connsiteY2" fmla="*/ 296271 h 650557"/>
                <a:gd name="connsiteX3" fmla="*/ 1300992 w 1301019"/>
                <a:gd name="connsiteY3" fmla="*/ 551827 h 650557"/>
                <a:gd name="connsiteX4" fmla="*/ 1300992 w 1301019"/>
                <a:gd name="connsiteY4" fmla="*/ 650506 h 650557"/>
                <a:gd name="connsiteX5" fmla="*/ 845125 w 1301019"/>
                <a:gd name="connsiteY5" fmla="*/ 355231 h 650557"/>
                <a:gd name="connsiteX6" fmla="*/ 443742 w 1301019"/>
                <a:gd name="connsiteY6" fmla="*/ 98532 h 650557"/>
                <a:gd name="connsiteX7" fmla="*/ 66171 w 1301019"/>
                <a:gd name="connsiteY7" fmla="*/ 325513 h 65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019" h="650557">
                  <a:moveTo>
                    <a:pt x="-28" y="244170"/>
                  </a:moveTo>
                  <a:cubicBezTo>
                    <a:pt x="102271" y="120345"/>
                    <a:pt x="226191" y="-51"/>
                    <a:pt x="443742" y="-51"/>
                  </a:cubicBezTo>
                  <a:cubicBezTo>
                    <a:pt x="692249" y="-51"/>
                    <a:pt x="818646" y="157397"/>
                    <a:pt x="930183" y="296271"/>
                  </a:cubicBezTo>
                  <a:cubicBezTo>
                    <a:pt x="1034958" y="426573"/>
                    <a:pt x="1125923" y="540016"/>
                    <a:pt x="1300992" y="551827"/>
                  </a:cubicBezTo>
                  <a:lnTo>
                    <a:pt x="1300992" y="650506"/>
                  </a:lnTo>
                  <a:cubicBezTo>
                    <a:pt x="1072392" y="638219"/>
                    <a:pt x="951901" y="488581"/>
                    <a:pt x="845125" y="355231"/>
                  </a:cubicBezTo>
                  <a:cubicBezTo>
                    <a:pt x="734540" y="217500"/>
                    <a:pt x="639100" y="98532"/>
                    <a:pt x="443742" y="98532"/>
                  </a:cubicBezTo>
                  <a:cubicBezTo>
                    <a:pt x="262767" y="98532"/>
                    <a:pt x="167517" y="200831"/>
                    <a:pt x="66171" y="325513"/>
                  </a:cubicBezTo>
                </a:path>
              </a:pathLst>
            </a:custGeom>
            <a:solidFill>
              <a:srgbClr val="27AAE1"/>
            </a:solidFill>
            <a:ln w="9525" cap="flat">
              <a:no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88BEB20B-9C17-3A41-C75B-DFA84239714F}"/>
                </a:ext>
              </a:extLst>
            </p:cNvPr>
            <p:cNvSpPr/>
            <p:nvPr/>
          </p:nvSpPr>
          <p:spPr>
            <a:xfrm>
              <a:off x="2937890" y="609981"/>
              <a:ext cx="1332071" cy="651510"/>
            </a:xfrm>
            <a:custGeom>
              <a:avLst/>
              <a:gdLst>
                <a:gd name="connsiteX0" fmla="*/ 1332044 w 1332071"/>
                <a:gd name="connsiteY0" fmla="*/ 407333 h 651510"/>
                <a:gd name="connsiteX1" fmla="*/ 887893 w 1332071"/>
                <a:gd name="connsiteY1" fmla="*/ 651459 h 651510"/>
                <a:gd name="connsiteX2" fmla="*/ 401451 w 1332071"/>
                <a:gd name="connsiteY2" fmla="*/ 355231 h 651510"/>
                <a:gd name="connsiteX3" fmla="*/ -28 w 1332071"/>
                <a:gd name="connsiteY3" fmla="*/ 98532 h 651510"/>
                <a:gd name="connsiteX4" fmla="*/ -28 w 1332071"/>
                <a:gd name="connsiteY4" fmla="*/ -51 h 651510"/>
                <a:gd name="connsiteX5" fmla="*/ 486509 w 1332071"/>
                <a:gd name="connsiteY5" fmla="*/ 296271 h 651510"/>
                <a:gd name="connsiteX6" fmla="*/ 887893 w 1332071"/>
                <a:gd name="connsiteY6" fmla="*/ 552875 h 651510"/>
                <a:gd name="connsiteX7" fmla="*/ 1265845 w 1332071"/>
                <a:gd name="connsiteY7" fmla="*/ 325418 h 65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2071" h="651510">
                  <a:moveTo>
                    <a:pt x="1332044" y="407333"/>
                  </a:moveTo>
                  <a:cubicBezTo>
                    <a:pt x="1229650" y="531158"/>
                    <a:pt x="1105634" y="651459"/>
                    <a:pt x="887893" y="651459"/>
                  </a:cubicBezTo>
                  <a:cubicBezTo>
                    <a:pt x="639290" y="651459"/>
                    <a:pt x="512893" y="494010"/>
                    <a:pt x="401451" y="355231"/>
                  </a:cubicBezTo>
                  <a:cubicBezTo>
                    <a:pt x="290009" y="216452"/>
                    <a:pt x="195330" y="98532"/>
                    <a:pt x="-28" y="98532"/>
                  </a:cubicBezTo>
                  <a:lnTo>
                    <a:pt x="-28" y="-51"/>
                  </a:lnTo>
                  <a:cubicBezTo>
                    <a:pt x="248575" y="-51"/>
                    <a:pt x="374971" y="157397"/>
                    <a:pt x="486509" y="296271"/>
                  </a:cubicBezTo>
                  <a:cubicBezTo>
                    <a:pt x="598047" y="435146"/>
                    <a:pt x="692630" y="552875"/>
                    <a:pt x="887893" y="552875"/>
                  </a:cubicBezTo>
                  <a:cubicBezTo>
                    <a:pt x="1068868" y="552875"/>
                    <a:pt x="1164594" y="450386"/>
                    <a:pt x="1265845" y="325418"/>
                  </a:cubicBezTo>
                </a:path>
              </a:pathLst>
            </a:custGeom>
            <a:solidFill>
              <a:srgbClr val="27AAE1"/>
            </a:solid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5719FB1C-920D-5D5D-439E-C6001F4C0207}"/>
                </a:ext>
              </a:extLst>
            </p:cNvPr>
            <p:cNvSpPr/>
            <p:nvPr/>
          </p:nvSpPr>
          <p:spPr>
            <a:xfrm>
              <a:off x="3455193" y="944403"/>
              <a:ext cx="741045" cy="273266"/>
            </a:xfrm>
            <a:custGeom>
              <a:avLst/>
              <a:gdLst>
                <a:gd name="connsiteX0" fmla="*/ -28 w 741045"/>
                <a:gd name="connsiteY0" fmla="*/ -51 h 273266"/>
                <a:gd name="connsiteX1" fmla="*/ 192187 w 741045"/>
                <a:gd name="connsiteY1" fmla="*/ 176352 h 273266"/>
                <a:gd name="connsiteX2" fmla="*/ 513846 w 741045"/>
                <a:gd name="connsiteY2" fmla="*/ 192639 h 273266"/>
                <a:gd name="connsiteX3" fmla="*/ 741017 w 741045"/>
                <a:gd name="connsiteY3" fmla="*/ -51 h 273266"/>
                <a:gd name="connsiteX4" fmla="*/ 266101 w 741045"/>
                <a:gd name="connsiteY4" fmla="*/ 259410 h 273266"/>
                <a:gd name="connsiteX5" fmla="*/ -28 w 741045"/>
                <a:gd name="connsiteY5" fmla="*/ -51 h 27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5" h="273266">
                  <a:moveTo>
                    <a:pt x="-28" y="-51"/>
                  </a:moveTo>
                  <a:cubicBezTo>
                    <a:pt x="-28" y="-51"/>
                    <a:pt x="111319" y="145491"/>
                    <a:pt x="192187" y="176352"/>
                  </a:cubicBezTo>
                  <a:cubicBezTo>
                    <a:pt x="192187" y="176352"/>
                    <a:pt x="346111" y="262077"/>
                    <a:pt x="513846" y="192639"/>
                  </a:cubicBezTo>
                  <a:cubicBezTo>
                    <a:pt x="605657" y="150225"/>
                    <a:pt x="684191" y="83612"/>
                    <a:pt x="741017" y="-51"/>
                  </a:cubicBezTo>
                  <a:cubicBezTo>
                    <a:pt x="741017" y="-51"/>
                    <a:pt x="585569" y="345611"/>
                    <a:pt x="266101" y="259410"/>
                  </a:cubicBezTo>
                  <a:cubicBezTo>
                    <a:pt x="266101" y="259410"/>
                    <a:pt x="70552" y="206451"/>
                    <a:pt x="-28" y="-51"/>
                  </a:cubicBezTo>
                  <a:close/>
                </a:path>
              </a:pathLst>
            </a:custGeom>
            <a:solidFill>
              <a:srgbClr val="1C75BC"/>
            </a:solid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C8BF8BB5-2C60-D0B8-5025-3E06E3B64F39}"/>
                </a:ext>
              </a:extLst>
            </p:cNvPr>
            <p:cNvSpPr/>
            <p:nvPr/>
          </p:nvSpPr>
          <p:spPr>
            <a:xfrm>
              <a:off x="5162835" y="1023842"/>
              <a:ext cx="408146" cy="236949"/>
            </a:xfrm>
            <a:custGeom>
              <a:avLst/>
              <a:gdLst>
                <a:gd name="connsiteX0" fmla="*/ 408118 w 408146"/>
                <a:gd name="connsiteY0" fmla="*/ 236645 h 236949"/>
                <a:gd name="connsiteX1" fmla="*/ -28 w 408146"/>
                <a:gd name="connsiteY1" fmla="*/ -51 h 236949"/>
                <a:gd name="connsiteX2" fmla="*/ 408118 w 408146"/>
                <a:gd name="connsiteY2" fmla="*/ 137966 h 236949"/>
              </a:gdLst>
              <a:ahLst/>
              <a:cxnLst>
                <a:cxn ang="0">
                  <a:pos x="connsiteX0" y="connsiteY0"/>
                </a:cxn>
                <a:cxn ang="0">
                  <a:pos x="connsiteX1" y="connsiteY1"/>
                </a:cxn>
                <a:cxn ang="0">
                  <a:pos x="connsiteX2" y="connsiteY2"/>
                </a:cxn>
              </a:cxnLst>
              <a:rect l="l" t="t" r="r" b="b"/>
              <a:pathLst>
                <a:path w="408146" h="236949">
                  <a:moveTo>
                    <a:pt x="408118" y="236645"/>
                  </a:moveTo>
                  <a:cubicBezTo>
                    <a:pt x="408118" y="236645"/>
                    <a:pt x="199426" y="254076"/>
                    <a:pt x="-28" y="-51"/>
                  </a:cubicBezTo>
                  <a:cubicBezTo>
                    <a:pt x="-28" y="-51"/>
                    <a:pt x="221905" y="207117"/>
                    <a:pt x="408118" y="137966"/>
                  </a:cubicBezTo>
                  <a:close/>
                </a:path>
              </a:pathLst>
            </a:custGeom>
            <a:solidFill>
              <a:srgbClr val="1C75BC"/>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DCE9EB01-8003-5587-C159-159822477A12}"/>
                </a:ext>
              </a:extLst>
            </p:cNvPr>
            <p:cNvSpPr/>
            <p:nvPr/>
          </p:nvSpPr>
          <p:spPr>
            <a:xfrm>
              <a:off x="4269962" y="609527"/>
              <a:ext cx="892873" cy="323350"/>
            </a:xfrm>
            <a:custGeom>
              <a:avLst/>
              <a:gdLst>
                <a:gd name="connsiteX0" fmla="*/ 64075 w 892873"/>
                <a:gd name="connsiteY0" fmla="*/ 323300 h 323350"/>
                <a:gd name="connsiteX1" fmla="*/ 436693 w 892873"/>
                <a:gd name="connsiteY1" fmla="*/ 42122 h 323350"/>
                <a:gd name="connsiteX2" fmla="*/ 892846 w 892873"/>
                <a:gd name="connsiteY2" fmla="*/ 256339 h 323350"/>
                <a:gd name="connsiteX3" fmla="*/ 436693 w 892873"/>
                <a:gd name="connsiteY3" fmla="*/ 402 h 323350"/>
                <a:gd name="connsiteX4" fmla="*/ -28 w 892873"/>
                <a:gd name="connsiteY4" fmla="*/ 244147 h 32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873" h="323350">
                  <a:moveTo>
                    <a:pt x="64075" y="323300"/>
                  </a:moveTo>
                  <a:cubicBezTo>
                    <a:pt x="83792" y="274151"/>
                    <a:pt x="184757" y="58028"/>
                    <a:pt x="436693" y="42122"/>
                  </a:cubicBezTo>
                  <a:cubicBezTo>
                    <a:pt x="436693" y="42122"/>
                    <a:pt x="664817" y="17833"/>
                    <a:pt x="892846" y="256339"/>
                  </a:cubicBezTo>
                  <a:cubicBezTo>
                    <a:pt x="892846" y="256339"/>
                    <a:pt x="716348" y="-12552"/>
                    <a:pt x="436693" y="402"/>
                  </a:cubicBezTo>
                  <a:cubicBezTo>
                    <a:pt x="436693" y="402"/>
                    <a:pt x="194949" y="-18648"/>
                    <a:pt x="-28" y="244147"/>
                  </a:cubicBezTo>
                </a:path>
              </a:pathLst>
            </a:custGeom>
            <a:solidFill>
              <a:srgbClr val="1C75BC"/>
            </a:solidFill>
            <a:ln w="9525" cap="flat">
              <a:noFill/>
              <a:prstDash val="solid"/>
              <a:miter/>
            </a:ln>
          </p:spPr>
          <p:txBody>
            <a:bodyPr rtlCol="0" anchor="ctr"/>
            <a:lstStyle/>
            <a:p>
              <a:endParaRPr lang="en-IN"/>
            </a:p>
          </p:txBody>
        </p:sp>
      </p:grpSp>
      <p:grpSp>
        <p:nvGrpSpPr>
          <p:cNvPr id="430" name="Group 429">
            <a:extLst>
              <a:ext uri="{FF2B5EF4-FFF2-40B4-BE49-F238E27FC236}">
                <a16:creationId xmlns:a16="http://schemas.microsoft.com/office/drawing/2014/main" xmlns="" id="{F30A737E-8485-E29A-C434-29244514090A}"/>
              </a:ext>
            </a:extLst>
          </p:cNvPr>
          <p:cNvGrpSpPr/>
          <p:nvPr/>
        </p:nvGrpSpPr>
        <p:grpSpPr>
          <a:xfrm>
            <a:off x="228599" y="1600336"/>
            <a:ext cx="5088255" cy="708408"/>
            <a:chOff x="228599" y="1600336"/>
            <a:chExt cx="5088255" cy="708408"/>
          </a:xfrm>
        </p:grpSpPr>
        <p:sp>
          <p:nvSpPr>
            <p:cNvPr id="150" name="Freeform: Shape 149">
              <a:extLst>
                <a:ext uri="{FF2B5EF4-FFF2-40B4-BE49-F238E27FC236}">
                  <a16:creationId xmlns:a16="http://schemas.microsoft.com/office/drawing/2014/main" xmlns="" id="{975DD6EA-781D-6466-F6B1-E06303FB9D54}"/>
                </a:ext>
              </a:extLst>
            </p:cNvPr>
            <p:cNvSpPr/>
            <p:nvPr/>
          </p:nvSpPr>
          <p:spPr>
            <a:xfrm>
              <a:off x="1466850" y="1831943"/>
              <a:ext cx="47434" cy="122586"/>
            </a:xfrm>
            <a:custGeom>
              <a:avLst/>
              <a:gdLst>
                <a:gd name="connsiteX0" fmla="*/ 0 w 47434"/>
                <a:gd name="connsiteY0" fmla="*/ 118777 h 122586"/>
                <a:gd name="connsiteX1" fmla="*/ 31147 w 47434"/>
                <a:gd name="connsiteY1" fmla="*/ 0 h 122586"/>
                <a:gd name="connsiteX2" fmla="*/ 47434 w 47434"/>
                <a:gd name="connsiteY2" fmla="*/ 4001 h 122586"/>
                <a:gd name="connsiteX3" fmla="*/ 15526 w 47434"/>
                <a:gd name="connsiteY3" fmla="*/ 122587 h 122586"/>
                <a:gd name="connsiteX4" fmla="*/ 0 w 47434"/>
                <a:gd name="connsiteY4" fmla="*/ 118777 h 12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4" h="122586">
                  <a:moveTo>
                    <a:pt x="0" y="118777"/>
                  </a:moveTo>
                  <a:lnTo>
                    <a:pt x="31147" y="0"/>
                  </a:lnTo>
                  <a:lnTo>
                    <a:pt x="47434" y="4001"/>
                  </a:lnTo>
                  <a:lnTo>
                    <a:pt x="15526" y="122587"/>
                  </a:lnTo>
                  <a:lnTo>
                    <a:pt x="0" y="118777"/>
                  </a:lnTo>
                  <a:close/>
                </a:path>
              </a:pathLst>
            </a:custGeom>
            <a:solidFill>
              <a:srgbClr val="1C75BC"/>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31EBA46C-6A18-C52B-69C8-D8A6EFB7E5BF}"/>
                </a:ext>
              </a:extLst>
            </p:cNvPr>
            <p:cNvSpPr/>
            <p:nvPr/>
          </p:nvSpPr>
          <p:spPr>
            <a:xfrm>
              <a:off x="1465992" y="1831085"/>
              <a:ext cx="48958" cy="124301"/>
            </a:xfrm>
            <a:custGeom>
              <a:avLst/>
              <a:gdLst>
                <a:gd name="connsiteX0" fmla="*/ 16927 w 48958"/>
                <a:gd name="connsiteY0" fmla="*/ 124146 h 124301"/>
                <a:gd name="connsiteX1" fmla="*/ -27 w 48958"/>
                <a:gd name="connsiteY1" fmla="*/ 119955 h 124301"/>
                <a:gd name="connsiteX2" fmla="*/ -27 w 48958"/>
                <a:gd name="connsiteY2" fmla="*/ 119288 h 124301"/>
                <a:gd name="connsiteX3" fmla="*/ 31310 w 48958"/>
                <a:gd name="connsiteY3" fmla="*/ -155 h 124301"/>
                <a:gd name="connsiteX4" fmla="*/ 48931 w 48958"/>
                <a:gd name="connsiteY4" fmla="*/ 4226 h 124301"/>
                <a:gd name="connsiteX5" fmla="*/ 48931 w 48958"/>
                <a:gd name="connsiteY5" fmla="*/ 4893 h 124301"/>
                <a:gd name="connsiteX6" fmla="*/ 1782 w 48958"/>
                <a:gd name="connsiteY6" fmla="*/ 118907 h 124301"/>
                <a:gd name="connsiteX7" fmla="*/ 15879 w 48958"/>
                <a:gd name="connsiteY7" fmla="*/ 122432 h 124301"/>
                <a:gd name="connsiteX8" fmla="*/ 47407 w 48958"/>
                <a:gd name="connsiteY8" fmla="*/ 5274 h 124301"/>
                <a:gd name="connsiteX9" fmla="*/ 32453 w 48958"/>
                <a:gd name="connsiteY9" fmla="*/ 1559 h 12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958" h="124301">
                  <a:moveTo>
                    <a:pt x="16927" y="124146"/>
                  </a:moveTo>
                  <a:lnTo>
                    <a:pt x="-27" y="119955"/>
                  </a:lnTo>
                  <a:lnTo>
                    <a:pt x="-27" y="119288"/>
                  </a:lnTo>
                  <a:lnTo>
                    <a:pt x="31310" y="-155"/>
                  </a:lnTo>
                  <a:lnTo>
                    <a:pt x="48931" y="4226"/>
                  </a:lnTo>
                  <a:lnTo>
                    <a:pt x="48931" y="4893"/>
                  </a:lnTo>
                  <a:close/>
                  <a:moveTo>
                    <a:pt x="1782" y="118907"/>
                  </a:moveTo>
                  <a:lnTo>
                    <a:pt x="15879" y="122432"/>
                  </a:lnTo>
                  <a:lnTo>
                    <a:pt x="47407" y="5274"/>
                  </a:lnTo>
                  <a:lnTo>
                    <a:pt x="32453" y="1559"/>
                  </a:lnTo>
                  <a:close/>
                </a:path>
              </a:pathLst>
            </a:custGeom>
            <a:solidFill>
              <a:srgbClr val="FFFFFF"/>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7A6D7F0C-4B1C-8660-BFCF-01CC73A03BA2}"/>
                </a:ext>
              </a:extLst>
            </p:cNvPr>
            <p:cNvSpPr/>
            <p:nvPr/>
          </p:nvSpPr>
          <p:spPr>
            <a:xfrm>
              <a:off x="1497996" y="1713166"/>
              <a:ext cx="48196" cy="122777"/>
            </a:xfrm>
            <a:custGeom>
              <a:avLst/>
              <a:gdLst>
                <a:gd name="connsiteX0" fmla="*/ 0 w 48196"/>
                <a:gd name="connsiteY0" fmla="*/ 118777 h 122777"/>
                <a:gd name="connsiteX1" fmla="*/ 31051 w 48196"/>
                <a:gd name="connsiteY1" fmla="*/ 0 h 122777"/>
                <a:gd name="connsiteX2" fmla="*/ 48196 w 48196"/>
                <a:gd name="connsiteY2" fmla="*/ 4286 h 122777"/>
                <a:gd name="connsiteX3" fmla="*/ 16288 w 48196"/>
                <a:gd name="connsiteY3" fmla="*/ 122777 h 122777"/>
                <a:gd name="connsiteX4" fmla="*/ 0 w 48196"/>
                <a:gd name="connsiteY4" fmla="*/ 118777 h 122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6" h="122777">
                  <a:moveTo>
                    <a:pt x="0" y="118777"/>
                  </a:moveTo>
                  <a:lnTo>
                    <a:pt x="31051" y="0"/>
                  </a:lnTo>
                  <a:lnTo>
                    <a:pt x="48196" y="4286"/>
                  </a:lnTo>
                  <a:lnTo>
                    <a:pt x="16288" y="122777"/>
                  </a:lnTo>
                  <a:lnTo>
                    <a:pt x="0" y="118777"/>
                  </a:lnTo>
                  <a:close/>
                </a:path>
              </a:pathLst>
            </a:custGeom>
            <a:solidFill>
              <a:srgbClr val="1C75BC"/>
            </a:solid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F22C6D82-8433-F683-A5AE-E90CCD07AEC0}"/>
                </a:ext>
              </a:extLst>
            </p:cNvPr>
            <p:cNvSpPr/>
            <p:nvPr/>
          </p:nvSpPr>
          <p:spPr>
            <a:xfrm>
              <a:off x="1497139" y="1712499"/>
              <a:ext cx="49910" cy="124301"/>
            </a:xfrm>
            <a:custGeom>
              <a:avLst/>
              <a:gdLst>
                <a:gd name="connsiteX0" fmla="*/ 17689 w 49910"/>
                <a:gd name="connsiteY0" fmla="*/ 124146 h 124301"/>
                <a:gd name="connsiteX1" fmla="*/ -27 w 49910"/>
                <a:gd name="connsiteY1" fmla="*/ 119765 h 124301"/>
                <a:gd name="connsiteX2" fmla="*/ -27 w 49910"/>
                <a:gd name="connsiteY2" fmla="*/ 119098 h 124301"/>
                <a:gd name="connsiteX3" fmla="*/ 31405 w 49910"/>
                <a:gd name="connsiteY3" fmla="*/ -155 h 124301"/>
                <a:gd name="connsiteX4" fmla="*/ 32072 w 49910"/>
                <a:gd name="connsiteY4" fmla="*/ -155 h 124301"/>
                <a:gd name="connsiteX5" fmla="*/ 49884 w 49910"/>
                <a:gd name="connsiteY5" fmla="*/ 4226 h 124301"/>
                <a:gd name="connsiteX6" fmla="*/ 49884 w 49910"/>
                <a:gd name="connsiteY6" fmla="*/ 4988 h 124301"/>
                <a:gd name="connsiteX7" fmla="*/ 1687 w 49910"/>
                <a:gd name="connsiteY7" fmla="*/ 118717 h 124301"/>
                <a:gd name="connsiteX8" fmla="*/ 16641 w 49910"/>
                <a:gd name="connsiteY8" fmla="*/ 122431 h 124301"/>
                <a:gd name="connsiteX9" fmla="*/ 48169 w 49910"/>
                <a:gd name="connsiteY9" fmla="*/ 5274 h 124301"/>
                <a:gd name="connsiteX10" fmla="*/ 32453 w 49910"/>
                <a:gd name="connsiteY10" fmla="*/ 1369 h 12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10" h="124301">
                  <a:moveTo>
                    <a:pt x="17689" y="124146"/>
                  </a:moveTo>
                  <a:lnTo>
                    <a:pt x="-27" y="119765"/>
                  </a:lnTo>
                  <a:lnTo>
                    <a:pt x="-27" y="119098"/>
                  </a:lnTo>
                  <a:lnTo>
                    <a:pt x="31405" y="-155"/>
                  </a:lnTo>
                  <a:lnTo>
                    <a:pt x="32072" y="-155"/>
                  </a:lnTo>
                  <a:lnTo>
                    <a:pt x="49884" y="4226"/>
                  </a:lnTo>
                  <a:lnTo>
                    <a:pt x="49884" y="4988"/>
                  </a:lnTo>
                  <a:close/>
                  <a:moveTo>
                    <a:pt x="1687" y="118717"/>
                  </a:moveTo>
                  <a:lnTo>
                    <a:pt x="16641" y="122431"/>
                  </a:lnTo>
                  <a:lnTo>
                    <a:pt x="48169" y="5274"/>
                  </a:lnTo>
                  <a:lnTo>
                    <a:pt x="32453" y="1369"/>
                  </a:lnTo>
                  <a:close/>
                </a:path>
              </a:pathLst>
            </a:custGeom>
            <a:solidFill>
              <a:srgbClr val="FFFFFF"/>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7B477271-91B0-73D1-0900-58C4EE49B2DE}"/>
                </a:ext>
              </a:extLst>
            </p:cNvPr>
            <p:cNvSpPr/>
            <p:nvPr/>
          </p:nvSpPr>
          <p:spPr>
            <a:xfrm>
              <a:off x="1420272" y="1818608"/>
              <a:ext cx="40100" cy="103346"/>
            </a:xfrm>
            <a:custGeom>
              <a:avLst/>
              <a:gdLst>
                <a:gd name="connsiteX0" fmla="*/ 0 w 40100"/>
                <a:gd name="connsiteY0" fmla="*/ 99441 h 103346"/>
                <a:gd name="connsiteX1" fmla="*/ 23813 w 40100"/>
                <a:gd name="connsiteY1" fmla="*/ 0 h 103346"/>
                <a:gd name="connsiteX2" fmla="*/ 40100 w 40100"/>
                <a:gd name="connsiteY2" fmla="*/ 4001 h 103346"/>
                <a:gd name="connsiteX3" fmla="*/ 15716 w 40100"/>
                <a:gd name="connsiteY3" fmla="*/ 103346 h 103346"/>
                <a:gd name="connsiteX4" fmla="*/ 0 w 40100"/>
                <a:gd name="connsiteY4" fmla="*/ 99441 h 10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00" h="103346">
                  <a:moveTo>
                    <a:pt x="0" y="99441"/>
                  </a:moveTo>
                  <a:lnTo>
                    <a:pt x="23813" y="0"/>
                  </a:lnTo>
                  <a:lnTo>
                    <a:pt x="40100" y="4001"/>
                  </a:lnTo>
                  <a:lnTo>
                    <a:pt x="15716" y="103346"/>
                  </a:lnTo>
                  <a:lnTo>
                    <a:pt x="0" y="99441"/>
                  </a:lnTo>
                  <a:close/>
                </a:path>
              </a:pathLst>
            </a:custGeom>
            <a:solidFill>
              <a:srgbClr val="1C75BC"/>
            </a:solid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278B111A-7E3F-209E-B3C5-DFAFB8B3F9CA}"/>
                </a:ext>
              </a:extLst>
            </p:cNvPr>
            <p:cNvSpPr/>
            <p:nvPr/>
          </p:nvSpPr>
          <p:spPr>
            <a:xfrm>
              <a:off x="1419415" y="1817751"/>
              <a:ext cx="41624" cy="105060"/>
            </a:xfrm>
            <a:custGeom>
              <a:avLst/>
              <a:gdLst>
                <a:gd name="connsiteX0" fmla="*/ 17022 w 41624"/>
                <a:gd name="connsiteY0" fmla="*/ 104906 h 105060"/>
                <a:gd name="connsiteX1" fmla="*/ -27 w 41624"/>
                <a:gd name="connsiteY1" fmla="*/ 100715 h 105060"/>
                <a:gd name="connsiteX2" fmla="*/ -27 w 41624"/>
                <a:gd name="connsiteY2" fmla="*/ 99952 h 105060"/>
                <a:gd name="connsiteX3" fmla="*/ 23880 w 41624"/>
                <a:gd name="connsiteY3" fmla="*/ -155 h 105060"/>
                <a:gd name="connsiteX4" fmla="*/ 41597 w 41624"/>
                <a:gd name="connsiteY4" fmla="*/ 4226 h 105060"/>
                <a:gd name="connsiteX5" fmla="*/ 41597 w 41624"/>
                <a:gd name="connsiteY5" fmla="*/ 4893 h 105060"/>
                <a:gd name="connsiteX6" fmla="*/ 1687 w 41624"/>
                <a:gd name="connsiteY6" fmla="*/ 99667 h 105060"/>
                <a:gd name="connsiteX7" fmla="*/ 15975 w 41624"/>
                <a:gd name="connsiteY7" fmla="*/ 103191 h 105060"/>
                <a:gd name="connsiteX8" fmla="*/ 40073 w 41624"/>
                <a:gd name="connsiteY8" fmla="*/ 5274 h 105060"/>
                <a:gd name="connsiteX9" fmla="*/ 25119 w 41624"/>
                <a:gd name="connsiteY9" fmla="*/ 1559 h 10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24" h="105060">
                  <a:moveTo>
                    <a:pt x="17022" y="104906"/>
                  </a:moveTo>
                  <a:lnTo>
                    <a:pt x="-27" y="100715"/>
                  </a:lnTo>
                  <a:lnTo>
                    <a:pt x="-27" y="99952"/>
                  </a:lnTo>
                  <a:lnTo>
                    <a:pt x="23880" y="-155"/>
                  </a:lnTo>
                  <a:lnTo>
                    <a:pt x="41597" y="4226"/>
                  </a:lnTo>
                  <a:lnTo>
                    <a:pt x="41597" y="4893"/>
                  </a:lnTo>
                  <a:close/>
                  <a:moveTo>
                    <a:pt x="1687" y="99667"/>
                  </a:moveTo>
                  <a:lnTo>
                    <a:pt x="15975" y="103191"/>
                  </a:lnTo>
                  <a:lnTo>
                    <a:pt x="40073" y="5274"/>
                  </a:lnTo>
                  <a:lnTo>
                    <a:pt x="25119" y="1559"/>
                  </a:lnTo>
                  <a:close/>
                </a:path>
              </a:pathLst>
            </a:custGeom>
            <a:solidFill>
              <a:srgbClr val="FFFFFF"/>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4CA79FE1-9060-EBC1-A309-D753F319AFC4}"/>
                </a:ext>
              </a:extLst>
            </p:cNvPr>
            <p:cNvSpPr/>
            <p:nvPr/>
          </p:nvSpPr>
          <p:spPr>
            <a:xfrm>
              <a:off x="1444085" y="1718595"/>
              <a:ext cx="40862" cy="104013"/>
            </a:xfrm>
            <a:custGeom>
              <a:avLst/>
              <a:gdLst>
                <a:gd name="connsiteX0" fmla="*/ 0 w 40862"/>
                <a:gd name="connsiteY0" fmla="*/ 100013 h 104013"/>
                <a:gd name="connsiteX1" fmla="*/ 23813 w 40862"/>
                <a:gd name="connsiteY1" fmla="*/ 0 h 104013"/>
                <a:gd name="connsiteX2" fmla="*/ 40862 w 40862"/>
                <a:gd name="connsiteY2" fmla="*/ 4191 h 104013"/>
                <a:gd name="connsiteX3" fmla="*/ 16288 w 40862"/>
                <a:gd name="connsiteY3" fmla="*/ 104013 h 104013"/>
                <a:gd name="connsiteX4" fmla="*/ 0 w 40862"/>
                <a:gd name="connsiteY4" fmla="*/ 100013 h 104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62" h="104013">
                  <a:moveTo>
                    <a:pt x="0" y="100013"/>
                  </a:moveTo>
                  <a:lnTo>
                    <a:pt x="23813" y="0"/>
                  </a:lnTo>
                  <a:lnTo>
                    <a:pt x="40862" y="4191"/>
                  </a:lnTo>
                  <a:lnTo>
                    <a:pt x="16288" y="104013"/>
                  </a:lnTo>
                  <a:lnTo>
                    <a:pt x="0" y="100013"/>
                  </a:lnTo>
                  <a:close/>
                </a:path>
              </a:pathLst>
            </a:custGeom>
            <a:solidFill>
              <a:srgbClr val="1C75BC"/>
            </a:solid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70B789C2-83EC-F94B-A778-085D48B38F17}"/>
                </a:ext>
              </a:extLst>
            </p:cNvPr>
            <p:cNvSpPr/>
            <p:nvPr/>
          </p:nvSpPr>
          <p:spPr>
            <a:xfrm>
              <a:off x="1443228" y="1717643"/>
              <a:ext cx="42481" cy="105822"/>
            </a:xfrm>
            <a:custGeom>
              <a:avLst/>
              <a:gdLst>
                <a:gd name="connsiteX0" fmla="*/ 17594 w 42481"/>
                <a:gd name="connsiteY0" fmla="*/ 105668 h 105822"/>
                <a:gd name="connsiteX1" fmla="*/ -27 w 42481"/>
                <a:gd name="connsiteY1" fmla="*/ 101286 h 105822"/>
                <a:gd name="connsiteX2" fmla="*/ -27 w 42481"/>
                <a:gd name="connsiteY2" fmla="*/ 100619 h 105822"/>
                <a:gd name="connsiteX3" fmla="*/ 24071 w 42481"/>
                <a:gd name="connsiteY3" fmla="*/ -155 h 105822"/>
                <a:gd name="connsiteX4" fmla="*/ 42454 w 42481"/>
                <a:gd name="connsiteY4" fmla="*/ 4417 h 105822"/>
                <a:gd name="connsiteX5" fmla="*/ 42454 w 42481"/>
                <a:gd name="connsiteY5" fmla="*/ 5084 h 105822"/>
                <a:gd name="connsiteX6" fmla="*/ 1687 w 42481"/>
                <a:gd name="connsiteY6" fmla="*/ 100238 h 105822"/>
                <a:gd name="connsiteX7" fmla="*/ 16546 w 42481"/>
                <a:gd name="connsiteY7" fmla="*/ 103953 h 105822"/>
                <a:gd name="connsiteX8" fmla="*/ 40835 w 42481"/>
                <a:gd name="connsiteY8" fmla="*/ 5465 h 105822"/>
                <a:gd name="connsiteX9" fmla="*/ 25214 w 42481"/>
                <a:gd name="connsiteY9" fmla="*/ 1559 h 10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481" h="105822">
                  <a:moveTo>
                    <a:pt x="17594" y="105668"/>
                  </a:moveTo>
                  <a:lnTo>
                    <a:pt x="-27" y="101286"/>
                  </a:lnTo>
                  <a:lnTo>
                    <a:pt x="-27" y="100619"/>
                  </a:lnTo>
                  <a:lnTo>
                    <a:pt x="24071" y="-155"/>
                  </a:lnTo>
                  <a:lnTo>
                    <a:pt x="42454" y="4417"/>
                  </a:lnTo>
                  <a:lnTo>
                    <a:pt x="42454" y="5084"/>
                  </a:lnTo>
                  <a:close/>
                  <a:moveTo>
                    <a:pt x="1687" y="100238"/>
                  </a:moveTo>
                  <a:lnTo>
                    <a:pt x="16546" y="103953"/>
                  </a:lnTo>
                  <a:lnTo>
                    <a:pt x="40835" y="5465"/>
                  </a:lnTo>
                  <a:lnTo>
                    <a:pt x="25214" y="1559"/>
                  </a:lnTo>
                  <a:close/>
                </a:path>
              </a:pathLst>
            </a:custGeom>
            <a:solidFill>
              <a:srgbClr val="FFFFFF"/>
            </a:solidFill>
            <a:ln w="9525" cap="flat">
              <a:no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328D769A-5803-AF44-A3BD-89E7D8BADC8B}"/>
                </a:ext>
              </a:extLst>
            </p:cNvPr>
            <p:cNvSpPr/>
            <p:nvPr/>
          </p:nvSpPr>
          <p:spPr>
            <a:xfrm>
              <a:off x="1010507" y="1651730"/>
              <a:ext cx="23145" cy="103346"/>
            </a:xfrm>
            <a:custGeom>
              <a:avLst/>
              <a:gdLst>
                <a:gd name="connsiteX0" fmla="*/ 23146 w 23145"/>
                <a:gd name="connsiteY0" fmla="*/ 667 h 103346"/>
                <a:gd name="connsiteX1" fmla="*/ 16764 w 23145"/>
                <a:gd name="connsiteY1" fmla="*/ 103346 h 103346"/>
                <a:gd name="connsiteX2" fmla="*/ 0 w 23145"/>
                <a:gd name="connsiteY2" fmla="*/ 102680 h 103346"/>
                <a:gd name="connsiteX3" fmla="*/ 5620 w 23145"/>
                <a:gd name="connsiteY3" fmla="*/ 0 h 103346"/>
                <a:gd name="connsiteX4" fmla="*/ 23146 w 23145"/>
                <a:gd name="connsiteY4" fmla="*/ 667 h 103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5" h="103346">
                  <a:moveTo>
                    <a:pt x="23146" y="667"/>
                  </a:moveTo>
                  <a:lnTo>
                    <a:pt x="16764" y="103346"/>
                  </a:lnTo>
                  <a:lnTo>
                    <a:pt x="0" y="102680"/>
                  </a:lnTo>
                  <a:lnTo>
                    <a:pt x="5620" y="0"/>
                  </a:lnTo>
                  <a:lnTo>
                    <a:pt x="23146" y="667"/>
                  </a:lnTo>
                  <a:close/>
                </a:path>
              </a:pathLst>
            </a:custGeom>
            <a:solidFill>
              <a:srgbClr val="1C75BC"/>
            </a:solidFill>
            <a:ln w="9525" cap="flat">
              <a:no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E175C49A-1478-71AB-C252-3A02C69795C7}"/>
                </a:ext>
              </a:extLst>
            </p:cNvPr>
            <p:cNvSpPr/>
            <p:nvPr/>
          </p:nvSpPr>
          <p:spPr>
            <a:xfrm>
              <a:off x="1009745" y="1650968"/>
              <a:ext cx="24669" cy="104870"/>
            </a:xfrm>
            <a:custGeom>
              <a:avLst/>
              <a:gdLst>
                <a:gd name="connsiteX0" fmla="*/ 18165 w 24669"/>
                <a:gd name="connsiteY0" fmla="*/ 104715 h 104870"/>
                <a:gd name="connsiteX1" fmla="*/ -27 w 24669"/>
                <a:gd name="connsiteY1" fmla="*/ 103953 h 104870"/>
                <a:gd name="connsiteX2" fmla="*/ -27 w 24669"/>
                <a:gd name="connsiteY2" fmla="*/ 103286 h 104870"/>
                <a:gd name="connsiteX3" fmla="*/ 5688 w 24669"/>
                <a:gd name="connsiteY3" fmla="*/ -155 h 104870"/>
                <a:gd name="connsiteX4" fmla="*/ 6450 w 24669"/>
                <a:gd name="connsiteY4" fmla="*/ -155 h 104870"/>
                <a:gd name="connsiteX5" fmla="*/ 24642 w 24669"/>
                <a:gd name="connsiteY5" fmla="*/ 607 h 104870"/>
                <a:gd name="connsiteX6" fmla="*/ 24642 w 24669"/>
                <a:gd name="connsiteY6" fmla="*/ 1274 h 104870"/>
                <a:gd name="connsiteX7" fmla="*/ 1497 w 24669"/>
                <a:gd name="connsiteY7" fmla="*/ 102620 h 104870"/>
                <a:gd name="connsiteX8" fmla="*/ 16832 w 24669"/>
                <a:gd name="connsiteY8" fmla="*/ 103191 h 104870"/>
                <a:gd name="connsiteX9" fmla="*/ 23118 w 24669"/>
                <a:gd name="connsiteY9" fmla="*/ 1940 h 104870"/>
                <a:gd name="connsiteX10" fmla="*/ 7021 w 24669"/>
                <a:gd name="connsiteY10" fmla="*/ 1274 h 104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69" h="104870">
                  <a:moveTo>
                    <a:pt x="18165" y="104715"/>
                  </a:moveTo>
                  <a:lnTo>
                    <a:pt x="-27" y="103953"/>
                  </a:lnTo>
                  <a:lnTo>
                    <a:pt x="-27" y="103286"/>
                  </a:lnTo>
                  <a:lnTo>
                    <a:pt x="5688" y="-155"/>
                  </a:lnTo>
                  <a:lnTo>
                    <a:pt x="6450" y="-155"/>
                  </a:lnTo>
                  <a:lnTo>
                    <a:pt x="24642" y="607"/>
                  </a:lnTo>
                  <a:lnTo>
                    <a:pt x="24642" y="1274"/>
                  </a:lnTo>
                  <a:close/>
                  <a:moveTo>
                    <a:pt x="1497" y="102620"/>
                  </a:moveTo>
                  <a:lnTo>
                    <a:pt x="16832" y="103191"/>
                  </a:lnTo>
                  <a:lnTo>
                    <a:pt x="23118" y="1940"/>
                  </a:lnTo>
                  <a:lnTo>
                    <a:pt x="7021" y="1274"/>
                  </a:lnTo>
                  <a:close/>
                </a:path>
              </a:pathLst>
            </a:custGeom>
            <a:solidFill>
              <a:srgbClr val="FFFFFF"/>
            </a:solidFill>
            <a:ln w="9525" cap="flat">
              <a:no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964763D2-9608-C587-C6C8-00D043709905}"/>
                </a:ext>
              </a:extLst>
            </p:cNvPr>
            <p:cNvSpPr/>
            <p:nvPr/>
          </p:nvSpPr>
          <p:spPr>
            <a:xfrm>
              <a:off x="1003744" y="1754409"/>
              <a:ext cx="23526" cy="123158"/>
            </a:xfrm>
            <a:custGeom>
              <a:avLst/>
              <a:gdLst>
                <a:gd name="connsiteX0" fmla="*/ 23527 w 23526"/>
                <a:gd name="connsiteY0" fmla="*/ 667 h 123158"/>
                <a:gd name="connsiteX1" fmla="*/ 15907 w 23526"/>
                <a:gd name="connsiteY1" fmla="*/ 123158 h 123158"/>
                <a:gd name="connsiteX2" fmla="*/ 0 w 23526"/>
                <a:gd name="connsiteY2" fmla="*/ 122587 h 123158"/>
                <a:gd name="connsiteX3" fmla="*/ 6763 w 23526"/>
                <a:gd name="connsiteY3" fmla="*/ 0 h 123158"/>
                <a:gd name="connsiteX4" fmla="*/ 23527 w 23526"/>
                <a:gd name="connsiteY4" fmla="*/ 667 h 123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 h="123158">
                  <a:moveTo>
                    <a:pt x="23527" y="667"/>
                  </a:moveTo>
                  <a:lnTo>
                    <a:pt x="15907" y="123158"/>
                  </a:lnTo>
                  <a:lnTo>
                    <a:pt x="0" y="122587"/>
                  </a:lnTo>
                  <a:lnTo>
                    <a:pt x="6763" y="0"/>
                  </a:lnTo>
                  <a:lnTo>
                    <a:pt x="23527" y="667"/>
                  </a:lnTo>
                  <a:close/>
                </a:path>
              </a:pathLst>
            </a:custGeom>
            <a:solidFill>
              <a:srgbClr val="1C75BC"/>
            </a:solidFill>
            <a:ln w="9525" cap="flat">
              <a:no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45B605AC-365E-C7D9-AC57-DC2D201D3764}"/>
                </a:ext>
              </a:extLst>
            </p:cNvPr>
            <p:cNvSpPr/>
            <p:nvPr/>
          </p:nvSpPr>
          <p:spPr>
            <a:xfrm>
              <a:off x="1002982" y="1753171"/>
              <a:ext cx="24955" cy="125158"/>
            </a:xfrm>
            <a:custGeom>
              <a:avLst/>
              <a:gdLst>
                <a:gd name="connsiteX0" fmla="*/ 17308 w 24955"/>
                <a:gd name="connsiteY0" fmla="*/ 125003 h 125158"/>
                <a:gd name="connsiteX1" fmla="*/ -27 w 24955"/>
                <a:gd name="connsiteY1" fmla="*/ 124336 h 125158"/>
                <a:gd name="connsiteX2" fmla="*/ -27 w 24955"/>
                <a:gd name="connsiteY2" fmla="*/ 123670 h 125158"/>
                <a:gd name="connsiteX3" fmla="*/ 6735 w 24955"/>
                <a:gd name="connsiteY3" fmla="*/ -155 h 125158"/>
                <a:gd name="connsiteX4" fmla="*/ 24928 w 24955"/>
                <a:gd name="connsiteY4" fmla="*/ 607 h 125158"/>
                <a:gd name="connsiteX5" fmla="*/ 24928 w 24955"/>
                <a:gd name="connsiteY5" fmla="*/ 1273 h 125158"/>
                <a:gd name="connsiteX6" fmla="*/ 1497 w 24955"/>
                <a:gd name="connsiteY6" fmla="*/ 123003 h 125158"/>
                <a:gd name="connsiteX7" fmla="*/ 15975 w 24955"/>
                <a:gd name="connsiteY7" fmla="*/ 123574 h 125158"/>
                <a:gd name="connsiteX8" fmla="*/ 23499 w 24955"/>
                <a:gd name="connsiteY8" fmla="*/ 2416 h 125158"/>
                <a:gd name="connsiteX9" fmla="*/ 8164 w 24955"/>
                <a:gd name="connsiteY9" fmla="*/ 1845 h 12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55" h="125158">
                  <a:moveTo>
                    <a:pt x="17308" y="125003"/>
                  </a:moveTo>
                  <a:lnTo>
                    <a:pt x="-27" y="124336"/>
                  </a:lnTo>
                  <a:lnTo>
                    <a:pt x="-27" y="123670"/>
                  </a:lnTo>
                  <a:lnTo>
                    <a:pt x="6735" y="-155"/>
                  </a:lnTo>
                  <a:lnTo>
                    <a:pt x="24928" y="607"/>
                  </a:lnTo>
                  <a:lnTo>
                    <a:pt x="24928" y="1273"/>
                  </a:lnTo>
                  <a:close/>
                  <a:moveTo>
                    <a:pt x="1497" y="123003"/>
                  </a:moveTo>
                  <a:lnTo>
                    <a:pt x="15975" y="123574"/>
                  </a:lnTo>
                  <a:lnTo>
                    <a:pt x="23499" y="2416"/>
                  </a:lnTo>
                  <a:lnTo>
                    <a:pt x="8164" y="1845"/>
                  </a:lnTo>
                  <a:close/>
                </a:path>
              </a:pathLst>
            </a:custGeom>
            <a:solidFill>
              <a:srgbClr val="FFFFFF"/>
            </a:solidFill>
            <a:ln w="9525" cap="flat">
              <a:no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D2FDE18F-1CF5-A20B-7A6A-FE4701BC96AE}"/>
                </a:ext>
              </a:extLst>
            </p:cNvPr>
            <p:cNvSpPr/>
            <p:nvPr/>
          </p:nvSpPr>
          <p:spPr>
            <a:xfrm>
              <a:off x="1065942" y="1636013"/>
              <a:ext cx="27146" cy="123825"/>
            </a:xfrm>
            <a:custGeom>
              <a:avLst/>
              <a:gdLst>
                <a:gd name="connsiteX0" fmla="*/ 27146 w 27146"/>
                <a:gd name="connsiteY0" fmla="*/ 1524 h 123825"/>
                <a:gd name="connsiteX1" fmla="*/ 16669 w 27146"/>
                <a:gd name="connsiteY1" fmla="*/ 123825 h 123825"/>
                <a:gd name="connsiteX2" fmla="*/ 0 w 27146"/>
                <a:gd name="connsiteY2" fmla="*/ 122396 h 123825"/>
                <a:gd name="connsiteX3" fmla="*/ 9620 w 27146"/>
                <a:gd name="connsiteY3" fmla="*/ 0 h 123825"/>
                <a:gd name="connsiteX4" fmla="*/ 27146 w 27146"/>
                <a:gd name="connsiteY4" fmla="*/ 1524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6" h="123825">
                  <a:moveTo>
                    <a:pt x="27146" y="1524"/>
                  </a:moveTo>
                  <a:lnTo>
                    <a:pt x="16669" y="123825"/>
                  </a:lnTo>
                  <a:lnTo>
                    <a:pt x="0" y="122396"/>
                  </a:lnTo>
                  <a:lnTo>
                    <a:pt x="9620" y="0"/>
                  </a:lnTo>
                  <a:lnTo>
                    <a:pt x="27146" y="1524"/>
                  </a:lnTo>
                  <a:close/>
                </a:path>
              </a:pathLst>
            </a:custGeom>
            <a:solidFill>
              <a:srgbClr val="1C75BC"/>
            </a:solidFill>
            <a:ln w="9525" cap="flat">
              <a:noFill/>
              <a:prstDash val="solid"/>
              <a:miter/>
            </a:ln>
          </p:spPr>
          <p:txBody>
            <a:bodyPr rtlCol="0" anchor="ctr"/>
            <a:lstStyle/>
            <a:p>
              <a:endParaRPr lang="en-IN"/>
            </a:p>
          </p:txBody>
        </p:sp>
        <p:sp>
          <p:nvSpPr>
            <p:cNvPr id="163" name="Freeform: Shape 162">
              <a:extLst>
                <a:ext uri="{FF2B5EF4-FFF2-40B4-BE49-F238E27FC236}">
                  <a16:creationId xmlns:a16="http://schemas.microsoft.com/office/drawing/2014/main" xmlns="" id="{66994FC6-8B07-B427-E4F8-2DD0A3A0CAE9}"/>
                </a:ext>
              </a:extLst>
            </p:cNvPr>
            <p:cNvSpPr/>
            <p:nvPr/>
          </p:nvSpPr>
          <p:spPr>
            <a:xfrm>
              <a:off x="1065180" y="1635156"/>
              <a:ext cx="28575" cy="125444"/>
            </a:xfrm>
            <a:custGeom>
              <a:avLst/>
              <a:gdLst>
                <a:gd name="connsiteX0" fmla="*/ 18070 w 28575"/>
                <a:gd name="connsiteY0" fmla="*/ 125289 h 125444"/>
                <a:gd name="connsiteX1" fmla="*/ -27 w 28575"/>
                <a:gd name="connsiteY1" fmla="*/ 123670 h 125444"/>
                <a:gd name="connsiteX2" fmla="*/ 9498 w 28575"/>
                <a:gd name="connsiteY2" fmla="*/ -155 h 125444"/>
                <a:gd name="connsiteX3" fmla="*/ 28548 w 28575"/>
                <a:gd name="connsiteY3" fmla="*/ 1559 h 125444"/>
                <a:gd name="connsiteX4" fmla="*/ 28548 w 28575"/>
                <a:gd name="connsiteY4" fmla="*/ 2226 h 125444"/>
                <a:gd name="connsiteX5" fmla="*/ 1497 w 28575"/>
                <a:gd name="connsiteY5" fmla="*/ 122431 h 125444"/>
                <a:gd name="connsiteX6" fmla="*/ 16832 w 28575"/>
                <a:gd name="connsiteY6" fmla="*/ 123765 h 125444"/>
                <a:gd name="connsiteX7" fmla="*/ 27119 w 28575"/>
                <a:gd name="connsiteY7" fmla="*/ 2893 h 125444"/>
                <a:gd name="connsiteX8" fmla="*/ 10926 w 28575"/>
                <a:gd name="connsiteY8" fmla="*/ 1464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 h="125444">
                  <a:moveTo>
                    <a:pt x="18070" y="125289"/>
                  </a:moveTo>
                  <a:lnTo>
                    <a:pt x="-27" y="123670"/>
                  </a:lnTo>
                  <a:lnTo>
                    <a:pt x="9498" y="-155"/>
                  </a:lnTo>
                  <a:lnTo>
                    <a:pt x="28548" y="1559"/>
                  </a:lnTo>
                  <a:lnTo>
                    <a:pt x="28548" y="2226"/>
                  </a:lnTo>
                  <a:close/>
                  <a:moveTo>
                    <a:pt x="1497" y="122431"/>
                  </a:moveTo>
                  <a:lnTo>
                    <a:pt x="16832" y="123765"/>
                  </a:lnTo>
                  <a:lnTo>
                    <a:pt x="27119" y="2893"/>
                  </a:lnTo>
                  <a:lnTo>
                    <a:pt x="10926" y="1464"/>
                  </a:lnTo>
                  <a:close/>
                </a:path>
              </a:pathLst>
            </a:custGeom>
            <a:solidFill>
              <a:srgbClr val="FFFFFF"/>
            </a:solidFill>
            <a:ln w="9525" cap="flat">
              <a:no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C51193B9-2F72-04F7-EC1C-6433D5B7EA10}"/>
                </a:ext>
              </a:extLst>
            </p:cNvPr>
            <p:cNvSpPr/>
            <p:nvPr/>
          </p:nvSpPr>
          <p:spPr>
            <a:xfrm>
              <a:off x="1056322" y="1758410"/>
              <a:ext cx="26289" cy="123729"/>
            </a:xfrm>
            <a:custGeom>
              <a:avLst/>
              <a:gdLst>
                <a:gd name="connsiteX0" fmla="*/ 26289 w 26289"/>
                <a:gd name="connsiteY0" fmla="*/ 1429 h 123729"/>
                <a:gd name="connsiteX1" fmla="*/ 15811 w 26289"/>
                <a:gd name="connsiteY1" fmla="*/ 123730 h 123729"/>
                <a:gd name="connsiteX2" fmla="*/ 0 w 26289"/>
                <a:gd name="connsiteY2" fmla="*/ 122396 h 123729"/>
                <a:gd name="connsiteX3" fmla="*/ 9620 w 26289"/>
                <a:gd name="connsiteY3" fmla="*/ 0 h 123729"/>
                <a:gd name="connsiteX4" fmla="*/ 26289 w 26289"/>
                <a:gd name="connsiteY4" fmla="*/ 1429 h 123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89" h="123729">
                  <a:moveTo>
                    <a:pt x="26289" y="1429"/>
                  </a:moveTo>
                  <a:lnTo>
                    <a:pt x="15811" y="123730"/>
                  </a:lnTo>
                  <a:lnTo>
                    <a:pt x="0" y="122396"/>
                  </a:lnTo>
                  <a:lnTo>
                    <a:pt x="9620" y="0"/>
                  </a:lnTo>
                  <a:lnTo>
                    <a:pt x="26289" y="1429"/>
                  </a:lnTo>
                  <a:close/>
                </a:path>
              </a:pathLst>
            </a:custGeom>
            <a:solidFill>
              <a:srgbClr val="1C75BC"/>
            </a:solidFill>
            <a:ln w="9525" cap="flat">
              <a:no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D967C733-C915-AF46-F155-CA980F18180F}"/>
                </a:ext>
              </a:extLst>
            </p:cNvPr>
            <p:cNvSpPr/>
            <p:nvPr/>
          </p:nvSpPr>
          <p:spPr>
            <a:xfrm>
              <a:off x="1055370" y="1757552"/>
              <a:ext cx="27717" cy="125349"/>
            </a:xfrm>
            <a:custGeom>
              <a:avLst/>
              <a:gdLst>
                <a:gd name="connsiteX0" fmla="*/ 17213 w 27717"/>
                <a:gd name="connsiteY0" fmla="*/ 125194 h 125349"/>
                <a:gd name="connsiteX1" fmla="*/ -27 w 27717"/>
                <a:gd name="connsiteY1" fmla="*/ 123670 h 125349"/>
                <a:gd name="connsiteX2" fmla="*/ 9498 w 27717"/>
                <a:gd name="connsiteY2" fmla="*/ -155 h 125349"/>
                <a:gd name="connsiteX3" fmla="*/ 27690 w 27717"/>
                <a:gd name="connsiteY3" fmla="*/ 1464 h 125349"/>
                <a:gd name="connsiteX4" fmla="*/ 27690 w 27717"/>
                <a:gd name="connsiteY4" fmla="*/ 2417 h 125349"/>
                <a:gd name="connsiteX5" fmla="*/ 1497 w 27717"/>
                <a:gd name="connsiteY5" fmla="*/ 122432 h 125349"/>
                <a:gd name="connsiteX6" fmla="*/ 15975 w 27717"/>
                <a:gd name="connsiteY6" fmla="*/ 123670 h 125349"/>
                <a:gd name="connsiteX7" fmla="*/ 26738 w 27717"/>
                <a:gd name="connsiteY7" fmla="*/ 2417 h 125349"/>
                <a:gd name="connsiteX8" fmla="*/ 11498 w 27717"/>
                <a:gd name="connsiteY8" fmla="*/ 1083 h 12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17" h="125349">
                  <a:moveTo>
                    <a:pt x="17213" y="125194"/>
                  </a:moveTo>
                  <a:lnTo>
                    <a:pt x="-27" y="123670"/>
                  </a:lnTo>
                  <a:lnTo>
                    <a:pt x="9498" y="-155"/>
                  </a:lnTo>
                  <a:lnTo>
                    <a:pt x="27690" y="1464"/>
                  </a:lnTo>
                  <a:lnTo>
                    <a:pt x="27690" y="2417"/>
                  </a:lnTo>
                  <a:close/>
                  <a:moveTo>
                    <a:pt x="1497" y="122432"/>
                  </a:moveTo>
                  <a:lnTo>
                    <a:pt x="15975" y="123670"/>
                  </a:lnTo>
                  <a:lnTo>
                    <a:pt x="26738" y="2417"/>
                  </a:lnTo>
                  <a:lnTo>
                    <a:pt x="11498" y="1083"/>
                  </a:lnTo>
                  <a:close/>
                </a:path>
              </a:pathLst>
            </a:custGeom>
            <a:solidFill>
              <a:srgbClr val="FFFFFF"/>
            </a:solidFill>
            <a:ln w="9525" cap="flat">
              <a:no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7BE598D7-D370-3DCB-12D5-B0D793020FEE}"/>
                </a:ext>
              </a:extLst>
            </p:cNvPr>
            <p:cNvSpPr/>
            <p:nvPr/>
          </p:nvSpPr>
          <p:spPr>
            <a:xfrm>
              <a:off x="1121283" y="1641062"/>
              <a:ext cx="30003" cy="123634"/>
            </a:xfrm>
            <a:custGeom>
              <a:avLst/>
              <a:gdLst>
                <a:gd name="connsiteX0" fmla="*/ 30004 w 30003"/>
                <a:gd name="connsiteY0" fmla="*/ 1619 h 123634"/>
                <a:gd name="connsiteX1" fmla="*/ 16669 w 30003"/>
                <a:gd name="connsiteY1" fmla="*/ 123635 h 123634"/>
                <a:gd name="connsiteX2" fmla="*/ 0 w 30003"/>
                <a:gd name="connsiteY2" fmla="*/ 122111 h 123634"/>
                <a:gd name="connsiteX3" fmla="*/ 12478 w 30003"/>
                <a:gd name="connsiteY3" fmla="*/ 0 h 123634"/>
                <a:gd name="connsiteX4" fmla="*/ 30004 w 30003"/>
                <a:gd name="connsiteY4" fmla="*/ 1619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03" h="123634">
                  <a:moveTo>
                    <a:pt x="30004" y="1619"/>
                  </a:moveTo>
                  <a:lnTo>
                    <a:pt x="16669" y="123635"/>
                  </a:lnTo>
                  <a:lnTo>
                    <a:pt x="0" y="122111"/>
                  </a:lnTo>
                  <a:lnTo>
                    <a:pt x="12478" y="0"/>
                  </a:lnTo>
                  <a:lnTo>
                    <a:pt x="30004" y="1619"/>
                  </a:lnTo>
                  <a:close/>
                </a:path>
              </a:pathLst>
            </a:custGeom>
            <a:solidFill>
              <a:srgbClr val="1C75BC"/>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41E9097C-8A0E-4E99-7F24-D1265D7B0A77}"/>
                </a:ext>
              </a:extLst>
            </p:cNvPr>
            <p:cNvSpPr/>
            <p:nvPr/>
          </p:nvSpPr>
          <p:spPr>
            <a:xfrm>
              <a:off x="1120520" y="1640300"/>
              <a:ext cx="31622" cy="125158"/>
            </a:xfrm>
            <a:custGeom>
              <a:avLst/>
              <a:gdLst>
                <a:gd name="connsiteX0" fmla="*/ 18070 w 31622"/>
                <a:gd name="connsiteY0" fmla="*/ 125003 h 125158"/>
                <a:gd name="connsiteX1" fmla="*/ -27 w 31622"/>
                <a:gd name="connsiteY1" fmla="*/ 123384 h 125158"/>
                <a:gd name="connsiteX2" fmla="*/ -27 w 31622"/>
                <a:gd name="connsiteY2" fmla="*/ 122717 h 125158"/>
                <a:gd name="connsiteX3" fmla="*/ 12546 w 31622"/>
                <a:gd name="connsiteY3" fmla="*/ -155 h 125158"/>
                <a:gd name="connsiteX4" fmla="*/ 31596 w 31622"/>
                <a:gd name="connsiteY4" fmla="*/ 1559 h 125158"/>
                <a:gd name="connsiteX5" fmla="*/ 31596 w 31622"/>
                <a:gd name="connsiteY5" fmla="*/ 2226 h 125158"/>
                <a:gd name="connsiteX6" fmla="*/ 1497 w 31622"/>
                <a:gd name="connsiteY6" fmla="*/ 122146 h 125158"/>
                <a:gd name="connsiteX7" fmla="*/ 16832 w 31622"/>
                <a:gd name="connsiteY7" fmla="*/ 123479 h 125158"/>
                <a:gd name="connsiteX8" fmla="*/ 29976 w 31622"/>
                <a:gd name="connsiteY8" fmla="*/ 2798 h 125158"/>
                <a:gd name="connsiteX9" fmla="*/ 13784 w 31622"/>
                <a:gd name="connsiteY9" fmla="*/ 1369 h 12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22" h="125158">
                  <a:moveTo>
                    <a:pt x="18070" y="125003"/>
                  </a:moveTo>
                  <a:lnTo>
                    <a:pt x="-27" y="123384"/>
                  </a:lnTo>
                  <a:lnTo>
                    <a:pt x="-27" y="122717"/>
                  </a:lnTo>
                  <a:lnTo>
                    <a:pt x="12546" y="-155"/>
                  </a:lnTo>
                  <a:lnTo>
                    <a:pt x="31596" y="1559"/>
                  </a:lnTo>
                  <a:lnTo>
                    <a:pt x="31596" y="2226"/>
                  </a:lnTo>
                  <a:close/>
                  <a:moveTo>
                    <a:pt x="1497" y="122146"/>
                  </a:moveTo>
                  <a:lnTo>
                    <a:pt x="16832" y="123479"/>
                  </a:lnTo>
                  <a:lnTo>
                    <a:pt x="29976" y="2798"/>
                  </a:lnTo>
                  <a:lnTo>
                    <a:pt x="13784" y="1369"/>
                  </a:lnTo>
                  <a:close/>
                </a:path>
              </a:pathLst>
            </a:custGeom>
            <a:solidFill>
              <a:srgbClr val="FFFFFF"/>
            </a:solidFill>
            <a:ln w="9525" cap="flat">
              <a:no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6B4AC493-2930-0F89-A6B7-DF94621B0C4A}"/>
                </a:ext>
              </a:extLst>
            </p:cNvPr>
            <p:cNvSpPr/>
            <p:nvPr/>
          </p:nvSpPr>
          <p:spPr>
            <a:xfrm>
              <a:off x="1108805" y="1763172"/>
              <a:ext cx="29146" cy="123539"/>
            </a:xfrm>
            <a:custGeom>
              <a:avLst/>
              <a:gdLst>
                <a:gd name="connsiteX0" fmla="*/ 29146 w 29146"/>
                <a:gd name="connsiteY0" fmla="*/ 1524 h 123539"/>
                <a:gd name="connsiteX1" fmla="*/ 15907 w 29146"/>
                <a:gd name="connsiteY1" fmla="*/ 123539 h 123539"/>
                <a:gd name="connsiteX2" fmla="*/ 0 w 29146"/>
                <a:gd name="connsiteY2" fmla="*/ 122206 h 123539"/>
                <a:gd name="connsiteX3" fmla="*/ 12478 w 29146"/>
                <a:gd name="connsiteY3" fmla="*/ 0 h 123539"/>
                <a:gd name="connsiteX4" fmla="*/ 29146 w 29146"/>
                <a:gd name="connsiteY4" fmla="*/ 1524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 h="123539">
                  <a:moveTo>
                    <a:pt x="29146" y="1524"/>
                  </a:moveTo>
                  <a:lnTo>
                    <a:pt x="15907" y="123539"/>
                  </a:lnTo>
                  <a:lnTo>
                    <a:pt x="0" y="122206"/>
                  </a:lnTo>
                  <a:lnTo>
                    <a:pt x="12478" y="0"/>
                  </a:lnTo>
                  <a:lnTo>
                    <a:pt x="29146" y="1524"/>
                  </a:lnTo>
                  <a:close/>
                </a:path>
              </a:pathLst>
            </a:custGeom>
            <a:solidFill>
              <a:srgbClr val="1C75BC"/>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FFAD9A4A-AAD9-31D1-3703-04FAEEC7DD88}"/>
                </a:ext>
              </a:extLst>
            </p:cNvPr>
            <p:cNvSpPr/>
            <p:nvPr/>
          </p:nvSpPr>
          <p:spPr>
            <a:xfrm>
              <a:off x="1108043" y="1762220"/>
              <a:ext cx="30765" cy="125253"/>
            </a:xfrm>
            <a:custGeom>
              <a:avLst/>
              <a:gdLst>
                <a:gd name="connsiteX0" fmla="*/ 17213 w 30765"/>
                <a:gd name="connsiteY0" fmla="*/ 125098 h 125253"/>
                <a:gd name="connsiteX1" fmla="*/ -27 w 30765"/>
                <a:gd name="connsiteY1" fmla="*/ 123670 h 125253"/>
                <a:gd name="connsiteX2" fmla="*/ 12546 w 30765"/>
                <a:gd name="connsiteY2" fmla="*/ -155 h 125253"/>
                <a:gd name="connsiteX3" fmla="*/ 30738 w 30765"/>
                <a:gd name="connsiteY3" fmla="*/ 1464 h 125253"/>
                <a:gd name="connsiteX4" fmla="*/ 30738 w 30765"/>
                <a:gd name="connsiteY4" fmla="*/ 2226 h 125253"/>
                <a:gd name="connsiteX5" fmla="*/ 1497 w 30765"/>
                <a:gd name="connsiteY5" fmla="*/ 122336 h 125253"/>
                <a:gd name="connsiteX6" fmla="*/ 15975 w 30765"/>
                <a:gd name="connsiteY6" fmla="*/ 123575 h 125253"/>
                <a:gd name="connsiteX7" fmla="*/ 29119 w 30765"/>
                <a:gd name="connsiteY7" fmla="*/ 2988 h 125253"/>
                <a:gd name="connsiteX8" fmla="*/ 13879 w 30765"/>
                <a:gd name="connsiteY8" fmla="*/ 1655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65" h="125253">
                  <a:moveTo>
                    <a:pt x="17213" y="125098"/>
                  </a:moveTo>
                  <a:lnTo>
                    <a:pt x="-27" y="123670"/>
                  </a:lnTo>
                  <a:lnTo>
                    <a:pt x="12546" y="-155"/>
                  </a:lnTo>
                  <a:lnTo>
                    <a:pt x="30738" y="1464"/>
                  </a:lnTo>
                  <a:lnTo>
                    <a:pt x="30738" y="2226"/>
                  </a:lnTo>
                  <a:close/>
                  <a:moveTo>
                    <a:pt x="1497" y="122336"/>
                  </a:moveTo>
                  <a:lnTo>
                    <a:pt x="15975" y="123575"/>
                  </a:lnTo>
                  <a:lnTo>
                    <a:pt x="29119" y="2988"/>
                  </a:lnTo>
                  <a:lnTo>
                    <a:pt x="13879" y="1655"/>
                  </a:lnTo>
                  <a:close/>
                </a:path>
              </a:pathLst>
            </a:custGeom>
            <a:solidFill>
              <a:srgbClr val="FFFFFF"/>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77EC7343-96D0-1DB5-1D1A-B138E4AFCFEC}"/>
                </a:ext>
              </a:extLst>
            </p:cNvPr>
            <p:cNvSpPr/>
            <p:nvPr/>
          </p:nvSpPr>
          <p:spPr>
            <a:xfrm>
              <a:off x="1176432" y="1647825"/>
              <a:ext cx="32765" cy="124110"/>
            </a:xfrm>
            <a:custGeom>
              <a:avLst/>
              <a:gdLst>
                <a:gd name="connsiteX0" fmla="*/ 32766 w 32765"/>
                <a:gd name="connsiteY0" fmla="*/ 2381 h 124110"/>
                <a:gd name="connsiteX1" fmla="*/ 16669 w 32765"/>
                <a:gd name="connsiteY1" fmla="*/ 124111 h 124110"/>
                <a:gd name="connsiteX2" fmla="*/ 0 w 32765"/>
                <a:gd name="connsiteY2" fmla="*/ 121825 h 124110"/>
                <a:gd name="connsiteX3" fmla="*/ 15240 w 32765"/>
                <a:gd name="connsiteY3" fmla="*/ 0 h 124110"/>
                <a:gd name="connsiteX4" fmla="*/ 32766 w 32765"/>
                <a:gd name="connsiteY4" fmla="*/ 2381 h 124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5" h="124110">
                  <a:moveTo>
                    <a:pt x="32766" y="2381"/>
                  </a:moveTo>
                  <a:lnTo>
                    <a:pt x="16669" y="124111"/>
                  </a:lnTo>
                  <a:lnTo>
                    <a:pt x="0" y="121825"/>
                  </a:lnTo>
                  <a:lnTo>
                    <a:pt x="15240" y="0"/>
                  </a:lnTo>
                  <a:lnTo>
                    <a:pt x="32766" y="2381"/>
                  </a:lnTo>
                  <a:close/>
                </a:path>
              </a:pathLst>
            </a:custGeom>
            <a:solidFill>
              <a:srgbClr val="1C75BC"/>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6AD306CC-F561-3037-7DCE-53B97E8FF616}"/>
                </a:ext>
              </a:extLst>
            </p:cNvPr>
            <p:cNvSpPr/>
            <p:nvPr/>
          </p:nvSpPr>
          <p:spPr>
            <a:xfrm>
              <a:off x="1175670" y="1647063"/>
              <a:ext cx="34385" cy="125634"/>
            </a:xfrm>
            <a:custGeom>
              <a:avLst/>
              <a:gdLst>
                <a:gd name="connsiteX0" fmla="*/ 17975 w 34385"/>
                <a:gd name="connsiteY0" fmla="*/ 125480 h 125634"/>
                <a:gd name="connsiteX1" fmla="*/ -27 w 34385"/>
                <a:gd name="connsiteY1" fmla="*/ 123003 h 125634"/>
                <a:gd name="connsiteX2" fmla="*/ -27 w 34385"/>
                <a:gd name="connsiteY2" fmla="*/ 122431 h 125634"/>
                <a:gd name="connsiteX3" fmla="*/ 15308 w 34385"/>
                <a:gd name="connsiteY3" fmla="*/ -155 h 125634"/>
                <a:gd name="connsiteX4" fmla="*/ 34358 w 34385"/>
                <a:gd name="connsiteY4" fmla="*/ 2512 h 125634"/>
                <a:gd name="connsiteX5" fmla="*/ 1592 w 34385"/>
                <a:gd name="connsiteY5" fmla="*/ 121765 h 125634"/>
                <a:gd name="connsiteX6" fmla="*/ 16737 w 34385"/>
                <a:gd name="connsiteY6" fmla="*/ 123860 h 125634"/>
                <a:gd name="connsiteX7" fmla="*/ 32739 w 34385"/>
                <a:gd name="connsiteY7" fmla="*/ 3560 h 125634"/>
                <a:gd name="connsiteX8" fmla="*/ 16641 w 34385"/>
                <a:gd name="connsiteY8" fmla="*/ 1369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85" h="125634">
                  <a:moveTo>
                    <a:pt x="17975" y="125480"/>
                  </a:moveTo>
                  <a:lnTo>
                    <a:pt x="-27" y="123003"/>
                  </a:lnTo>
                  <a:lnTo>
                    <a:pt x="-27" y="122431"/>
                  </a:lnTo>
                  <a:lnTo>
                    <a:pt x="15308" y="-155"/>
                  </a:lnTo>
                  <a:lnTo>
                    <a:pt x="34358" y="2512"/>
                  </a:lnTo>
                  <a:close/>
                  <a:moveTo>
                    <a:pt x="1592" y="121765"/>
                  </a:moveTo>
                  <a:lnTo>
                    <a:pt x="16737" y="123860"/>
                  </a:lnTo>
                  <a:lnTo>
                    <a:pt x="32739" y="3560"/>
                  </a:lnTo>
                  <a:lnTo>
                    <a:pt x="16641" y="1369"/>
                  </a:lnTo>
                  <a:close/>
                </a:path>
              </a:pathLst>
            </a:custGeom>
            <a:solidFill>
              <a:srgbClr val="FFFFFF"/>
            </a:solidFill>
            <a:ln w="9525" cap="flat">
              <a:no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B68406E8-F01D-2568-1CC6-CEF9D809A525}"/>
                </a:ext>
              </a:extLst>
            </p:cNvPr>
            <p:cNvSpPr/>
            <p:nvPr/>
          </p:nvSpPr>
          <p:spPr>
            <a:xfrm>
              <a:off x="1161192" y="1769649"/>
              <a:ext cx="31908" cy="124015"/>
            </a:xfrm>
            <a:custGeom>
              <a:avLst/>
              <a:gdLst>
                <a:gd name="connsiteX0" fmla="*/ 31909 w 31908"/>
                <a:gd name="connsiteY0" fmla="*/ 2286 h 124015"/>
                <a:gd name="connsiteX1" fmla="*/ 15811 w 31908"/>
                <a:gd name="connsiteY1" fmla="*/ 124015 h 124015"/>
                <a:gd name="connsiteX2" fmla="*/ 0 w 31908"/>
                <a:gd name="connsiteY2" fmla="*/ 121825 h 124015"/>
                <a:gd name="connsiteX3" fmla="*/ 15240 w 31908"/>
                <a:gd name="connsiteY3" fmla="*/ 0 h 124015"/>
                <a:gd name="connsiteX4" fmla="*/ 31909 w 31908"/>
                <a:gd name="connsiteY4" fmla="*/ 2286 h 124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08" h="124015">
                  <a:moveTo>
                    <a:pt x="31909" y="2286"/>
                  </a:moveTo>
                  <a:lnTo>
                    <a:pt x="15811" y="124015"/>
                  </a:lnTo>
                  <a:lnTo>
                    <a:pt x="0" y="121825"/>
                  </a:lnTo>
                  <a:lnTo>
                    <a:pt x="15240" y="0"/>
                  </a:lnTo>
                  <a:lnTo>
                    <a:pt x="31909" y="2286"/>
                  </a:lnTo>
                  <a:close/>
                </a:path>
              </a:pathLst>
            </a:custGeom>
            <a:solidFill>
              <a:srgbClr val="1C75BC"/>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C8F8F1BE-A595-D502-C5D2-7BB538F31815}"/>
                </a:ext>
              </a:extLst>
            </p:cNvPr>
            <p:cNvSpPr/>
            <p:nvPr/>
          </p:nvSpPr>
          <p:spPr>
            <a:xfrm>
              <a:off x="1160240" y="1768792"/>
              <a:ext cx="33337" cy="125634"/>
            </a:xfrm>
            <a:custGeom>
              <a:avLst/>
              <a:gdLst>
                <a:gd name="connsiteX0" fmla="*/ 17118 w 33337"/>
                <a:gd name="connsiteY0" fmla="*/ 125480 h 125634"/>
                <a:gd name="connsiteX1" fmla="*/ -27 w 33337"/>
                <a:gd name="connsiteY1" fmla="*/ 123098 h 125634"/>
                <a:gd name="connsiteX2" fmla="*/ -27 w 33337"/>
                <a:gd name="connsiteY2" fmla="*/ 122431 h 125634"/>
                <a:gd name="connsiteX3" fmla="*/ 15308 w 33337"/>
                <a:gd name="connsiteY3" fmla="*/ -155 h 125634"/>
                <a:gd name="connsiteX4" fmla="*/ 33310 w 33337"/>
                <a:gd name="connsiteY4" fmla="*/ 2321 h 125634"/>
                <a:gd name="connsiteX5" fmla="*/ 1497 w 33337"/>
                <a:gd name="connsiteY5" fmla="*/ 121860 h 125634"/>
                <a:gd name="connsiteX6" fmla="*/ 15879 w 33337"/>
                <a:gd name="connsiteY6" fmla="*/ 123860 h 125634"/>
                <a:gd name="connsiteX7" fmla="*/ 31881 w 33337"/>
                <a:gd name="connsiteY7" fmla="*/ 3560 h 125634"/>
                <a:gd name="connsiteX8" fmla="*/ 16641 w 33337"/>
                <a:gd name="connsiteY8" fmla="*/ 1464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 h="125634">
                  <a:moveTo>
                    <a:pt x="17118" y="125480"/>
                  </a:moveTo>
                  <a:lnTo>
                    <a:pt x="-27" y="123098"/>
                  </a:lnTo>
                  <a:lnTo>
                    <a:pt x="-27" y="122431"/>
                  </a:lnTo>
                  <a:lnTo>
                    <a:pt x="15308" y="-155"/>
                  </a:lnTo>
                  <a:lnTo>
                    <a:pt x="33310" y="2321"/>
                  </a:lnTo>
                  <a:close/>
                  <a:moveTo>
                    <a:pt x="1497" y="121860"/>
                  </a:moveTo>
                  <a:lnTo>
                    <a:pt x="15879" y="123860"/>
                  </a:lnTo>
                  <a:lnTo>
                    <a:pt x="31881" y="3560"/>
                  </a:lnTo>
                  <a:lnTo>
                    <a:pt x="16641" y="1464"/>
                  </a:lnTo>
                  <a:close/>
                </a:path>
              </a:pathLst>
            </a:custGeom>
            <a:solidFill>
              <a:srgbClr val="FFFFFF"/>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2678F628-6E87-7FE9-9972-FCF65CED8578}"/>
                </a:ext>
              </a:extLst>
            </p:cNvPr>
            <p:cNvSpPr/>
            <p:nvPr/>
          </p:nvSpPr>
          <p:spPr>
            <a:xfrm>
              <a:off x="1231487" y="1676114"/>
              <a:ext cx="32385" cy="103441"/>
            </a:xfrm>
            <a:custGeom>
              <a:avLst/>
              <a:gdLst>
                <a:gd name="connsiteX0" fmla="*/ 32385 w 32385"/>
                <a:gd name="connsiteY0" fmla="*/ 2381 h 103441"/>
                <a:gd name="connsiteX1" fmla="*/ 16669 w 32385"/>
                <a:gd name="connsiteY1" fmla="*/ 103442 h 103441"/>
                <a:gd name="connsiteX2" fmla="*/ 0 w 32385"/>
                <a:gd name="connsiteY2" fmla="*/ 101156 h 103441"/>
                <a:gd name="connsiteX3" fmla="*/ 15050 w 32385"/>
                <a:gd name="connsiteY3" fmla="*/ 0 h 103441"/>
                <a:gd name="connsiteX4" fmla="*/ 32385 w 32385"/>
                <a:gd name="connsiteY4" fmla="*/ 2381 h 103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 h="103441">
                  <a:moveTo>
                    <a:pt x="32385" y="2381"/>
                  </a:moveTo>
                  <a:lnTo>
                    <a:pt x="16669" y="103442"/>
                  </a:lnTo>
                  <a:lnTo>
                    <a:pt x="0" y="101156"/>
                  </a:lnTo>
                  <a:lnTo>
                    <a:pt x="15050" y="0"/>
                  </a:lnTo>
                  <a:lnTo>
                    <a:pt x="32385" y="2381"/>
                  </a:lnTo>
                  <a:close/>
                </a:path>
              </a:pathLst>
            </a:custGeom>
            <a:solidFill>
              <a:srgbClr val="1C75BC"/>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E65EA4C8-F578-D453-E36E-F441BC8F35B4}"/>
                </a:ext>
              </a:extLst>
            </p:cNvPr>
            <p:cNvSpPr/>
            <p:nvPr/>
          </p:nvSpPr>
          <p:spPr>
            <a:xfrm>
              <a:off x="1230725" y="1675256"/>
              <a:ext cx="34194" cy="105060"/>
            </a:xfrm>
            <a:custGeom>
              <a:avLst/>
              <a:gdLst>
                <a:gd name="connsiteX0" fmla="*/ 17975 w 34194"/>
                <a:gd name="connsiteY0" fmla="*/ 104906 h 105060"/>
                <a:gd name="connsiteX1" fmla="*/ -27 w 34194"/>
                <a:gd name="connsiteY1" fmla="*/ 102429 h 105060"/>
                <a:gd name="connsiteX2" fmla="*/ -27 w 34194"/>
                <a:gd name="connsiteY2" fmla="*/ 101667 h 105060"/>
                <a:gd name="connsiteX3" fmla="*/ 15117 w 34194"/>
                <a:gd name="connsiteY3" fmla="*/ -155 h 105060"/>
                <a:gd name="connsiteX4" fmla="*/ 34167 w 34194"/>
                <a:gd name="connsiteY4" fmla="*/ 2417 h 105060"/>
                <a:gd name="connsiteX5" fmla="*/ 1592 w 34194"/>
                <a:gd name="connsiteY5" fmla="*/ 101191 h 105060"/>
                <a:gd name="connsiteX6" fmla="*/ 16832 w 34194"/>
                <a:gd name="connsiteY6" fmla="*/ 103286 h 105060"/>
                <a:gd name="connsiteX7" fmla="*/ 32358 w 34194"/>
                <a:gd name="connsiteY7" fmla="*/ 3655 h 105060"/>
                <a:gd name="connsiteX8" fmla="*/ 16451 w 34194"/>
                <a:gd name="connsiteY8" fmla="*/ 1464 h 10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194" h="105060">
                  <a:moveTo>
                    <a:pt x="17975" y="104906"/>
                  </a:moveTo>
                  <a:lnTo>
                    <a:pt x="-27" y="102429"/>
                  </a:lnTo>
                  <a:lnTo>
                    <a:pt x="-27" y="101667"/>
                  </a:lnTo>
                  <a:lnTo>
                    <a:pt x="15117" y="-155"/>
                  </a:lnTo>
                  <a:lnTo>
                    <a:pt x="34167" y="2417"/>
                  </a:lnTo>
                  <a:close/>
                  <a:moveTo>
                    <a:pt x="1592" y="101191"/>
                  </a:moveTo>
                  <a:lnTo>
                    <a:pt x="16832" y="103286"/>
                  </a:lnTo>
                  <a:lnTo>
                    <a:pt x="32358" y="3655"/>
                  </a:lnTo>
                  <a:lnTo>
                    <a:pt x="16451" y="1464"/>
                  </a:lnTo>
                  <a:close/>
                </a:path>
              </a:pathLst>
            </a:custGeom>
            <a:solidFill>
              <a:srgbClr val="FFFFFF"/>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768067E1-C2DE-CD83-5AE7-AEF7CEB870B3}"/>
                </a:ext>
              </a:extLst>
            </p:cNvPr>
            <p:cNvSpPr/>
            <p:nvPr/>
          </p:nvSpPr>
          <p:spPr>
            <a:xfrm>
              <a:off x="1216342" y="1777269"/>
              <a:ext cx="31813" cy="103917"/>
            </a:xfrm>
            <a:custGeom>
              <a:avLst/>
              <a:gdLst>
                <a:gd name="connsiteX0" fmla="*/ 31814 w 31813"/>
                <a:gd name="connsiteY0" fmla="*/ 2286 h 103917"/>
                <a:gd name="connsiteX1" fmla="*/ 16002 w 31813"/>
                <a:gd name="connsiteY1" fmla="*/ 103918 h 103917"/>
                <a:gd name="connsiteX2" fmla="*/ 0 w 31813"/>
                <a:gd name="connsiteY2" fmla="*/ 101727 h 103917"/>
                <a:gd name="connsiteX3" fmla="*/ 15145 w 31813"/>
                <a:gd name="connsiteY3" fmla="*/ 0 h 103917"/>
                <a:gd name="connsiteX4" fmla="*/ 31814 w 31813"/>
                <a:gd name="connsiteY4" fmla="*/ 2286 h 10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13" h="103917">
                  <a:moveTo>
                    <a:pt x="31814" y="2286"/>
                  </a:moveTo>
                  <a:lnTo>
                    <a:pt x="16002" y="103918"/>
                  </a:lnTo>
                  <a:lnTo>
                    <a:pt x="0" y="101727"/>
                  </a:lnTo>
                  <a:lnTo>
                    <a:pt x="15145" y="0"/>
                  </a:lnTo>
                  <a:lnTo>
                    <a:pt x="31814" y="2286"/>
                  </a:lnTo>
                  <a:close/>
                </a:path>
              </a:pathLst>
            </a:custGeom>
            <a:solidFill>
              <a:srgbClr val="1C75BC"/>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D8880CC8-8CC1-5262-61F1-F49523186F32}"/>
                </a:ext>
              </a:extLst>
            </p:cNvPr>
            <p:cNvSpPr/>
            <p:nvPr/>
          </p:nvSpPr>
          <p:spPr>
            <a:xfrm>
              <a:off x="1215580" y="1776412"/>
              <a:ext cx="33337" cy="105536"/>
            </a:xfrm>
            <a:custGeom>
              <a:avLst/>
              <a:gdLst>
                <a:gd name="connsiteX0" fmla="*/ 17308 w 33337"/>
                <a:gd name="connsiteY0" fmla="*/ 105382 h 105536"/>
                <a:gd name="connsiteX1" fmla="*/ -27 w 33337"/>
                <a:gd name="connsiteY1" fmla="*/ 103000 h 105536"/>
                <a:gd name="connsiteX2" fmla="*/ -27 w 33337"/>
                <a:gd name="connsiteY2" fmla="*/ 102334 h 105536"/>
                <a:gd name="connsiteX3" fmla="*/ 15213 w 33337"/>
                <a:gd name="connsiteY3" fmla="*/ -155 h 105536"/>
                <a:gd name="connsiteX4" fmla="*/ 33310 w 33337"/>
                <a:gd name="connsiteY4" fmla="*/ 2321 h 105536"/>
                <a:gd name="connsiteX5" fmla="*/ 1592 w 33337"/>
                <a:gd name="connsiteY5" fmla="*/ 101857 h 105536"/>
                <a:gd name="connsiteX6" fmla="*/ 16165 w 33337"/>
                <a:gd name="connsiteY6" fmla="*/ 103858 h 105536"/>
                <a:gd name="connsiteX7" fmla="*/ 31691 w 33337"/>
                <a:gd name="connsiteY7" fmla="*/ 3560 h 105536"/>
                <a:gd name="connsiteX8" fmla="*/ 16451 w 33337"/>
                <a:gd name="connsiteY8" fmla="*/ 1464 h 10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 h="105536">
                  <a:moveTo>
                    <a:pt x="17308" y="105382"/>
                  </a:moveTo>
                  <a:lnTo>
                    <a:pt x="-27" y="103000"/>
                  </a:lnTo>
                  <a:lnTo>
                    <a:pt x="-27" y="102334"/>
                  </a:lnTo>
                  <a:lnTo>
                    <a:pt x="15213" y="-155"/>
                  </a:lnTo>
                  <a:lnTo>
                    <a:pt x="33310" y="2321"/>
                  </a:lnTo>
                  <a:close/>
                  <a:moveTo>
                    <a:pt x="1592" y="101857"/>
                  </a:moveTo>
                  <a:lnTo>
                    <a:pt x="16165" y="103858"/>
                  </a:lnTo>
                  <a:lnTo>
                    <a:pt x="31691" y="3560"/>
                  </a:lnTo>
                  <a:lnTo>
                    <a:pt x="16451" y="1464"/>
                  </a:lnTo>
                  <a:close/>
                </a:path>
              </a:pathLst>
            </a:custGeom>
            <a:solidFill>
              <a:srgbClr val="FFFFFF"/>
            </a:solidFill>
            <a:ln w="9525" cap="flat">
              <a:noFill/>
              <a:prstDash val="solid"/>
              <a:miter/>
            </a:ln>
          </p:spPr>
          <p:txBody>
            <a:bodyPr rtlCol="0" anchor="ctr"/>
            <a:lstStyle/>
            <a:p>
              <a:endParaRPr lang="en-IN"/>
            </a:p>
          </p:txBody>
        </p:sp>
        <p:sp>
          <p:nvSpPr>
            <p:cNvPr id="178" name="Freeform: Shape 177">
              <a:extLst>
                <a:ext uri="{FF2B5EF4-FFF2-40B4-BE49-F238E27FC236}">
                  <a16:creationId xmlns:a16="http://schemas.microsoft.com/office/drawing/2014/main" xmlns="" id="{1FF0887A-BFC8-961B-50AF-72E2A449EC81}"/>
                </a:ext>
              </a:extLst>
            </p:cNvPr>
            <p:cNvSpPr/>
            <p:nvPr/>
          </p:nvSpPr>
          <p:spPr>
            <a:xfrm>
              <a:off x="798576" y="1751552"/>
              <a:ext cx="20478" cy="123539"/>
            </a:xfrm>
            <a:custGeom>
              <a:avLst/>
              <a:gdLst>
                <a:gd name="connsiteX0" fmla="*/ 4667 w 20478"/>
                <a:gd name="connsiteY0" fmla="*/ 123539 h 123539"/>
                <a:gd name="connsiteX1" fmla="*/ 0 w 20478"/>
                <a:gd name="connsiteY1" fmla="*/ 857 h 123539"/>
                <a:gd name="connsiteX2" fmla="*/ 16859 w 20478"/>
                <a:gd name="connsiteY2" fmla="*/ 0 h 123539"/>
                <a:gd name="connsiteX3" fmla="*/ 20479 w 20478"/>
                <a:gd name="connsiteY3" fmla="*/ 122682 h 123539"/>
                <a:gd name="connsiteX4" fmla="*/ 4667 w 20478"/>
                <a:gd name="connsiteY4" fmla="*/ 123539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78" h="123539">
                  <a:moveTo>
                    <a:pt x="4667" y="123539"/>
                  </a:moveTo>
                  <a:lnTo>
                    <a:pt x="0" y="857"/>
                  </a:lnTo>
                  <a:lnTo>
                    <a:pt x="16859" y="0"/>
                  </a:lnTo>
                  <a:lnTo>
                    <a:pt x="20479" y="122682"/>
                  </a:lnTo>
                  <a:lnTo>
                    <a:pt x="4667" y="123539"/>
                  </a:lnTo>
                  <a:close/>
                </a:path>
              </a:pathLst>
            </a:custGeom>
            <a:solidFill>
              <a:srgbClr val="1C75BC"/>
            </a:solidFill>
            <a:ln w="9525" cap="flat">
              <a:no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B6F74DF0-20AB-03C2-3E9D-E09FB20086CC}"/>
                </a:ext>
              </a:extLst>
            </p:cNvPr>
            <p:cNvSpPr/>
            <p:nvPr/>
          </p:nvSpPr>
          <p:spPr>
            <a:xfrm>
              <a:off x="797909" y="1750790"/>
              <a:ext cx="21907" cy="125063"/>
            </a:xfrm>
            <a:custGeom>
              <a:avLst/>
              <a:gdLst>
                <a:gd name="connsiteX0" fmla="*/ 4545 w 21907"/>
                <a:gd name="connsiteY0" fmla="*/ 124908 h 125063"/>
                <a:gd name="connsiteX1" fmla="*/ 4545 w 21907"/>
                <a:gd name="connsiteY1" fmla="*/ 124146 h 125063"/>
                <a:gd name="connsiteX2" fmla="*/ -27 w 21907"/>
                <a:gd name="connsiteY2" fmla="*/ 797 h 125063"/>
                <a:gd name="connsiteX3" fmla="*/ 18165 w 21907"/>
                <a:gd name="connsiteY3" fmla="*/ -155 h 125063"/>
                <a:gd name="connsiteX4" fmla="*/ 18165 w 21907"/>
                <a:gd name="connsiteY4" fmla="*/ 607 h 125063"/>
                <a:gd name="connsiteX5" fmla="*/ 21880 w 21907"/>
                <a:gd name="connsiteY5" fmla="*/ 124432 h 125063"/>
                <a:gd name="connsiteX6" fmla="*/ 1401 w 21907"/>
                <a:gd name="connsiteY6" fmla="*/ 2131 h 125063"/>
                <a:gd name="connsiteX7" fmla="*/ 5973 w 21907"/>
                <a:gd name="connsiteY7" fmla="*/ 123479 h 125063"/>
                <a:gd name="connsiteX8" fmla="*/ 20356 w 21907"/>
                <a:gd name="connsiteY8" fmla="*/ 122717 h 125063"/>
                <a:gd name="connsiteX9" fmla="*/ 16737 w 21907"/>
                <a:gd name="connsiteY9" fmla="*/ 1464 h 12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7" h="125063">
                  <a:moveTo>
                    <a:pt x="4545" y="124908"/>
                  </a:moveTo>
                  <a:lnTo>
                    <a:pt x="4545" y="124146"/>
                  </a:lnTo>
                  <a:lnTo>
                    <a:pt x="-27" y="797"/>
                  </a:lnTo>
                  <a:lnTo>
                    <a:pt x="18165" y="-155"/>
                  </a:lnTo>
                  <a:lnTo>
                    <a:pt x="18165" y="607"/>
                  </a:lnTo>
                  <a:lnTo>
                    <a:pt x="21880" y="124432"/>
                  </a:lnTo>
                  <a:close/>
                  <a:moveTo>
                    <a:pt x="1401" y="2131"/>
                  </a:moveTo>
                  <a:lnTo>
                    <a:pt x="5973" y="123479"/>
                  </a:lnTo>
                  <a:lnTo>
                    <a:pt x="20356" y="122717"/>
                  </a:lnTo>
                  <a:lnTo>
                    <a:pt x="16737" y="1464"/>
                  </a:lnTo>
                  <a:close/>
                </a:path>
              </a:pathLst>
            </a:custGeom>
            <a:solidFill>
              <a:srgbClr val="FFFFFF"/>
            </a:solidFill>
            <a:ln w="9525" cap="flat">
              <a:noFill/>
              <a:prstDash val="solid"/>
              <a:miter/>
            </a:ln>
          </p:spPr>
          <p:txBody>
            <a:bodyPr rtlCol="0" anchor="ctr"/>
            <a:lstStyle/>
            <a:p>
              <a:endParaRPr lang="en-IN"/>
            </a:p>
          </p:txBody>
        </p:sp>
        <p:sp>
          <p:nvSpPr>
            <p:cNvPr id="180" name="Freeform: Shape 179">
              <a:extLst>
                <a:ext uri="{FF2B5EF4-FFF2-40B4-BE49-F238E27FC236}">
                  <a16:creationId xmlns:a16="http://schemas.microsoft.com/office/drawing/2014/main" xmlns="" id="{6E84C607-D529-3ADC-F36E-B22A5F55B692}"/>
                </a:ext>
              </a:extLst>
            </p:cNvPr>
            <p:cNvSpPr/>
            <p:nvPr/>
          </p:nvSpPr>
          <p:spPr>
            <a:xfrm>
              <a:off x="794004" y="1628870"/>
              <a:ext cx="21431" cy="123539"/>
            </a:xfrm>
            <a:custGeom>
              <a:avLst/>
              <a:gdLst>
                <a:gd name="connsiteX0" fmla="*/ 4572 w 21431"/>
                <a:gd name="connsiteY0" fmla="*/ 123539 h 123539"/>
                <a:gd name="connsiteX1" fmla="*/ 0 w 21431"/>
                <a:gd name="connsiteY1" fmla="*/ 857 h 123539"/>
                <a:gd name="connsiteX2" fmla="*/ 17717 w 21431"/>
                <a:gd name="connsiteY2" fmla="*/ 0 h 123539"/>
                <a:gd name="connsiteX3" fmla="*/ 21431 w 21431"/>
                <a:gd name="connsiteY3" fmla="*/ 122682 h 123539"/>
                <a:gd name="connsiteX4" fmla="*/ 4572 w 21431"/>
                <a:gd name="connsiteY4" fmla="*/ 123539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31" h="123539">
                  <a:moveTo>
                    <a:pt x="4572" y="123539"/>
                  </a:moveTo>
                  <a:lnTo>
                    <a:pt x="0" y="857"/>
                  </a:lnTo>
                  <a:lnTo>
                    <a:pt x="17717" y="0"/>
                  </a:lnTo>
                  <a:lnTo>
                    <a:pt x="21431" y="122682"/>
                  </a:lnTo>
                  <a:lnTo>
                    <a:pt x="4572" y="123539"/>
                  </a:lnTo>
                  <a:close/>
                </a:path>
              </a:pathLst>
            </a:custGeom>
            <a:solidFill>
              <a:srgbClr val="1C75BC"/>
            </a:solidFill>
            <a:ln w="9525" cap="flat">
              <a:no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05C01647-0B00-26C0-4838-80656E3193EC}"/>
                </a:ext>
              </a:extLst>
            </p:cNvPr>
            <p:cNvSpPr/>
            <p:nvPr/>
          </p:nvSpPr>
          <p:spPr>
            <a:xfrm>
              <a:off x="793337" y="1628108"/>
              <a:ext cx="22669" cy="125063"/>
            </a:xfrm>
            <a:custGeom>
              <a:avLst/>
              <a:gdLst>
                <a:gd name="connsiteX0" fmla="*/ 4545 w 22669"/>
                <a:gd name="connsiteY0" fmla="*/ 124908 h 125063"/>
                <a:gd name="connsiteX1" fmla="*/ 4545 w 22669"/>
                <a:gd name="connsiteY1" fmla="*/ 124146 h 125063"/>
                <a:gd name="connsiteX2" fmla="*/ -27 w 22669"/>
                <a:gd name="connsiteY2" fmla="*/ 797 h 125063"/>
                <a:gd name="connsiteX3" fmla="*/ 19023 w 22669"/>
                <a:gd name="connsiteY3" fmla="*/ -155 h 125063"/>
                <a:gd name="connsiteX4" fmla="*/ 19023 w 22669"/>
                <a:gd name="connsiteY4" fmla="*/ 512 h 125063"/>
                <a:gd name="connsiteX5" fmla="*/ 22642 w 22669"/>
                <a:gd name="connsiteY5" fmla="*/ 124337 h 125063"/>
                <a:gd name="connsiteX6" fmla="*/ 1401 w 22669"/>
                <a:gd name="connsiteY6" fmla="*/ 2131 h 125063"/>
                <a:gd name="connsiteX7" fmla="*/ 5973 w 22669"/>
                <a:gd name="connsiteY7" fmla="*/ 123384 h 125063"/>
                <a:gd name="connsiteX8" fmla="*/ 21309 w 22669"/>
                <a:gd name="connsiteY8" fmla="*/ 122622 h 125063"/>
                <a:gd name="connsiteX9" fmla="*/ 17689 w 22669"/>
                <a:gd name="connsiteY9" fmla="*/ 1273 h 12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69" h="125063">
                  <a:moveTo>
                    <a:pt x="4545" y="124908"/>
                  </a:moveTo>
                  <a:lnTo>
                    <a:pt x="4545" y="124146"/>
                  </a:lnTo>
                  <a:lnTo>
                    <a:pt x="-27" y="797"/>
                  </a:lnTo>
                  <a:lnTo>
                    <a:pt x="19023" y="-155"/>
                  </a:lnTo>
                  <a:lnTo>
                    <a:pt x="19023" y="512"/>
                  </a:lnTo>
                  <a:lnTo>
                    <a:pt x="22642" y="124337"/>
                  </a:lnTo>
                  <a:close/>
                  <a:moveTo>
                    <a:pt x="1401" y="2131"/>
                  </a:moveTo>
                  <a:lnTo>
                    <a:pt x="5973" y="123384"/>
                  </a:lnTo>
                  <a:lnTo>
                    <a:pt x="21309" y="122622"/>
                  </a:lnTo>
                  <a:lnTo>
                    <a:pt x="17689" y="1273"/>
                  </a:lnTo>
                  <a:close/>
                </a:path>
              </a:pathLst>
            </a:custGeom>
            <a:solidFill>
              <a:srgbClr val="FFFFFF"/>
            </a:solidFill>
            <a:ln w="9525" cap="flat">
              <a:no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6E426964-88B2-B4CA-0131-6CC3BDC5E290}"/>
                </a:ext>
              </a:extLst>
            </p:cNvPr>
            <p:cNvSpPr/>
            <p:nvPr/>
          </p:nvSpPr>
          <p:spPr>
            <a:xfrm>
              <a:off x="743140" y="1754314"/>
              <a:ext cx="23431" cy="123443"/>
            </a:xfrm>
            <a:custGeom>
              <a:avLst/>
              <a:gdLst>
                <a:gd name="connsiteX0" fmla="*/ 7620 w 23431"/>
                <a:gd name="connsiteY0" fmla="*/ 123444 h 123443"/>
                <a:gd name="connsiteX1" fmla="*/ 0 w 23431"/>
                <a:gd name="connsiteY1" fmla="*/ 857 h 123443"/>
                <a:gd name="connsiteX2" fmla="*/ 16764 w 23431"/>
                <a:gd name="connsiteY2" fmla="*/ 0 h 123443"/>
                <a:gd name="connsiteX3" fmla="*/ 23431 w 23431"/>
                <a:gd name="connsiteY3" fmla="*/ 122587 h 123443"/>
                <a:gd name="connsiteX4" fmla="*/ 7620 w 23431"/>
                <a:gd name="connsiteY4" fmla="*/ 123444 h 123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1" h="123443">
                  <a:moveTo>
                    <a:pt x="7620" y="123444"/>
                  </a:moveTo>
                  <a:lnTo>
                    <a:pt x="0" y="857"/>
                  </a:lnTo>
                  <a:lnTo>
                    <a:pt x="16764" y="0"/>
                  </a:lnTo>
                  <a:lnTo>
                    <a:pt x="23431" y="122587"/>
                  </a:lnTo>
                  <a:lnTo>
                    <a:pt x="7620" y="123444"/>
                  </a:lnTo>
                  <a:close/>
                </a:path>
              </a:pathLst>
            </a:custGeom>
            <a:solidFill>
              <a:srgbClr val="1C75BC"/>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EEB114F9-5ECA-B05F-C543-93BA0591B463}"/>
                </a:ext>
              </a:extLst>
            </p:cNvPr>
            <p:cNvSpPr/>
            <p:nvPr/>
          </p:nvSpPr>
          <p:spPr>
            <a:xfrm>
              <a:off x="742378" y="1753552"/>
              <a:ext cx="25431" cy="124967"/>
            </a:xfrm>
            <a:custGeom>
              <a:avLst/>
              <a:gdLst>
                <a:gd name="connsiteX0" fmla="*/ 7688 w 25431"/>
                <a:gd name="connsiteY0" fmla="*/ 124813 h 124967"/>
                <a:gd name="connsiteX1" fmla="*/ 7688 w 25431"/>
                <a:gd name="connsiteY1" fmla="*/ 124051 h 124967"/>
                <a:gd name="connsiteX2" fmla="*/ -27 w 25431"/>
                <a:gd name="connsiteY2" fmla="*/ 797 h 124967"/>
                <a:gd name="connsiteX3" fmla="*/ 639 w 25431"/>
                <a:gd name="connsiteY3" fmla="*/ 797 h 124967"/>
                <a:gd name="connsiteX4" fmla="*/ 18165 w 25431"/>
                <a:gd name="connsiteY4" fmla="*/ -155 h 124967"/>
                <a:gd name="connsiteX5" fmla="*/ 18165 w 25431"/>
                <a:gd name="connsiteY5" fmla="*/ 607 h 124967"/>
                <a:gd name="connsiteX6" fmla="*/ 25404 w 25431"/>
                <a:gd name="connsiteY6" fmla="*/ 123860 h 124967"/>
                <a:gd name="connsiteX7" fmla="*/ 1497 w 25431"/>
                <a:gd name="connsiteY7" fmla="*/ 2131 h 124967"/>
                <a:gd name="connsiteX8" fmla="*/ 9021 w 25431"/>
                <a:gd name="connsiteY8" fmla="*/ 123289 h 124967"/>
                <a:gd name="connsiteX9" fmla="*/ 23499 w 25431"/>
                <a:gd name="connsiteY9" fmla="*/ 122527 h 124967"/>
                <a:gd name="connsiteX10" fmla="*/ 16832 w 25431"/>
                <a:gd name="connsiteY10" fmla="*/ 1369 h 12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31" h="124967">
                  <a:moveTo>
                    <a:pt x="7688" y="124813"/>
                  </a:moveTo>
                  <a:lnTo>
                    <a:pt x="7688" y="124051"/>
                  </a:lnTo>
                  <a:lnTo>
                    <a:pt x="-27" y="797"/>
                  </a:lnTo>
                  <a:lnTo>
                    <a:pt x="639" y="797"/>
                  </a:lnTo>
                  <a:lnTo>
                    <a:pt x="18165" y="-155"/>
                  </a:lnTo>
                  <a:lnTo>
                    <a:pt x="18165" y="607"/>
                  </a:lnTo>
                  <a:lnTo>
                    <a:pt x="25404" y="123860"/>
                  </a:lnTo>
                  <a:close/>
                  <a:moveTo>
                    <a:pt x="1497" y="2131"/>
                  </a:moveTo>
                  <a:lnTo>
                    <a:pt x="9021" y="123289"/>
                  </a:lnTo>
                  <a:lnTo>
                    <a:pt x="23499" y="122527"/>
                  </a:lnTo>
                  <a:lnTo>
                    <a:pt x="16832" y="1369"/>
                  </a:lnTo>
                  <a:close/>
                </a:path>
              </a:pathLst>
            </a:custGeom>
            <a:solidFill>
              <a:srgbClr val="FFFFFF"/>
            </a:solidFill>
            <a:ln w="9525" cap="flat">
              <a:no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AD39B341-49AE-93B9-8F4D-D52C77DE1283}"/>
                </a:ext>
              </a:extLst>
            </p:cNvPr>
            <p:cNvSpPr/>
            <p:nvPr/>
          </p:nvSpPr>
          <p:spPr>
            <a:xfrm>
              <a:off x="735425" y="1631727"/>
              <a:ext cx="24479" cy="123444"/>
            </a:xfrm>
            <a:custGeom>
              <a:avLst/>
              <a:gdLst>
                <a:gd name="connsiteX0" fmla="*/ 7715 w 24479"/>
                <a:gd name="connsiteY0" fmla="*/ 123444 h 123444"/>
                <a:gd name="connsiteX1" fmla="*/ 0 w 24479"/>
                <a:gd name="connsiteY1" fmla="*/ 953 h 123444"/>
                <a:gd name="connsiteX2" fmla="*/ 17717 w 24479"/>
                <a:gd name="connsiteY2" fmla="*/ 0 h 123444"/>
                <a:gd name="connsiteX3" fmla="*/ 24479 w 24479"/>
                <a:gd name="connsiteY3" fmla="*/ 122587 h 123444"/>
                <a:gd name="connsiteX4" fmla="*/ 7715 w 24479"/>
                <a:gd name="connsiteY4" fmla="*/ 123444 h 123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79" h="123444">
                  <a:moveTo>
                    <a:pt x="7715" y="123444"/>
                  </a:moveTo>
                  <a:lnTo>
                    <a:pt x="0" y="953"/>
                  </a:lnTo>
                  <a:lnTo>
                    <a:pt x="17717" y="0"/>
                  </a:lnTo>
                  <a:lnTo>
                    <a:pt x="24479" y="122587"/>
                  </a:lnTo>
                  <a:lnTo>
                    <a:pt x="7715" y="123444"/>
                  </a:lnTo>
                  <a:close/>
                </a:path>
              </a:pathLst>
            </a:custGeom>
            <a:solidFill>
              <a:srgbClr val="1C75BC"/>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76BA8B95-3CB4-23E8-F1E9-BD8FA3955DE1}"/>
                </a:ext>
              </a:extLst>
            </p:cNvPr>
            <p:cNvSpPr/>
            <p:nvPr/>
          </p:nvSpPr>
          <p:spPr>
            <a:xfrm>
              <a:off x="734853" y="1631156"/>
              <a:ext cx="25812" cy="124777"/>
            </a:xfrm>
            <a:custGeom>
              <a:avLst/>
              <a:gdLst>
                <a:gd name="connsiteX0" fmla="*/ 7593 w 25812"/>
                <a:gd name="connsiteY0" fmla="*/ 124622 h 124777"/>
                <a:gd name="connsiteX1" fmla="*/ 7593 w 25812"/>
                <a:gd name="connsiteY1" fmla="*/ 123956 h 124777"/>
                <a:gd name="connsiteX2" fmla="*/ -27 w 25812"/>
                <a:gd name="connsiteY2" fmla="*/ 702 h 124777"/>
                <a:gd name="connsiteX3" fmla="*/ 639 w 25812"/>
                <a:gd name="connsiteY3" fmla="*/ 702 h 124777"/>
                <a:gd name="connsiteX4" fmla="*/ 19023 w 25812"/>
                <a:gd name="connsiteY4" fmla="*/ -155 h 124777"/>
                <a:gd name="connsiteX5" fmla="*/ 19023 w 25812"/>
                <a:gd name="connsiteY5" fmla="*/ 511 h 124777"/>
                <a:gd name="connsiteX6" fmla="*/ 25785 w 25812"/>
                <a:gd name="connsiteY6" fmla="*/ 123765 h 124777"/>
                <a:gd name="connsiteX7" fmla="*/ 1306 w 25812"/>
                <a:gd name="connsiteY7" fmla="*/ 2035 h 124777"/>
                <a:gd name="connsiteX8" fmla="*/ 8926 w 25812"/>
                <a:gd name="connsiteY8" fmla="*/ 123098 h 124777"/>
                <a:gd name="connsiteX9" fmla="*/ 24261 w 25812"/>
                <a:gd name="connsiteY9" fmla="*/ 122336 h 124777"/>
                <a:gd name="connsiteX10" fmla="*/ 17594 w 25812"/>
                <a:gd name="connsiteY10" fmla="*/ 1178 h 12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12" h="124777">
                  <a:moveTo>
                    <a:pt x="7593" y="124622"/>
                  </a:moveTo>
                  <a:lnTo>
                    <a:pt x="7593" y="123956"/>
                  </a:lnTo>
                  <a:lnTo>
                    <a:pt x="-27" y="702"/>
                  </a:lnTo>
                  <a:lnTo>
                    <a:pt x="639" y="702"/>
                  </a:lnTo>
                  <a:lnTo>
                    <a:pt x="19023" y="-155"/>
                  </a:lnTo>
                  <a:lnTo>
                    <a:pt x="19023" y="511"/>
                  </a:lnTo>
                  <a:lnTo>
                    <a:pt x="25785" y="123765"/>
                  </a:lnTo>
                  <a:close/>
                  <a:moveTo>
                    <a:pt x="1306" y="2035"/>
                  </a:moveTo>
                  <a:lnTo>
                    <a:pt x="8926" y="123098"/>
                  </a:lnTo>
                  <a:lnTo>
                    <a:pt x="24261" y="122336"/>
                  </a:lnTo>
                  <a:lnTo>
                    <a:pt x="17594" y="1178"/>
                  </a:lnTo>
                  <a:close/>
                </a:path>
              </a:pathLst>
            </a:custGeom>
            <a:solidFill>
              <a:srgbClr val="FFFFFF"/>
            </a:solidFill>
            <a:ln w="9525" cap="flat">
              <a:noFill/>
              <a:prstDash val="solid"/>
              <a:miter/>
            </a:ln>
          </p:spPr>
          <p:txBody>
            <a:bodyPr rtlCol="0" anchor="ctr"/>
            <a:lstStyle/>
            <a:p>
              <a:endParaRPr lang="en-IN"/>
            </a:p>
          </p:txBody>
        </p:sp>
        <p:sp>
          <p:nvSpPr>
            <p:cNvPr id="186" name="Freeform: Shape 185">
              <a:extLst>
                <a:ext uri="{FF2B5EF4-FFF2-40B4-BE49-F238E27FC236}">
                  <a16:creationId xmlns:a16="http://schemas.microsoft.com/office/drawing/2014/main" xmlns="" id="{83D6C8B6-3304-2CBE-75F0-B280CF33172D}"/>
                </a:ext>
              </a:extLst>
            </p:cNvPr>
            <p:cNvSpPr/>
            <p:nvPr/>
          </p:nvSpPr>
          <p:spPr>
            <a:xfrm>
              <a:off x="687705" y="1757933"/>
              <a:ext cx="26574" cy="123825"/>
            </a:xfrm>
            <a:custGeom>
              <a:avLst/>
              <a:gdLst>
                <a:gd name="connsiteX0" fmla="*/ 10763 w 26574"/>
                <a:gd name="connsiteY0" fmla="*/ 123825 h 123825"/>
                <a:gd name="connsiteX1" fmla="*/ 0 w 26574"/>
                <a:gd name="connsiteY1" fmla="*/ 1524 h 123825"/>
                <a:gd name="connsiteX2" fmla="*/ 16764 w 26574"/>
                <a:gd name="connsiteY2" fmla="*/ 0 h 123825"/>
                <a:gd name="connsiteX3" fmla="*/ 26575 w 26574"/>
                <a:gd name="connsiteY3" fmla="*/ 122301 h 123825"/>
                <a:gd name="connsiteX4" fmla="*/ 10763 w 26574"/>
                <a:gd name="connsiteY4" fmla="*/ 123825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4" h="123825">
                  <a:moveTo>
                    <a:pt x="10763" y="123825"/>
                  </a:moveTo>
                  <a:lnTo>
                    <a:pt x="0" y="1524"/>
                  </a:lnTo>
                  <a:lnTo>
                    <a:pt x="16764" y="0"/>
                  </a:lnTo>
                  <a:lnTo>
                    <a:pt x="26575" y="122301"/>
                  </a:lnTo>
                  <a:lnTo>
                    <a:pt x="10763" y="123825"/>
                  </a:lnTo>
                  <a:close/>
                </a:path>
              </a:pathLst>
            </a:custGeom>
            <a:solidFill>
              <a:srgbClr val="1C75BC"/>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3AE6C20D-A8F9-3582-871F-7A9A49747068}"/>
                </a:ext>
              </a:extLst>
            </p:cNvPr>
            <p:cNvSpPr/>
            <p:nvPr/>
          </p:nvSpPr>
          <p:spPr>
            <a:xfrm>
              <a:off x="686943" y="1757076"/>
              <a:ext cx="27622" cy="125444"/>
            </a:xfrm>
            <a:custGeom>
              <a:avLst/>
              <a:gdLst>
                <a:gd name="connsiteX0" fmla="*/ 10831 w 27622"/>
                <a:gd name="connsiteY0" fmla="*/ 125289 h 125444"/>
                <a:gd name="connsiteX1" fmla="*/ 10831 w 27622"/>
                <a:gd name="connsiteY1" fmla="*/ 124527 h 125444"/>
                <a:gd name="connsiteX2" fmla="*/ -27 w 27622"/>
                <a:gd name="connsiteY2" fmla="*/ 1559 h 125444"/>
                <a:gd name="connsiteX3" fmla="*/ 18070 w 27622"/>
                <a:gd name="connsiteY3" fmla="*/ -155 h 125444"/>
                <a:gd name="connsiteX4" fmla="*/ 18070 w 27622"/>
                <a:gd name="connsiteY4" fmla="*/ 607 h 125444"/>
                <a:gd name="connsiteX5" fmla="*/ 27595 w 27622"/>
                <a:gd name="connsiteY5" fmla="*/ 123670 h 125444"/>
                <a:gd name="connsiteX6" fmla="*/ 1306 w 27622"/>
                <a:gd name="connsiteY6" fmla="*/ 2893 h 125444"/>
                <a:gd name="connsiteX7" fmla="*/ 11974 w 27622"/>
                <a:gd name="connsiteY7" fmla="*/ 123765 h 125444"/>
                <a:gd name="connsiteX8" fmla="*/ 26357 w 27622"/>
                <a:gd name="connsiteY8" fmla="*/ 122336 h 125444"/>
                <a:gd name="connsiteX9" fmla="*/ 16832 w 27622"/>
                <a:gd name="connsiteY9" fmla="*/ 1464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22" h="125444">
                  <a:moveTo>
                    <a:pt x="10831" y="125289"/>
                  </a:moveTo>
                  <a:lnTo>
                    <a:pt x="10831" y="124527"/>
                  </a:lnTo>
                  <a:lnTo>
                    <a:pt x="-27" y="1559"/>
                  </a:lnTo>
                  <a:lnTo>
                    <a:pt x="18070" y="-155"/>
                  </a:lnTo>
                  <a:lnTo>
                    <a:pt x="18070" y="607"/>
                  </a:lnTo>
                  <a:lnTo>
                    <a:pt x="27595" y="123670"/>
                  </a:lnTo>
                  <a:close/>
                  <a:moveTo>
                    <a:pt x="1306" y="2893"/>
                  </a:moveTo>
                  <a:lnTo>
                    <a:pt x="11974" y="123765"/>
                  </a:lnTo>
                  <a:lnTo>
                    <a:pt x="26357" y="122336"/>
                  </a:lnTo>
                  <a:lnTo>
                    <a:pt x="16832" y="1464"/>
                  </a:lnTo>
                  <a:close/>
                </a:path>
              </a:pathLst>
            </a:custGeom>
            <a:solidFill>
              <a:srgbClr val="FFFFFF"/>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6545DFBE-EE23-DA88-43EB-81DA6E17BBFF}"/>
                </a:ext>
              </a:extLst>
            </p:cNvPr>
            <p:cNvSpPr/>
            <p:nvPr/>
          </p:nvSpPr>
          <p:spPr>
            <a:xfrm>
              <a:off x="676846" y="1635537"/>
              <a:ext cx="27622" cy="123920"/>
            </a:xfrm>
            <a:custGeom>
              <a:avLst/>
              <a:gdLst>
                <a:gd name="connsiteX0" fmla="*/ 10858 w 27622"/>
                <a:gd name="connsiteY0" fmla="*/ 123920 h 123920"/>
                <a:gd name="connsiteX1" fmla="*/ 0 w 27622"/>
                <a:gd name="connsiteY1" fmla="*/ 1619 h 123920"/>
                <a:gd name="connsiteX2" fmla="*/ 17716 w 27622"/>
                <a:gd name="connsiteY2" fmla="*/ 0 h 123920"/>
                <a:gd name="connsiteX3" fmla="*/ 27622 w 27622"/>
                <a:gd name="connsiteY3" fmla="*/ 122396 h 123920"/>
                <a:gd name="connsiteX4" fmla="*/ 10858 w 27622"/>
                <a:gd name="connsiteY4" fmla="*/ 123920 h 123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 h="123920">
                  <a:moveTo>
                    <a:pt x="10858" y="123920"/>
                  </a:moveTo>
                  <a:lnTo>
                    <a:pt x="0" y="1619"/>
                  </a:lnTo>
                  <a:lnTo>
                    <a:pt x="17716" y="0"/>
                  </a:lnTo>
                  <a:lnTo>
                    <a:pt x="27622" y="122396"/>
                  </a:lnTo>
                  <a:lnTo>
                    <a:pt x="10858" y="123920"/>
                  </a:lnTo>
                  <a:close/>
                </a:path>
              </a:pathLst>
            </a:custGeom>
            <a:solidFill>
              <a:srgbClr val="1C75BC"/>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B9E8F87B-11B9-1C3E-6A15-6DFFDD805F8C}"/>
                </a:ext>
              </a:extLst>
            </p:cNvPr>
            <p:cNvSpPr/>
            <p:nvPr/>
          </p:nvSpPr>
          <p:spPr>
            <a:xfrm>
              <a:off x="676084" y="1634585"/>
              <a:ext cx="28575" cy="125539"/>
            </a:xfrm>
            <a:custGeom>
              <a:avLst/>
              <a:gdLst>
                <a:gd name="connsiteX0" fmla="*/ 10926 w 28575"/>
                <a:gd name="connsiteY0" fmla="*/ 125384 h 125539"/>
                <a:gd name="connsiteX1" fmla="*/ 10926 w 28575"/>
                <a:gd name="connsiteY1" fmla="*/ 124622 h 125539"/>
                <a:gd name="connsiteX2" fmla="*/ -27 w 28575"/>
                <a:gd name="connsiteY2" fmla="*/ 1559 h 125539"/>
                <a:gd name="connsiteX3" fmla="*/ 19023 w 28575"/>
                <a:gd name="connsiteY3" fmla="*/ -155 h 125539"/>
                <a:gd name="connsiteX4" fmla="*/ 19023 w 28575"/>
                <a:gd name="connsiteY4" fmla="*/ 511 h 125539"/>
                <a:gd name="connsiteX5" fmla="*/ 28548 w 28575"/>
                <a:gd name="connsiteY5" fmla="*/ 123574 h 125539"/>
                <a:gd name="connsiteX6" fmla="*/ 1401 w 28575"/>
                <a:gd name="connsiteY6" fmla="*/ 2988 h 125539"/>
                <a:gd name="connsiteX7" fmla="*/ 12069 w 28575"/>
                <a:gd name="connsiteY7" fmla="*/ 123860 h 125539"/>
                <a:gd name="connsiteX8" fmla="*/ 27405 w 28575"/>
                <a:gd name="connsiteY8" fmla="*/ 122431 h 125539"/>
                <a:gd name="connsiteX9" fmla="*/ 17880 w 28575"/>
                <a:gd name="connsiteY9" fmla="*/ 1464 h 12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5539">
                  <a:moveTo>
                    <a:pt x="10926" y="125384"/>
                  </a:moveTo>
                  <a:lnTo>
                    <a:pt x="10926" y="124622"/>
                  </a:lnTo>
                  <a:lnTo>
                    <a:pt x="-27" y="1559"/>
                  </a:lnTo>
                  <a:lnTo>
                    <a:pt x="19023" y="-155"/>
                  </a:lnTo>
                  <a:lnTo>
                    <a:pt x="19023" y="511"/>
                  </a:lnTo>
                  <a:lnTo>
                    <a:pt x="28548" y="123574"/>
                  </a:lnTo>
                  <a:close/>
                  <a:moveTo>
                    <a:pt x="1401" y="2988"/>
                  </a:moveTo>
                  <a:lnTo>
                    <a:pt x="12069" y="123860"/>
                  </a:lnTo>
                  <a:lnTo>
                    <a:pt x="27405" y="122431"/>
                  </a:lnTo>
                  <a:lnTo>
                    <a:pt x="17880" y="1464"/>
                  </a:lnTo>
                  <a:close/>
                </a:path>
              </a:pathLst>
            </a:custGeom>
            <a:solidFill>
              <a:srgbClr val="FFFFFF"/>
            </a:solidFill>
            <a:ln w="9525" cap="flat">
              <a:no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DE446985-E357-7F03-CEC8-15A2553DB4BD}"/>
                </a:ext>
              </a:extLst>
            </p:cNvPr>
            <p:cNvSpPr/>
            <p:nvPr/>
          </p:nvSpPr>
          <p:spPr>
            <a:xfrm>
              <a:off x="632364" y="1762982"/>
              <a:ext cx="29718" cy="123634"/>
            </a:xfrm>
            <a:custGeom>
              <a:avLst/>
              <a:gdLst>
                <a:gd name="connsiteX0" fmla="*/ 13974 w 29718"/>
                <a:gd name="connsiteY0" fmla="*/ 123479 h 123634"/>
                <a:gd name="connsiteX1" fmla="*/ -27 w 29718"/>
                <a:gd name="connsiteY1" fmla="*/ 1559 h 123634"/>
                <a:gd name="connsiteX2" fmla="*/ 16737 w 29718"/>
                <a:gd name="connsiteY2" fmla="*/ -155 h 123634"/>
                <a:gd name="connsiteX3" fmla="*/ 29691 w 29718"/>
                <a:gd name="connsiteY3" fmla="*/ 121955 h 123634"/>
                <a:gd name="connsiteX4" fmla="*/ 13974 w 29718"/>
                <a:gd name="connsiteY4" fmla="*/ 123479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8" h="123634">
                  <a:moveTo>
                    <a:pt x="13974" y="123479"/>
                  </a:moveTo>
                  <a:lnTo>
                    <a:pt x="-27" y="1559"/>
                  </a:lnTo>
                  <a:cubicBezTo>
                    <a:pt x="5497" y="797"/>
                    <a:pt x="11117" y="416"/>
                    <a:pt x="16737" y="-155"/>
                  </a:cubicBezTo>
                  <a:lnTo>
                    <a:pt x="29691" y="121955"/>
                  </a:lnTo>
                  <a:cubicBezTo>
                    <a:pt x="24452" y="122431"/>
                    <a:pt x="19213" y="122813"/>
                    <a:pt x="13974" y="123479"/>
                  </a:cubicBezTo>
                  <a:close/>
                </a:path>
              </a:pathLst>
            </a:custGeom>
            <a:solidFill>
              <a:srgbClr val="1C75BC"/>
            </a:solidFill>
            <a:ln w="9525" cap="flat">
              <a:noFill/>
              <a:prstDash val="solid"/>
              <a:miter/>
            </a:ln>
          </p:spPr>
          <p:txBody>
            <a:bodyPr rtlCol="0" anchor="ctr"/>
            <a:lstStyle/>
            <a:p>
              <a:endParaRPr lang="en-IN"/>
            </a:p>
          </p:txBody>
        </p:sp>
        <p:sp>
          <p:nvSpPr>
            <p:cNvPr id="191" name="Freeform: Shape 190">
              <a:extLst>
                <a:ext uri="{FF2B5EF4-FFF2-40B4-BE49-F238E27FC236}">
                  <a16:creationId xmlns:a16="http://schemas.microsoft.com/office/drawing/2014/main" xmlns="" id="{78C972FC-7A54-4A71-3506-4FF38C793C3E}"/>
                </a:ext>
              </a:extLst>
            </p:cNvPr>
            <p:cNvSpPr/>
            <p:nvPr/>
          </p:nvSpPr>
          <p:spPr>
            <a:xfrm>
              <a:off x="631602" y="1762410"/>
              <a:ext cx="31432" cy="125063"/>
            </a:xfrm>
            <a:custGeom>
              <a:avLst/>
              <a:gdLst>
                <a:gd name="connsiteX0" fmla="*/ 14070 w 31432"/>
                <a:gd name="connsiteY0" fmla="*/ 124908 h 125063"/>
                <a:gd name="connsiteX1" fmla="*/ 14070 w 31432"/>
                <a:gd name="connsiteY1" fmla="*/ 124146 h 125063"/>
                <a:gd name="connsiteX2" fmla="*/ -27 w 31432"/>
                <a:gd name="connsiteY2" fmla="*/ 1464 h 125063"/>
                <a:gd name="connsiteX3" fmla="*/ 639 w 31432"/>
                <a:gd name="connsiteY3" fmla="*/ 1464 h 125063"/>
                <a:gd name="connsiteX4" fmla="*/ 11403 w 31432"/>
                <a:gd name="connsiteY4" fmla="*/ 416 h 125063"/>
                <a:gd name="connsiteX5" fmla="*/ 17403 w 31432"/>
                <a:gd name="connsiteY5" fmla="*/ -155 h 125063"/>
                <a:gd name="connsiteX6" fmla="*/ 18070 w 31432"/>
                <a:gd name="connsiteY6" fmla="*/ -155 h 125063"/>
                <a:gd name="connsiteX7" fmla="*/ 18070 w 31432"/>
                <a:gd name="connsiteY7" fmla="*/ 511 h 125063"/>
                <a:gd name="connsiteX8" fmla="*/ 31405 w 31432"/>
                <a:gd name="connsiteY8" fmla="*/ 123194 h 125063"/>
                <a:gd name="connsiteX9" fmla="*/ 30738 w 31432"/>
                <a:gd name="connsiteY9" fmla="*/ 123194 h 125063"/>
                <a:gd name="connsiteX10" fmla="*/ 25119 w 31432"/>
                <a:gd name="connsiteY10" fmla="*/ 123765 h 125063"/>
                <a:gd name="connsiteX11" fmla="*/ 15022 w 31432"/>
                <a:gd name="connsiteY11" fmla="*/ 124813 h 125063"/>
                <a:gd name="connsiteX12" fmla="*/ 1497 w 31432"/>
                <a:gd name="connsiteY12" fmla="*/ 2702 h 125063"/>
                <a:gd name="connsiteX13" fmla="*/ 15308 w 31432"/>
                <a:gd name="connsiteY13" fmla="*/ 123289 h 125063"/>
                <a:gd name="connsiteX14" fmla="*/ 24833 w 31432"/>
                <a:gd name="connsiteY14" fmla="*/ 122336 h 125063"/>
                <a:gd name="connsiteX15" fmla="*/ 29691 w 31432"/>
                <a:gd name="connsiteY15" fmla="*/ 122336 h 125063"/>
                <a:gd name="connsiteX16" fmla="*/ 16832 w 31432"/>
                <a:gd name="connsiteY16" fmla="*/ 1654 h 125063"/>
                <a:gd name="connsiteX17" fmla="*/ 11593 w 31432"/>
                <a:gd name="connsiteY17" fmla="*/ 2131 h 12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432" h="125063">
                  <a:moveTo>
                    <a:pt x="14070" y="124908"/>
                  </a:moveTo>
                  <a:lnTo>
                    <a:pt x="14070" y="124146"/>
                  </a:lnTo>
                  <a:lnTo>
                    <a:pt x="-27" y="1464"/>
                  </a:lnTo>
                  <a:lnTo>
                    <a:pt x="639" y="1464"/>
                  </a:lnTo>
                  <a:cubicBezTo>
                    <a:pt x="4259" y="988"/>
                    <a:pt x="7878" y="702"/>
                    <a:pt x="11403" y="416"/>
                  </a:cubicBezTo>
                  <a:lnTo>
                    <a:pt x="17403" y="-155"/>
                  </a:lnTo>
                  <a:lnTo>
                    <a:pt x="18070" y="-155"/>
                  </a:lnTo>
                  <a:lnTo>
                    <a:pt x="18070" y="511"/>
                  </a:lnTo>
                  <a:lnTo>
                    <a:pt x="31405" y="123194"/>
                  </a:lnTo>
                  <a:lnTo>
                    <a:pt x="30738" y="123194"/>
                  </a:lnTo>
                  <a:lnTo>
                    <a:pt x="25119" y="123765"/>
                  </a:lnTo>
                  <a:cubicBezTo>
                    <a:pt x="21785" y="123765"/>
                    <a:pt x="18356" y="124336"/>
                    <a:pt x="15022" y="124813"/>
                  </a:cubicBezTo>
                  <a:close/>
                  <a:moveTo>
                    <a:pt x="1497" y="2702"/>
                  </a:moveTo>
                  <a:lnTo>
                    <a:pt x="15308" y="123289"/>
                  </a:lnTo>
                  <a:lnTo>
                    <a:pt x="24833" y="122336"/>
                  </a:lnTo>
                  <a:lnTo>
                    <a:pt x="29691" y="122336"/>
                  </a:lnTo>
                  <a:lnTo>
                    <a:pt x="16832" y="1654"/>
                  </a:lnTo>
                  <a:lnTo>
                    <a:pt x="11593" y="2131"/>
                  </a:lnTo>
                  <a:close/>
                </a:path>
              </a:pathLst>
            </a:custGeom>
            <a:solidFill>
              <a:srgbClr val="FFFFFF"/>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EC5D6449-A228-35EC-A413-EDC2600A5D5E}"/>
                </a:ext>
              </a:extLst>
            </p:cNvPr>
            <p:cNvSpPr/>
            <p:nvPr/>
          </p:nvSpPr>
          <p:spPr>
            <a:xfrm>
              <a:off x="618362" y="1640967"/>
              <a:ext cx="30765" cy="123729"/>
            </a:xfrm>
            <a:custGeom>
              <a:avLst/>
              <a:gdLst>
                <a:gd name="connsiteX0" fmla="*/ 13974 w 30765"/>
                <a:gd name="connsiteY0" fmla="*/ 123574 h 123729"/>
                <a:gd name="connsiteX1" fmla="*/ -27 w 30765"/>
                <a:gd name="connsiteY1" fmla="*/ 1559 h 123729"/>
                <a:gd name="connsiteX2" fmla="*/ 17689 w 30765"/>
                <a:gd name="connsiteY2" fmla="*/ -155 h 123729"/>
                <a:gd name="connsiteX3" fmla="*/ 30738 w 30765"/>
                <a:gd name="connsiteY3" fmla="*/ 121860 h 123729"/>
                <a:gd name="connsiteX4" fmla="*/ 13974 w 30765"/>
                <a:gd name="connsiteY4" fmla="*/ 123574 h 123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65" h="123729">
                  <a:moveTo>
                    <a:pt x="13974" y="123574"/>
                  </a:moveTo>
                  <a:lnTo>
                    <a:pt x="-27" y="1559"/>
                  </a:lnTo>
                  <a:cubicBezTo>
                    <a:pt x="5878" y="797"/>
                    <a:pt x="11784" y="416"/>
                    <a:pt x="17689" y="-155"/>
                  </a:cubicBezTo>
                  <a:lnTo>
                    <a:pt x="30738" y="121860"/>
                  </a:lnTo>
                  <a:cubicBezTo>
                    <a:pt x="25595" y="122431"/>
                    <a:pt x="19499" y="122812"/>
                    <a:pt x="13974" y="123574"/>
                  </a:cubicBezTo>
                  <a:close/>
                </a:path>
              </a:pathLst>
            </a:custGeom>
            <a:solidFill>
              <a:srgbClr val="1C75BC"/>
            </a:solidFill>
            <a:ln w="9525" cap="flat">
              <a:no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A6E7C09B-CF03-A426-33DD-F43886D5695C}"/>
                </a:ext>
              </a:extLst>
            </p:cNvPr>
            <p:cNvSpPr/>
            <p:nvPr/>
          </p:nvSpPr>
          <p:spPr>
            <a:xfrm>
              <a:off x="617601" y="1640300"/>
              <a:ext cx="32289" cy="125158"/>
            </a:xfrm>
            <a:custGeom>
              <a:avLst/>
              <a:gdLst>
                <a:gd name="connsiteX0" fmla="*/ 14070 w 32289"/>
                <a:gd name="connsiteY0" fmla="*/ 125003 h 125158"/>
                <a:gd name="connsiteX1" fmla="*/ 14070 w 32289"/>
                <a:gd name="connsiteY1" fmla="*/ 124241 h 125158"/>
                <a:gd name="connsiteX2" fmla="*/ -27 w 32289"/>
                <a:gd name="connsiteY2" fmla="*/ 1655 h 125158"/>
                <a:gd name="connsiteX3" fmla="*/ 639 w 32289"/>
                <a:gd name="connsiteY3" fmla="*/ 1655 h 125158"/>
                <a:gd name="connsiteX4" fmla="*/ 12165 w 32289"/>
                <a:gd name="connsiteY4" fmla="*/ 416 h 125158"/>
                <a:gd name="connsiteX5" fmla="*/ 18356 w 32289"/>
                <a:gd name="connsiteY5" fmla="*/ -155 h 125158"/>
                <a:gd name="connsiteX6" fmla="*/ 19118 w 32289"/>
                <a:gd name="connsiteY6" fmla="*/ -155 h 125158"/>
                <a:gd name="connsiteX7" fmla="*/ 19118 w 32289"/>
                <a:gd name="connsiteY7" fmla="*/ 607 h 125158"/>
                <a:gd name="connsiteX8" fmla="*/ 32262 w 32289"/>
                <a:gd name="connsiteY8" fmla="*/ 123384 h 125158"/>
                <a:gd name="connsiteX9" fmla="*/ 31500 w 32289"/>
                <a:gd name="connsiteY9" fmla="*/ 123384 h 125158"/>
                <a:gd name="connsiteX10" fmla="*/ 25595 w 32289"/>
                <a:gd name="connsiteY10" fmla="*/ 123860 h 125158"/>
                <a:gd name="connsiteX11" fmla="*/ 14832 w 32289"/>
                <a:gd name="connsiteY11" fmla="*/ 125003 h 125158"/>
                <a:gd name="connsiteX12" fmla="*/ 1592 w 32289"/>
                <a:gd name="connsiteY12" fmla="*/ 2893 h 125158"/>
                <a:gd name="connsiteX13" fmla="*/ 15403 w 32289"/>
                <a:gd name="connsiteY13" fmla="*/ 123384 h 125158"/>
                <a:gd name="connsiteX14" fmla="*/ 25404 w 32289"/>
                <a:gd name="connsiteY14" fmla="*/ 122431 h 125158"/>
                <a:gd name="connsiteX15" fmla="*/ 30643 w 32289"/>
                <a:gd name="connsiteY15" fmla="*/ 121860 h 125158"/>
                <a:gd name="connsiteX16" fmla="*/ 17784 w 32289"/>
                <a:gd name="connsiteY16" fmla="*/ 1274 h 125158"/>
                <a:gd name="connsiteX17" fmla="*/ 12260 w 32289"/>
                <a:gd name="connsiteY17" fmla="*/ 1750 h 125158"/>
                <a:gd name="connsiteX18" fmla="*/ 1592 w 32289"/>
                <a:gd name="connsiteY18" fmla="*/ 2893 h 12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289" h="125158">
                  <a:moveTo>
                    <a:pt x="14070" y="125003"/>
                  </a:moveTo>
                  <a:lnTo>
                    <a:pt x="14070" y="124241"/>
                  </a:lnTo>
                  <a:lnTo>
                    <a:pt x="-27" y="1655"/>
                  </a:lnTo>
                  <a:lnTo>
                    <a:pt x="639" y="1655"/>
                  </a:lnTo>
                  <a:cubicBezTo>
                    <a:pt x="4545" y="1083"/>
                    <a:pt x="8450" y="797"/>
                    <a:pt x="12165" y="416"/>
                  </a:cubicBezTo>
                  <a:lnTo>
                    <a:pt x="18356" y="-155"/>
                  </a:lnTo>
                  <a:lnTo>
                    <a:pt x="19118" y="-155"/>
                  </a:lnTo>
                  <a:lnTo>
                    <a:pt x="19118" y="607"/>
                  </a:lnTo>
                  <a:lnTo>
                    <a:pt x="32262" y="123384"/>
                  </a:lnTo>
                  <a:lnTo>
                    <a:pt x="31500" y="123384"/>
                  </a:lnTo>
                  <a:lnTo>
                    <a:pt x="25595" y="123860"/>
                  </a:lnTo>
                  <a:cubicBezTo>
                    <a:pt x="22071" y="123860"/>
                    <a:pt x="18356" y="124527"/>
                    <a:pt x="14832" y="125003"/>
                  </a:cubicBezTo>
                  <a:close/>
                  <a:moveTo>
                    <a:pt x="1592" y="2893"/>
                  </a:moveTo>
                  <a:lnTo>
                    <a:pt x="15403" y="123384"/>
                  </a:lnTo>
                  <a:lnTo>
                    <a:pt x="25404" y="122431"/>
                  </a:lnTo>
                  <a:lnTo>
                    <a:pt x="30643" y="121860"/>
                  </a:lnTo>
                  <a:lnTo>
                    <a:pt x="17784" y="1274"/>
                  </a:lnTo>
                  <a:lnTo>
                    <a:pt x="12260" y="1750"/>
                  </a:lnTo>
                  <a:cubicBezTo>
                    <a:pt x="8736" y="2035"/>
                    <a:pt x="5116" y="2417"/>
                    <a:pt x="1592" y="2893"/>
                  </a:cubicBezTo>
                  <a:close/>
                </a:path>
              </a:pathLst>
            </a:custGeom>
            <a:solidFill>
              <a:srgbClr val="FFFFFF"/>
            </a:solidFill>
            <a:ln w="9525" cap="flat">
              <a:no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DD39098C-3514-905E-9FB6-7B0F099585D1}"/>
                </a:ext>
              </a:extLst>
            </p:cNvPr>
            <p:cNvSpPr/>
            <p:nvPr/>
          </p:nvSpPr>
          <p:spPr>
            <a:xfrm>
              <a:off x="577214" y="1769744"/>
              <a:ext cx="30289" cy="103441"/>
            </a:xfrm>
            <a:custGeom>
              <a:avLst/>
              <a:gdLst>
                <a:gd name="connsiteX0" fmla="*/ 14383 w 30289"/>
                <a:gd name="connsiteY0" fmla="*/ 103442 h 103441"/>
                <a:gd name="connsiteX1" fmla="*/ 0 w 30289"/>
                <a:gd name="connsiteY1" fmla="*/ 2191 h 103441"/>
                <a:gd name="connsiteX2" fmla="*/ 16669 w 30289"/>
                <a:gd name="connsiteY2" fmla="*/ 0 h 103441"/>
                <a:gd name="connsiteX3" fmla="*/ 30290 w 30289"/>
                <a:gd name="connsiteY3" fmla="*/ 101346 h 103441"/>
                <a:gd name="connsiteX4" fmla="*/ 14383 w 30289"/>
                <a:gd name="connsiteY4" fmla="*/ 103442 h 103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103441">
                  <a:moveTo>
                    <a:pt x="14383" y="103442"/>
                  </a:moveTo>
                  <a:lnTo>
                    <a:pt x="0" y="2191"/>
                  </a:lnTo>
                  <a:lnTo>
                    <a:pt x="16669" y="0"/>
                  </a:lnTo>
                  <a:lnTo>
                    <a:pt x="30290" y="101346"/>
                  </a:lnTo>
                  <a:lnTo>
                    <a:pt x="14383" y="103442"/>
                  </a:lnTo>
                  <a:close/>
                </a:path>
              </a:pathLst>
            </a:custGeom>
            <a:solidFill>
              <a:srgbClr val="1C75BC"/>
            </a:solidFill>
            <a:ln w="9525" cap="flat">
              <a:noFill/>
              <a:prstDash val="solid"/>
              <a:miter/>
            </a:ln>
          </p:spPr>
          <p:txBody>
            <a:bodyPr rtlCol="0" anchor="ctr"/>
            <a:lstStyle/>
            <a:p>
              <a:endParaRPr lang="en-IN"/>
            </a:p>
          </p:txBody>
        </p:sp>
        <p:sp>
          <p:nvSpPr>
            <p:cNvPr id="195" name="Freeform: Shape 194">
              <a:extLst>
                <a:ext uri="{FF2B5EF4-FFF2-40B4-BE49-F238E27FC236}">
                  <a16:creationId xmlns:a16="http://schemas.microsoft.com/office/drawing/2014/main" xmlns="" id="{A33D170E-8F6C-5B53-E24C-51222FB9CDFA}"/>
                </a:ext>
              </a:extLst>
            </p:cNvPr>
            <p:cNvSpPr/>
            <p:nvPr/>
          </p:nvSpPr>
          <p:spPr>
            <a:xfrm>
              <a:off x="576548" y="1769364"/>
              <a:ext cx="31718" cy="105060"/>
            </a:xfrm>
            <a:custGeom>
              <a:avLst/>
              <a:gdLst>
                <a:gd name="connsiteX0" fmla="*/ 14451 w 31718"/>
                <a:gd name="connsiteY0" fmla="*/ 104906 h 105060"/>
                <a:gd name="connsiteX1" fmla="*/ 14451 w 31718"/>
                <a:gd name="connsiteY1" fmla="*/ 104144 h 105060"/>
                <a:gd name="connsiteX2" fmla="*/ -27 w 31718"/>
                <a:gd name="connsiteY2" fmla="*/ 2226 h 105060"/>
                <a:gd name="connsiteX3" fmla="*/ 18070 w 31718"/>
                <a:gd name="connsiteY3" fmla="*/ -155 h 105060"/>
                <a:gd name="connsiteX4" fmla="*/ 18070 w 31718"/>
                <a:gd name="connsiteY4" fmla="*/ 131 h 105060"/>
                <a:gd name="connsiteX5" fmla="*/ 31691 w 31718"/>
                <a:gd name="connsiteY5" fmla="*/ 102239 h 105060"/>
                <a:gd name="connsiteX6" fmla="*/ 1497 w 31718"/>
                <a:gd name="connsiteY6" fmla="*/ 3464 h 105060"/>
                <a:gd name="connsiteX7" fmla="*/ 15689 w 31718"/>
                <a:gd name="connsiteY7" fmla="*/ 103286 h 105060"/>
                <a:gd name="connsiteX8" fmla="*/ 30072 w 31718"/>
                <a:gd name="connsiteY8" fmla="*/ 101381 h 105060"/>
                <a:gd name="connsiteX9" fmla="*/ 16737 w 31718"/>
                <a:gd name="connsiteY9" fmla="*/ 1464 h 10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18" h="105060">
                  <a:moveTo>
                    <a:pt x="14451" y="104906"/>
                  </a:moveTo>
                  <a:lnTo>
                    <a:pt x="14451" y="104144"/>
                  </a:lnTo>
                  <a:lnTo>
                    <a:pt x="-27" y="2226"/>
                  </a:lnTo>
                  <a:lnTo>
                    <a:pt x="18070" y="-155"/>
                  </a:lnTo>
                  <a:lnTo>
                    <a:pt x="18070" y="131"/>
                  </a:lnTo>
                  <a:lnTo>
                    <a:pt x="31691" y="102239"/>
                  </a:lnTo>
                  <a:close/>
                  <a:moveTo>
                    <a:pt x="1497" y="3464"/>
                  </a:moveTo>
                  <a:lnTo>
                    <a:pt x="15689" y="103286"/>
                  </a:lnTo>
                  <a:lnTo>
                    <a:pt x="30072" y="101381"/>
                  </a:lnTo>
                  <a:lnTo>
                    <a:pt x="16737" y="1464"/>
                  </a:lnTo>
                  <a:close/>
                </a:path>
              </a:pathLst>
            </a:custGeom>
            <a:solidFill>
              <a:srgbClr val="FFFFFF"/>
            </a:solidFill>
            <a:ln w="9525" cap="flat">
              <a:no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65B8C870-7F8E-263F-2C43-C178E4F8F91F}"/>
                </a:ext>
              </a:extLst>
            </p:cNvPr>
            <p:cNvSpPr/>
            <p:nvPr/>
          </p:nvSpPr>
          <p:spPr>
            <a:xfrm>
              <a:off x="562737" y="1667827"/>
              <a:ext cx="31146" cy="104108"/>
            </a:xfrm>
            <a:custGeom>
              <a:avLst/>
              <a:gdLst>
                <a:gd name="connsiteX0" fmla="*/ 14478 w 31146"/>
                <a:gd name="connsiteY0" fmla="*/ 104108 h 104108"/>
                <a:gd name="connsiteX1" fmla="*/ 0 w 31146"/>
                <a:gd name="connsiteY1" fmla="*/ 2286 h 104108"/>
                <a:gd name="connsiteX2" fmla="*/ 17526 w 31146"/>
                <a:gd name="connsiteY2" fmla="*/ 0 h 104108"/>
                <a:gd name="connsiteX3" fmla="*/ 31147 w 31146"/>
                <a:gd name="connsiteY3" fmla="*/ 101917 h 104108"/>
                <a:gd name="connsiteX4" fmla="*/ 14478 w 31146"/>
                <a:gd name="connsiteY4" fmla="*/ 104108 h 10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6" h="104108">
                  <a:moveTo>
                    <a:pt x="14478" y="104108"/>
                  </a:moveTo>
                  <a:lnTo>
                    <a:pt x="0" y="2286"/>
                  </a:lnTo>
                  <a:lnTo>
                    <a:pt x="17526" y="0"/>
                  </a:lnTo>
                  <a:lnTo>
                    <a:pt x="31147" y="101917"/>
                  </a:lnTo>
                  <a:lnTo>
                    <a:pt x="14478" y="104108"/>
                  </a:lnTo>
                  <a:close/>
                </a:path>
              </a:pathLst>
            </a:custGeom>
            <a:solidFill>
              <a:srgbClr val="1C75BC"/>
            </a:solidFill>
            <a:ln w="9525" cap="flat">
              <a:noFill/>
              <a:prstDash val="solid"/>
              <a:miter/>
            </a:ln>
          </p:spPr>
          <p:txBody>
            <a:bodyPr rtlCol="0" anchor="ctr"/>
            <a:lstStyle/>
            <a:p>
              <a:endParaRPr lang="en-IN"/>
            </a:p>
          </p:txBody>
        </p:sp>
        <p:sp>
          <p:nvSpPr>
            <p:cNvPr id="197" name="Freeform: Shape 196">
              <a:extLst>
                <a:ext uri="{FF2B5EF4-FFF2-40B4-BE49-F238E27FC236}">
                  <a16:creationId xmlns:a16="http://schemas.microsoft.com/office/drawing/2014/main" xmlns="" id="{72C6DA3B-C296-B6FC-06A2-8300ABE3DB7C}"/>
                </a:ext>
              </a:extLst>
            </p:cNvPr>
            <p:cNvSpPr/>
            <p:nvPr/>
          </p:nvSpPr>
          <p:spPr>
            <a:xfrm>
              <a:off x="562070" y="1666970"/>
              <a:ext cx="32765" cy="105822"/>
            </a:xfrm>
            <a:custGeom>
              <a:avLst/>
              <a:gdLst>
                <a:gd name="connsiteX0" fmla="*/ 14546 w 32765"/>
                <a:gd name="connsiteY0" fmla="*/ 105668 h 105822"/>
                <a:gd name="connsiteX1" fmla="*/ 14546 w 32765"/>
                <a:gd name="connsiteY1" fmla="*/ 104906 h 105822"/>
                <a:gd name="connsiteX2" fmla="*/ -27 w 32765"/>
                <a:gd name="connsiteY2" fmla="*/ 2417 h 105822"/>
                <a:gd name="connsiteX3" fmla="*/ 19023 w 32765"/>
                <a:gd name="connsiteY3" fmla="*/ -155 h 105822"/>
                <a:gd name="connsiteX4" fmla="*/ 19023 w 32765"/>
                <a:gd name="connsiteY4" fmla="*/ 607 h 105822"/>
                <a:gd name="connsiteX5" fmla="*/ 32739 w 32765"/>
                <a:gd name="connsiteY5" fmla="*/ 103286 h 105822"/>
                <a:gd name="connsiteX6" fmla="*/ 1497 w 32765"/>
                <a:gd name="connsiteY6" fmla="*/ 3560 h 105822"/>
                <a:gd name="connsiteX7" fmla="*/ 15784 w 32765"/>
                <a:gd name="connsiteY7" fmla="*/ 104048 h 105822"/>
                <a:gd name="connsiteX8" fmla="*/ 31024 w 32765"/>
                <a:gd name="connsiteY8" fmla="*/ 102048 h 105822"/>
                <a:gd name="connsiteX9" fmla="*/ 17594 w 32765"/>
                <a:gd name="connsiteY9" fmla="*/ 1464 h 10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65" h="105822">
                  <a:moveTo>
                    <a:pt x="14546" y="105668"/>
                  </a:moveTo>
                  <a:lnTo>
                    <a:pt x="14546" y="104906"/>
                  </a:lnTo>
                  <a:lnTo>
                    <a:pt x="-27" y="2417"/>
                  </a:lnTo>
                  <a:lnTo>
                    <a:pt x="19023" y="-155"/>
                  </a:lnTo>
                  <a:lnTo>
                    <a:pt x="19023" y="607"/>
                  </a:lnTo>
                  <a:lnTo>
                    <a:pt x="32739" y="103286"/>
                  </a:lnTo>
                  <a:close/>
                  <a:moveTo>
                    <a:pt x="1497" y="3560"/>
                  </a:moveTo>
                  <a:lnTo>
                    <a:pt x="15784" y="104048"/>
                  </a:lnTo>
                  <a:lnTo>
                    <a:pt x="31024" y="102048"/>
                  </a:lnTo>
                  <a:lnTo>
                    <a:pt x="17594" y="1464"/>
                  </a:lnTo>
                  <a:close/>
                </a:path>
              </a:pathLst>
            </a:custGeom>
            <a:solidFill>
              <a:srgbClr val="FFFFFF"/>
            </a:solidFill>
            <a:ln w="9525" cap="flat">
              <a:noFill/>
              <a:prstDash val="solid"/>
              <a:miter/>
            </a:ln>
          </p:spPr>
          <p:txBody>
            <a:bodyPr rtlCol="0" anchor="ctr"/>
            <a:lstStyle/>
            <a:p>
              <a:endParaRPr lang="en-IN"/>
            </a:p>
          </p:txBody>
        </p:sp>
        <p:sp>
          <p:nvSpPr>
            <p:cNvPr id="198" name="Freeform: Shape 197">
              <a:extLst>
                <a:ext uri="{FF2B5EF4-FFF2-40B4-BE49-F238E27FC236}">
                  <a16:creationId xmlns:a16="http://schemas.microsoft.com/office/drawing/2014/main" xmlns="" id="{EED1D27C-16BB-6EF3-9E7A-7533CB84D5FD}"/>
                </a:ext>
              </a:extLst>
            </p:cNvPr>
            <p:cNvSpPr/>
            <p:nvPr/>
          </p:nvSpPr>
          <p:spPr>
            <a:xfrm>
              <a:off x="270700" y="1708880"/>
              <a:ext cx="54197" cy="122301"/>
            </a:xfrm>
            <a:custGeom>
              <a:avLst/>
              <a:gdLst>
                <a:gd name="connsiteX0" fmla="*/ 18002 w 54197"/>
                <a:gd name="connsiteY0" fmla="*/ 0 h 122301"/>
                <a:gd name="connsiteX1" fmla="*/ 54197 w 54197"/>
                <a:gd name="connsiteY1" fmla="*/ 117348 h 122301"/>
                <a:gd name="connsiteX2" fmla="*/ 38100 w 54197"/>
                <a:gd name="connsiteY2" fmla="*/ 122301 h 122301"/>
                <a:gd name="connsiteX3" fmla="*/ 0 w 54197"/>
                <a:gd name="connsiteY3" fmla="*/ 5620 h 122301"/>
                <a:gd name="connsiteX4" fmla="*/ 18002 w 54197"/>
                <a:gd name="connsiteY4" fmla="*/ 0 h 12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97" h="122301">
                  <a:moveTo>
                    <a:pt x="18002" y="0"/>
                  </a:moveTo>
                  <a:lnTo>
                    <a:pt x="54197" y="117348"/>
                  </a:lnTo>
                  <a:lnTo>
                    <a:pt x="38100" y="122301"/>
                  </a:lnTo>
                  <a:lnTo>
                    <a:pt x="0" y="5620"/>
                  </a:lnTo>
                  <a:lnTo>
                    <a:pt x="18002" y="0"/>
                  </a:lnTo>
                  <a:close/>
                </a:path>
              </a:pathLst>
            </a:custGeom>
            <a:solidFill>
              <a:srgbClr val="1C75BC"/>
            </a:solidFill>
            <a:ln w="9525" cap="flat">
              <a:no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47820152-3534-C1EC-5664-6D79ABBE2D4A}"/>
                </a:ext>
              </a:extLst>
            </p:cNvPr>
            <p:cNvSpPr/>
            <p:nvPr/>
          </p:nvSpPr>
          <p:spPr>
            <a:xfrm>
              <a:off x="270224" y="1708213"/>
              <a:ext cx="55625" cy="123825"/>
            </a:xfrm>
            <a:custGeom>
              <a:avLst/>
              <a:gdLst>
                <a:gd name="connsiteX0" fmla="*/ 38073 w 55625"/>
                <a:gd name="connsiteY0" fmla="*/ 123670 h 123825"/>
                <a:gd name="connsiteX1" fmla="*/ 38073 w 55625"/>
                <a:gd name="connsiteY1" fmla="*/ 123003 h 123825"/>
                <a:gd name="connsiteX2" fmla="*/ -27 w 55625"/>
                <a:gd name="connsiteY2" fmla="*/ 5655 h 123825"/>
                <a:gd name="connsiteX3" fmla="*/ 639 w 55625"/>
                <a:gd name="connsiteY3" fmla="*/ 5655 h 123825"/>
                <a:gd name="connsiteX4" fmla="*/ 19689 w 55625"/>
                <a:gd name="connsiteY4" fmla="*/ -155 h 123825"/>
                <a:gd name="connsiteX5" fmla="*/ 19689 w 55625"/>
                <a:gd name="connsiteY5" fmla="*/ 607 h 123825"/>
                <a:gd name="connsiteX6" fmla="*/ 55599 w 55625"/>
                <a:gd name="connsiteY6" fmla="*/ 118431 h 123825"/>
                <a:gd name="connsiteX7" fmla="*/ 1401 w 55625"/>
                <a:gd name="connsiteY7" fmla="*/ 6512 h 123825"/>
                <a:gd name="connsiteX8" fmla="*/ 39025 w 55625"/>
                <a:gd name="connsiteY8" fmla="*/ 121860 h 123825"/>
                <a:gd name="connsiteX9" fmla="*/ 53789 w 55625"/>
                <a:gd name="connsiteY9" fmla="*/ 117288 h 123825"/>
                <a:gd name="connsiteX10" fmla="*/ 17975 w 55625"/>
                <a:gd name="connsiteY10" fmla="*/ 136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625" h="123825">
                  <a:moveTo>
                    <a:pt x="38073" y="123670"/>
                  </a:moveTo>
                  <a:lnTo>
                    <a:pt x="38073" y="123003"/>
                  </a:lnTo>
                  <a:lnTo>
                    <a:pt x="-27" y="5655"/>
                  </a:lnTo>
                  <a:lnTo>
                    <a:pt x="639" y="5655"/>
                  </a:lnTo>
                  <a:lnTo>
                    <a:pt x="19689" y="-155"/>
                  </a:lnTo>
                  <a:lnTo>
                    <a:pt x="19689" y="607"/>
                  </a:lnTo>
                  <a:lnTo>
                    <a:pt x="55599" y="118431"/>
                  </a:lnTo>
                  <a:close/>
                  <a:moveTo>
                    <a:pt x="1401" y="6512"/>
                  </a:moveTo>
                  <a:lnTo>
                    <a:pt x="39025" y="121860"/>
                  </a:lnTo>
                  <a:lnTo>
                    <a:pt x="53789" y="117288"/>
                  </a:lnTo>
                  <a:lnTo>
                    <a:pt x="17975" y="1369"/>
                  </a:lnTo>
                  <a:close/>
                </a:path>
              </a:pathLst>
            </a:custGeom>
            <a:solidFill>
              <a:srgbClr val="FFFFFF"/>
            </a:solidFill>
            <a:ln w="9525" cap="flat">
              <a:no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4899D000-9E9E-CF2A-E6AA-6280BCBEAC40}"/>
                </a:ext>
              </a:extLst>
            </p:cNvPr>
            <p:cNvSpPr/>
            <p:nvPr/>
          </p:nvSpPr>
          <p:spPr>
            <a:xfrm>
              <a:off x="308800" y="1826228"/>
              <a:ext cx="52292" cy="121634"/>
            </a:xfrm>
            <a:custGeom>
              <a:avLst/>
              <a:gdLst>
                <a:gd name="connsiteX0" fmla="*/ 16097 w 52292"/>
                <a:gd name="connsiteY0" fmla="*/ 0 h 121634"/>
                <a:gd name="connsiteX1" fmla="*/ 52292 w 52292"/>
                <a:gd name="connsiteY1" fmla="*/ 117253 h 121634"/>
                <a:gd name="connsiteX2" fmla="*/ 38195 w 52292"/>
                <a:gd name="connsiteY2" fmla="*/ 121634 h 121634"/>
                <a:gd name="connsiteX3" fmla="*/ 0 w 52292"/>
                <a:gd name="connsiteY3" fmla="*/ 4953 h 121634"/>
                <a:gd name="connsiteX4" fmla="*/ 16097 w 52292"/>
                <a:gd name="connsiteY4" fmla="*/ 0 h 12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92" h="121634">
                  <a:moveTo>
                    <a:pt x="16097" y="0"/>
                  </a:moveTo>
                  <a:lnTo>
                    <a:pt x="52292" y="117253"/>
                  </a:lnTo>
                  <a:lnTo>
                    <a:pt x="38195" y="121634"/>
                  </a:lnTo>
                  <a:lnTo>
                    <a:pt x="0" y="4953"/>
                  </a:lnTo>
                  <a:lnTo>
                    <a:pt x="16097" y="0"/>
                  </a:lnTo>
                  <a:close/>
                </a:path>
              </a:pathLst>
            </a:custGeom>
            <a:solidFill>
              <a:srgbClr val="1C75BC"/>
            </a:solidFill>
            <a:ln w="9525" cap="flat">
              <a:no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824851B0-8748-B8FD-F8F7-2A585EDC879D}"/>
                </a:ext>
              </a:extLst>
            </p:cNvPr>
            <p:cNvSpPr/>
            <p:nvPr/>
          </p:nvSpPr>
          <p:spPr>
            <a:xfrm>
              <a:off x="308419" y="1825275"/>
              <a:ext cx="53625" cy="123444"/>
            </a:xfrm>
            <a:custGeom>
              <a:avLst/>
              <a:gdLst>
                <a:gd name="connsiteX0" fmla="*/ 38073 w 53625"/>
                <a:gd name="connsiteY0" fmla="*/ 123289 h 123444"/>
                <a:gd name="connsiteX1" fmla="*/ 38073 w 53625"/>
                <a:gd name="connsiteY1" fmla="*/ 122622 h 123444"/>
                <a:gd name="connsiteX2" fmla="*/ -27 w 53625"/>
                <a:gd name="connsiteY2" fmla="*/ 5274 h 123444"/>
                <a:gd name="connsiteX3" fmla="*/ 17403 w 53625"/>
                <a:gd name="connsiteY3" fmla="*/ -155 h 123444"/>
                <a:gd name="connsiteX4" fmla="*/ 17403 w 53625"/>
                <a:gd name="connsiteY4" fmla="*/ 512 h 123444"/>
                <a:gd name="connsiteX5" fmla="*/ 53598 w 53625"/>
                <a:gd name="connsiteY5" fmla="*/ 118526 h 123444"/>
                <a:gd name="connsiteX6" fmla="*/ 1306 w 53625"/>
                <a:gd name="connsiteY6" fmla="*/ 6227 h 123444"/>
                <a:gd name="connsiteX7" fmla="*/ 39406 w 53625"/>
                <a:gd name="connsiteY7" fmla="*/ 121574 h 123444"/>
                <a:gd name="connsiteX8" fmla="*/ 52170 w 53625"/>
                <a:gd name="connsiteY8" fmla="*/ 117574 h 123444"/>
                <a:gd name="connsiteX9" fmla="*/ 15975 w 53625"/>
                <a:gd name="connsiteY9" fmla="*/ 1369 h 12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625" h="123444">
                  <a:moveTo>
                    <a:pt x="38073" y="123289"/>
                  </a:moveTo>
                  <a:lnTo>
                    <a:pt x="38073" y="122622"/>
                  </a:lnTo>
                  <a:lnTo>
                    <a:pt x="-27" y="5274"/>
                  </a:lnTo>
                  <a:lnTo>
                    <a:pt x="17403" y="-155"/>
                  </a:lnTo>
                  <a:lnTo>
                    <a:pt x="17403" y="512"/>
                  </a:lnTo>
                  <a:lnTo>
                    <a:pt x="53598" y="118526"/>
                  </a:lnTo>
                  <a:close/>
                  <a:moveTo>
                    <a:pt x="1306" y="6227"/>
                  </a:moveTo>
                  <a:lnTo>
                    <a:pt x="39406" y="121574"/>
                  </a:lnTo>
                  <a:lnTo>
                    <a:pt x="52170" y="117574"/>
                  </a:lnTo>
                  <a:lnTo>
                    <a:pt x="15975" y="1369"/>
                  </a:lnTo>
                  <a:close/>
                </a:path>
              </a:pathLst>
            </a:custGeom>
            <a:solidFill>
              <a:srgbClr val="FFFFFF"/>
            </a:solidFill>
            <a:ln w="9525" cap="flat">
              <a:no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6F317030-6252-D7D0-343C-6A1D555C44AA}"/>
                </a:ext>
              </a:extLst>
            </p:cNvPr>
            <p:cNvSpPr/>
            <p:nvPr/>
          </p:nvSpPr>
          <p:spPr>
            <a:xfrm>
              <a:off x="329850" y="1692116"/>
              <a:ext cx="48672" cy="123253"/>
            </a:xfrm>
            <a:custGeom>
              <a:avLst/>
              <a:gdLst>
                <a:gd name="connsiteX0" fmla="*/ 17716 w 48672"/>
                <a:gd name="connsiteY0" fmla="*/ 0 h 123253"/>
                <a:gd name="connsiteX1" fmla="*/ 48673 w 48672"/>
                <a:gd name="connsiteY1" fmla="*/ 118872 h 123253"/>
                <a:gd name="connsiteX2" fmla="*/ 32385 w 48672"/>
                <a:gd name="connsiteY2" fmla="*/ 123254 h 123253"/>
                <a:gd name="connsiteX3" fmla="*/ 0 w 48672"/>
                <a:gd name="connsiteY3" fmla="*/ 4858 h 123253"/>
                <a:gd name="connsiteX4" fmla="*/ 17716 w 48672"/>
                <a:gd name="connsiteY4" fmla="*/ 0 h 123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72" h="123253">
                  <a:moveTo>
                    <a:pt x="17716" y="0"/>
                  </a:moveTo>
                  <a:lnTo>
                    <a:pt x="48673" y="118872"/>
                  </a:lnTo>
                  <a:lnTo>
                    <a:pt x="32385" y="123254"/>
                  </a:lnTo>
                  <a:lnTo>
                    <a:pt x="0" y="4858"/>
                  </a:lnTo>
                  <a:lnTo>
                    <a:pt x="17716" y="0"/>
                  </a:lnTo>
                  <a:close/>
                </a:path>
              </a:pathLst>
            </a:custGeom>
            <a:solidFill>
              <a:srgbClr val="1C75BC"/>
            </a:solidFill>
            <a:ln w="9525" cap="flat">
              <a:no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BA6CAB0E-6AB1-C05E-ABD9-61D16FFD4512}"/>
                </a:ext>
              </a:extLst>
            </p:cNvPr>
            <p:cNvSpPr/>
            <p:nvPr/>
          </p:nvSpPr>
          <p:spPr>
            <a:xfrm>
              <a:off x="329184" y="1691259"/>
              <a:ext cx="50196" cy="125063"/>
            </a:xfrm>
            <a:custGeom>
              <a:avLst/>
              <a:gdLst>
                <a:gd name="connsiteX0" fmla="*/ 32548 w 50196"/>
                <a:gd name="connsiteY0" fmla="*/ 124908 h 125063"/>
                <a:gd name="connsiteX1" fmla="*/ 32548 w 50196"/>
                <a:gd name="connsiteY1" fmla="*/ 124146 h 125063"/>
                <a:gd name="connsiteX2" fmla="*/ -27 w 50196"/>
                <a:gd name="connsiteY2" fmla="*/ 5084 h 125063"/>
                <a:gd name="connsiteX3" fmla="*/ 19023 w 50196"/>
                <a:gd name="connsiteY3" fmla="*/ -155 h 125063"/>
                <a:gd name="connsiteX4" fmla="*/ 19023 w 50196"/>
                <a:gd name="connsiteY4" fmla="*/ 511 h 125063"/>
                <a:gd name="connsiteX5" fmla="*/ 50169 w 50196"/>
                <a:gd name="connsiteY5" fmla="*/ 120050 h 125063"/>
                <a:gd name="connsiteX6" fmla="*/ 1497 w 50196"/>
                <a:gd name="connsiteY6" fmla="*/ 6036 h 125063"/>
                <a:gd name="connsiteX7" fmla="*/ 33596 w 50196"/>
                <a:gd name="connsiteY7" fmla="*/ 123098 h 125063"/>
                <a:gd name="connsiteX8" fmla="*/ 48455 w 50196"/>
                <a:gd name="connsiteY8" fmla="*/ 119002 h 125063"/>
                <a:gd name="connsiteX9" fmla="*/ 17880 w 50196"/>
                <a:gd name="connsiteY9" fmla="*/ 2035 h 12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96" h="125063">
                  <a:moveTo>
                    <a:pt x="32548" y="124908"/>
                  </a:moveTo>
                  <a:lnTo>
                    <a:pt x="32548" y="124146"/>
                  </a:lnTo>
                  <a:lnTo>
                    <a:pt x="-27" y="5084"/>
                  </a:lnTo>
                  <a:lnTo>
                    <a:pt x="19023" y="-155"/>
                  </a:lnTo>
                  <a:lnTo>
                    <a:pt x="19023" y="511"/>
                  </a:lnTo>
                  <a:lnTo>
                    <a:pt x="50169" y="120050"/>
                  </a:lnTo>
                  <a:close/>
                  <a:moveTo>
                    <a:pt x="1497" y="6036"/>
                  </a:moveTo>
                  <a:lnTo>
                    <a:pt x="33596" y="123098"/>
                  </a:lnTo>
                  <a:lnTo>
                    <a:pt x="48455" y="119002"/>
                  </a:lnTo>
                  <a:lnTo>
                    <a:pt x="17880" y="2035"/>
                  </a:lnTo>
                  <a:close/>
                </a:path>
              </a:pathLst>
            </a:custGeom>
            <a:solidFill>
              <a:srgbClr val="FFFFFF"/>
            </a:solidFill>
            <a:ln w="9525" cap="flat">
              <a:noFill/>
              <a:prstDash val="solid"/>
              <a:miter/>
            </a:ln>
          </p:spPr>
          <p:txBody>
            <a:bodyPr rtlCol="0" anchor="ctr"/>
            <a:lstStyle/>
            <a:p>
              <a:endParaRPr lang="en-IN"/>
            </a:p>
          </p:txBody>
        </p:sp>
        <p:sp>
          <p:nvSpPr>
            <p:cNvPr id="204" name="Freeform: Shape 203">
              <a:extLst>
                <a:ext uri="{FF2B5EF4-FFF2-40B4-BE49-F238E27FC236}">
                  <a16:creationId xmlns:a16="http://schemas.microsoft.com/office/drawing/2014/main" xmlns="" id="{B6B11D58-BD14-F919-3302-DE7F81EB112A}"/>
                </a:ext>
              </a:extLst>
            </p:cNvPr>
            <p:cNvSpPr/>
            <p:nvPr/>
          </p:nvSpPr>
          <p:spPr>
            <a:xfrm>
              <a:off x="362235" y="1810988"/>
              <a:ext cx="47244" cy="122872"/>
            </a:xfrm>
            <a:custGeom>
              <a:avLst/>
              <a:gdLst>
                <a:gd name="connsiteX0" fmla="*/ 16288 w 47244"/>
                <a:gd name="connsiteY0" fmla="*/ 0 h 122872"/>
                <a:gd name="connsiteX1" fmla="*/ 47244 w 47244"/>
                <a:gd name="connsiteY1" fmla="*/ 118777 h 122872"/>
                <a:gd name="connsiteX2" fmla="*/ 32480 w 47244"/>
                <a:gd name="connsiteY2" fmla="*/ 122873 h 122872"/>
                <a:gd name="connsiteX3" fmla="*/ 0 w 47244"/>
                <a:gd name="connsiteY3" fmla="*/ 4382 h 122872"/>
                <a:gd name="connsiteX4" fmla="*/ 16288 w 47244"/>
                <a:gd name="connsiteY4" fmla="*/ 0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44" h="122872">
                  <a:moveTo>
                    <a:pt x="16288" y="0"/>
                  </a:moveTo>
                  <a:lnTo>
                    <a:pt x="47244" y="118777"/>
                  </a:lnTo>
                  <a:lnTo>
                    <a:pt x="32480" y="122873"/>
                  </a:lnTo>
                  <a:lnTo>
                    <a:pt x="0" y="4382"/>
                  </a:lnTo>
                  <a:lnTo>
                    <a:pt x="16288" y="0"/>
                  </a:lnTo>
                  <a:close/>
                </a:path>
              </a:pathLst>
            </a:custGeom>
            <a:solidFill>
              <a:srgbClr val="1C75BC"/>
            </a:solidFill>
            <a:ln w="9525" cap="flat">
              <a:noFill/>
              <a:prstDash val="solid"/>
              <a:miter/>
            </a:ln>
          </p:spPr>
          <p:txBody>
            <a:bodyPr rtlCol="0" anchor="ctr"/>
            <a:lstStyle/>
            <a:p>
              <a:endParaRPr lang="en-IN"/>
            </a:p>
          </p:txBody>
        </p:sp>
        <p:sp>
          <p:nvSpPr>
            <p:cNvPr id="205" name="Freeform: Shape 204">
              <a:extLst>
                <a:ext uri="{FF2B5EF4-FFF2-40B4-BE49-F238E27FC236}">
                  <a16:creationId xmlns:a16="http://schemas.microsoft.com/office/drawing/2014/main" xmlns="" id="{BD9014D2-5888-DE1D-ACB1-7863AE10CE7B}"/>
                </a:ext>
              </a:extLst>
            </p:cNvPr>
            <p:cNvSpPr/>
            <p:nvPr/>
          </p:nvSpPr>
          <p:spPr>
            <a:xfrm>
              <a:off x="361568" y="1810035"/>
              <a:ext cx="48768" cy="124682"/>
            </a:xfrm>
            <a:custGeom>
              <a:avLst/>
              <a:gdLst>
                <a:gd name="connsiteX0" fmla="*/ 32643 w 48768"/>
                <a:gd name="connsiteY0" fmla="*/ 124527 h 124682"/>
                <a:gd name="connsiteX1" fmla="*/ 32643 w 48768"/>
                <a:gd name="connsiteY1" fmla="*/ 123765 h 124682"/>
                <a:gd name="connsiteX2" fmla="*/ -27 w 48768"/>
                <a:gd name="connsiteY2" fmla="*/ 4702 h 124682"/>
                <a:gd name="connsiteX3" fmla="*/ 17594 w 48768"/>
                <a:gd name="connsiteY3" fmla="*/ -155 h 124682"/>
                <a:gd name="connsiteX4" fmla="*/ 17594 w 48768"/>
                <a:gd name="connsiteY4" fmla="*/ 511 h 124682"/>
                <a:gd name="connsiteX5" fmla="*/ 48741 w 48768"/>
                <a:gd name="connsiteY5" fmla="*/ 120050 h 124682"/>
                <a:gd name="connsiteX6" fmla="*/ 1592 w 48768"/>
                <a:gd name="connsiteY6" fmla="*/ 5750 h 124682"/>
                <a:gd name="connsiteX7" fmla="*/ 33596 w 48768"/>
                <a:gd name="connsiteY7" fmla="*/ 122717 h 124682"/>
                <a:gd name="connsiteX8" fmla="*/ 47026 w 48768"/>
                <a:gd name="connsiteY8" fmla="*/ 119002 h 124682"/>
                <a:gd name="connsiteX9" fmla="*/ 16451 w 48768"/>
                <a:gd name="connsiteY9" fmla="*/ 1654 h 124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68" h="124682">
                  <a:moveTo>
                    <a:pt x="32643" y="124527"/>
                  </a:moveTo>
                  <a:lnTo>
                    <a:pt x="32643" y="123765"/>
                  </a:lnTo>
                  <a:lnTo>
                    <a:pt x="-27" y="4702"/>
                  </a:lnTo>
                  <a:lnTo>
                    <a:pt x="17594" y="-155"/>
                  </a:lnTo>
                  <a:lnTo>
                    <a:pt x="17594" y="511"/>
                  </a:lnTo>
                  <a:lnTo>
                    <a:pt x="48741" y="120050"/>
                  </a:lnTo>
                  <a:close/>
                  <a:moveTo>
                    <a:pt x="1592" y="5750"/>
                  </a:moveTo>
                  <a:lnTo>
                    <a:pt x="33596" y="122717"/>
                  </a:lnTo>
                  <a:lnTo>
                    <a:pt x="47026" y="119002"/>
                  </a:lnTo>
                  <a:lnTo>
                    <a:pt x="16451" y="1654"/>
                  </a:lnTo>
                  <a:close/>
                </a:path>
              </a:pathLst>
            </a:custGeom>
            <a:solidFill>
              <a:srgbClr val="FFFFFF"/>
            </a:solidFill>
            <a:ln w="9525" cap="flat">
              <a:noFill/>
              <a:prstDash val="solid"/>
              <a:miter/>
            </a:ln>
          </p:spPr>
          <p:txBody>
            <a:bodyPr rtlCol="0" anchor="ctr"/>
            <a:lstStyle/>
            <a:p>
              <a:endParaRPr lang="en-IN"/>
            </a:p>
          </p:txBody>
        </p:sp>
        <p:sp>
          <p:nvSpPr>
            <p:cNvPr id="206" name="Freeform: Shape 205">
              <a:extLst>
                <a:ext uri="{FF2B5EF4-FFF2-40B4-BE49-F238E27FC236}">
                  <a16:creationId xmlns:a16="http://schemas.microsoft.com/office/drawing/2014/main" xmlns="" id="{C5D161AE-B553-03B2-4D87-2DED5BABF54A}"/>
                </a:ext>
              </a:extLst>
            </p:cNvPr>
            <p:cNvSpPr/>
            <p:nvPr/>
          </p:nvSpPr>
          <p:spPr>
            <a:xfrm>
              <a:off x="392906" y="1698117"/>
              <a:ext cx="39719" cy="103917"/>
            </a:xfrm>
            <a:custGeom>
              <a:avLst/>
              <a:gdLst>
                <a:gd name="connsiteX0" fmla="*/ 17403 w 39719"/>
                <a:gd name="connsiteY0" fmla="*/ -155 h 103917"/>
                <a:gd name="connsiteX1" fmla="*/ 39692 w 39719"/>
                <a:gd name="connsiteY1" fmla="*/ 99952 h 103917"/>
                <a:gd name="connsiteX2" fmla="*/ 23309 w 39719"/>
                <a:gd name="connsiteY2" fmla="*/ 103762 h 103917"/>
                <a:gd name="connsiteX3" fmla="*/ -27 w 39719"/>
                <a:gd name="connsiteY3" fmla="*/ 4226 h 103917"/>
                <a:gd name="connsiteX4" fmla="*/ 17403 w 39719"/>
                <a:gd name="connsiteY4" fmla="*/ -155 h 103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9" h="103917">
                  <a:moveTo>
                    <a:pt x="17403" y="-155"/>
                  </a:moveTo>
                  <a:lnTo>
                    <a:pt x="39692" y="99952"/>
                  </a:lnTo>
                  <a:cubicBezTo>
                    <a:pt x="34167" y="101000"/>
                    <a:pt x="28738" y="102524"/>
                    <a:pt x="23309" y="103762"/>
                  </a:cubicBezTo>
                  <a:lnTo>
                    <a:pt x="-27" y="4226"/>
                  </a:lnTo>
                  <a:cubicBezTo>
                    <a:pt x="5783" y="2512"/>
                    <a:pt x="11593" y="988"/>
                    <a:pt x="17403" y="-155"/>
                  </a:cubicBezTo>
                  <a:close/>
                </a:path>
              </a:pathLst>
            </a:custGeom>
            <a:solidFill>
              <a:srgbClr val="1C75BC"/>
            </a:solidFill>
            <a:ln w="9525" cap="flat">
              <a:noFill/>
              <a:prstDash val="solid"/>
              <a:miter/>
            </a:ln>
          </p:spPr>
          <p:txBody>
            <a:bodyPr rtlCol="0" anchor="ctr"/>
            <a:lstStyle/>
            <a:p>
              <a:endParaRPr lang="en-IN"/>
            </a:p>
          </p:txBody>
        </p:sp>
        <p:sp>
          <p:nvSpPr>
            <p:cNvPr id="207" name="Freeform: Shape 206">
              <a:extLst>
                <a:ext uri="{FF2B5EF4-FFF2-40B4-BE49-F238E27FC236}">
                  <a16:creationId xmlns:a16="http://schemas.microsoft.com/office/drawing/2014/main" xmlns="" id="{E3F97F80-968C-CB38-CFDA-5B7AE92E9623}"/>
                </a:ext>
              </a:extLst>
            </p:cNvPr>
            <p:cNvSpPr/>
            <p:nvPr/>
          </p:nvSpPr>
          <p:spPr>
            <a:xfrm>
              <a:off x="391953" y="1697640"/>
              <a:ext cx="41529" cy="104965"/>
            </a:xfrm>
            <a:custGeom>
              <a:avLst/>
              <a:gdLst>
                <a:gd name="connsiteX0" fmla="*/ 23404 w 41529"/>
                <a:gd name="connsiteY0" fmla="*/ 104810 h 104965"/>
                <a:gd name="connsiteX1" fmla="*/ 23404 w 41529"/>
                <a:gd name="connsiteY1" fmla="*/ 104144 h 104965"/>
                <a:gd name="connsiteX2" fmla="*/ -27 w 41529"/>
                <a:gd name="connsiteY2" fmla="*/ 3845 h 104965"/>
                <a:gd name="connsiteX3" fmla="*/ 639 w 41529"/>
                <a:gd name="connsiteY3" fmla="*/ 3845 h 104965"/>
                <a:gd name="connsiteX4" fmla="*/ 5973 w 41529"/>
                <a:gd name="connsiteY4" fmla="*/ 2607 h 104965"/>
                <a:gd name="connsiteX5" fmla="*/ 18070 w 41529"/>
                <a:gd name="connsiteY5" fmla="*/ -155 h 104965"/>
                <a:gd name="connsiteX6" fmla="*/ 18832 w 41529"/>
                <a:gd name="connsiteY6" fmla="*/ -155 h 104965"/>
                <a:gd name="connsiteX7" fmla="*/ 18832 w 41529"/>
                <a:gd name="connsiteY7" fmla="*/ 511 h 104965"/>
                <a:gd name="connsiteX8" fmla="*/ 41502 w 41529"/>
                <a:gd name="connsiteY8" fmla="*/ 100429 h 104965"/>
                <a:gd name="connsiteX9" fmla="*/ 40740 w 41529"/>
                <a:gd name="connsiteY9" fmla="*/ 100429 h 104965"/>
                <a:gd name="connsiteX10" fmla="*/ 29405 w 41529"/>
                <a:gd name="connsiteY10" fmla="*/ 103096 h 104965"/>
                <a:gd name="connsiteX11" fmla="*/ 24452 w 41529"/>
                <a:gd name="connsiteY11" fmla="*/ 104239 h 104965"/>
                <a:gd name="connsiteX12" fmla="*/ 1782 w 41529"/>
                <a:gd name="connsiteY12" fmla="*/ 5179 h 104965"/>
                <a:gd name="connsiteX13" fmla="*/ 24738 w 41529"/>
                <a:gd name="connsiteY13" fmla="*/ 103381 h 104965"/>
                <a:gd name="connsiteX14" fmla="*/ 29024 w 41529"/>
                <a:gd name="connsiteY14" fmla="*/ 102334 h 104965"/>
                <a:gd name="connsiteX15" fmla="*/ 39787 w 41529"/>
                <a:gd name="connsiteY15" fmla="*/ 99857 h 104965"/>
                <a:gd name="connsiteX16" fmla="*/ 17784 w 41529"/>
                <a:gd name="connsiteY16" fmla="*/ 1464 h 104965"/>
                <a:gd name="connsiteX17" fmla="*/ 6354 w 41529"/>
                <a:gd name="connsiteY17" fmla="*/ 4131 h 10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529" h="104965">
                  <a:moveTo>
                    <a:pt x="23404" y="104810"/>
                  </a:moveTo>
                  <a:lnTo>
                    <a:pt x="23404" y="104144"/>
                  </a:lnTo>
                  <a:lnTo>
                    <a:pt x="-27" y="3845"/>
                  </a:lnTo>
                  <a:lnTo>
                    <a:pt x="639" y="3845"/>
                  </a:lnTo>
                  <a:lnTo>
                    <a:pt x="5973" y="2607"/>
                  </a:lnTo>
                  <a:cubicBezTo>
                    <a:pt x="9879" y="1655"/>
                    <a:pt x="14070" y="607"/>
                    <a:pt x="18070" y="-155"/>
                  </a:cubicBezTo>
                  <a:lnTo>
                    <a:pt x="18832" y="-155"/>
                  </a:lnTo>
                  <a:lnTo>
                    <a:pt x="18832" y="511"/>
                  </a:lnTo>
                  <a:lnTo>
                    <a:pt x="41502" y="100429"/>
                  </a:lnTo>
                  <a:lnTo>
                    <a:pt x="40740" y="100429"/>
                  </a:lnTo>
                  <a:cubicBezTo>
                    <a:pt x="36930" y="101191"/>
                    <a:pt x="33120" y="102143"/>
                    <a:pt x="29405" y="103096"/>
                  </a:cubicBezTo>
                  <a:lnTo>
                    <a:pt x="24452" y="104239"/>
                  </a:lnTo>
                  <a:close/>
                  <a:moveTo>
                    <a:pt x="1782" y="5179"/>
                  </a:moveTo>
                  <a:lnTo>
                    <a:pt x="24738" y="103381"/>
                  </a:lnTo>
                  <a:lnTo>
                    <a:pt x="29024" y="102334"/>
                  </a:lnTo>
                  <a:lnTo>
                    <a:pt x="39787" y="99857"/>
                  </a:lnTo>
                  <a:lnTo>
                    <a:pt x="17784" y="1464"/>
                  </a:lnTo>
                  <a:cubicBezTo>
                    <a:pt x="13974" y="2226"/>
                    <a:pt x="10164" y="3178"/>
                    <a:pt x="6354" y="4131"/>
                  </a:cubicBezTo>
                  <a:close/>
                </a:path>
              </a:pathLst>
            </a:custGeom>
            <a:solidFill>
              <a:srgbClr val="FFFFFF"/>
            </a:solidFill>
            <a:ln w="9525" cap="flat">
              <a:no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9CB70B29-DF55-8130-3D04-F9456DE9BEAB}"/>
                </a:ext>
              </a:extLst>
            </p:cNvPr>
            <p:cNvSpPr/>
            <p:nvPr/>
          </p:nvSpPr>
          <p:spPr>
            <a:xfrm>
              <a:off x="416242" y="1798224"/>
              <a:ext cx="38766" cy="104012"/>
            </a:xfrm>
            <a:custGeom>
              <a:avLst/>
              <a:gdLst>
                <a:gd name="connsiteX0" fmla="*/ 16356 w 38766"/>
                <a:gd name="connsiteY0" fmla="*/ -155 h 104012"/>
                <a:gd name="connsiteX1" fmla="*/ 38739 w 38766"/>
                <a:gd name="connsiteY1" fmla="*/ 100238 h 104012"/>
                <a:gd name="connsiteX2" fmla="*/ 23404 w 38766"/>
                <a:gd name="connsiteY2" fmla="*/ 103858 h 104012"/>
                <a:gd name="connsiteX3" fmla="*/ -27 w 38766"/>
                <a:gd name="connsiteY3" fmla="*/ 3655 h 104012"/>
                <a:gd name="connsiteX4" fmla="*/ 16356 w 38766"/>
                <a:gd name="connsiteY4" fmla="*/ -155 h 104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6" h="104012">
                  <a:moveTo>
                    <a:pt x="16356" y="-155"/>
                  </a:moveTo>
                  <a:lnTo>
                    <a:pt x="38739" y="100238"/>
                  </a:lnTo>
                  <a:cubicBezTo>
                    <a:pt x="33596" y="101286"/>
                    <a:pt x="28548" y="102619"/>
                    <a:pt x="23404" y="103858"/>
                  </a:cubicBezTo>
                  <a:lnTo>
                    <a:pt x="-27" y="3655"/>
                  </a:lnTo>
                  <a:cubicBezTo>
                    <a:pt x="5402" y="2131"/>
                    <a:pt x="10831" y="607"/>
                    <a:pt x="16356" y="-155"/>
                  </a:cubicBezTo>
                  <a:close/>
                </a:path>
              </a:pathLst>
            </a:custGeom>
            <a:solidFill>
              <a:srgbClr val="1C75BC"/>
            </a:solidFill>
            <a:ln w="9525" cap="flat">
              <a:no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389189B5-79AF-6524-F490-12AFF6F62098}"/>
                </a:ext>
              </a:extLst>
            </p:cNvPr>
            <p:cNvSpPr/>
            <p:nvPr/>
          </p:nvSpPr>
          <p:spPr>
            <a:xfrm>
              <a:off x="415385" y="1797462"/>
              <a:ext cx="40386" cy="105537"/>
            </a:xfrm>
            <a:custGeom>
              <a:avLst/>
              <a:gdLst>
                <a:gd name="connsiteX0" fmla="*/ 23785 w 40386"/>
                <a:gd name="connsiteY0" fmla="*/ 105382 h 105537"/>
                <a:gd name="connsiteX1" fmla="*/ 23785 w 40386"/>
                <a:gd name="connsiteY1" fmla="*/ 104620 h 105537"/>
                <a:gd name="connsiteX2" fmla="*/ -27 w 40386"/>
                <a:gd name="connsiteY2" fmla="*/ 3655 h 105537"/>
                <a:gd name="connsiteX3" fmla="*/ 639 w 40386"/>
                <a:gd name="connsiteY3" fmla="*/ 3655 h 105537"/>
                <a:gd name="connsiteX4" fmla="*/ 5592 w 40386"/>
                <a:gd name="connsiteY4" fmla="*/ 2417 h 105537"/>
                <a:gd name="connsiteX5" fmla="*/ 17022 w 40386"/>
                <a:gd name="connsiteY5" fmla="*/ -155 h 105537"/>
                <a:gd name="connsiteX6" fmla="*/ 17784 w 40386"/>
                <a:gd name="connsiteY6" fmla="*/ -155 h 105537"/>
                <a:gd name="connsiteX7" fmla="*/ 17784 w 40386"/>
                <a:gd name="connsiteY7" fmla="*/ 607 h 105537"/>
                <a:gd name="connsiteX8" fmla="*/ 40359 w 40386"/>
                <a:gd name="connsiteY8" fmla="*/ 101762 h 105537"/>
                <a:gd name="connsiteX9" fmla="*/ 39692 w 40386"/>
                <a:gd name="connsiteY9" fmla="*/ 101762 h 105537"/>
                <a:gd name="connsiteX10" fmla="*/ 29119 w 40386"/>
                <a:gd name="connsiteY10" fmla="*/ 104144 h 105537"/>
                <a:gd name="connsiteX11" fmla="*/ 24357 w 40386"/>
                <a:gd name="connsiteY11" fmla="*/ 105287 h 105537"/>
                <a:gd name="connsiteX12" fmla="*/ 1687 w 40386"/>
                <a:gd name="connsiteY12" fmla="*/ 4893 h 105537"/>
                <a:gd name="connsiteX13" fmla="*/ 24833 w 40386"/>
                <a:gd name="connsiteY13" fmla="*/ 103667 h 105537"/>
                <a:gd name="connsiteX14" fmla="*/ 28833 w 40386"/>
                <a:gd name="connsiteY14" fmla="*/ 102620 h 105537"/>
                <a:gd name="connsiteX15" fmla="*/ 38358 w 40386"/>
                <a:gd name="connsiteY15" fmla="*/ 100334 h 105537"/>
                <a:gd name="connsiteX16" fmla="*/ 16260 w 40386"/>
                <a:gd name="connsiteY16" fmla="*/ 1369 h 105537"/>
                <a:gd name="connsiteX17" fmla="*/ 5592 w 40386"/>
                <a:gd name="connsiteY17" fmla="*/ 3845 h 10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386" h="105537">
                  <a:moveTo>
                    <a:pt x="23785" y="105382"/>
                  </a:moveTo>
                  <a:lnTo>
                    <a:pt x="23785" y="104620"/>
                  </a:lnTo>
                  <a:lnTo>
                    <a:pt x="-27" y="3655"/>
                  </a:lnTo>
                  <a:lnTo>
                    <a:pt x="639" y="3655"/>
                  </a:lnTo>
                  <a:lnTo>
                    <a:pt x="5592" y="2417"/>
                  </a:lnTo>
                  <a:cubicBezTo>
                    <a:pt x="9402" y="1464"/>
                    <a:pt x="13212" y="512"/>
                    <a:pt x="17022" y="-155"/>
                  </a:cubicBezTo>
                  <a:lnTo>
                    <a:pt x="17784" y="-155"/>
                  </a:lnTo>
                  <a:lnTo>
                    <a:pt x="17784" y="607"/>
                  </a:lnTo>
                  <a:lnTo>
                    <a:pt x="40359" y="101762"/>
                  </a:lnTo>
                  <a:lnTo>
                    <a:pt x="39692" y="101762"/>
                  </a:lnTo>
                  <a:cubicBezTo>
                    <a:pt x="36072" y="102429"/>
                    <a:pt x="32548" y="103286"/>
                    <a:pt x="29119" y="104144"/>
                  </a:cubicBezTo>
                  <a:lnTo>
                    <a:pt x="24357" y="105287"/>
                  </a:lnTo>
                  <a:close/>
                  <a:moveTo>
                    <a:pt x="1687" y="4893"/>
                  </a:moveTo>
                  <a:lnTo>
                    <a:pt x="24833" y="103667"/>
                  </a:lnTo>
                  <a:lnTo>
                    <a:pt x="28833" y="102620"/>
                  </a:lnTo>
                  <a:cubicBezTo>
                    <a:pt x="32072" y="101858"/>
                    <a:pt x="35406" y="101000"/>
                    <a:pt x="38358" y="100334"/>
                  </a:cubicBezTo>
                  <a:lnTo>
                    <a:pt x="16260" y="1369"/>
                  </a:lnTo>
                  <a:cubicBezTo>
                    <a:pt x="12641" y="2035"/>
                    <a:pt x="9117" y="2988"/>
                    <a:pt x="5592" y="3845"/>
                  </a:cubicBezTo>
                  <a:close/>
                </a:path>
              </a:pathLst>
            </a:custGeom>
            <a:solidFill>
              <a:srgbClr val="FFFFFF"/>
            </a:solidFill>
            <a:ln w="9525" cap="flat">
              <a:no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60D6D6F7-E98D-96A5-68D5-76308DAC2A1F}"/>
                </a:ext>
              </a:extLst>
            </p:cNvPr>
            <p:cNvSpPr/>
            <p:nvPr/>
          </p:nvSpPr>
          <p:spPr>
            <a:xfrm>
              <a:off x="327850" y="1600336"/>
              <a:ext cx="1264729" cy="396580"/>
            </a:xfrm>
            <a:custGeom>
              <a:avLst/>
              <a:gdLst>
                <a:gd name="connsiteX0" fmla="*/ 1264702 w 1264729"/>
                <a:gd name="connsiteY0" fmla="*/ 94578 h 396580"/>
                <a:gd name="connsiteX1" fmla="*/ 1244414 w 1264729"/>
                <a:gd name="connsiteY1" fmla="*/ 90768 h 396580"/>
                <a:gd name="connsiteX2" fmla="*/ 1223935 w 1264729"/>
                <a:gd name="connsiteY2" fmla="*/ 89244 h 396580"/>
                <a:gd name="connsiteX3" fmla="*/ 1117160 w 1264729"/>
                <a:gd name="connsiteY3" fmla="*/ 110008 h 396580"/>
                <a:gd name="connsiteX4" fmla="*/ 1087061 w 1264729"/>
                <a:gd name="connsiteY4" fmla="*/ 125439 h 396580"/>
                <a:gd name="connsiteX5" fmla="*/ 1059057 w 1264729"/>
                <a:gd name="connsiteY5" fmla="*/ 144489 h 396580"/>
                <a:gd name="connsiteX6" fmla="*/ 1008384 w 1264729"/>
                <a:gd name="connsiteY6" fmla="*/ 185922 h 396580"/>
                <a:gd name="connsiteX7" fmla="*/ 960759 w 1264729"/>
                <a:gd name="connsiteY7" fmla="*/ 226785 h 396580"/>
                <a:gd name="connsiteX8" fmla="*/ 913134 w 1264729"/>
                <a:gd name="connsiteY8" fmla="*/ 260027 h 396580"/>
                <a:gd name="connsiteX9" fmla="*/ 695583 w 1264729"/>
                <a:gd name="connsiteY9" fmla="*/ 235833 h 396580"/>
                <a:gd name="connsiteX10" fmla="*/ 618717 w 1264729"/>
                <a:gd name="connsiteY10" fmla="*/ 142774 h 396580"/>
                <a:gd name="connsiteX11" fmla="*/ 523467 w 1264729"/>
                <a:gd name="connsiteY11" fmla="*/ 42000 h 396580"/>
                <a:gd name="connsiteX12" fmla="*/ 455934 w 1264729"/>
                <a:gd name="connsiteY12" fmla="*/ 9043 h 396580"/>
                <a:gd name="connsiteX13" fmla="*/ 369257 w 1264729"/>
                <a:gd name="connsiteY13" fmla="*/ 661 h 396580"/>
                <a:gd name="connsiteX14" fmla="*/ 284770 w 1264729"/>
                <a:gd name="connsiteY14" fmla="*/ 22188 h 396580"/>
                <a:gd name="connsiteX15" fmla="*/ 222858 w 1264729"/>
                <a:gd name="connsiteY15" fmla="*/ 65336 h 396580"/>
                <a:gd name="connsiteX16" fmla="*/ 178376 w 1264729"/>
                <a:gd name="connsiteY16" fmla="*/ 120867 h 396580"/>
                <a:gd name="connsiteX17" fmla="*/ 144657 w 1264729"/>
                <a:gd name="connsiteY17" fmla="*/ 180207 h 396580"/>
                <a:gd name="connsiteX18" fmla="*/ 85602 w 1264729"/>
                <a:gd name="connsiteY18" fmla="*/ 285459 h 396580"/>
                <a:gd name="connsiteX19" fmla="*/ 47502 w 1264729"/>
                <a:gd name="connsiteY19" fmla="*/ 324511 h 396580"/>
                <a:gd name="connsiteX20" fmla="*/ 24166 w 1264729"/>
                <a:gd name="connsiteY20" fmla="*/ 339465 h 396580"/>
                <a:gd name="connsiteX21" fmla="*/ 11498 w 1264729"/>
                <a:gd name="connsiteY21" fmla="*/ 345752 h 396580"/>
                <a:gd name="connsiteX22" fmla="*/ -27 w 1264729"/>
                <a:gd name="connsiteY22" fmla="*/ 350419 h 396580"/>
                <a:gd name="connsiteX23" fmla="*/ 17784 w 1264729"/>
                <a:gd name="connsiteY23" fmla="*/ 396425 h 396580"/>
                <a:gd name="connsiteX24" fmla="*/ 23118 w 1264729"/>
                <a:gd name="connsiteY24" fmla="*/ 394329 h 396580"/>
                <a:gd name="connsiteX25" fmla="*/ 30643 w 1264729"/>
                <a:gd name="connsiteY25" fmla="*/ 390996 h 396580"/>
                <a:gd name="connsiteX26" fmla="*/ 46264 w 1264729"/>
                <a:gd name="connsiteY26" fmla="*/ 383376 h 396580"/>
                <a:gd name="connsiteX27" fmla="*/ 74839 w 1264729"/>
                <a:gd name="connsiteY27" fmla="*/ 364897 h 396580"/>
                <a:gd name="connsiteX28" fmla="*/ 122464 w 1264729"/>
                <a:gd name="connsiteY28" fmla="*/ 317272 h 396580"/>
                <a:gd name="connsiteX29" fmla="*/ 190758 w 1264729"/>
                <a:gd name="connsiteY29" fmla="*/ 201734 h 396580"/>
                <a:gd name="connsiteX30" fmla="*/ 222286 w 1264729"/>
                <a:gd name="connsiteY30" fmla="*/ 146489 h 396580"/>
                <a:gd name="connsiteX31" fmla="*/ 259529 w 1264729"/>
                <a:gd name="connsiteY31" fmla="*/ 100293 h 396580"/>
                <a:gd name="connsiteX32" fmla="*/ 308011 w 1264729"/>
                <a:gd name="connsiteY32" fmla="*/ 66098 h 396580"/>
                <a:gd name="connsiteX33" fmla="*/ 373257 w 1264729"/>
                <a:gd name="connsiteY33" fmla="*/ 49715 h 396580"/>
                <a:gd name="connsiteX34" fmla="*/ 439932 w 1264729"/>
                <a:gd name="connsiteY34" fmla="*/ 56097 h 396580"/>
                <a:gd name="connsiteX35" fmla="*/ 492987 w 1264729"/>
                <a:gd name="connsiteY35" fmla="*/ 81719 h 396580"/>
                <a:gd name="connsiteX36" fmla="*/ 576902 w 1264729"/>
                <a:gd name="connsiteY36" fmla="*/ 171159 h 396580"/>
                <a:gd name="connsiteX37" fmla="*/ 617955 w 1264729"/>
                <a:gd name="connsiteY37" fmla="*/ 224594 h 396580"/>
                <a:gd name="connsiteX38" fmla="*/ 664532 w 1264729"/>
                <a:gd name="connsiteY38" fmla="*/ 274124 h 396580"/>
                <a:gd name="connsiteX39" fmla="*/ 691392 w 1264729"/>
                <a:gd name="connsiteY39" fmla="*/ 294603 h 396580"/>
                <a:gd name="connsiteX40" fmla="*/ 721587 w 1264729"/>
                <a:gd name="connsiteY40" fmla="*/ 312510 h 396580"/>
                <a:gd name="connsiteX41" fmla="*/ 795024 w 1264729"/>
                <a:gd name="connsiteY41" fmla="*/ 332322 h 396580"/>
                <a:gd name="connsiteX42" fmla="*/ 871224 w 1264729"/>
                <a:gd name="connsiteY42" fmla="*/ 329178 h 396580"/>
                <a:gd name="connsiteX43" fmla="*/ 935423 w 1264729"/>
                <a:gd name="connsiteY43" fmla="*/ 303842 h 396580"/>
                <a:gd name="connsiteX44" fmla="*/ 1043246 w 1264729"/>
                <a:gd name="connsiteY44" fmla="*/ 222594 h 396580"/>
                <a:gd name="connsiteX45" fmla="*/ 1138496 w 1264729"/>
                <a:gd name="connsiteY45" fmla="*/ 155919 h 396580"/>
                <a:gd name="connsiteX46" fmla="*/ 1191645 w 1264729"/>
                <a:gd name="connsiteY46" fmla="*/ 139821 h 396580"/>
                <a:gd name="connsiteX47" fmla="*/ 1251748 w 1264729"/>
                <a:gd name="connsiteY47" fmla="*/ 141822 h 39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64729" h="396580">
                  <a:moveTo>
                    <a:pt x="1264702" y="94578"/>
                  </a:moveTo>
                  <a:cubicBezTo>
                    <a:pt x="1257844" y="92958"/>
                    <a:pt x="1251081" y="91720"/>
                    <a:pt x="1244414" y="90768"/>
                  </a:cubicBezTo>
                  <a:cubicBezTo>
                    <a:pt x="1237746" y="89815"/>
                    <a:pt x="1230603" y="89434"/>
                    <a:pt x="1223935" y="89244"/>
                  </a:cubicBezTo>
                  <a:cubicBezTo>
                    <a:pt x="1187216" y="87767"/>
                    <a:pt x="1150650" y="94882"/>
                    <a:pt x="1117160" y="110008"/>
                  </a:cubicBezTo>
                  <a:cubicBezTo>
                    <a:pt x="1106835" y="114561"/>
                    <a:pt x="1096786" y="119714"/>
                    <a:pt x="1087061" y="125439"/>
                  </a:cubicBezTo>
                  <a:cubicBezTo>
                    <a:pt x="1077536" y="131344"/>
                    <a:pt x="1068011" y="137821"/>
                    <a:pt x="1059057" y="144489"/>
                  </a:cubicBezTo>
                  <a:cubicBezTo>
                    <a:pt x="1041055" y="157824"/>
                    <a:pt x="1024291" y="172111"/>
                    <a:pt x="1008384" y="185922"/>
                  </a:cubicBezTo>
                  <a:cubicBezTo>
                    <a:pt x="992478" y="199734"/>
                    <a:pt x="976190" y="214497"/>
                    <a:pt x="960759" y="226785"/>
                  </a:cubicBezTo>
                  <a:cubicBezTo>
                    <a:pt x="945681" y="238958"/>
                    <a:pt x="929765" y="250073"/>
                    <a:pt x="913134" y="260027"/>
                  </a:cubicBezTo>
                  <a:cubicBezTo>
                    <a:pt x="843087" y="300184"/>
                    <a:pt x="755105" y="290402"/>
                    <a:pt x="695583" y="235833"/>
                  </a:cubicBezTo>
                  <a:cubicBezTo>
                    <a:pt x="667866" y="211259"/>
                    <a:pt x="644720" y="178207"/>
                    <a:pt x="618717" y="142774"/>
                  </a:cubicBezTo>
                  <a:cubicBezTo>
                    <a:pt x="592675" y="104207"/>
                    <a:pt x="560504" y="70165"/>
                    <a:pt x="523467" y="42000"/>
                  </a:cubicBezTo>
                  <a:cubicBezTo>
                    <a:pt x="503115" y="27055"/>
                    <a:pt x="480239" y="15892"/>
                    <a:pt x="455934" y="9043"/>
                  </a:cubicBezTo>
                  <a:cubicBezTo>
                    <a:pt x="427770" y="1118"/>
                    <a:pt x="398418" y="-1720"/>
                    <a:pt x="369257" y="661"/>
                  </a:cubicBezTo>
                  <a:cubicBezTo>
                    <a:pt x="340068" y="2928"/>
                    <a:pt x="311488" y="10215"/>
                    <a:pt x="284770" y="22188"/>
                  </a:cubicBezTo>
                  <a:cubicBezTo>
                    <a:pt x="262006" y="33246"/>
                    <a:pt x="241115" y="47810"/>
                    <a:pt x="222858" y="65336"/>
                  </a:cubicBezTo>
                  <a:cubicBezTo>
                    <a:pt x="205933" y="82062"/>
                    <a:pt x="191006" y="100702"/>
                    <a:pt x="178376" y="120867"/>
                  </a:cubicBezTo>
                  <a:cubicBezTo>
                    <a:pt x="166031" y="140002"/>
                    <a:pt x="154774" y="159814"/>
                    <a:pt x="144657" y="180207"/>
                  </a:cubicBezTo>
                  <a:cubicBezTo>
                    <a:pt x="124845" y="219450"/>
                    <a:pt x="107700" y="255550"/>
                    <a:pt x="85602" y="285459"/>
                  </a:cubicBezTo>
                  <a:cubicBezTo>
                    <a:pt x="74746" y="300156"/>
                    <a:pt x="61926" y="313291"/>
                    <a:pt x="47502" y="324511"/>
                  </a:cubicBezTo>
                  <a:cubicBezTo>
                    <a:pt x="40126" y="330102"/>
                    <a:pt x="32323" y="335093"/>
                    <a:pt x="24166" y="339465"/>
                  </a:cubicBezTo>
                  <a:cubicBezTo>
                    <a:pt x="19880" y="341751"/>
                    <a:pt x="15594" y="343752"/>
                    <a:pt x="11498" y="345752"/>
                  </a:cubicBezTo>
                  <a:cubicBezTo>
                    <a:pt x="7402" y="347752"/>
                    <a:pt x="1973" y="349562"/>
                    <a:pt x="-27" y="350419"/>
                  </a:cubicBezTo>
                  <a:lnTo>
                    <a:pt x="17784" y="396425"/>
                  </a:lnTo>
                  <a:lnTo>
                    <a:pt x="23118" y="394329"/>
                  </a:lnTo>
                  <a:cubicBezTo>
                    <a:pt x="25690" y="393282"/>
                    <a:pt x="28167" y="392234"/>
                    <a:pt x="30643" y="390996"/>
                  </a:cubicBezTo>
                  <a:cubicBezTo>
                    <a:pt x="35691" y="388710"/>
                    <a:pt x="41311" y="386138"/>
                    <a:pt x="46264" y="383376"/>
                  </a:cubicBezTo>
                  <a:cubicBezTo>
                    <a:pt x="56195" y="377870"/>
                    <a:pt x="65742" y="371698"/>
                    <a:pt x="74839" y="364897"/>
                  </a:cubicBezTo>
                  <a:cubicBezTo>
                    <a:pt x="92760" y="351210"/>
                    <a:pt x="108777" y="335198"/>
                    <a:pt x="122464" y="317272"/>
                  </a:cubicBezTo>
                  <a:cubicBezTo>
                    <a:pt x="150087" y="282411"/>
                    <a:pt x="170089" y="240024"/>
                    <a:pt x="190758" y="201734"/>
                  </a:cubicBezTo>
                  <a:cubicBezTo>
                    <a:pt x="200950" y="182684"/>
                    <a:pt x="211142" y="163634"/>
                    <a:pt x="222286" y="146489"/>
                  </a:cubicBezTo>
                  <a:cubicBezTo>
                    <a:pt x="232983" y="129782"/>
                    <a:pt x="245471" y="114294"/>
                    <a:pt x="259529" y="100293"/>
                  </a:cubicBezTo>
                  <a:cubicBezTo>
                    <a:pt x="273555" y="86138"/>
                    <a:pt x="289967" y="74556"/>
                    <a:pt x="308011" y="66098"/>
                  </a:cubicBezTo>
                  <a:cubicBezTo>
                    <a:pt x="328686" y="57011"/>
                    <a:pt x="350743" y="51477"/>
                    <a:pt x="373257" y="49715"/>
                  </a:cubicBezTo>
                  <a:cubicBezTo>
                    <a:pt x="395686" y="47696"/>
                    <a:pt x="418294" y="49858"/>
                    <a:pt x="439932" y="56097"/>
                  </a:cubicBezTo>
                  <a:cubicBezTo>
                    <a:pt x="458949" y="61545"/>
                    <a:pt x="476892" y="70213"/>
                    <a:pt x="492987" y="81719"/>
                  </a:cubicBezTo>
                  <a:cubicBezTo>
                    <a:pt x="524800" y="104960"/>
                    <a:pt x="550137" y="136869"/>
                    <a:pt x="576902" y="171159"/>
                  </a:cubicBezTo>
                  <a:cubicBezTo>
                    <a:pt x="590237" y="188113"/>
                    <a:pt x="603667" y="206877"/>
                    <a:pt x="617955" y="224594"/>
                  </a:cubicBezTo>
                  <a:cubicBezTo>
                    <a:pt x="632061" y="242387"/>
                    <a:pt x="647635" y="258960"/>
                    <a:pt x="664532" y="274124"/>
                  </a:cubicBezTo>
                  <a:cubicBezTo>
                    <a:pt x="673000" y="281563"/>
                    <a:pt x="681972" y="288402"/>
                    <a:pt x="691392" y="294603"/>
                  </a:cubicBezTo>
                  <a:cubicBezTo>
                    <a:pt x="700955" y="301375"/>
                    <a:pt x="711052" y="307366"/>
                    <a:pt x="721587" y="312510"/>
                  </a:cubicBezTo>
                  <a:cubicBezTo>
                    <a:pt x="744618" y="323635"/>
                    <a:pt x="769526" y="330350"/>
                    <a:pt x="795024" y="332322"/>
                  </a:cubicBezTo>
                  <a:cubicBezTo>
                    <a:pt x="820409" y="335903"/>
                    <a:pt x="846221" y="334836"/>
                    <a:pt x="871224" y="329178"/>
                  </a:cubicBezTo>
                  <a:cubicBezTo>
                    <a:pt x="893627" y="323549"/>
                    <a:pt x="915211" y="315034"/>
                    <a:pt x="935423" y="303842"/>
                  </a:cubicBezTo>
                  <a:cubicBezTo>
                    <a:pt x="975047" y="282601"/>
                    <a:pt x="1009623" y="251550"/>
                    <a:pt x="1043246" y="222594"/>
                  </a:cubicBezTo>
                  <a:cubicBezTo>
                    <a:pt x="1071707" y="196000"/>
                    <a:pt x="1103768" y="173559"/>
                    <a:pt x="1138496" y="155919"/>
                  </a:cubicBezTo>
                  <a:cubicBezTo>
                    <a:pt x="1155336" y="148013"/>
                    <a:pt x="1173243" y="142584"/>
                    <a:pt x="1191645" y="139821"/>
                  </a:cubicBezTo>
                  <a:cubicBezTo>
                    <a:pt x="1211638" y="136850"/>
                    <a:pt x="1232003" y="137526"/>
                    <a:pt x="1251748" y="141822"/>
                  </a:cubicBezTo>
                  <a:close/>
                </a:path>
              </a:pathLst>
            </a:custGeom>
            <a:solidFill>
              <a:srgbClr val="27AAE1"/>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70ED7C74-AF3E-629F-68AD-5FB643E4ED00}"/>
                </a:ext>
              </a:extLst>
            </p:cNvPr>
            <p:cNvSpPr/>
            <p:nvPr/>
          </p:nvSpPr>
          <p:spPr>
            <a:xfrm>
              <a:off x="327850" y="1780698"/>
              <a:ext cx="144743" cy="216344"/>
            </a:xfrm>
            <a:custGeom>
              <a:avLst/>
              <a:gdLst>
                <a:gd name="connsiteX0" fmla="*/ 144657 w 144743"/>
                <a:gd name="connsiteY0" fmla="*/ -155 h 216344"/>
                <a:gd name="connsiteX1" fmla="*/ 85602 w 144743"/>
                <a:gd name="connsiteY1" fmla="*/ 105096 h 216344"/>
                <a:gd name="connsiteX2" fmla="*/ 47502 w 144743"/>
                <a:gd name="connsiteY2" fmla="*/ 144148 h 216344"/>
                <a:gd name="connsiteX3" fmla="*/ 24166 w 144743"/>
                <a:gd name="connsiteY3" fmla="*/ 159103 h 216344"/>
                <a:gd name="connsiteX4" fmla="*/ 11498 w 144743"/>
                <a:gd name="connsiteY4" fmla="*/ 165389 h 216344"/>
                <a:gd name="connsiteX5" fmla="*/ -27 w 144743"/>
                <a:gd name="connsiteY5" fmla="*/ 170057 h 216344"/>
                <a:gd name="connsiteX6" fmla="*/ 17784 w 144743"/>
                <a:gd name="connsiteY6" fmla="*/ 216062 h 216344"/>
                <a:gd name="connsiteX7" fmla="*/ 76363 w 144743"/>
                <a:gd name="connsiteY7" fmla="*/ 163008 h 216344"/>
                <a:gd name="connsiteX8" fmla="*/ 123226 w 144743"/>
                <a:gd name="connsiteY8" fmla="*/ 96333 h 216344"/>
                <a:gd name="connsiteX9" fmla="*/ 144657 w 144743"/>
                <a:gd name="connsiteY9" fmla="*/ -155 h 21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743" h="216344">
                  <a:moveTo>
                    <a:pt x="144657" y="-155"/>
                  </a:moveTo>
                  <a:cubicBezTo>
                    <a:pt x="124845" y="39088"/>
                    <a:pt x="107700" y="75188"/>
                    <a:pt x="85602" y="105096"/>
                  </a:cubicBezTo>
                  <a:cubicBezTo>
                    <a:pt x="74746" y="119793"/>
                    <a:pt x="61926" y="132928"/>
                    <a:pt x="47502" y="144148"/>
                  </a:cubicBezTo>
                  <a:cubicBezTo>
                    <a:pt x="40126" y="149740"/>
                    <a:pt x="32323" y="154731"/>
                    <a:pt x="24166" y="159103"/>
                  </a:cubicBezTo>
                  <a:cubicBezTo>
                    <a:pt x="19880" y="161389"/>
                    <a:pt x="15594" y="163389"/>
                    <a:pt x="11498" y="165389"/>
                  </a:cubicBezTo>
                  <a:cubicBezTo>
                    <a:pt x="7402" y="167390"/>
                    <a:pt x="1973" y="169199"/>
                    <a:pt x="-27" y="170057"/>
                  </a:cubicBezTo>
                  <a:lnTo>
                    <a:pt x="17784" y="216062"/>
                  </a:lnTo>
                  <a:cubicBezTo>
                    <a:pt x="12260" y="217967"/>
                    <a:pt x="42835" y="198441"/>
                    <a:pt x="76363" y="163008"/>
                  </a:cubicBezTo>
                  <a:cubicBezTo>
                    <a:pt x="95248" y="143263"/>
                    <a:pt x="111046" y="120784"/>
                    <a:pt x="123226" y="96333"/>
                  </a:cubicBezTo>
                  <a:cubicBezTo>
                    <a:pt x="138100" y="66386"/>
                    <a:pt x="145457" y="33268"/>
                    <a:pt x="144657" y="-155"/>
                  </a:cubicBezTo>
                  <a:close/>
                </a:path>
              </a:pathLst>
            </a:custGeom>
            <a:solidFill>
              <a:srgbClr val="1C75BC"/>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C5FCA6C4-1EFC-C048-791B-233DD8B5A40E}"/>
                </a:ext>
              </a:extLst>
            </p:cNvPr>
            <p:cNvSpPr/>
            <p:nvPr/>
          </p:nvSpPr>
          <p:spPr>
            <a:xfrm>
              <a:off x="530447" y="1622517"/>
              <a:ext cx="359378" cy="158371"/>
            </a:xfrm>
            <a:custGeom>
              <a:avLst/>
              <a:gdLst>
                <a:gd name="connsiteX0" fmla="*/ -27 w 359378"/>
                <a:gd name="connsiteY0" fmla="*/ 158216 h 158371"/>
                <a:gd name="connsiteX1" fmla="*/ 25881 w 359378"/>
                <a:gd name="connsiteY1" fmla="*/ 115068 h 158371"/>
                <a:gd name="connsiteX2" fmla="*/ 82173 w 359378"/>
                <a:gd name="connsiteY2" fmla="*/ 57347 h 158371"/>
                <a:gd name="connsiteX3" fmla="*/ 94937 w 359378"/>
                <a:gd name="connsiteY3" fmla="*/ 49441 h 158371"/>
                <a:gd name="connsiteX4" fmla="*/ 129989 w 359378"/>
                <a:gd name="connsiteY4" fmla="*/ 35249 h 158371"/>
                <a:gd name="connsiteX5" fmla="*/ 181900 w 359378"/>
                <a:gd name="connsiteY5" fmla="*/ 25724 h 158371"/>
                <a:gd name="connsiteX6" fmla="*/ 244289 w 359378"/>
                <a:gd name="connsiteY6" fmla="*/ 35820 h 158371"/>
                <a:gd name="connsiteX7" fmla="*/ 285723 w 359378"/>
                <a:gd name="connsiteY7" fmla="*/ 56680 h 158371"/>
                <a:gd name="connsiteX8" fmla="*/ 359351 w 359378"/>
                <a:gd name="connsiteY8" fmla="*/ 129737 h 158371"/>
                <a:gd name="connsiteX9" fmla="*/ 300201 w 359378"/>
                <a:gd name="connsiteY9" fmla="*/ 49060 h 158371"/>
                <a:gd name="connsiteX10" fmla="*/ 284008 w 359378"/>
                <a:gd name="connsiteY10" fmla="*/ 35344 h 158371"/>
                <a:gd name="connsiteX11" fmla="*/ 265911 w 359378"/>
                <a:gd name="connsiteY11" fmla="*/ 23819 h 158371"/>
                <a:gd name="connsiteX12" fmla="*/ 223239 w 359378"/>
                <a:gd name="connsiteY12" fmla="*/ 5912 h 158371"/>
                <a:gd name="connsiteX13" fmla="*/ 172756 w 359378"/>
                <a:gd name="connsiteY13" fmla="*/ 6 h 158371"/>
                <a:gd name="connsiteX14" fmla="*/ 115606 w 359378"/>
                <a:gd name="connsiteY14" fmla="*/ 12103 h 158371"/>
                <a:gd name="connsiteX15" fmla="*/ 64076 w 359378"/>
                <a:gd name="connsiteY15" fmla="*/ 44297 h 158371"/>
                <a:gd name="connsiteX16" fmla="*/ 24833 w 359378"/>
                <a:gd name="connsiteY16" fmla="*/ 89827 h 158371"/>
                <a:gd name="connsiteX17" fmla="*/ -27 w 359378"/>
                <a:gd name="connsiteY17" fmla="*/ 158216 h 15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378" h="158371">
                  <a:moveTo>
                    <a:pt x="-27" y="158216"/>
                  </a:moveTo>
                  <a:cubicBezTo>
                    <a:pt x="7738" y="143329"/>
                    <a:pt x="16390" y="128917"/>
                    <a:pt x="25881" y="115068"/>
                  </a:cubicBezTo>
                  <a:cubicBezTo>
                    <a:pt x="41502" y="92684"/>
                    <a:pt x="62647" y="67443"/>
                    <a:pt x="82173" y="57347"/>
                  </a:cubicBezTo>
                  <a:cubicBezTo>
                    <a:pt x="86280" y="54480"/>
                    <a:pt x="90542" y="51841"/>
                    <a:pt x="94937" y="49441"/>
                  </a:cubicBezTo>
                  <a:cubicBezTo>
                    <a:pt x="106197" y="43726"/>
                    <a:pt x="117924" y="38973"/>
                    <a:pt x="129989" y="35249"/>
                  </a:cubicBezTo>
                  <a:cubicBezTo>
                    <a:pt x="146827" y="29924"/>
                    <a:pt x="164266" y="26724"/>
                    <a:pt x="181900" y="25724"/>
                  </a:cubicBezTo>
                  <a:cubicBezTo>
                    <a:pt x="203126" y="25428"/>
                    <a:pt x="224239" y="28848"/>
                    <a:pt x="244289" y="35820"/>
                  </a:cubicBezTo>
                  <a:cubicBezTo>
                    <a:pt x="258782" y="41326"/>
                    <a:pt x="272667" y="48317"/>
                    <a:pt x="285723" y="56680"/>
                  </a:cubicBezTo>
                  <a:cubicBezTo>
                    <a:pt x="315101" y="75615"/>
                    <a:pt x="340183" y="100504"/>
                    <a:pt x="359351" y="129737"/>
                  </a:cubicBezTo>
                  <a:cubicBezTo>
                    <a:pt x="344900" y="99352"/>
                    <a:pt x="324829" y="71977"/>
                    <a:pt x="300201" y="49060"/>
                  </a:cubicBezTo>
                  <a:cubicBezTo>
                    <a:pt x="295152" y="44393"/>
                    <a:pt x="289723" y="39535"/>
                    <a:pt x="284008" y="35344"/>
                  </a:cubicBezTo>
                  <a:cubicBezTo>
                    <a:pt x="278198" y="31162"/>
                    <a:pt x="272156" y="27314"/>
                    <a:pt x="265911" y="23819"/>
                  </a:cubicBezTo>
                  <a:cubicBezTo>
                    <a:pt x="252505" y="16065"/>
                    <a:pt x="238165" y="10045"/>
                    <a:pt x="223239" y="5912"/>
                  </a:cubicBezTo>
                  <a:cubicBezTo>
                    <a:pt x="206840" y="1235"/>
                    <a:pt x="189792" y="-765"/>
                    <a:pt x="172756" y="6"/>
                  </a:cubicBezTo>
                  <a:cubicBezTo>
                    <a:pt x="153215" y="1206"/>
                    <a:pt x="133957" y="5283"/>
                    <a:pt x="115606" y="12103"/>
                  </a:cubicBezTo>
                  <a:cubicBezTo>
                    <a:pt x="96668" y="19723"/>
                    <a:pt x="79224" y="30619"/>
                    <a:pt x="64076" y="44297"/>
                  </a:cubicBezTo>
                  <a:cubicBezTo>
                    <a:pt x="48743" y="57375"/>
                    <a:pt x="35508" y="72729"/>
                    <a:pt x="24833" y="89827"/>
                  </a:cubicBezTo>
                  <a:cubicBezTo>
                    <a:pt x="12072" y="110744"/>
                    <a:pt x="3620" y="133994"/>
                    <a:pt x="-27" y="158216"/>
                  </a:cubicBezTo>
                  <a:close/>
                </a:path>
              </a:pathLst>
            </a:custGeom>
            <a:solidFill>
              <a:srgbClr val="1C75BC"/>
            </a:solidFill>
            <a:ln w="9525" cap="flat">
              <a:no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C65922C0-B29E-6A3B-FBE4-DA213C565332}"/>
                </a:ext>
              </a:extLst>
            </p:cNvPr>
            <p:cNvSpPr/>
            <p:nvPr/>
          </p:nvSpPr>
          <p:spPr>
            <a:xfrm>
              <a:off x="1364932" y="1688684"/>
              <a:ext cx="227647" cy="73440"/>
            </a:xfrm>
            <a:custGeom>
              <a:avLst/>
              <a:gdLst>
                <a:gd name="connsiteX0" fmla="*/ 227620 w 227647"/>
                <a:gd name="connsiteY0" fmla="*/ 6230 h 73440"/>
                <a:gd name="connsiteX1" fmla="*/ 210475 w 227647"/>
                <a:gd name="connsiteY1" fmla="*/ 1943 h 73440"/>
                <a:gd name="connsiteX2" fmla="*/ 161040 w 227647"/>
                <a:gd name="connsiteY2" fmla="*/ 800 h 73440"/>
                <a:gd name="connsiteX3" fmla="*/ 87793 w 227647"/>
                <a:gd name="connsiteY3" fmla="*/ 18517 h 73440"/>
                <a:gd name="connsiteX4" fmla="*/ 45216 w 227647"/>
                <a:gd name="connsiteY4" fmla="*/ 39567 h 73440"/>
                <a:gd name="connsiteX5" fmla="*/ -27 w 227647"/>
                <a:gd name="connsiteY5" fmla="*/ 73286 h 73440"/>
                <a:gd name="connsiteX6" fmla="*/ 21499 w 227647"/>
                <a:gd name="connsiteY6" fmla="*/ 61475 h 73440"/>
                <a:gd name="connsiteX7" fmla="*/ 45502 w 227647"/>
                <a:gd name="connsiteY7" fmla="*/ 50426 h 73440"/>
                <a:gd name="connsiteX8" fmla="*/ 75506 w 227647"/>
                <a:gd name="connsiteY8" fmla="*/ 40901 h 73440"/>
                <a:gd name="connsiteX9" fmla="*/ 146086 w 227647"/>
                <a:gd name="connsiteY9" fmla="*/ 32233 h 73440"/>
                <a:gd name="connsiteX10" fmla="*/ 214380 w 227647"/>
                <a:gd name="connsiteY10" fmla="*/ 53855 h 7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647" h="73440">
                  <a:moveTo>
                    <a:pt x="227620" y="6230"/>
                  </a:moveTo>
                  <a:cubicBezTo>
                    <a:pt x="222038" y="4325"/>
                    <a:pt x="216304" y="2886"/>
                    <a:pt x="210475" y="1943"/>
                  </a:cubicBezTo>
                  <a:cubicBezTo>
                    <a:pt x="194102" y="-400"/>
                    <a:pt x="177509" y="-781"/>
                    <a:pt x="161040" y="800"/>
                  </a:cubicBezTo>
                  <a:cubicBezTo>
                    <a:pt x="135904" y="3153"/>
                    <a:pt x="111225" y="9116"/>
                    <a:pt x="87793" y="18517"/>
                  </a:cubicBezTo>
                  <a:cubicBezTo>
                    <a:pt x="73020" y="24289"/>
                    <a:pt x="58770" y="31338"/>
                    <a:pt x="45216" y="39567"/>
                  </a:cubicBezTo>
                  <a:cubicBezTo>
                    <a:pt x="29310" y="49645"/>
                    <a:pt x="14184" y="60922"/>
                    <a:pt x="-27" y="73286"/>
                  </a:cubicBezTo>
                  <a:cubicBezTo>
                    <a:pt x="-27" y="73286"/>
                    <a:pt x="7974" y="68237"/>
                    <a:pt x="21499" y="61475"/>
                  </a:cubicBezTo>
                  <a:cubicBezTo>
                    <a:pt x="28262" y="58046"/>
                    <a:pt x="36358" y="54236"/>
                    <a:pt x="45502" y="50426"/>
                  </a:cubicBezTo>
                  <a:cubicBezTo>
                    <a:pt x="54646" y="46616"/>
                    <a:pt x="64552" y="43758"/>
                    <a:pt x="75506" y="40901"/>
                  </a:cubicBezTo>
                  <a:cubicBezTo>
                    <a:pt x="98461" y="34481"/>
                    <a:pt x="122255" y="31557"/>
                    <a:pt x="146086" y="32233"/>
                  </a:cubicBezTo>
                  <a:cubicBezTo>
                    <a:pt x="170518" y="32328"/>
                    <a:pt x="194349" y="39872"/>
                    <a:pt x="214380" y="53855"/>
                  </a:cubicBezTo>
                  <a:close/>
                </a:path>
              </a:pathLst>
            </a:custGeom>
            <a:solidFill>
              <a:srgbClr val="1C75BC"/>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1BD7138F-552F-3688-16BE-A0A415816FC4}"/>
                </a:ext>
              </a:extLst>
            </p:cNvPr>
            <p:cNvSpPr/>
            <p:nvPr/>
          </p:nvSpPr>
          <p:spPr>
            <a:xfrm>
              <a:off x="921067" y="1790318"/>
              <a:ext cx="428244" cy="144976"/>
            </a:xfrm>
            <a:custGeom>
              <a:avLst/>
              <a:gdLst>
                <a:gd name="connsiteX0" fmla="*/ 428217 w 428244"/>
                <a:gd name="connsiteY0" fmla="*/ 48994 h 144976"/>
                <a:gd name="connsiteX1" fmla="*/ 358684 w 428244"/>
                <a:gd name="connsiteY1" fmla="*/ 103286 h 144976"/>
                <a:gd name="connsiteX2" fmla="*/ 324680 w 428244"/>
                <a:gd name="connsiteY2" fmla="*/ 121193 h 144976"/>
                <a:gd name="connsiteX3" fmla="*/ 286104 w 428244"/>
                <a:gd name="connsiteY3" fmla="*/ 136433 h 144976"/>
                <a:gd name="connsiteX4" fmla="*/ 198569 w 428244"/>
                <a:gd name="connsiteY4" fmla="*/ 142053 h 144976"/>
                <a:gd name="connsiteX5" fmla="*/ 132465 w 428244"/>
                <a:gd name="connsiteY5" fmla="*/ 124241 h 144976"/>
                <a:gd name="connsiteX6" fmla="*/ 102081 w 428244"/>
                <a:gd name="connsiteY6" fmla="*/ 107001 h 144976"/>
                <a:gd name="connsiteX7" fmla="*/ 69029 w 428244"/>
                <a:gd name="connsiteY7" fmla="*/ 82903 h 144976"/>
                <a:gd name="connsiteX8" fmla="*/ -27 w 428244"/>
                <a:gd name="connsiteY8" fmla="*/ 2607 h 144976"/>
                <a:gd name="connsiteX9" fmla="*/ -27 w 428244"/>
                <a:gd name="connsiteY9" fmla="*/ -155 h 144976"/>
                <a:gd name="connsiteX10" fmla="*/ 53217 w 428244"/>
                <a:gd name="connsiteY10" fmla="*/ 52899 h 144976"/>
                <a:gd name="connsiteX11" fmla="*/ 81792 w 428244"/>
                <a:gd name="connsiteY11" fmla="*/ 73473 h 144976"/>
                <a:gd name="connsiteX12" fmla="*/ 115892 w 428244"/>
                <a:gd name="connsiteY12" fmla="*/ 93095 h 144976"/>
                <a:gd name="connsiteX13" fmla="*/ 200760 w 428244"/>
                <a:gd name="connsiteY13" fmla="*/ 121670 h 144976"/>
                <a:gd name="connsiteX14" fmla="*/ 218571 w 428244"/>
                <a:gd name="connsiteY14" fmla="*/ 123765 h 144976"/>
                <a:gd name="connsiteX15" fmla="*/ 266196 w 428244"/>
                <a:gd name="connsiteY15" fmla="*/ 121479 h 144976"/>
                <a:gd name="connsiteX16" fmla="*/ 337824 w 428244"/>
                <a:gd name="connsiteY16" fmla="*/ 100334 h 144976"/>
                <a:gd name="connsiteX17" fmla="*/ 428217 w 428244"/>
                <a:gd name="connsiteY17" fmla="*/ 48994 h 14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8244" h="144976">
                  <a:moveTo>
                    <a:pt x="428217" y="48994"/>
                  </a:moveTo>
                  <a:cubicBezTo>
                    <a:pt x="407281" y="69796"/>
                    <a:pt x="383935" y="88018"/>
                    <a:pt x="358684" y="103286"/>
                  </a:cubicBezTo>
                  <a:cubicBezTo>
                    <a:pt x="347721" y="109935"/>
                    <a:pt x="336367" y="115916"/>
                    <a:pt x="324680" y="121193"/>
                  </a:cubicBezTo>
                  <a:cubicBezTo>
                    <a:pt x="312269" y="127337"/>
                    <a:pt x="299362" y="132433"/>
                    <a:pt x="286104" y="136433"/>
                  </a:cubicBezTo>
                  <a:cubicBezTo>
                    <a:pt x="257776" y="145206"/>
                    <a:pt x="227782" y="147130"/>
                    <a:pt x="198569" y="142053"/>
                  </a:cubicBezTo>
                  <a:cubicBezTo>
                    <a:pt x="175547" y="140720"/>
                    <a:pt x="153039" y="134662"/>
                    <a:pt x="132465" y="124241"/>
                  </a:cubicBezTo>
                  <a:cubicBezTo>
                    <a:pt x="121931" y="119231"/>
                    <a:pt x="111777" y="113478"/>
                    <a:pt x="102081" y="107001"/>
                  </a:cubicBezTo>
                  <a:cubicBezTo>
                    <a:pt x="90508" y="99753"/>
                    <a:pt x="79468" y="91704"/>
                    <a:pt x="69029" y="82903"/>
                  </a:cubicBezTo>
                  <a:cubicBezTo>
                    <a:pt x="42273" y="59586"/>
                    <a:pt x="19023" y="32544"/>
                    <a:pt x="-27" y="2607"/>
                  </a:cubicBezTo>
                  <a:lnTo>
                    <a:pt x="-27" y="-155"/>
                  </a:lnTo>
                  <a:cubicBezTo>
                    <a:pt x="15584" y="19552"/>
                    <a:pt x="33453" y="37364"/>
                    <a:pt x="53217" y="52899"/>
                  </a:cubicBezTo>
                  <a:cubicBezTo>
                    <a:pt x="61790" y="59757"/>
                    <a:pt x="71410" y="66710"/>
                    <a:pt x="81792" y="73473"/>
                  </a:cubicBezTo>
                  <a:cubicBezTo>
                    <a:pt x="92175" y="80236"/>
                    <a:pt x="103700" y="86522"/>
                    <a:pt x="115892" y="93095"/>
                  </a:cubicBezTo>
                  <a:cubicBezTo>
                    <a:pt x="142419" y="107211"/>
                    <a:pt x="171099" y="116869"/>
                    <a:pt x="200760" y="121670"/>
                  </a:cubicBezTo>
                  <a:cubicBezTo>
                    <a:pt x="200760" y="121670"/>
                    <a:pt x="207141" y="122813"/>
                    <a:pt x="218571" y="123765"/>
                  </a:cubicBezTo>
                  <a:cubicBezTo>
                    <a:pt x="234478" y="124851"/>
                    <a:pt x="250461" y="124079"/>
                    <a:pt x="266196" y="121479"/>
                  </a:cubicBezTo>
                  <a:cubicBezTo>
                    <a:pt x="290828" y="117278"/>
                    <a:pt x="314869" y="110182"/>
                    <a:pt x="337824" y="100334"/>
                  </a:cubicBezTo>
                  <a:cubicBezTo>
                    <a:pt x="370067" y="87237"/>
                    <a:pt x="400451" y="69977"/>
                    <a:pt x="428217" y="48994"/>
                  </a:cubicBezTo>
                  <a:close/>
                </a:path>
              </a:pathLst>
            </a:custGeom>
            <a:solidFill>
              <a:srgbClr val="1C75BC"/>
            </a:solidFill>
            <a:ln w="9525" cap="flat">
              <a:no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654CEDC1-FA12-A304-F7E3-2AF89344029A}"/>
                </a:ext>
              </a:extLst>
            </p:cNvPr>
            <p:cNvSpPr/>
            <p:nvPr/>
          </p:nvSpPr>
          <p:spPr>
            <a:xfrm>
              <a:off x="926306" y="1608526"/>
              <a:ext cx="591883" cy="400105"/>
            </a:xfrm>
            <a:custGeom>
              <a:avLst/>
              <a:gdLst>
                <a:gd name="connsiteX0" fmla="*/ -27 w 591883"/>
                <a:gd name="connsiteY0" fmla="*/ 107628 h 400105"/>
                <a:gd name="connsiteX1" fmla="*/ 92937 w 591883"/>
                <a:gd name="connsiteY1" fmla="*/ 27618 h 400105"/>
                <a:gd name="connsiteX2" fmla="*/ 155611 w 591883"/>
                <a:gd name="connsiteY2" fmla="*/ 4758 h 400105"/>
                <a:gd name="connsiteX3" fmla="*/ 231811 w 591883"/>
                <a:gd name="connsiteY3" fmla="*/ 1043 h 400105"/>
                <a:gd name="connsiteX4" fmla="*/ 314774 w 591883"/>
                <a:gd name="connsiteY4" fmla="*/ 25808 h 400105"/>
                <a:gd name="connsiteX5" fmla="*/ 374972 w 591883"/>
                <a:gd name="connsiteY5" fmla="*/ 70004 h 400105"/>
                <a:gd name="connsiteX6" fmla="*/ 450219 w 591883"/>
                <a:gd name="connsiteY6" fmla="*/ 186304 h 400105"/>
                <a:gd name="connsiteX7" fmla="*/ 505655 w 591883"/>
                <a:gd name="connsiteY7" fmla="*/ 287460 h 400105"/>
                <a:gd name="connsiteX8" fmla="*/ 541945 w 591883"/>
                <a:gd name="connsiteY8" fmla="*/ 325560 h 400105"/>
                <a:gd name="connsiteX9" fmla="*/ 591856 w 591883"/>
                <a:gd name="connsiteY9" fmla="*/ 352325 h 400105"/>
                <a:gd name="connsiteX10" fmla="*/ 578616 w 591883"/>
                <a:gd name="connsiteY10" fmla="*/ 399950 h 400105"/>
                <a:gd name="connsiteX11" fmla="*/ 560043 w 591883"/>
                <a:gd name="connsiteY11" fmla="*/ 392711 h 400105"/>
                <a:gd name="connsiteX12" fmla="*/ 543564 w 591883"/>
                <a:gd name="connsiteY12" fmla="*/ 385091 h 400105"/>
                <a:gd name="connsiteX13" fmla="*/ 514989 w 591883"/>
                <a:gd name="connsiteY13" fmla="*/ 366612 h 400105"/>
                <a:gd name="connsiteX14" fmla="*/ 468984 w 591883"/>
                <a:gd name="connsiteY14" fmla="*/ 318987 h 400105"/>
                <a:gd name="connsiteX15" fmla="*/ 450505 w 591883"/>
                <a:gd name="connsiteY15" fmla="*/ 291651 h 400105"/>
                <a:gd name="connsiteX16" fmla="*/ 433932 w 591883"/>
                <a:gd name="connsiteY16" fmla="*/ 263933 h 400105"/>
                <a:gd name="connsiteX17" fmla="*/ 404309 w 591883"/>
                <a:gd name="connsiteY17" fmla="*/ 206783 h 400105"/>
                <a:gd name="connsiteX18" fmla="*/ 373924 w 591883"/>
                <a:gd name="connsiteY18" fmla="*/ 151062 h 400105"/>
                <a:gd name="connsiteX19" fmla="*/ 338110 w 591883"/>
                <a:gd name="connsiteY19" fmla="*/ 103437 h 400105"/>
                <a:gd name="connsiteX20" fmla="*/ 113701 w 591883"/>
                <a:gd name="connsiteY20" fmla="*/ 73147 h 400105"/>
                <a:gd name="connsiteX21" fmla="*/ 31405 w 591883"/>
                <a:gd name="connsiteY21" fmla="*/ 149347 h 40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1883" h="400105">
                  <a:moveTo>
                    <a:pt x="-27" y="107628"/>
                  </a:moveTo>
                  <a:cubicBezTo>
                    <a:pt x="26185" y="75862"/>
                    <a:pt x="57618" y="48801"/>
                    <a:pt x="92937" y="27618"/>
                  </a:cubicBezTo>
                  <a:cubicBezTo>
                    <a:pt x="112434" y="16626"/>
                    <a:pt x="133608" y="8901"/>
                    <a:pt x="155611" y="4758"/>
                  </a:cubicBezTo>
                  <a:cubicBezTo>
                    <a:pt x="180700" y="-129"/>
                    <a:pt x="206360" y="-1376"/>
                    <a:pt x="231811" y="1043"/>
                  </a:cubicBezTo>
                  <a:cubicBezTo>
                    <a:pt x="260672" y="4539"/>
                    <a:pt x="288723" y="12911"/>
                    <a:pt x="314774" y="25808"/>
                  </a:cubicBezTo>
                  <a:cubicBezTo>
                    <a:pt x="337329" y="36800"/>
                    <a:pt x="357722" y="51773"/>
                    <a:pt x="374972" y="70004"/>
                  </a:cubicBezTo>
                  <a:cubicBezTo>
                    <a:pt x="408500" y="105246"/>
                    <a:pt x="430598" y="147156"/>
                    <a:pt x="450219" y="186304"/>
                  </a:cubicBezTo>
                  <a:cubicBezTo>
                    <a:pt x="468793" y="222404"/>
                    <a:pt x="484605" y="258789"/>
                    <a:pt x="505655" y="287460"/>
                  </a:cubicBezTo>
                  <a:cubicBezTo>
                    <a:pt x="515894" y="301804"/>
                    <a:pt x="528115" y="314634"/>
                    <a:pt x="541945" y="325560"/>
                  </a:cubicBezTo>
                  <a:cubicBezTo>
                    <a:pt x="557090" y="337018"/>
                    <a:pt x="573930" y="346048"/>
                    <a:pt x="591856" y="352325"/>
                  </a:cubicBezTo>
                  <a:lnTo>
                    <a:pt x="578616" y="399950"/>
                  </a:lnTo>
                  <a:cubicBezTo>
                    <a:pt x="572235" y="397759"/>
                    <a:pt x="566043" y="395283"/>
                    <a:pt x="560043" y="392711"/>
                  </a:cubicBezTo>
                  <a:cubicBezTo>
                    <a:pt x="554042" y="390139"/>
                    <a:pt x="548803" y="387758"/>
                    <a:pt x="543564" y="385091"/>
                  </a:cubicBezTo>
                  <a:cubicBezTo>
                    <a:pt x="533525" y="379757"/>
                    <a:pt x="523971" y="373575"/>
                    <a:pt x="514989" y="366612"/>
                  </a:cubicBezTo>
                  <a:cubicBezTo>
                    <a:pt x="497482" y="352982"/>
                    <a:pt x="481995" y="336952"/>
                    <a:pt x="468984" y="318987"/>
                  </a:cubicBezTo>
                  <a:cubicBezTo>
                    <a:pt x="462411" y="310224"/>
                    <a:pt x="456315" y="301080"/>
                    <a:pt x="450505" y="291651"/>
                  </a:cubicBezTo>
                  <a:cubicBezTo>
                    <a:pt x="444695" y="282221"/>
                    <a:pt x="439170" y="273363"/>
                    <a:pt x="433932" y="263933"/>
                  </a:cubicBezTo>
                  <a:cubicBezTo>
                    <a:pt x="423359" y="244883"/>
                    <a:pt x="413834" y="225833"/>
                    <a:pt x="404309" y="206783"/>
                  </a:cubicBezTo>
                  <a:cubicBezTo>
                    <a:pt x="394784" y="187733"/>
                    <a:pt x="384592" y="168683"/>
                    <a:pt x="373924" y="151062"/>
                  </a:cubicBezTo>
                  <a:cubicBezTo>
                    <a:pt x="363951" y="133802"/>
                    <a:pt x="351931" y="117810"/>
                    <a:pt x="338110" y="103437"/>
                  </a:cubicBezTo>
                  <a:cubicBezTo>
                    <a:pt x="278827" y="43639"/>
                    <a:pt x="186720" y="31209"/>
                    <a:pt x="113701" y="73147"/>
                  </a:cubicBezTo>
                  <a:cubicBezTo>
                    <a:pt x="82745" y="92197"/>
                    <a:pt x="56551" y="119724"/>
                    <a:pt x="31405" y="149347"/>
                  </a:cubicBezTo>
                </a:path>
              </a:pathLst>
            </a:custGeom>
            <a:solidFill>
              <a:srgbClr val="27AAE1"/>
            </a:solidFill>
            <a:ln w="9525" cap="flat">
              <a:no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31206EB0-EC5A-735C-4FF1-755CABA16FDA}"/>
                </a:ext>
              </a:extLst>
            </p:cNvPr>
            <p:cNvSpPr/>
            <p:nvPr/>
          </p:nvSpPr>
          <p:spPr>
            <a:xfrm>
              <a:off x="228599" y="1676998"/>
              <a:ext cx="696182" cy="250097"/>
            </a:xfrm>
            <a:custGeom>
              <a:avLst/>
              <a:gdLst>
                <a:gd name="connsiteX0" fmla="*/ 696155 w 696182"/>
                <a:gd name="connsiteY0" fmla="*/ 121072 h 250097"/>
                <a:gd name="connsiteX1" fmla="*/ 612525 w 696182"/>
                <a:gd name="connsiteY1" fmla="*/ 205463 h 250097"/>
                <a:gd name="connsiteX2" fmla="*/ 559471 w 696182"/>
                <a:gd name="connsiteY2" fmla="*/ 234800 h 250097"/>
                <a:gd name="connsiteX3" fmla="*/ 493939 w 696182"/>
                <a:gd name="connsiteY3" fmla="*/ 248992 h 250097"/>
                <a:gd name="connsiteX4" fmla="*/ 418596 w 696182"/>
                <a:gd name="connsiteY4" fmla="*/ 242706 h 250097"/>
                <a:gd name="connsiteX5" fmla="*/ 355827 w 696182"/>
                <a:gd name="connsiteY5" fmla="*/ 216036 h 250097"/>
                <a:gd name="connsiteX6" fmla="*/ 301058 w 696182"/>
                <a:gd name="connsiteY6" fmla="*/ 176697 h 250097"/>
                <a:gd name="connsiteX7" fmla="*/ 250290 w 696182"/>
                <a:gd name="connsiteY7" fmla="*/ 132597 h 250097"/>
                <a:gd name="connsiteX8" fmla="*/ 149134 w 696182"/>
                <a:gd name="connsiteY8" fmla="*/ 62969 h 250097"/>
                <a:gd name="connsiteX9" fmla="*/ 57218 w 696182"/>
                <a:gd name="connsiteY9" fmla="*/ 51634 h 250097"/>
                <a:gd name="connsiteX10" fmla="*/ 39025 w 696182"/>
                <a:gd name="connsiteY10" fmla="*/ 55444 h 250097"/>
                <a:gd name="connsiteX11" fmla="*/ 18070 w 696182"/>
                <a:gd name="connsiteY11" fmla="*/ 62112 h 250097"/>
                <a:gd name="connsiteX12" fmla="*/ -27 w 696182"/>
                <a:gd name="connsiteY12" fmla="*/ 16297 h 250097"/>
                <a:gd name="connsiteX13" fmla="*/ 8831 w 696182"/>
                <a:gd name="connsiteY13" fmla="*/ 13058 h 250097"/>
                <a:gd name="connsiteX14" fmla="*/ 15594 w 696182"/>
                <a:gd name="connsiteY14" fmla="*/ 10867 h 250097"/>
                <a:gd name="connsiteX15" fmla="*/ 28548 w 696182"/>
                <a:gd name="connsiteY15" fmla="*/ 7152 h 250097"/>
                <a:gd name="connsiteX16" fmla="*/ 52360 w 696182"/>
                <a:gd name="connsiteY16" fmla="*/ 2390 h 250097"/>
                <a:gd name="connsiteX17" fmla="*/ 95889 w 696182"/>
                <a:gd name="connsiteY17" fmla="*/ 104 h 250097"/>
                <a:gd name="connsiteX18" fmla="*/ 170756 w 696182"/>
                <a:gd name="connsiteY18" fmla="*/ 17059 h 250097"/>
                <a:gd name="connsiteX19" fmla="*/ 285056 w 696182"/>
                <a:gd name="connsiteY19" fmla="*/ 96306 h 250097"/>
                <a:gd name="connsiteX20" fmla="*/ 332109 w 696182"/>
                <a:gd name="connsiteY20" fmla="*/ 138121 h 250097"/>
                <a:gd name="connsiteX21" fmla="*/ 378591 w 696182"/>
                <a:gd name="connsiteY21" fmla="*/ 173078 h 250097"/>
                <a:gd name="connsiteX22" fmla="*/ 429455 w 696182"/>
                <a:gd name="connsiteY22" fmla="*/ 194985 h 250097"/>
                <a:gd name="connsiteX23" fmla="*/ 489939 w 696182"/>
                <a:gd name="connsiteY23" fmla="*/ 199843 h 250097"/>
                <a:gd name="connsiteX24" fmla="*/ 589761 w 696182"/>
                <a:gd name="connsiteY24" fmla="*/ 160791 h 250097"/>
                <a:gd name="connsiteX25" fmla="*/ 664627 w 696182"/>
                <a:gd name="connsiteY25" fmla="*/ 80019 h 25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96182" h="250097">
                  <a:moveTo>
                    <a:pt x="696155" y="121072"/>
                  </a:moveTo>
                  <a:cubicBezTo>
                    <a:pt x="672107" y="152752"/>
                    <a:pt x="643988" y="181127"/>
                    <a:pt x="612525" y="205463"/>
                  </a:cubicBezTo>
                  <a:cubicBezTo>
                    <a:pt x="596027" y="217245"/>
                    <a:pt x="578225" y="227094"/>
                    <a:pt x="559471" y="234800"/>
                  </a:cubicBezTo>
                  <a:cubicBezTo>
                    <a:pt x="538422" y="242649"/>
                    <a:pt x="516351" y="247430"/>
                    <a:pt x="493939" y="248992"/>
                  </a:cubicBezTo>
                  <a:cubicBezTo>
                    <a:pt x="468651" y="251383"/>
                    <a:pt x="443139" y="249249"/>
                    <a:pt x="418596" y="242706"/>
                  </a:cubicBezTo>
                  <a:cubicBezTo>
                    <a:pt x="396426" y="237096"/>
                    <a:pt x="375254" y="228104"/>
                    <a:pt x="355827" y="216036"/>
                  </a:cubicBezTo>
                  <a:cubicBezTo>
                    <a:pt x="336585" y="204349"/>
                    <a:pt x="318275" y="191204"/>
                    <a:pt x="301058" y="176697"/>
                  </a:cubicBezTo>
                  <a:cubicBezTo>
                    <a:pt x="283627" y="162315"/>
                    <a:pt x="266768" y="146694"/>
                    <a:pt x="250290" y="132597"/>
                  </a:cubicBezTo>
                  <a:cubicBezTo>
                    <a:pt x="217524" y="104022"/>
                    <a:pt x="185520" y="77923"/>
                    <a:pt x="149134" y="62969"/>
                  </a:cubicBezTo>
                  <a:cubicBezTo>
                    <a:pt x="120198" y="50520"/>
                    <a:pt x="88311" y="46586"/>
                    <a:pt x="57218" y="51634"/>
                  </a:cubicBezTo>
                  <a:cubicBezTo>
                    <a:pt x="51076" y="52501"/>
                    <a:pt x="44999" y="53777"/>
                    <a:pt x="39025" y="55444"/>
                  </a:cubicBezTo>
                  <a:cubicBezTo>
                    <a:pt x="31924" y="57283"/>
                    <a:pt x="24929" y="59511"/>
                    <a:pt x="18070" y="62112"/>
                  </a:cubicBezTo>
                  <a:lnTo>
                    <a:pt x="-27" y="16297"/>
                  </a:lnTo>
                  <a:lnTo>
                    <a:pt x="8831" y="13058"/>
                  </a:lnTo>
                  <a:lnTo>
                    <a:pt x="15594" y="10867"/>
                  </a:lnTo>
                  <a:lnTo>
                    <a:pt x="28548" y="7152"/>
                  </a:lnTo>
                  <a:cubicBezTo>
                    <a:pt x="37025" y="4962"/>
                    <a:pt x="44550" y="3723"/>
                    <a:pt x="52360" y="2390"/>
                  </a:cubicBezTo>
                  <a:cubicBezTo>
                    <a:pt x="66755" y="152"/>
                    <a:pt x="81340" y="-610"/>
                    <a:pt x="95889" y="104"/>
                  </a:cubicBezTo>
                  <a:cubicBezTo>
                    <a:pt x="121634" y="1418"/>
                    <a:pt x="146959" y="7152"/>
                    <a:pt x="170756" y="17059"/>
                  </a:cubicBezTo>
                  <a:cubicBezTo>
                    <a:pt x="213045" y="36852"/>
                    <a:pt x="251689" y="63645"/>
                    <a:pt x="285056" y="96306"/>
                  </a:cubicBezTo>
                  <a:cubicBezTo>
                    <a:pt x="301439" y="110975"/>
                    <a:pt x="316774" y="124881"/>
                    <a:pt x="332109" y="138121"/>
                  </a:cubicBezTo>
                  <a:cubicBezTo>
                    <a:pt x="346627" y="151018"/>
                    <a:pt x="362173" y="162705"/>
                    <a:pt x="378591" y="173078"/>
                  </a:cubicBezTo>
                  <a:cubicBezTo>
                    <a:pt x="394415" y="182765"/>
                    <a:pt x="411543" y="190147"/>
                    <a:pt x="429455" y="194985"/>
                  </a:cubicBezTo>
                  <a:cubicBezTo>
                    <a:pt x="449146" y="200310"/>
                    <a:pt x="469650" y="201958"/>
                    <a:pt x="489939" y="199843"/>
                  </a:cubicBezTo>
                  <a:cubicBezTo>
                    <a:pt x="526571" y="198014"/>
                    <a:pt x="561610" y="184298"/>
                    <a:pt x="589761" y="160791"/>
                  </a:cubicBezTo>
                  <a:cubicBezTo>
                    <a:pt x="616907" y="139931"/>
                    <a:pt x="639862" y="111451"/>
                    <a:pt x="664627" y="80019"/>
                  </a:cubicBezTo>
                </a:path>
              </a:pathLst>
            </a:custGeom>
            <a:solidFill>
              <a:srgbClr val="27AAE1"/>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17A27C39-E0FC-162E-38E3-5165279C41B0}"/>
                </a:ext>
              </a:extLst>
            </p:cNvPr>
            <p:cNvSpPr/>
            <p:nvPr/>
          </p:nvSpPr>
          <p:spPr>
            <a:xfrm>
              <a:off x="531875" y="1761553"/>
              <a:ext cx="357854" cy="143423"/>
            </a:xfrm>
            <a:custGeom>
              <a:avLst/>
              <a:gdLst>
                <a:gd name="connsiteX0" fmla="*/ -27 w 357854"/>
                <a:gd name="connsiteY0" fmla="*/ 27944 h 143423"/>
                <a:gd name="connsiteX1" fmla="*/ 37215 w 357854"/>
                <a:gd name="connsiteY1" fmla="*/ 60614 h 143423"/>
                <a:gd name="connsiteX2" fmla="*/ 102557 w 357854"/>
                <a:gd name="connsiteY2" fmla="*/ 102239 h 143423"/>
                <a:gd name="connsiteX3" fmla="*/ 115511 w 357854"/>
                <a:gd name="connsiteY3" fmla="*/ 106811 h 143423"/>
                <a:gd name="connsiteX4" fmla="*/ 149420 w 357854"/>
                <a:gd name="connsiteY4" fmla="*/ 114621 h 143423"/>
                <a:gd name="connsiteX5" fmla="*/ 197045 w 357854"/>
                <a:gd name="connsiteY5" fmla="*/ 114621 h 143423"/>
                <a:gd name="connsiteX6" fmla="*/ 252195 w 357854"/>
                <a:gd name="connsiteY6" fmla="*/ 98429 h 143423"/>
                <a:gd name="connsiteX7" fmla="*/ 288675 w 357854"/>
                <a:gd name="connsiteY7" fmla="*/ 73854 h 143423"/>
                <a:gd name="connsiteX8" fmla="*/ 357827 w 357854"/>
                <a:gd name="connsiteY8" fmla="*/ -155 h 143423"/>
                <a:gd name="connsiteX9" fmla="*/ 302582 w 357854"/>
                <a:gd name="connsiteY9" fmla="*/ 81284 h 143423"/>
                <a:gd name="connsiteX10" fmla="*/ 288294 w 357854"/>
                <a:gd name="connsiteY10" fmla="*/ 95190 h 143423"/>
                <a:gd name="connsiteX11" fmla="*/ 272483 w 357854"/>
                <a:gd name="connsiteY11" fmla="*/ 108716 h 143423"/>
                <a:gd name="connsiteX12" fmla="*/ 235907 w 357854"/>
                <a:gd name="connsiteY12" fmla="*/ 130623 h 143423"/>
                <a:gd name="connsiteX13" fmla="*/ 192378 w 357854"/>
                <a:gd name="connsiteY13" fmla="*/ 142053 h 143423"/>
                <a:gd name="connsiteX14" fmla="*/ 141038 w 357854"/>
                <a:gd name="connsiteY14" fmla="*/ 139958 h 143423"/>
                <a:gd name="connsiteX15" fmla="*/ 89508 w 357854"/>
                <a:gd name="connsiteY15" fmla="*/ 119574 h 143423"/>
                <a:gd name="connsiteX16" fmla="*/ -27 w 357854"/>
                <a:gd name="connsiteY16" fmla="*/ 27944 h 14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7854" h="143423">
                  <a:moveTo>
                    <a:pt x="-27" y="27944"/>
                  </a:moveTo>
                  <a:cubicBezTo>
                    <a:pt x="-27" y="27944"/>
                    <a:pt x="16356" y="43469"/>
                    <a:pt x="37215" y="60614"/>
                  </a:cubicBezTo>
                  <a:cubicBezTo>
                    <a:pt x="58075" y="77759"/>
                    <a:pt x="83507" y="97095"/>
                    <a:pt x="102557" y="102239"/>
                  </a:cubicBezTo>
                  <a:cubicBezTo>
                    <a:pt x="106780" y="104020"/>
                    <a:pt x="111106" y="105544"/>
                    <a:pt x="115511" y="106811"/>
                  </a:cubicBezTo>
                  <a:cubicBezTo>
                    <a:pt x="126562" y="110411"/>
                    <a:pt x="137909" y="113021"/>
                    <a:pt x="149420" y="114621"/>
                  </a:cubicBezTo>
                  <a:cubicBezTo>
                    <a:pt x="165214" y="116888"/>
                    <a:pt x="181251" y="116888"/>
                    <a:pt x="197045" y="114621"/>
                  </a:cubicBezTo>
                  <a:cubicBezTo>
                    <a:pt x="216275" y="112697"/>
                    <a:pt x="234978" y="107211"/>
                    <a:pt x="252195" y="98429"/>
                  </a:cubicBezTo>
                  <a:cubicBezTo>
                    <a:pt x="265065" y="91342"/>
                    <a:pt x="277274" y="83122"/>
                    <a:pt x="288675" y="73854"/>
                  </a:cubicBezTo>
                  <a:cubicBezTo>
                    <a:pt x="315993" y="53547"/>
                    <a:pt x="339420" y="28477"/>
                    <a:pt x="357827" y="-155"/>
                  </a:cubicBezTo>
                  <a:cubicBezTo>
                    <a:pt x="343634" y="29629"/>
                    <a:pt x="325007" y="57081"/>
                    <a:pt x="302582" y="81284"/>
                  </a:cubicBezTo>
                  <a:cubicBezTo>
                    <a:pt x="298105" y="86046"/>
                    <a:pt x="293057" y="90809"/>
                    <a:pt x="288294" y="95190"/>
                  </a:cubicBezTo>
                  <a:cubicBezTo>
                    <a:pt x="283532" y="99572"/>
                    <a:pt x="278007" y="104715"/>
                    <a:pt x="272483" y="108716"/>
                  </a:cubicBezTo>
                  <a:cubicBezTo>
                    <a:pt x="261259" y="117526"/>
                    <a:pt x="248969" y="124879"/>
                    <a:pt x="235907" y="130623"/>
                  </a:cubicBezTo>
                  <a:cubicBezTo>
                    <a:pt x="222020" y="136500"/>
                    <a:pt x="207360" y="140348"/>
                    <a:pt x="192378" y="142053"/>
                  </a:cubicBezTo>
                  <a:cubicBezTo>
                    <a:pt x="175267" y="144206"/>
                    <a:pt x="157917" y="143491"/>
                    <a:pt x="141038" y="139958"/>
                  </a:cubicBezTo>
                  <a:cubicBezTo>
                    <a:pt x="123072" y="135357"/>
                    <a:pt x="105758" y="128509"/>
                    <a:pt x="89508" y="119574"/>
                  </a:cubicBezTo>
                  <a:cubicBezTo>
                    <a:pt x="51396" y="98371"/>
                    <a:pt x="20285" y="66539"/>
                    <a:pt x="-27" y="27944"/>
                  </a:cubicBezTo>
                  <a:close/>
                </a:path>
              </a:pathLst>
            </a:custGeom>
            <a:solidFill>
              <a:srgbClr val="1C75BC"/>
            </a:solidFill>
            <a:ln w="9525" cap="flat">
              <a:no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CD8FD1D2-AB79-C5A4-0BAC-7486C94BC6FC}"/>
                </a:ext>
              </a:extLst>
            </p:cNvPr>
            <p:cNvSpPr/>
            <p:nvPr/>
          </p:nvSpPr>
          <p:spPr>
            <a:xfrm>
              <a:off x="1347501" y="1847754"/>
              <a:ext cx="171164" cy="160020"/>
            </a:xfrm>
            <a:custGeom>
              <a:avLst/>
              <a:gdLst>
                <a:gd name="connsiteX0" fmla="*/ 157897 w 171164"/>
                <a:gd name="connsiteY0" fmla="*/ 159865 h 160020"/>
                <a:gd name="connsiteX1" fmla="*/ 141705 w 171164"/>
                <a:gd name="connsiteY1" fmla="*/ 154626 h 160020"/>
                <a:gd name="connsiteX2" fmla="*/ 102938 w 171164"/>
                <a:gd name="connsiteY2" fmla="*/ 133766 h 160020"/>
                <a:gd name="connsiteX3" fmla="*/ 52646 w 171164"/>
                <a:gd name="connsiteY3" fmla="*/ 85570 h 160020"/>
                <a:gd name="connsiteX4" fmla="*/ 26262 w 171164"/>
                <a:gd name="connsiteY4" fmla="*/ 47470 h 160020"/>
                <a:gd name="connsiteX5" fmla="*/ -27 w 171164"/>
                <a:gd name="connsiteY5" fmla="*/ -155 h 160020"/>
                <a:gd name="connsiteX6" fmla="*/ 14355 w 171164"/>
                <a:gd name="connsiteY6" fmla="*/ 18895 h 160020"/>
                <a:gd name="connsiteX7" fmla="*/ 30929 w 171164"/>
                <a:gd name="connsiteY7" fmla="*/ 37945 h 160020"/>
                <a:gd name="connsiteX8" fmla="*/ 51979 w 171164"/>
                <a:gd name="connsiteY8" fmla="*/ 60233 h 160020"/>
                <a:gd name="connsiteX9" fmla="*/ 105605 w 171164"/>
                <a:gd name="connsiteY9" fmla="*/ 99572 h 160020"/>
                <a:gd name="connsiteX10" fmla="*/ 171137 w 171164"/>
                <a:gd name="connsiteY10" fmla="*/ 112526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164" h="160020">
                  <a:moveTo>
                    <a:pt x="157897" y="159865"/>
                  </a:moveTo>
                  <a:cubicBezTo>
                    <a:pt x="152354" y="158607"/>
                    <a:pt x="146934" y="156855"/>
                    <a:pt x="141705" y="154626"/>
                  </a:cubicBezTo>
                  <a:cubicBezTo>
                    <a:pt x="127970" y="149292"/>
                    <a:pt x="114949" y="142291"/>
                    <a:pt x="102938" y="133766"/>
                  </a:cubicBezTo>
                  <a:cubicBezTo>
                    <a:pt x="84002" y="120136"/>
                    <a:pt x="67067" y="103915"/>
                    <a:pt x="52646" y="85570"/>
                  </a:cubicBezTo>
                  <a:cubicBezTo>
                    <a:pt x="43111" y="73397"/>
                    <a:pt x="34301" y="60671"/>
                    <a:pt x="26262" y="47470"/>
                  </a:cubicBezTo>
                  <a:cubicBezTo>
                    <a:pt x="16518" y="32154"/>
                    <a:pt x="7736" y="16247"/>
                    <a:pt x="-27" y="-155"/>
                  </a:cubicBezTo>
                  <a:cubicBezTo>
                    <a:pt x="-27" y="-155"/>
                    <a:pt x="5211" y="7370"/>
                    <a:pt x="14355" y="18895"/>
                  </a:cubicBezTo>
                  <a:cubicBezTo>
                    <a:pt x="18927" y="24419"/>
                    <a:pt x="24547" y="30801"/>
                    <a:pt x="30929" y="37945"/>
                  </a:cubicBezTo>
                  <a:cubicBezTo>
                    <a:pt x="37311" y="45089"/>
                    <a:pt x="44264" y="52709"/>
                    <a:pt x="51979" y="60233"/>
                  </a:cubicBezTo>
                  <a:cubicBezTo>
                    <a:pt x="67762" y="75978"/>
                    <a:pt x="85840" y="89246"/>
                    <a:pt x="105605" y="99572"/>
                  </a:cubicBezTo>
                  <a:cubicBezTo>
                    <a:pt x="125807" y="109925"/>
                    <a:pt x="148515" y="114411"/>
                    <a:pt x="171137" y="112526"/>
                  </a:cubicBezTo>
                  <a:close/>
                </a:path>
              </a:pathLst>
            </a:custGeom>
            <a:solidFill>
              <a:srgbClr val="1C75BC"/>
            </a:solidFill>
            <a:ln w="9525" cap="flat">
              <a:noFill/>
              <a:prstDash val="solid"/>
              <a:miter/>
            </a:ln>
          </p:spPr>
          <p:txBody>
            <a:bodyPr rtlCol="0" anchor="ctr"/>
            <a:lstStyle/>
            <a:p>
              <a:endParaRPr lang="en-IN"/>
            </a:p>
          </p:txBody>
        </p:sp>
        <p:sp>
          <p:nvSpPr>
            <p:cNvPr id="219" name="Freeform: Shape 218">
              <a:extLst>
                <a:ext uri="{FF2B5EF4-FFF2-40B4-BE49-F238E27FC236}">
                  <a16:creationId xmlns:a16="http://schemas.microsoft.com/office/drawing/2014/main" xmlns="" id="{6E440549-1AA3-288C-AA7E-5E8C3809D771}"/>
                </a:ext>
              </a:extLst>
            </p:cNvPr>
            <p:cNvSpPr/>
            <p:nvPr/>
          </p:nvSpPr>
          <p:spPr>
            <a:xfrm>
              <a:off x="926306" y="1607578"/>
              <a:ext cx="436816" cy="163690"/>
            </a:xfrm>
            <a:custGeom>
              <a:avLst/>
              <a:gdLst>
                <a:gd name="connsiteX0" fmla="*/ 30453 w 436816"/>
                <a:gd name="connsiteY0" fmla="*/ 149342 h 163690"/>
                <a:gd name="connsiteX1" fmla="*/ 82650 w 436816"/>
                <a:gd name="connsiteY1" fmla="*/ 74857 h 163690"/>
                <a:gd name="connsiteX2" fmla="*/ 109129 w 436816"/>
                <a:gd name="connsiteY2" fmla="*/ 53331 h 163690"/>
                <a:gd name="connsiteX3" fmla="*/ 141800 w 436816"/>
                <a:gd name="connsiteY3" fmla="*/ 36471 h 163690"/>
                <a:gd name="connsiteX4" fmla="*/ 226382 w 436816"/>
                <a:gd name="connsiteY4" fmla="*/ 21993 h 163690"/>
                <a:gd name="connsiteX5" fmla="*/ 246480 w 436816"/>
                <a:gd name="connsiteY5" fmla="*/ 24279 h 163690"/>
                <a:gd name="connsiteX6" fmla="*/ 297915 w 436816"/>
                <a:gd name="connsiteY6" fmla="*/ 40377 h 163690"/>
                <a:gd name="connsiteX7" fmla="*/ 366780 w 436816"/>
                <a:gd name="connsiteY7" fmla="*/ 81906 h 163690"/>
                <a:gd name="connsiteX8" fmla="*/ 436789 w 436816"/>
                <a:gd name="connsiteY8" fmla="*/ 163535 h 163690"/>
                <a:gd name="connsiteX9" fmla="*/ 388688 w 436816"/>
                <a:gd name="connsiteY9" fmla="*/ 86763 h 163690"/>
                <a:gd name="connsiteX10" fmla="*/ 360113 w 436816"/>
                <a:gd name="connsiteY10" fmla="*/ 56950 h 163690"/>
                <a:gd name="connsiteX11" fmla="*/ 323632 w 436816"/>
                <a:gd name="connsiteY11" fmla="*/ 31328 h 163690"/>
                <a:gd name="connsiteX12" fmla="*/ 228858 w 436816"/>
                <a:gd name="connsiteY12" fmla="*/ 1229 h 163690"/>
                <a:gd name="connsiteX13" fmla="*/ 152658 w 436816"/>
                <a:gd name="connsiteY13" fmla="*/ 6182 h 163690"/>
                <a:gd name="connsiteX14" fmla="*/ 116940 w 436816"/>
                <a:gd name="connsiteY14" fmla="*/ 17040 h 163690"/>
                <a:gd name="connsiteX15" fmla="*/ 78078 w 436816"/>
                <a:gd name="connsiteY15" fmla="*/ 37043 h 163690"/>
                <a:gd name="connsiteX16" fmla="*/ -27 w 436816"/>
                <a:gd name="connsiteY16" fmla="*/ 108576 h 16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6816" h="163690">
                  <a:moveTo>
                    <a:pt x="30453" y="149342"/>
                  </a:moveTo>
                  <a:cubicBezTo>
                    <a:pt x="42768" y="121320"/>
                    <a:pt x="60514" y="96003"/>
                    <a:pt x="82650" y="74857"/>
                  </a:cubicBezTo>
                  <a:cubicBezTo>
                    <a:pt x="90851" y="66942"/>
                    <a:pt x="99709" y="59741"/>
                    <a:pt x="109129" y="53331"/>
                  </a:cubicBezTo>
                  <a:cubicBezTo>
                    <a:pt x="119454" y="46673"/>
                    <a:pt x="130398" y="41034"/>
                    <a:pt x="141800" y="36471"/>
                  </a:cubicBezTo>
                  <a:cubicBezTo>
                    <a:pt x="168679" y="25822"/>
                    <a:pt x="197493" y="20888"/>
                    <a:pt x="226382" y="21993"/>
                  </a:cubicBezTo>
                  <a:cubicBezTo>
                    <a:pt x="233145" y="22031"/>
                    <a:pt x="239879" y="22793"/>
                    <a:pt x="246480" y="24279"/>
                  </a:cubicBezTo>
                  <a:cubicBezTo>
                    <a:pt x="264139" y="27842"/>
                    <a:pt x="281379" y="33233"/>
                    <a:pt x="297915" y="40377"/>
                  </a:cubicBezTo>
                  <a:cubicBezTo>
                    <a:pt x="322784" y="50768"/>
                    <a:pt x="345987" y="64761"/>
                    <a:pt x="366780" y="81906"/>
                  </a:cubicBezTo>
                  <a:cubicBezTo>
                    <a:pt x="394117" y="105413"/>
                    <a:pt x="417720" y="132931"/>
                    <a:pt x="436789" y="163535"/>
                  </a:cubicBezTo>
                  <a:cubicBezTo>
                    <a:pt x="424654" y="135703"/>
                    <a:pt x="408443" y="109823"/>
                    <a:pt x="388688" y="86763"/>
                  </a:cubicBezTo>
                  <a:cubicBezTo>
                    <a:pt x="379887" y="76152"/>
                    <a:pt x="370333" y="66189"/>
                    <a:pt x="360113" y="56950"/>
                  </a:cubicBezTo>
                  <a:cubicBezTo>
                    <a:pt x="348702" y="47387"/>
                    <a:pt x="336500" y="38814"/>
                    <a:pt x="323632" y="31328"/>
                  </a:cubicBezTo>
                  <a:cubicBezTo>
                    <a:pt x="294714" y="14268"/>
                    <a:pt x="262320" y="3982"/>
                    <a:pt x="228858" y="1229"/>
                  </a:cubicBezTo>
                  <a:cubicBezTo>
                    <a:pt x="203370" y="-1676"/>
                    <a:pt x="177557" y="0"/>
                    <a:pt x="152658" y="6182"/>
                  </a:cubicBezTo>
                  <a:cubicBezTo>
                    <a:pt x="140495" y="8877"/>
                    <a:pt x="128551" y="12506"/>
                    <a:pt x="116940" y="17040"/>
                  </a:cubicBezTo>
                  <a:cubicBezTo>
                    <a:pt x="103386" y="22470"/>
                    <a:pt x="90374" y="29166"/>
                    <a:pt x="78078" y="37043"/>
                  </a:cubicBezTo>
                  <a:cubicBezTo>
                    <a:pt x="47998" y="56055"/>
                    <a:pt x="21547" y="80277"/>
                    <a:pt x="-27" y="108576"/>
                  </a:cubicBezTo>
                </a:path>
              </a:pathLst>
            </a:custGeom>
            <a:solidFill>
              <a:srgbClr val="1C75BC"/>
            </a:solidFill>
            <a:ln w="9525" cap="flat">
              <a:no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D3D46DCC-374B-E561-1D88-FC0A052D8865}"/>
                </a:ext>
              </a:extLst>
            </p:cNvPr>
            <p:cNvSpPr/>
            <p:nvPr/>
          </p:nvSpPr>
          <p:spPr>
            <a:xfrm>
              <a:off x="2731198" y="2138648"/>
              <a:ext cx="20955" cy="122872"/>
            </a:xfrm>
            <a:custGeom>
              <a:avLst/>
              <a:gdLst>
                <a:gd name="connsiteX0" fmla="*/ 0 w 20955"/>
                <a:gd name="connsiteY0" fmla="*/ 122682 h 122872"/>
                <a:gd name="connsiteX1" fmla="*/ 4286 w 20955"/>
                <a:gd name="connsiteY1" fmla="*/ 0 h 122872"/>
                <a:gd name="connsiteX2" fmla="*/ 20955 w 20955"/>
                <a:gd name="connsiteY2" fmla="*/ 95 h 122872"/>
                <a:gd name="connsiteX3" fmla="*/ 18002 w 20955"/>
                <a:gd name="connsiteY3" fmla="*/ 122873 h 122872"/>
                <a:gd name="connsiteX4" fmla="*/ 0 w 20955"/>
                <a:gd name="connsiteY4" fmla="*/ 122682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122872">
                  <a:moveTo>
                    <a:pt x="0" y="122682"/>
                  </a:moveTo>
                  <a:lnTo>
                    <a:pt x="4286" y="0"/>
                  </a:lnTo>
                  <a:lnTo>
                    <a:pt x="20955" y="95"/>
                  </a:lnTo>
                  <a:lnTo>
                    <a:pt x="18002" y="122873"/>
                  </a:lnTo>
                  <a:lnTo>
                    <a:pt x="0" y="122682"/>
                  </a:lnTo>
                  <a:close/>
                </a:path>
              </a:pathLst>
            </a:custGeom>
            <a:solidFill>
              <a:srgbClr val="1C75BC"/>
            </a:solidFill>
            <a:ln w="9525" cap="flat">
              <a:noFill/>
              <a:prstDash val="solid"/>
              <a:miter/>
            </a:ln>
          </p:spPr>
          <p:txBody>
            <a:bodyPr rtlCol="0" anchor="ctr"/>
            <a:lstStyle/>
            <a:p>
              <a:endParaRPr lang="en-IN"/>
            </a:p>
          </p:txBody>
        </p:sp>
        <p:sp>
          <p:nvSpPr>
            <p:cNvPr id="221" name="Freeform: Shape 220">
              <a:extLst>
                <a:ext uri="{FF2B5EF4-FFF2-40B4-BE49-F238E27FC236}">
                  <a16:creationId xmlns:a16="http://schemas.microsoft.com/office/drawing/2014/main" xmlns="" id="{8283FCD9-FF3D-9EAD-06EF-E43E89737338}"/>
                </a:ext>
              </a:extLst>
            </p:cNvPr>
            <p:cNvSpPr/>
            <p:nvPr/>
          </p:nvSpPr>
          <p:spPr>
            <a:xfrm>
              <a:off x="2730817" y="2137600"/>
              <a:ext cx="22383" cy="124587"/>
            </a:xfrm>
            <a:custGeom>
              <a:avLst/>
              <a:gdLst>
                <a:gd name="connsiteX0" fmla="*/ 19023 w 22383"/>
                <a:gd name="connsiteY0" fmla="*/ 124432 h 124587"/>
                <a:gd name="connsiteX1" fmla="*/ -27 w 22383"/>
                <a:gd name="connsiteY1" fmla="*/ 124432 h 124587"/>
                <a:gd name="connsiteX2" fmla="*/ -27 w 22383"/>
                <a:gd name="connsiteY2" fmla="*/ 123670 h 124587"/>
                <a:gd name="connsiteX3" fmla="*/ 4259 w 22383"/>
                <a:gd name="connsiteY3" fmla="*/ -155 h 124587"/>
                <a:gd name="connsiteX4" fmla="*/ 22356 w 22383"/>
                <a:gd name="connsiteY4" fmla="*/ -155 h 124587"/>
                <a:gd name="connsiteX5" fmla="*/ 22356 w 22383"/>
                <a:gd name="connsiteY5" fmla="*/ 511 h 124587"/>
                <a:gd name="connsiteX6" fmla="*/ 1116 w 22383"/>
                <a:gd name="connsiteY6" fmla="*/ 122812 h 124587"/>
                <a:gd name="connsiteX7" fmla="*/ 17689 w 22383"/>
                <a:gd name="connsiteY7" fmla="*/ 122812 h 124587"/>
                <a:gd name="connsiteX8" fmla="*/ 20642 w 22383"/>
                <a:gd name="connsiteY8" fmla="*/ 1464 h 124587"/>
                <a:gd name="connsiteX9" fmla="*/ 5307 w 22383"/>
                <a:gd name="connsiteY9" fmla="*/ 1464 h 12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83" h="124587">
                  <a:moveTo>
                    <a:pt x="19023" y="124432"/>
                  </a:moveTo>
                  <a:lnTo>
                    <a:pt x="-27" y="124432"/>
                  </a:lnTo>
                  <a:lnTo>
                    <a:pt x="-27" y="123670"/>
                  </a:lnTo>
                  <a:lnTo>
                    <a:pt x="4259" y="-155"/>
                  </a:lnTo>
                  <a:lnTo>
                    <a:pt x="22356" y="-155"/>
                  </a:lnTo>
                  <a:lnTo>
                    <a:pt x="22356" y="511"/>
                  </a:lnTo>
                  <a:close/>
                  <a:moveTo>
                    <a:pt x="1116" y="122812"/>
                  </a:moveTo>
                  <a:lnTo>
                    <a:pt x="17689" y="122812"/>
                  </a:lnTo>
                  <a:lnTo>
                    <a:pt x="20642" y="1464"/>
                  </a:lnTo>
                  <a:lnTo>
                    <a:pt x="5307" y="1464"/>
                  </a:lnTo>
                  <a:close/>
                </a:path>
              </a:pathLst>
            </a:custGeom>
            <a:solidFill>
              <a:srgbClr val="FFFFFF"/>
            </a:solidFill>
            <a:ln w="9525" cap="flat">
              <a:noFill/>
              <a:prstDash val="solid"/>
              <a:miter/>
            </a:ln>
          </p:spPr>
          <p:txBody>
            <a:bodyPr rtlCol="0" anchor="ctr"/>
            <a:lstStyle/>
            <a:p>
              <a:endParaRPr lang="en-IN"/>
            </a:p>
          </p:txBody>
        </p:sp>
        <p:sp>
          <p:nvSpPr>
            <p:cNvPr id="222" name="Freeform: Shape 221">
              <a:extLst>
                <a:ext uri="{FF2B5EF4-FFF2-40B4-BE49-F238E27FC236}">
                  <a16:creationId xmlns:a16="http://schemas.microsoft.com/office/drawing/2014/main" xmlns="" id="{523DB205-11FF-0C6F-6D0F-2362D8F86B55}"/>
                </a:ext>
              </a:extLst>
            </p:cNvPr>
            <p:cNvSpPr/>
            <p:nvPr/>
          </p:nvSpPr>
          <p:spPr>
            <a:xfrm>
              <a:off x="2735484" y="2015870"/>
              <a:ext cx="19716" cy="122872"/>
            </a:xfrm>
            <a:custGeom>
              <a:avLst/>
              <a:gdLst>
                <a:gd name="connsiteX0" fmla="*/ 0 w 19716"/>
                <a:gd name="connsiteY0" fmla="*/ 122777 h 122872"/>
                <a:gd name="connsiteX1" fmla="*/ 4286 w 19716"/>
                <a:gd name="connsiteY1" fmla="*/ 0 h 122872"/>
                <a:gd name="connsiteX2" fmla="*/ 19717 w 19716"/>
                <a:gd name="connsiteY2" fmla="*/ 191 h 122872"/>
                <a:gd name="connsiteX3" fmla="*/ 16669 w 19716"/>
                <a:gd name="connsiteY3" fmla="*/ 122873 h 122872"/>
                <a:gd name="connsiteX4" fmla="*/ 0 w 19716"/>
                <a:gd name="connsiteY4" fmla="*/ 122777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 h="122872">
                  <a:moveTo>
                    <a:pt x="0" y="122777"/>
                  </a:moveTo>
                  <a:lnTo>
                    <a:pt x="4286" y="0"/>
                  </a:lnTo>
                  <a:lnTo>
                    <a:pt x="19717" y="191"/>
                  </a:lnTo>
                  <a:lnTo>
                    <a:pt x="16669" y="122873"/>
                  </a:lnTo>
                  <a:lnTo>
                    <a:pt x="0" y="122777"/>
                  </a:lnTo>
                  <a:close/>
                </a:path>
              </a:pathLst>
            </a:custGeom>
            <a:solidFill>
              <a:srgbClr val="1C75BC"/>
            </a:solidFill>
            <a:ln w="9525" cap="flat">
              <a:no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3CB038A0-9B4A-7F95-A7FD-2F6939FC70B3}"/>
                </a:ext>
              </a:extLst>
            </p:cNvPr>
            <p:cNvSpPr/>
            <p:nvPr/>
          </p:nvSpPr>
          <p:spPr>
            <a:xfrm>
              <a:off x="2734722" y="2015394"/>
              <a:ext cx="21050" cy="124110"/>
            </a:xfrm>
            <a:custGeom>
              <a:avLst/>
              <a:gdLst>
                <a:gd name="connsiteX0" fmla="*/ 18165 w 21050"/>
                <a:gd name="connsiteY0" fmla="*/ 123956 h 124110"/>
                <a:gd name="connsiteX1" fmla="*/ -27 w 21050"/>
                <a:gd name="connsiteY1" fmla="*/ 123956 h 124110"/>
                <a:gd name="connsiteX2" fmla="*/ -27 w 21050"/>
                <a:gd name="connsiteY2" fmla="*/ 123194 h 124110"/>
                <a:gd name="connsiteX3" fmla="*/ 4259 w 21050"/>
                <a:gd name="connsiteY3" fmla="*/ -155 h 124110"/>
                <a:gd name="connsiteX4" fmla="*/ 21023 w 21050"/>
                <a:gd name="connsiteY4" fmla="*/ -155 h 124110"/>
                <a:gd name="connsiteX5" fmla="*/ 21023 w 21050"/>
                <a:gd name="connsiteY5" fmla="*/ 607 h 124110"/>
                <a:gd name="connsiteX6" fmla="*/ 1497 w 21050"/>
                <a:gd name="connsiteY6" fmla="*/ 122336 h 124110"/>
                <a:gd name="connsiteX7" fmla="*/ 16737 w 21050"/>
                <a:gd name="connsiteY7" fmla="*/ 122336 h 124110"/>
                <a:gd name="connsiteX8" fmla="*/ 19689 w 21050"/>
                <a:gd name="connsiteY8" fmla="*/ 1083 h 124110"/>
                <a:gd name="connsiteX9" fmla="*/ 5688 w 21050"/>
                <a:gd name="connsiteY9" fmla="*/ 1083 h 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50" h="124110">
                  <a:moveTo>
                    <a:pt x="18165" y="123956"/>
                  </a:moveTo>
                  <a:lnTo>
                    <a:pt x="-27" y="123956"/>
                  </a:lnTo>
                  <a:lnTo>
                    <a:pt x="-27" y="123194"/>
                  </a:lnTo>
                  <a:lnTo>
                    <a:pt x="4259" y="-155"/>
                  </a:lnTo>
                  <a:lnTo>
                    <a:pt x="21023" y="-155"/>
                  </a:lnTo>
                  <a:lnTo>
                    <a:pt x="21023" y="607"/>
                  </a:lnTo>
                  <a:close/>
                  <a:moveTo>
                    <a:pt x="1497" y="122336"/>
                  </a:moveTo>
                  <a:lnTo>
                    <a:pt x="16737" y="122336"/>
                  </a:lnTo>
                  <a:lnTo>
                    <a:pt x="19689" y="1083"/>
                  </a:lnTo>
                  <a:lnTo>
                    <a:pt x="5688" y="1083"/>
                  </a:lnTo>
                  <a:close/>
                </a:path>
              </a:pathLst>
            </a:custGeom>
            <a:solidFill>
              <a:srgbClr val="FFFFFF"/>
            </a:solidFill>
            <a:ln w="9525" cap="flat">
              <a:no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6ABA07AB-A828-F35C-A7A9-6B5E460AA36B}"/>
                </a:ext>
              </a:extLst>
            </p:cNvPr>
            <p:cNvSpPr/>
            <p:nvPr/>
          </p:nvSpPr>
          <p:spPr>
            <a:xfrm>
              <a:off x="2673286" y="2135219"/>
              <a:ext cx="23717" cy="103155"/>
            </a:xfrm>
            <a:custGeom>
              <a:avLst/>
              <a:gdLst>
                <a:gd name="connsiteX0" fmla="*/ 0 w 23717"/>
                <a:gd name="connsiteY0" fmla="*/ 102013 h 103155"/>
                <a:gd name="connsiteX1" fmla="*/ 7048 w 23717"/>
                <a:gd name="connsiteY1" fmla="*/ 0 h 103155"/>
                <a:gd name="connsiteX2" fmla="*/ 23717 w 23717"/>
                <a:gd name="connsiteY2" fmla="*/ 1143 h 103155"/>
                <a:gd name="connsiteX3" fmla="*/ 17716 w 23717"/>
                <a:gd name="connsiteY3" fmla="*/ 103156 h 103155"/>
                <a:gd name="connsiteX4" fmla="*/ 0 w 23717"/>
                <a:gd name="connsiteY4" fmla="*/ 102013 h 103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7" h="103155">
                  <a:moveTo>
                    <a:pt x="0" y="102013"/>
                  </a:moveTo>
                  <a:lnTo>
                    <a:pt x="7048" y="0"/>
                  </a:lnTo>
                  <a:lnTo>
                    <a:pt x="23717" y="1143"/>
                  </a:lnTo>
                  <a:lnTo>
                    <a:pt x="17716" y="103156"/>
                  </a:lnTo>
                  <a:lnTo>
                    <a:pt x="0" y="102013"/>
                  </a:lnTo>
                  <a:close/>
                </a:path>
              </a:pathLst>
            </a:custGeom>
            <a:solidFill>
              <a:srgbClr val="1C75BC"/>
            </a:solidFill>
            <a:ln w="9525" cap="flat">
              <a:noFill/>
              <a:prstDash val="solid"/>
              <a:miter/>
            </a:ln>
          </p:spPr>
          <p:txBody>
            <a:bodyPr rtlCol="0" anchor="ctr"/>
            <a:lstStyle/>
            <a:p>
              <a:endParaRPr lang="en-IN"/>
            </a:p>
          </p:txBody>
        </p:sp>
        <p:sp>
          <p:nvSpPr>
            <p:cNvPr id="225" name="Freeform: Shape 224">
              <a:extLst>
                <a:ext uri="{FF2B5EF4-FFF2-40B4-BE49-F238E27FC236}">
                  <a16:creationId xmlns:a16="http://schemas.microsoft.com/office/drawing/2014/main" xmlns="" id="{F5C3126A-2BE6-0CB0-F96D-49D4683814ED}"/>
                </a:ext>
              </a:extLst>
            </p:cNvPr>
            <p:cNvSpPr/>
            <p:nvPr/>
          </p:nvSpPr>
          <p:spPr>
            <a:xfrm>
              <a:off x="2672810" y="2134457"/>
              <a:ext cx="25146" cy="104679"/>
            </a:xfrm>
            <a:custGeom>
              <a:avLst/>
              <a:gdLst>
                <a:gd name="connsiteX0" fmla="*/ 19023 w 25146"/>
                <a:gd name="connsiteY0" fmla="*/ 104524 h 104679"/>
                <a:gd name="connsiteX1" fmla="*/ -27 w 25146"/>
                <a:gd name="connsiteY1" fmla="*/ 103286 h 104679"/>
                <a:gd name="connsiteX2" fmla="*/ -27 w 25146"/>
                <a:gd name="connsiteY2" fmla="*/ 102619 h 104679"/>
                <a:gd name="connsiteX3" fmla="*/ 7116 w 25146"/>
                <a:gd name="connsiteY3" fmla="*/ -155 h 104679"/>
                <a:gd name="connsiteX4" fmla="*/ 25119 w 25146"/>
                <a:gd name="connsiteY4" fmla="*/ 1083 h 104679"/>
                <a:gd name="connsiteX5" fmla="*/ 25119 w 25146"/>
                <a:gd name="connsiteY5" fmla="*/ 1750 h 104679"/>
                <a:gd name="connsiteX6" fmla="*/ 1401 w 25146"/>
                <a:gd name="connsiteY6" fmla="*/ 101953 h 104679"/>
                <a:gd name="connsiteX7" fmla="*/ 17689 w 25146"/>
                <a:gd name="connsiteY7" fmla="*/ 103001 h 104679"/>
                <a:gd name="connsiteX8" fmla="*/ 23595 w 25146"/>
                <a:gd name="connsiteY8" fmla="*/ 2417 h 104679"/>
                <a:gd name="connsiteX9" fmla="*/ 8450 w 25146"/>
                <a:gd name="connsiteY9" fmla="*/ 1369 h 10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146" h="104679">
                  <a:moveTo>
                    <a:pt x="19023" y="104524"/>
                  </a:moveTo>
                  <a:lnTo>
                    <a:pt x="-27" y="103286"/>
                  </a:lnTo>
                  <a:lnTo>
                    <a:pt x="-27" y="102619"/>
                  </a:lnTo>
                  <a:lnTo>
                    <a:pt x="7116" y="-155"/>
                  </a:lnTo>
                  <a:lnTo>
                    <a:pt x="25119" y="1083"/>
                  </a:lnTo>
                  <a:lnTo>
                    <a:pt x="25119" y="1750"/>
                  </a:lnTo>
                  <a:close/>
                  <a:moveTo>
                    <a:pt x="1401" y="101953"/>
                  </a:moveTo>
                  <a:lnTo>
                    <a:pt x="17689" y="103001"/>
                  </a:lnTo>
                  <a:lnTo>
                    <a:pt x="23595" y="2417"/>
                  </a:lnTo>
                  <a:lnTo>
                    <a:pt x="8450" y="1369"/>
                  </a:lnTo>
                  <a:close/>
                </a:path>
              </a:pathLst>
            </a:custGeom>
            <a:solidFill>
              <a:srgbClr val="FFFFFF"/>
            </a:solidFill>
            <a:ln w="9525" cap="flat">
              <a:no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CE9DD957-534D-053B-18A3-4EE6A548E93E}"/>
                </a:ext>
              </a:extLst>
            </p:cNvPr>
            <p:cNvSpPr/>
            <p:nvPr/>
          </p:nvSpPr>
          <p:spPr>
            <a:xfrm>
              <a:off x="2680334" y="2032635"/>
              <a:ext cx="22764" cy="103727"/>
            </a:xfrm>
            <a:custGeom>
              <a:avLst/>
              <a:gdLst>
                <a:gd name="connsiteX0" fmla="*/ 0 w 22764"/>
                <a:gd name="connsiteY0" fmla="*/ 102584 h 103727"/>
                <a:gd name="connsiteX1" fmla="*/ 7144 w 22764"/>
                <a:gd name="connsiteY1" fmla="*/ 0 h 103727"/>
                <a:gd name="connsiteX2" fmla="*/ 22765 w 22764"/>
                <a:gd name="connsiteY2" fmla="*/ 952 h 103727"/>
                <a:gd name="connsiteX3" fmla="*/ 16669 w 22764"/>
                <a:gd name="connsiteY3" fmla="*/ 103727 h 103727"/>
                <a:gd name="connsiteX4" fmla="*/ 0 w 22764"/>
                <a:gd name="connsiteY4" fmla="*/ 102584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64" h="103727">
                  <a:moveTo>
                    <a:pt x="0" y="102584"/>
                  </a:moveTo>
                  <a:lnTo>
                    <a:pt x="7144" y="0"/>
                  </a:lnTo>
                  <a:lnTo>
                    <a:pt x="22765" y="952"/>
                  </a:lnTo>
                  <a:lnTo>
                    <a:pt x="16669" y="103727"/>
                  </a:lnTo>
                  <a:lnTo>
                    <a:pt x="0" y="102584"/>
                  </a:lnTo>
                  <a:close/>
                </a:path>
              </a:pathLst>
            </a:custGeom>
            <a:solidFill>
              <a:srgbClr val="1C75BC"/>
            </a:solidFill>
            <a:ln w="9525" cap="flat">
              <a:no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678BD7B6-520E-C540-56C3-B001205EBC08}"/>
                </a:ext>
              </a:extLst>
            </p:cNvPr>
            <p:cNvSpPr/>
            <p:nvPr/>
          </p:nvSpPr>
          <p:spPr>
            <a:xfrm>
              <a:off x="2679668" y="2031872"/>
              <a:ext cx="24193" cy="105251"/>
            </a:xfrm>
            <a:custGeom>
              <a:avLst/>
              <a:gdLst>
                <a:gd name="connsiteX0" fmla="*/ 17975 w 24193"/>
                <a:gd name="connsiteY0" fmla="*/ 105096 h 105251"/>
                <a:gd name="connsiteX1" fmla="*/ -27 w 24193"/>
                <a:gd name="connsiteY1" fmla="*/ 103858 h 105251"/>
                <a:gd name="connsiteX2" fmla="*/ -27 w 24193"/>
                <a:gd name="connsiteY2" fmla="*/ 103191 h 105251"/>
                <a:gd name="connsiteX3" fmla="*/ 7116 w 24193"/>
                <a:gd name="connsiteY3" fmla="*/ -155 h 105251"/>
                <a:gd name="connsiteX4" fmla="*/ 24166 w 24193"/>
                <a:gd name="connsiteY4" fmla="*/ 893 h 105251"/>
                <a:gd name="connsiteX5" fmla="*/ 24166 w 24193"/>
                <a:gd name="connsiteY5" fmla="*/ 1655 h 105251"/>
                <a:gd name="connsiteX6" fmla="*/ 1497 w 24193"/>
                <a:gd name="connsiteY6" fmla="*/ 102524 h 105251"/>
                <a:gd name="connsiteX7" fmla="*/ 16641 w 24193"/>
                <a:gd name="connsiteY7" fmla="*/ 103572 h 105251"/>
                <a:gd name="connsiteX8" fmla="*/ 22642 w 24193"/>
                <a:gd name="connsiteY8" fmla="*/ 2226 h 105251"/>
                <a:gd name="connsiteX9" fmla="*/ 8450 w 24193"/>
                <a:gd name="connsiteY9" fmla="*/ 1369 h 10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93" h="105251">
                  <a:moveTo>
                    <a:pt x="17975" y="105096"/>
                  </a:moveTo>
                  <a:lnTo>
                    <a:pt x="-27" y="103858"/>
                  </a:lnTo>
                  <a:lnTo>
                    <a:pt x="-27" y="103191"/>
                  </a:lnTo>
                  <a:lnTo>
                    <a:pt x="7116" y="-155"/>
                  </a:lnTo>
                  <a:lnTo>
                    <a:pt x="24166" y="893"/>
                  </a:lnTo>
                  <a:lnTo>
                    <a:pt x="24166" y="1655"/>
                  </a:lnTo>
                  <a:close/>
                  <a:moveTo>
                    <a:pt x="1497" y="102524"/>
                  </a:moveTo>
                  <a:lnTo>
                    <a:pt x="16641" y="103572"/>
                  </a:lnTo>
                  <a:lnTo>
                    <a:pt x="22642" y="2226"/>
                  </a:lnTo>
                  <a:lnTo>
                    <a:pt x="8450" y="1369"/>
                  </a:lnTo>
                  <a:close/>
                </a:path>
              </a:pathLst>
            </a:custGeom>
            <a:solidFill>
              <a:srgbClr val="FFFFFF"/>
            </a:solidFill>
            <a:ln w="9525" cap="flat">
              <a:no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BD238881-10A5-58BC-8962-984577B99942}"/>
                </a:ext>
              </a:extLst>
            </p:cNvPr>
            <p:cNvSpPr/>
            <p:nvPr/>
          </p:nvSpPr>
          <p:spPr>
            <a:xfrm>
              <a:off x="2251995" y="1956054"/>
              <a:ext cx="43148" cy="103632"/>
            </a:xfrm>
            <a:custGeom>
              <a:avLst/>
              <a:gdLst>
                <a:gd name="connsiteX0" fmla="*/ 43148 w 43148"/>
                <a:gd name="connsiteY0" fmla="*/ 4381 h 103632"/>
                <a:gd name="connsiteX1" fmla="*/ 16097 w 43148"/>
                <a:gd name="connsiteY1" fmla="*/ 103632 h 103632"/>
                <a:gd name="connsiteX2" fmla="*/ 0 w 43148"/>
                <a:gd name="connsiteY2" fmla="*/ 99155 h 103632"/>
                <a:gd name="connsiteX3" fmla="*/ 27432 w 43148"/>
                <a:gd name="connsiteY3" fmla="*/ 0 h 103632"/>
                <a:gd name="connsiteX4" fmla="*/ 43148 w 43148"/>
                <a:gd name="connsiteY4" fmla="*/ 4381 h 103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48" h="103632">
                  <a:moveTo>
                    <a:pt x="43148" y="4381"/>
                  </a:moveTo>
                  <a:lnTo>
                    <a:pt x="16097" y="103632"/>
                  </a:lnTo>
                  <a:lnTo>
                    <a:pt x="0" y="99155"/>
                  </a:lnTo>
                  <a:lnTo>
                    <a:pt x="27432" y="0"/>
                  </a:lnTo>
                  <a:lnTo>
                    <a:pt x="43148" y="4381"/>
                  </a:lnTo>
                  <a:close/>
                </a:path>
              </a:pathLst>
            </a:custGeom>
            <a:solidFill>
              <a:srgbClr val="1C75BC"/>
            </a:solidFill>
            <a:ln w="9525" cap="flat">
              <a:no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BAAFAD52-DC2D-B3BD-0E0C-E96BF6287CCB}"/>
                </a:ext>
              </a:extLst>
            </p:cNvPr>
            <p:cNvSpPr/>
            <p:nvPr/>
          </p:nvSpPr>
          <p:spPr>
            <a:xfrm>
              <a:off x="2251138" y="1955196"/>
              <a:ext cx="44767" cy="105441"/>
            </a:xfrm>
            <a:custGeom>
              <a:avLst/>
              <a:gdLst>
                <a:gd name="connsiteX0" fmla="*/ 17499 w 44767"/>
                <a:gd name="connsiteY0" fmla="*/ 105287 h 105441"/>
                <a:gd name="connsiteX1" fmla="*/ -27 w 44767"/>
                <a:gd name="connsiteY1" fmla="*/ 100334 h 105441"/>
                <a:gd name="connsiteX2" fmla="*/ -27 w 44767"/>
                <a:gd name="connsiteY2" fmla="*/ 99667 h 105441"/>
                <a:gd name="connsiteX3" fmla="*/ 27595 w 44767"/>
                <a:gd name="connsiteY3" fmla="*/ -155 h 105441"/>
                <a:gd name="connsiteX4" fmla="*/ 44740 w 44767"/>
                <a:gd name="connsiteY4" fmla="*/ 4607 h 105441"/>
                <a:gd name="connsiteX5" fmla="*/ 1687 w 44767"/>
                <a:gd name="connsiteY5" fmla="*/ 99381 h 105441"/>
                <a:gd name="connsiteX6" fmla="*/ 16451 w 44767"/>
                <a:gd name="connsiteY6" fmla="*/ 103477 h 105441"/>
                <a:gd name="connsiteX7" fmla="*/ 43121 w 44767"/>
                <a:gd name="connsiteY7" fmla="*/ 5655 h 105441"/>
                <a:gd name="connsiteX8" fmla="*/ 28738 w 44767"/>
                <a:gd name="connsiteY8" fmla="*/ 1559 h 105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 h="105441">
                  <a:moveTo>
                    <a:pt x="17499" y="105287"/>
                  </a:moveTo>
                  <a:lnTo>
                    <a:pt x="-27" y="100334"/>
                  </a:lnTo>
                  <a:lnTo>
                    <a:pt x="-27" y="99667"/>
                  </a:lnTo>
                  <a:lnTo>
                    <a:pt x="27595" y="-155"/>
                  </a:lnTo>
                  <a:lnTo>
                    <a:pt x="44740" y="4607"/>
                  </a:lnTo>
                  <a:close/>
                  <a:moveTo>
                    <a:pt x="1687" y="99381"/>
                  </a:moveTo>
                  <a:lnTo>
                    <a:pt x="16451" y="103477"/>
                  </a:lnTo>
                  <a:lnTo>
                    <a:pt x="43121" y="5655"/>
                  </a:lnTo>
                  <a:lnTo>
                    <a:pt x="28738" y="1559"/>
                  </a:lnTo>
                  <a:close/>
                </a:path>
              </a:pathLst>
            </a:custGeom>
            <a:solidFill>
              <a:srgbClr val="FFFFFF"/>
            </a:solid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1D60DF7E-77F7-F11D-B7D3-07F60D5CDB52}"/>
                </a:ext>
              </a:extLst>
            </p:cNvPr>
            <p:cNvSpPr/>
            <p:nvPr/>
          </p:nvSpPr>
          <p:spPr>
            <a:xfrm>
              <a:off x="2219325" y="2055209"/>
              <a:ext cx="48767" cy="122967"/>
            </a:xfrm>
            <a:custGeom>
              <a:avLst/>
              <a:gdLst>
                <a:gd name="connsiteX0" fmla="*/ 48768 w 48767"/>
                <a:gd name="connsiteY0" fmla="*/ 4477 h 122967"/>
                <a:gd name="connsiteX1" fmla="*/ 16574 w 48767"/>
                <a:gd name="connsiteY1" fmla="*/ 122968 h 122967"/>
                <a:gd name="connsiteX2" fmla="*/ 0 w 48767"/>
                <a:gd name="connsiteY2" fmla="*/ 118396 h 122967"/>
                <a:gd name="connsiteX3" fmla="*/ 32671 w 48767"/>
                <a:gd name="connsiteY3" fmla="*/ 0 h 122967"/>
                <a:gd name="connsiteX4" fmla="*/ 48768 w 48767"/>
                <a:gd name="connsiteY4" fmla="*/ 4477 h 122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67" h="122967">
                  <a:moveTo>
                    <a:pt x="48768" y="4477"/>
                  </a:moveTo>
                  <a:lnTo>
                    <a:pt x="16574" y="122968"/>
                  </a:lnTo>
                  <a:lnTo>
                    <a:pt x="0" y="118396"/>
                  </a:lnTo>
                  <a:lnTo>
                    <a:pt x="32671" y="0"/>
                  </a:lnTo>
                  <a:lnTo>
                    <a:pt x="48768" y="4477"/>
                  </a:lnTo>
                  <a:close/>
                </a:path>
              </a:pathLst>
            </a:custGeom>
            <a:solidFill>
              <a:srgbClr val="1C75BC"/>
            </a:solidFill>
            <a:ln w="9525" cap="flat">
              <a:no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6888F843-6335-5678-AB09-B04E11796693}"/>
                </a:ext>
              </a:extLst>
            </p:cNvPr>
            <p:cNvSpPr/>
            <p:nvPr/>
          </p:nvSpPr>
          <p:spPr>
            <a:xfrm>
              <a:off x="2218372" y="2054732"/>
              <a:ext cx="50482" cy="124491"/>
            </a:xfrm>
            <a:custGeom>
              <a:avLst/>
              <a:gdLst>
                <a:gd name="connsiteX0" fmla="*/ 17975 w 50482"/>
                <a:gd name="connsiteY0" fmla="*/ 124337 h 124491"/>
                <a:gd name="connsiteX1" fmla="*/ 17308 w 50482"/>
                <a:gd name="connsiteY1" fmla="*/ 124337 h 124491"/>
                <a:gd name="connsiteX2" fmla="*/ -27 w 50482"/>
                <a:gd name="connsiteY2" fmla="*/ 119574 h 124491"/>
                <a:gd name="connsiteX3" fmla="*/ -27 w 50482"/>
                <a:gd name="connsiteY3" fmla="*/ 118812 h 124491"/>
                <a:gd name="connsiteX4" fmla="*/ 32929 w 50482"/>
                <a:gd name="connsiteY4" fmla="*/ -155 h 124491"/>
                <a:gd name="connsiteX5" fmla="*/ 50455 w 50482"/>
                <a:gd name="connsiteY5" fmla="*/ 4703 h 124491"/>
                <a:gd name="connsiteX6" fmla="*/ 1782 w 50482"/>
                <a:gd name="connsiteY6" fmla="*/ 118336 h 124491"/>
                <a:gd name="connsiteX7" fmla="*/ 16927 w 50482"/>
                <a:gd name="connsiteY7" fmla="*/ 122622 h 124491"/>
                <a:gd name="connsiteX8" fmla="*/ 48836 w 50482"/>
                <a:gd name="connsiteY8" fmla="*/ 5560 h 124491"/>
                <a:gd name="connsiteX9" fmla="*/ 34072 w 50482"/>
                <a:gd name="connsiteY9" fmla="*/ 1369 h 1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82" h="124491">
                  <a:moveTo>
                    <a:pt x="17975" y="124337"/>
                  </a:moveTo>
                  <a:lnTo>
                    <a:pt x="17308" y="124337"/>
                  </a:lnTo>
                  <a:lnTo>
                    <a:pt x="-27" y="119574"/>
                  </a:lnTo>
                  <a:lnTo>
                    <a:pt x="-27" y="118812"/>
                  </a:lnTo>
                  <a:lnTo>
                    <a:pt x="32929" y="-155"/>
                  </a:lnTo>
                  <a:lnTo>
                    <a:pt x="50455" y="4703"/>
                  </a:lnTo>
                  <a:close/>
                  <a:moveTo>
                    <a:pt x="1782" y="118336"/>
                  </a:moveTo>
                  <a:lnTo>
                    <a:pt x="16927" y="122622"/>
                  </a:lnTo>
                  <a:lnTo>
                    <a:pt x="48836" y="5560"/>
                  </a:lnTo>
                  <a:lnTo>
                    <a:pt x="34072" y="1369"/>
                  </a:lnTo>
                  <a:close/>
                </a:path>
              </a:pathLst>
            </a:custGeom>
            <a:solidFill>
              <a:srgbClr val="FFFFFF"/>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87EDD407-6C1B-DC50-46F9-AA297440F625}"/>
                </a:ext>
              </a:extLst>
            </p:cNvPr>
            <p:cNvSpPr/>
            <p:nvPr/>
          </p:nvSpPr>
          <p:spPr>
            <a:xfrm>
              <a:off x="2305430" y="1951005"/>
              <a:ext cx="46577" cy="122872"/>
            </a:xfrm>
            <a:custGeom>
              <a:avLst/>
              <a:gdLst>
                <a:gd name="connsiteX0" fmla="*/ 46577 w 46577"/>
                <a:gd name="connsiteY0" fmla="*/ 3905 h 122872"/>
                <a:gd name="connsiteX1" fmla="*/ 16193 w 46577"/>
                <a:gd name="connsiteY1" fmla="*/ 122872 h 122872"/>
                <a:gd name="connsiteX2" fmla="*/ 0 w 46577"/>
                <a:gd name="connsiteY2" fmla="*/ 118777 h 122872"/>
                <a:gd name="connsiteX3" fmla="*/ 31052 w 46577"/>
                <a:gd name="connsiteY3" fmla="*/ 0 h 122872"/>
                <a:gd name="connsiteX4" fmla="*/ 46577 w 46577"/>
                <a:gd name="connsiteY4" fmla="*/ 3905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77" h="122872">
                  <a:moveTo>
                    <a:pt x="46577" y="3905"/>
                  </a:moveTo>
                  <a:lnTo>
                    <a:pt x="16193" y="122872"/>
                  </a:lnTo>
                  <a:lnTo>
                    <a:pt x="0" y="118777"/>
                  </a:lnTo>
                  <a:lnTo>
                    <a:pt x="31052" y="0"/>
                  </a:lnTo>
                  <a:lnTo>
                    <a:pt x="46577" y="3905"/>
                  </a:lnTo>
                  <a:close/>
                </a:path>
              </a:pathLst>
            </a:custGeom>
            <a:solidFill>
              <a:srgbClr val="1C75BC"/>
            </a:solidFill>
            <a:ln w="9525" cap="flat">
              <a:no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FF97D9E2-983F-39B7-1C3E-BFE19D90AF26}"/>
                </a:ext>
              </a:extLst>
            </p:cNvPr>
            <p:cNvSpPr/>
            <p:nvPr/>
          </p:nvSpPr>
          <p:spPr>
            <a:xfrm>
              <a:off x="2304573" y="1949862"/>
              <a:ext cx="48196" cy="124587"/>
            </a:xfrm>
            <a:custGeom>
              <a:avLst/>
              <a:gdLst>
                <a:gd name="connsiteX0" fmla="*/ 17594 w 48196"/>
                <a:gd name="connsiteY0" fmla="*/ 124432 h 124587"/>
                <a:gd name="connsiteX1" fmla="*/ -27 w 48196"/>
                <a:gd name="connsiteY1" fmla="*/ 120050 h 124587"/>
                <a:gd name="connsiteX2" fmla="*/ -27 w 48196"/>
                <a:gd name="connsiteY2" fmla="*/ 119384 h 124587"/>
                <a:gd name="connsiteX3" fmla="*/ 31215 w 48196"/>
                <a:gd name="connsiteY3" fmla="*/ -155 h 124587"/>
                <a:gd name="connsiteX4" fmla="*/ 48169 w 48196"/>
                <a:gd name="connsiteY4" fmla="*/ 4131 h 124587"/>
                <a:gd name="connsiteX5" fmla="*/ 48169 w 48196"/>
                <a:gd name="connsiteY5" fmla="*/ 4798 h 124587"/>
                <a:gd name="connsiteX6" fmla="*/ 1687 w 48196"/>
                <a:gd name="connsiteY6" fmla="*/ 119002 h 124587"/>
                <a:gd name="connsiteX7" fmla="*/ 16546 w 48196"/>
                <a:gd name="connsiteY7" fmla="*/ 122717 h 124587"/>
                <a:gd name="connsiteX8" fmla="*/ 46550 w 48196"/>
                <a:gd name="connsiteY8" fmla="*/ 5179 h 124587"/>
                <a:gd name="connsiteX9" fmla="*/ 32358 w 48196"/>
                <a:gd name="connsiteY9" fmla="*/ 1655 h 12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96" h="124587">
                  <a:moveTo>
                    <a:pt x="17594" y="124432"/>
                  </a:moveTo>
                  <a:lnTo>
                    <a:pt x="-27" y="120050"/>
                  </a:lnTo>
                  <a:lnTo>
                    <a:pt x="-27" y="119384"/>
                  </a:lnTo>
                  <a:lnTo>
                    <a:pt x="31215" y="-155"/>
                  </a:lnTo>
                  <a:lnTo>
                    <a:pt x="48169" y="4131"/>
                  </a:lnTo>
                  <a:lnTo>
                    <a:pt x="48169" y="4798"/>
                  </a:lnTo>
                  <a:close/>
                  <a:moveTo>
                    <a:pt x="1687" y="119002"/>
                  </a:moveTo>
                  <a:lnTo>
                    <a:pt x="16546" y="122717"/>
                  </a:lnTo>
                  <a:lnTo>
                    <a:pt x="46550" y="5179"/>
                  </a:lnTo>
                  <a:lnTo>
                    <a:pt x="32358" y="1655"/>
                  </a:lnTo>
                  <a:close/>
                </a:path>
              </a:pathLst>
            </a:custGeom>
            <a:solidFill>
              <a:srgbClr val="FFFFFF"/>
            </a:solidFill>
            <a:ln w="9525" cap="flat">
              <a:no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0DC4382E-BF40-584F-5E55-280AA8F1F52D}"/>
                </a:ext>
              </a:extLst>
            </p:cNvPr>
            <p:cNvSpPr/>
            <p:nvPr/>
          </p:nvSpPr>
          <p:spPr>
            <a:xfrm>
              <a:off x="2274379" y="2069782"/>
              <a:ext cx="47244" cy="122967"/>
            </a:xfrm>
            <a:custGeom>
              <a:avLst/>
              <a:gdLst>
                <a:gd name="connsiteX0" fmla="*/ 47244 w 47244"/>
                <a:gd name="connsiteY0" fmla="*/ 4096 h 122967"/>
                <a:gd name="connsiteX1" fmla="*/ 16859 w 47244"/>
                <a:gd name="connsiteY1" fmla="*/ 122968 h 122967"/>
                <a:gd name="connsiteX2" fmla="*/ 0 w 47244"/>
                <a:gd name="connsiteY2" fmla="*/ 118777 h 122967"/>
                <a:gd name="connsiteX3" fmla="*/ 31051 w 47244"/>
                <a:gd name="connsiteY3" fmla="*/ 0 h 122967"/>
                <a:gd name="connsiteX4" fmla="*/ 47244 w 47244"/>
                <a:gd name="connsiteY4" fmla="*/ 4096 h 122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44" h="122967">
                  <a:moveTo>
                    <a:pt x="47244" y="4096"/>
                  </a:moveTo>
                  <a:lnTo>
                    <a:pt x="16859" y="122968"/>
                  </a:lnTo>
                  <a:lnTo>
                    <a:pt x="0" y="118777"/>
                  </a:lnTo>
                  <a:lnTo>
                    <a:pt x="31051" y="0"/>
                  </a:lnTo>
                  <a:lnTo>
                    <a:pt x="47244" y="4096"/>
                  </a:lnTo>
                  <a:close/>
                </a:path>
              </a:pathLst>
            </a:custGeom>
            <a:solidFill>
              <a:srgbClr val="1C75BC"/>
            </a:solidFill>
            <a:ln w="9525" cap="flat">
              <a:no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A64C7B4C-E8D3-97D3-FB65-DC3DF80CE6A3}"/>
                </a:ext>
              </a:extLst>
            </p:cNvPr>
            <p:cNvSpPr/>
            <p:nvPr/>
          </p:nvSpPr>
          <p:spPr>
            <a:xfrm>
              <a:off x="2273617" y="2068925"/>
              <a:ext cx="48768" cy="124682"/>
            </a:xfrm>
            <a:custGeom>
              <a:avLst/>
              <a:gdLst>
                <a:gd name="connsiteX0" fmla="*/ 18165 w 48768"/>
                <a:gd name="connsiteY0" fmla="*/ 124527 h 124682"/>
                <a:gd name="connsiteX1" fmla="*/ -27 w 48768"/>
                <a:gd name="connsiteY1" fmla="*/ 119955 h 124682"/>
                <a:gd name="connsiteX2" fmla="*/ -27 w 48768"/>
                <a:gd name="connsiteY2" fmla="*/ 119288 h 124682"/>
                <a:gd name="connsiteX3" fmla="*/ 31119 w 48768"/>
                <a:gd name="connsiteY3" fmla="*/ -155 h 124682"/>
                <a:gd name="connsiteX4" fmla="*/ 48741 w 48768"/>
                <a:gd name="connsiteY4" fmla="*/ 4226 h 124682"/>
                <a:gd name="connsiteX5" fmla="*/ 48741 w 48768"/>
                <a:gd name="connsiteY5" fmla="*/ 4893 h 124682"/>
                <a:gd name="connsiteX6" fmla="*/ 1687 w 48768"/>
                <a:gd name="connsiteY6" fmla="*/ 118907 h 124682"/>
                <a:gd name="connsiteX7" fmla="*/ 17213 w 48768"/>
                <a:gd name="connsiteY7" fmla="*/ 122813 h 124682"/>
                <a:gd name="connsiteX8" fmla="*/ 46740 w 48768"/>
                <a:gd name="connsiteY8" fmla="*/ 5369 h 124682"/>
                <a:gd name="connsiteX9" fmla="*/ 31881 w 48768"/>
                <a:gd name="connsiteY9" fmla="*/ 1655 h 124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68" h="124682">
                  <a:moveTo>
                    <a:pt x="18165" y="124527"/>
                  </a:moveTo>
                  <a:lnTo>
                    <a:pt x="-27" y="119955"/>
                  </a:lnTo>
                  <a:lnTo>
                    <a:pt x="-27" y="119288"/>
                  </a:lnTo>
                  <a:lnTo>
                    <a:pt x="31119" y="-155"/>
                  </a:lnTo>
                  <a:lnTo>
                    <a:pt x="48741" y="4226"/>
                  </a:lnTo>
                  <a:lnTo>
                    <a:pt x="48741" y="4893"/>
                  </a:lnTo>
                  <a:close/>
                  <a:moveTo>
                    <a:pt x="1687" y="118907"/>
                  </a:moveTo>
                  <a:lnTo>
                    <a:pt x="17213" y="122813"/>
                  </a:lnTo>
                  <a:lnTo>
                    <a:pt x="46740" y="5369"/>
                  </a:lnTo>
                  <a:lnTo>
                    <a:pt x="31881" y="1655"/>
                  </a:lnTo>
                  <a:close/>
                </a:path>
              </a:pathLst>
            </a:custGeom>
            <a:solidFill>
              <a:srgbClr val="FFFFFF"/>
            </a:solidFill>
            <a:ln w="9525" cap="flat">
              <a:no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BD174848-AB64-CEE6-638A-EC6A5BD91C41}"/>
                </a:ext>
              </a:extLst>
            </p:cNvPr>
            <p:cNvSpPr/>
            <p:nvPr/>
          </p:nvSpPr>
          <p:spPr>
            <a:xfrm>
              <a:off x="2359056" y="1963959"/>
              <a:ext cx="44481" cy="123348"/>
            </a:xfrm>
            <a:custGeom>
              <a:avLst/>
              <a:gdLst>
                <a:gd name="connsiteX0" fmla="*/ 44482 w 44481"/>
                <a:gd name="connsiteY0" fmla="*/ 3905 h 123348"/>
                <a:gd name="connsiteX1" fmla="*/ 16192 w 44481"/>
                <a:gd name="connsiteY1" fmla="*/ 123349 h 123348"/>
                <a:gd name="connsiteX2" fmla="*/ 0 w 44481"/>
                <a:gd name="connsiteY2" fmla="*/ 119253 h 123348"/>
                <a:gd name="connsiteX3" fmla="*/ 28861 w 44481"/>
                <a:gd name="connsiteY3" fmla="*/ 0 h 123348"/>
                <a:gd name="connsiteX4" fmla="*/ 44482 w 44481"/>
                <a:gd name="connsiteY4" fmla="*/ 3905 h 12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123348">
                  <a:moveTo>
                    <a:pt x="44482" y="3905"/>
                  </a:moveTo>
                  <a:lnTo>
                    <a:pt x="16192" y="123349"/>
                  </a:lnTo>
                  <a:lnTo>
                    <a:pt x="0" y="119253"/>
                  </a:lnTo>
                  <a:lnTo>
                    <a:pt x="28861" y="0"/>
                  </a:lnTo>
                  <a:lnTo>
                    <a:pt x="44482" y="3905"/>
                  </a:lnTo>
                  <a:close/>
                </a:path>
              </a:pathLst>
            </a:custGeom>
            <a:solidFill>
              <a:srgbClr val="1C75BC"/>
            </a:solidFill>
            <a:ln w="9525" cap="flat">
              <a:no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68EDB857-0B58-B25F-2E81-D88A17FD2124}"/>
                </a:ext>
              </a:extLst>
            </p:cNvPr>
            <p:cNvSpPr/>
            <p:nvPr/>
          </p:nvSpPr>
          <p:spPr>
            <a:xfrm>
              <a:off x="2358485" y="1963197"/>
              <a:ext cx="45529" cy="124967"/>
            </a:xfrm>
            <a:custGeom>
              <a:avLst/>
              <a:gdLst>
                <a:gd name="connsiteX0" fmla="*/ 17308 w 45529"/>
                <a:gd name="connsiteY0" fmla="*/ 124813 h 124967"/>
                <a:gd name="connsiteX1" fmla="*/ -27 w 45529"/>
                <a:gd name="connsiteY1" fmla="*/ 120622 h 124967"/>
                <a:gd name="connsiteX2" fmla="*/ -27 w 45529"/>
                <a:gd name="connsiteY2" fmla="*/ 119860 h 124967"/>
                <a:gd name="connsiteX3" fmla="*/ 28548 w 45529"/>
                <a:gd name="connsiteY3" fmla="*/ -155 h 124967"/>
                <a:gd name="connsiteX4" fmla="*/ 45502 w 45529"/>
                <a:gd name="connsiteY4" fmla="*/ 4131 h 124967"/>
                <a:gd name="connsiteX5" fmla="*/ 45502 w 45529"/>
                <a:gd name="connsiteY5" fmla="*/ 4798 h 124967"/>
                <a:gd name="connsiteX6" fmla="*/ 1401 w 45529"/>
                <a:gd name="connsiteY6" fmla="*/ 119383 h 124967"/>
                <a:gd name="connsiteX7" fmla="*/ 16260 w 45529"/>
                <a:gd name="connsiteY7" fmla="*/ 123098 h 124967"/>
                <a:gd name="connsiteX8" fmla="*/ 44169 w 45529"/>
                <a:gd name="connsiteY8" fmla="*/ 4988 h 124967"/>
                <a:gd name="connsiteX9" fmla="*/ 29976 w 45529"/>
                <a:gd name="connsiteY9" fmla="*/ 1369 h 12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529" h="124967">
                  <a:moveTo>
                    <a:pt x="17308" y="124813"/>
                  </a:moveTo>
                  <a:lnTo>
                    <a:pt x="-27" y="120622"/>
                  </a:lnTo>
                  <a:lnTo>
                    <a:pt x="-27" y="119860"/>
                  </a:lnTo>
                  <a:lnTo>
                    <a:pt x="28548" y="-155"/>
                  </a:lnTo>
                  <a:lnTo>
                    <a:pt x="45502" y="4131"/>
                  </a:lnTo>
                  <a:lnTo>
                    <a:pt x="45502" y="4798"/>
                  </a:lnTo>
                  <a:close/>
                  <a:moveTo>
                    <a:pt x="1401" y="119383"/>
                  </a:moveTo>
                  <a:lnTo>
                    <a:pt x="16260" y="123098"/>
                  </a:lnTo>
                  <a:lnTo>
                    <a:pt x="44169" y="4988"/>
                  </a:lnTo>
                  <a:lnTo>
                    <a:pt x="29976" y="1369"/>
                  </a:lnTo>
                  <a:close/>
                </a:path>
              </a:pathLst>
            </a:custGeom>
            <a:solidFill>
              <a:srgbClr val="FFFFFF"/>
            </a:solidFill>
            <a:ln w="9525" cap="flat">
              <a:no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322FA30D-9CC2-E2DE-79BB-B287EB71D1A4}"/>
                </a:ext>
              </a:extLst>
            </p:cNvPr>
            <p:cNvSpPr/>
            <p:nvPr/>
          </p:nvSpPr>
          <p:spPr>
            <a:xfrm>
              <a:off x="2330195" y="2083212"/>
              <a:ext cx="45053" cy="123539"/>
            </a:xfrm>
            <a:custGeom>
              <a:avLst/>
              <a:gdLst>
                <a:gd name="connsiteX0" fmla="*/ 45053 w 45053"/>
                <a:gd name="connsiteY0" fmla="*/ 4096 h 123539"/>
                <a:gd name="connsiteX1" fmla="*/ 16859 w 45053"/>
                <a:gd name="connsiteY1" fmla="*/ 123539 h 123539"/>
                <a:gd name="connsiteX2" fmla="*/ 0 w 45053"/>
                <a:gd name="connsiteY2" fmla="*/ 119348 h 123539"/>
                <a:gd name="connsiteX3" fmla="*/ 28861 w 45053"/>
                <a:gd name="connsiteY3" fmla="*/ 0 h 123539"/>
                <a:gd name="connsiteX4" fmla="*/ 45053 w 45053"/>
                <a:gd name="connsiteY4" fmla="*/ 4096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53" h="123539">
                  <a:moveTo>
                    <a:pt x="45053" y="4096"/>
                  </a:moveTo>
                  <a:lnTo>
                    <a:pt x="16859" y="123539"/>
                  </a:lnTo>
                  <a:lnTo>
                    <a:pt x="0" y="119348"/>
                  </a:lnTo>
                  <a:lnTo>
                    <a:pt x="28861" y="0"/>
                  </a:lnTo>
                  <a:lnTo>
                    <a:pt x="45053" y="4096"/>
                  </a:lnTo>
                  <a:close/>
                </a:path>
              </a:pathLst>
            </a:custGeom>
            <a:solidFill>
              <a:srgbClr val="1C75BC"/>
            </a:solid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D8B4CC61-38E9-2641-A9B3-D5A4EC0459FC}"/>
                </a:ext>
              </a:extLst>
            </p:cNvPr>
            <p:cNvSpPr/>
            <p:nvPr/>
          </p:nvSpPr>
          <p:spPr>
            <a:xfrm>
              <a:off x="2329338" y="2082546"/>
              <a:ext cx="46672" cy="125253"/>
            </a:xfrm>
            <a:custGeom>
              <a:avLst/>
              <a:gdLst>
                <a:gd name="connsiteX0" fmla="*/ 18165 w 46672"/>
                <a:gd name="connsiteY0" fmla="*/ 125098 h 125253"/>
                <a:gd name="connsiteX1" fmla="*/ -27 w 46672"/>
                <a:gd name="connsiteY1" fmla="*/ 120527 h 125253"/>
                <a:gd name="connsiteX2" fmla="*/ -27 w 46672"/>
                <a:gd name="connsiteY2" fmla="*/ 119860 h 125253"/>
                <a:gd name="connsiteX3" fmla="*/ 29119 w 46672"/>
                <a:gd name="connsiteY3" fmla="*/ -155 h 125253"/>
                <a:gd name="connsiteX4" fmla="*/ 46645 w 46672"/>
                <a:gd name="connsiteY4" fmla="*/ 4226 h 125253"/>
                <a:gd name="connsiteX5" fmla="*/ 46645 w 46672"/>
                <a:gd name="connsiteY5" fmla="*/ 4988 h 125253"/>
                <a:gd name="connsiteX6" fmla="*/ 1687 w 46672"/>
                <a:gd name="connsiteY6" fmla="*/ 119479 h 125253"/>
                <a:gd name="connsiteX7" fmla="*/ 17118 w 46672"/>
                <a:gd name="connsiteY7" fmla="*/ 123384 h 125253"/>
                <a:gd name="connsiteX8" fmla="*/ 45026 w 46672"/>
                <a:gd name="connsiteY8" fmla="*/ 5274 h 125253"/>
                <a:gd name="connsiteX9" fmla="*/ 30262 w 46672"/>
                <a:gd name="connsiteY9" fmla="*/ 1559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672" h="125253">
                  <a:moveTo>
                    <a:pt x="18165" y="125098"/>
                  </a:moveTo>
                  <a:lnTo>
                    <a:pt x="-27" y="120527"/>
                  </a:lnTo>
                  <a:lnTo>
                    <a:pt x="-27" y="119860"/>
                  </a:lnTo>
                  <a:lnTo>
                    <a:pt x="29119" y="-155"/>
                  </a:lnTo>
                  <a:lnTo>
                    <a:pt x="46645" y="4226"/>
                  </a:lnTo>
                  <a:lnTo>
                    <a:pt x="46645" y="4988"/>
                  </a:lnTo>
                  <a:close/>
                  <a:moveTo>
                    <a:pt x="1687" y="119479"/>
                  </a:moveTo>
                  <a:lnTo>
                    <a:pt x="17118" y="123384"/>
                  </a:lnTo>
                  <a:lnTo>
                    <a:pt x="45026" y="5274"/>
                  </a:lnTo>
                  <a:lnTo>
                    <a:pt x="30262" y="1559"/>
                  </a:lnTo>
                  <a:close/>
                </a:path>
              </a:pathLst>
            </a:custGeom>
            <a:solidFill>
              <a:srgbClr val="FFFFFF"/>
            </a:solidFill>
            <a:ln w="9525" cap="flat">
              <a:no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73403231-7AD6-4915-34B1-8BFA9985FA10}"/>
                </a:ext>
              </a:extLst>
            </p:cNvPr>
            <p:cNvSpPr/>
            <p:nvPr/>
          </p:nvSpPr>
          <p:spPr>
            <a:xfrm>
              <a:off x="2412968" y="1975675"/>
              <a:ext cx="41719" cy="123444"/>
            </a:xfrm>
            <a:custGeom>
              <a:avLst/>
              <a:gdLst>
                <a:gd name="connsiteX0" fmla="*/ 41720 w 41719"/>
                <a:gd name="connsiteY0" fmla="*/ 3334 h 123444"/>
                <a:gd name="connsiteX1" fmla="*/ 16288 w 41719"/>
                <a:gd name="connsiteY1" fmla="*/ 123444 h 123444"/>
                <a:gd name="connsiteX2" fmla="*/ 0 w 41719"/>
                <a:gd name="connsiteY2" fmla="*/ 119920 h 123444"/>
                <a:gd name="connsiteX3" fmla="*/ 26289 w 41719"/>
                <a:gd name="connsiteY3" fmla="*/ 0 h 123444"/>
                <a:gd name="connsiteX4" fmla="*/ 41720 w 41719"/>
                <a:gd name="connsiteY4" fmla="*/ 3334 h 123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19" h="123444">
                  <a:moveTo>
                    <a:pt x="41720" y="3334"/>
                  </a:moveTo>
                  <a:lnTo>
                    <a:pt x="16288" y="123444"/>
                  </a:lnTo>
                  <a:lnTo>
                    <a:pt x="0" y="119920"/>
                  </a:lnTo>
                  <a:lnTo>
                    <a:pt x="26289" y="0"/>
                  </a:lnTo>
                  <a:lnTo>
                    <a:pt x="41720" y="3334"/>
                  </a:lnTo>
                  <a:close/>
                </a:path>
              </a:pathLst>
            </a:custGeom>
            <a:solidFill>
              <a:srgbClr val="1C75BC"/>
            </a:solidFill>
            <a:ln w="9525" cap="flat">
              <a:noFill/>
              <a:prstDash val="solid"/>
              <a:miter/>
            </a:ln>
          </p:spPr>
          <p:txBody>
            <a:bodyPr rtlCol="0" anchor="ctr"/>
            <a:lstStyle/>
            <a:p>
              <a:endParaRPr lang="en-IN"/>
            </a:p>
          </p:txBody>
        </p:sp>
        <p:sp>
          <p:nvSpPr>
            <p:cNvPr id="241" name="Freeform: Shape 240">
              <a:extLst>
                <a:ext uri="{FF2B5EF4-FFF2-40B4-BE49-F238E27FC236}">
                  <a16:creationId xmlns:a16="http://schemas.microsoft.com/office/drawing/2014/main" xmlns="" id="{7B3115D3-3F70-48E8-E728-7C31B1A61634}"/>
                </a:ext>
              </a:extLst>
            </p:cNvPr>
            <p:cNvSpPr/>
            <p:nvPr/>
          </p:nvSpPr>
          <p:spPr>
            <a:xfrm>
              <a:off x="2412111" y="1974818"/>
              <a:ext cx="43243" cy="125158"/>
            </a:xfrm>
            <a:custGeom>
              <a:avLst/>
              <a:gdLst>
                <a:gd name="connsiteX0" fmla="*/ 17689 w 43243"/>
                <a:gd name="connsiteY0" fmla="*/ 125003 h 125158"/>
                <a:gd name="connsiteX1" fmla="*/ -27 w 43243"/>
                <a:gd name="connsiteY1" fmla="*/ 121193 h 125158"/>
                <a:gd name="connsiteX2" fmla="*/ -27 w 43243"/>
                <a:gd name="connsiteY2" fmla="*/ 120431 h 125158"/>
                <a:gd name="connsiteX3" fmla="*/ 26357 w 43243"/>
                <a:gd name="connsiteY3" fmla="*/ -155 h 125158"/>
                <a:gd name="connsiteX4" fmla="*/ 43216 w 43243"/>
                <a:gd name="connsiteY4" fmla="*/ 3464 h 125158"/>
                <a:gd name="connsiteX5" fmla="*/ 43216 w 43243"/>
                <a:gd name="connsiteY5" fmla="*/ 4226 h 125158"/>
                <a:gd name="connsiteX6" fmla="*/ 1687 w 43243"/>
                <a:gd name="connsiteY6" fmla="*/ 120050 h 125158"/>
                <a:gd name="connsiteX7" fmla="*/ 16641 w 43243"/>
                <a:gd name="connsiteY7" fmla="*/ 123289 h 125158"/>
                <a:gd name="connsiteX8" fmla="*/ 41597 w 43243"/>
                <a:gd name="connsiteY8" fmla="*/ 4226 h 125158"/>
                <a:gd name="connsiteX9" fmla="*/ 27500 w 43243"/>
                <a:gd name="connsiteY9" fmla="*/ 1178 h 12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43" h="125158">
                  <a:moveTo>
                    <a:pt x="17689" y="125003"/>
                  </a:moveTo>
                  <a:lnTo>
                    <a:pt x="-27" y="121193"/>
                  </a:lnTo>
                  <a:lnTo>
                    <a:pt x="-27" y="120431"/>
                  </a:lnTo>
                  <a:lnTo>
                    <a:pt x="26357" y="-155"/>
                  </a:lnTo>
                  <a:lnTo>
                    <a:pt x="43216" y="3464"/>
                  </a:lnTo>
                  <a:lnTo>
                    <a:pt x="43216" y="4226"/>
                  </a:lnTo>
                  <a:close/>
                  <a:moveTo>
                    <a:pt x="1687" y="120050"/>
                  </a:moveTo>
                  <a:lnTo>
                    <a:pt x="16641" y="123289"/>
                  </a:lnTo>
                  <a:lnTo>
                    <a:pt x="41597" y="4226"/>
                  </a:lnTo>
                  <a:lnTo>
                    <a:pt x="27500" y="1178"/>
                  </a:lnTo>
                  <a:close/>
                </a:path>
              </a:pathLst>
            </a:custGeom>
            <a:solidFill>
              <a:srgbClr val="FFFFFF"/>
            </a:solidFill>
            <a:ln w="9525" cap="flat">
              <a:no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D84AA61C-EC61-5DA9-B31D-1E87C4011306}"/>
                </a:ext>
              </a:extLst>
            </p:cNvPr>
            <p:cNvSpPr/>
            <p:nvPr/>
          </p:nvSpPr>
          <p:spPr>
            <a:xfrm>
              <a:off x="2386679" y="2095595"/>
              <a:ext cx="42576" cy="123634"/>
            </a:xfrm>
            <a:custGeom>
              <a:avLst/>
              <a:gdLst>
                <a:gd name="connsiteX0" fmla="*/ 42577 w 42576"/>
                <a:gd name="connsiteY0" fmla="*/ 3524 h 123634"/>
                <a:gd name="connsiteX1" fmla="*/ 17145 w 42576"/>
                <a:gd name="connsiteY1" fmla="*/ 123634 h 123634"/>
                <a:gd name="connsiteX2" fmla="*/ 0 w 42576"/>
                <a:gd name="connsiteY2" fmla="*/ 119920 h 123634"/>
                <a:gd name="connsiteX3" fmla="*/ 26289 w 42576"/>
                <a:gd name="connsiteY3" fmla="*/ 0 h 123634"/>
                <a:gd name="connsiteX4" fmla="*/ 42577 w 42576"/>
                <a:gd name="connsiteY4" fmla="*/ 3524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 h="123634">
                  <a:moveTo>
                    <a:pt x="42577" y="3524"/>
                  </a:moveTo>
                  <a:lnTo>
                    <a:pt x="17145" y="123634"/>
                  </a:lnTo>
                  <a:lnTo>
                    <a:pt x="0" y="119920"/>
                  </a:lnTo>
                  <a:lnTo>
                    <a:pt x="26289" y="0"/>
                  </a:lnTo>
                  <a:lnTo>
                    <a:pt x="42577" y="3524"/>
                  </a:lnTo>
                  <a:close/>
                </a:path>
              </a:pathLst>
            </a:custGeom>
            <a:solidFill>
              <a:srgbClr val="1C75BC"/>
            </a:solid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715A0158-1A85-E09E-C630-BB9BFD3A3761}"/>
                </a:ext>
              </a:extLst>
            </p:cNvPr>
            <p:cNvSpPr/>
            <p:nvPr/>
          </p:nvSpPr>
          <p:spPr>
            <a:xfrm>
              <a:off x="2385821" y="2094738"/>
              <a:ext cx="44196" cy="125348"/>
            </a:xfrm>
            <a:custGeom>
              <a:avLst/>
              <a:gdLst>
                <a:gd name="connsiteX0" fmla="*/ 18546 w 44196"/>
                <a:gd name="connsiteY0" fmla="*/ 125194 h 125348"/>
                <a:gd name="connsiteX1" fmla="*/ -27 w 44196"/>
                <a:gd name="connsiteY1" fmla="*/ 121193 h 125348"/>
                <a:gd name="connsiteX2" fmla="*/ -27 w 44196"/>
                <a:gd name="connsiteY2" fmla="*/ 120431 h 125348"/>
                <a:gd name="connsiteX3" fmla="*/ 26452 w 44196"/>
                <a:gd name="connsiteY3" fmla="*/ -155 h 125348"/>
                <a:gd name="connsiteX4" fmla="*/ 44169 w 44196"/>
                <a:gd name="connsiteY4" fmla="*/ 3655 h 125348"/>
                <a:gd name="connsiteX5" fmla="*/ 44169 w 44196"/>
                <a:gd name="connsiteY5" fmla="*/ 4322 h 125348"/>
                <a:gd name="connsiteX6" fmla="*/ 1687 w 44196"/>
                <a:gd name="connsiteY6" fmla="*/ 120050 h 125348"/>
                <a:gd name="connsiteX7" fmla="*/ 17499 w 44196"/>
                <a:gd name="connsiteY7" fmla="*/ 123479 h 125348"/>
                <a:gd name="connsiteX8" fmla="*/ 42645 w 44196"/>
                <a:gd name="connsiteY8" fmla="*/ 4798 h 125348"/>
                <a:gd name="connsiteX9" fmla="*/ 27690 w 44196"/>
                <a:gd name="connsiteY9" fmla="*/ 1559 h 12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96" h="125348">
                  <a:moveTo>
                    <a:pt x="18546" y="125194"/>
                  </a:moveTo>
                  <a:lnTo>
                    <a:pt x="-27" y="121193"/>
                  </a:lnTo>
                  <a:lnTo>
                    <a:pt x="-27" y="120431"/>
                  </a:lnTo>
                  <a:lnTo>
                    <a:pt x="26452" y="-155"/>
                  </a:lnTo>
                  <a:lnTo>
                    <a:pt x="44169" y="3655"/>
                  </a:lnTo>
                  <a:lnTo>
                    <a:pt x="44169" y="4322"/>
                  </a:lnTo>
                  <a:close/>
                  <a:moveTo>
                    <a:pt x="1687" y="120050"/>
                  </a:moveTo>
                  <a:lnTo>
                    <a:pt x="17499" y="123479"/>
                  </a:lnTo>
                  <a:lnTo>
                    <a:pt x="42645" y="4798"/>
                  </a:lnTo>
                  <a:lnTo>
                    <a:pt x="27690" y="1559"/>
                  </a:lnTo>
                  <a:close/>
                </a:path>
              </a:pathLst>
            </a:custGeom>
            <a:solidFill>
              <a:srgbClr val="FFFFFF"/>
            </a:solidFill>
            <a:ln w="9525" cap="flat">
              <a:noFill/>
              <a:prstDash val="solid"/>
              <a:miter/>
            </a:ln>
          </p:spPr>
          <p:txBody>
            <a:bodyPr rtlCol="0" anchor="ctr"/>
            <a:lstStyle/>
            <a:p>
              <a:endParaRPr lang="en-IN"/>
            </a:p>
          </p:txBody>
        </p:sp>
        <p:sp>
          <p:nvSpPr>
            <p:cNvPr id="244" name="Freeform: Shape 243">
              <a:extLst>
                <a:ext uri="{FF2B5EF4-FFF2-40B4-BE49-F238E27FC236}">
                  <a16:creationId xmlns:a16="http://schemas.microsoft.com/office/drawing/2014/main" xmlns="" id="{38A32CD4-882B-69AF-2AE7-7550CD58FEB6}"/>
                </a:ext>
              </a:extLst>
            </p:cNvPr>
            <p:cNvSpPr/>
            <p:nvPr/>
          </p:nvSpPr>
          <p:spPr>
            <a:xfrm>
              <a:off x="2466975" y="2006822"/>
              <a:ext cx="35147" cy="103251"/>
            </a:xfrm>
            <a:custGeom>
              <a:avLst/>
              <a:gdLst>
                <a:gd name="connsiteX0" fmla="*/ 35147 w 35147"/>
                <a:gd name="connsiteY0" fmla="*/ 2667 h 103251"/>
                <a:gd name="connsiteX1" fmla="*/ 16478 w 35147"/>
                <a:gd name="connsiteY1" fmla="*/ 103251 h 103251"/>
                <a:gd name="connsiteX2" fmla="*/ 0 w 35147"/>
                <a:gd name="connsiteY2" fmla="*/ 100394 h 103251"/>
                <a:gd name="connsiteX3" fmla="*/ 19526 w 35147"/>
                <a:gd name="connsiteY3" fmla="*/ 0 h 103251"/>
                <a:gd name="connsiteX4" fmla="*/ 35147 w 35147"/>
                <a:gd name="connsiteY4" fmla="*/ 2667 h 10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 h="103251">
                  <a:moveTo>
                    <a:pt x="35147" y="2667"/>
                  </a:moveTo>
                  <a:lnTo>
                    <a:pt x="16478" y="103251"/>
                  </a:lnTo>
                  <a:lnTo>
                    <a:pt x="0" y="100394"/>
                  </a:lnTo>
                  <a:lnTo>
                    <a:pt x="19526" y="0"/>
                  </a:lnTo>
                  <a:lnTo>
                    <a:pt x="35147" y="2667"/>
                  </a:lnTo>
                  <a:close/>
                </a:path>
              </a:pathLst>
            </a:custGeom>
            <a:solidFill>
              <a:srgbClr val="1C75BC"/>
            </a:solidFill>
            <a:ln w="9525" cap="flat">
              <a:noFill/>
              <a:prstDash val="solid"/>
              <a:miter/>
            </a:ln>
          </p:spPr>
          <p:txBody>
            <a:bodyPr rtlCol="0" anchor="ctr"/>
            <a:lstStyle/>
            <a:p>
              <a:endParaRPr lang="en-IN"/>
            </a:p>
          </p:txBody>
        </p:sp>
        <p:sp>
          <p:nvSpPr>
            <p:cNvPr id="245" name="Freeform: Shape 244">
              <a:extLst>
                <a:ext uri="{FF2B5EF4-FFF2-40B4-BE49-F238E27FC236}">
                  <a16:creationId xmlns:a16="http://schemas.microsoft.com/office/drawing/2014/main" xmlns="" id="{07164089-00F2-109E-6BA9-FE59A22FD191}"/>
                </a:ext>
              </a:extLst>
            </p:cNvPr>
            <p:cNvSpPr/>
            <p:nvPr/>
          </p:nvSpPr>
          <p:spPr>
            <a:xfrm>
              <a:off x="2466117" y="2005964"/>
              <a:ext cx="36861" cy="104870"/>
            </a:xfrm>
            <a:custGeom>
              <a:avLst/>
              <a:gdLst>
                <a:gd name="connsiteX0" fmla="*/ 17880 w 36861"/>
                <a:gd name="connsiteY0" fmla="*/ 104715 h 104870"/>
                <a:gd name="connsiteX1" fmla="*/ -27 w 36861"/>
                <a:gd name="connsiteY1" fmla="*/ 101667 h 104870"/>
                <a:gd name="connsiteX2" fmla="*/ 19785 w 36861"/>
                <a:gd name="connsiteY2" fmla="*/ -155 h 104870"/>
                <a:gd name="connsiteX3" fmla="*/ 36835 w 36861"/>
                <a:gd name="connsiteY3" fmla="*/ 2798 h 104870"/>
                <a:gd name="connsiteX4" fmla="*/ 36835 w 36861"/>
                <a:gd name="connsiteY4" fmla="*/ 3464 h 104870"/>
                <a:gd name="connsiteX5" fmla="*/ 1687 w 36861"/>
                <a:gd name="connsiteY5" fmla="*/ 100524 h 104870"/>
                <a:gd name="connsiteX6" fmla="*/ 16737 w 36861"/>
                <a:gd name="connsiteY6" fmla="*/ 103096 h 104870"/>
                <a:gd name="connsiteX7" fmla="*/ 35215 w 36861"/>
                <a:gd name="connsiteY7" fmla="*/ 3941 h 104870"/>
                <a:gd name="connsiteX8" fmla="*/ 20928 w 36861"/>
                <a:gd name="connsiteY8" fmla="*/ 1655 h 104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61" h="104870">
                  <a:moveTo>
                    <a:pt x="17880" y="104715"/>
                  </a:moveTo>
                  <a:lnTo>
                    <a:pt x="-27" y="101667"/>
                  </a:lnTo>
                  <a:lnTo>
                    <a:pt x="19785" y="-155"/>
                  </a:lnTo>
                  <a:lnTo>
                    <a:pt x="36835" y="2798"/>
                  </a:lnTo>
                  <a:lnTo>
                    <a:pt x="36835" y="3464"/>
                  </a:lnTo>
                  <a:close/>
                  <a:moveTo>
                    <a:pt x="1687" y="100524"/>
                  </a:moveTo>
                  <a:lnTo>
                    <a:pt x="16737" y="103096"/>
                  </a:lnTo>
                  <a:lnTo>
                    <a:pt x="35215" y="3941"/>
                  </a:lnTo>
                  <a:lnTo>
                    <a:pt x="20928" y="1655"/>
                  </a:lnTo>
                  <a:close/>
                </a:path>
              </a:pathLst>
            </a:custGeom>
            <a:solidFill>
              <a:srgbClr val="FFFFFF"/>
            </a:solidFill>
            <a:ln w="9525" cap="flat">
              <a:noFill/>
              <a:prstDash val="solid"/>
              <a:miter/>
            </a:ln>
          </p:spPr>
          <p:txBody>
            <a:bodyPr rtlCol="0" anchor="ctr"/>
            <a:lstStyle/>
            <a:p>
              <a:endParaRPr lang="en-IN"/>
            </a:p>
          </p:txBody>
        </p:sp>
        <p:sp>
          <p:nvSpPr>
            <p:cNvPr id="246" name="Freeform: Shape 245">
              <a:extLst>
                <a:ext uri="{FF2B5EF4-FFF2-40B4-BE49-F238E27FC236}">
                  <a16:creationId xmlns:a16="http://schemas.microsoft.com/office/drawing/2014/main" xmlns="" id="{93D96987-F290-62AE-F1B2-5931AFF8BB86}"/>
                </a:ext>
              </a:extLst>
            </p:cNvPr>
            <p:cNvSpPr/>
            <p:nvPr/>
          </p:nvSpPr>
          <p:spPr>
            <a:xfrm>
              <a:off x="2447353" y="2107215"/>
              <a:ext cx="36099" cy="104013"/>
            </a:xfrm>
            <a:custGeom>
              <a:avLst/>
              <a:gdLst>
                <a:gd name="connsiteX0" fmla="*/ 36100 w 36099"/>
                <a:gd name="connsiteY0" fmla="*/ 2857 h 104013"/>
                <a:gd name="connsiteX1" fmla="*/ 17335 w 36099"/>
                <a:gd name="connsiteY1" fmla="*/ 104013 h 104013"/>
                <a:gd name="connsiteX2" fmla="*/ 0 w 36099"/>
                <a:gd name="connsiteY2" fmla="*/ 100965 h 104013"/>
                <a:gd name="connsiteX3" fmla="*/ 19621 w 36099"/>
                <a:gd name="connsiteY3" fmla="*/ 0 h 104013"/>
                <a:gd name="connsiteX4" fmla="*/ 36100 w 36099"/>
                <a:gd name="connsiteY4" fmla="*/ 2857 h 104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99" h="104013">
                  <a:moveTo>
                    <a:pt x="36100" y="2857"/>
                  </a:moveTo>
                  <a:lnTo>
                    <a:pt x="17335" y="104013"/>
                  </a:lnTo>
                  <a:lnTo>
                    <a:pt x="0" y="100965"/>
                  </a:lnTo>
                  <a:lnTo>
                    <a:pt x="19621" y="0"/>
                  </a:lnTo>
                  <a:lnTo>
                    <a:pt x="36100" y="2857"/>
                  </a:lnTo>
                  <a:close/>
                </a:path>
              </a:pathLst>
            </a:custGeom>
            <a:solidFill>
              <a:srgbClr val="1C75BC"/>
            </a:solidFill>
            <a:ln w="9525" cap="flat">
              <a:noFill/>
              <a:prstDash val="solid"/>
              <a:miter/>
            </a:ln>
          </p:spPr>
          <p:txBody>
            <a:bodyPr rtlCol="0" anchor="ctr"/>
            <a:lstStyle/>
            <a:p>
              <a:endParaRPr lang="en-IN"/>
            </a:p>
          </p:txBody>
        </p:sp>
        <p:sp>
          <p:nvSpPr>
            <p:cNvPr id="247" name="Freeform: Shape 246">
              <a:extLst>
                <a:ext uri="{FF2B5EF4-FFF2-40B4-BE49-F238E27FC236}">
                  <a16:creationId xmlns:a16="http://schemas.microsoft.com/office/drawing/2014/main" xmlns="" id="{B52F7A82-481B-E946-9AF6-33AFCDCA11C1}"/>
                </a:ext>
              </a:extLst>
            </p:cNvPr>
            <p:cNvSpPr/>
            <p:nvPr/>
          </p:nvSpPr>
          <p:spPr>
            <a:xfrm>
              <a:off x="2446210" y="2106358"/>
              <a:ext cx="37623" cy="105632"/>
            </a:xfrm>
            <a:custGeom>
              <a:avLst/>
              <a:gdLst>
                <a:gd name="connsiteX0" fmla="*/ 19023 w 37623"/>
                <a:gd name="connsiteY0" fmla="*/ 105477 h 105632"/>
                <a:gd name="connsiteX1" fmla="*/ -27 w 37623"/>
                <a:gd name="connsiteY1" fmla="*/ 102239 h 105632"/>
                <a:gd name="connsiteX2" fmla="*/ -27 w 37623"/>
                <a:gd name="connsiteY2" fmla="*/ 101572 h 105632"/>
                <a:gd name="connsiteX3" fmla="*/ 19689 w 37623"/>
                <a:gd name="connsiteY3" fmla="*/ -155 h 105632"/>
                <a:gd name="connsiteX4" fmla="*/ 37596 w 37623"/>
                <a:gd name="connsiteY4" fmla="*/ 2988 h 105632"/>
                <a:gd name="connsiteX5" fmla="*/ 37596 w 37623"/>
                <a:gd name="connsiteY5" fmla="*/ 3655 h 105632"/>
                <a:gd name="connsiteX6" fmla="*/ 1973 w 37623"/>
                <a:gd name="connsiteY6" fmla="*/ 101095 h 105632"/>
                <a:gd name="connsiteX7" fmla="*/ 17880 w 37623"/>
                <a:gd name="connsiteY7" fmla="*/ 103858 h 105632"/>
                <a:gd name="connsiteX8" fmla="*/ 36072 w 37623"/>
                <a:gd name="connsiteY8" fmla="*/ 4131 h 105632"/>
                <a:gd name="connsiteX9" fmla="*/ 21023 w 37623"/>
                <a:gd name="connsiteY9" fmla="*/ 146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623" h="105632">
                  <a:moveTo>
                    <a:pt x="19023" y="105477"/>
                  </a:moveTo>
                  <a:lnTo>
                    <a:pt x="-27" y="102239"/>
                  </a:lnTo>
                  <a:lnTo>
                    <a:pt x="-27" y="101572"/>
                  </a:lnTo>
                  <a:lnTo>
                    <a:pt x="19689" y="-155"/>
                  </a:lnTo>
                  <a:lnTo>
                    <a:pt x="37596" y="2988"/>
                  </a:lnTo>
                  <a:lnTo>
                    <a:pt x="37596" y="3655"/>
                  </a:lnTo>
                  <a:close/>
                  <a:moveTo>
                    <a:pt x="1973" y="101095"/>
                  </a:moveTo>
                  <a:lnTo>
                    <a:pt x="17880" y="103858"/>
                  </a:lnTo>
                  <a:lnTo>
                    <a:pt x="36072" y="4131"/>
                  </a:lnTo>
                  <a:lnTo>
                    <a:pt x="21023" y="1464"/>
                  </a:lnTo>
                  <a:close/>
                </a:path>
              </a:pathLst>
            </a:custGeom>
            <a:solidFill>
              <a:srgbClr val="FFFFFF"/>
            </a:solidFill>
            <a:ln w="9525" cap="flat">
              <a:noFill/>
              <a:prstDash val="solid"/>
              <a:miter/>
            </a:ln>
          </p:spPr>
          <p:txBody>
            <a:bodyPr rtlCol="0" anchor="ctr"/>
            <a:lstStyle/>
            <a:p>
              <a:endParaRPr lang="en-IN"/>
            </a:p>
          </p:txBody>
        </p:sp>
        <p:sp>
          <p:nvSpPr>
            <p:cNvPr id="248" name="Freeform: Shape 247">
              <a:extLst>
                <a:ext uri="{FF2B5EF4-FFF2-40B4-BE49-F238E27FC236}">
                  <a16:creationId xmlns:a16="http://schemas.microsoft.com/office/drawing/2014/main" xmlns="" id="{5FB3CD59-363A-825B-34FA-19740195757C}"/>
                </a:ext>
              </a:extLst>
            </p:cNvPr>
            <p:cNvSpPr/>
            <p:nvPr/>
          </p:nvSpPr>
          <p:spPr>
            <a:xfrm>
              <a:off x="2013394" y="1995392"/>
              <a:ext cx="52101" cy="122301"/>
            </a:xfrm>
            <a:custGeom>
              <a:avLst/>
              <a:gdLst>
                <a:gd name="connsiteX0" fmla="*/ 0 w 52101"/>
                <a:gd name="connsiteY0" fmla="*/ 117348 h 122301"/>
                <a:gd name="connsiteX1" fmla="*/ 36004 w 52101"/>
                <a:gd name="connsiteY1" fmla="*/ 0 h 122301"/>
                <a:gd name="connsiteX2" fmla="*/ 52102 w 52101"/>
                <a:gd name="connsiteY2" fmla="*/ 4858 h 122301"/>
                <a:gd name="connsiteX3" fmla="*/ 16097 w 52101"/>
                <a:gd name="connsiteY3" fmla="*/ 122301 h 122301"/>
                <a:gd name="connsiteX4" fmla="*/ 0 w 52101"/>
                <a:gd name="connsiteY4" fmla="*/ 117348 h 12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1" h="122301">
                  <a:moveTo>
                    <a:pt x="0" y="117348"/>
                  </a:moveTo>
                  <a:lnTo>
                    <a:pt x="36004" y="0"/>
                  </a:lnTo>
                  <a:lnTo>
                    <a:pt x="52102" y="4858"/>
                  </a:lnTo>
                  <a:lnTo>
                    <a:pt x="16097" y="122301"/>
                  </a:lnTo>
                  <a:lnTo>
                    <a:pt x="0" y="117348"/>
                  </a:lnTo>
                  <a:close/>
                </a:path>
              </a:pathLst>
            </a:custGeom>
            <a:solidFill>
              <a:srgbClr val="1C75BC"/>
            </a:solidFill>
            <a:ln w="9525" cap="flat">
              <a:noFill/>
              <a:prstDash val="solid"/>
              <a:miter/>
            </a:ln>
          </p:spPr>
          <p:txBody>
            <a:bodyPr rtlCol="0" anchor="ctr"/>
            <a:lstStyle/>
            <a:p>
              <a:endParaRPr lang="en-IN"/>
            </a:p>
          </p:txBody>
        </p:sp>
        <p:sp>
          <p:nvSpPr>
            <p:cNvPr id="249" name="Freeform: Shape 248">
              <a:extLst>
                <a:ext uri="{FF2B5EF4-FFF2-40B4-BE49-F238E27FC236}">
                  <a16:creationId xmlns:a16="http://schemas.microsoft.com/office/drawing/2014/main" xmlns="" id="{5D3D8B82-AD60-C024-71EF-EF9AF754306B}"/>
                </a:ext>
              </a:extLst>
            </p:cNvPr>
            <p:cNvSpPr/>
            <p:nvPr/>
          </p:nvSpPr>
          <p:spPr>
            <a:xfrm>
              <a:off x="2012441" y="1994439"/>
              <a:ext cx="53625" cy="124110"/>
            </a:xfrm>
            <a:custGeom>
              <a:avLst/>
              <a:gdLst>
                <a:gd name="connsiteX0" fmla="*/ 17499 w 53625"/>
                <a:gd name="connsiteY0" fmla="*/ 123956 h 124110"/>
                <a:gd name="connsiteX1" fmla="*/ -27 w 53625"/>
                <a:gd name="connsiteY1" fmla="*/ 118526 h 124110"/>
                <a:gd name="connsiteX2" fmla="*/ -27 w 53625"/>
                <a:gd name="connsiteY2" fmla="*/ 117860 h 124110"/>
                <a:gd name="connsiteX3" fmla="*/ 36263 w 53625"/>
                <a:gd name="connsiteY3" fmla="*/ -155 h 124110"/>
                <a:gd name="connsiteX4" fmla="*/ 53598 w 53625"/>
                <a:gd name="connsiteY4" fmla="*/ 5179 h 124110"/>
                <a:gd name="connsiteX5" fmla="*/ 53598 w 53625"/>
                <a:gd name="connsiteY5" fmla="*/ 5845 h 124110"/>
                <a:gd name="connsiteX6" fmla="*/ 1782 w 53625"/>
                <a:gd name="connsiteY6" fmla="*/ 117669 h 124110"/>
                <a:gd name="connsiteX7" fmla="*/ 16546 w 53625"/>
                <a:gd name="connsiteY7" fmla="*/ 122146 h 124110"/>
                <a:gd name="connsiteX8" fmla="*/ 52074 w 53625"/>
                <a:gd name="connsiteY8" fmla="*/ 6131 h 124110"/>
                <a:gd name="connsiteX9" fmla="*/ 37501 w 53625"/>
                <a:gd name="connsiteY9" fmla="*/ 1654 h 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625" h="124110">
                  <a:moveTo>
                    <a:pt x="17499" y="123956"/>
                  </a:moveTo>
                  <a:lnTo>
                    <a:pt x="-27" y="118526"/>
                  </a:lnTo>
                  <a:lnTo>
                    <a:pt x="-27" y="117860"/>
                  </a:lnTo>
                  <a:lnTo>
                    <a:pt x="36263" y="-155"/>
                  </a:lnTo>
                  <a:lnTo>
                    <a:pt x="53598" y="5179"/>
                  </a:lnTo>
                  <a:lnTo>
                    <a:pt x="53598" y="5845"/>
                  </a:lnTo>
                  <a:close/>
                  <a:moveTo>
                    <a:pt x="1782" y="117669"/>
                  </a:moveTo>
                  <a:lnTo>
                    <a:pt x="16546" y="122146"/>
                  </a:lnTo>
                  <a:lnTo>
                    <a:pt x="52074" y="6131"/>
                  </a:lnTo>
                  <a:lnTo>
                    <a:pt x="37501" y="1654"/>
                  </a:lnTo>
                  <a:close/>
                </a:path>
              </a:pathLst>
            </a:custGeom>
            <a:solidFill>
              <a:srgbClr val="FFFFFF"/>
            </a:solidFill>
            <a:ln w="9525" cap="flat">
              <a:noFill/>
              <a:prstDash val="solid"/>
              <a:miter/>
            </a:ln>
          </p:spPr>
          <p:txBody>
            <a:bodyPr rtlCol="0" anchor="ctr"/>
            <a:lstStyle/>
            <a:p>
              <a:endParaRPr lang="en-IN"/>
            </a:p>
          </p:txBody>
        </p:sp>
        <p:sp>
          <p:nvSpPr>
            <p:cNvPr id="250" name="Freeform: Shape 249">
              <a:extLst>
                <a:ext uri="{FF2B5EF4-FFF2-40B4-BE49-F238E27FC236}">
                  <a16:creationId xmlns:a16="http://schemas.microsoft.com/office/drawing/2014/main" xmlns="" id="{1384D883-2B94-37CE-CA2A-1E669C229C04}"/>
                </a:ext>
              </a:extLst>
            </p:cNvPr>
            <p:cNvSpPr/>
            <p:nvPr/>
          </p:nvSpPr>
          <p:spPr>
            <a:xfrm>
              <a:off x="2049399" y="1878044"/>
              <a:ext cx="52006" cy="122205"/>
            </a:xfrm>
            <a:custGeom>
              <a:avLst/>
              <a:gdLst>
                <a:gd name="connsiteX0" fmla="*/ 0 w 52006"/>
                <a:gd name="connsiteY0" fmla="*/ 117348 h 122205"/>
                <a:gd name="connsiteX1" fmla="*/ 36100 w 52006"/>
                <a:gd name="connsiteY1" fmla="*/ 0 h 122205"/>
                <a:gd name="connsiteX2" fmla="*/ 52006 w 52006"/>
                <a:gd name="connsiteY2" fmla="*/ 4858 h 122205"/>
                <a:gd name="connsiteX3" fmla="*/ 16097 w 52006"/>
                <a:gd name="connsiteY3" fmla="*/ 122206 h 122205"/>
                <a:gd name="connsiteX4" fmla="*/ 0 w 52006"/>
                <a:gd name="connsiteY4" fmla="*/ 117348 h 122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06" h="122205">
                  <a:moveTo>
                    <a:pt x="0" y="117348"/>
                  </a:moveTo>
                  <a:lnTo>
                    <a:pt x="36100" y="0"/>
                  </a:lnTo>
                  <a:lnTo>
                    <a:pt x="52006" y="4858"/>
                  </a:lnTo>
                  <a:lnTo>
                    <a:pt x="16097" y="122206"/>
                  </a:lnTo>
                  <a:lnTo>
                    <a:pt x="0" y="117348"/>
                  </a:lnTo>
                  <a:close/>
                </a:path>
              </a:pathLst>
            </a:custGeom>
            <a:solidFill>
              <a:srgbClr val="1C75BC"/>
            </a:solidFill>
            <a:ln w="9525" cap="flat">
              <a:noFill/>
              <a:prstDash val="solid"/>
              <a:miter/>
            </a:ln>
          </p:spPr>
          <p:txBody>
            <a:bodyPr rtlCol="0" anchor="ctr"/>
            <a:lstStyle/>
            <a:p>
              <a:endParaRPr lang="en-IN"/>
            </a:p>
          </p:txBody>
        </p:sp>
        <p:sp>
          <p:nvSpPr>
            <p:cNvPr id="251" name="Freeform: Shape 250">
              <a:extLst>
                <a:ext uri="{FF2B5EF4-FFF2-40B4-BE49-F238E27FC236}">
                  <a16:creationId xmlns:a16="http://schemas.microsoft.com/office/drawing/2014/main" xmlns="" id="{6D2A6A26-23D5-85AB-94BA-26746683FF63}"/>
                </a:ext>
              </a:extLst>
            </p:cNvPr>
            <p:cNvSpPr/>
            <p:nvPr/>
          </p:nvSpPr>
          <p:spPr>
            <a:xfrm>
              <a:off x="2048541" y="1877091"/>
              <a:ext cx="53530" cy="124110"/>
            </a:xfrm>
            <a:custGeom>
              <a:avLst/>
              <a:gdLst>
                <a:gd name="connsiteX0" fmla="*/ 17403 w 53530"/>
                <a:gd name="connsiteY0" fmla="*/ 123956 h 124110"/>
                <a:gd name="connsiteX1" fmla="*/ -27 w 53530"/>
                <a:gd name="connsiteY1" fmla="*/ 118622 h 124110"/>
                <a:gd name="connsiteX2" fmla="*/ -27 w 53530"/>
                <a:gd name="connsiteY2" fmla="*/ 117860 h 124110"/>
                <a:gd name="connsiteX3" fmla="*/ 36167 w 53530"/>
                <a:gd name="connsiteY3" fmla="*/ -155 h 124110"/>
                <a:gd name="connsiteX4" fmla="*/ 53503 w 53530"/>
                <a:gd name="connsiteY4" fmla="*/ 5179 h 124110"/>
                <a:gd name="connsiteX5" fmla="*/ 53503 w 53530"/>
                <a:gd name="connsiteY5" fmla="*/ 5846 h 124110"/>
                <a:gd name="connsiteX6" fmla="*/ 1782 w 53530"/>
                <a:gd name="connsiteY6" fmla="*/ 117669 h 124110"/>
                <a:gd name="connsiteX7" fmla="*/ 16451 w 53530"/>
                <a:gd name="connsiteY7" fmla="*/ 122146 h 124110"/>
                <a:gd name="connsiteX8" fmla="*/ 51979 w 53530"/>
                <a:gd name="connsiteY8" fmla="*/ 6131 h 124110"/>
                <a:gd name="connsiteX9" fmla="*/ 37406 w 53530"/>
                <a:gd name="connsiteY9" fmla="*/ 1655 h 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30" h="124110">
                  <a:moveTo>
                    <a:pt x="17403" y="123956"/>
                  </a:moveTo>
                  <a:lnTo>
                    <a:pt x="-27" y="118622"/>
                  </a:lnTo>
                  <a:lnTo>
                    <a:pt x="-27" y="117860"/>
                  </a:lnTo>
                  <a:lnTo>
                    <a:pt x="36167" y="-155"/>
                  </a:lnTo>
                  <a:lnTo>
                    <a:pt x="53503" y="5179"/>
                  </a:lnTo>
                  <a:lnTo>
                    <a:pt x="53503" y="5846"/>
                  </a:lnTo>
                  <a:close/>
                  <a:moveTo>
                    <a:pt x="1782" y="117669"/>
                  </a:moveTo>
                  <a:lnTo>
                    <a:pt x="16451" y="122146"/>
                  </a:lnTo>
                  <a:lnTo>
                    <a:pt x="51979" y="6131"/>
                  </a:lnTo>
                  <a:lnTo>
                    <a:pt x="37406" y="1655"/>
                  </a:lnTo>
                  <a:close/>
                </a:path>
              </a:pathLst>
            </a:custGeom>
            <a:solidFill>
              <a:srgbClr val="FFFFFF"/>
            </a:solidFill>
            <a:ln w="9525" cap="flat">
              <a:no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B5A727ED-FF96-ECB2-E175-1F50B58297C2}"/>
                </a:ext>
              </a:extLst>
            </p:cNvPr>
            <p:cNvSpPr/>
            <p:nvPr/>
          </p:nvSpPr>
          <p:spPr>
            <a:xfrm rot="17234400">
              <a:off x="1924962" y="2031932"/>
              <a:ext cx="122777" cy="16764"/>
            </a:xfrm>
            <a:custGeom>
              <a:avLst/>
              <a:gdLst>
                <a:gd name="connsiteX0" fmla="*/ -27 w 122777"/>
                <a:gd name="connsiteY0" fmla="*/ -155 h 16764"/>
                <a:gd name="connsiteX1" fmla="*/ 122750 w 122777"/>
                <a:gd name="connsiteY1" fmla="*/ -155 h 16764"/>
                <a:gd name="connsiteX2" fmla="*/ 122750 w 122777"/>
                <a:gd name="connsiteY2" fmla="*/ 16609 h 16764"/>
                <a:gd name="connsiteX3" fmla="*/ -27 w 122777"/>
                <a:gd name="connsiteY3" fmla="*/ 16609 h 16764"/>
              </a:gdLst>
              <a:ahLst/>
              <a:cxnLst>
                <a:cxn ang="0">
                  <a:pos x="connsiteX0" y="connsiteY0"/>
                </a:cxn>
                <a:cxn ang="0">
                  <a:pos x="connsiteX1" y="connsiteY1"/>
                </a:cxn>
                <a:cxn ang="0">
                  <a:pos x="connsiteX2" y="connsiteY2"/>
                </a:cxn>
                <a:cxn ang="0">
                  <a:pos x="connsiteX3" y="connsiteY3"/>
                </a:cxn>
              </a:cxnLst>
              <a:rect l="l" t="t" r="r" b="b"/>
              <a:pathLst>
                <a:path w="122777" h="16764">
                  <a:moveTo>
                    <a:pt x="-27" y="-155"/>
                  </a:moveTo>
                  <a:lnTo>
                    <a:pt x="122750" y="-155"/>
                  </a:lnTo>
                  <a:lnTo>
                    <a:pt x="122750" y="16609"/>
                  </a:lnTo>
                  <a:lnTo>
                    <a:pt x="-27" y="16609"/>
                  </a:lnTo>
                  <a:close/>
                </a:path>
              </a:pathLst>
            </a:custGeom>
            <a:solidFill>
              <a:srgbClr val="1C75BC"/>
            </a:solidFill>
            <a:ln w="9525" cap="flat">
              <a:noFill/>
              <a:prstDash val="solid"/>
              <a:miter/>
            </a:ln>
          </p:spPr>
          <p:txBody>
            <a:bodyPr rtlCol="0" anchor="ctr"/>
            <a:lstStyle/>
            <a:p>
              <a:endParaRPr lang="en-IN"/>
            </a:p>
          </p:txBody>
        </p:sp>
        <p:sp>
          <p:nvSpPr>
            <p:cNvPr id="253" name="Freeform: Shape 252">
              <a:extLst>
                <a:ext uri="{FF2B5EF4-FFF2-40B4-BE49-F238E27FC236}">
                  <a16:creationId xmlns:a16="http://schemas.microsoft.com/office/drawing/2014/main" xmlns="" id="{5B25929A-BC02-48A4-DFB4-E97C80CA0DDF}"/>
                </a:ext>
              </a:extLst>
            </p:cNvPr>
            <p:cNvSpPr/>
            <p:nvPr/>
          </p:nvSpPr>
          <p:spPr>
            <a:xfrm>
              <a:off x="1959197" y="1978151"/>
              <a:ext cx="54673" cy="124015"/>
            </a:xfrm>
            <a:custGeom>
              <a:avLst/>
              <a:gdLst>
                <a:gd name="connsiteX0" fmla="*/ 17403 w 54673"/>
                <a:gd name="connsiteY0" fmla="*/ 123860 h 124015"/>
                <a:gd name="connsiteX1" fmla="*/ -27 w 54673"/>
                <a:gd name="connsiteY1" fmla="*/ 118431 h 124015"/>
                <a:gd name="connsiteX2" fmla="*/ -27 w 54673"/>
                <a:gd name="connsiteY2" fmla="*/ 117764 h 124015"/>
                <a:gd name="connsiteX3" fmla="*/ 37311 w 54673"/>
                <a:gd name="connsiteY3" fmla="*/ -155 h 124015"/>
                <a:gd name="connsiteX4" fmla="*/ 54646 w 54673"/>
                <a:gd name="connsiteY4" fmla="*/ 5179 h 124015"/>
                <a:gd name="connsiteX5" fmla="*/ 54646 w 54673"/>
                <a:gd name="connsiteY5" fmla="*/ 5846 h 124015"/>
                <a:gd name="connsiteX6" fmla="*/ 1782 w 54673"/>
                <a:gd name="connsiteY6" fmla="*/ 117479 h 124015"/>
                <a:gd name="connsiteX7" fmla="*/ 16451 w 54673"/>
                <a:gd name="connsiteY7" fmla="*/ 122051 h 124015"/>
                <a:gd name="connsiteX8" fmla="*/ 52360 w 54673"/>
                <a:gd name="connsiteY8" fmla="*/ 6131 h 124015"/>
                <a:gd name="connsiteX9" fmla="*/ 37787 w 54673"/>
                <a:gd name="connsiteY9" fmla="*/ 1655 h 12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124015">
                  <a:moveTo>
                    <a:pt x="17403" y="123860"/>
                  </a:moveTo>
                  <a:lnTo>
                    <a:pt x="-27" y="118431"/>
                  </a:lnTo>
                  <a:lnTo>
                    <a:pt x="-27" y="117764"/>
                  </a:lnTo>
                  <a:lnTo>
                    <a:pt x="37311" y="-155"/>
                  </a:lnTo>
                  <a:lnTo>
                    <a:pt x="54646" y="5179"/>
                  </a:lnTo>
                  <a:lnTo>
                    <a:pt x="54646" y="5846"/>
                  </a:lnTo>
                  <a:close/>
                  <a:moveTo>
                    <a:pt x="1782" y="117479"/>
                  </a:moveTo>
                  <a:lnTo>
                    <a:pt x="16451" y="122051"/>
                  </a:lnTo>
                  <a:lnTo>
                    <a:pt x="52360" y="6131"/>
                  </a:lnTo>
                  <a:lnTo>
                    <a:pt x="37787" y="1655"/>
                  </a:lnTo>
                  <a:close/>
                </a:path>
              </a:pathLst>
            </a:custGeom>
            <a:solidFill>
              <a:srgbClr val="FFFFFF"/>
            </a:solidFill>
            <a:ln w="9525" cap="flat">
              <a:noFill/>
              <a:prstDash val="solid"/>
              <a:miter/>
            </a:ln>
          </p:spPr>
          <p:txBody>
            <a:bodyPr rtlCol="0" anchor="ctr"/>
            <a:lstStyle/>
            <a:p>
              <a:endParaRPr lang="en-IN"/>
            </a:p>
          </p:txBody>
        </p:sp>
        <p:sp>
          <p:nvSpPr>
            <p:cNvPr id="254" name="Freeform: Shape 253">
              <a:extLst>
                <a:ext uri="{FF2B5EF4-FFF2-40B4-BE49-F238E27FC236}">
                  <a16:creationId xmlns:a16="http://schemas.microsoft.com/office/drawing/2014/main" xmlns="" id="{A7199EAC-C7AA-11F8-440A-C59625C5A518}"/>
                </a:ext>
              </a:extLst>
            </p:cNvPr>
            <p:cNvSpPr/>
            <p:nvPr/>
          </p:nvSpPr>
          <p:spPr>
            <a:xfrm rot="17234400">
              <a:off x="1961397" y="1914615"/>
              <a:ext cx="122777" cy="16764"/>
            </a:xfrm>
            <a:custGeom>
              <a:avLst/>
              <a:gdLst>
                <a:gd name="connsiteX0" fmla="*/ -27 w 122777"/>
                <a:gd name="connsiteY0" fmla="*/ -155 h 16764"/>
                <a:gd name="connsiteX1" fmla="*/ 122750 w 122777"/>
                <a:gd name="connsiteY1" fmla="*/ -155 h 16764"/>
                <a:gd name="connsiteX2" fmla="*/ 122750 w 122777"/>
                <a:gd name="connsiteY2" fmla="*/ 16609 h 16764"/>
                <a:gd name="connsiteX3" fmla="*/ -27 w 122777"/>
                <a:gd name="connsiteY3" fmla="*/ 16609 h 16764"/>
              </a:gdLst>
              <a:ahLst/>
              <a:cxnLst>
                <a:cxn ang="0">
                  <a:pos x="connsiteX0" y="connsiteY0"/>
                </a:cxn>
                <a:cxn ang="0">
                  <a:pos x="connsiteX1" y="connsiteY1"/>
                </a:cxn>
                <a:cxn ang="0">
                  <a:pos x="connsiteX2" y="connsiteY2"/>
                </a:cxn>
                <a:cxn ang="0">
                  <a:pos x="connsiteX3" y="connsiteY3"/>
                </a:cxn>
              </a:cxnLst>
              <a:rect l="l" t="t" r="r" b="b"/>
              <a:pathLst>
                <a:path w="122777" h="16764">
                  <a:moveTo>
                    <a:pt x="-27" y="-155"/>
                  </a:moveTo>
                  <a:lnTo>
                    <a:pt x="122750" y="-155"/>
                  </a:lnTo>
                  <a:lnTo>
                    <a:pt x="122750" y="16609"/>
                  </a:lnTo>
                  <a:lnTo>
                    <a:pt x="-27" y="16609"/>
                  </a:lnTo>
                  <a:close/>
                </a:path>
              </a:pathLst>
            </a:custGeom>
            <a:solidFill>
              <a:srgbClr val="1C75BC"/>
            </a:solidFill>
            <a:ln w="9525" cap="flat">
              <a:noFill/>
              <a:prstDash val="solid"/>
              <a:miter/>
            </a:ln>
          </p:spPr>
          <p:txBody>
            <a:bodyPr rtlCol="0" anchor="ctr"/>
            <a:lstStyle/>
            <a:p>
              <a:endParaRPr lang="en-IN"/>
            </a:p>
          </p:txBody>
        </p:sp>
        <p:sp>
          <p:nvSpPr>
            <p:cNvPr id="255" name="Freeform: Shape 254">
              <a:extLst>
                <a:ext uri="{FF2B5EF4-FFF2-40B4-BE49-F238E27FC236}">
                  <a16:creationId xmlns:a16="http://schemas.microsoft.com/office/drawing/2014/main" xmlns="" id="{15920E57-CD74-71D2-7CCE-6A2799787004}"/>
                </a:ext>
              </a:extLst>
            </p:cNvPr>
            <p:cNvSpPr/>
            <p:nvPr/>
          </p:nvSpPr>
          <p:spPr>
            <a:xfrm>
              <a:off x="1995582" y="1860613"/>
              <a:ext cx="53911" cy="124205"/>
            </a:xfrm>
            <a:custGeom>
              <a:avLst/>
              <a:gdLst>
                <a:gd name="connsiteX0" fmla="*/ 17403 w 53911"/>
                <a:gd name="connsiteY0" fmla="*/ 124051 h 124205"/>
                <a:gd name="connsiteX1" fmla="*/ -27 w 53911"/>
                <a:gd name="connsiteY1" fmla="*/ 118431 h 124205"/>
                <a:gd name="connsiteX2" fmla="*/ -27 w 53911"/>
                <a:gd name="connsiteY2" fmla="*/ 117764 h 124205"/>
                <a:gd name="connsiteX3" fmla="*/ 36549 w 53911"/>
                <a:gd name="connsiteY3" fmla="*/ -155 h 124205"/>
                <a:gd name="connsiteX4" fmla="*/ 53884 w 53911"/>
                <a:gd name="connsiteY4" fmla="*/ 5179 h 124205"/>
                <a:gd name="connsiteX5" fmla="*/ 53884 w 53911"/>
                <a:gd name="connsiteY5" fmla="*/ 5845 h 124205"/>
                <a:gd name="connsiteX6" fmla="*/ 1782 w 53911"/>
                <a:gd name="connsiteY6" fmla="*/ 117764 h 124205"/>
                <a:gd name="connsiteX7" fmla="*/ 16451 w 53911"/>
                <a:gd name="connsiteY7" fmla="*/ 122336 h 124205"/>
                <a:gd name="connsiteX8" fmla="*/ 52360 w 53911"/>
                <a:gd name="connsiteY8" fmla="*/ 6417 h 124205"/>
                <a:gd name="connsiteX9" fmla="*/ 37787 w 53911"/>
                <a:gd name="connsiteY9" fmla="*/ 1940 h 12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11" h="124205">
                  <a:moveTo>
                    <a:pt x="17403" y="124051"/>
                  </a:moveTo>
                  <a:lnTo>
                    <a:pt x="-27" y="118431"/>
                  </a:lnTo>
                  <a:lnTo>
                    <a:pt x="-27" y="117764"/>
                  </a:lnTo>
                  <a:lnTo>
                    <a:pt x="36549" y="-155"/>
                  </a:lnTo>
                  <a:lnTo>
                    <a:pt x="53884" y="5179"/>
                  </a:lnTo>
                  <a:lnTo>
                    <a:pt x="53884" y="5845"/>
                  </a:lnTo>
                  <a:close/>
                  <a:moveTo>
                    <a:pt x="1782" y="117764"/>
                  </a:moveTo>
                  <a:lnTo>
                    <a:pt x="16451" y="122336"/>
                  </a:lnTo>
                  <a:lnTo>
                    <a:pt x="52360" y="6417"/>
                  </a:lnTo>
                  <a:lnTo>
                    <a:pt x="37787" y="1940"/>
                  </a:lnTo>
                  <a:close/>
                </a:path>
              </a:pathLst>
            </a:custGeom>
            <a:solidFill>
              <a:srgbClr val="FFFFFF"/>
            </a:solidFill>
            <a:ln w="9525" cap="flat">
              <a:noFill/>
              <a:prstDash val="solid"/>
              <a:miter/>
            </a:ln>
          </p:spPr>
          <p:txBody>
            <a:bodyPr rtlCol="0" anchor="ctr"/>
            <a:lstStyle/>
            <a:p>
              <a:endParaRPr lang="en-IN"/>
            </a:p>
          </p:txBody>
        </p:sp>
        <p:sp>
          <p:nvSpPr>
            <p:cNvPr id="256" name="Freeform: Shape 255">
              <a:extLst>
                <a:ext uri="{FF2B5EF4-FFF2-40B4-BE49-F238E27FC236}">
                  <a16:creationId xmlns:a16="http://schemas.microsoft.com/office/drawing/2014/main" xmlns="" id="{714E9F76-5C12-2DEB-F45A-6F815CCCBCDD}"/>
                </a:ext>
              </a:extLst>
            </p:cNvPr>
            <p:cNvSpPr/>
            <p:nvPr/>
          </p:nvSpPr>
          <p:spPr>
            <a:xfrm rot="17232600">
              <a:off x="1871913" y="2015227"/>
              <a:ext cx="122777" cy="16764"/>
            </a:xfrm>
            <a:custGeom>
              <a:avLst/>
              <a:gdLst>
                <a:gd name="connsiteX0" fmla="*/ -27 w 122777"/>
                <a:gd name="connsiteY0" fmla="*/ -155 h 16764"/>
                <a:gd name="connsiteX1" fmla="*/ 122750 w 122777"/>
                <a:gd name="connsiteY1" fmla="*/ -155 h 16764"/>
                <a:gd name="connsiteX2" fmla="*/ 122750 w 122777"/>
                <a:gd name="connsiteY2" fmla="*/ 16609 h 16764"/>
                <a:gd name="connsiteX3" fmla="*/ -27 w 122777"/>
                <a:gd name="connsiteY3" fmla="*/ 16609 h 16764"/>
              </a:gdLst>
              <a:ahLst/>
              <a:cxnLst>
                <a:cxn ang="0">
                  <a:pos x="connsiteX0" y="connsiteY0"/>
                </a:cxn>
                <a:cxn ang="0">
                  <a:pos x="connsiteX1" y="connsiteY1"/>
                </a:cxn>
                <a:cxn ang="0">
                  <a:pos x="connsiteX2" y="connsiteY2"/>
                </a:cxn>
                <a:cxn ang="0">
                  <a:pos x="connsiteX3" y="connsiteY3"/>
                </a:cxn>
              </a:cxnLst>
              <a:rect l="l" t="t" r="r" b="b"/>
              <a:pathLst>
                <a:path w="122777" h="16764">
                  <a:moveTo>
                    <a:pt x="-27" y="-155"/>
                  </a:moveTo>
                  <a:lnTo>
                    <a:pt x="122750" y="-155"/>
                  </a:lnTo>
                  <a:lnTo>
                    <a:pt x="122750" y="16609"/>
                  </a:lnTo>
                  <a:lnTo>
                    <a:pt x="-27" y="16609"/>
                  </a:lnTo>
                  <a:close/>
                </a:path>
              </a:pathLst>
            </a:custGeom>
            <a:solidFill>
              <a:srgbClr val="1C75BC"/>
            </a:solidFill>
            <a:ln w="9525" cap="flat">
              <a:noFill/>
              <a:prstDash val="solid"/>
              <a:miter/>
            </a:ln>
          </p:spPr>
          <p:txBody>
            <a:bodyPr rtlCol="0" anchor="ctr"/>
            <a:lstStyle/>
            <a:p>
              <a:endParaRPr lang="en-IN"/>
            </a:p>
          </p:txBody>
        </p:sp>
        <p:sp>
          <p:nvSpPr>
            <p:cNvPr id="257" name="Freeform: Shape 256">
              <a:extLst>
                <a:ext uri="{FF2B5EF4-FFF2-40B4-BE49-F238E27FC236}">
                  <a16:creationId xmlns:a16="http://schemas.microsoft.com/office/drawing/2014/main" xmlns="" id="{EF164510-FD82-1421-1A66-66EDBFF08235}"/>
                </a:ext>
              </a:extLst>
            </p:cNvPr>
            <p:cNvSpPr/>
            <p:nvPr/>
          </p:nvSpPr>
          <p:spPr>
            <a:xfrm>
              <a:off x="1906333" y="1961864"/>
              <a:ext cx="53911" cy="123825"/>
            </a:xfrm>
            <a:custGeom>
              <a:avLst/>
              <a:gdLst>
                <a:gd name="connsiteX0" fmla="*/ 17308 w 53911"/>
                <a:gd name="connsiteY0" fmla="*/ 123670 h 123825"/>
                <a:gd name="connsiteX1" fmla="*/ 16641 w 53911"/>
                <a:gd name="connsiteY1" fmla="*/ 123670 h 123825"/>
                <a:gd name="connsiteX2" fmla="*/ -27 w 53911"/>
                <a:gd name="connsiteY2" fmla="*/ 118526 h 123825"/>
                <a:gd name="connsiteX3" fmla="*/ -27 w 53911"/>
                <a:gd name="connsiteY3" fmla="*/ 117860 h 123825"/>
                <a:gd name="connsiteX4" fmla="*/ 36549 w 53911"/>
                <a:gd name="connsiteY4" fmla="*/ -155 h 123825"/>
                <a:gd name="connsiteX5" fmla="*/ 37215 w 53911"/>
                <a:gd name="connsiteY5" fmla="*/ -155 h 123825"/>
                <a:gd name="connsiteX6" fmla="*/ 53884 w 53911"/>
                <a:gd name="connsiteY6" fmla="*/ 5084 h 123825"/>
                <a:gd name="connsiteX7" fmla="*/ 53884 w 53911"/>
                <a:gd name="connsiteY7" fmla="*/ 5750 h 123825"/>
                <a:gd name="connsiteX8" fmla="*/ 1782 w 53911"/>
                <a:gd name="connsiteY8" fmla="*/ 117383 h 123825"/>
                <a:gd name="connsiteX9" fmla="*/ 16356 w 53911"/>
                <a:gd name="connsiteY9" fmla="*/ 121955 h 123825"/>
                <a:gd name="connsiteX10" fmla="*/ 52074 w 53911"/>
                <a:gd name="connsiteY10" fmla="*/ 6036 h 123825"/>
                <a:gd name="connsiteX11" fmla="*/ 37406 w 53911"/>
                <a:gd name="connsiteY11" fmla="*/ 146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911" h="123825">
                  <a:moveTo>
                    <a:pt x="17308" y="123670"/>
                  </a:moveTo>
                  <a:lnTo>
                    <a:pt x="16641" y="123670"/>
                  </a:lnTo>
                  <a:lnTo>
                    <a:pt x="-27" y="118526"/>
                  </a:lnTo>
                  <a:lnTo>
                    <a:pt x="-27" y="117860"/>
                  </a:lnTo>
                  <a:lnTo>
                    <a:pt x="36549" y="-155"/>
                  </a:lnTo>
                  <a:lnTo>
                    <a:pt x="37215" y="-155"/>
                  </a:lnTo>
                  <a:lnTo>
                    <a:pt x="53884" y="5084"/>
                  </a:lnTo>
                  <a:lnTo>
                    <a:pt x="53884" y="5750"/>
                  </a:lnTo>
                  <a:close/>
                  <a:moveTo>
                    <a:pt x="1782" y="117383"/>
                  </a:moveTo>
                  <a:lnTo>
                    <a:pt x="16356" y="121955"/>
                  </a:lnTo>
                  <a:lnTo>
                    <a:pt x="52074" y="6036"/>
                  </a:lnTo>
                  <a:lnTo>
                    <a:pt x="37406" y="1464"/>
                  </a:lnTo>
                  <a:close/>
                </a:path>
              </a:pathLst>
            </a:custGeom>
            <a:solidFill>
              <a:srgbClr val="FFFFFF"/>
            </a:solidFill>
            <a:ln w="9525" cap="flat">
              <a:noFill/>
              <a:prstDash val="solid"/>
              <a:miter/>
            </a:ln>
          </p:spPr>
          <p:txBody>
            <a:bodyPr rtlCol="0" anchor="ctr"/>
            <a:lstStyle/>
            <a:p>
              <a:endParaRPr lang="en-IN"/>
            </a:p>
          </p:txBody>
        </p:sp>
        <p:sp>
          <p:nvSpPr>
            <p:cNvPr id="258" name="Freeform: Shape 257">
              <a:extLst>
                <a:ext uri="{FF2B5EF4-FFF2-40B4-BE49-F238E27FC236}">
                  <a16:creationId xmlns:a16="http://schemas.microsoft.com/office/drawing/2014/main" xmlns="" id="{CFFB2B0B-D2CB-67A3-0B7A-02BC1C050BF9}"/>
                </a:ext>
              </a:extLst>
            </p:cNvPr>
            <p:cNvSpPr/>
            <p:nvPr/>
          </p:nvSpPr>
          <p:spPr>
            <a:xfrm rot="17232600">
              <a:off x="1908284" y="1897958"/>
              <a:ext cx="122777" cy="16764"/>
            </a:xfrm>
            <a:custGeom>
              <a:avLst/>
              <a:gdLst>
                <a:gd name="connsiteX0" fmla="*/ -27 w 122777"/>
                <a:gd name="connsiteY0" fmla="*/ -155 h 16764"/>
                <a:gd name="connsiteX1" fmla="*/ 122750 w 122777"/>
                <a:gd name="connsiteY1" fmla="*/ -155 h 16764"/>
                <a:gd name="connsiteX2" fmla="*/ 122750 w 122777"/>
                <a:gd name="connsiteY2" fmla="*/ 16609 h 16764"/>
                <a:gd name="connsiteX3" fmla="*/ -27 w 122777"/>
                <a:gd name="connsiteY3" fmla="*/ 16609 h 16764"/>
              </a:gdLst>
              <a:ahLst/>
              <a:cxnLst>
                <a:cxn ang="0">
                  <a:pos x="connsiteX0" y="connsiteY0"/>
                </a:cxn>
                <a:cxn ang="0">
                  <a:pos x="connsiteX1" y="connsiteY1"/>
                </a:cxn>
                <a:cxn ang="0">
                  <a:pos x="connsiteX2" y="connsiteY2"/>
                </a:cxn>
                <a:cxn ang="0">
                  <a:pos x="connsiteX3" y="connsiteY3"/>
                </a:cxn>
              </a:cxnLst>
              <a:rect l="l" t="t" r="r" b="b"/>
              <a:pathLst>
                <a:path w="122777" h="16764">
                  <a:moveTo>
                    <a:pt x="-27" y="-155"/>
                  </a:moveTo>
                  <a:lnTo>
                    <a:pt x="122750" y="-155"/>
                  </a:lnTo>
                  <a:lnTo>
                    <a:pt x="122750" y="16609"/>
                  </a:lnTo>
                  <a:lnTo>
                    <a:pt x="-27" y="16609"/>
                  </a:lnTo>
                  <a:close/>
                </a:path>
              </a:pathLst>
            </a:custGeom>
            <a:solidFill>
              <a:srgbClr val="1C75BC"/>
            </a:solidFill>
            <a:ln w="9525" cap="flat">
              <a:noFill/>
              <a:prstDash val="solid"/>
              <a:miter/>
            </a:ln>
          </p:spPr>
          <p:txBody>
            <a:bodyPr rtlCol="0" anchor="ctr"/>
            <a:lstStyle/>
            <a:p>
              <a:endParaRPr lang="en-IN"/>
            </a:p>
          </p:txBody>
        </p:sp>
        <p:sp>
          <p:nvSpPr>
            <p:cNvPr id="259" name="Freeform: Shape 258">
              <a:extLst>
                <a:ext uri="{FF2B5EF4-FFF2-40B4-BE49-F238E27FC236}">
                  <a16:creationId xmlns:a16="http://schemas.microsoft.com/office/drawing/2014/main" xmlns="" id="{860698F2-68E9-39F7-C51A-3BDF837FE946}"/>
                </a:ext>
              </a:extLst>
            </p:cNvPr>
            <p:cNvSpPr/>
            <p:nvPr/>
          </p:nvSpPr>
          <p:spPr>
            <a:xfrm>
              <a:off x="1942623" y="1844611"/>
              <a:ext cx="53911" cy="123825"/>
            </a:xfrm>
            <a:custGeom>
              <a:avLst/>
              <a:gdLst>
                <a:gd name="connsiteX0" fmla="*/ 17403 w 53911"/>
                <a:gd name="connsiteY0" fmla="*/ 123670 h 123825"/>
                <a:gd name="connsiteX1" fmla="*/ 16737 w 53911"/>
                <a:gd name="connsiteY1" fmla="*/ 123670 h 123825"/>
                <a:gd name="connsiteX2" fmla="*/ -27 w 53911"/>
                <a:gd name="connsiteY2" fmla="*/ 118526 h 123825"/>
                <a:gd name="connsiteX3" fmla="*/ -27 w 53911"/>
                <a:gd name="connsiteY3" fmla="*/ 117764 h 123825"/>
                <a:gd name="connsiteX4" fmla="*/ 36453 w 53911"/>
                <a:gd name="connsiteY4" fmla="*/ -155 h 123825"/>
                <a:gd name="connsiteX5" fmla="*/ 37215 w 53911"/>
                <a:gd name="connsiteY5" fmla="*/ -155 h 123825"/>
                <a:gd name="connsiteX6" fmla="*/ 53884 w 53911"/>
                <a:gd name="connsiteY6" fmla="*/ 5084 h 123825"/>
                <a:gd name="connsiteX7" fmla="*/ 53884 w 53911"/>
                <a:gd name="connsiteY7" fmla="*/ 5750 h 123825"/>
                <a:gd name="connsiteX8" fmla="*/ 1782 w 53911"/>
                <a:gd name="connsiteY8" fmla="*/ 117383 h 123825"/>
                <a:gd name="connsiteX9" fmla="*/ 16451 w 53911"/>
                <a:gd name="connsiteY9" fmla="*/ 121860 h 123825"/>
                <a:gd name="connsiteX10" fmla="*/ 52360 w 53911"/>
                <a:gd name="connsiteY10" fmla="*/ 6036 h 123825"/>
                <a:gd name="connsiteX11" fmla="*/ 37692 w 53911"/>
                <a:gd name="connsiteY11" fmla="*/ 1083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911" h="123825">
                  <a:moveTo>
                    <a:pt x="17403" y="123670"/>
                  </a:moveTo>
                  <a:lnTo>
                    <a:pt x="16737" y="123670"/>
                  </a:lnTo>
                  <a:lnTo>
                    <a:pt x="-27" y="118526"/>
                  </a:lnTo>
                  <a:lnTo>
                    <a:pt x="-27" y="117764"/>
                  </a:lnTo>
                  <a:lnTo>
                    <a:pt x="36453" y="-155"/>
                  </a:lnTo>
                  <a:lnTo>
                    <a:pt x="37215" y="-155"/>
                  </a:lnTo>
                  <a:lnTo>
                    <a:pt x="53884" y="5084"/>
                  </a:lnTo>
                  <a:lnTo>
                    <a:pt x="53884" y="5750"/>
                  </a:lnTo>
                  <a:close/>
                  <a:moveTo>
                    <a:pt x="1782" y="117383"/>
                  </a:moveTo>
                  <a:lnTo>
                    <a:pt x="16451" y="121860"/>
                  </a:lnTo>
                  <a:lnTo>
                    <a:pt x="52360" y="6036"/>
                  </a:lnTo>
                  <a:lnTo>
                    <a:pt x="37692" y="1083"/>
                  </a:lnTo>
                  <a:close/>
                </a:path>
              </a:pathLst>
            </a:custGeom>
            <a:solidFill>
              <a:srgbClr val="FFFFFF"/>
            </a:solidFill>
            <a:ln w="9525" cap="flat">
              <a:noFill/>
              <a:prstDash val="solid"/>
              <a:miter/>
            </a:ln>
          </p:spPr>
          <p:txBody>
            <a:bodyPr rtlCol="0" anchor="ctr"/>
            <a:lstStyle/>
            <a:p>
              <a:endParaRPr lang="en-IN"/>
            </a:p>
          </p:txBody>
        </p:sp>
        <p:sp>
          <p:nvSpPr>
            <p:cNvPr id="260" name="Freeform: Shape 259">
              <a:extLst>
                <a:ext uri="{FF2B5EF4-FFF2-40B4-BE49-F238E27FC236}">
                  <a16:creationId xmlns:a16="http://schemas.microsoft.com/office/drawing/2014/main" xmlns="" id="{F392B789-0E60-AC91-BF59-A1178FD5C091}"/>
                </a:ext>
              </a:extLst>
            </p:cNvPr>
            <p:cNvSpPr/>
            <p:nvPr/>
          </p:nvSpPr>
          <p:spPr>
            <a:xfrm rot="17241241">
              <a:off x="1836460" y="1999178"/>
              <a:ext cx="123487" cy="16860"/>
            </a:xfrm>
            <a:custGeom>
              <a:avLst/>
              <a:gdLst>
                <a:gd name="connsiteX0" fmla="*/ -26 w 123487"/>
                <a:gd name="connsiteY0" fmla="*/ -155 h 16860"/>
                <a:gd name="connsiteX1" fmla="*/ 123462 w 123487"/>
                <a:gd name="connsiteY1" fmla="*/ -155 h 16860"/>
                <a:gd name="connsiteX2" fmla="*/ 123462 w 123487"/>
                <a:gd name="connsiteY2" fmla="*/ 16706 h 16860"/>
                <a:gd name="connsiteX3" fmla="*/ -26 w 123487"/>
                <a:gd name="connsiteY3" fmla="*/ 16706 h 16860"/>
              </a:gdLst>
              <a:ahLst/>
              <a:cxnLst>
                <a:cxn ang="0">
                  <a:pos x="connsiteX0" y="connsiteY0"/>
                </a:cxn>
                <a:cxn ang="0">
                  <a:pos x="connsiteX1" y="connsiteY1"/>
                </a:cxn>
                <a:cxn ang="0">
                  <a:pos x="connsiteX2" y="connsiteY2"/>
                </a:cxn>
                <a:cxn ang="0">
                  <a:pos x="connsiteX3" y="connsiteY3"/>
                </a:cxn>
              </a:cxnLst>
              <a:rect l="l" t="t" r="r" b="b"/>
              <a:pathLst>
                <a:path w="123487" h="16860">
                  <a:moveTo>
                    <a:pt x="-26" y="-155"/>
                  </a:moveTo>
                  <a:lnTo>
                    <a:pt x="123462" y="-155"/>
                  </a:lnTo>
                  <a:lnTo>
                    <a:pt x="123462" y="16706"/>
                  </a:lnTo>
                  <a:lnTo>
                    <a:pt x="-26" y="16706"/>
                  </a:lnTo>
                  <a:close/>
                </a:path>
              </a:pathLst>
            </a:custGeom>
            <a:solidFill>
              <a:srgbClr val="1C75BC"/>
            </a:solidFill>
            <a:ln w="9580" cap="flat">
              <a:no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06FBD4B7-B9AE-FB89-6025-7F1330AD418D}"/>
                </a:ext>
              </a:extLst>
            </p:cNvPr>
            <p:cNvSpPr/>
            <p:nvPr/>
          </p:nvSpPr>
          <p:spPr>
            <a:xfrm>
              <a:off x="1853660" y="1945290"/>
              <a:ext cx="53911" cy="124015"/>
            </a:xfrm>
            <a:custGeom>
              <a:avLst/>
              <a:gdLst>
                <a:gd name="connsiteX0" fmla="*/ 17118 w 53911"/>
                <a:gd name="connsiteY0" fmla="*/ 123860 h 124015"/>
                <a:gd name="connsiteX1" fmla="*/ -27 w 53911"/>
                <a:gd name="connsiteY1" fmla="*/ 118526 h 124015"/>
                <a:gd name="connsiteX2" fmla="*/ -27 w 53911"/>
                <a:gd name="connsiteY2" fmla="*/ 117860 h 124015"/>
                <a:gd name="connsiteX3" fmla="*/ 36453 w 53911"/>
                <a:gd name="connsiteY3" fmla="*/ -155 h 124015"/>
                <a:gd name="connsiteX4" fmla="*/ 53884 w 53911"/>
                <a:gd name="connsiteY4" fmla="*/ 5179 h 124015"/>
                <a:gd name="connsiteX5" fmla="*/ 53884 w 53911"/>
                <a:gd name="connsiteY5" fmla="*/ 5846 h 124015"/>
                <a:gd name="connsiteX6" fmla="*/ 1592 w 53911"/>
                <a:gd name="connsiteY6" fmla="*/ 117574 h 124015"/>
                <a:gd name="connsiteX7" fmla="*/ 16165 w 53911"/>
                <a:gd name="connsiteY7" fmla="*/ 122051 h 124015"/>
                <a:gd name="connsiteX8" fmla="*/ 52074 w 53911"/>
                <a:gd name="connsiteY8" fmla="*/ 6131 h 124015"/>
                <a:gd name="connsiteX9" fmla="*/ 37406 w 53911"/>
                <a:gd name="connsiteY9" fmla="*/ 1655 h 12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11" h="124015">
                  <a:moveTo>
                    <a:pt x="17118" y="123860"/>
                  </a:moveTo>
                  <a:lnTo>
                    <a:pt x="-27" y="118526"/>
                  </a:lnTo>
                  <a:lnTo>
                    <a:pt x="-27" y="117860"/>
                  </a:lnTo>
                  <a:lnTo>
                    <a:pt x="36453" y="-155"/>
                  </a:lnTo>
                  <a:lnTo>
                    <a:pt x="53884" y="5179"/>
                  </a:lnTo>
                  <a:lnTo>
                    <a:pt x="53884" y="5846"/>
                  </a:lnTo>
                  <a:close/>
                  <a:moveTo>
                    <a:pt x="1592" y="117574"/>
                  </a:moveTo>
                  <a:lnTo>
                    <a:pt x="16165" y="122051"/>
                  </a:lnTo>
                  <a:lnTo>
                    <a:pt x="52074" y="6131"/>
                  </a:lnTo>
                  <a:lnTo>
                    <a:pt x="37406" y="1655"/>
                  </a:lnTo>
                  <a:close/>
                </a:path>
              </a:pathLst>
            </a:custGeom>
            <a:solidFill>
              <a:srgbClr val="FFFFFF"/>
            </a:solidFill>
            <a:ln w="9525" cap="flat">
              <a:no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A14EC749-C349-B405-1B61-F471BE7D8E23}"/>
                </a:ext>
              </a:extLst>
            </p:cNvPr>
            <p:cNvSpPr/>
            <p:nvPr/>
          </p:nvSpPr>
          <p:spPr>
            <a:xfrm rot="17230201">
              <a:off x="1855360" y="1881634"/>
              <a:ext cx="122777" cy="16763"/>
            </a:xfrm>
            <a:custGeom>
              <a:avLst/>
              <a:gdLst>
                <a:gd name="connsiteX0" fmla="*/ -27 w 122777"/>
                <a:gd name="connsiteY0" fmla="*/ -155 h 16763"/>
                <a:gd name="connsiteX1" fmla="*/ 122750 w 122777"/>
                <a:gd name="connsiteY1" fmla="*/ -155 h 16763"/>
                <a:gd name="connsiteX2" fmla="*/ 122750 w 122777"/>
                <a:gd name="connsiteY2" fmla="*/ 16609 h 16763"/>
                <a:gd name="connsiteX3" fmla="*/ -27 w 122777"/>
                <a:gd name="connsiteY3" fmla="*/ 16609 h 16763"/>
              </a:gdLst>
              <a:ahLst/>
              <a:cxnLst>
                <a:cxn ang="0">
                  <a:pos x="connsiteX0" y="connsiteY0"/>
                </a:cxn>
                <a:cxn ang="0">
                  <a:pos x="connsiteX1" y="connsiteY1"/>
                </a:cxn>
                <a:cxn ang="0">
                  <a:pos x="connsiteX2" y="connsiteY2"/>
                </a:cxn>
                <a:cxn ang="0">
                  <a:pos x="connsiteX3" y="connsiteY3"/>
                </a:cxn>
              </a:cxnLst>
              <a:rect l="l" t="t" r="r" b="b"/>
              <a:pathLst>
                <a:path w="122777" h="16763">
                  <a:moveTo>
                    <a:pt x="-27" y="-155"/>
                  </a:moveTo>
                  <a:lnTo>
                    <a:pt x="122750" y="-155"/>
                  </a:lnTo>
                  <a:lnTo>
                    <a:pt x="122750" y="16609"/>
                  </a:lnTo>
                  <a:lnTo>
                    <a:pt x="-27" y="16609"/>
                  </a:lnTo>
                  <a:close/>
                </a:path>
              </a:pathLst>
            </a:custGeom>
            <a:solidFill>
              <a:srgbClr val="1C75BC"/>
            </a:solidFill>
            <a:ln w="9525" cap="flat">
              <a:no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2A5E0ABC-8057-4EFB-A2ED-57423BF7AAEC}"/>
                </a:ext>
              </a:extLst>
            </p:cNvPr>
            <p:cNvSpPr/>
            <p:nvPr/>
          </p:nvSpPr>
          <p:spPr>
            <a:xfrm>
              <a:off x="1889759" y="1827942"/>
              <a:ext cx="53911" cy="124110"/>
            </a:xfrm>
            <a:custGeom>
              <a:avLst/>
              <a:gdLst>
                <a:gd name="connsiteX0" fmla="*/ 17308 w 53911"/>
                <a:gd name="connsiteY0" fmla="*/ 123956 h 124110"/>
                <a:gd name="connsiteX1" fmla="*/ -27 w 53911"/>
                <a:gd name="connsiteY1" fmla="*/ 118526 h 124110"/>
                <a:gd name="connsiteX2" fmla="*/ -27 w 53911"/>
                <a:gd name="connsiteY2" fmla="*/ 117860 h 124110"/>
                <a:gd name="connsiteX3" fmla="*/ 36453 w 53911"/>
                <a:gd name="connsiteY3" fmla="*/ -155 h 124110"/>
                <a:gd name="connsiteX4" fmla="*/ 53884 w 53911"/>
                <a:gd name="connsiteY4" fmla="*/ 5274 h 124110"/>
                <a:gd name="connsiteX5" fmla="*/ 53884 w 53911"/>
                <a:gd name="connsiteY5" fmla="*/ 5941 h 124110"/>
                <a:gd name="connsiteX6" fmla="*/ 1687 w 53911"/>
                <a:gd name="connsiteY6" fmla="*/ 117574 h 124110"/>
                <a:gd name="connsiteX7" fmla="*/ 16356 w 53911"/>
                <a:gd name="connsiteY7" fmla="*/ 122146 h 124110"/>
                <a:gd name="connsiteX8" fmla="*/ 52265 w 53911"/>
                <a:gd name="connsiteY8" fmla="*/ 6227 h 124110"/>
                <a:gd name="connsiteX9" fmla="*/ 37596 w 53911"/>
                <a:gd name="connsiteY9" fmla="*/ 1655 h 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11" h="124110">
                  <a:moveTo>
                    <a:pt x="17308" y="123956"/>
                  </a:moveTo>
                  <a:lnTo>
                    <a:pt x="-27" y="118526"/>
                  </a:lnTo>
                  <a:lnTo>
                    <a:pt x="-27" y="117860"/>
                  </a:lnTo>
                  <a:lnTo>
                    <a:pt x="36453" y="-155"/>
                  </a:lnTo>
                  <a:lnTo>
                    <a:pt x="53884" y="5274"/>
                  </a:lnTo>
                  <a:lnTo>
                    <a:pt x="53884" y="5941"/>
                  </a:lnTo>
                  <a:close/>
                  <a:moveTo>
                    <a:pt x="1687" y="117574"/>
                  </a:moveTo>
                  <a:lnTo>
                    <a:pt x="16356" y="122146"/>
                  </a:lnTo>
                  <a:lnTo>
                    <a:pt x="52265" y="6227"/>
                  </a:lnTo>
                  <a:lnTo>
                    <a:pt x="37596" y="1655"/>
                  </a:lnTo>
                  <a:close/>
                </a:path>
              </a:pathLst>
            </a:custGeom>
            <a:solidFill>
              <a:srgbClr val="FFFFFF"/>
            </a:solidFill>
            <a:ln w="9525" cap="flat">
              <a:no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A72C5352-F21B-2089-6C6A-83DD5C49F838}"/>
                </a:ext>
              </a:extLst>
            </p:cNvPr>
            <p:cNvSpPr/>
            <p:nvPr/>
          </p:nvSpPr>
          <p:spPr>
            <a:xfrm>
              <a:off x="1807654" y="1929955"/>
              <a:ext cx="46005" cy="102679"/>
            </a:xfrm>
            <a:custGeom>
              <a:avLst/>
              <a:gdLst>
                <a:gd name="connsiteX0" fmla="*/ 0 w 46005"/>
                <a:gd name="connsiteY0" fmla="*/ 97822 h 102679"/>
                <a:gd name="connsiteX1" fmla="*/ 29908 w 46005"/>
                <a:gd name="connsiteY1" fmla="*/ 0 h 102679"/>
                <a:gd name="connsiteX2" fmla="*/ 46006 w 46005"/>
                <a:gd name="connsiteY2" fmla="*/ 4858 h 102679"/>
                <a:gd name="connsiteX3" fmla="*/ 16002 w 46005"/>
                <a:gd name="connsiteY3" fmla="*/ 102680 h 102679"/>
                <a:gd name="connsiteX4" fmla="*/ 0 w 46005"/>
                <a:gd name="connsiteY4" fmla="*/ 97822 h 10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5" h="102679">
                  <a:moveTo>
                    <a:pt x="0" y="97822"/>
                  </a:moveTo>
                  <a:lnTo>
                    <a:pt x="29908" y="0"/>
                  </a:lnTo>
                  <a:lnTo>
                    <a:pt x="46006" y="4858"/>
                  </a:lnTo>
                  <a:lnTo>
                    <a:pt x="16002" y="102680"/>
                  </a:lnTo>
                  <a:lnTo>
                    <a:pt x="0" y="97822"/>
                  </a:lnTo>
                  <a:close/>
                </a:path>
              </a:pathLst>
            </a:custGeom>
            <a:solidFill>
              <a:srgbClr val="1C75BC"/>
            </a:solidFill>
            <a:ln w="9525" cap="flat">
              <a:no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8186EB70-B387-EFD3-46FA-58D5D656E3F1}"/>
                </a:ext>
              </a:extLst>
            </p:cNvPr>
            <p:cNvSpPr/>
            <p:nvPr/>
          </p:nvSpPr>
          <p:spPr>
            <a:xfrm>
              <a:off x="1806797" y="1929002"/>
              <a:ext cx="47529" cy="104489"/>
            </a:xfrm>
            <a:custGeom>
              <a:avLst/>
              <a:gdLst>
                <a:gd name="connsiteX0" fmla="*/ 17308 w 47529"/>
                <a:gd name="connsiteY0" fmla="*/ 104334 h 104489"/>
                <a:gd name="connsiteX1" fmla="*/ -27 w 47529"/>
                <a:gd name="connsiteY1" fmla="*/ 99000 h 104489"/>
                <a:gd name="connsiteX2" fmla="*/ -27 w 47529"/>
                <a:gd name="connsiteY2" fmla="*/ 98333 h 104489"/>
                <a:gd name="connsiteX3" fmla="*/ 30072 w 47529"/>
                <a:gd name="connsiteY3" fmla="*/ -155 h 104489"/>
                <a:gd name="connsiteX4" fmla="*/ 47502 w 47529"/>
                <a:gd name="connsiteY4" fmla="*/ 5179 h 104489"/>
                <a:gd name="connsiteX5" fmla="*/ 47502 w 47529"/>
                <a:gd name="connsiteY5" fmla="*/ 5941 h 104489"/>
                <a:gd name="connsiteX6" fmla="*/ 1782 w 47529"/>
                <a:gd name="connsiteY6" fmla="*/ 98048 h 104489"/>
                <a:gd name="connsiteX7" fmla="*/ 16356 w 47529"/>
                <a:gd name="connsiteY7" fmla="*/ 102524 h 104489"/>
                <a:gd name="connsiteX8" fmla="*/ 45883 w 47529"/>
                <a:gd name="connsiteY8" fmla="*/ 6131 h 104489"/>
                <a:gd name="connsiteX9" fmla="*/ 31215 w 47529"/>
                <a:gd name="connsiteY9" fmla="*/ 1655 h 10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29" h="104489">
                  <a:moveTo>
                    <a:pt x="17308" y="104334"/>
                  </a:moveTo>
                  <a:lnTo>
                    <a:pt x="-27" y="99000"/>
                  </a:lnTo>
                  <a:lnTo>
                    <a:pt x="-27" y="98333"/>
                  </a:lnTo>
                  <a:lnTo>
                    <a:pt x="30072" y="-155"/>
                  </a:lnTo>
                  <a:lnTo>
                    <a:pt x="47502" y="5179"/>
                  </a:lnTo>
                  <a:lnTo>
                    <a:pt x="47502" y="5941"/>
                  </a:lnTo>
                  <a:close/>
                  <a:moveTo>
                    <a:pt x="1782" y="98048"/>
                  </a:moveTo>
                  <a:lnTo>
                    <a:pt x="16356" y="102524"/>
                  </a:lnTo>
                  <a:lnTo>
                    <a:pt x="45883" y="6131"/>
                  </a:lnTo>
                  <a:lnTo>
                    <a:pt x="31215" y="1655"/>
                  </a:lnTo>
                  <a:close/>
                </a:path>
              </a:pathLst>
            </a:custGeom>
            <a:solidFill>
              <a:srgbClr val="FFFFFF"/>
            </a:solidFill>
            <a:ln w="9525" cap="flat">
              <a:noFill/>
              <a:prstDash val="solid"/>
              <a:miter/>
            </a:ln>
          </p:spPr>
          <p:txBody>
            <a:bodyPr rtlCol="0" anchor="ctr"/>
            <a:lstStyle/>
            <a:p>
              <a:endParaRPr lang="en-IN"/>
            </a:p>
          </p:txBody>
        </p:sp>
        <p:sp>
          <p:nvSpPr>
            <p:cNvPr id="266" name="Freeform: Shape 265">
              <a:extLst>
                <a:ext uri="{FF2B5EF4-FFF2-40B4-BE49-F238E27FC236}">
                  <a16:creationId xmlns:a16="http://schemas.microsoft.com/office/drawing/2014/main" xmlns="" id="{C55C4BE9-F5AF-97F6-E8BB-0916D3DDD39A}"/>
                </a:ext>
              </a:extLst>
            </p:cNvPr>
            <p:cNvSpPr/>
            <p:nvPr/>
          </p:nvSpPr>
          <p:spPr>
            <a:xfrm>
              <a:off x="1837562" y="1831562"/>
              <a:ext cx="46196" cy="103251"/>
            </a:xfrm>
            <a:custGeom>
              <a:avLst/>
              <a:gdLst>
                <a:gd name="connsiteX0" fmla="*/ 0 w 46196"/>
                <a:gd name="connsiteY0" fmla="*/ 98393 h 103251"/>
                <a:gd name="connsiteX1" fmla="*/ 30099 w 46196"/>
                <a:gd name="connsiteY1" fmla="*/ 0 h 103251"/>
                <a:gd name="connsiteX2" fmla="*/ 46196 w 46196"/>
                <a:gd name="connsiteY2" fmla="*/ 4953 h 103251"/>
                <a:gd name="connsiteX3" fmla="*/ 16097 w 46196"/>
                <a:gd name="connsiteY3" fmla="*/ 103251 h 103251"/>
                <a:gd name="connsiteX4" fmla="*/ 0 w 46196"/>
                <a:gd name="connsiteY4" fmla="*/ 98393 h 10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6" h="103251">
                  <a:moveTo>
                    <a:pt x="0" y="98393"/>
                  </a:moveTo>
                  <a:lnTo>
                    <a:pt x="30099" y="0"/>
                  </a:lnTo>
                  <a:lnTo>
                    <a:pt x="46196" y="4953"/>
                  </a:lnTo>
                  <a:lnTo>
                    <a:pt x="16097" y="103251"/>
                  </a:lnTo>
                  <a:lnTo>
                    <a:pt x="0" y="98393"/>
                  </a:lnTo>
                  <a:close/>
                </a:path>
              </a:pathLst>
            </a:custGeom>
            <a:solidFill>
              <a:srgbClr val="1C75BC"/>
            </a:solidFill>
            <a:ln w="9525" cap="flat">
              <a:noFill/>
              <a:prstDash val="solid"/>
              <a:miter/>
            </a:ln>
          </p:spPr>
          <p:txBody>
            <a:bodyPr rtlCol="0" anchor="ctr"/>
            <a:lstStyle/>
            <a:p>
              <a:endParaRPr lang="en-IN"/>
            </a:p>
          </p:txBody>
        </p:sp>
        <p:sp>
          <p:nvSpPr>
            <p:cNvPr id="267" name="Freeform: Shape 266">
              <a:extLst>
                <a:ext uri="{FF2B5EF4-FFF2-40B4-BE49-F238E27FC236}">
                  <a16:creationId xmlns:a16="http://schemas.microsoft.com/office/drawing/2014/main" xmlns="" id="{BDE96749-F56F-35C7-B250-734FDABFB6E5}"/>
                </a:ext>
              </a:extLst>
            </p:cNvPr>
            <p:cNvSpPr/>
            <p:nvPr/>
          </p:nvSpPr>
          <p:spPr>
            <a:xfrm>
              <a:off x="1836705" y="1830705"/>
              <a:ext cx="47815" cy="105060"/>
            </a:xfrm>
            <a:custGeom>
              <a:avLst/>
              <a:gdLst>
                <a:gd name="connsiteX0" fmla="*/ 17403 w 47815"/>
                <a:gd name="connsiteY0" fmla="*/ 104906 h 105060"/>
                <a:gd name="connsiteX1" fmla="*/ -27 w 47815"/>
                <a:gd name="connsiteY1" fmla="*/ 99572 h 105060"/>
                <a:gd name="connsiteX2" fmla="*/ -27 w 47815"/>
                <a:gd name="connsiteY2" fmla="*/ 98905 h 105060"/>
                <a:gd name="connsiteX3" fmla="*/ 30262 w 47815"/>
                <a:gd name="connsiteY3" fmla="*/ -155 h 105060"/>
                <a:gd name="connsiteX4" fmla="*/ 47788 w 47815"/>
                <a:gd name="connsiteY4" fmla="*/ 5179 h 105060"/>
                <a:gd name="connsiteX5" fmla="*/ 47788 w 47815"/>
                <a:gd name="connsiteY5" fmla="*/ 5845 h 105060"/>
                <a:gd name="connsiteX6" fmla="*/ 1782 w 47815"/>
                <a:gd name="connsiteY6" fmla="*/ 98619 h 105060"/>
                <a:gd name="connsiteX7" fmla="*/ 16451 w 47815"/>
                <a:gd name="connsiteY7" fmla="*/ 103096 h 105060"/>
                <a:gd name="connsiteX8" fmla="*/ 46169 w 47815"/>
                <a:gd name="connsiteY8" fmla="*/ 6131 h 105060"/>
                <a:gd name="connsiteX9" fmla="*/ 31405 w 47815"/>
                <a:gd name="connsiteY9" fmla="*/ 1559 h 10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5" h="105060">
                  <a:moveTo>
                    <a:pt x="17403" y="104906"/>
                  </a:moveTo>
                  <a:lnTo>
                    <a:pt x="-27" y="99572"/>
                  </a:lnTo>
                  <a:lnTo>
                    <a:pt x="-27" y="98905"/>
                  </a:lnTo>
                  <a:lnTo>
                    <a:pt x="30262" y="-155"/>
                  </a:lnTo>
                  <a:lnTo>
                    <a:pt x="47788" y="5179"/>
                  </a:lnTo>
                  <a:lnTo>
                    <a:pt x="47788" y="5845"/>
                  </a:lnTo>
                  <a:close/>
                  <a:moveTo>
                    <a:pt x="1782" y="98619"/>
                  </a:moveTo>
                  <a:lnTo>
                    <a:pt x="16451" y="103096"/>
                  </a:lnTo>
                  <a:lnTo>
                    <a:pt x="46169" y="6131"/>
                  </a:lnTo>
                  <a:lnTo>
                    <a:pt x="31405" y="1559"/>
                  </a:lnTo>
                  <a:close/>
                </a:path>
              </a:pathLst>
            </a:custGeom>
            <a:solidFill>
              <a:srgbClr val="FFFFFF"/>
            </a:solidFill>
            <a:ln w="9525" cap="flat">
              <a:noFill/>
              <a:prstDash val="solid"/>
              <a:miter/>
            </a:ln>
          </p:spPr>
          <p:txBody>
            <a:bodyPr rtlCol="0" anchor="ctr"/>
            <a:lstStyle/>
            <a:p>
              <a:endParaRPr lang="en-IN"/>
            </a:p>
          </p:txBody>
        </p:sp>
        <p:sp>
          <p:nvSpPr>
            <p:cNvPr id="268" name="Freeform: Shape 267">
              <a:extLst>
                <a:ext uri="{FF2B5EF4-FFF2-40B4-BE49-F238E27FC236}">
                  <a16:creationId xmlns:a16="http://schemas.microsoft.com/office/drawing/2014/main" xmlns="" id="{807C8C87-EDEE-346A-A5A5-A1C7F489A89B}"/>
                </a:ext>
              </a:extLst>
            </p:cNvPr>
            <p:cNvSpPr/>
            <p:nvPr/>
          </p:nvSpPr>
          <p:spPr>
            <a:xfrm>
              <a:off x="1574482" y="1734311"/>
              <a:ext cx="49529" cy="122681"/>
            </a:xfrm>
            <a:custGeom>
              <a:avLst/>
              <a:gdLst>
                <a:gd name="connsiteX0" fmla="*/ 49530 w 49529"/>
                <a:gd name="connsiteY0" fmla="*/ 4572 h 122681"/>
                <a:gd name="connsiteX1" fmla="*/ 16192 w 49529"/>
                <a:gd name="connsiteY1" fmla="*/ 122682 h 122681"/>
                <a:gd name="connsiteX2" fmla="*/ 0 w 49529"/>
                <a:gd name="connsiteY2" fmla="*/ 118110 h 122681"/>
                <a:gd name="connsiteX3" fmla="*/ 33242 w 49529"/>
                <a:gd name="connsiteY3" fmla="*/ 0 h 122681"/>
                <a:gd name="connsiteX4" fmla="*/ 49530 w 49529"/>
                <a:gd name="connsiteY4" fmla="*/ 4572 h 1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29" h="122681">
                  <a:moveTo>
                    <a:pt x="49530" y="4572"/>
                  </a:moveTo>
                  <a:lnTo>
                    <a:pt x="16192" y="122682"/>
                  </a:lnTo>
                  <a:lnTo>
                    <a:pt x="0" y="118110"/>
                  </a:lnTo>
                  <a:lnTo>
                    <a:pt x="33242" y="0"/>
                  </a:lnTo>
                  <a:lnTo>
                    <a:pt x="49530" y="4572"/>
                  </a:lnTo>
                  <a:close/>
                </a:path>
              </a:pathLst>
            </a:custGeom>
            <a:solidFill>
              <a:srgbClr val="1C75BC"/>
            </a:solidFill>
            <a:ln w="9525" cap="flat">
              <a:noFill/>
              <a:prstDash val="solid"/>
              <a:miter/>
            </a:ln>
          </p:spPr>
          <p:txBody>
            <a:bodyPr rtlCol="0" anchor="ctr"/>
            <a:lstStyle/>
            <a:p>
              <a:endParaRPr lang="en-IN"/>
            </a:p>
          </p:txBody>
        </p:sp>
        <p:sp>
          <p:nvSpPr>
            <p:cNvPr id="269" name="Freeform: Shape 268">
              <a:extLst>
                <a:ext uri="{FF2B5EF4-FFF2-40B4-BE49-F238E27FC236}">
                  <a16:creationId xmlns:a16="http://schemas.microsoft.com/office/drawing/2014/main" xmlns="" id="{F1B3CFC8-1D21-3F8F-94CD-4483261B9D83}"/>
                </a:ext>
              </a:extLst>
            </p:cNvPr>
            <p:cNvSpPr/>
            <p:nvPr/>
          </p:nvSpPr>
          <p:spPr>
            <a:xfrm>
              <a:off x="1573625" y="1733359"/>
              <a:ext cx="51149" cy="124587"/>
            </a:xfrm>
            <a:custGeom>
              <a:avLst/>
              <a:gdLst>
                <a:gd name="connsiteX0" fmla="*/ 17499 w 51149"/>
                <a:gd name="connsiteY0" fmla="*/ 124432 h 124587"/>
                <a:gd name="connsiteX1" fmla="*/ -27 w 51149"/>
                <a:gd name="connsiteY1" fmla="*/ 119479 h 124587"/>
                <a:gd name="connsiteX2" fmla="*/ -27 w 51149"/>
                <a:gd name="connsiteY2" fmla="*/ 118717 h 124587"/>
                <a:gd name="connsiteX3" fmla="*/ 33405 w 51149"/>
                <a:gd name="connsiteY3" fmla="*/ -155 h 124587"/>
                <a:gd name="connsiteX4" fmla="*/ 51122 w 51149"/>
                <a:gd name="connsiteY4" fmla="*/ 4893 h 124587"/>
                <a:gd name="connsiteX5" fmla="*/ 51122 w 51149"/>
                <a:gd name="connsiteY5" fmla="*/ 5560 h 124587"/>
                <a:gd name="connsiteX6" fmla="*/ 1782 w 51149"/>
                <a:gd name="connsiteY6" fmla="*/ 118431 h 124587"/>
                <a:gd name="connsiteX7" fmla="*/ 16451 w 51149"/>
                <a:gd name="connsiteY7" fmla="*/ 122622 h 124587"/>
                <a:gd name="connsiteX8" fmla="*/ 49503 w 51149"/>
                <a:gd name="connsiteY8" fmla="*/ 5846 h 124587"/>
                <a:gd name="connsiteX9" fmla="*/ 34548 w 51149"/>
                <a:gd name="connsiteY9" fmla="*/ 1655 h 12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149" h="124587">
                  <a:moveTo>
                    <a:pt x="17499" y="124432"/>
                  </a:moveTo>
                  <a:lnTo>
                    <a:pt x="-27" y="119479"/>
                  </a:lnTo>
                  <a:lnTo>
                    <a:pt x="-27" y="118717"/>
                  </a:lnTo>
                  <a:lnTo>
                    <a:pt x="33405" y="-155"/>
                  </a:lnTo>
                  <a:lnTo>
                    <a:pt x="51122" y="4893"/>
                  </a:lnTo>
                  <a:lnTo>
                    <a:pt x="51122" y="5560"/>
                  </a:lnTo>
                  <a:close/>
                  <a:moveTo>
                    <a:pt x="1782" y="118431"/>
                  </a:moveTo>
                  <a:lnTo>
                    <a:pt x="16451" y="122622"/>
                  </a:lnTo>
                  <a:lnTo>
                    <a:pt x="49503" y="5846"/>
                  </a:lnTo>
                  <a:lnTo>
                    <a:pt x="34548" y="1655"/>
                  </a:lnTo>
                  <a:close/>
                </a:path>
              </a:pathLst>
            </a:custGeom>
            <a:solidFill>
              <a:srgbClr val="FFFFFF"/>
            </a:solidFill>
            <a:ln w="9525" cap="flat">
              <a:noFill/>
              <a:prstDash val="solid"/>
              <a:miter/>
            </a:ln>
          </p:spPr>
          <p:txBody>
            <a:bodyPr rtlCol="0" anchor="ctr"/>
            <a:lstStyle/>
            <a:p>
              <a:endParaRPr lang="en-IN"/>
            </a:p>
          </p:txBody>
        </p:sp>
        <p:sp>
          <p:nvSpPr>
            <p:cNvPr id="270" name="Freeform: Shape 269">
              <a:extLst>
                <a:ext uri="{FF2B5EF4-FFF2-40B4-BE49-F238E27FC236}">
                  <a16:creationId xmlns:a16="http://schemas.microsoft.com/office/drawing/2014/main" xmlns="" id="{5182520B-25D0-D389-4C4A-930BE43A5EF3}"/>
                </a:ext>
              </a:extLst>
            </p:cNvPr>
            <p:cNvSpPr/>
            <p:nvPr/>
          </p:nvSpPr>
          <p:spPr>
            <a:xfrm>
              <a:off x="1541240" y="1852421"/>
              <a:ext cx="49434" cy="122777"/>
            </a:xfrm>
            <a:custGeom>
              <a:avLst/>
              <a:gdLst>
                <a:gd name="connsiteX0" fmla="*/ 49435 w 49434"/>
                <a:gd name="connsiteY0" fmla="*/ 4572 h 122777"/>
                <a:gd name="connsiteX1" fmla="*/ 16002 w 49434"/>
                <a:gd name="connsiteY1" fmla="*/ 122777 h 122777"/>
                <a:gd name="connsiteX2" fmla="*/ 0 w 49434"/>
                <a:gd name="connsiteY2" fmla="*/ 118205 h 122777"/>
                <a:gd name="connsiteX3" fmla="*/ 33242 w 49434"/>
                <a:gd name="connsiteY3" fmla="*/ 0 h 122777"/>
                <a:gd name="connsiteX4" fmla="*/ 49435 w 49434"/>
                <a:gd name="connsiteY4" fmla="*/ 4572 h 122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34" h="122777">
                  <a:moveTo>
                    <a:pt x="49435" y="4572"/>
                  </a:moveTo>
                  <a:lnTo>
                    <a:pt x="16002" y="122777"/>
                  </a:lnTo>
                  <a:lnTo>
                    <a:pt x="0" y="118205"/>
                  </a:lnTo>
                  <a:lnTo>
                    <a:pt x="33242" y="0"/>
                  </a:lnTo>
                  <a:lnTo>
                    <a:pt x="49435" y="4572"/>
                  </a:lnTo>
                  <a:close/>
                </a:path>
              </a:pathLst>
            </a:custGeom>
            <a:solidFill>
              <a:srgbClr val="1C75BC"/>
            </a:solidFill>
            <a:ln w="9525" cap="flat">
              <a:noFill/>
              <a:prstDash val="solid"/>
              <a:miter/>
            </a:ln>
          </p:spPr>
          <p:txBody>
            <a:bodyPr rtlCol="0" anchor="ctr"/>
            <a:lstStyle/>
            <a:p>
              <a:endParaRPr lang="en-IN"/>
            </a:p>
          </p:txBody>
        </p:sp>
        <p:sp>
          <p:nvSpPr>
            <p:cNvPr id="271" name="Freeform: Shape 270">
              <a:extLst>
                <a:ext uri="{FF2B5EF4-FFF2-40B4-BE49-F238E27FC236}">
                  <a16:creationId xmlns:a16="http://schemas.microsoft.com/office/drawing/2014/main" xmlns="" id="{0F7F4748-D842-975F-BEC2-AD44ADF73DBB}"/>
                </a:ext>
              </a:extLst>
            </p:cNvPr>
            <p:cNvSpPr/>
            <p:nvPr/>
          </p:nvSpPr>
          <p:spPr>
            <a:xfrm>
              <a:off x="1540383" y="1851564"/>
              <a:ext cx="50958" cy="124491"/>
            </a:xfrm>
            <a:custGeom>
              <a:avLst/>
              <a:gdLst>
                <a:gd name="connsiteX0" fmla="*/ 17308 w 50958"/>
                <a:gd name="connsiteY0" fmla="*/ 124336 h 124491"/>
                <a:gd name="connsiteX1" fmla="*/ -27 w 50958"/>
                <a:gd name="connsiteY1" fmla="*/ 119383 h 124491"/>
                <a:gd name="connsiteX2" fmla="*/ -27 w 50958"/>
                <a:gd name="connsiteY2" fmla="*/ 118717 h 124491"/>
                <a:gd name="connsiteX3" fmla="*/ 33405 w 50958"/>
                <a:gd name="connsiteY3" fmla="*/ -155 h 124491"/>
                <a:gd name="connsiteX4" fmla="*/ 50931 w 50958"/>
                <a:gd name="connsiteY4" fmla="*/ 4798 h 124491"/>
                <a:gd name="connsiteX5" fmla="*/ 50931 w 50958"/>
                <a:gd name="connsiteY5" fmla="*/ 5465 h 124491"/>
                <a:gd name="connsiteX6" fmla="*/ 1782 w 50958"/>
                <a:gd name="connsiteY6" fmla="*/ 118431 h 124491"/>
                <a:gd name="connsiteX7" fmla="*/ 16356 w 50958"/>
                <a:gd name="connsiteY7" fmla="*/ 122527 h 124491"/>
                <a:gd name="connsiteX8" fmla="*/ 49312 w 50958"/>
                <a:gd name="connsiteY8" fmla="*/ 5845 h 124491"/>
                <a:gd name="connsiteX9" fmla="*/ 34548 w 50958"/>
                <a:gd name="connsiteY9" fmla="*/ 1654 h 1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958" h="124491">
                  <a:moveTo>
                    <a:pt x="17308" y="124336"/>
                  </a:moveTo>
                  <a:lnTo>
                    <a:pt x="-27" y="119383"/>
                  </a:lnTo>
                  <a:lnTo>
                    <a:pt x="-27" y="118717"/>
                  </a:lnTo>
                  <a:lnTo>
                    <a:pt x="33405" y="-155"/>
                  </a:lnTo>
                  <a:lnTo>
                    <a:pt x="50931" y="4798"/>
                  </a:lnTo>
                  <a:lnTo>
                    <a:pt x="50931" y="5465"/>
                  </a:lnTo>
                  <a:close/>
                  <a:moveTo>
                    <a:pt x="1782" y="118431"/>
                  </a:moveTo>
                  <a:lnTo>
                    <a:pt x="16356" y="122527"/>
                  </a:lnTo>
                  <a:lnTo>
                    <a:pt x="49312" y="5845"/>
                  </a:lnTo>
                  <a:lnTo>
                    <a:pt x="34548" y="1654"/>
                  </a:lnTo>
                  <a:close/>
                </a:path>
              </a:pathLst>
            </a:custGeom>
            <a:solidFill>
              <a:srgbClr val="FFFFFF"/>
            </a:solidFill>
            <a:ln w="9525" cap="flat">
              <a:noFill/>
              <a:prstDash val="solid"/>
              <a:miter/>
            </a:ln>
          </p:spPr>
          <p:txBody>
            <a:bodyPr rtlCol="0" anchor="ctr"/>
            <a:lstStyle/>
            <a:p>
              <a:endParaRPr lang="en-IN"/>
            </a:p>
          </p:txBody>
        </p:sp>
        <p:sp>
          <p:nvSpPr>
            <p:cNvPr id="272" name="Freeform: Shape 271">
              <a:extLst>
                <a:ext uri="{FF2B5EF4-FFF2-40B4-BE49-F238E27FC236}">
                  <a16:creationId xmlns:a16="http://schemas.microsoft.com/office/drawing/2014/main" xmlns="" id="{E61E870B-20D8-0203-3955-9F3CA82DBE3B}"/>
                </a:ext>
              </a:extLst>
            </p:cNvPr>
            <p:cNvSpPr/>
            <p:nvPr/>
          </p:nvSpPr>
          <p:spPr>
            <a:xfrm>
              <a:off x="1627822" y="1749647"/>
              <a:ext cx="50291" cy="122491"/>
            </a:xfrm>
            <a:custGeom>
              <a:avLst/>
              <a:gdLst>
                <a:gd name="connsiteX0" fmla="*/ 50292 w 50291"/>
                <a:gd name="connsiteY0" fmla="*/ 4572 h 122491"/>
                <a:gd name="connsiteX1" fmla="*/ 16193 w 50291"/>
                <a:gd name="connsiteY1" fmla="*/ 122492 h 122491"/>
                <a:gd name="connsiteX2" fmla="*/ 0 w 50291"/>
                <a:gd name="connsiteY2" fmla="*/ 117920 h 122491"/>
                <a:gd name="connsiteX3" fmla="*/ 33909 w 50291"/>
                <a:gd name="connsiteY3" fmla="*/ 0 h 122491"/>
                <a:gd name="connsiteX4" fmla="*/ 50292 w 50291"/>
                <a:gd name="connsiteY4" fmla="*/ 4572 h 122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1" h="122491">
                  <a:moveTo>
                    <a:pt x="50292" y="4572"/>
                  </a:moveTo>
                  <a:lnTo>
                    <a:pt x="16193" y="122492"/>
                  </a:lnTo>
                  <a:lnTo>
                    <a:pt x="0" y="117920"/>
                  </a:lnTo>
                  <a:lnTo>
                    <a:pt x="33909" y="0"/>
                  </a:lnTo>
                  <a:lnTo>
                    <a:pt x="50292" y="4572"/>
                  </a:lnTo>
                  <a:close/>
                </a:path>
              </a:pathLst>
            </a:custGeom>
            <a:solidFill>
              <a:srgbClr val="1C75BC"/>
            </a:solidFill>
            <a:ln w="9525" cap="flat">
              <a:noFill/>
              <a:prstDash val="solid"/>
              <a:miter/>
            </a:ln>
          </p:spPr>
          <p:txBody>
            <a:bodyPr rtlCol="0" anchor="ctr"/>
            <a:lstStyle/>
            <a:p>
              <a:endParaRPr lang="en-IN"/>
            </a:p>
          </p:txBody>
        </p:sp>
        <p:sp>
          <p:nvSpPr>
            <p:cNvPr id="273" name="Freeform: Shape 272">
              <a:extLst>
                <a:ext uri="{FF2B5EF4-FFF2-40B4-BE49-F238E27FC236}">
                  <a16:creationId xmlns:a16="http://schemas.microsoft.com/office/drawing/2014/main" xmlns="" id="{8E6C1F5B-3B6F-A385-63CA-E6E8085FFA52}"/>
                </a:ext>
              </a:extLst>
            </p:cNvPr>
            <p:cNvSpPr/>
            <p:nvPr/>
          </p:nvSpPr>
          <p:spPr>
            <a:xfrm>
              <a:off x="1626584" y="1748885"/>
              <a:ext cx="51816" cy="124205"/>
            </a:xfrm>
            <a:custGeom>
              <a:avLst/>
              <a:gdLst>
                <a:gd name="connsiteX0" fmla="*/ 17499 w 51816"/>
                <a:gd name="connsiteY0" fmla="*/ 124051 h 124205"/>
                <a:gd name="connsiteX1" fmla="*/ 16832 w 51816"/>
                <a:gd name="connsiteY1" fmla="*/ 124051 h 124205"/>
                <a:gd name="connsiteX2" fmla="*/ -27 w 51816"/>
                <a:gd name="connsiteY2" fmla="*/ 119193 h 124205"/>
                <a:gd name="connsiteX3" fmla="*/ -27 w 51816"/>
                <a:gd name="connsiteY3" fmla="*/ 118526 h 124205"/>
                <a:gd name="connsiteX4" fmla="*/ 34072 w 51816"/>
                <a:gd name="connsiteY4" fmla="*/ -155 h 124205"/>
                <a:gd name="connsiteX5" fmla="*/ 51789 w 51816"/>
                <a:gd name="connsiteY5" fmla="*/ 4893 h 124205"/>
                <a:gd name="connsiteX6" fmla="*/ 51789 w 51816"/>
                <a:gd name="connsiteY6" fmla="*/ 5560 h 124205"/>
                <a:gd name="connsiteX7" fmla="*/ 1782 w 51816"/>
                <a:gd name="connsiteY7" fmla="*/ 118050 h 124205"/>
                <a:gd name="connsiteX8" fmla="*/ 16546 w 51816"/>
                <a:gd name="connsiteY8" fmla="*/ 122241 h 124205"/>
                <a:gd name="connsiteX9" fmla="*/ 50169 w 51816"/>
                <a:gd name="connsiteY9" fmla="*/ 5655 h 124205"/>
                <a:gd name="connsiteX10" fmla="*/ 35596 w 51816"/>
                <a:gd name="connsiteY10" fmla="*/ 1559 h 124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16" h="124205">
                  <a:moveTo>
                    <a:pt x="17499" y="124051"/>
                  </a:moveTo>
                  <a:lnTo>
                    <a:pt x="16832" y="124051"/>
                  </a:lnTo>
                  <a:lnTo>
                    <a:pt x="-27" y="119193"/>
                  </a:lnTo>
                  <a:lnTo>
                    <a:pt x="-27" y="118526"/>
                  </a:lnTo>
                  <a:lnTo>
                    <a:pt x="34072" y="-155"/>
                  </a:lnTo>
                  <a:lnTo>
                    <a:pt x="51789" y="4893"/>
                  </a:lnTo>
                  <a:lnTo>
                    <a:pt x="51789" y="5560"/>
                  </a:lnTo>
                  <a:close/>
                  <a:moveTo>
                    <a:pt x="1782" y="118050"/>
                  </a:moveTo>
                  <a:lnTo>
                    <a:pt x="16546" y="122241"/>
                  </a:lnTo>
                  <a:lnTo>
                    <a:pt x="50169" y="5655"/>
                  </a:lnTo>
                  <a:lnTo>
                    <a:pt x="35596" y="1559"/>
                  </a:lnTo>
                  <a:close/>
                </a:path>
              </a:pathLst>
            </a:custGeom>
            <a:solidFill>
              <a:srgbClr val="FFFFFF"/>
            </a:solidFill>
            <a:ln w="9525" cap="flat">
              <a:noFill/>
              <a:prstDash val="solid"/>
              <a:miter/>
            </a:ln>
          </p:spPr>
          <p:txBody>
            <a:bodyPr rtlCol="0" anchor="ctr"/>
            <a:lstStyle/>
            <a:p>
              <a:endParaRPr lang="en-IN"/>
            </a:p>
          </p:txBody>
        </p:sp>
        <p:sp>
          <p:nvSpPr>
            <p:cNvPr id="274" name="Freeform: Shape 273">
              <a:extLst>
                <a:ext uri="{FF2B5EF4-FFF2-40B4-BE49-F238E27FC236}">
                  <a16:creationId xmlns:a16="http://schemas.microsoft.com/office/drawing/2014/main" xmlns="" id="{7A3DA611-404E-234E-2D5F-AF8B1B5EAD33}"/>
                </a:ext>
              </a:extLst>
            </p:cNvPr>
            <p:cNvSpPr/>
            <p:nvPr/>
          </p:nvSpPr>
          <p:spPr>
            <a:xfrm>
              <a:off x="1594008" y="1867566"/>
              <a:ext cx="50006" cy="122586"/>
            </a:xfrm>
            <a:custGeom>
              <a:avLst/>
              <a:gdLst>
                <a:gd name="connsiteX0" fmla="*/ 50006 w 50006"/>
                <a:gd name="connsiteY0" fmla="*/ 4572 h 122586"/>
                <a:gd name="connsiteX1" fmla="*/ 15907 w 50006"/>
                <a:gd name="connsiteY1" fmla="*/ 122587 h 122586"/>
                <a:gd name="connsiteX2" fmla="*/ 0 w 50006"/>
                <a:gd name="connsiteY2" fmla="*/ 118015 h 122586"/>
                <a:gd name="connsiteX3" fmla="*/ 33814 w 50006"/>
                <a:gd name="connsiteY3" fmla="*/ 0 h 122586"/>
                <a:gd name="connsiteX4" fmla="*/ 50006 w 50006"/>
                <a:gd name="connsiteY4" fmla="*/ 4572 h 12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6" h="122586">
                  <a:moveTo>
                    <a:pt x="50006" y="4572"/>
                  </a:moveTo>
                  <a:lnTo>
                    <a:pt x="15907" y="122587"/>
                  </a:lnTo>
                  <a:lnTo>
                    <a:pt x="0" y="118015"/>
                  </a:lnTo>
                  <a:lnTo>
                    <a:pt x="33814" y="0"/>
                  </a:lnTo>
                  <a:lnTo>
                    <a:pt x="50006" y="4572"/>
                  </a:lnTo>
                  <a:close/>
                </a:path>
              </a:pathLst>
            </a:custGeom>
            <a:solidFill>
              <a:srgbClr val="1C75BC"/>
            </a:solidFill>
            <a:ln w="9525" cap="flat">
              <a:noFill/>
              <a:prstDash val="solid"/>
              <a:miter/>
            </a:ln>
          </p:spPr>
          <p:txBody>
            <a:bodyPr rtlCol="0" anchor="ctr"/>
            <a:lstStyle/>
            <a:p>
              <a:endParaRPr lang="en-IN"/>
            </a:p>
          </p:txBody>
        </p:sp>
        <p:sp>
          <p:nvSpPr>
            <p:cNvPr id="275" name="Freeform: Shape 274">
              <a:extLst>
                <a:ext uri="{FF2B5EF4-FFF2-40B4-BE49-F238E27FC236}">
                  <a16:creationId xmlns:a16="http://schemas.microsoft.com/office/drawing/2014/main" xmlns="" id="{70E4BEA8-079C-FA3D-F10E-7D59A7F27A00}"/>
                </a:ext>
              </a:extLst>
            </p:cNvPr>
            <p:cNvSpPr/>
            <p:nvPr/>
          </p:nvSpPr>
          <p:spPr>
            <a:xfrm>
              <a:off x="1593056" y="1866900"/>
              <a:ext cx="51625" cy="124110"/>
            </a:xfrm>
            <a:custGeom>
              <a:avLst/>
              <a:gdLst>
                <a:gd name="connsiteX0" fmla="*/ 17308 w 51625"/>
                <a:gd name="connsiteY0" fmla="*/ 123956 h 124110"/>
                <a:gd name="connsiteX1" fmla="*/ 16641 w 51625"/>
                <a:gd name="connsiteY1" fmla="*/ 123956 h 124110"/>
                <a:gd name="connsiteX2" fmla="*/ -27 w 51625"/>
                <a:gd name="connsiteY2" fmla="*/ 119193 h 124110"/>
                <a:gd name="connsiteX3" fmla="*/ -27 w 51625"/>
                <a:gd name="connsiteY3" fmla="*/ 118526 h 124110"/>
                <a:gd name="connsiteX4" fmla="*/ 34072 w 51625"/>
                <a:gd name="connsiteY4" fmla="*/ -155 h 124110"/>
                <a:gd name="connsiteX5" fmla="*/ 51598 w 51625"/>
                <a:gd name="connsiteY5" fmla="*/ 4798 h 124110"/>
                <a:gd name="connsiteX6" fmla="*/ 51598 w 51625"/>
                <a:gd name="connsiteY6" fmla="*/ 5465 h 124110"/>
                <a:gd name="connsiteX7" fmla="*/ 1782 w 51625"/>
                <a:gd name="connsiteY7" fmla="*/ 118050 h 124110"/>
                <a:gd name="connsiteX8" fmla="*/ 16356 w 51625"/>
                <a:gd name="connsiteY8" fmla="*/ 122146 h 124110"/>
                <a:gd name="connsiteX9" fmla="*/ 50074 w 51625"/>
                <a:gd name="connsiteY9" fmla="*/ 5560 h 124110"/>
                <a:gd name="connsiteX10" fmla="*/ 35310 w 51625"/>
                <a:gd name="connsiteY10" fmla="*/ 1464 h 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625" h="124110">
                  <a:moveTo>
                    <a:pt x="17308" y="123956"/>
                  </a:moveTo>
                  <a:lnTo>
                    <a:pt x="16641" y="123956"/>
                  </a:lnTo>
                  <a:lnTo>
                    <a:pt x="-27" y="119193"/>
                  </a:lnTo>
                  <a:lnTo>
                    <a:pt x="-27" y="118526"/>
                  </a:lnTo>
                  <a:lnTo>
                    <a:pt x="34072" y="-155"/>
                  </a:lnTo>
                  <a:lnTo>
                    <a:pt x="51598" y="4798"/>
                  </a:lnTo>
                  <a:lnTo>
                    <a:pt x="51598" y="5465"/>
                  </a:lnTo>
                  <a:close/>
                  <a:moveTo>
                    <a:pt x="1782" y="118050"/>
                  </a:moveTo>
                  <a:lnTo>
                    <a:pt x="16356" y="122146"/>
                  </a:lnTo>
                  <a:lnTo>
                    <a:pt x="50074" y="5560"/>
                  </a:lnTo>
                  <a:lnTo>
                    <a:pt x="35310" y="1464"/>
                  </a:lnTo>
                  <a:close/>
                </a:path>
              </a:pathLst>
            </a:custGeom>
            <a:solidFill>
              <a:srgbClr val="FFFFFF"/>
            </a:solidFill>
            <a:ln w="9525" cap="flat">
              <a:noFill/>
              <a:prstDash val="solid"/>
              <a:miter/>
            </a:ln>
          </p:spPr>
          <p:txBody>
            <a:bodyPr rtlCol="0" anchor="ctr"/>
            <a:lstStyle/>
            <a:p>
              <a:endParaRPr lang="en-IN"/>
            </a:p>
          </p:txBody>
        </p:sp>
        <p:sp>
          <p:nvSpPr>
            <p:cNvPr id="276" name="Freeform: Shape 275">
              <a:extLst>
                <a:ext uri="{FF2B5EF4-FFF2-40B4-BE49-F238E27FC236}">
                  <a16:creationId xmlns:a16="http://schemas.microsoft.com/office/drawing/2014/main" xmlns="" id="{F084C9B1-DDEB-1739-90C5-59CD653929ED}"/>
                </a:ext>
              </a:extLst>
            </p:cNvPr>
            <p:cNvSpPr/>
            <p:nvPr/>
          </p:nvSpPr>
          <p:spPr>
            <a:xfrm>
              <a:off x="1681162" y="1784794"/>
              <a:ext cx="44958" cy="102965"/>
            </a:xfrm>
            <a:custGeom>
              <a:avLst/>
              <a:gdLst>
                <a:gd name="connsiteX0" fmla="*/ 44958 w 44958"/>
                <a:gd name="connsiteY0" fmla="*/ 4858 h 102965"/>
                <a:gd name="connsiteX1" fmla="*/ 16097 w 44958"/>
                <a:gd name="connsiteY1" fmla="*/ 102965 h 102965"/>
                <a:gd name="connsiteX2" fmla="*/ 0 w 44958"/>
                <a:gd name="connsiteY2" fmla="*/ 98203 h 102965"/>
                <a:gd name="connsiteX3" fmla="*/ 28670 w 44958"/>
                <a:gd name="connsiteY3" fmla="*/ 0 h 102965"/>
                <a:gd name="connsiteX4" fmla="*/ 44958 w 44958"/>
                <a:gd name="connsiteY4" fmla="*/ 4858 h 102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58" h="102965">
                  <a:moveTo>
                    <a:pt x="44958" y="4858"/>
                  </a:moveTo>
                  <a:lnTo>
                    <a:pt x="16097" y="102965"/>
                  </a:lnTo>
                  <a:lnTo>
                    <a:pt x="0" y="98203"/>
                  </a:lnTo>
                  <a:lnTo>
                    <a:pt x="28670" y="0"/>
                  </a:lnTo>
                  <a:lnTo>
                    <a:pt x="44958" y="4858"/>
                  </a:lnTo>
                  <a:close/>
                </a:path>
              </a:pathLst>
            </a:custGeom>
            <a:solidFill>
              <a:srgbClr val="1C75BC"/>
            </a:solidFill>
            <a:ln w="9525" cap="flat">
              <a:noFill/>
              <a:prstDash val="solid"/>
              <a:miter/>
            </a:ln>
          </p:spPr>
          <p:txBody>
            <a:bodyPr rtlCol="0" anchor="ctr"/>
            <a:lstStyle/>
            <a:p>
              <a:endParaRPr lang="en-IN"/>
            </a:p>
          </p:txBody>
        </p:sp>
        <p:sp>
          <p:nvSpPr>
            <p:cNvPr id="277" name="Freeform: Shape 276">
              <a:extLst>
                <a:ext uri="{FF2B5EF4-FFF2-40B4-BE49-F238E27FC236}">
                  <a16:creationId xmlns:a16="http://schemas.microsoft.com/office/drawing/2014/main" xmlns="" id="{146BC20B-B47D-AA31-7681-24D8A311E4E5}"/>
                </a:ext>
              </a:extLst>
            </p:cNvPr>
            <p:cNvSpPr/>
            <p:nvPr/>
          </p:nvSpPr>
          <p:spPr>
            <a:xfrm>
              <a:off x="1680305" y="1784413"/>
              <a:ext cx="46100" cy="104203"/>
            </a:xfrm>
            <a:custGeom>
              <a:avLst/>
              <a:gdLst>
                <a:gd name="connsiteX0" fmla="*/ 17403 w 46100"/>
                <a:gd name="connsiteY0" fmla="*/ 104048 h 104203"/>
                <a:gd name="connsiteX1" fmla="*/ -27 w 46100"/>
                <a:gd name="connsiteY1" fmla="*/ 99381 h 104203"/>
                <a:gd name="connsiteX2" fmla="*/ -27 w 46100"/>
                <a:gd name="connsiteY2" fmla="*/ 98714 h 104203"/>
                <a:gd name="connsiteX3" fmla="*/ 28548 w 46100"/>
                <a:gd name="connsiteY3" fmla="*/ -155 h 104203"/>
                <a:gd name="connsiteX4" fmla="*/ 46074 w 46100"/>
                <a:gd name="connsiteY4" fmla="*/ 5084 h 104203"/>
                <a:gd name="connsiteX5" fmla="*/ 46074 w 46100"/>
                <a:gd name="connsiteY5" fmla="*/ 5750 h 104203"/>
                <a:gd name="connsiteX6" fmla="*/ 1687 w 46100"/>
                <a:gd name="connsiteY6" fmla="*/ 97952 h 104203"/>
                <a:gd name="connsiteX7" fmla="*/ 16451 w 46100"/>
                <a:gd name="connsiteY7" fmla="*/ 102239 h 104203"/>
                <a:gd name="connsiteX8" fmla="*/ 45026 w 46100"/>
                <a:gd name="connsiteY8" fmla="*/ 5560 h 104203"/>
                <a:gd name="connsiteX9" fmla="*/ 30167 w 46100"/>
                <a:gd name="connsiteY9" fmla="*/ 1178 h 10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100" h="104203">
                  <a:moveTo>
                    <a:pt x="17403" y="104048"/>
                  </a:moveTo>
                  <a:lnTo>
                    <a:pt x="-27" y="99381"/>
                  </a:lnTo>
                  <a:lnTo>
                    <a:pt x="-27" y="98714"/>
                  </a:lnTo>
                  <a:lnTo>
                    <a:pt x="28548" y="-155"/>
                  </a:lnTo>
                  <a:lnTo>
                    <a:pt x="46074" y="5084"/>
                  </a:lnTo>
                  <a:lnTo>
                    <a:pt x="46074" y="5750"/>
                  </a:lnTo>
                  <a:close/>
                  <a:moveTo>
                    <a:pt x="1687" y="97952"/>
                  </a:moveTo>
                  <a:lnTo>
                    <a:pt x="16451" y="102239"/>
                  </a:lnTo>
                  <a:lnTo>
                    <a:pt x="45026" y="5560"/>
                  </a:lnTo>
                  <a:lnTo>
                    <a:pt x="30167" y="1178"/>
                  </a:lnTo>
                  <a:close/>
                </a:path>
              </a:pathLst>
            </a:custGeom>
            <a:solidFill>
              <a:srgbClr val="FFFFFF"/>
            </a:solidFill>
            <a:ln w="9525" cap="flat">
              <a:noFill/>
              <a:prstDash val="solid"/>
              <a:miter/>
            </a:ln>
          </p:spPr>
          <p:txBody>
            <a:bodyPr rtlCol="0" anchor="ctr"/>
            <a:lstStyle/>
            <a:p>
              <a:endParaRPr lang="en-IN"/>
            </a:p>
          </p:txBody>
        </p:sp>
        <p:sp>
          <p:nvSpPr>
            <p:cNvPr id="278" name="Freeform: Shape 277">
              <a:extLst>
                <a:ext uri="{FF2B5EF4-FFF2-40B4-BE49-F238E27FC236}">
                  <a16:creationId xmlns:a16="http://schemas.microsoft.com/office/drawing/2014/main" xmlns="" id="{FA6D5D9B-4AB8-04D2-B020-864F7462DB2C}"/>
                </a:ext>
              </a:extLst>
            </p:cNvPr>
            <p:cNvSpPr/>
            <p:nvPr/>
          </p:nvSpPr>
          <p:spPr>
            <a:xfrm>
              <a:off x="1652206" y="1882997"/>
              <a:ext cx="45053" cy="103441"/>
            </a:xfrm>
            <a:custGeom>
              <a:avLst/>
              <a:gdLst>
                <a:gd name="connsiteX0" fmla="*/ 45053 w 45053"/>
                <a:gd name="connsiteY0" fmla="*/ 4763 h 103441"/>
                <a:gd name="connsiteX1" fmla="*/ 15907 w 45053"/>
                <a:gd name="connsiteY1" fmla="*/ 103441 h 103441"/>
                <a:gd name="connsiteX2" fmla="*/ 0 w 45053"/>
                <a:gd name="connsiteY2" fmla="*/ 98679 h 103441"/>
                <a:gd name="connsiteX3" fmla="*/ 28956 w 45053"/>
                <a:gd name="connsiteY3" fmla="*/ 0 h 103441"/>
                <a:gd name="connsiteX4" fmla="*/ 45053 w 45053"/>
                <a:gd name="connsiteY4" fmla="*/ 4763 h 103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53" h="103441">
                  <a:moveTo>
                    <a:pt x="45053" y="4763"/>
                  </a:moveTo>
                  <a:lnTo>
                    <a:pt x="15907" y="103441"/>
                  </a:lnTo>
                  <a:lnTo>
                    <a:pt x="0" y="98679"/>
                  </a:lnTo>
                  <a:lnTo>
                    <a:pt x="28956" y="0"/>
                  </a:lnTo>
                  <a:lnTo>
                    <a:pt x="45053" y="4763"/>
                  </a:lnTo>
                  <a:close/>
                </a:path>
              </a:pathLst>
            </a:custGeom>
            <a:solidFill>
              <a:srgbClr val="1C75BC"/>
            </a:solidFill>
            <a:ln w="9525" cap="flat">
              <a:noFill/>
              <a:prstDash val="solid"/>
              <a:miter/>
            </a:ln>
          </p:spPr>
          <p:txBody>
            <a:bodyPr rtlCol="0" anchor="ctr"/>
            <a:lstStyle/>
            <a:p>
              <a:endParaRPr lang="en-IN"/>
            </a:p>
          </p:txBody>
        </p:sp>
        <p:sp>
          <p:nvSpPr>
            <p:cNvPr id="279" name="Freeform: Shape 278">
              <a:extLst>
                <a:ext uri="{FF2B5EF4-FFF2-40B4-BE49-F238E27FC236}">
                  <a16:creationId xmlns:a16="http://schemas.microsoft.com/office/drawing/2014/main" xmlns="" id="{E26A7E91-11EC-81E3-CFC2-ED222CC258BE}"/>
                </a:ext>
              </a:extLst>
            </p:cNvPr>
            <p:cNvSpPr/>
            <p:nvPr/>
          </p:nvSpPr>
          <p:spPr>
            <a:xfrm>
              <a:off x="1651349" y="1882044"/>
              <a:ext cx="46577" cy="105251"/>
            </a:xfrm>
            <a:custGeom>
              <a:avLst/>
              <a:gdLst>
                <a:gd name="connsiteX0" fmla="*/ 17308 w 46577"/>
                <a:gd name="connsiteY0" fmla="*/ 105096 h 105251"/>
                <a:gd name="connsiteX1" fmla="*/ -27 w 46577"/>
                <a:gd name="connsiteY1" fmla="*/ 99952 h 105251"/>
                <a:gd name="connsiteX2" fmla="*/ -27 w 46577"/>
                <a:gd name="connsiteY2" fmla="*/ 99286 h 105251"/>
                <a:gd name="connsiteX3" fmla="*/ 29119 w 46577"/>
                <a:gd name="connsiteY3" fmla="*/ -155 h 105251"/>
                <a:gd name="connsiteX4" fmla="*/ 46550 w 46577"/>
                <a:gd name="connsiteY4" fmla="*/ 5084 h 105251"/>
                <a:gd name="connsiteX5" fmla="*/ 46550 w 46577"/>
                <a:gd name="connsiteY5" fmla="*/ 5750 h 105251"/>
                <a:gd name="connsiteX6" fmla="*/ 1782 w 46577"/>
                <a:gd name="connsiteY6" fmla="*/ 99000 h 105251"/>
                <a:gd name="connsiteX7" fmla="*/ 16356 w 46577"/>
                <a:gd name="connsiteY7" fmla="*/ 103381 h 105251"/>
                <a:gd name="connsiteX8" fmla="*/ 44931 w 46577"/>
                <a:gd name="connsiteY8" fmla="*/ 6036 h 105251"/>
                <a:gd name="connsiteX9" fmla="*/ 30262 w 46577"/>
                <a:gd name="connsiteY9" fmla="*/ 1655 h 10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577" h="105251">
                  <a:moveTo>
                    <a:pt x="17308" y="105096"/>
                  </a:moveTo>
                  <a:lnTo>
                    <a:pt x="-27" y="99952"/>
                  </a:lnTo>
                  <a:lnTo>
                    <a:pt x="-27" y="99286"/>
                  </a:lnTo>
                  <a:lnTo>
                    <a:pt x="29119" y="-155"/>
                  </a:lnTo>
                  <a:lnTo>
                    <a:pt x="46550" y="5084"/>
                  </a:lnTo>
                  <a:lnTo>
                    <a:pt x="46550" y="5750"/>
                  </a:lnTo>
                  <a:close/>
                  <a:moveTo>
                    <a:pt x="1782" y="99000"/>
                  </a:moveTo>
                  <a:lnTo>
                    <a:pt x="16356" y="103381"/>
                  </a:lnTo>
                  <a:lnTo>
                    <a:pt x="44931" y="6036"/>
                  </a:lnTo>
                  <a:lnTo>
                    <a:pt x="30262" y="1655"/>
                  </a:lnTo>
                  <a:close/>
                </a:path>
              </a:pathLst>
            </a:custGeom>
            <a:solidFill>
              <a:srgbClr val="FFFFFF"/>
            </a:solidFill>
            <a:ln w="9525" cap="flat">
              <a:noFill/>
              <a:prstDash val="solid"/>
              <a:miter/>
            </a:ln>
          </p:spPr>
          <p:txBody>
            <a:bodyPr rtlCol="0" anchor="ctr"/>
            <a:lstStyle/>
            <a:p>
              <a:endParaRPr lang="en-IN"/>
            </a:p>
          </p:txBody>
        </p:sp>
        <p:sp>
          <p:nvSpPr>
            <p:cNvPr id="280" name="Freeform: Shape 279">
              <a:extLst>
                <a:ext uri="{FF2B5EF4-FFF2-40B4-BE49-F238E27FC236}">
                  <a16:creationId xmlns:a16="http://schemas.microsoft.com/office/drawing/2014/main" xmlns="" id="{BECD2604-4C96-A275-1589-D6D96D9318AE}"/>
                </a:ext>
              </a:extLst>
            </p:cNvPr>
            <p:cNvSpPr/>
            <p:nvPr/>
          </p:nvSpPr>
          <p:spPr>
            <a:xfrm>
              <a:off x="1505426" y="1807997"/>
              <a:ext cx="1284636" cy="451202"/>
            </a:xfrm>
            <a:custGeom>
              <a:avLst/>
              <a:gdLst>
                <a:gd name="connsiteX0" fmla="*/ 1284324 w 1284636"/>
                <a:gd name="connsiteY0" fmla="*/ 174476 h 451202"/>
                <a:gd name="connsiteX1" fmla="*/ 1248891 w 1284636"/>
                <a:gd name="connsiteY1" fmla="*/ 179620 h 451202"/>
                <a:gd name="connsiteX2" fmla="*/ 1232508 w 1284636"/>
                <a:gd name="connsiteY2" fmla="*/ 184382 h 451202"/>
                <a:gd name="connsiteX3" fmla="*/ 1216982 w 1284636"/>
                <a:gd name="connsiteY3" fmla="*/ 189430 h 451202"/>
                <a:gd name="connsiteX4" fmla="*/ 1160689 w 1284636"/>
                <a:gd name="connsiteY4" fmla="*/ 220768 h 451202"/>
                <a:gd name="connsiteX5" fmla="*/ 1111254 w 1284636"/>
                <a:gd name="connsiteY5" fmla="*/ 262106 h 451202"/>
                <a:gd name="connsiteX6" fmla="*/ 1065344 w 1284636"/>
                <a:gd name="connsiteY6" fmla="*/ 307255 h 451202"/>
                <a:gd name="connsiteX7" fmla="*/ 845697 w 1284636"/>
                <a:gd name="connsiteY7" fmla="*/ 396409 h 451202"/>
                <a:gd name="connsiteX8" fmla="*/ 687392 w 1284636"/>
                <a:gd name="connsiteY8" fmla="*/ 221339 h 451202"/>
                <a:gd name="connsiteX9" fmla="*/ 627384 w 1284636"/>
                <a:gd name="connsiteY9" fmla="*/ 99038 h 451202"/>
                <a:gd name="connsiteX10" fmla="*/ 505369 w 1284636"/>
                <a:gd name="connsiteY10" fmla="*/ 11027 h 451202"/>
                <a:gd name="connsiteX11" fmla="*/ 353826 w 1284636"/>
                <a:gd name="connsiteY11" fmla="*/ 14647 h 451202"/>
                <a:gd name="connsiteX12" fmla="*/ 235240 w 1284636"/>
                <a:gd name="connsiteY12" fmla="*/ 83417 h 451202"/>
                <a:gd name="connsiteX13" fmla="*/ 131322 w 1284636"/>
                <a:gd name="connsiteY13" fmla="*/ 146473 h 451202"/>
                <a:gd name="connsiteX14" fmla="*/ 13212 w 1284636"/>
                <a:gd name="connsiteY14" fmla="*/ 152759 h 451202"/>
                <a:gd name="connsiteX15" fmla="*/ -27 w 1284636"/>
                <a:gd name="connsiteY15" fmla="*/ 200384 h 451202"/>
                <a:gd name="connsiteX16" fmla="*/ 266673 w 1284636"/>
                <a:gd name="connsiteY16" fmla="*/ 123517 h 451202"/>
                <a:gd name="connsiteX17" fmla="*/ 491082 w 1284636"/>
                <a:gd name="connsiteY17" fmla="*/ 58271 h 451202"/>
                <a:gd name="connsiteX18" fmla="*/ 639767 w 1284636"/>
                <a:gd name="connsiteY18" fmla="*/ 237913 h 451202"/>
                <a:gd name="connsiteX19" fmla="*/ 702632 w 1284636"/>
                <a:gd name="connsiteY19" fmla="*/ 360309 h 451202"/>
                <a:gd name="connsiteX20" fmla="*/ 756162 w 1284636"/>
                <a:gd name="connsiteY20" fmla="*/ 410887 h 451202"/>
                <a:gd name="connsiteX21" fmla="*/ 834744 w 1284636"/>
                <a:gd name="connsiteY21" fmla="*/ 444510 h 451202"/>
                <a:gd name="connsiteX22" fmla="*/ 921326 w 1284636"/>
                <a:gd name="connsiteY22" fmla="*/ 449463 h 451202"/>
                <a:gd name="connsiteX23" fmla="*/ 993621 w 1284636"/>
                <a:gd name="connsiteY23" fmla="*/ 427174 h 451202"/>
                <a:gd name="connsiteX24" fmla="*/ 1103063 w 1284636"/>
                <a:gd name="connsiteY24" fmla="*/ 341449 h 451202"/>
                <a:gd name="connsiteX25" fmla="*/ 1144973 w 1284636"/>
                <a:gd name="connsiteY25" fmla="*/ 299254 h 451202"/>
                <a:gd name="connsiteX26" fmla="*/ 1186311 w 1284636"/>
                <a:gd name="connsiteY26" fmla="*/ 262392 h 451202"/>
                <a:gd name="connsiteX27" fmla="*/ 1231174 w 1284636"/>
                <a:gd name="connsiteY27" fmla="*/ 236865 h 451202"/>
                <a:gd name="connsiteX28" fmla="*/ 1284609 w 1284636"/>
                <a:gd name="connsiteY28" fmla="*/ 224006 h 451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84636" h="451202">
                  <a:moveTo>
                    <a:pt x="1284324" y="174476"/>
                  </a:moveTo>
                  <a:cubicBezTo>
                    <a:pt x="1272379" y="175124"/>
                    <a:pt x="1260521" y="176838"/>
                    <a:pt x="1248891" y="179620"/>
                  </a:cubicBezTo>
                  <a:cubicBezTo>
                    <a:pt x="1243271" y="180953"/>
                    <a:pt x="1237842" y="182572"/>
                    <a:pt x="1232508" y="184382"/>
                  </a:cubicBezTo>
                  <a:cubicBezTo>
                    <a:pt x="1227174" y="186192"/>
                    <a:pt x="1222030" y="187525"/>
                    <a:pt x="1216982" y="189430"/>
                  </a:cubicBezTo>
                  <a:cubicBezTo>
                    <a:pt x="1196855" y="197222"/>
                    <a:pt x="1177910" y="207766"/>
                    <a:pt x="1160689" y="220768"/>
                  </a:cubicBezTo>
                  <a:cubicBezTo>
                    <a:pt x="1143468" y="233636"/>
                    <a:pt x="1126971" y="247438"/>
                    <a:pt x="1111254" y="262106"/>
                  </a:cubicBezTo>
                  <a:cubicBezTo>
                    <a:pt x="1095538" y="276775"/>
                    <a:pt x="1080393" y="292300"/>
                    <a:pt x="1065344" y="307255"/>
                  </a:cubicBezTo>
                  <a:cubicBezTo>
                    <a:pt x="1003527" y="367834"/>
                    <a:pt x="943043" y="418316"/>
                    <a:pt x="845697" y="396409"/>
                  </a:cubicBezTo>
                  <a:cubicBezTo>
                    <a:pt x="749495" y="372882"/>
                    <a:pt x="719682" y="302016"/>
                    <a:pt x="687392" y="221339"/>
                  </a:cubicBezTo>
                  <a:cubicBezTo>
                    <a:pt x="671199" y="180286"/>
                    <a:pt x="654340" y="136662"/>
                    <a:pt x="627384" y="99038"/>
                  </a:cubicBezTo>
                  <a:cubicBezTo>
                    <a:pt x="597971" y="56614"/>
                    <a:pt x="554909" y="25553"/>
                    <a:pt x="505369" y="11027"/>
                  </a:cubicBezTo>
                  <a:cubicBezTo>
                    <a:pt x="455915" y="-5042"/>
                    <a:pt x="402461" y="-3756"/>
                    <a:pt x="353826" y="14647"/>
                  </a:cubicBezTo>
                  <a:cubicBezTo>
                    <a:pt x="309821" y="30649"/>
                    <a:pt x="271149" y="57795"/>
                    <a:pt x="235240" y="83417"/>
                  </a:cubicBezTo>
                  <a:cubicBezTo>
                    <a:pt x="199331" y="109039"/>
                    <a:pt x="166660" y="132376"/>
                    <a:pt x="131322" y="146473"/>
                  </a:cubicBezTo>
                  <a:cubicBezTo>
                    <a:pt x="93899" y="162332"/>
                    <a:pt x="52103" y="164561"/>
                    <a:pt x="13212" y="152759"/>
                  </a:cubicBezTo>
                  <a:lnTo>
                    <a:pt x="-27" y="200384"/>
                  </a:lnTo>
                  <a:cubicBezTo>
                    <a:pt x="114273" y="232293"/>
                    <a:pt x="194378" y="174571"/>
                    <a:pt x="266673" y="123517"/>
                  </a:cubicBezTo>
                  <a:cubicBezTo>
                    <a:pt x="338967" y="72463"/>
                    <a:pt x="400023" y="29982"/>
                    <a:pt x="491082" y="58271"/>
                  </a:cubicBezTo>
                  <a:cubicBezTo>
                    <a:pt x="582141" y="86560"/>
                    <a:pt x="607763" y="156760"/>
                    <a:pt x="639767" y="237913"/>
                  </a:cubicBezTo>
                  <a:cubicBezTo>
                    <a:pt x="655864" y="278965"/>
                    <a:pt x="673295" y="322876"/>
                    <a:pt x="702632" y="360309"/>
                  </a:cubicBezTo>
                  <a:cubicBezTo>
                    <a:pt x="717577" y="379997"/>
                    <a:pt x="735665" y="397085"/>
                    <a:pt x="756162" y="410887"/>
                  </a:cubicBezTo>
                  <a:cubicBezTo>
                    <a:pt x="780299" y="426403"/>
                    <a:pt x="806854" y="437766"/>
                    <a:pt x="834744" y="444510"/>
                  </a:cubicBezTo>
                  <a:cubicBezTo>
                    <a:pt x="863128" y="450996"/>
                    <a:pt x="892389" y="452673"/>
                    <a:pt x="921326" y="449463"/>
                  </a:cubicBezTo>
                  <a:cubicBezTo>
                    <a:pt x="946491" y="446101"/>
                    <a:pt x="970932" y="438566"/>
                    <a:pt x="993621" y="427174"/>
                  </a:cubicBezTo>
                  <a:cubicBezTo>
                    <a:pt x="1036959" y="406505"/>
                    <a:pt x="1072107" y="372596"/>
                    <a:pt x="1103063" y="341449"/>
                  </a:cubicBezTo>
                  <a:lnTo>
                    <a:pt x="1144973" y="299254"/>
                  </a:lnTo>
                  <a:cubicBezTo>
                    <a:pt x="1157851" y="285995"/>
                    <a:pt x="1171662" y="273669"/>
                    <a:pt x="1186311" y="262392"/>
                  </a:cubicBezTo>
                  <a:cubicBezTo>
                    <a:pt x="1200008" y="251838"/>
                    <a:pt x="1215105" y="243247"/>
                    <a:pt x="1231174" y="236865"/>
                  </a:cubicBezTo>
                  <a:cubicBezTo>
                    <a:pt x="1248081" y="229454"/>
                    <a:pt x="1266179" y="225102"/>
                    <a:pt x="1284609" y="224006"/>
                  </a:cubicBezTo>
                  <a:close/>
                </a:path>
              </a:pathLst>
            </a:custGeom>
            <a:solidFill>
              <a:srgbClr val="27AAE1"/>
            </a:solidFill>
            <a:ln w="9525" cap="flat">
              <a:noFill/>
              <a:prstDash val="solid"/>
              <a:miter/>
            </a:ln>
          </p:spPr>
          <p:txBody>
            <a:bodyPr rtlCol="0" anchor="ctr"/>
            <a:lstStyle/>
            <a:p>
              <a:endParaRPr lang="en-IN"/>
            </a:p>
          </p:txBody>
        </p:sp>
        <p:sp>
          <p:nvSpPr>
            <p:cNvPr id="281" name="Freeform: Shape 280">
              <a:extLst>
                <a:ext uri="{FF2B5EF4-FFF2-40B4-BE49-F238E27FC236}">
                  <a16:creationId xmlns:a16="http://schemas.microsoft.com/office/drawing/2014/main" xmlns="" id="{6F2132F4-CD44-76AC-14E7-19653AAB1F73}"/>
                </a:ext>
              </a:extLst>
            </p:cNvPr>
            <p:cNvSpPr/>
            <p:nvPr/>
          </p:nvSpPr>
          <p:spPr>
            <a:xfrm>
              <a:off x="1505426" y="1891569"/>
              <a:ext cx="235267" cy="117479"/>
            </a:xfrm>
            <a:custGeom>
              <a:avLst/>
              <a:gdLst>
                <a:gd name="connsiteX0" fmla="*/ 235240 w 235267"/>
                <a:gd name="connsiteY0" fmla="*/ -155 h 117479"/>
                <a:gd name="connsiteX1" fmla="*/ 131322 w 235267"/>
                <a:gd name="connsiteY1" fmla="*/ 62900 h 117479"/>
                <a:gd name="connsiteX2" fmla="*/ 13212 w 235267"/>
                <a:gd name="connsiteY2" fmla="*/ 69187 h 117479"/>
                <a:gd name="connsiteX3" fmla="*/ -27 w 235267"/>
                <a:gd name="connsiteY3" fmla="*/ 116812 h 117479"/>
                <a:gd name="connsiteX4" fmla="*/ 92460 w 235267"/>
                <a:gd name="connsiteY4" fmla="*/ 107953 h 117479"/>
                <a:gd name="connsiteX5" fmla="*/ 235240 w 235267"/>
                <a:gd name="connsiteY5" fmla="*/ -155 h 11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117479">
                  <a:moveTo>
                    <a:pt x="235240" y="-155"/>
                  </a:moveTo>
                  <a:cubicBezTo>
                    <a:pt x="199617" y="25181"/>
                    <a:pt x="166660" y="48803"/>
                    <a:pt x="131322" y="62900"/>
                  </a:cubicBezTo>
                  <a:cubicBezTo>
                    <a:pt x="93899" y="78759"/>
                    <a:pt x="52103" y="80988"/>
                    <a:pt x="13212" y="69187"/>
                  </a:cubicBezTo>
                  <a:lnTo>
                    <a:pt x="-27" y="116812"/>
                  </a:lnTo>
                  <a:cubicBezTo>
                    <a:pt x="31072" y="118622"/>
                    <a:pt x="62266" y="115631"/>
                    <a:pt x="92460" y="107953"/>
                  </a:cubicBezTo>
                  <a:cubicBezTo>
                    <a:pt x="142943" y="94904"/>
                    <a:pt x="201903" y="66615"/>
                    <a:pt x="235240" y="-155"/>
                  </a:cubicBezTo>
                  <a:close/>
                </a:path>
              </a:pathLst>
            </a:custGeom>
            <a:solidFill>
              <a:srgbClr val="1C75BC"/>
            </a:solidFill>
            <a:ln w="9525" cap="flat">
              <a:noFill/>
              <a:prstDash val="solid"/>
              <a:miter/>
            </a:ln>
          </p:spPr>
          <p:txBody>
            <a:bodyPr rtlCol="0" anchor="ctr"/>
            <a:lstStyle/>
            <a:p>
              <a:endParaRPr lang="en-IN"/>
            </a:p>
          </p:txBody>
        </p:sp>
        <p:sp>
          <p:nvSpPr>
            <p:cNvPr id="282" name="Freeform: Shape 281">
              <a:extLst>
                <a:ext uri="{FF2B5EF4-FFF2-40B4-BE49-F238E27FC236}">
                  <a16:creationId xmlns:a16="http://schemas.microsoft.com/office/drawing/2014/main" xmlns="" id="{8C736FD8-1F9F-4A3F-5EF1-59E80E5B3E63}"/>
                </a:ext>
              </a:extLst>
            </p:cNvPr>
            <p:cNvSpPr/>
            <p:nvPr/>
          </p:nvSpPr>
          <p:spPr>
            <a:xfrm>
              <a:off x="1791652" y="1831467"/>
              <a:ext cx="344328" cy="191738"/>
            </a:xfrm>
            <a:custGeom>
              <a:avLst/>
              <a:gdLst>
                <a:gd name="connsiteX0" fmla="*/ -27 w 344328"/>
                <a:gd name="connsiteY0" fmla="*/ 86046 h 191738"/>
                <a:gd name="connsiteX1" fmla="*/ 115320 w 344328"/>
                <a:gd name="connsiteY1" fmla="*/ 28896 h 191738"/>
                <a:gd name="connsiteX2" fmla="*/ 165993 w 344328"/>
                <a:gd name="connsiteY2" fmla="*/ 26705 h 191738"/>
                <a:gd name="connsiteX3" fmla="*/ 267149 w 344328"/>
                <a:gd name="connsiteY3" fmla="*/ 67377 h 191738"/>
                <a:gd name="connsiteX4" fmla="*/ 297534 w 344328"/>
                <a:gd name="connsiteY4" fmla="*/ 100524 h 191738"/>
                <a:gd name="connsiteX5" fmla="*/ 344301 w 344328"/>
                <a:gd name="connsiteY5" fmla="*/ 191583 h 191738"/>
                <a:gd name="connsiteX6" fmla="*/ 338205 w 344328"/>
                <a:gd name="connsiteY6" fmla="*/ 162341 h 191738"/>
                <a:gd name="connsiteX7" fmla="*/ 313250 w 344328"/>
                <a:gd name="connsiteY7" fmla="*/ 97571 h 191738"/>
                <a:gd name="connsiteX8" fmla="*/ 161993 w 344328"/>
                <a:gd name="connsiteY8" fmla="*/ -155 h 191738"/>
                <a:gd name="connsiteX9" fmla="*/ 104843 w 344328"/>
                <a:gd name="connsiteY9" fmla="*/ 9370 h 191738"/>
                <a:gd name="connsiteX10" fmla="*/ -27 w 344328"/>
                <a:gd name="connsiteY10" fmla="*/ 86046 h 19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4328" h="191738">
                  <a:moveTo>
                    <a:pt x="-27" y="86046"/>
                  </a:moveTo>
                  <a:cubicBezTo>
                    <a:pt x="-27" y="86046"/>
                    <a:pt x="72934" y="32230"/>
                    <a:pt x="115320" y="28896"/>
                  </a:cubicBezTo>
                  <a:cubicBezTo>
                    <a:pt x="132027" y="25800"/>
                    <a:pt x="149086" y="25067"/>
                    <a:pt x="165993" y="26705"/>
                  </a:cubicBezTo>
                  <a:cubicBezTo>
                    <a:pt x="203141" y="29315"/>
                    <a:pt x="238536" y="43536"/>
                    <a:pt x="267149" y="67377"/>
                  </a:cubicBezTo>
                  <a:cubicBezTo>
                    <a:pt x="278303" y="77445"/>
                    <a:pt x="288475" y="88542"/>
                    <a:pt x="297534" y="100524"/>
                  </a:cubicBezTo>
                  <a:cubicBezTo>
                    <a:pt x="318698" y="127670"/>
                    <a:pt x="334567" y="158560"/>
                    <a:pt x="344301" y="191583"/>
                  </a:cubicBezTo>
                  <a:cubicBezTo>
                    <a:pt x="342882" y="181715"/>
                    <a:pt x="340844" y="171952"/>
                    <a:pt x="338205" y="162341"/>
                  </a:cubicBezTo>
                  <a:cubicBezTo>
                    <a:pt x="332424" y="139862"/>
                    <a:pt x="324051" y="118126"/>
                    <a:pt x="313250" y="97571"/>
                  </a:cubicBezTo>
                  <a:cubicBezTo>
                    <a:pt x="287913" y="49946"/>
                    <a:pt x="242860" y="2321"/>
                    <a:pt x="161993" y="-155"/>
                  </a:cubicBezTo>
                  <a:cubicBezTo>
                    <a:pt x="142562" y="64"/>
                    <a:pt x="123293" y="3274"/>
                    <a:pt x="104843" y="9370"/>
                  </a:cubicBezTo>
                  <a:cubicBezTo>
                    <a:pt x="62304" y="22505"/>
                    <a:pt x="25395" y="49499"/>
                    <a:pt x="-27" y="86046"/>
                  </a:cubicBezTo>
                  <a:close/>
                </a:path>
              </a:pathLst>
            </a:custGeom>
            <a:solidFill>
              <a:srgbClr val="1C75BC"/>
            </a:solidFill>
            <a:ln w="9525" cap="flat">
              <a:noFill/>
              <a:prstDash val="solid"/>
              <a:miter/>
            </a:ln>
          </p:spPr>
          <p:txBody>
            <a:bodyPr rtlCol="0" anchor="ctr"/>
            <a:lstStyle/>
            <a:p>
              <a:endParaRPr lang="en-IN"/>
            </a:p>
          </p:txBody>
        </p:sp>
        <p:sp>
          <p:nvSpPr>
            <p:cNvPr id="283" name="Freeform: Shape 282">
              <a:extLst>
                <a:ext uri="{FF2B5EF4-FFF2-40B4-BE49-F238E27FC236}">
                  <a16:creationId xmlns:a16="http://schemas.microsoft.com/office/drawing/2014/main" xmlns="" id="{2659B933-3E07-02BD-7DCE-A6820C8FE6C1}"/>
                </a:ext>
              </a:extLst>
            </p:cNvPr>
            <p:cNvSpPr/>
            <p:nvPr/>
          </p:nvSpPr>
          <p:spPr>
            <a:xfrm>
              <a:off x="2597277" y="1982264"/>
              <a:ext cx="192500" cy="106091"/>
            </a:xfrm>
            <a:custGeom>
              <a:avLst/>
              <a:gdLst>
                <a:gd name="connsiteX0" fmla="*/ 192473 w 192500"/>
                <a:gd name="connsiteY0" fmla="*/ 209 h 106091"/>
                <a:gd name="connsiteX1" fmla="*/ 176852 w 192500"/>
                <a:gd name="connsiteY1" fmla="*/ 209 h 106091"/>
                <a:gd name="connsiteX2" fmla="*/ 135609 w 192500"/>
                <a:gd name="connsiteY2" fmla="*/ 10687 h 106091"/>
                <a:gd name="connsiteX3" fmla="*/ -27 w 192500"/>
                <a:gd name="connsiteY3" fmla="*/ 105937 h 106091"/>
                <a:gd name="connsiteX4" fmla="*/ 19023 w 192500"/>
                <a:gd name="connsiteY4" fmla="*/ 92506 h 106091"/>
                <a:gd name="connsiteX5" fmla="*/ 66648 w 192500"/>
                <a:gd name="connsiteY5" fmla="*/ 65455 h 106091"/>
                <a:gd name="connsiteX6" fmla="*/ 127989 w 192500"/>
                <a:gd name="connsiteY6" fmla="*/ 44024 h 106091"/>
                <a:gd name="connsiteX7" fmla="*/ 160183 w 192500"/>
                <a:gd name="connsiteY7" fmla="*/ 41738 h 106091"/>
                <a:gd name="connsiteX8" fmla="*/ 192092 w 192500"/>
                <a:gd name="connsiteY8" fmla="*/ 48977 h 10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500" h="106091">
                  <a:moveTo>
                    <a:pt x="192473" y="209"/>
                  </a:moveTo>
                  <a:cubicBezTo>
                    <a:pt x="187272" y="-277"/>
                    <a:pt x="182043" y="-277"/>
                    <a:pt x="176852" y="209"/>
                  </a:cubicBezTo>
                  <a:cubicBezTo>
                    <a:pt x="162736" y="2057"/>
                    <a:pt x="148896" y="5572"/>
                    <a:pt x="135609" y="10687"/>
                  </a:cubicBezTo>
                  <a:cubicBezTo>
                    <a:pt x="101033" y="21831"/>
                    <a:pt x="54551" y="49834"/>
                    <a:pt x="-27" y="105937"/>
                  </a:cubicBezTo>
                  <a:cubicBezTo>
                    <a:pt x="-27" y="105937"/>
                    <a:pt x="7307" y="100317"/>
                    <a:pt x="19023" y="92506"/>
                  </a:cubicBezTo>
                  <a:cubicBezTo>
                    <a:pt x="30738" y="84696"/>
                    <a:pt x="47598" y="75457"/>
                    <a:pt x="66648" y="65455"/>
                  </a:cubicBezTo>
                  <a:cubicBezTo>
                    <a:pt x="85878" y="55225"/>
                    <a:pt x="106567" y="47996"/>
                    <a:pt x="127989" y="44024"/>
                  </a:cubicBezTo>
                  <a:cubicBezTo>
                    <a:pt x="138619" y="42214"/>
                    <a:pt x="149401" y="41452"/>
                    <a:pt x="160183" y="41738"/>
                  </a:cubicBezTo>
                  <a:cubicBezTo>
                    <a:pt x="171165" y="42252"/>
                    <a:pt x="181967" y="44700"/>
                    <a:pt x="192092" y="48977"/>
                  </a:cubicBezTo>
                  <a:close/>
                </a:path>
              </a:pathLst>
            </a:custGeom>
            <a:solidFill>
              <a:srgbClr val="1C75BC"/>
            </a:solidFill>
            <a:ln w="9525" cap="flat">
              <a:noFill/>
              <a:prstDash val="solid"/>
              <a:miter/>
            </a:ln>
          </p:spPr>
          <p:txBody>
            <a:bodyPr rtlCol="0" anchor="ctr"/>
            <a:lstStyle/>
            <a:p>
              <a:endParaRPr lang="en-IN"/>
            </a:p>
          </p:txBody>
        </p:sp>
        <p:sp>
          <p:nvSpPr>
            <p:cNvPr id="284" name="Freeform: Shape 283">
              <a:extLst>
                <a:ext uri="{FF2B5EF4-FFF2-40B4-BE49-F238E27FC236}">
                  <a16:creationId xmlns:a16="http://schemas.microsoft.com/office/drawing/2014/main" xmlns="" id="{C5BB1722-59FE-3A62-5D82-B76E9779AB22}"/>
                </a:ext>
              </a:extLst>
            </p:cNvPr>
            <p:cNvSpPr/>
            <p:nvPr/>
          </p:nvSpPr>
          <p:spPr>
            <a:xfrm>
              <a:off x="2155126" y="2068925"/>
              <a:ext cx="432530" cy="190677"/>
            </a:xfrm>
            <a:custGeom>
              <a:avLst/>
              <a:gdLst>
                <a:gd name="connsiteX0" fmla="*/ 432503 w 432530"/>
                <a:gd name="connsiteY0" fmla="*/ 98333 h 190677"/>
                <a:gd name="connsiteX1" fmla="*/ 414024 w 432530"/>
                <a:gd name="connsiteY1" fmla="*/ 117383 h 190677"/>
                <a:gd name="connsiteX2" fmla="*/ 280674 w 432530"/>
                <a:gd name="connsiteY2" fmla="*/ 186725 h 190677"/>
                <a:gd name="connsiteX3" fmla="*/ 181329 w 432530"/>
                <a:gd name="connsiteY3" fmla="*/ 182820 h 190677"/>
                <a:gd name="connsiteX4" fmla="*/ 110463 w 432530"/>
                <a:gd name="connsiteY4" fmla="*/ 152626 h 190677"/>
                <a:gd name="connsiteX5" fmla="*/ 50646 w 432530"/>
                <a:gd name="connsiteY5" fmla="*/ 97762 h 190677"/>
                <a:gd name="connsiteX6" fmla="*/ -27 w 432530"/>
                <a:gd name="connsiteY6" fmla="*/ 2512 h 190677"/>
                <a:gd name="connsiteX7" fmla="*/ 735 w 432530"/>
                <a:gd name="connsiteY7" fmla="*/ -155 h 190677"/>
                <a:gd name="connsiteX8" fmla="*/ 10260 w 432530"/>
                <a:gd name="connsiteY8" fmla="*/ 18895 h 190677"/>
                <a:gd name="connsiteX9" fmla="*/ 41406 w 432530"/>
                <a:gd name="connsiteY9" fmla="*/ 64424 h 190677"/>
                <a:gd name="connsiteX10" fmla="*/ 98556 w 432530"/>
                <a:gd name="connsiteY10" fmla="*/ 118622 h 190677"/>
                <a:gd name="connsiteX11" fmla="*/ 186567 w 432530"/>
                <a:gd name="connsiteY11" fmla="*/ 162246 h 190677"/>
                <a:gd name="connsiteX12" fmla="*/ 206189 w 432530"/>
                <a:gd name="connsiteY12" fmla="*/ 166723 h 190677"/>
                <a:gd name="connsiteX13" fmla="*/ 339539 w 432530"/>
                <a:gd name="connsiteY13" fmla="*/ 152340 h 190677"/>
                <a:gd name="connsiteX14" fmla="*/ 385259 w 432530"/>
                <a:gd name="connsiteY14" fmla="*/ 131576 h 190677"/>
                <a:gd name="connsiteX15" fmla="*/ 432503 w 432530"/>
                <a:gd name="connsiteY15" fmla="*/ 98333 h 19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2530" h="190677">
                  <a:moveTo>
                    <a:pt x="432503" y="98333"/>
                  </a:moveTo>
                  <a:cubicBezTo>
                    <a:pt x="426721" y="105039"/>
                    <a:pt x="420549" y="111402"/>
                    <a:pt x="414024" y="117383"/>
                  </a:cubicBezTo>
                  <a:cubicBezTo>
                    <a:pt x="376658" y="152121"/>
                    <a:pt x="330576" y="176076"/>
                    <a:pt x="280674" y="186725"/>
                  </a:cubicBezTo>
                  <a:cubicBezTo>
                    <a:pt x="247680" y="192879"/>
                    <a:pt x="213733" y="191535"/>
                    <a:pt x="181329" y="182820"/>
                  </a:cubicBezTo>
                  <a:cubicBezTo>
                    <a:pt x="156059" y="177191"/>
                    <a:pt x="132037" y="166951"/>
                    <a:pt x="110463" y="152626"/>
                  </a:cubicBezTo>
                  <a:cubicBezTo>
                    <a:pt x="87631" y="137767"/>
                    <a:pt x="67419" y="119222"/>
                    <a:pt x="50646" y="97762"/>
                  </a:cubicBezTo>
                  <a:cubicBezTo>
                    <a:pt x="28129" y="69339"/>
                    <a:pt x="10955" y="37069"/>
                    <a:pt x="-27" y="2512"/>
                  </a:cubicBezTo>
                  <a:lnTo>
                    <a:pt x="735" y="-155"/>
                  </a:lnTo>
                  <a:cubicBezTo>
                    <a:pt x="3583" y="6350"/>
                    <a:pt x="6764" y="12713"/>
                    <a:pt x="10260" y="18895"/>
                  </a:cubicBezTo>
                  <a:cubicBezTo>
                    <a:pt x="19165" y="35030"/>
                    <a:pt x="29595" y="50280"/>
                    <a:pt x="41406" y="64424"/>
                  </a:cubicBezTo>
                  <a:cubicBezTo>
                    <a:pt x="58199" y="84732"/>
                    <a:pt x="77392" y="102924"/>
                    <a:pt x="98556" y="118622"/>
                  </a:cubicBezTo>
                  <a:cubicBezTo>
                    <a:pt x="125407" y="137710"/>
                    <a:pt x="155116" y="152435"/>
                    <a:pt x="186567" y="162246"/>
                  </a:cubicBezTo>
                  <a:cubicBezTo>
                    <a:pt x="192949" y="164361"/>
                    <a:pt x="199521" y="165856"/>
                    <a:pt x="206189" y="166723"/>
                  </a:cubicBezTo>
                  <a:cubicBezTo>
                    <a:pt x="251138" y="173514"/>
                    <a:pt x="297077" y="168561"/>
                    <a:pt x="339539" y="152340"/>
                  </a:cubicBezTo>
                  <a:cubicBezTo>
                    <a:pt x="355293" y="146606"/>
                    <a:pt x="370581" y="139662"/>
                    <a:pt x="385259" y="131576"/>
                  </a:cubicBezTo>
                  <a:cubicBezTo>
                    <a:pt x="401909" y="121832"/>
                    <a:pt x="417710" y="110706"/>
                    <a:pt x="432503" y="98333"/>
                  </a:cubicBezTo>
                  <a:close/>
                </a:path>
              </a:pathLst>
            </a:custGeom>
            <a:solidFill>
              <a:srgbClr val="1C75BC"/>
            </a:solidFill>
            <a:ln w="9525" cap="flat">
              <a:noFill/>
              <a:prstDash val="solid"/>
              <a:miter/>
            </a:ln>
          </p:spPr>
          <p:txBody>
            <a:bodyPr rtlCol="0" anchor="ctr"/>
            <a:lstStyle/>
            <a:p>
              <a:endParaRPr lang="en-IN"/>
            </a:p>
          </p:txBody>
        </p:sp>
        <p:sp>
          <p:nvSpPr>
            <p:cNvPr id="285" name="Freeform: Shape 284">
              <a:extLst>
                <a:ext uri="{FF2B5EF4-FFF2-40B4-BE49-F238E27FC236}">
                  <a16:creationId xmlns:a16="http://schemas.microsoft.com/office/drawing/2014/main" xmlns="" id="{5A142C74-31F0-1901-C100-0B95E8E4F241}"/>
                </a:ext>
              </a:extLst>
            </p:cNvPr>
            <p:cNvSpPr/>
            <p:nvPr/>
          </p:nvSpPr>
          <p:spPr>
            <a:xfrm>
              <a:off x="2180558" y="1928656"/>
              <a:ext cx="609028" cy="378583"/>
            </a:xfrm>
            <a:custGeom>
              <a:avLst/>
              <a:gdLst>
                <a:gd name="connsiteX0" fmla="*/ -27 w 609028"/>
                <a:gd name="connsiteY0" fmla="*/ 69438 h 378583"/>
                <a:gd name="connsiteX1" fmla="*/ 104748 w 609028"/>
                <a:gd name="connsiteY1" fmla="*/ 12288 h 378583"/>
                <a:gd name="connsiteX2" fmla="*/ 233430 w 609028"/>
                <a:gd name="connsiteY2" fmla="*/ 6668 h 378583"/>
                <a:gd name="connsiteX3" fmla="*/ 303820 w 609028"/>
                <a:gd name="connsiteY3" fmla="*/ 35243 h 378583"/>
                <a:gd name="connsiteX4" fmla="*/ 355350 w 609028"/>
                <a:gd name="connsiteY4" fmla="*/ 79629 h 378583"/>
                <a:gd name="connsiteX5" fmla="*/ 430502 w 609028"/>
                <a:gd name="connsiteY5" fmla="*/ 191167 h 378583"/>
                <a:gd name="connsiteX6" fmla="*/ 463459 w 609028"/>
                <a:gd name="connsiteY6" fmla="*/ 241745 h 378583"/>
                <a:gd name="connsiteX7" fmla="*/ 501559 w 609028"/>
                <a:gd name="connsiteY7" fmla="*/ 283845 h 378583"/>
                <a:gd name="connsiteX8" fmla="*/ 548517 w 609028"/>
                <a:gd name="connsiteY8" fmla="*/ 315183 h 378583"/>
                <a:gd name="connsiteX9" fmla="*/ 609001 w 609028"/>
                <a:gd name="connsiteY9" fmla="*/ 329089 h 378583"/>
                <a:gd name="connsiteX10" fmla="*/ 609001 w 609028"/>
                <a:gd name="connsiteY10" fmla="*/ 378429 h 378583"/>
                <a:gd name="connsiteX11" fmla="*/ 565948 w 609028"/>
                <a:gd name="connsiteY11" fmla="*/ 372618 h 378583"/>
                <a:gd name="connsiteX12" fmla="*/ 546422 w 609028"/>
                <a:gd name="connsiteY12" fmla="*/ 367570 h 378583"/>
                <a:gd name="connsiteX13" fmla="*/ 528134 w 609028"/>
                <a:gd name="connsiteY13" fmla="*/ 360426 h 378583"/>
                <a:gd name="connsiteX14" fmla="*/ 467078 w 609028"/>
                <a:gd name="connsiteY14" fmla="*/ 321469 h 378583"/>
                <a:gd name="connsiteX15" fmla="*/ 421644 w 609028"/>
                <a:gd name="connsiteY15" fmla="*/ 270415 h 378583"/>
                <a:gd name="connsiteX16" fmla="*/ 386307 w 609028"/>
                <a:gd name="connsiteY16" fmla="*/ 215551 h 378583"/>
                <a:gd name="connsiteX17" fmla="*/ 222667 w 609028"/>
                <a:gd name="connsiteY17" fmla="*/ 54293 h 378583"/>
                <a:gd name="connsiteX18" fmla="*/ 114558 w 609028"/>
                <a:gd name="connsiteY18" fmla="*/ 61151 h 378583"/>
                <a:gd name="connsiteX19" fmla="*/ 19308 w 609028"/>
                <a:gd name="connsiteY19" fmla="*/ 117729 h 378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028" h="378583">
                  <a:moveTo>
                    <a:pt x="-27" y="69438"/>
                  </a:moveTo>
                  <a:cubicBezTo>
                    <a:pt x="32110" y="45673"/>
                    <a:pt x="67371" y="26442"/>
                    <a:pt x="104748" y="12288"/>
                  </a:cubicBezTo>
                  <a:cubicBezTo>
                    <a:pt x="146172" y="-2105"/>
                    <a:pt x="190911" y="-4057"/>
                    <a:pt x="233430" y="6668"/>
                  </a:cubicBezTo>
                  <a:cubicBezTo>
                    <a:pt x="258462" y="11754"/>
                    <a:pt x="282332" y="21441"/>
                    <a:pt x="303820" y="35243"/>
                  </a:cubicBezTo>
                  <a:cubicBezTo>
                    <a:pt x="323022" y="47511"/>
                    <a:pt x="340377" y="62456"/>
                    <a:pt x="355350" y="79629"/>
                  </a:cubicBezTo>
                  <a:cubicBezTo>
                    <a:pt x="383554" y="114586"/>
                    <a:pt x="408690" y="151905"/>
                    <a:pt x="430502" y="191167"/>
                  </a:cubicBezTo>
                  <a:cubicBezTo>
                    <a:pt x="441266" y="208788"/>
                    <a:pt x="451934" y="226314"/>
                    <a:pt x="463459" y="241745"/>
                  </a:cubicBezTo>
                  <a:cubicBezTo>
                    <a:pt x="474756" y="256985"/>
                    <a:pt x="487519" y="271091"/>
                    <a:pt x="501559" y="283845"/>
                  </a:cubicBezTo>
                  <a:cubicBezTo>
                    <a:pt x="515561" y="296571"/>
                    <a:pt x="531391" y="307134"/>
                    <a:pt x="548517" y="315183"/>
                  </a:cubicBezTo>
                  <a:cubicBezTo>
                    <a:pt x="567805" y="323012"/>
                    <a:pt x="588227" y="327708"/>
                    <a:pt x="609001" y="329089"/>
                  </a:cubicBezTo>
                  <a:lnTo>
                    <a:pt x="609001" y="378429"/>
                  </a:lnTo>
                  <a:cubicBezTo>
                    <a:pt x="594514" y="377648"/>
                    <a:pt x="580121" y="375705"/>
                    <a:pt x="565948" y="372618"/>
                  </a:cubicBezTo>
                  <a:cubicBezTo>
                    <a:pt x="559185" y="371190"/>
                    <a:pt x="552708" y="369475"/>
                    <a:pt x="546422" y="367570"/>
                  </a:cubicBezTo>
                  <a:cubicBezTo>
                    <a:pt x="540211" y="365503"/>
                    <a:pt x="534106" y="363122"/>
                    <a:pt x="528134" y="360426"/>
                  </a:cubicBezTo>
                  <a:cubicBezTo>
                    <a:pt x="505979" y="350511"/>
                    <a:pt x="485405" y="337385"/>
                    <a:pt x="467078" y="321469"/>
                  </a:cubicBezTo>
                  <a:cubicBezTo>
                    <a:pt x="449934" y="306343"/>
                    <a:pt x="434684" y="289199"/>
                    <a:pt x="421644" y="270415"/>
                  </a:cubicBezTo>
                  <a:cubicBezTo>
                    <a:pt x="408500" y="252222"/>
                    <a:pt x="397070" y="233553"/>
                    <a:pt x="386307" y="215551"/>
                  </a:cubicBezTo>
                  <a:cubicBezTo>
                    <a:pt x="341920" y="139351"/>
                    <a:pt x="310678" y="74010"/>
                    <a:pt x="222667" y="54293"/>
                  </a:cubicBezTo>
                  <a:cubicBezTo>
                    <a:pt x="186824" y="44939"/>
                    <a:pt x="148924" y="47340"/>
                    <a:pt x="114558" y="61151"/>
                  </a:cubicBezTo>
                  <a:cubicBezTo>
                    <a:pt x="80487" y="75791"/>
                    <a:pt x="48464" y="94812"/>
                    <a:pt x="19308" y="117729"/>
                  </a:cubicBezTo>
                </a:path>
              </a:pathLst>
            </a:custGeom>
            <a:solidFill>
              <a:srgbClr val="27AAE1"/>
            </a:solidFill>
            <a:ln w="9525" cap="flat">
              <a:noFill/>
              <a:prstDash val="solid"/>
              <a:miter/>
            </a:ln>
          </p:spPr>
          <p:txBody>
            <a:bodyPr rtlCol="0" anchor="ctr"/>
            <a:lstStyle/>
            <a:p>
              <a:endParaRPr lang="en-IN"/>
            </a:p>
          </p:txBody>
        </p:sp>
        <p:sp>
          <p:nvSpPr>
            <p:cNvPr id="286" name="Freeform: Shape 285">
              <a:extLst>
                <a:ext uri="{FF2B5EF4-FFF2-40B4-BE49-F238E27FC236}">
                  <a16:creationId xmlns:a16="http://schemas.microsoft.com/office/drawing/2014/main" xmlns="" id="{983C74CD-9D0A-6F4F-7FD6-1D0369160FBF}"/>
                </a:ext>
              </a:extLst>
            </p:cNvPr>
            <p:cNvSpPr/>
            <p:nvPr/>
          </p:nvSpPr>
          <p:spPr>
            <a:xfrm>
              <a:off x="1579435" y="1694688"/>
              <a:ext cx="577976" cy="447097"/>
            </a:xfrm>
            <a:custGeom>
              <a:avLst/>
              <a:gdLst>
                <a:gd name="connsiteX0" fmla="*/ 577950 w 577976"/>
                <a:gd name="connsiteY0" fmla="*/ 382273 h 447097"/>
                <a:gd name="connsiteX1" fmla="*/ 334872 w 577976"/>
                <a:gd name="connsiteY1" fmla="*/ 435709 h 447097"/>
                <a:gd name="connsiteX2" fmla="*/ 212666 w 577976"/>
                <a:gd name="connsiteY2" fmla="*/ 347793 h 447097"/>
                <a:gd name="connsiteX3" fmla="*/ 152754 w 577976"/>
                <a:gd name="connsiteY3" fmla="*/ 225206 h 447097"/>
                <a:gd name="connsiteX4" fmla="*/ 99223 w 577976"/>
                <a:gd name="connsiteY4" fmla="*/ 115478 h 447097"/>
                <a:gd name="connsiteX5" fmla="*/ -27 w 577976"/>
                <a:gd name="connsiteY5" fmla="*/ 47470 h 447097"/>
                <a:gd name="connsiteX6" fmla="*/ 13212 w 577976"/>
                <a:gd name="connsiteY6" fmla="*/ -155 h 447097"/>
                <a:gd name="connsiteX7" fmla="*/ 200855 w 577976"/>
                <a:gd name="connsiteY7" fmla="*/ 208633 h 447097"/>
                <a:gd name="connsiteX8" fmla="*/ 349445 w 577976"/>
                <a:gd name="connsiteY8" fmla="*/ 389132 h 447097"/>
                <a:gd name="connsiteX9" fmla="*/ 558995 w 577976"/>
                <a:gd name="connsiteY9" fmla="*/ 334268 h 44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976" h="447097">
                  <a:moveTo>
                    <a:pt x="577950" y="382273"/>
                  </a:moveTo>
                  <a:cubicBezTo>
                    <a:pt x="512322" y="427232"/>
                    <a:pt x="436122" y="467141"/>
                    <a:pt x="334872" y="435709"/>
                  </a:cubicBezTo>
                  <a:cubicBezTo>
                    <a:pt x="285332" y="421145"/>
                    <a:pt x="242222" y="390132"/>
                    <a:pt x="212666" y="347793"/>
                  </a:cubicBezTo>
                  <a:cubicBezTo>
                    <a:pt x="185615" y="309693"/>
                    <a:pt x="168755" y="266069"/>
                    <a:pt x="152754" y="225206"/>
                  </a:cubicBezTo>
                  <a:cubicBezTo>
                    <a:pt x="136752" y="184344"/>
                    <a:pt x="121892" y="146625"/>
                    <a:pt x="99223" y="115478"/>
                  </a:cubicBezTo>
                  <a:cubicBezTo>
                    <a:pt x="75087" y="81922"/>
                    <a:pt x="39978" y="57861"/>
                    <a:pt x="-27" y="47470"/>
                  </a:cubicBezTo>
                  <a:lnTo>
                    <a:pt x="13212" y="-155"/>
                  </a:lnTo>
                  <a:cubicBezTo>
                    <a:pt x="131799" y="33087"/>
                    <a:pt x="168946" y="126813"/>
                    <a:pt x="200855" y="208633"/>
                  </a:cubicBezTo>
                  <a:cubicBezTo>
                    <a:pt x="232763" y="290453"/>
                    <a:pt x="258767" y="360557"/>
                    <a:pt x="349445" y="389132"/>
                  </a:cubicBezTo>
                  <a:cubicBezTo>
                    <a:pt x="433646" y="415135"/>
                    <a:pt x="493558" y="380273"/>
                    <a:pt x="558995" y="334268"/>
                  </a:cubicBezTo>
                </a:path>
              </a:pathLst>
            </a:custGeom>
            <a:solidFill>
              <a:srgbClr val="27AAE1"/>
            </a:solidFill>
            <a:ln w="9525" cap="flat">
              <a:noFill/>
              <a:prstDash val="solid"/>
              <a:miter/>
            </a:ln>
          </p:spPr>
          <p:txBody>
            <a:bodyPr rtlCol="0" anchor="ctr"/>
            <a:lstStyle/>
            <a:p>
              <a:endParaRPr lang="en-IN"/>
            </a:p>
          </p:txBody>
        </p:sp>
        <p:sp>
          <p:nvSpPr>
            <p:cNvPr id="287" name="Freeform: Shape 286">
              <a:extLst>
                <a:ext uri="{FF2B5EF4-FFF2-40B4-BE49-F238E27FC236}">
                  <a16:creationId xmlns:a16="http://schemas.microsoft.com/office/drawing/2014/main" xmlns="" id="{CF0185FE-3B2D-9624-D07E-6DC96E82D04B}"/>
                </a:ext>
              </a:extLst>
            </p:cNvPr>
            <p:cNvSpPr/>
            <p:nvPr/>
          </p:nvSpPr>
          <p:spPr>
            <a:xfrm>
              <a:off x="1789080" y="1926145"/>
              <a:ext cx="344328" cy="190060"/>
            </a:xfrm>
            <a:custGeom>
              <a:avLst/>
              <a:gdLst>
                <a:gd name="connsiteX0" fmla="*/ -27 w 344328"/>
                <a:gd name="connsiteY0" fmla="*/ -155 h 190060"/>
                <a:gd name="connsiteX1" fmla="*/ 63314 w 344328"/>
                <a:gd name="connsiteY1" fmla="*/ 111478 h 190060"/>
                <a:gd name="connsiteX2" fmla="*/ 103605 w 344328"/>
                <a:gd name="connsiteY2" fmla="*/ 141767 h 190060"/>
                <a:gd name="connsiteX3" fmla="*/ 210189 w 344328"/>
                <a:gd name="connsiteY3" fmla="*/ 165485 h 190060"/>
                <a:gd name="connsiteX4" fmla="*/ 254385 w 344328"/>
                <a:gd name="connsiteY4" fmla="*/ 155293 h 190060"/>
                <a:gd name="connsiteX5" fmla="*/ 344301 w 344328"/>
                <a:gd name="connsiteY5" fmla="*/ 105668 h 190060"/>
                <a:gd name="connsiteX6" fmla="*/ 323061 w 344328"/>
                <a:gd name="connsiteY6" fmla="*/ 126813 h 190060"/>
                <a:gd name="connsiteX7" fmla="*/ 265911 w 344328"/>
                <a:gd name="connsiteY7" fmla="*/ 166628 h 190060"/>
                <a:gd name="connsiteX8" fmla="*/ 84936 w 344328"/>
                <a:gd name="connsiteY8" fmla="*/ 161675 h 190060"/>
                <a:gd name="connsiteX9" fmla="*/ 43311 w 344328"/>
                <a:gd name="connsiteY9" fmla="*/ 121479 h 190060"/>
                <a:gd name="connsiteX10" fmla="*/ -27 w 344328"/>
                <a:gd name="connsiteY10" fmla="*/ -155 h 19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4328" h="190060">
                  <a:moveTo>
                    <a:pt x="-27" y="-155"/>
                  </a:moveTo>
                  <a:cubicBezTo>
                    <a:pt x="-27" y="-155"/>
                    <a:pt x="30548" y="85570"/>
                    <a:pt x="63314" y="111478"/>
                  </a:cubicBezTo>
                  <a:cubicBezTo>
                    <a:pt x="75296" y="123365"/>
                    <a:pt x="88850" y="133557"/>
                    <a:pt x="103605" y="141767"/>
                  </a:cubicBezTo>
                  <a:cubicBezTo>
                    <a:pt x="135761" y="160665"/>
                    <a:pt x="173051" y="168961"/>
                    <a:pt x="210189" y="165485"/>
                  </a:cubicBezTo>
                  <a:cubicBezTo>
                    <a:pt x="225210" y="163465"/>
                    <a:pt x="240003" y="160055"/>
                    <a:pt x="254385" y="155293"/>
                  </a:cubicBezTo>
                  <a:cubicBezTo>
                    <a:pt x="287332" y="144844"/>
                    <a:pt x="317898" y="127975"/>
                    <a:pt x="344301" y="105668"/>
                  </a:cubicBezTo>
                  <a:cubicBezTo>
                    <a:pt x="337662" y="113145"/>
                    <a:pt x="330566" y="120203"/>
                    <a:pt x="323061" y="126813"/>
                  </a:cubicBezTo>
                  <a:cubicBezTo>
                    <a:pt x="305706" y="142367"/>
                    <a:pt x="286513" y="155741"/>
                    <a:pt x="265911" y="166628"/>
                  </a:cubicBezTo>
                  <a:cubicBezTo>
                    <a:pt x="218286" y="191393"/>
                    <a:pt x="152849" y="205299"/>
                    <a:pt x="84936" y="161675"/>
                  </a:cubicBezTo>
                  <a:cubicBezTo>
                    <a:pt x="69077" y="150502"/>
                    <a:pt x="55037" y="136938"/>
                    <a:pt x="43311" y="121479"/>
                  </a:cubicBezTo>
                  <a:cubicBezTo>
                    <a:pt x="16013" y="86732"/>
                    <a:pt x="801" y="44022"/>
                    <a:pt x="-27" y="-155"/>
                  </a:cubicBezTo>
                  <a:close/>
                </a:path>
              </a:pathLst>
            </a:custGeom>
            <a:solidFill>
              <a:srgbClr val="1C75BC"/>
            </a:solidFill>
            <a:ln w="9525" cap="flat">
              <a:noFill/>
              <a:prstDash val="solid"/>
              <a:miter/>
            </a:ln>
          </p:spPr>
          <p:txBody>
            <a:bodyPr rtlCol="0" anchor="ctr"/>
            <a:lstStyle/>
            <a:p>
              <a:endParaRPr lang="en-IN"/>
            </a:p>
          </p:txBody>
        </p:sp>
        <p:sp>
          <p:nvSpPr>
            <p:cNvPr id="288" name="Freeform: Shape 287">
              <a:extLst>
                <a:ext uri="{FF2B5EF4-FFF2-40B4-BE49-F238E27FC236}">
                  <a16:creationId xmlns:a16="http://schemas.microsoft.com/office/drawing/2014/main" xmlns="" id="{8561FA50-E28E-C170-18E6-4668DF17CD07}"/>
                </a:ext>
              </a:extLst>
            </p:cNvPr>
            <p:cNvSpPr/>
            <p:nvPr/>
          </p:nvSpPr>
          <p:spPr>
            <a:xfrm>
              <a:off x="2586609" y="2176652"/>
              <a:ext cx="203453" cy="131144"/>
            </a:xfrm>
            <a:custGeom>
              <a:avLst/>
              <a:gdLst>
                <a:gd name="connsiteX0" fmla="*/ 202855 w 203453"/>
                <a:gd name="connsiteY0" fmla="*/ 130909 h 131144"/>
                <a:gd name="connsiteX1" fmla="*/ 183805 w 203453"/>
                <a:gd name="connsiteY1" fmla="*/ 130147 h 131144"/>
                <a:gd name="connsiteX2" fmla="*/ 134275 w 203453"/>
                <a:gd name="connsiteY2" fmla="*/ 118431 h 131144"/>
                <a:gd name="connsiteX3" fmla="*/ -27 w 203453"/>
                <a:gd name="connsiteY3" fmla="*/ -155 h 131144"/>
                <a:gd name="connsiteX4" fmla="*/ 16832 w 203453"/>
                <a:gd name="connsiteY4" fmla="*/ 17657 h 131144"/>
                <a:gd name="connsiteX5" fmla="*/ 62552 w 203453"/>
                <a:gd name="connsiteY5" fmla="*/ 54328 h 131144"/>
                <a:gd name="connsiteX6" fmla="*/ 129227 w 203453"/>
                <a:gd name="connsiteY6" fmla="*/ 84046 h 131144"/>
                <a:gd name="connsiteX7" fmla="*/ 203426 w 203453"/>
                <a:gd name="connsiteY7" fmla="*/ 81569 h 13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453" h="131144">
                  <a:moveTo>
                    <a:pt x="202855" y="130909"/>
                  </a:moveTo>
                  <a:cubicBezTo>
                    <a:pt x="196492" y="131138"/>
                    <a:pt x="190130" y="130880"/>
                    <a:pt x="183805" y="130147"/>
                  </a:cubicBezTo>
                  <a:cubicBezTo>
                    <a:pt x="166869" y="128318"/>
                    <a:pt x="150229" y="124384"/>
                    <a:pt x="134275" y="118431"/>
                  </a:cubicBezTo>
                  <a:cubicBezTo>
                    <a:pt x="77392" y="95219"/>
                    <a:pt x="30043" y="53423"/>
                    <a:pt x="-27" y="-155"/>
                  </a:cubicBezTo>
                  <a:cubicBezTo>
                    <a:pt x="-27" y="-155"/>
                    <a:pt x="5973" y="7084"/>
                    <a:pt x="16832" y="17657"/>
                  </a:cubicBezTo>
                  <a:cubicBezTo>
                    <a:pt x="30643" y="31563"/>
                    <a:pt x="45978" y="43869"/>
                    <a:pt x="62552" y="54328"/>
                  </a:cubicBezTo>
                  <a:cubicBezTo>
                    <a:pt x="83154" y="67539"/>
                    <a:pt x="105633" y="77559"/>
                    <a:pt x="129227" y="84046"/>
                  </a:cubicBezTo>
                  <a:cubicBezTo>
                    <a:pt x="153687" y="90342"/>
                    <a:pt x="179442" y="89485"/>
                    <a:pt x="203426" y="81569"/>
                  </a:cubicBezTo>
                  <a:close/>
                </a:path>
              </a:pathLst>
            </a:custGeom>
            <a:solidFill>
              <a:srgbClr val="1C75BC"/>
            </a:solidFill>
            <a:ln w="9525" cap="flat">
              <a:noFill/>
              <a:prstDash val="solid"/>
              <a:miter/>
            </a:ln>
          </p:spPr>
          <p:txBody>
            <a:bodyPr rtlCol="0" anchor="ctr"/>
            <a:lstStyle/>
            <a:p>
              <a:endParaRPr lang="en-IN"/>
            </a:p>
          </p:txBody>
        </p:sp>
        <p:sp>
          <p:nvSpPr>
            <p:cNvPr id="289" name="Freeform: Shape 288">
              <a:extLst>
                <a:ext uri="{FF2B5EF4-FFF2-40B4-BE49-F238E27FC236}">
                  <a16:creationId xmlns:a16="http://schemas.microsoft.com/office/drawing/2014/main" xmlns="" id="{76610137-DA49-B0D5-E997-C74C5E8BC404}"/>
                </a:ext>
              </a:extLst>
            </p:cNvPr>
            <p:cNvSpPr/>
            <p:nvPr/>
          </p:nvSpPr>
          <p:spPr>
            <a:xfrm>
              <a:off x="2180748" y="1928206"/>
              <a:ext cx="415099" cy="171008"/>
            </a:xfrm>
            <a:custGeom>
              <a:avLst/>
              <a:gdLst>
                <a:gd name="connsiteX0" fmla="*/ 18451 w 415099"/>
                <a:gd name="connsiteY0" fmla="*/ 117513 h 171008"/>
                <a:gd name="connsiteX1" fmla="*/ 85126 w 415099"/>
                <a:gd name="connsiteY1" fmla="*/ 56743 h 171008"/>
                <a:gd name="connsiteX2" fmla="*/ 147229 w 415099"/>
                <a:gd name="connsiteY2" fmla="*/ 30073 h 171008"/>
                <a:gd name="connsiteX3" fmla="*/ 225429 w 415099"/>
                <a:gd name="connsiteY3" fmla="*/ 27216 h 171008"/>
                <a:gd name="connsiteX4" fmla="*/ 242955 w 415099"/>
                <a:gd name="connsiteY4" fmla="*/ 31121 h 171008"/>
                <a:gd name="connsiteX5" fmla="*/ 287342 w 415099"/>
                <a:gd name="connsiteY5" fmla="*/ 50171 h 171008"/>
                <a:gd name="connsiteX6" fmla="*/ 347349 w 415099"/>
                <a:gd name="connsiteY6" fmla="*/ 93129 h 171008"/>
                <a:gd name="connsiteX7" fmla="*/ 380592 w 415099"/>
                <a:gd name="connsiteY7" fmla="*/ 127419 h 171008"/>
                <a:gd name="connsiteX8" fmla="*/ 415072 w 415099"/>
                <a:gd name="connsiteY8" fmla="*/ 170853 h 171008"/>
                <a:gd name="connsiteX9" fmla="*/ 402690 w 415099"/>
                <a:gd name="connsiteY9" fmla="*/ 148279 h 171008"/>
                <a:gd name="connsiteX10" fmla="*/ 367257 w 415099"/>
                <a:gd name="connsiteY10" fmla="*/ 97129 h 171008"/>
                <a:gd name="connsiteX11" fmla="*/ 311059 w 415099"/>
                <a:gd name="connsiteY11" fmla="*/ 41313 h 171008"/>
                <a:gd name="connsiteX12" fmla="*/ 230763 w 415099"/>
                <a:gd name="connsiteY12" fmla="*/ 6261 h 171008"/>
                <a:gd name="connsiteX13" fmla="*/ 163041 w 415099"/>
                <a:gd name="connsiteY13" fmla="*/ 1117 h 171008"/>
                <a:gd name="connsiteX14" fmla="*/ 89793 w 415099"/>
                <a:gd name="connsiteY14" fmla="*/ 18167 h 171008"/>
                <a:gd name="connsiteX15" fmla="*/ -27 w 415099"/>
                <a:gd name="connsiteY15" fmla="*/ 69983 h 17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5099" h="171008">
                  <a:moveTo>
                    <a:pt x="18451" y="117513"/>
                  </a:moveTo>
                  <a:cubicBezTo>
                    <a:pt x="37053" y="93605"/>
                    <a:pt x="59599" y="73060"/>
                    <a:pt x="85126" y="56743"/>
                  </a:cubicBezTo>
                  <a:cubicBezTo>
                    <a:pt x="104252" y="44561"/>
                    <a:pt x="125226" y="35560"/>
                    <a:pt x="147229" y="30073"/>
                  </a:cubicBezTo>
                  <a:cubicBezTo>
                    <a:pt x="172766" y="23368"/>
                    <a:pt x="199474" y="22387"/>
                    <a:pt x="225429" y="27216"/>
                  </a:cubicBezTo>
                  <a:cubicBezTo>
                    <a:pt x="231345" y="28140"/>
                    <a:pt x="237202" y="29445"/>
                    <a:pt x="242955" y="31121"/>
                  </a:cubicBezTo>
                  <a:cubicBezTo>
                    <a:pt x="258452" y="35684"/>
                    <a:pt x="273359" y="42084"/>
                    <a:pt x="287342" y="50171"/>
                  </a:cubicBezTo>
                  <a:cubicBezTo>
                    <a:pt x="308849" y="62268"/>
                    <a:pt x="328966" y="76670"/>
                    <a:pt x="347349" y="93129"/>
                  </a:cubicBezTo>
                  <a:cubicBezTo>
                    <a:pt x="359132" y="103854"/>
                    <a:pt x="370229" y="115313"/>
                    <a:pt x="380592" y="127419"/>
                  </a:cubicBezTo>
                  <a:cubicBezTo>
                    <a:pt x="392898" y="141240"/>
                    <a:pt x="404404" y="155737"/>
                    <a:pt x="415072" y="170853"/>
                  </a:cubicBezTo>
                  <a:cubicBezTo>
                    <a:pt x="411319" y="163128"/>
                    <a:pt x="407195" y="155594"/>
                    <a:pt x="402690" y="148279"/>
                  </a:cubicBezTo>
                  <a:cubicBezTo>
                    <a:pt x="391955" y="130505"/>
                    <a:pt x="380125" y="113427"/>
                    <a:pt x="367257" y="97129"/>
                  </a:cubicBezTo>
                  <a:cubicBezTo>
                    <a:pt x="351274" y="75946"/>
                    <a:pt x="332347" y="57153"/>
                    <a:pt x="311059" y="41313"/>
                  </a:cubicBezTo>
                  <a:cubicBezTo>
                    <a:pt x="287514" y="23330"/>
                    <a:pt x="259967" y="11300"/>
                    <a:pt x="230763" y="6261"/>
                  </a:cubicBezTo>
                  <a:cubicBezTo>
                    <a:pt x="208751" y="98"/>
                    <a:pt x="185729" y="-1645"/>
                    <a:pt x="163041" y="1117"/>
                  </a:cubicBezTo>
                  <a:cubicBezTo>
                    <a:pt x="137980" y="3527"/>
                    <a:pt x="113339" y="9261"/>
                    <a:pt x="89793" y="18167"/>
                  </a:cubicBezTo>
                  <a:cubicBezTo>
                    <a:pt x="57513" y="31016"/>
                    <a:pt x="27262" y="48466"/>
                    <a:pt x="-27" y="69983"/>
                  </a:cubicBezTo>
                </a:path>
              </a:pathLst>
            </a:custGeom>
            <a:solidFill>
              <a:srgbClr val="1C75BC"/>
            </a:solidFill>
            <a:ln w="9525" cap="flat">
              <a:noFill/>
              <a:prstDash val="solid"/>
              <a:miter/>
            </a:ln>
          </p:spPr>
          <p:txBody>
            <a:bodyPr rtlCol="0" anchor="ctr"/>
            <a:lstStyle/>
            <a:p>
              <a:endParaRPr lang="en-IN"/>
            </a:p>
          </p:txBody>
        </p:sp>
        <p:sp>
          <p:nvSpPr>
            <p:cNvPr id="290" name="Freeform: Shape 289">
              <a:extLst>
                <a:ext uri="{FF2B5EF4-FFF2-40B4-BE49-F238E27FC236}">
                  <a16:creationId xmlns:a16="http://schemas.microsoft.com/office/drawing/2014/main" xmlns="" id="{75A946C5-A882-E539-6273-FB0364D6CB15}"/>
                </a:ext>
              </a:extLst>
            </p:cNvPr>
            <p:cNvSpPr/>
            <p:nvPr/>
          </p:nvSpPr>
          <p:spPr>
            <a:xfrm>
              <a:off x="3961638" y="1814988"/>
              <a:ext cx="39338" cy="123348"/>
            </a:xfrm>
            <a:custGeom>
              <a:avLst/>
              <a:gdLst>
                <a:gd name="connsiteX0" fmla="*/ 23908 w 39338"/>
                <a:gd name="connsiteY0" fmla="*/ 123349 h 123348"/>
                <a:gd name="connsiteX1" fmla="*/ 0 w 39338"/>
                <a:gd name="connsiteY1" fmla="*/ 2953 h 123348"/>
                <a:gd name="connsiteX2" fmla="*/ 16573 w 39338"/>
                <a:gd name="connsiteY2" fmla="*/ 0 h 123348"/>
                <a:gd name="connsiteX3" fmla="*/ 39338 w 39338"/>
                <a:gd name="connsiteY3" fmla="*/ 120682 h 123348"/>
                <a:gd name="connsiteX4" fmla="*/ 23908 w 39338"/>
                <a:gd name="connsiteY4" fmla="*/ 123349 h 12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8" h="123348">
                  <a:moveTo>
                    <a:pt x="23908" y="123349"/>
                  </a:moveTo>
                  <a:lnTo>
                    <a:pt x="0" y="2953"/>
                  </a:lnTo>
                  <a:lnTo>
                    <a:pt x="16573" y="0"/>
                  </a:lnTo>
                  <a:lnTo>
                    <a:pt x="39338" y="120682"/>
                  </a:lnTo>
                  <a:lnTo>
                    <a:pt x="23908" y="123349"/>
                  </a:lnTo>
                  <a:close/>
                </a:path>
              </a:pathLst>
            </a:custGeom>
            <a:solidFill>
              <a:srgbClr val="1C75BC"/>
            </a:solidFill>
            <a:ln w="9525" cap="flat">
              <a:noFill/>
              <a:prstDash val="solid"/>
              <a:miter/>
            </a:ln>
          </p:spPr>
          <p:txBody>
            <a:bodyPr rtlCol="0" anchor="ctr"/>
            <a:lstStyle/>
            <a:p>
              <a:endParaRPr lang="en-IN"/>
            </a:p>
          </p:txBody>
        </p:sp>
        <p:sp>
          <p:nvSpPr>
            <p:cNvPr id="291" name="Freeform: Shape 290">
              <a:extLst>
                <a:ext uri="{FF2B5EF4-FFF2-40B4-BE49-F238E27FC236}">
                  <a16:creationId xmlns:a16="http://schemas.microsoft.com/office/drawing/2014/main" xmlns="" id="{982DABAF-F626-8F41-6EE0-20E1388694F8}"/>
                </a:ext>
              </a:extLst>
            </p:cNvPr>
            <p:cNvSpPr/>
            <p:nvPr/>
          </p:nvSpPr>
          <p:spPr>
            <a:xfrm>
              <a:off x="3960876" y="1814036"/>
              <a:ext cx="40766" cy="125158"/>
            </a:xfrm>
            <a:custGeom>
              <a:avLst/>
              <a:gdLst>
                <a:gd name="connsiteX0" fmla="*/ 24071 w 40766"/>
                <a:gd name="connsiteY0" fmla="*/ 125003 h 125158"/>
                <a:gd name="connsiteX1" fmla="*/ 24071 w 40766"/>
                <a:gd name="connsiteY1" fmla="*/ 124336 h 125158"/>
                <a:gd name="connsiteX2" fmla="*/ -27 w 40766"/>
                <a:gd name="connsiteY2" fmla="*/ 3083 h 125158"/>
                <a:gd name="connsiteX3" fmla="*/ 17879 w 40766"/>
                <a:gd name="connsiteY3" fmla="*/ -155 h 125158"/>
                <a:gd name="connsiteX4" fmla="*/ 17879 w 40766"/>
                <a:gd name="connsiteY4" fmla="*/ 511 h 125158"/>
                <a:gd name="connsiteX5" fmla="*/ 40740 w 40766"/>
                <a:gd name="connsiteY5" fmla="*/ 121955 h 125158"/>
                <a:gd name="connsiteX6" fmla="*/ 1592 w 40766"/>
                <a:gd name="connsiteY6" fmla="*/ 4322 h 125158"/>
                <a:gd name="connsiteX7" fmla="*/ 25214 w 40766"/>
                <a:gd name="connsiteY7" fmla="*/ 123289 h 125158"/>
                <a:gd name="connsiteX8" fmla="*/ 39216 w 40766"/>
                <a:gd name="connsiteY8" fmla="*/ 120812 h 125158"/>
                <a:gd name="connsiteX9" fmla="*/ 16832 w 40766"/>
                <a:gd name="connsiteY9" fmla="*/ 1655 h 12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66" h="125158">
                  <a:moveTo>
                    <a:pt x="24071" y="125003"/>
                  </a:moveTo>
                  <a:lnTo>
                    <a:pt x="24071" y="124336"/>
                  </a:lnTo>
                  <a:lnTo>
                    <a:pt x="-27" y="3083"/>
                  </a:lnTo>
                  <a:lnTo>
                    <a:pt x="17879" y="-155"/>
                  </a:lnTo>
                  <a:lnTo>
                    <a:pt x="17879" y="511"/>
                  </a:lnTo>
                  <a:lnTo>
                    <a:pt x="40740" y="121955"/>
                  </a:lnTo>
                  <a:close/>
                  <a:moveTo>
                    <a:pt x="1592" y="4322"/>
                  </a:moveTo>
                  <a:lnTo>
                    <a:pt x="25214" y="123289"/>
                  </a:lnTo>
                  <a:lnTo>
                    <a:pt x="39216" y="120812"/>
                  </a:lnTo>
                  <a:lnTo>
                    <a:pt x="16832" y="1655"/>
                  </a:lnTo>
                  <a:close/>
                </a:path>
              </a:pathLst>
            </a:custGeom>
            <a:solidFill>
              <a:srgbClr val="FFFFFF"/>
            </a:solidFill>
            <a:ln w="9525" cap="flat">
              <a:noFill/>
              <a:prstDash val="solid"/>
              <a:miter/>
            </a:ln>
          </p:spPr>
          <p:txBody>
            <a:bodyPr rtlCol="0" anchor="ctr"/>
            <a:lstStyle/>
            <a:p>
              <a:endParaRPr lang="en-IN"/>
            </a:p>
          </p:txBody>
        </p:sp>
        <p:sp>
          <p:nvSpPr>
            <p:cNvPr id="292" name="Freeform: Shape 291">
              <a:extLst>
                <a:ext uri="{FF2B5EF4-FFF2-40B4-BE49-F238E27FC236}">
                  <a16:creationId xmlns:a16="http://schemas.microsoft.com/office/drawing/2014/main" xmlns="" id="{20994A13-2099-9978-E6CA-888ED56F401B}"/>
                </a:ext>
              </a:extLst>
            </p:cNvPr>
            <p:cNvSpPr/>
            <p:nvPr/>
          </p:nvSpPr>
          <p:spPr>
            <a:xfrm>
              <a:off x="3937825" y="1694307"/>
              <a:ext cx="40385" cy="123634"/>
            </a:xfrm>
            <a:custGeom>
              <a:avLst/>
              <a:gdLst>
                <a:gd name="connsiteX0" fmla="*/ 23813 w 40385"/>
                <a:gd name="connsiteY0" fmla="*/ 123635 h 123634"/>
                <a:gd name="connsiteX1" fmla="*/ 0 w 40385"/>
                <a:gd name="connsiteY1" fmla="*/ 3143 h 123634"/>
                <a:gd name="connsiteX2" fmla="*/ 17621 w 40385"/>
                <a:gd name="connsiteY2" fmla="*/ 0 h 123634"/>
                <a:gd name="connsiteX3" fmla="*/ 40386 w 40385"/>
                <a:gd name="connsiteY3" fmla="*/ 120682 h 123634"/>
                <a:gd name="connsiteX4" fmla="*/ 23813 w 40385"/>
                <a:gd name="connsiteY4" fmla="*/ 123635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5" h="123634">
                  <a:moveTo>
                    <a:pt x="23813" y="123635"/>
                  </a:moveTo>
                  <a:lnTo>
                    <a:pt x="0" y="3143"/>
                  </a:lnTo>
                  <a:lnTo>
                    <a:pt x="17621" y="0"/>
                  </a:lnTo>
                  <a:lnTo>
                    <a:pt x="40386" y="120682"/>
                  </a:lnTo>
                  <a:lnTo>
                    <a:pt x="23813" y="123635"/>
                  </a:lnTo>
                  <a:close/>
                </a:path>
              </a:pathLst>
            </a:custGeom>
            <a:solidFill>
              <a:srgbClr val="1C75BC"/>
            </a:solidFill>
            <a:ln w="9525" cap="flat">
              <a:noFill/>
              <a:prstDash val="solid"/>
              <a:miter/>
            </a:ln>
          </p:spPr>
          <p:txBody>
            <a:bodyPr rtlCol="0" anchor="ctr"/>
            <a:lstStyle/>
            <a:p>
              <a:endParaRPr lang="en-IN"/>
            </a:p>
          </p:txBody>
        </p:sp>
        <p:sp>
          <p:nvSpPr>
            <p:cNvPr id="293" name="Freeform: Shape 292">
              <a:extLst>
                <a:ext uri="{FF2B5EF4-FFF2-40B4-BE49-F238E27FC236}">
                  <a16:creationId xmlns:a16="http://schemas.microsoft.com/office/drawing/2014/main" xmlns="" id="{5912975E-CFE3-9281-0BAE-17BB9C94F0BB}"/>
                </a:ext>
              </a:extLst>
            </p:cNvPr>
            <p:cNvSpPr/>
            <p:nvPr/>
          </p:nvSpPr>
          <p:spPr>
            <a:xfrm>
              <a:off x="3937158" y="1693640"/>
              <a:ext cx="42005" cy="125063"/>
            </a:xfrm>
            <a:custGeom>
              <a:avLst/>
              <a:gdLst>
                <a:gd name="connsiteX0" fmla="*/ 23976 w 42005"/>
                <a:gd name="connsiteY0" fmla="*/ 124908 h 125063"/>
                <a:gd name="connsiteX1" fmla="*/ 23976 w 42005"/>
                <a:gd name="connsiteY1" fmla="*/ 124241 h 125063"/>
                <a:gd name="connsiteX2" fmla="*/ -27 w 42005"/>
                <a:gd name="connsiteY2" fmla="*/ 3083 h 125063"/>
                <a:gd name="connsiteX3" fmla="*/ 735 w 42005"/>
                <a:gd name="connsiteY3" fmla="*/ 3083 h 125063"/>
                <a:gd name="connsiteX4" fmla="*/ 19118 w 42005"/>
                <a:gd name="connsiteY4" fmla="*/ -155 h 125063"/>
                <a:gd name="connsiteX5" fmla="*/ 19118 w 42005"/>
                <a:gd name="connsiteY5" fmla="*/ 511 h 125063"/>
                <a:gd name="connsiteX6" fmla="*/ 41978 w 42005"/>
                <a:gd name="connsiteY6" fmla="*/ 121860 h 125063"/>
                <a:gd name="connsiteX7" fmla="*/ 1497 w 42005"/>
                <a:gd name="connsiteY7" fmla="*/ 4226 h 125063"/>
                <a:gd name="connsiteX8" fmla="*/ 25023 w 42005"/>
                <a:gd name="connsiteY8" fmla="*/ 123289 h 125063"/>
                <a:gd name="connsiteX9" fmla="*/ 40168 w 42005"/>
                <a:gd name="connsiteY9" fmla="*/ 120622 h 125063"/>
                <a:gd name="connsiteX10" fmla="*/ 17784 w 42005"/>
                <a:gd name="connsiteY10" fmla="*/ 1369 h 12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05" h="125063">
                  <a:moveTo>
                    <a:pt x="23976" y="124908"/>
                  </a:moveTo>
                  <a:lnTo>
                    <a:pt x="23976" y="124241"/>
                  </a:lnTo>
                  <a:lnTo>
                    <a:pt x="-27" y="3083"/>
                  </a:lnTo>
                  <a:lnTo>
                    <a:pt x="735" y="3083"/>
                  </a:lnTo>
                  <a:lnTo>
                    <a:pt x="19118" y="-155"/>
                  </a:lnTo>
                  <a:lnTo>
                    <a:pt x="19118" y="511"/>
                  </a:lnTo>
                  <a:lnTo>
                    <a:pt x="41978" y="121860"/>
                  </a:lnTo>
                  <a:close/>
                  <a:moveTo>
                    <a:pt x="1497" y="4226"/>
                  </a:moveTo>
                  <a:lnTo>
                    <a:pt x="25023" y="123289"/>
                  </a:lnTo>
                  <a:lnTo>
                    <a:pt x="40168" y="120622"/>
                  </a:lnTo>
                  <a:lnTo>
                    <a:pt x="17784" y="1369"/>
                  </a:lnTo>
                  <a:close/>
                </a:path>
              </a:pathLst>
            </a:custGeom>
            <a:solidFill>
              <a:srgbClr val="FFFFFF"/>
            </a:solidFill>
            <a:ln w="9525" cap="flat">
              <a:noFill/>
              <a:prstDash val="solid"/>
              <a:miter/>
            </a:ln>
          </p:spPr>
          <p:txBody>
            <a:bodyPr rtlCol="0" anchor="ctr"/>
            <a:lstStyle/>
            <a:p>
              <a:endParaRPr lang="en-IN"/>
            </a:p>
          </p:txBody>
        </p:sp>
        <p:sp>
          <p:nvSpPr>
            <p:cNvPr id="294" name="Freeform: Shape 293">
              <a:extLst>
                <a:ext uri="{FF2B5EF4-FFF2-40B4-BE49-F238E27FC236}">
                  <a16:creationId xmlns:a16="http://schemas.microsoft.com/office/drawing/2014/main" xmlns="" id="{1696D73C-652A-B2C9-5CBE-1888C61B3594}"/>
                </a:ext>
              </a:extLst>
            </p:cNvPr>
            <p:cNvSpPr/>
            <p:nvPr/>
          </p:nvSpPr>
          <p:spPr>
            <a:xfrm>
              <a:off x="3907345" y="1825656"/>
              <a:ext cx="38290" cy="103631"/>
            </a:xfrm>
            <a:custGeom>
              <a:avLst/>
              <a:gdLst>
                <a:gd name="connsiteX0" fmla="*/ 22860 w 38290"/>
                <a:gd name="connsiteY0" fmla="*/ 103632 h 103631"/>
                <a:gd name="connsiteX1" fmla="*/ 0 w 38290"/>
                <a:gd name="connsiteY1" fmla="*/ 4001 h 103631"/>
                <a:gd name="connsiteX2" fmla="*/ 16288 w 38290"/>
                <a:gd name="connsiteY2" fmla="*/ 0 h 103631"/>
                <a:gd name="connsiteX3" fmla="*/ 38290 w 38290"/>
                <a:gd name="connsiteY3" fmla="*/ 99917 h 103631"/>
                <a:gd name="connsiteX4" fmla="*/ 22860 w 38290"/>
                <a:gd name="connsiteY4" fmla="*/ 103632 h 10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90" h="103631">
                  <a:moveTo>
                    <a:pt x="22860" y="103632"/>
                  </a:moveTo>
                  <a:lnTo>
                    <a:pt x="0" y="4001"/>
                  </a:lnTo>
                  <a:lnTo>
                    <a:pt x="16288" y="0"/>
                  </a:lnTo>
                  <a:lnTo>
                    <a:pt x="38290" y="99917"/>
                  </a:lnTo>
                  <a:lnTo>
                    <a:pt x="22860" y="103632"/>
                  </a:lnTo>
                  <a:close/>
                </a:path>
              </a:pathLst>
            </a:custGeom>
            <a:solidFill>
              <a:srgbClr val="1C75BC"/>
            </a:solidFill>
            <a:ln w="9525" cap="flat">
              <a:noFill/>
              <a:prstDash val="solid"/>
              <a:miter/>
            </a:ln>
          </p:spPr>
          <p:txBody>
            <a:bodyPr rtlCol="0" anchor="ctr"/>
            <a:lstStyle/>
            <a:p>
              <a:endParaRPr lang="en-IN"/>
            </a:p>
          </p:txBody>
        </p:sp>
        <p:sp>
          <p:nvSpPr>
            <p:cNvPr id="295" name="Freeform: Shape 294">
              <a:extLst>
                <a:ext uri="{FF2B5EF4-FFF2-40B4-BE49-F238E27FC236}">
                  <a16:creationId xmlns:a16="http://schemas.microsoft.com/office/drawing/2014/main" xmlns="" id="{02D549CA-F215-3878-29D7-AD94F2EA3527}"/>
                </a:ext>
              </a:extLst>
            </p:cNvPr>
            <p:cNvSpPr/>
            <p:nvPr/>
          </p:nvSpPr>
          <p:spPr>
            <a:xfrm>
              <a:off x="3907059" y="1824894"/>
              <a:ext cx="39814" cy="105251"/>
            </a:xfrm>
            <a:custGeom>
              <a:avLst/>
              <a:gdLst>
                <a:gd name="connsiteX0" fmla="*/ 23023 w 39814"/>
                <a:gd name="connsiteY0" fmla="*/ 105096 h 105251"/>
                <a:gd name="connsiteX1" fmla="*/ 23023 w 39814"/>
                <a:gd name="connsiteY1" fmla="*/ 104429 h 105251"/>
                <a:gd name="connsiteX2" fmla="*/ -27 w 39814"/>
                <a:gd name="connsiteY2" fmla="*/ 4036 h 105251"/>
                <a:gd name="connsiteX3" fmla="*/ 639 w 39814"/>
                <a:gd name="connsiteY3" fmla="*/ 4036 h 105251"/>
                <a:gd name="connsiteX4" fmla="*/ 17689 w 39814"/>
                <a:gd name="connsiteY4" fmla="*/ -155 h 105251"/>
                <a:gd name="connsiteX5" fmla="*/ 17689 w 39814"/>
                <a:gd name="connsiteY5" fmla="*/ 607 h 105251"/>
                <a:gd name="connsiteX6" fmla="*/ 39787 w 39814"/>
                <a:gd name="connsiteY6" fmla="*/ 101095 h 105251"/>
                <a:gd name="connsiteX7" fmla="*/ 1497 w 39814"/>
                <a:gd name="connsiteY7" fmla="*/ 5084 h 105251"/>
                <a:gd name="connsiteX8" fmla="*/ 24071 w 39814"/>
                <a:gd name="connsiteY8" fmla="*/ 103381 h 105251"/>
                <a:gd name="connsiteX9" fmla="*/ 38073 w 39814"/>
                <a:gd name="connsiteY9" fmla="*/ 99952 h 105251"/>
                <a:gd name="connsiteX10" fmla="*/ 16070 w 39814"/>
                <a:gd name="connsiteY10" fmla="*/ 1750 h 10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14" h="105251">
                  <a:moveTo>
                    <a:pt x="23023" y="105096"/>
                  </a:moveTo>
                  <a:lnTo>
                    <a:pt x="23023" y="104429"/>
                  </a:lnTo>
                  <a:lnTo>
                    <a:pt x="-27" y="4036"/>
                  </a:lnTo>
                  <a:lnTo>
                    <a:pt x="639" y="4036"/>
                  </a:lnTo>
                  <a:lnTo>
                    <a:pt x="17689" y="-155"/>
                  </a:lnTo>
                  <a:lnTo>
                    <a:pt x="17689" y="607"/>
                  </a:lnTo>
                  <a:lnTo>
                    <a:pt x="39787" y="101095"/>
                  </a:lnTo>
                  <a:close/>
                  <a:moveTo>
                    <a:pt x="1497" y="5084"/>
                  </a:moveTo>
                  <a:lnTo>
                    <a:pt x="24071" y="103381"/>
                  </a:lnTo>
                  <a:lnTo>
                    <a:pt x="38073" y="99952"/>
                  </a:lnTo>
                  <a:lnTo>
                    <a:pt x="16070" y="1750"/>
                  </a:lnTo>
                  <a:close/>
                </a:path>
              </a:pathLst>
            </a:custGeom>
            <a:solidFill>
              <a:srgbClr val="FFFFFF"/>
            </a:solidFill>
            <a:ln w="9525" cap="flat">
              <a:noFill/>
              <a:prstDash val="solid"/>
              <a:miter/>
            </a:ln>
          </p:spPr>
          <p:txBody>
            <a:bodyPr rtlCol="0" anchor="ctr"/>
            <a:lstStyle/>
            <a:p>
              <a:endParaRPr lang="en-IN"/>
            </a:p>
          </p:txBody>
        </p:sp>
        <p:sp>
          <p:nvSpPr>
            <p:cNvPr id="296" name="Freeform: Shape 295">
              <a:extLst>
                <a:ext uri="{FF2B5EF4-FFF2-40B4-BE49-F238E27FC236}">
                  <a16:creationId xmlns:a16="http://schemas.microsoft.com/office/drawing/2014/main" xmlns="" id="{46525D95-4948-F39E-300C-B6148D375F2F}"/>
                </a:ext>
              </a:extLst>
            </p:cNvPr>
            <p:cNvSpPr/>
            <p:nvPr/>
          </p:nvSpPr>
          <p:spPr>
            <a:xfrm>
              <a:off x="3884294" y="1725263"/>
              <a:ext cx="39338" cy="104394"/>
            </a:xfrm>
            <a:custGeom>
              <a:avLst/>
              <a:gdLst>
                <a:gd name="connsiteX0" fmla="*/ 23051 w 39338"/>
                <a:gd name="connsiteY0" fmla="*/ 104394 h 104394"/>
                <a:gd name="connsiteX1" fmla="*/ 0 w 39338"/>
                <a:gd name="connsiteY1" fmla="*/ 4096 h 104394"/>
                <a:gd name="connsiteX2" fmla="*/ 17336 w 39338"/>
                <a:gd name="connsiteY2" fmla="*/ 0 h 104394"/>
                <a:gd name="connsiteX3" fmla="*/ 39338 w 39338"/>
                <a:gd name="connsiteY3" fmla="*/ 100394 h 104394"/>
                <a:gd name="connsiteX4" fmla="*/ 23051 w 39338"/>
                <a:gd name="connsiteY4" fmla="*/ 104394 h 104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8" h="104394">
                  <a:moveTo>
                    <a:pt x="23051" y="104394"/>
                  </a:moveTo>
                  <a:lnTo>
                    <a:pt x="0" y="4096"/>
                  </a:lnTo>
                  <a:lnTo>
                    <a:pt x="17336" y="0"/>
                  </a:lnTo>
                  <a:lnTo>
                    <a:pt x="39338" y="100394"/>
                  </a:lnTo>
                  <a:lnTo>
                    <a:pt x="23051" y="104394"/>
                  </a:lnTo>
                  <a:close/>
                </a:path>
              </a:pathLst>
            </a:custGeom>
            <a:solidFill>
              <a:srgbClr val="1C75BC"/>
            </a:solidFill>
            <a:ln w="9525" cap="flat">
              <a:noFill/>
              <a:prstDash val="solid"/>
              <a:miter/>
            </a:ln>
          </p:spPr>
          <p:txBody>
            <a:bodyPr rtlCol="0" anchor="ctr"/>
            <a:lstStyle/>
            <a:p>
              <a:endParaRPr lang="en-IN"/>
            </a:p>
          </p:txBody>
        </p:sp>
        <p:sp>
          <p:nvSpPr>
            <p:cNvPr id="297" name="Freeform: Shape 296">
              <a:extLst>
                <a:ext uri="{FF2B5EF4-FFF2-40B4-BE49-F238E27FC236}">
                  <a16:creationId xmlns:a16="http://schemas.microsoft.com/office/drawing/2014/main" xmlns="" id="{D000027A-463A-5135-A5F3-FABDB70EE0BD}"/>
                </a:ext>
              </a:extLst>
            </p:cNvPr>
            <p:cNvSpPr/>
            <p:nvPr/>
          </p:nvSpPr>
          <p:spPr>
            <a:xfrm>
              <a:off x="3883532" y="1724310"/>
              <a:ext cx="41243" cy="106203"/>
            </a:xfrm>
            <a:custGeom>
              <a:avLst/>
              <a:gdLst>
                <a:gd name="connsiteX0" fmla="*/ 23214 w 41243"/>
                <a:gd name="connsiteY0" fmla="*/ 106048 h 106203"/>
                <a:gd name="connsiteX1" fmla="*/ 23214 w 41243"/>
                <a:gd name="connsiteY1" fmla="*/ 105286 h 106203"/>
                <a:gd name="connsiteX2" fmla="*/ -27 w 41243"/>
                <a:gd name="connsiteY2" fmla="*/ 4417 h 106203"/>
                <a:gd name="connsiteX3" fmla="*/ 19023 w 41243"/>
                <a:gd name="connsiteY3" fmla="*/ -155 h 106203"/>
                <a:gd name="connsiteX4" fmla="*/ 19023 w 41243"/>
                <a:gd name="connsiteY4" fmla="*/ 607 h 106203"/>
                <a:gd name="connsiteX5" fmla="*/ 41216 w 41243"/>
                <a:gd name="connsiteY5" fmla="*/ 101762 h 106203"/>
                <a:gd name="connsiteX6" fmla="*/ 1592 w 41243"/>
                <a:gd name="connsiteY6" fmla="*/ 5465 h 106203"/>
                <a:gd name="connsiteX7" fmla="*/ 24357 w 41243"/>
                <a:gd name="connsiteY7" fmla="*/ 104334 h 106203"/>
                <a:gd name="connsiteX8" fmla="*/ 39311 w 41243"/>
                <a:gd name="connsiteY8" fmla="*/ 100715 h 106203"/>
                <a:gd name="connsiteX9" fmla="*/ 17975 w 41243"/>
                <a:gd name="connsiteY9" fmla="*/ 1654 h 10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43" h="106203">
                  <a:moveTo>
                    <a:pt x="23214" y="106048"/>
                  </a:moveTo>
                  <a:lnTo>
                    <a:pt x="23214" y="105286"/>
                  </a:lnTo>
                  <a:lnTo>
                    <a:pt x="-27" y="4417"/>
                  </a:lnTo>
                  <a:lnTo>
                    <a:pt x="19023" y="-155"/>
                  </a:lnTo>
                  <a:lnTo>
                    <a:pt x="19023" y="607"/>
                  </a:lnTo>
                  <a:lnTo>
                    <a:pt x="41216" y="101762"/>
                  </a:lnTo>
                  <a:close/>
                  <a:moveTo>
                    <a:pt x="1592" y="5465"/>
                  </a:moveTo>
                  <a:lnTo>
                    <a:pt x="24357" y="104334"/>
                  </a:lnTo>
                  <a:lnTo>
                    <a:pt x="39311" y="100715"/>
                  </a:lnTo>
                  <a:lnTo>
                    <a:pt x="17975" y="1654"/>
                  </a:lnTo>
                  <a:close/>
                </a:path>
              </a:pathLst>
            </a:custGeom>
            <a:solidFill>
              <a:srgbClr val="FFFFFF"/>
            </a:solidFill>
            <a:ln w="9525" cap="flat">
              <a:noFill/>
              <a:prstDash val="solid"/>
              <a:miter/>
            </a:ln>
          </p:spPr>
          <p:txBody>
            <a:bodyPr rtlCol="0" anchor="ctr"/>
            <a:lstStyle/>
            <a:p>
              <a:endParaRPr lang="en-IN"/>
            </a:p>
          </p:txBody>
        </p:sp>
        <p:sp>
          <p:nvSpPr>
            <p:cNvPr id="298" name="Freeform: Shape 297">
              <a:extLst>
                <a:ext uri="{FF2B5EF4-FFF2-40B4-BE49-F238E27FC236}">
                  <a16:creationId xmlns:a16="http://schemas.microsoft.com/office/drawing/2014/main" xmlns="" id="{840335F8-5CE0-04A7-D91A-55F4192EC9FE}"/>
                </a:ext>
              </a:extLst>
            </p:cNvPr>
            <p:cNvSpPr/>
            <p:nvPr/>
          </p:nvSpPr>
          <p:spPr>
            <a:xfrm>
              <a:off x="3453383" y="1866900"/>
              <a:ext cx="53816" cy="101727"/>
            </a:xfrm>
            <a:custGeom>
              <a:avLst/>
              <a:gdLst>
                <a:gd name="connsiteX0" fmla="*/ 15621 w 53816"/>
                <a:gd name="connsiteY0" fmla="*/ 0 h 101727"/>
                <a:gd name="connsiteX1" fmla="*/ 53816 w 53816"/>
                <a:gd name="connsiteY1" fmla="*/ 95441 h 101727"/>
                <a:gd name="connsiteX2" fmla="*/ 38290 w 53816"/>
                <a:gd name="connsiteY2" fmla="*/ 101727 h 101727"/>
                <a:gd name="connsiteX3" fmla="*/ 0 w 53816"/>
                <a:gd name="connsiteY3" fmla="*/ 6286 h 101727"/>
                <a:gd name="connsiteX4" fmla="*/ 15621 w 53816"/>
                <a:gd name="connsiteY4" fmla="*/ 0 h 101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6" h="101727">
                  <a:moveTo>
                    <a:pt x="15621" y="0"/>
                  </a:moveTo>
                  <a:lnTo>
                    <a:pt x="53816" y="95441"/>
                  </a:lnTo>
                  <a:lnTo>
                    <a:pt x="38290" y="101727"/>
                  </a:lnTo>
                  <a:lnTo>
                    <a:pt x="0" y="6286"/>
                  </a:lnTo>
                  <a:lnTo>
                    <a:pt x="15621" y="0"/>
                  </a:lnTo>
                  <a:close/>
                </a:path>
              </a:pathLst>
            </a:custGeom>
            <a:solidFill>
              <a:srgbClr val="1C75BC"/>
            </a:solidFill>
            <a:ln w="9525" cap="flat">
              <a:noFill/>
              <a:prstDash val="solid"/>
              <a:miter/>
            </a:ln>
          </p:spPr>
          <p:txBody>
            <a:bodyPr rtlCol="0" anchor="ctr"/>
            <a:lstStyle/>
            <a:p>
              <a:endParaRPr lang="en-IN"/>
            </a:p>
          </p:txBody>
        </p:sp>
        <p:sp>
          <p:nvSpPr>
            <p:cNvPr id="299" name="Freeform: Shape 298">
              <a:extLst>
                <a:ext uri="{FF2B5EF4-FFF2-40B4-BE49-F238E27FC236}">
                  <a16:creationId xmlns:a16="http://schemas.microsoft.com/office/drawing/2014/main" xmlns="" id="{5BA28826-EC74-9A9E-49BA-2BAA5FDF7903}"/>
                </a:ext>
              </a:extLst>
            </p:cNvPr>
            <p:cNvSpPr/>
            <p:nvPr/>
          </p:nvSpPr>
          <p:spPr>
            <a:xfrm>
              <a:off x="3453193" y="1866042"/>
              <a:ext cx="55054" cy="103632"/>
            </a:xfrm>
            <a:custGeom>
              <a:avLst/>
              <a:gdLst>
                <a:gd name="connsiteX0" fmla="*/ 38073 w 55054"/>
                <a:gd name="connsiteY0" fmla="*/ 103477 h 103632"/>
                <a:gd name="connsiteX1" fmla="*/ 38073 w 55054"/>
                <a:gd name="connsiteY1" fmla="*/ 102810 h 103632"/>
                <a:gd name="connsiteX2" fmla="*/ -27 w 55054"/>
                <a:gd name="connsiteY2" fmla="*/ 6703 h 103632"/>
                <a:gd name="connsiteX3" fmla="*/ 16927 w 55054"/>
                <a:gd name="connsiteY3" fmla="*/ -155 h 103632"/>
                <a:gd name="connsiteX4" fmla="*/ 16927 w 55054"/>
                <a:gd name="connsiteY4" fmla="*/ 512 h 103632"/>
                <a:gd name="connsiteX5" fmla="*/ 55027 w 55054"/>
                <a:gd name="connsiteY5" fmla="*/ 96619 h 103632"/>
                <a:gd name="connsiteX6" fmla="*/ 639 w 55054"/>
                <a:gd name="connsiteY6" fmla="*/ 7370 h 103632"/>
                <a:gd name="connsiteX7" fmla="*/ 38739 w 55054"/>
                <a:gd name="connsiteY7" fmla="*/ 101477 h 103632"/>
                <a:gd name="connsiteX8" fmla="*/ 52932 w 55054"/>
                <a:gd name="connsiteY8" fmla="*/ 95762 h 103632"/>
                <a:gd name="connsiteX9" fmla="*/ 14832 w 55054"/>
                <a:gd name="connsiteY9" fmla="*/ 1559 h 10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054" h="103632">
                  <a:moveTo>
                    <a:pt x="38073" y="103477"/>
                  </a:moveTo>
                  <a:lnTo>
                    <a:pt x="38073" y="102810"/>
                  </a:lnTo>
                  <a:lnTo>
                    <a:pt x="-27" y="6703"/>
                  </a:lnTo>
                  <a:lnTo>
                    <a:pt x="16927" y="-155"/>
                  </a:lnTo>
                  <a:lnTo>
                    <a:pt x="16927" y="512"/>
                  </a:lnTo>
                  <a:lnTo>
                    <a:pt x="55027" y="96619"/>
                  </a:lnTo>
                  <a:close/>
                  <a:moveTo>
                    <a:pt x="639" y="7370"/>
                  </a:moveTo>
                  <a:lnTo>
                    <a:pt x="38739" y="101477"/>
                  </a:lnTo>
                  <a:lnTo>
                    <a:pt x="52932" y="95762"/>
                  </a:lnTo>
                  <a:lnTo>
                    <a:pt x="14832" y="1559"/>
                  </a:lnTo>
                  <a:close/>
                </a:path>
              </a:pathLst>
            </a:custGeom>
            <a:solidFill>
              <a:srgbClr val="FFFFFF"/>
            </a:solidFill>
            <a:ln w="9525" cap="flat">
              <a:noFill/>
              <a:prstDash val="solid"/>
              <a:miter/>
            </a:ln>
          </p:spPr>
          <p:txBody>
            <a:bodyPr rtlCol="0" anchor="ctr"/>
            <a:lstStyle/>
            <a:p>
              <a:endParaRPr lang="en-IN"/>
            </a:p>
          </p:txBody>
        </p:sp>
        <p:sp>
          <p:nvSpPr>
            <p:cNvPr id="300" name="Freeform: Shape 299">
              <a:extLst>
                <a:ext uri="{FF2B5EF4-FFF2-40B4-BE49-F238E27FC236}">
                  <a16:creationId xmlns:a16="http://schemas.microsoft.com/office/drawing/2014/main" xmlns="" id="{12AC7C9C-35D6-F953-44CE-FE0DF2751CD2}"/>
                </a:ext>
              </a:extLst>
            </p:cNvPr>
            <p:cNvSpPr/>
            <p:nvPr/>
          </p:nvSpPr>
          <p:spPr>
            <a:xfrm>
              <a:off x="3491674" y="1962340"/>
              <a:ext cx="61245" cy="120205"/>
            </a:xfrm>
            <a:custGeom>
              <a:avLst/>
              <a:gdLst>
                <a:gd name="connsiteX0" fmla="*/ 15526 w 61245"/>
                <a:gd name="connsiteY0" fmla="*/ 0 h 120205"/>
                <a:gd name="connsiteX1" fmla="*/ 61246 w 61245"/>
                <a:gd name="connsiteY1" fmla="*/ 114014 h 120205"/>
                <a:gd name="connsiteX2" fmla="*/ 45816 w 61245"/>
                <a:gd name="connsiteY2" fmla="*/ 120205 h 120205"/>
                <a:gd name="connsiteX3" fmla="*/ 0 w 61245"/>
                <a:gd name="connsiteY3" fmla="*/ 6286 h 120205"/>
                <a:gd name="connsiteX4" fmla="*/ 15526 w 61245"/>
                <a:gd name="connsiteY4" fmla="*/ 0 h 120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5" h="120205">
                  <a:moveTo>
                    <a:pt x="15526" y="0"/>
                  </a:moveTo>
                  <a:lnTo>
                    <a:pt x="61246" y="114014"/>
                  </a:lnTo>
                  <a:lnTo>
                    <a:pt x="45816" y="120205"/>
                  </a:lnTo>
                  <a:lnTo>
                    <a:pt x="0" y="6286"/>
                  </a:lnTo>
                  <a:lnTo>
                    <a:pt x="15526" y="0"/>
                  </a:lnTo>
                  <a:close/>
                </a:path>
              </a:pathLst>
            </a:custGeom>
            <a:solidFill>
              <a:srgbClr val="1C75BC"/>
            </a:solidFill>
            <a:ln w="9525" cap="flat">
              <a:noFill/>
              <a:prstDash val="solid"/>
              <a:miter/>
            </a:ln>
          </p:spPr>
          <p:txBody>
            <a:bodyPr rtlCol="0" anchor="ctr"/>
            <a:lstStyle/>
            <a:p>
              <a:endParaRPr lang="en-IN"/>
            </a:p>
          </p:txBody>
        </p:sp>
        <p:sp>
          <p:nvSpPr>
            <p:cNvPr id="301" name="Freeform: Shape 300">
              <a:extLst>
                <a:ext uri="{FF2B5EF4-FFF2-40B4-BE49-F238E27FC236}">
                  <a16:creationId xmlns:a16="http://schemas.microsoft.com/office/drawing/2014/main" xmlns="" id="{54025077-2CB7-6C61-52CA-DFADF390291E}"/>
                </a:ext>
              </a:extLst>
            </p:cNvPr>
            <p:cNvSpPr/>
            <p:nvPr/>
          </p:nvSpPr>
          <p:spPr>
            <a:xfrm>
              <a:off x="3491103" y="1962150"/>
              <a:ext cx="62769" cy="121824"/>
            </a:xfrm>
            <a:custGeom>
              <a:avLst/>
              <a:gdLst>
                <a:gd name="connsiteX0" fmla="*/ 45978 w 62769"/>
                <a:gd name="connsiteY0" fmla="*/ 121669 h 121824"/>
                <a:gd name="connsiteX1" fmla="*/ 45978 w 62769"/>
                <a:gd name="connsiteY1" fmla="*/ 121003 h 121824"/>
                <a:gd name="connsiteX2" fmla="*/ -27 w 62769"/>
                <a:gd name="connsiteY2" fmla="*/ 6703 h 121824"/>
                <a:gd name="connsiteX3" fmla="*/ 16832 w 62769"/>
                <a:gd name="connsiteY3" fmla="*/ -155 h 121824"/>
                <a:gd name="connsiteX4" fmla="*/ 16832 w 62769"/>
                <a:gd name="connsiteY4" fmla="*/ 511 h 121824"/>
                <a:gd name="connsiteX5" fmla="*/ 62742 w 62769"/>
                <a:gd name="connsiteY5" fmla="*/ 114811 h 121824"/>
                <a:gd name="connsiteX6" fmla="*/ 1497 w 62769"/>
                <a:gd name="connsiteY6" fmla="*/ 7369 h 121824"/>
                <a:gd name="connsiteX7" fmla="*/ 46740 w 62769"/>
                <a:gd name="connsiteY7" fmla="*/ 119955 h 121824"/>
                <a:gd name="connsiteX8" fmla="*/ 60837 w 62769"/>
                <a:gd name="connsiteY8" fmla="*/ 114335 h 121824"/>
                <a:gd name="connsiteX9" fmla="*/ 15689 w 62769"/>
                <a:gd name="connsiteY9" fmla="*/ 1654 h 12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769" h="121824">
                  <a:moveTo>
                    <a:pt x="45978" y="121669"/>
                  </a:moveTo>
                  <a:lnTo>
                    <a:pt x="45978" y="121003"/>
                  </a:lnTo>
                  <a:lnTo>
                    <a:pt x="-27" y="6703"/>
                  </a:lnTo>
                  <a:lnTo>
                    <a:pt x="16832" y="-155"/>
                  </a:lnTo>
                  <a:lnTo>
                    <a:pt x="16832" y="511"/>
                  </a:lnTo>
                  <a:lnTo>
                    <a:pt x="62742" y="114811"/>
                  </a:lnTo>
                  <a:close/>
                  <a:moveTo>
                    <a:pt x="1497" y="7369"/>
                  </a:moveTo>
                  <a:lnTo>
                    <a:pt x="46740" y="119955"/>
                  </a:lnTo>
                  <a:lnTo>
                    <a:pt x="60837" y="114335"/>
                  </a:lnTo>
                  <a:lnTo>
                    <a:pt x="15689" y="1654"/>
                  </a:lnTo>
                  <a:close/>
                </a:path>
              </a:pathLst>
            </a:custGeom>
            <a:solidFill>
              <a:srgbClr val="FFFFFF"/>
            </a:solidFill>
            <a:ln w="9525" cap="flat">
              <a:noFill/>
              <a:prstDash val="solid"/>
              <a:miter/>
            </a:ln>
          </p:spPr>
          <p:txBody>
            <a:bodyPr rtlCol="0" anchor="ctr"/>
            <a:lstStyle/>
            <a:p>
              <a:endParaRPr lang="en-IN"/>
            </a:p>
          </p:txBody>
        </p:sp>
        <p:sp>
          <p:nvSpPr>
            <p:cNvPr id="302" name="Freeform: Shape 301">
              <a:extLst>
                <a:ext uri="{FF2B5EF4-FFF2-40B4-BE49-F238E27FC236}">
                  <a16:creationId xmlns:a16="http://schemas.microsoft.com/office/drawing/2014/main" xmlns="" id="{439C0041-697A-8F2C-56A3-6C0010888870}"/>
                </a:ext>
              </a:extLst>
            </p:cNvPr>
            <p:cNvSpPr/>
            <p:nvPr/>
          </p:nvSpPr>
          <p:spPr>
            <a:xfrm>
              <a:off x="3497770" y="1827656"/>
              <a:ext cx="61055" cy="120300"/>
            </a:xfrm>
            <a:custGeom>
              <a:avLst/>
              <a:gdLst>
                <a:gd name="connsiteX0" fmla="*/ 16097 w 61055"/>
                <a:gd name="connsiteY0" fmla="*/ 0 h 120300"/>
                <a:gd name="connsiteX1" fmla="*/ 61055 w 61055"/>
                <a:gd name="connsiteY1" fmla="*/ 114205 h 120300"/>
                <a:gd name="connsiteX2" fmla="*/ 45339 w 61055"/>
                <a:gd name="connsiteY2" fmla="*/ 120301 h 120300"/>
                <a:gd name="connsiteX3" fmla="*/ 0 w 61055"/>
                <a:gd name="connsiteY3" fmla="*/ 6191 h 120300"/>
                <a:gd name="connsiteX4" fmla="*/ 16097 w 61055"/>
                <a:gd name="connsiteY4" fmla="*/ 0 h 1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5" h="120300">
                  <a:moveTo>
                    <a:pt x="16097" y="0"/>
                  </a:moveTo>
                  <a:lnTo>
                    <a:pt x="61055" y="114205"/>
                  </a:lnTo>
                  <a:lnTo>
                    <a:pt x="45339" y="120301"/>
                  </a:lnTo>
                  <a:lnTo>
                    <a:pt x="0" y="6191"/>
                  </a:lnTo>
                  <a:lnTo>
                    <a:pt x="16097" y="0"/>
                  </a:lnTo>
                  <a:close/>
                </a:path>
              </a:pathLst>
            </a:custGeom>
            <a:solidFill>
              <a:srgbClr val="1C75BC"/>
            </a:solidFill>
            <a:ln w="9525" cap="flat">
              <a:noFill/>
              <a:prstDash val="solid"/>
              <a:miter/>
            </a:ln>
          </p:spPr>
          <p:txBody>
            <a:bodyPr rtlCol="0" anchor="ctr"/>
            <a:lstStyle/>
            <a:p>
              <a:endParaRPr lang="en-IN"/>
            </a:p>
          </p:txBody>
        </p:sp>
        <p:sp>
          <p:nvSpPr>
            <p:cNvPr id="303" name="Freeform: Shape 302">
              <a:extLst>
                <a:ext uri="{FF2B5EF4-FFF2-40B4-BE49-F238E27FC236}">
                  <a16:creationId xmlns:a16="http://schemas.microsoft.com/office/drawing/2014/main" xmlns="" id="{F2902A99-5D4E-DD6F-FB97-3FE0894493A8}"/>
                </a:ext>
              </a:extLst>
            </p:cNvPr>
            <p:cNvSpPr/>
            <p:nvPr/>
          </p:nvSpPr>
          <p:spPr>
            <a:xfrm>
              <a:off x="3496818" y="1826704"/>
              <a:ext cx="62674" cy="122110"/>
            </a:xfrm>
            <a:custGeom>
              <a:avLst/>
              <a:gdLst>
                <a:gd name="connsiteX0" fmla="*/ 45883 w 62674"/>
                <a:gd name="connsiteY0" fmla="*/ 121955 h 122110"/>
                <a:gd name="connsiteX1" fmla="*/ -27 w 62674"/>
                <a:gd name="connsiteY1" fmla="*/ 6607 h 122110"/>
                <a:gd name="connsiteX2" fmla="*/ 17403 w 62674"/>
                <a:gd name="connsiteY2" fmla="*/ -155 h 122110"/>
                <a:gd name="connsiteX3" fmla="*/ 17403 w 62674"/>
                <a:gd name="connsiteY3" fmla="*/ 511 h 122110"/>
                <a:gd name="connsiteX4" fmla="*/ 62647 w 62674"/>
                <a:gd name="connsiteY4" fmla="*/ 115383 h 122110"/>
                <a:gd name="connsiteX5" fmla="*/ 1877 w 62674"/>
                <a:gd name="connsiteY5" fmla="*/ 7655 h 122110"/>
                <a:gd name="connsiteX6" fmla="*/ 46740 w 62674"/>
                <a:gd name="connsiteY6" fmla="*/ 120431 h 122110"/>
                <a:gd name="connsiteX7" fmla="*/ 61028 w 62674"/>
                <a:gd name="connsiteY7" fmla="*/ 114907 h 122110"/>
                <a:gd name="connsiteX8" fmla="*/ 16641 w 62674"/>
                <a:gd name="connsiteY8" fmla="*/ 1940 h 122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674" h="122110">
                  <a:moveTo>
                    <a:pt x="45883" y="121955"/>
                  </a:moveTo>
                  <a:lnTo>
                    <a:pt x="-27" y="6607"/>
                  </a:lnTo>
                  <a:lnTo>
                    <a:pt x="17403" y="-155"/>
                  </a:lnTo>
                  <a:lnTo>
                    <a:pt x="17403" y="511"/>
                  </a:lnTo>
                  <a:lnTo>
                    <a:pt x="62647" y="115383"/>
                  </a:lnTo>
                  <a:close/>
                  <a:moveTo>
                    <a:pt x="1877" y="7655"/>
                  </a:moveTo>
                  <a:lnTo>
                    <a:pt x="46740" y="120431"/>
                  </a:lnTo>
                  <a:lnTo>
                    <a:pt x="61028" y="114907"/>
                  </a:lnTo>
                  <a:lnTo>
                    <a:pt x="16641" y="1940"/>
                  </a:lnTo>
                  <a:close/>
                </a:path>
              </a:pathLst>
            </a:custGeom>
            <a:solidFill>
              <a:srgbClr val="FFFFFF"/>
            </a:solidFill>
            <a:ln w="9525" cap="flat">
              <a:noFill/>
              <a:prstDash val="solid"/>
              <a:miter/>
            </a:ln>
          </p:spPr>
          <p:txBody>
            <a:bodyPr rtlCol="0" anchor="ctr"/>
            <a:lstStyle/>
            <a:p>
              <a:endParaRPr lang="en-IN"/>
            </a:p>
          </p:txBody>
        </p:sp>
        <p:sp>
          <p:nvSpPr>
            <p:cNvPr id="304" name="Freeform: Shape 303">
              <a:extLst>
                <a:ext uri="{FF2B5EF4-FFF2-40B4-BE49-F238E27FC236}">
                  <a16:creationId xmlns:a16="http://schemas.microsoft.com/office/drawing/2014/main" xmlns="" id="{225F65F2-895A-75F8-030B-615D24E64D22}"/>
                </a:ext>
              </a:extLst>
            </p:cNvPr>
            <p:cNvSpPr/>
            <p:nvPr/>
          </p:nvSpPr>
          <p:spPr>
            <a:xfrm>
              <a:off x="3543109" y="1941861"/>
              <a:ext cx="60674" cy="120110"/>
            </a:xfrm>
            <a:custGeom>
              <a:avLst/>
              <a:gdLst>
                <a:gd name="connsiteX0" fmla="*/ 15716 w 60674"/>
                <a:gd name="connsiteY0" fmla="*/ 0 h 120110"/>
                <a:gd name="connsiteX1" fmla="*/ 60674 w 60674"/>
                <a:gd name="connsiteY1" fmla="*/ 114300 h 120110"/>
                <a:gd name="connsiteX2" fmla="*/ 45434 w 60674"/>
                <a:gd name="connsiteY2" fmla="*/ 120110 h 120110"/>
                <a:gd name="connsiteX3" fmla="*/ 0 w 60674"/>
                <a:gd name="connsiteY3" fmla="*/ 6096 h 120110"/>
                <a:gd name="connsiteX4" fmla="*/ 15716 w 60674"/>
                <a:gd name="connsiteY4" fmla="*/ 0 h 12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4" h="120110">
                  <a:moveTo>
                    <a:pt x="15716" y="0"/>
                  </a:moveTo>
                  <a:lnTo>
                    <a:pt x="60674" y="114300"/>
                  </a:lnTo>
                  <a:lnTo>
                    <a:pt x="45434" y="120110"/>
                  </a:lnTo>
                  <a:lnTo>
                    <a:pt x="0" y="6096"/>
                  </a:lnTo>
                  <a:lnTo>
                    <a:pt x="15716" y="0"/>
                  </a:lnTo>
                  <a:close/>
                </a:path>
              </a:pathLst>
            </a:custGeom>
            <a:solidFill>
              <a:srgbClr val="1C75BC"/>
            </a:solidFill>
            <a:ln w="9525" cap="flat">
              <a:noFill/>
              <a:prstDash val="solid"/>
              <a:miter/>
            </a:ln>
          </p:spPr>
          <p:txBody>
            <a:bodyPr rtlCol="0" anchor="ctr"/>
            <a:lstStyle/>
            <a:p>
              <a:endParaRPr lang="en-IN"/>
            </a:p>
          </p:txBody>
        </p:sp>
        <p:sp>
          <p:nvSpPr>
            <p:cNvPr id="305" name="Freeform: Shape 304">
              <a:extLst>
                <a:ext uri="{FF2B5EF4-FFF2-40B4-BE49-F238E27FC236}">
                  <a16:creationId xmlns:a16="http://schemas.microsoft.com/office/drawing/2014/main" xmlns="" id="{47B2A9DE-50B6-7A61-7EE8-E7FB984AE6E0}"/>
                </a:ext>
              </a:extLst>
            </p:cNvPr>
            <p:cNvSpPr/>
            <p:nvPr/>
          </p:nvSpPr>
          <p:spPr>
            <a:xfrm>
              <a:off x="3542252" y="1940909"/>
              <a:ext cx="62102" cy="122015"/>
            </a:xfrm>
            <a:custGeom>
              <a:avLst/>
              <a:gdLst>
                <a:gd name="connsiteX0" fmla="*/ 45883 w 62102"/>
                <a:gd name="connsiteY0" fmla="*/ 121860 h 122015"/>
                <a:gd name="connsiteX1" fmla="*/ -27 w 62102"/>
                <a:gd name="connsiteY1" fmla="*/ 6417 h 122015"/>
                <a:gd name="connsiteX2" fmla="*/ 16927 w 62102"/>
                <a:gd name="connsiteY2" fmla="*/ -155 h 122015"/>
                <a:gd name="connsiteX3" fmla="*/ 16927 w 62102"/>
                <a:gd name="connsiteY3" fmla="*/ 512 h 122015"/>
                <a:gd name="connsiteX4" fmla="*/ 62076 w 62102"/>
                <a:gd name="connsiteY4" fmla="*/ 115478 h 122015"/>
                <a:gd name="connsiteX5" fmla="*/ 1782 w 62102"/>
                <a:gd name="connsiteY5" fmla="*/ 7560 h 122015"/>
                <a:gd name="connsiteX6" fmla="*/ 46645 w 62102"/>
                <a:gd name="connsiteY6" fmla="*/ 120241 h 122015"/>
                <a:gd name="connsiteX7" fmla="*/ 60552 w 62102"/>
                <a:gd name="connsiteY7" fmla="*/ 114907 h 122015"/>
                <a:gd name="connsiteX8" fmla="*/ 16356 w 62102"/>
                <a:gd name="connsiteY8" fmla="*/ 1750 h 12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02" h="122015">
                  <a:moveTo>
                    <a:pt x="45883" y="121860"/>
                  </a:moveTo>
                  <a:lnTo>
                    <a:pt x="-27" y="6417"/>
                  </a:lnTo>
                  <a:lnTo>
                    <a:pt x="16927" y="-155"/>
                  </a:lnTo>
                  <a:lnTo>
                    <a:pt x="16927" y="512"/>
                  </a:lnTo>
                  <a:lnTo>
                    <a:pt x="62076" y="115478"/>
                  </a:lnTo>
                  <a:close/>
                  <a:moveTo>
                    <a:pt x="1782" y="7560"/>
                  </a:moveTo>
                  <a:lnTo>
                    <a:pt x="46645" y="120241"/>
                  </a:lnTo>
                  <a:lnTo>
                    <a:pt x="60552" y="114907"/>
                  </a:lnTo>
                  <a:lnTo>
                    <a:pt x="16356" y="1750"/>
                  </a:lnTo>
                  <a:close/>
                </a:path>
              </a:pathLst>
            </a:custGeom>
            <a:solidFill>
              <a:srgbClr val="FFFFFF"/>
            </a:solidFill>
            <a:ln w="9525" cap="flat">
              <a:noFill/>
              <a:prstDash val="solid"/>
              <a:miter/>
            </a:ln>
          </p:spPr>
          <p:txBody>
            <a:bodyPr rtlCol="0" anchor="ctr"/>
            <a:lstStyle/>
            <a:p>
              <a:endParaRPr lang="en-IN"/>
            </a:p>
          </p:txBody>
        </p:sp>
        <p:sp>
          <p:nvSpPr>
            <p:cNvPr id="306" name="Freeform: Shape 305">
              <a:extLst>
                <a:ext uri="{FF2B5EF4-FFF2-40B4-BE49-F238E27FC236}">
                  <a16:creationId xmlns:a16="http://schemas.microsoft.com/office/drawing/2014/main" xmlns="" id="{C183EBB5-C924-DC88-2FDC-6E0B44844113}"/>
                </a:ext>
              </a:extLst>
            </p:cNvPr>
            <p:cNvSpPr/>
            <p:nvPr/>
          </p:nvSpPr>
          <p:spPr>
            <a:xfrm>
              <a:off x="3550919" y="1807082"/>
              <a:ext cx="59626" cy="120872"/>
            </a:xfrm>
            <a:custGeom>
              <a:avLst/>
              <a:gdLst>
                <a:gd name="connsiteX0" fmla="*/ 16097 w 59626"/>
                <a:gd name="connsiteY0" fmla="*/ 0 h 120872"/>
                <a:gd name="connsiteX1" fmla="*/ 59627 w 59626"/>
                <a:gd name="connsiteY1" fmla="*/ 114776 h 120872"/>
                <a:gd name="connsiteX2" fmla="*/ 44006 w 59626"/>
                <a:gd name="connsiteY2" fmla="*/ 120872 h 120872"/>
                <a:gd name="connsiteX3" fmla="*/ 0 w 59626"/>
                <a:gd name="connsiteY3" fmla="*/ 6191 h 120872"/>
                <a:gd name="connsiteX4" fmla="*/ 16097 w 59626"/>
                <a:gd name="connsiteY4" fmla="*/ 0 h 120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 h="120872">
                  <a:moveTo>
                    <a:pt x="16097" y="0"/>
                  </a:moveTo>
                  <a:lnTo>
                    <a:pt x="59627" y="114776"/>
                  </a:lnTo>
                  <a:lnTo>
                    <a:pt x="44006" y="120872"/>
                  </a:lnTo>
                  <a:lnTo>
                    <a:pt x="0" y="6191"/>
                  </a:lnTo>
                  <a:lnTo>
                    <a:pt x="16097" y="0"/>
                  </a:lnTo>
                  <a:close/>
                </a:path>
              </a:pathLst>
            </a:custGeom>
            <a:solidFill>
              <a:srgbClr val="1C75BC"/>
            </a:solidFill>
            <a:ln w="9525" cap="flat">
              <a:noFill/>
              <a:prstDash val="solid"/>
              <a:miter/>
            </a:ln>
          </p:spPr>
          <p:txBody>
            <a:bodyPr rtlCol="0" anchor="ctr"/>
            <a:lstStyle/>
            <a:p>
              <a:endParaRPr lang="en-IN"/>
            </a:p>
          </p:txBody>
        </p:sp>
        <p:sp>
          <p:nvSpPr>
            <p:cNvPr id="307" name="Freeform: Shape 306">
              <a:extLst>
                <a:ext uri="{FF2B5EF4-FFF2-40B4-BE49-F238E27FC236}">
                  <a16:creationId xmlns:a16="http://schemas.microsoft.com/office/drawing/2014/main" xmlns="" id="{99333438-4DE9-F6AF-21F0-42CCA29F972D}"/>
                </a:ext>
              </a:extLst>
            </p:cNvPr>
            <p:cNvSpPr/>
            <p:nvPr/>
          </p:nvSpPr>
          <p:spPr>
            <a:xfrm>
              <a:off x="3550348" y="1806130"/>
              <a:ext cx="61245" cy="122682"/>
            </a:xfrm>
            <a:custGeom>
              <a:avLst/>
              <a:gdLst>
                <a:gd name="connsiteX0" fmla="*/ 44168 w 61245"/>
                <a:gd name="connsiteY0" fmla="*/ 122527 h 122682"/>
                <a:gd name="connsiteX1" fmla="*/ 44168 w 61245"/>
                <a:gd name="connsiteY1" fmla="*/ 121860 h 122682"/>
                <a:gd name="connsiteX2" fmla="*/ -27 w 61245"/>
                <a:gd name="connsiteY2" fmla="*/ 6607 h 122682"/>
                <a:gd name="connsiteX3" fmla="*/ 17403 w 61245"/>
                <a:gd name="connsiteY3" fmla="*/ -155 h 122682"/>
                <a:gd name="connsiteX4" fmla="*/ 17403 w 61245"/>
                <a:gd name="connsiteY4" fmla="*/ 511 h 122682"/>
                <a:gd name="connsiteX5" fmla="*/ 61218 w 61245"/>
                <a:gd name="connsiteY5" fmla="*/ 115955 h 122682"/>
                <a:gd name="connsiteX6" fmla="*/ 1497 w 61245"/>
                <a:gd name="connsiteY6" fmla="*/ 7369 h 122682"/>
                <a:gd name="connsiteX7" fmla="*/ 44931 w 61245"/>
                <a:gd name="connsiteY7" fmla="*/ 120717 h 122682"/>
                <a:gd name="connsiteX8" fmla="*/ 59313 w 61245"/>
                <a:gd name="connsiteY8" fmla="*/ 115193 h 122682"/>
                <a:gd name="connsiteX9" fmla="*/ 16260 w 61245"/>
                <a:gd name="connsiteY9" fmla="*/ 1464 h 122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5" h="122682">
                  <a:moveTo>
                    <a:pt x="44168" y="122527"/>
                  </a:moveTo>
                  <a:lnTo>
                    <a:pt x="44168" y="121860"/>
                  </a:lnTo>
                  <a:lnTo>
                    <a:pt x="-27" y="6607"/>
                  </a:lnTo>
                  <a:lnTo>
                    <a:pt x="17403" y="-155"/>
                  </a:lnTo>
                  <a:lnTo>
                    <a:pt x="17403" y="511"/>
                  </a:lnTo>
                  <a:lnTo>
                    <a:pt x="61218" y="115955"/>
                  </a:lnTo>
                  <a:close/>
                  <a:moveTo>
                    <a:pt x="1497" y="7369"/>
                  </a:moveTo>
                  <a:lnTo>
                    <a:pt x="44931" y="120717"/>
                  </a:lnTo>
                  <a:lnTo>
                    <a:pt x="59313" y="115193"/>
                  </a:lnTo>
                  <a:lnTo>
                    <a:pt x="16260" y="1464"/>
                  </a:lnTo>
                  <a:close/>
                </a:path>
              </a:pathLst>
            </a:custGeom>
            <a:solidFill>
              <a:srgbClr val="FFFFFF"/>
            </a:solidFill>
            <a:ln w="9525" cap="flat">
              <a:noFill/>
              <a:prstDash val="solid"/>
              <a:miter/>
            </a:ln>
          </p:spPr>
          <p:txBody>
            <a:bodyPr rtlCol="0" anchor="ctr"/>
            <a:lstStyle/>
            <a:p>
              <a:endParaRPr lang="en-IN"/>
            </a:p>
          </p:txBody>
        </p:sp>
        <p:sp>
          <p:nvSpPr>
            <p:cNvPr id="308" name="Freeform: Shape 307">
              <a:extLst>
                <a:ext uri="{FF2B5EF4-FFF2-40B4-BE49-F238E27FC236}">
                  <a16:creationId xmlns:a16="http://schemas.microsoft.com/office/drawing/2014/main" xmlns="" id="{3F39B247-0C4A-9133-05A4-6B5C7018A0F2}"/>
                </a:ext>
              </a:extLst>
            </p:cNvPr>
            <p:cNvSpPr/>
            <p:nvPr/>
          </p:nvSpPr>
          <p:spPr>
            <a:xfrm>
              <a:off x="3594925" y="1921859"/>
              <a:ext cx="59150" cy="120681"/>
            </a:xfrm>
            <a:custGeom>
              <a:avLst/>
              <a:gdLst>
                <a:gd name="connsiteX0" fmla="*/ 15621 w 59150"/>
                <a:gd name="connsiteY0" fmla="*/ 0 h 120681"/>
                <a:gd name="connsiteX1" fmla="*/ 59150 w 59150"/>
                <a:gd name="connsiteY1" fmla="*/ 114776 h 120681"/>
                <a:gd name="connsiteX2" fmla="*/ 43910 w 59150"/>
                <a:gd name="connsiteY2" fmla="*/ 120682 h 120681"/>
                <a:gd name="connsiteX3" fmla="*/ 0 w 59150"/>
                <a:gd name="connsiteY3" fmla="*/ 6096 h 120681"/>
                <a:gd name="connsiteX4" fmla="*/ 15621 w 59150"/>
                <a:gd name="connsiteY4" fmla="*/ 0 h 120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50" h="120681">
                  <a:moveTo>
                    <a:pt x="15621" y="0"/>
                  </a:moveTo>
                  <a:lnTo>
                    <a:pt x="59150" y="114776"/>
                  </a:lnTo>
                  <a:lnTo>
                    <a:pt x="43910" y="120682"/>
                  </a:lnTo>
                  <a:lnTo>
                    <a:pt x="0" y="6096"/>
                  </a:lnTo>
                  <a:lnTo>
                    <a:pt x="15621" y="0"/>
                  </a:lnTo>
                  <a:close/>
                </a:path>
              </a:pathLst>
            </a:custGeom>
            <a:solidFill>
              <a:srgbClr val="1C75BC"/>
            </a:solidFill>
            <a:ln w="9525" cap="flat">
              <a:noFill/>
              <a:prstDash val="solid"/>
              <a:miter/>
            </a:ln>
          </p:spPr>
          <p:txBody>
            <a:bodyPr rtlCol="0" anchor="ctr"/>
            <a:lstStyle/>
            <a:p>
              <a:endParaRPr lang="en-IN"/>
            </a:p>
          </p:txBody>
        </p:sp>
        <p:sp>
          <p:nvSpPr>
            <p:cNvPr id="309" name="Freeform: Shape 308">
              <a:extLst>
                <a:ext uri="{FF2B5EF4-FFF2-40B4-BE49-F238E27FC236}">
                  <a16:creationId xmlns:a16="http://schemas.microsoft.com/office/drawing/2014/main" xmlns="" id="{CE9D73B2-5327-6704-9F2E-341A9D04253D}"/>
                </a:ext>
              </a:extLst>
            </p:cNvPr>
            <p:cNvSpPr/>
            <p:nvPr/>
          </p:nvSpPr>
          <p:spPr>
            <a:xfrm>
              <a:off x="3594258" y="1920906"/>
              <a:ext cx="60769" cy="122586"/>
            </a:xfrm>
            <a:custGeom>
              <a:avLst/>
              <a:gdLst>
                <a:gd name="connsiteX0" fmla="*/ 44169 w 60769"/>
                <a:gd name="connsiteY0" fmla="*/ 122431 h 122586"/>
                <a:gd name="connsiteX1" fmla="*/ 44169 w 60769"/>
                <a:gd name="connsiteY1" fmla="*/ 121765 h 122586"/>
                <a:gd name="connsiteX2" fmla="*/ -27 w 60769"/>
                <a:gd name="connsiteY2" fmla="*/ 6417 h 122586"/>
                <a:gd name="connsiteX3" fmla="*/ 16927 w 60769"/>
                <a:gd name="connsiteY3" fmla="*/ -155 h 122586"/>
                <a:gd name="connsiteX4" fmla="*/ 16927 w 60769"/>
                <a:gd name="connsiteY4" fmla="*/ 511 h 122586"/>
                <a:gd name="connsiteX5" fmla="*/ 60742 w 60769"/>
                <a:gd name="connsiteY5" fmla="*/ 115955 h 122586"/>
                <a:gd name="connsiteX6" fmla="*/ 1592 w 60769"/>
                <a:gd name="connsiteY6" fmla="*/ 7274 h 122586"/>
                <a:gd name="connsiteX7" fmla="*/ 45026 w 60769"/>
                <a:gd name="connsiteY7" fmla="*/ 120527 h 122586"/>
                <a:gd name="connsiteX8" fmla="*/ 58837 w 60769"/>
                <a:gd name="connsiteY8" fmla="*/ 115193 h 122586"/>
                <a:gd name="connsiteX9" fmla="*/ 15879 w 60769"/>
                <a:gd name="connsiteY9" fmla="*/ 1750 h 12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69" h="122586">
                  <a:moveTo>
                    <a:pt x="44169" y="122431"/>
                  </a:moveTo>
                  <a:lnTo>
                    <a:pt x="44169" y="121765"/>
                  </a:lnTo>
                  <a:lnTo>
                    <a:pt x="-27" y="6417"/>
                  </a:lnTo>
                  <a:lnTo>
                    <a:pt x="16927" y="-155"/>
                  </a:lnTo>
                  <a:lnTo>
                    <a:pt x="16927" y="511"/>
                  </a:lnTo>
                  <a:lnTo>
                    <a:pt x="60742" y="115955"/>
                  </a:lnTo>
                  <a:close/>
                  <a:moveTo>
                    <a:pt x="1592" y="7274"/>
                  </a:moveTo>
                  <a:lnTo>
                    <a:pt x="45026" y="120527"/>
                  </a:lnTo>
                  <a:lnTo>
                    <a:pt x="58837" y="115193"/>
                  </a:lnTo>
                  <a:lnTo>
                    <a:pt x="15879" y="1750"/>
                  </a:lnTo>
                  <a:close/>
                </a:path>
              </a:pathLst>
            </a:custGeom>
            <a:solidFill>
              <a:srgbClr val="FFFFFF"/>
            </a:solidFill>
            <a:ln w="9525" cap="flat">
              <a:noFill/>
              <a:prstDash val="solid"/>
              <a:miter/>
            </a:ln>
          </p:spPr>
          <p:txBody>
            <a:bodyPr rtlCol="0" anchor="ctr"/>
            <a:lstStyle/>
            <a:p>
              <a:endParaRPr lang="en-IN"/>
            </a:p>
          </p:txBody>
        </p:sp>
        <p:sp>
          <p:nvSpPr>
            <p:cNvPr id="310" name="Freeform: Shape 309">
              <a:extLst>
                <a:ext uri="{FF2B5EF4-FFF2-40B4-BE49-F238E27FC236}">
                  <a16:creationId xmlns:a16="http://schemas.microsoft.com/office/drawing/2014/main" xmlns="" id="{D3C34F48-9689-AF15-5C40-914B072E58FA}"/>
                </a:ext>
              </a:extLst>
            </p:cNvPr>
            <p:cNvSpPr/>
            <p:nvPr/>
          </p:nvSpPr>
          <p:spPr>
            <a:xfrm>
              <a:off x="3604450" y="1787080"/>
              <a:ext cx="58197" cy="121157"/>
            </a:xfrm>
            <a:custGeom>
              <a:avLst/>
              <a:gdLst>
                <a:gd name="connsiteX0" fmla="*/ 16573 w 58197"/>
                <a:gd name="connsiteY0" fmla="*/ 0 h 121157"/>
                <a:gd name="connsiteX1" fmla="*/ 58198 w 58197"/>
                <a:gd name="connsiteY1" fmla="*/ 115538 h 121157"/>
                <a:gd name="connsiteX2" fmla="*/ 42386 w 58197"/>
                <a:gd name="connsiteY2" fmla="*/ 121158 h 121157"/>
                <a:gd name="connsiteX3" fmla="*/ 0 w 58197"/>
                <a:gd name="connsiteY3" fmla="*/ 5905 h 121157"/>
                <a:gd name="connsiteX4" fmla="*/ 16573 w 58197"/>
                <a:gd name="connsiteY4" fmla="*/ 0 h 121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97" h="121157">
                  <a:moveTo>
                    <a:pt x="16573" y="0"/>
                  </a:moveTo>
                  <a:lnTo>
                    <a:pt x="58198" y="115538"/>
                  </a:lnTo>
                  <a:lnTo>
                    <a:pt x="42386" y="121158"/>
                  </a:lnTo>
                  <a:lnTo>
                    <a:pt x="0" y="5905"/>
                  </a:lnTo>
                  <a:lnTo>
                    <a:pt x="16573" y="0"/>
                  </a:lnTo>
                  <a:close/>
                </a:path>
              </a:pathLst>
            </a:custGeom>
            <a:solidFill>
              <a:srgbClr val="1C75BC"/>
            </a:solidFill>
            <a:ln w="9525" cap="flat">
              <a:noFill/>
              <a:prstDash val="solid"/>
              <a:miter/>
            </a:ln>
          </p:spPr>
          <p:txBody>
            <a:bodyPr rtlCol="0" anchor="ctr"/>
            <a:lstStyle/>
            <a:p>
              <a:endParaRPr lang="en-IN"/>
            </a:p>
          </p:txBody>
        </p:sp>
        <p:sp>
          <p:nvSpPr>
            <p:cNvPr id="311" name="Freeform: Shape 310">
              <a:extLst>
                <a:ext uri="{FF2B5EF4-FFF2-40B4-BE49-F238E27FC236}">
                  <a16:creationId xmlns:a16="http://schemas.microsoft.com/office/drawing/2014/main" xmlns="" id="{38A67982-31DB-813C-1B69-ED803D49D858}"/>
                </a:ext>
              </a:extLst>
            </p:cNvPr>
            <p:cNvSpPr/>
            <p:nvPr/>
          </p:nvSpPr>
          <p:spPr>
            <a:xfrm>
              <a:off x="3603688" y="1786223"/>
              <a:ext cx="59721" cy="122872"/>
            </a:xfrm>
            <a:custGeom>
              <a:avLst/>
              <a:gdLst>
                <a:gd name="connsiteX0" fmla="*/ 42644 w 59721"/>
                <a:gd name="connsiteY0" fmla="*/ 122717 h 122872"/>
                <a:gd name="connsiteX1" fmla="*/ 42644 w 59721"/>
                <a:gd name="connsiteY1" fmla="*/ 122051 h 122872"/>
                <a:gd name="connsiteX2" fmla="*/ -27 w 59721"/>
                <a:gd name="connsiteY2" fmla="*/ 6131 h 122872"/>
                <a:gd name="connsiteX3" fmla="*/ 17975 w 59721"/>
                <a:gd name="connsiteY3" fmla="*/ -155 h 122872"/>
                <a:gd name="connsiteX4" fmla="*/ 59694 w 59721"/>
                <a:gd name="connsiteY4" fmla="*/ 116621 h 122872"/>
                <a:gd name="connsiteX5" fmla="*/ 59027 w 59721"/>
                <a:gd name="connsiteY5" fmla="*/ 116621 h 122872"/>
                <a:gd name="connsiteX6" fmla="*/ 1687 w 59721"/>
                <a:gd name="connsiteY6" fmla="*/ 6989 h 122872"/>
                <a:gd name="connsiteX7" fmla="*/ 43502 w 59721"/>
                <a:gd name="connsiteY7" fmla="*/ 121289 h 122872"/>
                <a:gd name="connsiteX8" fmla="*/ 58075 w 59721"/>
                <a:gd name="connsiteY8" fmla="*/ 116145 h 122872"/>
                <a:gd name="connsiteX9" fmla="*/ 16927 w 59721"/>
                <a:gd name="connsiteY9" fmla="*/ 1845 h 12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721" h="122872">
                  <a:moveTo>
                    <a:pt x="42644" y="122717"/>
                  </a:moveTo>
                  <a:lnTo>
                    <a:pt x="42644" y="122051"/>
                  </a:lnTo>
                  <a:lnTo>
                    <a:pt x="-27" y="6131"/>
                  </a:lnTo>
                  <a:lnTo>
                    <a:pt x="17975" y="-155"/>
                  </a:lnTo>
                  <a:lnTo>
                    <a:pt x="59694" y="116621"/>
                  </a:lnTo>
                  <a:lnTo>
                    <a:pt x="59027" y="116621"/>
                  </a:lnTo>
                  <a:close/>
                  <a:moveTo>
                    <a:pt x="1687" y="6989"/>
                  </a:moveTo>
                  <a:lnTo>
                    <a:pt x="43502" y="121289"/>
                  </a:lnTo>
                  <a:lnTo>
                    <a:pt x="58075" y="116145"/>
                  </a:lnTo>
                  <a:lnTo>
                    <a:pt x="16927" y="1845"/>
                  </a:lnTo>
                  <a:close/>
                </a:path>
              </a:pathLst>
            </a:custGeom>
            <a:solidFill>
              <a:srgbClr val="FFFFFF"/>
            </a:solidFill>
            <a:ln w="9525" cap="flat">
              <a:noFill/>
              <a:prstDash val="solid"/>
              <a:miter/>
            </a:ln>
          </p:spPr>
          <p:txBody>
            <a:bodyPr rtlCol="0" anchor="ctr"/>
            <a:lstStyle/>
            <a:p>
              <a:endParaRPr lang="en-IN"/>
            </a:p>
          </p:txBody>
        </p:sp>
        <p:sp>
          <p:nvSpPr>
            <p:cNvPr id="312" name="Freeform: Shape 311">
              <a:extLst>
                <a:ext uri="{FF2B5EF4-FFF2-40B4-BE49-F238E27FC236}">
                  <a16:creationId xmlns:a16="http://schemas.microsoft.com/office/drawing/2014/main" xmlns="" id="{40221ADB-5FC5-608C-E175-0B2CEE8E7623}"/>
                </a:ext>
              </a:extLst>
            </p:cNvPr>
            <p:cNvSpPr/>
            <p:nvPr/>
          </p:nvSpPr>
          <p:spPr>
            <a:xfrm>
              <a:off x="3646836" y="1902618"/>
              <a:ext cx="57435" cy="120777"/>
            </a:xfrm>
            <a:custGeom>
              <a:avLst/>
              <a:gdLst>
                <a:gd name="connsiteX0" fmla="*/ 15812 w 57435"/>
                <a:gd name="connsiteY0" fmla="*/ 0 h 120777"/>
                <a:gd name="connsiteX1" fmla="*/ 57436 w 57435"/>
                <a:gd name="connsiteY1" fmla="*/ 115538 h 120777"/>
                <a:gd name="connsiteX2" fmla="*/ 42291 w 57435"/>
                <a:gd name="connsiteY2" fmla="*/ 120777 h 120777"/>
                <a:gd name="connsiteX3" fmla="*/ 0 w 57435"/>
                <a:gd name="connsiteY3" fmla="*/ 5620 h 120777"/>
                <a:gd name="connsiteX4" fmla="*/ 15812 w 57435"/>
                <a:gd name="connsiteY4" fmla="*/ 0 h 120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35" h="120777">
                  <a:moveTo>
                    <a:pt x="15812" y="0"/>
                  </a:moveTo>
                  <a:lnTo>
                    <a:pt x="57436" y="115538"/>
                  </a:lnTo>
                  <a:lnTo>
                    <a:pt x="42291" y="120777"/>
                  </a:lnTo>
                  <a:lnTo>
                    <a:pt x="0" y="5620"/>
                  </a:lnTo>
                  <a:lnTo>
                    <a:pt x="15812" y="0"/>
                  </a:lnTo>
                  <a:close/>
                </a:path>
              </a:pathLst>
            </a:custGeom>
            <a:solidFill>
              <a:srgbClr val="1C75BC"/>
            </a:solidFill>
            <a:ln w="9525" cap="flat">
              <a:noFill/>
              <a:prstDash val="solid"/>
              <a:miter/>
            </a:ln>
          </p:spPr>
          <p:txBody>
            <a:bodyPr rtlCol="0" anchor="ctr"/>
            <a:lstStyle/>
            <a:p>
              <a:endParaRPr lang="en-IN"/>
            </a:p>
          </p:txBody>
        </p:sp>
        <p:sp>
          <p:nvSpPr>
            <p:cNvPr id="313" name="Freeform: Shape 312">
              <a:extLst>
                <a:ext uri="{FF2B5EF4-FFF2-40B4-BE49-F238E27FC236}">
                  <a16:creationId xmlns:a16="http://schemas.microsoft.com/office/drawing/2014/main" xmlns="" id="{64C1FF73-A523-34DC-885F-7AC2055E3CF4}"/>
                </a:ext>
              </a:extLst>
            </p:cNvPr>
            <p:cNvSpPr/>
            <p:nvPr/>
          </p:nvSpPr>
          <p:spPr>
            <a:xfrm>
              <a:off x="3646170" y="1901666"/>
              <a:ext cx="59150" cy="122682"/>
            </a:xfrm>
            <a:custGeom>
              <a:avLst/>
              <a:gdLst>
                <a:gd name="connsiteX0" fmla="*/ 42549 w 59150"/>
                <a:gd name="connsiteY0" fmla="*/ 122527 h 122682"/>
                <a:gd name="connsiteX1" fmla="*/ 42549 w 59150"/>
                <a:gd name="connsiteY1" fmla="*/ 121860 h 122682"/>
                <a:gd name="connsiteX2" fmla="*/ -27 w 59150"/>
                <a:gd name="connsiteY2" fmla="*/ 5941 h 122682"/>
                <a:gd name="connsiteX3" fmla="*/ 17213 w 59150"/>
                <a:gd name="connsiteY3" fmla="*/ -155 h 122682"/>
                <a:gd name="connsiteX4" fmla="*/ 17213 w 59150"/>
                <a:gd name="connsiteY4" fmla="*/ 511 h 122682"/>
                <a:gd name="connsiteX5" fmla="*/ 59123 w 59150"/>
                <a:gd name="connsiteY5" fmla="*/ 116717 h 122682"/>
                <a:gd name="connsiteX6" fmla="*/ 58456 w 59150"/>
                <a:gd name="connsiteY6" fmla="*/ 116717 h 122682"/>
                <a:gd name="connsiteX7" fmla="*/ 1497 w 59150"/>
                <a:gd name="connsiteY7" fmla="*/ 6798 h 122682"/>
                <a:gd name="connsiteX8" fmla="*/ 43407 w 59150"/>
                <a:gd name="connsiteY8" fmla="*/ 121098 h 122682"/>
                <a:gd name="connsiteX9" fmla="*/ 57123 w 59150"/>
                <a:gd name="connsiteY9" fmla="*/ 116240 h 122682"/>
                <a:gd name="connsiteX10" fmla="*/ 16070 w 59150"/>
                <a:gd name="connsiteY10" fmla="*/ 1940 h 122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50" h="122682">
                  <a:moveTo>
                    <a:pt x="42549" y="122527"/>
                  </a:moveTo>
                  <a:lnTo>
                    <a:pt x="42549" y="121860"/>
                  </a:lnTo>
                  <a:lnTo>
                    <a:pt x="-27" y="5941"/>
                  </a:lnTo>
                  <a:lnTo>
                    <a:pt x="17213" y="-155"/>
                  </a:lnTo>
                  <a:lnTo>
                    <a:pt x="17213" y="511"/>
                  </a:lnTo>
                  <a:lnTo>
                    <a:pt x="59123" y="116717"/>
                  </a:lnTo>
                  <a:lnTo>
                    <a:pt x="58456" y="116717"/>
                  </a:lnTo>
                  <a:close/>
                  <a:moveTo>
                    <a:pt x="1497" y="6798"/>
                  </a:moveTo>
                  <a:lnTo>
                    <a:pt x="43407" y="121098"/>
                  </a:lnTo>
                  <a:lnTo>
                    <a:pt x="57123" y="116240"/>
                  </a:lnTo>
                  <a:lnTo>
                    <a:pt x="16070" y="1940"/>
                  </a:lnTo>
                  <a:close/>
                </a:path>
              </a:pathLst>
            </a:custGeom>
            <a:solidFill>
              <a:srgbClr val="FFFFFF"/>
            </a:solidFill>
            <a:ln w="9525" cap="flat">
              <a:noFill/>
              <a:prstDash val="solid"/>
              <a:miter/>
            </a:ln>
          </p:spPr>
          <p:txBody>
            <a:bodyPr rtlCol="0" anchor="ctr"/>
            <a:lstStyle/>
            <a:p>
              <a:endParaRPr lang="en-IN"/>
            </a:p>
          </p:txBody>
        </p:sp>
        <p:sp>
          <p:nvSpPr>
            <p:cNvPr id="314" name="Freeform: Shape 313">
              <a:extLst>
                <a:ext uri="{FF2B5EF4-FFF2-40B4-BE49-F238E27FC236}">
                  <a16:creationId xmlns:a16="http://schemas.microsoft.com/office/drawing/2014/main" xmlns="" id="{70AABE7B-5111-6B16-8CA8-25CE80FCA75C}"/>
                </a:ext>
              </a:extLst>
            </p:cNvPr>
            <p:cNvSpPr/>
            <p:nvPr/>
          </p:nvSpPr>
          <p:spPr>
            <a:xfrm>
              <a:off x="3665982" y="1787270"/>
              <a:ext cx="49053" cy="102489"/>
            </a:xfrm>
            <a:custGeom>
              <a:avLst/>
              <a:gdLst>
                <a:gd name="connsiteX0" fmla="*/ 16383 w 49053"/>
                <a:gd name="connsiteY0" fmla="*/ 0 h 102489"/>
                <a:gd name="connsiteX1" fmla="*/ 49054 w 49053"/>
                <a:gd name="connsiteY1" fmla="*/ 96965 h 102489"/>
                <a:gd name="connsiteX2" fmla="*/ 33242 w 49053"/>
                <a:gd name="connsiteY2" fmla="*/ 102489 h 102489"/>
                <a:gd name="connsiteX3" fmla="*/ 0 w 49053"/>
                <a:gd name="connsiteY3" fmla="*/ 5810 h 102489"/>
                <a:gd name="connsiteX4" fmla="*/ 16383 w 49053"/>
                <a:gd name="connsiteY4" fmla="*/ 0 h 102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53" h="102489">
                  <a:moveTo>
                    <a:pt x="16383" y="0"/>
                  </a:moveTo>
                  <a:lnTo>
                    <a:pt x="49054" y="96965"/>
                  </a:lnTo>
                  <a:lnTo>
                    <a:pt x="33242" y="102489"/>
                  </a:lnTo>
                  <a:lnTo>
                    <a:pt x="0" y="5810"/>
                  </a:lnTo>
                  <a:lnTo>
                    <a:pt x="16383" y="0"/>
                  </a:lnTo>
                  <a:close/>
                </a:path>
              </a:pathLst>
            </a:custGeom>
            <a:solidFill>
              <a:srgbClr val="1C75BC"/>
            </a:solidFill>
            <a:ln w="9525" cap="flat">
              <a:noFill/>
              <a:prstDash val="solid"/>
              <a:miter/>
            </a:ln>
          </p:spPr>
          <p:txBody>
            <a:bodyPr rtlCol="0" anchor="ctr"/>
            <a:lstStyle/>
            <a:p>
              <a:endParaRPr lang="en-IN"/>
            </a:p>
          </p:txBody>
        </p:sp>
        <p:sp>
          <p:nvSpPr>
            <p:cNvPr id="315" name="Freeform: Shape 314">
              <a:extLst>
                <a:ext uri="{FF2B5EF4-FFF2-40B4-BE49-F238E27FC236}">
                  <a16:creationId xmlns:a16="http://schemas.microsoft.com/office/drawing/2014/main" xmlns="" id="{BBB5B38F-9F2C-5DAB-CFF9-9C615FC310AC}"/>
                </a:ext>
              </a:extLst>
            </p:cNvPr>
            <p:cNvSpPr/>
            <p:nvPr/>
          </p:nvSpPr>
          <p:spPr>
            <a:xfrm>
              <a:off x="3665220" y="1786318"/>
              <a:ext cx="50673" cy="104394"/>
            </a:xfrm>
            <a:custGeom>
              <a:avLst/>
              <a:gdLst>
                <a:gd name="connsiteX0" fmla="*/ 33501 w 50673"/>
                <a:gd name="connsiteY0" fmla="*/ 104239 h 104394"/>
                <a:gd name="connsiteX1" fmla="*/ 33501 w 50673"/>
                <a:gd name="connsiteY1" fmla="*/ 103477 h 104394"/>
                <a:gd name="connsiteX2" fmla="*/ -27 w 50673"/>
                <a:gd name="connsiteY2" fmla="*/ 6131 h 104394"/>
                <a:gd name="connsiteX3" fmla="*/ 17784 w 50673"/>
                <a:gd name="connsiteY3" fmla="*/ -155 h 104394"/>
                <a:gd name="connsiteX4" fmla="*/ 17784 w 50673"/>
                <a:gd name="connsiteY4" fmla="*/ 607 h 104394"/>
                <a:gd name="connsiteX5" fmla="*/ 50646 w 50673"/>
                <a:gd name="connsiteY5" fmla="*/ 98143 h 104394"/>
                <a:gd name="connsiteX6" fmla="*/ 1592 w 50673"/>
                <a:gd name="connsiteY6" fmla="*/ 6989 h 104394"/>
                <a:gd name="connsiteX7" fmla="*/ 34358 w 50673"/>
                <a:gd name="connsiteY7" fmla="*/ 102239 h 104394"/>
                <a:gd name="connsiteX8" fmla="*/ 48931 w 50673"/>
                <a:gd name="connsiteY8" fmla="*/ 97190 h 104394"/>
                <a:gd name="connsiteX9" fmla="*/ 17213 w 50673"/>
                <a:gd name="connsiteY9" fmla="*/ 2226 h 10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673" h="104394">
                  <a:moveTo>
                    <a:pt x="33501" y="104239"/>
                  </a:moveTo>
                  <a:lnTo>
                    <a:pt x="33501" y="103477"/>
                  </a:lnTo>
                  <a:lnTo>
                    <a:pt x="-27" y="6131"/>
                  </a:lnTo>
                  <a:lnTo>
                    <a:pt x="17784" y="-155"/>
                  </a:lnTo>
                  <a:lnTo>
                    <a:pt x="17784" y="607"/>
                  </a:lnTo>
                  <a:lnTo>
                    <a:pt x="50646" y="98143"/>
                  </a:lnTo>
                  <a:close/>
                  <a:moveTo>
                    <a:pt x="1592" y="6989"/>
                  </a:moveTo>
                  <a:lnTo>
                    <a:pt x="34358" y="102239"/>
                  </a:lnTo>
                  <a:lnTo>
                    <a:pt x="48931" y="97190"/>
                  </a:lnTo>
                  <a:lnTo>
                    <a:pt x="17213" y="2226"/>
                  </a:lnTo>
                  <a:close/>
                </a:path>
              </a:pathLst>
            </a:custGeom>
            <a:solidFill>
              <a:srgbClr val="FFFFFF"/>
            </a:solidFill>
            <a:ln w="9525" cap="flat">
              <a:noFill/>
              <a:prstDash val="solid"/>
              <a:miter/>
            </a:ln>
          </p:spPr>
          <p:txBody>
            <a:bodyPr rtlCol="0" anchor="ctr"/>
            <a:lstStyle/>
            <a:p>
              <a:endParaRPr lang="en-IN"/>
            </a:p>
          </p:txBody>
        </p:sp>
        <p:sp>
          <p:nvSpPr>
            <p:cNvPr id="316" name="Freeform: Shape 315">
              <a:extLst>
                <a:ext uri="{FF2B5EF4-FFF2-40B4-BE49-F238E27FC236}">
                  <a16:creationId xmlns:a16="http://schemas.microsoft.com/office/drawing/2014/main" xmlns="" id="{575575D0-3E75-FF2F-0201-C61453FD5B96}"/>
                </a:ext>
              </a:extLst>
            </p:cNvPr>
            <p:cNvSpPr/>
            <p:nvPr/>
          </p:nvSpPr>
          <p:spPr>
            <a:xfrm>
              <a:off x="3699224" y="1884235"/>
              <a:ext cx="48672" cy="102774"/>
            </a:xfrm>
            <a:custGeom>
              <a:avLst/>
              <a:gdLst>
                <a:gd name="connsiteX0" fmla="*/ 15812 w 48672"/>
                <a:gd name="connsiteY0" fmla="*/ 0 h 102774"/>
                <a:gd name="connsiteX1" fmla="*/ 48673 w 48672"/>
                <a:gd name="connsiteY1" fmla="*/ 97441 h 102774"/>
                <a:gd name="connsiteX2" fmla="*/ 33433 w 48672"/>
                <a:gd name="connsiteY2" fmla="*/ 102775 h 102774"/>
                <a:gd name="connsiteX3" fmla="*/ 0 w 48672"/>
                <a:gd name="connsiteY3" fmla="*/ 5524 h 102774"/>
                <a:gd name="connsiteX4" fmla="*/ 15812 w 48672"/>
                <a:gd name="connsiteY4" fmla="*/ 0 h 102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72" h="102774">
                  <a:moveTo>
                    <a:pt x="15812" y="0"/>
                  </a:moveTo>
                  <a:lnTo>
                    <a:pt x="48673" y="97441"/>
                  </a:lnTo>
                  <a:lnTo>
                    <a:pt x="33433" y="102775"/>
                  </a:lnTo>
                  <a:lnTo>
                    <a:pt x="0" y="5524"/>
                  </a:lnTo>
                  <a:lnTo>
                    <a:pt x="15812" y="0"/>
                  </a:lnTo>
                  <a:close/>
                </a:path>
              </a:pathLst>
            </a:custGeom>
            <a:solidFill>
              <a:srgbClr val="1C75BC"/>
            </a:solidFill>
            <a:ln w="9525" cap="flat">
              <a:noFill/>
              <a:prstDash val="solid"/>
              <a:miter/>
            </a:ln>
          </p:spPr>
          <p:txBody>
            <a:bodyPr rtlCol="0" anchor="ctr"/>
            <a:lstStyle/>
            <a:p>
              <a:endParaRPr lang="en-IN"/>
            </a:p>
          </p:txBody>
        </p:sp>
        <p:sp>
          <p:nvSpPr>
            <p:cNvPr id="317" name="Freeform: Shape 316">
              <a:extLst>
                <a:ext uri="{FF2B5EF4-FFF2-40B4-BE49-F238E27FC236}">
                  <a16:creationId xmlns:a16="http://schemas.microsoft.com/office/drawing/2014/main" xmlns="" id="{2B3DD553-5A5B-7B64-DC56-7154C0A5D62C}"/>
                </a:ext>
              </a:extLst>
            </p:cNvPr>
            <p:cNvSpPr/>
            <p:nvPr/>
          </p:nvSpPr>
          <p:spPr>
            <a:xfrm>
              <a:off x="3698557" y="1883282"/>
              <a:ext cx="50577" cy="104679"/>
            </a:xfrm>
            <a:custGeom>
              <a:avLst/>
              <a:gdLst>
                <a:gd name="connsiteX0" fmla="*/ 33691 w 50577"/>
                <a:gd name="connsiteY0" fmla="*/ 104525 h 104679"/>
                <a:gd name="connsiteX1" fmla="*/ 33691 w 50577"/>
                <a:gd name="connsiteY1" fmla="*/ 103858 h 104679"/>
                <a:gd name="connsiteX2" fmla="*/ -27 w 50577"/>
                <a:gd name="connsiteY2" fmla="*/ 5846 h 104679"/>
                <a:gd name="connsiteX3" fmla="*/ 17213 w 50577"/>
                <a:gd name="connsiteY3" fmla="*/ -155 h 104679"/>
                <a:gd name="connsiteX4" fmla="*/ 17213 w 50577"/>
                <a:gd name="connsiteY4" fmla="*/ 512 h 104679"/>
                <a:gd name="connsiteX5" fmla="*/ 50550 w 50577"/>
                <a:gd name="connsiteY5" fmla="*/ 98714 h 104679"/>
                <a:gd name="connsiteX6" fmla="*/ 1497 w 50577"/>
                <a:gd name="connsiteY6" fmla="*/ 6798 h 104679"/>
                <a:gd name="connsiteX7" fmla="*/ 34548 w 50577"/>
                <a:gd name="connsiteY7" fmla="*/ 102715 h 104679"/>
                <a:gd name="connsiteX8" fmla="*/ 48455 w 50577"/>
                <a:gd name="connsiteY8" fmla="*/ 97762 h 104679"/>
                <a:gd name="connsiteX9" fmla="*/ 16070 w 50577"/>
                <a:gd name="connsiteY9" fmla="*/ 1655 h 10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77" h="104679">
                  <a:moveTo>
                    <a:pt x="33691" y="104525"/>
                  </a:moveTo>
                  <a:lnTo>
                    <a:pt x="33691" y="103858"/>
                  </a:lnTo>
                  <a:lnTo>
                    <a:pt x="-27" y="5846"/>
                  </a:lnTo>
                  <a:lnTo>
                    <a:pt x="17213" y="-155"/>
                  </a:lnTo>
                  <a:lnTo>
                    <a:pt x="17213" y="512"/>
                  </a:lnTo>
                  <a:lnTo>
                    <a:pt x="50550" y="98714"/>
                  </a:lnTo>
                  <a:close/>
                  <a:moveTo>
                    <a:pt x="1497" y="6798"/>
                  </a:moveTo>
                  <a:lnTo>
                    <a:pt x="34548" y="102715"/>
                  </a:lnTo>
                  <a:lnTo>
                    <a:pt x="48455" y="97762"/>
                  </a:lnTo>
                  <a:lnTo>
                    <a:pt x="16070" y="1655"/>
                  </a:lnTo>
                  <a:close/>
                </a:path>
              </a:pathLst>
            </a:custGeom>
            <a:solidFill>
              <a:srgbClr val="FFFFFF"/>
            </a:solidFill>
            <a:ln w="9525" cap="flat">
              <a:noFill/>
              <a:prstDash val="solid"/>
              <a:miter/>
            </a:ln>
          </p:spPr>
          <p:txBody>
            <a:bodyPr rtlCol="0" anchor="ctr"/>
            <a:lstStyle/>
            <a:p>
              <a:endParaRPr lang="en-IN"/>
            </a:p>
          </p:txBody>
        </p:sp>
        <p:sp>
          <p:nvSpPr>
            <p:cNvPr id="318" name="Freeform: Shape 317">
              <a:extLst>
                <a:ext uri="{FF2B5EF4-FFF2-40B4-BE49-F238E27FC236}">
                  <a16:creationId xmlns:a16="http://schemas.microsoft.com/office/drawing/2014/main" xmlns="" id="{248A86CD-979D-673E-DF78-7B9B83A3A18F}"/>
                </a:ext>
              </a:extLst>
            </p:cNvPr>
            <p:cNvSpPr/>
            <p:nvPr/>
          </p:nvSpPr>
          <p:spPr>
            <a:xfrm>
              <a:off x="3295364" y="2040636"/>
              <a:ext cx="59816" cy="120681"/>
            </a:xfrm>
            <a:custGeom>
              <a:avLst/>
              <a:gdLst>
                <a:gd name="connsiteX0" fmla="*/ 43815 w 59816"/>
                <a:gd name="connsiteY0" fmla="*/ 120682 h 120681"/>
                <a:gd name="connsiteX1" fmla="*/ 0 w 59816"/>
                <a:gd name="connsiteY1" fmla="*/ 6001 h 120681"/>
                <a:gd name="connsiteX2" fmla="*/ 15621 w 59816"/>
                <a:gd name="connsiteY2" fmla="*/ 0 h 120681"/>
                <a:gd name="connsiteX3" fmla="*/ 59817 w 59816"/>
                <a:gd name="connsiteY3" fmla="*/ 114586 h 120681"/>
                <a:gd name="connsiteX4" fmla="*/ 43815 w 59816"/>
                <a:gd name="connsiteY4" fmla="*/ 120682 h 120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16" h="120681">
                  <a:moveTo>
                    <a:pt x="43815" y="120682"/>
                  </a:moveTo>
                  <a:lnTo>
                    <a:pt x="0" y="6001"/>
                  </a:lnTo>
                  <a:lnTo>
                    <a:pt x="15621" y="0"/>
                  </a:lnTo>
                  <a:lnTo>
                    <a:pt x="59817" y="114586"/>
                  </a:lnTo>
                  <a:lnTo>
                    <a:pt x="43815" y="120682"/>
                  </a:lnTo>
                  <a:close/>
                </a:path>
              </a:pathLst>
            </a:custGeom>
            <a:solidFill>
              <a:srgbClr val="1C75BC"/>
            </a:solidFill>
            <a:ln w="9525" cap="flat">
              <a:noFill/>
              <a:prstDash val="solid"/>
              <a:miter/>
            </a:ln>
          </p:spPr>
          <p:txBody>
            <a:bodyPr rtlCol="0" anchor="ctr"/>
            <a:lstStyle/>
            <a:p>
              <a:endParaRPr lang="en-IN"/>
            </a:p>
          </p:txBody>
        </p:sp>
        <p:sp>
          <p:nvSpPr>
            <p:cNvPr id="319" name="Freeform: Shape 318">
              <a:extLst>
                <a:ext uri="{FF2B5EF4-FFF2-40B4-BE49-F238E27FC236}">
                  <a16:creationId xmlns:a16="http://schemas.microsoft.com/office/drawing/2014/main" xmlns="" id="{898BCCD7-437D-2DE0-A2E7-3C9C73E88508}"/>
                </a:ext>
              </a:extLst>
            </p:cNvPr>
            <p:cNvSpPr/>
            <p:nvPr/>
          </p:nvSpPr>
          <p:spPr>
            <a:xfrm>
              <a:off x="3294411" y="2039397"/>
              <a:ext cx="61436" cy="122872"/>
            </a:xfrm>
            <a:custGeom>
              <a:avLst/>
              <a:gdLst>
                <a:gd name="connsiteX0" fmla="*/ 44359 w 61436"/>
                <a:gd name="connsiteY0" fmla="*/ 122717 h 122872"/>
                <a:gd name="connsiteX1" fmla="*/ 44359 w 61436"/>
                <a:gd name="connsiteY1" fmla="*/ 122050 h 122872"/>
                <a:gd name="connsiteX2" fmla="*/ -27 w 61436"/>
                <a:gd name="connsiteY2" fmla="*/ 6322 h 122872"/>
                <a:gd name="connsiteX3" fmla="*/ 16927 w 61436"/>
                <a:gd name="connsiteY3" fmla="*/ -155 h 122872"/>
                <a:gd name="connsiteX4" fmla="*/ 16927 w 61436"/>
                <a:gd name="connsiteY4" fmla="*/ 511 h 122872"/>
                <a:gd name="connsiteX5" fmla="*/ 61409 w 61436"/>
                <a:gd name="connsiteY5" fmla="*/ 115669 h 122872"/>
                <a:gd name="connsiteX6" fmla="*/ 1782 w 61436"/>
                <a:gd name="connsiteY6" fmla="*/ 7465 h 122872"/>
                <a:gd name="connsiteX7" fmla="*/ 45121 w 61436"/>
                <a:gd name="connsiteY7" fmla="*/ 120622 h 122872"/>
                <a:gd name="connsiteX8" fmla="*/ 59790 w 61436"/>
                <a:gd name="connsiteY8" fmla="*/ 115002 h 122872"/>
                <a:gd name="connsiteX9" fmla="*/ 16546 w 61436"/>
                <a:gd name="connsiteY9" fmla="*/ 2035 h 12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436" h="122872">
                  <a:moveTo>
                    <a:pt x="44359" y="122717"/>
                  </a:moveTo>
                  <a:lnTo>
                    <a:pt x="44359" y="122050"/>
                  </a:lnTo>
                  <a:lnTo>
                    <a:pt x="-27" y="6322"/>
                  </a:lnTo>
                  <a:lnTo>
                    <a:pt x="16927" y="-155"/>
                  </a:lnTo>
                  <a:lnTo>
                    <a:pt x="16927" y="511"/>
                  </a:lnTo>
                  <a:lnTo>
                    <a:pt x="61409" y="115669"/>
                  </a:lnTo>
                  <a:close/>
                  <a:moveTo>
                    <a:pt x="1782" y="7465"/>
                  </a:moveTo>
                  <a:lnTo>
                    <a:pt x="45121" y="120622"/>
                  </a:lnTo>
                  <a:lnTo>
                    <a:pt x="59790" y="115002"/>
                  </a:lnTo>
                  <a:lnTo>
                    <a:pt x="16546" y="2035"/>
                  </a:lnTo>
                  <a:close/>
                </a:path>
              </a:pathLst>
            </a:custGeom>
            <a:solidFill>
              <a:srgbClr val="FFFFFF"/>
            </a:solidFill>
            <a:ln w="9525" cap="flat">
              <a:noFill/>
              <a:prstDash val="solid"/>
              <a:miter/>
            </a:ln>
          </p:spPr>
          <p:txBody>
            <a:bodyPr rtlCol="0" anchor="ctr"/>
            <a:lstStyle/>
            <a:p>
              <a:endParaRPr lang="en-IN"/>
            </a:p>
          </p:txBody>
        </p:sp>
        <p:sp>
          <p:nvSpPr>
            <p:cNvPr id="320" name="Freeform: Shape 319">
              <a:extLst>
                <a:ext uri="{FF2B5EF4-FFF2-40B4-BE49-F238E27FC236}">
                  <a16:creationId xmlns:a16="http://schemas.microsoft.com/office/drawing/2014/main" xmlns="" id="{9AE572E2-4A29-12CF-0763-9D4B96E15728}"/>
                </a:ext>
              </a:extLst>
            </p:cNvPr>
            <p:cNvSpPr/>
            <p:nvPr/>
          </p:nvSpPr>
          <p:spPr>
            <a:xfrm>
              <a:off x="3251453" y="1926145"/>
              <a:ext cx="59531" cy="120491"/>
            </a:xfrm>
            <a:custGeom>
              <a:avLst/>
              <a:gdLst>
                <a:gd name="connsiteX0" fmla="*/ 43910 w 59531"/>
                <a:gd name="connsiteY0" fmla="*/ 120491 h 120491"/>
                <a:gd name="connsiteX1" fmla="*/ 0 w 59531"/>
                <a:gd name="connsiteY1" fmla="*/ 5905 h 120491"/>
                <a:gd name="connsiteX2" fmla="*/ 15240 w 59531"/>
                <a:gd name="connsiteY2" fmla="*/ 0 h 120491"/>
                <a:gd name="connsiteX3" fmla="*/ 59531 w 59531"/>
                <a:gd name="connsiteY3" fmla="*/ 114491 h 120491"/>
                <a:gd name="connsiteX4" fmla="*/ 43910 w 59531"/>
                <a:gd name="connsiteY4" fmla="*/ 120491 h 120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31" h="120491">
                  <a:moveTo>
                    <a:pt x="43910" y="120491"/>
                  </a:moveTo>
                  <a:lnTo>
                    <a:pt x="0" y="5905"/>
                  </a:lnTo>
                  <a:lnTo>
                    <a:pt x="15240" y="0"/>
                  </a:lnTo>
                  <a:lnTo>
                    <a:pt x="59531" y="114491"/>
                  </a:lnTo>
                  <a:lnTo>
                    <a:pt x="43910" y="120491"/>
                  </a:lnTo>
                  <a:close/>
                </a:path>
              </a:pathLst>
            </a:custGeom>
            <a:solidFill>
              <a:srgbClr val="1C75BC"/>
            </a:solidFill>
            <a:ln w="9525" cap="flat">
              <a:noFill/>
              <a:prstDash val="solid"/>
              <a:miter/>
            </a:ln>
          </p:spPr>
          <p:txBody>
            <a:bodyPr rtlCol="0" anchor="ctr"/>
            <a:lstStyle/>
            <a:p>
              <a:endParaRPr lang="en-IN"/>
            </a:p>
          </p:txBody>
        </p:sp>
        <p:sp>
          <p:nvSpPr>
            <p:cNvPr id="321" name="Freeform: Shape 320">
              <a:extLst>
                <a:ext uri="{FF2B5EF4-FFF2-40B4-BE49-F238E27FC236}">
                  <a16:creationId xmlns:a16="http://schemas.microsoft.com/office/drawing/2014/main" xmlns="" id="{E7E9EC9F-7D83-7E27-A358-F2403B6783AA}"/>
                </a:ext>
              </a:extLst>
            </p:cNvPr>
            <p:cNvSpPr/>
            <p:nvPr/>
          </p:nvSpPr>
          <p:spPr>
            <a:xfrm>
              <a:off x="3250501" y="1925193"/>
              <a:ext cx="61150" cy="122396"/>
            </a:xfrm>
            <a:custGeom>
              <a:avLst/>
              <a:gdLst>
                <a:gd name="connsiteX0" fmla="*/ 44359 w 61150"/>
                <a:gd name="connsiteY0" fmla="*/ 122241 h 122396"/>
                <a:gd name="connsiteX1" fmla="*/ 44359 w 61150"/>
                <a:gd name="connsiteY1" fmla="*/ 121574 h 122396"/>
                <a:gd name="connsiteX2" fmla="*/ -27 w 61150"/>
                <a:gd name="connsiteY2" fmla="*/ 6227 h 122396"/>
                <a:gd name="connsiteX3" fmla="*/ 16546 w 61150"/>
                <a:gd name="connsiteY3" fmla="*/ -155 h 122396"/>
                <a:gd name="connsiteX4" fmla="*/ 16546 w 61150"/>
                <a:gd name="connsiteY4" fmla="*/ 511 h 122396"/>
                <a:gd name="connsiteX5" fmla="*/ 61123 w 61150"/>
                <a:gd name="connsiteY5" fmla="*/ 115764 h 122396"/>
                <a:gd name="connsiteX6" fmla="*/ 1878 w 61150"/>
                <a:gd name="connsiteY6" fmla="*/ 7084 h 122396"/>
                <a:gd name="connsiteX7" fmla="*/ 45216 w 61150"/>
                <a:gd name="connsiteY7" fmla="*/ 120527 h 122396"/>
                <a:gd name="connsiteX8" fmla="*/ 59504 w 61150"/>
                <a:gd name="connsiteY8" fmla="*/ 115097 h 122396"/>
                <a:gd name="connsiteX9" fmla="*/ 15784 w 61150"/>
                <a:gd name="connsiteY9" fmla="*/ 1940 h 12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150" h="122396">
                  <a:moveTo>
                    <a:pt x="44359" y="122241"/>
                  </a:moveTo>
                  <a:lnTo>
                    <a:pt x="44359" y="121574"/>
                  </a:lnTo>
                  <a:lnTo>
                    <a:pt x="-27" y="6227"/>
                  </a:lnTo>
                  <a:lnTo>
                    <a:pt x="16546" y="-155"/>
                  </a:lnTo>
                  <a:lnTo>
                    <a:pt x="16546" y="511"/>
                  </a:lnTo>
                  <a:lnTo>
                    <a:pt x="61123" y="115764"/>
                  </a:lnTo>
                  <a:close/>
                  <a:moveTo>
                    <a:pt x="1878" y="7084"/>
                  </a:moveTo>
                  <a:lnTo>
                    <a:pt x="45216" y="120527"/>
                  </a:lnTo>
                  <a:lnTo>
                    <a:pt x="59504" y="115097"/>
                  </a:lnTo>
                  <a:lnTo>
                    <a:pt x="15784" y="1940"/>
                  </a:lnTo>
                  <a:close/>
                </a:path>
              </a:pathLst>
            </a:custGeom>
            <a:solidFill>
              <a:srgbClr val="FFFFFF"/>
            </a:solidFill>
            <a:ln w="9525" cap="flat">
              <a:noFill/>
              <a:prstDash val="solid"/>
              <a:miter/>
            </a:ln>
          </p:spPr>
          <p:txBody>
            <a:bodyPr rtlCol="0" anchor="ctr"/>
            <a:lstStyle/>
            <a:p>
              <a:endParaRPr lang="en-IN"/>
            </a:p>
          </p:txBody>
        </p:sp>
        <p:sp>
          <p:nvSpPr>
            <p:cNvPr id="322" name="Freeform: Shape 321">
              <a:extLst>
                <a:ext uri="{FF2B5EF4-FFF2-40B4-BE49-F238E27FC236}">
                  <a16:creationId xmlns:a16="http://schemas.microsoft.com/office/drawing/2014/main" xmlns="" id="{375BB384-FC7B-A0FB-25ED-A10742A0A483}"/>
                </a:ext>
              </a:extLst>
            </p:cNvPr>
            <p:cNvSpPr/>
            <p:nvPr/>
          </p:nvSpPr>
          <p:spPr>
            <a:xfrm>
              <a:off x="3243643" y="2060447"/>
              <a:ext cx="58674" cy="121158"/>
            </a:xfrm>
            <a:custGeom>
              <a:avLst/>
              <a:gdLst>
                <a:gd name="connsiteX0" fmla="*/ 42672 w 58674"/>
                <a:gd name="connsiteY0" fmla="*/ 121158 h 121158"/>
                <a:gd name="connsiteX1" fmla="*/ 0 w 58674"/>
                <a:gd name="connsiteY1" fmla="*/ 6001 h 121158"/>
                <a:gd name="connsiteX2" fmla="*/ 15621 w 58674"/>
                <a:gd name="connsiteY2" fmla="*/ 0 h 121158"/>
                <a:gd name="connsiteX3" fmla="*/ 58674 w 58674"/>
                <a:gd name="connsiteY3" fmla="*/ 115062 h 121158"/>
                <a:gd name="connsiteX4" fmla="*/ 42672 w 58674"/>
                <a:gd name="connsiteY4" fmla="*/ 121158 h 121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74" h="121158">
                  <a:moveTo>
                    <a:pt x="42672" y="121158"/>
                  </a:moveTo>
                  <a:lnTo>
                    <a:pt x="0" y="6001"/>
                  </a:lnTo>
                  <a:lnTo>
                    <a:pt x="15621" y="0"/>
                  </a:lnTo>
                  <a:lnTo>
                    <a:pt x="58674" y="115062"/>
                  </a:lnTo>
                  <a:lnTo>
                    <a:pt x="42672" y="121158"/>
                  </a:lnTo>
                  <a:close/>
                </a:path>
              </a:pathLst>
            </a:custGeom>
            <a:solidFill>
              <a:srgbClr val="1C75BC"/>
            </a:solidFill>
            <a:ln w="9525" cap="flat">
              <a:noFill/>
              <a:prstDash val="solid"/>
              <a:miter/>
            </a:ln>
          </p:spPr>
          <p:txBody>
            <a:bodyPr rtlCol="0" anchor="ctr"/>
            <a:lstStyle/>
            <a:p>
              <a:endParaRPr lang="en-IN"/>
            </a:p>
          </p:txBody>
        </p:sp>
        <p:sp>
          <p:nvSpPr>
            <p:cNvPr id="323" name="Freeform: Shape 322">
              <a:extLst>
                <a:ext uri="{FF2B5EF4-FFF2-40B4-BE49-F238E27FC236}">
                  <a16:creationId xmlns:a16="http://schemas.microsoft.com/office/drawing/2014/main" xmlns="" id="{93727DF3-2FBC-965B-2640-6F0D7EA23C1E}"/>
                </a:ext>
              </a:extLst>
            </p:cNvPr>
            <p:cNvSpPr/>
            <p:nvPr/>
          </p:nvSpPr>
          <p:spPr>
            <a:xfrm>
              <a:off x="3242786" y="2059590"/>
              <a:ext cx="60293" cy="122872"/>
            </a:xfrm>
            <a:custGeom>
              <a:avLst/>
              <a:gdLst>
                <a:gd name="connsiteX0" fmla="*/ 43121 w 60293"/>
                <a:gd name="connsiteY0" fmla="*/ 122717 h 122872"/>
                <a:gd name="connsiteX1" fmla="*/ -27 w 60293"/>
                <a:gd name="connsiteY1" fmla="*/ 6322 h 122872"/>
                <a:gd name="connsiteX2" fmla="*/ 16927 w 60293"/>
                <a:gd name="connsiteY2" fmla="*/ -155 h 122872"/>
                <a:gd name="connsiteX3" fmla="*/ 16927 w 60293"/>
                <a:gd name="connsiteY3" fmla="*/ 511 h 122872"/>
                <a:gd name="connsiteX4" fmla="*/ 60266 w 60293"/>
                <a:gd name="connsiteY4" fmla="*/ 116145 h 122872"/>
                <a:gd name="connsiteX5" fmla="*/ 59599 w 60293"/>
                <a:gd name="connsiteY5" fmla="*/ 116145 h 122872"/>
                <a:gd name="connsiteX6" fmla="*/ 1497 w 60293"/>
                <a:gd name="connsiteY6" fmla="*/ 7084 h 122872"/>
                <a:gd name="connsiteX7" fmla="*/ 43597 w 60293"/>
                <a:gd name="connsiteY7" fmla="*/ 121384 h 122872"/>
                <a:gd name="connsiteX8" fmla="*/ 58266 w 60293"/>
                <a:gd name="connsiteY8" fmla="*/ 115764 h 122872"/>
                <a:gd name="connsiteX9" fmla="*/ 15784 w 60293"/>
                <a:gd name="connsiteY9" fmla="*/ 2131 h 122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293" h="122872">
                  <a:moveTo>
                    <a:pt x="43121" y="122717"/>
                  </a:moveTo>
                  <a:lnTo>
                    <a:pt x="-27" y="6322"/>
                  </a:lnTo>
                  <a:lnTo>
                    <a:pt x="16927" y="-155"/>
                  </a:lnTo>
                  <a:lnTo>
                    <a:pt x="16927" y="511"/>
                  </a:lnTo>
                  <a:lnTo>
                    <a:pt x="60266" y="116145"/>
                  </a:lnTo>
                  <a:lnTo>
                    <a:pt x="59599" y="116145"/>
                  </a:lnTo>
                  <a:close/>
                  <a:moveTo>
                    <a:pt x="1497" y="7084"/>
                  </a:moveTo>
                  <a:lnTo>
                    <a:pt x="43597" y="121384"/>
                  </a:lnTo>
                  <a:lnTo>
                    <a:pt x="58266" y="115764"/>
                  </a:lnTo>
                  <a:lnTo>
                    <a:pt x="15784" y="2131"/>
                  </a:lnTo>
                  <a:close/>
                </a:path>
              </a:pathLst>
            </a:custGeom>
            <a:solidFill>
              <a:srgbClr val="FFFFFF"/>
            </a:solidFill>
            <a:ln w="9525" cap="flat">
              <a:noFill/>
              <a:prstDash val="solid"/>
              <a:miter/>
            </a:ln>
          </p:spPr>
          <p:txBody>
            <a:bodyPr rtlCol="0" anchor="ctr"/>
            <a:lstStyle/>
            <a:p>
              <a:endParaRPr lang="en-IN"/>
            </a:p>
          </p:txBody>
        </p:sp>
        <p:sp>
          <p:nvSpPr>
            <p:cNvPr id="324" name="Freeform: Shape 323">
              <a:extLst>
                <a:ext uri="{FF2B5EF4-FFF2-40B4-BE49-F238E27FC236}">
                  <a16:creationId xmlns:a16="http://schemas.microsoft.com/office/drawing/2014/main" xmlns="" id="{D77A8261-5E75-3036-2FBD-5773E62B277A}"/>
                </a:ext>
              </a:extLst>
            </p:cNvPr>
            <p:cNvSpPr/>
            <p:nvPr/>
          </p:nvSpPr>
          <p:spPr>
            <a:xfrm>
              <a:off x="3200971" y="1945481"/>
              <a:ext cx="58292" cy="120967"/>
            </a:xfrm>
            <a:custGeom>
              <a:avLst/>
              <a:gdLst>
                <a:gd name="connsiteX0" fmla="*/ 42672 w 58292"/>
                <a:gd name="connsiteY0" fmla="*/ 120968 h 120967"/>
                <a:gd name="connsiteX1" fmla="*/ 0 w 58292"/>
                <a:gd name="connsiteY1" fmla="*/ 5905 h 120967"/>
                <a:gd name="connsiteX2" fmla="*/ 15240 w 58292"/>
                <a:gd name="connsiteY2" fmla="*/ 0 h 120967"/>
                <a:gd name="connsiteX3" fmla="*/ 58293 w 58292"/>
                <a:gd name="connsiteY3" fmla="*/ 114967 h 120967"/>
                <a:gd name="connsiteX4" fmla="*/ 42672 w 58292"/>
                <a:gd name="connsiteY4" fmla="*/ 120968 h 120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92" h="120967">
                  <a:moveTo>
                    <a:pt x="42672" y="120968"/>
                  </a:moveTo>
                  <a:lnTo>
                    <a:pt x="0" y="5905"/>
                  </a:lnTo>
                  <a:lnTo>
                    <a:pt x="15240" y="0"/>
                  </a:lnTo>
                  <a:lnTo>
                    <a:pt x="58293" y="114967"/>
                  </a:lnTo>
                  <a:lnTo>
                    <a:pt x="42672" y="120968"/>
                  </a:lnTo>
                  <a:close/>
                </a:path>
              </a:pathLst>
            </a:custGeom>
            <a:solidFill>
              <a:srgbClr val="1C75BC"/>
            </a:solidFill>
            <a:ln w="9525" cap="flat">
              <a:noFill/>
              <a:prstDash val="solid"/>
              <a:miter/>
            </a:ln>
          </p:spPr>
          <p:txBody>
            <a:bodyPr rtlCol="0" anchor="ctr"/>
            <a:lstStyle/>
            <a:p>
              <a:endParaRPr lang="en-IN"/>
            </a:p>
          </p:txBody>
        </p:sp>
        <p:sp>
          <p:nvSpPr>
            <p:cNvPr id="325" name="Freeform: Shape 324">
              <a:extLst>
                <a:ext uri="{FF2B5EF4-FFF2-40B4-BE49-F238E27FC236}">
                  <a16:creationId xmlns:a16="http://schemas.microsoft.com/office/drawing/2014/main" xmlns="" id="{C5808E66-39E8-E1A8-C7FA-662A13E0DC2A}"/>
                </a:ext>
              </a:extLst>
            </p:cNvPr>
            <p:cNvSpPr/>
            <p:nvPr/>
          </p:nvSpPr>
          <p:spPr>
            <a:xfrm>
              <a:off x="3200114" y="1944243"/>
              <a:ext cx="59912" cy="123158"/>
            </a:xfrm>
            <a:custGeom>
              <a:avLst/>
              <a:gdLst>
                <a:gd name="connsiteX0" fmla="*/ 43121 w 59912"/>
                <a:gd name="connsiteY0" fmla="*/ 123003 h 123158"/>
                <a:gd name="connsiteX1" fmla="*/ -27 w 59912"/>
                <a:gd name="connsiteY1" fmla="*/ 6227 h 123158"/>
                <a:gd name="connsiteX2" fmla="*/ 16546 w 59912"/>
                <a:gd name="connsiteY2" fmla="*/ -155 h 123158"/>
                <a:gd name="connsiteX3" fmla="*/ 16546 w 59912"/>
                <a:gd name="connsiteY3" fmla="*/ 511 h 123158"/>
                <a:gd name="connsiteX4" fmla="*/ 59885 w 59912"/>
                <a:gd name="connsiteY4" fmla="*/ 116240 h 123158"/>
                <a:gd name="connsiteX5" fmla="*/ 1782 w 59912"/>
                <a:gd name="connsiteY5" fmla="*/ 7369 h 123158"/>
                <a:gd name="connsiteX6" fmla="*/ 44169 w 59912"/>
                <a:gd name="connsiteY6" fmla="*/ 121098 h 123158"/>
                <a:gd name="connsiteX7" fmla="*/ 58361 w 59912"/>
                <a:gd name="connsiteY7" fmla="*/ 115669 h 123158"/>
                <a:gd name="connsiteX8" fmla="*/ 15594 w 59912"/>
                <a:gd name="connsiteY8" fmla="*/ 2035 h 1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912" h="123158">
                  <a:moveTo>
                    <a:pt x="43121" y="123003"/>
                  </a:moveTo>
                  <a:lnTo>
                    <a:pt x="-27" y="6227"/>
                  </a:lnTo>
                  <a:lnTo>
                    <a:pt x="16546" y="-155"/>
                  </a:lnTo>
                  <a:lnTo>
                    <a:pt x="16546" y="511"/>
                  </a:lnTo>
                  <a:lnTo>
                    <a:pt x="59885" y="116240"/>
                  </a:lnTo>
                  <a:close/>
                  <a:moveTo>
                    <a:pt x="1782" y="7369"/>
                  </a:moveTo>
                  <a:lnTo>
                    <a:pt x="44169" y="121098"/>
                  </a:lnTo>
                  <a:lnTo>
                    <a:pt x="58361" y="115669"/>
                  </a:lnTo>
                  <a:lnTo>
                    <a:pt x="15594" y="2035"/>
                  </a:lnTo>
                  <a:close/>
                </a:path>
              </a:pathLst>
            </a:custGeom>
            <a:solidFill>
              <a:srgbClr val="FFFFFF"/>
            </a:solidFill>
            <a:ln w="9525" cap="flat">
              <a:noFill/>
              <a:prstDash val="solid"/>
              <a:miter/>
            </a:ln>
          </p:spPr>
          <p:txBody>
            <a:bodyPr rtlCol="0" anchor="ctr"/>
            <a:lstStyle/>
            <a:p>
              <a:endParaRPr lang="en-IN"/>
            </a:p>
          </p:txBody>
        </p:sp>
        <p:sp>
          <p:nvSpPr>
            <p:cNvPr id="326" name="Freeform: Shape 325">
              <a:extLst>
                <a:ext uri="{FF2B5EF4-FFF2-40B4-BE49-F238E27FC236}">
                  <a16:creationId xmlns:a16="http://schemas.microsoft.com/office/drawing/2014/main" xmlns="" id="{F3E90817-6591-1F64-A525-D4410E9F55C6}"/>
                </a:ext>
              </a:extLst>
            </p:cNvPr>
            <p:cNvSpPr/>
            <p:nvPr/>
          </p:nvSpPr>
          <p:spPr>
            <a:xfrm>
              <a:off x="3191446" y="2079402"/>
              <a:ext cx="57340" cy="121253"/>
            </a:xfrm>
            <a:custGeom>
              <a:avLst/>
              <a:gdLst>
                <a:gd name="connsiteX0" fmla="*/ 41053 w 57340"/>
                <a:gd name="connsiteY0" fmla="*/ 121253 h 121253"/>
                <a:gd name="connsiteX1" fmla="*/ 0 w 57340"/>
                <a:gd name="connsiteY1" fmla="*/ 5524 h 121253"/>
                <a:gd name="connsiteX2" fmla="*/ 15812 w 57340"/>
                <a:gd name="connsiteY2" fmla="*/ 0 h 121253"/>
                <a:gd name="connsiteX3" fmla="*/ 57340 w 57340"/>
                <a:gd name="connsiteY3" fmla="*/ 115538 h 121253"/>
                <a:gd name="connsiteX4" fmla="*/ 41053 w 57340"/>
                <a:gd name="connsiteY4" fmla="*/ 121253 h 1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40" h="121253">
                  <a:moveTo>
                    <a:pt x="41053" y="121253"/>
                  </a:moveTo>
                  <a:lnTo>
                    <a:pt x="0" y="5524"/>
                  </a:lnTo>
                  <a:lnTo>
                    <a:pt x="15812" y="0"/>
                  </a:lnTo>
                  <a:lnTo>
                    <a:pt x="57340" y="115538"/>
                  </a:lnTo>
                  <a:lnTo>
                    <a:pt x="41053" y="121253"/>
                  </a:lnTo>
                  <a:close/>
                </a:path>
              </a:pathLst>
            </a:custGeom>
            <a:solidFill>
              <a:srgbClr val="1C75BC"/>
            </a:solidFill>
            <a:ln w="9525" cap="flat">
              <a:noFill/>
              <a:prstDash val="solid"/>
              <a:miter/>
            </a:ln>
          </p:spPr>
          <p:txBody>
            <a:bodyPr rtlCol="0" anchor="ctr"/>
            <a:lstStyle/>
            <a:p>
              <a:endParaRPr lang="en-IN"/>
            </a:p>
          </p:txBody>
        </p:sp>
        <p:sp>
          <p:nvSpPr>
            <p:cNvPr id="327" name="Freeform: Shape 326">
              <a:extLst>
                <a:ext uri="{FF2B5EF4-FFF2-40B4-BE49-F238E27FC236}">
                  <a16:creationId xmlns:a16="http://schemas.microsoft.com/office/drawing/2014/main" xmlns="" id="{8C9E239D-64DF-AC22-807B-8D49AE300BEE}"/>
                </a:ext>
              </a:extLst>
            </p:cNvPr>
            <p:cNvSpPr/>
            <p:nvPr/>
          </p:nvSpPr>
          <p:spPr>
            <a:xfrm>
              <a:off x="3190779" y="2078450"/>
              <a:ext cx="58864" cy="123158"/>
            </a:xfrm>
            <a:custGeom>
              <a:avLst/>
              <a:gdLst>
                <a:gd name="connsiteX0" fmla="*/ 41216 w 58864"/>
                <a:gd name="connsiteY0" fmla="*/ 123003 h 123158"/>
                <a:gd name="connsiteX1" fmla="*/ 41216 w 58864"/>
                <a:gd name="connsiteY1" fmla="*/ 122336 h 123158"/>
                <a:gd name="connsiteX2" fmla="*/ -27 w 58864"/>
                <a:gd name="connsiteY2" fmla="*/ 5941 h 123158"/>
                <a:gd name="connsiteX3" fmla="*/ 17117 w 58864"/>
                <a:gd name="connsiteY3" fmla="*/ -155 h 123158"/>
                <a:gd name="connsiteX4" fmla="*/ 17117 w 58864"/>
                <a:gd name="connsiteY4" fmla="*/ 512 h 123158"/>
                <a:gd name="connsiteX5" fmla="*/ 58837 w 58864"/>
                <a:gd name="connsiteY5" fmla="*/ 116717 h 123158"/>
                <a:gd name="connsiteX6" fmla="*/ 1592 w 58864"/>
                <a:gd name="connsiteY6" fmla="*/ 6798 h 123158"/>
                <a:gd name="connsiteX7" fmla="*/ 42073 w 58864"/>
                <a:gd name="connsiteY7" fmla="*/ 121098 h 123158"/>
                <a:gd name="connsiteX8" fmla="*/ 57027 w 58864"/>
                <a:gd name="connsiteY8" fmla="*/ 115764 h 123158"/>
                <a:gd name="connsiteX9" fmla="*/ 16070 w 58864"/>
                <a:gd name="connsiteY9" fmla="*/ 1464 h 1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864" h="123158">
                  <a:moveTo>
                    <a:pt x="41216" y="123003"/>
                  </a:moveTo>
                  <a:lnTo>
                    <a:pt x="41216" y="122336"/>
                  </a:lnTo>
                  <a:lnTo>
                    <a:pt x="-27" y="5941"/>
                  </a:lnTo>
                  <a:lnTo>
                    <a:pt x="17117" y="-155"/>
                  </a:lnTo>
                  <a:lnTo>
                    <a:pt x="17117" y="512"/>
                  </a:lnTo>
                  <a:lnTo>
                    <a:pt x="58837" y="116717"/>
                  </a:lnTo>
                  <a:close/>
                  <a:moveTo>
                    <a:pt x="1592" y="6798"/>
                  </a:moveTo>
                  <a:lnTo>
                    <a:pt x="42073" y="121098"/>
                  </a:lnTo>
                  <a:lnTo>
                    <a:pt x="57027" y="115764"/>
                  </a:lnTo>
                  <a:lnTo>
                    <a:pt x="16070" y="1464"/>
                  </a:lnTo>
                  <a:close/>
                </a:path>
              </a:pathLst>
            </a:custGeom>
            <a:solidFill>
              <a:srgbClr val="FFFFFF"/>
            </a:solidFill>
            <a:ln w="9525" cap="flat">
              <a:noFill/>
              <a:prstDash val="solid"/>
              <a:miter/>
            </a:ln>
          </p:spPr>
          <p:txBody>
            <a:bodyPr rtlCol="0" anchor="ctr"/>
            <a:lstStyle/>
            <a:p>
              <a:endParaRPr lang="en-IN"/>
            </a:p>
          </p:txBody>
        </p:sp>
        <p:sp>
          <p:nvSpPr>
            <p:cNvPr id="328" name="Freeform: Shape 327">
              <a:extLst>
                <a:ext uri="{FF2B5EF4-FFF2-40B4-BE49-F238E27FC236}">
                  <a16:creationId xmlns:a16="http://schemas.microsoft.com/office/drawing/2014/main" xmlns="" id="{0E90F68E-C05E-7677-5417-5B04EEC8A0D2}"/>
                </a:ext>
              </a:extLst>
            </p:cNvPr>
            <p:cNvSpPr/>
            <p:nvPr/>
          </p:nvSpPr>
          <p:spPr>
            <a:xfrm>
              <a:off x="3150489" y="1963864"/>
              <a:ext cx="56768" cy="121062"/>
            </a:xfrm>
            <a:custGeom>
              <a:avLst/>
              <a:gdLst>
                <a:gd name="connsiteX0" fmla="*/ 40957 w 56768"/>
                <a:gd name="connsiteY0" fmla="*/ 121063 h 121062"/>
                <a:gd name="connsiteX1" fmla="*/ 0 w 56768"/>
                <a:gd name="connsiteY1" fmla="*/ 5334 h 121062"/>
                <a:gd name="connsiteX2" fmla="*/ 15240 w 56768"/>
                <a:gd name="connsiteY2" fmla="*/ 0 h 121062"/>
                <a:gd name="connsiteX3" fmla="*/ 56769 w 56768"/>
                <a:gd name="connsiteY3" fmla="*/ 115538 h 121062"/>
                <a:gd name="connsiteX4" fmla="*/ 40957 w 56768"/>
                <a:gd name="connsiteY4" fmla="*/ 121063 h 121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68" h="121062">
                  <a:moveTo>
                    <a:pt x="40957" y="121063"/>
                  </a:moveTo>
                  <a:lnTo>
                    <a:pt x="0" y="5334"/>
                  </a:lnTo>
                  <a:lnTo>
                    <a:pt x="15240" y="0"/>
                  </a:lnTo>
                  <a:lnTo>
                    <a:pt x="56769" y="115538"/>
                  </a:lnTo>
                  <a:lnTo>
                    <a:pt x="40957" y="121063"/>
                  </a:lnTo>
                  <a:close/>
                </a:path>
              </a:pathLst>
            </a:custGeom>
            <a:solidFill>
              <a:srgbClr val="1C75BC"/>
            </a:solidFill>
            <a:ln w="9525" cap="flat">
              <a:noFill/>
              <a:prstDash val="solid"/>
              <a:miter/>
            </a:ln>
          </p:spPr>
          <p:txBody>
            <a:bodyPr rtlCol="0" anchor="ctr"/>
            <a:lstStyle/>
            <a:p>
              <a:endParaRPr lang="en-IN"/>
            </a:p>
          </p:txBody>
        </p:sp>
        <p:sp>
          <p:nvSpPr>
            <p:cNvPr id="329" name="Freeform: Shape 328">
              <a:extLst>
                <a:ext uri="{FF2B5EF4-FFF2-40B4-BE49-F238E27FC236}">
                  <a16:creationId xmlns:a16="http://schemas.microsoft.com/office/drawing/2014/main" xmlns="" id="{E2DFD2D7-510A-A785-5C2F-FAF49328DD15}"/>
                </a:ext>
              </a:extLst>
            </p:cNvPr>
            <p:cNvSpPr/>
            <p:nvPr/>
          </p:nvSpPr>
          <p:spPr>
            <a:xfrm>
              <a:off x="3149822" y="1962911"/>
              <a:ext cx="58483" cy="122967"/>
            </a:xfrm>
            <a:custGeom>
              <a:avLst/>
              <a:gdLst>
                <a:gd name="connsiteX0" fmla="*/ 41216 w 58483"/>
                <a:gd name="connsiteY0" fmla="*/ 122813 h 122967"/>
                <a:gd name="connsiteX1" fmla="*/ 41216 w 58483"/>
                <a:gd name="connsiteY1" fmla="*/ 122146 h 122967"/>
                <a:gd name="connsiteX2" fmla="*/ -27 w 58483"/>
                <a:gd name="connsiteY2" fmla="*/ 5750 h 122967"/>
                <a:gd name="connsiteX3" fmla="*/ 16641 w 58483"/>
                <a:gd name="connsiteY3" fmla="*/ -155 h 122967"/>
                <a:gd name="connsiteX4" fmla="*/ 16641 w 58483"/>
                <a:gd name="connsiteY4" fmla="*/ 512 h 122967"/>
                <a:gd name="connsiteX5" fmla="*/ 58456 w 58483"/>
                <a:gd name="connsiteY5" fmla="*/ 116717 h 122967"/>
                <a:gd name="connsiteX6" fmla="*/ 1592 w 58483"/>
                <a:gd name="connsiteY6" fmla="*/ 6608 h 122967"/>
                <a:gd name="connsiteX7" fmla="*/ 42073 w 58483"/>
                <a:gd name="connsiteY7" fmla="*/ 120908 h 122967"/>
                <a:gd name="connsiteX8" fmla="*/ 56551 w 58483"/>
                <a:gd name="connsiteY8" fmla="*/ 115764 h 122967"/>
                <a:gd name="connsiteX9" fmla="*/ 15498 w 58483"/>
                <a:gd name="connsiteY9" fmla="*/ 1464 h 122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3" h="122967">
                  <a:moveTo>
                    <a:pt x="41216" y="122813"/>
                  </a:moveTo>
                  <a:lnTo>
                    <a:pt x="41216" y="122146"/>
                  </a:lnTo>
                  <a:lnTo>
                    <a:pt x="-27" y="5750"/>
                  </a:lnTo>
                  <a:lnTo>
                    <a:pt x="16641" y="-155"/>
                  </a:lnTo>
                  <a:lnTo>
                    <a:pt x="16641" y="512"/>
                  </a:lnTo>
                  <a:lnTo>
                    <a:pt x="58456" y="116717"/>
                  </a:lnTo>
                  <a:close/>
                  <a:moveTo>
                    <a:pt x="1592" y="6608"/>
                  </a:moveTo>
                  <a:lnTo>
                    <a:pt x="42073" y="120908"/>
                  </a:lnTo>
                  <a:lnTo>
                    <a:pt x="56551" y="115764"/>
                  </a:lnTo>
                  <a:lnTo>
                    <a:pt x="15498" y="1464"/>
                  </a:lnTo>
                  <a:close/>
                </a:path>
              </a:pathLst>
            </a:custGeom>
            <a:solidFill>
              <a:srgbClr val="FFFFFF"/>
            </a:solidFill>
            <a:ln w="9525" cap="flat">
              <a:noFill/>
              <a:prstDash val="solid"/>
              <a:miter/>
            </a:ln>
          </p:spPr>
          <p:txBody>
            <a:bodyPr rtlCol="0" anchor="ctr"/>
            <a:lstStyle/>
            <a:p>
              <a:endParaRPr lang="en-IN"/>
            </a:p>
          </p:txBody>
        </p:sp>
        <p:sp>
          <p:nvSpPr>
            <p:cNvPr id="330" name="Freeform: Shape 329">
              <a:extLst>
                <a:ext uri="{FF2B5EF4-FFF2-40B4-BE49-F238E27FC236}">
                  <a16:creationId xmlns:a16="http://schemas.microsoft.com/office/drawing/2014/main" xmlns="" id="{439023F7-4387-98C8-9256-0933560EF8D1}"/>
                </a:ext>
              </a:extLst>
            </p:cNvPr>
            <p:cNvSpPr/>
            <p:nvPr/>
          </p:nvSpPr>
          <p:spPr>
            <a:xfrm>
              <a:off x="3139344" y="2097786"/>
              <a:ext cx="55530" cy="122015"/>
            </a:xfrm>
            <a:custGeom>
              <a:avLst/>
              <a:gdLst>
                <a:gd name="connsiteX0" fmla="*/ 38671 w 55530"/>
                <a:gd name="connsiteY0" fmla="*/ 122015 h 122015"/>
                <a:gd name="connsiteX1" fmla="*/ 0 w 55530"/>
                <a:gd name="connsiteY1" fmla="*/ 5524 h 122015"/>
                <a:gd name="connsiteX2" fmla="*/ 15716 w 55530"/>
                <a:gd name="connsiteY2" fmla="*/ 0 h 122015"/>
                <a:gd name="connsiteX3" fmla="*/ 55531 w 55530"/>
                <a:gd name="connsiteY3" fmla="*/ 116110 h 122015"/>
                <a:gd name="connsiteX4" fmla="*/ 38671 w 55530"/>
                <a:gd name="connsiteY4" fmla="*/ 122015 h 122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30" h="122015">
                  <a:moveTo>
                    <a:pt x="38671" y="122015"/>
                  </a:moveTo>
                  <a:lnTo>
                    <a:pt x="0" y="5524"/>
                  </a:lnTo>
                  <a:lnTo>
                    <a:pt x="15716" y="0"/>
                  </a:lnTo>
                  <a:lnTo>
                    <a:pt x="55531" y="116110"/>
                  </a:lnTo>
                  <a:lnTo>
                    <a:pt x="38671" y="122015"/>
                  </a:lnTo>
                  <a:close/>
                </a:path>
              </a:pathLst>
            </a:custGeom>
            <a:solidFill>
              <a:srgbClr val="1C75BC"/>
            </a:solidFill>
            <a:ln w="9525" cap="flat">
              <a:noFill/>
              <a:prstDash val="solid"/>
              <a:miter/>
            </a:ln>
          </p:spPr>
          <p:txBody>
            <a:bodyPr rtlCol="0" anchor="ctr"/>
            <a:lstStyle/>
            <a:p>
              <a:endParaRPr lang="en-IN"/>
            </a:p>
          </p:txBody>
        </p:sp>
        <p:sp>
          <p:nvSpPr>
            <p:cNvPr id="331" name="Freeform: Shape 330">
              <a:extLst>
                <a:ext uri="{FF2B5EF4-FFF2-40B4-BE49-F238E27FC236}">
                  <a16:creationId xmlns:a16="http://schemas.microsoft.com/office/drawing/2014/main" xmlns="" id="{249F0185-7A34-3C8C-DB6F-27807565D607}"/>
                </a:ext>
              </a:extLst>
            </p:cNvPr>
            <p:cNvSpPr/>
            <p:nvPr/>
          </p:nvSpPr>
          <p:spPr>
            <a:xfrm>
              <a:off x="3138392" y="2097023"/>
              <a:ext cx="57435" cy="123729"/>
            </a:xfrm>
            <a:custGeom>
              <a:avLst/>
              <a:gdLst>
                <a:gd name="connsiteX0" fmla="*/ 39216 w 57435"/>
                <a:gd name="connsiteY0" fmla="*/ 123575 h 123729"/>
                <a:gd name="connsiteX1" fmla="*/ 39216 w 57435"/>
                <a:gd name="connsiteY1" fmla="*/ 122908 h 123729"/>
                <a:gd name="connsiteX2" fmla="*/ -27 w 57435"/>
                <a:gd name="connsiteY2" fmla="*/ 5846 h 123729"/>
                <a:gd name="connsiteX3" fmla="*/ 17117 w 57435"/>
                <a:gd name="connsiteY3" fmla="*/ -155 h 123729"/>
                <a:gd name="connsiteX4" fmla="*/ 57408 w 57435"/>
                <a:gd name="connsiteY4" fmla="*/ 117383 h 123729"/>
                <a:gd name="connsiteX5" fmla="*/ 56742 w 57435"/>
                <a:gd name="connsiteY5" fmla="*/ 117383 h 123729"/>
                <a:gd name="connsiteX6" fmla="*/ 1782 w 57435"/>
                <a:gd name="connsiteY6" fmla="*/ 6608 h 123729"/>
                <a:gd name="connsiteX7" fmla="*/ 39882 w 57435"/>
                <a:gd name="connsiteY7" fmla="*/ 121765 h 123729"/>
                <a:gd name="connsiteX8" fmla="*/ 55408 w 57435"/>
                <a:gd name="connsiteY8" fmla="*/ 116240 h 123729"/>
                <a:gd name="connsiteX9" fmla="*/ 15975 w 57435"/>
                <a:gd name="connsiteY9" fmla="*/ 1464 h 12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435" h="123729">
                  <a:moveTo>
                    <a:pt x="39216" y="123575"/>
                  </a:moveTo>
                  <a:lnTo>
                    <a:pt x="39216" y="122908"/>
                  </a:lnTo>
                  <a:lnTo>
                    <a:pt x="-27" y="5846"/>
                  </a:lnTo>
                  <a:lnTo>
                    <a:pt x="17117" y="-155"/>
                  </a:lnTo>
                  <a:lnTo>
                    <a:pt x="57408" y="117383"/>
                  </a:lnTo>
                  <a:lnTo>
                    <a:pt x="56742" y="117383"/>
                  </a:lnTo>
                  <a:close/>
                  <a:moveTo>
                    <a:pt x="1782" y="6608"/>
                  </a:moveTo>
                  <a:lnTo>
                    <a:pt x="39882" y="121765"/>
                  </a:lnTo>
                  <a:lnTo>
                    <a:pt x="55408" y="116240"/>
                  </a:lnTo>
                  <a:lnTo>
                    <a:pt x="15975" y="1464"/>
                  </a:lnTo>
                  <a:close/>
                </a:path>
              </a:pathLst>
            </a:custGeom>
            <a:solidFill>
              <a:srgbClr val="FFFFFF"/>
            </a:solidFill>
            <a:ln w="9525" cap="flat">
              <a:noFill/>
              <a:prstDash val="solid"/>
              <a:miter/>
            </a:ln>
          </p:spPr>
          <p:txBody>
            <a:bodyPr rtlCol="0" anchor="ctr"/>
            <a:lstStyle/>
            <a:p>
              <a:endParaRPr lang="en-IN"/>
            </a:p>
          </p:txBody>
        </p:sp>
        <p:sp>
          <p:nvSpPr>
            <p:cNvPr id="332" name="Freeform: Shape 331">
              <a:extLst>
                <a:ext uri="{FF2B5EF4-FFF2-40B4-BE49-F238E27FC236}">
                  <a16:creationId xmlns:a16="http://schemas.microsoft.com/office/drawing/2014/main" xmlns="" id="{8BB6E7F1-10DD-92CE-866A-9DF2D811F674}"/>
                </a:ext>
              </a:extLst>
            </p:cNvPr>
            <p:cNvSpPr/>
            <p:nvPr/>
          </p:nvSpPr>
          <p:spPr>
            <a:xfrm>
              <a:off x="3100577" y="1981676"/>
              <a:ext cx="54483" cy="121634"/>
            </a:xfrm>
            <a:custGeom>
              <a:avLst/>
              <a:gdLst>
                <a:gd name="connsiteX0" fmla="*/ 38767 w 54483"/>
                <a:gd name="connsiteY0" fmla="*/ 121634 h 121634"/>
                <a:gd name="connsiteX1" fmla="*/ 0 w 54483"/>
                <a:gd name="connsiteY1" fmla="*/ 5144 h 121634"/>
                <a:gd name="connsiteX2" fmla="*/ 14669 w 54483"/>
                <a:gd name="connsiteY2" fmla="*/ 0 h 121634"/>
                <a:gd name="connsiteX3" fmla="*/ 54483 w 54483"/>
                <a:gd name="connsiteY3" fmla="*/ 116110 h 121634"/>
                <a:gd name="connsiteX4" fmla="*/ 38767 w 54483"/>
                <a:gd name="connsiteY4" fmla="*/ 121634 h 12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83" h="121634">
                  <a:moveTo>
                    <a:pt x="38767" y="121634"/>
                  </a:moveTo>
                  <a:lnTo>
                    <a:pt x="0" y="5144"/>
                  </a:lnTo>
                  <a:lnTo>
                    <a:pt x="14669" y="0"/>
                  </a:lnTo>
                  <a:lnTo>
                    <a:pt x="54483" y="116110"/>
                  </a:lnTo>
                  <a:lnTo>
                    <a:pt x="38767" y="121634"/>
                  </a:lnTo>
                  <a:close/>
                </a:path>
              </a:pathLst>
            </a:custGeom>
            <a:solidFill>
              <a:srgbClr val="1C75BC"/>
            </a:solidFill>
            <a:ln w="9525" cap="flat">
              <a:noFill/>
              <a:prstDash val="solid"/>
              <a:miter/>
            </a:ln>
          </p:spPr>
          <p:txBody>
            <a:bodyPr rtlCol="0" anchor="ctr"/>
            <a:lstStyle/>
            <a:p>
              <a:endParaRPr lang="en-IN"/>
            </a:p>
          </p:txBody>
        </p:sp>
        <p:sp>
          <p:nvSpPr>
            <p:cNvPr id="333" name="Freeform: Shape 332">
              <a:extLst>
                <a:ext uri="{FF2B5EF4-FFF2-40B4-BE49-F238E27FC236}">
                  <a16:creationId xmlns:a16="http://schemas.microsoft.com/office/drawing/2014/main" xmlns="" id="{92AACE3B-27C8-9969-4C1D-ACEB2318742A}"/>
                </a:ext>
              </a:extLst>
            </p:cNvPr>
            <p:cNvSpPr/>
            <p:nvPr/>
          </p:nvSpPr>
          <p:spPr>
            <a:xfrm>
              <a:off x="3099911" y="1980723"/>
              <a:ext cx="56292" cy="123539"/>
            </a:xfrm>
            <a:custGeom>
              <a:avLst/>
              <a:gdLst>
                <a:gd name="connsiteX0" fmla="*/ 38930 w 56292"/>
                <a:gd name="connsiteY0" fmla="*/ 123384 h 123539"/>
                <a:gd name="connsiteX1" fmla="*/ 38930 w 56292"/>
                <a:gd name="connsiteY1" fmla="*/ 122622 h 123539"/>
                <a:gd name="connsiteX2" fmla="*/ -27 w 56292"/>
                <a:gd name="connsiteY2" fmla="*/ 5465 h 123539"/>
                <a:gd name="connsiteX3" fmla="*/ 15975 w 56292"/>
                <a:gd name="connsiteY3" fmla="*/ -155 h 123539"/>
                <a:gd name="connsiteX4" fmla="*/ 56265 w 56292"/>
                <a:gd name="connsiteY4" fmla="*/ 117288 h 123539"/>
                <a:gd name="connsiteX5" fmla="*/ 55599 w 56292"/>
                <a:gd name="connsiteY5" fmla="*/ 117288 h 123539"/>
                <a:gd name="connsiteX6" fmla="*/ 1497 w 56292"/>
                <a:gd name="connsiteY6" fmla="*/ 6322 h 123539"/>
                <a:gd name="connsiteX7" fmla="*/ 39597 w 56292"/>
                <a:gd name="connsiteY7" fmla="*/ 121479 h 123539"/>
                <a:gd name="connsiteX8" fmla="*/ 54075 w 56292"/>
                <a:gd name="connsiteY8" fmla="*/ 116431 h 123539"/>
                <a:gd name="connsiteX9" fmla="*/ 14737 w 56292"/>
                <a:gd name="connsiteY9" fmla="*/ 1655 h 12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92" h="123539">
                  <a:moveTo>
                    <a:pt x="38930" y="123384"/>
                  </a:moveTo>
                  <a:lnTo>
                    <a:pt x="38930" y="122622"/>
                  </a:lnTo>
                  <a:lnTo>
                    <a:pt x="-27" y="5465"/>
                  </a:lnTo>
                  <a:lnTo>
                    <a:pt x="15975" y="-155"/>
                  </a:lnTo>
                  <a:lnTo>
                    <a:pt x="56265" y="117288"/>
                  </a:lnTo>
                  <a:lnTo>
                    <a:pt x="55599" y="117288"/>
                  </a:lnTo>
                  <a:close/>
                  <a:moveTo>
                    <a:pt x="1497" y="6322"/>
                  </a:moveTo>
                  <a:lnTo>
                    <a:pt x="39597" y="121479"/>
                  </a:lnTo>
                  <a:lnTo>
                    <a:pt x="54075" y="116431"/>
                  </a:lnTo>
                  <a:lnTo>
                    <a:pt x="14737" y="1655"/>
                  </a:lnTo>
                  <a:close/>
                </a:path>
              </a:pathLst>
            </a:custGeom>
            <a:solidFill>
              <a:srgbClr val="FFFFFF"/>
            </a:solidFill>
            <a:ln w="9525" cap="flat">
              <a:noFill/>
              <a:prstDash val="solid"/>
              <a:miter/>
            </a:ln>
          </p:spPr>
          <p:txBody>
            <a:bodyPr rtlCol="0" anchor="ctr"/>
            <a:lstStyle/>
            <a:p>
              <a:endParaRPr lang="en-IN"/>
            </a:p>
          </p:txBody>
        </p:sp>
        <p:sp>
          <p:nvSpPr>
            <p:cNvPr id="334" name="Freeform: Shape 333">
              <a:extLst>
                <a:ext uri="{FF2B5EF4-FFF2-40B4-BE49-F238E27FC236}">
                  <a16:creationId xmlns:a16="http://schemas.microsoft.com/office/drawing/2014/main" xmlns="" id="{E81458A0-8816-49C5-C10A-C90C32B204E6}"/>
                </a:ext>
              </a:extLst>
            </p:cNvPr>
            <p:cNvSpPr/>
            <p:nvPr/>
          </p:nvSpPr>
          <p:spPr>
            <a:xfrm>
              <a:off x="3086100" y="2111502"/>
              <a:ext cx="33432" cy="103536"/>
            </a:xfrm>
            <a:custGeom>
              <a:avLst/>
              <a:gdLst>
                <a:gd name="connsiteX0" fmla="*/ 16193 w 33432"/>
                <a:gd name="connsiteY0" fmla="*/ 103537 h 103536"/>
                <a:gd name="connsiteX1" fmla="*/ 0 w 33432"/>
                <a:gd name="connsiteY1" fmla="*/ 2572 h 103536"/>
                <a:gd name="connsiteX2" fmla="*/ 16573 w 33432"/>
                <a:gd name="connsiteY2" fmla="*/ 0 h 103536"/>
                <a:gd name="connsiteX3" fmla="*/ 33433 w 33432"/>
                <a:gd name="connsiteY3" fmla="*/ 100870 h 103536"/>
                <a:gd name="connsiteX4" fmla="*/ 16193 w 33432"/>
                <a:gd name="connsiteY4" fmla="*/ 103537 h 10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 h="103536">
                  <a:moveTo>
                    <a:pt x="16193" y="103537"/>
                  </a:moveTo>
                  <a:lnTo>
                    <a:pt x="0" y="2572"/>
                  </a:lnTo>
                  <a:lnTo>
                    <a:pt x="16573" y="0"/>
                  </a:lnTo>
                  <a:lnTo>
                    <a:pt x="33433" y="100870"/>
                  </a:lnTo>
                  <a:lnTo>
                    <a:pt x="16193" y="103537"/>
                  </a:lnTo>
                  <a:close/>
                </a:path>
              </a:pathLst>
            </a:custGeom>
            <a:solidFill>
              <a:srgbClr val="1C75BC"/>
            </a:solidFill>
            <a:ln w="9525" cap="flat">
              <a:noFill/>
              <a:prstDash val="solid"/>
              <a:miter/>
            </a:ln>
          </p:spPr>
          <p:txBody>
            <a:bodyPr rtlCol="0" anchor="ctr"/>
            <a:lstStyle/>
            <a:p>
              <a:endParaRPr lang="en-IN"/>
            </a:p>
          </p:txBody>
        </p:sp>
        <p:sp>
          <p:nvSpPr>
            <p:cNvPr id="335" name="Freeform: Shape 334">
              <a:extLst>
                <a:ext uri="{FF2B5EF4-FFF2-40B4-BE49-F238E27FC236}">
                  <a16:creationId xmlns:a16="http://schemas.microsoft.com/office/drawing/2014/main" xmlns="" id="{93D9EAA5-5A76-3150-DC70-BE1CF76DD7AE}"/>
                </a:ext>
              </a:extLst>
            </p:cNvPr>
            <p:cNvSpPr/>
            <p:nvPr/>
          </p:nvSpPr>
          <p:spPr>
            <a:xfrm>
              <a:off x="3085147" y="2110644"/>
              <a:ext cx="35337" cy="105155"/>
            </a:xfrm>
            <a:custGeom>
              <a:avLst/>
              <a:gdLst>
                <a:gd name="connsiteX0" fmla="*/ 16260 w 35337"/>
                <a:gd name="connsiteY0" fmla="*/ 105001 h 105155"/>
                <a:gd name="connsiteX1" fmla="*/ 16260 w 35337"/>
                <a:gd name="connsiteY1" fmla="*/ 104334 h 105155"/>
                <a:gd name="connsiteX2" fmla="*/ -27 w 35337"/>
                <a:gd name="connsiteY2" fmla="*/ 2607 h 105155"/>
                <a:gd name="connsiteX3" fmla="*/ 17880 w 35337"/>
                <a:gd name="connsiteY3" fmla="*/ -155 h 105155"/>
                <a:gd name="connsiteX4" fmla="*/ 17880 w 35337"/>
                <a:gd name="connsiteY4" fmla="*/ 607 h 105155"/>
                <a:gd name="connsiteX5" fmla="*/ 35310 w 35337"/>
                <a:gd name="connsiteY5" fmla="*/ 102143 h 105155"/>
                <a:gd name="connsiteX6" fmla="*/ 1497 w 35337"/>
                <a:gd name="connsiteY6" fmla="*/ 3845 h 105155"/>
                <a:gd name="connsiteX7" fmla="*/ 17403 w 35337"/>
                <a:gd name="connsiteY7" fmla="*/ 103381 h 105155"/>
                <a:gd name="connsiteX8" fmla="*/ 33310 w 35337"/>
                <a:gd name="connsiteY8" fmla="*/ 100905 h 105155"/>
                <a:gd name="connsiteX9" fmla="*/ 16927 w 35337"/>
                <a:gd name="connsiteY9" fmla="*/ 1750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37" h="105155">
                  <a:moveTo>
                    <a:pt x="16260" y="105001"/>
                  </a:moveTo>
                  <a:lnTo>
                    <a:pt x="16260" y="104334"/>
                  </a:lnTo>
                  <a:lnTo>
                    <a:pt x="-27" y="2607"/>
                  </a:lnTo>
                  <a:lnTo>
                    <a:pt x="17880" y="-155"/>
                  </a:lnTo>
                  <a:lnTo>
                    <a:pt x="17880" y="607"/>
                  </a:lnTo>
                  <a:lnTo>
                    <a:pt x="35310" y="102143"/>
                  </a:lnTo>
                  <a:close/>
                  <a:moveTo>
                    <a:pt x="1497" y="3845"/>
                  </a:moveTo>
                  <a:lnTo>
                    <a:pt x="17403" y="103381"/>
                  </a:lnTo>
                  <a:lnTo>
                    <a:pt x="33310" y="100905"/>
                  </a:lnTo>
                  <a:lnTo>
                    <a:pt x="16927" y="1750"/>
                  </a:lnTo>
                  <a:close/>
                </a:path>
              </a:pathLst>
            </a:custGeom>
            <a:solidFill>
              <a:srgbClr val="FFFFFF"/>
            </a:solidFill>
            <a:ln w="9525" cap="flat">
              <a:noFill/>
              <a:prstDash val="solid"/>
              <a:miter/>
            </a:ln>
          </p:spPr>
          <p:txBody>
            <a:bodyPr rtlCol="0" anchor="ctr"/>
            <a:lstStyle/>
            <a:p>
              <a:endParaRPr lang="en-IN"/>
            </a:p>
          </p:txBody>
        </p:sp>
        <p:sp>
          <p:nvSpPr>
            <p:cNvPr id="336" name="Freeform: Shape 335">
              <a:extLst>
                <a:ext uri="{FF2B5EF4-FFF2-40B4-BE49-F238E27FC236}">
                  <a16:creationId xmlns:a16="http://schemas.microsoft.com/office/drawing/2014/main" xmlns="" id="{66B270FD-BDB0-A8C2-E042-29488B920B18}"/>
                </a:ext>
              </a:extLst>
            </p:cNvPr>
            <p:cNvSpPr/>
            <p:nvPr/>
          </p:nvSpPr>
          <p:spPr>
            <a:xfrm>
              <a:off x="3069907" y="2010060"/>
              <a:ext cx="32766" cy="104013"/>
            </a:xfrm>
            <a:custGeom>
              <a:avLst/>
              <a:gdLst>
                <a:gd name="connsiteX0" fmla="*/ 16193 w 32766"/>
                <a:gd name="connsiteY0" fmla="*/ 104013 h 104013"/>
                <a:gd name="connsiteX1" fmla="*/ 0 w 32766"/>
                <a:gd name="connsiteY1" fmla="*/ 2381 h 104013"/>
                <a:gd name="connsiteX2" fmla="*/ 15716 w 32766"/>
                <a:gd name="connsiteY2" fmla="*/ 0 h 104013"/>
                <a:gd name="connsiteX3" fmla="*/ 32766 w 32766"/>
                <a:gd name="connsiteY3" fmla="*/ 101441 h 104013"/>
                <a:gd name="connsiteX4" fmla="*/ 16193 w 32766"/>
                <a:gd name="connsiteY4" fmla="*/ 104013 h 104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6" h="104013">
                  <a:moveTo>
                    <a:pt x="16193" y="104013"/>
                  </a:moveTo>
                  <a:lnTo>
                    <a:pt x="0" y="2381"/>
                  </a:lnTo>
                  <a:lnTo>
                    <a:pt x="15716" y="0"/>
                  </a:lnTo>
                  <a:lnTo>
                    <a:pt x="32766" y="101441"/>
                  </a:lnTo>
                  <a:lnTo>
                    <a:pt x="16193" y="104013"/>
                  </a:lnTo>
                  <a:close/>
                </a:path>
              </a:pathLst>
            </a:custGeom>
            <a:solidFill>
              <a:srgbClr val="1C75BC"/>
            </a:solidFill>
            <a:ln w="9525" cap="flat">
              <a:noFill/>
              <a:prstDash val="solid"/>
              <a:miter/>
            </a:ln>
          </p:spPr>
          <p:txBody>
            <a:bodyPr rtlCol="0" anchor="ctr"/>
            <a:lstStyle/>
            <a:p>
              <a:endParaRPr lang="en-IN"/>
            </a:p>
          </p:txBody>
        </p:sp>
        <p:sp>
          <p:nvSpPr>
            <p:cNvPr id="337" name="Freeform: Shape 336">
              <a:extLst>
                <a:ext uri="{FF2B5EF4-FFF2-40B4-BE49-F238E27FC236}">
                  <a16:creationId xmlns:a16="http://schemas.microsoft.com/office/drawing/2014/main" xmlns="" id="{BB996D8E-9531-9BEF-BFB5-5D9DCD4F8195}"/>
                </a:ext>
              </a:extLst>
            </p:cNvPr>
            <p:cNvSpPr/>
            <p:nvPr/>
          </p:nvSpPr>
          <p:spPr>
            <a:xfrm>
              <a:off x="3069145" y="2009203"/>
              <a:ext cx="34290" cy="105632"/>
            </a:xfrm>
            <a:custGeom>
              <a:avLst/>
              <a:gdLst>
                <a:gd name="connsiteX0" fmla="*/ 16356 w 34290"/>
                <a:gd name="connsiteY0" fmla="*/ 105477 h 105632"/>
                <a:gd name="connsiteX1" fmla="*/ 16356 w 34290"/>
                <a:gd name="connsiteY1" fmla="*/ 104810 h 105632"/>
                <a:gd name="connsiteX2" fmla="*/ -27 w 34290"/>
                <a:gd name="connsiteY2" fmla="*/ 2512 h 105632"/>
                <a:gd name="connsiteX3" fmla="*/ 17118 w 34290"/>
                <a:gd name="connsiteY3" fmla="*/ -155 h 105632"/>
                <a:gd name="connsiteX4" fmla="*/ 17118 w 34290"/>
                <a:gd name="connsiteY4" fmla="*/ 512 h 105632"/>
                <a:gd name="connsiteX5" fmla="*/ 34263 w 34290"/>
                <a:gd name="connsiteY5" fmla="*/ 102715 h 105632"/>
                <a:gd name="connsiteX6" fmla="*/ 1497 w 34290"/>
                <a:gd name="connsiteY6" fmla="*/ 3655 h 105632"/>
                <a:gd name="connsiteX7" fmla="*/ 17594 w 34290"/>
                <a:gd name="connsiteY7" fmla="*/ 103858 h 105632"/>
                <a:gd name="connsiteX8" fmla="*/ 32644 w 34290"/>
                <a:gd name="connsiteY8" fmla="*/ 101572 h 105632"/>
                <a:gd name="connsiteX9" fmla="*/ 15879 w 34290"/>
                <a:gd name="connsiteY9" fmla="*/ 146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 h="105632">
                  <a:moveTo>
                    <a:pt x="16356" y="105477"/>
                  </a:moveTo>
                  <a:lnTo>
                    <a:pt x="16356" y="104810"/>
                  </a:lnTo>
                  <a:lnTo>
                    <a:pt x="-27" y="2512"/>
                  </a:lnTo>
                  <a:lnTo>
                    <a:pt x="17118" y="-155"/>
                  </a:lnTo>
                  <a:lnTo>
                    <a:pt x="17118" y="512"/>
                  </a:lnTo>
                  <a:lnTo>
                    <a:pt x="34263" y="102715"/>
                  </a:lnTo>
                  <a:close/>
                  <a:moveTo>
                    <a:pt x="1497" y="3655"/>
                  </a:moveTo>
                  <a:lnTo>
                    <a:pt x="17594" y="103858"/>
                  </a:lnTo>
                  <a:lnTo>
                    <a:pt x="32644" y="101572"/>
                  </a:lnTo>
                  <a:lnTo>
                    <a:pt x="15879" y="1464"/>
                  </a:lnTo>
                  <a:close/>
                </a:path>
              </a:pathLst>
            </a:custGeom>
            <a:solidFill>
              <a:srgbClr val="FFFFFF"/>
            </a:solidFill>
            <a:ln w="9525" cap="flat">
              <a:noFill/>
              <a:prstDash val="solid"/>
              <a:miter/>
            </a:ln>
          </p:spPr>
          <p:txBody>
            <a:bodyPr rtlCol="0" anchor="ctr"/>
            <a:lstStyle/>
            <a:p>
              <a:endParaRPr lang="en-IN"/>
            </a:p>
          </p:txBody>
        </p:sp>
        <p:sp>
          <p:nvSpPr>
            <p:cNvPr id="338" name="Freeform: Shape 337">
              <a:extLst>
                <a:ext uri="{FF2B5EF4-FFF2-40B4-BE49-F238E27FC236}">
                  <a16:creationId xmlns:a16="http://schemas.microsoft.com/office/drawing/2014/main" xmlns="" id="{6A98A86C-2007-3422-A72A-070E9ED209C5}"/>
                </a:ext>
              </a:extLst>
            </p:cNvPr>
            <p:cNvSpPr/>
            <p:nvPr/>
          </p:nvSpPr>
          <p:spPr>
            <a:xfrm>
              <a:off x="2812542" y="2016156"/>
              <a:ext cx="18478" cy="122777"/>
            </a:xfrm>
            <a:custGeom>
              <a:avLst/>
              <a:gdLst>
                <a:gd name="connsiteX0" fmla="*/ 15403 w 18478"/>
                <a:gd name="connsiteY0" fmla="*/ -60 h 122777"/>
                <a:gd name="connsiteX1" fmla="*/ 18451 w 18478"/>
                <a:gd name="connsiteY1" fmla="*/ 122622 h 122777"/>
                <a:gd name="connsiteX2" fmla="*/ 1782 w 18478"/>
                <a:gd name="connsiteY2" fmla="*/ 122622 h 122777"/>
                <a:gd name="connsiteX3" fmla="*/ -27 w 18478"/>
                <a:gd name="connsiteY3" fmla="*/ -155 h 122777"/>
                <a:gd name="connsiteX4" fmla="*/ 15403 w 18478"/>
                <a:gd name="connsiteY4" fmla="*/ -60 h 122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8" h="122777">
                  <a:moveTo>
                    <a:pt x="15403" y="-60"/>
                  </a:moveTo>
                  <a:lnTo>
                    <a:pt x="18451" y="122622"/>
                  </a:lnTo>
                  <a:cubicBezTo>
                    <a:pt x="12831" y="122622"/>
                    <a:pt x="7307" y="122622"/>
                    <a:pt x="1782" y="122622"/>
                  </a:cubicBezTo>
                  <a:lnTo>
                    <a:pt x="-27" y="-155"/>
                  </a:lnTo>
                  <a:cubicBezTo>
                    <a:pt x="5116" y="321"/>
                    <a:pt x="10259" y="321"/>
                    <a:pt x="15403" y="-60"/>
                  </a:cubicBezTo>
                  <a:close/>
                </a:path>
              </a:pathLst>
            </a:custGeom>
            <a:solidFill>
              <a:srgbClr val="1C75BC"/>
            </a:solidFill>
            <a:ln w="9525" cap="flat">
              <a:noFill/>
              <a:prstDash val="solid"/>
              <a:miter/>
            </a:ln>
          </p:spPr>
          <p:txBody>
            <a:bodyPr rtlCol="0" anchor="ctr"/>
            <a:lstStyle/>
            <a:p>
              <a:endParaRPr lang="en-IN"/>
            </a:p>
          </p:txBody>
        </p:sp>
        <p:sp>
          <p:nvSpPr>
            <p:cNvPr id="339" name="Freeform: Shape 338">
              <a:extLst>
                <a:ext uri="{FF2B5EF4-FFF2-40B4-BE49-F238E27FC236}">
                  <a16:creationId xmlns:a16="http://schemas.microsoft.com/office/drawing/2014/main" xmlns="" id="{EE5A1941-790F-18FA-81F4-1AFFF43B5B01}"/>
                </a:ext>
              </a:extLst>
            </p:cNvPr>
            <p:cNvSpPr/>
            <p:nvPr/>
          </p:nvSpPr>
          <p:spPr>
            <a:xfrm>
              <a:off x="2811875" y="2015585"/>
              <a:ext cx="19907" cy="124491"/>
            </a:xfrm>
            <a:custGeom>
              <a:avLst/>
              <a:gdLst>
                <a:gd name="connsiteX0" fmla="*/ 7878 w 19907"/>
                <a:gd name="connsiteY0" fmla="*/ 124336 h 124491"/>
                <a:gd name="connsiteX1" fmla="*/ 1687 w 19907"/>
                <a:gd name="connsiteY1" fmla="*/ 124336 h 124491"/>
                <a:gd name="connsiteX2" fmla="*/ 1687 w 19907"/>
                <a:gd name="connsiteY2" fmla="*/ 123670 h 124491"/>
                <a:gd name="connsiteX3" fmla="*/ -27 w 19907"/>
                <a:gd name="connsiteY3" fmla="*/ -155 h 124491"/>
                <a:gd name="connsiteX4" fmla="*/ 639 w 19907"/>
                <a:gd name="connsiteY4" fmla="*/ -155 h 124491"/>
                <a:gd name="connsiteX5" fmla="*/ 16070 w 19907"/>
                <a:gd name="connsiteY5" fmla="*/ -155 h 124491"/>
                <a:gd name="connsiteX6" fmla="*/ 16832 w 19907"/>
                <a:gd name="connsiteY6" fmla="*/ -155 h 124491"/>
                <a:gd name="connsiteX7" fmla="*/ 19880 w 19907"/>
                <a:gd name="connsiteY7" fmla="*/ 123670 h 124491"/>
                <a:gd name="connsiteX8" fmla="*/ 19118 w 19907"/>
                <a:gd name="connsiteY8" fmla="*/ 123670 h 124491"/>
                <a:gd name="connsiteX9" fmla="*/ 7878 w 19907"/>
                <a:gd name="connsiteY9" fmla="*/ 124336 h 124491"/>
                <a:gd name="connsiteX10" fmla="*/ 3116 w 19907"/>
                <a:gd name="connsiteY10" fmla="*/ 122812 h 124491"/>
                <a:gd name="connsiteX11" fmla="*/ 18356 w 19907"/>
                <a:gd name="connsiteY11" fmla="*/ 122812 h 124491"/>
                <a:gd name="connsiteX12" fmla="*/ 15403 w 19907"/>
                <a:gd name="connsiteY12" fmla="*/ 1559 h 124491"/>
                <a:gd name="connsiteX13" fmla="*/ 1401 w 19907"/>
                <a:gd name="connsiteY13" fmla="*/ 1559 h 1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907" h="124491">
                  <a:moveTo>
                    <a:pt x="7878" y="124336"/>
                  </a:moveTo>
                  <a:lnTo>
                    <a:pt x="1687" y="124336"/>
                  </a:lnTo>
                  <a:lnTo>
                    <a:pt x="1687" y="123670"/>
                  </a:lnTo>
                  <a:lnTo>
                    <a:pt x="-27" y="-155"/>
                  </a:lnTo>
                  <a:lnTo>
                    <a:pt x="639" y="-155"/>
                  </a:lnTo>
                  <a:cubicBezTo>
                    <a:pt x="5783" y="150"/>
                    <a:pt x="10926" y="150"/>
                    <a:pt x="16070" y="-155"/>
                  </a:cubicBezTo>
                  <a:lnTo>
                    <a:pt x="16832" y="-155"/>
                  </a:lnTo>
                  <a:lnTo>
                    <a:pt x="19880" y="123670"/>
                  </a:lnTo>
                  <a:lnTo>
                    <a:pt x="19118" y="123670"/>
                  </a:lnTo>
                  <a:cubicBezTo>
                    <a:pt x="15689" y="124146"/>
                    <a:pt x="11974" y="124336"/>
                    <a:pt x="7878" y="124336"/>
                  </a:cubicBezTo>
                  <a:close/>
                  <a:moveTo>
                    <a:pt x="3116" y="122812"/>
                  </a:moveTo>
                  <a:cubicBezTo>
                    <a:pt x="8926" y="122812"/>
                    <a:pt x="13784" y="122812"/>
                    <a:pt x="18356" y="122812"/>
                  </a:cubicBezTo>
                  <a:lnTo>
                    <a:pt x="15403" y="1559"/>
                  </a:lnTo>
                  <a:cubicBezTo>
                    <a:pt x="10736" y="1807"/>
                    <a:pt x="6068" y="1807"/>
                    <a:pt x="1401" y="1559"/>
                  </a:cubicBezTo>
                  <a:close/>
                </a:path>
              </a:pathLst>
            </a:custGeom>
            <a:solidFill>
              <a:srgbClr val="FFFFFF"/>
            </a:solidFill>
            <a:ln w="9525" cap="flat">
              <a:noFill/>
              <a:prstDash val="solid"/>
              <a:miter/>
            </a:ln>
          </p:spPr>
          <p:txBody>
            <a:bodyPr rtlCol="0" anchor="ctr"/>
            <a:lstStyle/>
            <a:p>
              <a:endParaRPr lang="en-IN"/>
            </a:p>
          </p:txBody>
        </p:sp>
        <p:sp>
          <p:nvSpPr>
            <p:cNvPr id="340" name="Freeform: Shape 339">
              <a:extLst>
                <a:ext uri="{FF2B5EF4-FFF2-40B4-BE49-F238E27FC236}">
                  <a16:creationId xmlns:a16="http://schemas.microsoft.com/office/drawing/2014/main" xmlns="" id="{A7A8262C-418B-303A-1A08-82C53BB33B0E}"/>
                </a:ext>
              </a:extLst>
            </p:cNvPr>
            <p:cNvSpPr/>
            <p:nvPr/>
          </p:nvSpPr>
          <p:spPr>
            <a:xfrm>
              <a:off x="2814351" y="2138934"/>
              <a:ext cx="19621" cy="122988"/>
            </a:xfrm>
            <a:custGeom>
              <a:avLst/>
              <a:gdLst>
                <a:gd name="connsiteX0" fmla="*/ 16641 w 19621"/>
                <a:gd name="connsiteY0" fmla="*/ -155 h 122988"/>
                <a:gd name="connsiteX1" fmla="*/ 19594 w 19621"/>
                <a:gd name="connsiteY1" fmla="*/ 122622 h 122988"/>
                <a:gd name="connsiteX2" fmla="*/ 1687 w 19621"/>
                <a:gd name="connsiteY2" fmla="*/ 122622 h 122988"/>
                <a:gd name="connsiteX3" fmla="*/ -27 w 19621"/>
                <a:gd name="connsiteY3" fmla="*/ -60 h 122988"/>
                <a:gd name="connsiteX4" fmla="*/ 16641 w 19621"/>
                <a:gd name="connsiteY4" fmla="*/ -155 h 122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1" h="122988">
                  <a:moveTo>
                    <a:pt x="16641" y="-155"/>
                  </a:moveTo>
                  <a:lnTo>
                    <a:pt x="19594" y="122622"/>
                  </a:lnTo>
                  <a:cubicBezTo>
                    <a:pt x="13689" y="122622"/>
                    <a:pt x="7688" y="123098"/>
                    <a:pt x="1687" y="122622"/>
                  </a:cubicBezTo>
                  <a:lnTo>
                    <a:pt x="-27" y="-60"/>
                  </a:lnTo>
                  <a:cubicBezTo>
                    <a:pt x="5497" y="321"/>
                    <a:pt x="10831" y="226"/>
                    <a:pt x="16641" y="-155"/>
                  </a:cubicBezTo>
                  <a:close/>
                </a:path>
              </a:pathLst>
            </a:custGeom>
            <a:solidFill>
              <a:srgbClr val="1C75BC"/>
            </a:solidFill>
            <a:ln w="9525" cap="flat">
              <a:noFill/>
              <a:prstDash val="solid"/>
              <a:miter/>
            </a:ln>
          </p:spPr>
          <p:txBody>
            <a:bodyPr rtlCol="0" anchor="ctr"/>
            <a:lstStyle/>
            <a:p>
              <a:endParaRPr lang="en-IN"/>
            </a:p>
          </p:txBody>
        </p:sp>
        <p:sp>
          <p:nvSpPr>
            <p:cNvPr id="341" name="Freeform: Shape 340">
              <a:extLst>
                <a:ext uri="{FF2B5EF4-FFF2-40B4-BE49-F238E27FC236}">
                  <a16:creationId xmlns:a16="http://schemas.microsoft.com/office/drawing/2014/main" xmlns="" id="{941BFF5F-1FE7-64C4-B1E4-4389C548E0F4}"/>
                </a:ext>
              </a:extLst>
            </p:cNvPr>
            <p:cNvSpPr/>
            <p:nvPr/>
          </p:nvSpPr>
          <p:spPr>
            <a:xfrm>
              <a:off x="2813875" y="2138172"/>
              <a:ext cx="21145" cy="124587"/>
            </a:xfrm>
            <a:custGeom>
              <a:avLst/>
              <a:gdLst>
                <a:gd name="connsiteX0" fmla="*/ 7783 w 21145"/>
                <a:gd name="connsiteY0" fmla="*/ 124432 h 124587"/>
                <a:gd name="connsiteX1" fmla="*/ 1782 w 21145"/>
                <a:gd name="connsiteY1" fmla="*/ 124432 h 124587"/>
                <a:gd name="connsiteX2" fmla="*/ 1782 w 21145"/>
                <a:gd name="connsiteY2" fmla="*/ 123670 h 124587"/>
                <a:gd name="connsiteX3" fmla="*/ -27 w 21145"/>
                <a:gd name="connsiteY3" fmla="*/ -155 h 124587"/>
                <a:gd name="connsiteX4" fmla="*/ 735 w 21145"/>
                <a:gd name="connsiteY4" fmla="*/ -155 h 124587"/>
                <a:gd name="connsiteX5" fmla="*/ 17308 w 21145"/>
                <a:gd name="connsiteY5" fmla="*/ -155 h 124587"/>
                <a:gd name="connsiteX6" fmla="*/ 18070 w 21145"/>
                <a:gd name="connsiteY6" fmla="*/ -155 h 124587"/>
                <a:gd name="connsiteX7" fmla="*/ 21118 w 21145"/>
                <a:gd name="connsiteY7" fmla="*/ 123670 h 124587"/>
                <a:gd name="connsiteX8" fmla="*/ 20451 w 21145"/>
                <a:gd name="connsiteY8" fmla="*/ 123670 h 124587"/>
                <a:gd name="connsiteX9" fmla="*/ 7783 w 21145"/>
                <a:gd name="connsiteY9" fmla="*/ 124432 h 124587"/>
                <a:gd name="connsiteX10" fmla="*/ 2925 w 21145"/>
                <a:gd name="connsiteY10" fmla="*/ 123003 h 124587"/>
                <a:gd name="connsiteX11" fmla="*/ 19404 w 21145"/>
                <a:gd name="connsiteY11" fmla="*/ 123003 h 124587"/>
                <a:gd name="connsiteX12" fmla="*/ 16451 w 21145"/>
                <a:gd name="connsiteY12" fmla="*/ 1655 h 124587"/>
                <a:gd name="connsiteX13" fmla="*/ 1116 w 21145"/>
                <a:gd name="connsiteY13" fmla="*/ 1655 h 12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145" h="124587">
                  <a:moveTo>
                    <a:pt x="7783" y="124432"/>
                  </a:moveTo>
                  <a:lnTo>
                    <a:pt x="1782" y="124432"/>
                  </a:lnTo>
                  <a:lnTo>
                    <a:pt x="1782" y="123670"/>
                  </a:lnTo>
                  <a:lnTo>
                    <a:pt x="-27" y="-155"/>
                  </a:lnTo>
                  <a:lnTo>
                    <a:pt x="735" y="-155"/>
                  </a:lnTo>
                  <a:cubicBezTo>
                    <a:pt x="7116" y="-155"/>
                    <a:pt x="12450" y="-155"/>
                    <a:pt x="17308" y="-155"/>
                  </a:cubicBezTo>
                  <a:lnTo>
                    <a:pt x="18070" y="-155"/>
                  </a:lnTo>
                  <a:lnTo>
                    <a:pt x="21118" y="123670"/>
                  </a:lnTo>
                  <a:lnTo>
                    <a:pt x="20451" y="123670"/>
                  </a:lnTo>
                  <a:cubicBezTo>
                    <a:pt x="16356" y="124336"/>
                    <a:pt x="12260" y="124432"/>
                    <a:pt x="7783" y="124432"/>
                  </a:cubicBezTo>
                  <a:close/>
                  <a:moveTo>
                    <a:pt x="2925" y="123003"/>
                  </a:moveTo>
                  <a:cubicBezTo>
                    <a:pt x="9117" y="123003"/>
                    <a:pt x="14451" y="123003"/>
                    <a:pt x="19404" y="123003"/>
                  </a:cubicBezTo>
                  <a:lnTo>
                    <a:pt x="16451" y="1655"/>
                  </a:lnTo>
                  <a:cubicBezTo>
                    <a:pt x="11879" y="1655"/>
                    <a:pt x="6926" y="1655"/>
                    <a:pt x="1116" y="1655"/>
                  </a:cubicBezTo>
                  <a:close/>
                </a:path>
              </a:pathLst>
            </a:custGeom>
            <a:solidFill>
              <a:srgbClr val="FFFFFF"/>
            </a:solidFill>
            <a:ln w="9525" cap="flat">
              <a:noFill/>
              <a:prstDash val="solid"/>
              <a:miter/>
            </a:ln>
          </p:spPr>
          <p:txBody>
            <a:bodyPr rtlCol="0" anchor="ctr"/>
            <a:lstStyle/>
            <a:p>
              <a:endParaRPr lang="en-IN"/>
            </a:p>
          </p:txBody>
        </p:sp>
        <p:sp>
          <p:nvSpPr>
            <p:cNvPr id="342" name="Freeform: Shape 341">
              <a:extLst>
                <a:ext uri="{FF2B5EF4-FFF2-40B4-BE49-F238E27FC236}">
                  <a16:creationId xmlns:a16="http://schemas.microsoft.com/office/drawing/2014/main" xmlns="" id="{555536B4-53E9-1224-81A4-8FC5A1406EB9}"/>
                </a:ext>
              </a:extLst>
            </p:cNvPr>
            <p:cNvSpPr/>
            <p:nvPr/>
          </p:nvSpPr>
          <p:spPr>
            <a:xfrm>
              <a:off x="2863691" y="2013775"/>
              <a:ext cx="22479" cy="123348"/>
            </a:xfrm>
            <a:custGeom>
              <a:avLst/>
              <a:gdLst>
                <a:gd name="connsiteX0" fmla="*/ 15526 w 22479"/>
                <a:gd name="connsiteY0" fmla="*/ 0 h 123348"/>
                <a:gd name="connsiteX1" fmla="*/ 22479 w 22479"/>
                <a:gd name="connsiteY1" fmla="*/ 122492 h 123348"/>
                <a:gd name="connsiteX2" fmla="*/ 5810 w 22479"/>
                <a:gd name="connsiteY2" fmla="*/ 123349 h 123348"/>
                <a:gd name="connsiteX3" fmla="*/ 0 w 22479"/>
                <a:gd name="connsiteY3" fmla="*/ 667 h 123348"/>
                <a:gd name="connsiteX4" fmla="*/ 15526 w 22479"/>
                <a:gd name="connsiteY4" fmla="*/ 0 h 12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9" h="123348">
                  <a:moveTo>
                    <a:pt x="15526" y="0"/>
                  </a:moveTo>
                  <a:lnTo>
                    <a:pt x="22479" y="122492"/>
                  </a:lnTo>
                  <a:lnTo>
                    <a:pt x="5810" y="123349"/>
                  </a:lnTo>
                  <a:lnTo>
                    <a:pt x="0" y="667"/>
                  </a:lnTo>
                  <a:lnTo>
                    <a:pt x="15526" y="0"/>
                  </a:lnTo>
                  <a:close/>
                </a:path>
              </a:pathLst>
            </a:custGeom>
            <a:solidFill>
              <a:srgbClr val="1C75BC"/>
            </a:solidFill>
            <a:ln w="9525" cap="flat">
              <a:noFill/>
              <a:prstDash val="solid"/>
              <a:miter/>
            </a:ln>
          </p:spPr>
          <p:txBody>
            <a:bodyPr rtlCol="0" anchor="ctr"/>
            <a:lstStyle/>
            <a:p>
              <a:endParaRPr lang="en-IN"/>
            </a:p>
          </p:txBody>
        </p:sp>
        <p:sp>
          <p:nvSpPr>
            <p:cNvPr id="343" name="Freeform: Shape 342">
              <a:extLst>
                <a:ext uri="{FF2B5EF4-FFF2-40B4-BE49-F238E27FC236}">
                  <a16:creationId xmlns:a16="http://schemas.microsoft.com/office/drawing/2014/main" xmlns="" id="{0EE3AEB2-D55A-0A78-F324-37476DD0CB1A}"/>
                </a:ext>
              </a:extLst>
            </p:cNvPr>
            <p:cNvSpPr/>
            <p:nvPr/>
          </p:nvSpPr>
          <p:spPr>
            <a:xfrm>
              <a:off x="2863119" y="2012537"/>
              <a:ext cx="23812" cy="125349"/>
            </a:xfrm>
            <a:custGeom>
              <a:avLst/>
              <a:gdLst>
                <a:gd name="connsiteX0" fmla="*/ 5687 w 23812"/>
                <a:gd name="connsiteY0" fmla="*/ 125194 h 125349"/>
                <a:gd name="connsiteX1" fmla="*/ 5687 w 23812"/>
                <a:gd name="connsiteY1" fmla="*/ 124432 h 125349"/>
                <a:gd name="connsiteX2" fmla="*/ -27 w 23812"/>
                <a:gd name="connsiteY2" fmla="*/ 607 h 125349"/>
                <a:gd name="connsiteX3" fmla="*/ 16832 w 23812"/>
                <a:gd name="connsiteY3" fmla="*/ -155 h 125349"/>
                <a:gd name="connsiteX4" fmla="*/ 16832 w 23812"/>
                <a:gd name="connsiteY4" fmla="*/ 512 h 125349"/>
                <a:gd name="connsiteX5" fmla="*/ 23785 w 23812"/>
                <a:gd name="connsiteY5" fmla="*/ 123860 h 125349"/>
                <a:gd name="connsiteX6" fmla="*/ 1306 w 23812"/>
                <a:gd name="connsiteY6" fmla="*/ 2417 h 125349"/>
                <a:gd name="connsiteX7" fmla="*/ 7021 w 23812"/>
                <a:gd name="connsiteY7" fmla="*/ 123670 h 125349"/>
                <a:gd name="connsiteX8" fmla="*/ 22261 w 23812"/>
                <a:gd name="connsiteY8" fmla="*/ 122908 h 125349"/>
                <a:gd name="connsiteX9" fmla="*/ 15403 w 23812"/>
                <a:gd name="connsiteY9" fmla="*/ 1750 h 12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 h="125349">
                  <a:moveTo>
                    <a:pt x="5687" y="125194"/>
                  </a:moveTo>
                  <a:lnTo>
                    <a:pt x="5687" y="124432"/>
                  </a:lnTo>
                  <a:lnTo>
                    <a:pt x="-27" y="607"/>
                  </a:lnTo>
                  <a:lnTo>
                    <a:pt x="16832" y="-155"/>
                  </a:lnTo>
                  <a:lnTo>
                    <a:pt x="16832" y="512"/>
                  </a:lnTo>
                  <a:lnTo>
                    <a:pt x="23785" y="123860"/>
                  </a:lnTo>
                  <a:close/>
                  <a:moveTo>
                    <a:pt x="1306" y="2417"/>
                  </a:moveTo>
                  <a:lnTo>
                    <a:pt x="7021" y="123670"/>
                  </a:lnTo>
                  <a:lnTo>
                    <a:pt x="22261" y="122908"/>
                  </a:lnTo>
                  <a:lnTo>
                    <a:pt x="15403" y="1750"/>
                  </a:lnTo>
                  <a:close/>
                </a:path>
              </a:pathLst>
            </a:custGeom>
            <a:solidFill>
              <a:srgbClr val="FFFFFF"/>
            </a:solidFill>
            <a:ln w="9525" cap="flat">
              <a:noFill/>
              <a:prstDash val="solid"/>
              <a:miter/>
            </a:ln>
          </p:spPr>
          <p:txBody>
            <a:bodyPr rtlCol="0" anchor="ctr"/>
            <a:lstStyle/>
            <a:p>
              <a:endParaRPr lang="en-IN"/>
            </a:p>
          </p:txBody>
        </p:sp>
        <p:sp>
          <p:nvSpPr>
            <p:cNvPr id="344" name="Freeform: Shape 343">
              <a:extLst>
                <a:ext uri="{FF2B5EF4-FFF2-40B4-BE49-F238E27FC236}">
                  <a16:creationId xmlns:a16="http://schemas.microsoft.com/office/drawing/2014/main" xmlns="" id="{C59505E2-71BE-12D5-3B03-2AE37BE50F2B}"/>
                </a:ext>
              </a:extLst>
            </p:cNvPr>
            <p:cNvSpPr/>
            <p:nvPr/>
          </p:nvSpPr>
          <p:spPr>
            <a:xfrm>
              <a:off x="2869501" y="2136266"/>
              <a:ext cx="23621" cy="123539"/>
            </a:xfrm>
            <a:custGeom>
              <a:avLst/>
              <a:gdLst>
                <a:gd name="connsiteX0" fmla="*/ 16669 w 23621"/>
                <a:gd name="connsiteY0" fmla="*/ 0 h 123539"/>
                <a:gd name="connsiteX1" fmla="*/ 23622 w 23621"/>
                <a:gd name="connsiteY1" fmla="*/ 122587 h 123539"/>
                <a:gd name="connsiteX2" fmla="*/ 5715 w 23621"/>
                <a:gd name="connsiteY2" fmla="*/ 123539 h 123539"/>
                <a:gd name="connsiteX3" fmla="*/ 0 w 23621"/>
                <a:gd name="connsiteY3" fmla="*/ 857 h 123539"/>
                <a:gd name="connsiteX4" fmla="*/ 16669 w 23621"/>
                <a:gd name="connsiteY4" fmla="*/ 0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1" h="123539">
                  <a:moveTo>
                    <a:pt x="16669" y="0"/>
                  </a:moveTo>
                  <a:lnTo>
                    <a:pt x="23622" y="122587"/>
                  </a:lnTo>
                  <a:lnTo>
                    <a:pt x="5715" y="123539"/>
                  </a:lnTo>
                  <a:lnTo>
                    <a:pt x="0" y="857"/>
                  </a:lnTo>
                  <a:lnTo>
                    <a:pt x="16669" y="0"/>
                  </a:lnTo>
                  <a:close/>
                </a:path>
              </a:pathLst>
            </a:custGeom>
            <a:solidFill>
              <a:srgbClr val="1C75BC"/>
            </a:solidFill>
            <a:ln w="9525" cap="flat">
              <a:noFill/>
              <a:prstDash val="solid"/>
              <a:miter/>
            </a:ln>
          </p:spPr>
          <p:txBody>
            <a:bodyPr rtlCol="0" anchor="ctr"/>
            <a:lstStyle/>
            <a:p>
              <a:endParaRPr lang="en-IN"/>
            </a:p>
          </p:txBody>
        </p:sp>
        <p:sp>
          <p:nvSpPr>
            <p:cNvPr id="345" name="Freeform: Shape 344">
              <a:extLst>
                <a:ext uri="{FF2B5EF4-FFF2-40B4-BE49-F238E27FC236}">
                  <a16:creationId xmlns:a16="http://schemas.microsoft.com/office/drawing/2014/main" xmlns="" id="{EE72A383-C698-BDA3-B2CC-AD8E2A699639}"/>
                </a:ext>
              </a:extLst>
            </p:cNvPr>
            <p:cNvSpPr/>
            <p:nvPr/>
          </p:nvSpPr>
          <p:spPr>
            <a:xfrm>
              <a:off x="2868739" y="2135123"/>
              <a:ext cx="25050" cy="125349"/>
            </a:xfrm>
            <a:custGeom>
              <a:avLst/>
              <a:gdLst>
                <a:gd name="connsiteX0" fmla="*/ 5783 w 25050"/>
                <a:gd name="connsiteY0" fmla="*/ 125194 h 125349"/>
                <a:gd name="connsiteX1" fmla="*/ 5783 w 25050"/>
                <a:gd name="connsiteY1" fmla="*/ 124527 h 125349"/>
                <a:gd name="connsiteX2" fmla="*/ -27 w 25050"/>
                <a:gd name="connsiteY2" fmla="*/ 702 h 125349"/>
                <a:gd name="connsiteX3" fmla="*/ 18070 w 25050"/>
                <a:gd name="connsiteY3" fmla="*/ -155 h 125349"/>
                <a:gd name="connsiteX4" fmla="*/ 18070 w 25050"/>
                <a:gd name="connsiteY4" fmla="*/ 512 h 125349"/>
                <a:gd name="connsiteX5" fmla="*/ 25023 w 25050"/>
                <a:gd name="connsiteY5" fmla="*/ 123765 h 125349"/>
                <a:gd name="connsiteX6" fmla="*/ 1497 w 25050"/>
                <a:gd name="connsiteY6" fmla="*/ 2512 h 125349"/>
                <a:gd name="connsiteX7" fmla="*/ 7116 w 25050"/>
                <a:gd name="connsiteY7" fmla="*/ 123765 h 125349"/>
                <a:gd name="connsiteX8" fmla="*/ 23594 w 25050"/>
                <a:gd name="connsiteY8" fmla="*/ 122908 h 125349"/>
                <a:gd name="connsiteX9" fmla="*/ 16736 w 25050"/>
                <a:gd name="connsiteY9" fmla="*/ 1750 h 12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050" h="125349">
                  <a:moveTo>
                    <a:pt x="5783" y="125194"/>
                  </a:moveTo>
                  <a:lnTo>
                    <a:pt x="5783" y="124527"/>
                  </a:lnTo>
                  <a:lnTo>
                    <a:pt x="-27" y="702"/>
                  </a:lnTo>
                  <a:lnTo>
                    <a:pt x="18070" y="-155"/>
                  </a:lnTo>
                  <a:lnTo>
                    <a:pt x="18070" y="512"/>
                  </a:lnTo>
                  <a:lnTo>
                    <a:pt x="25023" y="123765"/>
                  </a:lnTo>
                  <a:close/>
                  <a:moveTo>
                    <a:pt x="1497" y="2512"/>
                  </a:moveTo>
                  <a:lnTo>
                    <a:pt x="7116" y="123765"/>
                  </a:lnTo>
                  <a:lnTo>
                    <a:pt x="23594" y="122908"/>
                  </a:lnTo>
                  <a:lnTo>
                    <a:pt x="16736" y="1750"/>
                  </a:lnTo>
                  <a:close/>
                </a:path>
              </a:pathLst>
            </a:custGeom>
            <a:solidFill>
              <a:srgbClr val="FFFFFF"/>
            </a:solidFill>
            <a:ln w="9525" cap="flat">
              <a:noFill/>
              <a:prstDash val="solid"/>
              <a:miter/>
            </a:ln>
          </p:spPr>
          <p:txBody>
            <a:bodyPr rtlCol="0" anchor="ctr"/>
            <a:lstStyle/>
            <a:p>
              <a:endParaRPr lang="en-IN"/>
            </a:p>
          </p:txBody>
        </p:sp>
        <p:sp>
          <p:nvSpPr>
            <p:cNvPr id="346" name="Freeform: Shape 345">
              <a:extLst>
                <a:ext uri="{FF2B5EF4-FFF2-40B4-BE49-F238E27FC236}">
                  <a16:creationId xmlns:a16="http://schemas.microsoft.com/office/drawing/2014/main" xmlns="" id="{92CEB41F-8DDA-DE07-9455-D65AFBEE757E}"/>
                </a:ext>
              </a:extLst>
            </p:cNvPr>
            <p:cNvSpPr/>
            <p:nvPr/>
          </p:nvSpPr>
          <p:spPr>
            <a:xfrm>
              <a:off x="2916555" y="2030539"/>
              <a:ext cx="24669" cy="103632"/>
            </a:xfrm>
            <a:custGeom>
              <a:avLst/>
              <a:gdLst>
                <a:gd name="connsiteX0" fmla="*/ 15716 w 24669"/>
                <a:gd name="connsiteY0" fmla="*/ 0 h 103632"/>
                <a:gd name="connsiteX1" fmla="*/ 24670 w 24669"/>
                <a:gd name="connsiteY1" fmla="*/ 101918 h 103632"/>
                <a:gd name="connsiteX2" fmla="*/ 8096 w 24669"/>
                <a:gd name="connsiteY2" fmla="*/ 103632 h 103632"/>
                <a:gd name="connsiteX3" fmla="*/ 0 w 24669"/>
                <a:gd name="connsiteY3" fmla="*/ 1619 h 103632"/>
                <a:gd name="connsiteX4" fmla="*/ 15716 w 24669"/>
                <a:gd name="connsiteY4" fmla="*/ 0 h 103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69" h="103632">
                  <a:moveTo>
                    <a:pt x="15716" y="0"/>
                  </a:moveTo>
                  <a:lnTo>
                    <a:pt x="24670" y="101918"/>
                  </a:lnTo>
                  <a:lnTo>
                    <a:pt x="8096" y="103632"/>
                  </a:lnTo>
                  <a:lnTo>
                    <a:pt x="0" y="1619"/>
                  </a:lnTo>
                  <a:lnTo>
                    <a:pt x="15716" y="0"/>
                  </a:lnTo>
                  <a:close/>
                </a:path>
              </a:pathLst>
            </a:custGeom>
            <a:solidFill>
              <a:srgbClr val="1C75BC"/>
            </a:solidFill>
            <a:ln w="9525" cap="flat">
              <a:noFill/>
              <a:prstDash val="solid"/>
              <a:miter/>
            </a:ln>
          </p:spPr>
          <p:txBody>
            <a:bodyPr rtlCol="0" anchor="ctr"/>
            <a:lstStyle/>
            <a:p>
              <a:endParaRPr lang="en-IN"/>
            </a:p>
          </p:txBody>
        </p:sp>
        <p:sp>
          <p:nvSpPr>
            <p:cNvPr id="347" name="Freeform: Shape 346">
              <a:extLst>
                <a:ext uri="{FF2B5EF4-FFF2-40B4-BE49-F238E27FC236}">
                  <a16:creationId xmlns:a16="http://schemas.microsoft.com/office/drawing/2014/main" xmlns="" id="{A393A0BC-27AD-88C5-FFF5-609094DA5AB7}"/>
                </a:ext>
              </a:extLst>
            </p:cNvPr>
            <p:cNvSpPr/>
            <p:nvPr/>
          </p:nvSpPr>
          <p:spPr>
            <a:xfrm>
              <a:off x="2915888" y="2029777"/>
              <a:ext cx="26098" cy="105156"/>
            </a:xfrm>
            <a:custGeom>
              <a:avLst/>
              <a:gdLst>
                <a:gd name="connsiteX0" fmla="*/ 8069 w 26098"/>
                <a:gd name="connsiteY0" fmla="*/ 105001 h 105156"/>
                <a:gd name="connsiteX1" fmla="*/ 8069 w 26098"/>
                <a:gd name="connsiteY1" fmla="*/ 104239 h 105156"/>
                <a:gd name="connsiteX2" fmla="*/ -27 w 26098"/>
                <a:gd name="connsiteY2" fmla="*/ 1655 h 105156"/>
                <a:gd name="connsiteX3" fmla="*/ 17118 w 26098"/>
                <a:gd name="connsiteY3" fmla="*/ -155 h 105156"/>
                <a:gd name="connsiteX4" fmla="*/ 17118 w 26098"/>
                <a:gd name="connsiteY4" fmla="*/ 607 h 105156"/>
                <a:gd name="connsiteX5" fmla="*/ 26071 w 26098"/>
                <a:gd name="connsiteY5" fmla="*/ 103096 h 105156"/>
                <a:gd name="connsiteX6" fmla="*/ 1402 w 26098"/>
                <a:gd name="connsiteY6" fmla="*/ 2893 h 105156"/>
                <a:gd name="connsiteX7" fmla="*/ 9403 w 26098"/>
                <a:gd name="connsiteY7" fmla="*/ 103381 h 105156"/>
                <a:gd name="connsiteX8" fmla="*/ 24547 w 26098"/>
                <a:gd name="connsiteY8" fmla="*/ 101858 h 105156"/>
                <a:gd name="connsiteX9" fmla="*/ 15784 w 26098"/>
                <a:gd name="connsiteY9" fmla="*/ 1369 h 10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98" h="105156">
                  <a:moveTo>
                    <a:pt x="8069" y="105001"/>
                  </a:moveTo>
                  <a:lnTo>
                    <a:pt x="8069" y="104239"/>
                  </a:lnTo>
                  <a:lnTo>
                    <a:pt x="-27" y="1655"/>
                  </a:lnTo>
                  <a:lnTo>
                    <a:pt x="17118" y="-155"/>
                  </a:lnTo>
                  <a:lnTo>
                    <a:pt x="17118" y="607"/>
                  </a:lnTo>
                  <a:lnTo>
                    <a:pt x="26071" y="103096"/>
                  </a:lnTo>
                  <a:close/>
                  <a:moveTo>
                    <a:pt x="1402" y="2893"/>
                  </a:moveTo>
                  <a:lnTo>
                    <a:pt x="9403" y="103381"/>
                  </a:lnTo>
                  <a:lnTo>
                    <a:pt x="24547" y="101858"/>
                  </a:lnTo>
                  <a:lnTo>
                    <a:pt x="15784" y="1369"/>
                  </a:lnTo>
                  <a:close/>
                </a:path>
              </a:pathLst>
            </a:custGeom>
            <a:solidFill>
              <a:srgbClr val="FFFFFF"/>
            </a:solidFill>
            <a:ln w="9525" cap="flat">
              <a:noFill/>
              <a:prstDash val="solid"/>
              <a:miter/>
            </a:ln>
          </p:spPr>
          <p:txBody>
            <a:bodyPr rtlCol="0" anchor="ctr"/>
            <a:lstStyle/>
            <a:p>
              <a:endParaRPr lang="en-IN"/>
            </a:p>
          </p:txBody>
        </p:sp>
        <p:sp>
          <p:nvSpPr>
            <p:cNvPr id="348" name="Freeform: Shape 347">
              <a:extLst>
                <a:ext uri="{FF2B5EF4-FFF2-40B4-BE49-F238E27FC236}">
                  <a16:creationId xmlns:a16="http://schemas.microsoft.com/office/drawing/2014/main" xmlns="" id="{C3BAF757-254E-7DD1-CEF2-5A9E3E3DBAFD}"/>
                </a:ext>
              </a:extLst>
            </p:cNvPr>
            <p:cNvSpPr/>
            <p:nvPr/>
          </p:nvSpPr>
          <p:spPr>
            <a:xfrm>
              <a:off x="2924651" y="2132457"/>
              <a:ext cx="25622" cy="104298"/>
            </a:xfrm>
            <a:custGeom>
              <a:avLst/>
              <a:gdLst>
                <a:gd name="connsiteX0" fmla="*/ 16574 w 25622"/>
                <a:gd name="connsiteY0" fmla="*/ 0 h 104298"/>
                <a:gd name="connsiteX1" fmla="*/ 25622 w 25622"/>
                <a:gd name="connsiteY1" fmla="*/ 102489 h 104298"/>
                <a:gd name="connsiteX2" fmla="*/ 8096 w 25622"/>
                <a:gd name="connsiteY2" fmla="*/ 104299 h 104298"/>
                <a:gd name="connsiteX3" fmla="*/ 0 w 25622"/>
                <a:gd name="connsiteY3" fmla="*/ 1715 h 104298"/>
                <a:gd name="connsiteX4" fmla="*/ 16574 w 25622"/>
                <a:gd name="connsiteY4" fmla="*/ 0 h 104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22" h="104298">
                  <a:moveTo>
                    <a:pt x="16574" y="0"/>
                  </a:moveTo>
                  <a:lnTo>
                    <a:pt x="25622" y="102489"/>
                  </a:lnTo>
                  <a:lnTo>
                    <a:pt x="8096" y="104299"/>
                  </a:lnTo>
                  <a:lnTo>
                    <a:pt x="0" y="1715"/>
                  </a:lnTo>
                  <a:lnTo>
                    <a:pt x="16574" y="0"/>
                  </a:lnTo>
                  <a:close/>
                </a:path>
              </a:pathLst>
            </a:custGeom>
            <a:solidFill>
              <a:srgbClr val="1C75BC"/>
            </a:solidFill>
            <a:ln w="9525" cap="flat">
              <a:noFill/>
              <a:prstDash val="solid"/>
              <a:miter/>
            </a:ln>
          </p:spPr>
          <p:txBody>
            <a:bodyPr rtlCol="0" anchor="ctr"/>
            <a:lstStyle/>
            <a:p>
              <a:endParaRPr lang="en-IN"/>
            </a:p>
          </p:txBody>
        </p:sp>
        <p:sp>
          <p:nvSpPr>
            <p:cNvPr id="349" name="Freeform: Shape 348">
              <a:extLst>
                <a:ext uri="{FF2B5EF4-FFF2-40B4-BE49-F238E27FC236}">
                  <a16:creationId xmlns:a16="http://schemas.microsoft.com/office/drawing/2014/main" xmlns="" id="{586E2194-6475-89E7-1691-59603F0C5342}"/>
                </a:ext>
              </a:extLst>
            </p:cNvPr>
            <p:cNvSpPr/>
            <p:nvPr/>
          </p:nvSpPr>
          <p:spPr>
            <a:xfrm>
              <a:off x="2923984" y="2131218"/>
              <a:ext cx="27050" cy="106298"/>
            </a:xfrm>
            <a:custGeom>
              <a:avLst/>
              <a:gdLst>
                <a:gd name="connsiteX0" fmla="*/ 8069 w 27050"/>
                <a:gd name="connsiteY0" fmla="*/ 106144 h 106298"/>
                <a:gd name="connsiteX1" fmla="*/ 8069 w 27050"/>
                <a:gd name="connsiteY1" fmla="*/ 105001 h 106298"/>
                <a:gd name="connsiteX2" fmla="*/ -27 w 27050"/>
                <a:gd name="connsiteY2" fmla="*/ 1750 h 106298"/>
                <a:gd name="connsiteX3" fmla="*/ 17975 w 27050"/>
                <a:gd name="connsiteY3" fmla="*/ -155 h 106298"/>
                <a:gd name="connsiteX4" fmla="*/ 17975 w 27050"/>
                <a:gd name="connsiteY4" fmla="*/ 607 h 106298"/>
                <a:gd name="connsiteX5" fmla="*/ 27024 w 27050"/>
                <a:gd name="connsiteY5" fmla="*/ 103762 h 106298"/>
                <a:gd name="connsiteX6" fmla="*/ 1401 w 27050"/>
                <a:gd name="connsiteY6" fmla="*/ 3369 h 106298"/>
                <a:gd name="connsiteX7" fmla="*/ 9402 w 27050"/>
                <a:gd name="connsiteY7" fmla="*/ 104524 h 106298"/>
                <a:gd name="connsiteX8" fmla="*/ 25500 w 27050"/>
                <a:gd name="connsiteY8" fmla="*/ 102905 h 106298"/>
                <a:gd name="connsiteX9" fmla="*/ 16546 w 27050"/>
                <a:gd name="connsiteY9" fmla="*/ 1845 h 106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050" h="106298">
                  <a:moveTo>
                    <a:pt x="8069" y="106144"/>
                  </a:moveTo>
                  <a:lnTo>
                    <a:pt x="8069" y="105001"/>
                  </a:lnTo>
                  <a:lnTo>
                    <a:pt x="-27" y="1750"/>
                  </a:lnTo>
                  <a:lnTo>
                    <a:pt x="17975" y="-155"/>
                  </a:lnTo>
                  <a:lnTo>
                    <a:pt x="17975" y="607"/>
                  </a:lnTo>
                  <a:lnTo>
                    <a:pt x="27024" y="103762"/>
                  </a:lnTo>
                  <a:close/>
                  <a:moveTo>
                    <a:pt x="1401" y="3369"/>
                  </a:moveTo>
                  <a:lnTo>
                    <a:pt x="9402" y="104524"/>
                  </a:lnTo>
                  <a:lnTo>
                    <a:pt x="25500" y="102905"/>
                  </a:lnTo>
                  <a:lnTo>
                    <a:pt x="16546" y="1845"/>
                  </a:lnTo>
                  <a:close/>
                </a:path>
              </a:pathLst>
            </a:custGeom>
            <a:solidFill>
              <a:srgbClr val="FFFFFF"/>
            </a:solidFill>
            <a:ln w="9525" cap="flat">
              <a:noFill/>
              <a:prstDash val="solid"/>
              <a:miter/>
            </a:ln>
          </p:spPr>
          <p:txBody>
            <a:bodyPr rtlCol="0" anchor="ctr"/>
            <a:lstStyle/>
            <a:p>
              <a:endParaRPr lang="en-IN"/>
            </a:p>
          </p:txBody>
        </p:sp>
        <p:sp>
          <p:nvSpPr>
            <p:cNvPr id="350" name="Freeform: Shape 349">
              <a:extLst>
                <a:ext uri="{FF2B5EF4-FFF2-40B4-BE49-F238E27FC236}">
                  <a16:creationId xmlns:a16="http://schemas.microsoft.com/office/drawing/2014/main" xmlns="" id="{4262CF07-5802-B51B-5CFE-866E7CEB0228}"/>
                </a:ext>
              </a:extLst>
            </p:cNvPr>
            <p:cNvSpPr/>
            <p:nvPr/>
          </p:nvSpPr>
          <p:spPr>
            <a:xfrm>
              <a:off x="2789777" y="1654111"/>
              <a:ext cx="1207769" cy="654633"/>
            </a:xfrm>
            <a:custGeom>
              <a:avLst/>
              <a:gdLst>
                <a:gd name="connsiteX0" fmla="*/ 1199742 w 1207769"/>
                <a:gd name="connsiteY0" fmla="*/ -155 h 654633"/>
                <a:gd name="connsiteX1" fmla="*/ 1123542 w 1207769"/>
                <a:gd name="connsiteY1" fmla="*/ 30039 h 654633"/>
                <a:gd name="connsiteX2" fmla="*/ 1070011 w 1207769"/>
                <a:gd name="connsiteY2" fmla="*/ 78617 h 654633"/>
                <a:gd name="connsiteX3" fmla="*/ 1032959 w 1207769"/>
                <a:gd name="connsiteY3" fmla="*/ 135195 h 654633"/>
                <a:gd name="connsiteX4" fmla="*/ 1006575 w 1207769"/>
                <a:gd name="connsiteY4" fmla="*/ 195298 h 654633"/>
                <a:gd name="connsiteX5" fmla="*/ 982857 w 1207769"/>
                <a:gd name="connsiteY5" fmla="*/ 253781 h 654633"/>
                <a:gd name="connsiteX6" fmla="*/ 956188 w 1207769"/>
                <a:gd name="connsiteY6" fmla="*/ 305121 h 654633"/>
                <a:gd name="connsiteX7" fmla="*/ 919707 w 1207769"/>
                <a:gd name="connsiteY7" fmla="*/ 347603 h 654633"/>
                <a:gd name="connsiteX8" fmla="*/ 866176 w 1207769"/>
                <a:gd name="connsiteY8" fmla="*/ 378178 h 654633"/>
                <a:gd name="connsiteX9" fmla="*/ 639100 w 1207769"/>
                <a:gd name="connsiteY9" fmla="*/ 330553 h 654633"/>
                <a:gd name="connsiteX10" fmla="*/ 515942 w 1207769"/>
                <a:gd name="connsiteY10" fmla="*/ 272069 h 654633"/>
                <a:gd name="connsiteX11" fmla="*/ 446124 w 1207769"/>
                <a:gd name="connsiteY11" fmla="*/ 261687 h 654633"/>
                <a:gd name="connsiteX12" fmla="*/ 368876 w 1207769"/>
                <a:gd name="connsiteY12" fmla="*/ 276165 h 654633"/>
                <a:gd name="connsiteX13" fmla="*/ 331538 w 1207769"/>
                <a:gd name="connsiteY13" fmla="*/ 293024 h 654633"/>
                <a:gd name="connsiteX14" fmla="*/ 315346 w 1207769"/>
                <a:gd name="connsiteY14" fmla="*/ 303216 h 654633"/>
                <a:gd name="connsiteX15" fmla="*/ 307821 w 1207769"/>
                <a:gd name="connsiteY15" fmla="*/ 308645 h 654633"/>
                <a:gd name="connsiteX16" fmla="*/ 304201 w 1207769"/>
                <a:gd name="connsiteY16" fmla="*/ 311503 h 654633"/>
                <a:gd name="connsiteX17" fmla="*/ 303249 w 1207769"/>
                <a:gd name="connsiteY17" fmla="*/ 313408 h 654633"/>
                <a:gd name="connsiteX18" fmla="*/ 302582 w 1207769"/>
                <a:gd name="connsiteY18" fmla="*/ 315503 h 654633"/>
                <a:gd name="connsiteX19" fmla="*/ 302582 w 1207769"/>
                <a:gd name="connsiteY19" fmla="*/ 317313 h 654633"/>
                <a:gd name="connsiteX20" fmla="*/ 302582 w 1207769"/>
                <a:gd name="connsiteY20" fmla="*/ 321028 h 654633"/>
                <a:gd name="connsiteX21" fmla="*/ 300201 w 1207769"/>
                <a:gd name="connsiteY21" fmla="*/ 325409 h 654633"/>
                <a:gd name="connsiteX22" fmla="*/ 293914 w 1207769"/>
                <a:gd name="connsiteY22" fmla="*/ 330648 h 654633"/>
                <a:gd name="connsiteX23" fmla="*/ 269435 w 1207769"/>
                <a:gd name="connsiteY23" fmla="*/ 354175 h 654633"/>
                <a:gd name="connsiteX24" fmla="*/ 228382 w 1207769"/>
                <a:gd name="connsiteY24" fmla="*/ 408753 h 654633"/>
                <a:gd name="connsiteX25" fmla="*/ 193044 w 1207769"/>
                <a:gd name="connsiteY25" fmla="*/ 465427 h 654633"/>
                <a:gd name="connsiteX26" fmla="*/ 158088 w 1207769"/>
                <a:gd name="connsiteY26" fmla="*/ 518386 h 654633"/>
                <a:gd name="connsiteX27" fmla="*/ 117892 w 1207769"/>
                <a:gd name="connsiteY27" fmla="*/ 562677 h 654633"/>
                <a:gd name="connsiteX28" fmla="*/ 66743 w 1207769"/>
                <a:gd name="connsiteY28" fmla="*/ 593157 h 654633"/>
                <a:gd name="connsiteX29" fmla="*/ 35691 w 1207769"/>
                <a:gd name="connsiteY29" fmla="*/ 602682 h 654633"/>
                <a:gd name="connsiteX30" fmla="*/ -27 w 1207769"/>
                <a:gd name="connsiteY30" fmla="*/ 605159 h 654633"/>
                <a:gd name="connsiteX31" fmla="*/ -27 w 1207769"/>
                <a:gd name="connsiteY31" fmla="*/ 654403 h 654633"/>
                <a:gd name="connsiteX32" fmla="*/ 46740 w 1207769"/>
                <a:gd name="connsiteY32" fmla="*/ 650688 h 654633"/>
                <a:gd name="connsiteX33" fmla="*/ 87412 w 1207769"/>
                <a:gd name="connsiteY33" fmla="*/ 638972 h 654633"/>
                <a:gd name="connsiteX34" fmla="*/ 122559 w 1207769"/>
                <a:gd name="connsiteY34" fmla="*/ 622018 h 654633"/>
                <a:gd name="connsiteX35" fmla="*/ 138276 w 1207769"/>
                <a:gd name="connsiteY35" fmla="*/ 611921 h 654633"/>
                <a:gd name="connsiteX36" fmla="*/ 152658 w 1207769"/>
                <a:gd name="connsiteY36" fmla="*/ 600301 h 654633"/>
                <a:gd name="connsiteX37" fmla="*/ 237717 w 1207769"/>
                <a:gd name="connsiteY37" fmla="*/ 490668 h 654633"/>
                <a:gd name="connsiteX38" fmla="*/ 304392 w 1207769"/>
                <a:gd name="connsiteY38" fmla="*/ 389322 h 654633"/>
                <a:gd name="connsiteX39" fmla="*/ 309154 w 1207769"/>
                <a:gd name="connsiteY39" fmla="*/ 384179 h 654633"/>
                <a:gd name="connsiteX40" fmla="*/ 312393 w 1207769"/>
                <a:gd name="connsiteY40" fmla="*/ 379511 h 654633"/>
                <a:gd name="connsiteX41" fmla="*/ 316965 w 1207769"/>
                <a:gd name="connsiteY41" fmla="*/ 371129 h 654633"/>
                <a:gd name="connsiteX42" fmla="*/ 321251 w 1207769"/>
                <a:gd name="connsiteY42" fmla="*/ 362652 h 654633"/>
                <a:gd name="connsiteX43" fmla="*/ 331728 w 1207769"/>
                <a:gd name="connsiteY43" fmla="*/ 353127 h 654633"/>
                <a:gd name="connsiteX44" fmla="*/ 385926 w 1207769"/>
                <a:gd name="connsiteY44" fmla="*/ 323028 h 654633"/>
                <a:gd name="connsiteX45" fmla="*/ 417453 w 1207769"/>
                <a:gd name="connsiteY45" fmla="*/ 314646 h 654633"/>
                <a:gd name="connsiteX46" fmla="*/ 447171 w 1207769"/>
                <a:gd name="connsiteY46" fmla="*/ 311503 h 654633"/>
                <a:gd name="connsiteX47" fmla="*/ 503083 w 1207769"/>
                <a:gd name="connsiteY47" fmla="*/ 320075 h 654633"/>
                <a:gd name="connsiteX48" fmla="*/ 612144 w 1207769"/>
                <a:gd name="connsiteY48" fmla="*/ 373701 h 654633"/>
                <a:gd name="connsiteX49" fmla="*/ 735969 w 1207769"/>
                <a:gd name="connsiteY49" fmla="*/ 431804 h 654633"/>
                <a:gd name="connsiteX50" fmla="*/ 806740 w 1207769"/>
                <a:gd name="connsiteY50" fmla="*/ 440567 h 654633"/>
                <a:gd name="connsiteX51" fmla="*/ 883893 w 1207769"/>
                <a:gd name="connsiteY51" fmla="*/ 425041 h 654633"/>
                <a:gd name="connsiteX52" fmla="*/ 950568 w 1207769"/>
                <a:gd name="connsiteY52" fmla="*/ 386941 h 654633"/>
                <a:gd name="connsiteX53" fmla="*/ 995907 w 1207769"/>
                <a:gd name="connsiteY53" fmla="*/ 334934 h 654633"/>
                <a:gd name="connsiteX54" fmla="*/ 1054105 w 1207769"/>
                <a:gd name="connsiteY54" fmla="*/ 213205 h 654633"/>
                <a:gd name="connsiteX55" fmla="*/ 1207743 w 1207769"/>
                <a:gd name="connsiteY55" fmla="*/ 49661 h 65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07769" h="654633">
                  <a:moveTo>
                    <a:pt x="1199742" y="-155"/>
                  </a:moveTo>
                  <a:cubicBezTo>
                    <a:pt x="1172891" y="5779"/>
                    <a:pt x="1147164" y="15971"/>
                    <a:pt x="1123542" y="30039"/>
                  </a:cubicBezTo>
                  <a:cubicBezTo>
                    <a:pt x="1103387" y="43479"/>
                    <a:pt x="1085347" y="59852"/>
                    <a:pt x="1070011" y="78617"/>
                  </a:cubicBezTo>
                  <a:cubicBezTo>
                    <a:pt x="1055752" y="96162"/>
                    <a:pt x="1043341" y="115116"/>
                    <a:pt x="1032959" y="135195"/>
                  </a:cubicBezTo>
                  <a:cubicBezTo>
                    <a:pt x="1022767" y="154912"/>
                    <a:pt x="1014480" y="175676"/>
                    <a:pt x="1006575" y="195298"/>
                  </a:cubicBezTo>
                  <a:cubicBezTo>
                    <a:pt x="998669" y="214919"/>
                    <a:pt x="990954" y="235398"/>
                    <a:pt x="982857" y="253781"/>
                  </a:cubicBezTo>
                  <a:cubicBezTo>
                    <a:pt x="975256" y="271536"/>
                    <a:pt x="966341" y="288691"/>
                    <a:pt x="956188" y="305121"/>
                  </a:cubicBezTo>
                  <a:cubicBezTo>
                    <a:pt x="946329" y="321114"/>
                    <a:pt x="934023" y="335449"/>
                    <a:pt x="919707" y="347603"/>
                  </a:cubicBezTo>
                  <a:cubicBezTo>
                    <a:pt x="903629" y="360614"/>
                    <a:pt x="885550" y="370939"/>
                    <a:pt x="866176" y="378178"/>
                  </a:cubicBezTo>
                  <a:cubicBezTo>
                    <a:pt x="780451" y="410944"/>
                    <a:pt x="714729" y="374273"/>
                    <a:pt x="639100" y="330553"/>
                  </a:cubicBezTo>
                  <a:cubicBezTo>
                    <a:pt x="601000" y="308455"/>
                    <a:pt x="560519" y="284738"/>
                    <a:pt x="515942" y="272069"/>
                  </a:cubicBezTo>
                  <a:cubicBezTo>
                    <a:pt x="493339" y="265059"/>
                    <a:pt x="469793" y="261563"/>
                    <a:pt x="446124" y="261687"/>
                  </a:cubicBezTo>
                  <a:cubicBezTo>
                    <a:pt x="419768" y="262411"/>
                    <a:pt x="393698" y="267297"/>
                    <a:pt x="368876" y="276165"/>
                  </a:cubicBezTo>
                  <a:cubicBezTo>
                    <a:pt x="355970" y="280708"/>
                    <a:pt x="343482" y="286357"/>
                    <a:pt x="331538" y="293024"/>
                  </a:cubicBezTo>
                  <a:cubicBezTo>
                    <a:pt x="325918" y="296263"/>
                    <a:pt x="320489" y="299692"/>
                    <a:pt x="315346" y="303216"/>
                  </a:cubicBezTo>
                  <a:lnTo>
                    <a:pt x="307821" y="308645"/>
                  </a:lnTo>
                  <a:lnTo>
                    <a:pt x="304201" y="311503"/>
                  </a:lnTo>
                  <a:cubicBezTo>
                    <a:pt x="303830" y="312113"/>
                    <a:pt x="303506" y="312741"/>
                    <a:pt x="303249" y="313408"/>
                  </a:cubicBezTo>
                  <a:lnTo>
                    <a:pt x="302582" y="315503"/>
                  </a:lnTo>
                  <a:cubicBezTo>
                    <a:pt x="302534" y="316103"/>
                    <a:pt x="302534" y="316713"/>
                    <a:pt x="302582" y="317313"/>
                  </a:cubicBezTo>
                  <a:cubicBezTo>
                    <a:pt x="302725" y="318551"/>
                    <a:pt x="302725" y="319790"/>
                    <a:pt x="302582" y="321028"/>
                  </a:cubicBezTo>
                  <a:lnTo>
                    <a:pt x="300201" y="325409"/>
                  </a:lnTo>
                  <a:cubicBezTo>
                    <a:pt x="298677" y="327029"/>
                    <a:pt x="295914" y="328838"/>
                    <a:pt x="293914" y="330648"/>
                  </a:cubicBezTo>
                  <a:cubicBezTo>
                    <a:pt x="285208" y="337897"/>
                    <a:pt x="277026" y="345764"/>
                    <a:pt x="269435" y="354175"/>
                  </a:cubicBezTo>
                  <a:cubicBezTo>
                    <a:pt x="254214" y="371158"/>
                    <a:pt x="240479" y="389417"/>
                    <a:pt x="228382" y="408753"/>
                  </a:cubicBezTo>
                  <a:cubicBezTo>
                    <a:pt x="216000" y="427803"/>
                    <a:pt x="204474" y="446853"/>
                    <a:pt x="193044" y="465427"/>
                  </a:cubicBezTo>
                  <a:cubicBezTo>
                    <a:pt x="181614" y="484001"/>
                    <a:pt x="170375" y="501812"/>
                    <a:pt x="158088" y="518386"/>
                  </a:cubicBezTo>
                  <a:cubicBezTo>
                    <a:pt x="146619" y="534788"/>
                    <a:pt x="133113" y="549676"/>
                    <a:pt x="117892" y="562677"/>
                  </a:cubicBezTo>
                  <a:cubicBezTo>
                    <a:pt x="102614" y="575545"/>
                    <a:pt x="85336" y="585842"/>
                    <a:pt x="66743" y="593157"/>
                  </a:cubicBezTo>
                  <a:cubicBezTo>
                    <a:pt x="56685" y="597224"/>
                    <a:pt x="46302" y="600415"/>
                    <a:pt x="35691" y="602682"/>
                  </a:cubicBezTo>
                  <a:cubicBezTo>
                    <a:pt x="23871" y="604463"/>
                    <a:pt x="11927" y="605292"/>
                    <a:pt x="-27" y="605159"/>
                  </a:cubicBezTo>
                  <a:lnTo>
                    <a:pt x="-27" y="654403"/>
                  </a:lnTo>
                  <a:cubicBezTo>
                    <a:pt x="15651" y="654812"/>
                    <a:pt x="31329" y="653565"/>
                    <a:pt x="46740" y="650688"/>
                  </a:cubicBezTo>
                  <a:cubicBezTo>
                    <a:pt x="60590" y="647869"/>
                    <a:pt x="74191" y="643944"/>
                    <a:pt x="87412" y="638972"/>
                  </a:cubicBezTo>
                  <a:cubicBezTo>
                    <a:pt x="99566" y="634286"/>
                    <a:pt x="111320" y="628619"/>
                    <a:pt x="122559" y="622018"/>
                  </a:cubicBezTo>
                  <a:cubicBezTo>
                    <a:pt x="127989" y="618779"/>
                    <a:pt x="133227" y="615446"/>
                    <a:pt x="138276" y="611921"/>
                  </a:cubicBezTo>
                  <a:cubicBezTo>
                    <a:pt x="143324" y="608397"/>
                    <a:pt x="147801" y="604301"/>
                    <a:pt x="152658" y="600301"/>
                  </a:cubicBezTo>
                  <a:cubicBezTo>
                    <a:pt x="186615" y="568468"/>
                    <a:pt x="215323" y="531473"/>
                    <a:pt x="237717" y="490668"/>
                  </a:cubicBezTo>
                  <a:cubicBezTo>
                    <a:pt x="260005" y="452568"/>
                    <a:pt x="279531" y="416849"/>
                    <a:pt x="304392" y="389322"/>
                  </a:cubicBezTo>
                  <a:lnTo>
                    <a:pt x="309154" y="384179"/>
                  </a:lnTo>
                  <a:cubicBezTo>
                    <a:pt x="310402" y="382750"/>
                    <a:pt x="311488" y="381178"/>
                    <a:pt x="312393" y="379511"/>
                  </a:cubicBezTo>
                  <a:cubicBezTo>
                    <a:pt x="314307" y="376949"/>
                    <a:pt x="315850" y="374130"/>
                    <a:pt x="316965" y="371129"/>
                  </a:cubicBezTo>
                  <a:cubicBezTo>
                    <a:pt x="318108" y="368167"/>
                    <a:pt x="319546" y="365329"/>
                    <a:pt x="321251" y="362652"/>
                  </a:cubicBezTo>
                  <a:cubicBezTo>
                    <a:pt x="324566" y="359290"/>
                    <a:pt x="328061" y="356108"/>
                    <a:pt x="331728" y="353127"/>
                  </a:cubicBezTo>
                  <a:cubicBezTo>
                    <a:pt x="347845" y="339926"/>
                    <a:pt x="366199" y="329734"/>
                    <a:pt x="385926" y="323028"/>
                  </a:cubicBezTo>
                  <a:cubicBezTo>
                    <a:pt x="396193" y="319390"/>
                    <a:pt x="406738" y="316580"/>
                    <a:pt x="417453" y="314646"/>
                  </a:cubicBezTo>
                  <a:cubicBezTo>
                    <a:pt x="427245" y="312732"/>
                    <a:pt x="437189" y="311684"/>
                    <a:pt x="447171" y="311503"/>
                  </a:cubicBezTo>
                  <a:cubicBezTo>
                    <a:pt x="466145" y="311370"/>
                    <a:pt x="485024" y="314265"/>
                    <a:pt x="503083" y="320075"/>
                  </a:cubicBezTo>
                  <a:cubicBezTo>
                    <a:pt x="539373" y="331505"/>
                    <a:pt x="574425" y="351794"/>
                    <a:pt x="612144" y="373701"/>
                  </a:cubicBezTo>
                  <a:cubicBezTo>
                    <a:pt x="649863" y="395609"/>
                    <a:pt x="691297" y="419326"/>
                    <a:pt x="735969" y="431804"/>
                  </a:cubicBezTo>
                  <a:cubicBezTo>
                    <a:pt x="758963" y="438376"/>
                    <a:pt x="782842" y="441329"/>
                    <a:pt x="806740" y="440567"/>
                  </a:cubicBezTo>
                  <a:cubicBezTo>
                    <a:pt x="833182" y="440033"/>
                    <a:pt x="859309" y="434775"/>
                    <a:pt x="883893" y="425041"/>
                  </a:cubicBezTo>
                  <a:cubicBezTo>
                    <a:pt x="908058" y="416078"/>
                    <a:pt x="930575" y="403210"/>
                    <a:pt x="950568" y="386941"/>
                  </a:cubicBezTo>
                  <a:cubicBezTo>
                    <a:pt x="967970" y="371739"/>
                    <a:pt x="983219" y="354241"/>
                    <a:pt x="995907" y="334934"/>
                  </a:cubicBezTo>
                  <a:cubicBezTo>
                    <a:pt x="1020957" y="297977"/>
                    <a:pt x="1037245" y="253877"/>
                    <a:pt x="1054105" y="213205"/>
                  </a:cubicBezTo>
                  <a:cubicBezTo>
                    <a:pt x="1086108" y="138910"/>
                    <a:pt x="1119160" y="69854"/>
                    <a:pt x="1207743" y="49661"/>
                  </a:cubicBezTo>
                  <a:close/>
                </a:path>
              </a:pathLst>
            </a:custGeom>
            <a:solidFill>
              <a:srgbClr val="27AAE1"/>
            </a:solidFill>
            <a:ln w="9525" cap="flat">
              <a:noFill/>
              <a:prstDash val="solid"/>
              <a:miter/>
            </a:ln>
          </p:spPr>
          <p:txBody>
            <a:bodyPr rtlCol="0" anchor="ctr"/>
            <a:lstStyle/>
            <a:p>
              <a:endParaRPr lang="en-IN"/>
            </a:p>
          </p:txBody>
        </p:sp>
        <p:sp>
          <p:nvSpPr>
            <p:cNvPr id="351" name="Freeform: Shape 350">
              <a:extLst>
                <a:ext uri="{FF2B5EF4-FFF2-40B4-BE49-F238E27FC236}">
                  <a16:creationId xmlns:a16="http://schemas.microsoft.com/office/drawing/2014/main" xmlns="" id="{3FFAD321-E6F5-62E6-0A29-8AB1F527D52C}"/>
                </a:ext>
              </a:extLst>
            </p:cNvPr>
            <p:cNvSpPr/>
            <p:nvPr/>
          </p:nvSpPr>
          <p:spPr>
            <a:xfrm>
              <a:off x="2789586" y="2119407"/>
              <a:ext cx="193071" cy="188975"/>
            </a:xfrm>
            <a:custGeom>
              <a:avLst/>
              <a:gdLst>
                <a:gd name="connsiteX0" fmla="*/ 193044 w 193071"/>
                <a:gd name="connsiteY0" fmla="*/ -155 h 188975"/>
                <a:gd name="connsiteX1" fmla="*/ 158087 w 193071"/>
                <a:gd name="connsiteY1" fmla="*/ 52804 h 188975"/>
                <a:gd name="connsiteX2" fmla="*/ 117892 w 193071"/>
                <a:gd name="connsiteY2" fmla="*/ 97095 h 188975"/>
                <a:gd name="connsiteX3" fmla="*/ 66743 w 193071"/>
                <a:gd name="connsiteY3" fmla="*/ 127575 h 188975"/>
                <a:gd name="connsiteX4" fmla="*/ 35691 w 193071"/>
                <a:gd name="connsiteY4" fmla="*/ 137100 h 188975"/>
                <a:gd name="connsiteX5" fmla="*/ -27 w 193071"/>
                <a:gd name="connsiteY5" fmla="*/ 139577 h 188975"/>
                <a:gd name="connsiteX6" fmla="*/ -27 w 193071"/>
                <a:gd name="connsiteY6" fmla="*/ 188821 h 188975"/>
                <a:gd name="connsiteX7" fmla="*/ 29405 w 193071"/>
                <a:gd name="connsiteY7" fmla="*/ 181963 h 188975"/>
                <a:gd name="connsiteX8" fmla="*/ 94651 w 193071"/>
                <a:gd name="connsiteY8" fmla="*/ 152626 h 188975"/>
                <a:gd name="connsiteX9" fmla="*/ 160278 w 193071"/>
                <a:gd name="connsiteY9" fmla="*/ 93856 h 188975"/>
                <a:gd name="connsiteX10" fmla="*/ 193044 w 193071"/>
                <a:gd name="connsiteY10" fmla="*/ -155 h 18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071" h="188975">
                  <a:moveTo>
                    <a:pt x="193044" y="-155"/>
                  </a:moveTo>
                  <a:cubicBezTo>
                    <a:pt x="181709" y="18323"/>
                    <a:pt x="170375" y="36230"/>
                    <a:pt x="158087" y="52804"/>
                  </a:cubicBezTo>
                  <a:cubicBezTo>
                    <a:pt x="146619" y="69206"/>
                    <a:pt x="133113" y="84093"/>
                    <a:pt x="117892" y="97095"/>
                  </a:cubicBezTo>
                  <a:cubicBezTo>
                    <a:pt x="102614" y="109963"/>
                    <a:pt x="85335" y="120260"/>
                    <a:pt x="66743" y="127575"/>
                  </a:cubicBezTo>
                  <a:cubicBezTo>
                    <a:pt x="56684" y="131642"/>
                    <a:pt x="46302" y="134833"/>
                    <a:pt x="35691" y="137100"/>
                  </a:cubicBezTo>
                  <a:cubicBezTo>
                    <a:pt x="23871" y="138881"/>
                    <a:pt x="11927" y="139710"/>
                    <a:pt x="-27" y="139577"/>
                  </a:cubicBezTo>
                  <a:lnTo>
                    <a:pt x="-27" y="188821"/>
                  </a:lnTo>
                  <a:cubicBezTo>
                    <a:pt x="9907" y="187087"/>
                    <a:pt x="19728" y="184801"/>
                    <a:pt x="29405" y="181963"/>
                  </a:cubicBezTo>
                  <a:cubicBezTo>
                    <a:pt x="52227" y="174762"/>
                    <a:pt x="74125" y="164913"/>
                    <a:pt x="94651" y="152626"/>
                  </a:cubicBezTo>
                  <a:cubicBezTo>
                    <a:pt x="120502" y="137986"/>
                    <a:pt x="142886" y="117945"/>
                    <a:pt x="160278" y="93856"/>
                  </a:cubicBezTo>
                  <a:cubicBezTo>
                    <a:pt x="179938" y="66282"/>
                    <a:pt x="191301" y="33668"/>
                    <a:pt x="193044" y="-155"/>
                  </a:cubicBezTo>
                  <a:close/>
                </a:path>
              </a:pathLst>
            </a:custGeom>
            <a:solidFill>
              <a:srgbClr val="1C75BC"/>
            </a:solidFill>
            <a:ln w="9525" cap="flat">
              <a:noFill/>
              <a:prstDash val="solid"/>
              <a:miter/>
            </a:ln>
          </p:spPr>
          <p:txBody>
            <a:bodyPr rtlCol="0" anchor="ctr"/>
            <a:lstStyle/>
            <a:p>
              <a:endParaRPr lang="en-IN"/>
            </a:p>
          </p:txBody>
        </p:sp>
        <p:sp>
          <p:nvSpPr>
            <p:cNvPr id="352" name="Freeform: Shape 351">
              <a:extLst>
                <a:ext uri="{FF2B5EF4-FFF2-40B4-BE49-F238E27FC236}">
                  <a16:creationId xmlns:a16="http://schemas.microsoft.com/office/drawing/2014/main" xmlns="" id="{EF832CCA-EB9F-7378-CCD0-CDAE54BD19AF}"/>
                </a:ext>
              </a:extLst>
            </p:cNvPr>
            <p:cNvSpPr/>
            <p:nvPr/>
          </p:nvSpPr>
          <p:spPr>
            <a:xfrm>
              <a:off x="3039522" y="1942433"/>
              <a:ext cx="341375" cy="180498"/>
            </a:xfrm>
            <a:custGeom>
              <a:avLst/>
              <a:gdLst>
                <a:gd name="connsiteX0" fmla="*/ -27 w 341375"/>
                <a:gd name="connsiteY0" fmla="*/ 180344 h 180498"/>
                <a:gd name="connsiteX1" fmla="*/ 25785 w 341375"/>
                <a:gd name="connsiteY1" fmla="*/ 137576 h 180498"/>
                <a:gd name="connsiteX2" fmla="*/ 50265 w 341375"/>
                <a:gd name="connsiteY2" fmla="*/ 103858 h 180498"/>
                <a:gd name="connsiteX3" fmla="*/ 56742 w 341375"/>
                <a:gd name="connsiteY3" fmla="*/ 96333 h 180498"/>
                <a:gd name="connsiteX4" fmla="*/ 59885 w 341375"/>
                <a:gd name="connsiteY4" fmla="*/ 92904 h 180498"/>
                <a:gd name="connsiteX5" fmla="*/ 61885 w 341375"/>
                <a:gd name="connsiteY5" fmla="*/ 89856 h 180498"/>
                <a:gd name="connsiteX6" fmla="*/ 67695 w 341375"/>
                <a:gd name="connsiteY6" fmla="*/ 80331 h 180498"/>
                <a:gd name="connsiteX7" fmla="*/ 68743 w 341375"/>
                <a:gd name="connsiteY7" fmla="*/ 78045 h 180498"/>
                <a:gd name="connsiteX8" fmla="*/ 70267 w 341375"/>
                <a:gd name="connsiteY8" fmla="*/ 75473 h 180498"/>
                <a:gd name="connsiteX9" fmla="*/ 73220 w 341375"/>
                <a:gd name="connsiteY9" fmla="*/ 71854 h 180498"/>
                <a:gd name="connsiteX10" fmla="*/ 101795 w 341375"/>
                <a:gd name="connsiteY10" fmla="*/ 50327 h 180498"/>
                <a:gd name="connsiteX11" fmla="*/ 204379 w 341375"/>
                <a:gd name="connsiteY11" fmla="*/ 22514 h 180498"/>
                <a:gd name="connsiteX12" fmla="*/ 248384 w 341375"/>
                <a:gd name="connsiteY12" fmla="*/ 30039 h 180498"/>
                <a:gd name="connsiteX13" fmla="*/ 341349 w 341375"/>
                <a:gd name="connsiteY13" fmla="*/ 72521 h 180498"/>
                <a:gd name="connsiteX14" fmla="*/ 318393 w 341375"/>
                <a:gd name="connsiteY14" fmla="*/ 53471 h 180498"/>
                <a:gd name="connsiteX15" fmla="*/ 258672 w 341375"/>
                <a:gd name="connsiteY15" fmla="*/ 18133 h 180498"/>
                <a:gd name="connsiteX16" fmla="*/ 176185 w 341375"/>
                <a:gd name="connsiteY16" fmla="*/ -155 h 180498"/>
                <a:gd name="connsiteX17" fmla="*/ 130370 w 341375"/>
                <a:gd name="connsiteY17" fmla="*/ 7179 h 180498"/>
                <a:gd name="connsiteX18" fmla="*/ 82745 w 341375"/>
                <a:gd name="connsiteY18" fmla="*/ 31087 h 180498"/>
                <a:gd name="connsiteX19" fmla="*/ 70648 w 341375"/>
                <a:gd name="connsiteY19" fmla="*/ 41469 h 180498"/>
                <a:gd name="connsiteX20" fmla="*/ 64742 w 341375"/>
                <a:gd name="connsiteY20" fmla="*/ 47279 h 180498"/>
                <a:gd name="connsiteX21" fmla="*/ 63123 w 341375"/>
                <a:gd name="connsiteY21" fmla="*/ 48898 h 180498"/>
                <a:gd name="connsiteX22" fmla="*/ 62552 w 341375"/>
                <a:gd name="connsiteY22" fmla="*/ 50327 h 180498"/>
                <a:gd name="connsiteX23" fmla="*/ 61504 w 341375"/>
                <a:gd name="connsiteY23" fmla="*/ 53185 h 180498"/>
                <a:gd name="connsiteX24" fmla="*/ 57123 w 341375"/>
                <a:gd name="connsiteY24" fmla="*/ 66806 h 180498"/>
                <a:gd name="connsiteX25" fmla="*/ 49884 w 341375"/>
                <a:gd name="connsiteY25" fmla="*/ 76331 h 180498"/>
                <a:gd name="connsiteX26" fmla="*/ 41121 w 341375"/>
                <a:gd name="connsiteY26" fmla="*/ 86998 h 180498"/>
                <a:gd name="connsiteX27" fmla="*/ 24357 w 341375"/>
                <a:gd name="connsiteY27" fmla="*/ 112526 h 180498"/>
                <a:gd name="connsiteX28" fmla="*/ -27 w 341375"/>
                <a:gd name="connsiteY28" fmla="*/ 180344 h 18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1375" h="180498">
                  <a:moveTo>
                    <a:pt x="-27" y="180344"/>
                  </a:moveTo>
                  <a:cubicBezTo>
                    <a:pt x="-27" y="180344"/>
                    <a:pt x="10926" y="160246"/>
                    <a:pt x="25785" y="137576"/>
                  </a:cubicBezTo>
                  <a:cubicBezTo>
                    <a:pt x="33301" y="125880"/>
                    <a:pt x="41473" y="114621"/>
                    <a:pt x="50265" y="103858"/>
                  </a:cubicBezTo>
                  <a:cubicBezTo>
                    <a:pt x="52360" y="101286"/>
                    <a:pt x="54551" y="98714"/>
                    <a:pt x="56742" y="96333"/>
                  </a:cubicBezTo>
                  <a:cubicBezTo>
                    <a:pt x="58932" y="93952"/>
                    <a:pt x="59028" y="94047"/>
                    <a:pt x="59885" y="92904"/>
                  </a:cubicBezTo>
                  <a:cubicBezTo>
                    <a:pt x="60742" y="91761"/>
                    <a:pt x="61314" y="90809"/>
                    <a:pt x="61885" y="89856"/>
                  </a:cubicBezTo>
                  <a:cubicBezTo>
                    <a:pt x="64066" y="86837"/>
                    <a:pt x="66010" y="83655"/>
                    <a:pt x="67695" y="80331"/>
                  </a:cubicBezTo>
                  <a:cubicBezTo>
                    <a:pt x="67896" y="79512"/>
                    <a:pt x="68248" y="78731"/>
                    <a:pt x="68743" y="78045"/>
                  </a:cubicBezTo>
                  <a:cubicBezTo>
                    <a:pt x="68743" y="77283"/>
                    <a:pt x="69696" y="76426"/>
                    <a:pt x="70267" y="75473"/>
                  </a:cubicBezTo>
                  <a:cubicBezTo>
                    <a:pt x="70962" y="74064"/>
                    <a:pt x="71972" y="72825"/>
                    <a:pt x="73220" y="71854"/>
                  </a:cubicBezTo>
                  <a:cubicBezTo>
                    <a:pt x="82068" y="63824"/>
                    <a:pt x="91641" y="56623"/>
                    <a:pt x="101795" y="50327"/>
                  </a:cubicBezTo>
                  <a:cubicBezTo>
                    <a:pt x="132380" y="30868"/>
                    <a:pt x="168156" y="21171"/>
                    <a:pt x="204379" y="22514"/>
                  </a:cubicBezTo>
                  <a:cubicBezTo>
                    <a:pt x="219257" y="23619"/>
                    <a:pt x="233992" y="26134"/>
                    <a:pt x="248384" y="30039"/>
                  </a:cubicBezTo>
                  <a:cubicBezTo>
                    <a:pt x="281675" y="38497"/>
                    <a:pt x="313164" y="52890"/>
                    <a:pt x="341349" y="72521"/>
                  </a:cubicBezTo>
                  <a:cubicBezTo>
                    <a:pt x="334100" y="65691"/>
                    <a:pt x="326432" y="59328"/>
                    <a:pt x="318393" y="53471"/>
                  </a:cubicBezTo>
                  <a:cubicBezTo>
                    <a:pt x="299810" y="39583"/>
                    <a:pt x="279789" y="27744"/>
                    <a:pt x="258672" y="18133"/>
                  </a:cubicBezTo>
                  <a:cubicBezTo>
                    <a:pt x="232849" y="6074"/>
                    <a:pt x="204684" y="-165"/>
                    <a:pt x="176185" y="-155"/>
                  </a:cubicBezTo>
                  <a:cubicBezTo>
                    <a:pt x="160659" y="283"/>
                    <a:pt x="145257" y="2740"/>
                    <a:pt x="130370" y="7179"/>
                  </a:cubicBezTo>
                  <a:cubicBezTo>
                    <a:pt x="113310" y="12542"/>
                    <a:pt x="97232" y="20609"/>
                    <a:pt x="82745" y="31087"/>
                  </a:cubicBezTo>
                  <a:cubicBezTo>
                    <a:pt x="78478" y="34268"/>
                    <a:pt x="74439" y="37735"/>
                    <a:pt x="70648" y="41469"/>
                  </a:cubicBezTo>
                  <a:lnTo>
                    <a:pt x="64742" y="47279"/>
                  </a:lnTo>
                  <a:lnTo>
                    <a:pt x="63123" y="48898"/>
                  </a:lnTo>
                  <a:lnTo>
                    <a:pt x="62552" y="50327"/>
                  </a:lnTo>
                  <a:lnTo>
                    <a:pt x="61504" y="53185"/>
                  </a:lnTo>
                  <a:cubicBezTo>
                    <a:pt x="60847" y="57947"/>
                    <a:pt x="59361" y="62557"/>
                    <a:pt x="57123" y="66806"/>
                  </a:cubicBezTo>
                  <a:cubicBezTo>
                    <a:pt x="55227" y="70339"/>
                    <a:pt x="52779" y="73559"/>
                    <a:pt x="49884" y="76331"/>
                  </a:cubicBezTo>
                  <a:cubicBezTo>
                    <a:pt x="47026" y="79664"/>
                    <a:pt x="44073" y="83284"/>
                    <a:pt x="41121" y="86998"/>
                  </a:cubicBezTo>
                  <a:cubicBezTo>
                    <a:pt x="34958" y="95114"/>
                    <a:pt x="29357" y="103648"/>
                    <a:pt x="24357" y="112526"/>
                  </a:cubicBezTo>
                  <a:cubicBezTo>
                    <a:pt x="12536" y="133633"/>
                    <a:pt x="4297" y="156550"/>
                    <a:pt x="-27" y="180344"/>
                  </a:cubicBezTo>
                  <a:close/>
                </a:path>
              </a:pathLst>
            </a:custGeom>
            <a:solidFill>
              <a:srgbClr val="1C75BC"/>
            </a:solidFill>
            <a:ln w="9525" cap="flat">
              <a:noFill/>
              <a:prstDash val="solid"/>
              <a:miter/>
            </a:ln>
          </p:spPr>
          <p:txBody>
            <a:bodyPr rtlCol="0" anchor="ctr"/>
            <a:lstStyle/>
            <a:p>
              <a:endParaRPr lang="en-IN"/>
            </a:p>
          </p:txBody>
        </p:sp>
        <p:sp>
          <p:nvSpPr>
            <p:cNvPr id="353" name="Freeform: Shape 352">
              <a:extLst>
                <a:ext uri="{FF2B5EF4-FFF2-40B4-BE49-F238E27FC236}">
                  <a16:creationId xmlns:a16="http://schemas.microsoft.com/office/drawing/2014/main" xmlns="" id="{D9E1BB1E-000C-26A8-8C6D-C7C1B41787D6}"/>
                </a:ext>
              </a:extLst>
            </p:cNvPr>
            <p:cNvSpPr/>
            <p:nvPr/>
          </p:nvSpPr>
          <p:spPr>
            <a:xfrm>
              <a:off x="3810952" y="1654111"/>
              <a:ext cx="187261" cy="160210"/>
            </a:xfrm>
            <a:custGeom>
              <a:avLst/>
              <a:gdLst>
                <a:gd name="connsiteX0" fmla="*/ 178566 w 187261"/>
                <a:gd name="connsiteY0" fmla="*/ -155 h 160210"/>
                <a:gd name="connsiteX1" fmla="*/ 113606 w 187261"/>
                <a:gd name="connsiteY1" fmla="*/ 23181 h 160210"/>
                <a:gd name="connsiteX2" fmla="*/ 99223 w 187261"/>
                <a:gd name="connsiteY2" fmla="*/ 31754 h 160210"/>
                <a:gd name="connsiteX3" fmla="*/ 84555 w 187261"/>
                <a:gd name="connsiteY3" fmla="*/ 43184 h 160210"/>
                <a:gd name="connsiteX4" fmla="*/ 54551 w 187261"/>
                <a:gd name="connsiteY4" fmla="*/ 72235 h 160210"/>
                <a:gd name="connsiteX5" fmla="*/ 25500 w 187261"/>
                <a:gd name="connsiteY5" fmla="*/ 110335 h 160210"/>
                <a:gd name="connsiteX6" fmla="*/ -27 w 187261"/>
                <a:gd name="connsiteY6" fmla="*/ 160055 h 160210"/>
                <a:gd name="connsiteX7" fmla="*/ 3497 w 187261"/>
                <a:gd name="connsiteY7" fmla="*/ 154436 h 160210"/>
                <a:gd name="connsiteX8" fmla="*/ 14355 w 187261"/>
                <a:gd name="connsiteY8" fmla="*/ 140148 h 160210"/>
                <a:gd name="connsiteX9" fmla="*/ 53979 w 187261"/>
                <a:gd name="connsiteY9" fmla="*/ 97762 h 160210"/>
                <a:gd name="connsiteX10" fmla="*/ 114178 w 187261"/>
                <a:gd name="connsiteY10" fmla="*/ 57662 h 160210"/>
                <a:gd name="connsiteX11" fmla="*/ 187234 w 187261"/>
                <a:gd name="connsiteY11" fmla="*/ 48137 h 16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7261" h="160210">
                  <a:moveTo>
                    <a:pt x="178566" y="-155"/>
                  </a:moveTo>
                  <a:cubicBezTo>
                    <a:pt x="155640" y="3483"/>
                    <a:pt x="133608" y="11399"/>
                    <a:pt x="113606" y="23181"/>
                  </a:cubicBezTo>
                  <a:cubicBezTo>
                    <a:pt x="108939" y="25753"/>
                    <a:pt x="104081" y="28515"/>
                    <a:pt x="99223" y="31754"/>
                  </a:cubicBezTo>
                  <a:cubicBezTo>
                    <a:pt x="94365" y="34992"/>
                    <a:pt x="89698" y="38993"/>
                    <a:pt x="84555" y="43184"/>
                  </a:cubicBezTo>
                  <a:cubicBezTo>
                    <a:pt x="73811" y="52061"/>
                    <a:pt x="63771" y="61776"/>
                    <a:pt x="54551" y="72235"/>
                  </a:cubicBezTo>
                  <a:cubicBezTo>
                    <a:pt x="43854" y="84132"/>
                    <a:pt x="34139" y="96866"/>
                    <a:pt x="25500" y="110335"/>
                  </a:cubicBezTo>
                  <a:cubicBezTo>
                    <a:pt x="15365" y="126023"/>
                    <a:pt x="6812" y="142672"/>
                    <a:pt x="-27" y="160055"/>
                  </a:cubicBezTo>
                  <a:lnTo>
                    <a:pt x="3497" y="154436"/>
                  </a:lnTo>
                  <a:cubicBezTo>
                    <a:pt x="6850" y="149473"/>
                    <a:pt x="10479" y="144711"/>
                    <a:pt x="14355" y="140148"/>
                  </a:cubicBezTo>
                  <a:cubicBezTo>
                    <a:pt x="26319" y="124908"/>
                    <a:pt x="39578" y="110725"/>
                    <a:pt x="53979" y="97762"/>
                  </a:cubicBezTo>
                  <a:cubicBezTo>
                    <a:pt x="71753" y="81236"/>
                    <a:pt x="92079" y="67701"/>
                    <a:pt x="114178" y="57662"/>
                  </a:cubicBezTo>
                  <a:cubicBezTo>
                    <a:pt x="137190" y="47841"/>
                    <a:pt x="162469" y="44546"/>
                    <a:pt x="187234" y="48137"/>
                  </a:cubicBezTo>
                  <a:close/>
                </a:path>
              </a:pathLst>
            </a:custGeom>
            <a:solidFill>
              <a:srgbClr val="1C75BC"/>
            </a:solidFill>
            <a:ln w="9525" cap="flat">
              <a:noFill/>
              <a:prstDash val="solid"/>
              <a:miter/>
            </a:ln>
          </p:spPr>
          <p:txBody>
            <a:bodyPr rtlCol="0" anchor="ctr"/>
            <a:lstStyle/>
            <a:p>
              <a:endParaRPr lang="en-IN"/>
            </a:p>
          </p:txBody>
        </p:sp>
        <p:sp>
          <p:nvSpPr>
            <p:cNvPr id="354" name="Freeform: Shape 353">
              <a:extLst>
                <a:ext uri="{FF2B5EF4-FFF2-40B4-BE49-F238E27FC236}">
                  <a16:creationId xmlns:a16="http://schemas.microsoft.com/office/drawing/2014/main" xmlns="" id="{BED31254-E4D3-4633-1AA0-F71CA0BBE3D7}"/>
                </a:ext>
              </a:extLst>
            </p:cNvPr>
            <p:cNvSpPr/>
            <p:nvPr/>
          </p:nvSpPr>
          <p:spPr>
            <a:xfrm>
              <a:off x="3424332" y="1890617"/>
              <a:ext cx="407955" cy="203322"/>
            </a:xfrm>
            <a:custGeom>
              <a:avLst/>
              <a:gdLst>
                <a:gd name="connsiteX0" fmla="*/ 407929 w 407955"/>
                <a:gd name="connsiteY0" fmla="*/ -155 h 203322"/>
                <a:gd name="connsiteX1" fmla="*/ 371353 w 407955"/>
                <a:gd name="connsiteY1" fmla="*/ 80236 h 203322"/>
                <a:gd name="connsiteX2" fmla="*/ 349731 w 407955"/>
                <a:gd name="connsiteY2" fmla="*/ 111764 h 203322"/>
                <a:gd name="connsiteX3" fmla="*/ 322299 w 407955"/>
                <a:gd name="connsiteY3" fmla="*/ 143006 h 203322"/>
                <a:gd name="connsiteX4" fmla="*/ 288199 w 407955"/>
                <a:gd name="connsiteY4" fmla="*/ 169485 h 203322"/>
                <a:gd name="connsiteX5" fmla="*/ 246099 w 407955"/>
                <a:gd name="connsiteY5" fmla="*/ 189011 h 203322"/>
                <a:gd name="connsiteX6" fmla="*/ 176662 w 407955"/>
                <a:gd name="connsiteY6" fmla="*/ 202918 h 203322"/>
                <a:gd name="connsiteX7" fmla="*/ 1021 w 407955"/>
                <a:gd name="connsiteY7" fmla="*/ 150054 h 203322"/>
                <a:gd name="connsiteX8" fmla="*/ -27 w 407955"/>
                <a:gd name="connsiteY8" fmla="*/ 147482 h 203322"/>
                <a:gd name="connsiteX9" fmla="*/ 19023 w 407955"/>
                <a:gd name="connsiteY9" fmla="*/ 157007 h 203322"/>
                <a:gd name="connsiteX10" fmla="*/ 71124 w 407955"/>
                <a:gd name="connsiteY10" fmla="*/ 173962 h 203322"/>
                <a:gd name="connsiteX11" fmla="*/ 147324 w 407955"/>
                <a:gd name="connsiteY11" fmla="*/ 183487 h 203322"/>
                <a:gd name="connsiteX12" fmla="*/ 238479 w 407955"/>
                <a:gd name="connsiteY12" fmla="*/ 170152 h 203322"/>
                <a:gd name="connsiteX13" fmla="*/ 297724 w 407955"/>
                <a:gd name="connsiteY13" fmla="*/ 139100 h 203322"/>
                <a:gd name="connsiteX14" fmla="*/ 351731 w 407955"/>
                <a:gd name="connsiteY14" fmla="*/ 87475 h 203322"/>
                <a:gd name="connsiteX15" fmla="*/ 407929 w 407955"/>
                <a:gd name="connsiteY15" fmla="*/ -155 h 203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7955" h="203322">
                  <a:moveTo>
                    <a:pt x="407929" y="-155"/>
                  </a:moveTo>
                  <a:cubicBezTo>
                    <a:pt x="398832" y="27944"/>
                    <a:pt x="386554" y="54918"/>
                    <a:pt x="371353" y="80236"/>
                  </a:cubicBezTo>
                  <a:cubicBezTo>
                    <a:pt x="364761" y="91151"/>
                    <a:pt x="357541" y="101677"/>
                    <a:pt x="349731" y="111764"/>
                  </a:cubicBezTo>
                  <a:cubicBezTo>
                    <a:pt x="341425" y="122889"/>
                    <a:pt x="332252" y="133328"/>
                    <a:pt x="322299" y="143006"/>
                  </a:cubicBezTo>
                  <a:cubicBezTo>
                    <a:pt x="311916" y="153035"/>
                    <a:pt x="300487" y="161913"/>
                    <a:pt x="288199" y="169485"/>
                  </a:cubicBezTo>
                  <a:cubicBezTo>
                    <a:pt x="274874" y="177419"/>
                    <a:pt x="260767" y="183963"/>
                    <a:pt x="246099" y="189011"/>
                  </a:cubicBezTo>
                  <a:cubicBezTo>
                    <a:pt x="224077" y="198127"/>
                    <a:pt x="200493" y="202851"/>
                    <a:pt x="176662" y="202918"/>
                  </a:cubicBezTo>
                  <a:cubicBezTo>
                    <a:pt x="132465" y="204918"/>
                    <a:pt x="71315" y="195584"/>
                    <a:pt x="1021" y="150054"/>
                  </a:cubicBezTo>
                  <a:lnTo>
                    <a:pt x="-27" y="147482"/>
                  </a:lnTo>
                  <a:cubicBezTo>
                    <a:pt x="6155" y="150987"/>
                    <a:pt x="12508" y="154169"/>
                    <a:pt x="19023" y="157007"/>
                  </a:cubicBezTo>
                  <a:cubicBezTo>
                    <a:pt x="35911" y="164046"/>
                    <a:pt x="53332" y="169714"/>
                    <a:pt x="71124" y="173962"/>
                  </a:cubicBezTo>
                  <a:cubicBezTo>
                    <a:pt x="96061" y="180105"/>
                    <a:pt x="121636" y="183306"/>
                    <a:pt x="147324" y="183487"/>
                  </a:cubicBezTo>
                  <a:cubicBezTo>
                    <a:pt x="178204" y="183630"/>
                    <a:pt x="208932" y="179134"/>
                    <a:pt x="238479" y="170152"/>
                  </a:cubicBezTo>
                  <a:cubicBezTo>
                    <a:pt x="259767" y="163037"/>
                    <a:pt x="279770" y="152559"/>
                    <a:pt x="297724" y="139100"/>
                  </a:cubicBezTo>
                  <a:cubicBezTo>
                    <a:pt x="317746" y="124136"/>
                    <a:pt x="335881" y="106801"/>
                    <a:pt x="351731" y="87475"/>
                  </a:cubicBezTo>
                  <a:cubicBezTo>
                    <a:pt x="374058" y="60729"/>
                    <a:pt x="392936" y="31287"/>
                    <a:pt x="407929" y="-155"/>
                  </a:cubicBezTo>
                  <a:close/>
                </a:path>
              </a:pathLst>
            </a:custGeom>
            <a:solidFill>
              <a:srgbClr val="1C75BC"/>
            </a:solidFill>
            <a:ln w="9525" cap="flat">
              <a:noFill/>
              <a:prstDash val="solid"/>
              <a:miter/>
            </a:ln>
          </p:spPr>
          <p:txBody>
            <a:bodyPr rtlCol="0" anchor="ctr"/>
            <a:lstStyle/>
            <a:p>
              <a:endParaRPr lang="en-IN"/>
            </a:p>
          </p:txBody>
        </p:sp>
        <p:sp>
          <p:nvSpPr>
            <p:cNvPr id="355" name="Freeform: Shape 354">
              <a:extLst>
                <a:ext uri="{FF2B5EF4-FFF2-40B4-BE49-F238E27FC236}">
                  <a16:creationId xmlns:a16="http://schemas.microsoft.com/office/drawing/2014/main" xmlns="" id="{B58A5AB2-7698-A311-8DE2-07EE982D53E7}"/>
                </a:ext>
              </a:extLst>
            </p:cNvPr>
            <p:cNvSpPr/>
            <p:nvPr/>
          </p:nvSpPr>
          <p:spPr>
            <a:xfrm>
              <a:off x="3400234" y="1757902"/>
              <a:ext cx="643032" cy="235870"/>
            </a:xfrm>
            <a:custGeom>
              <a:avLst/>
              <a:gdLst>
                <a:gd name="connsiteX0" fmla="*/ -27 w 643032"/>
                <a:gd name="connsiteY0" fmla="*/ 209903 h 235870"/>
                <a:gd name="connsiteX1" fmla="*/ 49217 w 643032"/>
                <a:gd name="connsiteY1" fmla="*/ 99508 h 235870"/>
                <a:gd name="connsiteX2" fmla="*/ 92937 w 643032"/>
                <a:gd name="connsiteY2" fmla="*/ 52359 h 235870"/>
                <a:gd name="connsiteX3" fmla="*/ 158088 w 643032"/>
                <a:gd name="connsiteY3" fmla="*/ 16069 h 235870"/>
                <a:gd name="connsiteX4" fmla="*/ 242003 w 643032"/>
                <a:gd name="connsiteY4" fmla="*/ -124 h 235870"/>
                <a:gd name="connsiteX5" fmla="*/ 315726 w 643032"/>
                <a:gd name="connsiteY5" fmla="*/ 11497 h 235870"/>
                <a:gd name="connsiteX6" fmla="*/ 436218 w 643032"/>
                <a:gd name="connsiteY6" fmla="*/ 79982 h 235870"/>
                <a:gd name="connsiteX7" fmla="*/ 634814 w 643032"/>
                <a:gd name="connsiteY7" fmla="*/ 167993 h 235870"/>
                <a:gd name="connsiteX8" fmla="*/ 643005 w 643032"/>
                <a:gd name="connsiteY8" fmla="*/ 216665 h 235870"/>
                <a:gd name="connsiteX9" fmla="*/ 573092 w 643032"/>
                <a:gd name="connsiteY9" fmla="*/ 212474 h 235870"/>
                <a:gd name="connsiteX10" fmla="*/ 512227 w 643032"/>
                <a:gd name="connsiteY10" fmla="*/ 191138 h 235870"/>
                <a:gd name="connsiteX11" fmla="*/ 456601 w 643032"/>
                <a:gd name="connsiteY11" fmla="*/ 157039 h 235870"/>
                <a:gd name="connsiteX12" fmla="*/ 404499 w 643032"/>
                <a:gd name="connsiteY12" fmla="*/ 119987 h 235870"/>
                <a:gd name="connsiteX13" fmla="*/ 352017 w 643032"/>
                <a:gd name="connsiteY13" fmla="*/ 84554 h 235870"/>
                <a:gd name="connsiteX14" fmla="*/ 298105 w 643032"/>
                <a:gd name="connsiteY14" fmla="*/ 58836 h 235870"/>
                <a:gd name="connsiteX15" fmla="*/ 240193 w 643032"/>
                <a:gd name="connsiteY15" fmla="*/ 49311 h 235870"/>
                <a:gd name="connsiteX16" fmla="*/ 175518 w 643032"/>
                <a:gd name="connsiteY16" fmla="*/ 61979 h 235870"/>
                <a:gd name="connsiteX17" fmla="*/ 45121 w 643032"/>
                <a:gd name="connsiteY17" fmla="*/ 235715 h 23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3032" h="235870">
                  <a:moveTo>
                    <a:pt x="-27" y="209903"/>
                  </a:moveTo>
                  <a:cubicBezTo>
                    <a:pt x="10422" y="170726"/>
                    <a:pt x="27043" y="133455"/>
                    <a:pt x="49217" y="99508"/>
                  </a:cubicBezTo>
                  <a:cubicBezTo>
                    <a:pt x="61390" y="81725"/>
                    <a:pt x="76116" y="65837"/>
                    <a:pt x="92937" y="52359"/>
                  </a:cubicBezTo>
                  <a:cubicBezTo>
                    <a:pt x="112749" y="37119"/>
                    <a:pt x="134704" y="24899"/>
                    <a:pt x="158088" y="16069"/>
                  </a:cubicBezTo>
                  <a:cubicBezTo>
                    <a:pt x="184834" y="5582"/>
                    <a:pt x="213276" y="95"/>
                    <a:pt x="242003" y="-124"/>
                  </a:cubicBezTo>
                  <a:cubicBezTo>
                    <a:pt x="267063" y="-552"/>
                    <a:pt x="292009" y="3382"/>
                    <a:pt x="315726" y="11497"/>
                  </a:cubicBezTo>
                  <a:cubicBezTo>
                    <a:pt x="359227" y="27870"/>
                    <a:pt x="399889" y="50978"/>
                    <a:pt x="436218" y="79982"/>
                  </a:cubicBezTo>
                  <a:cubicBezTo>
                    <a:pt x="502893" y="131226"/>
                    <a:pt x="555280" y="174565"/>
                    <a:pt x="634814" y="167993"/>
                  </a:cubicBezTo>
                  <a:lnTo>
                    <a:pt x="643005" y="216665"/>
                  </a:lnTo>
                  <a:cubicBezTo>
                    <a:pt x="619641" y="219466"/>
                    <a:pt x="595962" y="218047"/>
                    <a:pt x="573092" y="212474"/>
                  </a:cubicBezTo>
                  <a:cubicBezTo>
                    <a:pt x="551927" y="208169"/>
                    <a:pt x="531449" y="200987"/>
                    <a:pt x="512227" y="191138"/>
                  </a:cubicBezTo>
                  <a:cubicBezTo>
                    <a:pt x="492853" y="181194"/>
                    <a:pt x="474251" y="169793"/>
                    <a:pt x="456601" y="157039"/>
                  </a:cubicBezTo>
                  <a:cubicBezTo>
                    <a:pt x="438694" y="144752"/>
                    <a:pt x="421549" y="132369"/>
                    <a:pt x="404499" y="119987"/>
                  </a:cubicBezTo>
                  <a:cubicBezTo>
                    <a:pt x="387450" y="107604"/>
                    <a:pt x="369638" y="95222"/>
                    <a:pt x="352017" y="84554"/>
                  </a:cubicBezTo>
                  <a:cubicBezTo>
                    <a:pt x="335100" y="73924"/>
                    <a:pt x="317012" y="65294"/>
                    <a:pt x="298105" y="58836"/>
                  </a:cubicBezTo>
                  <a:cubicBezTo>
                    <a:pt x="279446" y="52540"/>
                    <a:pt x="259881" y="49330"/>
                    <a:pt x="240193" y="49311"/>
                  </a:cubicBezTo>
                  <a:cubicBezTo>
                    <a:pt x="218038" y="49473"/>
                    <a:pt x="196102" y="53769"/>
                    <a:pt x="175518" y="61979"/>
                  </a:cubicBezTo>
                  <a:cubicBezTo>
                    <a:pt x="90651" y="94364"/>
                    <a:pt x="67410" y="159611"/>
                    <a:pt x="45121" y="235715"/>
                  </a:cubicBezTo>
                </a:path>
              </a:pathLst>
            </a:custGeom>
            <a:solidFill>
              <a:srgbClr val="27AAE1"/>
            </a:solidFill>
            <a:ln w="9525" cap="flat">
              <a:noFill/>
              <a:prstDash val="solid"/>
              <a:miter/>
            </a:ln>
          </p:spPr>
          <p:txBody>
            <a:bodyPr rtlCol="0" anchor="ctr"/>
            <a:lstStyle/>
            <a:p>
              <a:endParaRPr lang="en-IN"/>
            </a:p>
          </p:txBody>
        </p:sp>
        <p:sp>
          <p:nvSpPr>
            <p:cNvPr id="356" name="Freeform: Shape 355">
              <a:extLst>
                <a:ext uri="{FF2B5EF4-FFF2-40B4-BE49-F238E27FC236}">
                  <a16:creationId xmlns:a16="http://schemas.microsoft.com/office/drawing/2014/main" xmlns="" id="{F653FF93-5960-A66A-89CB-9A2679D93B46}"/>
                </a:ext>
              </a:extLst>
            </p:cNvPr>
            <p:cNvSpPr/>
            <p:nvPr/>
          </p:nvSpPr>
          <p:spPr>
            <a:xfrm>
              <a:off x="2790062" y="1982247"/>
              <a:ext cx="640651" cy="272986"/>
            </a:xfrm>
            <a:custGeom>
              <a:avLst/>
              <a:gdLst>
                <a:gd name="connsiteX0" fmla="*/ 640624 w 640651"/>
                <a:gd name="connsiteY0" fmla="*/ 61471 h 272986"/>
                <a:gd name="connsiteX1" fmla="*/ 590332 w 640651"/>
                <a:gd name="connsiteY1" fmla="*/ 172152 h 272986"/>
                <a:gd name="connsiteX2" fmla="*/ 544993 w 640651"/>
                <a:gd name="connsiteY2" fmla="*/ 219015 h 272986"/>
                <a:gd name="connsiteX3" fmla="*/ 479271 w 640651"/>
                <a:gd name="connsiteY3" fmla="*/ 254353 h 272986"/>
                <a:gd name="connsiteX4" fmla="*/ 436218 w 640651"/>
                <a:gd name="connsiteY4" fmla="*/ 265878 h 272986"/>
                <a:gd name="connsiteX5" fmla="*/ 415739 w 640651"/>
                <a:gd name="connsiteY5" fmla="*/ 268545 h 272986"/>
                <a:gd name="connsiteX6" fmla="*/ 406214 w 640651"/>
                <a:gd name="connsiteY6" fmla="*/ 269307 h 272986"/>
                <a:gd name="connsiteX7" fmla="*/ 401356 w 640651"/>
                <a:gd name="connsiteY7" fmla="*/ 269307 h 272986"/>
                <a:gd name="connsiteX8" fmla="*/ 393831 w 640651"/>
                <a:gd name="connsiteY8" fmla="*/ 270355 h 272986"/>
                <a:gd name="connsiteX9" fmla="*/ 378115 w 640651"/>
                <a:gd name="connsiteY9" fmla="*/ 272355 h 272986"/>
                <a:gd name="connsiteX10" fmla="*/ 374115 w 640651"/>
                <a:gd name="connsiteY10" fmla="*/ 272831 h 272986"/>
                <a:gd name="connsiteX11" fmla="*/ 369924 w 640651"/>
                <a:gd name="connsiteY11" fmla="*/ 272831 h 272986"/>
                <a:gd name="connsiteX12" fmla="*/ 361923 w 640651"/>
                <a:gd name="connsiteY12" fmla="*/ 272165 h 272986"/>
                <a:gd name="connsiteX13" fmla="*/ 348016 w 640651"/>
                <a:gd name="connsiteY13" fmla="*/ 270355 h 272986"/>
                <a:gd name="connsiteX14" fmla="*/ 338491 w 640651"/>
                <a:gd name="connsiteY14" fmla="*/ 267497 h 272986"/>
                <a:gd name="connsiteX15" fmla="*/ 304487 w 640651"/>
                <a:gd name="connsiteY15" fmla="*/ 253115 h 272986"/>
                <a:gd name="connsiteX16" fmla="*/ 245908 w 640651"/>
                <a:gd name="connsiteY16" fmla="*/ 213967 h 272986"/>
                <a:gd name="connsiteX17" fmla="*/ 196092 w 640651"/>
                <a:gd name="connsiteY17" fmla="*/ 166342 h 272986"/>
                <a:gd name="connsiteX18" fmla="*/ -27 w 640651"/>
                <a:gd name="connsiteY18" fmla="*/ 49089 h 272986"/>
                <a:gd name="connsiteX19" fmla="*/ -27 w 640651"/>
                <a:gd name="connsiteY19" fmla="*/ -155 h 272986"/>
                <a:gd name="connsiteX20" fmla="*/ 38073 w 640651"/>
                <a:gd name="connsiteY20" fmla="*/ 3274 h 272986"/>
                <a:gd name="connsiteX21" fmla="*/ 72648 w 640651"/>
                <a:gd name="connsiteY21" fmla="*/ 11465 h 272986"/>
                <a:gd name="connsiteX22" fmla="*/ 104081 w 640651"/>
                <a:gd name="connsiteY22" fmla="*/ 25086 h 272986"/>
                <a:gd name="connsiteX23" fmla="*/ 118845 w 640651"/>
                <a:gd name="connsiteY23" fmla="*/ 33754 h 272986"/>
                <a:gd name="connsiteX24" fmla="*/ 133037 w 640651"/>
                <a:gd name="connsiteY24" fmla="*/ 42517 h 272986"/>
                <a:gd name="connsiteX25" fmla="*/ 233240 w 640651"/>
                <a:gd name="connsiteY25" fmla="*/ 132623 h 272986"/>
                <a:gd name="connsiteX26" fmla="*/ 328490 w 640651"/>
                <a:gd name="connsiteY26" fmla="*/ 208823 h 272986"/>
                <a:gd name="connsiteX27" fmla="*/ 335062 w 640651"/>
                <a:gd name="connsiteY27" fmla="*/ 212157 h 272986"/>
                <a:gd name="connsiteX28" fmla="*/ 343349 w 640651"/>
                <a:gd name="connsiteY28" fmla="*/ 215015 h 272986"/>
                <a:gd name="connsiteX29" fmla="*/ 352874 w 640651"/>
                <a:gd name="connsiteY29" fmla="*/ 217491 h 272986"/>
                <a:gd name="connsiteX30" fmla="*/ 362971 w 640651"/>
                <a:gd name="connsiteY30" fmla="*/ 219110 h 272986"/>
                <a:gd name="connsiteX31" fmla="*/ 382878 w 640651"/>
                <a:gd name="connsiteY31" fmla="*/ 219110 h 272986"/>
                <a:gd name="connsiteX32" fmla="*/ 397927 w 640651"/>
                <a:gd name="connsiteY32" fmla="*/ 219682 h 272986"/>
                <a:gd name="connsiteX33" fmla="*/ 462411 w 640651"/>
                <a:gd name="connsiteY33" fmla="*/ 207966 h 272986"/>
                <a:gd name="connsiteX34" fmla="*/ 491939 w 640651"/>
                <a:gd name="connsiteY34" fmla="*/ 195012 h 272986"/>
                <a:gd name="connsiteX35" fmla="*/ 552518 w 640651"/>
                <a:gd name="connsiteY35" fmla="*/ 138529 h 272986"/>
                <a:gd name="connsiteX36" fmla="*/ 595380 w 640651"/>
                <a:gd name="connsiteY36" fmla="*/ 35373 h 27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0651" h="272986">
                  <a:moveTo>
                    <a:pt x="640624" y="61471"/>
                  </a:moveTo>
                  <a:cubicBezTo>
                    <a:pt x="630013" y="100867"/>
                    <a:pt x="613030" y="138252"/>
                    <a:pt x="590332" y="172152"/>
                  </a:cubicBezTo>
                  <a:cubicBezTo>
                    <a:pt x="577483" y="189811"/>
                    <a:pt x="562224" y="205594"/>
                    <a:pt x="544993" y="219015"/>
                  </a:cubicBezTo>
                  <a:cubicBezTo>
                    <a:pt x="525191" y="234350"/>
                    <a:pt x="502978" y="246285"/>
                    <a:pt x="479271" y="254353"/>
                  </a:cubicBezTo>
                  <a:cubicBezTo>
                    <a:pt x="465250" y="259344"/>
                    <a:pt x="450858" y="263201"/>
                    <a:pt x="436218" y="265878"/>
                  </a:cubicBezTo>
                  <a:cubicBezTo>
                    <a:pt x="429264" y="267021"/>
                    <a:pt x="422406" y="267973"/>
                    <a:pt x="415739" y="268545"/>
                  </a:cubicBezTo>
                  <a:cubicBezTo>
                    <a:pt x="412405" y="268545"/>
                    <a:pt x="409071" y="269116"/>
                    <a:pt x="406214" y="269307"/>
                  </a:cubicBezTo>
                  <a:lnTo>
                    <a:pt x="401356" y="269307"/>
                  </a:lnTo>
                  <a:lnTo>
                    <a:pt x="393831" y="270355"/>
                  </a:lnTo>
                  <a:lnTo>
                    <a:pt x="378115" y="272355"/>
                  </a:lnTo>
                  <a:lnTo>
                    <a:pt x="374115" y="272831"/>
                  </a:lnTo>
                  <a:lnTo>
                    <a:pt x="369924" y="272831"/>
                  </a:lnTo>
                  <a:lnTo>
                    <a:pt x="361923" y="272165"/>
                  </a:lnTo>
                  <a:cubicBezTo>
                    <a:pt x="357160" y="272165"/>
                    <a:pt x="352398" y="271021"/>
                    <a:pt x="348016" y="270355"/>
                  </a:cubicBezTo>
                  <a:cubicBezTo>
                    <a:pt x="344787" y="269574"/>
                    <a:pt x="341615" y="268621"/>
                    <a:pt x="338491" y="267497"/>
                  </a:cubicBezTo>
                  <a:cubicBezTo>
                    <a:pt x="326813" y="263563"/>
                    <a:pt x="315450" y="258753"/>
                    <a:pt x="304487" y="253115"/>
                  </a:cubicBezTo>
                  <a:cubicBezTo>
                    <a:pt x="283618" y="242199"/>
                    <a:pt x="263977" y="229073"/>
                    <a:pt x="245908" y="213967"/>
                  </a:cubicBezTo>
                  <a:cubicBezTo>
                    <a:pt x="228477" y="198974"/>
                    <a:pt x="211856" y="183077"/>
                    <a:pt x="196092" y="166342"/>
                  </a:cubicBezTo>
                  <a:cubicBezTo>
                    <a:pt x="134561" y="103762"/>
                    <a:pt x="87698" y="48708"/>
                    <a:pt x="-27" y="49089"/>
                  </a:cubicBezTo>
                  <a:lnTo>
                    <a:pt x="-27" y="-155"/>
                  </a:lnTo>
                  <a:cubicBezTo>
                    <a:pt x="12736" y="188"/>
                    <a:pt x="25461" y="1331"/>
                    <a:pt x="38073" y="3274"/>
                  </a:cubicBezTo>
                  <a:cubicBezTo>
                    <a:pt x="49836" y="4864"/>
                    <a:pt x="61418" y="7608"/>
                    <a:pt x="72648" y="11465"/>
                  </a:cubicBezTo>
                  <a:cubicBezTo>
                    <a:pt x="83497" y="15085"/>
                    <a:pt x="94022" y="19638"/>
                    <a:pt x="104081" y="25086"/>
                  </a:cubicBezTo>
                  <a:cubicBezTo>
                    <a:pt x="109129" y="27848"/>
                    <a:pt x="113606" y="30706"/>
                    <a:pt x="118845" y="33754"/>
                  </a:cubicBezTo>
                  <a:cubicBezTo>
                    <a:pt x="124083" y="36802"/>
                    <a:pt x="128370" y="39469"/>
                    <a:pt x="133037" y="42517"/>
                  </a:cubicBezTo>
                  <a:cubicBezTo>
                    <a:pt x="170089" y="67091"/>
                    <a:pt x="201998" y="101381"/>
                    <a:pt x="233240" y="132623"/>
                  </a:cubicBezTo>
                  <a:cubicBezTo>
                    <a:pt x="264482" y="163865"/>
                    <a:pt x="294105" y="190440"/>
                    <a:pt x="328490" y="208823"/>
                  </a:cubicBezTo>
                  <a:lnTo>
                    <a:pt x="335062" y="212157"/>
                  </a:lnTo>
                  <a:cubicBezTo>
                    <a:pt x="337253" y="213205"/>
                    <a:pt x="340587" y="214062"/>
                    <a:pt x="343349" y="215015"/>
                  </a:cubicBezTo>
                  <a:cubicBezTo>
                    <a:pt x="346111" y="215967"/>
                    <a:pt x="349064" y="216729"/>
                    <a:pt x="352874" y="217491"/>
                  </a:cubicBezTo>
                  <a:cubicBezTo>
                    <a:pt x="356169" y="218396"/>
                    <a:pt x="359561" y="218939"/>
                    <a:pt x="362971" y="219110"/>
                  </a:cubicBezTo>
                  <a:cubicBezTo>
                    <a:pt x="369924" y="219110"/>
                    <a:pt x="376210" y="219110"/>
                    <a:pt x="382878" y="219110"/>
                  </a:cubicBezTo>
                  <a:cubicBezTo>
                    <a:pt x="389545" y="219110"/>
                    <a:pt x="392403" y="219682"/>
                    <a:pt x="397927" y="219682"/>
                  </a:cubicBezTo>
                  <a:cubicBezTo>
                    <a:pt x="419930" y="219472"/>
                    <a:pt x="441742" y="215510"/>
                    <a:pt x="462411" y="207966"/>
                  </a:cubicBezTo>
                  <a:cubicBezTo>
                    <a:pt x="472575" y="204423"/>
                    <a:pt x="482452" y="200098"/>
                    <a:pt x="491939" y="195012"/>
                  </a:cubicBezTo>
                  <a:cubicBezTo>
                    <a:pt x="516361" y="181296"/>
                    <a:pt x="537135" y="161932"/>
                    <a:pt x="552518" y="138529"/>
                  </a:cubicBezTo>
                  <a:cubicBezTo>
                    <a:pt x="572425" y="108906"/>
                    <a:pt x="584236" y="73664"/>
                    <a:pt x="595380" y="35373"/>
                  </a:cubicBezTo>
                </a:path>
              </a:pathLst>
            </a:custGeom>
            <a:solidFill>
              <a:srgbClr val="27AAE1"/>
            </a:solidFill>
            <a:ln w="9525" cap="flat">
              <a:noFill/>
              <a:prstDash val="solid"/>
              <a:miter/>
            </a:ln>
          </p:spPr>
          <p:txBody>
            <a:bodyPr rtlCol="0" anchor="ctr"/>
            <a:lstStyle/>
            <a:p>
              <a:endParaRPr lang="en-IN"/>
            </a:p>
          </p:txBody>
        </p:sp>
        <p:sp>
          <p:nvSpPr>
            <p:cNvPr id="357" name="Freeform: Shape 356">
              <a:extLst>
                <a:ext uri="{FF2B5EF4-FFF2-40B4-BE49-F238E27FC236}">
                  <a16:creationId xmlns:a16="http://schemas.microsoft.com/office/drawing/2014/main" xmlns="" id="{0BEC6A2D-2CAD-D7A3-F3D5-26A0CA59F4F2}"/>
                </a:ext>
              </a:extLst>
            </p:cNvPr>
            <p:cNvSpPr/>
            <p:nvPr/>
          </p:nvSpPr>
          <p:spPr>
            <a:xfrm>
              <a:off x="3040761" y="2022919"/>
              <a:ext cx="343471" cy="204173"/>
            </a:xfrm>
            <a:custGeom>
              <a:avLst/>
              <a:gdLst>
                <a:gd name="connsiteX0" fmla="*/ -27 w 343471"/>
                <a:gd name="connsiteY0" fmla="*/ 108525 h 204173"/>
                <a:gd name="connsiteX1" fmla="*/ 37406 w 343471"/>
                <a:gd name="connsiteY1" fmla="*/ 141482 h 204173"/>
                <a:gd name="connsiteX2" fmla="*/ 72839 w 343471"/>
                <a:gd name="connsiteY2" fmla="*/ 165961 h 204173"/>
                <a:gd name="connsiteX3" fmla="*/ 82364 w 343471"/>
                <a:gd name="connsiteY3" fmla="*/ 171009 h 204173"/>
                <a:gd name="connsiteX4" fmla="*/ 87031 w 343471"/>
                <a:gd name="connsiteY4" fmla="*/ 173295 h 204173"/>
                <a:gd name="connsiteX5" fmla="*/ 92841 w 343471"/>
                <a:gd name="connsiteY5" fmla="*/ 175105 h 204173"/>
                <a:gd name="connsiteX6" fmla="*/ 116940 w 343471"/>
                <a:gd name="connsiteY6" fmla="*/ 178439 h 204173"/>
                <a:gd name="connsiteX7" fmla="*/ 135990 w 343471"/>
                <a:gd name="connsiteY7" fmla="*/ 178439 h 204173"/>
                <a:gd name="connsiteX8" fmla="*/ 173137 w 343471"/>
                <a:gd name="connsiteY8" fmla="*/ 177010 h 204173"/>
                <a:gd name="connsiteX9" fmla="*/ 274864 w 343471"/>
                <a:gd name="connsiteY9" fmla="*/ 130528 h 204173"/>
                <a:gd name="connsiteX10" fmla="*/ 303439 w 343471"/>
                <a:gd name="connsiteY10" fmla="*/ 95095 h 204173"/>
                <a:gd name="connsiteX11" fmla="*/ 343444 w 343471"/>
                <a:gd name="connsiteY11" fmla="*/ -155 h 204173"/>
                <a:gd name="connsiteX12" fmla="*/ 339920 w 343471"/>
                <a:gd name="connsiteY12" fmla="*/ 29658 h 204173"/>
                <a:gd name="connsiteX13" fmla="*/ 319632 w 343471"/>
                <a:gd name="connsiteY13" fmla="*/ 96333 h 204173"/>
                <a:gd name="connsiteX14" fmla="*/ 267530 w 343471"/>
                <a:gd name="connsiteY14" fmla="*/ 166247 h 204173"/>
                <a:gd name="connsiteX15" fmla="*/ 225048 w 343471"/>
                <a:gd name="connsiteY15" fmla="*/ 191297 h 204173"/>
                <a:gd name="connsiteX16" fmla="*/ 169232 w 343471"/>
                <a:gd name="connsiteY16" fmla="*/ 203775 h 204173"/>
                <a:gd name="connsiteX17" fmla="*/ 152277 w 343471"/>
                <a:gd name="connsiteY17" fmla="*/ 203775 h 204173"/>
                <a:gd name="connsiteX18" fmla="*/ 143609 w 343471"/>
                <a:gd name="connsiteY18" fmla="*/ 203013 h 204173"/>
                <a:gd name="connsiteX19" fmla="*/ 141228 w 343471"/>
                <a:gd name="connsiteY19" fmla="*/ 203013 h 204173"/>
                <a:gd name="connsiteX20" fmla="*/ 130275 w 343471"/>
                <a:gd name="connsiteY20" fmla="*/ 203013 h 204173"/>
                <a:gd name="connsiteX21" fmla="*/ 113320 w 343471"/>
                <a:gd name="connsiteY21" fmla="*/ 203013 h 204173"/>
                <a:gd name="connsiteX22" fmla="*/ 104271 w 343471"/>
                <a:gd name="connsiteY22" fmla="*/ 201203 h 204173"/>
                <a:gd name="connsiteX23" fmla="*/ 95889 w 343471"/>
                <a:gd name="connsiteY23" fmla="*/ 198917 h 204173"/>
                <a:gd name="connsiteX24" fmla="*/ 81983 w 343471"/>
                <a:gd name="connsiteY24" fmla="*/ 193012 h 204173"/>
                <a:gd name="connsiteX25" fmla="*/ 69315 w 343471"/>
                <a:gd name="connsiteY25" fmla="*/ 185678 h 204173"/>
                <a:gd name="connsiteX26" fmla="*/ 43978 w 343471"/>
                <a:gd name="connsiteY26" fmla="*/ 166628 h 204173"/>
                <a:gd name="connsiteX27" fmla="*/ -27 w 343471"/>
                <a:gd name="connsiteY27" fmla="*/ 108525 h 2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3471" h="204173">
                  <a:moveTo>
                    <a:pt x="-27" y="108525"/>
                  </a:moveTo>
                  <a:cubicBezTo>
                    <a:pt x="11850" y="120174"/>
                    <a:pt x="24347" y="131176"/>
                    <a:pt x="37406" y="141482"/>
                  </a:cubicBezTo>
                  <a:cubicBezTo>
                    <a:pt x="48664" y="150407"/>
                    <a:pt x="60504" y="158588"/>
                    <a:pt x="72839" y="165961"/>
                  </a:cubicBezTo>
                  <a:cubicBezTo>
                    <a:pt x="75887" y="167771"/>
                    <a:pt x="78935" y="169485"/>
                    <a:pt x="82364" y="171009"/>
                  </a:cubicBezTo>
                  <a:lnTo>
                    <a:pt x="87031" y="173295"/>
                  </a:lnTo>
                  <a:lnTo>
                    <a:pt x="92841" y="175105"/>
                  </a:lnTo>
                  <a:cubicBezTo>
                    <a:pt x="100566" y="177848"/>
                    <a:pt x="108767" y="178991"/>
                    <a:pt x="116940" y="178439"/>
                  </a:cubicBezTo>
                  <a:lnTo>
                    <a:pt x="135990" y="178439"/>
                  </a:lnTo>
                  <a:cubicBezTo>
                    <a:pt x="148391" y="179058"/>
                    <a:pt x="160821" y="178572"/>
                    <a:pt x="173137" y="177010"/>
                  </a:cubicBezTo>
                  <a:cubicBezTo>
                    <a:pt x="211180" y="172933"/>
                    <a:pt x="246880" y="156626"/>
                    <a:pt x="274864" y="130528"/>
                  </a:cubicBezTo>
                  <a:cubicBezTo>
                    <a:pt x="285475" y="119631"/>
                    <a:pt x="295038" y="107773"/>
                    <a:pt x="303439" y="95095"/>
                  </a:cubicBezTo>
                  <a:cubicBezTo>
                    <a:pt x="323270" y="66482"/>
                    <a:pt x="336900" y="34040"/>
                    <a:pt x="343444" y="-155"/>
                  </a:cubicBezTo>
                  <a:cubicBezTo>
                    <a:pt x="342901" y="9846"/>
                    <a:pt x="341730" y="19809"/>
                    <a:pt x="339920" y="29658"/>
                  </a:cubicBezTo>
                  <a:cubicBezTo>
                    <a:pt x="336100" y="52670"/>
                    <a:pt x="329280" y="75092"/>
                    <a:pt x="319632" y="96333"/>
                  </a:cubicBezTo>
                  <a:cubicBezTo>
                    <a:pt x="307725" y="123251"/>
                    <a:pt x="289923" y="147149"/>
                    <a:pt x="267530" y="166247"/>
                  </a:cubicBezTo>
                  <a:cubicBezTo>
                    <a:pt x="254881" y="176934"/>
                    <a:pt x="240517" y="185401"/>
                    <a:pt x="225048" y="191297"/>
                  </a:cubicBezTo>
                  <a:cubicBezTo>
                    <a:pt x="207179" y="198241"/>
                    <a:pt x="188358" y="202451"/>
                    <a:pt x="169232" y="203775"/>
                  </a:cubicBezTo>
                  <a:cubicBezTo>
                    <a:pt x="163584" y="204099"/>
                    <a:pt x="157926" y="204099"/>
                    <a:pt x="152277" y="203775"/>
                  </a:cubicBezTo>
                  <a:cubicBezTo>
                    <a:pt x="149610" y="203775"/>
                    <a:pt x="146753" y="203775"/>
                    <a:pt x="143609" y="203013"/>
                  </a:cubicBezTo>
                  <a:lnTo>
                    <a:pt x="141228" y="203013"/>
                  </a:lnTo>
                  <a:lnTo>
                    <a:pt x="130275" y="203013"/>
                  </a:lnTo>
                  <a:cubicBezTo>
                    <a:pt x="124626" y="203337"/>
                    <a:pt x="118968" y="203337"/>
                    <a:pt x="113320" y="203013"/>
                  </a:cubicBezTo>
                  <a:cubicBezTo>
                    <a:pt x="110367" y="202442"/>
                    <a:pt x="107034" y="201870"/>
                    <a:pt x="104271" y="201203"/>
                  </a:cubicBezTo>
                  <a:lnTo>
                    <a:pt x="95889" y="198917"/>
                  </a:lnTo>
                  <a:cubicBezTo>
                    <a:pt x="91003" y="197612"/>
                    <a:pt x="86317" y="195622"/>
                    <a:pt x="81983" y="193012"/>
                  </a:cubicBezTo>
                  <a:cubicBezTo>
                    <a:pt x="77792" y="190821"/>
                    <a:pt x="73601" y="188345"/>
                    <a:pt x="69315" y="185678"/>
                  </a:cubicBezTo>
                  <a:cubicBezTo>
                    <a:pt x="60351" y="180048"/>
                    <a:pt x="51874" y="173676"/>
                    <a:pt x="43978" y="166628"/>
                  </a:cubicBezTo>
                  <a:cubicBezTo>
                    <a:pt x="25614" y="150359"/>
                    <a:pt x="10660" y="130614"/>
                    <a:pt x="-27" y="108525"/>
                  </a:cubicBezTo>
                  <a:close/>
                </a:path>
              </a:pathLst>
            </a:custGeom>
            <a:solidFill>
              <a:srgbClr val="1C75BC"/>
            </a:solidFill>
            <a:ln w="9525" cap="flat">
              <a:noFill/>
              <a:prstDash val="solid"/>
              <a:miter/>
            </a:ln>
          </p:spPr>
          <p:txBody>
            <a:bodyPr rtlCol="0" anchor="ctr"/>
            <a:lstStyle/>
            <a:p>
              <a:endParaRPr lang="en-IN"/>
            </a:p>
          </p:txBody>
        </p:sp>
        <p:sp>
          <p:nvSpPr>
            <p:cNvPr id="358" name="Freeform: Shape 357">
              <a:extLst>
                <a:ext uri="{FF2B5EF4-FFF2-40B4-BE49-F238E27FC236}">
                  <a16:creationId xmlns:a16="http://schemas.microsoft.com/office/drawing/2014/main" xmlns="" id="{FC40E7C2-ECDB-F84F-ED96-677B0DE82B86}"/>
                </a:ext>
              </a:extLst>
            </p:cNvPr>
            <p:cNvSpPr/>
            <p:nvPr/>
          </p:nvSpPr>
          <p:spPr>
            <a:xfrm>
              <a:off x="3834764" y="1899665"/>
              <a:ext cx="208502" cy="77632"/>
            </a:xfrm>
            <a:custGeom>
              <a:avLst/>
              <a:gdLst>
                <a:gd name="connsiteX0" fmla="*/ 208475 w 208502"/>
                <a:gd name="connsiteY0" fmla="*/ 74902 h 77632"/>
                <a:gd name="connsiteX1" fmla="*/ 149801 w 208502"/>
                <a:gd name="connsiteY1" fmla="*/ 73568 h 77632"/>
                <a:gd name="connsiteX2" fmla="*/ 135323 w 208502"/>
                <a:gd name="connsiteY2" fmla="*/ 70139 h 77632"/>
                <a:gd name="connsiteX3" fmla="*/ 119797 w 208502"/>
                <a:gd name="connsiteY3" fmla="*/ 66044 h 77632"/>
                <a:gd name="connsiteX4" fmla="*/ 84745 w 208502"/>
                <a:gd name="connsiteY4" fmla="*/ 52804 h 77632"/>
                <a:gd name="connsiteX5" fmla="*/ 44740 w 208502"/>
                <a:gd name="connsiteY5" fmla="*/ 31087 h 77632"/>
                <a:gd name="connsiteX6" fmla="*/ -27 w 208502"/>
                <a:gd name="connsiteY6" fmla="*/ -155 h 77632"/>
                <a:gd name="connsiteX7" fmla="*/ 5688 w 208502"/>
                <a:gd name="connsiteY7" fmla="*/ 2702 h 77632"/>
                <a:gd name="connsiteX8" fmla="*/ 21213 w 208502"/>
                <a:gd name="connsiteY8" fmla="*/ 10037 h 77632"/>
                <a:gd name="connsiteX9" fmla="*/ 72934 w 208502"/>
                <a:gd name="connsiteY9" fmla="*/ 30325 h 77632"/>
                <a:gd name="connsiteX10" fmla="*/ 137133 w 208502"/>
                <a:gd name="connsiteY10" fmla="*/ 41279 h 77632"/>
                <a:gd name="connsiteX11" fmla="*/ 200283 w 208502"/>
                <a:gd name="connsiteY11" fmla="*/ 26229 h 7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502" h="77632">
                  <a:moveTo>
                    <a:pt x="208475" y="74902"/>
                  </a:moveTo>
                  <a:cubicBezTo>
                    <a:pt x="189054" y="78740"/>
                    <a:pt x="169032" y="78283"/>
                    <a:pt x="149801" y="73568"/>
                  </a:cubicBezTo>
                  <a:cubicBezTo>
                    <a:pt x="145229" y="72616"/>
                    <a:pt x="140276" y="71473"/>
                    <a:pt x="135323" y="70139"/>
                  </a:cubicBezTo>
                  <a:cubicBezTo>
                    <a:pt x="130370" y="68806"/>
                    <a:pt x="125227" y="67663"/>
                    <a:pt x="119797" y="66044"/>
                  </a:cubicBezTo>
                  <a:cubicBezTo>
                    <a:pt x="107824" y="62434"/>
                    <a:pt x="96109" y="58014"/>
                    <a:pt x="84745" y="52804"/>
                  </a:cubicBezTo>
                  <a:cubicBezTo>
                    <a:pt x="71001" y="46355"/>
                    <a:pt x="57637" y="39107"/>
                    <a:pt x="44740" y="31087"/>
                  </a:cubicBezTo>
                  <a:cubicBezTo>
                    <a:pt x="30643" y="22229"/>
                    <a:pt x="15594" y="11370"/>
                    <a:pt x="-27" y="-155"/>
                  </a:cubicBezTo>
                  <a:lnTo>
                    <a:pt x="5688" y="2702"/>
                  </a:lnTo>
                  <a:lnTo>
                    <a:pt x="21213" y="10037"/>
                  </a:lnTo>
                  <a:cubicBezTo>
                    <a:pt x="37949" y="18019"/>
                    <a:pt x="55237" y="24800"/>
                    <a:pt x="72934" y="30325"/>
                  </a:cubicBezTo>
                  <a:cubicBezTo>
                    <a:pt x="93737" y="36869"/>
                    <a:pt x="115339" y="40555"/>
                    <a:pt x="137133" y="41279"/>
                  </a:cubicBezTo>
                  <a:cubicBezTo>
                    <a:pt x="159240" y="42955"/>
                    <a:pt x="181310" y="37688"/>
                    <a:pt x="200283" y="26229"/>
                  </a:cubicBezTo>
                  <a:close/>
                </a:path>
              </a:pathLst>
            </a:custGeom>
            <a:solidFill>
              <a:srgbClr val="1C75BC"/>
            </a:solidFill>
            <a:ln w="9525" cap="flat">
              <a:noFill/>
              <a:prstDash val="solid"/>
              <a:miter/>
            </a:ln>
          </p:spPr>
          <p:txBody>
            <a:bodyPr rtlCol="0" anchor="ctr"/>
            <a:lstStyle/>
            <a:p>
              <a:endParaRPr lang="en-IN"/>
            </a:p>
          </p:txBody>
        </p:sp>
        <p:sp>
          <p:nvSpPr>
            <p:cNvPr id="359" name="Freeform: Shape 358">
              <a:extLst>
                <a:ext uri="{FF2B5EF4-FFF2-40B4-BE49-F238E27FC236}">
                  <a16:creationId xmlns:a16="http://schemas.microsoft.com/office/drawing/2014/main" xmlns="" id="{544101EF-0942-5A52-D408-8C9E642B2CA8}"/>
                </a:ext>
              </a:extLst>
            </p:cNvPr>
            <p:cNvSpPr/>
            <p:nvPr/>
          </p:nvSpPr>
          <p:spPr>
            <a:xfrm>
              <a:off x="3400710" y="1758255"/>
              <a:ext cx="413194" cy="234850"/>
            </a:xfrm>
            <a:custGeom>
              <a:avLst/>
              <a:gdLst>
                <a:gd name="connsiteX0" fmla="*/ 43597 w 413194"/>
                <a:gd name="connsiteY0" fmla="*/ 234695 h 234850"/>
                <a:gd name="connsiteX1" fmla="*/ 59790 w 413194"/>
                <a:gd name="connsiteY1" fmla="*/ 145636 h 234850"/>
                <a:gd name="connsiteX2" fmla="*/ 94746 w 413194"/>
                <a:gd name="connsiteY2" fmla="*/ 86010 h 234850"/>
                <a:gd name="connsiteX3" fmla="*/ 162183 w 413194"/>
                <a:gd name="connsiteY3" fmla="*/ 36480 h 234850"/>
                <a:gd name="connsiteX4" fmla="*/ 233049 w 413194"/>
                <a:gd name="connsiteY4" fmla="*/ 19906 h 234850"/>
                <a:gd name="connsiteX5" fmla="*/ 313345 w 413194"/>
                <a:gd name="connsiteY5" fmla="*/ 25336 h 234850"/>
                <a:gd name="connsiteX6" fmla="*/ 413167 w 413194"/>
                <a:gd name="connsiteY6" fmla="*/ 65245 h 234850"/>
                <a:gd name="connsiteX7" fmla="*/ 335157 w 413194"/>
                <a:gd name="connsiteY7" fmla="*/ 19430 h 234850"/>
                <a:gd name="connsiteX8" fmla="*/ 295533 w 413194"/>
                <a:gd name="connsiteY8" fmla="*/ 6476 h 234850"/>
                <a:gd name="connsiteX9" fmla="*/ 251528 w 413194"/>
                <a:gd name="connsiteY9" fmla="*/ 285 h 234850"/>
                <a:gd name="connsiteX10" fmla="*/ 154754 w 413194"/>
                <a:gd name="connsiteY10" fmla="*/ 16954 h 234850"/>
                <a:gd name="connsiteX11" fmla="*/ 90841 w 413194"/>
                <a:gd name="connsiteY11" fmla="*/ 54101 h 234850"/>
                <a:gd name="connsiteX12" fmla="*/ -27 w 413194"/>
                <a:gd name="connsiteY12" fmla="*/ 209549 h 2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3194" h="234850">
                  <a:moveTo>
                    <a:pt x="43597" y="234695"/>
                  </a:moveTo>
                  <a:cubicBezTo>
                    <a:pt x="43549" y="204272"/>
                    <a:pt x="49036" y="174097"/>
                    <a:pt x="59790" y="145636"/>
                  </a:cubicBezTo>
                  <a:cubicBezTo>
                    <a:pt x="68019" y="123938"/>
                    <a:pt x="79840" y="103783"/>
                    <a:pt x="94746" y="86010"/>
                  </a:cubicBezTo>
                  <a:cubicBezTo>
                    <a:pt x="113444" y="64883"/>
                    <a:pt x="136437" y="47995"/>
                    <a:pt x="162183" y="36480"/>
                  </a:cubicBezTo>
                  <a:cubicBezTo>
                    <a:pt x="184529" y="26479"/>
                    <a:pt x="208589" y="20849"/>
                    <a:pt x="233049" y="19906"/>
                  </a:cubicBezTo>
                  <a:cubicBezTo>
                    <a:pt x="259938" y="17925"/>
                    <a:pt x="286970" y="19754"/>
                    <a:pt x="313345" y="25336"/>
                  </a:cubicBezTo>
                  <a:cubicBezTo>
                    <a:pt x="348492" y="33375"/>
                    <a:pt x="382173" y="46833"/>
                    <a:pt x="413167" y="65245"/>
                  </a:cubicBezTo>
                  <a:cubicBezTo>
                    <a:pt x="389669" y="46062"/>
                    <a:pt x="363361" y="30612"/>
                    <a:pt x="335157" y="19430"/>
                  </a:cubicBezTo>
                  <a:cubicBezTo>
                    <a:pt x="322279" y="14163"/>
                    <a:pt x="309040" y="9829"/>
                    <a:pt x="295533" y="6476"/>
                  </a:cubicBezTo>
                  <a:cubicBezTo>
                    <a:pt x="281074" y="3142"/>
                    <a:pt x="266349" y="1075"/>
                    <a:pt x="251528" y="285"/>
                  </a:cubicBezTo>
                  <a:cubicBezTo>
                    <a:pt x="218409" y="-1858"/>
                    <a:pt x="185243" y="3847"/>
                    <a:pt x="154754" y="16954"/>
                  </a:cubicBezTo>
                  <a:cubicBezTo>
                    <a:pt x="131379" y="25364"/>
                    <a:pt x="109719" y="37947"/>
                    <a:pt x="90841" y="54101"/>
                  </a:cubicBezTo>
                  <a:cubicBezTo>
                    <a:pt x="57313" y="82676"/>
                    <a:pt x="18832" y="131158"/>
                    <a:pt x="-27" y="209549"/>
                  </a:cubicBezTo>
                </a:path>
              </a:pathLst>
            </a:custGeom>
            <a:solidFill>
              <a:srgbClr val="1C75BC"/>
            </a:solidFill>
            <a:ln w="9525" cap="flat">
              <a:noFill/>
              <a:prstDash val="solid"/>
              <a:miter/>
            </a:ln>
          </p:spPr>
          <p:txBody>
            <a:bodyPr rtlCol="0" anchor="ctr"/>
            <a:lstStyle/>
            <a:p>
              <a:endParaRPr lang="en-IN"/>
            </a:p>
          </p:txBody>
        </p:sp>
        <p:sp>
          <p:nvSpPr>
            <p:cNvPr id="360" name="Freeform: Shape 359">
              <a:extLst>
                <a:ext uri="{FF2B5EF4-FFF2-40B4-BE49-F238E27FC236}">
                  <a16:creationId xmlns:a16="http://schemas.microsoft.com/office/drawing/2014/main" xmlns="" id="{1723976B-8EB1-8A1F-225C-874CD9F9F817}"/>
                </a:ext>
              </a:extLst>
            </p:cNvPr>
            <p:cNvSpPr/>
            <p:nvPr/>
          </p:nvSpPr>
          <p:spPr>
            <a:xfrm>
              <a:off x="5214651" y="1867757"/>
              <a:ext cx="37433" cy="123634"/>
            </a:xfrm>
            <a:custGeom>
              <a:avLst/>
              <a:gdLst>
                <a:gd name="connsiteX0" fmla="*/ 0 w 37433"/>
                <a:gd name="connsiteY0" fmla="*/ 120968 h 123634"/>
                <a:gd name="connsiteX1" fmla="*/ 20955 w 37433"/>
                <a:gd name="connsiteY1" fmla="*/ 0 h 123634"/>
                <a:gd name="connsiteX2" fmla="*/ 37434 w 37433"/>
                <a:gd name="connsiteY2" fmla="*/ 2762 h 123634"/>
                <a:gd name="connsiteX3" fmla="*/ 16288 w 37433"/>
                <a:gd name="connsiteY3" fmla="*/ 123634 h 123634"/>
                <a:gd name="connsiteX4" fmla="*/ 0 w 37433"/>
                <a:gd name="connsiteY4" fmla="*/ 120968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33" h="123634">
                  <a:moveTo>
                    <a:pt x="0" y="120968"/>
                  </a:moveTo>
                  <a:lnTo>
                    <a:pt x="20955" y="0"/>
                  </a:lnTo>
                  <a:lnTo>
                    <a:pt x="37434" y="2762"/>
                  </a:lnTo>
                  <a:lnTo>
                    <a:pt x="16288" y="123634"/>
                  </a:lnTo>
                  <a:lnTo>
                    <a:pt x="0" y="120968"/>
                  </a:lnTo>
                  <a:close/>
                </a:path>
              </a:pathLst>
            </a:custGeom>
            <a:solidFill>
              <a:srgbClr val="1C75BC"/>
            </a:solidFill>
            <a:ln w="9525" cap="flat">
              <a:noFill/>
              <a:prstDash val="solid"/>
              <a:miter/>
            </a:ln>
          </p:spPr>
          <p:txBody>
            <a:bodyPr rtlCol="0" anchor="ctr"/>
            <a:lstStyle/>
            <a:p>
              <a:endParaRPr lang="en-IN"/>
            </a:p>
          </p:txBody>
        </p:sp>
        <p:sp>
          <p:nvSpPr>
            <p:cNvPr id="361" name="Freeform: Shape 360">
              <a:extLst>
                <a:ext uri="{FF2B5EF4-FFF2-40B4-BE49-F238E27FC236}">
                  <a16:creationId xmlns:a16="http://schemas.microsoft.com/office/drawing/2014/main" xmlns="" id="{9602CFE1-043F-7F12-5B9A-BA303FA990DB}"/>
                </a:ext>
              </a:extLst>
            </p:cNvPr>
            <p:cNvSpPr/>
            <p:nvPr/>
          </p:nvSpPr>
          <p:spPr>
            <a:xfrm>
              <a:off x="5213890" y="1866900"/>
              <a:ext cx="39052" cy="125348"/>
            </a:xfrm>
            <a:custGeom>
              <a:avLst/>
              <a:gdLst>
                <a:gd name="connsiteX0" fmla="*/ 17689 w 39052"/>
                <a:gd name="connsiteY0" fmla="*/ 125194 h 125348"/>
                <a:gd name="connsiteX1" fmla="*/ 16927 w 39052"/>
                <a:gd name="connsiteY1" fmla="*/ 125194 h 125348"/>
                <a:gd name="connsiteX2" fmla="*/ -27 w 39052"/>
                <a:gd name="connsiteY2" fmla="*/ 122431 h 125348"/>
                <a:gd name="connsiteX3" fmla="*/ -27 w 39052"/>
                <a:gd name="connsiteY3" fmla="*/ 121669 h 125348"/>
                <a:gd name="connsiteX4" fmla="*/ 21118 w 39052"/>
                <a:gd name="connsiteY4" fmla="*/ -155 h 125348"/>
                <a:gd name="connsiteX5" fmla="*/ 21785 w 39052"/>
                <a:gd name="connsiteY5" fmla="*/ -155 h 125348"/>
                <a:gd name="connsiteX6" fmla="*/ 39025 w 39052"/>
                <a:gd name="connsiteY6" fmla="*/ 2702 h 125348"/>
                <a:gd name="connsiteX7" fmla="*/ 39025 w 39052"/>
                <a:gd name="connsiteY7" fmla="*/ 3464 h 125348"/>
                <a:gd name="connsiteX8" fmla="*/ 1592 w 39052"/>
                <a:gd name="connsiteY8" fmla="*/ 121098 h 125348"/>
                <a:gd name="connsiteX9" fmla="*/ 16451 w 39052"/>
                <a:gd name="connsiteY9" fmla="*/ 123479 h 125348"/>
                <a:gd name="connsiteX10" fmla="*/ 37406 w 39052"/>
                <a:gd name="connsiteY10" fmla="*/ 4036 h 125348"/>
                <a:gd name="connsiteX11" fmla="*/ 22261 w 39052"/>
                <a:gd name="connsiteY11" fmla="*/ 1464 h 12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52" h="125348">
                  <a:moveTo>
                    <a:pt x="17689" y="125194"/>
                  </a:moveTo>
                  <a:lnTo>
                    <a:pt x="16927" y="125194"/>
                  </a:lnTo>
                  <a:lnTo>
                    <a:pt x="-27" y="122431"/>
                  </a:lnTo>
                  <a:lnTo>
                    <a:pt x="-27" y="121669"/>
                  </a:lnTo>
                  <a:lnTo>
                    <a:pt x="21118" y="-155"/>
                  </a:lnTo>
                  <a:lnTo>
                    <a:pt x="21785" y="-155"/>
                  </a:lnTo>
                  <a:lnTo>
                    <a:pt x="39025" y="2702"/>
                  </a:lnTo>
                  <a:lnTo>
                    <a:pt x="39025" y="3464"/>
                  </a:lnTo>
                  <a:close/>
                  <a:moveTo>
                    <a:pt x="1592" y="121098"/>
                  </a:moveTo>
                  <a:lnTo>
                    <a:pt x="16451" y="123479"/>
                  </a:lnTo>
                  <a:lnTo>
                    <a:pt x="37406" y="4036"/>
                  </a:lnTo>
                  <a:lnTo>
                    <a:pt x="22261" y="1464"/>
                  </a:lnTo>
                  <a:close/>
                </a:path>
              </a:pathLst>
            </a:custGeom>
            <a:solidFill>
              <a:srgbClr val="FFFFFF"/>
            </a:solidFill>
            <a:ln w="9525" cap="flat">
              <a:noFill/>
              <a:prstDash val="solid"/>
              <a:miter/>
            </a:ln>
          </p:spPr>
          <p:txBody>
            <a:bodyPr rtlCol="0" anchor="ctr"/>
            <a:lstStyle/>
            <a:p>
              <a:endParaRPr lang="en-IN"/>
            </a:p>
          </p:txBody>
        </p:sp>
        <p:sp>
          <p:nvSpPr>
            <p:cNvPr id="362" name="Freeform: Shape 361">
              <a:extLst>
                <a:ext uri="{FF2B5EF4-FFF2-40B4-BE49-F238E27FC236}">
                  <a16:creationId xmlns:a16="http://schemas.microsoft.com/office/drawing/2014/main" xmlns="" id="{E5D97C40-02C5-FBB3-5C22-29D6F7303DD9}"/>
                </a:ext>
              </a:extLst>
            </p:cNvPr>
            <p:cNvSpPr/>
            <p:nvPr/>
          </p:nvSpPr>
          <p:spPr>
            <a:xfrm>
              <a:off x="5235606" y="1746789"/>
              <a:ext cx="37623" cy="123729"/>
            </a:xfrm>
            <a:custGeom>
              <a:avLst/>
              <a:gdLst>
                <a:gd name="connsiteX0" fmla="*/ 0 w 37623"/>
                <a:gd name="connsiteY0" fmla="*/ 120968 h 123729"/>
                <a:gd name="connsiteX1" fmla="*/ 20860 w 37623"/>
                <a:gd name="connsiteY1" fmla="*/ 0 h 123729"/>
                <a:gd name="connsiteX2" fmla="*/ 37624 w 37623"/>
                <a:gd name="connsiteY2" fmla="*/ 2762 h 123729"/>
                <a:gd name="connsiteX3" fmla="*/ 16479 w 37623"/>
                <a:gd name="connsiteY3" fmla="*/ 123730 h 123729"/>
                <a:gd name="connsiteX4" fmla="*/ 0 w 37623"/>
                <a:gd name="connsiteY4" fmla="*/ 120968 h 123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23" h="123729">
                  <a:moveTo>
                    <a:pt x="0" y="120968"/>
                  </a:moveTo>
                  <a:lnTo>
                    <a:pt x="20860" y="0"/>
                  </a:lnTo>
                  <a:lnTo>
                    <a:pt x="37624" y="2762"/>
                  </a:lnTo>
                  <a:lnTo>
                    <a:pt x="16479" y="123730"/>
                  </a:lnTo>
                  <a:lnTo>
                    <a:pt x="0" y="120968"/>
                  </a:lnTo>
                  <a:close/>
                </a:path>
              </a:pathLst>
            </a:custGeom>
            <a:solidFill>
              <a:srgbClr val="1C75BC"/>
            </a:solidFill>
            <a:ln w="9525" cap="flat">
              <a:noFill/>
              <a:prstDash val="solid"/>
              <a:miter/>
            </a:ln>
          </p:spPr>
          <p:txBody>
            <a:bodyPr rtlCol="0" anchor="ctr"/>
            <a:lstStyle/>
            <a:p>
              <a:endParaRPr lang="en-IN"/>
            </a:p>
          </p:txBody>
        </p:sp>
        <p:sp>
          <p:nvSpPr>
            <p:cNvPr id="363" name="Freeform: Shape 362">
              <a:extLst>
                <a:ext uri="{FF2B5EF4-FFF2-40B4-BE49-F238E27FC236}">
                  <a16:creationId xmlns:a16="http://schemas.microsoft.com/office/drawing/2014/main" xmlns="" id="{FA19D3FC-E28C-6C69-0DE1-A0FBDF8ED9F3}"/>
                </a:ext>
              </a:extLst>
            </p:cNvPr>
            <p:cNvSpPr/>
            <p:nvPr/>
          </p:nvSpPr>
          <p:spPr>
            <a:xfrm>
              <a:off x="5234749" y="1746027"/>
              <a:ext cx="39243" cy="125253"/>
            </a:xfrm>
            <a:custGeom>
              <a:avLst/>
              <a:gdLst>
                <a:gd name="connsiteX0" fmla="*/ 17975 w 39243"/>
                <a:gd name="connsiteY0" fmla="*/ 125098 h 125253"/>
                <a:gd name="connsiteX1" fmla="*/ 17213 w 39243"/>
                <a:gd name="connsiteY1" fmla="*/ 125098 h 125253"/>
                <a:gd name="connsiteX2" fmla="*/ -27 w 39243"/>
                <a:gd name="connsiteY2" fmla="*/ 122241 h 125253"/>
                <a:gd name="connsiteX3" fmla="*/ -27 w 39243"/>
                <a:gd name="connsiteY3" fmla="*/ 121479 h 125253"/>
                <a:gd name="connsiteX4" fmla="*/ 21023 w 39243"/>
                <a:gd name="connsiteY4" fmla="*/ -155 h 125253"/>
                <a:gd name="connsiteX5" fmla="*/ 21690 w 39243"/>
                <a:gd name="connsiteY5" fmla="*/ -155 h 125253"/>
                <a:gd name="connsiteX6" fmla="*/ 39216 w 39243"/>
                <a:gd name="connsiteY6" fmla="*/ 2798 h 125253"/>
                <a:gd name="connsiteX7" fmla="*/ 39216 w 39243"/>
                <a:gd name="connsiteY7" fmla="*/ 3464 h 125253"/>
                <a:gd name="connsiteX8" fmla="*/ 1592 w 39243"/>
                <a:gd name="connsiteY8" fmla="*/ 121003 h 125253"/>
                <a:gd name="connsiteX9" fmla="*/ 16737 w 39243"/>
                <a:gd name="connsiteY9" fmla="*/ 123479 h 125253"/>
                <a:gd name="connsiteX10" fmla="*/ 37692 w 39243"/>
                <a:gd name="connsiteY10" fmla="*/ 3940 h 125253"/>
                <a:gd name="connsiteX11" fmla="*/ 22261 w 39243"/>
                <a:gd name="connsiteY11" fmla="*/ 1369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43" h="125253">
                  <a:moveTo>
                    <a:pt x="17975" y="125098"/>
                  </a:moveTo>
                  <a:lnTo>
                    <a:pt x="17213" y="125098"/>
                  </a:lnTo>
                  <a:lnTo>
                    <a:pt x="-27" y="122241"/>
                  </a:lnTo>
                  <a:lnTo>
                    <a:pt x="-27" y="121479"/>
                  </a:lnTo>
                  <a:lnTo>
                    <a:pt x="21023" y="-155"/>
                  </a:lnTo>
                  <a:lnTo>
                    <a:pt x="21690" y="-155"/>
                  </a:lnTo>
                  <a:lnTo>
                    <a:pt x="39216" y="2798"/>
                  </a:lnTo>
                  <a:lnTo>
                    <a:pt x="39216" y="3464"/>
                  </a:lnTo>
                  <a:close/>
                  <a:moveTo>
                    <a:pt x="1592" y="121003"/>
                  </a:moveTo>
                  <a:lnTo>
                    <a:pt x="16737" y="123479"/>
                  </a:lnTo>
                  <a:lnTo>
                    <a:pt x="37692" y="3940"/>
                  </a:lnTo>
                  <a:lnTo>
                    <a:pt x="22261" y="1369"/>
                  </a:lnTo>
                  <a:close/>
                </a:path>
              </a:pathLst>
            </a:custGeom>
            <a:solidFill>
              <a:srgbClr val="FFFFFF"/>
            </a:solidFill>
            <a:ln w="9525" cap="flat">
              <a:noFill/>
              <a:prstDash val="solid"/>
              <a:miter/>
            </a:ln>
          </p:spPr>
          <p:txBody>
            <a:bodyPr rtlCol="0" anchor="ctr"/>
            <a:lstStyle/>
            <a:p>
              <a:endParaRPr lang="en-IN"/>
            </a:p>
          </p:txBody>
        </p:sp>
        <p:sp>
          <p:nvSpPr>
            <p:cNvPr id="364" name="Freeform: Shape 363">
              <a:extLst>
                <a:ext uri="{FF2B5EF4-FFF2-40B4-BE49-F238E27FC236}">
                  <a16:creationId xmlns:a16="http://schemas.microsoft.com/office/drawing/2014/main" xmlns="" id="{70D8CFE2-CCA0-767D-C029-42B7E386B232}"/>
                </a:ext>
              </a:extLst>
            </p:cNvPr>
            <p:cNvSpPr/>
            <p:nvPr/>
          </p:nvSpPr>
          <p:spPr>
            <a:xfrm>
              <a:off x="5164073" y="1858708"/>
              <a:ext cx="33337" cy="103536"/>
            </a:xfrm>
            <a:custGeom>
              <a:avLst/>
              <a:gdLst>
                <a:gd name="connsiteX0" fmla="*/ 0 w 33337"/>
                <a:gd name="connsiteY0" fmla="*/ 100870 h 103536"/>
                <a:gd name="connsiteX1" fmla="*/ 16764 w 33337"/>
                <a:gd name="connsiteY1" fmla="*/ 0 h 103536"/>
                <a:gd name="connsiteX2" fmla="*/ 33338 w 33337"/>
                <a:gd name="connsiteY2" fmla="*/ 2762 h 103536"/>
                <a:gd name="connsiteX3" fmla="*/ 16383 w 33337"/>
                <a:gd name="connsiteY3" fmla="*/ 103537 h 103536"/>
                <a:gd name="connsiteX4" fmla="*/ 0 w 33337"/>
                <a:gd name="connsiteY4" fmla="*/ 100870 h 10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103536">
                  <a:moveTo>
                    <a:pt x="0" y="100870"/>
                  </a:moveTo>
                  <a:lnTo>
                    <a:pt x="16764" y="0"/>
                  </a:lnTo>
                  <a:lnTo>
                    <a:pt x="33338" y="2762"/>
                  </a:lnTo>
                  <a:lnTo>
                    <a:pt x="16383" y="103537"/>
                  </a:lnTo>
                  <a:lnTo>
                    <a:pt x="0" y="100870"/>
                  </a:lnTo>
                  <a:close/>
                </a:path>
              </a:pathLst>
            </a:custGeom>
            <a:solidFill>
              <a:srgbClr val="1C75BC"/>
            </a:solidFill>
            <a:ln w="9525" cap="flat">
              <a:noFill/>
              <a:prstDash val="solid"/>
              <a:miter/>
            </a:ln>
          </p:spPr>
          <p:txBody>
            <a:bodyPr rtlCol="0" anchor="ctr"/>
            <a:lstStyle/>
            <a:p>
              <a:endParaRPr lang="en-IN"/>
            </a:p>
          </p:txBody>
        </p:sp>
        <p:sp>
          <p:nvSpPr>
            <p:cNvPr id="365" name="Freeform: Shape 364">
              <a:extLst>
                <a:ext uri="{FF2B5EF4-FFF2-40B4-BE49-F238E27FC236}">
                  <a16:creationId xmlns:a16="http://schemas.microsoft.com/office/drawing/2014/main" xmlns="" id="{9D680197-A781-5585-F1A2-39DC5763C597}"/>
                </a:ext>
              </a:extLst>
            </p:cNvPr>
            <p:cNvSpPr/>
            <p:nvPr/>
          </p:nvSpPr>
          <p:spPr>
            <a:xfrm>
              <a:off x="5163311" y="1857851"/>
              <a:ext cx="34861" cy="105251"/>
            </a:xfrm>
            <a:custGeom>
              <a:avLst/>
              <a:gdLst>
                <a:gd name="connsiteX0" fmla="*/ 17690 w 34861"/>
                <a:gd name="connsiteY0" fmla="*/ 105096 h 105251"/>
                <a:gd name="connsiteX1" fmla="*/ -27 w 34861"/>
                <a:gd name="connsiteY1" fmla="*/ 102143 h 105251"/>
                <a:gd name="connsiteX2" fmla="*/ -27 w 34861"/>
                <a:gd name="connsiteY2" fmla="*/ 101477 h 105251"/>
                <a:gd name="connsiteX3" fmla="*/ 16832 w 34861"/>
                <a:gd name="connsiteY3" fmla="*/ -155 h 105251"/>
                <a:gd name="connsiteX4" fmla="*/ 34834 w 34861"/>
                <a:gd name="connsiteY4" fmla="*/ 2798 h 105251"/>
                <a:gd name="connsiteX5" fmla="*/ 34834 w 34861"/>
                <a:gd name="connsiteY5" fmla="*/ 3560 h 105251"/>
                <a:gd name="connsiteX6" fmla="*/ 1592 w 34861"/>
                <a:gd name="connsiteY6" fmla="*/ 101000 h 105251"/>
                <a:gd name="connsiteX7" fmla="*/ 16547 w 34861"/>
                <a:gd name="connsiteY7" fmla="*/ 103382 h 105251"/>
                <a:gd name="connsiteX8" fmla="*/ 33596 w 34861"/>
                <a:gd name="connsiteY8" fmla="*/ 4036 h 105251"/>
                <a:gd name="connsiteX9" fmla="*/ 18451 w 34861"/>
                <a:gd name="connsiteY9" fmla="*/ 1464 h 10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61" h="105251">
                  <a:moveTo>
                    <a:pt x="17690" y="105096"/>
                  </a:moveTo>
                  <a:lnTo>
                    <a:pt x="-27" y="102143"/>
                  </a:lnTo>
                  <a:lnTo>
                    <a:pt x="-27" y="101477"/>
                  </a:lnTo>
                  <a:lnTo>
                    <a:pt x="16832" y="-155"/>
                  </a:lnTo>
                  <a:lnTo>
                    <a:pt x="34834" y="2798"/>
                  </a:lnTo>
                  <a:lnTo>
                    <a:pt x="34834" y="3560"/>
                  </a:lnTo>
                  <a:close/>
                  <a:moveTo>
                    <a:pt x="1592" y="101000"/>
                  </a:moveTo>
                  <a:lnTo>
                    <a:pt x="16547" y="103382"/>
                  </a:lnTo>
                  <a:lnTo>
                    <a:pt x="33596" y="4036"/>
                  </a:lnTo>
                  <a:lnTo>
                    <a:pt x="18451" y="1464"/>
                  </a:lnTo>
                  <a:close/>
                </a:path>
              </a:pathLst>
            </a:custGeom>
            <a:solidFill>
              <a:srgbClr val="FFFFFF"/>
            </a:solidFill>
            <a:ln w="9525" cap="flat">
              <a:noFill/>
              <a:prstDash val="solid"/>
              <a:miter/>
            </a:ln>
          </p:spPr>
          <p:txBody>
            <a:bodyPr rtlCol="0" anchor="ctr"/>
            <a:lstStyle/>
            <a:p>
              <a:endParaRPr lang="en-IN"/>
            </a:p>
          </p:txBody>
        </p:sp>
        <p:sp>
          <p:nvSpPr>
            <p:cNvPr id="366" name="Freeform: Shape 365">
              <a:extLst>
                <a:ext uri="{FF2B5EF4-FFF2-40B4-BE49-F238E27FC236}">
                  <a16:creationId xmlns:a16="http://schemas.microsoft.com/office/drawing/2014/main" xmlns="" id="{C71F182E-FAB8-4B70-744B-C6FE8826F1B6}"/>
                </a:ext>
              </a:extLst>
            </p:cNvPr>
            <p:cNvSpPr/>
            <p:nvPr/>
          </p:nvSpPr>
          <p:spPr>
            <a:xfrm>
              <a:off x="5180837" y="1757171"/>
              <a:ext cx="33623" cy="104298"/>
            </a:xfrm>
            <a:custGeom>
              <a:avLst/>
              <a:gdLst>
                <a:gd name="connsiteX0" fmla="*/ 0 w 33623"/>
                <a:gd name="connsiteY0" fmla="*/ 101537 h 104298"/>
                <a:gd name="connsiteX1" fmla="*/ 16859 w 33623"/>
                <a:gd name="connsiteY1" fmla="*/ 0 h 104298"/>
                <a:gd name="connsiteX2" fmla="*/ 33624 w 33623"/>
                <a:gd name="connsiteY2" fmla="*/ 2762 h 104298"/>
                <a:gd name="connsiteX3" fmla="*/ 16573 w 33623"/>
                <a:gd name="connsiteY3" fmla="*/ 104299 h 104298"/>
                <a:gd name="connsiteX4" fmla="*/ 0 w 33623"/>
                <a:gd name="connsiteY4" fmla="*/ 101537 h 104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3" h="104298">
                  <a:moveTo>
                    <a:pt x="0" y="101537"/>
                  </a:moveTo>
                  <a:lnTo>
                    <a:pt x="16859" y="0"/>
                  </a:lnTo>
                  <a:lnTo>
                    <a:pt x="33624" y="2762"/>
                  </a:lnTo>
                  <a:lnTo>
                    <a:pt x="16573" y="104299"/>
                  </a:lnTo>
                  <a:lnTo>
                    <a:pt x="0" y="101537"/>
                  </a:lnTo>
                  <a:close/>
                </a:path>
              </a:pathLst>
            </a:custGeom>
            <a:solidFill>
              <a:srgbClr val="1C75BC"/>
            </a:solidFill>
            <a:ln w="9525" cap="flat">
              <a:noFill/>
              <a:prstDash val="solid"/>
              <a:miter/>
            </a:ln>
          </p:spPr>
          <p:txBody>
            <a:bodyPr rtlCol="0" anchor="ctr"/>
            <a:lstStyle/>
            <a:p>
              <a:endParaRPr lang="en-IN"/>
            </a:p>
          </p:txBody>
        </p:sp>
        <p:sp>
          <p:nvSpPr>
            <p:cNvPr id="367" name="Freeform: Shape 366">
              <a:extLst>
                <a:ext uri="{FF2B5EF4-FFF2-40B4-BE49-F238E27FC236}">
                  <a16:creationId xmlns:a16="http://schemas.microsoft.com/office/drawing/2014/main" xmlns="" id="{BC97627C-4221-773E-4F2D-605E39E26D85}"/>
                </a:ext>
              </a:extLst>
            </p:cNvPr>
            <p:cNvSpPr/>
            <p:nvPr/>
          </p:nvSpPr>
          <p:spPr>
            <a:xfrm>
              <a:off x="5180075" y="1756410"/>
              <a:ext cx="35051" cy="105822"/>
            </a:xfrm>
            <a:custGeom>
              <a:avLst/>
              <a:gdLst>
                <a:gd name="connsiteX0" fmla="*/ 17880 w 35051"/>
                <a:gd name="connsiteY0" fmla="*/ 105668 h 105822"/>
                <a:gd name="connsiteX1" fmla="*/ -27 w 35051"/>
                <a:gd name="connsiteY1" fmla="*/ 102715 h 105822"/>
                <a:gd name="connsiteX2" fmla="*/ -27 w 35051"/>
                <a:gd name="connsiteY2" fmla="*/ 101953 h 105822"/>
                <a:gd name="connsiteX3" fmla="*/ 16832 w 35051"/>
                <a:gd name="connsiteY3" fmla="*/ -155 h 105822"/>
                <a:gd name="connsiteX4" fmla="*/ 35025 w 35051"/>
                <a:gd name="connsiteY4" fmla="*/ 2798 h 105822"/>
                <a:gd name="connsiteX5" fmla="*/ 35025 w 35051"/>
                <a:gd name="connsiteY5" fmla="*/ 3464 h 105822"/>
                <a:gd name="connsiteX6" fmla="*/ 1592 w 35051"/>
                <a:gd name="connsiteY6" fmla="*/ 101572 h 105822"/>
                <a:gd name="connsiteX7" fmla="*/ 16737 w 35051"/>
                <a:gd name="connsiteY7" fmla="*/ 104048 h 105822"/>
                <a:gd name="connsiteX8" fmla="*/ 33501 w 35051"/>
                <a:gd name="connsiteY8" fmla="*/ 3560 h 105822"/>
                <a:gd name="connsiteX9" fmla="*/ 18166 w 35051"/>
                <a:gd name="connsiteY9" fmla="*/ 1083 h 10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051" h="105822">
                  <a:moveTo>
                    <a:pt x="17880" y="105668"/>
                  </a:moveTo>
                  <a:lnTo>
                    <a:pt x="-27" y="102715"/>
                  </a:lnTo>
                  <a:lnTo>
                    <a:pt x="-27" y="101953"/>
                  </a:lnTo>
                  <a:lnTo>
                    <a:pt x="16832" y="-155"/>
                  </a:lnTo>
                  <a:lnTo>
                    <a:pt x="35025" y="2798"/>
                  </a:lnTo>
                  <a:lnTo>
                    <a:pt x="35025" y="3464"/>
                  </a:lnTo>
                  <a:close/>
                  <a:moveTo>
                    <a:pt x="1592" y="101572"/>
                  </a:moveTo>
                  <a:lnTo>
                    <a:pt x="16737" y="104048"/>
                  </a:lnTo>
                  <a:lnTo>
                    <a:pt x="33501" y="3560"/>
                  </a:lnTo>
                  <a:lnTo>
                    <a:pt x="18166" y="1083"/>
                  </a:lnTo>
                  <a:close/>
                </a:path>
              </a:pathLst>
            </a:custGeom>
            <a:solidFill>
              <a:srgbClr val="FFFFFF"/>
            </a:solidFill>
            <a:ln w="9525" cap="flat">
              <a:noFill/>
              <a:prstDash val="solid"/>
              <a:miter/>
            </a:ln>
          </p:spPr>
          <p:txBody>
            <a:bodyPr rtlCol="0" anchor="ctr"/>
            <a:lstStyle/>
            <a:p>
              <a:endParaRPr lang="en-IN"/>
            </a:p>
          </p:txBody>
        </p:sp>
        <p:sp>
          <p:nvSpPr>
            <p:cNvPr id="368" name="Freeform: Shape 367">
              <a:extLst>
                <a:ext uri="{FF2B5EF4-FFF2-40B4-BE49-F238E27FC236}">
                  <a16:creationId xmlns:a16="http://schemas.microsoft.com/office/drawing/2014/main" xmlns="" id="{285F2C16-C1B0-E5F0-6F11-705DBC5EACD8}"/>
                </a:ext>
              </a:extLst>
            </p:cNvPr>
            <p:cNvSpPr/>
            <p:nvPr/>
          </p:nvSpPr>
          <p:spPr>
            <a:xfrm>
              <a:off x="4746688" y="1697450"/>
              <a:ext cx="26955" cy="104012"/>
            </a:xfrm>
            <a:custGeom>
              <a:avLst/>
              <a:gdLst>
                <a:gd name="connsiteX0" fmla="*/ 26956 w 26955"/>
                <a:gd name="connsiteY0" fmla="*/ 1619 h 104012"/>
                <a:gd name="connsiteX1" fmla="*/ 16669 w 26955"/>
                <a:gd name="connsiteY1" fmla="*/ 104013 h 104012"/>
                <a:gd name="connsiteX2" fmla="*/ 0 w 26955"/>
                <a:gd name="connsiteY2" fmla="*/ 102394 h 104012"/>
                <a:gd name="connsiteX3" fmla="*/ 9906 w 26955"/>
                <a:gd name="connsiteY3" fmla="*/ 0 h 104012"/>
                <a:gd name="connsiteX4" fmla="*/ 26956 w 26955"/>
                <a:gd name="connsiteY4" fmla="*/ 1619 h 104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55" h="104012">
                  <a:moveTo>
                    <a:pt x="26956" y="1619"/>
                  </a:moveTo>
                  <a:lnTo>
                    <a:pt x="16669" y="104013"/>
                  </a:lnTo>
                  <a:lnTo>
                    <a:pt x="0" y="102394"/>
                  </a:lnTo>
                  <a:lnTo>
                    <a:pt x="9906" y="0"/>
                  </a:lnTo>
                  <a:lnTo>
                    <a:pt x="26956" y="1619"/>
                  </a:lnTo>
                  <a:close/>
                </a:path>
              </a:pathLst>
            </a:custGeom>
            <a:solidFill>
              <a:srgbClr val="1C75BC"/>
            </a:solidFill>
            <a:ln w="9525" cap="flat">
              <a:noFill/>
              <a:prstDash val="solid"/>
              <a:miter/>
            </a:ln>
          </p:spPr>
          <p:txBody>
            <a:bodyPr rtlCol="0" anchor="ctr"/>
            <a:lstStyle/>
            <a:p>
              <a:endParaRPr lang="en-IN"/>
            </a:p>
          </p:txBody>
        </p:sp>
        <p:sp>
          <p:nvSpPr>
            <p:cNvPr id="369" name="Freeform: Shape 368">
              <a:extLst>
                <a:ext uri="{FF2B5EF4-FFF2-40B4-BE49-F238E27FC236}">
                  <a16:creationId xmlns:a16="http://schemas.microsoft.com/office/drawing/2014/main" xmlns="" id="{373F42E8-C093-6FD8-1809-EA3586045E05}"/>
                </a:ext>
              </a:extLst>
            </p:cNvPr>
            <p:cNvSpPr/>
            <p:nvPr/>
          </p:nvSpPr>
          <p:spPr>
            <a:xfrm>
              <a:off x="4745926" y="1696593"/>
              <a:ext cx="28003" cy="105632"/>
            </a:xfrm>
            <a:custGeom>
              <a:avLst/>
              <a:gdLst>
                <a:gd name="connsiteX0" fmla="*/ 18070 w 28003"/>
                <a:gd name="connsiteY0" fmla="*/ 105477 h 105632"/>
                <a:gd name="connsiteX1" fmla="*/ -27 w 28003"/>
                <a:gd name="connsiteY1" fmla="*/ 103667 h 105632"/>
                <a:gd name="connsiteX2" fmla="*/ -27 w 28003"/>
                <a:gd name="connsiteY2" fmla="*/ 103001 h 105632"/>
                <a:gd name="connsiteX3" fmla="*/ 9498 w 28003"/>
                <a:gd name="connsiteY3" fmla="*/ -155 h 105632"/>
                <a:gd name="connsiteX4" fmla="*/ 27976 w 28003"/>
                <a:gd name="connsiteY4" fmla="*/ 1655 h 105632"/>
                <a:gd name="connsiteX5" fmla="*/ 27976 w 28003"/>
                <a:gd name="connsiteY5" fmla="*/ 2417 h 105632"/>
                <a:gd name="connsiteX6" fmla="*/ 1497 w 28003"/>
                <a:gd name="connsiteY6" fmla="*/ 102429 h 105632"/>
                <a:gd name="connsiteX7" fmla="*/ 16832 w 28003"/>
                <a:gd name="connsiteY7" fmla="*/ 103858 h 105632"/>
                <a:gd name="connsiteX8" fmla="*/ 26929 w 28003"/>
                <a:gd name="connsiteY8" fmla="*/ 2988 h 105632"/>
                <a:gd name="connsiteX9" fmla="*/ 11307 w 28003"/>
                <a:gd name="connsiteY9" fmla="*/ 146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03" h="105632">
                  <a:moveTo>
                    <a:pt x="18070" y="105477"/>
                  </a:moveTo>
                  <a:lnTo>
                    <a:pt x="-27" y="103667"/>
                  </a:lnTo>
                  <a:lnTo>
                    <a:pt x="-27" y="103001"/>
                  </a:lnTo>
                  <a:lnTo>
                    <a:pt x="9498" y="-155"/>
                  </a:lnTo>
                  <a:lnTo>
                    <a:pt x="27976" y="1655"/>
                  </a:lnTo>
                  <a:lnTo>
                    <a:pt x="27976" y="2417"/>
                  </a:lnTo>
                  <a:close/>
                  <a:moveTo>
                    <a:pt x="1497" y="102429"/>
                  </a:moveTo>
                  <a:lnTo>
                    <a:pt x="16832" y="103858"/>
                  </a:lnTo>
                  <a:lnTo>
                    <a:pt x="26929" y="2988"/>
                  </a:lnTo>
                  <a:lnTo>
                    <a:pt x="11307" y="1464"/>
                  </a:lnTo>
                  <a:close/>
                </a:path>
              </a:pathLst>
            </a:custGeom>
            <a:solidFill>
              <a:srgbClr val="FFFFFF"/>
            </a:solidFill>
            <a:ln w="9525" cap="flat">
              <a:noFill/>
              <a:prstDash val="solid"/>
              <a:miter/>
            </a:ln>
          </p:spPr>
          <p:txBody>
            <a:bodyPr rtlCol="0" anchor="ctr"/>
            <a:lstStyle/>
            <a:p>
              <a:endParaRPr lang="en-IN"/>
            </a:p>
          </p:txBody>
        </p:sp>
        <p:sp>
          <p:nvSpPr>
            <p:cNvPr id="370" name="Freeform: Shape 369">
              <a:extLst>
                <a:ext uri="{FF2B5EF4-FFF2-40B4-BE49-F238E27FC236}">
                  <a16:creationId xmlns:a16="http://schemas.microsoft.com/office/drawing/2014/main" xmlns="" id="{92E4BF2D-BED7-8F4B-CCF6-7343D71015AC}"/>
                </a:ext>
              </a:extLst>
            </p:cNvPr>
            <p:cNvSpPr/>
            <p:nvPr/>
          </p:nvSpPr>
          <p:spPr>
            <a:xfrm>
              <a:off x="4734877" y="1799843"/>
              <a:ext cx="28479" cy="123729"/>
            </a:xfrm>
            <a:custGeom>
              <a:avLst/>
              <a:gdLst>
                <a:gd name="connsiteX0" fmla="*/ 28480 w 28479"/>
                <a:gd name="connsiteY0" fmla="*/ 1619 h 123729"/>
                <a:gd name="connsiteX1" fmla="*/ 16192 w 28479"/>
                <a:gd name="connsiteY1" fmla="*/ 123730 h 123729"/>
                <a:gd name="connsiteX2" fmla="*/ 0 w 28479"/>
                <a:gd name="connsiteY2" fmla="*/ 122206 h 123729"/>
                <a:gd name="connsiteX3" fmla="*/ 11811 w 28479"/>
                <a:gd name="connsiteY3" fmla="*/ 0 h 123729"/>
                <a:gd name="connsiteX4" fmla="*/ 28480 w 28479"/>
                <a:gd name="connsiteY4" fmla="*/ 1619 h 123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79" h="123729">
                  <a:moveTo>
                    <a:pt x="28480" y="1619"/>
                  </a:moveTo>
                  <a:lnTo>
                    <a:pt x="16192" y="123730"/>
                  </a:lnTo>
                  <a:lnTo>
                    <a:pt x="0" y="122206"/>
                  </a:lnTo>
                  <a:lnTo>
                    <a:pt x="11811" y="0"/>
                  </a:lnTo>
                  <a:lnTo>
                    <a:pt x="28480" y="1619"/>
                  </a:lnTo>
                  <a:close/>
                </a:path>
              </a:pathLst>
            </a:custGeom>
            <a:solidFill>
              <a:srgbClr val="1C75BC"/>
            </a:solidFill>
            <a:ln w="9525" cap="flat">
              <a:noFill/>
              <a:prstDash val="solid"/>
              <a:miter/>
            </a:ln>
          </p:spPr>
          <p:txBody>
            <a:bodyPr rtlCol="0" anchor="ctr"/>
            <a:lstStyle/>
            <a:p>
              <a:endParaRPr lang="en-IN"/>
            </a:p>
          </p:txBody>
        </p:sp>
        <p:sp>
          <p:nvSpPr>
            <p:cNvPr id="371" name="Freeform: Shape 370">
              <a:extLst>
                <a:ext uri="{FF2B5EF4-FFF2-40B4-BE49-F238E27FC236}">
                  <a16:creationId xmlns:a16="http://schemas.microsoft.com/office/drawing/2014/main" xmlns="" id="{D0AE3A0C-FBC6-87EC-3F91-C83E2E39A195}"/>
                </a:ext>
              </a:extLst>
            </p:cNvPr>
            <p:cNvSpPr/>
            <p:nvPr/>
          </p:nvSpPr>
          <p:spPr>
            <a:xfrm>
              <a:off x="4734020" y="1799081"/>
              <a:ext cx="30099" cy="125253"/>
            </a:xfrm>
            <a:custGeom>
              <a:avLst/>
              <a:gdLst>
                <a:gd name="connsiteX0" fmla="*/ 17689 w 30099"/>
                <a:gd name="connsiteY0" fmla="*/ 125099 h 125253"/>
                <a:gd name="connsiteX1" fmla="*/ -27 w 30099"/>
                <a:gd name="connsiteY1" fmla="*/ 123384 h 125253"/>
                <a:gd name="connsiteX2" fmla="*/ -27 w 30099"/>
                <a:gd name="connsiteY2" fmla="*/ 122813 h 125253"/>
                <a:gd name="connsiteX3" fmla="*/ 11879 w 30099"/>
                <a:gd name="connsiteY3" fmla="*/ -155 h 125253"/>
                <a:gd name="connsiteX4" fmla="*/ 30072 w 30099"/>
                <a:gd name="connsiteY4" fmla="*/ 1655 h 125253"/>
                <a:gd name="connsiteX5" fmla="*/ 30072 w 30099"/>
                <a:gd name="connsiteY5" fmla="*/ 2321 h 125253"/>
                <a:gd name="connsiteX6" fmla="*/ 1592 w 30099"/>
                <a:gd name="connsiteY6" fmla="*/ 122146 h 125253"/>
                <a:gd name="connsiteX7" fmla="*/ 16451 w 30099"/>
                <a:gd name="connsiteY7" fmla="*/ 123575 h 125253"/>
                <a:gd name="connsiteX8" fmla="*/ 28548 w 30099"/>
                <a:gd name="connsiteY8" fmla="*/ 2798 h 125253"/>
                <a:gd name="connsiteX9" fmla="*/ 13308 w 30099"/>
                <a:gd name="connsiteY9" fmla="*/ 1369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99" h="125253">
                  <a:moveTo>
                    <a:pt x="17689" y="125099"/>
                  </a:moveTo>
                  <a:lnTo>
                    <a:pt x="-27" y="123384"/>
                  </a:lnTo>
                  <a:lnTo>
                    <a:pt x="-27" y="122813"/>
                  </a:lnTo>
                  <a:lnTo>
                    <a:pt x="11879" y="-155"/>
                  </a:lnTo>
                  <a:lnTo>
                    <a:pt x="30072" y="1655"/>
                  </a:lnTo>
                  <a:lnTo>
                    <a:pt x="30072" y="2321"/>
                  </a:lnTo>
                  <a:close/>
                  <a:moveTo>
                    <a:pt x="1592" y="122146"/>
                  </a:moveTo>
                  <a:lnTo>
                    <a:pt x="16451" y="123575"/>
                  </a:lnTo>
                  <a:lnTo>
                    <a:pt x="28548" y="2798"/>
                  </a:lnTo>
                  <a:lnTo>
                    <a:pt x="13308" y="1369"/>
                  </a:lnTo>
                  <a:close/>
                </a:path>
              </a:pathLst>
            </a:custGeom>
            <a:solidFill>
              <a:srgbClr val="FFFFFF"/>
            </a:solidFill>
            <a:ln w="9525" cap="flat">
              <a:noFill/>
              <a:prstDash val="solid"/>
              <a:miter/>
            </a:ln>
          </p:spPr>
          <p:txBody>
            <a:bodyPr rtlCol="0" anchor="ctr"/>
            <a:lstStyle/>
            <a:p>
              <a:endParaRPr lang="en-IN"/>
            </a:p>
          </p:txBody>
        </p:sp>
        <p:sp>
          <p:nvSpPr>
            <p:cNvPr id="372" name="Freeform: Shape 371">
              <a:extLst>
                <a:ext uri="{FF2B5EF4-FFF2-40B4-BE49-F238E27FC236}">
                  <a16:creationId xmlns:a16="http://schemas.microsoft.com/office/drawing/2014/main" xmlns="" id="{0FC6D9A2-7A1E-B778-5E04-8F80625470EB}"/>
                </a:ext>
              </a:extLst>
            </p:cNvPr>
            <p:cNvSpPr/>
            <p:nvPr/>
          </p:nvSpPr>
          <p:spPr>
            <a:xfrm>
              <a:off x="4801933" y="1683067"/>
              <a:ext cx="30384" cy="123634"/>
            </a:xfrm>
            <a:custGeom>
              <a:avLst/>
              <a:gdLst>
                <a:gd name="connsiteX0" fmla="*/ 30384 w 30384"/>
                <a:gd name="connsiteY0" fmla="*/ 1715 h 123634"/>
                <a:gd name="connsiteX1" fmla="*/ 16669 w 30384"/>
                <a:gd name="connsiteY1" fmla="*/ 123635 h 123634"/>
                <a:gd name="connsiteX2" fmla="*/ 0 w 30384"/>
                <a:gd name="connsiteY2" fmla="*/ 122111 h 123634"/>
                <a:gd name="connsiteX3" fmla="*/ 13240 w 30384"/>
                <a:gd name="connsiteY3" fmla="*/ 0 h 123634"/>
                <a:gd name="connsiteX4" fmla="*/ 30384 w 30384"/>
                <a:gd name="connsiteY4" fmla="*/ 1715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4" h="123634">
                  <a:moveTo>
                    <a:pt x="30384" y="1715"/>
                  </a:moveTo>
                  <a:lnTo>
                    <a:pt x="16669" y="123635"/>
                  </a:lnTo>
                  <a:lnTo>
                    <a:pt x="0" y="122111"/>
                  </a:lnTo>
                  <a:lnTo>
                    <a:pt x="13240" y="0"/>
                  </a:lnTo>
                  <a:lnTo>
                    <a:pt x="30384" y="1715"/>
                  </a:lnTo>
                  <a:close/>
                </a:path>
              </a:pathLst>
            </a:custGeom>
            <a:solidFill>
              <a:srgbClr val="1C75BC"/>
            </a:solidFill>
            <a:ln w="9525" cap="flat">
              <a:noFill/>
              <a:prstDash val="solid"/>
              <a:miter/>
            </a:ln>
          </p:spPr>
          <p:txBody>
            <a:bodyPr rtlCol="0" anchor="ctr"/>
            <a:lstStyle/>
            <a:p>
              <a:endParaRPr lang="en-IN"/>
            </a:p>
          </p:txBody>
        </p:sp>
        <p:sp>
          <p:nvSpPr>
            <p:cNvPr id="373" name="Freeform: Shape 372">
              <a:extLst>
                <a:ext uri="{FF2B5EF4-FFF2-40B4-BE49-F238E27FC236}">
                  <a16:creationId xmlns:a16="http://schemas.microsoft.com/office/drawing/2014/main" xmlns="" id="{DFD7C3DA-A6C7-1FDD-332F-12028103E4F5}"/>
                </a:ext>
              </a:extLst>
            </p:cNvPr>
            <p:cNvSpPr/>
            <p:nvPr/>
          </p:nvSpPr>
          <p:spPr>
            <a:xfrm>
              <a:off x="4801171" y="1682496"/>
              <a:ext cx="31813" cy="125253"/>
            </a:xfrm>
            <a:custGeom>
              <a:avLst/>
              <a:gdLst>
                <a:gd name="connsiteX0" fmla="*/ 18070 w 31813"/>
                <a:gd name="connsiteY0" fmla="*/ 125098 h 125253"/>
                <a:gd name="connsiteX1" fmla="*/ -27 w 31813"/>
                <a:gd name="connsiteY1" fmla="*/ 123289 h 125253"/>
                <a:gd name="connsiteX2" fmla="*/ -27 w 31813"/>
                <a:gd name="connsiteY2" fmla="*/ 122622 h 125253"/>
                <a:gd name="connsiteX3" fmla="*/ 13308 w 31813"/>
                <a:gd name="connsiteY3" fmla="*/ -155 h 125253"/>
                <a:gd name="connsiteX4" fmla="*/ 31786 w 31813"/>
                <a:gd name="connsiteY4" fmla="*/ 1654 h 125253"/>
                <a:gd name="connsiteX5" fmla="*/ 31786 w 31813"/>
                <a:gd name="connsiteY5" fmla="*/ 2321 h 125253"/>
                <a:gd name="connsiteX6" fmla="*/ 1496 w 31813"/>
                <a:gd name="connsiteY6" fmla="*/ 122050 h 125253"/>
                <a:gd name="connsiteX7" fmla="*/ 16832 w 31813"/>
                <a:gd name="connsiteY7" fmla="*/ 123479 h 125253"/>
                <a:gd name="connsiteX8" fmla="*/ 30357 w 31813"/>
                <a:gd name="connsiteY8" fmla="*/ 2893 h 125253"/>
                <a:gd name="connsiteX9" fmla="*/ 14736 w 31813"/>
                <a:gd name="connsiteY9" fmla="*/ 1273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13" h="125253">
                  <a:moveTo>
                    <a:pt x="18070" y="125098"/>
                  </a:moveTo>
                  <a:lnTo>
                    <a:pt x="-27" y="123289"/>
                  </a:lnTo>
                  <a:lnTo>
                    <a:pt x="-27" y="122622"/>
                  </a:lnTo>
                  <a:lnTo>
                    <a:pt x="13308" y="-155"/>
                  </a:lnTo>
                  <a:lnTo>
                    <a:pt x="31786" y="1654"/>
                  </a:lnTo>
                  <a:lnTo>
                    <a:pt x="31786" y="2321"/>
                  </a:lnTo>
                  <a:close/>
                  <a:moveTo>
                    <a:pt x="1496" y="122050"/>
                  </a:moveTo>
                  <a:lnTo>
                    <a:pt x="16832" y="123479"/>
                  </a:lnTo>
                  <a:lnTo>
                    <a:pt x="30357" y="2893"/>
                  </a:lnTo>
                  <a:lnTo>
                    <a:pt x="14736" y="1273"/>
                  </a:lnTo>
                  <a:close/>
                </a:path>
              </a:pathLst>
            </a:custGeom>
            <a:solidFill>
              <a:srgbClr val="FFFFFF"/>
            </a:solidFill>
            <a:ln w="9525" cap="flat">
              <a:noFill/>
              <a:prstDash val="solid"/>
              <a:miter/>
            </a:ln>
          </p:spPr>
          <p:txBody>
            <a:bodyPr rtlCol="0" anchor="ctr"/>
            <a:lstStyle/>
            <a:p>
              <a:endParaRPr lang="en-IN"/>
            </a:p>
          </p:txBody>
        </p:sp>
        <p:sp>
          <p:nvSpPr>
            <p:cNvPr id="374" name="Freeform: Shape 373">
              <a:extLst>
                <a:ext uri="{FF2B5EF4-FFF2-40B4-BE49-F238E27FC236}">
                  <a16:creationId xmlns:a16="http://schemas.microsoft.com/office/drawing/2014/main" xmlns="" id="{AD7ADEFC-D7A4-7D3A-3022-40DE09A215B7}"/>
                </a:ext>
              </a:extLst>
            </p:cNvPr>
            <p:cNvSpPr/>
            <p:nvPr/>
          </p:nvSpPr>
          <p:spPr>
            <a:xfrm>
              <a:off x="4788693" y="1805178"/>
              <a:ext cx="29908" cy="123539"/>
            </a:xfrm>
            <a:custGeom>
              <a:avLst/>
              <a:gdLst>
                <a:gd name="connsiteX0" fmla="*/ 29909 w 29908"/>
                <a:gd name="connsiteY0" fmla="*/ 1524 h 123539"/>
                <a:gd name="connsiteX1" fmla="*/ 16288 w 29908"/>
                <a:gd name="connsiteY1" fmla="*/ 123539 h 123539"/>
                <a:gd name="connsiteX2" fmla="*/ 0 w 29908"/>
                <a:gd name="connsiteY2" fmla="*/ 122015 h 123539"/>
                <a:gd name="connsiteX3" fmla="*/ 13240 w 29908"/>
                <a:gd name="connsiteY3" fmla="*/ 0 h 123539"/>
                <a:gd name="connsiteX4" fmla="*/ 29909 w 29908"/>
                <a:gd name="connsiteY4" fmla="*/ 1524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08" h="123539">
                  <a:moveTo>
                    <a:pt x="29909" y="1524"/>
                  </a:moveTo>
                  <a:lnTo>
                    <a:pt x="16288" y="123539"/>
                  </a:lnTo>
                  <a:lnTo>
                    <a:pt x="0" y="122015"/>
                  </a:lnTo>
                  <a:lnTo>
                    <a:pt x="13240" y="0"/>
                  </a:lnTo>
                  <a:lnTo>
                    <a:pt x="29909" y="1524"/>
                  </a:lnTo>
                  <a:close/>
                </a:path>
              </a:pathLst>
            </a:custGeom>
            <a:solidFill>
              <a:srgbClr val="1C75BC"/>
            </a:solidFill>
            <a:ln w="9525" cap="flat">
              <a:noFill/>
              <a:prstDash val="solid"/>
              <a:miter/>
            </a:ln>
          </p:spPr>
          <p:txBody>
            <a:bodyPr rtlCol="0" anchor="ctr"/>
            <a:lstStyle/>
            <a:p>
              <a:endParaRPr lang="en-IN"/>
            </a:p>
          </p:txBody>
        </p:sp>
        <p:sp>
          <p:nvSpPr>
            <p:cNvPr id="375" name="Freeform: Shape 374">
              <a:extLst>
                <a:ext uri="{FF2B5EF4-FFF2-40B4-BE49-F238E27FC236}">
                  <a16:creationId xmlns:a16="http://schemas.microsoft.com/office/drawing/2014/main" xmlns="" id="{7129143D-974E-8ACD-B1C2-A51EF23042A5}"/>
                </a:ext>
              </a:extLst>
            </p:cNvPr>
            <p:cNvSpPr/>
            <p:nvPr/>
          </p:nvSpPr>
          <p:spPr>
            <a:xfrm>
              <a:off x="4787931" y="1804320"/>
              <a:ext cx="31432" cy="125253"/>
            </a:xfrm>
            <a:custGeom>
              <a:avLst/>
              <a:gdLst>
                <a:gd name="connsiteX0" fmla="*/ 17594 w 31432"/>
                <a:gd name="connsiteY0" fmla="*/ 125098 h 125253"/>
                <a:gd name="connsiteX1" fmla="*/ -27 w 31432"/>
                <a:gd name="connsiteY1" fmla="*/ 123384 h 125253"/>
                <a:gd name="connsiteX2" fmla="*/ -27 w 31432"/>
                <a:gd name="connsiteY2" fmla="*/ 122622 h 125253"/>
                <a:gd name="connsiteX3" fmla="*/ 13213 w 31432"/>
                <a:gd name="connsiteY3" fmla="*/ -155 h 125253"/>
                <a:gd name="connsiteX4" fmla="*/ 31405 w 31432"/>
                <a:gd name="connsiteY4" fmla="*/ 1655 h 125253"/>
                <a:gd name="connsiteX5" fmla="*/ 31405 w 31432"/>
                <a:gd name="connsiteY5" fmla="*/ 2321 h 125253"/>
                <a:gd name="connsiteX6" fmla="*/ 1497 w 31432"/>
                <a:gd name="connsiteY6" fmla="*/ 122051 h 125253"/>
                <a:gd name="connsiteX7" fmla="*/ 16356 w 31432"/>
                <a:gd name="connsiteY7" fmla="*/ 123479 h 125253"/>
                <a:gd name="connsiteX8" fmla="*/ 29881 w 31432"/>
                <a:gd name="connsiteY8" fmla="*/ 3274 h 125253"/>
                <a:gd name="connsiteX9" fmla="*/ 14641 w 31432"/>
                <a:gd name="connsiteY9" fmla="*/ 1845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 h="125253">
                  <a:moveTo>
                    <a:pt x="17594" y="125098"/>
                  </a:moveTo>
                  <a:lnTo>
                    <a:pt x="-27" y="123384"/>
                  </a:lnTo>
                  <a:lnTo>
                    <a:pt x="-27" y="122622"/>
                  </a:lnTo>
                  <a:lnTo>
                    <a:pt x="13213" y="-155"/>
                  </a:lnTo>
                  <a:lnTo>
                    <a:pt x="31405" y="1655"/>
                  </a:lnTo>
                  <a:lnTo>
                    <a:pt x="31405" y="2321"/>
                  </a:lnTo>
                  <a:close/>
                  <a:moveTo>
                    <a:pt x="1497" y="122051"/>
                  </a:moveTo>
                  <a:lnTo>
                    <a:pt x="16356" y="123479"/>
                  </a:lnTo>
                  <a:lnTo>
                    <a:pt x="29881" y="3274"/>
                  </a:lnTo>
                  <a:lnTo>
                    <a:pt x="14641" y="1845"/>
                  </a:lnTo>
                  <a:close/>
                </a:path>
              </a:pathLst>
            </a:custGeom>
            <a:solidFill>
              <a:srgbClr val="FFFFFF"/>
            </a:solidFill>
            <a:ln w="9525" cap="flat">
              <a:noFill/>
              <a:prstDash val="solid"/>
              <a:miter/>
            </a:ln>
          </p:spPr>
          <p:txBody>
            <a:bodyPr rtlCol="0" anchor="ctr"/>
            <a:lstStyle/>
            <a:p>
              <a:endParaRPr lang="en-IN"/>
            </a:p>
          </p:txBody>
        </p:sp>
        <p:sp>
          <p:nvSpPr>
            <p:cNvPr id="376" name="Freeform: Shape 375">
              <a:extLst>
                <a:ext uri="{FF2B5EF4-FFF2-40B4-BE49-F238E27FC236}">
                  <a16:creationId xmlns:a16="http://schemas.microsoft.com/office/drawing/2014/main" xmlns="" id="{4A933859-AFB0-1D22-F790-3ACCE26EDC6E}"/>
                </a:ext>
              </a:extLst>
            </p:cNvPr>
            <p:cNvSpPr/>
            <p:nvPr/>
          </p:nvSpPr>
          <p:spPr>
            <a:xfrm>
              <a:off x="4857083" y="1689353"/>
              <a:ext cx="31432" cy="124110"/>
            </a:xfrm>
            <a:custGeom>
              <a:avLst/>
              <a:gdLst>
                <a:gd name="connsiteX0" fmla="*/ 31433 w 31432"/>
                <a:gd name="connsiteY0" fmla="*/ 2286 h 124110"/>
                <a:gd name="connsiteX1" fmla="*/ 16574 w 31432"/>
                <a:gd name="connsiteY1" fmla="*/ 124111 h 124110"/>
                <a:gd name="connsiteX2" fmla="*/ 0 w 31432"/>
                <a:gd name="connsiteY2" fmla="*/ 121920 h 124110"/>
                <a:gd name="connsiteX3" fmla="*/ 14478 w 31432"/>
                <a:gd name="connsiteY3" fmla="*/ 0 h 124110"/>
                <a:gd name="connsiteX4" fmla="*/ 31433 w 31432"/>
                <a:gd name="connsiteY4" fmla="*/ 2286 h 124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 h="124110">
                  <a:moveTo>
                    <a:pt x="31433" y="2286"/>
                  </a:moveTo>
                  <a:lnTo>
                    <a:pt x="16574" y="124111"/>
                  </a:lnTo>
                  <a:lnTo>
                    <a:pt x="0" y="121920"/>
                  </a:lnTo>
                  <a:lnTo>
                    <a:pt x="14478" y="0"/>
                  </a:lnTo>
                  <a:lnTo>
                    <a:pt x="31433" y="2286"/>
                  </a:lnTo>
                  <a:close/>
                </a:path>
              </a:pathLst>
            </a:custGeom>
            <a:solidFill>
              <a:srgbClr val="1C75BC"/>
            </a:solidFill>
            <a:ln w="9525" cap="flat">
              <a:noFill/>
              <a:prstDash val="solid"/>
              <a:miter/>
            </a:ln>
          </p:spPr>
          <p:txBody>
            <a:bodyPr rtlCol="0" anchor="ctr"/>
            <a:lstStyle/>
            <a:p>
              <a:endParaRPr lang="en-IN"/>
            </a:p>
          </p:txBody>
        </p:sp>
        <p:sp>
          <p:nvSpPr>
            <p:cNvPr id="377" name="Freeform: Shape 376">
              <a:extLst>
                <a:ext uri="{FF2B5EF4-FFF2-40B4-BE49-F238E27FC236}">
                  <a16:creationId xmlns:a16="http://schemas.microsoft.com/office/drawing/2014/main" xmlns="" id="{DC44D7D4-7D8B-5B8B-8A76-235F01E5B59E}"/>
                </a:ext>
              </a:extLst>
            </p:cNvPr>
            <p:cNvSpPr/>
            <p:nvPr/>
          </p:nvSpPr>
          <p:spPr>
            <a:xfrm>
              <a:off x="4856321" y="1688592"/>
              <a:ext cx="32956" cy="125729"/>
            </a:xfrm>
            <a:custGeom>
              <a:avLst/>
              <a:gdLst>
                <a:gd name="connsiteX0" fmla="*/ 17975 w 32956"/>
                <a:gd name="connsiteY0" fmla="*/ 125575 h 125729"/>
                <a:gd name="connsiteX1" fmla="*/ -27 w 32956"/>
                <a:gd name="connsiteY1" fmla="*/ 123098 h 125729"/>
                <a:gd name="connsiteX2" fmla="*/ -27 w 32956"/>
                <a:gd name="connsiteY2" fmla="*/ 122431 h 125729"/>
                <a:gd name="connsiteX3" fmla="*/ 14641 w 32956"/>
                <a:gd name="connsiteY3" fmla="*/ -155 h 125729"/>
                <a:gd name="connsiteX4" fmla="*/ 32929 w 32956"/>
                <a:gd name="connsiteY4" fmla="*/ 2226 h 125729"/>
                <a:gd name="connsiteX5" fmla="*/ 32929 w 32956"/>
                <a:gd name="connsiteY5" fmla="*/ 2988 h 125729"/>
                <a:gd name="connsiteX6" fmla="*/ 1497 w 32956"/>
                <a:gd name="connsiteY6" fmla="*/ 121955 h 125729"/>
                <a:gd name="connsiteX7" fmla="*/ 16737 w 32956"/>
                <a:gd name="connsiteY7" fmla="*/ 123956 h 125729"/>
                <a:gd name="connsiteX8" fmla="*/ 31405 w 32956"/>
                <a:gd name="connsiteY8" fmla="*/ 3464 h 125729"/>
                <a:gd name="connsiteX9" fmla="*/ 15879 w 32956"/>
                <a:gd name="connsiteY9" fmla="*/ 1464 h 12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56" h="125729">
                  <a:moveTo>
                    <a:pt x="17975" y="125575"/>
                  </a:moveTo>
                  <a:lnTo>
                    <a:pt x="-27" y="123098"/>
                  </a:lnTo>
                  <a:lnTo>
                    <a:pt x="-27" y="122431"/>
                  </a:lnTo>
                  <a:lnTo>
                    <a:pt x="14641" y="-155"/>
                  </a:lnTo>
                  <a:lnTo>
                    <a:pt x="32929" y="2226"/>
                  </a:lnTo>
                  <a:lnTo>
                    <a:pt x="32929" y="2988"/>
                  </a:lnTo>
                  <a:close/>
                  <a:moveTo>
                    <a:pt x="1497" y="121955"/>
                  </a:moveTo>
                  <a:lnTo>
                    <a:pt x="16737" y="123956"/>
                  </a:lnTo>
                  <a:lnTo>
                    <a:pt x="31405" y="3464"/>
                  </a:lnTo>
                  <a:lnTo>
                    <a:pt x="15879" y="1464"/>
                  </a:lnTo>
                  <a:close/>
                </a:path>
              </a:pathLst>
            </a:custGeom>
            <a:solidFill>
              <a:srgbClr val="FFFFFF"/>
            </a:solidFill>
            <a:ln w="9525" cap="flat">
              <a:noFill/>
              <a:prstDash val="solid"/>
              <a:miter/>
            </a:ln>
          </p:spPr>
          <p:txBody>
            <a:bodyPr rtlCol="0" anchor="ctr"/>
            <a:lstStyle/>
            <a:p>
              <a:endParaRPr lang="en-IN"/>
            </a:p>
          </p:txBody>
        </p:sp>
        <p:sp>
          <p:nvSpPr>
            <p:cNvPr id="378" name="Freeform: Shape 377">
              <a:extLst>
                <a:ext uri="{FF2B5EF4-FFF2-40B4-BE49-F238E27FC236}">
                  <a16:creationId xmlns:a16="http://schemas.microsoft.com/office/drawing/2014/main" xmlns="" id="{889376B7-69D6-7868-B0E5-E4ADCFB8DA3C}"/>
                </a:ext>
              </a:extLst>
            </p:cNvPr>
            <p:cNvSpPr/>
            <p:nvPr/>
          </p:nvSpPr>
          <p:spPr>
            <a:xfrm>
              <a:off x="4842509" y="1811273"/>
              <a:ext cx="31146" cy="124110"/>
            </a:xfrm>
            <a:custGeom>
              <a:avLst/>
              <a:gdLst>
                <a:gd name="connsiteX0" fmla="*/ 31147 w 31146"/>
                <a:gd name="connsiteY0" fmla="*/ 2191 h 124110"/>
                <a:gd name="connsiteX1" fmla="*/ 16383 w 31146"/>
                <a:gd name="connsiteY1" fmla="*/ 124111 h 124110"/>
                <a:gd name="connsiteX2" fmla="*/ 0 w 31146"/>
                <a:gd name="connsiteY2" fmla="*/ 121920 h 124110"/>
                <a:gd name="connsiteX3" fmla="*/ 14573 w 31146"/>
                <a:gd name="connsiteY3" fmla="*/ 0 h 124110"/>
                <a:gd name="connsiteX4" fmla="*/ 31147 w 31146"/>
                <a:gd name="connsiteY4" fmla="*/ 2191 h 124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6" h="124110">
                  <a:moveTo>
                    <a:pt x="31147" y="2191"/>
                  </a:moveTo>
                  <a:lnTo>
                    <a:pt x="16383" y="124111"/>
                  </a:lnTo>
                  <a:lnTo>
                    <a:pt x="0" y="121920"/>
                  </a:lnTo>
                  <a:lnTo>
                    <a:pt x="14573" y="0"/>
                  </a:lnTo>
                  <a:lnTo>
                    <a:pt x="31147" y="2191"/>
                  </a:lnTo>
                  <a:close/>
                </a:path>
              </a:pathLst>
            </a:custGeom>
            <a:solidFill>
              <a:srgbClr val="1C75BC"/>
            </a:solidFill>
            <a:ln w="9525" cap="flat">
              <a:noFill/>
              <a:prstDash val="solid"/>
              <a:miter/>
            </a:ln>
          </p:spPr>
          <p:txBody>
            <a:bodyPr rtlCol="0" anchor="ctr"/>
            <a:lstStyle/>
            <a:p>
              <a:endParaRPr lang="en-IN"/>
            </a:p>
          </p:txBody>
        </p:sp>
        <p:sp>
          <p:nvSpPr>
            <p:cNvPr id="379" name="Freeform: Shape 378">
              <a:extLst>
                <a:ext uri="{FF2B5EF4-FFF2-40B4-BE49-F238E27FC236}">
                  <a16:creationId xmlns:a16="http://schemas.microsoft.com/office/drawing/2014/main" xmlns="" id="{B1EC4B3E-CA80-EF18-1491-26CB25ECC933}"/>
                </a:ext>
              </a:extLst>
            </p:cNvPr>
            <p:cNvSpPr/>
            <p:nvPr/>
          </p:nvSpPr>
          <p:spPr>
            <a:xfrm>
              <a:off x="4841747" y="1810511"/>
              <a:ext cx="32670" cy="125634"/>
            </a:xfrm>
            <a:custGeom>
              <a:avLst/>
              <a:gdLst>
                <a:gd name="connsiteX0" fmla="*/ 17689 w 32670"/>
                <a:gd name="connsiteY0" fmla="*/ 125480 h 125634"/>
                <a:gd name="connsiteX1" fmla="*/ -27 w 32670"/>
                <a:gd name="connsiteY1" fmla="*/ 123098 h 125634"/>
                <a:gd name="connsiteX2" fmla="*/ -27 w 32670"/>
                <a:gd name="connsiteY2" fmla="*/ 122432 h 125634"/>
                <a:gd name="connsiteX3" fmla="*/ 14546 w 32670"/>
                <a:gd name="connsiteY3" fmla="*/ -155 h 125634"/>
                <a:gd name="connsiteX4" fmla="*/ 32644 w 32670"/>
                <a:gd name="connsiteY4" fmla="*/ 2226 h 125634"/>
                <a:gd name="connsiteX5" fmla="*/ 32644 w 32670"/>
                <a:gd name="connsiteY5" fmla="*/ 2893 h 125634"/>
                <a:gd name="connsiteX6" fmla="*/ 1592 w 32670"/>
                <a:gd name="connsiteY6" fmla="*/ 121860 h 125634"/>
                <a:gd name="connsiteX7" fmla="*/ 16451 w 32670"/>
                <a:gd name="connsiteY7" fmla="*/ 123860 h 125634"/>
                <a:gd name="connsiteX8" fmla="*/ 31310 w 32670"/>
                <a:gd name="connsiteY8" fmla="*/ 3464 h 125634"/>
                <a:gd name="connsiteX9" fmla="*/ 16070 w 32670"/>
                <a:gd name="connsiteY9" fmla="*/ 1369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70" h="125634">
                  <a:moveTo>
                    <a:pt x="17689" y="125480"/>
                  </a:moveTo>
                  <a:lnTo>
                    <a:pt x="-27" y="123098"/>
                  </a:lnTo>
                  <a:lnTo>
                    <a:pt x="-27" y="122432"/>
                  </a:lnTo>
                  <a:lnTo>
                    <a:pt x="14546" y="-155"/>
                  </a:lnTo>
                  <a:lnTo>
                    <a:pt x="32644" y="2226"/>
                  </a:lnTo>
                  <a:lnTo>
                    <a:pt x="32644" y="2893"/>
                  </a:lnTo>
                  <a:close/>
                  <a:moveTo>
                    <a:pt x="1592" y="121860"/>
                  </a:moveTo>
                  <a:lnTo>
                    <a:pt x="16451" y="123860"/>
                  </a:lnTo>
                  <a:lnTo>
                    <a:pt x="31310" y="3464"/>
                  </a:lnTo>
                  <a:lnTo>
                    <a:pt x="16070" y="1369"/>
                  </a:lnTo>
                  <a:close/>
                </a:path>
              </a:pathLst>
            </a:custGeom>
            <a:solidFill>
              <a:srgbClr val="FFFFFF"/>
            </a:solidFill>
            <a:ln w="9525" cap="flat">
              <a:noFill/>
              <a:prstDash val="solid"/>
              <a:miter/>
            </a:ln>
          </p:spPr>
          <p:txBody>
            <a:bodyPr rtlCol="0" anchor="ctr"/>
            <a:lstStyle/>
            <a:p>
              <a:endParaRPr lang="en-IN"/>
            </a:p>
          </p:txBody>
        </p:sp>
        <p:sp>
          <p:nvSpPr>
            <p:cNvPr id="380" name="Freeform: Shape 379">
              <a:extLst>
                <a:ext uri="{FF2B5EF4-FFF2-40B4-BE49-F238E27FC236}">
                  <a16:creationId xmlns:a16="http://schemas.microsoft.com/office/drawing/2014/main" xmlns="" id="{587B1CCB-D354-E54B-DDAE-CB8DD74DAE2B}"/>
                </a:ext>
              </a:extLst>
            </p:cNvPr>
            <p:cNvSpPr/>
            <p:nvPr/>
          </p:nvSpPr>
          <p:spPr>
            <a:xfrm>
              <a:off x="4912042" y="1696878"/>
              <a:ext cx="32575" cy="123920"/>
            </a:xfrm>
            <a:custGeom>
              <a:avLst/>
              <a:gdLst>
                <a:gd name="connsiteX0" fmla="*/ 32575 w 32575"/>
                <a:gd name="connsiteY0" fmla="*/ 2191 h 123920"/>
                <a:gd name="connsiteX1" fmla="*/ 16669 w 32575"/>
                <a:gd name="connsiteY1" fmla="*/ 123920 h 123920"/>
                <a:gd name="connsiteX2" fmla="*/ 0 w 32575"/>
                <a:gd name="connsiteY2" fmla="*/ 121730 h 123920"/>
                <a:gd name="connsiteX3" fmla="*/ 15621 w 32575"/>
                <a:gd name="connsiteY3" fmla="*/ 0 h 123920"/>
                <a:gd name="connsiteX4" fmla="*/ 32575 w 32575"/>
                <a:gd name="connsiteY4" fmla="*/ 2191 h 123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123920">
                  <a:moveTo>
                    <a:pt x="32575" y="2191"/>
                  </a:moveTo>
                  <a:lnTo>
                    <a:pt x="16669" y="123920"/>
                  </a:lnTo>
                  <a:lnTo>
                    <a:pt x="0" y="121730"/>
                  </a:lnTo>
                  <a:lnTo>
                    <a:pt x="15621" y="0"/>
                  </a:lnTo>
                  <a:lnTo>
                    <a:pt x="32575" y="2191"/>
                  </a:lnTo>
                  <a:close/>
                </a:path>
              </a:pathLst>
            </a:custGeom>
            <a:solidFill>
              <a:srgbClr val="1C75BC"/>
            </a:solidFill>
            <a:ln w="9525" cap="flat">
              <a:noFill/>
              <a:prstDash val="solid"/>
              <a:miter/>
            </a:ln>
          </p:spPr>
          <p:txBody>
            <a:bodyPr rtlCol="0" anchor="ctr"/>
            <a:lstStyle/>
            <a:p>
              <a:endParaRPr lang="en-IN"/>
            </a:p>
          </p:txBody>
        </p:sp>
        <p:sp>
          <p:nvSpPr>
            <p:cNvPr id="381" name="Freeform: Shape 380">
              <a:extLst>
                <a:ext uri="{FF2B5EF4-FFF2-40B4-BE49-F238E27FC236}">
                  <a16:creationId xmlns:a16="http://schemas.microsoft.com/office/drawing/2014/main" xmlns="" id="{3E2D624F-0966-7DEE-0472-E511B7208F72}"/>
                </a:ext>
              </a:extLst>
            </p:cNvPr>
            <p:cNvSpPr/>
            <p:nvPr/>
          </p:nvSpPr>
          <p:spPr>
            <a:xfrm>
              <a:off x="4911280" y="1696021"/>
              <a:ext cx="34004" cy="125634"/>
            </a:xfrm>
            <a:custGeom>
              <a:avLst/>
              <a:gdLst>
                <a:gd name="connsiteX0" fmla="*/ 17975 w 34004"/>
                <a:gd name="connsiteY0" fmla="*/ 125480 h 125634"/>
                <a:gd name="connsiteX1" fmla="*/ -27 w 34004"/>
                <a:gd name="connsiteY1" fmla="*/ 123098 h 125634"/>
                <a:gd name="connsiteX2" fmla="*/ -27 w 34004"/>
                <a:gd name="connsiteY2" fmla="*/ 122336 h 125634"/>
                <a:gd name="connsiteX3" fmla="*/ 15594 w 34004"/>
                <a:gd name="connsiteY3" fmla="*/ -155 h 125634"/>
                <a:gd name="connsiteX4" fmla="*/ 33977 w 34004"/>
                <a:gd name="connsiteY4" fmla="*/ 2321 h 125634"/>
                <a:gd name="connsiteX5" fmla="*/ 33977 w 34004"/>
                <a:gd name="connsiteY5" fmla="*/ 2988 h 125634"/>
                <a:gd name="connsiteX6" fmla="*/ 1592 w 34004"/>
                <a:gd name="connsiteY6" fmla="*/ 121860 h 125634"/>
                <a:gd name="connsiteX7" fmla="*/ 16737 w 34004"/>
                <a:gd name="connsiteY7" fmla="*/ 123860 h 125634"/>
                <a:gd name="connsiteX8" fmla="*/ 32453 w 34004"/>
                <a:gd name="connsiteY8" fmla="*/ 3560 h 125634"/>
                <a:gd name="connsiteX9" fmla="*/ 16927 w 34004"/>
                <a:gd name="connsiteY9" fmla="*/ 1464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04" h="125634">
                  <a:moveTo>
                    <a:pt x="17975" y="125480"/>
                  </a:moveTo>
                  <a:lnTo>
                    <a:pt x="-27" y="123098"/>
                  </a:lnTo>
                  <a:lnTo>
                    <a:pt x="-27" y="122336"/>
                  </a:lnTo>
                  <a:lnTo>
                    <a:pt x="15594" y="-155"/>
                  </a:lnTo>
                  <a:lnTo>
                    <a:pt x="33977" y="2321"/>
                  </a:lnTo>
                  <a:lnTo>
                    <a:pt x="33977" y="2988"/>
                  </a:lnTo>
                  <a:close/>
                  <a:moveTo>
                    <a:pt x="1592" y="121860"/>
                  </a:moveTo>
                  <a:lnTo>
                    <a:pt x="16737" y="123860"/>
                  </a:lnTo>
                  <a:lnTo>
                    <a:pt x="32453" y="3560"/>
                  </a:lnTo>
                  <a:lnTo>
                    <a:pt x="16927" y="1464"/>
                  </a:lnTo>
                  <a:close/>
                </a:path>
              </a:pathLst>
            </a:custGeom>
            <a:solidFill>
              <a:srgbClr val="FFFFFF"/>
            </a:solidFill>
            <a:ln w="9525" cap="flat">
              <a:noFill/>
              <a:prstDash val="solid"/>
              <a:miter/>
            </a:ln>
          </p:spPr>
          <p:txBody>
            <a:bodyPr rtlCol="0" anchor="ctr"/>
            <a:lstStyle/>
            <a:p>
              <a:endParaRPr lang="en-IN"/>
            </a:p>
          </p:txBody>
        </p:sp>
        <p:sp>
          <p:nvSpPr>
            <p:cNvPr id="382" name="Freeform: Shape 381">
              <a:extLst>
                <a:ext uri="{FF2B5EF4-FFF2-40B4-BE49-F238E27FC236}">
                  <a16:creationId xmlns:a16="http://schemas.microsoft.com/office/drawing/2014/main" xmlns="" id="{75E8CECB-FEAA-DAF6-8A36-D179796D7852}"/>
                </a:ext>
              </a:extLst>
            </p:cNvPr>
            <p:cNvSpPr/>
            <p:nvPr/>
          </p:nvSpPr>
          <p:spPr>
            <a:xfrm>
              <a:off x="4896516" y="1818608"/>
              <a:ext cx="32194" cy="124015"/>
            </a:xfrm>
            <a:custGeom>
              <a:avLst/>
              <a:gdLst>
                <a:gd name="connsiteX0" fmla="*/ 32195 w 32194"/>
                <a:gd name="connsiteY0" fmla="*/ 2191 h 124015"/>
                <a:gd name="connsiteX1" fmla="*/ 16288 w 32194"/>
                <a:gd name="connsiteY1" fmla="*/ 124016 h 124015"/>
                <a:gd name="connsiteX2" fmla="*/ 0 w 32194"/>
                <a:gd name="connsiteY2" fmla="*/ 121825 h 124015"/>
                <a:gd name="connsiteX3" fmla="*/ 15526 w 32194"/>
                <a:gd name="connsiteY3" fmla="*/ 0 h 124015"/>
                <a:gd name="connsiteX4" fmla="*/ 32195 w 32194"/>
                <a:gd name="connsiteY4" fmla="*/ 2191 h 124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94" h="124015">
                  <a:moveTo>
                    <a:pt x="32195" y="2191"/>
                  </a:moveTo>
                  <a:lnTo>
                    <a:pt x="16288" y="124016"/>
                  </a:lnTo>
                  <a:lnTo>
                    <a:pt x="0" y="121825"/>
                  </a:lnTo>
                  <a:lnTo>
                    <a:pt x="15526" y="0"/>
                  </a:lnTo>
                  <a:lnTo>
                    <a:pt x="32195" y="2191"/>
                  </a:lnTo>
                  <a:close/>
                </a:path>
              </a:pathLst>
            </a:custGeom>
            <a:solidFill>
              <a:srgbClr val="1C75BC"/>
            </a:solidFill>
            <a:ln w="9525" cap="flat">
              <a:noFill/>
              <a:prstDash val="solid"/>
              <a:miter/>
            </a:ln>
          </p:spPr>
          <p:txBody>
            <a:bodyPr rtlCol="0" anchor="ctr"/>
            <a:lstStyle/>
            <a:p>
              <a:endParaRPr lang="en-IN"/>
            </a:p>
          </p:txBody>
        </p:sp>
        <p:sp>
          <p:nvSpPr>
            <p:cNvPr id="383" name="Freeform: Shape 382">
              <a:extLst>
                <a:ext uri="{FF2B5EF4-FFF2-40B4-BE49-F238E27FC236}">
                  <a16:creationId xmlns:a16="http://schemas.microsoft.com/office/drawing/2014/main" xmlns="" id="{941ECA7C-B2A7-A51D-03C1-AF298DCD87D4}"/>
                </a:ext>
              </a:extLst>
            </p:cNvPr>
            <p:cNvSpPr/>
            <p:nvPr/>
          </p:nvSpPr>
          <p:spPr>
            <a:xfrm>
              <a:off x="4895659" y="1817846"/>
              <a:ext cx="33528" cy="125539"/>
            </a:xfrm>
            <a:custGeom>
              <a:avLst/>
              <a:gdLst>
                <a:gd name="connsiteX0" fmla="*/ 17784 w 33528"/>
                <a:gd name="connsiteY0" fmla="*/ 125384 h 125539"/>
                <a:gd name="connsiteX1" fmla="*/ -27 w 33528"/>
                <a:gd name="connsiteY1" fmla="*/ 123003 h 125539"/>
                <a:gd name="connsiteX2" fmla="*/ -27 w 33528"/>
                <a:gd name="connsiteY2" fmla="*/ 122336 h 125539"/>
                <a:gd name="connsiteX3" fmla="*/ 15498 w 33528"/>
                <a:gd name="connsiteY3" fmla="*/ -155 h 125539"/>
                <a:gd name="connsiteX4" fmla="*/ 33501 w 33528"/>
                <a:gd name="connsiteY4" fmla="*/ 2226 h 125539"/>
                <a:gd name="connsiteX5" fmla="*/ 33501 w 33528"/>
                <a:gd name="connsiteY5" fmla="*/ 2893 h 125539"/>
                <a:gd name="connsiteX6" fmla="*/ 1592 w 33528"/>
                <a:gd name="connsiteY6" fmla="*/ 121765 h 125539"/>
                <a:gd name="connsiteX7" fmla="*/ 16546 w 33528"/>
                <a:gd name="connsiteY7" fmla="*/ 123765 h 125539"/>
                <a:gd name="connsiteX8" fmla="*/ 32167 w 33528"/>
                <a:gd name="connsiteY8" fmla="*/ 3464 h 125539"/>
                <a:gd name="connsiteX9" fmla="*/ 17022 w 33528"/>
                <a:gd name="connsiteY9" fmla="*/ 1464 h 12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28" h="125539">
                  <a:moveTo>
                    <a:pt x="17784" y="125384"/>
                  </a:moveTo>
                  <a:lnTo>
                    <a:pt x="-27" y="123003"/>
                  </a:lnTo>
                  <a:lnTo>
                    <a:pt x="-27" y="122336"/>
                  </a:lnTo>
                  <a:lnTo>
                    <a:pt x="15498" y="-155"/>
                  </a:lnTo>
                  <a:lnTo>
                    <a:pt x="33501" y="2226"/>
                  </a:lnTo>
                  <a:lnTo>
                    <a:pt x="33501" y="2893"/>
                  </a:lnTo>
                  <a:close/>
                  <a:moveTo>
                    <a:pt x="1592" y="121765"/>
                  </a:moveTo>
                  <a:lnTo>
                    <a:pt x="16546" y="123765"/>
                  </a:lnTo>
                  <a:lnTo>
                    <a:pt x="32167" y="3464"/>
                  </a:lnTo>
                  <a:lnTo>
                    <a:pt x="17022" y="1464"/>
                  </a:lnTo>
                  <a:close/>
                </a:path>
              </a:pathLst>
            </a:custGeom>
            <a:solidFill>
              <a:srgbClr val="FFFFFF"/>
            </a:solidFill>
            <a:ln w="9525" cap="flat">
              <a:noFill/>
              <a:prstDash val="solid"/>
              <a:miter/>
            </a:ln>
          </p:spPr>
          <p:txBody>
            <a:bodyPr rtlCol="0" anchor="ctr"/>
            <a:lstStyle/>
            <a:p>
              <a:endParaRPr lang="en-IN"/>
            </a:p>
          </p:txBody>
        </p:sp>
        <p:sp>
          <p:nvSpPr>
            <p:cNvPr id="384" name="Freeform: Shape 383">
              <a:extLst>
                <a:ext uri="{FF2B5EF4-FFF2-40B4-BE49-F238E27FC236}">
                  <a16:creationId xmlns:a16="http://schemas.microsoft.com/office/drawing/2014/main" xmlns="" id="{EE08A22A-3B5C-7014-36B7-ED5F375DF364}"/>
                </a:ext>
              </a:extLst>
            </p:cNvPr>
            <p:cNvSpPr/>
            <p:nvPr/>
          </p:nvSpPr>
          <p:spPr>
            <a:xfrm>
              <a:off x="4967097" y="1724596"/>
              <a:ext cx="30670" cy="103632"/>
            </a:xfrm>
            <a:custGeom>
              <a:avLst/>
              <a:gdLst>
                <a:gd name="connsiteX0" fmla="*/ 30671 w 30670"/>
                <a:gd name="connsiteY0" fmla="*/ 2286 h 103632"/>
                <a:gd name="connsiteX1" fmla="*/ 16573 w 30670"/>
                <a:gd name="connsiteY1" fmla="*/ 103632 h 103632"/>
                <a:gd name="connsiteX2" fmla="*/ 0 w 30670"/>
                <a:gd name="connsiteY2" fmla="*/ 101346 h 103632"/>
                <a:gd name="connsiteX3" fmla="*/ 13811 w 30670"/>
                <a:gd name="connsiteY3" fmla="*/ 0 h 103632"/>
                <a:gd name="connsiteX4" fmla="*/ 30671 w 30670"/>
                <a:gd name="connsiteY4" fmla="*/ 2286 h 103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0" h="103632">
                  <a:moveTo>
                    <a:pt x="30671" y="2286"/>
                  </a:moveTo>
                  <a:lnTo>
                    <a:pt x="16573" y="103632"/>
                  </a:lnTo>
                  <a:lnTo>
                    <a:pt x="0" y="101346"/>
                  </a:lnTo>
                  <a:lnTo>
                    <a:pt x="13811" y="0"/>
                  </a:lnTo>
                  <a:lnTo>
                    <a:pt x="30671" y="2286"/>
                  </a:lnTo>
                  <a:close/>
                </a:path>
              </a:pathLst>
            </a:custGeom>
            <a:solidFill>
              <a:srgbClr val="1C75BC"/>
            </a:solidFill>
            <a:ln w="9525" cap="flat">
              <a:noFill/>
              <a:prstDash val="solid"/>
              <a:miter/>
            </a:ln>
          </p:spPr>
          <p:txBody>
            <a:bodyPr rtlCol="0" anchor="ctr"/>
            <a:lstStyle/>
            <a:p>
              <a:endParaRPr lang="en-IN"/>
            </a:p>
          </p:txBody>
        </p:sp>
        <p:sp>
          <p:nvSpPr>
            <p:cNvPr id="385" name="Freeform: Shape 384">
              <a:extLst>
                <a:ext uri="{FF2B5EF4-FFF2-40B4-BE49-F238E27FC236}">
                  <a16:creationId xmlns:a16="http://schemas.microsoft.com/office/drawing/2014/main" xmlns="" id="{DD506B8C-2BF7-D97E-1B21-CA0AEE21C808}"/>
                </a:ext>
              </a:extLst>
            </p:cNvPr>
            <p:cNvSpPr/>
            <p:nvPr/>
          </p:nvSpPr>
          <p:spPr>
            <a:xfrm>
              <a:off x="4966240" y="1723834"/>
              <a:ext cx="32289" cy="105155"/>
            </a:xfrm>
            <a:custGeom>
              <a:avLst/>
              <a:gdLst>
                <a:gd name="connsiteX0" fmla="*/ 18070 w 32289"/>
                <a:gd name="connsiteY0" fmla="*/ 105001 h 105155"/>
                <a:gd name="connsiteX1" fmla="*/ -27 w 32289"/>
                <a:gd name="connsiteY1" fmla="*/ 102619 h 105155"/>
                <a:gd name="connsiteX2" fmla="*/ -27 w 32289"/>
                <a:gd name="connsiteY2" fmla="*/ 101857 h 105155"/>
                <a:gd name="connsiteX3" fmla="*/ 13974 w 32289"/>
                <a:gd name="connsiteY3" fmla="*/ -155 h 105155"/>
                <a:gd name="connsiteX4" fmla="*/ 32262 w 32289"/>
                <a:gd name="connsiteY4" fmla="*/ 2321 h 105155"/>
                <a:gd name="connsiteX5" fmla="*/ 32262 w 32289"/>
                <a:gd name="connsiteY5" fmla="*/ 2988 h 105155"/>
                <a:gd name="connsiteX6" fmla="*/ 1592 w 32289"/>
                <a:gd name="connsiteY6" fmla="*/ 101381 h 105155"/>
                <a:gd name="connsiteX7" fmla="*/ 16831 w 32289"/>
                <a:gd name="connsiteY7" fmla="*/ 103381 h 105155"/>
                <a:gd name="connsiteX8" fmla="*/ 30643 w 32289"/>
                <a:gd name="connsiteY8" fmla="*/ 3560 h 105155"/>
                <a:gd name="connsiteX9" fmla="*/ 15212 w 32289"/>
                <a:gd name="connsiteY9" fmla="*/ 1464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89" h="105155">
                  <a:moveTo>
                    <a:pt x="18070" y="105001"/>
                  </a:moveTo>
                  <a:lnTo>
                    <a:pt x="-27" y="102619"/>
                  </a:lnTo>
                  <a:lnTo>
                    <a:pt x="-27" y="101857"/>
                  </a:lnTo>
                  <a:lnTo>
                    <a:pt x="13974" y="-155"/>
                  </a:lnTo>
                  <a:lnTo>
                    <a:pt x="32262" y="2321"/>
                  </a:lnTo>
                  <a:lnTo>
                    <a:pt x="32262" y="2988"/>
                  </a:lnTo>
                  <a:close/>
                  <a:moveTo>
                    <a:pt x="1592" y="101381"/>
                  </a:moveTo>
                  <a:lnTo>
                    <a:pt x="16831" y="103381"/>
                  </a:lnTo>
                  <a:lnTo>
                    <a:pt x="30643" y="3560"/>
                  </a:lnTo>
                  <a:lnTo>
                    <a:pt x="15212" y="1464"/>
                  </a:lnTo>
                  <a:close/>
                </a:path>
              </a:pathLst>
            </a:custGeom>
            <a:solidFill>
              <a:srgbClr val="FFFFFF"/>
            </a:solidFill>
            <a:ln w="9525" cap="flat">
              <a:noFill/>
              <a:prstDash val="solid"/>
              <a:miter/>
            </a:ln>
          </p:spPr>
          <p:txBody>
            <a:bodyPr rtlCol="0" anchor="ctr"/>
            <a:lstStyle/>
            <a:p>
              <a:endParaRPr lang="en-IN"/>
            </a:p>
          </p:txBody>
        </p:sp>
        <p:sp>
          <p:nvSpPr>
            <p:cNvPr id="386" name="Freeform: Shape 385">
              <a:extLst>
                <a:ext uri="{FF2B5EF4-FFF2-40B4-BE49-F238E27FC236}">
                  <a16:creationId xmlns:a16="http://schemas.microsoft.com/office/drawing/2014/main" xmlns="" id="{0E66C5D8-143C-AE7C-CC5F-200FEE53287C}"/>
                </a:ext>
              </a:extLst>
            </p:cNvPr>
            <p:cNvSpPr/>
            <p:nvPr/>
          </p:nvSpPr>
          <p:spPr>
            <a:xfrm>
              <a:off x="4953095" y="1825942"/>
              <a:ext cx="30575" cy="104108"/>
            </a:xfrm>
            <a:custGeom>
              <a:avLst/>
              <a:gdLst>
                <a:gd name="connsiteX0" fmla="*/ 30575 w 30575"/>
                <a:gd name="connsiteY0" fmla="*/ 2286 h 104108"/>
                <a:gd name="connsiteX1" fmla="*/ 16383 w 30575"/>
                <a:gd name="connsiteY1" fmla="*/ 104108 h 104108"/>
                <a:gd name="connsiteX2" fmla="*/ 0 w 30575"/>
                <a:gd name="connsiteY2" fmla="*/ 101918 h 104108"/>
                <a:gd name="connsiteX3" fmla="*/ 14002 w 30575"/>
                <a:gd name="connsiteY3" fmla="*/ 0 h 104108"/>
                <a:gd name="connsiteX4" fmla="*/ 30575 w 30575"/>
                <a:gd name="connsiteY4" fmla="*/ 2286 h 10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 h="104108">
                  <a:moveTo>
                    <a:pt x="30575" y="2286"/>
                  </a:moveTo>
                  <a:lnTo>
                    <a:pt x="16383" y="104108"/>
                  </a:lnTo>
                  <a:lnTo>
                    <a:pt x="0" y="101918"/>
                  </a:lnTo>
                  <a:lnTo>
                    <a:pt x="14002" y="0"/>
                  </a:lnTo>
                  <a:lnTo>
                    <a:pt x="30575" y="2286"/>
                  </a:lnTo>
                  <a:close/>
                </a:path>
              </a:pathLst>
            </a:custGeom>
            <a:solidFill>
              <a:srgbClr val="1C75BC"/>
            </a:solidFill>
            <a:ln w="9525" cap="flat">
              <a:noFill/>
              <a:prstDash val="solid"/>
              <a:miter/>
            </a:ln>
          </p:spPr>
          <p:txBody>
            <a:bodyPr rtlCol="0" anchor="ctr"/>
            <a:lstStyle/>
            <a:p>
              <a:endParaRPr lang="en-IN"/>
            </a:p>
          </p:txBody>
        </p:sp>
        <p:sp>
          <p:nvSpPr>
            <p:cNvPr id="387" name="Freeform: Shape 386">
              <a:extLst>
                <a:ext uri="{FF2B5EF4-FFF2-40B4-BE49-F238E27FC236}">
                  <a16:creationId xmlns:a16="http://schemas.microsoft.com/office/drawing/2014/main" xmlns="" id="{892A87B1-C4C2-0142-DC90-26B8C3167097}"/>
                </a:ext>
              </a:extLst>
            </p:cNvPr>
            <p:cNvSpPr/>
            <p:nvPr/>
          </p:nvSpPr>
          <p:spPr>
            <a:xfrm>
              <a:off x="4952333" y="1825180"/>
              <a:ext cx="32099" cy="105727"/>
            </a:xfrm>
            <a:custGeom>
              <a:avLst/>
              <a:gdLst>
                <a:gd name="connsiteX0" fmla="*/ 17784 w 32099"/>
                <a:gd name="connsiteY0" fmla="*/ 105572 h 105727"/>
                <a:gd name="connsiteX1" fmla="*/ -27 w 32099"/>
                <a:gd name="connsiteY1" fmla="*/ 103191 h 105727"/>
                <a:gd name="connsiteX2" fmla="*/ -27 w 32099"/>
                <a:gd name="connsiteY2" fmla="*/ 102429 h 105727"/>
                <a:gd name="connsiteX3" fmla="*/ 13974 w 32099"/>
                <a:gd name="connsiteY3" fmla="*/ -155 h 105727"/>
                <a:gd name="connsiteX4" fmla="*/ 32072 w 32099"/>
                <a:gd name="connsiteY4" fmla="*/ 2226 h 105727"/>
                <a:gd name="connsiteX5" fmla="*/ 32072 w 32099"/>
                <a:gd name="connsiteY5" fmla="*/ 2893 h 105727"/>
                <a:gd name="connsiteX6" fmla="*/ 1592 w 32099"/>
                <a:gd name="connsiteY6" fmla="*/ 101953 h 105727"/>
                <a:gd name="connsiteX7" fmla="*/ 16546 w 32099"/>
                <a:gd name="connsiteY7" fmla="*/ 103953 h 105727"/>
                <a:gd name="connsiteX8" fmla="*/ 30548 w 32099"/>
                <a:gd name="connsiteY8" fmla="*/ 3464 h 105727"/>
                <a:gd name="connsiteX9" fmla="*/ 15308 w 32099"/>
                <a:gd name="connsiteY9" fmla="*/ 1464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99" h="105727">
                  <a:moveTo>
                    <a:pt x="17784" y="105572"/>
                  </a:moveTo>
                  <a:lnTo>
                    <a:pt x="-27" y="103191"/>
                  </a:lnTo>
                  <a:lnTo>
                    <a:pt x="-27" y="102429"/>
                  </a:lnTo>
                  <a:lnTo>
                    <a:pt x="13974" y="-155"/>
                  </a:lnTo>
                  <a:lnTo>
                    <a:pt x="32072" y="2226"/>
                  </a:lnTo>
                  <a:lnTo>
                    <a:pt x="32072" y="2893"/>
                  </a:lnTo>
                  <a:close/>
                  <a:moveTo>
                    <a:pt x="1592" y="101953"/>
                  </a:moveTo>
                  <a:lnTo>
                    <a:pt x="16546" y="103953"/>
                  </a:lnTo>
                  <a:lnTo>
                    <a:pt x="30548" y="3464"/>
                  </a:lnTo>
                  <a:lnTo>
                    <a:pt x="15308" y="1464"/>
                  </a:lnTo>
                  <a:close/>
                </a:path>
              </a:pathLst>
            </a:custGeom>
            <a:solidFill>
              <a:srgbClr val="FFFFFF"/>
            </a:solidFill>
            <a:ln w="9525" cap="flat">
              <a:noFill/>
              <a:prstDash val="solid"/>
              <a:miter/>
            </a:ln>
          </p:spPr>
          <p:txBody>
            <a:bodyPr rtlCol="0" anchor="ctr"/>
            <a:lstStyle/>
            <a:p>
              <a:endParaRPr lang="en-IN"/>
            </a:p>
          </p:txBody>
        </p:sp>
        <p:sp>
          <p:nvSpPr>
            <p:cNvPr id="388" name="Freeform: Shape 387">
              <a:extLst>
                <a:ext uri="{FF2B5EF4-FFF2-40B4-BE49-F238E27FC236}">
                  <a16:creationId xmlns:a16="http://schemas.microsoft.com/office/drawing/2014/main" xmlns="" id="{844053AA-0D11-F77B-071D-EE695B74FA40}"/>
                </a:ext>
              </a:extLst>
            </p:cNvPr>
            <p:cNvSpPr/>
            <p:nvPr/>
          </p:nvSpPr>
          <p:spPr>
            <a:xfrm>
              <a:off x="4529899" y="1784127"/>
              <a:ext cx="22479" cy="123539"/>
            </a:xfrm>
            <a:custGeom>
              <a:avLst/>
              <a:gdLst>
                <a:gd name="connsiteX0" fmla="*/ 0 w 22479"/>
                <a:gd name="connsiteY0" fmla="*/ 122682 h 123539"/>
                <a:gd name="connsiteX1" fmla="*/ 5715 w 22479"/>
                <a:gd name="connsiteY1" fmla="*/ 0 h 123539"/>
                <a:gd name="connsiteX2" fmla="*/ 22479 w 22479"/>
                <a:gd name="connsiteY2" fmla="*/ 857 h 123539"/>
                <a:gd name="connsiteX3" fmla="*/ 16193 w 22479"/>
                <a:gd name="connsiteY3" fmla="*/ 123539 h 123539"/>
                <a:gd name="connsiteX4" fmla="*/ 0 w 22479"/>
                <a:gd name="connsiteY4" fmla="*/ 122682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9" h="123539">
                  <a:moveTo>
                    <a:pt x="0" y="122682"/>
                  </a:moveTo>
                  <a:lnTo>
                    <a:pt x="5715" y="0"/>
                  </a:lnTo>
                  <a:lnTo>
                    <a:pt x="22479" y="857"/>
                  </a:lnTo>
                  <a:lnTo>
                    <a:pt x="16193" y="123539"/>
                  </a:lnTo>
                  <a:lnTo>
                    <a:pt x="0" y="122682"/>
                  </a:lnTo>
                  <a:close/>
                </a:path>
              </a:pathLst>
            </a:custGeom>
            <a:solidFill>
              <a:srgbClr val="1C75BC"/>
            </a:solidFill>
            <a:ln w="9525" cap="flat">
              <a:noFill/>
              <a:prstDash val="solid"/>
              <a:miter/>
            </a:ln>
          </p:spPr>
          <p:txBody>
            <a:bodyPr rtlCol="0" anchor="ctr"/>
            <a:lstStyle/>
            <a:p>
              <a:endParaRPr lang="en-IN"/>
            </a:p>
          </p:txBody>
        </p:sp>
        <p:sp>
          <p:nvSpPr>
            <p:cNvPr id="389" name="Freeform: Shape 388">
              <a:extLst>
                <a:ext uri="{FF2B5EF4-FFF2-40B4-BE49-F238E27FC236}">
                  <a16:creationId xmlns:a16="http://schemas.microsoft.com/office/drawing/2014/main" xmlns="" id="{09C518FF-FBAE-2EAF-A520-288F25896CCD}"/>
                </a:ext>
              </a:extLst>
            </p:cNvPr>
            <p:cNvSpPr/>
            <p:nvPr/>
          </p:nvSpPr>
          <p:spPr>
            <a:xfrm>
              <a:off x="4529137" y="1783365"/>
              <a:ext cx="23907" cy="124967"/>
            </a:xfrm>
            <a:custGeom>
              <a:avLst/>
              <a:gdLst>
                <a:gd name="connsiteX0" fmla="*/ 17689 w 23907"/>
                <a:gd name="connsiteY0" fmla="*/ 124813 h 124967"/>
                <a:gd name="connsiteX1" fmla="*/ -27 w 23907"/>
                <a:gd name="connsiteY1" fmla="*/ 123956 h 124967"/>
                <a:gd name="connsiteX2" fmla="*/ -27 w 23907"/>
                <a:gd name="connsiteY2" fmla="*/ 123194 h 124967"/>
                <a:gd name="connsiteX3" fmla="*/ 5687 w 23907"/>
                <a:gd name="connsiteY3" fmla="*/ -155 h 124967"/>
                <a:gd name="connsiteX4" fmla="*/ 23880 w 23907"/>
                <a:gd name="connsiteY4" fmla="*/ 797 h 124967"/>
                <a:gd name="connsiteX5" fmla="*/ 23880 w 23907"/>
                <a:gd name="connsiteY5" fmla="*/ 1559 h 124967"/>
                <a:gd name="connsiteX6" fmla="*/ 1496 w 23907"/>
                <a:gd name="connsiteY6" fmla="*/ 122527 h 124967"/>
                <a:gd name="connsiteX7" fmla="*/ 16260 w 23907"/>
                <a:gd name="connsiteY7" fmla="*/ 123384 h 124967"/>
                <a:gd name="connsiteX8" fmla="*/ 22451 w 23907"/>
                <a:gd name="connsiteY8" fmla="*/ 2131 h 124967"/>
                <a:gd name="connsiteX9" fmla="*/ 7116 w 23907"/>
                <a:gd name="connsiteY9" fmla="*/ 1369 h 12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07" h="124967">
                  <a:moveTo>
                    <a:pt x="17689" y="124813"/>
                  </a:moveTo>
                  <a:lnTo>
                    <a:pt x="-27" y="123956"/>
                  </a:lnTo>
                  <a:lnTo>
                    <a:pt x="-27" y="123194"/>
                  </a:lnTo>
                  <a:lnTo>
                    <a:pt x="5687" y="-155"/>
                  </a:lnTo>
                  <a:lnTo>
                    <a:pt x="23880" y="797"/>
                  </a:lnTo>
                  <a:lnTo>
                    <a:pt x="23880" y="1559"/>
                  </a:lnTo>
                  <a:close/>
                  <a:moveTo>
                    <a:pt x="1496" y="122527"/>
                  </a:moveTo>
                  <a:lnTo>
                    <a:pt x="16260" y="123384"/>
                  </a:lnTo>
                  <a:lnTo>
                    <a:pt x="22451" y="2131"/>
                  </a:lnTo>
                  <a:lnTo>
                    <a:pt x="7116" y="1369"/>
                  </a:lnTo>
                  <a:close/>
                </a:path>
              </a:pathLst>
            </a:custGeom>
            <a:solidFill>
              <a:srgbClr val="FFFFFF"/>
            </a:solidFill>
            <a:ln w="9525" cap="flat">
              <a:noFill/>
              <a:prstDash val="solid"/>
              <a:miter/>
            </a:ln>
          </p:spPr>
          <p:txBody>
            <a:bodyPr rtlCol="0" anchor="ctr"/>
            <a:lstStyle/>
            <a:p>
              <a:endParaRPr lang="en-IN"/>
            </a:p>
          </p:txBody>
        </p:sp>
        <p:sp>
          <p:nvSpPr>
            <p:cNvPr id="390" name="Freeform: Shape 389">
              <a:extLst>
                <a:ext uri="{FF2B5EF4-FFF2-40B4-BE49-F238E27FC236}">
                  <a16:creationId xmlns:a16="http://schemas.microsoft.com/office/drawing/2014/main" xmlns="" id="{D340B6AA-5305-8388-6346-93AC90D785D4}"/>
                </a:ext>
              </a:extLst>
            </p:cNvPr>
            <p:cNvSpPr/>
            <p:nvPr/>
          </p:nvSpPr>
          <p:spPr>
            <a:xfrm>
              <a:off x="4535614" y="1661445"/>
              <a:ext cx="22955" cy="123539"/>
            </a:xfrm>
            <a:custGeom>
              <a:avLst/>
              <a:gdLst>
                <a:gd name="connsiteX0" fmla="*/ 0 w 22955"/>
                <a:gd name="connsiteY0" fmla="*/ 122682 h 123539"/>
                <a:gd name="connsiteX1" fmla="*/ 5715 w 22955"/>
                <a:gd name="connsiteY1" fmla="*/ 0 h 123539"/>
                <a:gd name="connsiteX2" fmla="*/ 22955 w 22955"/>
                <a:gd name="connsiteY2" fmla="*/ 953 h 123539"/>
                <a:gd name="connsiteX3" fmla="*/ 16764 w 22955"/>
                <a:gd name="connsiteY3" fmla="*/ 123539 h 123539"/>
                <a:gd name="connsiteX4" fmla="*/ 0 w 22955"/>
                <a:gd name="connsiteY4" fmla="*/ 122682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5" h="123539">
                  <a:moveTo>
                    <a:pt x="0" y="122682"/>
                  </a:moveTo>
                  <a:lnTo>
                    <a:pt x="5715" y="0"/>
                  </a:lnTo>
                  <a:lnTo>
                    <a:pt x="22955" y="953"/>
                  </a:lnTo>
                  <a:lnTo>
                    <a:pt x="16764" y="123539"/>
                  </a:lnTo>
                  <a:lnTo>
                    <a:pt x="0" y="122682"/>
                  </a:lnTo>
                  <a:close/>
                </a:path>
              </a:pathLst>
            </a:custGeom>
            <a:solidFill>
              <a:srgbClr val="1C75BC"/>
            </a:solidFill>
            <a:ln w="9525" cap="flat">
              <a:noFill/>
              <a:prstDash val="solid"/>
              <a:miter/>
            </a:ln>
          </p:spPr>
          <p:txBody>
            <a:bodyPr rtlCol="0" anchor="ctr"/>
            <a:lstStyle/>
            <a:p>
              <a:endParaRPr lang="en-IN"/>
            </a:p>
          </p:txBody>
        </p:sp>
        <p:sp>
          <p:nvSpPr>
            <p:cNvPr id="391" name="Freeform: Shape 390">
              <a:extLst>
                <a:ext uri="{FF2B5EF4-FFF2-40B4-BE49-F238E27FC236}">
                  <a16:creationId xmlns:a16="http://schemas.microsoft.com/office/drawing/2014/main" xmlns="" id="{A1D5376B-25B4-F1AE-FE64-3A61C0830F23}"/>
                </a:ext>
              </a:extLst>
            </p:cNvPr>
            <p:cNvSpPr/>
            <p:nvPr/>
          </p:nvSpPr>
          <p:spPr>
            <a:xfrm>
              <a:off x="4534852" y="1660302"/>
              <a:ext cx="24479" cy="125444"/>
            </a:xfrm>
            <a:custGeom>
              <a:avLst/>
              <a:gdLst>
                <a:gd name="connsiteX0" fmla="*/ 18165 w 24479"/>
                <a:gd name="connsiteY0" fmla="*/ 125289 h 125444"/>
                <a:gd name="connsiteX1" fmla="*/ -27 w 24479"/>
                <a:gd name="connsiteY1" fmla="*/ 124336 h 125444"/>
                <a:gd name="connsiteX2" fmla="*/ -27 w 24479"/>
                <a:gd name="connsiteY2" fmla="*/ 123670 h 125444"/>
                <a:gd name="connsiteX3" fmla="*/ 5783 w 24479"/>
                <a:gd name="connsiteY3" fmla="*/ -155 h 125444"/>
                <a:gd name="connsiteX4" fmla="*/ 6450 w 24479"/>
                <a:gd name="connsiteY4" fmla="*/ -155 h 125444"/>
                <a:gd name="connsiteX5" fmla="*/ 24452 w 24479"/>
                <a:gd name="connsiteY5" fmla="*/ 797 h 125444"/>
                <a:gd name="connsiteX6" fmla="*/ 24452 w 24479"/>
                <a:gd name="connsiteY6" fmla="*/ 1464 h 125444"/>
                <a:gd name="connsiteX7" fmla="*/ 1497 w 24479"/>
                <a:gd name="connsiteY7" fmla="*/ 123003 h 125444"/>
                <a:gd name="connsiteX8" fmla="*/ 16832 w 24479"/>
                <a:gd name="connsiteY8" fmla="*/ 123765 h 125444"/>
                <a:gd name="connsiteX9" fmla="*/ 23023 w 24479"/>
                <a:gd name="connsiteY9" fmla="*/ 2607 h 125444"/>
                <a:gd name="connsiteX10" fmla="*/ 7116 w 24479"/>
                <a:gd name="connsiteY10" fmla="*/ 1750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 h="125444">
                  <a:moveTo>
                    <a:pt x="18165" y="125289"/>
                  </a:moveTo>
                  <a:lnTo>
                    <a:pt x="-27" y="124336"/>
                  </a:lnTo>
                  <a:lnTo>
                    <a:pt x="-27" y="123670"/>
                  </a:lnTo>
                  <a:lnTo>
                    <a:pt x="5783" y="-155"/>
                  </a:lnTo>
                  <a:lnTo>
                    <a:pt x="6450" y="-155"/>
                  </a:lnTo>
                  <a:lnTo>
                    <a:pt x="24452" y="797"/>
                  </a:lnTo>
                  <a:lnTo>
                    <a:pt x="24452" y="1464"/>
                  </a:lnTo>
                  <a:close/>
                  <a:moveTo>
                    <a:pt x="1497" y="123003"/>
                  </a:moveTo>
                  <a:lnTo>
                    <a:pt x="16832" y="123765"/>
                  </a:lnTo>
                  <a:lnTo>
                    <a:pt x="23023" y="2607"/>
                  </a:lnTo>
                  <a:lnTo>
                    <a:pt x="7116" y="1750"/>
                  </a:lnTo>
                  <a:close/>
                </a:path>
              </a:pathLst>
            </a:custGeom>
            <a:solidFill>
              <a:srgbClr val="FFFFFF"/>
            </a:solidFill>
            <a:ln w="9525" cap="flat">
              <a:noFill/>
              <a:prstDash val="solid"/>
              <a:miter/>
            </a:ln>
          </p:spPr>
          <p:txBody>
            <a:bodyPr rtlCol="0" anchor="ctr"/>
            <a:lstStyle/>
            <a:p>
              <a:endParaRPr lang="en-IN"/>
            </a:p>
          </p:txBody>
        </p:sp>
        <p:sp>
          <p:nvSpPr>
            <p:cNvPr id="392" name="Freeform: Shape 391">
              <a:extLst>
                <a:ext uri="{FF2B5EF4-FFF2-40B4-BE49-F238E27FC236}">
                  <a16:creationId xmlns:a16="http://schemas.microsoft.com/office/drawing/2014/main" xmlns="" id="{2D68BCF3-27C5-9EF7-788F-28082A870255}"/>
                </a:ext>
              </a:extLst>
            </p:cNvPr>
            <p:cNvSpPr/>
            <p:nvPr/>
          </p:nvSpPr>
          <p:spPr>
            <a:xfrm>
              <a:off x="4476273" y="1781175"/>
              <a:ext cx="20669" cy="123634"/>
            </a:xfrm>
            <a:custGeom>
              <a:avLst/>
              <a:gdLst>
                <a:gd name="connsiteX0" fmla="*/ 0 w 20669"/>
                <a:gd name="connsiteY0" fmla="*/ 122682 h 123634"/>
                <a:gd name="connsiteX1" fmla="*/ 3905 w 20669"/>
                <a:gd name="connsiteY1" fmla="*/ 0 h 123634"/>
                <a:gd name="connsiteX2" fmla="*/ 20669 w 20669"/>
                <a:gd name="connsiteY2" fmla="*/ 857 h 123634"/>
                <a:gd name="connsiteX3" fmla="*/ 16288 w 20669"/>
                <a:gd name="connsiteY3" fmla="*/ 123634 h 123634"/>
                <a:gd name="connsiteX4" fmla="*/ 0 w 20669"/>
                <a:gd name="connsiteY4" fmla="*/ 122682 h 123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9" h="123634">
                  <a:moveTo>
                    <a:pt x="0" y="122682"/>
                  </a:moveTo>
                  <a:lnTo>
                    <a:pt x="3905" y="0"/>
                  </a:lnTo>
                  <a:lnTo>
                    <a:pt x="20669" y="857"/>
                  </a:lnTo>
                  <a:lnTo>
                    <a:pt x="16288" y="123634"/>
                  </a:lnTo>
                  <a:lnTo>
                    <a:pt x="0" y="122682"/>
                  </a:lnTo>
                  <a:close/>
                </a:path>
              </a:pathLst>
            </a:custGeom>
            <a:solidFill>
              <a:srgbClr val="1C75BC"/>
            </a:solidFill>
            <a:ln w="9525" cap="flat">
              <a:noFill/>
              <a:prstDash val="solid"/>
              <a:miter/>
            </a:ln>
          </p:spPr>
          <p:txBody>
            <a:bodyPr rtlCol="0" anchor="ctr"/>
            <a:lstStyle/>
            <a:p>
              <a:endParaRPr lang="en-IN"/>
            </a:p>
          </p:txBody>
        </p:sp>
        <p:sp>
          <p:nvSpPr>
            <p:cNvPr id="393" name="Freeform: Shape 392">
              <a:extLst>
                <a:ext uri="{FF2B5EF4-FFF2-40B4-BE49-F238E27FC236}">
                  <a16:creationId xmlns:a16="http://schemas.microsoft.com/office/drawing/2014/main" xmlns="" id="{C555D86D-DCC7-5B78-2750-79634A1DE9B9}"/>
                </a:ext>
              </a:extLst>
            </p:cNvPr>
            <p:cNvSpPr/>
            <p:nvPr/>
          </p:nvSpPr>
          <p:spPr>
            <a:xfrm>
              <a:off x="4475606" y="1780031"/>
              <a:ext cx="22098" cy="125444"/>
            </a:xfrm>
            <a:custGeom>
              <a:avLst/>
              <a:gdLst>
                <a:gd name="connsiteX0" fmla="*/ 17594 w 22098"/>
                <a:gd name="connsiteY0" fmla="*/ 125289 h 125444"/>
                <a:gd name="connsiteX1" fmla="*/ -27 w 22098"/>
                <a:gd name="connsiteY1" fmla="*/ 124337 h 125444"/>
                <a:gd name="connsiteX2" fmla="*/ -27 w 22098"/>
                <a:gd name="connsiteY2" fmla="*/ 123670 h 125444"/>
                <a:gd name="connsiteX3" fmla="*/ 3878 w 22098"/>
                <a:gd name="connsiteY3" fmla="*/ -155 h 125444"/>
                <a:gd name="connsiteX4" fmla="*/ 22071 w 22098"/>
                <a:gd name="connsiteY4" fmla="*/ 797 h 125444"/>
                <a:gd name="connsiteX5" fmla="*/ 22071 w 22098"/>
                <a:gd name="connsiteY5" fmla="*/ 1559 h 125444"/>
                <a:gd name="connsiteX6" fmla="*/ 1402 w 22098"/>
                <a:gd name="connsiteY6" fmla="*/ 123003 h 125444"/>
                <a:gd name="connsiteX7" fmla="*/ 16165 w 22098"/>
                <a:gd name="connsiteY7" fmla="*/ 123860 h 125444"/>
                <a:gd name="connsiteX8" fmla="*/ 20547 w 22098"/>
                <a:gd name="connsiteY8" fmla="*/ 2512 h 125444"/>
                <a:gd name="connsiteX9" fmla="*/ 5212 w 22098"/>
                <a:gd name="connsiteY9" fmla="*/ 1750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98" h="125444">
                  <a:moveTo>
                    <a:pt x="17594" y="125289"/>
                  </a:moveTo>
                  <a:lnTo>
                    <a:pt x="-27" y="124337"/>
                  </a:lnTo>
                  <a:lnTo>
                    <a:pt x="-27" y="123670"/>
                  </a:lnTo>
                  <a:lnTo>
                    <a:pt x="3878" y="-155"/>
                  </a:lnTo>
                  <a:lnTo>
                    <a:pt x="22071" y="797"/>
                  </a:lnTo>
                  <a:lnTo>
                    <a:pt x="22071" y="1559"/>
                  </a:lnTo>
                  <a:close/>
                  <a:moveTo>
                    <a:pt x="1402" y="123003"/>
                  </a:moveTo>
                  <a:lnTo>
                    <a:pt x="16165" y="123860"/>
                  </a:lnTo>
                  <a:lnTo>
                    <a:pt x="20547" y="2512"/>
                  </a:lnTo>
                  <a:lnTo>
                    <a:pt x="5212" y="1750"/>
                  </a:lnTo>
                  <a:close/>
                </a:path>
              </a:pathLst>
            </a:custGeom>
            <a:solidFill>
              <a:srgbClr val="FFFFFF"/>
            </a:solidFill>
            <a:ln w="9525" cap="flat">
              <a:noFill/>
              <a:prstDash val="solid"/>
              <a:miter/>
            </a:ln>
          </p:spPr>
          <p:txBody>
            <a:bodyPr rtlCol="0" anchor="ctr"/>
            <a:lstStyle/>
            <a:p>
              <a:endParaRPr lang="en-IN"/>
            </a:p>
          </p:txBody>
        </p:sp>
        <p:sp>
          <p:nvSpPr>
            <p:cNvPr id="394" name="Freeform: Shape 393">
              <a:extLst>
                <a:ext uri="{FF2B5EF4-FFF2-40B4-BE49-F238E27FC236}">
                  <a16:creationId xmlns:a16="http://schemas.microsoft.com/office/drawing/2014/main" xmlns="" id="{9C83CEFA-606C-22C9-3998-034DF1BF107D}"/>
                </a:ext>
              </a:extLst>
            </p:cNvPr>
            <p:cNvSpPr/>
            <p:nvPr/>
          </p:nvSpPr>
          <p:spPr>
            <a:xfrm>
              <a:off x="4480178" y="1658492"/>
              <a:ext cx="21145" cy="123539"/>
            </a:xfrm>
            <a:custGeom>
              <a:avLst/>
              <a:gdLst>
                <a:gd name="connsiteX0" fmla="*/ 0 w 21145"/>
                <a:gd name="connsiteY0" fmla="*/ 122682 h 123539"/>
                <a:gd name="connsiteX1" fmla="*/ 3810 w 21145"/>
                <a:gd name="connsiteY1" fmla="*/ 0 h 123539"/>
                <a:gd name="connsiteX2" fmla="*/ 21146 w 21145"/>
                <a:gd name="connsiteY2" fmla="*/ 857 h 123539"/>
                <a:gd name="connsiteX3" fmla="*/ 16764 w 21145"/>
                <a:gd name="connsiteY3" fmla="*/ 123539 h 123539"/>
                <a:gd name="connsiteX4" fmla="*/ 0 w 21145"/>
                <a:gd name="connsiteY4" fmla="*/ 122682 h 12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 h="123539">
                  <a:moveTo>
                    <a:pt x="0" y="122682"/>
                  </a:moveTo>
                  <a:lnTo>
                    <a:pt x="3810" y="0"/>
                  </a:lnTo>
                  <a:lnTo>
                    <a:pt x="21146" y="857"/>
                  </a:lnTo>
                  <a:lnTo>
                    <a:pt x="16764" y="123539"/>
                  </a:lnTo>
                  <a:lnTo>
                    <a:pt x="0" y="122682"/>
                  </a:lnTo>
                  <a:close/>
                </a:path>
              </a:pathLst>
            </a:custGeom>
            <a:solidFill>
              <a:srgbClr val="1C75BC"/>
            </a:solidFill>
            <a:ln w="9525" cap="flat">
              <a:noFill/>
              <a:prstDash val="solid"/>
              <a:miter/>
            </a:ln>
          </p:spPr>
          <p:txBody>
            <a:bodyPr rtlCol="0" anchor="ctr"/>
            <a:lstStyle/>
            <a:p>
              <a:endParaRPr lang="en-IN"/>
            </a:p>
          </p:txBody>
        </p:sp>
        <p:sp>
          <p:nvSpPr>
            <p:cNvPr id="395" name="Freeform: Shape 394">
              <a:extLst>
                <a:ext uri="{FF2B5EF4-FFF2-40B4-BE49-F238E27FC236}">
                  <a16:creationId xmlns:a16="http://schemas.microsoft.com/office/drawing/2014/main" xmlns="" id="{EF0A6192-224F-E0AA-AB7E-835413F361BD}"/>
                </a:ext>
              </a:extLst>
            </p:cNvPr>
            <p:cNvSpPr/>
            <p:nvPr/>
          </p:nvSpPr>
          <p:spPr>
            <a:xfrm>
              <a:off x="4479417" y="1657350"/>
              <a:ext cx="22954" cy="125444"/>
            </a:xfrm>
            <a:custGeom>
              <a:avLst/>
              <a:gdLst>
                <a:gd name="connsiteX0" fmla="*/ 18165 w 22954"/>
                <a:gd name="connsiteY0" fmla="*/ 125289 h 125444"/>
                <a:gd name="connsiteX1" fmla="*/ -27 w 22954"/>
                <a:gd name="connsiteY1" fmla="*/ 124336 h 125444"/>
                <a:gd name="connsiteX2" fmla="*/ -27 w 22954"/>
                <a:gd name="connsiteY2" fmla="*/ 123670 h 125444"/>
                <a:gd name="connsiteX3" fmla="*/ 3878 w 22954"/>
                <a:gd name="connsiteY3" fmla="*/ -155 h 125444"/>
                <a:gd name="connsiteX4" fmla="*/ 22928 w 22954"/>
                <a:gd name="connsiteY4" fmla="*/ 797 h 125444"/>
                <a:gd name="connsiteX5" fmla="*/ 22928 w 22954"/>
                <a:gd name="connsiteY5" fmla="*/ 1559 h 125444"/>
                <a:gd name="connsiteX6" fmla="*/ 1496 w 22954"/>
                <a:gd name="connsiteY6" fmla="*/ 123003 h 125444"/>
                <a:gd name="connsiteX7" fmla="*/ 16832 w 22954"/>
                <a:gd name="connsiteY7" fmla="*/ 123765 h 125444"/>
                <a:gd name="connsiteX8" fmla="*/ 21118 w 22954"/>
                <a:gd name="connsiteY8" fmla="*/ 2512 h 125444"/>
                <a:gd name="connsiteX9" fmla="*/ 5307 w 22954"/>
                <a:gd name="connsiteY9" fmla="*/ 1750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54" h="125444">
                  <a:moveTo>
                    <a:pt x="18165" y="125289"/>
                  </a:moveTo>
                  <a:lnTo>
                    <a:pt x="-27" y="124336"/>
                  </a:lnTo>
                  <a:lnTo>
                    <a:pt x="-27" y="123670"/>
                  </a:lnTo>
                  <a:lnTo>
                    <a:pt x="3878" y="-155"/>
                  </a:lnTo>
                  <a:lnTo>
                    <a:pt x="22928" y="797"/>
                  </a:lnTo>
                  <a:lnTo>
                    <a:pt x="22928" y="1559"/>
                  </a:lnTo>
                  <a:close/>
                  <a:moveTo>
                    <a:pt x="1496" y="123003"/>
                  </a:moveTo>
                  <a:lnTo>
                    <a:pt x="16832" y="123765"/>
                  </a:lnTo>
                  <a:lnTo>
                    <a:pt x="21118" y="2512"/>
                  </a:lnTo>
                  <a:lnTo>
                    <a:pt x="5307" y="1750"/>
                  </a:lnTo>
                  <a:close/>
                </a:path>
              </a:pathLst>
            </a:custGeom>
            <a:solidFill>
              <a:srgbClr val="FFFFFF"/>
            </a:solidFill>
            <a:ln w="9525" cap="flat">
              <a:noFill/>
              <a:prstDash val="solid"/>
              <a:miter/>
            </a:ln>
          </p:spPr>
          <p:txBody>
            <a:bodyPr rtlCol="0" anchor="ctr"/>
            <a:lstStyle/>
            <a:p>
              <a:endParaRPr lang="en-IN"/>
            </a:p>
          </p:txBody>
        </p:sp>
        <p:sp>
          <p:nvSpPr>
            <p:cNvPr id="396" name="Freeform: Shape 395">
              <a:extLst>
                <a:ext uri="{FF2B5EF4-FFF2-40B4-BE49-F238E27FC236}">
                  <a16:creationId xmlns:a16="http://schemas.microsoft.com/office/drawing/2014/main" xmlns="" id="{47CB0CBC-18C7-68B0-185D-607EE4108A78}"/>
                </a:ext>
              </a:extLst>
            </p:cNvPr>
            <p:cNvSpPr/>
            <p:nvPr/>
          </p:nvSpPr>
          <p:spPr>
            <a:xfrm>
              <a:off x="4423028" y="1780508"/>
              <a:ext cx="18383" cy="122872"/>
            </a:xfrm>
            <a:custGeom>
              <a:avLst/>
              <a:gdLst>
                <a:gd name="connsiteX0" fmla="*/ 0 w 18383"/>
                <a:gd name="connsiteY0" fmla="*/ 122777 h 122872"/>
                <a:gd name="connsiteX1" fmla="*/ 1619 w 18383"/>
                <a:gd name="connsiteY1" fmla="*/ 0 h 122872"/>
                <a:gd name="connsiteX2" fmla="*/ 18383 w 18383"/>
                <a:gd name="connsiteY2" fmla="*/ 95 h 122872"/>
                <a:gd name="connsiteX3" fmla="*/ 16097 w 18383"/>
                <a:gd name="connsiteY3" fmla="*/ 122873 h 122872"/>
                <a:gd name="connsiteX4" fmla="*/ 0 w 18383"/>
                <a:gd name="connsiteY4" fmla="*/ 122777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3" h="122872">
                  <a:moveTo>
                    <a:pt x="0" y="122777"/>
                  </a:moveTo>
                  <a:lnTo>
                    <a:pt x="1619" y="0"/>
                  </a:lnTo>
                  <a:lnTo>
                    <a:pt x="18383" y="95"/>
                  </a:lnTo>
                  <a:lnTo>
                    <a:pt x="16097" y="122873"/>
                  </a:lnTo>
                  <a:lnTo>
                    <a:pt x="0" y="122777"/>
                  </a:lnTo>
                  <a:close/>
                </a:path>
              </a:pathLst>
            </a:custGeom>
            <a:solidFill>
              <a:srgbClr val="1C75BC"/>
            </a:solidFill>
            <a:ln w="9525" cap="flat">
              <a:noFill/>
              <a:prstDash val="solid"/>
              <a:miter/>
            </a:ln>
          </p:spPr>
          <p:txBody>
            <a:bodyPr rtlCol="0" anchor="ctr"/>
            <a:lstStyle/>
            <a:p>
              <a:endParaRPr lang="en-IN"/>
            </a:p>
          </p:txBody>
        </p:sp>
        <p:sp>
          <p:nvSpPr>
            <p:cNvPr id="397" name="Freeform: Shape 396">
              <a:extLst>
                <a:ext uri="{FF2B5EF4-FFF2-40B4-BE49-F238E27FC236}">
                  <a16:creationId xmlns:a16="http://schemas.microsoft.com/office/drawing/2014/main" xmlns="" id="{7A5B5FAC-2964-BD57-0F41-1D557DAF2E57}"/>
                </a:ext>
              </a:extLst>
            </p:cNvPr>
            <p:cNvSpPr/>
            <p:nvPr/>
          </p:nvSpPr>
          <p:spPr>
            <a:xfrm>
              <a:off x="4422362" y="1780222"/>
              <a:ext cx="19812" cy="123825"/>
            </a:xfrm>
            <a:custGeom>
              <a:avLst/>
              <a:gdLst>
                <a:gd name="connsiteX0" fmla="*/ 17404 w 19812"/>
                <a:gd name="connsiteY0" fmla="*/ 123670 h 123825"/>
                <a:gd name="connsiteX1" fmla="*/ -27 w 19812"/>
                <a:gd name="connsiteY1" fmla="*/ 123670 h 123825"/>
                <a:gd name="connsiteX2" fmla="*/ 1497 w 19812"/>
                <a:gd name="connsiteY2" fmla="*/ -155 h 123825"/>
                <a:gd name="connsiteX3" fmla="*/ 19785 w 19812"/>
                <a:gd name="connsiteY3" fmla="*/ -155 h 123825"/>
                <a:gd name="connsiteX4" fmla="*/ 19785 w 19812"/>
                <a:gd name="connsiteY4" fmla="*/ 607 h 123825"/>
                <a:gd name="connsiteX5" fmla="*/ 1401 w 19812"/>
                <a:gd name="connsiteY5" fmla="*/ 122241 h 123825"/>
                <a:gd name="connsiteX6" fmla="*/ 16070 w 19812"/>
                <a:gd name="connsiteY6" fmla="*/ 122241 h 123825"/>
                <a:gd name="connsiteX7" fmla="*/ 18356 w 19812"/>
                <a:gd name="connsiteY7" fmla="*/ 893 h 123825"/>
                <a:gd name="connsiteX8" fmla="*/ 3021 w 19812"/>
                <a:gd name="connsiteY8" fmla="*/ 893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 h="123825">
                  <a:moveTo>
                    <a:pt x="17404" y="123670"/>
                  </a:moveTo>
                  <a:lnTo>
                    <a:pt x="-27" y="123670"/>
                  </a:lnTo>
                  <a:lnTo>
                    <a:pt x="1497" y="-155"/>
                  </a:lnTo>
                  <a:lnTo>
                    <a:pt x="19785" y="-155"/>
                  </a:lnTo>
                  <a:lnTo>
                    <a:pt x="19785" y="607"/>
                  </a:lnTo>
                  <a:close/>
                  <a:moveTo>
                    <a:pt x="1401" y="122241"/>
                  </a:moveTo>
                  <a:lnTo>
                    <a:pt x="16070" y="122241"/>
                  </a:lnTo>
                  <a:lnTo>
                    <a:pt x="18356" y="893"/>
                  </a:lnTo>
                  <a:lnTo>
                    <a:pt x="3021" y="893"/>
                  </a:lnTo>
                  <a:close/>
                </a:path>
              </a:pathLst>
            </a:custGeom>
            <a:solidFill>
              <a:srgbClr val="FFFFFF"/>
            </a:solidFill>
            <a:ln w="9525" cap="flat">
              <a:noFill/>
              <a:prstDash val="solid"/>
              <a:miter/>
            </a:ln>
          </p:spPr>
          <p:txBody>
            <a:bodyPr rtlCol="0" anchor="ctr"/>
            <a:lstStyle/>
            <a:p>
              <a:endParaRPr lang="en-IN"/>
            </a:p>
          </p:txBody>
        </p:sp>
        <p:sp>
          <p:nvSpPr>
            <p:cNvPr id="398" name="Freeform: Shape 397">
              <a:extLst>
                <a:ext uri="{FF2B5EF4-FFF2-40B4-BE49-F238E27FC236}">
                  <a16:creationId xmlns:a16="http://schemas.microsoft.com/office/drawing/2014/main" xmlns="" id="{CD84C1A3-303F-5AD9-9E34-850B79FE414E}"/>
                </a:ext>
              </a:extLst>
            </p:cNvPr>
            <p:cNvSpPr/>
            <p:nvPr/>
          </p:nvSpPr>
          <p:spPr>
            <a:xfrm>
              <a:off x="4424648" y="1657730"/>
              <a:ext cx="19050" cy="122872"/>
            </a:xfrm>
            <a:custGeom>
              <a:avLst/>
              <a:gdLst>
                <a:gd name="connsiteX0" fmla="*/ 0 w 19050"/>
                <a:gd name="connsiteY0" fmla="*/ 122777 h 122872"/>
                <a:gd name="connsiteX1" fmla="*/ 1619 w 19050"/>
                <a:gd name="connsiteY1" fmla="*/ 0 h 122872"/>
                <a:gd name="connsiteX2" fmla="*/ 19050 w 19050"/>
                <a:gd name="connsiteY2" fmla="*/ 95 h 122872"/>
                <a:gd name="connsiteX3" fmla="*/ 16764 w 19050"/>
                <a:gd name="connsiteY3" fmla="*/ 122873 h 122872"/>
                <a:gd name="connsiteX4" fmla="*/ 0 w 19050"/>
                <a:gd name="connsiteY4" fmla="*/ 122777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22872">
                  <a:moveTo>
                    <a:pt x="0" y="122777"/>
                  </a:moveTo>
                  <a:lnTo>
                    <a:pt x="1619" y="0"/>
                  </a:lnTo>
                  <a:lnTo>
                    <a:pt x="19050" y="95"/>
                  </a:lnTo>
                  <a:lnTo>
                    <a:pt x="16764" y="122873"/>
                  </a:lnTo>
                  <a:lnTo>
                    <a:pt x="0" y="122777"/>
                  </a:lnTo>
                  <a:close/>
                </a:path>
              </a:pathLst>
            </a:custGeom>
            <a:solidFill>
              <a:srgbClr val="1C75BC"/>
            </a:solidFill>
            <a:ln w="9525" cap="flat">
              <a:noFill/>
              <a:prstDash val="solid"/>
              <a:miter/>
            </a:ln>
          </p:spPr>
          <p:txBody>
            <a:bodyPr rtlCol="0" anchor="ctr"/>
            <a:lstStyle/>
            <a:p>
              <a:endParaRPr lang="en-IN"/>
            </a:p>
          </p:txBody>
        </p:sp>
        <p:sp>
          <p:nvSpPr>
            <p:cNvPr id="399" name="Freeform: Shape 398">
              <a:extLst>
                <a:ext uri="{FF2B5EF4-FFF2-40B4-BE49-F238E27FC236}">
                  <a16:creationId xmlns:a16="http://schemas.microsoft.com/office/drawing/2014/main" xmlns="" id="{1224DB79-EF14-7212-1462-0F7688C1E5EC}"/>
                </a:ext>
              </a:extLst>
            </p:cNvPr>
            <p:cNvSpPr/>
            <p:nvPr/>
          </p:nvSpPr>
          <p:spPr>
            <a:xfrm>
              <a:off x="4423886" y="1657445"/>
              <a:ext cx="20669" cy="123825"/>
            </a:xfrm>
            <a:custGeom>
              <a:avLst/>
              <a:gdLst>
                <a:gd name="connsiteX0" fmla="*/ 18261 w 20669"/>
                <a:gd name="connsiteY0" fmla="*/ 123670 h 123825"/>
                <a:gd name="connsiteX1" fmla="*/ -27 w 20669"/>
                <a:gd name="connsiteY1" fmla="*/ 123670 h 123825"/>
                <a:gd name="connsiteX2" fmla="*/ 1592 w 20669"/>
                <a:gd name="connsiteY2" fmla="*/ -155 h 123825"/>
                <a:gd name="connsiteX3" fmla="*/ 20642 w 20669"/>
                <a:gd name="connsiteY3" fmla="*/ -155 h 123825"/>
                <a:gd name="connsiteX4" fmla="*/ 20642 w 20669"/>
                <a:gd name="connsiteY4" fmla="*/ 511 h 123825"/>
                <a:gd name="connsiteX5" fmla="*/ 1401 w 20669"/>
                <a:gd name="connsiteY5" fmla="*/ 122241 h 123825"/>
                <a:gd name="connsiteX6" fmla="*/ 16832 w 20669"/>
                <a:gd name="connsiteY6" fmla="*/ 122241 h 123825"/>
                <a:gd name="connsiteX7" fmla="*/ 19118 w 20669"/>
                <a:gd name="connsiteY7" fmla="*/ 988 h 123825"/>
                <a:gd name="connsiteX8" fmla="*/ 3021 w 20669"/>
                <a:gd name="connsiteY8" fmla="*/ 98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69" h="123825">
                  <a:moveTo>
                    <a:pt x="18261" y="123670"/>
                  </a:moveTo>
                  <a:lnTo>
                    <a:pt x="-27" y="123670"/>
                  </a:lnTo>
                  <a:lnTo>
                    <a:pt x="1592" y="-155"/>
                  </a:lnTo>
                  <a:lnTo>
                    <a:pt x="20642" y="-155"/>
                  </a:lnTo>
                  <a:lnTo>
                    <a:pt x="20642" y="511"/>
                  </a:lnTo>
                  <a:close/>
                  <a:moveTo>
                    <a:pt x="1401" y="122241"/>
                  </a:moveTo>
                  <a:lnTo>
                    <a:pt x="16832" y="122241"/>
                  </a:lnTo>
                  <a:lnTo>
                    <a:pt x="19118" y="988"/>
                  </a:lnTo>
                  <a:lnTo>
                    <a:pt x="3021" y="988"/>
                  </a:lnTo>
                  <a:close/>
                </a:path>
              </a:pathLst>
            </a:custGeom>
            <a:solidFill>
              <a:srgbClr val="FFFFFF"/>
            </a:solidFill>
            <a:ln w="9525" cap="flat">
              <a:noFill/>
              <a:prstDash val="solid"/>
              <a:miter/>
            </a:ln>
          </p:spPr>
          <p:txBody>
            <a:bodyPr rtlCol="0" anchor="ctr"/>
            <a:lstStyle/>
            <a:p>
              <a:endParaRPr lang="en-IN"/>
            </a:p>
          </p:txBody>
        </p:sp>
        <p:sp>
          <p:nvSpPr>
            <p:cNvPr id="400" name="Freeform: Shape 399">
              <a:extLst>
                <a:ext uri="{FF2B5EF4-FFF2-40B4-BE49-F238E27FC236}">
                  <a16:creationId xmlns:a16="http://schemas.microsoft.com/office/drawing/2014/main" xmlns="" id="{8B925CEF-86DB-A7BB-C3E8-CCA355DBFB7E}"/>
                </a:ext>
              </a:extLst>
            </p:cNvPr>
            <p:cNvSpPr/>
            <p:nvPr/>
          </p:nvSpPr>
          <p:spPr>
            <a:xfrm>
              <a:off x="4369117" y="1780317"/>
              <a:ext cx="16763" cy="122872"/>
            </a:xfrm>
            <a:custGeom>
              <a:avLst/>
              <a:gdLst>
                <a:gd name="connsiteX0" fmla="*/ 762 w 16763"/>
                <a:gd name="connsiteY0" fmla="*/ 122777 h 122872"/>
                <a:gd name="connsiteX1" fmla="*/ 0 w 16763"/>
                <a:gd name="connsiteY1" fmla="*/ 0 h 122872"/>
                <a:gd name="connsiteX2" fmla="*/ 16764 w 16763"/>
                <a:gd name="connsiteY2" fmla="*/ 95 h 122872"/>
                <a:gd name="connsiteX3" fmla="*/ 16764 w 16763"/>
                <a:gd name="connsiteY3" fmla="*/ 122873 h 122872"/>
                <a:gd name="connsiteX4" fmla="*/ 762 w 16763"/>
                <a:gd name="connsiteY4" fmla="*/ 122777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3" h="122872">
                  <a:moveTo>
                    <a:pt x="762" y="122777"/>
                  </a:moveTo>
                  <a:lnTo>
                    <a:pt x="0" y="0"/>
                  </a:lnTo>
                  <a:lnTo>
                    <a:pt x="16764" y="95"/>
                  </a:lnTo>
                  <a:lnTo>
                    <a:pt x="16764" y="122873"/>
                  </a:lnTo>
                  <a:lnTo>
                    <a:pt x="762" y="122777"/>
                  </a:lnTo>
                  <a:close/>
                </a:path>
              </a:pathLst>
            </a:custGeom>
            <a:solidFill>
              <a:srgbClr val="1C75BC"/>
            </a:solidFill>
            <a:ln w="9525" cap="flat">
              <a:noFill/>
              <a:prstDash val="solid"/>
              <a:miter/>
            </a:ln>
          </p:spPr>
          <p:txBody>
            <a:bodyPr rtlCol="0" anchor="ctr"/>
            <a:lstStyle/>
            <a:p>
              <a:endParaRPr lang="en-IN"/>
            </a:p>
          </p:txBody>
        </p:sp>
        <p:sp>
          <p:nvSpPr>
            <p:cNvPr id="401" name="Freeform: Shape 400">
              <a:extLst>
                <a:ext uri="{FF2B5EF4-FFF2-40B4-BE49-F238E27FC236}">
                  <a16:creationId xmlns:a16="http://schemas.microsoft.com/office/drawing/2014/main" xmlns="" id="{78E873DC-D1B5-7D6C-B3DB-0B868B388ACE}"/>
                </a:ext>
              </a:extLst>
            </p:cNvPr>
            <p:cNvSpPr/>
            <p:nvPr/>
          </p:nvSpPr>
          <p:spPr>
            <a:xfrm>
              <a:off x="4368355" y="1779174"/>
              <a:ext cx="18287" cy="124682"/>
            </a:xfrm>
            <a:custGeom>
              <a:avLst/>
              <a:gdLst>
                <a:gd name="connsiteX0" fmla="*/ 18260 w 18287"/>
                <a:gd name="connsiteY0" fmla="*/ 124527 h 124682"/>
                <a:gd name="connsiteX1" fmla="*/ 734 w 18287"/>
                <a:gd name="connsiteY1" fmla="*/ 124527 h 124682"/>
                <a:gd name="connsiteX2" fmla="*/ 734 w 18287"/>
                <a:gd name="connsiteY2" fmla="*/ 123670 h 124682"/>
                <a:gd name="connsiteX3" fmla="*/ -27 w 18287"/>
                <a:gd name="connsiteY3" fmla="*/ -155 h 124682"/>
                <a:gd name="connsiteX4" fmla="*/ 18260 w 18287"/>
                <a:gd name="connsiteY4" fmla="*/ -155 h 124682"/>
                <a:gd name="connsiteX5" fmla="*/ 2163 w 18287"/>
                <a:gd name="connsiteY5" fmla="*/ 123098 h 124682"/>
                <a:gd name="connsiteX6" fmla="*/ 16832 w 18287"/>
                <a:gd name="connsiteY6" fmla="*/ 123098 h 124682"/>
                <a:gd name="connsiteX7" fmla="*/ 16832 w 18287"/>
                <a:gd name="connsiteY7" fmla="*/ 1750 h 124682"/>
                <a:gd name="connsiteX8" fmla="*/ 1401 w 18287"/>
                <a:gd name="connsiteY8" fmla="*/ 1750 h 124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7" h="124682">
                  <a:moveTo>
                    <a:pt x="18260" y="124527"/>
                  </a:moveTo>
                  <a:lnTo>
                    <a:pt x="734" y="124527"/>
                  </a:lnTo>
                  <a:lnTo>
                    <a:pt x="734" y="123670"/>
                  </a:lnTo>
                  <a:lnTo>
                    <a:pt x="-27" y="-155"/>
                  </a:lnTo>
                  <a:lnTo>
                    <a:pt x="18260" y="-155"/>
                  </a:lnTo>
                  <a:close/>
                  <a:moveTo>
                    <a:pt x="2163" y="123098"/>
                  </a:moveTo>
                  <a:lnTo>
                    <a:pt x="16832" y="123098"/>
                  </a:lnTo>
                  <a:lnTo>
                    <a:pt x="16832" y="1750"/>
                  </a:lnTo>
                  <a:lnTo>
                    <a:pt x="1401" y="1750"/>
                  </a:lnTo>
                  <a:close/>
                </a:path>
              </a:pathLst>
            </a:custGeom>
            <a:solidFill>
              <a:srgbClr val="FFFFFF"/>
            </a:solidFill>
            <a:ln w="9525" cap="flat">
              <a:noFill/>
              <a:prstDash val="solid"/>
              <a:miter/>
            </a:ln>
          </p:spPr>
          <p:txBody>
            <a:bodyPr rtlCol="0" anchor="ctr"/>
            <a:lstStyle/>
            <a:p>
              <a:endParaRPr lang="en-IN"/>
            </a:p>
          </p:txBody>
        </p:sp>
        <p:sp>
          <p:nvSpPr>
            <p:cNvPr id="402" name="Freeform: Shape 401">
              <a:extLst>
                <a:ext uri="{FF2B5EF4-FFF2-40B4-BE49-F238E27FC236}">
                  <a16:creationId xmlns:a16="http://schemas.microsoft.com/office/drawing/2014/main" xmlns="" id="{8F4B7367-77FA-DE77-2F9A-A213AA0105AF}"/>
                </a:ext>
              </a:extLst>
            </p:cNvPr>
            <p:cNvSpPr/>
            <p:nvPr/>
          </p:nvSpPr>
          <p:spPr>
            <a:xfrm>
              <a:off x="4368355" y="1657540"/>
              <a:ext cx="17525" cy="122872"/>
            </a:xfrm>
            <a:custGeom>
              <a:avLst/>
              <a:gdLst>
                <a:gd name="connsiteX0" fmla="*/ 762 w 17525"/>
                <a:gd name="connsiteY0" fmla="*/ 122777 h 122872"/>
                <a:gd name="connsiteX1" fmla="*/ 0 w 17525"/>
                <a:gd name="connsiteY1" fmla="*/ 0 h 122872"/>
                <a:gd name="connsiteX2" fmla="*/ 17526 w 17525"/>
                <a:gd name="connsiteY2" fmla="*/ 95 h 122872"/>
                <a:gd name="connsiteX3" fmla="*/ 17526 w 17525"/>
                <a:gd name="connsiteY3" fmla="*/ 122873 h 122872"/>
                <a:gd name="connsiteX4" fmla="*/ 762 w 17525"/>
                <a:gd name="connsiteY4" fmla="*/ 122777 h 122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5" h="122872">
                  <a:moveTo>
                    <a:pt x="762" y="122777"/>
                  </a:moveTo>
                  <a:lnTo>
                    <a:pt x="0" y="0"/>
                  </a:lnTo>
                  <a:lnTo>
                    <a:pt x="17526" y="95"/>
                  </a:lnTo>
                  <a:lnTo>
                    <a:pt x="17526" y="122873"/>
                  </a:lnTo>
                  <a:lnTo>
                    <a:pt x="762" y="122777"/>
                  </a:lnTo>
                  <a:close/>
                </a:path>
              </a:pathLst>
            </a:custGeom>
            <a:solidFill>
              <a:srgbClr val="1C75BC"/>
            </a:solidFill>
            <a:ln w="9525" cap="flat">
              <a:noFill/>
              <a:prstDash val="solid"/>
              <a:miter/>
            </a:ln>
          </p:spPr>
          <p:txBody>
            <a:bodyPr rtlCol="0" anchor="ctr"/>
            <a:lstStyle/>
            <a:p>
              <a:endParaRPr lang="en-IN"/>
            </a:p>
          </p:txBody>
        </p:sp>
        <p:sp>
          <p:nvSpPr>
            <p:cNvPr id="403" name="Freeform: Shape 402">
              <a:extLst>
                <a:ext uri="{FF2B5EF4-FFF2-40B4-BE49-F238E27FC236}">
                  <a16:creationId xmlns:a16="http://schemas.microsoft.com/office/drawing/2014/main" xmlns="" id="{A94C30C3-FC07-F111-4848-6C112D843FFE}"/>
                </a:ext>
              </a:extLst>
            </p:cNvPr>
            <p:cNvSpPr/>
            <p:nvPr/>
          </p:nvSpPr>
          <p:spPr>
            <a:xfrm>
              <a:off x="4367593" y="1656492"/>
              <a:ext cx="19050" cy="124587"/>
            </a:xfrm>
            <a:custGeom>
              <a:avLst/>
              <a:gdLst>
                <a:gd name="connsiteX0" fmla="*/ 19023 w 19050"/>
                <a:gd name="connsiteY0" fmla="*/ 124432 h 124587"/>
                <a:gd name="connsiteX1" fmla="*/ 639 w 19050"/>
                <a:gd name="connsiteY1" fmla="*/ 124432 h 124587"/>
                <a:gd name="connsiteX2" fmla="*/ 639 w 19050"/>
                <a:gd name="connsiteY2" fmla="*/ 123670 h 124587"/>
                <a:gd name="connsiteX3" fmla="*/ -27 w 19050"/>
                <a:gd name="connsiteY3" fmla="*/ -155 h 124587"/>
                <a:gd name="connsiteX4" fmla="*/ 19023 w 19050"/>
                <a:gd name="connsiteY4" fmla="*/ -155 h 124587"/>
                <a:gd name="connsiteX5" fmla="*/ 2163 w 19050"/>
                <a:gd name="connsiteY5" fmla="*/ 123003 h 124587"/>
                <a:gd name="connsiteX6" fmla="*/ 17594 w 19050"/>
                <a:gd name="connsiteY6" fmla="*/ 123003 h 124587"/>
                <a:gd name="connsiteX7" fmla="*/ 17594 w 19050"/>
                <a:gd name="connsiteY7" fmla="*/ 1655 h 124587"/>
                <a:gd name="connsiteX8" fmla="*/ 1592 w 19050"/>
                <a:gd name="connsiteY8" fmla="*/ 1655 h 12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 h="124587">
                  <a:moveTo>
                    <a:pt x="19023" y="124432"/>
                  </a:moveTo>
                  <a:lnTo>
                    <a:pt x="639" y="124432"/>
                  </a:lnTo>
                  <a:lnTo>
                    <a:pt x="639" y="123670"/>
                  </a:lnTo>
                  <a:lnTo>
                    <a:pt x="-27" y="-155"/>
                  </a:lnTo>
                  <a:lnTo>
                    <a:pt x="19023" y="-155"/>
                  </a:lnTo>
                  <a:close/>
                  <a:moveTo>
                    <a:pt x="2163" y="123003"/>
                  </a:moveTo>
                  <a:lnTo>
                    <a:pt x="17594" y="123003"/>
                  </a:lnTo>
                  <a:lnTo>
                    <a:pt x="17594" y="1655"/>
                  </a:lnTo>
                  <a:lnTo>
                    <a:pt x="1592" y="1655"/>
                  </a:lnTo>
                  <a:close/>
                </a:path>
              </a:pathLst>
            </a:custGeom>
            <a:solidFill>
              <a:srgbClr val="FFFFFF"/>
            </a:solidFill>
            <a:ln w="9525" cap="flat">
              <a:noFill/>
              <a:prstDash val="solid"/>
              <a:miter/>
            </a:ln>
          </p:spPr>
          <p:txBody>
            <a:bodyPr rtlCol="0" anchor="ctr"/>
            <a:lstStyle/>
            <a:p>
              <a:endParaRPr lang="en-IN"/>
            </a:p>
          </p:txBody>
        </p:sp>
        <p:sp>
          <p:nvSpPr>
            <p:cNvPr id="404" name="Freeform: Shape 403">
              <a:extLst>
                <a:ext uri="{FF2B5EF4-FFF2-40B4-BE49-F238E27FC236}">
                  <a16:creationId xmlns:a16="http://schemas.microsoft.com/office/drawing/2014/main" xmlns="" id="{2C566624-8DB3-2E5B-20A9-57410FBFA74A}"/>
                </a:ext>
              </a:extLst>
            </p:cNvPr>
            <p:cNvSpPr/>
            <p:nvPr/>
          </p:nvSpPr>
          <p:spPr>
            <a:xfrm>
              <a:off x="4313586" y="1780317"/>
              <a:ext cx="18764" cy="102203"/>
            </a:xfrm>
            <a:custGeom>
              <a:avLst/>
              <a:gdLst>
                <a:gd name="connsiteX0" fmla="*/ 2544 w 18764"/>
                <a:gd name="connsiteY0" fmla="*/ 102048 h 102203"/>
                <a:gd name="connsiteX1" fmla="*/ -27 w 18764"/>
                <a:gd name="connsiteY1" fmla="*/ -155 h 102203"/>
                <a:gd name="connsiteX2" fmla="*/ 16736 w 18764"/>
                <a:gd name="connsiteY2" fmla="*/ -155 h 102203"/>
                <a:gd name="connsiteX3" fmla="*/ 18737 w 18764"/>
                <a:gd name="connsiteY3" fmla="*/ 102048 h 102203"/>
                <a:gd name="connsiteX4" fmla="*/ 2544 w 18764"/>
                <a:gd name="connsiteY4" fmla="*/ 102048 h 10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4" h="102203">
                  <a:moveTo>
                    <a:pt x="2544" y="102048"/>
                  </a:moveTo>
                  <a:lnTo>
                    <a:pt x="-27" y="-155"/>
                  </a:lnTo>
                  <a:cubicBezTo>
                    <a:pt x="5497" y="-155"/>
                    <a:pt x="11117" y="-155"/>
                    <a:pt x="16736" y="-155"/>
                  </a:cubicBezTo>
                  <a:lnTo>
                    <a:pt x="18737" y="102048"/>
                  </a:lnTo>
                  <a:cubicBezTo>
                    <a:pt x="13308" y="102048"/>
                    <a:pt x="7878" y="101667"/>
                    <a:pt x="2544" y="102048"/>
                  </a:cubicBezTo>
                  <a:close/>
                </a:path>
              </a:pathLst>
            </a:custGeom>
            <a:solidFill>
              <a:srgbClr val="1C75BC"/>
            </a:solidFill>
            <a:ln w="9525" cap="flat">
              <a:noFill/>
              <a:prstDash val="solid"/>
              <a:miter/>
            </a:ln>
          </p:spPr>
          <p:txBody>
            <a:bodyPr rtlCol="0" anchor="ctr"/>
            <a:lstStyle/>
            <a:p>
              <a:endParaRPr lang="en-IN"/>
            </a:p>
          </p:txBody>
        </p:sp>
        <p:sp>
          <p:nvSpPr>
            <p:cNvPr id="405" name="Freeform: Shape 404">
              <a:extLst>
                <a:ext uri="{FF2B5EF4-FFF2-40B4-BE49-F238E27FC236}">
                  <a16:creationId xmlns:a16="http://schemas.microsoft.com/office/drawing/2014/main" xmlns="" id="{B1F216BC-9E7B-A143-F4D1-A1112F6E8DD3}"/>
                </a:ext>
              </a:extLst>
            </p:cNvPr>
            <p:cNvSpPr/>
            <p:nvPr/>
          </p:nvSpPr>
          <p:spPr>
            <a:xfrm>
              <a:off x="4312824" y="1779508"/>
              <a:ext cx="20097" cy="103870"/>
            </a:xfrm>
            <a:custGeom>
              <a:avLst/>
              <a:gdLst>
                <a:gd name="connsiteX0" fmla="*/ 2640 w 20097"/>
                <a:gd name="connsiteY0" fmla="*/ 103715 h 103870"/>
                <a:gd name="connsiteX1" fmla="*/ -27 w 20097"/>
                <a:gd name="connsiteY1" fmla="*/ -12 h 103870"/>
                <a:gd name="connsiteX2" fmla="*/ 639 w 20097"/>
                <a:gd name="connsiteY2" fmla="*/ -12 h 103870"/>
                <a:gd name="connsiteX3" fmla="*/ 11498 w 20097"/>
                <a:gd name="connsiteY3" fmla="*/ -12 h 103870"/>
                <a:gd name="connsiteX4" fmla="*/ 18165 w 20097"/>
                <a:gd name="connsiteY4" fmla="*/ -12 h 103870"/>
                <a:gd name="connsiteX5" fmla="*/ 18165 w 20097"/>
                <a:gd name="connsiteY5" fmla="*/ 750 h 103870"/>
                <a:gd name="connsiteX6" fmla="*/ 20071 w 20097"/>
                <a:gd name="connsiteY6" fmla="*/ 103620 h 103870"/>
                <a:gd name="connsiteX7" fmla="*/ 13593 w 20097"/>
                <a:gd name="connsiteY7" fmla="*/ 103620 h 103870"/>
                <a:gd name="connsiteX8" fmla="*/ 3306 w 20097"/>
                <a:gd name="connsiteY8" fmla="*/ 103620 h 103870"/>
                <a:gd name="connsiteX9" fmla="*/ 1401 w 20097"/>
                <a:gd name="connsiteY9" fmla="*/ 1321 h 103870"/>
                <a:gd name="connsiteX10" fmla="*/ 3973 w 20097"/>
                <a:gd name="connsiteY10" fmla="*/ 102096 h 103870"/>
                <a:gd name="connsiteX11" fmla="*/ 13498 w 20097"/>
                <a:gd name="connsiteY11" fmla="*/ 102096 h 103870"/>
                <a:gd name="connsiteX12" fmla="*/ 18451 w 20097"/>
                <a:gd name="connsiteY12" fmla="*/ 102096 h 103870"/>
                <a:gd name="connsiteX13" fmla="*/ 16546 w 20097"/>
                <a:gd name="connsiteY13" fmla="*/ 1226 h 103870"/>
                <a:gd name="connsiteX14" fmla="*/ 11212 w 20097"/>
                <a:gd name="connsiteY14" fmla="*/ 1226 h 103870"/>
                <a:gd name="connsiteX15" fmla="*/ 1401 w 20097"/>
                <a:gd name="connsiteY15" fmla="*/ 1321 h 103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97" h="103870">
                  <a:moveTo>
                    <a:pt x="2640" y="103715"/>
                  </a:moveTo>
                  <a:lnTo>
                    <a:pt x="-27" y="-12"/>
                  </a:lnTo>
                  <a:lnTo>
                    <a:pt x="639" y="-12"/>
                  </a:lnTo>
                  <a:cubicBezTo>
                    <a:pt x="4259" y="-203"/>
                    <a:pt x="7879" y="-203"/>
                    <a:pt x="11498" y="-12"/>
                  </a:cubicBezTo>
                  <a:lnTo>
                    <a:pt x="18165" y="-12"/>
                  </a:lnTo>
                  <a:lnTo>
                    <a:pt x="18165" y="750"/>
                  </a:lnTo>
                  <a:lnTo>
                    <a:pt x="20071" y="103620"/>
                  </a:lnTo>
                  <a:lnTo>
                    <a:pt x="13593" y="103620"/>
                  </a:lnTo>
                  <a:cubicBezTo>
                    <a:pt x="10260" y="103620"/>
                    <a:pt x="6640" y="103620"/>
                    <a:pt x="3306" y="103620"/>
                  </a:cubicBezTo>
                  <a:close/>
                  <a:moveTo>
                    <a:pt x="1401" y="1321"/>
                  </a:moveTo>
                  <a:lnTo>
                    <a:pt x="3973" y="102096"/>
                  </a:lnTo>
                  <a:cubicBezTo>
                    <a:pt x="7212" y="102096"/>
                    <a:pt x="10546" y="102096"/>
                    <a:pt x="13498" y="102096"/>
                  </a:cubicBezTo>
                  <a:lnTo>
                    <a:pt x="18451" y="102096"/>
                  </a:lnTo>
                  <a:lnTo>
                    <a:pt x="16546" y="1226"/>
                  </a:lnTo>
                  <a:lnTo>
                    <a:pt x="11212" y="1226"/>
                  </a:lnTo>
                  <a:cubicBezTo>
                    <a:pt x="7783" y="1131"/>
                    <a:pt x="4830" y="1131"/>
                    <a:pt x="1401" y="1321"/>
                  </a:cubicBezTo>
                  <a:close/>
                </a:path>
              </a:pathLst>
            </a:custGeom>
            <a:solidFill>
              <a:srgbClr val="FFFFFF"/>
            </a:solidFill>
            <a:ln w="9525" cap="flat">
              <a:noFill/>
              <a:prstDash val="solid"/>
              <a:miter/>
            </a:ln>
          </p:spPr>
          <p:txBody>
            <a:bodyPr rtlCol="0" anchor="ctr"/>
            <a:lstStyle/>
            <a:p>
              <a:endParaRPr lang="en-IN"/>
            </a:p>
          </p:txBody>
        </p:sp>
        <p:sp>
          <p:nvSpPr>
            <p:cNvPr id="406" name="Freeform: Shape 405">
              <a:extLst>
                <a:ext uri="{FF2B5EF4-FFF2-40B4-BE49-F238E27FC236}">
                  <a16:creationId xmlns:a16="http://schemas.microsoft.com/office/drawing/2014/main" xmlns="" id="{9BB5E7FF-4D9A-F208-C037-E17485D36439}"/>
                </a:ext>
              </a:extLst>
            </p:cNvPr>
            <p:cNvSpPr/>
            <p:nvPr/>
          </p:nvSpPr>
          <p:spPr>
            <a:xfrm>
              <a:off x="4311110" y="1677331"/>
              <a:ext cx="19431" cy="103081"/>
            </a:xfrm>
            <a:custGeom>
              <a:avLst/>
              <a:gdLst>
                <a:gd name="connsiteX0" fmla="*/ 2449 w 19431"/>
                <a:gd name="connsiteY0" fmla="*/ 102831 h 103081"/>
                <a:gd name="connsiteX1" fmla="*/ -27 w 19431"/>
                <a:gd name="connsiteY1" fmla="*/ 56 h 103081"/>
                <a:gd name="connsiteX2" fmla="*/ 17403 w 19431"/>
                <a:gd name="connsiteY2" fmla="*/ 56 h 103081"/>
                <a:gd name="connsiteX3" fmla="*/ 19404 w 19431"/>
                <a:gd name="connsiteY3" fmla="*/ 102927 h 103081"/>
                <a:gd name="connsiteX4" fmla="*/ 2449 w 19431"/>
                <a:gd name="connsiteY4" fmla="*/ 102831 h 103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1" h="103081">
                  <a:moveTo>
                    <a:pt x="2449" y="102831"/>
                  </a:moveTo>
                  <a:lnTo>
                    <a:pt x="-27" y="56"/>
                  </a:lnTo>
                  <a:cubicBezTo>
                    <a:pt x="5878" y="-420"/>
                    <a:pt x="11593" y="56"/>
                    <a:pt x="17403" y="56"/>
                  </a:cubicBezTo>
                  <a:lnTo>
                    <a:pt x="19404" y="102927"/>
                  </a:lnTo>
                  <a:cubicBezTo>
                    <a:pt x="13593" y="102736"/>
                    <a:pt x="7974" y="102450"/>
                    <a:pt x="2449" y="102831"/>
                  </a:cubicBezTo>
                  <a:close/>
                </a:path>
              </a:pathLst>
            </a:custGeom>
            <a:solidFill>
              <a:srgbClr val="1C75BC"/>
            </a:solidFill>
            <a:ln w="9525" cap="flat">
              <a:noFill/>
              <a:prstDash val="solid"/>
              <a:miter/>
            </a:ln>
          </p:spPr>
          <p:txBody>
            <a:bodyPr rtlCol="0" anchor="ctr"/>
            <a:lstStyle/>
            <a:p>
              <a:endParaRPr lang="en-IN"/>
            </a:p>
          </p:txBody>
        </p:sp>
        <p:sp>
          <p:nvSpPr>
            <p:cNvPr id="407" name="Freeform: Shape 406">
              <a:extLst>
                <a:ext uri="{FF2B5EF4-FFF2-40B4-BE49-F238E27FC236}">
                  <a16:creationId xmlns:a16="http://schemas.microsoft.com/office/drawing/2014/main" xmlns="" id="{6F0AFCB3-3744-3BA0-02E2-EF9C089938F1}"/>
                </a:ext>
              </a:extLst>
            </p:cNvPr>
            <p:cNvSpPr/>
            <p:nvPr/>
          </p:nvSpPr>
          <p:spPr>
            <a:xfrm>
              <a:off x="4310253" y="1676876"/>
              <a:ext cx="20954" cy="104298"/>
            </a:xfrm>
            <a:custGeom>
              <a:avLst/>
              <a:gdLst>
                <a:gd name="connsiteX0" fmla="*/ 2544 w 20954"/>
                <a:gd name="connsiteY0" fmla="*/ 104048 h 104298"/>
                <a:gd name="connsiteX1" fmla="*/ -27 w 20954"/>
                <a:gd name="connsiteY1" fmla="*/ -155 h 104298"/>
                <a:gd name="connsiteX2" fmla="*/ 830 w 20954"/>
                <a:gd name="connsiteY2" fmla="*/ -155 h 104298"/>
                <a:gd name="connsiteX3" fmla="*/ 12069 w 20954"/>
                <a:gd name="connsiteY3" fmla="*/ -155 h 104298"/>
                <a:gd name="connsiteX4" fmla="*/ 18927 w 20954"/>
                <a:gd name="connsiteY4" fmla="*/ -155 h 104298"/>
                <a:gd name="connsiteX5" fmla="*/ 18927 w 20954"/>
                <a:gd name="connsiteY5" fmla="*/ 607 h 104298"/>
                <a:gd name="connsiteX6" fmla="*/ 20927 w 20954"/>
                <a:gd name="connsiteY6" fmla="*/ 104144 h 104298"/>
                <a:gd name="connsiteX7" fmla="*/ 14165 w 20954"/>
                <a:gd name="connsiteY7" fmla="*/ 104144 h 104298"/>
                <a:gd name="connsiteX8" fmla="*/ 3401 w 20954"/>
                <a:gd name="connsiteY8" fmla="*/ 104144 h 104298"/>
                <a:gd name="connsiteX9" fmla="*/ 1401 w 20954"/>
                <a:gd name="connsiteY9" fmla="*/ 1178 h 104298"/>
                <a:gd name="connsiteX10" fmla="*/ 3973 w 20954"/>
                <a:gd name="connsiteY10" fmla="*/ 102524 h 104298"/>
                <a:gd name="connsiteX11" fmla="*/ 14070 w 20954"/>
                <a:gd name="connsiteY11" fmla="*/ 102524 h 104298"/>
                <a:gd name="connsiteX12" fmla="*/ 19308 w 20954"/>
                <a:gd name="connsiteY12" fmla="*/ 102524 h 104298"/>
                <a:gd name="connsiteX13" fmla="*/ 17403 w 20954"/>
                <a:gd name="connsiteY13" fmla="*/ 1083 h 104298"/>
                <a:gd name="connsiteX14" fmla="*/ 11879 w 20954"/>
                <a:gd name="connsiteY14" fmla="*/ 1083 h 104298"/>
                <a:gd name="connsiteX15" fmla="*/ 1401 w 20954"/>
                <a:gd name="connsiteY15" fmla="*/ 1178 h 1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54" h="104298">
                  <a:moveTo>
                    <a:pt x="2544" y="104048"/>
                  </a:moveTo>
                  <a:lnTo>
                    <a:pt x="-27" y="-155"/>
                  </a:lnTo>
                  <a:lnTo>
                    <a:pt x="830" y="-155"/>
                  </a:lnTo>
                  <a:cubicBezTo>
                    <a:pt x="4640" y="-155"/>
                    <a:pt x="8355" y="-155"/>
                    <a:pt x="12069" y="-155"/>
                  </a:cubicBezTo>
                  <a:lnTo>
                    <a:pt x="18927" y="-155"/>
                  </a:lnTo>
                  <a:lnTo>
                    <a:pt x="18927" y="607"/>
                  </a:lnTo>
                  <a:lnTo>
                    <a:pt x="20927" y="104144"/>
                  </a:lnTo>
                  <a:lnTo>
                    <a:pt x="14165" y="104144"/>
                  </a:lnTo>
                  <a:cubicBezTo>
                    <a:pt x="10641" y="104144"/>
                    <a:pt x="7021" y="104144"/>
                    <a:pt x="3401" y="104144"/>
                  </a:cubicBezTo>
                  <a:close/>
                  <a:moveTo>
                    <a:pt x="1401" y="1178"/>
                  </a:moveTo>
                  <a:lnTo>
                    <a:pt x="3973" y="102524"/>
                  </a:lnTo>
                  <a:cubicBezTo>
                    <a:pt x="7402" y="102524"/>
                    <a:pt x="10831" y="102524"/>
                    <a:pt x="14070" y="102524"/>
                  </a:cubicBezTo>
                  <a:lnTo>
                    <a:pt x="19308" y="102524"/>
                  </a:lnTo>
                  <a:lnTo>
                    <a:pt x="17403" y="1083"/>
                  </a:lnTo>
                  <a:lnTo>
                    <a:pt x="11879" y="1083"/>
                  </a:lnTo>
                  <a:cubicBezTo>
                    <a:pt x="8450" y="988"/>
                    <a:pt x="4926" y="893"/>
                    <a:pt x="1401" y="1178"/>
                  </a:cubicBezTo>
                  <a:close/>
                </a:path>
              </a:pathLst>
            </a:custGeom>
            <a:solidFill>
              <a:srgbClr val="FFFFFF"/>
            </a:solidFill>
            <a:ln w="9525" cap="flat">
              <a:noFill/>
              <a:prstDash val="solid"/>
              <a:miter/>
            </a:ln>
          </p:spPr>
          <p:txBody>
            <a:bodyPr rtlCol="0" anchor="ctr"/>
            <a:lstStyle/>
            <a:p>
              <a:endParaRPr lang="en-IN"/>
            </a:p>
          </p:txBody>
        </p:sp>
        <p:sp>
          <p:nvSpPr>
            <p:cNvPr id="408" name="Freeform: Shape 407">
              <a:extLst>
                <a:ext uri="{FF2B5EF4-FFF2-40B4-BE49-F238E27FC236}">
                  <a16:creationId xmlns:a16="http://schemas.microsoft.com/office/drawing/2014/main" xmlns="" id="{C79809B8-E249-9C4E-2AB7-E2A52A7A114D}"/>
                </a:ext>
              </a:extLst>
            </p:cNvPr>
            <p:cNvSpPr/>
            <p:nvPr/>
          </p:nvSpPr>
          <p:spPr>
            <a:xfrm>
              <a:off x="4021264" y="1679733"/>
              <a:ext cx="35147" cy="124301"/>
            </a:xfrm>
            <a:custGeom>
              <a:avLst/>
              <a:gdLst>
                <a:gd name="connsiteX0" fmla="*/ 17594 w 35147"/>
                <a:gd name="connsiteY0" fmla="*/ -155 h 124301"/>
                <a:gd name="connsiteX1" fmla="*/ 35120 w 35147"/>
                <a:gd name="connsiteY1" fmla="*/ 121384 h 124301"/>
                <a:gd name="connsiteX2" fmla="*/ 18546 w 35147"/>
                <a:gd name="connsiteY2" fmla="*/ 124146 h 124301"/>
                <a:gd name="connsiteX3" fmla="*/ -27 w 35147"/>
                <a:gd name="connsiteY3" fmla="*/ 2798 h 124301"/>
                <a:gd name="connsiteX4" fmla="*/ 17594 w 35147"/>
                <a:gd name="connsiteY4" fmla="*/ -155 h 124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 h="124301">
                  <a:moveTo>
                    <a:pt x="17594" y="-155"/>
                  </a:moveTo>
                  <a:lnTo>
                    <a:pt x="35120" y="121384"/>
                  </a:lnTo>
                  <a:cubicBezTo>
                    <a:pt x="29595" y="122051"/>
                    <a:pt x="24071" y="123194"/>
                    <a:pt x="18546" y="124146"/>
                  </a:cubicBezTo>
                  <a:lnTo>
                    <a:pt x="-27" y="2798"/>
                  </a:lnTo>
                  <a:cubicBezTo>
                    <a:pt x="5783" y="1845"/>
                    <a:pt x="11688" y="512"/>
                    <a:pt x="17594" y="-155"/>
                  </a:cubicBezTo>
                  <a:close/>
                </a:path>
              </a:pathLst>
            </a:custGeom>
            <a:solidFill>
              <a:srgbClr val="1C75BC"/>
            </a:solidFill>
            <a:ln w="9525" cap="flat">
              <a:noFill/>
              <a:prstDash val="solid"/>
              <a:miter/>
            </a:ln>
          </p:spPr>
          <p:txBody>
            <a:bodyPr rtlCol="0" anchor="ctr"/>
            <a:lstStyle/>
            <a:p>
              <a:endParaRPr lang="en-IN"/>
            </a:p>
          </p:txBody>
        </p:sp>
        <p:sp>
          <p:nvSpPr>
            <p:cNvPr id="409" name="Freeform: Shape 408">
              <a:extLst>
                <a:ext uri="{FF2B5EF4-FFF2-40B4-BE49-F238E27FC236}">
                  <a16:creationId xmlns:a16="http://schemas.microsoft.com/office/drawing/2014/main" xmlns="" id="{254C7964-E4B7-9C67-DE30-F93D047F528F}"/>
                </a:ext>
              </a:extLst>
            </p:cNvPr>
            <p:cNvSpPr/>
            <p:nvPr/>
          </p:nvSpPr>
          <p:spPr>
            <a:xfrm>
              <a:off x="4020216" y="1679257"/>
              <a:ext cx="36766" cy="125634"/>
            </a:xfrm>
            <a:custGeom>
              <a:avLst/>
              <a:gdLst>
                <a:gd name="connsiteX0" fmla="*/ 19023 w 36766"/>
                <a:gd name="connsiteY0" fmla="*/ 125480 h 125634"/>
                <a:gd name="connsiteX1" fmla="*/ 19023 w 36766"/>
                <a:gd name="connsiteY1" fmla="*/ 124718 h 125634"/>
                <a:gd name="connsiteX2" fmla="*/ -27 w 36766"/>
                <a:gd name="connsiteY2" fmla="*/ 2702 h 125634"/>
                <a:gd name="connsiteX3" fmla="*/ 639 w 36766"/>
                <a:gd name="connsiteY3" fmla="*/ 2702 h 125634"/>
                <a:gd name="connsiteX4" fmla="*/ 6926 w 36766"/>
                <a:gd name="connsiteY4" fmla="*/ 1655 h 125634"/>
                <a:gd name="connsiteX5" fmla="*/ 18356 w 36766"/>
                <a:gd name="connsiteY5" fmla="*/ -155 h 125634"/>
                <a:gd name="connsiteX6" fmla="*/ 19023 w 36766"/>
                <a:gd name="connsiteY6" fmla="*/ -155 h 125634"/>
                <a:gd name="connsiteX7" fmla="*/ 19023 w 36766"/>
                <a:gd name="connsiteY7" fmla="*/ 512 h 125634"/>
                <a:gd name="connsiteX8" fmla="*/ 36739 w 36766"/>
                <a:gd name="connsiteY8" fmla="*/ 122717 h 125634"/>
                <a:gd name="connsiteX9" fmla="*/ 35977 w 36766"/>
                <a:gd name="connsiteY9" fmla="*/ 122717 h 125634"/>
                <a:gd name="connsiteX10" fmla="*/ 25309 w 36766"/>
                <a:gd name="connsiteY10" fmla="*/ 124432 h 125634"/>
                <a:gd name="connsiteX11" fmla="*/ 19404 w 36766"/>
                <a:gd name="connsiteY11" fmla="*/ 125480 h 125634"/>
                <a:gd name="connsiteX12" fmla="*/ 1782 w 36766"/>
                <a:gd name="connsiteY12" fmla="*/ 3845 h 125634"/>
                <a:gd name="connsiteX13" fmla="*/ 20166 w 36766"/>
                <a:gd name="connsiteY13" fmla="*/ 123765 h 125634"/>
                <a:gd name="connsiteX14" fmla="*/ 25309 w 36766"/>
                <a:gd name="connsiteY14" fmla="*/ 122908 h 125634"/>
                <a:gd name="connsiteX15" fmla="*/ 35406 w 36766"/>
                <a:gd name="connsiteY15" fmla="*/ 121193 h 125634"/>
                <a:gd name="connsiteX16" fmla="*/ 18070 w 36766"/>
                <a:gd name="connsiteY16" fmla="*/ 1083 h 125634"/>
                <a:gd name="connsiteX17" fmla="*/ 7307 w 36766"/>
                <a:gd name="connsiteY17" fmla="*/ 2893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66" h="125634">
                  <a:moveTo>
                    <a:pt x="19023" y="125480"/>
                  </a:moveTo>
                  <a:lnTo>
                    <a:pt x="19023" y="124718"/>
                  </a:lnTo>
                  <a:lnTo>
                    <a:pt x="-27" y="2702"/>
                  </a:lnTo>
                  <a:lnTo>
                    <a:pt x="639" y="2702"/>
                  </a:lnTo>
                  <a:lnTo>
                    <a:pt x="6926" y="1655"/>
                  </a:lnTo>
                  <a:cubicBezTo>
                    <a:pt x="10641" y="988"/>
                    <a:pt x="14546" y="226"/>
                    <a:pt x="18356" y="-155"/>
                  </a:cubicBezTo>
                  <a:lnTo>
                    <a:pt x="19023" y="-155"/>
                  </a:lnTo>
                  <a:lnTo>
                    <a:pt x="19023" y="512"/>
                  </a:lnTo>
                  <a:lnTo>
                    <a:pt x="36739" y="122717"/>
                  </a:lnTo>
                  <a:lnTo>
                    <a:pt x="35977" y="122717"/>
                  </a:lnTo>
                  <a:cubicBezTo>
                    <a:pt x="32358" y="123194"/>
                    <a:pt x="28738" y="123860"/>
                    <a:pt x="25309" y="124432"/>
                  </a:cubicBezTo>
                  <a:lnTo>
                    <a:pt x="19404" y="125480"/>
                  </a:lnTo>
                  <a:close/>
                  <a:moveTo>
                    <a:pt x="1782" y="3845"/>
                  </a:moveTo>
                  <a:lnTo>
                    <a:pt x="20166" y="123765"/>
                  </a:lnTo>
                  <a:lnTo>
                    <a:pt x="25309" y="122908"/>
                  </a:lnTo>
                  <a:cubicBezTo>
                    <a:pt x="28548" y="122241"/>
                    <a:pt x="31977" y="121670"/>
                    <a:pt x="35406" y="121193"/>
                  </a:cubicBezTo>
                  <a:lnTo>
                    <a:pt x="18070" y="1083"/>
                  </a:lnTo>
                  <a:cubicBezTo>
                    <a:pt x="14451" y="1559"/>
                    <a:pt x="10831" y="2226"/>
                    <a:pt x="7307" y="2893"/>
                  </a:cubicBezTo>
                  <a:close/>
                </a:path>
              </a:pathLst>
            </a:custGeom>
            <a:solidFill>
              <a:srgbClr val="FFFFFF"/>
            </a:solidFill>
            <a:ln w="9525" cap="flat">
              <a:noFill/>
              <a:prstDash val="solid"/>
              <a:miter/>
            </a:ln>
          </p:spPr>
          <p:txBody>
            <a:bodyPr rtlCol="0" anchor="ctr"/>
            <a:lstStyle/>
            <a:p>
              <a:endParaRPr lang="en-IN"/>
            </a:p>
          </p:txBody>
        </p:sp>
        <p:sp>
          <p:nvSpPr>
            <p:cNvPr id="410" name="Freeform: Shape 409">
              <a:extLst>
                <a:ext uri="{FF2B5EF4-FFF2-40B4-BE49-F238E27FC236}">
                  <a16:creationId xmlns:a16="http://schemas.microsoft.com/office/drawing/2014/main" xmlns="" id="{30E86F37-0655-D260-E1B4-6DC4F0E698E8}"/>
                </a:ext>
              </a:extLst>
            </p:cNvPr>
            <p:cNvSpPr/>
            <p:nvPr/>
          </p:nvSpPr>
          <p:spPr>
            <a:xfrm>
              <a:off x="4039457" y="1801272"/>
              <a:ext cx="34480" cy="124110"/>
            </a:xfrm>
            <a:custGeom>
              <a:avLst/>
              <a:gdLst>
                <a:gd name="connsiteX0" fmla="*/ 16927 w 34480"/>
                <a:gd name="connsiteY0" fmla="*/ -155 h 124110"/>
                <a:gd name="connsiteX1" fmla="*/ 34453 w 34480"/>
                <a:gd name="connsiteY1" fmla="*/ 121289 h 124110"/>
                <a:gd name="connsiteX2" fmla="*/ 19023 w 34480"/>
                <a:gd name="connsiteY2" fmla="*/ 123956 h 124110"/>
                <a:gd name="connsiteX3" fmla="*/ -27 w 34480"/>
                <a:gd name="connsiteY3" fmla="*/ 2607 h 124110"/>
                <a:gd name="connsiteX4" fmla="*/ 16927 w 34480"/>
                <a:gd name="connsiteY4" fmla="*/ -155 h 124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0" h="124110">
                  <a:moveTo>
                    <a:pt x="16927" y="-155"/>
                  </a:moveTo>
                  <a:lnTo>
                    <a:pt x="34453" y="121289"/>
                  </a:lnTo>
                  <a:cubicBezTo>
                    <a:pt x="29214" y="121955"/>
                    <a:pt x="24166" y="123098"/>
                    <a:pt x="19023" y="123956"/>
                  </a:cubicBezTo>
                  <a:lnTo>
                    <a:pt x="-27" y="2607"/>
                  </a:lnTo>
                  <a:cubicBezTo>
                    <a:pt x="5878" y="1654"/>
                    <a:pt x="11402" y="511"/>
                    <a:pt x="16927" y="-155"/>
                  </a:cubicBezTo>
                  <a:close/>
                </a:path>
              </a:pathLst>
            </a:custGeom>
            <a:solidFill>
              <a:srgbClr val="1C75BC"/>
            </a:solidFill>
            <a:ln w="9525" cap="flat">
              <a:noFill/>
              <a:prstDash val="solid"/>
              <a:miter/>
            </a:ln>
          </p:spPr>
          <p:txBody>
            <a:bodyPr rtlCol="0" anchor="ctr"/>
            <a:lstStyle/>
            <a:p>
              <a:endParaRPr lang="en-IN"/>
            </a:p>
          </p:txBody>
        </p:sp>
        <p:sp>
          <p:nvSpPr>
            <p:cNvPr id="411" name="Freeform: Shape 410">
              <a:extLst>
                <a:ext uri="{FF2B5EF4-FFF2-40B4-BE49-F238E27FC236}">
                  <a16:creationId xmlns:a16="http://schemas.microsoft.com/office/drawing/2014/main" xmlns="" id="{E98AE822-FE86-9850-982D-03D1DD662171}"/>
                </a:ext>
              </a:extLst>
            </p:cNvPr>
            <p:cNvSpPr/>
            <p:nvPr/>
          </p:nvSpPr>
          <p:spPr>
            <a:xfrm>
              <a:off x="4038790" y="1800606"/>
              <a:ext cx="35623" cy="125634"/>
            </a:xfrm>
            <a:custGeom>
              <a:avLst/>
              <a:gdLst>
                <a:gd name="connsiteX0" fmla="*/ 19023 w 35623"/>
                <a:gd name="connsiteY0" fmla="*/ 125480 h 125634"/>
                <a:gd name="connsiteX1" fmla="*/ 19023 w 35623"/>
                <a:gd name="connsiteY1" fmla="*/ 124718 h 125634"/>
                <a:gd name="connsiteX2" fmla="*/ -27 w 35623"/>
                <a:gd name="connsiteY2" fmla="*/ 2702 h 125634"/>
                <a:gd name="connsiteX3" fmla="*/ 639 w 35623"/>
                <a:gd name="connsiteY3" fmla="*/ 2702 h 125634"/>
                <a:gd name="connsiteX4" fmla="*/ 6450 w 35623"/>
                <a:gd name="connsiteY4" fmla="*/ 1655 h 125634"/>
                <a:gd name="connsiteX5" fmla="*/ 17213 w 35623"/>
                <a:gd name="connsiteY5" fmla="*/ -155 h 125634"/>
                <a:gd name="connsiteX6" fmla="*/ 17975 w 35623"/>
                <a:gd name="connsiteY6" fmla="*/ -155 h 125634"/>
                <a:gd name="connsiteX7" fmla="*/ 17975 w 35623"/>
                <a:gd name="connsiteY7" fmla="*/ 607 h 125634"/>
                <a:gd name="connsiteX8" fmla="*/ 35596 w 35623"/>
                <a:gd name="connsiteY8" fmla="*/ 122813 h 125634"/>
                <a:gd name="connsiteX9" fmla="*/ 34834 w 35623"/>
                <a:gd name="connsiteY9" fmla="*/ 122813 h 125634"/>
                <a:gd name="connsiteX10" fmla="*/ 25309 w 35623"/>
                <a:gd name="connsiteY10" fmla="*/ 124432 h 125634"/>
                <a:gd name="connsiteX11" fmla="*/ 19784 w 35623"/>
                <a:gd name="connsiteY11" fmla="*/ 125384 h 125634"/>
                <a:gd name="connsiteX12" fmla="*/ 1877 w 35623"/>
                <a:gd name="connsiteY12" fmla="*/ 3845 h 125634"/>
                <a:gd name="connsiteX13" fmla="*/ 20261 w 35623"/>
                <a:gd name="connsiteY13" fmla="*/ 123765 h 125634"/>
                <a:gd name="connsiteX14" fmla="*/ 25023 w 35623"/>
                <a:gd name="connsiteY14" fmla="*/ 122908 h 125634"/>
                <a:gd name="connsiteX15" fmla="*/ 34548 w 35623"/>
                <a:gd name="connsiteY15" fmla="*/ 121384 h 125634"/>
                <a:gd name="connsiteX16" fmla="*/ 17022 w 35623"/>
                <a:gd name="connsiteY16" fmla="*/ 1273 h 125634"/>
                <a:gd name="connsiteX17" fmla="*/ 7021 w 35623"/>
                <a:gd name="connsiteY17" fmla="*/ 2893 h 12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23" h="125634">
                  <a:moveTo>
                    <a:pt x="19023" y="125480"/>
                  </a:moveTo>
                  <a:lnTo>
                    <a:pt x="19023" y="124718"/>
                  </a:lnTo>
                  <a:lnTo>
                    <a:pt x="-27" y="2702"/>
                  </a:lnTo>
                  <a:lnTo>
                    <a:pt x="639" y="2702"/>
                  </a:lnTo>
                  <a:lnTo>
                    <a:pt x="6450" y="1655"/>
                  </a:lnTo>
                  <a:cubicBezTo>
                    <a:pt x="9974" y="988"/>
                    <a:pt x="13593" y="321"/>
                    <a:pt x="17213" y="-155"/>
                  </a:cubicBezTo>
                  <a:lnTo>
                    <a:pt x="17975" y="-155"/>
                  </a:lnTo>
                  <a:lnTo>
                    <a:pt x="17975" y="607"/>
                  </a:lnTo>
                  <a:lnTo>
                    <a:pt x="35596" y="122813"/>
                  </a:lnTo>
                  <a:lnTo>
                    <a:pt x="34834" y="122813"/>
                  </a:lnTo>
                  <a:cubicBezTo>
                    <a:pt x="31500" y="122813"/>
                    <a:pt x="28167" y="123860"/>
                    <a:pt x="25309" y="124432"/>
                  </a:cubicBezTo>
                  <a:lnTo>
                    <a:pt x="19784" y="125384"/>
                  </a:lnTo>
                  <a:close/>
                  <a:moveTo>
                    <a:pt x="1877" y="3845"/>
                  </a:moveTo>
                  <a:lnTo>
                    <a:pt x="20261" y="123765"/>
                  </a:lnTo>
                  <a:lnTo>
                    <a:pt x="25023" y="122908"/>
                  </a:lnTo>
                  <a:cubicBezTo>
                    <a:pt x="28071" y="122336"/>
                    <a:pt x="31215" y="121765"/>
                    <a:pt x="34548" y="121384"/>
                  </a:cubicBezTo>
                  <a:lnTo>
                    <a:pt x="17022" y="1273"/>
                  </a:lnTo>
                  <a:lnTo>
                    <a:pt x="7021" y="2893"/>
                  </a:lnTo>
                  <a:close/>
                </a:path>
              </a:pathLst>
            </a:custGeom>
            <a:solidFill>
              <a:srgbClr val="FFFFFF"/>
            </a:solidFill>
            <a:ln w="9525" cap="flat">
              <a:noFill/>
              <a:prstDash val="solid"/>
              <a:miter/>
            </a:ln>
          </p:spPr>
          <p:txBody>
            <a:bodyPr rtlCol="0" anchor="ctr"/>
            <a:lstStyle/>
            <a:p>
              <a:endParaRPr lang="en-IN"/>
            </a:p>
          </p:txBody>
        </p:sp>
        <p:sp>
          <p:nvSpPr>
            <p:cNvPr id="412" name="Freeform: Shape 411">
              <a:extLst>
                <a:ext uri="{FF2B5EF4-FFF2-40B4-BE49-F238E27FC236}">
                  <a16:creationId xmlns:a16="http://schemas.microsoft.com/office/drawing/2014/main" xmlns="" id="{6A5210DE-CD26-78EF-CB36-B5EAA8066599}"/>
                </a:ext>
              </a:extLst>
            </p:cNvPr>
            <p:cNvSpPr/>
            <p:nvPr/>
          </p:nvSpPr>
          <p:spPr>
            <a:xfrm>
              <a:off x="4079748" y="1673066"/>
              <a:ext cx="31908" cy="123824"/>
            </a:xfrm>
            <a:custGeom>
              <a:avLst/>
              <a:gdLst>
                <a:gd name="connsiteX0" fmla="*/ 17716 w 31908"/>
                <a:gd name="connsiteY0" fmla="*/ 0 h 123824"/>
                <a:gd name="connsiteX1" fmla="*/ 31909 w 31908"/>
                <a:gd name="connsiteY1" fmla="*/ 121920 h 123824"/>
                <a:gd name="connsiteX2" fmla="*/ 15240 w 31908"/>
                <a:gd name="connsiteY2" fmla="*/ 123825 h 123824"/>
                <a:gd name="connsiteX3" fmla="*/ 0 w 31908"/>
                <a:gd name="connsiteY3" fmla="*/ 2000 h 123824"/>
                <a:gd name="connsiteX4" fmla="*/ 17716 w 31908"/>
                <a:gd name="connsiteY4" fmla="*/ 0 h 123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08" h="123824">
                  <a:moveTo>
                    <a:pt x="17716" y="0"/>
                  </a:moveTo>
                  <a:lnTo>
                    <a:pt x="31909" y="121920"/>
                  </a:lnTo>
                  <a:lnTo>
                    <a:pt x="15240" y="123825"/>
                  </a:lnTo>
                  <a:lnTo>
                    <a:pt x="0" y="2000"/>
                  </a:lnTo>
                  <a:lnTo>
                    <a:pt x="17716" y="0"/>
                  </a:lnTo>
                  <a:close/>
                </a:path>
              </a:pathLst>
            </a:custGeom>
            <a:solidFill>
              <a:srgbClr val="1C75BC"/>
            </a:solidFill>
            <a:ln w="9525" cap="flat">
              <a:noFill/>
              <a:prstDash val="solid"/>
              <a:miter/>
            </a:ln>
          </p:spPr>
          <p:txBody>
            <a:bodyPr rtlCol="0" anchor="ctr"/>
            <a:lstStyle/>
            <a:p>
              <a:endParaRPr lang="en-IN"/>
            </a:p>
          </p:txBody>
        </p:sp>
        <p:sp>
          <p:nvSpPr>
            <p:cNvPr id="413" name="Freeform: Shape 412">
              <a:extLst>
                <a:ext uri="{FF2B5EF4-FFF2-40B4-BE49-F238E27FC236}">
                  <a16:creationId xmlns:a16="http://schemas.microsoft.com/office/drawing/2014/main" xmlns="" id="{46B656B0-4574-DE53-3CC0-5BC150CF7BEC}"/>
                </a:ext>
              </a:extLst>
            </p:cNvPr>
            <p:cNvSpPr/>
            <p:nvPr/>
          </p:nvSpPr>
          <p:spPr>
            <a:xfrm>
              <a:off x="4078986" y="1672209"/>
              <a:ext cx="33242" cy="125444"/>
            </a:xfrm>
            <a:custGeom>
              <a:avLst/>
              <a:gdLst>
                <a:gd name="connsiteX0" fmla="*/ 15308 w 33242"/>
                <a:gd name="connsiteY0" fmla="*/ 125289 h 125444"/>
                <a:gd name="connsiteX1" fmla="*/ 15308 w 33242"/>
                <a:gd name="connsiteY1" fmla="*/ 124622 h 125444"/>
                <a:gd name="connsiteX2" fmla="*/ -27 w 33242"/>
                <a:gd name="connsiteY2" fmla="*/ 2035 h 125444"/>
                <a:gd name="connsiteX3" fmla="*/ 19023 w 33242"/>
                <a:gd name="connsiteY3" fmla="*/ -155 h 125444"/>
                <a:gd name="connsiteX4" fmla="*/ 19023 w 33242"/>
                <a:gd name="connsiteY4" fmla="*/ 607 h 125444"/>
                <a:gd name="connsiteX5" fmla="*/ 33215 w 33242"/>
                <a:gd name="connsiteY5" fmla="*/ 123289 h 125444"/>
                <a:gd name="connsiteX6" fmla="*/ 1497 w 33242"/>
                <a:gd name="connsiteY6" fmla="*/ 3274 h 125444"/>
                <a:gd name="connsiteX7" fmla="*/ 16546 w 33242"/>
                <a:gd name="connsiteY7" fmla="*/ 123765 h 125444"/>
                <a:gd name="connsiteX8" fmla="*/ 31881 w 33242"/>
                <a:gd name="connsiteY8" fmla="*/ 121955 h 125444"/>
                <a:gd name="connsiteX9" fmla="*/ 17880 w 33242"/>
                <a:gd name="connsiteY9" fmla="*/ 1464 h 12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242" h="125444">
                  <a:moveTo>
                    <a:pt x="15308" y="125289"/>
                  </a:moveTo>
                  <a:lnTo>
                    <a:pt x="15308" y="124622"/>
                  </a:lnTo>
                  <a:lnTo>
                    <a:pt x="-27" y="2035"/>
                  </a:lnTo>
                  <a:lnTo>
                    <a:pt x="19023" y="-155"/>
                  </a:lnTo>
                  <a:lnTo>
                    <a:pt x="19023" y="607"/>
                  </a:lnTo>
                  <a:lnTo>
                    <a:pt x="33215" y="123289"/>
                  </a:lnTo>
                  <a:close/>
                  <a:moveTo>
                    <a:pt x="1497" y="3274"/>
                  </a:moveTo>
                  <a:lnTo>
                    <a:pt x="16546" y="123765"/>
                  </a:lnTo>
                  <a:lnTo>
                    <a:pt x="31881" y="121955"/>
                  </a:lnTo>
                  <a:lnTo>
                    <a:pt x="17880" y="1464"/>
                  </a:lnTo>
                  <a:close/>
                </a:path>
              </a:pathLst>
            </a:custGeom>
            <a:solidFill>
              <a:srgbClr val="FFFFFF"/>
            </a:solidFill>
            <a:ln w="9525" cap="flat">
              <a:noFill/>
              <a:prstDash val="solid"/>
              <a:miter/>
            </a:ln>
          </p:spPr>
          <p:txBody>
            <a:bodyPr rtlCol="0" anchor="ctr"/>
            <a:lstStyle/>
            <a:p>
              <a:endParaRPr lang="en-IN"/>
            </a:p>
          </p:txBody>
        </p:sp>
        <p:sp>
          <p:nvSpPr>
            <p:cNvPr id="414" name="Freeform: Shape 413">
              <a:extLst>
                <a:ext uri="{FF2B5EF4-FFF2-40B4-BE49-F238E27FC236}">
                  <a16:creationId xmlns:a16="http://schemas.microsoft.com/office/drawing/2014/main" xmlns="" id="{001146D1-478A-7D9B-9B4D-4F819A77964A}"/>
                </a:ext>
              </a:extLst>
            </p:cNvPr>
            <p:cNvSpPr/>
            <p:nvPr/>
          </p:nvSpPr>
          <p:spPr>
            <a:xfrm>
              <a:off x="4094988" y="1794986"/>
              <a:ext cx="30860" cy="123729"/>
            </a:xfrm>
            <a:custGeom>
              <a:avLst/>
              <a:gdLst>
                <a:gd name="connsiteX0" fmla="*/ 16669 w 30860"/>
                <a:gd name="connsiteY0" fmla="*/ 0 h 123729"/>
                <a:gd name="connsiteX1" fmla="*/ 30861 w 30860"/>
                <a:gd name="connsiteY1" fmla="*/ 121920 h 123729"/>
                <a:gd name="connsiteX2" fmla="*/ 15145 w 30860"/>
                <a:gd name="connsiteY2" fmla="*/ 123730 h 123729"/>
                <a:gd name="connsiteX3" fmla="*/ 0 w 30860"/>
                <a:gd name="connsiteY3" fmla="*/ 1905 h 123729"/>
                <a:gd name="connsiteX4" fmla="*/ 16669 w 30860"/>
                <a:gd name="connsiteY4" fmla="*/ 0 h 123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60" h="123729">
                  <a:moveTo>
                    <a:pt x="16669" y="0"/>
                  </a:moveTo>
                  <a:lnTo>
                    <a:pt x="30861" y="121920"/>
                  </a:lnTo>
                  <a:lnTo>
                    <a:pt x="15145" y="123730"/>
                  </a:lnTo>
                  <a:lnTo>
                    <a:pt x="0" y="1905"/>
                  </a:lnTo>
                  <a:lnTo>
                    <a:pt x="16669" y="0"/>
                  </a:lnTo>
                  <a:close/>
                </a:path>
              </a:pathLst>
            </a:custGeom>
            <a:solidFill>
              <a:srgbClr val="1C75BC"/>
            </a:solidFill>
            <a:ln w="9525" cap="flat">
              <a:noFill/>
              <a:prstDash val="solid"/>
              <a:miter/>
            </a:ln>
          </p:spPr>
          <p:txBody>
            <a:bodyPr rtlCol="0" anchor="ctr"/>
            <a:lstStyle/>
            <a:p>
              <a:endParaRPr lang="en-IN"/>
            </a:p>
          </p:txBody>
        </p:sp>
        <p:sp>
          <p:nvSpPr>
            <p:cNvPr id="415" name="Freeform: Shape 414">
              <a:extLst>
                <a:ext uri="{FF2B5EF4-FFF2-40B4-BE49-F238E27FC236}">
                  <a16:creationId xmlns:a16="http://schemas.microsoft.com/office/drawing/2014/main" xmlns="" id="{99B96726-55B6-E846-58A6-2E2D0F26A108}"/>
                </a:ext>
              </a:extLst>
            </p:cNvPr>
            <p:cNvSpPr/>
            <p:nvPr/>
          </p:nvSpPr>
          <p:spPr>
            <a:xfrm>
              <a:off x="4094226" y="1794224"/>
              <a:ext cx="32384" cy="125253"/>
            </a:xfrm>
            <a:custGeom>
              <a:avLst/>
              <a:gdLst>
                <a:gd name="connsiteX0" fmla="*/ 15308 w 32384"/>
                <a:gd name="connsiteY0" fmla="*/ 125098 h 125253"/>
                <a:gd name="connsiteX1" fmla="*/ 15308 w 32384"/>
                <a:gd name="connsiteY1" fmla="*/ 124432 h 125253"/>
                <a:gd name="connsiteX2" fmla="*/ -27 w 32384"/>
                <a:gd name="connsiteY2" fmla="*/ 1845 h 125253"/>
                <a:gd name="connsiteX3" fmla="*/ 18165 w 32384"/>
                <a:gd name="connsiteY3" fmla="*/ -155 h 125253"/>
                <a:gd name="connsiteX4" fmla="*/ 18165 w 32384"/>
                <a:gd name="connsiteY4" fmla="*/ 511 h 125253"/>
                <a:gd name="connsiteX5" fmla="*/ 32358 w 32384"/>
                <a:gd name="connsiteY5" fmla="*/ 123194 h 125253"/>
                <a:gd name="connsiteX6" fmla="*/ 1497 w 32384"/>
                <a:gd name="connsiteY6" fmla="*/ 3083 h 125253"/>
                <a:gd name="connsiteX7" fmla="*/ 16832 w 32384"/>
                <a:gd name="connsiteY7" fmla="*/ 123575 h 125253"/>
                <a:gd name="connsiteX8" fmla="*/ 31119 w 32384"/>
                <a:gd name="connsiteY8" fmla="*/ 121955 h 125253"/>
                <a:gd name="connsiteX9" fmla="*/ 16832 w 32384"/>
                <a:gd name="connsiteY9" fmla="*/ 1369 h 12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4" h="125253">
                  <a:moveTo>
                    <a:pt x="15308" y="125098"/>
                  </a:moveTo>
                  <a:lnTo>
                    <a:pt x="15308" y="124432"/>
                  </a:lnTo>
                  <a:lnTo>
                    <a:pt x="-27" y="1845"/>
                  </a:lnTo>
                  <a:lnTo>
                    <a:pt x="18165" y="-155"/>
                  </a:lnTo>
                  <a:lnTo>
                    <a:pt x="18165" y="511"/>
                  </a:lnTo>
                  <a:lnTo>
                    <a:pt x="32358" y="123194"/>
                  </a:lnTo>
                  <a:close/>
                  <a:moveTo>
                    <a:pt x="1497" y="3083"/>
                  </a:moveTo>
                  <a:lnTo>
                    <a:pt x="16832" y="123575"/>
                  </a:lnTo>
                  <a:lnTo>
                    <a:pt x="31119" y="121955"/>
                  </a:lnTo>
                  <a:lnTo>
                    <a:pt x="16832" y="1369"/>
                  </a:lnTo>
                  <a:close/>
                </a:path>
              </a:pathLst>
            </a:custGeom>
            <a:solidFill>
              <a:srgbClr val="FFFFFF"/>
            </a:solidFill>
            <a:ln w="9525" cap="flat">
              <a:noFill/>
              <a:prstDash val="solid"/>
              <a:miter/>
            </a:ln>
          </p:spPr>
          <p:txBody>
            <a:bodyPr rtlCol="0" anchor="ctr"/>
            <a:lstStyle/>
            <a:p>
              <a:endParaRPr lang="en-IN"/>
            </a:p>
          </p:txBody>
        </p:sp>
        <p:sp>
          <p:nvSpPr>
            <p:cNvPr id="416" name="Freeform: Shape 415">
              <a:extLst>
                <a:ext uri="{FF2B5EF4-FFF2-40B4-BE49-F238E27FC236}">
                  <a16:creationId xmlns:a16="http://schemas.microsoft.com/office/drawing/2014/main" xmlns="" id="{B8E16B16-75A7-08DB-0487-0A1379AFFAFE}"/>
                </a:ext>
              </a:extLst>
            </p:cNvPr>
            <p:cNvSpPr/>
            <p:nvPr/>
          </p:nvSpPr>
          <p:spPr>
            <a:xfrm>
              <a:off x="4140326" y="1686877"/>
              <a:ext cx="26574" cy="103727"/>
            </a:xfrm>
            <a:custGeom>
              <a:avLst/>
              <a:gdLst>
                <a:gd name="connsiteX0" fmla="*/ 17526 w 26574"/>
                <a:gd name="connsiteY0" fmla="*/ 0 h 103727"/>
                <a:gd name="connsiteX1" fmla="*/ 26575 w 26574"/>
                <a:gd name="connsiteY1" fmla="*/ 101917 h 103727"/>
                <a:gd name="connsiteX2" fmla="*/ 9906 w 26574"/>
                <a:gd name="connsiteY2" fmla="*/ 103727 h 103727"/>
                <a:gd name="connsiteX3" fmla="*/ 0 w 26574"/>
                <a:gd name="connsiteY3" fmla="*/ 2000 h 103727"/>
                <a:gd name="connsiteX4" fmla="*/ 17526 w 26574"/>
                <a:gd name="connsiteY4" fmla="*/ 0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4" h="103727">
                  <a:moveTo>
                    <a:pt x="17526" y="0"/>
                  </a:moveTo>
                  <a:lnTo>
                    <a:pt x="26575" y="101917"/>
                  </a:lnTo>
                  <a:lnTo>
                    <a:pt x="9906" y="103727"/>
                  </a:lnTo>
                  <a:lnTo>
                    <a:pt x="0" y="2000"/>
                  </a:lnTo>
                  <a:lnTo>
                    <a:pt x="17526" y="0"/>
                  </a:lnTo>
                  <a:close/>
                </a:path>
              </a:pathLst>
            </a:custGeom>
            <a:solidFill>
              <a:srgbClr val="1C75BC"/>
            </a:solidFill>
            <a:ln w="9525" cap="flat">
              <a:noFill/>
              <a:prstDash val="solid"/>
              <a:miter/>
            </a:ln>
          </p:spPr>
          <p:txBody>
            <a:bodyPr rtlCol="0" anchor="ctr"/>
            <a:lstStyle/>
            <a:p>
              <a:endParaRPr lang="en-IN"/>
            </a:p>
          </p:txBody>
        </p:sp>
        <p:sp>
          <p:nvSpPr>
            <p:cNvPr id="417" name="Freeform: Shape 416">
              <a:extLst>
                <a:ext uri="{FF2B5EF4-FFF2-40B4-BE49-F238E27FC236}">
                  <a16:creationId xmlns:a16="http://schemas.microsoft.com/office/drawing/2014/main" xmlns="" id="{0E2BAB6D-A7FA-5280-76DE-417472436BB5}"/>
                </a:ext>
              </a:extLst>
            </p:cNvPr>
            <p:cNvSpPr/>
            <p:nvPr/>
          </p:nvSpPr>
          <p:spPr>
            <a:xfrm>
              <a:off x="4139660" y="1686115"/>
              <a:ext cx="28098" cy="105346"/>
            </a:xfrm>
            <a:custGeom>
              <a:avLst/>
              <a:gdLst>
                <a:gd name="connsiteX0" fmla="*/ 9498 w 28098"/>
                <a:gd name="connsiteY0" fmla="*/ 105191 h 105346"/>
                <a:gd name="connsiteX1" fmla="*/ 9498 w 28098"/>
                <a:gd name="connsiteY1" fmla="*/ 104429 h 105346"/>
                <a:gd name="connsiteX2" fmla="*/ -27 w 28098"/>
                <a:gd name="connsiteY2" fmla="*/ 1940 h 105346"/>
                <a:gd name="connsiteX3" fmla="*/ 19023 w 28098"/>
                <a:gd name="connsiteY3" fmla="*/ -155 h 105346"/>
                <a:gd name="connsiteX4" fmla="*/ 19023 w 28098"/>
                <a:gd name="connsiteY4" fmla="*/ 512 h 105346"/>
                <a:gd name="connsiteX5" fmla="*/ 28071 w 28098"/>
                <a:gd name="connsiteY5" fmla="*/ 103096 h 105346"/>
                <a:gd name="connsiteX6" fmla="*/ 1020 w 28098"/>
                <a:gd name="connsiteY6" fmla="*/ 3179 h 105346"/>
                <a:gd name="connsiteX7" fmla="*/ 10545 w 28098"/>
                <a:gd name="connsiteY7" fmla="*/ 103572 h 105346"/>
                <a:gd name="connsiteX8" fmla="*/ 25881 w 28098"/>
                <a:gd name="connsiteY8" fmla="*/ 101858 h 105346"/>
                <a:gd name="connsiteX9" fmla="*/ 17022 w 28098"/>
                <a:gd name="connsiteY9" fmla="*/ 1369 h 10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98" h="105346">
                  <a:moveTo>
                    <a:pt x="9498" y="105191"/>
                  </a:moveTo>
                  <a:lnTo>
                    <a:pt x="9498" y="104429"/>
                  </a:lnTo>
                  <a:lnTo>
                    <a:pt x="-27" y="1940"/>
                  </a:lnTo>
                  <a:lnTo>
                    <a:pt x="19023" y="-155"/>
                  </a:lnTo>
                  <a:lnTo>
                    <a:pt x="19023" y="512"/>
                  </a:lnTo>
                  <a:lnTo>
                    <a:pt x="28071" y="103096"/>
                  </a:lnTo>
                  <a:close/>
                  <a:moveTo>
                    <a:pt x="1020" y="3179"/>
                  </a:moveTo>
                  <a:lnTo>
                    <a:pt x="10545" y="103572"/>
                  </a:lnTo>
                  <a:lnTo>
                    <a:pt x="25881" y="101858"/>
                  </a:lnTo>
                  <a:lnTo>
                    <a:pt x="17022" y="1369"/>
                  </a:lnTo>
                  <a:close/>
                </a:path>
              </a:pathLst>
            </a:custGeom>
            <a:solidFill>
              <a:srgbClr val="FFFFFF"/>
            </a:solidFill>
            <a:ln w="9525" cap="flat">
              <a:noFill/>
              <a:prstDash val="solid"/>
              <a:miter/>
            </a:ln>
          </p:spPr>
          <p:txBody>
            <a:bodyPr rtlCol="0" anchor="ctr"/>
            <a:lstStyle/>
            <a:p>
              <a:endParaRPr lang="en-IN"/>
            </a:p>
          </p:txBody>
        </p:sp>
        <p:sp>
          <p:nvSpPr>
            <p:cNvPr id="418" name="Freeform: Shape 417">
              <a:extLst>
                <a:ext uri="{FF2B5EF4-FFF2-40B4-BE49-F238E27FC236}">
                  <a16:creationId xmlns:a16="http://schemas.microsoft.com/office/drawing/2014/main" xmlns="" id="{E9A21271-07C1-74E4-DFBD-608CA1532C0B}"/>
                </a:ext>
              </a:extLst>
            </p:cNvPr>
            <p:cNvSpPr/>
            <p:nvPr/>
          </p:nvSpPr>
          <p:spPr>
            <a:xfrm>
              <a:off x="4150233" y="1788794"/>
              <a:ext cx="25717" cy="104203"/>
            </a:xfrm>
            <a:custGeom>
              <a:avLst/>
              <a:gdLst>
                <a:gd name="connsiteX0" fmla="*/ 16669 w 25717"/>
                <a:gd name="connsiteY0" fmla="*/ 0 h 104203"/>
                <a:gd name="connsiteX1" fmla="*/ 25718 w 25717"/>
                <a:gd name="connsiteY1" fmla="*/ 102394 h 104203"/>
                <a:gd name="connsiteX2" fmla="*/ 9906 w 25717"/>
                <a:gd name="connsiteY2" fmla="*/ 104204 h 104203"/>
                <a:gd name="connsiteX3" fmla="*/ 0 w 25717"/>
                <a:gd name="connsiteY3" fmla="*/ 1810 h 104203"/>
                <a:gd name="connsiteX4" fmla="*/ 16669 w 25717"/>
                <a:gd name="connsiteY4" fmla="*/ 0 h 104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 h="104203">
                  <a:moveTo>
                    <a:pt x="16669" y="0"/>
                  </a:moveTo>
                  <a:lnTo>
                    <a:pt x="25718" y="102394"/>
                  </a:lnTo>
                  <a:lnTo>
                    <a:pt x="9906" y="104204"/>
                  </a:lnTo>
                  <a:lnTo>
                    <a:pt x="0" y="1810"/>
                  </a:lnTo>
                  <a:lnTo>
                    <a:pt x="16669" y="0"/>
                  </a:lnTo>
                  <a:close/>
                </a:path>
              </a:pathLst>
            </a:custGeom>
            <a:solidFill>
              <a:srgbClr val="1C75BC"/>
            </a:solidFill>
            <a:ln w="9525" cap="flat">
              <a:noFill/>
              <a:prstDash val="solid"/>
              <a:miter/>
            </a:ln>
          </p:spPr>
          <p:txBody>
            <a:bodyPr rtlCol="0" anchor="ctr"/>
            <a:lstStyle/>
            <a:p>
              <a:endParaRPr lang="en-IN"/>
            </a:p>
          </p:txBody>
        </p:sp>
        <p:sp>
          <p:nvSpPr>
            <p:cNvPr id="419" name="Freeform: Shape 418">
              <a:extLst>
                <a:ext uri="{FF2B5EF4-FFF2-40B4-BE49-F238E27FC236}">
                  <a16:creationId xmlns:a16="http://schemas.microsoft.com/office/drawing/2014/main" xmlns="" id="{A5D2DDCA-3312-D405-AA5C-678A68E6F397}"/>
                </a:ext>
              </a:extLst>
            </p:cNvPr>
            <p:cNvSpPr/>
            <p:nvPr/>
          </p:nvSpPr>
          <p:spPr>
            <a:xfrm>
              <a:off x="4149185" y="1787937"/>
              <a:ext cx="27146" cy="105537"/>
            </a:xfrm>
            <a:custGeom>
              <a:avLst/>
              <a:gdLst>
                <a:gd name="connsiteX0" fmla="*/ 10259 w 27146"/>
                <a:gd name="connsiteY0" fmla="*/ 105382 h 105537"/>
                <a:gd name="connsiteX1" fmla="*/ 10259 w 27146"/>
                <a:gd name="connsiteY1" fmla="*/ 105382 h 105537"/>
                <a:gd name="connsiteX2" fmla="*/ -27 w 27146"/>
                <a:gd name="connsiteY2" fmla="*/ 1940 h 105537"/>
                <a:gd name="connsiteX3" fmla="*/ 18070 w 27146"/>
                <a:gd name="connsiteY3" fmla="*/ -155 h 105537"/>
                <a:gd name="connsiteX4" fmla="*/ 18070 w 27146"/>
                <a:gd name="connsiteY4" fmla="*/ 607 h 105537"/>
                <a:gd name="connsiteX5" fmla="*/ 27119 w 27146"/>
                <a:gd name="connsiteY5" fmla="*/ 103763 h 105537"/>
                <a:gd name="connsiteX6" fmla="*/ 1782 w 27146"/>
                <a:gd name="connsiteY6" fmla="*/ 2798 h 105537"/>
                <a:gd name="connsiteX7" fmla="*/ 11307 w 27146"/>
                <a:gd name="connsiteY7" fmla="*/ 103763 h 105537"/>
                <a:gd name="connsiteX8" fmla="*/ 25690 w 27146"/>
                <a:gd name="connsiteY8" fmla="*/ 102143 h 105537"/>
                <a:gd name="connsiteX9" fmla="*/ 16737 w 27146"/>
                <a:gd name="connsiteY9" fmla="*/ 1083 h 10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146" h="105537">
                  <a:moveTo>
                    <a:pt x="10259" y="105382"/>
                  </a:moveTo>
                  <a:lnTo>
                    <a:pt x="10259" y="105382"/>
                  </a:lnTo>
                  <a:lnTo>
                    <a:pt x="-27" y="1940"/>
                  </a:lnTo>
                  <a:lnTo>
                    <a:pt x="18070" y="-155"/>
                  </a:lnTo>
                  <a:lnTo>
                    <a:pt x="18070" y="607"/>
                  </a:lnTo>
                  <a:lnTo>
                    <a:pt x="27119" y="103763"/>
                  </a:lnTo>
                  <a:close/>
                  <a:moveTo>
                    <a:pt x="1782" y="2798"/>
                  </a:moveTo>
                  <a:lnTo>
                    <a:pt x="11307" y="103763"/>
                  </a:lnTo>
                  <a:lnTo>
                    <a:pt x="25690" y="102143"/>
                  </a:lnTo>
                  <a:lnTo>
                    <a:pt x="16737" y="1083"/>
                  </a:lnTo>
                  <a:close/>
                </a:path>
              </a:pathLst>
            </a:custGeom>
            <a:solidFill>
              <a:srgbClr val="FFFFFF"/>
            </a:solidFill>
            <a:ln w="9525" cap="flat">
              <a:noFill/>
              <a:prstDash val="solid"/>
              <a:miter/>
            </a:ln>
          </p:spPr>
          <p:txBody>
            <a:bodyPr rtlCol="0" anchor="ctr"/>
            <a:lstStyle/>
            <a:p>
              <a:endParaRPr lang="en-IN"/>
            </a:p>
          </p:txBody>
        </p:sp>
        <p:sp>
          <p:nvSpPr>
            <p:cNvPr id="420" name="Freeform: Shape 419">
              <a:extLst>
                <a:ext uri="{FF2B5EF4-FFF2-40B4-BE49-F238E27FC236}">
                  <a16:creationId xmlns:a16="http://schemas.microsoft.com/office/drawing/2014/main" xmlns="" id="{C0632126-CC51-2491-7719-1A07D5FD0C25}"/>
                </a:ext>
              </a:extLst>
            </p:cNvPr>
            <p:cNvSpPr/>
            <p:nvPr/>
          </p:nvSpPr>
          <p:spPr>
            <a:xfrm>
              <a:off x="4035170" y="1623794"/>
              <a:ext cx="1281684" cy="359990"/>
            </a:xfrm>
            <a:custGeom>
              <a:avLst/>
              <a:gdLst>
                <a:gd name="connsiteX0" fmla="*/ 1281657 w 1281684"/>
                <a:gd name="connsiteY0" fmla="*/ 98742 h 359990"/>
                <a:gd name="connsiteX1" fmla="*/ 1036674 w 1281684"/>
                <a:gd name="connsiteY1" fmla="*/ 207898 h 359990"/>
                <a:gd name="connsiteX2" fmla="*/ 942662 w 1281684"/>
                <a:gd name="connsiteY2" fmla="*/ 285432 h 359990"/>
                <a:gd name="connsiteX3" fmla="*/ 827410 w 1281684"/>
                <a:gd name="connsiteY3" fmla="*/ 308673 h 359990"/>
                <a:gd name="connsiteX4" fmla="*/ 721301 w 1281684"/>
                <a:gd name="connsiteY4" fmla="*/ 258476 h 359990"/>
                <a:gd name="connsiteX5" fmla="*/ 648339 w 1281684"/>
                <a:gd name="connsiteY5" fmla="*/ 161035 h 359990"/>
                <a:gd name="connsiteX6" fmla="*/ 609477 w 1281684"/>
                <a:gd name="connsiteY6" fmla="*/ 104742 h 359990"/>
                <a:gd name="connsiteX7" fmla="*/ 561186 w 1281684"/>
                <a:gd name="connsiteY7" fmla="*/ 54450 h 359990"/>
                <a:gd name="connsiteX8" fmla="*/ 497940 w 1281684"/>
                <a:gd name="connsiteY8" fmla="*/ 16350 h 359990"/>
                <a:gd name="connsiteX9" fmla="*/ 459078 w 1281684"/>
                <a:gd name="connsiteY9" fmla="*/ 4444 h 359990"/>
                <a:gd name="connsiteX10" fmla="*/ 437646 w 1281684"/>
                <a:gd name="connsiteY10" fmla="*/ 825 h 359990"/>
                <a:gd name="connsiteX11" fmla="*/ 414501 w 1281684"/>
                <a:gd name="connsiteY11" fmla="*/ -128 h 359990"/>
                <a:gd name="connsiteX12" fmla="*/ 329823 w 1281684"/>
                <a:gd name="connsiteY12" fmla="*/ 12921 h 359990"/>
                <a:gd name="connsiteX13" fmla="*/ 295057 w 1281684"/>
                <a:gd name="connsiteY13" fmla="*/ 27971 h 359990"/>
                <a:gd name="connsiteX14" fmla="*/ 279341 w 1281684"/>
                <a:gd name="connsiteY14" fmla="*/ 37496 h 359990"/>
                <a:gd name="connsiteX15" fmla="*/ 264482 w 1281684"/>
                <a:gd name="connsiteY15" fmla="*/ 48450 h 359990"/>
                <a:gd name="connsiteX16" fmla="*/ 173804 w 1281684"/>
                <a:gd name="connsiteY16" fmla="*/ 153225 h 359990"/>
                <a:gd name="connsiteX17" fmla="*/ 138085 w 1281684"/>
                <a:gd name="connsiteY17" fmla="*/ 204755 h 359990"/>
                <a:gd name="connsiteX18" fmla="*/ 101223 w 1281684"/>
                <a:gd name="connsiteY18" fmla="*/ 250094 h 359990"/>
                <a:gd name="connsiteX19" fmla="*/ 57123 w 1281684"/>
                <a:gd name="connsiteY19" fmla="*/ 283241 h 359990"/>
                <a:gd name="connsiteX20" fmla="*/ 30453 w 1281684"/>
                <a:gd name="connsiteY20" fmla="*/ 294290 h 359990"/>
                <a:gd name="connsiteX21" fmla="*/ -27 w 1281684"/>
                <a:gd name="connsiteY21" fmla="*/ 302481 h 359990"/>
                <a:gd name="connsiteX22" fmla="*/ 8069 w 1281684"/>
                <a:gd name="connsiteY22" fmla="*/ 351059 h 359990"/>
                <a:gd name="connsiteX23" fmla="*/ 46169 w 1281684"/>
                <a:gd name="connsiteY23" fmla="*/ 340962 h 359990"/>
                <a:gd name="connsiteX24" fmla="*/ 79411 w 1281684"/>
                <a:gd name="connsiteY24" fmla="*/ 327342 h 359990"/>
                <a:gd name="connsiteX25" fmla="*/ 134084 w 1281684"/>
                <a:gd name="connsiteY25" fmla="*/ 286289 h 359990"/>
                <a:gd name="connsiteX26" fmla="*/ 157135 w 1281684"/>
                <a:gd name="connsiteY26" fmla="*/ 261048 h 359990"/>
                <a:gd name="connsiteX27" fmla="*/ 178376 w 1281684"/>
                <a:gd name="connsiteY27" fmla="*/ 234949 h 359990"/>
                <a:gd name="connsiteX28" fmla="*/ 217143 w 1281684"/>
                <a:gd name="connsiteY28" fmla="*/ 180466 h 359990"/>
                <a:gd name="connsiteX29" fmla="*/ 255243 w 1281684"/>
                <a:gd name="connsiteY29" fmla="*/ 129317 h 359990"/>
                <a:gd name="connsiteX30" fmla="*/ 297343 w 1281684"/>
                <a:gd name="connsiteY30" fmla="*/ 87121 h 359990"/>
                <a:gd name="connsiteX31" fmla="*/ 414024 w 1281684"/>
                <a:gd name="connsiteY31" fmla="*/ 49021 h 359990"/>
                <a:gd name="connsiteX32" fmla="*/ 478699 w 1281684"/>
                <a:gd name="connsiteY32" fmla="*/ 61594 h 359990"/>
                <a:gd name="connsiteX33" fmla="*/ 528515 w 1281684"/>
                <a:gd name="connsiteY33" fmla="*/ 92169 h 359990"/>
                <a:gd name="connsiteX34" fmla="*/ 605477 w 1281684"/>
                <a:gd name="connsiteY34" fmla="*/ 186372 h 359990"/>
                <a:gd name="connsiteX35" fmla="*/ 688535 w 1281684"/>
                <a:gd name="connsiteY35" fmla="*/ 294957 h 359990"/>
                <a:gd name="connsiteX36" fmla="*/ 745685 w 1281684"/>
                <a:gd name="connsiteY36" fmla="*/ 335247 h 359990"/>
                <a:gd name="connsiteX37" fmla="*/ 780927 w 1281684"/>
                <a:gd name="connsiteY37" fmla="*/ 348487 h 359990"/>
                <a:gd name="connsiteX38" fmla="*/ 821694 w 1281684"/>
                <a:gd name="connsiteY38" fmla="*/ 357536 h 359990"/>
                <a:gd name="connsiteX39" fmla="*/ 966855 w 1281684"/>
                <a:gd name="connsiteY39" fmla="*/ 328485 h 359990"/>
                <a:gd name="connsiteX40" fmla="*/ 1073155 w 1281684"/>
                <a:gd name="connsiteY40" fmla="*/ 243617 h 359990"/>
                <a:gd name="connsiteX41" fmla="*/ 1273180 w 1281684"/>
                <a:gd name="connsiteY41" fmla="*/ 147224 h 359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81684" h="359990">
                  <a:moveTo>
                    <a:pt x="1281657" y="98742"/>
                  </a:moveTo>
                  <a:cubicBezTo>
                    <a:pt x="1168785" y="86264"/>
                    <a:pt x="1097824" y="150558"/>
                    <a:pt x="1036674" y="207898"/>
                  </a:cubicBezTo>
                  <a:cubicBezTo>
                    <a:pt x="1004955" y="237140"/>
                    <a:pt x="975523" y="266382"/>
                    <a:pt x="942662" y="285432"/>
                  </a:cubicBezTo>
                  <a:cubicBezTo>
                    <a:pt x="908181" y="306520"/>
                    <a:pt x="867366" y="314750"/>
                    <a:pt x="827410" y="308673"/>
                  </a:cubicBezTo>
                  <a:cubicBezTo>
                    <a:pt x="787461" y="304139"/>
                    <a:pt x="750143" y="286489"/>
                    <a:pt x="721301" y="258476"/>
                  </a:cubicBezTo>
                  <a:cubicBezTo>
                    <a:pt x="694059" y="232282"/>
                    <a:pt x="672342" y="197897"/>
                    <a:pt x="648339" y="161035"/>
                  </a:cubicBezTo>
                  <a:cubicBezTo>
                    <a:pt x="636243" y="141985"/>
                    <a:pt x="623670" y="122935"/>
                    <a:pt x="609477" y="104742"/>
                  </a:cubicBezTo>
                  <a:cubicBezTo>
                    <a:pt x="595180" y="86340"/>
                    <a:pt x="578997" y="69481"/>
                    <a:pt x="561186" y="54450"/>
                  </a:cubicBezTo>
                  <a:cubicBezTo>
                    <a:pt x="542231" y="38515"/>
                    <a:pt x="520885" y="25656"/>
                    <a:pt x="497940" y="16350"/>
                  </a:cubicBezTo>
                  <a:cubicBezTo>
                    <a:pt x="485338" y="11312"/>
                    <a:pt x="472337" y="7321"/>
                    <a:pt x="459078" y="4444"/>
                  </a:cubicBezTo>
                  <a:cubicBezTo>
                    <a:pt x="452001" y="2872"/>
                    <a:pt x="444847" y="1663"/>
                    <a:pt x="437646" y="825"/>
                  </a:cubicBezTo>
                  <a:cubicBezTo>
                    <a:pt x="430122" y="253"/>
                    <a:pt x="422406" y="-128"/>
                    <a:pt x="414501" y="-128"/>
                  </a:cubicBezTo>
                  <a:cubicBezTo>
                    <a:pt x="385745" y="-547"/>
                    <a:pt x="357122" y="3863"/>
                    <a:pt x="329823" y="12921"/>
                  </a:cubicBezTo>
                  <a:cubicBezTo>
                    <a:pt x="317831" y="16950"/>
                    <a:pt x="306201" y="21989"/>
                    <a:pt x="295057" y="27971"/>
                  </a:cubicBezTo>
                  <a:cubicBezTo>
                    <a:pt x="289628" y="30924"/>
                    <a:pt x="284389" y="33972"/>
                    <a:pt x="279341" y="37496"/>
                  </a:cubicBezTo>
                  <a:cubicBezTo>
                    <a:pt x="274293" y="41020"/>
                    <a:pt x="269340" y="44640"/>
                    <a:pt x="264482" y="48450"/>
                  </a:cubicBezTo>
                  <a:cubicBezTo>
                    <a:pt x="226382" y="78834"/>
                    <a:pt x="198664" y="117315"/>
                    <a:pt x="173804" y="153225"/>
                  </a:cubicBezTo>
                  <a:cubicBezTo>
                    <a:pt x="161326" y="171227"/>
                    <a:pt x="149325" y="188658"/>
                    <a:pt x="138085" y="204755"/>
                  </a:cubicBezTo>
                  <a:cubicBezTo>
                    <a:pt x="127065" y="220852"/>
                    <a:pt x="114739" y="236016"/>
                    <a:pt x="101223" y="250094"/>
                  </a:cubicBezTo>
                  <a:cubicBezTo>
                    <a:pt x="88384" y="263419"/>
                    <a:pt x="73496" y="274611"/>
                    <a:pt x="57123" y="283241"/>
                  </a:cubicBezTo>
                  <a:cubicBezTo>
                    <a:pt x="48474" y="287489"/>
                    <a:pt x="39568" y="291175"/>
                    <a:pt x="30453" y="294290"/>
                  </a:cubicBezTo>
                  <a:cubicBezTo>
                    <a:pt x="20537" y="297871"/>
                    <a:pt x="10345" y="300615"/>
                    <a:pt x="-27" y="302481"/>
                  </a:cubicBezTo>
                  <a:lnTo>
                    <a:pt x="8069" y="351059"/>
                  </a:lnTo>
                  <a:cubicBezTo>
                    <a:pt x="21023" y="348744"/>
                    <a:pt x="33767" y="345363"/>
                    <a:pt x="46169" y="340962"/>
                  </a:cubicBezTo>
                  <a:cubicBezTo>
                    <a:pt x="57656" y="337495"/>
                    <a:pt x="68791" y="332933"/>
                    <a:pt x="79411" y="327342"/>
                  </a:cubicBezTo>
                  <a:cubicBezTo>
                    <a:pt x="99595" y="316483"/>
                    <a:pt x="118026" y="302643"/>
                    <a:pt x="134084" y="286289"/>
                  </a:cubicBezTo>
                  <a:cubicBezTo>
                    <a:pt x="142181" y="278288"/>
                    <a:pt x="149706" y="269334"/>
                    <a:pt x="157135" y="261048"/>
                  </a:cubicBezTo>
                  <a:cubicBezTo>
                    <a:pt x="164565" y="252761"/>
                    <a:pt x="171518" y="243903"/>
                    <a:pt x="178376" y="234949"/>
                  </a:cubicBezTo>
                  <a:cubicBezTo>
                    <a:pt x="191997" y="217137"/>
                    <a:pt x="204665" y="198468"/>
                    <a:pt x="217143" y="180466"/>
                  </a:cubicBezTo>
                  <a:cubicBezTo>
                    <a:pt x="229621" y="162464"/>
                    <a:pt x="241908" y="145319"/>
                    <a:pt x="255243" y="129317"/>
                  </a:cubicBezTo>
                  <a:cubicBezTo>
                    <a:pt x="267530" y="113610"/>
                    <a:pt x="281665" y="99446"/>
                    <a:pt x="297343" y="87121"/>
                  </a:cubicBezTo>
                  <a:cubicBezTo>
                    <a:pt x="330671" y="61327"/>
                    <a:pt x="371895" y="47869"/>
                    <a:pt x="414024" y="49021"/>
                  </a:cubicBezTo>
                  <a:cubicBezTo>
                    <a:pt x="436218" y="48735"/>
                    <a:pt x="458230" y="53012"/>
                    <a:pt x="478699" y="61594"/>
                  </a:cubicBezTo>
                  <a:cubicBezTo>
                    <a:pt x="496825" y="69062"/>
                    <a:pt x="513647" y="79387"/>
                    <a:pt x="528515" y="92169"/>
                  </a:cubicBezTo>
                  <a:cubicBezTo>
                    <a:pt x="558042" y="117315"/>
                    <a:pt x="581283" y="150653"/>
                    <a:pt x="605477" y="186372"/>
                  </a:cubicBezTo>
                  <a:cubicBezTo>
                    <a:pt x="629766" y="223519"/>
                    <a:pt x="655102" y="263238"/>
                    <a:pt x="688535" y="294957"/>
                  </a:cubicBezTo>
                  <a:cubicBezTo>
                    <a:pt x="705413" y="311225"/>
                    <a:pt x="724692" y="324817"/>
                    <a:pt x="745685" y="335247"/>
                  </a:cubicBezTo>
                  <a:cubicBezTo>
                    <a:pt x="756991" y="340753"/>
                    <a:pt x="768793" y="345182"/>
                    <a:pt x="780927" y="348487"/>
                  </a:cubicBezTo>
                  <a:cubicBezTo>
                    <a:pt x="794224" y="352707"/>
                    <a:pt x="807864" y="355736"/>
                    <a:pt x="821694" y="357536"/>
                  </a:cubicBezTo>
                  <a:cubicBezTo>
                    <a:pt x="871987" y="364851"/>
                    <a:pt x="923260" y="354593"/>
                    <a:pt x="966855" y="328485"/>
                  </a:cubicBezTo>
                  <a:cubicBezTo>
                    <a:pt x="1005365" y="304282"/>
                    <a:pt x="1041027" y="275811"/>
                    <a:pt x="1073155" y="243617"/>
                  </a:cubicBezTo>
                  <a:cubicBezTo>
                    <a:pt x="1133353" y="187515"/>
                    <a:pt x="1187455" y="138842"/>
                    <a:pt x="1273180" y="147224"/>
                  </a:cubicBezTo>
                  <a:close/>
                </a:path>
              </a:pathLst>
            </a:custGeom>
            <a:solidFill>
              <a:srgbClr val="27AAE1"/>
            </a:solidFill>
            <a:ln w="9525" cap="flat">
              <a:noFill/>
              <a:prstDash val="solid"/>
              <a:miter/>
            </a:ln>
          </p:spPr>
          <p:txBody>
            <a:bodyPr rtlCol="0" anchor="ctr"/>
            <a:lstStyle/>
            <a:p>
              <a:endParaRPr lang="en-IN"/>
            </a:p>
          </p:txBody>
        </p:sp>
        <p:sp>
          <p:nvSpPr>
            <p:cNvPr id="421" name="Freeform: Shape 420">
              <a:extLst>
                <a:ext uri="{FF2B5EF4-FFF2-40B4-BE49-F238E27FC236}">
                  <a16:creationId xmlns:a16="http://schemas.microsoft.com/office/drawing/2014/main" xmlns="" id="{7C7BE8C6-D2BB-9C6E-0894-E2DFD704B026}"/>
                </a:ext>
              </a:extLst>
            </p:cNvPr>
            <p:cNvSpPr/>
            <p:nvPr/>
          </p:nvSpPr>
          <p:spPr>
            <a:xfrm>
              <a:off x="4035170" y="1777079"/>
              <a:ext cx="173831" cy="197834"/>
            </a:xfrm>
            <a:custGeom>
              <a:avLst/>
              <a:gdLst>
                <a:gd name="connsiteX0" fmla="*/ 173804 w 173831"/>
                <a:gd name="connsiteY0" fmla="*/ -155 h 197834"/>
                <a:gd name="connsiteX1" fmla="*/ 138085 w 173831"/>
                <a:gd name="connsiteY1" fmla="*/ 51375 h 197834"/>
                <a:gd name="connsiteX2" fmla="*/ 101223 w 173831"/>
                <a:gd name="connsiteY2" fmla="*/ 96714 h 197834"/>
                <a:gd name="connsiteX3" fmla="*/ 57123 w 173831"/>
                <a:gd name="connsiteY3" fmla="*/ 129861 h 197834"/>
                <a:gd name="connsiteX4" fmla="*/ 30453 w 173831"/>
                <a:gd name="connsiteY4" fmla="*/ 140910 h 197834"/>
                <a:gd name="connsiteX5" fmla="*/ -27 w 173831"/>
                <a:gd name="connsiteY5" fmla="*/ 149102 h 197834"/>
                <a:gd name="connsiteX6" fmla="*/ 8069 w 173831"/>
                <a:gd name="connsiteY6" fmla="*/ 197679 h 197834"/>
                <a:gd name="connsiteX7" fmla="*/ 31119 w 173831"/>
                <a:gd name="connsiteY7" fmla="*/ 186344 h 197834"/>
                <a:gd name="connsiteX8" fmla="*/ 55313 w 173831"/>
                <a:gd name="connsiteY8" fmla="*/ 172438 h 197834"/>
                <a:gd name="connsiteX9" fmla="*/ 83888 w 173831"/>
                <a:gd name="connsiteY9" fmla="*/ 152912 h 197834"/>
                <a:gd name="connsiteX10" fmla="*/ 140371 w 173831"/>
                <a:gd name="connsiteY10" fmla="*/ 91952 h 197834"/>
                <a:gd name="connsiteX11" fmla="*/ 161993 w 173831"/>
                <a:gd name="connsiteY11" fmla="*/ 50327 h 197834"/>
                <a:gd name="connsiteX12" fmla="*/ 173804 w 173831"/>
                <a:gd name="connsiteY12" fmla="*/ -155 h 19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831" h="197834">
                  <a:moveTo>
                    <a:pt x="173804" y="-155"/>
                  </a:moveTo>
                  <a:cubicBezTo>
                    <a:pt x="161326" y="17847"/>
                    <a:pt x="149325" y="35278"/>
                    <a:pt x="138085" y="51375"/>
                  </a:cubicBezTo>
                  <a:cubicBezTo>
                    <a:pt x="127065" y="67472"/>
                    <a:pt x="114739" y="82636"/>
                    <a:pt x="101223" y="96714"/>
                  </a:cubicBezTo>
                  <a:cubicBezTo>
                    <a:pt x="88384" y="110040"/>
                    <a:pt x="73496" y="121231"/>
                    <a:pt x="57123" y="129861"/>
                  </a:cubicBezTo>
                  <a:cubicBezTo>
                    <a:pt x="48474" y="134109"/>
                    <a:pt x="39568" y="137795"/>
                    <a:pt x="30453" y="140910"/>
                  </a:cubicBezTo>
                  <a:cubicBezTo>
                    <a:pt x="20537" y="144491"/>
                    <a:pt x="10345" y="147235"/>
                    <a:pt x="-27" y="149102"/>
                  </a:cubicBezTo>
                  <a:lnTo>
                    <a:pt x="8069" y="197679"/>
                  </a:lnTo>
                  <a:cubicBezTo>
                    <a:pt x="15994" y="194402"/>
                    <a:pt x="23690" y="190621"/>
                    <a:pt x="31119" y="186344"/>
                  </a:cubicBezTo>
                  <a:lnTo>
                    <a:pt x="55313" y="172438"/>
                  </a:lnTo>
                  <a:cubicBezTo>
                    <a:pt x="65247" y="166551"/>
                    <a:pt x="74792" y="160027"/>
                    <a:pt x="83888" y="152912"/>
                  </a:cubicBezTo>
                  <a:cubicBezTo>
                    <a:pt x="105976" y="135881"/>
                    <a:pt x="125064" y="115269"/>
                    <a:pt x="140371" y="91952"/>
                  </a:cubicBezTo>
                  <a:cubicBezTo>
                    <a:pt x="148982" y="78855"/>
                    <a:pt x="156230" y="64901"/>
                    <a:pt x="161993" y="50327"/>
                  </a:cubicBezTo>
                  <a:cubicBezTo>
                    <a:pt x="168127" y="34087"/>
                    <a:pt x="172099" y="17114"/>
                    <a:pt x="173804" y="-155"/>
                  </a:cubicBezTo>
                  <a:close/>
                </a:path>
              </a:pathLst>
            </a:custGeom>
            <a:solidFill>
              <a:srgbClr val="1C75BC"/>
            </a:solidFill>
            <a:ln w="9525" cap="flat">
              <a:noFill/>
              <a:prstDash val="solid"/>
              <a:miter/>
            </a:ln>
          </p:spPr>
          <p:txBody>
            <a:bodyPr rtlCol="0" anchor="ctr"/>
            <a:lstStyle/>
            <a:p>
              <a:endParaRPr lang="en-IN"/>
            </a:p>
          </p:txBody>
        </p:sp>
        <p:sp>
          <p:nvSpPr>
            <p:cNvPr id="422" name="Freeform: Shape 421">
              <a:extLst>
                <a:ext uri="{FF2B5EF4-FFF2-40B4-BE49-F238E27FC236}">
                  <a16:creationId xmlns:a16="http://schemas.microsoft.com/office/drawing/2014/main" xmlns="" id="{346A9D0F-04CE-762E-7FD5-1A8FC6FED00A}"/>
                </a:ext>
              </a:extLst>
            </p:cNvPr>
            <p:cNvSpPr/>
            <p:nvPr/>
          </p:nvSpPr>
          <p:spPr>
            <a:xfrm>
              <a:off x="4266056" y="1645607"/>
              <a:ext cx="360425" cy="144997"/>
            </a:xfrm>
            <a:custGeom>
              <a:avLst/>
              <a:gdLst>
                <a:gd name="connsiteX0" fmla="*/ -27 w 360425"/>
                <a:gd name="connsiteY0" fmla="*/ 138746 h 144997"/>
                <a:gd name="connsiteX1" fmla="*/ 30738 w 360425"/>
                <a:gd name="connsiteY1" fmla="*/ 98741 h 144997"/>
                <a:gd name="connsiteX2" fmla="*/ 92651 w 360425"/>
                <a:gd name="connsiteY2" fmla="*/ 48068 h 144997"/>
                <a:gd name="connsiteX3" fmla="*/ 141895 w 360425"/>
                <a:gd name="connsiteY3" fmla="*/ 31114 h 144997"/>
                <a:gd name="connsiteX4" fmla="*/ 193806 w 360425"/>
                <a:gd name="connsiteY4" fmla="*/ 26923 h 144997"/>
                <a:gd name="connsiteX5" fmla="*/ 208475 w 360425"/>
                <a:gd name="connsiteY5" fmla="*/ 28256 h 144997"/>
                <a:gd name="connsiteX6" fmla="*/ 223334 w 360425"/>
                <a:gd name="connsiteY6" fmla="*/ 31495 h 144997"/>
                <a:gd name="connsiteX7" fmla="*/ 253909 w 360425"/>
                <a:gd name="connsiteY7" fmla="*/ 42734 h 144997"/>
                <a:gd name="connsiteX8" fmla="*/ 360399 w 360425"/>
                <a:gd name="connsiteY8" fmla="*/ 144842 h 144997"/>
                <a:gd name="connsiteX9" fmla="*/ 307725 w 360425"/>
                <a:gd name="connsiteY9" fmla="*/ 60927 h 144997"/>
                <a:gd name="connsiteX10" fmla="*/ 235716 w 360425"/>
                <a:gd name="connsiteY10" fmla="*/ 10445 h 144997"/>
                <a:gd name="connsiteX11" fmla="*/ 212571 w 360425"/>
                <a:gd name="connsiteY11" fmla="*/ 3110 h 144997"/>
                <a:gd name="connsiteX12" fmla="*/ 187044 w 360425"/>
                <a:gd name="connsiteY12" fmla="*/ 62 h 144997"/>
                <a:gd name="connsiteX13" fmla="*/ 75982 w 360425"/>
                <a:gd name="connsiteY13" fmla="*/ 32638 h 144997"/>
                <a:gd name="connsiteX14" fmla="*/ -27 w 360425"/>
                <a:gd name="connsiteY14" fmla="*/ 138746 h 14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0425" h="144997">
                  <a:moveTo>
                    <a:pt x="-27" y="138746"/>
                  </a:moveTo>
                  <a:cubicBezTo>
                    <a:pt x="9526" y="124887"/>
                    <a:pt x="19794" y="111533"/>
                    <a:pt x="30738" y="98741"/>
                  </a:cubicBezTo>
                  <a:cubicBezTo>
                    <a:pt x="48836" y="77120"/>
                    <a:pt x="72458" y="55784"/>
                    <a:pt x="92651" y="48068"/>
                  </a:cubicBezTo>
                  <a:cubicBezTo>
                    <a:pt x="108224" y="40210"/>
                    <a:pt x="124788" y="34505"/>
                    <a:pt x="141895" y="31114"/>
                  </a:cubicBezTo>
                  <a:cubicBezTo>
                    <a:pt x="158954" y="27513"/>
                    <a:pt x="176395" y="26113"/>
                    <a:pt x="193806" y="26923"/>
                  </a:cubicBezTo>
                  <a:cubicBezTo>
                    <a:pt x="198569" y="26923"/>
                    <a:pt x="203331" y="27590"/>
                    <a:pt x="208475" y="28256"/>
                  </a:cubicBezTo>
                  <a:cubicBezTo>
                    <a:pt x="213619" y="28923"/>
                    <a:pt x="218000" y="30161"/>
                    <a:pt x="223334" y="31495"/>
                  </a:cubicBezTo>
                  <a:cubicBezTo>
                    <a:pt x="233850" y="34286"/>
                    <a:pt x="244089" y="38048"/>
                    <a:pt x="253909" y="42734"/>
                  </a:cubicBezTo>
                  <a:cubicBezTo>
                    <a:pt x="298401" y="65937"/>
                    <a:pt x="335348" y="101361"/>
                    <a:pt x="360399" y="144842"/>
                  </a:cubicBezTo>
                  <a:cubicBezTo>
                    <a:pt x="348159" y="113867"/>
                    <a:pt x="330300" y="85416"/>
                    <a:pt x="307725" y="60927"/>
                  </a:cubicBezTo>
                  <a:cubicBezTo>
                    <a:pt x="287761" y="38962"/>
                    <a:pt x="263168" y="21722"/>
                    <a:pt x="235716" y="10445"/>
                  </a:cubicBezTo>
                  <a:cubicBezTo>
                    <a:pt x="228201" y="7416"/>
                    <a:pt x="220457" y="4968"/>
                    <a:pt x="212571" y="3110"/>
                  </a:cubicBezTo>
                  <a:cubicBezTo>
                    <a:pt x="204179" y="1301"/>
                    <a:pt x="195626" y="281"/>
                    <a:pt x="187044" y="62"/>
                  </a:cubicBezTo>
                  <a:cubicBezTo>
                    <a:pt x="147410" y="-1909"/>
                    <a:pt x="108272" y="9568"/>
                    <a:pt x="75982" y="32638"/>
                  </a:cubicBezTo>
                  <a:cubicBezTo>
                    <a:pt x="38654" y="57651"/>
                    <a:pt x="11650" y="95350"/>
                    <a:pt x="-27" y="138746"/>
                  </a:cubicBezTo>
                  <a:close/>
                </a:path>
              </a:pathLst>
            </a:custGeom>
            <a:solidFill>
              <a:srgbClr val="1C75BC"/>
            </a:solidFill>
            <a:ln w="9525" cap="flat">
              <a:noFill/>
              <a:prstDash val="solid"/>
              <a:miter/>
            </a:ln>
          </p:spPr>
          <p:txBody>
            <a:bodyPr rtlCol="0" anchor="ctr"/>
            <a:lstStyle/>
            <a:p>
              <a:endParaRPr lang="en-IN"/>
            </a:p>
          </p:txBody>
        </p:sp>
        <p:sp>
          <p:nvSpPr>
            <p:cNvPr id="423" name="Freeform: Shape 422">
              <a:extLst>
                <a:ext uri="{FF2B5EF4-FFF2-40B4-BE49-F238E27FC236}">
                  <a16:creationId xmlns:a16="http://schemas.microsoft.com/office/drawing/2014/main" xmlns="" id="{5C5713C3-E138-C1DD-5CC6-09B8902B154F}"/>
                </a:ext>
              </a:extLst>
            </p:cNvPr>
            <p:cNvSpPr/>
            <p:nvPr/>
          </p:nvSpPr>
          <p:spPr>
            <a:xfrm>
              <a:off x="5099399" y="1719915"/>
              <a:ext cx="217455" cy="86690"/>
            </a:xfrm>
            <a:custGeom>
              <a:avLst/>
              <a:gdLst>
                <a:gd name="connsiteX0" fmla="*/ 217429 w 217455"/>
                <a:gd name="connsiteY0" fmla="*/ 2621 h 86690"/>
                <a:gd name="connsiteX1" fmla="*/ 152373 w 217455"/>
                <a:gd name="connsiteY1" fmla="*/ 3478 h 86690"/>
                <a:gd name="connsiteX2" fmla="*/ -27 w 217455"/>
                <a:gd name="connsiteY2" fmla="*/ 86536 h 86690"/>
                <a:gd name="connsiteX3" fmla="*/ 72267 w 217455"/>
                <a:gd name="connsiteY3" fmla="*/ 50436 h 86690"/>
                <a:gd name="connsiteX4" fmla="*/ 208856 w 217455"/>
                <a:gd name="connsiteY4" fmla="*/ 51198 h 86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55" h="86690">
                  <a:moveTo>
                    <a:pt x="217429" y="2621"/>
                  </a:moveTo>
                  <a:cubicBezTo>
                    <a:pt x="195892" y="-1351"/>
                    <a:pt x="173794" y="-1056"/>
                    <a:pt x="152373" y="3478"/>
                  </a:cubicBezTo>
                  <a:cubicBezTo>
                    <a:pt x="112367" y="10812"/>
                    <a:pt x="57694" y="32053"/>
                    <a:pt x="-27" y="86536"/>
                  </a:cubicBezTo>
                  <a:cubicBezTo>
                    <a:pt x="22594" y="71743"/>
                    <a:pt x="46855" y="59628"/>
                    <a:pt x="72267" y="50436"/>
                  </a:cubicBezTo>
                  <a:cubicBezTo>
                    <a:pt x="113891" y="35386"/>
                    <a:pt x="166565" y="26623"/>
                    <a:pt x="208856" y="51198"/>
                  </a:cubicBezTo>
                  <a:close/>
                </a:path>
              </a:pathLst>
            </a:custGeom>
            <a:solidFill>
              <a:srgbClr val="1C75BC"/>
            </a:solidFill>
            <a:ln w="9525" cap="flat">
              <a:noFill/>
              <a:prstDash val="solid"/>
              <a:miter/>
            </a:ln>
          </p:spPr>
          <p:txBody>
            <a:bodyPr rtlCol="0" anchor="ctr"/>
            <a:lstStyle/>
            <a:p>
              <a:endParaRPr lang="en-IN"/>
            </a:p>
          </p:txBody>
        </p:sp>
        <p:sp>
          <p:nvSpPr>
            <p:cNvPr id="424" name="Freeform: Shape 423">
              <a:extLst>
                <a:ext uri="{FF2B5EF4-FFF2-40B4-BE49-F238E27FC236}">
                  <a16:creationId xmlns:a16="http://schemas.microsoft.com/office/drawing/2014/main" xmlns="" id="{70B7B1BE-3E0E-C7BF-C423-149F813A78B6}"/>
                </a:ext>
              </a:extLst>
            </p:cNvPr>
            <p:cNvSpPr/>
            <p:nvPr/>
          </p:nvSpPr>
          <p:spPr>
            <a:xfrm>
              <a:off x="4655153" y="1830419"/>
              <a:ext cx="432053" cy="153617"/>
            </a:xfrm>
            <a:custGeom>
              <a:avLst/>
              <a:gdLst>
                <a:gd name="connsiteX0" fmla="*/ 432026 w 432053"/>
                <a:gd name="connsiteY0" fmla="*/ 54137 h 153617"/>
                <a:gd name="connsiteX1" fmla="*/ 413548 w 432053"/>
                <a:gd name="connsiteY1" fmla="*/ 72235 h 153617"/>
                <a:gd name="connsiteX2" fmla="*/ 363447 w 432053"/>
                <a:gd name="connsiteY2" fmla="*/ 110335 h 153617"/>
                <a:gd name="connsiteX3" fmla="*/ 198093 w 432053"/>
                <a:gd name="connsiteY3" fmla="*/ 150340 h 153617"/>
                <a:gd name="connsiteX4" fmla="*/ 178471 w 432053"/>
                <a:gd name="connsiteY4" fmla="*/ 147197 h 153617"/>
                <a:gd name="connsiteX5" fmla="*/ 129703 w 432053"/>
                <a:gd name="connsiteY5" fmla="*/ 130242 h 153617"/>
                <a:gd name="connsiteX6" fmla="*/ -27 w 432053"/>
                <a:gd name="connsiteY6" fmla="*/ 2607 h 153617"/>
                <a:gd name="connsiteX7" fmla="*/ -27 w 432053"/>
                <a:gd name="connsiteY7" fmla="*/ -155 h 153617"/>
                <a:gd name="connsiteX8" fmla="*/ 50931 w 432053"/>
                <a:gd name="connsiteY8" fmla="*/ 55947 h 153617"/>
                <a:gd name="connsiteX9" fmla="*/ 113415 w 432053"/>
                <a:gd name="connsiteY9" fmla="*/ 99095 h 153617"/>
                <a:gd name="connsiteX10" fmla="*/ 153706 w 432053"/>
                <a:gd name="connsiteY10" fmla="*/ 116526 h 153617"/>
                <a:gd name="connsiteX11" fmla="*/ 200378 w 432053"/>
                <a:gd name="connsiteY11" fmla="*/ 129670 h 153617"/>
                <a:gd name="connsiteX12" fmla="*/ 268673 w 432053"/>
                <a:gd name="connsiteY12" fmla="*/ 129670 h 153617"/>
                <a:gd name="connsiteX13" fmla="*/ 342016 w 432053"/>
                <a:gd name="connsiteY13" fmla="*/ 107953 h 153617"/>
                <a:gd name="connsiteX14" fmla="*/ 385259 w 432053"/>
                <a:gd name="connsiteY14" fmla="*/ 85379 h 153617"/>
                <a:gd name="connsiteX15" fmla="*/ 432026 w 432053"/>
                <a:gd name="connsiteY15" fmla="*/ 54137 h 1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2053" h="153617">
                  <a:moveTo>
                    <a:pt x="432026" y="54137"/>
                  </a:moveTo>
                  <a:cubicBezTo>
                    <a:pt x="426188" y="60490"/>
                    <a:pt x="420016" y="66529"/>
                    <a:pt x="413548" y="72235"/>
                  </a:cubicBezTo>
                  <a:cubicBezTo>
                    <a:pt x="397861" y="86217"/>
                    <a:pt x="381116" y="98952"/>
                    <a:pt x="363447" y="110335"/>
                  </a:cubicBezTo>
                  <a:cubicBezTo>
                    <a:pt x="321061" y="137767"/>
                    <a:pt x="263244" y="162341"/>
                    <a:pt x="198093" y="150340"/>
                  </a:cubicBezTo>
                  <a:cubicBezTo>
                    <a:pt x="191473" y="149854"/>
                    <a:pt x="184910" y="148806"/>
                    <a:pt x="178471" y="147197"/>
                  </a:cubicBezTo>
                  <a:cubicBezTo>
                    <a:pt x="161707" y="143120"/>
                    <a:pt x="145381" y="137443"/>
                    <a:pt x="129703" y="130242"/>
                  </a:cubicBezTo>
                  <a:cubicBezTo>
                    <a:pt x="90651" y="111859"/>
                    <a:pt x="41692" y="75283"/>
                    <a:pt x="-27" y="2607"/>
                  </a:cubicBezTo>
                  <a:lnTo>
                    <a:pt x="-27" y="-155"/>
                  </a:lnTo>
                  <a:cubicBezTo>
                    <a:pt x="14555" y="20590"/>
                    <a:pt x="31681" y="39440"/>
                    <a:pt x="50931" y="55947"/>
                  </a:cubicBezTo>
                  <a:cubicBezTo>
                    <a:pt x="69991" y="72730"/>
                    <a:pt x="90965" y="87208"/>
                    <a:pt x="113415" y="99095"/>
                  </a:cubicBezTo>
                  <a:cubicBezTo>
                    <a:pt x="126398" y="105887"/>
                    <a:pt x="139866" y="111706"/>
                    <a:pt x="153706" y="116526"/>
                  </a:cubicBezTo>
                  <a:cubicBezTo>
                    <a:pt x="168956" y="121936"/>
                    <a:pt x="184548" y="126327"/>
                    <a:pt x="200378" y="129670"/>
                  </a:cubicBezTo>
                  <a:cubicBezTo>
                    <a:pt x="222962" y="133785"/>
                    <a:pt x="246099" y="133785"/>
                    <a:pt x="268673" y="129670"/>
                  </a:cubicBezTo>
                  <a:cubicBezTo>
                    <a:pt x="293972" y="125708"/>
                    <a:pt x="318641" y="118402"/>
                    <a:pt x="342016" y="107953"/>
                  </a:cubicBezTo>
                  <a:cubicBezTo>
                    <a:pt x="356922" y="101400"/>
                    <a:pt x="371362" y="93856"/>
                    <a:pt x="385259" y="85379"/>
                  </a:cubicBezTo>
                  <a:cubicBezTo>
                    <a:pt x="401547" y="76054"/>
                    <a:pt x="417177" y="65615"/>
                    <a:pt x="432026" y="54137"/>
                  </a:cubicBezTo>
                  <a:close/>
                </a:path>
              </a:pathLst>
            </a:custGeom>
            <a:solidFill>
              <a:srgbClr val="1C75BC"/>
            </a:solidFill>
            <a:ln w="9525" cap="flat">
              <a:noFill/>
              <a:prstDash val="solid"/>
              <a:miter/>
            </a:ln>
          </p:spPr>
          <p:txBody>
            <a:bodyPr rtlCol="0" anchor="ctr"/>
            <a:lstStyle/>
            <a:p>
              <a:endParaRPr lang="en-IN"/>
            </a:p>
          </p:txBody>
        </p:sp>
        <p:sp>
          <p:nvSpPr>
            <p:cNvPr id="425" name="Freeform: Shape 424">
              <a:extLst>
                <a:ext uri="{FF2B5EF4-FFF2-40B4-BE49-F238E27FC236}">
                  <a16:creationId xmlns:a16="http://schemas.microsoft.com/office/drawing/2014/main" xmlns="" id="{5DAC384A-03F2-7E9A-4B28-03A03541DEAB}"/>
                </a:ext>
              </a:extLst>
            </p:cNvPr>
            <p:cNvSpPr/>
            <p:nvPr/>
          </p:nvSpPr>
          <p:spPr>
            <a:xfrm>
              <a:off x="4665059" y="1656093"/>
              <a:ext cx="602646" cy="386257"/>
            </a:xfrm>
            <a:custGeom>
              <a:avLst/>
              <a:gdLst>
                <a:gd name="connsiteX0" fmla="*/ -27 w 602646"/>
                <a:gd name="connsiteY0" fmla="*/ 100733 h 386257"/>
                <a:gd name="connsiteX1" fmla="*/ 95223 w 602646"/>
                <a:gd name="connsiteY1" fmla="*/ 25581 h 386257"/>
                <a:gd name="connsiteX2" fmla="*/ 156945 w 602646"/>
                <a:gd name="connsiteY2" fmla="*/ 3959 h 386257"/>
                <a:gd name="connsiteX3" fmla="*/ 192377 w 602646"/>
                <a:gd name="connsiteY3" fmla="*/ -137 h 386257"/>
                <a:gd name="connsiteX4" fmla="*/ 230477 w 602646"/>
                <a:gd name="connsiteY4" fmla="*/ 2244 h 386257"/>
                <a:gd name="connsiteX5" fmla="*/ 369161 w 602646"/>
                <a:gd name="connsiteY5" fmla="*/ 68919 h 386257"/>
                <a:gd name="connsiteX6" fmla="*/ 447076 w 602646"/>
                <a:gd name="connsiteY6" fmla="*/ 182267 h 386257"/>
                <a:gd name="connsiteX7" fmla="*/ 602619 w 602646"/>
                <a:gd name="connsiteY7" fmla="*/ 337524 h 386257"/>
                <a:gd name="connsiteX8" fmla="*/ 593952 w 602646"/>
                <a:gd name="connsiteY8" fmla="*/ 386102 h 386257"/>
                <a:gd name="connsiteX9" fmla="*/ 401832 w 602646"/>
                <a:gd name="connsiteY9" fmla="*/ 205127 h 386257"/>
                <a:gd name="connsiteX10" fmla="*/ 333253 w 602646"/>
                <a:gd name="connsiteY10" fmla="*/ 104543 h 386257"/>
                <a:gd name="connsiteX11" fmla="*/ 224572 w 602646"/>
                <a:gd name="connsiteY11" fmla="*/ 51298 h 386257"/>
                <a:gd name="connsiteX12" fmla="*/ 113225 w 602646"/>
                <a:gd name="connsiteY12" fmla="*/ 72539 h 386257"/>
                <a:gd name="connsiteX13" fmla="*/ 28357 w 602646"/>
                <a:gd name="connsiteY13" fmla="*/ 144834 h 38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646" h="386257">
                  <a:moveTo>
                    <a:pt x="-27" y="100733"/>
                  </a:moveTo>
                  <a:cubicBezTo>
                    <a:pt x="27385" y="70634"/>
                    <a:pt x="59570" y="45240"/>
                    <a:pt x="95223" y="25581"/>
                  </a:cubicBezTo>
                  <a:cubicBezTo>
                    <a:pt x="114644" y="15427"/>
                    <a:pt x="135437" y="8140"/>
                    <a:pt x="156945" y="3959"/>
                  </a:cubicBezTo>
                  <a:cubicBezTo>
                    <a:pt x="168613" y="1549"/>
                    <a:pt x="180471" y="177"/>
                    <a:pt x="192377" y="-137"/>
                  </a:cubicBezTo>
                  <a:cubicBezTo>
                    <a:pt x="205122" y="-289"/>
                    <a:pt x="217857" y="511"/>
                    <a:pt x="230477" y="2244"/>
                  </a:cubicBezTo>
                  <a:cubicBezTo>
                    <a:pt x="282913" y="8169"/>
                    <a:pt x="331785" y="31677"/>
                    <a:pt x="369161" y="68919"/>
                  </a:cubicBezTo>
                  <a:cubicBezTo>
                    <a:pt x="402785" y="101495"/>
                    <a:pt x="425645" y="143786"/>
                    <a:pt x="447076" y="182267"/>
                  </a:cubicBezTo>
                  <a:cubicBezTo>
                    <a:pt x="487272" y="254943"/>
                    <a:pt x="520990" y="317998"/>
                    <a:pt x="602619" y="337524"/>
                  </a:cubicBezTo>
                  <a:lnTo>
                    <a:pt x="593952" y="386102"/>
                  </a:lnTo>
                  <a:cubicBezTo>
                    <a:pt x="487748" y="362289"/>
                    <a:pt x="442980" y="278850"/>
                    <a:pt x="401832" y="205127"/>
                  </a:cubicBezTo>
                  <a:cubicBezTo>
                    <a:pt x="380592" y="166360"/>
                    <a:pt x="360208" y="132070"/>
                    <a:pt x="333253" y="104543"/>
                  </a:cubicBezTo>
                  <a:cubicBezTo>
                    <a:pt x="304306" y="74720"/>
                    <a:pt x="265882" y="55899"/>
                    <a:pt x="224572" y="51298"/>
                  </a:cubicBezTo>
                  <a:cubicBezTo>
                    <a:pt x="186120" y="45335"/>
                    <a:pt x="146781" y="52841"/>
                    <a:pt x="113225" y="72539"/>
                  </a:cubicBezTo>
                  <a:cubicBezTo>
                    <a:pt x="81507" y="92284"/>
                    <a:pt x="52903" y="116649"/>
                    <a:pt x="28357" y="144834"/>
                  </a:cubicBezTo>
                </a:path>
              </a:pathLst>
            </a:custGeom>
            <a:solidFill>
              <a:srgbClr val="27AAE1"/>
            </a:solidFill>
            <a:ln w="9525" cap="flat">
              <a:noFill/>
              <a:prstDash val="solid"/>
              <a:miter/>
            </a:ln>
          </p:spPr>
          <p:txBody>
            <a:bodyPr rtlCol="0" anchor="ctr"/>
            <a:lstStyle/>
            <a:p>
              <a:endParaRPr lang="en-IN"/>
            </a:p>
          </p:txBody>
        </p:sp>
        <p:sp>
          <p:nvSpPr>
            <p:cNvPr id="426" name="Freeform: Shape 425">
              <a:extLst>
                <a:ext uri="{FF2B5EF4-FFF2-40B4-BE49-F238E27FC236}">
                  <a16:creationId xmlns:a16="http://schemas.microsoft.com/office/drawing/2014/main" xmlns="" id="{963B5C48-4E66-156B-BB24-FB69791E2172}"/>
                </a:ext>
              </a:extLst>
            </p:cNvPr>
            <p:cNvSpPr/>
            <p:nvPr/>
          </p:nvSpPr>
          <p:spPr>
            <a:xfrm>
              <a:off x="3989070" y="1649211"/>
              <a:ext cx="669512" cy="300471"/>
            </a:xfrm>
            <a:custGeom>
              <a:avLst/>
              <a:gdLst>
                <a:gd name="connsiteX0" fmla="*/ 669485 w 669512"/>
                <a:gd name="connsiteY0" fmla="*/ 189244 h 300471"/>
                <a:gd name="connsiteX1" fmla="*/ 648816 w 669512"/>
                <a:gd name="connsiteY1" fmla="*/ 210294 h 300471"/>
                <a:gd name="connsiteX2" fmla="*/ 627003 w 669512"/>
                <a:gd name="connsiteY2" fmla="*/ 231249 h 300471"/>
                <a:gd name="connsiteX3" fmla="*/ 579378 w 669512"/>
                <a:gd name="connsiteY3" fmla="*/ 267825 h 300471"/>
                <a:gd name="connsiteX4" fmla="*/ 522228 w 669512"/>
                <a:gd name="connsiteY4" fmla="*/ 292400 h 300471"/>
                <a:gd name="connsiteX5" fmla="*/ 453934 w 669512"/>
                <a:gd name="connsiteY5" fmla="*/ 300305 h 300471"/>
                <a:gd name="connsiteX6" fmla="*/ 377734 w 669512"/>
                <a:gd name="connsiteY6" fmla="*/ 286685 h 300471"/>
                <a:gd name="connsiteX7" fmla="*/ 345825 w 669512"/>
                <a:gd name="connsiteY7" fmla="*/ 271349 h 300471"/>
                <a:gd name="connsiteX8" fmla="*/ 331062 w 669512"/>
                <a:gd name="connsiteY8" fmla="*/ 261824 h 300471"/>
                <a:gd name="connsiteX9" fmla="*/ 317250 w 669512"/>
                <a:gd name="connsiteY9" fmla="*/ 252299 h 300471"/>
                <a:gd name="connsiteX10" fmla="*/ 222000 w 669512"/>
                <a:gd name="connsiteY10" fmla="*/ 157049 h 300471"/>
                <a:gd name="connsiteX11" fmla="*/ 178281 w 669512"/>
                <a:gd name="connsiteY11" fmla="*/ 110758 h 300471"/>
                <a:gd name="connsiteX12" fmla="*/ 130656 w 669512"/>
                <a:gd name="connsiteY12" fmla="*/ 74944 h 300471"/>
                <a:gd name="connsiteX13" fmla="*/ 75410 w 669512"/>
                <a:gd name="connsiteY13" fmla="*/ 53036 h 300471"/>
                <a:gd name="connsiteX14" fmla="*/ 43502 w 669512"/>
                <a:gd name="connsiteY14" fmla="*/ 49322 h 300471"/>
                <a:gd name="connsiteX15" fmla="*/ 8069 w 669512"/>
                <a:gd name="connsiteY15" fmla="*/ 52846 h 300471"/>
                <a:gd name="connsiteX16" fmla="*/ -27 w 669512"/>
                <a:gd name="connsiteY16" fmla="*/ 4269 h 300471"/>
                <a:gd name="connsiteX17" fmla="*/ 87793 w 669512"/>
                <a:gd name="connsiteY17" fmla="*/ 5030 h 300471"/>
                <a:gd name="connsiteX18" fmla="*/ 158088 w 669512"/>
                <a:gd name="connsiteY18" fmla="*/ 31986 h 300471"/>
                <a:gd name="connsiteX19" fmla="*/ 187710 w 669512"/>
                <a:gd name="connsiteY19" fmla="*/ 51798 h 300471"/>
                <a:gd name="connsiteX20" fmla="*/ 214285 w 669512"/>
                <a:gd name="connsiteY20" fmla="*/ 75420 h 300471"/>
                <a:gd name="connsiteX21" fmla="*/ 261053 w 669512"/>
                <a:gd name="connsiteY21" fmla="*/ 125426 h 300471"/>
                <a:gd name="connsiteX22" fmla="*/ 302677 w 669512"/>
                <a:gd name="connsiteY22" fmla="*/ 172480 h 300471"/>
                <a:gd name="connsiteX23" fmla="*/ 345159 w 669512"/>
                <a:gd name="connsiteY23" fmla="*/ 212009 h 300471"/>
                <a:gd name="connsiteX24" fmla="*/ 455363 w 669512"/>
                <a:gd name="connsiteY24" fmla="*/ 251061 h 300471"/>
                <a:gd name="connsiteX25" fmla="*/ 512513 w 669512"/>
                <a:gd name="connsiteY25" fmla="*/ 243917 h 300471"/>
                <a:gd name="connsiteX26" fmla="*/ 560138 w 669512"/>
                <a:gd name="connsiteY26" fmla="*/ 221915 h 300471"/>
                <a:gd name="connsiteX27" fmla="*/ 641386 w 669512"/>
                <a:gd name="connsiteY27" fmla="*/ 145715 h 30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69512" h="300471">
                  <a:moveTo>
                    <a:pt x="669485" y="189244"/>
                  </a:moveTo>
                  <a:cubicBezTo>
                    <a:pt x="662722" y="196292"/>
                    <a:pt x="655864" y="203341"/>
                    <a:pt x="648816" y="210294"/>
                  </a:cubicBezTo>
                  <a:cubicBezTo>
                    <a:pt x="641767" y="217247"/>
                    <a:pt x="634528" y="224486"/>
                    <a:pt x="627003" y="231249"/>
                  </a:cubicBezTo>
                  <a:cubicBezTo>
                    <a:pt x="612373" y="244975"/>
                    <a:pt x="596419" y="257233"/>
                    <a:pt x="579378" y="267825"/>
                  </a:cubicBezTo>
                  <a:cubicBezTo>
                    <a:pt x="561624" y="278750"/>
                    <a:pt x="542374" y="287028"/>
                    <a:pt x="522228" y="292400"/>
                  </a:cubicBezTo>
                  <a:cubicBezTo>
                    <a:pt x="499883" y="297858"/>
                    <a:pt x="476937" y="300506"/>
                    <a:pt x="453934" y="300305"/>
                  </a:cubicBezTo>
                  <a:cubicBezTo>
                    <a:pt x="427912" y="300486"/>
                    <a:pt x="402080" y="295867"/>
                    <a:pt x="377734" y="286685"/>
                  </a:cubicBezTo>
                  <a:cubicBezTo>
                    <a:pt x="366695" y="282465"/>
                    <a:pt x="356017" y="277331"/>
                    <a:pt x="345825" y="271349"/>
                  </a:cubicBezTo>
                  <a:cubicBezTo>
                    <a:pt x="340777" y="268397"/>
                    <a:pt x="336300" y="265253"/>
                    <a:pt x="331062" y="261824"/>
                  </a:cubicBezTo>
                  <a:cubicBezTo>
                    <a:pt x="325823" y="258395"/>
                    <a:pt x="321537" y="255633"/>
                    <a:pt x="317250" y="252299"/>
                  </a:cubicBezTo>
                  <a:cubicBezTo>
                    <a:pt x="281055" y="225820"/>
                    <a:pt x="251051" y="190292"/>
                    <a:pt x="222000" y="157049"/>
                  </a:cubicBezTo>
                  <a:cubicBezTo>
                    <a:pt x="208275" y="140838"/>
                    <a:pt x="193683" y="125388"/>
                    <a:pt x="178281" y="110758"/>
                  </a:cubicBezTo>
                  <a:cubicBezTo>
                    <a:pt x="163745" y="97137"/>
                    <a:pt x="147772" y="85126"/>
                    <a:pt x="130656" y="74944"/>
                  </a:cubicBezTo>
                  <a:cubicBezTo>
                    <a:pt x="113549" y="64695"/>
                    <a:pt x="94889" y="57304"/>
                    <a:pt x="75410" y="53036"/>
                  </a:cubicBezTo>
                  <a:cubicBezTo>
                    <a:pt x="64942" y="50665"/>
                    <a:pt x="54236" y="49417"/>
                    <a:pt x="43502" y="49322"/>
                  </a:cubicBezTo>
                  <a:cubicBezTo>
                    <a:pt x="31615" y="49560"/>
                    <a:pt x="19766" y="50741"/>
                    <a:pt x="8069" y="52846"/>
                  </a:cubicBezTo>
                  <a:lnTo>
                    <a:pt x="-27" y="4269"/>
                  </a:lnTo>
                  <a:cubicBezTo>
                    <a:pt x="28957" y="-1875"/>
                    <a:pt x="58923" y="-1618"/>
                    <a:pt x="87793" y="5030"/>
                  </a:cubicBezTo>
                  <a:cubicBezTo>
                    <a:pt x="112491" y="10288"/>
                    <a:pt x="136209" y="19385"/>
                    <a:pt x="158088" y="31986"/>
                  </a:cubicBezTo>
                  <a:cubicBezTo>
                    <a:pt x="168479" y="37787"/>
                    <a:pt x="178385" y="44416"/>
                    <a:pt x="187710" y="51798"/>
                  </a:cubicBezTo>
                  <a:cubicBezTo>
                    <a:pt x="197235" y="59323"/>
                    <a:pt x="205903" y="67229"/>
                    <a:pt x="214285" y="75420"/>
                  </a:cubicBezTo>
                  <a:cubicBezTo>
                    <a:pt x="231240" y="91708"/>
                    <a:pt x="246480" y="108853"/>
                    <a:pt x="261053" y="125426"/>
                  </a:cubicBezTo>
                  <a:cubicBezTo>
                    <a:pt x="275626" y="142000"/>
                    <a:pt x="288961" y="157907"/>
                    <a:pt x="302677" y="172480"/>
                  </a:cubicBezTo>
                  <a:cubicBezTo>
                    <a:pt x="315917" y="186615"/>
                    <a:pt x="330109" y="199817"/>
                    <a:pt x="345159" y="212009"/>
                  </a:cubicBezTo>
                  <a:cubicBezTo>
                    <a:pt x="376067" y="237745"/>
                    <a:pt x="415148" y="251595"/>
                    <a:pt x="455363" y="251061"/>
                  </a:cubicBezTo>
                  <a:cubicBezTo>
                    <a:pt x="474641" y="251137"/>
                    <a:pt x="493844" y="248737"/>
                    <a:pt x="512513" y="243917"/>
                  </a:cubicBezTo>
                  <a:cubicBezTo>
                    <a:pt x="529439" y="239126"/>
                    <a:pt x="545517" y="231697"/>
                    <a:pt x="560138" y="221915"/>
                  </a:cubicBezTo>
                  <a:cubicBezTo>
                    <a:pt x="589284" y="202865"/>
                    <a:pt x="614526" y="175719"/>
                    <a:pt x="641386" y="145715"/>
                  </a:cubicBezTo>
                </a:path>
              </a:pathLst>
            </a:custGeom>
            <a:solidFill>
              <a:srgbClr val="27AAE1"/>
            </a:solidFill>
            <a:ln w="9525" cap="flat">
              <a:noFill/>
              <a:prstDash val="solid"/>
              <a:miter/>
            </a:ln>
          </p:spPr>
          <p:txBody>
            <a:bodyPr rtlCol="0" anchor="ctr"/>
            <a:lstStyle/>
            <a:p>
              <a:endParaRPr lang="en-IN"/>
            </a:p>
          </p:txBody>
        </p:sp>
        <p:sp>
          <p:nvSpPr>
            <p:cNvPr id="427" name="Freeform: Shape 426">
              <a:extLst>
                <a:ext uri="{FF2B5EF4-FFF2-40B4-BE49-F238E27FC236}">
                  <a16:creationId xmlns:a16="http://schemas.microsoft.com/office/drawing/2014/main" xmlns="" id="{AA3DA6B3-CD7D-7E0A-BC32-2157285E3E66}"/>
                </a:ext>
              </a:extLst>
            </p:cNvPr>
            <p:cNvSpPr/>
            <p:nvPr/>
          </p:nvSpPr>
          <p:spPr>
            <a:xfrm>
              <a:off x="4266533" y="1793367"/>
              <a:ext cx="359187" cy="134367"/>
            </a:xfrm>
            <a:custGeom>
              <a:avLst/>
              <a:gdLst>
                <a:gd name="connsiteX0" fmla="*/ -27 w 359187"/>
                <a:gd name="connsiteY0" fmla="*/ -155 h 134367"/>
                <a:gd name="connsiteX1" fmla="*/ 33024 w 359187"/>
                <a:gd name="connsiteY1" fmla="*/ 36516 h 134367"/>
                <a:gd name="connsiteX2" fmla="*/ 93889 w 359187"/>
                <a:gd name="connsiteY2" fmla="*/ 85570 h 134367"/>
                <a:gd name="connsiteX3" fmla="*/ 139800 w 359187"/>
                <a:gd name="connsiteY3" fmla="*/ 102810 h 134367"/>
                <a:gd name="connsiteX4" fmla="*/ 187425 w 359187"/>
                <a:gd name="connsiteY4" fmla="*/ 107382 h 134367"/>
                <a:gd name="connsiteX5" fmla="*/ 201045 w 359187"/>
                <a:gd name="connsiteY5" fmla="*/ 106144 h 134367"/>
                <a:gd name="connsiteX6" fmla="*/ 215238 w 359187"/>
                <a:gd name="connsiteY6" fmla="*/ 104429 h 134367"/>
                <a:gd name="connsiteX7" fmla="*/ 244860 w 359187"/>
                <a:gd name="connsiteY7" fmla="*/ 96428 h 134367"/>
                <a:gd name="connsiteX8" fmla="*/ 359160 w 359187"/>
                <a:gd name="connsiteY8" fmla="*/ 5941 h 134367"/>
                <a:gd name="connsiteX9" fmla="*/ 297629 w 359187"/>
                <a:gd name="connsiteY9" fmla="*/ 83855 h 134367"/>
                <a:gd name="connsiteX10" fmla="*/ 225715 w 359187"/>
                <a:gd name="connsiteY10" fmla="*/ 126718 h 134367"/>
                <a:gd name="connsiteX11" fmla="*/ 203712 w 359187"/>
                <a:gd name="connsiteY11" fmla="*/ 131671 h 134367"/>
                <a:gd name="connsiteX12" fmla="*/ 180281 w 359187"/>
                <a:gd name="connsiteY12" fmla="*/ 134147 h 134367"/>
                <a:gd name="connsiteX13" fmla="*/ 128465 w 359187"/>
                <a:gd name="connsiteY13" fmla="*/ 127194 h 134367"/>
                <a:gd name="connsiteX14" fmla="*/ 78554 w 359187"/>
                <a:gd name="connsiteY14" fmla="*/ 100810 h 134367"/>
                <a:gd name="connsiteX15" fmla="*/ -27 w 359187"/>
                <a:gd name="connsiteY15" fmla="*/ -155 h 13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9187" h="134367">
                  <a:moveTo>
                    <a:pt x="-27" y="-155"/>
                  </a:moveTo>
                  <a:cubicBezTo>
                    <a:pt x="-27" y="-155"/>
                    <a:pt x="14260" y="17371"/>
                    <a:pt x="33024" y="36516"/>
                  </a:cubicBezTo>
                  <a:cubicBezTo>
                    <a:pt x="51789" y="55661"/>
                    <a:pt x="74839" y="77854"/>
                    <a:pt x="93889" y="85570"/>
                  </a:cubicBezTo>
                  <a:cubicBezTo>
                    <a:pt x="108338" y="93380"/>
                    <a:pt x="123778" y="99181"/>
                    <a:pt x="139800" y="102810"/>
                  </a:cubicBezTo>
                  <a:cubicBezTo>
                    <a:pt x="155392" y="106468"/>
                    <a:pt x="171413" y="108011"/>
                    <a:pt x="187425" y="107382"/>
                  </a:cubicBezTo>
                  <a:cubicBezTo>
                    <a:pt x="191901" y="107382"/>
                    <a:pt x="196378" y="106715"/>
                    <a:pt x="201045" y="106144"/>
                  </a:cubicBezTo>
                  <a:cubicBezTo>
                    <a:pt x="205713" y="105572"/>
                    <a:pt x="210570" y="105191"/>
                    <a:pt x="215238" y="104429"/>
                  </a:cubicBezTo>
                  <a:cubicBezTo>
                    <a:pt x="225334" y="102686"/>
                    <a:pt x="235259" y="100010"/>
                    <a:pt x="244860" y="96428"/>
                  </a:cubicBezTo>
                  <a:cubicBezTo>
                    <a:pt x="290228" y="76797"/>
                    <a:pt x="329642" y="45593"/>
                    <a:pt x="359160" y="5941"/>
                  </a:cubicBezTo>
                  <a:cubicBezTo>
                    <a:pt x="342844" y="34963"/>
                    <a:pt x="322089" y="61262"/>
                    <a:pt x="297629" y="83855"/>
                  </a:cubicBezTo>
                  <a:cubicBezTo>
                    <a:pt x="277093" y="103248"/>
                    <a:pt x="252537" y="117879"/>
                    <a:pt x="225715" y="126718"/>
                  </a:cubicBezTo>
                  <a:cubicBezTo>
                    <a:pt x="218505" y="128870"/>
                    <a:pt x="211151" y="130528"/>
                    <a:pt x="203712" y="131671"/>
                  </a:cubicBezTo>
                  <a:cubicBezTo>
                    <a:pt x="195959" y="132995"/>
                    <a:pt x="188139" y="133814"/>
                    <a:pt x="180281" y="134147"/>
                  </a:cubicBezTo>
                  <a:cubicBezTo>
                    <a:pt x="162745" y="134643"/>
                    <a:pt x="145248" y="132290"/>
                    <a:pt x="128465" y="127194"/>
                  </a:cubicBezTo>
                  <a:cubicBezTo>
                    <a:pt x="110577" y="121012"/>
                    <a:pt x="93737" y="112116"/>
                    <a:pt x="78554" y="100810"/>
                  </a:cubicBezTo>
                  <a:cubicBezTo>
                    <a:pt x="42949" y="75673"/>
                    <a:pt x="15593" y="40535"/>
                    <a:pt x="-27" y="-155"/>
                  </a:cubicBezTo>
                  <a:close/>
                </a:path>
              </a:pathLst>
            </a:custGeom>
            <a:solidFill>
              <a:srgbClr val="1C75BC"/>
            </a:solidFill>
            <a:ln w="9525" cap="flat">
              <a:noFill/>
              <a:prstDash val="solid"/>
              <a:miter/>
            </a:ln>
          </p:spPr>
          <p:txBody>
            <a:bodyPr rtlCol="0" anchor="ctr"/>
            <a:lstStyle/>
            <a:p>
              <a:endParaRPr lang="en-IN"/>
            </a:p>
          </p:txBody>
        </p:sp>
        <p:sp>
          <p:nvSpPr>
            <p:cNvPr id="428" name="Freeform: Shape 427">
              <a:extLst>
                <a:ext uri="{FF2B5EF4-FFF2-40B4-BE49-F238E27FC236}">
                  <a16:creationId xmlns:a16="http://schemas.microsoft.com/office/drawing/2014/main" xmlns="" id="{EEFCAE1F-C436-90DF-FD7F-B5B0D44C3A6B}"/>
                </a:ext>
              </a:extLst>
            </p:cNvPr>
            <p:cNvSpPr/>
            <p:nvPr/>
          </p:nvSpPr>
          <p:spPr>
            <a:xfrm>
              <a:off x="5085778" y="1893951"/>
              <a:ext cx="182403" cy="148685"/>
            </a:xfrm>
            <a:custGeom>
              <a:avLst/>
              <a:gdLst>
                <a:gd name="connsiteX0" fmla="*/ 173709 w 182403"/>
                <a:gd name="connsiteY0" fmla="*/ 148530 h 148685"/>
                <a:gd name="connsiteX1" fmla="*/ 114844 w 182403"/>
                <a:gd name="connsiteY1" fmla="*/ 127099 h 148685"/>
                <a:gd name="connsiteX2" fmla="*/ -27 w 182403"/>
                <a:gd name="connsiteY2" fmla="*/ -155 h 148685"/>
                <a:gd name="connsiteX3" fmla="*/ 56265 w 182403"/>
                <a:gd name="connsiteY3" fmla="*/ 56995 h 148685"/>
                <a:gd name="connsiteX4" fmla="*/ 182376 w 182403"/>
                <a:gd name="connsiteY4" fmla="*/ 99667 h 148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03" h="148685">
                  <a:moveTo>
                    <a:pt x="173709" y="148530"/>
                  </a:moveTo>
                  <a:cubicBezTo>
                    <a:pt x="152830" y="145463"/>
                    <a:pt x="132808" y="138176"/>
                    <a:pt x="114844" y="127099"/>
                  </a:cubicBezTo>
                  <a:cubicBezTo>
                    <a:pt x="80840" y="108049"/>
                    <a:pt x="37691" y="70425"/>
                    <a:pt x="-27" y="-155"/>
                  </a:cubicBezTo>
                  <a:cubicBezTo>
                    <a:pt x="16613" y="20876"/>
                    <a:pt x="35491" y="40040"/>
                    <a:pt x="56265" y="56995"/>
                  </a:cubicBezTo>
                  <a:cubicBezTo>
                    <a:pt x="90174" y="84427"/>
                    <a:pt x="135322" y="109382"/>
                    <a:pt x="182376" y="99667"/>
                  </a:cubicBezTo>
                  <a:close/>
                </a:path>
              </a:pathLst>
            </a:custGeom>
            <a:solidFill>
              <a:srgbClr val="1C75BC"/>
            </a:solidFill>
            <a:ln w="9525" cap="flat">
              <a:noFill/>
              <a:prstDash val="solid"/>
              <a:miter/>
            </a:ln>
          </p:spPr>
          <p:txBody>
            <a:bodyPr rtlCol="0" anchor="ctr"/>
            <a:lstStyle/>
            <a:p>
              <a:endParaRPr lang="en-IN"/>
            </a:p>
          </p:txBody>
        </p:sp>
        <p:sp>
          <p:nvSpPr>
            <p:cNvPr id="429" name="Freeform: Shape 428">
              <a:extLst>
                <a:ext uri="{FF2B5EF4-FFF2-40B4-BE49-F238E27FC236}">
                  <a16:creationId xmlns:a16="http://schemas.microsoft.com/office/drawing/2014/main" xmlns="" id="{127E9B93-F1D5-CA7A-E7FB-BE1F9EC1262F}"/>
                </a:ext>
              </a:extLst>
            </p:cNvPr>
            <p:cNvSpPr/>
            <p:nvPr/>
          </p:nvSpPr>
          <p:spPr>
            <a:xfrm>
              <a:off x="4664678" y="1655483"/>
              <a:ext cx="432816" cy="160362"/>
            </a:xfrm>
            <a:custGeom>
              <a:avLst/>
              <a:gdLst>
                <a:gd name="connsiteX0" fmla="*/ 28262 w 432816"/>
                <a:gd name="connsiteY0" fmla="*/ 143825 h 160362"/>
                <a:gd name="connsiteX1" fmla="*/ 83602 w 432816"/>
                <a:gd name="connsiteY1" fmla="*/ 72292 h 160362"/>
                <a:gd name="connsiteX2" fmla="*/ 142943 w 432816"/>
                <a:gd name="connsiteY2" fmla="*/ 35621 h 160362"/>
                <a:gd name="connsiteX3" fmla="*/ 181043 w 432816"/>
                <a:gd name="connsiteY3" fmla="*/ 24762 h 160362"/>
                <a:gd name="connsiteX4" fmla="*/ 225048 w 432816"/>
                <a:gd name="connsiteY4" fmla="*/ 23048 h 160362"/>
                <a:gd name="connsiteX5" fmla="*/ 294105 w 432816"/>
                <a:gd name="connsiteY5" fmla="*/ 41240 h 160362"/>
                <a:gd name="connsiteX6" fmla="*/ 361446 w 432816"/>
                <a:gd name="connsiteY6" fmla="*/ 81722 h 160362"/>
                <a:gd name="connsiteX7" fmla="*/ 397546 w 432816"/>
                <a:gd name="connsiteY7" fmla="*/ 115059 h 160362"/>
                <a:gd name="connsiteX8" fmla="*/ 432789 w 432816"/>
                <a:gd name="connsiteY8" fmla="*/ 160208 h 160362"/>
                <a:gd name="connsiteX9" fmla="*/ 420597 w 432816"/>
                <a:gd name="connsiteY9" fmla="*/ 137062 h 160362"/>
                <a:gd name="connsiteX10" fmla="*/ 383068 w 432816"/>
                <a:gd name="connsiteY10" fmla="*/ 85246 h 160362"/>
                <a:gd name="connsiteX11" fmla="*/ 227525 w 432816"/>
                <a:gd name="connsiteY11" fmla="*/ 2378 h 160362"/>
                <a:gd name="connsiteX12" fmla="*/ 207332 w 432816"/>
                <a:gd name="connsiteY12" fmla="*/ 188 h 160362"/>
                <a:gd name="connsiteX13" fmla="*/ 184186 w 432816"/>
                <a:gd name="connsiteY13" fmla="*/ 188 h 160362"/>
                <a:gd name="connsiteX14" fmla="*/ 154182 w 432816"/>
                <a:gd name="connsiteY14" fmla="*/ 5045 h 160362"/>
                <a:gd name="connsiteX15" fmla="*/ -27 w 432816"/>
                <a:gd name="connsiteY15" fmla="*/ 100962 h 16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2816" h="160362">
                  <a:moveTo>
                    <a:pt x="28262" y="143825"/>
                  </a:moveTo>
                  <a:cubicBezTo>
                    <a:pt x="41997" y="116678"/>
                    <a:pt x="60780" y="92409"/>
                    <a:pt x="83602" y="72292"/>
                  </a:cubicBezTo>
                  <a:cubicBezTo>
                    <a:pt x="101138" y="56757"/>
                    <a:pt x="121207" y="44355"/>
                    <a:pt x="142943" y="35621"/>
                  </a:cubicBezTo>
                  <a:cubicBezTo>
                    <a:pt x="155240" y="30715"/>
                    <a:pt x="168003" y="27077"/>
                    <a:pt x="181043" y="24762"/>
                  </a:cubicBezTo>
                  <a:cubicBezTo>
                    <a:pt x="195597" y="22495"/>
                    <a:pt x="210361" y="21914"/>
                    <a:pt x="225048" y="23048"/>
                  </a:cubicBezTo>
                  <a:cubicBezTo>
                    <a:pt x="248946" y="25076"/>
                    <a:pt x="272311" y="31239"/>
                    <a:pt x="294105" y="41240"/>
                  </a:cubicBezTo>
                  <a:cubicBezTo>
                    <a:pt x="318241" y="51699"/>
                    <a:pt x="340891" y="65310"/>
                    <a:pt x="361446" y="81722"/>
                  </a:cubicBezTo>
                  <a:cubicBezTo>
                    <a:pt x="374333" y="91866"/>
                    <a:pt x="386411" y="103010"/>
                    <a:pt x="397546" y="115059"/>
                  </a:cubicBezTo>
                  <a:cubicBezTo>
                    <a:pt x="410357" y="129252"/>
                    <a:pt x="422130" y="144339"/>
                    <a:pt x="432789" y="160208"/>
                  </a:cubicBezTo>
                  <a:cubicBezTo>
                    <a:pt x="429131" y="152283"/>
                    <a:pt x="425064" y="144558"/>
                    <a:pt x="420597" y="137062"/>
                  </a:cubicBezTo>
                  <a:cubicBezTo>
                    <a:pt x="409871" y="118564"/>
                    <a:pt x="397298" y="101200"/>
                    <a:pt x="383068" y="85246"/>
                  </a:cubicBezTo>
                  <a:cubicBezTo>
                    <a:pt x="349159" y="47622"/>
                    <a:pt x="297343" y="8379"/>
                    <a:pt x="227525" y="2378"/>
                  </a:cubicBezTo>
                  <a:cubicBezTo>
                    <a:pt x="220857" y="1121"/>
                    <a:pt x="214114" y="388"/>
                    <a:pt x="207332" y="188"/>
                  </a:cubicBezTo>
                  <a:cubicBezTo>
                    <a:pt x="199626" y="-270"/>
                    <a:pt x="191892" y="-270"/>
                    <a:pt x="184186" y="188"/>
                  </a:cubicBezTo>
                  <a:cubicBezTo>
                    <a:pt x="174099" y="1216"/>
                    <a:pt x="164079" y="2845"/>
                    <a:pt x="154182" y="5045"/>
                  </a:cubicBezTo>
                  <a:cubicBezTo>
                    <a:pt x="93737" y="19447"/>
                    <a:pt x="39606" y="53109"/>
                    <a:pt x="-27" y="100962"/>
                  </a:cubicBezTo>
                </a:path>
              </a:pathLst>
            </a:custGeom>
            <a:solidFill>
              <a:srgbClr val="1C75BC"/>
            </a:solidFill>
            <a:ln w="9525" cap="flat">
              <a:noFill/>
              <a:prstDash val="solid"/>
              <a:miter/>
            </a:ln>
          </p:spPr>
          <p:txBody>
            <a:bodyPr rtlCol="0" anchor="ctr"/>
            <a:lstStyle/>
            <a:p>
              <a:endParaRPr lang="en-IN"/>
            </a:p>
          </p:txBody>
        </p:sp>
      </p:grpSp>
      <p:grpSp>
        <p:nvGrpSpPr>
          <p:cNvPr id="564" name="Group 563">
            <a:extLst>
              <a:ext uri="{FF2B5EF4-FFF2-40B4-BE49-F238E27FC236}">
                <a16:creationId xmlns:a16="http://schemas.microsoft.com/office/drawing/2014/main" xmlns="" id="{C5DF0371-B219-F602-A68A-A56B9E360FF7}"/>
              </a:ext>
            </a:extLst>
          </p:cNvPr>
          <p:cNvGrpSpPr/>
          <p:nvPr/>
        </p:nvGrpSpPr>
        <p:grpSpPr>
          <a:xfrm>
            <a:off x="304800" y="2362200"/>
            <a:ext cx="5145214" cy="409098"/>
            <a:chOff x="304800" y="2362200"/>
            <a:chExt cx="5145214" cy="409098"/>
          </a:xfrm>
        </p:grpSpPr>
        <p:sp>
          <p:nvSpPr>
            <p:cNvPr id="434" name="Freeform: Shape 433">
              <a:extLst>
                <a:ext uri="{FF2B5EF4-FFF2-40B4-BE49-F238E27FC236}">
                  <a16:creationId xmlns:a16="http://schemas.microsoft.com/office/drawing/2014/main" xmlns="" id="{F0AA0BEA-8968-CB98-C5E7-4D13E7C3C81A}"/>
                </a:ext>
              </a:extLst>
            </p:cNvPr>
            <p:cNvSpPr/>
            <p:nvPr/>
          </p:nvSpPr>
          <p:spPr>
            <a:xfrm>
              <a:off x="1323689" y="2404872"/>
              <a:ext cx="10096" cy="154114"/>
            </a:xfrm>
            <a:custGeom>
              <a:avLst/>
              <a:gdLst>
                <a:gd name="connsiteX0" fmla="*/ 0 w 10096"/>
                <a:gd name="connsiteY0" fmla="*/ 0 h 154114"/>
                <a:gd name="connsiteX1" fmla="*/ 10096 w 10096"/>
                <a:gd name="connsiteY1" fmla="*/ 0 h 154114"/>
                <a:gd name="connsiteX2" fmla="*/ 10096 w 10096"/>
                <a:gd name="connsiteY2" fmla="*/ 154115 h 154114"/>
                <a:gd name="connsiteX3" fmla="*/ 0 w 10096"/>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10096" h="154114">
                  <a:moveTo>
                    <a:pt x="0" y="0"/>
                  </a:moveTo>
                  <a:lnTo>
                    <a:pt x="10096" y="0"/>
                  </a:lnTo>
                  <a:lnTo>
                    <a:pt x="10096"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35" name="Freeform: Shape 434">
              <a:extLst>
                <a:ext uri="{FF2B5EF4-FFF2-40B4-BE49-F238E27FC236}">
                  <a16:creationId xmlns:a16="http://schemas.microsoft.com/office/drawing/2014/main" xmlns="" id="{BF3D4179-ED32-BC9A-D100-6D145B288293}"/>
                </a:ext>
              </a:extLst>
            </p:cNvPr>
            <p:cNvSpPr/>
            <p:nvPr/>
          </p:nvSpPr>
          <p:spPr>
            <a:xfrm>
              <a:off x="1321308" y="2402490"/>
              <a:ext cx="12477" cy="158876"/>
            </a:xfrm>
            <a:custGeom>
              <a:avLst/>
              <a:gdLst>
                <a:gd name="connsiteX0" fmla="*/ 12478 w 12477"/>
                <a:gd name="connsiteY0" fmla="*/ 154115 h 158876"/>
                <a:gd name="connsiteX1" fmla="*/ 4858 w 12477"/>
                <a:gd name="connsiteY1" fmla="*/ 154115 h 158876"/>
                <a:gd name="connsiteX2" fmla="*/ 4858 w 12477"/>
                <a:gd name="connsiteY2" fmla="*/ 4763 h 158876"/>
                <a:gd name="connsiteX3" fmla="*/ 12478 w 12477"/>
                <a:gd name="connsiteY3" fmla="*/ 4763 h 158876"/>
                <a:gd name="connsiteX4" fmla="*/ 12478 w 12477"/>
                <a:gd name="connsiteY4" fmla="*/ 0 h 158876"/>
                <a:gd name="connsiteX5" fmla="*/ 0 w 12477"/>
                <a:gd name="connsiteY5" fmla="*/ 0 h 158876"/>
                <a:gd name="connsiteX6" fmla="*/ 0 w 12477"/>
                <a:gd name="connsiteY6" fmla="*/ 158877 h 158876"/>
                <a:gd name="connsiteX7" fmla="*/ 12478 w 12477"/>
                <a:gd name="connsiteY7" fmla="*/ 158877 h 158876"/>
                <a:gd name="connsiteX8" fmla="*/ 12478 w 12477"/>
                <a:gd name="connsiteY8" fmla="*/ 15411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7" h="158876">
                  <a:moveTo>
                    <a:pt x="12478" y="154115"/>
                  </a:moveTo>
                  <a:lnTo>
                    <a:pt x="4858" y="154115"/>
                  </a:lnTo>
                  <a:lnTo>
                    <a:pt x="4858" y="4763"/>
                  </a:lnTo>
                  <a:lnTo>
                    <a:pt x="12478" y="4763"/>
                  </a:lnTo>
                  <a:lnTo>
                    <a:pt x="12478" y="0"/>
                  </a:lnTo>
                  <a:lnTo>
                    <a:pt x="0" y="0"/>
                  </a:lnTo>
                  <a:lnTo>
                    <a:pt x="0" y="158877"/>
                  </a:lnTo>
                  <a:lnTo>
                    <a:pt x="12478" y="158877"/>
                  </a:lnTo>
                  <a:lnTo>
                    <a:pt x="12478" y="154115"/>
                  </a:lnTo>
                  <a:close/>
                </a:path>
              </a:pathLst>
            </a:custGeom>
            <a:solidFill>
              <a:srgbClr val="FFFFFF"/>
            </a:solidFill>
            <a:ln w="9525" cap="flat">
              <a:noFill/>
              <a:prstDash val="solid"/>
              <a:miter/>
            </a:ln>
          </p:spPr>
          <p:txBody>
            <a:bodyPr rtlCol="0" anchor="ctr"/>
            <a:lstStyle/>
            <a:p>
              <a:endParaRPr lang="en-IN"/>
            </a:p>
          </p:txBody>
        </p:sp>
        <p:sp>
          <p:nvSpPr>
            <p:cNvPr id="436" name="Freeform: Shape 435">
              <a:extLst>
                <a:ext uri="{FF2B5EF4-FFF2-40B4-BE49-F238E27FC236}">
                  <a16:creationId xmlns:a16="http://schemas.microsoft.com/office/drawing/2014/main" xmlns="" id="{1F7C2672-A60B-5EB5-177C-4525BD288455}"/>
                </a:ext>
              </a:extLst>
            </p:cNvPr>
            <p:cNvSpPr/>
            <p:nvPr/>
          </p:nvSpPr>
          <p:spPr>
            <a:xfrm>
              <a:off x="1189672" y="2429827"/>
              <a:ext cx="20288" cy="129159"/>
            </a:xfrm>
            <a:custGeom>
              <a:avLst/>
              <a:gdLst>
                <a:gd name="connsiteX0" fmla="*/ 0 w 20288"/>
                <a:gd name="connsiteY0" fmla="*/ 0 h 129159"/>
                <a:gd name="connsiteX1" fmla="*/ 20288 w 20288"/>
                <a:gd name="connsiteY1" fmla="*/ 0 h 129159"/>
                <a:gd name="connsiteX2" fmla="*/ 20288 w 20288"/>
                <a:gd name="connsiteY2" fmla="*/ 129159 h 129159"/>
                <a:gd name="connsiteX3" fmla="*/ 0 w 20288"/>
                <a:gd name="connsiteY3" fmla="*/ 129159 h 129159"/>
              </a:gdLst>
              <a:ahLst/>
              <a:cxnLst>
                <a:cxn ang="0">
                  <a:pos x="connsiteX0" y="connsiteY0"/>
                </a:cxn>
                <a:cxn ang="0">
                  <a:pos x="connsiteX1" y="connsiteY1"/>
                </a:cxn>
                <a:cxn ang="0">
                  <a:pos x="connsiteX2" y="connsiteY2"/>
                </a:cxn>
                <a:cxn ang="0">
                  <a:pos x="connsiteX3" y="connsiteY3"/>
                </a:cxn>
              </a:cxnLst>
              <a:rect l="l" t="t" r="r" b="b"/>
              <a:pathLst>
                <a:path w="20288" h="129159">
                  <a:moveTo>
                    <a:pt x="0" y="0"/>
                  </a:moveTo>
                  <a:lnTo>
                    <a:pt x="20288" y="0"/>
                  </a:lnTo>
                  <a:lnTo>
                    <a:pt x="20288" y="129159"/>
                  </a:lnTo>
                  <a:lnTo>
                    <a:pt x="0" y="129159"/>
                  </a:lnTo>
                  <a:close/>
                </a:path>
              </a:pathLst>
            </a:custGeom>
            <a:solidFill>
              <a:srgbClr val="1C75BC"/>
            </a:solidFill>
            <a:ln w="9525" cap="flat">
              <a:noFill/>
              <a:prstDash val="solid"/>
              <a:miter/>
            </a:ln>
          </p:spPr>
          <p:txBody>
            <a:bodyPr rtlCol="0" anchor="ctr"/>
            <a:lstStyle/>
            <a:p>
              <a:endParaRPr lang="en-IN"/>
            </a:p>
          </p:txBody>
        </p:sp>
        <p:sp>
          <p:nvSpPr>
            <p:cNvPr id="437" name="Freeform: Shape 436">
              <a:extLst>
                <a:ext uri="{FF2B5EF4-FFF2-40B4-BE49-F238E27FC236}">
                  <a16:creationId xmlns:a16="http://schemas.microsoft.com/office/drawing/2014/main" xmlns="" id="{1A012C83-5AFF-C57E-E840-4FC71B04CC79}"/>
                </a:ext>
              </a:extLst>
            </p:cNvPr>
            <p:cNvSpPr/>
            <p:nvPr/>
          </p:nvSpPr>
          <p:spPr>
            <a:xfrm>
              <a:off x="1187862" y="2427446"/>
              <a:ext cx="24955" cy="133921"/>
            </a:xfrm>
            <a:custGeom>
              <a:avLst/>
              <a:gdLst>
                <a:gd name="connsiteX0" fmla="*/ 24933 w 24955"/>
                <a:gd name="connsiteY0" fmla="*/ 133668 h 133921"/>
                <a:gd name="connsiteX1" fmla="*/ -23 w 24955"/>
                <a:gd name="connsiteY1" fmla="*/ 133668 h 133921"/>
                <a:gd name="connsiteX2" fmla="*/ -23 w 24955"/>
                <a:gd name="connsiteY2" fmla="*/ -253 h 133921"/>
                <a:gd name="connsiteX3" fmla="*/ 24933 w 24955"/>
                <a:gd name="connsiteY3" fmla="*/ -253 h 133921"/>
                <a:gd name="connsiteX4" fmla="*/ 4740 w 24955"/>
                <a:gd name="connsiteY4" fmla="*/ 128906 h 133921"/>
                <a:gd name="connsiteX5" fmla="*/ 20170 w 24955"/>
                <a:gd name="connsiteY5" fmla="*/ 128906 h 133921"/>
                <a:gd name="connsiteX6" fmla="*/ 20170 w 24955"/>
                <a:gd name="connsiteY6" fmla="*/ 4509 h 133921"/>
                <a:gd name="connsiteX7" fmla="*/ 4740 w 24955"/>
                <a:gd name="connsiteY7" fmla="*/ 4509 h 13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33921">
                  <a:moveTo>
                    <a:pt x="24933" y="133668"/>
                  </a:moveTo>
                  <a:lnTo>
                    <a:pt x="-23" y="133668"/>
                  </a:lnTo>
                  <a:lnTo>
                    <a:pt x="-23" y="-253"/>
                  </a:lnTo>
                  <a:lnTo>
                    <a:pt x="24933" y="-253"/>
                  </a:lnTo>
                  <a:close/>
                  <a:moveTo>
                    <a:pt x="4740" y="128906"/>
                  </a:moveTo>
                  <a:lnTo>
                    <a:pt x="20170" y="128906"/>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38" name="Freeform: Shape 437">
              <a:extLst>
                <a:ext uri="{FF2B5EF4-FFF2-40B4-BE49-F238E27FC236}">
                  <a16:creationId xmlns:a16="http://schemas.microsoft.com/office/drawing/2014/main" xmlns="" id="{B647FCBA-8D7D-8C23-0DBB-8FA7C92CC1F1}"/>
                </a:ext>
              </a:extLst>
            </p:cNvPr>
            <p:cNvSpPr/>
            <p:nvPr/>
          </p:nvSpPr>
          <p:spPr>
            <a:xfrm>
              <a:off x="1256728"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39" name="Freeform: Shape 438">
              <a:extLst>
                <a:ext uri="{FF2B5EF4-FFF2-40B4-BE49-F238E27FC236}">
                  <a16:creationId xmlns:a16="http://schemas.microsoft.com/office/drawing/2014/main" xmlns="" id="{EE6F0B24-13D5-4F2B-104F-E2B5C136D284}"/>
                </a:ext>
              </a:extLst>
            </p:cNvPr>
            <p:cNvSpPr/>
            <p:nvPr/>
          </p:nvSpPr>
          <p:spPr>
            <a:xfrm>
              <a:off x="1254442"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40" name="Freeform: Shape 439">
              <a:extLst>
                <a:ext uri="{FF2B5EF4-FFF2-40B4-BE49-F238E27FC236}">
                  <a16:creationId xmlns:a16="http://schemas.microsoft.com/office/drawing/2014/main" xmlns="" id="{E78B8ACE-E3EE-994B-211F-3D2276B0BAA7}"/>
                </a:ext>
              </a:extLst>
            </p:cNvPr>
            <p:cNvSpPr/>
            <p:nvPr/>
          </p:nvSpPr>
          <p:spPr>
            <a:xfrm>
              <a:off x="334708"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41" name="Freeform: Shape 440">
              <a:extLst>
                <a:ext uri="{FF2B5EF4-FFF2-40B4-BE49-F238E27FC236}">
                  <a16:creationId xmlns:a16="http://schemas.microsoft.com/office/drawing/2014/main" xmlns="" id="{E938402C-B887-A97D-6CD4-6B03C8725B90}"/>
                </a:ext>
              </a:extLst>
            </p:cNvPr>
            <p:cNvSpPr/>
            <p:nvPr/>
          </p:nvSpPr>
          <p:spPr>
            <a:xfrm>
              <a:off x="332422"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4740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42" name="Freeform: Shape 441">
              <a:extLst>
                <a:ext uri="{FF2B5EF4-FFF2-40B4-BE49-F238E27FC236}">
                  <a16:creationId xmlns:a16="http://schemas.microsoft.com/office/drawing/2014/main" xmlns="" id="{101ADEC0-00A8-E63B-38B8-831C1C919CFD}"/>
                </a:ext>
              </a:extLst>
            </p:cNvPr>
            <p:cNvSpPr/>
            <p:nvPr/>
          </p:nvSpPr>
          <p:spPr>
            <a:xfrm>
              <a:off x="401764"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43" name="Freeform: Shape 442">
              <a:extLst>
                <a:ext uri="{FF2B5EF4-FFF2-40B4-BE49-F238E27FC236}">
                  <a16:creationId xmlns:a16="http://schemas.microsoft.com/office/drawing/2014/main" xmlns="" id="{8D62CFDC-A22D-B107-7EF6-F5422B21949B}"/>
                </a:ext>
              </a:extLst>
            </p:cNvPr>
            <p:cNvSpPr/>
            <p:nvPr/>
          </p:nvSpPr>
          <p:spPr>
            <a:xfrm>
              <a:off x="399383"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44" name="Freeform: Shape 443">
              <a:extLst>
                <a:ext uri="{FF2B5EF4-FFF2-40B4-BE49-F238E27FC236}">
                  <a16:creationId xmlns:a16="http://schemas.microsoft.com/office/drawing/2014/main" xmlns="" id="{F09BB2BA-E370-B3BF-C9CC-19FFEFEA808C}"/>
                </a:ext>
              </a:extLst>
            </p:cNvPr>
            <p:cNvSpPr/>
            <p:nvPr/>
          </p:nvSpPr>
          <p:spPr>
            <a:xfrm>
              <a:off x="468725" y="2430589"/>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445" name="Freeform: Shape 444">
              <a:extLst>
                <a:ext uri="{FF2B5EF4-FFF2-40B4-BE49-F238E27FC236}">
                  <a16:creationId xmlns:a16="http://schemas.microsoft.com/office/drawing/2014/main" xmlns="" id="{0F9C86E6-AA97-2E65-D398-2A9F0CD4C417}"/>
                </a:ext>
              </a:extLst>
            </p:cNvPr>
            <p:cNvSpPr/>
            <p:nvPr/>
          </p:nvSpPr>
          <p:spPr>
            <a:xfrm>
              <a:off x="466439" y="2428017"/>
              <a:ext cx="24955" cy="133350"/>
            </a:xfrm>
            <a:custGeom>
              <a:avLst/>
              <a:gdLst>
                <a:gd name="connsiteX0" fmla="*/ 24933 w 24955"/>
                <a:gd name="connsiteY0" fmla="*/ 133097 h 133350"/>
                <a:gd name="connsiteX1" fmla="*/ -23 w 24955"/>
                <a:gd name="connsiteY1" fmla="*/ 133097 h 133350"/>
                <a:gd name="connsiteX2" fmla="*/ -23 w 24955"/>
                <a:gd name="connsiteY2" fmla="*/ -253 h 133350"/>
                <a:gd name="connsiteX3" fmla="*/ 24933 w 24955"/>
                <a:gd name="connsiteY3" fmla="*/ -253 h 133350"/>
                <a:gd name="connsiteX4" fmla="*/ 4740 w 24955"/>
                <a:gd name="connsiteY4" fmla="*/ 128334 h 133350"/>
                <a:gd name="connsiteX5" fmla="*/ 20170 w 24955"/>
                <a:gd name="connsiteY5" fmla="*/ 128334 h 133350"/>
                <a:gd name="connsiteX6" fmla="*/ 20170 w 24955"/>
                <a:gd name="connsiteY6" fmla="*/ 4509 h 133350"/>
                <a:gd name="connsiteX7" fmla="*/ 4740 w 24955"/>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33350">
                  <a:moveTo>
                    <a:pt x="24933" y="133097"/>
                  </a:moveTo>
                  <a:lnTo>
                    <a:pt x="-23" y="133097"/>
                  </a:lnTo>
                  <a:lnTo>
                    <a:pt x="-23" y="-253"/>
                  </a:lnTo>
                  <a:lnTo>
                    <a:pt x="24933" y="-253"/>
                  </a:lnTo>
                  <a:close/>
                  <a:moveTo>
                    <a:pt x="4740" y="128334"/>
                  </a:moveTo>
                  <a:lnTo>
                    <a:pt x="20170" y="128334"/>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46" name="Freeform: Shape 445">
              <a:extLst>
                <a:ext uri="{FF2B5EF4-FFF2-40B4-BE49-F238E27FC236}">
                  <a16:creationId xmlns:a16="http://schemas.microsoft.com/office/drawing/2014/main" xmlns="" id="{0175A10E-2EAF-BBB7-BEA6-4FD1F8A22CC7}"/>
                </a:ext>
              </a:extLst>
            </p:cNvPr>
            <p:cNvSpPr/>
            <p:nvPr/>
          </p:nvSpPr>
          <p:spPr>
            <a:xfrm>
              <a:off x="924401"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47" name="Freeform: Shape 446">
              <a:extLst>
                <a:ext uri="{FF2B5EF4-FFF2-40B4-BE49-F238E27FC236}">
                  <a16:creationId xmlns:a16="http://schemas.microsoft.com/office/drawing/2014/main" xmlns="" id="{BB9E9BC9-199B-370D-A688-4F7DD1B8D54A}"/>
                </a:ext>
              </a:extLst>
            </p:cNvPr>
            <p:cNvSpPr/>
            <p:nvPr/>
          </p:nvSpPr>
          <p:spPr>
            <a:xfrm>
              <a:off x="922020"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5026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448" name="Freeform: Shape 447">
              <a:extLst>
                <a:ext uri="{FF2B5EF4-FFF2-40B4-BE49-F238E27FC236}">
                  <a16:creationId xmlns:a16="http://schemas.microsoft.com/office/drawing/2014/main" xmlns="" id="{38E568B8-4A00-76A6-0D65-FEEA6F78888D}"/>
                </a:ext>
              </a:extLst>
            </p:cNvPr>
            <p:cNvSpPr/>
            <p:nvPr/>
          </p:nvSpPr>
          <p:spPr>
            <a:xfrm>
              <a:off x="857345"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49" name="Freeform: Shape 448">
              <a:extLst>
                <a:ext uri="{FF2B5EF4-FFF2-40B4-BE49-F238E27FC236}">
                  <a16:creationId xmlns:a16="http://schemas.microsoft.com/office/drawing/2014/main" xmlns="" id="{400D2349-AAD0-2FBD-5A63-D49F19BF3EAC}"/>
                </a:ext>
              </a:extLst>
            </p:cNvPr>
            <p:cNvSpPr/>
            <p:nvPr/>
          </p:nvSpPr>
          <p:spPr>
            <a:xfrm>
              <a:off x="855059"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740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50" name="Freeform: Shape 449">
              <a:extLst>
                <a:ext uri="{FF2B5EF4-FFF2-40B4-BE49-F238E27FC236}">
                  <a16:creationId xmlns:a16="http://schemas.microsoft.com/office/drawing/2014/main" xmlns="" id="{3BCB0C7F-D039-3364-3B22-61930851BEA8}"/>
                </a:ext>
              </a:extLst>
            </p:cNvPr>
            <p:cNvSpPr/>
            <p:nvPr/>
          </p:nvSpPr>
          <p:spPr>
            <a:xfrm>
              <a:off x="790384"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51" name="Freeform: Shape 450">
              <a:extLst>
                <a:ext uri="{FF2B5EF4-FFF2-40B4-BE49-F238E27FC236}">
                  <a16:creationId xmlns:a16="http://schemas.microsoft.com/office/drawing/2014/main" xmlns="" id="{FFEA2133-62F0-3DE0-EC95-252A68FF4ECC}"/>
                </a:ext>
              </a:extLst>
            </p:cNvPr>
            <p:cNvSpPr/>
            <p:nvPr/>
          </p:nvSpPr>
          <p:spPr>
            <a:xfrm>
              <a:off x="788003" y="2556605"/>
              <a:ext cx="24764" cy="158876"/>
            </a:xfrm>
            <a:custGeom>
              <a:avLst/>
              <a:gdLst>
                <a:gd name="connsiteX0" fmla="*/ 24742 w 24764"/>
                <a:gd name="connsiteY0" fmla="*/ 158624 h 158876"/>
                <a:gd name="connsiteX1" fmla="*/ -23 w 24764"/>
                <a:gd name="connsiteY1" fmla="*/ 158624 h 158876"/>
                <a:gd name="connsiteX2" fmla="*/ -23 w 24764"/>
                <a:gd name="connsiteY2" fmla="*/ -253 h 158876"/>
                <a:gd name="connsiteX3" fmla="*/ 24742 w 24764"/>
                <a:gd name="connsiteY3" fmla="*/ -253 h 158876"/>
                <a:gd name="connsiteX4" fmla="*/ 4454 w 24764"/>
                <a:gd name="connsiteY4" fmla="*/ 153861 h 158876"/>
                <a:gd name="connsiteX5" fmla="*/ 19980 w 24764"/>
                <a:gd name="connsiteY5" fmla="*/ 153861 h 158876"/>
                <a:gd name="connsiteX6" fmla="*/ 19980 w 24764"/>
                <a:gd name="connsiteY6" fmla="*/ 4509 h 158876"/>
                <a:gd name="connsiteX7" fmla="*/ 4740 w 24764"/>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4" h="158876">
                  <a:moveTo>
                    <a:pt x="24742" y="158624"/>
                  </a:moveTo>
                  <a:lnTo>
                    <a:pt x="-23" y="158624"/>
                  </a:lnTo>
                  <a:lnTo>
                    <a:pt x="-23" y="-253"/>
                  </a:lnTo>
                  <a:lnTo>
                    <a:pt x="24742" y="-253"/>
                  </a:lnTo>
                  <a:close/>
                  <a:moveTo>
                    <a:pt x="4454" y="153861"/>
                  </a:moveTo>
                  <a:lnTo>
                    <a:pt x="19980" y="153861"/>
                  </a:lnTo>
                  <a:lnTo>
                    <a:pt x="1998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52" name="Freeform: Shape 451">
              <a:extLst>
                <a:ext uri="{FF2B5EF4-FFF2-40B4-BE49-F238E27FC236}">
                  <a16:creationId xmlns:a16="http://schemas.microsoft.com/office/drawing/2014/main" xmlns="" id="{A59CCBEA-214E-771B-3024-E31A3BEA7DF7}"/>
                </a:ext>
              </a:extLst>
            </p:cNvPr>
            <p:cNvSpPr/>
            <p:nvPr/>
          </p:nvSpPr>
          <p:spPr>
            <a:xfrm>
              <a:off x="723328"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53" name="Freeform: Shape 452">
              <a:extLst>
                <a:ext uri="{FF2B5EF4-FFF2-40B4-BE49-F238E27FC236}">
                  <a16:creationId xmlns:a16="http://schemas.microsoft.com/office/drawing/2014/main" xmlns="" id="{E89D7D7B-47F0-D20A-D620-DEB6F8681D04}"/>
                </a:ext>
              </a:extLst>
            </p:cNvPr>
            <p:cNvSpPr/>
            <p:nvPr/>
          </p:nvSpPr>
          <p:spPr>
            <a:xfrm>
              <a:off x="721042"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835 w 25050"/>
                <a:gd name="connsiteY4" fmla="*/ 153861 h 158876"/>
                <a:gd name="connsiteX5" fmla="*/ 20266 w 25050"/>
                <a:gd name="connsiteY5" fmla="*/ 153861 h 158876"/>
                <a:gd name="connsiteX6" fmla="*/ 20266 w 25050"/>
                <a:gd name="connsiteY6" fmla="*/ 4509 h 158876"/>
                <a:gd name="connsiteX7" fmla="*/ 4740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835" y="153861"/>
                  </a:moveTo>
                  <a:lnTo>
                    <a:pt x="20266" y="153861"/>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54" name="Freeform: Shape 453">
              <a:extLst>
                <a:ext uri="{FF2B5EF4-FFF2-40B4-BE49-F238E27FC236}">
                  <a16:creationId xmlns:a16="http://schemas.microsoft.com/office/drawing/2014/main" xmlns="" id="{5A357DB7-F29D-B522-FE37-7271F9AB6E03}"/>
                </a:ext>
              </a:extLst>
            </p:cNvPr>
            <p:cNvSpPr/>
            <p:nvPr/>
          </p:nvSpPr>
          <p:spPr>
            <a:xfrm>
              <a:off x="656367" y="2558986"/>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455" name="Freeform: Shape 454">
              <a:extLst>
                <a:ext uri="{FF2B5EF4-FFF2-40B4-BE49-F238E27FC236}">
                  <a16:creationId xmlns:a16="http://schemas.microsoft.com/office/drawing/2014/main" xmlns="" id="{5E16AF34-7641-8CC8-DDBC-189D83FE6246}"/>
                </a:ext>
              </a:extLst>
            </p:cNvPr>
            <p:cNvSpPr/>
            <p:nvPr/>
          </p:nvSpPr>
          <p:spPr>
            <a:xfrm>
              <a:off x="653986" y="2556414"/>
              <a:ext cx="25431" cy="133350"/>
            </a:xfrm>
            <a:custGeom>
              <a:avLst/>
              <a:gdLst>
                <a:gd name="connsiteX0" fmla="*/ 25409 w 25431"/>
                <a:gd name="connsiteY0" fmla="*/ 133097 h 133350"/>
                <a:gd name="connsiteX1" fmla="*/ -23 w 25431"/>
                <a:gd name="connsiteY1" fmla="*/ 133097 h 133350"/>
                <a:gd name="connsiteX2" fmla="*/ -23 w 25431"/>
                <a:gd name="connsiteY2" fmla="*/ -253 h 133350"/>
                <a:gd name="connsiteX3" fmla="*/ 25409 w 25431"/>
                <a:gd name="connsiteY3" fmla="*/ -253 h 133350"/>
                <a:gd name="connsiteX4" fmla="*/ 5121 w 25431"/>
                <a:gd name="connsiteY4" fmla="*/ 128334 h 133350"/>
                <a:gd name="connsiteX5" fmla="*/ 20647 w 25431"/>
                <a:gd name="connsiteY5" fmla="*/ 128334 h 133350"/>
                <a:gd name="connsiteX6" fmla="*/ 20647 w 25431"/>
                <a:gd name="connsiteY6" fmla="*/ 4509 h 133350"/>
                <a:gd name="connsiteX7" fmla="*/ 4740 w 25431"/>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1" h="133350">
                  <a:moveTo>
                    <a:pt x="25409" y="133097"/>
                  </a:moveTo>
                  <a:lnTo>
                    <a:pt x="-23" y="133097"/>
                  </a:lnTo>
                  <a:lnTo>
                    <a:pt x="-23" y="-253"/>
                  </a:lnTo>
                  <a:lnTo>
                    <a:pt x="25409" y="-253"/>
                  </a:lnTo>
                  <a:close/>
                  <a:moveTo>
                    <a:pt x="5121" y="128334"/>
                  </a:moveTo>
                  <a:lnTo>
                    <a:pt x="20647" y="128334"/>
                  </a:lnTo>
                  <a:lnTo>
                    <a:pt x="20647"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56" name="Freeform: Shape 455">
              <a:extLst>
                <a:ext uri="{FF2B5EF4-FFF2-40B4-BE49-F238E27FC236}">
                  <a16:creationId xmlns:a16="http://schemas.microsoft.com/office/drawing/2014/main" xmlns="" id="{9BBA9F58-C9F7-D9DB-CEFB-0EE0AE153E47}"/>
                </a:ext>
              </a:extLst>
            </p:cNvPr>
            <p:cNvSpPr/>
            <p:nvPr/>
          </p:nvSpPr>
          <p:spPr>
            <a:xfrm>
              <a:off x="304895" y="2362390"/>
              <a:ext cx="1029081" cy="408908"/>
            </a:xfrm>
            <a:custGeom>
              <a:avLst/>
              <a:gdLst>
                <a:gd name="connsiteX0" fmla="*/ 1028963 w 1029081"/>
                <a:gd name="connsiteY0" fmla="*/ 223 h 408908"/>
                <a:gd name="connsiteX1" fmla="*/ 782456 w 1029081"/>
                <a:gd name="connsiteY1" fmla="*/ 152623 h 408908"/>
                <a:gd name="connsiteX2" fmla="*/ 743594 w 1029081"/>
                <a:gd name="connsiteY2" fmla="*/ 203963 h 408908"/>
                <a:gd name="connsiteX3" fmla="*/ 521566 w 1029081"/>
                <a:gd name="connsiteY3" fmla="*/ 346838 h 408908"/>
                <a:gd name="connsiteX4" fmla="*/ 285727 w 1029081"/>
                <a:gd name="connsiteY4" fmla="*/ 185675 h 408908"/>
                <a:gd name="connsiteX5" fmla="*/ -23 w 1029081"/>
                <a:gd name="connsiteY5" fmla="*/ -253 h 408908"/>
                <a:gd name="connsiteX6" fmla="*/ -23 w 1029081"/>
                <a:gd name="connsiteY6" fmla="*/ 61564 h 408908"/>
                <a:gd name="connsiteX7" fmla="*/ 235912 w 1029081"/>
                <a:gd name="connsiteY7" fmla="*/ 222727 h 408908"/>
                <a:gd name="connsiteX8" fmla="*/ 521662 w 1029081"/>
                <a:gd name="connsiteY8" fmla="*/ 408655 h 408908"/>
                <a:gd name="connsiteX9" fmla="*/ 782551 w 1029081"/>
                <a:gd name="connsiteY9" fmla="*/ 255398 h 408908"/>
                <a:gd name="connsiteX10" fmla="*/ 821509 w 1029081"/>
                <a:gd name="connsiteY10" fmla="*/ 204058 h 408908"/>
                <a:gd name="connsiteX11" fmla="*/ 1029058 w 1029081"/>
                <a:gd name="connsiteY11" fmla="*/ 62136 h 40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9081" h="408908">
                  <a:moveTo>
                    <a:pt x="1028963" y="223"/>
                  </a:moveTo>
                  <a:cubicBezTo>
                    <a:pt x="909996" y="5748"/>
                    <a:pt x="840273" y="78328"/>
                    <a:pt x="782456" y="152623"/>
                  </a:cubicBezTo>
                  <a:lnTo>
                    <a:pt x="743594" y="203963"/>
                  </a:lnTo>
                  <a:cubicBezTo>
                    <a:pt x="684158" y="282354"/>
                    <a:pt x="628151" y="346838"/>
                    <a:pt x="521566" y="346838"/>
                  </a:cubicBezTo>
                  <a:cubicBezTo>
                    <a:pt x="407266" y="346838"/>
                    <a:pt x="350688" y="272162"/>
                    <a:pt x="285727" y="185675"/>
                  </a:cubicBezTo>
                  <a:cubicBezTo>
                    <a:pt x="220767" y="99188"/>
                    <a:pt x="145996" y="-253"/>
                    <a:pt x="-23" y="-253"/>
                  </a:cubicBezTo>
                  <a:lnTo>
                    <a:pt x="-23" y="61564"/>
                  </a:lnTo>
                  <a:cubicBezTo>
                    <a:pt x="114849" y="61564"/>
                    <a:pt x="170951" y="136240"/>
                    <a:pt x="235912" y="222727"/>
                  </a:cubicBezTo>
                  <a:cubicBezTo>
                    <a:pt x="300872" y="309214"/>
                    <a:pt x="375643" y="408655"/>
                    <a:pt x="521662" y="408655"/>
                  </a:cubicBezTo>
                  <a:cubicBezTo>
                    <a:pt x="649582" y="408655"/>
                    <a:pt x="722449" y="332455"/>
                    <a:pt x="782551" y="255398"/>
                  </a:cubicBezTo>
                  <a:lnTo>
                    <a:pt x="821509" y="204058"/>
                  </a:lnTo>
                  <a:cubicBezTo>
                    <a:pt x="878659" y="129382"/>
                    <a:pt x="931808" y="67660"/>
                    <a:pt x="1029058" y="62136"/>
                  </a:cubicBezTo>
                  <a:close/>
                </a:path>
              </a:pathLst>
            </a:custGeom>
            <a:solidFill>
              <a:srgbClr val="27AAE1"/>
            </a:solidFill>
            <a:ln w="9525" cap="flat">
              <a:noFill/>
              <a:prstDash val="solid"/>
              <a:miter/>
            </a:ln>
          </p:spPr>
          <p:txBody>
            <a:bodyPr rtlCol="0" anchor="ctr"/>
            <a:lstStyle/>
            <a:p>
              <a:endParaRPr lang="en-IN"/>
            </a:p>
          </p:txBody>
        </p:sp>
        <p:sp>
          <p:nvSpPr>
            <p:cNvPr id="457" name="Freeform: Shape 456">
              <a:extLst>
                <a:ext uri="{FF2B5EF4-FFF2-40B4-BE49-F238E27FC236}">
                  <a16:creationId xmlns:a16="http://schemas.microsoft.com/office/drawing/2014/main" xmlns="" id="{429798A3-EE09-B385-B2A4-C86AE7E110CA}"/>
                </a:ext>
              </a:extLst>
            </p:cNvPr>
            <p:cNvSpPr/>
            <p:nvPr/>
          </p:nvSpPr>
          <p:spPr>
            <a:xfrm>
              <a:off x="608742" y="2572321"/>
              <a:ext cx="435292" cy="171474"/>
            </a:xfrm>
            <a:custGeom>
              <a:avLst/>
              <a:gdLst>
                <a:gd name="connsiteX0" fmla="*/ -23 w 435292"/>
                <a:gd name="connsiteY0" fmla="*/ -253 h 171474"/>
                <a:gd name="connsiteX1" fmla="*/ 112944 w 435292"/>
                <a:gd name="connsiteY1" fmla="*/ 110428 h 171474"/>
                <a:gd name="connsiteX2" fmla="*/ 301920 w 435292"/>
                <a:gd name="connsiteY2" fmla="*/ 120619 h 171474"/>
                <a:gd name="connsiteX3" fmla="*/ 435270 w 435292"/>
                <a:gd name="connsiteY3" fmla="*/ -253 h 171474"/>
                <a:gd name="connsiteX4" fmla="*/ 156378 w 435292"/>
                <a:gd name="connsiteY4" fmla="*/ 162529 h 171474"/>
                <a:gd name="connsiteX5" fmla="*/ -23 w 435292"/>
                <a:gd name="connsiteY5" fmla="*/ -253 h 17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292" h="171474">
                  <a:moveTo>
                    <a:pt x="-23" y="-253"/>
                  </a:moveTo>
                  <a:cubicBezTo>
                    <a:pt x="-23" y="-253"/>
                    <a:pt x="65414" y="91092"/>
                    <a:pt x="112944" y="110428"/>
                  </a:cubicBezTo>
                  <a:cubicBezTo>
                    <a:pt x="112944" y="110428"/>
                    <a:pt x="203336" y="164148"/>
                    <a:pt x="301920" y="120619"/>
                  </a:cubicBezTo>
                  <a:cubicBezTo>
                    <a:pt x="356661" y="93387"/>
                    <a:pt x="402811" y="51563"/>
                    <a:pt x="435270" y="-253"/>
                  </a:cubicBezTo>
                  <a:cubicBezTo>
                    <a:pt x="435270" y="-253"/>
                    <a:pt x="344020" y="216726"/>
                    <a:pt x="156378" y="162529"/>
                  </a:cubicBezTo>
                  <a:cubicBezTo>
                    <a:pt x="81475" y="135993"/>
                    <a:pt x="23497" y="75652"/>
                    <a:pt x="-23" y="-253"/>
                  </a:cubicBezTo>
                  <a:close/>
                </a:path>
              </a:pathLst>
            </a:custGeom>
            <a:solidFill>
              <a:srgbClr val="1C75BC"/>
            </a:solidFill>
            <a:ln w="9525" cap="flat">
              <a:noFill/>
              <a:prstDash val="solid"/>
              <a:miter/>
            </a:ln>
          </p:spPr>
          <p:txBody>
            <a:bodyPr rtlCol="0" anchor="ctr"/>
            <a:lstStyle/>
            <a:p>
              <a:endParaRPr lang="en-IN"/>
            </a:p>
          </p:txBody>
        </p:sp>
        <p:sp>
          <p:nvSpPr>
            <p:cNvPr id="458" name="Freeform: Shape 457">
              <a:extLst>
                <a:ext uri="{FF2B5EF4-FFF2-40B4-BE49-F238E27FC236}">
                  <a16:creationId xmlns:a16="http://schemas.microsoft.com/office/drawing/2014/main" xmlns="" id="{4DB084A7-F653-B4FC-6906-1B822ECD930F}"/>
                </a:ext>
              </a:extLst>
            </p:cNvPr>
            <p:cNvSpPr/>
            <p:nvPr/>
          </p:nvSpPr>
          <p:spPr>
            <a:xfrm>
              <a:off x="1087374" y="2362200"/>
              <a:ext cx="246507" cy="153162"/>
            </a:xfrm>
            <a:custGeom>
              <a:avLst/>
              <a:gdLst>
                <a:gd name="connsiteX0" fmla="*/ 246484 w 246507"/>
                <a:gd name="connsiteY0" fmla="*/ -253 h 153162"/>
                <a:gd name="connsiteX1" fmla="*/ -23 w 246507"/>
                <a:gd name="connsiteY1" fmla="*/ 152909 h 153162"/>
                <a:gd name="connsiteX2" fmla="*/ 246484 w 246507"/>
                <a:gd name="connsiteY2" fmla="*/ 26417 h 153162"/>
              </a:gdLst>
              <a:ahLst/>
              <a:cxnLst>
                <a:cxn ang="0">
                  <a:pos x="connsiteX0" y="connsiteY0"/>
                </a:cxn>
                <a:cxn ang="0">
                  <a:pos x="connsiteX1" y="connsiteY1"/>
                </a:cxn>
                <a:cxn ang="0">
                  <a:pos x="connsiteX2" y="connsiteY2"/>
                </a:cxn>
              </a:cxnLst>
              <a:rect l="l" t="t" r="r" b="b"/>
              <a:pathLst>
                <a:path w="246507" h="153162">
                  <a:moveTo>
                    <a:pt x="246484" y="-253"/>
                  </a:moveTo>
                  <a:cubicBezTo>
                    <a:pt x="212099" y="509"/>
                    <a:pt x="96370" y="13939"/>
                    <a:pt x="-23" y="152909"/>
                  </a:cubicBezTo>
                  <a:cubicBezTo>
                    <a:pt x="-23" y="152909"/>
                    <a:pt x="135994" y="32989"/>
                    <a:pt x="246484" y="26417"/>
                  </a:cubicBezTo>
                  <a:close/>
                </a:path>
              </a:pathLst>
            </a:custGeom>
            <a:solidFill>
              <a:srgbClr val="1C75BC"/>
            </a:solidFill>
            <a:ln w="9525" cap="flat">
              <a:noFill/>
              <a:prstDash val="solid"/>
              <a:miter/>
            </a:ln>
          </p:spPr>
          <p:txBody>
            <a:bodyPr rtlCol="0" anchor="ctr"/>
            <a:lstStyle/>
            <a:p>
              <a:endParaRPr lang="en-IN"/>
            </a:p>
          </p:txBody>
        </p:sp>
        <p:sp>
          <p:nvSpPr>
            <p:cNvPr id="459" name="Freeform: Shape 458">
              <a:extLst>
                <a:ext uri="{FF2B5EF4-FFF2-40B4-BE49-F238E27FC236}">
                  <a16:creationId xmlns:a16="http://schemas.microsoft.com/office/drawing/2014/main" xmlns="" id="{26781514-D1C7-187B-6BD6-A5DA6280519A}"/>
                </a:ext>
              </a:extLst>
            </p:cNvPr>
            <p:cNvSpPr/>
            <p:nvPr/>
          </p:nvSpPr>
          <p:spPr>
            <a:xfrm>
              <a:off x="304800" y="2362390"/>
              <a:ext cx="246506" cy="153066"/>
            </a:xfrm>
            <a:custGeom>
              <a:avLst/>
              <a:gdLst>
                <a:gd name="connsiteX0" fmla="*/ -23 w 246506"/>
                <a:gd name="connsiteY0" fmla="*/ -253 h 153066"/>
                <a:gd name="connsiteX1" fmla="*/ 246484 w 246506"/>
                <a:gd name="connsiteY1" fmla="*/ 152813 h 153066"/>
                <a:gd name="connsiteX2" fmla="*/ -23 w 246506"/>
                <a:gd name="connsiteY2" fmla="*/ 26417 h 153066"/>
              </a:gdLst>
              <a:ahLst/>
              <a:cxnLst>
                <a:cxn ang="0">
                  <a:pos x="connsiteX0" y="connsiteY0"/>
                </a:cxn>
                <a:cxn ang="0">
                  <a:pos x="connsiteX1" y="connsiteY1"/>
                </a:cxn>
                <a:cxn ang="0">
                  <a:pos x="connsiteX2" y="connsiteY2"/>
                </a:cxn>
              </a:cxnLst>
              <a:rect l="l" t="t" r="r" b="b"/>
              <a:pathLst>
                <a:path w="246506" h="153066">
                  <a:moveTo>
                    <a:pt x="-23" y="-253"/>
                  </a:moveTo>
                  <a:cubicBezTo>
                    <a:pt x="34458" y="509"/>
                    <a:pt x="150187" y="13939"/>
                    <a:pt x="246484" y="152813"/>
                  </a:cubicBezTo>
                  <a:cubicBezTo>
                    <a:pt x="246484" y="152813"/>
                    <a:pt x="110563" y="32894"/>
                    <a:pt x="-23" y="26417"/>
                  </a:cubicBezTo>
                  <a:close/>
                </a:path>
              </a:pathLst>
            </a:custGeom>
            <a:solidFill>
              <a:srgbClr val="1C75BC"/>
            </a:solidFill>
            <a:ln w="9525" cap="flat">
              <a:noFill/>
              <a:prstDash val="solid"/>
              <a:miter/>
            </a:ln>
          </p:spPr>
          <p:txBody>
            <a:bodyPr rtlCol="0" anchor="ctr"/>
            <a:lstStyle/>
            <a:p>
              <a:endParaRPr lang="en-IN"/>
            </a:p>
          </p:txBody>
        </p:sp>
        <p:sp>
          <p:nvSpPr>
            <p:cNvPr id="460" name="Freeform: Shape 459">
              <a:extLst>
                <a:ext uri="{FF2B5EF4-FFF2-40B4-BE49-F238E27FC236}">
                  <a16:creationId xmlns:a16="http://schemas.microsoft.com/office/drawing/2014/main" xmlns="" id="{C1ED33C0-5B85-7C18-5FF7-852EBDF9E555}"/>
                </a:ext>
              </a:extLst>
            </p:cNvPr>
            <p:cNvSpPr/>
            <p:nvPr/>
          </p:nvSpPr>
          <p:spPr>
            <a:xfrm>
              <a:off x="2352770" y="2404872"/>
              <a:ext cx="10096" cy="154114"/>
            </a:xfrm>
            <a:custGeom>
              <a:avLst/>
              <a:gdLst>
                <a:gd name="connsiteX0" fmla="*/ 0 w 10096"/>
                <a:gd name="connsiteY0" fmla="*/ 0 h 154114"/>
                <a:gd name="connsiteX1" fmla="*/ 10096 w 10096"/>
                <a:gd name="connsiteY1" fmla="*/ 0 h 154114"/>
                <a:gd name="connsiteX2" fmla="*/ 10096 w 10096"/>
                <a:gd name="connsiteY2" fmla="*/ 154115 h 154114"/>
                <a:gd name="connsiteX3" fmla="*/ 0 w 10096"/>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10096" h="154114">
                  <a:moveTo>
                    <a:pt x="0" y="0"/>
                  </a:moveTo>
                  <a:lnTo>
                    <a:pt x="10096" y="0"/>
                  </a:lnTo>
                  <a:lnTo>
                    <a:pt x="10096"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61" name="Freeform: Shape 460">
              <a:extLst>
                <a:ext uri="{FF2B5EF4-FFF2-40B4-BE49-F238E27FC236}">
                  <a16:creationId xmlns:a16="http://schemas.microsoft.com/office/drawing/2014/main" xmlns="" id="{4F7F6B85-AFCA-1D7E-E343-88B800811516}"/>
                </a:ext>
              </a:extLst>
            </p:cNvPr>
            <p:cNvSpPr/>
            <p:nvPr/>
          </p:nvSpPr>
          <p:spPr>
            <a:xfrm>
              <a:off x="2350293" y="2402490"/>
              <a:ext cx="12573" cy="158876"/>
            </a:xfrm>
            <a:custGeom>
              <a:avLst/>
              <a:gdLst>
                <a:gd name="connsiteX0" fmla="*/ 12573 w 12573"/>
                <a:gd name="connsiteY0" fmla="*/ 154115 h 158876"/>
                <a:gd name="connsiteX1" fmla="*/ 4858 w 12573"/>
                <a:gd name="connsiteY1" fmla="*/ 154115 h 158876"/>
                <a:gd name="connsiteX2" fmla="*/ 4858 w 12573"/>
                <a:gd name="connsiteY2" fmla="*/ 4763 h 158876"/>
                <a:gd name="connsiteX3" fmla="*/ 12573 w 12573"/>
                <a:gd name="connsiteY3" fmla="*/ 4763 h 158876"/>
                <a:gd name="connsiteX4" fmla="*/ 12573 w 12573"/>
                <a:gd name="connsiteY4" fmla="*/ 0 h 158876"/>
                <a:gd name="connsiteX5" fmla="*/ 0 w 12573"/>
                <a:gd name="connsiteY5" fmla="*/ 0 h 158876"/>
                <a:gd name="connsiteX6" fmla="*/ 0 w 12573"/>
                <a:gd name="connsiteY6" fmla="*/ 158877 h 158876"/>
                <a:gd name="connsiteX7" fmla="*/ 12573 w 12573"/>
                <a:gd name="connsiteY7" fmla="*/ 158877 h 158876"/>
                <a:gd name="connsiteX8" fmla="*/ 12573 w 12573"/>
                <a:gd name="connsiteY8" fmla="*/ 15411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73" h="158876">
                  <a:moveTo>
                    <a:pt x="12573" y="154115"/>
                  </a:moveTo>
                  <a:lnTo>
                    <a:pt x="4858" y="154115"/>
                  </a:lnTo>
                  <a:lnTo>
                    <a:pt x="4858" y="4763"/>
                  </a:lnTo>
                  <a:lnTo>
                    <a:pt x="12573" y="4763"/>
                  </a:lnTo>
                  <a:lnTo>
                    <a:pt x="12573" y="0"/>
                  </a:lnTo>
                  <a:lnTo>
                    <a:pt x="0" y="0"/>
                  </a:lnTo>
                  <a:lnTo>
                    <a:pt x="0" y="158877"/>
                  </a:lnTo>
                  <a:lnTo>
                    <a:pt x="12573" y="158877"/>
                  </a:lnTo>
                  <a:lnTo>
                    <a:pt x="12573" y="154115"/>
                  </a:lnTo>
                  <a:close/>
                </a:path>
              </a:pathLst>
            </a:custGeom>
            <a:solidFill>
              <a:srgbClr val="FFFFFF"/>
            </a:solidFill>
            <a:ln w="9525" cap="flat">
              <a:noFill/>
              <a:prstDash val="solid"/>
              <a:miter/>
            </a:ln>
          </p:spPr>
          <p:txBody>
            <a:bodyPr rtlCol="0" anchor="ctr"/>
            <a:lstStyle/>
            <a:p>
              <a:endParaRPr lang="en-IN"/>
            </a:p>
          </p:txBody>
        </p:sp>
        <p:sp>
          <p:nvSpPr>
            <p:cNvPr id="462" name="Freeform: Shape 461">
              <a:extLst>
                <a:ext uri="{FF2B5EF4-FFF2-40B4-BE49-F238E27FC236}">
                  <a16:creationId xmlns:a16="http://schemas.microsoft.com/office/drawing/2014/main" xmlns="" id="{E1C03EF9-7BF7-EBAC-ABBC-72C19F7B0D84}"/>
                </a:ext>
              </a:extLst>
            </p:cNvPr>
            <p:cNvSpPr/>
            <p:nvPr/>
          </p:nvSpPr>
          <p:spPr>
            <a:xfrm>
              <a:off x="2218753" y="2429827"/>
              <a:ext cx="20288" cy="129159"/>
            </a:xfrm>
            <a:custGeom>
              <a:avLst/>
              <a:gdLst>
                <a:gd name="connsiteX0" fmla="*/ 0 w 20288"/>
                <a:gd name="connsiteY0" fmla="*/ 0 h 129159"/>
                <a:gd name="connsiteX1" fmla="*/ 20288 w 20288"/>
                <a:gd name="connsiteY1" fmla="*/ 0 h 129159"/>
                <a:gd name="connsiteX2" fmla="*/ 20288 w 20288"/>
                <a:gd name="connsiteY2" fmla="*/ 129159 h 129159"/>
                <a:gd name="connsiteX3" fmla="*/ 0 w 20288"/>
                <a:gd name="connsiteY3" fmla="*/ 129159 h 129159"/>
              </a:gdLst>
              <a:ahLst/>
              <a:cxnLst>
                <a:cxn ang="0">
                  <a:pos x="connsiteX0" y="connsiteY0"/>
                </a:cxn>
                <a:cxn ang="0">
                  <a:pos x="connsiteX1" y="connsiteY1"/>
                </a:cxn>
                <a:cxn ang="0">
                  <a:pos x="connsiteX2" y="connsiteY2"/>
                </a:cxn>
                <a:cxn ang="0">
                  <a:pos x="connsiteX3" y="connsiteY3"/>
                </a:cxn>
              </a:cxnLst>
              <a:rect l="l" t="t" r="r" b="b"/>
              <a:pathLst>
                <a:path w="20288" h="129159">
                  <a:moveTo>
                    <a:pt x="0" y="0"/>
                  </a:moveTo>
                  <a:lnTo>
                    <a:pt x="20288" y="0"/>
                  </a:lnTo>
                  <a:lnTo>
                    <a:pt x="20288" y="129159"/>
                  </a:lnTo>
                  <a:lnTo>
                    <a:pt x="0" y="129159"/>
                  </a:lnTo>
                  <a:close/>
                </a:path>
              </a:pathLst>
            </a:custGeom>
            <a:solidFill>
              <a:srgbClr val="1C75BC"/>
            </a:solidFill>
            <a:ln w="9525" cap="flat">
              <a:noFill/>
              <a:prstDash val="solid"/>
              <a:miter/>
            </a:ln>
          </p:spPr>
          <p:txBody>
            <a:bodyPr rtlCol="0" anchor="ctr"/>
            <a:lstStyle/>
            <a:p>
              <a:endParaRPr lang="en-IN"/>
            </a:p>
          </p:txBody>
        </p:sp>
        <p:sp>
          <p:nvSpPr>
            <p:cNvPr id="463" name="Freeform: Shape 462">
              <a:extLst>
                <a:ext uri="{FF2B5EF4-FFF2-40B4-BE49-F238E27FC236}">
                  <a16:creationId xmlns:a16="http://schemas.microsoft.com/office/drawing/2014/main" xmlns="" id="{3E4CCDBE-8A8D-3150-26BB-8E4145437D16}"/>
                </a:ext>
              </a:extLst>
            </p:cNvPr>
            <p:cNvSpPr/>
            <p:nvPr/>
          </p:nvSpPr>
          <p:spPr>
            <a:xfrm>
              <a:off x="2216467" y="2427446"/>
              <a:ext cx="25050" cy="133921"/>
            </a:xfrm>
            <a:custGeom>
              <a:avLst/>
              <a:gdLst>
                <a:gd name="connsiteX0" fmla="*/ 25028 w 25050"/>
                <a:gd name="connsiteY0" fmla="*/ 133668 h 133921"/>
                <a:gd name="connsiteX1" fmla="*/ -23 w 25050"/>
                <a:gd name="connsiteY1" fmla="*/ 133668 h 133921"/>
                <a:gd name="connsiteX2" fmla="*/ -23 w 25050"/>
                <a:gd name="connsiteY2" fmla="*/ -253 h 133921"/>
                <a:gd name="connsiteX3" fmla="*/ 25028 w 25050"/>
                <a:gd name="connsiteY3" fmla="*/ -253 h 133921"/>
                <a:gd name="connsiteX4" fmla="*/ 4740 w 25050"/>
                <a:gd name="connsiteY4" fmla="*/ 128906 h 133921"/>
                <a:gd name="connsiteX5" fmla="*/ 20266 w 25050"/>
                <a:gd name="connsiteY5" fmla="*/ 128906 h 133921"/>
                <a:gd name="connsiteX6" fmla="*/ 20266 w 25050"/>
                <a:gd name="connsiteY6" fmla="*/ 4509 h 133921"/>
                <a:gd name="connsiteX7" fmla="*/ 4740 w 25050"/>
                <a:gd name="connsiteY7" fmla="*/ 4509 h 13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921">
                  <a:moveTo>
                    <a:pt x="25028" y="133668"/>
                  </a:moveTo>
                  <a:lnTo>
                    <a:pt x="-23" y="133668"/>
                  </a:lnTo>
                  <a:lnTo>
                    <a:pt x="-23" y="-253"/>
                  </a:lnTo>
                  <a:lnTo>
                    <a:pt x="25028" y="-253"/>
                  </a:lnTo>
                  <a:close/>
                  <a:moveTo>
                    <a:pt x="4740" y="128906"/>
                  </a:moveTo>
                  <a:lnTo>
                    <a:pt x="20266" y="128906"/>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64" name="Freeform: Shape 463">
              <a:extLst>
                <a:ext uri="{FF2B5EF4-FFF2-40B4-BE49-F238E27FC236}">
                  <a16:creationId xmlns:a16="http://schemas.microsoft.com/office/drawing/2014/main" xmlns="" id="{76313395-14A7-13CC-8370-43F632EFAE84}"/>
                </a:ext>
              </a:extLst>
            </p:cNvPr>
            <p:cNvSpPr/>
            <p:nvPr/>
          </p:nvSpPr>
          <p:spPr>
            <a:xfrm>
              <a:off x="2285714"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65" name="Freeform: Shape 464">
              <a:extLst>
                <a:ext uri="{FF2B5EF4-FFF2-40B4-BE49-F238E27FC236}">
                  <a16:creationId xmlns:a16="http://schemas.microsoft.com/office/drawing/2014/main" xmlns="" id="{D726713E-49ED-F827-C066-8B1824CB4D2E}"/>
                </a:ext>
              </a:extLst>
            </p:cNvPr>
            <p:cNvSpPr/>
            <p:nvPr/>
          </p:nvSpPr>
          <p:spPr>
            <a:xfrm>
              <a:off x="2283428" y="2402490"/>
              <a:ext cx="24765" cy="158876"/>
            </a:xfrm>
            <a:custGeom>
              <a:avLst/>
              <a:gdLst>
                <a:gd name="connsiteX0" fmla="*/ 24742 w 24765"/>
                <a:gd name="connsiteY0" fmla="*/ 158624 h 158876"/>
                <a:gd name="connsiteX1" fmla="*/ -23 w 24765"/>
                <a:gd name="connsiteY1" fmla="*/ 158624 h 158876"/>
                <a:gd name="connsiteX2" fmla="*/ -23 w 24765"/>
                <a:gd name="connsiteY2" fmla="*/ -253 h 158876"/>
                <a:gd name="connsiteX3" fmla="*/ 24742 w 24765"/>
                <a:gd name="connsiteY3" fmla="*/ -253 h 158876"/>
                <a:gd name="connsiteX4" fmla="*/ 4549 w 24765"/>
                <a:gd name="connsiteY4" fmla="*/ 153861 h 158876"/>
                <a:gd name="connsiteX5" fmla="*/ 19980 w 24765"/>
                <a:gd name="connsiteY5" fmla="*/ 153861 h 158876"/>
                <a:gd name="connsiteX6" fmla="*/ 19980 w 24765"/>
                <a:gd name="connsiteY6" fmla="*/ 4795 h 158876"/>
                <a:gd name="connsiteX7" fmla="*/ 4740 w 2476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 h="158876">
                  <a:moveTo>
                    <a:pt x="24742" y="158624"/>
                  </a:moveTo>
                  <a:lnTo>
                    <a:pt x="-23" y="158624"/>
                  </a:lnTo>
                  <a:lnTo>
                    <a:pt x="-23" y="-253"/>
                  </a:lnTo>
                  <a:lnTo>
                    <a:pt x="24742" y="-253"/>
                  </a:lnTo>
                  <a:close/>
                  <a:moveTo>
                    <a:pt x="4549" y="153861"/>
                  </a:moveTo>
                  <a:lnTo>
                    <a:pt x="19980" y="153861"/>
                  </a:lnTo>
                  <a:lnTo>
                    <a:pt x="1998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66" name="Freeform: Shape 465">
              <a:extLst>
                <a:ext uri="{FF2B5EF4-FFF2-40B4-BE49-F238E27FC236}">
                  <a16:creationId xmlns:a16="http://schemas.microsoft.com/office/drawing/2014/main" xmlns="" id="{5FEFFA08-4466-712E-9716-8A67720519AA}"/>
                </a:ext>
              </a:extLst>
            </p:cNvPr>
            <p:cNvSpPr/>
            <p:nvPr/>
          </p:nvSpPr>
          <p:spPr>
            <a:xfrm>
              <a:off x="1363789"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67" name="Freeform: Shape 466">
              <a:extLst>
                <a:ext uri="{FF2B5EF4-FFF2-40B4-BE49-F238E27FC236}">
                  <a16:creationId xmlns:a16="http://schemas.microsoft.com/office/drawing/2014/main" xmlns="" id="{25E98BF2-4B79-CE5D-F853-3BFBBFE518C8}"/>
                </a:ext>
              </a:extLst>
            </p:cNvPr>
            <p:cNvSpPr/>
            <p:nvPr/>
          </p:nvSpPr>
          <p:spPr>
            <a:xfrm>
              <a:off x="1361408"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5 w 25050"/>
                <a:gd name="connsiteY5" fmla="*/ 153861 h 158876"/>
                <a:gd name="connsiteX6" fmla="*/ 20265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5" y="153861"/>
                  </a:lnTo>
                  <a:lnTo>
                    <a:pt x="20265"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68" name="Freeform: Shape 467">
              <a:extLst>
                <a:ext uri="{FF2B5EF4-FFF2-40B4-BE49-F238E27FC236}">
                  <a16:creationId xmlns:a16="http://schemas.microsoft.com/office/drawing/2014/main" xmlns="" id="{1781E5AB-971C-DA09-8B7C-3B8C2CCB81AC}"/>
                </a:ext>
              </a:extLst>
            </p:cNvPr>
            <p:cNvSpPr/>
            <p:nvPr/>
          </p:nvSpPr>
          <p:spPr>
            <a:xfrm>
              <a:off x="1430750"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69" name="Freeform: Shape 468">
              <a:extLst>
                <a:ext uri="{FF2B5EF4-FFF2-40B4-BE49-F238E27FC236}">
                  <a16:creationId xmlns:a16="http://schemas.microsoft.com/office/drawing/2014/main" xmlns="" id="{218CDD37-83CB-B46D-97DB-C326F9E005B2}"/>
                </a:ext>
              </a:extLst>
            </p:cNvPr>
            <p:cNvSpPr/>
            <p:nvPr/>
          </p:nvSpPr>
          <p:spPr>
            <a:xfrm>
              <a:off x="1428464"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4740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70" name="Freeform: Shape 469">
              <a:extLst>
                <a:ext uri="{FF2B5EF4-FFF2-40B4-BE49-F238E27FC236}">
                  <a16:creationId xmlns:a16="http://schemas.microsoft.com/office/drawing/2014/main" xmlns="" id="{D4143F01-8F3B-A431-2045-09C652FC9006}"/>
                </a:ext>
              </a:extLst>
            </p:cNvPr>
            <p:cNvSpPr/>
            <p:nvPr/>
          </p:nvSpPr>
          <p:spPr>
            <a:xfrm>
              <a:off x="1497806" y="2430589"/>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471" name="Freeform: Shape 470">
              <a:extLst>
                <a:ext uri="{FF2B5EF4-FFF2-40B4-BE49-F238E27FC236}">
                  <a16:creationId xmlns:a16="http://schemas.microsoft.com/office/drawing/2014/main" xmlns="" id="{14AAFCA7-0D97-DB0C-10DE-98BADE9B3240}"/>
                </a:ext>
              </a:extLst>
            </p:cNvPr>
            <p:cNvSpPr/>
            <p:nvPr/>
          </p:nvSpPr>
          <p:spPr>
            <a:xfrm>
              <a:off x="1495424" y="2428017"/>
              <a:ext cx="25050" cy="133350"/>
            </a:xfrm>
            <a:custGeom>
              <a:avLst/>
              <a:gdLst>
                <a:gd name="connsiteX0" fmla="*/ 25028 w 25050"/>
                <a:gd name="connsiteY0" fmla="*/ 133097 h 133350"/>
                <a:gd name="connsiteX1" fmla="*/ -23 w 25050"/>
                <a:gd name="connsiteY1" fmla="*/ 133097 h 133350"/>
                <a:gd name="connsiteX2" fmla="*/ -23 w 25050"/>
                <a:gd name="connsiteY2" fmla="*/ -253 h 133350"/>
                <a:gd name="connsiteX3" fmla="*/ 25028 w 25050"/>
                <a:gd name="connsiteY3" fmla="*/ -253 h 133350"/>
                <a:gd name="connsiteX4" fmla="*/ 4740 w 25050"/>
                <a:gd name="connsiteY4" fmla="*/ 128334 h 133350"/>
                <a:gd name="connsiteX5" fmla="*/ 20266 w 25050"/>
                <a:gd name="connsiteY5" fmla="*/ 128334 h 133350"/>
                <a:gd name="connsiteX6" fmla="*/ 20266 w 25050"/>
                <a:gd name="connsiteY6" fmla="*/ 4509 h 133350"/>
                <a:gd name="connsiteX7" fmla="*/ 4740 w 25050"/>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350">
                  <a:moveTo>
                    <a:pt x="25028" y="133097"/>
                  </a:moveTo>
                  <a:lnTo>
                    <a:pt x="-23" y="133097"/>
                  </a:lnTo>
                  <a:lnTo>
                    <a:pt x="-23" y="-253"/>
                  </a:lnTo>
                  <a:lnTo>
                    <a:pt x="25028" y="-253"/>
                  </a:lnTo>
                  <a:close/>
                  <a:moveTo>
                    <a:pt x="4740" y="128334"/>
                  </a:moveTo>
                  <a:lnTo>
                    <a:pt x="20266" y="128334"/>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72" name="Freeform: Shape 471">
              <a:extLst>
                <a:ext uri="{FF2B5EF4-FFF2-40B4-BE49-F238E27FC236}">
                  <a16:creationId xmlns:a16="http://schemas.microsoft.com/office/drawing/2014/main" xmlns="" id="{6B7139DC-8608-E1D8-AC38-8C4F85088013}"/>
                </a:ext>
              </a:extLst>
            </p:cNvPr>
            <p:cNvSpPr/>
            <p:nvPr/>
          </p:nvSpPr>
          <p:spPr>
            <a:xfrm>
              <a:off x="1953387"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73" name="Freeform: Shape 472">
              <a:extLst>
                <a:ext uri="{FF2B5EF4-FFF2-40B4-BE49-F238E27FC236}">
                  <a16:creationId xmlns:a16="http://schemas.microsoft.com/office/drawing/2014/main" xmlns="" id="{A383EA84-3074-DBD6-CF9B-81E884CDDAAE}"/>
                </a:ext>
              </a:extLst>
            </p:cNvPr>
            <p:cNvSpPr/>
            <p:nvPr/>
          </p:nvSpPr>
          <p:spPr>
            <a:xfrm>
              <a:off x="1951100"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645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645" y="4509"/>
                  </a:lnTo>
                  <a:close/>
                </a:path>
              </a:pathLst>
            </a:custGeom>
            <a:solidFill>
              <a:srgbClr val="FFFFFF"/>
            </a:solidFill>
            <a:ln w="9525" cap="flat">
              <a:noFill/>
              <a:prstDash val="solid"/>
              <a:miter/>
            </a:ln>
          </p:spPr>
          <p:txBody>
            <a:bodyPr rtlCol="0" anchor="ctr"/>
            <a:lstStyle/>
            <a:p>
              <a:endParaRPr lang="en-IN"/>
            </a:p>
          </p:txBody>
        </p:sp>
        <p:sp>
          <p:nvSpPr>
            <p:cNvPr id="474" name="Freeform: Shape 473">
              <a:extLst>
                <a:ext uri="{FF2B5EF4-FFF2-40B4-BE49-F238E27FC236}">
                  <a16:creationId xmlns:a16="http://schemas.microsoft.com/office/drawing/2014/main" xmlns="" id="{47F44D19-359A-D5A1-F89E-1D1BD1C01ED6}"/>
                </a:ext>
              </a:extLst>
            </p:cNvPr>
            <p:cNvSpPr/>
            <p:nvPr/>
          </p:nvSpPr>
          <p:spPr>
            <a:xfrm>
              <a:off x="1886426"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75" name="Freeform: Shape 474">
              <a:extLst>
                <a:ext uri="{FF2B5EF4-FFF2-40B4-BE49-F238E27FC236}">
                  <a16:creationId xmlns:a16="http://schemas.microsoft.com/office/drawing/2014/main" xmlns="" id="{69FA5F42-968D-618B-5AA4-23F4AE73C8A5}"/>
                </a:ext>
              </a:extLst>
            </p:cNvPr>
            <p:cNvSpPr/>
            <p:nvPr/>
          </p:nvSpPr>
          <p:spPr>
            <a:xfrm>
              <a:off x="1884045"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5026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476" name="Freeform: Shape 475">
              <a:extLst>
                <a:ext uri="{FF2B5EF4-FFF2-40B4-BE49-F238E27FC236}">
                  <a16:creationId xmlns:a16="http://schemas.microsoft.com/office/drawing/2014/main" xmlns="" id="{6DE974D2-F4A2-EE6A-161C-6D3A1F21C16F}"/>
                </a:ext>
              </a:extLst>
            </p:cNvPr>
            <p:cNvSpPr/>
            <p:nvPr/>
          </p:nvSpPr>
          <p:spPr>
            <a:xfrm>
              <a:off x="1819370"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77" name="Freeform: Shape 476">
              <a:extLst>
                <a:ext uri="{FF2B5EF4-FFF2-40B4-BE49-F238E27FC236}">
                  <a16:creationId xmlns:a16="http://schemas.microsoft.com/office/drawing/2014/main" xmlns="" id="{84A30789-7839-B64F-6FCB-CF2FEC0BA20D}"/>
                </a:ext>
              </a:extLst>
            </p:cNvPr>
            <p:cNvSpPr/>
            <p:nvPr/>
          </p:nvSpPr>
          <p:spPr>
            <a:xfrm>
              <a:off x="1817084"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740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78" name="Freeform: Shape 477">
              <a:extLst>
                <a:ext uri="{FF2B5EF4-FFF2-40B4-BE49-F238E27FC236}">
                  <a16:creationId xmlns:a16="http://schemas.microsoft.com/office/drawing/2014/main" xmlns="" id="{E25E33FF-F4AB-700F-4C18-DB0160FA6FFA}"/>
                </a:ext>
              </a:extLst>
            </p:cNvPr>
            <p:cNvSpPr/>
            <p:nvPr/>
          </p:nvSpPr>
          <p:spPr>
            <a:xfrm>
              <a:off x="1752409"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79" name="Freeform: Shape 478">
              <a:extLst>
                <a:ext uri="{FF2B5EF4-FFF2-40B4-BE49-F238E27FC236}">
                  <a16:creationId xmlns:a16="http://schemas.microsoft.com/office/drawing/2014/main" xmlns="" id="{B107E0A1-DAF3-73DC-E084-B8B93B80126A}"/>
                </a:ext>
              </a:extLst>
            </p:cNvPr>
            <p:cNvSpPr/>
            <p:nvPr/>
          </p:nvSpPr>
          <p:spPr>
            <a:xfrm>
              <a:off x="1750028" y="2556605"/>
              <a:ext cx="24765" cy="158876"/>
            </a:xfrm>
            <a:custGeom>
              <a:avLst/>
              <a:gdLst>
                <a:gd name="connsiteX0" fmla="*/ 24742 w 24765"/>
                <a:gd name="connsiteY0" fmla="*/ 158624 h 158876"/>
                <a:gd name="connsiteX1" fmla="*/ -23 w 24765"/>
                <a:gd name="connsiteY1" fmla="*/ 158624 h 158876"/>
                <a:gd name="connsiteX2" fmla="*/ -23 w 24765"/>
                <a:gd name="connsiteY2" fmla="*/ -253 h 158876"/>
                <a:gd name="connsiteX3" fmla="*/ 24742 w 24765"/>
                <a:gd name="connsiteY3" fmla="*/ -253 h 158876"/>
                <a:gd name="connsiteX4" fmla="*/ 4454 w 24765"/>
                <a:gd name="connsiteY4" fmla="*/ 153861 h 158876"/>
                <a:gd name="connsiteX5" fmla="*/ 19980 w 24765"/>
                <a:gd name="connsiteY5" fmla="*/ 153861 h 158876"/>
                <a:gd name="connsiteX6" fmla="*/ 19980 w 24765"/>
                <a:gd name="connsiteY6" fmla="*/ 4509 h 158876"/>
                <a:gd name="connsiteX7" fmla="*/ 4740 w 2476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 h="158876">
                  <a:moveTo>
                    <a:pt x="24742" y="158624"/>
                  </a:moveTo>
                  <a:lnTo>
                    <a:pt x="-23" y="158624"/>
                  </a:lnTo>
                  <a:lnTo>
                    <a:pt x="-23" y="-253"/>
                  </a:lnTo>
                  <a:lnTo>
                    <a:pt x="24742" y="-253"/>
                  </a:lnTo>
                  <a:close/>
                  <a:moveTo>
                    <a:pt x="4454" y="153861"/>
                  </a:moveTo>
                  <a:lnTo>
                    <a:pt x="19980" y="153861"/>
                  </a:lnTo>
                  <a:lnTo>
                    <a:pt x="1998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80" name="Freeform: Shape 479">
              <a:extLst>
                <a:ext uri="{FF2B5EF4-FFF2-40B4-BE49-F238E27FC236}">
                  <a16:creationId xmlns:a16="http://schemas.microsoft.com/office/drawing/2014/main" xmlns="" id="{22F0093B-4887-0D07-5D44-3299016D83E2}"/>
                </a:ext>
              </a:extLst>
            </p:cNvPr>
            <p:cNvSpPr/>
            <p:nvPr/>
          </p:nvSpPr>
          <p:spPr>
            <a:xfrm>
              <a:off x="1685353" y="2558986"/>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481" name="Freeform: Shape 480">
              <a:extLst>
                <a:ext uri="{FF2B5EF4-FFF2-40B4-BE49-F238E27FC236}">
                  <a16:creationId xmlns:a16="http://schemas.microsoft.com/office/drawing/2014/main" xmlns="" id="{77745ABE-6591-7F07-CDF7-771C44690880}"/>
                </a:ext>
              </a:extLst>
            </p:cNvPr>
            <p:cNvSpPr/>
            <p:nvPr/>
          </p:nvSpPr>
          <p:spPr>
            <a:xfrm>
              <a:off x="1683162" y="2556414"/>
              <a:ext cx="24955" cy="133350"/>
            </a:xfrm>
            <a:custGeom>
              <a:avLst/>
              <a:gdLst>
                <a:gd name="connsiteX0" fmla="*/ 24933 w 24955"/>
                <a:gd name="connsiteY0" fmla="*/ 133097 h 133350"/>
                <a:gd name="connsiteX1" fmla="*/ -23 w 24955"/>
                <a:gd name="connsiteY1" fmla="*/ 133097 h 133350"/>
                <a:gd name="connsiteX2" fmla="*/ -23 w 24955"/>
                <a:gd name="connsiteY2" fmla="*/ -253 h 133350"/>
                <a:gd name="connsiteX3" fmla="*/ 24933 w 24955"/>
                <a:gd name="connsiteY3" fmla="*/ -253 h 133350"/>
                <a:gd name="connsiteX4" fmla="*/ 4740 w 24955"/>
                <a:gd name="connsiteY4" fmla="*/ 128334 h 133350"/>
                <a:gd name="connsiteX5" fmla="*/ 20170 w 24955"/>
                <a:gd name="connsiteY5" fmla="*/ 128334 h 133350"/>
                <a:gd name="connsiteX6" fmla="*/ 20170 w 24955"/>
                <a:gd name="connsiteY6" fmla="*/ 4509 h 133350"/>
                <a:gd name="connsiteX7" fmla="*/ 4740 w 24955"/>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33350">
                  <a:moveTo>
                    <a:pt x="24933" y="133097"/>
                  </a:moveTo>
                  <a:lnTo>
                    <a:pt x="-23" y="133097"/>
                  </a:lnTo>
                  <a:lnTo>
                    <a:pt x="-23" y="-253"/>
                  </a:lnTo>
                  <a:lnTo>
                    <a:pt x="24933" y="-253"/>
                  </a:lnTo>
                  <a:close/>
                  <a:moveTo>
                    <a:pt x="4740" y="128334"/>
                  </a:moveTo>
                  <a:lnTo>
                    <a:pt x="20170" y="128334"/>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82" name="Freeform: Shape 481">
              <a:extLst>
                <a:ext uri="{FF2B5EF4-FFF2-40B4-BE49-F238E27FC236}">
                  <a16:creationId xmlns:a16="http://schemas.microsoft.com/office/drawing/2014/main" xmlns="" id="{9EBB1B71-CDFE-FF64-EF62-8AB851CDCE8B}"/>
                </a:ext>
              </a:extLst>
            </p:cNvPr>
            <p:cNvSpPr/>
            <p:nvPr/>
          </p:nvSpPr>
          <p:spPr>
            <a:xfrm>
              <a:off x="1333976" y="2362390"/>
              <a:ext cx="1028985" cy="408908"/>
            </a:xfrm>
            <a:custGeom>
              <a:avLst/>
              <a:gdLst>
                <a:gd name="connsiteX0" fmla="*/ 1028868 w 1028985"/>
                <a:gd name="connsiteY0" fmla="*/ 223 h 408908"/>
                <a:gd name="connsiteX1" fmla="*/ 782456 w 1028985"/>
                <a:gd name="connsiteY1" fmla="*/ 152623 h 408908"/>
                <a:gd name="connsiteX2" fmla="*/ 743594 w 1028985"/>
                <a:gd name="connsiteY2" fmla="*/ 203963 h 408908"/>
                <a:gd name="connsiteX3" fmla="*/ 521471 w 1028985"/>
                <a:gd name="connsiteY3" fmla="*/ 346838 h 408908"/>
                <a:gd name="connsiteX4" fmla="*/ 285727 w 1028985"/>
                <a:gd name="connsiteY4" fmla="*/ 185675 h 408908"/>
                <a:gd name="connsiteX5" fmla="*/ -23 w 1028985"/>
                <a:gd name="connsiteY5" fmla="*/ -253 h 408908"/>
                <a:gd name="connsiteX6" fmla="*/ -23 w 1028985"/>
                <a:gd name="connsiteY6" fmla="*/ 61564 h 408908"/>
                <a:gd name="connsiteX7" fmla="*/ 235816 w 1028985"/>
                <a:gd name="connsiteY7" fmla="*/ 222727 h 408908"/>
                <a:gd name="connsiteX8" fmla="*/ 521566 w 1028985"/>
                <a:gd name="connsiteY8" fmla="*/ 408655 h 408908"/>
                <a:gd name="connsiteX9" fmla="*/ 782551 w 1028985"/>
                <a:gd name="connsiteY9" fmla="*/ 255398 h 408908"/>
                <a:gd name="connsiteX10" fmla="*/ 821509 w 1028985"/>
                <a:gd name="connsiteY10" fmla="*/ 204058 h 408908"/>
                <a:gd name="connsiteX11" fmla="*/ 1028963 w 1028985"/>
                <a:gd name="connsiteY11" fmla="*/ 62136 h 40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985" h="408908">
                  <a:moveTo>
                    <a:pt x="1028868" y="223"/>
                  </a:moveTo>
                  <a:cubicBezTo>
                    <a:pt x="909996" y="5748"/>
                    <a:pt x="840273" y="78328"/>
                    <a:pt x="782456" y="152623"/>
                  </a:cubicBezTo>
                  <a:lnTo>
                    <a:pt x="743594" y="203963"/>
                  </a:lnTo>
                  <a:cubicBezTo>
                    <a:pt x="684063" y="282354"/>
                    <a:pt x="628056" y="346838"/>
                    <a:pt x="521471" y="346838"/>
                  </a:cubicBezTo>
                  <a:cubicBezTo>
                    <a:pt x="406695" y="346838"/>
                    <a:pt x="350593" y="272162"/>
                    <a:pt x="285727" y="185675"/>
                  </a:cubicBezTo>
                  <a:cubicBezTo>
                    <a:pt x="220862" y="99188"/>
                    <a:pt x="145900" y="-253"/>
                    <a:pt x="-23" y="-253"/>
                  </a:cubicBezTo>
                  <a:lnTo>
                    <a:pt x="-23" y="61564"/>
                  </a:lnTo>
                  <a:cubicBezTo>
                    <a:pt x="114277" y="61564"/>
                    <a:pt x="170856" y="136240"/>
                    <a:pt x="235816" y="222727"/>
                  </a:cubicBezTo>
                  <a:cubicBezTo>
                    <a:pt x="300777" y="309214"/>
                    <a:pt x="375548" y="408655"/>
                    <a:pt x="521566" y="408655"/>
                  </a:cubicBezTo>
                  <a:cubicBezTo>
                    <a:pt x="649582" y="408655"/>
                    <a:pt x="722449" y="332455"/>
                    <a:pt x="782551" y="255398"/>
                  </a:cubicBezTo>
                  <a:lnTo>
                    <a:pt x="821509" y="204058"/>
                  </a:lnTo>
                  <a:cubicBezTo>
                    <a:pt x="878087" y="129382"/>
                    <a:pt x="931808" y="67660"/>
                    <a:pt x="1028963" y="62136"/>
                  </a:cubicBezTo>
                  <a:close/>
                </a:path>
              </a:pathLst>
            </a:custGeom>
            <a:solidFill>
              <a:srgbClr val="27AAE1"/>
            </a:solidFill>
            <a:ln w="9525" cap="flat">
              <a:noFill/>
              <a:prstDash val="solid"/>
              <a:miter/>
            </a:ln>
          </p:spPr>
          <p:txBody>
            <a:bodyPr rtlCol="0" anchor="ctr"/>
            <a:lstStyle/>
            <a:p>
              <a:endParaRPr lang="en-IN"/>
            </a:p>
          </p:txBody>
        </p:sp>
        <p:sp>
          <p:nvSpPr>
            <p:cNvPr id="483" name="Freeform: Shape 482">
              <a:extLst>
                <a:ext uri="{FF2B5EF4-FFF2-40B4-BE49-F238E27FC236}">
                  <a16:creationId xmlns:a16="http://schemas.microsoft.com/office/drawing/2014/main" xmlns="" id="{CBFC25C3-4C97-B695-027E-D2A08E10E388}"/>
                </a:ext>
              </a:extLst>
            </p:cNvPr>
            <p:cNvSpPr/>
            <p:nvPr/>
          </p:nvSpPr>
          <p:spPr>
            <a:xfrm>
              <a:off x="1637823" y="2572321"/>
              <a:ext cx="435197" cy="171474"/>
            </a:xfrm>
            <a:custGeom>
              <a:avLst/>
              <a:gdLst>
                <a:gd name="connsiteX0" fmla="*/ -23 w 435197"/>
                <a:gd name="connsiteY0" fmla="*/ -253 h 171474"/>
                <a:gd name="connsiteX1" fmla="*/ 112849 w 435197"/>
                <a:gd name="connsiteY1" fmla="*/ 110428 h 171474"/>
                <a:gd name="connsiteX2" fmla="*/ 301825 w 435197"/>
                <a:gd name="connsiteY2" fmla="*/ 120619 h 171474"/>
                <a:gd name="connsiteX3" fmla="*/ 435175 w 435197"/>
                <a:gd name="connsiteY3" fmla="*/ -253 h 171474"/>
                <a:gd name="connsiteX4" fmla="*/ 156092 w 435197"/>
                <a:gd name="connsiteY4" fmla="*/ 162529 h 171474"/>
                <a:gd name="connsiteX5" fmla="*/ -23 w 435197"/>
                <a:gd name="connsiteY5" fmla="*/ -253 h 17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197" h="171474">
                  <a:moveTo>
                    <a:pt x="-23" y="-253"/>
                  </a:moveTo>
                  <a:cubicBezTo>
                    <a:pt x="-23" y="-253"/>
                    <a:pt x="65319" y="91092"/>
                    <a:pt x="112849" y="110428"/>
                  </a:cubicBezTo>
                  <a:cubicBezTo>
                    <a:pt x="112849" y="110428"/>
                    <a:pt x="203336" y="164148"/>
                    <a:pt x="301825" y="120619"/>
                  </a:cubicBezTo>
                  <a:cubicBezTo>
                    <a:pt x="356565" y="93397"/>
                    <a:pt x="402723" y="51563"/>
                    <a:pt x="435175" y="-253"/>
                  </a:cubicBezTo>
                  <a:cubicBezTo>
                    <a:pt x="435175" y="-253"/>
                    <a:pt x="343830" y="216726"/>
                    <a:pt x="156092" y="162529"/>
                  </a:cubicBezTo>
                  <a:cubicBezTo>
                    <a:pt x="81302" y="135916"/>
                    <a:pt x="23437" y="75585"/>
                    <a:pt x="-23" y="-253"/>
                  </a:cubicBezTo>
                  <a:close/>
                </a:path>
              </a:pathLst>
            </a:custGeom>
            <a:solidFill>
              <a:srgbClr val="1C75BC"/>
            </a:solidFill>
            <a:ln w="9525" cap="flat">
              <a:noFill/>
              <a:prstDash val="solid"/>
              <a:miter/>
            </a:ln>
          </p:spPr>
          <p:txBody>
            <a:bodyPr rtlCol="0" anchor="ctr"/>
            <a:lstStyle/>
            <a:p>
              <a:endParaRPr lang="en-IN"/>
            </a:p>
          </p:txBody>
        </p:sp>
        <p:sp>
          <p:nvSpPr>
            <p:cNvPr id="484" name="Freeform: Shape 483">
              <a:extLst>
                <a:ext uri="{FF2B5EF4-FFF2-40B4-BE49-F238E27FC236}">
                  <a16:creationId xmlns:a16="http://schemas.microsoft.com/office/drawing/2014/main" xmlns="" id="{94B548D5-CE76-7EF0-4D5F-982CA3BB8310}"/>
                </a:ext>
              </a:extLst>
            </p:cNvPr>
            <p:cNvSpPr/>
            <p:nvPr/>
          </p:nvSpPr>
          <p:spPr>
            <a:xfrm>
              <a:off x="2116454" y="2362200"/>
              <a:ext cx="246411" cy="153162"/>
            </a:xfrm>
            <a:custGeom>
              <a:avLst/>
              <a:gdLst>
                <a:gd name="connsiteX0" fmla="*/ 246389 w 246411"/>
                <a:gd name="connsiteY0" fmla="*/ -253 h 153162"/>
                <a:gd name="connsiteX1" fmla="*/ -23 w 246411"/>
                <a:gd name="connsiteY1" fmla="*/ 152909 h 153162"/>
                <a:gd name="connsiteX2" fmla="*/ 246389 w 246411"/>
                <a:gd name="connsiteY2" fmla="*/ 26417 h 153162"/>
              </a:gdLst>
              <a:ahLst/>
              <a:cxnLst>
                <a:cxn ang="0">
                  <a:pos x="connsiteX0" y="connsiteY0"/>
                </a:cxn>
                <a:cxn ang="0">
                  <a:pos x="connsiteX1" y="connsiteY1"/>
                </a:cxn>
                <a:cxn ang="0">
                  <a:pos x="connsiteX2" y="connsiteY2"/>
                </a:cxn>
              </a:cxnLst>
              <a:rect l="l" t="t" r="r" b="b"/>
              <a:pathLst>
                <a:path w="246411" h="153162">
                  <a:moveTo>
                    <a:pt x="246389" y="-253"/>
                  </a:moveTo>
                  <a:cubicBezTo>
                    <a:pt x="212004" y="509"/>
                    <a:pt x="96275" y="13939"/>
                    <a:pt x="-23" y="152909"/>
                  </a:cubicBezTo>
                  <a:cubicBezTo>
                    <a:pt x="-23" y="152909"/>
                    <a:pt x="135899" y="32989"/>
                    <a:pt x="246389" y="26417"/>
                  </a:cubicBezTo>
                  <a:close/>
                </a:path>
              </a:pathLst>
            </a:custGeom>
            <a:solidFill>
              <a:srgbClr val="1C75BC"/>
            </a:solidFill>
            <a:ln w="9525" cap="flat">
              <a:noFill/>
              <a:prstDash val="solid"/>
              <a:miter/>
            </a:ln>
          </p:spPr>
          <p:txBody>
            <a:bodyPr rtlCol="0" anchor="ctr"/>
            <a:lstStyle/>
            <a:p>
              <a:endParaRPr lang="en-IN"/>
            </a:p>
          </p:txBody>
        </p:sp>
        <p:sp>
          <p:nvSpPr>
            <p:cNvPr id="485" name="Freeform: Shape 484">
              <a:extLst>
                <a:ext uri="{FF2B5EF4-FFF2-40B4-BE49-F238E27FC236}">
                  <a16:creationId xmlns:a16="http://schemas.microsoft.com/office/drawing/2014/main" xmlns="" id="{E0AE23B0-7971-29A8-96C0-9138158EDB0E}"/>
                </a:ext>
              </a:extLst>
            </p:cNvPr>
            <p:cNvSpPr/>
            <p:nvPr/>
          </p:nvSpPr>
          <p:spPr>
            <a:xfrm>
              <a:off x="1333881" y="2362390"/>
              <a:ext cx="246411" cy="153066"/>
            </a:xfrm>
            <a:custGeom>
              <a:avLst/>
              <a:gdLst>
                <a:gd name="connsiteX0" fmla="*/ -23 w 246411"/>
                <a:gd name="connsiteY0" fmla="*/ -253 h 153066"/>
                <a:gd name="connsiteX1" fmla="*/ 246389 w 246411"/>
                <a:gd name="connsiteY1" fmla="*/ 152813 h 153066"/>
                <a:gd name="connsiteX2" fmla="*/ -23 w 246411"/>
                <a:gd name="connsiteY2" fmla="*/ 26417 h 153066"/>
              </a:gdLst>
              <a:ahLst/>
              <a:cxnLst>
                <a:cxn ang="0">
                  <a:pos x="connsiteX0" y="connsiteY0"/>
                </a:cxn>
                <a:cxn ang="0">
                  <a:pos x="connsiteX1" y="connsiteY1"/>
                </a:cxn>
                <a:cxn ang="0">
                  <a:pos x="connsiteX2" y="connsiteY2"/>
                </a:cxn>
              </a:cxnLst>
              <a:rect l="l" t="t" r="r" b="b"/>
              <a:pathLst>
                <a:path w="246411" h="153066">
                  <a:moveTo>
                    <a:pt x="-23" y="-253"/>
                  </a:moveTo>
                  <a:cubicBezTo>
                    <a:pt x="34363" y="509"/>
                    <a:pt x="150091" y="13939"/>
                    <a:pt x="246389" y="152813"/>
                  </a:cubicBezTo>
                  <a:cubicBezTo>
                    <a:pt x="246389" y="152813"/>
                    <a:pt x="110467" y="32894"/>
                    <a:pt x="-23" y="26417"/>
                  </a:cubicBezTo>
                  <a:close/>
                </a:path>
              </a:pathLst>
            </a:custGeom>
            <a:solidFill>
              <a:srgbClr val="1C75BC"/>
            </a:solidFill>
            <a:ln w="9525" cap="flat">
              <a:noFill/>
              <a:prstDash val="solid"/>
              <a:miter/>
            </a:ln>
          </p:spPr>
          <p:txBody>
            <a:bodyPr rtlCol="0" anchor="ctr"/>
            <a:lstStyle/>
            <a:p>
              <a:endParaRPr lang="en-IN"/>
            </a:p>
          </p:txBody>
        </p:sp>
        <p:sp>
          <p:nvSpPr>
            <p:cNvPr id="486" name="Freeform: Shape 485">
              <a:extLst>
                <a:ext uri="{FF2B5EF4-FFF2-40B4-BE49-F238E27FC236}">
                  <a16:creationId xmlns:a16="http://schemas.microsoft.com/office/drawing/2014/main" xmlns="" id="{703DF59A-C42D-68DF-814F-ED751CB4C921}"/>
                </a:ext>
              </a:extLst>
            </p:cNvPr>
            <p:cNvSpPr/>
            <p:nvPr/>
          </p:nvSpPr>
          <p:spPr>
            <a:xfrm>
              <a:off x="3381756" y="2404872"/>
              <a:ext cx="10096" cy="154114"/>
            </a:xfrm>
            <a:custGeom>
              <a:avLst/>
              <a:gdLst>
                <a:gd name="connsiteX0" fmla="*/ 0 w 10096"/>
                <a:gd name="connsiteY0" fmla="*/ 0 h 154114"/>
                <a:gd name="connsiteX1" fmla="*/ 10097 w 10096"/>
                <a:gd name="connsiteY1" fmla="*/ 0 h 154114"/>
                <a:gd name="connsiteX2" fmla="*/ 10097 w 10096"/>
                <a:gd name="connsiteY2" fmla="*/ 154115 h 154114"/>
                <a:gd name="connsiteX3" fmla="*/ 0 w 10096"/>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10096" h="154114">
                  <a:moveTo>
                    <a:pt x="0" y="0"/>
                  </a:moveTo>
                  <a:lnTo>
                    <a:pt x="10097" y="0"/>
                  </a:lnTo>
                  <a:lnTo>
                    <a:pt x="10097"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87" name="Freeform: Shape 486">
              <a:extLst>
                <a:ext uri="{FF2B5EF4-FFF2-40B4-BE49-F238E27FC236}">
                  <a16:creationId xmlns:a16="http://schemas.microsoft.com/office/drawing/2014/main" xmlns="" id="{934FF0DA-AC06-8570-B568-D9BAB26AD216}"/>
                </a:ext>
              </a:extLst>
            </p:cNvPr>
            <p:cNvSpPr/>
            <p:nvPr/>
          </p:nvSpPr>
          <p:spPr>
            <a:xfrm>
              <a:off x="3379374" y="2402490"/>
              <a:ext cx="12572" cy="158876"/>
            </a:xfrm>
            <a:custGeom>
              <a:avLst/>
              <a:gdLst>
                <a:gd name="connsiteX0" fmla="*/ 12573 w 12572"/>
                <a:gd name="connsiteY0" fmla="*/ 154115 h 158876"/>
                <a:gd name="connsiteX1" fmla="*/ 4858 w 12572"/>
                <a:gd name="connsiteY1" fmla="*/ 154115 h 158876"/>
                <a:gd name="connsiteX2" fmla="*/ 4858 w 12572"/>
                <a:gd name="connsiteY2" fmla="*/ 4763 h 158876"/>
                <a:gd name="connsiteX3" fmla="*/ 12573 w 12572"/>
                <a:gd name="connsiteY3" fmla="*/ 4763 h 158876"/>
                <a:gd name="connsiteX4" fmla="*/ 12573 w 12572"/>
                <a:gd name="connsiteY4" fmla="*/ 0 h 158876"/>
                <a:gd name="connsiteX5" fmla="*/ 0 w 12572"/>
                <a:gd name="connsiteY5" fmla="*/ 0 h 158876"/>
                <a:gd name="connsiteX6" fmla="*/ 0 w 12572"/>
                <a:gd name="connsiteY6" fmla="*/ 158877 h 158876"/>
                <a:gd name="connsiteX7" fmla="*/ 12573 w 12572"/>
                <a:gd name="connsiteY7" fmla="*/ 158877 h 158876"/>
                <a:gd name="connsiteX8" fmla="*/ 12573 w 12572"/>
                <a:gd name="connsiteY8" fmla="*/ 15411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72" h="158876">
                  <a:moveTo>
                    <a:pt x="12573" y="154115"/>
                  </a:moveTo>
                  <a:lnTo>
                    <a:pt x="4858" y="154115"/>
                  </a:lnTo>
                  <a:lnTo>
                    <a:pt x="4858" y="4763"/>
                  </a:lnTo>
                  <a:lnTo>
                    <a:pt x="12573" y="4763"/>
                  </a:lnTo>
                  <a:lnTo>
                    <a:pt x="12573" y="0"/>
                  </a:lnTo>
                  <a:lnTo>
                    <a:pt x="0" y="0"/>
                  </a:lnTo>
                  <a:lnTo>
                    <a:pt x="0" y="158877"/>
                  </a:lnTo>
                  <a:lnTo>
                    <a:pt x="12573" y="158877"/>
                  </a:lnTo>
                  <a:lnTo>
                    <a:pt x="12573" y="154115"/>
                  </a:lnTo>
                  <a:close/>
                </a:path>
              </a:pathLst>
            </a:custGeom>
            <a:solidFill>
              <a:srgbClr val="FFFFFF"/>
            </a:solidFill>
            <a:ln w="9525" cap="flat">
              <a:noFill/>
              <a:prstDash val="solid"/>
              <a:miter/>
            </a:ln>
          </p:spPr>
          <p:txBody>
            <a:bodyPr rtlCol="0" anchor="ctr"/>
            <a:lstStyle/>
            <a:p>
              <a:endParaRPr lang="en-IN"/>
            </a:p>
          </p:txBody>
        </p:sp>
        <p:sp>
          <p:nvSpPr>
            <p:cNvPr id="488" name="Freeform: Shape 487">
              <a:extLst>
                <a:ext uri="{FF2B5EF4-FFF2-40B4-BE49-F238E27FC236}">
                  <a16:creationId xmlns:a16="http://schemas.microsoft.com/office/drawing/2014/main" xmlns="" id="{FC6135AD-DD81-AAA4-712B-073E9CEF5E01}"/>
                </a:ext>
              </a:extLst>
            </p:cNvPr>
            <p:cNvSpPr/>
            <p:nvPr/>
          </p:nvSpPr>
          <p:spPr>
            <a:xfrm>
              <a:off x="3247739" y="2429827"/>
              <a:ext cx="20288" cy="129159"/>
            </a:xfrm>
            <a:custGeom>
              <a:avLst/>
              <a:gdLst>
                <a:gd name="connsiteX0" fmla="*/ 0 w 20288"/>
                <a:gd name="connsiteY0" fmla="*/ 0 h 129159"/>
                <a:gd name="connsiteX1" fmla="*/ 20288 w 20288"/>
                <a:gd name="connsiteY1" fmla="*/ 0 h 129159"/>
                <a:gd name="connsiteX2" fmla="*/ 20288 w 20288"/>
                <a:gd name="connsiteY2" fmla="*/ 129159 h 129159"/>
                <a:gd name="connsiteX3" fmla="*/ 0 w 20288"/>
                <a:gd name="connsiteY3" fmla="*/ 129159 h 129159"/>
              </a:gdLst>
              <a:ahLst/>
              <a:cxnLst>
                <a:cxn ang="0">
                  <a:pos x="connsiteX0" y="connsiteY0"/>
                </a:cxn>
                <a:cxn ang="0">
                  <a:pos x="connsiteX1" y="connsiteY1"/>
                </a:cxn>
                <a:cxn ang="0">
                  <a:pos x="connsiteX2" y="connsiteY2"/>
                </a:cxn>
                <a:cxn ang="0">
                  <a:pos x="connsiteX3" y="connsiteY3"/>
                </a:cxn>
              </a:cxnLst>
              <a:rect l="l" t="t" r="r" b="b"/>
              <a:pathLst>
                <a:path w="20288" h="129159">
                  <a:moveTo>
                    <a:pt x="0" y="0"/>
                  </a:moveTo>
                  <a:lnTo>
                    <a:pt x="20288" y="0"/>
                  </a:lnTo>
                  <a:lnTo>
                    <a:pt x="20288" y="129159"/>
                  </a:lnTo>
                  <a:lnTo>
                    <a:pt x="0" y="129159"/>
                  </a:lnTo>
                  <a:close/>
                </a:path>
              </a:pathLst>
            </a:custGeom>
            <a:solidFill>
              <a:srgbClr val="1C75BC"/>
            </a:solidFill>
            <a:ln w="9525" cap="flat">
              <a:noFill/>
              <a:prstDash val="solid"/>
              <a:miter/>
            </a:ln>
          </p:spPr>
          <p:txBody>
            <a:bodyPr rtlCol="0" anchor="ctr"/>
            <a:lstStyle/>
            <a:p>
              <a:endParaRPr lang="en-IN"/>
            </a:p>
          </p:txBody>
        </p:sp>
        <p:sp>
          <p:nvSpPr>
            <p:cNvPr id="489" name="Freeform: Shape 488">
              <a:extLst>
                <a:ext uri="{FF2B5EF4-FFF2-40B4-BE49-F238E27FC236}">
                  <a16:creationId xmlns:a16="http://schemas.microsoft.com/office/drawing/2014/main" xmlns="" id="{F5E877E2-9165-C85E-1012-1EAE48F28F8E}"/>
                </a:ext>
              </a:extLst>
            </p:cNvPr>
            <p:cNvSpPr/>
            <p:nvPr/>
          </p:nvSpPr>
          <p:spPr>
            <a:xfrm>
              <a:off x="3245453" y="2427446"/>
              <a:ext cx="24765" cy="133921"/>
            </a:xfrm>
            <a:custGeom>
              <a:avLst/>
              <a:gdLst>
                <a:gd name="connsiteX0" fmla="*/ 24742 w 24765"/>
                <a:gd name="connsiteY0" fmla="*/ 133668 h 133921"/>
                <a:gd name="connsiteX1" fmla="*/ -23 w 24765"/>
                <a:gd name="connsiteY1" fmla="*/ 133668 h 133921"/>
                <a:gd name="connsiteX2" fmla="*/ -23 w 24765"/>
                <a:gd name="connsiteY2" fmla="*/ -253 h 133921"/>
                <a:gd name="connsiteX3" fmla="*/ 24742 w 24765"/>
                <a:gd name="connsiteY3" fmla="*/ -253 h 133921"/>
                <a:gd name="connsiteX4" fmla="*/ 4549 w 24765"/>
                <a:gd name="connsiteY4" fmla="*/ 128906 h 133921"/>
                <a:gd name="connsiteX5" fmla="*/ 19980 w 24765"/>
                <a:gd name="connsiteY5" fmla="*/ 128906 h 133921"/>
                <a:gd name="connsiteX6" fmla="*/ 19980 w 24765"/>
                <a:gd name="connsiteY6" fmla="*/ 4509 h 133921"/>
                <a:gd name="connsiteX7" fmla="*/ 4740 w 24765"/>
                <a:gd name="connsiteY7" fmla="*/ 4509 h 13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 h="133921">
                  <a:moveTo>
                    <a:pt x="24742" y="133668"/>
                  </a:moveTo>
                  <a:lnTo>
                    <a:pt x="-23" y="133668"/>
                  </a:lnTo>
                  <a:lnTo>
                    <a:pt x="-23" y="-253"/>
                  </a:lnTo>
                  <a:lnTo>
                    <a:pt x="24742" y="-253"/>
                  </a:lnTo>
                  <a:close/>
                  <a:moveTo>
                    <a:pt x="4549" y="128906"/>
                  </a:moveTo>
                  <a:lnTo>
                    <a:pt x="19980" y="128906"/>
                  </a:lnTo>
                  <a:lnTo>
                    <a:pt x="1998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90" name="Freeform: Shape 489">
              <a:extLst>
                <a:ext uri="{FF2B5EF4-FFF2-40B4-BE49-F238E27FC236}">
                  <a16:creationId xmlns:a16="http://schemas.microsoft.com/office/drawing/2014/main" xmlns="" id="{A0C13D26-F467-9928-1F0C-11FA3AD1594B}"/>
                </a:ext>
              </a:extLst>
            </p:cNvPr>
            <p:cNvSpPr/>
            <p:nvPr/>
          </p:nvSpPr>
          <p:spPr>
            <a:xfrm>
              <a:off x="3314795"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91" name="Freeform: Shape 490">
              <a:extLst>
                <a:ext uri="{FF2B5EF4-FFF2-40B4-BE49-F238E27FC236}">
                  <a16:creationId xmlns:a16="http://schemas.microsoft.com/office/drawing/2014/main" xmlns="" id="{E5387A62-3004-0AD9-18E1-52E9F84624F7}"/>
                </a:ext>
              </a:extLst>
            </p:cNvPr>
            <p:cNvSpPr/>
            <p:nvPr/>
          </p:nvSpPr>
          <p:spPr>
            <a:xfrm>
              <a:off x="3312413"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92" name="Freeform: Shape 491">
              <a:extLst>
                <a:ext uri="{FF2B5EF4-FFF2-40B4-BE49-F238E27FC236}">
                  <a16:creationId xmlns:a16="http://schemas.microsoft.com/office/drawing/2014/main" xmlns="" id="{ACF5391A-2C9D-F554-EE5A-01B9880DFDA2}"/>
                </a:ext>
              </a:extLst>
            </p:cNvPr>
            <p:cNvSpPr/>
            <p:nvPr/>
          </p:nvSpPr>
          <p:spPr>
            <a:xfrm>
              <a:off x="2392775"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93" name="Freeform: Shape 492">
              <a:extLst>
                <a:ext uri="{FF2B5EF4-FFF2-40B4-BE49-F238E27FC236}">
                  <a16:creationId xmlns:a16="http://schemas.microsoft.com/office/drawing/2014/main" xmlns="" id="{E8985B51-1862-3BFE-3589-A5ECBF014855}"/>
                </a:ext>
              </a:extLst>
            </p:cNvPr>
            <p:cNvSpPr/>
            <p:nvPr/>
          </p:nvSpPr>
          <p:spPr>
            <a:xfrm>
              <a:off x="2390489"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4740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94" name="Freeform: Shape 493">
              <a:extLst>
                <a:ext uri="{FF2B5EF4-FFF2-40B4-BE49-F238E27FC236}">
                  <a16:creationId xmlns:a16="http://schemas.microsoft.com/office/drawing/2014/main" xmlns="" id="{E7FCE9AE-9FA6-FFC8-5990-540CD8E3F1E8}"/>
                </a:ext>
              </a:extLst>
            </p:cNvPr>
            <p:cNvSpPr/>
            <p:nvPr/>
          </p:nvSpPr>
          <p:spPr>
            <a:xfrm>
              <a:off x="2459831"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95" name="Freeform: Shape 494">
              <a:extLst>
                <a:ext uri="{FF2B5EF4-FFF2-40B4-BE49-F238E27FC236}">
                  <a16:creationId xmlns:a16="http://schemas.microsoft.com/office/drawing/2014/main" xmlns="" id="{17466C6A-0E0E-A340-FB65-E19C5256DAB2}"/>
                </a:ext>
              </a:extLst>
            </p:cNvPr>
            <p:cNvSpPr/>
            <p:nvPr/>
          </p:nvSpPr>
          <p:spPr>
            <a:xfrm>
              <a:off x="2457449"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496" name="Freeform: Shape 495">
              <a:extLst>
                <a:ext uri="{FF2B5EF4-FFF2-40B4-BE49-F238E27FC236}">
                  <a16:creationId xmlns:a16="http://schemas.microsoft.com/office/drawing/2014/main" xmlns="" id="{9FA97D13-233B-627D-A103-0F0714E2E6EA}"/>
                </a:ext>
              </a:extLst>
            </p:cNvPr>
            <p:cNvSpPr/>
            <p:nvPr/>
          </p:nvSpPr>
          <p:spPr>
            <a:xfrm>
              <a:off x="2526792" y="2430589"/>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497" name="Freeform: Shape 496">
              <a:extLst>
                <a:ext uri="{FF2B5EF4-FFF2-40B4-BE49-F238E27FC236}">
                  <a16:creationId xmlns:a16="http://schemas.microsoft.com/office/drawing/2014/main" xmlns="" id="{73C7BCD8-51D7-A5AC-6617-7A8C64434B0F}"/>
                </a:ext>
              </a:extLst>
            </p:cNvPr>
            <p:cNvSpPr/>
            <p:nvPr/>
          </p:nvSpPr>
          <p:spPr>
            <a:xfrm>
              <a:off x="2524506" y="2428017"/>
              <a:ext cx="24955" cy="133350"/>
            </a:xfrm>
            <a:custGeom>
              <a:avLst/>
              <a:gdLst>
                <a:gd name="connsiteX0" fmla="*/ 24933 w 24955"/>
                <a:gd name="connsiteY0" fmla="*/ 133097 h 133350"/>
                <a:gd name="connsiteX1" fmla="*/ -23 w 24955"/>
                <a:gd name="connsiteY1" fmla="*/ 133097 h 133350"/>
                <a:gd name="connsiteX2" fmla="*/ -23 w 24955"/>
                <a:gd name="connsiteY2" fmla="*/ -253 h 133350"/>
                <a:gd name="connsiteX3" fmla="*/ 24933 w 24955"/>
                <a:gd name="connsiteY3" fmla="*/ -253 h 133350"/>
                <a:gd name="connsiteX4" fmla="*/ 4740 w 24955"/>
                <a:gd name="connsiteY4" fmla="*/ 128334 h 133350"/>
                <a:gd name="connsiteX5" fmla="*/ 20170 w 24955"/>
                <a:gd name="connsiteY5" fmla="*/ 128334 h 133350"/>
                <a:gd name="connsiteX6" fmla="*/ 20170 w 24955"/>
                <a:gd name="connsiteY6" fmla="*/ 4509 h 133350"/>
                <a:gd name="connsiteX7" fmla="*/ 4740 w 24955"/>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33350">
                  <a:moveTo>
                    <a:pt x="24933" y="133097"/>
                  </a:moveTo>
                  <a:lnTo>
                    <a:pt x="-23" y="133097"/>
                  </a:lnTo>
                  <a:lnTo>
                    <a:pt x="-23" y="-253"/>
                  </a:lnTo>
                  <a:lnTo>
                    <a:pt x="24933" y="-253"/>
                  </a:lnTo>
                  <a:close/>
                  <a:moveTo>
                    <a:pt x="4740" y="128334"/>
                  </a:moveTo>
                  <a:lnTo>
                    <a:pt x="20170" y="128334"/>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498" name="Freeform: Shape 497">
              <a:extLst>
                <a:ext uri="{FF2B5EF4-FFF2-40B4-BE49-F238E27FC236}">
                  <a16:creationId xmlns:a16="http://schemas.microsoft.com/office/drawing/2014/main" xmlns="" id="{7B626B3E-8665-82A5-3A69-BC17DD1A94CD}"/>
                </a:ext>
              </a:extLst>
            </p:cNvPr>
            <p:cNvSpPr/>
            <p:nvPr/>
          </p:nvSpPr>
          <p:spPr>
            <a:xfrm>
              <a:off x="2982468"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499" name="Freeform: Shape 498">
              <a:extLst>
                <a:ext uri="{FF2B5EF4-FFF2-40B4-BE49-F238E27FC236}">
                  <a16:creationId xmlns:a16="http://schemas.microsoft.com/office/drawing/2014/main" xmlns="" id="{BABC6C22-708D-D64F-109A-FA18C1069B03}"/>
                </a:ext>
              </a:extLst>
            </p:cNvPr>
            <p:cNvSpPr/>
            <p:nvPr/>
          </p:nvSpPr>
          <p:spPr>
            <a:xfrm>
              <a:off x="2980086"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4359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4359" y="4509"/>
                  </a:lnTo>
                  <a:close/>
                </a:path>
              </a:pathLst>
            </a:custGeom>
            <a:solidFill>
              <a:srgbClr val="FFFFFF"/>
            </a:solidFill>
            <a:ln w="9525" cap="flat">
              <a:noFill/>
              <a:prstDash val="solid"/>
              <a:miter/>
            </a:ln>
          </p:spPr>
          <p:txBody>
            <a:bodyPr rtlCol="0" anchor="ctr"/>
            <a:lstStyle/>
            <a:p>
              <a:endParaRPr lang="en-IN"/>
            </a:p>
          </p:txBody>
        </p:sp>
        <p:sp>
          <p:nvSpPr>
            <p:cNvPr id="500" name="Freeform: Shape 499">
              <a:extLst>
                <a:ext uri="{FF2B5EF4-FFF2-40B4-BE49-F238E27FC236}">
                  <a16:creationId xmlns:a16="http://schemas.microsoft.com/office/drawing/2014/main" xmlns="" id="{026F8075-FAF3-9BAB-07AD-4BCACED1BDD2}"/>
                </a:ext>
              </a:extLst>
            </p:cNvPr>
            <p:cNvSpPr/>
            <p:nvPr/>
          </p:nvSpPr>
          <p:spPr>
            <a:xfrm>
              <a:off x="2915412"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01" name="Freeform: Shape 500">
              <a:extLst>
                <a:ext uri="{FF2B5EF4-FFF2-40B4-BE49-F238E27FC236}">
                  <a16:creationId xmlns:a16="http://schemas.microsoft.com/office/drawing/2014/main" xmlns="" id="{B880EDCD-7DF6-D1B8-5CDE-BB7BD0C4FF3A}"/>
                </a:ext>
              </a:extLst>
            </p:cNvPr>
            <p:cNvSpPr/>
            <p:nvPr/>
          </p:nvSpPr>
          <p:spPr>
            <a:xfrm>
              <a:off x="2913126"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644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644" y="4509"/>
                  </a:lnTo>
                  <a:close/>
                </a:path>
              </a:pathLst>
            </a:custGeom>
            <a:solidFill>
              <a:srgbClr val="FFFFFF"/>
            </a:solidFill>
            <a:ln w="9525" cap="flat">
              <a:noFill/>
              <a:prstDash val="solid"/>
              <a:miter/>
            </a:ln>
          </p:spPr>
          <p:txBody>
            <a:bodyPr rtlCol="0" anchor="ctr"/>
            <a:lstStyle/>
            <a:p>
              <a:endParaRPr lang="en-IN"/>
            </a:p>
          </p:txBody>
        </p:sp>
        <p:sp>
          <p:nvSpPr>
            <p:cNvPr id="502" name="Freeform: Shape 501">
              <a:extLst>
                <a:ext uri="{FF2B5EF4-FFF2-40B4-BE49-F238E27FC236}">
                  <a16:creationId xmlns:a16="http://schemas.microsoft.com/office/drawing/2014/main" xmlns="" id="{680DB274-29E5-FBDF-94D9-B2E606A9A0A9}"/>
                </a:ext>
              </a:extLst>
            </p:cNvPr>
            <p:cNvSpPr/>
            <p:nvPr/>
          </p:nvSpPr>
          <p:spPr>
            <a:xfrm>
              <a:off x="2848451"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03" name="Freeform: Shape 502">
              <a:extLst>
                <a:ext uri="{FF2B5EF4-FFF2-40B4-BE49-F238E27FC236}">
                  <a16:creationId xmlns:a16="http://schemas.microsoft.com/office/drawing/2014/main" xmlns="" id="{851CFBB3-6196-EF8B-E902-6876EB7B7D9A}"/>
                </a:ext>
              </a:extLst>
            </p:cNvPr>
            <p:cNvSpPr/>
            <p:nvPr/>
          </p:nvSpPr>
          <p:spPr>
            <a:xfrm>
              <a:off x="2846070"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5026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504" name="Freeform: Shape 503">
              <a:extLst>
                <a:ext uri="{FF2B5EF4-FFF2-40B4-BE49-F238E27FC236}">
                  <a16:creationId xmlns:a16="http://schemas.microsoft.com/office/drawing/2014/main" xmlns="" id="{F67EC855-1DAE-99B6-BFF3-B98C76071D9A}"/>
                </a:ext>
              </a:extLst>
            </p:cNvPr>
            <p:cNvSpPr/>
            <p:nvPr/>
          </p:nvSpPr>
          <p:spPr>
            <a:xfrm>
              <a:off x="2781395"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05" name="Freeform: Shape 504">
              <a:extLst>
                <a:ext uri="{FF2B5EF4-FFF2-40B4-BE49-F238E27FC236}">
                  <a16:creationId xmlns:a16="http://schemas.microsoft.com/office/drawing/2014/main" xmlns="" id="{DB1EA62C-A6D2-3D2A-CA2C-2973681EC744}"/>
                </a:ext>
              </a:extLst>
            </p:cNvPr>
            <p:cNvSpPr/>
            <p:nvPr/>
          </p:nvSpPr>
          <p:spPr>
            <a:xfrm>
              <a:off x="2779109"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740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06" name="Freeform: Shape 505">
              <a:extLst>
                <a:ext uri="{FF2B5EF4-FFF2-40B4-BE49-F238E27FC236}">
                  <a16:creationId xmlns:a16="http://schemas.microsoft.com/office/drawing/2014/main" xmlns="" id="{79B65BAE-05FB-D899-3BCA-DD6D55D9F68A}"/>
                </a:ext>
              </a:extLst>
            </p:cNvPr>
            <p:cNvSpPr/>
            <p:nvPr/>
          </p:nvSpPr>
          <p:spPr>
            <a:xfrm>
              <a:off x="2714434" y="2558986"/>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507" name="Freeform: Shape 506">
              <a:extLst>
                <a:ext uri="{FF2B5EF4-FFF2-40B4-BE49-F238E27FC236}">
                  <a16:creationId xmlns:a16="http://schemas.microsoft.com/office/drawing/2014/main" xmlns="" id="{97AA48F5-96D6-260B-E0CD-0E79C8A4ADE0}"/>
                </a:ext>
              </a:extLst>
            </p:cNvPr>
            <p:cNvSpPr/>
            <p:nvPr/>
          </p:nvSpPr>
          <p:spPr>
            <a:xfrm>
              <a:off x="2712053" y="2556414"/>
              <a:ext cx="24765" cy="133350"/>
            </a:xfrm>
            <a:custGeom>
              <a:avLst/>
              <a:gdLst>
                <a:gd name="connsiteX0" fmla="*/ 24742 w 24765"/>
                <a:gd name="connsiteY0" fmla="*/ 133097 h 133350"/>
                <a:gd name="connsiteX1" fmla="*/ -23 w 24765"/>
                <a:gd name="connsiteY1" fmla="*/ 133097 h 133350"/>
                <a:gd name="connsiteX2" fmla="*/ -23 w 24765"/>
                <a:gd name="connsiteY2" fmla="*/ -253 h 133350"/>
                <a:gd name="connsiteX3" fmla="*/ 24742 w 24765"/>
                <a:gd name="connsiteY3" fmla="*/ -253 h 133350"/>
                <a:gd name="connsiteX4" fmla="*/ 4454 w 24765"/>
                <a:gd name="connsiteY4" fmla="*/ 128334 h 133350"/>
                <a:gd name="connsiteX5" fmla="*/ 19980 w 24765"/>
                <a:gd name="connsiteY5" fmla="*/ 128334 h 133350"/>
                <a:gd name="connsiteX6" fmla="*/ 19980 w 24765"/>
                <a:gd name="connsiteY6" fmla="*/ 4509 h 133350"/>
                <a:gd name="connsiteX7" fmla="*/ 4740 w 24765"/>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 h="133350">
                  <a:moveTo>
                    <a:pt x="24742" y="133097"/>
                  </a:moveTo>
                  <a:lnTo>
                    <a:pt x="-23" y="133097"/>
                  </a:lnTo>
                  <a:lnTo>
                    <a:pt x="-23" y="-253"/>
                  </a:lnTo>
                  <a:lnTo>
                    <a:pt x="24742" y="-253"/>
                  </a:lnTo>
                  <a:close/>
                  <a:moveTo>
                    <a:pt x="4454" y="128334"/>
                  </a:moveTo>
                  <a:lnTo>
                    <a:pt x="19980" y="128334"/>
                  </a:lnTo>
                  <a:lnTo>
                    <a:pt x="1998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08" name="Freeform: Shape 507">
              <a:extLst>
                <a:ext uri="{FF2B5EF4-FFF2-40B4-BE49-F238E27FC236}">
                  <a16:creationId xmlns:a16="http://schemas.microsoft.com/office/drawing/2014/main" xmlns="" id="{94556179-A3EA-4D02-7B61-B158CC305B03}"/>
                </a:ext>
              </a:extLst>
            </p:cNvPr>
            <p:cNvSpPr/>
            <p:nvPr/>
          </p:nvSpPr>
          <p:spPr>
            <a:xfrm>
              <a:off x="2362962" y="2362390"/>
              <a:ext cx="1029081" cy="408908"/>
            </a:xfrm>
            <a:custGeom>
              <a:avLst/>
              <a:gdLst>
                <a:gd name="connsiteX0" fmla="*/ 1028963 w 1029081"/>
                <a:gd name="connsiteY0" fmla="*/ 223 h 408908"/>
                <a:gd name="connsiteX1" fmla="*/ 782456 w 1029081"/>
                <a:gd name="connsiteY1" fmla="*/ 152623 h 408908"/>
                <a:gd name="connsiteX2" fmla="*/ 743594 w 1029081"/>
                <a:gd name="connsiteY2" fmla="*/ 203963 h 408908"/>
                <a:gd name="connsiteX3" fmla="*/ 521566 w 1029081"/>
                <a:gd name="connsiteY3" fmla="*/ 346838 h 408908"/>
                <a:gd name="connsiteX4" fmla="*/ 285727 w 1029081"/>
                <a:gd name="connsiteY4" fmla="*/ 185675 h 408908"/>
                <a:gd name="connsiteX5" fmla="*/ -23 w 1029081"/>
                <a:gd name="connsiteY5" fmla="*/ -253 h 408908"/>
                <a:gd name="connsiteX6" fmla="*/ -23 w 1029081"/>
                <a:gd name="connsiteY6" fmla="*/ 61564 h 408908"/>
                <a:gd name="connsiteX7" fmla="*/ 235911 w 1029081"/>
                <a:gd name="connsiteY7" fmla="*/ 222727 h 408908"/>
                <a:gd name="connsiteX8" fmla="*/ 521661 w 1029081"/>
                <a:gd name="connsiteY8" fmla="*/ 408655 h 408908"/>
                <a:gd name="connsiteX9" fmla="*/ 782551 w 1029081"/>
                <a:gd name="connsiteY9" fmla="*/ 255398 h 408908"/>
                <a:gd name="connsiteX10" fmla="*/ 821509 w 1029081"/>
                <a:gd name="connsiteY10" fmla="*/ 204058 h 408908"/>
                <a:gd name="connsiteX11" fmla="*/ 1029058 w 1029081"/>
                <a:gd name="connsiteY11" fmla="*/ 62136 h 40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9081" h="408908">
                  <a:moveTo>
                    <a:pt x="1028963" y="223"/>
                  </a:moveTo>
                  <a:cubicBezTo>
                    <a:pt x="909996" y="5748"/>
                    <a:pt x="840273" y="78328"/>
                    <a:pt x="782456" y="152623"/>
                  </a:cubicBezTo>
                  <a:lnTo>
                    <a:pt x="743594" y="203963"/>
                  </a:lnTo>
                  <a:cubicBezTo>
                    <a:pt x="684158" y="282354"/>
                    <a:pt x="628151" y="346838"/>
                    <a:pt x="521566" y="346838"/>
                  </a:cubicBezTo>
                  <a:cubicBezTo>
                    <a:pt x="406790" y="346838"/>
                    <a:pt x="350688" y="272162"/>
                    <a:pt x="285727" y="185675"/>
                  </a:cubicBezTo>
                  <a:cubicBezTo>
                    <a:pt x="220767" y="99188"/>
                    <a:pt x="145996" y="-253"/>
                    <a:pt x="-23" y="-253"/>
                  </a:cubicBezTo>
                  <a:lnTo>
                    <a:pt x="-23" y="61564"/>
                  </a:lnTo>
                  <a:cubicBezTo>
                    <a:pt x="114849" y="61564"/>
                    <a:pt x="170951" y="136240"/>
                    <a:pt x="235911" y="222727"/>
                  </a:cubicBezTo>
                  <a:cubicBezTo>
                    <a:pt x="300872" y="309214"/>
                    <a:pt x="375643" y="408655"/>
                    <a:pt x="521661" y="408655"/>
                  </a:cubicBezTo>
                  <a:cubicBezTo>
                    <a:pt x="649582" y="408655"/>
                    <a:pt x="722449" y="332455"/>
                    <a:pt x="782551" y="255398"/>
                  </a:cubicBezTo>
                  <a:lnTo>
                    <a:pt x="821509" y="204058"/>
                  </a:lnTo>
                  <a:cubicBezTo>
                    <a:pt x="878182" y="129382"/>
                    <a:pt x="931808" y="67660"/>
                    <a:pt x="1029058" y="62136"/>
                  </a:cubicBezTo>
                  <a:close/>
                </a:path>
              </a:pathLst>
            </a:custGeom>
            <a:solidFill>
              <a:srgbClr val="27AAE1"/>
            </a:solidFill>
            <a:ln w="9525" cap="flat">
              <a:noFill/>
              <a:prstDash val="solid"/>
              <a:miter/>
            </a:ln>
          </p:spPr>
          <p:txBody>
            <a:bodyPr rtlCol="0" anchor="ctr"/>
            <a:lstStyle/>
            <a:p>
              <a:endParaRPr lang="en-IN"/>
            </a:p>
          </p:txBody>
        </p:sp>
        <p:sp>
          <p:nvSpPr>
            <p:cNvPr id="509" name="Freeform: Shape 508">
              <a:extLst>
                <a:ext uri="{FF2B5EF4-FFF2-40B4-BE49-F238E27FC236}">
                  <a16:creationId xmlns:a16="http://schemas.microsoft.com/office/drawing/2014/main" xmlns="" id="{45DF1975-814B-1AA1-E85E-32FFDE0BB2D2}"/>
                </a:ext>
              </a:extLst>
            </p:cNvPr>
            <p:cNvSpPr/>
            <p:nvPr/>
          </p:nvSpPr>
          <p:spPr>
            <a:xfrm>
              <a:off x="2666809" y="2572321"/>
              <a:ext cx="435292" cy="171474"/>
            </a:xfrm>
            <a:custGeom>
              <a:avLst/>
              <a:gdLst>
                <a:gd name="connsiteX0" fmla="*/ -23 w 435292"/>
                <a:gd name="connsiteY0" fmla="*/ -253 h 171474"/>
                <a:gd name="connsiteX1" fmla="*/ 112944 w 435292"/>
                <a:gd name="connsiteY1" fmla="*/ 110428 h 171474"/>
                <a:gd name="connsiteX2" fmla="*/ 301920 w 435292"/>
                <a:gd name="connsiteY2" fmla="*/ 120619 h 171474"/>
                <a:gd name="connsiteX3" fmla="*/ 435270 w 435292"/>
                <a:gd name="connsiteY3" fmla="*/ -253 h 171474"/>
                <a:gd name="connsiteX4" fmla="*/ 156187 w 435292"/>
                <a:gd name="connsiteY4" fmla="*/ 162529 h 171474"/>
                <a:gd name="connsiteX5" fmla="*/ -23 w 435292"/>
                <a:gd name="connsiteY5" fmla="*/ -253 h 17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292" h="171474">
                  <a:moveTo>
                    <a:pt x="-23" y="-253"/>
                  </a:moveTo>
                  <a:cubicBezTo>
                    <a:pt x="-23" y="-253"/>
                    <a:pt x="65414" y="91092"/>
                    <a:pt x="112944" y="110428"/>
                  </a:cubicBezTo>
                  <a:cubicBezTo>
                    <a:pt x="112944" y="110428"/>
                    <a:pt x="203336" y="164148"/>
                    <a:pt x="301920" y="120619"/>
                  </a:cubicBezTo>
                  <a:cubicBezTo>
                    <a:pt x="356660" y="93387"/>
                    <a:pt x="402809" y="51563"/>
                    <a:pt x="435270" y="-253"/>
                  </a:cubicBezTo>
                  <a:cubicBezTo>
                    <a:pt x="435270" y="-253"/>
                    <a:pt x="343925" y="216726"/>
                    <a:pt x="156187" y="162529"/>
                  </a:cubicBezTo>
                  <a:cubicBezTo>
                    <a:pt x="81359" y="135945"/>
                    <a:pt x="23456" y="75604"/>
                    <a:pt x="-23" y="-253"/>
                  </a:cubicBezTo>
                  <a:close/>
                </a:path>
              </a:pathLst>
            </a:custGeom>
            <a:solidFill>
              <a:srgbClr val="1C75BC"/>
            </a:solidFill>
            <a:ln w="9525" cap="flat">
              <a:noFill/>
              <a:prstDash val="solid"/>
              <a:miter/>
            </a:ln>
          </p:spPr>
          <p:txBody>
            <a:bodyPr rtlCol="0" anchor="ctr"/>
            <a:lstStyle/>
            <a:p>
              <a:endParaRPr lang="en-IN"/>
            </a:p>
          </p:txBody>
        </p:sp>
        <p:sp>
          <p:nvSpPr>
            <p:cNvPr id="510" name="Freeform: Shape 509">
              <a:extLst>
                <a:ext uri="{FF2B5EF4-FFF2-40B4-BE49-F238E27FC236}">
                  <a16:creationId xmlns:a16="http://schemas.microsoft.com/office/drawing/2014/main" xmlns="" id="{216D5778-7F5A-5DC0-5F7E-D30FE2D81164}"/>
                </a:ext>
              </a:extLst>
            </p:cNvPr>
            <p:cNvSpPr/>
            <p:nvPr/>
          </p:nvSpPr>
          <p:spPr>
            <a:xfrm>
              <a:off x="3145440" y="2362200"/>
              <a:ext cx="246507" cy="153162"/>
            </a:xfrm>
            <a:custGeom>
              <a:avLst/>
              <a:gdLst>
                <a:gd name="connsiteX0" fmla="*/ 246484 w 246507"/>
                <a:gd name="connsiteY0" fmla="*/ -253 h 153162"/>
                <a:gd name="connsiteX1" fmla="*/ -23 w 246507"/>
                <a:gd name="connsiteY1" fmla="*/ 152909 h 153162"/>
                <a:gd name="connsiteX2" fmla="*/ 246484 w 246507"/>
                <a:gd name="connsiteY2" fmla="*/ 26417 h 153162"/>
              </a:gdLst>
              <a:ahLst/>
              <a:cxnLst>
                <a:cxn ang="0">
                  <a:pos x="connsiteX0" y="connsiteY0"/>
                </a:cxn>
                <a:cxn ang="0">
                  <a:pos x="connsiteX1" y="connsiteY1"/>
                </a:cxn>
                <a:cxn ang="0">
                  <a:pos x="connsiteX2" y="connsiteY2"/>
                </a:cxn>
              </a:cxnLst>
              <a:rect l="l" t="t" r="r" b="b"/>
              <a:pathLst>
                <a:path w="246507" h="153162">
                  <a:moveTo>
                    <a:pt x="246484" y="-253"/>
                  </a:moveTo>
                  <a:cubicBezTo>
                    <a:pt x="212099" y="509"/>
                    <a:pt x="96370" y="13939"/>
                    <a:pt x="-23" y="152909"/>
                  </a:cubicBezTo>
                  <a:cubicBezTo>
                    <a:pt x="-23" y="152909"/>
                    <a:pt x="135994" y="32989"/>
                    <a:pt x="246484" y="26417"/>
                  </a:cubicBezTo>
                  <a:close/>
                </a:path>
              </a:pathLst>
            </a:custGeom>
            <a:solidFill>
              <a:srgbClr val="1C75BC"/>
            </a:solidFill>
            <a:ln w="9525" cap="flat">
              <a:noFill/>
              <a:prstDash val="solid"/>
              <a:miter/>
            </a:ln>
          </p:spPr>
          <p:txBody>
            <a:bodyPr rtlCol="0" anchor="ctr"/>
            <a:lstStyle/>
            <a:p>
              <a:endParaRPr lang="en-IN"/>
            </a:p>
          </p:txBody>
        </p:sp>
        <p:sp>
          <p:nvSpPr>
            <p:cNvPr id="511" name="Freeform: Shape 510">
              <a:extLst>
                <a:ext uri="{FF2B5EF4-FFF2-40B4-BE49-F238E27FC236}">
                  <a16:creationId xmlns:a16="http://schemas.microsoft.com/office/drawing/2014/main" xmlns="" id="{7AC85860-844A-54D7-8D23-27AE438D2A9A}"/>
                </a:ext>
              </a:extLst>
            </p:cNvPr>
            <p:cNvSpPr/>
            <p:nvPr/>
          </p:nvSpPr>
          <p:spPr>
            <a:xfrm>
              <a:off x="2362866" y="2362390"/>
              <a:ext cx="246506" cy="153066"/>
            </a:xfrm>
            <a:custGeom>
              <a:avLst/>
              <a:gdLst>
                <a:gd name="connsiteX0" fmla="*/ -23 w 246506"/>
                <a:gd name="connsiteY0" fmla="*/ -253 h 153066"/>
                <a:gd name="connsiteX1" fmla="*/ 246484 w 246506"/>
                <a:gd name="connsiteY1" fmla="*/ 152813 h 153066"/>
                <a:gd name="connsiteX2" fmla="*/ -23 w 246506"/>
                <a:gd name="connsiteY2" fmla="*/ 26417 h 153066"/>
              </a:gdLst>
              <a:ahLst/>
              <a:cxnLst>
                <a:cxn ang="0">
                  <a:pos x="connsiteX0" y="connsiteY0"/>
                </a:cxn>
                <a:cxn ang="0">
                  <a:pos x="connsiteX1" y="connsiteY1"/>
                </a:cxn>
                <a:cxn ang="0">
                  <a:pos x="connsiteX2" y="connsiteY2"/>
                </a:cxn>
              </a:cxnLst>
              <a:rect l="l" t="t" r="r" b="b"/>
              <a:pathLst>
                <a:path w="246506" h="153066">
                  <a:moveTo>
                    <a:pt x="-23" y="-253"/>
                  </a:moveTo>
                  <a:cubicBezTo>
                    <a:pt x="34458" y="509"/>
                    <a:pt x="150186" y="13939"/>
                    <a:pt x="246484" y="152813"/>
                  </a:cubicBezTo>
                  <a:cubicBezTo>
                    <a:pt x="246484" y="152813"/>
                    <a:pt x="110563" y="32894"/>
                    <a:pt x="-23" y="26417"/>
                  </a:cubicBezTo>
                  <a:close/>
                </a:path>
              </a:pathLst>
            </a:custGeom>
            <a:solidFill>
              <a:srgbClr val="1C75BC"/>
            </a:solidFill>
            <a:ln w="9525" cap="flat">
              <a:noFill/>
              <a:prstDash val="solid"/>
              <a:miter/>
            </a:ln>
          </p:spPr>
          <p:txBody>
            <a:bodyPr rtlCol="0" anchor="ctr"/>
            <a:lstStyle/>
            <a:p>
              <a:endParaRPr lang="en-IN"/>
            </a:p>
          </p:txBody>
        </p:sp>
        <p:sp>
          <p:nvSpPr>
            <p:cNvPr id="512" name="Freeform: Shape 511">
              <a:extLst>
                <a:ext uri="{FF2B5EF4-FFF2-40B4-BE49-F238E27FC236}">
                  <a16:creationId xmlns:a16="http://schemas.microsoft.com/office/drawing/2014/main" xmlns="" id="{17921FE6-A676-3BA3-1EE8-FC749D7CDD4D}"/>
                </a:ext>
              </a:extLst>
            </p:cNvPr>
            <p:cNvSpPr/>
            <p:nvPr/>
          </p:nvSpPr>
          <p:spPr>
            <a:xfrm>
              <a:off x="4410837" y="2404872"/>
              <a:ext cx="10096" cy="154114"/>
            </a:xfrm>
            <a:custGeom>
              <a:avLst/>
              <a:gdLst>
                <a:gd name="connsiteX0" fmla="*/ 0 w 10096"/>
                <a:gd name="connsiteY0" fmla="*/ 0 h 154114"/>
                <a:gd name="connsiteX1" fmla="*/ 10096 w 10096"/>
                <a:gd name="connsiteY1" fmla="*/ 0 h 154114"/>
                <a:gd name="connsiteX2" fmla="*/ 10096 w 10096"/>
                <a:gd name="connsiteY2" fmla="*/ 154115 h 154114"/>
                <a:gd name="connsiteX3" fmla="*/ 0 w 10096"/>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10096" h="154114">
                  <a:moveTo>
                    <a:pt x="0" y="0"/>
                  </a:moveTo>
                  <a:lnTo>
                    <a:pt x="10096" y="0"/>
                  </a:lnTo>
                  <a:lnTo>
                    <a:pt x="10096"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13" name="Freeform: Shape 512">
              <a:extLst>
                <a:ext uri="{FF2B5EF4-FFF2-40B4-BE49-F238E27FC236}">
                  <a16:creationId xmlns:a16="http://schemas.microsoft.com/office/drawing/2014/main" xmlns="" id="{B33B8B09-A8E9-347D-0F27-B72B8FD95CCB}"/>
                </a:ext>
              </a:extLst>
            </p:cNvPr>
            <p:cNvSpPr/>
            <p:nvPr/>
          </p:nvSpPr>
          <p:spPr>
            <a:xfrm>
              <a:off x="4408360" y="2402490"/>
              <a:ext cx="12573" cy="158876"/>
            </a:xfrm>
            <a:custGeom>
              <a:avLst/>
              <a:gdLst>
                <a:gd name="connsiteX0" fmla="*/ 12573 w 12573"/>
                <a:gd name="connsiteY0" fmla="*/ 154115 h 158876"/>
                <a:gd name="connsiteX1" fmla="*/ 4858 w 12573"/>
                <a:gd name="connsiteY1" fmla="*/ 154115 h 158876"/>
                <a:gd name="connsiteX2" fmla="*/ 4858 w 12573"/>
                <a:gd name="connsiteY2" fmla="*/ 4763 h 158876"/>
                <a:gd name="connsiteX3" fmla="*/ 12573 w 12573"/>
                <a:gd name="connsiteY3" fmla="*/ 4763 h 158876"/>
                <a:gd name="connsiteX4" fmla="*/ 12573 w 12573"/>
                <a:gd name="connsiteY4" fmla="*/ 0 h 158876"/>
                <a:gd name="connsiteX5" fmla="*/ 0 w 12573"/>
                <a:gd name="connsiteY5" fmla="*/ 0 h 158876"/>
                <a:gd name="connsiteX6" fmla="*/ 0 w 12573"/>
                <a:gd name="connsiteY6" fmla="*/ 158877 h 158876"/>
                <a:gd name="connsiteX7" fmla="*/ 12573 w 12573"/>
                <a:gd name="connsiteY7" fmla="*/ 158877 h 158876"/>
                <a:gd name="connsiteX8" fmla="*/ 12573 w 12573"/>
                <a:gd name="connsiteY8" fmla="*/ 15411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73" h="158876">
                  <a:moveTo>
                    <a:pt x="12573" y="154115"/>
                  </a:moveTo>
                  <a:lnTo>
                    <a:pt x="4858" y="154115"/>
                  </a:lnTo>
                  <a:lnTo>
                    <a:pt x="4858" y="4763"/>
                  </a:lnTo>
                  <a:lnTo>
                    <a:pt x="12573" y="4763"/>
                  </a:lnTo>
                  <a:lnTo>
                    <a:pt x="12573" y="0"/>
                  </a:lnTo>
                  <a:lnTo>
                    <a:pt x="0" y="0"/>
                  </a:lnTo>
                  <a:lnTo>
                    <a:pt x="0" y="158877"/>
                  </a:lnTo>
                  <a:lnTo>
                    <a:pt x="12573" y="158877"/>
                  </a:lnTo>
                  <a:lnTo>
                    <a:pt x="12573" y="154115"/>
                  </a:lnTo>
                  <a:close/>
                </a:path>
              </a:pathLst>
            </a:custGeom>
            <a:solidFill>
              <a:srgbClr val="FFFFFF"/>
            </a:solidFill>
            <a:ln w="9525" cap="flat">
              <a:noFill/>
              <a:prstDash val="solid"/>
              <a:miter/>
            </a:ln>
          </p:spPr>
          <p:txBody>
            <a:bodyPr rtlCol="0" anchor="ctr"/>
            <a:lstStyle/>
            <a:p>
              <a:endParaRPr lang="en-IN"/>
            </a:p>
          </p:txBody>
        </p:sp>
        <p:sp>
          <p:nvSpPr>
            <p:cNvPr id="514" name="Freeform: Shape 513">
              <a:extLst>
                <a:ext uri="{FF2B5EF4-FFF2-40B4-BE49-F238E27FC236}">
                  <a16:creationId xmlns:a16="http://schemas.microsoft.com/office/drawing/2014/main" xmlns="" id="{8D149CEB-7295-5885-E7CE-BCFD3BDF4B14}"/>
                </a:ext>
              </a:extLst>
            </p:cNvPr>
            <p:cNvSpPr/>
            <p:nvPr/>
          </p:nvSpPr>
          <p:spPr>
            <a:xfrm>
              <a:off x="4276820" y="2429827"/>
              <a:ext cx="20288" cy="129159"/>
            </a:xfrm>
            <a:custGeom>
              <a:avLst/>
              <a:gdLst>
                <a:gd name="connsiteX0" fmla="*/ 0 w 20288"/>
                <a:gd name="connsiteY0" fmla="*/ 0 h 129159"/>
                <a:gd name="connsiteX1" fmla="*/ 20288 w 20288"/>
                <a:gd name="connsiteY1" fmla="*/ 0 h 129159"/>
                <a:gd name="connsiteX2" fmla="*/ 20288 w 20288"/>
                <a:gd name="connsiteY2" fmla="*/ 129159 h 129159"/>
                <a:gd name="connsiteX3" fmla="*/ 0 w 20288"/>
                <a:gd name="connsiteY3" fmla="*/ 129159 h 129159"/>
              </a:gdLst>
              <a:ahLst/>
              <a:cxnLst>
                <a:cxn ang="0">
                  <a:pos x="connsiteX0" y="connsiteY0"/>
                </a:cxn>
                <a:cxn ang="0">
                  <a:pos x="connsiteX1" y="connsiteY1"/>
                </a:cxn>
                <a:cxn ang="0">
                  <a:pos x="connsiteX2" y="connsiteY2"/>
                </a:cxn>
                <a:cxn ang="0">
                  <a:pos x="connsiteX3" y="connsiteY3"/>
                </a:cxn>
              </a:cxnLst>
              <a:rect l="l" t="t" r="r" b="b"/>
              <a:pathLst>
                <a:path w="20288" h="129159">
                  <a:moveTo>
                    <a:pt x="0" y="0"/>
                  </a:moveTo>
                  <a:lnTo>
                    <a:pt x="20288" y="0"/>
                  </a:lnTo>
                  <a:lnTo>
                    <a:pt x="20288" y="129159"/>
                  </a:lnTo>
                  <a:lnTo>
                    <a:pt x="0" y="129159"/>
                  </a:lnTo>
                  <a:close/>
                </a:path>
              </a:pathLst>
            </a:custGeom>
            <a:solidFill>
              <a:srgbClr val="1C75BC"/>
            </a:solidFill>
            <a:ln w="9525" cap="flat">
              <a:noFill/>
              <a:prstDash val="solid"/>
              <a:miter/>
            </a:ln>
          </p:spPr>
          <p:txBody>
            <a:bodyPr rtlCol="0" anchor="ctr"/>
            <a:lstStyle/>
            <a:p>
              <a:endParaRPr lang="en-IN"/>
            </a:p>
          </p:txBody>
        </p:sp>
        <p:sp>
          <p:nvSpPr>
            <p:cNvPr id="515" name="Freeform: Shape 514">
              <a:extLst>
                <a:ext uri="{FF2B5EF4-FFF2-40B4-BE49-F238E27FC236}">
                  <a16:creationId xmlns:a16="http://schemas.microsoft.com/office/drawing/2014/main" xmlns="" id="{DE48B2C4-48C5-A8B9-B06A-3F2E23CDEEF7}"/>
                </a:ext>
              </a:extLst>
            </p:cNvPr>
            <p:cNvSpPr/>
            <p:nvPr/>
          </p:nvSpPr>
          <p:spPr>
            <a:xfrm>
              <a:off x="4274438" y="2427446"/>
              <a:ext cx="25050" cy="133921"/>
            </a:xfrm>
            <a:custGeom>
              <a:avLst/>
              <a:gdLst>
                <a:gd name="connsiteX0" fmla="*/ 25028 w 25050"/>
                <a:gd name="connsiteY0" fmla="*/ 133668 h 133921"/>
                <a:gd name="connsiteX1" fmla="*/ -23 w 25050"/>
                <a:gd name="connsiteY1" fmla="*/ 133668 h 133921"/>
                <a:gd name="connsiteX2" fmla="*/ -23 w 25050"/>
                <a:gd name="connsiteY2" fmla="*/ -253 h 133921"/>
                <a:gd name="connsiteX3" fmla="*/ 25028 w 25050"/>
                <a:gd name="connsiteY3" fmla="*/ -253 h 133921"/>
                <a:gd name="connsiteX4" fmla="*/ 4740 w 25050"/>
                <a:gd name="connsiteY4" fmla="*/ 128906 h 133921"/>
                <a:gd name="connsiteX5" fmla="*/ 20266 w 25050"/>
                <a:gd name="connsiteY5" fmla="*/ 128906 h 133921"/>
                <a:gd name="connsiteX6" fmla="*/ 20266 w 25050"/>
                <a:gd name="connsiteY6" fmla="*/ 4509 h 133921"/>
                <a:gd name="connsiteX7" fmla="*/ 4740 w 25050"/>
                <a:gd name="connsiteY7" fmla="*/ 4509 h 13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921">
                  <a:moveTo>
                    <a:pt x="25028" y="133668"/>
                  </a:moveTo>
                  <a:lnTo>
                    <a:pt x="-23" y="133668"/>
                  </a:lnTo>
                  <a:lnTo>
                    <a:pt x="-23" y="-253"/>
                  </a:lnTo>
                  <a:lnTo>
                    <a:pt x="25028" y="-253"/>
                  </a:lnTo>
                  <a:close/>
                  <a:moveTo>
                    <a:pt x="4740" y="128906"/>
                  </a:moveTo>
                  <a:lnTo>
                    <a:pt x="20266" y="128906"/>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16" name="Freeform: Shape 515">
              <a:extLst>
                <a:ext uri="{FF2B5EF4-FFF2-40B4-BE49-F238E27FC236}">
                  <a16:creationId xmlns:a16="http://schemas.microsoft.com/office/drawing/2014/main" xmlns="" id="{DF0BF181-B262-5387-E625-F529F8FE4BC7}"/>
                </a:ext>
              </a:extLst>
            </p:cNvPr>
            <p:cNvSpPr/>
            <p:nvPr/>
          </p:nvSpPr>
          <p:spPr>
            <a:xfrm>
              <a:off x="4343781"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17" name="Freeform: Shape 516">
              <a:extLst>
                <a:ext uri="{FF2B5EF4-FFF2-40B4-BE49-F238E27FC236}">
                  <a16:creationId xmlns:a16="http://schemas.microsoft.com/office/drawing/2014/main" xmlns="" id="{681DDD6D-2F0F-501D-35CD-F2740DB66F85}"/>
                </a:ext>
              </a:extLst>
            </p:cNvPr>
            <p:cNvSpPr/>
            <p:nvPr/>
          </p:nvSpPr>
          <p:spPr>
            <a:xfrm>
              <a:off x="4341495"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5026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5026" y="4795"/>
                  </a:lnTo>
                  <a:close/>
                </a:path>
              </a:pathLst>
            </a:custGeom>
            <a:solidFill>
              <a:srgbClr val="FFFFFF"/>
            </a:solidFill>
            <a:ln w="9525" cap="flat">
              <a:noFill/>
              <a:prstDash val="solid"/>
              <a:miter/>
            </a:ln>
          </p:spPr>
          <p:txBody>
            <a:bodyPr rtlCol="0" anchor="ctr"/>
            <a:lstStyle/>
            <a:p>
              <a:endParaRPr lang="en-IN"/>
            </a:p>
          </p:txBody>
        </p:sp>
        <p:sp>
          <p:nvSpPr>
            <p:cNvPr id="518" name="Freeform: Shape 517">
              <a:extLst>
                <a:ext uri="{FF2B5EF4-FFF2-40B4-BE49-F238E27FC236}">
                  <a16:creationId xmlns:a16="http://schemas.microsoft.com/office/drawing/2014/main" xmlns="" id="{DFEE1BD4-309D-2153-566E-08566BCF4CDB}"/>
                </a:ext>
              </a:extLst>
            </p:cNvPr>
            <p:cNvSpPr/>
            <p:nvPr/>
          </p:nvSpPr>
          <p:spPr>
            <a:xfrm>
              <a:off x="3421856"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19" name="Freeform: Shape 518">
              <a:extLst>
                <a:ext uri="{FF2B5EF4-FFF2-40B4-BE49-F238E27FC236}">
                  <a16:creationId xmlns:a16="http://schemas.microsoft.com/office/drawing/2014/main" xmlns="" id="{9CD2F40D-2FB2-5E2A-4FD5-F31444FF2685}"/>
                </a:ext>
              </a:extLst>
            </p:cNvPr>
            <p:cNvSpPr/>
            <p:nvPr/>
          </p:nvSpPr>
          <p:spPr>
            <a:xfrm>
              <a:off x="3419475"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5 w 25050"/>
                <a:gd name="connsiteY5" fmla="*/ 153861 h 158876"/>
                <a:gd name="connsiteX6" fmla="*/ 20265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5" y="153861"/>
                  </a:lnTo>
                  <a:lnTo>
                    <a:pt x="20265"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520" name="Freeform: Shape 519">
              <a:extLst>
                <a:ext uri="{FF2B5EF4-FFF2-40B4-BE49-F238E27FC236}">
                  <a16:creationId xmlns:a16="http://schemas.microsoft.com/office/drawing/2014/main" xmlns="" id="{6CA3AE58-EB62-4129-FFA2-239F1CBB2DE4}"/>
                </a:ext>
              </a:extLst>
            </p:cNvPr>
            <p:cNvSpPr/>
            <p:nvPr/>
          </p:nvSpPr>
          <p:spPr>
            <a:xfrm>
              <a:off x="3488816"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21" name="Freeform: Shape 520">
              <a:extLst>
                <a:ext uri="{FF2B5EF4-FFF2-40B4-BE49-F238E27FC236}">
                  <a16:creationId xmlns:a16="http://schemas.microsoft.com/office/drawing/2014/main" xmlns="" id="{CC11F2DC-8978-3B33-05D0-DC86875E4CCA}"/>
                </a:ext>
              </a:extLst>
            </p:cNvPr>
            <p:cNvSpPr/>
            <p:nvPr/>
          </p:nvSpPr>
          <p:spPr>
            <a:xfrm>
              <a:off x="3486530"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4740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522" name="Freeform: Shape 521">
              <a:extLst>
                <a:ext uri="{FF2B5EF4-FFF2-40B4-BE49-F238E27FC236}">
                  <a16:creationId xmlns:a16="http://schemas.microsoft.com/office/drawing/2014/main" xmlns="" id="{4C81D930-2C4D-6E87-689C-8AB631B39C3A}"/>
                </a:ext>
              </a:extLst>
            </p:cNvPr>
            <p:cNvSpPr/>
            <p:nvPr/>
          </p:nvSpPr>
          <p:spPr>
            <a:xfrm>
              <a:off x="3555873" y="2430589"/>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523" name="Freeform: Shape 522">
              <a:extLst>
                <a:ext uri="{FF2B5EF4-FFF2-40B4-BE49-F238E27FC236}">
                  <a16:creationId xmlns:a16="http://schemas.microsoft.com/office/drawing/2014/main" xmlns="" id="{7FC454CA-BE1E-B7AC-493B-E6F60CFCB594}"/>
                </a:ext>
              </a:extLst>
            </p:cNvPr>
            <p:cNvSpPr/>
            <p:nvPr/>
          </p:nvSpPr>
          <p:spPr>
            <a:xfrm>
              <a:off x="3553491" y="2428017"/>
              <a:ext cx="25050" cy="133350"/>
            </a:xfrm>
            <a:custGeom>
              <a:avLst/>
              <a:gdLst>
                <a:gd name="connsiteX0" fmla="*/ 25028 w 25050"/>
                <a:gd name="connsiteY0" fmla="*/ 133097 h 133350"/>
                <a:gd name="connsiteX1" fmla="*/ -23 w 25050"/>
                <a:gd name="connsiteY1" fmla="*/ 133097 h 133350"/>
                <a:gd name="connsiteX2" fmla="*/ -23 w 25050"/>
                <a:gd name="connsiteY2" fmla="*/ -253 h 133350"/>
                <a:gd name="connsiteX3" fmla="*/ 25028 w 25050"/>
                <a:gd name="connsiteY3" fmla="*/ -253 h 133350"/>
                <a:gd name="connsiteX4" fmla="*/ 4740 w 25050"/>
                <a:gd name="connsiteY4" fmla="*/ 128334 h 133350"/>
                <a:gd name="connsiteX5" fmla="*/ 20266 w 25050"/>
                <a:gd name="connsiteY5" fmla="*/ 128334 h 133350"/>
                <a:gd name="connsiteX6" fmla="*/ 20266 w 25050"/>
                <a:gd name="connsiteY6" fmla="*/ 4509 h 133350"/>
                <a:gd name="connsiteX7" fmla="*/ 4740 w 25050"/>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350">
                  <a:moveTo>
                    <a:pt x="25028" y="133097"/>
                  </a:moveTo>
                  <a:lnTo>
                    <a:pt x="-23" y="133097"/>
                  </a:lnTo>
                  <a:lnTo>
                    <a:pt x="-23" y="-253"/>
                  </a:lnTo>
                  <a:lnTo>
                    <a:pt x="25028" y="-253"/>
                  </a:lnTo>
                  <a:close/>
                  <a:moveTo>
                    <a:pt x="4740" y="128334"/>
                  </a:moveTo>
                  <a:lnTo>
                    <a:pt x="20266" y="128334"/>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24" name="Freeform: Shape 523">
              <a:extLst>
                <a:ext uri="{FF2B5EF4-FFF2-40B4-BE49-F238E27FC236}">
                  <a16:creationId xmlns:a16="http://schemas.microsoft.com/office/drawing/2014/main" xmlns="" id="{871A2A63-1023-5FCA-E906-60521D627B0E}"/>
                </a:ext>
              </a:extLst>
            </p:cNvPr>
            <p:cNvSpPr/>
            <p:nvPr/>
          </p:nvSpPr>
          <p:spPr>
            <a:xfrm>
              <a:off x="4011453"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25" name="Freeform: Shape 524">
              <a:extLst>
                <a:ext uri="{FF2B5EF4-FFF2-40B4-BE49-F238E27FC236}">
                  <a16:creationId xmlns:a16="http://schemas.microsoft.com/office/drawing/2014/main" xmlns="" id="{956791CF-AE8E-3B37-E293-94CC4CFD1136}"/>
                </a:ext>
              </a:extLst>
            </p:cNvPr>
            <p:cNvSpPr/>
            <p:nvPr/>
          </p:nvSpPr>
          <p:spPr>
            <a:xfrm>
              <a:off x="4009167"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1 w 24955"/>
                <a:gd name="connsiteY5" fmla="*/ 153861 h 158876"/>
                <a:gd name="connsiteX6" fmla="*/ 20171 w 24955"/>
                <a:gd name="connsiteY6" fmla="*/ 4509 h 158876"/>
                <a:gd name="connsiteX7" fmla="*/ 4740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1" y="153861"/>
                  </a:lnTo>
                  <a:lnTo>
                    <a:pt x="20171"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26" name="Freeform: Shape 525">
              <a:extLst>
                <a:ext uri="{FF2B5EF4-FFF2-40B4-BE49-F238E27FC236}">
                  <a16:creationId xmlns:a16="http://schemas.microsoft.com/office/drawing/2014/main" xmlns="" id="{0385267D-B67C-03BD-A2C9-75BB5B472247}"/>
                </a:ext>
              </a:extLst>
            </p:cNvPr>
            <p:cNvSpPr/>
            <p:nvPr/>
          </p:nvSpPr>
          <p:spPr>
            <a:xfrm>
              <a:off x="3944493"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27" name="Freeform: Shape 526">
              <a:extLst>
                <a:ext uri="{FF2B5EF4-FFF2-40B4-BE49-F238E27FC236}">
                  <a16:creationId xmlns:a16="http://schemas.microsoft.com/office/drawing/2014/main" xmlns="" id="{BD9444D2-414C-E07B-BA11-340BDEB6BC4F}"/>
                </a:ext>
              </a:extLst>
            </p:cNvPr>
            <p:cNvSpPr/>
            <p:nvPr/>
          </p:nvSpPr>
          <p:spPr>
            <a:xfrm>
              <a:off x="3942111"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4359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4359" y="4509"/>
                  </a:lnTo>
                  <a:close/>
                </a:path>
              </a:pathLst>
            </a:custGeom>
            <a:solidFill>
              <a:srgbClr val="FFFFFF"/>
            </a:solidFill>
            <a:ln w="9525" cap="flat">
              <a:noFill/>
              <a:prstDash val="solid"/>
              <a:miter/>
            </a:ln>
          </p:spPr>
          <p:txBody>
            <a:bodyPr rtlCol="0" anchor="ctr"/>
            <a:lstStyle/>
            <a:p>
              <a:endParaRPr lang="en-IN"/>
            </a:p>
          </p:txBody>
        </p:sp>
        <p:sp>
          <p:nvSpPr>
            <p:cNvPr id="528" name="Freeform: Shape 527">
              <a:extLst>
                <a:ext uri="{FF2B5EF4-FFF2-40B4-BE49-F238E27FC236}">
                  <a16:creationId xmlns:a16="http://schemas.microsoft.com/office/drawing/2014/main" xmlns="" id="{47ECC356-26F3-31D3-2CBB-463E42BE7FAD}"/>
                </a:ext>
              </a:extLst>
            </p:cNvPr>
            <p:cNvSpPr/>
            <p:nvPr/>
          </p:nvSpPr>
          <p:spPr>
            <a:xfrm>
              <a:off x="3877437"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29" name="Freeform: Shape 528">
              <a:extLst>
                <a:ext uri="{FF2B5EF4-FFF2-40B4-BE49-F238E27FC236}">
                  <a16:creationId xmlns:a16="http://schemas.microsoft.com/office/drawing/2014/main" xmlns="" id="{9E9DEAE5-B0BC-DE72-A4EF-4AAF4B0D9EF1}"/>
                </a:ext>
              </a:extLst>
            </p:cNvPr>
            <p:cNvSpPr/>
            <p:nvPr/>
          </p:nvSpPr>
          <p:spPr>
            <a:xfrm>
              <a:off x="3875151"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644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644" y="4509"/>
                  </a:lnTo>
                  <a:close/>
                </a:path>
              </a:pathLst>
            </a:custGeom>
            <a:solidFill>
              <a:srgbClr val="FFFFFF"/>
            </a:solidFill>
            <a:ln w="9525" cap="flat">
              <a:noFill/>
              <a:prstDash val="solid"/>
              <a:miter/>
            </a:ln>
          </p:spPr>
          <p:txBody>
            <a:bodyPr rtlCol="0" anchor="ctr"/>
            <a:lstStyle/>
            <a:p>
              <a:endParaRPr lang="en-IN"/>
            </a:p>
          </p:txBody>
        </p:sp>
        <p:sp>
          <p:nvSpPr>
            <p:cNvPr id="530" name="Freeform: Shape 529">
              <a:extLst>
                <a:ext uri="{FF2B5EF4-FFF2-40B4-BE49-F238E27FC236}">
                  <a16:creationId xmlns:a16="http://schemas.microsoft.com/office/drawing/2014/main" xmlns="" id="{2C6CF062-AF00-4F72-F365-884537827604}"/>
                </a:ext>
              </a:extLst>
            </p:cNvPr>
            <p:cNvSpPr/>
            <p:nvPr/>
          </p:nvSpPr>
          <p:spPr>
            <a:xfrm>
              <a:off x="3810476"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31" name="Freeform: Shape 530">
              <a:extLst>
                <a:ext uri="{FF2B5EF4-FFF2-40B4-BE49-F238E27FC236}">
                  <a16:creationId xmlns:a16="http://schemas.microsoft.com/office/drawing/2014/main" xmlns="" id="{E444700C-8DA6-3255-29BF-C24F6488CF4C}"/>
                </a:ext>
              </a:extLst>
            </p:cNvPr>
            <p:cNvSpPr/>
            <p:nvPr/>
          </p:nvSpPr>
          <p:spPr>
            <a:xfrm>
              <a:off x="3808095"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5026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532" name="Freeform: Shape 531">
              <a:extLst>
                <a:ext uri="{FF2B5EF4-FFF2-40B4-BE49-F238E27FC236}">
                  <a16:creationId xmlns:a16="http://schemas.microsoft.com/office/drawing/2014/main" xmlns="" id="{53B75239-8B3F-5EAF-C66D-78BB776340C2}"/>
                </a:ext>
              </a:extLst>
            </p:cNvPr>
            <p:cNvSpPr/>
            <p:nvPr/>
          </p:nvSpPr>
          <p:spPr>
            <a:xfrm>
              <a:off x="3743420" y="2558986"/>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533" name="Freeform: Shape 532">
              <a:extLst>
                <a:ext uri="{FF2B5EF4-FFF2-40B4-BE49-F238E27FC236}">
                  <a16:creationId xmlns:a16="http://schemas.microsoft.com/office/drawing/2014/main" xmlns="" id="{75D2CFD8-D188-FB35-4F83-C1C6022B8BD7}"/>
                </a:ext>
              </a:extLst>
            </p:cNvPr>
            <p:cNvSpPr/>
            <p:nvPr/>
          </p:nvSpPr>
          <p:spPr>
            <a:xfrm>
              <a:off x="3741134" y="2556414"/>
              <a:ext cx="25050" cy="133350"/>
            </a:xfrm>
            <a:custGeom>
              <a:avLst/>
              <a:gdLst>
                <a:gd name="connsiteX0" fmla="*/ 25028 w 25050"/>
                <a:gd name="connsiteY0" fmla="*/ 133097 h 133350"/>
                <a:gd name="connsiteX1" fmla="*/ -23 w 25050"/>
                <a:gd name="connsiteY1" fmla="*/ 133097 h 133350"/>
                <a:gd name="connsiteX2" fmla="*/ -23 w 25050"/>
                <a:gd name="connsiteY2" fmla="*/ -253 h 133350"/>
                <a:gd name="connsiteX3" fmla="*/ 25028 w 25050"/>
                <a:gd name="connsiteY3" fmla="*/ -253 h 133350"/>
                <a:gd name="connsiteX4" fmla="*/ 4740 w 25050"/>
                <a:gd name="connsiteY4" fmla="*/ 128334 h 133350"/>
                <a:gd name="connsiteX5" fmla="*/ 20266 w 25050"/>
                <a:gd name="connsiteY5" fmla="*/ 128334 h 133350"/>
                <a:gd name="connsiteX6" fmla="*/ 20266 w 25050"/>
                <a:gd name="connsiteY6" fmla="*/ 4509 h 133350"/>
                <a:gd name="connsiteX7" fmla="*/ 4740 w 25050"/>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350">
                  <a:moveTo>
                    <a:pt x="25028" y="133097"/>
                  </a:moveTo>
                  <a:lnTo>
                    <a:pt x="-23" y="133097"/>
                  </a:lnTo>
                  <a:lnTo>
                    <a:pt x="-23" y="-253"/>
                  </a:lnTo>
                  <a:lnTo>
                    <a:pt x="25028" y="-253"/>
                  </a:lnTo>
                  <a:close/>
                  <a:moveTo>
                    <a:pt x="4740" y="128334"/>
                  </a:moveTo>
                  <a:lnTo>
                    <a:pt x="20266" y="128334"/>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34" name="Freeform: Shape 533">
              <a:extLst>
                <a:ext uri="{FF2B5EF4-FFF2-40B4-BE49-F238E27FC236}">
                  <a16:creationId xmlns:a16="http://schemas.microsoft.com/office/drawing/2014/main" xmlns="" id="{971AABCB-86F9-9185-07FC-E8D99C57470E}"/>
                </a:ext>
              </a:extLst>
            </p:cNvPr>
            <p:cNvSpPr/>
            <p:nvPr/>
          </p:nvSpPr>
          <p:spPr>
            <a:xfrm>
              <a:off x="3392043" y="2362390"/>
              <a:ext cx="1028890" cy="408908"/>
            </a:xfrm>
            <a:custGeom>
              <a:avLst/>
              <a:gdLst>
                <a:gd name="connsiteX0" fmla="*/ 1028868 w 1028890"/>
                <a:gd name="connsiteY0" fmla="*/ 223 h 408908"/>
                <a:gd name="connsiteX1" fmla="*/ 782456 w 1028890"/>
                <a:gd name="connsiteY1" fmla="*/ 152623 h 408908"/>
                <a:gd name="connsiteX2" fmla="*/ 743594 w 1028890"/>
                <a:gd name="connsiteY2" fmla="*/ 203963 h 408908"/>
                <a:gd name="connsiteX3" fmla="*/ 521566 w 1028890"/>
                <a:gd name="connsiteY3" fmla="*/ 346838 h 408908"/>
                <a:gd name="connsiteX4" fmla="*/ 285727 w 1028890"/>
                <a:gd name="connsiteY4" fmla="*/ 185675 h 408908"/>
                <a:gd name="connsiteX5" fmla="*/ -23 w 1028890"/>
                <a:gd name="connsiteY5" fmla="*/ -253 h 408908"/>
                <a:gd name="connsiteX6" fmla="*/ -23 w 1028890"/>
                <a:gd name="connsiteY6" fmla="*/ 61564 h 408908"/>
                <a:gd name="connsiteX7" fmla="*/ 235816 w 1028890"/>
                <a:gd name="connsiteY7" fmla="*/ 222727 h 408908"/>
                <a:gd name="connsiteX8" fmla="*/ 521566 w 1028890"/>
                <a:gd name="connsiteY8" fmla="*/ 408655 h 408908"/>
                <a:gd name="connsiteX9" fmla="*/ 782456 w 1028890"/>
                <a:gd name="connsiteY9" fmla="*/ 255398 h 408908"/>
                <a:gd name="connsiteX10" fmla="*/ 821413 w 1028890"/>
                <a:gd name="connsiteY10" fmla="*/ 204058 h 408908"/>
                <a:gd name="connsiteX11" fmla="*/ 1028868 w 1028890"/>
                <a:gd name="connsiteY11" fmla="*/ 62136 h 40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890" h="408908">
                  <a:moveTo>
                    <a:pt x="1028868" y="223"/>
                  </a:moveTo>
                  <a:cubicBezTo>
                    <a:pt x="909996" y="5748"/>
                    <a:pt x="840273" y="78328"/>
                    <a:pt x="782456" y="152623"/>
                  </a:cubicBezTo>
                  <a:lnTo>
                    <a:pt x="743594" y="203963"/>
                  </a:lnTo>
                  <a:cubicBezTo>
                    <a:pt x="684063" y="282354"/>
                    <a:pt x="628056" y="346838"/>
                    <a:pt x="521566" y="346838"/>
                  </a:cubicBezTo>
                  <a:cubicBezTo>
                    <a:pt x="406695" y="346838"/>
                    <a:pt x="350593" y="272162"/>
                    <a:pt x="285727" y="185675"/>
                  </a:cubicBezTo>
                  <a:cubicBezTo>
                    <a:pt x="220862" y="99188"/>
                    <a:pt x="145900" y="-253"/>
                    <a:pt x="-23" y="-253"/>
                  </a:cubicBezTo>
                  <a:lnTo>
                    <a:pt x="-23" y="61564"/>
                  </a:lnTo>
                  <a:cubicBezTo>
                    <a:pt x="114753" y="61564"/>
                    <a:pt x="170856" y="136240"/>
                    <a:pt x="235816" y="222727"/>
                  </a:cubicBezTo>
                  <a:cubicBezTo>
                    <a:pt x="300777" y="309214"/>
                    <a:pt x="375548" y="408655"/>
                    <a:pt x="521566" y="408655"/>
                  </a:cubicBezTo>
                  <a:cubicBezTo>
                    <a:pt x="649487" y="408655"/>
                    <a:pt x="722353" y="332455"/>
                    <a:pt x="782456" y="255398"/>
                  </a:cubicBezTo>
                  <a:lnTo>
                    <a:pt x="821413" y="204058"/>
                  </a:lnTo>
                  <a:cubicBezTo>
                    <a:pt x="877992" y="129382"/>
                    <a:pt x="931713" y="67660"/>
                    <a:pt x="1028868" y="62136"/>
                  </a:cubicBezTo>
                  <a:close/>
                </a:path>
              </a:pathLst>
            </a:custGeom>
            <a:solidFill>
              <a:srgbClr val="27AAE1"/>
            </a:solidFill>
            <a:ln w="9525" cap="flat">
              <a:noFill/>
              <a:prstDash val="solid"/>
              <a:miter/>
            </a:ln>
          </p:spPr>
          <p:txBody>
            <a:bodyPr rtlCol="0" anchor="ctr"/>
            <a:lstStyle/>
            <a:p>
              <a:endParaRPr lang="en-IN"/>
            </a:p>
          </p:txBody>
        </p:sp>
        <p:sp>
          <p:nvSpPr>
            <p:cNvPr id="535" name="Freeform: Shape 534">
              <a:extLst>
                <a:ext uri="{FF2B5EF4-FFF2-40B4-BE49-F238E27FC236}">
                  <a16:creationId xmlns:a16="http://schemas.microsoft.com/office/drawing/2014/main" xmlns="" id="{C169B623-05B9-4585-8AF8-737724946033}"/>
                </a:ext>
              </a:extLst>
            </p:cNvPr>
            <p:cNvSpPr/>
            <p:nvPr/>
          </p:nvSpPr>
          <p:spPr>
            <a:xfrm>
              <a:off x="3695890" y="2572321"/>
              <a:ext cx="435197" cy="171474"/>
            </a:xfrm>
            <a:custGeom>
              <a:avLst/>
              <a:gdLst>
                <a:gd name="connsiteX0" fmla="*/ -23 w 435197"/>
                <a:gd name="connsiteY0" fmla="*/ -253 h 171474"/>
                <a:gd name="connsiteX1" fmla="*/ 112849 w 435197"/>
                <a:gd name="connsiteY1" fmla="*/ 110428 h 171474"/>
                <a:gd name="connsiteX2" fmla="*/ 301825 w 435197"/>
                <a:gd name="connsiteY2" fmla="*/ 120619 h 171474"/>
                <a:gd name="connsiteX3" fmla="*/ 435175 w 435197"/>
                <a:gd name="connsiteY3" fmla="*/ -253 h 171474"/>
                <a:gd name="connsiteX4" fmla="*/ 156092 w 435197"/>
                <a:gd name="connsiteY4" fmla="*/ 162529 h 171474"/>
                <a:gd name="connsiteX5" fmla="*/ -23 w 435197"/>
                <a:gd name="connsiteY5" fmla="*/ -253 h 17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197" h="171474">
                  <a:moveTo>
                    <a:pt x="-23" y="-253"/>
                  </a:moveTo>
                  <a:cubicBezTo>
                    <a:pt x="-23" y="-253"/>
                    <a:pt x="65414" y="91092"/>
                    <a:pt x="112849" y="110428"/>
                  </a:cubicBezTo>
                  <a:cubicBezTo>
                    <a:pt x="112849" y="110428"/>
                    <a:pt x="203336" y="164148"/>
                    <a:pt x="301825" y="120619"/>
                  </a:cubicBezTo>
                  <a:cubicBezTo>
                    <a:pt x="356565" y="93397"/>
                    <a:pt x="402723" y="51563"/>
                    <a:pt x="435175" y="-253"/>
                  </a:cubicBezTo>
                  <a:cubicBezTo>
                    <a:pt x="435175" y="-253"/>
                    <a:pt x="343830" y="216726"/>
                    <a:pt x="156092" y="162529"/>
                  </a:cubicBezTo>
                  <a:cubicBezTo>
                    <a:pt x="81302" y="135916"/>
                    <a:pt x="23438" y="75585"/>
                    <a:pt x="-23" y="-253"/>
                  </a:cubicBezTo>
                  <a:close/>
                </a:path>
              </a:pathLst>
            </a:custGeom>
            <a:solidFill>
              <a:srgbClr val="1C75BC"/>
            </a:solidFill>
            <a:ln w="9525" cap="flat">
              <a:noFill/>
              <a:prstDash val="solid"/>
              <a:miter/>
            </a:ln>
          </p:spPr>
          <p:txBody>
            <a:bodyPr rtlCol="0" anchor="ctr"/>
            <a:lstStyle/>
            <a:p>
              <a:endParaRPr lang="en-IN"/>
            </a:p>
          </p:txBody>
        </p:sp>
        <p:sp>
          <p:nvSpPr>
            <p:cNvPr id="536" name="Freeform: Shape 535">
              <a:extLst>
                <a:ext uri="{FF2B5EF4-FFF2-40B4-BE49-F238E27FC236}">
                  <a16:creationId xmlns:a16="http://schemas.microsoft.com/office/drawing/2014/main" xmlns="" id="{2AAFC3FF-F353-1132-12D7-68A293F9F3DF}"/>
                </a:ext>
              </a:extLst>
            </p:cNvPr>
            <p:cNvSpPr/>
            <p:nvPr/>
          </p:nvSpPr>
          <p:spPr>
            <a:xfrm>
              <a:off x="4174521" y="2362200"/>
              <a:ext cx="246411" cy="153162"/>
            </a:xfrm>
            <a:custGeom>
              <a:avLst/>
              <a:gdLst>
                <a:gd name="connsiteX0" fmla="*/ 246389 w 246411"/>
                <a:gd name="connsiteY0" fmla="*/ -253 h 153162"/>
                <a:gd name="connsiteX1" fmla="*/ -23 w 246411"/>
                <a:gd name="connsiteY1" fmla="*/ 152909 h 153162"/>
                <a:gd name="connsiteX2" fmla="*/ 246389 w 246411"/>
                <a:gd name="connsiteY2" fmla="*/ 26417 h 153162"/>
              </a:gdLst>
              <a:ahLst/>
              <a:cxnLst>
                <a:cxn ang="0">
                  <a:pos x="connsiteX0" y="connsiteY0"/>
                </a:cxn>
                <a:cxn ang="0">
                  <a:pos x="connsiteX1" y="connsiteY1"/>
                </a:cxn>
                <a:cxn ang="0">
                  <a:pos x="connsiteX2" y="connsiteY2"/>
                </a:cxn>
              </a:cxnLst>
              <a:rect l="l" t="t" r="r" b="b"/>
              <a:pathLst>
                <a:path w="246411" h="153162">
                  <a:moveTo>
                    <a:pt x="246389" y="-253"/>
                  </a:moveTo>
                  <a:cubicBezTo>
                    <a:pt x="212004" y="509"/>
                    <a:pt x="96275" y="13939"/>
                    <a:pt x="-23" y="152909"/>
                  </a:cubicBezTo>
                  <a:cubicBezTo>
                    <a:pt x="-23" y="152909"/>
                    <a:pt x="135899" y="32989"/>
                    <a:pt x="246389" y="26417"/>
                  </a:cubicBezTo>
                  <a:close/>
                </a:path>
              </a:pathLst>
            </a:custGeom>
            <a:solidFill>
              <a:srgbClr val="1C75BC"/>
            </a:solidFill>
            <a:ln w="9525" cap="flat">
              <a:noFill/>
              <a:prstDash val="solid"/>
              <a:miter/>
            </a:ln>
          </p:spPr>
          <p:txBody>
            <a:bodyPr rtlCol="0" anchor="ctr"/>
            <a:lstStyle/>
            <a:p>
              <a:endParaRPr lang="en-IN"/>
            </a:p>
          </p:txBody>
        </p:sp>
        <p:sp>
          <p:nvSpPr>
            <p:cNvPr id="537" name="Freeform: Shape 536">
              <a:extLst>
                <a:ext uri="{FF2B5EF4-FFF2-40B4-BE49-F238E27FC236}">
                  <a16:creationId xmlns:a16="http://schemas.microsoft.com/office/drawing/2014/main" xmlns="" id="{121E002B-AE82-75A8-FC0A-E2367BAC8693}"/>
                </a:ext>
              </a:extLst>
            </p:cNvPr>
            <p:cNvSpPr/>
            <p:nvPr/>
          </p:nvSpPr>
          <p:spPr>
            <a:xfrm>
              <a:off x="3391947" y="2362390"/>
              <a:ext cx="246411" cy="153066"/>
            </a:xfrm>
            <a:custGeom>
              <a:avLst/>
              <a:gdLst>
                <a:gd name="connsiteX0" fmla="*/ -23 w 246411"/>
                <a:gd name="connsiteY0" fmla="*/ -253 h 153066"/>
                <a:gd name="connsiteX1" fmla="*/ 246389 w 246411"/>
                <a:gd name="connsiteY1" fmla="*/ 152813 h 153066"/>
                <a:gd name="connsiteX2" fmla="*/ -23 w 246411"/>
                <a:gd name="connsiteY2" fmla="*/ 26417 h 153066"/>
              </a:gdLst>
              <a:ahLst/>
              <a:cxnLst>
                <a:cxn ang="0">
                  <a:pos x="connsiteX0" y="connsiteY0"/>
                </a:cxn>
                <a:cxn ang="0">
                  <a:pos x="connsiteX1" y="connsiteY1"/>
                </a:cxn>
                <a:cxn ang="0">
                  <a:pos x="connsiteX2" y="connsiteY2"/>
                </a:cxn>
              </a:cxnLst>
              <a:rect l="l" t="t" r="r" b="b"/>
              <a:pathLst>
                <a:path w="246411" h="153066">
                  <a:moveTo>
                    <a:pt x="-23" y="-253"/>
                  </a:moveTo>
                  <a:cubicBezTo>
                    <a:pt x="34363" y="509"/>
                    <a:pt x="150091" y="13939"/>
                    <a:pt x="246389" y="152813"/>
                  </a:cubicBezTo>
                  <a:cubicBezTo>
                    <a:pt x="246389" y="152813"/>
                    <a:pt x="110467" y="32894"/>
                    <a:pt x="-23" y="26417"/>
                  </a:cubicBezTo>
                  <a:close/>
                </a:path>
              </a:pathLst>
            </a:custGeom>
            <a:solidFill>
              <a:srgbClr val="1C75BC"/>
            </a:solidFill>
            <a:ln w="9525" cap="flat">
              <a:noFill/>
              <a:prstDash val="solid"/>
              <a:miter/>
            </a:ln>
          </p:spPr>
          <p:txBody>
            <a:bodyPr rtlCol="0" anchor="ctr"/>
            <a:lstStyle/>
            <a:p>
              <a:endParaRPr lang="en-IN"/>
            </a:p>
          </p:txBody>
        </p:sp>
        <p:sp>
          <p:nvSpPr>
            <p:cNvPr id="538" name="Freeform: Shape 537">
              <a:extLst>
                <a:ext uri="{FF2B5EF4-FFF2-40B4-BE49-F238E27FC236}">
                  <a16:creationId xmlns:a16="http://schemas.microsoft.com/office/drawing/2014/main" xmlns="" id="{43ED0125-12C6-33D1-6FBC-469325C744D8}"/>
                </a:ext>
              </a:extLst>
            </p:cNvPr>
            <p:cNvSpPr/>
            <p:nvPr/>
          </p:nvSpPr>
          <p:spPr>
            <a:xfrm>
              <a:off x="5439822" y="2404872"/>
              <a:ext cx="10096" cy="154114"/>
            </a:xfrm>
            <a:custGeom>
              <a:avLst/>
              <a:gdLst>
                <a:gd name="connsiteX0" fmla="*/ 0 w 10096"/>
                <a:gd name="connsiteY0" fmla="*/ 0 h 154114"/>
                <a:gd name="connsiteX1" fmla="*/ 10096 w 10096"/>
                <a:gd name="connsiteY1" fmla="*/ 0 h 154114"/>
                <a:gd name="connsiteX2" fmla="*/ 10096 w 10096"/>
                <a:gd name="connsiteY2" fmla="*/ 154115 h 154114"/>
                <a:gd name="connsiteX3" fmla="*/ 0 w 10096"/>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10096" h="154114">
                  <a:moveTo>
                    <a:pt x="0" y="0"/>
                  </a:moveTo>
                  <a:lnTo>
                    <a:pt x="10096" y="0"/>
                  </a:lnTo>
                  <a:lnTo>
                    <a:pt x="10096"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39" name="Freeform: Shape 538">
              <a:extLst>
                <a:ext uri="{FF2B5EF4-FFF2-40B4-BE49-F238E27FC236}">
                  <a16:creationId xmlns:a16="http://schemas.microsoft.com/office/drawing/2014/main" xmlns="" id="{113C48A5-8865-8C09-4943-92A28D77E998}"/>
                </a:ext>
              </a:extLst>
            </p:cNvPr>
            <p:cNvSpPr/>
            <p:nvPr/>
          </p:nvSpPr>
          <p:spPr>
            <a:xfrm>
              <a:off x="5437441" y="2402490"/>
              <a:ext cx="12477" cy="158876"/>
            </a:xfrm>
            <a:custGeom>
              <a:avLst/>
              <a:gdLst>
                <a:gd name="connsiteX0" fmla="*/ 12478 w 12477"/>
                <a:gd name="connsiteY0" fmla="*/ 154115 h 158876"/>
                <a:gd name="connsiteX1" fmla="*/ 4858 w 12477"/>
                <a:gd name="connsiteY1" fmla="*/ 154115 h 158876"/>
                <a:gd name="connsiteX2" fmla="*/ 4858 w 12477"/>
                <a:gd name="connsiteY2" fmla="*/ 4763 h 158876"/>
                <a:gd name="connsiteX3" fmla="*/ 12478 w 12477"/>
                <a:gd name="connsiteY3" fmla="*/ 4763 h 158876"/>
                <a:gd name="connsiteX4" fmla="*/ 12478 w 12477"/>
                <a:gd name="connsiteY4" fmla="*/ 0 h 158876"/>
                <a:gd name="connsiteX5" fmla="*/ 0 w 12477"/>
                <a:gd name="connsiteY5" fmla="*/ 0 h 158876"/>
                <a:gd name="connsiteX6" fmla="*/ 0 w 12477"/>
                <a:gd name="connsiteY6" fmla="*/ 158877 h 158876"/>
                <a:gd name="connsiteX7" fmla="*/ 12478 w 12477"/>
                <a:gd name="connsiteY7" fmla="*/ 158877 h 158876"/>
                <a:gd name="connsiteX8" fmla="*/ 12478 w 12477"/>
                <a:gd name="connsiteY8" fmla="*/ 15411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7" h="158876">
                  <a:moveTo>
                    <a:pt x="12478" y="154115"/>
                  </a:moveTo>
                  <a:lnTo>
                    <a:pt x="4858" y="154115"/>
                  </a:lnTo>
                  <a:lnTo>
                    <a:pt x="4858" y="4763"/>
                  </a:lnTo>
                  <a:lnTo>
                    <a:pt x="12478" y="4763"/>
                  </a:lnTo>
                  <a:lnTo>
                    <a:pt x="12478" y="0"/>
                  </a:lnTo>
                  <a:lnTo>
                    <a:pt x="0" y="0"/>
                  </a:lnTo>
                  <a:lnTo>
                    <a:pt x="0" y="158877"/>
                  </a:lnTo>
                  <a:lnTo>
                    <a:pt x="12478" y="158877"/>
                  </a:lnTo>
                  <a:lnTo>
                    <a:pt x="12478" y="154115"/>
                  </a:lnTo>
                  <a:close/>
                </a:path>
              </a:pathLst>
            </a:custGeom>
            <a:solidFill>
              <a:srgbClr val="FFFFFF"/>
            </a:solidFill>
            <a:ln w="9525" cap="flat">
              <a:noFill/>
              <a:prstDash val="solid"/>
              <a:miter/>
            </a:ln>
          </p:spPr>
          <p:txBody>
            <a:bodyPr rtlCol="0" anchor="ctr"/>
            <a:lstStyle/>
            <a:p>
              <a:endParaRPr lang="en-IN"/>
            </a:p>
          </p:txBody>
        </p:sp>
        <p:sp>
          <p:nvSpPr>
            <p:cNvPr id="540" name="Freeform: Shape 539">
              <a:extLst>
                <a:ext uri="{FF2B5EF4-FFF2-40B4-BE49-F238E27FC236}">
                  <a16:creationId xmlns:a16="http://schemas.microsoft.com/office/drawing/2014/main" xmlns="" id="{5D679820-2F6C-F6DC-DFBD-D11029BE135E}"/>
                </a:ext>
              </a:extLst>
            </p:cNvPr>
            <p:cNvSpPr/>
            <p:nvPr/>
          </p:nvSpPr>
          <p:spPr>
            <a:xfrm>
              <a:off x="5305806" y="2429827"/>
              <a:ext cx="20288" cy="129159"/>
            </a:xfrm>
            <a:custGeom>
              <a:avLst/>
              <a:gdLst>
                <a:gd name="connsiteX0" fmla="*/ 0 w 20288"/>
                <a:gd name="connsiteY0" fmla="*/ 0 h 129159"/>
                <a:gd name="connsiteX1" fmla="*/ 20288 w 20288"/>
                <a:gd name="connsiteY1" fmla="*/ 0 h 129159"/>
                <a:gd name="connsiteX2" fmla="*/ 20288 w 20288"/>
                <a:gd name="connsiteY2" fmla="*/ 129159 h 129159"/>
                <a:gd name="connsiteX3" fmla="*/ 0 w 20288"/>
                <a:gd name="connsiteY3" fmla="*/ 129159 h 129159"/>
              </a:gdLst>
              <a:ahLst/>
              <a:cxnLst>
                <a:cxn ang="0">
                  <a:pos x="connsiteX0" y="connsiteY0"/>
                </a:cxn>
                <a:cxn ang="0">
                  <a:pos x="connsiteX1" y="connsiteY1"/>
                </a:cxn>
                <a:cxn ang="0">
                  <a:pos x="connsiteX2" y="connsiteY2"/>
                </a:cxn>
                <a:cxn ang="0">
                  <a:pos x="connsiteX3" y="connsiteY3"/>
                </a:cxn>
              </a:cxnLst>
              <a:rect l="l" t="t" r="r" b="b"/>
              <a:pathLst>
                <a:path w="20288" h="129159">
                  <a:moveTo>
                    <a:pt x="0" y="0"/>
                  </a:moveTo>
                  <a:lnTo>
                    <a:pt x="20288" y="0"/>
                  </a:lnTo>
                  <a:lnTo>
                    <a:pt x="20288" y="129159"/>
                  </a:lnTo>
                  <a:lnTo>
                    <a:pt x="0" y="129159"/>
                  </a:lnTo>
                  <a:close/>
                </a:path>
              </a:pathLst>
            </a:custGeom>
            <a:solidFill>
              <a:srgbClr val="1C75BC"/>
            </a:solidFill>
            <a:ln w="9525" cap="flat">
              <a:noFill/>
              <a:prstDash val="solid"/>
              <a:miter/>
            </a:ln>
          </p:spPr>
          <p:txBody>
            <a:bodyPr rtlCol="0" anchor="ctr"/>
            <a:lstStyle/>
            <a:p>
              <a:endParaRPr lang="en-IN"/>
            </a:p>
          </p:txBody>
        </p:sp>
        <p:sp>
          <p:nvSpPr>
            <p:cNvPr id="541" name="Freeform: Shape 540">
              <a:extLst>
                <a:ext uri="{FF2B5EF4-FFF2-40B4-BE49-F238E27FC236}">
                  <a16:creationId xmlns:a16="http://schemas.microsoft.com/office/drawing/2014/main" xmlns="" id="{7158D836-7291-FFFC-2821-850B3107E8F1}"/>
                </a:ext>
              </a:extLst>
            </p:cNvPr>
            <p:cNvSpPr/>
            <p:nvPr/>
          </p:nvSpPr>
          <p:spPr>
            <a:xfrm>
              <a:off x="5303519" y="2427446"/>
              <a:ext cx="24956" cy="133921"/>
            </a:xfrm>
            <a:custGeom>
              <a:avLst/>
              <a:gdLst>
                <a:gd name="connsiteX0" fmla="*/ 24933 w 24956"/>
                <a:gd name="connsiteY0" fmla="*/ 133668 h 133921"/>
                <a:gd name="connsiteX1" fmla="*/ -23 w 24956"/>
                <a:gd name="connsiteY1" fmla="*/ 133668 h 133921"/>
                <a:gd name="connsiteX2" fmla="*/ -23 w 24956"/>
                <a:gd name="connsiteY2" fmla="*/ -253 h 133921"/>
                <a:gd name="connsiteX3" fmla="*/ 24933 w 24956"/>
                <a:gd name="connsiteY3" fmla="*/ -253 h 133921"/>
                <a:gd name="connsiteX4" fmla="*/ 4740 w 24956"/>
                <a:gd name="connsiteY4" fmla="*/ 128906 h 133921"/>
                <a:gd name="connsiteX5" fmla="*/ 20171 w 24956"/>
                <a:gd name="connsiteY5" fmla="*/ 128906 h 133921"/>
                <a:gd name="connsiteX6" fmla="*/ 20171 w 24956"/>
                <a:gd name="connsiteY6" fmla="*/ 4509 h 133921"/>
                <a:gd name="connsiteX7" fmla="*/ 5026 w 24956"/>
                <a:gd name="connsiteY7" fmla="*/ 4509 h 13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6" h="133921">
                  <a:moveTo>
                    <a:pt x="24933" y="133668"/>
                  </a:moveTo>
                  <a:lnTo>
                    <a:pt x="-23" y="133668"/>
                  </a:lnTo>
                  <a:lnTo>
                    <a:pt x="-23" y="-253"/>
                  </a:lnTo>
                  <a:lnTo>
                    <a:pt x="24933" y="-253"/>
                  </a:lnTo>
                  <a:close/>
                  <a:moveTo>
                    <a:pt x="4740" y="128906"/>
                  </a:moveTo>
                  <a:lnTo>
                    <a:pt x="20171" y="128906"/>
                  </a:lnTo>
                  <a:lnTo>
                    <a:pt x="20171"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542" name="Freeform: Shape 541">
              <a:extLst>
                <a:ext uri="{FF2B5EF4-FFF2-40B4-BE49-F238E27FC236}">
                  <a16:creationId xmlns:a16="http://schemas.microsoft.com/office/drawing/2014/main" xmlns="" id="{8DBF101C-3874-A964-155A-1957DDE72DF7}"/>
                </a:ext>
              </a:extLst>
            </p:cNvPr>
            <p:cNvSpPr/>
            <p:nvPr/>
          </p:nvSpPr>
          <p:spPr>
            <a:xfrm>
              <a:off x="5372862"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43" name="Freeform: Shape 542">
              <a:extLst>
                <a:ext uri="{FF2B5EF4-FFF2-40B4-BE49-F238E27FC236}">
                  <a16:creationId xmlns:a16="http://schemas.microsoft.com/office/drawing/2014/main" xmlns="" id="{D9EC4BB0-BDAE-118B-F74A-DD974A068C39}"/>
                </a:ext>
              </a:extLst>
            </p:cNvPr>
            <p:cNvSpPr/>
            <p:nvPr/>
          </p:nvSpPr>
          <p:spPr>
            <a:xfrm>
              <a:off x="5370480"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544" name="Freeform: Shape 543">
              <a:extLst>
                <a:ext uri="{FF2B5EF4-FFF2-40B4-BE49-F238E27FC236}">
                  <a16:creationId xmlns:a16="http://schemas.microsoft.com/office/drawing/2014/main" xmlns="" id="{FE150F62-E234-FF08-AFA5-6932969A07DB}"/>
                </a:ext>
              </a:extLst>
            </p:cNvPr>
            <p:cNvSpPr/>
            <p:nvPr/>
          </p:nvSpPr>
          <p:spPr>
            <a:xfrm>
              <a:off x="4450842"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45" name="Freeform: Shape 544">
              <a:extLst>
                <a:ext uri="{FF2B5EF4-FFF2-40B4-BE49-F238E27FC236}">
                  <a16:creationId xmlns:a16="http://schemas.microsoft.com/office/drawing/2014/main" xmlns="" id="{EF96A5E5-36BC-438E-2FC4-6247B41AFBEC}"/>
                </a:ext>
              </a:extLst>
            </p:cNvPr>
            <p:cNvSpPr/>
            <p:nvPr/>
          </p:nvSpPr>
          <p:spPr>
            <a:xfrm>
              <a:off x="4448555" y="2402490"/>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795 h 158876"/>
                <a:gd name="connsiteX7" fmla="*/ 4740 w 24955"/>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546" name="Freeform: Shape 545">
              <a:extLst>
                <a:ext uri="{FF2B5EF4-FFF2-40B4-BE49-F238E27FC236}">
                  <a16:creationId xmlns:a16="http://schemas.microsoft.com/office/drawing/2014/main" xmlns="" id="{6233727F-7D07-3947-DA62-E02155316CC7}"/>
                </a:ext>
              </a:extLst>
            </p:cNvPr>
            <p:cNvSpPr/>
            <p:nvPr/>
          </p:nvSpPr>
          <p:spPr>
            <a:xfrm>
              <a:off x="4517898" y="2404872"/>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47" name="Freeform: Shape 546">
              <a:extLst>
                <a:ext uri="{FF2B5EF4-FFF2-40B4-BE49-F238E27FC236}">
                  <a16:creationId xmlns:a16="http://schemas.microsoft.com/office/drawing/2014/main" xmlns="" id="{2CA98AF4-DDAE-97A4-BEA4-1B3AC6F36610}"/>
                </a:ext>
              </a:extLst>
            </p:cNvPr>
            <p:cNvSpPr/>
            <p:nvPr/>
          </p:nvSpPr>
          <p:spPr>
            <a:xfrm>
              <a:off x="4515516" y="2402490"/>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795 h 158876"/>
                <a:gd name="connsiteX7" fmla="*/ 4740 w 25050"/>
                <a:gd name="connsiteY7" fmla="*/ 4795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795"/>
                  </a:lnTo>
                  <a:lnTo>
                    <a:pt x="4740" y="4795"/>
                  </a:lnTo>
                  <a:close/>
                </a:path>
              </a:pathLst>
            </a:custGeom>
            <a:solidFill>
              <a:srgbClr val="FFFFFF"/>
            </a:solidFill>
            <a:ln w="9525" cap="flat">
              <a:noFill/>
              <a:prstDash val="solid"/>
              <a:miter/>
            </a:ln>
          </p:spPr>
          <p:txBody>
            <a:bodyPr rtlCol="0" anchor="ctr"/>
            <a:lstStyle/>
            <a:p>
              <a:endParaRPr lang="en-IN"/>
            </a:p>
          </p:txBody>
        </p:sp>
        <p:sp>
          <p:nvSpPr>
            <p:cNvPr id="548" name="Freeform: Shape 547">
              <a:extLst>
                <a:ext uri="{FF2B5EF4-FFF2-40B4-BE49-F238E27FC236}">
                  <a16:creationId xmlns:a16="http://schemas.microsoft.com/office/drawing/2014/main" xmlns="" id="{7A60677A-94C8-A0CA-5062-5288FCB38975}"/>
                </a:ext>
              </a:extLst>
            </p:cNvPr>
            <p:cNvSpPr/>
            <p:nvPr/>
          </p:nvSpPr>
          <p:spPr>
            <a:xfrm>
              <a:off x="4584858" y="2430589"/>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549" name="Freeform: Shape 548">
              <a:extLst>
                <a:ext uri="{FF2B5EF4-FFF2-40B4-BE49-F238E27FC236}">
                  <a16:creationId xmlns:a16="http://schemas.microsoft.com/office/drawing/2014/main" xmlns="" id="{AD8E5CCE-E705-DAD6-348A-12320B4804D1}"/>
                </a:ext>
              </a:extLst>
            </p:cNvPr>
            <p:cNvSpPr/>
            <p:nvPr/>
          </p:nvSpPr>
          <p:spPr>
            <a:xfrm>
              <a:off x="4582572" y="2428017"/>
              <a:ext cx="24955" cy="133350"/>
            </a:xfrm>
            <a:custGeom>
              <a:avLst/>
              <a:gdLst>
                <a:gd name="connsiteX0" fmla="*/ 24933 w 24955"/>
                <a:gd name="connsiteY0" fmla="*/ 133097 h 133350"/>
                <a:gd name="connsiteX1" fmla="*/ -23 w 24955"/>
                <a:gd name="connsiteY1" fmla="*/ 133097 h 133350"/>
                <a:gd name="connsiteX2" fmla="*/ -23 w 24955"/>
                <a:gd name="connsiteY2" fmla="*/ -253 h 133350"/>
                <a:gd name="connsiteX3" fmla="*/ 24933 w 24955"/>
                <a:gd name="connsiteY3" fmla="*/ -253 h 133350"/>
                <a:gd name="connsiteX4" fmla="*/ 4740 w 24955"/>
                <a:gd name="connsiteY4" fmla="*/ 128334 h 133350"/>
                <a:gd name="connsiteX5" fmla="*/ 20170 w 24955"/>
                <a:gd name="connsiteY5" fmla="*/ 128334 h 133350"/>
                <a:gd name="connsiteX6" fmla="*/ 20170 w 24955"/>
                <a:gd name="connsiteY6" fmla="*/ 4509 h 133350"/>
                <a:gd name="connsiteX7" fmla="*/ 4740 w 24955"/>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33350">
                  <a:moveTo>
                    <a:pt x="24933" y="133097"/>
                  </a:moveTo>
                  <a:lnTo>
                    <a:pt x="-23" y="133097"/>
                  </a:lnTo>
                  <a:lnTo>
                    <a:pt x="-23" y="-253"/>
                  </a:lnTo>
                  <a:lnTo>
                    <a:pt x="24933" y="-253"/>
                  </a:lnTo>
                  <a:close/>
                  <a:moveTo>
                    <a:pt x="4740" y="128334"/>
                  </a:moveTo>
                  <a:lnTo>
                    <a:pt x="20170" y="128334"/>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50" name="Freeform: Shape 549">
              <a:extLst>
                <a:ext uri="{FF2B5EF4-FFF2-40B4-BE49-F238E27FC236}">
                  <a16:creationId xmlns:a16="http://schemas.microsoft.com/office/drawing/2014/main" xmlns="" id="{F0DD6E5B-9383-96D1-7070-5E723F82961C}"/>
                </a:ext>
              </a:extLst>
            </p:cNvPr>
            <p:cNvSpPr/>
            <p:nvPr/>
          </p:nvSpPr>
          <p:spPr>
            <a:xfrm>
              <a:off x="5040534"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51" name="Freeform: Shape 550">
              <a:extLst>
                <a:ext uri="{FF2B5EF4-FFF2-40B4-BE49-F238E27FC236}">
                  <a16:creationId xmlns:a16="http://schemas.microsoft.com/office/drawing/2014/main" xmlns="" id="{167D0319-DA45-9C46-0764-C79C2D27F4BD}"/>
                </a:ext>
              </a:extLst>
            </p:cNvPr>
            <p:cNvSpPr/>
            <p:nvPr/>
          </p:nvSpPr>
          <p:spPr>
            <a:xfrm>
              <a:off x="5038153"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4740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52" name="Freeform: Shape 551">
              <a:extLst>
                <a:ext uri="{FF2B5EF4-FFF2-40B4-BE49-F238E27FC236}">
                  <a16:creationId xmlns:a16="http://schemas.microsoft.com/office/drawing/2014/main" xmlns="" id="{908863A4-3674-9A87-ED6E-676B7C5F546B}"/>
                </a:ext>
              </a:extLst>
            </p:cNvPr>
            <p:cNvSpPr/>
            <p:nvPr/>
          </p:nvSpPr>
          <p:spPr>
            <a:xfrm>
              <a:off x="4973478"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53" name="Freeform: Shape 552">
              <a:extLst>
                <a:ext uri="{FF2B5EF4-FFF2-40B4-BE49-F238E27FC236}">
                  <a16:creationId xmlns:a16="http://schemas.microsoft.com/office/drawing/2014/main" xmlns="" id="{C5D25CB8-0186-5629-C148-ACAF01E1946B}"/>
                </a:ext>
              </a:extLst>
            </p:cNvPr>
            <p:cNvSpPr/>
            <p:nvPr/>
          </p:nvSpPr>
          <p:spPr>
            <a:xfrm>
              <a:off x="4971192"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740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740" y="4509"/>
                  </a:lnTo>
                  <a:close/>
                </a:path>
              </a:pathLst>
            </a:custGeom>
            <a:solidFill>
              <a:srgbClr val="FFFFFF"/>
            </a:solidFill>
            <a:ln w="9525" cap="flat">
              <a:noFill/>
              <a:prstDash val="solid"/>
              <a:miter/>
            </a:ln>
          </p:spPr>
          <p:txBody>
            <a:bodyPr rtlCol="0" anchor="ctr"/>
            <a:lstStyle/>
            <a:p>
              <a:endParaRPr lang="en-IN"/>
            </a:p>
          </p:txBody>
        </p:sp>
        <p:sp>
          <p:nvSpPr>
            <p:cNvPr id="554" name="Freeform: Shape 553">
              <a:extLst>
                <a:ext uri="{FF2B5EF4-FFF2-40B4-BE49-F238E27FC236}">
                  <a16:creationId xmlns:a16="http://schemas.microsoft.com/office/drawing/2014/main" xmlns="" id="{344C0F99-CD7C-9A41-6861-02F64C12FF14}"/>
                </a:ext>
              </a:extLst>
            </p:cNvPr>
            <p:cNvSpPr/>
            <p:nvPr/>
          </p:nvSpPr>
          <p:spPr>
            <a:xfrm>
              <a:off x="4906518"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55" name="Freeform: Shape 554">
              <a:extLst>
                <a:ext uri="{FF2B5EF4-FFF2-40B4-BE49-F238E27FC236}">
                  <a16:creationId xmlns:a16="http://schemas.microsoft.com/office/drawing/2014/main" xmlns="" id="{7DE58AA3-059E-9A97-0B71-D379F66AED54}"/>
                </a:ext>
              </a:extLst>
            </p:cNvPr>
            <p:cNvSpPr/>
            <p:nvPr/>
          </p:nvSpPr>
          <p:spPr>
            <a:xfrm>
              <a:off x="4904136" y="2556605"/>
              <a:ext cx="25050" cy="158876"/>
            </a:xfrm>
            <a:custGeom>
              <a:avLst/>
              <a:gdLst>
                <a:gd name="connsiteX0" fmla="*/ 25028 w 25050"/>
                <a:gd name="connsiteY0" fmla="*/ 158624 h 158876"/>
                <a:gd name="connsiteX1" fmla="*/ -23 w 25050"/>
                <a:gd name="connsiteY1" fmla="*/ 158624 h 158876"/>
                <a:gd name="connsiteX2" fmla="*/ -23 w 25050"/>
                <a:gd name="connsiteY2" fmla="*/ -253 h 158876"/>
                <a:gd name="connsiteX3" fmla="*/ 25028 w 25050"/>
                <a:gd name="connsiteY3" fmla="*/ -253 h 158876"/>
                <a:gd name="connsiteX4" fmla="*/ 4740 w 25050"/>
                <a:gd name="connsiteY4" fmla="*/ 153861 h 158876"/>
                <a:gd name="connsiteX5" fmla="*/ 20266 w 25050"/>
                <a:gd name="connsiteY5" fmla="*/ 153861 h 158876"/>
                <a:gd name="connsiteX6" fmla="*/ 20266 w 25050"/>
                <a:gd name="connsiteY6" fmla="*/ 4509 h 158876"/>
                <a:gd name="connsiteX7" fmla="*/ 4359 w 25050"/>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58876">
                  <a:moveTo>
                    <a:pt x="25028" y="158624"/>
                  </a:moveTo>
                  <a:lnTo>
                    <a:pt x="-23" y="158624"/>
                  </a:lnTo>
                  <a:lnTo>
                    <a:pt x="-23" y="-253"/>
                  </a:lnTo>
                  <a:lnTo>
                    <a:pt x="25028" y="-253"/>
                  </a:lnTo>
                  <a:close/>
                  <a:moveTo>
                    <a:pt x="4740" y="153861"/>
                  </a:moveTo>
                  <a:lnTo>
                    <a:pt x="20266" y="153861"/>
                  </a:lnTo>
                  <a:lnTo>
                    <a:pt x="20266" y="4509"/>
                  </a:lnTo>
                  <a:lnTo>
                    <a:pt x="4359" y="4509"/>
                  </a:lnTo>
                  <a:close/>
                </a:path>
              </a:pathLst>
            </a:custGeom>
            <a:solidFill>
              <a:srgbClr val="FFFFFF"/>
            </a:solidFill>
            <a:ln w="9525" cap="flat">
              <a:noFill/>
              <a:prstDash val="solid"/>
              <a:miter/>
            </a:ln>
          </p:spPr>
          <p:txBody>
            <a:bodyPr rtlCol="0" anchor="ctr"/>
            <a:lstStyle/>
            <a:p>
              <a:endParaRPr lang="en-IN"/>
            </a:p>
          </p:txBody>
        </p:sp>
        <p:sp>
          <p:nvSpPr>
            <p:cNvPr id="556" name="Freeform: Shape 555">
              <a:extLst>
                <a:ext uri="{FF2B5EF4-FFF2-40B4-BE49-F238E27FC236}">
                  <a16:creationId xmlns:a16="http://schemas.microsoft.com/office/drawing/2014/main" xmlns="" id="{7A7592CB-3801-BAD9-1AFF-76CF305FD06D}"/>
                </a:ext>
              </a:extLst>
            </p:cNvPr>
            <p:cNvSpPr/>
            <p:nvPr/>
          </p:nvSpPr>
          <p:spPr>
            <a:xfrm>
              <a:off x="4839462" y="2558986"/>
              <a:ext cx="20288" cy="154114"/>
            </a:xfrm>
            <a:custGeom>
              <a:avLst/>
              <a:gdLst>
                <a:gd name="connsiteX0" fmla="*/ 0 w 20288"/>
                <a:gd name="connsiteY0" fmla="*/ 0 h 154114"/>
                <a:gd name="connsiteX1" fmla="*/ 20288 w 20288"/>
                <a:gd name="connsiteY1" fmla="*/ 0 h 154114"/>
                <a:gd name="connsiteX2" fmla="*/ 20288 w 20288"/>
                <a:gd name="connsiteY2" fmla="*/ 154115 h 154114"/>
                <a:gd name="connsiteX3" fmla="*/ 0 w 20288"/>
                <a:gd name="connsiteY3" fmla="*/ 154115 h 154114"/>
              </a:gdLst>
              <a:ahLst/>
              <a:cxnLst>
                <a:cxn ang="0">
                  <a:pos x="connsiteX0" y="connsiteY0"/>
                </a:cxn>
                <a:cxn ang="0">
                  <a:pos x="connsiteX1" y="connsiteY1"/>
                </a:cxn>
                <a:cxn ang="0">
                  <a:pos x="connsiteX2" y="connsiteY2"/>
                </a:cxn>
                <a:cxn ang="0">
                  <a:pos x="connsiteX3" y="connsiteY3"/>
                </a:cxn>
              </a:cxnLst>
              <a:rect l="l" t="t" r="r" b="b"/>
              <a:pathLst>
                <a:path w="20288" h="154114">
                  <a:moveTo>
                    <a:pt x="0" y="0"/>
                  </a:moveTo>
                  <a:lnTo>
                    <a:pt x="20288" y="0"/>
                  </a:lnTo>
                  <a:lnTo>
                    <a:pt x="20288" y="154115"/>
                  </a:lnTo>
                  <a:lnTo>
                    <a:pt x="0" y="154115"/>
                  </a:lnTo>
                  <a:close/>
                </a:path>
              </a:pathLst>
            </a:custGeom>
            <a:solidFill>
              <a:srgbClr val="1C75BC"/>
            </a:solidFill>
            <a:ln w="9525" cap="flat">
              <a:noFill/>
              <a:prstDash val="solid"/>
              <a:miter/>
            </a:ln>
          </p:spPr>
          <p:txBody>
            <a:bodyPr rtlCol="0" anchor="ctr"/>
            <a:lstStyle/>
            <a:p>
              <a:endParaRPr lang="en-IN"/>
            </a:p>
          </p:txBody>
        </p:sp>
        <p:sp>
          <p:nvSpPr>
            <p:cNvPr id="557" name="Freeform: Shape 556">
              <a:extLst>
                <a:ext uri="{FF2B5EF4-FFF2-40B4-BE49-F238E27FC236}">
                  <a16:creationId xmlns:a16="http://schemas.microsoft.com/office/drawing/2014/main" xmlns="" id="{FD36EE0F-EFC2-67C3-DF05-9064C108B614}"/>
                </a:ext>
              </a:extLst>
            </p:cNvPr>
            <p:cNvSpPr/>
            <p:nvPr/>
          </p:nvSpPr>
          <p:spPr>
            <a:xfrm>
              <a:off x="4837176" y="2556605"/>
              <a:ext cx="24955" cy="158876"/>
            </a:xfrm>
            <a:custGeom>
              <a:avLst/>
              <a:gdLst>
                <a:gd name="connsiteX0" fmla="*/ 24933 w 24955"/>
                <a:gd name="connsiteY0" fmla="*/ 158624 h 158876"/>
                <a:gd name="connsiteX1" fmla="*/ -23 w 24955"/>
                <a:gd name="connsiteY1" fmla="*/ 158624 h 158876"/>
                <a:gd name="connsiteX2" fmla="*/ -23 w 24955"/>
                <a:gd name="connsiteY2" fmla="*/ -253 h 158876"/>
                <a:gd name="connsiteX3" fmla="*/ 24933 w 24955"/>
                <a:gd name="connsiteY3" fmla="*/ -253 h 158876"/>
                <a:gd name="connsiteX4" fmla="*/ 4740 w 24955"/>
                <a:gd name="connsiteY4" fmla="*/ 153861 h 158876"/>
                <a:gd name="connsiteX5" fmla="*/ 20170 w 24955"/>
                <a:gd name="connsiteY5" fmla="*/ 153861 h 158876"/>
                <a:gd name="connsiteX6" fmla="*/ 20170 w 24955"/>
                <a:gd name="connsiteY6" fmla="*/ 4509 h 158876"/>
                <a:gd name="connsiteX7" fmla="*/ 4644 w 24955"/>
                <a:gd name="connsiteY7" fmla="*/ 4509 h 15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5" h="158876">
                  <a:moveTo>
                    <a:pt x="24933" y="158624"/>
                  </a:moveTo>
                  <a:lnTo>
                    <a:pt x="-23" y="158624"/>
                  </a:lnTo>
                  <a:lnTo>
                    <a:pt x="-23" y="-253"/>
                  </a:lnTo>
                  <a:lnTo>
                    <a:pt x="24933" y="-253"/>
                  </a:lnTo>
                  <a:close/>
                  <a:moveTo>
                    <a:pt x="4740" y="153861"/>
                  </a:moveTo>
                  <a:lnTo>
                    <a:pt x="20170" y="153861"/>
                  </a:lnTo>
                  <a:lnTo>
                    <a:pt x="20170" y="4509"/>
                  </a:lnTo>
                  <a:lnTo>
                    <a:pt x="4644" y="4509"/>
                  </a:lnTo>
                  <a:close/>
                </a:path>
              </a:pathLst>
            </a:custGeom>
            <a:solidFill>
              <a:srgbClr val="FFFFFF"/>
            </a:solidFill>
            <a:ln w="9525" cap="flat">
              <a:noFill/>
              <a:prstDash val="solid"/>
              <a:miter/>
            </a:ln>
          </p:spPr>
          <p:txBody>
            <a:bodyPr rtlCol="0" anchor="ctr"/>
            <a:lstStyle/>
            <a:p>
              <a:endParaRPr lang="en-IN"/>
            </a:p>
          </p:txBody>
        </p:sp>
        <p:sp>
          <p:nvSpPr>
            <p:cNvPr id="558" name="Freeform: Shape 557">
              <a:extLst>
                <a:ext uri="{FF2B5EF4-FFF2-40B4-BE49-F238E27FC236}">
                  <a16:creationId xmlns:a16="http://schemas.microsoft.com/office/drawing/2014/main" xmlns="" id="{1207E777-CADD-3026-7C18-7C8F5EC5BE50}"/>
                </a:ext>
              </a:extLst>
            </p:cNvPr>
            <p:cNvSpPr/>
            <p:nvPr/>
          </p:nvSpPr>
          <p:spPr>
            <a:xfrm>
              <a:off x="4772501" y="2558986"/>
              <a:ext cx="20288" cy="128397"/>
            </a:xfrm>
            <a:custGeom>
              <a:avLst/>
              <a:gdLst>
                <a:gd name="connsiteX0" fmla="*/ 0 w 20288"/>
                <a:gd name="connsiteY0" fmla="*/ 0 h 128397"/>
                <a:gd name="connsiteX1" fmla="*/ 20288 w 20288"/>
                <a:gd name="connsiteY1" fmla="*/ 0 h 128397"/>
                <a:gd name="connsiteX2" fmla="*/ 20288 w 20288"/>
                <a:gd name="connsiteY2" fmla="*/ 128397 h 128397"/>
                <a:gd name="connsiteX3" fmla="*/ 0 w 20288"/>
                <a:gd name="connsiteY3" fmla="*/ 128397 h 128397"/>
              </a:gdLst>
              <a:ahLst/>
              <a:cxnLst>
                <a:cxn ang="0">
                  <a:pos x="connsiteX0" y="connsiteY0"/>
                </a:cxn>
                <a:cxn ang="0">
                  <a:pos x="connsiteX1" y="connsiteY1"/>
                </a:cxn>
                <a:cxn ang="0">
                  <a:pos x="connsiteX2" y="connsiteY2"/>
                </a:cxn>
                <a:cxn ang="0">
                  <a:pos x="connsiteX3" y="connsiteY3"/>
                </a:cxn>
              </a:cxnLst>
              <a:rect l="l" t="t" r="r" b="b"/>
              <a:pathLst>
                <a:path w="20288" h="128397">
                  <a:moveTo>
                    <a:pt x="0" y="0"/>
                  </a:moveTo>
                  <a:lnTo>
                    <a:pt x="20288" y="0"/>
                  </a:lnTo>
                  <a:lnTo>
                    <a:pt x="20288" y="128397"/>
                  </a:lnTo>
                  <a:lnTo>
                    <a:pt x="0" y="128397"/>
                  </a:lnTo>
                  <a:close/>
                </a:path>
              </a:pathLst>
            </a:custGeom>
            <a:solidFill>
              <a:srgbClr val="1C75BC"/>
            </a:solidFill>
            <a:ln w="9525" cap="flat">
              <a:noFill/>
              <a:prstDash val="solid"/>
              <a:miter/>
            </a:ln>
          </p:spPr>
          <p:txBody>
            <a:bodyPr rtlCol="0" anchor="ctr"/>
            <a:lstStyle/>
            <a:p>
              <a:endParaRPr lang="en-IN"/>
            </a:p>
          </p:txBody>
        </p:sp>
        <p:sp>
          <p:nvSpPr>
            <p:cNvPr id="559" name="Freeform: Shape 558">
              <a:extLst>
                <a:ext uri="{FF2B5EF4-FFF2-40B4-BE49-F238E27FC236}">
                  <a16:creationId xmlns:a16="http://schemas.microsoft.com/office/drawing/2014/main" xmlns="" id="{251A1D13-A961-1913-DD45-6EEB1CEC7C53}"/>
                </a:ext>
              </a:extLst>
            </p:cNvPr>
            <p:cNvSpPr/>
            <p:nvPr/>
          </p:nvSpPr>
          <p:spPr>
            <a:xfrm>
              <a:off x="4770120" y="2556414"/>
              <a:ext cx="25050" cy="133350"/>
            </a:xfrm>
            <a:custGeom>
              <a:avLst/>
              <a:gdLst>
                <a:gd name="connsiteX0" fmla="*/ 25028 w 25050"/>
                <a:gd name="connsiteY0" fmla="*/ 133097 h 133350"/>
                <a:gd name="connsiteX1" fmla="*/ -23 w 25050"/>
                <a:gd name="connsiteY1" fmla="*/ 133097 h 133350"/>
                <a:gd name="connsiteX2" fmla="*/ -23 w 25050"/>
                <a:gd name="connsiteY2" fmla="*/ -253 h 133350"/>
                <a:gd name="connsiteX3" fmla="*/ 25028 w 25050"/>
                <a:gd name="connsiteY3" fmla="*/ -253 h 133350"/>
                <a:gd name="connsiteX4" fmla="*/ 4740 w 25050"/>
                <a:gd name="connsiteY4" fmla="*/ 128334 h 133350"/>
                <a:gd name="connsiteX5" fmla="*/ 20266 w 25050"/>
                <a:gd name="connsiteY5" fmla="*/ 128334 h 133350"/>
                <a:gd name="connsiteX6" fmla="*/ 20266 w 25050"/>
                <a:gd name="connsiteY6" fmla="*/ 4509 h 133350"/>
                <a:gd name="connsiteX7" fmla="*/ 5026 w 25050"/>
                <a:gd name="connsiteY7" fmla="*/ 450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50" h="133350">
                  <a:moveTo>
                    <a:pt x="25028" y="133097"/>
                  </a:moveTo>
                  <a:lnTo>
                    <a:pt x="-23" y="133097"/>
                  </a:lnTo>
                  <a:lnTo>
                    <a:pt x="-23" y="-253"/>
                  </a:lnTo>
                  <a:lnTo>
                    <a:pt x="25028" y="-253"/>
                  </a:lnTo>
                  <a:close/>
                  <a:moveTo>
                    <a:pt x="4740" y="128334"/>
                  </a:moveTo>
                  <a:lnTo>
                    <a:pt x="20266" y="128334"/>
                  </a:lnTo>
                  <a:lnTo>
                    <a:pt x="20266" y="4509"/>
                  </a:lnTo>
                  <a:lnTo>
                    <a:pt x="5026" y="4509"/>
                  </a:lnTo>
                  <a:close/>
                </a:path>
              </a:pathLst>
            </a:custGeom>
            <a:solidFill>
              <a:srgbClr val="FFFFFF"/>
            </a:solidFill>
            <a:ln w="9525" cap="flat">
              <a:noFill/>
              <a:prstDash val="solid"/>
              <a:miter/>
            </a:ln>
          </p:spPr>
          <p:txBody>
            <a:bodyPr rtlCol="0" anchor="ctr"/>
            <a:lstStyle/>
            <a:p>
              <a:endParaRPr lang="en-IN"/>
            </a:p>
          </p:txBody>
        </p:sp>
        <p:sp>
          <p:nvSpPr>
            <p:cNvPr id="560" name="Freeform: Shape 559">
              <a:extLst>
                <a:ext uri="{FF2B5EF4-FFF2-40B4-BE49-F238E27FC236}">
                  <a16:creationId xmlns:a16="http://schemas.microsoft.com/office/drawing/2014/main" xmlns="" id="{44459D35-6514-F3E1-FE04-B62E61F0ACCD}"/>
                </a:ext>
              </a:extLst>
            </p:cNvPr>
            <p:cNvSpPr/>
            <p:nvPr/>
          </p:nvSpPr>
          <p:spPr>
            <a:xfrm>
              <a:off x="4421028" y="2362390"/>
              <a:ext cx="1028985" cy="408908"/>
            </a:xfrm>
            <a:custGeom>
              <a:avLst/>
              <a:gdLst>
                <a:gd name="connsiteX0" fmla="*/ 1028963 w 1028985"/>
                <a:gd name="connsiteY0" fmla="*/ 223 h 408908"/>
                <a:gd name="connsiteX1" fmla="*/ 782456 w 1028985"/>
                <a:gd name="connsiteY1" fmla="*/ 152623 h 408908"/>
                <a:gd name="connsiteX2" fmla="*/ 743594 w 1028985"/>
                <a:gd name="connsiteY2" fmla="*/ 203963 h 408908"/>
                <a:gd name="connsiteX3" fmla="*/ 521566 w 1028985"/>
                <a:gd name="connsiteY3" fmla="*/ 346838 h 408908"/>
                <a:gd name="connsiteX4" fmla="*/ 285727 w 1028985"/>
                <a:gd name="connsiteY4" fmla="*/ 185675 h 408908"/>
                <a:gd name="connsiteX5" fmla="*/ -23 w 1028985"/>
                <a:gd name="connsiteY5" fmla="*/ -253 h 408908"/>
                <a:gd name="connsiteX6" fmla="*/ -23 w 1028985"/>
                <a:gd name="connsiteY6" fmla="*/ 61564 h 408908"/>
                <a:gd name="connsiteX7" fmla="*/ 235816 w 1028985"/>
                <a:gd name="connsiteY7" fmla="*/ 222727 h 408908"/>
                <a:gd name="connsiteX8" fmla="*/ 521566 w 1028985"/>
                <a:gd name="connsiteY8" fmla="*/ 408655 h 408908"/>
                <a:gd name="connsiteX9" fmla="*/ 782456 w 1028985"/>
                <a:gd name="connsiteY9" fmla="*/ 255398 h 408908"/>
                <a:gd name="connsiteX10" fmla="*/ 821413 w 1028985"/>
                <a:gd name="connsiteY10" fmla="*/ 204058 h 408908"/>
                <a:gd name="connsiteX11" fmla="*/ 1028963 w 1028985"/>
                <a:gd name="connsiteY11" fmla="*/ 62136 h 40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985" h="408908">
                  <a:moveTo>
                    <a:pt x="1028963" y="223"/>
                  </a:moveTo>
                  <a:cubicBezTo>
                    <a:pt x="909996" y="5748"/>
                    <a:pt x="840273" y="78328"/>
                    <a:pt x="782456" y="152623"/>
                  </a:cubicBezTo>
                  <a:lnTo>
                    <a:pt x="743594" y="203963"/>
                  </a:lnTo>
                  <a:cubicBezTo>
                    <a:pt x="684158" y="282354"/>
                    <a:pt x="628151" y="346838"/>
                    <a:pt x="521566" y="346838"/>
                  </a:cubicBezTo>
                  <a:cubicBezTo>
                    <a:pt x="406790" y="346838"/>
                    <a:pt x="350688" y="272162"/>
                    <a:pt x="285727" y="185675"/>
                  </a:cubicBezTo>
                  <a:cubicBezTo>
                    <a:pt x="220767" y="99188"/>
                    <a:pt x="145995" y="-253"/>
                    <a:pt x="-23" y="-253"/>
                  </a:cubicBezTo>
                  <a:lnTo>
                    <a:pt x="-23" y="61564"/>
                  </a:lnTo>
                  <a:cubicBezTo>
                    <a:pt x="114753" y="61564"/>
                    <a:pt x="170856" y="136240"/>
                    <a:pt x="235816" y="222727"/>
                  </a:cubicBezTo>
                  <a:cubicBezTo>
                    <a:pt x="300777" y="309214"/>
                    <a:pt x="375548" y="408655"/>
                    <a:pt x="521566" y="408655"/>
                  </a:cubicBezTo>
                  <a:cubicBezTo>
                    <a:pt x="649487" y="408655"/>
                    <a:pt x="722353" y="332455"/>
                    <a:pt x="782456" y="255398"/>
                  </a:cubicBezTo>
                  <a:lnTo>
                    <a:pt x="821413" y="204058"/>
                  </a:lnTo>
                  <a:cubicBezTo>
                    <a:pt x="878563" y="129382"/>
                    <a:pt x="931713" y="67660"/>
                    <a:pt x="1028963" y="62136"/>
                  </a:cubicBezTo>
                  <a:close/>
                </a:path>
              </a:pathLst>
            </a:custGeom>
            <a:solidFill>
              <a:srgbClr val="27AAE1"/>
            </a:solidFill>
            <a:ln w="9525" cap="flat">
              <a:noFill/>
              <a:prstDash val="solid"/>
              <a:miter/>
            </a:ln>
          </p:spPr>
          <p:txBody>
            <a:bodyPr rtlCol="0" anchor="ctr"/>
            <a:lstStyle/>
            <a:p>
              <a:endParaRPr lang="en-IN"/>
            </a:p>
          </p:txBody>
        </p:sp>
        <p:sp>
          <p:nvSpPr>
            <p:cNvPr id="561" name="Freeform: Shape 560">
              <a:extLst>
                <a:ext uri="{FF2B5EF4-FFF2-40B4-BE49-F238E27FC236}">
                  <a16:creationId xmlns:a16="http://schemas.microsoft.com/office/drawing/2014/main" xmlns="" id="{C4B76569-2D54-4F60-932D-5A8EB2CB6250}"/>
                </a:ext>
              </a:extLst>
            </p:cNvPr>
            <p:cNvSpPr/>
            <p:nvPr/>
          </p:nvSpPr>
          <p:spPr>
            <a:xfrm>
              <a:off x="4724876" y="2572321"/>
              <a:ext cx="435292" cy="171474"/>
            </a:xfrm>
            <a:custGeom>
              <a:avLst/>
              <a:gdLst>
                <a:gd name="connsiteX0" fmla="*/ -23 w 435292"/>
                <a:gd name="connsiteY0" fmla="*/ -253 h 171474"/>
                <a:gd name="connsiteX1" fmla="*/ 112944 w 435292"/>
                <a:gd name="connsiteY1" fmla="*/ 110428 h 171474"/>
                <a:gd name="connsiteX2" fmla="*/ 301920 w 435292"/>
                <a:gd name="connsiteY2" fmla="*/ 120619 h 171474"/>
                <a:gd name="connsiteX3" fmla="*/ 435270 w 435292"/>
                <a:gd name="connsiteY3" fmla="*/ -253 h 171474"/>
                <a:gd name="connsiteX4" fmla="*/ 156283 w 435292"/>
                <a:gd name="connsiteY4" fmla="*/ 162529 h 171474"/>
                <a:gd name="connsiteX5" fmla="*/ -23 w 435292"/>
                <a:gd name="connsiteY5" fmla="*/ -253 h 17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292" h="171474">
                  <a:moveTo>
                    <a:pt x="-23" y="-253"/>
                  </a:moveTo>
                  <a:cubicBezTo>
                    <a:pt x="-23" y="-253"/>
                    <a:pt x="65414" y="91092"/>
                    <a:pt x="112944" y="110428"/>
                  </a:cubicBezTo>
                  <a:cubicBezTo>
                    <a:pt x="112944" y="110428"/>
                    <a:pt x="203336" y="164148"/>
                    <a:pt x="301920" y="120619"/>
                  </a:cubicBezTo>
                  <a:cubicBezTo>
                    <a:pt x="356660" y="93387"/>
                    <a:pt x="402809" y="51563"/>
                    <a:pt x="435270" y="-253"/>
                  </a:cubicBezTo>
                  <a:cubicBezTo>
                    <a:pt x="435270" y="-253"/>
                    <a:pt x="343925" y="216726"/>
                    <a:pt x="156283" y="162529"/>
                  </a:cubicBezTo>
                  <a:cubicBezTo>
                    <a:pt x="81426" y="135954"/>
                    <a:pt x="23495" y="75623"/>
                    <a:pt x="-23" y="-253"/>
                  </a:cubicBezTo>
                  <a:close/>
                </a:path>
              </a:pathLst>
            </a:custGeom>
            <a:solidFill>
              <a:srgbClr val="1C75BC"/>
            </a:solidFill>
            <a:ln w="9525" cap="flat">
              <a:noFill/>
              <a:prstDash val="solid"/>
              <a:miter/>
            </a:ln>
          </p:spPr>
          <p:txBody>
            <a:bodyPr rtlCol="0" anchor="ctr"/>
            <a:lstStyle/>
            <a:p>
              <a:endParaRPr lang="en-IN"/>
            </a:p>
          </p:txBody>
        </p:sp>
        <p:sp>
          <p:nvSpPr>
            <p:cNvPr id="562" name="Freeform: Shape 561">
              <a:extLst>
                <a:ext uri="{FF2B5EF4-FFF2-40B4-BE49-F238E27FC236}">
                  <a16:creationId xmlns:a16="http://schemas.microsoft.com/office/drawing/2014/main" xmlns="" id="{10AF7255-1B90-AC79-5CC0-C0845615CC4E}"/>
                </a:ext>
              </a:extLst>
            </p:cNvPr>
            <p:cNvSpPr/>
            <p:nvPr/>
          </p:nvSpPr>
          <p:spPr>
            <a:xfrm>
              <a:off x="5203507" y="2362200"/>
              <a:ext cx="246507" cy="153162"/>
            </a:xfrm>
            <a:custGeom>
              <a:avLst/>
              <a:gdLst>
                <a:gd name="connsiteX0" fmla="*/ 246484 w 246507"/>
                <a:gd name="connsiteY0" fmla="*/ -253 h 153162"/>
                <a:gd name="connsiteX1" fmla="*/ -23 w 246507"/>
                <a:gd name="connsiteY1" fmla="*/ 152909 h 153162"/>
                <a:gd name="connsiteX2" fmla="*/ 246484 w 246507"/>
                <a:gd name="connsiteY2" fmla="*/ 26417 h 153162"/>
              </a:gdLst>
              <a:ahLst/>
              <a:cxnLst>
                <a:cxn ang="0">
                  <a:pos x="connsiteX0" y="connsiteY0"/>
                </a:cxn>
                <a:cxn ang="0">
                  <a:pos x="connsiteX1" y="connsiteY1"/>
                </a:cxn>
                <a:cxn ang="0">
                  <a:pos x="connsiteX2" y="connsiteY2"/>
                </a:cxn>
              </a:cxnLst>
              <a:rect l="l" t="t" r="r" b="b"/>
              <a:pathLst>
                <a:path w="246507" h="153162">
                  <a:moveTo>
                    <a:pt x="246484" y="-253"/>
                  </a:moveTo>
                  <a:cubicBezTo>
                    <a:pt x="212099" y="509"/>
                    <a:pt x="96371" y="13939"/>
                    <a:pt x="-23" y="152909"/>
                  </a:cubicBezTo>
                  <a:cubicBezTo>
                    <a:pt x="-23" y="152909"/>
                    <a:pt x="135995" y="32989"/>
                    <a:pt x="246484" y="26417"/>
                  </a:cubicBezTo>
                  <a:close/>
                </a:path>
              </a:pathLst>
            </a:custGeom>
            <a:solidFill>
              <a:srgbClr val="1C75BC"/>
            </a:solidFill>
            <a:ln w="9525" cap="flat">
              <a:noFill/>
              <a:prstDash val="solid"/>
              <a:miter/>
            </a:ln>
          </p:spPr>
          <p:txBody>
            <a:bodyPr rtlCol="0" anchor="ctr"/>
            <a:lstStyle/>
            <a:p>
              <a:endParaRPr lang="en-IN"/>
            </a:p>
          </p:txBody>
        </p:sp>
        <p:sp>
          <p:nvSpPr>
            <p:cNvPr id="563" name="Freeform: Shape 562">
              <a:extLst>
                <a:ext uri="{FF2B5EF4-FFF2-40B4-BE49-F238E27FC236}">
                  <a16:creationId xmlns:a16="http://schemas.microsoft.com/office/drawing/2014/main" xmlns="" id="{4637B1BF-9F97-11A9-1D5E-D959AF3BBF89}"/>
                </a:ext>
              </a:extLst>
            </p:cNvPr>
            <p:cNvSpPr/>
            <p:nvPr/>
          </p:nvSpPr>
          <p:spPr>
            <a:xfrm>
              <a:off x="4421028" y="2362390"/>
              <a:ext cx="246411" cy="153066"/>
            </a:xfrm>
            <a:custGeom>
              <a:avLst/>
              <a:gdLst>
                <a:gd name="connsiteX0" fmla="*/ -23 w 246411"/>
                <a:gd name="connsiteY0" fmla="*/ -253 h 153066"/>
                <a:gd name="connsiteX1" fmla="*/ 246389 w 246411"/>
                <a:gd name="connsiteY1" fmla="*/ 152813 h 153066"/>
                <a:gd name="connsiteX2" fmla="*/ -23 w 246411"/>
                <a:gd name="connsiteY2" fmla="*/ 26417 h 153066"/>
              </a:gdLst>
              <a:ahLst/>
              <a:cxnLst>
                <a:cxn ang="0">
                  <a:pos x="connsiteX0" y="connsiteY0"/>
                </a:cxn>
                <a:cxn ang="0">
                  <a:pos x="connsiteX1" y="connsiteY1"/>
                </a:cxn>
                <a:cxn ang="0">
                  <a:pos x="connsiteX2" y="connsiteY2"/>
                </a:cxn>
              </a:cxnLst>
              <a:rect l="l" t="t" r="r" b="b"/>
              <a:pathLst>
                <a:path w="246411" h="153066">
                  <a:moveTo>
                    <a:pt x="-23" y="-253"/>
                  </a:moveTo>
                  <a:cubicBezTo>
                    <a:pt x="34362" y="509"/>
                    <a:pt x="150091" y="13939"/>
                    <a:pt x="246389" y="152813"/>
                  </a:cubicBezTo>
                  <a:cubicBezTo>
                    <a:pt x="246389" y="152813"/>
                    <a:pt x="110467" y="32894"/>
                    <a:pt x="-23" y="26417"/>
                  </a:cubicBezTo>
                  <a:close/>
                </a:path>
              </a:pathLst>
            </a:custGeom>
            <a:solidFill>
              <a:srgbClr val="1C75BC"/>
            </a:solidFill>
            <a:ln w="9525" cap="flat">
              <a:noFill/>
              <a:prstDash val="solid"/>
              <a:miter/>
            </a:ln>
          </p:spPr>
          <p:txBody>
            <a:bodyPr rtlCol="0" anchor="ctr"/>
            <a:lstStyle/>
            <a:p>
              <a:endParaRPr lang="en-IN"/>
            </a:p>
          </p:txBody>
        </p:sp>
      </p:grpSp>
      <p:grpSp>
        <p:nvGrpSpPr>
          <p:cNvPr id="572" name="Group 571">
            <a:extLst>
              <a:ext uri="{FF2B5EF4-FFF2-40B4-BE49-F238E27FC236}">
                <a16:creationId xmlns:a16="http://schemas.microsoft.com/office/drawing/2014/main" xmlns="" id="{13E60657-201A-D822-ED9D-EC1E0BBE1EF8}"/>
              </a:ext>
            </a:extLst>
          </p:cNvPr>
          <p:cNvGrpSpPr/>
          <p:nvPr/>
        </p:nvGrpSpPr>
        <p:grpSpPr>
          <a:xfrm>
            <a:off x="9908381" y="609835"/>
            <a:ext cx="425386" cy="598839"/>
            <a:chOff x="9908381" y="609835"/>
            <a:chExt cx="425386" cy="598839"/>
          </a:xfrm>
        </p:grpSpPr>
        <p:sp>
          <p:nvSpPr>
            <p:cNvPr id="568" name="Freeform: Shape 567">
              <a:extLst>
                <a:ext uri="{FF2B5EF4-FFF2-40B4-BE49-F238E27FC236}">
                  <a16:creationId xmlns:a16="http://schemas.microsoft.com/office/drawing/2014/main" xmlns="" id="{2BA9B6DB-DA95-B7AD-168C-F66C46C92DAC}"/>
                </a:ext>
              </a:extLst>
            </p:cNvPr>
            <p:cNvSpPr/>
            <p:nvPr/>
          </p:nvSpPr>
          <p:spPr>
            <a:xfrm>
              <a:off x="9908381" y="662559"/>
              <a:ext cx="223456" cy="493204"/>
            </a:xfrm>
            <a:custGeom>
              <a:avLst/>
              <a:gdLst>
                <a:gd name="connsiteX0" fmla="*/ 223456 w 223456"/>
                <a:gd name="connsiteY0" fmla="*/ 246602 h 493204"/>
                <a:gd name="connsiteX1" fmla="*/ 111728 w 223456"/>
                <a:gd name="connsiteY1" fmla="*/ 493205 h 493204"/>
                <a:gd name="connsiteX2" fmla="*/ 0 w 223456"/>
                <a:gd name="connsiteY2" fmla="*/ 246602 h 493204"/>
                <a:gd name="connsiteX3" fmla="*/ 111728 w 223456"/>
                <a:gd name="connsiteY3" fmla="*/ 0 h 493204"/>
                <a:gd name="connsiteX4" fmla="*/ 223456 w 223456"/>
                <a:gd name="connsiteY4" fmla="*/ 246602 h 4932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456" h="493204">
                  <a:moveTo>
                    <a:pt x="223456" y="246602"/>
                  </a:moveTo>
                  <a:cubicBezTo>
                    <a:pt x="223456" y="382797"/>
                    <a:pt x="173434" y="493205"/>
                    <a:pt x="111728" y="493205"/>
                  </a:cubicBezTo>
                  <a:cubicBezTo>
                    <a:pt x="50022" y="493205"/>
                    <a:pt x="0" y="382797"/>
                    <a:pt x="0" y="246602"/>
                  </a:cubicBezTo>
                  <a:cubicBezTo>
                    <a:pt x="0" y="110408"/>
                    <a:pt x="50022" y="0"/>
                    <a:pt x="111728" y="0"/>
                  </a:cubicBezTo>
                  <a:cubicBezTo>
                    <a:pt x="173434" y="0"/>
                    <a:pt x="223456" y="110408"/>
                    <a:pt x="223456" y="246602"/>
                  </a:cubicBezTo>
                  <a:close/>
                </a:path>
              </a:pathLst>
            </a:custGeom>
            <a:solidFill>
              <a:srgbClr val="FFEA84"/>
            </a:solidFill>
            <a:ln w="4763" cap="flat">
              <a:solidFill>
                <a:srgbClr val="8B5E3C"/>
              </a:solidFill>
              <a:prstDash val="solid"/>
              <a:miter/>
            </a:ln>
          </p:spPr>
          <p:txBody>
            <a:bodyPr rtlCol="0" anchor="ctr"/>
            <a:lstStyle/>
            <a:p>
              <a:endParaRPr lang="en-IN"/>
            </a:p>
          </p:txBody>
        </p:sp>
        <p:sp>
          <p:nvSpPr>
            <p:cNvPr id="569" name="Freeform: Shape 568">
              <a:extLst>
                <a:ext uri="{FF2B5EF4-FFF2-40B4-BE49-F238E27FC236}">
                  <a16:creationId xmlns:a16="http://schemas.microsoft.com/office/drawing/2014/main" xmlns="" id="{E7D59777-8460-148B-C319-2E44BF75C050}"/>
                </a:ext>
              </a:extLst>
            </p:cNvPr>
            <p:cNvSpPr/>
            <p:nvPr/>
          </p:nvSpPr>
          <p:spPr>
            <a:xfrm>
              <a:off x="10019728" y="662559"/>
              <a:ext cx="314039" cy="493109"/>
            </a:xfrm>
            <a:custGeom>
              <a:avLst/>
              <a:gdLst>
                <a:gd name="connsiteX0" fmla="*/ 202279 w 314039"/>
                <a:gd name="connsiteY0" fmla="*/ -345 h 493109"/>
                <a:gd name="connsiteX1" fmla="*/ -413 w 314039"/>
                <a:gd name="connsiteY1" fmla="*/ -345 h 493109"/>
                <a:gd name="connsiteX2" fmla="*/ 111315 w 314039"/>
                <a:gd name="connsiteY2" fmla="*/ 246257 h 493109"/>
                <a:gd name="connsiteX3" fmla="*/ -413 w 314039"/>
                <a:gd name="connsiteY3" fmla="*/ 492764 h 493109"/>
                <a:gd name="connsiteX4" fmla="*/ 201993 w 314039"/>
                <a:gd name="connsiteY4" fmla="*/ 492764 h 493109"/>
                <a:gd name="connsiteX5" fmla="*/ 313626 w 314039"/>
                <a:gd name="connsiteY5" fmla="*/ 246257 h 493109"/>
                <a:gd name="connsiteX6" fmla="*/ 202279 w 314039"/>
                <a:gd name="connsiteY6" fmla="*/ -345 h 493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039" h="493109">
                  <a:moveTo>
                    <a:pt x="202279" y="-345"/>
                  </a:moveTo>
                  <a:lnTo>
                    <a:pt x="-413" y="-345"/>
                  </a:lnTo>
                  <a:cubicBezTo>
                    <a:pt x="61309" y="-345"/>
                    <a:pt x="111315" y="110050"/>
                    <a:pt x="111315" y="246257"/>
                  </a:cubicBezTo>
                  <a:cubicBezTo>
                    <a:pt x="111315" y="382465"/>
                    <a:pt x="61309" y="492764"/>
                    <a:pt x="-413" y="492764"/>
                  </a:cubicBezTo>
                  <a:lnTo>
                    <a:pt x="201993" y="492764"/>
                  </a:lnTo>
                  <a:cubicBezTo>
                    <a:pt x="263620" y="492764"/>
                    <a:pt x="313626" y="382370"/>
                    <a:pt x="313626" y="246257"/>
                  </a:cubicBezTo>
                  <a:cubicBezTo>
                    <a:pt x="313626" y="110145"/>
                    <a:pt x="263906" y="-345"/>
                    <a:pt x="202279" y="-345"/>
                  </a:cubicBezTo>
                  <a:close/>
                </a:path>
              </a:pathLst>
            </a:custGeom>
            <a:solidFill>
              <a:srgbClr val="FDC57A"/>
            </a:solidFill>
            <a:ln w="4763" cap="flat">
              <a:solidFill>
                <a:srgbClr val="8B5E3C"/>
              </a:solidFill>
              <a:prstDash val="solid"/>
              <a:miter/>
            </a:ln>
          </p:spPr>
          <p:txBody>
            <a:bodyPr rtlCol="0" anchor="ctr"/>
            <a:lstStyle/>
            <a:p>
              <a:endParaRPr lang="en-IN"/>
            </a:p>
          </p:txBody>
        </p:sp>
        <p:sp>
          <p:nvSpPr>
            <p:cNvPr id="570" name="Freeform: Shape 569">
              <a:extLst>
                <a:ext uri="{FF2B5EF4-FFF2-40B4-BE49-F238E27FC236}">
                  <a16:creationId xmlns:a16="http://schemas.microsoft.com/office/drawing/2014/main" xmlns="" id="{32702E4A-C14D-8D77-6ADC-7BE12EE8EEF8}"/>
                </a:ext>
              </a:extLst>
            </p:cNvPr>
            <p:cNvSpPr/>
            <p:nvPr/>
          </p:nvSpPr>
          <p:spPr>
            <a:xfrm>
              <a:off x="10059245" y="609835"/>
              <a:ext cx="167079" cy="598839"/>
            </a:xfrm>
            <a:custGeom>
              <a:avLst/>
              <a:gdLst>
                <a:gd name="connsiteX0" fmla="*/ 25983 w 167079"/>
                <a:gd name="connsiteY0" fmla="*/ 598447 h 598839"/>
                <a:gd name="connsiteX1" fmla="*/ -364 w 167079"/>
                <a:gd name="connsiteY1" fmla="*/ 575168 h 598839"/>
                <a:gd name="connsiteX2" fmla="*/ 22906 w 167079"/>
                <a:gd name="connsiteY2" fmla="*/ 548822 h 598839"/>
                <a:gd name="connsiteX3" fmla="*/ 25983 w 167079"/>
                <a:gd name="connsiteY3" fmla="*/ 548822 h 598839"/>
                <a:gd name="connsiteX4" fmla="*/ 116946 w 167079"/>
                <a:gd name="connsiteY4" fmla="*/ 298981 h 598839"/>
                <a:gd name="connsiteX5" fmla="*/ 25983 w 167079"/>
                <a:gd name="connsiteY5" fmla="*/ 49331 h 598839"/>
                <a:gd name="connsiteX6" fmla="*/ -364 w 167079"/>
                <a:gd name="connsiteY6" fmla="*/ 26051 h 598839"/>
                <a:gd name="connsiteX7" fmla="*/ 22906 w 167079"/>
                <a:gd name="connsiteY7" fmla="*/ -295 h 598839"/>
                <a:gd name="connsiteX8" fmla="*/ 25983 w 167079"/>
                <a:gd name="connsiteY8" fmla="*/ -295 h 598839"/>
                <a:gd name="connsiteX9" fmla="*/ 166667 w 167079"/>
                <a:gd name="connsiteY9" fmla="*/ 299266 h 598839"/>
                <a:gd name="connsiteX10" fmla="*/ 25983 w 167079"/>
                <a:gd name="connsiteY10" fmla="*/ 598447 h 59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079" h="598839">
                  <a:moveTo>
                    <a:pt x="25983" y="598447"/>
                  </a:moveTo>
                  <a:cubicBezTo>
                    <a:pt x="12276" y="599295"/>
                    <a:pt x="484" y="588874"/>
                    <a:pt x="-364" y="575168"/>
                  </a:cubicBezTo>
                  <a:cubicBezTo>
                    <a:pt x="-1221" y="561471"/>
                    <a:pt x="9199" y="549669"/>
                    <a:pt x="22906" y="548822"/>
                  </a:cubicBezTo>
                  <a:cubicBezTo>
                    <a:pt x="23934" y="548755"/>
                    <a:pt x="24954" y="548755"/>
                    <a:pt x="25983" y="548822"/>
                  </a:cubicBezTo>
                  <a:cubicBezTo>
                    <a:pt x="48652" y="548822"/>
                    <a:pt x="116946" y="447857"/>
                    <a:pt x="116946" y="298981"/>
                  </a:cubicBezTo>
                  <a:cubicBezTo>
                    <a:pt x="116946" y="150105"/>
                    <a:pt x="48652" y="49331"/>
                    <a:pt x="25983" y="49331"/>
                  </a:cubicBezTo>
                  <a:cubicBezTo>
                    <a:pt x="12276" y="50178"/>
                    <a:pt x="484" y="39758"/>
                    <a:pt x="-364" y="26051"/>
                  </a:cubicBezTo>
                  <a:cubicBezTo>
                    <a:pt x="-1221" y="12355"/>
                    <a:pt x="9199" y="553"/>
                    <a:pt x="22906" y="-295"/>
                  </a:cubicBezTo>
                  <a:cubicBezTo>
                    <a:pt x="23934" y="-361"/>
                    <a:pt x="24954" y="-361"/>
                    <a:pt x="25983" y="-295"/>
                  </a:cubicBezTo>
                  <a:cubicBezTo>
                    <a:pt x="96944" y="-295"/>
                    <a:pt x="166667" y="148009"/>
                    <a:pt x="166667" y="299266"/>
                  </a:cubicBezTo>
                  <a:cubicBezTo>
                    <a:pt x="166667" y="450524"/>
                    <a:pt x="96944" y="598447"/>
                    <a:pt x="25983" y="598447"/>
                  </a:cubicBezTo>
                  <a:close/>
                </a:path>
              </a:pathLst>
            </a:custGeom>
            <a:solidFill>
              <a:srgbClr val="8B5F9E"/>
            </a:solidFill>
            <a:ln w="9525" cap="flat">
              <a:noFill/>
              <a:prstDash val="solid"/>
              <a:miter/>
            </a:ln>
          </p:spPr>
          <p:txBody>
            <a:bodyPr rtlCol="0" anchor="ctr"/>
            <a:lstStyle/>
            <a:p>
              <a:endParaRPr lang="en-IN"/>
            </a:p>
          </p:txBody>
        </p:sp>
        <p:sp>
          <p:nvSpPr>
            <p:cNvPr id="571" name="Freeform: Shape 570">
              <a:extLst>
                <a:ext uri="{FF2B5EF4-FFF2-40B4-BE49-F238E27FC236}">
                  <a16:creationId xmlns:a16="http://schemas.microsoft.com/office/drawing/2014/main" xmlns="" id="{D4BC0692-A0F7-9EBE-7D2E-055AE0E27FC3}"/>
                </a:ext>
              </a:extLst>
            </p:cNvPr>
            <p:cNvSpPr/>
            <p:nvPr/>
          </p:nvSpPr>
          <p:spPr>
            <a:xfrm>
              <a:off x="10141923" y="609835"/>
              <a:ext cx="167079" cy="598839"/>
            </a:xfrm>
            <a:custGeom>
              <a:avLst/>
              <a:gdLst>
                <a:gd name="connsiteX0" fmla="*/ 25982 w 167079"/>
                <a:gd name="connsiteY0" fmla="*/ 598447 h 598839"/>
                <a:gd name="connsiteX1" fmla="*/ -364 w 167079"/>
                <a:gd name="connsiteY1" fmla="*/ 575168 h 598839"/>
                <a:gd name="connsiteX2" fmla="*/ 22906 w 167079"/>
                <a:gd name="connsiteY2" fmla="*/ 548822 h 598839"/>
                <a:gd name="connsiteX3" fmla="*/ 25982 w 167079"/>
                <a:gd name="connsiteY3" fmla="*/ 548822 h 598839"/>
                <a:gd name="connsiteX4" fmla="*/ 116946 w 167079"/>
                <a:gd name="connsiteY4" fmla="*/ 298981 h 598839"/>
                <a:gd name="connsiteX5" fmla="*/ 25982 w 167079"/>
                <a:gd name="connsiteY5" fmla="*/ 49331 h 598839"/>
                <a:gd name="connsiteX6" fmla="*/ -364 w 167079"/>
                <a:gd name="connsiteY6" fmla="*/ 26051 h 598839"/>
                <a:gd name="connsiteX7" fmla="*/ 22906 w 167079"/>
                <a:gd name="connsiteY7" fmla="*/ -295 h 598839"/>
                <a:gd name="connsiteX8" fmla="*/ 25982 w 167079"/>
                <a:gd name="connsiteY8" fmla="*/ -295 h 598839"/>
                <a:gd name="connsiteX9" fmla="*/ 166667 w 167079"/>
                <a:gd name="connsiteY9" fmla="*/ 299266 h 598839"/>
                <a:gd name="connsiteX10" fmla="*/ 25982 w 167079"/>
                <a:gd name="connsiteY10" fmla="*/ 598447 h 59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079" h="598839">
                  <a:moveTo>
                    <a:pt x="25982" y="598447"/>
                  </a:moveTo>
                  <a:cubicBezTo>
                    <a:pt x="12276" y="599295"/>
                    <a:pt x="484" y="588874"/>
                    <a:pt x="-364" y="575168"/>
                  </a:cubicBezTo>
                  <a:cubicBezTo>
                    <a:pt x="-1221" y="561471"/>
                    <a:pt x="9199" y="549669"/>
                    <a:pt x="22906" y="548822"/>
                  </a:cubicBezTo>
                  <a:cubicBezTo>
                    <a:pt x="23935" y="548755"/>
                    <a:pt x="24954" y="548755"/>
                    <a:pt x="25982" y="548822"/>
                  </a:cubicBezTo>
                  <a:cubicBezTo>
                    <a:pt x="48652" y="548822"/>
                    <a:pt x="116946" y="447857"/>
                    <a:pt x="116946" y="298981"/>
                  </a:cubicBezTo>
                  <a:cubicBezTo>
                    <a:pt x="116946" y="150105"/>
                    <a:pt x="48842" y="49331"/>
                    <a:pt x="25982" y="49331"/>
                  </a:cubicBezTo>
                  <a:cubicBezTo>
                    <a:pt x="12276" y="50178"/>
                    <a:pt x="484" y="39758"/>
                    <a:pt x="-364" y="26051"/>
                  </a:cubicBezTo>
                  <a:cubicBezTo>
                    <a:pt x="-1221" y="12355"/>
                    <a:pt x="9199" y="553"/>
                    <a:pt x="22906" y="-295"/>
                  </a:cubicBezTo>
                  <a:cubicBezTo>
                    <a:pt x="23935" y="-361"/>
                    <a:pt x="24954" y="-361"/>
                    <a:pt x="25982" y="-295"/>
                  </a:cubicBezTo>
                  <a:cubicBezTo>
                    <a:pt x="96943" y="-295"/>
                    <a:pt x="166667" y="148009"/>
                    <a:pt x="166667" y="299266"/>
                  </a:cubicBezTo>
                  <a:cubicBezTo>
                    <a:pt x="166667" y="450524"/>
                    <a:pt x="96943" y="598447"/>
                    <a:pt x="25982" y="598447"/>
                  </a:cubicBezTo>
                  <a:close/>
                </a:path>
              </a:pathLst>
            </a:custGeom>
            <a:solidFill>
              <a:srgbClr val="8B5F9E"/>
            </a:solidFill>
            <a:ln w="9525" cap="flat">
              <a:noFill/>
              <a:prstDash val="solid"/>
              <a:miter/>
            </a:ln>
          </p:spPr>
          <p:txBody>
            <a:bodyPr rtlCol="0" anchor="ctr"/>
            <a:lstStyle/>
            <a:p>
              <a:endParaRPr lang="en-IN"/>
            </a:p>
          </p:txBody>
        </p:sp>
      </p:grpSp>
      <p:grpSp>
        <p:nvGrpSpPr>
          <p:cNvPr id="613" name="Group 612">
            <a:extLst>
              <a:ext uri="{FF2B5EF4-FFF2-40B4-BE49-F238E27FC236}">
                <a16:creationId xmlns:a16="http://schemas.microsoft.com/office/drawing/2014/main" xmlns="" id="{1164222D-6CA6-2928-6C8B-7F7B0E97814D}"/>
              </a:ext>
            </a:extLst>
          </p:cNvPr>
          <p:cNvGrpSpPr/>
          <p:nvPr/>
        </p:nvGrpSpPr>
        <p:grpSpPr>
          <a:xfrm>
            <a:off x="6080125" y="686028"/>
            <a:ext cx="3224307" cy="551840"/>
            <a:chOff x="6080125" y="686028"/>
            <a:chExt cx="3224307" cy="551840"/>
          </a:xfrm>
        </p:grpSpPr>
        <p:sp>
          <p:nvSpPr>
            <p:cNvPr id="576" name="Freeform: Shape 575">
              <a:extLst>
                <a:ext uri="{FF2B5EF4-FFF2-40B4-BE49-F238E27FC236}">
                  <a16:creationId xmlns:a16="http://schemas.microsoft.com/office/drawing/2014/main" xmlns="" id="{D7850902-ED4F-FA7B-3418-DE16489EF72B}"/>
                </a:ext>
              </a:extLst>
            </p:cNvPr>
            <p:cNvSpPr/>
            <p:nvPr/>
          </p:nvSpPr>
          <p:spPr>
            <a:xfrm>
              <a:off x="6080125" y="1134713"/>
              <a:ext cx="3224307" cy="103155"/>
            </a:xfrm>
            <a:custGeom>
              <a:avLst/>
              <a:gdLst>
                <a:gd name="connsiteX0" fmla="*/ -34 w 3224307"/>
                <a:gd name="connsiteY0" fmla="*/ 85378 h 103155"/>
                <a:gd name="connsiteX1" fmla="*/ 330770 w 3224307"/>
                <a:gd name="connsiteY1" fmla="*/ -347 h 103155"/>
                <a:gd name="connsiteX2" fmla="*/ 581944 w 3224307"/>
                <a:gd name="connsiteY2" fmla="*/ 101761 h 103155"/>
                <a:gd name="connsiteX3" fmla="*/ 864932 w 3224307"/>
                <a:gd name="connsiteY3" fmla="*/ 3462 h 103155"/>
                <a:gd name="connsiteX4" fmla="*/ 1146110 w 3224307"/>
                <a:gd name="connsiteY4" fmla="*/ 95474 h 103155"/>
                <a:gd name="connsiteX5" fmla="*/ 1364042 w 3224307"/>
                <a:gd name="connsiteY5" fmla="*/ 224 h 103155"/>
                <a:gd name="connsiteX6" fmla="*/ 1643029 w 3224307"/>
                <a:gd name="connsiteY6" fmla="*/ 95474 h 103155"/>
                <a:gd name="connsiteX7" fmla="*/ 1870200 w 3224307"/>
                <a:gd name="connsiteY7" fmla="*/ 224 h 103155"/>
                <a:gd name="connsiteX8" fmla="*/ 2176905 w 3224307"/>
                <a:gd name="connsiteY8" fmla="*/ 102427 h 103155"/>
                <a:gd name="connsiteX9" fmla="*/ 2403982 w 3224307"/>
                <a:gd name="connsiteY9" fmla="*/ 224 h 103155"/>
                <a:gd name="connsiteX10" fmla="*/ 2664395 w 3224307"/>
                <a:gd name="connsiteY10" fmla="*/ 102808 h 103155"/>
                <a:gd name="connsiteX11" fmla="*/ 2902520 w 3224307"/>
                <a:gd name="connsiteY11" fmla="*/ 224 h 103155"/>
                <a:gd name="connsiteX12" fmla="*/ 3224274 w 3224307"/>
                <a:gd name="connsiteY12" fmla="*/ 93760 h 10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24307" h="103155">
                  <a:moveTo>
                    <a:pt x="-34" y="85378"/>
                  </a:moveTo>
                  <a:cubicBezTo>
                    <a:pt x="-34" y="85378"/>
                    <a:pt x="271715" y="128145"/>
                    <a:pt x="330770" y="-347"/>
                  </a:cubicBezTo>
                  <a:cubicBezTo>
                    <a:pt x="330770" y="-347"/>
                    <a:pt x="380681" y="104999"/>
                    <a:pt x="581944" y="101761"/>
                  </a:cubicBezTo>
                  <a:cubicBezTo>
                    <a:pt x="783207" y="98522"/>
                    <a:pt x="832642" y="51087"/>
                    <a:pt x="864932" y="3462"/>
                  </a:cubicBezTo>
                  <a:cubicBezTo>
                    <a:pt x="864932" y="3462"/>
                    <a:pt x="920939" y="107571"/>
                    <a:pt x="1146110" y="95474"/>
                  </a:cubicBezTo>
                  <a:cubicBezTo>
                    <a:pt x="1371281" y="83377"/>
                    <a:pt x="1364042" y="224"/>
                    <a:pt x="1364042" y="224"/>
                  </a:cubicBezTo>
                  <a:cubicBezTo>
                    <a:pt x="1364042" y="224"/>
                    <a:pt x="1420335" y="105570"/>
                    <a:pt x="1643029" y="95474"/>
                  </a:cubicBezTo>
                  <a:cubicBezTo>
                    <a:pt x="1865724" y="85378"/>
                    <a:pt x="1870200" y="224"/>
                    <a:pt x="1870200" y="224"/>
                  </a:cubicBezTo>
                  <a:cubicBezTo>
                    <a:pt x="1870200" y="224"/>
                    <a:pt x="1904586" y="110047"/>
                    <a:pt x="2176905" y="102427"/>
                  </a:cubicBezTo>
                  <a:cubicBezTo>
                    <a:pt x="2382455" y="94807"/>
                    <a:pt x="2403982" y="224"/>
                    <a:pt x="2403982" y="224"/>
                  </a:cubicBezTo>
                  <a:cubicBezTo>
                    <a:pt x="2403982" y="224"/>
                    <a:pt x="2452368" y="93569"/>
                    <a:pt x="2664395" y="102808"/>
                  </a:cubicBezTo>
                  <a:cubicBezTo>
                    <a:pt x="2840893" y="102808"/>
                    <a:pt x="2902520" y="224"/>
                    <a:pt x="2902520" y="224"/>
                  </a:cubicBezTo>
                  <a:cubicBezTo>
                    <a:pt x="2902520" y="224"/>
                    <a:pt x="2956336" y="112047"/>
                    <a:pt x="3224274" y="93760"/>
                  </a:cubicBezTo>
                </a:path>
              </a:pathLst>
            </a:custGeom>
            <a:noFill/>
            <a:ln w="19050" cap="rnd">
              <a:solidFill>
                <a:srgbClr val="1C75BC"/>
              </a:solidFill>
              <a:prstDash val="solid"/>
              <a:miter/>
            </a:ln>
          </p:spPr>
          <p:txBody>
            <a:bodyPr rtlCol="0" anchor="ctr"/>
            <a:lstStyle/>
            <a:p>
              <a:endParaRPr lang="en-IN"/>
            </a:p>
          </p:txBody>
        </p:sp>
        <p:sp>
          <p:nvSpPr>
            <p:cNvPr id="577" name="Freeform: Shape 576">
              <a:extLst>
                <a:ext uri="{FF2B5EF4-FFF2-40B4-BE49-F238E27FC236}">
                  <a16:creationId xmlns:a16="http://schemas.microsoft.com/office/drawing/2014/main" xmlns="" id="{8CFB9CF9-2C31-0CCD-6422-A81B203124E4}"/>
                </a:ext>
              </a:extLst>
            </p:cNvPr>
            <p:cNvSpPr/>
            <p:nvPr/>
          </p:nvSpPr>
          <p:spPr>
            <a:xfrm rot="20427599">
              <a:off x="6210552" y="757980"/>
              <a:ext cx="182498" cy="402907"/>
            </a:xfrm>
            <a:custGeom>
              <a:avLst/>
              <a:gdLst>
                <a:gd name="connsiteX0" fmla="*/ 182466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6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6" y="201106"/>
                  </a:moveTo>
                  <a:cubicBezTo>
                    <a:pt x="182466" y="312366"/>
                    <a:pt x="141612" y="402560"/>
                    <a:pt x="91216" y="402560"/>
                  </a:cubicBezTo>
                  <a:cubicBezTo>
                    <a:pt x="40820" y="402560"/>
                    <a:pt x="-33" y="312366"/>
                    <a:pt x="-33" y="201106"/>
                  </a:cubicBezTo>
                  <a:cubicBezTo>
                    <a:pt x="-33" y="89846"/>
                    <a:pt x="40820" y="-348"/>
                    <a:pt x="91216" y="-348"/>
                  </a:cubicBezTo>
                  <a:cubicBezTo>
                    <a:pt x="141612" y="-348"/>
                    <a:pt x="182466" y="89846"/>
                    <a:pt x="182466" y="201106"/>
                  </a:cubicBezTo>
                  <a:close/>
                </a:path>
              </a:pathLst>
            </a:custGeom>
            <a:solidFill>
              <a:srgbClr val="FFEA84"/>
            </a:solidFill>
            <a:ln w="9525" cap="flat">
              <a:noFill/>
              <a:prstDash val="solid"/>
              <a:miter/>
            </a:ln>
          </p:spPr>
          <p:txBody>
            <a:bodyPr rtlCol="0" anchor="ctr"/>
            <a:lstStyle/>
            <a:p>
              <a:endParaRPr lang="en-IN"/>
            </a:p>
          </p:txBody>
        </p:sp>
        <p:sp>
          <p:nvSpPr>
            <p:cNvPr id="578" name="Freeform: Shape 577">
              <a:extLst>
                <a:ext uri="{FF2B5EF4-FFF2-40B4-BE49-F238E27FC236}">
                  <a16:creationId xmlns:a16="http://schemas.microsoft.com/office/drawing/2014/main" xmlns="" id="{FB181880-E5BE-34ED-A279-AFD58AE6EC93}"/>
                </a:ext>
              </a:extLst>
            </p:cNvPr>
            <p:cNvSpPr/>
            <p:nvPr/>
          </p:nvSpPr>
          <p:spPr>
            <a:xfrm>
              <a:off x="6189034" y="763779"/>
              <a:ext cx="225093" cy="391495"/>
            </a:xfrm>
            <a:custGeom>
              <a:avLst/>
              <a:gdLst>
                <a:gd name="connsiteX0" fmla="*/ 161377 w 225093"/>
                <a:gd name="connsiteY0" fmla="*/ 390970 h 391495"/>
                <a:gd name="connsiteX1" fmla="*/ 96892 w 225093"/>
                <a:gd name="connsiteY1" fmla="*/ 353536 h 391495"/>
                <a:gd name="connsiteX2" fmla="*/ 23359 w 225093"/>
                <a:gd name="connsiteY2" fmla="*/ 227044 h 391495"/>
                <a:gd name="connsiteX3" fmla="*/ 44029 w 225093"/>
                <a:gd name="connsiteY3" fmla="*/ 2350 h 391495"/>
                <a:gd name="connsiteX4" fmla="*/ 128134 w 225093"/>
                <a:gd name="connsiteY4" fmla="*/ 37211 h 391495"/>
                <a:gd name="connsiteX5" fmla="*/ 201667 w 225093"/>
                <a:gd name="connsiteY5" fmla="*/ 163703 h 391495"/>
                <a:gd name="connsiteX6" fmla="*/ 180998 w 225093"/>
                <a:gd name="connsiteY6" fmla="*/ 388493 h 391495"/>
                <a:gd name="connsiteX7" fmla="*/ 161377 w 225093"/>
                <a:gd name="connsiteY7" fmla="*/ 390970 h 391495"/>
                <a:gd name="connsiteX8" fmla="*/ 63174 w 225093"/>
                <a:gd name="connsiteY8" fmla="*/ 6541 h 391495"/>
                <a:gd name="connsiteX9" fmla="*/ 46219 w 225093"/>
                <a:gd name="connsiteY9" fmla="*/ 8636 h 391495"/>
                <a:gd name="connsiteX10" fmla="*/ 29646 w 225093"/>
                <a:gd name="connsiteY10" fmla="*/ 224758 h 391495"/>
                <a:gd name="connsiteX11" fmla="*/ 101750 w 225093"/>
                <a:gd name="connsiteY11" fmla="*/ 348583 h 391495"/>
                <a:gd name="connsiteX12" fmla="*/ 178712 w 225093"/>
                <a:gd name="connsiteY12" fmla="*/ 381826 h 391495"/>
                <a:gd name="connsiteX13" fmla="*/ 195286 w 225093"/>
                <a:gd name="connsiteY13" fmla="*/ 165703 h 391495"/>
                <a:gd name="connsiteX14" fmla="*/ 123277 w 225093"/>
                <a:gd name="connsiteY14" fmla="*/ 41878 h 391495"/>
                <a:gd name="connsiteX15" fmla="*/ 63174 w 225093"/>
                <a:gd name="connsiteY15" fmla="*/ 6541 h 39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093" h="391495">
                  <a:moveTo>
                    <a:pt x="161377" y="390970"/>
                  </a:moveTo>
                  <a:cubicBezTo>
                    <a:pt x="141470" y="389541"/>
                    <a:pt x="119181" y="376682"/>
                    <a:pt x="96892" y="353536"/>
                  </a:cubicBezTo>
                  <a:cubicBezTo>
                    <a:pt x="63900" y="316913"/>
                    <a:pt x="38862" y="273841"/>
                    <a:pt x="23359" y="227044"/>
                  </a:cubicBezTo>
                  <a:cubicBezTo>
                    <a:pt x="-14741" y="120555"/>
                    <a:pt x="-5216" y="19780"/>
                    <a:pt x="44029" y="2350"/>
                  </a:cubicBezTo>
                  <a:cubicBezTo>
                    <a:pt x="68317" y="-6318"/>
                    <a:pt x="98131" y="6064"/>
                    <a:pt x="128134" y="37211"/>
                  </a:cubicBezTo>
                  <a:cubicBezTo>
                    <a:pt x="161093" y="73863"/>
                    <a:pt x="186127" y="116926"/>
                    <a:pt x="201667" y="163703"/>
                  </a:cubicBezTo>
                  <a:cubicBezTo>
                    <a:pt x="239767" y="270193"/>
                    <a:pt x="230242" y="370967"/>
                    <a:pt x="180998" y="388493"/>
                  </a:cubicBezTo>
                  <a:cubicBezTo>
                    <a:pt x="174710" y="390713"/>
                    <a:pt x="168019" y="391551"/>
                    <a:pt x="161377" y="390970"/>
                  </a:cubicBezTo>
                  <a:close/>
                  <a:moveTo>
                    <a:pt x="63174" y="6541"/>
                  </a:moveTo>
                  <a:cubicBezTo>
                    <a:pt x="57439" y="6074"/>
                    <a:pt x="51668" y="6788"/>
                    <a:pt x="46219" y="8636"/>
                  </a:cubicBezTo>
                  <a:cubicBezTo>
                    <a:pt x="595" y="24924"/>
                    <a:pt x="-6835" y="121793"/>
                    <a:pt x="29646" y="224758"/>
                  </a:cubicBezTo>
                  <a:cubicBezTo>
                    <a:pt x="44933" y="270545"/>
                    <a:pt x="69477" y="312693"/>
                    <a:pt x="101750" y="348583"/>
                  </a:cubicBezTo>
                  <a:cubicBezTo>
                    <a:pt x="129754" y="377730"/>
                    <a:pt x="157090" y="389446"/>
                    <a:pt x="178712" y="381826"/>
                  </a:cubicBezTo>
                  <a:cubicBezTo>
                    <a:pt x="224432" y="365633"/>
                    <a:pt x="231862" y="268669"/>
                    <a:pt x="195286" y="165703"/>
                  </a:cubicBezTo>
                  <a:cubicBezTo>
                    <a:pt x="180030" y="119926"/>
                    <a:pt x="155519" y="77778"/>
                    <a:pt x="123277" y="41878"/>
                  </a:cubicBezTo>
                  <a:cubicBezTo>
                    <a:pt x="102131" y="19971"/>
                    <a:pt x="81367" y="7874"/>
                    <a:pt x="63174" y="6541"/>
                  </a:cubicBezTo>
                  <a:close/>
                </a:path>
              </a:pathLst>
            </a:custGeom>
            <a:solidFill>
              <a:srgbClr val="8B5E3C"/>
            </a:solidFill>
            <a:ln w="9525" cap="flat">
              <a:noFill/>
              <a:prstDash val="solid"/>
              <a:miter/>
            </a:ln>
          </p:spPr>
          <p:txBody>
            <a:bodyPr rtlCol="0" anchor="ctr"/>
            <a:lstStyle/>
            <a:p>
              <a:endParaRPr lang="en-IN"/>
            </a:p>
          </p:txBody>
        </p:sp>
        <p:sp>
          <p:nvSpPr>
            <p:cNvPr id="579" name="Freeform: Shape 578">
              <a:extLst>
                <a:ext uri="{FF2B5EF4-FFF2-40B4-BE49-F238E27FC236}">
                  <a16:creationId xmlns:a16="http://schemas.microsoft.com/office/drawing/2014/main" xmlns="" id="{F8C8C925-CBFB-9C74-FFF9-F436F2CE6CFC}"/>
                </a:ext>
              </a:extLst>
            </p:cNvPr>
            <p:cNvSpPr/>
            <p:nvPr/>
          </p:nvSpPr>
          <p:spPr>
            <a:xfrm>
              <a:off x="6233858" y="711908"/>
              <a:ext cx="332220" cy="437473"/>
            </a:xfrm>
            <a:custGeom>
              <a:avLst/>
              <a:gdLst>
                <a:gd name="connsiteX0" fmla="*/ 155796 w 332220"/>
                <a:gd name="connsiteY0" fmla="*/ 2119 h 437473"/>
                <a:gd name="connsiteX1" fmla="*/ -34 w 332220"/>
                <a:gd name="connsiteY1" fmla="*/ 57364 h 437473"/>
                <a:gd name="connsiteX2" fmla="*/ 153414 w 332220"/>
                <a:gd name="connsiteY2" fmla="*/ 216718 h 437473"/>
                <a:gd name="connsiteX3" fmla="*/ 134364 w 332220"/>
                <a:gd name="connsiteY3" fmla="*/ 437126 h 437473"/>
                <a:gd name="connsiteX4" fmla="*/ 290193 w 332220"/>
                <a:gd name="connsiteY4" fmla="*/ 381881 h 437473"/>
                <a:gd name="connsiteX5" fmla="*/ 309243 w 332220"/>
                <a:gd name="connsiteY5" fmla="*/ 161473 h 437473"/>
                <a:gd name="connsiteX6" fmla="*/ 155796 w 332220"/>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220" h="437473">
                  <a:moveTo>
                    <a:pt x="155796" y="2119"/>
                  </a:moveTo>
                  <a:lnTo>
                    <a:pt x="-34" y="57364"/>
                  </a:lnTo>
                  <a:cubicBezTo>
                    <a:pt x="47592" y="40505"/>
                    <a:pt x="116172" y="111847"/>
                    <a:pt x="153414" y="216718"/>
                  </a:cubicBezTo>
                  <a:cubicBezTo>
                    <a:pt x="190657" y="321588"/>
                    <a:pt x="181989" y="420267"/>
                    <a:pt x="134364" y="437126"/>
                  </a:cubicBezTo>
                  <a:lnTo>
                    <a:pt x="290193" y="381881"/>
                  </a:lnTo>
                  <a:cubicBezTo>
                    <a:pt x="337818" y="365022"/>
                    <a:pt x="346010" y="266343"/>
                    <a:pt x="309243" y="161473"/>
                  </a:cubicBezTo>
                  <a:cubicBezTo>
                    <a:pt x="272477" y="56602"/>
                    <a:pt x="203421" y="-14740"/>
                    <a:pt x="155796" y="2119"/>
                  </a:cubicBezTo>
                  <a:close/>
                </a:path>
              </a:pathLst>
            </a:custGeom>
            <a:solidFill>
              <a:srgbClr val="FDC57A"/>
            </a:solidFill>
            <a:ln w="9525" cap="flat">
              <a:noFill/>
              <a:prstDash val="solid"/>
              <a:miter/>
            </a:ln>
          </p:spPr>
          <p:txBody>
            <a:bodyPr rtlCol="0" anchor="ctr"/>
            <a:lstStyle/>
            <a:p>
              <a:endParaRPr lang="en-IN"/>
            </a:p>
          </p:txBody>
        </p:sp>
        <p:sp>
          <p:nvSpPr>
            <p:cNvPr id="580" name="Freeform: Shape 579">
              <a:extLst>
                <a:ext uri="{FF2B5EF4-FFF2-40B4-BE49-F238E27FC236}">
                  <a16:creationId xmlns:a16="http://schemas.microsoft.com/office/drawing/2014/main" xmlns="" id="{4EB507A9-0C1F-8D21-A8BF-F2CBA5F3F488}"/>
                </a:ext>
              </a:extLst>
            </p:cNvPr>
            <p:cNvSpPr/>
            <p:nvPr/>
          </p:nvSpPr>
          <p:spPr>
            <a:xfrm>
              <a:off x="6233191" y="708734"/>
              <a:ext cx="336860" cy="443885"/>
            </a:xfrm>
            <a:custGeom>
              <a:avLst/>
              <a:gdLst>
                <a:gd name="connsiteX0" fmla="*/ 136841 w 336860"/>
                <a:gd name="connsiteY0" fmla="*/ 443538 h 443885"/>
                <a:gd name="connsiteX1" fmla="*/ 134555 w 336860"/>
                <a:gd name="connsiteY1" fmla="*/ 437156 h 443885"/>
                <a:gd name="connsiteX2" fmla="*/ 151128 w 336860"/>
                <a:gd name="connsiteY2" fmla="*/ 221034 h 443885"/>
                <a:gd name="connsiteX3" fmla="*/ 79119 w 336860"/>
                <a:gd name="connsiteY3" fmla="*/ 97209 h 443885"/>
                <a:gd name="connsiteX4" fmla="*/ 2157 w 336860"/>
                <a:gd name="connsiteY4" fmla="*/ 63967 h 443885"/>
                <a:gd name="connsiteX5" fmla="*/ 2157 w 336860"/>
                <a:gd name="connsiteY5" fmla="*/ 63967 h 443885"/>
                <a:gd name="connsiteX6" fmla="*/ -34 w 336860"/>
                <a:gd name="connsiteY6" fmla="*/ 57680 h 443885"/>
                <a:gd name="connsiteX7" fmla="*/ 155796 w 336860"/>
                <a:gd name="connsiteY7" fmla="*/ 2340 h 443885"/>
                <a:gd name="connsiteX8" fmla="*/ 156843 w 336860"/>
                <a:gd name="connsiteY8" fmla="*/ 5483 h 443885"/>
                <a:gd name="connsiteX9" fmla="*/ 155796 w 336860"/>
                <a:gd name="connsiteY9" fmla="*/ 2340 h 443885"/>
                <a:gd name="connsiteX10" fmla="*/ 239901 w 336860"/>
                <a:gd name="connsiteY10" fmla="*/ 37201 h 443885"/>
                <a:gd name="connsiteX11" fmla="*/ 313434 w 336860"/>
                <a:gd name="connsiteY11" fmla="*/ 163788 h 443885"/>
                <a:gd name="connsiteX12" fmla="*/ 292765 w 336860"/>
                <a:gd name="connsiteY12" fmla="*/ 388483 h 443885"/>
                <a:gd name="connsiteX13" fmla="*/ 25208 w 336860"/>
                <a:gd name="connsiteY13" fmla="*/ 55489 h 443885"/>
                <a:gd name="connsiteX14" fmla="*/ 83977 w 336860"/>
                <a:gd name="connsiteY14" fmla="*/ 92256 h 443885"/>
                <a:gd name="connsiteX15" fmla="*/ 157510 w 336860"/>
                <a:gd name="connsiteY15" fmla="*/ 218748 h 443885"/>
                <a:gd name="connsiteX16" fmla="*/ 157510 w 336860"/>
                <a:gd name="connsiteY16" fmla="*/ 429060 h 443885"/>
                <a:gd name="connsiteX17" fmla="*/ 290860 w 336860"/>
                <a:gd name="connsiteY17" fmla="*/ 381435 h 443885"/>
                <a:gd name="connsiteX18" fmla="*/ 307434 w 336860"/>
                <a:gd name="connsiteY18" fmla="*/ 165408 h 443885"/>
                <a:gd name="connsiteX19" fmla="*/ 235425 w 336860"/>
                <a:gd name="connsiteY19" fmla="*/ 41583 h 443885"/>
                <a:gd name="connsiteX20" fmla="*/ 158367 w 336860"/>
                <a:gd name="connsiteY20" fmla="*/ 8436 h 44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860" h="443885">
                  <a:moveTo>
                    <a:pt x="136841" y="443538"/>
                  </a:moveTo>
                  <a:lnTo>
                    <a:pt x="134555" y="437156"/>
                  </a:lnTo>
                  <a:cubicBezTo>
                    <a:pt x="180275" y="420963"/>
                    <a:pt x="187704" y="323999"/>
                    <a:pt x="151128" y="221034"/>
                  </a:cubicBezTo>
                  <a:cubicBezTo>
                    <a:pt x="135872" y="175257"/>
                    <a:pt x="111361" y="133109"/>
                    <a:pt x="79119" y="97209"/>
                  </a:cubicBezTo>
                  <a:cubicBezTo>
                    <a:pt x="51116" y="68634"/>
                    <a:pt x="23779" y="56346"/>
                    <a:pt x="2157" y="63967"/>
                  </a:cubicBezTo>
                  <a:lnTo>
                    <a:pt x="2157" y="63967"/>
                  </a:lnTo>
                  <a:lnTo>
                    <a:pt x="-34" y="57680"/>
                  </a:lnTo>
                  <a:lnTo>
                    <a:pt x="155796" y="2340"/>
                  </a:lnTo>
                  <a:lnTo>
                    <a:pt x="156843" y="5483"/>
                  </a:lnTo>
                  <a:lnTo>
                    <a:pt x="155796" y="2340"/>
                  </a:lnTo>
                  <a:cubicBezTo>
                    <a:pt x="180084" y="-6328"/>
                    <a:pt x="209898" y="6150"/>
                    <a:pt x="239901" y="37201"/>
                  </a:cubicBezTo>
                  <a:cubicBezTo>
                    <a:pt x="272843" y="73901"/>
                    <a:pt x="297873" y="116992"/>
                    <a:pt x="313434" y="163788"/>
                  </a:cubicBezTo>
                  <a:cubicBezTo>
                    <a:pt x="351534" y="270183"/>
                    <a:pt x="342009" y="371053"/>
                    <a:pt x="292765" y="388483"/>
                  </a:cubicBezTo>
                  <a:close/>
                  <a:moveTo>
                    <a:pt x="25208" y="55489"/>
                  </a:moveTo>
                  <a:cubicBezTo>
                    <a:pt x="43591" y="58823"/>
                    <a:pt x="63784" y="71206"/>
                    <a:pt x="83977" y="92256"/>
                  </a:cubicBezTo>
                  <a:cubicBezTo>
                    <a:pt x="116935" y="128908"/>
                    <a:pt x="141970" y="171971"/>
                    <a:pt x="157510" y="218748"/>
                  </a:cubicBezTo>
                  <a:cubicBezTo>
                    <a:pt x="189228" y="308187"/>
                    <a:pt x="187800" y="393627"/>
                    <a:pt x="157510" y="429060"/>
                  </a:cubicBezTo>
                  <a:lnTo>
                    <a:pt x="290860" y="381435"/>
                  </a:lnTo>
                  <a:cubicBezTo>
                    <a:pt x="336580" y="365242"/>
                    <a:pt x="344010" y="268278"/>
                    <a:pt x="307434" y="165408"/>
                  </a:cubicBezTo>
                  <a:cubicBezTo>
                    <a:pt x="292143" y="119650"/>
                    <a:pt x="267635" y="77502"/>
                    <a:pt x="235425" y="41583"/>
                  </a:cubicBezTo>
                  <a:cubicBezTo>
                    <a:pt x="207326" y="13008"/>
                    <a:pt x="179989" y="816"/>
                    <a:pt x="158367" y="8436"/>
                  </a:cubicBezTo>
                  <a:close/>
                </a:path>
              </a:pathLst>
            </a:custGeom>
            <a:solidFill>
              <a:srgbClr val="8B5E3C"/>
            </a:solidFill>
            <a:ln w="9525" cap="flat">
              <a:noFill/>
              <a:prstDash val="solid"/>
              <a:miter/>
            </a:ln>
          </p:spPr>
          <p:txBody>
            <a:bodyPr rtlCol="0" anchor="ctr"/>
            <a:lstStyle/>
            <a:p>
              <a:endParaRPr lang="en-IN"/>
            </a:p>
          </p:txBody>
        </p:sp>
        <p:sp>
          <p:nvSpPr>
            <p:cNvPr id="581" name="Freeform: Shape 580">
              <a:extLst>
                <a:ext uri="{FF2B5EF4-FFF2-40B4-BE49-F238E27FC236}">
                  <a16:creationId xmlns:a16="http://schemas.microsoft.com/office/drawing/2014/main" xmlns="" id="{C005A9FE-7A0C-B1E9-593A-47FD4EBA02F5}"/>
                </a:ext>
              </a:extLst>
            </p:cNvPr>
            <p:cNvSpPr/>
            <p:nvPr/>
          </p:nvSpPr>
          <p:spPr>
            <a:xfrm>
              <a:off x="6255087" y="708793"/>
              <a:ext cx="229931" cy="465266"/>
            </a:xfrm>
            <a:custGeom>
              <a:avLst/>
              <a:gdLst>
                <a:gd name="connsiteX0" fmla="*/ 178762 w 229931"/>
                <a:gd name="connsiteY0" fmla="*/ 463101 h 465266"/>
                <a:gd name="connsiteX1" fmla="*/ 151901 w 229931"/>
                <a:gd name="connsiteY1" fmla="*/ 453014 h 465266"/>
                <a:gd name="connsiteX2" fmla="*/ 161986 w 229931"/>
                <a:gd name="connsiteY2" fmla="*/ 426153 h 465266"/>
                <a:gd name="connsiteX3" fmla="*/ 165237 w 229931"/>
                <a:gd name="connsiteY3" fmla="*/ 425001 h 465266"/>
                <a:gd name="connsiteX4" fmla="*/ 167047 w 229931"/>
                <a:gd name="connsiteY4" fmla="*/ 207736 h 465266"/>
                <a:gd name="connsiteX5" fmla="*/ 28648 w 229931"/>
                <a:gd name="connsiteY5" fmla="*/ 40191 h 465266"/>
                <a:gd name="connsiteX6" fmla="*/ 1787 w 229931"/>
                <a:gd name="connsiteY6" fmla="*/ 30104 h 465266"/>
                <a:gd name="connsiteX7" fmla="*/ 11872 w 229931"/>
                <a:gd name="connsiteY7" fmla="*/ 3243 h 465266"/>
                <a:gd name="connsiteX8" fmla="*/ 15123 w 229931"/>
                <a:gd name="connsiteY8" fmla="*/ 2091 h 465266"/>
                <a:gd name="connsiteX9" fmla="*/ 205623 w 229931"/>
                <a:gd name="connsiteY9" fmla="*/ 194305 h 465266"/>
                <a:gd name="connsiteX10" fmla="*/ 178762 w 229931"/>
                <a:gd name="connsiteY10" fmla="*/ 463101 h 46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31" h="465266">
                  <a:moveTo>
                    <a:pt x="178762" y="463101"/>
                  </a:moveTo>
                  <a:cubicBezTo>
                    <a:pt x="168560" y="467730"/>
                    <a:pt x="156534" y="463215"/>
                    <a:pt x="151901" y="453014"/>
                  </a:cubicBezTo>
                  <a:cubicBezTo>
                    <a:pt x="147268" y="442813"/>
                    <a:pt x="151783" y="430792"/>
                    <a:pt x="161986" y="426153"/>
                  </a:cubicBezTo>
                  <a:cubicBezTo>
                    <a:pt x="163035" y="425677"/>
                    <a:pt x="164122" y="425296"/>
                    <a:pt x="165237" y="425001"/>
                  </a:cubicBezTo>
                  <a:cubicBezTo>
                    <a:pt x="182668" y="418810"/>
                    <a:pt x="207718" y="322512"/>
                    <a:pt x="167047" y="207736"/>
                  </a:cubicBezTo>
                  <a:cubicBezTo>
                    <a:pt x="126375" y="92959"/>
                    <a:pt x="46174" y="33999"/>
                    <a:pt x="28648" y="40191"/>
                  </a:cubicBezTo>
                  <a:cubicBezTo>
                    <a:pt x="18446" y="44820"/>
                    <a:pt x="6420" y="40305"/>
                    <a:pt x="1787" y="30104"/>
                  </a:cubicBezTo>
                  <a:cubicBezTo>
                    <a:pt x="-2846" y="19903"/>
                    <a:pt x="1670" y="7882"/>
                    <a:pt x="11872" y="3243"/>
                  </a:cubicBezTo>
                  <a:cubicBezTo>
                    <a:pt x="12921" y="2767"/>
                    <a:pt x="14008" y="2386"/>
                    <a:pt x="15123" y="2091"/>
                  </a:cubicBezTo>
                  <a:cubicBezTo>
                    <a:pt x="69796" y="-16959"/>
                    <a:pt x="163998" y="78291"/>
                    <a:pt x="205623" y="194305"/>
                  </a:cubicBezTo>
                  <a:cubicBezTo>
                    <a:pt x="247247" y="310320"/>
                    <a:pt x="233436" y="443670"/>
                    <a:pt x="178762" y="463101"/>
                  </a:cubicBezTo>
                  <a:close/>
                </a:path>
              </a:pathLst>
            </a:custGeom>
            <a:solidFill>
              <a:srgbClr val="8B5F9E"/>
            </a:solidFill>
            <a:ln w="9525" cap="flat">
              <a:noFill/>
              <a:prstDash val="solid"/>
              <a:miter/>
            </a:ln>
          </p:spPr>
          <p:txBody>
            <a:bodyPr rtlCol="0" anchor="ctr"/>
            <a:lstStyle/>
            <a:p>
              <a:endParaRPr lang="en-IN"/>
            </a:p>
          </p:txBody>
        </p:sp>
        <p:sp>
          <p:nvSpPr>
            <p:cNvPr id="582" name="Freeform: Shape 581">
              <a:extLst>
                <a:ext uri="{FF2B5EF4-FFF2-40B4-BE49-F238E27FC236}">
                  <a16:creationId xmlns:a16="http://schemas.microsoft.com/office/drawing/2014/main" xmlns="" id="{A255EFE7-5447-6A42-2DE8-B91BE57BDD4E}"/>
                </a:ext>
              </a:extLst>
            </p:cNvPr>
            <p:cNvSpPr/>
            <p:nvPr/>
          </p:nvSpPr>
          <p:spPr>
            <a:xfrm>
              <a:off x="6318950" y="686028"/>
              <a:ext cx="229728" cy="464370"/>
            </a:xfrm>
            <a:custGeom>
              <a:avLst/>
              <a:gdLst>
                <a:gd name="connsiteX0" fmla="*/ 178621 w 229728"/>
                <a:gd name="connsiteY0" fmla="*/ 463292 h 464370"/>
                <a:gd name="connsiteX1" fmla="*/ 153684 w 229728"/>
                <a:gd name="connsiteY1" fmla="*/ 449099 h 464370"/>
                <a:gd name="connsiteX2" fmla="*/ 165001 w 229728"/>
                <a:gd name="connsiteY2" fmla="*/ 425192 h 464370"/>
                <a:gd name="connsiteX3" fmla="*/ 166810 w 229728"/>
                <a:gd name="connsiteY3" fmla="*/ 207926 h 464370"/>
                <a:gd name="connsiteX4" fmla="*/ 28507 w 229728"/>
                <a:gd name="connsiteY4" fmla="*/ 40191 h 464370"/>
                <a:gd name="connsiteX5" fmla="*/ 1724 w 229728"/>
                <a:gd name="connsiteY5" fmla="*/ 29904 h 464370"/>
                <a:gd name="connsiteX6" fmla="*/ 12012 w 229728"/>
                <a:gd name="connsiteY6" fmla="*/ 3120 h 464370"/>
                <a:gd name="connsiteX7" fmla="*/ 14887 w 229728"/>
                <a:gd name="connsiteY7" fmla="*/ 2091 h 464370"/>
                <a:gd name="connsiteX8" fmla="*/ 205387 w 229728"/>
                <a:gd name="connsiteY8" fmla="*/ 194305 h 464370"/>
                <a:gd name="connsiteX9" fmla="*/ 178621 w 229728"/>
                <a:gd name="connsiteY9" fmla="*/ 463292 h 46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28" h="464370">
                  <a:moveTo>
                    <a:pt x="178621" y="463292"/>
                  </a:moveTo>
                  <a:cubicBezTo>
                    <a:pt x="167816" y="466263"/>
                    <a:pt x="156652" y="459910"/>
                    <a:pt x="153684" y="449099"/>
                  </a:cubicBezTo>
                  <a:cubicBezTo>
                    <a:pt x="151028" y="439431"/>
                    <a:pt x="155838" y="429268"/>
                    <a:pt x="165001" y="425192"/>
                  </a:cubicBezTo>
                  <a:cubicBezTo>
                    <a:pt x="182527" y="419000"/>
                    <a:pt x="207482" y="322702"/>
                    <a:pt x="166810" y="207926"/>
                  </a:cubicBezTo>
                  <a:cubicBezTo>
                    <a:pt x="126139" y="93150"/>
                    <a:pt x="45938" y="34000"/>
                    <a:pt x="28507" y="40191"/>
                  </a:cubicBezTo>
                  <a:cubicBezTo>
                    <a:pt x="18270" y="44744"/>
                    <a:pt x="6279" y="40143"/>
                    <a:pt x="1724" y="29904"/>
                  </a:cubicBezTo>
                  <a:cubicBezTo>
                    <a:pt x="-2832" y="19665"/>
                    <a:pt x="1775" y="7673"/>
                    <a:pt x="12012" y="3120"/>
                  </a:cubicBezTo>
                  <a:cubicBezTo>
                    <a:pt x="12943" y="2700"/>
                    <a:pt x="13904" y="2358"/>
                    <a:pt x="14887" y="2091"/>
                  </a:cubicBezTo>
                  <a:cubicBezTo>
                    <a:pt x="69560" y="-16959"/>
                    <a:pt x="163762" y="78291"/>
                    <a:pt x="205387" y="194305"/>
                  </a:cubicBezTo>
                  <a:cubicBezTo>
                    <a:pt x="247011" y="310320"/>
                    <a:pt x="233295" y="443860"/>
                    <a:pt x="178621" y="463292"/>
                  </a:cubicBezTo>
                  <a:close/>
                </a:path>
              </a:pathLst>
            </a:custGeom>
            <a:solidFill>
              <a:srgbClr val="8B5F9E"/>
            </a:solidFill>
            <a:ln w="9525" cap="flat">
              <a:noFill/>
              <a:prstDash val="solid"/>
              <a:miter/>
            </a:ln>
          </p:spPr>
          <p:txBody>
            <a:bodyPr rtlCol="0" anchor="ctr"/>
            <a:lstStyle/>
            <a:p>
              <a:endParaRPr lang="en-IN"/>
            </a:p>
          </p:txBody>
        </p:sp>
        <p:sp>
          <p:nvSpPr>
            <p:cNvPr id="583" name="Freeform: Shape 582">
              <a:extLst>
                <a:ext uri="{FF2B5EF4-FFF2-40B4-BE49-F238E27FC236}">
                  <a16:creationId xmlns:a16="http://schemas.microsoft.com/office/drawing/2014/main" xmlns="" id="{5F914BD9-311F-4005-1E05-CF523FF38548}"/>
                </a:ext>
              </a:extLst>
            </p:cNvPr>
            <p:cNvSpPr/>
            <p:nvPr/>
          </p:nvSpPr>
          <p:spPr>
            <a:xfrm rot="20427599">
              <a:off x="6726972" y="757935"/>
              <a:ext cx="182498" cy="402907"/>
            </a:xfrm>
            <a:custGeom>
              <a:avLst/>
              <a:gdLst>
                <a:gd name="connsiteX0" fmla="*/ 182466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6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6" y="201106"/>
                  </a:moveTo>
                  <a:cubicBezTo>
                    <a:pt x="182466" y="312366"/>
                    <a:pt x="141612" y="402560"/>
                    <a:pt x="91216" y="402560"/>
                  </a:cubicBezTo>
                  <a:cubicBezTo>
                    <a:pt x="40820" y="402560"/>
                    <a:pt x="-33" y="312366"/>
                    <a:pt x="-33" y="201106"/>
                  </a:cubicBezTo>
                  <a:cubicBezTo>
                    <a:pt x="-33" y="89846"/>
                    <a:pt x="40820" y="-348"/>
                    <a:pt x="91216" y="-348"/>
                  </a:cubicBezTo>
                  <a:cubicBezTo>
                    <a:pt x="141612" y="-348"/>
                    <a:pt x="182466" y="89846"/>
                    <a:pt x="182466" y="201106"/>
                  </a:cubicBezTo>
                  <a:close/>
                </a:path>
              </a:pathLst>
            </a:custGeom>
            <a:solidFill>
              <a:srgbClr val="FFEA84"/>
            </a:solidFill>
            <a:ln w="9525" cap="flat">
              <a:noFill/>
              <a:prstDash val="solid"/>
              <a:miter/>
            </a:ln>
          </p:spPr>
          <p:txBody>
            <a:bodyPr rtlCol="0" anchor="ctr"/>
            <a:lstStyle/>
            <a:p>
              <a:endParaRPr lang="en-IN"/>
            </a:p>
          </p:txBody>
        </p:sp>
        <p:sp>
          <p:nvSpPr>
            <p:cNvPr id="584" name="Freeform: Shape 583">
              <a:extLst>
                <a:ext uri="{FF2B5EF4-FFF2-40B4-BE49-F238E27FC236}">
                  <a16:creationId xmlns:a16="http://schemas.microsoft.com/office/drawing/2014/main" xmlns="" id="{71AD2748-A145-A102-7F81-AD9844310577}"/>
                </a:ext>
              </a:extLst>
            </p:cNvPr>
            <p:cNvSpPr/>
            <p:nvPr/>
          </p:nvSpPr>
          <p:spPr>
            <a:xfrm>
              <a:off x="6705479" y="763779"/>
              <a:ext cx="225093" cy="391495"/>
            </a:xfrm>
            <a:custGeom>
              <a:avLst/>
              <a:gdLst>
                <a:gd name="connsiteX0" fmla="*/ 161377 w 225093"/>
                <a:gd name="connsiteY0" fmla="*/ 390970 h 391495"/>
                <a:gd name="connsiteX1" fmla="*/ 96892 w 225093"/>
                <a:gd name="connsiteY1" fmla="*/ 353536 h 391495"/>
                <a:gd name="connsiteX2" fmla="*/ 23359 w 225093"/>
                <a:gd name="connsiteY2" fmla="*/ 227044 h 391495"/>
                <a:gd name="connsiteX3" fmla="*/ 44029 w 225093"/>
                <a:gd name="connsiteY3" fmla="*/ 2350 h 391495"/>
                <a:gd name="connsiteX4" fmla="*/ 128134 w 225093"/>
                <a:gd name="connsiteY4" fmla="*/ 37211 h 391495"/>
                <a:gd name="connsiteX5" fmla="*/ 201668 w 225093"/>
                <a:gd name="connsiteY5" fmla="*/ 163703 h 391495"/>
                <a:gd name="connsiteX6" fmla="*/ 180998 w 225093"/>
                <a:gd name="connsiteY6" fmla="*/ 388493 h 391495"/>
                <a:gd name="connsiteX7" fmla="*/ 161377 w 225093"/>
                <a:gd name="connsiteY7" fmla="*/ 390970 h 391495"/>
                <a:gd name="connsiteX8" fmla="*/ 63269 w 225093"/>
                <a:gd name="connsiteY8" fmla="*/ 6541 h 391495"/>
                <a:gd name="connsiteX9" fmla="*/ 46315 w 225093"/>
                <a:gd name="connsiteY9" fmla="*/ 8636 h 391495"/>
                <a:gd name="connsiteX10" fmla="*/ 29741 w 225093"/>
                <a:gd name="connsiteY10" fmla="*/ 224758 h 391495"/>
                <a:gd name="connsiteX11" fmla="*/ 101750 w 225093"/>
                <a:gd name="connsiteY11" fmla="*/ 348583 h 391495"/>
                <a:gd name="connsiteX12" fmla="*/ 178807 w 225093"/>
                <a:gd name="connsiteY12" fmla="*/ 381826 h 391495"/>
                <a:gd name="connsiteX13" fmla="*/ 195381 w 225093"/>
                <a:gd name="connsiteY13" fmla="*/ 165703 h 391495"/>
                <a:gd name="connsiteX14" fmla="*/ 123277 w 225093"/>
                <a:gd name="connsiteY14" fmla="*/ 41878 h 391495"/>
                <a:gd name="connsiteX15" fmla="*/ 63269 w 225093"/>
                <a:gd name="connsiteY15" fmla="*/ 6541 h 39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093" h="391495">
                  <a:moveTo>
                    <a:pt x="161377" y="390970"/>
                  </a:moveTo>
                  <a:cubicBezTo>
                    <a:pt x="141470" y="389541"/>
                    <a:pt x="119181" y="376682"/>
                    <a:pt x="96892" y="353536"/>
                  </a:cubicBezTo>
                  <a:cubicBezTo>
                    <a:pt x="63936" y="316884"/>
                    <a:pt x="38904" y="273822"/>
                    <a:pt x="23359" y="227044"/>
                  </a:cubicBezTo>
                  <a:cubicBezTo>
                    <a:pt x="-14741" y="120555"/>
                    <a:pt x="-5216" y="19780"/>
                    <a:pt x="44029" y="2350"/>
                  </a:cubicBezTo>
                  <a:cubicBezTo>
                    <a:pt x="68317" y="-6318"/>
                    <a:pt x="98131" y="6064"/>
                    <a:pt x="128134" y="37211"/>
                  </a:cubicBezTo>
                  <a:cubicBezTo>
                    <a:pt x="161129" y="73835"/>
                    <a:pt x="186161" y="116907"/>
                    <a:pt x="201668" y="163703"/>
                  </a:cubicBezTo>
                  <a:cubicBezTo>
                    <a:pt x="239768" y="270193"/>
                    <a:pt x="230243" y="370967"/>
                    <a:pt x="180998" y="388493"/>
                  </a:cubicBezTo>
                  <a:cubicBezTo>
                    <a:pt x="174712" y="390713"/>
                    <a:pt x="168016" y="391551"/>
                    <a:pt x="161377" y="390970"/>
                  </a:cubicBezTo>
                  <a:close/>
                  <a:moveTo>
                    <a:pt x="63269" y="6541"/>
                  </a:moveTo>
                  <a:cubicBezTo>
                    <a:pt x="57535" y="6064"/>
                    <a:pt x="51763" y="6779"/>
                    <a:pt x="46315" y="8636"/>
                  </a:cubicBezTo>
                  <a:cubicBezTo>
                    <a:pt x="595" y="24924"/>
                    <a:pt x="-6835" y="121793"/>
                    <a:pt x="29741" y="224758"/>
                  </a:cubicBezTo>
                  <a:cubicBezTo>
                    <a:pt x="45000" y="270536"/>
                    <a:pt x="69508" y="312684"/>
                    <a:pt x="101750" y="348583"/>
                  </a:cubicBezTo>
                  <a:cubicBezTo>
                    <a:pt x="129754" y="377730"/>
                    <a:pt x="157090" y="389446"/>
                    <a:pt x="178807" y="381826"/>
                  </a:cubicBezTo>
                  <a:cubicBezTo>
                    <a:pt x="224432" y="365633"/>
                    <a:pt x="231862" y="268669"/>
                    <a:pt x="195381" y="165703"/>
                  </a:cubicBezTo>
                  <a:cubicBezTo>
                    <a:pt x="180055" y="119936"/>
                    <a:pt x="155519" y="77797"/>
                    <a:pt x="123277" y="41878"/>
                  </a:cubicBezTo>
                  <a:cubicBezTo>
                    <a:pt x="102131" y="19971"/>
                    <a:pt x="81367" y="7874"/>
                    <a:pt x="63269" y="6541"/>
                  </a:cubicBezTo>
                  <a:close/>
                </a:path>
              </a:pathLst>
            </a:custGeom>
            <a:solidFill>
              <a:srgbClr val="8B5E3C"/>
            </a:solidFill>
            <a:ln w="9525" cap="flat">
              <a:noFill/>
              <a:prstDash val="solid"/>
              <a:miter/>
            </a:ln>
          </p:spPr>
          <p:txBody>
            <a:bodyPr rtlCol="0" anchor="ctr"/>
            <a:lstStyle/>
            <a:p>
              <a:endParaRPr lang="en-IN"/>
            </a:p>
          </p:txBody>
        </p:sp>
        <p:sp>
          <p:nvSpPr>
            <p:cNvPr id="585" name="Freeform: Shape 584">
              <a:extLst>
                <a:ext uri="{FF2B5EF4-FFF2-40B4-BE49-F238E27FC236}">
                  <a16:creationId xmlns:a16="http://schemas.microsoft.com/office/drawing/2014/main" xmlns="" id="{8814FC88-D0E0-AD2F-184C-7BCF287641B5}"/>
                </a:ext>
              </a:extLst>
            </p:cNvPr>
            <p:cNvSpPr/>
            <p:nvPr/>
          </p:nvSpPr>
          <p:spPr>
            <a:xfrm>
              <a:off x="6750685" y="711908"/>
              <a:ext cx="332165" cy="437473"/>
            </a:xfrm>
            <a:custGeom>
              <a:avLst/>
              <a:gdLst>
                <a:gd name="connsiteX0" fmla="*/ 155796 w 332165"/>
                <a:gd name="connsiteY0" fmla="*/ 2119 h 437473"/>
                <a:gd name="connsiteX1" fmla="*/ -34 w 332165"/>
                <a:gd name="connsiteY1" fmla="*/ 57364 h 437473"/>
                <a:gd name="connsiteX2" fmla="*/ 153319 w 332165"/>
                <a:gd name="connsiteY2" fmla="*/ 216718 h 437473"/>
                <a:gd name="connsiteX3" fmla="*/ 134269 w 332165"/>
                <a:gd name="connsiteY3" fmla="*/ 437126 h 437473"/>
                <a:gd name="connsiteX4" fmla="*/ 290098 w 332165"/>
                <a:gd name="connsiteY4" fmla="*/ 381881 h 437473"/>
                <a:gd name="connsiteX5" fmla="*/ 309148 w 332165"/>
                <a:gd name="connsiteY5" fmla="*/ 161473 h 437473"/>
                <a:gd name="connsiteX6" fmla="*/ 155796 w 332165"/>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165" h="437473">
                  <a:moveTo>
                    <a:pt x="155796" y="2119"/>
                  </a:moveTo>
                  <a:lnTo>
                    <a:pt x="-34" y="57364"/>
                  </a:lnTo>
                  <a:cubicBezTo>
                    <a:pt x="47592" y="40505"/>
                    <a:pt x="116076" y="111847"/>
                    <a:pt x="153319" y="216718"/>
                  </a:cubicBezTo>
                  <a:cubicBezTo>
                    <a:pt x="190562" y="321588"/>
                    <a:pt x="181894" y="420267"/>
                    <a:pt x="134269" y="437126"/>
                  </a:cubicBezTo>
                  <a:lnTo>
                    <a:pt x="290098" y="381881"/>
                  </a:lnTo>
                  <a:cubicBezTo>
                    <a:pt x="337723" y="365022"/>
                    <a:pt x="346010" y="266343"/>
                    <a:pt x="309148" y="161473"/>
                  </a:cubicBezTo>
                  <a:cubicBezTo>
                    <a:pt x="272286" y="56602"/>
                    <a:pt x="203230" y="-14740"/>
                    <a:pt x="155796" y="2119"/>
                  </a:cubicBezTo>
                  <a:close/>
                </a:path>
              </a:pathLst>
            </a:custGeom>
            <a:solidFill>
              <a:srgbClr val="FDC57A"/>
            </a:solidFill>
            <a:ln w="9525" cap="flat">
              <a:noFill/>
              <a:prstDash val="solid"/>
              <a:miter/>
            </a:ln>
          </p:spPr>
          <p:txBody>
            <a:bodyPr rtlCol="0" anchor="ctr"/>
            <a:lstStyle/>
            <a:p>
              <a:endParaRPr lang="en-IN"/>
            </a:p>
          </p:txBody>
        </p:sp>
        <p:sp>
          <p:nvSpPr>
            <p:cNvPr id="586" name="Freeform: Shape 585">
              <a:extLst>
                <a:ext uri="{FF2B5EF4-FFF2-40B4-BE49-F238E27FC236}">
                  <a16:creationId xmlns:a16="http://schemas.microsoft.com/office/drawing/2014/main" xmlns="" id="{50D9C58B-4A51-A852-9B64-81A23DDFB37B}"/>
                </a:ext>
              </a:extLst>
            </p:cNvPr>
            <p:cNvSpPr/>
            <p:nvPr/>
          </p:nvSpPr>
          <p:spPr>
            <a:xfrm>
              <a:off x="6749637" y="708734"/>
              <a:ext cx="336860" cy="443885"/>
            </a:xfrm>
            <a:custGeom>
              <a:avLst/>
              <a:gdLst>
                <a:gd name="connsiteX0" fmla="*/ 136841 w 336860"/>
                <a:gd name="connsiteY0" fmla="*/ 443538 h 443885"/>
                <a:gd name="connsiteX1" fmla="*/ 134650 w 336860"/>
                <a:gd name="connsiteY1" fmla="*/ 437156 h 443885"/>
                <a:gd name="connsiteX2" fmla="*/ 151223 w 336860"/>
                <a:gd name="connsiteY2" fmla="*/ 221034 h 443885"/>
                <a:gd name="connsiteX3" fmla="*/ 79119 w 336860"/>
                <a:gd name="connsiteY3" fmla="*/ 97209 h 443885"/>
                <a:gd name="connsiteX4" fmla="*/ 2252 w 336860"/>
                <a:gd name="connsiteY4" fmla="*/ 63967 h 443885"/>
                <a:gd name="connsiteX5" fmla="*/ 2252 w 336860"/>
                <a:gd name="connsiteY5" fmla="*/ 63967 h 443885"/>
                <a:gd name="connsiteX6" fmla="*/ -34 w 336860"/>
                <a:gd name="connsiteY6" fmla="*/ 57680 h 443885"/>
                <a:gd name="connsiteX7" fmla="*/ 155796 w 336860"/>
                <a:gd name="connsiteY7" fmla="*/ 2340 h 443885"/>
                <a:gd name="connsiteX8" fmla="*/ 156938 w 336860"/>
                <a:gd name="connsiteY8" fmla="*/ 5483 h 443885"/>
                <a:gd name="connsiteX9" fmla="*/ 155796 w 336860"/>
                <a:gd name="connsiteY9" fmla="*/ 2340 h 443885"/>
                <a:gd name="connsiteX10" fmla="*/ 239901 w 336860"/>
                <a:gd name="connsiteY10" fmla="*/ 37201 h 443885"/>
                <a:gd name="connsiteX11" fmla="*/ 313434 w 336860"/>
                <a:gd name="connsiteY11" fmla="*/ 163788 h 443885"/>
                <a:gd name="connsiteX12" fmla="*/ 292765 w 336860"/>
                <a:gd name="connsiteY12" fmla="*/ 388483 h 443885"/>
                <a:gd name="connsiteX13" fmla="*/ 25208 w 336860"/>
                <a:gd name="connsiteY13" fmla="*/ 55489 h 443885"/>
                <a:gd name="connsiteX14" fmla="*/ 83977 w 336860"/>
                <a:gd name="connsiteY14" fmla="*/ 92256 h 443885"/>
                <a:gd name="connsiteX15" fmla="*/ 157510 w 336860"/>
                <a:gd name="connsiteY15" fmla="*/ 218748 h 443885"/>
                <a:gd name="connsiteX16" fmla="*/ 157510 w 336860"/>
                <a:gd name="connsiteY16" fmla="*/ 429060 h 443885"/>
                <a:gd name="connsiteX17" fmla="*/ 290860 w 336860"/>
                <a:gd name="connsiteY17" fmla="*/ 381435 h 443885"/>
                <a:gd name="connsiteX18" fmla="*/ 307434 w 336860"/>
                <a:gd name="connsiteY18" fmla="*/ 165408 h 443885"/>
                <a:gd name="connsiteX19" fmla="*/ 235424 w 336860"/>
                <a:gd name="connsiteY19" fmla="*/ 41583 h 443885"/>
                <a:gd name="connsiteX20" fmla="*/ 158367 w 336860"/>
                <a:gd name="connsiteY20" fmla="*/ 8436 h 44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860" h="443885">
                  <a:moveTo>
                    <a:pt x="136841" y="443538"/>
                  </a:moveTo>
                  <a:lnTo>
                    <a:pt x="134650" y="437156"/>
                  </a:lnTo>
                  <a:cubicBezTo>
                    <a:pt x="180275" y="420963"/>
                    <a:pt x="187704" y="323999"/>
                    <a:pt x="151223" y="221034"/>
                  </a:cubicBezTo>
                  <a:cubicBezTo>
                    <a:pt x="135898" y="175266"/>
                    <a:pt x="111361" y="133128"/>
                    <a:pt x="79119" y="97209"/>
                  </a:cubicBezTo>
                  <a:cubicBezTo>
                    <a:pt x="51116" y="68634"/>
                    <a:pt x="23779" y="56346"/>
                    <a:pt x="2252" y="63967"/>
                  </a:cubicBezTo>
                  <a:lnTo>
                    <a:pt x="2252" y="63967"/>
                  </a:lnTo>
                  <a:lnTo>
                    <a:pt x="-34" y="57680"/>
                  </a:lnTo>
                  <a:lnTo>
                    <a:pt x="155796" y="2340"/>
                  </a:lnTo>
                  <a:lnTo>
                    <a:pt x="156938" y="5483"/>
                  </a:lnTo>
                  <a:lnTo>
                    <a:pt x="155796" y="2340"/>
                  </a:lnTo>
                  <a:cubicBezTo>
                    <a:pt x="180084" y="-6328"/>
                    <a:pt x="209898" y="6150"/>
                    <a:pt x="239901" y="37201"/>
                  </a:cubicBezTo>
                  <a:cubicBezTo>
                    <a:pt x="272839" y="73901"/>
                    <a:pt x="297870" y="116992"/>
                    <a:pt x="313434" y="163788"/>
                  </a:cubicBezTo>
                  <a:cubicBezTo>
                    <a:pt x="351534" y="270183"/>
                    <a:pt x="342009" y="371053"/>
                    <a:pt x="292765" y="388483"/>
                  </a:cubicBezTo>
                  <a:close/>
                  <a:moveTo>
                    <a:pt x="25208" y="55489"/>
                  </a:moveTo>
                  <a:cubicBezTo>
                    <a:pt x="43591" y="58823"/>
                    <a:pt x="63308" y="71206"/>
                    <a:pt x="83977" y="92256"/>
                  </a:cubicBezTo>
                  <a:cubicBezTo>
                    <a:pt x="116972" y="128880"/>
                    <a:pt x="142003" y="171952"/>
                    <a:pt x="157510" y="218748"/>
                  </a:cubicBezTo>
                  <a:cubicBezTo>
                    <a:pt x="189323" y="308187"/>
                    <a:pt x="187800" y="393627"/>
                    <a:pt x="157510" y="429060"/>
                  </a:cubicBezTo>
                  <a:lnTo>
                    <a:pt x="290860" y="381435"/>
                  </a:lnTo>
                  <a:cubicBezTo>
                    <a:pt x="336580" y="365242"/>
                    <a:pt x="344010" y="268278"/>
                    <a:pt x="307434" y="165408"/>
                  </a:cubicBezTo>
                  <a:cubicBezTo>
                    <a:pt x="292146" y="119650"/>
                    <a:pt x="267638" y="77502"/>
                    <a:pt x="235424" y="41583"/>
                  </a:cubicBezTo>
                  <a:cubicBezTo>
                    <a:pt x="206850" y="13008"/>
                    <a:pt x="180084" y="816"/>
                    <a:pt x="158367" y="8436"/>
                  </a:cubicBezTo>
                  <a:close/>
                </a:path>
              </a:pathLst>
            </a:custGeom>
            <a:solidFill>
              <a:srgbClr val="8B5E3C"/>
            </a:solidFill>
            <a:ln w="9525" cap="flat">
              <a:noFill/>
              <a:prstDash val="solid"/>
              <a:miter/>
            </a:ln>
          </p:spPr>
          <p:txBody>
            <a:bodyPr rtlCol="0" anchor="ctr"/>
            <a:lstStyle/>
            <a:p>
              <a:endParaRPr lang="en-IN"/>
            </a:p>
          </p:txBody>
        </p:sp>
        <p:sp>
          <p:nvSpPr>
            <p:cNvPr id="587" name="Freeform: Shape 586">
              <a:extLst>
                <a:ext uri="{FF2B5EF4-FFF2-40B4-BE49-F238E27FC236}">
                  <a16:creationId xmlns:a16="http://schemas.microsoft.com/office/drawing/2014/main" xmlns="" id="{1D2DF086-2136-BEBA-9A54-69A705D880D1}"/>
                </a:ext>
              </a:extLst>
            </p:cNvPr>
            <p:cNvSpPr/>
            <p:nvPr/>
          </p:nvSpPr>
          <p:spPr>
            <a:xfrm>
              <a:off x="6771536" y="708793"/>
              <a:ext cx="229934" cy="465205"/>
            </a:xfrm>
            <a:custGeom>
              <a:avLst/>
              <a:gdLst>
                <a:gd name="connsiteX0" fmla="*/ 178854 w 229934"/>
                <a:gd name="connsiteY0" fmla="*/ 463101 h 465205"/>
                <a:gd name="connsiteX1" fmla="*/ 152070 w 229934"/>
                <a:gd name="connsiteY1" fmla="*/ 452814 h 465205"/>
                <a:gd name="connsiteX2" fmla="*/ 162357 w 229934"/>
                <a:gd name="connsiteY2" fmla="*/ 426030 h 465205"/>
                <a:gd name="connsiteX3" fmla="*/ 165234 w 229934"/>
                <a:gd name="connsiteY3" fmla="*/ 425001 h 465205"/>
                <a:gd name="connsiteX4" fmla="*/ 167043 w 229934"/>
                <a:gd name="connsiteY4" fmla="*/ 207736 h 465205"/>
                <a:gd name="connsiteX5" fmla="*/ 28645 w 229934"/>
                <a:gd name="connsiteY5" fmla="*/ 40191 h 465205"/>
                <a:gd name="connsiteX6" fmla="*/ 1785 w 229934"/>
                <a:gd name="connsiteY6" fmla="*/ 30104 h 465205"/>
                <a:gd name="connsiteX7" fmla="*/ 11872 w 229934"/>
                <a:gd name="connsiteY7" fmla="*/ 3243 h 465205"/>
                <a:gd name="connsiteX8" fmla="*/ 15120 w 229934"/>
                <a:gd name="connsiteY8" fmla="*/ 2091 h 465205"/>
                <a:gd name="connsiteX9" fmla="*/ 205620 w 229934"/>
                <a:gd name="connsiteY9" fmla="*/ 194305 h 465205"/>
                <a:gd name="connsiteX10" fmla="*/ 178854 w 229934"/>
                <a:gd name="connsiteY10" fmla="*/ 463101 h 46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34" h="465205">
                  <a:moveTo>
                    <a:pt x="178854" y="463101"/>
                  </a:moveTo>
                  <a:cubicBezTo>
                    <a:pt x="168615" y="467654"/>
                    <a:pt x="156623" y="463053"/>
                    <a:pt x="152070" y="452814"/>
                  </a:cubicBezTo>
                  <a:cubicBezTo>
                    <a:pt x="147517" y="442574"/>
                    <a:pt x="152118" y="430582"/>
                    <a:pt x="162357" y="426030"/>
                  </a:cubicBezTo>
                  <a:cubicBezTo>
                    <a:pt x="163291" y="425610"/>
                    <a:pt x="164253" y="425267"/>
                    <a:pt x="165234" y="425001"/>
                  </a:cubicBezTo>
                  <a:cubicBezTo>
                    <a:pt x="182664" y="418810"/>
                    <a:pt x="207715" y="322512"/>
                    <a:pt x="167043" y="207736"/>
                  </a:cubicBezTo>
                  <a:cubicBezTo>
                    <a:pt x="126372" y="92959"/>
                    <a:pt x="46171" y="33999"/>
                    <a:pt x="28645" y="40191"/>
                  </a:cubicBezTo>
                  <a:cubicBezTo>
                    <a:pt x="18444" y="44820"/>
                    <a:pt x="6414" y="40305"/>
                    <a:pt x="1785" y="30104"/>
                  </a:cubicBezTo>
                  <a:cubicBezTo>
                    <a:pt x="-2844" y="19903"/>
                    <a:pt x="1670" y="7882"/>
                    <a:pt x="11872" y="3243"/>
                  </a:cubicBezTo>
                  <a:cubicBezTo>
                    <a:pt x="12919" y="2767"/>
                    <a:pt x="14005" y="2386"/>
                    <a:pt x="15120" y="2091"/>
                  </a:cubicBezTo>
                  <a:cubicBezTo>
                    <a:pt x="69793" y="-16959"/>
                    <a:pt x="163995" y="78291"/>
                    <a:pt x="205620" y="194305"/>
                  </a:cubicBezTo>
                  <a:cubicBezTo>
                    <a:pt x="247244" y="310320"/>
                    <a:pt x="233433" y="443670"/>
                    <a:pt x="178854" y="463101"/>
                  </a:cubicBezTo>
                  <a:close/>
                </a:path>
              </a:pathLst>
            </a:custGeom>
            <a:solidFill>
              <a:srgbClr val="8B5F9E"/>
            </a:solidFill>
            <a:ln w="9525" cap="flat">
              <a:noFill/>
              <a:prstDash val="solid"/>
              <a:miter/>
            </a:ln>
          </p:spPr>
          <p:txBody>
            <a:bodyPr rtlCol="0" anchor="ctr"/>
            <a:lstStyle/>
            <a:p>
              <a:endParaRPr lang="en-IN"/>
            </a:p>
          </p:txBody>
        </p:sp>
        <p:sp>
          <p:nvSpPr>
            <p:cNvPr id="588" name="Freeform: Shape 587">
              <a:extLst>
                <a:ext uri="{FF2B5EF4-FFF2-40B4-BE49-F238E27FC236}">
                  <a16:creationId xmlns:a16="http://schemas.microsoft.com/office/drawing/2014/main" xmlns="" id="{9D59507A-B89E-B549-8AA5-7498C35B8FB3}"/>
                </a:ext>
              </a:extLst>
            </p:cNvPr>
            <p:cNvSpPr/>
            <p:nvPr/>
          </p:nvSpPr>
          <p:spPr>
            <a:xfrm>
              <a:off x="6835396" y="686219"/>
              <a:ext cx="229728" cy="464179"/>
            </a:xfrm>
            <a:custGeom>
              <a:avLst/>
              <a:gdLst>
                <a:gd name="connsiteX0" fmla="*/ 178622 w 229728"/>
                <a:gd name="connsiteY0" fmla="*/ 463101 h 464179"/>
                <a:gd name="connsiteX1" fmla="*/ 153685 w 229728"/>
                <a:gd name="connsiteY1" fmla="*/ 448909 h 464179"/>
                <a:gd name="connsiteX2" fmla="*/ 165001 w 229728"/>
                <a:gd name="connsiteY2" fmla="*/ 425001 h 464179"/>
                <a:gd name="connsiteX3" fmla="*/ 166811 w 229728"/>
                <a:gd name="connsiteY3" fmla="*/ 207736 h 464179"/>
                <a:gd name="connsiteX4" fmla="*/ 28508 w 229728"/>
                <a:gd name="connsiteY4" fmla="*/ 40191 h 464179"/>
                <a:gd name="connsiteX5" fmla="*/ 1723 w 229728"/>
                <a:gd name="connsiteY5" fmla="*/ 29904 h 464179"/>
                <a:gd name="connsiteX6" fmla="*/ 12010 w 229728"/>
                <a:gd name="connsiteY6" fmla="*/ 3120 h 464179"/>
                <a:gd name="connsiteX7" fmla="*/ 14887 w 229728"/>
                <a:gd name="connsiteY7" fmla="*/ 2091 h 464179"/>
                <a:gd name="connsiteX8" fmla="*/ 205387 w 229728"/>
                <a:gd name="connsiteY8" fmla="*/ 194306 h 464179"/>
                <a:gd name="connsiteX9" fmla="*/ 178622 w 229728"/>
                <a:gd name="connsiteY9" fmla="*/ 463101 h 46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28" h="464179">
                  <a:moveTo>
                    <a:pt x="178622" y="463101"/>
                  </a:moveTo>
                  <a:cubicBezTo>
                    <a:pt x="167820" y="466073"/>
                    <a:pt x="156647" y="459720"/>
                    <a:pt x="153685" y="448909"/>
                  </a:cubicBezTo>
                  <a:cubicBezTo>
                    <a:pt x="151028" y="439241"/>
                    <a:pt x="155838" y="429078"/>
                    <a:pt x="165001" y="425001"/>
                  </a:cubicBezTo>
                  <a:cubicBezTo>
                    <a:pt x="182527" y="418810"/>
                    <a:pt x="207482" y="322512"/>
                    <a:pt x="166811" y="207736"/>
                  </a:cubicBezTo>
                  <a:cubicBezTo>
                    <a:pt x="126139" y="92959"/>
                    <a:pt x="45938" y="34000"/>
                    <a:pt x="28508" y="40191"/>
                  </a:cubicBezTo>
                  <a:cubicBezTo>
                    <a:pt x="18268" y="44744"/>
                    <a:pt x="6276" y="40144"/>
                    <a:pt x="1723" y="29904"/>
                  </a:cubicBezTo>
                  <a:cubicBezTo>
                    <a:pt x="-2830" y="19665"/>
                    <a:pt x="1771" y="7673"/>
                    <a:pt x="12010" y="3120"/>
                  </a:cubicBezTo>
                  <a:cubicBezTo>
                    <a:pt x="12944" y="2701"/>
                    <a:pt x="13906" y="2358"/>
                    <a:pt x="14887" y="2091"/>
                  </a:cubicBezTo>
                  <a:cubicBezTo>
                    <a:pt x="69560" y="-16959"/>
                    <a:pt x="163763" y="78291"/>
                    <a:pt x="205387" y="194306"/>
                  </a:cubicBezTo>
                  <a:cubicBezTo>
                    <a:pt x="247011" y="310320"/>
                    <a:pt x="233295" y="443670"/>
                    <a:pt x="178622" y="463101"/>
                  </a:cubicBezTo>
                  <a:close/>
                </a:path>
              </a:pathLst>
            </a:custGeom>
            <a:solidFill>
              <a:srgbClr val="8B5F9E"/>
            </a:solidFill>
            <a:ln w="9525" cap="flat">
              <a:noFill/>
              <a:prstDash val="solid"/>
              <a:miter/>
            </a:ln>
          </p:spPr>
          <p:txBody>
            <a:bodyPr rtlCol="0" anchor="ctr"/>
            <a:lstStyle/>
            <a:p>
              <a:endParaRPr lang="en-IN"/>
            </a:p>
          </p:txBody>
        </p:sp>
        <p:sp>
          <p:nvSpPr>
            <p:cNvPr id="589" name="Freeform: Shape 588">
              <a:extLst>
                <a:ext uri="{FF2B5EF4-FFF2-40B4-BE49-F238E27FC236}">
                  <a16:creationId xmlns:a16="http://schemas.microsoft.com/office/drawing/2014/main" xmlns="" id="{7FAE07D3-2CD2-9E81-E7CA-59C99C089122}"/>
                </a:ext>
              </a:extLst>
            </p:cNvPr>
            <p:cNvSpPr/>
            <p:nvPr/>
          </p:nvSpPr>
          <p:spPr>
            <a:xfrm rot="20427599">
              <a:off x="7243392" y="757890"/>
              <a:ext cx="182498" cy="402907"/>
            </a:xfrm>
            <a:custGeom>
              <a:avLst/>
              <a:gdLst>
                <a:gd name="connsiteX0" fmla="*/ 182466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6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6" y="201106"/>
                  </a:moveTo>
                  <a:cubicBezTo>
                    <a:pt x="182466" y="312366"/>
                    <a:pt x="141612" y="402560"/>
                    <a:pt x="91216" y="402560"/>
                  </a:cubicBezTo>
                  <a:cubicBezTo>
                    <a:pt x="40820" y="402560"/>
                    <a:pt x="-33" y="312366"/>
                    <a:pt x="-33" y="201106"/>
                  </a:cubicBezTo>
                  <a:cubicBezTo>
                    <a:pt x="-33" y="89846"/>
                    <a:pt x="40820" y="-348"/>
                    <a:pt x="91216" y="-348"/>
                  </a:cubicBezTo>
                  <a:cubicBezTo>
                    <a:pt x="141612" y="-348"/>
                    <a:pt x="182466" y="89846"/>
                    <a:pt x="182466" y="201106"/>
                  </a:cubicBezTo>
                  <a:close/>
                </a:path>
              </a:pathLst>
            </a:custGeom>
            <a:solidFill>
              <a:srgbClr val="FFEA84"/>
            </a:solidFill>
            <a:ln w="9525" cap="flat">
              <a:noFill/>
              <a:prstDash val="solid"/>
              <a:miter/>
            </a:ln>
          </p:spPr>
          <p:txBody>
            <a:bodyPr rtlCol="0" anchor="ctr"/>
            <a:lstStyle/>
            <a:p>
              <a:endParaRPr lang="en-IN"/>
            </a:p>
          </p:txBody>
        </p:sp>
        <p:sp>
          <p:nvSpPr>
            <p:cNvPr id="590" name="Freeform: Shape 589">
              <a:extLst>
                <a:ext uri="{FF2B5EF4-FFF2-40B4-BE49-F238E27FC236}">
                  <a16:creationId xmlns:a16="http://schemas.microsoft.com/office/drawing/2014/main" xmlns="" id="{B56078AB-43C3-4DD6-5D7E-CBFF986905F8}"/>
                </a:ext>
              </a:extLst>
            </p:cNvPr>
            <p:cNvSpPr/>
            <p:nvPr/>
          </p:nvSpPr>
          <p:spPr>
            <a:xfrm>
              <a:off x="7221925" y="763779"/>
              <a:ext cx="225182" cy="391495"/>
            </a:xfrm>
            <a:custGeom>
              <a:avLst/>
              <a:gdLst>
                <a:gd name="connsiteX0" fmla="*/ 161377 w 225182"/>
                <a:gd name="connsiteY0" fmla="*/ 390970 h 391495"/>
                <a:gd name="connsiteX1" fmla="*/ 96892 w 225182"/>
                <a:gd name="connsiteY1" fmla="*/ 353536 h 391495"/>
                <a:gd name="connsiteX2" fmla="*/ 23359 w 225182"/>
                <a:gd name="connsiteY2" fmla="*/ 227044 h 391495"/>
                <a:gd name="connsiteX3" fmla="*/ 44029 w 225182"/>
                <a:gd name="connsiteY3" fmla="*/ 2350 h 391495"/>
                <a:gd name="connsiteX4" fmla="*/ 128134 w 225182"/>
                <a:gd name="connsiteY4" fmla="*/ 37211 h 391495"/>
                <a:gd name="connsiteX5" fmla="*/ 201763 w 225182"/>
                <a:gd name="connsiteY5" fmla="*/ 163703 h 391495"/>
                <a:gd name="connsiteX6" fmla="*/ 180998 w 225182"/>
                <a:gd name="connsiteY6" fmla="*/ 388493 h 391495"/>
                <a:gd name="connsiteX7" fmla="*/ 161377 w 225182"/>
                <a:gd name="connsiteY7" fmla="*/ 390970 h 391495"/>
                <a:gd name="connsiteX8" fmla="*/ 63079 w 225182"/>
                <a:gd name="connsiteY8" fmla="*/ 6541 h 391495"/>
                <a:gd name="connsiteX9" fmla="*/ 46124 w 225182"/>
                <a:gd name="connsiteY9" fmla="*/ 8636 h 391495"/>
                <a:gd name="connsiteX10" fmla="*/ 29551 w 225182"/>
                <a:gd name="connsiteY10" fmla="*/ 224758 h 391495"/>
                <a:gd name="connsiteX11" fmla="*/ 101560 w 225182"/>
                <a:gd name="connsiteY11" fmla="*/ 348583 h 391495"/>
                <a:gd name="connsiteX12" fmla="*/ 178617 w 225182"/>
                <a:gd name="connsiteY12" fmla="*/ 381826 h 391495"/>
                <a:gd name="connsiteX13" fmla="*/ 195190 w 225182"/>
                <a:gd name="connsiteY13" fmla="*/ 165703 h 391495"/>
                <a:gd name="connsiteX14" fmla="*/ 123086 w 225182"/>
                <a:gd name="connsiteY14" fmla="*/ 41878 h 391495"/>
                <a:gd name="connsiteX15" fmla="*/ 63079 w 225182"/>
                <a:gd name="connsiteY15" fmla="*/ 6541 h 39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182" h="391495">
                  <a:moveTo>
                    <a:pt x="161377" y="390970"/>
                  </a:moveTo>
                  <a:cubicBezTo>
                    <a:pt x="141469" y="389541"/>
                    <a:pt x="119181" y="376682"/>
                    <a:pt x="96892" y="353536"/>
                  </a:cubicBezTo>
                  <a:cubicBezTo>
                    <a:pt x="63936" y="316884"/>
                    <a:pt x="38904" y="273822"/>
                    <a:pt x="23359" y="227044"/>
                  </a:cubicBezTo>
                  <a:cubicBezTo>
                    <a:pt x="-14741" y="120555"/>
                    <a:pt x="-5216" y="19780"/>
                    <a:pt x="44029" y="2350"/>
                  </a:cubicBezTo>
                  <a:cubicBezTo>
                    <a:pt x="68317" y="-6318"/>
                    <a:pt x="98131" y="6064"/>
                    <a:pt x="128134" y="37211"/>
                  </a:cubicBezTo>
                  <a:cubicBezTo>
                    <a:pt x="161129" y="73854"/>
                    <a:pt x="186189" y="116916"/>
                    <a:pt x="201763" y="163703"/>
                  </a:cubicBezTo>
                  <a:cubicBezTo>
                    <a:pt x="239863" y="270193"/>
                    <a:pt x="230338" y="370967"/>
                    <a:pt x="180998" y="388493"/>
                  </a:cubicBezTo>
                  <a:cubicBezTo>
                    <a:pt x="174712" y="390713"/>
                    <a:pt x="168016" y="391551"/>
                    <a:pt x="161377" y="390970"/>
                  </a:cubicBezTo>
                  <a:close/>
                  <a:moveTo>
                    <a:pt x="63079" y="6541"/>
                  </a:moveTo>
                  <a:cubicBezTo>
                    <a:pt x="57345" y="6064"/>
                    <a:pt x="51573" y="6779"/>
                    <a:pt x="46124" y="8636"/>
                  </a:cubicBezTo>
                  <a:cubicBezTo>
                    <a:pt x="404" y="24924"/>
                    <a:pt x="-7025" y="121793"/>
                    <a:pt x="29551" y="224758"/>
                  </a:cubicBezTo>
                  <a:cubicBezTo>
                    <a:pt x="44810" y="270536"/>
                    <a:pt x="69318" y="312684"/>
                    <a:pt x="101560" y="348583"/>
                  </a:cubicBezTo>
                  <a:cubicBezTo>
                    <a:pt x="129659" y="377730"/>
                    <a:pt x="156900" y="389446"/>
                    <a:pt x="178617" y="381826"/>
                  </a:cubicBezTo>
                  <a:cubicBezTo>
                    <a:pt x="224242" y="365633"/>
                    <a:pt x="231671" y="268669"/>
                    <a:pt x="195190" y="165703"/>
                  </a:cubicBezTo>
                  <a:cubicBezTo>
                    <a:pt x="179903" y="119917"/>
                    <a:pt x="155357" y="77769"/>
                    <a:pt x="123086" y="41878"/>
                  </a:cubicBezTo>
                  <a:cubicBezTo>
                    <a:pt x="102131" y="19971"/>
                    <a:pt x="81462" y="7874"/>
                    <a:pt x="63079" y="6541"/>
                  </a:cubicBezTo>
                  <a:close/>
                </a:path>
              </a:pathLst>
            </a:custGeom>
            <a:solidFill>
              <a:srgbClr val="8B5E3C"/>
            </a:solidFill>
            <a:ln w="9525" cap="flat">
              <a:noFill/>
              <a:prstDash val="solid"/>
              <a:miter/>
            </a:ln>
          </p:spPr>
          <p:txBody>
            <a:bodyPr rtlCol="0" anchor="ctr"/>
            <a:lstStyle/>
            <a:p>
              <a:endParaRPr lang="en-IN"/>
            </a:p>
          </p:txBody>
        </p:sp>
        <p:sp>
          <p:nvSpPr>
            <p:cNvPr id="591" name="Freeform: Shape 590">
              <a:extLst>
                <a:ext uri="{FF2B5EF4-FFF2-40B4-BE49-F238E27FC236}">
                  <a16:creationId xmlns:a16="http://schemas.microsoft.com/office/drawing/2014/main" xmlns="" id="{ED153C3C-7F2D-F1B3-8FD9-DCFF84F63BD1}"/>
                </a:ext>
              </a:extLst>
            </p:cNvPr>
            <p:cNvSpPr/>
            <p:nvPr/>
          </p:nvSpPr>
          <p:spPr>
            <a:xfrm>
              <a:off x="7267130" y="711908"/>
              <a:ext cx="332546" cy="437473"/>
            </a:xfrm>
            <a:custGeom>
              <a:avLst/>
              <a:gdLst>
                <a:gd name="connsiteX0" fmla="*/ 155796 w 332546"/>
                <a:gd name="connsiteY0" fmla="*/ 2119 h 437473"/>
                <a:gd name="connsiteX1" fmla="*/ -34 w 332546"/>
                <a:gd name="connsiteY1" fmla="*/ 57364 h 437473"/>
                <a:gd name="connsiteX2" fmla="*/ 153319 w 332546"/>
                <a:gd name="connsiteY2" fmla="*/ 216718 h 437473"/>
                <a:gd name="connsiteX3" fmla="*/ 134745 w 332546"/>
                <a:gd name="connsiteY3" fmla="*/ 437126 h 437473"/>
                <a:gd name="connsiteX4" fmla="*/ 290479 w 332546"/>
                <a:gd name="connsiteY4" fmla="*/ 381881 h 437473"/>
                <a:gd name="connsiteX5" fmla="*/ 309529 w 332546"/>
                <a:gd name="connsiteY5" fmla="*/ 161473 h 437473"/>
                <a:gd name="connsiteX6" fmla="*/ 155796 w 332546"/>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546" h="437473">
                  <a:moveTo>
                    <a:pt x="155796" y="2119"/>
                  </a:moveTo>
                  <a:lnTo>
                    <a:pt x="-34" y="57364"/>
                  </a:lnTo>
                  <a:cubicBezTo>
                    <a:pt x="47592" y="40505"/>
                    <a:pt x="116076" y="111847"/>
                    <a:pt x="153319" y="216718"/>
                  </a:cubicBezTo>
                  <a:cubicBezTo>
                    <a:pt x="190562" y="321588"/>
                    <a:pt x="181894" y="420267"/>
                    <a:pt x="134745" y="437126"/>
                  </a:cubicBezTo>
                  <a:lnTo>
                    <a:pt x="290479" y="381881"/>
                  </a:lnTo>
                  <a:cubicBezTo>
                    <a:pt x="338104" y="365022"/>
                    <a:pt x="346391" y="266343"/>
                    <a:pt x="309529" y="161473"/>
                  </a:cubicBezTo>
                  <a:cubicBezTo>
                    <a:pt x="272667" y="56602"/>
                    <a:pt x="203230" y="-14740"/>
                    <a:pt x="155796" y="2119"/>
                  </a:cubicBezTo>
                  <a:close/>
                </a:path>
              </a:pathLst>
            </a:custGeom>
            <a:solidFill>
              <a:srgbClr val="FDC57A"/>
            </a:solidFill>
            <a:ln w="9525" cap="flat">
              <a:noFill/>
              <a:prstDash val="solid"/>
              <a:miter/>
            </a:ln>
          </p:spPr>
          <p:txBody>
            <a:bodyPr rtlCol="0" anchor="ctr"/>
            <a:lstStyle/>
            <a:p>
              <a:endParaRPr lang="en-IN"/>
            </a:p>
          </p:txBody>
        </p:sp>
        <p:sp>
          <p:nvSpPr>
            <p:cNvPr id="592" name="Freeform: Shape 591">
              <a:extLst>
                <a:ext uri="{FF2B5EF4-FFF2-40B4-BE49-F238E27FC236}">
                  <a16:creationId xmlns:a16="http://schemas.microsoft.com/office/drawing/2014/main" xmlns="" id="{F829542F-8839-89DA-6B0F-2BBF5462996B}"/>
                </a:ext>
              </a:extLst>
            </p:cNvPr>
            <p:cNvSpPr/>
            <p:nvPr/>
          </p:nvSpPr>
          <p:spPr>
            <a:xfrm>
              <a:off x="7266082" y="708734"/>
              <a:ext cx="336860" cy="443885"/>
            </a:xfrm>
            <a:custGeom>
              <a:avLst/>
              <a:gdLst>
                <a:gd name="connsiteX0" fmla="*/ 136841 w 336860"/>
                <a:gd name="connsiteY0" fmla="*/ 443538 h 443885"/>
                <a:gd name="connsiteX1" fmla="*/ 134650 w 336860"/>
                <a:gd name="connsiteY1" fmla="*/ 437156 h 443885"/>
                <a:gd name="connsiteX2" fmla="*/ 151224 w 336860"/>
                <a:gd name="connsiteY2" fmla="*/ 221034 h 443885"/>
                <a:gd name="connsiteX3" fmla="*/ 79119 w 336860"/>
                <a:gd name="connsiteY3" fmla="*/ 97209 h 443885"/>
                <a:gd name="connsiteX4" fmla="*/ 2253 w 336860"/>
                <a:gd name="connsiteY4" fmla="*/ 63967 h 443885"/>
                <a:gd name="connsiteX5" fmla="*/ 2253 w 336860"/>
                <a:gd name="connsiteY5" fmla="*/ 63967 h 443885"/>
                <a:gd name="connsiteX6" fmla="*/ -34 w 336860"/>
                <a:gd name="connsiteY6" fmla="*/ 57680 h 443885"/>
                <a:gd name="connsiteX7" fmla="*/ 155796 w 336860"/>
                <a:gd name="connsiteY7" fmla="*/ 2340 h 443885"/>
                <a:gd name="connsiteX8" fmla="*/ 156939 w 336860"/>
                <a:gd name="connsiteY8" fmla="*/ 5483 h 443885"/>
                <a:gd name="connsiteX9" fmla="*/ 155796 w 336860"/>
                <a:gd name="connsiteY9" fmla="*/ 2340 h 443885"/>
                <a:gd name="connsiteX10" fmla="*/ 239901 w 336860"/>
                <a:gd name="connsiteY10" fmla="*/ 37201 h 443885"/>
                <a:gd name="connsiteX11" fmla="*/ 313434 w 336860"/>
                <a:gd name="connsiteY11" fmla="*/ 163788 h 443885"/>
                <a:gd name="connsiteX12" fmla="*/ 292765 w 336860"/>
                <a:gd name="connsiteY12" fmla="*/ 388483 h 443885"/>
                <a:gd name="connsiteX13" fmla="*/ 25208 w 336860"/>
                <a:gd name="connsiteY13" fmla="*/ 55489 h 443885"/>
                <a:gd name="connsiteX14" fmla="*/ 83977 w 336860"/>
                <a:gd name="connsiteY14" fmla="*/ 92256 h 443885"/>
                <a:gd name="connsiteX15" fmla="*/ 157605 w 336860"/>
                <a:gd name="connsiteY15" fmla="*/ 218748 h 443885"/>
                <a:gd name="connsiteX16" fmla="*/ 157605 w 336860"/>
                <a:gd name="connsiteY16" fmla="*/ 429060 h 443885"/>
                <a:gd name="connsiteX17" fmla="*/ 290955 w 336860"/>
                <a:gd name="connsiteY17" fmla="*/ 381435 h 443885"/>
                <a:gd name="connsiteX18" fmla="*/ 307529 w 336860"/>
                <a:gd name="connsiteY18" fmla="*/ 165408 h 443885"/>
                <a:gd name="connsiteX19" fmla="*/ 235425 w 336860"/>
                <a:gd name="connsiteY19" fmla="*/ 41583 h 443885"/>
                <a:gd name="connsiteX20" fmla="*/ 158463 w 336860"/>
                <a:gd name="connsiteY20" fmla="*/ 8436 h 44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860" h="443885">
                  <a:moveTo>
                    <a:pt x="136841" y="443538"/>
                  </a:moveTo>
                  <a:lnTo>
                    <a:pt x="134650" y="437156"/>
                  </a:lnTo>
                  <a:cubicBezTo>
                    <a:pt x="180275" y="420963"/>
                    <a:pt x="187704" y="323999"/>
                    <a:pt x="151224" y="221034"/>
                  </a:cubicBezTo>
                  <a:cubicBezTo>
                    <a:pt x="135936" y="175247"/>
                    <a:pt x="111390" y="133099"/>
                    <a:pt x="79119" y="97209"/>
                  </a:cubicBezTo>
                  <a:cubicBezTo>
                    <a:pt x="51116" y="68634"/>
                    <a:pt x="23874" y="56346"/>
                    <a:pt x="2253" y="63967"/>
                  </a:cubicBezTo>
                  <a:lnTo>
                    <a:pt x="2253" y="63967"/>
                  </a:lnTo>
                  <a:lnTo>
                    <a:pt x="-34" y="57680"/>
                  </a:lnTo>
                  <a:lnTo>
                    <a:pt x="155796" y="2340"/>
                  </a:lnTo>
                  <a:lnTo>
                    <a:pt x="156939" y="5483"/>
                  </a:lnTo>
                  <a:lnTo>
                    <a:pt x="155796" y="2340"/>
                  </a:lnTo>
                  <a:cubicBezTo>
                    <a:pt x="180084" y="-6328"/>
                    <a:pt x="209898" y="6150"/>
                    <a:pt x="239901" y="37201"/>
                  </a:cubicBezTo>
                  <a:cubicBezTo>
                    <a:pt x="272877" y="73882"/>
                    <a:pt x="297909" y="116973"/>
                    <a:pt x="313434" y="163788"/>
                  </a:cubicBezTo>
                  <a:cubicBezTo>
                    <a:pt x="351534" y="270183"/>
                    <a:pt x="342009" y="371053"/>
                    <a:pt x="292765" y="388483"/>
                  </a:cubicBezTo>
                  <a:close/>
                  <a:moveTo>
                    <a:pt x="25208" y="55489"/>
                  </a:moveTo>
                  <a:cubicBezTo>
                    <a:pt x="43686" y="58823"/>
                    <a:pt x="63784" y="71206"/>
                    <a:pt x="83977" y="92256"/>
                  </a:cubicBezTo>
                  <a:cubicBezTo>
                    <a:pt x="116972" y="128898"/>
                    <a:pt x="142032" y="171961"/>
                    <a:pt x="157605" y="218748"/>
                  </a:cubicBezTo>
                  <a:cubicBezTo>
                    <a:pt x="189324" y="308187"/>
                    <a:pt x="187800" y="393627"/>
                    <a:pt x="157605" y="429060"/>
                  </a:cubicBezTo>
                  <a:lnTo>
                    <a:pt x="290955" y="381435"/>
                  </a:lnTo>
                  <a:cubicBezTo>
                    <a:pt x="336580" y="365242"/>
                    <a:pt x="344010" y="268278"/>
                    <a:pt x="307529" y="165408"/>
                  </a:cubicBezTo>
                  <a:cubicBezTo>
                    <a:pt x="292203" y="119640"/>
                    <a:pt x="267667" y="77502"/>
                    <a:pt x="235425" y="41583"/>
                  </a:cubicBezTo>
                  <a:cubicBezTo>
                    <a:pt x="207421" y="13008"/>
                    <a:pt x="180084" y="816"/>
                    <a:pt x="158463" y="8436"/>
                  </a:cubicBezTo>
                  <a:close/>
                </a:path>
              </a:pathLst>
            </a:custGeom>
            <a:solidFill>
              <a:srgbClr val="8B5E3C"/>
            </a:solidFill>
            <a:ln w="9525" cap="flat">
              <a:noFill/>
              <a:prstDash val="solid"/>
              <a:miter/>
            </a:ln>
          </p:spPr>
          <p:txBody>
            <a:bodyPr rtlCol="0" anchor="ctr"/>
            <a:lstStyle/>
            <a:p>
              <a:endParaRPr lang="en-IN"/>
            </a:p>
          </p:txBody>
        </p:sp>
        <p:sp>
          <p:nvSpPr>
            <p:cNvPr id="593" name="Freeform: Shape 592">
              <a:extLst>
                <a:ext uri="{FF2B5EF4-FFF2-40B4-BE49-F238E27FC236}">
                  <a16:creationId xmlns:a16="http://schemas.microsoft.com/office/drawing/2014/main" xmlns="" id="{24BD8902-8B17-CBA9-CCAF-4D4830A87839}"/>
                </a:ext>
              </a:extLst>
            </p:cNvPr>
            <p:cNvSpPr/>
            <p:nvPr/>
          </p:nvSpPr>
          <p:spPr>
            <a:xfrm>
              <a:off x="7288214" y="708793"/>
              <a:ext cx="229728" cy="464179"/>
            </a:xfrm>
            <a:custGeom>
              <a:avLst/>
              <a:gdLst>
                <a:gd name="connsiteX0" fmla="*/ 178622 w 229728"/>
                <a:gd name="connsiteY0" fmla="*/ 463101 h 464179"/>
                <a:gd name="connsiteX1" fmla="*/ 153685 w 229728"/>
                <a:gd name="connsiteY1" fmla="*/ 448908 h 464179"/>
                <a:gd name="connsiteX2" fmla="*/ 165001 w 229728"/>
                <a:gd name="connsiteY2" fmla="*/ 425001 h 464179"/>
                <a:gd name="connsiteX3" fmla="*/ 166811 w 229728"/>
                <a:gd name="connsiteY3" fmla="*/ 207736 h 464179"/>
                <a:gd name="connsiteX4" fmla="*/ 28508 w 229728"/>
                <a:gd name="connsiteY4" fmla="*/ 40191 h 464179"/>
                <a:gd name="connsiteX5" fmla="*/ 1723 w 229728"/>
                <a:gd name="connsiteY5" fmla="*/ 29904 h 464179"/>
                <a:gd name="connsiteX6" fmla="*/ 12010 w 229728"/>
                <a:gd name="connsiteY6" fmla="*/ 3119 h 464179"/>
                <a:gd name="connsiteX7" fmla="*/ 14887 w 229728"/>
                <a:gd name="connsiteY7" fmla="*/ 2091 h 464179"/>
                <a:gd name="connsiteX8" fmla="*/ 205387 w 229728"/>
                <a:gd name="connsiteY8" fmla="*/ 194305 h 464179"/>
                <a:gd name="connsiteX9" fmla="*/ 178622 w 229728"/>
                <a:gd name="connsiteY9" fmla="*/ 463101 h 46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28" h="464179">
                  <a:moveTo>
                    <a:pt x="178622" y="463101"/>
                  </a:moveTo>
                  <a:cubicBezTo>
                    <a:pt x="167820" y="466072"/>
                    <a:pt x="156648" y="459719"/>
                    <a:pt x="153685" y="448908"/>
                  </a:cubicBezTo>
                  <a:cubicBezTo>
                    <a:pt x="151028" y="439241"/>
                    <a:pt x="155838" y="429077"/>
                    <a:pt x="165001" y="425001"/>
                  </a:cubicBezTo>
                  <a:cubicBezTo>
                    <a:pt x="182527" y="418810"/>
                    <a:pt x="207482" y="322512"/>
                    <a:pt x="166811" y="207736"/>
                  </a:cubicBezTo>
                  <a:cubicBezTo>
                    <a:pt x="126139" y="92959"/>
                    <a:pt x="45938" y="33999"/>
                    <a:pt x="28508" y="40191"/>
                  </a:cubicBezTo>
                  <a:cubicBezTo>
                    <a:pt x="18268" y="44744"/>
                    <a:pt x="6276" y="40143"/>
                    <a:pt x="1723" y="29904"/>
                  </a:cubicBezTo>
                  <a:cubicBezTo>
                    <a:pt x="-2830" y="19664"/>
                    <a:pt x="1771" y="7673"/>
                    <a:pt x="12010" y="3119"/>
                  </a:cubicBezTo>
                  <a:cubicBezTo>
                    <a:pt x="12944" y="2700"/>
                    <a:pt x="13906" y="2357"/>
                    <a:pt x="14887" y="2091"/>
                  </a:cubicBezTo>
                  <a:cubicBezTo>
                    <a:pt x="69560" y="-16959"/>
                    <a:pt x="163763" y="78291"/>
                    <a:pt x="205387" y="194305"/>
                  </a:cubicBezTo>
                  <a:cubicBezTo>
                    <a:pt x="247011" y="310320"/>
                    <a:pt x="233295" y="443670"/>
                    <a:pt x="178622" y="463101"/>
                  </a:cubicBezTo>
                  <a:close/>
                </a:path>
              </a:pathLst>
            </a:custGeom>
            <a:solidFill>
              <a:srgbClr val="8B5F9E"/>
            </a:solidFill>
            <a:ln w="9525" cap="flat">
              <a:noFill/>
              <a:prstDash val="solid"/>
              <a:miter/>
            </a:ln>
          </p:spPr>
          <p:txBody>
            <a:bodyPr rtlCol="0" anchor="ctr"/>
            <a:lstStyle/>
            <a:p>
              <a:endParaRPr lang="en-IN"/>
            </a:p>
          </p:txBody>
        </p:sp>
        <p:sp>
          <p:nvSpPr>
            <p:cNvPr id="594" name="Freeform: Shape 593">
              <a:extLst>
                <a:ext uri="{FF2B5EF4-FFF2-40B4-BE49-F238E27FC236}">
                  <a16:creationId xmlns:a16="http://schemas.microsoft.com/office/drawing/2014/main" xmlns="" id="{4147B5F4-8340-7872-997B-EE006E0A88E9}"/>
                </a:ext>
              </a:extLst>
            </p:cNvPr>
            <p:cNvSpPr/>
            <p:nvPr/>
          </p:nvSpPr>
          <p:spPr>
            <a:xfrm>
              <a:off x="7351746" y="686028"/>
              <a:ext cx="229761" cy="464370"/>
            </a:xfrm>
            <a:custGeom>
              <a:avLst/>
              <a:gdLst>
                <a:gd name="connsiteX0" fmla="*/ 178717 w 229761"/>
                <a:gd name="connsiteY0" fmla="*/ 463292 h 464370"/>
                <a:gd name="connsiteX1" fmla="*/ 153780 w 229761"/>
                <a:gd name="connsiteY1" fmla="*/ 449099 h 464370"/>
                <a:gd name="connsiteX2" fmla="*/ 165096 w 229761"/>
                <a:gd name="connsiteY2" fmla="*/ 425192 h 464370"/>
                <a:gd name="connsiteX3" fmla="*/ 166906 w 229761"/>
                <a:gd name="connsiteY3" fmla="*/ 207926 h 464370"/>
                <a:gd name="connsiteX4" fmla="*/ 28508 w 229761"/>
                <a:gd name="connsiteY4" fmla="*/ 40191 h 464370"/>
                <a:gd name="connsiteX5" fmla="*/ 1723 w 229761"/>
                <a:gd name="connsiteY5" fmla="*/ 29904 h 464370"/>
                <a:gd name="connsiteX6" fmla="*/ 12010 w 229761"/>
                <a:gd name="connsiteY6" fmla="*/ 3120 h 464370"/>
                <a:gd name="connsiteX7" fmla="*/ 14887 w 229761"/>
                <a:gd name="connsiteY7" fmla="*/ 2091 h 464370"/>
                <a:gd name="connsiteX8" fmla="*/ 205387 w 229761"/>
                <a:gd name="connsiteY8" fmla="*/ 194305 h 464370"/>
                <a:gd name="connsiteX9" fmla="*/ 178717 w 229761"/>
                <a:gd name="connsiteY9" fmla="*/ 463292 h 46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61" h="464370">
                  <a:moveTo>
                    <a:pt x="178717" y="463292"/>
                  </a:moveTo>
                  <a:cubicBezTo>
                    <a:pt x="167916" y="466263"/>
                    <a:pt x="156752" y="459910"/>
                    <a:pt x="153780" y="449099"/>
                  </a:cubicBezTo>
                  <a:cubicBezTo>
                    <a:pt x="151123" y="439431"/>
                    <a:pt x="155933" y="429268"/>
                    <a:pt x="165096" y="425192"/>
                  </a:cubicBezTo>
                  <a:cubicBezTo>
                    <a:pt x="182622" y="419000"/>
                    <a:pt x="207673" y="322702"/>
                    <a:pt x="166906" y="207926"/>
                  </a:cubicBezTo>
                  <a:cubicBezTo>
                    <a:pt x="126139" y="93150"/>
                    <a:pt x="46034" y="34000"/>
                    <a:pt x="28508" y="40191"/>
                  </a:cubicBezTo>
                  <a:cubicBezTo>
                    <a:pt x="18268" y="44744"/>
                    <a:pt x="6276" y="40143"/>
                    <a:pt x="1723" y="29904"/>
                  </a:cubicBezTo>
                  <a:cubicBezTo>
                    <a:pt x="-2830" y="19665"/>
                    <a:pt x="1771" y="7673"/>
                    <a:pt x="12010" y="3120"/>
                  </a:cubicBezTo>
                  <a:cubicBezTo>
                    <a:pt x="12944" y="2700"/>
                    <a:pt x="13906" y="2358"/>
                    <a:pt x="14887" y="2091"/>
                  </a:cubicBezTo>
                  <a:cubicBezTo>
                    <a:pt x="69560" y="-16959"/>
                    <a:pt x="163763" y="78291"/>
                    <a:pt x="205387" y="194305"/>
                  </a:cubicBezTo>
                  <a:cubicBezTo>
                    <a:pt x="247011" y="310320"/>
                    <a:pt x="233390" y="443860"/>
                    <a:pt x="178717" y="463292"/>
                  </a:cubicBezTo>
                  <a:close/>
                </a:path>
              </a:pathLst>
            </a:custGeom>
            <a:solidFill>
              <a:srgbClr val="8B5F9E"/>
            </a:solidFill>
            <a:ln w="9525" cap="flat">
              <a:noFill/>
              <a:prstDash val="solid"/>
              <a:miter/>
            </a:ln>
          </p:spPr>
          <p:txBody>
            <a:bodyPr rtlCol="0" anchor="ctr"/>
            <a:lstStyle/>
            <a:p>
              <a:endParaRPr lang="en-IN"/>
            </a:p>
          </p:txBody>
        </p:sp>
        <p:sp>
          <p:nvSpPr>
            <p:cNvPr id="595" name="Freeform: Shape 594">
              <a:extLst>
                <a:ext uri="{FF2B5EF4-FFF2-40B4-BE49-F238E27FC236}">
                  <a16:creationId xmlns:a16="http://schemas.microsoft.com/office/drawing/2014/main" xmlns="" id="{1BBA8B38-8DE6-6F8B-049D-18CDDD7218D9}"/>
                </a:ext>
              </a:extLst>
            </p:cNvPr>
            <p:cNvSpPr/>
            <p:nvPr/>
          </p:nvSpPr>
          <p:spPr>
            <a:xfrm rot="20427599">
              <a:off x="7759813" y="757941"/>
              <a:ext cx="182498" cy="402907"/>
            </a:xfrm>
            <a:custGeom>
              <a:avLst/>
              <a:gdLst>
                <a:gd name="connsiteX0" fmla="*/ 182466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6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6" y="201106"/>
                  </a:moveTo>
                  <a:cubicBezTo>
                    <a:pt x="182466" y="312366"/>
                    <a:pt x="141612" y="402560"/>
                    <a:pt x="91216" y="402560"/>
                  </a:cubicBezTo>
                  <a:cubicBezTo>
                    <a:pt x="40820" y="402560"/>
                    <a:pt x="-33" y="312366"/>
                    <a:pt x="-33" y="201106"/>
                  </a:cubicBezTo>
                  <a:cubicBezTo>
                    <a:pt x="-33" y="89846"/>
                    <a:pt x="40820" y="-348"/>
                    <a:pt x="91216" y="-348"/>
                  </a:cubicBezTo>
                  <a:cubicBezTo>
                    <a:pt x="141612" y="-348"/>
                    <a:pt x="182466" y="89846"/>
                    <a:pt x="182466" y="201106"/>
                  </a:cubicBezTo>
                  <a:close/>
                </a:path>
              </a:pathLst>
            </a:custGeom>
            <a:solidFill>
              <a:srgbClr val="FFEA84"/>
            </a:solidFill>
            <a:ln w="9525" cap="flat">
              <a:noFill/>
              <a:prstDash val="solid"/>
              <a:miter/>
            </a:ln>
          </p:spPr>
          <p:txBody>
            <a:bodyPr rtlCol="0" anchor="ctr"/>
            <a:lstStyle/>
            <a:p>
              <a:endParaRPr lang="en-IN"/>
            </a:p>
          </p:txBody>
        </p:sp>
        <p:sp>
          <p:nvSpPr>
            <p:cNvPr id="596" name="Freeform: Shape 595">
              <a:extLst>
                <a:ext uri="{FF2B5EF4-FFF2-40B4-BE49-F238E27FC236}">
                  <a16:creationId xmlns:a16="http://schemas.microsoft.com/office/drawing/2014/main" xmlns="" id="{B5DE9790-E0F5-B201-42F3-3C85634FB7FD}"/>
                </a:ext>
              </a:extLst>
            </p:cNvPr>
            <p:cNvSpPr/>
            <p:nvPr/>
          </p:nvSpPr>
          <p:spPr>
            <a:xfrm>
              <a:off x="7738370" y="763779"/>
              <a:ext cx="225189" cy="391490"/>
            </a:xfrm>
            <a:custGeom>
              <a:avLst/>
              <a:gdLst>
                <a:gd name="connsiteX0" fmla="*/ 161377 w 225189"/>
                <a:gd name="connsiteY0" fmla="*/ 390970 h 391490"/>
                <a:gd name="connsiteX1" fmla="*/ 96892 w 225189"/>
                <a:gd name="connsiteY1" fmla="*/ 353536 h 391490"/>
                <a:gd name="connsiteX2" fmla="*/ 23359 w 225189"/>
                <a:gd name="connsiteY2" fmla="*/ 227044 h 391490"/>
                <a:gd name="connsiteX3" fmla="*/ 44029 w 225189"/>
                <a:gd name="connsiteY3" fmla="*/ 2350 h 391490"/>
                <a:gd name="connsiteX4" fmla="*/ 128134 w 225189"/>
                <a:gd name="connsiteY4" fmla="*/ 37211 h 391490"/>
                <a:gd name="connsiteX5" fmla="*/ 201763 w 225189"/>
                <a:gd name="connsiteY5" fmla="*/ 163703 h 391490"/>
                <a:gd name="connsiteX6" fmla="*/ 181093 w 225189"/>
                <a:gd name="connsiteY6" fmla="*/ 388493 h 391490"/>
                <a:gd name="connsiteX7" fmla="*/ 161377 w 225189"/>
                <a:gd name="connsiteY7" fmla="*/ 390970 h 391490"/>
                <a:gd name="connsiteX8" fmla="*/ 63269 w 225189"/>
                <a:gd name="connsiteY8" fmla="*/ 6541 h 391490"/>
                <a:gd name="connsiteX9" fmla="*/ 46315 w 225189"/>
                <a:gd name="connsiteY9" fmla="*/ 8636 h 391490"/>
                <a:gd name="connsiteX10" fmla="*/ 29741 w 225189"/>
                <a:gd name="connsiteY10" fmla="*/ 224758 h 391490"/>
                <a:gd name="connsiteX11" fmla="*/ 101845 w 225189"/>
                <a:gd name="connsiteY11" fmla="*/ 348583 h 391490"/>
                <a:gd name="connsiteX12" fmla="*/ 178807 w 225189"/>
                <a:gd name="connsiteY12" fmla="*/ 381826 h 391490"/>
                <a:gd name="connsiteX13" fmla="*/ 195381 w 225189"/>
                <a:gd name="connsiteY13" fmla="*/ 165703 h 391490"/>
                <a:gd name="connsiteX14" fmla="*/ 123277 w 225189"/>
                <a:gd name="connsiteY14" fmla="*/ 41878 h 391490"/>
                <a:gd name="connsiteX15" fmla="*/ 63269 w 225189"/>
                <a:gd name="connsiteY15" fmla="*/ 6541 h 391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189" h="391490">
                  <a:moveTo>
                    <a:pt x="161377" y="390970"/>
                  </a:moveTo>
                  <a:cubicBezTo>
                    <a:pt x="141469" y="389541"/>
                    <a:pt x="119276" y="376682"/>
                    <a:pt x="96892" y="353536"/>
                  </a:cubicBezTo>
                  <a:cubicBezTo>
                    <a:pt x="63936" y="316884"/>
                    <a:pt x="38904" y="273822"/>
                    <a:pt x="23359" y="227044"/>
                  </a:cubicBezTo>
                  <a:cubicBezTo>
                    <a:pt x="-14741" y="120555"/>
                    <a:pt x="-5216" y="19780"/>
                    <a:pt x="44029" y="2350"/>
                  </a:cubicBezTo>
                  <a:cubicBezTo>
                    <a:pt x="68317" y="-6318"/>
                    <a:pt x="98226" y="6064"/>
                    <a:pt x="128134" y="37211"/>
                  </a:cubicBezTo>
                  <a:cubicBezTo>
                    <a:pt x="161129" y="73854"/>
                    <a:pt x="186189" y="116916"/>
                    <a:pt x="201763" y="163703"/>
                  </a:cubicBezTo>
                  <a:cubicBezTo>
                    <a:pt x="239863" y="270193"/>
                    <a:pt x="230338" y="370967"/>
                    <a:pt x="181093" y="388493"/>
                  </a:cubicBezTo>
                  <a:cubicBezTo>
                    <a:pt x="174769" y="390693"/>
                    <a:pt x="168054" y="391541"/>
                    <a:pt x="161377" y="390970"/>
                  </a:cubicBezTo>
                  <a:close/>
                  <a:moveTo>
                    <a:pt x="63269" y="6541"/>
                  </a:moveTo>
                  <a:cubicBezTo>
                    <a:pt x="57535" y="6064"/>
                    <a:pt x="51763" y="6779"/>
                    <a:pt x="46315" y="8636"/>
                  </a:cubicBezTo>
                  <a:cubicBezTo>
                    <a:pt x="595" y="24924"/>
                    <a:pt x="-6835" y="121793"/>
                    <a:pt x="29741" y="224758"/>
                  </a:cubicBezTo>
                  <a:cubicBezTo>
                    <a:pt x="44991" y="270555"/>
                    <a:pt x="69537" y="312712"/>
                    <a:pt x="101845" y="348583"/>
                  </a:cubicBezTo>
                  <a:cubicBezTo>
                    <a:pt x="129849" y="377730"/>
                    <a:pt x="157186" y="389446"/>
                    <a:pt x="178807" y="381826"/>
                  </a:cubicBezTo>
                  <a:cubicBezTo>
                    <a:pt x="224432" y="365633"/>
                    <a:pt x="231862" y="268669"/>
                    <a:pt x="195381" y="165703"/>
                  </a:cubicBezTo>
                  <a:cubicBezTo>
                    <a:pt x="180093" y="119917"/>
                    <a:pt x="155547" y="77769"/>
                    <a:pt x="123277" y="41878"/>
                  </a:cubicBezTo>
                  <a:cubicBezTo>
                    <a:pt x="102131" y="19971"/>
                    <a:pt x="81462" y="7874"/>
                    <a:pt x="63269" y="6541"/>
                  </a:cubicBezTo>
                  <a:close/>
                </a:path>
              </a:pathLst>
            </a:custGeom>
            <a:solidFill>
              <a:srgbClr val="8B5E3C"/>
            </a:solidFill>
            <a:ln w="9525" cap="flat">
              <a:noFill/>
              <a:prstDash val="solid"/>
              <a:miter/>
            </a:ln>
          </p:spPr>
          <p:txBody>
            <a:bodyPr rtlCol="0" anchor="ctr"/>
            <a:lstStyle/>
            <a:p>
              <a:endParaRPr lang="en-IN"/>
            </a:p>
          </p:txBody>
        </p:sp>
        <p:sp>
          <p:nvSpPr>
            <p:cNvPr id="597" name="Freeform: Shape 596">
              <a:extLst>
                <a:ext uri="{FF2B5EF4-FFF2-40B4-BE49-F238E27FC236}">
                  <a16:creationId xmlns:a16="http://schemas.microsoft.com/office/drawing/2014/main" xmlns="" id="{C024BB86-876F-2846-19C9-DDD190120A96}"/>
                </a:ext>
              </a:extLst>
            </p:cNvPr>
            <p:cNvSpPr/>
            <p:nvPr/>
          </p:nvSpPr>
          <p:spPr>
            <a:xfrm>
              <a:off x="7783575" y="711908"/>
              <a:ext cx="332601" cy="437473"/>
            </a:xfrm>
            <a:custGeom>
              <a:avLst/>
              <a:gdLst>
                <a:gd name="connsiteX0" fmla="*/ 155796 w 332601"/>
                <a:gd name="connsiteY0" fmla="*/ 2119 h 437473"/>
                <a:gd name="connsiteX1" fmla="*/ -34 w 332601"/>
                <a:gd name="connsiteY1" fmla="*/ 57364 h 437473"/>
                <a:gd name="connsiteX2" fmla="*/ 153319 w 332601"/>
                <a:gd name="connsiteY2" fmla="*/ 216718 h 437473"/>
                <a:gd name="connsiteX3" fmla="*/ 134745 w 332601"/>
                <a:gd name="connsiteY3" fmla="*/ 437126 h 437473"/>
                <a:gd name="connsiteX4" fmla="*/ 290574 w 332601"/>
                <a:gd name="connsiteY4" fmla="*/ 381881 h 437473"/>
                <a:gd name="connsiteX5" fmla="*/ 309624 w 332601"/>
                <a:gd name="connsiteY5" fmla="*/ 161473 h 437473"/>
                <a:gd name="connsiteX6" fmla="*/ 155796 w 332601"/>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601" h="437473">
                  <a:moveTo>
                    <a:pt x="155796" y="2119"/>
                  </a:moveTo>
                  <a:lnTo>
                    <a:pt x="-34" y="57364"/>
                  </a:lnTo>
                  <a:cubicBezTo>
                    <a:pt x="47592" y="40505"/>
                    <a:pt x="116171" y="111847"/>
                    <a:pt x="153319" y="216718"/>
                  </a:cubicBezTo>
                  <a:cubicBezTo>
                    <a:pt x="190467" y="321588"/>
                    <a:pt x="181894" y="420267"/>
                    <a:pt x="134745" y="437126"/>
                  </a:cubicBezTo>
                  <a:lnTo>
                    <a:pt x="290574" y="381881"/>
                  </a:lnTo>
                  <a:cubicBezTo>
                    <a:pt x="338199" y="365022"/>
                    <a:pt x="346391" y="266343"/>
                    <a:pt x="309624" y="161473"/>
                  </a:cubicBezTo>
                  <a:cubicBezTo>
                    <a:pt x="272858" y="56602"/>
                    <a:pt x="203230" y="-14740"/>
                    <a:pt x="155796" y="2119"/>
                  </a:cubicBezTo>
                  <a:close/>
                </a:path>
              </a:pathLst>
            </a:custGeom>
            <a:solidFill>
              <a:srgbClr val="FDC57A"/>
            </a:solidFill>
            <a:ln w="9525" cap="flat">
              <a:noFill/>
              <a:prstDash val="solid"/>
              <a:miter/>
            </a:ln>
          </p:spPr>
          <p:txBody>
            <a:bodyPr rtlCol="0" anchor="ctr"/>
            <a:lstStyle/>
            <a:p>
              <a:endParaRPr lang="en-IN"/>
            </a:p>
          </p:txBody>
        </p:sp>
        <p:sp>
          <p:nvSpPr>
            <p:cNvPr id="598" name="Freeform: Shape 597">
              <a:extLst>
                <a:ext uri="{FF2B5EF4-FFF2-40B4-BE49-F238E27FC236}">
                  <a16:creationId xmlns:a16="http://schemas.microsoft.com/office/drawing/2014/main" xmlns="" id="{822C140E-649B-268C-0AAF-9511C8CE0261}"/>
                </a:ext>
              </a:extLst>
            </p:cNvPr>
            <p:cNvSpPr/>
            <p:nvPr/>
          </p:nvSpPr>
          <p:spPr>
            <a:xfrm>
              <a:off x="7782528" y="708734"/>
              <a:ext cx="336949" cy="443885"/>
            </a:xfrm>
            <a:custGeom>
              <a:avLst/>
              <a:gdLst>
                <a:gd name="connsiteX0" fmla="*/ 136936 w 336949"/>
                <a:gd name="connsiteY0" fmla="*/ 443538 h 443885"/>
                <a:gd name="connsiteX1" fmla="*/ 134650 w 336949"/>
                <a:gd name="connsiteY1" fmla="*/ 437156 h 443885"/>
                <a:gd name="connsiteX2" fmla="*/ 151224 w 336949"/>
                <a:gd name="connsiteY2" fmla="*/ 221034 h 443885"/>
                <a:gd name="connsiteX3" fmla="*/ 79119 w 336949"/>
                <a:gd name="connsiteY3" fmla="*/ 97209 h 443885"/>
                <a:gd name="connsiteX4" fmla="*/ 2253 w 336949"/>
                <a:gd name="connsiteY4" fmla="*/ 63967 h 443885"/>
                <a:gd name="connsiteX5" fmla="*/ 2253 w 336949"/>
                <a:gd name="connsiteY5" fmla="*/ 63967 h 443885"/>
                <a:gd name="connsiteX6" fmla="*/ -34 w 336949"/>
                <a:gd name="connsiteY6" fmla="*/ 57680 h 443885"/>
                <a:gd name="connsiteX7" fmla="*/ 155796 w 336949"/>
                <a:gd name="connsiteY7" fmla="*/ 2340 h 443885"/>
                <a:gd name="connsiteX8" fmla="*/ 156939 w 336949"/>
                <a:gd name="connsiteY8" fmla="*/ 5483 h 443885"/>
                <a:gd name="connsiteX9" fmla="*/ 155796 w 336949"/>
                <a:gd name="connsiteY9" fmla="*/ 2340 h 443885"/>
                <a:gd name="connsiteX10" fmla="*/ 239901 w 336949"/>
                <a:gd name="connsiteY10" fmla="*/ 37201 h 443885"/>
                <a:gd name="connsiteX11" fmla="*/ 313529 w 336949"/>
                <a:gd name="connsiteY11" fmla="*/ 163788 h 443885"/>
                <a:gd name="connsiteX12" fmla="*/ 292765 w 336949"/>
                <a:gd name="connsiteY12" fmla="*/ 388483 h 443885"/>
                <a:gd name="connsiteX13" fmla="*/ 25208 w 336949"/>
                <a:gd name="connsiteY13" fmla="*/ 55489 h 443885"/>
                <a:gd name="connsiteX14" fmla="*/ 83977 w 336949"/>
                <a:gd name="connsiteY14" fmla="*/ 92256 h 443885"/>
                <a:gd name="connsiteX15" fmla="*/ 157605 w 336949"/>
                <a:gd name="connsiteY15" fmla="*/ 218748 h 443885"/>
                <a:gd name="connsiteX16" fmla="*/ 157605 w 336949"/>
                <a:gd name="connsiteY16" fmla="*/ 429060 h 443885"/>
                <a:gd name="connsiteX17" fmla="*/ 290955 w 336949"/>
                <a:gd name="connsiteY17" fmla="*/ 381435 h 443885"/>
                <a:gd name="connsiteX18" fmla="*/ 307529 w 336949"/>
                <a:gd name="connsiteY18" fmla="*/ 165408 h 443885"/>
                <a:gd name="connsiteX19" fmla="*/ 235425 w 336949"/>
                <a:gd name="connsiteY19" fmla="*/ 41583 h 443885"/>
                <a:gd name="connsiteX20" fmla="*/ 158463 w 336949"/>
                <a:gd name="connsiteY20" fmla="*/ 8436 h 44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949" h="443885">
                  <a:moveTo>
                    <a:pt x="136936" y="443538"/>
                  </a:moveTo>
                  <a:lnTo>
                    <a:pt x="134650" y="437156"/>
                  </a:lnTo>
                  <a:cubicBezTo>
                    <a:pt x="180275" y="420963"/>
                    <a:pt x="187704" y="323999"/>
                    <a:pt x="151224" y="221034"/>
                  </a:cubicBezTo>
                  <a:cubicBezTo>
                    <a:pt x="135936" y="175247"/>
                    <a:pt x="111390" y="133099"/>
                    <a:pt x="79119" y="97209"/>
                  </a:cubicBezTo>
                  <a:cubicBezTo>
                    <a:pt x="51116" y="68634"/>
                    <a:pt x="23874" y="56346"/>
                    <a:pt x="2253" y="63967"/>
                  </a:cubicBezTo>
                  <a:lnTo>
                    <a:pt x="2253" y="63967"/>
                  </a:lnTo>
                  <a:lnTo>
                    <a:pt x="-34" y="57680"/>
                  </a:lnTo>
                  <a:lnTo>
                    <a:pt x="155796" y="2340"/>
                  </a:lnTo>
                  <a:lnTo>
                    <a:pt x="156939" y="5483"/>
                  </a:lnTo>
                  <a:lnTo>
                    <a:pt x="155796" y="2340"/>
                  </a:lnTo>
                  <a:cubicBezTo>
                    <a:pt x="180084" y="-6328"/>
                    <a:pt x="209993" y="6150"/>
                    <a:pt x="239901" y="37201"/>
                  </a:cubicBezTo>
                  <a:cubicBezTo>
                    <a:pt x="272877" y="73901"/>
                    <a:pt x="297937" y="116983"/>
                    <a:pt x="313529" y="163788"/>
                  </a:cubicBezTo>
                  <a:cubicBezTo>
                    <a:pt x="351629" y="270183"/>
                    <a:pt x="342104" y="371053"/>
                    <a:pt x="292765" y="388483"/>
                  </a:cubicBezTo>
                  <a:close/>
                  <a:moveTo>
                    <a:pt x="25208" y="55489"/>
                  </a:moveTo>
                  <a:cubicBezTo>
                    <a:pt x="43686" y="58823"/>
                    <a:pt x="63784" y="71206"/>
                    <a:pt x="83977" y="92256"/>
                  </a:cubicBezTo>
                  <a:cubicBezTo>
                    <a:pt x="116972" y="128898"/>
                    <a:pt x="142032" y="171961"/>
                    <a:pt x="157605" y="218748"/>
                  </a:cubicBezTo>
                  <a:cubicBezTo>
                    <a:pt x="189324" y="308187"/>
                    <a:pt x="187800" y="393627"/>
                    <a:pt x="157605" y="429060"/>
                  </a:cubicBezTo>
                  <a:lnTo>
                    <a:pt x="290955" y="381435"/>
                  </a:lnTo>
                  <a:cubicBezTo>
                    <a:pt x="336580" y="365242"/>
                    <a:pt x="344010" y="268278"/>
                    <a:pt x="307529" y="165408"/>
                  </a:cubicBezTo>
                  <a:cubicBezTo>
                    <a:pt x="292203" y="119640"/>
                    <a:pt x="267667" y="77502"/>
                    <a:pt x="235425" y="41583"/>
                  </a:cubicBezTo>
                  <a:cubicBezTo>
                    <a:pt x="207421" y="13008"/>
                    <a:pt x="180084" y="816"/>
                    <a:pt x="158463" y="8436"/>
                  </a:cubicBezTo>
                  <a:close/>
                </a:path>
              </a:pathLst>
            </a:custGeom>
            <a:solidFill>
              <a:srgbClr val="8B5E3C"/>
            </a:solidFill>
            <a:ln w="9525" cap="flat">
              <a:noFill/>
              <a:prstDash val="solid"/>
              <a:miter/>
            </a:ln>
          </p:spPr>
          <p:txBody>
            <a:bodyPr rtlCol="0" anchor="ctr"/>
            <a:lstStyle/>
            <a:p>
              <a:endParaRPr lang="en-IN"/>
            </a:p>
          </p:txBody>
        </p:sp>
        <p:sp>
          <p:nvSpPr>
            <p:cNvPr id="599" name="Freeform: Shape 598">
              <a:extLst>
                <a:ext uri="{FF2B5EF4-FFF2-40B4-BE49-F238E27FC236}">
                  <a16:creationId xmlns:a16="http://schemas.microsoft.com/office/drawing/2014/main" xmlns="" id="{F24560CF-B4EB-5B0E-5520-D869A2480E9B}"/>
                </a:ext>
              </a:extLst>
            </p:cNvPr>
            <p:cNvSpPr/>
            <p:nvPr/>
          </p:nvSpPr>
          <p:spPr>
            <a:xfrm>
              <a:off x="7807536" y="708793"/>
              <a:ext cx="226851" cy="464179"/>
            </a:xfrm>
            <a:custGeom>
              <a:avLst/>
              <a:gdLst>
                <a:gd name="connsiteX0" fmla="*/ 175745 w 226851"/>
                <a:gd name="connsiteY0" fmla="*/ 463101 h 464179"/>
                <a:gd name="connsiteX1" fmla="*/ 150808 w 226851"/>
                <a:gd name="connsiteY1" fmla="*/ 448908 h 464179"/>
                <a:gd name="connsiteX2" fmla="*/ 162124 w 226851"/>
                <a:gd name="connsiteY2" fmla="*/ 425001 h 464179"/>
                <a:gd name="connsiteX3" fmla="*/ 163934 w 226851"/>
                <a:gd name="connsiteY3" fmla="*/ 207736 h 464179"/>
                <a:gd name="connsiteX4" fmla="*/ 25631 w 226851"/>
                <a:gd name="connsiteY4" fmla="*/ 40191 h 464179"/>
                <a:gd name="connsiteX5" fmla="*/ 694 w 226851"/>
                <a:gd name="connsiteY5" fmla="*/ 25998 h 464179"/>
                <a:gd name="connsiteX6" fmla="*/ 12010 w 226851"/>
                <a:gd name="connsiteY6" fmla="*/ 2091 h 464179"/>
                <a:gd name="connsiteX7" fmla="*/ 202510 w 226851"/>
                <a:gd name="connsiteY7" fmla="*/ 194305 h 464179"/>
                <a:gd name="connsiteX8" fmla="*/ 175745 w 226851"/>
                <a:gd name="connsiteY8" fmla="*/ 463101 h 46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851" h="464179">
                  <a:moveTo>
                    <a:pt x="175745" y="463101"/>
                  </a:moveTo>
                  <a:cubicBezTo>
                    <a:pt x="164943" y="466072"/>
                    <a:pt x="153771" y="459719"/>
                    <a:pt x="150808" y="448908"/>
                  </a:cubicBezTo>
                  <a:cubicBezTo>
                    <a:pt x="148151" y="439241"/>
                    <a:pt x="152961" y="429077"/>
                    <a:pt x="162124" y="425001"/>
                  </a:cubicBezTo>
                  <a:cubicBezTo>
                    <a:pt x="179650" y="418810"/>
                    <a:pt x="204606" y="322512"/>
                    <a:pt x="163934" y="207736"/>
                  </a:cubicBezTo>
                  <a:cubicBezTo>
                    <a:pt x="123262" y="92959"/>
                    <a:pt x="43062" y="33999"/>
                    <a:pt x="25631" y="40191"/>
                  </a:cubicBezTo>
                  <a:cubicBezTo>
                    <a:pt x="14829" y="43163"/>
                    <a:pt x="3657" y="36809"/>
                    <a:pt x="694" y="25998"/>
                  </a:cubicBezTo>
                  <a:cubicBezTo>
                    <a:pt x="-1963" y="16331"/>
                    <a:pt x="2847" y="6167"/>
                    <a:pt x="12010" y="2091"/>
                  </a:cubicBezTo>
                  <a:cubicBezTo>
                    <a:pt x="66684" y="-16959"/>
                    <a:pt x="160886" y="78291"/>
                    <a:pt x="202510" y="194305"/>
                  </a:cubicBezTo>
                  <a:cubicBezTo>
                    <a:pt x="244134" y="310320"/>
                    <a:pt x="230418" y="443670"/>
                    <a:pt x="175745" y="463101"/>
                  </a:cubicBezTo>
                  <a:close/>
                </a:path>
              </a:pathLst>
            </a:custGeom>
            <a:solidFill>
              <a:srgbClr val="8B5F9E"/>
            </a:solidFill>
            <a:ln w="9525" cap="flat">
              <a:noFill/>
              <a:prstDash val="solid"/>
              <a:miter/>
            </a:ln>
          </p:spPr>
          <p:txBody>
            <a:bodyPr rtlCol="0" anchor="ctr"/>
            <a:lstStyle/>
            <a:p>
              <a:endParaRPr lang="en-IN"/>
            </a:p>
          </p:txBody>
        </p:sp>
        <p:sp>
          <p:nvSpPr>
            <p:cNvPr id="600" name="Freeform: Shape 599">
              <a:extLst>
                <a:ext uri="{FF2B5EF4-FFF2-40B4-BE49-F238E27FC236}">
                  <a16:creationId xmlns:a16="http://schemas.microsoft.com/office/drawing/2014/main" xmlns="" id="{C28B788F-E2DC-361F-19F1-54DB42B2B255}"/>
                </a:ext>
              </a:extLst>
            </p:cNvPr>
            <p:cNvSpPr/>
            <p:nvPr/>
          </p:nvSpPr>
          <p:spPr>
            <a:xfrm>
              <a:off x="7868244" y="686219"/>
              <a:ext cx="229942" cy="464115"/>
            </a:xfrm>
            <a:custGeom>
              <a:avLst/>
              <a:gdLst>
                <a:gd name="connsiteX0" fmla="*/ 178759 w 229942"/>
                <a:gd name="connsiteY0" fmla="*/ 463101 h 464115"/>
                <a:gd name="connsiteX1" fmla="*/ 153994 w 229942"/>
                <a:gd name="connsiteY1" fmla="*/ 448613 h 464115"/>
                <a:gd name="connsiteX2" fmla="*/ 165234 w 229942"/>
                <a:gd name="connsiteY2" fmla="*/ 425001 h 464115"/>
                <a:gd name="connsiteX3" fmla="*/ 166948 w 229942"/>
                <a:gd name="connsiteY3" fmla="*/ 207736 h 464115"/>
                <a:gd name="connsiteX4" fmla="*/ 28645 w 229942"/>
                <a:gd name="connsiteY4" fmla="*/ 40191 h 464115"/>
                <a:gd name="connsiteX5" fmla="*/ 1785 w 229942"/>
                <a:gd name="connsiteY5" fmla="*/ 30104 h 464115"/>
                <a:gd name="connsiteX6" fmla="*/ 11872 w 229942"/>
                <a:gd name="connsiteY6" fmla="*/ 3243 h 464115"/>
                <a:gd name="connsiteX7" fmla="*/ 15120 w 229942"/>
                <a:gd name="connsiteY7" fmla="*/ 2091 h 464115"/>
                <a:gd name="connsiteX8" fmla="*/ 205620 w 229942"/>
                <a:gd name="connsiteY8" fmla="*/ 194306 h 464115"/>
                <a:gd name="connsiteX9" fmla="*/ 178759 w 229942"/>
                <a:gd name="connsiteY9" fmla="*/ 463101 h 46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942" h="464115">
                  <a:moveTo>
                    <a:pt x="178759" y="463101"/>
                  </a:moveTo>
                  <a:cubicBezTo>
                    <a:pt x="167920" y="465939"/>
                    <a:pt x="156833" y="459453"/>
                    <a:pt x="153994" y="448613"/>
                  </a:cubicBezTo>
                  <a:cubicBezTo>
                    <a:pt x="151489" y="439050"/>
                    <a:pt x="156242" y="429087"/>
                    <a:pt x="165234" y="425001"/>
                  </a:cubicBezTo>
                  <a:cubicBezTo>
                    <a:pt x="182664" y="418810"/>
                    <a:pt x="207715" y="322512"/>
                    <a:pt x="166948" y="207736"/>
                  </a:cubicBezTo>
                  <a:cubicBezTo>
                    <a:pt x="126181" y="92959"/>
                    <a:pt x="46171" y="34000"/>
                    <a:pt x="28645" y="40191"/>
                  </a:cubicBezTo>
                  <a:cubicBezTo>
                    <a:pt x="18444" y="44820"/>
                    <a:pt x="6414" y="40305"/>
                    <a:pt x="1785" y="30104"/>
                  </a:cubicBezTo>
                  <a:cubicBezTo>
                    <a:pt x="-2844" y="19903"/>
                    <a:pt x="1670" y="7882"/>
                    <a:pt x="11872" y="3243"/>
                  </a:cubicBezTo>
                  <a:cubicBezTo>
                    <a:pt x="12919" y="2767"/>
                    <a:pt x="14005" y="2386"/>
                    <a:pt x="15120" y="2091"/>
                  </a:cubicBezTo>
                  <a:cubicBezTo>
                    <a:pt x="69793" y="-16959"/>
                    <a:pt x="163900" y="78291"/>
                    <a:pt x="205620" y="194306"/>
                  </a:cubicBezTo>
                  <a:cubicBezTo>
                    <a:pt x="247339" y="310320"/>
                    <a:pt x="233337" y="443670"/>
                    <a:pt x="178759" y="463101"/>
                  </a:cubicBezTo>
                  <a:close/>
                </a:path>
              </a:pathLst>
            </a:custGeom>
            <a:solidFill>
              <a:srgbClr val="8B5F9E"/>
            </a:solidFill>
            <a:ln w="9525" cap="flat">
              <a:noFill/>
              <a:prstDash val="solid"/>
              <a:miter/>
            </a:ln>
          </p:spPr>
          <p:txBody>
            <a:bodyPr rtlCol="0" anchor="ctr"/>
            <a:lstStyle/>
            <a:p>
              <a:endParaRPr lang="en-IN"/>
            </a:p>
          </p:txBody>
        </p:sp>
        <p:sp>
          <p:nvSpPr>
            <p:cNvPr id="601" name="Freeform: Shape 600">
              <a:extLst>
                <a:ext uri="{FF2B5EF4-FFF2-40B4-BE49-F238E27FC236}">
                  <a16:creationId xmlns:a16="http://schemas.microsoft.com/office/drawing/2014/main" xmlns="" id="{6984F852-5C30-603B-C310-AC3E507FDC2D}"/>
                </a:ext>
              </a:extLst>
            </p:cNvPr>
            <p:cNvSpPr/>
            <p:nvPr/>
          </p:nvSpPr>
          <p:spPr>
            <a:xfrm rot="20427599">
              <a:off x="8276233" y="757896"/>
              <a:ext cx="182498" cy="402907"/>
            </a:xfrm>
            <a:custGeom>
              <a:avLst/>
              <a:gdLst>
                <a:gd name="connsiteX0" fmla="*/ 182465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5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5" y="201106"/>
                  </a:moveTo>
                  <a:cubicBezTo>
                    <a:pt x="182465" y="312366"/>
                    <a:pt x="141612" y="402560"/>
                    <a:pt x="91216" y="402560"/>
                  </a:cubicBezTo>
                  <a:cubicBezTo>
                    <a:pt x="40820" y="402560"/>
                    <a:pt x="-33" y="312366"/>
                    <a:pt x="-33" y="201106"/>
                  </a:cubicBezTo>
                  <a:cubicBezTo>
                    <a:pt x="-33" y="89846"/>
                    <a:pt x="40821" y="-348"/>
                    <a:pt x="91216" y="-348"/>
                  </a:cubicBezTo>
                  <a:cubicBezTo>
                    <a:pt x="141612" y="-348"/>
                    <a:pt x="182465" y="89846"/>
                    <a:pt x="182465" y="201106"/>
                  </a:cubicBezTo>
                  <a:close/>
                </a:path>
              </a:pathLst>
            </a:custGeom>
            <a:solidFill>
              <a:srgbClr val="FFEA84"/>
            </a:solidFill>
            <a:ln w="9525" cap="flat">
              <a:noFill/>
              <a:prstDash val="solid"/>
              <a:miter/>
            </a:ln>
          </p:spPr>
          <p:txBody>
            <a:bodyPr rtlCol="0" anchor="ctr"/>
            <a:lstStyle/>
            <a:p>
              <a:endParaRPr lang="en-IN"/>
            </a:p>
          </p:txBody>
        </p:sp>
        <p:sp>
          <p:nvSpPr>
            <p:cNvPr id="602" name="Freeform: Shape 601">
              <a:extLst>
                <a:ext uri="{FF2B5EF4-FFF2-40B4-BE49-F238E27FC236}">
                  <a16:creationId xmlns:a16="http://schemas.microsoft.com/office/drawing/2014/main" xmlns="" id="{9C4E87ED-CA40-F178-0742-84D4826795DC}"/>
                </a:ext>
              </a:extLst>
            </p:cNvPr>
            <p:cNvSpPr/>
            <p:nvPr/>
          </p:nvSpPr>
          <p:spPr>
            <a:xfrm>
              <a:off x="8254816" y="763779"/>
              <a:ext cx="225189" cy="391491"/>
            </a:xfrm>
            <a:custGeom>
              <a:avLst/>
              <a:gdLst>
                <a:gd name="connsiteX0" fmla="*/ 161472 w 225189"/>
                <a:gd name="connsiteY0" fmla="*/ 390970 h 391491"/>
                <a:gd name="connsiteX1" fmla="*/ 96988 w 225189"/>
                <a:gd name="connsiteY1" fmla="*/ 353536 h 391491"/>
                <a:gd name="connsiteX2" fmla="*/ 23359 w 225189"/>
                <a:gd name="connsiteY2" fmla="*/ 227044 h 391491"/>
                <a:gd name="connsiteX3" fmla="*/ 44029 w 225189"/>
                <a:gd name="connsiteY3" fmla="*/ 2350 h 391491"/>
                <a:gd name="connsiteX4" fmla="*/ 128134 w 225189"/>
                <a:gd name="connsiteY4" fmla="*/ 37211 h 391491"/>
                <a:gd name="connsiteX5" fmla="*/ 201763 w 225189"/>
                <a:gd name="connsiteY5" fmla="*/ 163703 h 391491"/>
                <a:gd name="connsiteX6" fmla="*/ 181093 w 225189"/>
                <a:gd name="connsiteY6" fmla="*/ 388493 h 391491"/>
                <a:gd name="connsiteX7" fmla="*/ 161472 w 225189"/>
                <a:gd name="connsiteY7" fmla="*/ 390970 h 391491"/>
                <a:gd name="connsiteX8" fmla="*/ 63269 w 225189"/>
                <a:gd name="connsiteY8" fmla="*/ 6541 h 391491"/>
                <a:gd name="connsiteX9" fmla="*/ 46315 w 225189"/>
                <a:gd name="connsiteY9" fmla="*/ 8636 h 391491"/>
                <a:gd name="connsiteX10" fmla="*/ 29741 w 225189"/>
                <a:gd name="connsiteY10" fmla="*/ 224758 h 391491"/>
                <a:gd name="connsiteX11" fmla="*/ 101846 w 225189"/>
                <a:gd name="connsiteY11" fmla="*/ 348583 h 391491"/>
                <a:gd name="connsiteX12" fmla="*/ 178808 w 225189"/>
                <a:gd name="connsiteY12" fmla="*/ 381826 h 391491"/>
                <a:gd name="connsiteX13" fmla="*/ 195381 w 225189"/>
                <a:gd name="connsiteY13" fmla="*/ 165703 h 391491"/>
                <a:gd name="connsiteX14" fmla="*/ 123277 w 225189"/>
                <a:gd name="connsiteY14" fmla="*/ 41878 h 391491"/>
                <a:gd name="connsiteX15" fmla="*/ 63269 w 225189"/>
                <a:gd name="connsiteY15" fmla="*/ 6541 h 39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189" h="391491">
                  <a:moveTo>
                    <a:pt x="161472" y="390970"/>
                  </a:moveTo>
                  <a:cubicBezTo>
                    <a:pt x="141470" y="389541"/>
                    <a:pt x="119276" y="376682"/>
                    <a:pt x="96988" y="353536"/>
                  </a:cubicBezTo>
                  <a:cubicBezTo>
                    <a:pt x="63993" y="316894"/>
                    <a:pt x="38933" y="273831"/>
                    <a:pt x="23359" y="227044"/>
                  </a:cubicBezTo>
                  <a:cubicBezTo>
                    <a:pt x="-14741" y="120555"/>
                    <a:pt x="-5216" y="19780"/>
                    <a:pt x="44029" y="2350"/>
                  </a:cubicBezTo>
                  <a:cubicBezTo>
                    <a:pt x="68413" y="-6318"/>
                    <a:pt x="98226" y="6064"/>
                    <a:pt x="128134" y="37211"/>
                  </a:cubicBezTo>
                  <a:cubicBezTo>
                    <a:pt x="161129" y="73854"/>
                    <a:pt x="186189" y="116916"/>
                    <a:pt x="201763" y="163703"/>
                  </a:cubicBezTo>
                  <a:cubicBezTo>
                    <a:pt x="239863" y="270193"/>
                    <a:pt x="230338" y="370967"/>
                    <a:pt x="181093" y="388493"/>
                  </a:cubicBezTo>
                  <a:cubicBezTo>
                    <a:pt x="174798" y="390703"/>
                    <a:pt x="168111" y="391541"/>
                    <a:pt x="161472" y="390970"/>
                  </a:cubicBezTo>
                  <a:close/>
                  <a:moveTo>
                    <a:pt x="63269" y="6541"/>
                  </a:moveTo>
                  <a:cubicBezTo>
                    <a:pt x="57535" y="6064"/>
                    <a:pt x="51763" y="6779"/>
                    <a:pt x="46315" y="8636"/>
                  </a:cubicBezTo>
                  <a:cubicBezTo>
                    <a:pt x="690" y="24924"/>
                    <a:pt x="-6740" y="121793"/>
                    <a:pt x="29741" y="224758"/>
                  </a:cubicBezTo>
                  <a:cubicBezTo>
                    <a:pt x="44991" y="270555"/>
                    <a:pt x="69537" y="312712"/>
                    <a:pt x="101846" y="348583"/>
                  </a:cubicBezTo>
                  <a:cubicBezTo>
                    <a:pt x="129849" y="377730"/>
                    <a:pt x="157186" y="389446"/>
                    <a:pt x="178808" y="381826"/>
                  </a:cubicBezTo>
                  <a:cubicBezTo>
                    <a:pt x="224432" y="365633"/>
                    <a:pt x="231862" y="268669"/>
                    <a:pt x="195381" y="165703"/>
                  </a:cubicBezTo>
                  <a:cubicBezTo>
                    <a:pt x="180132" y="119907"/>
                    <a:pt x="155586" y="77749"/>
                    <a:pt x="123277" y="41878"/>
                  </a:cubicBezTo>
                  <a:cubicBezTo>
                    <a:pt x="102226" y="19971"/>
                    <a:pt x="81462" y="7874"/>
                    <a:pt x="63269" y="6541"/>
                  </a:cubicBezTo>
                  <a:close/>
                </a:path>
              </a:pathLst>
            </a:custGeom>
            <a:solidFill>
              <a:srgbClr val="8B5E3C"/>
            </a:solidFill>
            <a:ln w="9525" cap="flat">
              <a:noFill/>
              <a:prstDash val="solid"/>
              <a:miter/>
            </a:ln>
          </p:spPr>
          <p:txBody>
            <a:bodyPr rtlCol="0" anchor="ctr"/>
            <a:lstStyle/>
            <a:p>
              <a:endParaRPr lang="en-IN"/>
            </a:p>
          </p:txBody>
        </p:sp>
        <p:sp>
          <p:nvSpPr>
            <p:cNvPr id="603" name="Freeform: Shape 602">
              <a:extLst>
                <a:ext uri="{FF2B5EF4-FFF2-40B4-BE49-F238E27FC236}">
                  <a16:creationId xmlns:a16="http://schemas.microsoft.com/office/drawing/2014/main" xmlns="" id="{CA724F2E-3930-AAC9-B612-AA6DC3416D6D}"/>
                </a:ext>
              </a:extLst>
            </p:cNvPr>
            <p:cNvSpPr/>
            <p:nvPr/>
          </p:nvSpPr>
          <p:spPr>
            <a:xfrm>
              <a:off x="8300021" y="711908"/>
              <a:ext cx="332032" cy="437473"/>
            </a:xfrm>
            <a:custGeom>
              <a:avLst/>
              <a:gdLst>
                <a:gd name="connsiteX0" fmla="*/ 155796 w 332032"/>
                <a:gd name="connsiteY0" fmla="*/ 2119 h 437473"/>
                <a:gd name="connsiteX1" fmla="*/ -34 w 332032"/>
                <a:gd name="connsiteY1" fmla="*/ 57364 h 437473"/>
                <a:gd name="connsiteX2" fmla="*/ 153319 w 332032"/>
                <a:gd name="connsiteY2" fmla="*/ 216718 h 437473"/>
                <a:gd name="connsiteX3" fmla="*/ 134269 w 332032"/>
                <a:gd name="connsiteY3" fmla="*/ 437126 h 437473"/>
                <a:gd name="connsiteX4" fmla="*/ 290098 w 332032"/>
                <a:gd name="connsiteY4" fmla="*/ 381881 h 437473"/>
                <a:gd name="connsiteX5" fmla="*/ 308672 w 332032"/>
                <a:gd name="connsiteY5" fmla="*/ 161473 h 437473"/>
                <a:gd name="connsiteX6" fmla="*/ 155796 w 332032"/>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032" h="437473">
                  <a:moveTo>
                    <a:pt x="155796" y="2119"/>
                  </a:moveTo>
                  <a:lnTo>
                    <a:pt x="-34" y="57364"/>
                  </a:lnTo>
                  <a:cubicBezTo>
                    <a:pt x="47592" y="40505"/>
                    <a:pt x="116172" y="111847"/>
                    <a:pt x="153319" y="216718"/>
                  </a:cubicBezTo>
                  <a:cubicBezTo>
                    <a:pt x="190467" y="321588"/>
                    <a:pt x="181894" y="420267"/>
                    <a:pt x="134269" y="437126"/>
                  </a:cubicBezTo>
                  <a:lnTo>
                    <a:pt x="290098" y="381881"/>
                  </a:lnTo>
                  <a:cubicBezTo>
                    <a:pt x="337723" y="365022"/>
                    <a:pt x="345915" y="266343"/>
                    <a:pt x="308672" y="161473"/>
                  </a:cubicBezTo>
                  <a:cubicBezTo>
                    <a:pt x="271429" y="56602"/>
                    <a:pt x="203325" y="-14740"/>
                    <a:pt x="155796" y="2119"/>
                  </a:cubicBezTo>
                  <a:close/>
                </a:path>
              </a:pathLst>
            </a:custGeom>
            <a:solidFill>
              <a:srgbClr val="FDC57A"/>
            </a:solidFill>
            <a:ln w="9525" cap="flat">
              <a:noFill/>
              <a:prstDash val="solid"/>
              <a:miter/>
            </a:ln>
          </p:spPr>
          <p:txBody>
            <a:bodyPr rtlCol="0" anchor="ctr"/>
            <a:lstStyle/>
            <a:p>
              <a:endParaRPr lang="en-IN"/>
            </a:p>
          </p:txBody>
        </p:sp>
        <p:sp>
          <p:nvSpPr>
            <p:cNvPr id="604" name="Freeform: Shape 603">
              <a:extLst>
                <a:ext uri="{FF2B5EF4-FFF2-40B4-BE49-F238E27FC236}">
                  <a16:creationId xmlns:a16="http://schemas.microsoft.com/office/drawing/2014/main" xmlns="" id="{5518544A-2955-F6B9-9D1D-EF8BC1E63BF8}"/>
                </a:ext>
              </a:extLst>
            </p:cNvPr>
            <p:cNvSpPr/>
            <p:nvPr/>
          </p:nvSpPr>
          <p:spPr>
            <a:xfrm>
              <a:off x="8298973" y="708734"/>
              <a:ext cx="336955" cy="443885"/>
            </a:xfrm>
            <a:custGeom>
              <a:avLst/>
              <a:gdLst>
                <a:gd name="connsiteX0" fmla="*/ 136936 w 336955"/>
                <a:gd name="connsiteY0" fmla="*/ 443538 h 443885"/>
                <a:gd name="connsiteX1" fmla="*/ 134650 w 336955"/>
                <a:gd name="connsiteY1" fmla="*/ 437156 h 443885"/>
                <a:gd name="connsiteX2" fmla="*/ 151223 w 336955"/>
                <a:gd name="connsiteY2" fmla="*/ 221034 h 443885"/>
                <a:gd name="connsiteX3" fmla="*/ 79119 w 336955"/>
                <a:gd name="connsiteY3" fmla="*/ 97209 h 443885"/>
                <a:gd name="connsiteX4" fmla="*/ 2252 w 336955"/>
                <a:gd name="connsiteY4" fmla="*/ 63967 h 443885"/>
                <a:gd name="connsiteX5" fmla="*/ 2252 w 336955"/>
                <a:gd name="connsiteY5" fmla="*/ 63967 h 443885"/>
                <a:gd name="connsiteX6" fmla="*/ -34 w 336955"/>
                <a:gd name="connsiteY6" fmla="*/ 57680 h 443885"/>
                <a:gd name="connsiteX7" fmla="*/ 155795 w 336955"/>
                <a:gd name="connsiteY7" fmla="*/ 2340 h 443885"/>
                <a:gd name="connsiteX8" fmla="*/ 156938 w 336955"/>
                <a:gd name="connsiteY8" fmla="*/ 5483 h 443885"/>
                <a:gd name="connsiteX9" fmla="*/ 155795 w 336955"/>
                <a:gd name="connsiteY9" fmla="*/ 2340 h 443885"/>
                <a:gd name="connsiteX10" fmla="*/ 239901 w 336955"/>
                <a:gd name="connsiteY10" fmla="*/ 37201 h 443885"/>
                <a:gd name="connsiteX11" fmla="*/ 313529 w 336955"/>
                <a:gd name="connsiteY11" fmla="*/ 163788 h 443885"/>
                <a:gd name="connsiteX12" fmla="*/ 292860 w 336955"/>
                <a:gd name="connsiteY12" fmla="*/ 388483 h 443885"/>
                <a:gd name="connsiteX13" fmla="*/ 25208 w 336955"/>
                <a:gd name="connsiteY13" fmla="*/ 55489 h 443885"/>
                <a:gd name="connsiteX14" fmla="*/ 83977 w 336955"/>
                <a:gd name="connsiteY14" fmla="*/ 92256 h 443885"/>
                <a:gd name="connsiteX15" fmla="*/ 157605 w 336955"/>
                <a:gd name="connsiteY15" fmla="*/ 218748 h 443885"/>
                <a:gd name="connsiteX16" fmla="*/ 157605 w 336955"/>
                <a:gd name="connsiteY16" fmla="*/ 429060 h 443885"/>
                <a:gd name="connsiteX17" fmla="*/ 290955 w 336955"/>
                <a:gd name="connsiteY17" fmla="*/ 381435 h 443885"/>
                <a:gd name="connsiteX18" fmla="*/ 307529 w 336955"/>
                <a:gd name="connsiteY18" fmla="*/ 165408 h 443885"/>
                <a:gd name="connsiteX19" fmla="*/ 235425 w 336955"/>
                <a:gd name="connsiteY19" fmla="*/ 41583 h 443885"/>
                <a:gd name="connsiteX20" fmla="*/ 158462 w 336955"/>
                <a:gd name="connsiteY20" fmla="*/ 8436 h 44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955" h="443885">
                  <a:moveTo>
                    <a:pt x="136936" y="443538"/>
                  </a:moveTo>
                  <a:lnTo>
                    <a:pt x="134650" y="437156"/>
                  </a:lnTo>
                  <a:cubicBezTo>
                    <a:pt x="180275" y="420963"/>
                    <a:pt x="187704" y="323999"/>
                    <a:pt x="151223" y="221034"/>
                  </a:cubicBezTo>
                  <a:cubicBezTo>
                    <a:pt x="135974" y="175238"/>
                    <a:pt x="111428" y="133080"/>
                    <a:pt x="79119" y="97209"/>
                  </a:cubicBezTo>
                  <a:cubicBezTo>
                    <a:pt x="51116" y="68634"/>
                    <a:pt x="23874" y="56346"/>
                    <a:pt x="2252" y="63967"/>
                  </a:cubicBezTo>
                  <a:lnTo>
                    <a:pt x="2252" y="63967"/>
                  </a:lnTo>
                  <a:lnTo>
                    <a:pt x="-34" y="57680"/>
                  </a:lnTo>
                  <a:lnTo>
                    <a:pt x="155795" y="2340"/>
                  </a:lnTo>
                  <a:lnTo>
                    <a:pt x="156938" y="5483"/>
                  </a:lnTo>
                  <a:lnTo>
                    <a:pt x="155795" y="2340"/>
                  </a:lnTo>
                  <a:cubicBezTo>
                    <a:pt x="180084" y="-6328"/>
                    <a:pt x="209993" y="6150"/>
                    <a:pt x="239901" y="37201"/>
                  </a:cubicBezTo>
                  <a:cubicBezTo>
                    <a:pt x="272877" y="73901"/>
                    <a:pt x="297937" y="116983"/>
                    <a:pt x="313529" y="163788"/>
                  </a:cubicBezTo>
                  <a:cubicBezTo>
                    <a:pt x="351629" y="270183"/>
                    <a:pt x="342104" y="371053"/>
                    <a:pt x="292860" y="388483"/>
                  </a:cubicBezTo>
                  <a:close/>
                  <a:moveTo>
                    <a:pt x="25208" y="55489"/>
                  </a:moveTo>
                  <a:cubicBezTo>
                    <a:pt x="43686" y="58823"/>
                    <a:pt x="63308" y="71206"/>
                    <a:pt x="83977" y="92256"/>
                  </a:cubicBezTo>
                  <a:cubicBezTo>
                    <a:pt x="116972" y="128898"/>
                    <a:pt x="142032" y="171961"/>
                    <a:pt x="157605" y="218748"/>
                  </a:cubicBezTo>
                  <a:cubicBezTo>
                    <a:pt x="189323" y="308187"/>
                    <a:pt x="187895" y="393627"/>
                    <a:pt x="157605" y="429060"/>
                  </a:cubicBezTo>
                  <a:lnTo>
                    <a:pt x="290955" y="381435"/>
                  </a:lnTo>
                  <a:cubicBezTo>
                    <a:pt x="336580" y="365242"/>
                    <a:pt x="344009" y="268278"/>
                    <a:pt x="307529" y="165408"/>
                  </a:cubicBezTo>
                  <a:cubicBezTo>
                    <a:pt x="292241" y="119621"/>
                    <a:pt x="267705" y="77473"/>
                    <a:pt x="235425" y="41583"/>
                  </a:cubicBezTo>
                  <a:cubicBezTo>
                    <a:pt x="207421" y="13008"/>
                    <a:pt x="180084" y="816"/>
                    <a:pt x="158462" y="8436"/>
                  </a:cubicBezTo>
                  <a:close/>
                </a:path>
              </a:pathLst>
            </a:custGeom>
            <a:solidFill>
              <a:srgbClr val="8B5E3C"/>
            </a:solidFill>
            <a:ln w="9525" cap="flat">
              <a:noFill/>
              <a:prstDash val="solid"/>
              <a:miter/>
            </a:ln>
          </p:spPr>
          <p:txBody>
            <a:bodyPr rtlCol="0" anchor="ctr"/>
            <a:lstStyle/>
            <a:p>
              <a:endParaRPr lang="en-IN"/>
            </a:p>
          </p:txBody>
        </p:sp>
        <p:sp>
          <p:nvSpPr>
            <p:cNvPr id="605" name="Freeform: Shape 604">
              <a:extLst>
                <a:ext uri="{FF2B5EF4-FFF2-40B4-BE49-F238E27FC236}">
                  <a16:creationId xmlns:a16="http://schemas.microsoft.com/office/drawing/2014/main" xmlns="" id="{454F9C14-E256-849B-54BA-4506107FB4E3}"/>
                </a:ext>
              </a:extLst>
            </p:cNvPr>
            <p:cNvSpPr/>
            <p:nvPr/>
          </p:nvSpPr>
          <p:spPr>
            <a:xfrm>
              <a:off x="8321105" y="708793"/>
              <a:ext cx="229728" cy="464179"/>
            </a:xfrm>
            <a:custGeom>
              <a:avLst/>
              <a:gdLst>
                <a:gd name="connsiteX0" fmla="*/ 178622 w 229728"/>
                <a:gd name="connsiteY0" fmla="*/ 463101 h 464179"/>
                <a:gd name="connsiteX1" fmla="*/ 153685 w 229728"/>
                <a:gd name="connsiteY1" fmla="*/ 448908 h 464179"/>
                <a:gd name="connsiteX2" fmla="*/ 165001 w 229728"/>
                <a:gd name="connsiteY2" fmla="*/ 425001 h 464179"/>
                <a:gd name="connsiteX3" fmla="*/ 166811 w 229728"/>
                <a:gd name="connsiteY3" fmla="*/ 207736 h 464179"/>
                <a:gd name="connsiteX4" fmla="*/ 28507 w 229728"/>
                <a:gd name="connsiteY4" fmla="*/ 40191 h 464179"/>
                <a:gd name="connsiteX5" fmla="*/ 1723 w 229728"/>
                <a:gd name="connsiteY5" fmla="*/ 29904 h 464179"/>
                <a:gd name="connsiteX6" fmla="*/ 12010 w 229728"/>
                <a:gd name="connsiteY6" fmla="*/ 3119 h 464179"/>
                <a:gd name="connsiteX7" fmla="*/ 14887 w 229728"/>
                <a:gd name="connsiteY7" fmla="*/ 2091 h 464179"/>
                <a:gd name="connsiteX8" fmla="*/ 205387 w 229728"/>
                <a:gd name="connsiteY8" fmla="*/ 194305 h 464179"/>
                <a:gd name="connsiteX9" fmla="*/ 178622 w 229728"/>
                <a:gd name="connsiteY9" fmla="*/ 463101 h 46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28" h="464179">
                  <a:moveTo>
                    <a:pt x="178622" y="463101"/>
                  </a:moveTo>
                  <a:cubicBezTo>
                    <a:pt x="167820" y="466072"/>
                    <a:pt x="156647" y="459719"/>
                    <a:pt x="153685" y="448908"/>
                  </a:cubicBezTo>
                  <a:cubicBezTo>
                    <a:pt x="151028" y="439241"/>
                    <a:pt x="155838" y="429077"/>
                    <a:pt x="165001" y="425001"/>
                  </a:cubicBezTo>
                  <a:cubicBezTo>
                    <a:pt x="182527" y="418810"/>
                    <a:pt x="207578" y="322512"/>
                    <a:pt x="166811" y="207736"/>
                  </a:cubicBezTo>
                  <a:cubicBezTo>
                    <a:pt x="126044" y="92959"/>
                    <a:pt x="45938" y="33999"/>
                    <a:pt x="28507" y="40191"/>
                  </a:cubicBezTo>
                  <a:cubicBezTo>
                    <a:pt x="18268" y="44744"/>
                    <a:pt x="6276" y="40143"/>
                    <a:pt x="1723" y="29904"/>
                  </a:cubicBezTo>
                  <a:cubicBezTo>
                    <a:pt x="-2830" y="19664"/>
                    <a:pt x="1771" y="7673"/>
                    <a:pt x="12010" y="3119"/>
                  </a:cubicBezTo>
                  <a:cubicBezTo>
                    <a:pt x="12944" y="2700"/>
                    <a:pt x="13906" y="2357"/>
                    <a:pt x="14887" y="2091"/>
                  </a:cubicBezTo>
                  <a:cubicBezTo>
                    <a:pt x="69560" y="-16959"/>
                    <a:pt x="163763" y="78291"/>
                    <a:pt x="205387" y="194305"/>
                  </a:cubicBezTo>
                  <a:cubicBezTo>
                    <a:pt x="247011" y="310320"/>
                    <a:pt x="233295" y="443670"/>
                    <a:pt x="178622" y="463101"/>
                  </a:cubicBezTo>
                  <a:close/>
                </a:path>
              </a:pathLst>
            </a:custGeom>
            <a:solidFill>
              <a:srgbClr val="8B5F9E"/>
            </a:solidFill>
            <a:ln w="9525" cap="flat">
              <a:noFill/>
              <a:prstDash val="solid"/>
              <a:miter/>
            </a:ln>
          </p:spPr>
          <p:txBody>
            <a:bodyPr rtlCol="0" anchor="ctr"/>
            <a:lstStyle/>
            <a:p>
              <a:endParaRPr lang="en-IN"/>
            </a:p>
          </p:txBody>
        </p:sp>
        <p:sp>
          <p:nvSpPr>
            <p:cNvPr id="606" name="Freeform: Shape 605">
              <a:extLst>
                <a:ext uri="{FF2B5EF4-FFF2-40B4-BE49-F238E27FC236}">
                  <a16:creationId xmlns:a16="http://schemas.microsoft.com/office/drawing/2014/main" xmlns="" id="{38BEC4F8-EBED-F320-798D-146C857C18AD}"/>
                </a:ext>
              </a:extLst>
            </p:cNvPr>
            <p:cNvSpPr/>
            <p:nvPr/>
          </p:nvSpPr>
          <p:spPr>
            <a:xfrm>
              <a:off x="8384595" y="686219"/>
              <a:ext cx="230063" cy="464115"/>
            </a:xfrm>
            <a:custGeom>
              <a:avLst/>
              <a:gdLst>
                <a:gd name="connsiteX0" fmla="*/ 178759 w 230063"/>
                <a:gd name="connsiteY0" fmla="*/ 463101 h 464115"/>
                <a:gd name="connsiteX1" fmla="*/ 153994 w 230063"/>
                <a:gd name="connsiteY1" fmla="*/ 448613 h 464115"/>
                <a:gd name="connsiteX2" fmla="*/ 165234 w 230063"/>
                <a:gd name="connsiteY2" fmla="*/ 425001 h 464115"/>
                <a:gd name="connsiteX3" fmla="*/ 167043 w 230063"/>
                <a:gd name="connsiteY3" fmla="*/ 207736 h 464115"/>
                <a:gd name="connsiteX4" fmla="*/ 28645 w 230063"/>
                <a:gd name="connsiteY4" fmla="*/ 40191 h 464115"/>
                <a:gd name="connsiteX5" fmla="*/ 1785 w 230063"/>
                <a:gd name="connsiteY5" fmla="*/ 30104 h 464115"/>
                <a:gd name="connsiteX6" fmla="*/ 11872 w 230063"/>
                <a:gd name="connsiteY6" fmla="*/ 3243 h 464115"/>
                <a:gd name="connsiteX7" fmla="*/ 15120 w 230063"/>
                <a:gd name="connsiteY7" fmla="*/ 2091 h 464115"/>
                <a:gd name="connsiteX8" fmla="*/ 205620 w 230063"/>
                <a:gd name="connsiteY8" fmla="*/ 194306 h 464115"/>
                <a:gd name="connsiteX9" fmla="*/ 178759 w 230063"/>
                <a:gd name="connsiteY9" fmla="*/ 463101 h 46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063" h="464115">
                  <a:moveTo>
                    <a:pt x="178759" y="463101"/>
                  </a:moveTo>
                  <a:cubicBezTo>
                    <a:pt x="167920" y="465939"/>
                    <a:pt x="156832" y="459453"/>
                    <a:pt x="153994" y="448613"/>
                  </a:cubicBezTo>
                  <a:cubicBezTo>
                    <a:pt x="151489" y="439050"/>
                    <a:pt x="156242" y="429087"/>
                    <a:pt x="165234" y="425001"/>
                  </a:cubicBezTo>
                  <a:cubicBezTo>
                    <a:pt x="182664" y="418810"/>
                    <a:pt x="207715" y="322512"/>
                    <a:pt x="167043" y="207736"/>
                  </a:cubicBezTo>
                  <a:cubicBezTo>
                    <a:pt x="126372" y="92959"/>
                    <a:pt x="46171" y="34000"/>
                    <a:pt x="28645" y="40191"/>
                  </a:cubicBezTo>
                  <a:cubicBezTo>
                    <a:pt x="18444" y="44820"/>
                    <a:pt x="6414" y="40305"/>
                    <a:pt x="1785" y="30104"/>
                  </a:cubicBezTo>
                  <a:cubicBezTo>
                    <a:pt x="-2844" y="19903"/>
                    <a:pt x="1670" y="7882"/>
                    <a:pt x="11872" y="3243"/>
                  </a:cubicBezTo>
                  <a:cubicBezTo>
                    <a:pt x="12919" y="2767"/>
                    <a:pt x="14005" y="2386"/>
                    <a:pt x="15120" y="2091"/>
                  </a:cubicBezTo>
                  <a:cubicBezTo>
                    <a:pt x="69793" y="-16959"/>
                    <a:pt x="163995" y="78291"/>
                    <a:pt x="205620" y="194306"/>
                  </a:cubicBezTo>
                  <a:cubicBezTo>
                    <a:pt x="247244" y="310320"/>
                    <a:pt x="233909" y="443670"/>
                    <a:pt x="178759" y="463101"/>
                  </a:cubicBezTo>
                  <a:close/>
                </a:path>
              </a:pathLst>
            </a:custGeom>
            <a:solidFill>
              <a:srgbClr val="8B5F9E"/>
            </a:solidFill>
            <a:ln w="9525" cap="flat">
              <a:noFill/>
              <a:prstDash val="solid"/>
              <a:miter/>
            </a:ln>
          </p:spPr>
          <p:txBody>
            <a:bodyPr rtlCol="0" anchor="ctr"/>
            <a:lstStyle/>
            <a:p>
              <a:endParaRPr lang="en-IN"/>
            </a:p>
          </p:txBody>
        </p:sp>
        <p:sp>
          <p:nvSpPr>
            <p:cNvPr id="607" name="Freeform: Shape 606">
              <a:extLst>
                <a:ext uri="{FF2B5EF4-FFF2-40B4-BE49-F238E27FC236}">
                  <a16:creationId xmlns:a16="http://schemas.microsoft.com/office/drawing/2014/main" xmlns="" id="{8D143C71-0A6C-435F-ABEB-A9811A38F1EF}"/>
                </a:ext>
              </a:extLst>
            </p:cNvPr>
            <p:cNvSpPr/>
            <p:nvPr/>
          </p:nvSpPr>
          <p:spPr>
            <a:xfrm rot="20427599">
              <a:off x="8792839" y="757820"/>
              <a:ext cx="182498" cy="402907"/>
            </a:xfrm>
            <a:custGeom>
              <a:avLst/>
              <a:gdLst>
                <a:gd name="connsiteX0" fmla="*/ 182466 w 182498"/>
                <a:gd name="connsiteY0" fmla="*/ 201106 h 402907"/>
                <a:gd name="connsiteX1" fmla="*/ 91216 w 182498"/>
                <a:gd name="connsiteY1" fmla="*/ 402560 h 402907"/>
                <a:gd name="connsiteX2" fmla="*/ -33 w 182498"/>
                <a:gd name="connsiteY2" fmla="*/ 201106 h 402907"/>
                <a:gd name="connsiteX3" fmla="*/ 91216 w 182498"/>
                <a:gd name="connsiteY3" fmla="*/ -348 h 402907"/>
                <a:gd name="connsiteX4" fmla="*/ 182466 w 182498"/>
                <a:gd name="connsiteY4" fmla="*/ 201106 h 40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98" h="402907">
                  <a:moveTo>
                    <a:pt x="182466" y="201106"/>
                  </a:moveTo>
                  <a:cubicBezTo>
                    <a:pt x="182466" y="312366"/>
                    <a:pt x="141612" y="402560"/>
                    <a:pt x="91216" y="402560"/>
                  </a:cubicBezTo>
                  <a:cubicBezTo>
                    <a:pt x="40820" y="402560"/>
                    <a:pt x="-33" y="312366"/>
                    <a:pt x="-33" y="201106"/>
                  </a:cubicBezTo>
                  <a:cubicBezTo>
                    <a:pt x="-33" y="89846"/>
                    <a:pt x="40821" y="-348"/>
                    <a:pt x="91216" y="-348"/>
                  </a:cubicBezTo>
                  <a:cubicBezTo>
                    <a:pt x="141612" y="-348"/>
                    <a:pt x="182466" y="89846"/>
                    <a:pt x="182466" y="201106"/>
                  </a:cubicBezTo>
                  <a:close/>
                </a:path>
              </a:pathLst>
            </a:custGeom>
            <a:solidFill>
              <a:srgbClr val="FFEA84"/>
            </a:solidFill>
            <a:ln w="9525" cap="flat">
              <a:noFill/>
              <a:prstDash val="solid"/>
              <a:miter/>
            </a:ln>
          </p:spPr>
          <p:txBody>
            <a:bodyPr rtlCol="0" anchor="ctr"/>
            <a:lstStyle/>
            <a:p>
              <a:endParaRPr lang="en-IN"/>
            </a:p>
          </p:txBody>
        </p:sp>
        <p:sp>
          <p:nvSpPr>
            <p:cNvPr id="608" name="Freeform: Shape 607">
              <a:extLst>
                <a:ext uri="{FF2B5EF4-FFF2-40B4-BE49-F238E27FC236}">
                  <a16:creationId xmlns:a16="http://schemas.microsoft.com/office/drawing/2014/main" xmlns="" id="{C340C19F-495B-1B96-8A8D-D2C104B95555}"/>
                </a:ext>
              </a:extLst>
            </p:cNvPr>
            <p:cNvSpPr/>
            <p:nvPr/>
          </p:nvSpPr>
          <p:spPr>
            <a:xfrm>
              <a:off x="8771357" y="763779"/>
              <a:ext cx="225189" cy="391495"/>
            </a:xfrm>
            <a:custGeom>
              <a:avLst/>
              <a:gdLst>
                <a:gd name="connsiteX0" fmla="*/ 161472 w 225189"/>
                <a:gd name="connsiteY0" fmla="*/ 390970 h 391495"/>
                <a:gd name="connsiteX1" fmla="*/ 96988 w 225189"/>
                <a:gd name="connsiteY1" fmla="*/ 353536 h 391495"/>
                <a:gd name="connsiteX2" fmla="*/ 23359 w 225189"/>
                <a:gd name="connsiteY2" fmla="*/ 227044 h 391495"/>
                <a:gd name="connsiteX3" fmla="*/ 44029 w 225189"/>
                <a:gd name="connsiteY3" fmla="*/ 2350 h 391495"/>
                <a:gd name="connsiteX4" fmla="*/ 128134 w 225189"/>
                <a:gd name="connsiteY4" fmla="*/ 37211 h 391495"/>
                <a:gd name="connsiteX5" fmla="*/ 201763 w 225189"/>
                <a:gd name="connsiteY5" fmla="*/ 163703 h 391495"/>
                <a:gd name="connsiteX6" fmla="*/ 181093 w 225189"/>
                <a:gd name="connsiteY6" fmla="*/ 388493 h 391495"/>
                <a:gd name="connsiteX7" fmla="*/ 161472 w 225189"/>
                <a:gd name="connsiteY7" fmla="*/ 390970 h 391495"/>
                <a:gd name="connsiteX8" fmla="*/ 63269 w 225189"/>
                <a:gd name="connsiteY8" fmla="*/ 6541 h 391495"/>
                <a:gd name="connsiteX9" fmla="*/ 46315 w 225189"/>
                <a:gd name="connsiteY9" fmla="*/ 8636 h 391495"/>
                <a:gd name="connsiteX10" fmla="*/ 29741 w 225189"/>
                <a:gd name="connsiteY10" fmla="*/ 224758 h 391495"/>
                <a:gd name="connsiteX11" fmla="*/ 101845 w 225189"/>
                <a:gd name="connsiteY11" fmla="*/ 348583 h 391495"/>
                <a:gd name="connsiteX12" fmla="*/ 178808 w 225189"/>
                <a:gd name="connsiteY12" fmla="*/ 381826 h 391495"/>
                <a:gd name="connsiteX13" fmla="*/ 195381 w 225189"/>
                <a:gd name="connsiteY13" fmla="*/ 165703 h 391495"/>
                <a:gd name="connsiteX14" fmla="*/ 123277 w 225189"/>
                <a:gd name="connsiteY14" fmla="*/ 41878 h 391495"/>
                <a:gd name="connsiteX15" fmla="*/ 63174 w 225189"/>
                <a:gd name="connsiteY15" fmla="*/ 6541 h 391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5189" h="391495">
                  <a:moveTo>
                    <a:pt x="161472" y="390970"/>
                  </a:moveTo>
                  <a:cubicBezTo>
                    <a:pt x="141469" y="389541"/>
                    <a:pt x="119276" y="376682"/>
                    <a:pt x="96988" y="353536"/>
                  </a:cubicBezTo>
                  <a:cubicBezTo>
                    <a:pt x="63993" y="316894"/>
                    <a:pt x="38933" y="273831"/>
                    <a:pt x="23359" y="227044"/>
                  </a:cubicBezTo>
                  <a:cubicBezTo>
                    <a:pt x="-14741" y="120555"/>
                    <a:pt x="-5216" y="19780"/>
                    <a:pt x="44029" y="2350"/>
                  </a:cubicBezTo>
                  <a:cubicBezTo>
                    <a:pt x="68413" y="-6318"/>
                    <a:pt x="98226" y="6064"/>
                    <a:pt x="128134" y="37211"/>
                  </a:cubicBezTo>
                  <a:cubicBezTo>
                    <a:pt x="161129" y="73854"/>
                    <a:pt x="186189" y="116916"/>
                    <a:pt x="201763" y="163703"/>
                  </a:cubicBezTo>
                  <a:cubicBezTo>
                    <a:pt x="239863" y="270193"/>
                    <a:pt x="230338" y="370967"/>
                    <a:pt x="181093" y="388493"/>
                  </a:cubicBezTo>
                  <a:cubicBezTo>
                    <a:pt x="174807" y="390713"/>
                    <a:pt x="168111" y="391551"/>
                    <a:pt x="161472" y="390970"/>
                  </a:cubicBezTo>
                  <a:close/>
                  <a:moveTo>
                    <a:pt x="63269" y="6541"/>
                  </a:moveTo>
                  <a:cubicBezTo>
                    <a:pt x="57535" y="6074"/>
                    <a:pt x="51763" y="6788"/>
                    <a:pt x="46315" y="8636"/>
                  </a:cubicBezTo>
                  <a:cubicBezTo>
                    <a:pt x="690" y="24924"/>
                    <a:pt x="-6740" y="121793"/>
                    <a:pt x="29741" y="224758"/>
                  </a:cubicBezTo>
                  <a:cubicBezTo>
                    <a:pt x="44991" y="270555"/>
                    <a:pt x="69537" y="312712"/>
                    <a:pt x="101845" y="348583"/>
                  </a:cubicBezTo>
                  <a:cubicBezTo>
                    <a:pt x="129849" y="377730"/>
                    <a:pt x="157186" y="389446"/>
                    <a:pt x="178808" y="381826"/>
                  </a:cubicBezTo>
                  <a:cubicBezTo>
                    <a:pt x="224432" y="365633"/>
                    <a:pt x="231862" y="268669"/>
                    <a:pt x="195381" y="165703"/>
                  </a:cubicBezTo>
                  <a:cubicBezTo>
                    <a:pt x="180132" y="119907"/>
                    <a:pt x="155585" y="77749"/>
                    <a:pt x="123277" y="41878"/>
                  </a:cubicBezTo>
                  <a:cubicBezTo>
                    <a:pt x="102131" y="19971"/>
                    <a:pt x="81367" y="7874"/>
                    <a:pt x="63174" y="6541"/>
                  </a:cubicBezTo>
                  <a:close/>
                </a:path>
              </a:pathLst>
            </a:custGeom>
            <a:solidFill>
              <a:srgbClr val="8B5E3C"/>
            </a:solidFill>
            <a:ln w="9525" cap="flat">
              <a:noFill/>
              <a:prstDash val="solid"/>
              <a:miter/>
            </a:ln>
          </p:spPr>
          <p:txBody>
            <a:bodyPr rtlCol="0" anchor="ctr"/>
            <a:lstStyle/>
            <a:p>
              <a:endParaRPr lang="en-IN"/>
            </a:p>
          </p:txBody>
        </p:sp>
        <p:sp>
          <p:nvSpPr>
            <p:cNvPr id="609" name="Freeform: Shape 608">
              <a:extLst>
                <a:ext uri="{FF2B5EF4-FFF2-40B4-BE49-F238E27FC236}">
                  <a16:creationId xmlns:a16="http://schemas.microsoft.com/office/drawing/2014/main" xmlns="" id="{AC0F2EFB-449C-E34E-3276-59DC8973BF59}"/>
                </a:ext>
              </a:extLst>
            </p:cNvPr>
            <p:cNvSpPr/>
            <p:nvPr/>
          </p:nvSpPr>
          <p:spPr>
            <a:xfrm>
              <a:off x="8816466" y="711908"/>
              <a:ext cx="332127" cy="437473"/>
            </a:xfrm>
            <a:custGeom>
              <a:avLst/>
              <a:gdLst>
                <a:gd name="connsiteX0" fmla="*/ 155796 w 332127"/>
                <a:gd name="connsiteY0" fmla="*/ 2119 h 437473"/>
                <a:gd name="connsiteX1" fmla="*/ -34 w 332127"/>
                <a:gd name="connsiteY1" fmla="*/ 57364 h 437473"/>
                <a:gd name="connsiteX2" fmla="*/ 153414 w 332127"/>
                <a:gd name="connsiteY2" fmla="*/ 216718 h 437473"/>
                <a:gd name="connsiteX3" fmla="*/ 134364 w 332127"/>
                <a:gd name="connsiteY3" fmla="*/ 437126 h 437473"/>
                <a:gd name="connsiteX4" fmla="*/ 290193 w 332127"/>
                <a:gd name="connsiteY4" fmla="*/ 381881 h 437473"/>
                <a:gd name="connsiteX5" fmla="*/ 308767 w 332127"/>
                <a:gd name="connsiteY5" fmla="*/ 161473 h 437473"/>
                <a:gd name="connsiteX6" fmla="*/ 155796 w 332127"/>
                <a:gd name="connsiteY6" fmla="*/ 2119 h 43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127" h="437473">
                  <a:moveTo>
                    <a:pt x="155796" y="2119"/>
                  </a:moveTo>
                  <a:lnTo>
                    <a:pt x="-34" y="57364"/>
                  </a:lnTo>
                  <a:cubicBezTo>
                    <a:pt x="47592" y="40505"/>
                    <a:pt x="116172" y="111847"/>
                    <a:pt x="153414" y="216718"/>
                  </a:cubicBezTo>
                  <a:cubicBezTo>
                    <a:pt x="190657" y="321588"/>
                    <a:pt x="181989" y="420267"/>
                    <a:pt x="134364" y="437126"/>
                  </a:cubicBezTo>
                  <a:lnTo>
                    <a:pt x="290193" y="381881"/>
                  </a:lnTo>
                  <a:cubicBezTo>
                    <a:pt x="337818" y="365022"/>
                    <a:pt x="346010" y="266343"/>
                    <a:pt x="308767" y="161473"/>
                  </a:cubicBezTo>
                  <a:cubicBezTo>
                    <a:pt x="271524" y="56602"/>
                    <a:pt x="203325" y="-14740"/>
                    <a:pt x="155796" y="2119"/>
                  </a:cubicBezTo>
                  <a:close/>
                </a:path>
              </a:pathLst>
            </a:custGeom>
            <a:solidFill>
              <a:srgbClr val="FDC57A"/>
            </a:solidFill>
            <a:ln w="9525" cap="flat">
              <a:noFill/>
              <a:prstDash val="solid"/>
              <a:miter/>
            </a:ln>
          </p:spPr>
          <p:txBody>
            <a:bodyPr rtlCol="0" anchor="ctr"/>
            <a:lstStyle/>
            <a:p>
              <a:endParaRPr lang="en-IN"/>
            </a:p>
          </p:txBody>
        </p:sp>
        <p:sp>
          <p:nvSpPr>
            <p:cNvPr id="610" name="Freeform: Shape 609">
              <a:extLst>
                <a:ext uri="{FF2B5EF4-FFF2-40B4-BE49-F238E27FC236}">
                  <a16:creationId xmlns:a16="http://schemas.microsoft.com/office/drawing/2014/main" xmlns="" id="{8240BBB0-5D9F-48A6-EDA6-E10926FEFE90}"/>
                </a:ext>
              </a:extLst>
            </p:cNvPr>
            <p:cNvSpPr/>
            <p:nvPr/>
          </p:nvSpPr>
          <p:spPr>
            <a:xfrm>
              <a:off x="8815419" y="708449"/>
              <a:ext cx="336670" cy="444171"/>
            </a:xfrm>
            <a:custGeom>
              <a:avLst/>
              <a:gdLst>
                <a:gd name="connsiteX0" fmla="*/ 136936 w 336670"/>
                <a:gd name="connsiteY0" fmla="*/ 443824 h 444171"/>
                <a:gd name="connsiteX1" fmla="*/ 134650 w 336670"/>
                <a:gd name="connsiteY1" fmla="*/ 437442 h 444171"/>
                <a:gd name="connsiteX2" fmla="*/ 151223 w 336670"/>
                <a:gd name="connsiteY2" fmla="*/ 221320 h 444171"/>
                <a:gd name="connsiteX3" fmla="*/ 79119 w 336670"/>
                <a:gd name="connsiteY3" fmla="*/ 97495 h 444171"/>
                <a:gd name="connsiteX4" fmla="*/ 2252 w 336670"/>
                <a:gd name="connsiteY4" fmla="*/ 64252 h 444171"/>
                <a:gd name="connsiteX5" fmla="*/ 2252 w 336670"/>
                <a:gd name="connsiteY5" fmla="*/ 64252 h 444171"/>
                <a:gd name="connsiteX6" fmla="*/ -34 w 336670"/>
                <a:gd name="connsiteY6" fmla="*/ 57966 h 444171"/>
                <a:gd name="connsiteX7" fmla="*/ 155510 w 336670"/>
                <a:gd name="connsiteY7" fmla="*/ 2340 h 444171"/>
                <a:gd name="connsiteX8" fmla="*/ 156653 w 336670"/>
                <a:gd name="connsiteY8" fmla="*/ 5483 h 444171"/>
                <a:gd name="connsiteX9" fmla="*/ 155510 w 336670"/>
                <a:gd name="connsiteY9" fmla="*/ 2340 h 444171"/>
                <a:gd name="connsiteX10" fmla="*/ 239615 w 336670"/>
                <a:gd name="connsiteY10" fmla="*/ 37201 h 444171"/>
                <a:gd name="connsiteX11" fmla="*/ 313244 w 336670"/>
                <a:gd name="connsiteY11" fmla="*/ 163788 h 444171"/>
                <a:gd name="connsiteX12" fmla="*/ 292575 w 336670"/>
                <a:gd name="connsiteY12" fmla="*/ 388483 h 444171"/>
                <a:gd name="connsiteX13" fmla="*/ 25208 w 336670"/>
                <a:gd name="connsiteY13" fmla="*/ 55775 h 444171"/>
                <a:gd name="connsiteX14" fmla="*/ 83977 w 336670"/>
                <a:gd name="connsiteY14" fmla="*/ 92542 h 444171"/>
                <a:gd name="connsiteX15" fmla="*/ 157605 w 336670"/>
                <a:gd name="connsiteY15" fmla="*/ 219034 h 444171"/>
                <a:gd name="connsiteX16" fmla="*/ 157605 w 336670"/>
                <a:gd name="connsiteY16" fmla="*/ 429346 h 444171"/>
                <a:gd name="connsiteX17" fmla="*/ 290955 w 336670"/>
                <a:gd name="connsiteY17" fmla="*/ 381721 h 444171"/>
                <a:gd name="connsiteX18" fmla="*/ 307529 w 336670"/>
                <a:gd name="connsiteY18" fmla="*/ 165694 h 444171"/>
                <a:gd name="connsiteX19" fmla="*/ 235425 w 336670"/>
                <a:gd name="connsiteY19" fmla="*/ 41869 h 444171"/>
                <a:gd name="connsiteX20" fmla="*/ 158462 w 336670"/>
                <a:gd name="connsiteY20" fmla="*/ 8721 h 44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670" h="444171">
                  <a:moveTo>
                    <a:pt x="136936" y="443824"/>
                  </a:moveTo>
                  <a:lnTo>
                    <a:pt x="134650" y="437442"/>
                  </a:lnTo>
                  <a:cubicBezTo>
                    <a:pt x="180275" y="421249"/>
                    <a:pt x="187704" y="324285"/>
                    <a:pt x="151223" y="221320"/>
                  </a:cubicBezTo>
                  <a:cubicBezTo>
                    <a:pt x="135974" y="175523"/>
                    <a:pt x="111428" y="133366"/>
                    <a:pt x="79119" y="97495"/>
                  </a:cubicBezTo>
                  <a:cubicBezTo>
                    <a:pt x="51211" y="68920"/>
                    <a:pt x="23874" y="56632"/>
                    <a:pt x="2252" y="64252"/>
                  </a:cubicBezTo>
                  <a:lnTo>
                    <a:pt x="2252" y="64252"/>
                  </a:lnTo>
                  <a:lnTo>
                    <a:pt x="-34" y="57966"/>
                  </a:lnTo>
                  <a:lnTo>
                    <a:pt x="155510" y="2340"/>
                  </a:lnTo>
                  <a:lnTo>
                    <a:pt x="156653" y="5483"/>
                  </a:lnTo>
                  <a:lnTo>
                    <a:pt x="155510" y="2340"/>
                  </a:lnTo>
                  <a:cubicBezTo>
                    <a:pt x="179798" y="-6328"/>
                    <a:pt x="209707" y="6150"/>
                    <a:pt x="239615" y="37201"/>
                  </a:cubicBezTo>
                  <a:cubicBezTo>
                    <a:pt x="272591" y="73901"/>
                    <a:pt x="297651" y="116983"/>
                    <a:pt x="313244" y="163788"/>
                  </a:cubicBezTo>
                  <a:cubicBezTo>
                    <a:pt x="351344" y="270183"/>
                    <a:pt x="341819" y="371053"/>
                    <a:pt x="292575" y="388483"/>
                  </a:cubicBezTo>
                  <a:close/>
                  <a:moveTo>
                    <a:pt x="25208" y="55775"/>
                  </a:moveTo>
                  <a:cubicBezTo>
                    <a:pt x="43686" y="59109"/>
                    <a:pt x="63784" y="71491"/>
                    <a:pt x="83977" y="92542"/>
                  </a:cubicBezTo>
                  <a:cubicBezTo>
                    <a:pt x="116972" y="129184"/>
                    <a:pt x="142032" y="172247"/>
                    <a:pt x="157605" y="219034"/>
                  </a:cubicBezTo>
                  <a:cubicBezTo>
                    <a:pt x="189323" y="308473"/>
                    <a:pt x="187895" y="393912"/>
                    <a:pt x="157605" y="429346"/>
                  </a:cubicBezTo>
                  <a:lnTo>
                    <a:pt x="290955" y="381721"/>
                  </a:lnTo>
                  <a:cubicBezTo>
                    <a:pt x="336580" y="365528"/>
                    <a:pt x="344009" y="268563"/>
                    <a:pt x="307529" y="165694"/>
                  </a:cubicBezTo>
                  <a:cubicBezTo>
                    <a:pt x="292241" y="119907"/>
                    <a:pt x="267705" y="77759"/>
                    <a:pt x="235425" y="41869"/>
                  </a:cubicBezTo>
                  <a:cubicBezTo>
                    <a:pt x="207421" y="13294"/>
                    <a:pt x="180084" y="1102"/>
                    <a:pt x="158462" y="8721"/>
                  </a:cubicBezTo>
                  <a:close/>
                </a:path>
              </a:pathLst>
            </a:custGeom>
            <a:solidFill>
              <a:srgbClr val="8B5E3C"/>
            </a:solidFill>
            <a:ln w="9525" cap="flat">
              <a:noFill/>
              <a:prstDash val="solid"/>
              <a:miter/>
            </a:ln>
          </p:spPr>
          <p:txBody>
            <a:bodyPr rtlCol="0" anchor="ctr"/>
            <a:lstStyle/>
            <a:p>
              <a:endParaRPr lang="en-IN"/>
            </a:p>
          </p:txBody>
        </p:sp>
        <p:sp>
          <p:nvSpPr>
            <p:cNvPr id="611" name="Freeform: Shape 610">
              <a:extLst>
                <a:ext uri="{FF2B5EF4-FFF2-40B4-BE49-F238E27FC236}">
                  <a16:creationId xmlns:a16="http://schemas.microsoft.com/office/drawing/2014/main" xmlns="" id="{F7B22C69-3F42-3201-7D39-E3491CF62ECE}"/>
                </a:ext>
              </a:extLst>
            </p:cNvPr>
            <p:cNvSpPr/>
            <p:nvPr/>
          </p:nvSpPr>
          <p:spPr>
            <a:xfrm>
              <a:off x="8837646" y="708602"/>
              <a:ext cx="229695" cy="465457"/>
            </a:xfrm>
            <a:custGeom>
              <a:avLst/>
              <a:gdLst>
                <a:gd name="connsiteX0" fmla="*/ 178526 w 229695"/>
                <a:gd name="connsiteY0" fmla="*/ 463292 h 465457"/>
                <a:gd name="connsiteX1" fmla="*/ 151666 w 229695"/>
                <a:gd name="connsiteY1" fmla="*/ 453204 h 465457"/>
                <a:gd name="connsiteX2" fmla="*/ 161753 w 229695"/>
                <a:gd name="connsiteY2" fmla="*/ 426344 h 465457"/>
                <a:gd name="connsiteX3" fmla="*/ 165001 w 229695"/>
                <a:gd name="connsiteY3" fmla="*/ 425192 h 465457"/>
                <a:gd name="connsiteX4" fmla="*/ 166716 w 229695"/>
                <a:gd name="connsiteY4" fmla="*/ 207926 h 465457"/>
                <a:gd name="connsiteX5" fmla="*/ 28508 w 229695"/>
                <a:gd name="connsiteY5" fmla="*/ 40191 h 465457"/>
                <a:gd name="connsiteX6" fmla="*/ 1723 w 229695"/>
                <a:gd name="connsiteY6" fmla="*/ 29904 h 465457"/>
                <a:gd name="connsiteX7" fmla="*/ 12010 w 229695"/>
                <a:gd name="connsiteY7" fmla="*/ 3120 h 465457"/>
                <a:gd name="connsiteX8" fmla="*/ 14887 w 229695"/>
                <a:gd name="connsiteY8" fmla="*/ 2091 h 465457"/>
                <a:gd name="connsiteX9" fmla="*/ 205387 w 229695"/>
                <a:gd name="connsiteY9" fmla="*/ 194305 h 465457"/>
                <a:gd name="connsiteX10" fmla="*/ 178526 w 229695"/>
                <a:gd name="connsiteY10" fmla="*/ 463292 h 46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695" h="465457">
                  <a:moveTo>
                    <a:pt x="178526" y="463292"/>
                  </a:moveTo>
                  <a:cubicBezTo>
                    <a:pt x="168325" y="467921"/>
                    <a:pt x="156295" y="463406"/>
                    <a:pt x="151666" y="453204"/>
                  </a:cubicBezTo>
                  <a:cubicBezTo>
                    <a:pt x="147037" y="443003"/>
                    <a:pt x="151552" y="430983"/>
                    <a:pt x="161753" y="426344"/>
                  </a:cubicBezTo>
                  <a:cubicBezTo>
                    <a:pt x="162801" y="425868"/>
                    <a:pt x="163887" y="425487"/>
                    <a:pt x="165001" y="425192"/>
                  </a:cubicBezTo>
                  <a:cubicBezTo>
                    <a:pt x="182432" y="419000"/>
                    <a:pt x="207483" y="322702"/>
                    <a:pt x="166716" y="207926"/>
                  </a:cubicBezTo>
                  <a:cubicBezTo>
                    <a:pt x="125949" y="93150"/>
                    <a:pt x="45843" y="34000"/>
                    <a:pt x="28508" y="40191"/>
                  </a:cubicBezTo>
                  <a:cubicBezTo>
                    <a:pt x="18268" y="44744"/>
                    <a:pt x="6276" y="40143"/>
                    <a:pt x="1723" y="29904"/>
                  </a:cubicBezTo>
                  <a:cubicBezTo>
                    <a:pt x="-2830" y="19665"/>
                    <a:pt x="1771" y="7673"/>
                    <a:pt x="12010" y="3120"/>
                  </a:cubicBezTo>
                  <a:cubicBezTo>
                    <a:pt x="12944" y="2700"/>
                    <a:pt x="13906" y="2358"/>
                    <a:pt x="14887" y="2091"/>
                  </a:cubicBezTo>
                  <a:cubicBezTo>
                    <a:pt x="69560" y="-16959"/>
                    <a:pt x="163763" y="78291"/>
                    <a:pt x="205387" y="194305"/>
                  </a:cubicBezTo>
                  <a:cubicBezTo>
                    <a:pt x="247011" y="310320"/>
                    <a:pt x="233200" y="443860"/>
                    <a:pt x="178526" y="463292"/>
                  </a:cubicBezTo>
                  <a:close/>
                </a:path>
              </a:pathLst>
            </a:custGeom>
            <a:solidFill>
              <a:srgbClr val="8B5F9E"/>
            </a:solidFill>
            <a:ln w="9525" cap="flat">
              <a:noFill/>
              <a:prstDash val="solid"/>
              <a:miter/>
            </a:ln>
          </p:spPr>
          <p:txBody>
            <a:bodyPr rtlCol="0" anchor="ctr"/>
            <a:lstStyle/>
            <a:p>
              <a:endParaRPr lang="en-IN"/>
            </a:p>
          </p:txBody>
        </p:sp>
        <p:sp>
          <p:nvSpPr>
            <p:cNvPr id="612" name="Freeform: Shape 611">
              <a:extLst>
                <a:ext uri="{FF2B5EF4-FFF2-40B4-BE49-F238E27FC236}">
                  <a16:creationId xmlns:a16="http://schemas.microsoft.com/office/drawing/2014/main" xmlns="" id="{16164B2F-D499-4E05-D6DA-CCDF15BFA621}"/>
                </a:ext>
              </a:extLst>
            </p:cNvPr>
            <p:cNvSpPr/>
            <p:nvPr/>
          </p:nvSpPr>
          <p:spPr>
            <a:xfrm>
              <a:off x="8901040" y="686219"/>
              <a:ext cx="229928" cy="465266"/>
            </a:xfrm>
            <a:custGeom>
              <a:avLst/>
              <a:gdLst>
                <a:gd name="connsiteX0" fmla="*/ 178759 w 229928"/>
                <a:gd name="connsiteY0" fmla="*/ 463101 h 465266"/>
                <a:gd name="connsiteX1" fmla="*/ 151898 w 229928"/>
                <a:gd name="connsiteY1" fmla="*/ 453014 h 465266"/>
                <a:gd name="connsiteX2" fmla="*/ 161986 w 229928"/>
                <a:gd name="connsiteY2" fmla="*/ 426153 h 465266"/>
                <a:gd name="connsiteX3" fmla="*/ 165234 w 229928"/>
                <a:gd name="connsiteY3" fmla="*/ 425001 h 465266"/>
                <a:gd name="connsiteX4" fmla="*/ 167043 w 229928"/>
                <a:gd name="connsiteY4" fmla="*/ 207736 h 465266"/>
                <a:gd name="connsiteX5" fmla="*/ 28645 w 229928"/>
                <a:gd name="connsiteY5" fmla="*/ 40191 h 465266"/>
                <a:gd name="connsiteX6" fmla="*/ 1785 w 229928"/>
                <a:gd name="connsiteY6" fmla="*/ 30104 h 465266"/>
                <a:gd name="connsiteX7" fmla="*/ 11872 w 229928"/>
                <a:gd name="connsiteY7" fmla="*/ 3243 h 465266"/>
                <a:gd name="connsiteX8" fmla="*/ 15120 w 229928"/>
                <a:gd name="connsiteY8" fmla="*/ 2091 h 465266"/>
                <a:gd name="connsiteX9" fmla="*/ 205620 w 229928"/>
                <a:gd name="connsiteY9" fmla="*/ 194306 h 465266"/>
                <a:gd name="connsiteX10" fmla="*/ 178759 w 229928"/>
                <a:gd name="connsiteY10" fmla="*/ 463101 h 46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8" h="465266">
                  <a:moveTo>
                    <a:pt x="178759" y="463101"/>
                  </a:moveTo>
                  <a:cubicBezTo>
                    <a:pt x="168558" y="467730"/>
                    <a:pt x="156528" y="463215"/>
                    <a:pt x="151898" y="453014"/>
                  </a:cubicBezTo>
                  <a:cubicBezTo>
                    <a:pt x="147269" y="442813"/>
                    <a:pt x="151784" y="430792"/>
                    <a:pt x="161986" y="426153"/>
                  </a:cubicBezTo>
                  <a:cubicBezTo>
                    <a:pt x="163033" y="425677"/>
                    <a:pt x="164119" y="425296"/>
                    <a:pt x="165234" y="425001"/>
                  </a:cubicBezTo>
                  <a:cubicBezTo>
                    <a:pt x="182664" y="418810"/>
                    <a:pt x="207715" y="322512"/>
                    <a:pt x="167043" y="207736"/>
                  </a:cubicBezTo>
                  <a:cubicBezTo>
                    <a:pt x="126372" y="92959"/>
                    <a:pt x="46171" y="34000"/>
                    <a:pt x="28645" y="40191"/>
                  </a:cubicBezTo>
                  <a:cubicBezTo>
                    <a:pt x="18444" y="44820"/>
                    <a:pt x="6414" y="40305"/>
                    <a:pt x="1785" y="30104"/>
                  </a:cubicBezTo>
                  <a:cubicBezTo>
                    <a:pt x="-2844" y="19903"/>
                    <a:pt x="1670" y="7882"/>
                    <a:pt x="11872" y="3243"/>
                  </a:cubicBezTo>
                  <a:cubicBezTo>
                    <a:pt x="12919" y="2767"/>
                    <a:pt x="14005" y="2386"/>
                    <a:pt x="15120" y="2091"/>
                  </a:cubicBezTo>
                  <a:cubicBezTo>
                    <a:pt x="69793" y="-16959"/>
                    <a:pt x="163995" y="78291"/>
                    <a:pt x="205620" y="194306"/>
                  </a:cubicBezTo>
                  <a:cubicBezTo>
                    <a:pt x="247244" y="310320"/>
                    <a:pt x="233433" y="443670"/>
                    <a:pt x="178759" y="463101"/>
                  </a:cubicBezTo>
                  <a:close/>
                </a:path>
              </a:pathLst>
            </a:custGeom>
            <a:solidFill>
              <a:srgbClr val="8B5F9E"/>
            </a:solidFill>
            <a:ln w="9525" cap="flat">
              <a:noFill/>
              <a:prstDash val="solid"/>
              <a:miter/>
            </a:ln>
          </p:spPr>
          <p:txBody>
            <a:bodyPr rtlCol="0" anchor="ctr"/>
            <a:lstStyle/>
            <a:p>
              <a:endParaRPr lang="en-IN"/>
            </a:p>
          </p:txBody>
        </p:sp>
      </p:grpSp>
      <p:grpSp>
        <p:nvGrpSpPr>
          <p:cNvPr id="636" name="Group 635">
            <a:extLst>
              <a:ext uri="{FF2B5EF4-FFF2-40B4-BE49-F238E27FC236}">
                <a16:creationId xmlns:a16="http://schemas.microsoft.com/office/drawing/2014/main" xmlns="" id="{4F514235-2B0F-00D6-2370-0F3D85F12698}"/>
              </a:ext>
            </a:extLst>
          </p:cNvPr>
          <p:cNvGrpSpPr/>
          <p:nvPr/>
        </p:nvGrpSpPr>
        <p:grpSpPr>
          <a:xfrm>
            <a:off x="5953124" y="1600243"/>
            <a:ext cx="3888771" cy="903047"/>
            <a:chOff x="5953124" y="1600243"/>
            <a:chExt cx="3888771" cy="903047"/>
          </a:xfrm>
        </p:grpSpPr>
        <p:sp>
          <p:nvSpPr>
            <p:cNvPr id="617" name="Freeform: Shape 616">
              <a:extLst>
                <a:ext uri="{FF2B5EF4-FFF2-40B4-BE49-F238E27FC236}">
                  <a16:creationId xmlns:a16="http://schemas.microsoft.com/office/drawing/2014/main" xmlns="" id="{F8876CE0-FE3E-6BB1-5774-1CC69293CFA7}"/>
                </a:ext>
              </a:extLst>
            </p:cNvPr>
            <p:cNvSpPr/>
            <p:nvPr/>
          </p:nvSpPr>
          <p:spPr>
            <a:xfrm>
              <a:off x="5953124" y="2335720"/>
              <a:ext cx="3888771" cy="167570"/>
            </a:xfrm>
            <a:custGeom>
              <a:avLst/>
              <a:gdLst>
                <a:gd name="connsiteX0" fmla="*/ -27 w 3888771"/>
                <a:gd name="connsiteY0" fmla="*/ 140538 h 167570"/>
                <a:gd name="connsiteX1" fmla="*/ 818551 w 3888771"/>
                <a:gd name="connsiteY1" fmla="*/ -432 h 167570"/>
                <a:gd name="connsiteX2" fmla="*/ 1348427 w 3888771"/>
                <a:gd name="connsiteY2" fmla="*/ 167018 h 167570"/>
                <a:gd name="connsiteX3" fmla="*/ 1945549 w 3888771"/>
                <a:gd name="connsiteY3" fmla="*/ 5569 h 167570"/>
                <a:gd name="connsiteX4" fmla="*/ 2538671 w 3888771"/>
                <a:gd name="connsiteY4" fmla="*/ 156445 h 167570"/>
                <a:gd name="connsiteX5" fmla="*/ 2998443 w 3888771"/>
                <a:gd name="connsiteY5" fmla="*/ -432 h 167570"/>
                <a:gd name="connsiteX6" fmla="*/ 3888744 w 3888771"/>
                <a:gd name="connsiteY6" fmla="*/ 156445 h 16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8771" h="167570">
                  <a:moveTo>
                    <a:pt x="-27" y="140538"/>
                  </a:moveTo>
                  <a:cubicBezTo>
                    <a:pt x="-27" y="140538"/>
                    <a:pt x="693869" y="210643"/>
                    <a:pt x="818551" y="-432"/>
                  </a:cubicBezTo>
                  <a:cubicBezTo>
                    <a:pt x="818551" y="-432"/>
                    <a:pt x="923326" y="172352"/>
                    <a:pt x="1348427" y="167018"/>
                  </a:cubicBezTo>
                  <a:cubicBezTo>
                    <a:pt x="1773528" y="161684"/>
                    <a:pt x="1877445" y="83960"/>
                    <a:pt x="1945549" y="5569"/>
                  </a:cubicBezTo>
                  <a:cubicBezTo>
                    <a:pt x="1945549" y="5569"/>
                    <a:pt x="2063659" y="176257"/>
                    <a:pt x="2538671" y="156445"/>
                  </a:cubicBezTo>
                  <a:cubicBezTo>
                    <a:pt x="3013683" y="136633"/>
                    <a:pt x="2998443" y="-432"/>
                    <a:pt x="2998443" y="-432"/>
                  </a:cubicBezTo>
                  <a:cubicBezTo>
                    <a:pt x="2998443" y="-432"/>
                    <a:pt x="3418781" y="172352"/>
                    <a:pt x="3888744" y="156445"/>
                  </a:cubicBezTo>
                </a:path>
              </a:pathLst>
            </a:custGeom>
            <a:noFill/>
            <a:ln w="19050" cap="rnd">
              <a:solidFill>
                <a:srgbClr val="1C75BC"/>
              </a:solidFill>
              <a:prstDash val="solid"/>
              <a:miter/>
            </a:ln>
          </p:spPr>
          <p:txBody>
            <a:bodyPr rtlCol="0" anchor="ctr"/>
            <a:lstStyle/>
            <a:p>
              <a:endParaRPr lang="en-IN"/>
            </a:p>
          </p:txBody>
        </p:sp>
        <p:sp>
          <p:nvSpPr>
            <p:cNvPr id="618" name="Freeform: Shape 617">
              <a:extLst>
                <a:ext uri="{FF2B5EF4-FFF2-40B4-BE49-F238E27FC236}">
                  <a16:creationId xmlns:a16="http://schemas.microsoft.com/office/drawing/2014/main" xmlns="" id="{44D4B9DA-8EA9-4C7B-B8B1-1D2A1AAB38BF}"/>
                </a:ext>
              </a:extLst>
            </p:cNvPr>
            <p:cNvSpPr/>
            <p:nvPr/>
          </p:nvSpPr>
          <p:spPr>
            <a:xfrm rot="20427599">
              <a:off x="6260456" y="1718472"/>
              <a:ext cx="299275" cy="660653"/>
            </a:xfrm>
            <a:custGeom>
              <a:avLst/>
              <a:gdLst>
                <a:gd name="connsiteX0" fmla="*/ 299248 w 299275"/>
                <a:gd name="connsiteY0" fmla="*/ 329895 h 660653"/>
                <a:gd name="connsiteX1" fmla="*/ 149610 w 299275"/>
                <a:gd name="connsiteY1" fmla="*/ 660222 h 660653"/>
                <a:gd name="connsiteX2" fmla="*/ -27 w 299275"/>
                <a:gd name="connsiteY2" fmla="*/ 329895 h 660653"/>
                <a:gd name="connsiteX3" fmla="*/ 149610 w 299275"/>
                <a:gd name="connsiteY3" fmla="*/ -432 h 660653"/>
                <a:gd name="connsiteX4" fmla="*/ 299248 w 299275"/>
                <a:gd name="connsiteY4" fmla="*/ 329895 h 660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75" h="660653">
                  <a:moveTo>
                    <a:pt x="299248" y="329895"/>
                  </a:moveTo>
                  <a:cubicBezTo>
                    <a:pt x="299248" y="512330"/>
                    <a:pt x="232253" y="660222"/>
                    <a:pt x="149610" y="660222"/>
                  </a:cubicBezTo>
                  <a:cubicBezTo>
                    <a:pt x="66968" y="660222"/>
                    <a:pt x="-27" y="512330"/>
                    <a:pt x="-27" y="329895"/>
                  </a:cubicBezTo>
                  <a:cubicBezTo>
                    <a:pt x="-27" y="147461"/>
                    <a:pt x="66968" y="-432"/>
                    <a:pt x="149610" y="-432"/>
                  </a:cubicBezTo>
                  <a:cubicBezTo>
                    <a:pt x="232253" y="-432"/>
                    <a:pt x="299248" y="147461"/>
                    <a:pt x="299248" y="329895"/>
                  </a:cubicBezTo>
                  <a:close/>
                </a:path>
              </a:pathLst>
            </a:custGeom>
            <a:solidFill>
              <a:srgbClr val="FFEA84"/>
            </a:solidFill>
            <a:ln w="9525" cap="flat">
              <a:noFill/>
              <a:prstDash val="solid"/>
              <a:miter/>
            </a:ln>
          </p:spPr>
          <p:txBody>
            <a:bodyPr rtlCol="0" anchor="ctr"/>
            <a:lstStyle/>
            <a:p>
              <a:endParaRPr lang="en-IN"/>
            </a:p>
          </p:txBody>
        </p:sp>
        <p:sp>
          <p:nvSpPr>
            <p:cNvPr id="619" name="Freeform: Shape 618">
              <a:extLst>
                <a:ext uri="{FF2B5EF4-FFF2-40B4-BE49-F238E27FC236}">
                  <a16:creationId xmlns:a16="http://schemas.microsoft.com/office/drawing/2014/main" xmlns="" id="{31C976EB-9F75-A526-2983-CB90D2C3EB53}"/>
                </a:ext>
              </a:extLst>
            </p:cNvPr>
            <p:cNvSpPr/>
            <p:nvPr/>
          </p:nvSpPr>
          <p:spPr>
            <a:xfrm>
              <a:off x="6225672" y="1728039"/>
              <a:ext cx="368571" cy="641749"/>
            </a:xfrm>
            <a:custGeom>
              <a:avLst/>
              <a:gdLst>
                <a:gd name="connsiteX0" fmla="*/ 264349 w 368571"/>
                <a:gd name="connsiteY0" fmla="*/ 641062 h 641749"/>
                <a:gd name="connsiteX1" fmla="*/ 158717 w 368571"/>
                <a:gd name="connsiteY1" fmla="*/ 579722 h 641749"/>
                <a:gd name="connsiteX2" fmla="*/ 38035 w 368571"/>
                <a:gd name="connsiteY2" fmla="*/ 372267 h 641749"/>
                <a:gd name="connsiteX3" fmla="*/ 71944 w 368571"/>
                <a:gd name="connsiteY3" fmla="*/ 3935 h 641749"/>
                <a:gd name="connsiteX4" fmla="*/ 209866 w 368571"/>
                <a:gd name="connsiteY4" fmla="*/ 61085 h 641749"/>
                <a:gd name="connsiteX5" fmla="*/ 330453 w 368571"/>
                <a:gd name="connsiteY5" fmla="*/ 268540 h 641749"/>
                <a:gd name="connsiteX6" fmla="*/ 296544 w 368571"/>
                <a:gd name="connsiteY6" fmla="*/ 636871 h 641749"/>
                <a:gd name="connsiteX7" fmla="*/ 264349 w 368571"/>
                <a:gd name="connsiteY7" fmla="*/ 641062 h 641749"/>
                <a:gd name="connsiteX8" fmla="*/ 103758 w 368571"/>
                <a:gd name="connsiteY8" fmla="*/ 10793 h 641749"/>
                <a:gd name="connsiteX9" fmla="*/ 75945 w 368571"/>
                <a:gd name="connsiteY9" fmla="*/ 14317 h 641749"/>
                <a:gd name="connsiteX10" fmla="*/ 48798 w 368571"/>
                <a:gd name="connsiteY10" fmla="*/ 368552 h 641749"/>
                <a:gd name="connsiteX11" fmla="*/ 166908 w 368571"/>
                <a:gd name="connsiteY11" fmla="*/ 572006 h 641749"/>
                <a:gd name="connsiteX12" fmla="*/ 293115 w 368571"/>
                <a:gd name="connsiteY12" fmla="*/ 626489 h 641749"/>
                <a:gd name="connsiteX13" fmla="*/ 320261 w 368571"/>
                <a:gd name="connsiteY13" fmla="*/ 272255 h 641749"/>
                <a:gd name="connsiteX14" fmla="*/ 202151 w 368571"/>
                <a:gd name="connsiteY14" fmla="*/ 68800 h 641749"/>
                <a:gd name="connsiteX15" fmla="*/ 103758 w 368571"/>
                <a:gd name="connsiteY15" fmla="*/ 10793 h 641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8571" h="641749">
                  <a:moveTo>
                    <a:pt x="264349" y="641062"/>
                  </a:moveTo>
                  <a:cubicBezTo>
                    <a:pt x="231678" y="638681"/>
                    <a:pt x="195198" y="617726"/>
                    <a:pt x="158717" y="579722"/>
                  </a:cubicBezTo>
                  <a:cubicBezTo>
                    <a:pt x="111092" y="529811"/>
                    <a:pt x="67753" y="455897"/>
                    <a:pt x="38035" y="372267"/>
                  </a:cubicBezTo>
                  <a:cubicBezTo>
                    <a:pt x="-23877" y="197769"/>
                    <a:pt x="-8637" y="32510"/>
                    <a:pt x="71944" y="3935"/>
                  </a:cubicBezTo>
                  <a:cubicBezTo>
                    <a:pt x="111854" y="-10162"/>
                    <a:pt x="160717" y="10126"/>
                    <a:pt x="209866" y="61085"/>
                  </a:cubicBezTo>
                  <a:cubicBezTo>
                    <a:pt x="259015" y="112044"/>
                    <a:pt x="300735" y="184910"/>
                    <a:pt x="330453" y="268540"/>
                  </a:cubicBezTo>
                  <a:cubicBezTo>
                    <a:pt x="392365" y="443038"/>
                    <a:pt x="377220" y="608297"/>
                    <a:pt x="296544" y="636871"/>
                  </a:cubicBezTo>
                  <a:cubicBezTo>
                    <a:pt x="286227" y="640520"/>
                    <a:pt x="275256" y="641948"/>
                    <a:pt x="264349" y="641062"/>
                  </a:cubicBezTo>
                  <a:close/>
                  <a:moveTo>
                    <a:pt x="103758" y="10793"/>
                  </a:moveTo>
                  <a:cubicBezTo>
                    <a:pt x="94343" y="10060"/>
                    <a:pt x="84879" y="11260"/>
                    <a:pt x="75945" y="14317"/>
                  </a:cubicBezTo>
                  <a:cubicBezTo>
                    <a:pt x="1078" y="40892"/>
                    <a:pt x="-11114" y="199865"/>
                    <a:pt x="48798" y="368552"/>
                  </a:cubicBezTo>
                  <a:cubicBezTo>
                    <a:pt x="78040" y="450944"/>
                    <a:pt x="119950" y="523238"/>
                    <a:pt x="166908" y="572006"/>
                  </a:cubicBezTo>
                  <a:cubicBezTo>
                    <a:pt x="213867" y="620774"/>
                    <a:pt x="257682" y="638681"/>
                    <a:pt x="293115" y="626489"/>
                  </a:cubicBezTo>
                  <a:cubicBezTo>
                    <a:pt x="367981" y="599915"/>
                    <a:pt x="380173" y="441038"/>
                    <a:pt x="320261" y="272255"/>
                  </a:cubicBezTo>
                  <a:cubicBezTo>
                    <a:pt x="291019" y="189863"/>
                    <a:pt x="249109" y="117569"/>
                    <a:pt x="202151" y="68800"/>
                  </a:cubicBezTo>
                  <a:cubicBezTo>
                    <a:pt x="167289" y="32891"/>
                    <a:pt x="133285" y="12984"/>
                    <a:pt x="103758" y="10793"/>
                  </a:cubicBezTo>
                  <a:close/>
                </a:path>
              </a:pathLst>
            </a:custGeom>
            <a:solidFill>
              <a:srgbClr val="8B5E3C"/>
            </a:solidFill>
            <a:ln w="9525" cap="flat">
              <a:noFill/>
              <a:prstDash val="solid"/>
              <a:miter/>
            </a:ln>
          </p:spPr>
          <p:txBody>
            <a:bodyPr rtlCol="0" anchor="ctr"/>
            <a:lstStyle/>
            <a:p>
              <a:endParaRPr lang="en-IN"/>
            </a:p>
          </p:txBody>
        </p:sp>
        <p:sp>
          <p:nvSpPr>
            <p:cNvPr id="620" name="Freeform: Shape 619">
              <a:extLst>
                <a:ext uri="{FF2B5EF4-FFF2-40B4-BE49-F238E27FC236}">
                  <a16:creationId xmlns:a16="http://schemas.microsoft.com/office/drawing/2014/main" xmlns="" id="{623FB385-F309-8EA6-FCEB-9CECA3E81BB3}"/>
                </a:ext>
              </a:extLst>
            </p:cNvPr>
            <p:cNvSpPr/>
            <p:nvPr/>
          </p:nvSpPr>
          <p:spPr>
            <a:xfrm>
              <a:off x="6299453" y="1642928"/>
              <a:ext cx="545024" cy="717271"/>
            </a:xfrm>
            <a:custGeom>
              <a:avLst/>
              <a:gdLst>
                <a:gd name="connsiteX0" fmla="*/ 255433 w 545024"/>
                <a:gd name="connsiteY0" fmla="*/ 3608 h 717271"/>
                <a:gd name="connsiteX1" fmla="*/ -27 w 545024"/>
                <a:gd name="connsiteY1" fmla="*/ 94286 h 717271"/>
                <a:gd name="connsiteX2" fmla="*/ 251433 w 545024"/>
                <a:gd name="connsiteY2" fmla="*/ 355461 h 717271"/>
                <a:gd name="connsiteX3" fmla="*/ 220953 w 545024"/>
                <a:gd name="connsiteY3" fmla="*/ 716840 h 717271"/>
                <a:gd name="connsiteX4" fmla="*/ 476318 w 545024"/>
                <a:gd name="connsiteY4" fmla="*/ 626162 h 717271"/>
                <a:gd name="connsiteX5" fmla="*/ 506893 w 545024"/>
                <a:gd name="connsiteY5" fmla="*/ 264879 h 717271"/>
                <a:gd name="connsiteX6" fmla="*/ 255433 w 545024"/>
                <a:gd name="connsiteY6" fmla="*/ 3608 h 71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024" h="717271">
                  <a:moveTo>
                    <a:pt x="255433" y="3608"/>
                  </a:moveTo>
                  <a:lnTo>
                    <a:pt x="-27" y="94286"/>
                  </a:lnTo>
                  <a:cubicBezTo>
                    <a:pt x="77887" y="66663"/>
                    <a:pt x="190473" y="183535"/>
                    <a:pt x="251433" y="355461"/>
                  </a:cubicBezTo>
                  <a:cubicBezTo>
                    <a:pt x="312393" y="527388"/>
                    <a:pt x="299058" y="688836"/>
                    <a:pt x="220953" y="716840"/>
                  </a:cubicBezTo>
                  <a:lnTo>
                    <a:pt x="476318" y="626162"/>
                  </a:lnTo>
                  <a:cubicBezTo>
                    <a:pt x="554232" y="598539"/>
                    <a:pt x="567853" y="436805"/>
                    <a:pt x="506893" y="264879"/>
                  </a:cubicBezTo>
                  <a:cubicBezTo>
                    <a:pt x="445933" y="92952"/>
                    <a:pt x="333348" y="-24015"/>
                    <a:pt x="255433" y="3608"/>
                  </a:cubicBezTo>
                  <a:close/>
                </a:path>
              </a:pathLst>
            </a:custGeom>
            <a:solidFill>
              <a:srgbClr val="FDC57A"/>
            </a:solidFill>
            <a:ln w="9525" cap="flat">
              <a:noFill/>
              <a:prstDash val="solid"/>
              <a:miter/>
            </a:ln>
          </p:spPr>
          <p:txBody>
            <a:bodyPr rtlCol="0" anchor="ctr"/>
            <a:lstStyle/>
            <a:p>
              <a:endParaRPr lang="en-IN"/>
            </a:p>
          </p:txBody>
        </p:sp>
        <p:sp>
          <p:nvSpPr>
            <p:cNvPr id="621" name="Freeform: Shape 620">
              <a:extLst>
                <a:ext uri="{FF2B5EF4-FFF2-40B4-BE49-F238E27FC236}">
                  <a16:creationId xmlns:a16="http://schemas.microsoft.com/office/drawing/2014/main" xmlns="" id="{4C44352D-0A3E-B016-1724-DEF53A0A3433}"/>
                </a:ext>
              </a:extLst>
            </p:cNvPr>
            <p:cNvSpPr/>
            <p:nvPr/>
          </p:nvSpPr>
          <p:spPr>
            <a:xfrm>
              <a:off x="6297834" y="1637361"/>
              <a:ext cx="552031" cy="727981"/>
            </a:xfrm>
            <a:custGeom>
              <a:avLst/>
              <a:gdLst>
                <a:gd name="connsiteX0" fmla="*/ 224381 w 552031"/>
                <a:gd name="connsiteY0" fmla="*/ 727549 h 727981"/>
                <a:gd name="connsiteX1" fmla="*/ 220667 w 552031"/>
                <a:gd name="connsiteY1" fmla="*/ 717167 h 727981"/>
                <a:gd name="connsiteX2" fmla="*/ 247813 w 552031"/>
                <a:gd name="connsiteY2" fmla="*/ 362933 h 727981"/>
                <a:gd name="connsiteX3" fmla="*/ 129703 w 552031"/>
                <a:gd name="connsiteY3" fmla="*/ 159478 h 727981"/>
                <a:gd name="connsiteX4" fmla="*/ 3687 w 552031"/>
                <a:gd name="connsiteY4" fmla="*/ 104995 h 727981"/>
                <a:gd name="connsiteX5" fmla="*/ 3687 w 552031"/>
                <a:gd name="connsiteY5" fmla="*/ 104995 h 727981"/>
                <a:gd name="connsiteX6" fmla="*/ -27 w 552031"/>
                <a:gd name="connsiteY6" fmla="*/ 94613 h 727981"/>
                <a:gd name="connsiteX7" fmla="*/ 255433 w 552031"/>
                <a:gd name="connsiteY7" fmla="*/ 3935 h 727981"/>
                <a:gd name="connsiteX8" fmla="*/ 257243 w 552031"/>
                <a:gd name="connsiteY8" fmla="*/ 9174 h 727981"/>
                <a:gd name="connsiteX9" fmla="*/ 255433 w 552031"/>
                <a:gd name="connsiteY9" fmla="*/ 3935 h 727981"/>
                <a:gd name="connsiteX10" fmla="*/ 393260 w 552031"/>
                <a:gd name="connsiteY10" fmla="*/ 61085 h 727981"/>
                <a:gd name="connsiteX11" fmla="*/ 513942 w 552031"/>
                <a:gd name="connsiteY11" fmla="*/ 268540 h 727981"/>
                <a:gd name="connsiteX12" fmla="*/ 480033 w 552031"/>
                <a:gd name="connsiteY12" fmla="*/ 636967 h 727981"/>
                <a:gd name="connsiteX13" fmla="*/ 41121 w 552031"/>
                <a:gd name="connsiteY13" fmla="*/ 91565 h 727981"/>
                <a:gd name="connsiteX14" fmla="*/ 137514 w 552031"/>
                <a:gd name="connsiteY14" fmla="*/ 151763 h 727981"/>
                <a:gd name="connsiteX15" fmla="*/ 258100 w 552031"/>
                <a:gd name="connsiteY15" fmla="*/ 359218 h 727981"/>
                <a:gd name="connsiteX16" fmla="*/ 258100 w 552031"/>
                <a:gd name="connsiteY16" fmla="*/ 703927 h 727981"/>
                <a:gd name="connsiteX17" fmla="*/ 476223 w 552031"/>
                <a:gd name="connsiteY17" fmla="*/ 626489 h 727981"/>
                <a:gd name="connsiteX18" fmla="*/ 503369 w 552031"/>
                <a:gd name="connsiteY18" fmla="*/ 272254 h 727981"/>
                <a:gd name="connsiteX19" fmla="*/ 385259 w 552031"/>
                <a:gd name="connsiteY19" fmla="*/ 68801 h 727981"/>
                <a:gd name="connsiteX20" fmla="*/ 259052 w 552031"/>
                <a:gd name="connsiteY20" fmla="*/ 14413 h 72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2031" h="727981">
                  <a:moveTo>
                    <a:pt x="224381" y="727549"/>
                  </a:moveTo>
                  <a:lnTo>
                    <a:pt x="220667" y="717167"/>
                  </a:lnTo>
                  <a:cubicBezTo>
                    <a:pt x="295533" y="690593"/>
                    <a:pt x="307725" y="531716"/>
                    <a:pt x="247813" y="362933"/>
                  </a:cubicBezTo>
                  <a:cubicBezTo>
                    <a:pt x="218571" y="280541"/>
                    <a:pt x="176661" y="208247"/>
                    <a:pt x="129703" y="159478"/>
                  </a:cubicBezTo>
                  <a:cubicBezTo>
                    <a:pt x="82745" y="110710"/>
                    <a:pt x="39120" y="92803"/>
                    <a:pt x="3687" y="104995"/>
                  </a:cubicBezTo>
                  <a:lnTo>
                    <a:pt x="3687" y="104995"/>
                  </a:lnTo>
                  <a:lnTo>
                    <a:pt x="-27" y="94613"/>
                  </a:lnTo>
                  <a:lnTo>
                    <a:pt x="255433" y="3935"/>
                  </a:lnTo>
                  <a:lnTo>
                    <a:pt x="257243" y="9174"/>
                  </a:lnTo>
                  <a:lnTo>
                    <a:pt x="255433" y="3935"/>
                  </a:lnTo>
                  <a:cubicBezTo>
                    <a:pt x="295248" y="-10162"/>
                    <a:pt x="344206" y="10126"/>
                    <a:pt x="393260" y="61085"/>
                  </a:cubicBezTo>
                  <a:cubicBezTo>
                    <a:pt x="442314" y="112044"/>
                    <a:pt x="484128" y="184910"/>
                    <a:pt x="513942" y="268540"/>
                  </a:cubicBezTo>
                  <a:cubicBezTo>
                    <a:pt x="575854" y="443133"/>
                    <a:pt x="560614" y="608392"/>
                    <a:pt x="480033" y="636967"/>
                  </a:cubicBezTo>
                  <a:close/>
                  <a:moveTo>
                    <a:pt x="41121" y="91565"/>
                  </a:moveTo>
                  <a:cubicBezTo>
                    <a:pt x="71315" y="96899"/>
                    <a:pt x="104367" y="117378"/>
                    <a:pt x="137514" y="151763"/>
                  </a:cubicBezTo>
                  <a:cubicBezTo>
                    <a:pt x="185139" y="201674"/>
                    <a:pt x="228382" y="275588"/>
                    <a:pt x="258100" y="359218"/>
                  </a:cubicBezTo>
                  <a:cubicBezTo>
                    <a:pt x="310107" y="505808"/>
                    <a:pt x="307725" y="645920"/>
                    <a:pt x="258100" y="703927"/>
                  </a:cubicBezTo>
                  <a:lnTo>
                    <a:pt x="476223" y="626489"/>
                  </a:lnTo>
                  <a:cubicBezTo>
                    <a:pt x="551089" y="599915"/>
                    <a:pt x="563281" y="441037"/>
                    <a:pt x="503369" y="272254"/>
                  </a:cubicBezTo>
                  <a:cubicBezTo>
                    <a:pt x="474127" y="189863"/>
                    <a:pt x="432217" y="117568"/>
                    <a:pt x="385259" y="68801"/>
                  </a:cubicBezTo>
                  <a:cubicBezTo>
                    <a:pt x="338300" y="20033"/>
                    <a:pt x="294486" y="2126"/>
                    <a:pt x="259052" y="14413"/>
                  </a:cubicBezTo>
                  <a:close/>
                </a:path>
              </a:pathLst>
            </a:custGeom>
            <a:solidFill>
              <a:srgbClr val="8B5E3C"/>
            </a:solidFill>
            <a:ln w="9525" cap="flat">
              <a:noFill/>
              <a:prstDash val="solid"/>
              <a:miter/>
            </a:ln>
          </p:spPr>
          <p:txBody>
            <a:bodyPr rtlCol="0" anchor="ctr"/>
            <a:lstStyle/>
            <a:p>
              <a:endParaRPr lang="en-IN"/>
            </a:p>
          </p:txBody>
        </p:sp>
        <p:sp>
          <p:nvSpPr>
            <p:cNvPr id="622" name="Freeform: Shape 621">
              <a:extLst>
                <a:ext uri="{FF2B5EF4-FFF2-40B4-BE49-F238E27FC236}">
                  <a16:creationId xmlns:a16="http://schemas.microsoft.com/office/drawing/2014/main" xmlns="" id="{C5E397B4-AEA9-B179-98BC-6D85D9816D03}"/>
                </a:ext>
              </a:extLst>
            </p:cNvPr>
            <p:cNvSpPr/>
            <p:nvPr/>
          </p:nvSpPr>
          <p:spPr>
            <a:xfrm>
              <a:off x="6336447" y="1637581"/>
              <a:ext cx="373629" cy="761169"/>
            </a:xfrm>
            <a:custGeom>
              <a:avLst/>
              <a:gdLst>
                <a:gd name="connsiteX0" fmla="*/ 290448 w 373629"/>
                <a:gd name="connsiteY0" fmla="*/ 759619 h 761169"/>
                <a:gd name="connsiteX1" fmla="*/ 249796 w 373629"/>
                <a:gd name="connsiteY1" fmla="*/ 736007 h 761169"/>
                <a:gd name="connsiteX2" fmla="*/ 268160 w 373629"/>
                <a:gd name="connsiteY2" fmla="*/ 697231 h 761169"/>
                <a:gd name="connsiteX3" fmla="*/ 271112 w 373629"/>
                <a:gd name="connsiteY3" fmla="*/ 340996 h 761169"/>
                <a:gd name="connsiteX4" fmla="*/ 44322 w 373629"/>
                <a:gd name="connsiteY4" fmla="*/ 66390 h 761169"/>
                <a:gd name="connsiteX5" fmla="*/ 1888 w 373629"/>
                <a:gd name="connsiteY5" fmla="*/ 46149 h 761169"/>
                <a:gd name="connsiteX6" fmla="*/ 22129 w 373629"/>
                <a:gd name="connsiteY6" fmla="*/ 3716 h 761169"/>
                <a:gd name="connsiteX7" fmla="*/ 333787 w 373629"/>
                <a:gd name="connsiteY7" fmla="*/ 318802 h 761169"/>
                <a:gd name="connsiteX8" fmla="*/ 290448 w 373629"/>
                <a:gd name="connsiteY8" fmla="*/ 759619 h 761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629" h="761169">
                  <a:moveTo>
                    <a:pt x="290448" y="759619"/>
                  </a:moveTo>
                  <a:cubicBezTo>
                    <a:pt x="272702" y="764325"/>
                    <a:pt x="254502" y="753752"/>
                    <a:pt x="249796" y="736007"/>
                  </a:cubicBezTo>
                  <a:cubicBezTo>
                    <a:pt x="245640" y="720329"/>
                    <a:pt x="253400" y="703946"/>
                    <a:pt x="268160" y="697231"/>
                  </a:cubicBezTo>
                  <a:cubicBezTo>
                    <a:pt x="296735" y="687039"/>
                    <a:pt x="337883" y="529019"/>
                    <a:pt x="271112" y="340996"/>
                  </a:cubicBezTo>
                  <a:cubicBezTo>
                    <a:pt x="204342" y="152972"/>
                    <a:pt x="72992" y="56198"/>
                    <a:pt x="44322" y="66390"/>
                  </a:cubicBezTo>
                  <a:cubicBezTo>
                    <a:pt x="27015" y="72515"/>
                    <a:pt x="8017" y="63456"/>
                    <a:pt x="1888" y="46149"/>
                  </a:cubicBezTo>
                  <a:cubicBezTo>
                    <a:pt x="-4240" y="28842"/>
                    <a:pt x="4822" y="9840"/>
                    <a:pt x="22129" y="3716"/>
                  </a:cubicBezTo>
                  <a:cubicBezTo>
                    <a:pt x="111664" y="-28098"/>
                    <a:pt x="266064" y="127541"/>
                    <a:pt x="333787" y="318802"/>
                  </a:cubicBezTo>
                  <a:cubicBezTo>
                    <a:pt x="401510" y="510065"/>
                    <a:pt x="380078" y="727806"/>
                    <a:pt x="290448" y="759619"/>
                  </a:cubicBezTo>
                  <a:close/>
                </a:path>
              </a:pathLst>
            </a:custGeom>
            <a:solidFill>
              <a:srgbClr val="8B5F9E"/>
            </a:solidFill>
            <a:ln w="9525" cap="flat">
              <a:noFill/>
              <a:prstDash val="solid"/>
              <a:miter/>
            </a:ln>
          </p:spPr>
          <p:txBody>
            <a:bodyPr rtlCol="0" anchor="ctr"/>
            <a:lstStyle/>
            <a:p>
              <a:endParaRPr lang="en-IN"/>
            </a:p>
          </p:txBody>
        </p:sp>
        <p:sp>
          <p:nvSpPr>
            <p:cNvPr id="623" name="Freeform: Shape 622">
              <a:extLst>
                <a:ext uri="{FF2B5EF4-FFF2-40B4-BE49-F238E27FC236}">
                  <a16:creationId xmlns:a16="http://schemas.microsoft.com/office/drawing/2014/main" xmlns="" id="{9188FDEF-1F8A-963D-FE91-B483641838D9}"/>
                </a:ext>
              </a:extLst>
            </p:cNvPr>
            <p:cNvSpPr/>
            <p:nvPr/>
          </p:nvSpPr>
          <p:spPr>
            <a:xfrm>
              <a:off x="6440714" y="1600243"/>
              <a:ext cx="373661" cy="762251"/>
            </a:xfrm>
            <a:custGeom>
              <a:avLst/>
              <a:gdLst>
                <a:gd name="connsiteX0" fmla="*/ 290480 w 373661"/>
                <a:gd name="connsiteY0" fmla="*/ 759905 h 762251"/>
                <a:gd name="connsiteX1" fmla="*/ 248046 w 373661"/>
                <a:gd name="connsiteY1" fmla="*/ 739665 h 762251"/>
                <a:gd name="connsiteX2" fmla="*/ 268287 w 373661"/>
                <a:gd name="connsiteY2" fmla="*/ 697231 h 762251"/>
                <a:gd name="connsiteX3" fmla="*/ 271239 w 373661"/>
                <a:gd name="connsiteY3" fmla="*/ 341091 h 762251"/>
                <a:gd name="connsiteX4" fmla="*/ 44449 w 373661"/>
                <a:gd name="connsiteY4" fmla="*/ 66390 h 762251"/>
                <a:gd name="connsiteX5" fmla="*/ 1920 w 373661"/>
                <a:gd name="connsiteY5" fmla="*/ 46245 h 762251"/>
                <a:gd name="connsiteX6" fmla="*/ 22065 w 373661"/>
                <a:gd name="connsiteY6" fmla="*/ 3716 h 762251"/>
                <a:gd name="connsiteX7" fmla="*/ 333819 w 373661"/>
                <a:gd name="connsiteY7" fmla="*/ 318803 h 762251"/>
                <a:gd name="connsiteX8" fmla="*/ 290480 w 373661"/>
                <a:gd name="connsiteY8" fmla="*/ 759905 h 76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661" h="762251">
                  <a:moveTo>
                    <a:pt x="290480" y="759905"/>
                  </a:moveTo>
                  <a:cubicBezTo>
                    <a:pt x="273173" y="766030"/>
                    <a:pt x="254171" y="756972"/>
                    <a:pt x="248046" y="739665"/>
                  </a:cubicBezTo>
                  <a:cubicBezTo>
                    <a:pt x="241921" y="722358"/>
                    <a:pt x="250980" y="703355"/>
                    <a:pt x="268287" y="697231"/>
                  </a:cubicBezTo>
                  <a:cubicBezTo>
                    <a:pt x="296862" y="687039"/>
                    <a:pt x="337914" y="529115"/>
                    <a:pt x="271239" y="341091"/>
                  </a:cubicBezTo>
                  <a:cubicBezTo>
                    <a:pt x="204564" y="153068"/>
                    <a:pt x="73119" y="56198"/>
                    <a:pt x="44449" y="66390"/>
                  </a:cubicBezTo>
                  <a:cubicBezTo>
                    <a:pt x="27142" y="72572"/>
                    <a:pt x="8101" y="63552"/>
                    <a:pt x="1920" y="46245"/>
                  </a:cubicBezTo>
                  <a:cubicBezTo>
                    <a:pt x="-4261" y="28938"/>
                    <a:pt x="4758" y="9897"/>
                    <a:pt x="22065" y="3716"/>
                  </a:cubicBezTo>
                  <a:cubicBezTo>
                    <a:pt x="111696" y="-28098"/>
                    <a:pt x="266096" y="127541"/>
                    <a:pt x="333819" y="318803"/>
                  </a:cubicBezTo>
                  <a:cubicBezTo>
                    <a:pt x="401541" y="510065"/>
                    <a:pt x="380110" y="728092"/>
                    <a:pt x="290480" y="759905"/>
                  </a:cubicBezTo>
                  <a:close/>
                </a:path>
              </a:pathLst>
            </a:custGeom>
            <a:solidFill>
              <a:srgbClr val="8B5F9E"/>
            </a:solidFill>
            <a:ln w="9525" cap="flat">
              <a:noFill/>
              <a:prstDash val="solid"/>
              <a:miter/>
            </a:ln>
          </p:spPr>
          <p:txBody>
            <a:bodyPr rtlCol="0" anchor="ctr"/>
            <a:lstStyle/>
            <a:p>
              <a:endParaRPr lang="en-IN"/>
            </a:p>
          </p:txBody>
        </p:sp>
        <p:sp>
          <p:nvSpPr>
            <p:cNvPr id="624" name="Freeform: Shape 623">
              <a:extLst>
                <a:ext uri="{FF2B5EF4-FFF2-40B4-BE49-F238E27FC236}">
                  <a16:creationId xmlns:a16="http://schemas.microsoft.com/office/drawing/2014/main" xmlns="" id="{9A11FCE2-EABA-93F9-FCEC-2B6BA0EB8319}"/>
                </a:ext>
              </a:extLst>
            </p:cNvPr>
            <p:cNvSpPr/>
            <p:nvPr/>
          </p:nvSpPr>
          <p:spPr>
            <a:xfrm rot="20427599">
              <a:off x="7522844" y="1720030"/>
              <a:ext cx="299275" cy="660653"/>
            </a:xfrm>
            <a:custGeom>
              <a:avLst/>
              <a:gdLst>
                <a:gd name="connsiteX0" fmla="*/ 299248 w 299275"/>
                <a:gd name="connsiteY0" fmla="*/ 329895 h 660653"/>
                <a:gd name="connsiteX1" fmla="*/ 149610 w 299275"/>
                <a:gd name="connsiteY1" fmla="*/ 660222 h 660653"/>
                <a:gd name="connsiteX2" fmla="*/ -28 w 299275"/>
                <a:gd name="connsiteY2" fmla="*/ 329895 h 660653"/>
                <a:gd name="connsiteX3" fmla="*/ 149610 w 299275"/>
                <a:gd name="connsiteY3" fmla="*/ -432 h 660653"/>
                <a:gd name="connsiteX4" fmla="*/ 299248 w 299275"/>
                <a:gd name="connsiteY4" fmla="*/ 329895 h 660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75" h="660653">
                  <a:moveTo>
                    <a:pt x="299248" y="329895"/>
                  </a:moveTo>
                  <a:cubicBezTo>
                    <a:pt x="299248" y="512329"/>
                    <a:pt x="232253" y="660222"/>
                    <a:pt x="149610" y="660222"/>
                  </a:cubicBezTo>
                  <a:cubicBezTo>
                    <a:pt x="66968" y="660222"/>
                    <a:pt x="-28" y="512329"/>
                    <a:pt x="-28" y="329895"/>
                  </a:cubicBezTo>
                  <a:cubicBezTo>
                    <a:pt x="-28" y="147460"/>
                    <a:pt x="66967" y="-432"/>
                    <a:pt x="149610" y="-432"/>
                  </a:cubicBezTo>
                  <a:cubicBezTo>
                    <a:pt x="232253" y="-432"/>
                    <a:pt x="299248" y="147460"/>
                    <a:pt x="299248" y="329895"/>
                  </a:cubicBezTo>
                  <a:close/>
                </a:path>
              </a:pathLst>
            </a:custGeom>
            <a:solidFill>
              <a:srgbClr val="FFEA84"/>
            </a:solidFill>
            <a:ln w="9525" cap="flat">
              <a:noFill/>
              <a:prstDash val="solid"/>
              <a:miter/>
            </a:ln>
          </p:spPr>
          <p:txBody>
            <a:bodyPr rtlCol="0" anchor="ctr"/>
            <a:lstStyle/>
            <a:p>
              <a:endParaRPr lang="en-IN"/>
            </a:p>
          </p:txBody>
        </p:sp>
        <p:sp>
          <p:nvSpPr>
            <p:cNvPr id="625" name="Freeform: Shape 624">
              <a:extLst>
                <a:ext uri="{FF2B5EF4-FFF2-40B4-BE49-F238E27FC236}">
                  <a16:creationId xmlns:a16="http://schemas.microsoft.com/office/drawing/2014/main" xmlns="" id="{48477BB2-6EA1-2320-C0E9-469225DACFDB}"/>
                </a:ext>
              </a:extLst>
            </p:cNvPr>
            <p:cNvSpPr/>
            <p:nvPr/>
          </p:nvSpPr>
          <p:spPr>
            <a:xfrm>
              <a:off x="7487992" y="1729659"/>
              <a:ext cx="368571" cy="641822"/>
            </a:xfrm>
            <a:custGeom>
              <a:avLst/>
              <a:gdLst>
                <a:gd name="connsiteX0" fmla="*/ 264378 w 368571"/>
                <a:gd name="connsiteY0" fmla="*/ 641158 h 641822"/>
                <a:gd name="connsiteX1" fmla="*/ 158650 w 368571"/>
                <a:gd name="connsiteY1" fmla="*/ 579817 h 641822"/>
                <a:gd name="connsiteX2" fmla="*/ 38064 w 368571"/>
                <a:gd name="connsiteY2" fmla="*/ 372362 h 641822"/>
                <a:gd name="connsiteX3" fmla="*/ 71973 w 368571"/>
                <a:gd name="connsiteY3" fmla="*/ 3935 h 641822"/>
                <a:gd name="connsiteX4" fmla="*/ 209800 w 368571"/>
                <a:gd name="connsiteY4" fmla="*/ 61085 h 641822"/>
                <a:gd name="connsiteX5" fmla="*/ 330481 w 368571"/>
                <a:gd name="connsiteY5" fmla="*/ 268540 h 641822"/>
                <a:gd name="connsiteX6" fmla="*/ 296572 w 368571"/>
                <a:gd name="connsiteY6" fmla="*/ 636967 h 641822"/>
                <a:gd name="connsiteX7" fmla="*/ 264378 w 368571"/>
                <a:gd name="connsiteY7" fmla="*/ 641158 h 641822"/>
                <a:gd name="connsiteX8" fmla="*/ 103501 w 368571"/>
                <a:gd name="connsiteY8" fmla="*/ 10888 h 641822"/>
                <a:gd name="connsiteX9" fmla="*/ 75688 w 368571"/>
                <a:gd name="connsiteY9" fmla="*/ 14413 h 641822"/>
                <a:gd name="connsiteX10" fmla="*/ 48446 w 368571"/>
                <a:gd name="connsiteY10" fmla="*/ 368648 h 641822"/>
                <a:gd name="connsiteX11" fmla="*/ 166651 w 368571"/>
                <a:gd name="connsiteY11" fmla="*/ 572102 h 641822"/>
                <a:gd name="connsiteX12" fmla="*/ 292858 w 368571"/>
                <a:gd name="connsiteY12" fmla="*/ 626489 h 641822"/>
                <a:gd name="connsiteX13" fmla="*/ 320004 w 368571"/>
                <a:gd name="connsiteY13" fmla="*/ 272254 h 641822"/>
                <a:gd name="connsiteX14" fmla="*/ 201894 w 368571"/>
                <a:gd name="connsiteY14" fmla="*/ 68801 h 641822"/>
                <a:gd name="connsiteX15" fmla="*/ 103501 w 368571"/>
                <a:gd name="connsiteY15" fmla="*/ 10888 h 64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8571" h="641822">
                  <a:moveTo>
                    <a:pt x="264378" y="641158"/>
                  </a:moveTo>
                  <a:cubicBezTo>
                    <a:pt x="231707" y="638681"/>
                    <a:pt x="195226" y="617726"/>
                    <a:pt x="158650" y="579817"/>
                  </a:cubicBezTo>
                  <a:cubicBezTo>
                    <a:pt x="111025" y="529906"/>
                    <a:pt x="67782" y="455992"/>
                    <a:pt x="38064" y="372362"/>
                  </a:cubicBezTo>
                  <a:cubicBezTo>
                    <a:pt x="-23849" y="197769"/>
                    <a:pt x="-8704" y="32510"/>
                    <a:pt x="71973" y="3935"/>
                  </a:cubicBezTo>
                  <a:cubicBezTo>
                    <a:pt x="111787" y="-10162"/>
                    <a:pt x="160746" y="10126"/>
                    <a:pt x="209800" y="61085"/>
                  </a:cubicBezTo>
                  <a:cubicBezTo>
                    <a:pt x="258853" y="112044"/>
                    <a:pt x="300668" y="184910"/>
                    <a:pt x="330481" y="268540"/>
                  </a:cubicBezTo>
                  <a:cubicBezTo>
                    <a:pt x="392394" y="443133"/>
                    <a:pt x="377154" y="608392"/>
                    <a:pt x="296572" y="636967"/>
                  </a:cubicBezTo>
                  <a:cubicBezTo>
                    <a:pt x="286247" y="640567"/>
                    <a:pt x="275284" y="641996"/>
                    <a:pt x="264378" y="641158"/>
                  </a:cubicBezTo>
                  <a:close/>
                  <a:moveTo>
                    <a:pt x="103501" y="10888"/>
                  </a:moveTo>
                  <a:cubicBezTo>
                    <a:pt x="94080" y="10050"/>
                    <a:pt x="84603" y="11260"/>
                    <a:pt x="75688" y="14413"/>
                  </a:cubicBezTo>
                  <a:cubicBezTo>
                    <a:pt x="821" y="40987"/>
                    <a:pt x="-11371" y="199865"/>
                    <a:pt x="48446" y="368648"/>
                  </a:cubicBezTo>
                  <a:cubicBezTo>
                    <a:pt x="77783" y="451039"/>
                    <a:pt x="119693" y="523334"/>
                    <a:pt x="166651" y="572102"/>
                  </a:cubicBezTo>
                  <a:cubicBezTo>
                    <a:pt x="213610" y="620869"/>
                    <a:pt x="257329" y="638777"/>
                    <a:pt x="292858" y="626489"/>
                  </a:cubicBezTo>
                  <a:cubicBezTo>
                    <a:pt x="367724" y="599915"/>
                    <a:pt x="379916" y="441037"/>
                    <a:pt x="320004" y="272254"/>
                  </a:cubicBezTo>
                  <a:cubicBezTo>
                    <a:pt x="290762" y="189863"/>
                    <a:pt x="248852" y="117568"/>
                    <a:pt x="201894" y="68801"/>
                  </a:cubicBezTo>
                  <a:cubicBezTo>
                    <a:pt x="167223" y="32891"/>
                    <a:pt x="133314" y="13079"/>
                    <a:pt x="103501" y="10888"/>
                  </a:cubicBezTo>
                  <a:close/>
                </a:path>
              </a:pathLst>
            </a:custGeom>
            <a:solidFill>
              <a:srgbClr val="8B5E3C"/>
            </a:solidFill>
            <a:ln w="9525" cap="flat">
              <a:noFill/>
              <a:prstDash val="solid"/>
              <a:miter/>
            </a:ln>
          </p:spPr>
          <p:txBody>
            <a:bodyPr rtlCol="0" anchor="ctr"/>
            <a:lstStyle/>
            <a:p>
              <a:endParaRPr lang="en-IN"/>
            </a:p>
          </p:txBody>
        </p:sp>
        <p:sp>
          <p:nvSpPr>
            <p:cNvPr id="626" name="Freeform: Shape 625">
              <a:extLst>
                <a:ext uri="{FF2B5EF4-FFF2-40B4-BE49-F238E27FC236}">
                  <a16:creationId xmlns:a16="http://schemas.microsoft.com/office/drawing/2014/main" xmlns="" id="{54AE31DA-BD49-9BCA-A616-23AE58E5AB84}"/>
                </a:ext>
              </a:extLst>
            </p:cNvPr>
            <p:cNvSpPr/>
            <p:nvPr/>
          </p:nvSpPr>
          <p:spPr>
            <a:xfrm>
              <a:off x="7561802" y="1644524"/>
              <a:ext cx="545024" cy="717294"/>
            </a:xfrm>
            <a:custGeom>
              <a:avLst/>
              <a:gdLst>
                <a:gd name="connsiteX0" fmla="*/ 255433 w 545024"/>
                <a:gd name="connsiteY0" fmla="*/ 3631 h 717294"/>
                <a:gd name="connsiteX1" fmla="*/ -27 w 545024"/>
                <a:gd name="connsiteY1" fmla="*/ 94309 h 717294"/>
                <a:gd name="connsiteX2" fmla="*/ 251432 w 545024"/>
                <a:gd name="connsiteY2" fmla="*/ 355579 h 717294"/>
                <a:gd name="connsiteX3" fmla="*/ 220857 w 545024"/>
                <a:gd name="connsiteY3" fmla="*/ 716863 h 717294"/>
                <a:gd name="connsiteX4" fmla="*/ 476318 w 545024"/>
                <a:gd name="connsiteY4" fmla="*/ 626185 h 717294"/>
                <a:gd name="connsiteX5" fmla="*/ 506893 w 545024"/>
                <a:gd name="connsiteY5" fmla="*/ 264901 h 717294"/>
                <a:gd name="connsiteX6" fmla="*/ 255433 w 545024"/>
                <a:gd name="connsiteY6" fmla="*/ 3631 h 71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024" h="717294">
                  <a:moveTo>
                    <a:pt x="255433" y="3631"/>
                  </a:moveTo>
                  <a:lnTo>
                    <a:pt x="-27" y="94309"/>
                  </a:lnTo>
                  <a:cubicBezTo>
                    <a:pt x="77887" y="66686"/>
                    <a:pt x="190473" y="183653"/>
                    <a:pt x="251432" y="355579"/>
                  </a:cubicBezTo>
                  <a:cubicBezTo>
                    <a:pt x="312392" y="527506"/>
                    <a:pt x="299057" y="688954"/>
                    <a:pt x="220857" y="716863"/>
                  </a:cubicBezTo>
                  <a:lnTo>
                    <a:pt x="476318" y="626185"/>
                  </a:lnTo>
                  <a:cubicBezTo>
                    <a:pt x="554232" y="598562"/>
                    <a:pt x="567853" y="436828"/>
                    <a:pt x="506893" y="264901"/>
                  </a:cubicBezTo>
                  <a:cubicBezTo>
                    <a:pt x="445933" y="92975"/>
                    <a:pt x="333252" y="-24087"/>
                    <a:pt x="255433" y="3631"/>
                  </a:cubicBezTo>
                  <a:close/>
                </a:path>
              </a:pathLst>
            </a:custGeom>
            <a:solidFill>
              <a:srgbClr val="FDC57A"/>
            </a:solidFill>
            <a:ln w="9525" cap="flat">
              <a:noFill/>
              <a:prstDash val="solid"/>
              <a:miter/>
            </a:ln>
          </p:spPr>
          <p:txBody>
            <a:bodyPr rtlCol="0" anchor="ctr"/>
            <a:lstStyle/>
            <a:p>
              <a:endParaRPr lang="en-IN"/>
            </a:p>
          </p:txBody>
        </p:sp>
        <p:sp>
          <p:nvSpPr>
            <p:cNvPr id="627" name="Freeform: Shape 626">
              <a:extLst>
                <a:ext uri="{FF2B5EF4-FFF2-40B4-BE49-F238E27FC236}">
                  <a16:creationId xmlns:a16="http://schemas.microsoft.com/office/drawing/2014/main" xmlns="" id="{289CD5D3-C8EC-3029-5564-385EB10B34E2}"/>
                </a:ext>
              </a:extLst>
            </p:cNvPr>
            <p:cNvSpPr/>
            <p:nvPr/>
          </p:nvSpPr>
          <p:spPr>
            <a:xfrm>
              <a:off x="7560087" y="1639029"/>
              <a:ext cx="551936" cy="728028"/>
            </a:xfrm>
            <a:custGeom>
              <a:avLst/>
              <a:gdLst>
                <a:gd name="connsiteX0" fmla="*/ 224477 w 551936"/>
                <a:gd name="connsiteY0" fmla="*/ 727597 h 728028"/>
                <a:gd name="connsiteX1" fmla="*/ 220762 w 551936"/>
                <a:gd name="connsiteY1" fmla="*/ 717119 h 728028"/>
                <a:gd name="connsiteX2" fmla="*/ 247908 w 551936"/>
                <a:gd name="connsiteY2" fmla="*/ 362884 h 728028"/>
                <a:gd name="connsiteX3" fmla="*/ 129798 w 551936"/>
                <a:gd name="connsiteY3" fmla="*/ 159430 h 728028"/>
                <a:gd name="connsiteX4" fmla="*/ 3687 w 551936"/>
                <a:gd name="connsiteY4" fmla="*/ 104947 h 728028"/>
                <a:gd name="connsiteX5" fmla="*/ 3687 w 551936"/>
                <a:gd name="connsiteY5" fmla="*/ 104947 h 728028"/>
                <a:gd name="connsiteX6" fmla="*/ -27 w 551936"/>
                <a:gd name="connsiteY6" fmla="*/ 94470 h 728028"/>
                <a:gd name="connsiteX7" fmla="*/ 255243 w 551936"/>
                <a:gd name="connsiteY7" fmla="*/ 3982 h 728028"/>
                <a:gd name="connsiteX8" fmla="*/ 257148 w 551936"/>
                <a:gd name="connsiteY8" fmla="*/ 9126 h 728028"/>
                <a:gd name="connsiteX9" fmla="*/ 255243 w 551936"/>
                <a:gd name="connsiteY9" fmla="*/ 3982 h 728028"/>
                <a:gd name="connsiteX10" fmla="*/ 393165 w 551936"/>
                <a:gd name="connsiteY10" fmla="*/ 61132 h 728028"/>
                <a:gd name="connsiteX11" fmla="*/ 513846 w 551936"/>
                <a:gd name="connsiteY11" fmla="*/ 268587 h 728028"/>
                <a:gd name="connsiteX12" fmla="*/ 479937 w 551936"/>
                <a:gd name="connsiteY12" fmla="*/ 636919 h 728028"/>
                <a:gd name="connsiteX13" fmla="*/ 41406 w 551936"/>
                <a:gd name="connsiteY13" fmla="*/ 91612 h 728028"/>
                <a:gd name="connsiteX14" fmla="*/ 137704 w 551936"/>
                <a:gd name="connsiteY14" fmla="*/ 151715 h 728028"/>
                <a:gd name="connsiteX15" fmla="*/ 258386 w 551936"/>
                <a:gd name="connsiteY15" fmla="*/ 359170 h 728028"/>
                <a:gd name="connsiteX16" fmla="*/ 258386 w 551936"/>
                <a:gd name="connsiteY16" fmla="*/ 703879 h 728028"/>
                <a:gd name="connsiteX17" fmla="*/ 476508 w 551936"/>
                <a:gd name="connsiteY17" fmla="*/ 626536 h 728028"/>
                <a:gd name="connsiteX18" fmla="*/ 503655 w 551936"/>
                <a:gd name="connsiteY18" fmla="*/ 272302 h 728028"/>
                <a:gd name="connsiteX19" fmla="*/ 385449 w 551936"/>
                <a:gd name="connsiteY19" fmla="*/ 68847 h 728028"/>
                <a:gd name="connsiteX20" fmla="*/ 259243 w 551936"/>
                <a:gd name="connsiteY20" fmla="*/ 14364 h 72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936" h="728028">
                  <a:moveTo>
                    <a:pt x="224477" y="727597"/>
                  </a:moveTo>
                  <a:lnTo>
                    <a:pt x="220762" y="717119"/>
                  </a:lnTo>
                  <a:cubicBezTo>
                    <a:pt x="295629" y="690544"/>
                    <a:pt x="307821" y="531667"/>
                    <a:pt x="247908" y="362884"/>
                  </a:cubicBezTo>
                  <a:cubicBezTo>
                    <a:pt x="218667" y="280493"/>
                    <a:pt x="176756" y="208198"/>
                    <a:pt x="129798" y="159430"/>
                  </a:cubicBezTo>
                  <a:cubicBezTo>
                    <a:pt x="82840" y="110662"/>
                    <a:pt x="39120" y="92755"/>
                    <a:pt x="3687" y="104947"/>
                  </a:cubicBezTo>
                  <a:lnTo>
                    <a:pt x="3687" y="104947"/>
                  </a:lnTo>
                  <a:lnTo>
                    <a:pt x="-27" y="94470"/>
                  </a:lnTo>
                  <a:lnTo>
                    <a:pt x="255243" y="3982"/>
                  </a:lnTo>
                  <a:lnTo>
                    <a:pt x="257148" y="9126"/>
                  </a:lnTo>
                  <a:lnTo>
                    <a:pt x="255243" y="3982"/>
                  </a:lnTo>
                  <a:cubicBezTo>
                    <a:pt x="295152" y="-10210"/>
                    <a:pt x="344111" y="10078"/>
                    <a:pt x="393165" y="61132"/>
                  </a:cubicBezTo>
                  <a:cubicBezTo>
                    <a:pt x="442218" y="112186"/>
                    <a:pt x="484033" y="184957"/>
                    <a:pt x="513846" y="268587"/>
                  </a:cubicBezTo>
                  <a:cubicBezTo>
                    <a:pt x="575759" y="443085"/>
                    <a:pt x="560519" y="608344"/>
                    <a:pt x="479937" y="636919"/>
                  </a:cubicBezTo>
                  <a:close/>
                  <a:moveTo>
                    <a:pt x="41406" y="91612"/>
                  </a:moveTo>
                  <a:cubicBezTo>
                    <a:pt x="71601" y="96946"/>
                    <a:pt x="104652" y="117330"/>
                    <a:pt x="137704" y="151715"/>
                  </a:cubicBezTo>
                  <a:cubicBezTo>
                    <a:pt x="185805" y="201626"/>
                    <a:pt x="228573" y="275540"/>
                    <a:pt x="258386" y="359170"/>
                  </a:cubicBezTo>
                  <a:cubicBezTo>
                    <a:pt x="310392" y="505759"/>
                    <a:pt x="308011" y="645872"/>
                    <a:pt x="258386" y="703879"/>
                  </a:cubicBezTo>
                  <a:lnTo>
                    <a:pt x="476508" y="626536"/>
                  </a:lnTo>
                  <a:cubicBezTo>
                    <a:pt x="551375" y="599962"/>
                    <a:pt x="563471" y="440989"/>
                    <a:pt x="503655" y="272302"/>
                  </a:cubicBezTo>
                  <a:cubicBezTo>
                    <a:pt x="474413" y="189815"/>
                    <a:pt x="432408" y="117615"/>
                    <a:pt x="385449" y="68847"/>
                  </a:cubicBezTo>
                  <a:cubicBezTo>
                    <a:pt x="338491" y="20079"/>
                    <a:pt x="294771" y="2172"/>
                    <a:pt x="259243" y="14364"/>
                  </a:cubicBezTo>
                  <a:close/>
                </a:path>
              </a:pathLst>
            </a:custGeom>
            <a:solidFill>
              <a:srgbClr val="8B5E3C"/>
            </a:solidFill>
            <a:ln w="9525" cap="flat">
              <a:noFill/>
              <a:prstDash val="solid"/>
              <a:miter/>
            </a:ln>
          </p:spPr>
          <p:txBody>
            <a:bodyPr rtlCol="0" anchor="ctr"/>
            <a:lstStyle/>
            <a:p>
              <a:endParaRPr lang="en-IN"/>
            </a:p>
          </p:txBody>
        </p:sp>
        <p:sp>
          <p:nvSpPr>
            <p:cNvPr id="628" name="Freeform: Shape 627">
              <a:extLst>
                <a:ext uri="{FF2B5EF4-FFF2-40B4-BE49-F238E27FC236}">
                  <a16:creationId xmlns:a16="http://schemas.microsoft.com/office/drawing/2014/main" xmlns="" id="{CA7D7B09-8062-B49A-A38B-B6E1BE681ADE}"/>
                </a:ext>
              </a:extLst>
            </p:cNvPr>
            <p:cNvSpPr/>
            <p:nvPr/>
          </p:nvSpPr>
          <p:spPr>
            <a:xfrm>
              <a:off x="7598733" y="1638925"/>
              <a:ext cx="373665" cy="762258"/>
            </a:xfrm>
            <a:custGeom>
              <a:avLst/>
              <a:gdLst>
                <a:gd name="connsiteX0" fmla="*/ 290511 w 373665"/>
                <a:gd name="connsiteY0" fmla="*/ 759895 h 762258"/>
                <a:gd name="connsiteX1" fmla="*/ 248030 w 373665"/>
                <a:gd name="connsiteY1" fmla="*/ 739702 h 762258"/>
                <a:gd name="connsiteX2" fmla="*/ 268222 w 373665"/>
                <a:gd name="connsiteY2" fmla="*/ 697221 h 762258"/>
                <a:gd name="connsiteX3" fmla="*/ 271175 w 373665"/>
                <a:gd name="connsiteY3" fmla="*/ 341081 h 762258"/>
                <a:gd name="connsiteX4" fmla="*/ 44385 w 373665"/>
                <a:gd name="connsiteY4" fmla="*/ 66380 h 762258"/>
                <a:gd name="connsiteX5" fmla="*/ 1904 w 373665"/>
                <a:gd name="connsiteY5" fmla="*/ 46187 h 762258"/>
                <a:gd name="connsiteX6" fmla="*/ 22097 w 373665"/>
                <a:gd name="connsiteY6" fmla="*/ 3705 h 762258"/>
                <a:gd name="connsiteX7" fmla="*/ 333850 w 373665"/>
                <a:gd name="connsiteY7" fmla="*/ 318793 h 762258"/>
                <a:gd name="connsiteX8" fmla="*/ 290511 w 373665"/>
                <a:gd name="connsiteY8" fmla="*/ 759895 h 76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665" h="762258">
                  <a:moveTo>
                    <a:pt x="290511" y="759895"/>
                  </a:moveTo>
                  <a:cubicBezTo>
                    <a:pt x="273204" y="766049"/>
                    <a:pt x="254183" y="757009"/>
                    <a:pt x="248030" y="739702"/>
                  </a:cubicBezTo>
                  <a:cubicBezTo>
                    <a:pt x="241876" y="722395"/>
                    <a:pt x="250916" y="703374"/>
                    <a:pt x="268222" y="697221"/>
                  </a:cubicBezTo>
                  <a:cubicBezTo>
                    <a:pt x="296797" y="687029"/>
                    <a:pt x="337850" y="529105"/>
                    <a:pt x="271175" y="341081"/>
                  </a:cubicBezTo>
                  <a:cubicBezTo>
                    <a:pt x="204500" y="153058"/>
                    <a:pt x="73055" y="56284"/>
                    <a:pt x="44385" y="66380"/>
                  </a:cubicBezTo>
                  <a:cubicBezTo>
                    <a:pt x="27078" y="72533"/>
                    <a:pt x="8057" y="63494"/>
                    <a:pt x="1904" y="46187"/>
                  </a:cubicBezTo>
                  <a:cubicBezTo>
                    <a:pt x="-4250" y="28880"/>
                    <a:pt x="4790" y="9859"/>
                    <a:pt x="22097" y="3705"/>
                  </a:cubicBezTo>
                  <a:cubicBezTo>
                    <a:pt x="111727" y="-28108"/>
                    <a:pt x="266127" y="128007"/>
                    <a:pt x="333850" y="318793"/>
                  </a:cubicBezTo>
                  <a:cubicBezTo>
                    <a:pt x="401572" y="509578"/>
                    <a:pt x="380046" y="728082"/>
                    <a:pt x="290511" y="759895"/>
                  </a:cubicBezTo>
                  <a:close/>
                </a:path>
              </a:pathLst>
            </a:custGeom>
            <a:solidFill>
              <a:srgbClr val="8B5F9E"/>
            </a:solidFill>
            <a:ln w="9525" cap="flat">
              <a:noFill/>
              <a:prstDash val="solid"/>
              <a:miter/>
            </a:ln>
          </p:spPr>
          <p:txBody>
            <a:bodyPr rtlCol="0" anchor="ctr"/>
            <a:lstStyle/>
            <a:p>
              <a:endParaRPr lang="en-IN"/>
            </a:p>
          </p:txBody>
        </p:sp>
        <p:sp>
          <p:nvSpPr>
            <p:cNvPr id="629" name="Freeform: Shape 628">
              <a:extLst>
                <a:ext uri="{FF2B5EF4-FFF2-40B4-BE49-F238E27FC236}">
                  <a16:creationId xmlns:a16="http://schemas.microsoft.com/office/drawing/2014/main" xmlns="" id="{9C1E749A-DB1A-7FC4-9BE7-E492D485D068}"/>
                </a:ext>
              </a:extLst>
            </p:cNvPr>
            <p:cNvSpPr/>
            <p:nvPr/>
          </p:nvSpPr>
          <p:spPr>
            <a:xfrm>
              <a:off x="7704442" y="1601587"/>
              <a:ext cx="372343" cy="762619"/>
            </a:xfrm>
            <a:custGeom>
              <a:avLst/>
              <a:gdLst>
                <a:gd name="connsiteX0" fmla="*/ 289100 w 372343"/>
                <a:gd name="connsiteY0" fmla="*/ 760276 h 762619"/>
                <a:gd name="connsiteX1" fmla="*/ 246619 w 372343"/>
                <a:gd name="connsiteY1" fmla="*/ 739988 h 762619"/>
                <a:gd name="connsiteX2" fmla="*/ 266907 w 372343"/>
                <a:gd name="connsiteY2" fmla="*/ 697506 h 762619"/>
                <a:gd name="connsiteX3" fmla="*/ 269765 w 372343"/>
                <a:gd name="connsiteY3" fmla="*/ 341367 h 762619"/>
                <a:gd name="connsiteX4" fmla="*/ 43070 w 372343"/>
                <a:gd name="connsiteY4" fmla="*/ 66475 h 762619"/>
                <a:gd name="connsiteX5" fmla="*/ 1436 w 372343"/>
                <a:gd name="connsiteY5" fmla="*/ 44349 h 762619"/>
                <a:gd name="connsiteX6" fmla="*/ 20781 w 372343"/>
                <a:gd name="connsiteY6" fmla="*/ 3705 h 762619"/>
                <a:gd name="connsiteX7" fmla="*/ 332534 w 372343"/>
                <a:gd name="connsiteY7" fmla="*/ 318792 h 762619"/>
                <a:gd name="connsiteX8" fmla="*/ 289100 w 372343"/>
                <a:gd name="connsiteY8" fmla="*/ 760276 h 7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343" h="762619">
                  <a:moveTo>
                    <a:pt x="289100" y="760276"/>
                  </a:moveTo>
                  <a:cubicBezTo>
                    <a:pt x="271765" y="766400"/>
                    <a:pt x="252743" y="757323"/>
                    <a:pt x="246619" y="739988"/>
                  </a:cubicBezTo>
                  <a:cubicBezTo>
                    <a:pt x="240494" y="722653"/>
                    <a:pt x="249572" y="703631"/>
                    <a:pt x="266907" y="697506"/>
                  </a:cubicBezTo>
                  <a:cubicBezTo>
                    <a:pt x="295482" y="687315"/>
                    <a:pt x="336535" y="529390"/>
                    <a:pt x="269765" y="341367"/>
                  </a:cubicBezTo>
                  <a:cubicBezTo>
                    <a:pt x="202994" y="153343"/>
                    <a:pt x="71645" y="56950"/>
                    <a:pt x="43070" y="66475"/>
                  </a:cubicBezTo>
                  <a:cubicBezTo>
                    <a:pt x="25467" y="71857"/>
                    <a:pt x="6827" y="61951"/>
                    <a:pt x="1436" y="44349"/>
                  </a:cubicBezTo>
                  <a:cubicBezTo>
                    <a:pt x="-3612" y="27832"/>
                    <a:pt x="4779" y="10202"/>
                    <a:pt x="20781" y="3705"/>
                  </a:cubicBezTo>
                  <a:cubicBezTo>
                    <a:pt x="110411" y="-28108"/>
                    <a:pt x="264812" y="128007"/>
                    <a:pt x="332534" y="318792"/>
                  </a:cubicBezTo>
                  <a:cubicBezTo>
                    <a:pt x="400257" y="509578"/>
                    <a:pt x="378731" y="728463"/>
                    <a:pt x="289100" y="760276"/>
                  </a:cubicBezTo>
                  <a:close/>
                </a:path>
              </a:pathLst>
            </a:custGeom>
            <a:solidFill>
              <a:srgbClr val="8B5F9E"/>
            </a:solidFill>
            <a:ln w="9525" cap="flat">
              <a:noFill/>
              <a:prstDash val="solid"/>
              <a:miter/>
            </a:ln>
          </p:spPr>
          <p:txBody>
            <a:bodyPr rtlCol="0" anchor="ctr"/>
            <a:lstStyle/>
            <a:p>
              <a:endParaRPr lang="en-IN"/>
            </a:p>
          </p:txBody>
        </p:sp>
        <p:sp>
          <p:nvSpPr>
            <p:cNvPr id="630" name="Freeform: Shape 629">
              <a:extLst>
                <a:ext uri="{FF2B5EF4-FFF2-40B4-BE49-F238E27FC236}">
                  <a16:creationId xmlns:a16="http://schemas.microsoft.com/office/drawing/2014/main" xmlns="" id="{DB9EA0E6-075D-480B-DD3C-132BFD9607CC}"/>
                </a:ext>
              </a:extLst>
            </p:cNvPr>
            <p:cNvSpPr/>
            <p:nvPr/>
          </p:nvSpPr>
          <p:spPr>
            <a:xfrm rot="20427599">
              <a:off x="8525724" y="1718353"/>
              <a:ext cx="299275" cy="660653"/>
            </a:xfrm>
            <a:custGeom>
              <a:avLst/>
              <a:gdLst>
                <a:gd name="connsiteX0" fmla="*/ 299248 w 299275"/>
                <a:gd name="connsiteY0" fmla="*/ 329895 h 660653"/>
                <a:gd name="connsiteX1" fmla="*/ 149610 w 299275"/>
                <a:gd name="connsiteY1" fmla="*/ 660222 h 660653"/>
                <a:gd name="connsiteX2" fmla="*/ -27 w 299275"/>
                <a:gd name="connsiteY2" fmla="*/ 329895 h 660653"/>
                <a:gd name="connsiteX3" fmla="*/ 149610 w 299275"/>
                <a:gd name="connsiteY3" fmla="*/ -432 h 660653"/>
                <a:gd name="connsiteX4" fmla="*/ 299248 w 299275"/>
                <a:gd name="connsiteY4" fmla="*/ 329895 h 660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275" h="660653">
                  <a:moveTo>
                    <a:pt x="299248" y="329895"/>
                  </a:moveTo>
                  <a:cubicBezTo>
                    <a:pt x="299248" y="512330"/>
                    <a:pt x="232253" y="660222"/>
                    <a:pt x="149610" y="660222"/>
                  </a:cubicBezTo>
                  <a:cubicBezTo>
                    <a:pt x="66968" y="660222"/>
                    <a:pt x="-27" y="512330"/>
                    <a:pt x="-27" y="329895"/>
                  </a:cubicBezTo>
                  <a:cubicBezTo>
                    <a:pt x="-27" y="147461"/>
                    <a:pt x="66968" y="-432"/>
                    <a:pt x="149610" y="-432"/>
                  </a:cubicBezTo>
                  <a:cubicBezTo>
                    <a:pt x="232253" y="-432"/>
                    <a:pt x="299248" y="147461"/>
                    <a:pt x="299248" y="329895"/>
                  </a:cubicBezTo>
                  <a:close/>
                </a:path>
              </a:pathLst>
            </a:custGeom>
            <a:solidFill>
              <a:srgbClr val="FFEA84"/>
            </a:solidFill>
            <a:ln w="9525" cap="flat">
              <a:noFill/>
              <a:prstDash val="solid"/>
              <a:miter/>
            </a:ln>
          </p:spPr>
          <p:txBody>
            <a:bodyPr rtlCol="0" anchor="ctr"/>
            <a:lstStyle/>
            <a:p>
              <a:endParaRPr lang="en-IN"/>
            </a:p>
          </p:txBody>
        </p:sp>
        <p:sp>
          <p:nvSpPr>
            <p:cNvPr id="631" name="Freeform: Shape 630">
              <a:extLst>
                <a:ext uri="{FF2B5EF4-FFF2-40B4-BE49-F238E27FC236}">
                  <a16:creationId xmlns:a16="http://schemas.microsoft.com/office/drawing/2014/main" xmlns="" id="{ABC25146-B5EC-A30D-C748-6E803E51E949}"/>
                </a:ext>
              </a:extLst>
            </p:cNvPr>
            <p:cNvSpPr/>
            <p:nvPr/>
          </p:nvSpPr>
          <p:spPr>
            <a:xfrm>
              <a:off x="8490879" y="1728039"/>
              <a:ext cx="368571" cy="641749"/>
            </a:xfrm>
            <a:custGeom>
              <a:avLst/>
              <a:gdLst>
                <a:gd name="connsiteX0" fmla="*/ 264378 w 368571"/>
                <a:gd name="connsiteY0" fmla="*/ 641062 h 641749"/>
                <a:gd name="connsiteX1" fmla="*/ 158650 w 368571"/>
                <a:gd name="connsiteY1" fmla="*/ 579722 h 641749"/>
                <a:gd name="connsiteX2" fmla="*/ 38064 w 368571"/>
                <a:gd name="connsiteY2" fmla="*/ 372267 h 641749"/>
                <a:gd name="connsiteX3" fmla="*/ 71973 w 368571"/>
                <a:gd name="connsiteY3" fmla="*/ 3935 h 641749"/>
                <a:gd name="connsiteX4" fmla="*/ 209800 w 368571"/>
                <a:gd name="connsiteY4" fmla="*/ 61085 h 641749"/>
                <a:gd name="connsiteX5" fmla="*/ 330481 w 368571"/>
                <a:gd name="connsiteY5" fmla="*/ 268540 h 641749"/>
                <a:gd name="connsiteX6" fmla="*/ 296572 w 368571"/>
                <a:gd name="connsiteY6" fmla="*/ 636871 h 641749"/>
                <a:gd name="connsiteX7" fmla="*/ 264378 w 368571"/>
                <a:gd name="connsiteY7" fmla="*/ 641062 h 641749"/>
                <a:gd name="connsiteX8" fmla="*/ 103405 w 368571"/>
                <a:gd name="connsiteY8" fmla="*/ 10793 h 641749"/>
                <a:gd name="connsiteX9" fmla="*/ 75687 w 368571"/>
                <a:gd name="connsiteY9" fmla="*/ 14317 h 641749"/>
                <a:gd name="connsiteX10" fmla="*/ 48351 w 368571"/>
                <a:gd name="connsiteY10" fmla="*/ 368648 h 641749"/>
                <a:gd name="connsiteX11" fmla="*/ 166556 w 368571"/>
                <a:gd name="connsiteY11" fmla="*/ 572101 h 641749"/>
                <a:gd name="connsiteX12" fmla="*/ 292762 w 368571"/>
                <a:gd name="connsiteY12" fmla="*/ 626584 h 641749"/>
                <a:gd name="connsiteX13" fmla="*/ 319909 w 368571"/>
                <a:gd name="connsiteY13" fmla="*/ 272350 h 641749"/>
                <a:gd name="connsiteX14" fmla="*/ 201798 w 368571"/>
                <a:gd name="connsiteY14" fmla="*/ 68896 h 641749"/>
                <a:gd name="connsiteX15" fmla="*/ 103405 w 368571"/>
                <a:gd name="connsiteY15" fmla="*/ 10793 h 641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8571" h="641749">
                  <a:moveTo>
                    <a:pt x="264378" y="641062"/>
                  </a:moveTo>
                  <a:cubicBezTo>
                    <a:pt x="231707" y="638681"/>
                    <a:pt x="195226" y="617726"/>
                    <a:pt x="158650" y="579722"/>
                  </a:cubicBezTo>
                  <a:cubicBezTo>
                    <a:pt x="111025" y="529811"/>
                    <a:pt x="67782" y="455897"/>
                    <a:pt x="38064" y="372267"/>
                  </a:cubicBezTo>
                  <a:cubicBezTo>
                    <a:pt x="-23849" y="197769"/>
                    <a:pt x="-8704" y="32510"/>
                    <a:pt x="71973" y="3935"/>
                  </a:cubicBezTo>
                  <a:cubicBezTo>
                    <a:pt x="111787" y="-10162"/>
                    <a:pt x="160746" y="10126"/>
                    <a:pt x="209800" y="61085"/>
                  </a:cubicBezTo>
                  <a:cubicBezTo>
                    <a:pt x="258853" y="112044"/>
                    <a:pt x="300668" y="184910"/>
                    <a:pt x="330481" y="268540"/>
                  </a:cubicBezTo>
                  <a:cubicBezTo>
                    <a:pt x="392394" y="443038"/>
                    <a:pt x="377154" y="608297"/>
                    <a:pt x="296572" y="636871"/>
                  </a:cubicBezTo>
                  <a:cubicBezTo>
                    <a:pt x="286257" y="640520"/>
                    <a:pt x="275284" y="641948"/>
                    <a:pt x="264378" y="641062"/>
                  </a:cubicBezTo>
                  <a:close/>
                  <a:moveTo>
                    <a:pt x="103405" y="10793"/>
                  </a:moveTo>
                  <a:cubicBezTo>
                    <a:pt x="94023" y="10060"/>
                    <a:pt x="84593" y="11260"/>
                    <a:pt x="75687" y="14317"/>
                  </a:cubicBezTo>
                  <a:cubicBezTo>
                    <a:pt x="726" y="40892"/>
                    <a:pt x="-11371" y="199865"/>
                    <a:pt x="48351" y="368648"/>
                  </a:cubicBezTo>
                  <a:cubicBezTo>
                    <a:pt x="77593" y="451039"/>
                    <a:pt x="119598" y="523333"/>
                    <a:pt x="166556" y="572101"/>
                  </a:cubicBezTo>
                  <a:cubicBezTo>
                    <a:pt x="213514" y="620870"/>
                    <a:pt x="257234" y="638776"/>
                    <a:pt x="292762" y="626584"/>
                  </a:cubicBezTo>
                  <a:cubicBezTo>
                    <a:pt x="367629" y="600010"/>
                    <a:pt x="379821" y="441133"/>
                    <a:pt x="319909" y="272350"/>
                  </a:cubicBezTo>
                  <a:cubicBezTo>
                    <a:pt x="290667" y="189958"/>
                    <a:pt x="248661" y="117664"/>
                    <a:pt x="201798" y="68896"/>
                  </a:cubicBezTo>
                  <a:cubicBezTo>
                    <a:pt x="167223" y="32891"/>
                    <a:pt x="133218" y="12984"/>
                    <a:pt x="103405" y="10793"/>
                  </a:cubicBezTo>
                  <a:close/>
                </a:path>
              </a:pathLst>
            </a:custGeom>
            <a:solidFill>
              <a:srgbClr val="8B5E3C"/>
            </a:solidFill>
            <a:ln w="9525" cap="flat">
              <a:noFill/>
              <a:prstDash val="solid"/>
              <a:miter/>
            </a:ln>
          </p:spPr>
          <p:txBody>
            <a:bodyPr rtlCol="0" anchor="ctr"/>
            <a:lstStyle/>
            <a:p>
              <a:endParaRPr lang="en-IN"/>
            </a:p>
          </p:txBody>
        </p:sp>
        <p:sp>
          <p:nvSpPr>
            <p:cNvPr id="632" name="Freeform: Shape 631">
              <a:extLst>
                <a:ext uri="{FF2B5EF4-FFF2-40B4-BE49-F238E27FC236}">
                  <a16:creationId xmlns:a16="http://schemas.microsoft.com/office/drawing/2014/main" xmlns="" id="{3CD895D2-E116-478A-49FB-9C1A28040F64}"/>
                </a:ext>
              </a:extLst>
            </p:cNvPr>
            <p:cNvSpPr/>
            <p:nvPr/>
          </p:nvSpPr>
          <p:spPr>
            <a:xfrm>
              <a:off x="8564689" y="1642928"/>
              <a:ext cx="545024" cy="717271"/>
            </a:xfrm>
            <a:custGeom>
              <a:avLst/>
              <a:gdLst>
                <a:gd name="connsiteX0" fmla="*/ 255433 w 545024"/>
                <a:gd name="connsiteY0" fmla="*/ 3608 h 717271"/>
                <a:gd name="connsiteX1" fmla="*/ -27 w 545024"/>
                <a:gd name="connsiteY1" fmla="*/ 94286 h 717271"/>
                <a:gd name="connsiteX2" fmla="*/ 251432 w 545024"/>
                <a:gd name="connsiteY2" fmla="*/ 355461 h 717271"/>
                <a:gd name="connsiteX3" fmla="*/ 220857 w 545024"/>
                <a:gd name="connsiteY3" fmla="*/ 716840 h 717271"/>
                <a:gd name="connsiteX4" fmla="*/ 476318 w 545024"/>
                <a:gd name="connsiteY4" fmla="*/ 626162 h 717271"/>
                <a:gd name="connsiteX5" fmla="*/ 506893 w 545024"/>
                <a:gd name="connsiteY5" fmla="*/ 264879 h 717271"/>
                <a:gd name="connsiteX6" fmla="*/ 255433 w 545024"/>
                <a:gd name="connsiteY6" fmla="*/ 3608 h 71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024" h="717271">
                  <a:moveTo>
                    <a:pt x="255433" y="3608"/>
                  </a:moveTo>
                  <a:lnTo>
                    <a:pt x="-27" y="94286"/>
                  </a:lnTo>
                  <a:cubicBezTo>
                    <a:pt x="77887" y="66663"/>
                    <a:pt x="190473" y="183535"/>
                    <a:pt x="251432" y="355461"/>
                  </a:cubicBezTo>
                  <a:cubicBezTo>
                    <a:pt x="312392" y="527388"/>
                    <a:pt x="299057" y="688836"/>
                    <a:pt x="220857" y="716840"/>
                  </a:cubicBezTo>
                  <a:lnTo>
                    <a:pt x="476318" y="626162"/>
                  </a:lnTo>
                  <a:cubicBezTo>
                    <a:pt x="554232" y="598539"/>
                    <a:pt x="567853" y="436805"/>
                    <a:pt x="506893" y="264879"/>
                  </a:cubicBezTo>
                  <a:cubicBezTo>
                    <a:pt x="445933" y="92952"/>
                    <a:pt x="333252" y="-24015"/>
                    <a:pt x="255433" y="3608"/>
                  </a:cubicBezTo>
                  <a:close/>
                </a:path>
              </a:pathLst>
            </a:custGeom>
            <a:solidFill>
              <a:srgbClr val="FDC57A"/>
            </a:solidFill>
            <a:ln w="9525" cap="flat">
              <a:noFill/>
              <a:prstDash val="solid"/>
              <a:miter/>
            </a:ln>
          </p:spPr>
          <p:txBody>
            <a:bodyPr rtlCol="0" anchor="ctr"/>
            <a:lstStyle/>
            <a:p>
              <a:endParaRPr lang="en-IN"/>
            </a:p>
          </p:txBody>
        </p:sp>
        <p:sp>
          <p:nvSpPr>
            <p:cNvPr id="633" name="Freeform: Shape 632">
              <a:extLst>
                <a:ext uri="{FF2B5EF4-FFF2-40B4-BE49-F238E27FC236}">
                  <a16:creationId xmlns:a16="http://schemas.microsoft.com/office/drawing/2014/main" xmlns="" id="{BB0B2517-9F16-3AB5-B90C-C24E34C4424D}"/>
                </a:ext>
              </a:extLst>
            </p:cNvPr>
            <p:cNvSpPr/>
            <p:nvPr/>
          </p:nvSpPr>
          <p:spPr>
            <a:xfrm>
              <a:off x="8562974" y="1637361"/>
              <a:ext cx="552012" cy="727981"/>
            </a:xfrm>
            <a:custGeom>
              <a:avLst/>
              <a:gdLst>
                <a:gd name="connsiteX0" fmla="*/ 224477 w 552012"/>
                <a:gd name="connsiteY0" fmla="*/ 727549 h 727981"/>
                <a:gd name="connsiteX1" fmla="*/ 220762 w 552012"/>
                <a:gd name="connsiteY1" fmla="*/ 717167 h 727981"/>
                <a:gd name="connsiteX2" fmla="*/ 247908 w 552012"/>
                <a:gd name="connsiteY2" fmla="*/ 362933 h 727981"/>
                <a:gd name="connsiteX3" fmla="*/ 129798 w 552012"/>
                <a:gd name="connsiteY3" fmla="*/ 159478 h 727981"/>
                <a:gd name="connsiteX4" fmla="*/ 3687 w 552012"/>
                <a:gd name="connsiteY4" fmla="*/ 104995 h 727981"/>
                <a:gd name="connsiteX5" fmla="*/ 3687 w 552012"/>
                <a:gd name="connsiteY5" fmla="*/ 104995 h 727981"/>
                <a:gd name="connsiteX6" fmla="*/ -27 w 552012"/>
                <a:gd name="connsiteY6" fmla="*/ 94613 h 727981"/>
                <a:gd name="connsiteX7" fmla="*/ 255338 w 552012"/>
                <a:gd name="connsiteY7" fmla="*/ 3935 h 727981"/>
                <a:gd name="connsiteX8" fmla="*/ 257243 w 552012"/>
                <a:gd name="connsiteY8" fmla="*/ 9174 h 727981"/>
                <a:gd name="connsiteX9" fmla="*/ 255338 w 552012"/>
                <a:gd name="connsiteY9" fmla="*/ 3935 h 727981"/>
                <a:gd name="connsiteX10" fmla="*/ 393260 w 552012"/>
                <a:gd name="connsiteY10" fmla="*/ 61085 h 727981"/>
                <a:gd name="connsiteX11" fmla="*/ 513846 w 552012"/>
                <a:gd name="connsiteY11" fmla="*/ 268540 h 727981"/>
                <a:gd name="connsiteX12" fmla="*/ 480033 w 552012"/>
                <a:gd name="connsiteY12" fmla="*/ 636967 h 727981"/>
                <a:gd name="connsiteX13" fmla="*/ 41406 w 552012"/>
                <a:gd name="connsiteY13" fmla="*/ 91565 h 727981"/>
                <a:gd name="connsiteX14" fmla="*/ 137704 w 552012"/>
                <a:gd name="connsiteY14" fmla="*/ 151763 h 727981"/>
                <a:gd name="connsiteX15" fmla="*/ 258386 w 552012"/>
                <a:gd name="connsiteY15" fmla="*/ 359218 h 727981"/>
                <a:gd name="connsiteX16" fmla="*/ 258386 w 552012"/>
                <a:gd name="connsiteY16" fmla="*/ 703927 h 727981"/>
                <a:gd name="connsiteX17" fmla="*/ 476508 w 552012"/>
                <a:gd name="connsiteY17" fmla="*/ 626489 h 727981"/>
                <a:gd name="connsiteX18" fmla="*/ 503655 w 552012"/>
                <a:gd name="connsiteY18" fmla="*/ 272254 h 727981"/>
                <a:gd name="connsiteX19" fmla="*/ 385449 w 552012"/>
                <a:gd name="connsiteY19" fmla="*/ 68801 h 727981"/>
                <a:gd name="connsiteX20" fmla="*/ 259243 w 552012"/>
                <a:gd name="connsiteY20" fmla="*/ 14413 h 72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2012" h="727981">
                  <a:moveTo>
                    <a:pt x="224477" y="727549"/>
                  </a:moveTo>
                  <a:lnTo>
                    <a:pt x="220762" y="717167"/>
                  </a:lnTo>
                  <a:cubicBezTo>
                    <a:pt x="295629" y="690593"/>
                    <a:pt x="307821" y="531716"/>
                    <a:pt x="247908" y="362933"/>
                  </a:cubicBezTo>
                  <a:cubicBezTo>
                    <a:pt x="218667" y="280541"/>
                    <a:pt x="176661" y="208247"/>
                    <a:pt x="129798" y="159478"/>
                  </a:cubicBezTo>
                  <a:cubicBezTo>
                    <a:pt x="82935" y="110710"/>
                    <a:pt x="39120" y="92803"/>
                    <a:pt x="3687" y="104995"/>
                  </a:cubicBezTo>
                  <a:lnTo>
                    <a:pt x="3687" y="104995"/>
                  </a:lnTo>
                  <a:lnTo>
                    <a:pt x="-27" y="94613"/>
                  </a:lnTo>
                  <a:lnTo>
                    <a:pt x="255338" y="3935"/>
                  </a:lnTo>
                  <a:lnTo>
                    <a:pt x="257243" y="9174"/>
                  </a:lnTo>
                  <a:lnTo>
                    <a:pt x="255338" y="3935"/>
                  </a:lnTo>
                  <a:cubicBezTo>
                    <a:pt x="295248" y="-10162"/>
                    <a:pt x="344206" y="10126"/>
                    <a:pt x="393260" y="61085"/>
                  </a:cubicBezTo>
                  <a:cubicBezTo>
                    <a:pt x="442314" y="112044"/>
                    <a:pt x="484128" y="184910"/>
                    <a:pt x="513846" y="268540"/>
                  </a:cubicBezTo>
                  <a:cubicBezTo>
                    <a:pt x="575854" y="443133"/>
                    <a:pt x="560614" y="608392"/>
                    <a:pt x="480033" y="636967"/>
                  </a:cubicBezTo>
                  <a:close/>
                  <a:moveTo>
                    <a:pt x="41406" y="91565"/>
                  </a:moveTo>
                  <a:cubicBezTo>
                    <a:pt x="71601" y="96899"/>
                    <a:pt x="104652" y="117378"/>
                    <a:pt x="137704" y="151763"/>
                  </a:cubicBezTo>
                  <a:cubicBezTo>
                    <a:pt x="185805" y="201674"/>
                    <a:pt x="228573" y="275588"/>
                    <a:pt x="258386" y="359218"/>
                  </a:cubicBezTo>
                  <a:cubicBezTo>
                    <a:pt x="310392" y="505808"/>
                    <a:pt x="308011" y="645920"/>
                    <a:pt x="258386" y="703927"/>
                  </a:cubicBezTo>
                  <a:lnTo>
                    <a:pt x="476508" y="626489"/>
                  </a:lnTo>
                  <a:cubicBezTo>
                    <a:pt x="551280" y="599915"/>
                    <a:pt x="563472" y="441037"/>
                    <a:pt x="503655" y="272254"/>
                  </a:cubicBezTo>
                  <a:cubicBezTo>
                    <a:pt x="474413" y="189863"/>
                    <a:pt x="432408" y="117568"/>
                    <a:pt x="385449" y="68801"/>
                  </a:cubicBezTo>
                  <a:cubicBezTo>
                    <a:pt x="338491" y="20033"/>
                    <a:pt x="294771" y="2126"/>
                    <a:pt x="259243" y="14413"/>
                  </a:cubicBezTo>
                  <a:close/>
                </a:path>
              </a:pathLst>
            </a:custGeom>
            <a:solidFill>
              <a:srgbClr val="8B5E3C"/>
            </a:solidFill>
            <a:ln w="9525" cap="flat">
              <a:noFill/>
              <a:prstDash val="solid"/>
              <a:miter/>
            </a:ln>
          </p:spPr>
          <p:txBody>
            <a:bodyPr rtlCol="0" anchor="ctr"/>
            <a:lstStyle/>
            <a:p>
              <a:endParaRPr lang="en-IN"/>
            </a:p>
          </p:txBody>
        </p:sp>
        <p:sp>
          <p:nvSpPr>
            <p:cNvPr id="634" name="Freeform: Shape 633">
              <a:extLst>
                <a:ext uri="{FF2B5EF4-FFF2-40B4-BE49-F238E27FC236}">
                  <a16:creationId xmlns:a16="http://schemas.microsoft.com/office/drawing/2014/main" xmlns="" id="{711C998E-35A6-6CB5-AA31-8743E9EB41AC}"/>
                </a:ext>
              </a:extLst>
            </p:cNvPr>
            <p:cNvSpPr/>
            <p:nvPr/>
          </p:nvSpPr>
          <p:spPr>
            <a:xfrm>
              <a:off x="8601620" y="1637295"/>
              <a:ext cx="373665" cy="762267"/>
            </a:xfrm>
            <a:custGeom>
              <a:avLst/>
              <a:gdLst>
                <a:gd name="connsiteX0" fmla="*/ 290511 w 373665"/>
                <a:gd name="connsiteY0" fmla="*/ 759905 h 762267"/>
                <a:gd name="connsiteX1" fmla="*/ 248029 w 373665"/>
                <a:gd name="connsiteY1" fmla="*/ 739712 h 762267"/>
                <a:gd name="connsiteX2" fmla="*/ 268222 w 373665"/>
                <a:gd name="connsiteY2" fmla="*/ 697231 h 762267"/>
                <a:gd name="connsiteX3" fmla="*/ 271175 w 373665"/>
                <a:gd name="connsiteY3" fmla="*/ 340996 h 762267"/>
                <a:gd name="connsiteX4" fmla="*/ 44385 w 373665"/>
                <a:gd name="connsiteY4" fmla="*/ 66390 h 762267"/>
                <a:gd name="connsiteX5" fmla="*/ 1903 w 373665"/>
                <a:gd name="connsiteY5" fmla="*/ 46197 h 762267"/>
                <a:gd name="connsiteX6" fmla="*/ 22096 w 373665"/>
                <a:gd name="connsiteY6" fmla="*/ 3716 h 762267"/>
                <a:gd name="connsiteX7" fmla="*/ 333850 w 373665"/>
                <a:gd name="connsiteY7" fmla="*/ 318802 h 762267"/>
                <a:gd name="connsiteX8" fmla="*/ 290511 w 373665"/>
                <a:gd name="connsiteY8" fmla="*/ 759905 h 762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665" h="762267">
                  <a:moveTo>
                    <a:pt x="290511" y="759905"/>
                  </a:moveTo>
                  <a:cubicBezTo>
                    <a:pt x="273204" y="766058"/>
                    <a:pt x="254183" y="757019"/>
                    <a:pt x="248029" y="739712"/>
                  </a:cubicBezTo>
                  <a:cubicBezTo>
                    <a:pt x="241876" y="722405"/>
                    <a:pt x="250916" y="703384"/>
                    <a:pt x="268222" y="697231"/>
                  </a:cubicBezTo>
                  <a:cubicBezTo>
                    <a:pt x="296797" y="687039"/>
                    <a:pt x="337850" y="529019"/>
                    <a:pt x="271175" y="340996"/>
                  </a:cubicBezTo>
                  <a:cubicBezTo>
                    <a:pt x="204500" y="152972"/>
                    <a:pt x="73055" y="56198"/>
                    <a:pt x="44385" y="66390"/>
                  </a:cubicBezTo>
                  <a:cubicBezTo>
                    <a:pt x="27078" y="72543"/>
                    <a:pt x="8057" y="63504"/>
                    <a:pt x="1903" y="46197"/>
                  </a:cubicBezTo>
                  <a:cubicBezTo>
                    <a:pt x="-4250" y="28890"/>
                    <a:pt x="4790" y="9869"/>
                    <a:pt x="22096" y="3716"/>
                  </a:cubicBezTo>
                  <a:cubicBezTo>
                    <a:pt x="111727" y="-28098"/>
                    <a:pt x="266127" y="127541"/>
                    <a:pt x="333850" y="318802"/>
                  </a:cubicBezTo>
                  <a:cubicBezTo>
                    <a:pt x="401572" y="510065"/>
                    <a:pt x="380046" y="728092"/>
                    <a:pt x="290511" y="759905"/>
                  </a:cubicBezTo>
                  <a:close/>
                </a:path>
              </a:pathLst>
            </a:custGeom>
            <a:solidFill>
              <a:srgbClr val="8B5F9E"/>
            </a:solidFill>
            <a:ln w="9525" cap="flat">
              <a:noFill/>
              <a:prstDash val="solid"/>
              <a:miter/>
            </a:ln>
          </p:spPr>
          <p:txBody>
            <a:bodyPr rtlCol="0" anchor="ctr"/>
            <a:lstStyle/>
            <a:p>
              <a:endParaRPr lang="en-IN"/>
            </a:p>
          </p:txBody>
        </p:sp>
        <p:sp>
          <p:nvSpPr>
            <p:cNvPr id="635" name="Freeform: Shape 634">
              <a:extLst>
                <a:ext uri="{FF2B5EF4-FFF2-40B4-BE49-F238E27FC236}">
                  <a16:creationId xmlns:a16="http://schemas.microsoft.com/office/drawing/2014/main" xmlns="" id="{5DA8A1C4-825C-26C8-2D91-BC2277884445}"/>
                </a:ext>
              </a:extLst>
            </p:cNvPr>
            <p:cNvSpPr/>
            <p:nvPr/>
          </p:nvSpPr>
          <p:spPr>
            <a:xfrm>
              <a:off x="8706014" y="1600243"/>
              <a:ext cx="373659" cy="762251"/>
            </a:xfrm>
            <a:custGeom>
              <a:avLst/>
              <a:gdLst>
                <a:gd name="connsiteX0" fmla="*/ 290416 w 373659"/>
                <a:gd name="connsiteY0" fmla="*/ 759905 h 762251"/>
                <a:gd name="connsiteX1" fmla="*/ 247982 w 373659"/>
                <a:gd name="connsiteY1" fmla="*/ 739665 h 762251"/>
                <a:gd name="connsiteX2" fmla="*/ 268223 w 373659"/>
                <a:gd name="connsiteY2" fmla="*/ 697231 h 762251"/>
                <a:gd name="connsiteX3" fmla="*/ 271080 w 373659"/>
                <a:gd name="connsiteY3" fmla="*/ 341091 h 762251"/>
                <a:gd name="connsiteX4" fmla="*/ 44385 w 373659"/>
                <a:gd name="connsiteY4" fmla="*/ 66390 h 762251"/>
                <a:gd name="connsiteX5" fmla="*/ 1903 w 373659"/>
                <a:gd name="connsiteY5" fmla="*/ 46197 h 762251"/>
                <a:gd name="connsiteX6" fmla="*/ 22096 w 373659"/>
                <a:gd name="connsiteY6" fmla="*/ 3716 h 762251"/>
                <a:gd name="connsiteX7" fmla="*/ 333850 w 373659"/>
                <a:gd name="connsiteY7" fmla="*/ 318803 h 762251"/>
                <a:gd name="connsiteX8" fmla="*/ 290416 w 373659"/>
                <a:gd name="connsiteY8" fmla="*/ 759905 h 76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659" h="762251">
                  <a:moveTo>
                    <a:pt x="290416" y="759905"/>
                  </a:moveTo>
                  <a:cubicBezTo>
                    <a:pt x="273109" y="766030"/>
                    <a:pt x="254106" y="756972"/>
                    <a:pt x="247982" y="739665"/>
                  </a:cubicBezTo>
                  <a:cubicBezTo>
                    <a:pt x="241857" y="722358"/>
                    <a:pt x="250916" y="703355"/>
                    <a:pt x="268223" y="697231"/>
                  </a:cubicBezTo>
                  <a:cubicBezTo>
                    <a:pt x="296798" y="687039"/>
                    <a:pt x="337850" y="529115"/>
                    <a:pt x="271080" y="341091"/>
                  </a:cubicBezTo>
                  <a:cubicBezTo>
                    <a:pt x="204310" y="153068"/>
                    <a:pt x="72960" y="56198"/>
                    <a:pt x="44385" y="66390"/>
                  </a:cubicBezTo>
                  <a:cubicBezTo>
                    <a:pt x="27078" y="72543"/>
                    <a:pt x="8057" y="63504"/>
                    <a:pt x="1903" y="46197"/>
                  </a:cubicBezTo>
                  <a:cubicBezTo>
                    <a:pt x="-4250" y="28890"/>
                    <a:pt x="4790" y="9869"/>
                    <a:pt x="22096" y="3716"/>
                  </a:cubicBezTo>
                  <a:cubicBezTo>
                    <a:pt x="111727" y="-28098"/>
                    <a:pt x="266127" y="127541"/>
                    <a:pt x="333850" y="318803"/>
                  </a:cubicBezTo>
                  <a:cubicBezTo>
                    <a:pt x="401573" y="510065"/>
                    <a:pt x="380046" y="728092"/>
                    <a:pt x="290416" y="759905"/>
                  </a:cubicBezTo>
                  <a:close/>
                </a:path>
              </a:pathLst>
            </a:custGeom>
            <a:solidFill>
              <a:srgbClr val="8B5F9E"/>
            </a:solidFill>
            <a:ln w="9525" cap="flat">
              <a:noFill/>
              <a:prstDash val="solid"/>
              <a:miter/>
            </a:ln>
          </p:spPr>
          <p:txBody>
            <a:bodyPr rtlCol="0" anchor="ctr"/>
            <a:lstStyle/>
            <a:p>
              <a:endParaRPr lang="en-IN"/>
            </a:p>
          </p:txBody>
        </p:sp>
      </p:grpSp>
      <p:sp>
        <p:nvSpPr>
          <p:cNvPr id="639" name="Graphic 637">
            <a:extLst>
              <a:ext uri="{FF2B5EF4-FFF2-40B4-BE49-F238E27FC236}">
                <a16:creationId xmlns:a16="http://schemas.microsoft.com/office/drawing/2014/main" xmlns="" id="{A5ECC8E3-D98E-46AA-1930-DC091BFEFB4D}"/>
              </a:ext>
            </a:extLst>
          </p:cNvPr>
          <p:cNvSpPr/>
          <p:nvPr/>
        </p:nvSpPr>
        <p:spPr>
          <a:xfrm>
            <a:off x="385839" y="2976814"/>
            <a:ext cx="3306480" cy="902527"/>
          </a:xfrm>
          <a:custGeom>
            <a:avLst/>
            <a:gdLst>
              <a:gd name="connsiteX0" fmla="*/ 3276970 w 3306480"/>
              <a:gd name="connsiteY0" fmla="*/ 660197 h 902527"/>
              <a:gd name="connsiteX1" fmla="*/ 2404384 w 3306480"/>
              <a:gd name="connsiteY1" fmla="*/ 400451 h 902527"/>
              <a:gd name="connsiteX2" fmla="*/ 2413909 w 3306480"/>
              <a:gd name="connsiteY2" fmla="*/ 331584 h 902527"/>
              <a:gd name="connsiteX3" fmla="*/ 3118093 w 3306480"/>
              <a:gd name="connsiteY3" fmla="*/ 538182 h 902527"/>
              <a:gd name="connsiteX4" fmla="*/ 3179624 w 3306480"/>
              <a:gd name="connsiteY4" fmla="*/ 510750 h 902527"/>
              <a:gd name="connsiteX5" fmla="*/ 3152192 w 3306480"/>
              <a:gd name="connsiteY5" fmla="*/ 449219 h 902527"/>
              <a:gd name="connsiteX6" fmla="*/ 2703088 w 3306480"/>
              <a:gd name="connsiteY6" fmla="*/ 302343 h 902527"/>
              <a:gd name="connsiteX7" fmla="*/ 2716519 w 3306480"/>
              <a:gd name="connsiteY7" fmla="*/ 243574 h 902527"/>
              <a:gd name="connsiteX8" fmla="*/ 3018556 w 3306480"/>
              <a:gd name="connsiteY8" fmla="*/ 339395 h 902527"/>
              <a:gd name="connsiteX9" fmla="*/ 3080307 w 3306480"/>
              <a:gd name="connsiteY9" fmla="*/ 312506 h 902527"/>
              <a:gd name="connsiteX10" fmla="*/ 3053418 w 3306480"/>
              <a:gd name="connsiteY10" fmla="*/ 250756 h 902527"/>
              <a:gd name="connsiteX11" fmla="*/ 3050655 w 3306480"/>
              <a:gd name="connsiteY11" fmla="*/ 249765 h 902527"/>
              <a:gd name="connsiteX12" fmla="*/ 2694325 w 3306480"/>
              <a:gd name="connsiteY12" fmla="*/ 138703 h 902527"/>
              <a:gd name="connsiteX13" fmla="*/ 2691754 w 3306480"/>
              <a:gd name="connsiteY13" fmla="*/ 137846 h 902527"/>
              <a:gd name="connsiteX14" fmla="*/ 2690611 w 3306480"/>
              <a:gd name="connsiteY14" fmla="*/ 137846 h 902527"/>
              <a:gd name="connsiteX15" fmla="*/ 1843743 w 3306480"/>
              <a:gd name="connsiteY15" fmla="*/ 4496 h 902527"/>
              <a:gd name="connsiteX16" fmla="*/ 895148 w 3306480"/>
              <a:gd name="connsiteY16" fmla="*/ 75172 h 902527"/>
              <a:gd name="connsiteX17" fmla="*/ 49614 w 3306480"/>
              <a:gd name="connsiteY17" fmla="*/ 373971 h 902527"/>
              <a:gd name="connsiteX18" fmla="*/ 33469 w 3306480"/>
              <a:gd name="connsiteY18" fmla="*/ 439360 h 902527"/>
              <a:gd name="connsiteX19" fmla="*/ 98858 w 3306480"/>
              <a:gd name="connsiteY19" fmla="*/ 455505 h 902527"/>
              <a:gd name="connsiteX20" fmla="*/ 531865 w 3306480"/>
              <a:gd name="connsiteY20" fmla="*/ 270434 h 902527"/>
              <a:gd name="connsiteX21" fmla="*/ 550438 w 3306480"/>
              <a:gd name="connsiteY21" fmla="*/ 323488 h 902527"/>
              <a:gd name="connsiteX22" fmla="*/ 47994 w 3306480"/>
              <a:gd name="connsiteY22" fmla="*/ 549612 h 902527"/>
              <a:gd name="connsiteX23" fmla="*/ 35806 w 3306480"/>
              <a:gd name="connsiteY23" fmla="*/ 615849 h 902527"/>
              <a:gd name="connsiteX24" fmla="*/ 100668 w 3306480"/>
              <a:gd name="connsiteY24" fmla="*/ 628955 h 902527"/>
              <a:gd name="connsiteX25" fmla="*/ 925152 w 3306480"/>
              <a:gd name="connsiteY25" fmla="*/ 321583 h 902527"/>
              <a:gd name="connsiteX26" fmla="*/ 2320088 w 3306480"/>
              <a:gd name="connsiteY26" fmla="*/ 313487 h 902527"/>
              <a:gd name="connsiteX27" fmla="*/ 2310563 w 3306480"/>
              <a:gd name="connsiteY27" fmla="*/ 384258 h 902527"/>
              <a:gd name="connsiteX28" fmla="*/ 1956614 w 3306480"/>
              <a:gd name="connsiteY28" fmla="*/ 344348 h 902527"/>
              <a:gd name="connsiteX29" fmla="*/ 928390 w 3306480"/>
              <a:gd name="connsiteY29" fmla="*/ 424453 h 902527"/>
              <a:gd name="connsiteX30" fmla="*/ 20467 w 3306480"/>
              <a:gd name="connsiteY30" fmla="*/ 787737 h 902527"/>
              <a:gd name="connsiteX31" fmla="*/ 8466 w 3306480"/>
              <a:gd name="connsiteY31" fmla="*/ 854031 h 902527"/>
              <a:gd name="connsiteX32" fmla="*/ 74760 w 3306480"/>
              <a:gd name="connsiteY32" fmla="*/ 866033 h 902527"/>
              <a:gd name="connsiteX33" fmla="*/ 904959 w 3306480"/>
              <a:gd name="connsiteY33" fmla="*/ 527800 h 902527"/>
              <a:gd name="connsiteX34" fmla="*/ 919722 w 3306480"/>
              <a:gd name="connsiteY34" fmla="*/ 584950 h 902527"/>
              <a:gd name="connsiteX35" fmla="*/ 322410 w 3306480"/>
              <a:gd name="connsiteY35" fmla="*/ 812692 h 902527"/>
              <a:gd name="connsiteX36" fmla="*/ 303927 w 3306480"/>
              <a:gd name="connsiteY36" fmla="*/ 877462 h 902527"/>
              <a:gd name="connsiteX37" fmla="*/ 345555 w 3306480"/>
              <a:gd name="connsiteY37" fmla="*/ 901942 h 902527"/>
              <a:gd name="connsiteX38" fmla="*/ 368511 w 3306480"/>
              <a:gd name="connsiteY38" fmla="*/ 895941 h 902527"/>
              <a:gd name="connsiteX39" fmla="*/ 982302 w 3306480"/>
              <a:gd name="connsiteY39" fmla="*/ 667341 h 902527"/>
              <a:gd name="connsiteX40" fmla="*/ 989731 w 3306480"/>
              <a:gd name="connsiteY40" fmla="*/ 666102 h 902527"/>
              <a:gd name="connsiteX41" fmla="*/ 993256 w 3306480"/>
              <a:gd name="connsiteY41" fmla="*/ 664864 h 902527"/>
              <a:gd name="connsiteX42" fmla="*/ 2593455 w 3306480"/>
              <a:gd name="connsiteY42" fmla="*/ 705060 h 902527"/>
              <a:gd name="connsiteX43" fmla="*/ 2650539 w 3306480"/>
              <a:gd name="connsiteY43" fmla="*/ 669313 h 902527"/>
              <a:gd name="connsiteX44" fmla="*/ 2617554 w 3306480"/>
              <a:gd name="connsiteY44" fmla="*/ 612953 h 902527"/>
              <a:gd name="connsiteX45" fmla="*/ 1012401 w 3306480"/>
              <a:gd name="connsiteY45" fmla="*/ 563137 h 902527"/>
              <a:gd name="connsiteX46" fmla="*/ 997732 w 3306480"/>
              <a:gd name="connsiteY46" fmla="*/ 505987 h 902527"/>
              <a:gd name="connsiteX47" fmla="*/ 3240584 w 3306480"/>
              <a:gd name="connsiteY47" fmla="*/ 747636 h 902527"/>
              <a:gd name="connsiteX48" fmla="*/ 3302830 w 3306480"/>
              <a:gd name="connsiteY48" fmla="*/ 721776 h 902527"/>
              <a:gd name="connsiteX49" fmla="*/ 3276970 w 3306480"/>
              <a:gd name="connsiteY49" fmla="*/ 659530 h 902527"/>
              <a:gd name="connsiteX50" fmla="*/ 900672 w 3306480"/>
              <a:gd name="connsiteY50" fmla="*/ 229381 h 902527"/>
              <a:gd name="connsiteX51" fmla="*/ 641307 w 3306480"/>
              <a:gd name="connsiteY51" fmla="*/ 295009 h 902527"/>
              <a:gd name="connsiteX52" fmla="*/ 622257 w 3306480"/>
              <a:gd name="connsiteY52" fmla="*/ 241859 h 902527"/>
              <a:gd name="connsiteX53" fmla="*/ 913912 w 3306480"/>
              <a:gd name="connsiteY53" fmla="*/ 168517 h 902527"/>
              <a:gd name="connsiteX54" fmla="*/ 2623650 w 3306480"/>
              <a:gd name="connsiteY54" fmla="*/ 218999 h 902527"/>
              <a:gd name="connsiteX55" fmla="*/ 2610124 w 3306480"/>
              <a:gd name="connsiteY55" fmla="*/ 278245 h 902527"/>
              <a:gd name="connsiteX56" fmla="*/ 2383810 w 3306480"/>
              <a:gd name="connsiteY56" fmla="*/ 228143 h 902527"/>
              <a:gd name="connsiteX57" fmla="*/ 2379238 w 3306480"/>
              <a:gd name="connsiteY57" fmla="*/ 227572 h 902527"/>
              <a:gd name="connsiteX58" fmla="*/ 2378095 w 3306480"/>
              <a:gd name="connsiteY58" fmla="*/ 227572 h 902527"/>
              <a:gd name="connsiteX59" fmla="*/ 1878509 w 3306480"/>
              <a:gd name="connsiteY59" fmla="*/ 162992 h 902527"/>
              <a:gd name="connsiteX60" fmla="*/ 900672 w 3306480"/>
              <a:gd name="connsiteY60" fmla="*/ 229381 h 902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306480" h="902527">
                <a:moveTo>
                  <a:pt x="3276970" y="660197"/>
                </a:moveTo>
                <a:cubicBezTo>
                  <a:pt x="2995972" y="543383"/>
                  <a:pt x="2703517" y="456324"/>
                  <a:pt x="2404384" y="400451"/>
                </a:cubicBezTo>
                <a:lnTo>
                  <a:pt x="2413909" y="331584"/>
                </a:lnTo>
                <a:cubicBezTo>
                  <a:pt x="2653901" y="381029"/>
                  <a:pt x="2889426" y="450133"/>
                  <a:pt x="3118093" y="538182"/>
                </a:cubicBezTo>
                <a:cubicBezTo>
                  <a:pt x="3142657" y="547602"/>
                  <a:pt x="3170204" y="535315"/>
                  <a:pt x="3179624" y="510750"/>
                </a:cubicBezTo>
                <a:cubicBezTo>
                  <a:pt x="3189044" y="486185"/>
                  <a:pt x="3176757" y="458638"/>
                  <a:pt x="3152192" y="449219"/>
                </a:cubicBezTo>
                <a:cubicBezTo>
                  <a:pt x="3002459" y="392069"/>
                  <a:pt x="2852755" y="343110"/>
                  <a:pt x="2703088" y="302343"/>
                </a:cubicBezTo>
                <a:lnTo>
                  <a:pt x="2716519" y="243574"/>
                </a:lnTo>
                <a:cubicBezTo>
                  <a:pt x="2815197" y="271006"/>
                  <a:pt x="2915972" y="302629"/>
                  <a:pt x="3018556" y="339395"/>
                </a:cubicBezTo>
                <a:cubicBezTo>
                  <a:pt x="3043036" y="349025"/>
                  <a:pt x="3070677" y="336985"/>
                  <a:pt x="3080307" y="312506"/>
                </a:cubicBezTo>
                <a:cubicBezTo>
                  <a:pt x="3089937" y="288027"/>
                  <a:pt x="3077897" y="260385"/>
                  <a:pt x="3053418" y="250756"/>
                </a:cubicBezTo>
                <a:cubicBezTo>
                  <a:pt x="3052513" y="250393"/>
                  <a:pt x="3051589" y="250070"/>
                  <a:pt x="3050655" y="249765"/>
                </a:cubicBezTo>
                <a:cubicBezTo>
                  <a:pt x="2932355" y="207350"/>
                  <a:pt x="2813578" y="170326"/>
                  <a:pt x="2694325" y="138703"/>
                </a:cubicBezTo>
                <a:cubicBezTo>
                  <a:pt x="2693487" y="138360"/>
                  <a:pt x="2692630" y="138075"/>
                  <a:pt x="2691754" y="137846"/>
                </a:cubicBezTo>
                <a:lnTo>
                  <a:pt x="2690611" y="137846"/>
                </a:lnTo>
                <a:cubicBezTo>
                  <a:pt x="2413766" y="63885"/>
                  <a:pt x="2129921" y="19193"/>
                  <a:pt x="1843743" y="4496"/>
                </a:cubicBezTo>
                <a:cubicBezTo>
                  <a:pt x="1525827" y="-12011"/>
                  <a:pt x="1207101" y="11735"/>
                  <a:pt x="895148" y="75172"/>
                </a:cubicBezTo>
                <a:cubicBezTo>
                  <a:pt x="369463" y="183280"/>
                  <a:pt x="62472" y="366256"/>
                  <a:pt x="49614" y="373971"/>
                </a:cubicBezTo>
                <a:cubicBezTo>
                  <a:pt x="27098" y="387572"/>
                  <a:pt x="19870" y="416843"/>
                  <a:pt x="33469" y="439360"/>
                </a:cubicBezTo>
                <a:cubicBezTo>
                  <a:pt x="47068" y="461877"/>
                  <a:pt x="76343" y="469106"/>
                  <a:pt x="98858" y="455505"/>
                </a:cubicBezTo>
                <a:cubicBezTo>
                  <a:pt x="100953" y="454171"/>
                  <a:pt x="256782" y="361493"/>
                  <a:pt x="531865" y="270434"/>
                </a:cubicBezTo>
                <a:lnTo>
                  <a:pt x="550438" y="323488"/>
                </a:lnTo>
                <a:cubicBezTo>
                  <a:pt x="233446" y="428263"/>
                  <a:pt x="57519" y="543230"/>
                  <a:pt x="47994" y="549612"/>
                </a:cubicBezTo>
                <a:cubicBezTo>
                  <a:pt x="26337" y="564538"/>
                  <a:pt x="20881" y="594199"/>
                  <a:pt x="35806" y="615849"/>
                </a:cubicBezTo>
                <a:cubicBezTo>
                  <a:pt x="50367" y="636975"/>
                  <a:pt x="79048" y="642776"/>
                  <a:pt x="100668" y="628955"/>
                </a:cubicBezTo>
                <a:cubicBezTo>
                  <a:pt x="103620" y="626955"/>
                  <a:pt x="404896" y="430264"/>
                  <a:pt x="925152" y="321583"/>
                </a:cubicBezTo>
                <a:cubicBezTo>
                  <a:pt x="1261289" y="251289"/>
                  <a:pt x="1739635" y="208808"/>
                  <a:pt x="2320088" y="313487"/>
                </a:cubicBezTo>
                <a:lnTo>
                  <a:pt x="2310563" y="384258"/>
                </a:lnTo>
                <a:cubicBezTo>
                  <a:pt x="2192263" y="365208"/>
                  <a:pt x="2074276" y="351901"/>
                  <a:pt x="1956614" y="344348"/>
                </a:cubicBezTo>
                <a:cubicBezTo>
                  <a:pt x="1611800" y="321183"/>
                  <a:pt x="1265451" y="348168"/>
                  <a:pt x="928390" y="424453"/>
                </a:cubicBezTo>
                <a:cubicBezTo>
                  <a:pt x="361176" y="553898"/>
                  <a:pt x="34088" y="778307"/>
                  <a:pt x="20467" y="787737"/>
                </a:cubicBezTo>
                <a:cubicBezTo>
                  <a:pt x="-1154" y="802729"/>
                  <a:pt x="-6527" y="832409"/>
                  <a:pt x="8466" y="854031"/>
                </a:cubicBezTo>
                <a:cubicBezTo>
                  <a:pt x="23458" y="875652"/>
                  <a:pt x="53139" y="881025"/>
                  <a:pt x="74760" y="866033"/>
                </a:cubicBezTo>
                <a:cubicBezTo>
                  <a:pt x="77903" y="863842"/>
                  <a:pt x="384227" y="654387"/>
                  <a:pt x="904959" y="527800"/>
                </a:cubicBezTo>
                <a:lnTo>
                  <a:pt x="919722" y="584950"/>
                </a:lnTo>
                <a:cubicBezTo>
                  <a:pt x="623971" y="659340"/>
                  <a:pt x="418898" y="759162"/>
                  <a:pt x="322410" y="812692"/>
                </a:cubicBezTo>
                <a:cubicBezTo>
                  <a:pt x="299421" y="825475"/>
                  <a:pt x="291147" y="854469"/>
                  <a:pt x="303927" y="877462"/>
                </a:cubicBezTo>
                <a:cubicBezTo>
                  <a:pt x="312330" y="892569"/>
                  <a:pt x="328264" y="901942"/>
                  <a:pt x="345555" y="901942"/>
                </a:cubicBezTo>
                <a:cubicBezTo>
                  <a:pt x="353596" y="901951"/>
                  <a:pt x="361503" y="899884"/>
                  <a:pt x="368511" y="895941"/>
                </a:cubicBezTo>
                <a:cubicBezTo>
                  <a:pt x="465666" y="842220"/>
                  <a:pt x="676454" y="739826"/>
                  <a:pt x="982302" y="667341"/>
                </a:cubicBezTo>
                <a:cubicBezTo>
                  <a:pt x="984807" y="667160"/>
                  <a:pt x="987302" y="666750"/>
                  <a:pt x="989731" y="666102"/>
                </a:cubicBezTo>
                <a:cubicBezTo>
                  <a:pt x="990969" y="666102"/>
                  <a:pt x="992112" y="665246"/>
                  <a:pt x="993256" y="664864"/>
                </a:cubicBezTo>
                <a:cubicBezTo>
                  <a:pt x="1385876" y="573615"/>
                  <a:pt x="1932230" y="532658"/>
                  <a:pt x="2593455" y="705060"/>
                </a:cubicBezTo>
                <a:cubicBezTo>
                  <a:pt x="2619087" y="710946"/>
                  <a:pt x="2644643" y="694944"/>
                  <a:pt x="2650539" y="669313"/>
                </a:cubicBezTo>
                <a:cubicBezTo>
                  <a:pt x="2656178" y="644757"/>
                  <a:pt x="2641719" y="620059"/>
                  <a:pt x="2617554" y="612953"/>
                </a:cubicBezTo>
                <a:cubicBezTo>
                  <a:pt x="1961472" y="441503"/>
                  <a:pt x="1414165" y="475602"/>
                  <a:pt x="1012401" y="563137"/>
                </a:cubicBezTo>
                <a:lnTo>
                  <a:pt x="997732" y="505987"/>
                </a:lnTo>
                <a:cubicBezTo>
                  <a:pt x="1507415" y="397879"/>
                  <a:pt x="2297800" y="358540"/>
                  <a:pt x="3240584" y="747636"/>
                </a:cubicBezTo>
                <a:cubicBezTo>
                  <a:pt x="3264911" y="757686"/>
                  <a:pt x="3292781" y="746103"/>
                  <a:pt x="3302830" y="721776"/>
                </a:cubicBezTo>
                <a:cubicBezTo>
                  <a:pt x="3312879" y="697449"/>
                  <a:pt x="3301296" y="669580"/>
                  <a:pt x="3276970" y="659530"/>
                </a:cubicBezTo>
                <a:close/>
                <a:moveTo>
                  <a:pt x="900672" y="229381"/>
                </a:moveTo>
                <a:cubicBezTo>
                  <a:pt x="806946" y="249098"/>
                  <a:pt x="720459" y="271482"/>
                  <a:pt x="641307" y="295009"/>
                </a:cubicBezTo>
                <a:lnTo>
                  <a:pt x="622257" y="241859"/>
                </a:lnTo>
                <a:cubicBezTo>
                  <a:pt x="709982" y="215665"/>
                  <a:pt x="807328" y="190424"/>
                  <a:pt x="913912" y="168517"/>
                </a:cubicBezTo>
                <a:cubicBezTo>
                  <a:pt x="1313962" y="86316"/>
                  <a:pt x="1912037" y="38691"/>
                  <a:pt x="2623650" y="218999"/>
                </a:cubicBezTo>
                <a:lnTo>
                  <a:pt x="2610124" y="278245"/>
                </a:lnTo>
                <a:cubicBezTo>
                  <a:pt x="2534496" y="259195"/>
                  <a:pt x="2459058" y="242497"/>
                  <a:pt x="2383810" y="228143"/>
                </a:cubicBezTo>
                <a:cubicBezTo>
                  <a:pt x="2382296" y="227858"/>
                  <a:pt x="2380772" y="227667"/>
                  <a:pt x="2379238" y="227572"/>
                </a:cubicBezTo>
                <a:lnTo>
                  <a:pt x="2378095" y="227572"/>
                </a:lnTo>
                <a:cubicBezTo>
                  <a:pt x="2213075" y="195634"/>
                  <a:pt x="2046225" y="174070"/>
                  <a:pt x="1878509" y="162992"/>
                </a:cubicBezTo>
                <a:cubicBezTo>
                  <a:pt x="1551059" y="140589"/>
                  <a:pt x="1222084" y="162926"/>
                  <a:pt x="900672" y="229381"/>
                </a:cubicBezTo>
                <a:close/>
              </a:path>
            </a:pathLst>
          </a:custGeom>
          <a:solidFill>
            <a:srgbClr val="27AAE1"/>
          </a:solidFill>
          <a:ln w="9525" cap="flat">
            <a:solidFill>
              <a:srgbClr val="1C75BC"/>
            </a:solidFill>
            <a:prstDash val="solid"/>
            <a:miter/>
          </a:ln>
        </p:spPr>
        <p:txBody>
          <a:bodyPr rtlCol="0" anchor="ctr"/>
          <a:lstStyle/>
          <a:p>
            <a:endParaRPr lang="en-IN"/>
          </a:p>
        </p:txBody>
      </p:sp>
      <p:grpSp>
        <p:nvGrpSpPr>
          <p:cNvPr id="648" name="Group 647">
            <a:extLst>
              <a:ext uri="{FF2B5EF4-FFF2-40B4-BE49-F238E27FC236}">
                <a16:creationId xmlns:a16="http://schemas.microsoft.com/office/drawing/2014/main" xmlns="" id="{01A24576-36F1-E6AB-84D6-CB5184CD4CF2}"/>
              </a:ext>
            </a:extLst>
          </p:cNvPr>
          <p:cNvGrpSpPr/>
          <p:nvPr/>
        </p:nvGrpSpPr>
        <p:grpSpPr>
          <a:xfrm>
            <a:off x="4267200" y="2976814"/>
            <a:ext cx="3092196" cy="1132088"/>
            <a:chOff x="4549023" y="2862309"/>
            <a:chExt cx="3092196" cy="1132088"/>
          </a:xfrm>
        </p:grpSpPr>
        <p:sp>
          <p:nvSpPr>
            <p:cNvPr id="643" name="Freeform: Shape 642">
              <a:extLst>
                <a:ext uri="{FF2B5EF4-FFF2-40B4-BE49-F238E27FC236}">
                  <a16:creationId xmlns:a16="http://schemas.microsoft.com/office/drawing/2014/main" xmlns="" id="{870DC460-AB2C-B4F5-8CA2-343B67DDA058}"/>
                </a:ext>
              </a:extLst>
            </p:cNvPr>
            <p:cNvSpPr/>
            <p:nvPr/>
          </p:nvSpPr>
          <p:spPr>
            <a:xfrm>
              <a:off x="4549023" y="3008779"/>
              <a:ext cx="2945463" cy="985618"/>
            </a:xfrm>
            <a:custGeom>
              <a:avLst/>
              <a:gdLst>
                <a:gd name="connsiteX0" fmla="*/ 456764 w 2945463"/>
                <a:gd name="connsiteY0" fmla="*/ 189975 h 985618"/>
                <a:gd name="connsiteX1" fmla="*/ 650884 w 2945463"/>
                <a:gd name="connsiteY1" fmla="*/ 189975 h 985618"/>
                <a:gd name="connsiteX2" fmla="*/ 969876 w 2945463"/>
                <a:gd name="connsiteY2" fmla="*/ 123300 h 985618"/>
                <a:gd name="connsiteX3" fmla="*/ 1228099 w 2945463"/>
                <a:gd name="connsiteY3" fmla="*/ 82247 h 985618"/>
                <a:gd name="connsiteX4" fmla="*/ 1264961 w 2945463"/>
                <a:gd name="connsiteY4" fmla="*/ 91772 h 985618"/>
                <a:gd name="connsiteX5" fmla="*/ 1279534 w 2945463"/>
                <a:gd name="connsiteY5" fmla="*/ 124443 h 985618"/>
                <a:gd name="connsiteX6" fmla="*/ 1240958 w 2945463"/>
                <a:gd name="connsiteY6" fmla="*/ 148350 h 985618"/>
                <a:gd name="connsiteX7" fmla="*/ 871292 w 2945463"/>
                <a:gd name="connsiteY7" fmla="*/ 190070 h 985618"/>
                <a:gd name="connsiteX8" fmla="*/ 742133 w 2945463"/>
                <a:gd name="connsiteY8" fmla="*/ 235218 h 985618"/>
                <a:gd name="connsiteX9" fmla="*/ 606116 w 2945463"/>
                <a:gd name="connsiteY9" fmla="*/ 276462 h 985618"/>
                <a:gd name="connsiteX10" fmla="*/ 506771 w 2945463"/>
                <a:gd name="connsiteY10" fmla="*/ 296179 h 985618"/>
                <a:gd name="connsiteX11" fmla="*/ 415807 w 2945463"/>
                <a:gd name="connsiteY11" fmla="*/ 321991 h 985618"/>
                <a:gd name="connsiteX12" fmla="*/ 210448 w 2945463"/>
                <a:gd name="connsiteY12" fmla="*/ 333040 h 985618"/>
                <a:gd name="connsiteX13" fmla="*/ 79670 w 2945463"/>
                <a:gd name="connsiteY13" fmla="*/ 342565 h 985618"/>
                <a:gd name="connsiteX14" fmla="*/ 22520 w 2945463"/>
                <a:gd name="connsiteY14" fmla="*/ 390190 h 985618"/>
                <a:gd name="connsiteX15" fmla="*/ 61096 w 2945463"/>
                <a:gd name="connsiteY15" fmla="*/ 475439 h 985618"/>
                <a:gd name="connsiteX16" fmla="*/ 167681 w 2945463"/>
                <a:gd name="connsiteY16" fmla="*/ 464581 h 985618"/>
                <a:gd name="connsiteX17" fmla="*/ 642026 w 2945463"/>
                <a:gd name="connsiteY17" fmla="*/ 312942 h 985618"/>
                <a:gd name="connsiteX18" fmla="*/ 906059 w 2945463"/>
                <a:gd name="connsiteY18" fmla="*/ 243505 h 985618"/>
                <a:gd name="connsiteX19" fmla="*/ 1069031 w 2945463"/>
                <a:gd name="connsiteY19" fmla="*/ 229122 h 985618"/>
                <a:gd name="connsiteX20" fmla="*/ 1409455 w 2945463"/>
                <a:gd name="connsiteY20" fmla="*/ 210072 h 985618"/>
                <a:gd name="connsiteX21" fmla="*/ 1449365 w 2945463"/>
                <a:gd name="connsiteY21" fmla="*/ 232646 h 985618"/>
                <a:gd name="connsiteX22" fmla="*/ 1413646 w 2945463"/>
                <a:gd name="connsiteY22" fmla="*/ 249887 h 985618"/>
                <a:gd name="connsiteX23" fmla="*/ 1249911 w 2945463"/>
                <a:gd name="connsiteY23" fmla="*/ 250649 h 985618"/>
                <a:gd name="connsiteX24" fmla="*/ 1121133 w 2945463"/>
                <a:gd name="connsiteY24" fmla="*/ 274557 h 985618"/>
                <a:gd name="connsiteX25" fmla="*/ 902058 w 2945463"/>
                <a:gd name="connsiteY25" fmla="*/ 299512 h 985618"/>
                <a:gd name="connsiteX26" fmla="*/ 706891 w 2945463"/>
                <a:gd name="connsiteY26" fmla="*/ 360758 h 985618"/>
                <a:gd name="connsiteX27" fmla="*/ 254072 w 2945463"/>
                <a:gd name="connsiteY27" fmla="*/ 521540 h 985618"/>
                <a:gd name="connsiteX28" fmla="*/ 43189 w 2945463"/>
                <a:gd name="connsiteY28" fmla="*/ 601740 h 985618"/>
                <a:gd name="connsiteX29" fmla="*/ 1374 w 2945463"/>
                <a:gd name="connsiteY29" fmla="*/ 657366 h 985618"/>
                <a:gd name="connsiteX30" fmla="*/ 48999 w 2945463"/>
                <a:gd name="connsiteY30" fmla="*/ 742520 h 985618"/>
                <a:gd name="connsiteX31" fmla="*/ 151774 w 2945463"/>
                <a:gd name="connsiteY31" fmla="*/ 738614 h 985618"/>
                <a:gd name="connsiteX32" fmla="*/ 239975 w 2945463"/>
                <a:gd name="connsiteY32" fmla="*/ 680607 h 985618"/>
                <a:gd name="connsiteX33" fmla="*/ 409711 w 2945463"/>
                <a:gd name="connsiteY33" fmla="*/ 565736 h 985618"/>
                <a:gd name="connsiteX34" fmla="*/ 589448 w 2945463"/>
                <a:gd name="connsiteY34" fmla="*/ 497537 h 985618"/>
                <a:gd name="connsiteX35" fmla="*/ 868911 w 2945463"/>
                <a:gd name="connsiteY35" fmla="*/ 392762 h 985618"/>
                <a:gd name="connsiteX36" fmla="*/ 1373260 w 2945463"/>
                <a:gd name="connsiteY36" fmla="*/ 310180 h 985618"/>
                <a:gd name="connsiteX37" fmla="*/ 1413265 w 2945463"/>
                <a:gd name="connsiteY37" fmla="*/ 306656 h 985618"/>
                <a:gd name="connsiteX38" fmla="*/ 1438220 w 2945463"/>
                <a:gd name="connsiteY38" fmla="*/ 307513 h 985618"/>
                <a:gd name="connsiteX39" fmla="*/ 1441935 w 2945463"/>
                <a:gd name="connsiteY39" fmla="*/ 309418 h 985618"/>
                <a:gd name="connsiteX40" fmla="*/ 1443745 w 2945463"/>
                <a:gd name="connsiteY40" fmla="*/ 312752 h 985618"/>
                <a:gd name="connsiteX41" fmla="*/ 1430791 w 2945463"/>
                <a:gd name="connsiteY41" fmla="*/ 339707 h 985618"/>
                <a:gd name="connsiteX42" fmla="*/ 1399739 w 2945463"/>
                <a:gd name="connsiteY42" fmla="*/ 346661 h 985618"/>
                <a:gd name="connsiteX43" fmla="*/ 1332017 w 2945463"/>
                <a:gd name="connsiteY43" fmla="*/ 346661 h 985618"/>
                <a:gd name="connsiteX44" fmla="*/ 1285344 w 2945463"/>
                <a:gd name="connsiteY44" fmla="*/ 348566 h 985618"/>
                <a:gd name="connsiteX45" fmla="*/ 1251054 w 2945463"/>
                <a:gd name="connsiteY45" fmla="*/ 354472 h 985618"/>
                <a:gd name="connsiteX46" fmla="*/ 1115799 w 2945463"/>
                <a:gd name="connsiteY46" fmla="*/ 378760 h 985618"/>
                <a:gd name="connsiteX47" fmla="*/ 876817 w 2945463"/>
                <a:gd name="connsiteY47" fmla="*/ 427528 h 985618"/>
                <a:gd name="connsiteX48" fmla="*/ 542585 w 2945463"/>
                <a:gd name="connsiteY48" fmla="*/ 567927 h 985618"/>
                <a:gd name="connsiteX49" fmla="*/ 436952 w 2945463"/>
                <a:gd name="connsiteY49" fmla="*/ 630697 h 985618"/>
                <a:gd name="connsiteX50" fmla="*/ 350370 w 2945463"/>
                <a:gd name="connsiteY50" fmla="*/ 696514 h 985618"/>
                <a:gd name="connsiteX51" fmla="*/ 221306 w 2945463"/>
                <a:gd name="connsiteY51" fmla="*/ 742805 h 985618"/>
                <a:gd name="connsiteX52" fmla="*/ 115198 w 2945463"/>
                <a:gd name="connsiteY52" fmla="*/ 823959 h 985618"/>
                <a:gd name="connsiteX53" fmla="*/ 105673 w 2945463"/>
                <a:gd name="connsiteY53" fmla="*/ 872631 h 985618"/>
                <a:gd name="connsiteX54" fmla="*/ 119675 w 2945463"/>
                <a:gd name="connsiteY54" fmla="*/ 911398 h 985618"/>
                <a:gd name="connsiteX55" fmla="*/ 164537 w 2945463"/>
                <a:gd name="connsiteY55" fmla="*/ 928448 h 985618"/>
                <a:gd name="connsiteX56" fmla="*/ 224545 w 2945463"/>
                <a:gd name="connsiteY56" fmla="*/ 923780 h 985618"/>
                <a:gd name="connsiteX57" fmla="*/ 292363 w 2945463"/>
                <a:gd name="connsiteY57" fmla="*/ 872727 h 985618"/>
                <a:gd name="connsiteX58" fmla="*/ 634120 w 2945463"/>
                <a:gd name="connsiteY58" fmla="*/ 602598 h 985618"/>
                <a:gd name="connsiteX59" fmla="*/ 819857 w 2945463"/>
                <a:gd name="connsiteY59" fmla="*/ 526398 h 985618"/>
                <a:gd name="connsiteX60" fmla="*/ 934157 w 2945463"/>
                <a:gd name="connsiteY60" fmla="*/ 485059 h 985618"/>
                <a:gd name="connsiteX61" fmla="*/ 1172282 w 2945463"/>
                <a:gd name="connsiteY61" fmla="*/ 408859 h 985618"/>
                <a:gd name="connsiteX62" fmla="*/ 1316491 w 2945463"/>
                <a:gd name="connsiteY62" fmla="*/ 397239 h 985618"/>
                <a:gd name="connsiteX63" fmla="*/ 1370783 w 2945463"/>
                <a:gd name="connsiteY63" fmla="*/ 423909 h 985618"/>
                <a:gd name="connsiteX64" fmla="*/ 1338113 w 2945463"/>
                <a:gd name="connsiteY64" fmla="*/ 457437 h 985618"/>
                <a:gd name="connsiteX65" fmla="*/ 1186760 w 2945463"/>
                <a:gd name="connsiteY65" fmla="*/ 472486 h 985618"/>
                <a:gd name="connsiteX66" fmla="*/ 758135 w 2945463"/>
                <a:gd name="connsiteY66" fmla="*/ 616981 h 985618"/>
                <a:gd name="connsiteX67" fmla="*/ 367991 w 2945463"/>
                <a:gd name="connsiteY67" fmla="*/ 856153 h 985618"/>
                <a:gd name="connsiteX68" fmla="*/ 280838 w 2945463"/>
                <a:gd name="connsiteY68" fmla="*/ 939782 h 985618"/>
                <a:gd name="connsiteX69" fmla="*/ 280838 w 2945463"/>
                <a:gd name="connsiteY69" fmla="*/ 958832 h 985618"/>
                <a:gd name="connsiteX70" fmla="*/ 295792 w 2945463"/>
                <a:gd name="connsiteY70" fmla="*/ 974644 h 985618"/>
                <a:gd name="connsiteX71" fmla="*/ 381517 w 2945463"/>
                <a:gd name="connsiteY71" fmla="*/ 974644 h 985618"/>
                <a:gd name="connsiteX72" fmla="*/ 454002 w 2945463"/>
                <a:gd name="connsiteY72" fmla="*/ 922828 h 985618"/>
                <a:gd name="connsiteX73" fmla="*/ 908725 w 2945463"/>
                <a:gd name="connsiteY73" fmla="*/ 622981 h 985618"/>
                <a:gd name="connsiteX74" fmla="*/ 1046743 w 2945463"/>
                <a:gd name="connsiteY74" fmla="*/ 566879 h 985618"/>
                <a:gd name="connsiteX75" fmla="*/ 1218764 w 2945463"/>
                <a:gd name="connsiteY75" fmla="*/ 536875 h 985618"/>
                <a:gd name="connsiteX76" fmla="*/ 1606908 w 2945463"/>
                <a:gd name="connsiteY76" fmla="*/ 529922 h 985618"/>
                <a:gd name="connsiteX77" fmla="*/ 1945617 w 2945463"/>
                <a:gd name="connsiteY77" fmla="*/ 602026 h 985618"/>
                <a:gd name="connsiteX78" fmla="*/ 2082968 w 2945463"/>
                <a:gd name="connsiteY78" fmla="*/ 634506 h 985618"/>
                <a:gd name="connsiteX79" fmla="*/ 2242797 w 2945463"/>
                <a:gd name="connsiteY79" fmla="*/ 699181 h 985618"/>
                <a:gd name="connsiteX80" fmla="*/ 2318997 w 2945463"/>
                <a:gd name="connsiteY80" fmla="*/ 746806 h 985618"/>
                <a:gd name="connsiteX81" fmla="*/ 2406056 w 2945463"/>
                <a:gd name="connsiteY81" fmla="*/ 844438 h 985618"/>
                <a:gd name="connsiteX82" fmla="*/ 2520356 w 2945463"/>
                <a:gd name="connsiteY82" fmla="*/ 897587 h 985618"/>
                <a:gd name="connsiteX83" fmla="*/ 2543216 w 2945463"/>
                <a:gd name="connsiteY83" fmla="*/ 889586 h 985618"/>
                <a:gd name="connsiteX84" fmla="*/ 2541977 w 2945463"/>
                <a:gd name="connsiteY84" fmla="*/ 820244 h 985618"/>
                <a:gd name="connsiteX85" fmla="*/ 2436250 w 2945463"/>
                <a:gd name="connsiteY85" fmla="*/ 735281 h 985618"/>
                <a:gd name="connsiteX86" fmla="*/ 2352240 w 2945463"/>
                <a:gd name="connsiteY86" fmla="*/ 685941 h 985618"/>
                <a:gd name="connsiteX87" fmla="*/ 2159930 w 2945463"/>
                <a:gd name="connsiteY87" fmla="*/ 584976 h 985618"/>
                <a:gd name="connsiteX88" fmla="*/ 1974954 w 2945463"/>
                <a:gd name="connsiteY88" fmla="*/ 527255 h 985618"/>
                <a:gd name="connsiteX89" fmla="*/ 1456508 w 2945463"/>
                <a:gd name="connsiteY89" fmla="*/ 441530 h 985618"/>
                <a:gd name="connsiteX90" fmla="*/ 1466986 w 2945463"/>
                <a:gd name="connsiteY90" fmla="*/ 417527 h 985618"/>
                <a:gd name="connsiteX91" fmla="*/ 1494704 w 2945463"/>
                <a:gd name="connsiteY91" fmla="*/ 412002 h 985618"/>
                <a:gd name="connsiteX92" fmla="*/ 1840175 w 2945463"/>
                <a:gd name="connsiteY92" fmla="*/ 459627 h 985618"/>
                <a:gd name="connsiteX93" fmla="*/ 2078300 w 2945463"/>
                <a:gd name="connsiteY93" fmla="*/ 516777 h 985618"/>
                <a:gd name="connsiteX94" fmla="*/ 2206507 w 2945463"/>
                <a:gd name="connsiteY94" fmla="*/ 553830 h 985618"/>
                <a:gd name="connsiteX95" fmla="*/ 2312330 w 2945463"/>
                <a:gd name="connsiteY95" fmla="*/ 599645 h 985618"/>
                <a:gd name="connsiteX96" fmla="*/ 2424915 w 2945463"/>
                <a:gd name="connsiteY96" fmla="*/ 652318 h 985618"/>
                <a:gd name="connsiteX97" fmla="*/ 2491114 w 2945463"/>
                <a:gd name="connsiteY97" fmla="*/ 689466 h 985618"/>
                <a:gd name="connsiteX98" fmla="*/ 2553122 w 2945463"/>
                <a:gd name="connsiteY98" fmla="*/ 750807 h 985618"/>
                <a:gd name="connsiteX99" fmla="*/ 2630655 w 2945463"/>
                <a:gd name="connsiteY99" fmla="*/ 804909 h 985618"/>
                <a:gd name="connsiteX100" fmla="*/ 2710380 w 2945463"/>
                <a:gd name="connsiteY100" fmla="*/ 821006 h 985618"/>
                <a:gd name="connsiteX101" fmla="*/ 2765148 w 2945463"/>
                <a:gd name="connsiteY101" fmla="*/ 767189 h 985618"/>
                <a:gd name="connsiteX102" fmla="*/ 2691425 w 2945463"/>
                <a:gd name="connsiteY102" fmla="*/ 684989 h 985618"/>
                <a:gd name="connsiteX103" fmla="*/ 2548550 w 2945463"/>
                <a:gd name="connsiteY103" fmla="*/ 607074 h 985618"/>
                <a:gd name="connsiteX104" fmla="*/ 1868274 w 2945463"/>
                <a:gd name="connsiteY104" fmla="*/ 375617 h 985618"/>
                <a:gd name="connsiteX105" fmla="*/ 1753403 w 2945463"/>
                <a:gd name="connsiteY105" fmla="*/ 349899 h 985618"/>
                <a:gd name="connsiteX106" fmla="*/ 1633959 w 2945463"/>
                <a:gd name="connsiteY106" fmla="*/ 343422 h 985618"/>
                <a:gd name="connsiteX107" fmla="*/ 1521945 w 2945463"/>
                <a:gd name="connsiteY107" fmla="*/ 340565 h 985618"/>
                <a:gd name="connsiteX108" fmla="*/ 1513477 w 2945463"/>
                <a:gd name="connsiteY108" fmla="*/ 311885 h 985618"/>
                <a:gd name="connsiteX109" fmla="*/ 1518802 w 2945463"/>
                <a:gd name="connsiteY109" fmla="*/ 305513 h 985618"/>
                <a:gd name="connsiteX110" fmla="*/ 1549663 w 2945463"/>
                <a:gd name="connsiteY110" fmla="*/ 305513 h 985618"/>
                <a:gd name="connsiteX111" fmla="*/ 2525785 w 2945463"/>
                <a:gd name="connsiteY111" fmla="*/ 565450 h 985618"/>
                <a:gd name="connsiteX112" fmla="*/ 2666469 w 2945463"/>
                <a:gd name="connsiteY112" fmla="*/ 624886 h 985618"/>
                <a:gd name="connsiteX113" fmla="*/ 2803820 w 2945463"/>
                <a:gd name="connsiteY113" fmla="*/ 676893 h 985618"/>
                <a:gd name="connsiteX114" fmla="*/ 2905070 w 2945463"/>
                <a:gd name="connsiteY114" fmla="*/ 744711 h 985618"/>
                <a:gd name="connsiteX115" fmla="*/ 2942027 w 2945463"/>
                <a:gd name="connsiteY115" fmla="*/ 671463 h 985618"/>
                <a:gd name="connsiteX116" fmla="*/ 2922977 w 2945463"/>
                <a:gd name="connsiteY116" fmla="*/ 642888 h 985618"/>
                <a:gd name="connsiteX117" fmla="*/ 2747336 w 2945463"/>
                <a:gd name="connsiteY117" fmla="*/ 558306 h 985618"/>
                <a:gd name="connsiteX118" fmla="*/ 2676375 w 2945463"/>
                <a:gd name="connsiteY118" fmla="*/ 523159 h 985618"/>
                <a:gd name="connsiteX119" fmla="*/ 2430154 w 2945463"/>
                <a:gd name="connsiteY119" fmla="*/ 419051 h 985618"/>
                <a:gd name="connsiteX120" fmla="*/ 1926376 w 2945463"/>
                <a:gd name="connsiteY120" fmla="*/ 288082 h 985618"/>
                <a:gd name="connsiteX121" fmla="*/ 1822840 w 2945463"/>
                <a:gd name="connsiteY121" fmla="*/ 265508 h 985618"/>
                <a:gd name="connsiteX122" fmla="*/ 1552139 w 2945463"/>
                <a:gd name="connsiteY122" fmla="*/ 249220 h 985618"/>
                <a:gd name="connsiteX123" fmla="*/ 1522707 w 2945463"/>
                <a:gd name="connsiteY123" fmla="*/ 237885 h 985618"/>
                <a:gd name="connsiteX124" fmla="*/ 1534804 w 2945463"/>
                <a:gd name="connsiteY124" fmla="*/ 207024 h 985618"/>
                <a:gd name="connsiteX125" fmla="*/ 1571570 w 2945463"/>
                <a:gd name="connsiteY125" fmla="*/ 203881 h 985618"/>
                <a:gd name="connsiteX126" fmla="*/ 1649961 w 2945463"/>
                <a:gd name="connsiteY126" fmla="*/ 214549 h 985618"/>
                <a:gd name="connsiteX127" fmla="*/ 2034200 w 2945463"/>
                <a:gd name="connsiteY127" fmla="*/ 289606 h 985618"/>
                <a:gd name="connsiteX128" fmla="*/ 2157072 w 2945463"/>
                <a:gd name="connsiteY128" fmla="*/ 315705 h 985618"/>
                <a:gd name="connsiteX129" fmla="*/ 2393483 w 2945463"/>
                <a:gd name="connsiteY129" fmla="*/ 360567 h 985618"/>
                <a:gd name="connsiteX130" fmla="*/ 2599032 w 2945463"/>
                <a:gd name="connsiteY130" fmla="*/ 397048 h 985618"/>
                <a:gd name="connsiteX131" fmla="*/ 2667517 w 2945463"/>
                <a:gd name="connsiteY131" fmla="*/ 417622 h 985618"/>
                <a:gd name="connsiteX132" fmla="*/ 2722286 w 2945463"/>
                <a:gd name="connsiteY132" fmla="*/ 449436 h 985618"/>
                <a:gd name="connsiteX133" fmla="*/ 2827061 w 2945463"/>
                <a:gd name="connsiteY133" fmla="*/ 486679 h 985618"/>
                <a:gd name="connsiteX134" fmla="*/ 2929264 w 2945463"/>
                <a:gd name="connsiteY134" fmla="*/ 450102 h 985618"/>
                <a:gd name="connsiteX135" fmla="*/ 2941075 w 2945463"/>
                <a:gd name="connsiteY135" fmla="*/ 429623 h 985618"/>
                <a:gd name="connsiteX136" fmla="*/ 2917643 w 2945463"/>
                <a:gd name="connsiteY136" fmla="*/ 381141 h 985618"/>
                <a:gd name="connsiteX137" fmla="*/ 2855540 w 2945463"/>
                <a:gd name="connsiteY137" fmla="*/ 339707 h 985618"/>
                <a:gd name="connsiteX138" fmla="*/ 2767148 w 2945463"/>
                <a:gd name="connsiteY138" fmla="*/ 335612 h 985618"/>
                <a:gd name="connsiteX139" fmla="*/ 2452823 w 2945463"/>
                <a:gd name="connsiteY139" fmla="*/ 284462 h 985618"/>
                <a:gd name="connsiteX140" fmla="*/ 2219175 w 2945463"/>
                <a:gd name="connsiteY140" fmla="*/ 253888 h 985618"/>
                <a:gd name="connsiteX141" fmla="*/ 1759880 w 2945463"/>
                <a:gd name="connsiteY141" fmla="*/ 166924 h 985618"/>
                <a:gd name="connsiteX142" fmla="*/ 1730638 w 2945463"/>
                <a:gd name="connsiteY142" fmla="*/ 160637 h 985618"/>
                <a:gd name="connsiteX143" fmla="*/ 1712540 w 2945463"/>
                <a:gd name="connsiteY143" fmla="*/ 138254 h 985618"/>
                <a:gd name="connsiteX144" fmla="*/ 1747783 w 2945463"/>
                <a:gd name="connsiteY144" fmla="*/ 103678 h 985618"/>
                <a:gd name="connsiteX145" fmla="*/ 1835032 w 2945463"/>
                <a:gd name="connsiteY145" fmla="*/ 107012 h 985618"/>
                <a:gd name="connsiteX146" fmla="*/ 2431678 w 2945463"/>
                <a:gd name="connsiteY146" fmla="*/ 241314 h 985618"/>
                <a:gd name="connsiteX147" fmla="*/ 2661516 w 2945463"/>
                <a:gd name="connsiteY147" fmla="*/ 235028 h 985618"/>
                <a:gd name="connsiteX148" fmla="*/ 2759814 w 2945463"/>
                <a:gd name="connsiteY148" fmla="*/ 217692 h 985618"/>
                <a:gd name="connsiteX149" fmla="*/ 2839634 w 2945463"/>
                <a:gd name="connsiteY149" fmla="*/ 160542 h 985618"/>
                <a:gd name="connsiteX150" fmla="*/ 2849159 w 2945463"/>
                <a:gd name="connsiteY150" fmla="*/ 116251 h 985618"/>
                <a:gd name="connsiteX151" fmla="*/ 2818774 w 2945463"/>
                <a:gd name="connsiteY151" fmla="*/ 91963 h 985618"/>
                <a:gd name="connsiteX152" fmla="*/ 2621511 w 2945463"/>
                <a:gd name="connsiteY152" fmla="*/ 109203 h 985618"/>
                <a:gd name="connsiteX153" fmla="*/ 2555503 w 2945463"/>
                <a:gd name="connsiteY153" fmla="*/ 138730 h 985618"/>
                <a:gd name="connsiteX154" fmla="*/ 2487590 w 2945463"/>
                <a:gd name="connsiteY154" fmla="*/ 139682 h 985618"/>
                <a:gd name="connsiteX155" fmla="*/ 2005910 w 2945463"/>
                <a:gd name="connsiteY155" fmla="*/ 50433 h 985618"/>
                <a:gd name="connsiteX156" fmla="*/ 1725875 w 2945463"/>
                <a:gd name="connsiteY156" fmla="*/ 12333 h 985618"/>
                <a:gd name="connsiteX157" fmla="*/ 1672059 w 2945463"/>
                <a:gd name="connsiteY157" fmla="*/ 6618 h 985618"/>
                <a:gd name="connsiteX158" fmla="*/ 1550711 w 2945463"/>
                <a:gd name="connsiteY158" fmla="*/ 20144 h 985618"/>
                <a:gd name="connsiteX159" fmla="*/ 1524326 w 2945463"/>
                <a:gd name="connsiteY159" fmla="*/ 29669 h 985618"/>
                <a:gd name="connsiteX160" fmla="*/ 1513544 w 2945463"/>
                <a:gd name="connsiteY160" fmla="*/ 63273 h 985618"/>
                <a:gd name="connsiteX161" fmla="*/ 1524326 w 2945463"/>
                <a:gd name="connsiteY161" fmla="*/ 74056 h 985618"/>
                <a:gd name="connsiteX162" fmla="*/ 1548330 w 2945463"/>
                <a:gd name="connsiteY162" fmla="*/ 83581 h 985618"/>
                <a:gd name="connsiteX163" fmla="*/ 1608242 w 2945463"/>
                <a:gd name="connsiteY163" fmla="*/ 100154 h 985618"/>
                <a:gd name="connsiteX164" fmla="*/ 1635674 w 2945463"/>
                <a:gd name="connsiteY164" fmla="*/ 129491 h 985618"/>
                <a:gd name="connsiteX165" fmla="*/ 1611385 w 2945463"/>
                <a:gd name="connsiteY165" fmla="*/ 153304 h 985618"/>
                <a:gd name="connsiteX166" fmla="*/ 1575666 w 2945463"/>
                <a:gd name="connsiteY166" fmla="*/ 154351 h 985618"/>
                <a:gd name="connsiteX167" fmla="*/ 1368116 w 2945463"/>
                <a:gd name="connsiteY167" fmla="*/ 132729 h 985618"/>
                <a:gd name="connsiteX168" fmla="*/ 1360211 w 2945463"/>
                <a:gd name="connsiteY168" fmla="*/ 130634 h 985618"/>
                <a:gd name="connsiteX169" fmla="*/ 1354115 w 2945463"/>
                <a:gd name="connsiteY169" fmla="*/ 118918 h 985618"/>
                <a:gd name="connsiteX170" fmla="*/ 1357639 w 2945463"/>
                <a:gd name="connsiteY170" fmla="*/ 77104 h 985618"/>
                <a:gd name="connsiteX171" fmla="*/ 1402216 w 2945463"/>
                <a:gd name="connsiteY171" fmla="*/ 64816 h 985618"/>
                <a:gd name="connsiteX172" fmla="*/ 1435363 w 2945463"/>
                <a:gd name="connsiteY172" fmla="*/ 58530 h 985618"/>
                <a:gd name="connsiteX173" fmla="*/ 1457080 w 2945463"/>
                <a:gd name="connsiteY173" fmla="*/ 42432 h 985618"/>
                <a:gd name="connsiteX174" fmla="*/ 1445555 w 2945463"/>
                <a:gd name="connsiteY174" fmla="*/ 11952 h 985618"/>
                <a:gd name="connsiteX175" fmla="*/ 1384309 w 2945463"/>
                <a:gd name="connsiteY175" fmla="*/ -335 h 985618"/>
                <a:gd name="connsiteX176" fmla="*/ 1309633 w 2945463"/>
                <a:gd name="connsiteY176" fmla="*/ 5285 h 985618"/>
                <a:gd name="connsiteX177" fmla="*/ 1178188 w 2945463"/>
                <a:gd name="connsiteY177" fmla="*/ 17382 h 985618"/>
                <a:gd name="connsiteX178" fmla="*/ 922918 w 2945463"/>
                <a:gd name="connsiteY178" fmla="*/ 66340 h 985618"/>
                <a:gd name="connsiteX179" fmla="*/ 321986 w 2945463"/>
                <a:gd name="connsiteY179" fmla="*/ 123490 h 985618"/>
                <a:gd name="connsiteX180" fmla="*/ 144725 w 2945463"/>
                <a:gd name="connsiteY180" fmla="*/ 98725 h 985618"/>
                <a:gd name="connsiteX181" fmla="*/ 78050 w 2945463"/>
                <a:gd name="connsiteY181" fmla="*/ 107393 h 985618"/>
                <a:gd name="connsiteX182" fmla="*/ 42522 w 2945463"/>
                <a:gd name="connsiteY182" fmla="*/ 160923 h 985618"/>
                <a:gd name="connsiteX183" fmla="*/ 69764 w 2945463"/>
                <a:gd name="connsiteY183" fmla="*/ 201881 h 985618"/>
                <a:gd name="connsiteX184" fmla="*/ 117389 w 2945463"/>
                <a:gd name="connsiteY184" fmla="*/ 218930 h 985618"/>
                <a:gd name="connsiteX185" fmla="*/ 292172 w 2945463"/>
                <a:gd name="connsiteY185" fmla="*/ 220455 h 985618"/>
                <a:gd name="connsiteX186" fmla="*/ 456764 w 2945463"/>
                <a:gd name="connsiteY186" fmla="*/ 189975 h 98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945463" h="985618">
                  <a:moveTo>
                    <a:pt x="456764" y="189975"/>
                  </a:moveTo>
                  <a:cubicBezTo>
                    <a:pt x="521391" y="194594"/>
                    <a:pt x="586257" y="194594"/>
                    <a:pt x="650884" y="189975"/>
                  </a:cubicBezTo>
                  <a:cubicBezTo>
                    <a:pt x="759278" y="180926"/>
                    <a:pt x="865006" y="151875"/>
                    <a:pt x="969876" y="123300"/>
                  </a:cubicBezTo>
                  <a:cubicBezTo>
                    <a:pt x="1054363" y="99868"/>
                    <a:pt x="1140755" y="75675"/>
                    <a:pt x="1228099" y="82247"/>
                  </a:cubicBezTo>
                  <a:cubicBezTo>
                    <a:pt x="1240986" y="82304"/>
                    <a:pt x="1253654" y="85580"/>
                    <a:pt x="1264961" y="91772"/>
                  </a:cubicBezTo>
                  <a:cubicBezTo>
                    <a:pt x="1276324" y="98411"/>
                    <a:pt x="1282191" y="111555"/>
                    <a:pt x="1279534" y="124443"/>
                  </a:cubicBezTo>
                  <a:cubicBezTo>
                    <a:pt x="1274867" y="139682"/>
                    <a:pt x="1256674" y="145493"/>
                    <a:pt x="1240958" y="148350"/>
                  </a:cubicBezTo>
                  <a:cubicBezTo>
                    <a:pt x="1118276" y="170544"/>
                    <a:pt x="989021" y="148922"/>
                    <a:pt x="871292" y="190070"/>
                  </a:cubicBezTo>
                  <a:lnTo>
                    <a:pt x="742133" y="235218"/>
                  </a:lnTo>
                  <a:cubicBezTo>
                    <a:pt x="697652" y="251649"/>
                    <a:pt x="652236" y="265422"/>
                    <a:pt x="606116" y="276462"/>
                  </a:cubicBezTo>
                  <a:cubicBezTo>
                    <a:pt x="573160" y="283701"/>
                    <a:pt x="539441" y="288082"/>
                    <a:pt x="506771" y="296179"/>
                  </a:cubicBezTo>
                  <a:cubicBezTo>
                    <a:pt x="476195" y="303798"/>
                    <a:pt x="446477" y="314562"/>
                    <a:pt x="415807" y="321991"/>
                  </a:cubicBezTo>
                  <a:cubicBezTo>
                    <a:pt x="349132" y="338184"/>
                    <a:pt x="279123" y="338184"/>
                    <a:pt x="210448" y="333040"/>
                  </a:cubicBezTo>
                  <a:cubicBezTo>
                    <a:pt x="166347" y="329611"/>
                    <a:pt x="119960" y="324563"/>
                    <a:pt x="79670" y="342565"/>
                  </a:cubicBezTo>
                  <a:cubicBezTo>
                    <a:pt x="56600" y="352881"/>
                    <a:pt x="36826" y="369359"/>
                    <a:pt x="22520" y="390190"/>
                  </a:cubicBezTo>
                  <a:cubicBezTo>
                    <a:pt x="1184" y="419622"/>
                    <a:pt x="26520" y="464104"/>
                    <a:pt x="61096" y="475439"/>
                  </a:cubicBezTo>
                  <a:cubicBezTo>
                    <a:pt x="95672" y="486773"/>
                    <a:pt x="133105" y="475439"/>
                    <a:pt x="167681" y="464581"/>
                  </a:cubicBezTo>
                  <a:lnTo>
                    <a:pt x="642026" y="312942"/>
                  </a:lnTo>
                  <a:cubicBezTo>
                    <a:pt x="728798" y="285129"/>
                    <a:pt x="816047" y="257316"/>
                    <a:pt x="906059" y="243505"/>
                  </a:cubicBezTo>
                  <a:cubicBezTo>
                    <a:pt x="960065" y="235314"/>
                    <a:pt x="1014548" y="232170"/>
                    <a:pt x="1069031" y="229122"/>
                  </a:cubicBezTo>
                  <a:lnTo>
                    <a:pt x="1409455" y="210072"/>
                  </a:lnTo>
                  <a:cubicBezTo>
                    <a:pt x="1427076" y="209120"/>
                    <a:pt x="1451746" y="215216"/>
                    <a:pt x="1449365" y="232646"/>
                  </a:cubicBezTo>
                  <a:cubicBezTo>
                    <a:pt x="1447364" y="247125"/>
                    <a:pt x="1428219" y="250363"/>
                    <a:pt x="1413646" y="249887"/>
                  </a:cubicBezTo>
                  <a:cubicBezTo>
                    <a:pt x="1358972" y="247982"/>
                    <a:pt x="1304108" y="244267"/>
                    <a:pt x="1249911" y="250649"/>
                  </a:cubicBezTo>
                  <a:cubicBezTo>
                    <a:pt x="1206477" y="255792"/>
                    <a:pt x="1164186" y="267413"/>
                    <a:pt x="1121133" y="274557"/>
                  </a:cubicBezTo>
                  <a:cubicBezTo>
                    <a:pt x="1048457" y="286654"/>
                    <a:pt x="974162" y="286177"/>
                    <a:pt x="902058" y="299512"/>
                  </a:cubicBezTo>
                  <a:cubicBezTo>
                    <a:pt x="834907" y="311894"/>
                    <a:pt x="770518" y="335993"/>
                    <a:pt x="706891" y="360758"/>
                  </a:cubicBezTo>
                  <a:cubicBezTo>
                    <a:pt x="557444" y="418670"/>
                    <a:pt x="409139" y="480963"/>
                    <a:pt x="254072" y="521540"/>
                  </a:cubicBezTo>
                  <a:cubicBezTo>
                    <a:pt x="180825" y="540590"/>
                    <a:pt x="103673" y="556211"/>
                    <a:pt x="43189" y="601740"/>
                  </a:cubicBezTo>
                  <a:cubicBezTo>
                    <a:pt x="24139" y="616028"/>
                    <a:pt x="6708" y="634316"/>
                    <a:pt x="1374" y="657366"/>
                  </a:cubicBezTo>
                  <a:cubicBezTo>
                    <a:pt x="-6532" y="691752"/>
                    <a:pt x="16900" y="728232"/>
                    <a:pt x="48999" y="742520"/>
                  </a:cubicBezTo>
                  <a:cubicBezTo>
                    <a:pt x="81098" y="756807"/>
                    <a:pt x="119294" y="752045"/>
                    <a:pt x="151774" y="738614"/>
                  </a:cubicBezTo>
                  <a:cubicBezTo>
                    <a:pt x="183625" y="723279"/>
                    <a:pt x="213286" y="703772"/>
                    <a:pt x="239975" y="680607"/>
                  </a:cubicBezTo>
                  <a:cubicBezTo>
                    <a:pt x="293696" y="638316"/>
                    <a:pt x="348465" y="596311"/>
                    <a:pt x="409711" y="565736"/>
                  </a:cubicBezTo>
                  <a:cubicBezTo>
                    <a:pt x="466861" y="537161"/>
                    <a:pt x="528964" y="518968"/>
                    <a:pt x="589448" y="497537"/>
                  </a:cubicBezTo>
                  <a:cubicBezTo>
                    <a:pt x="683269" y="464294"/>
                    <a:pt x="774042" y="422766"/>
                    <a:pt x="868911" y="392762"/>
                  </a:cubicBezTo>
                  <a:cubicBezTo>
                    <a:pt x="1031598" y="340851"/>
                    <a:pt x="1202953" y="323134"/>
                    <a:pt x="1373260" y="310180"/>
                  </a:cubicBezTo>
                  <a:lnTo>
                    <a:pt x="1413265" y="306656"/>
                  </a:lnTo>
                  <a:cubicBezTo>
                    <a:pt x="1421561" y="305370"/>
                    <a:pt x="1430029" y="305656"/>
                    <a:pt x="1438220" y="307513"/>
                  </a:cubicBezTo>
                  <a:cubicBezTo>
                    <a:pt x="1439592" y="307837"/>
                    <a:pt x="1440868" y="308494"/>
                    <a:pt x="1441935" y="309418"/>
                  </a:cubicBezTo>
                  <a:cubicBezTo>
                    <a:pt x="1442830" y="310342"/>
                    <a:pt x="1443450" y="311495"/>
                    <a:pt x="1443745" y="312752"/>
                  </a:cubicBezTo>
                  <a:cubicBezTo>
                    <a:pt x="1445783" y="323601"/>
                    <a:pt x="1440545" y="334526"/>
                    <a:pt x="1430791" y="339707"/>
                  </a:cubicBezTo>
                  <a:cubicBezTo>
                    <a:pt x="1421152" y="344499"/>
                    <a:pt x="1410503" y="346880"/>
                    <a:pt x="1399739" y="346661"/>
                  </a:cubicBezTo>
                  <a:cubicBezTo>
                    <a:pt x="1377165" y="347709"/>
                    <a:pt x="1354591" y="346661"/>
                    <a:pt x="1332017" y="346661"/>
                  </a:cubicBezTo>
                  <a:cubicBezTo>
                    <a:pt x="1316434" y="346242"/>
                    <a:pt x="1300841" y="346880"/>
                    <a:pt x="1285344" y="348566"/>
                  </a:cubicBezTo>
                  <a:cubicBezTo>
                    <a:pt x="1273819" y="349994"/>
                    <a:pt x="1262484" y="352376"/>
                    <a:pt x="1251054" y="354472"/>
                  </a:cubicBezTo>
                  <a:cubicBezTo>
                    <a:pt x="1205906" y="362472"/>
                    <a:pt x="1159328" y="363997"/>
                    <a:pt x="1115799" y="378760"/>
                  </a:cubicBezTo>
                  <a:cubicBezTo>
                    <a:pt x="1040647" y="404001"/>
                    <a:pt x="953398" y="407335"/>
                    <a:pt x="876817" y="427528"/>
                  </a:cubicBezTo>
                  <a:cubicBezTo>
                    <a:pt x="759850" y="458961"/>
                    <a:pt x="650122" y="512206"/>
                    <a:pt x="542585" y="567927"/>
                  </a:cubicBezTo>
                  <a:cubicBezTo>
                    <a:pt x="505694" y="585881"/>
                    <a:pt x="470366" y="606884"/>
                    <a:pt x="436952" y="630697"/>
                  </a:cubicBezTo>
                  <a:cubicBezTo>
                    <a:pt x="408377" y="652604"/>
                    <a:pt x="381898" y="678322"/>
                    <a:pt x="350370" y="696514"/>
                  </a:cubicBezTo>
                  <a:cubicBezTo>
                    <a:pt x="310556" y="719184"/>
                    <a:pt x="264645" y="727756"/>
                    <a:pt x="221306" y="742805"/>
                  </a:cubicBezTo>
                  <a:cubicBezTo>
                    <a:pt x="177968" y="757855"/>
                    <a:pt x="134438" y="782430"/>
                    <a:pt x="115198" y="823959"/>
                  </a:cubicBezTo>
                  <a:cubicBezTo>
                    <a:pt x="108216" y="839198"/>
                    <a:pt x="104958" y="855886"/>
                    <a:pt x="105673" y="872631"/>
                  </a:cubicBezTo>
                  <a:cubicBezTo>
                    <a:pt x="105406" y="886833"/>
                    <a:pt x="110397" y="900635"/>
                    <a:pt x="119675" y="911398"/>
                  </a:cubicBezTo>
                  <a:cubicBezTo>
                    <a:pt x="132181" y="922142"/>
                    <a:pt x="148050" y="928171"/>
                    <a:pt x="164537" y="928448"/>
                  </a:cubicBezTo>
                  <a:cubicBezTo>
                    <a:pt x="184645" y="931258"/>
                    <a:pt x="205114" y="929667"/>
                    <a:pt x="224545" y="923780"/>
                  </a:cubicBezTo>
                  <a:cubicBezTo>
                    <a:pt x="251596" y="914255"/>
                    <a:pt x="272170" y="893110"/>
                    <a:pt x="292363" y="872727"/>
                  </a:cubicBezTo>
                  <a:cubicBezTo>
                    <a:pt x="394471" y="768523"/>
                    <a:pt x="504104" y="668701"/>
                    <a:pt x="634120" y="602598"/>
                  </a:cubicBezTo>
                  <a:cubicBezTo>
                    <a:pt x="694423" y="573432"/>
                    <a:pt x="756449" y="547981"/>
                    <a:pt x="819857" y="526398"/>
                  </a:cubicBezTo>
                  <a:lnTo>
                    <a:pt x="934157" y="485059"/>
                  </a:lnTo>
                  <a:cubicBezTo>
                    <a:pt x="1012062" y="455284"/>
                    <a:pt x="1091558" y="429843"/>
                    <a:pt x="1172282" y="408859"/>
                  </a:cubicBezTo>
                  <a:cubicBezTo>
                    <a:pt x="1220955" y="397143"/>
                    <a:pt x="1266485" y="400001"/>
                    <a:pt x="1316491" y="397239"/>
                  </a:cubicBezTo>
                  <a:cubicBezTo>
                    <a:pt x="1338970" y="396000"/>
                    <a:pt x="1369450" y="401430"/>
                    <a:pt x="1370783" y="423909"/>
                  </a:cubicBezTo>
                  <a:cubicBezTo>
                    <a:pt x="1371736" y="440673"/>
                    <a:pt x="1354019" y="452484"/>
                    <a:pt x="1338113" y="457437"/>
                  </a:cubicBezTo>
                  <a:cubicBezTo>
                    <a:pt x="1289916" y="473724"/>
                    <a:pt x="1237624" y="470105"/>
                    <a:pt x="1186760" y="472486"/>
                  </a:cubicBezTo>
                  <a:cubicBezTo>
                    <a:pt x="1034360" y="479535"/>
                    <a:pt x="890057" y="541257"/>
                    <a:pt x="758135" y="616981"/>
                  </a:cubicBezTo>
                  <a:cubicBezTo>
                    <a:pt x="626214" y="692704"/>
                    <a:pt x="501341" y="783477"/>
                    <a:pt x="367991" y="856153"/>
                  </a:cubicBezTo>
                  <a:cubicBezTo>
                    <a:pt x="331511" y="876060"/>
                    <a:pt x="290363" y="899301"/>
                    <a:pt x="280838" y="939782"/>
                  </a:cubicBezTo>
                  <a:cubicBezTo>
                    <a:pt x="278942" y="945993"/>
                    <a:pt x="278942" y="952622"/>
                    <a:pt x="280838" y="958832"/>
                  </a:cubicBezTo>
                  <a:cubicBezTo>
                    <a:pt x="283886" y="965643"/>
                    <a:pt x="289162" y="971215"/>
                    <a:pt x="295792" y="974644"/>
                  </a:cubicBezTo>
                  <a:cubicBezTo>
                    <a:pt x="321414" y="989789"/>
                    <a:pt x="354561" y="986836"/>
                    <a:pt x="381517" y="974644"/>
                  </a:cubicBezTo>
                  <a:cubicBezTo>
                    <a:pt x="408473" y="962452"/>
                    <a:pt x="431333" y="942259"/>
                    <a:pt x="454002" y="922828"/>
                  </a:cubicBezTo>
                  <a:cubicBezTo>
                    <a:pt x="592229" y="803975"/>
                    <a:pt x="745029" y="703219"/>
                    <a:pt x="908725" y="622981"/>
                  </a:cubicBezTo>
                  <a:cubicBezTo>
                    <a:pt x="953036" y="600350"/>
                    <a:pt x="999213" y="581576"/>
                    <a:pt x="1046743" y="566879"/>
                  </a:cubicBezTo>
                  <a:cubicBezTo>
                    <a:pt x="1103178" y="552258"/>
                    <a:pt x="1160710" y="542228"/>
                    <a:pt x="1218764" y="536875"/>
                  </a:cubicBezTo>
                  <a:cubicBezTo>
                    <a:pt x="1347828" y="521540"/>
                    <a:pt x="1479178" y="506300"/>
                    <a:pt x="1606908" y="529922"/>
                  </a:cubicBezTo>
                  <a:cubicBezTo>
                    <a:pt x="1721208" y="550972"/>
                    <a:pt x="1833698" y="572404"/>
                    <a:pt x="1945617" y="602026"/>
                  </a:cubicBezTo>
                  <a:cubicBezTo>
                    <a:pt x="1991147" y="614028"/>
                    <a:pt x="2037724" y="621743"/>
                    <a:pt x="2082968" y="634506"/>
                  </a:cubicBezTo>
                  <a:cubicBezTo>
                    <a:pt x="2138194" y="650880"/>
                    <a:pt x="2191724" y="672540"/>
                    <a:pt x="2242797" y="699181"/>
                  </a:cubicBezTo>
                  <a:cubicBezTo>
                    <a:pt x="2269991" y="711992"/>
                    <a:pt x="2295566" y="727985"/>
                    <a:pt x="2318997" y="746806"/>
                  </a:cubicBezTo>
                  <a:cubicBezTo>
                    <a:pt x="2352144" y="775381"/>
                    <a:pt x="2376147" y="812910"/>
                    <a:pt x="2406056" y="844438"/>
                  </a:cubicBezTo>
                  <a:cubicBezTo>
                    <a:pt x="2435964" y="875965"/>
                    <a:pt x="2477207" y="902445"/>
                    <a:pt x="2520356" y="897587"/>
                  </a:cubicBezTo>
                  <a:cubicBezTo>
                    <a:pt x="2528547" y="896997"/>
                    <a:pt x="2536443" y="894234"/>
                    <a:pt x="2543216" y="889586"/>
                  </a:cubicBezTo>
                  <a:cubicBezTo>
                    <a:pt x="2563504" y="874060"/>
                    <a:pt x="2556360" y="841294"/>
                    <a:pt x="2541977" y="820244"/>
                  </a:cubicBezTo>
                  <a:cubicBezTo>
                    <a:pt x="2516260" y="782620"/>
                    <a:pt x="2475302" y="758331"/>
                    <a:pt x="2436250" y="735281"/>
                  </a:cubicBezTo>
                  <a:lnTo>
                    <a:pt x="2352240" y="685941"/>
                  </a:lnTo>
                  <a:cubicBezTo>
                    <a:pt x="2289756" y="649270"/>
                    <a:pt x="2226986" y="612408"/>
                    <a:pt x="2159930" y="584976"/>
                  </a:cubicBezTo>
                  <a:cubicBezTo>
                    <a:pt x="2099646" y="561593"/>
                    <a:pt x="2037838" y="542304"/>
                    <a:pt x="1974954" y="527255"/>
                  </a:cubicBezTo>
                  <a:cubicBezTo>
                    <a:pt x="1804933" y="482868"/>
                    <a:pt x="1632054" y="441530"/>
                    <a:pt x="1456508" y="441530"/>
                  </a:cubicBezTo>
                  <a:cubicBezTo>
                    <a:pt x="1453879" y="432052"/>
                    <a:pt x="1458252" y="422042"/>
                    <a:pt x="1466986" y="417527"/>
                  </a:cubicBezTo>
                  <a:cubicBezTo>
                    <a:pt x="1475616" y="413393"/>
                    <a:pt x="1485150" y="411498"/>
                    <a:pt x="1494704" y="412002"/>
                  </a:cubicBezTo>
                  <a:cubicBezTo>
                    <a:pt x="1611194" y="409335"/>
                    <a:pt x="1726542" y="433720"/>
                    <a:pt x="1840175" y="459627"/>
                  </a:cubicBezTo>
                  <a:cubicBezTo>
                    <a:pt x="1919805" y="477725"/>
                    <a:pt x="1999176" y="496775"/>
                    <a:pt x="2078300" y="516777"/>
                  </a:cubicBezTo>
                  <a:cubicBezTo>
                    <a:pt x="2121668" y="526836"/>
                    <a:pt x="2164463" y="539199"/>
                    <a:pt x="2206507" y="553830"/>
                  </a:cubicBezTo>
                  <a:cubicBezTo>
                    <a:pt x="2242607" y="566974"/>
                    <a:pt x="2277468" y="583357"/>
                    <a:pt x="2312330" y="599645"/>
                  </a:cubicBezTo>
                  <a:lnTo>
                    <a:pt x="2424915" y="652318"/>
                  </a:lnTo>
                  <a:cubicBezTo>
                    <a:pt x="2448271" y="662243"/>
                    <a:pt x="2470473" y="674702"/>
                    <a:pt x="2491114" y="689466"/>
                  </a:cubicBezTo>
                  <a:cubicBezTo>
                    <a:pt x="2514165" y="707277"/>
                    <a:pt x="2532167" y="730614"/>
                    <a:pt x="2553122" y="750807"/>
                  </a:cubicBezTo>
                  <a:cubicBezTo>
                    <a:pt x="2575972" y="772790"/>
                    <a:pt x="2602137" y="791050"/>
                    <a:pt x="2630655" y="804909"/>
                  </a:cubicBezTo>
                  <a:cubicBezTo>
                    <a:pt x="2655420" y="817006"/>
                    <a:pt x="2683233" y="825768"/>
                    <a:pt x="2710380" y="821006"/>
                  </a:cubicBezTo>
                  <a:cubicBezTo>
                    <a:pt x="2737526" y="816243"/>
                    <a:pt x="2763148" y="794717"/>
                    <a:pt x="2765148" y="767189"/>
                  </a:cubicBezTo>
                  <a:cubicBezTo>
                    <a:pt x="2767815" y="728042"/>
                    <a:pt x="2727048" y="701943"/>
                    <a:pt x="2691425" y="684989"/>
                  </a:cubicBezTo>
                  <a:cubicBezTo>
                    <a:pt x="2642942" y="661843"/>
                    <a:pt x="2597223" y="630220"/>
                    <a:pt x="2548550" y="607074"/>
                  </a:cubicBezTo>
                  <a:cubicBezTo>
                    <a:pt x="2332142" y="503537"/>
                    <a:pt x="2099541" y="439339"/>
                    <a:pt x="1868274" y="375617"/>
                  </a:cubicBezTo>
                  <a:cubicBezTo>
                    <a:pt x="1830650" y="364301"/>
                    <a:pt x="1792265" y="355710"/>
                    <a:pt x="1753403" y="349899"/>
                  </a:cubicBezTo>
                  <a:cubicBezTo>
                    <a:pt x="1713874" y="345041"/>
                    <a:pt x="1673774" y="346090"/>
                    <a:pt x="1633959" y="343422"/>
                  </a:cubicBezTo>
                  <a:cubicBezTo>
                    <a:pt x="1595859" y="340946"/>
                    <a:pt x="1560140" y="353423"/>
                    <a:pt x="1521945" y="340565"/>
                  </a:cubicBezTo>
                  <a:cubicBezTo>
                    <a:pt x="1511687" y="334983"/>
                    <a:pt x="1507896" y="322143"/>
                    <a:pt x="1513477" y="311885"/>
                  </a:cubicBezTo>
                  <a:cubicBezTo>
                    <a:pt x="1514811" y="309428"/>
                    <a:pt x="1516621" y="307266"/>
                    <a:pt x="1518802" y="305513"/>
                  </a:cubicBezTo>
                  <a:cubicBezTo>
                    <a:pt x="1525946" y="301227"/>
                    <a:pt x="1541376" y="304560"/>
                    <a:pt x="1549663" y="305513"/>
                  </a:cubicBezTo>
                  <a:cubicBezTo>
                    <a:pt x="1888029" y="332687"/>
                    <a:pt x="2218708" y="420747"/>
                    <a:pt x="2525785" y="565450"/>
                  </a:cubicBezTo>
                  <a:cubicBezTo>
                    <a:pt x="2571886" y="587167"/>
                    <a:pt x="2617606" y="610218"/>
                    <a:pt x="2666469" y="624886"/>
                  </a:cubicBezTo>
                  <a:cubicBezTo>
                    <a:pt x="2714094" y="639079"/>
                    <a:pt x="2765243" y="646127"/>
                    <a:pt x="2803820" y="676893"/>
                  </a:cubicBezTo>
                  <a:cubicBezTo>
                    <a:pt x="2836490" y="702991"/>
                    <a:pt x="2863351" y="746901"/>
                    <a:pt x="2905070" y="744711"/>
                  </a:cubicBezTo>
                  <a:cubicBezTo>
                    <a:pt x="2936408" y="742996"/>
                    <a:pt x="2952695" y="700896"/>
                    <a:pt x="2942027" y="671463"/>
                  </a:cubicBezTo>
                  <a:cubicBezTo>
                    <a:pt x="2937694" y="660738"/>
                    <a:pt x="2931207" y="651013"/>
                    <a:pt x="2922977" y="642888"/>
                  </a:cubicBezTo>
                  <a:cubicBezTo>
                    <a:pt x="2877829" y="595263"/>
                    <a:pt x="2807820" y="583833"/>
                    <a:pt x="2747336" y="558306"/>
                  </a:cubicBezTo>
                  <a:cubicBezTo>
                    <a:pt x="2722952" y="548114"/>
                    <a:pt x="2699711" y="535351"/>
                    <a:pt x="2676375" y="523159"/>
                  </a:cubicBezTo>
                  <a:cubicBezTo>
                    <a:pt x="2597194" y="481982"/>
                    <a:pt x="2514860" y="447169"/>
                    <a:pt x="2430154" y="419051"/>
                  </a:cubicBezTo>
                  <a:cubicBezTo>
                    <a:pt x="2266610" y="364663"/>
                    <a:pt x="2093826" y="328849"/>
                    <a:pt x="1926376" y="288082"/>
                  </a:cubicBezTo>
                  <a:cubicBezTo>
                    <a:pt x="1892087" y="279700"/>
                    <a:pt x="1857701" y="271318"/>
                    <a:pt x="1822840" y="265508"/>
                  </a:cubicBezTo>
                  <a:cubicBezTo>
                    <a:pt x="1733591" y="250744"/>
                    <a:pt x="1642532" y="253030"/>
                    <a:pt x="1552139" y="249220"/>
                  </a:cubicBezTo>
                  <a:cubicBezTo>
                    <a:pt x="1541186" y="249220"/>
                    <a:pt x="1528422" y="247315"/>
                    <a:pt x="1522707" y="237885"/>
                  </a:cubicBezTo>
                  <a:cubicBezTo>
                    <a:pt x="1516992" y="228455"/>
                    <a:pt x="1523660" y="212549"/>
                    <a:pt x="1534804" y="207024"/>
                  </a:cubicBezTo>
                  <a:cubicBezTo>
                    <a:pt x="1546510" y="202500"/>
                    <a:pt x="1559264" y="201405"/>
                    <a:pt x="1571570" y="203881"/>
                  </a:cubicBezTo>
                  <a:cubicBezTo>
                    <a:pt x="1597764" y="206834"/>
                    <a:pt x="1623958" y="210548"/>
                    <a:pt x="1649961" y="214549"/>
                  </a:cubicBezTo>
                  <a:cubicBezTo>
                    <a:pt x="1779054" y="234237"/>
                    <a:pt x="1907136" y="259250"/>
                    <a:pt x="2034200" y="289606"/>
                  </a:cubicBezTo>
                  <a:cubicBezTo>
                    <a:pt x="2074967" y="299131"/>
                    <a:pt x="2115639" y="309609"/>
                    <a:pt x="2157072" y="315705"/>
                  </a:cubicBezTo>
                  <a:cubicBezTo>
                    <a:pt x="2236892" y="327420"/>
                    <a:pt x="2321474" y="324182"/>
                    <a:pt x="2393483" y="360567"/>
                  </a:cubicBezTo>
                  <a:cubicBezTo>
                    <a:pt x="2455300" y="391905"/>
                    <a:pt x="2531309" y="382189"/>
                    <a:pt x="2599032" y="397048"/>
                  </a:cubicBezTo>
                  <a:cubicBezTo>
                    <a:pt x="2622521" y="401477"/>
                    <a:pt x="2645476" y="408373"/>
                    <a:pt x="2667517" y="417622"/>
                  </a:cubicBezTo>
                  <a:cubicBezTo>
                    <a:pt x="2686338" y="427224"/>
                    <a:pt x="2704617" y="437844"/>
                    <a:pt x="2722286" y="449436"/>
                  </a:cubicBezTo>
                  <a:cubicBezTo>
                    <a:pt x="2753852" y="469800"/>
                    <a:pt x="2789723" y="482545"/>
                    <a:pt x="2827061" y="486679"/>
                  </a:cubicBezTo>
                  <a:cubicBezTo>
                    <a:pt x="2864904" y="490564"/>
                    <a:pt x="2902480" y="477115"/>
                    <a:pt x="2929264" y="450102"/>
                  </a:cubicBezTo>
                  <a:cubicBezTo>
                    <a:pt x="2934969" y="444464"/>
                    <a:pt x="2939056" y="437386"/>
                    <a:pt x="2941075" y="429623"/>
                  </a:cubicBezTo>
                  <a:cubicBezTo>
                    <a:pt x="2945075" y="411240"/>
                    <a:pt x="2931550" y="394191"/>
                    <a:pt x="2917643" y="381141"/>
                  </a:cubicBezTo>
                  <a:cubicBezTo>
                    <a:pt x="2900375" y="362777"/>
                    <a:pt x="2879134" y="348604"/>
                    <a:pt x="2855540" y="339707"/>
                  </a:cubicBezTo>
                  <a:cubicBezTo>
                    <a:pt x="2826965" y="330182"/>
                    <a:pt x="2796866" y="334564"/>
                    <a:pt x="2767148" y="335612"/>
                  </a:cubicBezTo>
                  <a:cubicBezTo>
                    <a:pt x="2660945" y="339327"/>
                    <a:pt x="2557598" y="305037"/>
                    <a:pt x="2452823" y="284462"/>
                  </a:cubicBezTo>
                  <a:cubicBezTo>
                    <a:pt x="2375766" y="269318"/>
                    <a:pt x="2297375" y="261603"/>
                    <a:pt x="2219175" y="253888"/>
                  </a:cubicBezTo>
                  <a:cubicBezTo>
                    <a:pt x="2064394" y="238552"/>
                    <a:pt x="1914375" y="182164"/>
                    <a:pt x="1759880" y="166924"/>
                  </a:cubicBezTo>
                  <a:cubicBezTo>
                    <a:pt x="1749859" y="166429"/>
                    <a:pt x="1739982" y="164305"/>
                    <a:pt x="1730638" y="160637"/>
                  </a:cubicBezTo>
                  <a:cubicBezTo>
                    <a:pt x="1721189" y="156742"/>
                    <a:pt x="1714369" y="148312"/>
                    <a:pt x="1712540" y="138254"/>
                  </a:cubicBezTo>
                  <a:cubicBezTo>
                    <a:pt x="1710540" y="120252"/>
                    <a:pt x="1730162" y="107583"/>
                    <a:pt x="1747783" y="103678"/>
                  </a:cubicBezTo>
                  <a:cubicBezTo>
                    <a:pt x="1776358" y="97391"/>
                    <a:pt x="1806171" y="102059"/>
                    <a:pt x="1835032" y="107012"/>
                  </a:cubicBezTo>
                  <a:cubicBezTo>
                    <a:pt x="2036009" y="141587"/>
                    <a:pt x="2233939" y="191498"/>
                    <a:pt x="2431678" y="241314"/>
                  </a:cubicBezTo>
                  <a:cubicBezTo>
                    <a:pt x="2506735" y="260364"/>
                    <a:pt x="2584078" y="241314"/>
                    <a:pt x="2661516" y="235028"/>
                  </a:cubicBezTo>
                  <a:cubicBezTo>
                    <a:pt x="2694901" y="233580"/>
                    <a:pt x="2727953" y="227751"/>
                    <a:pt x="2759814" y="217692"/>
                  </a:cubicBezTo>
                  <a:cubicBezTo>
                    <a:pt x="2791790" y="207558"/>
                    <a:pt x="2819736" y="187546"/>
                    <a:pt x="2839634" y="160542"/>
                  </a:cubicBezTo>
                  <a:cubicBezTo>
                    <a:pt x="2848587" y="147588"/>
                    <a:pt x="2854969" y="130729"/>
                    <a:pt x="2849159" y="116251"/>
                  </a:cubicBezTo>
                  <a:cubicBezTo>
                    <a:pt x="2842634" y="104459"/>
                    <a:pt x="2831709" y="95734"/>
                    <a:pt x="2818774" y="91963"/>
                  </a:cubicBezTo>
                  <a:cubicBezTo>
                    <a:pt x="2755528" y="67007"/>
                    <a:pt x="2682376" y="78818"/>
                    <a:pt x="2621511" y="109203"/>
                  </a:cubicBezTo>
                  <a:cubicBezTo>
                    <a:pt x="2599890" y="119966"/>
                    <a:pt x="2579030" y="133110"/>
                    <a:pt x="2555503" y="138730"/>
                  </a:cubicBezTo>
                  <a:cubicBezTo>
                    <a:pt x="2533081" y="142902"/>
                    <a:pt x="2510116" y="143226"/>
                    <a:pt x="2487590" y="139682"/>
                  </a:cubicBezTo>
                  <a:cubicBezTo>
                    <a:pt x="2325189" y="121966"/>
                    <a:pt x="2167740" y="72436"/>
                    <a:pt x="2005910" y="50433"/>
                  </a:cubicBezTo>
                  <a:cubicBezTo>
                    <a:pt x="1912184" y="37670"/>
                    <a:pt x="1819601" y="24811"/>
                    <a:pt x="1725875" y="12333"/>
                  </a:cubicBezTo>
                  <a:cubicBezTo>
                    <a:pt x="1708064" y="9952"/>
                    <a:pt x="1690061" y="7476"/>
                    <a:pt x="1672059" y="6618"/>
                  </a:cubicBezTo>
                  <a:cubicBezTo>
                    <a:pt x="1631187" y="5695"/>
                    <a:pt x="1590373" y="10238"/>
                    <a:pt x="1550711" y="20144"/>
                  </a:cubicBezTo>
                  <a:cubicBezTo>
                    <a:pt x="1541414" y="21696"/>
                    <a:pt x="1532470" y="24916"/>
                    <a:pt x="1524326" y="29669"/>
                  </a:cubicBezTo>
                  <a:cubicBezTo>
                    <a:pt x="1512068" y="35974"/>
                    <a:pt x="1507238" y="51014"/>
                    <a:pt x="1513544" y="63273"/>
                  </a:cubicBezTo>
                  <a:cubicBezTo>
                    <a:pt x="1515925" y="67902"/>
                    <a:pt x="1519697" y="71674"/>
                    <a:pt x="1524326" y="74056"/>
                  </a:cubicBezTo>
                  <a:cubicBezTo>
                    <a:pt x="1531803" y="78427"/>
                    <a:pt x="1539890" y="81637"/>
                    <a:pt x="1548330" y="83581"/>
                  </a:cubicBezTo>
                  <a:lnTo>
                    <a:pt x="1608242" y="100154"/>
                  </a:lnTo>
                  <a:cubicBezTo>
                    <a:pt x="1623577" y="104440"/>
                    <a:pt x="1638341" y="113775"/>
                    <a:pt x="1635674" y="129491"/>
                  </a:cubicBezTo>
                  <a:cubicBezTo>
                    <a:pt x="1632692" y="141359"/>
                    <a:pt x="1623310" y="150560"/>
                    <a:pt x="1611385" y="153304"/>
                  </a:cubicBezTo>
                  <a:cubicBezTo>
                    <a:pt x="1599650" y="155903"/>
                    <a:pt x="1587534" y="156256"/>
                    <a:pt x="1575666" y="154351"/>
                  </a:cubicBezTo>
                  <a:lnTo>
                    <a:pt x="1368116" y="132729"/>
                  </a:lnTo>
                  <a:cubicBezTo>
                    <a:pt x="1365354" y="132682"/>
                    <a:pt x="1362639" y="131958"/>
                    <a:pt x="1360211" y="130634"/>
                  </a:cubicBezTo>
                  <a:cubicBezTo>
                    <a:pt x="1356753" y="127652"/>
                    <a:pt x="1354572" y="123461"/>
                    <a:pt x="1354115" y="118918"/>
                  </a:cubicBezTo>
                  <a:cubicBezTo>
                    <a:pt x="1350971" y="104726"/>
                    <a:pt x="1348305" y="88248"/>
                    <a:pt x="1357639" y="77104"/>
                  </a:cubicBezTo>
                  <a:cubicBezTo>
                    <a:pt x="1366973" y="65959"/>
                    <a:pt x="1386214" y="65769"/>
                    <a:pt x="1402216" y="64816"/>
                  </a:cubicBezTo>
                  <a:cubicBezTo>
                    <a:pt x="1413494" y="64168"/>
                    <a:pt x="1424638" y="62054"/>
                    <a:pt x="1435363" y="58530"/>
                  </a:cubicBezTo>
                  <a:cubicBezTo>
                    <a:pt x="1444583" y="56539"/>
                    <a:pt x="1452498" y="50671"/>
                    <a:pt x="1457080" y="42432"/>
                  </a:cubicBezTo>
                  <a:cubicBezTo>
                    <a:pt x="1460280" y="30850"/>
                    <a:pt x="1455623" y="18525"/>
                    <a:pt x="1445555" y="11952"/>
                  </a:cubicBezTo>
                  <a:cubicBezTo>
                    <a:pt x="1428600" y="-906"/>
                    <a:pt x="1405550" y="-1383"/>
                    <a:pt x="1384309" y="-335"/>
                  </a:cubicBezTo>
                  <a:cubicBezTo>
                    <a:pt x="1359353" y="808"/>
                    <a:pt x="1334493" y="3094"/>
                    <a:pt x="1309633" y="5285"/>
                  </a:cubicBezTo>
                  <a:lnTo>
                    <a:pt x="1178188" y="17382"/>
                  </a:lnTo>
                  <a:cubicBezTo>
                    <a:pt x="1091606" y="25288"/>
                    <a:pt x="1003499" y="33574"/>
                    <a:pt x="922918" y="66340"/>
                  </a:cubicBezTo>
                  <a:cubicBezTo>
                    <a:pt x="736990" y="142064"/>
                    <a:pt x="521249" y="147493"/>
                    <a:pt x="321986" y="123490"/>
                  </a:cubicBezTo>
                  <a:cubicBezTo>
                    <a:pt x="262740" y="116347"/>
                    <a:pt x="204257" y="102249"/>
                    <a:pt x="144725" y="98725"/>
                  </a:cubicBezTo>
                  <a:cubicBezTo>
                    <a:pt x="122122" y="96030"/>
                    <a:pt x="99215" y="99011"/>
                    <a:pt x="78050" y="107393"/>
                  </a:cubicBezTo>
                  <a:cubicBezTo>
                    <a:pt x="57381" y="116918"/>
                    <a:pt x="40617" y="138159"/>
                    <a:pt x="42522" y="160923"/>
                  </a:cubicBezTo>
                  <a:cubicBezTo>
                    <a:pt x="44960" y="177983"/>
                    <a:pt x="54971" y="193032"/>
                    <a:pt x="69764" y="201881"/>
                  </a:cubicBezTo>
                  <a:cubicBezTo>
                    <a:pt x="84404" y="210548"/>
                    <a:pt x="100567" y="216340"/>
                    <a:pt x="117389" y="218930"/>
                  </a:cubicBezTo>
                  <a:cubicBezTo>
                    <a:pt x="175024" y="230532"/>
                    <a:pt x="234346" y="231047"/>
                    <a:pt x="292172" y="220455"/>
                  </a:cubicBezTo>
                  <a:cubicBezTo>
                    <a:pt x="347227" y="210454"/>
                    <a:pt x="400853" y="192927"/>
                    <a:pt x="456764" y="189975"/>
                  </a:cubicBezTo>
                  <a:close/>
                </a:path>
              </a:pathLst>
            </a:custGeom>
            <a:solidFill>
              <a:srgbClr val="989EC9"/>
            </a:solidFill>
            <a:ln w="9525" cap="flat">
              <a:solidFill>
                <a:srgbClr val="5F4090"/>
              </a:solidFill>
              <a:prstDash val="solid"/>
              <a:miter/>
            </a:ln>
          </p:spPr>
          <p:txBody>
            <a:bodyPr rtlCol="0" anchor="ctr"/>
            <a:lstStyle/>
            <a:p>
              <a:endParaRPr lang="en-IN"/>
            </a:p>
          </p:txBody>
        </p:sp>
        <p:sp>
          <p:nvSpPr>
            <p:cNvPr id="644" name="Freeform: Shape 643">
              <a:extLst>
                <a:ext uri="{FF2B5EF4-FFF2-40B4-BE49-F238E27FC236}">
                  <a16:creationId xmlns:a16="http://schemas.microsoft.com/office/drawing/2014/main" xmlns="" id="{9593AD7D-F282-4201-BD39-0A0AC76BE019}"/>
                </a:ext>
              </a:extLst>
            </p:cNvPr>
            <p:cNvSpPr/>
            <p:nvPr/>
          </p:nvSpPr>
          <p:spPr>
            <a:xfrm>
              <a:off x="7457177" y="3027827"/>
              <a:ext cx="184042" cy="154118"/>
            </a:xfrm>
            <a:custGeom>
              <a:avLst/>
              <a:gdLst>
                <a:gd name="connsiteX0" fmla="*/ 1393 w 184042"/>
                <a:gd name="connsiteY0" fmla="*/ 46243 h 154118"/>
                <a:gd name="connsiteX1" fmla="*/ 10918 w 184042"/>
                <a:gd name="connsiteY1" fmla="*/ 95393 h 154118"/>
                <a:gd name="connsiteX2" fmla="*/ 47685 w 184042"/>
                <a:gd name="connsiteY2" fmla="*/ 131302 h 154118"/>
                <a:gd name="connsiteX3" fmla="*/ 69688 w 184042"/>
                <a:gd name="connsiteY3" fmla="*/ 145304 h 154118"/>
                <a:gd name="connsiteX4" fmla="*/ 177263 w 184042"/>
                <a:gd name="connsiteY4" fmla="*/ 108108 h 154118"/>
                <a:gd name="connsiteX5" fmla="*/ 182083 w 184042"/>
                <a:gd name="connsiteY5" fmla="*/ 95678 h 154118"/>
                <a:gd name="connsiteX6" fmla="*/ 183130 w 184042"/>
                <a:gd name="connsiteY6" fmla="*/ 78915 h 154118"/>
                <a:gd name="connsiteX7" fmla="*/ 174939 w 184042"/>
                <a:gd name="connsiteY7" fmla="*/ 65960 h 154118"/>
                <a:gd name="connsiteX8" fmla="*/ 140363 w 184042"/>
                <a:gd name="connsiteY8" fmla="*/ 25574 h 154118"/>
                <a:gd name="connsiteX9" fmla="*/ 120361 w 184042"/>
                <a:gd name="connsiteY9" fmla="*/ 6524 h 154118"/>
                <a:gd name="connsiteX10" fmla="*/ 79117 w 184042"/>
                <a:gd name="connsiteY10" fmla="*/ 428 h 154118"/>
                <a:gd name="connsiteX11" fmla="*/ 37398 w 184042"/>
                <a:gd name="connsiteY11" fmla="*/ 8715 h 154118"/>
                <a:gd name="connsiteX12" fmla="*/ 15967 w 184042"/>
                <a:gd name="connsiteY12" fmla="*/ 19002 h 154118"/>
                <a:gd name="connsiteX13" fmla="*/ 1393 w 184042"/>
                <a:gd name="connsiteY13" fmla="*/ 46243 h 15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042" h="154118">
                  <a:moveTo>
                    <a:pt x="1393" y="46243"/>
                  </a:moveTo>
                  <a:cubicBezTo>
                    <a:pt x="-2502" y="63236"/>
                    <a:pt x="955" y="81086"/>
                    <a:pt x="10918" y="95393"/>
                  </a:cubicBezTo>
                  <a:cubicBezTo>
                    <a:pt x="20986" y="109413"/>
                    <a:pt x="33426" y="121567"/>
                    <a:pt x="47685" y="131302"/>
                  </a:cubicBezTo>
                  <a:cubicBezTo>
                    <a:pt x="54553" y="136655"/>
                    <a:pt x="61925" y="141351"/>
                    <a:pt x="69688" y="145304"/>
                  </a:cubicBezTo>
                  <a:cubicBezTo>
                    <a:pt x="109664" y="164744"/>
                    <a:pt x="157832" y="148085"/>
                    <a:pt x="177263" y="108108"/>
                  </a:cubicBezTo>
                  <a:cubicBezTo>
                    <a:pt x="179216" y="104108"/>
                    <a:pt x="180825" y="99945"/>
                    <a:pt x="182083" y="95678"/>
                  </a:cubicBezTo>
                  <a:cubicBezTo>
                    <a:pt x="184035" y="90306"/>
                    <a:pt x="184397" y="84486"/>
                    <a:pt x="183130" y="78915"/>
                  </a:cubicBezTo>
                  <a:cubicBezTo>
                    <a:pt x="181349" y="74066"/>
                    <a:pt x="178558" y="69647"/>
                    <a:pt x="174939" y="65960"/>
                  </a:cubicBezTo>
                  <a:lnTo>
                    <a:pt x="140363" y="25574"/>
                  </a:lnTo>
                  <a:cubicBezTo>
                    <a:pt x="134782" y="18174"/>
                    <a:pt x="128019" y="11744"/>
                    <a:pt x="120361" y="6524"/>
                  </a:cubicBezTo>
                  <a:cubicBezTo>
                    <a:pt x="107692" y="-105"/>
                    <a:pt x="93157" y="-2248"/>
                    <a:pt x="79117" y="428"/>
                  </a:cubicBezTo>
                  <a:cubicBezTo>
                    <a:pt x="65021" y="2333"/>
                    <a:pt x="51400" y="6620"/>
                    <a:pt x="37398" y="8715"/>
                  </a:cubicBezTo>
                  <a:cubicBezTo>
                    <a:pt x="27873" y="10144"/>
                    <a:pt x="20920" y="10430"/>
                    <a:pt x="15967" y="19002"/>
                  </a:cubicBezTo>
                  <a:cubicBezTo>
                    <a:pt x="9947" y="27413"/>
                    <a:pt x="5051" y="36566"/>
                    <a:pt x="1393" y="46243"/>
                  </a:cubicBezTo>
                  <a:close/>
                </a:path>
              </a:pathLst>
            </a:custGeom>
            <a:solidFill>
              <a:srgbClr val="989EC9"/>
            </a:solidFill>
            <a:ln w="9525" cap="flat">
              <a:solidFill>
                <a:srgbClr val="5F4090"/>
              </a:solidFill>
              <a:prstDash val="solid"/>
              <a:miter/>
            </a:ln>
          </p:spPr>
          <p:txBody>
            <a:bodyPr rtlCol="0" anchor="ctr"/>
            <a:lstStyle/>
            <a:p>
              <a:endParaRPr lang="en-IN"/>
            </a:p>
          </p:txBody>
        </p:sp>
        <p:sp>
          <p:nvSpPr>
            <p:cNvPr id="645" name="Freeform: Shape 644">
              <a:extLst>
                <a:ext uri="{FF2B5EF4-FFF2-40B4-BE49-F238E27FC236}">
                  <a16:creationId xmlns:a16="http://schemas.microsoft.com/office/drawing/2014/main" xmlns="" id="{52542731-879D-1FE2-E6BB-331970C06D80}"/>
                </a:ext>
              </a:extLst>
            </p:cNvPr>
            <p:cNvSpPr/>
            <p:nvPr/>
          </p:nvSpPr>
          <p:spPr>
            <a:xfrm>
              <a:off x="6680864" y="2866749"/>
              <a:ext cx="327219" cy="140036"/>
            </a:xfrm>
            <a:custGeom>
              <a:avLst/>
              <a:gdLst>
                <a:gd name="connsiteX0" fmla="*/ 21897 w 327219"/>
                <a:gd name="connsiteY0" fmla="*/ 82258 h 140036"/>
                <a:gd name="connsiteX1" fmla="*/ 100002 w 327219"/>
                <a:gd name="connsiteY1" fmla="*/ 127883 h 140036"/>
                <a:gd name="connsiteX2" fmla="*/ 190585 w 327219"/>
                <a:gd name="connsiteY2" fmla="*/ 139313 h 140036"/>
                <a:gd name="connsiteX3" fmla="*/ 308314 w 327219"/>
                <a:gd name="connsiteY3" fmla="*/ 106166 h 140036"/>
                <a:gd name="connsiteX4" fmla="*/ 326316 w 327219"/>
                <a:gd name="connsiteY4" fmla="*/ 64352 h 140036"/>
                <a:gd name="connsiteX5" fmla="*/ 285930 w 327219"/>
                <a:gd name="connsiteY5" fmla="*/ 30728 h 140036"/>
                <a:gd name="connsiteX6" fmla="*/ 148389 w 327219"/>
                <a:gd name="connsiteY6" fmla="*/ 724 h 140036"/>
                <a:gd name="connsiteX7" fmla="*/ 86191 w 327219"/>
                <a:gd name="connsiteY7" fmla="*/ 1582 h 140036"/>
                <a:gd name="connsiteX8" fmla="*/ 58664 w 327219"/>
                <a:gd name="connsiteY8" fmla="*/ 7106 h 140036"/>
                <a:gd name="connsiteX9" fmla="*/ 21612 w 327219"/>
                <a:gd name="connsiteY9" fmla="*/ 19679 h 140036"/>
                <a:gd name="connsiteX10" fmla="*/ -105 w 327219"/>
                <a:gd name="connsiteY10" fmla="*/ 48254 h 140036"/>
                <a:gd name="connsiteX11" fmla="*/ 21897 w 327219"/>
                <a:gd name="connsiteY11" fmla="*/ 82258 h 14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219" h="140036">
                  <a:moveTo>
                    <a:pt x="21897" y="82258"/>
                  </a:moveTo>
                  <a:cubicBezTo>
                    <a:pt x="43462" y="104080"/>
                    <a:pt x="70399" y="119825"/>
                    <a:pt x="100002" y="127883"/>
                  </a:cubicBezTo>
                  <a:cubicBezTo>
                    <a:pt x="129520" y="135875"/>
                    <a:pt x="160010" y="139723"/>
                    <a:pt x="190585" y="139313"/>
                  </a:cubicBezTo>
                  <a:cubicBezTo>
                    <a:pt x="232305" y="139313"/>
                    <a:pt x="277167" y="134074"/>
                    <a:pt x="308314" y="106166"/>
                  </a:cubicBezTo>
                  <a:cubicBezTo>
                    <a:pt x="320125" y="95593"/>
                    <a:pt x="329841" y="79877"/>
                    <a:pt x="326316" y="64352"/>
                  </a:cubicBezTo>
                  <a:cubicBezTo>
                    <a:pt x="322221" y="46539"/>
                    <a:pt x="303075" y="36920"/>
                    <a:pt x="285930" y="30728"/>
                  </a:cubicBezTo>
                  <a:cubicBezTo>
                    <a:pt x="241610" y="14688"/>
                    <a:pt x="195366" y="4591"/>
                    <a:pt x="148389" y="724"/>
                  </a:cubicBezTo>
                  <a:cubicBezTo>
                    <a:pt x="127692" y="-1419"/>
                    <a:pt x="106822" y="-1133"/>
                    <a:pt x="86191" y="1582"/>
                  </a:cubicBezTo>
                  <a:cubicBezTo>
                    <a:pt x="76666" y="2915"/>
                    <a:pt x="67713" y="5011"/>
                    <a:pt x="58664" y="7106"/>
                  </a:cubicBezTo>
                  <a:cubicBezTo>
                    <a:pt x="45757" y="9430"/>
                    <a:pt x="33270" y="13669"/>
                    <a:pt x="21612" y="19679"/>
                  </a:cubicBezTo>
                  <a:cubicBezTo>
                    <a:pt x="12849" y="24823"/>
                    <a:pt x="-1249" y="36729"/>
                    <a:pt x="-105" y="48254"/>
                  </a:cubicBezTo>
                  <a:cubicBezTo>
                    <a:pt x="1038" y="59779"/>
                    <a:pt x="14373" y="74353"/>
                    <a:pt x="21897" y="82258"/>
                  </a:cubicBezTo>
                  <a:close/>
                </a:path>
              </a:pathLst>
            </a:custGeom>
            <a:solidFill>
              <a:srgbClr val="989EC9"/>
            </a:solidFill>
            <a:ln w="9525" cap="flat">
              <a:solidFill>
                <a:srgbClr val="5F4090"/>
              </a:solidFill>
              <a:prstDash val="solid"/>
              <a:miter/>
            </a:ln>
          </p:spPr>
          <p:txBody>
            <a:bodyPr rtlCol="0" anchor="ctr"/>
            <a:lstStyle/>
            <a:p>
              <a:endParaRPr lang="en-IN"/>
            </a:p>
          </p:txBody>
        </p:sp>
        <p:sp>
          <p:nvSpPr>
            <p:cNvPr id="646" name="Freeform: Shape 645">
              <a:extLst>
                <a:ext uri="{FF2B5EF4-FFF2-40B4-BE49-F238E27FC236}">
                  <a16:creationId xmlns:a16="http://schemas.microsoft.com/office/drawing/2014/main" xmlns="" id="{07FBE92F-33B2-146A-C708-6191BD8C4D54}"/>
                </a:ext>
              </a:extLst>
            </p:cNvPr>
            <p:cNvSpPr/>
            <p:nvPr/>
          </p:nvSpPr>
          <p:spPr>
            <a:xfrm>
              <a:off x="5566619" y="2862309"/>
              <a:ext cx="248194" cy="95412"/>
            </a:xfrm>
            <a:custGeom>
              <a:avLst/>
              <a:gdLst>
                <a:gd name="connsiteX0" fmla="*/ 11240 w 248194"/>
                <a:gd name="connsiteY0" fmla="*/ 63839 h 95412"/>
                <a:gd name="connsiteX1" fmla="*/ 60199 w 248194"/>
                <a:gd name="connsiteY1" fmla="*/ 90033 h 95412"/>
                <a:gd name="connsiteX2" fmla="*/ 116206 w 248194"/>
                <a:gd name="connsiteY2" fmla="*/ 94509 h 95412"/>
                <a:gd name="connsiteX3" fmla="*/ 176594 w 248194"/>
                <a:gd name="connsiteY3" fmla="*/ 88223 h 95412"/>
                <a:gd name="connsiteX4" fmla="*/ 231172 w 248194"/>
                <a:gd name="connsiteY4" fmla="*/ 62601 h 95412"/>
                <a:gd name="connsiteX5" fmla="*/ 241745 w 248194"/>
                <a:gd name="connsiteY5" fmla="*/ 51456 h 95412"/>
                <a:gd name="connsiteX6" fmla="*/ 247651 w 248194"/>
                <a:gd name="connsiteY6" fmla="*/ 25929 h 95412"/>
                <a:gd name="connsiteX7" fmla="*/ 244317 w 248194"/>
                <a:gd name="connsiteY7" fmla="*/ 16976 h 95412"/>
                <a:gd name="connsiteX8" fmla="*/ 234792 w 248194"/>
                <a:gd name="connsiteY8" fmla="*/ 11071 h 95412"/>
                <a:gd name="connsiteX9" fmla="*/ 210027 w 248194"/>
                <a:gd name="connsiteY9" fmla="*/ 6593 h 95412"/>
                <a:gd name="connsiteX10" fmla="*/ 170974 w 248194"/>
                <a:gd name="connsiteY10" fmla="*/ 9832 h 95412"/>
                <a:gd name="connsiteX11" fmla="*/ 107443 w 248194"/>
                <a:gd name="connsiteY11" fmla="*/ 307 h 95412"/>
                <a:gd name="connsiteX12" fmla="*/ 50293 w 248194"/>
                <a:gd name="connsiteY12" fmla="*/ 5546 h 95412"/>
                <a:gd name="connsiteX13" fmla="*/ 23623 w 248194"/>
                <a:gd name="connsiteY13" fmla="*/ 17547 h 95412"/>
                <a:gd name="connsiteX14" fmla="*/ 1334 w 248194"/>
                <a:gd name="connsiteY14" fmla="*/ 34883 h 95412"/>
                <a:gd name="connsiteX15" fmla="*/ 11240 w 248194"/>
                <a:gd name="connsiteY15" fmla="*/ 63839 h 9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194" h="95412">
                  <a:moveTo>
                    <a:pt x="11240" y="63839"/>
                  </a:moveTo>
                  <a:cubicBezTo>
                    <a:pt x="24728" y="77050"/>
                    <a:pt x="41720" y="86146"/>
                    <a:pt x="60199" y="90033"/>
                  </a:cubicBezTo>
                  <a:cubicBezTo>
                    <a:pt x="78611" y="93814"/>
                    <a:pt x="97423" y="95310"/>
                    <a:pt x="116206" y="94509"/>
                  </a:cubicBezTo>
                  <a:cubicBezTo>
                    <a:pt x="136504" y="94614"/>
                    <a:pt x="156754" y="92509"/>
                    <a:pt x="176594" y="88223"/>
                  </a:cubicBezTo>
                  <a:cubicBezTo>
                    <a:pt x="196501" y="83965"/>
                    <a:pt x="215171" y="75193"/>
                    <a:pt x="231172" y="62601"/>
                  </a:cubicBezTo>
                  <a:cubicBezTo>
                    <a:pt x="235220" y="59419"/>
                    <a:pt x="238773" y="55666"/>
                    <a:pt x="241745" y="51456"/>
                  </a:cubicBezTo>
                  <a:cubicBezTo>
                    <a:pt x="246841" y="43989"/>
                    <a:pt x="248946" y="34873"/>
                    <a:pt x="247651" y="25929"/>
                  </a:cubicBezTo>
                  <a:cubicBezTo>
                    <a:pt x="247394" y="22691"/>
                    <a:pt x="246241" y="19595"/>
                    <a:pt x="244317" y="16976"/>
                  </a:cubicBezTo>
                  <a:cubicBezTo>
                    <a:pt x="241717" y="14204"/>
                    <a:pt x="238430" y="12166"/>
                    <a:pt x="234792" y="11071"/>
                  </a:cubicBezTo>
                  <a:cubicBezTo>
                    <a:pt x="226839" y="8213"/>
                    <a:pt x="218476" y="6708"/>
                    <a:pt x="210027" y="6593"/>
                  </a:cubicBezTo>
                  <a:cubicBezTo>
                    <a:pt x="196978" y="6593"/>
                    <a:pt x="184024" y="9642"/>
                    <a:pt x="170974" y="9832"/>
                  </a:cubicBezTo>
                  <a:cubicBezTo>
                    <a:pt x="149543" y="10308"/>
                    <a:pt x="128683" y="2879"/>
                    <a:pt x="107443" y="307"/>
                  </a:cubicBezTo>
                  <a:cubicBezTo>
                    <a:pt x="88240" y="-2036"/>
                    <a:pt x="68752" y="-255"/>
                    <a:pt x="50293" y="5546"/>
                  </a:cubicBezTo>
                  <a:cubicBezTo>
                    <a:pt x="40958" y="8479"/>
                    <a:pt x="32005" y="12509"/>
                    <a:pt x="23623" y="17547"/>
                  </a:cubicBezTo>
                  <a:cubicBezTo>
                    <a:pt x="14955" y="21529"/>
                    <a:pt x="7325" y="27463"/>
                    <a:pt x="1334" y="34883"/>
                  </a:cubicBezTo>
                  <a:cubicBezTo>
                    <a:pt x="-3714" y="44122"/>
                    <a:pt x="5049" y="57362"/>
                    <a:pt x="11240" y="63839"/>
                  </a:cubicBezTo>
                  <a:close/>
                </a:path>
              </a:pathLst>
            </a:custGeom>
            <a:solidFill>
              <a:srgbClr val="989EC9"/>
            </a:solidFill>
            <a:ln w="9525" cap="flat">
              <a:solidFill>
                <a:srgbClr val="5F4090"/>
              </a:solidFill>
              <a:prstDash val="solid"/>
              <a:miter/>
            </a:ln>
          </p:spPr>
          <p:txBody>
            <a:bodyPr rtlCol="0" anchor="ctr"/>
            <a:lstStyle/>
            <a:p>
              <a:endParaRPr lang="en-IN"/>
            </a:p>
          </p:txBody>
        </p:sp>
        <p:sp>
          <p:nvSpPr>
            <p:cNvPr id="647" name="Freeform: Shape 646">
              <a:extLst>
                <a:ext uri="{FF2B5EF4-FFF2-40B4-BE49-F238E27FC236}">
                  <a16:creationId xmlns:a16="http://schemas.microsoft.com/office/drawing/2014/main" xmlns="" id="{ABB78B0F-E82E-F454-B244-1EB1AE38A653}"/>
                </a:ext>
              </a:extLst>
            </p:cNvPr>
            <p:cNvSpPr/>
            <p:nvPr/>
          </p:nvSpPr>
          <p:spPr>
            <a:xfrm>
              <a:off x="5849297" y="3599794"/>
              <a:ext cx="884329" cy="278775"/>
            </a:xfrm>
            <a:custGeom>
              <a:avLst/>
              <a:gdLst>
                <a:gd name="connsiteX0" fmla="*/ 36029 w 884329"/>
                <a:gd name="connsiteY0" fmla="*/ 126453 h 278775"/>
                <a:gd name="connsiteX1" fmla="*/ 170426 w 884329"/>
                <a:gd name="connsiteY1" fmla="*/ 108546 h 278775"/>
                <a:gd name="connsiteX2" fmla="*/ 440746 w 884329"/>
                <a:gd name="connsiteY2" fmla="*/ 110641 h 278775"/>
                <a:gd name="connsiteX3" fmla="*/ 516946 w 884329"/>
                <a:gd name="connsiteY3" fmla="*/ 121405 h 278775"/>
                <a:gd name="connsiteX4" fmla="*/ 671251 w 884329"/>
                <a:gd name="connsiteY4" fmla="*/ 177698 h 278775"/>
                <a:gd name="connsiteX5" fmla="*/ 722400 w 884329"/>
                <a:gd name="connsiteY5" fmla="*/ 238467 h 278775"/>
                <a:gd name="connsiteX6" fmla="*/ 809459 w 884329"/>
                <a:gd name="connsiteY6" fmla="*/ 277806 h 278775"/>
                <a:gd name="connsiteX7" fmla="*/ 869752 w 884329"/>
                <a:gd name="connsiteY7" fmla="*/ 258756 h 278775"/>
                <a:gd name="connsiteX8" fmla="*/ 876610 w 884329"/>
                <a:gd name="connsiteY8" fmla="*/ 187127 h 278775"/>
                <a:gd name="connsiteX9" fmla="*/ 821937 w 884329"/>
                <a:gd name="connsiteY9" fmla="*/ 135216 h 278775"/>
                <a:gd name="connsiteX10" fmla="*/ 746403 w 884329"/>
                <a:gd name="connsiteY10" fmla="*/ 106641 h 278775"/>
                <a:gd name="connsiteX11" fmla="*/ 629722 w 884329"/>
                <a:gd name="connsiteY11" fmla="*/ 89401 h 278775"/>
                <a:gd name="connsiteX12" fmla="*/ 545616 w 884329"/>
                <a:gd name="connsiteY12" fmla="*/ 55206 h 278775"/>
                <a:gd name="connsiteX13" fmla="*/ 257390 w 884329"/>
                <a:gd name="connsiteY13" fmla="*/ 56 h 278775"/>
                <a:gd name="connsiteX14" fmla="*/ 128802 w 884329"/>
                <a:gd name="connsiteY14" fmla="*/ 8819 h 278775"/>
                <a:gd name="connsiteX15" fmla="*/ 26218 w 884329"/>
                <a:gd name="connsiteY15" fmla="*/ 55587 h 278775"/>
                <a:gd name="connsiteX16" fmla="*/ 215 w 884329"/>
                <a:gd name="connsiteY16" fmla="*/ 93687 h 278775"/>
                <a:gd name="connsiteX17" fmla="*/ 36029 w 884329"/>
                <a:gd name="connsiteY17" fmla="*/ 126453 h 27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4329" h="278775">
                  <a:moveTo>
                    <a:pt x="36029" y="126453"/>
                  </a:moveTo>
                  <a:cubicBezTo>
                    <a:pt x="79558" y="141217"/>
                    <a:pt x="126040" y="120262"/>
                    <a:pt x="170426" y="108546"/>
                  </a:cubicBezTo>
                  <a:cubicBezTo>
                    <a:pt x="258152" y="85305"/>
                    <a:pt x="351401" y="97878"/>
                    <a:pt x="440746" y="110641"/>
                  </a:cubicBezTo>
                  <a:lnTo>
                    <a:pt x="516946" y="121405"/>
                  </a:lnTo>
                  <a:cubicBezTo>
                    <a:pt x="572096" y="129311"/>
                    <a:pt x="631246" y="138931"/>
                    <a:pt x="671251" y="177698"/>
                  </a:cubicBezTo>
                  <a:cubicBezTo>
                    <a:pt x="690301" y="196081"/>
                    <a:pt x="703541" y="219798"/>
                    <a:pt x="722400" y="238467"/>
                  </a:cubicBezTo>
                  <a:cubicBezTo>
                    <a:pt x="745851" y="261461"/>
                    <a:pt x="776702" y="275405"/>
                    <a:pt x="809459" y="277806"/>
                  </a:cubicBezTo>
                  <a:cubicBezTo>
                    <a:pt x="831176" y="279329"/>
                    <a:pt x="854798" y="274758"/>
                    <a:pt x="869752" y="258756"/>
                  </a:cubicBezTo>
                  <a:cubicBezTo>
                    <a:pt x="887183" y="239706"/>
                    <a:pt x="887945" y="209988"/>
                    <a:pt x="876610" y="187127"/>
                  </a:cubicBezTo>
                  <a:cubicBezTo>
                    <a:pt x="863989" y="164744"/>
                    <a:pt x="844939" y="146665"/>
                    <a:pt x="821937" y="135216"/>
                  </a:cubicBezTo>
                  <a:cubicBezTo>
                    <a:pt x="798410" y="121786"/>
                    <a:pt x="772921" y="112147"/>
                    <a:pt x="746403" y="106641"/>
                  </a:cubicBezTo>
                  <a:cubicBezTo>
                    <a:pt x="707827" y="98735"/>
                    <a:pt x="667727" y="99688"/>
                    <a:pt x="629722" y="89401"/>
                  </a:cubicBezTo>
                  <a:cubicBezTo>
                    <a:pt x="600937" y="79943"/>
                    <a:pt x="572839" y="68513"/>
                    <a:pt x="545616" y="55206"/>
                  </a:cubicBezTo>
                  <a:cubicBezTo>
                    <a:pt x="455129" y="16535"/>
                    <a:pt x="355783" y="2819"/>
                    <a:pt x="257390" y="56"/>
                  </a:cubicBezTo>
                  <a:cubicBezTo>
                    <a:pt x="214327" y="-2230"/>
                    <a:pt x="171151" y="714"/>
                    <a:pt x="128802" y="8819"/>
                  </a:cubicBezTo>
                  <a:cubicBezTo>
                    <a:pt x="91445" y="16249"/>
                    <a:pt x="56326" y="32261"/>
                    <a:pt x="26218" y="55587"/>
                  </a:cubicBezTo>
                  <a:cubicBezTo>
                    <a:pt x="14883" y="64636"/>
                    <a:pt x="-3024" y="78066"/>
                    <a:pt x="215" y="93687"/>
                  </a:cubicBezTo>
                  <a:cubicBezTo>
                    <a:pt x="3453" y="109308"/>
                    <a:pt x="22694" y="121881"/>
                    <a:pt x="36029" y="126453"/>
                  </a:cubicBezTo>
                  <a:close/>
                </a:path>
              </a:pathLst>
            </a:custGeom>
            <a:solidFill>
              <a:srgbClr val="989EC9"/>
            </a:solidFill>
            <a:ln w="9525" cap="flat">
              <a:solidFill>
                <a:srgbClr val="5F4090"/>
              </a:solidFill>
              <a:prstDash val="solid"/>
              <a:miter/>
            </a:ln>
          </p:spPr>
          <p:txBody>
            <a:bodyPr rtlCol="0" anchor="ctr"/>
            <a:lstStyle/>
            <a:p>
              <a:endParaRPr lang="en-IN"/>
            </a:p>
          </p:txBody>
        </p:sp>
      </p:grpSp>
      <p:grpSp>
        <p:nvGrpSpPr>
          <p:cNvPr id="655" name="Group 654">
            <a:extLst>
              <a:ext uri="{FF2B5EF4-FFF2-40B4-BE49-F238E27FC236}">
                <a16:creationId xmlns:a16="http://schemas.microsoft.com/office/drawing/2014/main" xmlns="" id="{CFA87395-46A3-D0AA-5290-F0A8664F879B}"/>
              </a:ext>
            </a:extLst>
          </p:cNvPr>
          <p:cNvGrpSpPr/>
          <p:nvPr/>
        </p:nvGrpSpPr>
        <p:grpSpPr>
          <a:xfrm>
            <a:off x="7982544" y="3428077"/>
            <a:ext cx="1034277" cy="308746"/>
            <a:chOff x="8307973" y="3116293"/>
            <a:chExt cx="1034277" cy="308746"/>
          </a:xfrm>
        </p:grpSpPr>
        <p:sp>
          <p:nvSpPr>
            <p:cNvPr id="652" name="Freeform: Shape 651">
              <a:extLst>
                <a:ext uri="{FF2B5EF4-FFF2-40B4-BE49-F238E27FC236}">
                  <a16:creationId xmlns:a16="http://schemas.microsoft.com/office/drawing/2014/main" xmlns="" id="{13C63838-5BB6-E88A-F84C-E742ECFB1DB6}"/>
                </a:ext>
              </a:extLst>
            </p:cNvPr>
            <p:cNvSpPr/>
            <p:nvPr/>
          </p:nvSpPr>
          <p:spPr>
            <a:xfrm>
              <a:off x="8307973" y="3116293"/>
              <a:ext cx="1034277" cy="308746"/>
            </a:xfrm>
            <a:custGeom>
              <a:avLst/>
              <a:gdLst>
                <a:gd name="connsiteX0" fmla="*/ 529733 w 1034277"/>
                <a:gd name="connsiteY0" fmla="*/ 156826 h 308746"/>
                <a:gd name="connsiteX1" fmla="*/ 161020 w 1034277"/>
                <a:gd name="connsiteY1" fmla="*/ 118726 h 308746"/>
                <a:gd name="connsiteX2" fmla="*/ 77391 w 1034277"/>
                <a:gd name="connsiteY2" fmla="*/ 121203 h 308746"/>
                <a:gd name="connsiteX3" fmla="*/ 17098 w 1034277"/>
                <a:gd name="connsiteY3" fmla="*/ 105581 h 308746"/>
                <a:gd name="connsiteX4" fmla="*/ 12907 w 1034277"/>
                <a:gd name="connsiteY4" fmla="*/ 31287 h 308746"/>
                <a:gd name="connsiteX5" fmla="*/ 77391 w 1034277"/>
                <a:gd name="connsiteY5" fmla="*/ 1569 h 308746"/>
                <a:gd name="connsiteX6" fmla="*/ 628602 w 1034277"/>
                <a:gd name="connsiteY6" fmla="*/ 85769 h 308746"/>
                <a:gd name="connsiteX7" fmla="*/ 840153 w 1034277"/>
                <a:gd name="connsiteY7" fmla="*/ 21857 h 308746"/>
                <a:gd name="connsiteX8" fmla="*/ 1003221 w 1034277"/>
                <a:gd name="connsiteY8" fmla="*/ 23571 h 308746"/>
                <a:gd name="connsiteX9" fmla="*/ 1031796 w 1034277"/>
                <a:gd name="connsiteY9" fmla="*/ 89484 h 308746"/>
                <a:gd name="connsiteX10" fmla="*/ 978456 w 1034277"/>
                <a:gd name="connsiteY10" fmla="*/ 138728 h 308746"/>
                <a:gd name="connsiteX11" fmla="*/ 708517 w 1034277"/>
                <a:gd name="connsiteY11" fmla="*/ 162065 h 308746"/>
                <a:gd name="connsiteX12" fmla="*/ 949595 w 1034277"/>
                <a:gd name="connsiteY12" fmla="*/ 186258 h 308746"/>
                <a:gd name="connsiteX13" fmla="*/ 1010707 w 1034277"/>
                <a:gd name="connsiteY13" fmla="*/ 230711 h 308746"/>
                <a:gd name="connsiteX14" fmla="*/ 1011031 w 1034277"/>
                <a:gd name="connsiteY14" fmla="*/ 233121 h 308746"/>
                <a:gd name="connsiteX15" fmla="*/ 956262 w 1034277"/>
                <a:gd name="connsiteY15" fmla="*/ 306273 h 308746"/>
                <a:gd name="connsiteX16" fmla="*/ 615077 w 1034277"/>
                <a:gd name="connsiteY16" fmla="*/ 240455 h 308746"/>
                <a:gd name="connsiteX17" fmla="*/ 36528 w 1034277"/>
                <a:gd name="connsiteY17" fmla="*/ 285985 h 308746"/>
                <a:gd name="connsiteX18" fmla="*/ -238 w 1034277"/>
                <a:gd name="connsiteY18" fmla="*/ 220929 h 308746"/>
                <a:gd name="connsiteX19" fmla="*/ 78439 w 1034277"/>
                <a:gd name="connsiteY19" fmla="*/ 172352 h 308746"/>
                <a:gd name="connsiteX20" fmla="*/ 384953 w 1034277"/>
                <a:gd name="connsiteY20" fmla="*/ 183496 h 308746"/>
                <a:gd name="connsiteX21" fmla="*/ 529733 w 1034277"/>
                <a:gd name="connsiteY21" fmla="*/ 156826 h 30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34277" h="308746">
                  <a:moveTo>
                    <a:pt x="529733" y="156826"/>
                  </a:moveTo>
                  <a:cubicBezTo>
                    <a:pt x="408927" y="128622"/>
                    <a:pt x="285036" y="115821"/>
                    <a:pt x="161020" y="118726"/>
                  </a:cubicBezTo>
                  <a:cubicBezTo>
                    <a:pt x="161020" y="118726"/>
                    <a:pt x="103394" y="118726"/>
                    <a:pt x="77391" y="121203"/>
                  </a:cubicBezTo>
                  <a:cubicBezTo>
                    <a:pt x="54817" y="124917"/>
                    <a:pt x="30433" y="127203"/>
                    <a:pt x="17098" y="105581"/>
                  </a:cubicBezTo>
                  <a:cubicBezTo>
                    <a:pt x="3762" y="83960"/>
                    <a:pt x="-2524" y="59480"/>
                    <a:pt x="12907" y="31287"/>
                  </a:cubicBezTo>
                  <a:cubicBezTo>
                    <a:pt x="28337" y="3092"/>
                    <a:pt x="51578" y="3283"/>
                    <a:pt x="77391" y="1569"/>
                  </a:cubicBezTo>
                  <a:cubicBezTo>
                    <a:pt x="103203" y="-146"/>
                    <a:pt x="457819" y="-17481"/>
                    <a:pt x="628602" y="85769"/>
                  </a:cubicBezTo>
                  <a:cubicBezTo>
                    <a:pt x="628602" y="85769"/>
                    <a:pt x="742902" y="21285"/>
                    <a:pt x="840153" y="21857"/>
                  </a:cubicBezTo>
                  <a:cubicBezTo>
                    <a:pt x="947785" y="12332"/>
                    <a:pt x="993601" y="18523"/>
                    <a:pt x="1003221" y="23571"/>
                  </a:cubicBezTo>
                  <a:cubicBezTo>
                    <a:pt x="1012841" y="28619"/>
                    <a:pt x="1041987" y="59480"/>
                    <a:pt x="1031796" y="89484"/>
                  </a:cubicBezTo>
                  <a:cubicBezTo>
                    <a:pt x="1021604" y="119488"/>
                    <a:pt x="1012174" y="138252"/>
                    <a:pt x="978456" y="138728"/>
                  </a:cubicBezTo>
                  <a:cubicBezTo>
                    <a:pt x="944737" y="139204"/>
                    <a:pt x="807006" y="132823"/>
                    <a:pt x="708517" y="162065"/>
                  </a:cubicBezTo>
                  <a:cubicBezTo>
                    <a:pt x="708517" y="162065"/>
                    <a:pt x="847868" y="196640"/>
                    <a:pt x="949595" y="186258"/>
                  </a:cubicBezTo>
                  <a:cubicBezTo>
                    <a:pt x="978742" y="181658"/>
                    <a:pt x="1006107" y="201555"/>
                    <a:pt x="1010707" y="230711"/>
                  </a:cubicBezTo>
                  <a:cubicBezTo>
                    <a:pt x="1010831" y="231512"/>
                    <a:pt x="1010946" y="232312"/>
                    <a:pt x="1011031" y="233121"/>
                  </a:cubicBezTo>
                  <a:cubicBezTo>
                    <a:pt x="1012936" y="253695"/>
                    <a:pt x="1011698" y="299796"/>
                    <a:pt x="956262" y="306273"/>
                  </a:cubicBezTo>
                  <a:cubicBezTo>
                    <a:pt x="900827" y="312750"/>
                    <a:pt x="706422" y="305606"/>
                    <a:pt x="615077" y="240455"/>
                  </a:cubicBezTo>
                  <a:cubicBezTo>
                    <a:pt x="615077" y="240455"/>
                    <a:pt x="425053" y="336658"/>
                    <a:pt x="36528" y="285985"/>
                  </a:cubicBezTo>
                  <a:cubicBezTo>
                    <a:pt x="36528" y="285985"/>
                    <a:pt x="-2715" y="274650"/>
                    <a:pt x="-238" y="220929"/>
                  </a:cubicBezTo>
                  <a:cubicBezTo>
                    <a:pt x="9859" y="163779"/>
                    <a:pt x="46530" y="167113"/>
                    <a:pt x="78439" y="172352"/>
                  </a:cubicBezTo>
                  <a:cubicBezTo>
                    <a:pt x="110347" y="177590"/>
                    <a:pt x="297990" y="193592"/>
                    <a:pt x="384953" y="183496"/>
                  </a:cubicBezTo>
                  <a:cubicBezTo>
                    <a:pt x="471916" y="173399"/>
                    <a:pt x="523923" y="161017"/>
                    <a:pt x="529733" y="156826"/>
                  </a:cubicBezTo>
                  <a:close/>
                </a:path>
              </a:pathLst>
            </a:custGeom>
            <a:solidFill>
              <a:srgbClr val="99CFE7"/>
            </a:solidFill>
            <a:ln w="4763" cap="flat">
              <a:solidFill>
                <a:srgbClr val="1C75BC"/>
              </a:solidFill>
              <a:prstDash val="solid"/>
              <a:miter/>
            </a:ln>
          </p:spPr>
          <p:txBody>
            <a:bodyPr rtlCol="0" anchor="ctr"/>
            <a:lstStyle/>
            <a:p>
              <a:endParaRPr lang="en-IN"/>
            </a:p>
          </p:txBody>
        </p:sp>
        <p:sp>
          <p:nvSpPr>
            <p:cNvPr id="653" name="Freeform: Shape 652">
              <a:extLst>
                <a:ext uri="{FF2B5EF4-FFF2-40B4-BE49-F238E27FC236}">
                  <a16:creationId xmlns:a16="http://schemas.microsoft.com/office/drawing/2014/main" xmlns="" id="{F83DAF41-B22A-3770-5B10-8359A196FAA1}"/>
                </a:ext>
              </a:extLst>
            </p:cNvPr>
            <p:cNvSpPr/>
            <p:nvPr/>
          </p:nvSpPr>
          <p:spPr>
            <a:xfrm>
              <a:off x="8961310" y="3276534"/>
              <a:ext cx="55721" cy="2190"/>
            </a:xfrm>
            <a:custGeom>
              <a:avLst/>
              <a:gdLst>
                <a:gd name="connsiteX0" fmla="*/ 0 w 55721"/>
                <a:gd name="connsiteY0" fmla="*/ 0 h 2190"/>
                <a:gd name="connsiteX1" fmla="*/ 55721 w 55721"/>
                <a:gd name="connsiteY1" fmla="*/ 2191 h 2190"/>
              </a:gdLst>
              <a:ahLst/>
              <a:cxnLst>
                <a:cxn ang="0">
                  <a:pos x="connsiteX0" y="connsiteY0"/>
                </a:cxn>
                <a:cxn ang="0">
                  <a:pos x="connsiteX1" y="connsiteY1"/>
                </a:cxn>
              </a:cxnLst>
              <a:rect l="l" t="t" r="r" b="b"/>
              <a:pathLst>
                <a:path w="55721" h="2190">
                  <a:moveTo>
                    <a:pt x="0" y="0"/>
                  </a:moveTo>
                  <a:lnTo>
                    <a:pt x="55721" y="2191"/>
                  </a:lnTo>
                </a:path>
              </a:pathLst>
            </a:custGeom>
            <a:ln w="4763" cap="flat">
              <a:solidFill>
                <a:srgbClr val="1C75BC"/>
              </a:solidFill>
              <a:prstDash val="solid"/>
              <a:miter/>
            </a:ln>
          </p:spPr>
          <p:txBody>
            <a:bodyPr rtlCol="0" anchor="ctr"/>
            <a:lstStyle/>
            <a:p>
              <a:endParaRPr lang="en-IN"/>
            </a:p>
          </p:txBody>
        </p:sp>
        <p:sp>
          <p:nvSpPr>
            <p:cNvPr id="654" name="Freeform: Shape 653">
              <a:extLst>
                <a:ext uri="{FF2B5EF4-FFF2-40B4-BE49-F238E27FC236}">
                  <a16:creationId xmlns:a16="http://schemas.microsoft.com/office/drawing/2014/main" xmlns="" id="{03F38708-F685-0510-5A21-FFDEDC69598B}"/>
                </a:ext>
              </a:extLst>
            </p:cNvPr>
            <p:cNvSpPr/>
            <p:nvPr/>
          </p:nvSpPr>
          <p:spPr>
            <a:xfrm>
              <a:off x="8838057" y="3273676"/>
              <a:ext cx="65436" cy="3905"/>
            </a:xfrm>
            <a:custGeom>
              <a:avLst/>
              <a:gdLst>
                <a:gd name="connsiteX0" fmla="*/ 65437 w 65436"/>
                <a:gd name="connsiteY0" fmla="*/ 3905 h 3905"/>
                <a:gd name="connsiteX1" fmla="*/ 0 w 65436"/>
                <a:gd name="connsiteY1" fmla="*/ 0 h 3905"/>
              </a:gdLst>
              <a:ahLst/>
              <a:cxnLst>
                <a:cxn ang="0">
                  <a:pos x="connsiteX0" y="connsiteY0"/>
                </a:cxn>
                <a:cxn ang="0">
                  <a:pos x="connsiteX1" y="connsiteY1"/>
                </a:cxn>
              </a:cxnLst>
              <a:rect l="l" t="t" r="r" b="b"/>
              <a:pathLst>
                <a:path w="65436" h="3905">
                  <a:moveTo>
                    <a:pt x="65437" y="3905"/>
                  </a:moveTo>
                  <a:lnTo>
                    <a:pt x="0" y="0"/>
                  </a:lnTo>
                </a:path>
              </a:pathLst>
            </a:custGeom>
            <a:ln w="4763" cap="flat">
              <a:solidFill>
                <a:srgbClr val="1C75BC"/>
              </a:solidFill>
              <a:prstDash val="solid"/>
              <a:miter/>
            </a:ln>
          </p:spPr>
          <p:txBody>
            <a:bodyPr rtlCol="0" anchor="ctr"/>
            <a:lstStyle/>
            <a:p>
              <a:endParaRPr lang="en-IN"/>
            </a:p>
          </p:txBody>
        </p:sp>
      </p:grpSp>
      <p:grpSp>
        <p:nvGrpSpPr>
          <p:cNvPr id="675" name="Group 674">
            <a:extLst>
              <a:ext uri="{FF2B5EF4-FFF2-40B4-BE49-F238E27FC236}">
                <a16:creationId xmlns:a16="http://schemas.microsoft.com/office/drawing/2014/main" xmlns="" id="{BD93F3D7-F10F-82DA-0480-36CD32428BB9}"/>
              </a:ext>
            </a:extLst>
          </p:cNvPr>
          <p:cNvGrpSpPr/>
          <p:nvPr/>
        </p:nvGrpSpPr>
        <p:grpSpPr>
          <a:xfrm>
            <a:off x="690138" y="4272578"/>
            <a:ext cx="2100564" cy="1290021"/>
            <a:chOff x="690138" y="4272579"/>
            <a:chExt cx="1736288" cy="1066308"/>
          </a:xfrm>
        </p:grpSpPr>
        <p:sp>
          <p:nvSpPr>
            <p:cNvPr id="659" name="Freeform: Shape 658">
              <a:extLst>
                <a:ext uri="{FF2B5EF4-FFF2-40B4-BE49-F238E27FC236}">
                  <a16:creationId xmlns:a16="http://schemas.microsoft.com/office/drawing/2014/main" xmlns="" id="{9A837EBD-49F6-2566-CECB-653C4E876E01}"/>
                </a:ext>
              </a:extLst>
            </p:cNvPr>
            <p:cNvSpPr/>
            <p:nvPr/>
          </p:nvSpPr>
          <p:spPr>
            <a:xfrm>
              <a:off x="690138" y="4563754"/>
              <a:ext cx="124763" cy="263285"/>
            </a:xfrm>
            <a:custGeom>
              <a:avLst/>
              <a:gdLst>
                <a:gd name="connsiteX0" fmla="*/ -480 w 124763"/>
                <a:gd name="connsiteY0" fmla="*/ -596 h 263285"/>
                <a:gd name="connsiteX1" fmla="*/ -480 w 124763"/>
                <a:gd name="connsiteY1" fmla="*/ 244074 h 263285"/>
                <a:gd name="connsiteX2" fmla="*/ 20342 w 124763"/>
                <a:gd name="connsiteY2" fmla="*/ 253617 h 263285"/>
                <a:gd name="connsiteX3" fmla="*/ 36394 w 124763"/>
                <a:gd name="connsiteY3" fmla="*/ 262120 h 263285"/>
                <a:gd name="connsiteX4" fmla="*/ 43768 w 124763"/>
                <a:gd name="connsiteY4" fmla="*/ 256221 h 263285"/>
                <a:gd name="connsiteX5" fmla="*/ 76044 w 124763"/>
                <a:gd name="connsiteY5" fmla="*/ 249974 h 263285"/>
                <a:gd name="connsiteX6" fmla="*/ 104155 w 124763"/>
                <a:gd name="connsiteY6" fmla="*/ 255179 h 263285"/>
                <a:gd name="connsiteX7" fmla="*/ 124283 w 124763"/>
                <a:gd name="connsiteY7" fmla="*/ 243726 h 263285"/>
                <a:gd name="connsiteX8" fmla="*/ 124283 w 124763"/>
                <a:gd name="connsiteY8" fmla="*/ 792 h 26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63" h="263285">
                  <a:moveTo>
                    <a:pt x="-480" y="-596"/>
                  </a:moveTo>
                  <a:lnTo>
                    <a:pt x="-480" y="244074"/>
                  </a:lnTo>
                  <a:cubicBezTo>
                    <a:pt x="7797" y="242339"/>
                    <a:pt x="16247" y="246208"/>
                    <a:pt x="20342" y="253617"/>
                  </a:cubicBezTo>
                  <a:cubicBezTo>
                    <a:pt x="22424" y="260402"/>
                    <a:pt x="29608" y="264202"/>
                    <a:pt x="36394" y="262120"/>
                  </a:cubicBezTo>
                  <a:cubicBezTo>
                    <a:pt x="39499" y="261165"/>
                    <a:pt x="42154" y="259048"/>
                    <a:pt x="43768" y="256221"/>
                  </a:cubicBezTo>
                  <a:cubicBezTo>
                    <a:pt x="48627" y="248064"/>
                    <a:pt x="65806" y="236438"/>
                    <a:pt x="76044" y="249974"/>
                  </a:cubicBezTo>
                  <a:cubicBezTo>
                    <a:pt x="86282" y="263508"/>
                    <a:pt x="95131" y="267326"/>
                    <a:pt x="104155" y="255179"/>
                  </a:cubicBezTo>
                  <a:cubicBezTo>
                    <a:pt x="108493" y="248203"/>
                    <a:pt x="116076" y="243900"/>
                    <a:pt x="124283" y="243726"/>
                  </a:cubicBezTo>
                  <a:lnTo>
                    <a:pt x="124283" y="792"/>
                  </a:lnTo>
                  <a:close/>
                </a:path>
              </a:pathLst>
            </a:custGeom>
            <a:solidFill>
              <a:srgbClr val="B57AB4"/>
            </a:solidFill>
            <a:ln w="8676" cap="flat">
              <a:solidFill>
                <a:srgbClr val="5F4090"/>
              </a:solidFill>
              <a:prstDash val="solid"/>
              <a:miter/>
            </a:ln>
          </p:spPr>
          <p:txBody>
            <a:bodyPr rtlCol="0" anchor="ctr"/>
            <a:lstStyle/>
            <a:p>
              <a:endParaRPr lang="en-IN"/>
            </a:p>
          </p:txBody>
        </p:sp>
        <p:sp>
          <p:nvSpPr>
            <p:cNvPr id="660" name="Freeform: Shape 659">
              <a:extLst>
                <a:ext uri="{FF2B5EF4-FFF2-40B4-BE49-F238E27FC236}">
                  <a16:creationId xmlns:a16="http://schemas.microsoft.com/office/drawing/2014/main" xmlns="" id="{9FE07878-8A2B-46E2-5079-46248F40E0E1}"/>
                </a:ext>
              </a:extLst>
            </p:cNvPr>
            <p:cNvSpPr/>
            <p:nvPr/>
          </p:nvSpPr>
          <p:spPr>
            <a:xfrm>
              <a:off x="956672" y="4563754"/>
              <a:ext cx="124764" cy="263285"/>
            </a:xfrm>
            <a:custGeom>
              <a:avLst/>
              <a:gdLst>
                <a:gd name="connsiteX0" fmla="*/ -480 w 124764"/>
                <a:gd name="connsiteY0" fmla="*/ -596 h 263285"/>
                <a:gd name="connsiteX1" fmla="*/ -480 w 124764"/>
                <a:gd name="connsiteY1" fmla="*/ 244074 h 263285"/>
                <a:gd name="connsiteX2" fmla="*/ 20169 w 124764"/>
                <a:gd name="connsiteY2" fmla="*/ 253617 h 263285"/>
                <a:gd name="connsiteX3" fmla="*/ 36220 w 124764"/>
                <a:gd name="connsiteY3" fmla="*/ 262120 h 263285"/>
                <a:gd name="connsiteX4" fmla="*/ 43595 w 124764"/>
                <a:gd name="connsiteY4" fmla="*/ 256221 h 263285"/>
                <a:gd name="connsiteX5" fmla="*/ 75870 w 124764"/>
                <a:gd name="connsiteY5" fmla="*/ 249974 h 263285"/>
                <a:gd name="connsiteX6" fmla="*/ 104155 w 124764"/>
                <a:gd name="connsiteY6" fmla="*/ 255179 h 263285"/>
                <a:gd name="connsiteX7" fmla="*/ 124284 w 124764"/>
                <a:gd name="connsiteY7" fmla="*/ 243726 h 263285"/>
                <a:gd name="connsiteX8" fmla="*/ 124284 w 124764"/>
                <a:gd name="connsiteY8" fmla="*/ 792 h 26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64" h="263285">
                  <a:moveTo>
                    <a:pt x="-480" y="-596"/>
                  </a:moveTo>
                  <a:lnTo>
                    <a:pt x="-480" y="244074"/>
                  </a:lnTo>
                  <a:cubicBezTo>
                    <a:pt x="7762" y="242356"/>
                    <a:pt x="16143" y="246243"/>
                    <a:pt x="20169" y="253617"/>
                  </a:cubicBezTo>
                  <a:cubicBezTo>
                    <a:pt x="22251" y="260402"/>
                    <a:pt x="29435" y="264202"/>
                    <a:pt x="36220" y="262120"/>
                  </a:cubicBezTo>
                  <a:cubicBezTo>
                    <a:pt x="39326" y="261165"/>
                    <a:pt x="41981" y="259048"/>
                    <a:pt x="43595" y="256221"/>
                  </a:cubicBezTo>
                  <a:cubicBezTo>
                    <a:pt x="48627" y="248064"/>
                    <a:pt x="65806" y="236438"/>
                    <a:pt x="75870" y="249974"/>
                  </a:cubicBezTo>
                  <a:cubicBezTo>
                    <a:pt x="85935" y="263508"/>
                    <a:pt x="94958" y="267326"/>
                    <a:pt x="104155" y="255179"/>
                  </a:cubicBezTo>
                  <a:cubicBezTo>
                    <a:pt x="108493" y="248203"/>
                    <a:pt x="116076" y="243900"/>
                    <a:pt x="124284" y="243726"/>
                  </a:cubicBezTo>
                  <a:lnTo>
                    <a:pt x="124284" y="792"/>
                  </a:lnTo>
                  <a:close/>
                </a:path>
              </a:pathLst>
            </a:custGeom>
            <a:solidFill>
              <a:srgbClr val="B57AB4"/>
            </a:solidFill>
            <a:ln w="8676" cap="flat">
              <a:solidFill>
                <a:srgbClr val="5F4090"/>
              </a:solidFill>
              <a:prstDash val="solid"/>
              <a:miter/>
            </a:ln>
          </p:spPr>
          <p:txBody>
            <a:bodyPr rtlCol="0" anchor="ctr"/>
            <a:lstStyle/>
            <a:p>
              <a:endParaRPr lang="en-IN"/>
            </a:p>
          </p:txBody>
        </p:sp>
        <p:sp>
          <p:nvSpPr>
            <p:cNvPr id="661" name="Freeform: Shape 660">
              <a:extLst>
                <a:ext uri="{FF2B5EF4-FFF2-40B4-BE49-F238E27FC236}">
                  <a16:creationId xmlns:a16="http://schemas.microsoft.com/office/drawing/2014/main" xmlns="" id="{7BC5A571-2574-1892-81B4-18F2F3C78279}"/>
                </a:ext>
              </a:extLst>
            </p:cNvPr>
            <p:cNvSpPr/>
            <p:nvPr/>
          </p:nvSpPr>
          <p:spPr>
            <a:xfrm>
              <a:off x="1223379" y="4563754"/>
              <a:ext cx="124764" cy="265091"/>
            </a:xfrm>
            <a:custGeom>
              <a:avLst/>
              <a:gdLst>
                <a:gd name="connsiteX0" fmla="*/ -480 w 124764"/>
                <a:gd name="connsiteY0" fmla="*/ -596 h 265091"/>
                <a:gd name="connsiteX1" fmla="*/ -480 w 124764"/>
                <a:gd name="connsiteY1" fmla="*/ 244074 h 265091"/>
                <a:gd name="connsiteX2" fmla="*/ 20169 w 124764"/>
                <a:gd name="connsiteY2" fmla="*/ 253617 h 265091"/>
                <a:gd name="connsiteX3" fmla="*/ 27978 w 124764"/>
                <a:gd name="connsiteY3" fmla="*/ 262815 h 265091"/>
                <a:gd name="connsiteX4" fmla="*/ 29539 w 124764"/>
                <a:gd name="connsiteY4" fmla="*/ 262815 h 265091"/>
                <a:gd name="connsiteX5" fmla="*/ 33010 w 124764"/>
                <a:gd name="connsiteY5" fmla="*/ 261600 h 265091"/>
                <a:gd name="connsiteX6" fmla="*/ 38736 w 124764"/>
                <a:gd name="connsiteY6" fmla="*/ 257088 h 265091"/>
                <a:gd name="connsiteX7" fmla="*/ 73441 w 124764"/>
                <a:gd name="connsiteY7" fmla="*/ 251882 h 265091"/>
                <a:gd name="connsiteX8" fmla="*/ 103114 w 124764"/>
                <a:gd name="connsiteY8" fmla="*/ 257262 h 265091"/>
                <a:gd name="connsiteX9" fmla="*/ 124284 w 124764"/>
                <a:gd name="connsiteY9" fmla="*/ 245982 h 265091"/>
                <a:gd name="connsiteX10" fmla="*/ 124284 w 124764"/>
                <a:gd name="connsiteY10" fmla="*/ 3048 h 265091"/>
                <a:gd name="connsiteX11" fmla="*/ 65806 w 124764"/>
                <a:gd name="connsiteY11" fmla="*/ 3048 h 265091"/>
                <a:gd name="connsiteX12" fmla="*/ 33705 w 124764"/>
                <a:gd name="connsiteY12" fmla="*/ 1833 h 265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764" h="265091">
                  <a:moveTo>
                    <a:pt x="-480" y="-596"/>
                  </a:moveTo>
                  <a:lnTo>
                    <a:pt x="-480" y="244074"/>
                  </a:lnTo>
                  <a:cubicBezTo>
                    <a:pt x="7762" y="242304"/>
                    <a:pt x="16178" y="246191"/>
                    <a:pt x="20169" y="253617"/>
                  </a:cubicBezTo>
                  <a:cubicBezTo>
                    <a:pt x="23119" y="260038"/>
                    <a:pt x="29713" y="262641"/>
                    <a:pt x="27978" y="262815"/>
                  </a:cubicBezTo>
                  <a:lnTo>
                    <a:pt x="29539" y="262815"/>
                  </a:lnTo>
                  <a:lnTo>
                    <a:pt x="33010" y="261600"/>
                  </a:lnTo>
                  <a:cubicBezTo>
                    <a:pt x="35266" y="260594"/>
                    <a:pt x="37227" y="259048"/>
                    <a:pt x="38736" y="257088"/>
                  </a:cubicBezTo>
                  <a:cubicBezTo>
                    <a:pt x="44636" y="249105"/>
                    <a:pt x="63203" y="238173"/>
                    <a:pt x="73441" y="251882"/>
                  </a:cubicBezTo>
                  <a:cubicBezTo>
                    <a:pt x="83679" y="265590"/>
                    <a:pt x="93397" y="269235"/>
                    <a:pt x="103114" y="257262"/>
                  </a:cubicBezTo>
                  <a:cubicBezTo>
                    <a:pt x="108008" y="250390"/>
                    <a:pt x="115850" y="246208"/>
                    <a:pt x="124284" y="245982"/>
                  </a:cubicBezTo>
                  <a:lnTo>
                    <a:pt x="124284" y="3048"/>
                  </a:lnTo>
                  <a:cubicBezTo>
                    <a:pt x="104502" y="3048"/>
                    <a:pt x="84893" y="3048"/>
                    <a:pt x="65806" y="3048"/>
                  </a:cubicBezTo>
                  <a:lnTo>
                    <a:pt x="33705" y="1833"/>
                  </a:lnTo>
                  <a:close/>
                </a:path>
              </a:pathLst>
            </a:custGeom>
            <a:solidFill>
              <a:srgbClr val="B57AB4"/>
            </a:solidFill>
            <a:ln w="8676" cap="flat">
              <a:solidFill>
                <a:srgbClr val="5F4090"/>
              </a:solidFill>
              <a:prstDash val="solid"/>
              <a:miter/>
            </a:ln>
          </p:spPr>
          <p:txBody>
            <a:bodyPr rtlCol="0" anchor="ctr"/>
            <a:lstStyle/>
            <a:p>
              <a:endParaRPr lang="en-IN"/>
            </a:p>
          </p:txBody>
        </p:sp>
        <p:sp>
          <p:nvSpPr>
            <p:cNvPr id="662" name="Freeform: Shape 661">
              <a:extLst>
                <a:ext uri="{FF2B5EF4-FFF2-40B4-BE49-F238E27FC236}">
                  <a16:creationId xmlns:a16="http://schemas.microsoft.com/office/drawing/2014/main" xmlns="" id="{8AC94993-A084-6A3B-C798-B51FB8B16113}"/>
                </a:ext>
              </a:extLst>
            </p:cNvPr>
            <p:cNvSpPr/>
            <p:nvPr/>
          </p:nvSpPr>
          <p:spPr>
            <a:xfrm>
              <a:off x="1482278" y="4551086"/>
              <a:ext cx="144372" cy="269837"/>
            </a:xfrm>
            <a:custGeom>
              <a:avLst/>
              <a:gdLst>
                <a:gd name="connsiteX0" fmla="*/ -480 w 144372"/>
                <a:gd name="connsiteY0" fmla="*/ 9816 h 269837"/>
                <a:gd name="connsiteX1" fmla="*/ 13749 w 144372"/>
                <a:gd name="connsiteY1" fmla="*/ 252751 h 269837"/>
                <a:gd name="connsiteX2" fmla="*/ 35960 w 144372"/>
                <a:gd name="connsiteY2" fmla="*/ 260906 h 269837"/>
                <a:gd name="connsiteX3" fmla="*/ 53955 w 144372"/>
                <a:gd name="connsiteY3" fmla="*/ 268142 h 269837"/>
                <a:gd name="connsiteX4" fmla="*/ 60774 w 144372"/>
                <a:gd name="connsiteY4" fmla="*/ 261773 h 269837"/>
                <a:gd name="connsiteX5" fmla="*/ 93917 w 144372"/>
                <a:gd name="connsiteY5" fmla="*/ 252751 h 269837"/>
                <a:gd name="connsiteX6" fmla="*/ 123938 w 144372"/>
                <a:gd name="connsiteY6" fmla="*/ 255007 h 269837"/>
                <a:gd name="connsiteX7" fmla="*/ 143892 w 144372"/>
                <a:gd name="connsiteY7" fmla="*/ 241471 h 269837"/>
                <a:gd name="connsiteX8" fmla="*/ 116996 w 144372"/>
                <a:gd name="connsiteY8" fmla="*/ -596 h 269837"/>
                <a:gd name="connsiteX9" fmla="*/ -480 w 144372"/>
                <a:gd name="connsiteY9" fmla="*/ 9816 h 26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72" h="269837">
                  <a:moveTo>
                    <a:pt x="-480" y="9816"/>
                  </a:moveTo>
                  <a:lnTo>
                    <a:pt x="13749" y="252751"/>
                  </a:lnTo>
                  <a:cubicBezTo>
                    <a:pt x="22131" y="250477"/>
                    <a:pt x="31032" y="253757"/>
                    <a:pt x="35960" y="260906"/>
                  </a:cubicBezTo>
                  <a:cubicBezTo>
                    <a:pt x="38927" y="267864"/>
                    <a:pt x="46979" y="271109"/>
                    <a:pt x="53955" y="268142"/>
                  </a:cubicBezTo>
                  <a:cubicBezTo>
                    <a:pt x="56904" y="266875"/>
                    <a:pt x="59317" y="264637"/>
                    <a:pt x="60774" y="261773"/>
                  </a:cubicBezTo>
                  <a:cubicBezTo>
                    <a:pt x="65286" y="253097"/>
                    <a:pt x="82118" y="240257"/>
                    <a:pt x="93917" y="252751"/>
                  </a:cubicBezTo>
                  <a:cubicBezTo>
                    <a:pt x="105717" y="265244"/>
                    <a:pt x="115781" y="268367"/>
                    <a:pt x="123938" y="255007"/>
                  </a:cubicBezTo>
                  <a:cubicBezTo>
                    <a:pt x="128067" y="247579"/>
                    <a:pt x="135477" y="242547"/>
                    <a:pt x="143892" y="241471"/>
                  </a:cubicBezTo>
                  <a:lnTo>
                    <a:pt x="116996" y="-596"/>
                  </a:lnTo>
                  <a:cubicBezTo>
                    <a:pt x="77953" y="4090"/>
                    <a:pt x="38736" y="7560"/>
                    <a:pt x="-480" y="9816"/>
                  </a:cubicBezTo>
                  <a:close/>
                </a:path>
              </a:pathLst>
            </a:custGeom>
            <a:solidFill>
              <a:srgbClr val="B57AB4"/>
            </a:solidFill>
            <a:ln w="8676" cap="flat">
              <a:solidFill>
                <a:srgbClr val="5F4090"/>
              </a:solidFill>
              <a:prstDash val="solid"/>
              <a:miter/>
            </a:ln>
          </p:spPr>
          <p:txBody>
            <a:bodyPr rtlCol="0" anchor="ctr"/>
            <a:lstStyle/>
            <a:p>
              <a:endParaRPr lang="en-IN"/>
            </a:p>
          </p:txBody>
        </p:sp>
        <p:sp>
          <p:nvSpPr>
            <p:cNvPr id="663" name="Freeform: Shape 662">
              <a:extLst>
                <a:ext uri="{FF2B5EF4-FFF2-40B4-BE49-F238E27FC236}">
                  <a16:creationId xmlns:a16="http://schemas.microsoft.com/office/drawing/2014/main" xmlns="" id="{E09A1108-D35B-8D4A-3991-40DB26F80129}"/>
                </a:ext>
              </a:extLst>
            </p:cNvPr>
            <p:cNvSpPr/>
            <p:nvPr/>
          </p:nvSpPr>
          <p:spPr>
            <a:xfrm>
              <a:off x="1731113" y="4508225"/>
              <a:ext cx="173524" cy="276382"/>
            </a:xfrm>
            <a:custGeom>
              <a:avLst/>
              <a:gdLst>
                <a:gd name="connsiteX0" fmla="*/ -480 w 173524"/>
                <a:gd name="connsiteY0" fmla="*/ 23697 h 276382"/>
                <a:gd name="connsiteX1" fmla="*/ 43074 w 173524"/>
                <a:gd name="connsiteY1" fmla="*/ 263682 h 276382"/>
                <a:gd name="connsiteX2" fmla="*/ 66326 w 173524"/>
                <a:gd name="connsiteY2" fmla="*/ 269061 h 276382"/>
                <a:gd name="connsiteX3" fmla="*/ 85657 w 173524"/>
                <a:gd name="connsiteY3" fmla="*/ 273712 h 276382"/>
                <a:gd name="connsiteX4" fmla="*/ 91488 w 173524"/>
                <a:gd name="connsiteY4" fmla="*/ 266632 h 276382"/>
                <a:gd name="connsiteX5" fmla="*/ 124110 w 173524"/>
                <a:gd name="connsiteY5" fmla="*/ 253445 h 276382"/>
                <a:gd name="connsiteX6" fmla="*/ 154651 w 173524"/>
                <a:gd name="connsiteY6" fmla="*/ 251189 h 276382"/>
                <a:gd name="connsiteX7" fmla="*/ 173044 w 173524"/>
                <a:gd name="connsiteY7" fmla="*/ 235051 h 276382"/>
                <a:gd name="connsiteX8" fmla="*/ 111963 w 173524"/>
                <a:gd name="connsiteY8" fmla="*/ -596 h 276382"/>
                <a:gd name="connsiteX9" fmla="*/ -480 w 173524"/>
                <a:gd name="connsiteY9" fmla="*/ 23697 h 276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3524" h="276382">
                  <a:moveTo>
                    <a:pt x="-480" y="23697"/>
                  </a:moveTo>
                  <a:lnTo>
                    <a:pt x="43074" y="263682"/>
                  </a:lnTo>
                  <a:cubicBezTo>
                    <a:pt x="51195" y="260472"/>
                    <a:pt x="60444" y="262606"/>
                    <a:pt x="66326" y="269061"/>
                  </a:cubicBezTo>
                  <a:cubicBezTo>
                    <a:pt x="70387" y="275690"/>
                    <a:pt x="79028" y="277772"/>
                    <a:pt x="85657" y="273712"/>
                  </a:cubicBezTo>
                  <a:cubicBezTo>
                    <a:pt x="88329" y="272081"/>
                    <a:pt x="90395" y="269582"/>
                    <a:pt x="91488" y="266632"/>
                  </a:cubicBezTo>
                  <a:cubicBezTo>
                    <a:pt x="95132" y="257435"/>
                    <a:pt x="110402" y="242512"/>
                    <a:pt x="124110" y="253445"/>
                  </a:cubicBezTo>
                  <a:cubicBezTo>
                    <a:pt x="137818" y="264376"/>
                    <a:pt x="148230" y="265590"/>
                    <a:pt x="154651" y="251189"/>
                  </a:cubicBezTo>
                  <a:cubicBezTo>
                    <a:pt x="157913" y="243223"/>
                    <a:pt x="164716" y="237237"/>
                    <a:pt x="173044" y="235051"/>
                  </a:cubicBezTo>
                  <a:lnTo>
                    <a:pt x="111963" y="-596"/>
                  </a:lnTo>
                  <a:cubicBezTo>
                    <a:pt x="75350" y="8427"/>
                    <a:pt x="37695" y="17103"/>
                    <a:pt x="-480" y="23697"/>
                  </a:cubicBezTo>
                  <a:close/>
                </a:path>
              </a:pathLst>
            </a:custGeom>
            <a:solidFill>
              <a:srgbClr val="B57AB4"/>
            </a:solidFill>
            <a:ln w="8676" cap="flat">
              <a:solidFill>
                <a:srgbClr val="5F4090"/>
              </a:solidFill>
              <a:prstDash val="solid"/>
              <a:miter/>
            </a:ln>
          </p:spPr>
          <p:txBody>
            <a:bodyPr rtlCol="0" anchor="ctr"/>
            <a:lstStyle/>
            <a:p>
              <a:endParaRPr lang="en-IN"/>
            </a:p>
          </p:txBody>
        </p:sp>
        <p:sp>
          <p:nvSpPr>
            <p:cNvPr id="664" name="Freeform: Shape 663">
              <a:extLst>
                <a:ext uri="{FF2B5EF4-FFF2-40B4-BE49-F238E27FC236}">
                  <a16:creationId xmlns:a16="http://schemas.microsoft.com/office/drawing/2014/main" xmlns="" id="{2B6886FF-947D-EC05-6A67-783D2C22A552}"/>
                </a:ext>
              </a:extLst>
            </p:cNvPr>
            <p:cNvSpPr/>
            <p:nvPr/>
          </p:nvSpPr>
          <p:spPr>
            <a:xfrm>
              <a:off x="1964850" y="4425106"/>
              <a:ext cx="213608" cy="276982"/>
            </a:xfrm>
            <a:custGeom>
              <a:avLst/>
              <a:gdLst>
                <a:gd name="connsiteX0" fmla="*/ -480 w 213608"/>
                <a:gd name="connsiteY0" fmla="*/ 44174 h 276982"/>
                <a:gd name="connsiteX1" fmla="*/ 86282 w 213608"/>
                <a:gd name="connsiteY1" fmla="*/ 272012 h 276982"/>
                <a:gd name="connsiteX2" fmla="*/ 111270 w 213608"/>
                <a:gd name="connsiteY2" fmla="*/ 272012 h 276982"/>
                <a:gd name="connsiteX3" fmla="*/ 132370 w 213608"/>
                <a:gd name="connsiteY3" fmla="*/ 272029 h 276982"/>
                <a:gd name="connsiteX4" fmla="*/ 136431 w 213608"/>
                <a:gd name="connsiteY4" fmla="*/ 264550 h 276982"/>
                <a:gd name="connsiteX5" fmla="*/ 167145 w 213608"/>
                <a:gd name="connsiteY5" fmla="*/ 243727 h 276982"/>
                <a:gd name="connsiteX6" fmla="*/ 198032 w 213608"/>
                <a:gd name="connsiteY6" fmla="*/ 234184 h 276982"/>
                <a:gd name="connsiteX7" fmla="*/ 213129 w 213608"/>
                <a:gd name="connsiteY7" fmla="*/ 213534 h 276982"/>
                <a:gd name="connsiteX8" fmla="*/ 97388 w 213608"/>
                <a:gd name="connsiteY8" fmla="*/ -596 h 276982"/>
                <a:gd name="connsiteX9" fmla="*/ -480 w 213608"/>
                <a:gd name="connsiteY9" fmla="*/ 44174 h 276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608" h="276982">
                  <a:moveTo>
                    <a:pt x="-480" y="44174"/>
                  </a:moveTo>
                  <a:lnTo>
                    <a:pt x="86282" y="272012"/>
                  </a:lnTo>
                  <a:cubicBezTo>
                    <a:pt x="93830" y="266928"/>
                    <a:pt x="103721" y="266928"/>
                    <a:pt x="111270" y="272012"/>
                  </a:cubicBezTo>
                  <a:cubicBezTo>
                    <a:pt x="117100" y="277842"/>
                    <a:pt x="126540" y="277842"/>
                    <a:pt x="132370" y="272029"/>
                  </a:cubicBezTo>
                  <a:cubicBezTo>
                    <a:pt x="134419" y="269982"/>
                    <a:pt x="135841" y="267379"/>
                    <a:pt x="136431" y="264550"/>
                  </a:cubicBezTo>
                  <a:cubicBezTo>
                    <a:pt x="138513" y="254659"/>
                    <a:pt x="151007" y="236266"/>
                    <a:pt x="167145" y="243727"/>
                  </a:cubicBezTo>
                  <a:cubicBezTo>
                    <a:pt x="183283" y="251189"/>
                    <a:pt x="194562" y="250148"/>
                    <a:pt x="198032" y="234184"/>
                  </a:cubicBezTo>
                  <a:cubicBezTo>
                    <a:pt x="199663" y="225369"/>
                    <a:pt x="205216" y="217768"/>
                    <a:pt x="213129" y="213534"/>
                  </a:cubicBezTo>
                  <a:lnTo>
                    <a:pt x="97388" y="-596"/>
                  </a:lnTo>
                  <a:cubicBezTo>
                    <a:pt x="65702" y="16305"/>
                    <a:pt x="33028" y="31246"/>
                    <a:pt x="-480" y="44174"/>
                  </a:cubicBezTo>
                  <a:close/>
                </a:path>
              </a:pathLst>
            </a:custGeom>
            <a:solidFill>
              <a:srgbClr val="B57AB4"/>
            </a:solidFill>
            <a:ln w="8676" cap="flat">
              <a:solidFill>
                <a:srgbClr val="5F4090"/>
              </a:solidFill>
              <a:prstDash val="solid"/>
              <a:miter/>
            </a:ln>
          </p:spPr>
          <p:txBody>
            <a:bodyPr rtlCol="0" anchor="ctr"/>
            <a:lstStyle/>
            <a:p>
              <a:endParaRPr lang="en-IN"/>
            </a:p>
          </p:txBody>
        </p:sp>
        <p:sp>
          <p:nvSpPr>
            <p:cNvPr id="665" name="Freeform: Shape 664">
              <a:extLst>
                <a:ext uri="{FF2B5EF4-FFF2-40B4-BE49-F238E27FC236}">
                  <a16:creationId xmlns:a16="http://schemas.microsoft.com/office/drawing/2014/main" xmlns="" id="{4CDA4F07-5EEC-566D-C8AC-EE55A50922ED}"/>
                </a:ext>
              </a:extLst>
            </p:cNvPr>
            <p:cNvSpPr/>
            <p:nvPr/>
          </p:nvSpPr>
          <p:spPr>
            <a:xfrm>
              <a:off x="2157637" y="4294963"/>
              <a:ext cx="260807" cy="253172"/>
            </a:xfrm>
            <a:custGeom>
              <a:avLst/>
              <a:gdLst>
                <a:gd name="connsiteX0" fmla="*/ -480 w 260807"/>
                <a:gd name="connsiteY0" fmla="*/ 66212 h 253172"/>
                <a:gd name="connsiteX1" fmla="*/ 157253 w 260807"/>
                <a:gd name="connsiteY1" fmla="*/ 252577 h 253172"/>
                <a:gd name="connsiteX2" fmla="*/ 182241 w 260807"/>
                <a:gd name="connsiteY2" fmla="*/ 242860 h 253172"/>
                <a:gd name="connsiteX3" fmla="*/ 204140 w 260807"/>
                <a:gd name="connsiteY3" fmla="*/ 231772 h 253172"/>
                <a:gd name="connsiteX4" fmla="*/ 204972 w 260807"/>
                <a:gd name="connsiteY4" fmla="*/ 225507 h 253172"/>
                <a:gd name="connsiteX5" fmla="*/ 227704 w 260807"/>
                <a:gd name="connsiteY5" fmla="*/ 191844 h 253172"/>
                <a:gd name="connsiteX6" fmla="*/ 254080 w 260807"/>
                <a:gd name="connsiteY6" fmla="*/ 167723 h 253172"/>
                <a:gd name="connsiteX7" fmla="*/ 260327 w 260807"/>
                <a:gd name="connsiteY7" fmla="*/ 141001 h 253172"/>
                <a:gd name="connsiteX8" fmla="*/ 62162 w 260807"/>
                <a:gd name="connsiteY8" fmla="*/ -596 h 253172"/>
                <a:gd name="connsiteX9" fmla="*/ -480 w 260807"/>
                <a:gd name="connsiteY9" fmla="*/ 66212 h 2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807" h="253172">
                  <a:moveTo>
                    <a:pt x="-480" y="66212"/>
                  </a:moveTo>
                  <a:lnTo>
                    <a:pt x="157253" y="252577"/>
                  </a:lnTo>
                  <a:cubicBezTo>
                    <a:pt x="163101" y="244907"/>
                    <a:pt x="172749" y="241142"/>
                    <a:pt x="182241" y="242860"/>
                  </a:cubicBezTo>
                  <a:cubicBezTo>
                    <a:pt x="191351" y="245844"/>
                    <a:pt x="201155" y="240881"/>
                    <a:pt x="204140" y="231772"/>
                  </a:cubicBezTo>
                  <a:cubicBezTo>
                    <a:pt x="204799" y="229759"/>
                    <a:pt x="205077" y="227625"/>
                    <a:pt x="204972" y="225507"/>
                  </a:cubicBezTo>
                  <a:cubicBezTo>
                    <a:pt x="203584" y="214923"/>
                    <a:pt x="209310" y="192017"/>
                    <a:pt x="227704" y="191844"/>
                  </a:cubicBezTo>
                  <a:cubicBezTo>
                    <a:pt x="246098" y="191670"/>
                    <a:pt x="256856" y="184556"/>
                    <a:pt x="254080" y="167723"/>
                  </a:cubicBezTo>
                  <a:cubicBezTo>
                    <a:pt x="252397" y="158335"/>
                    <a:pt x="254670" y="148671"/>
                    <a:pt x="260327" y="141001"/>
                  </a:cubicBezTo>
                  <a:lnTo>
                    <a:pt x="62162" y="-596"/>
                  </a:lnTo>
                  <a:cubicBezTo>
                    <a:pt x="43750" y="23872"/>
                    <a:pt x="22754" y="46274"/>
                    <a:pt x="-480" y="66212"/>
                  </a:cubicBezTo>
                  <a:close/>
                </a:path>
              </a:pathLst>
            </a:custGeom>
            <a:solidFill>
              <a:srgbClr val="B57AB4"/>
            </a:solidFill>
            <a:ln w="8676" cap="flat">
              <a:solidFill>
                <a:srgbClr val="5F4090"/>
              </a:solidFill>
              <a:prstDash val="solid"/>
              <a:miter/>
            </a:ln>
          </p:spPr>
          <p:txBody>
            <a:bodyPr rtlCol="0" anchor="ctr"/>
            <a:lstStyle/>
            <a:p>
              <a:endParaRPr lang="en-IN"/>
            </a:p>
          </p:txBody>
        </p:sp>
        <p:sp>
          <p:nvSpPr>
            <p:cNvPr id="666" name="Freeform: Shape 665">
              <a:extLst>
                <a:ext uri="{FF2B5EF4-FFF2-40B4-BE49-F238E27FC236}">
                  <a16:creationId xmlns:a16="http://schemas.microsoft.com/office/drawing/2014/main" xmlns="" id="{9798EA4A-6F8F-19D5-73EA-70B2AEB38FB3}"/>
                </a:ext>
              </a:extLst>
            </p:cNvPr>
            <p:cNvSpPr/>
            <p:nvPr/>
          </p:nvSpPr>
          <p:spPr>
            <a:xfrm>
              <a:off x="690138" y="4800377"/>
              <a:ext cx="124763" cy="244212"/>
            </a:xfrm>
            <a:custGeom>
              <a:avLst/>
              <a:gdLst>
                <a:gd name="connsiteX0" fmla="*/ 76044 w 124763"/>
                <a:gd name="connsiteY0" fmla="*/ 5715 h 244212"/>
                <a:gd name="connsiteX1" fmla="*/ 43768 w 124763"/>
                <a:gd name="connsiteY1" fmla="*/ 11962 h 244212"/>
                <a:gd name="connsiteX2" fmla="*/ 26242 w 124763"/>
                <a:gd name="connsiteY2" fmla="*/ 16751 h 244212"/>
                <a:gd name="connsiteX3" fmla="*/ 20342 w 124763"/>
                <a:gd name="connsiteY3" fmla="*/ 9359 h 244212"/>
                <a:gd name="connsiteX4" fmla="*/ -480 w 124763"/>
                <a:gd name="connsiteY4" fmla="*/ -185 h 244212"/>
                <a:gd name="connsiteX5" fmla="*/ -480 w 124763"/>
                <a:gd name="connsiteY5" fmla="*/ 243617 h 244212"/>
                <a:gd name="connsiteX6" fmla="*/ 124283 w 124763"/>
                <a:gd name="connsiteY6" fmla="*/ 243617 h 244212"/>
                <a:gd name="connsiteX7" fmla="*/ 124283 w 124763"/>
                <a:gd name="connsiteY7" fmla="*/ -532 h 244212"/>
                <a:gd name="connsiteX8" fmla="*/ 104155 w 124763"/>
                <a:gd name="connsiteY8" fmla="*/ 10747 h 244212"/>
                <a:gd name="connsiteX9" fmla="*/ 76044 w 124763"/>
                <a:gd name="connsiteY9" fmla="*/ 5715 h 244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763" h="244212">
                  <a:moveTo>
                    <a:pt x="76044" y="5715"/>
                  </a:moveTo>
                  <a:cubicBezTo>
                    <a:pt x="65806" y="-7820"/>
                    <a:pt x="48627" y="3806"/>
                    <a:pt x="43768" y="11962"/>
                  </a:cubicBezTo>
                  <a:cubicBezTo>
                    <a:pt x="40246" y="18122"/>
                    <a:pt x="32402" y="20256"/>
                    <a:pt x="26242" y="16751"/>
                  </a:cubicBezTo>
                  <a:cubicBezTo>
                    <a:pt x="23414" y="15120"/>
                    <a:pt x="21297" y="12482"/>
                    <a:pt x="20342" y="9359"/>
                  </a:cubicBezTo>
                  <a:cubicBezTo>
                    <a:pt x="16247" y="1949"/>
                    <a:pt x="7797" y="-1920"/>
                    <a:pt x="-480" y="-185"/>
                  </a:cubicBezTo>
                  <a:lnTo>
                    <a:pt x="-480" y="243617"/>
                  </a:lnTo>
                  <a:lnTo>
                    <a:pt x="124283" y="243617"/>
                  </a:lnTo>
                  <a:lnTo>
                    <a:pt x="124283" y="-532"/>
                  </a:lnTo>
                  <a:cubicBezTo>
                    <a:pt x="116111" y="-376"/>
                    <a:pt x="108563" y="3859"/>
                    <a:pt x="104155" y="10747"/>
                  </a:cubicBezTo>
                  <a:cubicBezTo>
                    <a:pt x="95131" y="23240"/>
                    <a:pt x="86282" y="19250"/>
                    <a:pt x="76044" y="5715"/>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67" name="Freeform: Shape 666">
              <a:extLst>
                <a:ext uri="{FF2B5EF4-FFF2-40B4-BE49-F238E27FC236}">
                  <a16:creationId xmlns:a16="http://schemas.microsoft.com/office/drawing/2014/main" xmlns="" id="{B02170C0-567F-7954-A036-8AFD090ABB25}"/>
                </a:ext>
              </a:extLst>
            </p:cNvPr>
            <p:cNvSpPr/>
            <p:nvPr/>
          </p:nvSpPr>
          <p:spPr>
            <a:xfrm>
              <a:off x="956845" y="4800385"/>
              <a:ext cx="124764" cy="244204"/>
            </a:xfrm>
            <a:custGeom>
              <a:avLst/>
              <a:gdLst>
                <a:gd name="connsiteX0" fmla="*/ 75870 w 124764"/>
                <a:gd name="connsiteY0" fmla="*/ 5707 h 244204"/>
                <a:gd name="connsiteX1" fmla="*/ 43595 w 124764"/>
                <a:gd name="connsiteY1" fmla="*/ 11954 h 244204"/>
                <a:gd name="connsiteX2" fmla="*/ 26069 w 124764"/>
                <a:gd name="connsiteY2" fmla="*/ 16743 h 244204"/>
                <a:gd name="connsiteX3" fmla="*/ 20169 w 124764"/>
                <a:gd name="connsiteY3" fmla="*/ 9351 h 244204"/>
                <a:gd name="connsiteX4" fmla="*/ -480 w 124764"/>
                <a:gd name="connsiteY4" fmla="*/ -193 h 244204"/>
                <a:gd name="connsiteX5" fmla="*/ -480 w 124764"/>
                <a:gd name="connsiteY5" fmla="*/ 243609 h 244204"/>
                <a:gd name="connsiteX6" fmla="*/ 124284 w 124764"/>
                <a:gd name="connsiteY6" fmla="*/ 243609 h 244204"/>
                <a:gd name="connsiteX7" fmla="*/ 124284 w 124764"/>
                <a:gd name="connsiteY7" fmla="*/ -540 h 244204"/>
                <a:gd name="connsiteX8" fmla="*/ 104155 w 124764"/>
                <a:gd name="connsiteY8" fmla="*/ 10739 h 244204"/>
                <a:gd name="connsiteX9" fmla="*/ 75870 w 124764"/>
                <a:gd name="connsiteY9" fmla="*/ 5707 h 24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764" h="244204">
                  <a:moveTo>
                    <a:pt x="75870" y="5707"/>
                  </a:moveTo>
                  <a:cubicBezTo>
                    <a:pt x="65806" y="-7828"/>
                    <a:pt x="48627" y="3798"/>
                    <a:pt x="43595" y="11954"/>
                  </a:cubicBezTo>
                  <a:cubicBezTo>
                    <a:pt x="40072" y="18114"/>
                    <a:pt x="32229" y="20248"/>
                    <a:pt x="26069" y="16743"/>
                  </a:cubicBezTo>
                  <a:cubicBezTo>
                    <a:pt x="23241" y="15112"/>
                    <a:pt x="21123" y="12474"/>
                    <a:pt x="20169" y="9351"/>
                  </a:cubicBezTo>
                  <a:cubicBezTo>
                    <a:pt x="16143" y="1976"/>
                    <a:pt x="7745" y="-1911"/>
                    <a:pt x="-480" y="-193"/>
                  </a:cubicBezTo>
                  <a:lnTo>
                    <a:pt x="-480" y="243609"/>
                  </a:lnTo>
                  <a:lnTo>
                    <a:pt x="124284" y="243609"/>
                  </a:lnTo>
                  <a:lnTo>
                    <a:pt x="124284" y="-540"/>
                  </a:lnTo>
                  <a:cubicBezTo>
                    <a:pt x="116111" y="-384"/>
                    <a:pt x="108563" y="3851"/>
                    <a:pt x="104155" y="10739"/>
                  </a:cubicBezTo>
                  <a:cubicBezTo>
                    <a:pt x="94958" y="23232"/>
                    <a:pt x="86108" y="19242"/>
                    <a:pt x="75870" y="5707"/>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68" name="Freeform: Shape 667">
              <a:extLst>
                <a:ext uri="{FF2B5EF4-FFF2-40B4-BE49-F238E27FC236}">
                  <a16:creationId xmlns:a16="http://schemas.microsoft.com/office/drawing/2014/main" xmlns="" id="{96B94DDE-5B40-B582-4979-1F789E6557E5}"/>
                </a:ext>
              </a:extLst>
            </p:cNvPr>
            <p:cNvSpPr/>
            <p:nvPr/>
          </p:nvSpPr>
          <p:spPr>
            <a:xfrm>
              <a:off x="1223205" y="4798706"/>
              <a:ext cx="125459" cy="245364"/>
            </a:xfrm>
            <a:custGeom>
              <a:avLst/>
              <a:gdLst>
                <a:gd name="connsiteX0" fmla="*/ 73789 w 125459"/>
                <a:gd name="connsiteY0" fmla="*/ 5998 h 245364"/>
                <a:gd name="connsiteX1" fmla="*/ 39084 w 125459"/>
                <a:gd name="connsiteY1" fmla="*/ 13112 h 245364"/>
                <a:gd name="connsiteX2" fmla="*/ 34051 w 125459"/>
                <a:gd name="connsiteY2" fmla="*/ 18145 h 245364"/>
                <a:gd name="connsiteX3" fmla="*/ 30581 w 125459"/>
                <a:gd name="connsiteY3" fmla="*/ 19533 h 245364"/>
                <a:gd name="connsiteX4" fmla="*/ 28845 w 125459"/>
                <a:gd name="connsiteY4" fmla="*/ 19533 h 245364"/>
                <a:gd name="connsiteX5" fmla="*/ 28845 w 125459"/>
                <a:gd name="connsiteY5" fmla="*/ 19533 h 245364"/>
                <a:gd name="connsiteX6" fmla="*/ 20169 w 125459"/>
                <a:gd name="connsiteY6" fmla="*/ 10510 h 245364"/>
                <a:gd name="connsiteX7" fmla="*/ -480 w 125459"/>
                <a:gd name="connsiteY7" fmla="*/ 966 h 245364"/>
                <a:gd name="connsiteX8" fmla="*/ -480 w 125459"/>
                <a:gd name="connsiteY8" fmla="*/ 244768 h 245364"/>
                <a:gd name="connsiteX9" fmla="*/ 34225 w 125459"/>
                <a:gd name="connsiteY9" fmla="*/ 244768 h 245364"/>
                <a:gd name="connsiteX10" fmla="*/ 66154 w 125459"/>
                <a:gd name="connsiteY10" fmla="*/ 243554 h 245364"/>
                <a:gd name="connsiteX11" fmla="*/ 124979 w 125459"/>
                <a:gd name="connsiteY11" fmla="*/ 243554 h 245364"/>
                <a:gd name="connsiteX12" fmla="*/ 124979 w 125459"/>
                <a:gd name="connsiteY12" fmla="*/ -596 h 245364"/>
                <a:gd name="connsiteX13" fmla="*/ 103808 w 125459"/>
                <a:gd name="connsiteY13" fmla="*/ 10684 h 245364"/>
                <a:gd name="connsiteX14" fmla="*/ 73789 w 125459"/>
                <a:gd name="connsiteY14" fmla="*/ 5998 h 24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5459" h="245364">
                  <a:moveTo>
                    <a:pt x="73789" y="5998"/>
                  </a:moveTo>
                  <a:cubicBezTo>
                    <a:pt x="62683" y="-7364"/>
                    <a:pt x="44637" y="4783"/>
                    <a:pt x="39084" y="13112"/>
                  </a:cubicBezTo>
                  <a:cubicBezTo>
                    <a:pt x="37869" y="15194"/>
                    <a:pt x="36133" y="16930"/>
                    <a:pt x="34051" y="18145"/>
                  </a:cubicBezTo>
                  <a:cubicBezTo>
                    <a:pt x="32958" y="18752"/>
                    <a:pt x="31795" y="19220"/>
                    <a:pt x="30581" y="19533"/>
                  </a:cubicBezTo>
                  <a:lnTo>
                    <a:pt x="28845" y="19533"/>
                  </a:lnTo>
                  <a:lnTo>
                    <a:pt x="28845" y="19533"/>
                  </a:lnTo>
                  <a:cubicBezTo>
                    <a:pt x="25202" y="17347"/>
                    <a:pt x="22217" y="14240"/>
                    <a:pt x="20169" y="10510"/>
                  </a:cubicBezTo>
                  <a:cubicBezTo>
                    <a:pt x="16178" y="3082"/>
                    <a:pt x="7762" y="-804"/>
                    <a:pt x="-480" y="966"/>
                  </a:cubicBezTo>
                  <a:lnTo>
                    <a:pt x="-480" y="244768"/>
                  </a:lnTo>
                  <a:lnTo>
                    <a:pt x="34225" y="244768"/>
                  </a:lnTo>
                  <a:lnTo>
                    <a:pt x="66154" y="243554"/>
                  </a:lnTo>
                  <a:cubicBezTo>
                    <a:pt x="85588" y="243554"/>
                    <a:pt x="105197" y="243554"/>
                    <a:pt x="124979" y="243554"/>
                  </a:cubicBezTo>
                  <a:lnTo>
                    <a:pt x="124979" y="-596"/>
                  </a:lnTo>
                  <a:cubicBezTo>
                    <a:pt x="116510" y="-509"/>
                    <a:pt x="108614" y="3707"/>
                    <a:pt x="103808" y="10684"/>
                  </a:cubicBezTo>
                  <a:cubicBezTo>
                    <a:pt x="94091" y="23177"/>
                    <a:pt x="84895" y="19186"/>
                    <a:pt x="73789" y="5998"/>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69" name="Freeform: Shape 668">
              <a:extLst>
                <a:ext uri="{FF2B5EF4-FFF2-40B4-BE49-F238E27FC236}">
                  <a16:creationId xmlns:a16="http://schemas.microsoft.com/office/drawing/2014/main" xmlns="" id="{3B85BFB3-3061-426B-834D-727272DE47BA}"/>
                </a:ext>
              </a:extLst>
            </p:cNvPr>
            <p:cNvSpPr/>
            <p:nvPr/>
          </p:nvSpPr>
          <p:spPr>
            <a:xfrm>
              <a:off x="1482278" y="4803201"/>
              <a:ext cx="144893" cy="253015"/>
            </a:xfrm>
            <a:custGeom>
              <a:avLst/>
              <a:gdLst>
                <a:gd name="connsiteX0" fmla="*/ 93743 w 144893"/>
                <a:gd name="connsiteY0" fmla="*/ 11394 h 253015"/>
                <a:gd name="connsiteX1" fmla="*/ 59038 w 144893"/>
                <a:gd name="connsiteY1" fmla="*/ 14865 h 253015"/>
                <a:gd name="connsiteX2" fmla="*/ 39899 w 144893"/>
                <a:gd name="connsiteY2" fmla="*/ 17918 h 253015"/>
                <a:gd name="connsiteX3" fmla="*/ 34746 w 144893"/>
                <a:gd name="connsiteY3" fmla="*/ 10527 h 253015"/>
                <a:gd name="connsiteX4" fmla="*/ 13749 w 144893"/>
                <a:gd name="connsiteY4" fmla="*/ -406 h 253015"/>
                <a:gd name="connsiteX5" fmla="*/ -480 w 144893"/>
                <a:gd name="connsiteY5" fmla="*/ 242529 h 253015"/>
                <a:gd name="connsiteX6" fmla="*/ 117517 w 144893"/>
                <a:gd name="connsiteY6" fmla="*/ 252420 h 253015"/>
                <a:gd name="connsiteX7" fmla="*/ 144413 w 144893"/>
                <a:gd name="connsiteY7" fmla="*/ 9485 h 253015"/>
                <a:gd name="connsiteX8" fmla="*/ 122202 w 144893"/>
                <a:gd name="connsiteY8" fmla="*/ 18508 h 253015"/>
                <a:gd name="connsiteX9" fmla="*/ 93743 w 144893"/>
                <a:gd name="connsiteY9" fmla="*/ 11394 h 253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893" h="253015">
                  <a:moveTo>
                    <a:pt x="93743" y="11394"/>
                  </a:moveTo>
                  <a:cubicBezTo>
                    <a:pt x="84200" y="-3009"/>
                    <a:pt x="65286" y="7056"/>
                    <a:pt x="59038" y="14865"/>
                  </a:cubicBezTo>
                  <a:cubicBezTo>
                    <a:pt x="54597" y="20989"/>
                    <a:pt x="46024" y="22360"/>
                    <a:pt x="39899" y="17918"/>
                  </a:cubicBezTo>
                  <a:cubicBezTo>
                    <a:pt x="37401" y="16096"/>
                    <a:pt x="35578" y="13493"/>
                    <a:pt x="34746" y="10527"/>
                  </a:cubicBezTo>
                  <a:cubicBezTo>
                    <a:pt x="30772" y="2805"/>
                    <a:pt x="22356" y="-1585"/>
                    <a:pt x="13749" y="-406"/>
                  </a:cubicBezTo>
                  <a:lnTo>
                    <a:pt x="-480" y="242529"/>
                  </a:lnTo>
                  <a:cubicBezTo>
                    <a:pt x="38910" y="244785"/>
                    <a:pt x="78301" y="248254"/>
                    <a:pt x="117517" y="252420"/>
                  </a:cubicBezTo>
                  <a:lnTo>
                    <a:pt x="144413" y="9485"/>
                  </a:lnTo>
                  <a:cubicBezTo>
                    <a:pt x="135963" y="8617"/>
                    <a:pt x="127651" y="11984"/>
                    <a:pt x="122202" y="18508"/>
                  </a:cubicBezTo>
                  <a:cubicBezTo>
                    <a:pt x="111964" y="30829"/>
                    <a:pt x="103288" y="25969"/>
                    <a:pt x="93743" y="11394"/>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70" name="Freeform: Shape 669">
              <a:extLst>
                <a:ext uri="{FF2B5EF4-FFF2-40B4-BE49-F238E27FC236}">
                  <a16:creationId xmlns:a16="http://schemas.microsoft.com/office/drawing/2014/main" xmlns="" id="{BB4C62E2-DA45-2971-9C96-A042716E419C}"/>
                </a:ext>
              </a:extLst>
            </p:cNvPr>
            <p:cNvSpPr/>
            <p:nvPr/>
          </p:nvSpPr>
          <p:spPr>
            <a:xfrm>
              <a:off x="1733021" y="4836012"/>
              <a:ext cx="174219" cy="264453"/>
            </a:xfrm>
            <a:custGeom>
              <a:avLst/>
              <a:gdLst>
                <a:gd name="connsiteX0" fmla="*/ 121508 w 174219"/>
                <a:gd name="connsiteY0" fmla="*/ 21269 h 264453"/>
                <a:gd name="connsiteX1" fmla="*/ 86803 w 174219"/>
                <a:gd name="connsiteY1" fmla="*/ 20228 h 264453"/>
                <a:gd name="connsiteX2" fmla="*/ 66934 w 174219"/>
                <a:gd name="connsiteY2" fmla="*/ 20524 h 264453"/>
                <a:gd name="connsiteX3" fmla="*/ 62857 w 174219"/>
                <a:gd name="connsiteY3" fmla="*/ 12767 h 264453"/>
                <a:gd name="connsiteX4" fmla="*/ 42901 w 174219"/>
                <a:gd name="connsiteY4" fmla="*/ -594 h 264453"/>
                <a:gd name="connsiteX5" fmla="*/ -480 w 174219"/>
                <a:gd name="connsiteY5" fmla="*/ 239390 h 264453"/>
                <a:gd name="connsiteX6" fmla="*/ 112484 w 174219"/>
                <a:gd name="connsiteY6" fmla="*/ 263858 h 264453"/>
                <a:gd name="connsiteX7" fmla="*/ 173739 w 174219"/>
                <a:gd name="connsiteY7" fmla="*/ 27517 h 264453"/>
                <a:gd name="connsiteX8" fmla="*/ 149965 w 174219"/>
                <a:gd name="connsiteY8" fmla="*/ 33416 h 264453"/>
                <a:gd name="connsiteX9" fmla="*/ 121508 w 174219"/>
                <a:gd name="connsiteY9" fmla="*/ 21269 h 26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219" h="264453">
                  <a:moveTo>
                    <a:pt x="121508" y="21269"/>
                  </a:moveTo>
                  <a:cubicBezTo>
                    <a:pt x="113873" y="5827"/>
                    <a:pt x="93397" y="13288"/>
                    <a:pt x="86803" y="20228"/>
                  </a:cubicBezTo>
                  <a:cubicBezTo>
                    <a:pt x="81389" y="25799"/>
                    <a:pt x="72504" y="25938"/>
                    <a:pt x="66934" y="20524"/>
                  </a:cubicBezTo>
                  <a:cubicBezTo>
                    <a:pt x="64782" y="18442"/>
                    <a:pt x="63360" y="15718"/>
                    <a:pt x="62857" y="12767"/>
                  </a:cubicBezTo>
                  <a:cubicBezTo>
                    <a:pt x="59611" y="4612"/>
                    <a:pt x="51681" y="-716"/>
                    <a:pt x="42901" y="-594"/>
                  </a:cubicBezTo>
                  <a:lnTo>
                    <a:pt x="-480" y="239390"/>
                  </a:lnTo>
                  <a:cubicBezTo>
                    <a:pt x="37869" y="245984"/>
                    <a:pt x="75350" y="254660"/>
                    <a:pt x="112484" y="263858"/>
                  </a:cubicBezTo>
                  <a:lnTo>
                    <a:pt x="173739" y="27517"/>
                  </a:lnTo>
                  <a:cubicBezTo>
                    <a:pt x="165322" y="25521"/>
                    <a:pt x="156472" y="27725"/>
                    <a:pt x="149965" y="33416"/>
                  </a:cubicBezTo>
                  <a:cubicBezTo>
                    <a:pt x="137298" y="43134"/>
                    <a:pt x="129316" y="37061"/>
                    <a:pt x="121508" y="21269"/>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71" name="Freeform: Shape 670">
              <a:extLst>
                <a:ext uri="{FF2B5EF4-FFF2-40B4-BE49-F238E27FC236}">
                  <a16:creationId xmlns:a16="http://schemas.microsoft.com/office/drawing/2014/main" xmlns="" id="{3A4F639F-18DA-05E5-B528-860ECB44768C}"/>
                </a:ext>
              </a:extLst>
            </p:cNvPr>
            <p:cNvSpPr/>
            <p:nvPr/>
          </p:nvSpPr>
          <p:spPr>
            <a:xfrm>
              <a:off x="1969362" y="4911323"/>
              <a:ext cx="214997" cy="272781"/>
            </a:xfrm>
            <a:custGeom>
              <a:avLst/>
              <a:gdLst>
                <a:gd name="connsiteX0" fmla="*/ 161419 w 214997"/>
                <a:gd name="connsiteY0" fmla="*/ 38274 h 272781"/>
                <a:gd name="connsiteX1" fmla="*/ 126714 w 214997"/>
                <a:gd name="connsiteY1" fmla="*/ 28904 h 272781"/>
                <a:gd name="connsiteX2" fmla="*/ 106203 w 214997"/>
                <a:gd name="connsiteY2" fmla="*/ 25069 h 272781"/>
                <a:gd name="connsiteX3" fmla="*/ 103634 w 214997"/>
                <a:gd name="connsiteY3" fmla="*/ 16757 h 272781"/>
                <a:gd name="connsiteX4" fmla="*/ 86282 w 214997"/>
                <a:gd name="connsiteY4" fmla="*/ -596 h 272781"/>
                <a:gd name="connsiteX5" fmla="*/ -480 w 214997"/>
                <a:gd name="connsiteY5" fmla="*/ 227242 h 272781"/>
                <a:gd name="connsiteX6" fmla="*/ 98429 w 214997"/>
                <a:gd name="connsiteY6" fmla="*/ 272186 h 272781"/>
                <a:gd name="connsiteX7" fmla="*/ 214517 w 214997"/>
                <a:gd name="connsiteY7" fmla="*/ 57362 h 272781"/>
                <a:gd name="connsiteX8" fmla="*/ 189009 w 214997"/>
                <a:gd name="connsiteY8" fmla="*/ 57362 h 272781"/>
                <a:gd name="connsiteX9" fmla="*/ 161419 w 214997"/>
                <a:gd name="connsiteY9" fmla="*/ 38274 h 27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997" h="272781">
                  <a:moveTo>
                    <a:pt x="161419" y="38274"/>
                  </a:moveTo>
                  <a:cubicBezTo>
                    <a:pt x="156733" y="20921"/>
                    <a:pt x="134175" y="23698"/>
                    <a:pt x="126714" y="28904"/>
                  </a:cubicBezTo>
                  <a:cubicBezTo>
                    <a:pt x="119998" y="33502"/>
                    <a:pt x="110818" y="31784"/>
                    <a:pt x="106203" y="25069"/>
                  </a:cubicBezTo>
                  <a:cubicBezTo>
                    <a:pt x="104537" y="22622"/>
                    <a:pt x="103634" y="19724"/>
                    <a:pt x="103634" y="16757"/>
                  </a:cubicBezTo>
                  <a:cubicBezTo>
                    <a:pt x="101900" y="2528"/>
                    <a:pt x="86282" y="-596"/>
                    <a:pt x="86282" y="-596"/>
                  </a:cubicBezTo>
                  <a:lnTo>
                    <a:pt x="-480" y="227242"/>
                  </a:lnTo>
                  <a:cubicBezTo>
                    <a:pt x="33357" y="240222"/>
                    <a:pt x="66396" y="255231"/>
                    <a:pt x="98429" y="272186"/>
                  </a:cubicBezTo>
                  <a:lnTo>
                    <a:pt x="214517" y="57362"/>
                  </a:lnTo>
                  <a:cubicBezTo>
                    <a:pt x="206466" y="53423"/>
                    <a:pt x="197061" y="53423"/>
                    <a:pt x="189009" y="57362"/>
                  </a:cubicBezTo>
                  <a:cubicBezTo>
                    <a:pt x="172871" y="63261"/>
                    <a:pt x="166798" y="55106"/>
                    <a:pt x="161419" y="38274"/>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72" name="Freeform: Shape 671">
              <a:extLst>
                <a:ext uri="{FF2B5EF4-FFF2-40B4-BE49-F238E27FC236}">
                  <a16:creationId xmlns:a16="http://schemas.microsoft.com/office/drawing/2014/main" xmlns="" id="{466AE00E-7A48-F17A-8ADF-82F0613F7AF4}"/>
                </a:ext>
              </a:extLst>
            </p:cNvPr>
            <p:cNvSpPr/>
            <p:nvPr/>
          </p:nvSpPr>
          <p:spPr>
            <a:xfrm>
              <a:off x="2163536" y="5062983"/>
              <a:ext cx="262890" cy="255255"/>
            </a:xfrm>
            <a:custGeom>
              <a:avLst/>
              <a:gdLst>
                <a:gd name="connsiteX0" fmla="*/ 219896 w 262890"/>
                <a:gd name="connsiteY0" fmla="*/ 69335 h 255255"/>
                <a:gd name="connsiteX1" fmla="*/ 188488 w 262890"/>
                <a:gd name="connsiteY1" fmla="*/ 44521 h 255255"/>
                <a:gd name="connsiteX2" fmla="*/ 169279 w 262890"/>
                <a:gd name="connsiteY2" fmla="*/ 29251 h 255255"/>
                <a:gd name="connsiteX3" fmla="*/ 169574 w 262890"/>
                <a:gd name="connsiteY3" fmla="*/ 23524 h 255255"/>
                <a:gd name="connsiteX4" fmla="*/ 157254 w 262890"/>
                <a:gd name="connsiteY4" fmla="*/ -596 h 255255"/>
                <a:gd name="connsiteX5" fmla="*/ -480 w 262890"/>
                <a:gd name="connsiteY5" fmla="*/ 185250 h 255255"/>
                <a:gd name="connsiteX6" fmla="*/ 63724 w 262890"/>
                <a:gd name="connsiteY6" fmla="*/ 254659 h 255255"/>
                <a:gd name="connsiteX7" fmla="*/ 262410 w 262890"/>
                <a:gd name="connsiteY7" fmla="*/ 112716 h 255255"/>
                <a:gd name="connsiteX8" fmla="*/ 238116 w 262890"/>
                <a:gd name="connsiteY8" fmla="*/ 99528 h 255255"/>
                <a:gd name="connsiteX9" fmla="*/ 219896 w 262890"/>
                <a:gd name="connsiteY9" fmla="*/ 69335 h 25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90" h="255255">
                  <a:moveTo>
                    <a:pt x="219896" y="69335"/>
                  </a:moveTo>
                  <a:cubicBezTo>
                    <a:pt x="221458" y="50942"/>
                    <a:pt x="198206" y="42959"/>
                    <a:pt x="188488" y="44521"/>
                  </a:cubicBezTo>
                  <a:cubicBezTo>
                    <a:pt x="178962" y="45614"/>
                    <a:pt x="170372" y="38778"/>
                    <a:pt x="169279" y="29251"/>
                  </a:cubicBezTo>
                  <a:cubicBezTo>
                    <a:pt x="169054" y="27342"/>
                    <a:pt x="169157" y="25399"/>
                    <a:pt x="169574" y="23524"/>
                  </a:cubicBezTo>
                  <a:cubicBezTo>
                    <a:pt x="170337" y="13807"/>
                    <a:pt x="165583" y="4471"/>
                    <a:pt x="157254" y="-596"/>
                  </a:cubicBezTo>
                  <a:lnTo>
                    <a:pt x="-480" y="185250"/>
                  </a:lnTo>
                  <a:cubicBezTo>
                    <a:pt x="23379" y="205986"/>
                    <a:pt x="44896" y="229272"/>
                    <a:pt x="63724" y="254659"/>
                  </a:cubicBezTo>
                  <a:lnTo>
                    <a:pt x="262410" y="112716"/>
                  </a:lnTo>
                  <a:cubicBezTo>
                    <a:pt x="256597" y="105029"/>
                    <a:pt x="247730" y="100222"/>
                    <a:pt x="238116" y="99528"/>
                  </a:cubicBezTo>
                  <a:cubicBezTo>
                    <a:pt x="221285" y="98313"/>
                    <a:pt x="218508" y="87208"/>
                    <a:pt x="219896" y="69335"/>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73" name="Freeform: Shape 672">
              <a:extLst>
                <a:ext uri="{FF2B5EF4-FFF2-40B4-BE49-F238E27FC236}">
                  <a16:creationId xmlns:a16="http://schemas.microsoft.com/office/drawing/2014/main" xmlns="" id="{515643E7-E27D-E112-4445-38B026AF8AD5}"/>
                </a:ext>
              </a:extLst>
            </p:cNvPr>
            <p:cNvSpPr/>
            <p:nvPr/>
          </p:nvSpPr>
          <p:spPr>
            <a:xfrm>
              <a:off x="690138" y="5009191"/>
              <a:ext cx="1565366" cy="329696"/>
            </a:xfrm>
            <a:custGeom>
              <a:avLst/>
              <a:gdLst>
                <a:gd name="connsiteX0" fmla="*/ 1509359 w 1565366"/>
                <a:gd name="connsiteY0" fmla="*/ 329101 h 329696"/>
                <a:gd name="connsiteX1" fmla="*/ 790966 w 1565366"/>
                <a:gd name="connsiteY1" fmla="*/ 68814 h 329696"/>
                <a:gd name="connsiteX2" fmla="*/ -480 w 1565366"/>
                <a:gd name="connsiteY2" fmla="*/ 68814 h 329696"/>
                <a:gd name="connsiteX3" fmla="*/ -480 w 1565366"/>
                <a:gd name="connsiteY3" fmla="*/ -596 h 329696"/>
                <a:gd name="connsiteX4" fmla="*/ 792181 w 1565366"/>
                <a:gd name="connsiteY4" fmla="*/ -596 h 329696"/>
                <a:gd name="connsiteX5" fmla="*/ 1564886 w 1565366"/>
                <a:gd name="connsiteY5" fmla="*/ 286761 h 329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366" h="329696">
                  <a:moveTo>
                    <a:pt x="1509359" y="329101"/>
                  </a:moveTo>
                  <a:cubicBezTo>
                    <a:pt x="1328545" y="88942"/>
                    <a:pt x="796345" y="68814"/>
                    <a:pt x="790966" y="68814"/>
                  </a:cubicBezTo>
                  <a:lnTo>
                    <a:pt x="-480" y="68814"/>
                  </a:lnTo>
                  <a:lnTo>
                    <a:pt x="-480" y="-596"/>
                  </a:lnTo>
                  <a:lnTo>
                    <a:pt x="792181" y="-596"/>
                  </a:lnTo>
                  <a:cubicBezTo>
                    <a:pt x="816301" y="-596"/>
                    <a:pt x="1363945" y="19880"/>
                    <a:pt x="1564886" y="286761"/>
                  </a:cubicBezTo>
                  <a:close/>
                </a:path>
              </a:pathLst>
            </a:custGeom>
            <a:solidFill>
              <a:srgbClr val="B4B4DA"/>
            </a:solidFill>
            <a:ln w="8676" cap="flat">
              <a:solidFill>
                <a:srgbClr val="5F4090"/>
              </a:solidFill>
              <a:prstDash val="solid"/>
              <a:miter/>
            </a:ln>
          </p:spPr>
          <p:txBody>
            <a:bodyPr rtlCol="0" anchor="ctr"/>
            <a:lstStyle/>
            <a:p>
              <a:endParaRPr lang="en-IN"/>
            </a:p>
          </p:txBody>
        </p:sp>
        <p:sp>
          <p:nvSpPr>
            <p:cNvPr id="674" name="Freeform: Shape 673">
              <a:extLst>
                <a:ext uri="{FF2B5EF4-FFF2-40B4-BE49-F238E27FC236}">
                  <a16:creationId xmlns:a16="http://schemas.microsoft.com/office/drawing/2014/main" xmlns="" id="{63D94B70-B3C6-EE9D-7B10-1CA468CE6D90}"/>
                </a:ext>
              </a:extLst>
            </p:cNvPr>
            <p:cNvSpPr/>
            <p:nvPr/>
          </p:nvSpPr>
          <p:spPr>
            <a:xfrm>
              <a:off x="690138" y="4272579"/>
              <a:ext cx="1565366" cy="329696"/>
            </a:xfrm>
            <a:custGeom>
              <a:avLst/>
              <a:gdLst>
                <a:gd name="connsiteX0" fmla="*/ -480 w 1565366"/>
                <a:gd name="connsiteY0" fmla="*/ 329101 h 329696"/>
                <a:gd name="connsiteX1" fmla="*/ -480 w 1565366"/>
                <a:gd name="connsiteY1" fmla="*/ 259691 h 329696"/>
                <a:gd name="connsiteX2" fmla="*/ 792181 w 1565366"/>
                <a:gd name="connsiteY2" fmla="*/ 259691 h 329696"/>
                <a:gd name="connsiteX3" fmla="*/ 1509359 w 1565366"/>
                <a:gd name="connsiteY3" fmla="*/ -596 h 329696"/>
                <a:gd name="connsiteX4" fmla="*/ 1564886 w 1565366"/>
                <a:gd name="connsiteY4" fmla="*/ 41224 h 329696"/>
                <a:gd name="connsiteX5" fmla="*/ 793222 w 1565366"/>
                <a:gd name="connsiteY5" fmla="*/ 328407 h 329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366" h="329696">
                  <a:moveTo>
                    <a:pt x="-480" y="329101"/>
                  </a:moveTo>
                  <a:lnTo>
                    <a:pt x="-480" y="259691"/>
                  </a:lnTo>
                  <a:lnTo>
                    <a:pt x="792181" y="259691"/>
                  </a:lnTo>
                  <a:cubicBezTo>
                    <a:pt x="796345" y="259691"/>
                    <a:pt x="1328545" y="240257"/>
                    <a:pt x="1509359" y="-596"/>
                  </a:cubicBezTo>
                  <a:lnTo>
                    <a:pt x="1564886" y="41224"/>
                  </a:lnTo>
                  <a:cubicBezTo>
                    <a:pt x="1363945" y="307932"/>
                    <a:pt x="816301" y="327713"/>
                    <a:pt x="793222" y="328407"/>
                  </a:cubicBezTo>
                  <a:close/>
                </a:path>
              </a:pathLst>
            </a:custGeom>
            <a:solidFill>
              <a:srgbClr val="B57AB4"/>
            </a:solidFill>
            <a:ln w="8676" cap="flat">
              <a:solidFill>
                <a:srgbClr val="5F4090"/>
              </a:solidFill>
              <a:prstDash val="solid"/>
              <a:miter/>
            </a:ln>
          </p:spPr>
          <p:txBody>
            <a:bodyPr rtlCol="0" anchor="ctr"/>
            <a:lstStyle/>
            <a:p>
              <a:endParaRPr lang="en-IN"/>
            </a:p>
          </p:txBody>
        </p:sp>
      </p:grpSp>
      <p:grpSp>
        <p:nvGrpSpPr>
          <p:cNvPr id="701" name="Group 700">
            <a:extLst>
              <a:ext uri="{FF2B5EF4-FFF2-40B4-BE49-F238E27FC236}">
                <a16:creationId xmlns:a16="http://schemas.microsoft.com/office/drawing/2014/main" xmlns="" id="{C6491A78-5A07-AC74-ED21-7FD0EA574B3D}"/>
              </a:ext>
            </a:extLst>
          </p:cNvPr>
          <p:cNvGrpSpPr/>
          <p:nvPr/>
        </p:nvGrpSpPr>
        <p:grpSpPr>
          <a:xfrm>
            <a:off x="3280424" y="4499623"/>
            <a:ext cx="3215750" cy="890901"/>
            <a:chOff x="3280424" y="4499623"/>
            <a:chExt cx="3215750" cy="890901"/>
          </a:xfrm>
        </p:grpSpPr>
        <p:sp>
          <p:nvSpPr>
            <p:cNvPr id="679" name="Freeform: Shape 678">
              <a:extLst>
                <a:ext uri="{FF2B5EF4-FFF2-40B4-BE49-F238E27FC236}">
                  <a16:creationId xmlns:a16="http://schemas.microsoft.com/office/drawing/2014/main" xmlns="" id="{B33FF91E-B9AF-2BC4-29F8-B218B8B7F0E1}"/>
                </a:ext>
              </a:extLst>
            </p:cNvPr>
            <p:cNvSpPr/>
            <p:nvPr/>
          </p:nvSpPr>
          <p:spPr>
            <a:xfrm>
              <a:off x="3280424" y="5261876"/>
              <a:ext cx="3215750" cy="128648"/>
            </a:xfrm>
            <a:custGeom>
              <a:avLst/>
              <a:gdLst>
                <a:gd name="connsiteX0" fmla="*/ 0 w 3215750"/>
                <a:gd name="connsiteY0" fmla="*/ 0 h 128648"/>
                <a:gd name="connsiteX1" fmla="*/ 3215750 w 3215750"/>
                <a:gd name="connsiteY1" fmla="*/ 0 h 128648"/>
                <a:gd name="connsiteX2" fmla="*/ 3215750 w 3215750"/>
                <a:gd name="connsiteY2" fmla="*/ 128648 h 128648"/>
                <a:gd name="connsiteX3" fmla="*/ 0 w 3215750"/>
                <a:gd name="connsiteY3" fmla="*/ 128648 h 128648"/>
              </a:gdLst>
              <a:ahLst/>
              <a:cxnLst>
                <a:cxn ang="0">
                  <a:pos x="connsiteX0" y="connsiteY0"/>
                </a:cxn>
                <a:cxn ang="0">
                  <a:pos x="connsiteX1" y="connsiteY1"/>
                </a:cxn>
                <a:cxn ang="0">
                  <a:pos x="connsiteX2" y="connsiteY2"/>
                </a:cxn>
                <a:cxn ang="0">
                  <a:pos x="connsiteX3" y="connsiteY3"/>
                </a:cxn>
              </a:cxnLst>
              <a:rect l="l" t="t" r="r" b="b"/>
              <a:pathLst>
                <a:path w="3215750" h="128648">
                  <a:moveTo>
                    <a:pt x="0" y="0"/>
                  </a:moveTo>
                  <a:lnTo>
                    <a:pt x="3215750" y="0"/>
                  </a:lnTo>
                  <a:lnTo>
                    <a:pt x="3215750" y="128648"/>
                  </a:lnTo>
                  <a:lnTo>
                    <a:pt x="0" y="128648"/>
                  </a:lnTo>
                  <a:close/>
                </a:path>
              </a:pathLst>
            </a:custGeom>
            <a:solidFill>
              <a:srgbClr val="1C75BC"/>
            </a:solidFill>
            <a:ln w="7629" cap="flat">
              <a:solidFill>
                <a:srgbClr val="2B3990"/>
              </a:solidFill>
              <a:prstDash val="solid"/>
              <a:miter/>
            </a:ln>
          </p:spPr>
          <p:txBody>
            <a:bodyPr rtlCol="0" anchor="ctr"/>
            <a:lstStyle/>
            <a:p>
              <a:endParaRPr lang="en-IN"/>
            </a:p>
          </p:txBody>
        </p:sp>
        <p:sp>
          <p:nvSpPr>
            <p:cNvPr id="680" name="Freeform: Shape 679">
              <a:extLst>
                <a:ext uri="{FF2B5EF4-FFF2-40B4-BE49-F238E27FC236}">
                  <a16:creationId xmlns:a16="http://schemas.microsoft.com/office/drawing/2014/main" xmlns="" id="{4700F991-A402-4089-16F9-80EEB443CD32}"/>
                </a:ext>
              </a:extLst>
            </p:cNvPr>
            <p:cNvSpPr/>
            <p:nvPr/>
          </p:nvSpPr>
          <p:spPr>
            <a:xfrm>
              <a:off x="3280424" y="4499623"/>
              <a:ext cx="3215750" cy="128648"/>
            </a:xfrm>
            <a:custGeom>
              <a:avLst/>
              <a:gdLst>
                <a:gd name="connsiteX0" fmla="*/ 0 w 3215750"/>
                <a:gd name="connsiteY0" fmla="*/ 0 h 128648"/>
                <a:gd name="connsiteX1" fmla="*/ 3215750 w 3215750"/>
                <a:gd name="connsiteY1" fmla="*/ 0 h 128648"/>
                <a:gd name="connsiteX2" fmla="*/ 3215750 w 3215750"/>
                <a:gd name="connsiteY2" fmla="*/ 128648 h 128648"/>
                <a:gd name="connsiteX3" fmla="*/ 0 w 3215750"/>
                <a:gd name="connsiteY3" fmla="*/ 128648 h 128648"/>
              </a:gdLst>
              <a:ahLst/>
              <a:cxnLst>
                <a:cxn ang="0">
                  <a:pos x="connsiteX0" y="connsiteY0"/>
                </a:cxn>
                <a:cxn ang="0">
                  <a:pos x="connsiteX1" y="connsiteY1"/>
                </a:cxn>
                <a:cxn ang="0">
                  <a:pos x="connsiteX2" y="connsiteY2"/>
                </a:cxn>
                <a:cxn ang="0">
                  <a:pos x="connsiteX3" y="connsiteY3"/>
                </a:cxn>
              </a:cxnLst>
              <a:rect l="l" t="t" r="r" b="b"/>
              <a:pathLst>
                <a:path w="3215750" h="128648">
                  <a:moveTo>
                    <a:pt x="0" y="0"/>
                  </a:moveTo>
                  <a:lnTo>
                    <a:pt x="3215750" y="0"/>
                  </a:lnTo>
                  <a:lnTo>
                    <a:pt x="3215750" y="128648"/>
                  </a:lnTo>
                  <a:lnTo>
                    <a:pt x="0" y="128648"/>
                  </a:lnTo>
                  <a:close/>
                </a:path>
              </a:pathLst>
            </a:custGeom>
            <a:solidFill>
              <a:srgbClr val="1C75BC"/>
            </a:solidFill>
            <a:ln w="7629" cap="flat">
              <a:solidFill>
                <a:srgbClr val="2B3990"/>
              </a:solidFill>
              <a:prstDash val="solid"/>
              <a:miter/>
            </a:ln>
          </p:spPr>
          <p:txBody>
            <a:bodyPr rtlCol="0" anchor="ctr"/>
            <a:lstStyle/>
            <a:p>
              <a:endParaRPr lang="en-IN"/>
            </a:p>
          </p:txBody>
        </p:sp>
        <p:sp>
          <p:nvSpPr>
            <p:cNvPr id="681" name="Freeform: Shape 680">
              <a:extLst>
                <a:ext uri="{FF2B5EF4-FFF2-40B4-BE49-F238E27FC236}">
                  <a16:creationId xmlns:a16="http://schemas.microsoft.com/office/drawing/2014/main" xmlns="" id="{85A86E8F-F646-265E-2331-1C5F8FA2CEC5}"/>
                </a:ext>
              </a:extLst>
            </p:cNvPr>
            <p:cNvSpPr/>
            <p:nvPr/>
          </p:nvSpPr>
          <p:spPr>
            <a:xfrm>
              <a:off x="3462153" y="4945655"/>
              <a:ext cx="142721" cy="316220"/>
            </a:xfrm>
            <a:custGeom>
              <a:avLst/>
              <a:gdLst>
                <a:gd name="connsiteX0" fmla="*/ 87466 w 142721"/>
                <a:gd name="connsiteY0" fmla="*/ 7857 h 316220"/>
                <a:gd name="connsiteX1" fmla="*/ 50447 w 142721"/>
                <a:gd name="connsiteY1" fmla="*/ 15965 h 316220"/>
                <a:gd name="connsiteX2" fmla="*/ 23677 w 142721"/>
                <a:gd name="connsiteY2" fmla="*/ 12599 h 316220"/>
                <a:gd name="connsiteX3" fmla="*/ -33 w 142721"/>
                <a:gd name="connsiteY3" fmla="*/ 209 h 316220"/>
                <a:gd name="connsiteX4" fmla="*/ -33 w 142721"/>
                <a:gd name="connsiteY4" fmla="*/ 315940 h 316220"/>
                <a:gd name="connsiteX5" fmla="*/ 142689 w 142721"/>
                <a:gd name="connsiteY5" fmla="*/ 315940 h 316220"/>
                <a:gd name="connsiteX6" fmla="*/ 142689 w 142721"/>
                <a:gd name="connsiteY6" fmla="*/ -250 h 316220"/>
                <a:gd name="connsiteX7" fmla="*/ 119743 w 142721"/>
                <a:gd name="connsiteY7" fmla="*/ 15047 h 316220"/>
                <a:gd name="connsiteX8" fmla="*/ 87466 w 142721"/>
                <a:gd name="connsiteY8" fmla="*/ 7857 h 31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220">
                  <a:moveTo>
                    <a:pt x="87466" y="7857"/>
                  </a:moveTo>
                  <a:cubicBezTo>
                    <a:pt x="75840" y="-9581"/>
                    <a:pt x="56872" y="5257"/>
                    <a:pt x="50447" y="15965"/>
                  </a:cubicBezTo>
                  <a:cubicBezTo>
                    <a:pt x="44022" y="26673"/>
                    <a:pt x="30867" y="28967"/>
                    <a:pt x="23677" y="12599"/>
                  </a:cubicBezTo>
                  <a:cubicBezTo>
                    <a:pt x="19829" y="3268"/>
                    <a:pt x="9830" y="-1963"/>
                    <a:pt x="-33" y="209"/>
                  </a:cubicBezTo>
                  <a:lnTo>
                    <a:pt x="-33" y="315940"/>
                  </a:lnTo>
                  <a:lnTo>
                    <a:pt x="142689" y="315940"/>
                  </a:lnTo>
                  <a:lnTo>
                    <a:pt x="142689" y="-250"/>
                  </a:lnTo>
                  <a:cubicBezTo>
                    <a:pt x="132811" y="240"/>
                    <a:pt x="124002" y="6114"/>
                    <a:pt x="119743" y="15047"/>
                  </a:cubicBezTo>
                  <a:cubicBezTo>
                    <a:pt x="109647" y="30650"/>
                    <a:pt x="99398" y="25449"/>
                    <a:pt x="87466" y="7857"/>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82" name="Freeform: Shape 681">
              <a:extLst>
                <a:ext uri="{FF2B5EF4-FFF2-40B4-BE49-F238E27FC236}">
                  <a16:creationId xmlns:a16="http://schemas.microsoft.com/office/drawing/2014/main" xmlns="" id="{8F7926C1-93A2-3166-10B2-FD5BE551B0EE}"/>
                </a:ext>
              </a:extLst>
            </p:cNvPr>
            <p:cNvSpPr/>
            <p:nvPr/>
          </p:nvSpPr>
          <p:spPr>
            <a:xfrm>
              <a:off x="3462459"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743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30" y="313279"/>
                    <a:pt x="19829" y="318511"/>
                    <a:pt x="23677" y="327842"/>
                  </a:cubicBezTo>
                  <a:cubicBezTo>
                    <a:pt x="30867" y="344210"/>
                    <a:pt x="44787" y="341762"/>
                    <a:pt x="50447" y="331208"/>
                  </a:cubicBezTo>
                  <a:cubicBezTo>
                    <a:pt x="56107" y="320652"/>
                    <a:pt x="75840" y="305661"/>
                    <a:pt x="87466" y="323100"/>
                  </a:cubicBezTo>
                  <a:cubicBezTo>
                    <a:pt x="99092" y="340538"/>
                    <a:pt x="109341" y="345893"/>
                    <a:pt x="119743" y="329678"/>
                  </a:cubicBezTo>
                  <a:cubicBezTo>
                    <a:pt x="124002" y="320744"/>
                    <a:pt x="132811" y="31488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83" name="Freeform: Shape 682">
              <a:extLst>
                <a:ext uri="{FF2B5EF4-FFF2-40B4-BE49-F238E27FC236}">
                  <a16:creationId xmlns:a16="http://schemas.microsoft.com/office/drawing/2014/main" xmlns="" id="{662ED3A6-BE03-BAD1-F931-673F3EDA584E}"/>
                </a:ext>
              </a:extLst>
            </p:cNvPr>
            <p:cNvSpPr/>
            <p:nvPr/>
          </p:nvSpPr>
          <p:spPr>
            <a:xfrm>
              <a:off x="3763505"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8 w 142721"/>
                <a:gd name="connsiteY5" fmla="*/ 315919 h 316198"/>
                <a:gd name="connsiteX6" fmla="*/ 142688 w 142721"/>
                <a:gd name="connsiteY6" fmla="*/ -272 h 316198"/>
                <a:gd name="connsiteX7" fmla="*/ 119590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687" y="-9603"/>
                    <a:pt x="56872" y="5235"/>
                    <a:pt x="50447" y="15943"/>
                  </a:cubicBezTo>
                  <a:cubicBezTo>
                    <a:pt x="44022" y="26651"/>
                    <a:pt x="30867" y="28946"/>
                    <a:pt x="23677" y="12578"/>
                  </a:cubicBezTo>
                  <a:cubicBezTo>
                    <a:pt x="19781" y="3277"/>
                    <a:pt x="9821" y="-1924"/>
                    <a:pt x="-33" y="187"/>
                  </a:cubicBezTo>
                  <a:lnTo>
                    <a:pt x="-33" y="315919"/>
                  </a:lnTo>
                  <a:lnTo>
                    <a:pt x="142688" y="315919"/>
                  </a:lnTo>
                  <a:lnTo>
                    <a:pt x="142688" y="-272"/>
                  </a:lnTo>
                  <a:cubicBezTo>
                    <a:pt x="132765" y="202"/>
                    <a:pt x="123901" y="6077"/>
                    <a:pt x="119590" y="15025"/>
                  </a:cubicBezTo>
                  <a:cubicBezTo>
                    <a:pt x="109188"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84" name="Freeform: Shape 683">
              <a:extLst>
                <a:ext uri="{FF2B5EF4-FFF2-40B4-BE49-F238E27FC236}">
                  <a16:creationId xmlns:a16="http://schemas.microsoft.com/office/drawing/2014/main" xmlns="" id="{119254C2-1DE5-B4E8-E5F8-41DB4B195E62}"/>
                </a:ext>
              </a:extLst>
            </p:cNvPr>
            <p:cNvSpPr/>
            <p:nvPr/>
          </p:nvSpPr>
          <p:spPr>
            <a:xfrm>
              <a:off x="3763811"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590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21" y="313341"/>
                    <a:pt x="19781" y="318541"/>
                    <a:pt x="23677" y="327842"/>
                  </a:cubicBezTo>
                  <a:cubicBezTo>
                    <a:pt x="30867" y="344210"/>
                    <a:pt x="44787" y="341762"/>
                    <a:pt x="50447" y="331208"/>
                  </a:cubicBezTo>
                  <a:cubicBezTo>
                    <a:pt x="56107" y="320652"/>
                    <a:pt x="75687" y="305661"/>
                    <a:pt x="87466" y="323100"/>
                  </a:cubicBezTo>
                  <a:cubicBezTo>
                    <a:pt x="99245" y="340538"/>
                    <a:pt x="109188" y="345893"/>
                    <a:pt x="119590" y="329678"/>
                  </a:cubicBezTo>
                  <a:cubicBezTo>
                    <a:pt x="123901" y="320729"/>
                    <a:pt x="132765" y="31485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85" name="Freeform: Shape 684">
              <a:extLst>
                <a:ext uri="{FF2B5EF4-FFF2-40B4-BE49-F238E27FC236}">
                  <a16:creationId xmlns:a16="http://schemas.microsoft.com/office/drawing/2014/main" xmlns="" id="{912A4698-4BEF-9A33-7D0A-50CBF192F9A5}"/>
                </a:ext>
              </a:extLst>
            </p:cNvPr>
            <p:cNvSpPr/>
            <p:nvPr/>
          </p:nvSpPr>
          <p:spPr>
            <a:xfrm>
              <a:off x="4064399" y="4945655"/>
              <a:ext cx="143027" cy="316220"/>
            </a:xfrm>
            <a:custGeom>
              <a:avLst/>
              <a:gdLst>
                <a:gd name="connsiteX0" fmla="*/ 87466 w 143027"/>
                <a:gd name="connsiteY0" fmla="*/ 7857 h 316220"/>
                <a:gd name="connsiteX1" fmla="*/ 50600 w 143027"/>
                <a:gd name="connsiteY1" fmla="*/ 15965 h 316220"/>
                <a:gd name="connsiteX2" fmla="*/ 23677 w 143027"/>
                <a:gd name="connsiteY2" fmla="*/ 12599 h 316220"/>
                <a:gd name="connsiteX3" fmla="*/ -33 w 143027"/>
                <a:gd name="connsiteY3" fmla="*/ 209 h 316220"/>
                <a:gd name="connsiteX4" fmla="*/ -33 w 143027"/>
                <a:gd name="connsiteY4" fmla="*/ 315940 h 316220"/>
                <a:gd name="connsiteX5" fmla="*/ 142994 w 143027"/>
                <a:gd name="connsiteY5" fmla="*/ 315940 h 316220"/>
                <a:gd name="connsiteX6" fmla="*/ 142994 w 143027"/>
                <a:gd name="connsiteY6" fmla="*/ -250 h 316220"/>
                <a:gd name="connsiteX7" fmla="*/ 119896 w 143027"/>
                <a:gd name="connsiteY7" fmla="*/ 15047 h 316220"/>
                <a:gd name="connsiteX8" fmla="*/ 87466 w 143027"/>
                <a:gd name="connsiteY8" fmla="*/ 7857 h 31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027" h="316220">
                  <a:moveTo>
                    <a:pt x="87466" y="7857"/>
                  </a:moveTo>
                  <a:cubicBezTo>
                    <a:pt x="75840" y="-9581"/>
                    <a:pt x="56872" y="5257"/>
                    <a:pt x="50600" y="15965"/>
                  </a:cubicBezTo>
                  <a:cubicBezTo>
                    <a:pt x="44328" y="26673"/>
                    <a:pt x="31020" y="28967"/>
                    <a:pt x="23677" y="12599"/>
                  </a:cubicBezTo>
                  <a:cubicBezTo>
                    <a:pt x="19829" y="3268"/>
                    <a:pt x="9830" y="-1963"/>
                    <a:pt x="-33" y="209"/>
                  </a:cubicBezTo>
                  <a:lnTo>
                    <a:pt x="-33" y="315940"/>
                  </a:lnTo>
                  <a:lnTo>
                    <a:pt x="142994" y="315940"/>
                  </a:lnTo>
                  <a:lnTo>
                    <a:pt x="142994" y="-250"/>
                  </a:lnTo>
                  <a:cubicBezTo>
                    <a:pt x="133071" y="224"/>
                    <a:pt x="124207" y="6098"/>
                    <a:pt x="119896" y="15047"/>
                  </a:cubicBezTo>
                  <a:cubicBezTo>
                    <a:pt x="109341" y="30650"/>
                    <a:pt x="99245" y="25449"/>
                    <a:pt x="87466" y="7857"/>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86" name="Freeform: Shape 685">
              <a:extLst>
                <a:ext uri="{FF2B5EF4-FFF2-40B4-BE49-F238E27FC236}">
                  <a16:creationId xmlns:a16="http://schemas.microsoft.com/office/drawing/2014/main" xmlns="" id="{9082D03B-1835-AAB4-5D9C-70649A8D53D6}"/>
                </a:ext>
              </a:extLst>
            </p:cNvPr>
            <p:cNvSpPr/>
            <p:nvPr/>
          </p:nvSpPr>
          <p:spPr>
            <a:xfrm>
              <a:off x="4064399" y="4630719"/>
              <a:ext cx="142874" cy="339903"/>
            </a:xfrm>
            <a:custGeom>
              <a:avLst/>
              <a:gdLst>
                <a:gd name="connsiteX0" fmla="*/ -33 w 142874"/>
                <a:gd name="connsiteY0" fmla="*/ -280 h 339903"/>
                <a:gd name="connsiteX1" fmla="*/ -33 w 142874"/>
                <a:gd name="connsiteY1" fmla="*/ 315452 h 339903"/>
                <a:gd name="connsiteX2" fmla="*/ 23677 w 142874"/>
                <a:gd name="connsiteY2" fmla="*/ 327842 h 339903"/>
                <a:gd name="connsiteX3" fmla="*/ 50600 w 142874"/>
                <a:gd name="connsiteY3" fmla="*/ 331208 h 339903"/>
                <a:gd name="connsiteX4" fmla="*/ 87466 w 142874"/>
                <a:gd name="connsiteY4" fmla="*/ 323100 h 339903"/>
                <a:gd name="connsiteX5" fmla="*/ 119743 w 142874"/>
                <a:gd name="connsiteY5" fmla="*/ 329678 h 339903"/>
                <a:gd name="connsiteX6" fmla="*/ 142841 w 142874"/>
                <a:gd name="connsiteY6" fmla="*/ 314381 h 339903"/>
                <a:gd name="connsiteX7" fmla="*/ 142841 w 142874"/>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4" h="339903">
                  <a:moveTo>
                    <a:pt x="-33" y="-280"/>
                  </a:moveTo>
                  <a:lnTo>
                    <a:pt x="-33" y="315452"/>
                  </a:lnTo>
                  <a:cubicBezTo>
                    <a:pt x="9830" y="313279"/>
                    <a:pt x="19829" y="318511"/>
                    <a:pt x="23677" y="327842"/>
                  </a:cubicBezTo>
                  <a:cubicBezTo>
                    <a:pt x="31020" y="344210"/>
                    <a:pt x="44940" y="341762"/>
                    <a:pt x="50600" y="331208"/>
                  </a:cubicBezTo>
                  <a:cubicBezTo>
                    <a:pt x="56260" y="320652"/>
                    <a:pt x="75840" y="305661"/>
                    <a:pt x="87466" y="323100"/>
                  </a:cubicBezTo>
                  <a:cubicBezTo>
                    <a:pt x="99092" y="340538"/>
                    <a:pt x="109341" y="345893"/>
                    <a:pt x="119743" y="329678"/>
                  </a:cubicBezTo>
                  <a:cubicBezTo>
                    <a:pt x="124054" y="320729"/>
                    <a:pt x="132918" y="314855"/>
                    <a:pt x="142841" y="314381"/>
                  </a:cubicBezTo>
                  <a:lnTo>
                    <a:pt x="142841"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87" name="Freeform: Shape 686">
              <a:extLst>
                <a:ext uri="{FF2B5EF4-FFF2-40B4-BE49-F238E27FC236}">
                  <a16:creationId xmlns:a16="http://schemas.microsoft.com/office/drawing/2014/main" xmlns="" id="{0A85E1B9-3C97-D234-F738-BCDB86CE5A2C}"/>
                </a:ext>
              </a:extLst>
            </p:cNvPr>
            <p:cNvSpPr/>
            <p:nvPr/>
          </p:nvSpPr>
          <p:spPr>
            <a:xfrm>
              <a:off x="4365445"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9 w 142721"/>
                <a:gd name="connsiteY5" fmla="*/ 315919 h 316198"/>
                <a:gd name="connsiteX6" fmla="*/ 142689 w 142721"/>
                <a:gd name="connsiteY6" fmla="*/ -272 h 316198"/>
                <a:gd name="connsiteX7" fmla="*/ 119743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840" y="-9603"/>
                    <a:pt x="56872" y="5235"/>
                    <a:pt x="50447" y="15943"/>
                  </a:cubicBezTo>
                  <a:cubicBezTo>
                    <a:pt x="44022" y="26651"/>
                    <a:pt x="30867" y="28946"/>
                    <a:pt x="23677" y="12578"/>
                  </a:cubicBezTo>
                  <a:cubicBezTo>
                    <a:pt x="19777" y="3277"/>
                    <a:pt x="9818" y="-1924"/>
                    <a:pt x="-33" y="187"/>
                  </a:cubicBezTo>
                  <a:lnTo>
                    <a:pt x="-33" y="315919"/>
                  </a:lnTo>
                  <a:lnTo>
                    <a:pt x="142689" y="315919"/>
                  </a:lnTo>
                  <a:lnTo>
                    <a:pt x="142689" y="-272"/>
                  </a:lnTo>
                  <a:cubicBezTo>
                    <a:pt x="132807" y="218"/>
                    <a:pt x="123996" y="6092"/>
                    <a:pt x="119743" y="15025"/>
                  </a:cubicBezTo>
                  <a:cubicBezTo>
                    <a:pt x="109341"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88" name="Freeform: Shape 687">
              <a:extLst>
                <a:ext uri="{FF2B5EF4-FFF2-40B4-BE49-F238E27FC236}">
                  <a16:creationId xmlns:a16="http://schemas.microsoft.com/office/drawing/2014/main" xmlns="" id="{348A0FD5-2D37-3AFB-0975-1F49916CD41D}"/>
                </a:ext>
              </a:extLst>
            </p:cNvPr>
            <p:cNvSpPr/>
            <p:nvPr/>
          </p:nvSpPr>
          <p:spPr>
            <a:xfrm>
              <a:off x="4365445"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743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18" y="313341"/>
                    <a:pt x="19777" y="318541"/>
                    <a:pt x="23677" y="327842"/>
                  </a:cubicBezTo>
                  <a:cubicBezTo>
                    <a:pt x="30867" y="344210"/>
                    <a:pt x="44787" y="341762"/>
                    <a:pt x="50447" y="331208"/>
                  </a:cubicBezTo>
                  <a:cubicBezTo>
                    <a:pt x="56107" y="320652"/>
                    <a:pt x="75840" y="305661"/>
                    <a:pt x="87466" y="323100"/>
                  </a:cubicBezTo>
                  <a:cubicBezTo>
                    <a:pt x="99092" y="340538"/>
                    <a:pt x="109341" y="345893"/>
                    <a:pt x="119743" y="329678"/>
                  </a:cubicBezTo>
                  <a:cubicBezTo>
                    <a:pt x="123996" y="320744"/>
                    <a:pt x="132807" y="31488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89" name="Freeform: Shape 688">
              <a:extLst>
                <a:ext uri="{FF2B5EF4-FFF2-40B4-BE49-F238E27FC236}">
                  <a16:creationId xmlns:a16="http://schemas.microsoft.com/office/drawing/2014/main" xmlns="" id="{5332D249-D29D-240D-FB44-05A8B5B38BB4}"/>
                </a:ext>
              </a:extLst>
            </p:cNvPr>
            <p:cNvSpPr/>
            <p:nvPr/>
          </p:nvSpPr>
          <p:spPr>
            <a:xfrm>
              <a:off x="4666491"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8 w 142721"/>
                <a:gd name="connsiteY5" fmla="*/ 315919 h 316198"/>
                <a:gd name="connsiteX6" fmla="*/ 142688 w 142721"/>
                <a:gd name="connsiteY6" fmla="*/ -272 h 316198"/>
                <a:gd name="connsiteX7" fmla="*/ 119590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687" y="-9603"/>
                    <a:pt x="56872" y="5235"/>
                    <a:pt x="50447" y="15943"/>
                  </a:cubicBezTo>
                  <a:cubicBezTo>
                    <a:pt x="44022" y="26651"/>
                    <a:pt x="30867" y="28946"/>
                    <a:pt x="23677" y="12578"/>
                  </a:cubicBezTo>
                  <a:cubicBezTo>
                    <a:pt x="19777" y="3277"/>
                    <a:pt x="9818" y="-1924"/>
                    <a:pt x="-33" y="187"/>
                  </a:cubicBezTo>
                  <a:lnTo>
                    <a:pt x="-33" y="315919"/>
                  </a:lnTo>
                  <a:lnTo>
                    <a:pt x="142688" y="315919"/>
                  </a:lnTo>
                  <a:lnTo>
                    <a:pt x="142688" y="-272"/>
                  </a:lnTo>
                  <a:cubicBezTo>
                    <a:pt x="132761" y="202"/>
                    <a:pt x="123904" y="6077"/>
                    <a:pt x="119590" y="15025"/>
                  </a:cubicBezTo>
                  <a:cubicBezTo>
                    <a:pt x="109188"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90" name="Freeform: Shape 689">
              <a:extLst>
                <a:ext uri="{FF2B5EF4-FFF2-40B4-BE49-F238E27FC236}">
                  <a16:creationId xmlns:a16="http://schemas.microsoft.com/office/drawing/2014/main" xmlns="" id="{B0BC7992-7638-7D30-592D-ABE7DAFAC32F}"/>
                </a:ext>
              </a:extLst>
            </p:cNvPr>
            <p:cNvSpPr/>
            <p:nvPr/>
          </p:nvSpPr>
          <p:spPr>
            <a:xfrm>
              <a:off x="4666338"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590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18" y="313341"/>
                    <a:pt x="19777" y="318541"/>
                    <a:pt x="23677" y="327842"/>
                  </a:cubicBezTo>
                  <a:cubicBezTo>
                    <a:pt x="30867" y="344210"/>
                    <a:pt x="44787" y="341762"/>
                    <a:pt x="50447" y="331208"/>
                  </a:cubicBezTo>
                  <a:cubicBezTo>
                    <a:pt x="56107" y="320652"/>
                    <a:pt x="75687" y="305661"/>
                    <a:pt x="87466" y="323100"/>
                  </a:cubicBezTo>
                  <a:cubicBezTo>
                    <a:pt x="99245" y="340538"/>
                    <a:pt x="109188" y="345893"/>
                    <a:pt x="119590" y="329678"/>
                  </a:cubicBezTo>
                  <a:cubicBezTo>
                    <a:pt x="123904" y="320729"/>
                    <a:pt x="132761" y="31485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91" name="Freeform: Shape 690">
              <a:extLst>
                <a:ext uri="{FF2B5EF4-FFF2-40B4-BE49-F238E27FC236}">
                  <a16:creationId xmlns:a16="http://schemas.microsoft.com/office/drawing/2014/main" xmlns="" id="{DC02066A-131C-25D6-F96B-ECCD4955BAA9}"/>
                </a:ext>
              </a:extLst>
            </p:cNvPr>
            <p:cNvSpPr/>
            <p:nvPr/>
          </p:nvSpPr>
          <p:spPr>
            <a:xfrm>
              <a:off x="4967385" y="4945655"/>
              <a:ext cx="142568" cy="316220"/>
            </a:xfrm>
            <a:custGeom>
              <a:avLst/>
              <a:gdLst>
                <a:gd name="connsiteX0" fmla="*/ 87466 w 142568"/>
                <a:gd name="connsiteY0" fmla="*/ 7857 h 316220"/>
                <a:gd name="connsiteX1" fmla="*/ 50600 w 142568"/>
                <a:gd name="connsiteY1" fmla="*/ 15965 h 316220"/>
                <a:gd name="connsiteX2" fmla="*/ 23677 w 142568"/>
                <a:gd name="connsiteY2" fmla="*/ 12599 h 316220"/>
                <a:gd name="connsiteX3" fmla="*/ -33 w 142568"/>
                <a:gd name="connsiteY3" fmla="*/ 209 h 316220"/>
                <a:gd name="connsiteX4" fmla="*/ -33 w 142568"/>
                <a:gd name="connsiteY4" fmla="*/ 315940 h 316220"/>
                <a:gd name="connsiteX5" fmla="*/ 142536 w 142568"/>
                <a:gd name="connsiteY5" fmla="*/ 315940 h 316220"/>
                <a:gd name="connsiteX6" fmla="*/ 142536 w 142568"/>
                <a:gd name="connsiteY6" fmla="*/ -250 h 316220"/>
                <a:gd name="connsiteX7" fmla="*/ 119437 w 142568"/>
                <a:gd name="connsiteY7" fmla="*/ 15047 h 316220"/>
                <a:gd name="connsiteX8" fmla="*/ 87466 w 142568"/>
                <a:gd name="connsiteY8" fmla="*/ 7857 h 31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568" h="316220">
                  <a:moveTo>
                    <a:pt x="87466" y="7857"/>
                  </a:moveTo>
                  <a:cubicBezTo>
                    <a:pt x="75840" y="-9581"/>
                    <a:pt x="56872" y="5257"/>
                    <a:pt x="50600" y="15965"/>
                  </a:cubicBezTo>
                  <a:cubicBezTo>
                    <a:pt x="44328" y="26673"/>
                    <a:pt x="31020" y="28967"/>
                    <a:pt x="23677" y="12599"/>
                  </a:cubicBezTo>
                  <a:cubicBezTo>
                    <a:pt x="19823" y="3268"/>
                    <a:pt x="9834" y="-1963"/>
                    <a:pt x="-33" y="209"/>
                  </a:cubicBezTo>
                  <a:lnTo>
                    <a:pt x="-33" y="315940"/>
                  </a:lnTo>
                  <a:lnTo>
                    <a:pt x="142536" y="315940"/>
                  </a:lnTo>
                  <a:lnTo>
                    <a:pt x="142536" y="-250"/>
                  </a:lnTo>
                  <a:cubicBezTo>
                    <a:pt x="132608" y="224"/>
                    <a:pt x="123751" y="6098"/>
                    <a:pt x="119437" y="15047"/>
                  </a:cubicBezTo>
                  <a:cubicBezTo>
                    <a:pt x="109341" y="30650"/>
                    <a:pt x="99245" y="25449"/>
                    <a:pt x="87466" y="7857"/>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92" name="Freeform: Shape 691">
              <a:extLst>
                <a:ext uri="{FF2B5EF4-FFF2-40B4-BE49-F238E27FC236}">
                  <a16:creationId xmlns:a16="http://schemas.microsoft.com/office/drawing/2014/main" xmlns="" id="{E8C1E843-97BD-7481-FE7B-48242621D9B7}"/>
                </a:ext>
              </a:extLst>
            </p:cNvPr>
            <p:cNvSpPr/>
            <p:nvPr/>
          </p:nvSpPr>
          <p:spPr>
            <a:xfrm>
              <a:off x="4967385" y="4630719"/>
              <a:ext cx="142874" cy="339903"/>
            </a:xfrm>
            <a:custGeom>
              <a:avLst/>
              <a:gdLst>
                <a:gd name="connsiteX0" fmla="*/ -33 w 142874"/>
                <a:gd name="connsiteY0" fmla="*/ -280 h 339903"/>
                <a:gd name="connsiteX1" fmla="*/ -33 w 142874"/>
                <a:gd name="connsiteY1" fmla="*/ 315452 h 339903"/>
                <a:gd name="connsiteX2" fmla="*/ 23677 w 142874"/>
                <a:gd name="connsiteY2" fmla="*/ 327842 h 339903"/>
                <a:gd name="connsiteX3" fmla="*/ 50600 w 142874"/>
                <a:gd name="connsiteY3" fmla="*/ 331208 h 339903"/>
                <a:gd name="connsiteX4" fmla="*/ 87466 w 142874"/>
                <a:gd name="connsiteY4" fmla="*/ 323100 h 339903"/>
                <a:gd name="connsiteX5" fmla="*/ 119743 w 142874"/>
                <a:gd name="connsiteY5" fmla="*/ 329678 h 339903"/>
                <a:gd name="connsiteX6" fmla="*/ 142842 w 142874"/>
                <a:gd name="connsiteY6" fmla="*/ 314381 h 339903"/>
                <a:gd name="connsiteX7" fmla="*/ 142842 w 142874"/>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4" h="339903">
                  <a:moveTo>
                    <a:pt x="-33" y="-280"/>
                  </a:moveTo>
                  <a:lnTo>
                    <a:pt x="-33" y="315452"/>
                  </a:lnTo>
                  <a:cubicBezTo>
                    <a:pt x="9834" y="313279"/>
                    <a:pt x="19823" y="318511"/>
                    <a:pt x="23677" y="327842"/>
                  </a:cubicBezTo>
                  <a:cubicBezTo>
                    <a:pt x="31020" y="344210"/>
                    <a:pt x="44940" y="341762"/>
                    <a:pt x="50600" y="331208"/>
                  </a:cubicBezTo>
                  <a:cubicBezTo>
                    <a:pt x="56260" y="320652"/>
                    <a:pt x="75840" y="305661"/>
                    <a:pt x="87466" y="323100"/>
                  </a:cubicBezTo>
                  <a:cubicBezTo>
                    <a:pt x="99092" y="340538"/>
                    <a:pt x="109341" y="345893"/>
                    <a:pt x="119743" y="329678"/>
                  </a:cubicBezTo>
                  <a:cubicBezTo>
                    <a:pt x="124057" y="320729"/>
                    <a:pt x="132914" y="314855"/>
                    <a:pt x="142842" y="314381"/>
                  </a:cubicBezTo>
                  <a:lnTo>
                    <a:pt x="142842"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93" name="Freeform: Shape 692">
              <a:extLst>
                <a:ext uri="{FF2B5EF4-FFF2-40B4-BE49-F238E27FC236}">
                  <a16:creationId xmlns:a16="http://schemas.microsoft.com/office/drawing/2014/main" xmlns="" id="{A5D400AC-738D-5A95-FAED-A3C90064AFE7}"/>
                </a:ext>
              </a:extLst>
            </p:cNvPr>
            <p:cNvSpPr/>
            <p:nvPr/>
          </p:nvSpPr>
          <p:spPr>
            <a:xfrm>
              <a:off x="5268431"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9 w 142721"/>
                <a:gd name="connsiteY5" fmla="*/ 315919 h 316198"/>
                <a:gd name="connsiteX6" fmla="*/ 142689 w 142721"/>
                <a:gd name="connsiteY6" fmla="*/ -272 h 316198"/>
                <a:gd name="connsiteX7" fmla="*/ 119743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840" y="-9603"/>
                    <a:pt x="56872" y="5235"/>
                    <a:pt x="50447" y="15943"/>
                  </a:cubicBezTo>
                  <a:cubicBezTo>
                    <a:pt x="44022" y="26651"/>
                    <a:pt x="30867" y="28946"/>
                    <a:pt x="23677" y="12578"/>
                  </a:cubicBezTo>
                  <a:cubicBezTo>
                    <a:pt x="19777" y="3277"/>
                    <a:pt x="9818" y="-1924"/>
                    <a:pt x="-33" y="187"/>
                  </a:cubicBezTo>
                  <a:lnTo>
                    <a:pt x="-33" y="315919"/>
                  </a:lnTo>
                  <a:lnTo>
                    <a:pt x="142689" y="315919"/>
                  </a:lnTo>
                  <a:lnTo>
                    <a:pt x="142689" y="-272"/>
                  </a:lnTo>
                  <a:cubicBezTo>
                    <a:pt x="132807" y="218"/>
                    <a:pt x="123996" y="6092"/>
                    <a:pt x="119743" y="15025"/>
                  </a:cubicBezTo>
                  <a:cubicBezTo>
                    <a:pt x="109341"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94" name="Freeform: Shape 693">
              <a:extLst>
                <a:ext uri="{FF2B5EF4-FFF2-40B4-BE49-F238E27FC236}">
                  <a16:creationId xmlns:a16="http://schemas.microsoft.com/office/drawing/2014/main" xmlns="" id="{BC016533-2613-4CDD-BC57-9D62CA4E5092}"/>
                </a:ext>
              </a:extLst>
            </p:cNvPr>
            <p:cNvSpPr/>
            <p:nvPr/>
          </p:nvSpPr>
          <p:spPr>
            <a:xfrm>
              <a:off x="5268431"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743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18" y="313341"/>
                    <a:pt x="19777" y="318541"/>
                    <a:pt x="23677" y="327842"/>
                  </a:cubicBezTo>
                  <a:cubicBezTo>
                    <a:pt x="30867" y="344210"/>
                    <a:pt x="44787" y="341762"/>
                    <a:pt x="50447" y="331208"/>
                  </a:cubicBezTo>
                  <a:cubicBezTo>
                    <a:pt x="56107" y="320652"/>
                    <a:pt x="75840" y="305661"/>
                    <a:pt x="87466" y="323100"/>
                  </a:cubicBezTo>
                  <a:cubicBezTo>
                    <a:pt x="99092" y="340538"/>
                    <a:pt x="109341" y="345893"/>
                    <a:pt x="119743" y="329678"/>
                  </a:cubicBezTo>
                  <a:cubicBezTo>
                    <a:pt x="123996" y="320744"/>
                    <a:pt x="132807" y="31488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95" name="Freeform: Shape 694">
              <a:extLst>
                <a:ext uri="{FF2B5EF4-FFF2-40B4-BE49-F238E27FC236}">
                  <a16:creationId xmlns:a16="http://schemas.microsoft.com/office/drawing/2014/main" xmlns="" id="{C1064A6B-51BB-1F68-0E2B-1F7F7531E825}"/>
                </a:ext>
              </a:extLst>
            </p:cNvPr>
            <p:cNvSpPr/>
            <p:nvPr/>
          </p:nvSpPr>
          <p:spPr>
            <a:xfrm>
              <a:off x="5569477"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9 w 142721"/>
                <a:gd name="connsiteY5" fmla="*/ 315919 h 316198"/>
                <a:gd name="connsiteX6" fmla="*/ 142689 w 142721"/>
                <a:gd name="connsiteY6" fmla="*/ -272 h 316198"/>
                <a:gd name="connsiteX7" fmla="*/ 119590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688" y="-9603"/>
                    <a:pt x="56872" y="5235"/>
                    <a:pt x="50447" y="15943"/>
                  </a:cubicBezTo>
                  <a:cubicBezTo>
                    <a:pt x="44022" y="26651"/>
                    <a:pt x="30867" y="28946"/>
                    <a:pt x="23677" y="12578"/>
                  </a:cubicBezTo>
                  <a:cubicBezTo>
                    <a:pt x="19777" y="3277"/>
                    <a:pt x="9818" y="-1924"/>
                    <a:pt x="-33" y="187"/>
                  </a:cubicBezTo>
                  <a:lnTo>
                    <a:pt x="-33" y="315919"/>
                  </a:lnTo>
                  <a:lnTo>
                    <a:pt x="142689" y="315919"/>
                  </a:lnTo>
                  <a:lnTo>
                    <a:pt x="142689" y="-272"/>
                  </a:lnTo>
                  <a:cubicBezTo>
                    <a:pt x="132761" y="202"/>
                    <a:pt x="123904" y="6077"/>
                    <a:pt x="119590" y="15025"/>
                  </a:cubicBezTo>
                  <a:cubicBezTo>
                    <a:pt x="109188"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96" name="Freeform: Shape 695">
              <a:extLst>
                <a:ext uri="{FF2B5EF4-FFF2-40B4-BE49-F238E27FC236}">
                  <a16:creationId xmlns:a16="http://schemas.microsoft.com/office/drawing/2014/main" xmlns="" id="{020B0D9B-401F-F72E-C70C-0743D9DD0BAA}"/>
                </a:ext>
              </a:extLst>
            </p:cNvPr>
            <p:cNvSpPr/>
            <p:nvPr/>
          </p:nvSpPr>
          <p:spPr>
            <a:xfrm>
              <a:off x="5568866"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590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18" y="313341"/>
                    <a:pt x="19777" y="318541"/>
                    <a:pt x="23677" y="327842"/>
                  </a:cubicBezTo>
                  <a:cubicBezTo>
                    <a:pt x="30867" y="344210"/>
                    <a:pt x="44787" y="341762"/>
                    <a:pt x="50447" y="331208"/>
                  </a:cubicBezTo>
                  <a:cubicBezTo>
                    <a:pt x="56107" y="320652"/>
                    <a:pt x="75687" y="305661"/>
                    <a:pt x="87466" y="323100"/>
                  </a:cubicBezTo>
                  <a:cubicBezTo>
                    <a:pt x="99245" y="340538"/>
                    <a:pt x="109188" y="345893"/>
                    <a:pt x="119590" y="329678"/>
                  </a:cubicBezTo>
                  <a:cubicBezTo>
                    <a:pt x="123904" y="320729"/>
                    <a:pt x="132761" y="31485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97" name="Freeform: Shape 696">
              <a:extLst>
                <a:ext uri="{FF2B5EF4-FFF2-40B4-BE49-F238E27FC236}">
                  <a16:creationId xmlns:a16="http://schemas.microsoft.com/office/drawing/2014/main" xmlns="" id="{6941ADC6-72E8-7870-D9D4-E9118748E2E8}"/>
                </a:ext>
              </a:extLst>
            </p:cNvPr>
            <p:cNvSpPr/>
            <p:nvPr/>
          </p:nvSpPr>
          <p:spPr>
            <a:xfrm>
              <a:off x="5870371" y="4945655"/>
              <a:ext cx="142109" cy="316220"/>
            </a:xfrm>
            <a:custGeom>
              <a:avLst/>
              <a:gdLst>
                <a:gd name="connsiteX0" fmla="*/ 87466 w 142109"/>
                <a:gd name="connsiteY0" fmla="*/ 7857 h 316220"/>
                <a:gd name="connsiteX1" fmla="*/ 50600 w 142109"/>
                <a:gd name="connsiteY1" fmla="*/ 15965 h 316220"/>
                <a:gd name="connsiteX2" fmla="*/ 23677 w 142109"/>
                <a:gd name="connsiteY2" fmla="*/ 12599 h 316220"/>
                <a:gd name="connsiteX3" fmla="*/ -33 w 142109"/>
                <a:gd name="connsiteY3" fmla="*/ 209 h 316220"/>
                <a:gd name="connsiteX4" fmla="*/ -33 w 142109"/>
                <a:gd name="connsiteY4" fmla="*/ 315940 h 316220"/>
                <a:gd name="connsiteX5" fmla="*/ 142077 w 142109"/>
                <a:gd name="connsiteY5" fmla="*/ 315940 h 316220"/>
                <a:gd name="connsiteX6" fmla="*/ 142077 w 142109"/>
                <a:gd name="connsiteY6" fmla="*/ -250 h 316220"/>
                <a:gd name="connsiteX7" fmla="*/ 119131 w 142109"/>
                <a:gd name="connsiteY7" fmla="*/ 15047 h 316220"/>
                <a:gd name="connsiteX8" fmla="*/ 87466 w 142109"/>
                <a:gd name="connsiteY8" fmla="*/ 7857 h 31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09" h="316220">
                  <a:moveTo>
                    <a:pt x="87466" y="7857"/>
                  </a:moveTo>
                  <a:cubicBezTo>
                    <a:pt x="75840" y="-9581"/>
                    <a:pt x="56872" y="5257"/>
                    <a:pt x="50600" y="15965"/>
                  </a:cubicBezTo>
                  <a:cubicBezTo>
                    <a:pt x="44328" y="26673"/>
                    <a:pt x="31020" y="28967"/>
                    <a:pt x="23677" y="12599"/>
                  </a:cubicBezTo>
                  <a:cubicBezTo>
                    <a:pt x="19822" y="3268"/>
                    <a:pt x="9833" y="-1963"/>
                    <a:pt x="-33" y="209"/>
                  </a:cubicBezTo>
                  <a:lnTo>
                    <a:pt x="-33" y="315940"/>
                  </a:lnTo>
                  <a:lnTo>
                    <a:pt x="142077" y="315940"/>
                  </a:lnTo>
                  <a:lnTo>
                    <a:pt x="142077" y="-250"/>
                  </a:lnTo>
                  <a:cubicBezTo>
                    <a:pt x="132195" y="240"/>
                    <a:pt x="123384" y="6114"/>
                    <a:pt x="119131" y="15047"/>
                  </a:cubicBezTo>
                  <a:cubicBezTo>
                    <a:pt x="109341" y="30650"/>
                    <a:pt x="99245" y="25449"/>
                    <a:pt x="87466" y="7857"/>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698" name="Freeform: Shape 697">
              <a:extLst>
                <a:ext uri="{FF2B5EF4-FFF2-40B4-BE49-F238E27FC236}">
                  <a16:creationId xmlns:a16="http://schemas.microsoft.com/office/drawing/2014/main" xmlns="" id="{DA583998-499E-620C-186C-20C25B90CBAB}"/>
                </a:ext>
              </a:extLst>
            </p:cNvPr>
            <p:cNvSpPr/>
            <p:nvPr/>
          </p:nvSpPr>
          <p:spPr>
            <a:xfrm>
              <a:off x="5870371"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600 w 142721"/>
                <a:gd name="connsiteY3" fmla="*/ 331208 h 339903"/>
                <a:gd name="connsiteX4" fmla="*/ 87466 w 142721"/>
                <a:gd name="connsiteY4" fmla="*/ 323100 h 339903"/>
                <a:gd name="connsiteX5" fmla="*/ 119743 w 142721"/>
                <a:gd name="connsiteY5" fmla="*/ 329678 h 339903"/>
                <a:gd name="connsiteX6" fmla="*/ 142688 w 142721"/>
                <a:gd name="connsiteY6" fmla="*/ 314381 h 339903"/>
                <a:gd name="connsiteX7" fmla="*/ 142688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33" y="313279"/>
                    <a:pt x="19822" y="318511"/>
                    <a:pt x="23677" y="327842"/>
                  </a:cubicBezTo>
                  <a:cubicBezTo>
                    <a:pt x="31020" y="344210"/>
                    <a:pt x="44940" y="341762"/>
                    <a:pt x="50600" y="331208"/>
                  </a:cubicBezTo>
                  <a:cubicBezTo>
                    <a:pt x="56260" y="320652"/>
                    <a:pt x="75840" y="305661"/>
                    <a:pt x="87466" y="323100"/>
                  </a:cubicBezTo>
                  <a:cubicBezTo>
                    <a:pt x="99092" y="340538"/>
                    <a:pt x="109341" y="345893"/>
                    <a:pt x="119743" y="329678"/>
                  </a:cubicBezTo>
                  <a:cubicBezTo>
                    <a:pt x="123995" y="320744"/>
                    <a:pt x="132806" y="314885"/>
                    <a:pt x="142688" y="314381"/>
                  </a:cubicBezTo>
                  <a:lnTo>
                    <a:pt x="142688" y="-280"/>
                  </a:lnTo>
                  <a:close/>
                </a:path>
              </a:pathLst>
            </a:custGeom>
            <a:solidFill>
              <a:srgbClr val="97CCEF"/>
            </a:solidFill>
            <a:ln w="7629" cap="flat">
              <a:solidFill>
                <a:srgbClr val="1C75BC"/>
              </a:solidFill>
              <a:prstDash val="solid"/>
              <a:miter/>
            </a:ln>
          </p:spPr>
          <p:txBody>
            <a:bodyPr rtlCol="0" anchor="ctr"/>
            <a:lstStyle/>
            <a:p>
              <a:endParaRPr lang="en-IN"/>
            </a:p>
          </p:txBody>
        </p:sp>
        <p:sp>
          <p:nvSpPr>
            <p:cNvPr id="699" name="Freeform: Shape 698">
              <a:extLst>
                <a:ext uri="{FF2B5EF4-FFF2-40B4-BE49-F238E27FC236}">
                  <a16:creationId xmlns:a16="http://schemas.microsoft.com/office/drawing/2014/main" xmlns="" id="{0CB3B22A-DBE1-8403-960F-396BCC8FF5A9}"/>
                </a:ext>
              </a:extLst>
            </p:cNvPr>
            <p:cNvSpPr/>
            <p:nvPr/>
          </p:nvSpPr>
          <p:spPr>
            <a:xfrm>
              <a:off x="6171417" y="4945677"/>
              <a:ext cx="142721" cy="316198"/>
            </a:xfrm>
            <a:custGeom>
              <a:avLst/>
              <a:gdLst>
                <a:gd name="connsiteX0" fmla="*/ 87466 w 142721"/>
                <a:gd name="connsiteY0" fmla="*/ 7836 h 316198"/>
                <a:gd name="connsiteX1" fmla="*/ 50447 w 142721"/>
                <a:gd name="connsiteY1" fmla="*/ 15943 h 316198"/>
                <a:gd name="connsiteX2" fmla="*/ 23677 w 142721"/>
                <a:gd name="connsiteY2" fmla="*/ 12578 h 316198"/>
                <a:gd name="connsiteX3" fmla="*/ -33 w 142721"/>
                <a:gd name="connsiteY3" fmla="*/ 187 h 316198"/>
                <a:gd name="connsiteX4" fmla="*/ -33 w 142721"/>
                <a:gd name="connsiteY4" fmla="*/ 315919 h 316198"/>
                <a:gd name="connsiteX5" fmla="*/ 142689 w 142721"/>
                <a:gd name="connsiteY5" fmla="*/ 315919 h 316198"/>
                <a:gd name="connsiteX6" fmla="*/ 142689 w 142721"/>
                <a:gd name="connsiteY6" fmla="*/ -272 h 316198"/>
                <a:gd name="connsiteX7" fmla="*/ 119590 w 142721"/>
                <a:gd name="connsiteY7" fmla="*/ 15025 h 316198"/>
                <a:gd name="connsiteX8" fmla="*/ 87466 w 142721"/>
                <a:gd name="connsiteY8" fmla="*/ 7836 h 31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721" h="316198">
                  <a:moveTo>
                    <a:pt x="87466" y="7836"/>
                  </a:moveTo>
                  <a:cubicBezTo>
                    <a:pt x="75687" y="-9603"/>
                    <a:pt x="56872" y="5235"/>
                    <a:pt x="50447" y="15943"/>
                  </a:cubicBezTo>
                  <a:cubicBezTo>
                    <a:pt x="44022" y="26651"/>
                    <a:pt x="30867" y="28946"/>
                    <a:pt x="23677" y="12578"/>
                  </a:cubicBezTo>
                  <a:cubicBezTo>
                    <a:pt x="19777" y="3277"/>
                    <a:pt x="9818" y="-1924"/>
                    <a:pt x="-33" y="187"/>
                  </a:cubicBezTo>
                  <a:lnTo>
                    <a:pt x="-33" y="315919"/>
                  </a:lnTo>
                  <a:lnTo>
                    <a:pt x="142689" y="315919"/>
                  </a:lnTo>
                  <a:lnTo>
                    <a:pt x="142689" y="-272"/>
                  </a:lnTo>
                  <a:cubicBezTo>
                    <a:pt x="132776" y="233"/>
                    <a:pt x="123919" y="6092"/>
                    <a:pt x="119590" y="15025"/>
                  </a:cubicBezTo>
                  <a:cubicBezTo>
                    <a:pt x="109341" y="30628"/>
                    <a:pt x="99092" y="25427"/>
                    <a:pt x="87466" y="7836"/>
                  </a:cubicBezTo>
                  <a:close/>
                </a:path>
              </a:pathLst>
            </a:custGeom>
            <a:solidFill>
              <a:srgbClr val="97CCEF"/>
            </a:solidFill>
            <a:ln w="7629" cap="flat">
              <a:solidFill>
                <a:srgbClr val="1C75BC"/>
              </a:solidFill>
              <a:prstDash val="solid"/>
              <a:miter/>
            </a:ln>
          </p:spPr>
          <p:txBody>
            <a:bodyPr rtlCol="0" anchor="ctr"/>
            <a:lstStyle/>
            <a:p>
              <a:endParaRPr lang="en-IN"/>
            </a:p>
          </p:txBody>
        </p:sp>
        <p:sp>
          <p:nvSpPr>
            <p:cNvPr id="700" name="Freeform: Shape 699">
              <a:extLst>
                <a:ext uri="{FF2B5EF4-FFF2-40B4-BE49-F238E27FC236}">
                  <a16:creationId xmlns:a16="http://schemas.microsoft.com/office/drawing/2014/main" xmlns="" id="{0EDA8A91-8884-E20A-61B1-C077BCC75C62}"/>
                </a:ext>
              </a:extLst>
            </p:cNvPr>
            <p:cNvSpPr/>
            <p:nvPr/>
          </p:nvSpPr>
          <p:spPr>
            <a:xfrm>
              <a:off x="6171417" y="4630719"/>
              <a:ext cx="142721" cy="339903"/>
            </a:xfrm>
            <a:custGeom>
              <a:avLst/>
              <a:gdLst>
                <a:gd name="connsiteX0" fmla="*/ -33 w 142721"/>
                <a:gd name="connsiteY0" fmla="*/ -280 h 339903"/>
                <a:gd name="connsiteX1" fmla="*/ -33 w 142721"/>
                <a:gd name="connsiteY1" fmla="*/ 315452 h 339903"/>
                <a:gd name="connsiteX2" fmla="*/ 23677 w 142721"/>
                <a:gd name="connsiteY2" fmla="*/ 327842 h 339903"/>
                <a:gd name="connsiteX3" fmla="*/ 50447 w 142721"/>
                <a:gd name="connsiteY3" fmla="*/ 331208 h 339903"/>
                <a:gd name="connsiteX4" fmla="*/ 87466 w 142721"/>
                <a:gd name="connsiteY4" fmla="*/ 323100 h 339903"/>
                <a:gd name="connsiteX5" fmla="*/ 119590 w 142721"/>
                <a:gd name="connsiteY5" fmla="*/ 329678 h 339903"/>
                <a:gd name="connsiteX6" fmla="*/ 142689 w 142721"/>
                <a:gd name="connsiteY6" fmla="*/ 314381 h 339903"/>
                <a:gd name="connsiteX7" fmla="*/ 142689 w 142721"/>
                <a:gd name="connsiteY7" fmla="*/ -280 h 33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721" h="339903">
                  <a:moveTo>
                    <a:pt x="-33" y="-280"/>
                  </a:moveTo>
                  <a:lnTo>
                    <a:pt x="-33" y="315452"/>
                  </a:lnTo>
                  <a:cubicBezTo>
                    <a:pt x="9818" y="313341"/>
                    <a:pt x="19777" y="318541"/>
                    <a:pt x="23677" y="327842"/>
                  </a:cubicBezTo>
                  <a:cubicBezTo>
                    <a:pt x="30867" y="344210"/>
                    <a:pt x="44787" y="341762"/>
                    <a:pt x="50447" y="331208"/>
                  </a:cubicBezTo>
                  <a:cubicBezTo>
                    <a:pt x="56107" y="320652"/>
                    <a:pt x="75687" y="305661"/>
                    <a:pt x="87466" y="323100"/>
                  </a:cubicBezTo>
                  <a:cubicBezTo>
                    <a:pt x="99245" y="340538"/>
                    <a:pt x="109341" y="345893"/>
                    <a:pt x="119590" y="329678"/>
                  </a:cubicBezTo>
                  <a:cubicBezTo>
                    <a:pt x="123919" y="320744"/>
                    <a:pt x="132776" y="314885"/>
                    <a:pt x="142689" y="314381"/>
                  </a:cubicBezTo>
                  <a:lnTo>
                    <a:pt x="142689" y="-280"/>
                  </a:lnTo>
                  <a:close/>
                </a:path>
              </a:pathLst>
            </a:custGeom>
            <a:solidFill>
              <a:srgbClr val="97CCEF"/>
            </a:solidFill>
            <a:ln w="7629" cap="flat">
              <a:solidFill>
                <a:srgbClr val="1C75BC"/>
              </a:solidFill>
              <a:prstDash val="solid"/>
              <a:miter/>
            </a:ln>
          </p:spPr>
          <p:txBody>
            <a:bodyPr rtlCol="0" anchor="ctr"/>
            <a:lstStyle/>
            <a:p>
              <a:endParaRPr lang="en-IN"/>
            </a:p>
          </p:txBody>
        </p:sp>
      </p:grpSp>
      <p:grpSp>
        <p:nvGrpSpPr>
          <p:cNvPr id="726" name="Group 725">
            <a:extLst>
              <a:ext uri="{FF2B5EF4-FFF2-40B4-BE49-F238E27FC236}">
                <a16:creationId xmlns:a16="http://schemas.microsoft.com/office/drawing/2014/main" xmlns="" id="{1D5E55D7-28E8-6023-F6D2-B008060CEA73}"/>
              </a:ext>
            </a:extLst>
          </p:cNvPr>
          <p:cNvGrpSpPr/>
          <p:nvPr/>
        </p:nvGrpSpPr>
        <p:grpSpPr>
          <a:xfrm>
            <a:off x="7241095" y="3881722"/>
            <a:ext cx="3807896" cy="1915541"/>
            <a:chOff x="7241095" y="3881722"/>
            <a:chExt cx="3807896" cy="1915541"/>
          </a:xfrm>
        </p:grpSpPr>
        <p:sp>
          <p:nvSpPr>
            <p:cNvPr id="705" name="Freeform: Shape 704">
              <a:extLst>
                <a:ext uri="{FF2B5EF4-FFF2-40B4-BE49-F238E27FC236}">
                  <a16:creationId xmlns:a16="http://schemas.microsoft.com/office/drawing/2014/main" xmlns="" id="{71BD1CE9-3D98-DC21-981D-345632C71522}"/>
                </a:ext>
              </a:extLst>
            </p:cNvPr>
            <p:cNvSpPr/>
            <p:nvPr/>
          </p:nvSpPr>
          <p:spPr>
            <a:xfrm>
              <a:off x="7241095" y="3881722"/>
              <a:ext cx="3807896" cy="1915541"/>
            </a:xfrm>
            <a:custGeom>
              <a:avLst/>
              <a:gdLst>
                <a:gd name="connsiteX0" fmla="*/ 2850132 w 3807896"/>
                <a:gd name="connsiteY0" fmla="*/ -327 h 1915541"/>
                <a:gd name="connsiteX1" fmla="*/ 1933541 w 3807896"/>
                <a:gd name="connsiteY1" fmla="*/ 679472 h 1915541"/>
                <a:gd name="connsiteX2" fmla="*/ -34 w 3807896"/>
                <a:gd name="connsiteY2" fmla="*/ 679472 h 1915541"/>
                <a:gd name="connsiteX3" fmla="*/ -34 w 3807896"/>
                <a:gd name="connsiteY3" fmla="*/ 759577 h 1915541"/>
                <a:gd name="connsiteX4" fmla="*/ 2000216 w 3807896"/>
                <a:gd name="connsiteY4" fmla="*/ 759577 h 1915541"/>
                <a:gd name="connsiteX5" fmla="*/ 3046727 w 3807896"/>
                <a:gd name="connsiteY5" fmla="*/ 107686 h 1915541"/>
                <a:gd name="connsiteX6" fmla="*/ 3698618 w 3807896"/>
                <a:gd name="connsiteY6" fmla="*/ 1154198 h 1915541"/>
                <a:gd name="connsiteX7" fmla="*/ 2652107 w 3807896"/>
                <a:gd name="connsiteY7" fmla="*/ 1806089 h 1915541"/>
                <a:gd name="connsiteX8" fmla="*/ 2000216 w 3807896"/>
                <a:gd name="connsiteY8" fmla="*/ 1154198 h 1915541"/>
                <a:gd name="connsiteX9" fmla="*/ -34 w 3807896"/>
                <a:gd name="connsiteY9" fmla="*/ 1154198 h 1915541"/>
                <a:gd name="connsiteX10" fmla="*/ -34 w 3807896"/>
                <a:gd name="connsiteY10" fmla="*/ 1234303 h 1915541"/>
                <a:gd name="connsiteX11" fmla="*/ 1933255 w 3807896"/>
                <a:gd name="connsiteY11" fmla="*/ 1234303 h 1915541"/>
                <a:gd name="connsiteX12" fmla="*/ 3126957 w 3807896"/>
                <a:gd name="connsiteY12" fmla="*/ 1874031 h 1915541"/>
                <a:gd name="connsiteX13" fmla="*/ 3766675 w 3807896"/>
                <a:gd name="connsiteY13" fmla="*/ 680329 h 1915541"/>
                <a:gd name="connsiteX14" fmla="*/ 2850132 w 3807896"/>
                <a:gd name="connsiteY14" fmla="*/ -327 h 1915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07896" h="1915541">
                  <a:moveTo>
                    <a:pt x="2850132" y="-327"/>
                  </a:moveTo>
                  <a:cubicBezTo>
                    <a:pt x="2428241" y="-299"/>
                    <a:pt x="2056032" y="275755"/>
                    <a:pt x="1933541" y="679472"/>
                  </a:cubicBezTo>
                  <a:lnTo>
                    <a:pt x="-34" y="679472"/>
                  </a:lnTo>
                  <a:lnTo>
                    <a:pt x="-34" y="759577"/>
                  </a:lnTo>
                  <a:lnTo>
                    <a:pt x="2000216" y="759577"/>
                  </a:lnTo>
                  <a:cubicBezTo>
                    <a:pt x="2109191" y="290576"/>
                    <a:pt x="2577726" y="-1289"/>
                    <a:pt x="3046727" y="107686"/>
                  </a:cubicBezTo>
                  <a:cubicBezTo>
                    <a:pt x="3515729" y="216652"/>
                    <a:pt x="3807594" y="685197"/>
                    <a:pt x="3698618" y="1154198"/>
                  </a:cubicBezTo>
                  <a:cubicBezTo>
                    <a:pt x="3589652" y="1623200"/>
                    <a:pt x="3121108" y="1915065"/>
                    <a:pt x="2652107" y="1806089"/>
                  </a:cubicBezTo>
                  <a:cubicBezTo>
                    <a:pt x="2328295" y="1730851"/>
                    <a:pt x="2075454" y="1478010"/>
                    <a:pt x="2000216" y="1154198"/>
                  </a:cubicBezTo>
                  <a:lnTo>
                    <a:pt x="-34" y="1154198"/>
                  </a:lnTo>
                  <a:lnTo>
                    <a:pt x="-34" y="1234303"/>
                  </a:lnTo>
                  <a:lnTo>
                    <a:pt x="1933255" y="1234303"/>
                  </a:lnTo>
                  <a:cubicBezTo>
                    <a:pt x="2086226" y="1740586"/>
                    <a:pt x="2620665" y="2027002"/>
                    <a:pt x="3126957" y="1874031"/>
                  </a:cubicBezTo>
                  <a:cubicBezTo>
                    <a:pt x="3633239" y="1721050"/>
                    <a:pt x="3919656" y="1186612"/>
                    <a:pt x="3766675" y="680329"/>
                  </a:cubicBezTo>
                  <a:cubicBezTo>
                    <a:pt x="3644574" y="276231"/>
                    <a:pt x="3272270" y="-251"/>
                    <a:pt x="2850132" y="-327"/>
                  </a:cubicBezTo>
                  <a:close/>
                </a:path>
              </a:pathLst>
            </a:custGeom>
            <a:solidFill>
              <a:srgbClr val="1C75BC"/>
            </a:solidFill>
            <a:ln w="4763" cap="flat">
              <a:solidFill>
                <a:srgbClr val="2B3990"/>
              </a:solidFill>
              <a:prstDash val="solid"/>
              <a:miter/>
            </a:ln>
          </p:spPr>
          <p:txBody>
            <a:bodyPr rtlCol="0" anchor="ctr"/>
            <a:lstStyle/>
            <a:p>
              <a:endParaRPr lang="en-IN"/>
            </a:p>
          </p:txBody>
        </p:sp>
        <p:sp>
          <p:nvSpPr>
            <p:cNvPr id="706" name="Freeform: Shape 705">
              <a:extLst>
                <a:ext uri="{FF2B5EF4-FFF2-40B4-BE49-F238E27FC236}">
                  <a16:creationId xmlns:a16="http://schemas.microsoft.com/office/drawing/2014/main" xmlns="" id="{CBAE4A82-39AE-2D40-6459-6B002F84EA4B}"/>
                </a:ext>
              </a:extLst>
            </p:cNvPr>
            <p:cNvSpPr/>
            <p:nvPr/>
          </p:nvSpPr>
          <p:spPr>
            <a:xfrm>
              <a:off x="7354728"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451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114" y="-6200"/>
                    <a:pt x="34922" y="3135"/>
                    <a:pt x="31398" y="9707"/>
                  </a:cubicBezTo>
                  <a:cubicBezTo>
                    <a:pt x="27874" y="16280"/>
                    <a:pt x="19206" y="17899"/>
                    <a:pt x="14729" y="7707"/>
                  </a:cubicBezTo>
                  <a:cubicBezTo>
                    <a:pt x="12364" y="1868"/>
                    <a:pt x="6113" y="-1399"/>
                    <a:pt x="-34" y="-8"/>
                  </a:cubicBezTo>
                  <a:lnTo>
                    <a:pt x="-34" y="196588"/>
                  </a:lnTo>
                  <a:lnTo>
                    <a:pt x="88834" y="196588"/>
                  </a:lnTo>
                  <a:lnTo>
                    <a:pt x="88834" y="-294"/>
                  </a:lnTo>
                  <a:cubicBezTo>
                    <a:pt x="82741" y="-151"/>
                    <a:pt x="77217" y="3325"/>
                    <a:pt x="74451" y="8755"/>
                  </a:cubicBezTo>
                  <a:cubicBezTo>
                    <a:pt x="67974" y="18851"/>
                    <a:pt x="61973"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07" name="Freeform: Shape 706">
              <a:extLst>
                <a:ext uri="{FF2B5EF4-FFF2-40B4-BE49-F238E27FC236}">
                  <a16:creationId xmlns:a16="http://schemas.microsoft.com/office/drawing/2014/main" xmlns="" id="{2EE2F278-9C01-0A5B-3205-B6E4FE2BAF51}"/>
                </a:ext>
              </a:extLst>
            </p:cNvPr>
            <p:cNvSpPr/>
            <p:nvPr/>
          </p:nvSpPr>
          <p:spPr>
            <a:xfrm>
              <a:off x="7354728"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13" y="194974"/>
                    <a:pt x="12364" y="198241"/>
                    <a:pt x="14729" y="204080"/>
                  </a:cubicBezTo>
                  <a:cubicBezTo>
                    <a:pt x="19206" y="214271"/>
                    <a:pt x="27874" y="212652"/>
                    <a:pt x="31398" y="206080"/>
                  </a:cubicBezTo>
                  <a:cubicBezTo>
                    <a:pt x="34922" y="199508"/>
                    <a:pt x="47114" y="190173"/>
                    <a:pt x="54449" y="201127"/>
                  </a:cubicBezTo>
                  <a:cubicBezTo>
                    <a:pt x="61783" y="212081"/>
                    <a:pt x="67974" y="215224"/>
                    <a:pt x="74451" y="205127"/>
                  </a:cubicBezTo>
                  <a:cubicBezTo>
                    <a:pt x="77217" y="199698"/>
                    <a:pt x="82741" y="19622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08" name="Freeform: Shape 707">
              <a:extLst>
                <a:ext uri="{FF2B5EF4-FFF2-40B4-BE49-F238E27FC236}">
                  <a16:creationId xmlns:a16="http://schemas.microsoft.com/office/drawing/2014/main" xmlns="" id="{1E9381CE-070A-FC3F-C61B-9335A144A76A}"/>
                </a:ext>
              </a:extLst>
            </p:cNvPr>
            <p:cNvSpPr/>
            <p:nvPr/>
          </p:nvSpPr>
          <p:spPr>
            <a:xfrm>
              <a:off x="7542180" y="4839336"/>
              <a:ext cx="88868" cy="196911"/>
            </a:xfrm>
            <a:custGeom>
              <a:avLst/>
              <a:gdLst>
                <a:gd name="connsiteX0" fmla="*/ 54353 w 88868"/>
                <a:gd name="connsiteY0" fmla="*/ 4750 h 196911"/>
                <a:gd name="connsiteX1" fmla="*/ 31398 w 88868"/>
                <a:gd name="connsiteY1" fmla="*/ 9704 h 196911"/>
                <a:gd name="connsiteX2" fmla="*/ 14634 w 88868"/>
                <a:gd name="connsiteY2" fmla="*/ 7703 h 196911"/>
                <a:gd name="connsiteX3" fmla="*/ -34 w 88868"/>
                <a:gd name="connsiteY3" fmla="*/ -12 h 196911"/>
                <a:gd name="connsiteX4" fmla="*/ -34 w 88868"/>
                <a:gd name="connsiteY4" fmla="*/ 196584 h 196911"/>
                <a:gd name="connsiteX5" fmla="*/ 88834 w 88868"/>
                <a:gd name="connsiteY5" fmla="*/ 196584 h 196911"/>
                <a:gd name="connsiteX6" fmla="*/ 88834 w 88868"/>
                <a:gd name="connsiteY6" fmla="*/ -298 h 196911"/>
                <a:gd name="connsiteX7" fmla="*/ 74451 w 88868"/>
                <a:gd name="connsiteY7" fmla="*/ 8751 h 196911"/>
                <a:gd name="connsiteX8" fmla="*/ 54353 w 88868"/>
                <a:gd name="connsiteY8" fmla="*/ 4750 h 19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1">
                  <a:moveTo>
                    <a:pt x="54353" y="4750"/>
                  </a:moveTo>
                  <a:cubicBezTo>
                    <a:pt x="47114" y="-6203"/>
                    <a:pt x="35303" y="3131"/>
                    <a:pt x="31398" y="9704"/>
                  </a:cubicBezTo>
                  <a:cubicBezTo>
                    <a:pt x="27493" y="16276"/>
                    <a:pt x="19206" y="17895"/>
                    <a:pt x="14634" y="7703"/>
                  </a:cubicBezTo>
                  <a:cubicBezTo>
                    <a:pt x="12306" y="1874"/>
                    <a:pt x="6087" y="-1393"/>
                    <a:pt x="-34" y="-12"/>
                  </a:cubicBezTo>
                  <a:lnTo>
                    <a:pt x="-34" y="196584"/>
                  </a:lnTo>
                  <a:lnTo>
                    <a:pt x="88834" y="196584"/>
                  </a:lnTo>
                  <a:lnTo>
                    <a:pt x="88834" y="-298"/>
                  </a:lnTo>
                  <a:cubicBezTo>
                    <a:pt x="82741" y="-155"/>
                    <a:pt x="77217" y="3322"/>
                    <a:pt x="74451" y="8751"/>
                  </a:cubicBezTo>
                  <a:cubicBezTo>
                    <a:pt x="67974" y="18848"/>
                    <a:pt x="61688" y="15609"/>
                    <a:pt x="54353" y="4750"/>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09" name="Freeform: Shape 708">
              <a:extLst>
                <a:ext uri="{FF2B5EF4-FFF2-40B4-BE49-F238E27FC236}">
                  <a16:creationId xmlns:a16="http://schemas.microsoft.com/office/drawing/2014/main" xmlns="" id="{3D911886-3725-5229-BAF8-927ED85EF92A}"/>
                </a:ext>
              </a:extLst>
            </p:cNvPr>
            <p:cNvSpPr/>
            <p:nvPr/>
          </p:nvSpPr>
          <p:spPr>
            <a:xfrm>
              <a:off x="7542180" y="4642960"/>
              <a:ext cx="88868" cy="211694"/>
            </a:xfrm>
            <a:custGeom>
              <a:avLst/>
              <a:gdLst>
                <a:gd name="connsiteX0" fmla="*/ -34 w 88868"/>
                <a:gd name="connsiteY0" fmla="*/ -327 h 211694"/>
                <a:gd name="connsiteX1" fmla="*/ -34 w 88868"/>
                <a:gd name="connsiteY1" fmla="*/ 196364 h 211694"/>
                <a:gd name="connsiteX2" fmla="*/ 14634 w 88868"/>
                <a:gd name="connsiteY2" fmla="*/ 204080 h 211694"/>
                <a:gd name="connsiteX3" fmla="*/ 31398 w 88868"/>
                <a:gd name="connsiteY3" fmla="*/ 206080 h 211694"/>
                <a:gd name="connsiteX4" fmla="*/ 54353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087" y="194983"/>
                    <a:pt x="12306" y="198250"/>
                    <a:pt x="14634" y="204080"/>
                  </a:cubicBezTo>
                  <a:cubicBezTo>
                    <a:pt x="19206" y="214271"/>
                    <a:pt x="27874" y="212652"/>
                    <a:pt x="31398" y="206080"/>
                  </a:cubicBezTo>
                  <a:cubicBezTo>
                    <a:pt x="34922" y="199508"/>
                    <a:pt x="47114" y="190173"/>
                    <a:pt x="54353" y="201127"/>
                  </a:cubicBezTo>
                  <a:cubicBezTo>
                    <a:pt x="61592" y="212081"/>
                    <a:pt x="67974" y="215224"/>
                    <a:pt x="74451" y="205127"/>
                  </a:cubicBezTo>
                  <a:cubicBezTo>
                    <a:pt x="77217" y="199698"/>
                    <a:pt x="82741" y="19622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10" name="Freeform: Shape 709">
              <a:extLst>
                <a:ext uri="{FF2B5EF4-FFF2-40B4-BE49-F238E27FC236}">
                  <a16:creationId xmlns:a16="http://schemas.microsoft.com/office/drawing/2014/main" xmlns="" id="{93CCDA96-525C-DEC6-2C4E-FDEE8DE30B60}"/>
                </a:ext>
              </a:extLst>
            </p:cNvPr>
            <p:cNvSpPr/>
            <p:nvPr/>
          </p:nvSpPr>
          <p:spPr>
            <a:xfrm>
              <a:off x="7729537"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546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210" y="-6200"/>
                    <a:pt x="35399" y="3135"/>
                    <a:pt x="31398" y="9707"/>
                  </a:cubicBezTo>
                  <a:cubicBezTo>
                    <a:pt x="27398" y="16280"/>
                    <a:pt x="19206" y="17899"/>
                    <a:pt x="14729" y="7707"/>
                  </a:cubicBezTo>
                  <a:cubicBezTo>
                    <a:pt x="12364" y="1868"/>
                    <a:pt x="6113" y="-1399"/>
                    <a:pt x="-34" y="-8"/>
                  </a:cubicBezTo>
                  <a:lnTo>
                    <a:pt x="-34" y="196588"/>
                  </a:lnTo>
                  <a:lnTo>
                    <a:pt x="88834" y="196588"/>
                  </a:lnTo>
                  <a:lnTo>
                    <a:pt x="88834" y="-294"/>
                  </a:lnTo>
                  <a:cubicBezTo>
                    <a:pt x="82768" y="-141"/>
                    <a:pt x="77280" y="3335"/>
                    <a:pt x="74546" y="8755"/>
                  </a:cubicBezTo>
                  <a:cubicBezTo>
                    <a:pt x="68165" y="18851"/>
                    <a:pt x="61688"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11" name="Freeform: Shape 710">
              <a:extLst>
                <a:ext uri="{FF2B5EF4-FFF2-40B4-BE49-F238E27FC236}">
                  <a16:creationId xmlns:a16="http://schemas.microsoft.com/office/drawing/2014/main" xmlns="" id="{DC8D35EB-FC82-FB2A-E355-797B9A20868E}"/>
                </a:ext>
              </a:extLst>
            </p:cNvPr>
            <p:cNvSpPr/>
            <p:nvPr/>
          </p:nvSpPr>
          <p:spPr>
            <a:xfrm>
              <a:off x="7729537"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546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13" y="194974"/>
                    <a:pt x="12364" y="198241"/>
                    <a:pt x="14729" y="204080"/>
                  </a:cubicBezTo>
                  <a:cubicBezTo>
                    <a:pt x="19206" y="214271"/>
                    <a:pt x="27874" y="212652"/>
                    <a:pt x="31398" y="206080"/>
                  </a:cubicBezTo>
                  <a:cubicBezTo>
                    <a:pt x="34922" y="199508"/>
                    <a:pt x="47210" y="190173"/>
                    <a:pt x="54449" y="201127"/>
                  </a:cubicBezTo>
                  <a:cubicBezTo>
                    <a:pt x="61688" y="212081"/>
                    <a:pt x="68069" y="215224"/>
                    <a:pt x="74546" y="205127"/>
                  </a:cubicBezTo>
                  <a:cubicBezTo>
                    <a:pt x="77280" y="199708"/>
                    <a:pt x="82768" y="19623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12" name="Freeform: Shape 711">
              <a:extLst>
                <a:ext uri="{FF2B5EF4-FFF2-40B4-BE49-F238E27FC236}">
                  <a16:creationId xmlns:a16="http://schemas.microsoft.com/office/drawing/2014/main" xmlns="" id="{1F5C0CC0-0D30-BBD7-E0FB-A72FFBEEF07C}"/>
                </a:ext>
              </a:extLst>
            </p:cNvPr>
            <p:cNvSpPr/>
            <p:nvPr/>
          </p:nvSpPr>
          <p:spPr>
            <a:xfrm>
              <a:off x="7916989"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451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114" y="-6200"/>
                    <a:pt x="35399" y="3135"/>
                    <a:pt x="31398" y="9707"/>
                  </a:cubicBezTo>
                  <a:cubicBezTo>
                    <a:pt x="27398" y="16280"/>
                    <a:pt x="19206" y="17899"/>
                    <a:pt x="14729" y="7707"/>
                  </a:cubicBezTo>
                  <a:cubicBezTo>
                    <a:pt x="12367" y="1868"/>
                    <a:pt x="6109" y="-1399"/>
                    <a:pt x="-34" y="-8"/>
                  </a:cubicBezTo>
                  <a:lnTo>
                    <a:pt x="-34" y="196588"/>
                  </a:lnTo>
                  <a:lnTo>
                    <a:pt x="88834" y="196588"/>
                  </a:lnTo>
                  <a:lnTo>
                    <a:pt x="88834" y="-294"/>
                  </a:lnTo>
                  <a:cubicBezTo>
                    <a:pt x="82738" y="-151"/>
                    <a:pt x="77213" y="3325"/>
                    <a:pt x="74451" y="8755"/>
                  </a:cubicBezTo>
                  <a:cubicBezTo>
                    <a:pt x="67974" y="18851"/>
                    <a:pt x="61688"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13" name="Freeform: Shape 712">
              <a:extLst>
                <a:ext uri="{FF2B5EF4-FFF2-40B4-BE49-F238E27FC236}">
                  <a16:creationId xmlns:a16="http://schemas.microsoft.com/office/drawing/2014/main" xmlns="" id="{96D76B3B-268A-24FF-601A-0AE3E421C802}"/>
                </a:ext>
              </a:extLst>
            </p:cNvPr>
            <p:cNvSpPr/>
            <p:nvPr/>
          </p:nvSpPr>
          <p:spPr>
            <a:xfrm>
              <a:off x="7916989"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09" y="194974"/>
                    <a:pt x="12367" y="198241"/>
                    <a:pt x="14729" y="204080"/>
                  </a:cubicBezTo>
                  <a:cubicBezTo>
                    <a:pt x="19206" y="214271"/>
                    <a:pt x="27874" y="212652"/>
                    <a:pt x="31398" y="206080"/>
                  </a:cubicBezTo>
                  <a:cubicBezTo>
                    <a:pt x="34922" y="199508"/>
                    <a:pt x="47114" y="190173"/>
                    <a:pt x="54449" y="201127"/>
                  </a:cubicBezTo>
                  <a:cubicBezTo>
                    <a:pt x="61783" y="212081"/>
                    <a:pt x="67974" y="215224"/>
                    <a:pt x="74451" y="205127"/>
                  </a:cubicBezTo>
                  <a:cubicBezTo>
                    <a:pt x="77213" y="199698"/>
                    <a:pt x="82738" y="19622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14" name="Freeform: Shape 713">
              <a:extLst>
                <a:ext uri="{FF2B5EF4-FFF2-40B4-BE49-F238E27FC236}">
                  <a16:creationId xmlns:a16="http://schemas.microsoft.com/office/drawing/2014/main" xmlns="" id="{989DAFFA-4416-8C82-7E5A-C4049FB687CA}"/>
                </a:ext>
              </a:extLst>
            </p:cNvPr>
            <p:cNvSpPr/>
            <p:nvPr/>
          </p:nvSpPr>
          <p:spPr>
            <a:xfrm>
              <a:off x="8104346" y="4839332"/>
              <a:ext cx="88963" cy="196914"/>
            </a:xfrm>
            <a:custGeom>
              <a:avLst/>
              <a:gdLst>
                <a:gd name="connsiteX0" fmla="*/ 54449 w 88963"/>
                <a:gd name="connsiteY0" fmla="*/ 4754 h 196914"/>
                <a:gd name="connsiteX1" fmla="*/ 31493 w 88963"/>
                <a:gd name="connsiteY1" fmla="*/ 9707 h 196914"/>
                <a:gd name="connsiteX2" fmla="*/ 14729 w 88963"/>
                <a:gd name="connsiteY2" fmla="*/ 7707 h 196914"/>
                <a:gd name="connsiteX3" fmla="*/ -34 w 88963"/>
                <a:gd name="connsiteY3" fmla="*/ -8 h 196914"/>
                <a:gd name="connsiteX4" fmla="*/ -34 w 88963"/>
                <a:gd name="connsiteY4" fmla="*/ 196588 h 196914"/>
                <a:gd name="connsiteX5" fmla="*/ 88929 w 88963"/>
                <a:gd name="connsiteY5" fmla="*/ 196588 h 196914"/>
                <a:gd name="connsiteX6" fmla="*/ 88929 w 88963"/>
                <a:gd name="connsiteY6" fmla="*/ -294 h 196914"/>
                <a:gd name="connsiteX7" fmla="*/ 74546 w 88963"/>
                <a:gd name="connsiteY7" fmla="*/ 8755 h 196914"/>
                <a:gd name="connsiteX8" fmla="*/ 54449 w 88963"/>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963" h="196914">
                  <a:moveTo>
                    <a:pt x="54449" y="4754"/>
                  </a:moveTo>
                  <a:cubicBezTo>
                    <a:pt x="47210" y="-6200"/>
                    <a:pt x="35399" y="3135"/>
                    <a:pt x="31493" y="9707"/>
                  </a:cubicBezTo>
                  <a:cubicBezTo>
                    <a:pt x="27588" y="16280"/>
                    <a:pt x="19301" y="17899"/>
                    <a:pt x="14729" y="7707"/>
                  </a:cubicBezTo>
                  <a:cubicBezTo>
                    <a:pt x="12367" y="1868"/>
                    <a:pt x="6109" y="-1399"/>
                    <a:pt x="-34" y="-8"/>
                  </a:cubicBezTo>
                  <a:lnTo>
                    <a:pt x="-34" y="196588"/>
                  </a:lnTo>
                  <a:lnTo>
                    <a:pt x="88929" y="196588"/>
                  </a:lnTo>
                  <a:lnTo>
                    <a:pt x="88929" y="-294"/>
                  </a:lnTo>
                  <a:cubicBezTo>
                    <a:pt x="82833" y="-151"/>
                    <a:pt x="77309" y="3325"/>
                    <a:pt x="74546" y="8755"/>
                  </a:cubicBezTo>
                  <a:cubicBezTo>
                    <a:pt x="68069" y="18851"/>
                    <a:pt x="61783"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15" name="Freeform: Shape 714">
              <a:extLst>
                <a:ext uri="{FF2B5EF4-FFF2-40B4-BE49-F238E27FC236}">
                  <a16:creationId xmlns:a16="http://schemas.microsoft.com/office/drawing/2014/main" xmlns="" id="{56A6C0F0-2CB0-C098-8A2E-415F90E99723}"/>
                </a:ext>
              </a:extLst>
            </p:cNvPr>
            <p:cNvSpPr/>
            <p:nvPr/>
          </p:nvSpPr>
          <p:spPr>
            <a:xfrm>
              <a:off x="8104346" y="4642960"/>
              <a:ext cx="88963" cy="211694"/>
            </a:xfrm>
            <a:custGeom>
              <a:avLst/>
              <a:gdLst>
                <a:gd name="connsiteX0" fmla="*/ -34 w 88963"/>
                <a:gd name="connsiteY0" fmla="*/ -327 h 211694"/>
                <a:gd name="connsiteX1" fmla="*/ -34 w 88963"/>
                <a:gd name="connsiteY1" fmla="*/ 196364 h 211694"/>
                <a:gd name="connsiteX2" fmla="*/ 14729 w 88963"/>
                <a:gd name="connsiteY2" fmla="*/ 204080 h 211694"/>
                <a:gd name="connsiteX3" fmla="*/ 31493 w 88963"/>
                <a:gd name="connsiteY3" fmla="*/ 206080 h 211694"/>
                <a:gd name="connsiteX4" fmla="*/ 54449 w 88963"/>
                <a:gd name="connsiteY4" fmla="*/ 201127 h 211694"/>
                <a:gd name="connsiteX5" fmla="*/ 74546 w 88963"/>
                <a:gd name="connsiteY5" fmla="*/ 205127 h 211694"/>
                <a:gd name="connsiteX6" fmla="*/ 88929 w 88963"/>
                <a:gd name="connsiteY6" fmla="*/ 196078 h 211694"/>
                <a:gd name="connsiteX7" fmla="*/ 88929 w 88963"/>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63" h="211694">
                  <a:moveTo>
                    <a:pt x="-34" y="-327"/>
                  </a:moveTo>
                  <a:lnTo>
                    <a:pt x="-34" y="196364"/>
                  </a:lnTo>
                  <a:cubicBezTo>
                    <a:pt x="6109" y="194974"/>
                    <a:pt x="12367" y="198241"/>
                    <a:pt x="14729" y="204080"/>
                  </a:cubicBezTo>
                  <a:cubicBezTo>
                    <a:pt x="19301" y="214271"/>
                    <a:pt x="27969" y="212652"/>
                    <a:pt x="31493" y="206080"/>
                  </a:cubicBezTo>
                  <a:cubicBezTo>
                    <a:pt x="35018" y="199508"/>
                    <a:pt x="47210" y="190173"/>
                    <a:pt x="54449" y="201127"/>
                  </a:cubicBezTo>
                  <a:cubicBezTo>
                    <a:pt x="61688" y="212081"/>
                    <a:pt x="68069" y="215224"/>
                    <a:pt x="74546" y="205127"/>
                  </a:cubicBezTo>
                  <a:cubicBezTo>
                    <a:pt x="77309" y="199698"/>
                    <a:pt x="82833" y="196221"/>
                    <a:pt x="88929" y="196078"/>
                  </a:cubicBezTo>
                  <a:lnTo>
                    <a:pt x="88929"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16" name="Freeform: Shape 715">
              <a:extLst>
                <a:ext uri="{FF2B5EF4-FFF2-40B4-BE49-F238E27FC236}">
                  <a16:creationId xmlns:a16="http://schemas.microsoft.com/office/drawing/2014/main" xmlns="" id="{EB1EB702-1106-77D5-AF37-7F4C151ABA71}"/>
                </a:ext>
              </a:extLst>
            </p:cNvPr>
            <p:cNvSpPr/>
            <p:nvPr/>
          </p:nvSpPr>
          <p:spPr>
            <a:xfrm>
              <a:off x="8291798"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451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210" y="-6200"/>
                    <a:pt x="35399" y="3135"/>
                    <a:pt x="31398" y="9707"/>
                  </a:cubicBezTo>
                  <a:cubicBezTo>
                    <a:pt x="27398" y="16280"/>
                    <a:pt x="19206" y="17899"/>
                    <a:pt x="14729" y="7707"/>
                  </a:cubicBezTo>
                  <a:cubicBezTo>
                    <a:pt x="12367" y="1868"/>
                    <a:pt x="6109" y="-1399"/>
                    <a:pt x="-34" y="-8"/>
                  </a:cubicBezTo>
                  <a:lnTo>
                    <a:pt x="-34" y="196588"/>
                  </a:lnTo>
                  <a:lnTo>
                    <a:pt x="88834" y="196588"/>
                  </a:lnTo>
                  <a:lnTo>
                    <a:pt x="88834" y="-294"/>
                  </a:lnTo>
                  <a:cubicBezTo>
                    <a:pt x="82748" y="-132"/>
                    <a:pt x="77232" y="3335"/>
                    <a:pt x="74451" y="8755"/>
                  </a:cubicBezTo>
                  <a:cubicBezTo>
                    <a:pt x="67879" y="18851"/>
                    <a:pt x="61688"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17" name="Freeform: Shape 716">
              <a:extLst>
                <a:ext uri="{FF2B5EF4-FFF2-40B4-BE49-F238E27FC236}">
                  <a16:creationId xmlns:a16="http://schemas.microsoft.com/office/drawing/2014/main" xmlns="" id="{8A25248A-92F9-EDB1-BFDC-2D11D964065B}"/>
                </a:ext>
              </a:extLst>
            </p:cNvPr>
            <p:cNvSpPr/>
            <p:nvPr/>
          </p:nvSpPr>
          <p:spPr>
            <a:xfrm>
              <a:off x="8291798"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09" y="194974"/>
                    <a:pt x="12367" y="198241"/>
                    <a:pt x="14729" y="204080"/>
                  </a:cubicBezTo>
                  <a:cubicBezTo>
                    <a:pt x="19206" y="214271"/>
                    <a:pt x="27874" y="212652"/>
                    <a:pt x="31398" y="206080"/>
                  </a:cubicBezTo>
                  <a:cubicBezTo>
                    <a:pt x="34922" y="199508"/>
                    <a:pt x="47210" y="190173"/>
                    <a:pt x="54449" y="201127"/>
                  </a:cubicBezTo>
                  <a:cubicBezTo>
                    <a:pt x="61688" y="212081"/>
                    <a:pt x="68070" y="215224"/>
                    <a:pt x="74451" y="205127"/>
                  </a:cubicBezTo>
                  <a:cubicBezTo>
                    <a:pt x="77232" y="199708"/>
                    <a:pt x="82748" y="196240"/>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18" name="Freeform: Shape 717">
              <a:extLst>
                <a:ext uri="{FF2B5EF4-FFF2-40B4-BE49-F238E27FC236}">
                  <a16:creationId xmlns:a16="http://schemas.microsoft.com/office/drawing/2014/main" xmlns="" id="{90672E49-EE83-B7DB-8BD5-E9E2188EEAF4}"/>
                </a:ext>
              </a:extLst>
            </p:cNvPr>
            <p:cNvSpPr/>
            <p:nvPr/>
          </p:nvSpPr>
          <p:spPr>
            <a:xfrm>
              <a:off x="8479250"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451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114" y="-6200"/>
                    <a:pt x="34922" y="3135"/>
                    <a:pt x="31398" y="9707"/>
                  </a:cubicBezTo>
                  <a:cubicBezTo>
                    <a:pt x="27874" y="16280"/>
                    <a:pt x="19206" y="17899"/>
                    <a:pt x="14729" y="7707"/>
                  </a:cubicBezTo>
                  <a:cubicBezTo>
                    <a:pt x="12367" y="1868"/>
                    <a:pt x="6109" y="-1399"/>
                    <a:pt x="-34" y="-8"/>
                  </a:cubicBezTo>
                  <a:lnTo>
                    <a:pt x="-34" y="196588"/>
                  </a:lnTo>
                  <a:lnTo>
                    <a:pt x="88834" y="196588"/>
                  </a:lnTo>
                  <a:lnTo>
                    <a:pt x="88834" y="-294"/>
                  </a:lnTo>
                  <a:cubicBezTo>
                    <a:pt x="82738" y="-151"/>
                    <a:pt x="77213" y="3325"/>
                    <a:pt x="74451" y="8755"/>
                  </a:cubicBezTo>
                  <a:cubicBezTo>
                    <a:pt x="67974" y="18851"/>
                    <a:pt x="61402"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19" name="Freeform: Shape 718">
              <a:extLst>
                <a:ext uri="{FF2B5EF4-FFF2-40B4-BE49-F238E27FC236}">
                  <a16:creationId xmlns:a16="http://schemas.microsoft.com/office/drawing/2014/main" xmlns="" id="{DDDFFF2C-F6AA-A6E3-A20F-0F40CDEBDB8D}"/>
                </a:ext>
              </a:extLst>
            </p:cNvPr>
            <p:cNvSpPr/>
            <p:nvPr/>
          </p:nvSpPr>
          <p:spPr>
            <a:xfrm>
              <a:off x="8479250"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09" y="194974"/>
                    <a:pt x="12367" y="198241"/>
                    <a:pt x="14729" y="204080"/>
                  </a:cubicBezTo>
                  <a:cubicBezTo>
                    <a:pt x="19206" y="214271"/>
                    <a:pt x="27874" y="212652"/>
                    <a:pt x="31398" y="206080"/>
                  </a:cubicBezTo>
                  <a:cubicBezTo>
                    <a:pt x="34922" y="199508"/>
                    <a:pt x="47114" y="190173"/>
                    <a:pt x="54449" y="201127"/>
                  </a:cubicBezTo>
                  <a:cubicBezTo>
                    <a:pt x="61783" y="212081"/>
                    <a:pt x="67974" y="215224"/>
                    <a:pt x="74451" y="205127"/>
                  </a:cubicBezTo>
                  <a:cubicBezTo>
                    <a:pt x="77213" y="199698"/>
                    <a:pt x="82738" y="19622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20" name="Freeform: Shape 719">
              <a:extLst>
                <a:ext uri="{FF2B5EF4-FFF2-40B4-BE49-F238E27FC236}">
                  <a16:creationId xmlns:a16="http://schemas.microsoft.com/office/drawing/2014/main" xmlns="" id="{BF9B79DE-87E3-F4D3-8277-DFB7BC339017}"/>
                </a:ext>
              </a:extLst>
            </p:cNvPr>
            <p:cNvSpPr/>
            <p:nvPr/>
          </p:nvSpPr>
          <p:spPr>
            <a:xfrm>
              <a:off x="8666607" y="4839332"/>
              <a:ext cx="88963" cy="196914"/>
            </a:xfrm>
            <a:custGeom>
              <a:avLst/>
              <a:gdLst>
                <a:gd name="connsiteX0" fmla="*/ 54449 w 88963"/>
                <a:gd name="connsiteY0" fmla="*/ 4754 h 196914"/>
                <a:gd name="connsiteX1" fmla="*/ 31493 w 88963"/>
                <a:gd name="connsiteY1" fmla="*/ 9707 h 196914"/>
                <a:gd name="connsiteX2" fmla="*/ 14729 w 88963"/>
                <a:gd name="connsiteY2" fmla="*/ 7707 h 196914"/>
                <a:gd name="connsiteX3" fmla="*/ -34 w 88963"/>
                <a:gd name="connsiteY3" fmla="*/ -8 h 196914"/>
                <a:gd name="connsiteX4" fmla="*/ -34 w 88963"/>
                <a:gd name="connsiteY4" fmla="*/ 196588 h 196914"/>
                <a:gd name="connsiteX5" fmla="*/ 88929 w 88963"/>
                <a:gd name="connsiteY5" fmla="*/ 196588 h 196914"/>
                <a:gd name="connsiteX6" fmla="*/ 88929 w 88963"/>
                <a:gd name="connsiteY6" fmla="*/ -294 h 196914"/>
                <a:gd name="connsiteX7" fmla="*/ 74546 w 88963"/>
                <a:gd name="connsiteY7" fmla="*/ 8755 h 196914"/>
                <a:gd name="connsiteX8" fmla="*/ 54449 w 88963"/>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963" h="196914">
                  <a:moveTo>
                    <a:pt x="54449" y="4754"/>
                  </a:moveTo>
                  <a:cubicBezTo>
                    <a:pt x="47210" y="-6200"/>
                    <a:pt x="35399" y="3135"/>
                    <a:pt x="31493" y="9707"/>
                  </a:cubicBezTo>
                  <a:cubicBezTo>
                    <a:pt x="27588" y="16280"/>
                    <a:pt x="19301" y="17899"/>
                    <a:pt x="14729" y="7707"/>
                  </a:cubicBezTo>
                  <a:cubicBezTo>
                    <a:pt x="12367" y="1868"/>
                    <a:pt x="6109" y="-1399"/>
                    <a:pt x="-34" y="-8"/>
                  </a:cubicBezTo>
                  <a:lnTo>
                    <a:pt x="-34" y="196588"/>
                  </a:lnTo>
                  <a:lnTo>
                    <a:pt x="88929" y="196588"/>
                  </a:lnTo>
                  <a:lnTo>
                    <a:pt x="88929" y="-294"/>
                  </a:lnTo>
                  <a:cubicBezTo>
                    <a:pt x="82833" y="-151"/>
                    <a:pt x="77309" y="3325"/>
                    <a:pt x="74546" y="8755"/>
                  </a:cubicBezTo>
                  <a:cubicBezTo>
                    <a:pt x="68069" y="18851"/>
                    <a:pt x="61783"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21" name="Freeform: Shape 720">
              <a:extLst>
                <a:ext uri="{FF2B5EF4-FFF2-40B4-BE49-F238E27FC236}">
                  <a16:creationId xmlns:a16="http://schemas.microsoft.com/office/drawing/2014/main" xmlns="" id="{A3356085-F173-EC93-D93A-50998D5671B6}"/>
                </a:ext>
              </a:extLst>
            </p:cNvPr>
            <p:cNvSpPr/>
            <p:nvPr/>
          </p:nvSpPr>
          <p:spPr>
            <a:xfrm>
              <a:off x="8666607" y="4642960"/>
              <a:ext cx="88963" cy="211694"/>
            </a:xfrm>
            <a:custGeom>
              <a:avLst/>
              <a:gdLst>
                <a:gd name="connsiteX0" fmla="*/ -34 w 88963"/>
                <a:gd name="connsiteY0" fmla="*/ -327 h 211694"/>
                <a:gd name="connsiteX1" fmla="*/ -34 w 88963"/>
                <a:gd name="connsiteY1" fmla="*/ 196364 h 211694"/>
                <a:gd name="connsiteX2" fmla="*/ 14729 w 88963"/>
                <a:gd name="connsiteY2" fmla="*/ 204080 h 211694"/>
                <a:gd name="connsiteX3" fmla="*/ 31493 w 88963"/>
                <a:gd name="connsiteY3" fmla="*/ 206080 h 211694"/>
                <a:gd name="connsiteX4" fmla="*/ 54449 w 88963"/>
                <a:gd name="connsiteY4" fmla="*/ 201127 h 211694"/>
                <a:gd name="connsiteX5" fmla="*/ 74546 w 88963"/>
                <a:gd name="connsiteY5" fmla="*/ 205127 h 211694"/>
                <a:gd name="connsiteX6" fmla="*/ 88929 w 88963"/>
                <a:gd name="connsiteY6" fmla="*/ 196078 h 211694"/>
                <a:gd name="connsiteX7" fmla="*/ 88929 w 88963"/>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63" h="211694">
                  <a:moveTo>
                    <a:pt x="-34" y="-327"/>
                  </a:moveTo>
                  <a:lnTo>
                    <a:pt x="-34" y="196364"/>
                  </a:lnTo>
                  <a:cubicBezTo>
                    <a:pt x="6109" y="194974"/>
                    <a:pt x="12367" y="198241"/>
                    <a:pt x="14729" y="204080"/>
                  </a:cubicBezTo>
                  <a:cubicBezTo>
                    <a:pt x="19301" y="214271"/>
                    <a:pt x="27969" y="212652"/>
                    <a:pt x="31493" y="206080"/>
                  </a:cubicBezTo>
                  <a:cubicBezTo>
                    <a:pt x="35018" y="199508"/>
                    <a:pt x="47210" y="190173"/>
                    <a:pt x="54449" y="201127"/>
                  </a:cubicBezTo>
                  <a:cubicBezTo>
                    <a:pt x="61688" y="212081"/>
                    <a:pt x="68069" y="215224"/>
                    <a:pt x="74546" y="205127"/>
                  </a:cubicBezTo>
                  <a:cubicBezTo>
                    <a:pt x="77309" y="199698"/>
                    <a:pt x="82833" y="196221"/>
                    <a:pt x="88929" y="196078"/>
                  </a:cubicBezTo>
                  <a:lnTo>
                    <a:pt x="88929"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22" name="Freeform: Shape 721">
              <a:extLst>
                <a:ext uri="{FF2B5EF4-FFF2-40B4-BE49-F238E27FC236}">
                  <a16:creationId xmlns:a16="http://schemas.microsoft.com/office/drawing/2014/main" xmlns="" id="{40CE34B4-6B38-E9FF-978D-DA8AA972F4A6}"/>
                </a:ext>
              </a:extLst>
            </p:cNvPr>
            <p:cNvSpPr/>
            <p:nvPr/>
          </p:nvSpPr>
          <p:spPr>
            <a:xfrm>
              <a:off x="8854058" y="4839332"/>
              <a:ext cx="88868" cy="196914"/>
            </a:xfrm>
            <a:custGeom>
              <a:avLst/>
              <a:gdLst>
                <a:gd name="connsiteX0" fmla="*/ 54449 w 88868"/>
                <a:gd name="connsiteY0" fmla="*/ 4754 h 196914"/>
                <a:gd name="connsiteX1" fmla="*/ 31398 w 88868"/>
                <a:gd name="connsiteY1" fmla="*/ 9707 h 196914"/>
                <a:gd name="connsiteX2" fmla="*/ 14729 w 88868"/>
                <a:gd name="connsiteY2" fmla="*/ 7707 h 196914"/>
                <a:gd name="connsiteX3" fmla="*/ -34 w 88868"/>
                <a:gd name="connsiteY3" fmla="*/ -8 h 196914"/>
                <a:gd name="connsiteX4" fmla="*/ -34 w 88868"/>
                <a:gd name="connsiteY4" fmla="*/ 196588 h 196914"/>
                <a:gd name="connsiteX5" fmla="*/ 88834 w 88868"/>
                <a:gd name="connsiteY5" fmla="*/ 196588 h 196914"/>
                <a:gd name="connsiteX6" fmla="*/ 88834 w 88868"/>
                <a:gd name="connsiteY6" fmla="*/ -294 h 196914"/>
                <a:gd name="connsiteX7" fmla="*/ 74451 w 88868"/>
                <a:gd name="connsiteY7" fmla="*/ 8755 h 196914"/>
                <a:gd name="connsiteX8" fmla="*/ 54449 w 88868"/>
                <a:gd name="connsiteY8" fmla="*/ 4754 h 19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4">
                  <a:moveTo>
                    <a:pt x="54449" y="4754"/>
                  </a:moveTo>
                  <a:cubicBezTo>
                    <a:pt x="47115" y="-6200"/>
                    <a:pt x="34923" y="3135"/>
                    <a:pt x="31398" y="9707"/>
                  </a:cubicBezTo>
                  <a:cubicBezTo>
                    <a:pt x="27874" y="16280"/>
                    <a:pt x="19206" y="17899"/>
                    <a:pt x="14729" y="7707"/>
                  </a:cubicBezTo>
                  <a:cubicBezTo>
                    <a:pt x="12367" y="1868"/>
                    <a:pt x="6109" y="-1399"/>
                    <a:pt x="-34" y="-8"/>
                  </a:cubicBezTo>
                  <a:lnTo>
                    <a:pt x="-34" y="196588"/>
                  </a:lnTo>
                  <a:lnTo>
                    <a:pt x="88834" y="196588"/>
                  </a:lnTo>
                  <a:lnTo>
                    <a:pt x="88834" y="-294"/>
                  </a:lnTo>
                  <a:cubicBezTo>
                    <a:pt x="82748" y="-132"/>
                    <a:pt x="77232" y="3335"/>
                    <a:pt x="74451" y="8755"/>
                  </a:cubicBezTo>
                  <a:cubicBezTo>
                    <a:pt x="68070" y="18851"/>
                    <a:pt x="61688" y="15613"/>
                    <a:pt x="54449" y="4754"/>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23" name="Freeform: Shape 722">
              <a:extLst>
                <a:ext uri="{FF2B5EF4-FFF2-40B4-BE49-F238E27FC236}">
                  <a16:creationId xmlns:a16="http://schemas.microsoft.com/office/drawing/2014/main" xmlns="" id="{EFC17584-B78D-5D89-0714-16C0B8D726A2}"/>
                </a:ext>
              </a:extLst>
            </p:cNvPr>
            <p:cNvSpPr/>
            <p:nvPr/>
          </p:nvSpPr>
          <p:spPr>
            <a:xfrm>
              <a:off x="8854058" y="4642960"/>
              <a:ext cx="88868" cy="211694"/>
            </a:xfrm>
            <a:custGeom>
              <a:avLst/>
              <a:gdLst>
                <a:gd name="connsiteX0" fmla="*/ -34 w 88868"/>
                <a:gd name="connsiteY0" fmla="*/ -327 h 211694"/>
                <a:gd name="connsiteX1" fmla="*/ -34 w 88868"/>
                <a:gd name="connsiteY1" fmla="*/ 196364 h 211694"/>
                <a:gd name="connsiteX2" fmla="*/ 14729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109" y="194974"/>
                    <a:pt x="12367" y="198241"/>
                    <a:pt x="14729" y="204080"/>
                  </a:cubicBezTo>
                  <a:cubicBezTo>
                    <a:pt x="19206" y="214271"/>
                    <a:pt x="27874" y="212652"/>
                    <a:pt x="31398" y="206080"/>
                  </a:cubicBezTo>
                  <a:cubicBezTo>
                    <a:pt x="34923" y="199508"/>
                    <a:pt x="47115" y="190173"/>
                    <a:pt x="54449" y="201127"/>
                  </a:cubicBezTo>
                  <a:cubicBezTo>
                    <a:pt x="61783" y="212081"/>
                    <a:pt x="68070" y="215224"/>
                    <a:pt x="74451" y="205127"/>
                  </a:cubicBezTo>
                  <a:cubicBezTo>
                    <a:pt x="77232" y="199708"/>
                    <a:pt x="82748" y="196240"/>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sp>
          <p:nvSpPr>
            <p:cNvPr id="724" name="Freeform: Shape 723">
              <a:extLst>
                <a:ext uri="{FF2B5EF4-FFF2-40B4-BE49-F238E27FC236}">
                  <a16:creationId xmlns:a16="http://schemas.microsoft.com/office/drawing/2014/main" xmlns="" id="{3F161708-50EA-D93D-7DF8-692D83031737}"/>
                </a:ext>
              </a:extLst>
            </p:cNvPr>
            <p:cNvSpPr/>
            <p:nvPr/>
          </p:nvSpPr>
          <p:spPr>
            <a:xfrm>
              <a:off x="9041511" y="4839336"/>
              <a:ext cx="88868" cy="196911"/>
            </a:xfrm>
            <a:custGeom>
              <a:avLst/>
              <a:gdLst>
                <a:gd name="connsiteX0" fmla="*/ 54449 w 88868"/>
                <a:gd name="connsiteY0" fmla="*/ 4750 h 196911"/>
                <a:gd name="connsiteX1" fmla="*/ 31398 w 88868"/>
                <a:gd name="connsiteY1" fmla="*/ 9704 h 196911"/>
                <a:gd name="connsiteX2" fmla="*/ 14634 w 88868"/>
                <a:gd name="connsiteY2" fmla="*/ 7703 h 196911"/>
                <a:gd name="connsiteX3" fmla="*/ -34 w 88868"/>
                <a:gd name="connsiteY3" fmla="*/ -12 h 196911"/>
                <a:gd name="connsiteX4" fmla="*/ -34 w 88868"/>
                <a:gd name="connsiteY4" fmla="*/ 196584 h 196911"/>
                <a:gd name="connsiteX5" fmla="*/ 88834 w 88868"/>
                <a:gd name="connsiteY5" fmla="*/ 196584 h 196911"/>
                <a:gd name="connsiteX6" fmla="*/ 88834 w 88868"/>
                <a:gd name="connsiteY6" fmla="*/ -298 h 196911"/>
                <a:gd name="connsiteX7" fmla="*/ 74451 w 88868"/>
                <a:gd name="connsiteY7" fmla="*/ 8751 h 196911"/>
                <a:gd name="connsiteX8" fmla="*/ 54449 w 88868"/>
                <a:gd name="connsiteY8" fmla="*/ 4750 h 19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68" h="196911">
                  <a:moveTo>
                    <a:pt x="54449" y="4750"/>
                  </a:moveTo>
                  <a:cubicBezTo>
                    <a:pt x="47114" y="-6203"/>
                    <a:pt x="34922" y="3131"/>
                    <a:pt x="31398" y="9704"/>
                  </a:cubicBezTo>
                  <a:cubicBezTo>
                    <a:pt x="27874" y="16276"/>
                    <a:pt x="19206" y="17895"/>
                    <a:pt x="14634" y="7703"/>
                  </a:cubicBezTo>
                  <a:cubicBezTo>
                    <a:pt x="12310" y="1874"/>
                    <a:pt x="6090" y="-1393"/>
                    <a:pt x="-34" y="-12"/>
                  </a:cubicBezTo>
                  <a:lnTo>
                    <a:pt x="-34" y="196584"/>
                  </a:lnTo>
                  <a:lnTo>
                    <a:pt x="88834" y="196584"/>
                  </a:lnTo>
                  <a:lnTo>
                    <a:pt x="88834" y="-298"/>
                  </a:lnTo>
                  <a:cubicBezTo>
                    <a:pt x="82738" y="-155"/>
                    <a:pt x="77213" y="3322"/>
                    <a:pt x="74451" y="8751"/>
                  </a:cubicBezTo>
                  <a:cubicBezTo>
                    <a:pt x="67974" y="18848"/>
                    <a:pt x="61688" y="15609"/>
                    <a:pt x="54449" y="4750"/>
                  </a:cubicBezTo>
                  <a:close/>
                </a:path>
              </a:pathLst>
            </a:custGeom>
            <a:solidFill>
              <a:srgbClr val="97CCEF"/>
            </a:solidFill>
            <a:ln w="4763" cap="flat">
              <a:solidFill>
                <a:srgbClr val="1C75BC"/>
              </a:solidFill>
              <a:prstDash val="solid"/>
              <a:miter/>
            </a:ln>
          </p:spPr>
          <p:txBody>
            <a:bodyPr rtlCol="0" anchor="ctr"/>
            <a:lstStyle/>
            <a:p>
              <a:endParaRPr lang="en-IN"/>
            </a:p>
          </p:txBody>
        </p:sp>
        <p:sp>
          <p:nvSpPr>
            <p:cNvPr id="725" name="Freeform: Shape 724">
              <a:extLst>
                <a:ext uri="{FF2B5EF4-FFF2-40B4-BE49-F238E27FC236}">
                  <a16:creationId xmlns:a16="http://schemas.microsoft.com/office/drawing/2014/main" xmlns="" id="{7FD510EB-C5D6-BF40-DFBF-1973EA36390F}"/>
                </a:ext>
              </a:extLst>
            </p:cNvPr>
            <p:cNvSpPr/>
            <p:nvPr/>
          </p:nvSpPr>
          <p:spPr>
            <a:xfrm>
              <a:off x="9041511" y="4642960"/>
              <a:ext cx="88868" cy="211694"/>
            </a:xfrm>
            <a:custGeom>
              <a:avLst/>
              <a:gdLst>
                <a:gd name="connsiteX0" fmla="*/ -34 w 88868"/>
                <a:gd name="connsiteY0" fmla="*/ -327 h 211694"/>
                <a:gd name="connsiteX1" fmla="*/ -34 w 88868"/>
                <a:gd name="connsiteY1" fmla="*/ 196364 h 211694"/>
                <a:gd name="connsiteX2" fmla="*/ 14634 w 88868"/>
                <a:gd name="connsiteY2" fmla="*/ 204080 h 211694"/>
                <a:gd name="connsiteX3" fmla="*/ 31398 w 88868"/>
                <a:gd name="connsiteY3" fmla="*/ 206080 h 211694"/>
                <a:gd name="connsiteX4" fmla="*/ 54449 w 88868"/>
                <a:gd name="connsiteY4" fmla="*/ 201127 h 211694"/>
                <a:gd name="connsiteX5" fmla="*/ 74451 w 88868"/>
                <a:gd name="connsiteY5" fmla="*/ 205127 h 211694"/>
                <a:gd name="connsiteX6" fmla="*/ 88834 w 88868"/>
                <a:gd name="connsiteY6" fmla="*/ 196078 h 211694"/>
                <a:gd name="connsiteX7" fmla="*/ 88834 w 88868"/>
                <a:gd name="connsiteY7" fmla="*/ -327 h 21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68" h="211694">
                  <a:moveTo>
                    <a:pt x="-34" y="-327"/>
                  </a:moveTo>
                  <a:lnTo>
                    <a:pt x="-34" y="196364"/>
                  </a:lnTo>
                  <a:cubicBezTo>
                    <a:pt x="6090" y="194983"/>
                    <a:pt x="12310" y="198250"/>
                    <a:pt x="14634" y="204080"/>
                  </a:cubicBezTo>
                  <a:cubicBezTo>
                    <a:pt x="19206" y="214271"/>
                    <a:pt x="27874" y="212652"/>
                    <a:pt x="31398" y="206080"/>
                  </a:cubicBezTo>
                  <a:cubicBezTo>
                    <a:pt x="34922" y="199508"/>
                    <a:pt x="47114" y="190173"/>
                    <a:pt x="54449" y="201127"/>
                  </a:cubicBezTo>
                  <a:cubicBezTo>
                    <a:pt x="61783" y="212081"/>
                    <a:pt x="67974" y="215224"/>
                    <a:pt x="74451" y="205127"/>
                  </a:cubicBezTo>
                  <a:cubicBezTo>
                    <a:pt x="77213" y="199698"/>
                    <a:pt x="82738" y="196221"/>
                    <a:pt x="88834" y="196078"/>
                  </a:cubicBezTo>
                  <a:lnTo>
                    <a:pt x="88834" y="-327"/>
                  </a:lnTo>
                  <a:close/>
                </a:path>
              </a:pathLst>
            </a:custGeom>
            <a:solidFill>
              <a:srgbClr val="97CCEF"/>
            </a:solidFill>
            <a:ln w="4763" cap="flat">
              <a:solidFill>
                <a:srgbClr val="1C75BC"/>
              </a:solidFill>
              <a:prstDash val="solid"/>
              <a:miter/>
            </a:ln>
          </p:spPr>
          <p:txBody>
            <a:bodyPr rtlCol="0" anchor="ctr"/>
            <a:lstStyle/>
            <a:p>
              <a:endParaRPr lang="en-IN"/>
            </a:p>
          </p:txBody>
        </p:sp>
      </p:grpSp>
    </p:spTree>
    <p:extLst>
      <p:ext uri="{BB962C8B-B14F-4D97-AF65-F5344CB8AC3E}">
        <p14:creationId xmlns:p14="http://schemas.microsoft.com/office/powerpoint/2010/main" xmlns="" val="356412738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xmlns="" id="{33D7E1D3-8055-05CE-C916-B85B069ABF31}"/>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1" y="0"/>
            <a:ext cx="8077200" cy="3430291"/>
          </a:xfrm>
          <a:prstGeom prst="rect">
            <a:avLst/>
          </a:prstGeom>
        </p:spPr>
      </p:pic>
      <p:pic>
        <p:nvPicPr>
          <p:cNvPr id="6" name="Picture 5">
            <a:extLst>
              <a:ext uri="{FF2B5EF4-FFF2-40B4-BE49-F238E27FC236}">
                <a16:creationId xmlns:a16="http://schemas.microsoft.com/office/drawing/2014/main" xmlns="" id="{711746F2-2858-DAEC-3900-E123336A2554}"/>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6552844" y="2590800"/>
            <a:ext cx="5355705" cy="4166627"/>
          </a:xfrm>
          <a:prstGeom prst="rect">
            <a:avLst/>
          </a:prstGeom>
        </p:spPr>
      </p:pic>
      <p:pic>
        <p:nvPicPr>
          <p:cNvPr id="4" name="Picture 3">
            <a:extLst>
              <a:ext uri="{FF2B5EF4-FFF2-40B4-BE49-F238E27FC236}">
                <a16:creationId xmlns:a16="http://schemas.microsoft.com/office/drawing/2014/main" xmlns="" id="{307A3490-19C2-E62C-7325-B9A7720E365D}"/>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1295400" y="3276600"/>
            <a:ext cx="4648209" cy="3115062"/>
          </a:xfrm>
          <a:prstGeom prst="rect">
            <a:avLst/>
          </a:prstGeom>
        </p:spPr>
      </p:pic>
    </p:spTree>
    <p:extLst>
      <p:ext uri="{BB962C8B-B14F-4D97-AF65-F5344CB8AC3E}">
        <p14:creationId xmlns:p14="http://schemas.microsoft.com/office/powerpoint/2010/main" xmlns="" val="408166519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438D9105-D727-4B41-C8D8-1AB42A2A40BE}"/>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5766169" y="3657251"/>
            <a:ext cx="2541412" cy="2466340"/>
          </a:xfrm>
          <a:prstGeom prst="rect">
            <a:avLst/>
          </a:prstGeom>
        </p:spPr>
      </p:pic>
      <p:pic>
        <p:nvPicPr>
          <p:cNvPr id="6" name="Picture 5">
            <a:extLst>
              <a:ext uri="{FF2B5EF4-FFF2-40B4-BE49-F238E27FC236}">
                <a16:creationId xmlns:a16="http://schemas.microsoft.com/office/drawing/2014/main" xmlns="" id="{EF7D7BDA-D5CD-EACF-6176-604743493C76}"/>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120797" y="304800"/>
            <a:ext cx="2541412" cy="2466340"/>
          </a:xfrm>
          <a:prstGeom prst="rect">
            <a:avLst/>
          </a:prstGeom>
        </p:spPr>
      </p:pic>
      <p:pic>
        <p:nvPicPr>
          <p:cNvPr id="8" name="Picture 7">
            <a:extLst>
              <a:ext uri="{FF2B5EF4-FFF2-40B4-BE49-F238E27FC236}">
                <a16:creationId xmlns:a16="http://schemas.microsoft.com/office/drawing/2014/main" xmlns="" id="{68CEE28E-67A5-DCEB-0023-B5FD928F8D19}"/>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3230131" y="353061"/>
            <a:ext cx="2541412" cy="2466340"/>
          </a:xfrm>
          <a:prstGeom prst="rect">
            <a:avLst/>
          </a:prstGeom>
        </p:spPr>
      </p:pic>
      <p:pic>
        <p:nvPicPr>
          <p:cNvPr id="10" name="Picture 9">
            <a:extLst>
              <a:ext uri="{FF2B5EF4-FFF2-40B4-BE49-F238E27FC236}">
                <a16:creationId xmlns:a16="http://schemas.microsoft.com/office/drawing/2014/main" xmlns="" id="{20ED45BF-ACC4-3416-975F-AC0440D9C677}"/>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5766169" y="465392"/>
            <a:ext cx="2541412" cy="2466340"/>
          </a:xfrm>
          <a:prstGeom prst="rect">
            <a:avLst/>
          </a:prstGeom>
        </p:spPr>
      </p:pic>
      <p:grpSp>
        <p:nvGrpSpPr>
          <p:cNvPr id="16" name="Group 15">
            <a:extLst>
              <a:ext uri="{FF2B5EF4-FFF2-40B4-BE49-F238E27FC236}">
                <a16:creationId xmlns:a16="http://schemas.microsoft.com/office/drawing/2014/main" xmlns="" id="{83FA59E0-E081-6461-BC36-9A1F8E747B8F}"/>
              </a:ext>
            </a:extLst>
          </p:cNvPr>
          <p:cNvGrpSpPr/>
          <p:nvPr/>
        </p:nvGrpSpPr>
        <p:grpSpPr>
          <a:xfrm>
            <a:off x="486688" y="3331516"/>
            <a:ext cx="1367582" cy="1434943"/>
            <a:chOff x="840533" y="3355512"/>
            <a:chExt cx="937749" cy="983938"/>
          </a:xfrm>
        </p:grpSpPr>
        <p:sp>
          <p:nvSpPr>
            <p:cNvPr id="14" name="Freeform: Shape 13">
              <a:extLst>
                <a:ext uri="{FF2B5EF4-FFF2-40B4-BE49-F238E27FC236}">
                  <a16:creationId xmlns:a16="http://schemas.microsoft.com/office/drawing/2014/main" xmlns="" id="{95EE151B-B464-A7EA-6256-4A66D5B062FA}"/>
                </a:ext>
              </a:extLst>
            </p:cNvPr>
            <p:cNvSpPr/>
            <p:nvPr/>
          </p:nvSpPr>
          <p:spPr>
            <a:xfrm>
              <a:off x="840533" y="3355512"/>
              <a:ext cx="937749" cy="983938"/>
            </a:xfrm>
            <a:custGeom>
              <a:avLst/>
              <a:gdLst>
                <a:gd name="connsiteX0" fmla="*/ 11121 w 937749"/>
                <a:gd name="connsiteY0" fmla="*/ 480383 h 983938"/>
                <a:gd name="connsiteX1" fmla="*/ 24265 w 937749"/>
                <a:gd name="connsiteY1" fmla="*/ 600303 h 983938"/>
                <a:gd name="connsiteX2" fmla="*/ 79605 w 937749"/>
                <a:gd name="connsiteY2" fmla="*/ 713651 h 983938"/>
                <a:gd name="connsiteX3" fmla="*/ 84939 w 937749"/>
                <a:gd name="connsiteY3" fmla="*/ 748512 h 983938"/>
                <a:gd name="connsiteX4" fmla="*/ 113514 w 937749"/>
                <a:gd name="connsiteY4" fmla="*/ 782993 h 983938"/>
                <a:gd name="connsiteX5" fmla="*/ 248769 w 937749"/>
                <a:gd name="connsiteY5" fmla="*/ 902246 h 983938"/>
                <a:gd name="connsiteX6" fmla="*/ 325827 w 937749"/>
                <a:gd name="connsiteY6" fmla="*/ 958253 h 983938"/>
                <a:gd name="connsiteX7" fmla="*/ 418410 w 937749"/>
                <a:gd name="connsiteY7" fmla="*/ 964730 h 983938"/>
                <a:gd name="connsiteX8" fmla="*/ 435555 w 937749"/>
                <a:gd name="connsiteY8" fmla="*/ 960158 h 983938"/>
                <a:gd name="connsiteX9" fmla="*/ 457653 w 937749"/>
                <a:gd name="connsiteY9" fmla="*/ 973397 h 983938"/>
                <a:gd name="connsiteX10" fmla="*/ 486228 w 937749"/>
                <a:gd name="connsiteY10" fmla="*/ 975302 h 983938"/>
                <a:gd name="connsiteX11" fmla="*/ 584145 w 937749"/>
                <a:gd name="connsiteY11" fmla="*/ 981875 h 983938"/>
                <a:gd name="connsiteX12" fmla="*/ 624531 w 937749"/>
                <a:gd name="connsiteY12" fmla="*/ 962825 h 983938"/>
                <a:gd name="connsiteX13" fmla="*/ 758833 w 937749"/>
                <a:gd name="connsiteY13" fmla="*/ 879481 h 983938"/>
                <a:gd name="connsiteX14" fmla="*/ 794171 w 937749"/>
                <a:gd name="connsiteY14" fmla="*/ 852620 h 983938"/>
                <a:gd name="connsiteX15" fmla="*/ 809411 w 937749"/>
                <a:gd name="connsiteY15" fmla="*/ 832999 h 983938"/>
                <a:gd name="connsiteX16" fmla="*/ 830937 w 937749"/>
                <a:gd name="connsiteY16" fmla="*/ 807091 h 983938"/>
                <a:gd name="connsiteX17" fmla="*/ 844272 w 937749"/>
                <a:gd name="connsiteY17" fmla="*/ 778516 h 983938"/>
                <a:gd name="connsiteX18" fmla="*/ 919425 w 937749"/>
                <a:gd name="connsiteY18" fmla="*/ 605161 h 983938"/>
                <a:gd name="connsiteX19" fmla="*/ 920568 w 937749"/>
                <a:gd name="connsiteY19" fmla="*/ 420566 h 983938"/>
                <a:gd name="connsiteX20" fmla="*/ 904089 w 937749"/>
                <a:gd name="connsiteY20" fmla="*/ 380847 h 983938"/>
                <a:gd name="connsiteX21" fmla="*/ 904089 w 937749"/>
                <a:gd name="connsiteY21" fmla="*/ 331127 h 983938"/>
                <a:gd name="connsiteX22" fmla="*/ 835986 w 937749"/>
                <a:gd name="connsiteY22" fmla="*/ 197777 h 983938"/>
                <a:gd name="connsiteX23" fmla="*/ 752070 w 937749"/>
                <a:gd name="connsiteY23" fmla="*/ 91859 h 983938"/>
                <a:gd name="connsiteX24" fmla="*/ 731782 w 937749"/>
                <a:gd name="connsiteY24" fmla="*/ 72809 h 983938"/>
                <a:gd name="connsiteX25" fmla="*/ 709017 w 937749"/>
                <a:gd name="connsiteY25" fmla="*/ 56997 h 983938"/>
                <a:gd name="connsiteX26" fmla="*/ 697111 w 937749"/>
                <a:gd name="connsiteY26" fmla="*/ 43567 h 983938"/>
                <a:gd name="connsiteX27" fmla="*/ 660726 w 937749"/>
                <a:gd name="connsiteY27" fmla="*/ 32708 h 983938"/>
                <a:gd name="connsiteX28" fmla="*/ 594717 w 937749"/>
                <a:gd name="connsiteY28" fmla="*/ 4133 h 983938"/>
                <a:gd name="connsiteX29" fmla="*/ 515850 w 937749"/>
                <a:gd name="connsiteY29" fmla="*/ 5372 h 983938"/>
                <a:gd name="connsiteX30" fmla="*/ 445365 w 937749"/>
                <a:gd name="connsiteY30" fmla="*/ 17373 h 983938"/>
                <a:gd name="connsiteX31" fmla="*/ 410028 w 937749"/>
                <a:gd name="connsiteY31" fmla="*/ 26898 h 983938"/>
                <a:gd name="connsiteX32" fmla="*/ 356211 w 937749"/>
                <a:gd name="connsiteY32" fmla="*/ 63188 h 983938"/>
                <a:gd name="connsiteX33" fmla="*/ 237149 w 937749"/>
                <a:gd name="connsiteY33" fmla="*/ 90525 h 983938"/>
                <a:gd name="connsiteX34" fmla="*/ 203811 w 937749"/>
                <a:gd name="connsiteY34" fmla="*/ 110528 h 983938"/>
                <a:gd name="connsiteX35" fmla="*/ 135422 w 937749"/>
                <a:gd name="connsiteY35" fmla="*/ 134721 h 983938"/>
                <a:gd name="connsiteX36" fmla="*/ 95226 w 937749"/>
                <a:gd name="connsiteY36" fmla="*/ 226066 h 983938"/>
                <a:gd name="connsiteX37" fmla="*/ 57126 w 937749"/>
                <a:gd name="connsiteY37" fmla="*/ 261975 h 983938"/>
                <a:gd name="connsiteX38" fmla="*/ 34838 w 937749"/>
                <a:gd name="connsiteY38" fmla="*/ 307314 h 983938"/>
                <a:gd name="connsiteX39" fmla="*/ 40934 w 937749"/>
                <a:gd name="connsiteY39" fmla="*/ 333984 h 983938"/>
                <a:gd name="connsiteX40" fmla="*/ 29599 w 937749"/>
                <a:gd name="connsiteY40" fmla="*/ 361130 h 983938"/>
                <a:gd name="connsiteX41" fmla="*/ 12454 w 937749"/>
                <a:gd name="connsiteY41" fmla="*/ 459428 h 983938"/>
                <a:gd name="connsiteX42" fmla="*/ 11121 w 937749"/>
                <a:gd name="connsiteY42" fmla="*/ 480383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37749" h="983938">
                  <a:moveTo>
                    <a:pt x="11121" y="480383"/>
                  </a:moveTo>
                  <a:cubicBezTo>
                    <a:pt x="-11549" y="516102"/>
                    <a:pt x="2834" y="563727"/>
                    <a:pt x="24265" y="600303"/>
                  </a:cubicBezTo>
                  <a:cubicBezTo>
                    <a:pt x="45696" y="636879"/>
                    <a:pt x="74081" y="671645"/>
                    <a:pt x="79605" y="713651"/>
                  </a:cubicBezTo>
                  <a:cubicBezTo>
                    <a:pt x="80072" y="725434"/>
                    <a:pt x="81863" y="737128"/>
                    <a:pt x="84939" y="748512"/>
                  </a:cubicBezTo>
                  <a:cubicBezTo>
                    <a:pt x="91474" y="762188"/>
                    <a:pt x="101294" y="774034"/>
                    <a:pt x="113514" y="782993"/>
                  </a:cubicBezTo>
                  <a:lnTo>
                    <a:pt x="248769" y="902246"/>
                  </a:lnTo>
                  <a:cubicBezTo>
                    <a:pt x="271724" y="924410"/>
                    <a:pt x="297661" y="943260"/>
                    <a:pt x="325827" y="958253"/>
                  </a:cubicBezTo>
                  <a:cubicBezTo>
                    <a:pt x="354402" y="971873"/>
                    <a:pt x="389073" y="977303"/>
                    <a:pt x="418410" y="964730"/>
                  </a:cubicBezTo>
                  <a:cubicBezTo>
                    <a:pt x="423620" y="961720"/>
                    <a:pt x="429535" y="960139"/>
                    <a:pt x="435555" y="960158"/>
                  </a:cubicBezTo>
                  <a:cubicBezTo>
                    <a:pt x="444222" y="961301"/>
                    <a:pt x="449842" y="969683"/>
                    <a:pt x="457653" y="973397"/>
                  </a:cubicBezTo>
                  <a:cubicBezTo>
                    <a:pt x="466882" y="976360"/>
                    <a:pt x="476693" y="977017"/>
                    <a:pt x="486228" y="975302"/>
                  </a:cubicBezTo>
                  <a:cubicBezTo>
                    <a:pt x="519089" y="973683"/>
                    <a:pt x="552141" y="989399"/>
                    <a:pt x="584145" y="981875"/>
                  </a:cubicBezTo>
                  <a:cubicBezTo>
                    <a:pt x="598546" y="977731"/>
                    <a:pt x="612177" y="971302"/>
                    <a:pt x="624531" y="962825"/>
                  </a:cubicBezTo>
                  <a:lnTo>
                    <a:pt x="758833" y="879481"/>
                  </a:lnTo>
                  <a:cubicBezTo>
                    <a:pt x="771825" y="872242"/>
                    <a:pt x="783722" y="863193"/>
                    <a:pt x="794171" y="852620"/>
                  </a:cubicBezTo>
                  <a:cubicBezTo>
                    <a:pt x="799695" y="846429"/>
                    <a:pt x="804172" y="839476"/>
                    <a:pt x="809411" y="832999"/>
                  </a:cubicBezTo>
                  <a:cubicBezTo>
                    <a:pt x="816459" y="824236"/>
                    <a:pt x="824746" y="816521"/>
                    <a:pt x="830937" y="807091"/>
                  </a:cubicBezTo>
                  <a:cubicBezTo>
                    <a:pt x="836319" y="798033"/>
                    <a:pt x="840786" y="788460"/>
                    <a:pt x="844272" y="778516"/>
                  </a:cubicBezTo>
                  <a:cubicBezTo>
                    <a:pt x="867704" y="720032"/>
                    <a:pt x="899517" y="664978"/>
                    <a:pt x="919425" y="605161"/>
                  </a:cubicBezTo>
                  <a:cubicBezTo>
                    <a:pt x="939332" y="545344"/>
                    <a:pt x="946666" y="477907"/>
                    <a:pt x="920568" y="420566"/>
                  </a:cubicBezTo>
                  <a:cubicBezTo>
                    <a:pt x="913614" y="407982"/>
                    <a:pt x="908080" y="394659"/>
                    <a:pt x="904089" y="380847"/>
                  </a:cubicBezTo>
                  <a:cubicBezTo>
                    <a:pt x="900756" y="364559"/>
                    <a:pt x="904089" y="347700"/>
                    <a:pt x="904089" y="331127"/>
                  </a:cubicBezTo>
                  <a:cubicBezTo>
                    <a:pt x="903613" y="279977"/>
                    <a:pt x="870562" y="235210"/>
                    <a:pt x="835986" y="197777"/>
                  </a:cubicBezTo>
                  <a:cubicBezTo>
                    <a:pt x="805411" y="164534"/>
                    <a:pt x="771501" y="132149"/>
                    <a:pt x="752070" y="91859"/>
                  </a:cubicBezTo>
                  <a:cubicBezTo>
                    <a:pt x="748003" y="83138"/>
                    <a:pt x="740745" y="76316"/>
                    <a:pt x="731782" y="72809"/>
                  </a:cubicBezTo>
                  <a:cubicBezTo>
                    <a:pt x="723105" y="69312"/>
                    <a:pt x="715323" y="63908"/>
                    <a:pt x="709017" y="56997"/>
                  </a:cubicBezTo>
                  <a:cubicBezTo>
                    <a:pt x="705379" y="52236"/>
                    <a:pt x="701407" y="47747"/>
                    <a:pt x="697111" y="43567"/>
                  </a:cubicBezTo>
                  <a:cubicBezTo>
                    <a:pt x="687586" y="35471"/>
                    <a:pt x="673203" y="35566"/>
                    <a:pt x="660726" y="32708"/>
                  </a:cubicBezTo>
                  <a:cubicBezTo>
                    <a:pt x="637294" y="27470"/>
                    <a:pt x="617673" y="11087"/>
                    <a:pt x="594717" y="4133"/>
                  </a:cubicBezTo>
                  <a:cubicBezTo>
                    <a:pt x="569286" y="-3487"/>
                    <a:pt x="541949" y="895"/>
                    <a:pt x="515850" y="5372"/>
                  </a:cubicBezTo>
                  <a:lnTo>
                    <a:pt x="445365" y="17373"/>
                  </a:lnTo>
                  <a:cubicBezTo>
                    <a:pt x="433240" y="19090"/>
                    <a:pt x="421372" y="22288"/>
                    <a:pt x="410028" y="26898"/>
                  </a:cubicBezTo>
                  <a:cubicBezTo>
                    <a:pt x="390311" y="35852"/>
                    <a:pt x="375452" y="53282"/>
                    <a:pt x="356211" y="63188"/>
                  </a:cubicBezTo>
                  <a:cubicBezTo>
                    <a:pt x="319826" y="82238"/>
                    <a:pt x="273534" y="71761"/>
                    <a:pt x="237149" y="90525"/>
                  </a:cubicBezTo>
                  <a:cubicBezTo>
                    <a:pt x="225624" y="96431"/>
                    <a:pt x="215622" y="105098"/>
                    <a:pt x="203811" y="110528"/>
                  </a:cubicBezTo>
                  <a:cubicBezTo>
                    <a:pt x="181713" y="120719"/>
                    <a:pt x="154186" y="119100"/>
                    <a:pt x="135422" y="134721"/>
                  </a:cubicBezTo>
                  <a:cubicBezTo>
                    <a:pt x="109514" y="156248"/>
                    <a:pt x="114181" y="198158"/>
                    <a:pt x="95226" y="226066"/>
                  </a:cubicBezTo>
                  <a:cubicBezTo>
                    <a:pt x="85701" y="240639"/>
                    <a:pt x="69985" y="250259"/>
                    <a:pt x="57126" y="261975"/>
                  </a:cubicBezTo>
                  <a:cubicBezTo>
                    <a:pt x="44268" y="273691"/>
                    <a:pt x="32457" y="289883"/>
                    <a:pt x="34838" y="307314"/>
                  </a:cubicBezTo>
                  <a:cubicBezTo>
                    <a:pt x="37467" y="316057"/>
                    <a:pt x="39505" y="324968"/>
                    <a:pt x="40934" y="333984"/>
                  </a:cubicBezTo>
                  <a:cubicBezTo>
                    <a:pt x="39734" y="343905"/>
                    <a:pt x="35810" y="353300"/>
                    <a:pt x="29599" y="361130"/>
                  </a:cubicBezTo>
                  <a:cubicBezTo>
                    <a:pt x="10549" y="390467"/>
                    <a:pt x="-5358" y="426662"/>
                    <a:pt x="12454" y="459428"/>
                  </a:cubicBezTo>
                  <a:cubicBezTo>
                    <a:pt x="15693" y="466167"/>
                    <a:pt x="15188" y="474109"/>
                    <a:pt x="11121" y="480383"/>
                  </a:cubicBezTo>
                  <a:close/>
                </a:path>
              </a:pathLst>
            </a:custGeom>
            <a:solidFill>
              <a:srgbClr val="E2D566"/>
            </a:solidFill>
            <a:ln w="4763" cap="flat">
              <a:solidFill>
                <a:srgbClr val="414042"/>
              </a:solid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67B2C929-B041-C732-29F6-3DA688A4C229}"/>
                </a:ext>
              </a:extLst>
            </p:cNvPr>
            <p:cNvSpPr/>
            <p:nvPr/>
          </p:nvSpPr>
          <p:spPr>
            <a:xfrm>
              <a:off x="1055741" y="3485350"/>
              <a:ext cx="619602" cy="581551"/>
            </a:xfrm>
            <a:custGeom>
              <a:avLst/>
              <a:gdLst>
                <a:gd name="connsiteX0" fmla="*/ 16988 w 619602"/>
                <a:gd name="connsiteY0" fmla="*/ 335115 h 581551"/>
                <a:gd name="connsiteX1" fmla="*/ 52898 w 619602"/>
                <a:gd name="connsiteY1" fmla="*/ 376835 h 581551"/>
                <a:gd name="connsiteX2" fmla="*/ 67376 w 619602"/>
                <a:gd name="connsiteY2" fmla="*/ 443510 h 581551"/>
                <a:gd name="connsiteX3" fmla="*/ 106809 w 619602"/>
                <a:gd name="connsiteY3" fmla="*/ 493421 h 581551"/>
                <a:gd name="connsiteX4" fmla="*/ 166054 w 619602"/>
                <a:gd name="connsiteY4" fmla="*/ 547618 h 581551"/>
                <a:gd name="connsiteX5" fmla="*/ 211584 w 619602"/>
                <a:gd name="connsiteY5" fmla="*/ 577622 h 581551"/>
                <a:gd name="connsiteX6" fmla="*/ 313120 w 619602"/>
                <a:gd name="connsiteY6" fmla="*/ 576669 h 581551"/>
                <a:gd name="connsiteX7" fmla="*/ 329027 w 619602"/>
                <a:gd name="connsiteY7" fmla="*/ 581432 h 581551"/>
                <a:gd name="connsiteX8" fmla="*/ 370747 w 619602"/>
                <a:gd name="connsiteY8" fmla="*/ 548856 h 581551"/>
                <a:gd name="connsiteX9" fmla="*/ 391702 w 619602"/>
                <a:gd name="connsiteY9" fmla="*/ 525425 h 581551"/>
                <a:gd name="connsiteX10" fmla="*/ 418591 w 619602"/>
                <a:gd name="connsiteY10" fmla="*/ 527071 h 581551"/>
                <a:gd name="connsiteX11" fmla="*/ 421991 w 619602"/>
                <a:gd name="connsiteY11" fmla="*/ 532568 h 581551"/>
                <a:gd name="connsiteX12" fmla="*/ 421991 w 619602"/>
                <a:gd name="connsiteY12" fmla="*/ 533330 h 581551"/>
                <a:gd name="connsiteX13" fmla="*/ 465997 w 619602"/>
                <a:gd name="connsiteY13" fmla="*/ 550666 h 581551"/>
                <a:gd name="connsiteX14" fmla="*/ 517432 w 619602"/>
                <a:gd name="connsiteY14" fmla="*/ 545237 h 581551"/>
                <a:gd name="connsiteX15" fmla="*/ 584869 w 619602"/>
                <a:gd name="connsiteY15" fmla="*/ 481800 h 581551"/>
                <a:gd name="connsiteX16" fmla="*/ 617349 w 619602"/>
                <a:gd name="connsiteY16" fmla="*/ 385693 h 581551"/>
                <a:gd name="connsiteX17" fmla="*/ 592679 w 619602"/>
                <a:gd name="connsiteY17" fmla="*/ 317494 h 581551"/>
                <a:gd name="connsiteX18" fmla="*/ 609253 w 619602"/>
                <a:gd name="connsiteY18" fmla="*/ 269869 h 581551"/>
                <a:gd name="connsiteX19" fmla="*/ 599728 w 619602"/>
                <a:gd name="connsiteY19" fmla="*/ 184144 h 581551"/>
                <a:gd name="connsiteX20" fmla="*/ 546959 w 619602"/>
                <a:gd name="connsiteY20" fmla="*/ 113468 h 581551"/>
                <a:gd name="connsiteX21" fmla="*/ 497715 w 619602"/>
                <a:gd name="connsiteY21" fmla="*/ 72797 h 581551"/>
                <a:gd name="connsiteX22" fmla="*/ 356554 w 619602"/>
                <a:gd name="connsiteY22" fmla="*/ 51651 h 581551"/>
                <a:gd name="connsiteX23" fmla="*/ 311787 w 619602"/>
                <a:gd name="connsiteY23" fmla="*/ 19457 h 581551"/>
                <a:gd name="connsiteX24" fmla="*/ 159387 w 619602"/>
                <a:gd name="connsiteY24" fmla="*/ 22124 h 581551"/>
                <a:gd name="connsiteX25" fmla="*/ 49754 w 619602"/>
                <a:gd name="connsiteY25" fmla="*/ 135281 h 581551"/>
                <a:gd name="connsiteX26" fmla="*/ 19560 w 619602"/>
                <a:gd name="connsiteY26" fmla="*/ 189097 h 581551"/>
                <a:gd name="connsiteX27" fmla="*/ 16988 w 619602"/>
                <a:gd name="connsiteY27" fmla="*/ 335115 h 58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9602" h="581551">
                  <a:moveTo>
                    <a:pt x="16988" y="335115"/>
                  </a:moveTo>
                  <a:cubicBezTo>
                    <a:pt x="28323" y="349593"/>
                    <a:pt x="44516" y="360452"/>
                    <a:pt x="52898" y="376835"/>
                  </a:cubicBezTo>
                  <a:cubicBezTo>
                    <a:pt x="63280" y="397218"/>
                    <a:pt x="59660" y="421983"/>
                    <a:pt x="67376" y="443510"/>
                  </a:cubicBezTo>
                  <a:cubicBezTo>
                    <a:pt x="75091" y="465036"/>
                    <a:pt x="90998" y="479038"/>
                    <a:pt x="106809" y="493421"/>
                  </a:cubicBezTo>
                  <a:lnTo>
                    <a:pt x="166054" y="547618"/>
                  </a:lnTo>
                  <a:cubicBezTo>
                    <a:pt x="178666" y="561058"/>
                    <a:pt x="194258" y="571337"/>
                    <a:pt x="211584" y="577622"/>
                  </a:cubicBezTo>
                  <a:cubicBezTo>
                    <a:pt x="244541" y="587147"/>
                    <a:pt x="280545" y="566287"/>
                    <a:pt x="313120" y="576669"/>
                  </a:cubicBezTo>
                  <a:cubicBezTo>
                    <a:pt x="318236" y="578816"/>
                    <a:pt x="323570" y="580412"/>
                    <a:pt x="329027" y="581432"/>
                  </a:cubicBezTo>
                  <a:cubicBezTo>
                    <a:pt x="347506" y="583146"/>
                    <a:pt x="359888" y="563906"/>
                    <a:pt x="370747" y="548856"/>
                  </a:cubicBezTo>
                  <a:cubicBezTo>
                    <a:pt x="376881" y="540325"/>
                    <a:pt x="383901" y="532469"/>
                    <a:pt x="391702" y="525425"/>
                  </a:cubicBezTo>
                  <a:cubicBezTo>
                    <a:pt x="399579" y="518453"/>
                    <a:pt x="411619" y="519190"/>
                    <a:pt x="418591" y="527071"/>
                  </a:cubicBezTo>
                  <a:cubicBezTo>
                    <a:pt x="420029" y="528696"/>
                    <a:pt x="421182" y="530556"/>
                    <a:pt x="421991" y="532568"/>
                  </a:cubicBezTo>
                  <a:lnTo>
                    <a:pt x="421991" y="533330"/>
                  </a:lnTo>
                  <a:cubicBezTo>
                    <a:pt x="429135" y="548380"/>
                    <a:pt x="449328" y="550571"/>
                    <a:pt x="465997" y="550666"/>
                  </a:cubicBezTo>
                  <a:cubicBezTo>
                    <a:pt x="483323" y="551876"/>
                    <a:pt x="500735" y="550039"/>
                    <a:pt x="517432" y="545237"/>
                  </a:cubicBezTo>
                  <a:cubicBezTo>
                    <a:pt x="547054" y="534854"/>
                    <a:pt x="566867" y="507613"/>
                    <a:pt x="584869" y="481800"/>
                  </a:cubicBezTo>
                  <a:cubicBezTo>
                    <a:pt x="604776" y="453225"/>
                    <a:pt x="625731" y="419602"/>
                    <a:pt x="617349" y="385693"/>
                  </a:cubicBezTo>
                  <a:cubicBezTo>
                    <a:pt x="611539" y="361976"/>
                    <a:pt x="591822" y="341878"/>
                    <a:pt x="592679" y="317494"/>
                  </a:cubicBezTo>
                  <a:cubicBezTo>
                    <a:pt x="593251" y="300635"/>
                    <a:pt x="603728" y="285871"/>
                    <a:pt x="609253" y="269869"/>
                  </a:cubicBezTo>
                  <a:cubicBezTo>
                    <a:pt x="617559" y="241160"/>
                    <a:pt x="614139" y="210328"/>
                    <a:pt x="599728" y="184144"/>
                  </a:cubicBezTo>
                  <a:cubicBezTo>
                    <a:pt x="585431" y="158296"/>
                    <a:pt x="567676" y="134518"/>
                    <a:pt x="546959" y="113468"/>
                  </a:cubicBezTo>
                  <a:cubicBezTo>
                    <a:pt x="533443" y="96743"/>
                    <a:pt x="516689" y="82911"/>
                    <a:pt x="497715" y="72797"/>
                  </a:cubicBezTo>
                  <a:cubicBezTo>
                    <a:pt x="454186" y="52604"/>
                    <a:pt x="399512" y="72797"/>
                    <a:pt x="356554" y="51651"/>
                  </a:cubicBezTo>
                  <a:cubicBezTo>
                    <a:pt x="340172" y="43364"/>
                    <a:pt x="327122" y="29553"/>
                    <a:pt x="311787" y="19457"/>
                  </a:cubicBezTo>
                  <a:cubicBezTo>
                    <a:pt x="267210" y="-9690"/>
                    <a:pt x="206250" y="-3880"/>
                    <a:pt x="159387" y="22124"/>
                  </a:cubicBezTo>
                  <a:cubicBezTo>
                    <a:pt x="112524" y="48127"/>
                    <a:pt x="79282" y="90704"/>
                    <a:pt x="49754" y="135281"/>
                  </a:cubicBezTo>
                  <a:cubicBezTo>
                    <a:pt x="38172" y="152322"/>
                    <a:pt x="28066" y="170327"/>
                    <a:pt x="19560" y="189097"/>
                  </a:cubicBezTo>
                  <a:cubicBezTo>
                    <a:pt x="1558" y="230435"/>
                    <a:pt x="-13206" y="296539"/>
                    <a:pt x="16988" y="335115"/>
                  </a:cubicBezTo>
                  <a:close/>
                </a:path>
              </a:pathLst>
            </a:custGeom>
            <a:solidFill>
              <a:srgbClr val="C2B630"/>
            </a:solidFill>
            <a:ln w="4763" cap="flat">
              <a:solidFill>
                <a:srgbClr val="414042"/>
              </a:solidFill>
              <a:prstDash val="solid"/>
              <a:miter/>
            </a:ln>
          </p:spPr>
          <p:txBody>
            <a:bodyPr rtlCol="0" anchor="ctr"/>
            <a:lstStyle/>
            <a:p>
              <a:endParaRPr lang="en-IN"/>
            </a:p>
          </p:txBody>
        </p:sp>
      </p:grpSp>
      <p:grpSp>
        <p:nvGrpSpPr>
          <p:cNvPr id="22" name="Group 21">
            <a:extLst>
              <a:ext uri="{FF2B5EF4-FFF2-40B4-BE49-F238E27FC236}">
                <a16:creationId xmlns:a16="http://schemas.microsoft.com/office/drawing/2014/main" xmlns="" id="{A7FB9F77-8440-286C-153C-68A80D41AB8A}"/>
              </a:ext>
            </a:extLst>
          </p:cNvPr>
          <p:cNvGrpSpPr/>
          <p:nvPr/>
        </p:nvGrpSpPr>
        <p:grpSpPr>
          <a:xfrm>
            <a:off x="2168122" y="3408132"/>
            <a:ext cx="1310513" cy="1281709"/>
            <a:chOff x="5646293" y="2988832"/>
            <a:chExt cx="898617" cy="878866"/>
          </a:xfrm>
        </p:grpSpPr>
        <p:sp>
          <p:nvSpPr>
            <p:cNvPr id="20" name="Freeform: Shape 19">
              <a:extLst>
                <a:ext uri="{FF2B5EF4-FFF2-40B4-BE49-F238E27FC236}">
                  <a16:creationId xmlns:a16="http://schemas.microsoft.com/office/drawing/2014/main" xmlns="" id="{1370204A-C220-2C10-E2F0-7F2358CC0753}"/>
                </a:ext>
              </a:extLst>
            </p:cNvPr>
            <p:cNvSpPr/>
            <p:nvPr/>
          </p:nvSpPr>
          <p:spPr>
            <a:xfrm>
              <a:off x="5646293" y="2988832"/>
              <a:ext cx="898617" cy="878866"/>
            </a:xfrm>
            <a:custGeom>
              <a:avLst/>
              <a:gdLst>
                <a:gd name="connsiteX0" fmla="*/ 2886 w 898617"/>
                <a:gd name="connsiteY0" fmla="*/ 437364 h 878866"/>
                <a:gd name="connsiteX1" fmla="*/ 505 w 898617"/>
                <a:gd name="connsiteY1" fmla="*/ 490609 h 878866"/>
                <a:gd name="connsiteX2" fmla="*/ 15364 w 898617"/>
                <a:gd name="connsiteY2" fmla="*/ 535852 h 878866"/>
                <a:gd name="connsiteX3" fmla="*/ 81563 w 898617"/>
                <a:gd name="connsiteY3" fmla="*/ 691110 h 878866"/>
                <a:gd name="connsiteX4" fmla="*/ 94802 w 898617"/>
                <a:gd name="connsiteY4" fmla="*/ 714256 h 878866"/>
                <a:gd name="connsiteX5" fmla="*/ 129473 w 898617"/>
                <a:gd name="connsiteY5" fmla="*/ 732734 h 878866"/>
                <a:gd name="connsiteX6" fmla="*/ 221104 w 898617"/>
                <a:gd name="connsiteY6" fmla="*/ 799409 h 878866"/>
                <a:gd name="connsiteX7" fmla="*/ 255680 w 898617"/>
                <a:gd name="connsiteY7" fmla="*/ 836557 h 878866"/>
                <a:gd name="connsiteX8" fmla="*/ 311115 w 898617"/>
                <a:gd name="connsiteY8" fmla="*/ 851225 h 878866"/>
                <a:gd name="connsiteX9" fmla="*/ 560575 w 898617"/>
                <a:gd name="connsiteY9" fmla="*/ 876371 h 878866"/>
                <a:gd name="connsiteX10" fmla="*/ 653920 w 898617"/>
                <a:gd name="connsiteY10" fmla="*/ 865799 h 878866"/>
                <a:gd name="connsiteX11" fmla="*/ 711070 w 898617"/>
                <a:gd name="connsiteY11" fmla="*/ 810077 h 878866"/>
                <a:gd name="connsiteX12" fmla="*/ 799367 w 898617"/>
                <a:gd name="connsiteY12" fmla="*/ 754356 h 878866"/>
                <a:gd name="connsiteX13" fmla="*/ 834990 w 898617"/>
                <a:gd name="connsiteY13" fmla="*/ 679870 h 878866"/>
                <a:gd name="connsiteX14" fmla="*/ 889664 w 898617"/>
                <a:gd name="connsiteY14" fmla="*/ 493180 h 878866"/>
                <a:gd name="connsiteX15" fmla="*/ 897950 w 898617"/>
                <a:gd name="connsiteY15" fmla="*/ 436030 h 878866"/>
                <a:gd name="connsiteX16" fmla="*/ 880710 w 898617"/>
                <a:gd name="connsiteY16" fmla="*/ 378880 h 878866"/>
                <a:gd name="connsiteX17" fmla="*/ 880710 w 898617"/>
                <a:gd name="connsiteY17" fmla="*/ 296775 h 878866"/>
                <a:gd name="connsiteX18" fmla="*/ 844610 w 898617"/>
                <a:gd name="connsiteY18" fmla="*/ 234100 h 878866"/>
                <a:gd name="connsiteX19" fmla="*/ 762505 w 898617"/>
                <a:gd name="connsiteY19" fmla="*/ 148375 h 878866"/>
                <a:gd name="connsiteX20" fmla="*/ 630298 w 898617"/>
                <a:gd name="connsiteY20" fmla="*/ 66746 h 878866"/>
                <a:gd name="connsiteX21" fmla="*/ 578577 w 898617"/>
                <a:gd name="connsiteY21" fmla="*/ 32361 h 878866"/>
                <a:gd name="connsiteX22" fmla="*/ 527333 w 898617"/>
                <a:gd name="connsiteY22" fmla="*/ 18931 h 878866"/>
                <a:gd name="connsiteX23" fmla="*/ 448942 w 898617"/>
                <a:gd name="connsiteY23" fmla="*/ 5119 h 878866"/>
                <a:gd name="connsiteX24" fmla="*/ 390077 w 898617"/>
                <a:gd name="connsiteY24" fmla="*/ 71 h 878866"/>
                <a:gd name="connsiteX25" fmla="*/ 327593 w 898617"/>
                <a:gd name="connsiteY25" fmla="*/ 13787 h 878866"/>
                <a:gd name="connsiteX26" fmla="*/ 241011 w 898617"/>
                <a:gd name="connsiteY26" fmla="*/ 32361 h 878866"/>
                <a:gd name="connsiteX27" fmla="*/ 177574 w 898617"/>
                <a:gd name="connsiteY27" fmla="*/ 77795 h 878866"/>
                <a:gd name="connsiteX28" fmla="*/ 96326 w 898617"/>
                <a:gd name="connsiteY28" fmla="*/ 115419 h 878866"/>
                <a:gd name="connsiteX29" fmla="*/ 78038 w 898617"/>
                <a:gd name="connsiteY29" fmla="*/ 156567 h 878866"/>
                <a:gd name="connsiteX30" fmla="*/ 40605 w 898617"/>
                <a:gd name="connsiteY30" fmla="*/ 205525 h 878866"/>
                <a:gd name="connsiteX31" fmla="*/ 26603 w 898617"/>
                <a:gd name="connsiteY31" fmla="*/ 263723 h 878866"/>
                <a:gd name="connsiteX32" fmla="*/ 2886 w 898617"/>
                <a:gd name="connsiteY32" fmla="*/ 437364 h 87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8617" h="878866">
                  <a:moveTo>
                    <a:pt x="2886" y="437364"/>
                  </a:moveTo>
                  <a:cubicBezTo>
                    <a:pt x="-419" y="454909"/>
                    <a:pt x="-1229" y="472835"/>
                    <a:pt x="505" y="490609"/>
                  </a:cubicBezTo>
                  <a:cubicBezTo>
                    <a:pt x="3477" y="506268"/>
                    <a:pt x="8468" y="521479"/>
                    <a:pt x="15364" y="535852"/>
                  </a:cubicBezTo>
                  <a:lnTo>
                    <a:pt x="81563" y="691110"/>
                  </a:lnTo>
                  <a:cubicBezTo>
                    <a:pt x="84506" y="699578"/>
                    <a:pt x="88992" y="707426"/>
                    <a:pt x="94802" y="714256"/>
                  </a:cubicBezTo>
                  <a:cubicBezTo>
                    <a:pt x="104880" y="722866"/>
                    <a:pt x="116710" y="729172"/>
                    <a:pt x="129473" y="732734"/>
                  </a:cubicBezTo>
                  <a:cubicBezTo>
                    <a:pt x="165192" y="746803"/>
                    <a:pt x="196729" y="769748"/>
                    <a:pt x="221104" y="799409"/>
                  </a:cubicBezTo>
                  <a:cubicBezTo>
                    <a:pt x="230667" y="813478"/>
                    <a:pt x="242325" y="826013"/>
                    <a:pt x="255680" y="836557"/>
                  </a:cubicBezTo>
                  <a:cubicBezTo>
                    <a:pt x="272720" y="845815"/>
                    <a:pt x="291732" y="850844"/>
                    <a:pt x="311115" y="851225"/>
                  </a:cubicBezTo>
                  <a:lnTo>
                    <a:pt x="560575" y="876371"/>
                  </a:lnTo>
                  <a:cubicBezTo>
                    <a:pt x="592293" y="879514"/>
                    <a:pt x="626488" y="882181"/>
                    <a:pt x="653920" y="865799"/>
                  </a:cubicBezTo>
                  <a:cubicBezTo>
                    <a:pt x="676875" y="852083"/>
                    <a:pt x="690782" y="827127"/>
                    <a:pt x="711070" y="810077"/>
                  </a:cubicBezTo>
                  <a:cubicBezTo>
                    <a:pt x="737930" y="787693"/>
                    <a:pt x="775078" y="779407"/>
                    <a:pt x="799367" y="754356"/>
                  </a:cubicBezTo>
                  <a:cubicBezTo>
                    <a:pt x="818417" y="734354"/>
                    <a:pt x="827180" y="706731"/>
                    <a:pt x="834990" y="679870"/>
                  </a:cubicBezTo>
                  <a:lnTo>
                    <a:pt x="889664" y="493180"/>
                  </a:lnTo>
                  <a:cubicBezTo>
                    <a:pt x="896369" y="474911"/>
                    <a:pt x="899189" y="455452"/>
                    <a:pt x="897950" y="436030"/>
                  </a:cubicBezTo>
                  <a:cubicBezTo>
                    <a:pt x="895188" y="416409"/>
                    <a:pt x="884139" y="398788"/>
                    <a:pt x="880710" y="378880"/>
                  </a:cubicBezTo>
                  <a:cubicBezTo>
                    <a:pt x="875948" y="351829"/>
                    <a:pt x="886234" y="323731"/>
                    <a:pt x="880710" y="296775"/>
                  </a:cubicBezTo>
                  <a:cubicBezTo>
                    <a:pt x="876138" y="272867"/>
                    <a:pt x="860041" y="252865"/>
                    <a:pt x="844610" y="234100"/>
                  </a:cubicBezTo>
                  <a:cubicBezTo>
                    <a:pt x="820445" y="202620"/>
                    <a:pt x="792908" y="173874"/>
                    <a:pt x="762505" y="148375"/>
                  </a:cubicBezTo>
                  <a:cubicBezTo>
                    <a:pt x="721642" y="116467"/>
                    <a:pt x="672493" y="96845"/>
                    <a:pt x="630298" y="66746"/>
                  </a:cubicBezTo>
                  <a:cubicBezTo>
                    <a:pt x="614239" y="53602"/>
                    <a:pt x="596913" y="42086"/>
                    <a:pt x="578577" y="32361"/>
                  </a:cubicBezTo>
                  <a:cubicBezTo>
                    <a:pt x="562118" y="25779"/>
                    <a:pt x="544906" y="21264"/>
                    <a:pt x="527333" y="18931"/>
                  </a:cubicBezTo>
                  <a:lnTo>
                    <a:pt x="448942" y="5119"/>
                  </a:lnTo>
                  <a:cubicBezTo>
                    <a:pt x="429616" y="938"/>
                    <a:pt x="409832" y="-767"/>
                    <a:pt x="390077" y="71"/>
                  </a:cubicBezTo>
                  <a:cubicBezTo>
                    <a:pt x="369008" y="3462"/>
                    <a:pt x="348148" y="8044"/>
                    <a:pt x="327593" y="13787"/>
                  </a:cubicBezTo>
                  <a:cubicBezTo>
                    <a:pt x="298542" y="19597"/>
                    <a:pt x="267395" y="18835"/>
                    <a:pt x="241011" y="32361"/>
                  </a:cubicBezTo>
                  <a:cubicBezTo>
                    <a:pt x="217865" y="44267"/>
                    <a:pt x="200911" y="66079"/>
                    <a:pt x="177574" y="77795"/>
                  </a:cubicBezTo>
                  <a:cubicBezTo>
                    <a:pt x="150524" y="91416"/>
                    <a:pt x="115091" y="91606"/>
                    <a:pt x="96326" y="115419"/>
                  </a:cubicBezTo>
                  <a:cubicBezTo>
                    <a:pt x="86801" y="127230"/>
                    <a:pt x="83944" y="142660"/>
                    <a:pt x="78038" y="156567"/>
                  </a:cubicBezTo>
                  <a:cubicBezTo>
                    <a:pt x="69371" y="177046"/>
                    <a:pt x="52797" y="188095"/>
                    <a:pt x="40605" y="205525"/>
                  </a:cubicBezTo>
                  <a:cubicBezTo>
                    <a:pt x="28413" y="222956"/>
                    <a:pt x="29270" y="244768"/>
                    <a:pt x="26603" y="263723"/>
                  </a:cubicBezTo>
                  <a:cubicBezTo>
                    <a:pt x="18859" y="321569"/>
                    <a:pt x="10954" y="379452"/>
                    <a:pt x="2886" y="437364"/>
                  </a:cubicBezTo>
                  <a:close/>
                </a:path>
              </a:pathLst>
            </a:custGeom>
            <a:solidFill>
              <a:srgbClr val="9D95B6"/>
            </a:solidFill>
            <a:ln w="4763" cap="flat">
              <a:solidFill>
                <a:srgbClr val="414042"/>
              </a:solid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FBF9CE4B-1547-3248-479C-87ED574B077D}"/>
                </a:ext>
              </a:extLst>
            </p:cNvPr>
            <p:cNvSpPr/>
            <p:nvPr/>
          </p:nvSpPr>
          <p:spPr>
            <a:xfrm>
              <a:off x="5811477" y="3192819"/>
              <a:ext cx="585227" cy="573494"/>
            </a:xfrm>
            <a:custGeom>
              <a:avLst/>
              <a:gdLst>
                <a:gd name="connsiteX0" fmla="*/ 10485 w 585227"/>
                <a:gd name="connsiteY0" fmla="*/ 307195 h 573494"/>
                <a:gd name="connsiteX1" fmla="*/ 31440 w 585227"/>
                <a:gd name="connsiteY1" fmla="*/ 354820 h 573494"/>
                <a:gd name="connsiteX2" fmla="*/ 48776 w 585227"/>
                <a:gd name="connsiteY2" fmla="*/ 422162 h 573494"/>
                <a:gd name="connsiteX3" fmla="*/ 105926 w 585227"/>
                <a:gd name="connsiteY3" fmla="*/ 467311 h 573494"/>
                <a:gd name="connsiteX4" fmla="*/ 173458 w 585227"/>
                <a:gd name="connsiteY4" fmla="*/ 542558 h 573494"/>
                <a:gd name="connsiteX5" fmla="*/ 206129 w 585227"/>
                <a:gd name="connsiteY5" fmla="*/ 552750 h 573494"/>
                <a:gd name="connsiteX6" fmla="*/ 278138 w 585227"/>
                <a:gd name="connsiteY6" fmla="*/ 566847 h 573494"/>
                <a:gd name="connsiteX7" fmla="*/ 421870 w 585227"/>
                <a:gd name="connsiteY7" fmla="*/ 553036 h 573494"/>
                <a:gd name="connsiteX8" fmla="*/ 455207 w 585227"/>
                <a:gd name="connsiteY8" fmla="*/ 528557 h 573494"/>
                <a:gd name="connsiteX9" fmla="*/ 512357 w 585227"/>
                <a:gd name="connsiteY9" fmla="*/ 492076 h 573494"/>
                <a:gd name="connsiteX10" fmla="*/ 529407 w 585227"/>
                <a:gd name="connsiteY10" fmla="*/ 444451 h 573494"/>
                <a:gd name="connsiteX11" fmla="*/ 553029 w 585227"/>
                <a:gd name="connsiteY11" fmla="*/ 398540 h 573494"/>
                <a:gd name="connsiteX12" fmla="*/ 580271 w 585227"/>
                <a:gd name="connsiteY12" fmla="*/ 324912 h 573494"/>
                <a:gd name="connsiteX13" fmla="*/ 582271 w 585227"/>
                <a:gd name="connsiteY13" fmla="*/ 258237 h 573494"/>
                <a:gd name="connsiteX14" fmla="*/ 555792 w 585227"/>
                <a:gd name="connsiteY14" fmla="*/ 196229 h 573494"/>
                <a:gd name="connsiteX15" fmla="*/ 508167 w 585227"/>
                <a:gd name="connsiteY15" fmla="*/ 127364 h 573494"/>
                <a:gd name="connsiteX16" fmla="*/ 479592 w 585227"/>
                <a:gd name="connsiteY16" fmla="*/ 102313 h 573494"/>
                <a:gd name="connsiteX17" fmla="*/ 447206 w 585227"/>
                <a:gd name="connsiteY17" fmla="*/ 55354 h 573494"/>
                <a:gd name="connsiteX18" fmla="*/ 383389 w 585227"/>
                <a:gd name="connsiteY18" fmla="*/ 8873 h 573494"/>
                <a:gd name="connsiteX19" fmla="*/ 310999 w 585227"/>
                <a:gd name="connsiteY19" fmla="*/ 110 h 573494"/>
                <a:gd name="connsiteX20" fmla="*/ 161361 w 585227"/>
                <a:gd name="connsiteY20" fmla="*/ 40686 h 573494"/>
                <a:gd name="connsiteX21" fmla="*/ 119451 w 585227"/>
                <a:gd name="connsiteY21" fmla="*/ 74214 h 573494"/>
                <a:gd name="connsiteX22" fmla="*/ 71826 w 585227"/>
                <a:gd name="connsiteY22" fmla="*/ 100503 h 573494"/>
                <a:gd name="connsiteX23" fmla="*/ -373 w 585227"/>
                <a:gd name="connsiteY23" fmla="*/ 251093 h 573494"/>
                <a:gd name="connsiteX24" fmla="*/ 10485 w 585227"/>
                <a:gd name="connsiteY24" fmla="*/ 307195 h 57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5227" h="573494">
                  <a:moveTo>
                    <a:pt x="10485" y="307195"/>
                  </a:moveTo>
                  <a:cubicBezTo>
                    <a:pt x="18315" y="322683"/>
                    <a:pt x="25315" y="338580"/>
                    <a:pt x="31440" y="354820"/>
                  </a:cubicBezTo>
                  <a:cubicBezTo>
                    <a:pt x="38108" y="377204"/>
                    <a:pt x="36107" y="402445"/>
                    <a:pt x="48776" y="422162"/>
                  </a:cubicBezTo>
                  <a:cubicBezTo>
                    <a:pt x="61444" y="441879"/>
                    <a:pt x="86876" y="451309"/>
                    <a:pt x="105926" y="467311"/>
                  </a:cubicBezTo>
                  <a:cubicBezTo>
                    <a:pt x="131548" y="489695"/>
                    <a:pt x="143549" y="526556"/>
                    <a:pt x="173458" y="542558"/>
                  </a:cubicBezTo>
                  <a:cubicBezTo>
                    <a:pt x="183830" y="547435"/>
                    <a:pt x="194823" y="550864"/>
                    <a:pt x="206129" y="552750"/>
                  </a:cubicBezTo>
                  <a:cubicBezTo>
                    <a:pt x="230036" y="557894"/>
                    <a:pt x="253754" y="562275"/>
                    <a:pt x="278138" y="566847"/>
                  </a:cubicBezTo>
                  <a:cubicBezTo>
                    <a:pt x="326715" y="575229"/>
                    <a:pt x="380436" y="579801"/>
                    <a:pt x="421870" y="553036"/>
                  </a:cubicBezTo>
                  <a:cubicBezTo>
                    <a:pt x="433395" y="545511"/>
                    <a:pt x="443492" y="535796"/>
                    <a:pt x="455207" y="528557"/>
                  </a:cubicBezTo>
                  <a:cubicBezTo>
                    <a:pt x="474257" y="516555"/>
                    <a:pt x="499213" y="510649"/>
                    <a:pt x="512357" y="492076"/>
                  </a:cubicBezTo>
                  <a:cubicBezTo>
                    <a:pt x="521882" y="478360"/>
                    <a:pt x="523883" y="460358"/>
                    <a:pt x="529407" y="444451"/>
                  </a:cubicBezTo>
                  <a:cubicBezTo>
                    <a:pt x="535979" y="428515"/>
                    <a:pt x="543885" y="413152"/>
                    <a:pt x="553029" y="398540"/>
                  </a:cubicBezTo>
                  <a:cubicBezTo>
                    <a:pt x="565640" y="375452"/>
                    <a:pt x="574813" y="350649"/>
                    <a:pt x="580271" y="324912"/>
                  </a:cubicBezTo>
                  <a:cubicBezTo>
                    <a:pt x="585595" y="303071"/>
                    <a:pt x="586281" y="280354"/>
                    <a:pt x="582271" y="258237"/>
                  </a:cubicBezTo>
                  <a:cubicBezTo>
                    <a:pt x="576508" y="236387"/>
                    <a:pt x="567583" y="215498"/>
                    <a:pt x="555792" y="196229"/>
                  </a:cubicBezTo>
                  <a:cubicBezTo>
                    <a:pt x="543657" y="170902"/>
                    <a:pt x="527578" y="147661"/>
                    <a:pt x="508167" y="127364"/>
                  </a:cubicBezTo>
                  <a:cubicBezTo>
                    <a:pt x="498642" y="118791"/>
                    <a:pt x="488450" y="111552"/>
                    <a:pt x="479592" y="102313"/>
                  </a:cubicBezTo>
                  <a:cubicBezTo>
                    <a:pt x="466637" y="88406"/>
                    <a:pt x="458541" y="70690"/>
                    <a:pt x="447206" y="55354"/>
                  </a:cubicBezTo>
                  <a:cubicBezTo>
                    <a:pt x="431109" y="33771"/>
                    <a:pt x="408868" y="17569"/>
                    <a:pt x="383389" y="8873"/>
                  </a:cubicBezTo>
                  <a:cubicBezTo>
                    <a:pt x="359919" y="1910"/>
                    <a:pt x="335449" y="-1053"/>
                    <a:pt x="310999" y="110"/>
                  </a:cubicBezTo>
                  <a:cubicBezTo>
                    <a:pt x="258421" y="871"/>
                    <a:pt x="203652" y="9635"/>
                    <a:pt x="161361" y="40686"/>
                  </a:cubicBezTo>
                  <a:cubicBezTo>
                    <a:pt x="146978" y="51259"/>
                    <a:pt x="134310" y="64213"/>
                    <a:pt x="119451" y="74214"/>
                  </a:cubicBezTo>
                  <a:cubicBezTo>
                    <a:pt x="104592" y="84215"/>
                    <a:pt x="87447" y="90883"/>
                    <a:pt x="71826" y="100503"/>
                  </a:cubicBezTo>
                  <a:cubicBezTo>
                    <a:pt x="19724" y="133078"/>
                    <a:pt x="579" y="192419"/>
                    <a:pt x="-373" y="251093"/>
                  </a:cubicBezTo>
                  <a:cubicBezTo>
                    <a:pt x="-602" y="270334"/>
                    <a:pt x="3094" y="289422"/>
                    <a:pt x="10485" y="307195"/>
                  </a:cubicBezTo>
                  <a:close/>
                </a:path>
              </a:pathLst>
            </a:custGeom>
            <a:solidFill>
              <a:srgbClr val="5B4F7E"/>
            </a:solidFill>
            <a:ln w="4763" cap="flat">
              <a:solidFill>
                <a:srgbClr val="414042"/>
              </a:solidFill>
              <a:prstDash val="solid"/>
              <a:miter/>
            </a:ln>
          </p:spPr>
          <p:txBody>
            <a:bodyPr rtlCol="0" anchor="ctr"/>
            <a:lstStyle/>
            <a:p>
              <a:endParaRPr lang="en-IN"/>
            </a:p>
          </p:txBody>
        </p:sp>
      </p:grpSp>
      <p:grpSp>
        <p:nvGrpSpPr>
          <p:cNvPr id="28" name="Group 27">
            <a:extLst>
              <a:ext uri="{FF2B5EF4-FFF2-40B4-BE49-F238E27FC236}">
                <a16:creationId xmlns:a16="http://schemas.microsoft.com/office/drawing/2014/main" xmlns="" id="{20724716-DBC2-80DE-04CE-5437B0EBC307}"/>
              </a:ext>
            </a:extLst>
          </p:cNvPr>
          <p:cNvGrpSpPr/>
          <p:nvPr/>
        </p:nvGrpSpPr>
        <p:grpSpPr>
          <a:xfrm>
            <a:off x="3719534" y="3438794"/>
            <a:ext cx="1290004" cy="1291548"/>
            <a:chOff x="5655396" y="2984033"/>
            <a:chExt cx="884554" cy="885613"/>
          </a:xfrm>
        </p:grpSpPr>
        <p:sp>
          <p:nvSpPr>
            <p:cNvPr id="26" name="Freeform: Shape 25">
              <a:extLst>
                <a:ext uri="{FF2B5EF4-FFF2-40B4-BE49-F238E27FC236}">
                  <a16:creationId xmlns:a16="http://schemas.microsoft.com/office/drawing/2014/main" xmlns="" id="{93BE8316-3D24-41CB-CB59-2E51B933C9B7}"/>
                </a:ext>
              </a:extLst>
            </p:cNvPr>
            <p:cNvSpPr/>
            <p:nvPr/>
          </p:nvSpPr>
          <p:spPr>
            <a:xfrm>
              <a:off x="5655396" y="2984033"/>
              <a:ext cx="884554" cy="885613"/>
            </a:xfrm>
            <a:custGeom>
              <a:avLst/>
              <a:gdLst>
                <a:gd name="connsiteX0" fmla="*/ 32283 w 884554"/>
                <a:gd name="connsiteY0" fmla="*/ 274392 h 885613"/>
                <a:gd name="connsiteX1" fmla="*/ 39807 w 884554"/>
                <a:gd name="connsiteY1" fmla="*/ 300777 h 885613"/>
                <a:gd name="connsiteX2" fmla="*/ 26949 w 884554"/>
                <a:gd name="connsiteY2" fmla="*/ 319065 h 885613"/>
                <a:gd name="connsiteX3" fmla="*/ 3708 w 884554"/>
                <a:gd name="connsiteY3" fmla="*/ 392312 h 885613"/>
                <a:gd name="connsiteX4" fmla="*/ 15995 w 884554"/>
                <a:gd name="connsiteY4" fmla="*/ 541188 h 885613"/>
                <a:gd name="connsiteX5" fmla="*/ 85147 w 884554"/>
                <a:gd name="connsiteY5" fmla="*/ 666156 h 885613"/>
                <a:gd name="connsiteX6" fmla="*/ 88956 w 884554"/>
                <a:gd name="connsiteY6" fmla="*/ 688349 h 885613"/>
                <a:gd name="connsiteX7" fmla="*/ 101243 w 884554"/>
                <a:gd name="connsiteY7" fmla="*/ 704637 h 885613"/>
                <a:gd name="connsiteX8" fmla="*/ 294411 w 884554"/>
                <a:gd name="connsiteY8" fmla="*/ 851417 h 885613"/>
                <a:gd name="connsiteX9" fmla="*/ 344226 w 884554"/>
                <a:gd name="connsiteY9" fmla="*/ 867514 h 885613"/>
                <a:gd name="connsiteX10" fmla="*/ 395090 w 884554"/>
                <a:gd name="connsiteY10" fmla="*/ 859132 h 885613"/>
                <a:gd name="connsiteX11" fmla="*/ 442715 w 884554"/>
                <a:gd name="connsiteY11" fmla="*/ 877516 h 885613"/>
                <a:gd name="connsiteX12" fmla="*/ 551300 w 884554"/>
                <a:gd name="connsiteY12" fmla="*/ 870753 h 885613"/>
                <a:gd name="connsiteX13" fmla="*/ 617975 w 884554"/>
                <a:gd name="connsiteY13" fmla="*/ 834843 h 885613"/>
                <a:gd name="connsiteX14" fmla="*/ 716654 w 884554"/>
                <a:gd name="connsiteY14" fmla="*/ 775407 h 885613"/>
                <a:gd name="connsiteX15" fmla="*/ 734085 w 884554"/>
                <a:gd name="connsiteY15" fmla="*/ 760834 h 885613"/>
                <a:gd name="connsiteX16" fmla="*/ 741990 w 884554"/>
                <a:gd name="connsiteY16" fmla="*/ 744547 h 885613"/>
                <a:gd name="connsiteX17" fmla="*/ 779614 w 884554"/>
                <a:gd name="connsiteY17" fmla="*/ 719115 h 885613"/>
                <a:gd name="connsiteX18" fmla="*/ 791044 w 884554"/>
                <a:gd name="connsiteY18" fmla="*/ 679681 h 885613"/>
                <a:gd name="connsiteX19" fmla="*/ 810951 w 884554"/>
                <a:gd name="connsiteY19" fmla="*/ 636724 h 885613"/>
                <a:gd name="connsiteX20" fmla="*/ 873340 w 884554"/>
                <a:gd name="connsiteY20" fmla="*/ 512327 h 885613"/>
                <a:gd name="connsiteX21" fmla="*/ 869816 w 884554"/>
                <a:gd name="connsiteY21" fmla="*/ 375929 h 885613"/>
                <a:gd name="connsiteX22" fmla="*/ 842860 w 884554"/>
                <a:gd name="connsiteY22" fmla="*/ 318779 h 885613"/>
                <a:gd name="connsiteX23" fmla="*/ 836764 w 884554"/>
                <a:gd name="connsiteY23" fmla="*/ 264677 h 885613"/>
                <a:gd name="connsiteX24" fmla="*/ 813047 w 884554"/>
                <a:gd name="connsiteY24" fmla="*/ 226577 h 885613"/>
                <a:gd name="connsiteX25" fmla="*/ 753992 w 884554"/>
                <a:gd name="connsiteY25" fmla="*/ 153997 h 885613"/>
                <a:gd name="connsiteX26" fmla="*/ 569016 w 884554"/>
                <a:gd name="connsiteY26" fmla="*/ 6168 h 885613"/>
                <a:gd name="connsiteX27" fmla="*/ 422046 w 884554"/>
                <a:gd name="connsiteY27" fmla="*/ 8550 h 885613"/>
                <a:gd name="connsiteX28" fmla="*/ 374421 w 884554"/>
                <a:gd name="connsiteY28" fmla="*/ 20837 h 885613"/>
                <a:gd name="connsiteX29" fmla="*/ 322890 w 884554"/>
                <a:gd name="connsiteY29" fmla="*/ 54174 h 885613"/>
                <a:gd name="connsiteX30" fmla="*/ 222973 w 884554"/>
                <a:gd name="connsiteY30" fmla="*/ 75510 h 885613"/>
                <a:gd name="connsiteX31" fmla="*/ 185540 w 884554"/>
                <a:gd name="connsiteY31" fmla="*/ 101418 h 885613"/>
                <a:gd name="connsiteX32" fmla="*/ 118865 w 884554"/>
                <a:gd name="connsiteY32" fmla="*/ 120468 h 885613"/>
                <a:gd name="connsiteX33" fmla="*/ 100482 w 884554"/>
                <a:gd name="connsiteY33" fmla="*/ 144281 h 885613"/>
                <a:gd name="connsiteX34" fmla="*/ 58191 w 884554"/>
                <a:gd name="connsiteY34" fmla="*/ 216576 h 885613"/>
                <a:gd name="connsiteX35" fmla="*/ 32283 w 884554"/>
                <a:gd name="connsiteY35" fmla="*/ 274392 h 88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4554" h="885613">
                  <a:moveTo>
                    <a:pt x="32283" y="274392"/>
                  </a:moveTo>
                  <a:cubicBezTo>
                    <a:pt x="35426" y="283156"/>
                    <a:pt x="41808" y="291633"/>
                    <a:pt x="39807" y="300777"/>
                  </a:cubicBezTo>
                  <a:cubicBezTo>
                    <a:pt x="37236" y="307911"/>
                    <a:pt x="32797" y="314226"/>
                    <a:pt x="26949" y="319065"/>
                  </a:cubicBezTo>
                  <a:cubicBezTo>
                    <a:pt x="9518" y="338115"/>
                    <a:pt x="6184" y="366690"/>
                    <a:pt x="3708" y="392312"/>
                  </a:cubicBezTo>
                  <a:cubicBezTo>
                    <a:pt x="-1150" y="442509"/>
                    <a:pt x="-5817" y="495563"/>
                    <a:pt x="15995" y="541188"/>
                  </a:cubicBezTo>
                  <a:cubicBezTo>
                    <a:pt x="36569" y="584622"/>
                    <a:pt x="79336" y="618531"/>
                    <a:pt x="85147" y="666156"/>
                  </a:cubicBezTo>
                  <a:cubicBezTo>
                    <a:pt x="85432" y="673690"/>
                    <a:pt x="86718" y="681148"/>
                    <a:pt x="88956" y="688349"/>
                  </a:cubicBezTo>
                  <a:cubicBezTo>
                    <a:pt x="91976" y="694512"/>
                    <a:pt x="96148" y="700046"/>
                    <a:pt x="101243" y="704637"/>
                  </a:cubicBezTo>
                  <a:cubicBezTo>
                    <a:pt x="157955" y="762920"/>
                    <a:pt x="223059" y="812393"/>
                    <a:pt x="294411" y="851417"/>
                  </a:cubicBezTo>
                  <a:cubicBezTo>
                    <a:pt x="309298" y="861104"/>
                    <a:pt x="326491" y="866666"/>
                    <a:pt x="344226" y="867514"/>
                  </a:cubicBezTo>
                  <a:cubicBezTo>
                    <a:pt x="361467" y="866943"/>
                    <a:pt x="377945" y="857989"/>
                    <a:pt x="395090" y="859132"/>
                  </a:cubicBezTo>
                  <a:cubicBezTo>
                    <a:pt x="412235" y="860275"/>
                    <a:pt x="426903" y="871039"/>
                    <a:pt x="442715" y="877516"/>
                  </a:cubicBezTo>
                  <a:cubicBezTo>
                    <a:pt x="477100" y="891613"/>
                    <a:pt x="516915" y="885040"/>
                    <a:pt x="551300" y="870753"/>
                  </a:cubicBezTo>
                  <a:cubicBezTo>
                    <a:pt x="574370" y="860418"/>
                    <a:pt x="596658" y="848417"/>
                    <a:pt x="617975" y="834843"/>
                  </a:cubicBezTo>
                  <a:lnTo>
                    <a:pt x="716654" y="775407"/>
                  </a:lnTo>
                  <a:cubicBezTo>
                    <a:pt x="723531" y="771988"/>
                    <a:pt x="729494" y="766987"/>
                    <a:pt x="734085" y="760834"/>
                  </a:cubicBezTo>
                  <a:cubicBezTo>
                    <a:pt x="737323" y="755786"/>
                    <a:pt x="738561" y="749595"/>
                    <a:pt x="741990" y="744547"/>
                  </a:cubicBezTo>
                  <a:cubicBezTo>
                    <a:pt x="750563" y="731878"/>
                    <a:pt x="769518" y="730545"/>
                    <a:pt x="779614" y="719115"/>
                  </a:cubicBezTo>
                  <a:cubicBezTo>
                    <a:pt x="789711" y="707685"/>
                    <a:pt x="788187" y="693302"/>
                    <a:pt x="791044" y="679681"/>
                  </a:cubicBezTo>
                  <a:cubicBezTo>
                    <a:pt x="795235" y="664346"/>
                    <a:pt x="801960" y="649830"/>
                    <a:pt x="810951" y="636724"/>
                  </a:cubicBezTo>
                  <a:cubicBezTo>
                    <a:pt x="835050" y="596909"/>
                    <a:pt x="859529" y="556714"/>
                    <a:pt x="873340" y="512327"/>
                  </a:cubicBezTo>
                  <a:cubicBezTo>
                    <a:pt x="887151" y="467940"/>
                    <a:pt x="889628" y="418030"/>
                    <a:pt x="869816" y="375929"/>
                  </a:cubicBezTo>
                  <a:cubicBezTo>
                    <a:pt x="860767" y="356879"/>
                    <a:pt x="847337" y="339353"/>
                    <a:pt x="842860" y="318779"/>
                  </a:cubicBezTo>
                  <a:cubicBezTo>
                    <a:pt x="839050" y="301063"/>
                    <a:pt x="842098" y="282108"/>
                    <a:pt x="836764" y="264677"/>
                  </a:cubicBezTo>
                  <a:cubicBezTo>
                    <a:pt x="831421" y="250551"/>
                    <a:pt x="823363" y="237607"/>
                    <a:pt x="813047" y="226577"/>
                  </a:cubicBezTo>
                  <a:lnTo>
                    <a:pt x="753992" y="153997"/>
                  </a:lnTo>
                  <a:cubicBezTo>
                    <a:pt x="703128" y="91703"/>
                    <a:pt x="646931" y="25790"/>
                    <a:pt x="569016" y="6168"/>
                  </a:cubicBezTo>
                  <a:cubicBezTo>
                    <a:pt x="521391" y="-5833"/>
                    <a:pt x="470814" y="1311"/>
                    <a:pt x="422046" y="8550"/>
                  </a:cubicBezTo>
                  <a:cubicBezTo>
                    <a:pt x="405625" y="10141"/>
                    <a:pt x="389556" y="14284"/>
                    <a:pt x="374421" y="20837"/>
                  </a:cubicBezTo>
                  <a:cubicBezTo>
                    <a:pt x="356037" y="30362"/>
                    <a:pt x="341655" y="45888"/>
                    <a:pt x="322890" y="54174"/>
                  </a:cubicBezTo>
                  <a:cubicBezTo>
                    <a:pt x="291553" y="68081"/>
                    <a:pt x="252786" y="58651"/>
                    <a:pt x="222973" y="75510"/>
                  </a:cubicBezTo>
                  <a:cubicBezTo>
                    <a:pt x="209733" y="82940"/>
                    <a:pt x="199351" y="95037"/>
                    <a:pt x="185540" y="101418"/>
                  </a:cubicBezTo>
                  <a:cubicBezTo>
                    <a:pt x="164299" y="110943"/>
                    <a:pt x="137248" y="106372"/>
                    <a:pt x="118865" y="120468"/>
                  </a:cubicBezTo>
                  <a:cubicBezTo>
                    <a:pt x="111273" y="127164"/>
                    <a:pt x="105035" y="135242"/>
                    <a:pt x="100482" y="144281"/>
                  </a:cubicBezTo>
                  <a:lnTo>
                    <a:pt x="58191" y="216576"/>
                  </a:lnTo>
                  <a:cubicBezTo>
                    <a:pt x="49523" y="230578"/>
                    <a:pt x="25710" y="256295"/>
                    <a:pt x="32283" y="274392"/>
                  </a:cubicBezTo>
                  <a:close/>
                </a:path>
              </a:pathLst>
            </a:custGeom>
            <a:solidFill>
              <a:srgbClr val="7FD0DA"/>
            </a:solidFill>
            <a:ln w="4763" cap="flat">
              <a:solidFill>
                <a:srgbClr val="414042"/>
              </a:solid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77ADDAB4-7EA7-32D5-C3EC-17085618F0F0}"/>
                </a:ext>
              </a:extLst>
            </p:cNvPr>
            <p:cNvSpPr/>
            <p:nvPr/>
          </p:nvSpPr>
          <p:spPr>
            <a:xfrm>
              <a:off x="5817121" y="3137756"/>
              <a:ext cx="569659" cy="534052"/>
            </a:xfrm>
            <a:custGeom>
              <a:avLst/>
              <a:gdLst>
                <a:gd name="connsiteX0" fmla="*/ 12765 w 569659"/>
                <a:gd name="connsiteY0" fmla="*/ 284499 h 534052"/>
                <a:gd name="connsiteX1" fmla="*/ 45055 w 569659"/>
                <a:gd name="connsiteY1" fmla="*/ 334601 h 534052"/>
                <a:gd name="connsiteX2" fmla="*/ 59724 w 569659"/>
                <a:gd name="connsiteY2" fmla="*/ 401276 h 534052"/>
                <a:gd name="connsiteX3" fmla="*/ 98871 w 569659"/>
                <a:gd name="connsiteY3" fmla="*/ 456045 h 534052"/>
                <a:gd name="connsiteX4" fmla="*/ 139353 w 569659"/>
                <a:gd name="connsiteY4" fmla="*/ 498526 h 534052"/>
                <a:gd name="connsiteX5" fmla="*/ 186216 w 569659"/>
                <a:gd name="connsiteY5" fmla="*/ 532054 h 534052"/>
                <a:gd name="connsiteX6" fmla="*/ 282228 w 569659"/>
                <a:gd name="connsiteY6" fmla="*/ 520338 h 534052"/>
                <a:gd name="connsiteX7" fmla="*/ 305183 w 569659"/>
                <a:gd name="connsiteY7" fmla="*/ 521291 h 534052"/>
                <a:gd name="connsiteX8" fmla="*/ 333758 w 569659"/>
                <a:gd name="connsiteY8" fmla="*/ 493668 h 534052"/>
                <a:gd name="connsiteX9" fmla="*/ 368620 w 569659"/>
                <a:gd name="connsiteY9" fmla="*/ 456235 h 534052"/>
                <a:gd name="connsiteX10" fmla="*/ 377668 w 569659"/>
                <a:gd name="connsiteY10" fmla="*/ 451568 h 534052"/>
                <a:gd name="connsiteX11" fmla="*/ 392146 w 569659"/>
                <a:gd name="connsiteY11" fmla="*/ 461855 h 534052"/>
                <a:gd name="connsiteX12" fmla="*/ 400147 w 569659"/>
                <a:gd name="connsiteY12" fmla="*/ 478905 h 534052"/>
                <a:gd name="connsiteX13" fmla="*/ 433009 w 569659"/>
                <a:gd name="connsiteY13" fmla="*/ 486715 h 534052"/>
                <a:gd name="connsiteX14" fmla="*/ 461584 w 569659"/>
                <a:gd name="connsiteY14" fmla="*/ 465665 h 534052"/>
                <a:gd name="connsiteX15" fmla="*/ 534259 w 569659"/>
                <a:gd name="connsiteY15" fmla="*/ 374606 h 534052"/>
                <a:gd name="connsiteX16" fmla="*/ 546261 w 569659"/>
                <a:gd name="connsiteY16" fmla="*/ 345078 h 534052"/>
                <a:gd name="connsiteX17" fmla="*/ 540165 w 569659"/>
                <a:gd name="connsiteY17" fmla="*/ 301549 h 534052"/>
                <a:gd name="connsiteX18" fmla="*/ 550261 w 569659"/>
                <a:gd name="connsiteY18" fmla="*/ 278784 h 534052"/>
                <a:gd name="connsiteX19" fmla="*/ 491968 w 569659"/>
                <a:gd name="connsiteY19" fmla="*/ 73521 h 534052"/>
                <a:gd name="connsiteX20" fmla="*/ 368143 w 569659"/>
                <a:gd name="connsiteY20" fmla="*/ 48089 h 534052"/>
                <a:gd name="connsiteX21" fmla="*/ 300706 w 569659"/>
                <a:gd name="connsiteY21" fmla="*/ 39707 h 534052"/>
                <a:gd name="connsiteX22" fmla="*/ 255367 w 569659"/>
                <a:gd name="connsiteY22" fmla="*/ 11703 h 534052"/>
                <a:gd name="connsiteX23" fmla="*/ 204694 w 569659"/>
                <a:gd name="connsiteY23" fmla="*/ 2178 h 534052"/>
                <a:gd name="connsiteX24" fmla="*/ 185644 w 569659"/>
                <a:gd name="connsiteY24" fmla="*/ 12846 h 534052"/>
                <a:gd name="connsiteX25" fmla="*/ 41150 w 569659"/>
                <a:gd name="connsiteY25" fmla="*/ 130290 h 534052"/>
                <a:gd name="connsiteX26" fmla="*/ 12765 w 569659"/>
                <a:gd name="connsiteY26" fmla="*/ 284499 h 53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9659" h="534052">
                  <a:moveTo>
                    <a:pt x="12765" y="284499"/>
                  </a:moveTo>
                  <a:cubicBezTo>
                    <a:pt x="22290" y="301835"/>
                    <a:pt x="37435" y="316217"/>
                    <a:pt x="45055" y="334601"/>
                  </a:cubicBezTo>
                  <a:cubicBezTo>
                    <a:pt x="53818" y="355746"/>
                    <a:pt x="52104" y="379940"/>
                    <a:pt x="59724" y="401276"/>
                  </a:cubicBezTo>
                  <a:cubicBezTo>
                    <a:pt x="67344" y="422612"/>
                    <a:pt x="83346" y="439376"/>
                    <a:pt x="98871" y="456045"/>
                  </a:cubicBezTo>
                  <a:lnTo>
                    <a:pt x="139353" y="498526"/>
                  </a:lnTo>
                  <a:cubicBezTo>
                    <a:pt x="152783" y="512623"/>
                    <a:pt x="167261" y="527101"/>
                    <a:pt x="186216" y="532054"/>
                  </a:cubicBezTo>
                  <a:cubicBezTo>
                    <a:pt x="217744" y="540055"/>
                    <a:pt x="249843" y="517576"/>
                    <a:pt x="282228" y="520338"/>
                  </a:cubicBezTo>
                  <a:cubicBezTo>
                    <a:pt x="289781" y="521834"/>
                    <a:pt x="297525" y="522157"/>
                    <a:pt x="305183" y="521291"/>
                  </a:cubicBezTo>
                  <a:cubicBezTo>
                    <a:pt x="318328" y="518243"/>
                    <a:pt x="325947" y="504908"/>
                    <a:pt x="333758" y="493668"/>
                  </a:cubicBezTo>
                  <a:cubicBezTo>
                    <a:pt x="343331" y="479428"/>
                    <a:pt x="355094" y="466798"/>
                    <a:pt x="368620" y="456235"/>
                  </a:cubicBezTo>
                  <a:cubicBezTo>
                    <a:pt x="371125" y="453844"/>
                    <a:pt x="374268" y="452225"/>
                    <a:pt x="377668" y="451568"/>
                  </a:cubicBezTo>
                  <a:cubicBezTo>
                    <a:pt x="384126" y="451758"/>
                    <a:pt x="389841" y="455816"/>
                    <a:pt x="392146" y="461855"/>
                  </a:cubicBezTo>
                  <a:cubicBezTo>
                    <a:pt x="394308" y="467760"/>
                    <a:pt x="396985" y="473466"/>
                    <a:pt x="400147" y="478905"/>
                  </a:cubicBezTo>
                  <a:cubicBezTo>
                    <a:pt x="408415" y="488087"/>
                    <a:pt x="421493" y="491192"/>
                    <a:pt x="433009" y="486715"/>
                  </a:cubicBezTo>
                  <a:cubicBezTo>
                    <a:pt x="444019" y="481981"/>
                    <a:pt x="453802" y="474780"/>
                    <a:pt x="461584" y="465665"/>
                  </a:cubicBezTo>
                  <a:cubicBezTo>
                    <a:pt x="488920" y="437938"/>
                    <a:pt x="513276" y="407410"/>
                    <a:pt x="534259" y="374606"/>
                  </a:cubicBezTo>
                  <a:cubicBezTo>
                    <a:pt x="540708" y="365948"/>
                    <a:pt x="544842" y="355785"/>
                    <a:pt x="546261" y="345078"/>
                  </a:cubicBezTo>
                  <a:cubicBezTo>
                    <a:pt x="547023" y="330315"/>
                    <a:pt x="537974" y="316503"/>
                    <a:pt x="540165" y="301549"/>
                  </a:cubicBezTo>
                  <a:cubicBezTo>
                    <a:pt x="542117" y="293405"/>
                    <a:pt x="545537" y="285690"/>
                    <a:pt x="550261" y="278784"/>
                  </a:cubicBezTo>
                  <a:cubicBezTo>
                    <a:pt x="590685" y="205985"/>
                    <a:pt x="564615" y="114211"/>
                    <a:pt x="491968" y="73521"/>
                  </a:cubicBezTo>
                  <a:cubicBezTo>
                    <a:pt x="454916" y="52756"/>
                    <a:pt x="411006" y="48565"/>
                    <a:pt x="368143" y="48089"/>
                  </a:cubicBezTo>
                  <a:cubicBezTo>
                    <a:pt x="345378" y="48089"/>
                    <a:pt x="321852" y="48089"/>
                    <a:pt x="300706" y="39707"/>
                  </a:cubicBezTo>
                  <a:cubicBezTo>
                    <a:pt x="284904" y="31534"/>
                    <a:pt x="269750" y="22171"/>
                    <a:pt x="255367" y="11703"/>
                  </a:cubicBezTo>
                  <a:cubicBezTo>
                    <a:pt x="240127" y="2178"/>
                    <a:pt x="221553" y="-3918"/>
                    <a:pt x="204694" y="2178"/>
                  </a:cubicBezTo>
                  <a:cubicBezTo>
                    <a:pt x="197836" y="4731"/>
                    <a:pt x="191407" y="8332"/>
                    <a:pt x="185644" y="12846"/>
                  </a:cubicBezTo>
                  <a:cubicBezTo>
                    <a:pt x="135076" y="48937"/>
                    <a:pt x="86813" y="88160"/>
                    <a:pt x="41150" y="130290"/>
                  </a:cubicBezTo>
                  <a:cubicBezTo>
                    <a:pt x="3240" y="166104"/>
                    <a:pt x="-14381" y="236303"/>
                    <a:pt x="12765" y="284499"/>
                  </a:cubicBezTo>
                  <a:close/>
                </a:path>
              </a:pathLst>
            </a:custGeom>
            <a:solidFill>
              <a:srgbClr val="00BAC4"/>
            </a:solidFill>
            <a:ln w="4763" cap="flat">
              <a:solidFill>
                <a:srgbClr val="414042"/>
              </a:solidFill>
              <a:prstDash val="solid"/>
              <a:miter/>
            </a:ln>
          </p:spPr>
          <p:txBody>
            <a:bodyPr rtlCol="0" anchor="ctr"/>
            <a:lstStyle/>
            <a:p>
              <a:endParaRPr lang="en-IN"/>
            </a:p>
          </p:txBody>
        </p:sp>
      </p:grpSp>
      <p:grpSp>
        <p:nvGrpSpPr>
          <p:cNvPr id="58" name="Group 57">
            <a:extLst>
              <a:ext uri="{FF2B5EF4-FFF2-40B4-BE49-F238E27FC236}">
                <a16:creationId xmlns:a16="http://schemas.microsoft.com/office/drawing/2014/main" xmlns="" id="{2AD3C8C9-01BB-B094-8E9A-D4C19C309779}"/>
              </a:ext>
            </a:extLst>
          </p:cNvPr>
          <p:cNvGrpSpPr/>
          <p:nvPr/>
        </p:nvGrpSpPr>
        <p:grpSpPr>
          <a:xfrm>
            <a:off x="8864984" y="1091754"/>
            <a:ext cx="1086666" cy="4475226"/>
            <a:chOff x="5607506" y="2032902"/>
            <a:chExt cx="1086666" cy="4475226"/>
          </a:xfrm>
        </p:grpSpPr>
        <p:sp>
          <p:nvSpPr>
            <p:cNvPr id="7" name="Freeform: Shape 6">
              <a:extLst>
                <a:ext uri="{FF2B5EF4-FFF2-40B4-BE49-F238E27FC236}">
                  <a16:creationId xmlns:a16="http://schemas.microsoft.com/office/drawing/2014/main" xmlns="" id="{AFE61297-4687-9BFB-79A7-B7FF0CDB7A55}"/>
                </a:ext>
              </a:extLst>
            </p:cNvPr>
            <p:cNvSpPr/>
            <p:nvPr/>
          </p:nvSpPr>
          <p:spPr>
            <a:xfrm>
              <a:off x="5762060" y="6318010"/>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A7B25DBE-93E8-2721-D4CC-E5E404297971}"/>
                </a:ext>
              </a:extLst>
            </p:cNvPr>
            <p:cNvSpPr/>
            <p:nvPr/>
          </p:nvSpPr>
          <p:spPr>
            <a:xfrm>
              <a:off x="6171254" y="6318010"/>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A131B221-A8C2-80C3-439F-736D6A020C66}"/>
                </a:ext>
              </a:extLst>
            </p:cNvPr>
            <p:cNvSpPr/>
            <p:nvPr/>
          </p:nvSpPr>
          <p:spPr>
            <a:xfrm>
              <a:off x="5830450" y="6124081"/>
              <a:ext cx="340899" cy="58578"/>
            </a:xfrm>
            <a:custGeom>
              <a:avLst/>
              <a:gdLst>
                <a:gd name="connsiteX0" fmla="*/ 0 w 340899"/>
                <a:gd name="connsiteY0" fmla="*/ 0 h 58578"/>
                <a:gd name="connsiteX1" fmla="*/ 340900 w 340899"/>
                <a:gd name="connsiteY1" fmla="*/ 0 h 58578"/>
                <a:gd name="connsiteX2" fmla="*/ 340900 w 340899"/>
                <a:gd name="connsiteY2" fmla="*/ 58579 h 58578"/>
                <a:gd name="connsiteX3" fmla="*/ 0 w 340899"/>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0899" h="58578">
                  <a:moveTo>
                    <a:pt x="0" y="0"/>
                  </a:moveTo>
                  <a:lnTo>
                    <a:pt x="340900" y="0"/>
                  </a:lnTo>
                  <a:lnTo>
                    <a:pt x="340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C596B0FB-8DBD-3E4D-6129-D6019E046BF6}"/>
                </a:ext>
              </a:extLst>
            </p:cNvPr>
            <p:cNvSpPr/>
            <p:nvPr/>
          </p:nvSpPr>
          <p:spPr>
            <a:xfrm>
              <a:off x="6171254" y="6124081"/>
              <a:ext cx="342900" cy="58578"/>
            </a:xfrm>
            <a:custGeom>
              <a:avLst/>
              <a:gdLst>
                <a:gd name="connsiteX0" fmla="*/ 0 w 342900"/>
                <a:gd name="connsiteY0" fmla="*/ 0 h 58578"/>
                <a:gd name="connsiteX1" fmla="*/ 342900 w 342900"/>
                <a:gd name="connsiteY1" fmla="*/ 0 h 58578"/>
                <a:gd name="connsiteX2" fmla="*/ 342900 w 342900"/>
                <a:gd name="connsiteY2" fmla="*/ 58579 h 58578"/>
                <a:gd name="connsiteX3" fmla="*/ 0 w 342900"/>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2900" h="58578">
                  <a:moveTo>
                    <a:pt x="0" y="0"/>
                  </a:moveTo>
                  <a:lnTo>
                    <a:pt x="342900" y="0"/>
                  </a:lnTo>
                  <a:lnTo>
                    <a:pt x="342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6C4CA2FE-5CAF-F870-FAE8-3D8976D2F5AE}"/>
                </a:ext>
              </a:extLst>
            </p:cNvPr>
            <p:cNvSpPr/>
            <p:nvPr/>
          </p:nvSpPr>
          <p:spPr>
            <a:xfrm>
              <a:off x="6171254" y="4592937"/>
              <a:ext cx="342900" cy="58578"/>
            </a:xfrm>
            <a:custGeom>
              <a:avLst/>
              <a:gdLst>
                <a:gd name="connsiteX0" fmla="*/ 0 w 342900"/>
                <a:gd name="connsiteY0" fmla="*/ 0 h 58578"/>
                <a:gd name="connsiteX1" fmla="*/ 342900 w 342900"/>
                <a:gd name="connsiteY1" fmla="*/ 0 h 58578"/>
                <a:gd name="connsiteX2" fmla="*/ 342900 w 342900"/>
                <a:gd name="connsiteY2" fmla="*/ 58579 h 58578"/>
                <a:gd name="connsiteX3" fmla="*/ 0 w 342900"/>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2900" h="58578">
                  <a:moveTo>
                    <a:pt x="0" y="0"/>
                  </a:moveTo>
                  <a:lnTo>
                    <a:pt x="342900" y="0"/>
                  </a:lnTo>
                  <a:lnTo>
                    <a:pt x="342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91DBD9C9-4EBA-92FB-3088-5C1098092E23}"/>
                </a:ext>
              </a:extLst>
            </p:cNvPr>
            <p:cNvSpPr/>
            <p:nvPr/>
          </p:nvSpPr>
          <p:spPr>
            <a:xfrm>
              <a:off x="5762060" y="4592937"/>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B40C91A9-32E6-46A0-C6A2-386DCCE31253}"/>
                </a:ext>
              </a:extLst>
            </p:cNvPr>
            <p:cNvSpPr/>
            <p:nvPr/>
          </p:nvSpPr>
          <p:spPr>
            <a:xfrm>
              <a:off x="6171254" y="4786771"/>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D58AA9E5-8D99-6D3C-0FC3-F16C26E7B176}"/>
                </a:ext>
              </a:extLst>
            </p:cNvPr>
            <p:cNvSpPr/>
            <p:nvPr/>
          </p:nvSpPr>
          <p:spPr>
            <a:xfrm>
              <a:off x="5762060" y="4786771"/>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5E05A65D-245C-B3A1-161A-9D60248488C5}"/>
                </a:ext>
              </a:extLst>
            </p:cNvPr>
            <p:cNvSpPr/>
            <p:nvPr/>
          </p:nvSpPr>
          <p:spPr>
            <a:xfrm>
              <a:off x="6171254" y="4980604"/>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2DD68E5A-CC5E-7BA9-397A-9675B7434105}"/>
                </a:ext>
              </a:extLst>
            </p:cNvPr>
            <p:cNvSpPr/>
            <p:nvPr/>
          </p:nvSpPr>
          <p:spPr>
            <a:xfrm>
              <a:off x="5762060" y="4980604"/>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A15ED081-D132-97BE-ACC4-4CB52420C8D7}"/>
                </a:ext>
              </a:extLst>
            </p:cNvPr>
            <p:cNvSpPr/>
            <p:nvPr/>
          </p:nvSpPr>
          <p:spPr>
            <a:xfrm>
              <a:off x="6171254" y="5174438"/>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CC940463-FF3E-80D4-8DDB-86FDEA410029}"/>
                </a:ext>
              </a:extLst>
            </p:cNvPr>
            <p:cNvSpPr/>
            <p:nvPr/>
          </p:nvSpPr>
          <p:spPr>
            <a:xfrm>
              <a:off x="5762060" y="5174438"/>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ADE15751-ED64-9F7B-710E-E23755232FB9}"/>
                </a:ext>
              </a:extLst>
            </p:cNvPr>
            <p:cNvSpPr/>
            <p:nvPr/>
          </p:nvSpPr>
          <p:spPr>
            <a:xfrm>
              <a:off x="6171254" y="5368272"/>
              <a:ext cx="340899" cy="58674"/>
            </a:xfrm>
            <a:custGeom>
              <a:avLst/>
              <a:gdLst>
                <a:gd name="connsiteX0" fmla="*/ 0 w 340899"/>
                <a:gd name="connsiteY0" fmla="*/ 0 h 58674"/>
                <a:gd name="connsiteX1" fmla="*/ 340900 w 340899"/>
                <a:gd name="connsiteY1" fmla="*/ 0 h 58674"/>
                <a:gd name="connsiteX2" fmla="*/ 340900 w 340899"/>
                <a:gd name="connsiteY2" fmla="*/ 58674 h 58674"/>
                <a:gd name="connsiteX3" fmla="*/ 0 w 340899"/>
                <a:gd name="connsiteY3" fmla="*/ 58674 h 58674"/>
              </a:gdLst>
              <a:ahLst/>
              <a:cxnLst>
                <a:cxn ang="0">
                  <a:pos x="connsiteX0" y="connsiteY0"/>
                </a:cxn>
                <a:cxn ang="0">
                  <a:pos x="connsiteX1" y="connsiteY1"/>
                </a:cxn>
                <a:cxn ang="0">
                  <a:pos x="connsiteX2" y="connsiteY2"/>
                </a:cxn>
                <a:cxn ang="0">
                  <a:pos x="connsiteX3" y="connsiteY3"/>
                </a:cxn>
              </a:cxnLst>
              <a:rect l="l" t="t" r="r" b="b"/>
              <a:pathLst>
                <a:path w="340899" h="58674">
                  <a:moveTo>
                    <a:pt x="0" y="0"/>
                  </a:moveTo>
                  <a:lnTo>
                    <a:pt x="340900" y="0"/>
                  </a:lnTo>
                  <a:lnTo>
                    <a:pt x="340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15439617-2DB9-A6C4-F4DF-63D0679A6D1E}"/>
                </a:ext>
              </a:extLst>
            </p:cNvPr>
            <p:cNvSpPr/>
            <p:nvPr/>
          </p:nvSpPr>
          <p:spPr>
            <a:xfrm>
              <a:off x="5828354" y="5368272"/>
              <a:ext cx="342900" cy="58674"/>
            </a:xfrm>
            <a:custGeom>
              <a:avLst/>
              <a:gdLst>
                <a:gd name="connsiteX0" fmla="*/ 0 w 342900"/>
                <a:gd name="connsiteY0" fmla="*/ 0 h 58674"/>
                <a:gd name="connsiteX1" fmla="*/ 342900 w 342900"/>
                <a:gd name="connsiteY1" fmla="*/ 0 h 58674"/>
                <a:gd name="connsiteX2" fmla="*/ 342900 w 342900"/>
                <a:gd name="connsiteY2" fmla="*/ 58674 h 58674"/>
                <a:gd name="connsiteX3" fmla="*/ 0 w 342900"/>
                <a:gd name="connsiteY3" fmla="*/ 58674 h 58674"/>
              </a:gdLst>
              <a:ahLst/>
              <a:cxnLst>
                <a:cxn ang="0">
                  <a:pos x="connsiteX0" y="connsiteY0"/>
                </a:cxn>
                <a:cxn ang="0">
                  <a:pos x="connsiteX1" y="connsiteY1"/>
                </a:cxn>
                <a:cxn ang="0">
                  <a:pos x="connsiteX2" y="connsiteY2"/>
                </a:cxn>
                <a:cxn ang="0">
                  <a:pos x="connsiteX3" y="connsiteY3"/>
                </a:cxn>
              </a:cxnLst>
              <a:rect l="l" t="t" r="r" b="b"/>
              <a:pathLst>
                <a:path w="342900" h="58674">
                  <a:moveTo>
                    <a:pt x="0" y="0"/>
                  </a:moveTo>
                  <a:lnTo>
                    <a:pt x="342900" y="0"/>
                  </a:lnTo>
                  <a:lnTo>
                    <a:pt x="342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DC31DD28-D4EA-B16E-0537-3FDEB76AD326}"/>
                </a:ext>
              </a:extLst>
            </p:cNvPr>
            <p:cNvSpPr/>
            <p:nvPr/>
          </p:nvSpPr>
          <p:spPr>
            <a:xfrm>
              <a:off x="5762060" y="3853606"/>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25764A9E-3FBB-10DF-68AD-15B7D8F7E1B9}"/>
                </a:ext>
              </a:extLst>
            </p:cNvPr>
            <p:cNvSpPr/>
            <p:nvPr/>
          </p:nvSpPr>
          <p:spPr>
            <a:xfrm>
              <a:off x="6171254" y="3853606"/>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6AED4BC9-4C4A-BBF2-8FCF-9E51A10214D5}"/>
                </a:ext>
              </a:extLst>
            </p:cNvPr>
            <p:cNvSpPr/>
            <p:nvPr/>
          </p:nvSpPr>
          <p:spPr>
            <a:xfrm>
              <a:off x="5762060" y="3659773"/>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43475F1D-F497-920D-39CF-0C3E62F2FE37}"/>
                </a:ext>
              </a:extLst>
            </p:cNvPr>
            <p:cNvSpPr/>
            <p:nvPr/>
          </p:nvSpPr>
          <p:spPr>
            <a:xfrm>
              <a:off x="6171254" y="3659773"/>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66824B0E-F4C8-4D61-D5C6-AF2D35F18D26}"/>
                </a:ext>
              </a:extLst>
            </p:cNvPr>
            <p:cNvSpPr/>
            <p:nvPr/>
          </p:nvSpPr>
          <p:spPr>
            <a:xfrm>
              <a:off x="5762060" y="3465844"/>
              <a:ext cx="409194" cy="58673"/>
            </a:xfrm>
            <a:custGeom>
              <a:avLst/>
              <a:gdLst>
                <a:gd name="connsiteX0" fmla="*/ 0 w 409194"/>
                <a:gd name="connsiteY0" fmla="*/ 0 h 58673"/>
                <a:gd name="connsiteX1" fmla="*/ 409194 w 409194"/>
                <a:gd name="connsiteY1" fmla="*/ 0 h 58673"/>
                <a:gd name="connsiteX2" fmla="*/ 409194 w 409194"/>
                <a:gd name="connsiteY2" fmla="*/ 58674 h 58673"/>
                <a:gd name="connsiteX3" fmla="*/ 0 w 409194"/>
                <a:gd name="connsiteY3" fmla="*/ 58674 h 58673"/>
              </a:gdLst>
              <a:ahLst/>
              <a:cxnLst>
                <a:cxn ang="0">
                  <a:pos x="connsiteX0" y="connsiteY0"/>
                </a:cxn>
                <a:cxn ang="0">
                  <a:pos x="connsiteX1" y="connsiteY1"/>
                </a:cxn>
                <a:cxn ang="0">
                  <a:pos x="connsiteX2" y="connsiteY2"/>
                </a:cxn>
                <a:cxn ang="0">
                  <a:pos x="connsiteX3" y="connsiteY3"/>
                </a:cxn>
              </a:cxnLst>
              <a:rect l="l" t="t" r="r" b="b"/>
              <a:pathLst>
                <a:path w="409194" h="58673">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BE07C27C-6CFD-9574-0806-80A69D081477}"/>
                </a:ext>
              </a:extLst>
            </p:cNvPr>
            <p:cNvSpPr/>
            <p:nvPr/>
          </p:nvSpPr>
          <p:spPr>
            <a:xfrm>
              <a:off x="6171254" y="3465844"/>
              <a:ext cx="409194" cy="58673"/>
            </a:xfrm>
            <a:custGeom>
              <a:avLst/>
              <a:gdLst>
                <a:gd name="connsiteX0" fmla="*/ 0 w 409194"/>
                <a:gd name="connsiteY0" fmla="*/ 0 h 58673"/>
                <a:gd name="connsiteX1" fmla="*/ 409194 w 409194"/>
                <a:gd name="connsiteY1" fmla="*/ 0 h 58673"/>
                <a:gd name="connsiteX2" fmla="*/ 409194 w 409194"/>
                <a:gd name="connsiteY2" fmla="*/ 58674 h 58673"/>
                <a:gd name="connsiteX3" fmla="*/ 0 w 409194"/>
                <a:gd name="connsiteY3" fmla="*/ 58674 h 58673"/>
              </a:gdLst>
              <a:ahLst/>
              <a:cxnLst>
                <a:cxn ang="0">
                  <a:pos x="connsiteX0" y="connsiteY0"/>
                </a:cxn>
                <a:cxn ang="0">
                  <a:pos x="connsiteX1" y="connsiteY1"/>
                </a:cxn>
                <a:cxn ang="0">
                  <a:pos x="connsiteX2" y="connsiteY2"/>
                </a:cxn>
                <a:cxn ang="0">
                  <a:pos x="connsiteX3" y="connsiteY3"/>
                </a:cxn>
              </a:cxnLst>
              <a:rect l="l" t="t" r="r" b="b"/>
              <a:pathLst>
                <a:path w="409194" h="58673">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26316C67-D7DB-E531-136C-8D261C88BC6D}"/>
                </a:ext>
              </a:extLst>
            </p:cNvPr>
            <p:cNvSpPr/>
            <p:nvPr/>
          </p:nvSpPr>
          <p:spPr>
            <a:xfrm>
              <a:off x="5762060" y="3272010"/>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68802FB2-5F5A-2420-CC3C-7E75DB5B805E}"/>
                </a:ext>
              </a:extLst>
            </p:cNvPr>
            <p:cNvSpPr/>
            <p:nvPr/>
          </p:nvSpPr>
          <p:spPr>
            <a:xfrm>
              <a:off x="6171254" y="3272010"/>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44447CF3-B66F-7EBA-F64D-94A5B9717B55}"/>
                </a:ext>
              </a:extLst>
            </p:cNvPr>
            <p:cNvSpPr/>
            <p:nvPr/>
          </p:nvSpPr>
          <p:spPr>
            <a:xfrm>
              <a:off x="5830450" y="3078176"/>
              <a:ext cx="340899" cy="58673"/>
            </a:xfrm>
            <a:custGeom>
              <a:avLst/>
              <a:gdLst>
                <a:gd name="connsiteX0" fmla="*/ 0 w 340899"/>
                <a:gd name="connsiteY0" fmla="*/ 0 h 58673"/>
                <a:gd name="connsiteX1" fmla="*/ 340900 w 340899"/>
                <a:gd name="connsiteY1" fmla="*/ 0 h 58673"/>
                <a:gd name="connsiteX2" fmla="*/ 340900 w 340899"/>
                <a:gd name="connsiteY2" fmla="*/ 58674 h 58673"/>
                <a:gd name="connsiteX3" fmla="*/ 0 w 340899"/>
                <a:gd name="connsiteY3" fmla="*/ 58674 h 58673"/>
              </a:gdLst>
              <a:ahLst/>
              <a:cxnLst>
                <a:cxn ang="0">
                  <a:pos x="connsiteX0" y="connsiteY0"/>
                </a:cxn>
                <a:cxn ang="0">
                  <a:pos x="connsiteX1" y="connsiteY1"/>
                </a:cxn>
                <a:cxn ang="0">
                  <a:pos x="connsiteX2" y="connsiteY2"/>
                </a:cxn>
                <a:cxn ang="0">
                  <a:pos x="connsiteX3" y="connsiteY3"/>
                </a:cxn>
              </a:cxnLst>
              <a:rect l="l" t="t" r="r" b="b"/>
              <a:pathLst>
                <a:path w="340899" h="58673">
                  <a:moveTo>
                    <a:pt x="0" y="0"/>
                  </a:moveTo>
                  <a:lnTo>
                    <a:pt x="340900" y="0"/>
                  </a:lnTo>
                  <a:lnTo>
                    <a:pt x="340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D445AEA1-49C3-09F6-C69B-8ABB1FC38690}"/>
                </a:ext>
              </a:extLst>
            </p:cNvPr>
            <p:cNvSpPr/>
            <p:nvPr/>
          </p:nvSpPr>
          <p:spPr>
            <a:xfrm>
              <a:off x="6171254" y="3078176"/>
              <a:ext cx="342900" cy="58673"/>
            </a:xfrm>
            <a:custGeom>
              <a:avLst/>
              <a:gdLst>
                <a:gd name="connsiteX0" fmla="*/ 0 w 342900"/>
                <a:gd name="connsiteY0" fmla="*/ 0 h 58673"/>
                <a:gd name="connsiteX1" fmla="*/ 342900 w 342900"/>
                <a:gd name="connsiteY1" fmla="*/ 0 h 58673"/>
                <a:gd name="connsiteX2" fmla="*/ 342900 w 342900"/>
                <a:gd name="connsiteY2" fmla="*/ 58674 h 58673"/>
                <a:gd name="connsiteX3" fmla="*/ 0 w 342900"/>
                <a:gd name="connsiteY3" fmla="*/ 58674 h 58673"/>
              </a:gdLst>
              <a:ahLst/>
              <a:cxnLst>
                <a:cxn ang="0">
                  <a:pos x="connsiteX0" y="connsiteY0"/>
                </a:cxn>
                <a:cxn ang="0">
                  <a:pos x="connsiteX1" y="connsiteY1"/>
                </a:cxn>
                <a:cxn ang="0">
                  <a:pos x="connsiteX2" y="connsiteY2"/>
                </a:cxn>
                <a:cxn ang="0">
                  <a:pos x="connsiteX3" y="connsiteY3"/>
                </a:cxn>
              </a:cxnLst>
              <a:rect l="l" t="t" r="r" b="b"/>
              <a:pathLst>
                <a:path w="342900" h="58673">
                  <a:moveTo>
                    <a:pt x="0" y="0"/>
                  </a:moveTo>
                  <a:lnTo>
                    <a:pt x="342900" y="0"/>
                  </a:lnTo>
                  <a:lnTo>
                    <a:pt x="342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93ED46B8-66DA-9333-03E1-954F3EAC7ECE}"/>
                </a:ext>
              </a:extLst>
            </p:cNvPr>
            <p:cNvSpPr/>
            <p:nvPr/>
          </p:nvSpPr>
          <p:spPr>
            <a:xfrm>
              <a:off x="6171254" y="2119485"/>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70FD3A4B-7EB7-BEE0-C3C2-F1AE04EC4F12}"/>
                </a:ext>
              </a:extLst>
            </p:cNvPr>
            <p:cNvSpPr/>
            <p:nvPr/>
          </p:nvSpPr>
          <p:spPr>
            <a:xfrm>
              <a:off x="5762060" y="2119485"/>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7C089758-31E2-985A-6662-7247662E89B3}"/>
                </a:ext>
              </a:extLst>
            </p:cNvPr>
            <p:cNvSpPr/>
            <p:nvPr/>
          </p:nvSpPr>
          <p:spPr>
            <a:xfrm>
              <a:off x="6171254" y="2313319"/>
              <a:ext cx="409194" cy="58674"/>
            </a:xfrm>
            <a:custGeom>
              <a:avLst/>
              <a:gdLst>
                <a:gd name="connsiteX0" fmla="*/ 0 w 409194"/>
                <a:gd name="connsiteY0" fmla="*/ 0 h 58674"/>
                <a:gd name="connsiteX1" fmla="*/ 409194 w 409194"/>
                <a:gd name="connsiteY1" fmla="*/ 0 h 58674"/>
                <a:gd name="connsiteX2" fmla="*/ 409194 w 409194"/>
                <a:gd name="connsiteY2" fmla="*/ 58674 h 58674"/>
                <a:gd name="connsiteX3" fmla="*/ 0 w 409194"/>
                <a:gd name="connsiteY3" fmla="*/ 58674 h 58674"/>
              </a:gdLst>
              <a:ahLst/>
              <a:cxnLst>
                <a:cxn ang="0">
                  <a:pos x="connsiteX0" y="connsiteY0"/>
                </a:cxn>
                <a:cxn ang="0">
                  <a:pos x="connsiteX1" y="connsiteY1"/>
                </a:cxn>
                <a:cxn ang="0">
                  <a:pos x="connsiteX2" y="connsiteY2"/>
                </a:cxn>
                <a:cxn ang="0">
                  <a:pos x="connsiteX3" y="connsiteY3"/>
                </a:cxn>
              </a:cxnLst>
              <a:rect l="l" t="t" r="r" b="b"/>
              <a:pathLst>
                <a:path w="409194" h="58674">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D97D6306-181D-3CF8-1095-1C81885BC635}"/>
                </a:ext>
              </a:extLst>
            </p:cNvPr>
            <p:cNvSpPr/>
            <p:nvPr/>
          </p:nvSpPr>
          <p:spPr>
            <a:xfrm>
              <a:off x="5762060" y="2313319"/>
              <a:ext cx="409194" cy="58674"/>
            </a:xfrm>
            <a:custGeom>
              <a:avLst/>
              <a:gdLst>
                <a:gd name="connsiteX0" fmla="*/ 0 w 409194"/>
                <a:gd name="connsiteY0" fmla="*/ 0 h 58674"/>
                <a:gd name="connsiteX1" fmla="*/ 409194 w 409194"/>
                <a:gd name="connsiteY1" fmla="*/ 0 h 58674"/>
                <a:gd name="connsiteX2" fmla="*/ 409194 w 409194"/>
                <a:gd name="connsiteY2" fmla="*/ 58674 h 58674"/>
                <a:gd name="connsiteX3" fmla="*/ 0 w 409194"/>
                <a:gd name="connsiteY3" fmla="*/ 58674 h 58674"/>
              </a:gdLst>
              <a:ahLst/>
              <a:cxnLst>
                <a:cxn ang="0">
                  <a:pos x="connsiteX0" y="connsiteY0"/>
                </a:cxn>
                <a:cxn ang="0">
                  <a:pos x="connsiteX1" y="connsiteY1"/>
                </a:cxn>
                <a:cxn ang="0">
                  <a:pos x="connsiteX2" y="connsiteY2"/>
                </a:cxn>
                <a:cxn ang="0">
                  <a:pos x="connsiteX3" y="connsiteY3"/>
                </a:cxn>
              </a:cxnLst>
              <a:rect l="l" t="t" r="r" b="b"/>
              <a:pathLst>
                <a:path w="409194" h="58674">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939A400D-6A62-9B51-6082-95E3A1F0F219}"/>
                </a:ext>
              </a:extLst>
            </p:cNvPr>
            <p:cNvSpPr/>
            <p:nvPr/>
          </p:nvSpPr>
          <p:spPr>
            <a:xfrm>
              <a:off x="6171254" y="2507152"/>
              <a:ext cx="340899" cy="58578"/>
            </a:xfrm>
            <a:custGeom>
              <a:avLst/>
              <a:gdLst>
                <a:gd name="connsiteX0" fmla="*/ 0 w 340899"/>
                <a:gd name="connsiteY0" fmla="*/ 0 h 58578"/>
                <a:gd name="connsiteX1" fmla="*/ 340900 w 340899"/>
                <a:gd name="connsiteY1" fmla="*/ 0 h 58578"/>
                <a:gd name="connsiteX2" fmla="*/ 340900 w 340899"/>
                <a:gd name="connsiteY2" fmla="*/ 58579 h 58578"/>
                <a:gd name="connsiteX3" fmla="*/ 0 w 340899"/>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0899" h="58578">
                  <a:moveTo>
                    <a:pt x="0" y="0"/>
                  </a:moveTo>
                  <a:lnTo>
                    <a:pt x="340900" y="0"/>
                  </a:lnTo>
                  <a:lnTo>
                    <a:pt x="340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99D2106A-1CD5-9619-531C-C8A13444D389}"/>
                </a:ext>
              </a:extLst>
            </p:cNvPr>
            <p:cNvSpPr/>
            <p:nvPr/>
          </p:nvSpPr>
          <p:spPr>
            <a:xfrm>
              <a:off x="5828354" y="2507152"/>
              <a:ext cx="342900" cy="58578"/>
            </a:xfrm>
            <a:custGeom>
              <a:avLst/>
              <a:gdLst>
                <a:gd name="connsiteX0" fmla="*/ 0 w 342900"/>
                <a:gd name="connsiteY0" fmla="*/ 0 h 58578"/>
                <a:gd name="connsiteX1" fmla="*/ 342900 w 342900"/>
                <a:gd name="connsiteY1" fmla="*/ 0 h 58578"/>
                <a:gd name="connsiteX2" fmla="*/ 342900 w 342900"/>
                <a:gd name="connsiteY2" fmla="*/ 58579 h 58578"/>
                <a:gd name="connsiteX3" fmla="*/ 0 w 342900"/>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2900" h="58578">
                  <a:moveTo>
                    <a:pt x="0" y="0"/>
                  </a:moveTo>
                  <a:lnTo>
                    <a:pt x="342900" y="0"/>
                  </a:lnTo>
                  <a:lnTo>
                    <a:pt x="342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3B6B0543-EE8D-53E9-D387-7E41F0D1E0D5}"/>
                </a:ext>
              </a:extLst>
            </p:cNvPr>
            <p:cNvSpPr/>
            <p:nvPr/>
          </p:nvSpPr>
          <p:spPr>
            <a:xfrm>
              <a:off x="5608232" y="2032902"/>
              <a:ext cx="1085850" cy="4475226"/>
            </a:xfrm>
            <a:custGeom>
              <a:avLst/>
              <a:gdLst>
                <a:gd name="connsiteX0" fmla="*/ 1087070 w 1085850"/>
                <a:gd name="connsiteY0" fmla="*/ 4476601 h 4475226"/>
                <a:gd name="connsiteX1" fmla="*/ 594819 w 1085850"/>
                <a:gd name="connsiteY1" fmla="*/ 3701741 h 4475226"/>
                <a:gd name="connsiteX2" fmla="*/ 167052 w 1085850"/>
                <a:gd name="connsiteY2" fmla="*/ 3019562 h 4475226"/>
                <a:gd name="connsiteX3" fmla="*/ 594819 w 1085850"/>
                <a:gd name="connsiteY3" fmla="*/ 2337286 h 4475226"/>
                <a:gd name="connsiteX4" fmla="*/ 1088596 w 1085850"/>
                <a:gd name="connsiteY4" fmla="*/ 1510420 h 4475226"/>
                <a:gd name="connsiteX5" fmla="*/ 594819 w 1085850"/>
                <a:gd name="connsiteY5" fmla="*/ 683649 h 4475226"/>
                <a:gd name="connsiteX6" fmla="*/ 167052 w 1085850"/>
                <a:gd name="connsiteY6" fmla="*/ 1374 h 4475226"/>
                <a:gd name="connsiteX7" fmla="*/ 2746 w 1085850"/>
                <a:gd name="connsiteY7" fmla="*/ 1374 h 4475226"/>
                <a:gd name="connsiteX8" fmla="*/ 496615 w 1085850"/>
                <a:gd name="connsiteY8" fmla="*/ 828144 h 4475226"/>
                <a:gd name="connsiteX9" fmla="*/ 924289 w 1085850"/>
                <a:gd name="connsiteY9" fmla="*/ 1510420 h 4475226"/>
                <a:gd name="connsiteX10" fmla="*/ 496615 w 1085850"/>
                <a:gd name="connsiteY10" fmla="*/ 2192696 h 4475226"/>
                <a:gd name="connsiteX11" fmla="*/ 2746 w 1085850"/>
                <a:gd name="connsiteY11" fmla="*/ 3019562 h 4475226"/>
                <a:gd name="connsiteX12" fmla="*/ 496615 w 1085850"/>
                <a:gd name="connsiteY12" fmla="*/ 3846331 h 4475226"/>
                <a:gd name="connsiteX13" fmla="*/ 922478 w 1085850"/>
                <a:gd name="connsiteY13" fmla="*/ 4476601 h 4475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5850" h="4475226">
                  <a:moveTo>
                    <a:pt x="1087070" y="4476601"/>
                  </a:moveTo>
                  <a:cubicBezTo>
                    <a:pt x="1066497" y="4088266"/>
                    <a:pt x="816561" y="3883288"/>
                    <a:pt x="594819" y="3701741"/>
                  </a:cubicBezTo>
                  <a:cubicBezTo>
                    <a:pt x="365265" y="3513813"/>
                    <a:pt x="167052" y="3351602"/>
                    <a:pt x="167052" y="3019562"/>
                  </a:cubicBezTo>
                  <a:cubicBezTo>
                    <a:pt x="167052" y="2687519"/>
                    <a:pt x="365265" y="2525214"/>
                    <a:pt x="594819" y="2337286"/>
                  </a:cubicBezTo>
                  <a:cubicBezTo>
                    <a:pt x="826277" y="2147738"/>
                    <a:pt x="1088596" y="1932949"/>
                    <a:pt x="1088596" y="1510420"/>
                  </a:cubicBezTo>
                  <a:cubicBezTo>
                    <a:pt x="1088596" y="1087891"/>
                    <a:pt x="826277" y="873197"/>
                    <a:pt x="594819" y="683649"/>
                  </a:cubicBezTo>
                  <a:cubicBezTo>
                    <a:pt x="365265" y="495721"/>
                    <a:pt x="167052" y="333416"/>
                    <a:pt x="167052" y="1374"/>
                  </a:cubicBezTo>
                  <a:lnTo>
                    <a:pt x="2746" y="1374"/>
                  </a:lnTo>
                  <a:cubicBezTo>
                    <a:pt x="2746" y="423904"/>
                    <a:pt x="265160" y="638692"/>
                    <a:pt x="496615" y="828144"/>
                  </a:cubicBezTo>
                  <a:cubicBezTo>
                    <a:pt x="726073" y="1016072"/>
                    <a:pt x="924289" y="1178379"/>
                    <a:pt x="924289" y="1510420"/>
                  </a:cubicBezTo>
                  <a:cubicBezTo>
                    <a:pt x="924289" y="1842461"/>
                    <a:pt x="726073" y="2004768"/>
                    <a:pt x="496615" y="2192696"/>
                  </a:cubicBezTo>
                  <a:cubicBezTo>
                    <a:pt x="265160" y="2382243"/>
                    <a:pt x="2746" y="2597032"/>
                    <a:pt x="2746" y="3019562"/>
                  </a:cubicBezTo>
                  <a:cubicBezTo>
                    <a:pt x="2746" y="3442090"/>
                    <a:pt x="265160" y="3656784"/>
                    <a:pt x="496615" y="3846331"/>
                  </a:cubicBezTo>
                  <a:cubicBezTo>
                    <a:pt x="713786" y="4024163"/>
                    <a:pt x="902858" y="4179134"/>
                    <a:pt x="922478" y="4476601"/>
                  </a:cubicBezTo>
                  <a:close/>
                </a:path>
              </a:pathLst>
            </a:custGeom>
            <a:solidFill>
              <a:srgbClr val="27AAE1"/>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40D1E85C-EF81-3BD8-1F34-1FA159E55568}"/>
                </a:ext>
              </a:extLst>
            </p:cNvPr>
            <p:cNvSpPr/>
            <p:nvPr/>
          </p:nvSpPr>
          <p:spPr>
            <a:xfrm>
              <a:off x="5608232" y="2032902"/>
              <a:ext cx="592073" cy="682275"/>
            </a:xfrm>
            <a:custGeom>
              <a:avLst/>
              <a:gdLst>
                <a:gd name="connsiteX0" fmla="*/ 594819 w 592073"/>
                <a:gd name="connsiteY0" fmla="*/ 683649 h 682275"/>
                <a:gd name="connsiteX1" fmla="*/ 167052 w 592073"/>
                <a:gd name="connsiteY1" fmla="*/ 1374 h 682275"/>
                <a:gd name="connsiteX2" fmla="*/ 2746 w 592073"/>
                <a:gd name="connsiteY2" fmla="*/ 1374 h 682275"/>
                <a:gd name="connsiteX3" fmla="*/ 594819 w 592073"/>
                <a:gd name="connsiteY3" fmla="*/ 683649 h 682275"/>
              </a:gdLst>
              <a:ahLst/>
              <a:cxnLst>
                <a:cxn ang="0">
                  <a:pos x="connsiteX0" y="connsiteY0"/>
                </a:cxn>
                <a:cxn ang="0">
                  <a:pos x="connsiteX1" y="connsiteY1"/>
                </a:cxn>
                <a:cxn ang="0">
                  <a:pos x="connsiteX2" y="connsiteY2"/>
                </a:cxn>
                <a:cxn ang="0">
                  <a:pos x="connsiteX3" y="connsiteY3"/>
                </a:cxn>
              </a:cxnLst>
              <a:rect l="l" t="t" r="r" b="b"/>
              <a:pathLst>
                <a:path w="592073" h="682275">
                  <a:moveTo>
                    <a:pt x="594819" y="683649"/>
                  </a:moveTo>
                  <a:cubicBezTo>
                    <a:pt x="365265" y="495721"/>
                    <a:pt x="167052" y="333416"/>
                    <a:pt x="167052" y="1374"/>
                  </a:cubicBezTo>
                  <a:lnTo>
                    <a:pt x="2746" y="1374"/>
                  </a:lnTo>
                  <a:cubicBezTo>
                    <a:pt x="2746" y="1374"/>
                    <a:pt x="105521" y="593925"/>
                    <a:pt x="594819" y="683649"/>
                  </a:cubicBezTo>
                  <a:close/>
                </a:path>
              </a:pathLst>
            </a:custGeom>
            <a:solidFill>
              <a:srgbClr val="1C75BC"/>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E1679D39-D0E6-C154-8223-1BD9AC7F7C43}"/>
                </a:ext>
              </a:extLst>
            </p:cNvPr>
            <p:cNvSpPr/>
            <p:nvPr/>
          </p:nvSpPr>
          <p:spPr>
            <a:xfrm>
              <a:off x="6165635" y="2912060"/>
              <a:ext cx="455393" cy="1259585"/>
            </a:xfrm>
            <a:custGeom>
              <a:avLst/>
              <a:gdLst>
                <a:gd name="connsiteX0" fmla="*/ 2746 w 455393"/>
                <a:gd name="connsiteY0" fmla="*/ 1374 h 1259585"/>
                <a:gd name="connsiteX1" fmla="*/ 296686 w 455393"/>
                <a:gd name="connsiteY1" fmla="*/ 328082 h 1259585"/>
                <a:gd name="connsiteX2" fmla="*/ 323833 w 455393"/>
                <a:gd name="connsiteY2" fmla="*/ 874816 h 1259585"/>
                <a:gd name="connsiteX3" fmla="*/ 2746 w 455393"/>
                <a:gd name="connsiteY3" fmla="*/ 1260960 h 1259585"/>
                <a:gd name="connsiteX4" fmla="*/ 435084 w 455393"/>
                <a:gd name="connsiteY4" fmla="*/ 453716 h 1259585"/>
                <a:gd name="connsiteX5" fmla="*/ 2746 w 455393"/>
                <a:gd name="connsiteY5" fmla="*/ 1374 h 125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393" h="1259585">
                  <a:moveTo>
                    <a:pt x="2746" y="1374"/>
                  </a:moveTo>
                  <a:cubicBezTo>
                    <a:pt x="2746" y="1374"/>
                    <a:pt x="245347" y="190635"/>
                    <a:pt x="296686" y="328082"/>
                  </a:cubicBezTo>
                  <a:cubicBezTo>
                    <a:pt x="296686" y="328082"/>
                    <a:pt x="439561" y="589733"/>
                    <a:pt x="323833" y="874816"/>
                  </a:cubicBezTo>
                  <a:cubicBezTo>
                    <a:pt x="323833" y="874816"/>
                    <a:pt x="228583" y="1109989"/>
                    <a:pt x="2746" y="1260960"/>
                  </a:cubicBezTo>
                  <a:cubicBezTo>
                    <a:pt x="2746" y="1260960"/>
                    <a:pt x="578913" y="996641"/>
                    <a:pt x="435084" y="453716"/>
                  </a:cubicBezTo>
                  <a:cubicBezTo>
                    <a:pt x="435084" y="453716"/>
                    <a:pt x="346883" y="120531"/>
                    <a:pt x="2746" y="1374"/>
                  </a:cubicBezTo>
                  <a:close/>
                </a:path>
              </a:pathLst>
            </a:custGeom>
            <a:solidFill>
              <a:srgbClr val="1C75BC"/>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DBF8BF2D-124D-C1D0-1670-9D655A415522}"/>
                </a:ext>
              </a:extLst>
            </p:cNvPr>
            <p:cNvSpPr/>
            <p:nvPr/>
          </p:nvSpPr>
          <p:spPr>
            <a:xfrm>
              <a:off x="6298032" y="5814518"/>
              <a:ext cx="394929" cy="693610"/>
            </a:xfrm>
            <a:custGeom>
              <a:avLst/>
              <a:gdLst>
                <a:gd name="connsiteX0" fmla="*/ 397270 w 394929"/>
                <a:gd name="connsiteY0" fmla="*/ 694984 h 693610"/>
                <a:gd name="connsiteX1" fmla="*/ 2746 w 394929"/>
                <a:gd name="connsiteY1" fmla="*/ 1374 h 693610"/>
                <a:gd name="connsiteX2" fmla="*/ 232678 w 394929"/>
                <a:gd name="connsiteY2" fmla="*/ 694984 h 693610"/>
              </a:gdLst>
              <a:ahLst/>
              <a:cxnLst>
                <a:cxn ang="0">
                  <a:pos x="connsiteX0" y="connsiteY0"/>
                </a:cxn>
                <a:cxn ang="0">
                  <a:pos x="connsiteX1" y="connsiteY1"/>
                </a:cxn>
                <a:cxn ang="0">
                  <a:pos x="connsiteX2" y="connsiteY2"/>
                </a:cxn>
              </a:cxnLst>
              <a:rect l="l" t="t" r="r" b="b"/>
              <a:pathLst>
                <a:path w="394929" h="693610">
                  <a:moveTo>
                    <a:pt x="397270" y="694984"/>
                  </a:moveTo>
                  <a:cubicBezTo>
                    <a:pt x="397270" y="694984"/>
                    <a:pt x="425845" y="340273"/>
                    <a:pt x="2746" y="1374"/>
                  </a:cubicBezTo>
                  <a:cubicBezTo>
                    <a:pt x="2746" y="1374"/>
                    <a:pt x="348027" y="378468"/>
                    <a:pt x="232678" y="694984"/>
                  </a:cubicBezTo>
                  <a:close/>
                </a:path>
              </a:pathLst>
            </a:custGeom>
            <a:solidFill>
              <a:srgbClr val="1C75BC"/>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46351712-B3C6-65BA-3807-D47408901B2B}"/>
                </a:ext>
              </a:extLst>
            </p:cNvPr>
            <p:cNvSpPr/>
            <p:nvPr/>
          </p:nvSpPr>
          <p:spPr>
            <a:xfrm>
              <a:off x="5607506" y="4283374"/>
              <a:ext cx="432492" cy="1531144"/>
            </a:xfrm>
            <a:custGeom>
              <a:avLst/>
              <a:gdLst>
                <a:gd name="connsiteX0" fmla="*/ 430001 w 432492"/>
                <a:gd name="connsiteY0" fmla="*/ 1532518 h 1531144"/>
                <a:gd name="connsiteX1" fmla="*/ 3472 w 432492"/>
                <a:gd name="connsiteY1" fmla="*/ 757183 h 1531144"/>
                <a:gd name="connsiteX2" fmla="*/ 425713 w 432492"/>
                <a:gd name="connsiteY2" fmla="*/ 1374 h 1531144"/>
                <a:gd name="connsiteX3" fmla="*/ 435238 w 432492"/>
                <a:gd name="connsiteY3" fmla="*/ 1374 h 1531144"/>
                <a:gd name="connsiteX4" fmla="*/ 73288 w 432492"/>
                <a:gd name="connsiteY4" fmla="*/ 757183 h 1531144"/>
                <a:gd name="connsiteX5" fmla="*/ 430001 w 432492"/>
                <a:gd name="connsiteY5" fmla="*/ 1532518 h 153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2492" h="1531144">
                  <a:moveTo>
                    <a:pt x="430001" y="1532518"/>
                  </a:moveTo>
                  <a:cubicBezTo>
                    <a:pt x="430001" y="1532518"/>
                    <a:pt x="-17674" y="1232385"/>
                    <a:pt x="3472" y="757183"/>
                  </a:cubicBezTo>
                  <a:cubicBezTo>
                    <a:pt x="3472" y="757183"/>
                    <a:pt x="-29866" y="334653"/>
                    <a:pt x="425713" y="1374"/>
                  </a:cubicBezTo>
                  <a:lnTo>
                    <a:pt x="435238" y="1374"/>
                  </a:lnTo>
                  <a:cubicBezTo>
                    <a:pt x="435238" y="1374"/>
                    <a:pt x="102912" y="273694"/>
                    <a:pt x="73288" y="757183"/>
                  </a:cubicBezTo>
                  <a:cubicBezTo>
                    <a:pt x="73005" y="757183"/>
                    <a:pt x="32523" y="1144850"/>
                    <a:pt x="430001" y="1532518"/>
                  </a:cubicBezTo>
                  <a:close/>
                </a:path>
              </a:pathLst>
            </a:custGeom>
            <a:solidFill>
              <a:srgbClr val="1C75BC"/>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2F49AC09-58FE-C65B-3F4A-9A0CE77B1FAE}"/>
                </a:ext>
              </a:extLst>
            </p:cNvPr>
            <p:cNvSpPr/>
            <p:nvPr/>
          </p:nvSpPr>
          <p:spPr>
            <a:xfrm>
              <a:off x="5609088" y="4296900"/>
              <a:ext cx="1084231" cy="2211228"/>
            </a:xfrm>
            <a:custGeom>
              <a:avLst/>
              <a:gdLst>
                <a:gd name="connsiteX0" fmla="*/ 680832 w 1084231"/>
                <a:gd name="connsiteY0" fmla="*/ 1374 h 2211228"/>
                <a:gd name="connsiteX1" fmla="*/ 1086977 w 1084231"/>
                <a:gd name="connsiteY1" fmla="*/ 755564 h 2211228"/>
                <a:gd name="connsiteX2" fmla="*/ 593200 w 1084231"/>
                <a:gd name="connsiteY2" fmla="*/ 1582333 h 2211228"/>
                <a:gd name="connsiteX3" fmla="*/ 167242 w 1084231"/>
                <a:gd name="connsiteY3" fmla="*/ 2212603 h 2211228"/>
                <a:gd name="connsiteX4" fmla="*/ 2746 w 1084231"/>
                <a:gd name="connsiteY4" fmla="*/ 2212603 h 2211228"/>
                <a:gd name="connsiteX5" fmla="*/ 494999 w 1084231"/>
                <a:gd name="connsiteY5" fmla="*/ 1437744 h 2211228"/>
                <a:gd name="connsiteX6" fmla="*/ 922766 w 1084231"/>
                <a:gd name="connsiteY6" fmla="*/ 755564 h 2211228"/>
                <a:gd name="connsiteX7" fmla="*/ 544433 w 1084231"/>
                <a:gd name="connsiteY7" fmla="*/ 113959 h 221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4231" h="2211228">
                  <a:moveTo>
                    <a:pt x="680832" y="1374"/>
                  </a:moveTo>
                  <a:cubicBezTo>
                    <a:pt x="886094" y="175205"/>
                    <a:pt x="1086977" y="385802"/>
                    <a:pt x="1086977" y="755564"/>
                  </a:cubicBezTo>
                  <a:cubicBezTo>
                    <a:pt x="1086977" y="1177997"/>
                    <a:pt x="824658" y="1392786"/>
                    <a:pt x="593200" y="1582333"/>
                  </a:cubicBezTo>
                  <a:cubicBezTo>
                    <a:pt x="376032" y="1760165"/>
                    <a:pt x="186960" y="1915136"/>
                    <a:pt x="167242" y="2212603"/>
                  </a:cubicBezTo>
                  <a:lnTo>
                    <a:pt x="2746" y="2212603"/>
                  </a:lnTo>
                  <a:cubicBezTo>
                    <a:pt x="23321" y="1824268"/>
                    <a:pt x="273257" y="1619290"/>
                    <a:pt x="494999" y="1437744"/>
                  </a:cubicBezTo>
                  <a:cubicBezTo>
                    <a:pt x="724455" y="1249815"/>
                    <a:pt x="922766" y="1087604"/>
                    <a:pt x="922766" y="755564"/>
                  </a:cubicBezTo>
                  <a:cubicBezTo>
                    <a:pt x="922766" y="447620"/>
                    <a:pt x="752270" y="285695"/>
                    <a:pt x="544433" y="113959"/>
                  </a:cubicBezTo>
                </a:path>
              </a:pathLst>
            </a:custGeom>
            <a:solidFill>
              <a:srgbClr val="27AAE1"/>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F488EB37-B7CC-7B70-F2C6-12E3E16FBC51}"/>
                </a:ext>
              </a:extLst>
            </p:cNvPr>
            <p:cNvSpPr/>
            <p:nvPr/>
          </p:nvSpPr>
          <p:spPr>
            <a:xfrm>
              <a:off x="5607565" y="2032902"/>
              <a:ext cx="1085754" cy="2263997"/>
            </a:xfrm>
            <a:custGeom>
              <a:avLst/>
              <a:gdLst>
                <a:gd name="connsiteX0" fmla="*/ 409558 w 1085754"/>
                <a:gd name="connsiteY0" fmla="*/ 2265372 h 2263997"/>
                <a:gd name="connsiteX1" fmla="*/ 2746 w 1085754"/>
                <a:gd name="connsiteY1" fmla="*/ 1510420 h 2263997"/>
                <a:gd name="connsiteX2" fmla="*/ 496522 w 1085754"/>
                <a:gd name="connsiteY2" fmla="*/ 683649 h 2263997"/>
                <a:gd name="connsiteX3" fmla="*/ 924289 w 1085754"/>
                <a:gd name="connsiteY3" fmla="*/ 1374 h 2263997"/>
                <a:gd name="connsiteX4" fmla="*/ 1088500 w 1085754"/>
                <a:gd name="connsiteY4" fmla="*/ 1374 h 2263997"/>
                <a:gd name="connsiteX5" fmla="*/ 594723 w 1085754"/>
                <a:gd name="connsiteY5" fmla="*/ 828144 h 2263997"/>
                <a:gd name="connsiteX6" fmla="*/ 166956 w 1085754"/>
                <a:gd name="connsiteY6" fmla="*/ 1510420 h 2263997"/>
                <a:gd name="connsiteX7" fmla="*/ 546052 w 1085754"/>
                <a:gd name="connsiteY7" fmla="*/ 2152787 h 226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5754" h="2263997">
                  <a:moveTo>
                    <a:pt x="409558" y="2265372"/>
                  </a:moveTo>
                  <a:cubicBezTo>
                    <a:pt x="204103" y="2091350"/>
                    <a:pt x="2746" y="1880657"/>
                    <a:pt x="2746" y="1510420"/>
                  </a:cubicBezTo>
                  <a:cubicBezTo>
                    <a:pt x="2746" y="1087891"/>
                    <a:pt x="265064" y="873197"/>
                    <a:pt x="496522" y="683649"/>
                  </a:cubicBezTo>
                  <a:cubicBezTo>
                    <a:pt x="725978" y="495721"/>
                    <a:pt x="924289" y="333416"/>
                    <a:pt x="924289" y="1374"/>
                  </a:cubicBezTo>
                  <a:lnTo>
                    <a:pt x="1088500" y="1374"/>
                  </a:lnTo>
                  <a:cubicBezTo>
                    <a:pt x="1088500" y="423904"/>
                    <a:pt x="826181" y="638692"/>
                    <a:pt x="594723" y="828144"/>
                  </a:cubicBezTo>
                  <a:cubicBezTo>
                    <a:pt x="365268" y="1016072"/>
                    <a:pt x="166956" y="1178379"/>
                    <a:pt x="166956" y="1510420"/>
                  </a:cubicBezTo>
                  <a:cubicBezTo>
                    <a:pt x="166956" y="1818744"/>
                    <a:pt x="338406" y="1980764"/>
                    <a:pt x="546052" y="2152787"/>
                  </a:cubicBezTo>
                </a:path>
              </a:pathLst>
            </a:custGeom>
            <a:solidFill>
              <a:srgbClr val="27AAE1"/>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5DC97F3D-DAB0-7E04-339A-D96621817EAB}"/>
                </a:ext>
              </a:extLst>
            </p:cNvPr>
            <p:cNvSpPr/>
            <p:nvPr/>
          </p:nvSpPr>
          <p:spPr>
            <a:xfrm>
              <a:off x="5680834" y="2912060"/>
              <a:ext cx="455367" cy="1259585"/>
            </a:xfrm>
            <a:custGeom>
              <a:avLst/>
              <a:gdLst>
                <a:gd name="connsiteX0" fmla="*/ 458114 w 455367"/>
                <a:gd name="connsiteY0" fmla="*/ 1374 h 1259585"/>
                <a:gd name="connsiteX1" fmla="*/ 164171 w 455367"/>
                <a:gd name="connsiteY1" fmla="*/ 328082 h 1259585"/>
                <a:gd name="connsiteX2" fmla="*/ 137026 w 455367"/>
                <a:gd name="connsiteY2" fmla="*/ 874816 h 1259585"/>
                <a:gd name="connsiteX3" fmla="*/ 458114 w 455367"/>
                <a:gd name="connsiteY3" fmla="*/ 1260960 h 1259585"/>
                <a:gd name="connsiteX4" fmla="*/ 25775 w 455367"/>
                <a:gd name="connsiteY4" fmla="*/ 453716 h 1259585"/>
                <a:gd name="connsiteX5" fmla="*/ 458114 w 455367"/>
                <a:gd name="connsiteY5" fmla="*/ 1374 h 125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367" h="1259585">
                  <a:moveTo>
                    <a:pt x="458114" y="1374"/>
                  </a:moveTo>
                  <a:cubicBezTo>
                    <a:pt x="458114" y="1374"/>
                    <a:pt x="215607" y="190635"/>
                    <a:pt x="164171" y="328082"/>
                  </a:cubicBezTo>
                  <a:cubicBezTo>
                    <a:pt x="164171" y="328082"/>
                    <a:pt x="21296" y="589733"/>
                    <a:pt x="137026" y="874816"/>
                  </a:cubicBezTo>
                  <a:cubicBezTo>
                    <a:pt x="137026" y="874816"/>
                    <a:pt x="232276" y="1109989"/>
                    <a:pt x="458114" y="1260960"/>
                  </a:cubicBezTo>
                  <a:cubicBezTo>
                    <a:pt x="458114" y="1260960"/>
                    <a:pt x="-117958" y="996641"/>
                    <a:pt x="25775" y="453716"/>
                  </a:cubicBezTo>
                  <a:cubicBezTo>
                    <a:pt x="25489" y="453716"/>
                    <a:pt x="113786" y="120531"/>
                    <a:pt x="458114" y="1374"/>
                  </a:cubicBezTo>
                  <a:close/>
                </a:path>
              </a:pathLst>
            </a:custGeom>
            <a:solidFill>
              <a:srgbClr val="1C75BC"/>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5C0D531A-7B82-776B-F590-FE25536FC68C}"/>
                </a:ext>
              </a:extLst>
            </p:cNvPr>
            <p:cNvSpPr/>
            <p:nvPr/>
          </p:nvSpPr>
          <p:spPr>
            <a:xfrm>
              <a:off x="5608683" y="5814518"/>
              <a:ext cx="394931" cy="693610"/>
            </a:xfrm>
            <a:custGeom>
              <a:avLst/>
              <a:gdLst>
                <a:gd name="connsiteX0" fmla="*/ 3150 w 394931"/>
                <a:gd name="connsiteY0" fmla="*/ 694984 h 693610"/>
                <a:gd name="connsiteX1" fmla="*/ 397677 w 394931"/>
                <a:gd name="connsiteY1" fmla="*/ 1374 h 693610"/>
                <a:gd name="connsiteX2" fmla="*/ 167647 w 394931"/>
                <a:gd name="connsiteY2" fmla="*/ 694984 h 693610"/>
              </a:gdLst>
              <a:ahLst/>
              <a:cxnLst>
                <a:cxn ang="0">
                  <a:pos x="connsiteX0" y="connsiteY0"/>
                </a:cxn>
                <a:cxn ang="0">
                  <a:pos x="connsiteX1" y="connsiteY1"/>
                </a:cxn>
                <a:cxn ang="0">
                  <a:pos x="connsiteX2" y="connsiteY2"/>
                </a:cxn>
              </a:cxnLst>
              <a:rect l="l" t="t" r="r" b="b"/>
              <a:pathLst>
                <a:path w="394931" h="693610">
                  <a:moveTo>
                    <a:pt x="3150" y="694984"/>
                  </a:moveTo>
                  <a:cubicBezTo>
                    <a:pt x="3150" y="694984"/>
                    <a:pt x="-25425" y="340273"/>
                    <a:pt x="397677" y="1374"/>
                  </a:cubicBezTo>
                  <a:cubicBezTo>
                    <a:pt x="397677" y="1374"/>
                    <a:pt x="52301" y="378468"/>
                    <a:pt x="167647" y="694984"/>
                  </a:cubicBezTo>
                  <a:close/>
                </a:path>
              </a:pathLst>
            </a:custGeom>
            <a:solidFill>
              <a:srgbClr val="1C75BC"/>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101229C3-1145-30D7-33D4-FECE8DF5FCE2}"/>
                </a:ext>
              </a:extLst>
            </p:cNvPr>
            <p:cNvSpPr/>
            <p:nvPr/>
          </p:nvSpPr>
          <p:spPr>
            <a:xfrm>
              <a:off x="6155252" y="4296900"/>
              <a:ext cx="538920" cy="1517618"/>
            </a:xfrm>
            <a:custGeom>
              <a:avLst/>
              <a:gdLst>
                <a:gd name="connsiteX0" fmla="*/ 2746 w 538920"/>
                <a:gd name="connsiteY0" fmla="*/ 110339 h 1517618"/>
                <a:gd name="connsiteX1" fmla="*/ 471375 w 538920"/>
                <a:gd name="connsiteY1" fmla="*/ 743657 h 1517618"/>
                <a:gd name="connsiteX2" fmla="*/ 114378 w 538920"/>
                <a:gd name="connsiteY2" fmla="*/ 1518992 h 1517618"/>
                <a:gd name="connsiteX3" fmla="*/ 540908 w 538920"/>
                <a:gd name="connsiteY3" fmla="*/ 743657 h 1517618"/>
                <a:gd name="connsiteX4" fmla="*/ 134763 w 538920"/>
                <a:gd name="connsiteY4" fmla="*/ 1374 h 1517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920" h="1517618">
                  <a:moveTo>
                    <a:pt x="2746" y="110339"/>
                  </a:moveTo>
                  <a:cubicBezTo>
                    <a:pt x="84757" y="143867"/>
                    <a:pt x="444991" y="315317"/>
                    <a:pt x="471375" y="743657"/>
                  </a:cubicBezTo>
                  <a:cubicBezTo>
                    <a:pt x="471375" y="743657"/>
                    <a:pt x="511856" y="1131324"/>
                    <a:pt x="114378" y="1518992"/>
                  </a:cubicBezTo>
                  <a:cubicBezTo>
                    <a:pt x="114378" y="1518992"/>
                    <a:pt x="562530" y="1218859"/>
                    <a:pt x="540908" y="743657"/>
                  </a:cubicBezTo>
                  <a:cubicBezTo>
                    <a:pt x="540908" y="743657"/>
                    <a:pt x="573387" y="332749"/>
                    <a:pt x="134763" y="1374"/>
                  </a:cubicBezTo>
                </a:path>
              </a:pathLst>
            </a:custGeom>
            <a:solidFill>
              <a:srgbClr val="1C75BC"/>
            </a:solidFill>
            <a:ln w="9525" cap="flat">
              <a:noFill/>
              <a:prstDash val="solid"/>
              <a:miter/>
            </a:ln>
          </p:spPr>
          <p:txBody>
            <a:bodyPr rtlCol="0" anchor="ctr"/>
            <a:lstStyle/>
            <a:p>
              <a:endParaRPr lang="en-IN"/>
            </a:p>
          </p:txBody>
        </p:sp>
      </p:grpSp>
      <p:grpSp>
        <p:nvGrpSpPr>
          <p:cNvPr id="82" name="Group 81">
            <a:extLst>
              <a:ext uri="{FF2B5EF4-FFF2-40B4-BE49-F238E27FC236}">
                <a16:creationId xmlns:a16="http://schemas.microsoft.com/office/drawing/2014/main" xmlns="" id="{64623939-2196-75C7-984A-8C5028D6B4B4}"/>
              </a:ext>
            </a:extLst>
          </p:cNvPr>
          <p:cNvGrpSpPr/>
          <p:nvPr/>
        </p:nvGrpSpPr>
        <p:grpSpPr>
          <a:xfrm>
            <a:off x="10508259" y="1118138"/>
            <a:ext cx="1086577" cy="4475226"/>
            <a:chOff x="5553110" y="1190624"/>
            <a:chExt cx="1086577" cy="4475226"/>
          </a:xfrm>
        </p:grpSpPr>
        <p:sp>
          <p:nvSpPr>
            <p:cNvPr id="62" name="Freeform: Shape 61">
              <a:extLst>
                <a:ext uri="{FF2B5EF4-FFF2-40B4-BE49-F238E27FC236}">
                  <a16:creationId xmlns:a16="http://schemas.microsoft.com/office/drawing/2014/main" xmlns="" id="{9AC01E75-F927-1C71-F949-3CA659BF6125}"/>
                </a:ext>
              </a:extLst>
            </p:cNvPr>
            <p:cNvSpPr/>
            <p:nvPr/>
          </p:nvSpPr>
          <p:spPr>
            <a:xfrm>
              <a:off x="6116764" y="5475732"/>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5583D3D2-CED8-255D-C693-ACC4751CD4C5}"/>
                </a:ext>
              </a:extLst>
            </p:cNvPr>
            <p:cNvSpPr/>
            <p:nvPr/>
          </p:nvSpPr>
          <p:spPr>
            <a:xfrm>
              <a:off x="6116764" y="5281803"/>
              <a:ext cx="342900" cy="58578"/>
            </a:xfrm>
            <a:custGeom>
              <a:avLst/>
              <a:gdLst>
                <a:gd name="connsiteX0" fmla="*/ 0 w 342900"/>
                <a:gd name="connsiteY0" fmla="*/ 0 h 58578"/>
                <a:gd name="connsiteX1" fmla="*/ 342900 w 342900"/>
                <a:gd name="connsiteY1" fmla="*/ 0 h 58578"/>
                <a:gd name="connsiteX2" fmla="*/ 342900 w 342900"/>
                <a:gd name="connsiteY2" fmla="*/ 58579 h 58578"/>
                <a:gd name="connsiteX3" fmla="*/ 0 w 342900"/>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2900" h="58578">
                  <a:moveTo>
                    <a:pt x="0" y="0"/>
                  </a:moveTo>
                  <a:lnTo>
                    <a:pt x="342900" y="0"/>
                  </a:lnTo>
                  <a:lnTo>
                    <a:pt x="342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8D90DD6A-DEF3-75E0-87CB-41B3B6298B69}"/>
                </a:ext>
              </a:extLst>
            </p:cNvPr>
            <p:cNvSpPr/>
            <p:nvPr/>
          </p:nvSpPr>
          <p:spPr>
            <a:xfrm>
              <a:off x="5707570" y="3750659"/>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0A2409B6-A90E-6DC7-71C4-19704D7A69F0}"/>
                </a:ext>
              </a:extLst>
            </p:cNvPr>
            <p:cNvSpPr/>
            <p:nvPr/>
          </p:nvSpPr>
          <p:spPr>
            <a:xfrm>
              <a:off x="5707570" y="3944493"/>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8C7EA532-0558-2D47-EC58-1D353E1548C1}"/>
                </a:ext>
              </a:extLst>
            </p:cNvPr>
            <p:cNvSpPr/>
            <p:nvPr/>
          </p:nvSpPr>
          <p:spPr>
            <a:xfrm>
              <a:off x="5707570" y="4138326"/>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8CE238D2-0ACF-F56A-0951-E81A9663A68E}"/>
                </a:ext>
              </a:extLst>
            </p:cNvPr>
            <p:cNvSpPr/>
            <p:nvPr/>
          </p:nvSpPr>
          <p:spPr>
            <a:xfrm>
              <a:off x="5707570" y="4332160"/>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BD703327-6990-6A6E-7384-059817229787}"/>
                </a:ext>
              </a:extLst>
            </p:cNvPr>
            <p:cNvSpPr/>
            <p:nvPr/>
          </p:nvSpPr>
          <p:spPr>
            <a:xfrm>
              <a:off x="5773864" y="4525994"/>
              <a:ext cx="342900" cy="58674"/>
            </a:xfrm>
            <a:custGeom>
              <a:avLst/>
              <a:gdLst>
                <a:gd name="connsiteX0" fmla="*/ 0 w 342900"/>
                <a:gd name="connsiteY0" fmla="*/ 0 h 58674"/>
                <a:gd name="connsiteX1" fmla="*/ 342900 w 342900"/>
                <a:gd name="connsiteY1" fmla="*/ 0 h 58674"/>
                <a:gd name="connsiteX2" fmla="*/ 342900 w 342900"/>
                <a:gd name="connsiteY2" fmla="*/ 58674 h 58674"/>
                <a:gd name="connsiteX3" fmla="*/ 0 w 342900"/>
                <a:gd name="connsiteY3" fmla="*/ 58674 h 58674"/>
              </a:gdLst>
              <a:ahLst/>
              <a:cxnLst>
                <a:cxn ang="0">
                  <a:pos x="connsiteX0" y="connsiteY0"/>
                </a:cxn>
                <a:cxn ang="0">
                  <a:pos x="connsiteX1" y="connsiteY1"/>
                </a:cxn>
                <a:cxn ang="0">
                  <a:pos x="connsiteX2" y="connsiteY2"/>
                </a:cxn>
                <a:cxn ang="0">
                  <a:pos x="connsiteX3" y="connsiteY3"/>
                </a:cxn>
              </a:cxnLst>
              <a:rect l="l" t="t" r="r" b="b"/>
              <a:pathLst>
                <a:path w="342900" h="58674">
                  <a:moveTo>
                    <a:pt x="0" y="0"/>
                  </a:moveTo>
                  <a:lnTo>
                    <a:pt x="342900" y="0"/>
                  </a:lnTo>
                  <a:lnTo>
                    <a:pt x="342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23114D4C-0283-74B9-B361-94DAF8DFABB4}"/>
                </a:ext>
              </a:extLst>
            </p:cNvPr>
            <p:cNvSpPr/>
            <p:nvPr/>
          </p:nvSpPr>
          <p:spPr>
            <a:xfrm>
              <a:off x="6116764" y="3011328"/>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841D3575-1144-C71F-0AF1-B05002265B48}"/>
                </a:ext>
              </a:extLst>
            </p:cNvPr>
            <p:cNvSpPr/>
            <p:nvPr/>
          </p:nvSpPr>
          <p:spPr>
            <a:xfrm>
              <a:off x="6116764" y="2817495"/>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52F79287-4631-8C45-7C89-AC01440ED146}"/>
                </a:ext>
              </a:extLst>
            </p:cNvPr>
            <p:cNvSpPr/>
            <p:nvPr/>
          </p:nvSpPr>
          <p:spPr>
            <a:xfrm>
              <a:off x="6116764" y="2623566"/>
              <a:ext cx="409194" cy="58673"/>
            </a:xfrm>
            <a:custGeom>
              <a:avLst/>
              <a:gdLst>
                <a:gd name="connsiteX0" fmla="*/ 0 w 409194"/>
                <a:gd name="connsiteY0" fmla="*/ 0 h 58673"/>
                <a:gd name="connsiteX1" fmla="*/ 409194 w 409194"/>
                <a:gd name="connsiteY1" fmla="*/ 0 h 58673"/>
                <a:gd name="connsiteX2" fmla="*/ 409194 w 409194"/>
                <a:gd name="connsiteY2" fmla="*/ 58674 h 58673"/>
                <a:gd name="connsiteX3" fmla="*/ 0 w 409194"/>
                <a:gd name="connsiteY3" fmla="*/ 58674 h 58673"/>
              </a:gdLst>
              <a:ahLst/>
              <a:cxnLst>
                <a:cxn ang="0">
                  <a:pos x="connsiteX0" y="connsiteY0"/>
                </a:cxn>
                <a:cxn ang="0">
                  <a:pos x="connsiteX1" y="connsiteY1"/>
                </a:cxn>
                <a:cxn ang="0">
                  <a:pos x="connsiteX2" y="connsiteY2"/>
                </a:cxn>
                <a:cxn ang="0">
                  <a:pos x="connsiteX3" y="connsiteY3"/>
                </a:cxn>
              </a:cxnLst>
              <a:rect l="l" t="t" r="r" b="b"/>
              <a:pathLst>
                <a:path w="409194" h="58673">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407F63EA-51F7-8432-6217-34B9DC5198D9}"/>
                </a:ext>
              </a:extLst>
            </p:cNvPr>
            <p:cNvSpPr/>
            <p:nvPr/>
          </p:nvSpPr>
          <p:spPr>
            <a:xfrm>
              <a:off x="6116764" y="2429732"/>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33172480-F80C-5D6D-305B-0C7DA3F7B52E}"/>
                </a:ext>
              </a:extLst>
            </p:cNvPr>
            <p:cNvSpPr/>
            <p:nvPr/>
          </p:nvSpPr>
          <p:spPr>
            <a:xfrm>
              <a:off x="6116764" y="2235898"/>
              <a:ext cx="342900" cy="58673"/>
            </a:xfrm>
            <a:custGeom>
              <a:avLst/>
              <a:gdLst>
                <a:gd name="connsiteX0" fmla="*/ 0 w 342900"/>
                <a:gd name="connsiteY0" fmla="*/ 0 h 58673"/>
                <a:gd name="connsiteX1" fmla="*/ 342900 w 342900"/>
                <a:gd name="connsiteY1" fmla="*/ 0 h 58673"/>
                <a:gd name="connsiteX2" fmla="*/ 342900 w 342900"/>
                <a:gd name="connsiteY2" fmla="*/ 58674 h 58673"/>
                <a:gd name="connsiteX3" fmla="*/ 0 w 342900"/>
                <a:gd name="connsiteY3" fmla="*/ 58674 h 58673"/>
              </a:gdLst>
              <a:ahLst/>
              <a:cxnLst>
                <a:cxn ang="0">
                  <a:pos x="connsiteX0" y="connsiteY0"/>
                </a:cxn>
                <a:cxn ang="0">
                  <a:pos x="connsiteX1" y="connsiteY1"/>
                </a:cxn>
                <a:cxn ang="0">
                  <a:pos x="connsiteX2" y="connsiteY2"/>
                </a:cxn>
                <a:cxn ang="0">
                  <a:pos x="connsiteX3" y="connsiteY3"/>
                </a:cxn>
              </a:cxnLst>
              <a:rect l="l" t="t" r="r" b="b"/>
              <a:pathLst>
                <a:path w="342900" h="58673">
                  <a:moveTo>
                    <a:pt x="0" y="0"/>
                  </a:moveTo>
                  <a:lnTo>
                    <a:pt x="342900" y="0"/>
                  </a:lnTo>
                  <a:lnTo>
                    <a:pt x="342900"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86C9E134-3F93-5ABE-7822-37DC747711D1}"/>
                </a:ext>
              </a:extLst>
            </p:cNvPr>
            <p:cNvSpPr/>
            <p:nvPr/>
          </p:nvSpPr>
          <p:spPr>
            <a:xfrm>
              <a:off x="5707570" y="1277207"/>
              <a:ext cx="409194" cy="58578"/>
            </a:xfrm>
            <a:custGeom>
              <a:avLst/>
              <a:gdLst>
                <a:gd name="connsiteX0" fmla="*/ 0 w 409194"/>
                <a:gd name="connsiteY0" fmla="*/ 0 h 58578"/>
                <a:gd name="connsiteX1" fmla="*/ 409194 w 409194"/>
                <a:gd name="connsiteY1" fmla="*/ 0 h 58578"/>
                <a:gd name="connsiteX2" fmla="*/ 409194 w 409194"/>
                <a:gd name="connsiteY2" fmla="*/ 58579 h 58578"/>
                <a:gd name="connsiteX3" fmla="*/ 0 w 409194"/>
                <a:gd name="connsiteY3" fmla="*/ 58579 h 58578"/>
              </a:gdLst>
              <a:ahLst/>
              <a:cxnLst>
                <a:cxn ang="0">
                  <a:pos x="connsiteX0" y="connsiteY0"/>
                </a:cxn>
                <a:cxn ang="0">
                  <a:pos x="connsiteX1" y="connsiteY1"/>
                </a:cxn>
                <a:cxn ang="0">
                  <a:pos x="connsiteX2" y="connsiteY2"/>
                </a:cxn>
                <a:cxn ang="0">
                  <a:pos x="connsiteX3" y="connsiteY3"/>
                </a:cxn>
              </a:cxnLst>
              <a:rect l="l" t="t" r="r" b="b"/>
              <a:pathLst>
                <a:path w="409194" h="58578">
                  <a:moveTo>
                    <a:pt x="0" y="0"/>
                  </a:moveTo>
                  <a:lnTo>
                    <a:pt x="409194" y="0"/>
                  </a:lnTo>
                  <a:lnTo>
                    <a:pt x="409194"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47D4829F-78FA-1D51-E9B7-1C02C4C49993}"/>
                </a:ext>
              </a:extLst>
            </p:cNvPr>
            <p:cNvSpPr/>
            <p:nvPr/>
          </p:nvSpPr>
          <p:spPr>
            <a:xfrm>
              <a:off x="5707570" y="1471041"/>
              <a:ext cx="409194" cy="58674"/>
            </a:xfrm>
            <a:custGeom>
              <a:avLst/>
              <a:gdLst>
                <a:gd name="connsiteX0" fmla="*/ 0 w 409194"/>
                <a:gd name="connsiteY0" fmla="*/ 0 h 58674"/>
                <a:gd name="connsiteX1" fmla="*/ 409194 w 409194"/>
                <a:gd name="connsiteY1" fmla="*/ 0 h 58674"/>
                <a:gd name="connsiteX2" fmla="*/ 409194 w 409194"/>
                <a:gd name="connsiteY2" fmla="*/ 58674 h 58674"/>
                <a:gd name="connsiteX3" fmla="*/ 0 w 409194"/>
                <a:gd name="connsiteY3" fmla="*/ 58674 h 58674"/>
              </a:gdLst>
              <a:ahLst/>
              <a:cxnLst>
                <a:cxn ang="0">
                  <a:pos x="connsiteX0" y="connsiteY0"/>
                </a:cxn>
                <a:cxn ang="0">
                  <a:pos x="connsiteX1" y="connsiteY1"/>
                </a:cxn>
                <a:cxn ang="0">
                  <a:pos x="connsiteX2" y="connsiteY2"/>
                </a:cxn>
                <a:cxn ang="0">
                  <a:pos x="connsiteX3" y="connsiteY3"/>
                </a:cxn>
              </a:cxnLst>
              <a:rect l="l" t="t" r="r" b="b"/>
              <a:pathLst>
                <a:path w="409194" h="58674">
                  <a:moveTo>
                    <a:pt x="0" y="0"/>
                  </a:moveTo>
                  <a:lnTo>
                    <a:pt x="409194" y="0"/>
                  </a:lnTo>
                  <a:lnTo>
                    <a:pt x="409194" y="58674"/>
                  </a:lnTo>
                  <a:lnTo>
                    <a:pt x="0" y="58674"/>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689A93DD-6E97-C6FA-157F-3CC8AAE37603}"/>
                </a:ext>
              </a:extLst>
            </p:cNvPr>
            <p:cNvSpPr/>
            <p:nvPr/>
          </p:nvSpPr>
          <p:spPr>
            <a:xfrm>
              <a:off x="5773864" y="1664874"/>
              <a:ext cx="342900" cy="58578"/>
            </a:xfrm>
            <a:custGeom>
              <a:avLst/>
              <a:gdLst>
                <a:gd name="connsiteX0" fmla="*/ 0 w 342900"/>
                <a:gd name="connsiteY0" fmla="*/ 0 h 58578"/>
                <a:gd name="connsiteX1" fmla="*/ 342900 w 342900"/>
                <a:gd name="connsiteY1" fmla="*/ 0 h 58578"/>
                <a:gd name="connsiteX2" fmla="*/ 342900 w 342900"/>
                <a:gd name="connsiteY2" fmla="*/ 58579 h 58578"/>
                <a:gd name="connsiteX3" fmla="*/ 0 w 342900"/>
                <a:gd name="connsiteY3" fmla="*/ 58579 h 58578"/>
              </a:gdLst>
              <a:ahLst/>
              <a:cxnLst>
                <a:cxn ang="0">
                  <a:pos x="connsiteX0" y="connsiteY0"/>
                </a:cxn>
                <a:cxn ang="0">
                  <a:pos x="connsiteX1" y="connsiteY1"/>
                </a:cxn>
                <a:cxn ang="0">
                  <a:pos x="connsiteX2" y="connsiteY2"/>
                </a:cxn>
                <a:cxn ang="0">
                  <a:pos x="connsiteX3" y="connsiteY3"/>
                </a:cxn>
              </a:cxnLst>
              <a:rect l="l" t="t" r="r" b="b"/>
              <a:pathLst>
                <a:path w="342900" h="58578">
                  <a:moveTo>
                    <a:pt x="0" y="0"/>
                  </a:moveTo>
                  <a:lnTo>
                    <a:pt x="342900" y="0"/>
                  </a:lnTo>
                  <a:lnTo>
                    <a:pt x="342900" y="58579"/>
                  </a:lnTo>
                  <a:lnTo>
                    <a:pt x="0" y="58579"/>
                  </a:lnTo>
                  <a:close/>
                </a:path>
              </a:pathLst>
            </a:custGeom>
            <a:solidFill>
              <a:srgbClr val="1C75BC"/>
            </a:solidFill>
            <a:ln w="4763" cap="flat">
              <a:solidFill>
                <a:srgbClr val="FFFFFF"/>
              </a:solid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855B68D1-EB63-05F9-FAA3-65B3474EA5BD}"/>
                </a:ext>
              </a:extLst>
            </p:cNvPr>
            <p:cNvSpPr/>
            <p:nvPr/>
          </p:nvSpPr>
          <p:spPr>
            <a:xfrm>
              <a:off x="5553837" y="1190624"/>
              <a:ext cx="1085850" cy="4475226"/>
            </a:xfrm>
            <a:custGeom>
              <a:avLst/>
              <a:gdLst>
                <a:gd name="connsiteX0" fmla="*/ 1086842 w 1085850"/>
                <a:gd name="connsiteY0" fmla="*/ 4476601 h 4475226"/>
                <a:gd name="connsiteX1" fmla="*/ 594589 w 1085850"/>
                <a:gd name="connsiteY1" fmla="*/ 3701741 h 4475226"/>
                <a:gd name="connsiteX2" fmla="*/ 166822 w 1085850"/>
                <a:gd name="connsiteY2" fmla="*/ 3019561 h 4475226"/>
                <a:gd name="connsiteX3" fmla="*/ 594589 w 1085850"/>
                <a:gd name="connsiteY3" fmla="*/ 2337285 h 4475226"/>
                <a:gd name="connsiteX4" fmla="*/ 1088365 w 1085850"/>
                <a:gd name="connsiteY4" fmla="*/ 1510420 h 4475226"/>
                <a:gd name="connsiteX5" fmla="*/ 594589 w 1085850"/>
                <a:gd name="connsiteY5" fmla="*/ 683650 h 4475226"/>
                <a:gd name="connsiteX6" fmla="*/ 166822 w 1085850"/>
                <a:gd name="connsiteY6" fmla="*/ 1374 h 4475226"/>
                <a:gd name="connsiteX7" fmla="*/ 2515 w 1085850"/>
                <a:gd name="connsiteY7" fmla="*/ 1374 h 4475226"/>
                <a:gd name="connsiteX8" fmla="*/ 496388 w 1085850"/>
                <a:gd name="connsiteY8" fmla="*/ 828240 h 4475226"/>
                <a:gd name="connsiteX9" fmla="*/ 924059 w 1085850"/>
                <a:gd name="connsiteY9" fmla="*/ 1510420 h 4475226"/>
                <a:gd name="connsiteX10" fmla="*/ 496388 w 1085850"/>
                <a:gd name="connsiteY10" fmla="*/ 2192696 h 4475226"/>
                <a:gd name="connsiteX11" fmla="*/ 2515 w 1085850"/>
                <a:gd name="connsiteY11" fmla="*/ 3019561 h 4475226"/>
                <a:gd name="connsiteX12" fmla="*/ 496388 w 1085850"/>
                <a:gd name="connsiteY12" fmla="*/ 3846331 h 4475226"/>
                <a:gd name="connsiteX13" fmla="*/ 922250 w 1085850"/>
                <a:gd name="connsiteY13" fmla="*/ 4476601 h 4475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5850" h="4475226">
                  <a:moveTo>
                    <a:pt x="1086842" y="4476601"/>
                  </a:moveTo>
                  <a:cubicBezTo>
                    <a:pt x="1066267" y="4088266"/>
                    <a:pt x="816331" y="3883288"/>
                    <a:pt x="594589" y="3701741"/>
                  </a:cubicBezTo>
                  <a:cubicBezTo>
                    <a:pt x="365037" y="3513909"/>
                    <a:pt x="166822" y="3351603"/>
                    <a:pt x="166822" y="3019561"/>
                  </a:cubicBezTo>
                  <a:cubicBezTo>
                    <a:pt x="166822" y="2687520"/>
                    <a:pt x="365037" y="2525213"/>
                    <a:pt x="594589" y="2337285"/>
                  </a:cubicBezTo>
                  <a:cubicBezTo>
                    <a:pt x="826046" y="2147737"/>
                    <a:pt x="1088365" y="1932949"/>
                    <a:pt x="1088365" y="1510420"/>
                  </a:cubicBezTo>
                  <a:cubicBezTo>
                    <a:pt x="1088365" y="1087892"/>
                    <a:pt x="826046" y="873198"/>
                    <a:pt x="594589" y="683650"/>
                  </a:cubicBezTo>
                  <a:cubicBezTo>
                    <a:pt x="365037" y="495722"/>
                    <a:pt x="166822" y="333416"/>
                    <a:pt x="166822" y="1374"/>
                  </a:cubicBezTo>
                  <a:lnTo>
                    <a:pt x="2515" y="1374"/>
                  </a:lnTo>
                  <a:cubicBezTo>
                    <a:pt x="2515" y="423903"/>
                    <a:pt x="264930" y="638692"/>
                    <a:pt x="496388" y="828240"/>
                  </a:cubicBezTo>
                  <a:cubicBezTo>
                    <a:pt x="725843" y="1016073"/>
                    <a:pt x="924059" y="1178379"/>
                    <a:pt x="924059" y="1510420"/>
                  </a:cubicBezTo>
                  <a:cubicBezTo>
                    <a:pt x="924059" y="1842462"/>
                    <a:pt x="725843" y="2004767"/>
                    <a:pt x="496388" y="2192696"/>
                  </a:cubicBezTo>
                  <a:cubicBezTo>
                    <a:pt x="264930" y="2382243"/>
                    <a:pt x="2515" y="2597032"/>
                    <a:pt x="2515" y="3019561"/>
                  </a:cubicBezTo>
                  <a:cubicBezTo>
                    <a:pt x="2515" y="3442090"/>
                    <a:pt x="264930" y="3656784"/>
                    <a:pt x="496388" y="3846331"/>
                  </a:cubicBezTo>
                  <a:cubicBezTo>
                    <a:pt x="713556" y="4024163"/>
                    <a:pt x="902628" y="4179134"/>
                    <a:pt x="922250" y="4476601"/>
                  </a:cubicBezTo>
                  <a:close/>
                </a:path>
              </a:pathLst>
            </a:custGeom>
            <a:solidFill>
              <a:srgbClr val="27AAE1"/>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B86C6565-42C0-C386-7B8F-570496B2DA8F}"/>
                </a:ext>
              </a:extLst>
            </p:cNvPr>
            <p:cNvSpPr/>
            <p:nvPr/>
          </p:nvSpPr>
          <p:spPr>
            <a:xfrm>
              <a:off x="5553837" y="1190624"/>
              <a:ext cx="592073" cy="682275"/>
            </a:xfrm>
            <a:custGeom>
              <a:avLst/>
              <a:gdLst>
                <a:gd name="connsiteX0" fmla="*/ 594589 w 592073"/>
                <a:gd name="connsiteY0" fmla="*/ 683650 h 682275"/>
                <a:gd name="connsiteX1" fmla="*/ 166822 w 592073"/>
                <a:gd name="connsiteY1" fmla="*/ 1374 h 682275"/>
                <a:gd name="connsiteX2" fmla="*/ 2515 w 592073"/>
                <a:gd name="connsiteY2" fmla="*/ 1374 h 682275"/>
                <a:gd name="connsiteX3" fmla="*/ 594589 w 592073"/>
                <a:gd name="connsiteY3" fmla="*/ 683650 h 682275"/>
              </a:gdLst>
              <a:ahLst/>
              <a:cxnLst>
                <a:cxn ang="0">
                  <a:pos x="connsiteX0" y="connsiteY0"/>
                </a:cxn>
                <a:cxn ang="0">
                  <a:pos x="connsiteX1" y="connsiteY1"/>
                </a:cxn>
                <a:cxn ang="0">
                  <a:pos x="connsiteX2" y="connsiteY2"/>
                </a:cxn>
                <a:cxn ang="0">
                  <a:pos x="connsiteX3" y="connsiteY3"/>
                </a:cxn>
              </a:cxnLst>
              <a:rect l="l" t="t" r="r" b="b"/>
              <a:pathLst>
                <a:path w="592073" h="682275">
                  <a:moveTo>
                    <a:pt x="594589" y="683650"/>
                  </a:moveTo>
                  <a:cubicBezTo>
                    <a:pt x="365037" y="495722"/>
                    <a:pt x="166822" y="333416"/>
                    <a:pt x="166822" y="1374"/>
                  </a:cubicBezTo>
                  <a:lnTo>
                    <a:pt x="2515" y="1374"/>
                  </a:lnTo>
                  <a:cubicBezTo>
                    <a:pt x="2515" y="1374"/>
                    <a:pt x="105290" y="594019"/>
                    <a:pt x="594589" y="683650"/>
                  </a:cubicBezTo>
                  <a:close/>
                </a:path>
              </a:pathLst>
            </a:custGeom>
            <a:solidFill>
              <a:srgbClr val="1C75BC"/>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1F013D84-1F32-863D-79C5-3529BBC88B33}"/>
                </a:ext>
              </a:extLst>
            </p:cNvPr>
            <p:cNvSpPr/>
            <p:nvPr/>
          </p:nvSpPr>
          <p:spPr>
            <a:xfrm>
              <a:off x="6111240" y="2069782"/>
              <a:ext cx="455367" cy="1259585"/>
            </a:xfrm>
            <a:custGeom>
              <a:avLst/>
              <a:gdLst>
                <a:gd name="connsiteX0" fmla="*/ 2515 w 455367"/>
                <a:gd name="connsiteY0" fmla="*/ 1374 h 1259585"/>
                <a:gd name="connsiteX1" fmla="*/ 296456 w 455367"/>
                <a:gd name="connsiteY1" fmla="*/ 328081 h 1259585"/>
                <a:gd name="connsiteX2" fmla="*/ 323603 w 455367"/>
                <a:gd name="connsiteY2" fmla="*/ 874816 h 1259585"/>
                <a:gd name="connsiteX3" fmla="*/ 2515 w 455367"/>
                <a:gd name="connsiteY3" fmla="*/ 1260960 h 1259585"/>
                <a:gd name="connsiteX4" fmla="*/ 434854 w 455367"/>
                <a:gd name="connsiteY4" fmla="*/ 453716 h 1259585"/>
                <a:gd name="connsiteX5" fmla="*/ 2515 w 455367"/>
                <a:gd name="connsiteY5" fmla="*/ 1374 h 125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367" h="1259585">
                  <a:moveTo>
                    <a:pt x="2515" y="1374"/>
                  </a:moveTo>
                  <a:cubicBezTo>
                    <a:pt x="2515" y="1374"/>
                    <a:pt x="245117" y="190636"/>
                    <a:pt x="296456" y="328081"/>
                  </a:cubicBezTo>
                  <a:cubicBezTo>
                    <a:pt x="296456" y="328081"/>
                    <a:pt x="439331" y="589734"/>
                    <a:pt x="323603" y="874816"/>
                  </a:cubicBezTo>
                  <a:cubicBezTo>
                    <a:pt x="323603" y="874816"/>
                    <a:pt x="228353" y="1109989"/>
                    <a:pt x="2515" y="1260960"/>
                  </a:cubicBezTo>
                  <a:cubicBezTo>
                    <a:pt x="2515" y="1260960"/>
                    <a:pt x="578587" y="996737"/>
                    <a:pt x="434854" y="453716"/>
                  </a:cubicBezTo>
                  <a:cubicBezTo>
                    <a:pt x="434854" y="453716"/>
                    <a:pt x="346652" y="120532"/>
                    <a:pt x="2515" y="1374"/>
                  </a:cubicBezTo>
                  <a:close/>
                </a:path>
              </a:pathLst>
            </a:custGeom>
            <a:solidFill>
              <a:srgbClr val="1C75BC"/>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533BA298-7925-F725-F441-DB3CD6278CF1}"/>
                </a:ext>
              </a:extLst>
            </p:cNvPr>
            <p:cNvSpPr/>
            <p:nvPr/>
          </p:nvSpPr>
          <p:spPr>
            <a:xfrm>
              <a:off x="6243636" y="4972240"/>
              <a:ext cx="394931" cy="693610"/>
            </a:xfrm>
            <a:custGeom>
              <a:avLst/>
              <a:gdLst>
                <a:gd name="connsiteX0" fmla="*/ 397042 w 394931"/>
                <a:gd name="connsiteY0" fmla="*/ 694985 h 693610"/>
                <a:gd name="connsiteX1" fmla="*/ 2515 w 394931"/>
                <a:gd name="connsiteY1" fmla="*/ 1374 h 693610"/>
                <a:gd name="connsiteX2" fmla="*/ 232450 w 394931"/>
                <a:gd name="connsiteY2" fmla="*/ 694985 h 693610"/>
              </a:gdLst>
              <a:ahLst/>
              <a:cxnLst>
                <a:cxn ang="0">
                  <a:pos x="connsiteX0" y="connsiteY0"/>
                </a:cxn>
                <a:cxn ang="0">
                  <a:pos x="connsiteX1" y="connsiteY1"/>
                </a:cxn>
                <a:cxn ang="0">
                  <a:pos x="connsiteX2" y="connsiteY2"/>
                </a:cxn>
              </a:cxnLst>
              <a:rect l="l" t="t" r="r" b="b"/>
              <a:pathLst>
                <a:path w="394931" h="693610">
                  <a:moveTo>
                    <a:pt x="397042" y="694985"/>
                  </a:moveTo>
                  <a:cubicBezTo>
                    <a:pt x="397042" y="694985"/>
                    <a:pt x="425617" y="340274"/>
                    <a:pt x="2515" y="1374"/>
                  </a:cubicBezTo>
                  <a:cubicBezTo>
                    <a:pt x="2515" y="1374"/>
                    <a:pt x="347797" y="378469"/>
                    <a:pt x="232450" y="694985"/>
                  </a:cubicBezTo>
                  <a:close/>
                </a:path>
              </a:pathLst>
            </a:custGeom>
            <a:solidFill>
              <a:srgbClr val="1C75BC"/>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EC6167C1-7270-FBA5-0316-6FC6CFE289A8}"/>
                </a:ext>
              </a:extLst>
            </p:cNvPr>
            <p:cNvSpPr/>
            <p:nvPr/>
          </p:nvSpPr>
          <p:spPr>
            <a:xfrm>
              <a:off x="5553110" y="3441096"/>
              <a:ext cx="432495" cy="1531143"/>
            </a:xfrm>
            <a:custGeom>
              <a:avLst/>
              <a:gdLst>
                <a:gd name="connsiteX0" fmla="*/ 429771 w 432495"/>
                <a:gd name="connsiteY0" fmla="*/ 1532518 h 1531143"/>
                <a:gd name="connsiteX1" fmla="*/ 3241 w 432495"/>
                <a:gd name="connsiteY1" fmla="*/ 757183 h 1531143"/>
                <a:gd name="connsiteX2" fmla="*/ 425485 w 432495"/>
                <a:gd name="connsiteY2" fmla="*/ 1374 h 1531143"/>
                <a:gd name="connsiteX3" fmla="*/ 435010 w 432495"/>
                <a:gd name="connsiteY3" fmla="*/ 1374 h 1531143"/>
                <a:gd name="connsiteX4" fmla="*/ 73060 w 432495"/>
                <a:gd name="connsiteY4" fmla="*/ 757183 h 1531143"/>
                <a:gd name="connsiteX5" fmla="*/ 429771 w 432495"/>
                <a:gd name="connsiteY5" fmla="*/ 1532518 h 1531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2495" h="1531143">
                  <a:moveTo>
                    <a:pt x="429771" y="1532518"/>
                  </a:moveTo>
                  <a:cubicBezTo>
                    <a:pt x="429771" y="1532518"/>
                    <a:pt x="-17904" y="1232385"/>
                    <a:pt x="3241" y="757183"/>
                  </a:cubicBezTo>
                  <a:cubicBezTo>
                    <a:pt x="3241" y="757183"/>
                    <a:pt x="-30096" y="334654"/>
                    <a:pt x="425485" y="1374"/>
                  </a:cubicBezTo>
                  <a:lnTo>
                    <a:pt x="435010" y="1374"/>
                  </a:lnTo>
                  <a:cubicBezTo>
                    <a:pt x="435010" y="1374"/>
                    <a:pt x="102682" y="273694"/>
                    <a:pt x="73060" y="757183"/>
                  </a:cubicBezTo>
                  <a:cubicBezTo>
                    <a:pt x="72774" y="757183"/>
                    <a:pt x="32293" y="1144850"/>
                    <a:pt x="429771" y="1532518"/>
                  </a:cubicBezTo>
                  <a:close/>
                </a:path>
              </a:pathLst>
            </a:custGeom>
            <a:solidFill>
              <a:srgbClr val="1C75BC"/>
            </a:solidFill>
            <a:ln w="9525" cap="flat">
              <a:noFill/>
              <a:prstDash val="solid"/>
              <a:miter/>
            </a:ln>
          </p:spPr>
          <p:txBody>
            <a:bodyPr rtlCol="0" anchor="ctr"/>
            <a:lstStyle/>
            <a:p>
              <a:endParaRPr lang="en-IN"/>
            </a:p>
          </p:txBody>
        </p:sp>
      </p:grpSp>
      <p:grpSp>
        <p:nvGrpSpPr>
          <p:cNvPr id="92" name="Group 91">
            <a:extLst>
              <a:ext uri="{FF2B5EF4-FFF2-40B4-BE49-F238E27FC236}">
                <a16:creationId xmlns:a16="http://schemas.microsoft.com/office/drawing/2014/main" xmlns="" id="{AF0B18E6-BECC-39C0-E2EA-AB90583308D3}"/>
              </a:ext>
            </a:extLst>
          </p:cNvPr>
          <p:cNvGrpSpPr/>
          <p:nvPr/>
        </p:nvGrpSpPr>
        <p:grpSpPr>
          <a:xfrm>
            <a:off x="725451" y="5108049"/>
            <a:ext cx="975361" cy="1208454"/>
            <a:chOff x="725451" y="5108049"/>
            <a:chExt cx="975361" cy="1208454"/>
          </a:xfrm>
        </p:grpSpPr>
        <p:sp>
          <p:nvSpPr>
            <p:cNvPr id="59" name="Freeform: Shape 58">
              <a:extLst>
                <a:ext uri="{FF2B5EF4-FFF2-40B4-BE49-F238E27FC236}">
                  <a16:creationId xmlns:a16="http://schemas.microsoft.com/office/drawing/2014/main" xmlns="" id="{E6A2F728-7986-33CA-7D52-C3FF58F43874}"/>
                </a:ext>
              </a:extLst>
            </p:cNvPr>
            <p:cNvSpPr/>
            <p:nvPr/>
          </p:nvSpPr>
          <p:spPr>
            <a:xfrm>
              <a:off x="725451" y="6223444"/>
              <a:ext cx="221552" cy="93059"/>
            </a:xfrm>
            <a:custGeom>
              <a:avLst/>
              <a:gdLst>
                <a:gd name="connsiteX0" fmla="*/ 34390 w 221552"/>
                <a:gd name="connsiteY0" fmla="*/ 1157 h 93059"/>
                <a:gd name="connsiteX1" fmla="*/ 3339 w 221552"/>
                <a:gd name="connsiteY1" fmla="*/ 32208 h 93059"/>
                <a:gd name="connsiteX2" fmla="*/ 3339 w 221552"/>
                <a:gd name="connsiteY2" fmla="*/ 63069 h 93059"/>
                <a:gd name="connsiteX3" fmla="*/ 34295 w 221552"/>
                <a:gd name="connsiteY3" fmla="*/ 94216 h 93059"/>
                <a:gd name="connsiteX4" fmla="*/ 34390 w 221552"/>
                <a:gd name="connsiteY4" fmla="*/ 94216 h 93059"/>
                <a:gd name="connsiteX5" fmla="*/ 224890 w 221552"/>
                <a:gd name="connsiteY5" fmla="*/ 94216 h 93059"/>
                <a:gd name="connsiteX6" fmla="*/ 224890 w 221552"/>
                <a:gd name="connsiteY6" fmla="*/ 1157 h 93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552" h="93059">
                  <a:moveTo>
                    <a:pt x="34390" y="1157"/>
                  </a:moveTo>
                  <a:cubicBezTo>
                    <a:pt x="17247" y="1157"/>
                    <a:pt x="3339" y="15063"/>
                    <a:pt x="3339" y="32208"/>
                  </a:cubicBezTo>
                  <a:lnTo>
                    <a:pt x="3339" y="63069"/>
                  </a:lnTo>
                  <a:cubicBezTo>
                    <a:pt x="3246" y="80215"/>
                    <a:pt x="17152" y="94121"/>
                    <a:pt x="34295" y="94216"/>
                  </a:cubicBezTo>
                  <a:cubicBezTo>
                    <a:pt x="34295" y="94216"/>
                    <a:pt x="34390" y="94216"/>
                    <a:pt x="34390" y="94216"/>
                  </a:cubicBezTo>
                  <a:lnTo>
                    <a:pt x="224890" y="94216"/>
                  </a:lnTo>
                  <a:lnTo>
                    <a:pt x="224890" y="1157"/>
                  </a:lnTo>
                  <a:close/>
                </a:path>
              </a:pathLst>
            </a:custGeom>
            <a:solidFill>
              <a:srgbClr val="FCB763"/>
            </a:solidFill>
            <a:ln w="4763" cap="flat">
              <a:solidFill>
                <a:srgbClr val="855743"/>
              </a:solid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F6B21EF2-9628-BBF0-8895-910B321FED08}"/>
                </a:ext>
              </a:extLst>
            </p:cNvPr>
            <p:cNvSpPr/>
            <p:nvPr/>
          </p:nvSpPr>
          <p:spPr>
            <a:xfrm>
              <a:off x="946529" y="6223444"/>
              <a:ext cx="221075" cy="93059"/>
            </a:xfrm>
            <a:custGeom>
              <a:avLst/>
              <a:gdLst>
                <a:gd name="connsiteX0" fmla="*/ 193361 w 221075"/>
                <a:gd name="connsiteY0" fmla="*/ 1157 h 93059"/>
                <a:gd name="connsiteX1" fmla="*/ 3338 w 221075"/>
                <a:gd name="connsiteY1" fmla="*/ 1157 h 93059"/>
                <a:gd name="connsiteX2" fmla="*/ 3338 w 221075"/>
                <a:gd name="connsiteY2" fmla="*/ 94216 h 93059"/>
                <a:gd name="connsiteX3" fmla="*/ 193361 w 221075"/>
                <a:gd name="connsiteY3" fmla="*/ 94216 h 93059"/>
                <a:gd name="connsiteX4" fmla="*/ 224413 w 221075"/>
                <a:gd name="connsiteY4" fmla="*/ 63164 h 93059"/>
                <a:gd name="connsiteX5" fmla="*/ 224413 w 221075"/>
                <a:gd name="connsiteY5" fmla="*/ 63069 h 93059"/>
                <a:gd name="connsiteX6" fmla="*/ 224413 w 221075"/>
                <a:gd name="connsiteY6" fmla="*/ 32304 h 93059"/>
                <a:gd name="connsiteX7" fmla="*/ 193457 w 221075"/>
                <a:gd name="connsiteY7" fmla="*/ 1157 h 93059"/>
                <a:gd name="connsiteX8" fmla="*/ 193361 w 221075"/>
                <a:gd name="connsiteY8" fmla="*/ 1157 h 93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075" h="93059">
                  <a:moveTo>
                    <a:pt x="193361" y="1157"/>
                  </a:moveTo>
                  <a:lnTo>
                    <a:pt x="3338" y="1157"/>
                  </a:lnTo>
                  <a:lnTo>
                    <a:pt x="3338" y="94216"/>
                  </a:lnTo>
                  <a:lnTo>
                    <a:pt x="193361" y="94216"/>
                  </a:lnTo>
                  <a:cubicBezTo>
                    <a:pt x="210507" y="94216"/>
                    <a:pt x="224413" y="80310"/>
                    <a:pt x="224413" y="63164"/>
                  </a:cubicBezTo>
                  <a:cubicBezTo>
                    <a:pt x="224413" y="63164"/>
                    <a:pt x="224413" y="63069"/>
                    <a:pt x="224413" y="63069"/>
                  </a:cubicBezTo>
                  <a:lnTo>
                    <a:pt x="224413" y="32304"/>
                  </a:lnTo>
                  <a:cubicBezTo>
                    <a:pt x="224508" y="15158"/>
                    <a:pt x="210602" y="1252"/>
                    <a:pt x="193457" y="1157"/>
                  </a:cubicBezTo>
                  <a:cubicBezTo>
                    <a:pt x="193457" y="1157"/>
                    <a:pt x="193361" y="1157"/>
                    <a:pt x="193361" y="1157"/>
                  </a:cubicBezTo>
                  <a:close/>
                </a:path>
              </a:pathLst>
            </a:custGeom>
            <a:solidFill>
              <a:srgbClr val="ED6528"/>
            </a:solidFill>
            <a:ln w="4763" cap="flat">
              <a:solidFill>
                <a:srgbClr val="AF5C3C"/>
              </a:solid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7F397946-ECA2-85EE-E6D3-6A8F57DBFEE6}"/>
                </a:ext>
              </a:extLst>
            </p:cNvPr>
            <p:cNvSpPr/>
            <p:nvPr/>
          </p:nvSpPr>
          <p:spPr>
            <a:xfrm>
              <a:off x="1258567" y="6223444"/>
              <a:ext cx="221075" cy="93059"/>
            </a:xfrm>
            <a:custGeom>
              <a:avLst/>
              <a:gdLst>
                <a:gd name="connsiteX0" fmla="*/ 34390 w 221075"/>
                <a:gd name="connsiteY0" fmla="*/ 1157 h 93059"/>
                <a:gd name="connsiteX1" fmla="*/ 3339 w 221075"/>
                <a:gd name="connsiteY1" fmla="*/ 32208 h 93059"/>
                <a:gd name="connsiteX2" fmla="*/ 3339 w 221075"/>
                <a:gd name="connsiteY2" fmla="*/ 63069 h 93059"/>
                <a:gd name="connsiteX3" fmla="*/ 34295 w 221075"/>
                <a:gd name="connsiteY3" fmla="*/ 94216 h 93059"/>
                <a:gd name="connsiteX4" fmla="*/ 34390 w 221075"/>
                <a:gd name="connsiteY4" fmla="*/ 94216 h 93059"/>
                <a:gd name="connsiteX5" fmla="*/ 224413 w 221075"/>
                <a:gd name="connsiteY5" fmla="*/ 94216 h 93059"/>
                <a:gd name="connsiteX6" fmla="*/ 224413 w 221075"/>
                <a:gd name="connsiteY6" fmla="*/ 1157 h 93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75" h="93059">
                  <a:moveTo>
                    <a:pt x="34390" y="1157"/>
                  </a:moveTo>
                  <a:cubicBezTo>
                    <a:pt x="17245" y="1157"/>
                    <a:pt x="3339" y="15063"/>
                    <a:pt x="3339" y="32208"/>
                  </a:cubicBezTo>
                  <a:lnTo>
                    <a:pt x="3339" y="63069"/>
                  </a:lnTo>
                  <a:cubicBezTo>
                    <a:pt x="3243" y="80215"/>
                    <a:pt x="17149" y="94121"/>
                    <a:pt x="34295" y="94216"/>
                  </a:cubicBezTo>
                  <a:cubicBezTo>
                    <a:pt x="34295" y="94216"/>
                    <a:pt x="34390" y="94216"/>
                    <a:pt x="34390" y="94216"/>
                  </a:cubicBezTo>
                  <a:lnTo>
                    <a:pt x="224413" y="94216"/>
                  </a:lnTo>
                  <a:lnTo>
                    <a:pt x="224413" y="1157"/>
                  </a:lnTo>
                  <a:close/>
                </a:path>
              </a:pathLst>
            </a:custGeom>
            <a:solidFill>
              <a:srgbClr val="57C5F1"/>
            </a:solidFill>
            <a:ln w="4763" cap="flat">
              <a:solidFill>
                <a:srgbClr val="537285"/>
              </a:solid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09EC8B10-7A5A-0FC1-750A-72EDB439DBA7}"/>
                </a:ext>
              </a:extLst>
            </p:cNvPr>
            <p:cNvSpPr/>
            <p:nvPr/>
          </p:nvSpPr>
          <p:spPr>
            <a:xfrm>
              <a:off x="1479166" y="6223444"/>
              <a:ext cx="221646" cy="93059"/>
            </a:xfrm>
            <a:custGeom>
              <a:avLst/>
              <a:gdLst>
                <a:gd name="connsiteX0" fmla="*/ 193838 w 221646"/>
                <a:gd name="connsiteY0" fmla="*/ 1157 h 93059"/>
                <a:gd name="connsiteX1" fmla="*/ 3338 w 221646"/>
                <a:gd name="connsiteY1" fmla="*/ 1157 h 93059"/>
                <a:gd name="connsiteX2" fmla="*/ 3338 w 221646"/>
                <a:gd name="connsiteY2" fmla="*/ 94216 h 93059"/>
                <a:gd name="connsiteX3" fmla="*/ 193838 w 221646"/>
                <a:gd name="connsiteY3" fmla="*/ 94216 h 93059"/>
                <a:gd name="connsiteX4" fmla="*/ 224985 w 221646"/>
                <a:gd name="connsiteY4" fmla="*/ 63069 h 93059"/>
                <a:gd name="connsiteX5" fmla="*/ 224985 w 221646"/>
                <a:gd name="connsiteY5" fmla="*/ 32304 h 93059"/>
                <a:gd name="connsiteX6" fmla="*/ 193838 w 221646"/>
                <a:gd name="connsiteY6" fmla="*/ 1157 h 93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646" h="93059">
                  <a:moveTo>
                    <a:pt x="193838" y="1157"/>
                  </a:moveTo>
                  <a:lnTo>
                    <a:pt x="3338" y="1157"/>
                  </a:lnTo>
                  <a:lnTo>
                    <a:pt x="3338" y="94216"/>
                  </a:lnTo>
                  <a:lnTo>
                    <a:pt x="193838" y="94216"/>
                  </a:lnTo>
                  <a:cubicBezTo>
                    <a:pt x="211079" y="94216"/>
                    <a:pt x="224985" y="80310"/>
                    <a:pt x="224985" y="63069"/>
                  </a:cubicBezTo>
                  <a:lnTo>
                    <a:pt x="224985" y="32304"/>
                  </a:lnTo>
                  <a:cubicBezTo>
                    <a:pt x="224985" y="15063"/>
                    <a:pt x="211079" y="1157"/>
                    <a:pt x="193838" y="1157"/>
                  </a:cubicBezTo>
                  <a:close/>
                </a:path>
              </a:pathLst>
            </a:custGeom>
            <a:solidFill>
              <a:srgbClr val="1B83C2"/>
            </a:solidFill>
            <a:ln w="4763" cap="flat">
              <a:solidFill>
                <a:srgbClr val="135983"/>
              </a:solid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5136B154-14D7-811D-0D7A-F5730C5E98ED}"/>
                </a:ext>
              </a:extLst>
            </p:cNvPr>
            <p:cNvSpPr/>
            <p:nvPr/>
          </p:nvSpPr>
          <p:spPr>
            <a:xfrm>
              <a:off x="769506" y="5168056"/>
              <a:ext cx="184452" cy="225188"/>
            </a:xfrm>
            <a:custGeom>
              <a:avLst/>
              <a:gdLst>
                <a:gd name="connsiteX0" fmla="*/ 86729 w 184452"/>
                <a:gd name="connsiteY0" fmla="*/ 15557 h 225188"/>
                <a:gd name="connsiteX1" fmla="*/ 43867 w 184452"/>
                <a:gd name="connsiteY1" fmla="*/ 6032 h 225188"/>
                <a:gd name="connsiteX2" fmla="*/ 17673 w 184452"/>
                <a:gd name="connsiteY2" fmla="*/ 22416 h 225188"/>
                <a:gd name="connsiteX3" fmla="*/ 8148 w 184452"/>
                <a:gd name="connsiteY3" fmla="*/ 65183 h 225188"/>
                <a:gd name="connsiteX4" fmla="*/ 108923 w 184452"/>
                <a:gd name="connsiteY4" fmla="*/ 226345 h 225188"/>
                <a:gd name="connsiteX5" fmla="*/ 187790 w 184452"/>
                <a:gd name="connsiteY5" fmla="*/ 177006 h 22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452" h="225188">
                  <a:moveTo>
                    <a:pt x="86729" y="15557"/>
                  </a:moveTo>
                  <a:cubicBezTo>
                    <a:pt x="77490" y="1080"/>
                    <a:pt x="58345" y="-3207"/>
                    <a:pt x="43867" y="6032"/>
                  </a:cubicBezTo>
                  <a:lnTo>
                    <a:pt x="17673" y="22416"/>
                  </a:lnTo>
                  <a:cubicBezTo>
                    <a:pt x="3290" y="31655"/>
                    <a:pt x="-996" y="50705"/>
                    <a:pt x="8148" y="65183"/>
                  </a:cubicBezTo>
                  <a:lnTo>
                    <a:pt x="108923" y="226345"/>
                  </a:lnTo>
                  <a:lnTo>
                    <a:pt x="187790" y="177006"/>
                  </a:lnTo>
                  <a:close/>
                </a:path>
              </a:pathLst>
            </a:custGeom>
            <a:solidFill>
              <a:srgbClr val="FCB763"/>
            </a:solidFill>
            <a:ln w="4763" cap="flat">
              <a:solidFill>
                <a:srgbClr val="855743"/>
              </a:solid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7F81239A-8886-5BDB-93BB-0820B195B42E}"/>
                </a:ext>
              </a:extLst>
            </p:cNvPr>
            <p:cNvSpPr/>
            <p:nvPr/>
          </p:nvSpPr>
          <p:spPr>
            <a:xfrm>
              <a:off x="874710" y="5343524"/>
              <a:ext cx="184097" cy="224837"/>
            </a:xfrm>
            <a:custGeom>
              <a:avLst/>
              <a:gdLst>
                <a:gd name="connsiteX0" fmla="*/ 182883 w 184097"/>
                <a:gd name="connsiteY0" fmla="*/ 162320 h 224837"/>
                <a:gd name="connsiteX1" fmla="*/ 82205 w 184097"/>
                <a:gd name="connsiteY1" fmla="*/ 1157 h 224837"/>
                <a:gd name="connsiteX2" fmla="*/ 3338 w 184097"/>
                <a:gd name="connsiteY2" fmla="*/ 50497 h 224837"/>
                <a:gd name="connsiteX3" fmla="*/ 104018 w 184097"/>
                <a:gd name="connsiteY3" fmla="*/ 211659 h 224837"/>
                <a:gd name="connsiteX4" fmla="*/ 146785 w 184097"/>
                <a:gd name="connsiteY4" fmla="*/ 221184 h 224837"/>
                <a:gd name="connsiteX5" fmla="*/ 172979 w 184097"/>
                <a:gd name="connsiteY5" fmla="*/ 204801 h 224837"/>
                <a:gd name="connsiteX6" fmla="*/ 182883 w 184097"/>
                <a:gd name="connsiteY6" fmla="*/ 162320 h 224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097" h="224837">
                  <a:moveTo>
                    <a:pt x="182883" y="162320"/>
                  </a:moveTo>
                  <a:lnTo>
                    <a:pt x="82205" y="1157"/>
                  </a:lnTo>
                  <a:lnTo>
                    <a:pt x="3338" y="50497"/>
                  </a:lnTo>
                  <a:lnTo>
                    <a:pt x="104018" y="211659"/>
                  </a:lnTo>
                  <a:cubicBezTo>
                    <a:pt x="113257" y="226042"/>
                    <a:pt x="132307" y="230329"/>
                    <a:pt x="146785" y="221184"/>
                  </a:cubicBezTo>
                  <a:lnTo>
                    <a:pt x="172979" y="204801"/>
                  </a:lnTo>
                  <a:cubicBezTo>
                    <a:pt x="187266" y="195658"/>
                    <a:pt x="191743" y="176798"/>
                    <a:pt x="182883" y="162320"/>
                  </a:cubicBezTo>
                  <a:close/>
                </a:path>
              </a:pathLst>
            </a:custGeom>
            <a:solidFill>
              <a:srgbClr val="ED6528"/>
            </a:solidFill>
            <a:ln w="4763" cap="flat">
              <a:solidFill>
                <a:srgbClr val="AF5C3C"/>
              </a:solid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EA668503-34B7-8E71-01A8-D8810D124DC6}"/>
                </a:ext>
              </a:extLst>
            </p:cNvPr>
            <p:cNvSpPr/>
            <p:nvPr/>
          </p:nvSpPr>
          <p:spPr>
            <a:xfrm>
              <a:off x="868280" y="5108091"/>
              <a:ext cx="184451" cy="225146"/>
            </a:xfrm>
            <a:custGeom>
              <a:avLst/>
              <a:gdLst>
                <a:gd name="connsiteX0" fmla="*/ 86636 w 184451"/>
                <a:gd name="connsiteY0" fmla="*/ 15515 h 225146"/>
                <a:gd name="connsiteX1" fmla="*/ 43866 w 184451"/>
                <a:gd name="connsiteY1" fmla="*/ 5990 h 225146"/>
                <a:gd name="connsiteX2" fmla="*/ 43866 w 184451"/>
                <a:gd name="connsiteY2" fmla="*/ 5990 h 225146"/>
                <a:gd name="connsiteX3" fmla="*/ 17672 w 184451"/>
                <a:gd name="connsiteY3" fmla="*/ 22373 h 225146"/>
                <a:gd name="connsiteX4" fmla="*/ 8147 w 184451"/>
                <a:gd name="connsiteY4" fmla="*/ 65140 h 225146"/>
                <a:gd name="connsiteX5" fmla="*/ 108827 w 184451"/>
                <a:gd name="connsiteY5" fmla="*/ 226303 h 225146"/>
                <a:gd name="connsiteX6" fmla="*/ 187790 w 184451"/>
                <a:gd name="connsiteY6" fmla="*/ 177058 h 22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451" h="225146">
                  <a:moveTo>
                    <a:pt x="86636" y="15515"/>
                  </a:moveTo>
                  <a:cubicBezTo>
                    <a:pt x="77490" y="1037"/>
                    <a:pt x="58344" y="-3154"/>
                    <a:pt x="43866" y="5990"/>
                  </a:cubicBezTo>
                  <a:cubicBezTo>
                    <a:pt x="43866" y="5990"/>
                    <a:pt x="43866" y="5990"/>
                    <a:pt x="43866" y="5990"/>
                  </a:cubicBezTo>
                  <a:lnTo>
                    <a:pt x="17672" y="22373"/>
                  </a:lnTo>
                  <a:cubicBezTo>
                    <a:pt x="3292" y="31612"/>
                    <a:pt x="-996" y="50662"/>
                    <a:pt x="8147" y="65140"/>
                  </a:cubicBezTo>
                  <a:lnTo>
                    <a:pt x="108827" y="226303"/>
                  </a:lnTo>
                  <a:lnTo>
                    <a:pt x="187790" y="177058"/>
                  </a:lnTo>
                  <a:close/>
                </a:path>
              </a:pathLst>
            </a:custGeom>
            <a:solidFill>
              <a:srgbClr val="57C5F1"/>
            </a:solidFill>
            <a:ln w="4763" cap="flat">
              <a:solidFill>
                <a:srgbClr val="537285"/>
              </a:solid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BD9D8885-36A6-C83F-8911-3A4A0389F949}"/>
                </a:ext>
              </a:extLst>
            </p:cNvPr>
            <p:cNvSpPr/>
            <p:nvPr/>
          </p:nvSpPr>
          <p:spPr>
            <a:xfrm>
              <a:off x="973197" y="5283898"/>
              <a:ext cx="212693" cy="867633"/>
            </a:xfrm>
            <a:custGeom>
              <a:avLst/>
              <a:gdLst>
                <a:gd name="connsiteX0" fmla="*/ 182981 w 212693"/>
                <a:gd name="connsiteY0" fmla="*/ 162225 h 867633"/>
                <a:gd name="connsiteX1" fmla="*/ 82301 w 212693"/>
                <a:gd name="connsiteY1" fmla="*/ 1157 h 867633"/>
                <a:gd name="connsiteX2" fmla="*/ 3338 w 212693"/>
                <a:gd name="connsiteY2" fmla="*/ 50401 h 867633"/>
                <a:gd name="connsiteX3" fmla="*/ 104018 w 212693"/>
                <a:gd name="connsiteY3" fmla="*/ 211565 h 867633"/>
                <a:gd name="connsiteX4" fmla="*/ 123068 w 212693"/>
                <a:gd name="connsiteY4" fmla="*/ 242235 h 867633"/>
                <a:gd name="connsiteX5" fmla="*/ 123068 w 212693"/>
                <a:gd name="connsiteY5" fmla="*/ 837738 h 867633"/>
                <a:gd name="connsiteX6" fmla="*/ 154120 w 212693"/>
                <a:gd name="connsiteY6" fmla="*/ 868790 h 867633"/>
                <a:gd name="connsiteX7" fmla="*/ 184981 w 212693"/>
                <a:gd name="connsiteY7" fmla="*/ 868790 h 867633"/>
                <a:gd name="connsiteX8" fmla="*/ 216032 w 212693"/>
                <a:gd name="connsiteY8" fmla="*/ 837738 h 867633"/>
                <a:gd name="connsiteX9" fmla="*/ 216032 w 212693"/>
                <a:gd name="connsiteY9" fmla="*/ 228138 h 86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693" h="867633">
                  <a:moveTo>
                    <a:pt x="182981" y="162225"/>
                  </a:moveTo>
                  <a:lnTo>
                    <a:pt x="82301" y="1157"/>
                  </a:lnTo>
                  <a:lnTo>
                    <a:pt x="3338" y="50401"/>
                  </a:lnTo>
                  <a:lnTo>
                    <a:pt x="104018" y="211565"/>
                  </a:lnTo>
                  <a:lnTo>
                    <a:pt x="123068" y="242235"/>
                  </a:lnTo>
                  <a:lnTo>
                    <a:pt x="123068" y="837738"/>
                  </a:lnTo>
                  <a:cubicBezTo>
                    <a:pt x="123068" y="854882"/>
                    <a:pt x="136974" y="868790"/>
                    <a:pt x="154120" y="868790"/>
                  </a:cubicBezTo>
                  <a:lnTo>
                    <a:pt x="184981" y="868790"/>
                  </a:lnTo>
                  <a:cubicBezTo>
                    <a:pt x="202126" y="868790"/>
                    <a:pt x="216032" y="854882"/>
                    <a:pt x="216032" y="837738"/>
                  </a:cubicBezTo>
                  <a:lnTo>
                    <a:pt x="216032" y="228138"/>
                  </a:lnTo>
                  <a:close/>
                </a:path>
              </a:pathLst>
            </a:custGeom>
            <a:solidFill>
              <a:srgbClr val="1B83C2"/>
            </a:solidFill>
            <a:ln w="4763" cap="flat">
              <a:solidFill>
                <a:srgbClr val="135983"/>
              </a:solid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A3188672-C224-13CB-01E0-44229615BC8E}"/>
                </a:ext>
              </a:extLst>
            </p:cNvPr>
            <p:cNvSpPr/>
            <p:nvPr/>
          </p:nvSpPr>
          <p:spPr>
            <a:xfrm>
              <a:off x="1456591" y="5168056"/>
              <a:ext cx="184380" cy="225188"/>
            </a:xfrm>
            <a:custGeom>
              <a:avLst/>
              <a:gdLst>
                <a:gd name="connsiteX0" fmla="*/ 104304 w 184380"/>
                <a:gd name="connsiteY0" fmla="*/ 15557 h 225188"/>
                <a:gd name="connsiteX1" fmla="*/ 147167 w 184380"/>
                <a:gd name="connsiteY1" fmla="*/ 6032 h 225188"/>
                <a:gd name="connsiteX2" fmla="*/ 173360 w 184380"/>
                <a:gd name="connsiteY2" fmla="*/ 22416 h 225188"/>
                <a:gd name="connsiteX3" fmla="*/ 182885 w 184380"/>
                <a:gd name="connsiteY3" fmla="*/ 65183 h 225188"/>
                <a:gd name="connsiteX4" fmla="*/ 182885 w 184380"/>
                <a:gd name="connsiteY4" fmla="*/ 65183 h 225188"/>
                <a:gd name="connsiteX5" fmla="*/ 82205 w 184380"/>
                <a:gd name="connsiteY5" fmla="*/ 226345 h 225188"/>
                <a:gd name="connsiteX6" fmla="*/ 3338 w 184380"/>
                <a:gd name="connsiteY6" fmla="*/ 177006 h 22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80" h="225188">
                  <a:moveTo>
                    <a:pt x="104304" y="15557"/>
                  </a:moveTo>
                  <a:cubicBezTo>
                    <a:pt x="113543" y="1080"/>
                    <a:pt x="132688" y="-3207"/>
                    <a:pt x="147167" y="6032"/>
                  </a:cubicBezTo>
                  <a:lnTo>
                    <a:pt x="173360" y="22416"/>
                  </a:lnTo>
                  <a:cubicBezTo>
                    <a:pt x="187838" y="31559"/>
                    <a:pt x="192029" y="50705"/>
                    <a:pt x="182885" y="65183"/>
                  </a:cubicBezTo>
                  <a:cubicBezTo>
                    <a:pt x="182885" y="65183"/>
                    <a:pt x="182885" y="65183"/>
                    <a:pt x="182885" y="65183"/>
                  </a:cubicBezTo>
                  <a:lnTo>
                    <a:pt x="82205" y="226345"/>
                  </a:lnTo>
                  <a:lnTo>
                    <a:pt x="3338" y="177006"/>
                  </a:lnTo>
                  <a:close/>
                </a:path>
              </a:pathLst>
            </a:custGeom>
            <a:solidFill>
              <a:srgbClr val="FCB763"/>
            </a:solidFill>
            <a:ln w="4763" cap="flat">
              <a:solidFill>
                <a:srgbClr val="855743"/>
              </a:solid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37C3E14A-62C9-61C2-236F-5FA9D3B780C7}"/>
                </a:ext>
              </a:extLst>
            </p:cNvPr>
            <p:cNvSpPr/>
            <p:nvPr/>
          </p:nvSpPr>
          <p:spPr>
            <a:xfrm>
              <a:off x="1351623" y="5343524"/>
              <a:ext cx="184120" cy="224837"/>
            </a:xfrm>
            <a:custGeom>
              <a:avLst/>
              <a:gdLst>
                <a:gd name="connsiteX0" fmla="*/ 7914 w 184120"/>
                <a:gd name="connsiteY0" fmla="*/ 162320 h 224837"/>
                <a:gd name="connsiteX1" fmla="*/ 108591 w 184120"/>
                <a:gd name="connsiteY1" fmla="*/ 1157 h 224837"/>
                <a:gd name="connsiteX2" fmla="*/ 187459 w 184120"/>
                <a:gd name="connsiteY2" fmla="*/ 50497 h 224837"/>
                <a:gd name="connsiteX3" fmla="*/ 86779 w 184120"/>
                <a:gd name="connsiteY3" fmla="*/ 211659 h 224837"/>
                <a:gd name="connsiteX4" fmla="*/ 44012 w 184120"/>
                <a:gd name="connsiteY4" fmla="*/ 221184 h 224837"/>
                <a:gd name="connsiteX5" fmla="*/ 17818 w 184120"/>
                <a:gd name="connsiteY5" fmla="*/ 204801 h 224837"/>
                <a:gd name="connsiteX6" fmla="*/ 7914 w 184120"/>
                <a:gd name="connsiteY6" fmla="*/ 162320 h 224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120" h="224837">
                  <a:moveTo>
                    <a:pt x="7914" y="162320"/>
                  </a:moveTo>
                  <a:lnTo>
                    <a:pt x="108591" y="1157"/>
                  </a:lnTo>
                  <a:lnTo>
                    <a:pt x="187459" y="50497"/>
                  </a:lnTo>
                  <a:lnTo>
                    <a:pt x="86779" y="211659"/>
                  </a:lnTo>
                  <a:cubicBezTo>
                    <a:pt x="77540" y="226042"/>
                    <a:pt x="58490" y="230329"/>
                    <a:pt x="44012" y="221184"/>
                  </a:cubicBezTo>
                  <a:lnTo>
                    <a:pt x="17818" y="204801"/>
                  </a:lnTo>
                  <a:cubicBezTo>
                    <a:pt x="3435" y="195753"/>
                    <a:pt x="-946" y="176798"/>
                    <a:pt x="7914" y="162320"/>
                  </a:cubicBezTo>
                  <a:close/>
                </a:path>
              </a:pathLst>
            </a:custGeom>
            <a:solidFill>
              <a:srgbClr val="ED6528"/>
            </a:solidFill>
            <a:ln w="4763" cap="flat">
              <a:solidFill>
                <a:srgbClr val="AF5C3C"/>
              </a:solid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69FBC484-6F25-44AA-B42D-00612E422794}"/>
                </a:ext>
              </a:extLst>
            </p:cNvPr>
            <p:cNvSpPr/>
            <p:nvPr/>
          </p:nvSpPr>
          <p:spPr>
            <a:xfrm>
              <a:off x="1357722" y="5108049"/>
              <a:ext cx="184451" cy="225188"/>
            </a:xfrm>
            <a:custGeom>
              <a:avLst/>
              <a:gdLst>
                <a:gd name="connsiteX0" fmla="*/ 104399 w 184451"/>
                <a:gd name="connsiteY0" fmla="*/ 15557 h 225188"/>
                <a:gd name="connsiteX1" fmla="*/ 147262 w 184451"/>
                <a:gd name="connsiteY1" fmla="*/ 6032 h 225188"/>
                <a:gd name="connsiteX2" fmla="*/ 173456 w 184451"/>
                <a:gd name="connsiteY2" fmla="*/ 22415 h 225188"/>
                <a:gd name="connsiteX3" fmla="*/ 182981 w 184451"/>
                <a:gd name="connsiteY3" fmla="*/ 65182 h 225188"/>
                <a:gd name="connsiteX4" fmla="*/ 82301 w 184451"/>
                <a:gd name="connsiteY4" fmla="*/ 226345 h 225188"/>
                <a:gd name="connsiteX5" fmla="*/ 3338 w 184451"/>
                <a:gd name="connsiteY5" fmla="*/ 177101 h 22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451" h="225188">
                  <a:moveTo>
                    <a:pt x="104399" y="15557"/>
                  </a:moveTo>
                  <a:cubicBezTo>
                    <a:pt x="113638" y="1079"/>
                    <a:pt x="132784" y="-3207"/>
                    <a:pt x="147262" y="6032"/>
                  </a:cubicBezTo>
                  <a:lnTo>
                    <a:pt x="173456" y="22415"/>
                  </a:lnTo>
                  <a:cubicBezTo>
                    <a:pt x="187836" y="31654"/>
                    <a:pt x="192124" y="50704"/>
                    <a:pt x="182981" y="65182"/>
                  </a:cubicBezTo>
                  <a:lnTo>
                    <a:pt x="82301" y="226345"/>
                  </a:lnTo>
                  <a:lnTo>
                    <a:pt x="3338" y="177101"/>
                  </a:lnTo>
                  <a:close/>
                </a:path>
              </a:pathLst>
            </a:custGeom>
            <a:solidFill>
              <a:srgbClr val="57C5F1"/>
            </a:solidFill>
            <a:ln w="4763" cap="flat">
              <a:solidFill>
                <a:srgbClr val="537285"/>
              </a:solid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B130B63F-C20F-E872-3F36-E258348BBFE5}"/>
                </a:ext>
              </a:extLst>
            </p:cNvPr>
            <p:cNvSpPr/>
            <p:nvPr/>
          </p:nvSpPr>
          <p:spPr>
            <a:xfrm>
              <a:off x="1224468" y="5283898"/>
              <a:ext cx="212789" cy="867633"/>
            </a:xfrm>
            <a:custGeom>
              <a:avLst/>
              <a:gdLst>
                <a:gd name="connsiteX0" fmla="*/ 36485 w 212789"/>
                <a:gd name="connsiteY0" fmla="*/ 162225 h 867633"/>
                <a:gd name="connsiteX1" fmla="*/ 137165 w 212789"/>
                <a:gd name="connsiteY1" fmla="*/ 1157 h 867633"/>
                <a:gd name="connsiteX2" fmla="*/ 216127 w 212789"/>
                <a:gd name="connsiteY2" fmla="*/ 50401 h 867633"/>
                <a:gd name="connsiteX3" fmla="*/ 115352 w 212789"/>
                <a:gd name="connsiteY3" fmla="*/ 211565 h 867633"/>
                <a:gd name="connsiteX4" fmla="*/ 96302 w 212789"/>
                <a:gd name="connsiteY4" fmla="*/ 242235 h 867633"/>
                <a:gd name="connsiteX5" fmla="*/ 96302 w 212789"/>
                <a:gd name="connsiteY5" fmla="*/ 837738 h 867633"/>
                <a:gd name="connsiteX6" fmla="*/ 65251 w 212789"/>
                <a:gd name="connsiteY6" fmla="*/ 868790 h 867633"/>
                <a:gd name="connsiteX7" fmla="*/ 34390 w 212789"/>
                <a:gd name="connsiteY7" fmla="*/ 868790 h 867633"/>
                <a:gd name="connsiteX8" fmla="*/ 3338 w 212789"/>
                <a:gd name="connsiteY8" fmla="*/ 837738 h 867633"/>
                <a:gd name="connsiteX9" fmla="*/ 3338 w 212789"/>
                <a:gd name="connsiteY9" fmla="*/ 228138 h 86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789" h="867633">
                  <a:moveTo>
                    <a:pt x="36485" y="162225"/>
                  </a:moveTo>
                  <a:lnTo>
                    <a:pt x="137165" y="1157"/>
                  </a:lnTo>
                  <a:lnTo>
                    <a:pt x="216127" y="50401"/>
                  </a:lnTo>
                  <a:lnTo>
                    <a:pt x="115352" y="211565"/>
                  </a:lnTo>
                  <a:lnTo>
                    <a:pt x="96302" y="242235"/>
                  </a:lnTo>
                  <a:lnTo>
                    <a:pt x="96302" y="837738"/>
                  </a:lnTo>
                  <a:cubicBezTo>
                    <a:pt x="96302" y="854882"/>
                    <a:pt x="82396" y="868790"/>
                    <a:pt x="65251" y="868790"/>
                  </a:cubicBezTo>
                  <a:lnTo>
                    <a:pt x="34390" y="868790"/>
                  </a:lnTo>
                  <a:cubicBezTo>
                    <a:pt x="17244" y="868790"/>
                    <a:pt x="3338" y="854882"/>
                    <a:pt x="3338" y="837738"/>
                  </a:cubicBezTo>
                  <a:lnTo>
                    <a:pt x="3338" y="228138"/>
                  </a:lnTo>
                  <a:close/>
                </a:path>
              </a:pathLst>
            </a:custGeom>
            <a:solidFill>
              <a:srgbClr val="1B83C2"/>
            </a:solidFill>
            <a:ln w="4763" cap="flat">
              <a:solidFill>
                <a:srgbClr val="135983"/>
              </a:solidFill>
              <a:prstDash val="solid"/>
              <a:miter/>
            </a:ln>
          </p:spPr>
          <p:txBody>
            <a:bodyPr rtlCol="0" anchor="ctr"/>
            <a:lstStyle/>
            <a:p>
              <a:endParaRPr lang="en-IN"/>
            </a:p>
          </p:txBody>
        </p:sp>
      </p:grpSp>
      <p:grpSp>
        <p:nvGrpSpPr>
          <p:cNvPr id="104" name="Group 103">
            <a:extLst>
              <a:ext uri="{FF2B5EF4-FFF2-40B4-BE49-F238E27FC236}">
                <a16:creationId xmlns:a16="http://schemas.microsoft.com/office/drawing/2014/main" xmlns="" id="{C00EC5C4-FDEE-741E-D501-8C2A980F8EB5}"/>
              </a:ext>
            </a:extLst>
          </p:cNvPr>
          <p:cNvGrpSpPr/>
          <p:nvPr/>
        </p:nvGrpSpPr>
        <p:grpSpPr>
          <a:xfrm>
            <a:off x="2118063" y="5108666"/>
            <a:ext cx="1109425" cy="1045880"/>
            <a:chOff x="2118063" y="5108666"/>
            <a:chExt cx="1109425" cy="1045880"/>
          </a:xfrm>
        </p:grpSpPr>
        <p:sp>
          <p:nvSpPr>
            <p:cNvPr id="96" name="Freeform: Shape 95">
              <a:extLst>
                <a:ext uri="{FF2B5EF4-FFF2-40B4-BE49-F238E27FC236}">
                  <a16:creationId xmlns:a16="http://schemas.microsoft.com/office/drawing/2014/main" xmlns="" id="{80558960-ECA8-9349-0D1C-B90A37496ACD}"/>
                </a:ext>
              </a:extLst>
            </p:cNvPr>
            <p:cNvSpPr/>
            <p:nvPr/>
          </p:nvSpPr>
          <p:spPr>
            <a:xfrm>
              <a:off x="2118063" y="5224585"/>
              <a:ext cx="231862" cy="231874"/>
            </a:xfrm>
            <a:custGeom>
              <a:avLst/>
              <a:gdLst>
                <a:gd name="connsiteX0" fmla="*/ 95807 w 231862"/>
                <a:gd name="connsiteY0" fmla="*/ 5937 h 231874"/>
                <a:gd name="connsiteX1" fmla="*/ 72948 w 231862"/>
                <a:gd name="connsiteY1" fmla="*/ 5842 h 231874"/>
                <a:gd name="connsiteX2" fmla="*/ 72853 w 231862"/>
                <a:gd name="connsiteY2" fmla="*/ 5937 h 231874"/>
                <a:gd name="connsiteX3" fmla="*/ 7892 w 231862"/>
                <a:gd name="connsiteY3" fmla="*/ 70803 h 231874"/>
                <a:gd name="connsiteX4" fmla="*/ 7892 w 231862"/>
                <a:gd name="connsiteY4" fmla="*/ 93854 h 231874"/>
                <a:gd name="connsiteX5" fmla="*/ 7892 w 231862"/>
                <a:gd name="connsiteY5" fmla="*/ 93854 h 231874"/>
                <a:gd name="connsiteX6" fmla="*/ 147053 w 231862"/>
                <a:gd name="connsiteY6" fmla="*/ 233014 h 231874"/>
                <a:gd name="connsiteX7" fmla="*/ 234968 w 231862"/>
                <a:gd name="connsiteY7" fmla="*/ 145098 h 23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62" h="231874">
                  <a:moveTo>
                    <a:pt x="95807" y="5937"/>
                  </a:moveTo>
                  <a:cubicBezTo>
                    <a:pt x="89521" y="-444"/>
                    <a:pt x="79234" y="-444"/>
                    <a:pt x="72948" y="5842"/>
                  </a:cubicBezTo>
                  <a:cubicBezTo>
                    <a:pt x="72853" y="5937"/>
                    <a:pt x="72853" y="5937"/>
                    <a:pt x="72853" y="5937"/>
                  </a:cubicBezTo>
                  <a:lnTo>
                    <a:pt x="7892" y="70803"/>
                  </a:lnTo>
                  <a:cubicBezTo>
                    <a:pt x="1511" y="77185"/>
                    <a:pt x="1511" y="87472"/>
                    <a:pt x="7892" y="93854"/>
                  </a:cubicBezTo>
                  <a:cubicBezTo>
                    <a:pt x="7892" y="93854"/>
                    <a:pt x="7892" y="93854"/>
                    <a:pt x="7892" y="93854"/>
                  </a:cubicBezTo>
                  <a:lnTo>
                    <a:pt x="147053" y="233014"/>
                  </a:lnTo>
                  <a:lnTo>
                    <a:pt x="234968" y="145098"/>
                  </a:lnTo>
                  <a:close/>
                </a:path>
              </a:pathLst>
            </a:custGeom>
            <a:solidFill>
              <a:srgbClr val="F0E926"/>
            </a:solidFill>
            <a:ln w="4763" cap="flat">
              <a:solidFill>
                <a:srgbClr val="87834A"/>
              </a:solid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59C50E89-9550-E8BE-A938-339E58D5AA72}"/>
                </a:ext>
              </a:extLst>
            </p:cNvPr>
            <p:cNvSpPr/>
            <p:nvPr/>
          </p:nvSpPr>
          <p:spPr>
            <a:xfrm>
              <a:off x="2262010" y="5368544"/>
              <a:ext cx="231790" cy="231778"/>
            </a:xfrm>
            <a:custGeom>
              <a:avLst/>
              <a:gdLst>
                <a:gd name="connsiteX0" fmla="*/ 230180 w 231790"/>
                <a:gd name="connsiteY0" fmla="*/ 140204 h 231778"/>
                <a:gd name="connsiteX1" fmla="*/ 91021 w 231790"/>
                <a:gd name="connsiteY1" fmla="*/ 1139 h 231778"/>
                <a:gd name="connsiteX2" fmla="*/ 3106 w 231790"/>
                <a:gd name="connsiteY2" fmla="*/ 89055 h 231778"/>
                <a:gd name="connsiteX3" fmla="*/ 142265 w 231790"/>
                <a:gd name="connsiteY3" fmla="*/ 228120 h 231778"/>
                <a:gd name="connsiteX4" fmla="*/ 165126 w 231790"/>
                <a:gd name="connsiteY4" fmla="*/ 228215 h 231778"/>
                <a:gd name="connsiteX5" fmla="*/ 165222 w 231790"/>
                <a:gd name="connsiteY5" fmla="*/ 228120 h 231778"/>
                <a:gd name="connsiteX6" fmla="*/ 230180 w 231790"/>
                <a:gd name="connsiteY6" fmla="*/ 163254 h 231778"/>
                <a:gd name="connsiteX7" fmla="*/ 230180 w 231790"/>
                <a:gd name="connsiteY7" fmla="*/ 140204 h 23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790" h="231778">
                  <a:moveTo>
                    <a:pt x="230180" y="140204"/>
                  </a:moveTo>
                  <a:lnTo>
                    <a:pt x="91021" y="1139"/>
                  </a:lnTo>
                  <a:lnTo>
                    <a:pt x="3106" y="89055"/>
                  </a:lnTo>
                  <a:lnTo>
                    <a:pt x="142265" y="228120"/>
                  </a:lnTo>
                  <a:cubicBezTo>
                    <a:pt x="148553" y="234502"/>
                    <a:pt x="158838" y="234502"/>
                    <a:pt x="165126" y="228215"/>
                  </a:cubicBezTo>
                  <a:cubicBezTo>
                    <a:pt x="165222" y="228120"/>
                    <a:pt x="165222" y="228120"/>
                    <a:pt x="165222" y="228120"/>
                  </a:cubicBezTo>
                  <a:lnTo>
                    <a:pt x="230180" y="163254"/>
                  </a:lnTo>
                  <a:cubicBezTo>
                    <a:pt x="236468" y="156873"/>
                    <a:pt x="236468" y="146585"/>
                    <a:pt x="230180" y="140204"/>
                  </a:cubicBezTo>
                  <a:close/>
                </a:path>
              </a:pathLst>
            </a:custGeom>
            <a:solidFill>
              <a:srgbClr val="BC9E2F"/>
            </a:solidFill>
            <a:ln w="4763" cap="flat">
              <a:solidFill>
                <a:srgbClr val="584D34"/>
              </a:solid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BEEF617F-CA83-1258-2B51-B8397B68162F}"/>
                </a:ext>
              </a:extLst>
            </p:cNvPr>
            <p:cNvSpPr/>
            <p:nvPr/>
          </p:nvSpPr>
          <p:spPr>
            <a:xfrm>
              <a:off x="2224909" y="5108666"/>
              <a:ext cx="231791" cy="231874"/>
            </a:xfrm>
            <a:custGeom>
              <a:avLst/>
              <a:gdLst>
                <a:gd name="connsiteX0" fmla="*/ 95736 w 231791"/>
                <a:gd name="connsiteY0" fmla="*/ 5938 h 231874"/>
                <a:gd name="connsiteX1" fmla="*/ 72877 w 231791"/>
                <a:gd name="connsiteY1" fmla="*/ 5843 h 231874"/>
                <a:gd name="connsiteX2" fmla="*/ 72781 w 231791"/>
                <a:gd name="connsiteY2" fmla="*/ 5938 h 231874"/>
                <a:gd name="connsiteX3" fmla="*/ 7820 w 231791"/>
                <a:gd name="connsiteY3" fmla="*/ 70803 h 231874"/>
                <a:gd name="connsiteX4" fmla="*/ 7820 w 231791"/>
                <a:gd name="connsiteY4" fmla="*/ 93854 h 231874"/>
                <a:gd name="connsiteX5" fmla="*/ 146981 w 231791"/>
                <a:gd name="connsiteY5" fmla="*/ 233014 h 231874"/>
                <a:gd name="connsiteX6" fmla="*/ 234897 w 231791"/>
                <a:gd name="connsiteY6" fmla="*/ 145098 h 23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791" h="231874">
                  <a:moveTo>
                    <a:pt x="95736" y="5938"/>
                  </a:moveTo>
                  <a:cubicBezTo>
                    <a:pt x="89450" y="-444"/>
                    <a:pt x="79162" y="-444"/>
                    <a:pt x="72877" y="5843"/>
                  </a:cubicBezTo>
                  <a:cubicBezTo>
                    <a:pt x="72781" y="5938"/>
                    <a:pt x="72781" y="5938"/>
                    <a:pt x="72781" y="5938"/>
                  </a:cubicBezTo>
                  <a:lnTo>
                    <a:pt x="7820" y="70803"/>
                  </a:lnTo>
                  <a:cubicBezTo>
                    <a:pt x="1534" y="77185"/>
                    <a:pt x="1534" y="87471"/>
                    <a:pt x="7820" y="93854"/>
                  </a:cubicBezTo>
                  <a:lnTo>
                    <a:pt x="146981" y="233014"/>
                  </a:lnTo>
                  <a:lnTo>
                    <a:pt x="234897" y="145098"/>
                  </a:lnTo>
                  <a:close/>
                </a:path>
              </a:pathLst>
            </a:custGeom>
            <a:solidFill>
              <a:srgbClr val="8DCA7D"/>
            </a:solidFill>
            <a:ln w="4763" cap="flat">
              <a:solidFill>
                <a:srgbClr val="53624A"/>
              </a:solid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9FDD1F33-6057-BB38-274E-1D2CA7610681}"/>
                </a:ext>
              </a:extLst>
            </p:cNvPr>
            <p:cNvSpPr/>
            <p:nvPr/>
          </p:nvSpPr>
          <p:spPr>
            <a:xfrm>
              <a:off x="2368785" y="5252625"/>
              <a:ext cx="269653" cy="901921"/>
            </a:xfrm>
            <a:custGeom>
              <a:avLst/>
              <a:gdLst>
                <a:gd name="connsiteX0" fmla="*/ 230183 w 269653"/>
                <a:gd name="connsiteY0" fmla="*/ 140300 h 901921"/>
                <a:gd name="connsiteX1" fmla="*/ 91021 w 269653"/>
                <a:gd name="connsiteY1" fmla="*/ 1139 h 901921"/>
                <a:gd name="connsiteX2" fmla="*/ 3106 w 269653"/>
                <a:gd name="connsiteY2" fmla="*/ 89055 h 901921"/>
                <a:gd name="connsiteX3" fmla="*/ 142267 w 269653"/>
                <a:gd name="connsiteY3" fmla="*/ 228215 h 901921"/>
                <a:gd name="connsiteX4" fmla="*/ 148457 w 269653"/>
                <a:gd name="connsiteY4" fmla="*/ 231930 h 901921"/>
                <a:gd name="connsiteX5" fmla="*/ 148457 w 269653"/>
                <a:gd name="connsiteY5" fmla="*/ 886774 h 901921"/>
                <a:gd name="connsiteX6" fmla="*/ 164649 w 269653"/>
                <a:gd name="connsiteY6" fmla="*/ 903061 h 901921"/>
                <a:gd name="connsiteX7" fmla="*/ 256472 w 269653"/>
                <a:gd name="connsiteY7" fmla="*/ 903061 h 901921"/>
                <a:gd name="connsiteX8" fmla="*/ 272759 w 269653"/>
                <a:gd name="connsiteY8" fmla="*/ 886774 h 901921"/>
                <a:gd name="connsiteX9" fmla="*/ 272759 w 269653"/>
                <a:gd name="connsiteY9" fmla="*/ 184782 h 90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653" h="901921">
                  <a:moveTo>
                    <a:pt x="230183" y="140300"/>
                  </a:moveTo>
                  <a:lnTo>
                    <a:pt x="91021" y="1139"/>
                  </a:lnTo>
                  <a:lnTo>
                    <a:pt x="3106" y="89055"/>
                  </a:lnTo>
                  <a:lnTo>
                    <a:pt x="142267" y="228215"/>
                  </a:lnTo>
                  <a:cubicBezTo>
                    <a:pt x="144076" y="229930"/>
                    <a:pt x="146172" y="231168"/>
                    <a:pt x="148457" y="231930"/>
                  </a:cubicBezTo>
                  <a:lnTo>
                    <a:pt x="148457" y="886774"/>
                  </a:lnTo>
                  <a:cubicBezTo>
                    <a:pt x="148457" y="895728"/>
                    <a:pt x="155697" y="902966"/>
                    <a:pt x="164649" y="903061"/>
                  </a:cubicBezTo>
                  <a:lnTo>
                    <a:pt x="256472" y="903061"/>
                  </a:lnTo>
                  <a:cubicBezTo>
                    <a:pt x="265425" y="903061"/>
                    <a:pt x="272759" y="895728"/>
                    <a:pt x="272759" y="886774"/>
                  </a:cubicBezTo>
                  <a:lnTo>
                    <a:pt x="272759" y="184782"/>
                  </a:lnTo>
                  <a:close/>
                </a:path>
              </a:pathLst>
            </a:custGeom>
            <a:solidFill>
              <a:srgbClr val="258F45"/>
            </a:solidFill>
            <a:ln w="4763" cap="flat">
              <a:solidFill>
                <a:srgbClr val="426540"/>
              </a:solid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5C7DF1C6-8125-2DC9-C553-BF062D94D096}"/>
                </a:ext>
              </a:extLst>
            </p:cNvPr>
            <p:cNvSpPr/>
            <p:nvPr/>
          </p:nvSpPr>
          <p:spPr>
            <a:xfrm>
              <a:off x="2995626" y="5224585"/>
              <a:ext cx="231862" cy="231874"/>
            </a:xfrm>
            <a:custGeom>
              <a:avLst/>
              <a:gdLst>
                <a:gd name="connsiteX0" fmla="*/ 142265 w 231862"/>
                <a:gd name="connsiteY0" fmla="*/ 5937 h 231874"/>
                <a:gd name="connsiteX1" fmla="*/ 165126 w 231862"/>
                <a:gd name="connsiteY1" fmla="*/ 5842 h 231874"/>
                <a:gd name="connsiteX2" fmla="*/ 165222 w 231862"/>
                <a:gd name="connsiteY2" fmla="*/ 5937 h 231874"/>
                <a:gd name="connsiteX3" fmla="*/ 230180 w 231862"/>
                <a:gd name="connsiteY3" fmla="*/ 70803 h 231874"/>
                <a:gd name="connsiteX4" fmla="*/ 230180 w 231862"/>
                <a:gd name="connsiteY4" fmla="*/ 93854 h 231874"/>
                <a:gd name="connsiteX5" fmla="*/ 230180 w 231862"/>
                <a:gd name="connsiteY5" fmla="*/ 93854 h 231874"/>
                <a:gd name="connsiteX6" fmla="*/ 91021 w 231862"/>
                <a:gd name="connsiteY6" fmla="*/ 233014 h 231874"/>
                <a:gd name="connsiteX7" fmla="*/ 3106 w 231862"/>
                <a:gd name="connsiteY7" fmla="*/ 145098 h 23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62" h="231874">
                  <a:moveTo>
                    <a:pt x="142265" y="5937"/>
                  </a:moveTo>
                  <a:cubicBezTo>
                    <a:pt x="148553" y="-444"/>
                    <a:pt x="158838" y="-444"/>
                    <a:pt x="165126" y="5842"/>
                  </a:cubicBezTo>
                  <a:cubicBezTo>
                    <a:pt x="165222" y="5937"/>
                    <a:pt x="165222" y="5937"/>
                    <a:pt x="165222" y="5937"/>
                  </a:cubicBezTo>
                  <a:lnTo>
                    <a:pt x="230180" y="70803"/>
                  </a:lnTo>
                  <a:cubicBezTo>
                    <a:pt x="236564" y="77185"/>
                    <a:pt x="236564" y="87472"/>
                    <a:pt x="230180" y="93854"/>
                  </a:cubicBezTo>
                  <a:cubicBezTo>
                    <a:pt x="230180" y="93854"/>
                    <a:pt x="230180" y="93854"/>
                    <a:pt x="230180" y="93854"/>
                  </a:cubicBezTo>
                  <a:lnTo>
                    <a:pt x="91021" y="233014"/>
                  </a:lnTo>
                  <a:lnTo>
                    <a:pt x="3106" y="145098"/>
                  </a:lnTo>
                  <a:close/>
                </a:path>
              </a:pathLst>
            </a:custGeom>
            <a:solidFill>
              <a:srgbClr val="F0E926"/>
            </a:solidFill>
            <a:ln w="4763" cap="flat">
              <a:solidFill>
                <a:srgbClr val="87834A"/>
              </a:solid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F6A9289D-DBA2-69A5-1DB4-453B5444B6B6}"/>
                </a:ext>
              </a:extLst>
            </p:cNvPr>
            <p:cNvSpPr/>
            <p:nvPr/>
          </p:nvSpPr>
          <p:spPr>
            <a:xfrm>
              <a:off x="2852132" y="5368544"/>
              <a:ext cx="231791" cy="231778"/>
            </a:xfrm>
            <a:custGeom>
              <a:avLst/>
              <a:gdLst>
                <a:gd name="connsiteX0" fmla="*/ 7820 w 231791"/>
                <a:gd name="connsiteY0" fmla="*/ 140204 h 231778"/>
                <a:gd name="connsiteX1" fmla="*/ 146981 w 231791"/>
                <a:gd name="connsiteY1" fmla="*/ 1139 h 231778"/>
                <a:gd name="connsiteX2" fmla="*/ 234897 w 231791"/>
                <a:gd name="connsiteY2" fmla="*/ 89055 h 231778"/>
                <a:gd name="connsiteX3" fmla="*/ 95736 w 231791"/>
                <a:gd name="connsiteY3" fmla="*/ 228120 h 231778"/>
                <a:gd name="connsiteX4" fmla="*/ 72877 w 231791"/>
                <a:gd name="connsiteY4" fmla="*/ 228215 h 231778"/>
                <a:gd name="connsiteX5" fmla="*/ 72781 w 231791"/>
                <a:gd name="connsiteY5" fmla="*/ 228120 h 231778"/>
                <a:gd name="connsiteX6" fmla="*/ 7820 w 231791"/>
                <a:gd name="connsiteY6" fmla="*/ 163254 h 231778"/>
                <a:gd name="connsiteX7" fmla="*/ 7820 w 231791"/>
                <a:gd name="connsiteY7" fmla="*/ 140204 h 23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791" h="231778">
                  <a:moveTo>
                    <a:pt x="7820" y="140204"/>
                  </a:moveTo>
                  <a:lnTo>
                    <a:pt x="146981" y="1139"/>
                  </a:lnTo>
                  <a:lnTo>
                    <a:pt x="234897" y="89055"/>
                  </a:lnTo>
                  <a:lnTo>
                    <a:pt x="95736" y="228120"/>
                  </a:lnTo>
                  <a:cubicBezTo>
                    <a:pt x="89450" y="234502"/>
                    <a:pt x="79162" y="234502"/>
                    <a:pt x="72877" y="228215"/>
                  </a:cubicBezTo>
                  <a:cubicBezTo>
                    <a:pt x="72781" y="228120"/>
                    <a:pt x="72781" y="228120"/>
                    <a:pt x="72781" y="228120"/>
                  </a:cubicBezTo>
                  <a:lnTo>
                    <a:pt x="7820" y="163254"/>
                  </a:lnTo>
                  <a:cubicBezTo>
                    <a:pt x="1534" y="156873"/>
                    <a:pt x="1534" y="146585"/>
                    <a:pt x="7820" y="140204"/>
                  </a:cubicBezTo>
                  <a:close/>
                </a:path>
              </a:pathLst>
            </a:custGeom>
            <a:solidFill>
              <a:srgbClr val="BC9E2F"/>
            </a:solidFill>
            <a:ln w="4763" cap="flat">
              <a:solidFill>
                <a:srgbClr val="584D34"/>
              </a:solid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FC55C5B2-A185-8A76-1B21-393C1DA55CC9}"/>
                </a:ext>
              </a:extLst>
            </p:cNvPr>
            <p:cNvSpPr/>
            <p:nvPr/>
          </p:nvSpPr>
          <p:spPr>
            <a:xfrm>
              <a:off x="2889134" y="5108666"/>
              <a:ext cx="231791" cy="231874"/>
            </a:xfrm>
            <a:custGeom>
              <a:avLst/>
              <a:gdLst>
                <a:gd name="connsiteX0" fmla="*/ 142267 w 231791"/>
                <a:gd name="connsiteY0" fmla="*/ 5938 h 231874"/>
                <a:gd name="connsiteX1" fmla="*/ 165126 w 231791"/>
                <a:gd name="connsiteY1" fmla="*/ 5843 h 231874"/>
                <a:gd name="connsiteX2" fmla="*/ 165222 w 231791"/>
                <a:gd name="connsiteY2" fmla="*/ 5938 h 231874"/>
                <a:gd name="connsiteX3" fmla="*/ 230183 w 231791"/>
                <a:gd name="connsiteY3" fmla="*/ 70803 h 231874"/>
                <a:gd name="connsiteX4" fmla="*/ 230183 w 231791"/>
                <a:gd name="connsiteY4" fmla="*/ 93854 h 231874"/>
                <a:gd name="connsiteX5" fmla="*/ 91024 w 231791"/>
                <a:gd name="connsiteY5" fmla="*/ 233014 h 231874"/>
                <a:gd name="connsiteX6" fmla="*/ 3106 w 231791"/>
                <a:gd name="connsiteY6" fmla="*/ 145098 h 231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791" h="231874">
                  <a:moveTo>
                    <a:pt x="142267" y="5938"/>
                  </a:moveTo>
                  <a:cubicBezTo>
                    <a:pt x="148553" y="-444"/>
                    <a:pt x="158840" y="-444"/>
                    <a:pt x="165126" y="5843"/>
                  </a:cubicBezTo>
                  <a:cubicBezTo>
                    <a:pt x="165222" y="5938"/>
                    <a:pt x="165222" y="5938"/>
                    <a:pt x="165222" y="5938"/>
                  </a:cubicBezTo>
                  <a:lnTo>
                    <a:pt x="230183" y="70803"/>
                  </a:lnTo>
                  <a:cubicBezTo>
                    <a:pt x="236468" y="77185"/>
                    <a:pt x="236468" y="87471"/>
                    <a:pt x="230183" y="93854"/>
                  </a:cubicBezTo>
                  <a:lnTo>
                    <a:pt x="91024" y="233014"/>
                  </a:lnTo>
                  <a:lnTo>
                    <a:pt x="3106" y="145098"/>
                  </a:lnTo>
                  <a:close/>
                </a:path>
              </a:pathLst>
            </a:custGeom>
            <a:solidFill>
              <a:srgbClr val="8DCA7D"/>
            </a:solidFill>
            <a:ln w="4763" cap="flat">
              <a:solidFill>
                <a:srgbClr val="53624A"/>
              </a:solid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1EAB07E6-F1F4-A0F2-8651-64085F28A7DB}"/>
                </a:ext>
              </a:extLst>
            </p:cNvPr>
            <p:cNvSpPr/>
            <p:nvPr/>
          </p:nvSpPr>
          <p:spPr>
            <a:xfrm>
              <a:off x="2707208" y="5252625"/>
              <a:ext cx="269557" cy="901921"/>
            </a:xfrm>
            <a:custGeom>
              <a:avLst/>
              <a:gdLst>
                <a:gd name="connsiteX0" fmla="*/ 45587 w 269557"/>
                <a:gd name="connsiteY0" fmla="*/ 140300 h 901921"/>
                <a:gd name="connsiteX1" fmla="*/ 184748 w 269557"/>
                <a:gd name="connsiteY1" fmla="*/ 1139 h 901921"/>
                <a:gd name="connsiteX2" fmla="*/ 272664 w 269557"/>
                <a:gd name="connsiteY2" fmla="*/ 89055 h 901921"/>
                <a:gd name="connsiteX3" fmla="*/ 133503 w 269557"/>
                <a:gd name="connsiteY3" fmla="*/ 228215 h 901921"/>
                <a:gd name="connsiteX4" fmla="*/ 127312 w 269557"/>
                <a:gd name="connsiteY4" fmla="*/ 232025 h 901921"/>
                <a:gd name="connsiteX5" fmla="*/ 127312 w 269557"/>
                <a:gd name="connsiteY5" fmla="*/ 886774 h 901921"/>
                <a:gd name="connsiteX6" fmla="*/ 111025 w 269557"/>
                <a:gd name="connsiteY6" fmla="*/ 903061 h 901921"/>
                <a:gd name="connsiteX7" fmla="*/ 19393 w 269557"/>
                <a:gd name="connsiteY7" fmla="*/ 903061 h 901921"/>
                <a:gd name="connsiteX8" fmla="*/ 3106 w 269557"/>
                <a:gd name="connsiteY8" fmla="*/ 886774 h 901921"/>
                <a:gd name="connsiteX9" fmla="*/ 3106 w 269557"/>
                <a:gd name="connsiteY9" fmla="*/ 184782 h 90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557" h="901921">
                  <a:moveTo>
                    <a:pt x="45587" y="140300"/>
                  </a:moveTo>
                  <a:lnTo>
                    <a:pt x="184748" y="1139"/>
                  </a:lnTo>
                  <a:lnTo>
                    <a:pt x="272664" y="89055"/>
                  </a:lnTo>
                  <a:lnTo>
                    <a:pt x="133503" y="228215"/>
                  </a:lnTo>
                  <a:cubicBezTo>
                    <a:pt x="131693" y="229930"/>
                    <a:pt x="129598" y="231168"/>
                    <a:pt x="127312" y="232025"/>
                  </a:cubicBezTo>
                  <a:lnTo>
                    <a:pt x="127312" y="886774"/>
                  </a:lnTo>
                  <a:cubicBezTo>
                    <a:pt x="127312" y="895728"/>
                    <a:pt x="119978" y="903061"/>
                    <a:pt x="111025" y="903061"/>
                  </a:cubicBezTo>
                  <a:lnTo>
                    <a:pt x="19393" y="903061"/>
                  </a:lnTo>
                  <a:cubicBezTo>
                    <a:pt x="10440" y="903061"/>
                    <a:pt x="3106" y="895728"/>
                    <a:pt x="3106" y="886774"/>
                  </a:cubicBezTo>
                  <a:lnTo>
                    <a:pt x="3106" y="184782"/>
                  </a:lnTo>
                  <a:close/>
                </a:path>
              </a:pathLst>
            </a:custGeom>
            <a:solidFill>
              <a:srgbClr val="258F45"/>
            </a:solidFill>
            <a:ln w="4763" cap="flat">
              <a:solidFill>
                <a:srgbClr val="426540"/>
              </a:solidFill>
              <a:prstDash val="solid"/>
              <a:miter/>
            </a:ln>
          </p:spPr>
          <p:txBody>
            <a:bodyPr rtlCol="0" anchor="ctr"/>
            <a:lstStyle/>
            <a:p>
              <a:endParaRPr lang="en-IN"/>
            </a:p>
          </p:txBody>
        </p:sp>
      </p:grpSp>
    </p:spTree>
    <p:extLst>
      <p:ext uri="{BB962C8B-B14F-4D97-AF65-F5344CB8AC3E}">
        <p14:creationId xmlns:p14="http://schemas.microsoft.com/office/powerpoint/2010/main" xmlns="" val="344661631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306FE9EC-8D97-A983-7D41-FBB92D862144}"/>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208280" y="304800"/>
            <a:ext cx="2590075" cy="2895600"/>
          </a:xfrm>
          <a:prstGeom prst="rect">
            <a:avLst/>
          </a:prstGeom>
        </p:spPr>
      </p:pic>
      <p:pic>
        <p:nvPicPr>
          <p:cNvPr id="6" name="Picture 5">
            <a:extLst>
              <a:ext uri="{FF2B5EF4-FFF2-40B4-BE49-F238E27FC236}">
                <a16:creationId xmlns:a16="http://schemas.microsoft.com/office/drawing/2014/main" xmlns="" id="{907E7368-39A8-DF03-D93C-B14E41FD5629}"/>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2798355" y="754884"/>
            <a:ext cx="1972060" cy="1694691"/>
          </a:xfrm>
          <a:prstGeom prst="rect">
            <a:avLst/>
          </a:prstGeom>
        </p:spPr>
      </p:pic>
      <p:pic>
        <p:nvPicPr>
          <p:cNvPr id="8" name="Picture 7">
            <a:extLst>
              <a:ext uri="{FF2B5EF4-FFF2-40B4-BE49-F238E27FC236}">
                <a16:creationId xmlns:a16="http://schemas.microsoft.com/office/drawing/2014/main" xmlns="" id="{52DDCE48-59D2-9FFC-98A6-023CA1FA03CD}"/>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533400" y="3393440"/>
            <a:ext cx="3709424" cy="2718822"/>
          </a:xfrm>
          <a:prstGeom prst="rect">
            <a:avLst/>
          </a:prstGeom>
        </p:spPr>
      </p:pic>
      <p:pic>
        <p:nvPicPr>
          <p:cNvPr id="10" name="Picture 9">
            <a:extLst>
              <a:ext uri="{FF2B5EF4-FFF2-40B4-BE49-F238E27FC236}">
                <a16:creationId xmlns:a16="http://schemas.microsoft.com/office/drawing/2014/main" xmlns="" id="{C5954257-674B-17AB-2105-F6EAD4345FEE}"/>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4610097" y="2069589"/>
            <a:ext cx="2971806" cy="2718822"/>
          </a:xfrm>
          <a:prstGeom prst="rect">
            <a:avLst/>
          </a:prstGeom>
        </p:spPr>
      </p:pic>
      <p:pic>
        <p:nvPicPr>
          <p:cNvPr id="12" name="Picture 11">
            <a:extLst>
              <a:ext uri="{FF2B5EF4-FFF2-40B4-BE49-F238E27FC236}">
                <a16:creationId xmlns:a16="http://schemas.microsoft.com/office/drawing/2014/main" xmlns="" id="{594D7E3D-9422-2ED8-F669-07828BED66AB}"/>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7545071" y="1700781"/>
            <a:ext cx="4631688" cy="3252219"/>
          </a:xfrm>
          <a:prstGeom prst="rect">
            <a:avLst/>
          </a:prstGeom>
        </p:spPr>
      </p:pic>
      <p:pic>
        <p:nvPicPr>
          <p:cNvPr id="14" name="Picture 13">
            <a:extLst>
              <a:ext uri="{FF2B5EF4-FFF2-40B4-BE49-F238E27FC236}">
                <a16:creationId xmlns:a16="http://schemas.microsoft.com/office/drawing/2014/main" xmlns="" id="{40338EAE-A57F-BB80-38A6-494AE44D6115}"/>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a:off x="4278384" y="4495800"/>
            <a:ext cx="1924774" cy="1934350"/>
          </a:xfrm>
          <a:prstGeom prst="rect">
            <a:avLst/>
          </a:prstGeom>
        </p:spPr>
      </p:pic>
    </p:spTree>
    <p:extLst>
      <p:ext uri="{BB962C8B-B14F-4D97-AF65-F5344CB8AC3E}">
        <p14:creationId xmlns:p14="http://schemas.microsoft.com/office/powerpoint/2010/main" xmlns="" val="249917520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xmlns="" id="{B2FD48E2-9FA1-585E-C046-F54551B5E353}"/>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3505200" y="-304800"/>
            <a:ext cx="3956553" cy="3976547"/>
          </a:xfrm>
          <a:prstGeom prst="rect">
            <a:avLst/>
          </a:prstGeom>
        </p:spPr>
      </p:pic>
      <p:pic>
        <p:nvPicPr>
          <p:cNvPr id="4" name="Picture 3">
            <a:extLst>
              <a:ext uri="{FF2B5EF4-FFF2-40B4-BE49-F238E27FC236}">
                <a16:creationId xmlns:a16="http://schemas.microsoft.com/office/drawing/2014/main" xmlns="" id="{52811754-E901-344E-E2DA-C790751B2285}"/>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5080" y="0"/>
            <a:ext cx="3804919" cy="3824146"/>
          </a:xfrm>
          <a:prstGeom prst="rect">
            <a:avLst/>
          </a:prstGeom>
        </p:spPr>
      </p:pic>
      <p:pic>
        <p:nvPicPr>
          <p:cNvPr id="6" name="Picture 5">
            <a:extLst>
              <a:ext uri="{FF2B5EF4-FFF2-40B4-BE49-F238E27FC236}">
                <a16:creationId xmlns:a16="http://schemas.microsoft.com/office/drawing/2014/main" xmlns="" id="{82624A9B-7CDF-81A6-315E-BF412CB984FF}"/>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5079" y="3666380"/>
            <a:ext cx="6177279" cy="3005699"/>
          </a:xfrm>
          <a:prstGeom prst="rect">
            <a:avLst/>
          </a:prstGeom>
        </p:spPr>
      </p:pic>
      <p:pic>
        <p:nvPicPr>
          <p:cNvPr id="8" name="Picture 7">
            <a:extLst>
              <a:ext uri="{FF2B5EF4-FFF2-40B4-BE49-F238E27FC236}">
                <a16:creationId xmlns:a16="http://schemas.microsoft.com/office/drawing/2014/main" xmlns="" id="{E4699279-CC44-F85E-19C0-013FD4DD56F3}"/>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7162800" y="66867"/>
            <a:ext cx="1754424" cy="3209733"/>
          </a:xfrm>
          <a:prstGeom prst="rect">
            <a:avLst/>
          </a:prstGeom>
        </p:spPr>
      </p:pic>
      <p:pic>
        <p:nvPicPr>
          <p:cNvPr id="10" name="Picture 9">
            <a:extLst>
              <a:ext uri="{FF2B5EF4-FFF2-40B4-BE49-F238E27FC236}">
                <a16:creationId xmlns:a16="http://schemas.microsoft.com/office/drawing/2014/main" xmlns="" id="{6EB1EC4A-F1C9-567F-2C8E-D1174453B1C1}"/>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9140744" y="-35560"/>
            <a:ext cx="2447516" cy="3312160"/>
          </a:xfrm>
          <a:prstGeom prst="rect">
            <a:avLst/>
          </a:prstGeom>
        </p:spPr>
      </p:pic>
      <p:pic>
        <p:nvPicPr>
          <p:cNvPr id="12" name="Picture 11">
            <a:extLst>
              <a:ext uri="{FF2B5EF4-FFF2-40B4-BE49-F238E27FC236}">
                <a16:creationId xmlns:a16="http://schemas.microsoft.com/office/drawing/2014/main" xmlns="" id="{DFBDCD0E-9008-DD5A-2FEC-F9863B79B00D}"/>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a:off x="9672320" y="3513980"/>
            <a:ext cx="2074659" cy="2807582"/>
          </a:xfrm>
          <a:prstGeom prst="rect">
            <a:avLst/>
          </a:prstGeom>
        </p:spPr>
      </p:pic>
      <p:pic>
        <p:nvPicPr>
          <p:cNvPr id="14" name="Picture 13">
            <a:extLst>
              <a:ext uri="{FF2B5EF4-FFF2-40B4-BE49-F238E27FC236}">
                <a16:creationId xmlns:a16="http://schemas.microsoft.com/office/drawing/2014/main" xmlns="" id="{C5C01A7A-A042-C60D-5652-4FF78028C241}"/>
              </a:ext>
            </a:extLst>
          </p:cNvPr>
          <p:cNvPicPr>
            <a:picLocks noChangeAspect="1"/>
          </p:cNvPicPr>
          <p:nvPr/>
        </p:nvPicPr>
        <p:blipFill>
          <a:blip r:embed="rId8" cstate="print">
            <a:extLst>
              <a:ext uri="{28A0092B-C50C-407E-A947-70E740481C1C}">
                <a14:useLocalDpi xmlns:a14="http://schemas.microsoft.com/office/drawing/2010/main" xmlns="" val="0"/>
              </a:ext>
            </a:extLst>
          </a:blip>
          <a:stretch>
            <a:fillRect/>
          </a:stretch>
        </p:blipFill>
        <p:spPr>
          <a:xfrm>
            <a:off x="7200185" y="3303094"/>
            <a:ext cx="1328920" cy="3018468"/>
          </a:xfrm>
          <a:prstGeom prst="rect">
            <a:avLst/>
          </a:prstGeom>
        </p:spPr>
      </p:pic>
      <p:pic>
        <p:nvPicPr>
          <p:cNvPr id="17" name="Picture 16">
            <a:extLst>
              <a:ext uri="{FF2B5EF4-FFF2-40B4-BE49-F238E27FC236}">
                <a16:creationId xmlns:a16="http://schemas.microsoft.com/office/drawing/2014/main" xmlns="" id="{F2AF9642-64EE-AB28-6533-5D8686A1CF62}"/>
              </a:ext>
            </a:extLst>
          </p:cNvPr>
          <p:cNvPicPr>
            <a:picLocks noChangeAspect="1"/>
          </p:cNvPicPr>
          <p:nvPr/>
        </p:nvPicPr>
        <p:blipFill>
          <a:blip r:embed="rId9" cstate="print">
            <a:extLst>
              <a:ext uri="{28A0092B-C50C-407E-A947-70E740481C1C}">
                <a14:useLocalDpi xmlns:a14="http://schemas.microsoft.com/office/drawing/2010/main" xmlns="" val="0"/>
              </a:ext>
            </a:extLst>
          </a:blip>
          <a:stretch>
            <a:fillRect/>
          </a:stretch>
        </p:blipFill>
        <p:spPr>
          <a:xfrm>
            <a:off x="8676928" y="3303094"/>
            <a:ext cx="1031400" cy="3018468"/>
          </a:xfrm>
          <a:prstGeom prst="rect">
            <a:avLst/>
          </a:prstGeom>
        </p:spPr>
      </p:pic>
    </p:spTree>
    <p:extLst>
      <p:ext uri="{BB962C8B-B14F-4D97-AF65-F5344CB8AC3E}">
        <p14:creationId xmlns:p14="http://schemas.microsoft.com/office/powerpoint/2010/main" xmlns="" val="84819670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C51A8A88-78CC-98F7-FD06-4D639C1430DB}"/>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8612408" y="219453"/>
            <a:ext cx="1892812" cy="2761494"/>
          </a:xfrm>
          <a:prstGeom prst="rect">
            <a:avLst/>
          </a:prstGeom>
        </p:spPr>
      </p:pic>
      <p:pic>
        <p:nvPicPr>
          <p:cNvPr id="6" name="Picture 5">
            <a:extLst>
              <a:ext uri="{FF2B5EF4-FFF2-40B4-BE49-F238E27FC236}">
                <a16:creationId xmlns:a16="http://schemas.microsoft.com/office/drawing/2014/main" xmlns="" id="{9EC11EA2-66E1-1188-12A3-AB3C79540FEA}"/>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10505220" y="1600200"/>
            <a:ext cx="1363694" cy="1676400"/>
          </a:xfrm>
          <a:prstGeom prst="rect">
            <a:avLst/>
          </a:prstGeom>
        </p:spPr>
      </p:pic>
      <p:pic>
        <p:nvPicPr>
          <p:cNvPr id="8" name="Picture 7">
            <a:extLst>
              <a:ext uri="{FF2B5EF4-FFF2-40B4-BE49-F238E27FC236}">
                <a16:creationId xmlns:a16="http://schemas.microsoft.com/office/drawing/2014/main" xmlns="" id="{70210F2D-21E5-1407-C139-3205FA4BEDD0}"/>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10896600" y="3581400"/>
            <a:ext cx="972314" cy="1584963"/>
          </a:xfrm>
          <a:prstGeom prst="rect">
            <a:avLst/>
          </a:prstGeom>
        </p:spPr>
      </p:pic>
      <p:grpSp>
        <p:nvGrpSpPr>
          <p:cNvPr id="28" name="Group 27">
            <a:extLst>
              <a:ext uri="{FF2B5EF4-FFF2-40B4-BE49-F238E27FC236}">
                <a16:creationId xmlns:a16="http://schemas.microsoft.com/office/drawing/2014/main" xmlns="" id="{90E97915-DF13-D885-E79D-B46304772754}"/>
              </a:ext>
            </a:extLst>
          </p:cNvPr>
          <p:cNvGrpSpPr/>
          <p:nvPr/>
        </p:nvGrpSpPr>
        <p:grpSpPr>
          <a:xfrm>
            <a:off x="5229644" y="219453"/>
            <a:ext cx="1647714" cy="1864577"/>
            <a:chOff x="8643186" y="3230879"/>
            <a:chExt cx="1647714" cy="1864577"/>
          </a:xfrm>
        </p:grpSpPr>
        <p:sp>
          <p:nvSpPr>
            <p:cNvPr id="12" name="Freeform: Shape 11">
              <a:extLst>
                <a:ext uri="{FF2B5EF4-FFF2-40B4-BE49-F238E27FC236}">
                  <a16:creationId xmlns:a16="http://schemas.microsoft.com/office/drawing/2014/main" xmlns="" id="{A7637B0C-5AAD-DC43-7266-5C9E5F1926D2}"/>
                </a:ext>
              </a:extLst>
            </p:cNvPr>
            <p:cNvSpPr/>
            <p:nvPr/>
          </p:nvSpPr>
          <p:spPr>
            <a:xfrm>
              <a:off x="8719183" y="3523678"/>
              <a:ext cx="1495425" cy="1495425"/>
            </a:xfrm>
            <a:custGeom>
              <a:avLst/>
              <a:gdLst>
                <a:gd name="connsiteX0" fmla="*/ 1495425 w 1495425"/>
                <a:gd name="connsiteY0" fmla="*/ 747713 h 1495425"/>
                <a:gd name="connsiteX1" fmla="*/ 747712 w 1495425"/>
                <a:gd name="connsiteY1" fmla="*/ 1495425 h 1495425"/>
                <a:gd name="connsiteX2" fmla="*/ 0 w 1495425"/>
                <a:gd name="connsiteY2" fmla="*/ 747712 h 1495425"/>
                <a:gd name="connsiteX3" fmla="*/ 747712 w 1495425"/>
                <a:gd name="connsiteY3" fmla="*/ 0 h 1495425"/>
                <a:gd name="connsiteX4" fmla="*/ 1495425 w 1495425"/>
                <a:gd name="connsiteY4" fmla="*/ 747713 h 1495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425" h="1495425">
                  <a:moveTo>
                    <a:pt x="1495425" y="747713"/>
                  </a:moveTo>
                  <a:cubicBezTo>
                    <a:pt x="1495425" y="1160663"/>
                    <a:pt x="1160663" y="1495425"/>
                    <a:pt x="747712" y="1495425"/>
                  </a:cubicBezTo>
                  <a:cubicBezTo>
                    <a:pt x="334762" y="1495425"/>
                    <a:pt x="0" y="1160663"/>
                    <a:pt x="0" y="747712"/>
                  </a:cubicBezTo>
                  <a:cubicBezTo>
                    <a:pt x="0" y="334762"/>
                    <a:pt x="334762" y="0"/>
                    <a:pt x="747712" y="0"/>
                  </a:cubicBezTo>
                  <a:cubicBezTo>
                    <a:pt x="1160663" y="0"/>
                    <a:pt x="1495425" y="334762"/>
                    <a:pt x="1495425" y="747713"/>
                  </a:cubicBezTo>
                  <a:close/>
                </a:path>
              </a:pathLst>
            </a:custGeom>
            <a:solidFill>
              <a:srgbClr val="231F20"/>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47FF882B-C83F-A0B7-8A99-052DC192C2F8}"/>
                </a:ext>
              </a:extLst>
            </p:cNvPr>
            <p:cNvSpPr/>
            <p:nvPr/>
          </p:nvSpPr>
          <p:spPr>
            <a:xfrm>
              <a:off x="8738233" y="3542728"/>
              <a:ext cx="1457325" cy="1457325"/>
            </a:xfrm>
            <a:custGeom>
              <a:avLst/>
              <a:gdLst>
                <a:gd name="connsiteX0" fmla="*/ 1457325 w 1457325"/>
                <a:gd name="connsiteY0" fmla="*/ 728663 h 1457325"/>
                <a:gd name="connsiteX1" fmla="*/ 728662 w 1457325"/>
                <a:gd name="connsiteY1" fmla="*/ 1457325 h 1457325"/>
                <a:gd name="connsiteX2" fmla="*/ 0 w 1457325"/>
                <a:gd name="connsiteY2" fmla="*/ 728662 h 1457325"/>
                <a:gd name="connsiteX3" fmla="*/ 728662 w 1457325"/>
                <a:gd name="connsiteY3" fmla="*/ 0 h 1457325"/>
                <a:gd name="connsiteX4" fmla="*/ 1457325 w 1457325"/>
                <a:gd name="connsiteY4" fmla="*/ 728663 h 1457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7325" h="1457325">
                  <a:moveTo>
                    <a:pt x="1457325" y="728663"/>
                  </a:moveTo>
                  <a:cubicBezTo>
                    <a:pt x="1457325" y="1131092"/>
                    <a:pt x="1131092" y="1457325"/>
                    <a:pt x="728662" y="1457325"/>
                  </a:cubicBezTo>
                  <a:cubicBezTo>
                    <a:pt x="326233" y="1457325"/>
                    <a:pt x="0" y="1131092"/>
                    <a:pt x="0" y="728662"/>
                  </a:cubicBezTo>
                  <a:cubicBezTo>
                    <a:pt x="0" y="326233"/>
                    <a:pt x="326233" y="0"/>
                    <a:pt x="728662" y="0"/>
                  </a:cubicBezTo>
                  <a:cubicBezTo>
                    <a:pt x="1131092" y="0"/>
                    <a:pt x="1457325" y="326233"/>
                    <a:pt x="1457325" y="728663"/>
                  </a:cubicBezTo>
                  <a:close/>
                </a:path>
              </a:pathLst>
            </a:custGeom>
            <a:solidFill>
              <a:srgbClr val="FFECBA"/>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34C792E9-A29F-B169-F307-A0516FC2BCFB}"/>
                </a:ext>
              </a:extLst>
            </p:cNvPr>
            <p:cNvSpPr/>
            <p:nvPr/>
          </p:nvSpPr>
          <p:spPr>
            <a:xfrm rot="16220400">
              <a:off x="9411038" y="4215471"/>
              <a:ext cx="111442" cy="111442"/>
            </a:xfrm>
            <a:custGeom>
              <a:avLst/>
              <a:gdLst>
                <a:gd name="connsiteX0" fmla="*/ 111090 w 111442"/>
                <a:gd name="connsiteY0" fmla="*/ 55345 h 111442"/>
                <a:gd name="connsiteX1" fmla="*/ 55369 w 111442"/>
                <a:gd name="connsiteY1" fmla="*/ 111066 h 111442"/>
                <a:gd name="connsiteX2" fmla="*/ -353 w 111442"/>
                <a:gd name="connsiteY2" fmla="*/ 55345 h 111442"/>
                <a:gd name="connsiteX3" fmla="*/ 55369 w 111442"/>
                <a:gd name="connsiteY3" fmla="*/ -377 h 111442"/>
                <a:gd name="connsiteX4" fmla="*/ 111090 w 111442"/>
                <a:gd name="connsiteY4" fmla="*/ 55345 h 111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42" h="111442">
                  <a:moveTo>
                    <a:pt x="111090" y="55345"/>
                  </a:moveTo>
                  <a:cubicBezTo>
                    <a:pt x="111090" y="86119"/>
                    <a:pt x="86143" y="111066"/>
                    <a:pt x="55369" y="111066"/>
                  </a:cubicBezTo>
                  <a:cubicBezTo>
                    <a:pt x="24595" y="111066"/>
                    <a:pt x="-353" y="86119"/>
                    <a:pt x="-353" y="55345"/>
                  </a:cubicBezTo>
                  <a:cubicBezTo>
                    <a:pt x="-353" y="24571"/>
                    <a:pt x="24595" y="-377"/>
                    <a:pt x="55369" y="-377"/>
                  </a:cubicBezTo>
                  <a:cubicBezTo>
                    <a:pt x="86143" y="-377"/>
                    <a:pt x="111090" y="24571"/>
                    <a:pt x="111090" y="55345"/>
                  </a:cubicBezTo>
                  <a:close/>
                </a:path>
              </a:pathLst>
            </a:custGeom>
            <a:solidFill>
              <a:srgbClr val="010101"/>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B739F0FF-97A7-9C02-4234-1310BA857F7A}"/>
                </a:ext>
              </a:extLst>
            </p:cNvPr>
            <p:cNvSpPr/>
            <p:nvPr/>
          </p:nvSpPr>
          <p:spPr>
            <a:xfrm>
              <a:off x="9457370" y="3544062"/>
              <a:ext cx="19050" cy="103060"/>
            </a:xfrm>
            <a:custGeom>
              <a:avLst/>
              <a:gdLst>
                <a:gd name="connsiteX0" fmla="*/ 0 w 19050"/>
                <a:gd name="connsiteY0" fmla="*/ 0 h 103060"/>
                <a:gd name="connsiteX1" fmla="*/ 19050 w 19050"/>
                <a:gd name="connsiteY1" fmla="*/ 0 h 103060"/>
                <a:gd name="connsiteX2" fmla="*/ 19050 w 19050"/>
                <a:gd name="connsiteY2" fmla="*/ 103061 h 103060"/>
                <a:gd name="connsiteX3" fmla="*/ 0 w 19050"/>
                <a:gd name="connsiteY3" fmla="*/ 103061 h 103060"/>
              </a:gdLst>
              <a:ahLst/>
              <a:cxnLst>
                <a:cxn ang="0">
                  <a:pos x="connsiteX0" y="connsiteY0"/>
                </a:cxn>
                <a:cxn ang="0">
                  <a:pos x="connsiteX1" y="connsiteY1"/>
                </a:cxn>
                <a:cxn ang="0">
                  <a:pos x="connsiteX2" y="connsiteY2"/>
                </a:cxn>
                <a:cxn ang="0">
                  <a:pos x="connsiteX3" y="connsiteY3"/>
                </a:cxn>
              </a:cxnLst>
              <a:rect l="l" t="t" r="r" b="b"/>
              <a:pathLst>
                <a:path w="19050" h="103060">
                  <a:moveTo>
                    <a:pt x="0" y="0"/>
                  </a:moveTo>
                  <a:lnTo>
                    <a:pt x="19050" y="0"/>
                  </a:lnTo>
                  <a:lnTo>
                    <a:pt x="19050" y="103061"/>
                  </a:lnTo>
                  <a:lnTo>
                    <a:pt x="0" y="103061"/>
                  </a:lnTo>
                  <a:close/>
                </a:path>
              </a:pathLst>
            </a:custGeom>
            <a:solidFill>
              <a:srgbClr val="272626"/>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CC5CD071-39DE-6B08-A9F8-E878D7F3A526}"/>
                </a:ext>
              </a:extLst>
            </p:cNvPr>
            <p:cNvSpPr/>
            <p:nvPr/>
          </p:nvSpPr>
          <p:spPr>
            <a:xfrm rot="18007201">
              <a:off x="9755070" y="3677421"/>
              <a:ext cx="103060" cy="19049"/>
            </a:xfrm>
            <a:custGeom>
              <a:avLst/>
              <a:gdLst>
                <a:gd name="connsiteX0" fmla="*/ -352 w 103060"/>
                <a:gd name="connsiteY0" fmla="*/ -376 h 19049"/>
                <a:gd name="connsiteX1" fmla="*/ 102708 w 103060"/>
                <a:gd name="connsiteY1" fmla="*/ -376 h 19049"/>
                <a:gd name="connsiteX2" fmla="*/ 102708 w 103060"/>
                <a:gd name="connsiteY2" fmla="*/ 18674 h 19049"/>
                <a:gd name="connsiteX3" fmla="*/ -352 w 103060"/>
                <a:gd name="connsiteY3" fmla="*/ 18674 h 19049"/>
              </a:gdLst>
              <a:ahLst/>
              <a:cxnLst>
                <a:cxn ang="0">
                  <a:pos x="connsiteX0" y="connsiteY0"/>
                </a:cxn>
                <a:cxn ang="0">
                  <a:pos x="connsiteX1" y="connsiteY1"/>
                </a:cxn>
                <a:cxn ang="0">
                  <a:pos x="connsiteX2" y="connsiteY2"/>
                </a:cxn>
                <a:cxn ang="0">
                  <a:pos x="connsiteX3" y="connsiteY3"/>
                </a:cxn>
              </a:cxnLst>
              <a:rect l="l" t="t" r="r" b="b"/>
              <a:pathLst>
                <a:path w="103060" h="19049">
                  <a:moveTo>
                    <a:pt x="-352" y="-376"/>
                  </a:moveTo>
                  <a:lnTo>
                    <a:pt x="102708" y="-376"/>
                  </a:lnTo>
                  <a:lnTo>
                    <a:pt x="102708" y="18674"/>
                  </a:lnTo>
                  <a:lnTo>
                    <a:pt x="-352" y="18674"/>
                  </a:lnTo>
                  <a:close/>
                </a:path>
              </a:pathLst>
            </a:custGeom>
            <a:solidFill>
              <a:srgbClr val="272626"/>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F6A76F44-1BD6-F86B-6226-A551E6AA2A05}"/>
                </a:ext>
              </a:extLst>
            </p:cNvPr>
            <p:cNvSpPr/>
            <p:nvPr/>
          </p:nvSpPr>
          <p:spPr>
            <a:xfrm rot="19812601">
              <a:off x="10002884" y="3927161"/>
              <a:ext cx="103060" cy="19049"/>
            </a:xfrm>
            <a:custGeom>
              <a:avLst/>
              <a:gdLst>
                <a:gd name="connsiteX0" fmla="*/ -352 w 103060"/>
                <a:gd name="connsiteY0" fmla="*/ -376 h 19049"/>
                <a:gd name="connsiteX1" fmla="*/ 102708 w 103060"/>
                <a:gd name="connsiteY1" fmla="*/ -376 h 19049"/>
                <a:gd name="connsiteX2" fmla="*/ 102708 w 103060"/>
                <a:gd name="connsiteY2" fmla="*/ 18674 h 19049"/>
                <a:gd name="connsiteX3" fmla="*/ -352 w 103060"/>
                <a:gd name="connsiteY3" fmla="*/ 18674 h 19049"/>
              </a:gdLst>
              <a:ahLst/>
              <a:cxnLst>
                <a:cxn ang="0">
                  <a:pos x="connsiteX0" y="connsiteY0"/>
                </a:cxn>
                <a:cxn ang="0">
                  <a:pos x="connsiteX1" y="connsiteY1"/>
                </a:cxn>
                <a:cxn ang="0">
                  <a:pos x="connsiteX2" y="connsiteY2"/>
                </a:cxn>
                <a:cxn ang="0">
                  <a:pos x="connsiteX3" y="connsiteY3"/>
                </a:cxn>
              </a:cxnLst>
              <a:rect l="l" t="t" r="r" b="b"/>
              <a:pathLst>
                <a:path w="103060" h="19049">
                  <a:moveTo>
                    <a:pt x="-352" y="-376"/>
                  </a:moveTo>
                  <a:lnTo>
                    <a:pt x="102708" y="-376"/>
                  </a:lnTo>
                  <a:lnTo>
                    <a:pt x="102708" y="18674"/>
                  </a:lnTo>
                  <a:lnTo>
                    <a:pt x="-352" y="18674"/>
                  </a:lnTo>
                  <a:close/>
                </a:path>
              </a:pathLst>
            </a:custGeom>
            <a:solidFill>
              <a:srgbClr val="272626"/>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8F96EAEC-849F-BD9F-DC18-5147682EF72B}"/>
                </a:ext>
              </a:extLst>
            </p:cNvPr>
            <p:cNvSpPr/>
            <p:nvPr/>
          </p:nvSpPr>
          <p:spPr>
            <a:xfrm rot="16218600">
              <a:off x="10134902" y="4225362"/>
              <a:ext cx="19049" cy="103060"/>
            </a:xfrm>
            <a:custGeom>
              <a:avLst/>
              <a:gdLst>
                <a:gd name="connsiteX0" fmla="*/ -352 w 19049"/>
                <a:gd name="connsiteY0" fmla="*/ -376 h 103060"/>
                <a:gd name="connsiteX1" fmla="*/ 18698 w 19049"/>
                <a:gd name="connsiteY1" fmla="*/ -376 h 103060"/>
                <a:gd name="connsiteX2" fmla="*/ 18698 w 19049"/>
                <a:gd name="connsiteY2" fmla="*/ 102684 h 103060"/>
                <a:gd name="connsiteX3" fmla="*/ -352 w 19049"/>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49" h="103060">
                  <a:moveTo>
                    <a:pt x="-352" y="-376"/>
                  </a:moveTo>
                  <a:lnTo>
                    <a:pt x="18698" y="-376"/>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21D1ECC9-4396-BC7F-5AD2-613E99D86FE5}"/>
                </a:ext>
              </a:extLst>
            </p:cNvPr>
            <p:cNvSpPr/>
            <p:nvPr/>
          </p:nvSpPr>
          <p:spPr>
            <a:xfrm rot="18024600">
              <a:off x="10041378" y="4564485"/>
              <a:ext cx="19049" cy="103060"/>
            </a:xfrm>
            <a:custGeom>
              <a:avLst/>
              <a:gdLst>
                <a:gd name="connsiteX0" fmla="*/ -352 w 19049"/>
                <a:gd name="connsiteY0" fmla="*/ -376 h 103060"/>
                <a:gd name="connsiteX1" fmla="*/ 18698 w 19049"/>
                <a:gd name="connsiteY1" fmla="*/ -376 h 103060"/>
                <a:gd name="connsiteX2" fmla="*/ 18698 w 19049"/>
                <a:gd name="connsiteY2" fmla="*/ 102684 h 103060"/>
                <a:gd name="connsiteX3" fmla="*/ -352 w 19049"/>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49" h="103060">
                  <a:moveTo>
                    <a:pt x="-352" y="-376"/>
                  </a:moveTo>
                  <a:lnTo>
                    <a:pt x="18698" y="-376"/>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E208DC91-BA9F-1583-37B5-7F529F7EC75F}"/>
                </a:ext>
              </a:extLst>
            </p:cNvPr>
            <p:cNvSpPr/>
            <p:nvPr/>
          </p:nvSpPr>
          <p:spPr>
            <a:xfrm rot="19830600">
              <a:off x="9790635" y="4810506"/>
              <a:ext cx="19050" cy="103060"/>
            </a:xfrm>
            <a:custGeom>
              <a:avLst/>
              <a:gdLst>
                <a:gd name="connsiteX0" fmla="*/ -352 w 19050"/>
                <a:gd name="connsiteY0" fmla="*/ -377 h 103060"/>
                <a:gd name="connsiteX1" fmla="*/ 18698 w 19050"/>
                <a:gd name="connsiteY1" fmla="*/ -377 h 103060"/>
                <a:gd name="connsiteX2" fmla="*/ 18698 w 19050"/>
                <a:gd name="connsiteY2" fmla="*/ 102684 h 103060"/>
                <a:gd name="connsiteX3" fmla="*/ -352 w 19050"/>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50" h="103060">
                  <a:moveTo>
                    <a:pt x="-352" y="-377"/>
                  </a:moveTo>
                  <a:lnTo>
                    <a:pt x="18698" y="-377"/>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E1FF9D5C-1DAA-8CA3-3720-0EF2A4DDCA30}"/>
                </a:ext>
              </a:extLst>
            </p:cNvPr>
            <p:cNvSpPr/>
            <p:nvPr/>
          </p:nvSpPr>
          <p:spPr>
            <a:xfrm rot="16237200">
              <a:off x="9408202" y="4940717"/>
              <a:ext cx="103060" cy="19049"/>
            </a:xfrm>
            <a:custGeom>
              <a:avLst/>
              <a:gdLst>
                <a:gd name="connsiteX0" fmla="*/ -352 w 103060"/>
                <a:gd name="connsiteY0" fmla="*/ -376 h 19049"/>
                <a:gd name="connsiteX1" fmla="*/ 102708 w 103060"/>
                <a:gd name="connsiteY1" fmla="*/ -376 h 19049"/>
                <a:gd name="connsiteX2" fmla="*/ 102708 w 103060"/>
                <a:gd name="connsiteY2" fmla="*/ 18674 h 19049"/>
                <a:gd name="connsiteX3" fmla="*/ -352 w 103060"/>
                <a:gd name="connsiteY3" fmla="*/ 18674 h 19049"/>
              </a:gdLst>
              <a:ahLst/>
              <a:cxnLst>
                <a:cxn ang="0">
                  <a:pos x="connsiteX0" y="connsiteY0"/>
                </a:cxn>
                <a:cxn ang="0">
                  <a:pos x="connsiteX1" y="connsiteY1"/>
                </a:cxn>
                <a:cxn ang="0">
                  <a:pos x="connsiteX2" y="connsiteY2"/>
                </a:cxn>
                <a:cxn ang="0">
                  <a:pos x="connsiteX3" y="connsiteY3"/>
                </a:cxn>
              </a:cxnLst>
              <a:rect l="l" t="t" r="r" b="b"/>
              <a:pathLst>
                <a:path w="103060" h="19049">
                  <a:moveTo>
                    <a:pt x="-352" y="-376"/>
                  </a:moveTo>
                  <a:lnTo>
                    <a:pt x="102708" y="-376"/>
                  </a:lnTo>
                  <a:lnTo>
                    <a:pt x="102708" y="18674"/>
                  </a:lnTo>
                  <a:lnTo>
                    <a:pt x="-352" y="18674"/>
                  </a:lnTo>
                  <a:close/>
                </a:path>
              </a:pathLst>
            </a:custGeom>
            <a:solidFill>
              <a:srgbClr val="272626"/>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1E206D16-196F-6098-2EEE-827161687713}"/>
                </a:ext>
              </a:extLst>
            </p:cNvPr>
            <p:cNvSpPr/>
            <p:nvPr/>
          </p:nvSpPr>
          <p:spPr>
            <a:xfrm rot="18043200">
              <a:off x="9069320" y="4844891"/>
              <a:ext cx="103060" cy="19049"/>
            </a:xfrm>
            <a:custGeom>
              <a:avLst/>
              <a:gdLst>
                <a:gd name="connsiteX0" fmla="*/ -352 w 103060"/>
                <a:gd name="connsiteY0" fmla="*/ -376 h 19049"/>
                <a:gd name="connsiteX1" fmla="*/ 102708 w 103060"/>
                <a:gd name="connsiteY1" fmla="*/ -376 h 19049"/>
                <a:gd name="connsiteX2" fmla="*/ 102708 w 103060"/>
                <a:gd name="connsiteY2" fmla="*/ 18674 h 19049"/>
                <a:gd name="connsiteX3" fmla="*/ -352 w 103060"/>
                <a:gd name="connsiteY3" fmla="*/ 18674 h 19049"/>
              </a:gdLst>
              <a:ahLst/>
              <a:cxnLst>
                <a:cxn ang="0">
                  <a:pos x="connsiteX0" y="connsiteY0"/>
                </a:cxn>
                <a:cxn ang="0">
                  <a:pos x="connsiteX1" y="connsiteY1"/>
                </a:cxn>
                <a:cxn ang="0">
                  <a:pos x="connsiteX2" y="connsiteY2"/>
                </a:cxn>
                <a:cxn ang="0">
                  <a:pos x="connsiteX3" y="connsiteY3"/>
                </a:cxn>
              </a:cxnLst>
              <a:rect l="l" t="t" r="r" b="b"/>
              <a:pathLst>
                <a:path w="103060" h="19049">
                  <a:moveTo>
                    <a:pt x="-352" y="-376"/>
                  </a:moveTo>
                  <a:lnTo>
                    <a:pt x="102708" y="-376"/>
                  </a:lnTo>
                  <a:lnTo>
                    <a:pt x="102708" y="18674"/>
                  </a:lnTo>
                  <a:lnTo>
                    <a:pt x="-352" y="18674"/>
                  </a:lnTo>
                  <a:close/>
                </a:path>
              </a:pathLst>
            </a:custGeom>
            <a:solidFill>
              <a:srgbClr val="272626"/>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E4DFDA59-09FD-22CE-EE3B-E95E90912ADD}"/>
                </a:ext>
              </a:extLst>
            </p:cNvPr>
            <p:cNvSpPr/>
            <p:nvPr/>
          </p:nvSpPr>
          <p:spPr>
            <a:xfrm rot="19836659">
              <a:off x="8825571" y="4568098"/>
              <a:ext cx="102905" cy="19021"/>
            </a:xfrm>
            <a:custGeom>
              <a:avLst/>
              <a:gdLst>
                <a:gd name="connsiteX0" fmla="*/ -352 w 102905"/>
                <a:gd name="connsiteY0" fmla="*/ -379 h 19021"/>
                <a:gd name="connsiteX1" fmla="*/ 102554 w 102905"/>
                <a:gd name="connsiteY1" fmla="*/ -379 h 19021"/>
                <a:gd name="connsiteX2" fmla="*/ 102554 w 102905"/>
                <a:gd name="connsiteY2" fmla="*/ 18643 h 19021"/>
                <a:gd name="connsiteX3" fmla="*/ -352 w 102905"/>
                <a:gd name="connsiteY3" fmla="*/ 18643 h 19021"/>
              </a:gdLst>
              <a:ahLst/>
              <a:cxnLst>
                <a:cxn ang="0">
                  <a:pos x="connsiteX0" y="connsiteY0"/>
                </a:cxn>
                <a:cxn ang="0">
                  <a:pos x="connsiteX1" y="connsiteY1"/>
                </a:cxn>
                <a:cxn ang="0">
                  <a:pos x="connsiteX2" y="connsiteY2"/>
                </a:cxn>
                <a:cxn ang="0">
                  <a:pos x="connsiteX3" y="connsiteY3"/>
                </a:cxn>
              </a:cxnLst>
              <a:rect l="l" t="t" r="r" b="b"/>
              <a:pathLst>
                <a:path w="102905" h="19021">
                  <a:moveTo>
                    <a:pt x="-352" y="-379"/>
                  </a:moveTo>
                  <a:lnTo>
                    <a:pt x="102554" y="-379"/>
                  </a:lnTo>
                  <a:lnTo>
                    <a:pt x="102554" y="18643"/>
                  </a:lnTo>
                  <a:lnTo>
                    <a:pt x="-352" y="18643"/>
                  </a:lnTo>
                  <a:close/>
                </a:path>
              </a:pathLst>
            </a:custGeom>
            <a:solidFill>
              <a:srgbClr val="272626"/>
            </a:solidFill>
            <a:ln w="9511"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3B9E1DD8-B784-F174-36F3-198604EDE8EE}"/>
                </a:ext>
              </a:extLst>
            </p:cNvPr>
            <p:cNvSpPr/>
            <p:nvPr/>
          </p:nvSpPr>
          <p:spPr>
            <a:xfrm rot="16255200">
              <a:off x="8780268" y="4210215"/>
              <a:ext cx="19049" cy="103060"/>
            </a:xfrm>
            <a:custGeom>
              <a:avLst/>
              <a:gdLst>
                <a:gd name="connsiteX0" fmla="*/ -352 w 19049"/>
                <a:gd name="connsiteY0" fmla="*/ -376 h 103060"/>
                <a:gd name="connsiteX1" fmla="*/ 18698 w 19049"/>
                <a:gd name="connsiteY1" fmla="*/ -376 h 103060"/>
                <a:gd name="connsiteX2" fmla="*/ 18698 w 19049"/>
                <a:gd name="connsiteY2" fmla="*/ 102684 h 103060"/>
                <a:gd name="connsiteX3" fmla="*/ -352 w 19049"/>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49" h="103060">
                  <a:moveTo>
                    <a:pt x="-352" y="-376"/>
                  </a:moveTo>
                  <a:lnTo>
                    <a:pt x="18698" y="-376"/>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58F60E81-8E95-8C79-B4F4-C2C065F77A19}"/>
                </a:ext>
              </a:extLst>
            </p:cNvPr>
            <p:cNvSpPr/>
            <p:nvPr/>
          </p:nvSpPr>
          <p:spPr>
            <a:xfrm rot="18061200">
              <a:off x="8877044" y="3872308"/>
              <a:ext cx="19049" cy="103060"/>
            </a:xfrm>
            <a:custGeom>
              <a:avLst/>
              <a:gdLst>
                <a:gd name="connsiteX0" fmla="*/ -352 w 19049"/>
                <a:gd name="connsiteY0" fmla="*/ -376 h 103060"/>
                <a:gd name="connsiteX1" fmla="*/ 18698 w 19049"/>
                <a:gd name="connsiteY1" fmla="*/ -376 h 103060"/>
                <a:gd name="connsiteX2" fmla="*/ 18698 w 19049"/>
                <a:gd name="connsiteY2" fmla="*/ 102684 h 103060"/>
                <a:gd name="connsiteX3" fmla="*/ -352 w 19049"/>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49" h="103060">
                  <a:moveTo>
                    <a:pt x="-352" y="-376"/>
                  </a:moveTo>
                  <a:lnTo>
                    <a:pt x="18698" y="-376"/>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99116803-5E25-135A-1CD1-3E3C90D7B3DF}"/>
                </a:ext>
              </a:extLst>
            </p:cNvPr>
            <p:cNvSpPr/>
            <p:nvPr/>
          </p:nvSpPr>
          <p:spPr>
            <a:xfrm rot="19867199">
              <a:off x="9130489" y="3627989"/>
              <a:ext cx="19049" cy="103060"/>
            </a:xfrm>
            <a:custGeom>
              <a:avLst/>
              <a:gdLst>
                <a:gd name="connsiteX0" fmla="*/ -352 w 19049"/>
                <a:gd name="connsiteY0" fmla="*/ -376 h 103060"/>
                <a:gd name="connsiteX1" fmla="*/ 18698 w 19049"/>
                <a:gd name="connsiteY1" fmla="*/ -376 h 103060"/>
                <a:gd name="connsiteX2" fmla="*/ 18698 w 19049"/>
                <a:gd name="connsiteY2" fmla="*/ 102684 h 103060"/>
                <a:gd name="connsiteX3" fmla="*/ -352 w 19049"/>
                <a:gd name="connsiteY3" fmla="*/ 102684 h 103060"/>
              </a:gdLst>
              <a:ahLst/>
              <a:cxnLst>
                <a:cxn ang="0">
                  <a:pos x="connsiteX0" y="connsiteY0"/>
                </a:cxn>
                <a:cxn ang="0">
                  <a:pos x="connsiteX1" y="connsiteY1"/>
                </a:cxn>
                <a:cxn ang="0">
                  <a:pos x="connsiteX2" y="connsiteY2"/>
                </a:cxn>
                <a:cxn ang="0">
                  <a:pos x="connsiteX3" y="connsiteY3"/>
                </a:cxn>
              </a:cxnLst>
              <a:rect l="l" t="t" r="r" b="b"/>
              <a:pathLst>
                <a:path w="19049" h="103060">
                  <a:moveTo>
                    <a:pt x="-352" y="-376"/>
                  </a:moveTo>
                  <a:lnTo>
                    <a:pt x="18698" y="-376"/>
                  </a:lnTo>
                  <a:lnTo>
                    <a:pt x="18698" y="102684"/>
                  </a:lnTo>
                  <a:lnTo>
                    <a:pt x="-352" y="102684"/>
                  </a:lnTo>
                  <a:close/>
                </a:path>
              </a:pathLst>
            </a:custGeom>
            <a:solidFill>
              <a:srgbClr val="272626"/>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DE868079-388B-7940-9D9B-FB25593D79D7}"/>
                </a:ext>
              </a:extLst>
            </p:cNvPr>
            <p:cNvSpPr/>
            <p:nvPr/>
          </p:nvSpPr>
          <p:spPr>
            <a:xfrm>
              <a:off x="8643186" y="3230879"/>
              <a:ext cx="1647714" cy="1864577"/>
            </a:xfrm>
            <a:custGeom>
              <a:avLst/>
              <a:gdLst>
                <a:gd name="connsiteX0" fmla="*/ 1582690 w 1647714"/>
                <a:gd name="connsiteY0" fmla="*/ 719333 h 1864577"/>
                <a:gd name="connsiteX1" fmla="*/ 1336945 w 1647714"/>
                <a:gd name="connsiteY1" fmla="*/ 395483 h 1864577"/>
                <a:gd name="connsiteX2" fmla="*/ 1366759 w 1647714"/>
                <a:gd name="connsiteY2" fmla="*/ 352239 h 1864577"/>
                <a:gd name="connsiteX3" fmla="*/ 1360377 w 1647714"/>
                <a:gd name="connsiteY3" fmla="*/ 317187 h 1864577"/>
                <a:gd name="connsiteX4" fmla="*/ 1308751 w 1647714"/>
                <a:gd name="connsiteY4" fmla="*/ 281468 h 1864577"/>
                <a:gd name="connsiteX5" fmla="*/ 1273699 w 1647714"/>
                <a:gd name="connsiteY5" fmla="*/ 287945 h 1864577"/>
                <a:gd name="connsiteX6" fmla="*/ 1243886 w 1647714"/>
                <a:gd name="connsiteY6" fmla="*/ 331094 h 1864577"/>
                <a:gd name="connsiteX7" fmla="*/ 1144159 w 1647714"/>
                <a:gd name="connsiteY7" fmla="*/ 280611 h 1864577"/>
                <a:gd name="connsiteX8" fmla="*/ 863934 w 1647714"/>
                <a:gd name="connsiteY8" fmla="*/ 216889 h 1864577"/>
                <a:gd name="connsiteX9" fmla="*/ 863934 w 1647714"/>
                <a:gd name="connsiteY9" fmla="*/ 158596 h 1864577"/>
                <a:gd name="connsiteX10" fmla="*/ 880507 w 1647714"/>
                <a:gd name="connsiteY10" fmla="*/ 158596 h 1864577"/>
                <a:gd name="connsiteX11" fmla="*/ 904796 w 1647714"/>
                <a:gd name="connsiteY11" fmla="*/ 134402 h 1864577"/>
                <a:gd name="connsiteX12" fmla="*/ 904796 w 1647714"/>
                <a:gd name="connsiteY12" fmla="*/ 23817 h 1864577"/>
                <a:gd name="connsiteX13" fmla="*/ 880507 w 1647714"/>
                <a:gd name="connsiteY13" fmla="*/ -376 h 1864577"/>
                <a:gd name="connsiteX14" fmla="*/ 766207 w 1647714"/>
                <a:gd name="connsiteY14" fmla="*/ -376 h 1864577"/>
                <a:gd name="connsiteX15" fmla="*/ 741919 w 1647714"/>
                <a:gd name="connsiteY15" fmla="*/ 23817 h 1864577"/>
                <a:gd name="connsiteX16" fmla="*/ 741919 w 1647714"/>
                <a:gd name="connsiteY16" fmla="*/ 134402 h 1864577"/>
                <a:gd name="connsiteX17" fmla="*/ 766207 w 1647714"/>
                <a:gd name="connsiteY17" fmla="*/ 158596 h 1864577"/>
                <a:gd name="connsiteX18" fmla="*/ 782781 w 1647714"/>
                <a:gd name="connsiteY18" fmla="*/ 158596 h 1864577"/>
                <a:gd name="connsiteX19" fmla="*/ 782781 w 1647714"/>
                <a:gd name="connsiteY19" fmla="*/ 217080 h 1864577"/>
                <a:gd name="connsiteX20" fmla="*/ 502651 w 1647714"/>
                <a:gd name="connsiteY20" fmla="*/ 280802 h 1864577"/>
                <a:gd name="connsiteX21" fmla="*/ 402829 w 1647714"/>
                <a:gd name="connsiteY21" fmla="*/ 331284 h 1864577"/>
                <a:gd name="connsiteX22" fmla="*/ 373111 w 1647714"/>
                <a:gd name="connsiteY22" fmla="*/ 288136 h 1864577"/>
                <a:gd name="connsiteX23" fmla="*/ 338059 w 1647714"/>
                <a:gd name="connsiteY23" fmla="*/ 281659 h 1864577"/>
                <a:gd name="connsiteX24" fmla="*/ 286433 w 1647714"/>
                <a:gd name="connsiteY24" fmla="*/ 317378 h 1864577"/>
                <a:gd name="connsiteX25" fmla="*/ 279889 w 1647714"/>
                <a:gd name="connsiteY25" fmla="*/ 352334 h 1864577"/>
                <a:gd name="connsiteX26" fmla="*/ 279956 w 1647714"/>
                <a:gd name="connsiteY26" fmla="*/ 352430 h 1864577"/>
                <a:gd name="connsiteX27" fmla="*/ 309864 w 1647714"/>
                <a:gd name="connsiteY27" fmla="*/ 395673 h 1864577"/>
                <a:gd name="connsiteX28" fmla="*/ 179601 w 1647714"/>
                <a:gd name="connsiteY28" fmla="*/ 1553961 h 1864577"/>
                <a:gd name="connsiteX29" fmla="*/ 1144159 w 1647714"/>
                <a:gd name="connsiteY29" fmla="*/ 1799373 h 1864577"/>
                <a:gd name="connsiteX30" fmla="*/ 1582309 w 1647714"/>
                <a:gd name="connsiteY30" fmla="*/ 719333 h 1864577"/>
                <a:gd name="connsiteX31" fmla="*/ 1534303 w 1647714"/>
                <a:gd name="connsiteY31" fmla="*/ 1340458 h 1864577"/>
                <a:gd name="connsiteX32" fmla="*/ 519786 w 1647714"/>
                <a:gd name="connsiteY32" fmla="*/ 1754310 h 1864577"/>
                <a:gd name="connsiteX33" fmla="*/ 105934 w 1647714"/>
                <a:gd name="connsiteY33" fmla="*/ 739792 h 1864577"/>
                <a:gd name="connsiteX34" fmla="*/ 1120452 w 1647714"/>
                <a:gd name="connsiteY34" fmla="*/ 325941 h 1864577"/>
                <a:gd name="connsiteX35" fmla="*/ 1594883 w 1647714"/>
                <a:gd name="connsiteY35" fmla="*/ 1040135 h 1864577"/>
                <a:gd name="connsiteX36" fmla="*/ 1534303 w 1647714"/>
                <a:gd name="connsiteY36" fmla="*/ 1340458 h 186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47714" h="1864577">
                  <a:moveTo>
                    <a:pt x="1582690" y="719333"/>
                  </a:moveTo>
                  <a:cubicBezTo>
                    <a:pt x="1529084" y="592565"/>
                    <a:pt x="1444597" y="481236"/>
                    <a:pt x="1336945" y="395483"/>
                  </a:cubicBezTo>
                  <a:lnTo>
                    <a:pt x="1366759" y="352239"/>
                  </a:lnTo>
                  <a:cubicBezTo>
                    <a:pt x="1374645" y="340790"/>
                    <a:pt x="1371797" y="325122"/>
                    <a:pt x="1360377" y="317187"/>
                  </a:cubicBezTo>
                  <a:lnTo>
                    <a:pt x="1308751" y="281468"/>
                  </a:lnTo>
                  <a:cubicBezTo>
                    <a:pt x="1297283" y="273601"/>
                    <a:pt x="1281605" y="276496"/>
                    <a:pt x="1273699" y="287945"/>
                  </a:cubicBezTo>
                  <a:lnTo>
                    <a:pt x="1243886" y="331094"/>
                  </a:lnTo>
                  <a:cubicBezTo>
                    <a:pt x="1211796" y="312082"/>
                    <a:pt x="1178478" y="295213"/>
                    <a:pt x="1144159" y="280611"/>
                  </a:cubicBezTo>
                  <a:cubicBezTo>
                    <a:pt x="1055243" y="242997"/>
                    <a:pt x="960374" y="221423"/>
                    <a:pt x="863934" y="216889"/>
                  </a:cubicBezTo>
                  <a:lnTo>
                    <a:pt x="863934" y="158596"/>
                  </a:lnTo>
                  <a:lnTo>
                    <a:pt x="880507" y="158596"/>
                  </a:lnTo>
                  <a:cubicBezTo>
                    <a:pt x="893880" y="158596"/>
                    <a:pt x="904739" y="147776"/>
                    <a:pt x="904796" y="134402"/>
                  </a:cubicBezTo>
                  <a:lnTo>
                    <a:pt x="904796" y="23817"/>
                  </a:lnTo>
                  <a:cubicBezTo>
                    <a:pt x="904748" y="10444"/>
                    <a:pt x="893880" y="-376"/>
                    <a:pt x="880507" y="-376"/>
                  </a:cubicBezTo>
                  <a:lnTo>
                    <a:pt x="766207" y="-376"/>
                  </a:lnTo>
                  <a:cubicBezTo>
                    <a:pt x="752834" y="-376"/>
                    <a:pt x="741966" y="10444"/>
                    <a:pt x="741919" y="23817"/>
                  </a:cubicBezTo>
                  <a:lnTo>
                    <a:pt x="741919" y="134402"/>
                  </a:lnTo>
                  <a:cubicBezTo>
                    <a:pt x="741966" y="147776"/>
                    <a:pt x="752834" y="158596"/>
                    <a:pt x="766207" y="158596"/>
                  </a:cubicBezTo>
                  <a:lnTo>
                    <a:pt x="782781" y="158596"/>
                  </a:lnTo>
                  <a:lnTo>
                    <a:pt x="782781" y="217080"/>
                  </a:lnTo>
                  <a:cubicBezTo>
                    <a:pt x="686369" y="221604"/>
                    <a:pt x="591528" y="243178"/>
                    <a:pt x="502651" y="280802"/>
                  </a:cubicBezTo>
                  <a:cubicBezTo>
                    <a:pt x="468284" y="295384"/>
                    <a:pt x="434937" y="312253"/>
                    <a:pt x="402829" y="331284"/>
                  </a:cubicBezTo>
                  <a:lnTo>
                    <a:pt x="373111" y="288136"/>
                  </a:lnTo>
                  <a:cubicBezTo>
                    <a:pt x="365205" y="276687"/>
                    <a:pt x="349527" y="273791"/>
                    <a:pt x="338059" y="281659"/>
                  </a:cubicBezTo>
                  <a:lnTo>
                    <a:pt x="286433" y="317378"/>
                  </a:lnTo>
                  <a:cubicBezTo>
                    <a:pt x="274974" y="325226"/>
                    <a:pt x="272041" y="340876"/>
                    <a:pt x="279889" y="352334"/>
                  </a:cubicBezTo>
                  <a:cubicBezTo>
                    <a:pt x="279908" y="352363"/>
                    <a:pt x="279937" y="352401"/>
                    <a:pt x="279956" y="352430"/>
                  </a:cubicBezTo>
                  <a:lnTo>
                    <a:pt x="309864" y="395673"/>
                  </a:lnTo>
                  <a:cubicBezTo>
                    <a:pt x="-45961" y="679556"/>
                    <a:pt x="-104282" y="1198135"/>
                    <a:pt x="179601" y="1553961"/>
                  </a:cubicBezTo>
                  <a:cubicBezTo>
                    <a:pt x="409858" y="1842578"/>
                    <a:pt x="803965" y="1942848"/>
                    <a:pt x="1144159" y="1799373"/>
                  </a:cubicBezTo>
                  <a:cubicBezTo>
                    <a:pt x="1563097" y="1621826"/>
                    <a:pt x="1759141" y="1138576"/>
                    <a:pt x="1582309" y="719333"/>
                  </a:cubicBezTo>
                  <a:close/>
                  <a:moveTo>
                    <a:pt x="1534303" y="1340458"/>
                  </a:moveTo>
                  <a:cubicBezTo>
                    <a:pt x="1368435" y="1734888"/>
                    <a:pt x="914216" y="1920178"/>
                    <a:pt x="519786" y="1754310"/>
                  </a:cubicBezTo>
                  <a:cubicBezTo>
                    <a:pt x="125356" y="1588441"/>
                    <a:pt x="-59934" y="1134232"/>
                    <a:pt x="105934" y="739792"/>
                  </a:cubicBezTo>
                  <a:cubicBezTo>
                    <a:pt x="271803" y="345362"/>
                    <a:pt x="726021" y="160072"/>
                    <a:pt x="1120452" y="325941"/>
                  </a:cubicBezTo>
                  <a:cubicBezTo>
                    <a:pt x="1407916" y="446832"/>
                    <a:pt x="1594883" y="728286"/>
                    <a:pt x="1594883" y="1040135"/>
                  </a:cubicBezTo>
                  <a:cubicBezTo>
                    <a:pt x="1595035" y="1143291"/>
                    <a:pt x="1574432" y="1245427"/>
                    <a:pt x="1534303" y="1340458"/>
                  </a:cubicBezTo>
                  <a:close/>
                </a:path>
              </a:pathLst>
            </a:custGeom>
            <a:solidFill>
              <a:srgbClr val="010101"/>
            </a:solidFill>
            <a:ln w="9525" cap="flat">
              <a:noFill/>
              <a:prstDash val="solid"/>
              <a:miter/>
            </a:ln>
          </p:spPr>
          <p:txBody>
            <a:bodyPr rtlCol="0" anchor="ctr"/>
            <a:lstStyle/>
            <a:p>
              <a:endParaRPr lang="en-IN"/>
            </a:p>
          </p:txBody>
        </p:sp>
      </p:grpSp>
      <p:grpSp>
        <p:nvGrpSpPr>
          <p:cNvPr id="47" name="Group 46">
            <a:extLst>
              <a:ext uri="{FF2B5EF4-FFF2-40B4-BE49-F238E27FC236}">
                <a16:creationId xmlns:a16="http://schemas.microsoft.com/office/drawing/2014/main" xmlns="" id="{08C69878-A9F1-27D9-E772-91A836DF855E}"/>
              </a:ext>
            </a:extLst>
          </p:cNvPr>
          <p:cNvGrpSpPr/>
          <p:nvPr/>
        </p:nvGrpSpPr>
        <p:grpSpPr>
          <a:xfrm>
            <a:off x="7089741" y="584166"/>
            <a:ext cx="1495425" cy="1495425"/>
            <a:chOff x="5348287" y="2681287"/>
            <a:chExt cx="1495425" cy="1495425"/>
          </a:xfrm>
        </p:grpSpPr>
        <p:sp>
          <p:nvSpPr>
            <p:cNvPr id="32" name="Freeform: Shape 31">
              <a:extLst>
                <a:ext uri="{FF2B5EF4-FFF2-40B4-BE49-F238E27FC236}">
                  <a16:creationId xmlns:a16="http://schemas.microsoft.com/office/drawing/2014/main" xmlns="" id="{021F55B0-9303-EF6F-8975-A3B05B680D88}"/>
                </a:ext>
              </a:extLst>
            </p:cNvPr>
            <p:cNvSpPr/>
            <p:nvPr/>
          </p:nvSpPr>
          <p:spPr>
            <a:xfrm>
              <a:off x="5348287" y="2681287"/>
              <a:ext cx="1495425" cy="1495425"/>
            </a:xfrm>
            <a:custGeom>
              <a:avLst/>
              <a:gdLst>
                <a:gd name="connsiteX0" fmla="*/ 1495425 w 1495425"/>
                <a:gd name="connsiteY0" fmla="*/ 747713 h 1495425"/>
                <a:gd name="connsiteX1" fmla="*/ 747713 w 1495425"/>
                <a:gd name="connsiteY1" fmla="*/ 1495425 h 1495425"/>
                <a:gd name="connsiteX2" fmla="*/ 0 w 1495425"/>
                <a:gd name="connsiteY2" fmla="*/ 747713 h 1495425"/>
                <a:gd name="connsiteX3" fmla="*/ 747713 w 1495425"/>
                <a:gd name="connsiteY3" fmla="*/ 0 h 1495425"/>
                <a:gd name="connsiteX4" fmla="*/ 1495425 w 1495425"/>
                <a:gd name="connsiteY4" fmla="*/ 747713 h 1495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425" h="1495425">
                  <a:moveTo>
                    <a:pt x="1495425" y="747713"/>
                  </a:moveTo>
                  <a:cubicBezTo>
                    <a:pt x="1495425" y="1160663"/>
                    <a:pt x="1160663" y="1495425"/>
                    <a:pt x="747713" y="1495425"/>
                  </a:cubicBezTo>
                  <a:cubicBezTo>
                    <a:pt x="334762" y="1495425"/>
                    <a:pt x="0" y="1160663"/>
                    <a:pt x="0" y="747713"/>
                  </a:cubicBezTo>
                  <a:cubicBezTo>
                    <a:pt x="0" y="334762"/>
                    <a:pt x="334762" y="0"/>
                    <a:pt x="747713" y="0"/>
                  </a:cubicBezTo>
                  <a:cubicBezTo>
                    <a:pt x="1160663" y="0"/>
                    <a:pt x="1495425" y="334762"/>
                    <a:pt x="1495425" y="747713"/>
                  </a:cubicBezTo>
                  <a:close/>
                </a:path>
              </a:pathLst>
            </a:custGeom>
            <a:solidFill>
              <a:srgbClr val="231F20"/>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6A84FBFE-8EA8-C4B5-FB3A-A2E6ED79D4A9}"/>
                </a:ext>
              </a:extLst>
            </p:cNvPr>
            <p:cNvSpPr/>
            <p:nvPr/>
          </p:nvSpPr>
          <p:spPr>
            <a:xfrm>
              <a:off x="5367337" y="2700337"/>
              <a:ext cx="1457325" cy="1457325"/>
            </a:xfrm>
            <a:custGeom>
              <a:avLst/>
              <a:gdLst>
                <a:gd name="connsiteX0" fmla="*/ 1457325 w 1457325"/>
                <a:gd name="connsiteY0" fmla="*/ 728663 h 1457325"/>
                <a:gd name="connsiteX1" fmla="*/ 728663 w 1457325"/>
                <a:gd name="connsiteY1" fmla="*/ 1457325 h 1457325"/>
                <a:gd name="connsiteX2" fmla="*/ 0 w 1457325"/>
                <a:gd name="connsiteY2" fmla="*/ 728663 h 1457325"/>
                <a:gd name="connsiteX3" fmla="*/ 728663 w 1457325"/>
                <a:gd name="connsiteY3" fmla="*/ 0 h 1457325"/>
                <a:gd name="connsiteX4" fmla="*/ 1457325 w 1457325"/>
                <a:gd name="connsiteY4" fmla="*/ 728663 h 1457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7325" h="1457325">
                  <a:moveTo>
                    <a:pt x="1457325" y="728663"/>
                  </a:moveTo>
                  <a:cubicBezTo>
                    <a:pt x="1457325" y="1131092"/>
                    <a:pt x="1131092" y="1457325"/>
                    <a:pt x="728663" y="1457325"/>
                  </a:cubicBezTo>
                  <a:cubicBezTo>
                    <a:pt x="326233" y="1457325"/>
                    <a:pt x="0" y="1131092"/>
                    <a:pt x="0" y="728663"/>
                  </a:cubicBezTo>
                  <a:cubicBezTo>
                    <a:pt x="0" y="326233"/>
                    <a:pt x="326233" y="0"/>
                    <a:pt x="728663" y="0"/>
                  </a:cubicBezTo>
                  <a:cubicBezTo>
                    <a:pt x="1131092" y="0"/>
                    <a:pt x="1457325" y="326233"/>
                    <a:pt x="1457325" y="728663"/>
                  </a:cubicBezTo>
                  <a:close/>
                </a:path>
              </a:pathLst>
            </a:custGeom>
            <a:solidFill>
              <a:srgbClr val="FFECBA"/>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AC696C44-1D94-A0DF-E22D-3DE08C86BED5}"/>
                </a:ext>
              </a:extLst>
            </p:cNvPr>
            <p:cNvSpPr/>
            <p:nvPr/>
          </p:nvSpPr>
          <p:spPr>
            <a:xfrm rot="16220400">
              <a:off x="6040106" y="3372974"/>
              <a:ext cx="111442" cy="111442"/>
            </a:xfrm>
            <a:custGeom>
              <a:avLst/>
              <a:gdLst>
                <a:gd name="connsiteX0" fmla="*/ 111082 w 111442"/>
                <a:gd name="connsiteY0" fmla="*/ 55106 h 111442"/>
                <a:gd name="connsiteX1" fmla="*/ 55361 w 111442"/>
                <a:gd name="connsiteY1" fmla="*/ 110827 h 111442"/>
                <a:gd name="connsiteX2" fmla="*/ -361 w 111442"/>
                <a:gd name="connsiteY2" fmla="*/ 55106 h 111442"/>
                <a:gd name="connsiteX3" fmla="*/ 55361 w 111442"/>
                <a:gd name="connsiteY3" fmla="*/ -615 h 111442"/>
                <a:gd name="connsiteX4" fmla="*/ 111082 w 111442"/>
                <a:gd name="connsiteY4" fmla="*/ 55106 h 111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42" h="111442">
                  <a:moveTo>
                    <a:pt x="111082" y="55106"/>
                  </a:moveTo>
                  <a:cubicBezTo>
                    <a:pt x="111082" y="85880"/>
                    <a:pt x="86135" y="110827"/>
                    <a:pt x="55361" y="110827"/>
                  </a:cubicBezTo>
                  <a:cubicBezTo>
                    <a:pt x="24587" y="110827"/>
                    <a:pt x="-361" y="85879"/>
                    <a:pt x="-361" y="55106"/>
                  </a:cubicBezTo>
                  <a:cubicBezTo>
                    <a:pt x="-361" y="24331"/>
                    <a:pt x="24587" y="-615"/>
                    <a:pt x="55361" y="-615"/>
                  </a:cubicBezTo>
                  <a:cubicBezTo>
                    <a:pt x="86135" y="-615"/>
                    <a:pt x="111082" y="24332"/>
                    <a:pt x="111082" y="55106"/>
                  </a:cubicBezTo>
                  <a:close/>
                </a:path>
              </a:pathLst>
            </a:custGeom>
            <a:solidFill>
              <a:srgbClr val="010101"/>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8898FB13-F11E-843C-36BE-E70E9184256C}"/>
                </a:ext>
              </a:extLst>
            </p:cNvPr>
            <p:cNvSpPr/>
            <p:nvPr/>
          </p:nvSpPr>
          <p:spPr>
            <a:xfrm>
              <a:off x="6086474" y="2701670"/>
              <a:ext cx="19050" cy="103060"/>
            </a:xfrm>
            <a:custGeom>
              <a:avLst/>
              <a:gdLst>
                <a:gd name="connsiteX0" fmla="*/ 0 w 19050"/>
                <a:gd name="connsiteY0" fmla="*/ 0 h 103060"/>
                <a:gd name="connsiteX1" fmla="*/ 19050 w 19050"/>
                <a:gd name="connsiteY1" fmla="*/ 0 h 103060"/>
                <a:gd name="connsiteX2" fmla="*/ 19050 w 19050"/>
                <a:gd name="connsiteY2" fmla="*/ 103061 h 103060"/>
                <a:gd name="connsiteX3" fmla="*/ 0 w 19050"/>
                <a:gd name="connsiteY3" fmla="*/ 103061 h 103060"/>
              </a:gdLst>
              <a:ahLst/>
              <a:cxnLst>
                <a:cxn ang="0">
                  <a:pos x="connsiteX0" y="connsiteY0"/>
                </a:cxn>
                <a:cxn ang="0">
                  <a:pos x="connsiteX1" y="connsiteY1"/>
                </a:cxn>
                <a:cxn ang="0">
                  <a:pos x="connsiteX2" y="connsiteY2"/>
                </a:cxn>
                <a:cxn ang="0">
                  <a:pos x="connsiteX3" y="connsiteY3"/>
                </a:cxn>
              </a:cxnLst>
              <a:rect l="l" t="t" r="r" b="b"/>
              <a:pathLst>
                <a:path w="19050" h="103060">
                  <a:moveTo>
                    <a:pt x="0" y="0"/>
                  </a:moveTo>
                  <a:lnTo>
                    <a:pt x="19050" y="0"/>
                  </a:lnTo>
                  <a:lnTo>
                    <a:pt x="19050" y="103061"/>
                  </a:lnTo>
                  <a:lnTo>
                    <a:pt x="0" y="103061"/>
                  </a:lnTo>
                  <a:close/>
                </a:path>
              </a:pathLst>
            </a:custGeom>
            <a:solidFill>
              <a:srgbClr val="272626"/>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E3A14466-E54F-2D34-694B-4F5A6FABDEE5}"/>
                </a:ext>
              </a:extLst>
            </p:cNvPr>
            <p:cNvSpPr/>
            <p:nvPr/>
          </p:nvSpPr>
          <p:spPr>
            <a:xfrm rot="18007201">
              <a:off x="6384075" y="2835111"/>
              <a:ext cx="103060" cy="19049"/>
            </a:xfrm>
            <a:custGeom>
              <a:avLst/>
              <a:gdLst>
                <a:gd name="connsiteX0" fmla="*/ -360 w 103060"/>
                <a:gd name="connsiteY0" fmla="*/ -616 h 19049"/>
                <a:gd name="connsiteX1" fmla="*/ 102700 w 103060"/>
                <a:gd name="connsiteY1" fmla="*/ -616 h 19049"/>
                <a:gd name="connsiteX2" fmla="*/ 102700 w 103060"/>
                <a:gd name="connsiteY2" fmla="*/ 18434 h 19049"/>
                <a:gd name="connsiteX3" fmla="*/ -360 w 103060"/>
                <a:gd name="connsiteY3" fmla="*/ 18434 h 19049"/>
              </a:gdLst>
              <a:ahLst/>
              <a:cxnLst>
                <a:cxn ang="0">
                  <a:pos x="connsiteX0" y="connsiteY0"/>
                </a:cxn>
                <a:cxn ang="0">
                  <a:pos x="connsiteX1" y="connsiteY1"/>
                </a:cxn>
                <a:cxn ang="0">
                  <a:pos x="connsiteX2" y="connsiteY2"/>
                </a:cxn>
                <a:cxn ang="0">
                  <a:pos x="connsiteX3" y="connsiteY3"/>
                </a:cxn>
              </a:cxnLst>
              <a:rect l="l" t="t" r="r" b="b"/>
              <a:pathLst>
                <a:path w="103060" h="19049">
                  <a:moveTo>
                    <a:pt x="-360" y="-616"/>
                  </a:moveTo>
                  <a:lnTo>
                    <a:pt x="102700" y="-616"/>
                  </a:lnTo>
                  <a:lnTo>
                    <a:pt x="102700" y="18434"/>
                  </a:lnTo>
                  <a:lnTo>
                    <a:pt x="-360" y="18434"/>
                  </a:lnTo>
                  <a:close/>
                </a:path>
              </a:pathLst>
            </a:custGeom>
            <a:solidFill>
              <a:srgbClr val="272626"/>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FD1AC57F-E1AB-0028-D834-D57C78B29C7B}"/>
                </a:ext>
              </a:extLst>
            </p:cNvPr>
            <p:cNvSpPr/>
            <p:nvPr/>
          </p:nvSpPr>
          <p:spPr>
            <a:xfrm rot="19812601">
              <a:off x="6631859" y="3084866"/>
              <a:ext cx="103060" cy="19049"/>
            </a:xfrm>
            <a:custGeom>
              <a:avLst/>
              <a:gdLst>
                <a:gd name="connsiteX0" fmla="*/ -360 w 103060"/>
                <a:gd name="connsiteY0" fmla="*/ -616 h 19049"/>
                <a:gd name="connsiteX1" fmla="*/ 102700 w 103060"/>
                <a:gd name="connsiteY1" fmla="*/ -616 h 19049"/>
                <a:gd name="connsiteX2" fmla="*/ 102700 w 103060"/>
                <a:gd name="connsiteY2" fmla="*/ 18434 h 19049"/>
                <a:gd name="connsiteX3" fmla="*/ -360 w 103060"/>
                <a:gd name="connsiteY3" fmla="*/ 18434 h 19049"/>
              </a:gdLst>
              <a:ahLst/>
              <a:cxnLst>
                <a:cxn ang="0">
                  <a:pos x="connsiteX0" y="connsiteY0"/>
                </a:cxn>
                <a:cxn ang="0">
                  <a:pos x="connsiteX1" y="connsiteY1"/>
                </a:cxn>
                <a:cxn ang="0">
                  <a:pos x="connsiteX2" y="connsiteY2"/>
                </a:cxn>
                <a:cxn ang="0">
                  <a:pos x="connsiteX3" y="connsiteY3"/>
                </a:cxn>
              </a:cxnLst>
              <a:rect l="l" t="t" r="r" b="b"/>
              <a:pathLst>
                <a:path w="103060" h="19049">
                  <a:moveTo>
                    <a:pt x="-360" y="-616"/>
                  </a:moveTo>
                  <a:lnTo>
                    <a:pt x="102700" y="-616"/>
                  </a:lnTo>
                  <a:lnTo>
                    <a:pt x="102700" y="18434"/>
                  </a:lnTo>
                  <a:lnTo>
                    <a:pt x="-360" y="18434"/>
                  </a:lnTo>
                  <a:close/>
                </a:path>
              </a:pathLst>
            </a:custGeom>
            <a:solidFill>
              <a:srgbClr val="272626"/>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1C9FB1C6-C385-5A32-001E-2D337DFF1EA3}"/>
                </a:ext>
              </a:extLst>
            </p:cNvPr>
            <p:cNvSpPr/>
            <p:nvPr/>
          </p:nvSpPr>
          <p:spPr>
            <a:xfrm rot="16218600">
              <a:off x="6763976" y="3383157"/>
              <a:ext cx="19049" cy="103060"/>
            </a:xfrm>
            <a:custGeom>
              <a:avLst/>
              <a:gdLst>
                <a:gd name="connsiteX0" fmla="*/ -360 w 19049"/>
                <a:gd name="connsiteY0" fmla="*/ -616 h 103060"/>
                <a:gd name="connsiteX1" fmla="*/ 18690 w 19049"/>
                <a:gd name="connsiteY1" fmla="*/ -616 h 103060"/>
                <a:gd name="connsiteX2" fmla="*/ 18690 w 19049"/>
                <a:gd name="connsiteY2" fmla="*/ 102445 h 103060"/>
                <a:gd name="connsiteX3" fmla="*/ -360 w 19049"/>
                <a:gd name="connsiteY3" fmla="*/ 102445 h 103060"/>
              </a:gdLst>
              <a:ahLst/>
              <a:cxnLst>
                <a:cxn ang="0">
                  <a:pos x="connsiteX0" y="connsiteY0"/>
                </a:cxn>
                <a:cxn ang="0">
                  <a:pos x="connsiteX1" y="connsiteY1"/>
                </a:cxn>
                <a:cxn ang="0">
                  <a:pos x="connsiteX2" y="connsiteY2"/>
                </a:cxn>
                <a:cxn ang="0">
                  <a:pos x="connsiteX3" y="connsiteY3"/>
                </a:cxn>
              </a:cxnLst>
              <a:rect l="l" t="t" r="r" b="b"/>
              <a:pathLst>
                <a:path w="19049" h="103060">
                  <a:moveTo>
                    <a:pt x="-360" y="-616"/>
                  </a:moveTo>
                  <a:lnTo>
                    <a:pt x="18690" y="-616"/>
                  </a:lnTo>
                  <a:lnTo>
                    <a:pt x="18690" y="102445"/>
                  </a:lnTo>
                  <a:lnTo>
                    <a:pt x="-360" y="102445"/>
                  </a:lnTo>
                  <a:close/>
                </a:path>
              </a:pathLst>
            </a:custGeom>
            <a:solidFill>
              <a:srgbClr val="272626"/>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20C1EADC-141D-546F-3434-FB5AA468FF64}"/>
                </a:ext>
              </a:extLst>
            </p:cNvPr>
            <p:cNvSpPr/>
            <p:nvPr/>
          </p:nvSpPr>
          <p:spPr>
            <a:xfrm rot="18024600">
              <a:off x="6670358" y="3722199"/>
              <a:ext cx="19049" cy="103060"/>
            </a:xfrm>
            <a:custGeom>
              <a:avLst/>
              <a:gdLst>
                <a:gd name="connsiteX0" fmla="*/ -360 w 19049"/>
                <a:gd name="connsiteY0" fmla="*/ -616 h 103060"/>
                <a:gd name="connsiteX1" fmla="*/ 18690 w 19049"/>
                <a:gd name="connsiteY1" fmla="*/ -616 h 103060"/>
                <a:gd name="connsiteX2" fmla="*/ 18690 w 19049"/>
                <a:gd name="connsiteY2" fmla="*/ 102445 h 103060"/>
                <a:gd name="connsiteX3" fmla="*/ -360 w 19049"/>
                <a:gd name="connsiteY3" fmla="*/ 102445 h 103060"/>
              </a:gdLst>
              <a:ahLst/>
              <a:cxnLst>
                <a:cxn ang="0">
                  <a:pos x="connsiteX0" y="connsiteY0"/>
                </a:cxn>
                <a:cxn ang="0">
                  <a:pos x="connsiteX1" y="connsiteY1"/>
                </a:cxn>
                <a:cxn ang="0">
                  <a:pos x="connsiteX2" y="connsiteY2"/>
                </a:cxn>
                <a:cxn ang="0">
                  <a:pos x="connsiteX3" y="connsiteY3"/>
                </a:cxn>
              </a:cxnLst>
              <a:rect l="l" t="t" r="r" b="b"/>
              <a:pathLst>
                <a:path w="19049" h="103060">
                  <a:moveTo>
                    <a:pt x="-360" y="-616"/>
                  </a:moveTo>
                  <a:lnTo>
                    <a:pt x="18690" y="-616"/>
                  </a:lnTo>
                  <a:lnTo>
                    <a:pt x="18690" y="102445"/>
                  </a:lnTo>
                  <a:lnTo>
                    <a:pt x="-360" y="102445"/>
                  </a:lnTo>
                  <a:close/>
                </a:path>
              </a:pathLst>
            </a:custGeom>
            <a:solidFill>
              <a:srgbClr val="272626"/>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D6F16C6E-ECB8-E6D4-F94A-56E7894F2A06}"/>
                </a:ext>
              </a:extLst>
            </p:cNvPr>
            <p:cNvSpPr/>
            <p:nvPr/>
          </p:nvSpPr>
          <p:spPr>
            <a:xfrm rot="19830600">
              <a:off x="6419706" y="3968123"/>
              <a:ext cx="19050" cy="103060"/>
            </a:xfrm>
            <a:custGeom>
              <a:avLst/>
              <a:gdLst>
                <a:gd name="connsiteX0" fmla="*/ -360 w 19050"/>
                <a:gd name="connsiteY0" fmla="*/ -616 h 103060"/>
                <a:gd name="connsiteX1" fmla="*/ 18690 w 19050"/>
                <a:gd name="connsiteY1" fmla="*/ -616 h 103060"/>
                <a:gd name="connsiteX2" fmla="*/ 18690 w 19050"/>
                <a:gd name="connsiteY2" fmla="*/ 102445 h 103060"/>
                <a:gd name="connsiteX3" fmla="*/ -360 w 19050"/>
                <a:gd name="connsiteY3" fmla="*/ 102445 h 103060"/>
              </a:gdLst>
              <a:ahLst/>
              <a:cxnLst>
                <a:cxn ang="0">
                  <a:pos x="connsiteX0" y="connsiteY0"/>
                </a:cxn>
                <a:cxn ang="0">
                  <a:pos x="connsiteX1" y="connsiteY1"/>
                </a:cxn>
                <a:cxn ang="0">
                  <a:pos x="connsiteX2" y="connsiteY2"/>
                </a:cxn>
                <a:cxn ang="0">
                  <a:pos x="connsiteX3" y="connsiteY3"/>
                </a:cxn>
              </a:cxnLst>
              <a:rect l="l" t="t" r="r" b="b"/>
              <a:pathLst>
                <a:path w="19050" h="103060">
                  <a:moveTo>
                    <a:pt x="-360" y="-616"/>
                  </a:moveTo>
                  <a:lnTo>
                    <a:pt x="18690" y="-616"/>
                  </a:lnTo>
                  <a:lnTo>
                    <a:pt x="18690" y="102445"/>
                  </a:lnTo>
                  <a:lnTo>
                    <a:pt x="-360" y="102445"/>
                  </a:lnTo>
                  <a:close/>
                </a:path>
              </a:pathLst>
            </a:custGeom>
            <a:solidFill>
              <a:srgbClr val="272626"/>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A13C8852-1464-13DB-2584-9B2B3CF073EA}"/>
                </a:ext>
              </a:extLst>
            </p:cNvPr>
            <p:cNvSpPr/>
            <p:nvPr/>
          </p:nvSpPr>
          <p:spPr>
            <a:xfrm rot="16237200">
              <a:off x="6037284" y="4098509"/>
              <a:ext cx="103060" cy="19049"/>
            </a:xfrm>
            <a:custGeom>
              <a:avLst/>
              <a:gdLst>
                <a:gd name="connsiteX0" fmla="*/ -360 w 103060"/>
                <a:gd name="connsiteY0" fmla="*/ -616 h 19049"/>
                <a:gd name="connsiteX1" fmla="*/ 102700 w 103060"/>
                <a:gd name="connsiteY1" fmla="*/ -616 h 19049"/>
                <a:gd name="connsiteX2" fmla="*/ 102700 w 103060"/>
                <a:gd name="connsiteY2" fmla="*/ 18434 h 19049"/>
                <a:gd name="connsiteX3" fmla="*/ -360 w 103060"/>
                <a:gd name="connsiteY3" fmla="*/ 18434 h 19049"/>
              </a:gdLst>
              <a:ahLst/>
              <a:cxnLst>
                <a:cxn ang="0">
                  <a:pos x="connsiteX0" y="connsiteY0"/>
                </a:cxn>
                <a:cxn ang="0">
                  <a:pos x="connsiteX1" y="connsiteY1"/>
                </a:cxn>
                <a:cxn ang="0">
                  <a:pos x="connsiteX2" y="connsiteY2"/>
                </a:cxn>
                <a:cxn ang="0">
                  <a:pos x="connsiteX3" y="connsiteY3"/>
                </a:cxn>
              </a:cxnLst>
              <a:rect l="l" t="t" r="r" b="b"/>
              <a:pathLst>
                <a:path w="103060" h="19049">
                  <a:moveTo>
                    <a:pt x="-360" y="-616"/>
                  </a:moveTo>
                  <a:lnTo>
                    <a:pt x="102700" y="-616"/>
                  </a:lnTo>
                  <a:lnTo>
                    <a:pt x="102700" y="18434"/>
                  </a:lnTo>
                  <a:lnTo>
                    <a:pt x="-360" y="18434"/>
                  </a:lnTo>
                  <a:close/>
                </a:path>
              </a:pathLst>
            </a:custGeom>
            <a:solidFill>
              <a:srgbClr val="272626"/>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D9673E0B-5567-B8AF-CE3C-41041492F95F}"/>
                </a:ext>
              </a:extLst>
            </p:cNvPr>
            <p:cNvSpPr/>
            <p:nvPr/>
          </p:nvSpPr>
          <p:spPr>
            <a:xfrm rot="18043200">
              <a:off x="5698450" y="4002345"/>
              <a:ext cx="103060" cy="19049"/>
            </a:xfrm>
            <a:custGeom>
              <a:avLst/>
              <a:gdLst>
                <a:gd name="connsiteX0" fmla="*/ -360 w 103060"/>
                <a:gd name="connsiteY0" fmla="*/ -616 h 19049"/>
                <a:gd name="connsiteX1" fmla="*/ 102700 w 103060"/>
                <a:gd name="connsiteY1" fmla="*/ -616 h 19049"/>
                <a:gd name="connsiteX2" fmla="*/ 102700 w 103060"/>
                <a:gd name="connsiteY2" fmla="*/ 18434 h 19049"/>
                <a:gd name="connsiteX3" fmla="*/ -360 w 103060"/>
                <a:gd name="connsiteY3" fmla="*/ 18434 h 19049"/>
              </a:gdLst>
              <a:ahLst/>
              <a:cxnLst>
                <a:cxn ang="0">
                  <a:pos x="connsiteX0" y="connsiteY0"/>
                </a:cxn>
                <a:cxn ang="0">
                  <a:pos x="connsiteX1" y="connsiteY1"/>
                </a:cxn>
                <a:cxn ang="0">
                  <a:pos x="connsiteX2" y="connsiteY2"/>
                </a:cxn>
                <a:cxn ang="0">
                  <a:pos x="connsiteX3" y="connsiteY3"/>
                </a:cxn>
              </a:cxnLst>
              <a:rect l="l" t="t" r="r" b="b"/>
              <a:pathLst>
                <a:path w="103060" h="19049">
                  <a:moveTo>
                    <a:pt x="-360" y="-616"/>
                  </a:moveTo>
                  <a:lnTo>
                    <a:pt x="102700" y="-616"/>
                  </a:lnTo>
                  <a:lnTo>
                    <a:pt x="102700" y="18434"/>
                  </a:lnTo>
                  <a:lnTo>
                    <a:pt x="-360" y="18434"/>
                  </a:lnTo>
                  <a:close/>
                </a:path>
              </a:pathLst>
            </a:custGeom>
            <a:solidFill>
              <a:srgbClr val="272626"/>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FA680884-E9E2-91DA-C7EE-C1402A97EDCA}"/>
                </a:ext>
              </a:extLst>
            </p:cNvPr>
            <p:cNvSpPr/>
            <p:nvPr/>
          </p:nvSpPr>
          <p:spPr>
            <a:xfrm rot="19836659">
              <a:off x="5459840" y="3719407"/>
              <a:ext cx="102905" cy="19021"/>
            </a:xfrm>
            <a:custGeom>
              <a:avLst/>
              <a:gdLst>
                <a:gd name="connsiteX0" fmla="*/ -360 w 102905"/>
                <a:gd name="connsiteY0" fmla="*/ -619 h 19021"/>
                <a:gd name="connsiteX1" fmla="*/ 102546 w 102905"/>
                <a:gd name="connsiteY1" fmla="*/ -619 h 19021"/>
                <a:gd name="connsiteX2" fmla="*/ 102546 w 102905"/>
                <a:gd name="connsiteY2" fmla="*/ 18402 h 19021"/>
                <a:gd name="connsiteX3" fmla="*/ -360 w 102905"/>
                <a:gd name="connsiteY3" fmla="*/ 18402 h 19021"/>
              </a:gdLst>
              <a:ahLst/>
              <a:cxnLst>
                <a:cxn ang="0">
                  <a:pos x="connsiteX0" y="connsiteY0"/>
                </a:cxn>
                <a:cxn ang="0">
                  <a:pos x="connsiteX1" y="connsiteY1"/>
                </a:cxn>
                <a:cxn ang="0">
                  <a:pos x="connsiteX2" y="connsiteY2"/>
                </a:cxn>
                <a:cxn ang="0">
                  <a:pos x="connsiteX3" y="connsiteY3"/>
                </a:cxn>
              </a:cxnLst>
              <a:rect l="l" t="t" r="r" b="b"/>
              <a:pathLst>
                <a:path w="102905" h="19021">
                  <a:moveTo>
                    <a:pt x="-360" y="-619"/>
                  </a:moveTo>
                  <a:lnTo>
                    <a:pt x="102546" y="-619"/>
                  </a:lnTo>
                  <a:lnTo>
                    <a:pt x="102546" y="18402"/>
                  </a:lnTo>
                  <a:lnTo>
                    <a:pt x="-360" y="18402"/>
                  </a:lnTo>
                  <a:close/>
                </a:path>
              </a:pathLst>
            </a:custGeom>
            <a:solidFill>
              <a:srgbClr val="272626"/>
            </a:solidFill>
            <a:ln w="9511"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15AD62BF-57DD-C612-C1B8-71540CF73353}"/>
                </a:ext>
              </a:extLst>
            </p:cNvPr>
            <p:cNvSpPr/>
            <p:nvPr/>
          </p:nvSpPr>
          <p:spPr>
            <a:xfrm rot="16255200">
              <a:off x="5409306" y="3367749"/>
              <a:ext cx="19049" cy="103060"/>
            </a:xfrm>
            <a:custGeom>
              <a:avLst/>
              <a:gdLst>
                <a:gd name="connsiteX0" fmla="*/ -360 w 19049"/>
                <a:gd name="connsiteY0" fmla="*/ -616 h 103060"/>
                <a:gd name="connsiteX1" fmla="*/ 18690 w 19049"/>
                <a:gd name="connsiteY1" fmla="*/ -616 h 103060"/>
                <a:gd name="connsiteX2" fmla="*/ 18690 w 19049"/>
                <a:gd name="connsiteY2" fmla="*/ 102444 h 103060"/>
                <a:gd name="connsiteX3" fmla="*/ -360 w 19049"/>
                <a:gd name="connsiteY3" fmla="*/ 102444 h 103060"/>
              </a:gdLst>
              <a:ahLst/>
              <a:cxnLst>
                <a:cxn ang="0">
                  <a:pos x="connsiteX0" y="connsiteY0"/>
                </a:cxn>
                <a:cxn ang="0">
                  <a:pos x="connsiteX1" y="connsiteY1"/>
                </a:cxn>
                <a:cxn ang="0">
                  <a:pos x="connsiteX2" y="connsiteY2"/>
                </a:cxn>
                <a:cxn ang="0">
                  <a:pos x="connsiteX3" y="connsiteY3"/>
                </a:cxn>
              </a:cxnLst>
              <a:rect l="l" t="t" r="r" b="b"/>
              <a:pathLst>
                <a:path w="19049" h="103060">
                  <a:moveTo>
                    <a:pt x="-360" y="-616"/>
                  </a:moveTo>
                  <a:lnTo>
                    <a:pt x="18690" y="-616"/>
                  </a:lnTo>
                  <a:lnTo>
                    <a:pt x="18690" y="102444"/>
                  </a:lnTo>
                  <a:lnTo>
                    <a:pt x="-360" y="102444"/>
                  </a:lnTo>
                  <a:close/>
                </a:path>
              </a:pathLst>
            </a:custGeom>
            <a:solidFill>
              <a:srgbClr val="272626"/>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A8473A09-7EFE-EFCE-9EB6-D8B9017CFD2F}"/>
                </a:ext>
              </a:extLst>
            </p:cNvPr>
            <p:cNvSpPr/>
            <p:nvPr/>
          </p:nvSpPr>
          <p:spPr>
            <a:xfrm rot="18061200">
              <a:off x="5506069" y="3030031"/>
              <a:ext cx="19049" cy="103060"/>
            </a:xfrm>
            <a:custGeom>
              <a:avLst/>
              <a:gdLst>
                <a:gd name="connsiteX0" fmla="*/ -360 w 19049"/>
                <a:gd name="connsiteY0" fmla="*/ -616 h 103060"/>
                <a:gd name="connsiteX1" fmla="*/ 18690 w 19049"/>
                <a:gd name="connsiteY1" fmla="*/ -616 h 103060"/>
                <a:gd name="connsiteX2" fmla="*/ 18690 w 19049"/>
                <a:gd name="connsiteY2" fmla="*/ 102444 h 103060"/>
                <a:gd name="connsiteX3" fmla="*/ -360 w 19049"/>
                <a:gd name="connsiteY3" fmla="*/ 102444 h 103060"/>
              </a:gdLst>
              <a:ahLst/>
              <a:cxnLst>
                <a:cxn ang="0">
                  <a:pos x="connsiteX0" y="connsiteY0"/>
                </a:cxn>
                <a:cxn ang="0">
                  <a:pos x="connsiteX1" y="connsiteY1"/>
                </a:cxn>
                <a:cxn ang="0">
                  <a:pos x="connsiteX2" y="connsiteY2"/>
                </a:cxn>
                <a:cxn ang="0">
                  <a:pos x="connsiteX3" y="connsiteY3"/>
                </a:cxn>
              </a:cxnLst>
              <a:rect l="l" t="t" r="r" b="b"/>
              <a:pathLst>
                <a:path w="19049" h="103060">
                  <a:moveTo>
                    <a:pt x="-360" y="-616"/>
                  </a:moveTo>
                  <a:lnTo>
                    <a:pt x="18690" y="-616"/>
                  </a:lnTo>
                  <a:lnTo>
                    <a:pt x="18690" y="102444"/>
                  </a:lnTo>
                  <a:lnTo>
                    <a:pt x="-360" y="102444"/>
                  </a:lnTo>
                  <a:close/>
                </a:path>
              </a:pathLst>
            </a:custGeom>
            <a:solidFill>
              <a:srgbClr val="272626"/>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5056DEEE-F262-4A45-B553-7480BA8EDFF8}"/>
                </a:ext>
              </a:extLst>
            </p:cNvPr>
            <p:cNvSpPr/>
            <p:nvPr/>
          </p:nvSpPr>
          <p:spPr>
            <a:xfrm rot="19867199">
              <a:off x="5759554" y="2785547"/>
              <a:ext cx="19049" cy="103060"/>
            </a:xfrm>
            <a:custGeom>
              <a:avLst/>
              <a:gdLst>
                <a:gd name="connsiteX0" fmla="*/ -360 w 19049"/>
                <a:gd name="connsiteY0" fmla="*/ -616 h 103060"/>
                <a:gd name="connsiteX1" fmla="*/ 18690 w 19049"/>
                <a:gd name="connsiteY1" fmla="*/ -616 h 103060"/>
                <a:gd name="connsiteX2" fmla="*/ 18690 w 19049"/>
                <a:gd name="connsiteY2" fmla="*/ 102445 h 103060"/>
                <a:gd name="connsiteX3" fmla="*/ -360 w 19049"/>
                <a:gd name="connsiteY3" fmla="*/ 102445 h 103060"/>
              </a:gdLst>
              <a:ahLst/>
              <a:cxnLst>
                <a:cxn ang="0">
                  <a:pos x="connsiteX0" y="connsiteY0"/>
                </a:cxn>
                <a:cxn ang="0">
                  <a:pos x="connsiteX1" y="connsiteY1"/>
                </a:cxn>
                <a:cxn ang="0">
                  <a:pos x="connsiteX2" y="connsiteY2"/>
                </a:cxn>
                <a:cxn ang="0">
                  <a:pos x="connsiteX3" y="connsiteY3"/>
                </a:cxn>
              </a:cxnLst>
              <a:rect l="l" t="t" r="r" b="b"/>
              <a:pathLst>
                <a:path w="19049" h="103060">
                  <a:moveTo>
                    <a:pt x="-360" y="-616"/>
                  </a:moveTo>
                  <a:lnTo>
                    <a:pt x="18690" y="-616"/>
                  </a:lnTo>
                  <a:lnTo>
                    <a:pt x="18690" y="102445"/>
                  </a:lnTo>
                  <a:lnTo>
                    <a:pt x="-360" y="102445"/>
                  </a:lnTo>
                  <a:close/>
                </a:path>
              </a:pathLst>
            </a:custGeom>
            <a:solidFill>
              <a:srgbClr val="272626"/>
            </a:solidFill>
            <a:ln w="9525" cap="flat">
              <a:noFill/>
              <a:prstDash val="solid"/>
              <a:miter/>
            </a:ln>
          </p:spPr>
          <p:txBody>
            <a:bodyPr rtlCol="0" anchor="ctr"/>
            <a:lstStyle/>
            <a:p>
              <a:endParaRPr lang="en-IN"/>
            </a:p>
          </p:txBody>
        </p:sp>
      </p:grpSp>
      <p:grpSp>
        <p:nvGrpSpPr>
          <p:cNvPr id="50" name="Graphic 48">
            <a:extLst>
              <a:ext uri="{FF2B5EF4-FFF2-40B4-BE49-F238E27FC236}">
                <a16:creationId xmlns:a16="http://schemas.microsoft.com/office/drawing/2014/main" xmlns="" id="{3E8340B1-348A-6114-3BA8-A34E15EE3F77}"/>
              </a:ext>
            </a:extLst>
          </p:cNvPr>
          <p:cNvGrpSpPr/>
          <p:nvPr/>
        </p:nvGrpSpPr>
        <p:grpSpPr>
          <a:xfrm>
            <a:off x="370766" y="161579"/>
            <a:ext cx="4880658" cy="701345"/>
            <a:chOff x="3657551" y="3076556"/>
            <a:chExt cx="4880658" cy="701345"/>
          </a:xfrm>
        </p:grpSpPr>
        <p:sp>
          <p:nvSpPr>
            <p:cNvPr id="51" name="Freeform: Shape 50">
              <a:extLst>
                <a:ext uri="{FF2B5EF4-FFF2-40B4-BE49-F238E27FC236}">
                  <a16:creationId xmlns:a16="http://schemas.microsoft.com/office/drawing/2014/main" xmlns="" id="{258CE488-483D-0FAB-6D3D-CCB31DD02704}"/>
                </a:ext>
              </a:extLst>
            </p:cNvPr>
            <p:cNvSpPr/>
            <p:nvPr/>
          </p:nvSpPr>
          <p:spPr>
            <a:xfrm>
              <a:off x="4242244" y="3264598"/>
              <a:ext cx="3014948" cy="325183"/>
            </a:xfrm>
            <a:custGeom>
              <a:avLst/>
              <a:gdLst>
                <a:gd name="connsiteX0" fmla="*/ 2924509 w 3014948"/>
                <a:gd name="connsiteY0" fmla="*/ 248507 h 325183"/>
                <a:gd name="connsiteX1" fmla="*/ 2966229 w 3014948"/>
                <a:gd name="connsiteY1" fmla="*/ 248507 h 325183"/>
                <a:gd name="connsiteX2" fmla="*/ 3014902 w 3014948"/>
                <a:gd name="connsiteY2" fmla="*/ 200025 h 325183"/>
                <a:gd name="connsiteX3" fmla="*/ 3014902 w 3014948"/>
                <a:gd name="connsiteY3" fmla="*/ 199930 h 325183"/>
                <a:gd name="connsiteX4" fmla="*/ 3014902 w 3014948"/>
                <a:gd name="connsiteY4" fmla="*/ 123730 h 325183"/>
                <a:gd name="connsiteX5" fmla="*/ 2966229 w 3014948"/>
                <a:gd name="connsiteY5" fmla="*/ 75057 h 325183"/>
                <a:gd name="connsiteX6" fmla="*/ 2924509 w 3014948"/>
                <a:gd name="connsiteY6" fmla="*/ 75057 h 325183"/>
                <a:gd name="connsiteX7" fmla="*/ 2879551 w 3014948"/>
                <a:gd name="connsiteY7" fmla="*/ 42481 h 325183"/>
                <a:gd name="connsiteX8" fmla="*/ 2877265 w 3014948"/>
                <a:gd name="connsiteY8" fmla="*/ 35623 h 325183"/>
                <a:gd name="connsiteX9" fmla="*/ 2827069 w 3014948"/>
                <a:gd name="connsiteY9" fmla="*/ -762 h 325183"/>
                <a:gd name="connsiteX10" fmla="*/ -47 w 3014948"/>
                <a:gd name="connsiteY10" fmla="*/ -762 h 325183"/>
                <a:gd name="connsiteX11" fmla="*/ -47 w 3014948"/>
                <a:gd name="connsiteY11" fmla="*/ 324421 h 325183"/>
                <a:gd name="connsiteX12" fmla="*/ 2827069 w 3014948"/>
                <a:gd name="connsiteY12" fmla="*/ 324421 h 325183"/>
                <a:gd name="connsiteX13" fmla="*/ 2877456 w 3014948"/>
                <a:gd name="connsiteY13" fmla="*/ 287940 h 325183"/>
                <a:gd name="connsiteX14" fmla="*/ 2879646 w 3014948"/>
                <a:gd name="connsiteY14" fmla="*/ 280987 h 325183"/>
                <a:gd name="connsiteX15" fmla="*/ 2924509 w 3014948"/>
                <a:gd name="connsiteY15" fmla="*/ 248507 h 3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14948" h="325183">
                  <a:moveTo>
                    <a:pt x="2924509" y="248507"/>
                  </a:moveTo>
                  <a:lnTo>
                    <a:pt x="2966229" y="248507"/>
                  </a:lnTo>
                  <a:cubicBezTo>
                    <a:pt x="2993061" y="248555"/>
                    <a:pt x="3014844" y="226856"/>
                    <a:pt x="3014902" y="200025"/>
                  </a:cubicBezTo>
                  <a:cubicBezTo>
                    <a:pt x="3014902" y="199996"/>
                    <a:pt x="3014902" y="199958"/>
                    <a:pt x="3014902" y="199930"/>
                  </a:cubicBezTo>
                  <a:lnTo>
                    <a:pt x="3014902" y="123730"/>
                  </a:lnTo>
                  <a:cubicBezTo>
                    <a:pt x="3014902" y="96850"/>
                    <a:pt x="2993108" y="75057"/>
                    <a:pt x="2966229" y="75057"/>
                  </a:cubicBezTo>
                  <a:lnTo>
                    <a:pt x="2924509" y="75057"/>
                  </a:lnTo>
                  <a:cubicBezTo>
                    <a:pt x="2904088" y="74962"/>
                    <a:pt x="2886000" y="61855"/>
                    <a:pt x="2879551" y="42481"/>
                  </a:cubicBezTo>
                  <a:lnTo>
                    <a:pt x="2877265" y="35623"/>
                  </a:lnTo>
                  <a:cubicBezTo>
                    <a:pt x="2870093" y="13964"/>
                    <a:pt x="2849881" y="-686"/>
                    <a:pt x="2827069" y="-762"/>
                  </a:cubicBezTo>
                  <a:lnTo>
                    <a:pt x="-47" y="-762"/>
                  </a:lnTo>
                  <a:lnTo>
                    <a:pt x="-47" y="324421"/>
                  </a:lnTo>
                  <a:lnTo>
                    <a:pt x="2827069" y="324421"/>
                  </a:lnTo>
                  <a:cubicBezTo>
                    <a:pt x="2849967" y="324383"/>
                    <a:pt x="2870274" y="309686"/>
                    <a:pt x="2877456" y="287940"/>
                  </a:cubicBezTo>
                  <a:lnTo>
                    <a:pt x="2879646" y="280987"/>
                  </a:lnTo>
                  <a:cubicBezTo>
                    <a:pt x="2886124" y="261680"/>
                    <a:pt x="2904145" y="248631"/>
                    <a:pt x="2924509" y="248507"/>
                  </a:cubicBezTo>
                  <a:close/>
                </a:path>
              </a:pathLst>
            </a:custGeom>
            <a:solidFill>
              <a:srgbClr val="D7D7D7">
                <a:alpha val="10000"/>
              </a:srgbClr>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C22290C9-8585-1F56-FD10-4B69592659A4}"/>
                </a:ext>
              </a:extLst>
            </p:cNvPr>
            <p:cNvSpPr/>
            <p:nvPr/>
          </p:nvSpPr>
          <p:spPr>
            <a:xfrm>
              <a:off x="6439757" y="3264598"/>
              <a:ext cx="817625" cy="325373"/>
            </a:xfrm>
            <a:custGeom>
              <a:avLst/>
              <a:gdLst>
                <a:gd name="connsiteX0" fmla="*/ 629556 w 817625"/>
                <a:gd name="connsiteY0" fmla="*/ -762 h 325373"/>
                <a:gd name="connsiteX1" fmla="*/ 679943 w 817625"/>
                <a:gd name="connsiteY1" fmla="*/ 35719 h 325373"/>
                <a:gd name="connsiteX2" fmla="*/ 682229 w 817625"/>
                <a:gd name="connsiteY2" fmla="*/ 42576 h 325373"/>
                <a:gd name="connsiteX3" fmla="*/ 727187 w 817625"/>
                <a:gd name="connsiteY3" fmla="*/ 75152 h 325373"/>
                <a:gd name="connsiteX4" fmla="*/ 768907 w 817625"/>
                <a:gd name="connsiteY4" fmla="*/ 75152 h 325373"/>
                <a:gd name="connsiteX5" fmla="*/ 817579 w 817625"/>
                <a:gd name="connsiteY5" fmla="*/ 123825 h 325373"/>
                <a:gd name="connsiteX6" fmla="*/ 817579 w 817625"/>
                <a:gd name="connsiteY6" fmla="*/ 200025 h 325373"/>
                <a:gd name="connsiteX7" fmla="*/ 769002 w 817625"/>
                <a:gd name="connsiteY7" fmla="*/ 248602 h 325373"/>
                <a:gd name="connsiteX8" fmla="*/ 768907 w 817625"/>
                <a:gd name="connsiteY8" fmla="*/ 248602 h 325373"/>
                <a:gd name="connsiteX9" fmla="*/ 727187 w 817625"/>
                <a:gd name="connsiteY9" fmla="*/ 248602 h 325373"/>
                <a:gd name="connsiteX10" fmla="*/ 682229 w 817625"/>
                <a:gd name="connsiteY10" fmla="*/ 281178 h 325373"/>
                <a:gd name="connsiteX11" fmla="*/ 679943 w 817625"/>
                <a:gd name="connsiteY11" fmla="*/ 288131 h 325373"/>
                <a:gd name="connsiteX12" fmla="*/ 629556 w 817625"/>
                <a:gd name="connsiteY12" fmla="*/ 324611 h 325373"/>
                <a:gd name="connsiteX13" fmla="*/ 3192 w 817625"/>
                <a:gd name="connsiteY13" fmla="*/ 324611 h 325373"/>
                <a:gd name="connsiteX14" fmla="*/ -47 w 817625"/>
                <a:gd name="connsiteY14" fmla="*/ -762 h 32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7625" h="325373">
                  <a:moveTo>
                    <a:pt x="629556" y="-762"/>
                  </a:moveTo>
                  <a:cubicBezTo>
                    <a:pt x="652463" y="-753"/>
                    <a:pt x="672790" y="13954"/>
                    <a:pt x="679943" y="35719"/>
                  </a:cubicBezTo>
                  <a:lnTo>
                    <a:pt x="682229" y="42576"/>
                  </a:lnTo>
                  <a:cubicBezTo>
                    <a:pt x="688677" y="61950"/>
                    <a:pt x="706765" y="75057"/>
                    <a:pt x="727187" y="75152"/>
                  </a:cubicBezTo>
                  <a:lnTo>
                    <a:pt x="768907" y="75152"/>
                  </a:lnTo>
                  <a:cubicBezTo>
                    <a:pt x="795786" y="75152"/>
                    <a:pt x="817579" y="96945"/>
                    <a:pt x="817579" y="123825"/>
                  </a:cubicBezTo>
                  <a:lnTo>
                    <a:pt x="817579" y="200025"/>
                  </a:lnTo>
                  <a:cubicBezTo>
                    <a:pt x="817579" y="226856"/>
                    <a:pt x="795834" y="248602"/>
                    <a:pt x="769002" y="248602"/>
                  </a:cubicBezTo>
                  <a:cubicBezTo>
                    <a:pt x="768973" y="248602"/>
                    <a:pt x="768935" y="248602"/>
                    <a:pt x="768907" y="248602"/>
                  </a:cubicBezTo>
                  <a:lnTo>
                    <a:pt x="727187" y="248602"/>
                  </a:lnTo>
                  <a:cubicBezTo>
                    <a:pt x="706765" y="248698"/>
                    <a:pt x="688677" y="261804"/>
                    <a:pt x="682229" y="281178"/>
                  </a:cubicBezTo>
                  <a:lnTo>
                    <a:pt x="679943" y="288131"/>
                  </a:lnTo>
                  <a:cubicBezTo>
                    <a:pt x="672761" y="309876"/>
                    <a:pt x="652454" y="324574"/>
                    <a:pt x="629556" y="324611"/>
                  </a:cubicBezTo>
                  <a:lnTo>
                    <a:pt x="3192" y="324611"/>
                  </a:lnTo>
                  <a:lnTo>
                    <a:pt x="-47" y="-762"/>
                  </a:lnTo>
                  <a:close/>
                </a:path>
              </a:pathLst>
            </a:custGeom>
            <a:solidFill>
              <a:srgbClr val="99DBF9"/>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74EAC774-1739-075F-7CF6-C7C8E0BAA243}"/>
                </a:ext>
              </a:extLst>
            </p:cNvPr>
            <p:cNvSpPr/>
            <p:nvPr/>
          </p:nvSpPr>
          <p:spPr>
            <a:xfrm>
              <a:off x="3657551" y="3138296"/>
              <a:ext cx="68962" cy="577978"/>
            </a:xfrm>
            <a:custGeom>
              <a:avLst/>
              <a:gdLst>
                <a:gd name="connsiteX0" fmla="*/ 2 w 68962"/>
                <a:gd name="connsiteY0" fmla="*/ 35529 h 577978"/>
                <a:gd name="connsiteX1" fmla="*/ 2 w 68962"/>
                <a:gd name="connsiteY1" fmla="*/ 540925 h 577978"/>
                <a:gd name="connsiteX2" fmla="*/ 32623 w 68962"/>
                <a:gd name="connsiteY2" fmla="*/ 577168 h 577978"/>
                <a:gd name="connsiteX3" fmla="*/ 68867 w 68962"/>
                <a:gd name="connsiteY3" fmla="*/ 544545 h 577978"/>
                <a:gd name="connsiteX4" fmla="*/ 68867 w 68962"/>
                <a:gd name="connsiteY4" fmla="*/ 540925 h 577978"/>
                <a:gd name="connsiteX5" fmla="*/ 68867 w 68962"/>
                <a:gd name="connsiteY5" fmla="*/ 35529 h 577978"/>
                <a:gd name="connsiteX6" fmla="*/ 36246 w 68962"/>
                <a:gd name="connsiteY6" fmla="*/ -714 h 577978"/>
                <a:gd name="connsiteX7" fmla="*/ 2 w 68962"/>
                <a:gd name="connsiteY7" fmla="*/ 31909 h 577978"/>
                <a:gd name="connsiteX8" fmla="*/ 2 w 68962"/>
                <a:gd name="connsiteY8" fmla="*/ 35529 h 57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62" h="577978">
                  <a:moveTo>
                    <a:pt x="2" y="35529"/>
                  </a:moveTo>
                  <a:lnTo>
                    <a:pt x="2" y="540925"/>
                  </a:lnTo>
                  <a:cubicBezTo>
                    <a:pt x="-998" y="559947"/>
                    <a:pt x="13606" y="576168"/>
                    <a:pt x="32623" y="577168"/>
                  </a:cubicBezTo>
                  <a:cubicBezTo>
                    <a:pt x="51640" y="578168"/>
                    <a:pt x="67867" y="563566"/>
                    <a:pt x="68867" y="544545"/>
                  </a:cubicBezTo>
                  <a:cubicBezTo>
                    <a:pt x="68931" y="543345"/>
                    <a:pt x="68931" y="542135"/>
                    <a:pt x="68867" y="540925"/>
                  </a:cubicBezTo>
                  <a:lnTo>
                    <a:pt x="68867" y="35529"/>
                  </a:lnTo>
                  <a:cubicBezTo>
                    <a:pt x="69868" y="16507"/>
                    <a:pt x="55263" y="286"/>
                    <a:pt x="36246" y="-714"/>
                  </a:cubicBezTo>
                  <a:cubicBezTo>
                    <a:pt x="17229" y="-1714"/>
                    <a:pt x="1002" y="12888"/>
                    <a:pt x="2" y="31909"/>
                  </a:cubicBezTo>
                  <a:cubicBezTo>
                    <a:pt x="-62" y="33110"/>
                    <a:pt x="-62" y="34319"/>
                    <a:pt x="2" y="35529"/>
                  </a:cubicBezTo>
                  <a:close/>
                </a:path>
              </a:pathLst>
            </a:custGeom>
            <a:solidFill>
              <a:srgbClr val="D7D7D7"/>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81EB1933-666F-AB5B-A21A-68C6D9EDB5CE}"/>
                </a:ext>
              </a:extLst>
            </p:cNvPr>
            <p:cNvSpPr/>
            <p:nvPr/>
          </p:nvSpPr>
          <p:spPr>
            <a:xfrm>
              <a:off x="3684651" y="3140105"/>
              <a:ext cx="41433" cy="574358"/>
            </a:xfrm>
            <a:custGeom>
              <a:avLst/>
              <a:gdLst>
                <a:gd name="connsiteX0" fmla="*/ 41387 w 41433"/>
                <a:gd name="connsiteY0" fmla="*/ 33719 h 574358"/>
                <a:gd name="connsiteX1" fmla="*/ 41387 w 41433"/>
                <a:gd name="connsiteY1" fmla="*/ 539116 h 574358"/>
                <a:gd name="connsiteX2" fmla="*/ 7002 w 41433"/>
                <a:gd name="connsiteY2" fmla="*/ 573596 h 574358"/>
                <a:gd name="connsiteX3" fmla="*/ -47 w 41433"/>
                <a:gd name="connsiteY3" fmla="*/ 572835 h 574358"/>
                <a:gd name="connsiteX4" fmla="*/ 27385 w 41433"/>
                <a:gd name="connsiteY4" fmla="*/ 539116 h 574358"/>
                <a:gd name="connsiteX5" fmla="*/ 27385 w 41433"/>
                <a:gd name="connsiteY5" fmla="*/ 33719 h 574358"/>
                <a:gd name="connsiteX6" fmla="*/ 334 w 41433"/>
                <a:gd name="connsiteY6" fmla="*/ -94 h 574358"/>
                <a:gd name="connsiteX7" fmla="*/ 7383 w 41433"/>
                <a:gd name="connsiteY7" fmla="*/ -761 h 574358"/>
                <a:gd name="connsiteX8" fmla="*/ 41387 w 41433"/>
                <a:gd name="connsiteY8" fmla="*/ 33719 h 57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33" h="574358">
                  <a:moveTo>
                    <a:pt x="41387" y="33719"/>
                  </a:moveTo>
                  <a:lnTo>
                    <a:pt x="41387" y="539116"/>
                  </a:lnTo>
                  <a:cubicBezTo>
                    <a:pt x="41387" y="558118"/>
                    <a:pt x="26008" y="573539"/>
                    <a:pt x="7002" y="573596"/>
                  </a:cubicBezTo>
                  <a:cubicBezTo>
                    <a:pt x="4632" y="573587"/>
                    <a:pt x="2270" y="573330"/>
                    <a:pt x="-47" y="572835"/>
                  </a:cubicBezTo>
                  <a:cubicBezTo>
                    <a:pt x="15943" y="569529"/>
                    <a:pt x="27406" y="555442"/>
                    <a:pt x="27385" y="539116"/>
                  </a:cubicBezTo>
                  <a:lnTo>
                    <a:pt x="27385" y="33719"/>
                  </a:lnTo>
                  <a:cubicBezTo>
                    <a:pt x="27453" y="17489"/>
                    <a:pt x="16187" y="3401"/>
                    <a:pt x="334" y="-94"/>
                  </a:cubicBezTo>
                  <a:cubicBezTo>
                    <a:pt x="2654" y="-561"/>
                    <a:pt x="5017" y="-780"/>
                    <a:pt x="7383" y="-761"/>
                  </a:cubicBezTo>
                  <a:cubicBezTo>
                    <a:pt x="26239" y="-504"/>
                    <a:pt x="41389" y="14860"/>
                    <a:pt x="41387" y="33719"/>
                  </a:cubicBezTo>
                  <a:close/>
                </a:path>
              </a:pathLst>
            </a:custGeom>
            <a:solidFill>
              <a:srgbClr val="E5E5E5"/>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FE56D753-E18C-D1AE-039A-C5ED36FF9781}"/>
                </a:ext>
              </a:extLst>
            </p:cNvPr>
            <p:cNvSpPr/>
            <p:nvPr/>
          </p:nvSpPr>
          <p:spPr>
            <a:xfrm>
              <a:off x="3657600" y="3140106"/>
              <a:ext cx="43243" cy="574357"/>
            </a:xfrm>
            <a:custGeom>
              <a:avLst/>
              <a:gdLst>
                <a:gd name="connsiteX0" fmla="*/ 17479 w 43243"/>
                <a:gd name="connsiteY0" fmla="*/ 33718 h 574357"/>
                <a:gd name="connsiteX1" fmla="*/ 17479 w 43243"/>
                <a:gd name="connsiteY1" fmla="*/ 539115 h 574357"/>
                <a:gd name="connsiteX2" fmla="*/ 43197 w 43243"/>
                <a:gd name="connsiteY2" fmla="*/ 572262 h 574357"/>
                <a:gd name="connsiteX3" fmla="*/ 34434 w 43243"/>
                <a:gd name="connsiteY3" fmla="*/ 573595 h 574357"/>
                <a:gd name="connsiteX4" fmla="*/ -47 w 43243"/>
                <a:gd name="connsiteY4" fmla="*/ 539115 h 574357"/>
                <a:gd name="connsiteX5" fmla="*/ -47 w 43243"/>
                <a:gd name="connsiteY5" fmla="*/ 33718 h 574357"/>
                <a:gd name="connsiteX6" fmla="*/ 34434 w 43243"/>
                <a:gd name="connsiteY6" fmla="*/ -762 h 574357"/>
                <a:gd name="connsiteX7" fmla="*/ 43197 w 43243"/>
                <a:gd name="connsiteY7" fmla="*/ 476 h 574357"/>
                <a:gd name="connsiteX8" fmla="*/ 17479 w 43243"/>
                <a:gd name="connsiteY8" fmla="*/ 33718 h 57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43" h="574357">
                  <a:moveTo>
                    <a:pt x="17479" y="33718"/>
                  </a:moveTo>
                  <a:lnTo>
                    <a:pt x="17479" y="539115"/>
                  </a:lnTo>
                  <a:cubicBezTo>
                    <a:pt x="17471" y="554745"/>
                    <a:pt x="28057" y="568385"/>
                    <a:pt x="43197" y="572262"/>
                  </a:cubicBezTo>
                  <a:cubicBezTo>
                    <a:pt x="40348" y="573091"/>
                    <a:pt x="37401" y="573538"/>
                    <a:pt x="34434" y="573595"/>
                  </a:cubicBezTo>
                  <a:cubicBezTo>
                    <a:pt x="15390" y="573595"/>
                    <a:pt x="-47" y="558155"/>
                    <a:pt x="-47" y="539115"/>
                  </a:cubicBezTo>
                  <a:lnTo>
                    <a:pt x="-47" y="33718"/>
                  </a:lnTo>
                  <a:cubicBezTo>
                    <a:pt x="-47" y="14678"/>
                    <a:pt x="15390" y="-762"/>
                    <a:pt x="34434" y="-762"/>
                  </a:cubicBezTo>
                  <a:cubicBezTo>
                    <a:pt x="37397" y="-743"/>
                    <a:pt x="40343" y="-324"/>
                    <a:pt x="43197" y="476"/>
                  </a:cubicBezTo>
                  <a:cubicBezTo>
                    <a:pt x="28081" y="4448"/>
                    <a:pt x="17528" y="18088"/>
                    <a:pt x="17479" y="33718"/>
                  </a:cubicBezTo>
                  <a:close/>
                </a:path>
              </a:pathLst>
            </a:custGeom>
            <a:solidFill>
              <a:srgbClr val="CBCBCB"/>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0D1BD672-9D04-9F3D-A136-34846FB8E802}"/>
                </a:ext>
              </a:extLst>
            </p:cNvPr>
            <p:cNvSpPr/>
            <p:nvPr/>
          </p:nvSpPr>
          <p:spPr>
            <a:xfrm>
              <a:off x="3726561" y="3301269"/>
              <a:ext cx="2570416" cy="126015"/>
            </a:xfrm>
            <a:custGeom>
              <a:avLst/>
              <a:gdLst>
                <a:gd name="connsiteX0" fmla="*/ 0 w 2570416"/>
                <a:gd name="connsiteY0" fmla="*/ 0 h 126015"/>
                <a:gd name="connsiteX1" fmla="*/ 2570417 w 2570416"/>
                <a:gd name="connsiteY1" fmla="*/ 0 h 126015"/>
                <a:gd name="connsiteX2" fmla="*/ 2570417 w 2570416"/>
                <a:gd name="connsiteY2" fmla="*/ 126016 h 126015"/>
                <a:gd name="connsiteX3" fmla="*/ 0 w 2570416"/>
                <a:gd name="connsiteY3" fmla="*/ 126016 h 126015"/>
              </a:gdLst>
              <a:ahLst/>
              <a:cxnLst>
                <a:cxn ang="0">
                  <a:pos x="connsiteX0" y="connsiteY0"/>
                </a:cxn>
                <a:cxn ang="0">
                  <a:pos x="connsiteX1" y="connsiteY1"/>
                </a:cxn>
                <a:cxn ang="0">
                  <a:pos x="connsiteX2" y="connsiteY2"/>
                </a:cxn>
                <a:cxn ang="0">
                  <a:pos x="connsiteX3" y="connsiteY3"/>
                </a:cxn>
              </a:cxnLst>
              <a:rect l="l" t="t" r="r" b="b"/>
              <a:pathLst>
                <a:path w="2570416" h="126015">
                  <a:moveTo>
                    <a:pt x="0" y="0"/>
                  </a:moveTo>
                  <a:lnTo>
                    <a:pt x="2570417" y="0"/>
                  </a:lnTo>
                  <a:lnTo>
                    <a:pt x="2570417" y="126016"/>
                  </a:lnTo>
                  <a:lnTo>
                    <a:pt x="0" y="126016"/>
                  </a:lnTo>
                  <a:close/>
                </a:path>
              </a:pathLst>
            </a:custGeom>
            <a:solidFill>
              <a:srgbClr val="D7D7D7"/>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24E1FA24-D22A-7751-6880-2715DC595087}"/>
                </a:ext>
              </a:extLst>
            </p:cNvPr>
            <p:cNvSpPr/>
            <p:nvPr/>
          </p:nvSpPr>
          <p:spPr>
            <a:xfrm>
              <a:off x="3726561" y="3301269"/>
              <a:ext cx="2570416" cy="14477"/>
            </a:xfrm>
            <a:custGeom>
              <a:avLst/>
              <a:gdLst>
                <a:gd name="connsiteX0" fmla="*/ 0 w 2570416"/>
                <a:gd name="connsiteY0" fmla="*/ 0 h 14477"/>
                <a:gd name="connsiteX1" fmla="*/ 2570417 w 2570416"/>
                <a:gd name="connsiteY1" fmla="*/ 0 h 14477"/>
                <a:gd name="connsiteX2" fmla="*/ 2570417 w 2570416"/>
                <a:gd name="connsiteY2" fmla="*/ 14478 h 14477"/>
                <a:gd name="connsiteX3" fmla="*/ 0 w 2570416"/>
                <a:gd name="connsiteY3" fmla="*/ 14478 h 14477"/>
              </a:gdLst>
              <a:ahLst/>
              <a:cxnLst>
                <a:cxn ang="0">
                  <a:pos x="connsiteX0" y="connsiteY0"/>
                </a:cxn>
                <a:cxn ang="0">
                  <a:pos x="connsiteX1" y="connsiteY1"/>
                </a:cxn>
                <a:cxn ang="0">
                  <a:pos x="connsiteX2" y="connsiteY2"/>
                </a:cxn>
                <a:cxn ang="0">
                  <a:pos x="connsiteX3" y="connsiteY3"/>
                </a:cxn>
              </a:cxnLst>
              <a:rect l="l" t="t" r="r" b="b"/>
              <a:pathLst>
                <a:path w="2570416" h="14477">
                  <a:moveTo>
                    <a:pt x="0" y="0"/>
                  </a:moveTo>
                  <a:lnTo>
                    <a:pt x="2570417" y="0"/>
                  </a:lnTo>
                  <a:lnTo>
                    <a:pt x="2570417" y="14478"/>
                  </a:lnTo>
                  <a:lnTo>
                    <a:pt x="0" y="14478"/>
                  </a:lnTo>
                  <a:close/>
                </a:path>
              </a:pathLst>
            </a:custGeom>
            <a:solidFill>
              <a:srgbClr val="E6E6E6"/>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3FD2C7B9-6514-B53B-7310-5FA531C54A02}"/>
                </a:ext>
              </a:extLst>
            </p:cNvPr>
            <p:cNvSpPr/>
            <p:nvPr/>
          </p:nvSpPr>
          <p:spPr>
            <a:xfrm>
              <a:off x="3726561" y="3427190"/>
              <a:ext cx="2570416" cy="126015"/>
            </a:xfrm>
            <a:custGeom>
              <a:avLst/>
              <a:gdLst>
                <a:gd name="connsiteX0" fmla="*/ 0 w 2570416"/>
                <a:gd name="connsiteY0" fmla="*/ 0 h 126015"/>
                <a:gd name="connsiteX1" fmla="*/ 2570417 w 2570416"/>
                <a:gd name="connsiteY1" fmla="*/ 0 h 126015"/>
                <a:gd name="connsiteX2" fmla="*/ 2570417 w 2570416"/>
                <a:gd name="connsiteY2" fmla="*/ 126016 h 126015"/>
                <a:gd name="connsiteX3" fmla="*/ 0 w 2570416"/>
                <a:gd name="connsiteY3" fmla="*/ 126016 h 126015"/>
              </a:gdLst>
              <a:ahLst/>
              <a:cxnLst>
                <a:cxn ang="0">
                  <a:pos x="connsiteX0" y="connsiteY0"/>
                </a:cxn>
                <a:cxn ang="0">
                  <a:pos x="connsiteX1" y="connsiteY1"/>
                </a:cxn>
                <a:cxn ang="0">
                  <a:pos x="connsiteX2" y="connsiteY2"/>
                </a:cxn>
                <a:cxn ang="0">
                  <a:pos x="connsiteX3" y="connsiteY3"/>
                </a:cxn>
              </a:cxnLst>
              <a:rect l="l" t="t" r="r" b="b"/>
              <a:pathLst>
                <a:path w="2570416" h="126015">
                  <a:moveTo>
                    <a:pt x="0" y="0"/>
                  </a:moveTo>
                  <a:lnTo>
                    <a:pt x="2570417" y="0"/>
                  </a:lnTo>
                  <a:lnTo>
                    <a:pt x="2570417" y="126016"/>
                  </a:lnTo>
                  <a:lnTo>
                    <a:pt x="0" y="126016"/>
                  </a:lnTo>
                  <a:close/>
                </a:path>
              </a:pathLst>
            </a:custGeom>
            <a:solidFill>
              <a:srgbClr val="B3B3B3"/>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6DB18235-DAFF-83A4-10A9-B2E15D0A24EB}"/>
                </a:ext>
              </a:extLst>
            </p:cNvPr>
            <p:cNvSpPr/>
            <p:nvPr/>
          </p:nvSpPr>
          <p:spPr>
            <a:xfrm>
              <a:off x="3726561" y="3538728"/>
              <a:ext cx="2570416" cy="14478"/>
            </a:xfrm>
            <a:custGeom>
              <a:avLst/>
              <a:gdLst>
                <a:gd name="connsiteX0" fmla="*/ 0 w 2570416"/>
                <a:gd name="connsiteY0" fmla="*/ 0 h 14478"/>
                <a:gd name="connsiteX1" fmla="*/ 2570417 w 2570416"/>
                <a:gd name="connsiteY1" fmla="*/ 0 h 14478"/>
                <a:gd name="connsiteX2" fmla="*/ 2570417 w 2570416"/>
                <a:gd name="connsiteY2" fmla="*/ 14478 h 14478"/>
                <a:gd name="connsiteX3" fmla="*/ 0 w 2570416"/>
                <a:gd name="connsiteY3" fmla="*/ 14478 h 14478"/>
              </a:gdLst>
              <a:ahLst/>
              <a:cxnLst>
                <a:cxn ang="0">
                  <a:pos x="connsiteX0" y="connsiteY0"/>
                </a:cxn>
                <a:cxn ang="0">
                  <a:pos x="connsiteX1" y="connsiteY1"/>
                </a:cxn>
                <a:cxn ang="0">
                  <a:pos x="connsiteX2" y="connsiteY2"/>
                </a:cxn>
                <a:cxn ang="0">
                  <a:pos x="connsiteX3" y="connsiteY3"/>
                </a:cxn>
              </a:cxnLst>
              <a:rect l="l" t="t" r="r" b="b"/>
              <a:pathLst>
                <a:path w="2570416" h="14478">
                  <a:moveTo>
                    <a:pt x="0" y="0"/>
                  </a:moveTo>
                  <a:lnTo>
                    <a:pt x="2570417" y="0"/>
                  </a:lnTo>
                  <a:lnTo>
                    <a:pt x="2570417" y="14478"/>
                  </a:lnTo>
                  <a:lnTo>
                    <a:pt x="0" y="14478"/>
                  </a:lnTo>
                  <a:close/>
                </a:path>
              </a:pathLst>
            </a:custGeom>
            <a:solidFill>
              <a:srgbClr val="BFBFBF"/>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A039013A-64C4-1914-3E64-237B2C2F2FC9}"/>
                </a:ext>
              </a:extLst>
            </p:cNvPr>
            <p:cNvSpPr/>
            <p:nvPr/>
          </p:nvSpPr>
          <p:spPr>
            <a:xfrm>
              <a:off x="3726561" y="3417474"/>
              <a:ext cx="2570416" cy="19430"/>
            </a:xfrm>
            <a:custGeom>
              <a:avLst/>
              <a:gdLst>
                <a:gd name="connsiteX0" fmla="*/ 0 w 2570416"/>
                <a:gd name="connsiteY0" fmla="*/ 0 h 19430"/>
                <a:gd name="connsiteX1" fmla="*/ 2570417 w 2570416"/>
                <a:gd name="connsiteY1" fmla="*/ 0 h 19430"/>
                <a:gd name="connsiteX2" fmla="*/ 2570417 w 2570416"/>
                <a:gd name="connsiteY2" fmla="*/ 19431 h 19430"/>
                <a:gd name="connsiteX3" fmla="*/ 0 w 2570416"/>
                <a:gd name="connsiteY3" fmla="*/ 19431 h 19430"/>
              </a:gdLst>
              <a:ahLst/>
              <a:cxnLst>
                <a:cxn ang="0">
                  <a:pos x="connsiteX0" y="connsiteY0"/>
                </a:cxn>
                <a:cxn ang="0">
                  <a:pos x="connsiteX1" y="connsiteY1"/>
                </a:cxn>
                <a:cxn ang="0">
                  <a:pos x="connsiteX2" y="connsiteY2"/>
                </a:cxn>
                <a:cxn ang="0">
                  <a:pos x="connsiteX3" y="connsiteY3"/>
                </a:cxn>
              </a:cxnLst>
              <a:rect l="l" t="t" r="r" b="b"/>
              <a:pathLst>
                <a:path w="2570416" h="19430">
                  <a:moveTo>
                    <a:pt x="0" y="0"/>
                  </a:moveTo>
                  <a:lnTo>
                    <a:pt x="2570417" y="0"/>
                  </a:lnTo>
                  <a:lnTo>
                    <a:pt x="2570417" y="19431"/>
                  </a:lnTo>
                  <a:lnTo>
                    <a:pt x="0" y="19431"/>
                  </a:lnTo>
                  <a:close/>
                </a:path>
              </a:pathLst>
            </a:custGeom>
            <a:solidFill>
              <a:srgbClr val="F0F0F0"/>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F703B4D0-4D3D-B76A-0203-D591B15555A8}"/>
                </a:ext>
              </a:extLst>
            </p:cNvPr>
            <p:cNvSpPr/>
            <p:nvPr/>
          </p:nvSpPr>
          <p:spPr>
            <a:xfrm>
              <a:off x="6417278" y="3277457"/>
              <a:ext cx="83343" cy="299561"/>
            </a:xfrm>
            <a:custGeom>
              <a:avLst/>
              <a:gdLst>
                <a:gd name="connsiteX0" fmla="*/ -47 w 83343"/>
                <a:gd name="connsiteY0" fmla="*/ 298799 h 299561"/>
                <a:gd name="connsiteX1" fmla="*/ -47 w 83343"/>
                <a:gd name="connsiteY1" fmla="*/ -762 h 299561"/>
                <a:gd name="connsiteX2" fmla="*/ 36815 w 83343"/>
                <a:gd name="connsiteY2" fmla="*/ -762 h 299561"/>
                <a:gd name="connsiteX3" fmla="*/ 83297 w 83343"/>
                <a:gd name="connsiteY3" fmla="*/ 149066 h 299561"/>
                <a:gd name="connsiteX4" fmla="*/ 36815 w 83343"/>
                <a:gd name="connsiteY4" fmla="*/ 298799 h 29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43" h="299561">
                  <a:moveTo>
                    <a:pt x="-47" y="298799"/>
                  </a:moveTo>
                  <a:lnTo>
                    <a:pt x="-47" y="-762"/>
                  </a:lnTo>
                  <a:lnTo>
                    <a:pt x="36815" y="-762"/>
                  </a:lnTo>
                  <a:cubicBezTo>
                    <a:pt x="36815" y="-762"/>
                    <a:pt x="83297" y="72771"/>
                    <a:pt x="83297" y="149066"/>
                  </a:cubicBezTo>
                  <a:cubicBezTo>
                    <a:pt x="83297" y="225362"/>
                    <a:pt x="36815" y="298799"/>
                    <a:pt x="36815" y="298799"/>
                  </a:cubicBezTo>
                  <a:close/>
                </a:path>
              </a:pathLst>
            </a:custGeom>
            <a:solidFill>
              <a:srgbClr val="3C3C3B"/>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E1C95708-E21B-0973-BD02-203B58BD7D92}"/>
                </a:ext>
              </a:extLst>
            </p:cNvPr>
            <p:cNvSpPr/>
            <p:nvPr/>
          </p:nvSpPr>
          <p:spPr>
            <a:xfrm>
              <a:off x="6285738" y="3277457"/>
              <a:ext cx="36861" cy="299561"/>
            </a:xfrm>
            <a:custGeom>
              <a:avLst/>
              <a:gdLst>
                <a:gd name="connsiteX0" fmla="*/ 0 w 36861"/>
                <a:gd name="connsiteY0" fmla="*/ 0 h 299561"/>
                <a:gd name="connsiteX1" fmla="*/ 36862 w 36861"/>
                <a:gd name="connsiteY1" fmla="*/ 0 h 299561"/>
                <a:gd name="connsiteX2" fmla="*/ 36862 w 36861"/>
                <a:gd name="connsiteY2" fmla="*/ 299561 h 299561"/>
                <a:gd name="connsiteX3" fmla="*/ 0 w 36861"/>
                <a:gd name="connsiteY3" fmla="*/ 299561 h 299561"/>
              </a:gdLst>
              <a:ahLst/>
              <a:cxnLst>
                <a:cxn ang="0">
                  <a:pos x="connsiteX0" y="connsiteY0"/>
                </a:cxn>
                <a:cxn ang="0">
                  <a:pos x="connsiteX1" y="connsiteY1"/>
                </a:cxn>
                <a:cxn ang="0">
                  <a:pos x="connsiteX2" y="connsiteY2"/>
                </a:cxn>
                <a:cxn ang="0">
                  <a:pos x="connsiteX3" y="connsiteY3"/>
                </a:cxn>
              </a:cxnLst>
              <a:rect l="l" t="t" r="r" b="b"/>
              <a:pathLst>
                <a:path w="36861" h="299561">
                  <a:moveTo>
                    <a:pt x="0" y="0"/>
                  </a:moveTo>
                  <a:lnTo>
                    <a:pt x="36862" y="0"/>
                  </a:lnTo>
                  <a:lnTo>
                    <a:pt x="36862" y="299561"/>
                  </a:lnTo>
                  <a:lnTo>
                    <a:pt x="0" y="299561"/>
                  </a:lnTo>
                  <a:close/>
                </a:path>
              </a:pathLst>
            </a:custGeom>
            <a:solidFill>
              <a:srgbClr val="3C3C3B"/>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F9E887F2-B66D-46EB-1647-3B7686EBA328}"/>
                </a:ext>
              </a:extLst>
            </p:cNvPr>
            <p:cNvSpPr/>
            <p:nvPr/>
          </p:nvSpPr>
          <p:spPr>
            <a:xfrm>
              <a:off x="6322599" y="3292411"/>
              <a:ext cx="94678" cy="269652"/>
            </a:xfrm>
            <a:custGeom>
              <a:avLst/>
              <a:gdLst>
                <a:gd name="connsiteX0" fmla="*/ 94632 w 94678"/>
                <a:gd name="connsiteY0" fmla="*/ 268890 h 269652"/>
                <a:gd name="connsiteX1" fmla="*/ 94632 w 94678"/>
                <a:gd name="connsiteY1" fmla="*/ -762 h 269652"/>
                <a:gd name="connsiteX2" fmla="*/ -47 w 94678"/>
                <a:gd name="connsiteY2" fmla="*/ -762 h 269652"/>
                <a:gd name="connsiteX3" fmla="*/ -47 w 94678"/>
                <a:gd name="connsiteY3" fmla="*/ 268890 h 269652"/>
                <a:gd name="connsiteX4" fmla="*/ 94632 w 94678"/>
                <a:gd name="connsiteY4" fmla="*/ 268890 h 269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78" h="269652">
                  <a:moveTo>
                    <a:pt x="94632" y="268890"/>
                  </a:moveTo>
                  <a:lnTo>
                    <a:pt x="94632" y="-762"/>
                  </a:lnTo>
                  <a:cubicBezTo>
                    <a:pt x="65123" y="15335"/>
                    <a:pt x="29462" y="15335"/>
                    <a:pt x="-47" y="-762"/>
                  </a:cubicBezTo>
                  <a:lnTo>
                    <a:pt x="-47" y="268890"/>
                  </a:lnTo>
                  <a:cubicBezTo>
                    <a:pt x="29481" y="252889"/>
                    <a:pt x="65104" y="252889"/>
                    <a:pt x="94632" y="268890"/>
                  </a:cubicBezTo>
                  <a:close/>
                </a:path>
              </a:pathLst>
            </a:custGeom>
            <a:solidFill>
              <a:srgbClr val="575858"/>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86E6A70F-8473-8A70-05C5-A4792DD611AE}"/>
                </a:ext>
              </a:extLst>
            </p:cNvPr>
            <p:cNvSpPr/>
            <p:nvPr/>
          </p:nvSpPr>
          <p:spPr>
            <a:xfrm>
              <a:off x="7064311" y="3272694"/>
              <a:ext cx="9621" cy="152019"/>
            </a:xfrm>
            <a:custGeom>
              <a:avLst/>
              <a:gdLst>
                <a:gd name="connsiteX0" fmla="*/ -47 w 9621"/>
                <a:gd name="connsiteY0" fmla="*/ 146399 h 152019"/>
                <a:gd name="connsiteX1" fmla="*/ -47 w 9621"/>
                <a:gd name="connsiteY1" fmla="*/ 4000 h 152019"/>
                <a:gd name="connsiteX2" fmla="*/ 4716 w 9621"/>
                <a:gd name="connsiteY2" fmla="*/ -762 h 152019"/>
                <a:gd name="connsiteX3" fmla="*/ 4811 w 9621"/>
                <a:gd name="connsiteY3" fmla="*/ -762 h 152019"/>
                <a:gd name="connsiteX4" fmla="*/ 9574 w 9621"/>
                <a:gd name="connsiteY4" fmla="*/ 4000 h 152019"/>
                <a:gd name="connsiteX5" fmla="*/ 9574 w 9621"/>
                <a:gd name="connsiteY5" fmla="*/ 146399 h 152019"/>
                <a:gd name="connsiteX6" fmla="*/ 4906 w 9621"/>
                <a:gd name="connsiteY6" fmla="*/ 151257 h 152019"/>
                <a:gd name="connsiteX7" fmla="*/ 4811 w 9621"/>
                <a:gd name="connsiteY7" fmla="*/ 151257 h 152019"/>
                <a:gd name="connsiteX8" fmla="*/ -47 w 9621"/>
                <a:gd name="connsiteY8" fmla="*/ 146399 h 15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1" h="152019">
                  <a:moveTo>
                    <a:pt x="-47" y="146399"/>
                  </a:moveTo>
                  <a:lnTo>
                    <a:pt x="-47" y="4000"/>
                  </a:lnTo>
                  <a:cubicBezTo>
                    <a:pt x="-47" y="1371"/>
                    <a:pt x="2087" y="-762"/>
                    <a:pt x="4716" y="-762"/>
                  </a:cubicBezTo>
                  <a:cubicBezTo>
                    <a:pt x="4744" y="-762"/>
                    <a:pt x="4782" y="-762"/>
                    <a:pt x="4811" y="-762"/>
                  </a:cubicBezTo>
                  <a:cubicBezTo>
                    <a:pt x="7440" y="-762"/>
                    <a:pt x="9574" y="1371"/>
                    <a:pt x="9574" y="4000"/>
                  </a:cubicBezTo>
                  <a:lnTo>
                    <a:pt x="9574" y="146399"/>
                  </a:lnTo>
                  <a:cubicBezTo>
                    <a:pt x="9631" y="149028"/>
                    <a:pt x="7535" y="151200"/>
                    <a:pt x="4906" y="151257"/>
                  </a:cubicBezTo>
                  <a:cubicBezTo>
                    <a:pt x="4878" y="151257"/>
                    <a:pt x="4840" y="151257"/>
                    <a:pt x="4811" y="151257"/>
                  </a:cubicBezTo>
                  <a:cubicBezTo>
                    <a:pt x="2125" y="151257"/>
                    <a:pt x="-47" y="149085"/>
                    <a:pt x="-47" y="146399"/>
                  </a:cubicBezTo>
                  <a:close/>
                </a:path>
              </a:pathLst>
            </a:custGeom>
            <a:solidFill>
              <a:srgbClr val="272626"/>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162A8208-93F5-37C4-E3AD-88781A11E156}"/>
                </a:ext>
              </a:extLst>
            </p:cNvPr>
            <p:cNvSpPr/>
            <p:nvPr/>
          </p:nvSpPr>
          <p:spPr>
            <a:xfrm>
              <a:off x="7018686"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3" y="-762"/>
                    <a:pt x="6430" y="685"/>
                    <a:pt x="6430" y="2476"/>
                  </a:cubicBezTo>
                  <a:lnTo>
                    <a:pt x="6430" y="73723"/>
                  </a:lnTo>
                  <a:cubicBezTo>
                    <a:pt x="6430" y="75514"/>
                    <a:pt x="4983"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5568B3A9-BCB0-45F5-3C72-7B279E042C0B}"/>
                </a:ext>
              </a:extLst>
            </p:cNvPr>
            <p:cNvSpPr/>
            <p:nvPr/>
          </p:nvSpPr>
          <p:spPr>
            <a:xfrm>
              <a:off x="6971538"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1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1"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A62A4438-D99F-4077-30E9-A2BF95952015}"/>
                </a:ext>
              </a:extLst>
            </p:cNvPr>
            <p:cNvSpPr/>
            <p:nvPr/>
          </p:nvSpPr>
          <p:spPr>
            <a:xfrm>
              <a:off x="6924293"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2" y="74523"/>
                    <a:pt x="-47" y="73171"/>
                  </a:cubicBezTo>
                  <a:close/>
                </a:path>
              </a:pathLst>
            </a:custGeom>
            <a:solidFill>
              <a:srgbClr val="272626"/>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9D270CD8-1032-F0C3-5949-CA4C34685D3C}"/>
                </a:ext>
              </a:extLst>
            </p:cNvPr>
            <p:cNvSpPr/>
            <p:nvPr/>
          </p:nvSpPr>
          <p:spPr>
            <a:xfrm>
              <a:off x="6877049"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11857922-2B95-39AA-7CCF-8CF69058F1A9}"/>
                </a:ext>
              </a:extLst>
            </p:cNvPr>
            <p:cNvSpPr/>
            <p:nvPr/>
          </p:nvSpPr>
          <p:spPr>
            <a:xfrm>
              <a:off x="6828186" y="3272694"/>
              <a:ext cx="9621" cy="152019"/>
            </a:xfrm>
            <a:custGeom>
              <a:avLst/>
              <a:gdLst>
                <a:gd name="connsiteX0" fmla="*/ -47 w 9621"/>
                <a:gd name="connsiteY0" fmla="*/ 146399 h 152019"/>
                <a:gd name="connsiteX1" fmla="*/ -47 w 9621"/>
                <a:gd name="connsiteY1" fmla="*/ 4000 h 152019"/>
                <a:gd name="connsiteX2" fmla="*/ 4716 w 9621"/>
                <a:gd name="connsiteY2" fmla="*/ -762 h 152019"/>
                <a:gd name="connsiteX3" fmla="*/ 4811 w 9621"/>
                <a:gd name="connsiteY3" fmla="*/ -762 h 152019"/>
                <a:gd name="connsiteX4" fmla="*/ 9574 w 9621"/>
                <a:gd name="connsiteY4" fmla="*/ 4000 h 152019"/>
                <a:gd name="connsiteX5" fmla="*/ 9574 w 9621"/>
                <a:gd name="connsiteY5" fmla="*/ 146399 h 152019"/>
                <a:gd name="connsiteX6" fmla="*/ 4906 w 9621"/>
                <a:gd name="connsiteY6" fmla="*/ 151257 h 152019"/>
                <a:gd name="connsiteX7" fmla="*/ 4811 w 9621"/>
                <a:gd name="connsiteY7" fmla="*/ 151257 h 152019"/>
                <a:gd name="connsiteX8" fmla="*/ -47 w 9621"/>
                <a:gd name="connsiteY8" fmla="*/ 146399 h 15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1" h="152019">
                  <a:moveTo>
                    <a:pt x="-47" y="146399"/>
                  </a:moveTo>
                  <a:lnTo>
                    <a:pt x="-47" y="4000"/>
                  </a:lnTo>
                  <a:cubicBezTo>
                    <a:pt x="-47" y="1371"/>
                    <a:pt x="2087" y="-762"/>
                    <a:pt x="4716" y="-762"/>
                  </a:cubicBezTo>
                  <a:cubicBezTo>
                    <a:pt x="4744" y="-762"/>
                    <a:pt x="4783" y="-762"/>
                    <a:pt x="4811" y="-762"/>
                  </a:cubicBezTo>
                  <a:cubicBezTo>
                    <a:pt x="7440" y="-762"/>
                    <a:pt x="9574" y="1371"/>
                    <a:pt x="9574" y="4000"/>
                  </a:cubicBezTo>
                  <a:lnTo>
                    <a:pt x="9574" y="146399"/>
                  </a:lnTo>
                  <a:cubicBezTo>
                    <a:pt x="9631" y="149028"/>
                    <a:pt x="7535" y="151200"/>
                    <a:pt x="4906" y="151257"/>
                  </a:cubicBezTo>
                  <a:cubicBezTo>
                    <a:pt x="4878" y="151257"/>
                    <a:pt x="4840" y="151257"/>
                    <a:pt x="4811" y="151257"/>
                  </a:cubicBezTo>
                  <a:cubicBezTo>
                    <a:pt x="2125" y="151257"/>
                    <a:pt x="-47" y="149085"/>
                    <a:pt x="-47" y="146399"/>
                  </a:cubicBezTo>
                  <a:close/>
                </a:path>
              </a:pathLst>
            </a:custGeom>
            <a:solidFill>
              <a:srgbClr val="272626"/>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6E56DA9E-465B-6C71-42CB-FE8AFC8659F4}"/>
                </a:ext>
              </a:extLst>
            </p:cNvPr>
            <p:cNvSpPr/>
            <p:nvPr/>
          </p:nvSpPr>
          <p:spPr>
            <a:xfrm>
              <a:off x="6782562" y="3274314"/>
              <a:ext cx="6476" cy="77533"/>
            </a:xfrm>
            <a:custGeom>
              <a:avLst/>
              <a:gdLst>
                <a:gd name="connsiteX0" fmla="*/ -47 w 6476"/>
                <a:gd name="connsiteY0" fmla="*/ 73628 h 77533"/>
                <a:gd name="connsiteX1" fmla="*/ -47 w 6476"/>
                <a:gd name="connsiteY1" fmla="*/ 2381 h 77533"/>
                <a:gd name="connsiteX2" fmla="*/ 3192 w 6476"/>
                <a:gd name="connsiteY2" fmla="*/ -762 h 77533"/>
                <a:gd name="connsiteX3" fmla="*/ 6430 w 6476"/>
                <a:gd name="connsiteY3" fmla="*/ 2381 h 77533"/>
                <a:gd name="connsiteX4" fmla="*/ 6430 w 6476"/>
                <a:gd name="connsiteY4" fmla="*/ 73628 h 77533"/>
                <a:gd name="connsiteX5" fmla="*/ 3192 w 6476"/>
                <a:gd name="connsiteY5" fmla="*/ 76771 h 77533"/>
                <a:gd name="connsiteX6" fmla="*/ -47 w 6476"/>
                <a:gd name="connsiteY6" fmla="*/ 73628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533">
                  <a:moveTo>
                    <a:pt x="-47" y="73628"/>
                  </a:moveTo>
                  <a:lnTo>
                    <a:pt x="-47" y="2381"/>
                  </a:lnTo>
                  <a:cubicBezTo>
                    <a:pt x="1" y="628"/>
                    <a:pt x="1439" y="-762"/>
                    <a:pt x="3192" y="-762"/>
                  </a:cubicBezTo>
                  <a:cubicBezTo>
                    <a:pt x="4944" y="-762"/>
                    <a:pt x="6382" y="628"/>
                    <a:pt x="6430" y="2381"/>
                  </a:cubicBezTo>
                  <a:lnTo>
                    <a:pt x="6430" y="73628"/>
                  </a:lnTo>
                  <a:cubicBezTo>
                    <a:pt x="6382" y="75380"/>
                    <a:pt x="4944" y="76771"/>
                    <a:pt x="3192" y="76771"/>
                  </a:cubicBezTo>
                  <a:cubicBezTo>
                    <a:pt x="1439" y="76771"/>
                    <a:pt x="1" y="75380"/>
                    <a:pt x="-47" y="73628"/>
                  </a:cubicBezTo>
                  <a:close/>
                </a:path>
              </a:pathLst>
            </a:custGeom>
            <a:solidFill>
              <a:srgbClr val="272626"/>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EE95D1AF-731A-B7F6-9814-7648860A8584}"/>
                </a:ext>
              </a:extLst>
            </p:cNvPr>
            <p:cNvSpPr/>
            <p:nvPr/>
          </p:nvSpPr>
          <p:spPr>
            <a:xfrm>
              <a:off x="6735317"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3" y="-762"/>
                    <a:pt x="6430" y="685"/>
                    <a:pt x="6430" y="2476"/>
                  </a:cubicBezTo>
                  <a:lnTo>
                    <a:pt x="6430" y="73723"/>
                  </a:lnTo>
                  <a:cubicBezTo>
                    <a:pt x="6430" y="75514"/>
                    <a:pt x="4983"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47EEA6EB-C448-B47F-CE4A-CCA6F901F918}"/>
                </a:ext>
              </a:extLst>
            </p:cNvPr>
            <p:cNvSpPr/>
            <p:nvPr/>
          </p:nvSpPr>
          <p:spPr>
            <a:xfrm>
              <a:off x="6688359"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1A4CB16A-2FE3-F3F4-E472-6DDA25811EA2}"/>
                </a:ext>
              </a:extLst>
            </p:cNvPr>
            <p:cNvSpPr/>
            <p:nvPr/>
          </p:nvSpPr>
          <p:spPr>
            <a:xfrm>
              <a:off x="6640734"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0961587C-AC63-3E9D-FE53-7E70D712F601}"/>
                </a:ext>
              </a:extLst>
            </p:cNvPr>
            <p:cNvSpPr/>
            <p:nvPr/>
          </p:nvSpPr>
          <p:spPr>
            <a:xfrm>
              <a:off x="6591969" y="3273559"/>
              <a:ext cx="9715" cy="152116"/>
            </a:xfrm>
            <a:custGeom>
              <a:avLst/>
              <a:gdLst>
                <a:gd name="connsiteX0" fmla="*/ 46 w 9715"/>
                <a:gd name="connsiteY0" fmla="*/ 145535 h 152116"/>
                <a:gd name="connsiteX1" fmla="*/ 46 w 9715"/>
                <a:gd name="connsiteY1" fmla="*/ 3136 h 152116"/>
                <a:gd name="connsiteX2" fmla="*/ 5770 w 9715"/>
                <a:gd name="connsiteY2" fmla="*/ -665 h 152116"/>
                <a:gd name="connsiteX3" fmla="*/ 9571 w 9715"/>
                <a:gd name="connsiteY3" fmla="*/ 3136 h 152116"/>
                <a:gd name="connsiteX4" fmla="*/ 9571 w 9715"/>
                <a:gd name="connsiteY4" fmla="*/ 145535 h 152116"/>
                <a:gd name="connsiteX5" fmla="*/ 5770 w 9715"/>
                <a:gd name="connsiteY5" fmla="*/ 151259 h 152116"/>
                <a:gd name="connsiteX6" fmla="*/ 46 w 9715"/>
                <a:gd name="connsiteY6" fmla="*/ 147449 h 152116"/>
                <a:gd name="connsiteX7" fmla="*/ 46 w 9715"/>
                <a:gd name="connsiteY7" fmla="*/ 145535 h 15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15" h="152116">
                  <a:moveTo>
                    <a:pt x="46" y="145535"/>
                  </a:moveTo>
                  <a:lnTo>
                    <a:pt x="46" y="3136"/>
                  </a:lnTo>
                  <a:cubicBezTo>
                    <a:pt x="579" y="507"/>
                    <a:pt x="3132" y="-1198"/>
                    <a:pt x="5770" y="-665"/>
                  </a:cubicBezTo>
                  <a:cubicBezTo>
                    <a:pt x="7685" y="-283"/>
                    <a:pt x="9190" y="1212"/>
                    <a:pt x="9571" y="3136"/>
                  </a:cubicBezTo>
                  <a:lnTo>
                    <a:pt x="9571" y="145535"/>
                  </a:lnTo>
                  <a:cubicBezTo>
                    <a:pt x="10104" y="148163"/>
                    <a:pt x="8399" y="150726"/>
                    <a:pt x="5770" y="151259"/>
                  </a:cubicBezTo>
                  <a:cubicBezTo>
                    <a:pt x="3132" y="151783"/>
                    <a:pt x="579" y="150078"/>
                    <a:pt x="46" y="147449"/>
                  </a:cubicBezTo>
                  <a:cubicBezTo>
                    <a:pt x="-78" y="146821"/>
                    <a:pt x="-78" y="146164"/>
                    <a:pt x="46" y="145535"/>
                  </a:cubicBezTo>
                  <a:close/>
                </a:path>
              </a:pathLst>
            </a:custGeom>
            <a:solidFill>
              <a:srgbClr val="272626"/>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480B6EDD-4D4C-EA51-1687-B2FBD141FF76}"/>
                </a:ext>
              </a:extLst>
            </p:cNvPr>
            <p:cNvSpPr/>
            <p:nvPr/>
          </p:nvSpPr>
          <p:spPr>
            <a:xfrm>
              <a:off x="6546437"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B72F1D61-81AD-99EC-5F73-926D65B5CD20}"/>
                </a:ext>
              </a:extLst>
            </p:cNvPr>
            <p:cNvSpPr/>
            <p:nvPr/>
          </p:nvSpPr>
          <p:spPr>
            <a:xfrm>
              <a:off x="6499193"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1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1"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4DAF1FC7-2571-3327-3F9C-9778AB9A5444}"/>
                </a:ext>
              </a:extLst>
            </p:cNvPr>
            <p:cNvSpPr/>
            <p:nvPr/>
          </p:nvSpPr>
          <p:spPr>
            <a:xfrm>
              <a:off x="6451949"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3" y="-762"/>
                    <a:pt x="6430" y="685"/>
                    <a:pt x="6430" y="2476"/>
                  </a:cubicBezTo>
                  <a:lnTo>
                    <a:pt x="6430" y="73723"/>
                  </a:lnTo>
                  <a:cubicBezTo>
                    <a:pt x="6430" y="75514"/>
                    <a:pt x="4983"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401013DF-FFAD-AAA1-7801-8D3613A57B18}"/>
                </a:ext>
              </a:extLst>
            </p:cNvPr>
            <p:cNvSpPr/>
            <p:nvPr/>
          </p:nvSpPr>
          <p:spPr>
            <a:xfrm>
              <a:off x="6404705" y="3274314"/>
              <a:ext cx="6476" cy="77533"/>
            </a:xfrm>
            <a:custGeom>
              <a:avLst/>
              <a:gdLst>
                <a:gd name="connsiteX0" fmla="*/ -47 w 6476"/>
                <a:gd name="connsiteY0" fmla="*/ 73628 h 77533"/>
                <a:gd name="connsiteX1" fmla="*/ -47 w 6476"/>
                <a:gd name="connsiteY1" fmla="*/ 2381 h 77533"/>
                <a:gd name="connsiteX2" fmla="*/ 3192 w 6476"/>
                <a:gd name="connsiteY2" fmla="*/ -762 h 77533"/>
                <a:gd name="connsiteX3" fmla="*/ 6430 w 6476"/>
                <a:gd name="connsiteY3" fmla="*/ 2381 h 77533"/>
                <a:gd name="connsiteX4" fmla="*/ 6430 w 6476"/>
                <a:gd name="connsiteY4" fmla="*/ 73628 h 77533"/>
                <a:gd name="connsiteX5" fmla="*/ 3192 w 6476"/>
                <a:gd name="connsiteY5" fmla="*/ 76771 h 77533"/>
                <a:gd name="connsiteX6" fmla="*/ -47 w 6476"/>
                <a:gd name="connsiteY6" fmla="*/ 73628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533">
                  <a:moveTo>
                    <a:pt x="-47" y="73628"/>
                  </a:moveTo>
                  <a:lnTo>
                    <a:pt x="-47" y="2381"/>
                  </a:lnTo>
                  <a:cubicBezTo>
                    <a:pt x="1" y="628"/>
                    <a:pt x="1439" y="-762"/>
                    <a:pt x="3192" y="-762"/>
                  </a:cubicBezTo>
                  <a:cubicBezTo>
                    <a:pt x="4944" y="-762"/>
                    <a:pt x="6382" y="628"/>
                    <a:pt x="6430" y="2381"/>
                  </a:cubicBezTo>
                  <a:lnTo>
                    <a:pt x="6430" y="73628"/>
                  </a:lnTo>
                  <a:cubicBezTo>
                    <a:pt x="6382" y="75380"/>
                    <a:pt x="4944" y="76771"/>
                    <a:pt x="3192" y="76771"/>
                  </a:cubicBezTo>
                  <a:cubicBezTo>
                    <a:pt x="1439" y="76771"/>
                    <a:pt x="1" y="75380"/>
                    <a:pt x="-47" y="73628"/>
                  </a:cubicBezTo>
                  <a:close/>
                </a:path>
              </a:pathLst>
            </a:custGeom>
            <a:solidFill>
              <a:srgbClr val="272626"/>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93067E62-60F0-99F0-F5B8-369D42E0AEAD}"/>
                </a:ext>
              </a:extLst>
            </p:cNvPr>
            <p:cNvSpPr/>
            <p:nvPr/>
          </p:nvSpPr>
          <p:spPr>
            <a:xfrm>
              <a:off x="6355937" y="3272693"/>
              <a:ext cx="9620" cy="152020"/>
            </a:xfrm>
            <a:custGeom>
              <a:avLst/>
              <a:gdLst>
                <a:gd name="connsiteX0" fmla="*/ -47 w 9620"/>
                <a:gd name="connsiteY0" fmla="*/ 146400 h 152020"/>
                <a:gd name="connsiteX1" fmla="*/ -47 w 9620"/>
                <a:gd name="connsiteY1" fmla="*/ 4001 h 152020"/>
                <a:gd name="connsiteX2" fmla="*/ 4716 w 9620"/>
                <a:gd name="connsiteY2" fmla="*/ -761 h 152020"/>
                <a:gd name="connsiteX3" fmla="*/ 9573 w 9620"/>
                <a:gd name="connsiteY3" fmla="*/ 3907 h 152020"/>
                <a:gd name="connsiteX4" fmla="*/ 9573 w 9620"/>
                <a:gd name="connsiteY4" fmla="*/ 4001 h 152020"/>
                <a:gd name="connsiteX5" fmla="*/ 9573 w 9620"/>
                <a:gd name="connsiteY5" fmla="*/ 146400 h 152020"/>
                <a:gd name="connsiteX6" fmla="*/ 4716 w 9620"/>
                <a:gd name="connsiteY6" fmla="*/ 151258 h 152020"/>
                <a:gd name="connsiteX7" fmla="*/ -47 w 9620"/>
                <a:gd name="connsiteY7" fmla="*/ 146496 h 152020"/>
                <a:gd name="connsiteX8" fmla="*/ -47 w 9620"/>
                <a:gd name="connsiteY8" fmla="*/ 146400 h 15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0" h="152020">
                  <a:moveTo>
                    <a:pt x="-47" y="146400"/>
                  </a:moveTo>
                  <a:lnTo>
                    <a:pt x="-47" y="4001"/>
                  </a:lnTo>
                  <a:cubicBezTo>
                    <a:pt x="-47" y="1372"/>
                    <a:pt x="2087" y="-761"/>
                    <a:pt x="4716" y="-761"/>
                  </a:cubicBezTo>
                  <a:cubicBezTo>
                    <a:pt x="7345" y="-818"/>
                    <a:pt x="9516" y="1278"/>
                    <a:pt x="9573" y="3907"/>
                  </a:cubicBezTo>
                  <a:cubicBezTo>
                    <a:pt x="9573" y="3935"/>
                    <a:pt x="9573" y="3973"/>
                    <a:pt x="9573" y="4001"/>
                  </a:cubicBezTo>
                  <a:lnTo>
                    <a:pt x="9573" y="146400"/>
                  </a:lnTo>
                  <a:cubicBezTo>
                    <a:pt x="9573" y="149086"/>
                    <a:pt x="7402" y="151258"/>
                    <a:pt x="4716" y="151258"/>
                  </a:cubicBezTo>
                  <a:cubicBezTo>
                    <a:pt x="2087" y="151258"/>
                    <a:pt x="-47" y="149125"/>
                    <a:pt x="-47" y="146496"/>
                  </a:cubicBezTo>
                  <a:cubicBezTo>
                    <a:pt x="-47" y="146467"/>
                    <a:pt x="-47" y="146429"/>
                    <a:pt x="-47" y="146400"/>
                  </a:cubicBezTo>
                  <a:close/>
                </a:path>
              </a:pathLst>
            </a:custGeom>
            <a:solidFill>
              <a:srgbClr val="272626"/>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1C8214E0-6A6E-0F3E-E123-0B051B229A90}"/>
                </a:ext>
              </a:extLst>
            </p:cNvPr>
            <p:cNvSpPr/>
            <p:nvPr/>
          </p:nvSpPr>
          <p:spPr>
            <a:xfrm>
              <a:off x="6310312"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C62ACAF5-1B59-C887-6F00-914B06287D43}"/>
                </a:ext>
              </a:extLst>
            </p:cNvPr>
            <p:cNvSpPr/>
            <p:nvPr/>
          </p:nvSpPr>
          <p:spPr>
            <a:xfrm>
              <a:off x="6263068"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E4B465AE-C0A6-8E5F-AF2F-F76227A9126B}"/>
                </a:ext>
              </a:extLst>
            </p:cNvPr>
            <p:cNvSpPr/>
            <p:nvPr/>
          </p:nvSpPr>
          <p:spPr>
            <a:xfrm>
              <a:off x="6215824"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1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1"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AB0BE2F5-4CC3-2957-1878-CD7A16216B7E}"/>
                </a:ext>
              </a:extLst>
            </p:cNvPr>
            <p:cNvSpPr/>
            <p:nvPr/>
          </p:nvSpPr>
          <p:spPr>
            <a:xfrm>
              <a:off x="6168580"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3" y="-762"/>
                    <a:pt x="6430" y="685"/>
                    <a:pt x="6430" y="2476"/>
                  </a:cubicBezTo>
                  <a:lnTo>
                    <a:pt x="6430" y="73723"/>
                  </a:lnTo>
                  <a:cubicBezTo>
                    <a:pt x="6430" y="75514"/>
                    <a:pt x="4983"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58333549-9665-003D-173C-1980B596B748}"/>
                </a:ext>
              </a:extLst>
            </p:cNvPr>
            <p:cNvSpPr/>
            <p:nvPr/>
          </p:nvSpPr>
          <p:spPr>
            <a:xfrm>
              <a:off x="6119812" y="3272693"/>
              <a:ext cx="9620" cy="152020"/>
            </a:xfrm>
            <a:custGeom>
              <a:avLst/>
              <a:gdLst>
                <a:gd name="connsiteX0" fmla="*/ -47 w 9620"/>
                <a:gd name="connsiteY0" fmla="*/ 146400 h 152020"/>
                <a:gd name="connsiteX1" fmla="*/ -47 w 9620"/>
                <a:gd name="connsiteY1" fmla="*/ 4001 h 152020"/>
                <a:gd name="connsiteX2" fmla="*/ 4716 w 9620"/>
                <a:gd name="connsiteY2" fmla="*/ -761 h 152020"/>
                <a:gd name="connsiteX3" fmla="*/ 9574 w 9620"/>
                <a:gd name="connsiteY3" fmla="*/ 3907 h 152020"/>
                <a:gd name="connsiteX4" fmla="*/ 9574 w 9620"/>
                <a:gd name="connsiteY4" fmla="*/ 4001 h 152020"/>
                <a:gd name="connsiteX5" fmla="*/ 9574 w 9620"/>
                <a:gd name="connsiteY5" fmla="*/ 146400 h 152020"/>
                <a:gd name="connsiteX6" fmla="*/ 4716 w 9620"/>
                <a:gd name="connsiteY6" fmla="*/ 151258 h 152020"/>
                <a:gd name="connsiteX7" fmla="*/ -47 w 9620"/>
                <a:gd name="connsiteY7" fmla="*/ 146496 h 152020"/>
                <a:gd name="connsiteX8" fmla="*/ -47 w 9620"/>
                <a:gd name="connsiteY8" fmla="*/ 146400 h 15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0" h="152020">
                  <a:moveTo>
                    <a:pt x="-47" y="146400"/>
                  </a:moveTo>
                  <a:lnTo>
                    <a:pt x="-47" y="4001"/>
                  </a:lnTo>
                  <a:cubicBezTo>
                    <a:pt x="-47" y="1372"/>
                    <a:pt x="2087" y="-761"/>
                    <a:pt x="4716" y="-761"/>
                  </a:cubicBezTo>
                  <a:cubicBezTo>
                    <a:pt x="7345" y="-818"/>
                    <a:pt x="9516" y="1278"/>
                    <a:pt x="9574" y="3907"/>
                  </a:cubicBezTo>
                  <a:cubicBezTo>
                    <a:pt x="9574" y="3935"/>
                    <a:pt x="9574" y="3973"/>
                    <a:pt x="9574" y="4001"/>
                  </a:cubicBezTo>
                  <a:lnTo>
                    <a:pt x="9574" y="146400"/>
                  </a:lnTo>
                  <a:cubicBezTo>
                    <a:pt x="9574" y="149086"/>
                    <a:pt x="7402" y="151258"/>
                    <a:pt x="4716" y="151258"/>
                  </a:cubicBezTo>
                  <a:cubicBezTo>
                    <a:pt x="2087" y="151258"/>
                    <a:pt x="-47" y="149125"/>
                    <a:pt x="-47" y="146496"/>
                  </a:cubicBezTo>
                  <a:cubicBezTo>
                    <a:pt x="-47" y="146467"/>
                    <a:pt x="-47" y="146429"/>
                    <a:pt x="-47" y="146400"/>
                  </a:cubicBezTo>
                  <a:close/>
                </a:path>
              </a:pathLst>
            </a:custGeom>
            <a:solidFill>
              <a:srgbClr val="272626"/>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B1A5A38F-41BE-53B6-5EA0-5FACB713BE99}"/>
                </a:ext>
              </a:extLst>
            </p:cNvPr>
            <p:cNvSpPr/>
            <p:nvPr/>
          </p:nvSpPr>
          <p:spPr>
            <a:xfrm>
              <a:off x="6074187"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2" y="74523"/>
                    <a:pt x="-47" y="73171"/>
                  </a:cubicBezTo>
                  <a:close/>
                </a:path>
              </a:pathLst>
            </a:custGeom>
            <a:solidFill>
              <a:srgbClr val="272626"/>
            </a:solid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3CEE5763-EA9D-6487-67C1-2E7A14816EFE}"/>
                </a:ext>
              </a:extLst>
            </p:cNvPr>
            <p:cNvSpPr/>
            <p:nvPr/>
          </p:nvSpPr>
          <p:spPr>
            <a:xfrm>
              <a:off x="6026943"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CB6D7BEC-DB82-6C63-2001-C6A60A4811C7}"/>
                </a:ext>
              </a:extLst>
            </p:cNvPr>
            <p:cNvSpPr/>
            <p:nvPr/>
          </p:nvSpPr>
          <p:spPr>
            <a:xfrm>
              <a:off x="5979699"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8" name="Freeform: Shape 87">
              <a:extLst>
                <a:ext uri="{FF2B5EF4-FFF2-40B4-BE49-F238E27FC236}">
                  <a16:creationId xmlns:a16="http://schemas.microsoft.com/office/drawing/2014/main" xmlns="" id="{DF4C9AFD-2C37-C2E8-C7F8-7B7FBCAA58AF}"/>
                </a:ext>
              </a:extLst>
            </p:cNvPr>
            <p:cNvSpPr/>
            <p:nvPr/>
          </p:nvSpPr>
          <p:spPr>
            <a:xfrm>
              <a:off x="5932455"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1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1"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4D75436A-5495-885C-168C-B4FAF0E4E8C0}"/>
                </a:ext>
              </a:extLst>
            </p:cNvPr>
            <p:cNvSpPr/>
            <p:nvPr/>
          </p:nvSpPr>
          <p:spPr>
            <a:xfrm>
              <a:off x="5883592" y="3272694"/>
              <a:ext cx="9621" cy="152019"/>
            </a:xfrm>
            <a:custGeom>
              <a:avLst/>
              <a:gdLst>
                <a:gd name="connsiteX0" fmla="*/ -47 w 9621"/>
                <a:gd name="connsiteY0" fmla="*/ 146399 h 152019"/>
                <a:gd name="connsiteX1" fmla="*/ -47 w 9621"/>
                <a:gd name="connsiteY1" fmla="*/ 4000 h 152019"/>
                <a:gd name="connsiteX2" fmla="*/ 4716 w 9621"/>
                <a:gd name="connsiteY2" fmla="*/ -762 h 152019"/>
                <a:gd name="connsiteX3" fmla="*/ 4811 w 9621"/>
                <a:gd name="connsiteY3" fmla="*/ -762 h 152019"/>
                <a:gd name="connsiteX4" fmla="*/ 9573 w 9621"/>
                <a:gd name="connsiteY4" fmla="*/ 4000 h 152019"/>
                <a:gd name="connsiteX5" fmla="*/ 9573 w 9621"/>
                <a:gd name="connsiteY5" fmla="*/ 146399 h 152019"/>
                <a:gd name="connsiteX6" fmla="*/ 4906 w 9621"/>
                <a:gd name="connsiteY6" fmla="*/ 151257 h 152019"/>
                <a:gd name="connsiteX7" fmla="*/ 4811 w 9621"/>
                <a:gd name="connsiteY7" fmla="*/ 151257 h 152019"/>
                <a:gd name="connsiteX8" fmla="*/ -47 w 9621"/>
                <a:gd name="connsiteY8" fmla="*/ 146399 h 15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1" h="152019">
                  <a:moveTo>
                    <a:pt x="-47" y="146399"/>
                  </a:moveTo>
                  <a:lnTo>
                    <a:pt x="-47" y="4000"/>
                  </a:lnTo>
                  <a:cubicBezTo>
                    <a:pt x="-47" y="1371"/>
                    <a:pt x="2087" y="-762"/>
                    <a:pt x="4716" y="-762"/>
                  </a:cubicBezTo>
                  <a:cubicBezTo>
                    <a:pt x="4744" y="-762"/>
                    <a:pt x="4782" y="-762"/>
                    <a:pt x="4811" y="-762"/>
                  </a:cubicBezTo>
                  <a:cubicBezTo>
                    <a:pt x="7440" y="-762"/>
                    <a:pt x="9573" y="1371"/>
                    <a:pt x="9573" y="4000"/>
                  </a:cubicBezTo>
                  <a:lnTo>
                    <a:pt x="9573" y="146399"/>
                  </a:lnTo>
                  <a:cubicBezTo>
                    <a:pt x="9631" y="149028"/>
                    <a:pt x="7535" y="151200"/>
                    <a:pt x="4906" y="151257"/>
                  </a:cubicBezTo>
                  <a:cubicBezTo>
                    <a:pt x="4878" y="151257"/>
                    <a:pt x="4840" y="151257"/>
                    <a:pt x="4811" y="151257"/>
                  </a:cubicBezTo>
                  <a:cubicBezTo>
                    <a:pt x="2125" y="151257"/>
                    <a:pt x="-47" y="149085"/>
                    <a:pt x="-47" y="146399"/>
                  </a:cubicBezTo>
                  <a:close/>
                </a:path>
              </a:pathLst>
            </a:custGeom>
            <a:solidFill>
              <a:srgbClr val="272626"/>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BD0B53DB-AE6E-4F77-EE69-5DC3A34A731C}"/>
                </a:ext>
              </a:extLst>
            </p:cNvPr>
            <p:cNvSpPr/>
            <p:nvPr/>
          </p:nvSpPr>
          <p:spPr>
            <a:xfrm>
              <a:off x="5837967"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2" y="-762"/>
                    <a:pt x="6430" y="685"/>
                    <a:pt x="6430" y="2476"/>
                  </a:cubicBezTo>
                  <a:lnTo>
                    <a:pt x="6430" y="73723"/>
                  </a:lnTo>
                  <a:cubicBezTo>
                    <a:pt x="6430" y="75514"/>
                    <a:pt x="4982"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BD2A5F89-2FF7-3DA7-AD4E-833464443152}"/>
                </a:ext>
              </a:extLst>
            </p:cNvPr>
            <p:cNvSpPr/>
            <p:nvPr/>
          </p:nvSpPr>
          <p:spPr>
            <a:xfrm>
              <a:off x="5790723" y="3274314"/>
              <a:ext cx="6476" cy="77533"/>
            </a:xfrm>
            <a:custGeom>
              <a:avLst/>
              <a:gdLst>
                <a:gd name="connsiteX0" fmla="*/ -47 w 6476"/>
                <a:gd name="connsiteY0" fmla="*/ 73628 h 77533"/>
                <a:gd name="connsiteX1" fmla="*/ -47 w 6476"/>
                <a:gd name="connsiteY1" fmla="*/ 2381 h 77533"/>
                <a:gd name="connsiteX2" fmla="*/ 3192 w 6476"/>
                <a:gd name="connsiteY2" fmla="*/ -762 h 77533"/>
                <a:gd name="connsiteX3" fmla="*/ 6430 w 6476"/>
                <a:gd name="connsiteY3" fmla="*/ 2381 h 77533"/>
                <a:gd name="connsiteX4" fmla="*/ 6430 w 6476"/>
                <a:gd name="connsiteY4" fmla="*/ 73628 h 77533"/>
                <a:gd name="connsiteX5" fmla="*/ 3192 w 6476"/>
                <a:gd name="connsiteY5" fmla="*/ 76771 h 77533"/>
                <a:gd name="connsiteX6" fmla="*/ -47 w 6476"/>
                <a:gd name="connsiteY6" fmla="*/ 73628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533">
                  <a:moveTo>
                    <a:pt x="-47" y="73628"/>
                  </a:moveTo>
                  <a:lnTo>
                    <a:pt x="-47" y="2381"/>
                  </a:lnTo>
                  <a:cubicBezTo>
                    <a:pt x="1" y="628"/>
                    <a:pt x="1439" y="-762"/>
                    <a:pt x="3192" y="-762"/>
                  </a:cubicBezTo>
                  <a:cubicBezTo>
                    <a:pt x="4944" y="-762"/>
                    <a:pt x="6382" y="628"/>
                    <a:pt x="6430" y="2381"/>
                  </a:cubicBezTo>
                  <a:lnTo>
                    <a:pt x="6430" y="73628"/>
                  </a:lnTo>
                  <a:cubicBezTo>
                    <a:pt x="6382" y="75380"/>
                    <a:pt x="4944" y="76771"/>
                    <a:pt x="3192" y="76771"/>
                  </a:cubicBezTo>
                  <a:cubicBezTo>
                    <a:pt x="1439" y="76771"/>
                    <a:pt x="1" y="75380"/>
                    <a:pt x="-47" y="73628"/>
                  </a:cubicBezTo>
                  <a:close/>
                </a:path>
              </a:pathLst>
            </a:custGeom>
            <a:solidFill>
              <a:srgbClr val="272626"/>
            </a:solidFill>
            <a:ln w="9525" cap="flat">
              <a:no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FC191B75-5C60-BA9A-2B54-7CAA3C02F8C4}"/>
                </a:ext>
              </a:extLst>
            </p:cNvPr>
            <p:cNvSpPr/>
            <p:nvPr/>
          </p:nvSpPr>
          <p:spPr>
            <a:xfrm>
              <a:off x="5743574"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1A349219-7F2E-9EEE-1006-DDAB1FA8C0D0}"/>
                </a:ext>
              </a:extLst>
            </p:cNvPr>
            <p:cNvSpPr/>
            <p:nvPr/>
          </p:nvSpPr>
          <p:spPr>
            <a:xfrm>
              <a:off x="5696331"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E122E926-E49D-224B-59B7-0C4C72D40476}"/>
                </a:ext>
              </a:extLst>
            </p:cNvPr>
            <p:cNvSpPr/>
            <p:nvPr/>
          </p:nvSpPr>
          <p:spPr>
            <a:xfrm>
              <a:off x="5647467" y="3272694"/>
              <a:ext cx="9621" cy="152019"/>
            </a:xfrm>
            <a:custGeom>
              <a:avLst/>
              <a:gdLst>
                <a:gd name="connsiteX0" fmla="*/ -47 w 9621"/>
                <a:gd name="connsiteY0" fmla="*/ 146399 h 152019"/>
                <a:gd name="connsiteX1" fmla="*/ -47 w 9621"/>
                <a:gd name="connsiteY1" fmla="*/ 4000 h 152019"/>
                <a:gd name="connsiteX2" fmla="*/ 4716 w 9621"/>
                <a:gd name="connsiteY2" fmla="*/ -762 h 152019"/>
                <a:gd name="connsiteX3" fmla="*/ 4811 w 9621"/>
                <a:gd name="connsiteY3" fmla="*/ -762 h 152019"/>
                <a:gd name="connsiteX4" fmla="*/ 9574 w 9621"/>
                <a:gd name="connsiteY4" fmla="*/ 4000 h 152019"/>
                <a:gd name="connsiteX5" fmla="*/ 9574 w 9621"/>
                <a:gd name="connsiteY5" fmla="*/ 146399 h 152019"/>
                <a:gd name="connsiteX6" fmla="*/ 4906 w 9621"/>
                <a:gd name="connsiteY6" fmla="*/ 151257 h 152019"/>
                <a:gd name="connsiteX7" fmla="*/ 4811 w 9621"/>
                <a:gd name="connsiteY7" fmla="*/ 151257 h 152019"/>
                <a:gd name="connsiteX8" fmla="*/ -47 w 9621"/>
                <a:gd name="connsiteY8" fmla="*/ 146399 h 15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1" h="152019">
                  <a:moveTo>
                    <a:pt x="-47" y="146399"/>
                  </a:moveTo>
                  <a:lnTo>
                    <a:pt x="-47" y="4000"/>
                  </a:lnTo>
                  <a:cubicBezTo>
                    <a:pt x="-47" y="1371"/>
                    <a:pt x="2087" y="-762"/>
                    <a:pt x="4716" y="-762"/>
                  </a:cubicBezTo>
                  <a:cubicBezTo>
                    <a:pt x="4744" y="-762"/>
                    <a:pt x="4782" y="-762"/>
                    <a:pt x="4811" y="-762"/>
                  </a:cubicBezTo>
                  <a:cubicBezTo>
                    <a:pt x="7440" y="-762"/>
                    <a:pt x="9574" y="1371"/>
                    <a:pt x="9574" y="4000"/>
                  </a:cubicBezTo>
                  <a:lnTo>
                    <a:pt x="9574" y="146399"/>
                  </a:lnTo>
                  <a:cubicBezTo>
                    <a:pt x="9631" y="149028"/>
                    <a:pt x="7535" y="151200"/>
                    <a:pt x="4906" y="151257"/>
                  </a:cubicBezTo>
                  <a:cubicBezTo>
                    <a:pt x="4878" y="151257"/>
                    <a:pt x="4840" y="151257"/>
                    <a:pt x="4811" y="151257"/>
                  </a:cubicBezTo>
                  <a:cubicBezTo>
                    <a:pt x="2125" y="151257"/>
                    <a:pt x="-47" y="149085"/>
                    <a:pt x="-47" y="146399"/>
                  </a:cubicBezTo>
                  <a:close/>
                </a:path>
              </a:pathLst>
            </a:custGeom>
            <a:solidFill>
              <a:srgbClr val="272626"/>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0FF1E990-3C5B-D93C-B57E-C8A033DB5A80}"/>
                </a:ext>
              </a:extLst>
            </p:cNvPr>
            <p:cNvSpPr/>
            <p:nvPr/>
          </p:nvSpPr>
          <p:spPr>
            <a:xfrm>
              <a:off x="5601842" y="3274314"/>
              <a:ext cx="6477" cy="77533"/>
            </a:xfrm>
            <a:custGeom>
              <a:avLst/>
              <a:gdLst>
                <a:gd name="connsiteX0" fmla="*/ -47 w 6477"/>
                <a:gd name="connsiteY0" fmla="*/ 73628 h 77533"/>
                <a:gd name="connsiteX1" fmla="*/ -47 w 6477"/>
                <a:gd name="connsiteY1" fmla="*/ 2381 h 77533"/>
                <a:gd name="connsiteX2" fmla="*/ 3192 w 6477"/>
                <a:gd name="connsiteY2" fmla="*/ -762 h 77533"/>
                <a:gd name="connsiteX3" fmla="*/ 6430 w 6477"/>
                <a:gd name="connsiteY3" fmla="*/ 2381 h 77533"/>
                <a:gd name="connsiteX4" fmla="*/ 6430 w 6477"/>
                <a:gd name="connsiteY4" fmla="*/ 73628 h 77533"/>
                <a:gd name="connsiteX5" fmla="*/ 3192 w 6477"/>
                <a:gd name="connsiteY5" fmla="*/ 76771 h 77533"/>
                <a:gd name="connsiteX6" fmla="*/ -47 w 6477"/>
                <a:gd name="connsiteY6" fmla="*/ 73628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 h="77533">
                  <a:moveTo>
                    <a:pt x="-47" y="73628"/>
                  </a:moveTo>
                  <a:lnTo>
                    <a:pt x="-47" y="2381"/>
                  </a:lnTo>
                  <a:cubicBezTo>
                    <a:pt x="1" y="628"/>
                    <a:pt x="1439" y="-762"/>
                    <a:pt x="3192" y="-762"/>
                  </a:cubicBezTo>
                  <a:cubicBezTo>
                    <a:pt x="4944" y="-762"/>
                    <a:pt x="6383" y="628"/>
                    <a:pt x="6430" y="2381"/>
                  </a:cubicBezTo>
                  <a:lnTo>
                    <a:pt x="6430" y="73628"/>
                  </a:lnTo>
                  <a:cubicBezTo>
                    <a:pt x="6383" y="75380"/>
                    <a:pt x="4944" y="76771"/>
                    <a:pt x="3192" y="76771"/>
                  </a:cubicBezTo>
                  <a:cubicBezTo>
                    <a:pt x="1439" y="76771"/>
                    <a:pt x="1" y="75380"/>
                    <a:pt x="-47" y="73628"/>
                  </a:cubicBezTo>
                  <a:close/>
                </a:path>
              </a:pathLst>
            </a:custGeom>
            <a:solidFill>
              <a:srgbClr val="272626"/>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A0317304-48B0-7C33-73CB-285275BDFBB3}"/>
                </a:ext>
              </a:extLst>
            </p:cNvPr>
            <p:cNvSpPr/>
            <p:nvPr/>
          </p:nvSpPr>
          <p:spPr>
            <a:xfrm>
              <a:off x="5554884"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2" y="-762"/>
                    <a:pt x="6430" y="685"/>
                    <a:pt x="6430" y="2476"/>
                  </a:cubicBezTo>
                  <a:lnTo>
                    <a:pt x="6430" y="73723"/>
                  </a:lnTo>
                  <a:cubicBezTo>
                    <a:pt x="6430" y="75514"/>
                    <a:pt x="4982"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3F6EB5E4-CF88-051B-8141-3B0327AF9695}"/>
                </a:ext>
              </a:extLst>
            </p:cNvPr>
            <p:cNvSpPr/>
            <p:nvPr/>
          </p:nvSpPr>
          <p:spPr>
            <a:xfrm>
              <a:off x="5507259"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9C81F4AE-6330-CF21-032F-FEC62FEED4B7}"/>
                </a:ext>
              </a:extLst>
            </p:cNvPr>
            <p:cNvSpPr/>
            <p:nvPr/>
          </p:nvSpPr>
          <p:spPr>
            <a:xfrm>
              <a:off x="5460206"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8546B880-FF6F-C448-D188-3EAF461B573E}"/>
                </a:ext>
              </a:extLst>
            </p:cNvPr>
            <p:cNvSpPr/>
            <p:nvPr/>
          </p:nvSpPr>
          <p:spPr>
            <a:xfrm>
              <a:off x="5411250" y="3273559"/>
              <a:ext cx="9715" cy="152116"/>
            </a:xfrm>
            <a:custGeom>
              <a:avLst/>
              <a:gdLst>
                <a:gd name="connsiteX0" fmla="*/ 46 w 9715"/>
                <a:gd name="connsiteY0" fmla="*/ 145535 h 152116"/>
                <a:gd name="connsiteX1" fmla="*/ 46 w 9715"/>
                <a:gd name="connsiteY1" fmla="*/ 3136 h 152116"/>
                <a:gd name="connsiteX2" fmla="*/ 5761 w 9715"/>
                <a:gd name="connsiteY2" fmla="*/ -665 h 152116"/>
                <a:gd name="connsiteX3" fmla="*/ 9571 w 9715"/>
                <a:gd name="connsiteY3" fmla="*/ 3136 h 152116"/>
                <a:gd name="connsiteX4" fmla="*/ 9571 w 9715"/>
                <a:gd name="connsiteY4" fmla="*/ 145535 h 152116"/>
                <a:gd name="connsiteX5" fmla="*/ 5761 w 9715"/>
                <a:gd name="connsiteY5" fmla="*/ 151259 h 152116"/>
                <a:gd name="connsiteX6" fmla="*/ 46 w 9715"/>
                <a:gd name="connsiteY6" fmla="*/ 147449 h 152116"/>
                <a:gd name="connsiteX7" fmla="*/ 46 w 9715"/>
                <a:gd name="connsiteY7" fmla="*/ 145535 h 15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15" h="152116">
                  <a:moveTo>
                    <a:pt x="46" y="145535"/>
                  </a:moveTo>
                  <a:lnTo>
                    <a:pt x="46" y="3136"/>
                  </a:lnTo>
                  <a:cubicBezTo>
                    <a:pt x="579" y="507"/>
                    <a:pt x="3132" y="-1198"/>
                    <a:pt x="5761" y="-665"/>
                  </a:cubicBezTo>
                  <a:cubicBezTo>
                    <a:pt x="7685" y="-283"/>
                    <a:pt x="9181" y="1212"/>
                    <a:pt x="9571" y="3136"/>
                  </a:cubicBezTo>
                  <a:lnTo>
                    <a:pt x="9571" y="145535"/>
                  </a:lnTo>
                  <a:cubicBezTo>
                    <a:pt x="10104" y="148163"/>
                    <a:pt x="8400" y="150726"/>
                    <a:pt x="5761" y="151259"/>
                  </a:cubicBezTo>
                  <a:cubicBezTo>
                    <a:pt x="3132" y="151783"/>
                    <a:pt x="570" y="150078"/>
                    <a:pt x="46" y="147449"/>
                  </a:cubicBezTo>
                  <a:cubicBezTo>
                    <a:pt x="-78" y="146821"/>
                    <a:pt x="-78" y="146164"/>
                    <a:pt x="46" y="145535"/>
                  </a:cubicBezTo>
                  <a:close/>
                </a:path>
              </a:pathLst>
            </a:custGeom>
            <a:solidFill>
              <a:srgbClr val="272626"/>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047B216C-4EEF-8FFE-15A6-3F715D7ACDC8}"/>
                </a:ext>
              </a:extLst>
            </p:cNvPr>
            <p:cNvSpPr/>
            <p:nvPr/>
          </p:nvSpPr>
          <p:spPr>
            <a:xfrm>
              <a:off x="5365718"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D456A36D-C469-F4C3-FEB7-B4D9B73DF404}"/>
                </a:ext>
              </a:extLst>
            </p:cNvPr>
            <p:cNvSpPr/>
            <p:nvPr/>
          </p:nvSpPr>
          <p:spPr>
            <a:xfrm>
              <a:off x="5318474"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ABD2EE12-C967-6EF2-7E97-B80375DEFA34}"/>
                </a:ext>
              </a:extLst>
            </p:cNvPr>
            <p:cNvSpPr/>
            <p:nvPr/>
          </p:nvSpPr>
          <p:spPr>
            <a:xfrm>
              <a:off x="5271230"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2" y="-762"/>
                    <a:pt x="6430" y="685"/>
                    <a:pt x="6430" y="2476"/>
                  </a:cubicBezTo>
                  <a:lnTo>
                    <a:pt x="6430" y="73723"/>
                  </a:lnTo>
                  <a:cubicBezTo>
                    <a:pt x="6430" y="75514"/>
                    <a:pt x="4982"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845C8D0E-2C57-B4DA-0C3E-DA585AE73DE4}"/>
                </a:ext>
              </a:extLst>
            </p:cNvPr>
            <p:cNvSpPr/>
            <p:nvPr/>
          </p:nvSpPr>
          <p:spPr>
            <a:xfrm>
              <a:off x="5223986" y="3274314"/>
              <a:ext cx="6477" cy="77533"/>
            </a:xfrm>
            <a:custGeom>
              <a:avLst/>
              <a:gdLst>
                <a:gd name="connsiteX0" fmla="*/ -47 w 6477"/>
                <a:gd name="connsiteY0" fmla="*/ 73628 h 77533"/>
                <a:gd name="connsiteX1" fmla="*/ -47 w 6477"/>
                <a:gd name="connsiteY1" fmla="*/ 2381 h 77533"/>
                <a:gd name="connsiteX2" fmla="*/ 3192 w 6477"/>
                <a:gd name="connsiteY2" fmla="*/ -762 h 77533"/>
                <a:gd name="connsiteX3" fmla="*/ 6430 w 6477"/>
                <a:gd name="connsiteY3" fmla="*/ 2381 h 77533"/>
                <a:gd name="connsiteX4" fmla="*/ 6430 w 6477"/>
                <a:gd name="connsiteY4" fmla="*/ 73628 h 77533"/>
                <a:gd name="connsiteX5" fmla="*/ 3192 w 6477"/>
                <a:gd name="connsiteY5" fmla="*/ 76771 h 77533"/>
                <a:gd name="connsiteX6" fmla="*/ -47 w 6477"/>
                <a:gd name="connsiteY6" fmla="*/ 73628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 h="77533">
                  <a:moveTo>
                    <a:pt x="-47" y="73628"/>
                  </a:moveTo>
                  <a:lnTo>
                    <a:pt x="-47" y="2381"/>
                  </a:lnTo>
                  <a:cubicBezTo>
                    <a:pt x="1" y="628"/>
                    <a:pt x="1439" y="-762"/>
                    <a:pt x="3192" y="-762"/>
                  </a:cubicBezTo>
                  <a:cubicBezTo>
                    <a:pt x="4944" y="-762"/>
                    <a:pt x="6383" y="628"/>
                    <a:pt x="6430" y="2381"/>
                  </a:cubicBezTo>
                  <a:lnTo>
                    <a:pt x="6430" y="73628"/>
                  </a:lnTo>
                  <a:cubicBezTo>
                    <a:pt x="6383" y="75380"/>
                    <a:pt x="4944" y="76771"/>
                    <a:pt x="3192" y="76771"/>
                  </a:cubicBezTo>
                  <a:cubicBezTo>
                    <a:pt x="1439" y="76771"/>
                    <a:pt x="1" y="75380"/>
                    <a:pt x="-47" y="73628"/>
                  </a:cubicBezTo>
                  <a:close/>
                </a:path>
              </a:pathLst>
            </a:custGeom>
            <a:solidFill>
              <a:srgbClr val="272626"/>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29C4BD43-6997-7D94-9226-8277B507BEEC}"/>
                </a:ext>
              </a:extLst>
            </p:cNvPr>
            <p:cNvSpPr/>
            <p:nvPr/>
          </p:nvSpPr>
          <p:spPr>
            <a:xfrm>
              <a:off x="5175218" y="3272693"/>
              <a:ext cx="9620" cy="152020"/>
            </a:xfrm>
            <a:custGeom>
              <a:avLst/>
              <a:gdLst>
                <a:gd name="connsiteX0" fmla="*/ -47 w 9620"/>
                <a:gd name="connsiteY0" fmla="*/ 146400 h 152020"/>
                <a:gd name="connsiteX1" fmla="*/ -47 w 9620"/>
                <a:gd name="connsiteY1" fmla="*/ 4001 h 152020"/>
                <a:gd name="connsiteX2" fmla="*/ 4716 w 9620"/>
                <a:gd name="connsiteY2" fmla="*/ -761 h 152020"/>
                <a:gd name="connsiteX3" fmla="*/ 9573 w 9620"/>
                <a:gd name="connsiteY3" fmla="*/ 3907 h 152020"/>
                <a:gd name="connsiteX4" fmla="*/ 9573 w 9620"/>
                <a:gd name="connsiteY4" fmla="*/ 4001 h 152020"/>
                <a:gd name="connsiteX5" fmla="*/ 9573 w 9620"/>
                <a:gd name="connsiteY5" fmla="*/ 146400 h 152020"/>
                <a:gd name="connsiteX6" fmla="*/ 4716 w 9620"/>
                <a:gd name="connsiteY6" fmla="*/ 151258 h 152020"/>
                <a:gd name="connsiteX7" fmla="*/ -47 w 9620"/>
                <a:gd name="connsiteY7" fmla="*/ 146496 h 152020"/>
                <a:gd name="connsiteX8" fmla="*/ -47 w 9620"/>
                <a:gd name="connsiteY8" fmla="*/ 146400 h 15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0" h="152020">
                  <a:moveTo>
                    <a:pt x="-47" y="146400"/>
                  </a:moveTo>
                  <a:lnTo>
                    <a:pt x="-47" y="4001"/>
                  </a:lnTo>
                  <a:cubicBezTo>
                    <a:pt x="-47" y="1372"/>
                    <a:pt x="2087" y="-761"/>
                    <a:pt x="4716" y="-761"/>
                  </a:cubicBezTo>
                  <a:cubicBezTo>
                    <a:pt x="7345" y="-818"/>
                    <a:pt x="9516" y="1278"/>
                    <a:pt x="9573" y="3907"/>
                  </a:cubicBezTo>
                  <a:cubicBezTo>
                    <a:pt x="9573" y="3935"/>
                    <a:pt x="9573" y="3973"/>
                    <a:pt x="9573" y="4001"/>
                  </a:cubicBezTo>
                  <a:lnTo>
                    <a:pt x="9573" y="146400"/>
                  </a:lnTo>
                  <a:cubicBezTo>
                    <a:pt x="9573" y="149086"/>
                    <a:pt x="7402" y="151258"/>
                    <a:pt x="4716" y="151258"/>
                  </a:cubicBezTo>
                  <a:cubicBezTo>
                    <a:pt x="2087" y="151258"/>
                    <a:pt x="-47" y="149125"/>
                    <a:pt x="-47" y="146496"/>
                  </a:cubicBezTo>
                  <a:cubicBezTo>
                    <a:pt x="-47" y="146467"/>
                    <a:pt x="-47" y="146429"/>
                    <a:pt x="-47" y="146400"/>
                  </a:cubicBezTo>
                  <a:close/>
                </a:path>
              </a:pathLst>
            </a:custGeom>
            <a:solidFill>
              <a:srgbClr val="272626"/>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872219B9-8C9E-EA89-359B-020ABB28629B}"/>
                </a:ext>
              </a:extLst>
            </p:cNvPr>
            <p:cNvSpPr/>
            <p:nvPr/>
          </p:nvSpPr>
          <p:spPr>
            <a:xfrm>
              <a:off x="5129593"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B3BFE089-3E3E-9DB7-21D8-39A0B2DB8232}"/>
                </a:ext>
              </a:extLst>
            </p:cNvPr>
            <p:cNvSpPr/>
            <p:nvPr/>
          </p:nvSpPr>
          <p:spPr>
            <a:xfrm>
              <a:off x="5082349"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0081E75E-3FD7-9FB2-6BFC-8ED4673C40E1}"/>
                </a:ext>
              </a:extLst>
            </p:cNvPr>
            <p:cNvSpPr/>
            <p:nvPr/>
          </p:nvSpPr>
          <p:spPr>
            <a:xfrm>
              <a:off x="5035105"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E9C19F93-94B3-1C8F-7EEC-825991DFB37F}"/>
                </a:ext>
              </a:extLst>
            </p:cNvPr>
            <p:cNvSpPr/>
            <p:nvPr/>
          </p:nvSpPr>
          <p:spPr>
            <a:xfrm>
              <a:off x="4987861" y="3274218"/>
              <a:ext cx="6476" cy="77723"/>
            </a:xfrm>
            <a:custGeom>
              <a:avLst/>
              <a:gdLst>
                <a:gd name="connsiteX0" fmla="*/ -47 w 6476"/>
                <a:gd name="connsiteY0" fmla="*/ 73723 h 77723"/>
                <a:gd name="connsiteX1" fmla="*/ -47 w 6476"/>
                <a:gd name="connsiteY1" fmla="*/ 2476 h 77723"/>
                <a:gd name="connsiteX2" fmla="*/ 3192 w 6476"/>
                <a:gd name="connsiteY2" fmla="*/ -762 h 77723"/>
                <a:gd name="connsiteX3" fmla="*/ 6430 w 6476"/>
                <a:gd name="connsiteY3" fmla="*/ 2476 h 77723"/>
                <a:gd name="connsiteX4" fmla="*/ 6430 w 6476"/>
                <a:gd name="connsiteY4" fmla="*/ 73723 h 77723"/>
                <a:gd name="connsiteX5" fmla="*/ 3192 w 6476"/>
                <a:gd name="connsiteY5" fmla="*/ 76961 h 77723"/>
                <a:gd name="connsiteX6" fmla="*/ -47 w 6476"/>
                <a:gd name="connsiteY6" fmla="*/ 73723 h 77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 h="77723">
                  <a:moveTo>
                    <a:pt x="-47" y="73723"/>
                  </a:moveTo>
                  <a:lnTo>
                    <a:pt x="-47" y="2476"/>
                  </a:lnTo>
                  <a:cubicBezTo>
                    <a:pt x="-47" y="685"/>
                    <a:pt x="1401" y="-762"/>
                    <a:pt x="3192" y="-762"/>
                  </a:cubicBezTo>
                  <a:cubicBezTo>
                    <a:pt x="4982" y="-762"/>
                    <a:pt x="6430" y="685"/>
                    <a:pt x="6430" y="2476"/>
                  </a:cubicBezTo>
                  <a:lnTo>
                    <a:pt x="6430" y="73723"/>
                  </a:lnTo>
                  <a:cubicBezTo>
                    <a:pt x="6430" y="75514"/>
                    <a:pt x="4982" y="76961"/>
                    <a:pt x="3192" y="76961"/>
                  </a:cubicBezTo>
                  <a:cubicBezTo>
                    <a:pt x="1401" y="76961"/>
                    <a:pt x="-47" y="75514"/>
                    <a:pt x="-47" y="73723"/>
                  </a:cubicBezTo>
                  <a:close/>
                </a:path>
              </a:pathLst>
            </a:custGeom>
            <a:solidFill>
              <a:srgbClr val="272626"/>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54914D1F-1568-A25C-49D9-71FA5F453123}"/>
                </a:ext>
              </a:extLst>
            </p:cNvPr>
            <p:cNvSpPr/>
            <p:nvPr/>
          </p:nvSpPr>
          <p:spPr>
            <a:xfrm>
              <a:off x="4939093" y="3272693"/>
              <a:ext cx="9620" cy="152020"/>
            </a:xfrm>
            <a:custGeom>
              <a:avLst/>
              <a:gdLst>
                <a:gd name="connsiteX0" fmla="*/ -47 w 9620"/>
                <a:gd name="connsiteY0" fmla="*/ 146400 h 152020"/>
                <a:gd name="connsiteX1" fmla="*/ -47 w 9620"/>
                <a:gd name="connsiteY1" fmla="*/ 4001 h 152020"/>
                <a:gd name="connsiteX2" fmla="*/ 4716 w 9620"/>
                <a:gd name="connsiteY2" fmla="*/ -761 h 152020"/>
                <a:gd name="connsiteX3" fmla="*/ 9573 w 9620"/>
                <a:gd name="connsiteY3" fmla="*/ 3907 h 152020"/>
                <a:gd name="connsiteX4" fmla="*/ 9573 w 9620"/>
                <a:gd name="connsiteY4" fmla="*/ 4001 h 152020"/>
                <a:gd name="connsiteX5" fmla="*/ 9573 w 9620"/>
                <a:gd name="connsiteY5" fmla="*/ 146400 h 152020"/>
                <a:gd name="connsiteX6" fmla="*/ 4716 w 9620"/>
                <a:gd name="connsiteY6" fmla="*/ 151258 h 152020"/>
                <a:gd name="connsiteX7" fmla="*/ -47 w 9620"/>
                <a:gd name="connsiteY7" fmla="*/ 146496 h 152020"/>
                <a:gd name="connsiteX8" fmla="*/ -47 w 9620"/>
                <a:gd name="connsiteY8" fmla="*/ 146400 h 15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0" h="152020">
                  <a:moveTo>
                    <a:pt x="-47" y="146400"/>
                  </a:moveTo>
                  <a:lnTo>
                    <a:pt x="-47" y="4001"/>
                  </a:lnTo>
                  <a:cubicBezTo>
                    <a:pt x="-47" y="1372"/>
                    <a:pt x="2087" y="-761"/>
                    <a:pt x="4716" y="-761"/>
                  </a:cubicBezTo>
                  <a:cubicBezTo>
                    <a:pt x="7345" y="-818"/>
                    <a:pt x="9516" y="1278"/>
                    <a:pt x="9573" y="3907"/>
                  </a:cubicBezTo>
                  <a:cubicBezTo>
                    <a:pt x="9573" y="3935"/>
                    <a:pt x="9573" y="3973"/>
                    <a:pt x="9573" y="4001"/>
                  </a:cubicBezTo>
                  <a:lnTo>
                    <a:pt x="9573" y="146400"/>
                  </a:lnTo>
                  <a:cubicBezTo>
                    <a:pt x="9573" y="149086"/>
                    <a:pt x="7402" y="151258"/>
                    <a:pt x="4716" y="151258"/>
                  </a:cubicBezTo>
                  <a:cubicBezTo>
                    <a:pt x="2087" y="151258"/>
                    <a:pt x="-47" y="149125"/>
                    <a:pt x="-47" y="146496"/>
                  </a:cubicBezTo>
                  <a:cubicBezTo>
                    <a:pt x="-47" y="146467"/>
                    <a:pt x="-47" y="146429"/>
                    <a:pt x="-47" y="146400"/>
                  </a:cubicBezTo>
                  <a:close/>
                </a:path>
              </a:pathLst>
            </a:custGeom>
            <a:solidFill>
              <a:srgbClr val="272626"/>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36996E6D-5C0D-5BD7-C99D-B6D9859EA6F4}"/>
                </a:ext>
              </a:extLst>
            </p:cNvPr>
            <p:cNvSpPr/>
            <p:nvPr/>
          </p:nvSpPr>
          <p:spPr>
            <a:xfrm>
              <a:off x="4893468"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A74A062F-0353-E2EB-4F60-0E95AFD7D64E}"/>
                </a:ext>
              </a:extLst>
            </p:cNvPr>
            <p:cNvSpPr/>
            <p:nvPr/>
          </p:nvSpPr>
          <p:spPr>
            <a:xfrm>
              <a:off x="4846224" y="3274770"/>
              <a:ext cx="6381" cy="76619"/>
            </a:xfrm>
            <a:custGeom>
              <a:avLst/>
              <a:gdLst>
                <a:gd name="connsiteX0" fmla="*/ -47 w 6381"/>
                <a:gd name="connsiteY0" fmla="*/ 73171 h 76619"/>
                <a:gd name="connsiteX1" fmla="*/ -47 w 6381"/>
                <a:gd name="connsiteY1" fmla="*/ 1924 h 76619"/>
                <a:gd name="connsiteX2" fmla="*/ 3696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6"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C42C313A-3BEC-6B02-D4F2-5494A844B3D6}"/>
                </a:ext>
              </a:extLst>
            </p:cNvPr>
            <p:cNvSpPr/>
            <p:nvPr/>
          </p:nvSpPr>
          <p:spPr>
            <a:xfrm>
              <a:off x="4798980"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7F944887-77E5-2715-8BF2-DFFC4FC93D87}"/>
                </a:ext>
              </a:extLst>
            </p:cNvPr>
            <p:cNvSpPr/>
            <p:nvPr/>
          </p:nvSpPr>
          <p:spPr>
            <a:xfrm>
              <a:off x="4751736" y="3274770"/>
              <a:ext cx="6381" cy="76619"/>
            </a:xfrm>
            <a:custGeom>
              <a:avLst/>
              <a:gdLst>
                <a:gd name="connsiteX0" fmla="*/ -47 w 6381"/>
                <a:gd name="connsiteY0" fmla="*/ 73171 h 76619"/>
                <a:gd name="connsiteX1" fmla="*/ -47 w 6381"/>
                <a:gd name="connsiteY1" fmla="*/ 1924 h 76619"/>
                <a:gd name="connsiteX2" fmla="*/ 3697 w 6381"/>
                <a:gd name="connsiteY2" fmla="*/ -714 h 76619"/>
                <a:gd name="connsiteX3" fmla="*/ 6335 w 6381"/>
                <a:gd name="connsiteY3" fmla="*/ 1924 h 76619"/>
                <a:gd name="connsiteX4" fmla="*/ 6335 w 6381"/>
                <a:gd name="connsiteY4" fmla="*/ 73171 h 76619"/>
                <a:gd name="connsiteX5" fmla="*/ 2592 w 6381"/>
                <a:gd name="connsiteY5" fmla="*/ 75809 h 76619"/>
                <a:gd name="connsiteX6" fmla="*/ -47 w 6381"/>
                <a:gd name="connsiteY6" fmla="*/ 73171 h 7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 h="76619">
                  <a:moveTo>
                    <a:pt x="-47" y="73171"/>
                  </a:moveTo>
                  <a:lnTo>
                    <a:pt x="-47" y="1924"/>
                  </a:lnTo>
                  <a:cubicBezTo>
                    <a:pt x="258" y="162"/>
                    <a:pt x="1934" y="-1019"/>
                    <a:pt x="3697" y="-714"/>
                  </a:cubicBezTo>
                  <a:cubicBezTo>
                    <a:pt x="5049" y="-476"/>
                    <a:pt x="6097" y="572"/>
                    <a:pt x="6335" y="1924"/>
                  </a:cubicBezTo>
                  <a:lnTo>
                    <a:pt x="6335" y="73171"/>
                  </a:lnTo>
                  <a:cubicBezTo>
                    <a:pt x="6030" y="74933"/>
                    <a:pt x="4354" y="76114"/>
                    <a:pt x="2592" y="75809"/>
                  </a:cubicBezTo>
                  <a:cubicBezTo>
                    <a:pt x="1239" y="75571"/>
                    <a:pt x="191" y="74523"/>
                    <a:pt x="-47" y="73171"/>
                  </a:cubicBezTo>
                  <a:close/>
                </a:path>
              </a:pathLst>
            </a:custGeom>
            <a:solidFill>
              <a:srgbClr val="272626"/>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BCBAE9E4-F301-881C-7029-43F5816F2D0F}"/>
                </a:ext>
              </a:extLst>
            </p:cNvPr>
            <p:cNvSpPr/>
            <p:nvPr/>
          </p:nvSpPr>
          <p:spPr>
            <a:xfrm>
              <a:off x="4702873" y="3272694"/>
              <a:ext cx="9621" cy="152019"/>
            </a:xfrm>
            <a:custGeom>
              <a:avLst/>
              <a:gdLst>
                <a:gd name="connsiteX0" fmla="*/ -47 w 9621"/>
                <a:gd name="connsiteY0" fmla="*/ 146399 h 152019"/>
                <a:gd name="connsiteX1" fmla="*/ -47 w 9621"/>
                <a:gd name="connsiteY1" fmla="*/ 4000 h 152019"/>
                <a:gd name="connsiteX2" fmla="*/ 4716 w 9621"/>
                <a:gd name="connsiteY2" fmla="*/ -762 h 152019"/>
                <a:gd name="connsiteX3" fmla="*/ 4811 w 9621"/>
                <a:gd name="connsiteY3" fmla="*/ -762 h 152019"/>
                <a:gd name="connsiteX4" fmla="*/ 9573 w 9621"/>
                <a:gd name="connsiteY4" fmla="*/ 4000 h 152019"/>
                <a:gd name="connsiteX5" fmla="*/ 9573 w 9621"/>
                <a:gd name="connsiteY5" fmla="*/ 146399 h 152019"/>
                <a:gd name="connsiteX6" fmla="*/ 4906 w 9621"/>
                <a:gd name="connsiteY6" fmla="*/ 151257 h 152019"/>
                <a:gd name="connsiteX7" fmla="*/ 4811 w 9621"/>
                <a:gd name="connsiteY7" fmla="*/ 151257 h 152019"/>
                <a:gd name="connsiteX8" fmla="*/ -47 w 9621"/>
                <a:gd name="connsiteY8" fmla="*/ 146399 h 15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1" h="152019">
                  <a:moveTo>
                    <a:pt x="-47" y="146399"/>
                  </a:moveTo>
                  <a:lnTo>
                    <a:pt x="-47" y="4000"/>
                  </a:lnTo>
                  <a:cubicBezTo>
                    <a:pt x="-47" y="1371"/>
                    <a:pt x="2087" y="-762"/>
                    <a:pt x="4716" y="-762"/>
                  </a:cubicBezTo>
                  <a:cubicBezTo>
                    <a:pt x="4744" y="-762"/>
                    <a:pt x="4782" y="-762"/>
                    <a:pt x="4811" y="-762"/>
                  </a:cubicBezTo>
                  <a:cubicBezTo>
                    <a:pt x="7440" y="-762"/>
                    <a:pt x="9573" y="1371"/>
                    <a:pt x="9573" y="4000"/>
                  </a:cubicBezTo>
                  <a:lnTo>
                    <a:pt x="9573" y="146399"/>
                  </a:lnTo>
                  <a:cubicBezTo>
                    <a:pt x="9631" y="149028"/>
                    <a:pt x="7535" y="151200"/>
                    <a:pt x="4906" y="151257"/>
                  </a:cubicBezTo>
                  <a:cubicBezTo>
                    <a:pt x="4878" y="151257"/>
                    <a:pt x="4840" y="151257"/>
                    <a:pt x="4811" y="151257"/>
                  </a:cubicBezTo>
                  <a:cubicBezTo>
                    <a:pt x="2125" y="151257"/>
                    <a:pt x="-47" y="149085"/>
                    <a:pt x="-47" y="146399"/>
                  </a:cubicBezTo>
                  <a:close/>
                </a:path>
              </a:pathLst>
            </a:custGeom>
            <a:solidFill>
              <a:srgbClr val="272626"/>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E619C74E-BF41-A2B0-B0EE-BDD418622A6B}"/>
                </a:ext>
              </a:extLst>
            </p:cNvPr>
            <p:cNvSpPr/>
            <p:nvPr/>
          </p:nvSpPr>
          <p:spPr>
            <a:xfrm>
              <a:off x="6810374" y="3442811"/>
              <a:ext cx="50101" cy="16763"/>
            </a:xfrm>
            <a:custGeom>
              <a:avLst/>
              <a:gdLst>
                <a:gd name="connsiteX0" fmla="*/ 43673 w 50101"/>
                <a:gd name="connsiteY0" fmla="*/ 9430 h 16763"/>
                <a:gd name="connsiteX1" fmla="*/ 39006 w 50101"/>
                <a:gd name="connsiteY1" fmla="*/ 571 h 16763"/>
                <a:gd name="connsiteX2" fmla="*/ 44149 w 50101"/>
                <a:gd name="connsiteY2" fmla="*/ -762 h 16763"/>
                <a:gd name="connsiteX3" fmla="*/ 50055 w 50101"/>
                <a:gd name="connsiteY3" fmla="*/ 10191 h 16763"/>
                <a:gd name="connsiteX4" fmla="*/ 50055 w 50101"/>
                <a:gd name="connsiteY4" fmla="*/ 16001 h 16763"/>
                <a:gd name="connsiteX5" fmla="*/ -47 w 50101"/>
                <a:gd name="connsiteY5" fmla="*/ 16001 h 16763"/>
                <a:gd name="connsiteX6" fmla="*/ -47 w 50101"/>
                <a:gd name="connsiteY6" fmla="*/ 9430 h 1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01" h="16763">
                  <a:moveTo>
                    <a:pt x="43673" y="9430"/>
                  </a:moveTo>
                  <a:cubicBezTo>
                    <a:pt x="43673" y="9430"/>
                    <a:pt x="39006" y="571"/>
                    <a:pt x="39006" y="571"/>
                  </a:cubicBezTo>
                  <a:lnTo>
                    <a:pt x="44149" y="-762"/>
                  </a:lnTo>
                  <a:lnTo>
                    <a:pt x="50055" y="10191"/>
                  </a:lnTo>
                  <a:lnTo>
                    <a:pt x="50055" y="16001"/>
                  </a:lnTo>
                  <a:lnTo>
                    <a:pt x="-47" y="16001"/>
                  </a:lnTo>
                  <a:lnTo>
                    <a:pt x="-47" y="9430"/>
                  </a:lnTo>
                  <a:close/>
                </a:path>
              </a:pathLst>
            </a:custGeom>
            <a:solidFill>
              <a:srgbClr val="272626"/>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F0D90967-25BA-4F3F-9EE4-F337F85BB6EF}"/>
                </a:ext>
              </a:extLst>
            </p:cNvPr>
            <p:cNvSpPr/>
            <p:nvPr/>
          </p:nvSpPr>
          <p:spPr>
            <a:xfrm>
              <a:off x="6809613" y="3475195"/>
              <a:ext cx="51625" cy="33909"/>
            </a:xfrm>
            <a:custGeom>
              <a:avLst/>
              <a:gdLst>
                <a:gd name="connsiteX0" fmla="*/ 26337 w 51625"/>
                <a:gd name="connsiteY0" fmla="*/ 33148 h 33909"/>
                <a:gd name="connsiteX1" fmla="*/ -47 w 51625"/>
                <a:gd name="connsiteY1" fmla="*/ 15717 h 33909"/>
                <a:gd name="connsiteX2" fmla="*/ 25575 w 51625"/>
                <a:gd name="connsiteY2" fmla="*/ -761 h 33909"/>
                <a:gd name="connsiteX3" fmla="*/ 51579 w 51625"/>
                <a:gd name="connsiteY3" fmla="*/ 16574 h 33909"/>
                <a:gd name="connsiteX4" fmla="*/ 26337 w 51625"/>
                <a:gd name="connsiteY4" fmla="*/ 33148 h 33909"/>
                <a:gd name="connsiteX5" fmla="*/ 25575 w 51625"/>
                <a:gd name="connsiteY5" fmla="*/ 6002 h 33909"/>
                <a:gd name="connsiteX6" fmla="*/ 5096 w 51625"/>
                <a:gd name="connsiteY6" fmla="*/ 16098 h 33909"/>
                <a:gd name="connsiteX7" fmla="*/ 25956 w 51625"/>
                <a:gd name="connsiteY7" fmla="*/ 26385 h 33909"/>
                <a:gd name="connsiteX8" fmla="*/ 46340 w 51625"/>
                <a:gd name="connsiteY8" fmla="*/ 16193 h 33909"/>
                <a:gd name="connsiteX9" fmla="*/ 25575 w 51625"/>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625" h="33909">
                  <a:moveTo>
                    <a:pt x="26337" y="33148"/>
                  </a:moveTo>
                  <a:cubicBezTo>
                    <a:pt x="9288" y="33148"/>
                    <a:pt x="-47" y="26861"/>
                    <a:pt x="-47" y="15717"/>
                  </a:cubicBezTo>
                  <a:cubicBezTo>
                    <a:pt x="-47" y="4573"/>
                    <a:pt x="9478" y="-666"/>
                    <a:pt x="25575" y="-761"/>
                  </a:cubicBezTo>
                  <a:cubicBezTo>
                    <a:pt x="41672" y="-857"/>
                    <a:pt x="51579" y="6478"/>
                    <a:pt x="51579" y="16574"/>
                  </a:cubicBezTo>
                  <a:cubicBezTo>
                    <a:pt x="51579" y="26671"/>
                    <a:pt x="42244" y="33148"/>
                    <a:pt x="26337" y="33148"/>
                  </a:cubicBezTo>
                  <a:close/>
                  <a:moveTo>
                    <a:pt x="25575" y="6002"/>
                  </a:moveTo>
                  <a:cubicBezTo>
                    <a:pt x="12526" y="6002"/>
                    <a:pt x="5096" y="10002"/>
                    <a:pt x="5096" y="16098"/>
                  </a:cubicBezTo>
                  <a:cubicBezTo>
                    <a:pt x="5096" y="22194"/>
                    <a:pt x="13193" y="26385"/>
                    <a:pt x="25956" y="26385"/>
                  </a:cubicBezTo>
                  <a:cubicBezTo>
                    <a:pt x="38720" y="26385"/>
                    <a:pt x="46340" y="23242"/>
                    <a:pt x="46340" y="16193"/>
                  </a:cubicBezTo>
                  <a:cubicBezTo>
                    <a:pt x="46340"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1DC825E2-5714-94EF-DE5E-86509FF8D4DF}"/>
                </a:ext>
              </a:extLst>
            </p:cNvPr>
            <p:cNvSpPr/>
            <p:nvPr/>
          </p:nvSpPr>
          <p:spPr>
            <a:xfrm>
              <a:off x="6574059" y="3438334"/>
              <a:ext cx="50728" cy="32670"/>
            </a:xfrm>
            <a:custGeom>
              <a:avLst/>
              <a:gdLst>
                <a:gd name="connsiteX0" fmla="*/ -47 w 50728"/>
                <a:gd name="connsiteY0" fmla="*/ -762 h 32670"/>
                <a:gd name="connsiteX1" fmla="*/ 4144 w 50728"/>
                <a:gd name="connsiteY1" fmla="*/ -762 h 32670"/>
                <a:gd name="connsiteX2" fmla="*/ 9288 w 50728"/>
                <a:gd name="connsiteY2" fmla="*/ 4476 h 32670"/>
                <a:gd name="connsiteX3" fmla="*/ 35482 w 50728"/>
                <a:gd name="connsiteY3" fmla="*/ 23526 h 32670"/>
                <a:gd name="connsiteX4" fmla="*/ 45007 w 50728"/>
                <a:gd name="connsiteY4" fmla="*/ 15392 h 32670"/>
                <a:gd name="connsiteX5" fmla="*/ 45007 w 50728"/>
                <a:gd name="connsiteY5" fmla="*/ 14001 h 32670"/>
                <a:gd name="connsiteX6" fmla="*/ 40816 w 50728"/>
                <a:gd name="connsiteY6" fmla="*/ 3333 h 32670"/>
                <a:gd name="connsiteX7" fmla="*/ 45578 w 50728"/>
                <a:gd name="connsiteY7" fmla="*/ 1238 h 32670"/>
                <a:gd name="connsiteX8" fmla="*/ 50626 w 50728"/>
                <a:gd name="connsiteY8" fmla="*/ 15335 h 32670"/>
                <a:gd name="connsiteX9" fmla="*/ 37834 w 50728"/>
                <a:gd name="connsiteY9" fmla="*/ 30622 h 32670"/>
                <a:gd name="connsiteX10" fmla="*/ 36148 w 50728"/>
                <a:gd name="connsiteY10" fmla="*/ 30670 h 32670"/>
                <a:gd name="connsiteX11" fmla="*/ 9288 w 50728"/>
                <a:gd name="connsiteY11" fmla="*/ 13430 h 32670"/>
                <a:gd name="connsiteX12" fmla="*/ 5573 w 50728"/>
                <a:gd name="connsiteY12" fmla="*/ 9430 h 32670"/>
                <a:gd name="connsiteX13" fmla="*/ 5573 w 50728"/>
                <a:gd name="connsiteY13" fmla="*/ 31908 h 32670"/>
                <a:gd name="connsiteX14" fmla="*/ -47 w 50728"/>
                <a:gd name="connsiteY14" fmla="*/ 31908 h 3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28" h="32670">
                  <a:moveTo>
                    <a:pt x="-47" y="-762"/>
                  </a:moveTo>
                  <a:lnTo>
                    <a:pt x="4144" y="-762"/>
                  </a:lnTo>
                  <a:lnTo>
                    <a:pt x="9288" y="4476"/>
                  </a:lnTo>
                  <a:cubicBezTo>
                    <a:pt x="21480" y="17240"/>
                    <a:pt x="27861" y="23526"/>
                    <a:pt x="35482" y="23526"/>
                  </a:cubicBezTo>
                  <a:cubicBezTo>
                    <a:pt x="40358" y="23908"/>
                    <a:pt x="44625" y="20269"/>
                    <a:pt x="45007" y="15392"/>
                  </a:cubicBezTo>
                  <a:cubicBezTo>
                    <a:pt x="45045" y="14926"/>
                    <a:pt x="45045" y="14459"/>
                    <a:pt x="45007" y="14001"/>
                  </a:cubicBezTo>
                  <a:cubicBezTo>
                    <a:pt x="44873" y="10068"/>
                    <a:pt x="43397" y="6305"/>
                    <a:pt x="40816" y="3333"/>
                  </a:cubicBezTo>
                  <a:lnTo>
                    <a:pt x="45578" y="1238"/>
                  </a:lnTo>
                  <a:cubicBezTo>
                    <a:pt x="48883" y="5191"/>
                    <a:pt x="50674" y="10182"/>
                    <a:pt x="50626" y="15335"/>
                  </a:cubicBezTo>
                  <a:cubicBezTo>
                    <a:pt x="51312" y="23089"/>
                    <a:pt x="45587" y="29937"/>
                    <a:pt x="37834" y="30622"/>
                  </a:cubicBezTo>
                  <a:cubicBezTo>
                    <a:pt x="37272" y="30670"/>
                    <a:pt x="36710" y="30689"/>
                    <a:pt x="36148" y="30670"/>
                  </a:cubicBezTo>
                  <a:cubicBezTo>
                    <a:pt x="26623" y="30670"/>
                    <a:pt x="19384" y="24003"/>
                    <a:pt x="9288" y="13430"/>
                  </a:cubicBezTo>
                  <a:lnTo>
                    <a:pt x="5573" y="9430"/>
                  </a:lnTo>
                  <a:cubicBezTo>
                    <a:pt x="5573" y="9430"/>
                    <a:pt x="5573" y="31908"/>
                    <a:pt x="5573" y="31908"/>
                  </a:cubicBezTo>
                  <a:lnTo>
                    <a:pt x="-47" y="31908"/>
                  </a:lnTo>
                  <a:close/>
                </a:path>
              </a:pathLst>
            </a:custGeom>
            <a:solidFill>
              <a:srgbClr val="272626"/>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AFBCB177-8C82-DFF4-D5E8-B5D1D9B19CED}"/>
                </a:ext>
              </a:extLst>
            </p:cNvPr>
            <p:cNvSpPr/>
            <p:nvPr/>
          </p:nvSpPr>
          <p:spPr>
            <a:xfrm>
              <a:off x="6573392" y="3475195"/>
              <a:ext cx="51720" cy="33909"/>
            </a:xfrm>
            <a:custGeom>
              <a:avLst/>
              <a:gdLst>
                <a:gd name="connsiteX0" fmla="*/ 26338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8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8" y="33148"/>
                  </a:moveTo>
                  <a:cubicBezTo>
                    <a:pt x="9383" y="33148"/>
                    <a:pt x="-47" y="26861"/>
                    <a:pt x="-47" y="15717"/>
                  </a:cubicBezTo>
                  <a:cubicBezTo>
                    <a:pt x="-47" y="4573"/>
                    <a:pt x="9478" y="-666"/>
                    <a:pt x="25671" y="-761"/>
                  </a:cubicBezTo>
                  <a:cubicBezTo>
                    <a:pt x="41863" y="-857"/>
                    <a:pt x="51674" y="6478"/>
                    <a:pt x="51674" y="16574"/>
                  </a:cubicBezTo>
                  <a:cubicBezTo>
                    <a:pt x="51674" y="26671"/>
                    <a:pt x="42340" y="33148"/>
                    <a:pt x="26338" y="33148"/>
                  </a:cubicBezTo>
                  <a:close/>
                  <a:moveTo>
                    <a:pt x="25575" y="6002"/>
                  </a:moveTo>
                  <a:cubicBezTo>
                    <a:pt x="12622" y="6002"/>
                    <a:pt x="5192" y="10002"/>
                    <a:pt x="5192" y="16098"/>
                  </a:cubicBezTo>
                  <a:cubicBezTo>
                    <a:pt x="5192" y="22194"/>
                    <a:pt x="13288" y="26385"/>
                    <a:pt x="26052" y="26385"/>
                  </a:cubicBezTo>
                  <a:cubicBezTo>
                    <a:pt x="38815" y="26385"/>
                    <a:pt x="46435" y="23242"/>
                    <a:pt x="46435" y="16193"/>
                  </a:cubicBezTo>
                  <a:cubicBezTo>
                    <a:pt x="46435"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D53D30BE-A5DD-99DA-B568-ACC7289FE67B}"/>
                </a:ext>
              </a:extLst>
            </p:cNvPr>
            <p:cNvSpPr/>
            <p:nvPr/>
          </p:nvSpPr>
          <p:spPr>
            <a:xfrm>
              <a:off x="6336695" y="3438239"/>
              <a:ext cx="51722" cy="31242"/>
            </a:xfrm>
            <a:custGeom>
              <a:avLst/>
              <a:gdLst>
                <a:gd name="connsiteX0" fmla="*/ 9194 w 51722"/>
                <a:gd name="connsiteY0" fmla="*/ 952 h 31242"/>
                <a:gd name="connsiteX1" fmla="*/ 6051 w 51722"/>
                <a:gd name="connsiteY1" fmla="*/ 12001 h 31242"/>
                <a:gd name="connsiteX2" fmla="*/ 15576 w 51722"/>
                <a:gd name="connsiteY2" fmla="*/ 23336 h 31242"/>
                <a:gd name="connsiteX3" fmla="*/ 25101 w 51722"/>
                <a:gd name="connsiteY3" fmla="*/ 10382 h 31242"/>
                <a:gd name="connsiteX4" fmla="*/ 25101 w 51722"/>
                <a:gd name="connsiteY4" fmla="*/ 6572 h 31242"/>
                <a:gd name="connsiteX5" fmla="*/ 30244 w 51722"/>
                <a:gd name="connsiteY5" fmla="*/ 6572 h 31242"/>
                <a:gd name="connsiteX6" fmla="*/ 30244 w 51722"/>
                <a:gd name="connsiteY6" fmla="*/ 10382 h 31242"/>
                <a:gd name="connsiteX7" fmla="*/ 38626 w 51722"/>
                <a:gd name="connsiteY7" fmla="*/ 21526 h 31242"/>
                <a:gd name="connsiteX8" fmla="*/ 46246 w 51722"/>
                <a:gd name="connsiteY8" fmla="*/ 12764 h 31242"/>
                <a:gd name="connsiteX9" fmla="*/ 42912 w 51722"/>
                <a:gd name="connsiteY9" fmla="*/ 3239 h 31242"/>
                <a:gd name="connsiteX10" fmla="*/ 47865 w 51722"/>
                <a:gd name="connsiteY10" fmla="*/ 1429 h 31242"/>
                <a:gd name="connsiteX11" fmla="*/ 51676 w 51722"/>
                <a:gd name="connsiteY11" fmla="*/ 14573 h 31242"/>
                <a:gd name="connsiteX12" fmla="*/ 39769 w 51722"/>
                <a:gd name="connsiteY12" fmla="*/ 28861 h 31242"/>
                <a:gd name="connsiteX13" fmla="*/ 27958 w 51722"/>
                <a:gd name="connsiteY13" fmla="*/ 19336 h 31242"/>
                <a:gd name="connsiteX14" fmla="*/ 15004 w 51722"/>
                <a:gd name="connsiteY14" fmla="*/ 30480 h 31242"/>
                <a:gd name="connsiteX15" fmla="*/ -45 w 51722"/>
                <a:gd name="connsiteY15" fmla="*/ 12287 h 31242"/>
                <a:gd name="connsiteX16" fmla="*/ 3384 w 51722"/>
                <a:gd name="connsiteY16" fmla="*/ -762 h 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722" h="31242">
                  <a:moveTo>
                    <a:pt x="9194" y="952"/>
                  </a:moveTo>
                  <a:cubicBezTo>
                    <a:pt x="7203" y="4305"/>
                    <a:pt x="6127" y="8106"/>
                    <a:pt x="6051" y="12001"/>
                  </a:cubicBezTo>
                  <a:cubicBezTo>
                    <a:pt x="6051" y="20669"/>
                    <a:pt x="11575" y="23336"/>
                    <a:pt x="15576" y="23336"/>
                  </a:cubicBezTo>
                  <a:cubicBezTo>
                    <a:pt x="22624" y="23336"/>
                    <a:pt x="25101" y="16955"/>
                    <a:pt x="25101" y="10382"/>
                  </a:cubicBezTo>
                  <a:lnTo>
                    <a:pt x="25101" y="6572"/>
                  </a:lnTo>
                  <a:lnTo>
                    <a:pt x="30244" y="6572"/>
                  </a:lnTo>
                  <a:lnTo>
                    <a:pt x="30244" y="10382"/>
                  </a:lnTo>
                  <a:cubicBezTo>
                    <a:pt x="30244" y="15335"/>
                    <a:pt x="32721" y="21526"/>
                    <a:pt x="38626" y="21526"/>
                  </a:cubicBezTo>
                  <a:cubicBezTo>
                    <a:pt x="42722" y="21526"/>
                    <a:pt x="46246" y="18955"/>
                    <a:pt x="46246" y="12764"/>
                  </a:cubicBezTo>
                  <a:cubicBezTo>
                    <a:pt x="46008" y="9344"/>
                    <a:pt x="44856" y="6058"/>
                    <a:pt x="42912" y="3239"/>
                  </a:cubicBezTo>
                  <a:lnTo>
                    <a:pt x="47865" y="1429"/>
                  </a:lnTo>
                  <a:cubicBezTo>
                    <a:pt x="50370" y="5353"/>
                    <a:pt x="51694" y="9916"/>
                    <a:pt x="51676" y="14573"/>
                  </a:cubicBezTo>
                  <a:cubicBezTo>
                    <a:pt x="51676" y="24098"/>
                    <a:pt x="45865" y="28861"/>
                    <a:pt x="39769" y="28861"/>
                  </a:cubicBezTo>
                  <a:cubicBezTo>
                    <a:pt x="34130" y="28718"/>
                    <a:pt x="29292" y="24812"/>
                    <a:pt x="27958" y="19336"/>
                  </a:cubicBezTo>
                  <a:cubicBezTo>
                    <a:pt x="26939" y="25718"/>
                    <a:pt x="21462" y="30423"/>
                    <a:pt x="15004" y="30480"/>
                  </a:cubicBezTo>
                  <a:cubicBezTo>
                    <a:pt x="7003" y="30480"/>
                    <a:pt x="-45" y="24289"/>
                    <a:pt x="-45" y="12287"/>
                  </a:cubicBezTo>
                  <a:cubicBezTo>
                    <a:pt x="-93" y="7706"/>
                    <a:pt x="1088" y="3200"/>
                    <a:pt x="3384" y="-762"/>
                  </a:cubicBezTo>
                  <a:close/>
                </a:path>
              </a:pathLst>
            </a:custGeom>
            <a:solidFill>
              <a:srgbClr val="272626"/>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C5B522A5-F9D8-2757-9E36-36C7C5DC07B7}"/>
                </a:ext>
              </a:extLst>
            </p:cNvPr>
            <p:cNvSpPr/>
            <p:nvPr/>
          </p:nvSpPr>
          <p:spPr>
            <a:xfrm>
              <a:off x="6337268"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383" y="33148"/>
                    <a:pt x="-47" y="26861"/>
                    <a:pt x="-47" y="15717"/>
                  </a:cubicBezTo>
                  <a:cubicBezTo>
                    <a:pt x="-47" y="4573"/>
                    <a:pt x="9478" y="-666"/>
                    <a:pt x="25671" y="-761"/>
                  </a:cubicBezTo>
                  <a:cubicBezTo>
                    <a:pt x="41863" y="-857"/>
                    <a:pt x="51674" y="6478"/>
                    <a:pt x="51674" y="16574"/>
                  </a:cubicBezTo>
                  <a:cubicBezTo>
                    <a:pt x="51674" y="26671"/>
                    <a:pt x="42244" y="33148"/>
                    <a:pt x="26337" y="33148"/>
                  </a:cubicBezTo>
                  <a:close/>
                  <a:moveTo>
                    <a:pt x="25575" y="6002"/>
                  </a:moveTo>
                  <a:cubicBezTo>
                    <a:pt x="12621" y="6002"/>
                    <a:pt x="5192" y="10002"/>
                    <a:pt x="5192" y="16098"/>
                  </a:cubicBezTo>
                  <a:cubicBezTo>
                    <a:pt x="5192" y="22194"/>
                    <a:pt x="13288" y="26385"/>
                    <a:pt x="26052" y="26385"/>
                  </a:cubicBezTo>
                  <a:cubicBezTo>
                    <a:pt x="38815" y="26385"/>
                    <a:pt x="46435" y="23242"/>
                    <a:pt x="46435" y="16193"/>
                  </a:cubicBezTo>
                  <a:cubicBezTo>
                    <a:pt x="46435"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92E15E9E-AA67-0D6F-3A23-D66F6141013D}"/>
                </a:ext>
              </a:extLst>
            </p:cNvPr>
            <p:cNvSpPr/>
            <p:nvPr/>
          </p:nvSpPr>
          <p:spPr>
            <a:xfrm>
              <a:off x="6102000" y="3436048"/>
              <a:ext cx="50006" cy="36671"/>
            </a:xfrm>
            <a:custGeom>
              <a:avLst/>
              <a:gdLst>
                <a:gd name="connsiteX0" fmla="*/ -47 w 50006"/>
                <a:gd name="connsiteY0" fmla="*/ 22383 h 36671"/>
                <a:gd name="connsiteX1" fmla="*/ 13574 w 50006"/>
                <a:gd name="connsiteY1" fmla="*/ 22383 h 36671"/>
                <a:gd name="connsiteX2" fmla="*/ 13574 w 50006"/>
                <a:gd name="connsiteY2" fmla="*/ -762 h 36671"/>
                <a:gd name="connsiteX3" fmla="*/ 18051 w 50006"/>
                <a:gd name="connsiteY3" fmla="*/ -762 h 36671"/>
                <a:gd name="connsiteX4" fmla="*/ 49959 w 50006"/>
                <a:gd name="connsiteY4" fmla="*/ 21621 h 36671"/>
                <a:gd name="connsiteX5" fmla="*/ 49959 w 50006"/>
                <a:gd name="connsiteY5" fmla="*/ 28860 h 36671"/>
                <a:gd name="connsiteX6" fmla="*/ 18908 w 50006"/>
                <a:gd name="connsiteY6" fmla="*/ 28860 h 36671"/>
                <a:gd name="connsiteX7" fmla="*/ 18908 w 50006"/>
                <a:gd name="connsiteY7" fmla="*/ 35909 h 36671"/>
                <a:gd name="connsiteX8" fmla="*/ 13574 w 50006"/>
                <a:gd name="connsiteY8" fmla="*/ 35909 h 36671"/>
                <a:gd name="connsiteX9" fmla="*/ 13574 w 50006"/>
                <a:gd name="connsiteY9" fmla="*/ 28860 h 36671"/>
                <a:gd name="connsiteX10" fmla="*/ -47 w 50006"/>
                <a:gd name="connsiteY10" fmla="*/ 28860 h 36671"/>
                <a:gd name="connsiteX11" fmla="*/ 19003 w 50006"/>
                <a:gd name="connsiteY11" fmla="*/ 22383 h 36671"/>
                <a:gd name="connsiteX12" fmla="*/ 35672 w 50006"/>
                <a:gd name="connsiteY12" fmla="*/ 22383 h 36671"/>
                <a:gd name="connsiteX13" fmla="*/ 43483 w 50006"/>
                <a:gd name="connsiteY13" fmla="*/ 22383 h 36671"/>
                <a:gd name="connsiteX14" fmla="*/ 36148 w 50006"/>
                <a:gd name="connsiteY14" fmla="*/ 18002 h 36671"/>
                <a:gd name="connsiteX15" fmla="*/ 19099 w 50006"/>
                <a:gd name="connsiteY15" fmla="*/ 5715 h 36671"/>
                <a:gd name="connsiteX16" fmla="*/ 18908 w 50006"/>
                <a:gd name="connsiteY16" fmla="*/ 22383 h 3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006" h="36671">
                  <a:moveTo>
                    <a:pt x="-47" y="22383"/>
                  </a:moveTo>
                  <a:lnTo>
                    <a:pt x="13574" y="22383"/>
                  </a:lnTo>
                  <a:lnTo>
                    <a:pt x="13574" y="-762"/>
                  </a:lnTo>
                  <a:lnTo>
                    <a:pt x="18051" y="-762"/>
                  </a:lnTo>
                  <a:lnTo>
                    <a:pt x="49959" y="21621"/>
                  </a:lnTo>
                  <a:lnTo>
                    <a:pt x="49959" y="28860"/>
                  </a:lnTo>
                  <a:lnTo>
                    <a:pt x="18908" y="28860"/>
                  </a:lnTo>
                  <a:lnTo>
                    <a:pt x="18908" y="35909"/>
                  </a:lnTo>
                  <a:lnTo>
                    <a:pt x="13574" y="35909"/>
                  </a:lnTo>
                  <a:lnTo>
                    <a:pt x="13574" y="28860"/>
                  </a:lnTo>
                  <a:lnTo>
                    <a:pt x="-47" y="28860"/>
                  </a:lnTo>
                  <a:close/>
                  <a:moveTo>
                    <a:pt x="19003" y="22383"/>
                  </a:moveTo>
                  <a:lnTo>
                    <a:pt x="35672" y="22383"/>
                  </a:lnTo>
                  <a:cubicBezTo>
                    <a:pt x="38244" y="22383"/>
                    <a:pt x="40911" y="22383"/>
                    <a:pt x="43483" y="22383"/>
                  </a:cubicBezTo>
                  <a:cubicBezTo>
                    <a:pt x="40625" y="20574"/>
                    <a:pt x="38434" y="19335"/>
                    <a:pt x="36148" y="18002"/>
                  </a:cubicBezTo>
                  <a:lnTo>
                    <a:pt x="19099" y="5715"/>
                  </a:lnTo>
                  <a:cubicBezTo>
                    <a:pt x="19099" y="5715"/>
                    <a:pt x="18908" y="22383"/>
                    <a:pt x="18908" y="22383"/>
                  </a:cubicBezTo>
                  <a:close/>
                </a:path>
              </a:pathLst>
            </a:custGeom>
            <a:solidFill>
              <a:srgbClr val="272626"/>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829AA568-B4DB-1521-E756-362BD0D9272F}"/>
                </a:ext>
              </a:extLst>
            </p:cNvPr>
            <p:cNvSpPr/>
            <p:nvPr/>
          </p:nvSpPr>
          <p:spPr>
            <a:xfrm>
              <a:off x="6101143"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194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383" y="33148"/>
                    <a:pt x="-47" y="26861"/>
                    <a:pt x="-47" y="15717"/>
                  </a:cubicBezTo>
                  <a:cubicBezTo>
                    <a:pt x="-47" y="4573"/>
                    <a:pt x="9478" y="-666"/>
                    <a:pt x="25671" y="-761"/>
                  </a:cubicBezTo>
                  <a:cubicBezTo>
                    <a:pt x="41863" y="-857"/>
                    <a:pt x="51674" y="6478"/>
                    <a:pt x="51674" y="16574"/>
                  </a:cubicBezTo>
                  <a:cubicBezTo>
                    <a:pt x="51674" y="26671"/>
                    <a:pt x="42244" y="33148"/>
                    <a:pt x="26337" y="33148"/>
                  </a:cubicBezTo>
                  <a:close/>
                  <a:moveTo>
                    <a:pt x="25575" y="6002"/>
                  </a:moveTo>
                  <a:cubicBezTo>
                    <a:pt x="12526" y="6002"/>
                    <a:pt x="5192" y="10002"/>
                    <a:pt x="5192" y="16098"/>
                  </a:cubicBezTo>
                  <a:cubicBezTo>
                    <a:pt x="5192" y="22194"/>
                    <a:pt x="13288" y="26385"/>
                    <a:pt x="26052" y="26385"/>
                  </a:cubicBezTo>
                  <a:cubicBezTo>
                    <a:pt x="38815" y="26385"/>
                    <a:pt x="46435" y="23242"/>
                    <a:pt x="46435" y="16193"/>
                  </a:cubicBezTo>
                  <a:cubicBezTo>
                    <a:pt x="46435" y="9145"/>
                    <a:pt x="39196" y="6002"/>
                    <a:pt x="25194" y="6002"/>
                  </a:cubicBezTo>
                  <a:close/>
                </a:path>
              </a:pathLst>
            </a:custGeom>
            <a:solidFill>
              <a:srgbClr val="272626"/>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7C9F85B6-4270-E0D2-6540-324298A3A0D1}"/>
                </a:ext>
              </a:extLst>
            </p:cNvPr>
            <p:cNvSpPr/>
            <p:nvPr/>
          </p:nvSpPr>
          <p:spPr>
            <a:xfrm>
              <a:off x="5864654" y="3437667"/>
              <a:ext cx="50942" cy="31536"/>
            </a:xfrm>
            <a:custGeom>
              <a:avLst/>
              <a:gdLst>
                <a:gd name="connsiteX0" fmla="*/ 45466 w 50942"/>
                <a:gd name="connsiteY0" fmla="*/ 29718 h 31536"/>
                <a:gd name="connsiteX1" fmla="*/ 45466 w 50942"/>
                <a:gd name="connsiteY1" fmla="*/ 10668 h 31536"/>
                <a:gd name="connsiteX2" fmla="*/ 32607 w 50942"/>
                <a:gd name="connsiteY2" fmla="*/ 8763 h 31536"/>
                <a:gd name="connsiteX3" fmla="*/ 32607 w 50942"/>
                <a:gd name="connsiteY3" fmla="*/ 12764 h 31536"/>
                <a:gd name="connsiteX4" fmla="*/ 29941 w 50942"/>
                <a:gd name="connsiteY4" fmla="*/ 23526 h 31536"/>
                <a:gd name="connsiteX5" fmla="*/ 17082 w 50942"/>
                <a:gd name="connsiteY5" fmla="*/ 30765 h 31536"/>
                <a:gd name="connsiteX6" fmla="*/ -44 w 50942"/>
                <a:gd name="connsiteY6" fmla="*/ 13030 h 31536"/>
                <a:gd name="connsiteX7" fmla="*/ 32 w 50942"/>
                <a:gd name="connsiteY7" fmla="*/ 11715 h 31536"/>
                <a:gd name="connsiteX8" fmla="*/ 3080 w 50942"/>
                <a:gd name="connsiteY8" fmla="*/ -762 h 31536"/>
                <a:gd name="connsiteX9" fmla="*/ 8224 w 50942"/>
                <a:gd name="connsiteY9" fmla="*/ 952 h 31536"/>
                <a:gd name="connsiteX10" fmla="*/ 5461 w 50942"/>
                <a:gd name="connsiteY10" fmla="*/ 11620 h 31536"/>
                <a:gd name="connsiteX11" fmla="*/ 15815 w 50942"/>
                <a:gd name="connsiteY11" fmla="*/ 23508 h 31536"/>
                <a:gd name="connsiteX12" fmla="*/ 16320 w 50942"/>
                <a:gd name="connsiteY12" fmla="*/ 23526 h 31536"/>
                <a:gd name="connsiteX13" fmla="*/ 27369 w 50942"/>
                <a:gd name="connsiteY13" fmla="*/ 9144 h 31536"/>
                <a:gd name="connsiteX14" fmla="*/ 26892 w 50942"/>
                <a:gd name="connsiteY14" fmla="*/ 2190 h 31536"/>
                <a:gd name="connsiteX15" fmla="*/ 50895 w 50942"/>
                <a:gd name="connsiteY15" fmla="*/ 5429 h 31536"/>
                <a:gd name="connsiteX16" fmla="*/ 50895 w 50942"/>
                <a:gd name="connsiteY16" fmla="*/ 29337 h 3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942" h="31536">
                  <a:moveTo>
                    <a:pt x="45466" y="29718"/>
                  </a:moveTo>
                  <a:lnTo>
                    <a:pt x="45466" y="10668"/>
                  </a:lnTo>
                  <a:lnTo>
                    <a:pt x="32607" y="8763"/>
                  </a:lnTo>
                  <a:cubicBezTo>
                    <a:pt x="32731" y="10096"/>
                    <a:pt x="32731" y="11430"/>
                    <a:pt x="32607" y="12764"/>
                  </a:cubicBezTo>
                  <a:cubicBezTo>
                    <a:pt x="32684" y="16526"/>
                    <a:pt x="31769" y="20241"/>
                    <a:pt x="29941" y="23526"/>
                  </a:cubicBezTo>
                  <a:cubicBezTo>
                    <a:pt x="27340" y="28156"/>
                    <a:pt x="22387" y="30947"/>
                    <a:pt x="17082" y="30765"/>
                  </a:cubicBezTo>
                  <a:cubicBezTo>
                    <a:pt x="7452" y="30594"/>
                    <a:pt x="-206" y="22660"/>
                    <a:pt x="-44" y="13030"/>
                  </a:cubicBezTo>
                  <a:cubicBezTo>
                    <a:pt x="-35" y="12592"/>
                    <a:pt x="-6" y="12154"/>
                    <a:pt x="32" y="11715"/>
                  </a:cubicBezTo>
                  <a:cubicBezTo>
                    <a:pt x="-63" y="7363"/>
                    <a:pt x="984" y="3057"/>
                    <a:pt x="3080" y="-762"/>
                  </a:cubicBezTo>
                  <a:lnTo>
                    <a:pt x="8224" y="952"/>
                  </a:lnTo>
                  <a:cubicBezTo>
                    <a:pt x="6433" y="4219"/>
                    <a:pt x="5480" y="7887"/>
                    <a:pt x="5461" y="11620"/>
                  </a:cubicBezTo>
                  <a:cubicBezTo>
                    <a:pt x="5042" y="17764"/>
                    <a:pt x="9671" y="23079"/>
                    <a:pt x="15815" y="23508"/>
                  </a:cubicBezTo>
                  <a:cubicBezTo>
                    <a:pt x="15986" y="23517"/>
                    <a:pt x="16148" y="23526"/>
                    <a:pt x="16320" y="23526"/>
                  </a:cubicBezTo>
                  <a:cubicBezTo>
                    <a:pt x="22797" y="23526"/>
                    <a:pt x="27369" y="19145"/>
                    <a:pt x="27369" y="9144"/>
                  </a:cubicBezTo>
                  <a:cubicBezTo>
                    <a:pt x="27340" y="6820"/>
                    <a:pt x="27188" y="4496"/>
                    <a:pt x="26892" y="2190"/>
                  </a:cubicBezTo>
                  <a:lnTo>
                    <a:pt x="50895" y="5429"/>
                  </a:lnTo>
                  <a:lnTo>
                    <a:pt x="50895" y="29337"/>
                  </a:lnTo>
                  <a:close/>
                </a:path>
              </a:pathLst>
            </a:custGeom>
            <a:solidFill>
              <a:srgbClr val="272626"/>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CA457263-C0A8-1B2C-0D4A-71B61D2E817D}"/>
                </a:ext>
              </a:extLst>
            </p:cNvPr>
            <p:cNvSpPr/>
            <p:nvPr/>
          </p:nvSpPr>
          <p:spPr>
            <a:xfrm>
              <a:off x="5865018"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766 h 33909"/>
                <a:gd name="connsiteX8" fmla="*/ 46435 w 51720"/>
                <a:gd name="connsiteY8" fmla="*/ 16574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288" y="33148"/>
                    <a:pt x="-47" y="26861"/>
                    <a:pt x="-47" y="15717"/>
                  </a:cubicBezTo>
                  <a:cubicBezTo>
                    <a:pt x="-47" y="4573"/>
                    <a:pt x="9478" y="-666"/>
                    <a:pt x="25671" y="-761"/>
                  </a:cubicBezTo>
                  <a:cubicBezTo>
                    <a:pt x="41863" y="-857"/>
                    <a:pt x="51674" y="6478"/>
                    <a:pt x="51674" y="16574"/>
                  </a:cubicBezTo>
                  <a:cubicBezTo>
                    <a:pt x="51674" y="26671"/>
                    <a:pt x="42244" y="33148"/>
                    <a:pt x="26337" y="33148"/>
                  </a:cubicBezTo>
                  <a:close/>
                  <a:moveTo>
                    <a:pt x="25575" y="6002"/>
                  </a:moveTo>
                  <a:cubicBezTo>
                    <a:pt x="12526" y="6002"/>
                    <a:pt x="5192" y="10002"/>
                    <a:pt x="5192" y="16098"/>
                  </a:cubicBezTo>
                  <a:cubicBezTo>
                    <a:pt x="5192" y="22194"/>
                    <a:pt x="13669" y="26766"/>
                    <a:pt x="26052" y="26766"/>
                  </a:cubicBezTo>
                  <a:cubicBezTo>
                    <a:pt x="38434" y="26766"/>
                    <a:pt x="46435" y="23623"/>
                    <a:pt x="46435" y="16574"/>
                  </a:cubicBezTo>
                  <a:cubicBezTo>
                    <a:pt x="46435" y="9526"/>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FA900BD7-EB78-4238-2D7D-459A47F2E9CB}"/>
                </a:ext>
              </a:extLst>
            </p:cNvPr>
            <p:cNvSpPr/>
            <p:nvPr/>
          </p:nvSpPr>
          <p:spPr>
            <a:xfrm>
              <a:off x="5629179" y="3437457"/>
              <a:ext cx="51330" cy="34368"/>
            </a:xfrm>
            <a:custGeom>
              <a:avLst/>
              <a:gdLst>
                <a:gd name="connsiteX0" fmla="*/ 45673 w 51330"/>
                <a:gd name="connsiteY0" fmla="*/ 28594 h 34368"/>
                <a:gd name="connsiteX1" fmla="*/ 45673 w 51330"/>
                <a:gd name="connsiteY1" fmla="*/ 23546 h 34368"/>
                <a:gd name="connsiteX2" fmla="*/ 27957 w 51330"/>
                <a:gd name="connsiteY2" fmla="*/ 6115 h 34368"/>
                <a:gd name="connsiteX3" fmla="*/ 33672 w 51330"/>
                <a:gd name="connsiteY3" fmla="*/ 18497 h 34368"/>
                <a:gd name="connsiteX4" fmla="*/ 19260 w 51330"/>
                <a:gd name="connsiteY4" fmla="*/ 33604 h 34368"/>
                <a:gd name="connsiteX5" fmla="*/ 17574 w 51330"/>
                <a:gd name="connsiteY5" fmla="*/ 33547 h 34368"/>
                <a:gd name="connsiteX6" fmla="*/ -18 w 51330"/>
                <a:gd name="connsiteY6" fmla="*/ 17860 h 34368"/>
                <a:gd name="connsiteX7" fmla="*/ -47 w 51330"/>
                <a:gd name="connsiteY7" fmla="*/ 16878 h 34368"/>
                <a:gd name="connsiteX8" fmla="*/ 21194 w 51330"/>
                <a:gd name="connsiteY8" fmla="*/ -743 h 34368"/>
                <a:gd name="connsiteX9" fmla="*/ 43768 w 51330"/>
                <a:gd name="connsiteY9" fmla="*/ 7734 h 34368"/>
                <a:gd name="connsiteX10" fmla="*/ 51198 w 51330"/>
                <a:gd name="connsiteY10" fmla="*/ 23736 h 34368"/>
                <a:gd name="connsiteX11" fmla="*/ 51198 w 51330"/>
                <a:gd name="connsiteY11" fmla="*/ 28594 h 34368"/>
                <a:gd name="connsiteX12" fmla="*/ 17098 w 51330"/>
                <a:gd name="connsiteY12" fmla="*/ 26689 h 34368"/>
                <a:gd name="connsiteX13" fmla="*/ 28538 w 51330"/>
                <a:gd name="connsiteY13" fmla="*/ 17917 h 34368"/>
                <a:gd name="connsiteX14" fmla="*/ 28623 w 51330"/>
                <a:gd name="connsiteY14" fmla="*/ 16402 h 34368"/>
                <a:gd name="connsiteX15" fmla="*/ 22432 w 51330"/>
                <a:gd name="connsiteY15" fmla="*/ 6877 h 34368"/>
                <a:gd name="connsiteX16" fmla="*/ 19479 w 51330"/>
                <a:gd name="connsiteY16" fmla="*/ 6115 h 34368"/>
                <a:gd name="connsiteX17" fmla="*/ 5097 w 51330"/>
                <a:gd name="connsiteY17" fmla="*/ 17069 h 34368"/>
                <a:gd name="connsiteX18" fmla="*/ 16812 w 51330"/>
                <a:gd name="connsiteY18" fmla="*/ 26403 h 3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330" h="34368">
                  <a:moveTo>
                    <a:pt x="45673" y="28594"/>
                  </a:moveTo>
                  <a:cubicBezTo>
                    <a:pt x="45845" y="26918"/>
                    <a:pt x="45845" y="25222"/>
                    <a:pt x="45673" y="23546"/>
                  </a:cubicBezTo>
                  <a:cubicBezTo>
                    <a:pt x="44368" y="14402"/>
                    <a:pt x="37120" y="7268"/>
                    <a:pt x="27957" y="6115"/>
                  </a:cubicBezTo>
                  <a:cubicBezTo>
                    <a:pt x="31614" y="9182"/>
                    <a:pt x="33710" y="13726"/>
                    <a:pt x="33672" y="18497"/>
                  </a:cubicBezTo>
                  <a:cubicBezTo>
                    <a:pt x="33862" y="26651"/>
                    <a:pt x="27414" y="33414"/>
                    <a:pt x="19260" y="33604"/>
                  </a:cubicBezTo>
                  <a:cubicBezTo>
                    <a:pt x="18698" y="33614"/>
                    <a:pt x="18136" y="33595"/>
                    <a:pt x="17574" y="33547"/>
                  </a:cubicBezTo>
                  <a:cubicBezTo>
                    <a:pt x="8383" y="34071"/>
                    <a:pt x="506" y="27051"/>
                    <a:pt x="-18" y="17860"/>
                  </a:cubicBezTo>
                  <a:cubicBezTo>
                    <a:pt x="-37" y="17535"/>
                    <a:pt x="-47" y="17202"/>
                    <a:pt x="-47" y="16878"/>
                  </a:cubicBezTo>
                  <a:cubicBezTo>
                    <a:pt x="-47" y="6210"/>
                    <a:pt x="8240" y="-743"/>
                    <a:pt x="21194" y="-743"/>
                  </a:cubicBezTo>
                  <a:cubicBezTo>
                    <a:pt x="29547" y="-1038"/>
                    <a:pt x="37672" y="2010"/>
                    <a:pt x="43768" y="7734"/>
                  </a:cubicBezTo>
                  <a:cubicBezTo>
                    <a:pt x="47950" y="12097"/>
                    <a:pt x="50560" y="17726"/>
                    <a:pt x="51198" y="23736"/>
                  </a:cubicBezTo>
                  <a:cubicBezTo>
                    <a:pt x="51312" y="25356"/>
                    <a:pt x="51312" y="26975"/>
                    <a:pt x="51198" y="28594"/>
                  </a:cubicBezTo>
                  <a:close/>
                  <a:moveTo>
                    <a:pt x="17098" y="26689"/>
                  </a:moveTo>
                  <a:cubicBezTo>
                    <a:pt x="22680" y="27423"/>
                    <a:pt x="27804" y="23498"/>
                    <a:pt x="28538" y="17917"/>
                  </a:cubicBezTo>
                  <a:cubicBezTo>
                    <a:pt x="28604" y="17421"/>
                    <a:pt x="28633" y="16907"/>
                    <a:pt x="28623" y="16402"/>
                  </a:cubicBezTo>
                  <a:cubicBezTo>
                    <a:pt x="28452" y="12335"/>
                    <a:pt x="26080" y="8687"/>
                    <a:pt x="22432" y="6877"/>
                  </a:cubicBezTo>
                  <a:cubicBezTo>
                    <a:pt x="21537" y="6344"/>
                    <a:pt x="20518" y="6087"/>
                    <a:pt x="19479" y="6115"/>
                  </a:cubicBezTo>
                  <a:cubicBezTo>
                    <a:pt x="11193" y="6115"/>
                    <a:pt x="5097" y="10021"/>
                    <a:pt x="5097" y="17069"/>
                  </a:cubicBezTo>
                  <a:cubicBezTo>
                    <a:pt x="5097" y="24117"/>
                    <a:pt x="9669" y="26403"/>
                    <a:pt x="16812" y="26403"/>
                  </a:cubicBezTo>
                  <a:close/>
                </a:path>
              </a:pathLst>
            </a:custGeom>
            <a:solidFill>
              <a:srgbClr val="272626"/>
            </a:solidFill>
            <a:ln w="9525" cap="flat">
              <a:noFill/>
              <a:prstDash val="solid"/>
              <a:miter/>
            </a:ln>
          </p:spPr>
          <p:txBody>
            <a:bodyPr rtlCol="0" anchor="ctr"/>
            <a:lstStyle/>
            <a:p>
              <a:endParaRPr lang="en-IN"/>
            </a:p>
          </p:txBody>
        </p:sp>
        <p:sp>
          <p:nvSpPr>
            <p:cNvPr id="126" name="Freeform: Shape 125">
              <a:extLst>
                <a:ext uri="{FF2B5EF4-FFF2-40B4-BE49-F238E27FC236}">
                  <a16:creationId xmlns:a16="http://schemas.microsoft.com/office/drawing/2014/main" xmlns="" id="{2AA83528-A4F7-D9FD-9BF9-A48F65ED3170}"/>
                </a:ext>
              </a:extLst>
            </p:cNvPr>
            <p:cNvSpPr/>
            <p:nvPr/>
          </p:nvSpPr>
          <p:spPr>
            <a:xfrm>
              <a:off x="5628894" y="3475195"/>
              <a:ext cx="51625" cy="33909"/>
            </a:xfrm>
            <a:custGeom>
              <a:avLst/>
              <a:gdLst>
                <a:gd name="connsiteX0" fmla="*/ 26337 w 51625"/>
                <a:gd name="connsiteY0" fmla="*/ 33148 h 33909"/>
                <a:gd name="connsiteX1" fmla="*/ -47 w 51625"/>
                <a:gd name="connsiteY1" fmla="*/ 15717 h 33909"/>
                <a:gd name="connsiteX2" fmla="*/ 25575 w 51625"/>
                <a:gd name="connsiteY2" fmla="*/ -761 h 33909"/>
                <a:gd name="connsiteX3" fmla="*/ 51579 w 51625"/>
                <a:gd name="connsiteY3" fmla="*/ 16574 h 33909"/>
                <a:gd name="connsiteX4" fmla="*/ 26337 w 51625"/>
                <a:gd name="connsiteY4" fmla="*/ 33148 h 33909"/>
                <a:gd name="connsiteX5" fmla="*/ 25575 w 51625"/>
                <a:gd name="connsiteY5" fmla="*/ 6002 h 33909"/>
                <a:gd name="connsiteX6" fmla="*/ 5097 w 51625"/>
                <a:gd name="connsiteY6" fmla="*/ 16098 h 33909"/>
                <a:gd name="connsiteX7" fmla="*/ 25956 w 51625"/>
                <a:gd name="connsiteY7" fmla="*/ 26385 h 33909"/>
                <a:gd name="connsiteX8" fmla="*/ 46340 w 51625"/>
                <a:gd name="connsiteY8" fmla="*/ 16193 h 33909"/>
                <a:gd name="connsiteX9" fmla="*/ 25575 w 51625"/>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625" h="33909">
                  <a:moveTo>
                    <a:pt x="26337" y="33148"/>
                  </a:moveTo>
                  <a:cubicBezTo>
                    <a:pt x="9288" y="33148"/>
                    <a:pt x="-47" y="26861"/>
                    <a:pt x="-47" y="15717"/>
                  </a:cubicBezTo>
                  <a:cubicBezTo>
                    <a:pt x="-47" y="4573"/>
                    <a:pt x="9478" y="-666"/>
                    <a:pt x="25575" y="-761"/>
                  </a:cubicBezTo>
                  <a:cubicBezTo>
                    <a:pt x="41673" y="-857"/>
                    <a:pt x="51579" y="6478"/>
                    <a:pt x="51579" y="16574"/>
                  </a:cubicBezTo>
                  <a:cubicBezTo>
                    <a:pt x="51579" y="26671"/>
                    <a:pt x="42244" y="33148"/>
                    <a:pt x="26337" y="33148"/>
                  </a:cubicBezTo>
                  <a:close/>
                  <a:moveTo>
                    <a:pt x="25575" y="6002"/>
                  </a:moveTo>
                  <a:cubicBezTo>
                    <a:pt x="12526" y="6002"/>
                    <a:pt x="5097" y="10002"/>
                    <a:pt x="5097" y="16098"/>
                  </a:cubicBezTo>
                  <a:cubicBezTo>
                    <a:pt x="5097" y="22194"/>
                    <a:pt x="13193" y="26385"/>
                    <a:pt x="25956" y="26385"/>
                  </a:cubicBezTo>
                  <a:cubicBezTo>
                    <a:pt x="38720" y="26385"/>
                    <a:pt x="46340" y="23242"/>
                    <a:pt x="46340" y="16193"/>
                  </a:cubicBezTo>
                  <a:cubicBezTo>
                    <a:pt x="46340"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292F132D-9D68-0815-2EE9-ED31BCA0CF69}"/>
                </a:ext>
              </a:extLst>
            </p:cNvPr>
            <p:cNvSpPr/>
            <p:nvPr/>
          </p:nvSpPr>
          <p:spPr>
            <a:xfrm>
              <a:off x="5393531" y="3439191"/>
              <a:ext cx="50006" cy="31623"/>
            </a:xfrm>
            <a:custGeom>
              <a:avLst/>
              <a:gdLst>
                <a:gd name="connsiteX0" fmla="*/ 49959 w 50006"/>
                <a:gd name="connsiteY0" fmla="*/ 30861 h 31623"/>
                <a:gd name="connsiteX1" fmla="*/ 45483 w 50006"/>
                <a:gd name="connsiteY1" fmla="*/ 30861 h 31623"/>
                <a:gd name="connsiteX2" fmla="*/ -47 w 50006"/>
                <a:gd name="connsiteY2" fmla="*/ 9048 h 31623"/>
                <a:gd name="connsiteX3" fmla="*/ -47 w 50006"/>
                <a:gd name="connsiteY3" fmla="*/ 2000 h 31623"/>
                <a:gd name="connsiteX4" fmla="*/ 44245 w 50006"/>
                <a:gd name="connsiteY4" fmla="*/ 23717 h 31623"/>
                <a:gd name="connsiteX5" fmla="*/ 44245 w 50006"/>
                <a:gd name="connsiteY5" fmla="*/ -762 h 31623"/>
                <a:gd name="connsiteX6" fmla="*/ 49864 w 50006"/>
                <a:gd name="connsiteY6" fmla="*/ -762 h 3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06" h="31623">
                  <a:moveTo>
                    <a:pt x="49959" y="30861"/>
                  </a:moveTo>
                  <a:lnTo>
                    <a:pt x="45483" y="30861"/>
                  </a:lnTo>
                  <a:lnTo>
                    <a:pt x="-47" y="9048"/>
                  </a:lnTo>
                  <a:lnTo>
                    <a:pt x="-47" y="2000"/>
                  </a:lnTo>
                  <a:lnTo>
                    <a:pt x="44245" y="23717"/>
                  </a:lnTo>
                  <a:cubicBezTo>
                    <a:pt x="44245" y="23717"/>
                    <a:pt x="44245" y="-762"/>
                    <a:pt x="44245" y="-762"/>
                  </a:cubicBezTo>
                  <a:lnTo>
                    <a:pt x="49864" y="-762"/>
                  </a:lnTo>
                  <a:close/>
                </a:path>
              </a:pathLst>
            </a:custGeom>
            <a:solidFill>
              <a:srgbClr val="272626"/>
            </a:solidFill>
            <a:ln w="9525" cap="flat">
              <a:no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997347FE-C9D8-4FF5-8E0B-76269E8FAFF0}"/>
                </a:ext>
              </a:extLst>
            </p:cNvPr>
            <p:cNvSpPr/>
            <p:nvPr/>
          </p:nvSpPr>
          <p:spPr>
            <a:xfrm>
              <a:off x="5392674"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383" y="33148"/>
                    <a:pt x="-47" y="26861"/>
                    <a:pt x="-47" y="15717"/>
                  </a:cubicBezTo>
                  <a:cubicBezTo>
                    <a:pt x="-47" y="4573"/>
                    <a:pt x="9478" y="-666"/>
                    <a:pt x="25671" y="-761"/>
                  </a:cubicBezTo>
                  <a:cubicBezTo>
                    <a:pt x="41863" y="-857"/>
                    <a:pt x="51674" y="6478"/>
                    <a:pt x="51674" y="16574"/>
                  </a:cubicBezTo>
                  <a:cubicBezTo>
                    <a:pt x="51674" y="26671"/>
                    <a:pt x="42339" y="33148"/>
                    <a:pt x="26337" y="33148"/>
                  </a:cubicBezTo>
                  <a:close/>
                  <a:moveTo>
                    <a:pt x="25575" y="6002"/>
                  </a:moveTo>
                  <a:cubicBezTo>
                    <a:pt x="12621" y="6002"/>
                    <a:pt x="5192" y="10002"/>
                    <a:pt x="5192" y="16098"/>
                  </a:cubicBezTo>
                  <a:cubicBezTo>
                    <a:pt x="5192" y="22194"/>
                    <a:pt x="13288" y="26385"/>
                    <a:pt x="26052" y="26385"/>
                  </a:cubicBezTo>
                  <a:cubicBezTo>
                    <a:pt x="38815" y="26385"/>
                    <a:pt x="46435" y="23242"/>
                    <a:pt x="46435" y="16193"/>
                  </a:cubicBezTo>
                  <a:cubicBezTo>
                    <a:pt x="46435"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D0F27E58-388A-CE1C-F5E9-6C622D2A7ABA}"/>
                </a:ext>
              </a:extLst>
            </p:cNvPr>
            <p:cNvSpPr/>
            <p:nvPr/>
          </p:nvSpPr>
          <p:spPr>
            <a:xfrm>
              <a:off x="5156467" y="3437667"/>
              <a:ext cx="51906" cy="33432"/>
            </a:xfrm>
            <a:custGeom>
              <a:avLst/>
              <a:gdLst>
                <a:gd name="connsiteX0" fmla="*/ 13560 w 51906"/>
                <a:gd name="connsiteY0" fmla="*/ -762 h 33432"/>
                <a:gd name="connsiteX1" fmla="*/ 26991 w 51906"/>
                <a:gd name="connsiteY1" fmla="*/ 8763 h 33432"/>
                <a:gd name="connsiteX2" fmla="*/ 38421 w 51906"/>
                <a:gd name="connsiteY2" fmla="*/ 762 h 33432"/>
                <a:gd name="connsiteX3" fmla="*/ 51813 w 51906"/>
                <a:gd name="connsiteY3" fmla="*/ 15526 h 33432"/>
                <a:gd name="connsiteX4" fmla="*/ 51756 w 51906"/>
                <a:gd name="connsiteY4" fmla="*/ 16288 h 33432"/>
                <a:gd name="connsiteX5" fmla="*/ 40630 w 51906"/>
                <a:gd name="connsiteY5" fmla="*/ 30670 h 33432"/>
                <a:gd name="connsiteX6" fmla="*/ 39468 w 51906"/>
                <a:gd name="connsiteY6" fmla="*/ 30765 h 33432"/>
                <a:gd name="connsiteX7" fmla="*/ 27753 w 51906"/>
                <a:gd name="connsiteY7" fmla="*/ 22574 h 33432"/>
                <a:gd name="connsiteX8" fmla="*/ 14608 w 51906"/>
                <a:gd name="connsiteY8" fmla="*/ 32671 h 33432"/>
                <a:gd name="connsiteX9" fmla="*/ -22 w 51906"/>
                <a:gd name="connsiteY9" fmla="*/ 16297 h 33432"/>
                <a:gd name="connsiteX10" fmla="*/ 35 w 51906"/>
                <a:gd name="connsiteY10" fmla="*/ 15621 h 33432"/>
                <a:gd name="connsiteX11" fmla="*/ 13560 w 51906"/>
                <a:gd name="connsiteY11" fmla="*/ -762 h 33432"/>
                <a:gd name="connsiteX12" fmla="*/ 13560 w 51906"/>
                <a:gd name="connsiteY12" fmla="*/ 26194 h 33432"/>
                <a:gd name="connsiteX13" fmla="*/ 24419 w 51906"/>
                <a:gd name="connsiteY13" fmla="*/ 15145 h 33432"/>
                <a:gd name="connsiteX14" fmla="*/ 14132 w 51906"/>
                <a:gd name="connsiteY14" fmla="*/ 6191 h 33432"/>
                <a:gd name="connsiteX15" fmla="*/ 4597 w 51906"/>
                <a:gd name="connsiteY15" fmla="*/ 15707 h 33432"/>
                <a:gd name="connsiteX16" fmla="*/ 4607 w 51906"/>
                <a:gd name="connsiteY16" fmla="*/ 16193 h 33432"/>
                <a:gd name="connsiteX17" fmla="*/ 13646 w 51906"/>
                <a:gd name="connsiteY17" fmla="*/ 26184 h 33432"/>
                <a:gd name="connsiteX18" fmla="*/ 13941 w 51906"/>
                <a:gd name="connsiteY18" fmla="*/ 26194 h 33432"/>
                <a:gd name="connsiteX19" fmla="*/ 38516 w 51906"/>
                <a:gd name="connsiteY19" fmla="*/ 7144 h 33432"/>
                <a:gd name="connsiteX20" fmla="*/ 28991 w 51906"/>
                <a:gd name="connsiteY20" fmla="*/ 16669 h 33432"/>
                <a:gd name="connsiteX21" fmla="*/ 38516 w 51906"/>
                <a:gd name="connsiteY21" fmla="*/ 24289 h 33432"/>
                <a:gd name="connsiteX22" fmla="*/ 46726 w 51906"/>
                <a:gd name="connsiteY22" fmla="*/ 16897 h 33432"/>
                <a:gd name="connsiteX23" fmla="*/ 46707 w 51906"/>
                <a:gd name="connsiteY23" fmla="*/ 15811 h 33432"/>
                <a:gd name="connsiteX24" fmla="*/ 39402 w 51906"/>
                <a:gd name="connsiteY24" fmla="*/ 7172 h 33432"/>
                <a:gd name="connsiteX25" fmla="*/ 38897 w 51906"/>
                <a:gd name="connsiteY25" fmla="*/ 7144 h 33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1906" h="33432">
                  <a:moveTo>
                    <a:pt x="13560" y="-762"/>
                  </a:moveTo>
                  <a:cubicBezTo>
                    <a:pt x="19590" y="-715"/>
                    <a:pt x="24952" y="3086"/>
                    <a:pt x="26991" y="8763"/>
                  </a:cubicBezTo>
                  <a:cubicBezTo>
                    <a:pt x="28896" y="4076"/>
                    <a:pt x="33372" y="952"/>
                    <a:pt x="38421" y="762"/>
                  </a:cubicBezTo>
                  <a:cubicBezTo>
                    <a:pt x="46193" y="1143"/>
                    <a:pt x="52194" y="7753"/>
                    <a:pt x="51813" y="15526"/>
                  </a:cubicBezTo>
                  <a:cubicBezTo>
                    <a:pt x="51803" y="15783"/>
                    <a:pt x="51784" y="16030"/>
                    <a:pt x="51756" y="16288"/>
                  </a:cubicBezTo>
                  <a:cubicBezTo>
                    <a:pt x="52651" y="23336"/>
                    <a:pt x="47669" y="29775"/>
                    <a:pt x="40630" y="30670"/>
                  </a:cubicBezTo>
                  <a:cubicBezTo>
                    <a:pt x="40240" y="30718"/>
                    <a:pt x="39859" y="30747"/>
                    <a:pt x="39468" y="30765"/>
                  </a:cubicBezTo>
                  <a:cubicBezTo>
                    <a:pt x="34239" y="30737"/>
                    <a:pt x="29572" y="27470"/>
                    <a:pt x="27753" y="22574"/>
                  </a:cubicBezTo>
                  <a:cubicBezTo>
                    <a:pt x="25943" y="28375"/>
                    <a:pt x="20685" y="32423"/>
                    <a:pt x="14608" y="32671"/>
                  </a:cubicBezTo>
                  <a:cubicBezTo>
                    <a:pt x="6045" y="32185"/>
                    <a:pt x="-499" y="24851"/>
                    <a:pt x="-22" y="16297"/>
                  </a:cubicBezTo>
                  <a:cubicBezTo>
                    <a:pt x="-3" y="16069"/>
                    <a:pt x="16" y="15840"/>
                    <a:pt x="35" y="15621"/>
                  </a:cubicBezTo>
                  <a:cubicBezTo>
                    <a:pt x="35" y="5525"/>
                    <a:pt x="6321" y="-762"/>
                    <a:pt x="13560" y="-762"/>
                  </a:cubicBezTo>
                  <a:close/>
                  <a:moveTo>
                    <a:pt x="13560" y="26194"/>
                  </a:moveTo>
                  <a:cubicBezTo>
                    <a:pt x="19561" y="26194"/>
                    <a:pt x="22514" y="21907"/>
                    <a:pt x="24419" y="15145"/>
                  </a:cubicBezTo>
                  <a:cubicBezTo>
                    <a:pt x="23523" y="10116"/>
                    <a:pt x="19237" y="6381"/>
                    <a:pt x="14132" y="6191"/>
                  </a:cubicBezTo>
                  <a:cubicBezTo>
                    <a:pt x="8874" y="6182"/>
                    <a:pt x="4597" y="10439"/>
                    <a:pt x="4597" y="15707"/>
                  </a:cubicBezTo>
                  <a:cubicBezTo>
                    <a:pt x="4597" y="15869"/>
                    <a:pt x="4597" y="16030"/>
                    <a:pt x="4607" y="16193"/>
                  </a:cubicBezTo>
                  <a:cubicBezTo>
                    <a:pt x="4340" y="21450"/>
                    <a:pt x="8388" y="25918"/>
                    <a:pt x="13646" y="26184"/>
                  </a:cubicBezTo>
                  <a:cubicBezTo>
                    <a:pt x="13741" y="26184"/>
                    <a:pt x="13846" y="26194"/>
                    <a:pt x="13941" y="26194"/>
                  </a:cubicBezTo>
                  <a:close/>
                  <a:moveTo>
                    <a:pt x="38516" y="7144"/>
                  </a:moveTo>
                  <a:cubicBezTo>
                    <a:pt x="33563" y="7144"/>
                    <a:pt x="30801" y="10954"/>
                    <a:pt x="28991" y="16669"/>
                  </a:cubicBezTo>
                  <a:cubicBezTo>
                    <a:pt x="29905" y="21174"/>
                    <a:pt x="33915" y="24384"/>
                    <a:pt x="38516" y="24289"/>
                  </a:cubicBezTo>
                  <a:cubicBezTo>
                    <a:pt x="42821" y="24517"/>
                    <a:pt x="46498" y="21203"/>
                    <a:pt x="46726" y="16897"/>
                  </a:cubicBezTo>
                  <a:cubicBezTo>
                    <a:pt x="46745" y="16536"/>
                    <a:pt x="46736" y="16173"/>
                    <a:pt x="46707" y="15811"/>
                  </a:cubicBezTo>
                  <a:cubicBezTo>
                    <a:pt x="47079" y="11411"/>
                    <a:pt x="43802" y="7544"/>
                    <a:pt x="39402" y="7172"/>
                  </a:cubicBezTo>
                  <a:cubicBezTo>
                    <a:pt x="39230" y="7153"/>
                    <a:pt x="39068" y="7144"/>
                    <a:pt x="38897" y="7144"/>
                  </a:cubicBezTo>
                  <a:close/>
                </a:path>
              </a:pathLst>
            </a:custGeom>
            <a:solidFill>
              <a:srgbClr val="272626"/>
            </a:solidFill>
            <a:ln w="9525" cap="flat">
              <a:no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F05CD394-845D-F47D-6E1C-DD22D3044708}"/>
                </a:ext>
              </a:extLst>
            </p:cNvPr>
            <p:cNvSpPr/>
            <p:nvPr/>
          </p:nvSpPr>
          <p:spPr>
            <a:xfrm>
              <a:off x="5157025"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099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383" y="33148"/>
                    <a:pt x="-47" y="26861"/>
                    <a:pt x="-47" y="15717"/>
                  </a:cubicBezTo>
                  <a:cubicBezTo>
                    <a:pt x="-47" y="4573"/>
                    <a:pt x="9478" y="-666"/>
                    <a:pt x="25671" y="-761"/>
                  </a:cubicBezTo>
                  <a:cubicBezTo>
                    <a:pt x="41863" y="-857"/>
                    <a:pt x="51674" y="6478"/>
                    <a:pt x="51674" y="16574"/>
                  </a:cubicBezTo>
                  <a:cubicBezTo>
                    <a:pt x="51674" y="26671"/>
                    <a:pt x="41768" y="33148"/>
                    <a:pt x="26337" y="33148"/>
                  </a:cubicBezTo>
                  <a:close/>
                  <a:moveTo>
                    <a:pt x="25575" y="6002"/>
                  </a:moveTo>
                  <a:cubicBezTo>
                    <a:pt x="12621" y="6002"/>
                    <a:pt x="5192" y="10002"/>
                    <a:pt x="5192" y="16098"/>
                  </a:cubicBezTo>
                  <a:cubicBezTo>
                    <a:pt x="5192" y="22194"/>
                    <a:pt x="13288" y="26385"/>
                    <a:pt x="26052" y="26385"/>
                  </a:cubicBezTo>
                  <a:cubicBezTo>
                    <a:pt x="38815" y="26385"/>
                    <a:pt x="46435" y="23242"/>
                    <a:pt x="46435" y="16193"/>
                  </a:cubicBezTo>
                  <a:cubicBezTo>
                    <a:pt x="46435" y="9145"/>
                    <a:pt x="38720" y="6002"/>
                    <a:pt x="25099" y="6002"/>
                  </a:cubicBezTo>
                  <a:close/>
                </a:path>
              </a:pathLst>
            </a:custGeom>
            <a:solidFill>
              <a:srgbClr val="272626"/>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26237399-025B-4B1E-C8BD-E91DF2C7A947}"/>
                </a:ext>
              </a:extLst>
            </p:cNvPr>
            <p:cNvSpPr/>
            <p:nvPr/>
          </p:nvSpPr>
          <p:spPr>
            <a:xfrm>
              <a:off x="4921219" y="3437903"/>
              <a:ext cx="51401" cy="33728"/>
            </a:xfrm>
            <a:custGeom>
              <a:avLst/>
              <a:gdLst>
                <a:gd name="connsiteX0" fmla="*/ 4968 w 51401"/>
                <a:gd name="connsiteY0" fmla="*/ 3574 h 33728"/>
                <a:gd name="connsiteX1" fmla="*/ 4968 w 51401"/>
                <a:gd name="connsiteY1" fmla="*/ 9003 h 33728"/>
                <a:gd name="connsiteX2" fmla="*/ 9826 w 51401"/>
                <a:gd name="connsiteY2" fmla="*/ 19481 h 33728"/>
                <a:gd name="connsiteX3" fmla="*/ 23161 w 51401"/>
                <a:gd name="connsiteY3" fmla="*/ 26149 h 33728"/>
                <a:gd name="connsiteX4" fmla="*/ 17732 w 51401"/>
                <a:gd name="connsiteY4" fmla="*/ 14052 h 33728"/>
                <a:gd name="connsiteX5" fmla="*/ 32057 w 51401"/>
                <a:gd name="connsiteY5" fmla="*/ -760 h 33728"/>
                <a:gd name="connsiteX6" fmla="*/ 33543 w 51401"/>
                <a:gd name="connsiteY6" fmla="*/ -712 h 33728"/>
                <a:gd name="connsiteX7" fmla="*/ 51345 w 51401"/>
                <a:gd name="connsiteY7" fmla="*/ 15757 h 33728"/>
                <a:gd name="connsiteX8" fmla="*/ 51355 w 51401"/>
                <a:gd name="connsiteY8" fmla="*/ 16433 h 33728"/>
                <a:gd name="connsiteX9" fmla="*/ 30305 w 51401"/>
                <a:gd name="connsiteY9" fmla="*/ 32911 h 33728"/>
                <a:gd name="connsiteX10" fmla="*/ 6778 w 51401"/>
                <a:gd name="connsiteY10" fmla="*/ 24339 h 33728"/>
                <a:gd name="connsiteX11" fmla="*/ 110 w 51401"/>
                <a:gd name="connsiteY11" fmla="*/ 9765 h 33728"/>
                <a:gd name="connsiteX12" fmla="*/ 110 w 51401"/>
                <a:gd name="connsiteY12" fmla="*/ 3574 h 33728"/>
                <a:gd name="connsiteX13" fmla="*/ 33543 w 51401"/>
                <a:gd name="connsiteY13" fmla="*/ 6050 h 33728"/>
                <a:gd name="connsiteX14" fmla="*/ 23027 w 51401"/>
                <a:gd name="connsiteY14" fmla="*/ 14471 h 33728"/>
                <a:gd name="connsiteX15" fmla="*/ 22970 w 51401"/>
                <a:gd name="connsiteY15" fmla="*/ 15575 h 33728"/>
                <a:gd name="connsiteX16" fmla="*/ 28209 w 51401"/>
                <a:gd name="connsiteY16" fmla="*/ 25100 h 33728"/>
                <a:gd name="connsiteX17" fmla="*/ 30590 w 51401"/>
                <a:gd name="connsiteY17" fmla="*/ 25767 h 33728"/>
                <a:gd name="connsiteX18" fmla="*/ 45735 w 51401"/>
                <a:gd name="connsiteY18" fmla="*/ 15481 h 33728"/>
                <a:gd name="connsiteX19" fmla="*/ 33543 w 51401"/>
                <a:gd name="connsiteY19" fmla="*/ 6050 h 3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1401" h="33728">
                  <a:moveTo>
                    <a:pt x="4968" y="3574"/>
                  </a:moveTo>
                  <a:cubicBezTo>
                    <a:pt x="4787" y="5384"/>
                    <a:pt x="4787" y="7194"/>
                    <a:pt x="4968" y="9003"/>
                  </a:cubicBezTo>
                  <a:cubicBezTo>
                    <a:pt x="5463" y="12918"/>
                    <a:pt x="7159" y="16576"/>
                    <a:pt x="9826" y="19481"/>
                  </a:cubicBezTo>
                  <a:cubicBezTo>
                    <a:pt x="13369" y="23167"/>
                    <a:pt x="18084" y="25520"/>
                    <a:pt x="23161" y="26149"/>
                  </a:cubicBezTo>
                  <a:cubicBezTo>
                    <a:pt x="19646" y="23120"/>
                    <a:pt x="17655" y="18690"/>
                    <a:pt x="17732" y="14052"/>
                  </a:cubicBezTo>
                  <a:cubicBezTo>
                    <a:pt x="17598" y="6003"/>
                    <a:pt x="24008" y="-627"/>
                    <a:pt x="32057" y="-760"/>
                  </a:cubicBezTo>
                  <a:cubicBezTo>
                    <a:pt x="32552" y="-770"/>
                    <a:pt x="33048" y="-750"/>
                    <a:pt x="33543" y="-712"/>
                  </a:cubicBezTo>
                  <a:cubicBezTo>
                    <a:pt x="43001" y="-1084"/>
                    <a:pt x="50974" y="6289"/>
                    <a:pt x="51345" y="15757"/>
                  </a:cubicBezTo>
                  <a:cubicBezTo>
                    <a:pt x="51355" y="15976"/>
                    <a:pt x="51355" y="16204"/>
                    <a:pt x="51355" y="16433"/>
                  </a:cubicBezTo>
                  <a:cubicBezTo>
                    <a:pt x="51355" y="26625"/>
                    <a:pt x="43068" y="32911"/>
                    <a:pt x="30305" y="32911"/>
                  </a:cubicBezTo>
                  <a:cubicBezTo>
                    <a:pt x="21618" y="33425"/>
                    <a:pt x="13102" y="30320"/>
                    <a:pt x="6778" y="24339"/>
                  </a:cubicBezTo>
                  <a:cubicBezTo>
                    <a:pt x="3025" y="20338"/>
                    <a:pt x="682" y="15223"/>
                    <a:pt x="110" y="9765"/>
                  </a:cubicBezTo>
                  <a:cubicBezTo>
                    <a:pt x="-99" y="7708"/>
                    <a:pt x="-99" y="5632"/>
                    <a:pt x="110" y="3574"/>
                  </a:cubicBezTo>
                  <a:close/>
                  <a:moveTo>
                    <a:pt x="33543" y="6050"/>
                  </a:moveTo>
                  <a:cubicBezTo>
                    <a:pt x="28314" y="5470"/>
                    <a:pt x="23609" y="9241"/>
                    <a:pt x="23027" y="14471"/>
                  </a:cubicBezTo>
                  <a:cubicBezTo>
                    <a:pt x="22989" y="14832"/>
                    <a:pt x="22970" y="15204"/>
                    <a:pt x="22970" y="15575"/>
                  </a:cubicBezTo>
                  <a:cubicBezTo>
                    <a:pt x="22942" y="19443"/>
                    <a:pt x="24932" y="23053"/>
                    <a:pt x="28209" y="25100"/>
                  </a:cubicBezTo>
                  <a:cubicBezTo>
                    <a:pt x="28914" y="25558"/>
                    <a:pt x="29752" y="25786"/>
                    <a:pt x="30590" y="25767"/>
                  </a:cubicBezTo>
                  <a:cubicBezTo>
                    <a:pt x="39163" y="25767"/>
                    <a:pt x="45735" y="22529"/>
                    <a:pt x="45735" y="15481"/>
                  </a:cubicBezTo>
                  <a:cubicBezTo>
                    <a:pt x="45735" y="8432"/>
                    <a:pt x="40592" y="6050"/>
                    <a:pt x="33543" y="6050"/>
                  </a:cubicBezTo>
                  <a:close/>
                </a:path>
              </a:pathLst>
            </a:custGeom>
            <a:solidFill>
              <a:srgbClr val="272626"/>
            </a:solid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557DC868-3DDC-2E4B-2D4A-6D50E8652186}"/>
                </a:ext>
              </a:extLst>
            </p:cNvPr>
            <p:cNvSpPr/>
            <p:nvPr/>
          </p:nvSpPr>
          <p:spPr>
            <a:xfrm>
              <a:off x="4920424"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385 h 33909"/>
                <a:gd name="connsiteX8" fmla="*/ 46435 w 51720"/>
                <a:gd name="connsiteY8" fmla="*/ 16193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383" y="33148"/>
                    <a:pt x="-47" y="26861"/>
                    <a:pt x="-47" y="15717"/>
                  </a:cubicBezTo>
                  <a:cubicBezTo>
                    <a:pt x="-47" y="4573"/>
                    <a:pt x="9478" y="-666"/>
                    <a:pt x="25671" y="-761"/>
                  </a:cubicBezTo>
                  <a:cubicBezTo>
                    <a:pt x="41863" y="-857"/>
                    <a:pt x="51674" y="6478"/>
                    <a:pt x="51674" y="16574"/>
                  </a:cubicBezTo>
                  <a:cubicBezTo>
                    <a:pt x="51674" y="26671"/>
                    <a:pt x="42244" y="33148"/>
                    <a:pt x="26337" y="33148"/>
                  </a:cubicBezTo>
                  <a:close/>
                  <a:moveTo>
                    <a:pt x="25575" y="6002"/>
                  </a:moveTo>
                  <a:cubicBezTo>
                    <a:pt x="12526" y="6002"/>
                    <a:pt x="5192" y="10002"/>
                    <a:pt x="5192" y="16098"/>
                  </a:cubicBezTo>
                  <a:cubicBezTo>
                    <a:pt x="5192" y="22194"/>
                    <a:pt x="13288" y="26385"/>
                    <a:pt x="26052" y="26385"/>
                  </a:cubicBezTo>
                  <a:cubicBezTo>
                    <a:pt x="38815" y="26385"/>
                    <a:pt x="46435" y="23242"/>
                    <a:pt x="46435" y="16193"/>
                  </a:cubicBezTo>
                  <a:cubicBezTo>
                    <a:pt x="46435" y="9145"/>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1A8BDE33-DB59-26AF-F908-7C7829B6D0C3}"/>
                </a:ext>
              </a:extLst>
            </p:cNvPr>
            <p:cNvSpPr/>
            <p:nvPr/>
          </p:nvSpPr>
          <p:spPr>
            <a:xfrm>
              <a:off x="4685157" y="3442811"/>
              <a:ext cx="50006" cy="16763"/>
            </a:xfrm>
            <a:custGeom>
              <a:avLst/>
              <a:gdLst>
                <a:gd name="connsiteX0" fmla="*/ 43578 w 50006"/>
                <a:gd name="connsiteY0" fmla="*/ 9430 h 16763"/>
                <a:gd name="connsiteX1" fmla="*/ 38910 w 50006"/>
                <a:gd name="connsiteY1" fmla="*/ 571 h 16763"/>
                <a:gd name="connsiteX2" fmla="*/ 44054 w 50006"/>
                <a:gd name="connsiteY2" fmla="*/ -762 h 16763"/>
                <a:gd name="connsiteX3" fmla="*/ 49959 w 50006"/>
                <a:gd name="connsiteY3" fmla="*/ 10191 h 16763"/>
                <a:gd name="connsiteX4" fmla="*/ 49959 w 50006"/>
                <a:gd name="connsiteY4" fmla="*/ 16001 h 16763"/>
                <a:gd name="connsiteX5" fmla="*/ -47 w 50006"/>
                <a:gd name="connsiteY5" fmla="*/ 16001 h 16763"/>
                <a:gd name="connsiteX6" fmla="*/ -47 w 50006"/>
                <a:gd name="connsiteY6" fmla="*/ 9430 h 1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06" h="16763">
                  <a:moveTo>
                    <a:pt x="43578" y="9430"/>
                  </a:moveTo>
                  <a:cubicBezTo>
                    <a:pt x="43578" y="9430"/>
                    <a:pt x="38910" y="571"/>
                    <a:pt x="38910" y="571"/>
                  </a:cubicBezTo>
                  <a:lnTo>
                    <a:pt x="44054" y="-762"/>
                  </a:lnTo>
                  <a:lnTo>
                    <a:pt x="49959" y="10191"/>
                  </a:lnTo>
                  <a:lnTo>
                    <a:pt x="49959" y="16001"/>
                  </a:lnTo>
                  <a:lnTo>
                    <a:pt x="-47" y="16001"/>
                  </a:lnTo>
                  <a:lnTo>
                    <a:pt x="-47" y="9430"/>
                  </a:lnTo>
                  <a:close/>
                </a:path>
              </a:pathLst>
            </a:custGeom>
            <a:solidFill>
              <a:srgbClr val="272626"/>
            </a:solidFill>
            <a:ln w="9525" cap="flat">
              <a:no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EC0CA878-B78B-835B-9E0E-CD93B31C3E90}"/>
                </a:ext>
              </a:extLst>
            </p:cNvPr>
            <p:cNvSpPr/>
            <p:nvPr/>
          </p:nvSpPr>
          <p:spPr>
            <a:xfrm>
              <a:off x="4684299" y="3475195"/>
              <a:ext cx="51720" cy="33909"/>
            </a:xfrm>
            <a:custGeom>
              <a:avLst/>
              <a:gdLst>
                <a:gd name="connsiteX0" fmla="*/ 26337 w 51720"/>
                <a:gd name="connsiteY0" fmla="*/ 33148 h 33909"/>
                <a:gd name="connsiteX1" fmla="*/ -47 w 51720"/>
                <a:gd name="connsiteY1" fmla="*/ 15717 h 33909"/>
                <a:gd name="connsiteX2" fmla="*/ 25671 w 51720"/>
                <a:gd name="connsiteY2" fmla="*/ -761 h 33909"/>
                <a:gd name="connsiteX3" fmla="*/ 51674 w 51720"/>
                <a:gd name="connsiteY3" fmla="*/ 16574 h 33909"/>
                <a:gd name="connsiteX4" fmla="*/ 26337 w 51720"/>
                <a:gd name="connsiteY4" fmla="*/ 33148 h 33909"/>
                <a:gd name="connsiteX5" fmla="*/ 25575 w 51720"/>
                <a:gd name="connsiteY5" fmla="*/ 6002 h 33909"/>
                <a:gd name="connsiteX6" fmla="*/ 5192 w 51720"/>
                <a:gd name="connsiteY6" fmla="*/ 16098 h 33909"/>
                <a:gd name="connsiteX7" fmla="*/ 26052 w 51720"/>
                <a:gd name="connsiteY7" fmla="*/ 26766 h 33909"/>
                <a:gd name="connsiteX8" fmla="*/ 46435 w 51720"/>
                <a:gd name="connsiteY8" fmla="*/ 16574 h 33909"/>
                <a:gd name="connsiteX9" fmla="*/ 25575 w 51720"/>
                <a:gd name="connsiteY9" fmla="*/ 6002 h 3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09">
                  <a:moveTo>
                    <a:pt x="26337" y="33148"/>
                  </a:moveTo>
                  <a:cubicBezTo>
                    <a:pt x="9288" y="33148"/>
                    <a:pt x="-47" y="26861"/>
                    <a:pt x="-47" y="15717"/>
                  </a:cubicBezTo>
                  <a:cubicBezTo>
                    <a:pt x="-47" y="4573"/>
                    <a:pt x="9478" y="-666"/>
                    <a:pt x="25671" y="-761"/>
                  </a:cubicBezTo>
                  <a:cubicBezTo>
                    <a:pt x="41863" y="-857"/>
                    <a:pt x="51674" y="6478"/>
                    <a:pt x="51674" y="16574"/>
                  </a:cubicBezTo>
                  <a:cubicBezTo>
                    <a:pt x="51674" y="26671"/>
                    <a:pt x="41863" y="33148"/>
                    <a:pt x="26337" y="33148"/>
                  </a:cubicBezTo>
                  <a:close/>
                  <a:moveTo>
                    <a:pt x="25575" y="6002"/>
                  </a:moveTo>
                  <a:cubicBezTo>
                    <a:pt x="12526" y="6002"/>
                    <a:pt x="5192" y="10002"/>
                    <a:pt x="5192" y="16098"/>
                  </a:cubicBezTo>
                  <a:cubicBezTo>
                    <a:pt x="5192" y="22194"/>
                    <a:pt x="13288" y="26766"/>
                    <a:pt x="26052" y="26766"/>
                  </a:cubicBezTo>
                  <a:cubicBezTo>
                    <a:pt x="38815" y="26766"/>
                    <a:pt x="46435" y="23623"/>
                    <a:pt x="46435" y="16574"/>
                  </a:cubicBezTo>
                  <a:cubicBezTo>
                    <a:pt x="46435" y="9526"/>
                    <a:pt x="39196" y="6002"/>
                    <a:pt x="25575" y="6002"/>
                  </a:cubicBezTo>
                  <a:close/>
                </a:path>
              </a:pathLst>
            </a:custGeom>
            <a:solidFill>
              <a:srgbClr val="272626"/>
            </a:solid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359DFDE5-DC2A-D71D-2639-E860C7DB2FC8}"/>
                </a:ext>
              </a:extLst>
            </p:cNvPr>
            <p:cNvSpPr/>
            <p:nvPr/>
          </p:nvSpPr>
          <p:spPr>
            <a:xfrm>
              <a:off x="4684299" y="3512721"/>
              <a:ext cx="51720" cy="33912"/>
            </a:xfrm>
            <a:custGeom>
              <a:avLst/>
              <a:gdLst>
                <a:gd name="connsiteX0" fmla="*/ 26337 w 51720"/>
                <a:gd name="connsiteY0" fmla="*/ 33150 h 33912"/>
                <a:gd name="connsiteX1" fmla="*/ -47 w 51720"/>
                <a:gd name="connsiteY1" fmla="*/ 15815 h 33912"/>
                <a:gd name="connsiteX2" fmla="*/ 25671 w 51720"/>
                <a:gd name="connsiteY2" fmla="*/ -759 h 33912"/>
                <a:gd name="connsiteX3" fmla="*/ 51674 w 51720"/>
                <a:gd name="connsiteY3" fmla="*/ 16672 h 33912"/>
                <a:gd name="connsiteX4" fmla="*/ 26337 w 51720"/>
                <a:gd name="connsiteY4" fmla="*/ 33150 h 33912"/>
                <a:gd name="connsiteX5" fmla="*/ 25575 w 51720"/>
                <a:gd name="connsiteY5" fmla="*/ 6004 h 33912"/>
                <a:gd name="connsiteX6" fmla="*/ 5192 w 51720"/>
                <a:gd name="connsiteY6" fmla="*/ 16196 h 33912"/>
                <a:gd name="connsiteX7" fmla="*/ 26052 w 51720"/>
                <a:gd name="connsiteY7" fmla="*/ 26388 h 33912"/>
                <a:gd name="connsiteX8" fmla="*/ 46435 w 51720"/>
                <a:gd name="connsiteY8" fmla="*/ 16291 h 33912"/>
                <a:gd name="connsiteX9" fmla="*/ 25575 w 51720"/>
                <a:gd name="connsiteY9" fmla="*/ 6004 h 3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720" h="33912">
                  <a:moveTo>
                    <a:pt x="26337" y="33150"/>
                  </a:moveTo>
                  <a:cubicBezTo>
                    <a:pt x="9288" y="33150"/>
                    <a:pt x="-47" y="26864"/>
                    <a:pt x="-47" y="15815"/>
                  </a:cubicBezTo>
                  <a:cubicBezTo>
                    <a:pt x="-47" y="4766"/>
                    <a:pt x="9478" y="-568"/>
                    <a:pt x="25671" y="-759"/>
                  </a:cubicBezTo>
                  <a:cubicBezTo>
                    <a:pt x="41863" y="-949"/>
                    <a:pt x="51674" y="6480"/>
                    <a:pt x="51674" y="16672"/>
                  </a:cubicBezTo>
                  <a:cubicBezTo>
                    <a:pt x="51674" y="26864"/>
                    <a:pt x="41863" y="33150"/>
                    <a:pt x="26337" y="33150"/>
                  </a:cubicBezTo>
                  <a:close/>
                  <a:moveTo>
                    <a:pt x="25575" y="6004"/>
                  </a:moveTo>
                  <a:cubicBezTo>
                    <a:pt x="12526" y="6004"/>
                    <a:pt x="5192" y="10005"/>
                    <a:pt x="5192" y="16196"/>
                  </a:cubicBezTo>
                  <a:cubicBezTo>
                    <a:pt x="5192" y="22387"/>
                    <a:pt x="13288" y="26388"/>
                    <a:pt x="26052" y="26388"/>
                  </a:cubicBezTo>
                  <a:cubicBezTo>
                    <a:pt x="38815" y="26388"/>
                    <a:pt x="46435" y="23244"/>
                    <a:pt x="46435" y="16291"/>
                  </a:cubicBezTo>
                  <a:cubicBezTo>
                    <a:pt x="46435" y="9338"/>
                    <a:pt x="39196" y="6004"/>
                    <a:pt x="25575" y="6004"/>
                  </a:cubicBezTo>
                  <a:close/>
                </a:path>
              </a:pathLst>
            </a:custGeom>
            <a:solidFill>
              <a:srgbClr val="272626"/>
            </a:solid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8D0F3737-347D-F9E2-5C69-1429B5081FF5}"/>
                </a:ext>
              </a:extLst>
            </p:cNvPr>
            <p:cNvSpPr/>
            <p:nvPr/>
          </p:nvSpPr>
          <p:spPr>
            <a:xfrm>
              <a:off x="4242244" y="3318319"/>
              <a:ext cx="3014948" cy="76200"/>
            </a:xfrm>
            <a:custGeom>
              <a:avLst/>
              <a:gdLst>
                <a:gd name="connsiteX0" fmla="*/ -47 w 3014948"/>
                <a:gd name="connsiteY0" fmla="*/ -762 h 76200"/>
                <a:gd name="connsiteX1" fmla="*/ -47 w 3014948"/>
                <a:gd name="connsiteY1" fmla="*/ 75438 h 76200"/>
                <a:gd name="connsiteX2" fmla="*/ 3014902 w 3014948"/>
                <a:gd name="connsiteY2" fmla="*/ 75438 h 76200"/>
                <a:gd name="connsiteX3" fmla="*/ 3014902 w 3014948"/>
                <a:gd name="connsiteY3" fmla="*/ 70485 h 76200"/>
                <a:gd name="connsiteX4" fmla="*/ 2966229 w 3014948"/>
                <a:gd name="connsiteY4" fmla="*/ 21812 h 76200"/>
                <a:gd name="connsiteX5" fmla="*/ 2924509 w 3014948"/>
                <a:gd name="connsiteY5" fmla="*/ 21812 h 76200"/>
                <a:gd name="connsiteX6" fmla="*/ 2884409 w 3014948"/>
                <a:gd name="connsiteY6" fmla="*/ -47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4948" h="76200">
                  <a:moveTo>
                    <a:pt x="-47" y="-762"/>
                  </a:moveTo>
                  <a:lnTo>
                    <a:pt x="-47" y="75438"/>
                  </a:lnTo>
                  <a:lnTo>
                    <a:pt x="3014902" y="75438"/>
                  </a:lnTo>
                  <a:lnTo>
                    <a:pt x="3014902" y="70485"/>
                  </a:lnTo>
                  <a:cubicBezTo>
                    <a:pt x="3014902" y="43605"/>
                    <a:pt x="2993108" y="21812"/>
                    <a:pt x="2966229" y="21812"/>
                  </a:cubicBezTo>
                  <a:lnTo>
                    <a:pt x="2924509" y="21812"/>
                  </a:lnTo>
                  <a:cubicBezTo>
                    <a:pt x="2908212" y="21736"/>
                    <a:pt x="2893077" y="13325"/>
                    <a:pt x="2884409" y="-477"/>
                  </a:cubicBezTo>
                  <a:close/>
                </a:path>
              </a:pathLst>
            </a:custGeom>
            <a:solidFill>
              <a:srgbClr val="EEEDEE">
                <a:alpha val="80000"/>
              </a:srgbClr>
            </a:solid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6E7EE986-0E86-1B75-2429-2A6CC67A71F8}"/>
                </a:ext>
              </a:extLst>
            </p:cNvPr>
            <p:cNvSpPr/>
            <p:nvPr/>
          </p:nvSpPr>
          <p:spPr>
            <a:xfrm>
              <a:off x="4242244" y="3520344"/>
              <a:ext cx="2900933" cy="69532"/>
            </a:xfrm>
            <a:custGeom>
              <a:avLst/>
              <a:gdLst>
                <a:gd name="connsiteX0" fmla="*/ 2877265 w 2900933"/>
                <a:gd name="connsiteY0" fmla="*/ 32290 h 69532"/>
                <a:gd name="connsiteX1" fmla="*/ 2879551 w 2900933"/>
                <a:gd name="connsiteY1" fmla="*/ 25337 h 69532"/>
                <a:gd name="connsiteX2" fmla="*/ 2900887 w 2900933"/>
                <a:gd name="connsiteY2" fmla="*/ -762 h 69532"/>
                <a:gd name="connsiteX3" fmla="*/ -47 w 2900933"/>
                <a:gd name="connsiteY3" fmla="*/ -762 h 69532"/>
                <a:gd name="connsiteX4" fmla="*/ -47 w 2900933"/>
                <a:gd name="connsiteY4" fmla="*/ 68771 h 69532"/>
                <a:gd name="connsiteX5" fmla="*/ 2827069 w 2900933"/>
                <a:gd name="connsiteY5" fmla="*/ 68771 h 69532"/>
                <a:gd name="connsiteX6" fmla="*/ 2877265 w 2900933"/>
                <a:gd name="connsiteY6" fmla="*/ 32290 h 6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0933" h="69532">
                  <a:moveTo>
                    <a:pt x="2877265" y="32290"/>
                  </a:moveTo>
                  <a:lnTo>
                    <a:pt x="2879551" y="25337"/>
                  </a:lnTo>
                  <a:cubicBezTo>
                    <a:pt x="2883190" y="14297"/>
                    <a:pt x="2890791" y="5001"/>
                    <a:pt x="2900887" y="-762"/>
                  </a:cubicBezTo>
                  <a:lnTo>
                    <a:pt x="-47" y="-762"/>
                  </a:lnTo>
                  <a:lnTo>
                    <a:pt x="-47" y="68771"/>
                  </a:lnTo>
                  <a:lnTo>
                    <a:pt x="2827069" y="68771"/>
                  </a:lnTo>
                  <a:cubicBezTo>
                    <a:pt x="2849900" y="68656"/>
                    <a:pt x="2870103" y="53969"/>
                    <a:pt x="2877265" y="32290"/>
                  </a:cubicBezTo>
                  <a:close/>
                </a:path>
              </a:pathLst>
            </a:custGeom>
            <a:solidFill>
              <a:srgbClr val="010101">
                <a:alpha val="20000"/>
              </a:srgbClr>
            </a:solidFill>
            <a:ln w="9525" cap="flat">
              <a:no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000D054C-3927-F865-B725-BCE8BC3B4ED1}"/>
                </a:ext>
              </a:extLst>
            </p:cNvPr>
            <p:cNvSpPr/>
            <p:nvPr/>
          </p:nvSpPr>
          <p:spPr>
            <a:xfrm>
              <a:off x="4229385" y="3251834"/>
              <a:ext cx="3040760" cy="350901"/>
            </a:xfrm>
            <a:custGeom>
              <a:avLst/>
              <a:gdLst>
                <a:gd name="connsiteX0" fmla="*/ -47 w 3040760"/>
                <a:gd name="connsiteY0" fmla="*/ 350139 h 350901"/>
                <a:gd name="connsiteX1" fmla="*/ -47 w 3040760"/>
                <a:gd name="connsiteY1" fmla="*/ -762 h 350901"/>
                <a:gd name="connsiteX2" fmla="*/ 2839927 w 3040760"/>
                <a:gd name="connsiteY2" fmla="*/ -762 h 350901"/>
                <a:gd name="connsiteX3" fmla="*/ 2902507 w 3040760"/>
                <a:gd name="connsiteY3" fmla="*/ 44577 h 350901"/>
                <a:gd name="connsiteX4" fmla="*/ 2904793 w 3040760"/>
                <a:gd name="connsiteY4" fmla="*/ 51435 h 350901"/>
                <a:gd name="connsiteX5" fmla="*/ 2937559 w 3040760"/>
                <a:gd name="connsiteY5" fmla="*/ 75248 h 350901"/>
                <a:gd name="connsiteX6" fmla="*/ 2979278 w 3040760"/>
                <a:gd name="connsiteY6" fmla="*/ 75248 h 350901"/>
                <a:gd name="connsiteX7" fmla="*/ 3040714 w 3040760"/>
                <a:gd name="connsiteY7" fmla="*/ 136684 h 350901"/>
                <a:gd name="connsiteX8" fmla="*/ 3040714 w 3040760"/>
                <a:gd name="connsiteY8" fmla="*/ 212884 h 350901"/>
                <a:gd name="connsiteX9" fmla="*/ 2979278 w 3040760"/>
                <a:gd name="connsiteY9" fmla="*/ 274320 h 350901"/>
                <a:gd name="connsiteX10" fmla="*/ 2937559 w 3040760"/>
                <a:gd name="connsiteY10" fmla="*/ 274320 h 350901"/>
                <a:gd name="connsiteX11" fmla="*/ 2904793 w 3040760"/>
                <a:gd name="connsiteY11" fmla="*/ 298038 h 350901"/>
                <a:gd name="connsiteX12" fmla="*/ 2902507 w 3040760"/>
                <a:gd name="connsiteY12" fmla="*/ 304991 h 350901"/>
                <a:gd name="connsiteX13" fmla="*/ 2839927 w 3040760"/>
                <a:gd name="connsiteY13" fmla="*/ 350139 h 350901"/>
                <a:gd name="connsiteX14" fmla="*/ 25671 w 3040760"/>
                <a:gd name="connsiteY14" fmla="*/ 24860 h 350901"/>
                <a:gd name="connsiteX15" fmla="*/ 25671 w 3040760"/>
                <a:gd name="connsiteY15" fmla="*/ 324421 h 350901"/>
                <a:gd name="connsiteX16" fmla="*/ 2839927 w 3040760"/>
                <a:gd name="connsiteY16" fmla="*/ 324421 h 350901"/>
                <a:gd name="connsiteX17" fmla="*/ 2878027 w 3040760"/>
                <a:gd name="connsiteY17" fmla="*/ 296799 h 350901"/>
                <a:gd name="connsiteX18" fmla="*/ 2880313 w 3040760"/>
                <a:gd name="connsiteY18" fmla="*/ 289846 h 350901"/>
                <a:gd name="connsiteX19" fmla="*/ 2937463 w 3040760"/>
                <a:gd name="connsiteY19" fmla="*/ 248412 h 350901"/>
                <a:gd name="connsiteX20" fmla="*/ 2979183 w 3040760"/>
                <a:gd name="connsiteY20" fmla="*/ 248412 h 350901"/>
                <a:gd name="connsiteX21" fmla="*/ 3014997 w 3040760"/>
                <a:gd name="connsiteY21" fmla="*/ 212693 h 350901"/>
                <a:gd name="connsiteX22" fmla="*/ 3014997 w 3040760"/>
                <a:gd name="connsiteY22" fmla="*/ 136493 h 350901"/>
                <a:gd name="connsiteX23" fmla="*/ 2979183 w 3040760"/>
                <a:gd name="connsiteY23" fmla="*/ 100679 h 350901"/>
                <a:gd name="connsiteX24" fmla="*/ 2937463 w 3040760"/>
                <a:gd name="connsiteY24" fmla="*/ 100679 h 350901"/>
                <a:gd name="connsiteX25" fmla="*/ 2880313 w 3040760"/>
                <a:gd name="connsiteY25" fmla="*/ 59246 h 350901"/>
                <a:gd name="connsiteX26" fmla="*/ 2878027 w 3040760"/>
                <a:gd name="connsiteY26" fmla="*/ 52387 h 350901"/>
                <a:gd name="connsiteX27" fmla="*/ 2839927 w 3040760"/>
                <a:gd name="connsiteY27" fmla="*/ 24670 h 35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040760" h="350901">
                  <a:moveTo>
                    <a:pt x="-47" y="350139"/>
                  </a:moveTo>
                  <a:lnTo>
                    <a:pt x="-47" y="-762"/>
                  </a:lnTo>
                  <a:lnTo>
                    <a:pt x="2839927" y="-762"/>
                  </a:lnTo>
                  <a:cubicBezTo>
                    <a:pt x="2868398" y="-772"/>
                    <a:pt x="2893648" y="17516"/>
                    <a:pt x="2902507" y="44577"/>
                  </a:cubicBezTo>
                  <a:lnTo>
                    <a:pt x="2904793" y="51435"/>
                  </a:lnTo>
                  <a:cubicBezTo>
                    <a:pt x="2909412" y="65627"/>
                    <a:pt x="2922633" y="75238"/>
                    <a:pt x="2937559" y="75248"/>
                  </a:cubicBezTo>
                  <a:lnTo>
                    <a:pt x="2979278" y="75248"/>
                  </a:lnTo>
                  <a:cubicBezTo>
                    <a:pt x="3013206" y="75248"/>
                    <a:pt x="3040714" y="102756"/>
                    <a:pt x="3040714" y="136684"/>
                  </a:cubicBezTo>
                  <a:lnTo>
                    <a:pt x="3040714" y="212884"/>
                  </a:lnTo>
                  <a:cubicBezTo>
                    <a:pt x="3040657" y="246793"/>
                    <a:pt x="3013187" y="274272"/>
                    <a:pt x="2979278" y="274320"/>
                  </a:cubicBezTo>
                  <a:lnTo>
                    <a:pt x="2937559" y="274320"/>
                  </a:lnTo>
                  <a:cubicBezTo>
                    <a:pt x="2922652" y="274282"/>
                    <a:pt x="2909422" y="283864"/>
                    <a:pt x="2904793" y="298038"/>
                  </a:cubicBezTo>
                  <a:lnTo>
                    <a:pt x="2902507" y="304991"/>
                  </a:lnTo>
                  <a:cubicBezTo>
                    <a:pt x="2893582" y="331975"/>
                    <a:pt x="2868350" y="350177"/>
                    <a:pt x="2839927" y="350139"/>
                  </a:cubicBezTo>
                  <a:close/>
                  <a:moveTo>
                    <a:pt x="25671" y="24860"/>
                  </a:moveTo>
                  <a:lnTo>
                    <a:pt x="25671" y="324421"/>
                  </a:lnTo>
                  <a:lnTo>
                    <a:pt x="2839927" y="324421"/>
                  </a:lnTo>
                  <a:cubicBezTo>
                    <a:pt x="2857273" y="324450"/>
                    <a:pt x="2872655" y="313296"/>
                    <a:pt x="2878027" y="296799"/>
                  </a:cubicBezTo>
                  <a:lnTo>
                    <a:pt x="2880313" y="289846"/>
                  </a:lnTo>
                  <a:cubicBezTo>
                    <a:pt x="2888362" y="265109"/>
                    <a:pt x="2911441" y="248374"/>
                    <a:pt x="2937463" y="248412"/>
                  </a:cubicBezTo>
                  <a:lnTo>
                    <a:pt x="2979183" y="248412"/>
                  </a:lnTo>
                  <a:cubicBezTo>
                    <a:pt x="2998928" y="248412"/>
                    <a:pt x="3014940" y="232439"/>
                    <a:pt x="3014997" y="212693"/>
                  </a:cubicBezTo>
                  <a:lnTo>
                    <a:pt x="3014997" y="136493"/>
                  </a:lnTo>
                  <a:cubicBezTo>
                    <a:pt x="3014949" y="116738"/>
                    <a:pt x="2998938" y="100727"/>
                    <a:pt x="2979183" y="100679"/>
                  </a:cubicBezTo>
                  <a:lnTo>
                    <a:pt x="2937463" y="100679"/>
                  </a:lnTo>
                  <a:cubicBezTo>
                    <a:pt x="2911441" y="100718"/>
                    <a:pt x="2888362" y="83982"/>
                    <a:pt x="2880313" y="59246"/>
                  </a:cubicBezTo>
                  <a:lnTo>
                    <a:pt x="2878027" y="52387"/>
                  </a:lnTo>
                  <a:cubicBezTo>
                    <a:pt x="2872665" y="35871"/>
                    <a:pt x="2857291" y="24689"/>
                    <a:pt x="2839927" y="24670"/>
                  </a:cubicBezTo>
                  <a:close/>
                </a:path>
              </a:pathLst>
            </a:custGeom>
            <a:solidFill>
              <a:srgbClr val="D7D7D7"/>
            </a:solid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D5007F81-6088-ADC0-AC77-D2479B12F4C1}"/>
                </a:ext>
              </a:extLst>
            </p:cNvPr>
            <p:cNvSpPr/>
            <p:nvPr/>
          </p:nvSpPr>
          <p:spPr>
            <a:xfrm>
              <a:off x="4207763" y="3076575"/>
              <a:ext cx="68960" cy="701325"/>
            </a:xfrm>
            <a:custGeom>
              <a:avLst/>
              <a:gdLst>
                <a:gd name="connsiteX0" fmla="*/ -47 w 68960"/>
                <a:gd name="connsiteY0" fmla="*/ 33718 h 701325"/>
                <a:gd name="connsiteX1" fmla="*/ -47 w 68960"/>
                <a:gd name="connsiteY1" fmla="*/ 666083 h 701325"/>
                <a:gd name="connsiteX2" fmla="*/ 34434 w 68960"/>
                <a:gd name="connsiteY2" fmla="*/ 700564 h 701325"/>
                <a:gd name="connsiteX3" fmla="*/ 68914 w 68960"/>
                <a:gd name="connsiteY3" fmla="*/ 666083 h 701325"/>
                <a:gd name="connsiteX4" fmla="*/ 68914 w 68960"/>
                <a:gd name="connsiteY4" fmla="*/ 33718 h 701325"/>
                <a:gd name="connsiteX5" fmla="*/ 34434 w 68960"/>
                <a:gd name="connsiteY5" fmla="*/ -762 h 701325"/>
                <a:gd name="connsiteX6" fmla="*/ -47 w 68960"/>
                <a:gd name="connsiteY6" fmla="*/ 33718 h 70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60" h="701325">
                  <a:moveTo>
                    <a:pt x="-47" y="33718"/>
                  </a:moveTo>
                  <a:lnTo>
                    <a:pt x="-47" y="666083"/>
                  </a:lnTo>
                  <a:cubicBezTo>
                    <a:pt x="-47" y="685123"/>
                    <a:pt x="15393" y="700564"/>
                    <a:pt x="34434" y="700564"/>
                  </a:cubicBezTo>
                  <a:cubicBezTo>
                    <a:pt x="53474" y="700564"/>
                    <a:pt x="68914" y="685123"/>
                    <a:pt x="68914" y="666083"/>
                  </a:cubicBezTo>
                  <a:lnTo>
                    <a:pt x="68914" y="33718"/>
                  </a:lnTo>
                  <a:cubicBezTo>
                    <a:pt x="68914" y="14677"/>
                    <a:pt x="53474" y="-762"/>
                    <a:pt x="34434" y="-762"/>
                  </a:cubicBezTo>
                  <a:cubicBezTo>
                    <a:pt x="15393" y="-762"/>
                    <a:pt x="-47" y="14677"/>
                    <a:pt x="-47" y="33718"/>
                  </a:cubicBezTo>
                  <a:close/>
                </a:path>
              </a:pathLst>
            </a:custGeom>
            <a:solidFill>
              <a:srgbClr val="D7D7D7"/>
            </a:solidFill>
            <a:ln w="9525" cap="flat">
              <a:no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D7DD7470-34BD-D082-A29B-BCA7E22F7783}"/>
                </a:ext>
              </a:extLst>
            </p:cNvPr>
            <p:cNvSpPr/>
            <p:nvPr/>
          </p:nvSpPr>
          <p:spPr>
            <a:xfrm>
              <a:off x="4235195" y="3076556"/>
              <a:ext cx="41529" cy="701345"/>
            </a:xfrm>
            <a:custGeom>
              <a:avLst/>
              <a:gdLst>
                <a:gd name="connsiteX0" fmla="*/ 41482 w 41529"/>
                <a:gd name="connsiteY0" fmla="*/ 33737 h 701345"/>
                <a:gd name="connsiteX1" fmla="*/ 41482 w 41529"/>
                <a:gd name="connsiteY1" fmla="*/ 666102 h 701345"/>
                <a:gd name="connsiteX2" fmla="*/ 6430 w 41529"/>
                <a:gd name="connsiteY2" fmla="*/ 700582 h 701345"/>
                <a:gd name="connsiteX3" fmla="*/ -47 w 41529"/>
                <a:gd name="connsiteY3" fmla="*/ 699916 h 701345"/>
                <a:gd name="connsiteX4" fmla="*/ 27480 w 41529"/>
                <a:gd name="connsiteY4" fmla="*/ 666102 h 701345"/>
                <a:gd name="connsiteX5" fmla="*/ 27480 w 41529"/>
                <a:gd name="connsiteY5" fmla="*/ 33737 h 701345"/>
                <a:gd name="connsiteX6" fmla="*/ -47 w 41529"/>
                <a:gd name="connsiteY6" fmla="*/ 19 h 701345"/>
                <a:gd name="connsiteX7" fmla="*/ 40711 w 41529"/>
                <a:gd name="connsiteY7" fmla="*/ 26298 h 701345"/>
                <a:gd name="connsiteX8" fmla="*/ 41482 w 41529"/>
                <a:gd name="connsiteY8" fmla="*/ 33737 h 70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29" h="701345">
                  <a:moveTo>
                    <a:pt x="41482" y="33737"/>
                  </a:moveTo>
                  <a:lnTo>
                    <a:pt x="41482" y="666102"/>
                  </a:lnTo>
                  <a:cubicBezTo>
                    <a:pt x="41320" y="685304"/>
                    <a:pt x="25633" y="700735"/>
                    <a:pt x="6430" y="700582"/>
                  </a:cubicBezTo>
                  <a:cubicBezTo>
                    <a:pt x="4259" y="700563"/>
                    <a:pt x="2087" y="700335"/>
                    <a:pt x="-47" y="699916"/>
                  </a:cubicBezTo>
                  <a:cubicBezTo>
                    <a:pt x="15974" y="696582"/>
                    <a:pt x="27461" y="682466"/>
                    <a:pt x="27480" y="666102"/>
                  </a:cubicBezTo>
                  <a:lnTo>
                    <a:pt x="27480" y="33737"/>
                  </a:lnTo>
                  <a:cubicBezTo>
                    <a:pt x="27452" y="17392"/>
                    <a:pt x="15965" y="3314"/>
                    <a:pt x="-47" y="19"/>
                  </a:cubicBezTo>
                  <a:cubicBezTo>
                    <a:pt x="18460" y="-3982"/>
                    <a:pt x="36710" y="7782"/>
                    <a:pt x="40711" y="26298"/>
                  </a:cubicBezTo>
                  <a:cubicBezTo>
                    <a:pt x="41235" y="28736"/>
                    <a:pt x="41501" y="31232"/>
                    <a:pt x="41482" y="33737"/>
                  </a:cubicBezTo>
                  <a:close/>
                </a:path>
              </a:pathLst>
            </a:custGeom>
            <a:solidFill>
              <a:srgbClr val="E5E5E5"/>
            </a:solidFill>
            <a:ln w="9525" cap="flat">
              <a:no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A4E63666-5D34-1A26-AA96-A1E06B86EC6A}"/>
                </a:ext>
              </a:extLst>
            </p:cNvPr>
            <p:cNvSpPr/>
            <p:nvPr/>
          </p:nvSpPr>
          <p:spPr>
            <a:xfrm>
              <a:off x="4207763" y="3076575"/>
              <a:ext cx="43243" cy="701325"/>
            </a:xfrm>
            <a:custGeom>
              <a:avLst/>
              <a:gdLst>
                <a:gd name="connsiteX0" fmla="*/ 17479 w 43243"/>
                <a:gd name="connsiteY0" fmla="*/ 33718 h 701325"/>
                <a:gd name="connsiteX1" fmla="*/ 17479 w 43243"/>
                <a:gd name="connsiteY1" fmla="*/ 666083 h 701325"/>
                <a:gd name="connsiteX2" fmla="*/ 43197 w 43243"/>
                <a:gd name="connsiteY2" fmla="*/ 699325 h 701325"/>
                <a:gd name="connsiteX3" fmla="*/ 34434 w 43243"/>
                <a:gd name="connsiteY3" fmla="*/ 700564 h 701325"/>
                <a:gd name="connsiteX4" fmla="*/ -47 w 43243"/>
                <a:gd name="connsiteY4" fmla="*/ 666083 h 701325"/>
                <a:gd name="connsiteX5" fmla="*/ -47 w 43243"/>
                <a:gd name="connsiteY5" fmla="*/ 33718 h 701325"/>
                <a:gd name="connsiteX6" fmla="*/ 34434 w 43243"/>
                <a:gd name="connsiteY6" fmla="*/ -762 h 701325"/>
                <a:gd name="connsiteX7" fmla="*/ 43197 w 43243"/>
                <a:gd name="connsiteY7" fmla="*/ 571 h 701325"/>
                <a:gd name="connsiteX8" fmla="*/ 17479 w 43243"/>
                <a:gd name="connsiteY8" fmla="*/ 33718 h 70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43" h="701325">
                  <a:moveTo>
                    <a:pt x="17479" y="33718"/>
                  </a:moveTo>
                  <a:lnTo>
                    <a:pt x="17479" y="666083"/>
                  </a:lnTo>
                  <a:cubicBezTo>
                    <a:pt x="17527" y="681714"/>
                    <a:pt x="28081" y="695353"/>
                    <a:pt x="43197" y="699325"/>
                  </a:cubicBezTo>
                  <a:cubicBezTo>
                    <a:pt x="40349" y="700125"/>
                    <a:pt x="37396" y="700544"/>
                    <a:pt x="34434" y="700564"/>
                  </a:cubicBezTo>
                  <a:cubicBezTo>
                    <a:pt x="15393" y="700564"/>
                    <a:pt x="-47" y="685123"/>
                    <a:pt x="-47" y="666083"/>
                  </a:cubicBezTo>
                  <a:lnTo>
                    <a:pt x="-47" y="33718"/>
                  </a:lnTo>
                  <a:cubicBezTo>
                    <a:pt x="-47" y="14677"/>
                    <a:pt x="15393" y="-762"/>
                    <a:pt x="34434" y="-762"/>
                  </a:cubicBezTo>
                  <a:cubicBezTo>
                    <a:pt x="37405" y="-705"/>
                    <a:pt x="40349" y="-258"/>
                    <a:pt x="43197" y="571"/>
                  </a:cubicBezTo>
                  <a:cubicBezTo>
                    <a:pt x="28062" y="4448"/>
                    <a:pt x="17470" y="18088"/>
                    <a:pt x="17479" y="33718"/>
                  </a:cubicBezTo>
                  <a:close/>
                </a:path>
              </a:pathLst>
            </a:custGeom>
            <a:solidFill>
              <a:srgbClr val="CBCBCB"/>
            </a:solidFill>
            <a:ln w="9525" cap="flat">
              <a:no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4C23A9DD-DA35-2EEC-E81B-6ACD07AD8B23}"/>
                </a:ext>
              </a:extLst>
            </p:cNvPr>
            <p:cNvSpPr/>
            <p:nvPr/>
          </p:nvSpPr>
          <p:spPr>
            <a:xfrm>
              <a:off x="7155942" y="3284124"/>
              <a:ext cx="52482" cy="286131"/>
            </a:xfrm>
            <a:custGeom>
              <a:avLst/>
              <a:gdLst>
                <a:gd name="connsiteX0" fmla="*/ 38290 w 52482"/>
                <a:gd name="connsiteY0" fmla="*/ 0 h 286131"/>
                <a:gd name="connsiteX1" fmla="*/ 52483 w 52482"/>
                <a:gd name="connsiteY1" fmla="*/ 0 h 286131"/>
                <a:gd name="connsiteX2" fmla="*/ 52483 w 52482"/>
                <a:gd name="connsiteY2" fmla="*/ 286131 h 286131"/>
                <a:gd name="connsiteX3" fmla="*/ 38290 w 52482"/>
                <a:gd name="connsiteY3" fmla="*/ 286131 h 286131"/>
                <a:gd name="connsiteX4" fmla="*/ 14192 w 52482"/>
                <a:gd name="connsiteY4" fmla="*/ 286131 h 286131"/>
                <a:gd name="connsiteX5" fmla="*/ 0 w 52482"/>
                <a:gd name="connsiteY5" fmla="*/ 286131 h 286131"/>
                <a:gd name="connsiteX6" fmla="*/ 0 w 52482"/>
                <a:gd name="connsiteY6" fmla="*/ 0 h 286131"/>
                <a:gd name="connsiteX7" fmla="*/ 14192 w 52482"/>
                <a:gd name="connsiteY7" fmla="*/ 0 h 28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482" h="286131">
                  <a:moveTo>
                    <a:pt x="38290" y="0"/>
                  </a:moveTo>
                  <a:cubicBezTo>
                    <a:pt x="46129" y="0"/>
                    <a:pt x="52483" y="0"/>
                    <a:pt x="52483" y="0"/>
                  </a:cubicBezTo>
                  <a:lnTo>
                    <a:pt x="52483" y="286131"/>
                  </a:lnTo>
                  <a:cubicBezTo>
                    <a:pt x="52483" y="286131"/>
                    <a:pt x="46129" y="286131"/>
                    <a:pt x="38290" y="286131"/>
                  </a:cubicBezTo>
                  <a:lnTo>
                    <a:pt x="14192" y="286131"/>
                  </a:lnTo>
                  <a:cubicBezTo>
                    <a:pt x="6354" y="286131"/>
                    <a:pt x="0" y="286131"/>
                    <a:pt x="0" y="286131"/>
                  </a:cubicBezTo>
                  <a:lnTo>
                    <a:pt x="0" y="0"/>
                  </a:lnTo>
                  <a:cubicBezTo>
                    <a:pt x="0" y="0"/>
                    <a:pt x="6354" y="0"/>
                    <a:pt x="14192" y="0"/>
                  </a:cubicBezTo>
                  <a:close/>
                </a:path>
              </a:pathLst>
            </a:custGeom>
            <a:solidFill>
              <a:srgbClr val="5091CD">
                <a:alpha val="80000"/>
              </a:srgbClr>
            </a:solid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6F0275BE-C3FD-8DF7-0558-4E10AE452ECA}"/>
                </a:ext>
              </a:extLst>
            </p:cNvPr>
            <p:cNvSpPr/>
            <p:nvPr/>
          </p:nvSpPr>
          <p:spPr>
            <a:xfrm>
              <a:off x="7157180" y="3284410"/>
              <a:ext cx="51816" cy="285940"/>
            </a:xfrm>
            <a:custGeom>
              <a:avLst/>
              <a:gdLst>
                <a:gd name="connsiteX0" fmla="*/ 1763 w 51816"/>
                <a:gd name="connsiteY0" fmla="*/ 275463 h 285940"/>
                <a:gd name="connsiteX1" fmla="*/ 26433 w 51816"/>
                <a:gd name="connsiteY1" fmla="*/ 275463 h 285940"/>
                <a:gd name="connsiteX2" fmla="*/ 40625 w 51816"/>
                <a:gd name="connsiteY2" fmla="*/ 261365 h 285940"/>
                <a:gd name="connsiteX3" fmla="*/ 40625 w 51816"/>
                <a:gd name="connsiteY3" fmla="*/ 3524 h 285940"/>
                <a:gd name="connsiteX4" fmla="*/ 39958 w 51816"/>
                <a:gd name="connsiteY4" fmla="*/ -762 h 285940"/>
                <a:gd name="connsiteX5" fmla="*/ 51769 w 51816"/>
                <a:gd name="connsiteY5" fmla="*/ 13144 h 285940"/>
                <a:gd name="connsiteX6" fmla="*/ 51769 w 51816"/>
                <a:gd name="connsiteY6" fmla="*/ 270986 h 285940"/>
                <a:gd name="connsiteX7" fmla="*/ 37577 w 51816"/>
                <a:gd name="connsiteY7" fmla="*/ 285178 h 285940"/>
                <a:gd name="connsiteX8" fmla="*/ 13479 w 51816"/>
                <a:gd name="connsiteY8" fmla="*/ 285178 h 285940"/>
                <a:gd name="connsiteX9" fmla="*/ -47 w 51816"/>
                <a:gd name="connsiteY9" fmla="*/ 275653 h 28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16" h="285940">
                  <a:moveTo>
                    <a:pt x="1763" y="275463"/>
                  </a:moveTo>
                  <a:lnTo>
                    <a:pt x="26433" y="275463"/>
                  </a:lnTo>
                  <a:cubicBezTo>
                    <a:pt x="34234" y="275463"/>
                    <a:pt x="40568" y="269167"/>
                    <a:pt x="40625" y="261365"/>
                  </a:cubicBezTo>
                  <a:lnTo>
                    <a:pt x="40625" y="3524"/>
                  </a:lnTo>
                  <a:cubicBezTo>
                    <a:pt x="40606" y="2076"/>
                    <a:pt x="40377" y="628"/>
                    <a:pt x="39958" y="-762"/>
                  </a:cubicBezTo>
                  <a:cubicBezTo>
                    <a:pt x="46749" y="390"/>
                    <a:pt x="51731" y="6258"/>
                    <a:pt x="51769" y="13144"/>
                  </a:cubicBezTo>
                  <a:lnTo>
                    <a:pt x="51769" y="270986"/>
                  </a:lnTo>
                  <a:cubicBezTo>
                    <a:pt x="51769" y="278825"/>
                    <a:pt x="45416" y="285178"/>
                    <a:pt x="37577" y="285178"/>
                  </a:cubicBezTo>
                  <a:lnTo>
                    <a:pt x="13479" y="285178"/>
                  </a:lnTo>
                  <a:cubicBezTo>
                    <a:pt x="7402" y="285197"/>
                    <a:pt x="1982" y="281378"/>
                    <a:pt x="-47" y="275653"/>
                  </a:cubicBezTo>
                  <a:close/>
                </a:path>
              </a:pathLst>
            </a:custGeom>
            <a:solidFill>
              <a:srgbClr val="FFFFFF">
                <a:alpha val="40000"/>
              </a:srgbClr>
            </a:solid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7114AD36-7503-46EA-CA97-F6108FC00DD7}"/>
                </a:ext>
              </a:extLst>
            </p:cNvPr>
            <p:cNvSpPr/>
            <p:nvPr/>
          </p:nvSpPr>
          <p:spPr>
            <a:xfrm>
              <a:off x="7208424" y="3310318"/>
              <a:ext cx="368525" cy="233838"/>
            </a:xfrm>
            <a:custGeom>
              <a:avLst/>
              <a:gdLst>
                <a:gd name="connsiteX0" fmla="*/ 368475 w 368525"/>
                <a:gd name="connsiteY0" fmla="*/ 144018 h 233838"/>
                <a:gd name="connsiteX1" fmla="*/ 368475 w 368525"/>
                <a:gd name="connsiteY1" fmla="*/ 87630 h 233838"/>
                <a:gd name="connsiteX2" fmla="*/ 346663 w 368525"/>
                <a:gd name="connsiteY2" fmla="*/ 58293 h 233838"/>
                <a:gd name="connsiteX3" fmla="*/ -47 w 368525"/>
                <a:gd name="connsiteY3" fmla="*/ -762 h 233838"/>
                <a:gd name="connsiteX4" fmla="*/ -47 w 368525"/>
                <a:gd name="connsiteY4" fmla="*/ 233076 h 233838"/>
                <a:gd name="connsiteX5" fmla="*/ 346663 w 368525"/>
                <a:gd name="connsiteY5" fmla="*/ 173736 h 233838"/>
                <a:gd name="connsiteX6" fmla="*/ 368475 w 368525"/>
                <a:gd name="connsiteY6" fmla="*/ 144018 h 23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525" h="233838">
                  <a:moveTo>
                    <a:pt x="368475" y="144018"/>
                  </a:moveTo>
                  <a:lnTo>
                    <a:pt x="368475" y="87630"/>
                  </a:lnTo>
                  <a:cubicBezTo>
                    <a:pt x="368523" y="74095"/>
                    <a:pt x="359646" y="62141"/>
                    <a:pt x="346663" y="58293"/>
                  </a:cubicBezTo>
                  <a:lnTo>
                    <a:pt x="-47" y="-762"/>
                  </a:lnTo>
                  <a:lnTo>
                    <a:pt x="-47" y="233076"/>
                  </a:lnTo>
                  <a:lnTo>
                    <a:pt x="346663" y="173736"/>
                  </a:lnTo>
                  <a:cubicBezTo>
                    <a:pt x="359760" y="169821"/>
                    <a:pt x="368666" y="157686"/>
                    <a:pt x="368475" y="144018"/>
                  </a:cubicBezTo>
                  <a:close/>
                </a:path>
              </a:pathLst>
            </a:custGeom>
            <a:solidFill>
              <a:srgbClr val="5091CD">
                <a:alpha val="80000"/>
              </a:srgbClr>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47A322F6-9511-02BE-1A12-D415F92E6254}"/>
                </a:ext>
              </a:extLst>
            </p:cNvPr>
            <p:cNvSpPr/>
            <p:nvPr/>
          </p:nvSpPr>
          <p:spPr>
            <a:xfrm>
              <a:off x="7220712" y="3340798"/>
              <a:ext cx="360044" cy="87248"/>
            </a:xfrm>
            <a:custGeom>
              <a:avLst/>
              <a:gdLst>
                <a:gd name="connsiteX0" fmla="*/ -47 w 360044"/>
                <a:gd name="connsiteY0" fmla="*/ 54959 h 87248"/>
                <a:gd name="connsiteX1" fmla="*/ 335995 w 360044"/>
                <a:gd name="connsiteY1" fmla="*/ 71056 h 87248"/>
                <a:gd name="connsiteX2" fmla="*/ 359998 w 360044"/>
                <a:gd name="connsiteY2" fmla="*/ 86486 h 87248"/>
                <a:gd name="connsiteX3" fmla="*/ 359998 w 360044"/>
                <a:gd name="connsiteY3" fmla="*/ 85725 h 87248"/>
                <a:gd name="connsiteX4" fmla="*/ 338091 w 360044"/>
                <a:gd name="connsiteY4" fmla="*/ 56388 h 87248"/>
                <a:gd name="connsiteX5" fmla="*/ -47 w 360044"/>
                <a:gd name="connsiteY5" fmla="*/ -762 h 8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0044" h="87248">
                  <a:moveTo>
                    <a:pt x="-47" y="54959"/>
                  </a:moveTo>
                  <a:lnTo>
                    <a:pt x="335995" y="71056"/>
                  </a:lnTo>
                  <a:cubicBezTo>
                    <a:pt x="346072" y="71875"/>
                    <a:pt x="355074" y="77657"/>
                    <a:pt x="359998" y="86486"/>
                  </a:cubicBezTo>
                  <a:lnTo>
                    <a:pt x="359998" y="85725"/>
                  </a:lnTo>
                  <a:cubicBezTo>
                    <a:pt x="360008" y="72171"/>
                    <a:pt x="351092" y="60226"/>
                    <a:pt x="338091" y="56388"/>
                  </a:cubicBezTo>
                  <a:lnTo>
                    <a:pt x="-47" y="-762"/>
                  </a:lnTo>
                  <a:close/>
                </a:path>
              </a:pathLst>
            </a:custGeom>
            <a:solidFill>
              <a:srgbClr val="FFFFFF">
                <a:alpha val="40000"/>
              </a:srgbClr>
            </a:solidFill>
            <a:ln w="9525" cap="flat">
              <a:no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A351F5C7-8BE1-0AFD-F3C6-B85A13CD77A8}"/>
                </a:ext>
              </a:extLst>
            </p:cNvPr>
            <p:cNvSpPr/>
            <p:nvPr/>
          </p:nvSpPr>
          <p:spPr>
            <a:xfrm>
              <a:off x="7208424" y="3310318"/>
              <a:ext cx="12287" cy="233838"/>
            </a:xfrm>
            <a:custGeom>
              <a:avLst/>
              <a:gdLst>
                <a:gd name="connsiteX0" fmla="*/ 12287 w 12287"/>
                <a:gd name="connsiteY0" fmla="*/ 3524 h 233838"/>
                <a:gd name="connsiteX1" fmla="*/ 12287 w 12287"/>
                <a:gd name="connsiteY1" fmla="*/ 230219 h 233838"/>
                <a:gd name="connsiteX2" fmla="*/ 95 w 12287"/>
                <a:gd name="connsiteY2" fmla="*/ 233839 h 233838"/>
                <a:gd name="connsiteX3" fmla="*/ 0 w 12287"/>
                <a:gd name="connsiteY3" fmla="*/ 0 h 233838"/>
                <a:gd name="connsiteX4" fmla="*/ 12287 w 12287"/>
                <a:gd name="connsiteY4" fmla="*/ 3524 h 23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87" h="233838">
                  <a:moveTo>
                    <a:pt x="12287" y="3524"/>
                  </a:moveTo>
                  <a:lnTo>
                    <a:pt x="12287" y="230219"/>
                  </a:lnTo>
                  <a:lnTo>
                    <a:pt x="95" y="233839"/>
                  </a:lnTo>
                  <a:lnTo>
                    <a:pt x="0" y="0"/>
                  </a:lnTo>
                  <a:lnTo>
                    <a:pt x="12287" y="3524"/>
                  </a:lnTo>
                  <a:close/>
                </a:path>
              </a:pathLst>
            </a:custGeom>
            <a:solidFill>
              <a:srgbClr val="010101">
                <a:alpha val="30000"/>
              </a:srgbClr>
            </a:solid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F4EED0EA-98F1-48A6-052F-779C2F582B28}"/>
                </a:ext>
              </a:extLst>
            </p:cNvPr>
            <p:cNvSpPr/>
            <p:nvPr/>
          </p:nvSpPr>
          <p:spPr>
            <a:xfrm>
              <a:off x="7576947" y="3399091"/>
              <a:ext cx="67055" cy="56007"/>
            </a:xfrm>
            <a:custGeom>
              <a:avLst/>
              <a:gdLst>
                <a:gd name="connsiteX0" fmla="*/ 67009 w 67055"/>
                <a:gd name="connsiteY0" fmla="*/ 45053 h 56007"/>
                <a:gd name="connsiteX1" fmla="*/ 67009 w 67055"/>
                <a:gd name="connsiteY1" fmla="*/ 9810 h 56007"/>
                <a:gd name="connsiteX2" fmla="*/ 56436 w 67055"/>
                <a:gd name="connsiteY2" fmla="*/ -762 h 56007"/>
                <a:gd name="connsiteX3" fmla="*/ -47 w 67055"/>
                <a:gd name="connsiteY3" fmla="*/ -762 h 56007"/>
                <a:gd name="connsiteX4" fmla="*/ -47 w 67055"/>
                <a:gd name="connsiteY4" fmla="*/ 55245 h 56007"/>
                <a:gd name="connsiteX5" fmla="*/ 56436 w 67055"/>
                <a:gd name="connsiteY5" fmla="*/ 55245 h 56007"/>
                <a:gd name="connsiteX6" fmla="*/ 67009 w 67055"/>
                <a:gd name="connsiteY6" fmla="*/ 45053 h 56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55" h="56007">
                  <a:moveTo>
                    <a:pt x="67009" y="45053"/>
                  </a:moveTo>
                  <a:lnTo>
                    <a:pt x="67009" y="9810"/>
                  </a:lnTo>
                  <a:cubicBezTo>
                    <a:pt x="67009" y="3972"/>
                    <a:pt x="62275" y="-762"/>
                    <a:pt x="56436" y="-762"/>
                  </a:cubicBezTo>
                  <a:lnTo>
                    <a:pt x="-47" y="-762"/>
                  </a:lnTo>
                  <a:lnTo>
                    <a:pt x="-47" y="55245"/>
                  </a:lnTo>
                  <a:lnTo>
                    <a:pt x="56436" y="55245"/>
                  </a:lnTo>
                  <a:cubicBezTo>
                    <a:pt x="62132" y="55245"/>
                    <a:pt x="66800" y="50739"/>
                    <a:pt x="67009" y="45053"/>
                  </a:cubicBezTo>
                  <a:close/>
                </a:path>
              </a:pathLst>
            </a:custGeom>
            <a:solidFill>
              <a:srgbClr val="5091CD">
                <a:alpha val="80000"/>
              </a:srgbClr>
            </a:solidFill>
            <a:ln w="9525" cap="flat">
              <a:no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02D25661-159B-02CF-D9E1-36F3ADBE8B2C}"/>
                </a:ext>
              </a:extLst>
            </p:cNvPr>
            <p:cNvSpPr/>
            <p:nvPr/>
          </p:nvSpPr>
          <p:spPr>
            <a:xfrm>
              <a:off x="7576947" y="3399091"/>
              <a:ext cx="12287" cy="56388"/>
            </a:xfrm>
            <a:custGeom>
              <a:avLst/>
              <a:gdLst>
                <a:gd name="connsiteX0" fmla="*/ 0 w 12287"/>
                <a:gd name="connsiteY0" fmla="*/ 0 h 56388"/>
                <a:gd name="connsiteX1" fmla="*/ 12287 w 12287"/>
                <a:gd name="connsiteY1" fmla="*/ 0 h 56388"/>
                <a:gd name="connsiteX2" fmla="*/ 12287 w 12287"/>
                <a:gd name="connsiteY2" fmla="*/ 56388 h 56388"/>
                <a:gd name="connsiteX3" fmla="*/ 0 w 12287"/>
                <a:gd name="connsiteY3" fmla="*/ 56388 h 56388"/>
              </a:gdLst>
              <a:ahLst/>
              <a:cxnLst>
                <a:cxn ang="0">
                  <a:pos x="connsiteX0" y="connsiteY0"/>
                </a:cxn>
                <a:cxn ang="0">
                  <a:pos x="connsiteX1" y="connsiteY1"/>
                </a:cxn>
                <a:cxn ang="0">
                  <a:pos x="connsiteX2" y="connsiteY2"/>
                </a:cxn>
                <a:cxn ang="0">
                  <a:pos x="connsiteX3" y="connsiteY3"/>
                </a:cxn>
              </a:cxnLst>
              <a:rect l="l" t="t" r="r" b="b"/>
              <a:pathLst>
                <a:path w="12287" h="56388">
                  <a:moveTo>
                    <a:pt x="0" y="0"/>
                  </a:moveTo>
                  <a:lnTo>
                    <a:pt x="12287" y="0"/>
                  </a:lnTo>
                  <a:lnTo>
                    <a:pt x="12287" y="56388"/>
                  </a:lnTo>
                  <a:lnTo>
                    <a:pt x="0" y="56388"/>
                  </a:lnTo>
                  <a:close/>
                </a:path>
              </a:pathLst>
            </a:custGeom>
            <a:solidFill>
              <a:srgbClr val="010101">
                <a:alpha val="30000"/>
              </a:srgbClr>
            </a:solidFill>
            <a:ln w="9525" cap="flat">
              <a:no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4C69BF90-F6C3-91A4-E88F-0DAA4AEE7A84}"/>
                </a:ext>
              </a:extLst>
            </p:cNvPr>
            <p:cNvSpPr/>
            <p:nvPr/>
          </p:nvSpPr>
          <p:spPr>
            <a:xfrm>
              <a:off x="7644002" y="3411092"/>
              <a:ext cx="894207" cy="32289"/>
            </a:xfrm>
            <a:custGeom>
              <a:avLst/>
              <a:gdLst>
                <a:gd name="connsiteX0" fmla="*/ 838105 w 894207"/>
                <a:gd name="connsiteY0" fmla="*/ 0 h 32289"/>
                <a:gd name="connsiteX1" fmla="*/ 894207 w 894207"/>
                <a:gd name="connsiteY1" fmla="*/ 32290 h 32289"/>
                <a:gd name="connsiteX2" fmla="*/ 0 w 894207"/>
                <a:gd name="connsiteY2" fmla="*/ 32195 h 32289"/>
                <a:gd name="connsiteX3" fmla="*/ 0 w 894207"/>
                <a:gd name="connsiteY3" fmla="*/ 0 h 32289"/>
                <a:gd name="connsiteX4" fmla="*/ 838105 w 894207"/>
                <a:gd name="connsiteY4" fmla="*/ 0 h 32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207" h="32289">
                  <a:moveTo>
                    <a:pt x="838105" y="0"/>
                  </a:moveTo>
                  <a:lnTo>
                    <a:pt x="894207" y="32290"/>
                  </a:lnTo>
                  <a:lnTo>
                    <a:pt x="0" y="32195"/>
                  </a:lnTo>
                  <a:lnTo>
                    <a:pt x="0" y="0"/>
                  </a:lnTo>
                  <a:lnTo>
                    <a:pt x="838105" y="0"/>
                  </a:lnTo>
                  <a:close/>
                </a:path>
              </a:pathLst>
            </a:custGeom>
            <a:solidFill>
              <a:srgbClr val="B8B8BB"/>
            </a:solid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E82020ED-1EFD-36A5-DF91-5634295168C9}"/>
                </a:ext>
              </a:extLst>
            </p:cNvPr>
            <p:cNvSpPr/>
            <p:nvPr/>
          </p:nvSpPr>
          <p:spPr>
            <a:xfrm>
              <a:off x="7644002" y="3423475"/>
              <a:ext cx="880395" cy="11906"/>
            </a:xfrm>
            <a:custGeom>
              <a:avLst/>
              <a:gdLst>
                <a:gd name="connsiteX0" fmla="*/ 880396 w 880395"/>
                <a:gd name="connsiteY0" fmla="*/ 11906 h 11906"/>
                <a:gd name="connsiteX1" fmla="*/ 859631 w 880395"/>
                <a:gd name="connsiteY1" fmla="*/ 0 h 11906"/>
                <a:gd name="connsiteX2" fmla="*/ 0 w 880395"/>
                <a:gd name="connsiteY2" fmla="*/ 0 h 11906"/>
                <a:gd name="connsiteX3" fmla="*/ 0 w 880395"/>
                <a:gd name="connsiteY3" fmla="*/ 11906 h 11906"/>
                <a:gd name="connsiteX4" fmla="*/ 880396 w 880395"/>
                <a:gd name="connsiteY4" fmla="*/ 11906 h 1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395" h="11906">
                  <a:moveTo>
                    <a:pt x="880396" y="11906"/>
                  </a:moveTo>
                  <a:lnTo>
                    <a:pt x="859631" y="0"/>
                  </a:lnTo>
                  <a:lnTo>
                    <a:pt x="0" y="0"/>
                  </a:lnTo>
                  <a:lnTo>
                    <a:pt x="0" y="11906"/>
                  </a:lnTo>
                  <a:lnTo>
                    <a:pt x="880396" y="11906"/>
                  </a:lnTo>
                  <a:close/>
                </a:path>
              </a:pathLst>
            </a:custGeom>
            <a:solidFill>
              <a:srgbClr val="D4D4D7"/>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1879AC26-52E1-5992-8E26-27B7FA434140}"/>
                </a:ext>
              </a:extLst>
            </p:cNvPr>
            <p:cNvSpPr/>
            <p:nvPr/>
          </p:nvSpPr>
          <p:spPr>
            <a:xfrm>
              <a:off x="7644003" y="3411093"/>
              <a:ext cx="9048" cy="32194"/>
            </a:xfrm>
            <a:custGeom>
              <a:avLst/>
              <a:gdLst>
                <a:gd name="connsiteX0" fmla="*/ 0 w 9048"/>
                <a:gd name="connsiteY0" fmla="*/ 0 h 32194"/>
                <a:gd name="connsiteX1" fmla="*/ 9049 w 9048"/>
                <a:gd name="connsiteY1" fmla="*/ 0 h 32194"/>
                <a:gd name="connsiteX2" fmla="*/ 9049 w 9048"/>
                <a:gd name="connsiteY2" fmla="*/ 32195 h 32194"/>
                <a:gd name="connsiteX3" fmla="*/ 0 w 9048"/>
                <a:gd name="connsiteY3" fmla="*/ 32195 h 32194"/>
              </a:gdLst>
              <a:ahLst/>
              <a:cxnLst>
                <a:cxn ang="0">
                  <a:pos x="connsiteX0" y="connsiteY0"/>
                </a:cxn>
                <a:cxn ang="0">
                  <a:pos x="connsiteX1" y="connsiteY1"/>
                </a:cxn>
                <a:cxn ang="0">
                  <a:pos x="connsiteX2" y="connsiteY2"/>
                </a:cxn>
                <a:cxn ang="0">
                  <a:pos x="connsiteX3" y="connsiteY3"/>
                </a:cxn>
              </a:cxnLst>
              <a:rect l="l" t="t" r="r" b="b"/>
              <a:pathLst>
                <a:path w="9048" h="32194">
                  <a:moveTo>
                    <a:pt x="0" y="0"/>
                  </a:moveTo>
                  <a:lnTo>
                    <a:pt x="9049" y="0"/>
                  </a:lnTo>
                  <a:lnTo>
                    <a:pt x="9049" y="32195"/>
                  </a:lnTo>
                  <a:lnTo>
                    <a:pt x="0" y="32195"/>
                  </a:lnTo>
                  <a:close/>
                </a:path>
              </a:pathLst>
            </a:custGeom>
            <a:solidFill>
              <a:srgbClr val="010101">
                <a:alpha val="30000"/>
              </a:srgbClr>
            </a:solidFill>
            <a:ln w="9525" cap="flat">
              <a:noFill/>
              <a:prstDash val="solid"/>
              <a:miter/>
            </a:ln>
          </p:spPr>
          <p:txBody>
            <a:bodyPr rtlCol="0" anchor="ctr"/>
            <a:lstStyle/>
            <a:p>
              <a:endParaRPr lang="en-IN"/>
            </a:p>
          </p:txBody>
        </p:sp>
      </p:grpSp>
      <p:pic>
        <p:nvPicPr>
          <p:cNvPr id="153" name="Picture 152">
            <a:extLst>
              <a:ext uri="{FF2B5EF4-FFF2-40B4-BE49-F238E27FC236}">
                <a16:creationId xmlns:a16="http://schemas.microsoft.com/office/drawing/2014/main" xmlns="" id="{C3FD6264-74CC-D169-DA3A-64BBF1691FE6}"/>
              </a:ext>
            </a:extLst>
          </p:cNvPr>
          <p:cNvPicPr>
            <a:picLocks noChangeAspect="1"/>
          </p:cNvPicPr>
          <p:nvPr/>
        </p:nvPicPr>
        <p:blipFill>
          <a:blip r:embed="rId5" cstate="print">
            <a:extLst>
              <a:ext uri="{28A0092B-C50C-407E-A947-70E740481C1C}">
                <a14:useLocalDpi xmlns:a14="http://schemas.microsoft.com/office/drawing/2010/main" xmlns="" val="0"/>
              </a:ext>
            </a:extLst>
          </a:blip>
          <a:stretch>
            <a:fillRect/>
          </a:stretch>
        </p:blipFill>
        <p:spPr>
          <a:xfrm>
            <a:off x="318006" y="1167379"/>
            <a:ext cx="2501394" cy="3172088"/>
          </a:xfrm>
          <a:prstGeom prst="rect">
            <a:avLst/>
          </a:prstGeom>
        </p:spPr>
      </p:pic>
      <p:pic>
        <p:nvPicPr>
          <p:cNvPr id="155" name="Picture 154">
            <a:extLst>
              <a:ext uri="{FF2B5EF4-FFF2-40B4-BE49-F238E27FC236}">
                <a16:creationId xmlns:a16="http://schemas.microsoft.com/office/drawing/2014/main" xmlns="" id="{27E74D38-74F7-DB12-94E5-C262DCB44EEF}"/>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2861787" y="1208023"/>
            <a:ext cx="2091213" cy="3196758"/>
          </a:xfrm>
          <a:prstGeom prst="rect">
            <a:avLst/>
          </a:prstGeom>
        </p:spPr>
      </p:pic>
      <p:pic>
        <p:nvPicPr>
          <p:cNvPr id="157" name="Picture 156">
            <a:extLst>
              <a:ext uri="{FF2B5EF4-FFF2-40B4-BE49-F238E27FC236}">
                <a16:creationId xmlns:a16="http://schemas.microsoft.com/office/drawing/2014/main" xmlns="" id="{222F85FF-81DF-2528-30A1-8087A7C5F57B}"/>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a:off x="609596" y="4354707"/>
            <a:ext cx="2209804" cy="2194564"/>
          </a:xfrm>
          <a:prstGeom prst="rect">
            <a:avLst/>
          </a:prstGeom>
        </p:spPr>
      </p:pic>
      <p:pic>
        <p:nvPicPr>
          <p:cNvPr id="159" name="Picture 158">
            <a:extLst>
              <a:ext uri="{FF2B5EF4-FFF2-40B4-BE49-F238E27FC236}">
                <a16:creationId xmlns:a16="http://schemas.microsoft.com/office/drawing/2014/main" xmlns="" id="{F23AAC88-1569-591F-88CB-E5770837DCBB}"/>
              </a:ext>
            </a:extLst>
          </p:cNvPr>
          <p:cNvPicPr>
            <a:picLocks noChangeAspect="1"/>
          </p:cNvPicPr>
          <p:nvPr/>
        </p:nvPicPr>
        <p:blipFill>
          <a:blip r:embed="rId8" cstate="print">
            <a:extLst>
              <a:ext uri="{28A0092B-C50C-407E-A947-70E740481C1C}">
                <a14:useLocalDpi xmlns:a14="http://schemas.microsoft.com/office/drawing/2010/main" xmlns="" val="0"/>
              </a:ext>
            </a:extLst>
          </a:blip>
          <a:stretch>
            <a:fillRect/>
          </a:stretch>
        </p:blipFill>
        <p:spPr>
          <a:xfrm>
            <a:off x="8357899" y="3215640"/>
            <a:ext cx="2401829" cy="2883414"/>
          </a:xfrm>
          <a:prstGeom prst="rect">
            <a:avLst/>
          </a:prstGeom>
        </p:spPr>
      </p:pic>
      <p:pic>
        <p:nvPicPr>
          <p:cNvPr id="161" name="Picture 160">
            <a:extLst>
              <a:ext uri="{FF2B5EF4-FFF2-40B4-BE49-F238E27FC236}">
                <a16:creationId xmlns:a16="http://schemas.microsoft.com/office/drawing/2014/main" xmlns="" id="{60745EB2-9060-E2F8-2328-02AFD94FEDB6}"/>
              </a:ext>
            </a:extLst>
          </p:cNvPr>
          <p:cNvPicPr>
            <a:picLocks noChangeAspect="1"/>
          </p:cNvPicPr>
          <p:nvPr/>
        </p:nvPicPr>
        <p:blipFill>
          <a:blip r:embed="rId9" cstate="print">
            <a:extLst>
              <a:ext uri="{28A0092B-C50C-407E-A947-70E740481C1C}">
                <a14:useLocalDpi xmlns:a14="http://schemas.microsoft.com/office/drawing/2010/main" xmlns="" val="0"/>
              </a:ext>
            </a:extLst>
          </a:blip>
          <a:stretch>
            <a:fillRect/>
          </a:stretch>
        </p:blipFill>
        <p:spPr>
          <a:xfrm>
            <a:off x="4975067" y="2781803"/>
            <a:ext cx="3194310" cy="2883414"/>
          </a:xfrm>
          <a:prstGeom prst="rect">
            <a:avLst/>
          </a:prstGeom>
        </p:spPr>
      </p:pic>
      <p:grpSp>
        <p:nvGrpSpPr>
          <p:cNvPr id="190" name="Group 189">
            <a:extLst>
              <a:ext uri="{FF2B5EF4-FFF2-40B4-BE49-F238E27FC236}">
                <a16:creationId xmlns:a16="http://schemas.microsoft.com/office/drawing/2014/main" xmlns="" id="{11D8395B-ADA9-550F-CCEA-443A8F51A5BE}"/>
              </a:ext>
            </a:extLst>
          </p:cNvPr>
          <p:cNvGrpSpPr/>
          <p:nvPr/>
        </p:nvGrpSpPr>
        <p:grpSpPr>
          <a:xfrm>
            <a:off x="2862305" y="4921342"/>
            <a:ext cx="2222771" cy="1279307"/>
            <a:chOff x="729523" y="4528149"/>
            <a:chExt cx="2222771" cy="1279307"/>
          </a:xfrm>
        </p:grpSpPr>
        <p:sp>
          <p:nvSpPr>
            <p:cNvPr id="165" name="Freeform: Shape 164">
              <a:extLst>
                <a:ext uri="{FF2B5EF4-FFF2-40B4-BE49-F238E27FC236}">
                  <a16:creationId xmlns:a16="http://schemas.microsoft.com/office/drawing/2014/main" xmlns="" id="{FD9DF9C8-5C6F-3C06-551C-69D5FAF0C66A}"/>
                </a:ext>
              </a:extLst>
            </p:cNvPr>
            <p:cNvSpPr/>
            <p:nvPr/>
          </p:nvSpPr>
          <p:spPr>
            <a:xfrm>
              <a:off x="801857" y="5244277"/>
              <a:ext cx="1398651" cy="563179"/>
            </a:xfrm>
            <a:custGeom>
              <a:avLst/>
              <a:gdLst>
                <a:gd name="connsiteX0" fmla="*/ 1398640 w 1398651"/>
                <a:gd name="connsiteY0" fmla="*/ 532469 h 563179"/>
                <a:gd name="connsiteX1" fmla="*/ 1100984 w 1398651"/>
                <a:gd name="connsiteY1" fmla="*/ 543137 h 563179"/>
                <a:gd name="connsiteX2" fmla="*/ 131053 w 1398651"/>
                <a:gd name="connsiteY2" fmla="*/ 251005 h 563179"/>
                <a:gd name="connsiteX3" fmla="*/ 15896 w 1398651"/>
                <a:gd name="connsiteY3" fmla="*/ 114036 h 563179"/>
                <a:gd name="connsiteX4" fmla="*/ -11 w 1398651"/>
                <a:gd name="connsiteY4" fmla="*/ -264 h 563179"/>
                <a:gd name="connsiteX5" fmla="*/ 1337966 w 1398651"/>
                <a:gd name="connsiteY5" fmla="*/ 236718 h 56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8651" h="563179">
                  <a:moveTo>
                    <a:pt x="1398640" y="532469"/>
                  </a:moveTo>
                  <a:cubicBezTo>
                    <a:pt x="1303362" y="569017"/>
                    <a:pt x="1198635" y="572769"/>
                    <a:pt x="1100984" y="543137"/>
                  </a:cubicBezTo>
                  <a:lnTo>
                    <a:pt x="131053" y="251005"/>
                  </a:lnTo>
                  <a:cubicBezTo>
                    <a:pt x="69431" y="231432"/>
                    <a:pt x="24600" y="178101"/>
                    <a:pt x="15896" y="114036"/>
                  </a:cubicBezTo>
                  <a:lnTo>
                    <a:pt x="-11" y="-264"/>
                  </a:lnTo>
                  <a:lnTo>
                    <a:pt x="1337966" y="236718"/>
                  </a:lnTo>
                  <a:close/>
                </a:path>
              </a:pathLst>
            </a:custGeom>
            <a:solidFill>
              <a:srgbClr val="61718D"/>
            </a:solidFill>
            <a:ln w="9525" cap="flat">
              <a:no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DEDF0871-F6FF-682B-CC40-84285C2F7B20}"/>
                </a:ext>
              </a:extLst>
            </p:cNvPr>
            <p:cNvSpPr/>
            <p:nvPr/>
          </p:nvSpPr>
          <p:spPr>
            <a:xfrm>
              <a:off x="2139548" y="4787458"/>
              <a:ext cx="758012" cy="989552"/>
            </a:xfrm>
            <a:custGeom>
              <a:avLst/>
              <a:gdLst>
                <a:gd name="connsiteX0" fmla="*/ 715888 w 758012"/>
                <a:gd name="connsiteY0" fmla="*/ 195951 h 989552"/>
                <a:gd name="connsiteX1" fmla="*/ 275167 w 758012"/>
                <a:gd name="connsiteY1" fmla="*/ 822982 h 989552"/>
                <a:gd name="connsiteX2" fmla="*/ 60949 w 758012"/>
                <a:gd name="connsiteY2" fmla="*/ 989288 h 989552"/>
                <a:gd name="connsiteX3" fmla="*/ -11 w 758012"/>
                <a:gd name="connsiteY3" fmla="*/ 694013 h 989552"/>
                <a:gd name="connsiteX4" fmla="*/ 753703 w 758012"/>
                <a:gd name="connsiteY4" fmla="*/ -264 h 989552"/>
                <a:gd name="connsiteX5" fmla="*/ 756846 w 758012"/>
                <a:gd name="connsiteY5" fmla="*/ 43837 h 989552"/>
                <a:gd name="connsiteX6" fmla="*/ 715888 w 758012"/>
                <a:gd name="connsiteY6" fmla="*/ 195951 h 98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012" h="989552">
                  <a:moveTo>
                    <a:pt x="715888" y="195951"/>
                  </a:moveTo>
                  <a:lnTo>
                    <a:pt x="275167" y="822982"/>
                  </a:lnTo>
                  <a:cubicBezTo>
                    <a:pt x="222065" y="898658"/>
                    <a:pt x="147427" y="956598"/>
                    <a:pt x="60949" y="989288"/>
                  </a:cubicBezTo>
                  <a:lnTo>
                    <a:pt x="-11" y="694013"/>
                  </a:lnTo>
                  <a:lnTo>
                    <a:pt x="753703" y="-264"/>
                  </a:lnTo>
                  <a:lnTo>
                    <a:pt x="756846" y="43837"/>
                  </a:lnTo>
                  <a:cubicBezTo>
                    <a:pt x="762399" y="97853"/>
                    <a:pt x="747816" y="152022"/>
                    <a:pt x="715888" y="195951"/>
                  </a:cubicBezTo>
                  <a:close/>
                </a:path>
              </a:pathLst>
            </a:custGeom>
            <a:solidFill>
              <a:srgbClr val="455E7C"/>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1B8EA6E0-B1C6-C7EA-5259-2C64D5590702}"/>
                </a:ext>
              </a:extLst>
            </p:cNvPr>
            <p:cNvSpPr/>
            <p:nvPr/>
          </p:nvSpPr>
          <p:spPr>
            <a:xfrm>
              <a:off x="800704" y="4613429"/>
              <a:ext cx="2092969" cy="936211"/>
            </a:xfrm>
            <a:custGeom>
              <a:avLst/>
              <a:gdLst>
                <a:gd name="connsiteX0" fmla="*/ 2003297 w 2092969"/>
                <a:gd name="connsiteY0" fmla="*/ 81753 h 936211"/>
                <a:gd name="connsiteX1" fmla="*/ 1216532 w 2092969"/>
                <a:gd name="connsiteY1" fmla="*/ 2696 h 936211"/>
                <a:gd name="connsiteX2" fmla="*/ 866393 w 2092969"/>
                <a:gd name="connsiteY2" fmla="*/ 75371 h 936211"/>
                <a:gd name="connsiteX3" fmla="*/ 50958 w 2092969"/>
                <a:gd name="connsiteY3" fmla="*/ 530476 h 936211"/>
                <a:gd name="connsiteX4" fmla="*/ 12552 w 2092969"/>
                <a:gd name="connsiteY4" fmla="*/ 665483 h 936211"/>
                <a:gd name="connsiteX5" fmla="*/ 78390 w 2092969"/>
                <a:gd name="connsiteY5" fmla="*/ 714213 h 936211"/>
                <a:gd name="connsiteX6" fmla="*/ 1041844 w 2092969"/>
                <a:gd name="connsiteY6" fmla="*/ 922430 h 936211"/>
                <a:gd name="connsiteX7" fmla="*/ 1605057 w 2092969"/>
                <a:gd name="connsiteY7" fmla="*/ 745074 h 936211"/>
                <a:gd name="connsiteX8" fmla="*/ 2066543 w 2092969"/>
                <a:gd name="connsiteY8" fmla="*/ 247964 h 936211"/>
                <a:gd name="connsiteX9" fmla="*/ 2061133 w 2092969"/>
                <a:gd name="connsiteY9" fmla="*/ 107709 h 936211"/>
                <a:gd name="connsiteX10" fmla="*/ 2003297 w 2092969"/>
                <a:gd name="connsiteY10" fmla="*/ 81753 h 93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2969" h="936211">
                  <a:moveTo>
                    <a:pt x="2003297" y="81753"/>
                  </a:moveTo>
                  <a:lnTo>
                    <a:pt x="1216532" y="2696"/>
                  </a:lnTo>
                  <a:cubicBezTo>
                    <a:pt x="1095136" y="-9439"/>
                    <a:pt x="972931" y="15926"/>
                    <a:pt x="866393" y="75371"/>
                  </a:cubicBezTo>
                  <a:lnTo>
                    <a:pt x="50958" y="530476"/>
                  </a:lnTo>
                  <a:cubicBezTo>
                    <a:pt x="3072" y="557155"/>
                    <a:pt x="-14122" y="617592"/>
                    <a:pt x="12552" y="665483"/>
                  </a:cubicBezTo>
                  <a:cubicBezTo>
                    <a:pt x="26459" y="690448"/>
                    <a:pt x="50452" y="708203"/>
                    <a:pt x="78390" y="714213"/>
                  </a:cubicBezTo>
                  <a:lnTo>
                    <a:pt x="1041844" y="922430"/>
                  </a:lnTo>
                  <a:cubicBezTo>
                    <a:pt x="1247736" y="967026"/>
                    <a:pt x="1461868" y="899589"/>
                    <a:pt x="1605057" y="745074"/>
                  </a:cubicBezTo>
                  <a:lnTo>
                    <a:pt x="2066543" y="247964"/>
                  </a:lnTo>
                  <a:cubicBezTo>
                    <a:pt x="2103777" y="207740"/>
                    <a:pt x="2101357" y="144942"/>
                    <a:pt x="2061133" y="107709"/>
                  </a:cubicBezTo>
                  <a:cubicBezTo>
                    <a:pt x="2045207" y="92964"/>
                    <a:pt x="2024900" y="83849"/>
                    <a:pt x="2003297" y="81753"/>
                  </a:cubicBezTo>
                  <a:close/>
                </a:path>
              </a:pathLst>
            </a:custGeom>
            <a:solidFill>
              <a:srgbClr val="E6E6E5"/>
            </a:solidFill>
            <a:ln w="9525" cap="flat">
              <a:no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F4C2D98A-9EF0-F715-D9B9-CACAB416EB4D}"/>
                </a:ext>
              </a:extLst>
            </p:cNvPr>
            <p:cNvSpPr/>
            <p:nvPr/>
          </p:nvSpPr>
          <p:spPr>
            <a:xfrm>
              <a:off x="729523" y="4595612"/>
              <a:ext cx="1424979" cy="985945"/>
            </a:xfrm>
            <a:custGeom>
              <a:avLst/>
              <a:gdLst>
                <a:gd name="connsiteX0" fmla="*/ 928049 w 1424979"/>
                <a:gd name="connsiteY0" fmla="*/ 79377 h 985945"/>
                <a:gd name="connsiteX1" fmla="*/ 44796 w 1424979"/>
                <a:gd name="connsiteY1" fmla="*/ 499239 h 985945"/>
                <a:gd name="connsiteX2" fmla="*/ 98517 w 1424979"/>
                <a:gd name="connsiteY2" fmla="*/ 752128 h 985945"/>
                <a:gd name="connsiteX3" fmla="*/ 1113120 w 1424979"/>
                <a:gd name="connsiteY3" fmla="*/ 971679 h 985945"/>
                <a:gd name="connsiteX4" fmla="*/ 1424969 w 1424979"/>
                <a:gd name="connsiteY4" fmla="*/ 959297 h 985945"/>
                <a:gd name="connsiteX5" fmla="*/ 1256281 w 1424979"/>
                <a:gd name="connsiteY5" fmla="*/ 129 h 985945"/>
                <a:gd name="connsiteX6" fmla="*/ 928049 w 1424979"/>
                <a:gd name="connsiteY6" fmla="*/ 79377 h 98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4979" h="985945">
                  <a:moveTo>
                    <a:pt x="928049" y="79377"/>
                  </a:moveTo>
                  <a:lnTo>
                    <a:pt x="44796" y="499239"/>
                  </a:lnTo>
                  <a:cubicBezTo>
                    <a:pt x="-39310" y="546198"/>
                    <a:pt x="4315" y="731744"/>
                    <a:pt x="98517" y="752128"/>
                  </a:cubicBezTo>
                  <a:lnTo>
                    <a:pt x="1113120" y="971679"/>
                  </a:lnTo>
                  <a:cubicBezTo>
                    <a:pt x="1216457" y="993882"/>
                    <a:pt x="1323718" y="989624"/>
                    <a:pt x="1424969" y="959297"/>
                  </a:cubicBezTo>
                  <a:cubicBezTo>
                    <a:pt x="1353531" y="639066"/>
                    <a:pt x="1334862" y="312359"/>
                    <a:pt x="1256281" y="129"/>
                  </a:cubicBezTo>
                  <a:cubicBezTo>
                    <a:pt x="1141686" y="-3928"/>
                    <a:pt x="1028167" y="23475"/>
                    <a:pt x="928049" y="79377"/>
                  </a:cubicBezTo>
                  <a:close/>
                </a:path>
              </a:pathLst>
            </a:custGeom>
            <a:solidFill>
              <a:srgbClr val="B2B4B7"/>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65E35FD5-9789-97EA-E3C3-6AD0BDABF5EB}"/>
                </a:ext>
              </a:extLst>
            </p:cNvPr>
            <p:cNvSpPr/>
            <p:nvPr/>
          </p:nvSpPr>
          <p:spPr>
            <a:xfrm>
              <a:off x="1985815" y="4596291"/>
              <a:ext cx="966479" cy="959167"/>
            </a:xfrm>
            <a:custGeom>
              <a:avLst/>
              <a:gdLst>
                <a:gd name="connsiteX0" fmla="*/ 880004 w 966479"/>
                <a:gd name="connsiteY0" fmla="*/ 23072 h 959167"/>
                <a:gd name="connsiteX1" fmla="*/ 40756 w 966479"/>
                <a:gd name="connsiteY1" fmla="*/ 2308 h 959167"/>
                <a:gd name="connsiteX2" fmla="*/ -11 w 966479"/>
                <a:gd name="connsiteY2" fmla="*/ -264 h 959167"/>
                <a:gd name="connsiteX3" fmla="*/ 168677 w 966479"/>
                <a:gd name="connsiteY3" fmla="*/ 958903 h 959167"/>
                <a:gd name="connsiteX4" fmla="*/ 449950 w 966479"/>
                <a:gd name="connsiteY4" fmla="*/ 784310 h 959167"/>
                <a:gd name="connsiteX5" fmla="*/ 935725 w 966479"/>
                <a:gd name="connsiteY5" fmla="*/ 260435 h 959167"/>
                <a:gd name="connsiteX6" fmla="*/ 880004 w 966479"/>
                <a:gd name="connsiteY6" fmla="*/ 23072 h 95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6479" h="959167">
                  <a:moveTo>
                    <a:pt x="880004" y="23072"/>
                  </a:moveTo>
                  <a:lnTo>
                    <a:pt x="40756" y="2308"/>
                  </a:lnTo>
                  <a:cubicBezTo>
                    <a:pt x="27136" y="879"/>
                    <a:pt x="13610" y="212"/>
                    <a:pt x="-11" y="-264"/>
                  </a:cubicBezTo>
                  <a:cubicBezTo>
                    <a:pt x="78571" y="311965"/>
                    <a:pt x="97240" y="638673"/>
                    <a:pt x="168677" y="958903"/>
                  </a:cubicBezTo>
                  <a:cubicBezTo>
                    <a:pt x="276348" y="926880"/>
                    <a:pt x="373474" y="866597"/>
                    <a:pt x="449950" y="784310"/>
                  </a:cubicBezTo>
                  <a:lnTo>
                    <a:pt x="935725" y="260435"/>
                  </a:lnTo>
                  <a:cubicBezTo>
                    <a:pt x="994114" y="197189"/>
                    <a:pt x="965920" y="31740"/>
                    <a:pt x="880004" y="23072"/>
                  </a:cubicBezTo>
                  <a:close/>
                </a:path>
              </a:pathLst>
            </a:custGeom>
            <a:solidFill>
              <a:srgbClr val="9D9FA3"/>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481E8D0E-8CD3-D05C-6EE4-921A7B7E8920}"/>
                </a:ext>
              </a:extLst>
            </p:cNvPr>
            <p:cNvSpPr/>
            <p:nvPr/>
          </p:nvSpPr>
          <p:spPr>
            <a:xfrm>
              <a:off x="733455" y="4528149"/>
              <a:ext cx="2202462" cy="985612"/>
            </a:xfrm>
            <a:custGeom>
              <a:avLst/>
              <a:gdLst>
                <a:gd name="connsiteX0" fmla="*/ 2109123 w 2202462"/>
                <a:gd name="connsiteY0" fmla="*/ 86071 h 985612"/>
                <a:gd name="connsiteX1" fmla="*/ 1280448 w 2202462"/>
                <a:gd name="connsiteY1" fmla="*/ 2918 h 985612"/>
                <a:gd name="connsiteX2" fmla="*/ 911831 w 2202462"/>
                <a:gd name="connsiteY2" fmla="*/ 79118 h 985612"/>
                <a:gd name="connsiteX3" fmla="*/ 53247 w 2202462"/>
                <a:gd name="connsiteY3" fmla="*/ 558606 h 985612"/>
                <a:gd name="connsiteX4" fmla="*/ 13558 w 2202462"/>
                <a:gd name="connsiteY4" fmla="*/ 701367 h 985612"/>
                <a:gd name="connsiteX5" fmla="*/ 81822 w 2202462"/>
                <a:gd name="connsiteY5" fmla="*/ 752059 h 985612"/>
                <a:gd name="connsiteX6" fmla="*/ 1096425 w 2202462"/>
                <a:gd name="connsiteY6" fmla="*/ 971134 h 985612"/>
                <a:gd name="connsiteX7" fmla="*/ 1689547 w 2202462"/>
                <a:gd name="connsiteY7" fmla="*/ 784444 h 985612"/>
                <a:gd name="connsiteX8" fmla="*/ 2175322 w 2202462"/>
                <a:gd name="connsiteY8" fmla="*/ 260569 h 985612"/>
                <a:gd name="connsiteX9" fmla="*/ 2168026 w 2202462"/>
                <a:gd name="connsiteY9" fmla="*/ 112579 h 985612"/>
                <a:gd name="connsiteX10" fmla="*/ 2109123 w 2202462"/>
                <a:gd name="connsiteY10" fmla="*/ 86071 h 985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462" h="985612">
                  <a:moveTo>
                    <a:pt x="2109123" y="86071"/>
                  </a:moveTo>
                  <a:lnTo>
                    <a:pt x="1280448" y="2918"/>
                  </a:lnTo>
                  <a:cubicBezTo>
                    <a:pt x="1152670" y="-9998"/>
                    <a:pt x="1024016" y="16605"/>
                    <a:pt x="911831" y="79118"/>
                  </a:cubicBezTo>
                  <a:lnTo>
                    <a:pt x="53247" y="558606"/>
                  </a:lnTo>
                  <a:cubicBezTo>
                    <a:pt x="2866" y="587067"/>
                    <a:pt x="-14904" y="650980"/>
                    <a:pt x="13558" y="701367"/>
                  </a:cubicBezTo>
                  <a:cubicBezTo>
                    <a:pt x="28126" y="727151"/>
                    <a:pt x="52925" y="745572"/>
                    <a:pt x="81822" y="752059"/>
                  </a:cubicBezTo>
                  <a:lnTo>
                    <a:pt x="1096425" y="971134"/>
                  </a:lnTo>
                  <a:cubicBezTo>
                    <a:pt x="1313233" y="1018044"/>
                    <a:pt x="1538700" y="947074"/>
                    <a:pt x="1689547" y="784444"/>
                  </a:cubicBezTo>
                  <a:lnTo>
                    <a:pt x="2175322" y="260569"/>
                  </a:lnTo>
                  <a:cubicBezTo>
                    <a:pt x="2214175" y="217688"/>
                    <a:pt x="2210907" y="151431"/>
                    <a:pt x="2168026" y="112579"/>
                  </a:cubicBezTo>
                  <a:cubicBezTo>
                    <a:pt x="2151672" y="97758"/>
                    <a:pt x="2131059" y="88481"/>
                    <a:pt x="2109123" y="86071"/>
                  </a:cubicBezTo>
                  <a:close/>
                </a:path>
              </a:pathLst>
            </a:custGeom>
            <a:solidFill>
              <a:srgbClr val="D3D2D5"/>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BAA27D50-7BA5-95D9-A852-8DD1659AB15F}"/>
                </a:ext>
              </a:extLst>
            </p:cNvPr>
            <p:cNvSpPr/>
            <p:nvPr/>
          </p:nvSpPr>
          <p:spPr>
            <a:xfrm>
              <a:off x="1147640" y="5065075"/>
              <a:ext cx="800452" cy="358423"/>
            </a:xfrm>
            <a:custGeom>
              <a:avLst/>
              <a:gdLst>
                <a:gd name="connsiteX0" fmla="*/ 790158 w 800452"/>
                <a:gd name="connsiteY0" fmla="*/ 94927 h 358423"/>
                <a:gd name="connsiteX1" fmla="*/ 665000 w 800452"/>
                <a:gd name="connsiteY1" fmla="*/ 229991 h 358423"/>
                <a:gd name="connsiteX2" fmla="*/ 649855 w 800452"/>
                <a:gd name="connsiteY2" fmla="*/ 246374 h 358423"/>
                <a:gd name="connsiteX3" fmla="*/ 627376 w 800452"/>
                <a:gd name="connsiteY3" fmla="*/ 270758 h 358423"/>
                <a:gd name="connsiteX4" fmla="*/ 613850 w 800452"/>
                <a:gd name="connsiteY4" fmla="*/ 285236 h 358423"/>
                <a:gd name="connsiteX5" fmla="*/ 612136 w 800452"/>
                <a:gd name="connsiteY5" fmla="*/ 286856 h 358423"/>
                <a:gd name="connsiteX6" fmla="*/ 501074 w 800452"/>
                <a:gd name="connsiteY6" fmla="*/ 351531 h 358423"/>
                <a:gd name="connsiteX7" fmla="*/ 483263 w 800452"/>
                <a:gd name="connsiteY7" fmla="*/ 355341 h 358423"/>
                <a:gd name="connsiteX8" fmla="*/ 398204 w 800452"/>
                <a:gd name="connsiteY8" fmla="*/ 352959 h 358423"/>
                <a:gd name="connsiteX9" fmla="*/ 315242 w 800452"/>
                <a:gd name="connsiteY9" fmla="*/ 334957 h 358423"/>
                <a:gd name="connsiteX10" fmla="*/ 283523 w 800452"/>
                <a:gd name="connsiteY10" fmla="*/ 327908 h 358423"/>
                <a:gd name="connsiteX11" fmla="*/ 263902 w 800452"/>
                <a:gd name="connsiteY11" fmla="*/ 323908 h 358423"/>
                <a:gd name="connsiteX12" fmla="*/ 238470 w 800452"/>
                <a:gd name="connsiteY12" fmla="*/ 318383 h 358423"/>
                <a:gd name="connsiteX13" fmla="*/ 29492 w 800452"/>
                <a:gd name="connsiteY13" fmla="*/ 273140 h 358423"/>
                <a:gd name="connsiteX14" fmla="*/ 917 w 800452"/>
                <a:gd name="connsiteY14" fmla="*/ 227706 h 358423"/>
                <a:gd name="connsiteX15" fmla="*/ 19395 w 800452"/>
                <a:gd name="connsiteY15" fmla="*/ 202845 h 358423"/>
                <a:gd name="connsiteX16" fmla="*/ 64925 w 800452"/>
                <a:gd name="connsiteY16" fmla="*/ 177414 h 358423"/>
                <a:gd name="connsiteX17" fmla="*/ 98072 w 800452"/>
                <a:gd name="connsiteY17" fmla="*/ 158935 h 358423"/>
                <a:gd name="connsiteX18" fmla="*/ 331434 w 800452"/>
                <a:gd name="connsiteY18" fmla="*/ 28633 h 358423"/>
                <a:gd name="connsiteX19" fmla="*/ 465356 w 800452"/>
                <a:gd name="connsiteY19" fmla="*/ 915 h 358423"/>
                <a:gd name="connsiteX20" fmla="*/ 766441 w 800452"/>
                <a:gd name="connsiteY20" fmla="*/ 31014 h 358423"/>
                <a:gd name="connsiteX21" fmla="*/ 800217 w 800452"/>
                <a:gd name="connsiteY21" fmla="*/ 72991 h 358423"/>
                <a:gd name="connsiteX22" fmla="*/ 790158 w 800452"/>
                <a:gd name="connsiteY22" fmla="*/ 94927 h 35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0452" h="358423">
                  <a:moveTo>
                    <a:pt x="790158" y="94927"/>
                  </a:moveTo>
                  <a:lnTo>
                    <a:pt x="665000" y="229991"/>
                  </a:lnTo>
                  <a:lnTo>
                    <a:pt x="649855" y="246374"/>
                  </a:lnTo>
                  <a:lnTo>
                    <a:pt x="627376" y="270758"/>
                  </a:lnTo>
                  <a:lnTo>
                    <a:pt x="613850" y="285236"/>
                  </a:lnTo>
                  <a:lnTo>
                    <a:pt x="612136" y="286856"/>
                  </a:lnTo>
                  <a:cubicBezTo>
                    <a:pt x="582008" y="318526"/>
                    <a:pt x="543489" y="340958"/>
                    <a:pt x="501074" y="351531"/>
                  </a:cubicBezTo>
                  <a:cubicBezTo>
                    <a:pt x="495074" y="352959"/>
                    <a:pt x="489168" y="354198"/>
                    <a:pt x="483263" y="355341"/>
                  </a:cubicBezTo>
                  <a:cubicBezTo>
                    <a:pt x="455002" y="359779"/>
                    <a:pt x="426170" y="358969"/>
                    <a:pt x="398204" y="352959"/>
                  </a:cubicBezTo>
                  <a:lnTo>
                    <a:pt x="315242" y="334957"/>
                  </a:lnTo>
                  <a:lnTo>
                    <a:pt x="283523" y="327908"/>
                  </a:lnTo>
                  <a:lnTo>
                    <a:pt x="263902" y="323908"/>
                  </a:lnTo>
                  <a:lnTo>
                    <a:pt x="238470" y="318383"/>
                  </a:lnTo>
                  <a:lnTo>
                    <a:pt x="29492" y="273140"/>
                  </a:lnTo>
                  <a:cubicBezTo>
                    <a:pt x="9105" y="268415"/>
                    <a:pt x="-3652" y="248127"/>
                    <a:pt x="917" y="227706"/>
                  </a:cubicBezTo>
                  <a:cubicBezTo>
                    <a:pt x="2936" y="217018"/>
                    <a:pt x="9748" y="207855"/>
                    <a:pt x="19395" y="202845"/>
                  </a:cubicBezTo>
                  <a:lnTo>
                    <a:pt x="64925" y="177414"/>
                  </a:lnTo>
                  <a:lnTo>
                    <a:pt x="98072" y="158935"/>
                  </a:lnTo>
                  <a:lnTo>
                    <a:pt x="331434" y="28633"/>
                  </a:lnTo>
                  <a:cubicBezTo>
                    <a:pt x="372163" y="5849"/>
                    <a:pt x="418927" y="-3838"/>
                    <a:pt x="465356" y="915"/>
                  </a:cubicBezTo>
                  <a:lnTo>
                    <a:pt x="766441" y="31014"/>
                  </a:lnTo>
                  <a:cubicBezTo>
                    <a:pt x="787358" y="33281"/>
                    <a:pt x="802484" y="52074"/>
                    <a:pt x="800217" y="72991"/>
                  </a:cubicBezTo>
                  <a:cubicBezTo>
                    <a:pt x="799331" y="81201"/>
                    <a:pt x="795797" y="88898"/>
                    <a:pt x="790158" y="94927"/>
                  </a:cubicBezTo>
                  <a:close/>
                </a:path>
              </a:pathLst>
            </a:custGeom>
            <a:solidFill>
              <a:srgbClr val="F1F0F1"/>
            </a:solidFill>
            <a:ln w="9525" cap="flat">
              <a:noFill/>
              <a:prstDash val="solid"/>
              <a:miter/>
            </a:ln>
          </p:spPr>
          <p:txBody>
            <a:bodyPr rtlCol="0" anchor="ctr"/>
            <a:lstStyle/>
            <a:p>
              <a:endParaRPr lang="en-IN"/>
            </a:p>
          </p:txBody>
        </p:sp>
        <p:sp>
          <p:nvSpPr>
            <p:cNvPr id="172" name="Freeform: Shape 171">
              <a:extLst>
                <a:ext uri="{FF2B5EF4-FFF2-40B4-BE49-F238E27FC236}">
                  <a16:creationId xmlns:a16="http://schemas.microsoft.com/office/drawing/2014/main" xmlns="" id="{14567359-846C-DBB3-29FF-E79D4620AFF3}"/>
                </a:ext>
              </a:extLst>
            </p:cNvPr>
            <p:cNvSpPr/>
            <p:nvPr/>
          </p:nvSpPr>
          <p:spPr>
            <a:xfrm>
              <a:off x="1147480" y="5065266"/>
              <a:ext cx="800520" cy="270165"/>
            </a:xfrm>
            <a:custGeom>
              <a:avLst/>
              <a:gdLst>
                <a:gd name="connsiteX0" fmla="*/ 20793 w 800520"/>
                <a:gd name="connsiteY0" fmla="*/ 269901 h 270165"/>
                <a:gd name="connsiteX1" fmla="*/ 29651 w 800520"/>
                <a:gd name="connsiteY1" fmla="*/ 263043 h 270165"/>
                <a:gd name="connsiteX2" fmla="*/ 75086 w 800520"/>
                <a:gd name="connsiteY2" fmla="*/ 237707 h 270165"/>
                <a:gd name="connsiteX3" fmla="*/ 108328 w 800520"/>
                <a:gd name="connsiteY3" fmla="*/ 219228 h 270165"/>
                <a:gd name="connsiteX4" fmla="*/ 341690 w 800520"/>
                <a:gd name="connsiteY4" fmla="*/ 88926 h 270165"/>
                <a:gd name="connsiteX5" fmla="*/ 475517 w 800520"/>
                <a:gd name="connsiteY5" fmla="*/ 61018 h 270165"/>
                <a:gd name="connsiteX6" fmla="*/ 776792 w 800520"/>
                <a:gd name="connsiteY6" fmla="*/ 91307 h 270165"/>
                <a:gd name="connsiteX7" fmla="*/ 789842 w 800520"/>
                <a:gd name="connsiteY7" fmla="*/ 95308 h 270165"/>
                <a:gd name="connsiteX8" fmla="*/ 790413 w 800520"/>
                <a:gd name="connsiteY8" fmla="*/ 94737 h 270165"/>
                <a:gd name="connsiteX9" fmla="*/ 788241 w 800520"/>
                <a:gd name="connsiteY9" fmla="*/ 40901 h 270165"/>
                <a:gd name="connsiteX10" fmla="*/ 766410 w 800520"/>
                <a:gd name="connsiteY10" fmla="*/ 31014 h 270165"/>
                <a:gd name="connsiteX11" fmla="*/ 465325 w 800520"/>
                <a:gd name="connsiteY11" fmla="*/ 915 h 270165"/>
                <a:gd name="connsiteX12" fmla="*/ 331403 w 800520"/>
                <a:gd name="connsiteY12" fmla="*/ 28633 h 270165"/>
                <a:gd name="connsiteX13" fmla="*/ 98041 w 800520"/>
                <a:gd name="connsiteY13" fmla="*/ 158935 h 270165"/>
                <a:gd name="connsiteX14" fmla="*/ 64894 w 800520"/>
                <a:gd name="connsiteY14" fmla="*/ 177413 h 270165"/>
                <a:gd name="connsiteX15" fmla="*/ 19364 w 800520"/>
                <a:gd name="connsiteY15" fmla="*/ 202845 h 270165"/>
                <a:gd name="connsiteX16" fmla="*/ 886 w 800520"/>
                <a:gd name="connsiteY16" fmla="*/ 227705 h 270165"/>
                <a:gd name="connsiteX17" fmla="*/ 20888 w 800520"/>
                <a:gd name="connsiteY17" fmla="*/ 269901 h 27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0520" h="270165">
                  <a:moveTo>
                    <a:pt x="20793" y="269901"/>
                  </a:moveTo>
                  <a:cubicBezTo>
                    <a:pt x="23392" y="267186"/>
                    <a:pt x="26377" y="264882"/>
                    <a:pt x="29651" y="263043"/>
                  </a:cubicBezTo>
                  <a:lnTo>
                    <a:pt x="75086" y="237707"/>
                  </a:lnTo>
                  <a:lnTo>
                    <a:pt x="108328" y="219228"/>
                  </a:lnTo>
                  <a:lnTo>
                    <a:pt x="341690" y="88926"/>
                  </a:lnTo>
                  <a:cubicBezTo>
                    <a:pt x="382369" y="66085"/>
                    <a:pt x="429099" y="56341"/>
                    <a:pt x="475517" y="61018"/>
                  </a:cubicBezTo>
                  <a:lnTo>
                    <a:pt x="776792" y="91307"/>
                  </a:lnTo>
                  <a:cubicBezTo>
                    <a:pt x="781355" y="91803"/>
                    <a:pt x="785784" y="93155"/>
                    <a:pt x="789842" y="95308"/>
                  </a:cubicBezTo>
                  <a:lnTo>
                    <a:pt x="790413" y="94737"/>
                  </a:lnTo>
                  <a:cubicBezTo>
                    <a:pt x="804682" y="79268"/>
                    <a:pt x="803710" y="55169"/>
                    <a:pt x="788241" y="40901"/>
                  </a:cubicBezTo>
                  <a:cubicBezTo>
                    <a:pt x="782212" y="35338"/>
                    <a:pt x="774564" y="31871"/>
                    <a:pt x="766410" y="31014"/>
                  </a:cubicBezTo>
                  <a:lnTo>
                    <a:pt x="465325" y="915"/>
                  </a:lnTo>
                  <a:cubicBezTo>
                    <a:pt x="418896" y="-3838"/>
                    <a:pt x="372132" y="5849"/>
                    <a:pt x="331403" y="28633"/>
                  </a:cubicBezTo>
                  <a:lnTo>
                    <a:pt x="98041" y="158935"/>
                  </a:lnTo>
                  <a:lnTo>
                    <a:pt x="64894" y="177413"/>
                  </a:lnTo>
                  <a:lnTo>
                    <a:pt x="19364" y="202845"/>
                  </a:lnTo>
                  <a:cubicBezTo>
                    <a:pt x="9717" y="207855"/>
                    <a:pt x="2905" y="217018"/>
                    <a:pt x="886" y="227705"/>
                  </a:cubicBezTo>
                  <a:cubicBezTo>
                    <a:pt x="-2857" y="244688"/>
                    <a:pt x="5373" y="262052"/>
                    <a:pt x="20888" y="269901"/>
                  </a:cubicBezTo>
                  <a:close/>
                </a:path>
              </a:pathLst>
            </a:custGeom>
            <a:solidFill>
              <a:srgbClr val="1E0D0E">
                <a:alpha val="20000"/>
              </a:srgbClr>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63151EDF-0305-E40D-AAFF-6FEFFE529ADB}"/>
                </a:ext>
              </a:extLst>
            </p:cNvPr>
            <p:cNvSpPr/>
            <p:nvPr/>
          </p:nvSpPr>
          <p:spPr>
            <a:xfrm>
              <a:off x="1147578" y="5224553"/>
              <a:ext cx="232983" cy="87160"/>
            </a:xfrm>
            <a:custGeom>
              <a:avLst/>
              <a:gdLst>
                <a:gd name="connsiteX0" fmla="*/ 226245 w 232983"/>
                <a:gd name="connsiteY0" fmla="*/ 16983 h 87160"/>
                <a:gd name="connsiteX1" fmla="*/ 1170 w 232983"/>
                <a:gd name="connsiteY1" fmla="*/ 86897 h 87160"/>
                <a:gd name="connsiteX2" fmla="*/ 1170 w 232983"/>
                <a:gd name="connsiteY2" fmla="*/ 68418 h 87160"/>
                <a:gd name="connsiteX3" fmla="*/ 221483 w 232983"/>
                <a:gd name="connsiteY3" fmla="*/ 124 h 87160"/>
                <a:gd name="connsiteX4" fmla="*/ 232627 w 232983"/>
                <a:gd name="connsiteY4" fmla="*/ 6030 h 87160"/>
                <a:gd name="connsiteX5" fmla="*/ 226639 w 232983"/>
                <a:gd name="connsiteY5" fmla="*/ 16878 h 87160"/>
                <a:gd name="connsiteX6" fmla="*/ 226245 w 232983"/>
                <a:gd name="connsiteY6" fmla="*/ 16983 h 8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983" h="87160">
                  <a:moveTo>
                    <a:pt x="226245" y="16983"/>
                  </a:moveTo>
                  <a:lnTo>
                    <a:pt x="1170" y="86897"/>
                  </a:lnTo>
                  <a:cubicBezTo>
                    <a:pt x="-404" y="80839"/>
                    <a:pt x="-404" y="74476"/>
                    <a:pt x="1170" y="68418"/>
                  </a:cubicBezTo>
                  <a:lnTo>
                    <a:pt x="221483" y="124"/>
                  </a:lnTo>
                  <a:cubicBezTo>
                    <a:pt x="226189" y="-1305"/>
                    <a:pt x="231164" y="1334"/>
                    <a:pt x="232627" y="6030"/>
                  </a:cubicBezTo>
                  <a:cubicBezTo>
                    <a:pt x="233969" y="10678"/>
                    <a:pt x="231289" y="15535"/>
                    <a:pt x="226639" y="16878"/>
                  </a:cubicBezTo>
                  <a:cubicBezTo>
                    <a:pt x="226508" y="16916"/>
                    <a:pt x="226378" y="16955"/>
                    <a:pt x="226245" y="16983"/>
                  </a:cubicBezTo>
                  <a:close/>
                </a:path>
              </a:pathLst>
            </a:custGeom>
            <a:solidFill>
              <a:srgbClr val="333333"/>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6257EB6E-A388-3313-D09A-9C965F1315EB}"/>
                </a:ext>
              </a:extLst>
            </p:cNvPr>
            <p:cNvSpPr/>
            <p:nvPr/>
          </p:nvSpPr>
          <p:spPr>
            <a:xfrm>
              <a:off x="1281894" y="5244444"/>
              <a:ext cx="129824" cy="61093"/>
            </a:xfrm>
            <a:custGeom>
              <a:avLst/>
              <a:gdLst>
                <a:gd name="connsiteX0" fmla="*/ 8394 w 129824"/>
                <a:gd name="connsiteY0" fmla="*/ 60815 h 61093"/>
                <a:gd name="connsiteX1" fmla="*/ 7 w 129824"/>
                <a:gd name="connsiteY1" fmla="*/ 51328 h 61093"/>
                <a:gd name="connsiteX2" fmla="*/ 5156 w 129824"/>
                <a:gd name="connsiteY2" fmla="*/ 43765 h 61093"/>
                <a:gd name="connsiteX3" fmla="*/ 117741 w 129824"/>
                <a:gd name="connsiteY3" fmla="*/ 331 h 61093"/>
                <a:gd name="connsiteX4" fmla="*/ 129219 w 129824"/>
                <a:gd name="connsiteY4" fmla="*/ 5427 h 61093"/>
                <a:gd name="connsiteX5" fmla="*/ 124123 w 129824"/>
                <a:gd name="connsiteY5" fmla="*/ 16904 h 61093"/>
                <a:gd name="connsiteX6" fmla="*/ 11537 w 129824"/>
                <a:gd name="connsiteY6" fmla="*/ 60338 h 61093"/>
                <a:gd name="connsiteX7" fmla="*/ 8394 w 129824"/>
                <a:gd name="connsiteY7" fmla="*/ 60815 h 6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824" h="61093">
                  <a:moveTo>
                    <a:pt x="8394" y="60815"/>
                  </a:moveTo>
                  <a:cubicBezTo>
                    <a:pt x="3458" y="60510"/>
                    <a:pt x="-296" y="56262"/>
                    <a:pt x="7" y="51328"/>
                  </a:cubicBezTo>
                  <a:cubicBezTo>
                    <a:pt x="207" y="48051"/>
                    <a:pt x="2183" y="45155"/>
                    <a:pt x="5156" y="43765"/>
                  </a:cubicBezTo>
                  <a:lnTo>
                    <a:pt x="117741" y="331"/>
                  </a:lnTo>
                  <a:cubicBezTo>
                    <a:pt x="122318" y="-1431"/>
                    <a:pt x="127457" y="855"/>
                    <a:pt x="129219" y="5427"/>
                  </a:cubicBezTo>
                  <a:cubicBezTo>
                    <a:pt x="130981" y="10008"/>
                    <a:pt x="128700" y="15142"/>
                    <a:pt x="124123" y="16904"/>
                  </a:cubicBezTo>
                  <a:lnTo>
                    <a:pt x="11537" y="60338"/>
                  </a:lnTo>
                  <a:cubicBezTo>
                    <a:pt x="10536" y="60719"/>
                    <a:pt x="9464" y="60881"/>
                    <a:pt x="8394" y="60815"/>
                  </a:cubicBezTo>
                  <a:close/>
                </a:path>
              </a:pathLst>
            </a:custGeom>
            <a:solidFill>
              <a:srgbClr val="333333"/>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84B7DB21-3419-B1B1-F9F0-7E4A846974A3}"/>
                </a:ext>
              </a:extLst>
            </p:cNvPr>
            <p:cNvSpPr/>
            <p:nvPr/>
          </p:nvSpPr>
          <p:spPr>
            <a:xfrm>
              <a:off x="1337668" y="5254340"/>
              <a:ext cx="113255" cy="74998"/>
            </a:xfrm>
            <a:custGeom>
              <a:avLst/>
              <a:gdLst>
                <a:gd name="connsiteX0" fmla="*/ 8818 w 113255"/>
                <a:gd name="connsiteY0" fmla="*/ 74731 h 74998"/>
                <a:gd name="connsiteX1" fmla="*/ 1293 w 113255"/>
                <a:gd name="connsiteY1" fmla="*/ 70445 h 74998"/>
                <a:gd name="connsiteX2" fmla="*/ 4225 w 113255"/>
                <a:gd name="connsiteY2" fmla="*/ 58262 h 74998"/>
                <a:gd name="connsiteX3" fmla="*/ 4246 w 113255"/>
                <a:gd name="connsiteY3" fmla="*/ 58253 h 74998"/>
                <a:gd name="connsiteX4" fmla="*/ 99496 w 113255"/>
                <a:gd name="connsiteY4" fmla="*/ 1103 h 74998"/>
                <a:gd name="connsiteX5" fmla="*/ 111879 w 113255"/>
                <a:gd name="connsiteY5" fmla="*/ 3960 h 74998"/>
                <a:gd name="connsiteX6" fmla="*/ 109021 w 113255"/>
                <a:gd name="connsiteY6" fmla="*/ 16343 h 74998"/>
                <a:gd name="connsiteX7" fmla="*/ 13771 w 113255"/>
                <a:gd name="connsiteY7" fmla="*/ 73493 h 74998"/>
                <a:gd name="connsiteX8" fmla="*/ 8818 w 113255"/>
                <a:gd name="connsiteY8" fmla="*/ 74731 h 7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55" h="74998">
                  <a:moveTo>
                    <a:pt x="8818" y="74731"/>
                  </a:moveTo>
                  <a:cubicBezTo>
                    <a:pt x="5730" y="74731"/>
                    <a:pt x="2871" y="73102"/>
                    <a:pt x="1293" y="70445"/>
                  </a:cubicBezTo>
                  <a:cubicBezTo>
                    <a:pt x="-1260" y="66273"/>
                    <a:pt x="52" y="60815"/>
                    <a:pt x="4225" y="58262"/>
                  </a:cubicBezTo>
                  <a:cubicBezTo>
                    <a:pt x="4233" y="58262"/>
                    <a:pt x="4239" y="58253"/>
                    <a:pt x="4246" y="58253"/>
                  </a:cubicBezTo>
                  <a:lnTo>
                    <a:pt x="99496" y="1103"/>
                  </a:lnTo>
                  <a:cubicBezTo>
                    <a:pt x="103704" y="-1526"/>
                    <a:pt x="109249" y="-250"/>
                    <a:pt x="111879" y="3960"/>
                  </a:cubicBezTo>
                  <a:cubicBezTo>
                    <a:pt x="114508" y="8170"/>
                    <a:pt x="113229" y="13714"/>
                    <a:pt x="109021" y="16343"/>
                  </a:cubicBezTo>
                  <a:lnTo>
                    <a:pt x="13771" y="73493"/>
                  </a:lnTo>
                  <a:cubicBezTo>
                    <a:pt x="12263" y="74350"/>
                    <a:pt x="10551" y="74779"/>
                    <a:pt x="8818" y="74731"/>
                  </a:cubicBezTo>
                  <a:close/>
                </a:path>
              </a:pathLst>
            </a:custGeom>
            <a:solidFill>
              <a:srgbClr val="333333"/>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DCB93021-4F6E-CE01-0C23-8887B2B696CB}"/>
                </a:ext>
              </a:extLst>
            </p:cNvPr>
            <p:cNvSpPr/>
            <p:nvPr/>
          </p:nvSpPr>
          <p:spPr>
            <a:xfrm>
              <a:off x="1385390" y="5264030"/>
              <a:ext cx="99373" cy="77021"/>
            </a:xfrm>
            <a:custGeom>
              <a:avLst/>
              <a:gdLst>
                <a:gd name="connsiteX0" fmla="*/ 8911 w 99373"/>
                <a:gd name="connsiteY0" fmla="*/ 76757 h 77021"/>
                <a:gd name="connsiteX1" fmla="*/ 1672 w 99373"/>
                <a:gd name="connsiteY1" fmla="*/ 73043 h 77021"/>
                <a:gd name="connsiteX2" fmla="*/ 3654 w 99373"/>
                <a:gd name="connsiteY2" fmla="*/ 60669 h 77021"/>
                <a:gd name="connsiteX3" fmla="*/ 3673 w 99373"/>
                <a:gd name="connsiteY3" fmla="*/ 60660 h 77021"/>
                <a:gd name="connsiteX4" fmla="*/ 85302 w 99373"/>
                <a:gd name="connsiteY4" fmla="*/ 1414 h 77021"/>
                <a:gd name="connsiteX5" fmla="*/ 97684 w 99373"/>
                <a:gd name="connsiteY5" fmla="*/ 3415 h 77021"/>
                <a:gd name="connsiteX6" fmla="*/ 95684 w 99373"/>
                <a:gd name="connsiteY6" fmla="*/ 15797 h 77021"/>
                <a:gd name="connsiteX7" fmla="*/ 14150 w 99373"/>
                <a:gd name="connsiteY7" fmla="*/ 75043 h 77021"/>
                <a:gd name="connsiteX8" fmla="*/ 8911 w 99373"/>
                <a:gd name="connsiteY8" fmla="*/ 76757 h 77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73" h="77021">
                  <a:moveTo>
                    <a:pt x="8911" y="76757"/>
                  </a:moveTo>
                  <a:cubicBezTo>
                    <a:pt x="6042" y="76748"/>
                    <a:pt x="3351" y="75366"/>
                    <a:pt x="1672" y="73043"/>
                  </a:cubicBezTo>
                  <a:cubicBezTo>
                    <a:pt x="-1196" y="69080"/>
                    <a:pt x="-309" y="63536"/>
                    <a:pt x="3654" y="60669"/>
                  </a:cubicBezTo>
                  <a:cubicBezTo>
                    <a:pt x="3660" y="60669"/>
                    <a:pt x="3667" y="60660"/>
                    <a:pt x="3673" y="60660"/>
                  </a:cubicBezTo>
                  <a:lnTo>
                    <a:pt x="85302" y="1414"/>
                  </a:lnTo>
                  <a:cubicBezTo>
                    <a:pt x="89274" y="-1453"/>
                    <a:pt x="94817" y="-557"/>
                    <a:pt x="97684" y="3415"/>
                  </a:cubicBezTo>
                  <a:cubicBezTo>
                    <a:pt x="100551" y="7387"/>
                    <a:pt x="99656" y="12930"/>
                    <a:pt x="95684" y="15797"/>
                  </a:cubicBezTo>
                  <a:lnTo>
                    <a:pt x="14150" y="75043"/>
                  </a:lnTo>
                  <a:cubicBezTo>
                    <a:pt x="12611" y="76119"/>
                    <a:pt x="10789" y="76719"/>
                    <a:pt x="8911" y="76757"/>
                  </a:cubicBezTo>
                  <a:close/>
                </a:path>
              </a:pathLst>
            </a:custGeom>
            <a:solidFill>
              <a:srgbClr val="333333"/>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2A10BF7A-F2EF-B820-F67F-9DE843DE7BAA}"/>
                </a:ext>
              </a:extLst>
            </p:cNvPr>
            <p:cNvSpPr/>
            <p:nvPr/>
          </p:nvSpPr>
          <p:spPr>
            <a:xfrm>
              <a:off x="1411552" y="5263960"/>
              <a:ext cx="112998" cy="129288"/>
            </a:xfrm>
            <a:custGeom>
              <a:avLst/>
              <a:gdLst>
                <a:gd name="connsiteX0" fmla="*/ 110860 w 112998"/>
                <a:gd name="connsiteY0" fmla="*/ 14724 h 129288"/>
                <a:gd name="connsiteX1" fmla="*/ 19611 w 112998"/>
                <a:gd name="connsiteY1" fmla="*/ 129024 h 129288"/>
                <a:gd name="connsiteX2" fmla="*/ -11 w 112998"/>
                <a:gd name="connsiteY2" fmla="*/ 125023 h 129288"/>
                <a:gd name="connsiteX3" fmla="*/ 96859 w 112998"/>
                <a:gd name="connsiteY3" fmla="*/ 3008 h 129288"/>
                <a:gd name="connsiteX4" fmla="*/ 109717 w 112998"/>
                <a:gd name="connsiteY4" fmla="*/ 1865 h 129288"/>
                <a:gd name="connsiteX5" fmla="*/ 110860 w 112998"/>
                <a:gd name="connsiteY5" fmla="*/ 14724 h 12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8" h="129288">
                  <a:moveTo>
                    <a:pt x="110860" y="14724"/>
                  </a:moveTo>
                  <a:lnTo>
                    <a:pt x="19611" y="129024"/>
                  </a:lnTo>
                  <a:lnTo>
                    <a:pt x="-11" y="125023"/>
                  </a:lnTo>
                  <a:lnTo>
                    <a:pt x="96859" y="3008"/>
                  </a:lnTo>
                  <a:cubicBezTo>
                    <a:pt x="100093" y="-859"/>
                    <a:pt x="105851" y="-1373"/>
                    <a:pt x="109717" y="1865"/>
                  </a:cubicBezTo>
                  <a:cubicBezTo>
                    <a:pt x="113584" y="5103"/>
                    <a:pt x="114096" y="10857"/>
                    <a:pt x="110860" y="14724"/>
                  </a:cubicBezTo>
                  <a:close/>
                </a:path>
              </a:pathLst>
            </a:custGeom>
            <a:solidFill>
              <a:srgbClr val="333333"/>
            </a:solidFill>
            <a:ln w="9525" cap="flat">
              <a:noFill/>
              <a:prstDash val="solid"/>
              <a:miter/>
            </a:ln>
          </p:spPr>
          <p:txBody>
            <a:bodyPr rtlCol="0" anchor="ctr"/>
            <a:lstStyle/>
            <a:p>
              <a:endParaRPr lang="en-IN"/>
            </a:p>
          </p:txBody>
        </p:sp>
        <p:sp>
          <p:nvSpPr>
            <p:cNvPr id="178" name="Freeform: Shape 177">
              <a:extLst>
                <a:ext uri="{FF2B5EF4-FFF2-40B4-BE49-F238E27FC236}">
                  <a16:creationId xmlns:a16="http://schemas.microsoft.com/office/drawing/2014/main" xmlns="" id="{B983B84D-E3A4-0E40-5CA4-47255D1F128C}"/>
                </a:ext>
              </a:extLst>
            </p:cNvPr>
            <p:cNvSpPr/>
            <p:nvPr/>
          </p:nvSpPr>
          <p:spPr>
            <a:xfrm>
              <a:off x="1492424" y="5273091"/>
              <a:ext cx="64052" cy="91582"/>
            </a:xfrm>
            <a:custGeom>
              <a:avLst/>
              <a:gdLst>
                <a:gd name="connsiteX0" fmla="*/ 8844 w 64052"/>
                <a:gd name="connsiteY0" fmla="*/ 91318 h 91582"/>
                <a:gd name="connsiteX1" fmla="*/ 4177 w 64052"/>
                <a:gd name="connsiteY1" fmla="*/ 89889 h 91582"/>
                <a:gd name="connsiteX2" fmla="*/ 1319 w 64052"/>
                <a:gd name="connsiteY2" fmla="*/ 77697 h 91582"/>
                <a:gd name="connsiteX3" fmla="*/ 47611 w 64052"/>
                <a:gd name="connsiteY3" fmla="*/ 3878 h 91582"/>
                <a:gd name="connsiteX4" fmla="*/ 59898 w 64052"/>
                <a:gd name="connsiteY4" fmla="*/ 1116 h 91582"/>
                <a:gd name="connsiteX5" fmla="*/ 62660 w 64052"/>
                <a:gd name="connsiteY5" fmla="*/ 13403 h 91582"/>
                <a:gd name="connsiteX6" fmla="*/ 16369 w 64052"/>
                <a:gd name="connsiteY6" fmla="*/ 87222 h 91582"/>
                <a:gd name="connsiteX7" fmla="*/ 8844 w 64052"/>
                <a:gd name="connsiteY7" fmla="*/ 91318 h 91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052" h="91582">
                  <a:moveTo>
                    <a:pt x="8844" y="91318"/>
                  </a:moveTo>
                  <a:cubicBezTo>
                    <a:pt x="7181" y="91318"/>
                    <a:pt x="5556" y="90823"/>
                    <a:pt x="4177" y="89889"/>
                  </a:cubicBezTo>
                  <a:cubicBezTo>
                    <a:pt x="23" y="87308"/>
                    <a:pt x="-1256" y="81850"/>
                    <a:pt x="1319" y="77697"/>
                  </a:cubicBezTo>
                  <a:lnTo>
                    <a:pt x="47611" y="3878"/>
                  </a:lnTo>
                  <a:cubicBezTo>
                    <a:pt x="50240" y="-274"/>
                    <a:pt x="55742" y="-1513"/>
                    <a:pt x="59898" y="1116"/>
                  </a:cubicBezTo>
                  <a:cubicBezTo>
                    <a:pt x="64054" y="3745"/>
                    <a:pt x="65290" y="9251"/>
                    <a:pt x="62660" y="13403"/>
                  </a:cubicBezTo>
                  <a:lnTo>
                    <a:pt x="16369" y="87222"/>
                  </a:lnTo>
                  <a:cubicBezTo>
                    <a:pt x="14731" y="89794"/>
                    <a:pt x="11889" y="91337"/>
                    <a:pt x="8844" y="91318"/>
                  </a:cubicBezTo>
                  <a:close/>
                </a:path>
              </a:pathLst>
            </a:custGeom>
            <a:solidFill>
              <a:srgbClr val="333333"/>
            </a:solidFill>
            <a:ln w="9525" cap="flat">
              <a:no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2B4140DD-7228-7092-FAB6-8EEF71645C75}"/>
                </a:ext>
              </a:extLst>
            </p:cNvPr>
            <p:cNvSpPr/>
            <p:nvPr/>
          </p:nvSpPr>
          <p:spPr>
            <a:xfrm>
              <a:off x="1538741" y="5273359"/>
              <a:ext cx="48707" cy="95315"/>
            </a:xfrm>
            <a:custGeom>
              <a:avLst/>
              <a:gdLst>
                <a:gd name="connsiteX0" fmla="*/ 8913 w 48707"/>
                <a:gd name="connsiteY0" fmla="*/ 95050 h 95315"/>
                <a:gd name="connsiteX1" fmla="*/ 5579 w 48707"/>
                <a:gd name="connsiteY1" fmla="*/ 94383 h 95315"/>
                <a:gd name="connsiteX2" fmla="*/ 618 w 48707"/>
                <a:gd name="connsiteY2" fmla="*/ 82877 h 95315"/>
                <a:gd name="connsiteX3" fmla="*/ 626 w 48707"/>
                <a:gd name="connsiteY3" fmla="*/ 82858 h 95315"/>
                <a:gd name="connsiteX4" fmla="*/ 31583 w 48707"/>
                <a:gd name="connsiteY4" fmla="*/ 5324 h 95315"/>
                <a:gd name="connsiteX5" fmla="*/ 43108 w 48707"/>
                <a:gd name="connsiteY5" fmla="*/ 372 h 95315"/>
                <a:gd name="connsiteX6" fmla="*/ 48061 w 48707"/>
                <a:gd name="connsiteY6" fmla="*/ 11897 h 95315"/>
                <a:gd name="connsiteX7" fmla="*/ 17105 w 48707"/>
                <a:gd name="connsiteY7" fmla="*/ 89621 h 95315"/>
                <a:gd name="connsiteX8" fmla="*/ 8913 w 48707"/>
                <a:gd name="connsiteY8" fmla="*/ 95050 h 9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07" h="95315">
                  <a:moveTo>
                    <a:pt x="8913" y="95050"/>
                  </a:moveTo>
                  <a:cubicBezTo>
                    <a:pt x="7768" y="95059"/>
                    <a:pt x="6633" y="94831"/>
                    <a:pt x="5579" y="94383"/>
                  </a:cubicBezTo>
                  <a:cubicBezTo>
                    <a:pt x="1033" y="92573"/>
                    <a:pt x="-1189" y="87430"/>
                    <a:pt x="618" y="82877"/>
                  </a:cubicBezTo>
                  <a:cubicBezTo>
                    <a:pt x="621" y="82877"/>
                    <a:pt x="624" y="82867"/>
                    <a:pt x="626" y="82858"/>
                  </a:cubicBezTo>
                  <a:lnTo>
                    <a:pt x="31583" y="5324"/>
                  </a:lnTo>
                  <a:cubicBezTo>
                    <a:pt x="33397" y="772"/>
                    <a:pt x="38558" y="-1448"/>
                    <a:pt x="43108" y="372"/>
                  </a:cubicBezTo>
                  <a:cubicBezTo>
                    <a:pt x="47661" y="2191"/>
                    <a:pt x="49880" y="7344"/>
                    <a:pt x="48061" y="11897"/>
                  </a:cubicBezTo>
                  <a:lnTo>
                    <a:pt x="17105" y="89621"/>
                  </a:lnTo>
                  <a:cubicBezTo>
                    <a:pt x="15763" y="92955"/>
                    <a:pt x="12505" y="95117"/>
                    <a:pt x="8913" y="95050"/>
                  </a:cubicBezTo>
                  <a:close/>
                </a:path>
              </a:pathLst>
            </a:custGeom>
            <a:solidFill>
              <a:srgbClr val="333333"/>
            </a:solidFill>
            <a:ln w="9525" cap="flat">
              <a:noFill/>
              <a:prstDash val="solid"/>
              <a:miter/>
            </a:ln>
          </p:spPr>
          <p:txBody>
            <a:bodyPr rtlCol="0" anchor="ctr"/>
            <a:lstStyle/>
            <a:p>
              <a:endParaRPr lang="en-IN"/>
            </a:p>
          </p:txBody>
        </p:sp>
        <p:sp>
          <p:nvSpPr>
            <p:cNvPr id="180" name="Freeform: Shape 179">
              <a:extLst>
                <a:ext uri="{FF2B5EF4-FFF2-40B4-BE49-F238E27FC236}">
                  <a16:creationId xmlns:a16="http://schemas.microsoft.com/office/drawing/2014/main" xmlns="" id="{73B685BA-2931-1EF9-E703-7875918EE32F}"/>
                </a:ext>
              </a:extLst>
            </p:cNvPr>
            <p:cNvSpPr/>
            <p:nvPr/>
          </p:nvSpPr>
          <p:spPr>
            <a:xfrm>
              <a:off x="1583533" y="5273268"/>
              <a:ext cx="33514" cy="109217"/>
            </a:xfrm>
            <a:custGeom>
              <a:avLst/>
              <a:gdLst>
                <a:gd name="connsiteX0" fmla="*/ 8793 w 33514"/>
                <a:gd name="connsiteY0" fmla="*/ 108953 h 109217"/>
                <a:gd name="connsiteX1" fmla="*/ 7364 w 33514"/>
                <a:gd name="connsiteY1" fmla="*/ 108953 h 109217"/>
                <a:gd name="connsiteX2" fmla="*/ 116 w 33514"/>
                <a:gd name="connsiteY2" fmla="*/ 98742 h 109217"/>
                <a:gd name="connsiteX3" fmla="*/ 125 w 33514"/>
                <a:gd name="connsiteY3" fmla="*/ 98666 h 109217"/>
                <a:gd name="connsiteX4" fmla="*/ 15842 w 33514"/>
                <a:gd name="connsiteY4" fmla="*/ 7130 h 109217"/>
                <a:gd name="connsiteX5" fmla="*/ 25871 w 33514"/>
                <a:gd name="connsiteY5" fmla="*/ -156 h 109217"/>
                <a:gd name="connsiteX6" fmla="*/ 26129 w 33514"/>
                <a:gd name="connsiteY6" fmla="*/ -108 h 109217"/>
                <a:gd name="connsiteX7" fmla="*/ 33377 w 33514"/>
                <a:gd name="connsiteY7" fmla="*/ 10102 h 109217"/>
                <a:gd name="connsiteX8" fmla="*/ 33368 w 33514"/>
                <a:gd name="connsiteY8" fmla="*/ 10178 h 109217"/>
                <a:gd name="connsiteX9" fmla="*/ 17556 w 33514"/>
                <a:gd name="connsiteY9" fmla="*/ 101714 h 109217"/>
                <a:gd name="connsiteX10" fmla="*/ 8793 w 33514"/>
                <a:gd name="connsiteY10" fmla="*/ 108953 h 10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14" h="109217">
                  <a:moveTo>
                    <a:pt x="8793" y="108953"/>
                  </a:moveTo>
                  <a:lnTo>
                    <a:pt x="7364" y="108953"/>
                  </a:lnTo>
                  <a:cubicBezTo>
                    <a:pt x="2545" y="108134"/>
                    <a:pt x="-703" y="103561"/>
                    <a:pt x="116" y="98742"/>
                  </a:cubicBezTo>
                  <a:cubicBezTo>
                    <a:pt x="116" y="98713"/>
                    <a:pt x="125" y="98694"/>
                    <a:pt x="125" y="98666"/>
                  </a:cubicBezTo>
                  <a:lnTo>
                    <a:pt x="15842" y="7130"/>
                  </a:lnTo>
                  <a:cubicBezTo>
                    <a:pt x="16594" y="2349"/>
                    <a:pt x="21090" y="-909"/>
                    <a:pt x="25871" y="-156"/>
                  </a:cubicBezTo>
                  <a:cubicBezTo>
                    <a:pt x="25957" y="-137"/>
                    <a:pt x="26043" y="-128"/>
                    <a:pt x="26129" y="-108"/>
                  </a:cubicBezTo>
                  <a:cubicBezTo>
                    <a:pt x="30948" y="711"/>
                    <a:pt x="34196" y="5283"/>
                    <a:pt x="33377" y="10102"/>
                  </a:cubicBezTo>
                  <a:cubicBezTo>
                    <a:pt x="33377" y="10131"/>
                    <a:pt x="33368" y="10150"/>
                    <a:pt x="33368" y="10178"/>
                  </a:cubicBezTo>
                  <a:lnTo>
                    <a:pt x="17556" y="101714"/>
                  </a:lnTo>
                  <a:cubicBezTo>
                    <a:pt x="16775" y="105933"/>
                    <a:pt x="13079" y="108981"/>
                    <a:pt x="8793" y="108953"/>
                  </a:cubicBezTo>
                  <a:close/>
                </a:path>
              </a:pathLst>
            </a:custGeom>
            <a:solidFill>
              <a:srgbClr val="333333"/>
            </a:solidFill>
            <a:ln w="9525" cap="flat">
              <a:no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0FCACED1-3F99-8039-B9AA-F24BBA40DC90}"/>
                </a:ext>
              </a:extLst>
            </p:cNvPr>
            <p:cNvSpPr/>
            <p:nvPr/>
          </p:nvSpPr>
          <p:spPr>
            <a:xfrm>
              <a:off x="1630913" y="5273043"/>
              <a:ext cx="17812" cy="147637"/>
            </a:xfrm>
            <a:custGeom>
              <a:avLst/>
              <a:gdLst>
                <a:gd name="connsiteX0" fmla="*/ 17802 w 17812"/>
                <a:gd name="connsiteY0" fmla="*/ 8784 h 147637"/>
                <a:gd name="connsiteX1" fmla="*/ 17802 w 17812"/>
                <a:gd name="connsiteY1" fmla="*/ 143563 h 147637"/>
                <a:gd name="connsiteX2" fmla="*/ -10 w 17812"/>
                <a:gd name="connsiteY2" fmla="*/ 147373 h 147637"/>
                <a:gd name="connsiteX3" fmla="*/ -10 w 17812"/>
                <a:gd name="connsiteY3" fmla="*/ 8784 h 147637"/>
                <a:gd name="connsiteX4" fmla="*/ 8753 w 17812"/>
                <a:gd name="connsiteY4" fmla="*/ -264 h 147637"/>
                <a:gd name="connsiteX5" fmla="*/ 17802 w 17812"/>
                <a:gd name="connsiteY5" fmla="*/ 8784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2" h="147637">
                  <a:moveTo>
                    <a:pt x="17802" y="8784"/>
                  </a:moveTo>
                  <a:lnTo>
                    <a:pt x="17802" y="143563"/>
                  </a:lnTo>
                  <a:cubicBezTo>
                    <a:pt x="11801" y="144992"/>
                    <a:pt x="5896" y="146230"/>
                    <a:pt x="-10" y="147373"/>
                  </a:cubicBezTo>
                  <a:lnTo>
                    <a:pt x="-10" y="8784"/>
                  </a:lnTo>
                  <a:cubicBezTo>
                    <a:pt x="-67" y="3879"/>
                    <a:pt x="3848" y="-160"/>
                    <a:pt x="8753" y="-264"/>
                  </a:cubicBezTo>
                  <a:cubicBezTo>
                    <a:pt x="13649" y="-26"/>
                    <a:pt x="17564" y="3889"/>
                    <a:pt x="17802" y="8784"/>
                  </a:cubicBezTo>
                  <a:close/>
                </a:path>
              </a:pathLst>
            </a:custGeom>
            <a:solidFill>
              <a:srgbClr val="333333"/>
            </a:solidFill>
            <a:ln w="9525" cap="flat">
              <a:no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41C7E73A-C97B-C140-F69E-6C7C51B6F164}"/>
                </a:ext>
              </a:extLst>
            </p:cNvPr>
            <p:cNvSpPr/>
            <p:nvPr/>
          </p:nvSpPr>
          <p:spPr>
            <a:xfrm>
              <a:off x="1668423" y="5272713"/>
              <a:ext cx="20212" cy="109772"/>
            </a:xfrm>
            <a:custGeom>
              <a:avLst/>
              <a:gdLst>
                <a:gd name="connsiteX0" fmla="*/ 10866 w 20212"/>
                <a:gd name="connsiteY0" fmla="*/ 109507 h 109772"/>
                <a:gd name="connsiteX1" fmla="*/ 1913 w 20212"/>
                <a:gd name="connsiteY1" fmla="*/ 100840 h 109772"/>
                <a:gd name="connsiteX2" fmla="*/ 8 w 20212"/>
                <a:gd name="connsiteY2" fmla="*/ 9304 h 109772"/>
                <a:gd name="connsiteX3" fmla="*/ 8371 w 20212"/>
                <a:gd name="connsiteY3" fmla="*/ -202 h 109772"/>
                <a:gd name="connsiteX4" fmla="*/ 8676 w 20212"/>
                <a:gd name="connsiteY4" fmla="*/ -221 h 109772"/>
                <a:gd name="connsiteX5" fmla="*/ 18162 w 20212"/>
                <a:gd name="connsiteY5" fmla="*/ 7542 h 109772"/>
                <a:gd name="connsiteX6" fmla="*/ 18201 w 20212"/>
                <a:gd name="connsiteY6" fmla="*/ 8542 h 109772"/>
                <a:gd name="connsiteX7" fmla="*/ 20201 w 20212"/>
                <a:gd name="connsiteY7" fmla="*/ 100078 h 109772"/>
                <a:gd name="connsiteX8" fmla="*/ 11438 w 20212"/>
                <a:gd name="connsiteY8" fmla="*/ 109126 h 109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2" h="109772">
                  <a:moveTo>
                    <a:pt x="10866" y="109507"/>
                  </a:moveTo>
                  <a:cubicBezTo>
                    <a:pt x="6009" y="109565"/>
                    <a:pt x="2018" y="105697"/>
                    <a:pt x="1913" y="100840"/>
                  </a:cubicBezTo>
                  <a:lnTo>
                    <a:pt x="8" y="9304"/>
                  </a:lnTo>
                  <a:cubicBezTo>
                    <a:pt x="-306" y="4370"/>
                    <a:pt x="3437" y="113"/>
                    <a:pt x="8371" y="-202"/>
                  </a:cubicBezTo>
                  <a:cubicBezTo>
                    <a:pt x="8466" y="-211"/>
                    <a:pt x="8571" y="-221"/>
                    <a:pt x="8676" y="-221"/>
                  </a:cubicBezTo>
                  <a:cubicBezTo>
                    <a:pt x="13438" y="-697"/>
                    <a:pt x="17686" y="2780"/>
                    <a:pt x="18162" y="7542"/>
                  </a:cubicBezTo>
                  <a:cubicBezTo>
                    <a:pt x="18191" y="7876"/>
                    <a:pt x="18210" y="8209"/>
                    <a:pt x="18201" y="8542"/>
                  </a:cubicBezTo>
                  <a:lnTo>
                    <a:pt x="20201" y="100078"/>
                  </a:lnTo>
                  <a:cubicBezTo>
                    <a:pt x="20258" y="104983"/>
                    <a:pt x="16343" y="109022"/>
                    <a:pt x="11438" y="109126"/>
                  </a:cubicBezTo>
                  <a:close/>
                </a:path>
              </a:pathLst>
            </a:custGeom>
            <a:solidFill>
              <a:srgbClr val="333333"/>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42D38E8A-88F4-27E0-9A5A-BF4C1730CC46}"/>
                </a:ext>
              </a:extLst>
            </p:cNvPr>
            <p:cNvSpPr/>
            <p:nvPr/>
          </p:nvSpPr>
          <p:spPr>
            <a:xfrm>
              <a:off x="1708226" y="5266351"/>
              <a:ext cx="26914" cy="104322"/>
            </a:xfrm>
            <a:custGeom>
              <a:avLst/>
              <a:gdLst>
                <a:gd name="connsiteX0" fmla="*/ 18403 w 26914"/>
                <a:gd name="connsiteY0" fmla="*/ 104058 h 104322"/>
                <a:gd name="connsiteX1" fmla="*/ 9544 w 26914"/>
                <a:gd name="connsiteY1" fmla="*/ 96152 h 104322"/>
                <a:gd name="connsiteX2" fmla="*/ 19 w 26914"/>
                <a:gd name="connsiteY2" fmla="*/ 9284 h 104322"/>
                <a:gd name="connsiteX3" fmla="*/ 7830 w 26914"/>
                <a:gd name="connsiteY3" fmla="*/ -241 h 104322"/>
                <a:gd name="connsiteX4" fmla="*/ 17355 w 26914"/>
                <a:gd name="connsiteY4" fmla="*/ 7570 h 104322"/>
                <a:gd name="connsiteX5" fmla="*/ 26880 w 26914"/>
                <a:gd name="connsiteY5" fmla="*/ 94438 h 104322"/>
                <a:gd name="connsiteX6" fmla="*/ 19069 w 26914"/>
                <a:gd name="connsiteY6" fmla="*/ 103963 h 10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4" h="104322">
                  <a:moveTo>
                    <a:pt x="18403" y="104058"/>
                  </a:moveTo>
                  <a:cubicBezTo>
                    <a:pt x="13878" y="104039"/>
                    <a:pt x="10078" y="100648"/>
                    <a:pt x="9544" y="96152"/>
                  </a:cubicBezTo>
                  <a:lnTo>
                    <a:pt x="19" y="9284"/>
                  </a:lnTo>
                  <a:cubicBezTo>
                    <a:pt x="-371" y="4522"/>
                    <a:pt x="3087" y="312"/>
                    <a:pt x="7830" y="-241"/>
                  </a:cubicBezTo>
                  <a:cubicBezTo>
                    <a:pt x="12573" y="-583"/>
                    <a:pt x="16764" y="2846"/>
                    <a:pt x="17355" y="7570"/>
                  </a:cubicBezTo>
                  <a:lnTo>
                    <a:pt x="26880" y="94438"/>
                  </a:lnTo>
                  <a:cubicBezTo>
                    <a:pt x="27223" y="99182"/>
                    <a:pt x="23794" y="103363"/>
                    <a:pt x="19069" y="103963"/>
                  </a:cubicBezTo>
                  <a:close/>
                </a:path>
              </a:pathLst>
            </a:custGeom>
            <a:solidFill>
              <a:srgbClr val="333333"/>
            </a:solidFill>
            <a:ln w="9525" cap="flat">
              <a:no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36B67FDF-8661-2498-5029-32AB3A8A1FC0}"/>
                </a:ext>
              </a:extLst>
            </p:cNvPr>
            <p:cNvSpPr/>
            <p:nvPr/>
          </p:nvSpPr>
          <p:spPr>
            <a:xfrm>
              <a:off x="1745256" y="5265278"/>
              <a:ext cx="29770" cy="86916"/>
            </a:xfrm>
            <a:custGeom>
              <a:avLst/>
              <a:gdLst>
                <a:gd name="connsiteX0" fmla="*/ 29760 w 29770"/>
                <a:gd name="connsiteY0" fmla="*/ 70555 h 86916"/>
                <a:gd name="connsiteX1" fmla="*/ 16235 w 29770"/>
                <a:gd name="connsiteY1" fmla="*/ 85033 h 86916"/>
                <a:gd name="connsiteX2" fmla="*/ 14520 w 29770"/>
                <a:gd name="connsiteY2" fmla="*/ 86653 h 86916"/>
                <a:gd name="connsiteX3" fmla="*/ 328 w 29770"/>
                <a:gd name="connsiteY3" fmla="*/ 11119 h 86916"/>
                <a:gd name="connsiteX4" fmla="*/ 6519 w 29770"/>
                <a:gd name="connsiteY4" fmla="*/ 70 h 86916"/>
                <a:gd name="connsiteX5" fmla="*/ 17568 w 29770"/>
                <a:gd name="connsiteY5" fmla="*/ 6271 h 86916"/>
                <a:gd name="connsiteX6" fmla="*/ 17854 w 29770"/>
                <a:gd name="connsiteY6" fmla="*/ 7786 h 8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0" h="86916">
                  <a:moveTo>
                    <a:pt x="29760" y="70555"/>
                  </a:moveTo>
                  <a:lnTo>
                    <a:pt x="16235" y="85033"/>
                  </a:lnTo>
                  <a:lnTo>
                    <a:pt x="14520" y="86653"/>
                  </a:lnTo>
                  <a:lnTo>
                    <a:pt x="328" y="11119"/>
                  </a:lnTo>
                  <a:cubicBezTo>
                    <a:pt x="-1015" y="6357"/>
                    <a:pt x="1757" y="1413"/>
                    <a:pt x="6519" y="70"/>
                  </a:cubicBezTo>
                  <a:cubicBezTo>
                    <a:pt x="11282" y="-1263"/>
                    <a:pt x="16225" y="1509"/>
                    <a:pt x="17568" y="6271"/>
                  </a:cubicBezTo>
                  <a:cubicBezTo>
                    <a:pt x="17702" y="6767"/>
                    <a:pt x="17806" y="7271"/>
                    <a:pt x="17854" y="7786"/>
                  </a:cubicBezTo>
                  <a:close/>
                </a:path>
              </a:pathLst>
            </a:custGeom>
            <a:solidFill>
              <a:srgbClr val="333333"/>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4C35B042-8CCC-7C34-DF35-1B054B5C08D0}"/>
                </a:ext>
              </a:extLst>
            </p:cNvPr>
            <p:cNvSpPr/>
            <p:nvPr/>
          </p:nvSpPr>
          <p:spPr>
            <a:xfrm>
              <a:off x="1790773" y="5263955"/>
              <a:ext cx="21876" cy="47759"/>
            </a:xfrm>
            <a:custGeom>
              <a:avLst/>
              <a:gdLst>
                <a:gd name="connsiteX0" fmla="*/ 21866 w 21876"/>
                <a:gd name="connsiteY0" fmla="*/ 31112 h 47759"/>
                <a:gd name="connsiteX1" fmla="*/ 6722 w 21876"/>
                <a:gd name="connsiteY1" fmla="*/ 47495 h 47759"/>
                <a:gd name="connsiteX2" fmla="*/ 54 w 21876"/>
                <a:gd name="connsiteY2" fmla="*/ 10252 h 47759"/>
                <a:gd name="connsiteX3" fmla="*/ 7388 w 21876"/>
                <a:gd name="connsiteY3" fmla="*/ -130 h 47759"/>
                <a:gd name="connsiteX4" fmla="*/ 17542 w 21876"/>
                <a:gd name="connsiteY4" fmla="*/ 6976 h 47759"/>
                <a:gd name="connsiteX5" fmla="*/ 17580 w 21876"/>
                <a:gd name="connsiteY5" fmla="*/ 7204 h 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76" h="47759">
                  <a:moveTo>
                    <a:pt x="21866" y="31112"/>
                  </a:moveTo>
                  <a:lnTo>
                    <a:pt x="6722" y="47495"/>
                  </a:lnTo>
                  <a:lnTo>
                    <a:pt x="54" y="10252"/>
                  </a:lnTo>
                  <a:cubicBezTo>
                    <a:pt x="-508" y="5423"/>
                    <a:pt x="2654" y="956"/>
                    <a:pt x="7388" y="-130"/>
                  </a:cubicBezTo>
                  <a:cubicBezTo>
                    <a:pt x="12151" y="-968"/>
                    <a:pt x="16704" y="2213"/>
                    <a:pt x="17542" y="6976"/>
                  </a:cubicBezTo>
                  <a:cubicBezTo>
                    <a:pt x="17551" y="7052"/>
                    <a:pt x="17571" y="7128"/>
                    <a:pt x="17580" y="7204"/>
                  </a:cubicBezTo>
                  <a:close/>
                </a:path>
              </a:pathLst>
            </a:custGeom>
            <a:solidFill>
              <a:srgbClr val="333333"/>
            </a:solidFill>
            <a:ln w="9525" cap="flat">
              <a:noFill/>
              <a:prstDash val="solid"/>
              <a:miter/>
            </a:ln>
          </p:spPr>
          <p:txBody>
            <a:bodyPr rtlCol="0" anchor="ctr"/>
            <a:lstStyle/>
            <a:p>
              <a:endParaRPr lang="en-IN"/>
            </a:p>
          </p:txBody>
        </p:sp>
        <p:sp>
          <p:nvSpPr>
            <p:cNvPr id="186" name="Freeform: Shape 185">
              <a:extLst>
                <a:ext uri="{FF2B5EF4-FFF2-40B4-BE49-F238E27FC236}">
                  <a16:creationId xmlns:a16="http://schemas.microsoft.com/office/drawing/2014/main" xmlns="" id="{0433873A-4BBF-B2AF-3E01-D7A66A9AC6AB}"/>
                </a:ext>
              </a:extLst>
            </p:cNvPr>
            <p:cNvSpPr/>
            <p:nvPr/>
          </p:nvSpPr>
          <p:spPr>
            <a:xfrm>
              <a:off x="1212290" y="5205352"/>
              <a:ext cx="143146" cy="42358"/>
            </a:xfrm>
            <a:custGeom>
              <a:avLst/>
              <a:gdLst>
                <a:gd name="connsiteX0" fmla="*/ 143055 w 143146"/>
                <a:gd name="connsiteY0" fmla="*/ 6657 h 42358"/>
                <a:gd name="connsiteX1" fmla="*/ 135911 w 143146"/>
                <a:gd name="connsiteY1" fmla="*/ 17134 h 42358"/>
                <a:gd name="connsiteX2" fmla="*/ 9419 w 143146"/>
                <a:gd name="connsiteY2" fmla="*/ 41994 h 42358"/>
                <a:gd name="connsiteX3" fmla="*/ 7800 w 143146"/>
                <a:gd name="connsiteY3" fmla="*/ 41994 h 42358"/>
                <a:gd name="connsiteX4" fmla="*/ -11 w 143146"/>
                <a:gd name="connsiteY4" fmla="*/ 37423 h 42358"/>
                <a:gd name="connsiteX5" fmla="*/ 33136 w 143146"/>
                <a:gd name="connsiteY5" fmla="*/ 18944 h 42358"/>
                <a:gd name="connsiteX6" fmla="*/ 132673 w 143146"/>
                <a:gd name="connsiteY6" fmla="*/ -106 h 42358"/>
                <a:gd name="connsiteX7" fmla="*/ 143055 w 143146"/>
                <a:gd name="connsiteY7" fmla="*/ 6657 h 4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146" h="42358">
                  <a:moveTo>
                    <a:pt x="143055" y="6657"/>
                  </a:moveTo>
                  <a:cubicBezTo>
                    <a:pt x="143683" y="11457"/>
                    <a:pt x="140609" y="15963"/>
                    <a:pt x="135911" y="17134"/>
                  </a:cubicBezTo>
                  <a:lnTo>
                    <a:pt x="9419" y="41994"/>
                  </a:lnTo>
                  <a:cubicBezTo>
                    <a:pt x="8888" y="42128"/>
                    <a:pt x="8331" y="42128"/>
                    <a:pt x="7800" y="41994"/>
                  </a:cubicBezTo>
                  <a:cubicBezTo>
                    <a:pt x="4593" y="41880"/>
                    <a:pt x="1656" y="40166"/>
                    <a:pt x="-11" y="37423"/>
                  </a:cubicBezTo>
                  <a:lnTo>
                    <a:pt x="33136" y="18944"/>
                  </a:lnTo>
                  <a:lnTo>
                    <a:pt x="132673" y="-106"/>
                  </a:lnTo>
                  <a:cubicBezTo>
                    <a:pt x="137387" y="-1001"/>
                    <a:pt x="141964" y="1990"/>
                    <a:pt x="143055" y="6657"/>
                  </a:cubicBezTo>
                  <a:close/>
                </a:path>
              </a:pathLst>
            </a:custGeom>
            <a:solidFill>
              <a:srgbClr val="333333"/>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4FE76F1D-01D6-64E1-65BD-5CDB48F51408}"/>
                </a:ext>
              </a:extLst>
            </p:cNvPr>
            <p:cNvSpPr/>
            <p:nvPr/>
          </p:nvSpPr>
          <p:spPr>
            <a:xfrm>
              <a:off x="1147596" y="5065878"/>
              <a:ext cx="799896" cy="254598"/>
            </a:xfrm>
            <a:custGeom>
              <a:avLst/>
              <a:gdLst>
                <a:gd name="connsiteX0" fmla="*/ 22297 w 799896"/>
                <a:gd name="connsiteY0" fmla="*/ 233284 h 254598"/>
                <a:gd name="connsiteX1" fmla="*/ 334336 w 799896"/>
                <a:gd name="connsiteY1" fmla="*/ 59072 h 254598"/>
                <a:gd name="connsiteX2" fmla="*/ 468258 w 799896"/>
                <a:gd name="connsiteY2" fmla="*/ 31831 h 254598"/>
                <a:gd name="connsiteX3" fmla="*/ 769343 w 799896"/>
                <a:gd name="connsiteY3" fmla="*/ 62025 h 254598"/>
                <a:gd name="connsiteX4" fmla="*/ 797918 w 799896"/>
                <a:gd name="connsiteY4" fmla="*/ 81075 h 254598"/>
                <a:gd name="connsiteX5" fmla="*/ 773829 w 799896"/>
                <a:gd name="connsiteY5" fmla="*/ 32878 h 254598"/>
                <a:gd name="connsiteX6" fmla="*/ 766104 w 799896"/>
                <a:gd name="connsiteY6" fmla="*/ 31164 h 254598"/>
                <a:gd name="connsiteX7" fmla="*/ 465019 w 799896"/>
                <a:gd name="connsiteY7" fmla="*/ 874 h 254598"/>
                <a:gd name="connsiteX8" fmla="*/ 331098 w 799896"/>
                <a:gd name="connsiteY8" fmla="*/ 28687 h 254598"/>
                <a:gd name="connsiteX9" fmla="*/ 19154 w 799896"/>
                <a:gd name="connsiteY9" fmla="*/ 202138 h 254598"/>
                <a:gd name="connsiteX10" fmla="*/ 5039 w 799896"/>
                <a:gd name="connsiteY10" fmla="*/ 254134 h 254598"/>
                <a:gd name="connsiteX11" fmla="*/ 5152 w 799896"/>
                <a:gd name="connsiteY11" fmla="*/ 254334 h 254598"/>
                <a:gd name="connsiteX12" fmla="*/ 22297 w 799896"/>
                <a:gd name="connsiteY12" fmla="*/ 233284 h 25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9896" h="254598">
                  <a:moveTo>
                    <a:pt x="22297" y="233284"/>
                  </a:moveTo>
                  <a:lnTo>
                    <a:pt x="334336" y="59072"/>
                  </a:lnTo>
                  <a:cubicBezTo>
                    <a:pt x="375155" y="36545"/>
                    <a:pt x="421883" y="27040"/>
                    <a:pt x="468258" y="31831"/>
                  </a:cubicBezTo>
                  <a:lnTo>
                    <a:pt x="769343" y="62025"/>
                  </a:lnTo>
                  <a:cubicBezTo>
                    <a:pt x="781421" y="63292"/>
                    <a:pt x="792098" y="70416"/>
                    <a:pt x="797918" y="81075"/>
                  </a:cubicBezTo>
                  <a:cubicBezTo>
                    <a:pt x="804576" y="61110"/>
                    <a:pt x="793794" y="39536"/>
                    <a:pt x="773829" y="32878"/>
                  </a:cubicBezTo>
                  <a:cubicBezTo>
                    <a:pt x="771324" y="32040"/>
                    <a:pt x="768733" y="31469"/>
                    <a:pt x="766104" y="31164"/>
                  </a:cubicBezTo>
                  <a:lnTo>
                    <a:pt x="465019" y="874"/>
                  </a:lnTo>
                  <a:cubicBezTo>
                    <a:pt x="418584" y="-3784"/>
                    <a:pt x="371838" y="5923"/>
                    <a:pt x="331098" y="28687"/>
                  </a:cubicBezTo>
                  <a:lnTo>
                    <a:pt x="19154" y="202138"/>
                  </a:lnTo>
                  <a:cubicBezTo>
                    <a:pt x="896" y="212596"/>
                    <a:pt x="-5423" y="235885"/>
                    <a:pt x="5039" y="254134"/>
                  </a:cubicBezTo>
                  <a:cubicBezTo>
                    <a:pt x="5076" y="254201"/>
                    <a:pt x="5114" y="254268"/>
                    <a:pt x="5152" y="254334"/>
                  </a:cubicBezTo>
                  <a:cubicBezTo>
                    <a:pt x="7964" y="245381"/>
                    <a:pt x="14100" y="237847"/>
                    <a:pt x="22297" y="233284"/>
                  </a:cubicBezTo>
                  <a:close/>
                </a:path>
              </a:pathLst>
            </a:custGeom>
            <a:solidFill>
              <a:srgbClr val="9D9FA3"/>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8A8C2D95-58C3-0F4F-1624-C7527611E9D5}"/>
                </a:ext>
              </a:extLst>
            </p:cNvPr>
            <p:cNvSpPr/>
            <p:nvPr/>
          </p:nvSpPr>
          <p:spPr>
            <a:xfrm>
              <a:off x="1411552" y="5192842"/>
              <a:ext cx="205549" cy="207454"/>
            </a:xfrm>
            <a:custGeom>
              <a:avLst/>
              <a:gdLst>
                <a:gd name="connsiteX0" fmla="*/ 205169 w 205549"/>
                <a:gd name="connsiteY0" fmla="*/ 17907 h 207454"/>
                <a:gd name="connsiteX1" fmla="*/ 51435 w 205549"/>
                <a:gd name="connsiteY1" fmla="*/ 207454 h 207454"/>
                <a:gd name="connsiteX2" fmla="*/ 19622 w 205549"/>
                <a:gd name="connsiteY2" fmla="*/ 200596 h 207454"/>
                <a:gd name="connsiteX3" fmla="*/ 0 w 205549"/>
                <a:gd name="connsiteY3" fmla="*/ 196596 h 207454"/>
                <a:gd name="connsiteX4" fmla="*/ 205550 w 205549"/>
                <a:gd name="connsiteY4" fmla="*/ 0 h 207454"/>
                <a:gd name="connsiteX5" fmla="*/ 205169 w 205549"/>
                <a:gd name="connsiteY5" fmla="*/ 17907 h 20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549" h="207454">
                  <a:moveTo>
                    <a:pt x="205169" y="17907"/>
                  </a:moveTo>
                  <a:lnTo>
                    <a:pt x="51435" y="207454"/>
                  </a:lnTo>
                  <a:lnTo>
                    <a:pt x="19622" y="200596"/>
                  </a:lnTo>
                  <a:lnTo>
                    <a:pt x="0" y="196596"/>
                  </a:lnTo>
                  <a:lnTo>
                    <a:pt x="205550" y="0"/>
                  </a:lnTo>
                  <a:lnTo>
                    <a:pt x="205169" y="17907"/>
                  </a:lnTo>
                  <a:close/>
                </a:path>
              </a:pathLst>
            </a:custGeom>
            <a:solidFill>
              <a:srgbClr val="75191C"/>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E1262190-AEBA-7721-3F98-CF0126DE06A4}"/>
                </a:ext>
              </a:extLst>
            </p:cNvPr>
            <p:cNvSpPr/>
            <p:nvPr/>
          </p:nvSpPr>
          <p:spPr>
            <a:xfrm>
              <a:off x="1368023" y="5192842"/>
              <a:ext cx="249078" cy="204882"/>
            </a:xfrm>
            <a:custGeom>
              <a:avLst/>
              <a:gdLst>
                <a:gd name="connsiteX0" fmla="*/ 0 w 249078"/>
                <a:gd name="connsiteY0" fmla="*/ 187166 h 204882"/>
                <a:gd name="connsiteX1" fmla="*/ 249079 w 249078"/>
                <a:gd name="connsiteY1" fmla="*/ 0 h 204882"/>
                <a:gd name="connsiteX2" fmla="*/ 82963 w 249078"/>
                <a:gd name="connsiteY2" fmla="*/ 204883 h 204882"/>
                <a:gd name="connsiteX3" fmla="*/ 0 w 249078"/>
                <a:gd name="connsiteY3" fmla="*/ 187166 h 204882"/>
              </a:gdLst>
              <a:ahLst/>
              <a:cxnLst>
                <a:cxn ang="0">
                  <a:pos x="connsiteX0" y="connsiteY0"/>
                </a:cxn>
                <a:cxn ang="0">
                  <a:pos x="connsiteX1" y="connsiteY1"/>
                </a:cxn>
                <a:cxn ang="0">
                  <a:pos x="connsiteX2" y="connsiteY2"/>
                </a:cxn>
                <a:cxn ang="0">
                  <a:pos x="connsiteX3" y="connsiteY3"/>
                </a:cxn>
              </a:cxnLst>
              <a:rect l="l" t="t" r="r" b="b"/>
              <a:pathLst>
                <a:path w="249078" h="204882">
                  <a:moveTo>
                    <a:pt x="0" y="187166"/>
                  </a:moveTo>
                  <a:lnTo>
                    <a:pt x="249079" y="0"/>
                  </a:lnTo>
                  <a:lnTo>
                    <a:pt x="82963" y="204883"/>
                  </a:lnTo>
                  <a:lnTo>
                    <a:pt x="0" y="187166"/>
                  </a:lnTo>
                  <a:close/>
                </a:path>
              </a:pathLst>
            </a:custGeom>
            <a:solidFill>
              <a:srgbClr val="C1282D"/>
            </a:solidFill>
            <a:ln w="9525" cap="flat">
              <a:noFill/>
              <a:prstDash val="solid"/>
              <a:miter/>
            </a:ln>
          </p:spPr>
          <p:txBody>
            <a:bodyPr rtlCol="0" anchor="ctr"/>
            <a:lstStyle/>
            <a:p>
              <a:endParaRPr lang="en-IN"/>
            </a:p>
          </p:txBody>
        </p:sp>
      </p:grpSp>
      <p:sp>
        <p:nvSpPr>
          <p:cNvPr id="5" name="Graphic 2">
            <a:extLst>
              <a:ext uri="{FF2B5EF4-FFF2-40B4-BE49-F238E27FC236}">
                <a16:creationId xmlns:a16="http://schemas.microsoft.com/office/drawing/2014/main" xmlns="" id="{DF5C6812-ED4D-D0AE-C64B-21E044C5FBAB}"/>
              </a:ext>
            </a:extLst>
          </p:cNvPr>
          <p:cNvSpPr/>
          <p:nvPr/>
        </p:nvSpPr>
        <p:spPr>
          <a:xfrm>
            <a:off x="5520714" y="5899910"/>
            <a:ext cx="3538300" cy="347566"/>
          </a:xfrm>
          <a:custGeom>
            <a:avLst/>
            <a:gdLst>
              <a:gd name="connsiteX0" fmla="*/ 1286043 w 2298135"/>
              <a:gd name="connsiteY0" fmla="*/ 40923 h 225745"/>
              <a:gd name="connsiteX1" fmla="*/ 1279090 w 2298135"/>
              <a:gd name="connsiteY1" fmla="*/ 47876 h 225745"/>
              <a:gd name="connsiteX2" fmla="*/ 1279090 w 2298135"/>
              <a:gd name="connsiteY2" fmla="*/ 177416 h 225745"/>
              <a:gd name="connsiteX3" fmla="*/ 1285271 w 2298135"/>
              <a:gd name="connsiteY3" fmla="*/ 185236 h 225745"/>
              <a:gd name="connsiteX4" fmla="*/ 1293092 w 2298135"/>
              <a:gd name="connsiteY4" fmla="*/ 179054 h 225745"/>
              <a:gd name="connsiteX5" fmla="*/ 1293092 w 2298135"/>
              <a:gd name="connsiteY5" fmla="*/ 177416 h 225745"/>
              <a:gd name="connsiteX6" fmla="*/ 1293092 w 2298135"/>
              <a:gd name="connsiteY6" fmla="*/ 47495 h 225745"/>
              <a:gd name="connsiteX7" fmla="*/ 1286043 w 2298135"/>
              <a:gd name="connsiteY7" fmla="*/ 40542 h 225745"/>
              <a:gd name="connsiteX8" fmla="*/ 1286043 w 2298135"/>
              <a:gd name="connsiteY8" fmla="*/ 40542 h 225745"/>
              <a:gd name="connsiteX9" fmla="*/ 1226417 w 2298135"/>
              <a:gd name="connsiteY9" fmla="*/ 47495 h 225745"/>
              <a:gd name="connsiteX10" fmla="*/ 1226417 w 2298135"/>
              <a:gd name="connsiteY10" fmla="*/ 177035 h 225745"/>
              <a:gd name="connsiteX11" fmla="*/ 1233370 w 2298135"/>
              <a:gd name="connsiteY11" fmla="*/ 183988 h 225745"/>
              <a:gd name="connsiteX12" fmla="*/ 1240323 w 2298135"/>
              <a:gd name="connsiteY12" fmla="*/ 177035 h 225745"/>
              <a:gd name="connsiteX13" fmla="*/ 1240323 w 2298135"/>
              <a:gd name="connsiteY13" fmla="*/ 47971 h 225745"/>
              <a:gd name="connsiteX14" fmla="*/ 1233274 w 2298135"/>
              <a:gd name="connsiteY14" fmla="*/ 40923 h 225745"/>
              <a:gd name="connsiteX15" fmla="*/ 1233274 w 2298135"/>
              <a:gd name="connsiteY15" fmla="*/ 40923 h 225745"/>
              <a:gd name="connsiteX16" fmla="*/ 1226417 w 2298135"/>
              <a:gd name="connsiteY16" fmla="*/ 47495 h 225745"/>
              <a:gd name="connsiteX17" fmla="*/ 1173648 w 2298135"/>
              <a:gd name="connsiteY17" fmla="*/ 47495 h 225745"/>
              <a:gd name="connsiteX18" fmla="*/ 1173648 w 2298135"/>
              <a:gd name="connsiteY18" fmla="*/ 176940 h 225745"/>
              <a:gd name="connsiteX19" fmla="*/ 1180696 w 2298135"/>
              <a:gd name="connsiteY19" fmla="*/ 183893 h 225745"/>
              <a:gd name="connsiteX20" fmla="*/ 1187650 w 2298135"/>
              <a:gd name="connsiteY20" fmla="*/ 177130 h 225745"/>
              <a:gd name="connsiteX21" fmla="*/ 1187650 w 2298135"/>
              <a:gd name="connsiteY21" fmla="*/ 176940 h 225745"/>
              <a:gd name="connsiteX22" fmla="*/ 1187650 w 2298135"/>
              <a:gd name="connsiteY22" fmla="*/ 47971 h 225745"/>
              <a:gd name="connsiteX23" fmla="*/ 1180696 w 2298135"/>
              <a:gd name="connsiteY23" fmla="*/ 40923 h 225745"/>
              <a:gd name="connsiteX24" fmla="*/ 1180696 w 2298135"/>
              <a:gd name="connsiteY24" fmla="*/ 40923 h 225745"/>
              <a:gd name="connsiteX25" fmla="*/ 1173648 w 2298135"/>
              <a:gd name="connsiteY25" fmla="*/ 47971 h 225745"/>
              <a:gd name="connsiteX26" fmla="*/ 1120975 w 2298135"/>
              <a:gd name="connsiteY26" fmla="*/ 47495 h 225745"/>
              <a:gd name="connsiteX27" fmla="*/ 1120975 w 2298135"/>
              <a:gd name="connsiteY27" fmla="*/ 177035 h 225745"/>
              <a:gd name="connsiteX28" fmla="*/ 1128023 w 2298135"/>
              <a:gd name="connsiteY28" fmla="*/ 183988 h 225745"/>
              <a:gd name="connsiteX29" fmla="*/ 1134976 w 2298135"/>
              <a:gd name="connsiteY29" fmla="*/ 177035 h 225745"/>
              <a:gd name="connsiteX30" fmla="*/ 1134976 w 2298135"/>
              <a:gd name="connsiteY30" fmla="*/ 47495 h 225745"/>
              <a:gd name="connsiteX31" fmla="*/ 1128023 w 2298135"/>
              <a:gd name="connsiteY31" fmla="*/ 40542 h 225745"/>
              <a:gd name="connsiteX32" fmla="*/ 1128023 w 2298135"/>
              <a:gd name="connsiteY32" fmla="*/ 40542 h 225745"/>
              <a:gd name="connsiteX33" fmla="*/ 1120975 w 2298135"/>
              <a:gd name="connsiteY33" fmla="*/ 47495 h 225745"/>
              <a:gd name="connsiteX34" fmla="*/ 1068301 w 2298135"/>
              <a:gd name="connsiteY34" fmla="*/ 47495 h 225745"/>
              <a:gd name="connsiteX35" fmla="*/ 1068301 w 2298135"/>
              <a:gd name="connsiteY35" fmla="*/ 176940 h 225745"/>
              <a:gd name="connsiteX36" fmla="*/ 1076121 w 2298135"/>
              <a:gd name="connsiteY36" fmla="*/ 183121 h 225745"/>
              <a:gd name="connsiteX37" fmla="*/ 1082303 w 2298135"/>
              <a:gd name="connsiteY37" fmla="*/ 176940 h 225745"/>
              <a:gd name="connsiteX38" fmla="*/ 1082303 w 2298135"/>
              <a:gd name="connsiteY38" fmla="*/ 47971 h 225745"/>
              <a:gd name="connsiteX39" fmla="*/ 1075350 w 2298135"/>
              <a:gd name="connsiteY39" fmla="*/ 40923 h 225745"/>
              <a:gd name="connsiteX40" fmla="*/ 1075350 w 2298135"/>
              <a:gd name="connsiteY40" fmla="*/ 40923 h 225745"/>
              <a:gd name="connsiteX41" fmla="*/ 1068301 w 2298135"/>
              <a:gd name="connsiteY41" fmla="*/ 47971 h 225745"/>
              <a:gd name="connsiteX42" fmla="*/ 1015533 w 2298135"/>
              <a:gd name="connsiteY42" fmla="*/ 47495 h 225745"/>
              <a:gd name="connsiteX43" fmla="*/ 1015533 w 2298135"/>
              <a:gd name="connsiteY43" fmla="*/ 177035 h 225745"/>
              <a:gd name="connsiteX44" fmla="*/ 1021714 w 2298135"/>
              <a:gd name="connsiteY44" fmla="*/ 184855 h 225745"/>
              <a:gd name="connsiteX45" fmla="*/ 1029535 w 2298135"/>
              <a:gd name="connsiteY45" fmla="*/ 178673 h 225745"/>
              <a:gd name="connsiteX46" fmla="*/ 1029535 w 2298135"/>
              <a:gd name="connsiteY46" fmla="*/ 177035 h 225745"/>
              <a:gd name="connsiteX47" fmla="*/ 1029535 w 2298135"/>
              <a:gd name="connsiteY47" fmla="*/ 47971 h 225745"/>
              <a:gd name="connsiteX48" fmla="*/ 1022486 w 2298135"/>
              <a:gd name="connsiteY48" fmla="*/ 40923 h 225745"/>
              <a:gd name="connsiteX49" fmla="*/ 1022486 w 2298135"/>
              <a:gd name="connsiteY49" fmla="*/ 40923 h 225745"/>
              <a:gd name="connsiteX50" fmla="*/ 1015533 w 2298135"/>
              <a:gd name="connsiteY50" fmla="*/ 47495 h 225745"/>
              <a:gd name="connsiteX51" fmla="*/ 962860 w 2298135"/>
              <a:gd name="connsiteY51" fmla="*/ 47495 h 225745"/>
              <a:gd name="connsiteX52" fmla="*/ 962860 w 2298135"/>
              <a:gd name="connsiteY52" fmla="*/ 177035 h 225745"/>
              <a:gd name="connsiteX53" fmla="*/ 970679 w 2298135"/>
              <a:gd name="connsiteY53" fmla="*/ 183217 h 225745"/>
              <a:gd name="connsiteX54" fmla="*/ 976861 w 2298135"/>
              <a:gd name="connsiteY54" fmla="*/ 177035 h 225745"/>
              <a:gd name="connsiteX55" fmla="*/ 976861 w 2298135"/>
              <a:gd name="connsiteY55" fmla="*/ 47971 h 225745"/>
              <a:gd name="connsiteX56" fmla="*/ 969813 w 2298135"/>
              <a:gd name="connsiteY56" fmla="*/ 40923 h 225745"/>
              <a:gd name="connsiteX57" fmla="*/ 969813 w 2298135"/>
              <a:gd name="connsiteY57" fmla="*/ 40923 h 225745"/>
              <a:gd name="connsiteX58" fmla="*/ 962955 w 2298135"/>
              <a:gd name="connsiteY58" fmla="*/ 47495 h 225745"/>
              <a:gd name="connsiteX59" fmla="*/ 910186 w 2298135"/>
              <a:gd name="connsiteY59" fmla="*/ 47495 h 225745"/>
              <a:gd name="connsiteX60" fmla="*/ 910186 w 2298135"/>
              <a:gd name="connsiteY60" fmla="*/ 176940 h 225745"/>
              <a:gd name="connsiteX61" fmla="*/ 918006 w 2298135"/>
              <a:gd name="connsiteY61" fmla="*/ 183121 h 225745"/>
              <a:gd name="connsiteX62" fmla="*/ 924188 w 2298135"/>
              <a:gd name="connsiteY62" fmla="*/ 176940 h 225745"/>
              <a:gd name="connsiteX63" fmla="*/ 924188 w 2298135"/>
              <a:gd name="connsiteY63" fmla="*/ 47495 h 225745"/>
              <a:gd name="connsiteX64" fmla="*/ 917140 w 2298135"/>
              <a:gd name="connsiteY64" fmla="*/ 40542 h 225745"/>
              <a:gd name="connsiteX65" fmla="*/ 917140 w 2298135"/>
              <a:gd name="connsiteY65" fmla="*/ 40542 h 225745"/>
              <a:gd name="connsiteX66" fmla="*/ 910758 w 2298135"/>
              <a:gd name="connsiteY66" fmla="*/ 47971 h 225745"/>
              <a:gd name="connsiteX67" fmla="*/ 362499 w 2298135"/>
              <a:gd name="connsiteY67" fmla="*/ 112360 h 225745"/>
              <a:gd name="connsiteX68" fmla="*/ 383835 w 2298135"/>
              <a:gd name="connsiteY68" fmla="*/ 133696 h 225745"/>
              <a:gd name="connsiteX69" fmla="*/ 573763 w 2298135"/>
              <a:gd name="connsiteY69" fmla="*/ 133696 h 225745"/>
              <a:gd name="connsiteX70" fmla="*/ 595099 w 2298135"/>
              <a:gd name="connsiteY70" fmla="*/ 112360 h 225745"/>
              <a:gd name="connsiteX71" fmla="*/ 573763 w 2298135"/>
              <a:gd name="connsiteY71" fmla="*/ 91024 h 225745"/>
              <a:gd name="connsiteX72" fmla="*/ 383930 w 2298135"/>
              <a:gd name="connsiteY72" fmla="*/ 91024 h 225745"/>
              <a:gd name="connsiteX73" fmla="*/ 362594 w 2298135"/>
              <a:gd name="connsiteY73" fmla="*/ 112551 h 225745"/>
              <a:gd name="connsiteX74" fmla="*/ 362594 w 2298135"/>
              <a:gd name="connsiteY74" fmla="*/ 112836 h 225745"/>
              <a:gd name="connsiteX75" fmla="*/ 60461 w 2298135"/>
              <a:gd name="connsiteY75" fmla="*/ 64259 h 225745"/>
              <a:gd name="connsiteX76" fmla="*/ -308 w 2298135"/>
              <a:gd name="connsiteY76" fmla="*/ 73784 h 225745"/>
              <a:gd name="connsiteX77" fmla="*/ 284108 w 2298135"/>
              <a:gd name="connsiteY77" fmla="*/ 175892 h 225745"/>
              <a:gd name="connsiteX78" fmla="*/ 523567 w 2298135"/>
              <a:gd name="connsiteY78" fmla="*/ 175892 h 225745"/>
              <a:gd name="connsiteX79" fmla="*/ 554332 w 2298135"/>
              <a:gd name="connsiteY79" fmla="*/ 156842 h 225745"/>
              <a:gd name="connsiteX80" fmla="*/ 737784 w 2298135"/>
              <a:gd name="connsiteY80" fmla="*/ 181893 h 225745"/>
              <a:gd name="connsiteX81" fmla="*/ 735784 w 2298135"/>
              <a:gd name="connsiteY81" fmla="*/ 178845 h 225745"/>
              <a:gd name="connsiteX82" fmla="*/ 656631 w 2298135"/>
              <a:gd name="connsiteY82" fmla="*/ 56163 h 225745"/>
              <a:gd name="connsiteX83" fmla="*/ 100371 w 2298135"/>
              <a:gd name="connsiteY83" fmla="*/ 56163 h 225745"/>
              <a:gd name="connsiteX84" fmla="*/ 60556 w 2298135"/>
              <a:gd name="connsiteY84" fmla="*/ 64735 h 225745"/>
              <a:gd name="connsiteX85" fmla="*/ 684158 w 2298135"/>
              <a:gd name="connsiteY85" fmla="*/ 66736 h 225745"/>
              <a:gd name="connsiteX86" fmla="*/ 750833 w 2298135"/>
              <a:gd name="connsiteY86" fmla="*/ 169796 h 225745"/>
              <a:gd name="connsiteX87" fmla="*/ 783599 w 2298135"/>
              <a:gd name="connsiteY87" fmla="*/ 190656 h 225745"/>
              <a:gd name="connsiteX88" fmla="*/ 2181679 w 2298135"/>
              <a:gd name="connsiteY88" fmla="*/ 225517 h 225745"/>
              <a:gd name="connsiteX89" fmla="*/ 2297779 w 2298135"/>
              <a:gd name="connsiteY89" fmla="*/ 115970 h 225745"/>
              <a:gd name="connsiteX90" fmla="*/ 2188232 w 2298135"/>
              <a:gd name="connsiteY90" fmla="*/ -130 h 225745"/>
              <a:gd name="connsiteX91" fmla="*/ 2181679 w 2298135"/>
              <a:gd name="connsiteY91" fmla="*/ -130 h 225745"/>
              <a:gd name="connsiteX92" fmla="*/ 710066 w 2298135"/>
              <a:gd name="connsiteY92" fmla="*/ 33112 h 225745"/>
              <a:gd name="connsiteX93" fmla="*/ 684253 w 2298135"/>
              <a:gd name="connsiteY93" fmla="*/ 67212 h 22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98135" h="225745">
                <a:moveTo>
                  <a:pt x="1286043" y="40923"/>
                </a:moveTo>
                <a:cubicBezTo>
                  <a:pt x="1282204" y="40923"/>
                  <a:pt x="1279090" y="44037"/>
                  <a:pt x="1279090" y="47876"/>
                </a:cubicBezTo>
                <a:lnTo>
                  <a:pt x="1279090" y="177416"/>
                </a:lnTo>
                <a:cubicBezTo>
                  <a:pt x="1278642" y="181283"/>
                  <a:pt x="1281404" y="184779"/>
                  <a:pt x="1285271" y="185236"/>
                </a:cubicBezTo>
                <a:cubicBezTo>
                  <a:pt x="1289139" y="185684"/>
                  <a:pt x="1292644" y="182921"/>
                  <a:pt x="1293092" y="179054"/>
                </a:cubicBezTo>
                <a:cubicBezTo>
                  <a:pt x="1293158" y="178511"/>
                  <a:pt x="1293158" y="177959"/>
                  <a:pt x="1293092" y="177416"/>
                </a:cubicBezTo>
                <a:lnTo>
                  <a:pt x="1293092" y="47495"/>
                </a:lnTo>
                <a:cubicBezTo>
                  <a:pt x="1293044" y="43637"/>
                  <a:pt x="1289900" y="40542"/>
                  <a:pt x="1286043" y="40542"/>
                </a:cubicBezTo>
                <a:lnTo>
                  <a:pt x="1286043" y="40542"/>
                </a:lnTo>
                <a:moveTo>
                  <a:pt x="1226417" y="47495"/>
                </a:moveTo>
                <a:lnTo>
                  <a:pt x="1226417" y="177035"/>
                </a:lnTo>
                <a:cubicBezTo>
                  <a:pt x="1226417" y="180874"/>
                  <a:pt x="1229531" y="183988"/>
                  <a:pt x="1233370" y="183988"/>
                </a:cubicBezTo>
                <a:cubicBezTo>
                  <a:pt x="1237208" y="183988"/>
                  <a:pt x="1240323" y="180874"/>
                  <a:pt x="1240323" y="177035"/>
                </a:cubicBezTo>
                <a:lnTo>
                  <a:pt x="1240323" y="47971"/>
                </a:lnTo>
                <a:cubicBezTo>
                  <a:pt x="1240323" y="44076"/>
                  <a:pt x="1237170" y="40923"/>
                  <a:pt x="1233274" y="40923"/>
                </a:cubicBezTo>
                <a:lnTo>
                  <a:pt x="1233274" y="40923"/>
                </a:lnTo>
                <a:cubicBezTo>
                  <a:pt x="1229617" y="40970"/>
                  <a:pt x="1226617" y="43837"/>
                  <a:pt x="1226417" y="47495"/>
                </a:cubicBezTo>
                <a:close/>
                <a:moveTo>
                  <a:pt x="1173648" y="47495"/>
                </a:moveTo>
                <a:lnTo>
                  <a:pt x="1173648" y="176940"/>
                </a:lnTo>
                <a:cubicBezTo>
                  <a:pt x="1173753" y="180778"/>
                  <a:pt x="1176858" y="183845"/>
                  <a:pt x="1180696" y="183893"/>
                </a:cubicBezTo>
                <a:cubicBezTo>
                  <a:pt x="1184487" y="183950"/>
                  <a:pt x="1187592" y="180921"/>
                  <a:pt x="1187650" y="177130"/>
                </a:cubicBezTo>
                <a:cubicBezTo>
                  <a:pt x="1187650" y="177064"/>
                  <a:pt x="1187650" y="177006"/>
                  <a:pt x="1187650" y="176940"/>
                </a:cubicBezTo>
                <a:lnTo>
                  <a:pt x="1187650" y="47971"/>
                </a:lnTo>
                <a:cubicBezTo>
                  <a:pt x="1187650" y="44114"/>
                  <a:pt x="1184554" y="40970"/>
                  <a:pt x="1180696" y="40923"/>
                </a:cubicBezTo>
                <a:lnTo>
                  <a:pt x="1180696" y="40923"/>
                </a:lnTo>
                <a:cubicBezTo>
                  <a:pt x="1176829" y="40970"/>
                  <a:pt x="1173696" y="44104"/>
                  <a:pt x="1173648" y="47971"/>
                </a:cubicBezTo>
                <a:close/>
                <a:moveTo>
                  <a:pt x="1120975" y="47495"/>
                </a:moveTo>
                <a:lnTo>
                  <a:pt x="1120975" y="177035"/>
                </a:lnTo>
                <a:cubicBezTo>
                  <a:pt x="1121022" y="180893"/>
                  <a:pt x="1124166" y="183988"/>
                  <a:pt x="1128023" y="183988"/>
                </a:cubicBezTo>
                <a:cubicBezTo>
                  <a:pt x="1131862" y="183988"/>
                  <a:pt x="1134976" y="180874"/>
                  <a:pt x="1134976" y="177035"/>
                </a:cubicBezTo>
                <a:lnTo>
                  <a:pt x="1134976" y="47495"/>
                </a:lnTo>
                <a:cubicBezTo>
                  <a:pt x="1134976" y="43656"/>
                  <a:pt x="1131862" y="40542"/>
                  <a:pt x="1128023" y="40542"/>
                </a:cubicBezTo>
                <a:lnTo>
                  <a:pt x="1128023" y="40542"/>
                </a:lnTo>
                <a:cubicBezTo>
                  <a:pt x="1124166" y="40542"/>
                  <a:pt x="1121022" y="43637"/>
                  <a:pt x="1120975" y="47495"/>
                </a:cubicBezTo>
                <a:close/>
                <a:moveTo>
                  <a:pt x="1068301" y="47495"/>
                </a:moveTo>
                <a:lnTo>
                  <a:pt x="1068301" y="176940"/>
                </a:lnTo>
                <a:cubicBezTo>
                  <a:pt x="1068749" y="180807"/>
                  <a:pt x="1072254" y="183579"/>
                  <a:pt x="1076121" y="183121"/>
                </a:cubicBezTo>
                <a:cubicBezTo>
                  <a:pt x="1079369" y="182741"/>
                  <a:pt x="1081922" y="180188"/>
                  <a:pt x="1082303" y="176940"/>
                </a:cubicBezTo>
                <a:lnTo>
                  <a:pt x="1082303" y="47971"/>
                </a:lnTo>
                <a:cubicBezTo>
                  <a:pt x="1082303" y="44114"/>
                  <a:pt x="1079207" y="40970"/>
                  <a:pt x="1075350" y="40923"/>
                </a:cubicBezTo>
                <a:lnTo>
                  <a:pt x="1075350" y="40923"/>
                </a:lnTo>
                <a:cubicBezTo>
                  <a:pt x="1071454" y="40923"/>
                  <a:pt x="1068301" y="44076"/>
                  <a:pt x="1068301" y="47971"/>
                </a:cubicBezTo>
                <a:close/>
                <a:moveTo>
                  <a:pt x="1015533" y="47495"/>
                </a:moveTo>
                <a:lnTo>
                  <a:pt x="1015533" y="177035"/>
                </a:lnTo>
                <a:cubicBezTo>
                  <a:pt x="1015085" y="180902"/>
                  <a:pt x="1017848" y="184398"/>
                  <a:pt x="1021714" y="184855"/>
                </a:cubicBezTo>
                <a:cubicBezTo>
                  <a:pt x="1025582" y="185303"/>
                  <a:pt x="1029087" y="182540"/>
                  <a:pt x="1029535" y="178673"/>
                </a:cubicBezTo>
                <a:cubicBezTo>
                  <a:pt x="1029601" y="178130"/>
                  <a:pt x="1029601" y="177578"/>
                  <a:pt x="1029535" y="177035"/>
                </a:cubicBezTo>
                <a:lnTo>
                  <a:pt x="1029535" y="47971"/>
                </a:lnTo>
                <a:cubicBezTo>
                  <a:pt x="1029535" y="44076"/>
                  <a:pt x="1026382" y="40923"/>
                  <a:pt x="1022486" y="40923"/>
                </a:cubicBezTo>
                <a:lnTo>
                  <a:pt x="1022486" y="40923"/>
                </a:lnTo>
                <a:cubicBezTo>
                  <a:pt x="1018791" y="40913"/>
                  <a:pt x="1015733" y="43809"/>
                  <a:pt x="1015533" y="47495"/>
                </a:cubicBezTo>
                <a:close/>
                <a:moveTo>
                  <a:pt x="962860" y="47495"/>
                </a:moveTo>
                <a:lnTo>
                  <a:pt x="962860" y="177035"/>
                </a:lnTo>
                <a:cubicBezTo>
                  <a:pt x="963307" y="180902"/>
                  <a:pt x="966813" y="183674"/>
                  <a:pt x="970679" y="183217"/>
                </a:cubicBezTo>
                <a:cubicBezTo>
                  <a:pt x="973928" y="182836"/>
                  <a:pt x="976480" y="180283"/>
                  <a:pt x="976861" y="177035"/>
                </a:cubicBezTo>
                <a:lnTo>
                  <a:pt x="976861" y="47971"/>
                </a:lnTo>
                <a:cubicBezTo>
                  <a:pt x="976861" y="44076"/>
                  <a:pt x="973709" y="40923"/>
                  <a:pt x="969813" y="40923"/>
                </a:cubicBezTo>
                <a:lnTo>
                  <a:pt x="969813" y="40923"/>
                </a:lnTo>
                <a:cubicBezTo>
                  <a:pt x="966155" y="40970"/>
                  <a:pt x="963155" y="43837"/>
                  <a:pt x="962955" y="47495"/>
                </a:cubicBezTo>
                <a:close/>
                <a:moveTo>
                  <a:pt x="910186" y="47495"/>
                </a:moveTo>
                <a:lnTo>
                  <a:pt x="910186" y="176940"/>
                </a:lnTo>
                <a:cubicBezTo>
                  <a:pt x="910634" y="180807"/>
                  <a:pt x="914139" y="183579"/>
                  <a:pt x="918006" y="183121"/>
                </a:cubicBezTo>
                <a:cubicBezTo>
                  <a:pt x="921254" y="182741"/>
                  <a:pt x="923807" y="180188"/>
                  <a:pt x="924188" y="176940"/>
                </a:cubicBezTo>
                <a:lnTo>
                  <a:pt x="924188" y="47495"/>
                </a:lnTo>
                <a:cubicBezTo>
                  <a:pt x="924140" y="43637"/>
                  <a:pt x="920997" y="40542"/>
                  <a:pt x="917140" y="40542"/>
                </a:cubicBezTo>
                <a:lnTo>
                  <a:pt x="917140" y="40542"/>
                </a:lnTo>
                <a:cubicBezTo>
                  <a:pt x="913358" y="40894"/>
                  <a:pt x="910539" y="44180"/>
                  <a:pt x="910758" y="47971"/>
                </a:cubicBezTo>
                <a:close/>
                <a:moveTo>
                  <a:pt x="362499" y="112360"/>
                </a:moveTo>
                <a:cubicBezTo>
                  <a:pt x="362547" y="124124"/>
                  <a:pt x="372072" y="133649"/>
                  <a:pt x="383835" y="133696"/>
                </a:cubicBezTo>
                <a:lnTo>
                  <a:pt x="573763" y="133696"/>
                </a:lnTo>
                <a:cubicBezTo>
                  <a:pt x="585546" y="133696"/>
                  <a:pt x="595099" y="124143"/>
                  <a:pt x="595099" y="112360"/>
                </a:cubicBezTo>
                <a:cubicBezTo>
                  <a:pt x="595099" y="100578"/>
                  <a:pt x="585546" y="91024"/>
                  <a:pt x="573763" y="91024"/>
                </a:cubicBezTo>
                <a:lnTo>
                  <a:pt x="383930" y="91024"/>
                </a:lnTo>
                <a:cubicBezTo>
                  <a:pt x="372090" y="91072"/>
                  <a:pt x="362537" y="100711"/>
                  <a:pt x="362594" y="112551"/>
                </a:cubicBezTo>
                <a:cubicBezTo>
                  <a:pt x="362594" y="112646"/>
                  <a:pt x="362594" y="112741"/>
                  <a:pt x="362594" y="112836"/>
                </a:cubicBezTo>
                <a:close/>
                <a:moveTo>
                  <a:pt x="60461" y="64259"/>
                </a:moveTo>
                <a:cubicBezTo>
                  <a:pt x="41659" y="73584"/>
                  <a:pt x="20446" y="76908"/>
                  <a:pt x="-308" y="73784"/>
                </a:cubicBezTo>
                <a:cubicBezTo>
                  <a:pt x="61128" y="142745"/>
                  <a:pt x="159235" y="175892"/>
                  <a:pt x="284108" y="175892"/>
                </a:cubicBezTo>
                <a:lnTo>
                  <a:pt x="523567" y="175892"/>
                </a:lnTo>
                <a:cubicBezTo>
                  <a:pt x="548713" y="175892"/>
                  <a:pt x="527567" y="158080"/>
                  <a:pt x="554332" y="156842"/>
                </a:cubicBezTo>
                <a:cubicBezTo>
                  <a:pt x="686444" y="149508"/>
                  <a:pt x="698731" y="175892"/>
                  <a:pt x="737784" y="181893"/>
                </a:cubicBezTo>
                <a:lnTo>
                  <a:pt x="735784" y="178845"/>
                </a:lnTo>
                <a:lnTo>
                  <a:pt x="656631" y="56163"/>
                </a:lnTo>
                <a:lnTo>
                  <a:pt x="100371" y="56163"/>
                </a:lnTo>
                <a:cubicBezTo>
                  <a:pt x="86522" y="54563"/>
                  <a:pt x="72529" y="57582"/>
                  <a:pt x="60556" y="64735"/>
                </a:cubicBezTo>
                <a:close/>
                <a:moveTo>
                  <a:pt x="684158" y="66736"/>
                </a:moveTo>
                <a:lnTo>
                  <a:pt x="750833" y="169796"/>
                </a:lnTo>
                <a:cubicBezTo>
                  <a:pt x="760358" y="185131"/>
                  <a:pt x="765406" y="190275"/>
                  <a:pt x="783599" y="190656"/>
                </a:cubicBezTo>
                <a:cubicBezTo>
                  <a:pt x="1251277" y="201800"/>
                  <a:pt x="1714001" y="214373"/>
                  <a:pt x="2181679" y="225517"/>
                </a:cubicBezTo>
                <a:cubicBezTo>
                  <a:pt x="2243991" y="227327"/>
                  <a:pt x="2295969" y="178283"/>
                  <a:pt x="2297779" y="115970"/>
                </a:cubicBezTo>
                <a:cubicBezTo>
                  <a:pt x="2299589" y="53658"/>
                  <a:pt x="2250544" y="1680"/>
                  <a:pt x="2188232" y="-130"/>
                </a:cubicBezTo>
                <a:cubicBezTo>
                  <a:pt x="2186050" y="-197"/>
                  <a:pt x="2183860" y="-197"/>
                  <a:pt x="2181679" y="-130"/>
                </a:cubicBezTo>
                <a:lnTo>
                  <a:pt x="710066" y="33112"/>
                </a:lnTo>
                <a:cubicBezTo>
                  <a:pt x="672633" y="34446"/>
                  <a:pt x="674538" y="52162"/>
                  <a:pt x="684253" y="67212"/>
                </a:cubicBezTo>
                <a:close/>
              </a:path>
            </a:pathLst>
          </a:custGeom>
          <a:solidFill>
            <a:srgbClr val="303030"/>
          </a:solidFill>
          <a:ln w="9525" cap="flat">
            <a:noFill/>
            <a:prstDash val="solid"/>
            <a:miter/>
          </a:ln>
        </p:spPr>
        <p:txBody>
          <a:bodyPr rtlCol="0" anchor="ctr"/>
          <a:lstStyle/>
          <a:p>
            <a:endParaRPr lang="en-IN"/>
          </a:p>
        </p:txBody>
      </p:sp>
    </p:spTree>
    <p:extLst>
      <p:ext uri="{BB962C8B-B14F-4D97-AF65-F5344CB8AC3E}">
        <p14:creationId xmlns:p14="http://schemas.microsoft.com/office/powerpoint/2010/main" xmlns="" val="107315279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aphic 191">
            <a:extLst>
              <a:ext uri="{FF2B5EF4-FFF2-40B4-BE49-F238E27FC236}">
                <a16:creationId xmlns:a16="http://schemas.microsoft.com/office/drawing/2014/main" xmlns="" id="{72291AE4-62B0-1015-2A49-702C318E64D9}"/>
              </a:ext>
            </a:extLst>
          </p:cNvPr>
          <p:cNvGrpSpPr/>
          <p:nvPr/>
        </p:nvGrpSpPr>
        <p:grpSpPr>
          <a:xfrm>
            <a:off x="228600" y="365125"/>
            <a:ext cx="2651474" cy="1737741"/>
            <a:chOff x="525760" y="4501979"/>
            <a:chExt cx="2651474" cy="1737741"/>
          </a:xfrm>
        </p:grpSpPr>
        <p:sp>
          <p:nvSpPr>
            <p:cNvPr id="4" name="Freeform: Shape 3">
              <a:extLst>
                <a:ext uri="{FF2B5EF4-FFF2-40B4-BE49-F238E27FC236}">
                  <a16:creationId xmlns:a16="http://schemas.microsoft.com/office/drawing/2014/main" xmlns="" id="{849C6BE3-9D69-6750-25DA-8B82C654FF32}"/>
                </a:ext>
              </a:extLst>
            </p:cNvPr>
            <p:cNvSpPr/>
            <p:nvPr/>
          </p:nvSpPr>
          <p:spPr>
            <a:xfrm>
              <a:off x="525760" y="4831328"/>
              <a:ext cx="874395" cy="1130644"/>
            </a:xfrm>
            <a:custGeom>
              <a:avLst/>
              <a:gdLst>
                <a:gd name="connsiteX0" fmla="*/ 842952 w 874395"/>
                <a:gd name="connsiteY0" fmla="*/ 893002 h 1130644"/>
                <a:gd name="connsiteX1" fmla="*/ 472905 w 874395"/>
                <a:gd name="connsiteY1" fmla="*/ 96426 h 1130644"/>
                <a:gd name="connsiteX2" fmla="*/ 479309 w 874395"/>
                <a:gd name="connsiteY2" fmla="*/ 18969 h 1130644"/>
                <a:gd name="connsiteX3" fmla="*/ 401849 w 874395"/>
                <a:gd name="connsiteY3" fmla="*/ 12558 h 1130644"/>
                <a:gd name="connsiteX4" fmla="*/ 395445 w 874395"/>
                <a:gd name="connsiteY4" fmla="*/ 90025 h 1130644"/>
                <a:gd name="connsiteX5" fmla="*/ 401849 w 874395"/>
                <a:gd name="connsiteY5" fmla="*/ 96426 h 1130644"/>
                <a:gd name="connsiteX6" fmla="*/ 31803 w 874395"/>
                <a:gd name="connsiteY6" fmla="*/ 893002 h 1130644"/>
                <a:gd name="connsiteX7" fmla="*/ -11 w 874395"/>
                <a:gd name="connsiteY7" fmla="*/ 893002 h 1130644"/>
                <a:gd name="connsiteX8" fmla="*/ 656 w 874395"/>
                <a:gd name="connsiteY8" fmla="*/ 896050 h 1130644"/>
                <a:gd name="connsiteX9" fmla="*/ 153056 w 874395"/>
                <a:gd name="connsiteY9" fmla="*/ 1078930 h 1130644"/>
                <a:gd name="connsiteX10" fmla="*/ 437187 w 874395"/>
                <a:gd name="connsiteY10" fmla="*/ 1130174 h 1130644"/>
                <a:gd name="connsiteX11" fmla="*/ 721317 w 874395"/>
                <a:gd name="connsiteY11" fmla="*/ 1078930 h 1130644"/>
                <a:gd name="connsiteX12" fmla="*/ 873717 w 874395"/>
                <a:gd name="connsiteY12" fmla="*/ 896050 h 1130644"/>
                <a:gd name="connsiteX13" fmla="*/ 874384 w 874395"/>
                <a:gd name="connsiteY13" fmla="*/ 893002 h 1130644"/>
                <a:gd name="connsiteX14" fmla="*/ 821235 w 874395"/>
                <a:gd name="connsiteY14" fmla="*/ 893002 h 1130644"/>
                <a:gd name="connsiteX15" fmla="*/ 446997 w 874395"/>
                <a:gd name="connsiteY15" fmla="*/ 893002 h 1130644"/>
                <a:gd name="connsiteX16" fmla="*/ 446997 w 874395"/>
                <a:gd name="connsiteY16" fmla="*/ 108713 h 1130644"/>
                <a:gd name="connsiteX17" fmla="*/ 455760 w 874395"/>
                <a:gd name="connsiteY17" fmla="*/ 106332 h 1130644"/>
                <a:gd name="connsiteX18" fmla="*/ 418994 w 874395"/>
                <a:gd name="connsiteY18" fmla="*/ 106332 h 1130644"/>
                <a:gd name="connsiteX19" fmla="*/ 427281 w 874395"/>
                <a:gd name="connsiteY19" fmla="*/ 108618 h 1130644"/>
                <a:gd name="connsiteX20" fmla="*/ 427281 w 874395"/>
                <a:gd name="connsiteY20" fmla="*/ 893002 h 1130644"/>
                <a:gd name="connsiteX21" fmla="*/ 53520 w 874395"/>
                <a:gd name="connsiteY21" fmla="*/ 893002 h 113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4395" h="1130644">
                  <a:moveTo>
                    <a:pt x="842952" y="893002"/>
                  </a:moveTo>
                  <a:lnTo>
                    <a:pt x="472905" y="96426"/>
                  </a:lnTo>
                  <a:cubicBezTo>
                    <a:pt x="496063" y="76804"/>
                    <a:pt x="498931" y="42124"/>
                    <a:pt x="479309" y="18969"/>
                  </a:cubicBezTo>
                  <a:cubicBezTo>
                    <a:pt x="459687" y="-4196"/>
                    <a:pt x="425007" y="-7063"/>
                    <a:pt x="401849" y="12558"/>
                  </a:cubicBezTo>
                  <a:cubicBezTo>
                    <a:pt x="378691" y="32180"/>
                    <a:pt x="375824" y="66860"/>
                    <a:pt x="395445" y="90025"/>
                  </a:cubicBezTo>
                  <a:cubicBezTo>
                    <a:pt x="397400" y="92330"/>
                    <a:pt x="399542" y="94473"/>
                    <a:pt x="401849" y="96426"/>
                  </a:cubicBezTo>
                  <a:lnTo>
                    <a:pt x="31803" y="893002"/>
                  </a:lnTo>
                  <a:lnTo>
                    <a:pt x="-11" y="893002"/>
                  </a:lnTo>
                  <a:lnTo>
                    <a:pt x="656" y="896050"/>
                  </a:lnTo>
                  <a:cubicBezTo>
                    <a:pt x="19706" y="978346"/>
                    <a:pt x="70760" y="1039877"/>
                    <a:pt x="153056" y="1078930"/>
                  </a:cubicBezTo>
                  <a:cubicBezTo>
                    <a:pt x="224779" y="1112934"/>
                    <a:pt x="320410" y="1130174"/>
                    <a:pt x="437187" y="1130174"/>
                  </a:cubicBezTo>
                  <a:cubicBezTo>
                    <a:pt x="553963" y="1130174"/>
                    <a:pt x="649594" y="1112934"/>
                    <a:pt x="721317" y="1078930"/>
                  </a:cubicBezTo>
                  <a:cubicBezTo>
                    <a:pt x="803804" y="1039877"/>
                    <a:pt x="854667" y="978346"/>
                    <a:pt x="873717" y="896050"/>
                  </a:cubicBezTo>
                  <a:lnTo>
                    <a:pt x="874384" y="893002"/>
                  </a:lnTo>
                  <a:close/>
                  <a:moveTo>
                    <a:pt x="821235" y="893002"/>
                  </a:moveTo>
                  <a:lnTo>
                    <a:pt x="446997" y="893002"/>
                  </a:lnTo>
                  <a:lnTo>
                    <a:pt x="446997" y="108713"/>
                  </a:lnTo>
                  <a:cubicBezTo>
                    <a:pt x="449980" y="108170"/>
                    <a:pt x="452911" y="107370"/>
                    <a:pt x="455760" y="106332"/>
                  </a:cubicBezTo>
                  <a:close/>
                  <a:moveTo>
                    <a:pt x="418994" y="106332"/>
                  </a:moveTo>
                  <a:cubicBezTo>
                    <a:pt x="421683" y="107341"/>
                    <a:pt x="424456" y="108104"/>
                    <a:pt x="427281" y="108618"/>
                  </a:cubicBezTo>
                  <a:lnTo>
                    <a:pt x="427281" y="893002"/>
                  </a:lnTo>
                  <a:lnTo>
                    <a:pt x="53520" y="893002"/>
                  </a:lnTo>
                  <a:close/>
                </a:path>
              </a:pathLst>
            </a:custGeom>
            <a:solidFill>
              <a:srgbClr val="BE842B"/>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xmlns="" id="{FCB1F8A5-295A-24EE-9F45-98924DE9D9F1}"/>
                </a:ext>
              </a:extLst>
            </p:cNvPr>
            <p:cNvSpPr/>
            <p:nvPr/>
          </p:nvSpPr>
          <p:spPr>
            <a:xfrm>
              <a:off x="543952" y="5779854"/>
              <a:ext cx="838390" cy="182117"/>
            </a:xfrm>
            <a:custGeom>
              <a:avLst/>
              <a:gdLst>
                <a:gd name="connsiteX0" fmla="*/ -11 w 838390"/>
                <a:gd name="connsiteY0" fmla="*/ -470 h 182117"/>
                <a:gd name="connsiteX1" fmla="*/ 135054 w 838390"/>
                <a:gd name="connsiteY1" fmla="*/ 130404 h 182117"/>
                <a:gd name="connsiteX2" fmla="*/ 419184 w 838390"/>
                <a:gd name="connsiteY2" fmla="*/ 181648 h 182117"/>
                <a:gd name="connsiteX3" fmla="*/ 703315 w 838390"/>
                <a:gd name="connsiteY3" fmla="*/ 130404 h 182117"/>
                <a:gd name="connsiteX4" fmla="*/ 838380 w 838390"/>
                <a:gd name="connsiteY4" fmla="*/ -470 h 182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390" h="182117">
                  <a:moveTo>
                    <a:pt x="-11" y="-470"/>
                  </a:moveTo>
                  <a:cubicBezTo>
                    <a:pt x="25802" y="56109"/>
                    <a:pt x="71046" y="100114"/>
                    <a:pt x="135054" y="130404"/>
                  </a:cubicBezTo>
                  <a:cubicBezTo>
                    <a:pt x="206777" y="164408"/>
                    <a:pt x="302408" y="181648"/>
                    <a:pt x="419184" y="181648"/>
                  </a:cubicBezTo>
                  <a:cubicBezTo>
                    <a:pt x="535961" y="181648"/>
                    <a:pt x="631592" y="164408"/>
                    <a:pt x="703315" y="130404"/>
                  </a:cubicBezTo>
                  <a:cubicBezTo>
                    <a:pt x="767323" y="100114"/>
                    <a:pt x="812567" y="56109"/>
                    <a:pt x="838380"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xmlns="" id="{4AF0096F-E33E-077A-612C-A7CD0752E631}"/>
                </a:ext>
              </a:extLst>
            </p:cNvPr>
            <p:cNvSpPr/>
            <p:nvPr/>
          </p:nvSpPr>
          <p:spPr>
            <a:xfrm>
              <a:off x="691590" y="5916442"/>
              <a:ext cx="543115" cy="45529"/>
            </a:xfrm>
            <a:custGeom>
              <a:avLst/>
              <a:gdLst>
                <a:gd name="connsiteX0" fmla="*/ -11 w 543115"/>
                <a:gd name="connsiteY0" fmla="*/ -470 h 45529"/>
                <a:gd name="connsiteX1" fmla="*/ 271547 w 543115"/>
                <a:gd name="connsiteY1" fmla="*/ 45060 h 45529"/>
                <a:gd name="connsiteX2" fmla="*/ 543105 w 543115"/>
                <a:gd name="connsiteY2" fmla="*/ -470 h 45529"/>
              </a:gdLst>
              <a:ahLst/>
              <a:cxnLst>
                <a:cxn ang="0">
                  <a:pos x="connsiteX0" y="connsiteY0"/>
                </a:cxn>
                <a:cxn ang="0">
                  <a:pos x="connsiteX1" y="connsiteY1"/>
                </a:cxn>
                <a:cxn ang="0">
                  <a:pos x="connsiteX2" y="connsiteY2"/>
                </a:cxn>
              </a:cxnLst>
              <a:rect l="l" t="t" r="r" b="b"/>
              <a:pathLst>
                <a:path w="543115" h="45529">
                  <a:moveTo>
                    <a:pt x="-11" y="-470"/>
                  </a:moveTo>
                  <a:cubicBezTo>
                    <a:pt x="70188" y="29724"/>
                    <a:pt x="161914" y="45060"/>
                    <a:pt x="271547" y="45060"/>
                  </a:cubicBezTo>
                  <a:cubicBezTo>
                    <a:pt x="381180" y="45060"/>
                    <a:pt x="472905" y="29724"/>
                    <a:pt x="543105"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FA15D32F-F18D-525E-B3BA-37ACB04C48D0}"/>
                </a:ext>
              </a:extLst>
            </p:cNvPr>
            <p:cNvSpPr/>
            <p:nvPr/>
          </p:nvSpPr>
          <p:spPr>
            <a:xfrm>
              <a:off x="924381" y="4845451"/>
              <a:ext cx="49720" cy="49720"/>
            </a:xfrm>
            <a:custGeom>
              <a:avLst/>
              <a:gdLst>
                <a:gd name="connsiteX0" fmla="*/ 49710 w 49720"/>
                <a:gd name="connsiteY0" fmla="*/ 24391 h 49720"/>
                <a:gd name="connsiteX1" fmla="*/ 24849 w 49720"/>
                <a:gd name="connsiteY1" fmla="*/ 49251 h 49720"/>
                <a:gd name="connsiteX2" fmla="*/ -11 w 49720"/>
                <a:gd name="connsiteY2" fmla="*/ 24391 h 49720"/>
                <a:gd name="connsiteX3" fmla="*/ 24849 w 49720"/>
                <a:gd name="connsiteY3" fmla="*/ -470 h 49720"/>
                <a:gd name="connsiteX4" fmla="*/ 24945 w 49720"/>
                <a:gd name="connsiteY4" fmla="*/ -470 h 49720"/>
                <a:gd name="connsiteX5" fmla="*/ 49710 w 49720"/>
                <a:gd name="connsiteY5" fmla="*/ 24295 h 49720"/>
                <a:gd name="connsiteX6" fmla="*/ 49710 w 49720"/>
                <a:gd name="connsiteY6" fmla="*/ 24391 h 4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20" h="49720">
                  <a:moveTo>
                    <a:pt x="49710" y="24391"/>
                  </a:moveTo>
                  <a:cubicBezTo>
                    <a:pt x="49710" y="38116"/>
                    <a:pt x="38579" y="49251"/>
                    <a:pt x="24849" y="49251"/>
                  </a:cubicBezTo>
                  <a:cubicBezTo>
                    <a:pt x="11119" y="49251"/>
                    <a:pt x="-11" y="38116"/>
                    <a:pt x="-11" y="24391"/>
                  </a:cubicBezTo>
                  <a:cubicBezTo>
                    <a:pt x="-11" y="10665"/>
                    <a:pt x="11120" y="-470"/>
                    <a:pt x="24849" y="-470"/>
                  </a:cubicBezTo>
                  <a:cubicBezTo>
                    <a:pt x="24881" y="-470"/>
                    <a:pt x="24913" y="-470"/>
                    <a:pt x="24945" y="-470"/>
                  </a:cubicBezTo>
                  <a:cubicBezTo>
                    <a:pt x="38622" y="-470"/>
                    <a:pt x="49710" y="10617"/>
                    <a:pt x="49710" y="24295"/>
                  </a:cubicBezTo>
                  <a:cubicBezTo>
                    <a:pt x="49710" y="24324"/>
                    <a:pt x="49710" y="24362"/>
                    <a:pt x="49710" y="24391"/>
                  </a:cubicBezTo>
                  <a:close/>
                </a:path>
              </a:pathLst>
            </a:custGeom>
            <a:solidFill>
              <a:srgbClr val="DF9926">
                <a:alpha val="55000"/>
              </a:srgbClr>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76C95980-C30D-EBC4-1534-F7AA6FE1718E}"/>
                </a:ext>
              </a:extLst>
            </p:cNvPr>
            <p:cNvSpPr/>
            <p:nvPr/>
          </p:nvSpPr>
          <p:spPr>
            <a:xfrm>
              <a:off x="934679" y="4856958"/>
              <a:ext cx="19050" cy="19070"/>
            </a:xfrm>
            <a:custGeom>
              <a:avLst/>
              <a:gdLst>
                <a:gd name="connsiteX0" fmla="*/ 19027 w 19050"/>
                <a:gd name="connsiteY0" fmla="*/ 8597 h 19070"/>
                <a:gd name="connsiteX1" fmla="*/ 9991 w 19050"/>
                <a:gd name="connsiteY1" fmla="*/ 18589 h 19070"/>
                <a:gd name="connsiteX2" fmla="*/ 1 w 19050"/>
                <a:gd name="connsiteY2" fmla="*/ 9550 h 19070"/>
                <a:gd name="connsiteX3" fmla="*/ 9038 w 19050"/>
                <a:gd name="connsiteY3" fmla="*/ -442 h 19070"/>
                <a:gd name="connsiteX4" fmla="*/ 9502 w 19050"/>
                <a:gd name="connsiteY4" fmla="*/ -451 h 19070"/>
                <a:gd name="connsiteX5" fmla="*/ 19010 w 19050"/>
                <a:gd name="connsiteY5" fmla="*/ 7912 h 19070"/>
                <a:gd name="connsiteX6" fmla="*/ 19027 w 19050"/>
                <a:gd name="connsiteY6" fmla="*/ 8597 h 1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19070">
                  <a:moveTo>
                    <a:pt x="19027" y="8597"/>
                  </a:moveTo>
                  <a:cubicBezTo>
                    <a:pt x="19290" y="13855"/>
                    <a:pt x="15244" y="18322"/>
                    <a:pt x="9991" y="18589"/>
                  </a:cubicBezTo>
                  <a:cubicBezTo>
                    <a:pt x="4737" y="18846"/>
                    <a:pt x="264" y="14808"/>
                    <a:pt x="1" y="9550"/>
                  </a:cubicBezTo>
                  <a:cubicBezTo>
                    <a:pt x="-262" y="4292"/>
                    <a:pt x="3785" y="-175"/>
                    <a:pt x="9038" y="-442"/>
                  </a:cubicBezTo>
                  <a:cubicBezTo>
                    <a:pt x="9193" y="-451"/>
                    <a:pt x="9347" y="-451"/>
                    <a:pt x="9502" y="-451"/>
                  </a:cubicBezTo>
                  <a:cubicBezTo>
                    <a:pt x="14437" y="-766"/>
                    <a:pt x="18694" y="2978"/>
                    <a:pt x="19010" y="7912"/>
                  </a:cubicBezTo>
                  <a:cubicBezTo>
                    <a:pt x="19025" y="8140"/>
                    <a:pt x="19030" y="8369"/>
                    <a:pt x="19027" y="8597"/>
                  </a:cubicBezTo>
                  <a:close/>
                </a:path>
              </a:pathLst>
            </a:custGeom>
            <a:solidFill>
              <a:srgbClr val="FEFDEB"/>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129CCF71-87B4-804C-DDB3-7004F861920B}"/>
                </a:ext>
              </a:extLst>
            </p:cNvPr>
            <p:cNvSpPr/>
            <p:nvPr/>
          </p:nvSpPr>
          <p:spPr>
            <a:xfrm>
              <a:off x="2302839" y="4831554"/>
              <a:ext cx="874394" cy="1130417"/>
            </a:xfrm>
            <a:custGeom>
              <a:avLst/>
              <a:gdLst>
                <a:gd name="connsiteX0" fmla="*/ -11 w 874394"/>
                <a:gd name="connsiteY0" fmla="*/ 892775 h 1130417"/>
                <a:gd name="connsiteX1" fmla="*/ 656 w 874394"/>
                <a:gd name="connsiteY1" fmla="*/ 895823 h 1130417"/>
                <a:gd name="connsiteX2" fmla="*/ 153056 w 874394"/>
                <a:gd name="connsiteY2" fmla="*/ 1078703 h 1130417"/>
                <a:gd name="connsiteX3" fmla="*/ 437187 w 874394"/>
                <a:gd name="connsiteY3" fmla="*/ 1129948 h 1130417"/>
                <a:gd name="connsiteX4" fmla="*/ 721317 w 874394"/>
                <a:gd name="connsiteY4" fmla="*/ 1078703 h 1130417"/>
                <a:gd name="connsiteX5" fmla="*/ 873717 w 874394"/>
                <a:gd name="connsiteY5" fmla="*/ 895823 h 1130417"/>
                <a:gd name="connsiteX6" fmla="*/ 874384 w 874394"/>
                <a:gd name="connsiteY6" fmla="*/ 892775 h 1130417"/>
                <a:gd name="connsiteX7" fmla="*/ 842952 w 874394"/>
                <a:gd name="connsiteY7" fmla="*/ 892775 h 1130417"/>
                <a:gd name="connsiteX8" fmla="*/ 472905 w 874394"/>
                <a:gd name="connsiteY8" fmla="*/ 96199 h 1130417"/>
                <a:gd name="connsiteX9" fmla="*/ 479182 w 874394"/>
                <a:gd name="connsiteY9" fmla="*/ 18866 h 1130417"/>
                <a:gd name="connsiteX10" fmla="*/ 401849 w 874394"/>
                <a:gd name="connsiteY10" fmla="*/ 12589 h 1130417"/>
                <a:gd name="connsiteX11" fmla="*/ 395572 w 874394"/>
                <a:gd name="connsiteY11" fmla="*/ 89922 h 1130417"/>
                <a:gd name="connsiteX12" fmla="*/ 401849 w 874394"/>
                <a:gd name="connsiteY12" fmla="*/ 96199 h 1130417"/>
                <a:gd name="connsiteX13" fmla="*/ 31803 w 874394"/>
                <a:gd name="connsiteY13" fmla="*/ 892775 h 1130417"/>
                <a:gd name="connsiteX14" fmla="*/ 419089 w 874394"/>
                <a:gd name="connsiteY14" fmla="*/ 106105 h 1130417"/>
                <a:gd name="connsiteX15" fmla="*/ 427852 w 874394"/>
                <a:gd name="connsiteY15" fmla="*/ 108486 h 1130417"/>
                <a:gd name="connsiteX16" fmla="*/ 427852 w 874394"/>
                <a:gd name="connsiteY16" fmla="*/ 892775 h 1130417"/>
                <a:gd name="connsiteX17" fmla="*/ 53520 w 874394"/>
                <a:gd name="connsiteY17" fmla="*/ 892775 h 1130417"/>
                <a:gd name="connsiteX18" fmla="*/ 821330 w 874394"/>
                <a:gd name="connsiteY18" fmla="*/ 892775 h 1130417"/>
                <a:gd name="connsiteX19" fmla="*/ 447474 w 874394"/>
                <a:gd name="connsiteY19" fmla="*/ 892775 h 1130417"/>
                <a:gd name="connsiteX20" fmla="*/ 447474 w 874394"/>
                <a:gd name="connsiteY20" fmla="*/ 108392 h 1130417"/>
                <a:gd name="connsiteX21" fmla="*/ 455760 w 874394"/>
                <a:gd name="connsiteY21" fmla="*/ 106105 h 113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4394" h="1130417">
                  <a:moveTo>
                    <a:pt x="-11" y="892775"/>
                  </a:moveTo>
                  <a:lnTo>
                    <a:pt x="656" y="895823"/>
                  </a:lnTo>
                  <a:cubicBezTo>
                    <a:pt x="19706" y="978119"/>
                    <a:pt x="70760" y="1039651"/>
                    <a:pt x="153056" y="1078703"/>
                  </a:cubicBezTo>
                  <a:cubicBezTo>
                    <a:pt x="224779" y="1112708"/>
                    <a:pt x="320410" y="1129948"/>
                    <a:pt x="437187" y="1129948"/>
                  </a:cubicBezTo>
                  <a:cubicBezTo>
                    <a:pt x="553963" y="1129948"/>
                    <a:pt x="649594" y="1112708"/>
                    <a:pt x="721317" y="1078703"/>
                  </a:cubicBezTo>
                  <a:cubicBezTo>
                    <a:pt x="803804" y="1039651"/>
                    <a:pt x="855144" y="978119"/>
                    <a:pt x="873717" y="895823"/>
                  </a:cubicBezTo>
                  <a:lnTo>
                    <a:pt x="874384" y="892775"/>
                  </a:lnTo>
                  <a:lnTo>
                    <a:pt x="842952" y="892775"/>
                  </a:lnTo>
                  <a:lnTo>
                    <a:pt x="472905" y="96199"/>
                  </a:lnTo>
                  <a:cubicBezTo>
                    <a:pt x="495994" y="76578"/>
                    <a:pt x="498804" y="41954"/>
                    <a:pt x="479182" y="18866"/>
                  </a:cubicBezTo>
                  <a:cubicBezTo>
                    <a:pt x="459561" y="-4223"/>
                    <a:pt x="424937" y="-7032"/>
                    <a:pt x="401849" y="12589"/>
                  </a:cubicBezTo>
                  <a:cubicBezTo>
                    <a:pt x="378760" y="32211"/>
                    <a:pt x="375950" y="66834"/>
                    <a:pt x="395572" y="89922"/>
                  </a:cubicBezTo>
                  <a:cubicBezTo>
                    <a:pt x="397486" y="92180"/>
                    <a:pt x="399591" y="94276"/>
                    <a:pt x="401849" y="96199"/>
                  </a:cubicBezTo>
                  <a:lnTo>
                    <a:pt x="31803" y="892775"/>
                  </a:lnTo>
                  <a:close/>
                  <a:moveTo>
                    <a:pt x="419089" y="106105"/>
                  </a:moveTo>
                  <a:cubicBezTo>
                    <a:pt x="421937" y="107153"/>
                    <a:pt x="424871" y="107953"/>
                    <a:pt x="427852" y="108486"/>
                  </a:cubicBezTo>
                  <a:lnTo>
                    <a:pt x="427852" y="892775"/>
                  </a:lnTo>
                  <a:lnTo>
                    <a:pt x="53520" y="892775"/>
                  </a:lnTo>
                  <a:close/>
                  <a:moveTo>
                    <a:pt x="821330" y="892775"/>
                  </a:moveTo>
                  <a:lnTo>
                    <a:pt x="447474" y="892775"/>
                  </a:lnTo>
                  <a:lnTo>
                    <a:pt x="447474" y="108392"/>
                  </a:lnTo>
                  <a:cubicBezTo>
                    <a:pt x="450302" y="107877"/>
                    <a:pt x="453074" y="107115"/>
                    <a:pt x="455760" y="106105"/>
                  </a:cubicBezTo>
                  <a:close/>
                </a:path>
              </a:pathLst>
            </a:custGeom>
            <a:solidFill>
              <a:srgbClr val="BE842B"/>
            </a:solid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C89ABD4D-61C3-F6B0-A6CE-E4E98A775D1B}"/>
                </a:ext>
              </a:extLst>
            </p:cNvPr>
            <p:cNvSpPr/>
            <p:nvPr/>
          </p:nvSpPr>
          <p:spPr>
            <a:xfrm>
              <a:off x="2321032" y="5779854"/>
              <a:ext cx="838390" cy="182117"/>
            </a:xfrm>
            <a:custGeom>
              <a:avLst/>
              <a:gdLst>
                <a:gd name="connsiteX0" fmla="*/ 838379 w 838390"/>
                <a:gd name="connsiteY0" fmla="*/ -470 h 182117"/>
                <a:gd name="connsiteX1" fmla="*/ 703315 w 838390"/>
                <a:gd name="connsiteY1" fmla="*/ 130404 h 182117"/>
                <a:gd name="connsiteX2" fmla="*/ 419184 w 838390"/>
                <a:gd name="connsiteY2" fmla="*/ 181648 h 182117"/>
                <a:gd name="connsiteX3" fmla="*/ 135054 w 838390"/>
                <a:gd name="connsiteY3" fmla="*/ 130404 h 182117"/>
                <a:gd name="connsiteX4" fmla="*/ -11 w 838390"/>
                <a:gd name="connsiteY4" fmla="*/ -470 h 182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390" h="182117">
                  <a:moveTo>
                    <a:pt x="838379" y="-470"/>
                  </a:moveTo>
                  <a:cubicBezTo>
                    <a:pt x="812567" y="56109"/>
                    <a:pt x="767323" y="100114"/>
                    <a:pt x="703315" y="130404"/>
                  </a:cubicBezTo>
                  <a:cubicBezTo>
                    <a:pt x="631592" y="164408"/>
                    <a:pt x="535961" y="181648"/>
                    <a:pt x="419184" y="181648"/>
                  </a:cubicBezTo>
                  <a:cubicBezTo>
                    <a:pt x="302408" y="181648"/>
                    <a:pt x="206777" y="164408"/>
                    <a:pt x="135054" y="130404"/>
                  </a:cubicBezTo>
                  <a:cubicBezTo>
                    <a:pt x="71045" y="100114"/>
                    <a:pt x="25802" y="56109"/>
                    <a:pt x="-11"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C03153E0-DA24-1D92-9E74-266CE44E2807}"/>
                </a:ext>
              </a:extLst>
            </p:cNvPr>
            <p:cNvSpPr/>
            <p:nvPr/>
          </p:nvSpPr>
          <p:spPr>
            <a:xfrm>
              <a:off x="2468669" y="5916442"/>
              <a:ext cx="543115" cy="45529"/>
            </a:xfrm>
            <a:custGeom>
              <a:avLst/>
              <a:gdLst>
                <a:gd name="connsiteX0" fmla="*/ 543104 w 543115"/>
                <a:gd name="connsiteY0" fmla="*/ -470 h 45529"/>
                <a:gd name="connsiteX1" fmla="*/ 271547 w 543115"/>
                <a:gd name="connsiteY1" fmla="*/ 45060 h 45529"/>
                <a:gd name="connsiteX2" fmla="*/ -11 w 543115"/>
                <a:gd name="connsiteY2" fmla="*/ -470 h 45529"/>
              </a:gdLst>
              <a:ahLst/>
              <a:cxnLst>
                <a:cxn ang="0">
                  <a:pos x="connsiteX0" y="connsiteY0"/>
                </a:cxn>
                <a:cxn ang="0">
                  <a:pos x="connsiteX1" y="connsiteY1"/>
                </a:cxn>
                <a:cxn ang="0">
                  <a:pos x="connsiteX2" y="connsiteY2"/>
                </a:cxn>
              </a:cxnLst>
              <a:rect l="l" t="t" r="r" b="b"/>
              <a:pathLst>
                <a:path w="543115" h="45529">
                  <a:moveTo>
                    <a:pt x="543104" y="-470"/>
                  </a:moveTo>
                  <a:cubicBezTo>
                    <a:pt x="472905" y="29724"/>
                    <a:pt x="381179" y="45060"/>
                    <a:pt x="271547" y="45060"/>
                  </a:cubicBezTo>
                  <a:cubicBezTo>
                    <a:pt x="161914" y="45060"/>
                    <a:pt x="70188" y="29724"/>
                    <a:pt x="-11"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FC397B89-C23C-696B-CB97-86BC4C39F0E8}"/>
                </a:ext>
              </a:extLst>
            </p:cNvPr>
            <p:cNvSpPr/>
            <p:nvPr/>
          </p:nvSpPr>
          <p:spPr>
            <a:xfrm>
              <a:off x="2729273" y="4845451"/>
              <a:ext cx="49720" cy="49720"/>
            </a:xfrm>
            <a:custGeom>
              <a:avLst/>
              <a:gdLst>
                <a:gd name="connsiteX0" fmla="*/ -11 w 49720"/>
                <a:gd name="connsiteY0" fmla="*/ 24391 h 49720"/>
                <a:gd name="connsiteX1" fmla="*/ 24849 w 49720"/>
                <a:gd name="connsiteY1" fmla="*/ 49251 h 49720"/>
                <a:gd name="connsiteX2" fmla="*/ 49710 w 49720"/>
                <a:gd name="connsiteY2" fmla="*/ 24391 h 49720"/>
                <a:gd name="connsiteX3" fmla="*/ 24849 w 49720"/>
                <a:gd name="connsiteY3" fmla="*/ -469 h 49720"/>
                <a:gd name="connsiteX4" fmla="*/ 24754 w 49720"/>
                <a:gd name="connsiteY4" fmla="*/ -469 h 49720"/>
                <a:gd name="connsiteX5" fmla="*/ -11 w 49720"/>
                <a:gd name="connsiteY5" fmla="*/ 24105 h 49720"/>
                <a:gd name="connsiteX6" fmla="*/ -11 w 49720"/>
                <a:gd name="connsiteY6" fmla="*/ 24391 h 4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20" h="49720">
                  <a:moveTo>
                    <a:pt x="-11" y="24391"/>
                  </a:moveTo>
                  <a:cubicBezTo>
                    <a:pt x="-11" y="38116"/>
                    <a:pt x="11124" y="49251"/>
                    <a:pt x="24849" y="49251"/>
                  </a:cubicBezTo>
                  <a:cubicBezTo>
                    <a:pt x="38575" y="49251"/>
                    <a:pt x="49710" y="38116"/>
                    <a:pt x="49710" y="24391"/>
                  </a:cubicBezTo>
                  <a:cubicBezTo>
                    <a:pt x="49710" y="10665"/>
                    <a:pt x="38575" y="-469"/>
                    <a:pt x="24849" y="-469"/>
                  </a:cubicBezTo>
                  <a:cubicBezTo>
                    <a:pt x="24821" y="-469"/>
                    <a:pt x="24783" y="-469"/>
                    <a:pt x="24754" y="-469"/>
                  </a:cubicBezTo>
                  <a:cubicBezTo>
                    <a:pt x="11133" y="-526"/>
                    <a:pt x="46" y="10485"/>
                    <a:pt x="-11" y="24105"/>
                  </a:cubicBezTo>
                  <a:cubicBezTo>
                    <a:pt x="-11" y="24200"/>
                    <a:pt x="-11" y="24296"/>
                    <a:pt x="-11" y="24391"/>
                  </a:cubicBezTo>
                  <a:close/>
                </a:path>
              </a:pathLst>
            </a:custGeom>
            <a:solidFill>
              <a:srgbClr val="DF9926">
                <a:alpha val="55000"/>
              </a:srgbClr>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B1F588A7-CA58-6D31-86EE-90E6C6DC20D6}"/>
                </a:ext>
              </a:extLst>
            </p:cNvPr>
            <p:cNvSpPr/>
            <p:nvPr/>
          </p:nvSpPr>
          <p:spPr>
            <a:xfrm>
              <a:off x="2749657" y="4856958"/>
              <a:ext cx="18097" cy="18106"/>
            </a:xfrm>
            <a:custGeom>
              <a:avLst/>
              <a:gdLst>
                <a:gd name="connsiteX0" fmla="*/ -11 w 18097"/>
                <a:gd name="connsiteY0" fmla="*/ 8597 h 18106"/>
                <a:gd name="connsiteX1" fmla="*/ 9047 w 18097"/>
                <a:gd name="connsiteY1" fmla="*/ 17637 h 18106"/>
                <a:gd name="connsiteX2" fmla="*/ 18087 w 18097"/>
                <a:gd name="connsiteY2" fmla="*/ 8569 h 18106"/>
                <a:gd name="connsiteX3" fmla="*/ 9514 w 18097"/>
                <a:gd name="connsiteY3" fmla="*/ -451 h 18106"/>
                <a:gd name="connsiteX4" fmla="*/ 8 w 18097"/>
                <a:gd name="connsiteY4" fmla="*/ 7912 h 18106"/>
                <a:gd name="connsiteX5" fmla="*/ -11 w 18097"/>
                <a:gd name="connsiteY5" fmla="*/ 8597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 h="18106">
                  <a:moveTo>
                    <a:pt x="-11" y="8597"/>
                  </a:moveTo>
                  <a:cubicBezTo>
                    <a:pt x="-1" y="13598"/>
                    <a:pt x="4056" y="17637"/>
                    <a:pt x="9047" y="17637"/>
                  </a:cubicBezTo>
                  <a:cubicBezTo>
                    <a:pt x="14048" y="17627"/>
                    <a:pt x="18096" y="13569"/>
                    <a:pt x="18087" y="8569"/>
                  </a:cubicBezTo>
                  <a:cubicBezTo>
                    <a:pt x="18077" y="3768"/>
                    <a:pt x="14315" y="-194"/>
                    <a:pt x="9514" y="-451"/>
                  </a:cubicBezTo>
                  <a:cubicBezTo>
                    <a:pt x="4580" y="-766"/>
                    <a:pt x="322" y="2978"/>
                    <a:pt x="8" y="7912"/>
                  </a:cubicBezTo>
                  <a:cubicBezTo>
                    <a:pt x="-11" y="8140"/>
                    <a:pt x="-11" y="8369"/>
                    <a:pt x="-11" y="8597"/>
                  </a:cubicBezTo>
                  <a:close/>
                </a:path>
              </a:pathLst>
            </a:custGeom>
            <a:solidFill>
              <a:srgbClr val="FEFDEB"/>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0072ACCF-C4F4-B45E-5719-CF18B9ADC243}"/>
                </a:ext>
              </a:extLst>
            </p:cNvPr>
            <p:cNvSpPr/>
            <p:nvPr/>
          </p:nvSpPr>
          <p:spPr>
            <a:xfrm>
              <a:off x="833507" y="4572941"/>
              <a:ext cx="1007369" cy="364731"/>
            </a:xfrm>
            <a:custGeom>
              <a:avLst/>
              <a:gdLst>
                <a:gd name="connsiteX0" fmla="*/ 467386 w 1007369"/>
                <a:gd name="connsiteY0" fmla="*/ 64014 h 364731"/>
                <a:gd name="connsiteX1" fmla="*/ 219736 w 1007369"/>
                <a:gd name="connsiteY1" fmla="*/ 233369 h 364731"/>
                <a:gd name="connsiteX2" fmla="*/ 53525 w 1007369"/>
                <a:gd name="connsiteY2" fmla="*/ 192507 h 364731"/>
                <a:gd name="connsiteX3" fmla="*/ 116675 w 1007369"/>
                <a:gd name="connsiteY3" fmla="*/ 124022 h 364731"/>
                <a:gd name="connsiteX4" fmla="*/ 133154 w 1007369"/>
                <a:gd name="connsiteY4" fmla="*/ 178410 h 364731"/>
                <a:gd name="connsiteX5" fmla="*/ 111056 w 1007369"/>
                <a:gd name="connsiteY5" fmla="*/ 188697 h 364731"/>
                <a:gd name="connsiteX6" fmla="*/ 150108 w 1007369"/>
                <a:gd name="connsiteY6" fmla="*/ 191745 h 364731"/>
                <a:gd name="connsiteX7" fmla="*/ 142869 w 1007369"/>
                <a:gd name="connsiteY7" fmla="*/ 92494 h 364731"/>
                <a:gd name="connsiteX8" fmla="*/ -6 w 1007369"/>
                <a:gd name="connsiteY8" fmla="*/ 213271 h 364731"/>
                <a:gd name="connsiteX9" fmla="*/ 122771 w 1007369"/>
                <a:gd name="connsiteY9" fmla="*/ 360814 h 364731"/>
                <a:gd name="connsiteX10" fmla="*/ 744849 w 1007369"/>
                <a:gd name="connsiteY10" fmla="*/ 143644 h 364731"/>
                <a:gd name="connsiteX11" fmla="*/ 1007358 w 1007369"/>
                <a:gd name="connsiteY11" fmla="*/ 289376 h 364731"/>
                <a:gd name="connsiteX12" fmla="*/ 1007358 w 1007369"/>
                <a:gd name="connsiteY12" fmla="*/ 60776 h 364731"/>
                <a:gd name="connsiteX13" fmla="*/ 467386 w 1007369"/>
                <a:gd name="connsiteY13" fmla="*/ 64014 h 36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7369" h="364731">
                  <a:moveTo>
                    <a:pt x="467386" y="64014"/>
                  </a:moveTo>
                  <a:cubicBezTo>
                    <a:pt x="378803" y="111639"/>
                    <a:pt x="305461" y="181077"/>
                    <a:pt x="219736" y="233369"/>
                  </a:cubicBezTo>
                  <a:cubicBezTo>
                    <a:pt x="161252" y="269373"/>
                    <a:pt x="74861" y="271945"/>
                    <a:pt x="53525" y="192507"/>
                  </a:cubicBezTo>
                  <a:cubicBezTo>
                    <a:pt x="44000" y="157169"/>
                    <a:pt x="76194" y="105544"/>
                    <a:pt x="116675" y="124022"/>
                  </a:cubicBezTo>
                  <a:cubicBezTo>
                    <a:pt x="136964" y="133547"/>
                    <a:pt x="148013" y="159836"/>
                    <a:pt x="133154" y="178410"/>
                  </a:cubicBezTo>
                  <a:cubicBezTo>
                    <a:pt x="133154" y="178410"/>
                    <a:pt x="102007" y="168885"/>
                    <a:pt x="111056" y="188697"/>
                  </a:cubicBezTo>
                  <a:cubicBezTo>
                    <a:pt x="117533" y="202984"/>
                    <a:pt x="139631" y="197650"/>
                    <a:pt x="150108" y="191745"/>
                  </a:cubicBezTo>
                  <a:cubicBezTo>
                    <a:pt x="185636" y="171076"/>
                    <a:pt x="181636" y="107068"/>
                    <a:pt x="142869" y="92494"/>
                  </a:cubicBezTo>
                  <a:cubicBezTo>
                    <a:pt x="64478" y="62967"/>
                    <a:pt x="-673" y="141643"/>
                    <a:pt x="-6" y="213271"/>
                  </a:cubicBezTo>
                  <a:cubicBezTo>
                    <a:pt x="947" y="287185"/>
                    <a:pt x="52382" y="343192"/>
                    <a:pt x="122771" y="360814"/>
                  </a:cubicBezTo>
                  <a:cubicBezTo>
                    <a:pt x="272981" y="398342"/>
                    <a:pt x="553968" y="116593"/>
                    <a:pt x="744849" y="143644"/>
                  </a:cubicBezTo>
                  <a:cubicBezTo>
                    <a:pt x="935730" y="170695"/>
                    <a:pt x="1007358" y="289376"/>
                    <a:pt x="1007358" y="289376"/>
                  </a:cubicBezTo>
                  <a:lnTo>
                    <a:pt x="1007358" y="60776"/>
                  </a:lnTo>
                  <a:cubicBezTo>
                    <a:pt x="842195" y="-19805"/>
                    <a:pt x="630740" y="-23044"/>
                    <a:pt x="467386" y="64014"/>
                  </a:cubicBezTo>
                  <a:close/>
                </a:path>
              </a:pathLst>
            </a:custGeom>
            <a:solidFill>
              <a:srgbClr val="BE842B"/>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E8120641-7FA0-2D84-7999-4A1CD50FCBB5}"/>
                </a:ext>
              </a:extLst>
            </p:cNvPr>
            <p:cNvSpPr/>
            <p:nvPr/>
          </p:nvSpPr>
          <p:spPr>
            <a:xfrm>
              <a:off x="862771" y="4626662"/>
              <a:ext cx="459564" cy="224903"/>
            </a:xfrm>
            <a:custGeom>
              <a:avLst/>
              <a:gdLst>
                <a:gd name="connsiteX0" fmla="*/ 24166 w 459564"/>
                <a:gd name="connsiteY0" fmla="*/ 138786 h 224903"/>
                <a:gd name="connsiteX1" fmla="*/ 87317 w 459564"/>
                <a:gd name="connsiteY1" fmla="*/ 70301 h 224903"/>
                <a:gd name="connsiteX2" fmla="*/ 105319 w 459564"/>
                <a:gd name="connsiteY2" fmla="*/ 122498 h 224903"/>
                <a:gd name="connsiteX3" fmla="*/ 126655 w 459564"/>
                <a:gd name="connsiteY3" fmla="*/ 93923 h 224903"/>
                <a:gd name="connsiteX4" fmla="*/ 89889 w 459564"/>
                <a:gd name="connsiteY4" fmla="*/ 55061 h 224903"/>
                <a:gd name="connsiteX5" fmla="*/ 5116 w 459564"/>
                <a:gd name="connsiteY5" fmla="*/ 104591 h 224903"/>
                <a:gd name="connsiteX6" fmla="*/ 33691 w 459564"/>
                <a:gd name="connsiteY6" fmla="*/ 199841 h 224903"/>
                <a:gd name="connsiteX7" fmla="*/ 139895 w 459564"/>
                <a:gd name="connsiteY7" fmla="*/ 220796 h 224903"/>
                <a:gd name="connsiteX8" fmla="*/ 247337 w 459564"/>
                <a:gd name="connsiteY8" fmla="*/ 173171 h 224903"/>
                <a:gd name="connsiteX9" fmla="*/ 342587 w 459564"/>
                <a:gd name="connsiteY9" fmla="*/ 94495 h 224903"/>
                <a:gd name="connsiteX10" fmla="*/ 448219 w 459564"/>
                <a:gd name="connsiteY10" fmla="*/ 7055 h 224903"/>
                <a:gd name="connsiteX11" fmla="*/ 459554 w 459564"/>
                <a:gd name="connsiteY11" fmla="*/ -470 h 224903"/>
                <a:gd name="connsiteX12" fmla="*/ 438123 w 459564"/>
                <a:gd name="connsiteY12" fmla="*/ 10199 h 224903"/>
                <a:gd name="connsiteX13" fmla="*/ 190473 w 459564"/>
                <a:gd name="connsiteY13" fmla="*/ 179553 h 224903"/>
                <a:gd name="connsiteX14" fmla="*/ 24166 w 459564"/>
                <a:gd name="connsiteY14" fmla="*/ 138786 h 22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64" h="224903">
                  <a:moveTo>
                    <a:pt x="24166" y="138786"/>
                  </a:moveTo>
                  <a:cubicBezTo>
                    <a:pt x="14641" y="103448"/>
                    <a:pt x="46836" y="51823"/>
                    <a:pt x="87317" y="70301"/>
                  </a:cubicBezTo>
                  <a:cubicBezTo>
                    <a:pt x="106843" y="79255"/>
                    <a:pt x="117797" y="104115"/>
                    <a:pt x="105319" y="122498"/>
                  </a:cubicBezTo>
                  <a:cubicBezTo>
                    <a:pt x="118741" y="119907"/>
                    <a:pt x="127985" y="107525"/>
                    <a:pt x="126655" y="93923"/>
                  </a:cubicBezTo>
                  <a:cubicBezTo>
                    <a:pt x="122732" y="75064"/>
                    <a:pt x="108505" y="60024"/>
                    <a:pt x="89889" y="55061"/>
                  </a:cubicBezTo>
                  <a:cubicBezTo>
                    <a:pt x="53313" y="44584"/>
                    <a:pt x="17784" y="71635"/>
                    <a:pt x="5116" y="104591"/>
                  </a:cubicBezTo>
                  <a:cubicBezTo>
                    <a:pt x="-7652" y="139157"/>
                    <a:pt x="4002" y="178010"/>
                    <a:pt x="33691" y="199841"/>
                  </a:cubicBezTo>
                  <a:cubicBezTo>
                    <a:pt x="64311" y="222053"/>
                    <a:pt x="103133" y="229712"/>
                    <a:pt x="139895" y="220796"/>
                  </a:cubicBezTo>
                  <a:cubicBezTo>
                    <a:pt x="178426" y="211948"/>
                    <a:pt x="214900" y="195774"/>
                    <a:pt x="247337" y="173171"/>
                  </a:cubicBezTo>
                  <a:cubicBezTo>
                    <a:pt x="281011" y="149368"/>
                    <a:pt x="312850" y="123070"/>
                    <a:pt x="342587" y="94495"/>
                  </a:cubicBezTo>
                  <a:cubicBezTo>
                    <a:pt x="375859" y="63081"/>
                    <a:pt x="411144" y="33878"/>
                    <a:pt x="448219" y="7055"/>
                  </a:cubicBezTo>
                  <a:cubicBezTo>
                    <a:pt x="451934" y="4484"/>
                    <a:pt x="455744" y="2007"/>
                    <a:pt x="459554" y="-470"/>
                  </a:cubicBezTo>
                  <a:cubicBezTo>
                    <a:pt x="452315" y="2959"/>
                    <a:pt x="445171" y="6484"/>
                    <a:pt x="438123" y="10199"/>
                  </a:cubicBezTo>
                  <a:cubicBezTo>
                    <a:pt x="349540" y="57824"/>
                    <a:pt x="276198" y="127261"/>
                    <a:pt x="190473" y="179553"/>
                  </a:cubicBezTo>
                  <a:cubicBezTo>
                    <a:pt x="131894" y="215653"/>
                    <a:pt x="45502" y="218225"/>
                    <a:pt x="24166" y="138786"/>
                  </a:cubicBezTo>
                  <a:close/>
                </a:path>
              </a:pathLst>
            </a:custGeom>
            <a:solidFill>
              <a:srgbClr val="DF9926">
                <a:alpha val="50000"/>
              </a:srgbClr>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6255A512-11B9-C726-2F3E-39D67922034C}"/>
                </a:ext>
              </a:extLst>
            </p:cNvPr>
            <p:cNvSpPr/>
            <p:nvPr/>
          </p:nvSpPr>
          <p:spPr>
            <a:xfrm>
              <a:off x="955909" y="4611898"/>
              <a:ext cx="884967" cy="324822"/>
            </a:xfrm>
            <a:custGeom>
              <a:avLst/>
              <a:gdLst>
                <a:gd name="connsiteX0" fmla="*/ 832665 w 884967"/>
                <a:gd name="connsiteY0" fmla="*/ -470 h 324822"/>
                <a:gd name="connsiteX1" fmla="*/ 803042 w 884967"/>
                <a:gd name="connsiteY1" fmla="*/ 58490 h 324822"/>
                <a:gd name="connsiteX2" fmla="*/ 699791 w 884967"/>
                <a:gd name="connsiteY2" fmla="*/ 58490 h 324822"/>
                <a:gd name="connsiteX3" fmla="*/ 629496 w 884967"/>
                <a:gd name="connsiteY3" fmla="*/ 47155 h 324822"/>
                <a:gd name="connsiteX4" fmla="*/ 558535 w 884967"/>
                <a:gd name="connsiteY4" fmla="*/ 50394 h 324822"/>
                <a:gd name="connsiteX5" fmla="*/ 428519 w 884967"/>
                <a:gd name="connsiteY5" fmla="*/ 87160 h 324822"/>
                <a:gd name="connsiteX6" fmla="*/ 222874 w 884967"/>
                <a:gd name="connsiteY6" fmla="*/ 221653 h 324822"/>
                <a:gd name="connsiteX7" fmla="*/ 135720 w 884967"/>
                <a:gd name="connsiteY7" fmla="*/ 278803 h 324822"/>
                <a:gd name="connsiteX8" fmla="*/ 47614 w 884967"/>
                <a:gd name="connsiteY8" fmla="*/ 313189 h 324822"/>
                <a:gd name="connsiteX9" fmla="*/ -11 w 884967"/>
                <a:gd name="connsiteY9" fmla="*/ 320904 h 324822"/>
                <a:gd name="connsiteX10" fmla="*/ 846 w 884967"/>
                <a:gd name="connsiteY10" fmla="*/ 320904 h 324822"/>
                <a:gd name="connsiteX11" fmla="*/ 622924 w 884967"/>
                <a:gd name="connsiteY11" fmla="*/ 103734 h 324822"/>
                <a:gd name="connsiteX12" fmla="*/ 884957 w 884967"/>
                <a:gd name="connsiteY12" fmla="*/ 250419 h 324822"/>
                <a:gd name="connsiteX13" fmla="*/ 884957 w 884967"/>
                <a:gd name="connsiteY13" fmla="*/ 21819 h 324822"/>
                <a:gd name="connsiteX14" fmla="*/ 832665 w 884967"/>
                <a:gd name="connsiteY14" fmla="*/ -470 h 32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4967" h="324822">
                  <a:moveTo>
                    <a:pt x="832665" y="-470"/>
                  </a:moveTo>
                  <a:cubicBezTo>
                    <a:pt x="834274" y="23114"/>
                    <a:pt x="822921" y="45698"/>
                    <a:pt x="803042" y="58490"/>
                  </a:cubicBezTo>
                  <a:cubicBezTo>
                    <a:pt x="772086" y="76683"/>
                    <a:pt x="732271" y="66015"/>
                    <a:pt x="699791" y="58490"/>
                  </a:cubicBezTo>
                  <a:cubicBezTo>
                    <a:pt x="676769" y="52489"/>
                    <a:pt x="653233" y="48689"/>
                    <a:pt x="629496" y="47155"/>
                  </a:cubicBezTo>
                  <a:cubicBezTo>
                    <a:pt x="605798" y="46517"/>
                    <a:pt x="582081" y="47603"/>
                    <a:pt x="558535" y="50394"/>
                  </a:cubicBezTo>
                  <a:cubicBezTo>
                    <a:pt x="513568" y="55918"/>
                    <a:pt x="469714" y="68320"/>
                    <a:pt x="428519" y="87160"/>
                  </a:cubicBezTo>
                  <a:cubicBezTo>
                    <a:pt x="353557" y="121355"/>
                    <a:pt x="289168" y="173647"/>
                    <a:pt x="222874" y="221653"/>
                  </a:cubicBezTo>
                  <a:cubicBezTo>
                    <a:pt x="195172" y="242684"/>
                    <a:pt x="166052" y="261782"/>
                    <a:pt x="135720" y="278803"/>
                  </a:cubicBezTo>
                  <a:cubicBezTo>
                    <a:pt x="107853" y="293796"/>
                    <a:pt x="78267" y="305340"/>
                    <a:pt x="47614" y="313189"/>
                  </a:cubicBezTo>
                  <a:cubicBezTo>
                    <a:pt x="32007" y="317208"/>
                    <a:pt x="16066" y="319790"/>
                    <a:pt x="-11" y="320904"/>
                  </a:cubicBezTo>
                  <a:lnTo>
                    <a:pt x="846" y="320904"/>
                  </a:lnTo>
                  <a:cubicBezTo>
                    <a:pt x="151056" y="358433"/>
                    <a:pt x="432043" y="76683"/>
                    <a:pt x="622924" y="103734"/>
                  </a:cubicBezTo>
                  <a:cubicBezTo>
                    <a:pt x="813805" y="130785"/>
                    <a:pt x="884957" y="250419"/>
                    <a:pt x="884957" y="250419"/>
                  </a:cubicBezTo>
                  <a:lnTo>
                    <a:pt x="884957" y="21819"/>
                  </a:lnTo>
                  <a:cubicBezTo>
                    <a:pt x="867907" y="13522"/>
                    <a:pt x="850457" y="6083"/>
                    <a:pt x="832665"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CCA98CC6-5A0A-46F7-7127-0726AE946054}"/>
                </a:ext>
              </a:extLst>
            </p:cNvPr>
            <p:cNvSpPr/>
            <p:nvPr/>
          </p:nvSpPr>
          <p:spPr>
            <a:xfrm>
              <a:off x="856092" y="4589324"/>
              <a:ext cx="636835" cy="306383"/>
            </a:xfrm>
            <a:custGeom>
              <a:avLst/>
              <a:gdLst>
                <a:gd name="connsiteX0" fmla="*/ 1222 w 636835"/>
                <a:gd name="connsiteY0" fmla="*/ 203556 h 306383"/>
                <a:gd name="connsiteX1" fmla="*/ 154479 w 636835"/>
                <a:gd name="connsiteY1" fmla="*/ 272993 h 306383"/>
                <a:gd name="connsiteX2" fmla="*/ 412511 w 636835"/>
                <a:gd name="connsiteY2" fmla="*/ 96495 h 306383"/>
                <a:gd name="connsiteX3" fmla="*/ 636825 w 636835"/>
                <a:gd name="connsiteY3" fmla="*/ -470 h 306383"/>
                <a:gd name="connsiteX4" fmla="*/ 453088 w 636835"/>
                <a:gd name="connsiteY4" fmla="*/ 82969 h 306383"/>
                <a:gd name="connsiteX5" fmla="*/ 134191 w 636835"/>
                <a:gd name="connsiteY5" fmla="*/ 303854 h 306383"/>
                <a:gd name="connsiteX6" fmla="*/ 1222 w 636835"/>
                <a:gd name="connsiteY6" fmla="*/ 203556 h 30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835" h="306383">
                  <a:moveTo>
                    <a:pt x="1222" y="203556"/>
                  </a:moveTo>
                  <a:cubicBezTo>
                    <a:pt x="1222" y="203556"/>
                    <a:pt x="29320" y="307569"/>
                    <a:pt x="154479" y="272993"/>
                  </a:cubicBezTo>
                  <a:cubicBezTo>
                    <a:pt x="279638" y="238417"/>
                    <a:pt x="379174" y="130118"/>
                    <a:pt x="412511" y="96495"/>
                  </a:cubicBezTo>
                  <a:cubicBezTo>
                    <a:pt x="473525" y="38754"/>
                    <a:pt x="552967" y="4417"/>
                    <a:pt x="636825" y="-470"/>
                  </a:cubicBezTo>
                  <a:cubicBezTo>
                    <a:pt x="636825" y="-470"/>
                    <a:pt x="521858" y="18580"/>
                    <a:pt x="453088" y="82969"/>
                  </a:cubicBezTo>
                  <a:cubicBezTo>
                    <a:pt x="384317" y="147358"/>
                    <a:pt x="260873" y="286709"/>
                    <a:pt x="134191" y="303854"/>
                  </a:cubicBezTo>
                  <a:cubicBezTo>
                    <a:pt x="7508" y="320999"/>
                    <a:pt x="-4874" y="226130"/>
                    <a:pt x="1222" y="203556"/>
                  </a:cubicBezTo>
                  <a:close/>
                </a:path>
              </a:pathLst>
            </a:custGeom>
            <a:solidFill>
              <a:srgbClr val="DF9926">
                <a:alpha val="55000"/>
              </a:srgbClr>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CB9540FF-6700-7C0D-43C9-0BB6376242AD}"/>
                </a:ext>
              </a:extLst>
            </p:cNvPr>
            <p:cNvSpPr/>
            <p:nvPr/>
          </p:nvSpPr>
          <p:spPr>
            <a:xfrm>
              <a:off x="1861927" y="4572976"/>
              <a:ext cx="1007476" cy="364981"/>
            </a:xfrm>
            <a:custGeom>
              <a:avLst/>
              <a:gdLst>
                <a:gd name="connsiteX0" fmla="*/ 864764 w 1007476"/>
                <a:gd name="connsiteY0" fmla="*/ 92459 h 364981"/>
                <a:gd name="connsiteX1" fmla="*/ 857525 w 1007476"/>
                <a:gd name="connsiteY1" fmla="*/ 191709 h 364981"/>
                <a:gd name="connsiteX2" fmla="*/ 896577 w 1007476"/>
                <a:gd name="connsiteY2" fmla="*/ 188661 h 364981"/>
                <a:gd name="connsiteX3" fmla="*/ 874479 w 1007476"/>
                <a:gd name="connsiteY3" fmla="*/ 178374 h 364981"/>
                <a:gd name="connsiteX4" fmla="*/ 890958 w 1007476"/>
                <a:gd name="connsiteY4" fmla="*/ 123986 h 364981"/>
                <a:gd name="connsiteX5" fmla="*/ 954108 w 1007476"/>
                <a:gd name="connsiteY5" fmla="*/ 192471 h 364981"/>
                <a:gd name="connsiteX6" fmla="*/ 787897 w 1007476"/>
                <a:gd name="connsiteY6" fmla="*/ 233333 h 364981"/>
                <a:gd name="connsiteX7" fmla="*/ 540247 w 1007476"/>
                <a:gd name="connsiteY7" fmla="*/ 63979 h 364981"/>
                <a:gd name="connsiteX8" fmla="*/ -11 w 1007476"/>
                <a:gd name="connsiteY8" fmla="*/ 61026 h 364981"/>
                <a:gd name="connsiteX9" fmla="*/ -11 w 1007476"/>
                <a:gd name="connsiteY9" fmla="*/ 289626 h 364981"/>
                <a:gd name="connsiteX10" fmla="*/ 262593 w 1007476"/>
                <a:gd name="connsiteY10" fmla="*/ 143894 h 364981"/>
                <a:gd name="connsiteX11" fmla="*/ 884671 w 1007476"/>
                <a:gd name="connsiteY11" fmla="*/ 361064 h 364981"/>
                <a:gd name="connsiteX12" fmla="*/ 1007448 w 1007476"/>
                <a:gd name="connsiteY12" fmla="*/ 213521 h 364981"/>
                <a:gd name="connsiteX13" fmla="*/ 864764 w 1007476"/>
                <a:gd name="connsiteY13" fmla="*/ 92459 h 364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7476" h="364981">
                  <a:moveTo>
                    <a:pt x="864764" y="92459"/>
                  </a:moveTo>
                  <a:cubicBezTo>
                    <a:pt x="825997" y="107032"/>
                    <a:pt x="821996" y="171040"/>
                    <a:pt x="857525" y="191709"/>
                  </a:cubicBezTo>
                  <a:cubicBezTo>
                    <a:pt x="867717" y="197615"/>
                    <a:pt x="890100" y="202949"/>
                    <a:pt x="896577" y="188661"/>
                  </a:cubicBezTo>
                  <a:cubicBezTo>
                    <a:pt x="906102" y="169611"/>
                    <a:pt x="874479" y="178374"/>
                    <a:pt x="874479" y="178374"/>
                  </a:cubicBezTo>
                  <a:cubicBezTo>
                    <a:pt x="859525" y="159324"/>
                    <a:pt x="870669" y="133226"/>
                    <a:pt x="890958" y="123986"/>
                  </a:cubicBezTo>
                  <a:cubicBezTo>
                    <a:pt x="931439" y="105508"/>
                    <a:pt x="963633" y="157133"/>
                    <a:pt x="954108" y="192471"/>
                  </a:cubicBezTo>
                  <a:cubicBezTo>
                    <a:pt x="932772" y="271910"/>
                    <a:pt x="846381" y="269338"/>
                    <a:pt x="787897" y="233333"/>
                  </a:cubicBezTo>
                  <a:cubicBezTo>
                    <a:pt x="702172" y="181041"/>
                    <a:pt x="628734" y="111223"/>
                    <a:pt x="540247" y="63979"/>
                  </a:cubicBezTo>
                  <a:cubicBezTo>
                    <a:pt x="376893" y="-23080"/>
                    <a:pt x="165438" y="-19841"/>
                    <a:pt x="-11" y="61026"/>
                  </a:cubicBezTo>
                  <a:lnTo>
                    <a:pt x="-11" y="289626"/>
                  </a:lnTo>
                  <a:cubicBezTo>
                    <a:pt x="-11" y="289626"/>
                    <a:pt x="71808" y="170945"/>
                    <a:pt x="262593" y="143894"/>
                  </a:cubicBezTo>
                  <a:cubicBezTo>
                    <a:pt x="453379" y="116843"/>
                    <a:pt x="734462" y="398592"/>
                    <a:pt x="884671" y="361064"/>
                  </a:cubicBezTo>
                  <a:cubicBezTo>
                    <a:pt x="955061" y="343442"/>
                    <a:pt x="1006496" y="287435"/>
                    <a:pt x="1007448" y="213521"/>
                  </a:cubicBezTo>
                  <a:cubicBezTo>
                    <a:pt x="1008686" y="141607"/>
                    <a:pt x="943536" y="62931"/>
                    <a:pt x="864764" y="92459"/>
                  </a:cubicBezTo>
                  <a:close/>
                </a:path>
              </a:pathLst>
            </a:custGeom>
            <a:solidFill>
              <a:srgbClr val="BE842B"/>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7B5DC43D-FEB5-B4EC-5242-6683C716027C}"/>
                </a:ext>
              </a:extLst>
            </p:cNvPr>
            <p:cNvSpPr/>
            <p:nvPr/>
          </p:nvSpPr>
          <p:spPr>
            <a:xfrm>
              <a:off x="2381134" y="4626662"/>
              <a:ext cx="459467" cy="224954"/>
            </a:xfrm>
            <a:custGeom>
              <a:avLst/>
              <a:gdLst>
                <a:gd name="connsiteX0" fmla="*/ 435282 w 459467"/>
                <a:gd name="connsiteY0" fmla="*/ 138786 h 224954"/>
                <a:gd name="connsiteX1" fmla="*/ 372131 w 459467"/>
                <a:gd name="connsiteY1" fmla="*/ 70301 h 224954"/>
                <a:gd name="connsiteX2" fmla="*/ 354129 w 459467"/>
                <a:gd name="connsiteY2" fmla="*/ 122498 h 224954"/>
                <a:gd name="connsiteX3" fmla="*/ 332793 w 459467"/>
                <a:gd name="connsiteY3" fmla="*/ 93923 h 224954"/>
                <a:gd name="connsiteX4" fmla="*/ 369559 w 459467"/>
                <a:gd name="connsiteY4" fmla="*/ 55061 h 224954"/>
                <a:gd name="connsiteX5" fmla="*/ 454332 w 459467"/>
                <a:gd name="connsiteY5" fmla="*/ 104591 h 224954"/>
                <a:gd name="connsiteX6" fmla="*/ 425757 w 459467"/>
                <a:gd name="connsiteY6" fmla="*/ 199841 h 224954"/>
                <a:gd name="connsiteX7" fmla="*/ 319267 w 459467"/>
                <a:gd name="connsiteY7" fmla="*/ 220796 h 224954"/>
                <a:gd name="connsiteX8" fmla="*/ 212206 w 459467"/>
                <a:gd name="connsiteY8" fmla="*/ 173171 h 224954"/>
                <a:gd name="connsiteX9" fmla="*/ 116956 w 459467"/>
                <a:gd name="connsiteY9" fmla="*/ 94495 h 224954"/>
                <a:gd name="connsiteX10" fmla="*/ 11324 w 459467"/>
                <a:gd name="connsiteY10" fmla="*/ 7055 h 224954"/>
                <a:gd name="connsiteX11" fmla="*/ -11 w 459467"/>
                <a:gd name="connsiteY11" fmla="*/ -470 h 224954"/>
                <a:gd name="connsiteX12" fmla="*/ 21420 w 459467"/>
                <a:gd name="connsiteY12" fmla="*/ 10199 h 224954"/>
                <a:gd name="connsiteX13" fmla="*/ 269070 w 459467"/>
                <a:gd name="connsiteY13" fmla="*/ 179553 h 224954"/>
                <a:gd name="connsiteX14" fmla="*/ 435282 w 459467"/>
                <a:gd name="connsiteY14" fmla="*/ 138786 h 22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467" h="224954">
                  <a:moveTo>
                    <a:pt x="435282" y="138786"/>
                  </a:moveTo>
                  <a:cubicBezTo>
                    <a:pt x="444807" y="103448"/>
                    <a:pt x="412612" y="51823"/>
                    <a:pt x="372131" y="70301"/>
                  </a:cubicBezTo>
                  <a:cubicBezTo>
                    <a:pt x="353081" y="79255"/>
                    <a:pt x="341651" y="104115"/>
                    <a:pt x="354129" y="122498"/>
                  </a:cubicBezTo>
                  <a:cubicBezTo>
                    <a:pt x="340708" y="119907"/>
                    <a:pt x="331459" y="107525"/>
                    <a:pt x="332793" y="93923"/>
                  </a:cubicBezTo>
                  <a:cubicBezTo>
                    <a:pt x="336717" y="75064"/>
                    <a:pt x="350938" y="60024"/>
                    <a:pt x="369559" y="55061"/>
                  </a:cubicBezTo>
                  <a:cubicBezTo>
                    <a:pt x="406135" y="44584"/>
                    <a:pt x="441663" y="71635"/>
                    <a:pt x="454332" y="104591"/>
                  </a:cubicBezTo>
                  <a:cubicBezTo>
                    <a:pt x="467095" y="139157"/>
                    <a:pt x="455446" y="178010"/>
                    <a:pt x="425757" y="199841"/>
                  </a:cubicBezTo>
                  <a:cubicBezTo>
                    <a:pt x="395067" y="222139"/>
                    <a:pt x="356119" y="229797"/>
                    <a:pt x="319267" y="220796"/>
                  </a:cubicBezTo>
                  <a:cubicBezTo>
                    <a:pt x="280872" y="211900"/>
                    <a:pt x="244524" y="195736"/>
                    <a:pt x="212206" y="173171"/>
                  </a:cubicBezTo>
                  <a:cubicBezTo>
                    <a:pt x="178516" y="149387"/>
                    <a:pt x="146674" y="123089"/>
                    <a:pt x="116956" y="94495"/>
                  </a:cubicBezTo>
                  <a:cubicBezTo>
                    <a:pt x="83685" y="63081"/>
                    <a:pt x="48395" y="33878"/>
                    <a:pt x="11324" y="7055"/>
                  </a:cubicBezTo>
                  <a:cubicBezTo>
                    <a:pt x="7609" y="4484"/>
                    <a:pt x="3799" y="2007"/>
                    <a:pt x="-11" y="-470"/>
                  </a:cubicBezTo>
                  <a:cubicBezTo>
                    <a:pt x="7228" y="2959"/>
                    <a:pt x="14372" y="6484"/>
                    <a:pt x="21420" y="10199"/>
                  </a:cubicBezTo>
                  <a:cubicBezTo>
                    <a:pt x="110003" y="57824"/>
                    <a:pt x="183345" y="127261"/>
                    <a:pt x="269070" y="179553"/>
                  </a:cubicBezTo>
                  <a:cubicBezTo>
                    <a:pt x="327554" y="215653"/>
                    <a:pt x="413946" y="218225"/>
                    <a:pt x="435282" y="138786"/>
                  </a:cubicBezTo>
                  <a:close/>
                </a:path>
              </a:pathLst>
            </a:custGeom>
            <a:solidFill>
              <a:srgbClr val="DF9926">
                <a:alpha val="50000"/>
              </a:srgbClr>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CE681D72-BADB-D07F-5814-2A83851E5FE6}"/>
                </a:ext>
              </a:extLst>
            </p:cNvPr>
            <p:cNvSpPr/>
            <p:nvPr/>
          </p:nvSpPr>
          <p:spPr>
            <a:xfrm>
              <a:off x="1861927" y="4611898"/>
              <a:ext cx="885539" cy="324822"/>
            </a:xfrm>
            <a:custGeom>
              <a:avLst/>
              <a:gdLst>
                <a:gd name="connsiteX0" fmla="*/ 52853 w 885539"/>
                <a:gd name="connsiteY0" fmla="*/ -470 h 324822"/>
                <a:gd name="connsiteX1" fmla="*/ 82475 w 885539"/>
                <a:gd name="connsiteY1" fmla="*/ 58490 h 324822"/>
                <a:gd name="connsiteX2" fmla="*/ 185631 w 885539"/>
                <a:gd name="connsiteY2" fmla="*/ 58490 h 324822"/>
                <a:gd name="connsiteX3" fmla="*/ 256021 w 885539"/>
                <a:gd name="connsiteY3" fmla="*/ 47155 h 324822"/>
                <a:gd name="connsiteX4" fmla="*/ 326982 w 885539"/>
                <a:gd name="connsiteY4" fmla="*/ 50394 h 324822"/>
                <a:gd name="connsiteX5" fmla="*/ 456999 w 885539"/>
                <a:gd name="connsiteY5" fmla="*/ 87160 h 324822"/>
                <a:gd name="connsiteX6" fmla="*/ 662643 w 885539"/>
                <a:gd name="connsiteY6" fmla="*/ 221653 h 324822"/>
                <a:gd name="connsiteX7" fmla="*/ 749797 w 885539"/>
                <a:gd name="connsiteY7" fmla="*/ 278803 h 324822"/>
                <a:gd name="connsiteX8" fmla="*/ 837903 w 885539"/>
                <a:gd name="connsiteY8" fmla="*/ 313189 h 324822"/>
                <a:gd name="connsiteX9" fmla="*/ 885528 w 885539"/>
                <a:gd name="connsiteY9" fmla="*/ 320904 h 324822"/>
                <a:gd name="connsiteX10" fmla="*/ 884671 w 885539"/>
                <a:gd name="connsiteY10" fmla="*/ 320904 h 324822"/>
                <a:gd name="connsiteX11" fmla="*/ 262593 w 885539"/>
                <a:gd name="connsiteY11" fmla="*/ 103734 h 324822"/>
                <a:gd name="connsiteX12" fmla="*/ -11 w 885539"/>
                <a:gd name="connsiteY12" fmla="*/ 249466 h 324822"/>
                <a:gd name="connsiteX13" fmla="*/ -11 w 885539"/>
                <a:gd name="connsiteY13" fmla="*/ 20866 h 324822"/>
                <a:gd name="connsiteX14" fmla="*/ 52853 w 885539"/>
                <a:gd name="connsiteY14" fmla="*/ -470 h 32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5539" h="324822">
                  <a:moveTo>
                    <a:pt x="52853" y="-470"/>
                  </a:moveTo>
                  <a:cubicBezTo>
                    <a:pt x="51243" y="23114"/>
                    <a:pt x="62597" y="45698"/>
                    <a:pt x="82475" y="58490"/>
                  </a:cubicBezTo>
                  <a:cubicBezTo>
                    <a:pt x="113432" y="76683"/>
                    <a:pt x="153246" y="66015"/>
                    <a:pt x="185631" y="58490"/>
                  </a:cubicBezTo>
                  <a:cubicBezTo>
                    <a:pt x="208682" y="52489"/>
                    <a:pt x="232247" y="48689"/>
                    <a:pt x="256021" y="47155"/>
                  </a:cubicBezTo>
                  <a:cubicBezTo>
                    <a:pt x="279719" y="46517"/>
                    <a:pt x="303436" y="47603"/>
                    <a:pt x="326982" y="50394"/>
                  </a:cubicBezTo>
                  <a:cubicBezTo>
                    <a:pt x="371950" y="55918"/>
                    <a:pt x="415803" y="68320"/>
                    <a:pt x="456999" y="87160"/>
                  </a:cubicBezTo>
                  <a:cubicBezTo>
                    <a:pt x="531960" y="121355"/>
                    <a:pt x="596349" y="173647"/>
                    <a:pt x="662643" y="221653"/>
                  </a:cubicBezTo>
                  <a:cubicBezTo>
                    <a:pt x="690342" y="242684"/>
                    <a:pt x="719469" y="261782"/>
                    <a:pt x="749797" y="278803"/>
                  </a:cubicBezTo>
                  <a:cubicBezTo>
                    <a:pt x="777667" y="293796"/>
                    <a:pt x="807252" y="305340"/>
                    <a:pt x="837903" y="313189"/>
                  </a:cubicBezTo>
                  <a:cubicBezTo>
                    <a:pt x="853515" y="317208"/>
                    <a:pt x="869450" y="319790"/>
                    <a:pt x="885528" y="320904"/>
                  </a:cubicBezTo>
                  <a:lnTo>
                    <a:pt x="884671" y="320904"/>
                  </a:lnTo>
                  <a:cubicBezTo>
                    <a:pt x="734462" y="358433"/>
                    <a:pt x="453474" y="76683"/>
                    <a:pt x="262593" y="103734"/>
                  </a:cubicBezTo>
                  <a:cubicBezTo>
                    <a:pt x="71712" y="130785"/>
                    <a:pt x="-11" y="249466"/>
                    <a:pt x="-11" y="249466"/>
                  </a:cubicBezTo>
                  <a:lnTo>
                    <a:pt x="-11" y="20866"/>
                  </a:lnTo>
                  <a:cubicBezTo>
                    <a:pt x="17248" y="12875"/>
                    <a:pt x="34889" y="5760"/>
                    <a:pt x="52853" y="-470"/>
                  </a:cubicBezTo>
                  <a:close/>
                </a:path>
              </a:pathLst>
            </a:custGeom>
            <a:solidFill>
              <a:srgbClr val="DF9926">
                <a:alpha val="50000"/>
              </a:srgbClr>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AD4ADE59-198E-A97A-190D-1D9D6506E99D}"/>
                </a:ext>
              </a:extLst>
            </p:cNvPr>
            <p:cNvSpPr/>
            <p:nvPr/>
          </p:nvSpPr>
          <p:spPr>
            <a:xfrm>
              <a:off x="2210446" y="4589324"/>
              <a:ext cx="636816" cy="306383"/>
            </a:xfrm>
            <a:custGeom>
              <a:avLst/>
              <a:gdLst>
                <a:gd name="connsiteX0" fmla="*/ 635592 w 636816"/>
                <a:gd name="connsiteY0" fmla="*/ 203556 h 306383"/>
                <a:gd name="connsiteX1" fmla="*/ 482335 w 636816"/>
                <a:gd name="connsiteY1" fmla="*/ 272993 h 306383"/>
                <a:gd name="connsiteX2" fmla="*/ 224303 w 636816"/>
                <a:gd name="connsiteY2" fmla="*/ 96495 h 306383"/>
                <a:gd name="connsiteX3" fmla="*/ -11 w 636816"/>
                <a:gd name="connsiteY3" fmla="*/ -470 h 306383"/>
                <a:gd name="connsiteX4" fmla="*/ 183726 w 636816"/>
                <a:gd name="connsiteY4" fmla="*/ 82969 h 306383"/>
                <a:gd name="connsiteX5" fmla="*/ 502623 w 636816"/>
                <a:gd name="connsiteY5" fmla="*/ 303854 h 306383"/>
                <a:gd name="connsiteX6" fmla="*/ 635592 w 636816"/>
                <a:gd name="connsiteY6" fmla="*/ 203556 h 30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816" h="306383">
                  <a:moveTo>
                    <a:pt x="635592" y="203556"/>
                  </a:moveTo>
                  <a:cubicBezTo>
                    <a:pt x="635592" y="203556"/>
                    <a:pt x="607017" y="307569"/>
                    <a:pt x="482335" y="272993"/>
                  </a:cubicBezTo>
                  <a:cubicBezTo>
                    <a:pt x="357653" y="238417"/>
                    <a:pt x="257640" y="130118"/>
                    <a:pt x="224303" y="96495"/>
                  </a:cubicBezTo>
                  <a:cubicBezTo>
                    <a:pt x="163286" y="38754"/>
                    <a:pt x="83847" y="4417"/>
                    <a:pt x="-11" y="-470"/>
                  </a:cubicBezTo>
                  <a:cubicBezTo>
                    <a:pt x="-11" y="-470"/>
                    <a:pt x="114956" y="18580"/>
                    <a:pt x="183726" y="82969"/>
                  </a:cubicBezTo>
                  <a:cubicBezTo>
                    <a:pt x="252497" y="147358"/>
                    <a:pt x="376417" y="286709"/>
                    <a:pt x="502623" y="303854"/>
                  </a:cubicBezTo>
                  <a:cubicBezTo>
                    <a:pt x="628830" y="320999"/>
                    <a:pt x="641688" y="226130"/>
                    <a:pt x="635592" y="203556"/>
                  </a:cubicBezTo>
                  <a:close/>
                </a:path>
              </a:pathLst>
            </a:custGeom>
            <a:solidFill>
              <a:srgbClr val="DF9926">
                <a:alpha val="55000"/>
              </a:srgbClr>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DA70B582-CA29-EA46-3137-869E7ED7F900}"/>
                </a:ext>
              </a:extLst>
            </p:cNvPr>
            <p:cNvSpPr/>
            <p:nvPr/>
          </p:nvSpPr>
          <p:spPr>
            <a:xfrm>
              <a:off x="1765120" y="4517981"/>
              <a:ext cx="172453" cy="1663636"/>
            </a:xfrm>
            <a:custGeom>
              <a:avLst/>
              <a:gdLst>
                <a:gd name="connsiteX0" fmla="*/ 170995 w 172453"/>
                <a:gd name="connsiteY0" fmla="*/ 1564964 h 1663636"/>
                <a:gd name="connsiteX1" fmla="*/ 99081 w 172453"/>
                <a:gd name="connsiteY1" fmla="*/ -470 h 1663636"/>
                <a:gd name="connsiteX2" fmla="*/ 73268 w 172453"/>
                <a:gd name="connsiteY2" fmla="*/ -470 h 1663636"/>
                <a:gd name="connsiteX3" fmla="*/ 1355 w 172453"/>
                <a:gd name="connsiteY3" fmla="*/ 1564964 h 1663636"/>
                <a:gd name="connsiteX4" fmla="*/ 42884 w 172453"/>
                <a:gd name="connsiteY4" fmla="*/ 1663167 h 1663636"/>
                <a:gd name="connsiteX5" fmla="*/ 129466 w 172453"/>
                <a:gd name="connsiteY5" fmla="*/ 1663167 h 1663636"/>
                <a:gd name="connsiteX6" fmla="*/ 170995 w 172453"/>
                <a:gd name="connsiteY6" fmla="*/ 1564964 h 1663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453" h="1663636">
                  <a:moveTo>
                    <a:pt x="170995" y="1564964"/>
                  </a:moveTo>
                  <a:lnTo>
                    <a:pt x="99081" y="-470"/>
                  </a:lnTo>
                  <a:lnTo>
                    <a:pt x="73268" y="-470"/>
                  </a:lnTo>
                  <a:lnTo>
                    <a:pt x="1355" y="1564964"/>
                  </a:lnTo>
                  <a:cubicBezTo>
                    <a:pt x="1355" y="1564964"/>
                    <a:pt x="-11695" y="1652499"/>
                    <a:pt x="42884" y="1663167"/>
                  </a:cubicBezTo>
                  <a:lnTo>
                    <a:pt x="129466" y="1663167"/>
                  </a:lnTo>
                  <a:cubicBezTo>
                    <a:pt x="184425" y="1652499"/>
                    <a:pt x="170995" y="1564964"/>
                    <a:pt x="170995" y="1564964"/>
                  </a:cubicBezTo>
                  <a:close/>
                </a:path>
              </a:pathLst>
            </a:custGeom>
            <a:solidFill>
              <a:srgbClr val="BE842B"/>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D4DCDF16-F72F-6C66-B7BB-A984E24071CC}"/>
                </a:ext>
              </a:extLst>
            </p:cNvPr>
            <p:cNvSpPr/>
            <p:nvPr/>
          </p:nvSpPr>
          <p:spPr>
            <a:xfrm>
              <a:off x="1851640" y="4517981"/>
              <a:ext cx="85934" cy="1663446"/>
            </a:xfrm>
            <a:custGeom>
              <a:avLst/>
              <a:gdLst>
                <a:gd name="connsiteX0" fmla="*/ 84476 w 85934"/>
                <a:gd name="connsiteY0" fmla="*/ 1564964 h 1663446"/>
                <a:gd name="connsiteX1" fmla="*/ 12562 w 85934"/>
                <a:gd name="connsiteY1" fmla="*/ -470 h 1663446"/>
                <a:gd name="connsiteX2" fmla="*/ -11 w 85934"/>
                <a:gd name="connsiteY2" fmla="*/ -470 h 1663446"/>
                <a:gd name="connsiteX3" fmla="*/ -11 w 85934"/>
                <a:gd name="connsiteY3" fmla="*/ 1662977 h 1663446"/>
                <a:gd name="connsiteX4" fmla="*/ 42947 w 85934"/>
                <a:gd name="connsiteY4" fmla="*/ 1662977 h 1663446"/>
                <a:gd name="connsiteX5" fmla="*/ 84476 w 85934"/>
                <a:gd name="connsiteY5" fmla="*/ 1564964 h 166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4" h="1663446">
                  <a:moveTo>
                    <a:pt x="84476" y="1564964"/>
                  </a:moveTo>
                  <a:lnTo>
                    <a:pt x="12562" y="-470"/>
                  </a:lnTo>
                  <a:lnTo>
                    <a:pt x="-11" y="-470"/>
                  </a:lnTo>
                  <a:lnTo>
                    <a:pt x="-11" y="1662977"/>
                  </a:lnTo>
                  <a:lnTo>
                    <a:pt x="42947" y="1662977"/>
                  </a:lnTo>
                  <a:cubicBezTo>
                    <a:pt x="97906" y="1652499"/>
                    <a:pt x="84476" y="1564964"/>
                    <a:pt x="84476" y="1564964"/>
                  </a:cubicBezTo>
                  <a:close/>
                </a:path>
              </a:pathLst>
            </a:custGeom>
            <a:solidFill>
              <a:srgbClr val="DF9926">
                <a:alpha val="50000"/>
              </a:srgbClr>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C5F26E2B-2EFE-5D9F-FCFA-C98A2B246BCF}"/>
                </a:ext>
              </a:extLst>
            </p:cNvPr>
            <p:cNvSpPr/>
            <p:nvPr/>
          </p:nvSpPr>
          <p:spPr>
            <a:xfrm>
              <a:off x="1809444" y="4501979"/>
              <a:ext cx="84486" cy="66484"/>
            </a:xfrm>
            <a:custGeom>
              <a:avLst/>
              <a:gdLst>
                <a:gd name="connsiteX0" fmla="*/ 84476 w 84486"/>
                <a:gd name="connsiteY0" fmla="*/ 32773 h 66484"/>
                <a:gd name="connsiteX1" fmla="*/ 42185 w 84486"/>
                <a:gd name="connsiteY1" fmla="*/ 66015 h 66484"/>
                <a:gd name="connsiteX2" fmla="*/ -11 w 84486"/>
                <a:gd name="connsiteY2" fmla="*/ 32773 h 66484"/>
                <a:gd name="connsiteX3" fmla="*/ 42185 w 84486"/>
                <a:gd name="connsiteY3" fmla="*/ -470 h 66484"/>
                <a:gd name="connsiteX4" fmla="*/ 84476 w 84486"/>
                <a:gd name="connsiteY4" fmla="*/ 32773 h 6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86" h="66484">
                  <a:moveTo>
                    <a:pt x="84476" y="32773"/>
                  </a:moveTo>
                  <a:cubicBezTo>
                    <a:pt x="84476" y="51156"/>
                    <a:pt x="65426" y="66015"/>
                    <a:pt x="42185" y="66015"/>
                  </a:cubicBezTo>
                  <a:cubicBezTo>
                    <a:pt x="18944" y="66015"/>
                    <a:pt x="-11" y="51156"/>
                    <a:pt x="-11" y="32773"/>
                  </a:cubicBezTo>
                  <a:cubicBezTo>
                    <a:pt x="-11" y="14389"/>
                    <a:pt x="19039" y="-470"/>
                    <a:pt x="42185" y="-470"/>
                  </a:cubicBezTo>
                  <a:cubicBezTo>
                    <a:pt x="65331" y="-470"/>
                    <a:pt x="84476" y="14389"/>
                    <a:pt x="84476" y="32773"/>
                  </a:cubicBezTo>
                  <a:close/>
                </a:path>
              </a:pathLst>
            </a:custGeom>
            <a:solidFill>
              <a:srgbClr val="BE842B"/>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579FB499-B095-09E9-9093-889BD6E1072D}"/>
                </a:ext>
              </a:extLst>
            </p:cNvPr>
            <p:cNvSpPr/>
            <p:nvPr/>
          </p:nvSpPr>
          <p:spPr>
            <a:xfrm>
              <a:off x="1826112" y="4517862"/>
              <a:ext cx="33051" cy="26336"/>
            </a:xfrm>
            <a:custGeom>
              <a:avLst/>
              <a:gdLst>
                <a:gd name="connsiteX0" fmla="*/ 33041 w 33051"/>
                <a:gd name="connsiteY0" fmla="*/ 12699 h 26336"/>
                <a:gd name="connsiteX1" fmla="*/ 12724 w 33051"/>
                <a:gd name="connsiteY1" fmla="*/ 25433 h 26336"/>
                <a:gd name="connsiteX2" fmla="*/ -11 w 33051"/>
                <a:gd name="connsiteY2" fmla="*/ 12699 h 26336"/>
                <a:gd name="connsiteX3" fmla="*/ 20306 w 33051"/>
                <a:gd name="connsiteY3" fmla="*/ -36 h 26336"/>
                <a:gd name="connsiteX4" fmla="*/ 33041 w 33051"/>
                <a:gd name="connsiteY4" fmla="*/ 12699 h 26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1" h="26336">
                  <a:moveTo>
                    <a:pt x="33041" y="12699"/>
                  </a:moveTo>
                  <a:cubicBezTo>
                    <a:pt x="30945" y="21823"/>
                    <a:pt x="21849" y="27529"/>
                    <a:pt x="12724" y="25433"/>
                  </a:cubicBezTo>
                  <a:cubicBezTo>
                    <a:pt x="6390" y="23986"/>
                    <a:pt x="1446" y="19033"/>
                    <a:pt x="-11" y="12699"/>
                  </a:cubicBezTo>
                  <a:cubicBezTo>
                    <a:pt x="2085" y="3574"/>
                    <a:pt x="11181" y="-2132"/>
                    <a:pt x="20306" y="-36"/>
                  </a:cubicBezTo>
                  <a:cubicBezTo>
                    <a:pt x="26640" y="1412"/>
                    <a:pt x="31593" y="6365"/>
                    <a:pt x="33041" y="12699"/>
                  </a:cubicBezTo>
                  <a:close/>
                </a:path>
              </a:pathLst>
            </a:custGeom>
            <a:solidFill>
              <a:srgbClr val="FFDCA3"/>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F07A3EA9-5EAF-1B48-281C-DCB33BFF7887}"/>
                </a:ext>
              </a:extLst>
            </p:cNvPr>
            <p:cNvSpPr/>
            <p:nvPr/>
          </p:nvSpPr>
          <p:spPr>
            <a:xfrm>
              <a:off x="1784583" y="4684478"/>
              <a:ext cx="58007" cy="1355645"/>
            </a:xfrm>
            <a:custGeom>
              <a:avLst/>
              <a:gdLst>
                <a:gd name="connsiteX0" fmla="*/ 57996 w 58007"/>
                <a:gd name="connsiteY0" fmla="*/ -470 h 1355645"/>
                <a:gd name="connsiteX1" fmla="*/ -11 w 58007"/>
                <a:gd name="connsiteY1" fmla="*/ 1355033 h 1355645"/>
                <a:gd name="connsiteX2" fmla="*/ 45995 w 58007"/>
                <a:gd name="connsiteY2" fmla="*/ 1290454 h 1355645"/>
                <a:gd name="connsiteX3" fmla="*/ 57996 w 58007"/>
                <a:gd name="connsiteY3" fmla="*/ -470 h 1355645"/>
              </a:gdLst>
              <a:ahLst/>
              <a:cxnLst>
                <a:cxn ang="0">
                  <a:pos x="connsiteX0" y="connsiteY0"/>
                </a:cxn>
                <a:cxn ang="0">
                  <a:pos x="connsiteX1" y="connsiteY1"/>
                </a:cxn>
                <a:cxn ang="0">
                  <a:pos x="connsiteX2" y="connsiteY2"/>
                </a:cxn>
                <a:cxn ang="0">
                  <a:pos x="connsiteX3" y="connsiteY3"/>
                </a:cxn>
              </a:cxnLst>
              <a:rect l="l" t="t" r="r" b="b"/>
              <a:pathLst>
                <a:path w="58007" h="1355645">
                  <a:moveTo>
                    <a:pt x="57996" y="-470"/>
                  </a:moveTo>
                  <a:lnTo>
                    <a:pt x="-11" y="1355033"/>
                  </a:lnTo>
                  <a:cubicBezTo>
                    <a:pt x="-11" y="1355033"/>
                    <a:pt x="45995" y="1361320"/>
                    <a:pt x="45995" y="1290454"/>
                  </a:cubicBezTo>
                  <a:cubicBezTo>
                    <a:pt x="45995" y="1219588"/>
                    <a:pt x="57996" y="-470"/>
                    <a:pt x="57996" y="-470"/>
                  </a:cubicBezTo>
                  <a:close/>
                </a:path>
              </a:pathLst>
            </a:custGeom>
            <a:solidFill>
              <a:srgbClr val="DF9926">
                <a:alpha val="55000"/>
              </a:srgbClr>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F2311BF4-70A1-AECF-E490-1282161B6D04}"/>
                </a:ext>
              </a:extLst>
            </p:cNvPr>
            <p:cNvSpPr/>
            <p:nvPr/>
          </p:nvSpPr>
          <p:spPr>
            <a:xfrm>
              <a:off x="1305285" y="6110942"/>
              <a:ext cx="1092803" cy="101441"/>
            </a:xfrm>
            <a:custGeom>
              <a:avLst/>
              <a:gdLst>
                <a:gd name="connsiteX0" fmla="*/ 811805 w 1092803"/>
                <a:gd name="connsiteY0" fmla="*/ -470 h 101441"/>
                <a:gd name="connsiteX1" fmla="*/ 280786 w 1092803"/>
                <a:gd name="connsiteY1" fmla="*/ -470 h 101441"/>
                <a:gd name="connsiteX2" fmla="*/ -11 w 1092803"/>
                <a:gd name="connsiteY2" fmla="*/ 100972 h 101441"/>
                <a:gd name="connsiteX3" fmla="*/ 1092792 w 1092803"/>
                <a:gd name="connsiteY3" fmla="*/ 100972 h 101441"/>
                <a:gd name="connsiteX4" fmla="*/ 811805 w 1092803"/>
                <a:gd name="connsiteY4" fmla="*/ -470 h 101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803" h="101441">
                  <a:moveTo>
                    <a:pt x="811805" y="-470"/>
                  </a:moveTo>
                  <a:lnTo>
                    <a:pt x="280786" y="-470"/>
                  </a:lnTo>
                  <a:cubicBezTo>
                    <a:pt x="280786" y="-470"/>
                    <a:pt x="41804" y="4864"/>
                    <a:pt x="-11" y="100972"/>
                  </a:cubicBezTo>
                  <a:lnTo>
                    <a:pt x="1092792" y="100972"/>
                  </a:lnTo>
                  <a:cubicBezTo>
                    <a:pt x="1050882" y="4864"/>
                    <a:pt x="811805" y="-470"/>
                    <a:pt x="811805" y="-470"/>
                  </a:cubicBezTo>
                  <a:close/>
                </a:path>
              </a:pathLst>
            </a:custGeom>
            <a:solidFill>
              <a:srgbClr val="A56627"/>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C0E070CD-A178-DF5E-7EB3-533FF144B161}"/>
                </a:ext>
              </a:extLst>
            </p:cNvPr>
            <p:cNvSpPr/>
            <p:nvPr/>
          </p:nvSpPr>
          <p:spPr>
            <a:xfrm>
              <a:off x="1283473" y="6197715"/>
              <a:ext cx="1141285" cy="42004"/>
            </a:xfrm>
            <a:custGeom>
              <a:avLst/>
              <a:gdLst>
                <a:gd name="connsiteX0" fmla="*/ 1120224 w 1141285"/>
                <a:gd name="connsiteY0" fmla="*/ 41535 h 42004"/>
                <a:gd name="connsiteX1" fmla="*/ 21039 w 1141285"/>
                <a:gd name="connsiteY1" fmla="*/ 41535 h 42004"/>
                <a:gd name="connsiteX2" fmla="*/ -11 w 1141285"/>
                <a:gd name="connsiteY2" fmla="*/ 20485 h 42004"/>
                <a:gd name="connsiteX3" fmla="*/ -11 w 1141285"/>
                <a:gd name="connsiteY3" fmla="*/ 20485 h 42004"/>
                <a:gd name="connsiteX4" fmla="*/ 21039 w 1141285"/>
                <a:gd name="connsiteY4" fmla="*/ -470 h 42004"/>
                <a:gd name="connsiteX5" fmla="*/ 1120224 w 1141285"/>
                <a:gd name="connsiteY5" fmla="*/ -470 h 42004"/>
                <a:gd name="connsiteX6" fmla="*/ 1141275 w 1141285"/>
                <a:gd name="connsiteY6" fmla="*/ 20485 h 42004"/>
                <a:gd name="connsiteX7" fmla="*/ 1141275 w 1141285"/>
                <a:gd name="connsiteY7" fmla="*/ 20485 h 42004"/>
                <a:gd name="connsiteX8" fmla="*/ 1120224 w 1141285"/>
                <a:gd name="connsiteY8" fmla="*/ 41535 h 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1285" h="42004">
                  <a:moveTo>
                    <a:pt x="1120224" y="41535"/>
                  </a:moveTo>
                  <a:lnTo>
                    <a:pt x="21039" y="41535"/>
                  </a:lnTo>
                  <a:cubicBezTo>
                    <a:pt x="9435" y="41488"/>
                    <a:pt x="41" y="32086"/>
                    <a:pt x="-11" y="20485"/>
                  </a:cubicBezTo>
                  <a:lnTo>
                    <a:pt x="-11" y="20485"/>
                  </a:lnTo>
                  <a:cubicBezTo>
                    <a:pt x="93" y="8922"/>
                    <a:pt x="9472" y="-422"/>
                    <a:pt x="21039" y="-470"/>
                  </a:cubicBezTo>
                  <a:lnTo>
                    <a:pt x="1120224" y="-470"/>
                  </a:lnTo>
                  <a:cubicBezTo>
                    <a:pt x="1131816" y="-470"/>
                    <a:pt x="1141218" y="8893"/>
                    <a:pt x="1141275" y="20485"/>
                  </a:cubicBezTo>
                  <a:lnTo>
                    <a:pt x="1141275" y="20485"/>
                  </a:lnTo>
                  <a:cubicBezTo>
                    <a:pt x="1141275" y="32106"/>
                    <a:pt x="1131854" y="41535"/>
                    <a:pt x="1120224" y="41535"/>
                  </a:cubicBezTo>
                  <a:close/>
                </a:path>
              </a:pathLst>
            </a:custGeom>
            <a:solidFill>
              <a:srgbClr val="BE842B"/>
            </a:solidFill>
            <a:ln w="9525" cap="flat">
              <a:noFill/>
              <a:prstDash val="solid"/>
              <a:miter/>
            </a:ln>
          </p:spPr>
          <p:txBody>
            <a:bodyPr rtlCol="0" anchor="ctr"/>
            <a:lstStyle/>
            <a:p>
              <a:endParaRPr lang="en-IN"/>
            </a:p>
          </p:txBody>
        </p:sp>
      </p:grpSp>
      <p:grpSp>
        <p:nvGrpSpPr>
          <p:cNvPr id="31" name="Graphic 29">
            <a:extLst>
              <a:ext uri="{FF2B5EF4-FFF2-40B4-BE49-F238E27FC236}">
                <a16:creationId xmlns:a16="http://schemas.microsoft.com/office/drawing/2014/main" xmlns="" id="{64522101-4B2C-8266-A869-A6227A9396D2}"/>
              </a:ext>
            </a:extLst>
          </p:cNvPr>
          <p:cNvGrpSpPr/>
          <p:nvPr/>
        </p:nvGrpSpPr>
        <p:grpSpPr>
          <a:xfrm>
            <a:off x="3141058" y="489808"/>
            <a:ext cx="2651188" cy="1773901"/>
            <a:chOff x="3468655" y="299405"/>
            <a:chExt cx="2651188" cy="1773901"/>
          </a:xfrm>
        </p:grpSpPr>
        <p:sp>
          <p:nvSpPr>
            <p:cNvPr id="32" name="Freeform: Shape 31">
              <a:extLst>
                <a:ext uri="{FF2B5EF4-FFF2-40B4-BE49-F238E27FC236}">
                  <a16:creationId xmlns:a16="http://schemas.microsoft.com/office/drawing/2014/main" xmlns="" id="{E694B2AF-9F39-CA55-F761-49776032B2AC}"/>
                </a:ext>
              </a:extLst>
            </p:cNvPr>
            <p:cNvSpPr/>
            <p:nvPr/>
          </p:nvSpPr>
          <p:spPr>
            <a:xfrm>
              <a:off x="3468655" y="474362"/>
              <a:ext cx="874299" cy="1130505"/>
            </a:xfrm>
            <a:custGeom>
              <a:avLst/>
              <a:gdLst>
                <a:gd name="connsiteX0" fmla="*/ 842472 w 874299"/>
                <a:gd name="connsiteY0" fmla="*/ 892962 h 1130505"/>
                <a:gd name="connsiteX1" fmla="*/ 472425 w 874299"/>
                <a:gd name="connsiteY1" fmla="*/ 96386 h 1130505"/>
                <a:gd name="connsiteX2" fmla="*/ 478740 w 874299"/>
                <a:gd name="connsiteY2" fmla="*/ 18919 h 1130505"/>
                <a:gd name="connsiteX3" fmla="*/ 401273 w 874299"/>
                <a:gd name="connsiteY3" fmla="*/ 12604 h 1130505"/>
                <a:gd name="connsiteX4" fmla="*/ 394958 w 874299"/>
                <a:gd name="connsiteY4" fmla="*/ 90071 h 1130505"/>
                <a:gd name="connsiteX5" fmla="*/ 401273 w 874299"/>
                <a:gd name="connsiteY5" fmla="*/ 96386 h 1130505"/>
                <a:gd name="connsiteX6" fmla="*/ 31513 w 874299"/>
                <a:gd name="connsiteY6" fmla="*/ 892962 h 1130505"/>
                <a:gd name="connsiteX7" fmla="*/ -301 w 874299"/>
                <a:gd name="connsiteY7" fmla="*/ 892962 h 1130505"/>
                <a:gd name="connsiteX8" fmla="*/ 366 w 874299"/>
                <a:gd name="connsiteY8" fmla="*/ 895915 h 1130505"/>
                <a:gd name="connsiteX9" fmla="*/ 152766 w 874299"/>
                <a:gd name="connsiteY9" fmla="*/ 1078890 h 1130505"/>
                <a:gd name="connsiteX10" fmla="*/ 436801 w 874299"/>
                <a:gd name="connsiteY10" fmla="*/ 1130039 h 1130505"/>
                <a:gd name="connsiteX11" fmla="*/ 720932 w 874299"/>
                <a:gd name="connsiteY11" fmla="*/ 1078890 h 1130505"/>
                <a:gd name="connsiteX12" fmla="*/ 873332 w 874299"/>
                <a:gd name="connsiteY12" fmla="*/ 895915 h 1130505"/>
                <a:gd name="connsiteX13" fmla="*/ 873999 w 874299"/>
                <a:gd name="connsiteY13" fmla="*/ 892962 h 1130505"/>
                <a:gd name="connsiteX14" fmla="*/ 820659 w 874299"/>
                <a:gd name="connsiteY14" fmla="*/ 892962 h 1130505"/>
                <a:gd name="connsiteX15" fmla="*/ 446517 w 874299"/>
                <a:gd name="connsiteY15" fmla="*/ 892962 h 1130505"/>
                <a:gd name="connsiteX16" fmla="*/ 446517 w 874299"/>
                <a:gd name="connsiteY16" fmla="*/ 108578 h 1130505"/>
                <a:gd name="connsiteX17" fmla="*/ 455280 w 874299"/>
                <a:gd name="connsiteY17" fmla="*/ 106292 h 1130505"/>
                <a:gd name="connsiteX18" fmla="*/ 418418 w 874299"/>
                <a:gd name="connsiteY18" fmla="*/ 106292 h 1130505"/>
                <a:gd name="connsiteX19" fmla="*/ 426705 w 874299"/>
                <a:gd name="connsiteY19" fmla="*/ 108578 h 1130505"/>
                <a:gd name="connsiteX20" fmla="*/ 426705 w 874299"/>
                <a:gd name="connsiteY20" fmla="*/ 892962 h 1130505"/>
                <a:gd name="connsiteX21" fmla="*/ 53039 w 874299"/>
                <a:gd name="connsiteY21" fmla="*/ 892962 h 113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4299" h="1130505">
                  <a:moveTo>
                    <a:pt x="842472" y="892962"/>
                  </a:moveTo>
                  <a:lnTo>
                    <a:pt x="472425" y="96386"/>
                  </a:lnTo>
                  <a:cubicBezTo>
                    <a:pt x="495561" y="76736"/>
                    <a:pt x="498390" y="42056"/>
                    <a:pt x="478740" y="18919"/>
                  </a:cubicBezTo>
                  <a:cubicBezTo>
                    <a:pt x="459090" y="-4217"/>
                    <a:pt x="424410" y="-7046"/>
                    <a:pt x="401273" y="12604"/>
                  </a:cubicBezTo>
                  <a:cubicBezTo>
                    <a:pt x="378137" y="32255"/>
                    <a:pt x="375308" y="66935"/>
                    <a:pt x="394958" y="90071"/>
                  </a:cubicBezTo>
                  <a:cubicBezTo>
                    <a:pt x="396892" y="92348"/>
                    <a:pt x="398997" y="94453"/>
                    <a:pt x="401273" y="96386"/>
                  </a:cubicBezTo>
                  <a:lnTo>
                    <a:pt x="31513" y="892962"/>
                  </a:lnTo>
                  <a:lnTo>
                    <a:pt x="-301" y="892962"/>
                  </a:lnTo>
                  <a:lnTo>
                    <a:pt x="366" y="895915"/>
                  </a:lnTo>
                  <a:cubicBezTo>
                    <a:pt x="19416" y="978211"/>
                    <a:pt x="70470" y="1039742"/>
                    <a:pt x="152766" y="1078890"/>
                  </a:cubicBezTo>
                  <a:cubicBezTo>
                    <a:pt x="224489" y="1112894"/>
                    <a:pt x="320025" y="1130039"/>
                    <a:pt x="436801" y="1130039"/>
                  </a:cubicBezTo>
                  <a:cubicBezTo>
                    <a:pt x="553578" y="1130039"/>
                    <a:pt x="649209" y="1112894"/>
                    <a:pt x="720932" y="1078890"/>
                  </a:cubicBezTo>
                  <a:cubicBezTo>
                    <a:pt x="803514" y="1039742"/>
                    <a:pt x="854854" y="978211"/>
                    <a:pt x="873332" y="895915"/>
                  </a:cubicBezTo>
                  <a:lnTo>
                    <a:pt x="873999" y="892962"/>
                  </a:lnTo>
                  <a:close/>
                  <a:moveTo>
                    <a:pt x="820659" y="892962"/>
                  </a:moveTo>
                  <a:lnTo>
                    <a:pt x="446517" y="892962"/>
                  </a:lnTo>
                  <a:lnTo>
                    <a:pt x="446517" y="108578"/>
                  </a:lnTo>
                  <a:cubicBezTo>
                    <a:pt x="449498" y="108054"/>
                    <a:pt x="452423" y="107292"/>
                    <a:pt x="455280" y="106292"/>
                  </a:cubicBezTo>
                  <a:close/>
                  <a:moveTo>
                    <a:pt x="418418" y="106292"/>
                  </a:moveTo>
                  <a:cubicBezTo>
                    <a:pt x="421123" y="107254"/>
                    <a:pt x="423895" y="108016"/>
                    <a:pt x="426705" y="108578"/>
                  </a:cubicBezTo>
                  <a:lnTo>
                    <a:pt x="426705" y="892962"/>
                  </a:lnTo>
                  <a:lnTo>
                    <a:pt x="53039" y="892962"/>
                  </a:lnTo>
                  <a:close/>
                </a:path>
              </a:pathLst>
            </a:custGeom>
            <a:solidFill>
              <a:srgbClr val="BE842B"/>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8FF7A80F-4E67-0D6F-6CC3-9F3F97D128AD}"/>
                </a:ext>
              </a:extLst>
            </p:cNvPr>
            <p:cNvSpPr/>
            <p:nvPr/>
          </p:nvSpPr>
          <p:spPr>
            <a:xfrm>
              <a:off x="3486657" y="1422749"/>
              <a:ext cx="838295" cy="182117"/>
            </a:xfrm>
            <a:custGeom>
              <a:avLst/>
              <a:gdLst>
                <a:gd name="connsiteX0" fmla="*/ -301 w 838295"/>
                <a:gd name="connsiteY0" fmla="*/ -466 h 182117"/>
                <a:gd name="connsiteX1" fmla="*/ 134764 w 838295"/>
                <a:gd name="connsiteY1" fmla="*/ 130503 h 182117"/>
                <a:gd name="connsiteX2" fmla="*/ 418799 w 838295"/>
                <a:gd name="connsiteY2" fmla="*/ 181652 h 182117"/>
                <a:gd name="connsiteX3" fmla="*/ 702930 w 838295"/>
                <a:gd name="connsiteY3" fmla="*/ 130503 h 182117"/>
                <a:gd name="connsiteX4" fmla="*/ 837995 w 838295"/>
                <a:gd name="connsiteY4" fmla="*/ -466 h 182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95" h="182117">
                  <a:moveTo>
                    <a:pt x="-301" y="-466"/>
                  </a:moveTo>
                  <a:cubicBezTo>
                    <a:pt x="25512" y="56208"/>
                    <a:pt x="70661" y="100118"/>
                    <a:pt x="134764" y="130503"/>
                  </a:cubicBezTo>
                  <a:cubicBezTo>
                    <a:pt x="206487" y="164507"/>
                    <a:pt x="302023" y="181652"/>
                    <a:pt x="418799" y="181652"/>
                  </a:cubicBezTo>
                  <a:cubicBezTo>
                    <a:pt x="535576" y="181652"/>
                    <a:pt x="631207" y="164507"/>
                    <a:pt x="702930" y="130503"/>
                  </a:cubicBezTo>
                  <a:cubicBezTo>
                    <a:pt x="767033" y="100118"/>
                    <a:pt x="812182" y="56208"/>
                    <a:pt x="837995" y="-466"/>
                  </a:cubicBezTo>
                  <a:close/>
                </a:path>
              </a:pathLst>
            </a:custGeom>
            <a:solidFill>
              <a:srgbClr val="DF9926">
                <a:alpha val="50000"/>
              </a:srgbClr>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FA3CE6FB-05A3-4FDD-0B41-5925C59A1155}"/>
                </a:ext>
              </a:extLst>
            </p:cNvPr>
            <p:cNvSpPr/>
            <p:nvPr/>
          </p:nvSpPr>
          <p:spPr>
            <a:xfrm>
              <a:off x="3633819" y="1559337"/>
              <a:ext cx="543210" cy="45529"/>
            </a:xfrm>
            <a:custGeom>
              <a:avLst/>
              <a:gdLst>
                <a:gd name="connsiteX0" fmla="*/ -301 w 543210"/>
                <a:gd name="connsiteY0" fmla="*/ -466 h 45529"/>
                <a:gd name="connsiteX1" fmla="*/ 271257 w 543210"/>
                <a:gd name="connsiteY1" fmla="*/ 45064 h 45529"/>
                <a:gd name="connsiteX2" fmla="*/ 542910 w 543210"/>
                <a:gd name="connsiteY2" fmla="*/ -466 h 45529"/>
              </a:gdLst>
              <a:ahLst/>
              <a:cxnLst>
                <a:cxn ang="0">
                  <a:pos x="connsiteX0" y="connsiteY0"/>
                </a:cxn>
                <a:cxn ang="0">
                  <a:pos x="connsiteX1" y="connsiteY1"/>
                </a:cxn>
                <a:cxn ang="0">
                  <a:pos x="connsiteX2" y="connsiteY2"/>
                </a:cxn>
              </a:cxnLst>
              <a:rect l="l" t="t" r="r" b="b"/>
              <a:pathLst>
                <a:path w="543210" h="45529">
                  <a:moveTo>
                    <a:pt x="-301" y="-466"/>
                  </a:moveTo>
                  <a:cubicBezTo>
                    <a:pt x="69899" y="29729"/>
                    <a:pt x="161148" y="45064"/>
                    <a:pt x="271257" y="45064"/>
                  </a:cubicBezTo>
                  <a:cubicBezTo>
                    <a:pt x="381366" y="45064"/>
                    <a:pt x="472711" y="29729"/>
                    <a:pt x="542910" y="-466"/>
                  </a:cubicBezTo>
                  <a:close/>
                </a:path>
              </a:pathLst>
            </a:custGeom>
            <a:solidFill>
              <a:srgbClr val="DF9926">
                <a:alpha val="50000"/>
              </a:srgbClr>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69A07E03-70C4-4271-019D-92AE04C4B58D}"/>
                </a:ext>
              </a:extLst>
            </p:cNvPr>
            <p:cNvSpPr/>
            <p:nvPr/>
          </p:nvSpPr>
          <p:spPr>
            <a:xfrm>
              <a:off x="3867086" y="488347"/>
              <a:ext cx="49720" cy="49720"/>
            </a:xfrm>
            <a:custGeom>
              <a:avLst/>
              <a:gdLst>
                <a:gd name="connsiteX0" fmla="*/ 49420 w 49720"/>
                <a:gd name="connsiteY0" fmla="*/ 24394 h 49720"/>
                <a:gd name="connsiteX1" fmla="*/ 24560 w 49720"/>
                <a:gd name="connsiteY1" fmla="*/ 49255 h 49720"/>
                <a:gd name="connsiteX2" fmla="*/ -301 w 49720"/>
                <a:gd name="connsiteY2" fmla="*/ 24394 h 49720"/>
                <a:gd name="connsiteX3" fmla="*/ 24560 w 49720"/>
                <a:gd name="connsiteY3" fmla="*/ -466 h 49720"/>
                <a:gd name="connsiteX4" fmla="*/ 49420 w 49720"/>
                <a:gd name="connsiteY4" fmla="*/ 24394 h 49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20" h="49720">
                  <a:moveTo>
                    <a:pt x="49420" y="24394"/>
                  </a:moveTo>
                  <a:cubicBezTo>
                    <a:pt x="49420" y="38120"/>
                    <a:pt x="38285" y="49255"/>
                    <a:pt x="24560" y="49255"/>
                  </a:cubicBezTo>
                  <a:cubicBezTo>
                    <a:pt x="10834" y="49255"/>
                    <a:pt x="-301" y="38120"/>
                    <a:pt x="-301" y="24394"/>
                  </a:cubicBezTo>
                  <a:cubicBezTo>
                    <a:pt x="-301" y="10669"/>
                    <a:pt x="10834" y="-466"/>
                    <a:pt x="24560" y="-466"/>
                  </a:cubicBezTo>
                  <a:cubicBezTo>
                    <a:pt x="38285" y="-466"/>
                    <a:pt x="49420" y="10669"/>
                    <a:pt x="49420" y="24394"/>
                  </a:cubicBezTo>
                  <a:close/>
                </a:path>
              </a:pathLst>
            </a:custGeom>
            <a:solidFill>
              <a:srgbClr val="DF9926">
                <a:alpha val="55000"/>
              </a:srgbClr>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837D984E-A447-5A85-B221-C2B1DF6A7A65}"/>
                </a:ext>
              </a:extLst>
            </p:cNvPr>
            <p:cNvSpPr/>
            <p:nvPr/>
          </p:nvSpPr>
          <p:spPr>
            <a:xfrm>
              <a:off x="3878326" y="499872"/>
              <a:ext cx="18097" cy="18097"/>
            </a:xfrm>
            <a:custGeom>
              <a:avLst/>
              <a:gdLst>
                <a:gd name="connsiteX0" fmla="*/ 17797 w 18097"/>
                <a:gd name="connsiteY0" fmla="*/ 8583 h 18097"/>
                <a:gd name="connsiteX1" fmla="*/ 8748 w 18097"/>
                <a:gd name="connsiteY1" fmla="*/ 17632 h 18097"/>
                <a:gd name="connsiteX2" fmla="*/ -301 w 18097"/>
                <a:gd name="connsiteY2" fmla="*/ 8583 h 18097"/>
                <a:gd name="connsiteX3" fmla="*/ 8748 w 18097"/>
                <a:gd name="connsiteY3" fmla="*/ -466 h 18097"/>
                <a:gd name="connsiteX4" fmla="*/ 17797 w 18097"/>
                <a:gd name="connsiteY4" fmla="*/ 8583 h 18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 h="18097">
                  <a:moveTo>
                    <a:pt x="17797" y="8583"/>
                  </a:moveTo>
                  <a:cubicBezTo>
                    <a:pt x="17797" y="13584"/>
                    <a:pt x="13749" y="17632"/>
                    <a:pt x="8748" y="17632"/>
                  </a:cubicBezTo>
                  <a:cubicBezTo>
                    <a:pt x="3747" y="17632"/>
                    <a:pt x="-301" y="13584"/>
                    <a:pt x="-301" y="8583"/>
                  </a:cubicBezTo>
                  <a:cubicBezTo>
                    <a:pt x="-301" y="3582"/>
                    <a:pt x="3747" y="-466"/>
                    <a:pt x="8748" y="-466"/>
                  </a:cubicBezTo>
                  <a:cubicBezTo>
                    <a:pt x="13644" y="-228"/>
                    <a:pt x="17559" y="3687"/>
                    <a:pt x="17797" y="8583"/>
                  </a:cubicBezTo>
                  <a:close/>
                </a:path>
              </a:pathLst>
            </a:custGeom>
            <a:solidFill>
              <a:srgbClr val="FEFDEB"/>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D4C1F736-729A-5262-0804-EBAC03E202E7}"/>
                </a:ext>
              </a:extLst>
            </p:cNvPr>
            <p:cNvSpPr/>
            <p:nvPr/>
          </p:nvSpPr>
          <p:spPr>
            <a:xfrm>
              <a:off x="5245449" y="855648"/>
              <a:ext cx="874394" cy="1130600"/>
            </a:xfrm>
            <a:custGeom>
              <a:avLst/>
              <a:gdLst>
                <a:gd name="connsiteX0" fmla="*/ -301 w 874394"/>
                <a:gd name="connsiteY0" fmla="*/ 892962 h 1130600"/>
                <a:gd name="connsiteX1" fmla="*/ 366 w 874394"/>
                <a:gd name="connsiteY1" fmla="*/ 896010 h 1130600"/>
                <a:gd name="connsiteX2" fmla="*/ 152766 w 874394"/>
                <a:gd name="connsiteY2" fmla="*/ 1078890 h 1130600"/>
                <a:gd name="connsiteX3" fmla="*/ 436897 w 874394"/>
                <a:gd name="connsiteY3" fmla="*/ 1130134 h 1130600"/>
                <a:gd name="connsiteX4" fmla="*/ 721027 w 874394"/>
                <a:gd name="connsiteY4" fmla="*/ 1078890 h 1130600"/>
                <a:gd name="connsiteX5" fmla="*/ 873427 w 874394"/>
                <a:gd name="connsiteY5" fmla="*/ 896010 h 1130600"/>
                <a:gd name="connsiteX6" fmla="*/ 874094 w 874394"/>
                <a:gd name="connsiteY6" fmla="*/ 892962 h 1130600"/>
                <a:gd name="connsiteX7" fmla="*/ 842281 w 874394"/>
                <a:gd name="connsiteY7" fmla="*/ 892962 h 1130600"/>
                <a:gd name="connsiteX8" fmla="*/ 472234 w 874394"/>
                <a:gd name="connsiteY8" fmla="*/ 96386 h 1130600"/>
                <a:gd name="connsiteX9" fmla="*/ 478550 w 874394"/>
                <a:gd name="connsiteY9" fmla="*/ 18920 h 1130600"/>
                <a:gd name="connsiteX10" fmla="*/ 401083 w 874394"/>
                <a:gd name="connsiteY10" fmla="*/ 12604 h 1130600"/>
                <a:gd name="connsiteX11" fmla="*/ 394768 w 874394"/>
                <a:gd name="connsiteY11" fmla="*/ 90071 h 1130600"/>
                <a:gd name="connsiteX12" fmla="*/ 401083 w 874394"/>
                <a:gd name="connsiteY12" fmla="*/ 96386 h 1130600"/>
                <a:gd name="connsiteX13" fmla="*/ 31036 w 874394"/>
                <a:gd name="connsiteY13" fmla="*/ 892962 h 1130600"/>
                <a:gd name="connsiteX14" fmla="*/ 418799 w 874394"/>
                <a:gd name="connsiteY14" fmla="*/ 106292 h 1130600"/>
                <a:gd name="connsiteX15" fmla="*/ 427562 w 874394"/>
                <a:gd name="connsiteY15" fmla="*/ 108578 h 1130600"/>
                <a:gd name="connsiteX16" fmla="*/ 427562 w 874394"/>
                <a:gd name="connsiteY16" fmla="*/ 892962 h 1130600"/>
                <a:gd name="connsiteX17" fmla="*/ 53325 w 874394"/>
                <a:gd name="connsiteY17" fmla="*/ 892962 h 1130600"/>
                <a:gd name="connsiteX18" fmla="*/ 821135 w 874394"/>
                <a:gd name="connsiteY18" fmla="*/ 892962 h 1130600"/>
                <a:gd name="connsiteX19" fmla="*/ 447279 w 874394"/>
                <a:gd name="connsiteY19" fmla="*/ 892962 h 1130600"/>
                <a:gd name="connsiteX20" fmla="*/ 447279 w 874394"/>
                <a:gd name="connsiteY20" fmla="*/ 108578 h 1130600"/>
                <a:gd name="connsiteX21" fmla="*/ 455566 w 874394"/>
                <a:gd name="connsiteY21" fmla="*/ 106292 h 113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4394" h="1130600">
                  <a:moveTo>
                    <a:pt x="-301" y="892962"/>
                  </a:moveTo>
                  <a:lnTo>
                    <a:pt x="366" y="896010"/>
                  </a:lnTo>
                  <a:cubicBezTo>
                    <a:pt x="19416" y="978306"/>
                    <a:pt x="70565" y="1039837"/>
                    <a:pt x="152766" y="1078890"/>
                  </a:cubicBezTo>
                  <a:cubicBezTo>
                    <a:pt x="224489" y="1112894"/>
                    <a:pt x="320025" y="1130134"/>
                    <a:pt x="436897" y="1130134"/>
                  </a:cubicBezTo>
                  <a:cubicBezTo>
                    <a:pt x="553768" y="1130134"/>
                    <a:pt x="649209" y="1112894"/>
                    <a:pt x="721027" y="1078890"/>
                  </a:cubicBezTo>
                  <a:cubicBezTo>
                    <a:pt x="803514" y="1039837"/>
                    <a:pt x="854377" y="978306"/>
                    <a:pt x="873427" y="896010"/>
                  </a:cubicBezTo>
                  <a:lnTo>
                    <a:pt x="874094" y="892962"/>
                  </a:lnTo>
                  <a:lnTo>
                    <a:pt x="842281" y="892962"/>
                  </a:lnTo>
                  <a:lnTo>
                    <a:pt x="472234" y="96386"/>
                  </a:lnTo>
                  <a:cubicBezTo>
                    <a:pt x="495371" y="76736"/>
                    <a:pt x="498200" y="42055"/>
                    <a:pt x="478550" y="18920"/>
                  </a:cubicBezTo>
                  <a:cubicBezTo>
                    <a:pt x="458899" y="-4217"/>
                    <a:pt x="424219" y="-7046"/>
                    <a:pt x="401083" y="12604"/>
                  </a:cubicBezTo>
                  <a:cubicBezTo>
                    <a:pt x="377947" y="32254"/>
                    <a:pt x="375118" y="66935"/>
                    <a:pt x="394768" y="90071"/>
                  </a:cubicBezTo>
                  <a:cubicBezTo>
                    <a:pt x="396701" y="92348"/>
                    <a:pt x="398806" y="94453"/>
                    <a:pt x="401083" y="96386"/>
                  </a:cubicBezTo>
                  <a:lnTo>
                    <a:pt x="31036" y="892962"/>
                  </a:lnTo>
                  <a:close/>
                  <a:moveTo>
                    <a:pt x="418799" y="106292"/>
                  </a:moveTo>
                  <a:cubicBezTo>
                    <a:pt x="421638" y="107330"/>
                    <a:pt x="424572" y="108093"/>
                    <a:pt x="427562" y="108578"/>
                  </a:cubicBezTo>
                  <a:lnTo>
                    <a:pt x="427562" y="892962"/>
                  </a:lnTo>
                  <a:lnTo>
                    <a:pt x="53325" y="892962"/>
                  </a:lnTo>
                  <a:close/>
                  <a:moveTo>
                    <a:pt x="821135" y="892962"/>
                  </a:moveTo>
                  <a:lnTo>
                    <a:pt x="447279" y="892962"/>
                  </a:lnTo>
                  <a:lnTo>
                    <a:pt x="447279" y="108578"/>
                  </a:lnTo>
                  <a:cubicBezTo>
                    <a:pt x="450089" y="108016"/>
                    <a:pt x="452861" y="107254"/>
                    <a:pt x="455566" y="106292"/>
                  </a:cubicBezTo>
                  <a:close/>
                </a:path>
              </a:pathLst>
            </a:custGeom>
            <a:solidFill>
              <a:srgbClr val="BE842B"/>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3A7C8706-1A75-8ED6-8FA5-2C6A42749527}"/>
                </a:ext>
              </a:extLst>
            </p:cNvPr>
            <p:cNvSpPr/>
            <p:nvPr/>
          </p:nvSpPr>
          <p:spPr>
            <a:xfrm>
              <a:off x="5263737" y="1804130"/>
              <a:ext cx="838295" cy="182117"/>
            </a:xfrm>
            <a:custGeom>
              <a:avLst/>
              <a:gdLst>
                <a:gd name="connsiteX0" fmla="*/ 837995 w 838295"/>
                <a:gd name="connsiteY0" fmla="*/ -466 h 182117"/>
                <a:gd name="connsiteX1" fmla="*/ 703026 w 838295"/>
                <a:gd name="connsiteY1" fmla="*/ 130408 h 182117"/>
                <a:gd name="connsiteX2" fmla="*/ 418895 w 838295"/>
                <a:gd name="connsiteY2" fmla="*/ 181652 h 182117"/>
                <a:gd name="connsiteX3" fmla="*/ 134764 w 838295"/>
                <a:gd name="connsiteY3" fmla="*/ 130408 h 182117"/>
                <a:gd name="connsiteX4" fmla="*/ -301 w 838295"/>
                <a:gd name="connsiteY4" fmla="*/ -466 h 182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95" h="182117">
                  <a:moveTo>
                    <a:pt x="837995" y="-466"/>
                  </a:moveTo>
                  <a:cubicBezTo>
                    <a:pt x="812182" y="56113"/>
                    <a:pt x="767033" y="100023"/>
                    <a:pt x="703026" y="130408"/>
                  </a:cubicBezTo>
                  <a:cubicBezTo>
                    <a:pt x="631207" y="164412"/>
                    <a:pt x="535671" y="181652"/>
                    <a:pt x="418895" y="181652"/>
                  </a:cubicBezTo>
                  <a:cubicBezTo>
                    <a:pt x="302118" y="181652"/>
                    <a:pt x="206487" y="164412"/>
                    <a:pt x="134764" y="130408"/>
                  </a:cubicBezTo>
                  <a:cubicBezTo>
                    <a:pt x="70661" y="100023"/>
                    <a:pt x="25512" y="56113"/>
                    <a:pt x="-301" y="-466"/>
                  </a:cubicBezTo>
                  <a:close/>
                </a:path>
              </a:pathLst>
            </a:custGeom>
            <a:solidFill>
              <a:srgbClr val="DF9926">
                <a:alpha val="50000"/>
              </a:srgbClr>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86BDA4D4-D5E5-1E03-6296-AD764E7A8EB5}"/>
                </a:ext>
              </a:extLst>
            </p:cNvPr>
            <p:cNvSpPr/>
            <p:nvPr/>
          </p:nvSpPr>
          <p:spPr>
            <a:xfrm>
              <a:off x="5411279" y="1940623"/>
              <a:ext cx="543211" cy="45624"/>
            </a:xfrm>
            <a:custGeom>
              <a:avLst/>
              <a:gdLst>
                <a:gd name="connsiteX0" fmla="*/ 542910 w 543211"/>
                <a:gd name="connsiteY0" fmla="*/ -466 h 45624"/>
                <a:gd name="connsiteX1" fmla="*/ 271353 w 543211"/>
                <a:gd name="connsiteY1" fmla="*/ 45159 h 45624"/>
                <a:gd name="connsiteX2" fmla="*/ -301 w 543211"/>
                <a:gd name="connsiteY2" fmla="*/ -466 h 45624"/>
              </a:gdLst>
              <a:ahLst/>
              <a:cxnLst>
                <a:cxn ang="0">
                  <a:pos x="connsiteX0" y="connsiteY0"/>
                </a:cxn>
                <a:cxn ang="0">
                  <a:pos x="connsiteX1" y="connsiteY1"/>
                </a:cxn>
                <a:cxn ang="0">
                  <a:pos x="connsiteX2" y="connsiteY2"/>
                </a:cxn>
              </a:cxnLst>
              <a:rect l="l" t="t" r="r" b="b"/>
              <a:pathLst>
                <a:path w="543211" h="45624">
                  <a:moveTo>
                    <a:pt x="542910" y="-466"/>
                  </a:moveTo>
                  <a:cubicBezTo>
                    <a:pt x="472711" y="29824"/>
                    <a:pt x="381462" y="45159"/>
                    <a:pt x="271353" y="45159"/>
                  </a:cubicBezTo>
                  <a:cubicBezTo>
                    <a:pt x="161244" y="45159"/>
                    <a:pt x="69899" y="29824"/>
                    <a:pt x="-301" y="-466"/>
                  </a:cubicBezTo>
                  <a:close/>
                </a:path>
              </a:pathLst>
            </a:custGeom>
            <a:solidFill>
              <a:srgbClr val="DF9926">
                <a:alpha val="50000"/>
              </a:srgbClr>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8E99CA52-CCBA-CFB5-E6B2-119540118743}"/>
                </a:ext>
              </a:extLst>
            </p:cNvPr>
            <p:cNvSpPr/>
            <p:nvPr/>
          </p:nvSpPr>
          <p:spPr>
            <a:xfrm>
              <a:off x="5672169" y="869632"/>
              <a:ext cx="49720" cy="49720"/>
            </a:xfrm>
            <a:custGeom>
              <a:avLst/>
              <a:gdLst>
                <a:gd name="connsiteX0" fmla="*/ -301 w 49720"/>
                <a:gd name="connsiteY0" fmla="*/ 24394 h 49720"/>
                <a:gd name="connsiteX1" fmla="*/ 24559 w 49720"/>
                <a:gd name="connsiteY1" fmla="*/ 49254 h 49720"/>
                <a:gd name="connsiteX2" fmla="*/ 49420 w 49720"/>
                <a:gd name="connsiteY2" fmla="*/ 24394 h 49720"/>
                <a:gd name="connsiteX3" fmla="*/ 24559 w 49720"/>
                <a:gd name="connsiteY3" fmla="*/ -466 h 49720"/>
                <a:gd name="connsiteX4" fmla="*/ -301 w 49720"/>
                <a:gd name="connsiteY4" fmla="*/ 24394 h 49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20" h="49720">
                  <a:moveTo>
                    <a:pt x="-301" y="24394"/>
                  </a:moveTo>
                  <a:cubicBezTo>
                    <a:pt x="-301" y="38120"/>
                    <a:pt x="10834" y="49254"/>
                    <a:pt x="24559" y="49254"/>
                  </a:cubicBezTo>
                  <a:cubicBezTo>
                    <a:pt x="38285" y="49254"/>
                    <a:pt x="49420" y="38120"/>
                    <a:pt x="49420" y="24394"/>
                  </a:cubicBezTo>
                  <a:cubicBezTo>
                    <a:pt x="49420" y="10669"/>
                    <a:pt x="38285" y="-466"/>
                    <a:pt x="24559" y="-466"/>
                  </a:cubicBezTo>
                  <a:cubicBezTo>
                    <a:pt x="10834" y="-466"/>
                    <a:pt x="-301" y="10669"/>
                    <a:pt x="-301" y="24394"/>
                  </a:cubicBezTo>
                  <a:close/>
                </a:path>
              </a:pathLst>
            </a:custGeom>
            <a:solidFill>
              <a:srgbClr val="DF9926">
                <a:alpha val="55000"/>
              </a:srgbClr>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6E51786A-F5A2-4F99-7B71-BA60DFD3C747}"/>
                </a:ext>
              </a:extLst>
            </p:cNvPr>
            <p:cNvSpPr/>
            <p:nvPr/>
          </p:nvSpPr>
          <p:spPr>
            <a:xfrm>
              <a:off x="5692266" y="881158"/>
              <a:ext cx="18097" cy="18097"/>
            </a:xfrm>
            <a:custGeom>
              <a:avLst/>
              <a:gdLst>
                <a:gd name="connsiteX0" fmla="*/ -301 w 18097"/>
                <a:gd name="connsiteY0" fmla="*/ 8582 h 18097"/>
                <a:gd name="connsiteX1" fmla="*/ 8748 w 18097"/>
                <a:gd name="connsiteY1" fmla="*/ 17631 h 18097"/>
                <a:gd name="connsiteX2" fmla="*/ 17797 w 18097"/>
                <a:gd name="connsiteY2" fmla="*/ 8582 h 18097"/>
                <a:gd name="connsiteX3" fmla="*/ 8748 w 18097"/>
                <a:gd name="connsiteY3" fmla="*/ -466 h 18097"/>
                <a:gd name="connsiteX4" fmla="*/ -301 w 18097"/>
                <a:gd name="connsiteY4" fmla="*/ 8582 h 18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 h="18097">
                  <a:moveTo>
                    <a:pt x="-301" y="8582"/>
                  </a:moveTo>
                  <a:cubicBezTo>
                    <a:pt x="-301" y="13583"/>
                    <a:pt x="3747" y="17631"/>
                    <a:pt x="8748" y="17631"/>
                  </a:cubicBezTo>
                  <a:cubicBezTo>
                    <a:pt x="13749" y="17631"/>
                    <a:pt x="17797" y="13583"/>
                    <a:pt x="17797" y="8582"/>
                  </a:cubicBezTo>
                  <a:cubicBezTo>
                    <a:pt x="17797" y="3582"/>
                    <a:pt x="13749" y="-466"/>
                    <a:pt x="8748" y="-466"/>
                  </a:cubicBezTo>
                  <a:cubicBezTo>
                    <a:pt x="3747" y="-466"/>
                    <a:pt x="-301" y="3582"/>
                    <a:pt x="-301" y="8582"/>
                  </a:cubicBezTo>
                  <a:close/>
                </a:path>
              </a:pathLst>
            </a:custGeom>
            <a:solidFill>
              <a:srgbClr val="FEFDEB"/>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51100D5D-0CBE-0515-6CDD-C0C2830E2E49}"/>
                </a:ext>
              </a:extLst>
            </p:cNvPr>
            <p:cNvSpPr/>
            <p:nvPr/>
          </p:nvSpPr>
          <p:spPr>
            <a:xfrm>
              <a:off x="3790016" y="299405"/>
              <a:ext cx="1019950" cy="395729"/>
            </a:xfrm>
            <a:custGeom>
              <a:avLst/>
              <a:gdLst>
                <a:gd name="connsiteX0" fmla="*/ 491202 w 1019950"/>
                <a:gd name="connsiteY0" fmla="*/ 56364 h 395729"/>
                <a:gd name="connsiteX1" fmla="*/ 213072 w 1019950"/>
                <a:gd name="connsiteY1" fmla="*/ 169044 h 395729"/>
                <a:gd name="connsiteX2" fmla="*/ 59434 w 1019950"/>
                <a:gd name="connsiteY2" fmla="*/ 93607 h 395729"/>
                <a:gd name="connsiteX3" fmla="*/ 135634 w 1019950"/>
                <a:gd name="connsiteY3" fmla="*/ 40267 h 395729"/>
                <a:gd name="connsiteX4" fmla="*/ 140206 w 1019950"/>
                <a:gd name="connsiteY4" fmla="*/ 96845 h 395729"/>
                <a:gd name="connsiteX5" fmla="*/ 116299 w 1019950"/>
                <a:gd name="connsiteY5" fmla="*/ 102274 h 395729"/>
                <a:gd name="connsiteX6" fmla="*/ 153827 w 1019950"/>
                <a:gd name="connsiteY6" fmla="*/ 113514 h 395729"/>
                <a:gd name="connsiteX7" fmla="*/ 168019 w 1019950"/>
                <a:gd name="connsiteY7" fmla="*/ 15025 h 395729"/>
                <a:gd name="connsiteX8" fmla="*/ 2856 w 1019950"/>
                <a:gd name="connsiteY8" fmla="*/ 102560 h 395729"/>
                <a:gd name="connsiteX9" fmla="*/ 91343 w 1019950"/>
                <a:gd name="connsiteY9" fmla="*/ 272867 h 395729"/>
                <a:gd name="connsiteX10" fmla="*/ 745425 w 1019950"/>
                <a:gd name="connsiteY10" fmla="*/ 193428 h 395729"/>
                <a:gd name="connsiteX11" fmla="*/ 977835 w 1019950"/>
                <a:gd name="connsiteY11" fmla="*/ 395263 h 395729"/>
                <a:gd name="connsiteX12" fmla="*/ 1018411 w 1019950"/>
                <a:gd name="connsiteY12" fmla="*/ 174569 h 395729"/>
                <a:gd name="connsiteX13" fmla="*/ 1019650 w 1019950"/>
                <a:gd name="connsiteY13" fmla="*/ 168664 h 395729"/>
                <a:gd name="connsiteX14" fmla="*/ 491202 w 1019950"/>
                <a:gd name="connsiteY14" fmla="*/ 56364 h 3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9950" h="395729">
                  <a:moveTo>
                    <a:pt x="491202" y="56364"/>
                  </a:moveTo>
                  <a:cubicBezTo>
                    <a:pt x="394619" y="83605"/>
                    <a:pt x="307656" y="136088"/>
                    <a:pt x="213072" y="169044"/>
                  </a:cubicBezTo>
                  <a:cubicBezTo>
                    <a:pt x="148302" y="191714"/>
                    <a:pt x="63339" y="175807"/>
                    <a:pt x="59434" y="93607"/>
                  </a:cubicBezTo>
                  <a:cubicBezTo>
                    <a:pt x="57625" y="57031"/>
                    <a:pt x="100106" y="13596"/>
                    <a:pt x="135634" y="40267"/>
                  </a:cubicBezTo>
                  <a:cubicBezTo>
                    <a:pt x="153446" y="53602"/>
                    <a:pt x="158685" y="81891"/>
                    <a:pt x="140206" y="96845"/>
                  </a:cubicBezTo>
                  <a:cubicBezTo>
                    <a:pt x="140206" y="96845"/>
                    <a:pt x="111631" y="81224"/>
                    <a:pt x="116299" y="102274"/>
                  </a:cubicBezTo>
                  <a:cubicBezTo>
                    <a:pt x="119727" y="117514"/>
                    <a:pt x="142587" y="117133"/>
                    <a:pt x="153827" y="113514"/>
                  </a:cubicBezTo>
                  <a:cubicBezTo>
                    <a:pt x="192975" y="100845"/>
                    <a:pt x="202690" y="37314"/>
                    <a:pt x="168019" y="15025"/>
                  </a:cubicBezTo>
                  <a:cubicBezTo>
                    <a:pt x="97725" y="-30599"/>
                    <a:pt x="17238" y="32361"/>
                    <a:pt x="2856" y="102560"/>
                  </a:cubicBezTo>
                  <a:cubicBezTo>
                    <a:pt x="-11908" y="175045"/>
                    <a:pt x="26383" y="240768"/>
                    <a:pt x="91343" y="272867"/>
                  </a:cubicBezTo>
                  <a:cubicBezTo>
                    <a:pt x="230217" y="341637"/>
                    <a:pt x="564735" y="126277"/>
                    <a:pt x="745425" y="193428"/>
                  </a:cubicBezTo>
                  <a:cubicBezTo>
                    <a:pt x="926114" y="260580"/>
                    <a:pt x="977835" y="395263"/>
                    <a:pt x="977835" y="395263"/>
                  </a:cubicBezTo>
                  <a:lnTo>
                    <a:pt x="1018411" y="174569"/>
                  </a:lnTo>
                  <a:lnTo>
                    <a:pt x="1019650" y="168664"/>
                  </a:lnTo>
                  <a:cubicBezTo>
                    <a:pt x="875346" y="54459"/>
                    <a:pt x="669415" y="6167"/>
                    <a:pt x="491202" y="56364"/>
                  </a:cubicBezTo>
                  <a:close/>
                </a:path>
              </a:pathLst>
            </a:custGeom>
            <a:solidFill>
              <a:srgbClr val="BE842B"/>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32AF3E9D-6D7A-686B-F361-61432AADC2BA}"/>
                </a:ext>
              </a:extLst>
            </p:cNvPr>
            <p:cNvSpPr/>
            <p:nvPr/>
          </p:nvSpPr>
          <p:spPr>
            <a:xfrm>
              <a:off x="3825393" y="318910"/>
              <a:ext cx="479271" cy="179385"/>
            </a:xfrm>
            <a:custGeom>
              <a:avLst/>
              <a:gdLst>
                <a:gd name="connsiteX0" fmla="*/ 24057 w 479271"/>
                <a:gd name="connsiteY0" fmla="*/ 74102 h 179385"/>
                <a:gd name="connsiteX1" fmla="*/ 100257 w 479271"/>
                <a:gd name="connsiteY1" fmla="*/ 20762 h 179385"/>
                <a:gd name="connsiteX2" fmla="*/ 106734 w 479271"/>
                <a:gd name="connsiteY2" fmla="*/ 75531 h 179385"/>
                <a:gd name="connsiteX3" fmla="*/ 133595 w 479271"/>
                <a:gd name="connsiteY3" fmla="*/ 52480 h 179385"/>
                <a:gd name="connsiteX4" fmla="*/ 105972 w 479271"/>
                <a:gd name="connsiteY4" fmla="*/ 6570 h 179385"/>
                <a:gd name="connsiteX5" fmla="*/ 12532 w 479271"/>
                <a:gd name="connsiteY5" fmla="*/ 36954 h 179385"/>
                <a:gd name="connsiteX6" fmla="*/ 20343 w 479271"/>
                <a:gd name="connsiteY6" fmla="*/ 135919 h 179385"/>
                <a:gd name="connsiteX7" fmla="*/ 119784 w 479271"/>
                <a:gd name="connsiteY7" fmla="*/ 178877 h 179385"/>
                <a:gd name="connsiteX8" fmla="*/ 234941 w 479271"/>
                <a:gd name="connsiteY8" fmla="*/ 155445 h 179385"/>
                <a:gd name="connsiteX9" fmla="*/ 344478 w 479271"/>
                <a:gd name="connsiteY9" fmla="*/ 98867 h 179385"/>
                <a:gd name="connsiteX10" fmla="*/ 466398 w 479271"/>
                <a:gd name="connsiteY10" fmla="*/ 35907 h 179385"/>
                <a:gd name="connsiteX11" fmla="*/ 478971 w 479271"/>
                <a:gd name="connsiteY11" fmla="*/ 31049 h 179385"/>
                <a:gd name="connsiteX12" fmla="*/ 455730 w 479271"/>
                <a:gd name="connsiteY12" fmla="*/ 36859 h 179385"/>
                <a:gd name="connsiteX13" fmla="*/ 177600 w 479271"/>
                <a:gd name="connsiteY13" fmla="*/ 149540 h 179385"/>
                <a:gd name="connsiteX14" fmla="*/ 24057 w 479271"/>
                <a:gd name="connsiteY14" fmla="*/ 74102 h 179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9271" h="179385">
                  <a:moveTo>
                    <a:pt x="24057" y="74102"/>
                  </a:moveTo>
                  <a:cubicBezTo>
                    <a:pt x="22248" y="37526"/>
                    <a:pt x="64729" y="-5908"/>
                    <a:pt x="100257" y="20762"/>
                  </a:cubicBezTo>
                  <a:cubicBezTo>
                    <a:pt x="117402" y="33526"/>
                    <a:pt x="122832" y="60195"/>
                    <a:pt x="106734" y="75531"/>
                  </a:cubicBezTo>
                  <a:cubicBezTo>
                    <a:pt x="120260" y="75835"/>
                    <a:pt x="131842" y="65901"/>
                    <a:pt x="133595" y="52480"/>
                  </a:cubicBezTo>
                  <a:cubicBezTo>
                    <a:pt x="133776" y="33192"/>
                    <a:pt x="123098" y="15438"/>
                    <a:pt x="105972" y="6570"/>
                  </a:cubicBezTo>
                  <a:cubicBezTo>
                    <a:pt x="72444" y="-11432"/>
                    <a:pt x="31963" y="7427"/>
                    <a:pt x="12532" y="36954"/>
                  </a:cubicBezTo>
                  <a:cubicBezTo>
                    <a:pt x="-7128" y="68016"/>
                    <a:pt x="-3946" y="108325"/>
                    <a:pt x="20343" y="135919"/>
                  </a:cubicBezTo>
                  <a:cubicBezTo>
                    <a:pt x="45574" y="164142"/>
                    <a:pt x="81941" y="179849"/>
                    <a:pt x="119784" y="178877"/>
                  </a:cubicBezTo>
                  <a:cubicBezTo>
                    <a:pt x="159322" y="178563"/>
                    <a:pt x="198422" y="170609"/>
                    <a:pt x="234941" y="155445"/>
                  </a:cubicBezTo>
                  <a:cubicBezTo>
                    <a:pt x="272822" y="139358"/>
                    <a:pt x="309436" y="120441"/>
                    <a:pt x="344478" y="98867"/>
                  </a:cubicBezTo>
                  <a:cubicBezTo>
                    <a:pt x="383702" y="75255"/>
                    <a:pt x="424431" y="54223"/>
                    <a:pt x="466398" y="35907"/>
                  </a:cubicBezTo>
                  <a:cubicBezTo>
                    <a:pt x="470589" y="34192"/>
                    <a:pt x="474780" y="32573"/>
                    <a:pt x="478971" y="31049"/>
                  </a:cubicBezTo>
                  <a:cubicBezTo>
                    <a:pt x="471161" y="32859"/>
                    <a:pt x="463445" y="34764"/>
                    <a:pt x="455730" y="36859"/>
                  </a:cubicBezTo>
                  <a:cubicBezTo>
                    <a:pt x="359147" y="64101"/>
                    <a:pt x="272184" y="116584"/>
                    <a:pt x="177600" y="149540"/>
                  </a:cubicBezTo>
                  <a:cubicBezTo>
                    <a:pt x="112926" y="172210"/>
                    <a:pt x="27962" y="156303"/>
                    <a:pt x="24057" y="74102"/>
                  </a:cubicBezTo>
                  <a:close/>
                </a:path>
              </a:pathLst>
            </a:custGeom>
            <a:solidFill>
              <a:srgbClr val="DF9926">
                <a:alpha val="50000"/>
              </a:srgbClr>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1DA4F7ED-073B-6942-76FF-913D713C8EEE}"/>
                </a:ext>
              </a:extLst>
            </p:cNvPr>
            <p:cNvSpPr/>
            <p:nvPr/>
          </p:nvSpPr>
          <p:spPr>
            <a:xfrm>
              <a:off x="3880707" y="425013"/>
              <a:ext cx="929068" cy="269740"/>
            </a:xfrm>
            <a:custGeom>
              <a:avLst/>
              <a:gdLst>
                <a:gd name="connsiteX0" fmla="*/ 882476 w 929068"/>
                <a:gd name="connsiteY0" fmla="*/ 9813 h 269740"/>
                <a:gd name="connsiteX1" fmla="*/ 840947 w 929068"/>
                <a:gd name="connsiteY1" fmla="*/ 61153 h 269740"/>
                <a:gd name="connsiteX2" fmla="*/ 740077 w 929068"/>
                <a:gd name="connsiteY2" fmla="*/ 39436 h 269740"/>
                <a:gd name="connsiteX3" fmla="*/ 673402 w 929068"/>
                <a:gd name="connsiteY3" fmla="*/ 13433 h 269740"/>
                <a:gd name="connsiteX4" fmla="*/ 603489 w 929068"/>
                <a:gd name="connsiteY4" fmla="*/ 1431 h 269740"/>
                <a:gd name="connsiteX5" fmla="*/ 468615 w 929068"/>
                <a:gd name="connsiteY5" fmla="*/ 9623 h 269740"/>
                <a:gd name="connsiteX6" fmla="*/ 239062 w 929068"/>
                <a:gd name="connsiteY6" fmla="*/ 97158 h 269740"/>
                <a:gd name="connsiteX7" fmla="*/ 141622 w 929068"/>
                <a:gd name="connsiteY7" fmla="*/ 134686 h 269740"/>
                <a:gd name="connsiteX8" fmla="*/ 48182 w 929068"/>
                <a:gd name="connsiteY8" fmla="*/ 149545 h 269740"/>
                <a:gd name="connsiteX9" fmla="*/ -301 w 929068"/>
                <a:gd name="connsiteY9" fmla="*/ 146878 h 269740"/>
                <a:gd name="connsiteX10" fmla="*/ 461 w 929068"/>
                <a:gd name="connsiteY10" fmla="*/ 146878 h 269740"/>
                <a:gd name="connsiteX11" fmla="*/ 654543 w 929068"/>
                <a:gd name="connsiteY11" fmla="*/ 67440 h 269740"/>
                <a:gd name="connsiteX12" fmla="*/ 886953 w 929068"/>
                <a:gd name="connsiteY12" fmla="*/ 269275 h 269740"/>
                <a:gd name="connsiteX13" fmla="*/ 928768 w 929068"/>
                <a:gd name="connsiteY13" fmla="*/ 42675 h 269740"/>
                <a:gd name="connsiteX14" fmla="*/ 882476 w 929068"/>
                <a:gd name="connsiteY14" fmla="*/ 9813 h 26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9068" h="269740">
                  <a:moveTo>
                    <a:pt x="882476" y="9813"/>
                  </a:moveTo>
                  <a:cubicBezTo>
                    <a:pt x="879028" y="33216"/>
                    <a:pt x="863121" y="52895"/>
                    <a:pt x="840947" y="61153"/>
                  </a:cubicBezTo>
                  <a:cubicBezTo>
                    <a:pt x="806848" y="72297"/>
                    <a:pt x="770272" y="53343"/>
                    <a:pt x="740077" y="39436"/>
                  </a:cubicBezTo>
                  <a:cubicBezTo>
                    <a:pt x="718742" y="28635"/>
                    <a:pt x="696415" y="19929"/>
                    <a:pt x="673402" y="13433"/>
                  </a:cubicBezTo>
                  <a:cubicBezTo>
                    <a:pt x="650419" y="7727"/>
                    <a:pt x="627054" y="3717"/>
                    <a:pt x="603489" y="1431"/>
                  </a:cubicBezTo>
                  <a:cubicBezTo>
                    <a:pt x="558379" y="-2760"/>
                    <a:pt x="512887" y="3"/>
                    <a:pt x="468615" y="9623"/>
                  </a:cubicBezTo>
                  <a:cubicBezTo>
                    <a:pt x="388034" y="27054"/>
                    <a:pt x="314024" y="64392"/>
                    <a:pt x="239062" y="97158"/>
                  </a:cubicBezTo>
                  <a:cubicBezTo>
                    <a:pt x="207478" y="111874"/>
                    <a:pt x="174921" y="124409"/>
                    <a:pt x="141622" y="134686"/>
                  </a:cubicBezTo>
                  <a:cubicBezTo>
                    <a:pt x="111199" y="143430"/>
                    <a:pt x="79814" y="148412"/>
                    <a:pt x="48182" y="149545"/>
                  </a:cubicBezTo>
                  <a:cubicBezTo>
                    <a:pt x="31970" y="150069"/>
                    <a:pt x="15749" y="149183"/>
                    <a:pt x="-301" y="146878"/>
                  </a:cubicBezTo>
                  <a:lnTo>
                    <a:pt x="461" y="146878"/>
                  </a:lnTo>
                  <a:cubicBezTo>
                    <a:pt x="139336" y="215649"/>
                    <a:pt x="473854" y="288"/>
                    <a:pt x="654543" y="67440"/>
                  </a:cubicBezTo>
                  <a:cubicBezTo>
                    <a:pt x="835232" y="134591"/>
                    <a:pt x="886953" y="269275"/>
                    <a:pt x="886953" y="269275"/>
                  </a:cubicBezTo>
                  <a:lnTo>
                    <a:pt x="928768" y="42675"/>
                  </a:lnTo>
                  <a:cubicBezTo>
                    <a:pt x="914033" y="31121"/>
                    <a:pt x="898602" y="20167"/>
                    <a:pt x="882476" y="9813"/>
                  </a:cubicBezTo>
                  <a:close/>
                </a:path>
              </a:pathLst>
            </a:custGeom>
            <a:solidFill>
              <a:srgbClr val="DF9926">
                <a:alpha val="50000"/>
              </a:srgbClr>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A140EC29-A5C3-960C-2703-339DE4DD2CA8}"/>
                </a:ext>
              </a:extLst>
            </p:cNvPr>
            <p:cNvSpPr/>
            <p:nvPr/>
          </p:nvSpPr>
          <p:spPr>
            <a:xfrm>
              <a:off x="3809441" y="345864"/>
              <a:ext cx="669911" cy="195175"/>
            </a:xfrm>
            <a:custGeom>
              <a:avLst/>
              <a:gdLst>
                <a:gd name="connsiteX0" fmla="*/ 5052 w 669911"/>
                <a:gd name="connsiteY0" fmla="*/ 67626 h 195175"/>
                <a:gd name="connsiteX1" fmla="*/ 140021 w 669911"/>
                <a:gd name="connsiteY1" fmla="*/ 168210 h 195175"/>
                <a:gd name="connsiteX2" fmla="*/ 429772 w 669911"/>
                <a:gd name="connsiteY2" fmla="*/ 50767 h 195175"/>
                <a:gd name="connsiteX3" fmla="*/ 669611 w 669911"/>
                <a:gd name="connsiteY3" fmla="*/ 3904 h 195175"/>
                <a:gd name="connsiteX4" fmla="*/ 472348 w 669911"/>
                <a:gd name="connsiteY4" fmla="*/ 46195 h 195175"/>
                <a:gd name="connsiteX5" fmla="*/ 113637 w 669911"/>
                <a:gd name="connsiteY5" fmla="*/ 194023 h 195175"/>
                <a:gd name="connsiteX6" fmla="*/ 5052 w 669911"/>
                <a:gd name="connsiteY6" fmla="*/ 67626 h 195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911" h="195175">
                  <a:moveTo>
                    <a:pt x="5052" y="67626"/>
                  </a:moveTo>
                  <a:cubicBezTo>
                    <a:pt x="5052" y="67626"/>
                    <a:pt x="10481" y="175259"/>
                    <a:pt x="140021" y="168210"/>
                  </a:cubicBezTo>
                  <a:cubicBezTo>
                    <a:pt x="269561" y="161162"/>
                    <a:pt x="390053" y="76294"/>
                    <a:pt x="429772" y="50767"/>
                  </a:cubicBezTo>
                  <a:cubicBezTo>
                    <a:pt x="501704" y="7390"/>
                    <a:pt x="586639" y="-9203"/>
                    <a:pt x="669611" y="3904"/>
                  </a:cubicBezTo>
                  <a:cubicBezTo>
                    <a:pt x="669611" y="3904"/>
                    <a:pt x="553216" y="-1906"/>
                    <a:pt x="472348" y="46195"/>
                  </a:cubicBezTo>
                  <a:cubicBezTo>
                    <a:pt x="391481" y="94296"/>
                    <a:pt x="240510" y="204405"/>
                    <a:pt x="113637" y="194023"/>
                  </a:cubicBezTo>
                  <a:cubicBezTo>
                    <a:pt x="-13236" y="183641"/>
                    <a:pt x="-5521" y="88486"/>
                    <a:pt x="5052" y="67626"/>
                  </a:cubicBezTo>
                  <a:close/>
                </a:path>
              </a:pathLst>
            </a:custGeom>
            <a:solidFill>
              <a:srgbClr val="DF9926">
                <a:alpha val="55000"/>
              </a:srgbClr>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3BC30373-FA1E-529C-3151-A263816CB9EF}"/>
                </a:ext>
              </a:extLst>
            </p:cNvPr>
            <p:cNvSpPr/>
            <p:nvPr/>
          </p:nvSpPr>
          <p:spPr>
            <a:xfrm>
              <a:off x="4781962" y="455265"/>
              <a:ext cx="1003684" cy="499282"/>
            </a:xfrm>
            <a:custGeom>
              <a:avLst/>
              <a:gdLst>
                <a:gd name="connsiteX0" fmla="*/ 886572 w 1003684"/>
                <a:gd name="connsiteY0" fmla="*/ 232355 h 499282"/>
                <a:gd name="connsiteX1" fmla="*/ 857997 w 1003684"/>
                <a:gd name="connsiteY1" fmla="*/ 327605 h 499282"/>
                <a:gd name="connsiteX2" fmla="*/ 896859 w 1003684"/>
                <a:gd name="connsiteY2" fmla="*/ 333034 h 499282"/>
                <a:gd name="connsiteX3" fmla="*/ 877809 w 1003684"/>
                <a:gd name="connsiteY3" fmla="*/ 318175 h 499282"/>
                <a:gd name="connsiteX4" fmla="*/ 905432 w 1003684"/>
                <a:gd name="connsiteY4" fmla="*/ 268645 h 499282"/>
                <a:gd name="connsiteX5" fmla="*/ 953057 w 1003684"/>
                <a:gd name="connsiteY5" fmla="*/ 348941 h 499282"/>
                <a:gd name="connsiteX6" fmla="*/ 781607 w 1003684"/>
                <a:gd name="connsiteY6" fmla="*/ 353512 h 499282"/>
                <a:gd name="connsiteX7" fmla="*/ 575581 w 1003684"/>
                <a:gd name="connsiteY7" fmla="*/ 135390 h 499282"/>
                <a:gd name="connsiteX8" fmla="*/ 26465 w 1003684"/>
                <a:gd name="connsiteY8" fmla="*/ 16232 h 499282"/>
                <a:gd name="connsiteX9" fmla="*/ 25226 w 1003684"/>
                <a:gd name="connsiteY9" fmla="*/ 22042 h 499282"/>
                <a:gd name="connsiteX10" fmla="*/ -301 w 1003684"/>
                <a:gd name="connsiteY10" fmla="*/ 240356 h 499282"/>
                <a:gd name="connsiteX11" fmla="*/ 287354 w 1003684"/>
                <a:gd name="connsiteY11" fmla="*/ 154059 h 499282"/>
                <a:gd name="connsiteX12" fmla="*/ 848758 w 1003684"/>
                <a:gd name="connsiteY12" fmla="*/ 498769 h 499282"/>
                <a:gd name="connsiteX13" fmla="*/ 1000205 w 1003684"/>
                <a:gd name="connsiteY13" fmla="*/ 380754 h 499282"/>
                <a:gd name="connsiteX14" fmla="*/ 886572 w 1003684"/>
                <a:gd name="connsiteY14" fmla="*/ 232355 h 499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3684" h="499282">
                  <a:moveTo>
                    <a:pt x="886572" y="232355"/>
                  </a:moveTo>
                  <a:cubicBezTo>
                    <a:pt x="845614" y="238450"/>
                    <a:pt x="828089" y="299982"/>
                    <a:pt x="857997" y="327605"/>
                  </a:cubicBezTo>
                  <a:cubicBezTo>
                    <a:pt x="866760" y="335606"/>
                    <a:pt x="887429" y="345512"/>
                    <a:pt x="896859" y="333034"/>
                  </a:cubicBezTo>
                  <a:cubicBezTo>
                    <a:pt x="909813" y="315889"/>
                    <a:pt x="877809" y="318175"/>
                    <a:pt x="877809" y="318175"/>
                  </a:cubicBezTo>
                  <a:cubicBezTo>
                    <a:pt x="867236" y="296934"/>
                    <a:pt x="883714" y="273312"/>
                    <a:pt x="905432" y="268645"/>
                  </a:cubicBezTo>
                  <a:cubicBezTo>
                    <a:pt x="948961" y="259120"/>
                    <a:pt x="969439" y="316270"/>
                    <a:pt x="953057" y="348941"/>
                  </a:cubicBezTo>
                  <a:cubicBezTo>
                    <a:pt x="914957" y="422092"/>
                    <a:pt x="831422" y="401043"/>
                    <a:pt x="781607" y="353512"/>
                  </a:cubicBezTo>
                  <a:cubicBezTo>
                    <a:pt x="708931" y="284361"/>
                    <a:pt x="651781" y="200446"/>
                    <a:pt x="575581" y="135390"/>
                  </a:cubicBezTo>
                  <a:cubicBezTo>
                    <a:pt x="434516" y="15470"/>
                    <a:pt x="205344" y="-27487"/>
                    <a:pt x="26465" y="16232"/>
                  </a:cubicBezTo>
                  <a:lnTo>
                    <a:pt x="25226" y="22042"/>
                  </a:lnTo>
                  <a:lnTo>
                    <a:pt x="-301" y="240356"/>
                  </a:lnTo>
                  <a:cubicBezTo>
                    <a:pt x="-301" y="240356"/>
                    <a:pt x="94949" y="139772"/>
                    <a:pt x="287354" y="154059"/>
                  </a:cubicBezTo>
                  <a:cubicBezTo>
                    <a:pt x="479759" y="168347"/>
                    <a:pt x="693977" y="503436"/>
                    <a:pt x="848758" y="498769"/>
                  </a:cubicBezTo>
                  <a:cubicBezTo>
                    <a:pt x="921243" y="496578"/>
                    <a:pt x="983441" y="452859"/>
                    <a:pt x="1000205" y="380754"/>
                  </a:cubicBezTo>
                  <a:cubicBezTo>
                    <a:pt x="1016398" y="311507"/>
                    <a:pt x="969535" y="220258"/>
                    <a:pt x="886572" y="232355"/>
                  </a:cubicBezTo>
                  <a:close/>
                </a:path>
              </a:pathLst>
            </a:custGeom>
            <a:solidFill>
              <a:srgbClr val="BE842B"/>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BF5D4327-E41A-6584-6583-3DD31196F62F}"/>
                </a:ext>
              </a:extLst>
            </p:cNvPr>
            <p:cNvSpPr/>
            <p:nvPr/>
          </p:nvSpPr>
          <p:spPr>
            <a:xfrm>
              <a:off x="5338794" y="576739"/>
              <a:ext cx="422352" cy="297278"/>
            </a:xfrm>
            <a:custGeom>
              <a:avLst/>
              <a:gdLst>
                <a:gd name="connsiteX0" fmla="*/ 395844 w 422352"/>
                <a:gd name="connsiteY0" fmla="*/ 228134 h 297278"/>
                <a:gd name="connsiteX1" fmla="*/ 348219 w 422352"/>
                <a:gd name="connsiteY1" fmla="*/ 147838 h 297278"/>
                <a:gd name="connsiteX2" fmla="*/ 319644 w 422352"/>
                <a:gd name="connsiteY2" fmla="*/ 194892 h 297278"/>
                <a:gd name="connsiteX3" fmla="*/ 304880 w 422352"/>
                <a:gd name="connsiteY3" fmla="*/ 162793 h 297278"/>
                <a:gd name="connsiteX4" fmla="*/ 349076 w 422352"/>
                <a:gd name="connsiteY4" fmla="*/ 132598 h 297278"/>
                <a:gd name="connsiteX5" fmla="*/ 421276 w 422352"/>
                <a:gd name="connsiteY5" fmla="*/ 199273 h 297278"/>
                <a:gd name="connsiteX6" fmla="*/ 372984 w 422352"/>
                <a:gd name="connsiteY6" fmla="*/ 285951 h 297278"/>
                <a:gd name="connsiteX7" fmla="*/ 264685 w 422352"/>
                <a:gd name="connsiteY7" fmla="*/ 283570 h 297278"/>
                <a:gd name="connsiteX8" fmla="*/ 169435 w 422352"/>
                <a:gd name="connsiteY8" fmla="*/ 214323 h 297278"/>
                <a:gd name="connsiteX9" fmla="*/ 93235 w 422352"/>
                <a:gd name="connsiteY9" fmla="*/ 117168 h 297278"/>
                <a:gd name="connsiteX10" fmla="*/ 9224 w 422352"/>
                <a:gd name="connsiteY10" fmla="*/ 9059 h 297278"/>
                <a:gd name="connsiteX11" fmla="*/ -301 w 422352"/>
                <a:gd name="connsiteY11" fmla="*/ -466 h 297278"/>
                <a:gd name="connsiteX12" fmla="*/ 18749 w 422352"/>
                <a:gd name="connsiteY12" fmla="*/ 14488 h 297278"/>
                <a:gd name="connsiteX13" fmla="*/ 224680 w 422352"/>
                <a:gd name="connsiteY13" fmla="*/ 232801 h 297278"/>
                <a:gd name="connsiteX14" fmla="*/ 395844 w 422352"/>
                <a:gd name="connsiteY14" fmla="*/ 228134 h 29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2352" h="297278">
                  <a:moveTo>
                    <a:pt x="395844" y="228134"/>
                  </a:moveTo>
                  <a:cubicBezTo>
                    <a:pt x="412608" y="195654"/>
                    <a:pt x="392130" y="138408"/>
                    <a:pt x="348219" y="147838"/>
                  </a:cubicBezTo>
                  <a:cubicBezTo>
                    <a:pt x="327360" y="152315"/>
                    <a:pt x="311357" y="174318"/>
                    <a:pt x="319644" y="194892"/>
                  </a:cubicBezTo>
                  <a:cubicBezTo>
                    <a:pt x="307195" y="189586"/>
                    <a:pt x="300804" y="175699"/>
                    <a:pt x="304880" y="162793"/>
                  </a:cubicBezTo>
                  <a:cubicBezTo>
                    <a:pt x="312767" y="145219"/>
                    <a:pt x="329846" y="133561"/>
                    <a:pt x="349076" y="132598"/>
                  </a:cubicBezTo>
                  <a:cubicBezTo>
                    <a:pt x="387176" y="130217"/>
                    <a:pt x="415751" y="164126"/>
                    <a:pt x="421276" y="199273"/>
                  </a:cubicBezTo>
                  <a:cubicBezTo>
                    <a:pt x="426295" y="235697"/>
                    <a:pt x="406598" y="271054"/>
                    <a:pt x="372984" y="285951"/>
                  </a:cubicBezTo>
                  <a:cubicBezTo>
                    <a:pt x="338313" y="302715"/>
                    <a:pt x="299070" y="298619"/>
                    <a:pt x="264685" y="283570"/>
                  </a:cubicBezTo>
                  <a:cubicBezTo>
                    <a:pt x="228795" y="266806"/>
                    <a:pt x="196457" y="243298"/>
                    <a:pt x="169435" y="214323"/>
                  </a:cubicBezTo>
                  <a:cubicBezTo>
                    <a:pt x="141612" y="183910"/>
                    <a:pt x="116143" y="151429"/>
                    <a:pt x="93235" y="117168"/>
                  </a:cubicBezTo>
                  <a:cubicBezTo>
                    <a:pt x="67613" y="79344"/>
                    <a:pt x="39543" y="43235"/>
                    <a:pt x="9224" y="9059"/>
                  </a:cubicBezTo>
                  <a:cubicBezTo>
                    <a:pt x="6176" y="5754"/>
                    <a:pt x="3004" y="2582"/>
                    <a:pt x="-301" y="-466"/>
                  </a:cubicBezTo>
                  <a:cubicBezTo>
                    <a:pt x="6081" y="4392"/>
                    <a:pt x="12272" y="9059"/>
                    <a:pt x="18749" y="14488"/>
                  </a:cubicBezTo>
                  <a:cubicBezTo>
                    <a:pt x="94949" y="79544"/>
                    <a:pt x="152099" y="163460"/>
                    <a:pt x="224680" y="232801"/>
                  </a:cubicBezTo>
                  <a:cubicBezTo>
                    <a:pt x="274210" y="279759"/>
                    <a:pt x="357934" y="300810"/>
                    <a:pt x="395844" y="228134"/>
                  </a:cubicBezTo>
                  <a:close/>
                </a:path>
              </a:pathLst>
            </a:custGeom>
            <a:solidFill>
              <a:srgbClr val="DF9926">
                <a:alpha val="50000"/>
              </a:srgbClr>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C3D83DD9-C4A8-4807-DA04-769F1572185C}"/>
                </a:ext>
              </a:extLst>
            </p:cNvPr>
            <p:cNvSpPr/>
            <p:nvPr/>
          </p:nvSpPr>
          <p:spPr>
            <a:xfrm>
              <a:off x="4781677" y="462439"/>
              <a:ext cx="849915" cy="492109"/>
            </a:xfrm>
            <a:custGeom>
              <a:avLst/>
              <a:gdLst>
                <a:gd name="connsiteX0" fmla="*/ 104855 w 849915"/>
                <a:gd name="connsiteY0" fmla="*/ -466 h 492109"/>
                <a:gd name="connsiteX1" fmla="*/ 121143 w 849915"/>
                <a:gd name="connsiteY1" fmla="*/ 63447 h 492109"/>
                <a:gd name="connsiteX2" fmla="*/ 221917 w 849915"/>
                <a:gd name="connsiteY2" fmla="*/ 85735 h 492109"/>
                <a:gd name="connsiteX3" fmla="*/ 293069 w 849915"/>
                <a:gd name="connsiteY3" fmla="*/ 89736 h 492109"/>
                <a:gd name="connsiteX4" fmla="*/ 361649 w 849915"/>
                <a:gd name="connsiteY4" fmla="*/ 108024 h 492109"/>
                <a:gd name="connsiteX5" fmla="*/ 480617 w 849915"/>
                <a:gd name="connsiteY5" fmla="*/ 171460 h 492109"/>
                <a:gd name="connsiteX6" fmla="*/ 652828 w 849915"/>
                <a:gd name="connsiteY6" fmla="*/ 346721 h 492109"/>
                <a:gd name="connsiteX7" fmla="*/ 725695 w 849915"/>
                <a:gd name="connsiteY7" fmla="*/ 421301 h 492109"/>
                <a:gd name="connsiteX8" fmla="*/ 804562 w 849915"/>
                <a:gd name="connsiteY8" fmla="*/ 473784 h 492109"/>
                <a:gd name="connsiteX9" fmla="*/ 849615 w 849915"/>
                <a:gd name="connsiteY9" fmla="*/ 491595 h 492109"/>
                <a:gd name="connsiteX10" fmla="*/ 848758 w 849915"/>
                <a:gd name="connsiteY10" fmla="*/ 491595 h 492109"/>
                <a:gd name="connsiteX11" fmla="*/ 287354 w 849915"/>
                <a:gd name="connsiteY11" fmla="*/ 146886 h 492109"/>
                <a:gd name="connsiteX12" fmla="*/ -301 w 849915"/>
                <a:gd name="connsiteY12" fmla="*/ 233182 h 492109"/>
                <a:gd name="connsiteX13" fmla="*/ 26750 w 849915"/>
                <a:gd name="connsiteY13" fmla="*/ 9059 h 492109"/>
                <a:gd name="connsiteX14" fmla="*/ 104855 w 849915"/>
                <a:gd name="connsiteY14" fmla="*/ -466 h 49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915" h="492109">
                  <a:moveTo>
                    <a:pt x="104855" y="-466"/>
                  </a:moveTo>
                  <a:cubicBezTo>
                    <a:pt x="98236" y="22213"/>
                    <a:pt x="104484" y="46702"/>
                    <a:pt x="121143" y="63447"/>
                  </a:cubicBezTo>
                  <a:cubicBezTo>
                    <a:pt x="147527" y="87736"/>
                    <a:pt x="188675" y="85831"/>
                    <a:pt x="221917" y="85735"/>
                  </a:cubicBezTo>
                  <a:cubicBezTo>
                    <a:pt x="245711" y="84773"/>
                    <a:pt x="269533" y="86116"/>
                    <a:pt x="293069" y="89736"/>
                  </a:cubicBezTo>
                  <a:cubicBezTo>
                    <a:pt x="316358" y="94108"/>
                    <a:pt x="339284" y="100213"/>
                    <a:pt x="361649" y="108024"/>
                  </a:cubicBezTo>
                  <a:cubicBezTo>
                    <a:pt x="404331" y="122930"/>
                    <a:pt x="444460" y="144324"/>
                    <a:pt x="480617" y="171460"/>
                  </a:cubicBezTo>
                  <a:cubicBezTo>
                    <a:pt x="546530" y="220895"/>
                    <a:pt x="598345" y="285760"/>
                    <a:pt x="652828" y="346721"/>
                  </a:cubicBezTo>
                  <a:cubicBezTo>
                    <a:pt x="675403" y="373200"/>
                    <a:pt x="699749" y="398117"/>
                    <a:pt x="725695" y="421301"/>
                  </a:cubicBezTo>
                  <a:cubicBezTo>
                    <a:pt x="749745" y="441942"/>
                    <a:pt x="776235" y="459563"/>
                    <a:pt x="804562" y="473784"/>
                  </a:cubicBezTo>
                  <a:cubicBezTo>
                    <a:pt x="819021" y="481042"/>
                    <a:pt x="834099" y="487004"/>
                    <a:pt x="849615" y="491595"/>
                  </a:cubicBezTo>
                  <a:lnTo>
                    <a:pt x="848758" y="491595"/>
                  </a:lnTo>
                  <a:cubicBezTo>
                    <a:pt x="693977" y="496263"/>
                    <a:pt x="479569" y="161078"/>
                    <a:pt x="287354" y="146886"/>
                  </a:cubicBezTo>
                  <a:cubicBezTo>
                    <a:pt x="95140" y="132694"/>
                    <a:pt x="-301" y="233182"/>
                    <a:pt x="-301" y="233182"/>
                  </a:cubicBezTo>
                  <a:lnTo>
                    <a:pt x="26750" y="9059"/>
                  </a:lnTo>
                  <a:cubicBezTo>
                    <a:pt x="45229" y="4487"/>
                    <a:pt x="85901" y="2011"/>
                    <a:pt x="104855" y="-466"/>
                  </a:cubicBezTo>
                  <a:close/>
                </a:path>
              </a:pathLst>
            </a:custGeom>
            <a:solidFill>
              <a:srgbClr val="DF9926">
                <a:alpha val="50000"/>
              </a:srgbClr>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C89E5942-1F54-32F1-7E10-EB170C9AF19C}"/>
                </a:ext>
              </a:extLst>
            </p:cNvPr>
            <p:cNvSpPr/>
            <p:nvPr/>
          </p:nvSpPr>
          <p:spPr>
            <a:xfrm>
              <a:off x="5180393" y="502824"/>
              <a:ext cx="577534" cy="416172"/>
            </a:xfrm>
            <a:custGeom>
              <a:avLst/>
              <a:gdLst>
                <a:gd name="connsiteX0" fmla="*/ 577200 w 577534"/>
                <a:gd name="connsiteY0" fmla="*/ 334719 h 416172"/>
                <a:gd name="connsiteX1" fmla="*/ 412608 w 577534"/>
                <a:gd name="connsiteY1" fmla="*/ 369962 h 416172"/>
                <a:gd name="connsiteX2" fmla="*/ 198105 w 577534"/>
                <a:gd name="connsiteY2" fmla="*/ 142409 h 416172"/>
                <a:gd name="connsiteX3" fmla="*/ -301 w 577534"/>
                <a:gd name="connsiteY3" fmla="*/ -466 h 416172"/>
                <a:gd name="connsiteX4" fmla="*/ 161624 w 577534"/>
                <a:gd name="connsiteY4" fmla="*/ 120216 h 416172"/>
                <a:gd name="connsiteX5" fmla="*/ 426038 w 577534"/>
                <a:gd name="connsiteY5" fmla="*/ 403966 h 416172"/>
                <a:gd name="connsiteX6" fmla="*/ 577200 w 577534"/>
                <a:gd name="connsiteY6" fmla="*/ 334719 h 41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534" h="416172">
                  <a:moveTo>
                    <a:pt x="577200" y="334719"/>
                  </a:moveTo>
                  <a:cubicBezTo>
                    <a:pt x="577200" y="334719"/>
                    <a:pt x="527480" y="429969"/>
                    <a:pt x="412608" y="369962"/>
                  </a:cubicBezTo>
                  <a:cubicBezTo>
                    <a:pt x="297737" y="309954"/>
                    <a:pt x="223632" y="182129"/>
                    <a:pt x="198105" y="142409"/>
                  </a:cubicBezTo>
                  <a:cubicBezTo>
                    <a:pt x="150909" y="72858"/>
                    <a:pt x="80624" y="22251"/>
                    <a:pt x="-301" y="-466"/>
                  </a:cubicBezTo>
                  <a:cubicBezTo>
                    <a:pt x="-301" y="-466"/>
                    <a:pt x="107904" y="42778"/>
                    <a:pt x="161624" y="120216"/>
                  </a:cubicBezTo>
                  <a:cubicBezTo>
                    <a:pt x="215346" y="197654"/>
                    <a:pt x="306405" y="360532"/>
                    <a:pt x="426038" y="403966"/>
                  </a:cubicBezTo>
                  <a:cubicBezTo>
                    <a:pt x="545672" y="447400"/>
                    <a:pt x="578438" y="358055"/>
                    <a:pt x="577200" y="334719"/>
                  </a:cubicBezTo>
                  <a:close/>
                </a:path>
              </a:pathLst>
            </a:custGeom>
            <a:solidFill>
              <a:srgbClr val="DF9926">
                <a:alpha val="55000"/>
              </a:srgbClr>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63F9350F-F429-B9AE-06E0-C03E3075B4BC}"/>
                </a:ext>
              </a:extLst>
            </p:cNvPr>
            <p:cNvSpPr/>
            <p:nvPr/>
          </p:nvSpPr>
          <p:spPr>
            <a:xfrm>
              <a:off x="4708135" y="351567"/>
              <a:ext cx="172419" cy="1663636"/>
            </a:xfrm>
            <a:custGeom>
              <a:avLst/>
              <a:gdLst>
                <a:gd name="connsiteX0" fmla="*/ 170777 w 172419"/>
                <a:gd name="connsiteY0" fmla="*/ 1564968 h 1663636"/>
                <a:gd name="connsiteX1" fmla="*/ 98864 w 172419"/>
                <a:gd name="connsiteY1" fmla="*/ -466 h 1663636"/>
                <a:gd name="connsiteX2" fmla="*/ 72956 w 172419"/>
                <a:gd name="connsiteY2" fmla="*/ -466 h 1663636"/>
                <a:gd name="connsiteX3" fmla="*/ 1042 w 172419"/>
                <a:gd name="connsiteY3" fmla="*/ 1564968 h 1663636"/>
                <a:gd name="connsiteX4" fmla="*/ 42666 w 172419"/>
                <a:gd name="connsiteY4" fmla="*/ 1663171 h 1663636"/>
                <a:gd name="connsiteX5" fmla="*/ 129153 w 172419"/>
                <a:gd name="connsiteY5" fmla="*/ 1663171 h 1663636"/>
                <a:gd name="connsiteX6" fmla="*/ 170777 w 172419"/>
                <a:gd name="connsiteY6" fmla="*/ 1564968 h 1663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419" h="1663636">
                  <a:moveTo>
                    <a:pt x="170777" y="1564968"/>
                  </a:moveTo>
                  <a:lnTo>
                    <a:pt x="98864" y="-466"/>
                  </a:lnTo>
                  <a:lnTo>
                    <a:pt x="72956" y="-466"/>
                  </a:lnTo>
                  <a:lnTo>
                    <a:pt x="1042" y="1564968"/>
                  </a:lnTo>
                  <a:cubicBezTo>
                    <a:pt x="1042" y="1564968"/>
                    <a:pt x="-11912" y="1652503"/>
                    <a:pt x="42666" y="1663171"/>
                  </a:cubicBezTo>
                  <a:lnTo>
                    <a:pt x="129153" y="1663171"/>
                  </a:lnTo>
                  <a:cubicBezTo>
                    <a:pt x="183731" y="1652503"/>
                    <a:pt x="170777" y="1564968"/>
                    <a:pt x="170777" y="1564968"/>
                  </a:cubicBezTo>
                  <a:close/>
                </a:path>
              </a:pathLst>
            </a:custGeom>
            <a:solidFill>
              <a:srgbClr val="BE842B"/>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1186582E-5578-7136-0406-CF6A61B4ECF3}"/>
                </a:ext>
              </a:extLst>
            </p:cNvPr>
            <p:cNvSpPr/>
            <p:nvPr/>
          </p:nvSpPr>
          <p:spPr>
            <a:xfrm>
              <a:off x="4794630" y="351567"/>
              <a:ext cx="85924" cy="1663446"/>
            </a:xfrm>
            <a:custGeom>
              <a:avLst/>
              <a:gdLst>
                <a:gd name="connsiteX0" fmla="*/ 84281 w 85924"/>
                <a:gd name="connsiteY0" fmla="*/ 1564968 h 1663446"/>
                <a:gd name="connsiteX1" fmla="*/ 12368 w 85924"/>
                <a:gd name="connsiteY1" fmla="*/ -466 h 1663446"/>
                <a:gd name="connsiteX2" fmla="*/ -301 w 85924"/>
                <a:gd name="connsiteY2" fmla="*/ -466 h 1663446"/>
                <a:gd name="connsiteX3" fmla="*/ -301 w 85924"/>
                <a:gd name="connsiteY3" fmla="*/ 1662980 h 1663446"/>
                <a:gd name="connsiteX4" fmla="*/ 42657 w 85924"/>
                <a:gd name="connsiteY4" fmla="*/ 1662980 h 1663446"/>
                <a:gd name="connsiteX5" fmla="*/ 84281 w 85924"/>
                <a:gd name="connsiteY5" fmla="*/ 1564968 h 166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24" h="1663446">
                  <a:moveTo>
                    <a:pt x="84281" y="1564968"/>
                  </a:moveTo>
                  <a:lnTo>
                    <a:pt x="12368" y="-466"/>
                  </a:lnTo>
                  <a:lnTo>
                    <a:pt x="-301" y="-466"/>
                  </a:lnTo>
                  <a:lnTo>
                    <a:pt x="-301" y="1662980"/>
                  </a:lnTo>
                  <a:lnTo>
                    <a:pt x="42657" y="1662980"/>
                  </a:lnTo>
                  <a:cubicBezTo>
                    <a:pt x="97235" y="1652503"/>
                    <a:pt x="84281" y="1564968"/>
                    <a:pt x="84281" y="1564968"/>
                  </a:cubicBezTo>
                  <a:close/>
                </a:path>
              </a:pathLst>
            </a:custGeom>
            <a:solidFill>
              <a:srgbClr val="DF9926">
                <a:alpha val="50000"/>
              </a:srgbClr>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A991A582-5DBF-48D3-1137-77B17786888F}"/>
                </a:ext>
              </a:extLst>
            </p:cNvPr>
            <p:cNvSpPr/>
            <p:nvPr/>
          </p:nvSpPr>
          <p:spPr>
            <a:xfrm>
              <a:off x="4752054" y="335565"/>
              <a:ext cx="84582" cy="66484"/>
            </a:xfrm>
            <a:custGeom>
              <a:avLst/>
              <a:gdLst>
                <a:gd name="connsiteX0" fmla="*/ 84281 w 84582"/>
                <a:gd name="connsiteY0" fmla="*/ 32777 h 66484"/>
                <a:gd name="connsiteX1" fmla="*/ 41990 w 84582"/>
                <a:gd name="connsiteY1" fmla="*/ 66019 h 66484"/>
                <a:gd name="connsiteX2" fmla="*/ -301 w 84582"/>
                <a:gd name="connsiteY2" fmla="*/ 32777 h 66484"/>
                <a:gd name="connsiteX3" fmla="*/ 41990 w 84582"/>
                <a:gd name="connsiteY3" fmla="*/ -466 h 66484"/>
                <a:gd name="connsiteX4" fmla="*/ 84281 w 84582"/>
                <a:gd name="connsiteY4" fmla="*/ 32777 h 6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82" h="66484">
                  <a:moveTo>
                    <a:pt x="84281" y="32777"/>
                  </a:moveTo>
                  <a:cubicBezTo>
                    <a:pt x="84281" y="51160"/>
                    <a:pt x="65231" y="66019"/>
                    <a:pt x="41990" y="66019"/>
                  </a:cubicBezTo>
                  <a:cubicBezTo>
                    <a:pt x="18749" y="66019"/>
                    <a:pt x="-301" y="51160"/>
                    <a:pt x="-301" y="32777"/>
                  </a:cubicBezTo>
                  <a:cubicBezTo>
                    <a:pt x="-301" y="14393"/>
                    <a:pt x="18749" y="-466"/>
                    <a:pt x="41990" y="-466"/>
                  </a:cubicBezTo>
                  <a:cubicBezTo>
                    <a:pt x="65231" y="-466"/>
                    <a:pt x="84281" y="14393"/>
                    <a:pt x="84281" y="32777"/>
                  </a:cubicBezTo>
                  <a:close/>
                </a:path>
              </a:pathLst>
            </a:custGeom>
            <a:solidFill>
              <a:srgbClr val="BE842B"/>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621B1A18-EDB8-92AC-226C-D62EE7196C51}"/>
                </a:ext>
              </a:extLst>
            </p:cNvPr>
            <p:cNvSpPr/>
            <p:nvPr/>
          </p:nvSpPr>
          <p:spPr>
            <a:xfrm>
              <a:off x="4768242" y="351485"/>
              <a:ext cx="34107" cy="34185"/>
            </a:xfrm>
            <a:custGeom>
              <a:avLst/>
              <a:gdLst>
                <a:gd name="connsiteX0" fmla="*/ 33326 w 34107"/>
                <a:gd name="connsiteY0" fmla="*/ 12666 h 34185"/>
                <a:gd name="connsiteX1" fmla="*/ 20753 w 34107"/>
                <a:gd name="connsiteY1" fmla="*/ 33240 h 34185"/>
                <a:gd name="connsiteX2" fmla="*/ 179 w 34107"/>
                <a:gd name="connsiteY2" fmla="*/ 20667 h 34185"/>
                <a:gd name="connsiteX3" fmla="*/ 12752 w 34107"/>
                <a:gd name="connsiteY3" fmla="*/ 93 h 34185"/>
                <a:gd name="connsiteX4" fmla="*/ 16753 w 34107"/>
                <a:gd name="connsiteY4" fmla="*/ -383 h 34185"/>
                <a:gd name="connsiteX5" fmla="*/ 33326 w 34107"/>
                <a:gd name="connsiteY5" fmla="*/ 12666 h 34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07" h="34185">
                  <a:moveTo>
                    <a:pt x="33326" y="12666"/>
                  </a:moveTo>
                  <a:cubicBezTo>
                    <a:pt x="35536" y="21820"/>
                    <a:pt x="29907" y="31030"/>
                    <a:pt x="20753" y="33240"/>
                  </a:cubicBezTo>
                  <a:cubicBezTo>
                    <a:pt x="11600" y="35450"/>
                    <a:pt x="2389" y="29821"/>
                    <a:pt x="179" y="20667"/>
                  </a:cubicBezTo>
                  <a:cubicBezTo>
                    <a:pt x="-2030" y="11514"/>
                    <a:pt x="3599" y="2303"/>
                    <a:pt x="12752" y="93"/>
                  </a:cubicBezTo>
                  <a:cubicBezTo>
                    <a:pt x="14067" y="-221"/>
                    <a:pt x="15410" y="-383"/>
                    <a:pt x="16753" y="-383"/>
                  </a:cubicBezTo>
                  <a:cubicBezTo>
                    <a:pt x="24897" y="-1231"/>
                    <a:pt x="32241" y="4551"/>
                    <a:pt x="33326" y="12666"/>
                  </a:cubicBezTo>
                  <a:close/>
                </a:path>
              </a:pathLst>
            </a:custGeom>
            <a:solidFill>
              <a:srgbClr val="FFDCA3"/>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AEAB73F8-A2B2-E6D0-B307-238782AE905D}"/>
                </a:ext>
              </a:extLst>
            </p:cNvPr>
            <p:cNvSpPr/>
            <p:nvPr/>
          </p:nvSpPr>
          <p:spPr>
            <a:xfrm>
              <a:off x="4727194" y="518064"/>
              <a:ext cx="58102" cy="1355645"/>
            </a:xfrm>
            <a:custGeom>
              <a:avLst/>
              <a:gdLst>
                <a:gd name="connsiteX0" fmla="*/ 57802 w 58102"/>
                <a:gd name="connsiteY0" fmla="*/ -466 h 1355645"/>
                <a:gd name="connsiteX1" fmla="*/ -301 w 58102"/>
                <a:gd name="connsiteY1" fmla="*/ 1355037 h 1355645"/>
                <a:gd name="connsiteX2" fmla="*/ 45800 w 58102"/>
                <a:gd name="connsiteY2" fmla="*/ 1290457 h 1355645"/>
                <a:gd name="connsiteX3" fmla="*/ 57802 w 58102"/>
                <a:gd name="connsiteY3" fmla="*/ -466 h 1355645"/>
              </a:gdLst>
              <a:ahLst/>
              <a:cxnLst>
                <a:cxn ang="0">
                  <a:pos x="connsiteX0" y="connsiteY0"/>
                </a:cxn>
                <a:cxn ang="0">
                  <a:pos x="connsiteX1" y="connsiteY1"/>
                </a:cxn>
                <a:cxn ang="0">
                  <a:pos x="connsiteX2" y="connsiteY2"/>
                </a:cxn>
                <a:cxn ang="0">
                  <a:pos x="connsiteX3" y="connsiteY3"/>
                </a:cxn>
              </a:cxnLst>
              <a:rect l="l" t="t" r="r" b="b"/>
              <a:pathLst>
                <a:path w="58102" h="1355645">
                  <a:moveTo>
                    <a:pt x="57802" y="-466"/>
                  </a:moveTo>
                  <a:lnTo>
                    <a:pt x="-301" y="1355037"/>
                  </a:lnTo>
                  <a:cubicBezTo>
                    <a:pt x="-301" y="1355037"/>
                    <a:pt x="45800" y="1361323"/>
                    <a:pt x="45800" y="1290457"/>
                  </a:cubicBezTo>
                  <a:cubicBezTo>
                    <a:pt x="45800" y="1219591"/>
                    <a:pt x="57802" y="-466"/>
                    <a:pt x="57802" y="-466"/>
                  </a:cubicBezTo>
                  <a:close/>
                </a:path>
              </a:pathLst>
            </a:custGeom>
            <a:solidFill>
              <a:srgbClr val="DF9926">
                <a:alpha val="55000"/>
              </a:srgbClr>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DC8BAEE5-8E26-C2D2-59F1-93D02F4F2793}"/>
                </a:ext>
              </a:extLst>
            </p:cNvPr>
            <p:cNvSpPr/>
            <p:nvPr/>
          </p:nvSpPr>
          <p:spPr>
            <a:xfrm>
              <a:off x="4248467" y="1944528"/>
              <a:ext cx="1092231" cy="101441"/>
            </a:xfrm>
            <a:custGeom>
              <a:avLst/>
              <a:gdLst>
                <a:gd name="connsiteX0" fmla="*/ 811230 w 1092231"/>
                <a:gd name="connsiteY0" fmla="*/ -466 h 101441"/>
                <a:gd name="connsiteX1" fmla="*/ 280401 w 1092231"/>
                <a:gd name="connsiteY1" fmla="*/ -466 h 101441"/>
                <a:gd name="connsiteX2" fmla="*/ -301 w 1092231"/>
                <a:gd name="connsiteY2" fmla="*/ 100976 h 101441"/>
                <a:gd name="connsiteX3" fmla="*/ 1091931 w 1092231"/>
                <a:gd name="connsiteY3" fmla="*/ 100976 h 101441"/>
                <a:gd name="connsiteX4" fmla="*/ 811230 w 1092231"/>
                <a:gd name="connsiteY4" fmla="*/ -466 h 101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231" h="101441">
                  <a:moveTo>
                    <a:pt x="811230" y="-466"/>
                  </a:moveTo>
                  <a:lnTo>
                    <a:pt x="280401" y="-466"/>
                  </a:lnTo>
                  <a:cubicBezTo>
                    <a:pt x="280401" y="-466"/>
                    <a:pt x="41514" y="4868"/>
                    <a:pt x="-301" y="100976"/>
                  </a:cubicBezTo>
                  <a:lnTo>
                    <a:pt x="1091931" y="100976"/>
                  </a:lnTo>
                  <a:cubicBezTo>
                    <a:pt x="1050116" y="4868"/>
                    <a:pt x="811230" y="-466"/>
                    <a:pt x="811230" y="-466"/>
                  </a:cubicBezTo>
                  <a:close/>
                </a:path>
              </a:pathLst>
            </a:custGeom>
            <a:solidFill>
              <a:srgbClr val="A56627"/>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E1FA424D-067B-CC7F-8BFA-8F61820AC922}"/>
                </a:ext>
              </a:extLst>
            </p:cNvPr>
            <p:cNvSpPr/>
            <p:nvPr/>
          </p:nvSpPr>
          <p:spPr>
            <a:xfrm>
              <a:off x="4226179" y="2031301"/>
              <a:ext cx="1141285" cy="42004"/>
            </a:xfrm>
            <a:custGeom>
              <a:avLst/>
              <a:gdLst>
                <a:gd name="connsiteX0" fmla="*/ 1119935 w 1141285"/>
                <a:gd name="connsiteY0" fmla="*/ 41539 h 42004"/>
                <a:gd name="connsiteX1" fmla="*/ 20750 w 1141285"/>
                <a:gd name="connsiteY1" fmla="*/ 41539 h 42004"/>
                <a:gd name="connsiteX2" fmla="*/ -301 w 1141285"/>
                <a:gd name="connsiteY2" fmla="*/ 20489 h 42004"/>
                <a:gd name="connsiteX3" fmla="*/ -301 w 1141285"/>
                <a:gd name="connsiteY3" fmla="*/ 20489 h 42004"/>
                <a:gd name="connsiteX4" fmla="*/ 20750 w 1141285"/>
                <a:gd name="connsiteY4" fmla="*/ -466 h 42004"/>
                <a:gd name="connsiteX5" fmla="*/ 1119935 w 1141285"/>
                <a:gd name="connsiteY5" fmla="*/ -466 h 42004"/>
                <a:gd name="connsiteX6" fmla="*/ 1140985 w 1141285"/>
                <a:gd name="connsiteY6" fmla="*/ 20489 h 42004"/>
                <a:gd name="connsiteX7" fmla="*/ 1140985 w 1141285"/>
                <a:gd name="connsiteY7" fmla="*/ 20489 h 42004"/>
                <a:gd name="connsiteX8" fmla="*/ 1119935 w 1141285"/>
                <a:gd name="connsiteY8" fmla="*/ 41539 h 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1285" h="42004">
                  <a:moveTo>
                    <a:pt x="1119935" y="41539"/>
                  </a:moveTo>
                  <a:lnTo>
                    <a:pt x="20750" y="41539"/>
                  </a:lnTo>
                  <a:cubicBezTo>
                    <a:pt x="9119" y="41539"/>
                    <a:pt x="-301" y="32119"/>
                    <a:pt x="-301" y="20489"/>
                  </a:cubicBezTo>
                  <a:lnTo>
                    <a:pt x="-301" y="20489"/>
                  </a:lnTo>
                  <a:cubicBezTo>
                    <a:pt x="-253" y="8897"/>
                    <a:pt x="9158" y="-466"/>
                    <a:pt x="20750" y="-466"/>
                  </a:cubicBezTo>
                  <a:lnTo>
                    <a:pt x="1119935" y="-466"/>
                  </a:lnTo>
                  <a:cubicBezTo>
                    <a:pt x="1131498" y="-418"/>
                    <a:pt x="1140880" y="8925"/>
                    <a:pt x="1140985" y="20489"/>
                  </a:cubicBezTo>
                  <a:lnTo>
                    <a:pt x="1140985" y="20489"/>
                  </a:lnTo>
                  <a:cubicBezTo>
                    <a:pt x="1140937" y="32090"/>
                    <a:pt x="1131536" y="41491"/>
                    <a:pt x="1119935" y="41539"/>
                  </a:cubicBezTo>
                  <a:close/>
                </a:path>
              </a:pathLst>
            </a:custGeom>
            <a:solidFill>
              <a:srgbClr val="BE842B"/>
            </a:solidFill>
            <a:ln w="9525" cap="flat">
              <a:noFill/>
              <a:prstDash val="solid"/>
              <a:miter/>
            </a:ln>
          </p:spPr>
          <p:txBody>
            <a:bodyPr rtlCol="0" anchor="ctr"/>
            <a:lstStyle/>
            <a:p>
              <a:endParaRPr lang="en-IN"/>
            </a:p>
          </p:txBody>
        </p:sp>
      </p:grpSp>
      <p:pic>
        <p:nvPicPr>
          <p:cNvPr id="58" name="Picture 57">
            <a:extLst>
              <a:ext uri="{FF2B5EF4-FFF2-40B4-BE49-F238E27FC236}">
                <a16:creationId xmlns:a16="http://schemas.microsoft.com/office/drawing/2014/main" xmlns="" id="{B3526882-A9C4-0E0A-1158-83962EC26A84}"/>
              </a:ext>
            </a:extLst>
          </p:cNvPr>
          <p:cNvPicPr>
            <a:picLocks noChangeAspect="1"/>
          </p:cNvPicPr>
          <p:nvPr/>
        </p:nvPicPr>
        <p:blipFill>
          <a:blip r:embed="rId2" cstate="print">
            <a:extLst>
              <a:ext uri="{28A0092B-C50C-407E-A947-70E740481C1C}">
                <a14:useLocalDpi xmlns:a14="http://schemas.microsoft.com/office/drawing/2010/main" xmlns="" val="0"/>
              </a:ext>
            </a:extLst>
          </a:blip>
          <a:srcRect/>
          <a:stretch/>
        </p:blipFill>
        <p:spPr>
          <a:xfrm>
            <a:off x="2644329" y="2562892"/>
            <a:ext cx="5965128" cy="3413017"/>
          </a:xfrm>
          <a:prstGeom prst="rect">
            <a:avLst/>
          </a:prstGeom>
        </p:spPr>
      </p:pic>
      <p:pic>
        <p:nvPicPr>
          <p:cNvPr id="60" name="Picture 59">
            <a:extLst>
              <a:ext uri="{FF2B5EF4-FFF2-40B4-BE49-F238E27FC236}">
                <a16:creationId xmlns:a16="http://schemas.microsoft.com/office/drawing/2014/main" xmlns="" id="{02CAAA7A-C86A-C0E0-4107-85D646D1C394}"/>
              </a:ext>
            </a:extLst>
          </p:cNvPr>
          <p:cNvPicPr>
            <a:picLocks noChangeAspect="1"/>
          </p:cNvPicPr>
          <p:nvPr/>
        </p:nvPicPr>
        <p:blipFill>
          <a:blip r:embed="rId3" cstate="print">
            <a:extLst>
              <a:ext uri="{28A0092B-C50C-407E-A947-70E740481C1C}">
                <a14:useLocalDpi xmlns:a14="http://schemas.microsoft.com/office/drawing/2010/main" xmlns="" val="0"/>
              </a:ext>
            </a:extLst>
          </a:blip>
          <a:srcRect/>
          <a:stretch/>
        </p:blipFill>
        <p:spPr>
          <a:xfrm>
            <a:off x="355003" y="2344539"/>
            <a:ext cx="2179324" cy="4148336"/>
          </a:xfrm>
          <a:prstGeom prst="rect">
            <a:avLst/>
          </a:prstGeom>
        </p:spPr>
      </p:pic>
      <p:sp>
        <p:nvSpPr>
          <p:cNvPr id="63" name="Graphic 61">
            <a:extLst>
              <a:ext uri="{FF2B5EF4-FFF2-40B4-BE49-F238E27FC236}">
                <a16:creationId xmlns:a16="http://schemas.microsoft.com/office/drawing/2014/main" xmlns="" id="{9C8A9D52-EBF5-7A2A-9982-169BF6F5FCB0}"/>
              </a:ext>
            </a:extLst>
          </p:cNvPr>
          <p:cNvSpPr/>
          <p:nvPr/>
        </p:nvSpPr>
        <p:spPr>
          <a:xfrm>
            <a:off x="6337621" y="221583"/>
            <a:ext cx="982776" cy="2269727"/>
          </a:xfrm>
          <a:custGeom>
            <a:avLst/>
            <a:gdLst>
              <a:gd name="connsiteX0" fmla="*/ 53912 w 1309782"/>
              <a:gd name="connsiteY0" fmla="*/ 3024949 h 3024949"/>
              <a:gd name="connsiteX1" fmla="*/ 535019 w 1309782"/>
              <a:gd name="connsiteY1" fmla="*/ 2053685 h 3024949"/>
              <a:gd name="connsiteX2" fmla="*/ 74200 w 1309782"/>
              <a:gd name="connsiteY2" fmla="*/ 2053685 h 3024949"/>
              <a:gd name="connsiteX3" fmla="*/ 417671 w 1309782"/>
              <a:gd name="connsiteY3" fmla="*/ 1236440 h 3024949"/>
              <a:gd name="connsiteX4" fmla="*/ 0 w 1309782"/>
              <a:gd name="connsiteY4" fmla="*/ 1236440 h 3024949"/>
              <a:gd name="connsiteX5" fmla="*/ 237554 w 1309782"/>
              <a:gd name="connsiteY5" fmla="*/ 0 h 3024949"/>
              <a:gd name="connsiteX6" fmla="*/ 1091946 w 1309782"/>
              <a:gd name="connsiteY6" fmla="*/ 0 h 3024949"/>
              <a:gd name="connsiteX7" fmla="*/ 774859 w 1309782"/>
              <a:gd name="connsiteY7" fmla="*/ 785908 h 3024949"/>
              <a:gd name="connsiteX8" fmla="*/ 1235583 w 1309782"/>
              <a:gd name="connsiteY8" fmla="*/ 785908 h 3024949"/>
              <a:gd name="connsiteX9" fmla="*/ 781526 w 1309782"/>
              <a:gd name="connsiteY9" fmla="*/ 1603153 h 3024949"/>
              <a:gd name="connsiteX10" fmla="*/ 1309783 w 1309782"/>
              <a:gd name="connsiteY10" fmla="*/ 1603153 h 3024949"/>
              <a:gd name="connsiteX11" fmla="*/ 53912 w 1309782"/>
              <a:gd name="connsiteY11" fmla="*/ 3024949 h 302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9782" h="3024949">
                <a:moveTo>
                  <a:pt x="53912" y="3024949"/>
                </a:moveTo>
                <a:lnTo>
                  <a:pt x="535019" y="2053685"/>
                </a:lnTo>
                <a:lnTo>
                  <a:pt x="74200" y="2053685"/>
                </a:lnTo>
                <a:lnTo>
                  <a:pt x="417671" y="1236440"/>
                </a:lnTo>
                <a:lnTo>
                  <a:pt x="0" y="1236440"/>
                </a:lnTo>
                <a:lnTo>
                  <a:pt x="237554" y="0"/>
                </a:lnTo>
                <a:lnTo>
                  <a:pt x="1091946" y="0"/>
                </a:lnTo>
                <a:lnTo>
                  <a:pt x="774859" y="785908"/>
                </a:lnTo>
                <a:lnTo>
                  <a:pt x="1235583" y="785908"/>
                </a:lnTo>
                <a:lnTo>
                  <a:pt x="781526" y="1603153"/>
                </a:lnTo>
                <a:lnTo>
                  <a:pt x="1309783" y="1603153"/>
                </a:lnTo>
                <a:lnTo>
                  <a:pt x="53912" y="3024949"/>
                </a:lnTo>
                <a:close/>
              </a:path>
            </a:pathLst>
          </a:custGeom>
          <a:solidFill>
            <a:srgbClr val="FBB040"/>
          </a:solidFill>
          <a:ln w="9525" cap="flat">
            <a:noFill/>
            <a:prstDash val="solid"/>
            <a:miter/>
          </a:ln>
        </p:spPr>
        <p:txBody>
          <a:bodyPr rtlCol="0" anchor="ctr"/>
          <a:lstStyle/>
          <a:p>
            <a:endParaRPr lang="en-IN"/>
          </a:p>
        </p:txBody>
      </p:sp>
      <p:sp>
        <p:nvSpPr>
          <p:cNvPr id="195" name="Graphic 193">
            <a:extLst>
              <a:ext uri="{FF2B5EF4-FFF2-40B4-BE49-F238E27FC236}">
                <a16:creationId xmlns:a16="http://schemas.microsoft.com/office/drawing/2014/main" xmlns="" id="{3A18E841-AAF0-A66C-1DDC-B213C4BB16F2}"/>
              </a:ext>
            </a:extLst>
          </p:cNvPr>
          <p:cNvSpPr/>
          <p:nvPr/>
        </p:nvSpPr>
        <p:spPr>
          <a:xfrm>
            <a:off x="7576276" y="191103"/>
            <a:ext cx="909697" cy="2269692"/>
          </a:xfrm>
          <a:custGeom>
            <a:avLst/>
            <a:gdLst>
              <a:gd name="connsiteX0" fmla="*/ 217596 w 1212386"/>
              <a:gd name="connsiteY0" fmla="*/ 2957555 h 3024902"/>
              <a:gd name="connsiteX1" fmla="*/ 520015 w 1212386"/>
              <a:gd name="connsiteY1" fmla="*/ 2049727 h 3024902"/>
              <a:gd name="connsiteX2" fmla="*/ 160637 w 1212386"/>
              <a:gd name="connsiteY2" fmla="*/ 2049727 h 3024902"/>
              <a:gd name="connsiteX3" fmla="*/ 93690 w 1212386"/>
              <a:gd name="connsiteY3" fmla="*/ 1983328 h 3024902"/>
              <a:gd name="connsiteX4" fmla="*/ 99010 w 1212386"/>
              <a:gd name="connsiteY4" fmla="*/ 1956953 h 3024902"/>
              <a:gd name="connsiteX5" fmla="*/ 402858 w 1212386"/>
              <a:gd name="connsiteY5" fmla="*/ 1233815 h 3024902"/>
              <a:gd name="connsiteX6" fmla="*/ 66911 w 1212386"/>
              <a:gd name="connsiteY6" fmla="*/ 1233815 h 3024902"/>
              <a:gd name="connsiteX7" fmla="*/ -44 w 1212386"/>
              <a:gd name="connsiteY7" fmla="*/ 1167426 h 3024902"/>
              <a:gd name="connsiteX8" fmla="*/ 1188 w 1212386"/>
              <a:gd name="connsiteY8" fmla="*/ 1154377 h 3024902"/>
              <a:gd name="connsiteX9" fmla="*/ 212358 w 1212386"/>
              <a:gd name="connsiteY9" fmla="*/ 53763 h 3024902"/>
              <a:gd name="connsiteX10" fmla="*/ 277985 w 1212386"/>
              <a:gd name="connsiteY10" fmla="*/ -434 h 3024902"/>
              <a:gd name="connsiteX11" fmla="*/ 976548 w 1212386"/>
              <a:gd name="connsiteY11" fmla="*/ -434 h 3024902"/>
              <a:gd name="connsiteX12" fmla="*/ 1043481 w 1212386"/>
              <a:gd name="connsiteY12" fmla="*/ 65984 h 3024902"/>
              <a:gd name="connsiteX13" fmla="*/ 1038556 w 1212386"/>
              <a:gd name="connsiteY13" fmla="*/ 91387 h 3024902"/>
              <a:gd name="connsiteX14" fmla="*/ 759474 w 1212386"/>
              <a:gd name="connsiteY14" fmla="*/ 784426 h 3024902"/>
              <a:gd name="connsiteX15" fmla="*/ 1105803 w 1212386"/>
              <a:gd name="connsiteY15" fmla="*/ 784426 h 3024902"/>
              <a:gd name="connsiteX16" fmla="*/ 1172840 w 1212386"/>
              <a:gd name="connsiteY16" fmla="*/ 850739 h 3024902"/>
              <a:gd name="connsiteX17" fmla="*/ 1164286 w 1212386"/>
              <a:gd name="connsiteY17" fmla="*/ 883772 h 3024902"/>
              <a:gd name="connsiteX18" fmla="*/ 766141 w 1212386"/>
              <a:gd name="connsiteY18" fmla="*/ 1600242 h 3024902"/>
              <a:gd name="connsiteX19" fmla="*/ 1145236 w 1212386"/>
              <a:gd name="connsiteY19" fmla="*/ 1600242 h 3024902"/>
              <a:gd name="connsiteX20" fmla="*/ 1212340 w 1212386"/>
              <a:gd name="connsiteY20" fmla="*/ 1666479 h 3024902"/>
              <a:gd name="connsiteX21" fmla="*/ 1195338 w 1212386"/>
              <a:gd name="connsiteY21" fmla="*/ 1711399 h 3024902"/>
              <a:gd name="connsiteX22" fmla="*/ 307608 w 1212386"/>
              <a:gd name="connsiteY22" fmla="*/ 3002227 h 3024902"/>
              <a:gd name="connsiteX23" fmla="*/ 217596 w 1212386"/>
              <a:gd name="connsiteY23" fmla="*/ 2957555 h 302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2386" h="3024902">
                <a:moveTo>
                  <a:pt x="217596" y="2957555"/>
                </a:moveTo>
                <a:lnTo>
                  <a:pt x="520015" y="2049727"/>
                </a:lnTo>
                <a:lnTo>
                  <a:pt x="160637" y="2049727"/>
                </a:lnTo>
                <a:cubicBezTo>
                  <a:pt x="123813" y="2049879"/>
                  <a:pt x="93841" y="2020152"/>
                  <a:pt x="93690" y="1983328"/>
                </a:cubicBezTo>
                <a:cubicBezTo>
                  <a:pt x="93653" y="1974260"/>
                  <a:pt x="95463" y="1965288"/>
                  <a:pt x="99010" y="1956953"/>
                </a:cubicBezTo>
                <a:lnTo>
                  <a:pt x="402858" y="1233815"/>
                </a:lnTo>
                <a:lnTo>
                  <a:pt x="66911" y="1233815"/>
                </a:lnTo>
                <a:cubicBezTo>
                  <a:pt x="30087" y="1233968"/>
                  <a:pt x="111" y="1204250"/>
                  <a:pt x="-44" y="1167426"/>
                </a:cubicBezTo>
                <a:cubicBezTo>
                  <a:pt x="-62" y="1163045"/>
                  <a:pt x="350" y="1158673"/>
                  <a:pt x="1188" y="1154377"/>
                </a:cubicBezTo>
                <a:lnTo>
                  <a:pt x="212358" y="53763"/>
                </a:lnTo>
                <a:cubicBezTo>
                  <a:pt x="218357" y="22264"/>
                  <a:pt x="245924" y="-501"/>
                  <a:pt x="277985" y="-434"/>
                </a:cubicBezTo>
                <a:lnTo>
                  <a:pt x="976548" y="-434"/>
                </a:lnTo>
                <a:cubicBezTo>
                  <a:pt x="1013372" y="-577"/>
                  <a:pt x="1043338" y="29160"/>
                  <a:pt x="1043481" y="65984"/>
                </a:cubicBezTo>
                <a:cubicBezTo>
                  <a:pt x="1043509" y="74690"/>
                  <a:pt x="1041842" y="83319"/>
                  <a:pt x="1038556" y="91387"/>
                </a:cubicBezTo>
                <a:lnTo>
                  <a:pt x="759474" y="784426"/>
                </a:lnTo>
                <a:lnTo>
                  <a:pt x="1105803" y="784426"/>
                </a:lnTo>
                <a:cubicBezTo>
                  <a:pt x="1142626" y="784226"/>
                  <a:pt x="1172640" y="813915"/>
                  <a:pt x="1172840" y="850739"/>
                </a:cubicBezTo>
                <a:cubicBezTo>
                  <a:pt x="1172897" y="862303"/>
                  <a:pt x="1169954" y="873684"/>
                  <a:pt x="1164286" y="883772"/>
                </a:cubicBezTo>
                <a:lnTo>
                  <a:pt x="766141" y="1600242"/>
                </a:lnTo>
                <a:lnTo>
                  <a:pt x="1145236" y="1600242"/>
                </a:lnTo>
                <a:cubicBezTo>
                  <a:pt x="1182060" y="1600004"/>
                  <a:pt x="1212102" y="1629655"/>
                  <a:pt x="1212340" y="1666479"/>
                </a:cubicBezTo>
                <a:cubicBezTo>
                  <a:pt x="1212454" y="1683043"/>
                  <a:pt x="1206387" y="1699054"/>
                  <a:pt x="1195338" y="1711399"/>
                </a:cubicBezTo>
                <a:lnTo>
                  <a:pt x="307608" y="3002227"/>
                </a:lnTo>
                <a:cubicBezTo>
                  <a:pt x="273984" y="3050424"/>
                  <a:pt x="199118" y="3013276"/>
                  <a:pt x="217596" y="2957555"/>
                </a:cubicBezTo>
                <a:close/>
              </a:path>
            </a:pathLst>
          </a:custGeom>
          <a:solidFill>
            <a:srgbClr val="FBB040"/>
          </a:solidFill>
          <a:ln w="9525" cap="flat">
            <a:noFill/>
            <a:prstDash val="solid"/>
            <a:miter/>
          </a:ln>
        </p:spPr>
        <p:txBody>
          <a:bodyPr rtlCol="0" anchor="ctr"/>
          <a:lstStyle/>
          <a:p>
            <a:endParaRPr lang="en-IN"/>
          </a:p>
        </p:txBody>
      </p:sp>
      <p:pic>
        <p:nvPicPr>
          <p:cNvPr id="197" name="Picture 196">
            <a:extLst>
              <a:ext uri="{FF2B5EF4-FFF2-40B4-BE49-F238E27FC236}">
                <a16:creationId xmlns:a16="http://schemas.microsoft.com/office/drawing/2014/main" xmlns="" id="{7D995903-47F0-0790-B3FD-0E36D60F1B08}"/>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8729619" y="1386289"/>
            <a:ext cx="3057150" cy="4785370"/>
          </a:xfrm>
          <a:prstGeom prst="rect">
            <a:avLst/>
          </a:prstGeom>
        </p:spPr>
      </p:pic>
    </p:spTree>
    <p:extLst>
      <p:ext uri="{BB962C8B-B14F-4D97-AF65-F5344CB8AC3E}">
        <p14:creationId xmlns:p14="http://schemas.microsoft.com/office/powerpoint/2010/main" xmlns="" val="2955440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aphic 3">
            <a:extLst>
              <a:ext uri="{FF2B5EF4-FFF2-40B4-BE49-F238E27FC236}">
                <a16:creationId xmlns:a16="http://schemas.microsoft.com/office/drawing/2014/main" xmlns="" id="{5D2E090F-20F6-B1B6-B6E7-498C03E40820}"/>
              </a:ext>
            </a:extLst>
          </p:cNvPr>
          <p:cNvGrpSpPr/>
          <p:nvPr/>
        </p:nvGrpSpPr>
        <p:grpSpPr>
          <a:xfrm>
            <a:off x="685801" y="779450"/>
            <a:ext cx="2828398" cy="1533904"/>
            <a:chOff x="5011317" y="2838180"/>
            <a:chExt cx="2173961" cy="1178988"/>
          </a:xfrm>
        </p:grpSpPr>
        <p:sp>
          <p:nvSpPr>
            <p:cNvPr id="6" name="Freeform: Shape 5">
              <a:extLst>
                <a:ext uri="{FF2B5EF4-FFF2-40B4-BE49-F238E27FC236}">
                  <a16:creationId xmlns:a16="http://schemas.microsoft.com/office/drawing/2014/main" xmlns="" id="{F273DEB0-E29C-EE8E-3BF3-E220A9718E43}"/>
                </a:ext>
              </a:extLst>
            </p:cNvPr>
            <p:cNvSpPr/>
            <p:nvPr/>
          </p:nvSpPr>
          <p:spPr>
            <a:xfrm>
              <a:off x="5538857" y="3219937"/>
              <a:ext cx="1505293" cy="510528"/>
            </a:xfrm>
            <a:custGeom>
              <a:avLst/>
              <a:gdLst>
                <a:gd name="connsiteX0" fmla="*/ 929344 w 1505293"/>
                <a:gd name="connsiteY0" fmla="*/ 446375 h 510528"/>
                <a:gd name="connsiteX1" fmla="*/ 957919 w 1505293"/>
                <a:gd name="connsiteY1" fmla="*/ 478284 h 510528"/>
                <a:gd name="connsiteX2" fmla="*/ 951251 w 1505293"/>
                <a:gd name="connsiteY2" fmla="*/ 495143 h 510528"/>
                <a:gd name="connsiteX3" fmla="*/ 917628 w 1505293"/>
                <a:gd name="connsiteY3" fmla="*/ 504668 h 510528"/>
                <a:gd name="connsiteX4" fmla="*/ 886767 w 1505293"/>
                <a:gd name="connsiteY4" fmla="*/ 510479 h 510528"/>
                <a:gd name="connsiteX5" fmla="*/ 878099 w 1505293"/>
                <a:gd name="connsiteY5" fmla="*/ 509526 h 510528"/>
                <a:gd name="connsiteX6" fmla="*/ 828283 w 1505293"/>
                <a:gd name="connsiteY6" fmla="*/ 453805 h 510528"/>
                <a:gd name="connsiteX7" fmla="*/ 791803 w 1505293"/>
                <a:gd name="connsiteY7" fmla="*/ 416181 h 510528"/>
                <a:gd name="connsiteX8" fmla="*/ 768847 w 1505293"/>
                <a:gd name="connsiteY8" fmla="*/ 396179 h 510528"/>
                <a:gd name="connsiteX9" fmla="*/ 749226 w 1505293"/>
                <a:gd name="connsiteY9" fmla="*/ 381605 h 510528"/>
                <a:gd name="connsiteX10" fmla="*/ 707411 w 1505293"/>
                <a:gd name="connsiteY10" fmla="*/ 376462 h 510528"/>
                <a:gd name="connsiteX11" fmla="*/ 619972 w 1505293"/>
                <a:gd name="connsiteY11" fmla="*/ 371318 h 510528"/>
                <a:gd name="connsiteX12" fmla="*/ 568251 w 1505293"/>
                <a:gd name="connsiteY12" fmla="*/ 371318 h 510528"/>
                <a:gd name="connsiteX13" fmla="*/ 538057 w 1505293"/>
                <a:gd name="connsiteY13" fmla="*/ 371318 h 510528"/>
                <a:gd name="connsiteX14" fmla="*/ 501671 w 1505293"/>
                <a:gd name="connsiteY14" fmla="*/ 384368 h 510528"/>
                <a:gd name="connsiteX15" fmla="*/ 412327 w 1505293"/>
                <a:gd name="connsiteY15" fmla="*/ 418753 h 510528"/>
                <a:gd name="connsiteX16" fmla="*/ 303551 w 1505293"/>
                <a:gd name="connsiteY16" fmla="*/ 454662 h 510528"/>
                <a:gd name="connsiteX17" fmla="*/ 233923 w 1505293"/>
                <a:gd name="connsiteY17" fmla="*/ 478189 h 510528"/>
                <a:gd name="connsiteX18" fmla="*/ 178393 w 1505293"/>
                <a:gd name="connsiteY18" fmla="*/ 499430 h 510528"/>
                <a:gd name="connsiteX19" fmla="*/ 108289 w 1505293"/>
                <a:gd name="connsiteY19" fmla="*/ 502859 h 510528"/>
                <a:gd name="connsiteX20" fmla="*/ 70189 w 1505293"/>
                <a:gd name="connsiteY20" fmla="*/ 490286 h 510528"/>
                <a:gd name="connsiteX21" fmla="*/ 25802 w 1505293"/>
                <a:gd name="connsiteY21" fmla="*/ 468473 h 510528"/>
                <a:gd name="connsiteX22" fmla="*/ 9705 w 1505293"/>
                <a:gd name="connsiteY22" fmla="*/ 451900 h 510528"/>
                <a:gd name="connsiteX23" fmla="*/ 43804 w 1505293"/>
                <a:gd name="connsiteY23" fmla="*/ 251113 h 510528"/>
                <a:gd name="connsiteX24" fmla="*/ 311647 w 1505293"/>
                <a:gd name="connsiteY24" fmla="*/ 140051 h 510528"/>
                <a:gd name="connsiteX25" fmla="*/ 849238 w 1505293"/>
                <a:gd name="connsiteY25" fmla="*/ 4320 h 510528"/>
                <a:gd name="connsiteX26" fmla="*/ 1235191 w 1505293"/>
                <a:gd name="connsiteY26" fmla="*/ 23370 h 510528"/>
                <a:gd name="connsiteX27" fmla="*/ 1446456 w 1505293"/>
                <a:gd name="connsiteY27" fmla="*/ 90045 h 510528"/>
                <a:gd name="connsiteX28" fmla="*/ 1502844 w 1505293"/>
                <a:gd name="connsiteY28" fmla="*/ 130241 h 510528"/>
                <a:gd name="connsiteX29" fmla="*/ 1502844 w 1505293"/>
                <a:gd name="connsiteY29" fmla="*/ 171674 h 510528"/>
                <a:gd name="connsiteX30" fmla="*/ 1466363 w 1505293"/>
                <a:gd name="connsiteY30" fmla="*/ 198344 h 510528"/>
                <a:gd name="connsiteX31" fmla="*/ 1441979 w 1505293"/>
                <a:gd name="connsiteY31" fmla="*/ 211298 h 510528"/>
                <a:gd name="connsiteX32" fmla="*/ 1421119 w 1505293"/>
                <a:gd name="connsiteY32" fmla="*/ 207584 h 510528"/>
                <a:gd name="connsiteX33" fmla="*/ 1399402 w 1505293"/>
                <a:gd name="connsiteY33" fmla="*/ 211298 h 510528"/>
                <a:gd name="connsiteX34" fmla="*/ 1357969 w 1505293"/>
                <a:gd name="connsiteY34" fmla="*/ 217299 h 510528"/>
                <a:gd name="connsiteX35" fmla="*/ 1338919 w 1505293"/>
                <a:gd name="connsiteY35" fmla="*/ 215775 h 510528"/>
                <a:gd name="connsiteX36" fmla="*/ 1316821 w 1505293"/>
                <a:gd name="connsiteY36" fmla="*/ 209393 h 510528"/>
                <a:gd name="connsiteX37" fmla="*/ 1288246 w 1505293"/>
                <a:gd name="connsiteY37" fmla="*/ 205964 h 510528"/>
                <a:gd name="connsiteX38" fmla="*/ 1263671 w 1505293"/>
                <a:gd name="connsiteY38" fmla="*/ 205012 h 510528"/>
                <a:gd name="connsiteX39" fmla="*/ 1203568 w 1505293"/>
                <a:gd name="connsiteY39" fmla="*/ 205012 h 510528"/>
                <a:gd name="connsiteX40" fmla="*/ 1149371 w 1505293"/>
                <a:gd name="connsiteY40" fmla="*/ 210727 h 510528"/>
                <a:gd name="connsiteX41" fmla="*/ 1130321 w 1505293"/>
                <a:gd name="connsiteY41" fmla="*/ 217394 h 510528"/>
                <a:gd name="connsiteX42" fmla="*/ 1091078 w 1505293"/>
                <a:gd name="connsiteY42" fmla="*/ 217394 h 510528"/>
                <a:gd name="connsiteX43" fmla="*/ 1032880 w 1505293"/>
                <a:gd name="connsiteY43" fmla="*/ 221871 h 510528"/>
                <a:gd name="connsiteX44" fmla="*/ 984398 w 1505293"/>
                <a:gd name="connsiteY44" fmla="*/ 235682 h 510528"/>
                <a:gd name="connsiteX45" fmla="*/ 946870 w 1505293"/>
                <a:gd name="connsiteY45" fmla="*/ 269306 h 510528"/>
                <a:gd name="connsiteX46" fmla="*/ 918295 w 1505293"/>
                <a:gd name="connsiteY46" fmla="*/ 320931 h 510528"/>
                <a:gd name="connsiteX47" fmla="*/ 909436 w 1505293"/>
                <a:gd name="connsiteY47" fmla="*/ 372652 h 510528"/>
                <a:gd name="connsiteX48" fmla="*/ 906865 w 1505293"/>
                <a:gd name="connsiteY48" fmla="*/ 394845 h 510528"/>
                <a:gd name="connsiteX49" fmla="*/ 929439 w 1505293"/>
                <a:gd name="connsiteY49" fmla="*/ 446661 h 51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05293" h="510528">
                  <a:moveTo>
                    <a:pt x="929344" y="446375"/>
                  </a:moveTo>
                  <a:cubicBezTo>
                    <a:pt x="938116" y="457663"/>
                    <a:pt x="947670" y="468321"/>
                    <a:pt x="957919" y="478284"/>
                  </a:cubicBezTo>
                  <a:cubicBezTo>
                    <a:pt x="956814" y="484285"/>
                    <a:pt x="954547" y="490009"/>
                    <a:pt x="951251" y="495143"/>
                  </a:cubicBezTo>
                  <a:cubicBezTo>
                    <a:pt x="943726" y="502382"/>
                    <a:pt x="927820" y="502192"/>
                    <a:pt x="917628" y="504668"/>
                  </a:cubicBezTo>
                  <a:cubicBezTo>
                    <a:pt x="907541" y="507545"/>
                    <a:pt x="897206" y="509488"/>
                    <a:pt x="886767" y="510479"/>
                  </a:cubicBezTo>
                  <a:cubicBezTo>
                    <a:pt x="883862" y="510345"/>
                    <a:pt x="880966" y="510031"/>
                    <a:pt x="878099" y="509526"/>
                  </a:cubicBezTo>
                  <a:cubicBezTo>
                    <a:pt x="878099" y="509526"/>
                    <a:pt x="843619" y="470188"/>
                    <a:pt x="828283" y="453805"/>
                  </a:cubicBezTo>
                  <a:cubicBezTo>
                    <a:pt x="817520" y="442280"/>
                    <a:pt x="803233" y="427040"/>
                    <a:pt x="791803" y="416181"/>
                  </a:cubicBezTo>
                  <a:cubicBezTo>
                    <a:pt x="785230" y="409895"/>
                    <a:pt x="775991" y="401894"/>
                    <a:pt x="768847" y="396179"/>
                  </a:cubicBezTo>
                  <a:cubicBezTo>
                    <a:pt x="762932" y="390540"/>
                    <a:pt x="756341" y="385644"/>
                    <a:pt x="749226" y="381605"/>
                  </a:cubicBezTo>
                  <a:cubicBezTo>
                    <a:pt x="735567" y="378110"/>
                    <a:pt x="721508" y="376386"/>
                    <a:pt x="707411" y="376462"/>
                  </a:cubicBezTo>
                  <a:cubicBezTo>
                    <a:pt x="681313" y="374081"/>
                    <a:pt x="646261" y="372176"/>
                    <a:pt x="619972" y="371318"/>
                  </a:cubicBezTo>
                  <a:cubicBezTo>
                    <a:pt x="604446" y="370842"/>
                    <a:pt x="583777" y="370842"/>
                    <a:pt x="568251" y="371318"/>
                  </a:cubicBezTo>
                  <a:cubicBezTo>
                    <a:pt x="558202" y="370509"/>
                    <a:pt x="548106" y="370509"/>
                    <a:pt x="538057" y="371318"/>
                  </a:cubicBezTo>
                  <a:cubicBezTo>
                    <a:pt x="525598" y="374681"/>
                    <a:pt x="513425" y="379043"/>
                    <a:pt x="501671" y="384368"/>
                  </a:cubicBezTo>
                  <a:cubicBezTo>
                    <a:pt x="474715" y="393893"/>
                    <a:pt x="439378" y="409037"/>
                    <a:pt x="412327" y="418753"/>
                  </a:cubicBezTo>
                  <a:cubicBezTo>
                    <a:pt x="380037" y="430373"/>
                    <a:pt x="336127" y="443804"/>
                    <a:pt x="303551" y="454662"/>
                  </a:cubicBezTo>
                  <a:cubicBezTo>
                    <a:pt x="282691" y="461711"/>
                    <a:pt x="254688" y="470759"/>
                    <a:pt x="233923" y="478189"/>
                  </a:cubicBezTo>
                  <a:cubicBezTo>
                    <a:pt x="215874" y="486409"/>
                    <a:pt x="197328" y="493505"/>
                    <a:pt x="178393" y="499430"/>
                  </a:cubicBezTo>
                  <a:cubicBezTo>
                    <a:pt x="155352" y="504278"/>
                    <a:pt x="131692" y="505430"/>
                    <a:pt x="108289" y="502859"/>
                  </a:cubicBezTo>
                  <a:cubicBezTo>
                    <a:pt x="95173" y="500039"/>
                    <a:pt x="82409" y="495820"/>
                    <a:pt x="70189" y="490286"/>
                  </a:cubicBezTo>
                  <a:cubicBezTo>
                    <a:pt x="54623" y="484704"/>
                    <a:pt x="39734" y="477379"/>
                    <a:pt x="25802" y="468473"/>
                  </a:cubicBezTo>
                  <a:cubicBezTo>
                    <a:pt x="19139" y="464378"/>
                    <a:pt x="13606" y="458682"/>
                    <a:pt x="9705" y="451900"/>
                  </a:cubicBezTo>
                  <a:cubicBezTo>
                    <a:pt x="-13155" y="395226"/>
                    <a:pt x="6657" y="299500"/>
                    <a:pt x="43804" y="251113"/>
                  </a:cubicBezTo>
                  <a:cubicBezTo>
                    <a:pt x="96668" y="182057"/>
                    <a:pt x="229161" y="167864"/>
                    <a:pt x="311647" y="140051"/>
                  </a:cubicBezTo>
                  <a:cubicBezTo>
                    <a:pt x="469286" y="86997"/>
                    <a:pt x="683599" y="19846"/>
                    <a:pt x="849238" y="4320"/>
                  </a:cubicBezTo>
                  <a:cubicBezTo>
                    <a:pt x="978178" y="-5352"/>
                    <a:pt x="1107823" y="1046"/>
                    <a:pt x="1235191" y="23370"/>
                  </a:cubicBezTo>
                  <a:cubicBezTo>
                    <a:pt x="1300438" y="35562"/>
                    <a:pt x="1387591" y="59184"/>
                    <a:pt x="1446456" y="90045"/>
                  </a:cubicBezTo>
                  <a:cubicBezTo>
                    <a:pt x="1464934" y="99570"/>
                    <a:pt x="1494081" y="111476"/>
                    <a:pt x="1502844" y="130241"/>
                  </a:cubicBezTo>
                  <a:cubicBezTo>
                    <a:pt x="1508273" y="141385"/>
                    <a:pt x="1502844" y="158816"/>
                    <a:pt x="1502844" y="171674"/>
                  </a:cubicBezTo>
                  <a:cubicBezTo>
                    <a:pt x="1491890" y="179675"/>
                    <a:pt x="1477888" y="190724"/>
                    <a:pt x="1466363" y="198344"/>
                  </a:cubicBezTo>
                  <a:cubicBezTo>
                    <a:pt x="1459105" y="204126"/>
                    <a:pt x="1450837" y="208517"/>
                    <a:pt x="1441979" y="211298"/>
                  </a:cubicBezTo>
                  <a:cubicBezTo>
                    <a:pt x="1435693" y="212251"/>
                    <a:pt x="1427501" y="207584"/>
                    <a:pt x="1421119" y="207584"/>
                  </a:cubicBezTo>
                  <a:cubicBezTo>
                    <a:pt x="1413795" y="208260"/>
                    <a:pt x="1406537" y="209498"/>
                    <a:pt x="1399402" y="211298"/>
                  </a:cubicBezTo>
                  <a:cubicBezTo>
                    <a:pt x="1385724" y="214146"/>
                    <a:pt x="1371894" y="216156"/>
                    <a:pt x="1357969" y="217299"/>
                  </a:cubicBezTo>
                  <a:cubicBezTo>
                    <a:pt x="1351587" y="217366"/>
                    <a:pt x="1345205" y="216851"/>
                    <a:pt x="1338919" y="215775"/>
                  </a:cubicBezTo>
                  <a:cubicBezTo>
                    <a:pt x="1332156" y="214537"/>
                    <a:pt x="1323584" y="210822"/>
                    <a:pt x="1316821" y="209393"/>
                  </a:cubicBezTo>
                  <a:cubicBezTo>
                    <a:pt x="1307362" y="207755"/>
                    <a:pt x="1297828" y="206612"/>
                    <a:pt x="1288246" y="205964"/>
                  </a:cubicBezTo>
                  <a:cubicBezTo>
                    <a:pt x="1280911" y="205393"/>
                    <a:pt x="1271005" y="205202"/>
                    <a:pt x="1263671" y="205012"/>
                  </a:cubicBezTo>
                  <a:cubicBezTo>
                    <a:pt x="1245669" y="205012"/>
                    <a:pt x="1221571" y="203869"/>
                    <a:pt x="1203568" y="205012"/>
                  </a:cubicBezTo>
                  <a:cubicBezTo>
                    <a:pt x="1185385" y="205526"/>
                    <a:pt x="1167269" y="207441"/>
                    <a:pt x="1149371" y="210727"/>
                  </a:cubicBezTo>
                  <a:cubicBezTo>
                    <a:pt x="1143370" y="212156"/>
                    <a:pt x="1136036" y="216251"/>
                    <a:pt x="1130321" y="217394"/>
                  </a:cubicBezTo>
                  <a:cubicBezTo>
                    <a:pt x="1117253" y="218156"/>
                    <a:pt x="1104146" y="218156"/>
                    <a:pt x="1091078" y="217394"/>
                  </a:cubicBezTo>
                  <a:cubicBezTo>
                    <a:pt x="1071600" y="217594"/>
                    <a:pt x="1052159" y="219090"/>
                    <a:pt x="1032880" y="221871"/>
                  </a:cubicBezTo>
                  <a:cubicBezTo>
                    <a:pt x="1016136" y="224110"/>
                    <a:pt x="999810" y="228767"/>
                    <a:pt x="984398" y="235682"/>
                  </a:cubicBezTo>
                  <a:cubicBezTo>
                    <a:pt x="970063" y="244674"/>
                    <a:pt x="957376" y="256037"/>
                    <a:pt x="946870" y="269306"/>
                  </a:cubicBezTo>
                  <a:cubicBezTo>
                    <a:pt x="934802" y="284984"/>
                    <a:pt x="925172" y="302386"/>
                    <a:pt x="918295" y="320931"/>
                  </a:cubicBezTo>
                  <a:cubicBezTo>
                    <a:pt x="913846" y="337886"/>
                    <a:pt x="910884" y="355183"/>
                    <a:pt x="909436" y="372652"/>
                  </a:cubicBezTo>
                  <a:cubicBezTo>
                    <a:pt x="907731" y="379929"/>
                    <a:pt x="906874" y="387378"/>
                    <a:pt x="906865" y="394845"/>
                  </a:cubicBezTo>
                  <a:cubicBezTo>
                    <a:pt x="910922" y="413428"/>
                    <a:pt x="918590" y="431031"/>
                    <a:pt x="929439" y="446661"/>
                  </a:cubicBezTo>
                </a:path>
              </a:pathLst>
            </a:custGeom>
            <a:solidFill>
              <a:srgbClr val="F5E0C9"/>
            </a:solidFill>
            <a:ln w="4763" cap="flat">
              <a:solidFill>
                <a:srgbClr val="C6B7A5"/>
              </a:solid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608B1BAE-286F-68AA-5715-DE5375492518}"/>
                </a:ext>
              </a:extLst>
            </p:cNvPr>
            <p:cNvSpPr/>
            <p:nvPr/>
          </p:nvSpPr>
          <p:spPr>
            <a:xfrm>
              <a:off x="5011317" y="3411664"/>
              <a:ext cx="1367194" cy="605504"/>
            </a:xfrm>
            <a:custGeom>
              <a:avLst/>
              <a:gdLst>
                <a:gd name="connsiteX0" fmla="*/ 1351347 w 1367194"/>
                <a:gd name="connsiteY0" fmla="*/ 587452 h 605504"/>
                <a:gd name="connsiteX1" fmla="*/ 1367158 w 1367194"/>
                <a:gd name="connsiteY1" fmla="*/ 605454 h 605504"/>
                <a:gd name="connsiteX2" fmla="*/ 1336964 w 1367194"/>
                <a:gd name="connsiteY2" fmla="*/ 583452 h 605504"/>
                <a:gd name="connsiteX3" fmla="*/ 1274670 w 1367194"/>
                <a:gd name="connsiteY3" fmla="*/ 553067 h 605504"/>
                <a:gd name="connsiteX4" fmla="*/ 1218282 w 1367194"/>
                <a:gd name="connsiteY4" fmla="*/ 532398 h 605504"/>
                <a:gd name="connsiteX5" fmla="*/ 1151607 w 1367194"/>
                <a:gd name="connsiteY5" fmla="*/ 516967 h 605504"/>
                <a:gd name="connsiteX6" fmla="*/ 1078932 w 1367194"/>
                <a:gd name="connsiteY6" fmla="*/ 502394 h 605504"/>
                <a:gd name="connsiteX7" fmla="*/ 961679 w 1367194"/>
                <a:gd name="connsiteY7" fmla="*/ 497441 h 605504"/>
                <a:gd name="connsiteX8" fmla="*/ 889765 w 1367194"/>
                <a:gd name="connsiteY8" fmla="*/ 499060 h 605504"/>
                <a:gd name="connsiteX9" fmla="*/ 781275 w 1367194"/>
                <a:gd name="connsiteY9" fmla="*/ 507347 h 605504"/>
                <a:gd name="connsiteX10" fmla="*/ 545436 w 1367194"/>
                <a:gd name="connsiteY10" fmla="*/ 527159 h 605504"/>
                <a:gd name="connsiteX11" fmla="*/ 412753 w 1367194"/>
                <a:gd name="connsiteY11" fmla="*/ 538684 h 605504"/>
                <a:gd name="connsiteX12" fmla="*/ 266068 w 1367194"/>
                <a:gd name="connsiteY12" fmla="*/ 547352 h 605504"/>
                <a:gd name="connsiteX13" fmla="*/ 167199 w 1367194"/>
                <a:gd name="connsiteY13" fmla="*/ 542875 h 605504"/>
                <a:gd name="connsiteX14" fmla="*/ 83093 w 1367194"/>
                <a:gd name="connsiteY14" fmla="*/ 506775 h 605504"/>
                <a:gd name="connsiteX15" fmla="*/ 25943 w 1367194"/>
                <a:gd name="connsiteY15" fmla="*/ 445244 h 605504"/>
                <a:gd name="connsiteX16" fmla="*/ 6893 w 1367194"/>
                <a:gd name="connsiteY16" fmla="*/ 390189 h 605504"/>
                <a:gd name="connsiteX17" fmla="*/ 511 w 1367194"/>
                <a:gd name="connsiteY17" fmla="*/ 336754 h 605504"/>
                <a:gd name="connsiteX18" fmla="*/ 1464 w 1367194"/>
                <a:gd name="connsiteY18" fmla="*/ 300083 h 605504"/>
                <a:gd name="connsiteX19" fmla="*/ 15180 w 1367194"/>
                <a:gd name="connsiteY19" fmla="*/ 263316 h 605504"/>
                <a:gd name="connsiteX20" fmla="*/ 67186 w 1367194"/>
                <a:gd name="connsiteY20" fmla="*/ 205500 h 605504"/>
                <a:gd name="connsiteX21" fmla="*/ 137100 w 1367194"/>
                <a:gd name="connsiteY21" fmla="*/ 157875 h 605504"/>
                <a:gd name="connsiteX22" fmla="*/ 245875 w 1367194"/>
                <a:gd name="connsiteY22" fmla="*/ 110916 h 605504"/>
                <a:gd name="connsiteX23" fmla="*/ 318265 w 1367194"/>
                <a:gd name="connsiteY23" fmla="*/ 87675 h 605504"/>
                <a:gd name="connsiteX24" fmla="*/ 348078 w 1367194"/>
                <a:gd name="connsiteY24" fmla="*/ 68625 h 605504"/>
                <a:gd name="connsiteX25" fmla="*/ 375415 w 1367194"/>
                <a:gd name="connsiteY25" fmla="*/ 40050 h 605504"/>
                <a:gd name="connsiteX26" fmla="*/ 397989 w 1367194"/>
                <a:gd name="connsiteY26" fmla="*/ -50 h 605504"/>
                <a:gd name="connsiteX27" fmla="*/ 452568 w 1367194"/>
                <a:gd name="connsiteY27" fmla="*/ 176067 h 605504"/>
                <a:gd name="connsiteX28" fmla="*/ 407800 w 1367194"/>
                <a:gd name="connsiteY28" fmla="*/ 156351 h 605504"/>
                <a:gd name="connsiteX29" fmla="*/ 372748 w 1367194"/>
                <a:gd name="connsiteY29" fmla="*/ 159684 h 605504"/>
                <a:gd name="connsiteX30" fmla="*/ 263115 w 1367194"/>
                <a:gd name="connsiteY30" fmla="*/ 189117 h 605504"/>
                <a:gd name="connsiteX31" fmla="*/ 185010 w 1367194"/>
                <a:gd name="connsiteY31" fmla="*/ 219311 h 605504"/>
                <a:gd name="connsiteX32" fmla="*/ 131670 w 1367194"/>
                <a:gd name="connsiteY32" fmla="*/ 251029 h 605504"/>
                <a:gd name="connsiteX33" fmla="*/ 104048 w 1367194"/>
                <a:gd name="connsiteY33" fmla="*/ 276461 h 605504"/>
                <a:gd name="connsiteX34" fmla="*/ 86331 w 1367194"/>
                <a:gd name="connsiteY34" fmla="*/ 302559 h 605504"/>
                <a:gd name="connsiteX35" fmla="*/ 76806 w 1367194"/>
                <a:gd name="connsiteY35" fmla="*/ 329610 h 605504"/>
                <a:gd name="connsiteX36" fmla="*/ 74711 w 1367194"/>
                <a:gd name="connsiteY36" fmla="*/ 354090 h 605504"/>
                <a:gd name="connsiteX37" fmla="*/ 78330 w 1367194"/>
                <a:gd name="connsiteY37" fmla="*/ 382188 h 605504"/>
                <a:gd name="connsiteX38" fmla="*/ 104334 w 1367194"/>
                <a:gd name="connsiteY38" fmla="*/ 429813 h 605504"/>
                <a:gd name="connsiteX39" fmla="*/ 142434 w 1367194"/>
                <a:gd name="connsiteY39" fmla="*/ 466294 h 605504"/>
                <a:gd name="connsiteX40" fmla="*/ 187677 w 1367194"/>
                <a:gd name="connsiteY40" fmla="*/ 481915 h 605504"/>
                <a:gd name="connsiteX41" fmla="*/ 352269 w 1367194"/>
                <a:gd name="connsiteY41" fmla="*/ 477248 h 605504"/>
                <a:gd name="connsiteX42" fmla="*/ 599253 w 1367194"/>
                <a:gd name="connsiteY42" fmla="*/ 457722 h 605504"/>
                <a:gd name="connsiteX43" fmla="*/ 789753 w 1367194"/>
                <a:gd name="connsiteY43" fmla="*/ 451149 h 605504"/>
                <a:gd name="connsiteX44" fmla="*/ 1006827 w 1367194"/>
                <a:gd name="connsiteY44" fmla="*/ 454293 h 605504"/>
                <a:gd name="connsiteX45" fmla="*/ 1133605 w 1367194"/>
                <a:gd name="connsiteY45" fmla="*/ 477629 h 605504"/>
                <a:gd name="connsiteX46" fmla="*/ 1224855 w 1367194"/>
                <a:gd name="connsiteY46" fmla="*/ 506204 h 605504"/>
                <a:gd name="connsiteX47" fmla="*/ 1282576 w 1367194"/>
                <a:gd name="connsiteY47" fmla="*/ 536303 h 605504"/>
                <a:gd name="connsiteX48" fmla="*/ 1322105 w 1367194"/>
                <a:gd name="connsiteY48" fmla="*/ 563068 h 605504"/>
                <a:gd name="connsiteX49" fmla="*/ 1351347 w 1367194"/>
                <a:gd name="connsiteY49" fmla="*/ 587643 h 6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67194" h="605504">
                  <a:moveTo>
                    <a:pt x="1351347" y="587452"/>
                  </a:moveTo>
                  <a:cubicBezTo>
                    <a:pt x="1356490" y="592500"/>
                    <a:pt x="1362396" y="600025"/>
                    <a:pt x="1367158" y="605454"/>
                  </a:cubicBezTo>
                  <a:cubicBezTo>
                    <a:pt x="1367158" y="605454"/>
                    <a:pt x="1346584" y="589357"/>
                    <a:pt x="1336964" y="583452"/>
                  </a:cubicBezTo>
                  <a:cubicBezTo>
                    <a:pt x="1316885" y="571974"/>
                    <a:pt x="1296073" y="561830"/>
                    <a:pt x="1274670" y="553067"/>
                  </a:cubicBezTo>
                  <a:cubicBezTo>
                    <a:pt x="1258097" y="546018"/>
                    <a:pt x="1235523" y="537636"/>
                    <a:pt x="1218282" y="532398"/>
                  </a:cubicBezTo>
                  <a:cubicBezTo>
                    <a:pt x="1199232" y="526587"/>
                    <a:pt x="1171991" y="521253"/>
                    <a:pt x="1151607" y="516967"/>
                  </a:cubicBezTo>
                  <a:cubicBezTo>
                    <a:pt x="1129890" y="512205"/>
                    <a:pt x="1101030" y="505156"/>
                    <a:pt x="1078932" y="502394"/>
                  </a:cubicBezTo>
                  <a:cubicBezTo>
                    <a:pt x="1039965" y="498698"/>
                    <a:pt x="1000827" y="497041"/>
                    <a:pt x="961679" y="497441"/>
                  </a:cubicBezTo>
                  <a:cubicBezTo>
                    <a:pt x="940057" y="497441"/>
                    <a:pt x="911292" y="498012"/>
                    <a:pt x="889765" y="499060"/>
                  </a:cubicBezTo>
                  <a:cubicBezTo>
                    <a:pt x="857094" y="500679"/>
                    <a:pt x="813565" y="504775"/>
                    <a:pt x="781275" y="507347"/>
                  </a:cubicBezTo>
                  <a:cubicBezTo>
                    <a:pt x="710505" y="513062"/>
                    <a:pt x="616207" y="521063"/>
                    <a:pt x="545436" y="527159"/>
                  </a:cubicBezTo>
                  <a:cubicBezTo>
                    <a:pt x="505622" y="530588"/>
                    <a:pt x="452663" y="535827"/>
                    <a:pt x="412753" y="538684"/>
                  </a:cubicBezTo>
                  <a:cubicBezTo>
                    <a:pt x="368843" y="541923"/>
                    <a:pt x="310169" y="547066"/>
                    <a:pt x="266068" y="547352"/>
                  </a:cubicBezTo>
                  <a:cubicBezTo>
                    <a:pt x="236350" y="547352"/>
                    <a:pt x="196059" y="549543"/>
                    <a:pt x="167199" y="542875"/>
                  </a:cubicBezTo>
                  <a:cubicBezTo>
                    <a:pt x="137276" y="535827"/>
                    <a:pt x="108813" y="523615"/>
                    <a:pt x="83093" y="506775"/>
                  </a:cubicBezTo>
                  <a:cubicBezTo>
                    <a:pt x="60291" y="490097"/>
                    <a:pt x="40892" y="469209"/>
                    <a:pt x="25943" y="445244"/>
                  </a:cubicBezTo>
                  <a:cubicBezTo>
                    <a:pt x="17134" y="427842"/>
                    <a:pt x="10726" y="409315"/>
                    <a:pt x="6893" y="390189"/>
                  </a:cubicBezTo>
                  <a:cubicBezTo>
                    <a:pt x="3338" y="372578"/>
                    <a:pt x="1204" y="354709"/>
                    <a:pt x="511" y="336754"/>
                  </a:cubicBezTo>
                  <a:cubicBezTo>
                    <a:pt x="-459" y="324533"/>
                    <a:pt x="-139" y="312237"/>
                    <a:pt x="1464" y="300083"/>
                  </a:cubicBezTo>
                  <a:cubicBezTo>
                    <a:pt x="4160" y="287205"/>
                    <a:pt x="8785" y="274813"/>
                    <a:pt x="15180" y="263316"/>
                  </a:cubicBezTo>
                  <a:cubicBezTo>
                    <a:pt x="29662" y="241657"/>
                    <a:pt x="47176" y="222187"/>
                    <a:pt x="67186" y="205500"/>
                  </a:cubicBezTo>
                  <a:cubicBezTo>
                    <a:pt x="88915" y="187431"/>
                    <a:pt x="112326" y="171476"/>
                    <a:pt x="137100" y="157875"/>
                  </a:cubicBezTo>
                  <a:cubicBezTo>
                    <a:pt x="172279" y="139834"/>
                    <a:pt x="208618" y="124147"/>
                    <a:pt x="245875" y="110916"/>
                  </a:cubicBezTo>
                  <a:cubicBezTo>
                    <a:pt x="267211" y="103011"/>
                    <a:pt x="297691" y="97486"/>
                    <a:pt x="318265" y="87675"/>
                  </a:cubicBezTo>
                  <a:cubicBezTo>
                    <a:pt x="328869" y="82437"/>
                    <a:pt x="338866" y="76045"/>
                    <a:pt x="348078" y="68625"/>
                  </a:cubicBezTo>
                  <a:cubicBezTo>
                    <a:pt x="358226" y="60148"/>
                    <a:pt x="367395" y="50566"/>
                    <a:pt x="375415" y="40050"/>
                  </a:cubicBezTo>
                  <a:cubicBezTo>
                    <a:pt x="383735" y="27144"/>
                    <a:pt x="391274" y="13761"/>
                    <a:pt x="397989" y="-50"/>
                  </a:cubicBezTo>
                  <a:cubicBezTo>
                    <a:pt x="397989" y="-50"/>
                    <a:pt x="436089" y="123775"/>
                    <a:pt x="452568" y="176067"/>
                  </a:cubicBezTo>
                  <a:cubicBezTo>
                    <a:pt x="439137" y="170162"/>
                    <a:pt x="422278" y="158541"/>
                    <a:pt x="407800" y="156351"/>
                  </a:cubicBezTo>
                  <a:cubicBezTo>
                    <a:pt x="396016" y="155750"/>
                    <a:pt x="384208" y="156874"/>
                    <a:pt x="372748" y="159684"/>
                  </a:cubicBezTo>
                  <a:cubicBezTo>
                    <a:pt x="335599" y="167085"/>
                    <a:pt x="298975" y="176915"/>
                    <a:pt x="263115" y="189117"/>
                  </a:cubicBezTo>
                  <a:cubicBezTo>
                    <a:pt x="236481" y="197556"/>
                    <a:pt x="210395" y="207643"/>
                    <a:pt x="185010" y="219311"/>
                  </a:cubicBezTo>
                  <a:cubicBezTo>
                    <a:pt x="166345" y="228321"/>
                    <a:pt x="148498" y="238932"/>
                    <a:pt x="131670" y="251029"/>
                  </a:cubicBezTo>
                  <a:cubicBezTo>
                    <a:pt x="121664" y="258592"/>
                    <a:pt x="112414" y="267117"/>
                    <a:pt x="104048" y="276461"/>
                  </a:cubicBezTo>
                  <a:cubicBezTo>
                    <a:pt x="97188" y="284471"/>
                    <a:pt x="91246" y="293225"/>
                    <a:pt x="86331" y="302559"/>
                  </a:cubicBezTo>
                  <a:cubicBezTo>
                    <a:pt x="82126" y="311179"/>
                    <a:pt x="78929" y="320257"/>
                    <a:pt x="76806" y="329610"/>
                  </a:cubicBezTo>
                  <a:cubicBezTo>
                    <a:pt x="75255" y="337678"/>
                    <a:pt x="74552" y="345879"/>
                    <a:pt x="74711" y="354090"/>
                  </a:cubicBezTo>
                  <a:cubicBezTo>
                    <a:pt x="74717" y="363576"/>
                    <a:pt x="75933" y="373016"/>
                    <a:pt x="78330" y="382188"/>
                  </a:cubicBezTo>
                  <a:cubicBezTo>
                    <a:pt x="84462" y="399324"/>
                    <a:pt x="93235" y="415392"/>
                    <a:pt x="104334" y="429813"/>
                  </a:cubicBezTo>
                  <a:cubicBezTo>
                    <a:pt x="114918" y="444006"/>
                    <a:pt x="127794" y="456340"/>
                    <a:pt x="142434" y="466294"/>
                  </a:cubicBezTo>
                  <a:cubicBezTo>
                    <a:pt x="156552" y="473962"/>
                    <a:pt x="171838" y="479239"/>
                    <a:pt x="187677" y="481915"/>
                  </a:cubicBezTo>
                  <a:cubicBezTo>
                    <a:pt x="236350" y="490297"/>
                    <a:pt x="302930" y="479820"/>
                    <a:pt x="352269" y="477248"/>
                  </a:cubicBezTo>
                  <a:cubicBezTo>
                    <a:pt x="426469" y="473343"/>
                    <a:pt x="525053" y="461913"/>
                    <a:pt x="599253" y="457722"/>
                  </a:cubicBezTo>
                  <a:cubicBezTo>
                    <a:pt x="656403" y="454578"/>
                    <a:pt x="732603" y="451721"/>
                    <a:pt x="789753" y="451149"/>
                  </a:cubicBezTo>
                  <a:cubicBezTo>
                    <a:pt x="854904" y="450483"/>
                    <a:pt x="942153" y="447625"/>
                    <a:pt x="1006827" y="454293"/>
                  </a:cubicBezTo>
                  <a:cubicBezTo>
                    <a:pt x="1049538" y="459350"/>
                    <a:pt x="1091886" y="467151"/>
                    <a:pt x="1133605" y="477629"/>
                  </a:cubicBezTo>
                  <a:cubicBezTo>
                    <a:pt x="1164647" y="485039"/>
                    <a:pt x="1195137" y="494593"/>
                    <a:pt x="1224855" y="506204"/>
                  </a:cubicBezTo>
                  <a:cubicBezTo>
                    <a:pt x="1244733" y="514957"/>
                    <a:pt x="1264012" y="525016"/>
                    <a:pt x="1282576" y="536303"/>
                  </a:cubicBezTo>
                  <a:cubicBezTo>
                    <a:pt x="1294863" y="543637"/>
                    <a:pt x="1311151" y="554496"/>
                    <a:pt x="1322105" y="563068"/>
                  </a:cubicBezTo>
                  <a:cubicBezTo>
                    <a:pt x="1332344" y="570660"/>
                    <a:pt x="1342107" y="578870"/>
                    <a:pt x="1351347" y="587643"/>
                  </a:cubicBezTo>
                </a:path>
              </a:pathLst>
            </a:custGeom>
            <a:solidFill>
              <a:srgbClr val="FCD0AE"/>
            </a:solidFill>
            <a:ln w="4763" cap="flat">
              <a:solidFill>
                <a:srgbClr val="CAAF98"/>
              </a:solid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BE0E33D4-307F-47DC-F156-57109608CCFA}"/>
                </a:ext>
              </a:extLst>
            </p:cNvPr>
            <p:cNvSpPr/>
            <p:nvPr/>
          </p:nvSpPr>
          <p:spPr>
            <a:xfrm>
              <a:off x="6585305" y="2844336"/>
              <a:ext cx="210115" cy="204140"/>
            </a:xfrm>
            <a:custGeom>
              <a:avLst/>
              <a:gdLst>
                <a:gd name="connsiteX0" fmla="*/ 210079 w 210115"/>
                <a:gd name="connsiteY0" fmla="*/ 203995 h 204140"/>
                <a:gd name="connsiteX1" fmla="*/ 205031 w 210115"/>
                <a:gd name="connsiteY1" fmla="*/ 192470 h 204140"/>
                <a:gd name="connsiteX2" fmla="*/ 198268 w 210115"/>
                <a:gd name="connsiteY2" fmla="*/ 176658 h 204140"/>
                <a:gd name="connsiteX3" fmla="*/ 193696 w 210115"/>
                <a:gd name="connsiteY3" fmla="*/ 165038 h 204140"/>
                <a:gd name="connsiteX4" fmla="*/ 186361 w 210115"/>
                <a:gd name="connsiteY4" fmla="*/ 146845 h 204140"/>
                <a:gd name="connsiteX5" fmla="*/ 159215 w 210115"/>
                <a:gd name="connsiteY5" fmla="*/ 97506 h 204140"/>
                <a:gd name="connsiteX6" fmla="*/ 157310 w 210115"/>
                <a:gd name="connsiteY6" fmla="*/ 94362 h 204140"/>
                <a:gd name="connsiteX7" fmla="*/ 123306 w 210115"/>
                <a:gd name="connsiteY7" fmla="*/ 45023 h 204140"/>
                <a:gd name="connsiteX8" fmla="*/ 89492 w 210115"/>
                <a:gd name="connsiteY8" fmla="*/ 15305 h 204140"/>
                <a:gd name="connsiteX9" fmla="*/ 59774 w 210115"/>
                <a:gd name="connsiteY9" fmla="*/ 541 h 204140"/>
                <a:gd name="connsiteX10" fmla="*/ 38248 w 210115"/>
                <a:gd name="connsiteY10" fmla="*/ 1113 h 204140"/>
                <a:gd name="connsiteX11" fmla="*/ 20341 w 210115"/>
                <a:gd name="connsiteY11" fmla="*/ 5685 h 204140"/>
                <a:gd name="connsiteX12" fmla="*/ 7673 w 210115"/>
                <a:gd name="connsiteY12" fmla="*/ 14162 h 204140"/>
                <a:gd name="connsiteX13" fmla="*/ 2529 w 210115"/>
                <a:gd name="connsiteY13" fmla="*/ 18067 h 204140"/>
                <a:gd name="connsiteX14" fmla="*/ 1291 w 210115"/>
                <a:gd name="connsiteY14" fmla="*/ 18924 h 204140"/>
                <a:gd name="connsiteX15" fmla="*/ 1291 w 210115"/>
                <a:gd name="connsiteY15" fmla="*/ 20448 h 204140"/>
                <a:gd name="connsiteX16" fmla="*/ 719 w 210115"/>
                <a:gd name="connsiteY16" fmla="*/ 26354 h 204140"/>
                <a:gd name="connsiteX17" fmla="*/ 148 w 210115"/>
                <a:gd name="connsiteY17" fmla="*/ 40451 h 204140"/>
                <a:gd name="connsiteX18" fmla="*/ 20246 w 210115"/>
                <a:gd name="connsiteY18" fmla="*/ 96744 h 204140"/>
                <a:gd name="connsiteX19" fmla="*/ 66823 w 210115"/>
                <a:gd name="connsiteY19" fmla="*/ 166371 h 204140"/>
                <a:gd name="connsiteX20" fmla="*/ 125592 w 210115"/>
                <a:gd name="connsiteY20" fmla="*/ 195994 h 204140"/>
                <a:gd name="connsiteX21" fmla="*/ 205221 w 210115"/>
                <a:gd name="connsiteY21" fmla="*/ 204090 h 204140"/>
                <a:gd name="connsiteX22" fmla="*/ 205221 w 210115"/>
                <a:gd name="connsiteY22" fmla="*/ 201042 h 204140"/>
                <a:gd name="connsiteX23" fmla="*/ 205221 w 210115"/>
                <a:gd name="connsiteY23" fmla="*/ 203995 h 20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115" h="204140">
                  <a:moveTo>
                    <a:pt x="210079" y="203995"/>
                  </a:moveTo>
                  <a:lnTo>
                    <a:pt x="205031" y="192470"/>
                  </a:lnTo>
                  <a:cubicBezTo>
                    <a:pt x="202649" y="187136"/>
                    <a:pt x="200173" y="181421"/>
                    <a:pt x="198268" y="176658"/>
                  </a:cubicBezTo>
                  <a:cubicBezTo>
                    <a:pt x="196363" y="171896"/>
                    <a:pt x="195315" y="169229"/>
                    <a:pt x="193696" y="165038"/>
                  </a:cubicBezTo>
                  <a:cubicBezTo>
                    <a:pt x="191315" y="158751"/>
                    <a:pt x="188838" y="152179"/>
                    <a:pt x="186361" y="146845"/>
                  </a:cubicBezTo>
                  <a:cubicBezTo>
                    <a:pt x="178170" y="129941"/>
                    <a:pt x="169112" y="113472"/>
                    <a:pt x="159215" y="97506"/>
                  </a:cubicBezTo>
                  <a:lnTo>
                    <a:pt x="157310" y="94362"/>
                  </a:lnTo>
                  <a:cubicBezTo>
                    <a:pt x="147338" y="77017"/>
                    <a:pt x="135965" y="60516"/>
                    <a:pt x="123306" y="45023"/>
                  </a:cubicBezTo>
                  <a:cubicBezTo>
                    <a:pt x="113200" y="33860"/>
                    <a:pt x="101856" y="23890"/>
                    <a:pt x="89492" y="15305"/>
                  </a:cubicBezTo>
                  <a:cubicBezTo>
                    <a:pt x="80501" y="8717"/>
                    <a:pt x="70452" y="3723"/>
                    <a:pt x="59774" y="541"/>
                  </a:cubicBezTo>
                  <a:cubicBezTo>
                    <a:pt x="52612" y="-407"/>
                    <a:pt x="45344" y="-213"/>
                    <a:pt x="38248" y="1113"/>
                  </a:cubicBezTo>
                  <a:cubicBezTo>
                    <a:pt x="32104" y="1854"/>
                    <a:pt x="26084" y="3391"/>
                    <a:pt x="20341" y="5685"/>
                  </a:cubicBezTo>
                  <a:cubicBezTo>
                    <a:pt x="15807" y="8017"/>
                    <a:pt x="11559" y="10861"/>
                    <a:pt x="7673" y="14162"/>
                  </a:cubicBezTo>
                  <a:lnTo>
                    <a:pt x="2529" y="18067"/>
                  </a:lnTo>
                  <a:lnTo>
                    <a:pt x="1291" y="18924"/>
                  </a:lnTo>
                  <a:lnTo>
                    <a:pt x="1291" y="20448"/>
                  </a:lnTo>
                  <a:cubicBezTo>
                    <a:pt x="1291" y="22258"/>
                    <a:pt x="1291" y="24258"/>
                    <a:pt x="719" y="26354"/>
                  </a:cubicBezTo>
                  <a:cubicBezTo>
                    <a:pt x="-33" y="31013"/>
                    <a:pt x="-224" y="35745"/>
                    <a:pt x="148" y="40451"/>
                  </a:cubicBezTo>
                  <a:cubicBezTo>
                    <a:pt x="3777" y="60174"/>
                    <a:pt x="10559" y="79182"/>
                    <a:pt x="20246" y="96744"/>
                  </a:cubicBezTo>
                  <a:cubicBezTo>
                    <a:pt x="32152" y="120651"/>
                    <a:pt x="48249" y="150083"/>
                    <a:pt x="66823" y="166371"/>
                  </a:cubicBezTo>
                  <a:cubicBezTo>
                    <a:pt x="84330" y="179920"/>
                    <a:pt x="104285" y="189976"/>
                    <a:pt x="125592" y="195994"/>
                  </a:cubicBezTo>
                  <a:cubicBezTo>
                    <a:pt x="147500" y="202471"/>
                    <a:pt x="199315" y="203995"/>
                    <a:pt x="205221" y="204090"/>
                  </a:cubicBezTo>
                  <a:lnTo>
                    <a:pt x="205221" y="201042"/>
                  </a:lnTo>
                  <a:lnTo>
                    <a:pt x="205221" y="203995"/>
                  </a:lnTo>
                  <a:close/>
                </a:path>
              </a:pathLst>
            </a:custGeom>
            <a:solidFill>
              <a:srgbClr val="79653B"/>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257D1BF6-3284-A8F3-FDE8-08E024A9DBD4}"/>
                </a:ext>
              </a:extLst>
            </p:cNvPr>
            <p:cNvSpPr/>
            <p:nvPr/>
          </p:nvSpPr>
          <p:spPr>
            <a:xfrm>
              <a:off x="6565360" y="2853591"/>
              <a:ext cx="199104" cy="173263"/>
            </a:xfrm>
            <a:custGeom>
              <a:avLst/>
              <a:gdLst>
                <a:gd name="connsiteX0" fmla="*/ 198973 w 199104"/>
                <a:gd name="connsiteY0" fmla="*/ 173118 h 173263"/>
                <a:gd name="connsiteX1" fmla="*/ 198973 w 199104"/>
                <a:gd name="connsiteY1" fmla="*/ 173118 h 173263"/>
                <a:gd name="connsiteX2" fmla="*/ 191639 w 199104"/>
                <a:gd name="connsiteY2" fmla="*/ 148639 h 173263"/>
                <a:gd name="connsiteX3" fmla="*/ 175637 w 199104"/>
                <a:gd name="connsiteY3" fmla="*/ 117397 h 173263"/>
                <a:gd name="connsiteX4" fmla="*/ 139823 w 199104"/>
                <a:gd name="connsiteY4" fmla="*/ 61390 h 173263"/>
                <a:gd name="connsiteX5" fmla="*/ 103151 w 199104"/>
                <a:gd name="connsiteY5" fmla="*/ 19480 h 173263"/>
                <a:gd name="connsiteX6" fmla="*/ 71528 w 199104"/>
                <a:gd name="connsiteY6" fmla="*/ 4240 h 173263"/>
                <a:gd name="connsiteX7" fmla="*/ 42953 w 199104"/>
                <a:gd name="connsiteY7" fmla="*/ -47 h 173263"/>
                <a:gd name="connsiteX8" fmla="*/ 6758 w 199104"/>
                <a:gd name="connsiteY8" fmla="*/ 22528 h 173263"/>
                <a:gd name="connsiteX9" fmla="*/ 281 w 199104"/>
                <a:gd name="connsiteY9" fmla="*/ 42340 h 173263"/>
                <a:gd name="connsiteX10" fmla="*/ 1043 w 199104"/>
                <a:gd name="connsiteY10" fmla="*/ 72439 h 173263"/>
                <a:gd name="connsiteX11" fmla="*/ 1043 w 199104"/>
                <a:gd name="connsiteY11" fmla="*/ 72439 h 173263"/>
                <a:gd name="connsiteX12" fmla="*/ 15521 w 199104"/>
                <a:gd name="connsiteY12" fmla="*/ 128922 h 173263"/>
                <a:gd name="connsiteX13" fmla="*/ 94865 w 199104"/>
                <a:gd name="connsiteY13" fmla="*/ 163688 h 173263"/>
                <a:gd name="connsiteX14" fmla="*/ 199068 w 199104"/>
                <a:gd name="connsiteY14" fmla="*/ 173213 h 17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104" h="173263">
                  <a:moveTo>
                    <a:pt x="198973" y="173118"/>
                  </a:moveTo>
                  <a:lnTo>
                    <a:pt x="198973" y="173118"/>
                  </a:lnTo>
                  <a:cubicBezTo>
                    <a:pt x="196782" y="165784"/>
                    <a:pt x="194496" y="155782"/>
                    <a:pt x="191639" y="148639"/>
                  </a:cubicBezTo>
                  <a:cubicBezTo>
                    <a:pt x="186990" y="137887"/>
                    <a:pt x="181647" y="127450"/>
                    <a:pt x="175637" y="117397"/>
                  </a:cubicBezTo>
                  <a:cubicBezTo>
                    <a:pt x="164750" y="98075"/>
                    <a:pt x="152796" y="79377"/>
                    <a:pt x="139823" y="61390"/>
                  </a:cubicBezTo>
                  <a:cubicBezTo>
                    <a:pt x="129440" y="45908"/>
                    <a:pt x="117115" y="31822"/>
                    <a:pt x="103151" y="19480"/>
                  </a:cubicBezTo>
                  <a:cubicBezTo>
                    <a:pt x="93493" y="12747"/>
                    <a:pt x="82815" y="7602"/>
                    <a:pt x="71528" y="4240"/>
                  </a:cubicBezTo>
                  <a:cubicBezTo>
                    <a:pt x="62289" y="1318"/>
                    <a:pt x="52640" y="-129"/>
                    <a:pt x="42953" y="-47"/>
                  </a:cubicBezTo>
                  <a:cubicBezTo>
                    <a:pt x="27570" y="-50"/>
                    <a:pt x="13521" y="8710"/>
                    <a:pt x="6758" y="22528"/>
                  </a:cubicBezTo>
                  <a:cubicBezTo>
                    <a:pt x="3501" y="28720"/>
                    <a:pt x="1310" y="35418"/>
                    <a:pt x="281" y="42340"/>
                  </a:cubicBezTo>
                  <a:cubicBezTo>
                    <a:pt x="-319" y="52376"/>
                    <a:pt x="-71" y="62446"/>
                    <a:pt x="1043" y="72439"/>
                  </a:cubicBezTo>
                  <a:lnTo>
                    <a:pt x="1043" y="72439"/>
                  </a:lnTo>
                  <a:cubicBezTo>
                    <a:pt x="5330" y="89393"/>
                    <a:pt x="4472" y="115396"/>
                    <a:pt x="15521" y="128922"/>
                  </a:cubicBezTo>
                  <a:cubicBezTo>
                    <a:pt x="32000" y="149020"/>
                    <a:pt x="69719" y="157497"/>
                    <a:pt x="94865" y="163688"/>
                  </a:cubicBezTo>
                  <a:cubicBezTo>
                    <a:pt x="125249" y="171499"/>
                    <a:pt x="198973" y="173213"/>
                    <a:pt x="199068" y="173213"/>
                  </a:cubicBezTo>
                  <a:close/>
                </a:path>
              </a:pathLst>
            </a:custGeom>
            <a:solidFill>
              <a:srgbClr val="A8937F"/>
            </a:solidFill>
            <a:ln w="9525" cap="rnd">
              <a:solidFill>
                <a:srgbClr val="A8937F"/>
              </a:solidFill>
              <a:prstDash val="solid"/>
              <a:round/>
            </a:ln>
          </p:spPr>
          <p:txBody>
            <a:bodyPr rtlCol="0" anchor="ctr"/>
            <a:lstStyle/>
            <a:p>
              <a:endParaRPr lang="en-IN"/>
            </a:p>
          </p:txBody>
        </p:sp>
        <p:sp>
          <p:nvSpPr>
            <p:cNvPr id="10" name="Freeform: Shape 9">
              <a:extLst>
                <a:ext uri="{FF2B5EF4-FFF2-40B4-BE49-F238E27FC236}">
                  <a16:creationId xmlns:a16="http://schemas.microsoft.com/office/drawing/2014/main" xmlns="" id="{2DC96EBA-9FE7-031A-673C-021F973F0D79}"/>
                </a:ext>
              </a:extLst>
            </p:cNvPr>
            <p:cNvSpPr/>
            <p:nvPr/>
          </p:nvSpPr>
          <p:spPr>
            <a:xfrm>
              <a:off x="6939438" y="3387457"/>
              <a:ext cx="69062" cy="57163"/>
            </a:xfrm>
            <a:custGeom>
              <a:avLst/>
              <a:gdLst>
                <a:gd name="connsiteX0" fmla="*/ 66639 w 69062"/>
                <a:gd name="connsiteY0" fmla="*/ 6060 h 57163"/>
                <a:gd name="connsiteX1" fmla="*/ 30253 w 69062"/>
                <a:gd name="connsiteY1" fmla="*/ 25872 h 57163"/>
                <a:gd name="connsiteX2" fmla="*/ -36 w 69062"/>
                <a:gd name="connsiteY2" fmla="*/ 57114 h 57163"/>
                <a:gd name="connsiteX3" fmla="*/ 28063 w 69062"/>
                <a:gd name="connsiteY3" fmla="*/ 23776 h 57163"/>
                <a:gd name="connsiteX4" fmla="*/ 65591 w 69062"/>
                <a:gd name="connsiteY4" fmla="*/ -36 h 57163"/>
                <a:gd name="connsiteX5" fmla="*/ 69010 w 69062"/>
                <a:gd name="connsiteY5" fmla="*/ 2802 h 57163"/>
                <a:gd name="connsiteX6" fmla="*/ 66924 w 69062"/>
                <a:gd name="connsiteY6" fmla="*/ 6060 h 5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062" h="57163">
                  <a:moveTo>
                    <a:pt x="66639" y="6060"/>
                  </a:moveTo>
                  <a:cubicBezTo>
                    <a:pt x="52732" y="8698"/>
                    <a:pt x="40007" y="15623"/>
                    <a:pt x="30253" y="25872"/>
                  </a:cubicBezTo>
                  <a:cubicBezTo>
                    <a:pt x="19776" y="35397"/>
                    <a:pt x="10536" y="47113"/>
                    <a:pt x="-36" y="57114"/>
                  </a:cubicBezTo>
                  <a:cubicBezTo>
                    <a:pt x="9489" y="46446"/>
                    <a:pt x="18061" y="34445"/>
                    <a:pt x="28063" y="23776"/>
                  </a:cubicBezTo>
                  <a:cubicBezTo>
                    <a:pt x="37740" y="12070"/>
                    <a:pt x="50875" y="3736"/>
                    <a:pt x="65591" y="-36"/>
                  </a:cubicBezTo>
                  <a:cubicBezTo>
                    <a:pt x="67315" y="-198"/>
                    <a:pt x="68849" y="1069"/>
                    <a:pt x="69010" y="2802"/>
                  </a:cubicBezTo>
                  <a:cubicBezTo>
                    <a:pt x="69153" y="4241"/>
                    <a:pt x="68287" y="5584"/>
                    <a:pt x="66924" y="6060"/>
                  </a:cubicBezTo>
                  <a:close/>
                </a:path>
              </a:pathLst>
            </a:custGeom>
            <a:solidFill>
              <a:srgbClr val="030303"/>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88454F03-9BAA-2D30-0026-268A4AD44216}"/>
                </a:ext>
              </a:extLst>
            </p:cNvPr>
            <p:cNvSpPr/>
            <p:nvPr/>
          </p:nvSpPr>
          <p:spPr>
            <a:xfrm>
              <a:off x="6865429" y="3383470"/>
              <a:ext cx="132587" cy="76199"/>
            </a:xfrm>
            <a:custGeom>
              <a:avLst/>
              <a:gdLst>
                <a:gd name="connsiteX0" fmla="*/ 129218 w 132587"/>
                <a:gd name="connsiteY0" fmla="*/ 6427 h 76199"/>
                <a:gd name="connsiteX1" fmla="*/ 113121 w 132587"/>
                <a:gd name="connsiteY1" fmla="*/ 12047 h 76199"/>
                <a:gd name="connsiteX2" fmla="*/ 97214 w 132587"/>
                <a:gd name="connsiteY2" fmla="*/ 21572 h 76199"/>
                <a:gd name="connsiteX3" fmla="*/ 63400 w 132587"/>
                <a:gd name="connsiteY3" fmla="*/ 38050 h 76199"/>
                <a:gd name="connsiteX4" fmla="*/ -36 w 132587"/>
                <a:gd name="connsiteY4" fmla="*/ 76150 h 76199"/>
                <a:gd name="connsiteX5" fmla="*/ 62067 w 132587"/>
                <a:gd name="connsiteY5" fmla="*/ 34907 h 76199"/>
                <a:gd name="connsiteX6" fmla="*/ 94737 w 132587"/>
                <a:gd name="connsiteY6" fmla="*/ 17286 h 76199"/>
                <a:gd name="connsiteX7" fmla="*/ 110454 w 132587"/>
                <a:gd name="connsiteY7" fmla="*/ 6999 h 76199"/>
                <a:gd name="connsiteX8" fmla="*/ 129504 w 132587"/>
                <a:gd name="connsiteY8" fmla="*/ -50 h 76199"/>
                <a:gd name="connsiteX9" fmla="*/ 132552 w 132587"/>
                <a:gd name="connsiteY9" fmla="*/ 2998 h 76199"/>
                <a:gd name="connsiteX10" fmla="*/ 129504 w 132587"/>
                <a:gd name="connsiteY10" fmla="*/ 6046 h 76199"/>
                <a:gd name="connsiteX11" fmla="*/ 129504 w 132587"/>
                <a:gd name="connsiteY11" fmla="*/ 6046 h 7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587" h="76199">
                  <a:moveTo>
                    <a:pt x="129218" y="6427"/>
                  </a:moveTo>
                  <a:cubicBezTo>
                    <a:pt x="123493" y="7027"/>
                    <a:pt x="117978" y="8951"/>
                    <a:pt x="113121" y="12047"/>
                  </a:cubicBezTo>
                  <a:cubicBezTo>
                    <a:pt x="107787" y="14904"/>
                    <a:pt x="102548" y="18333"/>
                    <a:pt x="97214" y="21572"/>
                  </a:cubicBezTo>
                  <a:cubicBezTo>
                    <a:pt x="86070" y="27858"/>
                    <a:pt x="74735" y="32811"/>
                    <a:pt x="63400" y="38050"/>
                  </a:cubicBezTo>
                  <a:cubicBezTo>
                    <a:pt x="40264" y="47099"/>
                    <a:pt x="18823" y="59977"/>
                    <a:pt x="-36" y="76150"/>
                  </a:cubicBezTo>
                  <a:cubicBezTo>
                    <a:pt x="18214" y="59024"/>
                    <a:pt x="39207" y="45079"/>
                    <a:pt x="62067" y="34907"/>
                  </a:cubicBezTo>
                  <a:cubicBezTo>
                    <a:pt x="73116" y="29192"/>
                    <a:pt x="84450" y="23763"/>
                    <a:pt x="94737" y="17286"/>
                  </a:cubicBezTo>
                  <a:cubicBezTo>
                    <a:pt x="99881" y="13857"/>
                    <a:pt x="105024" y="10237"/>
                    <a:pt x="110454" y="6999"/>
                  </a:cubicBezTo>
                  <a:cubicBezTo>
                    <a:pt x="116131" y="3122"/>
                    <a:pt x="122674" y="703"/>
                    <a:pt x="129504" y="-50"/>
                  </a:cubicBezTo>
                  <a:cubicBezTo>
                    <a:pt x="131190" y="-50"/>
                    <a:pt x="132552" y="1312"/>
                    <a:pt x="132552" y="2998"/>
                  </a:cubicBezTo>
                  <a:cubicBezTo>
                    <a:pt x="132552" y="4684"/>
                    <a:pt x="131190" y="6046"/>
                    <a:pt x="129504" y="6046"/>
                  </a:cubicBezTo>
                  <a:lnTo>
                    <a:pt x="129504" y="6046"/>
                  </a:lnTo>
                  <a:close/>
                </a:path>
              </a:pathLst>
            </a:custGeom>
            <a:solidFill>
              <a:srgbClr val="030303"/>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139AA340-6EB6-CD53-671B-DC912F64AE0C}"/>
                </a:ext>
              </a:extLst>
            </p:cNvPr>
            <p:cNvSpPr/>
            <p:nvPr/>
          </p:nvSpPr>
          <p:spPr>
            <a:xfrm>
              <a:off x="6818566" y="3375762"/>
              <a:ext cx="168356" cy="93909"/>
            </a:xfrm>
            <a:custGeom>
              <a:avLst/>
              <a:gdLst>
                <a:gd name="connsiteX0" fmla="*/ 165699 w 168356"/>
                <a:gd name="connsiteY0" fmla="*/ 5944 h 93909"/>
                <a:gd name="connsiteX1" fmla="*/ 122931 w 168356"/>
                <a:gd name="connsiteY1" fmla="*/ 24994 h 93909"/>
                <a:gd name="connsiteX2" fmla="*/ 78926 w 168356"/>
                <a:gd name="connsiteY2" fmla="*/ 43186 h 93909"/>
                <a:gd name="connsiteX3" fmla="*/ 37302 w 168356"/>
                <a:gd name="connsiteY3" fmla="*/ 65761 h 93909"/>
                <a:gd name="connsiteX4" fmla="*/ 16537 w 168356"/>
                <a:gd name="connsiteY4" fmla="*/ 77572 h 93909"/>
                <a:gd name="connsiteX5" fmla="*/ -36 w 168356"/>
                <a:gd name="connsiteY5" fmla="*/ 93859 h 93909"/>
                <a:gd name="connsiteX6" fmla="*/ 16156 w 168356"/>
                <a:gd name="connsiteY6" fmla="*/ 76905 h 93909"/>
                <a:gd name="connsiteX7" fmla="*/ 36444 w 168356"/>
                <a:gd name="connsiteY7" fmla="*/ 64427 h 93909"/>
                <a:gd name="connsiteX8" fmla="*/ 77688 w 168356"/>
                <a:gd name="connsiteY8" fmla="*/ 40424 h 93909"/>
                <a:gd name="connsiteX9" fmla="*/ 121122 w 168356"/>
                <a:gd name="connsiteY9" fmla="*/ 20803 h 93909"/>
                <a:gd name="connsiteX10" fmla="*/ 164556 w 168356"/>
                <a:gd name="connsiteY10" fmla="*/ 38 h 93909"/>
                <a:gd name="connsiteX11" fmla="*/ 168242 w 168356"/>
                <a:gd name="connsiteY11" fmla="*/ 2277 h 93909"/>
                <a:gd name="connsiteX12" fmla="*/ 168270 w 168356"/>
                <a:gd name="connsiteY12" fmla="*/ 2419 h 93909"/>
                <a:gd name="connsiteX13" fmla="*/ 165889 w 168356"/>
                <a:gd name="connsiteY13" fmla="*/ 6039 h 93909"/>
                <a:gd name="connsiteX14" fmla="*/ 165889 w 168356"/>
                <a:gd name="connsiteY14" fmla="*/ 6039 h 9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8356" h="93909">
                  <a:moveTo>
                    <a:pt x="165699" y="5944"/>
                  </a:moveTo>
                  <a:cubicBezTo>
                    <a:pt x="150935" y="8611"/>
                    <a:pt x="137886" y="18517"/>
                    <a:pt x="122931" y="24994"/>
                  </a:cubicBezTo>
                  <a:cubicBezTo>
                    <a:pt x="107977" y="31471"/>
                    <a:pt x="93499" y="36900"/>
                    <a:pt x="78926" y="43186"/>
                  </a:cubicBezTo>
                  <a:cubicBezTo>
                    <a:pt x="64381" y="49406"/>
                    <a:pt x="50446" y="56960"/>
                    <a:pt x="37302" y="65761"/>
                  </a:cubicBezTo>
                  <a:cubicBezTo>
                    <a:pt x="30634" y="70333"/>
                    <a:pt x="23395" y="73476"/>
                    <a:pt x="16537" y="77572"/>
                  </a:cubicBezTo>
                  <a:cubicBezTo>
                    <a:pt x="9393" y="81058"/>
                    <a:pt x="3574" y="86773"/>
                    <a:pt x="-36" y="93859"/>
                  </a:cubicBezTo>
                  <a:cubicBezTo>
                    <a:pt x="3364" y="86592"/>
                    <a:pt x="9050" y="80629"/>
                    <a:pt x="16156" y="76905"/>
                  </a:cubicBezTo>
                  <a:cubicBezTo>
                    <a:pt x="22919" y="72619"/>
                    <a:pt x="30063" y="69190"/>
                    <a:pt x="36444" y="64427"/>
                  </a:cubicBezTo>
                  <a:cubicBezTo>
                    <a:pt x="49437" y="55188"/>
                    <a:pt x="63238" y="47149"/>
                    <a:pt x="77688" y="40424"/>
                  </a:cubicBezTo>
                  <a:cubicBezTo>
                    <a:pt x="92070" y="33566"/>
                    <a:pt x="106263" y="27470"/>
                    <a:pt x="121122" y="20803"/>
                  </a:cubicBezTo>
                  <a:cubicBezTo>
                    <a:pt x="135981" y="14135"/>
                    <a:pt x="147792" y="3753"/>
                    <a:pt x="164556" y="38"/>
                  </a:cubicBezTo>
                  <a:cubicBezTo>
                    <a:pt x="166194" y="-362"/>
                    <a:pt x="167842" y="638"/>
                    <a:pt x="168242" y="2277"/>
                  </a:cubicBezTo>
                  <a:cubicBezTo>
                    <a:pt x="168251" y="2324"/>
                    <a:pt x="168261" y="2372"/>
                    <a:pt x="168270" y="2419"/>
                  </a:cubicBezTo>
                  <a:cubicBezTo>
                    <a:pt x="168566" y="4067"/>
                    <a:pt x="167518" y="5658"/>
                    <a:pt x="165889" y="6039"/>
                  </a:cubicBezTo>
                  <a:lnTo>
                    <a:pt x="165889" y="6039"/>
                  </a:lnTo>
                  <a:close/>
                </a:path>
              </a:pathLst>
            </a:custGeom>
            <a:solidFill>
              <a:srgbClr val="030303"/>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E0B708E6-BA7A-8C70-8850-4F25EC5FB358}"/>
                </a:ext>
              </a:extLst>
            </p:cNvPr>
            <p:cNvSpPr/>
            <p:nvPr/>
          </p:nvSpPr>
          <p:spPr>
            <a:xfrm>
              <a:off x="7089524" y="3330511"/>
              <a:ext cx="58892" cy="26259"/>
            </a:xfrm>
            <a:custGeom>
              <a:avLst/>
              <a:gdLst>
                <a:gd name="connsiteX0" fmla="*/ 945 w 58892"/>
                <a:gd name="connsiteY0" fmla="*/ 20429 h 26259"/>
                <a:gd name="connsiteX1" fmla="*/ 28758 w 58892"/>
                <a:gd name="connsiteY1" fmla="*/ 6141 h 26259"/>
                <a:gd name="connsiteX2" fmla="*/ 58857 w 58892"/>
                <a:gd name="connsiteY2" fmla="*/ -50 h 26259"/>
                <a:gd name="connsiteX3" fmla="*/ 30282 w 58892"/>
                <a:gd name="connsiteY3" fmla="*/ 8903 h 26259"/>
                <a:gd name="connsiteX4" fmla="*/ 5136 w 58892"/>
                <a:gd name="connsiteY4" fmla="*/ 25287 h 26259"/>
                <a:gd name="connsiteX5" fmla="*/ 5136 w 58892"/>
                <a:gd name="connsiteY5" fmla="*/ 25287 h 26259"/>
                <a:gd name="connsiteX6" fmla="*/ 964 w 58892"/>
                <a:gd name="connsiteY6" fmla="*/ 25401 h 26259"/>
                <a:gd name="connsiteX7" fmla="*/ 849 w 58892"/>
                <a:gd name="connsiteY7" fmla="*/ 25287 h 26259"/>
                <a:gd name="connsiteX8" fmla="*/ 849 w 58892"/>
                <a:gd name="connsiteY8" fmla="*/ 20905 h 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892" h="26259">
                  <a:moveTo>
                    <a:pt x="945" y="20429"/>
                  </a:moveTo>
                  <a:cubicBezTo>
                    <a:pt x="9584" y="14533"/>
                    <a:pt x="18928" y="9732"/>
                    <a:pt x="28758" y="6141"/>
                  </a:cubicBezTo>
                  <a:cubicBezTo>
                    <a:pt x="38311" y="2198"/>
                    <a:pt x="48522" y="102"/>
                    <a:pt x="58857" y="-50"/>
                  </a:cubicBezTo>
                  <a:cubicBezTo>
                    <a:pt x="48874" y="1198"/>
                    <a:pt x="39197" y="4236"/>
                    <a:pt x="30282" y="8903"/>
                  </a:cubicBezTo>
                  <a:cubicBezTo>
                    <a:pt x="21271" y="13323"/>
                    <a:pt x="12822" y="18829"/>
                    <a:pt x="5136" y="25287"/>
                  </a:cubicBezTo>
                  <a:lnTo>
                    <a:pt x="5136" y="25287"/>
                  </a:lnTo>
                  <a:cubicBezTo>
                    <a:pt x="4012" y="26468"/>
                    <a:pt x="2145" y="26525"/>
                    <a:pt x="964" y="25401"/>
                  </a:cubicBezTo>
                  <a:cubicBezTo>
                    <a:pt x="926" y="25363"/>
                    <a:pt x="888" y="25325"/>
                    <a:pt x="849" y="25287"/>
                  </a:cubicBezTo>
                  <a:cubicBezTo>
                    <a:pt x="-332" y="24067"/>
                    <a:pt x="-332" y="22124"/>
                    <a:pt x="849" y="20905"/>
                  </a:cubicBezTo>
                  <a:close/>
                </a:path>
              </a:pathLst>
            </a:custGeom>
            <a:solidFill>
              <a:srgbClr val="030303"/>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E4C8114F-72FF-7B37-5AA3-5570BF7CEABD}"/>
                </a:ext>
              </a:extLst>
            </p:cNvPr>
            <p:cNvSpPr/>
            <p:nvPr/>
          </p:nvSpPr>
          <p:spPr>
            <a:xfrm>
              <a:off x="7076854" y="3291935"/>
              <a:ext cx="82897" cy="46797"/>
            </a:xfrm>
            <a:custGeom>
              <a:avLst/>
              <a:gdLst>
                <a:gd name="connsiteX0" fmla="*/ 2184 w 82897"/>
                <a:gd name="connsiteY0" fmla="*/ 40527 h 46797"/>
                <a:gd name="connsiteX1" fmla="*/ 20472 w 82897"/>
                <a:gd name="connsiteY1" fmla="*/ 28716 h 46797"/>
                <a:gd name="connsiteX2" fmla="*/ 40856 w 82897"/>
                <a:gd name="connsiteY2" fmla="*/ 17952 h 46797"/>
                <a:gd name="connsiteX3" fmla="*/ 61239 w 82897"/>
                <a:gd name="connsiteY3" fmla="*/ 7189 h 46797"/>
                <a:gd name="connsiteX4" fmla="*/ 82861 w 82897"/>
                <a:gd name="connsiteY4" fmla="*/ -50 h 46797"/>
                <a:gd name="connsiteX5" fmla="*/ 61906 w 82897"/>
                <a:gd name="connsiteY5" fmla="*/ 8523 h 46797"/>
                <a:gd name="connsiteX6" fmla="*/ 42284 w 82897"/>
                <a:gd name="connsiteY6" fmla="*/ 20619 h 46797"/>
                <a:gd name="connsiteX7" fmla="*/ 23234 w 82897"/>
                <a:gd name="connsiteY7" fmla="*/ 32621 h 46797"/>
                <a:gd name="connsiteX8" fmla="*/ 4184 w 82897"/>
                <a:gd name="connsiteY8" fmla="*/ 46527 h 46797"/>
                <a:gd name="connsiteX9" fmla="*/ 184 w 82897"/>
                <a:gd name="connsiteY9" fmla="*/ 44813 h 46797"/>
                <a:gd name="connsiteX10" fmla="*/ 1898 w 82897"/>
                <a:gd name="connsiteY10" fmla="*/ 40812 h 46797"/>
                <a:gd name="connsiteX11" fmla="*/ 2375 w 82897"/>
                <a:gd name="connsiteY11" fmla="*/ 40812 h 4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897" h="46797">
                  <a:moveTo>
                    <a:pt x="2184" y="40527"/>
                  </a:moveTo>
                  <a:cubicBezTo>
                    <a:pt x="7328" y="39384"/>
                    <a:pt x="13233" y="31573"/>
                    <a:pt x="20472" y="28716"/>
                  </a:cubicBezTo>
                  <a:lnTo>
                    <a:pt x="40856" y="17952"/>
                  </a:lnTo>
                  <a:lnTo>
                    <a:pt x="61239" y="7189"/>
                  </a:lnTo>
                  <a:cubicBezTo>
                    <a:pt x="67840" y="3249"/>
                    <a:pt x="75212" y="780"/>
                    <a:pt x="82861" y="-50"/>
                  </a:cubicBezTo>
                  <a:cubicBezTo>
                    <a:pt x="75346" y="1286"/>
                    <a:pt x="68202" y="4209"/>
                    <a:pt x="61906" y="8523"/>
                  </a:cubicBezTo>
                  <a:lnTo>
                    <a:pt x="42284" y="20619"/>
                  </a:lnTo>
                  <a:lnTo>
                    <a:pt x="23234" y="32621"/>
                  </a:lnTo>
                  <a:cubicBezTo>
                    <a:pt x="16091" y="35764"/>
                    <a:pt x="13709" y="42813"/>
                    <a:pt x="4184" y="46527"/>
                  </a:cubicBezTo>
                  <a:cubicBezTo>
                    <a:pt x="2603" y="47156"/>
                    <a:pt x="813" y="46394"/>
                    <a:pt x="184" y="44813"/>
                  </a:cubicBezTo>
                  <a:cubicBezTo>
                    <a:pt x="-445" y="43232"/>
                    <a:pt x="317" y="41441"/>
                    <a:pt x="1898" y="40812"/>
                  </a:cubicBezTo>
                  <a:lnTo>
                    <a:pt x="2375" y="40812"/>
                  </a:lnTo>
                  <a:close/>
                </a:path>
              </a:pathLst>
            </a:custGeom>
            <a:solidFill>
              <a:srgbClr val="030303"/>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F5898C92-901C-0A45-FDD4-6D00E8377369}"/>
                </a:ext>
              </a:extLst>
            </p:cNvPr>
            <p:cNvSpPr/>
            <p:nvPr/>
          </p:nvSpPr>
          <p:spPr>
            <a:xfrm>
              <a:off x="7070475" y="3263360"/>
              <a:ext cx="114803" cy="66390"/>
            </a:xfrm>
            <a:custGeom>
              <a:avLst/>
              <a:gdLst>
                <a:gd name="connsiteX0" fmla="*/ 372 w 114803"/>
                <a:gd name="connsiteY0" fmla="*/ 61863 h 66390"/>
                <a:gd name="connsiteX1" fmla="*/ 26089 w 114803"/>
                <a:gd name="connsiteY1" fmla="*/ 40241 h 66390"/>
                <a:gd name="connsiteX2" fmla="*/ 54664 w 114803"/>
                <a:gd name="connsiteY2" fmla="*/ 24810 h 66390"/>
                <a:gd name="connsiteX3" fmla="*/ 114767 w 114803"/>
                <a:gd name="connsiteY3" fmla="*/ -50 h 66390"/>
                <a:gd name="connsiteX4" fmla="*/ 56093 w 114803"/>
                <a:gd name="connsiteY4" fmla="*/ 27477 h 66390"/>
                <a:gd name="connsiteX5" fmla="*/ 28375 w 114803"/>
                <a:gd name="connsiteY5" fmla="*/ 44241 h 66390"/>
                <a:gd name="connsiteX6" fmla="*/ 5611 w 114803"/>
                <a:gd name="connsiteY6" fmla="*/ 65101 h 66390"/>
                <a:gd name="connsiteX7" fmla="*/ 1210 w 114803"/>
                <a:gd name="connsiteY7" fmla="*/ 65701 h 66390"/>
                <a:gd name="connsiteX8" fmla="*/ 181 w 114803"/>
                <a:gd name="connsiteY8" fmla="*/ 62053 h 6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803" h="66390">
                  <a:moveTo>
                    <a:pt x="372" y="61863"/>
                  </a:moveTo>
                  <a:cubicBezTo>
                    <a:pt x="7135" y="52738"/>
                    <a:pt x="15936" y="45331"/>
                    <a:pt x="26089" y="40241"/>
                  </a:cubicBezTo>
                  <a:cubicBezTo>
                    <a:pt x="35614" y="34907"/>
                    <a:pt x="45139" y="29668"/>
                    <a:pt x="54664" y="24810"/>
                  </a:cubicBezTo>
                  <a:cubicBezTo>
                    <a:pt x="73943" y="14799"/>
                    <a:pt x="94050" y="6481"/>
                    <a:pt x="114767" y="-50"/>
                  </a:cubicBezTo>
                  <a:cubicBezTo>
                    <a:pt x="94460" y="7432"/>
                    <a:pt x="74829" y="16641"/>
                    <a:pt x="56093" y="27477"/>
                  </a:cubicBezTo>
                  <a:cubicBezTo>
                    <a:pt x="46568" y="32811"/>
                    <a:pt x="37519" y="38526"/>
                    <a:pt x="28375" y="44241"/>
                  </a:cubicBezTo>
                  <a:cubicBezTo>
                    <a:pt x="19241" y="49297"/>
                    <a:pt x="11440" y="56443"/>
                    <a:pt x="5611" y="65101"/>
                  </a:cubicBezTo>
                  <a:cubicBezTo>
                    <a:pt x="4563" y="66482"/>
                    <a:pt x="2591" y="66749"/>
                    <a:pt x="1210" y="65701"/>
                  </a:cubicBezTo>
                  <a:cubicBezTo>
                    <a:pt x="86" y="64853"/>
                    <a:pt x="-333" y="63358"/>
                    <a:pt x="181" y="62053"/>
                  </a:cubicBezTo>
                  <a:close/>
                </a:path>
              </a:pathLst>
            </a:custGeom>
            <a:solidFill>
              <a:srgbClr val="030303"/>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ED353D93-73AA-9E40-50E4-CB6349E55FBA}"/>
                </a:ext>
              </a:extLst>
            </p:cNvPr>
            <p:cNvSpPr/>
            <p:nvPr/>
          </p:nvSpPr>
          <p:spPr>
            <a:xfrm>
              <a:off x="5398531" y="2857881"/>
              <a:ext cx="1695878" cy="857875"/>
            </a:xfrm>
            <a:custGeom>
              <a:avLst/>
              <a:gdLst>
                <a:gd name="connsiteX0" fmla="*/ 1631263 w 1695878"/>
                <a:gd name="connsiteY0" fmla="*/ 545637 h 857875"/>
                <a:gd name="connsiteX1" fmla="*/ 1631263 w 1695878"/>
                <a:gd name="connsiteY1" fmla="*/ 545637 h 857875"/>
                <a:gd name="connsiteX2" fmla="*/ 1658695 w 1695878"/>
                <a:gd name="connsiteY2" fmla="*/ 530683 h 857875"/>
                <a:gd name="connsiteX3" fmla="*/ 1687270 w 1695878"/>
                <a:gd name="connsiteY3" fmla="*/ 510776 h 857875"/>
                <a:gd name="connsiteX4" fmla="*/ 1687270 w 1695878"/>
                <a:gd name="connsiteY4" fmla="*/ 510776 h 857875"/>
                <a:gd name="connsiteX5" fmla="*/ 1695842 w 1695878"/>
                <a:gd name="connsiteY5" fmla="*/ 490392 h 857875"/>
                <a:gd name="connsiteX6" fmla="*/ 1653361 w 1695878"/>
                <a:gd name="connsiteY6" fmla="*/ 433814 h 857875"/>
                <a:gd name="connsiteX7" fmla="*/ 1600497 w 1695878"/>
                <a:gd name="connsiteY7" fmla="*/ 359709 h 857875"/>
                <a:gd name="connsiteX8" fmla="*/ 1582209 w 1695878"/>
                <a:gd name="connsiteY8" fmla="*/ 328658 h 857875"/>
                <a:gd name="connsiteX9" fmla="*/ 1556301 w 1695878"/>
                <a:gd name="connsiteY9" fmla="*/ 291987 h 857875"/>
                <a:gd name="connsiteX10" fmla="*/ 1523440 w 1695878"/>
                <a:gd name="connsiteY10" fmla="*/ 263412 h 857875"/>
                <a:gd name="connsiteX11" fmla="*/ 1488007 w 1695878"/>
                <a:gd name="connsiteY11" fmla="*/ 236837 h 857875"/>
                <a:gd name="connsiteX12" fmla="*/ 1447716 w 1695878"/>
                <a:gd name="connsiteY12" fmla="*/ 212834 h 857875"/>
                <a:gd name="connsiteX13" fmla="*/ 1394948 w 1695878"/>
                <a:gd name="connsiteY13" fmla="*/ 175496 h 857875"/>
                <a:gd name="connsiteX14" fmla="*/ 1321700 w 1695878"/>
                <a:gd name="connsiteY14" fmla="*/ 133300 h 857875"/>
                <a:gd name="connsiteX15" fmla="*/ 1260740 w 1695878"/>
                <a:gd name="connsiteY15" fmla="*/ 114250 h 857875"/>
                <a:gd name="connsiteX16" fmla="*/ 1232737 w 1695878"/>
                <a:gd name="connsiteY16" fmla="*/ 114250 h 857875"/>
                <a:gd name="connsiteX17" fmla="*/ 1214544 w 1695878"/>
                <a:gd name="connsiteY17" fmla="*/ 85675 h 857875"/>
                <a:gd name="connsiteX18" fmla="*/ 1161966 w 1695878"/>
                <a:gd name="connsiteY18" fmla="*/ 21953 h 857875"/>
                <a:gd name="connsiteX19" fmla="*/ 1097482 w 1695878"/>
                <a:gd name="connsiteY19" fmla="*/ -50 h 857875"/>
                <a:gd name="connsiteX20" fmla="*/ 1048428 w 1695878"/>
                <a:gd name="connsiteY20" fmla="*/ 12618 h 857875"/>
                <a:gd name="connsiteX21" fmla="*/ 1030902 w 1695878"/>
                <a:gd name="connsiteY21" fmla="*/ 57481 h 857875"/>
                <a:gd name="connsiteX22" fmla="*/ 1040427 w 1695878"/>
                <a:gd name="connsiteY22" fmla="*/ 124728 h 857875"/>
                <a:gd name="connsiteX23" fmla="*/ 1045285 w 1695878"/>
                <a:gd name="connsiteY23" fmla="*/ 134253 h 857875"/>
                <a:gd name="connsiteX24" fmla="*/ 1041094 w 1695878"/>
                <a:gd name="connsiteY24" fmla="*/ 134253 h 857875"/>
                <a:gd name="connsiteX25" fmla="*/ 939081 w 1695878"/>
                <a:gd name="connsiteY25" fmla="*/ 132252 h 857875"/>
                <a:gd name="connsiteX26" fmla="*/ 861643 w 1695878"/>
                <a:gd name="connsiteY26" fmla="*/ 105582 h 857875"/>
                <a:gd name="connsiteX27" fmla="*/ 697622 w 1695878"/>
                <a:gd name="connsiteY27" fmla="*/ 54624 h 857875"/>
                <a:gd name="connsiteX28" fmla="*/ 638186 w 1695878"/>
                <a:gd name="connsiteY28" fmla="*/ 38622 h 857875"/>
                <a:gd name="connsiteX29" fmla="*/ 545222 w 1695878"/>
                <a:gd name="connsiteY29" fmla="*/ 32430 h 857875"/>
                <a:gd name="connsiteX30" fmla="*/ 445400 w 1695878"/>
                <a:gd name="connsiteY30" fmla="*/ 36621 h 857875"/>
                <a:gd name="connsiteX31" fmla="*/ 302525 w 1695878"/>
                <a:gd name="connsiteY31" fmla="*/ 79674 h 857875"/>
                <a:gd name="connsiteX32" fmla="*/ 240708 w 1695878"/>
                <a:gd name="connsiteY32" fmla="*/ 121965 h 857875"/>
                <a:gd name="connsiteX33" fmla="*/ 179272 w 1695878"/>
                <a:gd name="connsiteY33" fmla="*/ 189593 h 857875"/>
                <a:gd name="connsiteX34" fmla="*/ 122598 w 1695878"/>
                <a:gd name="connsiteY34" fmla="*/ 272175 h 857875"/>
                <a:gd name="connsiteX35" fmla="*/ 70211 w 1695878"/>
                <a:gd name="connsiteY35" fmla="*/ 365329 h 857875"/>
                <a:gd name="connsiteX36" fmla="*/ 27348 w 1695878"/>
                <a:gd name="connsiteY36" fmla="*/ 457150 h 857875"/>
                <a:gd name="connsiteX37" fmla="*/ 8298 w 1695878"/>
                <a:gd name="connsiteY37" fmla="*/ 511443 h 857875"/>
                <a:gd name="connsiteX38" fmla="*/ 964 w 1695878"/>
                <a:gd name="connsiteY38" fmla="*/ 559830 h 857875"/>
                <a:gd name="connsiteX39" fmla="*/ 964 w 1695878"/>
                <a:gd name="connsiteY39" fmla="*/ 612312 h 857875"/>
                <a:gd name="connsiteX40" fmla="*/ 6584 w 1695878"/>
                <a:gd name="connsiteY40" fmla="*/ 644602 h 857875"/>
                <a:gd name="connsiteX41" fmla="*/ 13727 w 1695878"/>
                <a:gd name="connsiteY41" fmla="*/ 672510 h 857875"/>
                <a:gd name="connsiteX42" fmla="*/ 27253 w 1695878"/>
                <a:gd name="connsiteY42" fmla="*/ 705657 h 857875"/>
                <a:gd name="connsiteX43" fmla="*/ 42017 w 1695878"/>
                <a:gd name="connsiteY43" fmla="*/ 729279 h 857875"/>
                <a:gd name="connsiteX44" fmla="*/ 63924 w 1695878"/>
                <a:gd name="connsiteY44" fmla="*/ 753378 h 857875"/>
                <a:gd name="connsiteX45" fmla="*/ 84974 w 1695878"/>
                <a:gd name="connsiteY45" fmla="*/ 771380 h 857875"/>
                <a:gd name="connsiteX46" fmla="*/ 140315 w 1695878"/>
                <a:gd name="connsiteY46" fmla="*/ 813861 h 857875"/>
                <a:gd name="connsiteX47" fmla="*/ 208990 w 1695878"/>
                <a:gd name="connsiteY47" fmla="*/ 850723 h 857875"/>
                <a:gd name="connsiteX48" fmla="*/ 263759 w 1695878"/>
                <a:gd name="connsiteY48" fmla="*/ 857676 h 857875"/>
                <a:gd name="connsiteX49" fmla="*/ 315860 w 1695878"/>
                <a:gd name="connsiteY49" fmla="*/ 842913 h 857875"/>
                <a:gd name="connsiteX50" fmla="*/ 368819 w 1695878"/>
                <a:gd name="connsiteY50" fmla="*/ 807289 h 857875"/>
                <a:gd name="connsiteX51" fmla="*/ 411587 w 1695878"/>
                <a:gd name="connsiteY51" fmla="*/ 760331 h 857875"/>
                <a:gd name="connsiteX52" fmla="*/ 460164 w 1695878"/>
                <a:gd name="connsiteY52" fmla="*/ 699561 h 857875"/>
                <a:gd name="connsiteX53" fmla="*/ 509504 w 1695878"/>
                <a:gd name="connsiteY53" fmla="*/ 649650 h 857875"/>
                <a:gd name="connsiteX54" fmla="*/ 569987 w 1695878"/>
                <a:gd name="connsiteY54" fmla="*/ 613932 h 857875"/>
                <a:gd name="connsiteX55" fmla="*/ 628376 w 1695878"/>
                <a:gd name="connsiteY55" fmla="*/ 595644 h 857875"/>
                <a:gd name="connsiteX56" fmla="*/ 659427 w 1695878"/>
                <a:gd name="connsiteY56" fmla="*/ 595644 h 857875"/>
                <a:gd name="connsiteX57" fmla="*/ 693717 w 1695878"/>
                <a:gd name="connsiteY57" fmla="*/ 602692 h 857875"/>
                <a:gd name="connsiteX58" fmla="*/ 737151 w 1695878"/>
                <a:gd name="connsiteY58" fmla="*/ 616694 h 857875"/>
                <a:gd name="connsiteX59" fmla="*/ 790872 w 1695878"/>
                <a:gd name="connsiteY59" fmla="*/ 641649 h 857875"/>
                <a:gd name="connsiteX60" fmla="*/ 841736 w 1695878"/>
                <a:gd name="connsiteY60" fmla="*/ 667462 h 857875"/>
                <a:gd name="connsiteX61" fmla="*/ 900695 w 1695878"/>
                <a:gd name="connsiteY61" fmla="*/ 704324 h 857875"/>
                <a:gd name="connsiteX62" fmla="*/ 969561 w 1695878"/>
                <a:gd name="connsiteY62" fmla="*/ 754140 h 857875"/>
                <a:gd name="connsiteX63" fmla="*/ 1011757 w 1695878"/>
                <a:gd name="connsiteY63" fmla="*/ 791287 h 857875"/>
                <a:gd name="connsiteX64" fmla="*/ 1043856 w 1695878"/>
                <a:gd name="connsiteY64" fmla="*/ 817767 h 857875"/>
                <a:gd name="connsiteX65" fmla="*/ 1073479 w 1695878"/>
                <a:gd name="connsiteY65" fmla="*/ 836817 h 857875"/>
                <a:gd name="connsiteX66" fmla="*/ 1096625 w 1695878"/>
                <a:gd name="connsiteY66" fmla="*/ 836817 h 857875"/>
                <a:gd name="connsiteX67" fmla="*/ 1080242 w 1695878"/>
                <a:gd name="connsiteY67" fmla="*/ 814814 h 857875"/>
                <a:gd name="connsiteX68" fmla="*/ 1057858 w 1695878"/>
                <a:gd name="connsiteY68" fmla="*/ 775571 h 857875"/>
                <a:gd name="connsiteX69" fmla="*/ 1046809 w 1695878"/>
                <a:gd name="connsiteY69" fmla="*/ 744138 h 857875"/>
                <a:gd name="connsiteX70" fmla="*/ 1044999 w 1695878"/>
                <a:gd name="connsiteY70" fmla="*/ 725088 h 857875"/>
                <a:gd name="connsiteX71" fmla="*/ 1044047 w 1695878"/>
                <a:gd name="connsiteY71" fmla="*/ 698228 h 857875"/>
                <a:gd name="connsiteX72" fmla="*/ 1037665 w 1695878"/>
                <a:gd name="connsiteY72" fmla="*/ 681559 h 857875"/>
                <a:gd name="connsiteX73" fmla="*/ 1032902 w 1695878"/>
                <a:gd name="connsiteY73" fmla="*/ 665271 h 857875"/>
                <a:gd name="connsiteX74" fmla="*/ 1032902 w 1695878"/>
                <a:gd name="connsiteY74" fmla="*/ 645555 h 857875"/>
                <a:gd name="connsiteX75" fmla="*/ 1032902 w 1695878"/>
                <a:gd name="connsiteY75" fmla="*/ 645555 h 857875"/>
                <a:gd name="connsiteX76" fmla="*/ 1035950 w 1695878"/>
                <a:gd name="connsiteY76" fmla="*/ 624600 h 857875"/>
                <a:gd name="connsiteX77" fmla="*/ 1050428 w 1695878"/>
                <a:gd name="connsiteY77" fmla="*/ 597072 h 857875"/>
                <a:gd name="connsiteX78" fmla="*/ 1078337 w 1695878"/>
                <a:gd name="connsiteY78" fmla="*/ 564211 h 857875"/>
                <a:gd name="connsiteX79" fmla="*/ 1136344 w 1695878"/>
                <a:gd name="connsiteY79" fmla="*/ 518301 h 857875"/>
                <a:gd name="connsiteX80" fmla="*/ 1163871 w 1695878"/>
                <a:gd name="connsiteY80" fmla="*/ 503156 h 857875"/>
                <a:gd name="connsiteX81" fmla="*/ 1181492 w 1695878"/>
                <a:gd name="connsiteY81" fmla="*/ 502489 h 857875"/>
                <a:gd name="connsiteX82" fmla="*/ 1208829 w 1695878"/>
                <a:gd name="connsiteY82" fmla="*/ 504108 h 857875"/>
                <a:gd name="connsiteX83" fmla="*/ 1246929 w 1695878"/>
                <a:gd name="connsiteY83" fmla="*/ 511633 h 857875"/>
                <a:gd name="connsiteX84" fmla="*/ 1300745 w 1695878"/>
                <a:gd name="connsiteY84" fmla="*/ 521158 h 857875"/>
                <a:gd name="connsiteX85" fmla="*/ 1345227 w 1695878"/>
                <a:gd name="connsiteY85" fmla="*/ 524873 h 857875"/>
                <a:gd name="connsiteX86" fmla="*/ 1383327 w 1695878"/>
                <a:gd name="connsiteY86" fmla="*/ 523444 h 857875"/>
                <a:gd name="connsiteX87" fmla="*/ 1417998 w 1695878"/>
                <a:gd name="connsiteY87" fmla="*/ 522492 h 857875"/>
                <a:gd name="connsiteX88" fmla="*/ 1462670 w 1695878"/>
                <a:gd name="connsiteY88" fmla="*/ 522492 h 857875"/>
                <a:gd name="connsiteX89" fmla="*/ 1481720 w 1695878"/>
                <a:gd name="connsiteY89" fmla="*/ 521730 h 857875"/>
                <a:gd name="connsiteX90" fmla="*/ 1508676 w 1695878"/>
                <a:gd name="connsiteY90" fmla="*/ 514300 h 857875"/>
                <a:gd name="connsiteX91" fmla="*/ 1544871 w 1695878"/>
                <a:gd name="connsiteY91" fmla="*/ 507537 h 857875"/>
                <a:gd name="connsiteX92" fmla="*/ 1568779 w 1695878"/>
                <a:gd name="connsiteY92" fmla="*/ 505728 h 857875"/>
                <a:gd name="connsiteX93" fmla="*/ 1587829 w 1695878"/>
                <a:gd name="connsiteY93" fmla="*/ 508871 h 857875"/>
                <a:gd name="connsiteX94" fmla="*/ 1606879 w 1695878"/>
                <a:gd name="connsiteY94" fmla="*/ 516205 h 857875"/>
                <a:gd name="connsiteX95" fmla="*/ 1615642 w 1695878"/>
                <a:gd name="connsiteY95" fmla="*/ 527540 h 857875"/>
                <a:gd name="connsiteX96" fmla="*/ 1618595 w 1695878"/>
                <a:gd name="connsiteY96" fmla="*/ 540303 h 857875"/>
                <a:gd name="connsiteX97" fmla="*/ 1630215 w 1695878"/>
                <a:gd name="connsiteY97" fmla="*/ 546018 h 85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695878" h="857875">
                  <a:moveTo>
                    <a:pt x="1631263" y="545637"/>
                  </a:moveTo>
                  <a:lnTo>
                    <a:pt x="1631263" y="545637"/>
                  </a:lnTo>
                  <a:cubicBezTo>
                    <a:pt x="1639550" y="541161"/>
                    <a:pt x="1650789" y="535636"/>
                    <a:pt x="1658695" y="530683"/>
                  </a:cubicBezTo>
                  <a:cubicBezTo>
                    <a:pt x="1666601" y="525730"/>
                    <a:pt x="1678507" y="516777"/>
                    <a:pt x="1687270" y="510776"/>
                  </a:cubicBezTo>
                  <a:lnTo>
                    <a:pt x="1687270" y="510776"/>
                  </a:lnTo>
                  <a:lnTo>
                    <a:pt x="1695842" y="490392"/>
                  </a:lnTo>
                  <a:cubicBezTo>
                    <a:pt x="1683079" y="473438"/>
                    <a:pt x="1665839" y="450959"/>
                    <a:pt x="1653361" y="433814"/>
                  </a:cubicBezTo>
                  <a:cubicBezTo>
                    <a:pt x="1637168" y="411811"/>
                    <a:pt x="1615261" y="382665"/>
                    <a:pt x="1600497" y="359709"/>
                  </a:cubicBezTo>
                  <a:cubicBezTo>
                    <a:pt x="1594687" y="350184"/>
                    <a:pt x="1588115" y="337707"/>
                    <a:pt x="1582209" y="328658"/>
                  </a:cubicBezTo>
                  <a:cubicBezTo>
                    <a:pt x="1574503" y="315803"/>
                    <a:pt x="1565845" y="303544"/>
                    <a:pt x="1556301" y="291987"/>
                  </a:cubicBezTo>
                  <a:cubicBezTo>
                    <a:pt x="1546014" y="281721"/>
                    <a:pt x="1535032" y="272174"/>
                    <a:pt x="1523440" y="263412"/>
                  </a:cubicBezTo>
                  <a:cubicBezTo>
                    <a:pt x="1513153" y="255030"/>
                    <a:pt x="1499056" y="244362"/>
                    <a:pt x="1488007" y="236837"/>
                  </a:cubicBezTo>
                  <a:cubicBezTo>
                    <a:pt x="1476958" y="229312"/>
                    <a:pt x="1459432" y="220454"/>
                    <a:pt x="1447716" y="212834"/>
                  </a:cubicBezTo>
                  <a:cubicBezTo>
                    <a:pt x="1431428" y="202261"/>
                    <a:pt x="1411235" y="185973"/>
                    <a:pt x="1394948" y="175496"/>
                  </a:cubicBezTo>
                  <a:cubicBezTo>
                    <a:pt x="1371602" y="159643"/>
                    <a:pt x="1347123" y="145540"/>
                    <a:pt x="1321700" y="133300"/>
                  </a:cubicBezTo>
                  <a:cubicBezTo>
                    <a:pt x="1302222" y="124511"/>
                    <a:pt x="1281752" y="118114"/>
                    <a:pt x="1260740" y="114250"/>
                  </a:cubicBezTo>
                  <a:cubicBezTo>
                    <a:pt x="1251415" y="113649"/>
                    <a:pt x="1242062" y="113649"/>
                    <a:pt x="1232737" y="114250"/>
                  </a:cubicBezTo>
                  <a:cubicBezTo>
                    <a:pt x="1227212" y="105582"/>
                    <a:pt x="1220450" y="93771"/>
                    <a:pt x="1214544" y="85675"/>
                  </a:cubicBezTo>
                  <a:cubicBezTo>
                    <a:pt x="1200066" y="65577"/>
                    <a:pt x="1182445" y="35859"/>
                    <a:pt x="1161966" y="21953"/>
                  </a:cubicBezTo>
                  <a:cubicBezTo>
                    <a:pt x="1142668" y="9297"/>
                    <a:pt x="1120485" y="1727"/>
                    <a:pt x="1097482" y="-50"/>
                  </a:cubicBezTo>
                  <a:cubicBezTo>
                    <a:pt x="1082242" y="-50"/>
                    <a:pt x="1059382" y="2522"/>
                    <a:pt x="1048428" y="12618"/>
                  </a:cubicBezTo>
                  <a:cubicBezTo>
                    <a:pt x="1037474" y="22715"/>
                    <a:pt x="1032617" y="43098"/>
                    <a:pt x="1030902" y="57481"/>
                  </a:cubicBezTo>
                  <a:cubicBezTo>
                    <a:pt x="1029311" y="80317"/>
                    <a:pt x="1032550" y="103232"/>
                    <a:pt x="1040427" y="124728"/>
                  </a:cubicBezTo>
                  <a:cubicBezTo>
                    <a:pt x="1041475" y="127680"/>
                    <a:pt x="1047380" y="131586"/>
                    <a:pt x="1045285" y="134253"/>
                  </a:cubicBezTo>
                  <a:cubicBezTo>
                    <a:pt x="1043189" y="136920"/>
                    <a:pt x="1042427" y="134253"/>
                    <a:pt x="1041094" y="134253"/>
                  </a:cubicBezTo>
                  <a:cubicBezTo>
                    <a:pt x="1010614" y="131871"/>
                    <a:pt x="969180" y="137682"/>
                    <a:pt x="939081" y="132252"/>
                  </a:cubicBezTo>
                  <a:cubicBezTo>
                    <a:pt x="914888" y="127871"/>
                    <a:pt x="884979" y="113202"/>
                    <a:pt x="861643" y="105582"/>
                  </a:cubicBezTo>
                  <a:cubicBezTo>
                    <a:pt x="812684" y="89485"/>
                    <a:pt x="747343" y="68911"/>
                    <a:pt x="697622" y="54624"/>
                  </a:cubicBezTo>
                  <a:cubicBezTo>
                    <a:pt x="679811" y="49575"/>
                    <a:pt x="656379" y="41670"/>
                    <a:pt x="638186" y="38622"/>
                  </a:cubicBezTo>
                  <a:cubicBezTo>
                    <a:pt x="607382" y="34363"/>
                    <a:pt x="576321" y="32294"/>
                    <a:pt x="545222" y="32430"/>
                  </a:cubicBezTo>
                  <a:cubicBezTo>
                    <a:pt x="511894" y="31825"/>
                    <a:pt x="478557" y="33225"/>
                    <a:pt x="445400" y="36621"/>
                  </a:cubicBezTo>
                  <a:cubicBezTo>
                    <a:pt x="395727" y="43009"/>
                    <a:pt x="347455" y="57555"/>
                    <a:pt x="302525" y="79674"/>
                  </a:cubicBezTo>
                  <a:cubicBezTo>
                    <a:pt x="280523" y="91608"/>
                    <a:pt x="259806" y="105779"/>
                    <a:pt x="240708" y="121965"/>
                  </a:cubicBezTo>
                  <a:cubicBezTo>
                    <a:pt x="218343" y="142724"/>
                    <a:pt x="197795" y="165348"/>
                    <a:pt x="179272" y="189593"/>
                  </a:cubicBezTo>
                  <a:cubicBezTo>
                    <a:pt x="158975" y="216128"/>
                    <a:pt x="140058" y="243692"/>
                    <a:pt x="122598" y="272175"/>
                  </a:cubicBezTo>
                  <a:cubicBezTo>
                    <a:pt x="105739" y="299416"/>
                    <a:pt x="84498" y="336754"/>
                    <a:pt x="70211" y="365329"/>
                  </a:cubicBezTo>
                  <a:cubicBezTo>
                    <a:pt x="55923" y="392380"/>
                    <a:pt x="39064" y="429147"/>
                    <a:pt x="27348" y="457150"/>
                  </a:cubicBezTo>
                  <a:cubicBezTo>
                    <a:pt x="19824" y="474809"/>
                    <a:pt x="13461" y="492955"/>
                    <a:pt x="8298" y="511443"/>
                  </a:cubicBezTo>
                  <a:cubicBezTo>
                    <a:pt x="4611" y="527359"/>
                    <a:pt x="2159" y="543532"/>
                    <a:pt x="964" y="559830"/>
                  </a:cubicBezTo>
                  <a:cubicBezTo>
                    <a:pt x="-370" y="577298"/>
                    <a:pt x="-370" y="594843"/>
                    <a:pt x="964" y="612312"/>
                  </a:cubicBezTo>
                  <a:cubicBezTo>
                    <a:pt x="2265" y="623171"/>
                    <a:pt x="4141" y="633944"/>
                    <a:pt x="6584" y="644602"/>
                  </a:cubicBezTo>
                  <a:cubicBezTo>
                    <a:pt x="8393" y="652984"/>
                    <a:pt x="11060" y="664319"/>
                    <a:pt x="13727" y="672510"/>
                  </a:cubicBezTo>
                  <a:cubicBezTo>
                    <a:pt x="17435" y="683874"/>
                    <a:pt x="21956" y="694951"/>
                    <a:pt x="27253" y="705657"/>
                  </a:cubicBezTo>
                  <a:cubicBezTo>
                    <a:pt x="31550" y="713906"/>
                    <a:pt x="36486" y="721802"/>
                    <a:pt x="42017" y="729279"/>
                  </a:cubicBezTo>
                  <a:cubicBezTo>
                    <a:pt x="48736" y="737823"/>
                    <a:pt x="56058" y="745872"/>
                    <a:pt x="63924" y="753378"/>
                  </a:cubicBezTo>
                  <a:cubicBezTo>
                    <a:pt x="69925" y="759188"/>
                    <a:pt x="78497" y="766141"/>
                    <a:pt x="84974" y="771380"/>
                  </a:cubicBezTo>
                  <a:cubicBezTo>
                    <a:pt x="101167" y="784620"/>
                    <a:pt x="123074" y="802431"/>
                    <a:pt x="140315" y="813861"/>
                  </a:cubicBezTo>
                  <a:cubicBezTo>
                    <a:pt x="161633" y="828873"/>
                    <a:pt x="184693" y="841255"/>
                    <a:pt x="208990" y="850723"/>
                  </a:cubicBezTo>
                  <a:cubicBezTo>
                    <a:pt x="226725" y="856114"/>
                    <a:pt x="245242" y="858467"/>
                    <a:pt x="263759" y="857676"/>
                  </a:cubicBezTo>
                  <a:cubicBezTo>
                    <a:pt x="281799" y="855533"/>
                    <a:pt x="299382" y="850552"/>
                    <a:pt x="315860" y="842913"/>
                  </a:cubicBezTo>
                  <a:cubicBezTo>
                    <a:pt x="334939" y="833311"/>
                    <a:pt x="352732" y="821338"/>
                    <a:pt x="368819" y="807289"/>
                  </a:cubicBezTo>
                  <a:cubicBezTo>
                    <a:pt x="384107" y="792602"/>
                    <a:pt x="398394" y="776914"/>
                    <a:pt x="411587" y="760331"/>
                  </a:cubicBezTo>
                  <a:cubicBezTo>
                    <a:pt x="426731" y="742519"/>
                    <a:pt x="444638" y="716992"/>
                    <a:pt x="460164" y="699561"/>
                  </a:cubicBezTo>
                  <a:cubicBezTo>
                    <a:pt x="475223" y="681607"/>
                    <a:pt x="491720" y="664909"/>
                    <a:pt x="509504" y="649650"/>
                  </a:cubicBezTo>
                  <a:cubicBezTo>
                    <a:pt x="528258" y="635506"/>
                    <a:pt x="548546" y="623523"/>
                    <a:pt x="569987" y="613932"/>
                  </a:cubicBezTo>
                  <a:cubicBezTo>
                    <a:pt x="588656" y="605540"/>
                    <a:pt x="608259" y="599406"/>
                    <a:pt x="628376" y="595644"/>
                  </a:cubicBezTo>
                  <a:cubicBezTo>
                    <a:pt x="638691" y="594501"/>
                    <a:pt x="649111" y="594501"/>
                    <a:pt x="659427" y="595644"/>
                  </a:cubicBezTo>
                  <a:cubicBezTo>
                    <a:pt x="671010" y="597187"/>
                    <a:pt x="682468" y="599539"/>
                    <a:pt x="693717" y="602692"/>
                  </a:cubicBezTo>
                  <a:cubicBezTo>
                    <a:pt x="706957" y="606216"/>
                    <a:pt x="724388" y="612217"/>
                    <a:pt x="737151" y="616694"/>
                  </a:cubicBezTo>
                  <a:cubicBezTo>
                    <a:pt x="753725" y="623171"/>
                    <a:pt x="775251" y="633934"/>
                    <a:pt x="790872" y="641649"/>
                  </a:cubicBezTo>
                  <a:cubicBezTo>
                    <a:pt x="806493" y="649365"/>
                    <a:pt x="826877" y="659080"/>
                    <a:pt x="841736" y="667462"/>
                  </a:cubicBezTo>
                  <a:cubicBezTo>
                    <a:pt x="859928" y="677654"/>
                    <a:pt x="883360" y="692703"/>
                    <a:pt x="900695" y="704324"/>
                  </a:cubicBezTo>
                  <a:cubicBezTo>
                    <a:pt x="921841" y="718611"/>
                    <a:pt x="949654" y="738233"/>
                    <a:pt x="969561" y="754140"/>
                  </a:cubicBezTo>
                  <a:cubicBezTo>
                    <a:pt x="982706" y="764712"/>
                    <a:pt x="998898" y="780333"/>
                    <a:pt x="1011757" y="791287"/>
                  </a:cubicBezTo>
                  <a:cubicBezTo>
                    <a:pt x="1021282" y="799383"/>
                    <a:pt x="1033760" y="810337"/>
                    <a:pt x="1043856" y="817767"/>
                  </a:cubicBezTo>
                  <a:cubicBezTo>
                    <a:pt x="1052429" y="823958"/>
                    <a:pt x="1073479" y="836817"/>
                    <a:pt x="1073479" y="836817"/>
                  </a:cubicBezTo>
                  <a:lnTo>
                    <a:pt x="1096625" y="836817"/>
                  </a:lnTo>
                  <a:cubicBezTo>
                    <a:pt x="1091672" y="830244"/>
                    <a:pt x="1084718" y="821672"/>
                    <a:pt x="1080242" y="814814"/>
                  </a:cubicBezTo>
                  <a:cubicBezTo>
                    <a:pt x="1071898" y="802250"/>
                    <a:pt x="1064421" y="789144"/>
                    <a:pt x="1057858" y="775571"/>
                  </a:cubicBezTo>
                  <a:cubicBezTo>
                    <a:pt x="1053191" y="765465"/>
                    <a:pt x="1049485" y="754940"/>
                    <a:pt x="1046809" y="744138"/>
                  </a:cubicBezTo>
                  <a:cubicBezTo>
                    <a:pt x="1045790" y="737833"/>
                    <a:pt x="1045180" y="731470"/>
                    <a:pt x="1044999" y="725088"/>
                  </a:cubicBezTo>
                  <a:cubicBezTo>
                    <a:pt x="1045209" y="716125"/>
                    <a:pt x="1044885" y="707153"/>
                    <a:pt x="1044047" y="698228"/>
                  </a:cubicBezTo>
                  <a:cubicBezTo>
                    <a:pt x="1042904" y="692989"/>
                    <a:pt x="1039379" y="686703"/>
                    <a:pt x="1037665" y="681559"/>
                  </a:cubicBezTo>
                  <a:cubicBezTo>
                    <a:pt x="1035655" y="676263"/>
                    <a:pt x="1034064" y="670815"/>
                    <a:pt x="1032902" y="665271"/>
                  </a:cubicBezTo>
                  <a:cubicBezTo>
                    <a:pt x="1032474" y="658709"/>
                    <a:pt x="1032474" y="652117"/>
                    <a:pt x="1032902" y="645555"/>
                  </a:cubicBezTo>
                  <a:lnTo>
                    <a:pt x="1032902" y="645555"/>
                  </a:lnTo>
                  <a:cubicBezTo>
                    <a:pt x="1033436" y="638506"/>
                    <a:pt x="1034455" y="631505"/>
                    <a:pt x="1035950" y="624600"/>
                  </a:cubicBezTo>
                  <a:cubicBezTo>
                    <a:pt x="1039627" y="614865"/>
                    <a:pt x="1044494" y="605616"/>
                    <a:pt x="1050428" y="597072"/>
                  </a:cubicBezTo>
                  <a:cubicBezTo>
                    <a:pt x="1058706" y="585290"/>
                    <a:pt x="1068050" y="574288"/>
                    <a:pt x="1078337" y="564211"/>
                  </a:cubicBezTo>
                  <a:cubicBezTo>
                    <a:pt x="1096310" y="547266"/>
                    <a:pt x="1115722" y="531902"/>
                    <a:pt x="1136344" y="518301"/>
                  </a:cubicBezTo>
                  <a:cubicBezTo>
                    <a:pt x="1144745" y="511957"/>
                    <a:pt x="1154013" y="506861"/>
                    <a:pt x="1163871" y="503156"/>
                  </a:cubicBezTo>
                  <a:cubicBezTo>
                    <a:pt x="1169700" y="502270"/>
                    <a:pt x="1175615" y="502041"/>
                    <a:pt x="1181492" y="502489"/>
                  </a:cubicBezTo>
                  <a:cubicBezTo>
                    <a:pt x="1189684" y="502489"/>
                    <a:pt x="1208829" y="504108"/>
                    <a:pt x="1208829" y="504108"/>
                  </a:cubicBezTo>
                  <a:lnTo>
                    <a:pt x="1246929" y="511633"/>
                  </a:lnTo>
                  <a:cubicBezTo>
                    <a:pt x="1263026" y="514681"/>
                    <a:pt x="1284458" y="519063"/>
                    <a:pt x="1300745" y="521158"/>
                  </a:cubicBezTo>
                  <a:cubicBezTo>
                    <a:pt x="1313985" y="522873"/>
                    <a:pt x="1331892" y="524587"/>
                    <a:pt x="1345227" y="524873"/>
                  </a:cubicBezTo>
                  <a:cubicBezTo>
                    <a:pt x="1356752" y="524873"/>
                    <a:pt x="1371992" y="523825"/>
                    <a:pt x="1383327" y="523444"/>
                  </a:cubicBezTo>
                  <a:cubicBezTo>
                    <a:pt x="1394662" y="523063"/>
                    <a:pt x="1407616" y="522587"/>
                    <a:pt x="1417998" y="522492"/>
                  </a:cubicBezTo>
                  <a:cubicBezTo>
                    <a:pt x="1431428" y="522492"/>
                    <a:pt x="1449240" y="523158"/>
                    <a:pt x="1462670" y="522492"/>
                  </a:cubicBezTo>
                  <a:cubicBezTo>
                    <a:pt x="1469033" y="522615"/>
                    <a:pt x="1475396" y="522368"/>
                    <a:pt x="1481720" y="521730"/>
                  </a:cubicBezTo>
                  <a:cubicBezTo>
                    <a:pt x="1490007" y="520396"/>
                    <a:pt x="1500770" y="516205"/>
                    <a:pt x="1508676" y="514300"/>
                  </a:cubicBezTo>
                  <a:cubicBezTo>
                    <a:pt x="1519439" y="511824"/>
                    <a:pt x="1533917" y="508966"/>
                    <a:pt x="1544871" y="507537"/>
                  </a:cubicBezTo>
                  <a:cubicBezTo>
                    <a:pt x="1552777" y="506270"/>
                    <a:pt x="1560778" y="505661"/>
                    <a:pt x="1568779" y="505728"/>
                  </a:cubicBezTo>
                  <a:cubicBezTo>
                    <a:pt x="1575218" y="506137"/>
                    <a:pt x="1581599" y="507185"/>
                    <a:pt x="1587829" y="508871"/>
                  </a:cubicBezTo>
                  <a:cubicBezTo>
                    <a:pt x="1594573" y="510128"/>
                    <a:pt x="1601031" y="512614"/>
                    <a:pt x="1606879" y="516205"/>
                  </a:cubicBezTo>
                  <a:cubicBezTo>
                    <a:pt x="1610565" y="519320"/>
                    <a:pt x="1613556" y="523187"/>
                    <a:pt x="1615642" y="527540"/>
                  </a:cubicBezTo>
                  <a:cubicBezTo>
                    <a:pt x="1617261" y="531159"/>
                    <a:pt x="1615642" y="537065"/>
                    <a:pt x="1618595" y="540303"/>
                  </a:cubicBezTo>
                  <a:cubicBezTo>
                    <a:pt x="1622043" y="542980"/>
                    <a:pt x="1625996" y="544923"/>
                    <a:pt x="1630215" y="546018"/>
                  </a:cubicBezTo>
                  <a:close/>
                </a:path>
              </a:pathLst>
            </a:custGeom>
            <a:solidFill>
              <a:srgbClr val="A8937F"/>
            </a:solidFill>
            <a:ln w="4763" cap="flat">
              <a:solidFill>
                <a:srgbClr val="79653B"/>
              </a:solid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82F27EBD-AFB1-DE6C-9CFE-37E56436E3D3}"/>
                </a:ext>
              </a:extLst>
            </p:cNvPr>
            <p:cNvSpPr/>
            <p:nvPr/>
          </p:nvSpPr>
          <p:spPr>
            <a:xfrm>
              <a:off x="6790943" y="3181981"/>
              <a:ext cx="140493" cy="90909"/>
            </a:xfrm>
            <a:custGeom>
              <a:avLst/>
              <a:gdLst>
                <a:gd name="connsiteX0" fmla="*/ 139886 w 140493"/>
                <a:gd name="connsiteY0" fmla="*/ 70756 h 90909"/>
                <a:gd name="connsiteX1" fmla="*/ 140457 w 140493"/>
                <a:gd name="connsiteY1" fmla="*/ 73328 h 90909"/>
                <a:gd name="connsiteX2" fmla="*/ 123503 w 140493"/>
                <a:gd name="connsiteY2" fmla="*/ 80853 h 90909"/>
                <a:gd name="connsiteX3" fmla="*/ 99786 w 140493"/>
                <a:gd name="connsiteY3" fmla="*/ 88282 h 90909"/>
                <a:gd name="connsiteX4" fmla="*/ 83688 w 140493"/>
                <a:gd name="connsiteY4" fmla="*/ 90854 h 90909"/>
                <a:gd name="connsiteX5" fmla="*/ 61971 w 140493"/>
                <a:gd name="connsiteY5" fmla="*/ 88092 h 90909"/>
                <a:gd name="connsiteX6" fmla="*/ 39397 w 140493"/>
                <a:gd name="connsiteY6" fmla="*/ 76757 h 90909"/>
                <a:gd name="connsiteX7" fmla="*/ 20347 w 140493"/>
                <a:gd name="connsiteY7" fmla="*/ 57707 h 90909"/>
                <a:gd name="connsiteX8" fmla="*/ 7012 w 140493"/>
                <a:gd name="connsiteY8" fmla="*/ 32942 h 90909"/>
                <a:gd name="connsiteX9" fmla="*/ 1869 w 140493"/>
                <a:gd name="connsiteY9" fmla="*/ 22179 h 90909"/>
                <a:gd name="connsiteX10" fmla="*/ -36 w 140493"/>
                <a:gd name="connsiteY10" fmla="*/ 16464 h 90909"/>
                <a:gd name="connsiteX11" fmla="*/ 1869 w 140493"/>
                <a:gd name="connsiteY11" fmla="*/ 15606 h 90909"/>
                <a:gd name="connsiteX12" fmla="*/ 26919 w 140493"/>
                <a:gd name="connsiteY12" fmla="*/ 5224 h 90909"/>
                <a:gd name="connsiteX13" fmla="*/ 42255 w 140493"/>
                <a:gd name="connsiteY13" fmla="*/ 938 h 90909"/>
                <a:gd name="connsiteX14" fmla="*/ 67591 w 140493"/>
                <a:gd name="connsiteY14" fmla="*/ 271 h 90909"/>
                <a:gd name="connsiteX15" fmla="*/ 83784 w 140493"/>
                <a:gd name="connsiteY15" fmla="*/ 2462 h 90909"/>
                <a:gd name="connsiteX16" fmla="*/ 105501 w 140493"/>
                <a:gd name="connsiteY16" fmla="*/ 15987 h 90909"/>
                <a:gd name="connsiteX17" fmla="*/ 120169 w 140493"/>
                <a:gd name="connsiteY17" fmla="*/ 32370 h 90909"/>
                <a:gd name="connsiteX18" fmla="*/ 133409 w 140493"/>
                <a:gd name="connsiteY18" fmla="*/ 54849 h 90909"/>
                <a:gd name="connsiteX19" fmla="*/ 140362 w 140493"/>
                <a:gd name="connsiteY19" fmla="*/ 71042 h 90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493" h="90909">
                  <a:moveTo>
                    <a:pt x="139886" y="70756"/>
                  </a:moveTo>
                  <a:cubicBezTo>
                    <a:pt x="140124" y="71603"/>
                    <a:pt x="140315" y="72461"/>
                    <a:pt x="140457" y="73328"/>
                  </a:cubicBezTo>
                  <a:cubicBezTo>
                    <a:pt x="140457" y="73328"/>
                    <a:pt x="128646" y="78852"/>
                    <a:pt x="123503" y="80853"/>
                  </a:cubicBezTo>
                  <a:cubicBezTo>
                    <a:pt x="115740" y="83759"/>
                    <a:pt x="107825" y="86239"/>
                    <a:pt x="99786" y="88282"/>
                  </a:cubicBezTo>
                  <a:cubicBezTo>
                    <a:pt x="94518" y="89656"/>
                    <a:pt x="89127" y="90517"/>
                    <a:pt x="83688" y="90854"/>
                  </a:cubicBezTo>
                  <a:cubicBezTo>
                    <a:pt x="76354" y="90940"/>
                    <a:pt x="69049" y="90010"/>
                    <a:pt x="61971" y="88092"/>
                  </a:cubicBezTo>
                  <a:cubicBezTo>
                    <a:pt x="53913" y="85477"/>
                    <a:pt x="46303" y="81655"/>
                    <a:pt x="39397" y="76757"/>
                  </a:cubicBezTo>
                  <a:cubicBezTo>
                    <a:pt x="32168" y="71355"/>
                    <a:pt x="25748" y="64939"/>
                    <a:pt x="20347" y="57707"/>
                  </a:cubicBezTo>
                  <a:cubicBezTo>
                    <a:pt x="15232" y="49830"/>
                    <a:pt x="10775" y="41547"/>
                    <a:pt x="7012" y="32942"/>
                  </a:cubicBezTo>
                  <a:cubicBezTo>
                    <a:pt x="5393" y="29703"/>
                    <a:pt x="3202" y="25512"/>
                    <a:pt x="1869" y="22179"/>
                  </a:cubicBezTo>
                  <a:cubicBezTo>
                    <a:pt x="1202" y="20464"/>
                    <a:pt x="535" y="18178"/>
                    <a:pt x="-36" y="16464"/>
                  </a:cubicBezTo>
                  <a:lnTo>
                    <a:pt x="1869" y="15606"/>
                  </a:lnTo>
                  <a:cubicBezTo>
                    <a:pt x="9393" y="12463"/>
                    <a:pt x="19204" y="7796"/>
                    <a:pt x="26919" y="5224"/>
                  </a:cubicBezTo>
                  <a:cubicBezTo>
                    <a:pt x="31901" y="3364"/>
                    <a:pt x="37035" y="1929"/>
                    <a:pt x="42255" y="938"/>
                  </a:cubicBezTo>
                  <a:cubicBezTo>
                    <a:pt x="50656" y="-96"/>
                    <a:pt x="59142" y="-319"/>
                    <a:pt x="67591" y="271"/>
                  </a:cubicBezTo>
                  <a:cubicBezTo>
                    <a:pt x="73058" y="325"/>
                    <a:pt x="78497" y="1061"/>
                    <a:pt x="83784" y="2462"/>
                  </a:cubicBezTo>
                  <a:cubicBezTo>
                    <a:pt x="91728" y="5726"/>
                    <a:pt x="99071" y="10297"/>
                    <a:pt x="105501" y="15987"/>
                  </a:cubicBezTo>
                  <a:cubicBezTo>
                    <a:pt x="110978" y="20894"/>
                    <a:pt x="115892" y="26388"/>
                    <a:pt x="120169" y="32370"/>
                  </a:cubicBezTo>
                  <a:cubicBezTo>
                    <a:pt x="125132" y="39526"/>
                    <a:pt x="129561" y="47040"/>
                    <a:pt x="133409" y="54849"/>
                  </a:cubicBezTo>
                  <a:cubicBezTo>
                    <a:pt x="136190" y="60035"/>
                    <a:pt x="138524" y="65452"/>
                    <a:pt x="140362" y="71042"/>
                  </a:cubicBezTo>
                </a:path>
              </a:pathLst>
            </a:custGeom>
            <a:solidFill>
              <a:srgbClr val="F3C4AD"/>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8E798FEB-23FD-1374-E7A5-3B64B804181F}"/>
                </a:ext>
              </a:extLst>
            </p:cNvPr>
            <p:cNvSpPr/>
            <p:nvPr/>
          </p:nvSpPr>
          <p:spPr>
            <a:xfrm>
              <a:off x="6790467" y="3181695"/>
              <a:ext cx="140970" cy="90909"/>
            </a:xfrm>
            <a:custGeom>
              <a:avLst/>
              <a:gdLst>
                <a:gd name="connsiteX0" fmla="*/ 140934 w 140970"/>
                <a:gd name="connsiteY0" fmla="*/ 73614 h 90909"/>
                <a:gd name="connsiteX1" fmla="*/ 140934 w 140970"/>
                <a:gd name="connsiteY1" fmla="*/ 73614 h 90909"/>
                <a:gd name="connsiteX2" fmla="*/ 140362 w 140970"/>
                <a:gd name="connsiteY2" fmla="*/ 71042 h 90909"/>
                <a:gd name="connsiteX3" fmla="*/ 133409 w 140970"/>
                <a:gd name="connsiteY3" fmla="*/ 54849 h 90909"/>
                <a:gd name="connsiteX4" fmla="*/ 120169 w 140970"/>
                <a:gd name="connsiteY4" fmla="*/ 32370 h 90909"/>
                <a:gd name="connsiteX5" fmla="*/ 105501 w 140970"/>
                <a:gd name="connsiteY5" fmla="*/ 15987 h 90909"/>
                <a:gd name="connsiteX6" fmla="*/ 83784 w 140970"/>
                <a:gd name="connsiteY6" fmla="*/ 2462 h 90909"/>
                <a:gd name="connsiteX7" fmla="*/ 67591 w 140970"/>
                <a:gd name="connsiteY7" fmla="*/ 271 h 90909"/>
                <a:gd name="connsiteX8" fmla="*/ 42255 w 140970"/>
                <a:gd name="connsiteY8" fmla="*/ 938 h 90909"/>
                <a:gd name="connsiteX9" fmla="*/ 26919 w 140970"/>
                <a:gd name="connsiteY9" fmla="*/ 5224 h 90909"/>
                <a:gd name="connsiteX10" fmla="*/ 1869 w 140970"/>
                <a:gd name="connsiteY10" fmla="*/ 15606 h 90909"/>
                <a:gd name="connsiteX11" fmla="*/ 1869 w 140970"/>
                <a:gd name="connsiteY11" fmla="*/ 15606 h 90909"/>
                <a:gd name="connsiteX12" fmla="*/ -36 w 140970"/>
                <a:gd name="connsiteY12" fmla="*/ 16464 h 90909"/>
                <a:gd name="connsiteX13" fmla="*/ -36 w 140970"/>
                <a:gd name="connsiteY13" fmla="*/ 16464 h 90909"/>
                <a:gd name="connsiteX14" fmla="*/ 1869 w 140970"/>
                <a:gd name="connsiteY14" fmla="*/ 22179 h 90909"/>
                <a:gd name="connsiteX15" fmla="*/ 7012 w 140970"/>
                <a:gd name="connsiteY15" fmla="*/ 32942 h 90909"/>
                <a:gd name="connsiteX16" fmla="*/ 20347 w 140970"/>
                <a:gd name="connsiteY16" fmla="*/ 57707 h 90909"/>
                <a:gd name="connsiteX17" fmla="*/ 39397 w 140970"/>
                <a:gd name="connsiteY17" fmla="*/ 76757 h 90909"/>
                <a:gd name="connsiteX18" fmla="*/ 61971 w 140970"/>
                <a:gd name="connsiteY18" fmla="*/ 88092 h 90909"/>
                <a:gd name="connsiteX19" fmla="*/ 83688 w 140970"/>
                <a:gd name="connsiteY19" fmla="*/ 90854 h 90909"/>
                <a:gd name="connsiteX20" fmla="*/ 99786 w 140970"/>
                <a:gd name="connsiteY20" fmla="*/ 88282 h 90909"/>
                <a:gd name="connsiteX21" fmla="*/ 123503 w 140970"/>
                <a:gd name="connsiteY21" fmla="*/ 80853 h 90909"/>
                <a:gd name="connsiteX22" fmla="*/ 140457 w 140970"/>
                <a:gd name="connsiteY22" fmla="*/ 73328 h 90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970" h="90909">
                  <a:moveTo>
                    <a:pt x="140934" y="73614"/>
                  </a:moveTo>
                  <a:lnTo>
                    <a:pt x="140934" y="73614"/>
                  </a:lnTo>
                  <a:cubicBezTo>
                    <a:pt x="140791" y="72747"/>
                    <a:pt x="140600" y="71889"/>
                    <a:pt x="140362" y="71042"/>
                  </a:cubicBezTo>
                  <a:cubicBezTo>
                    <a:pt x="138524" y="65452"/>
                    <a:pt x="136190" y="60035"/>
                    <a:pt x="133409" y="54849"/>
                  </a:cubicBezTo>
                  <a:cubicBezTo>
                    <a:pt x="129561" y="47040"/>
                    <a:pt x="125132" y="39526"/>
                    <a:pt x="120169" y="32370"/>
                  </a:cubicBezTo>
                  <a:cubicBezTo>
                    <a:pt x="115892" y="26388"/>
                    <a:pt x="110978" y="20894"/>
                    <a:pt x="105501" y="15987"/>
                  </a:cubicBezTo>
                  <a:cubicBezTo>
                    <a:pt x="99071" y="10297"/>
                    <a:pt x="91728" y="5725"/>
                    <a:pt x="83784" y="2462"/>
                  </a:cubicBezTo>
                  <a:cubicBezTo>
                    <a:pt x="78497" y="1061"/>
                    <a:pt x="73059" y="325"/>
                    <a:pt x="67591" y="271"/>
                  </a:cubicBezTo>
                  <a:cubicBezTo>
                    <a:pt x="59143" y="-319"/>
                    <a:pt x="50656" y="-96"/>
                    <a:pt x="42255" y="938"/>
                  </a:cubicBezTo>
                  <a:cubicBezTo>
                    <a:pt x="37035" y="1929"/>
                    <a:pt x="31901" y="3364"/>
                    <a:pt x="26919" y="5224"/>
                  </a:cubicBezTo>
                  <a:cubicBezTo>
                    <a:pt x="19204" y="7796"/>
                    <a:pt x="9393" y="12463"/>
                    <a:pt x="1869" y="15606"/>
                  </a:cubicBezTo>
                  <a:lnTo>
                    <a:pt x="1869" y="15606"/>
                  </a:lnTo>
                  <a:lnTo>
                    <a:pt x="-36" y="16464"/>
                  </a:lnTo>
                  <a:lnTo>
                    <a:pt x="-36" y="16464"/>
                  </a:lnTo>
                  <a:cubicBezTo>
                    <a:pt x="535" y="18178"/>
                    <a:pt x="1202" y="20464"/>
                    <a:pt x="1869" y="22179"/>
                  </a:cubicBezTo>
                  <a:cubicBezTo>
                    <a:pt x="3202" y="25512"/>
                    <a:pt x="5393" y="29703"/>
                    <a:pt x="7012" y="32942"/>
                  </a:cubicBezTo>
                  <a:cubicBezTo>
                    <a:pt x="10775" y="41547"/>
                    <a:pt x="15232" y="49830"/>
                    <a:pt x="20347" y="57707"/>
                  </a:cubicBezTo>
                  <a:cubicBezTo>
                    <a:pt x="25748" y="64939"/>
                    <a:pt x="32168" y="71355"/>
                    <a:pt x="39397" y="76757"/>
                  </a:cubicBezTo>
                  <a:cubicBezTo>
                    <a:pt x="46303" y="81655"/>
                    <a:pt x="53913" y="85477"/>
                    <a:pt x="61971" y="88092"/>
                  </a:cubicBezTo>
                  <a:cubicBezTo>
                    <a:pt x="69049" y="90010"/>
                    <a:pt x="76354" y="90940"/>
                    <a:pt x="83688" y="90854"/>
                  </a:cubicBezTo>
                  <a:cubicBezTo>
                    <a:pt x="89127" y="90517"/>
                    <a:pt x="94518" y="89656"/>
                    <a:pt x="99786" y="88282"/>
                  </a:cubicBezTo>
                  <a:cubicBezTo>
                    <a:pt x="107825" y="86239"/>
                    <a:pt x="115740" y="83759"/>
                    <a:pt x="123503" y="80853"/>
                  </a:cubicBezTo>
                  <a:cubicBezTo>
                    <a:pt x="128646" y="78852"/>
                    <a:pt x="140457" y="73328"/>
                    <a:pt x="140457" y="73328"/>
                  </a:cubicBezTo>
                </a:path>
              </a:pathLst>
            </a:custGeom>
            <a:noFill/>
            <a:ln w="9525" cap="rnd">
              <a:solidFill>
                <a:srgbClr val="F3C4AD"/>
              </a:solidFill>
              <a:prstDash val="solid"/>
              <a:round/>
            </a:ln>
          </p:spPr>
          <p:txBody>
            <a:bodyPr rtlCol="0" anchor="ctr"/>
            <a:lstStyle/>
            <a:p>
              <a:endParaRPr lang="en-IN"/>
            </a:p>
          </p:txBody>
        </p:sp>
        <p:sp>
          <p:nvSpPr>
            <p:cNvPr id="19" name="Freeform: Shape 18">
              <a:extLst>
                <a:ext uri="{FF2B5EF4-FFF2-40B4-BE49-F238E27FC236}">
                  <a16:creationId xmlns:a16="http://schemas.microsoft.com/office/drawing/2014/main" xmlns="" id="{A71A6C88-63C3-E771-50F8-AF7DE212B108}"/>
                </a:ext>
              </a:extLst>
            </p:cNvPr>
            <p:cNvSpPr/>
            <p:nvPr/>
          </p:nvSpPr>
          <p:spPr>
            <a:xfrm>
              <a:off x="6808851" y="3192143"/>
              <a:ext cx="105953" cy="68845"/>
            </a:xfrm>
            <a:custGeom>
              <a:avLst/>
              <a:gdLst>
                <a:gd name="connsiteX0" fmla="*/ 105882 w 105953"/>
                <a:gd name="connsiteY0" fmla="*/ 53736 h 68845"/>
                <a:gd name="connsiteX1" fmla="*/ 105882 w 105953"/>
                <a:gd name="connsiteY1" fmla="*/ 55642 h 68845"/>
                <a:gd name="connsiteX2" fmla="*/ 93118 w 105953"/>
                <a:gd name="connsiteY2" fmla="*/ 61261 h 68845"/>
                <a:gd name="connsiteX3" fmla="*/ 75306 w 105953"/>
                <a:gd name="connsiteY3" fmla="*/ 66881 h 68845"/>
                <a:gd name="connsiteX4" fmla="*/ 63305 w 105953"/>
                <a:gd name="connsiteY4" fmla="*/ 68786 h 68845"/>
                <a:gd name="connsiteX5" fmla="*/ 46922 w 105953"/>
                <a:gd name="connsiteY5" fmla="*/ 66786 h 68845"/>
                <a:gd name="connsiteX6" fmla="*/ 29967 w 105953"/>
                <a:gd name="connsiteY6" fmla="*/ 58309 h 68845"/>
                <a:gd name="connsiteX7" fmla="*/ 15299 w 105953"/>
                <a:gd name="connsiteY7" fmla="*/ 43735 h 68845"/>
                <a:gd name="connsiteX8" fmla="*/ 5298 w 105953"/>
                <a:gd name="connsiteY8" fmla="*/ 24685 h 68845"/>
                <a:gd name="connsiteX9" fmla="*/ 1392 w 105953"/>
                <a:gd name="connsiteY9" fmla="*/ 16684 h 68845"/>
                <a:gd name="connsiteX10" fmla="*/ -36 w 105953"/>
                <a:gd name="connsiteY10" fmla="*/ 12303 h 68845"/>
                <a:gd name="connsiteX11" fmla="*/ 1392 w 105953"/>
                <a:gd name="connsiteY11" fmla="*/ 11731 h 68845"/>
                <a:gd name="connsiteX12" fmla="*/ 20442 w 105953"/>
                <a:gd name="connsiteY12" fmla="*/ 3921 h 68845"/>
                <a:gd name="connsiteX13" fmla="*/ 31968 w 105953"/>
                <a:gd name="connsiteY13" fmla="*/ 778 h 68845"/>
                <a:gd name="connsiteX14" fmla="*/ 51018 w 105953"/>
                <a:gd name="connsiteY14" fmla="*/ 206 h 68845"/>
                <a:gd name="connsiteX15" fmla="*/ 63210 w 105953"/>
                <a:gd name="connsiteY15" fmla="*/ 1825 h 68845"/>
                <a:gd name="connsiteX16" fmla="*/ 79497 w 105953"/>
                <a:gd name="connsiteY16" fmla="*/ 12017 h 68845"/>
                <a:gd name="connsiteX17" fmla="*/ 90451 w 105953"/>
                <a:gd name="connsiteY17" fmla="*/ 24304 h 68845"/>
                <a:gd name="connsiteX18" fmla="*/ 99976 w 105953"/>
                <a:gd name="connsiteY18" fmla="*/ 41163 h 68845"/>
                <a:gd name="connsiteX19" fmla="*/ 105215 w 105953"/>
                <a:gd name="connsiteY19" fmla="*/ 53355 h 6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953" h="68845">
                  <a:moveTo>
                    <a:pt x="105882" y="53736"/>
                  </a:moveTo>
                  <a:cubicBezTo>
                    <a:pt x="105929" y="54371"/>
                    <a:pt x="105929" y="55007"/>
                    <a:pt x="105882" y="55642"/>
                  </a:cubicBezTo>
                  <a:cubicBezTo>
                    <a:pt x="105882" y="55642"/>
                    <a:pt x="97023" y="59832"/>
                    <a:pt x="93118" y="61261"/>
                  </a:cubicBezTo>
                  <a:cubicBezTo>
                    <a:pt x="87308" y="63506"/>
                    <a:pt x="81355" y="65384"/>
                    <a:pt x="75306" y="66881"/>
                  </a:cubicBezTo>
                  <a:cubicBezTo>
                    <a:pt x="71382" y="67941"/>
                    <a:pt x="67363" y="68579"/>
                    <a:pt x="63305" y="68786"/>
                  </a:cubicBezTo>
                  <a:cubicBezTo>
                    <a:pt x="57780" y="68884"/>
                    <a:pt x="52265" y="68211"/>
                    <a:pt x="46922" y="66786"/>
                  </a:cubicBezTo>
                  <a:cubicBezTo>
                    <a:pt x="40902" y="64775"/>
                    <a:pt x="35187" y="61920"/>
                    <a:pt x="29967" y="58309"/>
                  </a:cubicBezTo>
                  <a:cubicBezTo>
                    <a:pt x="24443" y="54139"/>
                    <a:pt x="19499" y="49237"/>
                    <a:pt x="15299" y="43735"/>
                  </a:cubicBezTo>
                  <a:cubicBezTo>
                    <a:pt x="11441" y="37674"/>
                    <a:pt x="8098" y="31301"/>
                    <a:pt x="5298" y="24685"/>
                  </a:cubicBezTo>
                  <a:cubicBezTo>
                    <a:pt x="4059" y="22304"/>
                    <a:pt x="2440" y="19161"/>
                    <a:pt x="1392" y="16684"/>
                  </a:cubicBezTo>
                  <a:cubicBezTo>
                    <a:pt x="345" y="14208"/>
                    <a:pt x="440" y="13636"/>
                    <a:pt x="-36" y="12303"/>
                  </a:cubicBezTo>
                  <a:lnTo>
                    <a:pt x="1392" y="11731"/>
                  </a:lnTo>
                  <a:cubicBezTo>
                    <a:pt x="7012" y="9350"/>
                    <a:pt x="14442" y="5826"/>
                    <a:pt x="20442" y="3921"/>
                  </a:cubicBezTo>
                  <a:cubicBezTo>
                    <a:pt x="24186" y="2530"/>
                    <a:pt x="28043" y="1479"/>
                    <a:pt x="31968" y="778"/>
                  </a:cubicBezTo>
                  <a:cubicBezTo>
                    <a:pt x="38283" y="-80"/>
                    <a:pt x="44664" y="-272"/>
                    <a:pt x="51018" y="206"/>
                  </a:cubicBezTo>
                  <a:cubicBezTo>
                    <a:pt x="55132" y="223"/>
                    <a:pt x="59228" y="767"/>
                    <a:pt x="63210" y="1825"/>
                  </a:cubicBezTo>
                  <a:cubicBezTo>
                    <a:pt x="69172" y="4279"/>
                    <a:pt x="74678" y="7725"/>
                    <a:pt x="79497" y="12017"/>
                  </a:cubicBezTo>
                  <a:cubicBezTo>
                    <a:pt x="83593" y="15697"/>
                    <a:pt x="87260" y="19818"/>
                    <a:pt x="90451" y="24304"/>
                  </a:cubicBezTo>
                  <a:cubicBezTo>
                    <a:pt x="94004" y="29702"/>
                    <a:pt x="97185" y="35335"/>
                    <a:pt x="99976" y="41163"/>
                  </a:cubicBezTo>
                  <a:cubicBezTo>
                    <a:pt x="102053" y="45077"/>
                    <a:pt x="103805" y="49155"/>
                    <a:pt x="105215" y="53355"/>
                  </a:cubicBezTo>
                </a:path>
              </a:pathLst>
            </a:custGeom>
            <a:solidFill>
              <a:srgbClr val="010101"/>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0205FCA3-594F-99D8-3E0D-B379773652F8}"/>
                </a:ext>
              </a:extLst>
            </p:cNvPr>
            <p:cNvSpPr/>
            <p:nvPr/>
          </p:nvSpPr>
          <p:spPr>
            <a:xfrm>
              <a:off x="6809898" y="3192524"/>
              <a:ext cx="105917" cy="68845"/>
            </a:xfrm>
            <a:custGeom>
              <a:avLst/>
              <a:gdLst>
                <a:gd name="connsiteX0" fmla="*/ 105215 w 105917"/>
                <a:gd name="connsiteY0" fmla="*/ 55261 h 68845"/>
                <a:gd name="connsiteX1" fmla="*/ 105215 w 105917"/>
                <a:gd name="connsiteY1" fmla="*/ 55261 h 68845"/>
                <a:gd name="connsiteX2" fmla="*/ 105215 w 105917"/>
                <a:gd name="connsiteY2" fmla="*/ 53355 h 68845"/>
                <a:gd name="connsiteX3" fmla="*/ 99976 w 105917"/>
                <a:gd name="connsiteY3" fmla="*/ 41163 h 68845"/>
                <a:gd name="connsiteX4" fmla="*/ 90451 w 105917"/>
                <a:gd name="connsiteY4" fmla="*/ 24304 h 68845"/>
                <a:gd name="connsiteX5" fmla="*/ 79497 w 105917"/>
                <a:gd name="connsiteY5" fmla="*/ 12017 h 68845"/>
                <a:gd name="connsiteX6" fmla="*/ 63210 w 105917"/>
                <a:gd name="connsiteY6" fmla="*/ 1825 h 68845"/>
                <a:gd name="connsiteX7" fmla="*/ 51018 w 105917"/>
                <a:gd name="connsiteY7" fmla="*/ 206 h 68845"/>
                <a:gd name="connsiteX8" fmla="*/ 31968 w 105917"/>
                <a:gd name="connsiteY8" fmla="*/ 778 h 68845"/>
                <a:gd name="connsiteX9" fmla="*/ 20442 w 105917"/>
                <a:gd name="connsiteY9" fmla="*/ 3921 h 68845"/>
                <a:gd name="connsiteX10" fmla="*/ 1392 w 105917"/>
                <a:gd name="connsiteY10" fmla="*/ 11731 h 68845"/>
                <a:gd name="connsiteX11" fmla="*/ 1392 w 105917"/>
                <a:gd name="connsiteY11" fmla="*/ 11731 h 68845"/>
                <a:gd name="connsiteX12" fmla="*/ -36 w 105917"/>
                <a:gd name="connsiteY12" fmla="*/ 12303 h 68845"/>
                <a:gd name="connsiteX13" fmla="*/ -36 w 105917"/>
                <a:gd name="connsiteY13" fmla="*/ 12303 h 68845"/>
                <a:gd name="connsiteX14" fmla="*/ 1392 w 105917"/>
                <a:gd name="connsiteY14" fmla="*/ 16684 h 68845"/>
                <a:gd name="connsiteX15" fmla="*/ 5298 w 105917"/>
                <a:gd name="connsiteY15" fmla="*/ 24685 h 68845"/>
                <a:gd name="connsiteX16" fmla="*/ 15299 w 105917"/>
                <a:gd name="connsiteY16" fmla="*/ 43735 h 68845"/>
                <a:gd name="connsiteX17" fmla="*/ 29967 w 105917"/>
                <a:gd name="connsiteY17" fmla="*/ 58309 h 68845"/>
                <a:gd name="connsiteX18" fmla="*/ 46922 w 105917"/>
                <a:gd name="connsiteY18" fmla="*/ 66786 h 68845"/>
                <a:gd name="connsiteX19" fmla="*/ 63305 w 105917"/>
                <a:gd name="connsiteY19" fmla="*/ 68786 h 68845"/>
                <a:gd name="connsiteX20" fmla="*/ 75306 w 105917"/>
                <a:gd name="connsiteY20" fmla="*/ 66881 h 68845"/>
                <a:gd name="connsiteX21" fmla="*/ 93118 w 105917"/>
                <a:gd name="connsiteY21" fmla="*/ 61261 h 68845"/>
                <a:gd name="connsiteX22" fmla="*/ 105882 w 105917"/>
                <a:gd name="connsiteY22" fmla="*/ 55642 h 68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917" h="68845">
                  <a:moveTo>
                    <a:pt x="105215" y="55261"/>
                  </a:moveTo>
                  <a:lnTo>
                    <a:pt x="105215" y="55261"/>
                  </a:lnTo>
                  <a:cubicBezTo>
                    <a:pt x="105262" y="54626"/>
                    <a:pt x="105262" y="53990"/>
                    <a:pt x="105215" y="53355"/>
                  </a:cubicBezTo>
                  <a:cubicBezTo>
                    <a:pt x="103805" y="49155"/>
                    <a:pt x="102053" y="45077"/>
                    <a:pt x="99976" y="41163"/>
                  </a:cubicBezTo>
                  <a:cubicBezTo>
                    <a:pt x="97185" y="35335"/>
                    <a:pt x="94004" y="29702"/>
                    <a:pt x="90451" y="24304"/>
                  </a:cubicBezTo>
                  <a:cubicBezTo>
                    <a:pt x="87260" y="19818"/>
                    <a:pt x="83593" y="15697"/>
                    <a:pt x="79497" y="12017"/>
                  </a:cubicBezTo>
                  <a:cubicBezTo>
                    <a:pt x="74678" y="7725"/>
                    <a:pt x="69172" y="4279"/>
                    <a:pt x="63210" y="1825"/>
                  </a:cubicBezTo>
                  <a:cubicBezTo>
                    <a:pt x="59228" y="767"/>
                    <a:pt x="55132" y="223"/>
                    <a:pt x="51018" y="206"/>
                  </a:cubicBezTo>
                  <a:cubicBezTo>
                    <a:pt x="44664" y="-272"/>
                    <a:pt x="38283" y="-80"/>
                    <a:pt x="31968" y="778"/>
                  </a:cubicBezTo>
                  <a:cubicBezTo>
                    <a:pt x="28043" y="1479"/>
                    <a:pt x="24186" y="2530"/>
                    <a:pt x="20442" y="3921"/>
                  </a:cubicBezTo>
                  <a:cubicBezTo>
                    <a:pt x="14632" y="5826"/>
                    <a:pt x="7203" y="9350"/>
                    <a:pt x="1392" y="11731"/>
                  </a:cubicBezTo>
                  <a:lnTo>
                    <a:pt x="1392" y="11731"/>
                  </a:lnTo>
                  <a:lnTo>
                    <a:pt x="-36" y="12303"/>
                  </a:lnTo>
                  <a:lnTo>
                    <a:pt x="-36" y="12303"/>
                  </a:lnTo>
                  <a:cubicBezTo>
                    <a:pt x="440" y="13636"/>
                    <a:pt x="916" y="15351"/>
                    <a:pt x="1392" y="16684"/>
                  </a:cubicBezTo>
                  <a:cubicBezTo>
                    <a:pt x="1869" y="18018"/>
                    <a:pt x="4059" y="22304"/>
                    <a:pt x="5298" y="24685"/>
                  </a:cubicBezTo>
                  <a:cubicBezTo>
                    <a:pt x="8098" y="31301"/>
                    <a:pt x="11441" y="37674"/>
                    <a:pt x="15299" y="43735"/>
                  </a:cubicBezTo>
                  <a:cubicBezTo>
                    <a:pt x="19499" y="49237"/>
                    <a:pt x="24443" y="54139"/>
                    <a:pt x="29967" y="58309"/>
                  </a:cubicBezTo>
                  <a:cubicBezTo>
                    <a:pt x="35187" y="61920"/>
                    <a:pt x="40902" y="64775"/>
                    <a:pt x="46922" y="66786"/>
                  </a:cubicBezTo>
                  <a:cubicBezTo>
                    <a:pt x="52265" y="68212"/>
                    <a:pt x="57780" y="68884"/>
                    <a:pt x="63305" y="68786"/>
                  </a:cubicBezTo>
                  <a:cubicBezTo>
                    <a:pt x="67363" y="68579"/>
                    <a:pt x="71382" y="67941"/>
                    <a:pt x="75306" y="66881"/>
                  </a:cubicBezTo>
                  <a:cubicBezTo>
                    <a:pt x="81355" y="65384"/>
                    <a:pt x="87308" y="63506"/>
                    <a:pt x="93118" y="61261"/>
                  </a:cubicBezTo>
                  <a:cubicBezTo>
                    <a:pt x="97023" y="59832"/>
                    <a:pt x="105882" y="55642"/>
                    <a:pt x="105882" y="55642"/>
                  </a:cubicBezTo>
                </a:path>
              </a:pathLst>
            </a:custGeom>
            <a:noFill/>
            <a:ln w="9525" cap="rnd">
              <a:solidFill>
                <a:srgbClr val="010101"/>
              </a:solidFill>
              <a:prstDash val="solid"/>
              <a:round/>
            </a:ln>
          </p:spPr>
          <p:txBody>
            <a:bodyPr rtlCol="0" anchor="ctr"/>
            <a:lstStyle/>
            <a:p>
              <a:endParaRPr lang="en-IN"/>
            </a:p>
          </p:txBody>
        </p:sp>
        <p:sp>
          <p:nvSpPr>
            <p:cNvPr id="21" name="Freeform: Shape 20">
              <a:extLst>
                <a:ext uri="{FF2B5EF4-FFF2-40B4-BE49-F238E27FC236}">
                  <a16:creationId xmlns:a16="http://schemas.microsoft.com/office/drawing/2014/main" xmlns="" id="{8ED0F859-E0D3-D6EB-E0AD-1EF9DD395803}"/>
                </a:ext>
              </a:extLst>
            </p:cNvPr>
            <p:cNvSpPr/>
            <p:nvPr/>
          </p:nvSpPr>
          <p:spPr>
            <a:xfrm>
              <a:off x="6858857" y="3210972"/>
              <a:ext cx="29717" cy="20859"/>
            </a:xfrm>
            <a:custGeom>
              <a:avLst/>
              <a:gdLst>
                <a:gd name="connsiteX0" fmla="*/ 14823 w 29717"/>
                <a:gd name="connsiteY0" fmla="*/ -50 h 20859"/>
                <a:gd name="connsiteX1" fmla="*/ 29682 w 29717"/>
                <a:gd name="connsiteY1" fmla="*/ 10332 h 20859"/>
                <a:gd name="connsiteX2" fmla="*/ 14823 w 29717"/>
                <a:gd name="connsiteY2" fmla="*/ 20810 h 20859"/>
                <a:gd name="connsiteX3" fmla="*/ -36 w 29717"/>
                <a:gd name="connsiteY3" fmla="*/ 10332 h 20859"/>
                <a:gd name="connsiteX4" fmla="*/ 14823 w 29717"/>
                <a:gd name="connsiteY4" fmla="*/ -50 h 20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7" h="20859">
                  <a:moveTo>
                    <a:pt x="14823" y="-50"/>
                  </a:moveTo>
                  <a:cubicBezTo>
                    <a:pt x="24919" y="-50"/>
                    <a:pt x="29682" y="5379"/>
                    <a:pt x="29682" y="10332"/>
                  </a:cubicBezTo>
                  <a:cubicBezTo>
                    <a:pt x="29682" y="15285"/>
                    <a:pt x="24919" y="20810"/>
                    <a:pt x="14823" y="20810"/>
                  </a:cubicBezTo>
                  <a:cubicBezTo>
                    <a:pt x="4726" y="20810"/>
                    <a:pt x="-36" y="15381"/>
                    <a:pt x="-36" y="10332"/>
                  </a:cubicBezTo>
                  <a:cubicBezTo>
                    <a:pt x="-36" y="5284"/>
                    <a:pt x="4345" y="-50"/>
                    <a:pt x="14823" y="-50"/>
                  </a:cubicBezTo>
                  <a:close/>
                </a:path>
              </a:pathLst>
            </a:custGeom>
            <a:solidFill>
              <a:srgbClr val="FDFEFF"/>
            </a:solidFill>
            <a:ln w="9525" cap="rnd">
              <a:solidFill>
                <a:srgbClr val="FDFEFF"/>
              </a:solidFill>
              <a:prstDash val="solid"/>
              <a:round/>
            </a:ln>
          </p:spPr>
          <p:txBody>
            <a:bodyPr rtlCol="0" anchor="ctr"/>
            <a:lstStyle/>
            <a:p>
              <a:endParaRPr lang="en-IN"/>
            </a:p>
          </p:txBody>
        </p:sp>
        <p:sp>
          <p:nvSpPr>
            <p:cNvPr id="22" name="Freeform: Shape 21">
              <a:extLst>
                <a:ext uri="{FF2B5EF4-FFF2-40B4-BE49-F238E27FC236}">
                  <a16:creationId xmlns:a16="http://schemas.microsoft.com/office/drawing/2014/main" xmlns="" id="{109DEC11-FBD2-E3F5-4519-6AC24AC90263}"/>
                </a:ext>
              </a:extLst>
            </p:cNvPr>
            <p:cNvSpPr/>
            <p:nvPr/>
          </p:nvSpPr>
          <p:spPr>
            <a:xfrm>
              <a:off x="6418929" y="2838180"/>
              <a:ext cx="266763" cy="271541"/>
            </a:xfrm>
            <a:custGeom>
              <a:avLst/>
              <a:gdLst>
                <a:gd name="connsiteX0" fmla="*/ 263298 w 266763"/>
                <a:gd name="connsiteY0" fmla="*/ 205293 h 271541"/>
                <a:gd name="connsiteX1" fmla="*/ 260440 w 266763"/>
                <a:gd name="connsiteY1" fmla="*/ 194625 h 271541"/>
                <a:gd name="connsiteX2" fmla="*/ 253011 w 266763"/>
                <a:gd name="connsiteY2" fmla="*/ 179766 h 271541"/>
                <a:gd name="connsiteX3" fmla="*/ 251296 w 266763"/>
                <a:gd name="connsiteY3" fmla="*/ 176813 h 271541"/>
                <a:gd name="connsiteX4" fmla="*/ 217292 w 266763"/>
                <a:gd name="connsiteY4" fmla="*/ 120425 h 271541"/>
                <a:gd name="connsiteX5" fmla="*/ 183955 w 266763"/>
                <a:gd name="connsiteY5" fmla="*/ 72800 h 271541"/>
                <a:gd name="connsiteX6" fmla="*/ 179668 w 266763"/>
                <a:gd name="connsiteY6" fmla="*/ 67180 h 271541"/>
                <a:gd name="connsiteX7" fmla="*/ 156046 w 266763"/>
                <a:gd name="connsiteY7" fmla="*/ 38605 h 271541"/>
                <a:gd name="connsiteX8" fmla="*/ 120708 w 266763"/>
                <a:gd name="connsiteY8" fmla="*/ 14126 h 271541"/>
                <a:gd name="connsiteX9" fmla="*/ 81942 w 266763"/>
                <a:gd name="connsiteY9" fmla="*/ 600 h 271541"/>
                <a:gd name="connsiteX10" fmla="*/ 52605 w 266763"/>
                <a:gd name="connsiteY10" fmla="*/ 2124 h 271541"/>
                <a:gd name="connsiteX11" fmla="*/ 32602 w 266763"/>
                <a:gd name="connsiteY11" fmla="*/ 11649 h 271541"/>
                <a:gd name="connsiteX12" fmla="*/ 13552 w 266763"/>
                <a:gd name="connsiteY12" fmla="*/ 31176 h 271541"/>
                <a:gd name="connsiteX13" fmla="*/ 2789 w 266763"/>
                <a:gd name="connsiteY13" fmla="*/ 56893 h 271541"/>
                <a:gd name="connsiteX14" fmla="*/ 27 w 266763"/>
                <a:gd name="connsiteY14" fmla="*/ 89850 h 271541"/>
                <a:gd name="connsiteX15" fmla="*/ 8218 w 266763"/>
                <a:gd name="connsiteY15" fmla="*/ 147666 h 271541"/>
                <a:gd name="connsiteX16" fmla="*/ 26125 w 266763"/>
                <a:gd name="connsiteY16" fmla="*/ 198054 h 271541"/>
                <a:gd name="connsiteX17" fmla="*/ 54700 w 266763"/>
                <a:gd name="connsiteY17" fmla="*/ 234534 h 271541"/>
                <a:gd name="connsiteX18" fmla="*/ 97182 w 266763"/>
                <a:gd name="connsiteY18" fmla="*/ 261966 h 271541"/>
                <a:gd name="connsiteX19" fmla="*/ 143473 w 266763"/>
                <a:gd name="connsiteY19" fmla="*/ 271491 h 271541"/>
                <a:gd name="connsiteX20" fmla="*/ 152998 w 266763"/>
                <a:gd name="connsiteY20" fmla="*/ 268729 h 271541"/>
                <a:gd name="connsiteX21" fmla="*/ 151474 w 266763"/>
                <a:gd name="connsiteY21" fmla="*/ 261490 h 271541"/>
                <a:gd name="connsiteX22" fmla="*/ 145188 w 266763"/>
                <a:gd name="connsiteY22" fmla="*/ 258728 h 271541"/>
                <a:gd name="connsiteX23" fmla="*/ 143187 w 266763"/>
                <a:gd name="connsiteY23" fmla="*/ 258728 h 271541"/>
                <a:gd name="connsiteX24" fmla="*/ 111850 w 266763"/>
                <a:gd name="connsiteY24" fmla="*/ 244440 h 271541"/>
                <a:gd name="connsiteX25" fmla="*/ 89657 w 266763"/>
                <a:gd name="connsiteY25" fmla="*/ 231772 h 271541"/>
                <a:gd name="connsiteX26" fmla="*/ 63177 w 266763"/>
                <a:gd name="connsiteY26" fmla="*/ 208531 h 271541"/>
                <a:gd name="connsiteX27" fmla="*/ 42985 w 266763"/>
                <a:gd name="connsiteY27" fmla="*/ 179289 h 271541"/>
                <a:gd name="connsiteX28" fmla="*/ 32412 w 266763"/>
                <a:gd name="connsiteY28" fmla="*/ 154048 h 271541"/>
                <a:gd name="connsiteX29" fmla="*/ 23553 w 266763"/>
                <a:gd name="connsiteY29" fmla="*/ 112900 h 271541"/>
                <a:gd name="connsiteX30" fmla="*/ 23553 w 266763"/>
                <a:gd name="connsiteY30" fmla="*/ 77658 h 271541"/>
                <a:gd name="connsiteX31" fmla="*/ 30697 w 266763"/>
                <a:gd name="connsiteY31" fmla="*/ 53464 h 271541"/>
                <a:gd name="connsiteX32" fmla="*/ 46699 w 266763"/>
                <a:gd name="connsiteY32" fmla="*/ 37462 h 271541"/>
                <a:gd name="connsiteX33" fmla="*/ 62797 w 266763"/>
                <a:gd name="connsiteY33" fmla="*/ 32795 h 271541"/>
                <a:gd name="connsiteX34" fmla="*/ 88705 w 266763"/>
                <a:gd name="connsiteY34" fmla="*/ 35271 h 271541"/>
                <a:gd name="connsiteX35" fmla="*/ 111374 w 266763"/>
                <a:gd name="connsiteY35" fmla="*/ 43558 h 271541"/>
                <a:gd name="connsiteX36" fmla="*/ 139949 w 266763"/>
                <a:gd name="connsiteY36" fmla="*/ 61560 h 271541"/>
                <a:gd name="connsiteX37" fmla="*/ 171667 w 266763"/>
                <a:gd name="connsiteY37" fmla="*/ 91850 h 271541"/>
                <a:gd name="connsiteX38" fmla="*/ 197956 w 266763"/>
                <a:gd name="connsiteY38" fmla="*/ 127092 h 271541"/>
                <a:gd name="connsiteX39" fmla="*/ 211482 w 266763"/>
                <a:gd name="connsiteY39" fmla="*/ 146142 h 271541"/>
                <a:gd name="connsiteX40" fmla="*/ 243486 w 266763"/>
                <a:gd name="connsiteY40" fmla="*/ 188433 h 271541"/>
                <a:gd name="connsiteX41" fmla="*/ 266727 w 266763"/>
                <a:gd name="connsiteY41" fmla="*/ 219009 h 27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763" h="271541">
                  <a:moveTo>
                    <a:pt x="263298" y="205293"/>
                  </a:moveTo>
                  <a:cubicBezTo>
                    <a:pt x="262593" y="201676"/>
                    <a:pt x="261631" y="198112"/>
                    <a:pt x="260440" y="194625"/>
                  </a:cubicBezTo>
                  <a:cubicBezTo>
                    <a:pt x="258345" y="189489"/>
                    <a:pt x="255868" y="184520"/>
                    <a:pt x="253011" y="179766"/>
                  </a:cubicBezTo>
                  <a:lnTo>
                    <a:pt x="251296" y="176813"/>
                  </a:lnTo>
                  <a:cubicBezTo>
                    <a:pt x="241771" y="159858"/>
                    <a:pt x="228246" y="137284"/>
                    <a:pt x="217292" y="120425"/>
                  </a:cubicBezTo>
                  <a:cubicBezTo>
                    <a:pt x="206338" y="103566"/>
                    <a:pt x="193861" y="86135"/>
                    <a:pt x="183955" y="72800"/>
                  </a:cubicBezTo>
                  <a:lnTo>
                    <a:pt x="179668" y="67180"/>
                  </a:lnTo>
                  <a:cubicBezTo>
                    <a:pt x="172648" y="56982"/>
                    <a:pt x="164743" y="47420"/>
                    <a:pt x="156046" y="38605"/>
                  </a:cubicBezTo>
                  <a:cubicBezTo>
                    <a:pt x="145274" y="29077"/>
                    <a:pt x="133415" y="20860"/>
                    <a:pt x="120708" y="14126"/>
                  </a:cubicBezTo>
                  <a:cubicBezTo>
                    <a:pt x="108497" y="7783"/>
                    <a:pt x="95448" y="3228"/>
                    <a:pt x="81942" y="600"/>
                  </a:cubicBezTo>
                  <a:cubicBezTo>
                    <a:pt x="72150" y="-628"/>
                    <a:pt x="62215" y="-113"/>
                    <a:pt x="52605" y="2124"/>
                  </a:cubicBezTo>
                  <a:cubicBezTo>
                    <a:pt x="45471" y="4216"/>
                    <a:pt x="38717" y="7432"/>
                    <a:pt x="32602" y="11649"/>
                  </a:cubicBezTo>
                  <a:cubicBezTo>
                    <a:pt x="25211" y="17050"/>
                    <a:pt x="18772" y="23650"/>
                    <a:pt x="13552" y="31176"/>
                  </a:cubicBezTo>
                  <a:cubicBezTo>
                    <a:pt x="8694" y="39159"/>
                    <a:pt x="5065" y="47829"/>
                    <a:pt x="2789" y="56893"/>
                  </a:cubicBezTo>
                  <a:cubicBezTo>
                    <a:pt x="627" y="67739"/>
                    <a:pt x="-297" y="78795"/>
                    <a:pt x="27" y="89850"/>
                  </a:cubicBezTo>
                  <a:cubicBezTo>
                    <a:pt x="808" y="109348"/>
                    <a:pt x="3551" y="128718"/>
                    <a:pt x="8218" y="147666"/>
                  </a:cubicBezTo>
                  <a:cubicBezTo>
                    <a:pt x="12209" y="165101"/>
                    <a:pt x="18219" y="182012"/>
                    <a:pt x="26125" y="198054"/>
                  </a:cubicBezTo>
                  <a:cubicBezTo>
                    <a:pt x="33888" y="211498"/>
                    <a:pt x="43508" y="223779"/>
                    <a:pt x="54700" y="234534"/>
                  </a:cubicBezTo>
                  <a:cubicBezTo>
                    <a:pt x="67064" y="246196"/>
                    <a:pt x="81465" y="255493"/>
                    <a:pt x="97182" y="261966"/>
                  </a:cubicBezTo>
                  <a:cubicBezTo>
                    <a:pt x="112231" y="266790"/>
                    <a:pt x="127748" y="269983"/>
                    <a:pt x="143473" y="271491"/>
                  </a:cubicBezTo>
                  <a:cubicBezTo>
                    <a:pt x="148140" y="271491"/>
                    <a:pt x="151665" y="270729"/>
                    <a:pt x="152998" y="268729"/>
                  </a:cubicBezTo>
                  <a:cubicBezTo>
                    <a:pt x="154332" y="266729"/>
                    <a:pt x="154618" y="265014"/>
                    <a:pt x="151474" y="261490"/>
                  </a:cubicBezTo>
                  <a:cubicBezTo>
                    <a:pt x="149760" y="259870"/>
                    <a:pt x="147540" y="258894"/>
                    <a:pt x="145188" y="258728"/>
                  </a:cubicBezTo>
                  <a:lnTo>
                    <a:pt x="143187" y="258728"/>
                  </a:lnTo>
                  <a:cubicBezTo>
                    <a:pt x="132510" y="254487"/>
                    <a:pt x="122052" y="249719"/>
                    <a:pt x="111850" y="244440"/>
                  </a:cubicBezTo>
                  <a:cubicBezTo>
                    <a:pt x="104173" y="240723"/>
                    <a:pt x="96763" y="236491"/>
                    <a:pt x="89657" y="231772"/>
                  </a:cubicBezTo>
                  <a:cubicBezTo>
                    <a:pt x="80065" y="224941"/>
                    <a:pt x="71198" y="217154"/>
                    <a:pt x="63177" y="208531"/>
                  </a:cubicBezTo>
                  <a:cubicBezTo>
                    <a:pt x="55481" y="199487"/>
                    <a:pt x="48718" y="189690"/>
                    <a:pt x="42985" y="179289"/>
                  </a:cubicBezTo>
                  <a:cubicBezTo>
                    <a:pt x="38727" y="171203"/>
                    <a:pt x="35184" y="162756"/>
                    <a:pt x="32412" y="154048"/>
                  </a:cubicBezTo>
                  <a:cubicBezTo>
                    <a:pt x="28164" y="140642"/>
                    <a:pt x="25201" y="126865"/>
                    <a:pt x="23553" y="112900"/>
                  </a:cubicBezTo>
                  <a:cubicBezTo>
                    <a:pt x="22220" y="101190"/>
                    <a:pt x="22220" y="89368"/>
                    <a:pt x="23553" y="77658"/>
                  </a:cubicBezTo>
                  <a:cubicBezTo>
                    <a:pt x="24525" y="69242"/>
                    <a:pt x="26944" y="61058"/>
                    <a:pt x="30697" y="53464"/>
                  </a:cubicBezTo>
                  <a:cubicBezTo>
                    <a:pt x="34774" y="47006"/>
                    <a:pt x="40241" y="41540"/>
                    <a:pt x="46699" y="37462"/>
                  </a:cubicBezTo>
                  <a:cubicBezTo>
                    <a:pt x="51748" y="34966"/>
                    <a:pt x="57196" y="33386"/>
                    <a:pt x="62797" y="32795"/>
                  </a:cubicBezTo>
                  <a:cubicBezTo>
                    <a:pt x="71502" y="32461"/>
                    <a:pt x="80218" y="33294"/>
                    <a:pt x="88705" y="35271"/>
                  </a:cubicBezTo>
                  <a:cubicBezTo>
                    <a:pt x="96506" y="37324"/>
                    <a:pt x="104087" y="40098"/>
                    <a:pt x="111374" y="43558"/>
                  </a:cubicBezTo>
                  <a:cubicBezTo>
                    <a:pt x="121432" y="48671"/>
                    <a:pt x="130995" y="54698"/>
                    <a:pt x="139949" y="61560"/>
                  </a:cubicBezTo>
                  <a:cubicBezTo>
                    <a:pt x="151341" y="70763"/>
                    <a:pt x="161952" y="80895"/>
                    <a:pt x="171667" y="91850"/>
                  </a:cubicBezTo>
                  <a:cubicBezTo>
                    <a:pt x="181078" y="103099"/>
                    <a:pt x="189860" y="114865"/>
                    <a:pt x="197956" y="127092"/>
                  </a:cubicBezTo>
                  <a:cubicBezTo>
                    <a:pt x="202719" y="133855"/>
                    <a:pt x="207481" y="140332"/>
                    <a:pt x="211482" y="146142"/>
                  </a:cubicBezTo>
                  <a:cubicBezTo>
                    <a:pt x="221007" y="158811"/>
                    <a:pt x="232627" y="174146"/>
                    <a:pt x="243486" y="188433"/>
                  </a:cubicBezTo>
                  <a:lnTo>
                    <a:pt x="266727" y="219009"/>
                  </a:lnTo>
                  <a:close/>
                </a:path>
              </a:pathLst>
            </a:custGeom>
            <a:solidFill>
              <a:srgbClr val="79653B"/>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959FB458-DFA9-33E8-D5C2-8691FA4EEA80}"/>
                </a:ext>
              </a:extLst>
            </p:cNvPr>
            <p:cNvSpPr/>
            <p:nvPr/>
          </p:nvSpPr>
          <p:spPr>
            <a:xfrm>
              <a:off x="7063668" y="3338798"/>
              <a:ext cx="40171" cy="36020"/>
            </a:xfrm>
            <a:custGeom>
              <a:avLst/>
              <a:gdLst>
                <a:gd name="connsiteX0" fmla="*/ 33658 w 40171"/>
                <a:gd name="connsiteY0" fmla="*/ 8237 h 36020"/>
                <a:gd name="connsiteX1" fmla="*/ 40135 w 40171"/>
                <a:gd name="connsiteY1" fmla="*/ 21191 h 36020"/>
                <a:gd name="connsiteX2" fmla="*/ 38707 w 40171"/>
                <a:gd name="connsiteY2" fmla="*/ 26239 h 36020"/>
                <a:gd name="connsiteX3" fmla="*/ 28134 w 40171"/>
                <a:gd name="connsiteY3" fmla="*/ 34431 h 36020"/>
                <a:gd name="connsiteX4" fmla="*/ 14227 w 40171"/>
                <a:gd name="connsiteY4" fmla="*/ 35859 h 36020"/>
                <a:gd name="connsiteX5" fmla="*/ 5655 w 40171"/>
                <a:gd name="connsiteY5" fmla="*/ 34716 h 36020"/>
                <a:gd name="connsiteX6" fmla="*/ 607 w 40171"/>
                <a:gd name="connsiteY6" fmla="*/ 29668 h 36020"/>
                <a:gd name="connsiteX7" fmla="*/ 607 w 40171"/>
                <a:gd name="connsiteY7" fmla="*/ 19095 h 36020"/>
                <a:gd name="connsiteX8" fmla="*/ 2321 w 40171"/>
                <a:gd name="connsiteY8" fmla="*/ 13190 h 36020"/>
                <a:gd name="connsiteX9" fmla="*/ 14513 w 40171"/>
                <a:gd name="connsiteY9" fmla="*/ 2141 h 36020"/>
                <a:gd name="connsiteX10" fmla="*/ 21181 w 40171"/>
                <a:gd name="connsiteY10" fmla="*/ -50 h 36020"/>
                <a:gd name="connsiteX11" fmla="*/ 27562 w 40171"/>
                <a:gd name="connsiteY11" fmla="*/ 1474 h 36020"/>
                <a:gd name="connsiteX12" fmla="*/ 33658 w 40171"/>
                <a:gd name="connsiteY12" fmla="*/ 8237 h 3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171" h="36020">
                  <a:moveTo>
                    <a:pt x="33658" y="8237"/>
                  </a:moveTo>
                  <a:cubicBezTo>
                    <a:pt x="36849" y="11952"/>
                    <a:pt x="39078" y="16409"/>
                    <a:pt x="40135" y="21191"/>
                  </a:cubicBezTo>
                  <a:cubicBezTo>
                    <a:pt x="40145" y="22972"/>
                    <a:pt x="39650" y="24725"/>
                    <a:pt x="38707" y="26239"/>
                  </a:cubicBezTo>
                  <a:cubicBezTo>
                    <a:pt x="36011" y="29897"/>
                    <a:pt x="32353" y="32735"/>
                    <a:pt x="28134" y="34431"/>
                  </a:cubicBezTo>
                  <a:cubicBezTo>
                    <a:pt x="23619" y="35726"/>
                    <a:pt x="18914" y="36212"/>
                    <a:pt x="14227" y="35859"/>
                  </a:cubicBezTo>
                  <a:cubicBezTo>
                    <a:pt x="11322" y="36012"/>
                    <a:pt x="8417" y="35621"/>
                    <a:pt x="5655" y="34716"/>
                  </a:cubicBezTo>
                  <a:cubicBezTo>
                    <a:pt x="3512" y="33573"/>
                    <a:pt x="1750" y="31811"/>
                    <a:pt x="607" y="29668"/>
                  </a:cubicBezTo>
                  <a:cubicBezTo>
                    <a:pt x="-251" y="26191"/>
                    <a:pt x="-251" y="22572"/>
                    <a:pt x="607" y="19095"/>
                  </a:cubicBezTo>
                  <a:cubicBezTo>
                    <a:pt x="788" y="17038"/>
                    <a:pt x="1369" y="15028"/>
                    <a:pt x="2321" y="13190"/>
                  </a:cubicBezTo>
                  <a:cubicBezTo>
                    <a:pt x="5445" y="8589"/>
                    <a:pt x="9627" y="4798"/>
                    <a:pt x="14513" y="2141"/>
                  </a:cubicBezTo>
                  <a:cubicBezTo>
                    <a:pt x="16552" y="950"/>
                    <a:pt x="18828" y="198"/>
                    <a:pt x="21181" y="-50"/>
                  </a:cubicBezTo>
                  <a:cubicBezTo>
                    <a:pt x="23362" y="217"/>
                    <a:pt x="25495" y="731"/>
                    <a:pt x="27562" y="1474"/>
                  </a:cubicBezTo>
                  <a:cubicBezTo>
                    <a:pt x="29725" y="3608"/>
                    <a:pt x="31763" y="5865"/>
                    <a:pt x="33658" y="8237"/>
                  </a:cubicBezTo>
                  <a:close/>
                </a:path>
              </a:pathLst>
            </a:custGeom>
            <a:solidFill>
              <a:srgbClr val="F3C7A8"/>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ACFAC3C4-BA1A-8AA5-213E-A1B2BA8E8D3E}"/>
                </a:ext>
              </a:extLst>
            </p:cNvPr>
            <p:cNvSpPr/>
            <p:nvPr/>
          </p:nvSpPr>
          <p:spPr>
            <a:xfrm>
              <a:off x="6413182" y="3688172"/>
              <a:ext cx="224885" cy="91649"/>
            </a:xfrm>
            <a:custGeom>
              <a:avLst/>
              <a:gdLst>
                <a:gd name="connsiteX0" fmla="*/ 76640 w 224885"/>
                <a:gd name="connsiteY0" fmla="*/ 620 h 91649"/>
                <a:gd name="connsiteX1" fmla="*/ 21871 w 224885"/>
                <a:gd name="connsiteY1" fmla="*/ 23004 h 91649"/>
                <a:gd name="connsiteX2" fmla="*/ -36 w 224885"/>
                <a:gd name="connsiteY2" fmla="*/ 35100 h 91649"/>
                <a:gd name="connsiteX3" fmla="*/ -36 w 224885"/>
                <a:gd name="connsiteY3" fmla="*/ 35100 h 91649"/>
                <a:gd name="connsiteX4" fmla="*/ 3774 w 224885"/>
                <a:gd name="connsiteY4" fmla="*/ 42530 h 91649"/>
                <a:gd name="connsiteX5" fmla="*/ 20633 w 224885"/>
                <a:gd name="connsiteY5" fmla="*/ 46149 h 91649"/>
                <a:gd name="connsiteX6" fmla="*/ 62829 w 224885"/>
                <a:gd name="connsiteY6" fmla="*/ 46149 h 91649"/>
                <a:gd name="connsiteX7" fmla="*/ 79783 w 224885"/>
                <a:gd name="connsiteY7" fmla="*/ 52055 h 91649"/>
                <a:gd name="connsiteX8" fmla="*/ 101786 w 224885"/>
                <a:gd name="connsiteY8" fmla="*/ 65485 h 91649"/>
                <a:gd name="connsiteX9" fmla="*/ 113406 w 224885"/>
                <a:gd name="connsiteY9" fmla="*/ 80439 h 91649"/>
                <a:gd name="connsiteX10" fmla="*/ 124074 w 224885"/>
                <a:gd name="connsiteY10" fmla="*/ 91012 h 91649"/>
                <a:gd name="connsiteX11" fmla="*/ 135028 w 224885"/>
                <a:gd name="connsiteY11" fmla="*/ 90250 h 91649"/>
                <a:gd name="connsiteX12" fmla="*/ 139791 w 224885"/>
                <a:gd name="connsiteY12" fmla="*/ 85964 h 91649"/>
                <a:gd name="connsiteX13" fmla="*/ 136552 w 224885"/>
                <a:gd name="connsiteY13" fmla="*/ 77106 h 91649"/>
                <a:gd name="connsiteX14" fmla="*/ 121788 w 224885"/>
                <a:gd name="connsiteY14" fmla="*/ 59770 h 91649"/>
                <a:gd name="connsiteX15" fmla="*/ 114740 w 224885"/>
                <a:gd name="connsiteY15" fmla="*/ 50245 h 91649"/>
                <a:gd name="connsiteX16" fmla="*/ 115788 w 224885"/>
                <a:gd name="connsiteY16" fmla="*/ 48054 h 91649"/>
                <a:gd name="connsiteX17" fmla="*/ 131885 w 224885"/>
                <a:gd name="connsiteY17" fmla="*/ 49578 h 91649"/>
                <a:gd name="connsiteX18" fmla="*/ 146934 w 224885"/>
                <a:gd name="connsiteY18" fmla="*/ 53579 h 91649"/>
                <a:gd name="connsiteX19" fmla="*/ 161222 w 224885"/>
                <a:gd name="connsiteY19" fmla="*/ 65390 h 91649"/>
                <a:gd name="connsiteX20" fmla="*/ 170747 w 224885"/>
                <a:gd name="connsiteY20" fmla="*/ 73962 h 91649"/>
                <a:gd name="connsiteX21" fmla="*/ 179605 w 224885"/>
                <a:gd name="connsiteY21" fmla="*/ 80535 h 91649"/>
                <a:gd name="connsiteX22" fmla="*/ 187130 w 224885"/>
                <a:gd name="connsiteY22" fmla="*/ 83773 h 91649"/>
                <a:gd name="connsiteX23" fmla="*/ 194845 w 224885"/>
                <a:gd name="connsiteY23" fmla="*/ 81106 h 91649"/>
                <a:gd name="connsiteX24" fmla="*/ 197226 w 224885"/>
                <a:gd name="connsiteY24" fmla="*/ 75772 h 91649"/>
                <a:gd name="connsiteX25" fmla="*/ 190273 w 224885"/>
                <a:gd name="connsiteY25" fmla="*/ 61389 h 91649"/>
                <a:gd name="connsiteX26" fmla="*/ 180081 w 224885"/>
                <a:gd name="connsiteY26" fmla="*/ 50245 h 91649"/>
                <a:gd name="connsiteX27" fmla="*/ 174938 w 224885"/>
                <a:gd name="connsiteY27" fmla="*/ 43292 h 91649"/>
                <a:gd name="connsiteX28" fmla="*/ 173319 w 224885"/>
                <a:gd name="connsiteY28" fmla="*/ 39768 h 91649"/>
                <a:gd name="connsiteX29" fmla="*/ 178081 w 224885"/>
                <a:gd name="connsiteY29" fmla="*/ 41387 h 91649"/>
                <a:gd name="connsiteX30" fmla="*/ 196369 w 224885"/>
                <a:gd name="connsiteY30" fmla="*/ 49483 h 91649"/>
                <a:gd name="connsiteX31" fmla="*/ 209038 w 224885"/>
                <a:gd name="connsiteY31" fmla="*/ 56532 h 91649"/>
                <a:gd name="connsiteX32" fmla="*/ 215896 w 224885"/>
                <a:gd name="connsiteY32" fmla="*/ 58913 h 91649"/>
                <a:gd name="connsiteX33" fmla="*/ 222468 w 224885"/>
                <a:gd name="connsiteY33" fmla="*/ 58913 h 91649"/>
                <a:gd name="connsiteX34" fmla="*/ 224849 w 224885"/>
                <a:gd name="connsiteY34" fmla="*/ 54722 h 91649"/>
                <a:gd name="connsiteX35" fmla="*/ 218658 w 224885"/>
                <a:gd name="connsiteY35" fmla="*/ 43863 h 91649"/>
                <a:gd name="connsiteX36" fmla="*/ 191892 w 224885"/>
                <a:gd name="connsiteY36" fmla="*/ 26909 h 91649"/>
                <a:gd name="connsiteX37" fmla="*/ 158174 w 224885"/>
                <a:gd name="connsiteY37" fmla="*/ 15574 h 91649"/>
                <a:gd name="connsiteX38" fmla="*/ 120741 w 224885"/>
                <a:gd name="connsiteY38" fmla="*/ 14431 h 91649"/>
                <a:gd name="connsiteX39" fmla="*/ 99119 w 224885"/>
                <a:gd name="connsiteY39" fmla="*/ 13860 h 91649"/>
                <a:gd name="connsiteX40" fmla="*/ 87880 w 224885"/>
                <a:gd name="connsiteY40" fmla="*/ 11097 h 91649"/>
                <a:gd name="connsiteX41" fmla="*/ 76640 w 224885"/>
                <a:gd name="connsiteY41" fmla="*/ 620 h 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885" h="91649">
                  <a:moveTo>
                    <a:pt x="76640" y="620"/>
                  </a:moveTo>
                  <a:cubicBezTo>
                    <a:pt x="59495" y="-3857"/>
                    <a:pt x="37778" y="15288"/>
                    <a:pt x="21871" y="23004"/>
                  </a:cubicBezTo>
                  <a:cubicBezTo>
                    <a:pt x="15109" y="26337"/>
                    <a:pt x="6536" y="31481"/>
                    <a:pt x="-36" y="35100"/>
                  </a:cubicBezTo>
                  <a:lnTo>
                    <a:pt x="-36" y="35100"/>
                  </a:lnTo>
                  <a:cubicBezTo>
                    <a:pt x="1107" y="37386"/>
                    <a:pt x="1773" y="41006"/>
                    <a:pt x="3774" y="42530"/>
                  </a:cubicBezTo>
                  <a:cubicBezTo>
                    <a:pt x="8993" y="45159"/>
                    <a:pt x="14794" y="46406"/>
                    <a:pt x="20633" y="46149"/>
                  </a:cubicBezTo>
                  <a:cubicBezTo>
                    <a:pt x="33206" y="47673"/>
                    <a:pt x="50446" y="44149"/>
                    <a:pt x="62829" y="46149"/>
                  </a:cubicBezTo>
                  <a:cubicBezTo>
                    <a:pt x="68696" y="47445"/>
                    <a:pt x="74383" y="49426"/>
                    <a:pt x="79783" y="52055"/>
                  </a:cubicBezTo>
                  <a:cubicBezTo>
                    <a:pt x="87679" y="55541"/>
                    <a:pt x="95071" y="60056"/>
                    <a:pt x="101786" y="65485"/>
                  </a:cubicBezTo>
                  <a:cubicBezTo>
                    <a:pt x="105977" y="69295"/>
                    <a:pt x="109596" y="76248"/>
                    <a:pt x="113406" y="80439"/>
                  </a:cubicBezTo>
                  <a:cubicBezTo>
                    <a:pt x="117217" y="84630"/>
                    <a:pt x="119788" y="89964"/>
                    <a:pt x="124074" y="91012"/>
                  </a:cubicBezTo>
                  <a:cubicBezTo>
                    <a:pt x="127704" y="92003"/>
                    <a:pt x="131571" y="91736"/>
                    <a:pt x="135028" y="90250"/>
                  </a:cubicBezTo>
                  <a:cubicBezTo>
                    <a:pt x="137095" y="89469"/>
                    <a:pt x="138800" y="87945"/>
                    <a:pt x="139791" y="85964"/>
                  </a:cubicBezTo>
                  <a:cubicBezTo>
                    <a:pt x="140553" y="83297"/>
                    <a:pt x="137886" y="79582"/>
                    <a:pt x="136552" y="77106"/>
                  </a:cubicBezTo>
                  <a:cubicBezTo>
                    <a:pt x="132104" y="70943"/>
                    <a:pt x="127170" y="65142"/>
                    <a:pt x="121788" y="59770"/>
                  </a:cubicBezTo>
                  <a:cubicBezTo>
                    <a:pt x="119598" y="57103"/>
                    <a:pt x="114835" y="54150"/>
                    <a:pt x="114740" y="50245"/>
                  </a:cubicBezTo>
                  <a:cubicBezTo>
                    <a:pt x="114788" y="49407"/>
                    <a:pt x="115169" y="48616"/>
                    <a:pt x="115788" y="48054"/>
                  </a:cubicBezTo>
                  <a:cubicBezTo>
                    <a:pt x="119788" y="45292"/>
                    <a:pt x="127122" y="48721"/>
                    <a:pt x="131885" y="49578"/>
                  </a:cubicBezTo>
                  <a:cubicBezTo>
                    <a:pt x="137057" y="50255"/>
                    <a:pt x="142115" y="51598"/>
                    <a:pt x="146934" y="53579"/>
                  </a:cubicBezTo>
                  <a:cubicBezTo>
                    <a:pt x="152097" y="57008"/>
                    <a:pt x="156888" y="60970"/>
                    <a:pt x="161222" y="65390"/>
                  </a:cubicBezTo>
                  <a:cubicBezTo>
                    <a:pt x="164175" y="67962"/>
                    <a:pt x="167889" y="71581"/>
                    <a:pt x="170747" y="73962"/>
                  </a:cubicBezTo>
                  <a:cubicBezTo>
                    <a:pt x="173528" y="76372"/>
                    <a:pt x="176491" y="78572"/>
                    <a:pt x="179605" y="80535"/>
                  </a:cubicBezTo>
                  <a:cubicBezTo>
                    <a:pt x="181853" y="82144"/>
                    <a:pt x="184415" y="83249"/>
                    <a:pt x="187130" y="83773"/>
                  </a:cubicBezTo>
                  <a:cubicBezTo>
                    <a:pt x="189930" y="83783"/>
                    <a:pt x="192645" y="82840"/>
                    <a:pt x="194845" y="81106"/>
                  </a:cubicBezTo>
                  <a:cubicBezTo>
                    <a:pt x="196217" y="79649"/>
                    <a:pt x="197055" y="77772"/>
                    <a:pt x="197226" y="75772"/>
                  </a:cubicBezTo>
                  <a:cubicBezTo>
                    <a:pt x="196322" y="70419"/>
                    <a:pt x="193912" y="65428"/>
                    <a:pt x="190273" y="61389"/>
                  </a:cubicBezTo>
                  <a:cubicBezTo>
                    <a:pt x="187797" y="57579"/>
                    <a:pt x="182939" y="53769"/>
                    <a:pt x="180081" y="50245"/>
                  </a:cubicBezTo>
                  <a:cubicBezTo>
                    <a:pt x="178205" y="48045"/>
                    <a:pt x="176491" y="45730"/>
                    <a:pt x="174938" y="43292"/>
                  </a:cubicBezTo>
                  <a:cubicBezTo>
                    <a:pt x="174367" y="42244"/>
                    <a:pt x="172652" y="40720"/>
                    <a:pt x="173319" y="39768"/>
                  </a:cubicBezTo>
                  <a:cubicBezTo>
                    <a:pt x="173985" y="38815"/>
                    <a:pt x="176652" y="40815"/>
                    <a:pt x="178081" y="41387"/>
                  </a:cubicBezTo>
                  <a:cubicBezTo>
                    <a:pt x="183701" y="43482"/>
                    <a:pt x="190940" y="46816"/>
                    <a:pt x="196369" y="49483"/>
                  </a:cubicBezTo>
                  <a:cubicBezTo>
                    <a:pt x="200179" y="51388"/>
                    <a:pt x="205037" y="54817"/>
                    <a:pt x="209038" y="56532"/>
                  </a:cubicBezTo>
                  <a:cubicBezTo>
                    <a:pt x="211181" y="57694"/>
                    <a:pt x="213495" y="58494"/>
                    <a:pt x="215896" y="58913"/>
                  </a:cubicBezTo>
                  <a:cubicBezTo>
                    <a:pt x="218029" y="59627"/>
                    <a:pt x="220334" y="59627"/>
                    <a:pt x="222468" y="58913"/>
                  </a:cubicBezTo>
                  <a:cubicBezTo>
                    <a:pt x="223830" y="57922"/>
                    <a:pt x="224697" y="56398"/>
                    <a:pt x="224849" y="54722"/>
                  </a:cubicBezTo>
                  <a:cubicBezTo>
                    <a:pt x="224849" y="50912"/>
                    <a:pt x="221230" y="46626"/>
                    <a:pt x="218658" y="43863"/>
                  </a:cubicBezTo>
                  <a:cubicBezTo>
                    <a:pt x="210752" y="36739"/>
                    <a:pt x="201703" y="31014"/>
                    <a:pt x="191892" y="26909"/>
                  </a:cubicBezTo>
                  <a:cubicBezTo>
                    <a:pt x="181158" y="21775"/>
                    <a:pt x="169833" y="17965"/>
                    <a:pt x="158174" y="15574"/>
                  </a:cubicBezTo>
                  <a:cubicBezTo>
                    <a:pt x="145734" y="14336"/>
                    <a:pt x="133228" y="13955"/>
                    <a:pt x="120741" y="14431"/>
                  </a:cubicBezTo>
                  <a:cubicBezTo>
                    <a:pt x="113530" y="14622"/>
                    <a:pt x="106310" y="14431"/>
                    <a:pt x="99119" y="13860"/>
                  </a:cubicBezTo>
                  <a:cubicBezTo>
                    <a:pt x="95252" y="13526"/>
                    <a:pt x="91461" y="12593"/>
                    <a:pt x="87880" y="11097"/>
                  </a:cubicBezTo>
                  <a:cubicBezTo>
                    <a:pt x="83784" y="8811"/>
                    <a:pt x="81117" y="1763"/>
                    <a:pt x="76640" y="620"/>
                  </a:cubicBezTo>
                  <a:close/>
                </a:path>
              </a:pathLst>
            </a:custGeom>
            <a:solidFill>
              <a:srgbClr val="EEC0A2"/>
            </a:solidFill>
            <a:ln w="4763" cap="rnd">
              <a:solidFill>
                <a:srgbClr val="EEB997"/>
              </a:solidFill>
              <a:prstDash val="solid"/>
              <a:round/>
            </a:ln>
          </p:spPr>
          <p:txBody>
            <a:bodyPr rtlCol="0" anchor="ctr"/>
            <a:lstStyle/>
            <a:p>
              <a:endParaRPr lang="en-IN"/>
            </a:p>
          </p:txBody>
        </p:sp>
        <p:sp>
          <p:nvSpPr>
            <p:cNvPr id="25" name="Freeform: Shape 24">
              <a:extLst>
                <a:ext uri="{FF2B5EF4-FFF2-40B4-BE49-F238E27FC236}">
                  <a16:creationId xmlns:a16="http://schemas.microsoft.com/office/drawing/2014/main" xmlns="" id="{B36C0B2D-BC2E-657C-2696-959BE418FEDC}"/>
                </a:ext>
              </a:extLst>
            </p:cNvPr>
            <p:cNvSpPr/>
            <p:nvPr/>
          </p:nvSpPr>
          <p:spPr>
            <a:xfrm>
              <a:off x="6629209" y="3734181"/>
              <a:ext cx="9239" cy="8286"/>
            </a:xfrm>
            <a:custGeom>
              <a:avLst/>
              <a:gdLst>
                <a:gd name="connsiteX0" fmla="*/ 2059 w 9239"/>
                <a:gd name="connsiteY0" fmla="*/ -50 h 8286"/>
                <a:gd name="connsiteX1" fmla="*/ 9203 w 9239"/>
                <a:gd name="connsiteY1" fmla="*/ 5570 h 8286"/>
                <a:gd name="connsiteX2" fmla="*/ 5774 w 9239"/>
                <a:gd name="connsiteY2" fmla="*/ 8237 h 8286"/>
                <a:gd name="connsiteX3" fmla="*/ -36 w 9239"/>
                <a:gd name="connsiteY3" fmla="*/ 3855 h 8286"/>
              </a:gdLst>
              <a:ahLst/>
              <a:cxnLst>
                <a:cxn ang="0">
                  <a:pos x="connsiteX0" y="connsiteY0"/>
                </a:cxn>
                <a:cxn ang="0">
                  <a:pos x="connsiteX1" y="connsiteY1"/>
                </a:cxn>
                <a:cxn ang="0">
                  <a:pos x="connsiteX2" y="connsiteY2"/>
                </a:cxn>
                <a:cxn ang="0">
                  <a:pos x="connsiteX3" y="connsiteY3"/>
                </a:cxn>
              </a:cxnLst>
              <a:rect l="l" t="t" r="r" b="b"/>
              <a:pathLst>
                <a:path w="9239" h="8286">
                  <a:moveTo>
                    <a:pt x="2059" y="-50"/>
                  </a:moveTo>
                  <a:cubicBezTo>
                    <a:pt x="4812" y="1293"/>
                    <a:pt x="7250" y="3208"/>
                    <a:pt x="9203" y="5570"/>
                  </a:cubicBezTo>
                  <a:lnTo>
                    <a:pt x="5774" y="8237"/>
                  </a:lnTo>
                  <a:cubicBezTo>
                    <a:pt x="4155" y="6398"/>
                    <a:pt x="2173" y="4913"/>
                    <a:pt x="-36" y="3855"/>
                  </a:cubicBezTo>
                  <a:close/>
                </a:path>
              </a:pathLst>
            </a:custGeom>
            <a:solidFill>
              <a:srgbClr val="51331A"/>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66E8ECEA-D0D9-B4DD-1636-60995E9A9B9C}"/>
                </a:ext>
              </a:extLst>
            </p:cNvPr>
            <p:cNvSpPr/>
            <p:nvPr/>
          </p:nvSpPr>
          <p:spPr>
            <a:xfrm>
              <a:off x="6635019" y="3739419"/>
              <a:ext cx="4752" cy="9048"/>
            </a:xfrm>
            <a:custGeom>
              <a:avLst/>
              <a:gdLst>
                <a:gd name="connsiteX0" fmla="*/ 3393 w 4752"/>
                <a:gd name="connsiteY0" fmla="*/ -50 h 9048"/>
                <a:gd name="connsiteX1" fmla="*/ 4631 w 4752"/>
                <a:gd name="connsiteY1" fmla="*/ 8999 h 9048"/>
                <a:gd name="connsiteX2" fmla="*/ 3678 w 4752"/>
                <a:gd name="connsiteY2" fmla="*/ 8999 h 9048"/>
                <a:gd name="connsiteX3" fmla="*/ -36 w 4752"/>
                <a:gd name="connsiteY3" fmla="*/ 2617 h 9048"/>
              </a:gdLst>
              <a:ahLst/>
              <a:cxnLst>
                <a:cxn ang="0">
                  <a:pos x="connsiteX0" y="connsiteY0"/>
                </a:cxn>
                <a:cxn ang="0">
                  <a:pos x="connsiteX1" y="connsiteY1"/>
                </a:cxn>
                <a:cxn ang="0">
                  <a:pos x="connsiteX2" y="connsiteY2"/>
                </a:cxn>
                <a:cxn ang="0">
                  <a:pos x="connsiteX3" y="connsiteY3"/>
                </a:cxn>
              </a:cxnLst>
              <a:rect l="l" t="t" r="r" b="b"/>
              <a:pathLst>
                <a:path w="4752" h="9048">
                  <a:moveTo>
                    <a:pt x="3393" y="-50"/>
                  </a:moveTo>
                  <a:cubicBezTo>
                    <a:pt x="5202" y="2236"/>
                    <a:pt x="4631" y="5665"/>
                    <a:pt x="4631" y="8999"/>
                  </a:cubicBezTo>
                  <a:lnTo>
                    <a:pt x="3678" y="8999"/>
                  </a:lnTo>
                  <a:cubicBezTo>
                    <a:pt x="3678" y="5760"/>
                    <a:pt x="1297" y="4331"/>
                    <a:pt x="-36" y="2617"/>
                  </a:cubicBezTo>
                  <a:close/>
                </a:path>
              </a:pathLst>
            </a:custGeom>
            <a:solidFill>
              <a:srgbClr val="51331A"/>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DD96E9A8-9331-3F30-28B3-18BFFF8F5E7B}"/>
                </a:ext>
              </a:extLst>
            </p:cNvPr>
            <p:cNvSpPr/>
            <p:nvPr/>
          </p:nvSpPr>
          <p:spPr>
            <a:xfrm>
              <a:off x="6635019" y="3739419"/>
              <a:ext cx="3429" cy="2666"/>
            </a:xfrm>
            <a:custGeom>
              <a:avLst/>
              <a:gdLst>
                <a:gd name="connsiteX0" fmla="*/ 3393 w 3429"/>
                <a:gd name="connsiteY0" fmla="*/ -50 h 2666"/>
                <a:gd name="connsiteX1" fmla="*/ -36 w 3429"/>
                <a:gd name="connsiteY1" fmla="*/ 2617 h 2666"/>
              </a:gdLst>
              <a:ahLst/>
              <a:cxnLst>
                <a:cxn ang="0">
                  <a:pos x="connsiteX0" y="connsiteY0"/>
                </a:cxn>
                <a:cxn ang="0">
                  <a:pos x="connsiteX1" y="connsiteY1"/>
                </a:cxn>
              </a:cxnLst>
              <a:rect l="l" t="t" r="r" b="b"/>
              <a:pathLst>
                <a:path w="3429" h="2666">
                  <a:moveTo>
                    <a:pt x="3393" y="-50"/>
                  </a:moveTo>
                  <a:lnTo>
                    <a:pt x="-36" y="2617"/>
                  </a:lnTo>
                </a:path>
              </a:pathLst>
            </a:custGeom>
            <a:noFill/>
            <a:ln w="4763" cap="flat">
              <a:solidFill>
                <a:srgbClr val="51331A"/>
              </a:solidFill>
              <a:prstDash val="solid"/>
              <a:round/>
            </a:ln>
          </p:spPr>
          <p:txBody>
            <a:bodyPr rtlCol="0" anchor="ctr"/>
            <a:lstStyle/>
            <a:p>
              <a:endParaRPr lang="en-IN"/>
            </a:p>
          </p:txBody>
        </p:sp>
        <p:sp>
          <p:nvSpPr>
            <p:cNvPr id="28" name="Freeform: Shape 27">
              <a:extLst>
                <a:ext uri="{FF2B5EF4-FFF2-40B4-BE49-F238E27FC236}">
                  <a16:creationId xmlns:a16="http://schemas.microsoft.com/office/drawing/2014/main" xmlns="" id="{3DDA74C3-53FA-04DA-1703-CB0179393610}"/>
                </a:ext>
              </a:extLst>
            </p:cNvPr>
            <p:cNvSpPr/>
            <p:nvPr/>
          </p:nvSpPr>
          <p:spPr>
            <a:xfrm>
              <a:off x="6603968" y="3756945"/>
              <a:ext cx="8286" cy="7048"/>
            </a:xfrm>
            <a:custGeom>
              <a:avLst/>
              <a:gdLst>
                <a:gd name="connsiteX0" fmla="*/ 1583 w 8286"/>
                <a:gd name="connsiteY0" fmla="*/ -50 h 7048"/>
                <a:gd name="connsiteX1" fmla="*/ 8250 w 8286"/>
                <a:gd name="connsiteY1" fmla="*/ 3284 h 7048"/>
                <a:gd name="connsiteX2" fmla="*/ 5774 w 8286"/>
                <a:gd name="connsiteY2" fmla="*/ 6999 h 7048"/>
                <a:gd name="connsiteX3" fmla="*/ -36 w 8286"/>
                <a:gd name="connsiteY3" fmla="*/ 4046 h 7048"/>
              </a:gdLst>
              <a:ahLst/>
              <a:cxnLst>
                <a:cxn ang="0">
                  <a:pos x="connsiteX0" y="connsiteY0"/>
                </a:cxn>
                <a:cxn ang="0">
                  <a:pos x="connsiteX1" y="connsiteY1"/>
                </a:cxn>
                <a:cxn ang="0">
                  <a:pos x="connsiteX2" y="connsiteY2"/>
                </a:cxn>
                <a:cxn ang="0">
                  <a:pos x="connsiteX3" y="connsiteY3"/>
                </a:cxn>
              </a:cxnLst>
              <a:rect l="l" t="t" r="r" b="b"/>
              <a:pathLst>
                <a:path w="8286" h="7048">
                  <a:moveTo>
                    <a:pt x="1583" y="-50"/>
                  </a:moveTo>
                  <a:cubicBezTo>
                    <a:pt x="3917" y="826"/>
                    <a:pt x="6145" y="1941"/>
                    <a:pt x="8250" y="3284"/>
                  </a:cubicBezTo>
                  <a:lnTo>
                    <a:pt x="5774" y="6999"/>
                  </a:lnTo>
                  <a:cubicBezTo>
                    <a:pt x="3974" y="5770"/>
                    <a:pt x="2021" y="4779"/>
                    <a:pt x="-36" y="4046"/>
                  </a:cubicBezTo>
                  <a:close/>
                </a:path>
              </a:pathLst>
            </a:custGeom>
            <a:solidFill>
              <a:srgbClr val="51331A"/>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6264DF4B-D56D-DAD3-D0E6-3753B9124C4F}"/>
                </a:ext>
              </a:extLst>
            </p:cNvPr>
            <p:cNvSpPr/>
            <p:nvPr/>
          </p:nvSpPr>
          <p:spPr>
            <a:xfrm>
              <a:off x="6603968" y="3756945"/>
              <a:ext cx="1619" cy="4095"/>
            </a:xfrm>
            <a:custGeom>
              <a:avLst/>
              <a:gdLst>
                <a:gd name="connsiteX0" fmla="*/ 1583 w 1619"/>
                <a:gd name="connsiteY0" fmla="*/ -50 h 4095"/>
                <a:gd name="connsiteX1" fmla="*/ -36 w 1619"/>
                <a:gd name="connsiteY1" fmla="*/ 4046 h 4095"/>
              </a:gdLst>
              <a:ahLst/>
              <a:cxnLst>
                <a:cxn ang="0">
                  <a:pos x="connsiteX0" y="connsiteY0"/>
                </a:cxn>
                <a:cxn ang="0">
                  <a:pos x="connsiteX1" y="connsiteY1"/>
                </a:cxn>
              </a:cxnLst>
              <a:rect l="l" t="t" r="r" b="b"/>
              <a:pathLst>
                <a:path w="1619" h="4095">
                  <a:moveTo>
                    <a:pt x="1583" y="-50"/>
                  </a:moveTo>
                  <a:lnTo>
                    <a:pt x="-36" y="4046"/>
                  </a:lnTo>
                </a:path>
              </a:pathLst>
            </a:custGeom>
            <a:noFill/>
            <a:ln w="4763" cap="flat">
              <a:solidFill>
                <a:srgbClr val="51331A"/>
              </a:solidFill>
              <a:prstDash val="solid"/>
              <a:round/>
            </a:ln>
          </p:spPr>
          <p:txBody>
            <a:bodyPr rtlCol="0" anchor="ctr"/>
            <a:lstStyle/>
            <a:p>
              <a:endParaRPr lang="en-IN"/>
            </a:p>
          </p:txBody>
        </p:sp>
        <p:sp>
          <p:nvSpPr>
            <p:cNvPr id="30" name="Freeform: Shape 29">
              <a:extLst>
                <a:ext uri="{FF2B5EF4-FFF2-40B4-BE49-F238E27FC236}">
                  <a16:creationId xmlns:a16="http://schemas.microsoft.com/office/drawing/2014/main" xmlns="" id="{9915C75A-3D45-FFFE-EDB8-B54D9D22C980}"/>
                </a:ext>
              </a:extLst>
            </p:cNvPr>
            <p:cNvSpPr/>
            <p:nvPr/>
          </p:nvSpPr>
          <p:spPr>
            <a:xfrm>
              <a:off x="6609778" y="3760279"/>
              <a:ext cx="5634" cy="7334"/>
            </a:xfrm>
            <a:custGeom>
              <a:avLst/>
              <a:gdLst>
                <a:gd name="connsiteX0" fmla="*/ 2440 w 5634"/>
                <a:gd name="connsiteY0" fmla="*/ -50 h 7334"/>
                <a:gd name="connsiteX1" fmla="*/ 5584 w 5634"/>
                <a:gd name="connsiteY1" fmla="*/ 7284 h 7334"/>
                <a:gd name="connsiteX2" fmla="*/ 4726 w 5634"/>
                <a:gd name="connsiteY2" fmla="*/ 7284 h 7334"/>
                <a:gd name="connsiteX3" fmla="*/ -36 w 5634"/>
                <a:gd name="connsiteY3" fmla="*/ 3665 h 7334"/>
              </a:gdLst>
              <a:ahLst/>
              <a:cxnLst>
                <a:cxn ang="0">
                  <a:pos x="connsiteX0" y="connsiteY0"/>
                </a:cxn>
                <a:cxn ang="0">
                  <a:pos x="connsiteX1" y="connsiteY1"/>
                </a:cxn>
                <a:cxn ang="0">
                  <a:pos x="connsiteX2" y="connsiteY2"/>
                </a:cxn>
                <a:cxn ang="0">
                  <a:pos x="connsiteX3" y="connsiteY3"/>
                </a:cxn>
              </a:cxnLst>
              <a:rect l="l" t="t" r="r" b="b"/>
              <a:pathLst>
                <a:path w="5634" h="7334">
                  <a:moveTo>
                    <a:pt x="2440" y="-50"/>
                  </a:moveTo>
                  <a:cubicBezTo>
                    <a:pt x="4583" y="1769"/>
                    <a:pt x="5745" y="4484"/>
                    <a:pt x="5584" y="7284"/>
                  </a:cubicBezTo>
                  <a:lnTo>
                    <a:pt x="4726" y="7284"/>
                  </a:lnTo>
                  <a:cubicBezTo>
                    <a:pt x="4726" y="5284"/>
                    <a:pt x="1964" y="4998"/>
                    <a:pt x="-36" y="3665"/>
                  </a:cubicBezTo>
                  <a:close/>
                </a:path>
              </a:pathLst>
            </a:custGeom>
            <a:solidFill>
              <a:srgbClr val="51331A"/>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308790AA-2F87-236F-B4DE-8EA9DE42A8F4}"/>
                </a:ext>
              </a:extLst>
            </p:cNvPr>
            <p:cNvSpPr/>
            <p:nvPr/>
          </p:nvSpPr>
          <p:spPr>
            <a:xfrm>
              <a:off x="6609778" y="3760279"/>
              <a:ext cx="2476" cy="3714"/>
            </a:xfrm>
            <a:custGeom>
              <a:avLst/>
              <a:gdLst>
                <a:gd name="connsiteX0" fmla="*/ 2440 w 2476"/>
                <a:gd name="connsiteY0" fmla="*/ -50 h 3714"/>
                <a:gd name="connsiteX1" fmla="*/ -36 w 2476"/>
                <a:gd name="connsiteY1" fmla="*/ 3665 h 3714"/>
              </a:gdLst>
              <a:ahLst/>
              <a:cxnLst>
                <a:cxn ang="0">
                  <a:pos x="connsiteX0" y="connsiteY0"/>
                </a:cxn>
                <a:cxn ang="0">
                  <a:pos x="connsiteX1" y="connsiteY1"/>
                </a:cxn>
              </a:cxnLst>
              <a:rect l="l" t="t" r="r" b="b"/>
              <a:pathLst>
                <a:path w="2476" h="3714">
                  <a:moveTo>
                    <a:pt x="2440" y="-50"/>
                  </a:moveTo>
                  <a:lnTo>
                    <a:pt x="-36" y="3665"/>
                  </a:lnTo>
                </a:path>
              </a:pathLst>
            </a:custGeom>
            <a:noFill/>
            <a:ln w="4763" cap="flat">
              <a:solidFill>
                <a:srgbClr val="51331A"/>
              </a:solidFill>
              <a:prstDash val="solid"/>
              <a:round/>
            </a:ln>
          </p:spPr>
          <p:txBody>
            <a:bodyPr rtlCol="0" anchor="ctr"/>
            <a:lstStyle/>
            <a:p>
              <a:endParaRPr lang="en-IN"/>
            </a:p>
          </p:txBody>
        </p:sp>
        <p:sp>
          <p:nvSpPr>
            <p:cNvPr id="32" name="Freeform: Shape 31">
              <a:extLst>
                <a:ext uri="{FF2B5EF4-FFF2-40B4-BE49-F238E27FC236}">
                  <a16:creationId xmlns:a16="http://schemas.microsoft.com/office/drawing/2014/main" xmlns="" id="{EC040FEB-5F4C-587C-95F1-28EFD3F37947}"/>
                </a:ext>
              </a:extLst>
            </p:cNvPr>
            <p:cNvSpPr/>
            <p:nvPr/>
          </p:nvSpPr>
          <p:spPr>
            <a:xfrm>
              <a:off x="6544341" y="3770566"/>
              <a:ext cx="7048" cy="6572"/>
            </a:xfrm>
            <a:custGeom>
              <a:avLst/>
              <a:gdLst>
                <a:gd name="connsiteX0" fmla="*/ 2059 w 7048"/>
                <a:gd name="connsiteY0" fmla="*/ -50 h 6572"/>
                <a:gd name="connsiteX1" fmla="*/ 7012 w 7048"/>
                <a:gd name="connsiteY1" fmla="*/ 2903 h 6572"/>
                <a:gd name="connsiteX2" fmla="*/ 4536 w 7048"/>
                <a:gd name="connsiteY2" fmla="*/ 6522 h 6572"/>
                <a:gd name="connsiteX3" fmla="*/ -36 w 7048"/>
                <a:gd name="connsiteY3" fmla="*/ 3760 h 6572"/>
              </a:gdLst>
              <a:ahLst/>
              <a:cxnLst>
                <a:cxn ang="0">
                  <a:pos x="connsiteX0" y="connsiteY0"/>
                </a:cxn>
                <a:cxn ang="0">
                  <a:pos x="connsiteX1" y="connsiteY1"/>
                </a:cxn>
                <a:cxn ang="0">
                  <a:pos x="connsiteX2" y="connsiteY2"/>
                </a:cxn>
                <a:cxn ang="0">
                  <a:pos x="connsiteX3" y="connsiteY3"/>
                </a:cxn>
              </a:cxnLst>
              <a:rect l="l" t="t" r="r" b="b"/>
              <a:pathLst>
                <a:path w="7048" h="6572">
                  <a:moveTo>
                    <a:pt x="2059" y="-50"/>
                  </a:moveTo>
                  <a:cubicBezTo>
                    <a:pt x="3774" y="826"/>
                    <a:pt x="5431" y="1807"/>
                    <a:pt x="7012" y="2903"/>
                  </a:cubicBezTo>
                  <a:lnTo>
                    <a:pt x="4536" y="6522"/>
                  </a:lnTo>
                  <a:cubicBezTo>
                    <a:pt x="2821" y="5379"/>
                    <a:pt x="916" y="4331"/>
                    <a:pt x="-36" y="3760"/>
                  </a:cubicBezTo>
                  <a:close/>
                </a:path>
              </a:pathLst>
            </a:custGeom>
            <a:solidFill>
              <a:srgbClr val="51331A"/>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9E5FD5A4-CD44-0381-47E6-98B11EDAE562}"/>
                </a:ext>
              </a:extLst>
            </p:cNvPr>
            <p:cNvSpPr/>
            <p:nvPr/>
          </p:nvSpPr>
          <p:spPr>
            <a:xfrm>
              <a:off x="6544341" y="3770566"/>
              <a:ext cx="2095" cy="3809"/>
            </a:xfrm>
            <a:custGeom>
              <a:avLst/>
              <a:gdLst>
                <a:gd name="connsiteX0" fmla="*/ 2059 w 2095"/>
                <a:gd name="connsiteY0" fmla="*/ -50 h 3809"/>
                <a:gd name="connsiteX1" fmla="*/ -36 w 2095"/>
                <a:gd name="connsiteY1" fmla="*/ 3760 h 3809"/>
              </a:gdLst>
              <a:ahLst/>
              <a:cxnLst>
                <a:cxn ang="0">
                  <a:pos x="connsiteX0" y="connsiteY0"/>
                </a:cxn>
                <a:cxn ang="0">
                  <a:pos x="connsiteX1" y="connsiteY1"/>
                </a:cxn>
              </a:cxnLst>
              <a:rect l="l" t="t" r="r" b="b"/>
              <a:pathLst>
                <a:path w="2095" h="3809">
                  <a:moveTo>
                    <a:pt x="2059" y="-50"/>
                  </a:moveTo>
                  <a:lnTo>
                    <a:pt x="-36" y="3760"/>
                  </a:lnTo>
                </a:path>
              </a:pathLst>
            </a:custGeom>
            <a:noFill/>
            <a:ln w="4763" cap="flat">
              <a:solidFill>
                <a:srgbClr val="51331A"/>
              </a:solidFill>
              <a:prstDash val="solid"/>
              <a:round/>
            </a:ln>
          </p:spPr>
          <p:txBody>
            <a:bodyPr rtlCol="0" anchor="ctr"/>
            <a:lstStyle/>
            <a:p>
              <a:endParaRPr lang="en-IN"/>
            </a:p>
          </p:txBody>
        </p:sp>
        <p:sp>
          <p:nvSpPr>
            <p:cNvPr id="34" name="Freeform: Shape 33">
              <a:extLst>
                <a:ext uri="{FF2B5EF4-FFF2-40B4-BE49-F238E27FC236}">
                  <a16:creationId xmlns:a16="http://schemas.microsoft.com/office/drawing/2014/main" xmlns="" id="{96B31617-3E30-BEDD-EC5E-0DC00020639D}"/>
                </a:ext>
              </a:extLst>
            </p:cNvPr>
            <p:cNvSpPr/>
            <p:nvPr/>
          </p:nvSpPr>
          <p:spPr>
            <a:xfrm>
              <a:off x="6548913" y="3773519"/>
              <a:ext cx="5053" cy="6000"/>
            </a:xfrm>
            <a:custGeom>
              <a:avLst/>
              <a:gdLst>
                <a:gd name="connsiteX0" fmla="*/ 2440 w 5053"/>
                <a:gd name="connsiteY0" fmla="*/ -50 h 6000"/>
                <a:gd name="connsiteX1" fmla="*/ 5012 w 5053"/>
                <a:gd name="connsiteY1" fmla="*/ 5951 h 6000"/>
                <a:gd name="connsiteX2" fmla="*/ 4155 w 5053"/>
                <a:gd name="connsiteY2" fmla="*/ 5951 h 6000"/>
                <a:gd name="connsiteX3" fmla="*/ -36 w 5053"/>
                <a:gd name="connsiteY3" fmla="*/ 3665 h 6000"/>
              </a:gdLst>
              <a:ahLst/>
              <a:cxnLst>
                <a:cxn ang="0">
                  <a:pos x="connsiteX0" y="connsiteY0"/>
                </a:cxn>
                <a:cxn ang="0">
                  <a:pos x="connsiteX1" y="connsiteY1"/>
                </a:cxn>
                <a:cxn ang="0">
                  <a:pos x="connsiteX2" y="connsiteY2"/>
                </a:cxn>
                <a:cxn ang="0">
                  <a:pos x="connsiteX3" y="connsiteY3"/>
                </a:cxn>
              </a:cxnLst>
              <a:rect l="l" t="t" r="r" b="b"/>
              <a:pathLst>
                <a:path w="5053" h="6000">
                  <a:moveTo>
                    <a:pt x="2440" y="-50"/>
                  </a:moveTo>
                  <a:cubicBezTo>
                    <a:pt x="4155" y="1464"/>
                    <a:pt x="5098" y="3665"/>
                    <a:pt x="5012" y="5951"/>
                  </a:cubicBezTo>
                  <a:lnTo>
                    <a:pt x="4155" y="5951"/>
                  </a:lnTo>
                  <a:cubicBezTo>
                    <a:pt x="4155" y="4808"/>
                    <a:pt x="1678" y="4808"/>
                    <a:pt x="-36" y="3665"/>
                  </a:cubicBezTo>
                  <a:close/>
                </a:path>
              </a:pathLst>
            </a:custGeom>
            <a:solidFill>
              <a:srgbClr val="51331A"/>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97FE0546-BBB0-BB76-A130-9BC4A28F0B85}"/>
                </a:ext>
              </a:extLst>
            </p:cNvPr>
            <p:cNvSpPr/>
            <p:nvPr/>
          </p:nvSpPr>
          <p:spPr>
            <a:xfrm>
              <a:off x="6548913" y="3773519"/>
              <a:ext cx="2476" cy="3619"/>
            </a:xfrm>
            <a:custGeom>
              <a:avLst/>
              <a:gdLst>
                <a:gd name="connsiteX0" fmla="*/ 2440 w 2476"/>
                <a:gd name="connsiteY0" fmla="*/ -50 h 3619"/>
                <a:gd name="connsiteX1" fmla="*/ -36 w 2476"/>
                <a:gd name="connsiteY1" fmla="*/ 3569 h 3619"/>
              </a:gdLst>
              <a:ahLst/>
              <a:cxnLst>
                <a:cxn ang="0">
                  <a:pos x="connsiteX0" y="connsiteY0"/>
                </a:cxn>
                <a:cxn ang="0">
                  <a:pos x="connsiteX1" y="connsiteY1"/>
                </a:cxn>
              </a:cxnLst>
              <a:rect l="l" t="t" r="r" b="b"/>
              <a:pathLst>
                <a:path w="2476" h="3619">
                  <a:moveTo>
                    <a:pt x="2440" y="-50"/>
                  </a:moveTo>
                  <a:lnTo>
                    <a:pt x="-36" y="3569"/>
                  </a:lnTo>
                </a:path>
              </a:pathLst>
            </a:custGeom>
            <a:noFill/>
            <a:ln w="4763" cap="flat">
              <a:solidFill>
                <a:srgbClr val="51331A"/>
              </a:solidFill>
              <a:prstDash val="solid"/>
              <a:round/>
            </a:ln>
          </p:spPr>
          <p:txBody>
            <a:bodyPr rtlCol="0" anchor="ctr"/>
            <a:lstStyle/>
            <a:p>
              <a:endParaRPr lang="en-IN"/>
            </a:p>
          </p:txBody>
        </p:sp>
        <p:sp>
          <p:nvSpPr>
            <p:cNvPr id="36" name="Freeform: Shape 35">
              <a:extLst>
                <a:ext uri="{FF2B5EF4-FFF2-40B4-BE49-F238E27FC236}">
                  <a16:creationId xmlns:a16="http://schemas.microsoft.com/office/drawing/2014/main" xmlns="" id="{96E2CD67-23E0-12F7-566E-1B12E813A2BE}"/>
                </a:ext>
              </a:extLst>
            </p:cNvPr>
            <p:cNvSpPr/>
            <p:nvPr/>
          </p:nvSpPr>
          <p:spPr>
            <a:xfrm>
              <a:off x="5679662" y="3699700"/>
              <a:ext cx="250888" cy="100484"/>
            </a:xfrm>
            <a:custGeom>
              <a:avLst/>
              <a:gdLst>
                <a:gd name="connsiteX0" fmla="*/ -36 w 250888"/>
                <a:gd name="connsiteY0" fmla="*/ 17381 h 100484"/>
                <a:gd name="connsiteX1" fmla="*/ -36 w 250888"/>
                <a:gd name="connsiteY1" fmla="*/ 17381 h 100484"/>
                <a:gd name="connsiteX2" fmla="*/ 24252 w 250888"/>
                <a:gd name="connsiteY2" fmla="*/ 36431 h 100484"/>
                <a:gd name="connsiteX3" fmla="*/ 49398 w 250888"/>
                <a:gd name="connsiteY3" fmla="*/ 50718 h 100484"/>
                <a:gd name="connsiteX4" fmla="*/ 65019 w 250888"/>
                <a:gd name="connsiteY4" fmla="*/ 56338 h 100484"/>
                <a:gd name="connsiteX5" fmla="*/ 90356 w 250888"/>
                <a:gd name="connsiteY5" fmla="*/ 56338 h 100484"/>
                <a:gd name="connsiteX6" fmla="*/ 102929 w 250888"/>
                <a:gd name="connsiteY6" fmla="*/ 61291 h 100484"/>
                <a:gd name="connsiteX7" fmla="*/ 120455 w 250888"/>
                <a:gd name="connsiteY7" fmla="*/ 79293 h 100484"/>
                <a:gd name="connsiteX8" fmla="*/ 136362 w 250888"/>
                <a:gd name="connsiteY8" fmla="*/ 98343 h 100484"/>
                <a:gd name="connsiteX9" fmla="*/ 148268 w 250888"/>
                <a:gd name="connsiteY9" fmla="*/ 99963 h 100484"/>
                <a:gd name="connsiteX10" fmla="*/ 153221 w 250888"/>
                <a:gd name="connsiteY10" fmla="*/ 94152 h 100484"/>
                <a:gd name="connsiteX11" fmla="*/ 150744 w 250888"/>
                <a:gd name="connsiteY11" fmla="*/ 89580 h 100484"/>
                <a:gd name="connsiteX12" fmla="*/ 145220 w 250888"/>
                <a:gd name="connsiteY12" fmla="*/ 83294 h 100484"/>
                <a:gd name="connsiteX13" fmla="*/ 138743 w 250888"/>
                <a:gd name="connsiteY13" fmla="*/ 69578 h 100484"/>
                <a:gd name="connsiteX14" fmla="*/ 140267 w 250888"/>
                <a:gd name="connsiteY14" fmla="*/ 56910 h 100484"/>
                <a:gd name="connsiteX15" fmla="*/ 152935 w 250888"/>
                <a:gd name="connsiteY15" fmla="*/ 55576 h 100484"/>
                <a:gd name="connsiteX16" fmla="*/ 179700 w 250888"/>
                <a:gd name="connsiteY16" fmla="*/ 59005 h 100484"/>
                <a:gd name="connsiteX17" fmla="*/ 190368 w 250888"/>
                <a:gd name="connsiteY17" fmla="*/ 68530 h 100484"/>
                <a:gd name="connsiteX18" fmla="*/ 205513 w 250888"/>
                <a:gd name="connsiteY18" fmla="*/ 88723 h 100484"/>
                <a:gd name="connsiteX19" fmla="*/ 214086 w 250888"/>
                <a:gd name="connsiteY19" fmla="*/ 92057 h 100484"/>
                <a:gd name="connsiteX20" fmla="*/ 220753 w 250888"/>
                <a:gd name="connsiteY20" fmla="*/ 87009 h 100484"/>
                <a:gd name="connsiteX21" fmla="*/ 219039 w 250888"/>
                <a:gd name="connsiteY21" fmla="*/ 75960 h 100484"/>
                <a:gd name="connsiteX22" fmla="*/ 207037 w 250888"/>
                <a:gd name="connsiteY22" fmla="*/ 60624 h 100484"/>
                <a:gd name="connsiteX23" fmla="*/ 197512 w 250888"/>
                <a:gd name="connsiteY23" fmla="*/ 49766 h 100484"/>
                <a:gd name="connsiteX24" fmla="*/ 196179 w 250888"/>
                <a:gd name="connsiteY24" fmla="*/ 44241 h 100484"/>
                <a:gd name="connsiteX25" fmla="*/ 208085 w 250888"/>
                <a:gd name="connsiteY25" fmla="*/ 43289 h 100484"/>
                <a:gd name="connsiteX26" fmla="*/ 216657 w 250888"/>
                <a:gd name="connsiteY26" fmla="*/ 49194 h 100484"/>
                <a:gd name="connsiteX27" fmla="*/ 231993 w 250888"/>
                <a:gd name="connsiteY27" fmla="*/ 63005 h 100484"/>
                <a:gd name="connsiteX28" fmla="*/ 247233 w 250888"/>
                <a:gd name="connsiteY28" fmla="*/ 67863 h 100484"/>
                <a:gd name="connsiteX29" fmla="*/ 250852 w 250888"/>
                <a:gd name="connsiteY29" fmla="*/ 61863 h 100484"/>
                <a:gd name="connsiteX30" fmla="*/ 245328 w 250888"/>
                <a:gd name="connsiteY30" fmla="*/ 52338 h 100484"/>
                <a:gd name="connsiteX31" fmla="*/ 231707 w 250888"/>
                <a:gd name="connsiteY31" fmla="*/ 39574 h 100484"/>
                <a:gd name="connsiteX32" fmla="*/ 213609 w 250888"/>
                <a:gd name="connsiteY32" fmla="*/ 23572 h 100484"/>
                <a:gd name="connsiteX33" fmla="*/ 199036 w 250888"/>
                <a:gd name="connsiteY33" fmla="*/ 16047 h 100484"/>
                <a:gd name="connsiteX34" fmla="*/ 185606 w 250888"/>
                <a:gd name="connsiteY34" fmla="*/ 17285 h 100484"/>
                <a:gd name="connsiteX35" fmla="*/ 167604 w 250888"/>
                <a:gd name="connsiteY35" fmla="*/ 21096 h 100484"/>
                <a:gd name="connsiteX36" fmla="*/ 140267 w 250888"/>
                <a:gd name="connsiteY36" fmla="*/ 21096 h 100484"/>
                <a:gd name="connsiteX37" fmla="*/ 105405 w 250888"/>
                <a:gd name="connsiteY37" fmla="*/ 16809 h 100484"/>
                <a:gd name="connsiteX38" fmla="*/ 83212 w 250888"/>
                <a:gd name="connsiteY38" fmla="*/ -50 h 100484"/>
                <a:gd name="connsiteX39" fmla="*/ 83212 w 250888"/>
                <a:gd name="connsiteY39" fmla="*/ -50 h 100484"/>
                <a:gd name="connsiteX40" fmla="*/ 249 w 250888"/>
                <a:gd name="connsiteY40" fmla="*/ 17000 h 10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888" h="100484">
                  <a:moveTo>
                    <a:pt x="-36" y="17381"/>
                  </a:moveTo>
                  <a:lnTo>
                    <a:pt x="-36" y="17381"/>
                  </a:lnTo>
                  <a:cubicBezTo>
                    <a:pt x="7298" y="23191"/>
                    <a:pt x="16537" y="31573"/>
                    <a:pt x="24252" y="36431"/>
                  </a:cubicBezTo>
                  <a:cubicBezTo>
                    <a:pt x="32263" y="41822"/>
                    <a:pt x="40674" y="46594"/>
                    <a:pt x="49398" y="50718"/>
                  </a:cubicBezTo>
                  <a:cubicBezTo>
                    <a:pt x="54370" y="53195"/>
                    <a:pt x="59609" y="55081"/>
                    <a:pt x="65019" y="56338"/>
                  </a:cubicBezTo>
                  <a:cubicBezTo>
                    <a:pt x="72449" y="57767"/>
                    <a:pt x="82926" y="55005"/>
                    <a:pt x="90356" y="56338"/>
                  </a:cubicBezTo>
                  <a:cubicBezTo>
                    <a:pt x="94785" y="57300"/>
                    <a:pt x="99033" y="58976"/>
                    <a:pt x="102929" y="61291"/>
                  </a:cubicBezTo>
                  <a:cubicBezTo>
                    <a:pt x="109454" y="66587"/>
                    <a:pt x="115330" y="72635"/>
                    <a:pt x="120455" y="79293"/>
                  </a:cubicBezTo>
                  <a:cubicBezTo>
                    <a:pt x="125408" y="84818"/>
                    <a:pt x="129980" y="94914"/>
                    <a:pt x="136362" y="98343"/>
                  </a:cubicBezTo>
                  <a:cubicBezTo>
                    <a:pt x="139981" y="100372"/>
                    <a:pt x="144239" y="100953"/>
                    <a:pt x="148268" y="99963"/>
                  </a:cubicBezTo>
                  <a:cubicBezTo>
                    <a:pt x="150735" y="98905"/>
                    <a:pt x="152573" y="96762"/>
                    <a:pt x="153221" y="94152"/>
                  </a:cubicBezTo>
                  <a:cubicBezTo>
                    <a:pt x="153221" y="92533"/>
                    <a:pt x="151602" y="90914"/>
                    <a:pt x="150744" y="89580"/>
                  </a:cubicBezTo>
                  <a:cubicBezTo>
                    <a:pt x="149887" y="88247"/>
                    <a:pt x="146553" y="85389"/>
                    <a:pt x="145220" y="83294"/>
                  </a:cubicBezTo>
                  <a:cubicBezTo>
                    <a:pt x="142172" y="79198"/>
                    <a:pt x="139972" y="74531"/>
                    <a:pt x="138743" y="69578"/>
                  </a:cubicBezTo>
                  <a:cubicBezTo>
                    <a:pt x="138171" y="65768"/>
                    <a:pt x="137505" y="59576"/>
                    <a:pt x="140267" y="56910"/>
                  </a:cubicBezTo>
                  <a:cubicBezTo>
                    <a:pt x="143029" y="54243"/>
                    <a:pt x="149125" y="55576"/>
                    <a:pt x="152935" y="55576"/>
                  </a:cubicBezTo>
                  <a:cubicBezTo>
                    <a:pt x="161993" y="54919"/>
                    <a:pt x="171099" y="56090"/>
                    <a:pt x="179700" y="59005"/>
                  </a:cubicBezTo>
                  <a:cubicBezTo>
                    <a:pt x="183787" y="61539"/>
                    <a:pt x="187397" y="64758"/>
                    <a:pt x="190368" y="68530"/>
                  </a:cubicBezTo>
                  <a:cubicBezTo>
                    <a:pt x="195512" y="74055"/>
                    <a:pt x="199893" y="84246"/>
                    <a:pt x="205513" y="88723"/>
                  </a:cubicBezTo>
                  <a:cubicBezTo>
                    <a:pt x="207894" y="90790"/>
                    <a:pt x="210923" y="91971"/>
                    <a:pt x="214086" y="92057"/>
                  </a:cubicBezTo>
                  <a:cubicBezTo>
                    <a:pt x="216972" y="91495"/>
                    <a:pt x="219429" y="89628"/>
                    <a:pt x="220753" y="87009"/>
                  </a:cubicBezTo>
                  <a:cubicBezTo>
                    <a:pt x="221410" y="83237"/>
                    <a:pt x="220810" y="79350"/>
                    <a:pt x="219039" y="75960"/>
                  </a:cubicBezTo>
                  <a:cubicBezTo>
                    <a:pt x="215733" y="70340"/>
                    <a:pt x="211695" y="65187"/>
                    <a:pt x="207037" y="60624"/>
                  </a:cubicBezTo>
                  <a:cubicBezTo>
                    <a:pt x="203484" y="57357"/>
                    <a:pt x="200293" y="53719"/>
                    <a:pt x="197512" y="49766"/>
                  </a:cubicBezTo>
                  <a:cubicBezTo>
                    <a:pt x="196750" y="48242"/>
                    <a:pt x="195321" y="45765"/>
                    <a:pt x="196179" y="44241"/>
                  </a:cubicBezTo>
                  <a:cubicBezTo>
                    <a:pt x="197988" y="41193"/>
                    <a:pt x="204656" y="42336"/>
                    <a:pt x="208085" y="43289"/>
                  </a:cubicBezTo>
                  <a:cubicBezTo>
                    <a:pt x="211257" y="44756"/>
                    <a:pt x="214162" y="46756"/>
                    <a:pt x="216657" y="49194"/>
                  </a:cubicBezTo>
                  <a:cubicBezTo>
                    <a:pt x="221458" y="54128"/>
                    <a:pt x="226583" y="58748"/>
                    <a:pt x="231993" y="63005"/>
                  </a:cubicBezTo>
                  <a:cubicBezTo>
                    <a:pt x="236184" y="65387"/>
                    <a:pt x="242851" y="69864"/>
                    <a:pt x="247233" y="67863"/>
                  </a:cubicBezTo>
                  <a:cubicBezTo>
                    <a:pt x="249309" y="66539"/>
                    <a:pt x="250643" y="64320"/>
                    <a:pt x="250852" y="61863"/>
                  </a:cubicBezTo>
                  <a:cubicBezTo>
                    <a:pt x="250852" y="58624"/>
                    <a:pt x="247328" y="55100"/>
                    <a:pt x="245328" y="52338"/>
                  </a:cubicBezTo>
                  <a:cubicBezTo>
                    <a:pt x="241089" y="47765"/>
                    <a:pt x="236546" y="43508"/>
                    <a:pt x="231707" y="39574"/>
                  </a:cubicBezTo>
                  <a:cubicBezTo>
                    <a:pt x="226068" y="33811"/>
                    <a:pt x="220020" y="28468"/>
                    <a:pt x="213609" y="23572"/>
                  </a:cubicBezTo>
                  <a:cubicBezTo>
                    <a:pt x="209276" y="20162"/>
                    <a:pt x="204332" y="17609"/>
                    <a:pt x="199036" y="16047"/>
                  </a:cubicBezTo>
                  <a:cubicBezTo>
                    <a:pt x="194521" y="15800"/>
                    <a:pt x="189997" y="16219"/>
                    <a:pt x="185606" y="17285"/>
                  </a:cubicBezTo>
                  <a:cubicBezTo>
                    <a:pt x="180177" y="18143"/>
                    <a:pt x="173128" y="20524"/>
                    <a:pt x="167604" y="21096"/>
                  </a:cubicBezTo>
                  <a:cubicBezTo>
                    <a:pt x="158507" y="21762"/>
                    <a:pt x="149363" y="21762"/>
                    <a:pt x="140267" y="21096"/>
                  </a:cubicBezTo>
                  <a:cubicBezTo>
                    <a:pt x="128504" y="21362"/>
                    <a:pt x="116759" y="19914"/>
                    <a:pt x="105405" y="16809"/>
                  </a:cubicBezTo>
                  <a:cubicBezTo>
                    <a:pt x="97404" y="12037"/>
                    <a:pt x="89956" y="6379"/>
                    <a:pt x="83212" y="-50"/>
                  </a:cubicBezTo>
                  <a:lnTo>
                    <a:pt x="83212" y="-50"/>
                  </a:lnTo>
                  <a:lnTo>
                    <a:pt x="249" y="17000"/>
                  </a:lnTo>
                  <a:close/>
                </a:path>
              </a:pathLst>
            </a:custGeom>
            <a:solidFill>
              <a:srgbClr val="EEC0A2"/>
            </a:solidFill>
            <a:ln w="4763" cap="rnd">
              <a:solidFill>
                <a:srgbClr val="EEB997"/>
              </a:solidFill>
              <a:prstDash val="solid"/>
              <a:round/>
            </a:ln>
          </p:spPr>
          <p:txBody>
            <a:bodyPr rtlCol="0" anchor="ctr"/>
            <a:lstStyle/>
            <a:p>
              <a:endParaRPr lang="en-IN"/>
            </a:p>
          </p:txBody>
        </p:sp>
        <p:sp>
          <p:nvSpPr>
            <p:cNvPr id="37" name="Freeform: Shape 36">
              <a:extLst>
                <a:ext uri="{FF2B5EF4-FFF2-40B4-BE49-F238E27FC236}">
                  <a16:creationId xmlns:a16="http://schemas.microsoft.com/office/drawing/2014/main" xmlns="" id="{B22C927B-3CAD-DC34-CCD4-9389035F1430}"/>
                </a:ext>
              </a:extLst>
            </p:cNvPr>
            <p:cNvSpPr/>
            <p:nvPr/>
          </p:nvSpPr>
          <p:spPr>
            <a:xfrm>
              <a:off x="5922644" y="3755326"/>
              <a:ext cx="7143" cy="6381"/>
            </a:xfrm>
            <a:custGeom>
              <a:avLst/>
              <a:gdLst>
                <a:gd name="connsiteX0" fmla="*/ 1583 w 7143"/>
                <a:gd name="connsiteY0" fmla="*/ -50 h 6381"/>
                <a:gd name="connsiteX1" fmla="*/ 7107 w 7143"/>
                <a:gd name="connsiteY1" fmla="*/ 2808 h 6381"/>
                <a:gd name="connsiteX2" fmla="*/ 4536 w 7143"/>
                <a:gd name="connsiteY2" fmla="*/ 6332 h 6381"/>
                <a:gd name="connsiteX3" fmla="*/ -36 w 7143"/>
                <a:gd name="connsiteY3" fmla="*/ 4046 h 6381"/>
              </a:gdLst>
              <a:ahLst/>
              <a:cxnLst>
                <a:cxn ang="0">
                  <a:pos x="connsiteX0" y="connsiteY0"/>
                </a:cxn>
                <a:cxn ang="0">
                  <a:pos x="connsiteX1" y="connsiteY1"/>
                </a:cxn>
                <a:cxn ang="0">
                  <a:pos x="connsiteX2" y="connsiteY2"/>
                </a:cxn>
                <a:cxn ang="0">
                  <a:pos x="connsiteX3" y="connsiteY3"/>
                </a:cxn>
              </a:cxnLst>
              <a:rect l="l" t="t" r="r" b="b"/>
              <a:pathLst>
                <a:path w="7143" h="6381">
                  <a:moveTo>
                    <a:pt x="1583" y="-50"/>
                  </a:moveTo>
                  <a:cubicBezTo>
                    <a:pt x="3526" y="693"/>
                    <a:pt x="5374" y="1655"/>
                    <a:pt x="7107" y="2808"/>
                  </a:cubicBezTo>
                  <a:lnTo>
                    <a:pt x="4536" y="6332"/>
                  </a:lnTo>
                  <a:cubicBezTo>
                    <a:pt x="3088" y="5417"/>
                    <a:pt x="1564" y="4655"/>
                    <a:pt x="-36" y="4046"/>
                  </a:cubicBezTo>
                  <a:close/>
                </a:path>
              </a:pathLst>
            </a:custGeom>
            <a:solidFill>
              <a:srgbClr val="22150B"/>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62FBF524-AB2B-3839-44B7-B16314D051FB}"/>
                </a:ext>
              </a:extLst>
            </p:cNvPr>
            <p:cNvSpPr/>
            <p:nvPr/>
          </p:nvSpPr>
          <p:spPr>
            <a:xfrm>
              <a:off x="5927121" y="3758184"/>
              <a:ext cx="4738" cy="6476"/>
            </a:xfrm>
            <a:custGeom>
              <a:avLst/>
              <a:gdLst>
                <a:gd name="connsiteX0" fmla="*/ 2631 w 4738"/>
                <a:gd name="connsiteY0" fmla="*/ -50 h 6476"/>
                <a:gd name="connsiteX1" fmla="*/ 4631 w 4738"/>
                <a:gd name="connsiteY1" fmla="*/ 6427 h 6476"/>
                <a:gd name="connsiteX2" fmla="*/ 3583 w 4738"/>
                <a:gd name="connsiteY2" fmla="*/ 6427 h 6476"/>
                <a:gd name="connsiteX3" fmla="*/ -36 w 4738"/>
                <a:gd name="connsiteY3" fmla="*/ 3474 h 6476"/>
              </a:gdLst>
              <a:ahLst/>
              <a:cxnLst>
                <a:cxn ang="0">
                  <a:pos x="connsiteX0" y="connsiteY0"/>
                </a:cxn>
                <a:cxn ang="0">
                  <a:pos x="connsiteX1" y="connsiteY1"/>
                </a:cxn>
                <a:cxn ang="0">
                  <a:pos x="connsiteX2" y="connsiteY2"/>
                </a:cxn>
                <a:cxn ang="0">
                  <a:pos x="connsiteX3" y="connsiteY3"/>
                </a:cxn>
              </a:cxnLst>
              <a:rect l="l" t="t" r="r" b="b"/>
              <a:pathLst>
                <a:path w="4738" h="6476">
                  <a:moveTo>
                    <a:pt x="2631" y="-50"/>
                  </a:moveTo>
                  <a:cubicBezTo>
                    <a:pt x="4212" y="1712"/>
                    <a:pt x="4945" y="4084"/>
                    <a:pt x="4631" y="6427"/>
                  </a:cubicBezTo>
                  <a:lnTo>
                    <a:pt x="3583" y="6427"/>
                  </a:lnTo>
                  <a:cubicBezTo>
                    <a:pt x="3583" y="4522"/>
                    <a:pt x="1297" y="4427"/>
                    <a:pt x="-36" y="3474"/>
                  </a:cubicBezTo>
                  <a:close/>
                </a:path>
              </a:pathLst>
            </a:custGeom>
            <a:solidFill>
              <a:srgbClr val="22150B"/>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F29588E8-4FFC-6BBA-BAD4-B40C830CF675}"/>
                </a:ext>
              </a:extLst>
            </p:cNvPr>
            <p:cNvSpPr/>
            <p:nvPr/>
          </p:nvSpPr>
          <p:spPr>
            <a:xfrm>
              <a:off x="5927217" y="3758184"/>
              <a:ext cx="2571" cy="3524"/>
            </a:xfrm>
            <a:custGeom>
              <a:avLst/>
              <a:gdLst>
                <a:gd name="connsiteX0" fmla="*/ 2535 w 2571"/>
                <a:gd name="connsiteY0" fmla="*/ -50 h 3524"/>
                <a:gd name="connsiteX1" fmla="*/ -36 w 2571"/>
                <a:gd name="connsiteY1" fmla="*/ 3474 h 3524"/>
              </a:gdLst>
              <a:ahLst/>
              <a:cxnLst>
                <a:cxn ang="0">
                  <a:pos x="connsiteX0" y="connsiteY0"/>
                </a:cxn>
                <a:cxn ang="0">
                  <a:pos x="connsiteX1" y="connsiteY1"/>
                </a:cxn>
              </a:cxnLst>
              <a:rect l="l" t="t" r="r" b="b"/>
              <a:pathLst>
                <a:path w="2571" h="3524">
                  <a:moveTo>
                    <a:pt x="2535" y="-50"/>
                  </a:moveTo>
                  <a:lnTo>
                    <a:pt x="-36" y="3474"/>
                  </a:lnTo>
                </a:path>
              </a:pathLst>
            </a:custGeom>
            <a:noFill/>
            <a:ln w="9525" cap="flat">
              <a:solidFill>
                <a:srgbClr val="22150B"/>
              </a:solidFill>
              <a:prstDash val="solid"/>
              <a:round/>
            </a:ln>
          </p:spPr>
          <p:txBody>
            <a:bodyPr rtlCol="0" anchor="ctr"/>
            <a:lstStyle/>
            <a:p>
              <a:endParaRPr lang="en-IN"/>
            </a:p>
          </p:txBody>
        </p:sp>
        <p:sp>
          <p:nvSpPr>
            <p:cNvPr id="40" name="Freeform: Shape 39">
              <a:extLst>
                <a:ext uri="{FF2B5EF4-FFF2-40B4-BE49-F238E27FC236}">
                  <a16:creationId xmlns:a16="http://schemas.microsoft.com/office/drawing/2014/main" xmlns="" id="{536D362F-D817-6030-0ED8-480F76461605}"/>
                </a:ext>
              </a:extLst>
            </p:cNvPr>
            <p:cNvSpPr/>
            <p:nvPr/>
          </p:nvSpPr>
          <p:spPr>
            <a:xfrm>
              <a:off x="5897118" y="3777519"/>
              <a:ext cx="6191" cy="5714"/>
            </a:xfrm>
            <a:custGeom>
              <a:avLst/>
              <a:gdLst>
                <a:gd name="connsiteX0" fmla="*/ 440 w 6191"/>
                <a:gd name="connsiteY0" fmla="*/ -50 h 5714"/>
                <a:gd name="connsiteX1" fmla="*/ 6155 w 6191"/>
                <a:gd name="connsiteY1" fmla="*/ 1950 h 5714"/>
                <a:gd name="connsiteX2" fmla="*/ 3774 w 6191"/>
                <a:gd name="connsiteY2" fmla="*/ 5665 h 5714"/>
                <a:gd name="connsiteX3" fmla="*/ -36 w 6191"/>
                <a:gd name="connsiteY3" fmla="*/ 4331 h 5714"/>
              </a:gdLst>
              <a:ahLst/>
              <a:cxnLst>
                <a:cxn ang="0">
                  <a:pos x="connsiteX0" y="connsiteY0"/>
                </a:cxn>
                <a:cxn ang="0">
                  <a:pos x="connsiteX1" y="connsiteY1"/>
                </a:cxn>
                <a:cxn ang="0">
                  <a:pos x="connsiteX2" y="connsiteY2"/>
                </a:cxn>
                <a:cxn ang="0">
                  <a:pos x="connsiteX3" y="connsiteY3"/>
                </a:cxn>
              </a:cxnLst>
              <a:rect l="l" t="t" r="r" b="b"/>
              <a:pathLst>
                <a:path w="6191" h="5714">
                  <a:moveTo>
                    <a:pt x="440" y="-50"/>
                  </a:moveTo>
                  <a:cubicBezTo>
                    <a:pt x="2450" y="255"/>
                    <a:pt x="4393" y="931"/>
                    <a:pt x="6155" y="1950"/>
                  </a:cubicBezTo>
                  <a:lnTo>
                    <a:pt x="3774" y="5665"/>
                  </a:lnTo>
                  <a:cubicBezTo>
                    <a:pt x="2612" y="4951"/>
                    <a:pt x="1316" y="4503"/>
                    <a:pt x="-36" y="4331"/>
                  </a:cubicBezTo>
                  <a:close/>
                </a:path>
              </a:pathLst>
            </a:custGeom>
            <a:solidFill>
              <a:srgbClr val="22150B"/>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D887C267-B13C-DB3A-D543-9105384AC3A3}"/>
                </a:ext>
              </a:extLst>
            </p:cNvPr>
            <p:cNvSpPr/>
            <p:nvPr/>
          </p:nvSpPr>
          <p:spPr>
            <a:xfrm>
              <a:off x="5897118" y="3777519"/>
              <a:ext cx="476" cy="4381"/>
            </a:xfrm>
            <a:custGeom>
              <a:avLst/>
              <a:gdLst>
                <a:gd name="connsiteX0" fmla="*/ 440 w 476"/>
                <a:gd name="connsiteY0" fmla="*/ -50 h 4381"/>
                <a:gd name="connsiteX1" fmla="*/ -36 w 476"/>
                <a:gd name="connsiteY1" fmla="*/ 4331 h 4381"/>
              </a:gdLst>
              <a:ahLst/>
              <a:cxnLst>
                <a:cxn ang="0">
                  <a:pos x="connsiteX0" y="connsiteY0"/>
                </a:cxn>
                <a:cxn ang="0">
                  <a:pos x="connsiteX1" y="connsiteY1"/>
                </a:cxn>
              </a:cxnLst>
              <a:rect l="l" t="t" r="r" b="b"/>
              <a:pathLst>
                <a:path w="476" h="4381">
                  <a:moveTo>
                    <a:pt x="440" y="-50"/>
                  </a:moveTo>
                  <a:lnTo>
                    <a:pt x="-36" y="4331"/>
                  </a:lnTo>
                </a:path>
              </a:pathLst>
            </a:custGeom>
            <a:noFill/>
            <a:ln w="9525" cap="flat">
              <a:solidFill>
                <a:srgbClr val="22150B"/>
              </a:solidFill>
              <a:prstDash val="solid"/>
              <a:round/>
            </a:ln>
          </p:spPr>
          <p:txBody>
            <a:bodyPr rtlCol="0" anchor="ctr"/>
            <a:lstStyle/>
            <a:p>
              <a:endParaRPr lang="en-IN"/>
            </a:p>
          </p:txBody>
        </p:sp>
        <p:sp>
          <p:nvSpPr>
            <p:cNvPr id="42" name="Freeform: Shape 41">
              <a:extLst>
                <a:ext uri="{FF2B5EF4-FFF2-40B4-BE49-F238E27FC236}">
                  <a16:creationId xmlns:a16="http://schemas.microsoft.com/office/drawing/2014/main" xmlns="" id="{839DB168-C8D9-9978-AD29-96D9596414F6}"/>
                </a:ext>
              </a:extLst>
            </p:cNvPr>
            <p:cNvSpPr/>
            <p:nvPr/>
          </p:nvSpPr>
          <p:spPr>
            <a:xfrm>
              <a:off x="5900927" y="3779519"/>
              <a:ext cx="4191" cy="6000"/>
            </a:xfrm>
            <a:custGeom>
              <a:avLst/>
              <a:gdLst>
                <a:gd name="connsiteX0" fmla="*/ 2345 w 4191"/>
                <a:gd name="connsiteY0" fmla="*/ -50 h 6000"/>
                <a:gd name="connsiteX1" fmla="*/ 4155 w 4191"/>
                <a:gd name="connsiteY1" fmla="*/ 5951 h 6000"/>
                <a:gd name="connsiteX2" fmla="*/ 3202 w 4191"/>
                <a:gd name="connsiteY2" fmla="*/ 5951 h 6000"/>
                <a:gd name="connsiteX3" fmla="*/ -36 w 4191"/>
                <a:gd name="connsiteY3" fmla="*/ 3665 h 6000"/>
              </a:gdLst>
              <a:ahLst/>
              <a:cxnLst>
                <a:cxn ang="0">
                  <a:pos x="connsiteX0" y="connsiteY0"/>
                </a:cxn>
                <a:cxn ang="0">
                  <a:pos x="connsiteX1" y="connsiteY1"/>
                </a:cxn>
                <a:cxn ang="0">
                  <a:pos x="connsiteX2" y="connsiteY2"/>
                </a:cxn>
                <a:cxn ang="0">
                  <a:pos x="connsiteX3" y="connsiteY3"/>
                </a:cxn>
              </a:cxnLst>
              <a:rect l="l" t="t" r="r" b="b"/>
              <a:pathLst>
                <a:path w="4191" h="6000">
                  <a:moveTo>
                    <a:pt x="2345" y="-50"/>
                  </a:moveTo>
                  <a:cubicBezTo>
                    <a:pt x="4059" y="1093"/>
                    <a:pt x="4059" y="3951"/>
                    <a:pt x="4155" y="5951"/>
                  </a:cubicBezTo>
                  <a:lnTo>
                    <a:pt x="3202" y="5951"/>
                  </a:lnTo>
                  <a:cubicBezTo>
                    <a:pt x="3202" y="4236"/>
                    <a:pt x="1107" y="4427"/>
                    <a:pt x="-36" y="3665"/>
                  </a:cubicBezTo>
                  <a:close/>
                </a:path>
              </a:pathLst>
            </a:custGeom>
            <a:solidFill>
              <a:srgbClr val="22150B"/>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2E61C821-C7DA-A06D-5BCD-60FCA47BCCCA}"/>
                </a:ext>
              </a:extLst>
            </p:cNvPr>
            <p:cNvSpPr/>
            <p:nvPr/>
          </p:nvSpPr>
          <p:spPr>
            <a:xfrm>
              <a:off x="5900927" y="3779519"/>
              <a:ext cx="2381" cy="3714"/>
            </a:xfrm>
            <a:custGeom>
              <a:avLst/>
              <a:gdLst>
                <a:gd name="connsiteX0" fmla="*/ 2345 w 2381"/>
                <a:gd name="connsiteY0" fmla="*/ -50 h 3714"/>
                <a:gd name="connsiteX1" fmla="*/ -36 w 2381"/>
                <a:gd name="connsiteY1" fmla="*/ 3665 h 3714"/>
              </a:gdLst>
              <a:ahLst/>
              <a:cxnLst>
                <a:cxn ang="0">
                  <a:pos x="connsiteX0" y="connsiteY0"/>
                </a:cxn>
                <a:cxn ang="0">
                  <a:pos x="connsiteX1" y="connsiteY1"/>
                </a:cxn>
              </a:cxnLst>
              <a:rect l="l" t="t" r="r" b="b"/>
              <a:pathLst>
                <a:path w="2381" h="3714">
                  <a:moveTo>
                    <a:pt x="2345" y="-50"/>
                  </a:moveTo>
                  <a:lnTo>
                    <a:pt x="-36" y="3665"/>
                  </a:lnTo>
                </a:path>
              </a:pathLst>
            </a:custGeom>
            <a:noFill/>
            <a:ln w="9525" cap="flat">
              <a:solidFill>
                <a:srgbClr val="22150B"/>
              </a:solidFill>
              <a:prstDash val="solid"/>
              <a:round/>
            </a:ln>
          </p:spPr>
          <p:txBody>
            <a:bodyPr rtlCol="0" anchor="ctr"/>
            <a:lstStyle/>
            <a:p>
              <a:endParaRPr lang="en-IN"/>
            </a:p>
          </p:txBody>
        </p:sp>
        <p:sp>
          <p:nvSpPr>
            <p:cNvPr id="44" name="Freeform: Shape 43">
              <a:extLst>
                <a:ext uri="{FF2B5EF4-FFF2-40B4-BE49-F238E27FC236}">
                  <a16:creationId xmlns:a16="http://schemas.microsoft.com/office/drawing/2014/main" xmlns="" id="{16ABB94D-618B-329B-5D31-3FF406D0FDBA}"/>
                </a:ext>
              </a:extLst>
            </p:cNvPr>
            <p:cNvSpPr/>
            <p:nvPr/>
          </p:nvSpPr>
          <p:spPr>
            <a:xfrm>
              <a:off x="5828633" y="3792283"/>
              <a:ext cx="5810" cy="6095"/>
            </a:xfrm>
            <a:custGeom>
              <a:avLst/>
              <a:gdLst>
                <a:gd name="connsiteX0" fmla="*/ -36 w 5810"/>
                <a:gd name="connsiteY0" fmla="*/ -50 h 6095"/>
                <a:gd name="connsiteX1" fmla="*/ 5774 w 5810"/>
                <a:gd name="connsiteY1" fmla="*/ 2522 h 6095"/>
                <a:gd name="connsiteX2" fmla="*/ 3202 w 5810"/>
                <a:gd name="connsiteY2" fmla="*/ 6046 h 6095"/>
                <a:gd name="connsiteX3" fmla="*/ -36 w 5810"/>
                <a:gd name="connsiteY3" fmla="*/ 4331 h 6095"/>
              </a:gdLst>
              <a:ahLst/>
              <a:cxnLst>
                <a:cxn ang="0">
                  <a:pos x="connsiteX0" y="connsiteY0"/>
                </a:cxn>
                <a:cxn ang="0">
                  <a:pos x="connsiteX1" y="connsiteY1"/>
                </a:cxn>
                <a:cxn ang="0">
                  <a:pos x="connsiteX2" y="connsiteY2"/>
                </a:cxn>
                <a:cxn ang="0">
                  <a:pos x="connsiteX3" y="connsiteY3"/>
                </a:cxn>
              </a:cxnLst>
              <a:rect l="l" t="t" r="r" b="b"/>
              <a:pathLst>
                <a:path w="5810" h="6095">
                  <a:moveTo>
                    <a:pt x="-36" y="-50"/>
                  </a:moveTo>
                  <a:cubicBezTo>
                    <a:pt x="2097" y="274"/>
                    <a:pt x="4097" y="1160"/>
                    <a:pt x="5774" y="2522"/>
                  </a:cubicBezTo>
                  <a:lnTo>
                    <a:pt x="3202" y="6046"/>
                  </a:lnTo>
                  <a:cubicBezTo>
                    <a:pt x="2297" y="5189"/>
                    <a:pt x="1183" y="4598"/>
                    <a:pt x="-36" y="4331"/>
                  </a:cubicBezTo>
                  <a:close/>
                </a:path>
              </a:pathLst>
            </a:custGeom>
            <a:solidFill>
              <a:srgbClr val="22150B"/>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1568F6DA-6400-6351-AD80-71666551D35A}"/>
                </a:ext>
              </a:extLst>
            </p:cNvPr>
            <p:cNvSpPr/>
            <p:nvPr/>
          </p:nvSpPr>
          <p:spPr>
            <a:xfrm>
              <a:off x="5828633" y="3792283"/>
              <a:ext cx="9525" cy="4381"/>
            </a:xfrm>
            <a:custGeom>
              <a:avLst/>
              <a:gdLst>
                <a:gd name="connsiteX0" fmla="*/ -36 w 9525"/>
                <a:gd name="connsiteY0" fmla="*/ -50 h 4381"/>
                <a:gd name="connsiteX1" fmla="*/ -36 w 9525"/>
                <a:gd name="connsiteY1" fmla="*/ 4331 h 4381"/>
              </a:gdLst>
              <a:ahLst/>
              <a:cxnLst>
                <a:cxn ang="0">
                  <a:pos x="connsiteX0" y="connsiteY0"/>
                </a:cxn>
                <a:cxn ang="0">
                  <a:pos x="connsiteX1" y="connsiteY1"/>
                </a:cxn>
              </a:cxnLst>
              <a:rect l="l" t="t" r="r" b="b"/>
              <a:pathLst>
                <a:path w="9525" h="4381">
                  <a:moveTo>
                    <a:pt x="-36" y="-50"/>
                  </a:moveTo>
                  <a:lnTo>
                    <a:pt x="-36" y="4331"/>
                  </a:lnTo>
                </a:path>
              </a:pathLst>
            </a:custGeom>
            <a:noFill/>
            <a:ln w="9525" cap="flat">
              <a:solidFill>
                <a:srgbClr val="22150B"/>
              </a:solidFill>
              <a:prstDash val="solid"/>
              <a:round/>
            </a:ln>
          </p:spPr>
          <p:txBody>
            <a:bodyPr rtlCol="0" anchor="ctr"/>
            <a:lstStyle/>
            <a:p>
              <a:endParaRPr lang="en-IN"/>
            </a:p>
          </p:txBody>
        </p:sp>
        <p:sp>
          <p:nvSpPr>
            <p:cNvPr id="46" name="Freeform: Shape 45">
              <a:extLst>
                <a:ext uri="{FF2B5EF4-FFF2-40B4-BE49-F238E27FC236}">
                  <a16:creationId xmlns:a16="http://schemas.microsoft.com/office/drawing/2014/main" xmlns="" id="{1C403A56-9CAA-28AB-122A-1A4D21919523}"/>
                </a:ext>
              </a:extLst>
            </p:cNvPr>
            <p:cNvSpPr/>
            <p:nvPr/>
          </p:nvSpPr>
          <p:spPr>
            <a:xfrm>
              <a:off x="5831585" y="3794855"/>
              <a:ext cx="5052" cy="5715"/>
            </a:xfrm>
            <a:custGeom>
              <a:avLst/>
              <a:gdLst>
                <a:gd name="connsiteX0" fmla="*/ 2821 w 5052"/>
                <a:gd name="connsiteY0" fmla="*/ -50 h 5715"/>
                <a:gd name="connsiteX1" fmla="*/ 5012 w 5052"/>
                <a:gd name="connsiteY1" fmla="*/ 5665 h 5715"/>
                <a:gd name="connsiteX2" fmla="*/ 3869 w 5052"/>
                <a:gd name="connsiteY2" fmla="*/ 5665 h 5715"/>
                <a:gd name="connsiteX3" fmla="*/ -36 w 5052"/>
                <a:gd name="connsiteY3" fmla="*/ 3474 h 5715"/>
              </a:gdLst>
              <a:ahLst/>
              <a:cxnLst>
                <a:cxn ang="0">
                  <a:pos x="connsiteX0" y="connsiteY0"/>
                </a:cxn>
                <a:cxn ang="0">
                  <a:pos x="connsiteX1" y="connsiteY1"/>
                </a:cxn>
                <a:cxn ang="0">
                  <a:pos x="connsiteX2" y="connsiteY2"/>
                </a:cxn>
                <a:cxn ang="0">
                  <a:pos x="connsiteX3" y="connsiteY3"/>
                </a:cxn>
              </a:cxnLst>
              <a:rect l="l" t="t" r="r" b="b"/>
              <a:pathLst>
                <a:path w="5052" h="5715">
                  <a:moveTo>
                    <a:pt x="2821" y="-50"/>
                  </a:moveTo>
                  <a:cubicBezTo>
                    <a:pt x="4288" y="1484"/>
                    <a:pt x="5079" y="3541"/>
                    <a:pt x="5012" y="5665"/>
                  </a:cubicBezTo>
                  <a:lnTo>
                    <a:pt x="3869" y="5665"/>
                  </a:lnTo>
                  <a:cubicBezTo>
                    <a:pt x="3869" y="4617"/>
                    <a:pt x="1392" y="4522"/>
                    <a:pt x="-36" y="3474"/>
                  </a:cubicBezTo>
                  <a:close/>
                </a:path>
              </a:pathLst>
            </a:custGeom>
            <a:solidFill>
              <a:srgbClr val="22150B"/>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D43D0528-805A-7379-051D-54445E8309B8}"/>
                </a:ext>
              </a:extLst>
            </p:cNvPr>
            <p:cNvSpPr/>
            <p:nvPr/>
          </p:nvSpPr>
          <p:spPr>
            <a:xfrm>
              <a:off x="5831871" y="3794855"/>
              <a:ext cx="2571" cy="3524"/>
            </a:xfrm>
            <a:custGeom>
              <a:avLst/>
              <a:gdLst>
                <a:gd name="connsiteX0" fmla="*/ 2535 w 2571"/>
                <a:gd name="connsiteY0" fmla="*/ -50 h 3524"/>
                <a:gd name="connsiteX1" fmla="*/ -36 w 2571"/>
                <a:gd name="connsiteY1" fmla="*/ 3474 h 3524"/>
              </a:gdLst>
              <a:ahLst/>
              <a:cxnLst>
                <a:cxn ang="0">
                  <a:pos x="connsiteX0" y="connsiteY0"/>
                </a:cxn>
                <a:cxn ang="0">
                  <a:pos x="connsiteX1" y="connsiteY1"/>
                </a:cxn>
              </a:cxnLst>
              <a:rect l="l" t="t" r="r" b="b"/>
              <a:pathLst>
                <a:path w="2571" h="3524">
                  <a:moveTo>
                    <a:pt x="2535" y="-50"/>
                  </a:moveTo>
                  <a:lnTo>
                    <a:pt x="-36" y="3474"/>
                  </a:lnTo>
                </a:path>
              </a:pathLst>
            </a:custGeom>
            <a:noFill/>
            <a:ln w="9525" cap="flat">
              <a:solidFill>
                <a:srgbClr val="22150B"/>
              </a:solidFill>
              <a:prstDash val="solid"/>
              <a:round/>
            </a:ln>
          </p:spPr>
          <p:txBody>
            <a:bodyPr rtlCol="0" anchor="ctr"/>
            <a:lstStyle/>
            <a:p>
              <a:endParaRPr lang="en-IN"/>
            </a:p>
          </p:txBody>
        </p:sp>
        <p:sp>
          <p:nvSpPr>
            <p:cNvPr id="48" name="Freeform: Shape 47">
              <a:extLst>
                <a:ext uri="{FF2B5EF4-FFF2-40B4-BE49-F238E27FC236}">
                  <a16:creationId xmlns:a16="http://schemas.microsoft.com/office/drawing/2014/main" xmlns="" id="{30D68B9C-3A71-E2E4-FDA9-3D37E9C59B9B}"/>
                </a:ext>
              </a:extLst>
            </p:cNvPr>
            <p:cNvSpPr/>
            <p:nvPr/>
          </p:nvSpPr>
          <p:spPr>
            <a:xfrm>
              <a:off x="6503741" y="2948651"/>
              <a:ext cx="138493" cy="132141"/>
            </a:xfrm>
            <a:custGeom>
              <a:avLst/>
              <a:gdLst>
                <a:gd name="connsiteX0" fmla="*/ 57518 w 138493"/>
                <a:gd name="connsiteY0" fmla="*/ 114729 h 132141"/>
                <a:gd name="connsiteX1" fmla="*/ 46374 w 138493"/>
                <a:gd name="connsiteY1" fmla="*/ 107966 h 132141"/>
                <a:gd name="connsiteX2" fmla="*/ 36849 w 138493"/>
                <a:gd name="connsiteY2" fmla="*/ 99489 h 132141"/>
                <a:gd name="connsiteX3" fmla="*/ 25514 w 138493"/>
                <a:gd name="connsiteY3" fmla="*/ 89964 h 132141"/>
                <a:gd name="connsiteX4" fmla="*/ 1130 w 138493"/>
                <a:gd name="connsiteY4" fmla="*/ 51864 h 132141"/>
                <a:gd name="connsiteX5" fmla="*/ 13894 w 138493"/>
                <a:gd name="connsiteY5" fmla="*/ 9478 h 132141"/>
                <a:gd name="connsiteX6" fmla="*/ 40087 w 138493"/>
                <a:gd name="connsiteY6" fmla="*/ -47 h 132141"/>
                <a:gd name="connsiteX7" fmla="*/ 77521 w 138493"/>
                <a:gd name="connsiteY7" fmla="*/ 13954 h 132141"/>
                <a:gd name="connsiteX8" fmla="*/ 98285 w 138493"/>
                <a:gd name="connsiteY8" fmla="*/ 52054 h 132141"/>
                <a:gd name="connsiteX9" fmla="*/ 110382 w 138493"/>
                <a:gd name="connsiteY9" fmla="*/ 73390 h 132141"/>
                <a:gd name="connsiteX10" fmla="*/ 119907 w 138493"/>
                <a:gd name="connsiteY10" fmla="*/ 87868 h 132141"/>
                <a:gd name="connsiteX11" fmla="*/ 138100 w 138493"/>
                <a:gd name="connsiteY11" fmla="*/ 114824 h 132141"/>
                <a:gd name="connsiteX12" fmla="*/ 138100 w 138493"/>
                <a:gd name="connsiteY12" fmla="*/ 117872 h 132141"/>
                <a:gd name="connsiteX13" fmla="*/ 134861 w 138493"/>
                <a:gd name="connsiteY13" fmla="*/ 118729 h 132141"/>
                <a:gd name="connsiteX14" fmla="*/ 120478 w 138493"/>
                <a:gd name="connsiteY14" fmla="*/ 112062 h 132141"/>
                <a:gd name="connsiteX15" fmla="*/ 114763 w 138493"/>
                <a:gd name="connsiteY15" fmla="*/ 107299 h 132141"/>
                <a:gd name="connsiteX16" fmla="*/ 108296 w 138493"/>
                <a:gd name="connsiteY16" fmla="*/ 109184 h 132141"/>
                <a:gd name="connsiteX17" fmla="*/ 108286 w 138493"/>
                <a:gd name="connsiteY17" fmla="*/ 109204 h 132141"/>
                <a:gd name="connsiteX18" fmla="*/ 109048 w 138493"/>
                <a:gd name="connsiteY18" fmla="*/ 117491 h 132141"/>
                <a:gd name="connsiteX19" fmla="*/ 102952 w 138493"/>
                <a:gd name="connsiteY19" fmla="*/ 119777 h 132141"/>
                <a:gd name="connsiteX20" fmla="*/ 96285 w 138493"/>
                <a:gd name="connsiteY20" fmla="*/ 117110 h 132141"/>
                <a:gd name="connsiteX21" fmla="*/ 96285 w 138493"/>
                <a:gd name="connsiteY21" fmla="*/ 121873 h 132141"/>
                <a:gd name="connsiteX22" fmla="*/ 93142 w 138493"/>
                <a:gd name="connsiteY22" fmla="*/ 123111 h 132141"/>
                <a:gd name="connsiteX23" fmla="*/ 96952 w 138493"/>
                <a:gd name="connsiteY23" fmla="*/ 131398 h 132141"/>
                <a:gd name="connsiteX24" fmla="*/ 86760 w 138493"/>
                <a:gd name="connsiteY24" fmla="*/ 129112 h 132141"/>
                <a:gd name="connsiteX25" fmla="*/ 57518 w 138493"/>
                <a:gd name="connsiteY25" fmla="*/ 114729 h 13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493" h="132141">
                  <a:moveTo>
                    <a:pt x="57518" y="114729"/>
                  </a:moveTo>
                  <a:cubicBezTo>
                    <a:pt x="53622" y="112793"/>
                    <a:pt x="49889" y="110531"/>
                    <a:pt x="46374" y="107966"/>
                  </a:cubicBezTo>
                  <a:cubicBezTo>
                    <a:pt x="43040" y="105394"/>
                    <a:pt x="40183" y="102346"/>
                    <a:pt x="36849" y="99489"/>
                  </a:cubicBezTo>
                  <a:cubicBezTo>
                    <a:pt x="33515" y="96631"/>
                    <a:pt x="29229" y="93202"/>
                    <a:pt x="25514" y="89964"/>
                  </a:cubicBezTo>
                  <a:cubicBezTo>
                    <a:pt x="13503" y="80213"/>
                    <a:pt x="4959" y="66853"/>
                    <a:pt x="1130" y="51864"/>
                  </a:cubicBezTo>
                  <a:cubicBezTo>
                    <a:pt x="-2470" y="36470"/>
                    <a:pt x="2397" y="20326"/>
                    <a:pt x="13894" y="9478"/>
                  </a:cubicBezTo>
                  <a:cubicBezTo>
                    <a:pt x="21228" y="3317"/>
                    <a:pt x="30505" y="-57"/>
                    <a:pt x="40087" y="-47"/>
                  </a:cubicBezTo>
                  <a:cubicBezTo>
                    <a:pt x="53870" y="-179"/>
                    <a:pt x="67205" y="4811"/>
                    <a:pt x="77521" y="13954"/>
                  </a:cubicBezTo>
                  <a:cubicBezTo>
                    <a:pt x="87998" y="23479"/>
                    <a:pt x="92094" y="38719"/>
                    <a:pt x="98285" y="52054"/>
                  </a:cubicBezTo>
                  <a:cubicBezTo>
                    <a:pt x="101809" y="59389"/>
                    <a:pt x="106096" y="66342"/>
                    <a:pt x="110382" y="73390"/>
                  </a:cubicBezTo>
                  <a:cubicBezTo>
                    <a:pt x="113335" y="78248"/>
                    <a:pt x="116383" y="82915"/>
                    <a:pt x="119907" y="87868"/>
                  </a:cubicBezTo>
                  <a:cubicBezTo>
                    <a:pt x="127194" y="95968"/>
                    <a:pt x="133309" y="105041"/>
                    <a:pt x="138100" y="114824"/>
                  </a:cubicBezTo>
                  <a:cubicBezTo>
                    <a:pt x="138576" y="115784"/>
                    <a:pt x="138576" y="116912"/>
                    <a:pt x="138100" y="117872"/>
                  </a:cubicBezTo>
                  <a:cubicBezTo>
                    <a:pt x="137262" y="118737"/>
                    <a:pt x="136014" y="119067"/>
                    <a:pt x="134861" y="118729"/>
                  </a:cubicBezTo>
                  <a:cubicBezTo>
                    <a:pt x="129442" y="118215"/>
                    <a:pt x="124374" y="115862"/>
                    <a:pt x="120478" y="112062"/>
                  </a:cubicBezTo>
                  <a:cubicBezTo>
                    <a:pt x="118878" y="110144"/>
                    <a:pt x="116935" y="108532"/>
                    <a:pt x="114763" y="107299"/>
                  </a:cubicBezTo>
                  <a:cubicBezTo>
                    <a:pt x="112458" y="106034"/>
                    <a:pt x="109563" y="106878"/>
                    <a:pt x="108296" y="109184"/>
                  </a:cubicBezTo>
                  <a:cubicBezTo>
                    <a:pt x="108296" y="109191"/>
                    <a:pt x="108286" y="109198"/>
                    <a:pt x="108286" y="109204"/>
                  </a:cubicBezTo>
                  <a:cubicBezTo>
                    <a:pt x="107334" y="111871"/>
                    <a:pt x="110001" y="114824"/>
                    <a:pt x="109048" y="117491"/>
                  </a:cubicBezTo>
                  <a:cubicBezTo>
                    <a:pt x="107848" y="119637"/>
                    <a:pt x="105267" y="120602"/>
                    <a:pt x="102952" y="119777"/>
                  </a:cubicBezTo>
                  <a:cubicBezTo>
                    <a:pt x="100571" y="119110"/>
                    <a:pt x="98571" y="117777"/>
                    <a:pt x="96285" y="117110"/>
                  </a:cubicBezTo>
                  <a:cubicBezTo>
                    <a:pt x="96047" y="118688"/>
                    <a:pt x="96047" y="120294"/>
                    <a:pt x="96285" y="121873"/>
                  </a:cubicBezTo>
                  <a:cubicBezTo>
                    <a:pt x="95104" y="121814"/>
                    <a:pt x="93961" y="122265"/>
                    <a:pt x="93142" y="123111"/>
                  </a:cubicBezTo>
                  <a:cubicBezTo>
                    <a:pt x="94666" y="124730"/>
                    <a:pt x="99428" y="129207"/>
                    <a:pt x="96952" y="131398"/>
                  </a:cubicBezTo>
                  <a:cubicBezTo>
                    <a:pt x="94475" y="133588"/>
                    <a:pt x="88665" y="129969"/>
                    <a:pt x="86760" y="129112"/>
                  </a:cubicBezTo>
                  <a:cubicBezTo>
                    <a:pt x="76473" y="125016"/>
                    <a:pt x="66948" y="119777"/>
                    <a:pt x="57518" y="114729"/>
                  </a:cubicBezTo>
                  <a:close/>
                </a:path>
              </a:pathLst>
            </a:custGeom>
            <a:solidFill>
              <a:srgbClr val="F5E0C9"/>
            </a:solidFill>
            <a:ln w="4763" cap="flat">
              <a:solidFill>
                <a:srgbClr val="C6B7A5"/>
              </a:solidFill>
              <a:prstDash val="solid"/>
              <a:miter/>
            </a:ln>
          </p:spPr>
          <p:txBody>
            <a:bodyPr rtlCol="0" anchor="ctr"/>
            <a:lstStyle/>
            <a:p>
              <a:endParaRPr lang="en-IN"/>
            </a:p>
          </p:txBody>
        </p:sp>
      </p:grpSp>
      <p:grpSp>
        <p:nvGrpSpPr>
          <p:cNvPr id="51" name="Graphic 49">
            <a:extLst>
              <a:ext uri="{FF2B5EF4-FFF2-40B4-BE49-F238E27FC236}">
                <a16:creationId xmlns:a16="http://schemas.microsoft.com/office/drawing/2014/main" xmlns="" id="{D24A7E2F-2FC0-C799-CAE4-331D75491C20}"/>
              </a:ext>
            </a:extLst>
          </p:cNvPr>
          <p:cNvGrpSpPr/>
          <p:nvPr/>
        </p:nvGrpSpPr>
        <p:grpSpPr>
          <a:xfrm>
            <a:off x="685800" y="2687830"/>
            <a:ext cx="2828399" cy="1534072"/>
            <a:chOff x="5011316" y="2838051"/>
            <a:chExt cx="2173962" cy="1179117"/>
          </a:xfrm>
        </p:grpSpPr>
        <p:sp>
          <p:nvSpPr>
            <p:cNvPr id="52" name="Freeform: Shape 51">
              <a:extLst>
                <a:ext uri="{FF2B5EF4-FFF2-40B4-BE49-F238E27FC236}">
                  <a16:creationId xmlns:a16="http://schemas.microsoft.com/office/drawing/2014/main" xmlns="" id="{3BC29211-69BA-D6B2-741F-6355D9388B6A}"/>
                </a:ext>
              </a:extLst>
            </p:cNvPr>
            <p:cNvSpPr/>
            <p:nvPr/>
          </p:nvSpPr>
          <p:spPr>
            <a:xfrm>
              <a:off x="5538857" y="3220510"/>
              <a:ext cx="1505293" cy="510050"/>
            </a:xfrm>
            <a:custGeom>
              <a:avLst/>
              <a:gdLst>
                <a:gd name="connsiteX0" fmla="*/ 929344 w 1505293"/>
                <a:gd name="connsiteY0" fmla="*/ 445562 h 510050"/>
                <a:gd name="connsiteX1" fmla="*/ 957919 w 1505293"/>
                <a:gd name="connsiteY1" fmla="*/ 477567 h 510050"/>
                <a:gd name="connsiteX2" fmla="*/ 951251 w 1505293"/>
                <a:gd name="connsiteY2" fmla="*/ 494426 h 510050"/>
                <a:gd name="connsiteX3" fmla="*/ 917628 w 1505293"/>
                <a:gd name="connsiteY3" fmla="*/ 503951 h 510050"/>
                <a:gd name="connsiteX4" fmla="*/ 886767 w 1505293"/>
                <a:gd name="connsiteY4" fmla="*/ 509856 h 510050"/>
                <a:gd name="connsiteX5" fmla="*/ 878099 w 1505293"/>
                <a:gd name="connsiteY5" fmla="*/ 508809 h 510050"/>
                <a:gd name="connsiteX6" fmla="*/ 828283 w 1505293"/>
                <a:gd name="connsiteY6" fmla="*/ 453087 h 510050"/>
                <a:gd name="connsiteX7" fmla="*/ 791803 w 1505293"/>
                <a:gd name="connsiteY7" fmla="*/ 415559 h 510050"/>
                <a:gd name="connsiteX8" fmla="*/ 768847 w 1505293"/>
                <a:gd name="connsiteY8" fmla="*/ 395461 h 510050"/>
                <a:gd name="connsiteX9" fmla="*/ 749226 w 1505293"/>
                <a:gd name="connsiteY9" fmla="*/ 380983 h 510050"/>
                <a:gd name="connsiteX10" fmla="*/ 707411 w 1505293"/>
                <a:gd name="connsiteY10" fmla="*/ 375840 h 510050"/>
                <a:gd name="connsiteX11" fmla="*/ 619972 w 1505293"/>
                <a:gd name="connsiteY11" fmla="*/ 370696 h 510050"/>
                <a:gd name="connsiteX12" fmla="*/ 568251 w 1505293"/>
                <a:gd name="connsiteY12" fmla="*/ 370696 h 510050"/>
                <a:gd name="connsiteX13" fmla="*/ 538057 w 1505293"/>
                <a:gd name="connsiteY13" fmla="*/ 371268 h 510050"/>
                <a:gd name="connsiteX14" fmla="*/ 501671 w 1505293"/>
                <a:gd name="connsiteY14" fmla="*/ 384222 h 510050"/>
                <a:gd name="connsiteX15" fmla="*/ 412327 w 1505293"/>
                <a:gd name="connsiteY15" fmla="*/ 418607 h 510050"/>
                <a:gd name="connsiteX16" fmla="*/ 303551 w 1505293"/>
                <a:gd name="connsiteY16" fmla="*/ 454611 h 510050"/>
                <a:gd name="connsiteX17" fmla="*/ 233923 w 1505293"/>
                <a:gd name="connsiteY17" fmla="*/ 478138 h 510050"/>
                <a:gd name="connsiteX18" fmla="*/ 178393 w 1505293"/>
                <a:gd name="connsiteY18" fmla="*/ 499284 h 510050"/>
                <a:gd name="connsiteX19" fmla="*/ 108289 w 1505293"/>
                <a:gd name="connsiteY19" fmla="*/ 502808 h 510050"/>
                <a:gd name="connsiteX20" fmla="*/ 70189 w 1505293"/>
                <a:gd name="connsiteY20" fmla="*/ 490140 h 510050"/>
                <a:gd name="connsiteX21" fmla="*/ 25802 w 1505293"/>
                <a:gd name="connsiteY21" fmla="*/ 468423 h 510050"/>
                <a:gd name="connsiteX22" fmla="*/ 9705 w 1505293"/>
                <a:gd name="connsiteY22" fmla="*/ 451849 h 510050"/>
                <a:gd name="connsiteX23" fmla="*/ 43804 w 1505293"/>
                <a:gd name="connsiteY23" fmla="*/ 251062 h 510050"/>
                <a:gd name="connsiteX24" fmla="*/ 311647 w 1505293"/>
                <a:gd name="connsiteY24" fmla="*/ 140001 h 510050"/>
                <a:gd name="connsiteX25" fmla="*/ 849238 w 1505293"/>
                <a:gd name="connsiteY25" fmla="*/ 4174 h 510050"/>
                <a:gd name="connsiteX26" fmla="*/ 1235191 w 1505293"/>
                <a:gd name="connsiteY26" fmla="*/ 23224 h 510050"/>
                <a:gd name="connsiteX27" fmla="*/ 1446456 w 1505293"/>
                <a:gd name="connsiteY27" fmla="*/ 89899 h 510050"/>
                <a:gd name="connsiteX28" fmla="*/ 1502844 w 1505293"/>
                <a:gd name="connsiteY28" fmla="*/ 130095 h 510050"/>
                <a:gd name="connsiteX29" fmla="*/ 1502844 w 1505293"/>
                <a:gd name="connsiteY29" fmla="*/ 171528 h 510050"/>
                <a:gd name="connsiteX30" fmla="*/ 1466363 w 1505293"/>
                <a:gd name="connsiteY30" fmla="*/ 198294 h 510050"/>
                <a:gd name="connsiteX31" fmla="*/ 1441979 w 1505293"/>
                <a:gd name="connsiteY31" fmla="*/ 211248 h 510050"/>
                <a:gd name="connsiteX32" fmla="*/ 1421119 w 1505293"/>
                <a:gd name="connsiteY32" fmla="*/ 207437 h 510050"/>
                <a:gd name="connsiteX33" fmla="*/ 1399402 w 1505293"/>
                <a:gd name="connsiteY33" fmla="*/ 211248 h 510050"/>
                <a:gd name="connsiteX34" fmla="*/ 1357969 w 1505293"/>
                <a:gd name="connsiteY34" fmla="*/ 217248 h 510050"/>
                <a:gd name="connsiteX35" fmla="*/ 1338919 w 1505293"/>
                <a:gd name="connsiteY35" fmla="*/ 215629 h 510050"/>
                <a:gd name="connsiteX36" fmla="*/ 1316821 w 1505293"/>
                <a:gd name="connsiteY36" fmla="*/ 209343 h 510050"/>
                <a:gd name="connsiteX37" fmla="*/ 1288246 w 1505293"/>
                <a:gd name="connsiteY37" fmla="*/ 205914 h 510050"/>
                <a:gd name="connsiteX38" fmla="*/ 1263671 w 1505293"/>
                <a:gd name="connsiteY38" fmla="*/ 204961 h 510050"/>
                <a:gd name="connsiteX39" fmla="*/ 1203568 w 1505293"/>
                <a:gd name="connsiteY39" fmla="*/ 204961 h 510050"/>
                <a:gd name="connsiteX40" fmla="*/ 1149371 w 1505293"/>
                <a:gd name="connsiteY40" fmla="*/ 210676 h 510050"/>
                <a:gd name="connsiteX41" fmla="*/ 1130321 w 1505293"/>
                <a:gd name="connsiteY41" fmla="*/ 217248 h 510050"/>
                <a:gd name="connsiteX42" fmla="*/ 1091078 w 1505293"/>
                <a:gd name="connsiteY42" fmla="*/ 217248 h 510050"/>
                <a:gd name="connsiteX43" fmla="*/ 1032880 w 1505293"/>
                <a:gd name="connsiteY43" fmla="*/ 221725 h 510050"/>
                <a:gd name="connsiteX44" fmla="*/ 984398 w 1505293"/>
                <a:gd name="connsiteY44" fmla="*/ 235632 h 510050"/>
                <a:gd name="connsiteX45" fmla="*/ 946870 w 1505293"/>
                <a:gd name="connsiteY45" fmla="*/ 269255 h 510050"/>
                <a:gd name="connsiteX46" fmla="*/ 918295 w 1505293"/>
                <a:gd name="connsiteY46" fmla="*/ 320785 h 510050"/>
                <a:gd name="connsiteX47" fmla="*/ 909436 w 1505293"/>
                <a:gd name="connsiteY47" fmla="*/ 372506 h 510050"/>
                <a:gd name="connsiteX48" fmla="*/ 906865 w 1505293"/>
                <a:gd name="connsiteY48" fmla="*/ 394794 h 510050"/>
                <a:gd name="connsiteX49" fmla="*/ 929439 w 1505293"/>
                <a:gd name="connsiteY49" fmla="*/ 446515 h 5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05293" h="510050">
                  <a:moveTo>
                    <a:pt x="929344" y="445562"/>
                  </a:moveTo>
                  <a:cubicBezTo>
                    <a:pt x="938145" y="456859"/>
                    <a:pt x="947689" y="467546"/>
                    <a:pt x="957919" y="477567"/>
                  </a:cubicBezTo>
                  <a:cubicBezTo>
                    <a:pt x="956795" y="483558"/>
                    <a:pt x="954537" y="489282"/>
                    <a:pt x="951251" y="494426"/>
                  </a:cubicBezTo>
                  <a:cubicBezTo>
                    <a:pt x="943726" y="501665"/>
                    <a:pt x="927820" y="501474"/>
                    <a:pt x="917628" y="503951"/>
                  </a:cubicBezTo>
                  <a:cubicBezTo>
                    <a:pt x="907550" y="506904"/>
                    <a:pt x="897216" y="508885"/>
                    <a:pt x="886767" y="509856"/>
                  </a:cubicBezTo>
                  <a:cubicBezTo>
                    <a:pt x="884195" y="509856"/>
                    <a:pt x="880766" y="509094"/>
                    <a:pt x="878099" y="508809"/>
                  </a:cubicBezTo>
                  <a:cubicBezTo>
                    <a:pt x="878099" y="508809"/>
                    <a:pt x="843619" y="469470"/>
                    <a:pt x="828283" y="453087"/>
                  </a:cubicBezTo>
                  <a:cubicBezTo>
                    <a:pt x="817520" y="441657"/>
                    <a:pt x="803233" y="426322"/>
                    <a:pt x="791803" y="415559"/>
                  </a:cubicBezTo>
                  <a:cubicBezTo>
                    <a:pt x="785230" y="409272"/>
                    <a:pt x="775991" y="401176"/>
                    <a:pt x="768847" y="395461"/>
                  </a:cubicBezTo>
                  <a:cubicBezTo>
                    <a:pt x="762951" y="389822"/>
                    <a:pt x="756360" y="384955"/>
                    <a:pt x="749226" y="380983"/>
                  </a:cubicBezTo>
                  <a:cubicBezTo>
                    <a:pt x="735586" y="377392"/>
                    <a:pt x="721518" y="375668"/>
                    <a:pt x="707411" y="375840"/>
                  </a:cubicBezTo>
                  <a:cubicBezTo>
                    <a:pt x="681313" y="373363"/>
                    <a:pt x="646261" y="371553"/>
                    <a:pt x="619972" y="370696"/>
                  </a:cubicBezTo>
                  <a:cubicBezTo>
                    <a:pt x="604446" y="370696"/>
                    <a:pt x="583777" y="370125"/>
                    <a:pt x="568251" y="370696"/>
                  </a:cubicBezTo>
                  <a:cubicBezTo>
                    <a:pt x="558183" y="370125"/>
                    <a:pt x="548096" y="370315"/>
                    <a:pt x="538057" y="371268"/>
                  </a:cubicBezTo>
                  <a:cubicBezTo>
                    <a:pt x="525598" y="374601"/>
                    <a:pt x="513435" y="378935"/>
                    <a:pt x="501671" y="384222"/>
                  </a:cubicBezTo>
                  <a:cubicBezTo>
                    <a:pt x="474715" y="394223"/>
                    <a:pt x="439378" y="408987"/>
                    <a:pt x="412327" y="418607"/>
                  </a:cubicBezTo>
                  <a:cubicBezTo>
                    <a:pt x="380037" y="430227"/>
                    <a:pt x="336127" y="443753"/>
                    <a:pt x="303551" y="454611"/>
                  </a:cubicBezTo>
                  <a:cubicBezTo>
                    <a:pt x="282691" y="461565"/>
                    <a:pt x="254688" y="470709"/>
                    <a:pt x="233923" y="478138"/>
                  </a:cubicBezTo>
                  <a:cubicBezTo>
                    <a:pt x="215854" y="486291"/>
                    <a:pt x="197309" y="493349"/>
                    <a:pt x="178393" y="499284"/>
                  </a:cubicBezTo>
                  <a:cubicBezTo>
                    <a:pt x="155361" y="504160"/>
                    <a:pt x="131692" y="505351"/>
                    <a:pt x="108289" y="502808"/>
                  </a:cubicBezTo>
                  <a:cubicBezTo>
                    <a:pt x="95173" y="499950"/>
                    <a:pt x="82400" y="495702"/>
                    <a:pt x="70189" y="490140"/>
                  </a:cubicBezTo>
                  <a:cubicBezTo>
                    <a:pt x="54626" y="484587"/>
                    <a:pt x="39737" y="477300"/>
                    <a:pt x="25802" y="468423"/>
                  </a:cubicBezTo>
                  <a:cubicBezTo>
                    <a:pt x="19181" y="464270"/>
                    <a:pt x="13660" y="458583"/>
                    <a:pt x="9705" y="451849"/>
                  </a:cubicBezTo>
                  <a:cubicBezTo>
                    <a:pt x="-13155" y="395175"/>
                    <a:pt x="6657" y="299449"/>
                    <a:pt x="43804" y="251062"/>
                  </a:cubicBezTo>
                  <a:cubicBezTo>
                    <a:pt x="96668" y="182006"/>
                    <a:pt x="229161" y="167718"/>
                    <a:pt x="311647" y="140001"/>
                  </a:cubicBezTo>
                  <a:cubicBezTo>
                    <a:pt x="469286" y="86851"/>
                    <a:pt x="683599" y="19700"/>
                    <a:pt x="849238" y="4174"/>
                  </a:cubicBezTo>
                  <a:cubicBezTo>
                    <a:pt x="978178" y="-5494"/>
                    <a:pt x="1107823" y="897"/>
                    <a:pt x="1235191" y="23224"/>
                  </a:cubicBezTo>
                  <a:cubicBezTo>
                    <a:pt x="1300438" y="35321"/>
                    <a:pt x="1387591" y="59038"/>
                    <a:pt x="1446456" y="89899"/>
                  </a:cubicBezTo>
                  <a:cubicBezTo>
                    <a:pt x="1464934" y="99424"/>
                    <a:pt x="1494081" y="111330"/>
                    <a:pt x="1502844" y="130095"/>
                  </a:cubicBezTo>
                  <a:cubicBezTo>
                    <a:pt x="1508273" y="141334"/>
                    <a:pt x="1502844" y="159146"/>
                    <a:pt x="1502844" y="171528"/>
                  </a:cubicBezTo>
                  <a:cubicBezTo>
                    <a:pt x="1491890" y="179529"/>
                    <a:pt x="1477888" y="191150"/>
                    <a:pt x="1466363" y="198294"/>
                  </a:cubicBezTo>
                  <a:cubicBezTo>
                    <a:pt x="1459077" y="204037"/>
                    <a:pt x="1450818" y="208428"/>
                    <a:pt x="1441979" y="211248"/>
                  </a:cubicBezTo>
                  <a:cubicBezTo>
                    <a:pt x="1435693" y="212200"/>
                    <a:pt x="1427501" y="207437"/>
                    <a:pt x="1421119" y="207437"/>
                  </a:cubicBezTo>
                  <a:cubicBezTo>
                    <a:pt x="1413795" y="208190"/>
                    <a:pt x="1406546" y="209466"/>
                    <a:pt x="1399402" y="211248"/>
                  </a:cubicBezTo>
                  <a:cubicBezTo>
                    <a:pt x="1385724" y="214095"/>
                    <a:pt x="1371894" y="216105"/>
                    <a:pt x="1357969" y="217248"/>
                  </a:cubicBezTo>
                  <a:cubicBezTo>
                    <a:pt x="1351587" y="217287"/>
                    <a:pt x="1345205" y="216744"/>
                    <a:pt x="1338919" y="215629"/>
                  </a:cubicBezTo>
                  <a:cubicBezTo>
                    <a:pt x="1332156" y="214391"/>
                    <a:pt x="1323584" y="210771"/>
                    <a:pt x="1316821" y="209343"/>
                  </a:cubicBezTo>
                  <a:cubicBezTo>
                    <a:pt x="1307372" y="207657"/>
                    <a:pt x="1297828" y="206514"/>
                    <a:pt x="1288246" y="205914"/>
                  </a:cubicBezTo>
                  <a:cubicBezTo>
                    <a:pt x="1280911" y="205247"/>
                    <a:pt x="1271005" y="205056"/>
                    <a:pt x="1263671" y="204961"/>
                  </a:cubicBezTo>
                  <a:cubicBezTo>
                    <a:pt x="1245669" y="204485"/>
                    <a:pt x="1221571" y="203818"/>
                    <a:pt x="1203568" y="204961"/>
                  </a:cubicBezTo>
                  <a:cubicBezTo>
                    <a:pt x="1185376" y="205380"/>
                    <a:pt x="1167250" y="207295"/>
                    <a:pt x="1149371" y="210676"/>
                  </a:cubicBezTo>
                  <a:cubicBezTo>
                    <a:pt x="1143370" y="212010"/>
                    <a:pt x="1136036" y="216201"/>
                    <a:pt x="1130321" y="217248"/>
                  </a:cubicBezTo>
                  <a:cubicBezTo>
                    <a:pt x="1117253" y="218106"/>
                    <a:pt x="1104146" y="218106"/>
                    <a:pt x="1091078" y="217248"/>
                  </a:cubicBezTo>
                  <a:cubicBezTo>
                    <a:pt x="1071600" y="217496"/>
                    <a:pt x="1052169" y="218991"/>
                    <a:pt x="1032880" y="221725"/>
                  </a:cubicBezTo>
                  <a:cubicBezTo>
                    <a:pt x="1016136" y="224002"/>
                    <a:pt x="999800" y="228678"/>
                    <a:pt x="984398" y="235632"/>
                  </a:cubicBezTo>
                  <a:cubicBezTo>
                    <a:pt x="970044" y="244595"/>
                    <a:pt x="957347" y="255967"/>
                    <a:pt x="946870" y="269255"/>
                  </a:cubicBezTo>
                  <a:cubicBezTo>
                    <a:pt x="934830" y="284905"/>
                    <a:pt x="925191" y="302278"/>
                    <a:pt x="918295" y="320785"/>
                  </a:cubicBezTo>
                  <a:cubicBezTo>
                    <a:pt x="913856" y="337740"/>
                    <a:pt x="910894" y="355046"/>
                    <a:pt x="909436" y="372506"/>
                  </a:cubicBezTo>
                  <a:cubicBezTo>
                    <a:pt x="907741" y="379812"/>
                    <a:pt x="906874" y="387289"/>
                    <a:pt x="906865" y="394794"/>
                  </a:cubicBezTo>
                  <a:cubicBezTo>
                    <a:pt x="910922" y="413349"/>
                    <a:pt x="918590" y="430923"/>
                    <a:pt x="929439" y="446515"/>
                  </a:cubicBezTo>
                </a:path>
              </a:pathLst>
            </a:custGeom>
            <a:solidFill>
              <a:srgbClr val="F5E0C9"/>
            </a:solidFill>
            <a:ln w="4763" cap="flat">
              <a:solidFill>
                <a:srgbClr val="C6B7A5"/>
              </a:solid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479F28B8-5444-E6D8-EC4B-10B6928ED370}"/>
                </a:ext>
              </a:extLst>
            </p:cNvPr>
            <p:cNvSpPr/>
            <p:nvPr/>
          </p:nvSpPr>
          <p:spPr>
            <a:xfrm>
              <a:off x="5011316" y="3411664"/>
              <a:ext cx="1367195" cy="605504"/>
            </a:xfrm>
            <a:custGeom>
              <a:avLst/>
              <a:gdLst>
                <a:gd name="connsiteX0" fmla="*/ 1351347 w 1367195"/>
                <a:gd name="connsiteY0" fmla="*/ 587212 h 605504"/>
                <a:gd name="connsiteX1" fmla="*/ 1367159 w 1367195"/>
                <a:gd name="connsiteY1" fmla="*/ 605310 h 605504"/>
                <a:gd name="connsiteX2" fmla="*/ 1336965 w 1367195"/>
                <a:gd name="connsiteY2" fmla="*/ 583307 h 605504"/>
                <a:gd name="connsiteX3" fmla="*/ 1274671 w 1367195"/>
                <a:gd name="connsiteY3" fmla="*/ 552827 h 605504"/>
                <a:gd name="connsiteX4" fmla="*/ 1218283 w 1367195"/>
                <a:gd name="connsiteY4" fmla="*/ 532253 h 605504"/>
                <a:gd name="connsiteX5" fmla="*/ 1151608 w 1367195"/>
                <a:gd name="connsiteY5" fmla="*/ 516727 h 605504"/>
                <a:gd name="connsiteX6" fmla="*/ 1078932 w 1367195"/>
                <a:gd name="connsiteY6" fmla="*/ 502154 h 605504"/>
                <a:gd name="connsiteX7" fmla="*/ 961680 w 1367195"/>
                <a:gd name="connsiteY7" fmla="*/ 497201 h 605504"/>
                <a:gd name="connsiteX8" fmla="*/ 889766 w 1367195"/>
                <a:gd name="connsiteY8" fmla="*/ 498916 h 605504"/>
                <a:gd name="connsiteX9" fmla="*/ 781276 w 1367195"/>
                <a:gd name="connsiteY9" fmla="*/ 507202 h 605504"/>
                <a:gd name="connsiteX10" fmla="*/ 545437 w 1367195"/>
                <a:gd name="connsiteY10" fmla="*/ 526919 h 605504"/>
                <a:gd name="connsiteX11" fmla="*/ 412754 w 1367195"/>
                <a:gd name="connsiteY11" fmla="*/ 538540 h 605504"/>
                <a:gd name="connsiteX12" fmla="*/ 266069 w 1367195"/>
                <a:gd name="connsiteY12" fmla="*/ 547112 h 605504"/>
                <a:gd name="connsiteX13" fmla="*/ 167199 w 1367195"/>
                <a:gd name="connsiteY13" fmla="*/ 542731 h 605504"/>
                <a:gd name="connsiteX14" fmla="*/ 83094 w 1367195"/>
                <a:gd name="connsiteY14" fmla="*/ 506631 h 605504"/>
                <a:gd name="connsiteX15" fmla="*/ 25944 w 1367195"/>
                <a:gd name="connsiteY15" fmla="*/ 445004 h 605504"/>
                <a:gd name="connsiteX16" fmla="*/ 6894 w 1367195"/>
                <a:gd name="connsiteY16" fmla="*/ 390045 h 605504"/>
                <a:gd name="connsiteX17" fmla="*/ 512 w 1367195"/>
                <a:gd name="connsiteY17" fmla="*/ 336514 h 605504"/>
                <a:gd name="connsiteX18" fmla="*/ 1464 w 1367195"/>
                <a:gd name="connsiteY18" fmla="*/ 299938 h 605504"/>
                <a:gd name="connsiteX19" fmla="*/ 15180 w 1367195"/>
                <a:gd name="connsiteY19" fmla="*/ 263172 h 605504"/>
                <a:gd name="connsiteX20" fmla="*/ 67187 w 1367195"/>
                <a:gd name="connsiteY20" fmla="*/ 205260 h 605504"/>
                <a:gd name="connsiteX21" fmla="*/ 137100 w 1367195"/>
                <a:gd name="connsiteY21" fmla="*/ 157635 h 605504"/>
                <a:gd name="connsiteX22" fmla="*/ 245876 w 1367195"/>
                <a:gd name="connsiteY22" fmla="*/ 110772 h 605504"/>
                <a:gd name="connsiteX23" fmla="*/ 318266 w 1367195"/>
                <a:gd name="connsiteY23" fmla="*/ 87435 h 605504"/>
                <a:gd name="connsiteX24" fmla="*/ 348079 w 1367195"/>
                <a:gd name="connsiteY24" fmla="*/ 68385 h 605504"/>
                <a:gd name="connsiteX25" fmla="*/ 375416 w 1367195"/>
                <a:gd name="connsiteY25" fmla="*/ 39810 h 605504"/>
                <a:gd name="connsiteX26" fmla="*/ 397990 w 1367195"/>
                <a:gd name="connsiteY26" fmla="*/ -194 h 605504"/>
                <a:gd name="connsiteX27" fmla="*/ 452568 w 1367195"/>
                <a:gd name="connsiteY27" fmla="*/ 175923 h 605504"/>
                <a:gd name="connsiteX28" fmla="*/ 407801 w 1367195"/>
                <a:gd name="connsiteY28" fmla="*/ 156111 h 605504"/>
                <a:gd name="connsiteX29" fmla="*/ 372749 w 1367195"/>
                <a:gd name="connsiteY29" fmla="*/ 159444 h 605504"/>
                <a:gd name="connsiteX30" fmla="*/ 261973 w 1367195"/>
                <a:gd name="connsiteY30" fmla="*/ 189258 h 605504"/>
                <a:gd name="connsiteX31" fmla="*/ 183868 w 1367195"/>
                <a:gd name="connsiteY31" fmla="*/ 219452 h 605504"/>
                <a:gd name="connsiteX32" fmla="*/ 131671 w 1367195"/>
                <a:gd name="connsiteY32" fmla="*/ 251266 h 605504"/>
                <a:gd name="connsiteX33" fmla="*/ 104049 w 1367195"/>
                <a:gd name="connsiteY33" fmla="*/ 276792 h 605504"/>
                <a:gd name="connsiteX34" fmla="*/ 86332 w 1367195"/>
                <a:gd name="connsiteY34" fmla="*/ 302796 h 605504"/>
                <a:gd name="connsiteX35" fmla="*/ 76807 w 1367195"/>
                <a:gd name="connsiteY35" fmla="*/ 329942 h 605504"/>
                <a:gd name="connsiteX36" fmla="*/ 74711 w 1367195"/>
                <a:gd name="connsiteY36" fmla="*/ 354421 h 605504"/>
                <a:gd name="connsiteX37" fmla="*/ 78331 w 1367195"/>
                <a:gd name="connsiteY37" fmla="*/ 382520 h 605504"/>
                <a:gd name="connsiteX38" fmla="*/ 104334 w 1367195"/>
                <a:gd name="connsiteY38" fmla="*/ 430145 h 605504"/>
                <a:gd name="connsiteX39" fmla="*/ 142434 w 1367195"/>
                <a:gd name="connsiteY39" fmla="*/ 466531 h 605504"/>
                <a:gd name="connsiteX40" fmla="*/ 187678 w 1367195"/>
                <a:gd name="connsiteY40" fmla="*/ 482151 h 605504"/>
                <a:gd name="connsiteX41" fmla="*/ 352270 w 1367195"/>
                <a:gd name="connsiteY41" fmla="*/ 477484 h 605504"/>
                <a:gd name="connsiteX42" fmla="*/ 599253 w 1367195"/>
                <a:gd name="connsiteY42" fmla="*/ 458434 h 605504"/>
                <a:gd name="connsiteX43" fmla="*/ 789753 w 1367195"/>
                <a:gd name="connsiteY43" fmla="*/ 451862 h 605504"/>
                <a:gd name="connsiteX44" fmla="*/ 1006828 w 1367195"/>
                <a:gd name="connsiteY44" fmla="*/ 454910 h 605504"/>
                <a:gd name="connsiteX45" fmla="*/ 1133606 w 1367195"/>
                <a:gd name="connsiteY45" fmla="*/ 478246 h 605504"/>
                <a:gd name="connsiteX46" fmla="*/ 1224855 w 1367195"/>
                <a:gd name="connsiteY46" fmla="*/ 506821 h 605504"/>
                <a:gd name="connsiteX47" fmla="*/ 1282577 w 1367195"/>
                <a:gd name="connsiteY47" fmla="*/ 537016 h 605504"/>
                <a:gd name="connsiteX48" fmla="*/ 1322106 w 1367195"/>
                <a:gd name="connsiteY48" fmla="*/ 563781 h 605504"/>
                <a:gd name="connsiteX49" fmla="*/ 1351347 w 1367195"/>
                <a:gd name="connsiteY49" fmla="*/ 588260 h 6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67195" h="605504">
                  <a:moveTo>
                    <a:pt x="1351347" y="587212"/>
                  </a:moveTo>
                  <a:cubicBezTo>
                    <a:pt x="1356491" y="592260"/>
                    <a:pt x="1362396" y="599881"/>
                    <a:pt x="1367159" y="605310"/>
                  </a:cubicBezTo>
                  <a:cubicBezTo>
                    <a:pt x="1367159" y="605310"/>
                    <a:pt x="1346585" y="589117"/>
                    <a:pt x="1336965" y="583307"/>
                  </a:cubicBezTo>
                  <a:cubicBezTo>
                    <a:pt x="1316886" y="571801"/>
                    <a:pt x="1296074" y="561619"/>
                    <a:pt x="1274671" y="552827"/>
                  </a:cubicBezTo>
                  <a:cubicBezTo>
                    <a:pt x="1256231" y="545026"/>
                    <a:pt x="1237409" y="538159"/>
                    <a:pt x="1218283" y="532253"/>
                  </a:cubicBezTo>
                  <a:cubicBezTo>
                    <a:pt x="1199233" y="526443"/>
                    <a:pt x="1171992" y="521109"/>
                    <a:pt x="1151608" y="516727"/>
                  </a:cubicBezTo>
                  <a:cubicBezTo>
                    <a:pt x="1129891" y="512060"/>
                    <a:pt x="1101030" y="504916"/>
                    <a:pt x="1078932" y="502154"/>
                  </a:cubicBezTo>
                  <a:cubicBezTo>
                    <a:pt x="1039956" y="498506"/>
                    <a:pt x="1000827" y="496849"/>
                    <a:pt x="961680" y="497201"/>
                  </a:cubicBezTo>
                  <a:cubicBezTo>
                    <a:pt x="940058" y="497201"/>
                    <a:pt x="911292" y="497868"/>
                    <a:pt x="889766" y="498916"/>
                  </a:cubicBezTo>
                  <a:cubicBezTo>
                    <a:pt x="857095" y="500440"/>
                    <a:pt x="813566" y="504535"/>
                    <a:pt x="781276" y="507202"/>
                  </a:cubicBezTo>
                  <a:cubicBezTo>
                    <a:pt x="710505" y="512822"/>
                    <a:pt x="616208" y="520918"/>
                    <a:pt x="545437" y="526919"/>
                  </a:cubicBezTo>
                  <a:cubicBezTo>
                    <a:pt x="505622" y="530348"/>
                    <a:pt x="452664" y="535587"/>
                    <a:pt x="412754" y="538540"/>
                  </a:cubicBezTo>
                  <a:cubicBezTo>
                    <a:pt x="368843" y="541778"/>
                    <a:pt x="310170" y="546922"/>
                    <a:pt x="266069" y="547112"/>
                  </a:cubicBezTo>
                  <a:cubicBezTo>
                    <a:pt x="236351" y="547112"/>
                    <a:pt x="196060" y="549398"/>
                    <a:pt x="167199" y="542731"/>
                  </a:cubicBezTo>
                  <a:cubicBezTo>
                    <a:pt x="137276" y="535682"/>
                    <a:pt x="108814" y="523471"/>
                    <a:pt x="83094" y="506631"/>
                  </a:cubicBezTo>
                  <a:cubicBezTo>
                    <a:pt x="60311" y="489895"/>
                    <a:pt x="40917" y="468978"/>
                    <a:pt x="25944" y="445004"/>
                  </a:cubicBezTo>
                  <a:cubicBezTo>
                    <a:pt x="17149" y="427621"/>
                    <a:pt x="10742" y="409143"/>
                    <a:pt x="6894" y="390045"/>
                  </a:cubicBezTo>
                  <a:cubicBezTo>
                    <a:pt x="3339" y="372404"/>
                    <a:pt x="1204" y="354498"/>
                    <a:pt x="512" y="336514"/>
                  </a:cubicBezTo>
                  <a:cubicBezTo>
                    <a:pt x="-459" y="324322"/>
                    <a:pt x="-140" y="312064"/>
                    <a:pt x="1464" y="299938"/>
                  </a:cubicBezTo>
                  <a:cubicBezTo>
                    <a:pt x="4146" y="287060"/>
                    <a:pt x="8770" y="274659"/>
                    <a:pt x="15180" y="263172"/>
                  </a:cubicBezTo>
                  <a:cubicBezTo>
                    <a:pt x="29661" y="241483"/>
                    <a:pt x="47175" y="221986"/>
                    <a:pt x="67187" y="205260"/>
                  </a:cubicBezTo>
                  <a:cubicBezTo>
                    <a:pt x="88939" y="187219"/>
                    <a:pt x="112348" y="171274"/>
                    <a:pt x="137100" y="157635"/>
                  </a:cubicBezTo>
                  <a:cubicBezTo>
                    <a:pt x="172264" y="139585"/>
                    <a:pt x="208604" y="123926"/>
                    <a:pt x="245876" y="110772"/>
                  </a:cubicBezTo>
                  <a:cubicBezTo>
                    <a:pt x="267212" y="102771"/>
                    <a:pt x="297692" y="97341"/>
                    <a:pt x="318266" y="87435"/>
                  </a:cubicBezTo>
                  <a:cubicBezTo>
                    <a:pt x="328850" y="82159"/>
                    <a:pt x="338844" y="75777"/>
                    <a:pt x="348079" y="68385"/>
                  </a:cubicBezTo>
                  <a:cubicBezTo>
                    <a:pt x="358246" y="59927"/>
                    <a:pt x="367417" y="50345"/>
                    <a:pt x="375416" y="39810"/>
                  </a:cubicBezTo>
                  <a:cubicBezTo>
                    <a:pt x="383716" y="26933"/>
                    <a:pt x="391254" y="13569"/>
                    <a:pt x="397990" y="-194"/>
                  </a:cubicBezTo>
                  <a:lnTo>
                    <a:pt x="452568" y="175923"/>
                  </a:lnTo>
                  <a:cubicBezTo>
                    <a:pt x="439138" y="170017"/>
                    <a:pt x="422279" y="158397"/>
                    <a:pt x="407801" y="156111"/>
                  </a:cubicBezTo>
                  <a:cubicBezTo>
                    <a:pt x="396019" y="155606"/>
                    <a:pt x="384224" y="156730"/>
                    <a:pt x="372749" y="159444"/>
                  </a:cubicBezTo>
                  <a:cubicBezTo>
                    <a:pt x="335215" y="166960"/>
                    <a:pt x="298211" y="176923"/>
                    <a:pt x="261973" y="189258"/>
                  </a:cubicBezTo>
                  <a:cubicBezTo>
                    <a:pt x="235338" y="197697"/>
                    <a:pt x="209253" y="207784"/>
                    <a:pt x="183868" y="219452"/>
                  </a:cubicBezTo>
                  <a:cubicBezTo>
                    <a:pt x="165573" y="228510"/>
                    <a:pt x="148107" y="239159"/>
                    <a:pt x="131671" y="251266"/>
                  </a:cubicBezTo>
                  <a:cubicBezTo>
                    <a:pt x="121640" y="258838"/>
                    <a:pt x="112388" y="267391"/>
                    <a:pt x="104049" y="276792"/>
                  </a:cubicBezTo>
                  <a:cubicBezTo>
                    <a:pt x="97191" y="284775"/>
                    <a:pt x="91248" y="293490"/>
                    <a:pt x="86332" y="302796"/>
                  </a:cubicBezTo>
                  <a:cubicBezTo>
                    <a:pt x="82113" y="311444"/>
                    <a:pt x="78917" y="320550"/>
                    <a:pt x="76807" y="329942"/>
                  </a:cubicBezTo>
                  <a:cubicBezTo>
                    <a:pt x="75248" y="338010"/>
                    <a:pt x="74545" y="346211"/>
                    <a:pt x="74711" y="354421"/>
                  </a:cubicBezTo>
                  <a:cubicBezTo>
                    <a:pt x="74717" y="363908"/>
                    <a:pt x="75934" y="373347"/>
                    <a:pt x="78331" y="382520"/>
                  </a:cubicBezTo>
                  <a:cubicBezTo>
                    <a:pt x="84482" y="399646"/>
                    <a:pt x="93255" y="415715"/>
                    <a:pt x="104334" y="430145"/>
                  </a:cubicBezTo>
                  <a:cubicBezTo>
                    <a:pt x="114946" y="444290"/>
                    <a:pt x="127819" y="456577"/>
                    <a:pt x="142434" y="466531"/>
                  </a:cubicBezTo>
                  <a:cubicBezTo>
                    <a:pt x="156515" y="474274"/>
                    <a:pt x="171817" y="479561"/>
                    <a:pt x="187678" y="482151"/>
                  </a:cubicBezTo>
                  <a:cubicBezTo>
                    <a:pt x="236351" y="490629"/>
                    <a:pt x="302930" y="480056"/>
                    <a:pt x="352270" y="477484"/>
                  </a:cubicBezTo>
                  <a:cubicBezTo>
                    <a:pt x="426470" y="473579"/>
                    <a:pt x="525054" y="462244"/>
                    <a:pt x="599253" y="458434"/>
                  </a:cubicBezTo>
                  <a:cubicBezTo>
                    <a:pt x="656403" y="455196"/>
                    <a:pt x="732603" y="452433"/>
                    <a:pt x="789753" y="451862"/>
                  </a:cubicBezTo>
                  <a:cubicBezTo>
                    <a:pt x="854904" y="451100"/>
                    <a:pt x="942153" y="448242"/>
                    <a:pt x="1006828" y="454910"/>
                  </a:cubicBezTo>
                  <a:cubicBezTo>
                    <a:pt x="1049538" y="460015"/>
                    <a:pt x="1091877" y="467807"/>
                    <a:pt x="1133606" y="478246"/>
                  </a:cubicBezTo>
                  <a:cubicBezTo>
                    <a:pt x="1164619" y="485743"/>
                    <a:pt x="1195099" y="495296"/>
                    <a:pt x="1224855" y="506821"/>
                  </a:cubicBezTo>
                  <a:cubicBezTo>
                    <a:pt x="1244734" y="515613"/>
                    <a:pt x="1264022" y="525700"/>
                    <a:pt x="1282577" y="537016"/>
                  </a:cubicBezTo>
                  <a:cubicBezTo>
                    <a:pt x="1294864" y="544350"/>
                    <a:pt x="1311152" y="555113"/>
                    <a:pt x="1322106" y="563781"/>
                  </a:cubicBezTo>
                  <a:cubicBezTo>
                    <a:pt x="1332345" y="571344"/>
                    <a:pt x="1342108" y="579516"/>
                    <a:pt x="1351347" y="588260"/>
                  </a:cubicBezTo>
                </a:path>
              </a:pathLst>
            </a:custGeom>
            <a:solidFill>
              <a:srgbClr val="FCD0AE"/>
            </a:solidFill>
            <a:ln w="4763" cap="flat">
              <a:solidFill>
                <a:srgbClr val="CAAF98"/>
              </a:solid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342C4DD7-BC3F-8C43-F905-9BC32CC7C9EE}"/>
                </a:ext>
              </a:extLst>
            </p:cNvPr>
            <p:cNvSpPr/>
            <p:nvPr/>
          </p:nvSpPr>
          <p:spPr>
            <a:xfrm>
              <a:off x="6585305" y="2844294"/>
              <a:ext cx="210115" cy="204276"/>
            </a:xfrm>
            <a:custGeom>
              <a:avLst/>
              <a:gdLst>
                <a:gd name="connsiteX0" fmla="*/ 210079 w 210115"/>
                <a:gd name="connsiteY0" fmla="*/ 204082 h 204276"/>
                <a:gd name="connsiteX1" fmla="*/ 205031 w 210115"/>
                <a:gd name="connsiteY1" fmla="*/ 192557 h 204276"/>
                <a:gd name="connsiteX2" fmla="*/ 198268 w 210115"/>
                <a:gd name="connsiteY2" fmla="*/ 176841 h 204276"/>
                <a:gd name="connsiteX3" fmla="*/ 193696 w 210115"/>
                <a:gd name="connsiteY3" fmla="*/ 165220 h 204276"/>
                <a:gd name="connsiteX4" fmla="*/ 186361 w 210115"/>
                <a:gd name="connsiteY4" fmla="*/ 146932 h 204276"/>
                <a:gd name="connsiteX5" fmla="*/ 159215 w 210115"/>
                <a:gd name="connsiteY5" fmla="*/ 97688 h 204276"/>
                <a:gd name="connsiteX6" fmla="*/ 157310 w 210115"/>
                <a:gd name="connsiteY6" fmla="*/ 94545 h 204276"/>
                <a:gd name="connsiteX7" fmla="*/ 123306 w 210115"/>
                <a:gd name="connsiteY7" fmla="*/ 45110 h 204276"/>
                <a:gd name="connsiteX8" fmla="*/ 89492 w 210115"/>
                <a:gd name="connsiteY8" fmla="*/ 15487 h 204276"/>
                <a:gd name="connsiteX9" fmla="*/ 59774 w 210115"/>
                <a:gd name="connsiteY9" fmla="*/ 438 h 204276"/>
                <a:gd name="connsiteX10" fmla="*/ 38248 w 210115"/>
                <a:gd name="connsiteY10" fmla="*/ 914 h 204276"/>
                <a:gd name="connsiteX11" fmla="*/ 20341 w 210115"/>
                <a:gd name="connsiteY11" fmla="*/ 5486 h 204276"/>
                <a:gd name="connsiteX12" fmla="*/ 7673 w 210115"/>
                <a:gd name="connsiteY12" fmla="*/ 13963 h 204276"/>
                <a:gd name="connsiteX13" fmla="*/ 2529 w 210115"/>
                <a:gd name="connsiteY13" fmla="*/ 17964 h 204276"/>
                <a:gd name="connsiteX14" fmla="*/ 1291 w 210115"/>
                <a:gd name="connsiteY14" fmla="*/ 18821 h 204276"/>
                <a:gd name="connsiteX15" fmla="*/ 1291 w 210115"/>
                <a:gd name="connsiteY15" fmla="*/ 20250 h 204276"/>
                <a:gd name="connsiteX16" fmla="*/ 719 w 210115"/>
                <a:gd name="connsiteY16" fmla="*/ 26251 h 204276"/>
                <a:gd name="connsiteX17" fmla="*/ 148 w 210115"/>
                <a:gd name="connsiteY17" fmla="*/ 40252 h 204276"/>
                <a:gd name="connsiteX18" fmla="*/ 20246 w 210115"/>
                <a:gd name="connsiteY18" fmla="*/ 96640 h 204276"/>
                <a:gd name="connsiteX19" fmla="*/ 66823 w 210115"/>
                <a:gd name="connsiteY19" fmla="*/ 166173 h 204276"/>
                <a:gd name="connsiteX20" fmla="*/ 125592 w 210115"/>
                <a:gd name="connsiteY20" fmla="*/ 195796 h 204276"/>
                <a:gd name="connsiteX21" fmla="*/ 205221 w 210115"/>
                <a:gd name="connsiteY21" fmla="*/ 203987 h 204276"/>
                <a:gd name="connsiteX22" fmla="*/ 205221 w 210115"/>
                <a:gd name="connsiteY22" fmla="*/ 200939 h 204276"/>
                <a:gd name="connsiteX23" fmla="*/ 205221 w 210115"/>
                <a:gd name="connsiteY23" fmla="*/ 203987 h 20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115" h="204276">
                  <a:moveTo>
                    <a:pt x="210079" y="204082"/>
                  </a:moveTo>
                  <a:lnTo>
                    <a:pt x="205031" y="192557"/>
                  </a:lnTo>
                  <a:cubicBezTo>
                    <a:pt x="202649" y="187223"/>
                    <a:pt x="200173" y="181508"/>
                    <a:pt x="198268" y="176841"/>
                  </a:cubicBezTo>
                  <a:cubicBezTo>
                    <a:pt x="196363" y="172174"/>
                    <a:pt x="195315" y="169316"/>
                    <a:pt x="193696" y="165220"/>
                  </a:cubicBezTo>
                  <a:cubicBezTo>
                    <a:pt x="191315" y="158839"/>
                    <a:pt x="188838" y="152266"/>
                    <a:pt x="186361" y="146932"/>
                  </a:cubicBezTo>
                  <a:cubicBezTo>
                    <a:pt x="178151" y="130073"/>
                    <a:pt x="169093" y="113633"/>
                    <a:pt x="159215" y="97688"/>
                  </a:cubicBezTo>
                  <a:lnTo>
                    <a:pt x="157310" y="94545"/>
                  </a:lnTo>
                  <a:cubicBezTo>
                    <a:pt x="147366" y="77152"/>
                    <a:pt x="135993" y="60617"/>
                    <a:pt x="123306" y="45110"/>
                  </a:cubicBezTo>
                  <a:cubicBezTo>
                    <a:pt x="113181" y="34004"/>
                    <a:pt x="101837" y="24069"/>
                    <a:pt x="89492" y="15487"/>
                  </a:cubicBezTo>
                  <a:cubicBezTo>
                    <a:pt x="80548" y="8763"/>
                    <a:pt x="70490" y="3667"/>
                    <a:pt x="59774" y="438"/>
                  </a:cubicBezTo>
                  <a:cubicBezTo>
                    <a:pt x="52621" y="-543"/>
                    <a:pt x="45353" y="-381"/>
                    <a:pt x="38248" y="914"/>
                  </a:cubicBezTo>
                  <a:cubicBezTo>
                    <a:pt x="32114" y="1705"/>
                    <a:pt x="26103" y="3238"/>
                    <a:pt x="20341" y="5486"/>
                  </a:cubicBezTo>
                  <a:cubicBezTo>
                    <a:pt x="15826" y="7858"/>
                    <a:pt x="11578" y="10696"/>
                    <a:pt x="7673" y="13963"/>
                  </a:cubicBezTo>
                  <a:cubicBezTo>
                    <a:pt x="5863" y="15392"/>
                    <a:pt x="4148" y="16821"/>
                    <a:pt x="2529" y="17964"/>
                  </a:cubicBezTo>
                  <a:lnTo>
                    <a:pt x="1291" y="18821"/>
                  </a:lnTo>
                  <a:lnTo>
                    <a:pt x="1291" y="20250"/>
                  </a:lnTo>
                  <a:cubicBezTo>
                    <a:pt x="1291" y="22060"/>
                    <a:pt x="1291" y="24155"/>
                    <a:pt x="719" y="26251"/>
                  </a:cubicBezTo>
                  <a:cubicBezTo>
                    <a:pt x="-33" y="30880"/>
                    <a:pt x="-224" y="35576"/>
                    <a:pt x="148" y="40252"/>
                  </a:cubicBezTo>
                  <a:cubicBezTo>
                    <a:pt x="3767" y="60007"/>
                    <a:pt x="10559" y="79048"/>
                    <a:pt x="20246" y="96640"/>
                  </a:cubicBezTo>
                  <a:cubicBezTo>
                    <a:pt x="32152" y="120453"/>
                    <a:pt x="48249" y="149980"/>
                    <a:pt x="66823" y="166173"/>
                  </a:cubicBezTo>
                  <a:cubicBezTo>
                    <a:pt x="84320" y="179746"/>
                    <a:pt x="104275" y="189814"/>
                    <a:pt x="125592" y="195796"/>
                  </a:cubicBezTo>
                  <a:cubicBezTo>
                    <a:pt x="147500" y="202368"/>
                    <a:pt x="199315" y="203797"/>
                    <a:pt x="205221" y="203987"/>
                  </a:cubicBezTo>
                  <a:lnTo>
                    <a:pt x="205221" y="200939"/>
                  </a:lnTo>
                  <a:lnTo>
                    <a:pt x="205221" y="203987"/>
                  </a:lnTo>
                  <a:close/>
                </a:path>
              </a:pathLst>
            </a:custGeom>
            <a:solidFill>
              <a:srgbClr val="414042"/>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2325CE3F-FAD8-4EC5-F32F-4A14570B07AE}"/>
                </a:ext>
              </a:extLst>
            </p:cNvPr>
            <p:cNvSpPr/>
            <p:nvPr/>
          </p:nvSpPr>
          <p:spPr>
            <a:xfrm>
              <a:off x="6565362" y="2853874"/>
              <a:ext cx="199102" cy="173171"/>
            </a:xfrm>
            <a:custGeom>
              <a:avLst/>
              <a:gdLst>
                <a:gd name="connsiteX0" fmla="*/ 198971 w 199102"/>
                <a:gd name="connsiteY0" fmla="*/ 172596 h 173171"/>
                <a:gd name="connsiteX1" fmla="*/ 198971 w 199102"/>
                <a:gd name="connsiteY1" fmla="*/ 172596 h 173171"/>
                <a:gd name="connsiteX2" fmla="*/ 191636 w 199102"/>
                <a:gd name="connsiteY2" fmla="*/ 148212 h 173171"/>
                <a:gd name="connsiteX3" fmla="*/ 175634 w 199102"/>
                <a:gd name="connsiteY3" fmla="*/ 116970 h 173171"/>
                <a:gd name="connsiteX4" fmla="*/ 139820 w 199102"/>
                <a:gd name="connsiteY4" fmla="*/ 60867 h 173171"/>
                <a:gd name="connsiteX5" fmla="*/ 103149 w 199102"/>
                <a:gd name="connsiteY5" fmla="*/ 18862 h 173171"/>
                <a:gd name="connsiteX6" fmla="*/ 71526 w 199102"/>
                <a:gd name="connsiteY6" fmla="*/ 4003 h 173171"/>
                <a:gd name="connsiteX7" fmla="*/ 42951 w 199102"/>
                <a:gd name="connsiteY7" fmla="*/ -188 h 173171"/>
                <a:gd name="connsiteX8" fmla="*/ 22758 w 199102"/>
                <a:gd name="connsiteY8" fmla="*/ 5146 h 173171"/>
                <a:gd name="connsiteX9" fmla="*/ 6756 w 199102"/>
                <a:gd name="connsiteY9" fmla="*/ 22291 h 173171"/>
                <a:gd name="connsiteX10" fmla="*/ 279 w 199102"/>
                <a:gd name="connsiteY10" fmla="*/ 42198 h 173171"/>
                <a:gd name="connsiteX11" fmla="*/ 1041 w 199102"/>
                <a:gd name="connsiteY11" fmla="*/ 72297 h 173171"/>
                <a:gd name="connsiteX12" fmla="*/ 1041 w 199102"/>
                <a:gd name="connsiteY12" fmla="*/ 72297 h 173171"/>
                <a:gd name="connsiteX13" fmla="*/ 15519 w 199102"/>
                <a:gd name="connsiteY13" fmla="*/ 128781 h 173171"/>
                <a:gd name="connsiteX14" fmla="*/ 94862 w 199102"/>
                <a:gd name="connsiteY14" fmla="*/ 163452 h 173171"/>
                <a:gd name="connsiteX15" fmla="*/ 199066 w 199102"/>
                <a:gd name="connsiteY15" fmla="*/ 172977 h 1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9102" h="173171">
                  <a:moveTo>
                    <a:pt x="198971" y="172596"/>
                  </a:moveTo>
                  <a:lnTo>
                    <a:pt x="198971" y="172596"/>
                  </a:lnTo>
                  <a:cubicBezTo>
                    <a:pt x="196780" y="165261"/>
                    <a:pt x="194494" y="155355"/>
                    <a:pt x="191636" y="148212"/>
                  </a:cubicBezTo>
                  <a:cubicBezTo>
                    <a:pt x="187007" y="137448"/>
                    <a:pt x="181664" y="127009"/>
                    <a:pt x="175634" y="116970"/>
                  </a:cubicBezTo>
                  <a:cubicBezTo>
                    <a:pt x="164795" y="97586"/>
                    <a:pt x="152841" y="78860"/>
                    <a:pt x="139820" y="60867"/>
                  </a:cubicBezTo>
                  <a:cubicBezTo>
                    <a:pt x="129419" y="45370"/>
                    <a:pt x="117094" y="31264"/>
                    <a:pt x="103149" y="18862"/>
                  </a:cubicBezTo>
                  <a:cubicBezTo>
                    <a:pt x="93424" y="12337"/>
                    <a:pt x="82756" y="7327"/>
                    <a:pt x="71526" y="4003"/>
                  </a:cubicBezTo>
                  <a:cubicBezTo>
                    <a:pt x="62277" y="1107"/>
                    <a:pt x="52638" y="-302"/>
                    <a:pt x="42951" y="-188"/>
                  </a:cubicBezTo>
                  <a:cubicBezTo>
                    <a:pt x="35922" y="136"/>
                    <a:pt x="29035" y="1955"/>
                    <a:pt x="22758" y="5146"/>
                  </a:cubicBezTo>
                  <a:cubicBezTo>
                    <a:pt x="16214" y="9594"/>
                    <a:pt x="10738" y="15452"/>
                    <a:pt x="6756" y="22291"/>
                  </a:cubicBezTo>
                  <a:cubicBezTo>
                    <a:pt x="3508" y="28520"/>
                    <a:pt x="1317" y="35245"/>
                    <a:pt x="279" y="42198"/>
                  </a:cubicBezTo>
                  <a:cubicBezTo>
                    <a:pt x="-321" y="52238"/>
                    <a:pt x="-64" y="62306"/>
                    <a:pt x="1041" y="72297"/>
                  </a:cubicBezTo>
                  <a:lnTo>
                    <a:pt x="1041" y="72297"/>
                  </a:lnTo>
                  <a:cubicBezTo>
                    <a:pt x="5327" y="89252"/>
                    <a:pt x="4470" y="115255"/>
                    <a:pt x="15519" y="128781"/>
                  </a:cubicBezTo>
                  <a:cubicBezTo>
                    <a:pt x="31997" y="148878"/>
                    <a:pt x="69716" y="157356"/>
                    <a:pt x="94862" y="163452"/>
                  </a:cubicBezTo>
                  <a:cubicBezTo>
                    <a:pt x="125247" y="171357"/>
                    <a:pt x="198971" y="172977"/>
                    <a:pt x="199066" y="172977"/>
                  </a:cubicBezTo>
                  <a:close/>
                </a:path>
              </a:pathLst>
            </a:custGeom>
            <a:solidFill>
              <a:srgbClr val="A8937F"/>
            </a:solidFill>
            <a:ln w="9525" cap="rnd">
              <a:solidFill>
                <a:srgbClr val="A8937F"/>
              </a:solidFill>
              <a:prstDash val="solid"/>
              <a:round/>
            </a:ln>
          </p:spPr>
          <p:txBody>
            <a:bodyPr rtlCol="0" anchor="ctr"/>
            <a:lstStyle/>
            <a:p>
              <a:endParaRPr lang="en-IN"/>
            </a:p>
          </p:txBody>
        </p:sp>
        <p:sp>
          <p:nvSpPr>
            <p:cNvPr id="56" name="Freeform: Shape 55">
              <a:extLst>
                <a:ext uri="{FF2B5EF4-FFF2-40B4-BE49-F238E27FC236}">
                  <a16:creationId xmlns:a16="http://schemas.microsoft.com/office/drawing/2014/main" xmlns="" id="{13A11C4A-138A-EC6F-2E32-D36D0C9AA86C}"/>
                </a:ext>
              </a:extLst>
            </p:cNvPr>
            <p:cNvSpPr/>
            <p:nvPr/>
          </p:nvSpPr>
          <p:spPr>
            <a:xfrm>
              <a:off x="6939438" y="3387382"/>
              <a:ext cx="69391" cy="57238"/>
            </a:xfrm>
            <a:custGeom>
              <a:avLst/>
              <a:gdLst>
                <a:gd name="connsiteX0" fmla="*/ 66639 w 69391"/>
                <a:gd name="connsiteY0" fmla="*/ 5990 h 57238"/>
                <a:gd name="connsiteX1" fmla="*/ 30253 w 69391"/>
                <a:gd name="connsiteY1" fmla="*/ 25802 h 57238"/>
                <a:gd name="connsiteX2" fmla="*/ -36 w 69391"/>
                <a:gd name="connsiteY2" fmla="*/ 57044 h 57238"/>
                <a:gd name="connsiteX3" fmla="*/ 28063 w 69391"/>
                <a:gd name="connsiteY3" fmla="*/ 23611 h 57238"/>
                <a:gd name="connsiteX4" fmla="*/ 65591 w 69391"/>
                <a:gd name="connsiteY4" fmla="*/ -106 h 57238"/>
                <a:gd name="connsiteX5" fmla="*/ 69277 w 69391"/>
                <a:gd name="connsiteY5" fmla="*/ 2132 h 57238"/>
                <a:gd name="connsiteX6" fmla="*/ 69306 w 69391"/>
                <a:gd name="connsiteY6" fmla="*/ 2275 h 57238"/>
                <a:gd name="connsiteX7" fmla="*/ 66924 w 69391"/>
                <a:gd name="connsiteY7" fmla="*/ 5894 h 5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91" h="57238">
                  <a:moveTo>
                    <a:pt x="66639" y="5990"/>
                  </a:moveTo>
                  <a:cubicBezTo>
                    <a:pt x="52713" y="8561"/>
                    <a:pt x="39969" y="15505"/>
                    <a:pt x="30253" y="25802"/>
                  </a:cubicBezTo>
                  <a:cubicBezTo>
                    <a:pt x="19776" y="35327"/>
                    <a:pt x="10536" y="47043"/>
                    <a:pt x="-36" y="57044"/>
                  </a:cubicBezTo>
                  <a:cubicBezTo>
                    <a:pt x="9489" y="46280"/>
                    <a:pt x="18061" y="34374"/>
                    <a:pt x="28063" y="23611"/>
                  </a:cubicBezTo>
                  <a:cubicBezTo>
                    <a:pt x="37778" y="11962"/>
                    <a:pt x="50903" y="3666"/>
                    <a:pt x="65591" y="-106"/>
                  </a:cubicBezTo>
                  <a:cubicBezTo>
                    <a:pt x="67229" y="-506"/>
                    <a:pt x="68877" y="494"/>
                    <a:pt x="69277" y="2132"/>
                  </a:cubicBezTo>
                  <a:cubicBezTo>
                    <a:pt x="69287" y="2180"/>
                    <a:pt x="69296" y="2227"/>
                    <a:pt x="69306" y="2275"/>
                  </a:cubicBezTo>
                  <a:cubicBezTo>
                    <a:pt x="69601" y="3923"/>
                    <a:pt x="68553" y="5513"/>
                    <a:pt x="66924" y="5894"/>
                  </a:cubicBezTo>
                  <a:close/>
                </a:path>
              </a:pathLst>
            </a:custGeom>
            <a:solidFill>
              <a:srgbClr val="030303"/>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973FFACA-A901-2389-D4CE-253658EB0293}"/>
                </a:ext>
              </a:extLst>
            </p:cNvPr>
            <p:cNvSpPr/>
            <p:nvPr/>
          </p:nvSpPr>
          <p:spPr>
            <a:xfrm>
              <a:off x="6865429" y="3383375"/>
              <a:ext cx="132139" cy="76295"/>
            </a:xfrm>
            <a:custGeom>
              <a:avLst/>
              <a:gdLst>
                <a:gd name="connsiteX0" fmla="*/ 129218 w 132139"/>
                <a:gd name="connsiteY0" fmla="*/ 6378 h 76295"/>
                <a:gd name="connsiteX1" fmla="*/ 113121 w 132139"/>
                <a:gd name="connsiteY1" fmla="*/ 11902 h 76295"/>
                <a:gd name="connsiteX2" fmla="*/ 97214 w 132139"/>
                <a:gd name="connsiteY2" fmla="*/ 21427 h 76295"/>
                <a:gd name="connsiteX3" fmla="*/ 63400 w 132139"/>
                <a:gd name="connsiteY3" fmla="*/ 38001 h 76295"/>
                <a:gd name="connsiteX4" fmla="*/ -36 w 132139"/>
                <a:gd name="connsiteY4" fmla="*/ 76101 h 76295"/>
                <a:gd name="connsiteX5" fmla="*/ 62067 w 132139"/>
                <a:gd name="connsiteY5" fmla="*/ 34858 h 76295"/>
                <a:gd name="connsiteX6" fmla="*/ 94737 w 132139"/>
                <a:gd name="connsiteY6" fmla="*/ 17141 h 76295"/>
                <a:gd name="connsiteX7" fmla="*/ 110454 w 132139"/>
                <a:gd name="connsiteY7" fmla="*/ 6854 h 76295"/>
                <a:gd name="connsiteX8" fmla="*/ 129504 w 132139"/>
                <a:gd name="connsiteY8" fmla="*/ -194 h 76295"/>
                <a:gd name="connsiteX9" fmla="*/ 132056 w 132139"/>
                <a:gd name="connsiteY9" fmla="*/ 3444 h 76295"/>
                <a:gd name="connsiteX10" fmla="*/ 129504 w 132139"/>
                <a:gd name="connsiteY10" fmla="*/ 5997 h 76295"/>
                <a:gd name="connsiteX11" fmla="*/ 129504 w 132139"/>
                <a:gd name="connsiteY11" fmla="*/ 5997 h 7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139" h="76295">
                  <a:moveTo>
                    <a:pt x="129218" y="6378"/>
                  </a:moveTo>
                  <a:cubicBezTo>
                    <a:pt x="123503" y="6978"/>
                    <a:pt x="117997" y="8873"/>
                    <a:pt x="113121" y="11902"/>
                  </a:cubicBezTo>
                  <a:cubicBezTo>
                    <a:pt x="107787" y="14855"/>
                    <a:pt x="102548" y="18189"/>
                    <a:pt x="97214" y="21427"/>
                  </a:cubicBezTo>
                  <a:cubicBezTo>
                    <a:pt x="86070" y="27809"/>
                    <a:pt x="74735" y="32762"/>
                    <a:pt x="63400" y="38001"/>
                  </a:cubicBezTo>
                  <a:cubicBezTo>
                    <a:pt x="40245" y="47011"/>
                    <a:pt x="18794" y="59899"/>
                    <a:pt x="-36" y="76101"/>
                  </a:cubicBezTo>
                  <a:cubicBezTo>
                    <a:pt x="18185" y="58946"/>
                    <a:pt x="39188" y="45002"/>
                    <a:pt x="62067" y="34858"/>
                  </a:cubicBezTo>
                  <a:cubicBezTo>
                    <a:pt x="73116" y="29143"/>
                    <a:pt x="84450" y="23618"/>
                    <a:pt x="94737" y="17141"/>
                  </a:cubicBezTo>
                  <a:cubicBezTo>
                    <a:pt x="99881" y="13807"/>
                    <a:pt x="105024" y="10093"/>
                    <a:pt x="110454" y="6854"/>
                  </a:cubicBezTo>
                  <a:cubicBezTo>
                    <a:pt x="116150" y="3025"/>
                    <a:pt x="122684" y="606"/>
                    <a:pt x="129504" y="-194"/>
                  </a:cubicBezTo>
                  <a:cubicBezTo>
                    <a:pt x="131209" y="110"/>
                    <a:pt x="132352" y="1739"/>
                    <a:pt x="132056" y="3444"/>
                  </a:cubicBezTo>
                  <a:cubicBezTo>
                    <a:pt x="131828" y="4749"/>
                    <a:pt x="130809" y="5768"/>
                    <a:pt x="129504" y="5997"/>
                  </a:cubicBezTo>
                  <a:lnTo>
                    <a:pt x="129504" y="5997"/>
                  </a:lnTo>
                  <a:close/>
                </a:path>
              </a:pathLst>
            </a:custGeom>
            <a:solidFill>
              <a:srgbClr val="030303"/>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831BA184-703E-CA30-DD1C-DD74538E9B48}"/>
                </a:ext>
              </a:extLst>
            </p:cNvPr>
            <p:cNvSpPr/>
            <p:nvPr/>
          </p:nvSpPr>
          <p:spPr>
            <a:xfrm>
              <a:off x="6818566" y="3375455"/>
              <a:ext cx="168026" cy="93930"/>
            </a:xfrm>
            <a:custGeom>
              <a:avLst/>
              <a:gdLst>
                <a:gd name="connsiteX0" fmla="*/ 165699 w 168026"/>
                <a:gd name="connsiteY0" fmla="*/ 5820 h 93930"/>
                <a:gd name="connsiteX1" fmla="*/ 122931 w 168026"/>
                <a:gd name="connsiteY1" fmla="*/ 24870 h 93930"/>
                <a:gd name="connsiteX2" fmla="*/ 78926 w 168026"/>
                <a:gd name="connsiteY2" fmla="*/ 43063 h 93930"/>
                <a:gd name="connsiteX3" fmla="*/ 37302 w 168026"/>
                <a:gd name="connsiteY3" fmla="*/ 65542 h 93930"/>
                <a:gd name="connsiteX4" fmla="*/ 16537 w 168026"/>
                <a:gd name="connsiteY4" fmla="*/ 77353 h 93930"/>
                <a:gd name="connsiteX5" fmla="*/ -36 w 168026"/>
                <a:gd name="connsiteY5" fmla="*/ 93736 h 93930"/>
                <a:gd name="connsiteX6" fmla="*/ 16156 w 168026"/>
                <a:gd name="connsiteY6" fmla="*/ 76782 h 93930"/>
                <a:gd name="connsiteX7" fmla="*/ 36444 w 168026"/>
                <a:gd name="connsiteY7" fmla="*/ 64304 h 93930"/>
                <a:gd name="connsiteX8" fmla="*/ 77688 w 168026"/>
                <a:gd name="connsiteY8" fmla="*/ 40301 h 93930"/>
                <a:gd name="connsiteX9" fmla="*/ 121122 w 168026"/>
                <a:gd name="connsiteY9" fmla="*/ 20679 h 93930"/>
                <a:gd name="connsiteX10" fmla="*/ 164556 w 168026"/>
                <a:gd name="connsiteY10" fmla="*/ -180 h 93930"/>
                <a:gd name="connsiteX11" fmla="*/ 167975 w 168026"/>
                <a:gd name="connsiteY11" fmla="*/ 2658 h 93930"/>
                <a:gd name="connsiteX12" fmla="*/ 165889 w 168026"/>
                <a:gd name="connsiteY12" fmla="*/ 5916 h 93930"/>
                <a:gd name="connsiteX13" fmla="*/ 165889 w 168026"/>
                <a:gd name="connsiteY13" fmla="*/ 5916 h 9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026" h="93930">
                  <a:moveTo>
                    <a:pt x="165699" y="5820"/>
                  </a:moveTo>
                  <a:cubicBezTo>
                    <a:pt x="150935" y="8392"/>
                    <a:pt x="137886" y="18393"/>
                    <a:pt x="122931" y="24870"/>
                  </a:cubicBezTo>
                  <a:cubicBezTo>
                    <a:pt x="107977" y="31347"/>
                    <a:pt x="93499" y="36681"/>
                    <a:pt x="78926" y="43063"/>
                  </a:cubicBezTo>
                  <a:cubicBezTo>
                    <a:pt x="64400" y="49283"/>
                    <a:pt x="50465" y="56807"/>
                    <a:pt x="37302" y="65542"/>
                  </a:cubicBezTo>
                  <a:cubicBezTo>
                    <a:pt x="30634" y="70114"/>
                    <a:pt x="23395" y="73352"/>
                    <a:pt x="16537" y="77353"/>
                  </a:cubicBezTo>
                  <a:cubicBezTo>
                    <a:pt x="9384" y="80868"/>
                    <a:pt x="3564" y="86621"/>
                    <a:pt x="-36" y="93736"/>
                  </a:cubicBezTo>
                  <a:cubicBezTo>
                    <a:pt x="3307" y="86430"/>
                    <a:pt x="9012" y="80458"/>
                    <a:pt x="16156" y="76782"/>
                  </a:cubicBezTo>
                  <a:cubicBezTo>
                    <a:pt x="22919" y="72400"/>
                    <a:pt x="30063" y="68971"/>
                    <a:pt x="36444" y="64304"/>
                  </a:cubicBezTo>
                  <a:cubicBezTo>
                    <a:pt x="49408" y="55026"/>
                    <a:pt x="63219" y="46997"/>
                    <a:pt x="77688" y="40301"/>
                  </a:cubicBezTo>
                  <a:cubicBezTo>
                    <a:pt x="92070" y="33348"/>
                    <a:pt x="106263" y="27251"/>
                    <a:pt x="121122" y="20679"/>
                  </a:cubicBezTo>
                  <a:cubicBezTo>
                    <a:pt x="135981" y="14107"/>
                    <a:pt x="147792" y="3534"/>
                    <a:pt x="164556" y="-180"/>
                  </a:cubicBezTo>
                  <a:cubicBezTo>
                    <a:pt x="166280" y="-342"/>
                    <a:pt x="167813" y="924"/>
                    <a:pt x="167975" y="2658"/>
                  </a:cubicBezTo>
                  <a:cubicBezTo>
                    <a:pt x="168118" y="4096"/>
                    <a:pt x="167251" y="5439"/>
                    <a:pt x="165889" y="5916"/>
                  </a:cubicBezTo>
                  <a:lnTo>
                    <a:pt x="165889" y="5916"/>
                  </a:lnTo>
                  <a:close/>
                </a:path>
              </a:pathLst>
            </a:custGeom>
            <a:solidFill>
              <a:srgbClr val="030303"/>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49A5B3F9-D2D9-FAED-1F30-340D9153F702}"/>
                </a:ext>
              </a:extLst>
            </p:cNvPr>
            <p:cNvSpPr/>
            <p:nvPr/>
          </p:nvSpPr>
          <p:spPr>
            <a:xfrm>
              <a:off x="7089524" y="3330511"/>
              <a:ext cx="58892" cy="26119"/>
            </a:xfrm>
            <a:custGeom>
              <a:avLst/>
              <a:gdLst>
                <a:gd name="connsiteX0" fmla="*/ 945 w 58892"/>
                <a:gd name="connsiteY0" fmla="*/ 20284 h 26119"/>
                <a:gd name="connsiteX1" fmla="*/ 28758 w 58892"/>
                <a:gd name="connsiteY1" fmla="*/ 5902 h 26119"/>
                <a:gd name="connsiteX2" fmla="*/ 58857 w 58892"/>
                <a:gd name="connsiteY2" fmla="*/ -194 h 26119"/>
                <a:gd name="connsiteX3" fmla="*/ 30282 w 58892"/>
                <a:gd name="connsiteY3" fmla="*/ 8759 h 26119"/>
                <a:gd name="connsiteX4" fmla="*/ 5136 w 58892"/>
                <a:gd name="connsiteY4" fmla="*/ 25047 h 26119"/>
                <a:gd name="connsiteX5" fmla="*/ 5136 w 58892"/>
                <a:gd name="connsiteY5" fmla="*/ 25047 h 26119"/>
                <a:gd name="connsiteX6" fmla="*/ 849 w 58892"/>
                <a:gd name="connsiteY6" fmla="*/ 25047 h 26119"/>
                <a:gd name="connsiteX7" fmla="*/ 849 w 58892"/>
                <a:gd name="connsiteY7" fmla="*/ 20665 h 2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892" h="26119">
                  <a:moveTo>
                    <a:pt x="945" y="20284"/>
                  </a:moveTo>
                  <a:cubicBezTo>
                    <a:pt x="9565" y="14322"/>
                    <a:pt x="18909" y="9483"/>
                    <a:pt x="28758" y="5902"/>
                  </a:cubicBezTo>
                  <a:cubicBezTo>
                    <a:pt x="38321" y="1996"/>
                    <a:pt x="48532" y="-80"/>
                    <a:pt x="58857" y="-194"/>
                  </a:cubicBezTo>
                  <a:cubicBezTo>
                    <a:pt x="48856" y="968"/>
                    <a:pt x="39159" y="4006"/>
                    <a:pt x="30282" y="8759"/>
                  </a:cubicBezTo>
                  <a:cubicBezTo>
                    <a:pt x="21271" y="13150"/>
                    <a:pt x="12832" y="18617"/>
                    <a:pt x="5136" y="25047"/>
                  </a:cubicBezTo>
                  <a:lnTo>
                    <a:pt x="5136" y="25047"/>
                  </a:lnTo>
                  <a:cubicBezTo>
                    <a:pt x="3945" y="26218"/>
                    <a:pt x="2040" y="26218"/>
                    <a:pt x="849" y="25047"/>
                  </a:cubicBezTo>
                  <a:cubicBezTo>
                    <a:pt x="-332" y="23828"/>
                    <a:pt x="-332" y="21884"/>
                    <a:pt x="849" y="20665"/>
                  </a:cubicBezTo>
                  <a:close/>
                </a:path>
              </a:pathLst>
            </a:custGeom>
            <a:solidFill>
              <a:srgbClr val="030303"/>
            </a:solid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A6441E64-5ED9-2DFB-BC0F-9977A16071C8}"/>
                </a:ext>
              </a:extLst>
            </p:cNvPr>
            <p:cNvSpPr/>
            <p:nvPr/>
          </p:nvSpPr>
          <p:spPr>
            <a:xfrm>
              <a:off x="7076846" y="3291649"/>
              <a:ext cx="82619" cy="46683"/>
            </a:xfrm>
            <a:custGeom>
              <a:avLst/>
              <a:gdLst>
                <a:gd name="connsiteX0" fmla="*/ 2193 w 82619"/>
                <a:gd name="connsiteY0" fmla="*/ 40573 h 46683"/>
                <a:gd name="connsiteX1" fmla="*/ 20481 w 82619"/>
                <a:gd name="connsiteY1" fmla="*/ 28762 h 46683"/>
                <a:gd name="connsiteX2" fmla="*/ 40864 w 82619"/>
                <a:gd name="connsiteY2" fmla="*/ 17998 h 46683"/>
                <a:gd name="connsiteX3" fmla="*/ 61248 w 82619"/>
                <a:gd name="connsiteY3" fmla="*/ 7235 h 46683"/>
                <a:gd name="connsiteX4" fmla="*/ 82584 w 82619"/>
                <a:gd name="connsiteY4" fmla="*/ -194 h 46683"/>
                <a:gd name="connsiteX5" fmla="*/ 61628 w 82619"/>
                <a:gd name="connsiteY5" fmla="*/ 8378 h 46683"/>
                <a:gd name="connsiteX6" fmla="*/ 42007 w 82619"/>
                <a:gd name="connsiteY6" fmla="*/ 20380 h 46683"/>
                <a:gd name="connsiteX7" fmla="*/ 22957 w 82619"/>
                <a:gd name="connsiteY7" fmla="*/ 32476 h 46683"/>
                <a:gd name="connsiteX8" fmla="*/ 3907 w 82619"/>
                <a:gd name="connsiteY8" fmla="*/ 46383 h 46683"/>
                <a:gd name="connsiteX9" fmla="*/ 69 w 82619"/>
                <a:gd name="connsiteY9" fmla="*/ 44144 h 46683"/>
                <a:gd name="connsiteX10" fmla="*/ 1621 w 82619"/>
                <a:gd name="connsiteY10" fmla="*/ 40573 h 46683"/>
                <a:gd name="connsiteX11" fmla="*/ 2097 w 82619"/>
                <a:gd name="connsiteY11" fmla="*/ 40573 h 4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619" h="46683">
                  <a:moveTo>
                    <a:pt x="2193" y="40573"/>
                  </a:moveTo>
                  <a:cubicBezTo>
                    <a:pt x="7336" y="39525"/>
                    <a:pt x="13242" y="31619"/>
                    <a:pt x="20481" y="28762"/>
                  </a:cubicBezTo>
                  <a:lnTo>
                    <a:pt x="40864" y="17998"/>
                  </a:lnTo>
                  <a:lnTo>
                    <a:pt x="61248" y="7235"/>
                  </a:lnTo>
                  <a:cubicBezTo>
                    <a:pt x="67743" y="3263"/>
                    <a:pt x="75021" y="730"/>
                    <a:pt x="82584" y="-194"/>
                  </a:cubicBezTo>
                  <a:cubicBezTo>
                    <a:pt x="75059" y="1101"/>
                    <a:pt x="67906" y="4025"/>
                    <a:pt x="61628" y="8378"/>
                  </a:cubicBezTo>
                  <a:lnTo>
                    <a:pt x="42007" y="20380"/>
                  </a:lnTo>
                  <a:lnTo>
                    <a:pt x="22957" y="32476"/>
                  </a:lnTo>
                  <a:cubicBezTo>
                    <a:pt x="15813" y="35524"/>
                    <a:pt x="13432" y="42573"/>
                    <a:pt x="3907" y="46383"/>
                  </a:cubicBezTo>
                  <a:cubicBezTo>
                    <a:pt x="2231" y="46830"/>
                    <a:pt x="507" y="45821"/>
                    <a:pt x="69" y="44144"/>
                  </a:cubicBezTo>
                  <a:cubicBezTo>
                    <a:pt x="-303" y="42735"/>
                    <a:pt x="335" y="41258"/>
                    <a:pt x="1621" y="40573"/>
                  </a:cubicBezTo>
                  <a:lnTo>
                    <a:pt x="2097" y="40573"/>
                  </a:lnTo>
                  <a:close/>
                </a:path>
              </a:pathLst>
            </a:custGeom>
            <a:solidFill>
              <a:srgbClr val="030303"/>
            </a:solidFill>
            <a:ln w="9525" cap="flat">
              <a:no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CB656F55-A7C7-392D-909B-028AC0902D8D}"/>
                </a:ext>
              </a:extLst>
            </p:cNvPr>
            <p:cNvSpPr/>
            <p:nvPr/>
          </p:nvSpPr>
          <p:spPr>
            <a:xfrm>
              <a:off x="7070316" y="3263360"/>
              <a:ext cx="114962" cy="66671"/>
            </a:xfrm>
            <a:custGeom>
              <a:avLst/>
              <a:gdLst>
                <a:gd name="connsiteX0" fmla="*/ 531 w 114962"/>
                <a:gd name="connsiteY0" fmla="*/ 61718 h 66671"/>
                <a:gd name="connsiteX1" fmla="*/ 26249 w 114962"/>
                <a:gd name="connsiteY1" fmla="*/ 40096 h 66671"/>
                <a:gd name="connsiteX2" fmla="*/ 54824 w 114962"/>
                <a:gd name="connsiteY2" fmla="*/ 24571 h 66671"/>
                <a:gd name="connsiteX3" fmla="*/ 114926 w 114962"/>
                <a:gd name="connsiteY3" fmla="*/ -194 h 66671"/>
                <a:gd name="connsiteX4" fmla="*/ 56252 w 114962"/>
                <a:gd name="connsiteY4" fmla="*/ 27333 h 66671"/>
                <a:gd name="connsiteX5" fmla="*/ 28535 w 114962"/>
                <a:gd name="connsiteY5" fmla="*/ 44002 h 66671"/>
                <a:gd name="connsiteX6" fmla="*/ 5770 w 114962"/>
                <a:gd name="connsiteY6" fmla="*/ 64861 h 66671"/>
                <a:gd name="connsiteX7" fmla="*/ 1579 w 114962"/>
                <a:gd name="connsiteY7" fmla="*/ 66100 h 66671"/>
                <a:gd name="connsiteX8" fmla="*/ 341 w 114962"/>
                <a:gd name="connsiteY8" fmla="*/ 61909 h 6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962" h="66671">
                  <a:moveTo>
                    <a:pt x="531" y="61718"/>
                  </a:moveTo>
                  <a:cubicBezTo>
                    <a:pt x="7265" y="52565"/>
                    <a:pt x="16076" y="45154"/>
                    <a:pt x="26249" y="40096"/>
                  </a:cubicBezTo>
                  <a:cubicBezTo>
                    <a:pt x="35774" y="34762"/>
                    <a:pt x="45299" y="29524"/>
                    <a:pt x="54824" y="24571"/>
                  </a:cubicBezTo>
                  <a:cubicBezTo>
                    <a:pt x="74102" y="14588"/>
                    <a:pt x="94210" y="6302"/>
                    <a:pt x="114926" y="-194"/>
                  </a:cubicBezTo>
                  <a:cubicBezTo>
                    <a:pt x="94600" y="7245"/>
                    <a:pt x="74969" y="16455"/>
                    <a:pt x="56252" y="27333"/>
                  </a:cubicBezTo>
                  <a:cubicBezTo>
                    <a:pt x="46727" y="32667"/>
                    <a:pt x="37679" y="38287"/>
                    <a:pt x="28535" y="44002"/>
                  </a:cubicBezTo>
                  <a:cubicBezTo>
                    <a:pt x="19419" y="49078"/>
                    <a:pt x="11618" y="56222"/>
                    <a:pt x="5770" y="64861"/>
                  </a:cubicBezTo>
                  <a:cubicBezTo>
                    <a:pt x="4951" y="66357"/>
                    <a:pt x="3074" y="66919"/>
                    <a:pt x="1579" y="66100"/>
                  </a:cubicBezTo>
                  <a:cubicBezTo>
                    <a:pt x="84" y="65281"/>
                    <a:pt x="-479" y="63404"/>
                    <a:pt x="341" y="61909"/>
                  </a:cubicBezTo>
                  <a:close/>
                </a:path>
              </a:pathLst>
            </a:custGeom>
            <a:solidFill>
              <a:srgbClr val="030303"/>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B6919617-2D4F-1974-358F-B0828B1690BE}"/>
                </a:ext>
              </a:extLst>
            </p:cNvPr>
            <p:cNvSpPr/>
            <p:nvPr/>
          </p:nvSpPr>
          <p:spPr>
            <a:xfrm>
              <a:off x="5398912" y="2857785"/>
              <a:ext cx="1695497" cy="858161"/>
            </a:xfrm>
            <a:custGeom>
              <a:avLst/>
              <a:gdLst>
                <a:gd name="connsiteX0" fmla="*/ 1630882 w 1695497"/>
                <a:gd name="connsiteY0" fmla="*/ 545588 h 858161"/>
                <a:gd name="connsiteX1" fmla="*/ 1630882 w 1695497"/>
                <a:gd name="connsiteY1" fmla="*/ 545588 h 858161"/>
                <a:gd name="connsiteX2" fmla="*/ 1658314 w 1695497"/>
                <a:gd name="connsiteY2" fmla="*/ 530634 h 858161"/>
                <a:gd name="connsiteX3" fmla="*/ 1686889 w 1695497"/>
                <a:gd name="connsiteY3" fmla="*/ 510727 h 858161"/>
                <a:gd name="connsiteX4" fmla="*/ 1686889 w 1695497"/>
                <a:gd name="connsiteY4" fmla="*/ 510727 h 858161"/>
                <a:gd name="connsiteX5" fmla="*/ 1695461 w 1695497"/>
                <a:gd name="connsiteY5" fmla="*/ 490343 h 858161"/>
                <a:gd name="connsiteX6" fmla="*/ 1652980 w 1695497"/>
                <a:gd name="connsiteY6" fmla="*/ 433669 h 858161"/>
                <a:gd name="connsiteX7" fmla="*/ 1600116 w 1695497"/>
                <a:gd name="connsiteY7" fmla="*/ 359660 h 858161"/>
                <a:gd name="connsiteX8" fmla="*/ 1581828 w 1695497"/>
                <a:gd name="connsiteY8" fmla="*/ 328513 h 858161"/>
                <a:gd name="connsiteX9" fmla="*/ 1555920 w 1695497"/>
                <a:gd name="connsiteY9" fmla="*/ 291937 h 858161"/>
                <a:gd name="connsiteX10" fmla="*/ 1523059 w 1695497"/>
                <a:gd name="connsiteY10" fmla="*/ 262886 h 858161"/>
                <a:gd name="connsiteX11" fmla="*/ 1487626 w 1695497"/>
                <a:gd name="connsiteY11" fmla="*/ 236407 h 858161"/>
                <a:gd name="connsiteX12" fmla="*/ 1447335 w 1695497"/>
                <a:gd name="connsiteY12" fmla="*/ 212308 h 858161"/>
                <a:gd name="connsiteX13" fmla="*/ 1394567 w 1695497"/>
                <a:gd name="connsiteY13" fmla="*/ 175066 h 858161"/>
                <a:gd name="connsiteX14" fmla="*/ 1321605 w 1695497"/>
                <a:gd name="connsiteY14" fmla="*/ 132965 h 858161"/>
                <a:gd name="connsiteX15" fmla="*/ 1260645 w 1695497"/>
                <a:gd name="connsiteY15" fmla="*/ 113915 h 858161"/>
                <a:gd name="connsiteX16" fmla="*/ 1232642 w 1695497"/>
                <a:gd name="connsiteY16" fmla="*/ 113915 h 858161"/>
                <a:gd name="connsiteX17" fmla="*/ 1214449 w 1695497"/>
                <a:gd name="connsiteY17" fmla="*/ 85340 h 858161"/>
                <a:gd name="connsiteX18" fmla="*/ 1161871 w 1695497"/>
                <a:gd name="connsiteY18" fmla="*/ 21523 h 858161"/>
                <a:gd name="connsiteX19" fmla="*/ 1097387 w 1695497"/>
                <a:gd name="connsiteY19" fmla="*/ -194 h 858161"/>
                <a:gd name="connsiteX20" fmla="*/ 1048333 w 1695497"/>
                <a:gd name="connsiteY20" fmla="*/ 12379 h 858161"/>
                <a:gd name="connsiteX21" fmla="*/ 1030807 w 1695497"/>
                <a:gd name="connsiteY21" fmla="*/ 57241 h 858161"/>
                <a:gd name="connsiteX22" fmla="*/ 1040332 w 1695497"/>
                <a:gd name="connsiteY22" fmla="*/ 124583 h 858161"/>
                <a:gd name="connsiteX23" fmla="*/ 1045190 w 1695497"/>
                <a:gd name="connsiteY23" fmla="*/ 134108 h 858161"/>
                <a:gd name="connsiteX24" fmla="*/ 1040999 w 1695497"/>
                <a:gd name="connsiteY24" fmla="*/ 133537 h 858161"/>
                <a:gd name="connsiteX25" fmla="*/ 938986 w 1695497"/>
                <a:gd name="connsiteY25" fmla="*/ 131536 h 858161"/>
                <a:gd name="connsiteX26" fmla="*/ 861548 w 1695497"/>
                <a:gd name="connsiteY26" fmla="*/ 104962 h 858161"/>
                <a:gd name="connsiteX27" fmla="*/ 697527 w 1695497"/>
                <a:gd name="connsiteY27" fmla="*/ 54003 h 858161"/>
                <a:gd name="connsiteX28" fmla="*/ 638091 w 1695497"/>
                <a:gd name="connsiteY28" fmla="*/ 37906 h 858161"/>
                <a:gd name="connsiteX29" fmla="*/ 545127 w 1695497"/>
                <a:gd name="connsiteY29" fmla="*/ 31810 h 858161"/>
                <a:gd name="connsiteX30" fmla="*/ 445305 w 1695497"/>
                <a:gd name="connsiteY30" fmla="*/ 36001 h 858161"/>
                <a:gd name="connsiteX31" fmla="*/ 382345 w 1695497"/>
                <a:gd name="connsiteY31" fmla="*/ 48574 h 858161"/>
                <a:gd name="connsiteX32" fmla="*/ 301954 w 1695497"/>
                <a:gd name="connsiteY32" fmla="*/ 79054 h 858161"/>
                <a:gd name="connsiteX33" fmla="*/ 240137 w 1695497"/>
                <a:gd name="connsiteY33" fmla="*/ 121249 h 858161"/>
                <a:gd name="connsiteX34" fmla="*/ 178700 w 1695497"/>
                <a:gd name="connsiteY34" fmla="*/ 188877 h 858161"/>
                <a:gd name="connsiteX35" fmla="*/ 122217 w 1695497"/>
                <a:gd name="connsiteY35" fmla="*/ 271744 h 858161"/>
                <a:gd name="connsiteX36" fmla="*/ 69830 w 1695497"/>
                <a:gd name="connsiteY36" fmla="*/ 364899 h 858161"/>
                <a:gd name="connsiteX37" fmla="*/ 27348 w 1695497"/>
                <a:gd name="connsiteY37" fmla="*/ 457006 h 858161"/>
                <a:gd name="connsiteX38" fmla="*/ 8298 w 1695497"/>
                <a:gd name="connsiteY38" fmla="*/ 511203 h 858161"/>
                <a:gd name="connsiteX39" fmla="*/ 964 w 1695497"/>
                <a:gd name="connsiteY39" fmla="*/ 559590 h 858161"/>
                <a:gd name="connsiteX40" fmla="*/ 964 w 1695497"/>
                <a:gd name="connsiteY40" fmla="*/ 612168 h 858161"/>
                <a:gd name="connsiteX41" fmla="*/ 6584 w 1695497"/>
                <a:gd name="connsiteY41" fmla="*/ 644362 h 858161"/>
                <a:gd name="connsiteX42" fmla="*/ 13727 w 1695497"/>
                <a:gd name="connsiteY42" fmla="*/ 672271 h 858161"/>
                <a:gd name="connsiteX43" fmla="*/ 27253 w 1695497"/>
                <a:gd name="connsiteY43" fmla="*/ 705418 h 858161"/>
                <a:gd name="connsiteX44" fmla="*/ 42588 w 1695497"/>
                <a:gd name="connsiteY44" fmla="*/ 728944 h 858161"/>
                <a:gd name="connsiteX45" fmla="*/ 64496 w 1695497"/>
                <a:gd name="connsiteY45" fmla="*/ 753138 h 858161"/>
                <a:gd name="connsiteX46" fmla="*/ 85546 w 1695497"/>
                <a:gd name="connsiteY46" fmla="*/ 771140 h 858161"/>
                <a:gd name="connsiteX47" fmla="*/ 141267 w 1695497"/>
                <a:gd name="connsiteY47" fmla="*/ 813908 h 858161"/>
                <a:gd name="connsiteX48" fmla="*/ 209942 w 1695497"/>
                <a:gd name="connsiteY48" fmla="*/ 850864 h 858161"/>
                <a:gd name="connsiteX49" fmla="*/ 264711 w 1695497"/>
                <a:gd name="connsiteY49" fmla="*/ 857818 h 858161"/>
                <a:gd name="connsiteX50" fmla="*/ 316813 w 1695497"/>
                <a:gd name="connsiteY50" fmla="*/ 842959 h 858161"/>
                <a:gd name="connsiteX51" fmla="*/ 369772 w 1695497"/>
                <a:gd name="connsiteY51" fmla="*/ 807335 h 858161"/>
                <a:gd name="connsiteX52" fmla="*/ 412539 w 1695497"/>
                <a:gd name="connsiteY52" fmla="*/ 760377 h 858161"/>
                <a:gd name="connsiteX53" fmla="*/ 461117 w 1695497"/>
                <a:gd name="connsiteY53" fmla="*/ 699703 h 858161"/>
                <a:gd name="connsiteX54" fmla="*/ 510456 w 1695497"/>
                <a:gd name="connsiteY54" fmla="*/ 649696 h 858161"/>
                <a:gd name="connsiteX55" fmla="*/ 570940 w 1695497"/>
                <a:gd name="connsiteY55" fmla="*/ 613978 h 858161"/>
                <a:gd name="connsiteX56" fmla="*/ 628947 w 1695497"/>
                <a:gd name="connsiteY56" fmla="*/ 595594 h 858161"/>
                <a:gd name="connsiteX57" fmla="*/ 659999 w 1695497"/>
                <a:gd name="connsiteY57" fmla="*/ 595594 h 858161"/>
                <a:gd name="connsiteX58" fmla="*/ 694289 w 1695497"/>
                <a:gd name="connsiteY58" fmla="*/ 602643 h 858161"/>
                <a:gd name="connsiteX59" fmla="*/ 737723 w 1695497"/>
                <a:gd name="connsiteY59" fmla="*/ 616550 h 858161"/>
                <a:gd name="connsiteX60" fmla="*/ 791444 w 1695497"/>
                <a:gd name="connsiteY60" fmla="*/ 641600 h 858161"/>
                <a:gd name="connsiteX61" fmla="*/ 842307 w 1695497"/>
                <a:gd name="connsiteY61" fmla="*/ 667318 h 858161"/>
                <a:gd name="connsiteX62" fmla="*/ 901267 w 1695497"/>
                <a:gd name="connsiteY62" fmla="*/ 704275 h 858161"/>
                <a:gd name="connsiteX63" fmla="*/ 970133 w 1695497"/>
                <a:gd name="connsiteY63" fmla="*/ 754091 h 858161"/>
                <a:gd name="connsiteX64" fmla="*/ 1012328 w 1695497"/>
                <a:gd name="connsiteY64" fmla="*/ 791143 h 858161"/>
                <a:gd name="connsiteX65" fmla="*/ 1044428 w 1695497"/>
                <a:gd name="connsiteY65" fmla="*/ 817622 h 858161"/>
                <a:gd name="connsiteX66" fmla="*/ 1074050 w 1695497"/>
                <a:gd name="connsiteY66" fmla="*/ 836672 h 858161"/>
                <a:gd name="connsiteX67" fmla="*/ 1097196 w 1695497"/>
                <a:gd name="connsiteY67" fmla="*/ 836672 h 858161"/>
                <a:gd name="connsiteX68" fmla="*/ 1080813 w 1695497"/>
                <a:gd name="connsiteY68" fmla="*/ 814574 h 858161"/>
                <a:gd name="connsiteX69" fmla="*/ 1058429 w 1695497"/>
                <a:gd name="connsiteY69" fmla="*/ 775331 h 858161"/>
                <a:gd name="connsiteX70" fmla="*/ 1047380 w 1695497"/>
                <a:gd name="connsiteY70" fmla="*/ 743994 h 858161"/>
                <a:gd name="connsiteX71" fmla="*/ 1045571 w 1695497"/>
                <a:gd name="connsiteY71" fmla="*/ 724944 h 858161"/>
                <a:gd name="connsiteX72" fmla="*/ 1044618 w 1695497"/>
                <a:gd name="connsiteY72" fmla="*/ 697988 h 858161"/>
                <a:gd name="connsiteX73" fmla="*/ 1038236 w 1695497"/>
                <a:gd name="connsiteY73" fmla="*/ 681415 h 858161"/>
                <a:gd name="connsiteX74" fmla="*/ 1033474 w 1695497"/>
                <a:gd name="connsiteY74" fmla="*/ 665032 h 858161"/>
                <a:gd name="connsiteX75" fmla="*/ 1033474 w 1695497"/>
                <a:gd name="connsiteY75" fmla="*/ 645315 h 858161"/>
                <a:gd name="connsiteX76" fmla="*/ 1033474 w 1695497"/>
                <a:gd name="connsiteY76" fmla="*/ 645315 h 858161"/>
                <a:gd name="connsiteX77" fmla="*/ 1036617 w 1695497"/>
                <a:gd name="connsiteY77" fmla="*/ 624169 h 858161"/>
                <a:gd name="connsiteX78" fmla="*/ 1051095 w 1695497"/>
                <a:gd name="connsiteY78" fmla="*/ 596547 h 858161"/>
                <a:gd name="connsiteX79" fmla="*/ 1079003 w 1695497"/>
                <a:gd name="connsiteY79" fmla="*/ 563686 h 858161"/>
                <a:gd name="connsiteX80" fmla="*/ 1137011 w 1695497"/>
                <a:gd name="connsiteY80" fmla="*/ 517870 h 858161"/>
                <a:gd name="connsiteX81" fmla="*/ 1164538 w 1695497"/>
                <a:gd name="connsiteY81" fmla="*/ 502726 h 858161"/>
                <a:gd name="connsiteX82" fmla="*/ 1182159 w 1695497"/>
                <a:gd name="connsiteY82" fmla="*/ 502059 h 858161"/>
                <a:gd name="connsiteX83" fmla="*/ 1209496 w 1695497"/>
                <a:gd name="connsiteY83" fmla="*/ 503583 h 858161"/>
                <a:gd name="connsiteX84" fmla="*/ 1247596 w 1695497"/>
                <a:gd name="connsiteY84" fmla="*/ 511108 h 858161"/>
                <a:gd name="connsiteX85" fmla="*/ 1301412 w 1695497"/>
                <a:gd name="connsiteY85" fmla="*/ 520633 h 858161"/>
                <a:gd name="connsiteX86" fmla="*/ 1345894 w 1695497"/>
                <a:gd name="connsiteY86" fmla="*/ 524252 h 858161"/>
                <a:gd name="connsiteX87" fmla="*/ 1383994 w 1695497"/>
                <a:gd name="connsiteY87" fmla="*/ 522919 h 858161"/>
                <a:gd name="connsiteX88" fmla="*/ 1418665 w 1695497"/>
                <a:gd name="connsiteY88" fmla="*/ 521871 h 858161"/>
                <a:gd name="connsiteX89" fmla="*/ 1463337 w 1695497"/>
                <a:gd name="connsiteY89" fmla="*/ 522347 h 858161"/>
                <a:gd name="connsiteX90" fmla="*/ 1482387 w 1695497"/>
                <a:gd name="connsiteY90" fmla="*/ 521490 h 858161"/>
                <a:gd name="connsiteX91" fmla="*/ 1509343 w 1695497"/>
                <a:gd name="connsiteY91" fmla="*/ 514156 h 858161"/>
                <a:gd name="connsiteX92" fmla="*/ 1545538 w 1695497"/>
                <a:gd name="connsiteY92" fmla="*/ 507393 h 858161"/>
                <a:gd name="connsiteX93" fmla="*/ 1569446 w 1695497"/>
                <a:gd name="connsiteY93" fmla="*/ 505488 h 858161"/>
                <a:gd name="connsiteX94" fmla="*/ 1588496 w 1695497"/>
                <a:gd name="connsiteY94" fmla="*/ 508631 h 858161"/>
                <a:gd name="connsiteX95" fmla="*/ 1607546 w 1695497"/>
                <a:gd name="connsiteY95" fmla="*/ 515965 h 858161"/>
                <a:gd name="connsiteX96" fmla="*/ 1616309 w 1695497"/>
                <a:gd name="connsiteY96" fmla="*/ 527395 h 858161"/>
                <a:gd name="connsiteX97" fmla="*/ 1619261 w 1695497"/>
                <a:gd name="connsiteY97" fmla="*/ 540159 h 858161"/>
                <a:gd name="connsiteX98" fmla="*/ 1630882 w 1695497"/>
                <a:gd name="connsiteY98" fmla="*/ 545874 h 858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695497" h="858161">
                  <a:moveTo>
                    <a:pt x="1630882" y="545588"/>
                  </a:moveTo>
                  <a:lnTo>
                    <a:pt x="1630882" y="545588"/>
                  </a:lnTo>
                  <a:cubicBezTo>
                    <a:pt x="1639169" y="541111"/>
                    <a:pt x="1650408" y="535587"/>
                    <a:pt x="1658314" y="530634"/>
                  </a:cubicBezTo>
                  <a:cubicBezTo>
                    <a:pt x="1666220" y="525681"/>
                    <a:pt x="1678126" y="516727"/>
                    <a:pt x="1686889" y="510727"/>
                  </a:cubicBezTo>
                  <a:lnTo>
                    <a:pt x="1686889" y="510727"/>
                  </a:lnTo>
                  <a:lnTo>
                    <a:pt x="1695461" y="490343"/>
                  </a:lnTo>
                  <a:cubicBezTo>
                    <a:pt x="1682698" y="473293"/>
                    <a:pt x="1665458" y="450814"/>
                    <a:pt x="1652980" y="433669"/>
                  </a:cubicBezTo>
                  <a:cubicBezTo>
                    <a:pt x="1636787" y="411667"/>
                    <a:pt x="1614880" y="382615"/>
                    <a:pt x="1600116" y="359660"/>
                  </a:cubicBezTo>
                  <a:cubicBezTo>
                    <a:pt x="1594306" y="350135"/>
                    <a:pt x="1587734" y="337657"/>
                    <a:pt x="1581828" y="328513"/>
                  </a:cubicBezTo>
                  <a:cubicBezTo>
                    <a:pt x="1574094" y="315702"/>
                    <a:pt x="1565436" y="303482"/>
                    <a:pt x="1555920" y="291937"/>
                  </a:cubicBezTo>
                  <a:cubicBezTo>
                    <a:pt x="1545643" y="281507"/>
                    <a:pt x="1534670" y="271801"/>
                    <a:pt x="1523059" y="262886"/>
                  </a:cubicBezTo>
                  <a:cubicBezTo>
                    <a:pt x="1512772" y="254599"/>
                    <a:pt x="1498675" y="243836"/>
                    <a:pt x="1487626" y="236407"/>
                  </a:cubicBezTo>
                  <a:cubicBezTo>
                    <a:pt x="1476577" y="228977"/>
                    <a:pt x="1459051" y="220024"/>
                    <a:pt x="1447335" y="212308"/>
                  </a:cubicBezTo>
                  <a:cubicBezTo>
                    <a:pt x="1431047" y="201831"/>
                    <a:pt x="1410854" y="185543"/>
                    <a:pt x="1394567" y="175066"/>
                  </a:cubicBezTo>
                  <a:cubicBezTo>
                    <a:pt x="1371288" y="159292"/>
                    <a:pt x="1346904" y="145224"/>
                    <a:pt x="1321605" y="132965"/>
                  </a:cubicBezTo>
                  <a:cubicBezTo>
                    <a:pt x="1302146" y="124135"/>
                    <a:pt x="1281667" y="117735"/>
                    <a:pt x="1260645" y="113915"/>
                  </a:cubicBezTo>
                  <a:cubicBezTo>
                    <a:pt x="1251320" y="113267"/>
                    <a:pt x="1241967" y="113267"/>
                    <a:pt x="1232642" y="113915"/>
                  </a:cubicBezTo>
                  <a:cubicBezTo>
                    <a:pt x="1227117" y="105247"/>
                    <a:pt x="1220354" y="93436"/>
                    <a:pt x="1214449" y="85340"/>
                  </a:cubicBezTo>
                  <a:cubicBezTo>
                    <a:pt x="1199971" y="65147"/>
                    <a:pt x="1182350" y="35524"/>
                    <a:pt x="1161871" y="21523"/>
                  </a:cubicBezTo>
                  <a:cubicBezTo>
                    <a:pt x="1142535" y="9007"/>
                    <a:pt x="1120361" y="1539"/>
                    <a:pt x="1097387" y="-194"/>
                  </a:cubicBezTo>
                  <a:cubicBezTo>
                    <a:pt x="1082147" y="-194"/>
                    <a:pt x="1059287" y="2282"/>
                    <a:pt x="1048333" y="12379"/>
                  </a:cubicBezTo>
                  <a:cubicBezTo>
                    <a:pt x="1037379" y="22475"/>
                    <a:pt x="1032521" y="42954"/>
                    <a:pt x="1030807" y="57241"/>
                  </a:cubicBezTo>
                  <a:cubicBezTo>
                    <a:pt x="1029207" y="80111"/>
                    <a:pt x="1032455" y="103057"/>
                    <a:pt x="1040332" y="124583"/>
                  </a:cubicBezTo>
                  <a:cubicBezTo>
                    <a:pt x="1041380" y="127536"/>
                    <a:pt x="1047285" y="131441"/>
                    <a:pt x="1045190" y="134108"/>
                  </a:cubicBezTo>
                  <a:cubicBezTo>
                    <a:pt x="1043094" y="136775"/>
                    <a:pt x="1042332" y="134108"/>
                    <a:pt x="1040999" y="133537"/>
                  </a:cubicBezTo>
                  <a:cubicBezTo>
                    <a:pt x="1010519" y="131251"/>
                    <a:pt x="969085" y="137061"/>
                    <a:pt x="938986" y="131536"/>
                  </a:cubicBezTo>
                  <a:cubicBezTo>
                    <a:pt x="914792" y="127155"/>
                    <a:pt x="884884" y="112486"/>
                    <a:pt x="861548" y="104962"/>
                  </a:cubicBezTo>
                  <a:cubicBezTo>
                    <a:pt x="812589" y="88864"/>
                    <a:pt x="747248" y="68290"/>
                    <a:pt x="697527" y="54003"/>
                  </a:cubicBezTo>
                  <a:cubicBezTo>
                    <a:pt x="679715" y="48859"/>
                    <a:pt x="656284" y="41049"/>
                    <a:pt x="638091" y="37906"/>
                  </a:cubicBezTo>
                  <a:cubicBezTo>
                    <a:pt x="607287" y="33676"/>
                    <a:pt x="576217" y="31638"/>
                    <a:pt x="545127" y="31810"/>
                  </a:cubicBezTo>
                  <a:cubicBezTo>
                    <a:pt x="511799" y="31152"/>
                    <a:pt x="478462" y="32553"/>
                    <a:pt x="445305" y="36001"/>
                  </a:cubicBezTo>
                  <a:cubicBezTo>
                    <a:pt x="424055" y="38753"/>
                    <a:pt x="403024" y="42954"/>
                    <a:pt x="382345" y="48574"/>
                  </a:cubicBezTo>
                  <a:cubicBezTo>
                    <a:pt x="354656" y="56213"/>
                    <a:pt x="327748" y="66423"/>
                    <a:pt x="301954" y="79054"/>
                  </a:cubicBezTo>
                  <a:cubicBezTo>
                    <a:pt x="279951" y="90950"/>
                    <a:pt x="259234" y="105095"/>
                    <a:pt x="240137" y="121249"/>
                  </a:cubicBezTo>
                  <a:cubicBezTo>
                    <a:pt x="217800" y="142033"/>
                    <a:pt x="197248" y="164655"/>
                    <a:pt x="178700" y="188877"/>
                  </a:cubicBezTo>
                  <a:cubicBezTo>
                    <a:pt x="158482" y="215528"/>
                    <a:pt x="139630" y="243179"/>
                    <a:pt x="122217" y="271744"/>
                  </a:cubicBezTo>
                  <a:cubicBezTo>
                    <a:pt x="105358" y="298986"/>
                    <a:pt x="84117" y="336324"/>
                    <a:pt x="69830" y="364899"/>
                  </a:cubicBezTo>
                  <a:cubicBezTo>
                    <a:pt x="55923" y="392045"/>
                    <a:pt x="38683" y="428716"/>
                    <a:pt x="27348" y="457006"/>
                  </a:cubicBezTo>
                  <a:cubicBezTo>
                    <a:pt x="19824" y="474636"/>
                    <a:pt x="13461" y="492743"/>
                    <a:pt x="8298" y="511203"/>
                  </a:cubicBezTo>
                  <a:cubicBezTo>
                    <a:pt x="4619" y="527119"/>
                    <a:pt x="2166" y="543293"/>
                    <a:pt x="964" y="559590"/>
                  </a:cubicBezTo>
                  <a:cubicBezTo>
                    <a:pt x="-370" y="577087"/>
                    <a:pt x="-370" y="594671"/>
                    <a:pt x="964" y="612168"/>
                  </a:cubicBezTo>
                  <a:cubicBezTo>
                    <a:pt x="2265" y="622988"/>
                    <a:pt x="4141" y="633742"/>
                    <a:pt x="6584" y="644362"/>
                  </a:cubicBezTo>
                  <a:cubicBezTo>
                    <a:pt x="8393" y="652840"/>
                    <a:pt x="11060" y="664079"/>
                    <a:pt x="13727" y="672271"/>
                  </a:cubicBezTo>
                  <a:cubicBezTo>
                    <a:pt x="17419" y="683634"/>
                    <a:pt x="21940" y="694712"/>
                    <a:pt x="27253" y="705418"/>
                  </a:cubicBezTo>
                  <a:cubicBezTo>
                    <a:pt x="31738" y="713647"/>
                    <a:pt x="36865" y="721515"/>
                    <a:pt x="42588" y="728944"/>
                  </a:cubicBezTo>
                  <a:cubicBezTo>
                    <a:pt x="49331" y="737498"/>
                    <a:pt x="56651" y="745585"/>
                    <a:pt x="64496" y="753138"/>
                  </a:cubicBezTo>
                  <a:cubicBezTo>
                    <a:pt x="70496" y="758853"/>
                    <a:pt x="79069" y="765901"/>
                    <a:pt x="85546" y="771140"/>
                  </a:cubicBezTo>
                  <a:cubicBezTo>
                    <a:pt x="103371" y="786342"/>
                    <a:pt x="121969" y="800620"/>
                    <a:pt x="141267" y="813908"/>
                  </a:cubicBezTo>
                  <a:cubicBezTo>
                    <a:pt x="162583" y="828957"/>
                    <a:pt x="185643" y="841358"/>
                    <a:pt x="209942" y="850864"/>
                  </a:cubicBezTo>
                  <a:cubicBezTo>
                    <a:pt x="227678" y="856256"/>
                    <a:pt x="246194" y="858608"/>
                    <a:pt x="264711" y="857818"/>
                  </a:cubicBezTo>
                  <a:cubicBezTo>
                    <a:pt x="282761" y="855684"/>
                    <a:pt x="300354" y="850664"/>
                    <a:pt x="316813" y="842959"/>
                  </a:cubicBezTo>
                  <a:cubicBezTo>
                    <a:pt x="335910" y="833386"/>
                    <a:pt x="353713" y="821423"/>
                    <a:pt x="369772" y="807335"/>
                  </a:cubicBezTo>
                  <a:cubicBezTo>
                    <a:pt x="385078" y="792676"/>
                    <a:pt x="399366" y="776989"/>
                    <a:pt x="412539" y="760377"/>
                  </a:cubicBezTo>
                  <a:cubicBezTo>
                    <a:pt x="427684" y="742660"/>
                    <a:pt x="445591" y="717133"/>
                    <a:pt x="461117" y="699703"/>
                  </a:cubicBezTo>
                  <a:cubicBezTo>
                    <a:pt x="476166" y="681710"/>
                    <a:pt x="492673" y="664994"/>
                    <a:pt x="510456" y="649696"/>
                  </a:cubicBezTo>
                  <a:cubicBezTo>
                    <a:pt x="529249" y="635618"/>
                    <a:pt x="549537" y="623636"/>
                    <a:pt x="570940" y="613978"/>
                  </a:cubicBezTo>
                  <a:cubicBezTo>
                    <a:pt x="589485" y="605586"/>
                    <a:pt x="608954" y="599414"/>
                    <a:pt x="628947" y="595594"/>
                  </a:cubicBezTo>
                  <a:cubicBezTo>
                    <a:pt x="639263" y="594451"/>
                    <a:pt x="649683" y="594451"/>
                    <a:pt x="659999" y="595594"/>
                  </a:cubicBezTo>
                  <a:cubicBezTo>
                    <a:pt x="671591" y="597090"/>
                    <a:pt x="683049" y="599442"/>
                    <a:pt x="694289" y="602643"/>
                  </a:cubicBezTo>
                  <a:cubicBezTo>
                    <a:pt x="709005" y="606520"/>
                    <a:pt x="723502" y="611158"/>
                    <a:pt x="737723" y="616550"/>
                  </a:cubicBezTo>
                  <a:cubicBezTo>
                    <a:pt x="754296" y="623026"/>
                    <a:pt x="775823" y="633790"/>
                    <a:pt x="791444" y="641600"/>
                  </a:cubicBezTo>
                  <a:cubicBezTo>
                    <a:pt x="807065" y="649411"/>
                    <a:pt x="827448" y="658936"/>
                    <a:pt x="842307" y="667318"/>
                  </a:cubicBezTo>
                  <a:cubicBezTo>
                    <a:pt x="860500" y="677605"/>
                    <a:pt x="883931" y="692559"/>
                    <a:pt x="901267" y="704275"/>
                  </a:cubicBezTo>
                  <a:cubicBezTo>
                    <a:pt x="922412" y="718467"/>
                    <a:pt x="950225" y="738088"/>
                    <a:pt x="970133" y="754091"/>
                  </a:cubicBezTo>
                  <a:cubicBezTo>
                    <a:pt x="983277" y="764568"/>
                    <a:pt x="999470" y="780284"/>
                    <a:pt x="1012328" y="791143"/>
                  </a:cubicBezTo>
                  <a:cubicBezTo>
                    <a:pt x="1021853" y="799239"/>
                    <a:pt x="1034331" y="810193"/>
                    <a:pt x="1044428" y="817622"/>
                  </a:cubicBezTo>
                  <a:cubicBezTo>
                    <a:pt x="1053000" y="823813"/>
                    <a:pt x="1074050" y="836672"/>
                    <a:pt x="1074050" y="836672"/>
                  </a:cubicBezTo>
                  <a:lnTo>
                    <a:pt x="1097196" y="836672"/>
                  </a:lnTo>
                  <a:cubicBezTo>
                    <a:pt x="1092243" y="830005"/>
                    <a:pt x="1085290" y="821432"/>
                    <a:pt x="1080813" y="814574"/>
                  </a:cubicBezTo>
                  <a:cubicBezTo>
                    <a:pt x="1072450" y="802030"/>
                    <a:pt x="1064973" y="788914"/>
                    <a:pt x="1058429" y="775331"/>
                  </a:cubicBezTo>
                  <a:cubicBezTo>
                    <a:pt x="1053762" y="765263"/>
                    <a:pt x="1050057" y="754767"/>
                    <a:pt x="1047380" y="743994"/>
                  </a:cubicBezTo>
                  <a:cubicBezTo>
                    <a:pt x="1046361" y="737688"/>
                    <a:pt x="1045761" y="731326"/>
                    <a:pt x="1045571" y="724944"/>
                  </a:cubicBezTo>
                  <a:cubicBezTo>
                    <a:pt x="1045780" y="715943"/>
                    <a:pt x="1045466" y="706951"/>
                    <a:pt x="1044618" y="697988"/>
                  </a:cubicBezTo>
                  <a:cubicBezTo>
                    <a:pt x="1043475" y="692845"/>
                    <a:pt x="1039951" y="686463"/>
                    <a:pt x="1038236" y="681415"/>
                  </a:cubicBezTo>
                  <a:cubicBezTo>
                    <a:pt x="1036227" y="676081"/>
                    <a:pt x="1034636" y="670604"/>
                    <a:pt x="1033474" y="665032"/>
                  </a:cubicBezTo>
                  <a:cubicBezTo>
                    <a:pt x="1033045" y="658469"/>
                    <a:pt x="1033045" y="651878"/>
                    <a:pt x="1033474" y="645315"/>
                  </a:cubicBezTo>
                  <a:lnTo>
                    <a:pt x="1033474" y="645315"/>
                  </a:lnTo>
                  <a:cubicBezTo>
                    <a:pt x="1034017" y="638200"/>
                    <a:pt x="1035074" y="631132"/>
                    <a:pt x="1036617" y="624169"/>
                  </a:cubicBezTo>
                  <a:cubicBezTo>
                    <a:pt x="1040294" y="614406"/>
                    <a:pt x="1045151" y="605129"/>
                    <a:pt x="1051095" y="596547"/>
                  </a:cubicBezTo>
                  <a:cubicBezTo>
                    <a:pt x="1059372" y="584765"/>
                    <a:pt x="1068716" y="573763"/>
                    <a:pt x="1079003" y="563686"/>
                  </a:cubicBezTo>
                  <a:cubicBezTo>
                    <a:pt x="1096977" y="546769"/>
                    <a:pt x="1116389" y="531434"/>
                    <a:pt x="1137011" y="517870"/>
                  </a:cubicBezTo>
                  <a:cubicBezTo>
                    <a:pt x="1145393" y="511489"/>
                    <a:pt x="1154660" y="506383"/>
                    <a:pt x="1164538" y="502726"/>
                  </a:cubicBezTo>
                  <a:cubicBezTo>
                    <a:pt x="1170367" y="501792"/>
                    <a:pt x="1176282" y="501564"/>
                    <a:pt x="1182159" y="502059"/>
                  </a:cubicBezTo>
                  <a:cubicBezTo>
                    <a:pt x="1190351" y="502059"/>
                    <a:pt x="1209496" y="503583"/>
                    <a:pt x="1209496" y="503583"/>
                  </a:cubicBezTo>
                  <a:cubicBezTo>
                    <a:pt x="1220926" y="505869"/>
                    <a:pt x="1236261" y="509012"/>
                    <a:pt x="1247596" y="511108"/>
                  </a:cubicBezTo>
                  <a:cubicBezTo>
                    <a:pt x="1263693" y="514156"/>
                    <a:pt x="1285124" y="518632"/>
                    <a:pt x="1301412" y="520633"/>
                  </a:cubicBezTo>
                  <a:cubicBezTo>
                    <a:pt x="1314652" y="522347"/>
                    <a:pt x="1332559" y="523966"/>
                    <a:pt x="1345894" y="524252"/>
                  </a:cubicBezTo>
                  <a:cubicBezTo>
                    <a:pt x="1357419" y="524252"/>
                    <a:pt x="1372659" y="523300"/>
                    <a:pt x="1383994" y="522919"/>
                  </a:cubicBezTo>
                  <a:cubicBezTo>
                    <a:pt x="1395329" y="522538"/>
                    <a:pt x="1408283" y="521966"/>
                    <a:pt x="1418665" y="521871"/>
                  </a:cubicBezTo>
                  <a:cubicBezTo>
                    <a:pt x="1432095" y="521871"/>
                    <a:pt x="1449907" y="522538"/>
                    <a:pt x="1463337" y="522347"/>
                  </a:cubicBezTo>
                  <a:cubicBezTo>
                    <a:pt x="1469700" y="522442"/>
                    <a:pt x="1476063" y="522157"/>
                    <a:pt x="1482387" y="521490"/>
                  </a:cubicBezTo>
                  <a:cubicBezTo>
                    <a:pt x="1490674" y="520252"/>
                    <a:pt x="1501437" y="516061"/>
                    <a:pt x="1509343" y="514156"/>
                  </a:cubicBezTo>
                  <a:cubicBezTo>
                    <a:pt x="1520106" y="511679"/>
                    <a:pt x="1534584" y="508726"/>
                    <a:pt x="1545538" y="507393"/>
                  </a:cubicBezTo>
                  <a:cubicBezTo>
                    <a:pt x="1553444" y="506136"/>
                    <a:pt x="1561435" y="505507"/>
                    <a:pt x="1569446" y="505488"/>
                  </a:cubicBezTo>
                  <a:cubicBezTo>
                    <a:pt x="1575875" y="505945"/>
                    <a:pt x="1582257" y="507002"/>
                    <a:pt x="1588496" y="508631"/>
                  </a:cubicBezTo>
                  <a:cubicBezTo>
                    <a:pt x="1595220" y="509974"/>
                    <a:pt x="1601659" y="512451"/>
                    <a:pt x="1607546" y="515965"/>
                  </a:cubicBezTo>
                  <a:cubicBezTo>
                    <a:pt x="1611232" y="519118"/>
                    <a:pt x="1614223" y="523014"/>
                    <a:pt x="1616309" y="527395"/>
                  </a:cubicBezTo>
                  <a:cubicBezTo>
                    <a:pt x="1617928" y="530920"/>
                    <a:pt x="1616309" y="536920"/>
                    <a:pt x="1619261" y="540159"/>
                  </a:cubicBezTo>
                  <a:cubicBezTo>
                    <a:pt x="1622709" y="542835"/>
                    <a:pt x="1626662" y="544778"/>
                    <a:pt x="1630882" y="545874"/>
                  </a:cubicBezTo>
                  <a:close/>
                </a:path>
              </a:pathLst>
            </a:custGeom>
            <a:solidFill>
              <a:srgbClr val="58595B"/>
            </a:solidFill>
            <a:ln w="4763" cap="flat">
              <a:solidFill>
                <a:srgbClr val="79653B"/>
              </a:solid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E1D0B117-0975-0640-6EBB-698C6214D382}"/>
                </a:ext>
              </a:extLst>
            </p:cNvPr>
            <p:cNvSpPr/>
            <p:nvPr/>
          </p:nvSpPr>
          <p:spPr>
            <a:xfrm>
              <a:off x="6790943" y="3181949"/>
              <a:ext cx="140493" cy="90858"/>
            </a:xfrm>
            <a:custGeom>
              <a:avLst/>
              <a:gdLst>
                <a:gd name="connsiteX0" fmla="*/ 139886 w 140493"/>
                <a:gd name="connsiteY0" fmla="*/ 70643 h 90858"/>
                <a:gd name="connsiteX1" fmla="*/ 140457 w 140493"/>
                <a:gd name="connsiteY1" fmla="*/ 73215 h 90858"/>
                <a:gd name="connsiteX2" fmla="*/ 123503 w 140493"/>
                <a:gd name="connsiteY2" fmla="*/ 80645 h 90858"/>
                <a:gd name="connsiteX3" fmla="*/ 99786 w 140493"/>
                <a:gd name="connsiteY3" fmla="*/ 88169 h 90858"/>
                <a:gd name="connsiteX4" fmla="*/ 83688 w 140493"/>
                <a:gd name="connsiteY4" fmla="*/ 90646 h 90858"/>
                <a:gd name="connsiteX5" fmla="*/ 61971 w 140493"/>
                <a:gd name="connsiteY5" fmla="*/ 87979 h 90858"/>
                <a:gd name="connsiteX6" fmla="*/ 39397 w 140493"/>
                <a:gd name="connsiteY6" fmla="*/ 76644 h 90858"/>
                <a:gd name="connsiteX7" fmla="*/ 20347 w 140493"/>
                <a:gd name="connsiteY7" fmla="*/ 57594 h 90858"/>
                <a:gd name="connsiteX8" fmla="*/ 7012 w 140493"/>
                <a:gd name="connsiteY8" fmla="*/ 32734 h 90858"/>
                <a:gd name="connsiteX9" fmla="*/ 1869 w 140493"/>
                <a:gd name="connsiteY9" fmla="*/ 22066 h 90858"/>
                <a:gd name="connsiteX10" fmla="*/ -36 w 140493"/>
                <a:gd name="connsiteY10" fmla="*/ 16256 h 90858"/>
                <a:gd name="connsiteX11" fmla="*/ 1869 w 140493"/>
                <a:gd name="connsiteY11" fmla="*/ 15494 h 90858"/>
                <a:gd name="connsiteX12" fmla="*/ 26919 w 140493"/>
                <a:gd name="connsiteY12" fmla="*/ 5016 h 90858"/>
                <a:gd name="connsiteX13" fmla="*/ 42255 w 140493"/>
                <a:gd name="connsiteY13" fmla="*/ 825 h 90858"/>
                <a:gd name="connsiteX14" fmla="*/ 67591 w 140493"/>
                <a:gd name="connsiteY14" fmla="*/ 63 h 90858"/>
                <a:gd name="connsiteX15" fmla="*/ 83784 w 140493"/>
                <a:gd name="connsiteY15" fmla="*/ 2254 h 90858"/>
                <a:gd name="connsiteX16" fmla="*/ 105501 w 140493"/>
                <a:gd name="connsiteY16" fmla="*/ 15779 h 90858"/>
                <a:gd name="connsiteX17" fmla="*/ 120169 w 140493"/>
                <a:gd name="connsiteY17" fmla="*/ 32258 h 90858"/>
                <a:gd name="connsiteX18" fmla="*/ 133409 w 140493"/>
                <a:gd name="connsiteY18" fmla="*/ 54641 h 90858"/>
                <a:gd name="connsiteX19" fmla="*/ 140362 w 140493"/>
                <a:gd name="connsiteY19" fmla="*/ 70929 h 9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493" h="90858">
                  <a:moveTo>
                    <a:pt x="139886" y="70643"/>
                  </a:moveTo>
                  <a:cubicBezTo>
                    <a:pt x="140134" y="71491"/>
                    <a:pt x="140324" y="72348"/>
                    <a:pt x="140457" y="73215"/>
                  </a:cubicBezTo>
                  <a:cubicBezTo>
                    <a:pt x="140457" y="73215"/>
                    <a:pt x="128646" y="78644"/>
                    <a:pt x="123503" y="80645"/>
                  </a:cubicBezTo>
                  <a:cubicBezTo>
                    <a:pt x="115759" y="83626"/>
                    <a:pt x="107834" y="86141"/>
                    <a:pt x="99786" y="88169"/>
                  </a:cubicBezTo>
                  <a:cubicBezTo>
                    <a:pt x="94499" y="89465"/>
                    <a:pt x="89118" y="90293"/>
                    <a:pt x="83688" y="90646"/>
                  </a:cubicBezTo>
                  <a:cubicBezTo>
                    <a:pt x="76354" y="90808"/>
                    <a:pt x="69049" y="89912"/>
                    <a:pt x="61971" y="87979"/>
                  </a:cubicBezTo>
                  <a:cubicBezTo>
                    <a:pt x="53932" y="85321"/>
                    <a:pt x="46331" y="81502"/>
                    <a:pt x="39397" y="76644"/>
                  </a:cubicBezTo>
                  <a:cubicBezTo>
                    <a:pt x="32187" y="71215"/>
                    <a:pt x="25776" y="64805"/>
                    <a:pt x="20347" y="57594"/>
                  </a:cubicBezTo>
                  <a:cubicBezTo>
                    <a:pt x="15232" y="49688"/>
                    <a:pt x="10775" y="41373"/>
                    <a:pt x="7012" y="32734"/>
                  </a:cubicBezTo>
                  <a:cubicBezTo>
                    <a:pt x="5393" y="29591"/>
                    <a:pt x="3202" y="25400"/>
                    <a:pt x="1869" y="22066"/>
                  </a:cubicBezTo>
                  <a:cubicBezTo>
                    <a:pt x="1202" y="20351"/>
                    <a:pt x="535" y="17970"/>
                    <a:pt x="-36" y="16256"/>
                  </a:cubicBezTo>
                  <a:lnTo>
                    <a:pt x="1869" y="15494"/>
                  </a:lnTo>
                  <a:cubicBezTo>
                    <a:pt x="9393" y="12350"/>
                    <a:pt x="19204" y="7683"/>
                    <a:pt x="26919" y="5016"/>
                  </a:cubicBezTo>
                  <a:cubicBezTo>
                    <a:pt x="31920" y="3235"/>
                    <a:pt x="37045" y="1825"/>
                    <a:pt x="42255" y="825"/>
                  </a:cubicBezTo>
                  <a:cubicBezTo>
                    <a:pt x="50656" y="-194"/>
                    <a:pt x="59142" y="-451"/>
                    <a:pt x="67591" y="63"/>
                  </a:cubicBezTo>
                  <a:cubicBezTo>
                    <a:pt x="73058" y="120"/>
                    <a:pt x="78497" y="854"/>
                    <a:pt x="83784" y="2254"/>
                  </a:cubicBezTo>
                  <a:cubicBezTo>
                    <a:pt x="91708" y="5550"/>
                    <a:pt x="99043" y="10121"/>
                    <a:pt x="105501" y="15779"/>
                  </a:cubicBezTo>
                  <a:cubicBezTo>
                    <a:pt x="110958" y="20742"/>
                    <a:pt x="115873" y="26266"/>
                    <a:pt x="120169" y="32258"/>
                  </a:cubicBezTo>
                  <a:cubicBezTo>
                    <a:pt x="125113" y="39392"/>
                    <a:pt x="129532" y="46869"/>
                    <a:pt x="133409" y="54641"/>
                  </a:cubicBezTo>
                  <a:cubicBezTo>
                    <a:pt x="136190" y="59861"/>
                    <a:pt x="138524" y="65309"/>
                    <a:pt x="140362" y="70929"/>
                  </a:cubicBezTo>
                </a:path>
              </a:pathLst>
            </a:custGeom>
            <a:solidFill>
              <a:srgbClr val="F3C4AD"/>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42941ECF-58F0-5167-EE75-62E76BD656E0}"/>
                </a:ext>
              </a:extLst>
            </p:cNvPr>
            <p:cNvSpPr/>
            <p:nvPr/>
          </p:nvSpPr>
          <p:spPr>
            <a:xfrm>
              <a:off x="6790467" y="3181663"/>
              <a:ext cx="140970" cy="90858"/>
            </a:xfrm>
            <a:custGeom>
              <a:avLst/>
              <a:gdLst>
                <a:gd name="connsiteX0" fmla="*/ 140934 w 140970"/>
                <a:gd name="connsiteY0" fmla="*/ 73501 h 90858"/>
                <a:gd name="connsiteX1" fmla="*/ 140934 w 140970"/>
                <a:gd name="connsiteY1" fmla="*/ 73501 h 90858"/>
                <a:gd name="connsiteX2" fmla="*/ 140362 w 140970"/>
                <a:gd name="connsiteY2" fmla="*/ 70929 h 90858"/>
                <a:gd name="connsiteX3" fmla="*/ 133409 w 140970"/>
                <a:gd name="connsiteY3" fmla="*/ 54641 h 90858"/>
                <a:gd name="connsiteX4" fmla="*/ 120169 w 140970"/>
                <a:gd name="connsiteY4" fmla="*/ 32258 h 90858"/>
                <a:gd name="connsiteX5" fmla="*/ 105501 w 140970"/>
                <a:gd name="connsiteY5" fmla="*/ 15779 h 90858"/>
                <a:gd name="connsiteX6" fmla="*/ 83784 w 140970"/>
                <a:gd name="connsiteY6" fmla="*/ 2254 h 90858"/>
                <a:gd name="connsiteX7" fmla="*/ 67591 w 140970"/>
                <a:gd name="connsiteY7" fmla="*/ 63 h 90858"/>
                <a:gd name="connsiteX8" fmla="*/ 42255 w 140970"/>
                <a:gd name="connsiteY8" fmla="*/ 825 h 90858"/>
                <a:gd name="connsiteX9" fmla="*/ 26919 w 140970"/>
                <a:gd name="connsiteY9" fmla="*/ 5016 h 90858"/>
                <a:gd name="connsiteX10" fmla="*/ 1869 w 140970"/>
                <a:gd name="connsiteY10" fmla="*/ 15494 h 90858"/>
                <a:gd name="connsiteX11" fmla="*/ 1869 w 140970"/>
                <a:gd name="connsiteY11" fmla="*/ 15494 h 90858"/>
                <a:gd name="connsiteX12" fmla="*/ -36 w 140970"/>
                <a:gd name="connsiteY12" fmla="*/ 16256 h 90858"/>
                <a:gd name="connsiteX13" fmla="*/ -36 w 140970"/>
                <a:gd name="connsiteY13" fmla="*/ 16256 h 90858"/>
                <a:gd name="connsiteX14" fmla="*/ 1869 w 140970"/>
                <a:gd name="connsiteY14" fmla="*/ 22066 h 90858"/>
                <a:gd name="connsiteX15" fmla="*/ 7012 w 140970"/>
                <a:gd name="connsiteY15" fmla="*/ 32734 h 90858"/>
                <a:gd name="connsiteX16" fmla="*/ 20347 w 140970"/>
                <a:gd name="connsiteY16" fmla="*/ 57594 h 90858"/>
                <a:gd name="connsiteX17" fmla="*/ 39397 w 140970"/>
                <a:gd name="connsiteY17" fmla="*/ 76644 h 90858"/>
                <a:gd name="connsiteX18" fmla="*/ 61971 w 140970"/>
                <a:gd name="connsiteY18" fmla="*/ 87979 h 90858"/>
                <a:gd name="connsiteX19" fmla="*/ 83688 w 140970"/>
                <a:gd name="connsiteY19" fmla="*/ 90646 h 90858"/>
                <a:gd name="connsiteX20" fmla="*/ 99786 w 140970"/>
                <a:gd name="connsiteY20" fmla="*/ 88169 h 90858"/>
                <a:gd name="connsiteX21" fmla="*/ 123503 w 140970"/>
                <a:gd name="connsiteY21" fmla="*/ 80645 h 90858"/>
                <a:gd name="connsiteX22" fmla="*/ 140457 w 140970"/>
                <a:gd name="connsiteY22" fmla="*/ 73215 h 9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970" h="90858">
                  <a:moveTo>
                    <a:pt x="140934" y="73501"/>
                  </a:moveTo>
                  <a:lnTo>
                    <a:pt x="140934" y="73501"/>
                  </a:lnTo>
                  <a:cubicBezTo>
                    <a:pt x="140800" y="72634"/>
                    <a:pt x="140610" y="71777"/>
                    <a:pt x="140362" y="70929"/>
                  </a:cubicBezTo>
                  <a:cubicBezTo>
                    <a:pt x="138524" y="65309"/>
                    <a:pt x="136190" y="59861"/>
                    <a:pt x="133409" y="54641"/>
                  </a:cubicBezTo>
                  <a:cubicBezTo>
                    <a:pt x="129532" y="46869"/>
                    <a:pt x="125113" y="39392"/>
                    <a:pt x="120169" y="32258"/>
                  </a:cubicBezTo>
                  <a:cubicBezTo>
                    <a:pt x="115873" y="26266"/>
                    <a:pt x="110958" y="20742"/>
                    <a:pt x="105501" y="15779"/>
                  </a:cubicBezTo>
                  <a:cubicBezTo>
                    <a:pt x="99043" y="10121"/>
                    <a:pt x="91708" y="5550"/>
                    <a:pt x="83784" y="2254"/>
                  </a:cubicBezTo>
                  <a:cubicBezTo>
                    <a:pt x="78497" y="854"/>
                    <a:pt x="73059" y="120"/>
                    <a:pt x="67591" y="63"/>
                  </a:cubicBezTo>
                  <a:cubicBezTo>
                    <a:pt x="59143" y="-451"/>
                    <a:pt x="50656" y="-194"/>
                    <a:pt x="42255" y="825"/>
                  </a:cubicBezTo>
                  <a:cubicBezTo>
                    <a:pt x="37045" y="1825"/>
                    <a:pt x="31920" y="3235"/>
                    <a:pt x="26919" y="5016"/>
                  </a:cubicBezTo>
                  <a:cubicBezTo>
                    <a:pt x="19204" y="7683"/>
                    <a:pt x="9393" y="12350"/>
                    <a:pt x="1869" y="15494"/>
                  </a:cubicBezTo>
                  <a:lnTo>
                    <a:pt x="1869" y="15494"/>
                  </a:lnTo>
                  <a:lnTo>
                    <a:pt x="-36" y="16256"/>
                  </a:lnTo>
                  <a:lnTo>
                    <a:pt x="-36" y="16256"/>
                  </a:lnTo>
                  <a:cubicBezTo>
                    <a:pt x="535" y="17970"/>
                    <a:pt x="1202" y="20351"/>
                    <a:pt x="1869" y="22066"/>
                  </a:cubicBezTo>
                  <a:cubicBezTo>
                    <a:pt x="3202" y="25400"/>
                    <a:pt x="5393" y="29591"/>
                    <a:pt x="7012" y="32734"/>
                  </a:cubicBezTo>
                  <a:cubicBezTo>
                    <a:pt x="10775" y="41373"/>
                    <a:pt x="15232" y="49688"/>
                    <a:pt x="20347" y="57594"/>
                  </a:cubicBezTo>
                  <a:cubicBezTo>
                    <a:pt x="25776" y="64804"/>
                    <a:pt x="32187" y="71215"/>
                    <a:pt x="39397" y="76644"/>
                  </a:cubicBezTo>
                  <a:cubicBezTo>
                    <a:pt x="46331" y="81502"/>
                    <a:pt x="53932" y="85321"/>
                    <a:pt x="61971" y="87979"/>
                  </a:cubicBezTo>
                  <a:cubicBezTo>
                    <a:pt x="69049" y="89912"/>
                    <a:pt x="76354" y="90808"/>
                    <a:pt x="83688" y="90646"/>
                  </a:cubicBezTo>
                  <a:cubicBezTo>
                    <a:pt x="89118" y="90293"/>
                    <a:pt x="94499" y="89465"/>
                    <a:pt x="99786" y="88169"/>
                  </a:cubicBezTo>
                  <a:cubicBezTo>
                    <a:pt x="107834" y="86141"/>
                    <a:pt x="115759" y="83626"/>
                    <a:pt x="123503" y="80645"/>
                  </a:cubicBezTo>
                  <a:cubicBezTo>
                    <a:pt x="128646" y="78644"/>
                    <a:pt x="140457" y="73215"/>
                    <a:pt x="140457" y="73215"/>
                  </a:cubicBezTo>
                </a:path>
              </a:pathLst>
            </a:custGeom>
            <a:noFill/>
            <a:ln w="9525" cap="rnd">
              <a:solidFill>
                <a:srgbClr val="F3C4AD"/>
              </a:solidFill>
              <a:prstDash val="solid"/>
              <a:round/>
            </a:ln>
          </p:spPr>
          <p:txBody>
            <a:bodyPr rtlCol="0" anchor="ctr"/>
            <a:lstStyle/>
            <a:p>
              <a:endParaRPr lang="en-IN"/>
            </a:p>
          </p:txBody>
        </p:sp>
        <p:sp>
          <p:nvSpPr>
            <p:cNvPr id="65" name="Freeform: Shape 64">
              <a:extLst>
                <a:ext uri="{FF2B5EF4-FFF2-40B4-BE49-F238E27FC236}">
                  <a16:creationId xmlns:a16="http://schemas.microsoft.com/office/drawing/2014/main" xmlns="" id="{4DDE3D40-326D-06B4-B57F-BEAF3241E77B}"/>
                </a:ext>
              </a:extLst>
            </p:cNvPr>
            <p:cNvSpPr/>
            <p:nvPr/>
          </p:nvSpPr>
          <p:spPr>
            <a:xfrm>
              <a:off x="6808851" y="3192113"/>
              <a:ext cx="105953" cy="68870"/>
            </a:xfrm>
            <a:custGeom>
              <a:avLst/>
              <a:gdLst>
                <a:gd name="connsiteX0" fmla="*/ 105882 w 105953"/>
                <a:gd name="connsiteY0" fmla="*/ 53622 h 68870"/>
                <a:gd name="connsiteX1" fmla="*/ 105882 w 105953"/>
                <a:gd name="connsiteY1" fmla="*/ 55527 h 68870"/>
                <a:gd name="connsiteX2" fmla="*/ 93118 w 105953"/>
                <a:gd name="connsiteY2" fmla="*/ 61147 h 68870"/>
                <a:gd name="connsiteX3" fmla="*/ 75306 w 105953"/>
                <a:gd name="connsiteY3" fmla="*/ 66766 h 68870"/>
                <a:gd name="connsiteX4" fmla="*/ 63305 w 105953"/>
                <a:gd name="connsiteY4" fmla="*/ 68671 h 68870"/>
                <a:gd name="connsiteX5" fmla="*/ 46922 w 105953"/>
                <a:gd name="connsiteY5" fmla="*/ 66576 h 68870"/>
                <a:gd name="connsiteX6" fmla="*/ 29967 w 105953"/>
                <a:gd name="connsiteY6" fmla="*/ 58099 h 68870"/>
                <a:gd name="connsiteX7" fmla="*/ 15299 w 105953"/>
                <a:gd name="connsiteY7" fmla="*/ 43621 h 68870"/>
                <a:gd name="connsiteX8" fmla="*/ 5298 w 105953"/>
                <a:gd name="connsiteY8" fmla="*/ 24570 h 68870"/>
                <a:gd name="connsiteX9" fmla="*/ 1392 w 105953"/>
                <a:gd name="connsiteY9" fmla="*/ 16474 h 68870"/>
                <a:gd name="connsiteX10" fmla="*/ -36 w 105953"/>
                <a:gd name="connsiteY10" fmla="*/ 12188 h 68870"/>
                <a:gd name="connsiteX11" fmla="*/ 1392 w 105953"/>
                <a:gd name="connsiteY11" fmla="*/ 11616 h 68870"/>
                <a:gd name="connsiteX12" fmla="*/ 20442 w 105953"/>
                <a:gd name="connsiteY12" fmla="*/ 3711 h 68870"/>
                <a:gd name="connsiteX13" fmla="*/ 31968 w 105953"/>
                <a:gd name="connsiteY13" fmla="*/ 568 h 68870"/>
                <a:gd name="connsiteX14" fmla="*/ 51018 w 105953"/>
                <a:gd name="connsiteY14" fmla="*/ -4 h 68870"/>
                <a:gd name="connsiteX15" fmla="*/ 63210 w 105953"/>
                <a:gd name="connsiteY15" fmla="*/ 1711 h 68870"/>
                <a:gd name="connsiteX16" fmla="*/ 79497 w 105953"/>
                <a:gd name="connsiteY16" fmla="*/ 11807 h 68870"/>
                <a:gd name="connsiteX17" fmla="*/ 90451 w 105953"/>
                <a:gd name="connsiteY17" fmla="*/ 24190 h 68870"/>
                <a:gd name="connsiteX18" fmla="*/ 99976 w 105953"/>
                <a:gd name="connsiteY18" fmla="*/ 41049 h 68870"/>
                <a:gd name="connsiteX19" fmla="*/ 105215 w 105953"/>
                <a:gd name="connsiteY19" fmla="*/ 53241 h 6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953" h="68870">
                  <a:moveTo>
                    <a:pt x="105882" y="53622"/>
                  </a:moveTo>
                  <a:cubicBezTo>
                    <a:pt x="105929" y="54260"/>
                    <a:pt x="105929" y="54889"/>
                    <a:pt x="105882" y="55527"/>
                  </a:cubicBezTo>
                  <a:cubicBezTo>
                    <a:pt x="105882" y="55527"/>
                    <a:pt x="97023" y="59623"/>
                    <a:pt x="93118" y="61147"/>
                  </a:cubicBezTo>
                  <a:cubicBezTo>
                    <a:pt x="87289" y="63347"/>
                    <a:pt x="81345" y="65223"/>
                    <a:pt x="75306" y="66766"/>
                  </a:cubicBezTo>
                  <a:cubicBezTo>
                    <a:pt x="71373" y="67776"/>
                    <a:pt x="67353" y="68414"/>
                    <a:pt x="63305" y="68671"/>
                  </a:cubicBezTo>
                  <a:cubicBezTo>
                    <a:pt x="57771" y="68738"/>
                    <a:pt x="52256" y="68033"/>
                    <a:pt x="46922" y="66576"/>
                  </a:cubicBezTo>
                  <a:cubicBezTo>
                    <a:pt x="40883" y="64604"/>
                    <a:pt x="35168" y="61747"/>
                    <a:pt x="29967" y="58099"/>
                  </a:cubicBezTo>
                  <a:cubicBezTo>
                    <a:pt x="24443" y="53965"/>
                    <a:pt x="19499" y="49097"/>
                    <a:pt x="15299" y="43621"/>
                  </a:cubicBezTo>
                  <a:cubicBezTo>
                    <a:pt x="11479" y="37534"/>
                    <a:pt x="8136" y="31162"/>
                    <a:pt x="5298" y="24570"/>
                  </a:cubicBezTo>
                  <a:cubicBezTo>
                    <a:pt x="4059" y="22189"/>
                    <a:pt x="2440" y="19046"/>
                    <a:pt x="1392" y="16474"/>
                  </a:cubicBezTo>
                  <a:cubicBezTo>
                    <a:pt x="345" y="13903"/>
                    <a:pt x="440" y="13522"/>
                    <a:pt x="-36" y="12188"/>
                  </a:cubicBezTo>
                  <a:lnTo>
                    <a:pt x="1392" y="11616"/>
                  </a:lnTo>
                  <a:cubicBezTo>
                    <a:pt x="7012" y="9235"/>
                    <a:pt x="14442" y="5711"/>
                    <a:pt x="20442" y="3711"/>
                  </a:cubicBezTo>
                  <a:cubicBezTo>
                    <a:pt x="24195" y="2368"/>
                    <a:pt x="28053" y="1310"/>
                    <a:pt x="31968" y="568"/>
                  </a:cubicBezTo>
                  <a:cubicBezTo>
                    <a:pt x="38292" y="-194"/>
                    <a:pt x="44664" y="-385"/>
                    <a:pt x="51018" y="-4"/>
                  </a:cubicBezTo>
                  <a:cubicBezTo>
                    <a:pt x="55132" y="91"/>
                    <a:pt x="59228" y="663"/>
                    <a:pt x="63210" y="1711"/>
                  </a:cubicBezTo>
                  <a:cubicBezTo>
                    <a:pt x="69153" y="4168"/>
                    <a:pt x="74659" y="7578"/>
                    <a:pt x="79497" y="11807"/>
                  </a:cubicBezTo>
                  <a:cubicBezTo>
                    <a:pt x="83565" y="15541"/>
                    <a:pt x="87241" y="19694"/>
                    <a:pt x="90451" y="24190"/>
                  </a:cubicBezTo>
                  <a:cubicBezTo>
                    <a:pt x="94042" y="29562"/>
                    <a:pt x="97233" y="35201"/>
                    <a:pt x="99976" y="41049"/>
                  </a:cubicBezTo>
                  <a:cubicBezTo>
                    <a:pt x="102053" y="44964"/>
                    <a:pt x="103805" y="49040"/>
                    <a:pt x="105215" y="53241"/>
                  </a:cubicBezTo>
                </a:path>
              </a:pathLst>
            </a:custGeom>
            <a:solidFill>
              <a:srgbClr val="010101"/>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732B067A-A240-2BA2-94A1-717400801B24}"/>
                </a:ext>
              </a:extLst>
            </p:cNvPr>
            <p:cNvSpPr/>
            <p:nvPr/>
          </p:nvSpPr>
          <p:spPr>
            <a:xfrm>
              <a:off x="6809898" y="3192494"/>
              <a:ext cx="105286" cy="68870"/>
            </a:xfrm>
            <a:custGeom>
              <a:avLst/>
              <a:gdLst>
                <a:gd name="connsiteX0" fmla="*/ 105215 w 105286"/>
                <a:gd name="connsiteY0" fmla="*/ 55146 h 68870"/>
                <a:gd name="connsiteX1" fmla="*/ 105215 w 105286"/>
                <a:gd name="connsiteY1" fmla="*/ 55146 h 68870"/>
                <a:gd name="connsiteX2" fmla="*/ 105215 w 105286"/>
                <a:gd name="connsiteY2" fmla="*/ 53241 h 68870"/>
                <a:gd name="connsiteX3" fmla="*/ 99976 w 105286"/>
                <a:gd name="connsiteY3" fmla="*/ 41049 h 68870"/>
                <a:gd name="connsiteX4" fmla="*/ 90451 w 105286"/>
                <a:gd name="connsiteY4" fmla="*/ 24189 h 68870"/>
                <a:gd name="connsiteX5" fmla="*/ 79497 w 105286"/>
                <a:gd name="connsiteY5" fmla="*/ 11807 h 68870"/>
                <a:gd name="connsiteX6" fmla="*/ 63210 w 105286"/>
                <a:gd name="connsiteY6" fmla="*/ 1710 h 68870"/>
                <a:gd name="connsiteX7" fmla="*/ 51018 w 105286"/>
                <a:gd name="connsiteY7" fmla="*/ -4 h 68870"/>
                <a:gd name="connsiteX8" fmla="*/ 31968 w 105286"/>
                <a:gd name="connsiteY8" fmla="*/ 568 h 68870"/>
                <a:gd name="connsiteX9" fmla="*/ 20442 w 105286"/>
                <a:gd name="connsiteY9" fmla="*/ 3711 h 68870"/>
                <a:gd name="connsiteX10" fmla="*/ 1392 w 105286"/>
                <a:gd name="connsiteY10" fmla="*/ 11617 h 68870"/>
                <a:gd name="connsiteX11" fmla="*/ 1392 w 105286"/>
                <a:gd name="connsiteY11" fmla="*/ 11617 h 68870"/>
                <a:gd name="connsiteX12" fmla="*/ -36 w 105286"/>
                <a:gd name="connsiteY12" fmla="*/ 12188 h 68870"/>
                <a:gd name="connsiteX13" fmla="*/ -36 w 105286"/>
                <a:gd name="connsiteY13" fmla="*/ 12188 h 68870"/>
                <a:gd name="connsiteX14" fmla="*/ 1392 w 105286"/>
                <a:gd name="connsiteY14" fmla="*/ 16474 h 68870"/>
                <a:gd name="connsiteX15" fmla="*/ 5298 w 105286"/>
                <a:gd name="connsiteY15" fmla="*/ 24571 h 68870"/>
                <a:gd name="connsiteX16" fmla="*/ 15299 w 105286"/>
                <a:gd name="connsiteY16" fmla="*/ 43621 h 68870"/>
                <a:gd name="connsiteX17" fmla="*/ 29967 w 105286"/>
                <a:gd name="connsiteY17" fmla="*/ 58099 h 68870"/>
                <a:gd name="connsiteX18" fmla="*/ 46922 w 105286"/>
                <a:gd name="connsiteY18" fmla="*/ 66576 h 68870"/>
                <a:gd name="connsiteX19" fmla="*/ 63305 w 105286"/>
                <a:gd name="connsiteY19" fmla="*/ 68671 h 68870"/>
                <a:gd name="connsiteX20" fmla="*/ 75306 w 105286"/>
                <a:gd name="connsiteY20" fmla="*/ 66766 h 68870"/>
                <a:gd name="connsiteX21" fmla="*/ 92356 w 105286"/>
                <a:gd name="connsiteY21" fmla="*/ 60861 h 68870"/>
                <a:gd name="connsiteX22" fmla="*/ 105120 w 105286"/>
                <a:gd name="connsiteY22" fmla="*/ 55241 h 6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286" h="68870">
                  <a:moveTo>
                    <a:pt x="105215" y="55146"/>
                  </a:moveTo>
                  <a:lnTo>
                    <a:pt x="105215" y="55146"/>
                  </a:lnTo>
                  <a:cubicBezTo>
                    <a:pt x="105262" y="54508"/>
                    <a:pt x="105262" y="53879"/>
                    <a:pt x="105215" y="53241"/>
                  </a:cubicBezTo>
                  <a:cubicBezTo>
                    <a:pt x="103805" y="49040"/>
                    <a:pt x="102053" y="44964"/>
                    <a:pt x="99976" y="41049"/>
                  </a:cubicBezTo>
                  <a:cubicBezTo>
                    <a:pt x="97233" y="35200"/>
                    <a:pt x="94042" y="29562"/>
                    <a:pt x="90451" y="24189"/>
                  </a:cubicBezTo>
                  <a:cubicBezTo>
                    <a:pt x="87241" y="19694"/>
                    <a:pt x="83565" y="15541"/>
                    <a:pt x="79497" y="11807"/>
                  </a:cubicBezTo>
                  <a:cubicBezTo>
                    <a:pt x="74659" y="7578"/>
                    <a:pt x="69153" y="4168"/>
                    <a:pt x="63210" y="1710"/>
                  </a:cubicBezTo>
                  <a:cubicBezTo>
                    <a:pt x="59228" y="663"/>
                    <a:pt x="55132" y="91"/>
                    <a:pt x="51018" y="-4"/>
                  </a:cubicBezTo>
                  <a:cubicBezTo>
                    <a:pt x="44664" y="-385"/>
                    <a:pt x="38292" y="-194"/>
                    <a:pt x="31968" y="568"/>
                  </a:cubicBezTo>
                  <a:cubicBezTo>
                    <a:pt x="28053" y="1311"/>
                    <a:pt x="24195" y="2368"/>
                    <a:pt x="20442" y="3711"/>
                  </a:cubicBezTo>
                  <a:cubicBezTo>
                    <a:pt x="14632" y="5711"/>
                    <a:pt x="7203" y="9235"/>
                    <a:pt x="1392" y="11617"/>
                  </a:cubicBezTo>
                  <a:lnTo>
                    <a:pt x="1392" y="11617"/>
                  </a:lnTo>
                  <a:lnTo>
                    <a:pt x="-36" y="12188"/>
                  </a:lnTo>
                  <a:lnTo>
                    <a:pt x="-36" y="12188"/>
                  </a:lnTo>
                  <a:cubicBezTo>
                    <a:pt x="440" y="13522"/>
                    <a:pt x="916" y="15236"/>
                    <a:pt x="1392" y="16474"/>
                  </a:cubicBezTo>
                  <a:cubicBezTo>
                    <a:pt x="1869" y="17713"/>
                    <a:pt x="4059" y="22189"/>
                    <a:pt x="5298" y="24571"/>
                  </a:cubicBezTo>
                  <a:cubicBezTo>
                    <a:pt x="8136" y="31162"/>
                    <a:pt x="11479" y="37534"/>
                    <a:pt x="15299" y="43621"/>
                  </a:cubicBezTo>
                  <a:cubicBezTo>
                    <a:pt x="19499" y="49097"/>
                    <a:pt x="24443" y="53965"/>
                    <a:pt x="29967" y="58099"/>
                  </a:cubicBezTo>
                  <a:cubicBezTo>
                    <a:pt x="35168" y="61747"/>
                    <a:pt x="40883" y="64604"/>
                    <a:pt x="46922" y="66576"/>
                  </a:cubicBezTo>
                  <a:cubicBezTo>
                    <a:pt x="52256" y="68033"/>
                    <a:pt x="57771" y="68738"/>
                    <a:pt x="63305" y="68671"/>
                  </a:cubicBezTo>
                  <a:cubicBezTo>
                    <a:pt x="67353" y="68414"/>
                    <a:pt x="71373" y="67776"/>
                    <a:pt x="75306" y="66766"/>
                  </a:cubicBezTo>
                  <a:cubicBezTo>
                    <a:pt x="81088" y="65109"/>
                    <a:pt x="86784" y="63137"/>
                    <a:pt x="92356" y="60861"/>
                  </a:cubicBezTo>
                  <a:cubicBezTo>
                    <a:pt x="96261" y="59337"/>
                    <a:pt x="105120" y="55241"/>
                    <a:pt x="105120" y="55241"/>
                  </a:cubicBezTo>
                </a:path>
              </a:pathLst>
            </a:custGeom>
            <a:noFill/>
            <a:ln w="9525" cap="rnd">
              <a:solidFill>
                <a:srgbClr val="010101"/>
              </a:solidFill>
              <a:prstDash val="solid"/>
              <a:round/>
            </a:ln>
          </p:spPr>
          <p:txBody>
            <a:bodyPr rtlCol="0" anchor="ctr"/>
            <a:lstStyle/>
            <a:p>
              <a:endParaRPr lang="en-IN"/>
            </a:p>
          </p:txBody>
        </p:sp>
        <p:sp>
          <p:nvSpPr>
            <p:cNvPr id="67" name="Freeform: Shape 66">
              <a:extLst>
                <a:ext uri="{FF2B5EF4-FFF2-40B4-BE49-F238E27FC236}">
                  <a16:creationId xmlns:a16="http://schemas.microsoft.com/office/drawing/2014/main" xmlns="" id="{D95563A4-3B57-66FD-578C-1F1031693CCA}"/>
                </a:ext>
              </a:extLst>
            </p:cNvPr>
            <p:cNvSpPr/>
            <p:nvPr/>
          </p:nvSpPr>
          <p:spPr>
            <a:xfrm>
              <a:off x="6858857" y="3210877"/>
              <a:ext cx="29717" cy="20954"/>
            </a:xfrm>
            <a:custGeom>
              <a:avLst/>
              <a:gdLst>
                <a:gd name="connsiteX0" fmla="*/ 14823 w 29717"/>
                <a:gd name="connsiteY0" fmla="*/ -194 h 20954"/>
                <a:gd name="connsiteX1" fmla="*/ 29682 w 29717"/>
                <a:gd name="connsiteY1" fmla="*/ 10283 h 20954"/>
                <a:gd name="connsiteX2" fmla="*/ 14823 w 29717"/>
                <a:gd name="connsiteY2" fmla="*/ 20761 h 20954"/>
                <a:gd name="connsiteX3" fmla="*/ -36 w 29717"/>
                <a:gd name="connsiteY3" fmla="*/ 10283 h 20954"/>
                <a:gd name="connsiteX4" fmla="*/ 14823 w 29717"/>
                <a:gd name="connsiteY4" fmla="*/ -194 h 20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7" h="20954">
                  <a:moveTo>
                    <a:pt x="14823" y="-194"/>
                  </a:moveTo>
                  <a:cubicBezTo>
                    <a:pt x="24919" y="-194"/>
                    <a:pt x="29682" y="5235"/>
                    <a:pt x="29682" y="10283"/>
                  </a:cubicBezTo>
                  <a:cubicBezTo>
                    <a:pt x="29682" y="15331"/>
                    <a:pt x="24919" y="20761"/>
                    <a:pt x="14823" y="20761"/>
                  </a:cubicBezTo>
                  <a:cubicBezTo>
                    <a:pt x="4726" y="20761"/>
                    <a:pt x="-36" y="15331"/>
                    <a:pt x="-36" y="10283"/>
                  </a:cubicBezTo>
                  <a:cubicBezTo>
                    <a:pt x="-36" y="5235"/>
                    <a:pt x="4345" y="-194"/>
                    <a:pt x="14823" y="-194"/>
                  </a:cubicBezTo>
                  <a:close/>
                </a:path>
              </a:pathLst>
            </a:custGeom>
            <a:solidFill>
              <a:srgbClr val="FDFEFF"/>
            </a:solidFill>
            <a:ln w="9525" cap="rnd">
              <a:solidFill>
                <a:srgbClr val="FDFEFF"/>
              </a:solidFill>
              <a:prstDash val="solid"/>
              <a:round/>
            </a:ln>
          </p:spPr>
          <p:txBody>
            <a:bodyPr rtlCol="0" anchor="ctr"/>
            <a:lstStyle/>
            <a:p>
              <a:endParaRPr lang="en-IN"/>
            </a:p>
          </p:txBody>
        </p:sp>
        <p:sp>
          <p:nvSpPr>
            <p:cNvPr id="68" name="Freeform: Shape 67">
              <a:extLst>
                <a:ext uri="{FF2B5EF4-FFF2-40B4-BE49-F238E27FC236}">
                  <a16:creationId xmlns:a16="http://schemas.microsoft.com/office/drawing/2014/main" xmlns="" id="{780ADC53-C3D1-62CA-6BFE-2710B432E5CD}"/>
                </a:ext>
              </a:extLst>
            </p:cNvPr>
            <p:cNvSpPr/>
            <p:nvPr/>
          </p:nvSpPr>
          <p:spPr>
            <a:xfrm>
              <a:off x="6418929" y="2838051"/>
              <a:ext cx="266191" cy="270431"/>
            </a:xfrm>
            <a:custGeom>
              <a:avLst/>
              <a:gdLst>
                <a:gd name="connsiteX0" fmla="*/ 263298 w 266191"/>
                <a:gd name="connsiteY0" fmla="*/ 205182 h 270431"/>
                <a:gd name="connsiteX1" fmla="*/ 260440 w 266191"/>
                <a:gd name="connsiteY1" fmla="*/ 194514 h 270431"/>
                <a:gd name="connsiteX2" fmla="*/ 253011 w 266191"/>
                <a:gd name="connsiteY2" fmla="*/ 179750 h 270431"/>
                <a:gd name="connsiteX3" fmla="*/ 251296 w 266191"/>
                <a:gd name="connsiteY3" fmla="*/ 176702 h 270431"/>
                <a:gd name="connsiteX4" fmla="*/ 217292 w 266191"/>
                <a:gd name="connsiteY4" fmla="*/ 120409 h 270431"/>
                <a:gd name="connsiteX5" fmla="*/ 183955 w 266191"/>
                <a:gd name="connsiteY5" fmla="*/ 72784 h 270431"/>
                <a:gd name="connsiteX6" fmla="*/ 179668 w 266191"/>
                <a:gd name="connsiteY6" fmla="*/ 67069 h 270431"/>
                <a:gd name="connsiteX7" fmla="*/ 156046 w 266191"/>
                <a:gd name="connsiteY7" fmla="*/ 38971 h 270431"/>
                <a:gd name="connsiteX8" fmla="*/ 120708 w 266191"/>
                <a:gd name="connsiteY8" fmla="*/ 14586 h 270431"/>
                <a:gd name="connsiteX9" fmla="*/ 81942 w 266191"/>
                <a:gd name="connsiteY9" fmla="*/ 490 h 270431"/>
                <a:gd name="connsiteX10" fmla="*/ 52605 w 266191"/>
                <a:gd name="connsiteY10" fmla="*/ 1918 h 270431"/>
                <a:gd name="connsiteX11" fmla="*/ 32602 w 266191"/>
                <a:gd name="connsiteY11" fmla="*/ 11443 h 270431"/>
                <a:gd name="connsiteX12" fmla="*/ 13552 w 266191"/>
                <a:gd name="connsiteY12" fmla="*/ 30493 h 270431"/>
                <a:gd name="connsiteX13" fmla="*/ 2789 w 266191"/>
                <a:gd name="connsiteY13" fmla="*/ 56211 h 270431"/>
                <a:gd name="connsiteX14" fmla="*/ 27 w 266191"/>
                <a:gd name="connsiteY14" fmla="*/ 89072 h 270431"/>
                <a:gd name="connsiteX15" fmla="*/ 8218 w 266191"/>
                <a:gd name="connsiteY15" fmla="*/ 146984 h 270431"/>
                <a:gd name="connsiteX16" fmla="*/ 26506 w 266191"/>
                <a:gd name="connsiteY16" fmla="*/ 196705 h 270431"/>
                <a:gd name="connsiteX17" fmla="*/ 55081 w 266191"/>
                <a:gd name="connsiteY17" fmla="*/ 233281 h 270431"/>
                <a:gd name="connsiteX18" fmla="*/ 97563 w 266191"/>
                <a:gd name="connsiteY18" fmla="*/ 260713 h 270431"/>
                <a:gd name="connsiteX19" fmla="*/ 143854 w 266191"/>
                <a:gd name="connsiteY19" fmla="*/ 270238 h 270431"/>
                <a:gd name="connsiteX20" fmla="*/ 153379 w 266191"/>
                <a:gd name="connsiteY20" fmla="*/ 267475 h 270431"/>
                <a:gd name="connsiteX21" fmla="*/ 151855 w 266191"/>
                <a:gd name="connsiteY21" fmla="*/ 260141 h 270431"/>
                <a:gd name="connsiteX22" fmla="*/ 145569 w 266191"/>
                <a:gd name="connsiteY22" fmla="*/ 257474 h 270431"/>
                <a:gd name="connsiteX23" fmla="*/ 143569 w 266191"/>
                <a:gd name="connsiteY23" fmla="*/ 257474 h 270431"/>
                <a:gd name="connsiteX24" fmla="*/ 111279 w 266191"/>
                <a:gd name="connsiteY24" fmla="*/ 243853 h 270431"/>
                <a:gd name="connsiteX25" fmla="*/ 89086 w 266191"/>
                <a:gd name="connsiteY25" fmla="*/ 231090 h 270431"/>
                <a:gd name="connsiteX26" fmla="*/ 62606 w 266191"/>
                <a:gd name="connsiteY26" fmla="*/ 207944 h 270431"/>
                <a:gd name="connsiteX27" fmla="*/ 42413 w 266191"/>
                <a:gd name="connsiteY27" fmla="*/ 178607 h 270431"/>
                <a:gd name="connsiteX28" fmla="*/ 31840 w 266191"/>
                <a:gd name="connsiteY28" fmla="*/ 153461 h 270431"/>
                <a:gd name="connsiteX29" fmla="*/ 22982 w 266191"/>
                <a:gd name="connsiteY29" fmla="*/ 112218 h 270431"/>
                <a:gd name="connsiteX30" fmla="*/ 22982 w 266191"/>
                <a:gd name="connsiteY30" fmla="*/ 76975 h 270431"/>
                <a:gd name="connsiteX31" fmla="*/ 30126 w 266191"/>
                <a:gd name="connsiteY31" fmla="*/ 52877 h 270431"/>
                <a:gd name="connsiteX32" fmla="*/ 46128 w 266191"/>
                <a:gd name="connsiteY32" fmla="*/ 36875 h 270431"/>
                <a:gd name="connsiteX33" fmla="*/ 62225 w 266191"/>
                <a:gd name="connsiteY33" fmla="*/ 32208 h 270431"/>
                <a:gd name="connsiteX34" fmla="*/ 88133 w 266191"/>
                <a:gd name="connsiteY34" fmla="*/ 34684 h 270431"/>
                <a:gd name="connsiteX35" fmla="*/ 110802 w 266191"/>
                <a:gd name="connsiteY35" fmla="*/ 42971 h 270431"/>
                <a:gd name="connsiteX36" fmla="*/ 139378 w 266191"/>
                <a:gd name="connsiteY36" fmla="*/ 60973 h 270431"/>
                <a:gd name="connsiteX37" fmla="*/ 171096 w 266191"/>
                <a:gd name="connsiteY37" fmla="*/ 91263 h 270431"/>
                <a:gd name="connsiteX38" fmla="*/ 197385 w 266191"/>
                <a:gd name="connsiteY38" fmla="*/ 126505 h 270431"/>
                <a:gd name="connsiteX39" fmla="*/ 210910 w 266191"/>
                <a:gd name="connsiteY39" fmla="*/ 145555 h 270431"/>
                <a:gd name="connsiteX40" fmla="*/ 242914 w 266191"/>
                <a:gd name="connsiteY40" fmla="*/ 187846 h 270431"/>
                <a:gd name="connsiteX41" fmla="*/ 266155 w 266191"/>
                <a:gd name="connsiteY41" fmla="*/ 218326 h 27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191" h="270431">
                  <a:moveTo>
                    <a:pt x="263298" y="205182"/>
                  </a:moveTo>
                  <a:cubicBezTo>
                    <a:pt x="262574" y="201572"/>
                    <a:pt x="261621" y="198000"/>
                    <a:pt x="260440" y="194514"/>
                  </a:cubicBezTo>
                  <a:cubicBezTo>
                    <a:pt x="258345" y="189408"/>
                    <a:pt x="255868" y="184475"/>
                    <a:pt x="253011" y="179750"/>
                  </a:cubicBezTo>
                  <a:lnTo>
                    <a:pt x="251296" y="176702"/>
                  </a:lnTo>
                  <a:cubicBezTo>
                    <a:pt x="241771" y="159843"/>
                    <a:pt x="228246" y="137173"/>
                    <a:pt x="217292" y="120409"/>
                  </a:cubicBezTo>
                  <a:cubicBezTo>
                    <a:pt x="206338" y="103645"/>
                    <a:pt x="193861" y="86024"/>
                    <a:pt x="183955" y="72784"/>
                  </a:cubicBezTo>
                  <a:lnTo>
                    <a:pt x="179668" y="67069"/>
                  </a:lnTo>
                  <a:cubicBezTo>
                    <a:pt x="172601" y="57059"/>
                    <a:pt x="164695" y="47657"/>
                    <a:pt x="156046" y="38971"/>
                  </a:cubicBezTo>
                  <a:cubicBezTo>
                    <a:pt x="145245" y="29503"/>
                    <a:pt x="133386" y="21321"/>
                    <a:pt x="120708" y="14586"/>
                  </a:cubicBezTo>
                  <a:cubicBezTo>
                    <a:pt x="108535" y="8043"/>
                    <a:pt x="95477" y="3299"/>
                    <a:pt x="81942" y="490"/>
                  </a:cubicBezTo>
                  <a:cubicBezTo>
                    <a:pt x="72160" y="-768"/>
                    <a:pt x="62225" y="-292"/>
                    <a:pt x="52605" y="1918"/>
                  </a:cubicBezTo>
                  <a:cubicBezTo>
                    <a:pt x="45471" y="4014"/>
                    <a:pt x="38727" y="7224"/>
                    <a:pt x="32602" y="11443"/>
                  </a:cubicBezTo>
                  <a:cubicBezTo>
                    <a:pt x="25249" y="16701"/>
                    <a:pt x="18810" y="23140"/>
                    <a:pt x="13552" y="30493"/>
                  </a:cubicBezTo>
                  <a:cubicBezTo>
                    <a:pt x="8675" y="38466"/>
                    <a:pt x="5046" y="47143"/>
                    <a:pt x="2789" y="56211"/>
                  </a:cubicBezTo>
                  <a:cubicBezTo>
                    <a:pt x="627" y="67022"/>
                    <a:pt x="-297" y="78052"/>
                    <a:pt x="27" y="89072"/>
                  </a:cubicBezTo>
                  <a:cubicBezTo>
                    <a:pt x="808" y="108598"/>
                    <a:pt x="3551" y="128001"/>
                    <a:pt x="8218" y="146984"/>
                  </a:cubicBezTo>
                  <a:cubicBezTo>
                    <a:pt x="12371" y="164205"/>
                    <a:pt x="18515" y="180893"/>
                    <a:pt x="26506" y="196705"/>
                  </a:cubicBezTo>
                  <a:cubicBezTo>
                    <a:pt x="34241" y="210192"/>
                    <a:pt x="43861" y="222508"/>
                    <a:pt x="55081" y="233281"/>
                  </a:cubicBezTo>
                  <a:cubicBezTo>
                    <a:pt x="67473" y="244910"/>
                    <a:pt x="81866" y="254207"/>
                    <a:pt x="97563" y="260713"/>
                  </a:cubicBezTo>
                  <a:cubicBezTo>
                    <a:pt x="112603" y="265532"/>
                    <a:pt x="128128" y="268733"/>
                    <a:pt x="143854" y="270238"/>
                  </a:cubicBezTo>
                  <a:cubicBezTo>
                    <a:pt x="148522" y="270238"/>
                    <a:pt x="152046" y="269476"/>
                    <a:pt x="153379" y="267475"/>
                  </a:cubicBezTo>
                  <a:cubicBezTo>
                    <a:pt x="154713" y="265475"/>
                    <a:pt x="154998" y="263665"/>
                    <a:pt x="151855" y="260141"/>
                  </a:cubicBezTo>
                  <a:cubicBezTo>
                    <a:pt x="150131" y="258550"/>
                    <a:pt x="147912" y="257607"/>
                    <a:pt x="145569" y="257474"/>
                  </a:cubicBezTo>
                  <a:cubicBezTo>
                    <a:pt x="144902" y="257569"/>
                    <a:pt x="144235" y="257569"/>
                    <a:pt x="143569" y="257474"/>
                  </a:cubicBezTo>
                  <a:cubicBezTo>
                    <a:pt x="132567" y="253521"/>
                    <a:pt x="121785" y="248978"/>
                    <a:pt x="111279" y="243853"/>
                  </a:cubicBezTo>
                  <a:cubicBezTo>
                    <a:pt x="103583" y="240139"/>
                    <a:pt x="96172" y="235871"/>
                    <a:pt x="89086" y="231090"/>
                  </a:cubicBezTo>
                  <a:cubicBezTo>
                    <a:pt x="79494" y="224289"/>
                    <a:pt x="70626" y="216536"/>
                    <a:pt x="62606" y="207944"/>
                  </a:cubicBezTo>
                  <a:cubicBezTo>
                    <a:pt x="54910" y="198867"/>
                    <a:pt x="48147" y="189037"/>
                    <a:pt x="42413" y="178607"/>
                  </a:cubicBezTo>
                  <a:cubicBezTo>
                    <a:pt x="38155" y="170549"/>
                    <a:pt x="34612" y="162138"/>
                    <a:pt x="31840" y="153461"/>
                  </a:cubicBezTo>
                  <a:cubicBezTo>
                    <a:pt x="27592" y="140021"/>
                    <a:pt x="24630" y="126210"/>
                    <a:pt x="22982" y="112218"/>
                  </a:cubicBezTo>
                  <a:cubicBezTo>
                    <a:pt x="21648" y="100512"/>
                    <a:pt x="21648" y="88682"/>
                    <a:pt x="22982" y="76975"/>
                  </a:cubicBezTo>
                  <a:cubicBezTo>
                    <a:pt x="23973" y="68593"/>
                    <a:pt x="26382" y="60440"/>
                    <a:pt x="30126" y="52877"/>
                  </a:cubicBezTo>
                  <a:cubicBezTo>
                    <a:pt x="34174" y="46400"/>
                    <a:pt x="39651" y="40923"/>
                    <a:pt x="46128" y="36875"/>
                  </a:cubicBezTo>
                  <a:cubicBezTo>
                    <a:pt x="51138" y="34294"/>
                    <a:pt x="56605" y="32703"/>
                    <a:pt x="62225" y="32208"/>
                  </a:cubicBezTo>
                  <a:cubicBezTo>
                    <a:pt x="70931" y="31827"/>
                    <a:pt x="79656" y="32655"/>
                    <a:pt x="88133" y="34684"/>
                  </a:cubicBezTo>
                  <a:cubicBezTo>
                    <a:pt x="95953" y="36646"/>
                    <a:pt x="103554" y="39428"/>
                    <a:pt x="110802" y="42971"/>
                  </a:cubicBezTo>
                  <a:cubicBezTo>
                    <a:pt x="120861" y="48086"/>
                    <a:pt x="130424" y="54115"/>
                    <a:pt x="139378" y="60973"/>
                  </a:cubicBezTo>
                  <a:cubicBezTo>
                    <a:pt x="150788" y="70155"/>
                    <a:pt x="161399" y="80280"/>
                    <a:pt x="171096" y="91263"/>
                  </a:cubicBezTo>
                  <a:cubicBezTo>
                    <a:pt x="180506" y="102512"/>
                    <a:pt x="189289" y="114275"/>
                    <a:pt x="197385" y="126505"/>
                  </a:cubicBezTo>
                  <a:cubicBezTo>
                    <a:pt x="202147" y="133173"/>
                    <a:pt x="206910" y="139745"/>
                    <a:pt x="210910" y="145555"/>
                  </a:cubicBezTo>
                  <a:cubicBezTo>
                    <a:pt x="220435" y="158128"/>
                    <a:pt x="232056" y="173464"/>
                    <a:pt x="242914" y="187846"/>
                  </a:cubicBezTo>
                  <a:lnTo>
                    <a:pt x="266155" y="218326"/>
                  </a:lnTo>
                  <a:close/>
                </a:path>
              </a:pathLst>
            </a:custGeom>
            <a:solidFill>
              <a:srgbClr val="414042"/>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1576E5C3-94CF-BE07-087C-C50F6E0791D9}"/>
                </a:ext>
              </a:extLst>
            </p:cNvPr>
            <p:cNvSpPr/>
            <p:nvPr/>
          </p:nvSpPr>
          <p:spPr>
            <a:xfrm>
              <a:off x="7063668" y="3338798"/>
              <a:ext cx="40171" cy="35925"/>
            </a:xfrm>
            <a:custGeom>
              <a:avLst/>
              <a:gdLst>
                <a:gd name="connsiteX0" fmla="*/ 33658 w 40171"/>
                <a:gd name="connsiteY0" fmla="*/ 8092 h 35925"/>
                <a:gd name="connsiteX1" fmla="*/ 40135 w 40171"/>
                <a:gd name="connsiteY1" fmla="*/ 21046 h 35925"/>
                <a:gd name="connsiteX2" fmla="*/ 38707 w 40171"/>
                <a:gd name="connsiteY2" fmla="*/ 25999 h 35925"/>
                <a:gd name="connsiteX3" fmla="*/ 28134 w 40171"/>
                <a:gd name="connsiteY3" fmla="*/ 34191 h 35925"/>
                <a:gd name="connsiteX4" fmla="*/ 14227 w 40171"/>
                <a:gd name="connsiteY4" fmla="*/ 35620 h 35925"/>
                <a:gd name="connsiteX5" fmla="*/ 5655 w 40171"/>
                <a:gd name="connsiteY5" fmla="*/ 34477 h 35925"/>
                <a:gd name="connsiteX6" fmla="*/ 607 w 40171"/>
                <a:gd name="connsiteY6" fmla="*/ 29524 h 35925"/>
                <a:gd name="connsiteX7" fmla="*/ 607 w 40171"/>
                <a:gd name="connsiteY7" fmla="*/ 18951 h 35925"/>
                <a:gd name="connsiteX8" fmla="*/ 2321 w 40171"/>
                <a:gd name="connsiteY8" fmla="*/ 12950 h 35925"/>
                <a:gd name="connsiteX9" fmla="*/ 14513 w 40171"/>
                <a:gd name="connsiteY9" fmla="*/ 1901 h 35925"/>
                <a:gd name="connsiteX10" fmla="*/ 21181 w 40171"/>
                <a:gd name="connsiteY10" fmla="*/ -194 h 35925"/>
                <a:gd name="connsiteX11" fmla="*/ 27562 w 40171"/>
                <a:gd name="connsiteY11" fmla="*/ 1330 h 35925"/>
                <a:gd name="connsiteX12" fmla="*/ 33658 w 40171"/>
                <a:gd name="connsiteY12" fmla="*/ 8092 h 3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171" h="35925">
                  <a:moveTo>
                    <a:pt x="33658" y="8092"/>
                  </a:moveTo>
                  <a:cubicBezTo>
                    <a:pt x="36868" y="11798"/>
                    <a:pt x="39097" y="16255"/>
                    <a:pt x="40135" y="21046"/>
                  </a:cubicBezTo>
                  <a:cubicBezTo>
                    <a:pt x="40126" y="22799"/>
                    <a:pt x="39630" y="24514"/>
                    <a:pt x="38707" y="25999"/>
                  </a:cubicBezTo>
                  <a:cubicBezTo>
                    <a:pt x="36040" y="29686"/>
                    <a:pt x="32373" y="32524"/>
                    <a:pt x="28134" y="34191"/>
                  </a:cubicBezTo>
                  <a:cubicBezTo>
                    <a:pt x="23619" y="35486"/>
                    <a:pt x="18914" y="35972"/>
                    <a:pt x="14227" y="35620"/>
                  </a:cubicBezTo>
                  <a:cubicBezTo>
                    <a:pt x="11322" y="35820"/>
                    <a:pt x="8408" y="35429"/>
                    <a:pt x="5655" y="34477"/>
                  </a:cubicBezTo>
                  <a:cubicBezTo>
                    <a:pt x="3512" y="33362"/>
                    <a:pt x="1759" y="31638"/>
                    <a:pt x="607" y="29524"/>
                  </a:cubicBezTo>
                  <a:cubicBezTo>
                    <a:pt x="-251" y="26056"/>
                    <a:pt x="-251" y="22427"/>
                    <a:pt x="607" y="18951"/>
                  </a:cubicBezTo>
                  <a:cubicBezTo>
                    <a:pt x="788" y="16855"/>
                    <a:pt x="1369" y="14817"/>
                    <a:pt x="2321" y="12950"/>
                  </a:cubicBezTo>
                  <a:cubicBezTo>
                    <a:pt x="5445" y="8350"/>
                    <a:pt x="9627" y="4559"/>
                    <a:pt x="14513" y="1901"/>
                  </a:cubicBezTo>
                  <a:cubicBezTo>
                    <a:pt x="16580" y="777"/>
                    <a:pt x="18847" y="63"/>
                    <a:pt x="21181" y="-194"/>
                  </a:cubicBezTo>
                  <a:cubicBezTo>
                    <a:pt x="23362" y="25"/>
                    <a:pt x="25514" y="539"/>
                    <a:pt x="27562" y="1330"/>
                  </a:cubicBezTo>
                  <a:cubicBezTo>
                    <a:pt x="29753" y="3435"/>
                    <a:pt x="31782" y="5702"/>
                    <a:pt x="33658" y="8092"/>
                  </a:cubicBezTo>
                  <a:close/>
                </a:path>
              </a:pathLst>
            </a:custGeom>
            <a:solidFill>
              <a:srgbClr val="F3C7A8"/>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22AF8EC2-58B2-62DE-E91A-CBF765988869}"/>
                </a:ext>
              </a:extLst>
            </p:cNvPr>
            <p:cNvSpPr/>
            <p:nvPr/>
          </p:nvSpPr>
          <p:spPr>
            <a:xfrm>
              <a:off x="6413182" y="3688077"/>
              <a:ext cx="224885" cy="91806"/>
            </a:xfrm>
            <a:custGeom>
              <a:avLst/>
              <a:gdLst>
                <a:gd name="connsiteX0" fmla="*/ 76640 w 224885"/>
                <a:gd name="connsiteY0" fmla="*/ 475 h 91806"/>
                <a:gd name="connsiteX1" fmla="*/ 21871 w 224885"/>
                <a:gd name="connsiteY1" fmla="*/ 22954 h 91806"/>
                <a:gd name="connsiteX2" fmla="*/ -36 w 224885"/>
                <a:gd name="connsiteY2" fmla="*/ 35051 h 91806"/>
                <a:gd name="connsiteX3" fmla="*/ -36 w 224885"/>
                <a:gd name="connsiteY3" fmla="*/ 35051 h 91806"/>
                <a:gd name="connsiteX4" fmla="*/ 3774 w 224885"/>
                <a:gd name="connsiteY4" fmla="*/ 42481 h 91806"/>
                <a:gd name="connsiteX5" fmla="*/ 20633 w 224885"/>
                <a:gd name="connsiteY5" fmla="*/ 46100 h 91806"/>
                <a:gd name="connsiteX6" fmla="*/ 62829 w 224885"/>
                <a:gd name="connsiteY6" fmla="*/ 46100 h 91806"/>
                <a:gd name="connsiteX7" fmla="*/ 79783 w 224885"/>
                <a:gd name="connsiteY7" fmla="*/ 52006 h 91806"/>
                <a:gd name="connsiteX8" fmla="*/ 101786 w 224885"/>
                <a:gd name="connsiteY8" fmla="*/ 65531 h 91806"/>
                <a:gd name="connsiteX9" fmla="*/ 113406 w 224885"/>
                <a:gd name="connsiteY9" fmla="*/ 80485 h 91806"/>
                <a:gd name="connsiteX10" fmla="*/ 124074 w 224885"/>
                <a:gd name="connsiteY10" fmla="*/ 91058 h 91806"/>
                <a:gd name="connsiteX11" fmla="*/ 135028 w 224885"/>
                <a:gd name="connsiteY11" fmla="*/ 90296 h 91806"/>
                <a:gd name="connsiteX12" fmla="*/ 139791 w 224885"/>
                <a:gd name="connsiteY12" fmla="*/ 86010 h 91806"/>
                <a:gd name="connsiteX13" fmla="*/ 136552 w 224885"/>
                <a:gd name="connsiteY13" fmla="*/ 77056 h 91806"/>
                <a:gd name="connsiteX14" fmla="*/ 121788 w 224885"/>
                <a:gd name="connsiteY14" fmla="*/ 59721 h 91806"/>
                <a:gd name="connsiteX15" fmla="*/ 114740 w 224885"/>
                <a:gd name="connsiteY15" fmla="*/ 50672 h 91806"/>
                <a:gd name="connsiteX16" fmla="*/ 115788 w 224885"/>
                <a:gd name="connsiteY16" fmla="*/ 48576 h 91806"/>
                <a:gd name="connsiteX17" fmla="*/ 131885 w 224885"/>
                <a:gd name="connsiteY17" fmla="*/ 50100 h 91806"/>
                <a:gd name="connsiteX18" fmla="*/ 146934 w 224885"/>
                <a:gd name="connsiteY18" fmla="*/ 54101 h 91806"/>
                <a:gd name="connsiteX19" fmla="*/ 161222 w 224885"/>
                <a:gd name="connsiteY19" fmla="*/ 65912 h 91806"/>
                <a:gd name="connsiteX20" fmla="*/ 170747 w 224885"/>
                <a:gd name="connsiteY20" fmla="*/ 74484 h 91806"/>
                <a:gd name="connsiteX21" fmla="*/ 179605 w 224885"/>
                <a:gd name="connsiteY21" fmla="*/ 80962 h 91806"/>
                <a:gd name="connsiteX22" fmla="*/ 187130 w 224885"/>
                <a:gd name="connsiteY22" fmla="*/ 84200 h 91806"/>
                <a:gd name="connsiteX23" fmla="*/ 194845 w 224885"/>
                <a:gd name="connsiteY23" fmla="*/ 81533 h 91806"/>
                <a:gd name="connsiteX24" fmla="*/ 197226 w 224885"/>
                <a:gd name="connsiteY24" fmla="*/ 76199 h 91806"/>
                <a:gd name="connsiteX25" fmla="*/ 190273 w 224885"/>
                <a:gd name="connsiteY25" fmla="*/ 61816 h 91806"/>
                <a:gd name="connsiteX26" fmla="*/ 180081 w 224885"/>
                <a:gd name="connsiteY26" fmla="*/ 50767 h 91806"/>
                <a:gd name="connsiteX27" fmla="*/ 174938 w 224885"/>
                <a:gd name="connsiteY27" fmla="*/ 43719 h 91806"/>
                <a:gd name="connsiteX28" fmla="*/ 173319 w 224885"/>
                <a:gd name="connsiteY28" fmla="*/ 40290 h 91806"/>
                <a:gd name="connsiteX29" fmla="*/ 178081 w 224885"/>
                <a:gd name="connsiteY29" fmla="*/ 41814 h 91806"/>
                <a:gd name="connsiteX30" fmla="*/ 196369 w 224885"/>
                <a:gd name="connsiteY30" fmla="*/ 49910 h 91806"/>
                <a:gd name="connsiteX31" fmla="*/ 209038 w 224885"/>
                <a:gd name="connsiteY31" fmla="*/ 57054 h 91806"/>
                <a:gd name="connsiteX32" fmla="*/ 215896 w 224885"/>
                <a:gd name="connsiteY32" fmla="*/ 59435 h 91806"/>
                <a:gd name="connsiteX33" fmla="*/ 222468 w 224885"/>
                <a:gd name="connsiteY33" fmla="*/ 58959 h 91806"/>
                <a:gd name="connsiteX34" fmla="*/ 224849 w 224885"/>
                <a:gd name="connsiteY34" fmla="*/ 54673 h 91806"/>
                <a:gd name="connsiteX35" fmla="*/ 218658 w 224885"/>
                <a:gd name="connsiteY35" fmla="*/ 43909 h 91806"/>
                <a:gd name="connsiteX36" fmla="*/ 191702 w 224885"/>
                <a:gd name="connsiteY36" fmla="*/ 26383 h 91806"/>
                <a:gd name="connsiteX37" fmla="*/ 157984 w 224885"/>
                <a:gd name="connsiteY37" fmla="*/ 15144 h 91806"/>
                <a:gd name="connsiteX38" fmla="*/ 120550 w 224885"/>
                <a:gd name="connsiteY38" fmla="*/ 14001 h 91806"/>
                <a:gd name="connsiteX39" fmla="*/ 98928 w 224885"/>
                <a:gd name="connsiteY39" fmla="*/ 13429 h 91806"/>
                <a:gd name="connsiteX40" fmla="*/ 87689 w 224885"/>
                <a:gd name="connsiteY40" fmla="*/ 10572 h 91806"/>
                <a:gd name="connsiteX41" fmla="*/ 76640 w 224885"/>
                <a:gd name="connsiteY41" fmla="*/ 475 h 9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885" h="91806">
                  <a:moveTo>
                    <a:pt x="76640" y="475"/>
                  </a:moveTo>
                  <a:cubicBezTo>
                    <a:pt x="59495" y="-4001"/>
                    <a:pt x="37778" y="15144"/>
                    <a:pt x="21871" y="22954"/>
                  </a:cubicBezTo>
                  <a:cubicBezTo>
                    <a:pt x="15109" y="26193"/>
                    <a:pt x="6536" y="31432"/>
                    <a:pt x="-36" y="35051"/>
                  </a:cubicBezTo>
                  <a:lnTo>
                    <a:pt x="-36" y="35051"/>
                  </a:lnTo>
                  <a:cubicBezTo>
                    <a:pt x="1107" y="37242"/>
                    <a:pt x="1773" y="40861"/>
                    <a:pt x="3774" y="42481"/>
                  </a:cubicBezTo>
                  <a:cubicBezTo>
                    <a:pt x="9022" y="45014"/>
                    <a:pt x="14804" y="46262"/>
                    <a:pt x="20633" y="46100"/>
                  </a:cubicBezTo>
                  <a:cubicBezTo>
                    <a:pt x="33206" y="47529"/>
                    <a:pt x="50446" y="44100"/>
                    <a:pt x="62829" y="46100"/>
                  </a:cubicBezTo>
                  <a:cubicBezTo>
                    <a:pt x="68677" y="47433"/>
                    <a:pt x="74363" y="49415"/>
                    <a:pt x="79783" y="52006"/>
                  </a:cubicBezTo>
                  <a:cubicBezTo>
                    <a:pt x="87679" y="55530"/>
                    <a:pt x="95080" y="60073"/>
                    <a:pt x="101786" y="65531"/>
                  </a:cubicBezTo>
                  <a:cubicBezTo>
                    <a:pt x="105977" y="69341"/>
                    <a:pt x="109596" y="76199"/>
                    <a:pt x="113406" y="80485"/>
                  </a:cubicBezTo>
                  <a:cubicBezTo>
                    <a:pt x="117217" y="84772"/>
                    <a:pt x="119788" y="89534"/>
                    <a:pt x="124074" y="91058"/>
                  </a:cubicBezTo>
                  <a:cubicBezTo>
                    <a:pt x="127713" y="92001"/>
                    <a:pt x="131552" y="91734"/>
                    <a:pt x="135028" y="90296"/>
                  </a:cubicBezTo>
                  <a:cubicBezTo>
                    <a:pt x="137067" y="89458"/>
                    <a:pt x="138743" y="87943"/>
                    <a:pt x="139791" y="86010"/>
                  </a:cubicBezTo>
                  <a:cubicBezTo>
                    <a:pt x="140553" y="83248"/>
                    <a:pt x="137886" y="79533"/>
                    <a:pt x="136552" y="77056"/>
                  </a:cubicBezTo>
                  <a:cubicBezTo>
                    <a:pt x="132056" y="70932"/>
                    <a:pt x="127122" y="65141"/>
                    <a:pt x="121788" y="59721"/>
                  </a:cubicBezTo>
                  <a:cubicBezTo>
                    <a:pt x="119598" y="57054"/>
                    <a:pt x="114835" y="54101"/>
                    <a:pt x="114740" y="50672"/>
                  </a:cubicBezTo>
                  <a:cubicBezTo>
                    <a:pt x="114788" y="49862"/>
                    <a:pt x="115169" y="49101"/>
                    <a:pt x="115788" y="48576"/>
                  </a:cubicBezTo>
                  <a:cubicBezTo>
                    <a:pt x="119788" y="45814"/>
                    <a:pt x="127122" y="49243"/>
                    <a:pt x="131885" y="50100"/>
                  </a:cubicBezTo>
                  <a:cubicBezTo>
                    <a:pt x="137067" y="50729"/>
                    <a:pt x="142124" y="52082"/>
                    <a:pt x="146934" y="54101"/>
                  </a:cubicBezTo>
                  <a:cubicBezTo>
                    <a:pt x="152116" y="57501"/>
                    <a:pt x="156907" y="61464"/>
                    <a:pt x="161222" y="65912"/>
                  </a:cubicBezTo>
                  <a:cubicBezTo>
                    <a:pt x="164175" y="68389"/>
                    <a:pt x="167889" y="72008"/>
                    <a:pt x="170747" y="74484"/>
                  </a:cubicBezTo>
                  <a:cubicBezTo>
                    <a:pt x="173528" y="76866"/>
                    <a:pt x="176491" y="79028"/>
                    <a:pt x="179605" y="80962"/>
                  </a:cubicBezTo>
                  <a:cubicBezTo>
                    <a:pt x="181825" y="82619"/>
                    <a:pt x="184406" y="83724"/>
                    <a:pt x="187130" y="84200"/>
                  </a:cubicBezTo>
                  <a:cubicBezTo>
                    <a:pt x="189940" y="84248"/>
                    <a:pt x="192664" y="83305"/>
                    <a:pt x="194845" y="81533"/>
                  </a:cubicBezTo>
                  <a:cubicBezTo>
                    <a:pt x="196255" y="80095"/>
                    <a:pt x="197093" y="78209"/>
                    <a:pt x="197226" y="76199"/>
                  </a:cubicBezTo>
                  <a:cubicBezTo>
                    <a:pt x="196322" y="70836"/>
                    <a:pt x="193912" y="65855"/>
                    <a:pt x="190273" y="61816"/>
                  </a:cubicBezTo>
                  <a:cubicBezTo>
                    <a:pt x="187797" y="58101"/>
                    <a:pt x="182939" y="54196"/>
                    <a:pt x="180081" y="50767"/>
                  </a:cubicBezTo>
                  <a:cubicBezTo>
                    <a:pt x="178205" y="48538"/>
                    <a:pt x="176491" y="46186"/>
                    <a:pt x="174938" y="43719"/>
                  </a:cubicBezTo>
                  <a:cubicBezTo>
                    <a:pt x="174367" y="42766"/>
                    <a:pt x="172652" y="41147"/>
                    <a:pt x="173319" y="40290"/>
                  </a:cubicBezTo>
                  <a:cubicBezTo>
                    <a:pt x="173985" y="39433"/>
                    <a:pt x="176652" y="41338"/>
                    <a:pt x="178081" y="41814"/>
                  </a:cubicBezTo>
                  <a:cubicBezTo>
                    <a:pt x="183701" y="44005"/>
                    <a:pt x="190940" y="47243"/>
                    <a:pt x="196369" y="49910"/>
                  </a:cubicBezTo>
                  <a:cubicBezTo>
                    <a:pt x="200179" y="51910"/>
                    <a:pt x="205037" y="55244"/>
                    <a:pt x="209038" y="57054"/>
                  </a:cubicBezTo>
                  <a:cubicBezTo>
                    <a:pt x="211219" y="58130"/>
                    <a:pt x="213524" y="58930"/>
                    <a:pt x="215896" y="59435"/>
                  </a:cubicBezTo>
                  <a:cubicBezTo>
                    <a:pt x="218086" y="59949"/>
                    <a:pt x="220372" y="59778"/>
                    <a:pt x="222468" y="58959"/>
                  </a:cubicBezTo>
                  <a:cubicBezTo>
                    <a:pt x="223839" y="57930"/>
                    <a:pt x="224706" y="56377"/>
                    <a:pt x="224849" y="54673"/>
                  </a:cubicBezTo>
                  <a:cubicBezTo>
                    <a:pt x="224849" y="50958"/>
                    <a:pt x="221230" y="46672"/>
                    <a:pt x="218658" y="43909"/>
                  </a:cubicBezTo>
                  <a:cubicBezTo>
                    <a:pt x="210743" y="36575"/>
                    <a:pt x="201617" y="30641"/>
                    <a:pt x="191702" y="26383"/>
                  </a:cubicBezTo>
                  <a:cubicBezTo>
                    <a:pt x="180977" y="21240"/>
                    <a:pt x="169652" y="17458"/>
                    <a:pt x="157984" y="15144"/>
                  </a:cubicBezTo>
                  <a:cubicBezTo>
                    <a:pt x="145544" y="13906"/>
                    <a:pt x="133038" y="13524"/>
                    <a:pt x="120550" y="14001"/>
                  </a:cubicBezTo>
                  <a:cubicBezTo>
                    <a:pt x="114073" y="14001"/>
                    <a:pt x="105310" y="14001"/>
                    <a:pt x="98928" y="13429"/>
                  </a:cubicBezTo>
                  <a:cubicBezTo>
                    <a:pt x="95052" y="13067"/>
                    <a:pt x="91261" y="12105"/>
                    <a:pt x="87689" y="10572"/>
                  </a:cubicBezTo>
                  <a:cubicBezTo>
                    <a:pt x="83784" y="8762"/>
                    <a:pt x="81117" y="1618"/>
                    <a:pt x="76640" y="475"/>
                  </a:cubicBezTo>
                  <a:close/>
                </a:path>
              </a:pathLst>
            </a:custGeom>
            <a:solidFill>
              <a:srgbClr val="EEC0A2"/>
            </a:solidFill>
            <a:ln w="4763" cap="rnd">
              <a:solidFill>
                <a:srgbClr val="EEB997"/>
              </a:solidFill>
              <a:prstDash val="solid"/>
              <a:round/>
            </a:ln>
          </p:spPr>
          <p:txBody>
            <a:bodyPr rtlCol="0" anchor="ctr"/>
            <a:lstStyle/>
            <a:p>
              <a:endParaRPr lang="en-IN"/>
            </a:p>
          </p:txBody>
        </p:sp>
        <p:sp>
          <p:nvSpPr>
            <p:cNvPr id="71" name="Freeform: Shape 70">
              <a:extLst>
                <a:ext uri="{FF2B5EF4-FFF2-40B4-BE49-F238E27FC236}">
                  <a16:creationId xmlns:a16="http://schemas.microsoft.com/office/drawing/2014/main" xmlns="" id="{8457CFAB-E62B-7B8B-752A-84D2063E0BE7}"/>
                </a:ext>
              </a:extLst>
            </p:cNvPr>
            <p:cNvSpPr/>
            <p:nvPr/>
          </p:nvSpPr>
          <p:spPr>
            <a:xfrm>
              <a:off x="6629209" y="3733800"/>
              <a:ext cx="9239" cy="8286"/>
            </a:xfrm>
            <a:custGeom>
              <a:avLst/>
              <a:gdLst>
                <a:gd name="connsiteX0" fmla="*/ 2059 w 9239"/>
                <a:gd name="connsiteY0" fmla="*/ -194 h 8286"/>
                <a:gd name="connsiteX1" fmla="*/ 9203 w 9239"/>
                <a:gd name="connsiteY1" fmla="*/ 5330 h 8286"/>
                <a:gd name="connsiteX2" fmla="*/ 5774 w 9239"/>
                <a:gd name="connsiteY2" fmla="*/ 8092 h 8286"/>
                <a:gd name="connsiteX3" fmla="*/ -36 w 9239"/>
                <a:gd name="connsiteY3" fmla="*/ 3616 h 8286"/>
              </a:gdLst>
              <a:ahLst/>
              <a:cxnLst>
                <a:cxn ang="0">
                  <a:pos x="connsiteX0" y="connsiteY0"/>
                </a:cxn>
                <a:cxn ang="0">
                  <a:pos x="connsiteX1" y="connsiteY1"/>
                </a:cxn>
                <a:cxn ang="0">
                  <a:pos x="connsiteX2" y="connsiteY2"/>
                </a:cxn>
                <a:cxn ang="0">
                  <a:pos x="connsiteX3" y="connsiteY3"/>
                </a:cxn>
              </a:cxnLst>
              <a:rect l="l" t="t" r="r" b="b"/>
              <a:pathLst>
                <a:path w="9239" h="8286">
                  <a:moveTo>
                    <a:pt x="2059" y="-194"/>
                  </a:moveTo>
                  <a:cubicBezTo>
                    <a:pt x="4793" y="1139"/>
                    <a:pt x="7222" y="3025"/>
                    <a:pt x="9203" y="5330"/>
                  </a:cubicBezTo>
                  <a:lnTo>
                    <a:pt x="5774" y="8092"/>
                  </a:lnTo>
                  <a:cubicBezTo>
                    <a:pt x="4155" y="6225"/>
                    <a:pt x="2183" y="4701"/>
                    <a:pt x="-36" y="3616"/>
                  </a:cubicBezTo>
                  <a:close/>
                </a:path>
              </a:pathLst>
            </a:custGeom>
            <a:solidFill>
              <a:srgbClr val="51331A"/>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DB48F453-C66A-EC40-8F60-D4985E825F0A}"/>
                </a:ext>
              </a:extLst>
            </p:cNvPr>
            <p:cNvSpPr/>
            <p:nvPr/>
          </p:nvSpPr>
          <p:spPr>
            <a:xfrm>
              <a:off x="6635019" y="3739324"/>
              <a:ext cx="4752" cy="9048"/>
            </a:xfrm>
            <a:custGeom>
              <a:avLst/>
              <a:gdLst>
                <a:gd name="connsiteX0" fmla="*/ 3393 w 4752"/>
                <a:gd name="connsiteY0" fmla="*/ -194 h 9048"/>
                <a:gd name="connsiteX1" fmla="*/ 4631 w 4752"/>
                <a:gd name="connsiteY1" fmla="*/ 8854 h 9048"/>
                <a:gd name="connsiteX2" fmla="*/ 3678 w 4752"/>
                <a:gd name="connsiteY2" fmla="*/ 8854 h 9048"/>
                <a:gd name="connsiteX3" fmla="*/ -36 w 4752"/>
                <a:gd name="connsiteY3" fmla="*/ 2568 h 9048"/>
              </a:gdLst>
              <a:ahLst/>
              <a:cxnLst>
                <a:cxn ang="0">
                  <a:pos x="connsiteX0" y="connsiteY0"/>
                </a:cxn>
                <a:cxn ang="0">
                  <a:pos x="connsiteX1" y="connsiteY1"/>
                </a:cxn>
                <a:cxn ang="0">
                  <a:pos x="connsiteX2" y="connsiteY2"/>
                </a:cxn>
                <a:cxn ang="0">
                  <a:pos x="connsiteX3" y="connsiteY3"/>
                </a:cxn>
              </a:cxnLst>
              <a:rect l="l" t="t" r="r" b="b"/>
              <a:pathLst>
                <a:path w="4752" h="9048">
                  <a:moveTo>
                    <a:pt x="3393" y="-194"/>
                  </a:moveTo>
                  <a:cubicBezTo>
                    <a:pt x="5202" y="2091"/>
                    <a:pt x="4631" y="5521"/>
                    <a:pt x="4631" y="8854"/>
                  </a:cubicBezTo>
                  <a:lnTo>
                    <a:pt x="3678" y="8854"/>
                  </a:lnTo>
                  <a:cubicBezTo>
                    <a:pt x="3678" y="5711"/>
                    <a:pt x="1297" y="4282"/>
                    <a:pt x="-36" y="2568"/>
                  </a:cubicBezTo>
                  <a:close/>
                </a:path>
              </a:pathLst>
            </a:custGeom>
            <a:solidFill>
              <a:srgbClr val="51331A"/>
            </a:solid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7DD12FFA-DB4F-1ADC-9DBE-A0CBE68FAF78}"/>
                </a:ext>
              </a:extLst>
            </p:cNvPr>
            <p:cNvSpPr/>
            <p:nvPr/>
          </p:nvSpPr>
          <p:spPr>
            <a:xfrm>
              <a:off x="6635019" y="3739324"/>
              <a:ext cx="3429" cy="2762"/>
            </a:xfrm>
            <a:custGeom>
              <a:avLst/>
              <a:gdLst>
                <a:gd name="connsiteX0" fmla="*/ 3393 w 3429"/>
                <a:gd name="connsiteY0" fmla="*/ -194 h 2762"/>
                <a:gd name="connsiteX1" fmla="*/ -36 w 3429"/>
                <a:gd name="connsiteY1" fmla="*/ 2568 h 2762"/>
              </a:gdLst>
              <a:ahLst/>
              <a:cxnLst>
                <a:cxn ang="0">
                  <a:pos x="connsiteX0" y="connsiteY0"/>
                </a:cxn>
                <a:cxn ang="0">
                  <a:pos x="connsiteX1" y="connsiteY1"/>
                </a:cxn>
              </a:cxnLst>
              <a:rect l="l" t="t" r="r" b="b"/>
              <a:pathLst>
                <a:path w="3429" h="2762">
                  <a:moveTo>
                    <a:pt x="3393" y="-194"/>
                  </a:moveTo>
                  <a:lnTo>
                    <a:pt x="-36" y="2568"/>
                  </a:lnTo>
                </a:path>
              </a:pathLst>
            </a:custGeom>
            <a:noFill/>
            <a:ln w="4763" cap="flat">
              <a:solidFill>
                <a:srgbClr val="51331A"/>
              </a:solidFill>
              <a:prstDash val="solid"/>
              <a:round/>
            </a:ln>
          </p:spPr>
          <p:txBody>
            <a:bodyPr rtlCol="0" anchor="ctr"/>
            <a:lstStyle/>
            <a:p>
              <a:endParaRPr lang="en-IN"/>
            </a:p>
          </p:txBody>
        </p:sp>
        <p:sp>
          <p:nvSpPr>
            <p:cNvPr id="74" name="Freeform: Shape 73">
              <a:extLst>
                <a:ext uri="{FF2B5EF4-FFF2-40B4-BE49-F238E27FC236}">
                  <a16:creationId xmlns:a16="http://schemas.microsoft.com/office/drawing/2014/main" xmlns="" id="{4418FB6F-8C65-CDD6-62A4-7E4B74C6764E}"/>
                </a:ext>
              </a:extLst>
            </p:cNvPr>
            <p:cNvSpPr/>
            <p:nvPr/>
          </p:nvSpPr>
          <p:spPr>
            <a:xfrm>
              <a:off x="6603968" y="3756945"/>
              <a:ext cx="8286" cy="6953"/>
            </a:xfrm>
            <a:custGeom>
              <a:avLst/>
              <a:gdLst>
                <a:gd name="connsiteX0" fmla="*/ 1583 w 8286"/>
                <a:gd name="connsiteY0" fmla="*/ -194 h 6953"/>
                <a:gd name="connsiteX1" fmla="*/ 8250 w 8286"/>
                <a:gd name="connsiteY1" fmla="*/ 3139 h 6953"/>
                <a:gd name="connsiteX2" fmla="*/ 5774 w 8286"/>
                <a:gd name="connsiteY2" fmla="*/ 6759 h 6953"/>
                <a:gd name="connsiteX3" fmla="*/ -36 w 8286"/>
                <a:gd name="connsiteY3" fmla="*/ 3901 h 6953"/>
              </a:gdLst>
              <a:ahLst/>
              <a:cxnLst>
                <a:cxn ang="0">
                  <a:pos x="connsiteX0" y="connsiteY0"/>
                </a:cxn>
                <a:cxn ang="0">
                  <a:pos x="connsiteX1" y="connsiteY1"/>
                </a:cxn>
                <a:cxn ang="0">
                  <a:pos x="connsiteX2" y="connsiteY2"/>
                </a:cxn>
                <a:cxn ang="0">
                  <a:pos x="connsiteX3" y="connsiteY3"/>
                </a:cxn>
              </a:cxnLst>
              <a:rect l="l" t="t" r="r" b="b"/>
              <a:pathLst>
                <a:path w="8286" h="6953">
                  <a:moveTo>
                    <a:pt x="1583" y="-194"/>
                  </a:moveTo>
                  <a:cubicBezTo>
                    <a:pt x="3917" y="682"/>
                    <a:pt x="6145" y="1796"/>
                    <a:pt x="8250" y="3139"/>
                  </a:cubicBezTo>
                  <a:lnTo>
                    <a:pt x="5774" y="6759"/>
                  </a:lnTo>
                  <a:cubicBezTo>
                    <a:pt x="3945" y="5597"/>
                    <a:pt x="2002" y="4635"/>
                    <a:pt x="-36" y="3901"/>
                  </a:cubicBezTo>
                  <a:close/>
                </a:path>
              </a:pathLst>
            </a:custGeom>
            <a:solidFill>
              <a:srgbClr val="51331A"/>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E672B011-A1A5-C36E-4C5C-45D29BB829EE}"/>
                </a:ext>
              </a:extLst>
            </p:cNvPr>
            <p:cNvSpPr/>
            <p:nvPr/>
          </p:nvSpPr>
          <p:spPr>
            <a:xfrm>
              <a:off x="6603968" y="3756945"/>
              <a:ext cx="1619" cy="4095"/>
            </a:xfrm>
            <a:custGeom>
              <a:avLst/>
              <a:gdLst>
                <a:gd name="connsiteX0" fmla="*/ 1583 w 1619"/>
                <a:gd name="connsiteY0" fmla="*/ -194 h 4095"/>
                <a:gd name="connsiteX1" fmla="*/ -36 w 1619"/>
                <a:gd name="connsiteY1" fmla="*/ 3901 h 4095"/>
              </a:gdLst>
              <a:ahLst/>
              <a:cxnLst>
                <a:cxn ang="0">
                  <a:pos x="connsiteX0" y="connsiteY0"/>
                </a:cxn>
                <a:cxn ang="0">
                  <a:pos x="connsiteX1" y="connsiteY1"/>
                </a:cxn>
              </a:cxnLst>
              <a:rect l="l" t="t" r="r" b="b"/>
              <a:pathLst>
                <a:path w="1619" h="4095">
                  <a:moveTo>
                    <a:pt x="1583" y="-194"/>
                  </a:moveTo>
                  <a:lnTo>
                    <a:pt x="-36" y="3901"/>
                  </a:lnTo>
                </a:path>
              </a:pathLst>
            </a:custGeom>
            <a:noFill/>
            <a:ln w="4763" cap="flat">
              <a:solidFill>
                <a:srgbClr val="51331A"/>
              </a:solidFill>
              <a:prstDash val="solid"/>
              <a:round/>
            </a:ln>
          </p:spPr>
          <p:txBody>
            <a:bodyPr rtlCol="0" anchor="ctr"/>
            <a:lstStyle/>
            <a:p>
              <a:endParaRPr lang="en-IN"/>
            </a:p>
          </p:txBody>
        </p:sp>
        <p:sp>
          <p:nvSpPr>
            <p:cNvPr id="76" name="Freeform: Shape 75">
              <a:extLst>
                <a:ext uri="{FF2B5EF4-FFF2-40B4-BE49-F238E27FC236}">
                  <a16:creationId xmlns:a16="http://schemas.microsoft.com/office/drawing/2014/main" xmlns="" id="{D68ECCAE-492F-F2FF-51FA-F105F3602A68}"/>
                </a:ext>
              </a:extLst>
            </p:cNvPr>
            <p:cNvSpPr/>
            <p:nvPr/>
          </p:nvSpPr>
          <p:spPr>
            <a:xfrm>
              <a:off x="6609778" y="3760279"/>
              <a:ext cx="5634" cy="7334"/>
            </a:xfrm>
            <a:custGeom>
              <a:avLst/>
              <a:gdLst>
                <a:gd name="connsiteX0" fmla="*/ 2440 w 5634"/>
                <a:gd name="connsiteY0" fmla="*/ -194 h 7334"/>
                <a:gd name="connsiteX1" fmla="*/ 5584 w 5634"/>
                <a:gd name="connsiteY1" fmla="*/ 7140 h 7334"/>
                <a:gd name="connsiteX2" fmla="*/ 4726 w 5634"/>
                <a:gd name="connsiteY2" fmla="*/ 7140 h 7334"/>
                <a:gd name="connsiteX3" fmla="*/ -36 w 5634"/>
                <a:gd name="connsiteY3" fmla="*/ 3425 h 7334"/>
              </a:gdLst>
              <a:ahLst/>
              <a:cxnLst>
                <a:cxn ang="0">
                  <a:pos x="connsiteX0" y="connsiteY0"/>
                </a:cxn>
                <a:cxn ang="0">
                  <a:pos x="connsiteX1" y="connsiteY1"/>
                </a:cxn>
                <a:cxn ang="0">
                  <a:pos x="connsiteX2" y="connsiteY2"/>
                </a:cxn>
                <a:cxn ang="0">
                  <a:pos x="connsiteX3" y="connsiteY3"/>
                </a:cxn>
              </a:cxnLst>
              <a:rect l="l" t="t" r="r" b="b"/>
              <a:pathLst>
                <a:path w="5634" h="7334">
                  <a:moveTo>
                    <a:pt x="2440" y="-194"/>
                  </a:moveTo>
                  <a:cubicBezTo>
                    <a:pt x="4583" y="1625"/>
                    <a:pt x="5745" y="4339"/>
                    <a:pt x="5584" y="7140"/>
                  </a:cubicBezTo>
                  <a:lnTo>
                    <a:pt x="4726" y="7140"/>
                  </a:lnTo>
                  <a:cubicBezTo>
                    <a:pt x="4726" y="5044"/>
                    <a:pt x="1964" y="4758"/>
                    <a:pt x="-36" y="3425"/>
                  </a:cubicBezTo>
                  <a:close/>
                </a:path>
              </a:pathLst>
            </a:custGeom>
            <a:solidFill>
              <a:srgbClr val="51331A"/>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AEC3645F-93A1-0F92-F5BA-229DDBADB5B7}"/>
                </a:ext>
              </a:extLst>
            </p:cNvPr>
            <p:cNvSpPr/>
            <p:nvPr/>
          </p:nvSpPr>
          <p:spPr>
            <a:xfrm>
              <a:off x="6609778" y="3760279"/>
              <a:ext cx="2476" cy="3619"/>
            </a:xfrm>
            <a:custGeom>
              <a:avLst/>
              <a:gdLst>
                <a:gd name="connsiteX0" fmla="*/ 2440 w 2476"/>
                <a:gd name="connsiteY0" fmla="*/ -194 h 3619"/>
                <a:gd name="connsiteX1" fmla="*/ -36 w 2476"/>
                <a:gd name="connsiteY1" fmla="*/ 3425 h 3619"/>
              </a:gdLst>
              <a:ahLst/>
              <a:cxnLst>
                <a:cxn ang="0">
                  <a:pos x="connsiteX0" y="connsiteY0"/>
                </a:cxn>
                <a:cxn ang="0">
                  <a:pos x="connsiteX1" y="connsiteY1"/>
                </a:cxn>
              </a:cxnLst>
              <a:rect l="l" t="t" r="r" b="b"/>
              <a:pathLst>
                <a:path w="2476" h="3619">
                  <a:moveTo>
                    <a:pt x="2440" y="-194"/>
                  </a:moveTo>
                  <a:lnTo>
                    <a:pt x="-36" y="3425"/>
                  </a:lnTo>
                </a:path>
              </a:pathLst>
            </a:custGeom>
            <a:noFill/>
            <a:ln w="4763" cap="flat">
              <a:solidFill>
                <a:srgbClr val="51331A"/>
              </a:solidFill>
              <a:prstDash val="solid"/>
              <a:round/>
            </a:ln>
          </p:spPr>
          <p:txBody>
            <a:bodyPr rtlCol="0" anchor="ctr"/>
            <a:lstStyle/>
            <a:p>
              <a:endParaRPr lang="en-IN"/>
            </a:p>
          </p:txBody>
        </p:sp>
        <p:sp>
          <p:nvSpPr>
            <p:cNvPr id="78" name="Freeform: Shape 77">
              <a:extLst>
                <a:ext uri="{FF2B5EF4-FFF2-40B4-BE49-F238E27FC236}">
                  <a16:creationId xmlns:a16="http://schemas.microsoft.com/office/drawing/2014/main" xmlns="" id="{72A16050-E28A-C618-C2BF-4738FE1081F0}"/>
                </a:ext>
              </a:extLst>
            </p:cNvPr>
            <p:cNvSpPr/>
            <p:nvPr/>
          </p:nvSpPr>
          <p:spPr>
            <a:xfrm>
              <a:off x="6544341" y="3770566"/>
              <a:ext cx="7048" cy="6476"/>
            </a:xfrm>
            <a:custGeom>
              <a:avLst/>
              <a:gdLst>
                <a:gd name="connsiteX0" fmla="*/ 2059 w 7048"/>
                <a:gd name="connsiteY0" fmla="*/ -194 h 6476"/>
                <a:gd name="connsiteX1" fmla="*/ 7012 w 7048"/>
                <a:gd name="connsiteY1" fmla="*/ 2663 h 6476"/>
                <a:gd name="connsiteX2" fmla="*/ 4536 w 7048"/>
                <a:gd name="connsiteY2" fmla="*/ 6283 h 6476"/>
                <a:gd name="connsiteX3" fmla="*/ -36 w 7048"/>
                <a:gd name="connsiteY3" fmla="*/ 3616 h 6476"/>
              </a:gdLst>
              <a:ahLst/>
              <a:cxnLst>
                <a:cxn ang="0">
                  <a:pos x="connsiteX0" y="connsiteY0"/>
                </a:cxn>
                <a:cxn ang="0">
                  <a:pos x="connsiteX1" y="connsiteY1"/>
                </a:cxn>
                <a:cxn ang="0">
                  <a:pos x="connsiteX2" y="connsiteY2"/>
                </a:cxn>
                <a:cxn ang="0">
                  <a:pos x="connsiteX3" y="connsiteY3"/>
                </a:cxn>
              </a:cxnLst>
              <a:rect l="l" t="t" r="r" b="b"/>
              <a:pathLst>
                <a:path w="7048" h="6476">
                  <a:moveTo>
                    <a:pt x="2059" y="-194"/>
                  </a:moveTo>
                  <a:cubicBezTo>
                    <a:pt x="3012" y="282"/>
                    <a:pt x="5107" y="1425"/>
                    <a:pt x="7012" y="2663"/>
                  </a:cubicBezTo>
                  <a:lnTo>
                    <a:pt x="4536" y="6283"/>
                  </a:lnTo>
                  <a:cubicBezTo>
                    <a:pt x="2821" y="5140"/>
                    <a:pt x="916" y="4187"/>
                    <a:pt x="-36" y="3616"/>
                  </a:cubicBezTo>
                  <a:close/>
                </a:path>
              </a:pathLst>
            </a:custGeom>
            <a:solidFill>
              <a:srgbClr val="51331A"/>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E02AA4AA-BE1B-813B-6DAF-48267EC78D9D}"/>
                </a:ext>
              </a:extLst>
            </p:cNvPr>
            <p:cNvSpPr/>
            <p:nvPr/>
          </p:nvSpPr>
          <p:spPr>
            <a:xfrm>
              <a:off x="6544341" y="3770566"/>
              <a:ext cx="2095" cy="3809"/>
            </a:xfrm>
            <a:custGeom>
              <a:avLst/>
              <a:gdLst>
                <a:gd name="connsiteX0" fmla="*/ 2059 w 2095"/>
                <a:gd name="connsiteY0" fmla="*/ -194 h 3809"/>
                <a:gd name="connsiteX1" fmla="*/ -36 w 2095"/>
                <a:gd name="connsiteY1" fmla="*/ 3616 h 3809"/>
              </a:gdLst>
              <a:ahLst/>
              <a:cxnLst>
                <a:cxn ang="0">
                  <a:pos x="connsiteX0" y="connsiteY0"/>
                </a:cxn>
                <a:cxn ang="0">
                  <a:pos x="connsiteX1" y="connsiteY1"/>
                </a:cxn>
              </a:cxnLst>
              <a:rect l="l" t="t" r="r" b="b"/>
              <a:pathLst>
                <a:path w="2095" h="3809">
                  <a:moveTo>
                    <a:pt x="2059" y="-194"/>
                  </a:moveTo>
                  <a:lnTo>
                    <a:pt x="-36" y="3616"/>
                  </a:lnTo>
                </a:path>
              </a:pathLst>
            </a:custGeom>
            <a:noFill/>
            <a:ln w="4763" cap="flat">
              <a:solidFill>
                <a:srgbClr val="51331A"/>
              </a:solidFill>
              <a:prstDash val="solid"/>
              <a:round/>
            </a:ln>
          </p:spPr>
          <p:txBody>
            <a:bodyPr rtlCol="0" anchor="ctr"/>
            <a:lstStyle/>
            <a:p>
              <a:endParaRPr lang="en-IN"/>
            </a:p>
          </p:txBody>
        </p:sp>
        <p:sp>
          <p:nvSpPr>
            <p:cNvPr id="80" name="Freeform: Shape 79">
              <a:extLst>
                <a:ext uri="{FF2B5EF4-FFF2-40B4-BE49-F238E27FC236}">
                  <a16:creationId xmlns:a16="http://schemas.microsoft.com/office/drawing/2014/main" xmlns="" id="{2333468D-B23A-DD43-6803-CF6739EA2C6E}"/>
                </a:ext>
              </a:extLst>
            </p:cNvPr>
            <p:cNvSpPr/>
            <p:nvPr/>
          </p:nvSpPr>
          <p:spPr>
            <a:xfrm>
              <a:off x="6548913" y="3773423"/>
              <a:ext cx="5052" cy="6000"/>
            </a:xfrm>
            <a:custGeom>
              <a:avLst/>
              <a:gdLst>
                <a:gd name="connsiteX0" fmla="*/ 2440 w 5052"/>
                <a:gd name="connsiteY0" fmla="*/ -194 h 6000"/>
                <a:gd name="connsiteX1" fmla="*/ 5012 w 5052"/>
                <a:gd name="connsiteY1" fmla="*/ 5806 h 6000"/>
                <a:gd name="connsiteX2" fmla="*/ 4155 w 5052"/>
                <a:gd name="connsiteY2" fmla="*/ 5806 h 6000"/>
                <a:gd name="connsiteX3" fmla="*/ -36 w 5052"/>
                <a:gd name="connsiteY3" fmla="*/ 3425 h 6000"/>
              </a:gdLst>
              <a:ahLst/>
              <a:cxnLst>
                <a:cxn ang="0">
                  <a:pos x="connsiteX0" y="connsiteY0"/>
                </a:cxn>
                <a:cxn ang="0">
                  <a:pos x="connsiteX1" y="connsiteY1"/>
                </a:cxn>
                <a:cxn ang="0">
                  <a:pos x="connsiteX2" y="connsiteY2"/>
                </a:cxn>
                <a:cxn ang="0">
                  <a:pos x="connsiteX3" y="connsiteY3"/>
                </a:cxn>
              </a:cxnLst>
              <a:rect l="l" t="t" r="r" b="b"/>
              <a:pathLst>
                <a:path w="5052" h="6000">
                  <a:moveTo>
                    <a:pt x="2440" y="-194"/>
                  </a:moveTo>
                  <a:cubicBezTo>
                    <a:pt x="4145" y="1330"/>
                    <a:pt x="5088" y="3520"/>
                    <a:pt x="5012" y="5806"/>
                  </a:cubicBezTo>
                  <a:lnTo>
                    <a:pt x="4155" y="5806"/>
                  </a:lnTo>
                  <a:cubicBezTo>
                    <a:pt x="4155" y="4663"/>
                    <a:pt x="1678" y="4663"/>
                    <a:pt x="-36" y="3425"/>
                  </a:cubicBezTo>
                  <a:close/>
                </a:path>
              </a:pathLst>
            </a:custGeom>
            <a:solidFill>
              <a:srgbClr val="51331A"/>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156C2DA8-21AD-401B-2991-81D2AE42023C}"/>
                </a:ext>
              </a:extLst>
            </p:cNvPr>
            <p:cNvSpPr/>
            <p:nvPr/>
          </p:nvSpPr>
          <p:spPr>
            <a:xfrm>
              <a:off x="6548913" y="3773423"/>
              <a:ext cx="2476" cy="3619"/>
            </a:xfrm>
            <a:custGeom>
              <a:avLst/>
              <a:gdLst>
                <a:gd name="connsiteX0" fmla="*/ 2440 w 2476"/>
                <a:gd name="connsiteY0" fmla="*/ -194 h 3619"/>
                <a:gd name="connsiteX1" fmla="*/ -36 w 2476"/>
                <a:gd name="connsiteY1" fmla="*/ 3425 h 3619"/>
              </a:gdLst>
              <a:ahLst/>
              <a:cxnLst>
                <a:cxn ang="0">
                  <a:pos x="connsiteX0" y="connsiteY0"/>
                </a:cxn>
                <a:cxn ang="0">
                  <a:pos x="connsiteX1" y="connsiteY1"/>
                </a:cxn>
              </a:cxnLst>
              <a:rect l="l" t="t" r="r" b="b"/>
              <a:pathLst>
                <a:path w="2476" h="3619">
                  <a:moveTo>
                    <a:pt x="2440" y="-194"/>
                  </a:moveTo>
                  <a:lnTo>
                    <a:pt x="-36" y="3425"/>
                  </a:lnTo>
                </a:path>
              </a:pathLst>
            </a:custGeom>
            <a:noFill/>
            <a:ln w="4763" cap="flat">
              <a:solidFill>
                <a:srgbClr val="51331A"/>
              </a:solidFill>
              <a:prstDash val="solid"/>
              <a:round/>
            </a:ln>
          </p:spPr>
          <p:txBody>
            <a:bodyPr rtlCol="0" anchor="ctr"/>
            <a:lstStyle/>
            <a:p>
              <a:endParaRPr lang="en-IN"/>
            </a:p>
          </p:txBody>
        </p:sp>
        <p:sp>
          <p:nvSpPr>
            <p:cNvPr id="82" name="Freeform: Shape 81">
              <a:extLst>
                <a:ext uri="{FF2B5EF4-FFF2-40B4-BE49-F238E27FC236}">
                  <a16:creationId xmlns:a16="http://schemas.microsoft.com/office/drawing/2014/main" xmlns="" id="{06A36C75-CB16-BED8-829F-6AE096930246}"/>
                </a:ext>
              </a:extLst>
            </p:cNvPr>
            <p:cNvSpPr/>
            <p:nvPr/>
          </p:nvSpPr>
          <p:spPr>
            <a:xfrm>
              <a:off x="5679566" y="3699224"/>
              <a:ext cx="250602" cy="100705"/>
            </a:xfrm>
            <a:custGeom>
              <a:avLst/>
              <a:gdLst>
                <a:gd name="connsiteX0" fmla="*/ 59 w 250602"/>
                <a:gd name="connsiteY0" fmla="*/ 17617 h 100705"/>
                <a:gd name="connsiteX1" fmla="*/ 59 w 250602"/>
                <a:gd name="connsiteY1" fmla="*/ 17617 h 100705"/>
                <a:gd name="connsiteX2" fmla="*/ 24348 w 250602"/>
                <a:gd name="connsiteY2" fmla="*/ 36667 h 100705"/>
                <a:gd name="connsiteX3" fmla="*/ 49494 w 250602"/>
                <a:gd name="connsiteY3" fmla="*/ 50955 h 100705"/>
                <a:gd name="connsiteX4" fmla="*/ 65115 w 250602"/>
                <a:gd name="connsiteY4" fmla="*/ 56575 h 100705"/>
                <a:gd name="connsiteX5" fmla="*/ 90451 w 250602"/>
                <a:gd name="connsiteY5" fmla="*/ 56575 h 100705"/>
                <a:gd name="connsiteX6" fmla="*/ 103024 w 250602"/>
                <a:gd name="connsiteY6" fmla="*/ 61527 h 100705"/>
                <a:gd name="connsiteX7" fmla="*/ 120550 w 250602"/>
                <a:gd name="connsiteY7" fmla="*/ 79434 h 100705"/>
                <a:gd name="connsiteX8" fmla="*/ 136457 w 250602"/>
                <a:gd name="connsiteY8" fmla="*/ 98484 h 100705"/>
                <a:gd name="connsiteX9" fmla="*/ 148363 w 250602"/>
                <a:gd name="connsiteY9" fmla="*/ 100008 h 100705"/>
                <a:gd name="connsiteX10" fmla="*/ 153316 w 250602"/>
                <a:gd name="connsiteY10" fmla="*/ 94198 h 100705"/>
                <a:gd name="connsiteX11" fmla="*/ 150840 w 250602"/>
                <a:gd name="connsiteY11" fmla="*/ 89722 h 100705"/>
                <a:gd name="connsiteX12" fmla="*/ 145315 w 250602"/>
                <a:gd name="connsiteY12" fmla="*/ 83340 h 100705"/>
                <a:gd name="connsiteX13" fmla="*/ 138838 w 250602"/>
                <a:gd name="connsiteY13" fmla="*/ 69719 h 100705"/>
                <a:gd name="connsiteX14" fmla="*/ 140362 w 250602"/>
                <a:gd name="connsiteY14" fmla="*/ 56956 h 100705"/>
                <a:gd name="connsiteX15" fmla="*/ 153030 w 250602"/>
                <a:gd name="connsiteY15" fmla="*/ 55622 h 100705"/>
                <a:gd name="connsiteX16" fmla="*/ 179796 w 250602"/>
                <a:gd name="connsiteY16" fmla="*/ 59051 h 100705"/>
                <a:gd name="connsiteX17" fmla="*/ 190464 w 250602"/>
                <a:gd name="connsiteY17" fmla="*/ 68576 h 100705"/>
                <a:gd name="connsiteX18" fmla="*/ 205608 w 250602"/>
                <a:gd name="connsiteY18" fmla="*/ 88674 h 100705"/>
                <a:gd name="connsiteX19" fmla="*/ 214181 w 250602"/>
                <a:gd name="connsiteY19" fmla="*/ 92103 h 100705"/>
                <a:gd name="connsiteX20" fmla="*/ 220849 w 250602"/>
                <a:gd name="connsiteY20" fmla="*/ 86959 h 100705"/>
                <a:gd name="connsiteX21" fmla="*/ 219134 w 250602"/>
                <a:gd name="connsiteY21" fmla="*/ 76006 h 100705"/>
                <a:gd name="connsiteX22" fmla="*/ 207132 w 250602"/>
                <a:gd name="connsiteY22" fmla="*/ 60575 h 100705"/>
                <a:gd name="connsiteX23" fmla="*/ 197607 w 250602"/>
                <a:gd name="connsiteY23" fmla="*/ 49812 h 100705"/>
                <a:gd name="connsiteX24" fmla="*/ 196274 w 250602"/>
                <a:gd name="connsiteY24" fmla="*/ 44287 h 100705"/>
                <a:gd name="connsiteX25" fmla="*/ 208180 w 250602"/>
                <a:gd name="connsiteY25" fmla="*/ 43335 h 100705"/>
                <a:gd name="connsiteX26" fmla="*/ 216753 w 250602"/>
                <a:gd name="connsiteY26" fmla="*/ 49240 h 100705"/>
                <a:gd name="connsiteX27" fmla="*/ 231707 w 250602"/>
                <a:gd name="connsiteY27" fmla="*/ 62861 h 100705"/>
                <a:gd name="connsiteX28" fmla="*/ 246947 w 250602"/>
                <a:gd name="connsiteY28" fmla="*/ 67814 h 100705"/>
                <a:gd name="connsiteX29" fmla="*/ 250566 w 250602"/>
                <a:gd name="connsiteY29" fmla="*/ 61718 h 100705"/>
                <a:gd name="connsiteX30" fmla="*/ 245042 w 250602"/>
                <a:gd name="connsiteY30" fmla="*/ 52193 h 100705"/>
                <a:gd name="connsiteX31" fmla="*/ 231421 w 250602"/>
                <a:gd name="connsiteY31" fmla="*/ 39334 h 100705"/>
                <a:gd name="connsiteX32" fmla="*/ 213324 w 250602"/>
                <a:gd name="connsiteY32" fmla="*/ 23332 h 100705"/>
                <a:gd name="connsiteX33" fmla="*/ 198750 w 250602"/>
                <a:gd name="connsiteY33" fmla="*/ 15808 h 100705"/>
                <a:gd name="connsiteX34" fmla="*/ 185320 w 250602"/>
                <a:gd name="connsiteY34" fmla="*/ 17046 h 100705"/>
                <a:gd name="connsiteX35" fmla="*/ 167318 w 250602"/>
                <a:gd name="connsiteY35" fmla="*/ 20951 h 100705"/>
                <a:gd name="connsiteX36" fmla="*/ 139981 w 250602"/>
                <a:gd name="connsiteY36" fmla="*/ 20951 h 100705"/>
                <a:gd name="connsiteX37" fmla="*/ 105120 w 250602"/>
                <a:gd name="connsiteY37" fmla="*/ 16569 h 100705"/>
                <a:gd name="connsiteX38" fmla="*/ 82926 w 250602"/>
                <a:gd name="connsiteY38" fmla="*/ -194 h 100705"/>
                <a:gd name="connsiteX39" fmla="*/ 82926 w 250602"/>
                <a:gd name="connsiteY39" fmla="*/ -194 h 100705"/>
                <a:gd name="connsiteX40" fmla="*/ -36 w 250602"/>
                <a:gd name="connsiteY40" fmla="*/ 16760 h 10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602" h="100705">
                  <a:moveTo>
                    <a:pt x="59" y="17617"/>
                  </a:moveTo>
                  <a:lnTo>
                    <a:pt x="59" y="17617"/>
                  </a:lnTo>
                  <a:cubicBezTo>
                    <a:pt x="7393" y="23427"/>
                    <a:pt x="16632" y="31905"/>
                    <a:pt x="24348" y="36667"/>
                  </a:cubicBezTo>
                  <a:cubicBezTo>
                    <a:pt x="32358" y="42059"/>
                    <a:pt x="40769" y="46830"/>
                    <a:pt x="49494" y="50955"/>
                  </a:cubicBezTo>
                  <a:cubicBezTo>
                    <a:pt x="54494" y="53346"/>
                    <a:pt x="59733" y="55232"/>
                    <a:pt x="65115" y="56575"/>
                  </a:cubicBezTo>
                  <a:cubicBezTo>
                    <a:pt x="72544" y="57908"/>
                    <a:pt x="83022" y="55241"/>
                    <a:pt x="90451" y="56575"/>
                  </a:cubicBezTo>
                  <a:cubicBezTo>
                    <a:pt x="94880" y="57537"/>
                    <a:pt x="99128" y="59213"/>
                    <a:pt x="103024" y="61527"/>
                  </a:cubicBezTo>
                  <a:cubicBezTo>
                    <a:pt x="109520" y="66823"/>
                    <a:pt x="115397" y="72824"/>
                    <a:pt x="120550" y="79434"/>
                  </a:cubicBezTo>
                  <a:cubicBezTo>
                    <a:pt x="125503" y="85054"/>
                    <a:pt x="130075" y="95151"/>
                    <a:pt x="136457" y="98484"/>
                  </a:cubicBezTo>
                  <a:cubicBezTo>
                    <a:pt x="140086" y="100485"/>
                    <a:pt x="144344" y="101028"/>
                    <a:pt x="148363" y="100008"/>
                  </a:cubicBezTo>
                  <a:cubicBezTo>
                    <a:pt x="150830" y="98951"/>
                    <a:pt x="152669" y="96808"/>
                    <a:pt x="153316" y="94198"/>
                  </a:cubicBezTo>
                  <a:cubicBezTo>
                    <a:pt x="153316" y="92674"/>
                    <a:pt x="151697" y="90960"/>
                    <a:pt x="150840" y="89722"/>
                  </a:cubicBezTo>
                  <a:cubicBezTo>
                    <a:pt x="149982" y="88483"/>
                    <a:pt x="146649" y="85435"/>
                    <a:pt x="145315" y="83340"/>
                  </a:cubicBezTo>
                  <a:cubicBezTo>
                    <a:pt x="142258" y="79282"/>
                    <a:pt x="140048" y="74653"/>
                    <a:pt x="138838" y="69719"/>
                  </a:cubicBezTo>
                  <a:cubicBezTo>
                    <a:pt x="138267" y="65909"/>
                    <a:pt x="137600" y="60194"/>
                    <a:pt x="140362" y="56956"/>
                  </a:cubicBezTo>
                  <a:cubicBezTo>
                    <a:pt x="143124" y="53717"/>
                    <a:pt x="149220" y="55622"/>
                    <a:pt x="153030" y="55622"/>
                  </a:cubicBezTo>
                  <a:cubicBezTo>
                    <a:pt x="162089" y="55060"/>
                    <a:pt x="171176" y="56222"/>
                    <a:pt x="179796" y="59051"/>
                  </a:cubicBezTo>
                  <a:cubicBezTo>
                    <a:pt x="183891" y="61556"/>
                    <a:pt x="187511" y="64785"/>
                    <a:pt x="190464" y="68576"/>
                  </a:cubicBezTo>
                  <a:cubicBezTo>
                    <a:pt x="195607" y="74100"/>
                    <a:pt x="199989" y="84292"/>
                    <a:pt x="205608" y="88674"/>
                  </a:cubicBezTo>
                  <a:cubicBezTo>
                    <a:pt x="208009" y="90731"/>
                    <a:pt x="211028" y="91931"/>
                    <a:pt x="214181" y="92103"/>
                  </a:cubicBezTo>
                  <a:cubicBezTo>
                    <a:pt x="217086" y="91512"/>
                    <a:pt x="219543" y="89617"/>
                    <a:pt x="220849" y="86959"/>
                  </a:cubicBezTo>
                  <a:cubicBezTo>
                    <a:pt x="221496" y="83216"/>
                    <a:pt x="220896" y="79368"/>
                    <a:pt x="219134" y="76006"/>
                  </a:cubicBezTo>
                  <a:cubicBezTo>
                    <a:pt x="215829" y="70357"/>
                    <a:pt x="211790" y="65166"/>
                    <a:pt x="207132" y="60575"/>
                  </a:cubicBezTo>
                  <a:cubicBezTo>
                    <a:pt x="203599" y="57317"/>
                    <a:pt x="200408" y="53708"/>
                    <a:pt x="197607" y="49812"/>
                  </a:cubicBezTo>
                  <a:cubicBezTo>
                    <a:pt x="196845" y="48288"/>
                    <a:pt x="195417" y="45716"/>
                    <a:pt x="196274" y="44287"/>
                  </a:cubicBezTo>
                  <a:cubicBezTo>
                    <a:pt x="198084" y="41144"/>
                    <a:pt x="204751" y="42382"/>
                    <a:pt x="208180" y="43335"/>
                  </a:cubicBezTo>
                  <a:cubicBezTo>
                    <a:pt x="211390" y="44735"/>
                    <a:pt x="214305" y="46735"/>
                    <a:pt x="216753" y="49240"/>
                  </a:cubicBezTo>
                  <a:cubicBezTo>
                    <a:pt x="221458" y="54079"/>
                    <a:pt x="226449" y="58622"/>
                    <a:pt x="231707" y="62861"/>
                  </a:cubicBezTo>
                  <a:cubicBezTo>
                    <a:pt x="235898" y="65242"/>
                    <a:pt x="242565" y="69814"/>
                    <a:pt x="246947" y="67814"/>
                  </a:cubicBezTo>
                  <a:cubicBezTo>
                    <a:pt x="249023" y="66443"/>
                    <a:pt x="250357" y="64194"/>
                    <a:pt x="250566" y="61718"/>
                  </a:cubicBezTo>
                  <a:cubicBezTo>
                    <a:pt x="250566" y="58480"/>
                    <a:pt x="247042" y="54955"/>
                    <a:pt x="245042" y="52193"/>
                  </a:cubicBezTo>
                  <a:cubicBezTo>
                    <a:pt x="240813" y="47592"/>
                    <a:pt x="236260" y="43297"/>
                    <a:pt x="231421" y="39334"/>
                  </a:cubicBezTo>
                  <a:cubicBezTo>
                    <a:pt x="225735" y="33629"/>
                    <a:pt x="219686" y="28285"/>
                    <a:pt x="213324" y="23332"/>
                  </a:cubicBezTo>
                  <a:cubicBezTo>
                    <a:pt x="208971" y="19951"/>
                    <a:pt x="204027" y="17408"/>
                    <a:pt x="198750" y="15808"/>
                  </a:cubicBezTo>
                  <a:cubicBezTo>
                    <a:pt x="194236" y="15560"/>
                    <a:pt x="189711" y="15979"/>
                    <a:pt x="185320" y="17046"/>
                  </a:cubicBezTo>
                  <a:cubicBezTo>
                    <a:pt x="179891" y="17903"/>
                    <a:pt x="172842" y="20284"/>
                    <a:pt x="167318" y="20951"/>
                  </a:cubicBezTo>
                  <a:cubicBezTo>
                    <a:pt x="158222" y="21618"/>
                    <a:pt x="149078" y="21618"/>
                    <a:pt x="139981" y="20951"/>
                  </a:cubicBezTo>
                  <a:cubicBezTo>
                    <a:pt x="128208" y="21237"/>
                    <a:pt x="116454" y="19760"/>
                    <a:pt x="105120" y="16569"/>
                  </a:cubicBezTo>
                  <a:cubicBezTo>
                    <a:pt x="97100" y="11855"/>
                    <a:pt x="89651" y="6235"/>
                    <a:pt x="82926" y="-194"/>
                  </a:cubicBezTo>
                  <a:lnTo>
                    <a:pt x="82926" y="-194"/>
                  </a:lnTo>
                  <a:lnTo>
                    <a:pt x="-36" y="16760"/>
                  </a:lnTo>
                  <a:close/>
                </a:path>
              </a:pathLst>
            </a:custGeom>
            <a:solidFill>
              <a:srgbClr val="EEC0A2"/>
            </a:solidFill>
            <a:ln w="4763" cap="rnd">
              <a:solidFill>
                <a:srgbClr val="EEB997"/>
              </a:solidFill>
              <a:prstDash val="solid"/>
              <a:round/>
            </a:ln>
          </p:spPr>
          <p:txBody>
            <a:bodyPr rtlCol="0" anchor="ctr"/>
            <a:lstStyle/>
            <a:p>
              <a:endParaRPr lang="en-IN"/>
            </a:p>
          </p:txBody>
        </p:sp>
        <p:sp>
          <p:nvSpPr>
            <p:cNvPr id="83" name="Freeform: Shape 82">
              <a:extLst>
                <a:ext uri="{FF2B5EF4-FFF2-40B4-BE49-F238E27FC236}">
                  <a16:creationId xmlns:a16="http://schemas.microsoft.com/office/drawing/2014/main" xmlns="" id="{FB2A54D7-8B62-EFCD-9F55-5546E58F6802}"/>
                </a:ext>
              </a:extLst>
            </p:cNvPr>
            <p:cNvSpPr/>
            <p:nvPr/>
          </p:nvSpPr>
          <p:spPr>
            <a:xfrm>
              <a:off x="5922644" y="3755231"/>
              <a:ext cx="7143" cy="6476"/>
            </a:xfrm>
            <a:custGeom>
              <a:avLst/>
              <a:gdLst>
                <a:gd name="connsiteX0" fmla="*/ 1583 w 7143"/>
                <a:gd name="connsiteY0" fmla="*/ -194 h 6476"/>
                <a:gd name="connsiteX1" fmla="*/ 7107 w 7143"/>
                <a:gd name="connsiteY1" fmla="*/ 2663 h 6476"/>
                <a:gd name="connsiteX2" fmla="*/ 4536 w 7143"/>
                <a:gd name="connsiteY2" fmla="*/ 6283 h 6476"/>
                <a:gd name="connsiteX3" fmla="*/ -36 w 7143"/>
                <a:gd name="connsiteY3" fmla="*/ 3901 h 6476"/>
              </a:gdLst>
              <a:ahLst/>
              <a:cxnLst>
                <a:cxn ang="0">
                  <a:pos x="connsiteX0" y="connsiteY0"/>
                </a:cxn>
                <a:cxn ang="0">
                  <a:pos x="connsiteX1" y="connsiteY1"/>
                </a:cxn>
                <a:cxn ang="0">
                  <a:pos x="connsiteX2" y="connsiteY2"/>
                </a:cxn>
                <a:cxn ang="0">
                  <a:pos x="connsiteX3" y="connsiteY3"/>
                </a:cxn>
              </a:cxnLst>
              <a:rect l="l" t="t" r="r" b="b"/>
              <a:pathLst>
                <a:path w="7143" h="6476">
                  <a:moveTo>
                    <a:pt x="1583" y="-194"/>
                  </a:moveTo>
                  <a:cubicBezTo>
                    <a:pt x="3507" y="587"/>
                    <a:pt x="5355" y="1548"/>
                    <a:pt x="7107" y="2663"/>
                  </a:cubicBezTo>
                  <a:lnTo>
                    <a:pt x="4536" y="6283"/>
                  </a:lnTo>
                  <a:cubicBezTo>
                    <a:pt x="3097" y="5340"/>
                    <a:pt x="1564" y="4539"/>
                    <a:pt x="-36" y="3901"/>
                  </a:cubicBezTo>
                  <a:close/>
                </a:path>
              </a:pathLst>
            </a:custGeom>
            <a:solidFill>
              <a:srgbClr val="22150B"/>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AA6BC520-67E8-9EC4-2BDF-0858487D0CEC}"/>
                </a:ext>
              </a:extLst>
            </p:cNvPr>
            <p:cNvSpPr/>
            <p:nvPr/>
          </p:nvSpPr>
          <p:spPr>
            <a:xfrm>
              <a:off x="5927121" y="3758374"/>
              <a:ext cx="4738" cy="6476"/>
            </a:xfrm>
            <a:custGeom>
              <a:avLst/>
              <a:gdLst>
                <a:gd name="connsiteX0" fmla="*/ 2631 w 4738"/>
                <a:gd name="connsiteY0" fmla="*/ -194 h 6476"/>
                <a:gd name="connsiteX1" fmla="*/ 4631 w 4738"/>
                <a:gd name="connsiteY1" fmla="*/ 6283 h 6476"/>
                <a:gd name="connsiteX2" fmla="*/ 3583 w 4738"/>
                <a:gd name="connsiteY2" fmla="*/ 6283 h 6476"/>
                <a:gd name="connsiteX3" fmla="*/ -36 w 4738"/>
                <a:gd name="connsiteY3" fmla="*/ 3425 h 6476"/>
              </a:gdLst>
              <a:ahLst/>
              <a:cxnLst>
                <a:cxn ang="0">
                  <a:pos x="connsiteX0" y="connsiteY0"/>
                </a:cxn>
                <a:cxn ang="0">
                  <a:pos x="connsiteX1" y="connsiteY1"/>
                </a:cxn>
                <a:cxn ang="0">
                  <a:pos x="connsiteX2" y="connsiteY2"/>
                </a:cxn>
                <a:cxn ang="0">
                  <a:pos x="connsiteX3" y="connsiteY3"/>
                </a:cxn>
              </a:cxnLst>
              <a:rect l="l" t="t" r="r" b="b"/>
              <a:pathLst>
                <a:path w="4738" h="6476">
                  <a:moveTo>
                    <a:pt x="2631" y="-194"/>
                  </a:moveTo>
                  <a:cubicBezTo>
                    <a:pt x="4212" y="1568"/>
                    <a:pt x="4945" y="3939"/>
                    <a:pt x="4631" y="6283"/>
                  </a:cubicBezTo>
                  <a:lnTo>
                    <a:pt x="3583" y="6283"/>
                  </a:lnTo>
                  <a:cubicBezTo>
                    <a:pt x="3583" y="4378"/>
                    <a:pt x="1297" y="4378"/>
                    <a:pt x="-36" y="3425"/>
                  </a:cubicBezTo>
                  <a:close/>
                </a:path>
              </a:pathLst>
            </a:custGeom>
            <a:solidFill>
              <a:srgbClr val="22150B"/>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F6636404-BFBF-C4C3-6DAE-E41DCE3ADC07}"/>
                </a:ext>
              </a:extLst>
            </p:cNvPr>
            <p:cNvSpPr/>
            <p:nvPr/>
          </p:nvSpPr>
          <p:spPr>
            <a:xfrm>
              <a:off x="5927217" y="3758374"/>
              <a:ext cx="2571" cy="3619"/>
            </a:xfrm>
            <a:custGeom>
              <a:avLst/>
              <a:gdLst>
                <a:gd name="connsiteX0" fmla="*/ 2535 w 2571"/>
                <a:gd name="connsiteY0" fmla="*/ -194 h 3619"/>
                <a:gd name="connsiteX1" fmla="*/ -36 w 2571"/>
                <a:gd name="connsiteY1" fmla="*/ 3425 h 3619"/>
              </a:gdLst>
              <a:ahLst/>
              <a:cxnLst>
                <a:cxn ang="0">
                  <a:pos x="connsiteX0" y="connsiteY0"/>
                </a:cxn>
                <a:cxn ang="0">
                  <a:pos x="connsiteX1" y="connsiteY1"/>
                </a:cxn>
              </a:cxnLst>
              <a:rect l="l" t="t" r="r" b="b"/>
              <a:pathLst>
                <a:path w="2571" h="3619">
                  <a:moveTo>
                    <a:pt x="2535" y="-194"/>
                  </a:moveTo>
                  <a:lnTo>
                    <a:pt x="-36" y="3425"/>
                  </a:lnTo>
                </a:path>
              </a:pathLst>
            </a:custGeom>
            <a:noFill/>
            <a:ln w="9525" cap="flat">
              <a:solidFill>
                <a:srgbClr val="22150B"/>
              </a:solidFill>
              <a:prstDash val="solid"/>
              <a:round/>
            </a:ln>
          </p:spPr>
          <p:txBody>
            <a:bodyPr rtlCol="0" anchor="ctr"/>
            <a:lstStyle/>
            <a:p>
              <a:endParaRPr lang="en-IN"/>
            </a:p>
          </p:txBody>
        </p:sp>
        <p:sp>
          <p:nvSpPr>
            <p:cNvPr id="86" name="Freeform: Shape 85">
              <a:extLst>
                <a:ext uri="{FF2B5EF4-FFF2-40B4-BE49-F238E27FC236}">
                  <a16:creationId xmlns:a16="http://schemas.microsoft.com/office/drawing/2014/main" xmlns="" id="{8DA695DD-5085-4132-20E6-879A0872CD92}"/>
                </a:ext>
              </a:extLst>
            </p:cNvPr>
            <p:cNvSpPr/>
            <p:nvPr/>
          </p:nvSpPr>
          <p:spPr>
            <a:xfrm>
              <a:off x="5897118" y="3777424"/>
              <a:ext cx="6191" cy="5715"/>
            </a:xfrm>
            <a:custGeom>
              <a:avLst/>
              <a:gdLst>
                <a:gd name="connsiteX0" fmla="*/ 440 w 6191"/>
                <a:gd name="connsiteY0" fmla="*/ -194 h 5715"/>
                <a:gd name="connsiteX1" fmla="*/ 6155 w 6191"/>
                <a:gd name="connsiteY1" fmla="*/ 1806 h 5715"/>
                <a:gd name="connsiteX2" fmla="*/ 3774 w 6191"/>
                <a:gd name="connsiteY2" fmla="*/ 5521 h 5715"/>
                <a:gd name="connsiteX3" fmla="*/ -36 w 6191"/>
                <a:gd name="connsiteY3" fmla="*/ 4187 h 5715"/>
              </a:gdLst>
              <a:ahLst/>
              <a:cxnLst>
                <a:cxn ang="0">
                  <a:pos x="connsiteX0" y="connsiteY0"/>
                </a:cxn>
                <a:cxn ang="0">
                  <a:pos x="connsiteX1" y="connsiteY1"/>
                </a:cxn>
                <a:cxn ang="0">
                  <a:pos x="connsiteX2" y="connsiteY2"/>
                </a:cxn>
                <a:cxn ang="0">
                  <a:pos x="connsiteX3" y="connsiteY3"/>
                </a:cxn>
              </a:cxnLst>
              <a:rect l="l" t="t" r="r" b="b"/>
              <a:pathLst>
                <a:path w="6191" h="5715">
                  <a:moveTo>
                    <a:pt x="440" y="-194"/>
                  </a:moveTo>
                  <a:cubicBezTo>
                    <a:pt x="2469" y="25"/>
                    <a:pt x="4431" y="710"/>
                    <a:pt x="6155" y="1806"/>
                  </a:cubicBezTo>
                  <a:lnTo>
                    <a:pt x="3774" y="5521"/>
                  </a:lnTo>
                  <a:cubicBezTo>
                    <a:pt x="2659" y="4711"/>
                    <a:pt x="1335" y="4254"/>
                    <a:pt x="-36" y="4187"/>
                  </a:cubicBezTo>
                  <a:close/>
                </a:path>
              </a:pathLst>
            </a:custGeom>
            <a:solidFill>
              <a:srgbClr val="22150B"/>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4B5988C9-5415-C1F1-80E9-D72ED80655C9}"/>
                </a:ext>
              </a:extLst>
            </p:cNvPr>
            <p:cNvSpPr/>
            <p:nvPr/>
          </p:nvSpPr>
          <p:spPr>
            <a:xfrm>
              <a:off x="5897118" y="3777424"/>
              <a:ext cx="476" cy="4381"/>
            </a:xfrm>
            <a:custGeom>
              <a:avLst/>
              <a:gdLst>
                <a:gd name="connsiteX0" fmla="*/ 440 w 476"/>
                <a:gd name="connsiteY0" fmla="*/ -194 h 4381"/>
                <a:gd name="connsiteX1" fmla="*/ -36 w 476"/>
                <a:gd name="connsiteY1" fmla="*/ 4187 h 4381"/>
              </a:gdLst>
              <a:ahLst/>
              <a:cxnLst>
                <a:cxn ang="0">
                  <a:pos x="connsiteX0" y="connsiteY0"/>
                </a:cxn>
                <a:cxn ang="0">
                  <a:pos x="connsiteX1" y="connsiteY1"/>
                </a:cxn>
              </a:cxnLst>
              <a:rect l="l" t="t" r="r" b="b"/>
              <a:pathLst>
                <a:path w="476" h="4381">
                  <a:moveTo>
                    <a:pt x="440" y="-194"/>
                  </a:moveTo>
                  <a:lnTo>
                    <a:pt x="-36" y="4187"/>
                  </a:lnTo>
                </a:path>
              </a:pathLst>
            </a:custGeom>
            <a:noFill/>
            <a:ln w="9525" cap="flat">
              <a:solidFill>
                <a:srgbClr val="22150B"/>
              </a:solidFill>
              <a:prstDash val="solid"/>
              <a:round/>
            </a:ln>
          </p:spPr>
          <p:txBody>
            <a:bodyPr rtlCol="0" anchor="ctr"/>
            <a:lstStyle/>
            <a:p>
              <a:endParaRPr lang="en-IN"/>
            </a:p>
          </p:txBody>
        </p:sp>
        <p:sp>
          <p:nvSpPr>
            <p:cNvPr id="88" name="Freeform: Shape 87">
              <a:extLst>
                <a:ext uri="{FF2B5EF4-FFF2-40B4-BE49-F238E27FC236}">
                  <a16:creationId xmlns:a16="http://schemas.microsoft.com/office/drawing/2014/main" xmlns="" id="{DBFA1112-0BD2-6443-6878-E71960789669}"/>
                </a:ext>
              </a:extLst>
            </p:cNvPr>
            <p:cNvSpPr/>
            <p:nvPr/>
          </p:nvSpPr>
          <p:spPr>
            <a:xfrm>
              <a:off x="5900927" y="3779520"/>
              <a:ext cx="4191" cy="5905"/>
            </a:xfrm>
            <a:custGeom>
              <a:avLst/>
              <a:gdLst>
                <a:gd name="connsiteX0" fmla="*/ 2345 w 4191"/>
                <a:gd name="connsiteY0" fmla="*/ -194 h 5905"/>
                <a:gd name="connsiteX1" fmla="*/ 4155 w 4191"/>
                <a:gd name="connsiteY1" fmla="*/ 5711 h 5905"/>
                <a:gd name="connsiteX2" fmla="*/ 3202 w 4191"/>
                <a:gd name="connsiteY2" fmla="*/ 5711 h 5905"/>
                <a:gd name="connsiteX3" fmla="*/ -36 w 4191"/>
                <a:gd name="connsiteY3" fmla="*/ 3520 h 5905"/>
              </a:gdLst>
              <a:ahLst/>
              <a:cxnLst>
                <a:cxn ang="0">
                  <a:pos x="connsiteX0" y="connsiteY0"/>
                </a:cxn>
                <a:cxn ang="0">
                  <a:pos x="connsiteX1" y="connsiteY1"/>
                </a:cxn>
                <a:cxn ang="0">
                  <a:pos x="connsiteX2" y="connsiteY2"/>
                </a:cxn>
                <a:cxn ang="0">
                  <a:pos x="connsiteX3" y="connsiteY3"/>
                </a:cxn>
              </a:cxnLst>
              <a:rect l="l" t="t" r="r" b="b"/>
              <a:pathLst>
                <a:path w="4191" h="5905">
                  <a:moveTo>
                    <a:pt x="2345" y="-194"/>
                  </a:moveTo>
                  <a:cubicBezTo>
                    <a:pt x="4059" y="949"/>
                    <a:pt x="4059" y="3806"/>
                    <a:pt x="4155" y="5711"/>
                  </a:cubicBezTo>
                  <a:lnTo>
                    <a:pt x="3202" y="5711"/>
                  </a:lnTo>
                  <a:cubicBezTo>
                    <a:pt x="3202" y="4092"/>
                    <a:pt x="1107" y="4187"/>
                    <a:pt x="-36" y="3520"/>
                  </a:cubicBezTo>
                  <a:close/>
                </a:path>
              </a:pathLst>
            </a:custGeom>
            <a:solidFill>
              <a:srgbClr val="22150B"/>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FE06C90B-A635-52C1-1BCB-7CBD6F126F09}"/>
                </a:ext>
              </a:extLst>
            </p:cNvPr>
            <p:cNvSpPr/>
            <p:nvPr/>
          </p:nvSpPr>
          <p:spPr>
            <a:xfrm>
              <a:off x="5900927" y="3779520"/>
              <a:ext cx="2381" cy="3714"/>
            </a:xfrm>
            <a:custGeom>
              <a:avLst/>
              <a:gdLst>
                <a:gd name="connsiteX0" fmla="*/ 2345 w 2381"/>
                <a:gd name="connsiteY0" fmla="*/ -194 h 3714"/>
                <a:gd name="connsiteX1" fmla="*/ -36 w 2381"/>
                <a:gd name="connsiteY1" fmla="*/ 3520 h 3714"/>
              </a:gdLst>
              <a:ahLst/>
              <a:cxnLst>
                <a:cxn ang="0">
                  <a:pos x="connsiteX0" y="connsiteY0"/>
                </a:cxn>
                <a:cxn ang="0">
                  <a:pos x="connsiteX1" y="connsiteY1"/>
                </a:cxn>
              </a:cxnLst>
              <a:rect l="l" t="t" r="r" b="b"/>
              <a:pathLst>
                <a:path w="2381" h="3714">
                  <a:moveTo>
                    <a:pt x="2345" y="-194"/>
                  </a:moveTo>
                  <a:lnTo>
                    <a:pt x="-36" y="3520"/>
                  </a:lnTo>
                </a:path>
              </a:pathLst>
            </a:custGeom>
            <a:noFill/>
            <a:ln w="9525" cap="flat">
              <a:solidFill>
                <a:srgbClr val="22150B"/>
              </a:solidFill>
              <a:prstDash val="solid"/>
              <a:round/>
            </a:ln>
          </p:spPr>
          <p:txBody>
            <a:bodyPr rtlCol="0" anchor="ctr"/>
            <a:lstStyle/>
            <a:p>
              <a:endParaRPr lang="en-IN"/>
            </a:p>
          </p:txBody>
        </p:sp>
        <p:sp>
          <p:nvSpPr>
            <p:cNvPr id="90" name="Freeform: Shape 89">
              <a:extLst>
                <a:ext uri="{FF2B5EF4-FFF2-40B4-BE49-F238E27FC236}">
                  <a16:creationId xmlns:a16="http://schemas.microsoft.com/office/drawing/2014/main" xmlns="" id="{90901125-14AF-1E23-B1AD-0B3796FE27C2}"/>
                </a:ext>
              </a:extLst>
            </p:cNvPr>
            <p:cNvSpPr/>
            <p:nvPr/>
          </p:nvSpPr>
          <p:spPr>
            <a:xfrm>
              <a:off x="5828633" y="3792283"/>
              <a:ext cx="5810" cy="6000"/>
            </a:xfrm>
            <a:custGeom>
              <a:avLst/>
              <a:gdLst>
                <a:gd name="connsiteX0" fmla="*/ -36 w 5810"/>
                <a:gd name="connsiteY0" fmla="*/ -194 h 6000"/>
                <a:gd name="connsiteX1" fmla="*/ 5774 w 5810"/>
                <a:gd name="connsiteY1" fmla="*/ 2282 h 6000"/>
                <a:gd name="connsiteX2" fmla="*/ 3202 w 5810"/>
                <a:gd name="connsiteY2" fmla="*/ 5806 h 6000"/>
                <a:gd name="connsiteX3" fmla="*/ -36 w 5810"/>
                <a:gd name="connsiteY3" fmla="*/ 4187 h 6000"/>
              </a:gdLst>
              <a:ahLst/>
              <a:cxnLst>
                <a:cxn ang="0">
                  <a:pos x="connsiteX0" y="connsiteY0"/>
                </a:cxn>
                <a:cxn ang="0">
                  <a:pos x="connsiteX1" y="connsiteY1"/>
                </a:cxn>
                <a:cxn ang="0">
                  <a:pos x="connsiteX2" y="connsiteY2"/>
                </a:cxn>
                <a:cxn ang="0">
                  <a:pos x="connsiteX3" y="connsiteY3"/>
                </a:cxn>
              </a:cxnLst>
              <a:rect l="l" t="t" r="r" b="b"/>
              <a:pathLst>
                <a:path w="5810" h="6000">
                  <a:moveTo>
                    <a:pt x="-36" y="-194"/>
                  </a:moveTo>
                  <a:cubicBezTo>
                    <a:pt x="2088" y="91"/>
                    <a:pt x="4097" y="949"/>
                    <a:pt x="5774" y="2282"/>
                  </a:cubicBezTo>
                  <a:lnTo>
                    <a:pt x="3202" y="5806"/>
                  </a:lnTo>
                  <a:cubicBezTo>
                    <a:pt x="2278" y="5006"/>
                    <a:pt x="1164" y="4444"/>
                    <a:pt x="-36" y="4187"/>
                  </a:cubicBezTo>
                  <a:close/>
                </a:path>
              </a:pathLst>
            </a:custGeom>
            <a:solidFill>
              <a:srgbClr val="22150B"/>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49DC80D3-9832-AE66-8411-2B041074CCE5}"/>
                </a:ext>
              </a:extLst>
            </p:cNvPr>
            <p:cNvSpPr/>
            <p:nvPr/>
          </p:nvSpPr>
          <p:spPr>
            <a:xfrm>
              <a:off x="5828633" y="3792283"/>
              <a:ext cx="9525" cy="4191"/>
            </a:xfrm>
            <a:custGeom>
              <a:avLst/>
              <a:gdLst>
                <a:gd name="connsiteX0" fmla="*/ -36 w 9525"/>
                <a:gd name="connsiteY0" fmla="*/ -194 h 4191"/>
                <a:gd name="connsiteX1" fmla="*/ -36 w 9525"/>
                <a:gd name="connsiteY1" fmla="*/ 3997 h 4191"/>
              </a:gdLst>
              <a:ahLst/>
              <a:cxnLst>
                <a:cxn ang="0">
                  <a:pos x="connsiteX0" y="connsiteY0"/>
                </a:cxn>
                <a:cxn ang="0">
                  <a:pos x="connsiteX1" y="connsiteY1"/>
                </a:cxn>
              </a:cxnLst>
              <a:rect l="l" t="t" r="r" b="b"/>
              <a:pathLst>
                <a:path w="9525" h="4191">
                  <a:moveTo>
                    <a:pt x="-36" y="-194"/>
                  </a:moveTo>
                  <a:lnTo>
                    <a:pt x="-36" y="3997"/>
                  </a:lnTo>
                </a:path>
              </a:pathLst>
            </a:custGeom>
            <a:noFill/>
            <a:ln w="9525" cap="flat">
              <a:solidFill>
                <a:srgbClr val="22150B"/>
              </a:solidFill>
              <a:prstDash val="solid"/>
              <a:round/>
            </a:ln>
          </p:spPr>
          <p:txBody>
            <a:bodyPr rtlCol="0" anchor="ctr"/>
            <a:lstStyle/>
            <a:p>
              <a:endParaRPr lang="en-IN"/>
            </a:p>
          </p:txBody>
        </p:sp>
        <p:sp>
          <p:nvSpPr>
            <p:cNvPr id="92" name="Freeform: Shape 91">
              <a:extLst>
                <a:ext uri="{FF2B5EF4-FFF2-40B4-BE49-F238E27FC236}">
                  <a16:creationId xmlns:a16="http://schemas.microsoft.com/office/drawing/2014/main" xmlns="" id="{711D0B26-893D-DB0F-7B8C-28D14B9A2B1C}"/>
                </a:ext>
              </a:extLst>
            </p:cNvPr>
            <p:cNvSpPr/>
            <p:nvPr/>
          </p:nvSpPr>
          <p:spPr>
            <a:xfrm>
              <a:off x="5831585" y="3794760"/>
              <a:ext cx="5050" cy="5715"/>
            </a:xfrm>
            <a:custGeom>
              <a:avLst/>
              <a:gdLst>
                <a:gd name="connsiteX0" fmla="*/ 2821 w 5050"/>
                <a:gd name="connsiteY0" fmla="*/ -194 h 5715"/>
                <a:gd name="connsiteX1" fmla="*/ 5012 w 5050"/>
                <a:gd name="connsiteY1" fmla="*/ 5521 h 5715"/>
                <a:gd name="connsiteX2" fmla="*/ 3869 w 5050"/>
                <a:gd name="connsiteY2" fmla="*/ 5521 h 5715"/>
                <a:gd name="connsiteX3" fmla="*/ -36 w 5050"/>
                <a:gd name="connsiteY3" fmla="*/ 3330 h 5715"/>
              </a:gdLst>
              <a:ahLst/>
              <a:cxnLst>
                <a:cxn ang="0">
                  <a:pos x="connsiteX0" y="connsiteY0"/>
                </a:cxn>
                <a:cxn ang="0">
                  <a:pos x="connsiteX1" y="connsiteY1"/>
                </a:cxn>
                <a:cxn ang="0">
                  <a:pos x="connsiteX2" y="connsiteY2"/>
                </a:cxn>
                <a:cxn ang="0">
                  <a:pos x="connsiteX3" y="connsiteY3"/>
                </a:cxn>
              </a:cxnLst>
              <a:rect l="l" t="t" r="r" b="b"/>
              <a:pathLst>
                <a:path w="5050" h="5715">
                  <a:moveTo>
                    <a:pt x="2821" y="-194"/>
                  </a:moveTo>
                  <a:cubicBezTo>
                    <a:pt x="4269" y="1349"/>
                    <a:pt x="5060" y="3406"/>
                    <a:pt x="5012" y="5521"/>
                  </a:cubicBezTo>
                  <a:lnTo>
                    <a:pt x="3869" y="5521"/>
                  </a:lnTo>
                  <a:cubicBezTo>
                    <a:pt x="3869" y="4568"/>
                    <a:pt x="1392" y="4473"/>
                    <a:pt x="-36" y="3330"/>
                  </a:cubicBezTo>
                  <a:close/>
                </a:path>
              </a:pathLst>
            </a:custGeom>
            <a:solidFill>
              <a:srgbClr val="22150B"/>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392DDD77-94CE-E54B-D0EA-616640C2680F}"/>
                </a:ext>
              </a:extLst>
            </p:cNvPr>
            <p:cNvSpPr/>
            <p:nvPr/>
          </p:nvSpPr>
          <p:spPr>
            <a:xfrm>
              <a:off x="5831871" y="3794760"/>
              <a:ext cx="2571" cy="3524"/>
            </a:xfrm>
            <a:custGeom>
              <a:avLst/>
              <a:gdLst>
                <a:gd name="connsiteX0" fmla="*/ 2535 w 2571"/>
                <a:gd name="connsiteY0" fmla="*/ -194 h 3524"/>
                <a:gd name="connsiteX1" fmla="*/ -36 w 2571"/>
                <a:gd name="connsiteY1" fmla="*/ 3330 h 3524"/>
              </a:gdLst>
              <a:ahLst/>
              <a:cxnLst>
                <a:cxn ang="0">
                  <a:pos x="connsiteX0" y="connsiteY0"/>
                </a:cxn>
                <a:cxn ang="0">
                  <a:pos x="connsiteX1" y="connsiteY1"/>
                </a:cxn>
              </a:cxnLst>
              <a:rect l="l" t="t" r="r" b="b"/>
              <a:pathLst>
                <a:path w="2571" h="3524">
                  <a:moveTo>
                    <a:pt x="2535" y="-194"/>
                  </a:moveTo>
                  <a:lnTo>
                    <a:pt x="-36" y="3330"/>
                  </a:lnTo>
                </a:path>
              </a:pathLst>
            </a:custGeom>
            <a:noFill/>
            <a:ln w="9525" cap="flat">
              <a:solidFill>
                <a:srgbClr val="22150B"/>
              </a:solidFill>
              <a:prstDash val="solid"/>
              <a:round/>
            </a:ln>
          </p:spPr>
          <p:txBody>
            <a:bodyPr rtlCol="0" anchor="ctr"/>
            <a:lstStyle/>
            <a:p>
              <a:endParaRPr lang="en-IN"/>
            </a:p>
          </p:txBody>
        </p:sp>
        <p:sp>
          <p:nvSpPr>
            <p:cNvPr id="94" name="Freeform: Shape 93">
              <a:extLst>
                <a:ext uri="{FF2B5EF4-FFF2-40B4-BE49-F238E27FC236}">
                  <a16:creationId xmlns:a16="http://schemas.microsoft.com/office/drawing/2014/main" xmlns="" id="{57219B28-F73B-7AE3-1778-0BE63541377C}"/>
                </a:ext>
              </a:extLst>
            </p:cNvPr>
            <p:cNvSpPr/>
            <p:nvPr/>
          </p:nvSpPr>
          <p:spPr>
            <a:xfrm>
              <a:off x="6503750" y="2947796"/>
              <a:ext cx="138293" cy="132833"/>
            </a:xfrm>
            <a:custGeom>
              <a:avLst/>
              <a:gdLst>
                <a:gd name="connsiteX0" fmla="*/ 57509 w 138293"/>
                <a:gd name="connsiteY0" fmla="*/ 115058 h 132833"/>
                <a:gd name="connsiteX1" fmla="*/ 46365 w 138293"/>
                <a:gd name="connsiteY1" fmla="*/ 108200 h 132833"/>
                <a:gd name="connsiteX2" fmla="*/ 36840 w 138293"/>
                <a:gd name="connsiteY2" fmla="*/ 99723 h 132833"/>
                <a:gd name="connsiteX3" fmla="*/ 25505 w 138293"/>
                <a:gd name="connsiteY3" fmla="*/ 90198 h 132833"/>
                <a:gd name="connsiteX4" fmla="*/ 1121 w 138293"/>
                <a:gd name="connsiteY4" fmla="*/ 51622 h 132833"/>
                <a:gd name="connsiteX5" fmla="*/ 13885 w 138293"/>
                <a:gd name="connsiteY5" fmla="*/ 9331 h 132833"/>
                <a:gd name="connsiteX6" fmla="*/ 40079 w 138293"/>
                <a:gd name="connsiteY6" fmla="*/ -194 h 132833"/>
                <a:gd name="connsiteX7" fmla="*/ 67225 w 138293"/>
                <a:gd name="connsiteY7" fmla="*/ 7140 h 132833"/>
                <a:gd name="connsiteX8" fmla="*/ 77321 w 138293"/>
                <a:gd name="connsiteY8" fmla="*/ 14379 h 132833"/>
                <a:gd name="connsiteX9" fmla="*/ 98086 w 138293"/>
                <a:gd name="connsiteY9" fmla="*/ 52479 h 132833"/>
                <a:gd name="connsiteX10" fmla="*/ 110183 w 138293"/>
                <a:gd name="connsiteY10" fmla="*/ 73815 h 132833"/>
                <a:gd name="connsiteX11" fmla="*/ 119708 w 138293"/>
                <a:gd name="connsiteY11" fmla="*/ 88293 h 132833"/>
                <a:gd name="connsiteX12" fmla="*/ 137900 w 138293"/>
                <a:gd name="connsiteY12" fmla="*/ 115344 h 132833"/>
                <a:gd name="connsiteX13" fmla="*/ 137900 w 138293"/>
                <a:gd name="connsiteY13" fmla="*/ 118297 h 132833"/>
                <a:gd name="connsiteX14" fmla="*/ 134662 w 138293"/>
                <a:gd name="connsiteY14" fmla="*/ 119249 h 132833"/>
                <a:gd name="connsiteX15" fmla="*/ 120279 w 138293"/>
                <a:gd name="connsiteY15" fmla="*/ 112582 h 132833"/>
                <a:gd name="connsiteX16" fmla="*/ 114564 w 138293"/>
                <a:gd name="connsiteY16" fmla="*/ 107724 h 132833"/>
                <a:gd name="connsiteX17" fmla="*/ 108087 w 138293"/>
                <a:gd name="connsiteY17" fmla="*/ 109724 h 132833"/>
                <a:gd name="connsiteX18" fmla="*/ 108849 w 138293"/>
                <a:gd name="connsiteY18" fmla="*/ 118011 h 132833"/>
                <a:gd name="connsiteX19" fmla="*/ 102753 w 138293"/>
                <a:gd name="connsiteY19" fmla="*/ 120202 h 132833"/>
                <a:gd name="connsiteX20" fmla="*/ 96086 w 138293"/>
                <a:gd name="connsiteY20" fmla="*/ 117630 h 132833"/>
                <a:gd name="connsiteX21" fmla="*/ 96086 w 138293"/>
                <a:gd name="connsiteY21" fmla="*/ 122297 h 132833"/>
                <a:gd name="connsiteX22" fmla="*/ 92942 w 138293"/>
                <a:gd name="connsiteY22" fmla="*/ 123631 h 132833"/>
                <a:gd name="connsiteX23" fmla="*/ 96753 w 138293"/>
                <a:gd name="connsiteY23" fmla="*/ 131917 h 132833"/>
                <a:gd name="connsiteX24" fmla="*/ 86561 w 138293"/>
                <a:gd name="connsiteY24" fmla="*/ 129631 h 132833"/>
                <a:gd name="connsiteX25" fmla="*/ 57509 w 138293"/>
                <a:gd name="connsiteY25" fmla="*/ 115058 h 13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293" h="132833">
                  <a:moveTo>
                    <a:pt x="57509" y="115058"/>
                  </a:moveTo>
                  <a:cubicBezTo>
                    <a:pt x="53604" y="113086"/>
                    <a:pt x="49880" y="110800"/>
                    <a:pt x="46365" y="108200"/>
                  </a:cubicBezTo>
                  <a:cubicBezTo>
                    <a:pt x="43031" y="105628"/>
                    <a:pt x="40174" y="102580"/>
                    <a:pt x="36840" y="99723"/>
                  </a:cubicBezTo>
                  <a:cubicBezTo>
                    <a:pt x="33506" y="96865"/>
                    <a:pt x="29220" y="93436"/>
                    <a:pt x="25505" y="90198"/>
                  </a:cubicBezTo>
                  <a:cubicBezTo>
                    <a:pt x="13437" y="80292"/>
                    <a:pt x="4893" y="66766"/>
                    <a:pt x="1121" y="51622"/>
                  </a:cubicBezTo>
                  <a:cubicBezTo>
                    <a:pt x="-2460" y="36258"/>
                    <a:pt x="2398" y="20151"/>
                    <a:pt x="13885" y="9331"/>
                  </a:cubicBezTo>
                  <a:cubicBezTo>
                    <a:pt x="21229" y="3177"/>
                    <a:pt x="30497" y="-194"/>
                    <a:pt x="40079" y="-194"/>
                  </a:cubicBezTo>
                  <a:cubicBezTo>
                    <a:pt x="49613" y="-166"/>
                    <a:pt x="58976" y="2358"/>
                    <a:pt x="67225" y="7140"/>
                  </a:cubicBezTo>
                  <a:cubicBezTo>
                    <a:pt x="70873" y="9121"/>
                    <a:pt x="74274" y="11560"/>
                    <a:pt x="77321" y="14379"/>
                  </a:cubicBezTo>
                  <a:cubicBezTo>
                    <a:pt x="87799" y="24475"/>
                    <a:pt x="91895" y="39239"/>
                    <a:pt x="98086" y="52479"/>
                  </a:cubicBezTo>
                  <a:cubicBezTo>
                    <a:pt x="101724" y="59804"/>
                    <a:pt x="105763" y="66928"/>
                    <a:pt x="110183" y="73815"/>
                  </a:cubicBezTo>
                  <a:cubicBezTo>
                    <a:pt x="113135" y="78768"/>
                    <a:pt x="116183" y="83340"/>
                    <a:pt x="119708" y="88293"/>
                  </a:cubicBezTo>
                  <a:cubicBezTo>
                    <a:pt x="126975" y="96446"/>
                    <a:pt x="133090" y="105543"/>
                    <a:pt x="137900" y="115344"/>
                  </a:cubicBezTo>
                  <a:cubicBezTo>
                    <a:pt x="138377" y="116268"/>
                    <a:pt x="138377" y="117373"/>
                    <a:pt x="137900" y="118297"/>
                  </a:cubicBezTo>
                  <a:cubicBezTo>
                    <a:pt x="137234" y="119344"/>
                    <a:pt x="135805" y="119344"/>
                    <a:pt x="134662" y="119249"/>
                  </a:cubicBezTo>
                  <a:cubicBezTo>
                    <a:pt x="129271" y="118649"/>
                    <a:pt x="124222" y="116306"/>
                    <a:pt x="120279" y="112582"/>
                  </a:cubicBezTo>
                  <a:cubicBezTo>
                    <a:pt x="118650" y="110667"/>
                    <a:pt x="116717" y="109019"/>
                    <a:pt x="114564" y="107724"/>
                  </a:cubicBezTo>
                  <a:cubicBezTo>
                    <a:pt x="112221" y="106524"/>
                    <a:pt x="109344" y="107410"/>
                    <a:pt x="108087" y="109724"/>
                  </a:cubicBezTo>
                  <a:cubicBezTo>
                    <a:pt x="107135" y="112391"/>
                    <a:pt x="109802" y="115344"/>
                    <a:pt x="108849" y="118011"/>
                  </a:cubicBezTo>
                  <a:cubicBezTo>
                    <a:pt x="107639" y="120154"/>
                    <a:pt x="105049" y="121087"/>
                    <a:pt x="102753" y="120202"/>
                  </a:cubicBezTo>
                  <a:cubicBezTo>
                    <a:pt x="100372" y="119630"/>
                    <a:pt x="98372" y="118201"/>
                    <a:pt x="96086" y="117630"/>
                  </a:cubicBezTo>
                  <a:cubicBezTo>
                    <a:pt x="95848" y="119173"/>
                    <a:pt x="95848" y="120754"/>
                    <a:pt x="96086" y="122297"/>
                  </a:cubicBezTo>
                  <a:cubicBezTo>
                    <a:pt x="94895" y="122278"/>
                    <a:pt x="93752" y="122764"/>
                    <a:pt x="92942" y="123631"/>
                  </a:cubicBezTo>
                  <a:cubicBezTo>
                    <a:pt x="94466" y="125155"/>
                    <a:pt x="99229" y="129631"/>
                    <a:pt x="96753" y="131917"/>
                  </a:cubicBezTo>
                  <a:cubicBezTo>
                    <a:pt x="94276" y="134203"/>
                    <a:pt x="88466" y="130393"/>
                    <a:pt x="86561" y="129631"/>
                  </a:cubicBezTo>
                  <a:cubicBezTo>
                    <a:pt x="76464" y="125631"/>
                    <a:pt x="66939" y="120487"/>
                    <a:pt x="57509" y="115058"/>
                  </a:cubicBezTo>
                  <a:close/>
                </a:path>
              </a:pathLst>
            </a:custGeom>
            <a:solidFill>
              <a:srgbClr val="F5E0C9"/>
            </a:solidFill>
            <a:ln w="4763" cap="flat">
              <a:solidFill>
                <a:srgbClr val="C6B7A5"/>
              </a:solidFill>
              <a:prstDash val="solid"/>
              <a:miter/>
            </a:ln>
          </p:spPr>
          <p:txBody>
            <a:bodyPr rtlCol="0" anchor="ctr"/>
            <a:lstStyle/>
            <a:p>
              <a:endParaRPr lang="en-IN"/>
            </a:p>
          </p:txBody>
        </p:sp>
      </p:grpSp>
      <p:grpSp>
        <p:nvGrpSpPr>
          <p:cNvPr id="97" name="Graphic 95">
            <a:extLst>
              <a:ext uri="{FF2B5EF4-FFF2-40B4-BE49-F238E27FC236}">
                <a16:creationId xmlns:a16="http://schemas.microsoft.com/office/drawing/2014/main" xmlns="" id="{1CE80513-73C9-B3E8-CB43-E0B9A3BB9A3E}"/>
              </a:ext>
            </a:extLst>
          </p:cNvPr>
          <p:cNvGrpSpPr/>
          <p:nvPr/>
        </p:nvGrpSpPr>
        <p:grpSpPr>
          <a:xfrm>
            <a:off x="685801" y="4645864"/>
            <a:ext cx="2828398" cy="1534027"/>
            <a:chOff x="5011317" y="2838085"/>
            <a:chExt cx="2173961" cy="1179083"/>
          </a:xfrm>
        </p:grpSpPr>
        <p:sp>
          <p:nvSpPr>
            <p:cNvPr id="98" name="Freeform: Shape 97">
              <a:extLst>
                <a:ext uri="{FF2B5EF4-FFF2-40B4-BE49-F238E27FC236}">
                  <a16:creationId xmlns:a16="http://schemas.microsoft.com/office/drawing/2014/main" xmlns="" id="{3B5BAF8B-DFB1-958F-4FC7-D5A3E5E44962}"/>
                </a:ext>
              </a:extLst>
            </p:cNvPr>
            <p:cNvSpPr/>
            <p:nvPr/>
          </p:nvSpPr>
          <p:spPr>
            <a:xfrm>
              <a:off x="5538857" y="3220030"/>
              <a:ext cx="1505102" cy="510436"/>
            </a:xfrm>
            <a:custGeom>
              <a:avLst/>
              <a:gdLst>
                <a:gd name="connsiteX0" fmla="*/ 929344 w 1505102"/>
                <a:gd name="connsiteY0" fmla="*/ 445992 h 510436"/>
                <a:gd name="connsiteX1" fmla="*/ 957919 w 1505102"/>
                <a:gd name="connsiteY1" fmla="*/ 477901 h 510436"/>
                <a:gd name="connsiteX2" fmla="*/ 951251 w 1505102"/>
                <a:gd name="connsiteY2" fmla="*/ 494760 h 510436"/>
                <a:gd name="connsiteX3" fmla="*/ 917628 w 1505102"/>
                <a:gd name="connsiteY3" fmla="*/ 504285 h 510436"/>
                <a:gd name="connsiteX4" fmla="*/ 886767 w 1505102"/>
                <a:gd name="connsiteY4" fmla="*/ 510095 h 510436"/>
                <a:gd name="connsiteX5" fmla="*/ 878099 w 1505102"/>
                <a:gd name="connsiteY5" fmla="*/ 509143 h 510436"/>
                <a:gd name="connsiteX6" fmla="*/ 828283 w 1505102"/>
                <a:gd name="connsiteY6" fmla="*/ 453421 h 510436"/>
                <a:gd name="connsiteX7" fmla="*/ 791803 w 1505102"/>
                <a:gd name="connsiteY7" fmla="*/ 415798 h 510436"/>
                <a:gd name="connsiteX8" fmla="*/ 768847 w 1505102"/>
                <a:gd name="connsiteY8" fmla="*/ 395795 h 510436"/>
                <a:gd name="connsiteX9" fmla="*/ 749226 w 1505102"/>
                <a:gd name="connsiteY9" fmla="*/ 381222 h 510436"/>
                <a:gd name="connsiteX10" fmla="*/ 707411 w 1505102"/>
                <a:gd name="connsiteY10" fmla="*/ 376079 h 510436"/>
                <a:gd name="connsiteX11" fmla="*/ 619972 w 1505102"/>
                <a:gd name="connsiteY11" fmla="*/ 370935 h 510436"/>
                <a:gd name="connsiteX12" fmla="*/ 568251 w 1505102"/>
                <a:gd name="connsiteY12" fmla="*/ 370935 h 510436"/>
                <a:gd name="connsiteX13" fmla="*/ 538057 w 1505102"/>
                <a:gd name="connsiteY13" fmla="*/ 371411 h 510436"/>
                <a:gd name="connsiteX14" fmla="*/ 501671 w 1505102"/>
                <a:gd name="connsiteY14" fmla="*/ 384461 h 510436"/>
                <a:gd name="connsiteX15" fmla="*/ 412327 w 1505102"/>
                <a:gd name="connsiteY15" fmla="*/ 418846 h 510436"/>
                <a:gd name="connsiteX16" fmla="*/ 303551 w 1505102"/>
                <a:gd name="connsiteY16" fmla="*/ 454755 h 510436"/>
                <a:gd name="connsiteX17" fmla="*/ 233923 w 1505102"/>
                <a:gd name="connsiteY17" fmla="*/ 478282 h 510436"/>
                <a:gd name="connsiteX18" fmla="*/ 178393 w 1505102"/>
                <a:gd name="connsiteY18" fmla="*/ 499522 h 510436"/>
                <a:gd name="connsiteX19" fmla="*/ 108289 w 1505102"/>
                <a:gd name="connsiteY19" fmla="*/ 502952 h 510436"/>
                <a:gd name="connsiteX20" fmla="*/ 70189 w 1505102"/>
                <a:gd name="connsiteY20" fmla="*/ 490379 h 510436"/>
                <a:gd name="connsiteX21" fmla="*/ 25802 w 1505102"/>
                <a:gd name="connsiteY21" fmla="*/ 468566 h 510436"/>
                <a:gd name="connsiteX22" fmla="*/ 9705 w 1505102"/>
                <a:gd name="connsiteY22" fmla="*/ 451993 h 510436"/>
                <a:gd name="connsiteX23" fmla="*/ 43804 w 1505102"/>
                <a:gd name="connsiteY23" fmla="*/ 251206 h 510436"/>
                <a:gd name="connsiteX24" fmla="*/ 311647 w 1505102"/>
                <a:gd name="connsiteY24" fmla="*/ 140144 h 510436"/>
                <a:gd name="connsiteX25" fmla="*/ 849048 w 1505102"/>
                <a:gd name="connsiteY25" fmla="*/ 4032 h 510436"/>
                <a:gd name="connsiteX26" fmla="*/ 1235001 w 1505102"/>
                <a:gd name="connsiteY26" fmla="*/ 23082 h 510436"/>
                <a:gd name="connsiteX27" fmla="*/ 1446265 w 1505102"/>
                <a:gd name="connsiteY27" fmla="*/ 89757 h 510436"/>
                <a:gd name="connsiteX28" fmla="*/ 1502653 w 1505102"/>
                <a:gd name="connsiteY28" fmla="*/ 129953 h 510436"/>
                <a:gd name="connsiteX29" fmla="*/ 1502653 w 1505102"/>
                <a:gd name="connsiteY29" fmla="*/ 171386 h 510436"/>
                <a:gd name="connsiteX30" fmla="*/ 1466173 w 1505102"/>
                <a:gd name="connsiteY30" fmla="*/ 198056 h 510436"/>
                <a:gd name="connsiteX31" fmla="*/ 1441789 w 1505102"/>
                <a:gd name="connsiteY31" fmla="*/ 211010 h 510436"/>
                <a:gd name="connsiteX32" fmla="*/ 1420929 w 1505102"/>
                <a:gd name="connsiteY32" fmla="*/ 207296 h 510436"/>
                <a:gd name="connsiteX33" fmla="*/ 1399212 w 1505102"/>
                <a:gd name="connsiteY33" fmla="*/ 211010 h 510436"/>
                <a:gd name="connsiteX34" fmla="*/ 1357778 w 1505102"/>
                <a:gd name="connsiteY34" fmla="*/ 217011 h 510436"/>
                <a:gd name="connsiteX35" fmla="*/ 1338728 w 1505102"/>
                <a:gd name="connsiteY35" fmla="*/ 215487 h 510436"/>
                <a:gd name="connsiteX36" fmla="*/ 1316630 w 1505102"/>
                <a:gd name="connsiteY36" fmla="*/ 209105 h 510436"/>
                <a:gd name="connsiteX37" fmla="*/ 1288055 w 1505102"/>
                <a:gd name="connsiteY37" fmla="*/ 205676 h 510436"/>
                <a:gd name="connsiteX38" fmla="*/ 1263481 w 1505102"/>
                <a:gd name="connsiteY38" fmla="*/ 204724 h 510436"/>
                <a:gd name="connsiteX39" fmla="*/ 1203378 w 1505102"/>
                <a:gd name="connsiteY39" fmla="*/ 204724 h 510436"/>
                <a:gd name="connsiteX40" fmla="*/ 1149181 w 1505102"/>
                <a:gd name="connsiteY40" fmla="*/ 210439 h 510436"/>
                <a:gd name="connsiteX41" fmla="*/ 1130131 w 1505102"/>
                <a:gd name="connsiteY41" fmla="*/ 217106 h 510436"/>
                <a:gd name="connsiteX42" fmla="*/ 1090888 w 1505102"/>
                <a:gd name="connsiteY42" fmla="*/ 217106 h 510436"/>
                <a:gd name="connsiteX43" fmla="*/ 1032690 w 1505102"/>
                <a:gd name="connsiteY43" fmla="*/ 221583 h 510436"/>
                <a:gd name="connsiteX44" fmla="*/ 984208 w 1505102"/>
                <a:gd name="connsiteY44" fmla="*/ 235394 h 510436"/>
                <a:gd name="connsiteX45" fmla="*/ 946679 w 1505102"/>
                <a:gd name="connsiteY45" fmla="*/ 269018 h 510436"/>
                <a:gd name="connsiteX46" fmla="*/ 918104 w 1505102"/>
                <a:gd name="connsiteY46" fmla="*/ 320643 h 510436"/>
                <a:gd name="connsiteX47" fmla="*/ 909246 w 1505102"/>
                <a:gd name="connsiteY47" fmla="*/ 372364 h 510436"/>
                <a:gd name="connsiteX48" fmla="*/ 906674 w 1505102"/>
                <a:gd name="connsiteY48" fmla="*/ 394557 h 510436"/>
                <a:gd name="connsiteX49" fmla="*/ 929248 w 1505102"/>
                <a:gd name="connsiteY49" fmla="*/ 446373 h 5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05102" h="510436">
                  <a:moveTo>
                    <a:pt x="929344" y="445992"/>
                  </a:moveTo>
                  <a:cubicBezTo>
                    <a:pt x="938116" y="457279"/>
                    <a:pt x="947670" y="467937"/>
                    <a:pt x="957919" y="477901"/>
                  </a:cubicBezTo>
                  <a:cubicBezTo>
                    <a:pt x="956814" y="483902"/>
                    <a:pt x="954547" y="489626"/>
                    <a:pt x="951251" y="494760"/>
                  </a:cubicBezTo>
                  <a:cubicBezTo>
                    <a:pt x="943726" y="501999"/>
                    <a:pt x="927820" y="501808"/>
                    <a:pt x="917628" y="504285"/>
                  </a:cubicBezTo>
                  <a:cubicBezTo>
                    <a:pt x="907541" y="507162"/>
                    <a:pt x="897206" y="509105"/>
                    <a:pt x="886767" y="510095"/>
                  </a:cubicBezTo>
                  <a:cubicBezTo>
                    <a:pt x="883862" y="509962"/>
                    <a:pt x="880966" y="509638"/>
                    <a:pt x="878099" y="509143"/>
                  </a:cubicBezTo>
                  <a:cubicBezTo>
                    <a:pt x="878099" y="509143"/>
                    <a:pt x="843619" y="469804"/>
                    <a:pt x="828283" y="453421"/>
                  </a:cubicBezTo>
                  <a:cubicBezTo>
                    <a:pt x="817520" y="441896"/>
                    <a:pt x="803233" y="426656"/>
                    <a:pt x="791803" y="415798"/>
                  </a:cubicBezTo>
                  <a:cubicBezTo>
                    <a:pt x="785230" y="409511"/>
                    <a:pt x="775991" y="401510"/>
                    <a:pt x="768847" y="395795"/>
                  </a:cubicBezTo>
                  <a:cubicBezTo>
                    <a:pt x="762932" y="390156"/>
                    <a:pt x="756341" y="385261"/>
                    <a:pt x="749226" y="381222"/>
                  </a:cubicBezTo>
                  <a:cubicBezTo>
                    <a:pt x="735567" y="377726"/>
                    <a:pt x="721508" y="376002"/>
                    <a:pt x="707411" y="376079"/>
                  </a:cubicBezTo>
                  <a:cubicBezTo>
                    <a:pt x="681313" y="373697"/>
                    <a:pt x="646261" y="371792"/>
                    <a:pt x="619972" y="370935"/>
                  </a:cubicBezTo>
                  <a:cubicBezTo>
                    <a:pt x="604446" y="370935"/>
                    <a:pt x="583777" y="370935"/>
                    <a:pt x="568251" y="370935"/>
                  </a:cubicBezTo>
                  <a:cubicBezTo>
                    <a:pt x="558193" y="370287"/>
                    <a:pt x="548096" y="370440"/>
                    <a:pt x="538057" y="371411"/>
                  </a:cubicBezTo>
                  <a:cubicBezTo>
                    <a:pt x="525598" y="374774"/>
                    <a:pt x="513425" y="379136"/>
                    <a:pt x="501671" y="384461"/>
                  </a:cubicBezTo>
                  <a:cubicBezTo>
                    <a:pt x="474715" y="393986"/>
                    <a:pt x="439378" y="409130"/>
                    <a:pt x="412327" y="418846"/>
                  </a:cubicBezTo>
                  <a:cubicBezTo>
                    <a:pt x="380037" y="430466"/>
                    <a:pt x="336127" y="443896"/>
                    <a:pt x="303551" y="454755"/>
                  </a:cubicBezTo>
                  <a:cubicBezTo>
                    <a:pt x="282691" y="461804"/>
                    <a:pt x="254688" y="470852"/>
                    <a:pt x="233923" y="478282"/>
                  </a:cubicBezTo>
                  <a:cubicBezTo>
                    <a:pt x="215874" y="486502"/>
                    <a:pt x="197328" y="493598"/>
                    <a:pt x="178393" y="499522"/>
                  </a:cubicBezTo>
                  <a:cubicBezTo>
                    <a:pt x="155352" y="504371"/>
                    <a:pt x="131692" y="505523"/>
                    <a:pt x="108289" y="502952"/>
                  </a:cubicBezTo>
                  <a:cubicBezTo>
                    <a:pt x="95173" y="500132"/>
                    <a:pt x="82409" y="495912"/>
                    <a:pt x="70189" y="490379"/>
                  </a:cubicBezTo>
                  <a:cubicBezTo>
                    <a:pt x="54623" y="484797"/>
                    <a:pt x="39734" y="477472"/>
                    <a:pt x="25802" y="468566"/>
                  </a:cubicBezTo>
                  <a:cubicBezTo>
                    <a:pt x="19139" y="464471"/>
                    <a:pt x="13606" y="458775"/>
                    <a:pt x="9705" y="451993"/>
                  </a:cubicBezTo>
                  <a:cubicBezTo>
                    <a:pt x="-13155" y="395319"/>
                    <a:pt x="6657" y="299593"/>
                    <a:pt x="43804" y="251206"/>
                  </a:cubicBezTo>
                  <a:cubicBezTo>
                    <a:pt x="96668" y="182149"/>
                    <a:pt x="229161" y="167957"/>
                    <a:pt x="311647" y="140144"/>
                  </a:cubicBezTo>
                  <a:cubicBezTo>
                    <a:pt x="469191" y="86709"/>
                    <a:pt x="683503" y="20034"/>
                    <a:pt x="849048" y="4032"/>
                  </a:cubicBezTo>
                  <a:cubicBezTo>
                    <a:pt x="977988" y="-5646"/>
                    <a:pt x="1107633" y="755"/>
                    <a:pt x="1235001" y="23082"/>
                  </a:cubicBezTo>
                  <a:cubicBezTo>
                    <a:pt x="1300247" y="35274"/>
                    <a:pt x="1387401" y="58896"/>
                    <a:pt x="1446265" y="89757"/>
                  </a:cubicBezTo>
                  <a:cubicBezTo>
                    <a:pt x="1464744" y="99282"/>
                    <a:pt x="1493890" y="111188"/>
                    <a:pt x="1502653" y="129953"/>
                  </a:cubicBezTo>
                  <a:cubicBezTo>
                    <a:pt x="1508083" y="141097"/>
                    <a:pt x="1502653" y="158528"/>
                    <a:pt x="1502653" y="171386"/>
                  </a:cubicBezTo>
                  <a:cubicBezTo>
                    <a:pt x="1491700" y="179387"/>
                    <a:pt x="1477698" y="190912"/>
                    <a:pt x="1466173" y="198056"/>
                  </a:cubicBezTo>
                  <a:cubicBezTo>
                    <a:pt x="1458915" y="203838"/>
                    <a:pt x="1450647" y="208229"/>
                    <a:pt x="1441789" y="211010"/>
                  </a:cubicBezTo>
                  <a:cubicBezTo>
                    <a:pt x="1435502" y="211963"/>
                    <a:pt x="1427311" y="207296"/>
                    <a:pt x="1420929" y="207296"/>
                  </a:cubicBezTo>
                  <a:cubicBezTo>
                    <a:pt x="1413604" y="207972"/>
                    <a:pt x="1406346" y="209210"/>
                    <a:pt x="1399212" y="211010"/>
                  </a:cubicBezTo>
                  <a:cubicBezTo>
                    <a:pt x="1385534" y="213858"/>
                    <a:pt x="1371704" y="215868"/>
                    <a:pt x="1357778" y="217011"/>
                  </a:cubicBezTo>
                  <a:cubicBezTo>
                    <a:pt x="1351396" y="217078"/>
                    <a:pt x="1345015" y="216563"/>
                    <a:pt x="1338728" y="215487"/>
                  </a:cubicBezTo>
                  <a:cubicBezTo>
                    <a:pt x="1331965" y="214249"/>
                    <a:pt x="1323393" y="210534"/>
                    <a:pt x="1316630" y="209105"/>
                  </a:cubicBezTo>
                  <a:cubicBezTo>
                    <a:pt x="1307172" y="207467"/>
                    <a:pt x="1297637" y="206324"/>
                    <a:pt x="1288055" y="205676"/>
                  </a:cubicBezTo>
                  <a:cubicBezTo>
                    <a:pt x="1280721" y="205105"/>
                    <a:pt x="1270815" y="204914"/>
                    <a:pt x="1263481" y="204724"/>
                  </a:cubicBezTo>
                  <a:cubicBezTo>
                    <a:pt x="1245478" y="204724"/>
                    <a:pt x="1221380" y="203581"/>
                    <a:pt x="1203378" y="204724"/>
                  </a:cubicBezTo>
                  <a:cubicBezTo>
                    <a:pt x="1185195" y="205238"/>
                    <a:pt x="1167078" y="207152"/>
                    <a:pt x="1149181" y="210439"/>
                  </a:cubicBezTo>
                  <a:cubicBezTo>
                    <a:pt x="1143180" y="211868"/>
                    <a:pt x="1135846" y="215963"/>
                    <a:pt x="1130131" y="217106"/>
                  </a:cubicBezTo>
                  <a:cubicBezTo>
                    <a:pt x="1117062" y="217868"/>
                    <a:pt x="1103956" y="217868"/>
                    <a:pt x="1090888" y="217106"/>
                  </a:cubicBezTo>
                  <a:cubicBezTo>
                    <a:pt x="1071409" y="217306"/>
                    <a:pt x="1051969" y="218802"/>
                    <a:pt x="1032690" y="221583"/>
                  </a:cubicBezTo>
                  <a:cubicBezTo>
                    <a:pt x="1015945" y="223821"/>
                    <a:pt x="999619" y="228479"/>
                    <a:pt x="984208" y="235394"/>
                  </a:cubicBezTo>
                  <a:cubicBezTo>
                    <a:pt x="969873" y="244386"/>
                    <a:pt x="957185" y="255749"/>
                    <a:pt x="946679" y="269018"/>
                  </a:cubicBezTo>
                  <a:cubicBezTo>
                    <a:pt x="934611" y="284696"/>
                    <a:pt x="924981" y="302098"/>
                    <a:pt x="918104" y="320643"/>
                  </a:cubicBezTo>
                  <a:cubicBezTo>
                    <a:pt x="913656" y="337597"/>
                    <a:pt x="910694" y="354905"/>
                    <a:pt x="909246" y="372364"/>
                  </a:cubicBezTo>
                  <a:cubicBezTo>
                    <a:pt x="907541" y="379641"/>
                    <a:pt x="906684" y="387089"/>
                    <a:pt x="906674" y="394557"/>
                  </a:cubicBezTo>
                  <a:cubicBezTo>
                    <a:pt x="910732" y="413140"/>
                    <a:pt x="918399" y="430742"/>
                    <a:pt x="929248" y="446373"/>
                  </a:cubicBezTo>
                </a:path>
              </a:pathLst>
            </a:custGeom>
            <a:solidFill>
              <a:srgbClr val="F1F2F2"/>
            </a:solidFill>
            <a:ln w="4763" cap="flat">
              <a:solidFill>
                <a:srgbClr val="C6B7A5"/>
              </a:solid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2FE71090-7C79-A824-97FD-2DE45E091C60}"/>
                </a:ext>
              </a:extLst>
            </p:cNvPr>
            <p:cNvSpPr/>
            <p:nvPr/>
          </p:nvSpPr>
          <p:spPr>
            <a:xfrm>
              <a:off x="5011317" y="3411855"/>
              <a:ext cx="1367194" cy="605313"/>
            </a:xfrm>
            <a:custGeom>
              <a:avLst/>
              <a:gdLst>
                <a:gd name="connsiteX0" fmla="*/ 1351347 w 1367194"/>
                <a:gd name="connsiteY0" fmla="*/ 586971 h 605313"/>
                <a:gd name="connsiteX1" fmla="*/ 1367158 w 1367194"/>
                <a:gd name="connsiteY1" fmla="*/ 604973 h 605313"/>
                <a:gd name="connsiteX2" fmla="*/ 1336964 w 1367194"/>
                <a:gd name="connsiteY2" fmla="*/ 582970 h 605313"/>
                <a:gd name="connsiteX3" fmla="*/ 1274670 w 1367194"/>
                <a:gd name="connsiteY3" fmla="*/ 552585 h 605313"/>
                <a:gd name="connsiteX4" fmla="*/ 1218282 w 1367194"/>
                <a:gd name="connsiteY4" fmla="*/ 531916 h 605313"/>
                <a:gd name="connsiteX5" fmla="*/ 1151607 w 1367194"/>
                <a:gd name="connsiteY5" fmla="*/ 516486 h 605313"/>
                <a:gd name="connsiteX6" fmla="*/ 1078932 w 1367194"/>
                <a:gd name="connsiteY6" fmla="*/ 501913 h 605313"/>
                <a:gd name="connsiteX7" fmla="*/ 961679 w 1367194"/>
                <a:gd name="connsiteY7" fmla="*/ 496959 h 605313"/>
                <a:gd name="connsiteX8" fmla="*/ 889765 w 1367194"/>
                <a:gd name="connsiteY8" fmla="*/ 498579 h 605313"/>
                <a:gd name="connsiteX9" fmla="*/ 781275 w 1367194"/>
                <a:gd name="connsiteY9" fmla="*/ 506865 h 605313"/>
                <a:gd name="connsiteX10" fmla="*/ 545436 w 1367194"/>
                <a:gd name="connsiteY10" fmla="*/ 526677 h 605313"/>
                <a:gd name="connsiteX11" fmla="*/ 412753 w 1367194"/>
                <a:gd name="connsiteY11" fmla="*/ 538203 h 605313"/>
                <a:gd name="connsiteX12" fmla="*/ 266068 w 1367194"/>
                <a:gd name="connsiteY12" fmla="*/ 546871 h 605313"/>
                <a:gd name="connsiteX13" fmla="*/ 167199 w 1367194"/>
                <a:gd name="connsiteY13" fmla="*/ 542394 h 605313"/>
                <a:gd name="connsiteX14" fmla="*/ 83093 w 1367194"/>
                <a:gd name="connsiteY14" fmla="*/ 506294 h 605313"/>
                <a:gd name="connsiteX15" fmla="*/ 25943 w 1367194"/>
                <a:gd name="connsiteY15" fmla="*/ 444763 h 605313"/>
                <a:gd name="connsiteX16" fmla="*/ 6893 w 1367194"/>
                <a:gd name="connsiteY16" fmla="*/ 389708 h 605313"/>
                <a:gd name="connsiteX17" fmla="*/ 511 w 1367194"/>
                <a:gd name="connsiteY17" fmla="*/ 336273 h 605313"/>
                <a:gd name="connsiteX18" fmla="*/ 1464 w 1367194"/>
                <a:gd name="connsiteY18" fmla="*/ 299601 h 605313"/>
                <a:gd name="connsiteX19" fmla="*/ 15180 w 1367194"/>
                <a:gd name="connsiteY19" fmla="*/ 262835 h 605313"/>
                <a:gd name="connsiteX20" fmla="*/ 67186 w 1367194"/>
                <a:gd name="connsiteY20" fmla="*/ 205018 h 605313"/>
                <a:gd name="connsiteX21" fmla="*/ 137100 w 1367194"/>
                <a:gd name="connsiteY21" fmla="*/ 157393 h 605313"/>
                <a:gd name="connsiteX22" fmla="*/ 245875 w 1367194"/>
                <a:gd name="connsiteY22" fmla="*/ 110435 h 605313"/>
                <a:gd name="connsiteX23" fmla="*/ 318265 w 1367194"/>
                <a:gd name="connsiteY23" fmla="*/ 87194 h 605313"/>
                <a:gd name="connsiteX24" fmla="*/ 348078 w 1367194"/>
                <a:gd name="connsiteY24" fmla="*/ 68144 h 605313"/>
                <a:gd name="connsiteX25" fmla="*/ 375415 w 1367194"/>
                <a:gd name="connsiteY25" fmla="*/ 39569 h 605313"/>
                <a:gd name="connsiteX26" fmla="*/ 399132 w 1367194"/>
                <a:gd name="connsiteY26" fmla="*/ -341 h 605313"/>
                <a:gd name="connsiteX27" fmla="*/ 453711 w 1367194"/>
                <a:gd name="connsiteY27" fmla="*/ 175776 h 605313"/>
                <a:gd name="connsiteX28" fmla="*/ 408943 w 1367194"/>
                <a:gd name="connsiteY28" fmla="*/ 156060 h 605313"/>
                <a:gd name="connsiteX29" fmla="*/ 373891 w 1367194"/>
                <a:gd name="connsiteY29" fmla="*/ 159393 h 605313"/>
                <a:gd name="connsiteX30" fmla="*/ 263115 w 1367194"/>
                <a:gd name="connsiteY30" fmla="*/ 189112 h 605313"/>
                <a:gd name="connsiteX31" fmla="*/ 185010 w 1367194"/>
                <a:gd name="connsiteY31" fmla="*/ 218734 h 605313"/>
                <a:gd name="connsiteX32" fmla="*/ 131670 w 1367194"/>
                <a:gd name="connsiteY32" fmla="*/ 250357 h 605313"/>
                <a:gd name="connsiteX33" fmla="*/ 104048 w 1367194"/>
                <a:gd name="connsiteY33" fmla="*/ 275884 h 605313"/>
                <a:gd name="connsiteX34" fmla="*/ 86331 w 1367194"/>
                <a:gd name="connsiteY34" fmla="*/ 301983 h 605313"/>
                <a:gd name="connsiteX35" fmla="*/ 76806 w 1367194"/>
                <a:gd name="connsiteY35" fmla="*/ 329034 h 605313"/>
                <a:gd name="connsiteX36" fmla="*/ 74711 w 1367194"/>
                <a:gd name="connsiteY36" fmla="*/ 353513 h 605313"/>
                <a:gd name="connsiteX37" fmla="*/ 78330 w 1367194"/>
                <a:gd name="connsiteY37" fmla="*/ 381612 h 605313"/>
                <a:gd name="connsiteX38" fmla="*/ 104334 w 1367194"/>
                <a:gd name="connsiteY38" fmla="*/ 429237 h 605313"/>
                <a:gd name="connsiteX39" fmla="*/ 142434 w 1367194"/>
                <a:gd name="connsiteY39" fmla="*/ 465717 h 605313"/>
                <a:gd name="connsiteX40" fmla="*/ 187677 w 1367194"/>
                <a:gd name="connsiteY40" fmla="*/ 481339 h 605313"/>
                <a:gd name="connsiteX41" fmla="*/ 352269 w 1367194"/>
                <a:gd name="connsiteY41" fmla="*/ 476671 h 605313"/>
                <a:gd name="connsiteX42" fmla="*/ 599253 w 1367194"/>
                <a:gd name="connsiteY42" fmla="*/ 457621 h 605313"/>
                <a:gd name="connsiteX43" fmla="*/ 789753 w 1367194"/>
                <a:gd name="connsiteY43" fmla="*/ 451049 h 605313"/>
                <a:gd name="connsiteX44" fmla="*/ 1006827 w 1367194"/>
                <a:gd name="connsiteY44" fmla="*/ 454192 h 605313"/>
                <a:gd name="connsiteX45" fmla="*/ 1133605 w 1367194"/>
                <a:gd name="connsiteY45" fmla="*/ 477529 h 605313"/>
                <a:gd name="connsiteX46" fmla="*/ 1224855 w 1367194"/>
                <a:gd name="connsiteY46" fmla="*/ 506104 h 605313"/>
                <a:gd name="connsiteX47" fmla="*/ 1282576 w 1367194"/>
                <a:gd name="connsiteY47" fmla="*/ 536202 h 605313"/>
                <a:gd name="connsiteX48" fmla="*/ 1322105 w 1367194"/>
                <a:gd name="connsiteY48" fmla="*/ 562968 h 605313"/>
                <a:gd name="connsiteX49" fmla="*/ 1351347 w 1367194"/>
                <a:gd name="connsiteY49" fmla="*/ 587542 h 605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67194" h="605313">
                  <a:moveTo>
                    <a:pt x="1351347" y="586971"/>
                  </a:moveTo>
                  <a:cubicBezTo>
                    <a:pt x="1356490" y="592019"/>
                    <a:pt x="1362396" y="599544"/>
                    <a:pt x="1367158" y="604973"/>
                  </a:cubicBezTo>
                  <a:cubicBezTo>
                    <a:pt x="1367158" y="604973"/>
                    <a:pt x="1346584" y="588876"/>
                    <a:pt x="1336964" y="582970"/>
                  </a:cubicBezTo>
                  <a:cubicBezTo>
                    <a:pt x="1316885" y="571493"/>
                    <a:pt x="1296073" y="561348"/>
                    <a:pt x="1274670" y="552585"/>
                  </a:cubicBezTo>
                  <a:cubicBezTo>
                    <a:pt x="1258097" y="545537"/>
                    <a:pt x="1235523" y="537155"/>
                    <a:pt x="1218282" y="531916"/>
                  </a:cubicBezTo>
                  <a:cubicBezTo>
                    <a:pt x="1199232" y="526106"/>
                    <a:pt x="1171991" y="520772"/>
                    <a:pt x="1151607" y="516486"/>
                  </a:cubicBezTo>
                  <a:cubicBezTo>
                    <a:pt x="1129890" y="511723"/>
                    <a:pt x="1101030" y="504675"/>
                    <a:pt x="1078932" y="501913"/>
                  </a:cubicBezTo>
                  <a:cubicBezTo>
                    <a:pt x="1039965" y="498217"/>
                    <a:pt x="1000827" y="496559"/>
                    <a:pt x="961679" y="496959"/>
                  </a:cubicBezTo>
                  <a:cubicBezTo>
                    <a:pt x="940057" y="496959"/>
                    <a:pt x="911292" y="497531"/>
                    <a:pt x="889765" y="498579"/>
                  </a:cubicBezTo>
                  <a:cubicBezTo>
                    <a:pt x="857094" y="500198"/>
                    <a:pt x="813565" y="504294"/>
                    <a:pt x="781275" y="506865"/>
                  </a:cubicBezTo>
                  <a:cubicBezTo>
                    <a:pt x="710505" y="512581"/>
                    <a:pt x="616207" y="520581"/>
                    <a:pt x="545436" y="526677"/>
                  </a:cubicBezTo>
                  <a:cubicBezTo>
                    <a:pt x="505622" y="530107"/>
                    <a:pt x="452663" y="535345"/>
                    <a:pt x="412753" y="538203"/>
                  </a:cubicBezTo>
                  <a:cubicBezTo>
                    <a:pt x="368843" y="541441"/>
                    <a:pt x="310169" y="546585"/>
                    <a:pt x="266068" y="546871"/>
                  </a:cubicBezTo>
                  <a:cubicBezTo>
                    <a:pt x="236350" y="546871"/>
                    <a:pt x="196059" y="549061"/>
                    <a:pt x="167199" y="542394"/>
                  </a:cubicBezTo>
                  <a:cubicBezTo>
                    <a:pt x="137276" y="535345"/>
                    <a:pt x="108813" y="523134"/>
                    <a:pt x="83093" y="506294"/>
                  </a:cubicBezTo>
                  <a:cubicBezTo>
                    <a:pt x="60291" y="489616"/>
                    <a:pt x="40892" y="468727"/>
                    <a:pt x="25943" y="444763"/>
                  </a:cubicBezTo>
                  <a:cubicBezTo>
                    <a:pt x="17134" y="427360"/>
                    <a:pt x="10726" y="408834"/>
                    <a:pt x="6893" y="389708"/>
                  </a:cubicBezTo>
                  <a:cubicBezTo>
                    <a:pt x="3338" y="372096"/>
                    <a:pt x="1204" y="354227"/>
                    <a:pt x="511" y="336273"/>
                  </a:cubicBezTo>
                  <a:cubicBezTo>
                    <a:pt x="-459" y="324052"/>
                    <a:pt x="-139" y="311755"/>
                    <a:pt x="1464" y="299601"/>
                  </a:cubicBezTo>
                  <a:cubicBezTo>
                    <a:pt x="4160" y="286724"/>
                    <a:pt x="8785" y="274332"/>
                    <a:pt x="15180" y="262835"/>
                  </a:cubicBezTo>
                  <a:cubicBezTo>
                    <a:pt x="29662" y="241175"/>
                    <a:pt x="47176" y="221706"/>
                    <a:pt x="67186" y="205018"/>
                  </a:cubicBezTo>
                  <a:cubicBezTo>
                    <a:pt x="88915" y="186949"/>
                    <a:pt x="112326" y="170995"/>
                    <a:pt x="137100" y="157393"/>
                  </a:cubicBezTo>
                  <a:cubicBezTo>
                    <a:pt x="172279" y="139353"/>
                    <a:pt x="208618" y="123665"/>
                    <a:pt x="245875" y="110435"/>
                  </a:cubicBezTo>
                  <a:cubicBezTo>
                    <a:pt x="267211" y="102529"/>
                    <a:pt x="297691" y="97005"/>
                    <a:pt x="318265" y="87194"/>
                  </a:cubicBezTo>
                  <a:cubicBezTo>
                    <a:pt x="328869" y="81955"/>
                    <a:pt x="338866" y="75564"/>
                    <a:pt x="348078" y="68144"/>
                  </a:cubicBezTo>
                  <a:cubicBezTo>
                    <a:pt x="358226" y="59667"/>
                    <a:pt x="367395" y="50085"/>
                    <a:pt x="375415" y="39569"/>
                  </a:cubicBezTo>
                  <a:cubicBezTo>
                    <a:pt x="384119" y="26758"/>
                    <a:pt x="392040" y="13432"/>
                    <a:pt x="399132" y="-341"/>
                  </a:cubicBezTo>
                  <a:cubicBezTo>
                    <a:pt x="399132" y="-341"/>
                    <a:pt x="437232" y="123008"/>
                    <a:pt x="453711" y="175776"/>
                  </a:cubicBezTo>
                  <a:cubicBezTo>
                    <a:pt x="440280" y="169871"/>
                    <a:pt x="423421" y="158250"/>
                    <a:pt x="408943" y="156060"/>
                  </a:cubicBezTo>
                  <a:cubicBezTo>
                    <a:pt x="397159" y="155460"/>
                    <a:pt x="385351" y="156584"/>
                    <a:pt x="373891" y="159393"/>
                  </a:cubicBezTo>
                  <a:cubicBezTo>
                    <a:pt x="336348" y="166832"/>
                    <a:pt x="299342" y="176767"/>
                    <a:pt x="263115" y="189112"/>
                  </a:cubicBezTo>
                  <a:cubicBezTo>
                    <a:pt x="236494" y="197360"/>
                    <a:pt x="210409" y="207257"/>
                    <a:pt x="185010" y="218734"/>
                  </a:cubicBezTo>
                  <a:cubicBezTo>
                    <a:pt x="166367" y="227745"/>
                    <a:pt x="148523" y="238327"/>
                    <a:pt x="131670" y="250357"/>
                  </a:cubicBezTo>
                  <a:cubicBezTo>
                    <a:pt x="121685" y="257987"/>
                    <a:pt x="112437" y="266531"/>
                    <a:pt x="104048" y="275884"/>
                  </a:cubicBezTo>
                  <a:cubicBezTo>
                    <a:pt x="97189" y="283895"/>
                    <a:pt x="91246" y="292648"/>
                    <a:pt x="86331" y="301983"/>
                  </a:cubicBezTo>
                  <a:cubicBezTo>
                    <a:pt x="82126" y="310603"/>
                    <a:pt x="78929" y="319680"/>
                    <a:pt x="76806" y="329034"/>
                  </a:cubicBezTo>
                  <a:cubicBezTo>
                    <a:pt x="75255" y="337101"/>
                    <a:pt x="74553" y="345302"/>
                    <a:pt x="74711" y="353513"/>
                  </a:cubicBezTo>
                  <a:cubicBezTo>
                    <a:pt x="74718" y="362990"/>
                    <a:pt x="75934" y="372439"/>
                    <a:pt x="78330" y="381612"/>
                  </a:cubicBezTo>
                  <a:cubicBezTo>
                    <a:pt x="84462" y="398747"/>
                    <a:pt x="93236" y="414816"/>
                    <a:pt x="104334" y="429237"/>
                  </a:cubicBezTo>
                  <a:cubicBezTo>
                    <a:pt x="114918" y="443429"/>
                    <a:pt x="127794" y="455764"/>
                    <a:pt x="142434" y="465717"/>
                  </a:cubicBezTo>
                  <a:cubicBezTo>
                    <a:pt x="156552" y="473385"/>
                    <a:pt x="171839" y="478662"/>
                    <a:pt x="187677" y="481339"/>
                  </a:cubicBezTo>
                  <a:cubicBezTo>
                    <a:pt x="236350" y="489721"/>
                    <a:pt x="302930" y="479243"/>
                    <a:pt x="352269" y="476671"/>
                  </a:cubicBezTo>
                  <a:cubicBezTo>
                    <a:pt x="426469" y="472766"/>
                    <a:pt x="525053" y="461336"/>
                    <a:pt x="599253" y="457621"/>
                  </a:cubicBezTo>
                  <a:cubicBezTo>
                    <a:pt x="656403" y="454478"/>
                    <a:pt x="732603" y="451621"/>
                    <a:pt x="789753" y="451049"/>
                  </a:cubicBezTo>
                  <a:cubicBezTo>
                    <a:pt x="854904" y="450382"/>
                    <a:pt x="942153" y="447525"/>
                    <a:pt x="1006827" y="454192"/>
                  </a:cubicBezTo>
                  <a:cubicBezTo>
                    <a:pt x="1049538" y="459250"/>
                    <a:pt x="1091886" y="467051"/>
                    <a:pt x="1133605" y="477529"/>
                  </a:cubicBezTo>
                  <a:cubicBezTo>
                    <a:pt x="1164647" y="484939"/>
                    <a:pt x="1195137" y="494492"/>
                    <a:pt x="1224855" y="506104"/>
                  </a:cubicBezTo>
                  <a:cubicBezTo>
                    <a:pt x="1244733" y="514857"/>
                    <a:pt x="1264012" y="524915"/>
                    <a:pt x="1282576" y="536202"/>
                  </a:cubicBezTo>
                  <a:cubicBezTo>
                    <a:pt x="1294863" y="543537"/>
                    <a:pt x="1311151" y="554395"/>
                    <a:pt x="1322105" y="562968"/>
                  </a:cubicBezTo>
                  <a:cubicBezTo>
                    <a:pt x="1332344" y="570559"/>
                    <a:pt x="1342107" y="578770"/>
                    <a:pt x="1351347" y="587542"/>
                  </a:cubicBezTo>
                </a:path>
              </a:pathLst>
            </a:custGeom>
            <a:solidFill>
              <a:srgbClr val="FCD0AE"/>
            </a:solidFill>
            <a:ln w="4763" cap="flat">
              <a:solidFill>
                <a:srgbClr val="CAAF98"/>
              </a:solid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65A73105-12AF-C697-82C9-38BFAA9FF87C}"/>
                </a:ext>
              </a:extLst>
            </p:cNvPr>
            <p:cNvSpPr/>
            <p:nvPr/>
          </p:nvSpPr>
          <p:spPr>
            <a:xfrm>
              <a:off x="6585305" y="2844338"/>
              <a:ext cx="210115" cy="204327"/>
            </a:xfrm>
            <a:custGeom>
              <a:avLst/>
              <a:gdLst>
                <a:gd name="connsiteX0" fmla="*/ 210079 w 210115"/>
                <a:gd name="connsiteY0" fmla="*/ 203987 h 204327"/>
                <a:gd name="connsiteX1" fmla="*/ 205031 w 210115"/>
                <a:gd name="connsiteY1" fmla="*/ 192462 h 204327"/>
                <a:gd name="connsiteX2" fmla="*/ 198268 w 210115"/>
                <a:gd name="connsiteY2" fmla="*/ 176650 h 204327"/>
                <a:gd name="connsiteX3" fmla="*/ 193696 w 210115"/>
                <a:gd name="connsiteY3" fmla="*/ 165030 h 204327"/>
                <a:gd name="connsiteX4" fmla="*/ 186361 w 210115"/>
                <a:gd name="connsiteY4" fmla="*/ 146837 h 204327"/>
                <a:gd name="connsiteX5" fmla="*/ 159215 w 210115"/>
                <a:gd name="connsiteY5" fmla="*/ 97498 h 204327"/>
                <a:gd name="connsiteX6" fmla="*/ 157310 w 210115"/>
                <a:gd name="connsiteY6" fmla="*/ 94354 h 204327"/>
                <a:gd name="connsiteX7" fmla="*/ 123306 w 210115"/>
                <a:gd name="connsiteY7" fmla="*/ 45015 h 204327"/>
                <a:gd name="connsiteX8" fmla="*/ 89492 w 210115"/>
                <a:gd name="connsiteY8" fmla="*/ 15297 h 204327"/>
                <a:gd name="connsiteX9" fmla="*/ 59774 w 210115"/>
                <a:gd name="connsiteY9" fmla="*/ 248 h 204327"/>
                <a:gd name="connsiteX10" fmla="*/ 38248 w 210115"/>
                <a:gd name="connsiteY10" fmla="*/ 819 h 204327"/>
                <a:gd name="connsiteX11" fmla="*/ 20341 w 210115"/>
                <a:gd name="connsiteY11" fmla="*/ 5391 h 204327"/>
                <a:gd name="connsiteX12" fmla="*/ 7673 w 210115"/>
                <a:gd name="connsiteY12" fmla="*/ 13868 h 204327"/>
                <a:gd name="connsiteX13" fmla="*/ 2529 w 210115"/>
                <a:gd name="connsiteY13" fmla="*/ 17774 h 204327"/>
                <a:gd name="connsiteX14" fmla="*/ 1291 w 210115"/>
                <a:gd name="connsiteY14" fmla="*/ 18631 h 204327"/>
                <a:gd name="connsiteX15" fmla="*/ 1291 w 210115"/>
                <a:gd name="connsiteY15" fmla="*/ 20155 h 204327"/>
                <a:gd name="connsiteX16" fmla="*/ 719 w 210115"/>
                <a:gd name="connsiteY16" fmla="*/ 26060 h 204327"/>
                <a:gd name="connsiteX17" fmla="*/ 148 w 210115"/>
                <a:gd name="connsiteY17" fmla="*/ 40157 h 204327"/>
                <a:gd name="connsiteX18" fmla="*/ 20246 w 210115"/>
                <a:gd name="connsiteY18" fmla="*/ 96450 h 204327"/>
                <a:gd name="connsiteX19" fmla="*/ 66823 w 210115"/>
                <a:gd name="connsiteY19" fmla="*/ 166078 h 204327"/>
                <a:gd name="connsiteX20" fmla="*/ 125497 w 210115"/>
                <a:gd name="connsiteY20" fmla="*/ 195700 h 204327"/>
                <a:gd name="connsiteX21" fmla="*/ 205126 w 210115"/>
                <a:gd name="connsiteY21" fmla="*/ 203797 h 204327"/>
                <a:gd name="connsiteX22" fmla="*/ 205126 w 210115"/>
                <a:gd name="connsiteY22" fmla="*/ 200749 h 204327"/>
                <a:gd name="connsiteX23" fmla="*/ 205126 w 210115"/>
                <a:gd name="connsiteY23" fmla="*/ 203797 h 2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115" h="204327">
                  <a:moveTo>
                    <a:pt x="210079" y="203987"/>
                  </a:moveTo>
                  <a:lnTo>
                    <a:pt x="205031" y="192462"/>
                  </a:lnTo>
                  <a:cubicBezTo>
                    <a:pt x="202649" y="187128"/>
                    <a:pt x="200173" y="181413"/>
                    <a:pt x="198268" y="176650"/>
                  </a:cubicBezTo>
                  <a:cubicBezTo>
                    <a:pt x="196363" y="171888"/>
                    <a:pt x="195315" y="169221"/>
                    <a:pt x="193696" y="165030"/>
                  </a:cubicBezTo>
                  <a:cubicBezTo>
                    <a:pt x="191315" y="158743"/>
                    <a:pt x="188838" y="152171"/>
                    <a:pt x="186361" y="146837"/>
                  </a:cubicBezTo>
                  <a:cubicBezTo>
                    <a:pt x="178170" y="129930"/>
                    <a:pt x="169112" y="113462"/>
                    <a:pt x="159215" y="97498"/>
                  </a:cubicBezTo>
                  <a:lnTo>
                    <a:pt x="157310" y="94354"/>
                  </a:lnTo>
                  <a:cubicBezTo>
                    <a:pt x="147338" y="77009"/>
                    <a:pt x="135965" y="60512"/>
                    <a:pt x="123306" y="45015"/>
                  </a:cubicBezTo>
                  <a:cubicBezTo>
                    <a:pt x="113200" y="33852"/>
                    <a:pt x="101856" y="23879"/>
                    <a:pt x="89492" y="15297"/>
                  </a:cubicBezTo>
                  <a:cubicBezTo>
                    <a:pt x="80529" y="8610"/>
                    <a:pt x="70471" y="3515"/>
                    <a:pt x="59774" y="248"/>
                  </a:cubicBezTo>
                  <a:cubicBezTo>
                    <a:pt x="52612" y="-695"/>
                    <a:pt x="45344" y="-505"/>
                    <a:pt x="38248" y="819"/>
                  </a:cubicBezTo>
                  <a:cubicBezTo>
                    <a:pt x="32104" y="1562"/>
                    <a:pt x="26084" y="3095"/>
                    <a:pt x="20341" y="5391"/>
                  </a:cubicBezTo>
                  <a:cubicBezTo>
                    <a:pt x="15807" y="7725"/>
                    <a:pt x="11559" y="10563"/>
                    <a:pt x="7673" y="13868"/>
                  </a:cubicBezTo>
                  <a:lnTo>
                    <a:pt x="2529" y="17774"/>
                  </a:lnTo>
                  <a:lnTo>
                    <a:pt x="1291" y="18631"/>
                  </a:lnTo>
                  <a:lnTo>
                    <a:pt x="1291" y="20155"/>
                  </a:lnTo>
                  <a:cubicBezTo>
                    <a:pt x="1291" y="21965"/>
                    <a:pt x="1291" y="23965"/>
                    <a:pt x="719" y="26060"/>
                  </a:cubicBezTo>
                  <a:cubicBezTo>
                    <a:pt x="-33" y="30718"/>
                    <a:pt x="-224" y="35452"/>
                    <a:pt x="148" y="40157"/>
                  </a:cubicBezTo>
                  <a:cubicBezTo>
                    <a:pt x="3777" y="59883"/>
                    <a:pt x="10559" y="78886"/>
                    <a:pt x="20246" y="96450"/>
                  </a:cubicBezTo>
                  <a:cubicBezTo>
                    <a:pt x="32152" y="120358"/>
                    <a:pt x="48249" y="149790"/>
                    <a:pt x="66823" y="166078"/>
                  </a:cubicBezTo>
                  <a:cubicBezTo>
                    <a:pt x="84330" y="179584"/>
                    <a:pt x="104237" y="189633"/>
                    <a:pt x="125497" y="195700"/>
                  </a:cubicBezTo>
                  <a:cubicBezTo>
                    <a:pt x="147404" y="202177"/>
                    <a:pt x="199220" y="203701"/>
                    <a:pt x="205126" y="203797"/>
                  </a:cubicBezTo>
                  <a:lnTo>
                    <a:pt x="205126" y="200749"/>
                  </a:lnTo>
                  <a:lnTo>
                    <a:pt x="205126" y="203797"/>
                  </a:lnTo>
                  <a:close/>
                </a:path>
              </a:pathLst>
            </a:custGeom>
            <a:solidFill>
              <a:srgbClr val="F3C4AD"/>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4AA616F6-AD18-6476-7890-1641E3ED26B1}"/>
                </a:ext>
              </a:extLst>
            </p:cNvPr>
            <p:cNvSpPr/>
            <p:nvPr/>
          </p:nvSpPr>
          <p:spPr>
            <a:xfrm>
              <a:off x="6565360" y="2853878"/>
              <a:ext cx="199104" cy="173261"/>
            </a:xfrm>
            <a:custGeom>
              <a:avLst/>
              <a:gdLst>
                <a:gd name="connsiteX0" fmla="*/ 198973 w 199104"/>
                <a:gd name="connsiteY0" fmla="*/ 172540 h 173261"/>
                <a:gd name="connsiteX1" fmla="*/ 198973 w 199104"/>
                <a:gd name="connsiteY1" fmla="*/ 172540 h 173261"/>
                <a:gd name="connsiteX2" fmla="*/ 191639 w 199104"/>
                <a:gd name="connsiteY2" fmla="*/ 148061 h 173261"/>
                <a:gd name="connsiteX3" fmla="*/ 175637 w 199104"/>
                <a:gd name="connsiteY3" fmla="*/ 116819 h 173261"/>
                <a:gd name="connsiteX4" fmla="*/ 139823 w 199104"/>
                <a:gd name="connsiteY4" fmla="*/ 60716 h 173261"/>
                <a:gd name="connsiteX5" fmla="*/ 103151 w 199104"/>
                <a:gd name="connsiteY5" fmla="*/ 18807 h 173261"/>
                <a:gd name="connsiteX6" fmla="*/ 71528 w 199104"/>
                <a:gd name="connsiteY6" fmla="*/ 3852 h 173261"/>
                <a:gd name="connsiteX7" fmla="*/ 42953 w 199104"/>
                <a:gd name="connsiteY7" fmla="*/ -339 h 173261"/>
                <a:gd name="connsiteX8" fmla="*/ 6758 w 199104"/>
                <a:gd name="connsiteY8" fmla="*/ 22236 h 173261"/>
                <a:gd name="connsiteX9" fmla="*/ 281 w 199104"/>
                <a:gd name="connsiteY9" fmla="*/ 42048 h 173261"/>
                <a:gd name="connsiteX10" fmla="*/ 1043 w 199104"/>
                <a:gd name="connsiteY10" fmla="*/ 72147 h 173261"/>
                <a:gd name="connsiteX11" fmla="*/ 1043 w 199104"/>
                <a:gd name="connsiteY11" fmla="*/ 72147 h 173261"/>
                <a:gd name="connsiteX12" fmla="*/ 15521 w 199104"/>
                <a:gd name="connsiteY12" fmla="*/ 128630 h 173261"/>
                <a:gd name="connsiteX13" fmla="*/ 94865 w 199104"/>
                <a:gd name="connsiteY13" fmla="*/ 163396 h 173261"/>
                <a:gd name="connsiteX14" fmla="*/ 199068 w 199104"/>
                <a:gd name="connsiteY14" fmla="*/ 172921 h 17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104" h="173261">
                  <a:moveTo>
                    <a:pt x="198973" y="172540"/>
                  </a:moveTo>
                  <a:lnTo>
                    <a:pt x="198973" y="172540"/>
                  </a:lnTo>
                  <a:cubicBezTo>
                    <a:pt x="196782" y="165206"/>
                    <a:pt x="194496" y="155205"/>
                    <a:pt x="191639" y="148061"/>
                  </a:cubicBezTo>
                  <a:cubicBezTo>
                    <a:pt x="186990" y="137307"/>
                    <a:pt x="181647" y="126868"/>
                    <a:pt x="175637" y="116819"/>
                  </a:cubicBezTo>
                  <a:cubicBezTo>
                    <a:pt x="164759" y="97464"/>
                    <a:pt x="152796" y="78738"/>
                    <a:pt x="139823" y="60716"/>
                  </a:cubicBezTo>
                  <a:cubicBezTo>
                    <a:pt x="129440" y="45238"/>
                    <a:pt x="117115" y="31151"/>
                    <a:pt x="103151" y="18807"/>
                  </a:cubicBezTo>
                  <a:cubicBezTo>
                    <a:pt x="93445" y="12215"/>
                    <a:pt x="82777" y="7167"/>
                    <a:pt x="71528" y="3852"/>
                  </a:cubicBezTo>
                  <a:cubicBezTo>
                    <a:pt x="62270" y="1014"/>
                    <a:pt x="52640" y="-405"/>
                    <a:pt x="42953" y="-339"/>
                  </a:cubicBezTo>
                  <a:cubicBezTo>
                    <a:pt x="27570" y="-339"/>
                    <a:pt x="13521" y="8415"/>
                    <a:pt x="6758" y="22236"/>
                  </a:cubicBezTo>
                  <a:cubicBezTo>
                    <a:pt x="3501" y="28427"/>
                    <a:pt x="1310" y="35123"/>
                    <a:pt x="281" y="42048"/>
                  </a:cubicBezTo>
                  <a:cubicBezTo>
                    <a:pt x="-319" y="52087"/>
                    <a:pt x="-71" y="62155"/>
                    <a:pt x="1043" y="72147"/>
                  </a:cubicBezTo>
                  <a:lnTo>
                    <a:pt x="1043" y="72147"/>
                  </a:lnTo>
                  <a:cubicBezTo>
                    <a:pt x="5330" y="89101"/>
                    <a:pt x="4472" y="115104"/>
                    <a:pt x="15521" y="128630"/>
                  </a:cubicBezTo>
                  <a:cubicBezTo>
                    <a:pt x="32000" y="148728"/>
                    <a:pt x="69719" y="157205"/>
                    <a:pt x="94865" y="163396"/>
                  </a:cubicBezTo>
                  <a:cubicBezTo>
                    <a:pt x="125249" y="171207"/>
                    <a:pt x="198973" y="172921"/>
                    <a:pt x="199068" y="172921"/>
                  </a:cubicBezTo>
                  <a:close/>
                </a:path>
              </a:pathLst>
            </a:custGeom>
            <a:solidFill>
              <a:srgbClr val="FFFFFF"/>
            </a:solidFill>
            <a:ln w="4763" cap="rnd">
              <a:solidFill>
                <a:srgbClr val="A8937F"/>
              </a:solidFill>
              <a:prstDash val="solid"/>
              <a:round/>
            </a:ln>
          </p:spPr>
          <p:txBody>
            <a:bodyPr rtlCol="0" anchor="ctr"/>
            <a:lstStyle/>
            <a:p>
              <a:endParaRPr lang="en-IN"/>
            </a:p>
          </p:txBody>
        </p:sp>
        <p:sp>
          <p:nvSpPr>
            <p:cNvPr id="102" name="Freeform: Shape 101">
              <a:extLst>
                <a:ext uri="{FF2B5EF4-FFF2-40B4-BE49-F238E27FC236}">
                  <a16:creationId xmlns:a16="http://schemas.microsoft.com/office/drawing/2014/main" xmlns="" id="{A2A97DFB-989E-1009-22C8-91CA7FF78314}"/>
                </a:ext>
              </a:extLst>
            </p:cNvPr>
            <p:cNvSpPr/>
            <p:nvPr/>
          </p:nvSpPr>
          <p:spPr>
            <a:xfrm>
              <a:off x="6939438" y="3387294"/>
              <a:ext cx="69813" cy="57327"/>
            </a:xfrm>
            <a:custGeom>
              <a:avLst/>
              <a:gdLst>
                <a:gd name="connsiteX0" fmla="*/ 66639 w 69813"/>
                <a:gd name="connsiteY0" fmla="*/ 5932 h 57327"/>
                <a:gd name="connsiteX1" fmla="*/ 30253 w 69813"/>
                <a:gd name="connsiteY1" fmla="*/ 25744 h 57327"/>
                <a:gd name="connsiteX2" fmla="*/ -36 w 69813"/>
                <a:gd name="connsiteY2" fmla="*/ 56986 h 57327"/>
                <a:gd name="connsiteX3" fmla="*/ 28063 w 69813"/>
                <a:gd name="connsiteY3" fmla="*/ 23649 h 57327"/>
                <a:gd name="connsiteX4" fmla="*/ 65591 w 69813"/>
                <a:gd name="connsiteY4" fmla="*/ -164 h 57327"/>
                <a:gd name="connsiteX5" fmla="*/ 69601 w 69813"/>
                <a:gd name="connsiteY5" fmla="*/ 1760 h 57327"/>
                <a:gd name="connsiteX6" fmla="*/ 67667 w 69813"/>
                <a:gd name="connsiteY6" fmla="*/ 5770 h 57327"/>
                <a:gd name="connsiteX7" fmla="*/ 66924 w 69813"/>
                <a:gd name="connsiteY7" fmla="*/ 5932 h 5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813" h="57327">
                  <a:moveTo>
                    <a:pt x="66639" y="5932"/>
                  </a:moveTo>
                  <a:cubicBezTo>
                    <a:pt x="52732" y="8571"/>
                    <a:pt x="40007" y="15495"/>
                    <a:pt x="30253" y="25744"/>
                  </a:cubicBezTo>
                  <a:cubicBezTo>
                    <a:pt x="19776" y="35269"/>
                    <a:pt x="10536" y="46985"/>
                    <a:pt x="-36" y="56986"/>
                  </a:cubicBezTo>
                  <a:cubicBezTo>
                    <a:pt x="9489" y="46318"/>
                    <a:pt x="18061" y="34317"/>
                    <a:pt x="28063" y="23649"/>
                  </a:cubicBezTo>
                  <a:cubicBezTo>
                    <a:pt x="37740" y="11942"/>
                    <a:pt x="50875" y="3608"/>
                    <a:pt x="65591" y="-164"/>
                  </a:cubicBezTo>
                  <a:cubicBezTo>
                    <a:pt x="67229" y="-735"/>
                    <a:pt x="69020" y="122"/>
                    <a:pt x="69601" y="1760"/>
                  </a:cubicBezTo>
                  <a:cubicBezTo>
                    <a:pt x="70172" y="3398"/>
                    <a:pt x="69306" y="5199"/>
                    <a:pt x="67667" y="5770"/>
                  </a:cubicBezTo>
                  <a:cubicBezTo>
                    <a:pt x="67429" y="5856"/>
                    <a:pt x="67182" y="5904"/>
                    <a:pt x="66924" y="5932"/>
                  </a:cubicBezTo>
                  <a:close/>
                </a:path>
              </a:pathLst>
            </a:custGeom>
            <a:solidFill>
              <a:srgbClr val="030303"/>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36FA05D0-B7A4-F2D1-46C7-674BEE77346B}"/>
                </a:ext>
              </a:extLst>
            </p:cNvPr>
            <p:cNvSpPr/>
            <p:nvPr/>
          </p:nvSpPr>
          <p:spPr>
            <a:xfrm>
              <a:off x="6865429" y="3383470"/>
              <a:ext cx="132587" cy="76200"/>
            </a:xfrm>
            <a:custGeom>
              <a:avLst/>
              <a:gdLst>
                <a:gd name="connsiteX0" fmla="*/ 129218 w 132587"/>
                <a:gd name="connsiteY0" fmla="*/ 6136 h 76200"/>
                <a:gd name="connsiteX1" fmla="*/ 113121 w 132587"/>
                <a:gd name="connsiteY1" fmla="*/ 11756 h 76200"/>
                <a:gd name="connsiteX2" fmla="*/ 97214 w 132587"/>
                <a:gd name="connsiteY2" fmla="*/ 21281 h 76200"/>
                <a:gd name="connsiteX3" fmla="*/ 63400 w 132587"/>
                <a:gd name="connsiteY3" fmla="*/ 37759 h 76200"/>
                <a:gd name="connsiteX4" fmla="*/ -36 w 132587"/>
                <a:gd name="connsiteY4" fmla="*/ 75859 h 76200"/>
                <a:gd name="connsiteX5" fmla="*/ 62067 w 132587"/>
                <a:gd name="connsiteY5" fmla="*/ 34616 h 76200"/>
                <a:gd name="connsiteX6" fmla="*/ 94737 w 132587"/>
                <a:gd name="connsiteY6" fmla="*/ 16995 h 76200"/>
                <a:gd name="connsiteX7" fmla="*/ 110454 w 132587"/>
                <a:gd name="connsiteY7" fmla="*/ 6708 h 76200"/>
                <a:gd name="connsiteX8" fmla="*/ 129504 w 132587"/>
                <a:gd name="connsiteY8" fmla="*/ -341 h 76200"/>
                <a:gd name="connsiteX9" fmla="*/ 132552 w 132587"/>
                <a:gd name="connsiteY9" fmla="*/ 2707 h 76200"/>
                <a:gd name="connsiteX10" fmla="*/ 129504 w 132587"/>
                <a:gd name="connsiteY10" fmla="*/ 5755 h 76200"/>
                <a:gd name="connsiteX11" fmla="*/ 129504 w 132587"/>
                <a:gd name="connsiteY11" fmla="*/ 5755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587" h="76200">
                  <a:moveTo>
                    <a:pt x="129218" y="6136"/>
                  </a:moveTo>
                  <a:cubicBezTo>
                    <a:pt x="123493" y="6736"/>
                    <a:pt x="117978" y="8660"/>
                    <a:pt x="113121" y="11756"/>
                  </a:cubicBezTo>
                  <a:cubicBezTo>
                    <a:pt x="107787" y="14614"/>
                    <a:pt x="102548" y="18043"/>
                    <a:pt x="97214" y="21281"/>
                  </a:cubicBezTo>
                  <a:cubicBezTo>
                    <a:pt x="86070" y="27568"/>
                    <a:pt x="74735" y="32521"/>
                    <a:pt x="63400" y="37759"/>
                  </a:cubicBezTo>
                  <a:cubicBezTo>
                    <a:pt x="40264" y="46808"/>
                    <a:pt x="18823" y="59686"/>
                    <a:pt x="-36" y="75859"/>
                  </a:cubicBezTo>
                  <a:cubicBezTo>
                    <a:pt x="18214" y="58733"/>
                    <a:pt x="39207" y="44789"/>
                    <a:pt x="62067" y="34616"/>
                  </a:cubicBezTo>
                  <a:cubicBezTo>
                    <a:pt x="73116" y="28901"/>
                    <a:pt x="84450" y="23472"/>
                    <a:pt x="94737" y="16995"/>
                  </a:cubicBezTo>
                  <a:cubicBezTo>
                    <a:pt x="99881" y="13566"/>
                    <a:pt x="105024" y="9946"/>
                    <a:pt x="110454" y="6708"/>
                  </a:cubicBezTo>
                  <a:cubicBezTo>
                    <a:pt x="116131" y="2831"/>
                    <a:pt x="122674" y="412"/>
                    <a:pt x="129504" y="-341"/>
                  </a:cubicBezTo>
                  <a:cubicBezTo>
                    <a:pt x="131190" y="-341"/>
                    <a:pt x="132552" y="1021"/>
                    <a:pt x="132552" y="2707"/>
                  </a:cubicBezTo>
                  <a:cubicBezTo>
                    <a:pt x="132552" y="4393"/>
                    <a:pt x="131190" y="5755"/>
                    <a:pt x="129504" y="5755"/>
                  </a:cubicBezTo>
                  <a:lnTo>
                    <a:pt x="129504" y="5755"/>
                  </a:lnTo>
                  <a:close/>
                </a:path>
              </a:pathLst>
            </a:custGeom>
            <a:solidFill>
              <a:srgbClr val="030303"/>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311602DF-3C0C-BD4A-23FD-B25D2FA24C31}"/>
                </a:ext>
              </a:extLst>
            </p:cNvPr>
            <p:cNvSpPr/>
            <p:nvPr/>
          </p:nvSpPr>
          <p:spPr>
            <a:xfrm>
              <a:off x="6818566" y="3375476"/>
              <a:ext cx="168356" cy="93909"/>
            </a:xfrm>
            <a:custGeom>
              <a:avLst/>
              <a:gdLst>
                <a:gd name="connsiteX0" fmla="*/ 165699 w 168356"/>
                <a:gd name="connsiteY0" fmla="*/ 5653 h 93909"/>
                <a:gd name="connsiteX1" fmla="*/ 122931 w 168356"/>
                <a:gd name="connsiteY1" fmla="*/ 24703 h 93909"/>
                <a:gd name="connsiteX2" fmla="*/ 78926 w 168356"/>
                <a:gd name="connsiteY2" fmla="*/ 42896 h 93909"/>
                <a:gd name="connsiteX3" fmla="*/ 37302 w 168356"/>
                <a:gd name="connsiteY3" fmla="*/ 65470 h 93909"/>
                <a:gd name="connsiteX4" fmla="*/ 16537 w 168356"/>
                <a:gd name="connsiteY4" fmla="*/ 77281 h 93909"/>
                <a:gd name="connsiteX5" fmla="*/ -36 w 168356"/>
                <a:gd name="connsiteY5" fmla="*/ 93569 h 93909"/>
                <a:gd name="connsiteX6" fmla="*/ 16156 w 168356"/>
                <a:gd name="connsiteY6" fmla="*/ 76614 h 93909"/>
                <a:gd name="connsiteX7" fmla="*/ 36444 w 168356"/>
                <a:gd name="connsiteY7" fmla="*/ 64136 h 93909"/>
                <a:gd name="connsiteX8" fmla="*/ 77688 w 168356"/>
                <a:gd name="connsiteY8" fmla="*/ 40133 h 93909"/>
                <a:gd name="connsiteX9" fmla="*/ 121122 w 168356"/>
                <a:gd name="connsiteY9" fmla="*/ 20512 h 93909"/>
                <a:gd name="connsiteX10" fmla="*/ 164556 w 168356"/>
                <a:gd name="connsiteY10" fmla="*/ -253 h 93909"/>
                <a:gd name="connsiteX11" fmla="*/ 168242 w 168356"/>
                <a:gd name="connsiteY11" fmla="*/ 1986 h 93909"/>
                <a:gd name="connsiteX12" fmla="*/ 168270 w 168356"/>
                <a:gd name="connsiteY12" fmla="*/ 2129 h 93909"/>
                <a:gd name="connsiteX13" fmla="*/ 165889 w 168356"/>
                <a:gd name="connsiteY13" fmla="*/ 5748 h 93909"/>
                <a:gd name="connsiteX14" fmla="*/ 165889 w 168356"/>
                <a:gd name="connsiteY14" fmla="*/ 5748 h 9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8356" h="93909">
                  <a:moveTo>
                    <a:pt x="165699" y="5653"/>
                  </a:moveTo>
                  <a:cubicBezTo>
                    <a:pt x="150935" y="8320"/>
                    <a:pt x="137886" y="18226"/>
                    <a:pt x="122931" y="24703"/>
                  </a:cubicBezTo>
                  <a:cubicBezTo>
                    <a:pt x="107977" y="31180"/>
                    <a:pt x="93499" y="36609"/>
                    <a:pt x="78926" y="42896"/>
                  </a:cubicBezTo>
                  <a:cubicBezTo>
                    <a:pt x="64381" y="49115"/>
                    <a:pt x="50446" y="56669"/>
                    <a:pt x="37302" y="65470"/>
                  </a:cubicBezTo>
                  <a:cubicBezTo>
                    <a:pt x="30634" y="70042"/>
                    <a:pt x="23395" y="73185"/>
                    <a:pt x="16537" y="77281"/>
                  </a:cubicBezTo>
                  <a:cubicBezTo>
                    <a:pt x="9393" y="80767"/>
                    <a:pt x="3574" y="86482"/>
                    <a:pt x="-36" y="93569"/>
                  </a:cubicBezTo>
                  <a:cubicBezTo>
                    <a:pt x="3335" y="86282"/>
                    <a:pt x="9031" y="80319"/>
                    <a:pt x="16156" y="76614"/>
                  </a:cubicBezTo>
                  <a:cubicBezTo>
                    <a:pt x="22919" y="72328"/>
                    <a:pt x="30063" y="68899"/>
                    <a:pt x="36444" y="64136"/>
                  </a:cubicBezTo>
                  <a:cubicBezTo>
                    <a:pt x="49437" y="54897"/>
                    <a:pt x="63238" y="46858"/>
                    <a:pt x="77688" y="40133"/>
                  </a:cubicBezTo>
                  <a:cubicBezTo>
                    <a:pt x="92070" y="33275"/>
                    <a:pt x="106263" y="27179"/>
                    <a:pt x="121122" y="20512"/>
                  </a:cubicBezTo>
                  <a:cubicBezTo>
                    <a:pt x="135981" y="13844"/>
                    <a:pt x="147792" y="3462"/>
                    <a:pt x="164556" y="-253"/>
                  </a:cubicBezTo>
                  <a:cubicBezTo>
                    <a:pt x="166194" y="-653"/>
                    <a:pt x="167842" y="347"/>
                    <a:pt x="168242" y="1986"/>
                  </a:cubicBezTo>
                  <a:cubicBezTo>
                    <a:pt x="168251" y="2033"/>
                    <a:pt x="168261" y="2081"/>
                    <a:pt x="168270" y="2129"/>
                  </a:cubicBezTo>
                  <a:cubicBezTo>
                    <a:pt x="168566" y="3776"/>
                    <a:pt x="167518" y="5367"/>
                    <a:pt x="165889" y="5748"/>
                  </a:cubicBezTo>
                  <a:lnTo>
                    <a:pt x="165889" y="5748"/>
                  </a:lnTo>
                  <a:close/>
                </a:path>
              </a:pathLst>
            </a:custGeom>
            <a:solidFill>
              <a:srgbClr val="030303"/>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B189FAC2-80DD-604B-8021-C7DC75A6B046}"/>
                </a:ext>
              </a:extLst>
            </p:cNvPr>
            <p:cNvSpPr/>
            <p:nvPr/>
          </p:nvSpPr>
          <p:spPr>
            <a:xfrm>
              <a:off x="7089524" y="3330511"/>
              <a:ext cx="58892" cy="26259"/>
            </a:xfrm>
            <a:custGeom>
              <a:avLst/>
              <a:gdLst>
                <a:gd name="connsiteX0" fmla="*/ 945 w 58892"/>
                <a:gd name="connsiteY0" fmla="*/ 20138 h 26259"/>
                <a:gd name="connsiteX1" fmla="*/ 28758 w 58892"/>
                <a:gd name="connsiteY1" fmla="*/ 5850 h 26259"/>
                <a:gd name="connsiteX2" fmla="*/ 58857 w 58892"/>
                <a:gd name="connsiteY2" fmla="*/ -341 h 26259"/>
                <a:gd name="connsiteX3" fmla="*/ 30282 w 58892"/>
                <a:gd name="connsiteY3" fmla="*/ 8613 h 26259"/>
                <a:gd name="connsiteX4" fmla="*/ 5136 w 58892"/>
                <a:gd name="connsiteY4" fmla="*/ 24996 h 26259"/>
                <a:gd name="connsiteX5" fmla="*/ 5136 w 58892"/>
                <a:gd name="connsiteY5" fmla="*/ 24996 h 26259"/>
                <a:gd name="connsiteX6" fmla="*/ 964 w 58892"/>
                <a:gd name="connsiteY6" fmla="*/ 25110 h 26259"/>
                <a:gd name="connsiteX7" fmla="*/ 849 w 58892"/>
                <a:gd name="connsiteY7" fmla="*/ 24996 h 26259"/>
                <a:gd name="connsiteX8" fmla="*/ 849 w 58892"/>
                <a:gd name="connsiteY8" fmla="*/ 20614 h 2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892" h="26259">
                  <a:moveTo>
                    <a:pt x="945" y="20138"/>
                  </a:moveTo>
                  <a:cubicBezTo>
                    <a:pt x="9584" y="14242"/>
                    <a:pt x="18928" y="9441"/>
                    <a:pt x="28758" y="5850"/>
                  </a:cubicBezTo>
                  <a:cubicBezTo>
                    <a:pt x="38311" y="1907"/>
                    <a:pt x="48522" y="-188"/>
                    <a:pt x="58857" y="-341"/>
                  </a:cubicBezTo>
                  <a:cubicBezTo>
                    <a:pt x="48874" y="907"/>
                    <a:pt x="39197" y="3946"/>
                    <a:pt x="30282" y="8613"/>
                  </a:cubicBezTo>
                  <a:cubicBezTo>
                    <a:pt x="21271" y="13033"/>
                    <a:pt x="12822" y="18538"/>
                    <a:pt x="5136" y="24996"/>
                  </a:cubicBezTo>
                  <a:lnTo>
                    <a:pt x="5136" y="24996"/>
                  </a:lnTo>
                  <a:cubicBezTo>
                    <a:pt x="4012" y="26177"/>
                    <a:pt x="2145" y="26234"/>
                    <a:pt x="964" y="25110"/>
                  </a:cubicBezTo>
                  <a:cubicBezTo>
                    <a:pt x="926" y="25072"/>
                    <a:pt x="888" y="25034"/>
                    <a:pt x="849" y="24996"/>
                  </a:cubicBezTo>
                  <a:cubicBezTo>
                    <a:pt x="-332" y="23777"/>
                    <a:pt x="-332" y="21833"/>
                    <a:pt x="849" y="20614"/>
                  </a:cubicBezTo>
                  <a:close/>
                </a:path>
              </a:pathLst>
            </a:custGeom>
            <a:solidFill>
              <a:srgbClr val="030303"/>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03E886F8-1926-472E-B5CE-3B2033B27853}"/>
                </a:ext>
              </a:extLst>
            </p:cNvPr>
            <p:cNvSpPr/>
            <p:nvPr/>
          </p:nvSpPr>
          <p:spPr>
            <a:xfrm>
              <a:off x="7076854" y="3291935"/>
              <a:ext cx="82897" cy="46797"/>
            </a:xfrm>
            <a:custGeom>
              <a:avLst/>
              <a:gdLst>
                <a:gd name="connsiteX0" fmla="*/ 2184 w 82897"/>
                <a:gd name="connsiteY0" fmla="*/ 40236 h 46797"/>
                <a:gd name="connsiteX1" fmla="*/ 20472 w 82897"/>
                <a:gd name="connsiteY1" fmla="*/ 28425 h 46797"/>
                <a:gd name="connsiteX2" fmla="*/ 40856 w 82897"/>
                <a:gd name="connsiteY2" fmla="*/ 17661 h 46797"/>
                <a:gd name="connsiteX3" fmla="*/ 61239 w 82897"/>
                <a:gd name="connsiteY3" fmla="*/ 6898 h 46797"/>
                <a:gd name="connsiteX4" fmla="*/ 82861 w 82897"/>
                <a:gd name="connsiteY4" fmla="*/ -341 h 46797"/>
                <a:gd name="connsiteX5" fmla="*/ 61906 w 82897"/>
                <a:gd name="connsiteY5" fmla="*/ 8232 h 46797"/>
                <a:gd name="connsiteX6" fmla="*/ 42284 w 82897"/>
                <a:gd name="connsiteY6" fmla="*/ 20328 h 46797"/>
                <a:gd name="connsiteX7" fmla="*/ 23234 w 82897"/>
                <a:gd name="connsiteY7" fmla="*/ 32330 h 46797"/>
                <a:gd name="connsiteX8" fmla="*/ 4184 w 82897"/>
                <a:gd name="connsiteY8" fmla="*/ 46236 h 46797"/>
                <a:gd name="connsiteX9" fmla="*/ 184 w 82897"/>
                <a:gd name="connsiteY9" fmla="*/ 44522 h 46797"/>
                <a:gd name="connsiteX10" fmla="*/ 1898 w 82897"/>
                <a:gd name="connsiteY10" fmla="*/ 40522 h 46797"/>
                <a:gd name="connsiteX11" fmla="*/ 2375 w 82897"/>
                <a:gd name="connsiteY11" fmla="*/ 40522 h 46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897" h="46797">
                  <a:moveTo>
                    <a:pt x="2184" y="40236"/>
                  </a:moveTo>
                  <a:cubicBezTo>
                    <a:pt x="7328" y="39093"/>
                    <a:pt x="13233" y="31282"/>
                    <a:pt x="20472" y="28425"/>
                  </a:cubicBezTo>
                  <a:lnTo>
                    <a:pt x="40856" y="17661"/>
                  </a:lnTo>
                  <a:lnTo>
                    <a:pt x="61239" y="6898"/>
                  </a:lnTo>
                  <a:cubicBezTo>
                    <a:pt x="67840" y="2955"/>
                    <a:pt x="75212" y="488"/>
                    <a:pt x="82861" y="-341"/>
                  </a:cubicBezTo>
                  <a:cubicBezTo>
                    <a:pt x="75346" y="993"/>
                    <a:pt x="68202" y="3917"/>
                    <a:pt x="61906" y="8232"/>
                  </a:cubicBezTo>
                  <a:lnTo>
                    <a:pt x="42284" y="20328"/>
                  </a:lnTo>
                  <a:lnTo>
                    <a:pt x="23234" y="32330"/>
                  </a:lnTo>
                  <a:cubicBezTo>
                    <a:pt x="16091" y="35473"/>
                    <a:pt x="13709" y="42522"/>
                    <a:pt x="4184" y="46236"/>
                  </a:cubicBezTo>
                  <a:cubicBezTo>
                    <a:pt x="2603" y="46865"/>
                    <a:pt x="813" y="46103"/>
                    <a:pt x="184" y="44522"/>
                  </a:cubicBezTo>
                  <a:cubicBezTo>
                    <a:pt x="-445" y="42941"/>
                    <a:pt x="317" y="41150"/>
                    <a:pt x="1898" y="40522"/>
                  </a:cubicBezTo>
                  <a:lnTo>
                    <a:pt x="2375" y="40522"/>
                  </a:lnTo>
                  <a:close/>
                </a:path>
              </a:pathLst>
            </a:custGeom>
            <a:solidFill>
              <a:srgbClr val="030303"/>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01891310-05E8-886F-CD80-E1B960ED62B5}"/>
                </a:ext>
              </a:extLst>
            </p:cNvPr>
            <p:cNvSpPr/>
            <p:nvPr/>
          </p:nvSpPr>
          <p:spPr>
            <a:xfrm>
              <a:off x="7070475" y="3263360"/>
              <a:ext cx="114803" cy="66390"/>
            </a:xfrm>
            <a:custGeom>
              <a:avLst/>
              <a:gdLst>
                <a:gd name="connsiteX0" fmla="*/ 372 w 114803"/>
                <a:gd name="connsiteY0" fmla="*/ 61572 h 66390"/>
                <a:gd name="connsiteX1" fmla="*/ 26089 w 114803"/>
                <a:gd name="connsiteY1" fmla="*/ 39950 h 66390"/>
                <a:gd name="connsiteX2" fmla="*/ 54664 w 114803"/>
                <a:gd name="connsiteY2" fmla="*/ 24519 h 66390"/>
                <a:gd name="connsiteX3" fmla="*/ 114767 w 114803"/>
                <a:gd name="connsiteY3" fmla="*/ -341 h 66390"/>
                <a:gd name="connsiteX4" fmla="*/ 56093 w 114803"/>
                <a:gd name="connsiteY4" fmla="*/ 27186 h 66390"/>
                <a:gd name="connsiteX5" fmla="*/ 28375 w 114803"/>
                <a:gd name="connsiteY5" fmla="*/ 43950 h 66390"/>
                <a:gd name="connsiteX6" fmla="*/ 5611 w 114803"/>
                <a:gd name="connsiteY6" fmla="*/ 64810 h 66390"/>
                <a:gd name="connsiteX7" fmla="*/ 1210 w 114803"/>
                <a:gd name="connsiteY7" fmla="*/ 65410 h 66390"/>
                <a:gd name="connsiteX8" fmla="*/ 181 w 114803"/>
                <a:gd name="connsiteY8" fmla="*/ 61762 h 6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803" h="66390">
                  <a:moveTo>
                    <a:pt x="372" y="61572"/>
                  </a:moveTo>
                  <a:cubicBezTo>
                    <a:pt x="7135" y="52447"/>
                    <a:pt x="15936" y="45036"/>
                    <a:pt x="26089" y="39950"/>
                  </a:cubicBezTo>
                  <a:cubicBezTo>
                    <a:pt x="35614" y="34616"/>
                    <a:pt x="45139" y="29377"/>
                    <a:pt x="54664" y="24519"/>
                  </a:cubicBezTo>
                  <a:cubicBezTo>
                    <a:pt x="73943" y="14509"/>
                    <a:pt x="94050" y="6193"/>
                    <a:pt x="114767" y="-341"/>
                  </a:cubicBezTo>
                  <a:cubicBezTo>
                    <a:pt x="94460" y="7136"/>
                    <a:pt x="74829" y="16347"/>
                    <a:pt x="56093" y="27186"/>
                  </a:cubicBezTo>
                  <a:cubicBezTo>
                    <a:pt x="46568" y="32520"/>
                    <a:pt x="37519" y="38235"/>
                    <a:pt x="28375" y="43950"/>
                  </a:cubicBezTo>
                  <a:cubicBezTo>
                    <a:pt x="19241" y="49008"/>
                    <a:pt x="11440" y="56152"/>
                    <a:pt x="5611" y="64810"/>
                  </a:cubicBezTo>
                  <a:cubicBezTo>
                    <a:pt x="4563" y="66191"/>
                    <a:pt x="2591" y="66458"/>
                    <a:pt x="1210" y="65410"/>
                  </a:cubicBezTo>
                  <a:cubicBezTo>
                    <a:pt x="86" y="64563"/>
                    <a:pt x="-333" y="63067"/>
                    <a:pt x="181" y="61762"/>
                  </a:cubicBezTo>
                  <a:close/>
                </a:path>
              </a:pathLst>
            </a:custGeom>
            <a:solidFill>
              <a:srgbClr val="030303"/>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2F4EAB1C-8F53-0778-0BDB-4DA1D25EDB74}"/>
                </a:ext>
              </a:extLst>
            </p:cNvPr>
            <p:cNvSpPr/>
            <p:nvPr/>
          </p:nvSpPr>
          <p:spPr>
            <a:xfrm>
              <a:off x="5398531" y="2858262"/>
              <a:ext cx="1695878" cy="858161"/>
            </a:xfrm>
            <a:custGeom>
              <a:avLst/>
              <a:gdLst>
                <a:gd name="connsiteX0" fmla="*/ 1631263 w 1695878"/>
                <a:gd name="connsiteY0" fmla="*/ 544965 h 858161"/>
                <a:gd name="connsiteX1" fmla="*/ 1631263 w 1695878"/>
                <a:gd name="connsiteY1" fmla="*/ 544965 h 858161"/>
                <a:gd name="connsiteX2" fmla="*/ 1658695 w 1695878"/>
                <a:gd name="connsiteY2" fmla="*/ 530011 h 858161"/>
                <a:gd name="connsiteX3" fmla="*/ 1687270 w 1695878"/>
                <a:gd name="connsiteY3" fmla="*/ 510104 h 858161"/>
                <a:gd name="connsiteX4" fmla="*/ 1687270 w 1695878"/>
                <a:gd name="connsiteY4" fmla="*/ 510104 h 858161"/>
                <a:gd name="connsiteX5" fmla="*/ 1695842 w 1695878"/>
                <a:gd name="connsiteY5" fmla="*/ 489720 h 858161"/>
                <a:gd name="connsiteX6" fmla="*/ 1653361 w 1695878"/>
                <a:gd name="connsiteY6" fmla="*/ 433142 h 858161"/>
                <a:gd name="connsiteX7" fmla="*/ 1600497 w 1695878"/>
                <a:gd name="connsiteY7" fmla="*/ 359037 h 858161"/>
                <a:gd name="connsiteX8" fmla="*/ 1582209 w 1695878"/>
                <a:gd name="connsiteY8" fmla="*/ 327986 h 858161"/>
                <a:gd name="connsiteX9" fmla="*/ 1556301 w 1695878"/>
                <a:gd name="connsiteY9" fmla="*/ 291315 h 858161"/>
                <a:gd name="connsiteX10" fmla="*/ 1523440 w 1695878"/>
                <a:gd name="connsiteY10" fmla="*/ 262740 h 858161"/>
                <a:gd name="connsiteX11" fmla="*/ 1488007 w 1695878"/>
                <a:gd name="connsiteY11" fmla="*/ 236165 h 858161"/>
                <a:gd name="connsiteX12" fmla="*/ 1447716 w 1695878"/>
                <a:gd name="connsiteY12" fmla="*/ 212162 h 858161"/>
                <a:gd name="connsiteX13" fmla="*/ 1394948 w 1695878"/>
                <a:gd name="connsiteY13" fmla="*/ 174824 h 858161"/>
                <a:gd name="connsiteX14" fmla="*/ 1321986 w 1695878"/>
                <a:gd name="connsiteY14" fmla="*/ 132819 h 858161"/>
                <a:gd name="connsiteX15" fmla="*/ 1261026 w 1695878"/>
                <a:gd name="connsiteY15" fmla="*/ 113769 h 858161"/>
                <a:gd name="connsiteX16" fmla="*/ 1233023 w 1695878"/>
                <a:gd name="connsiteY16" fmla="*/ 113769 h 858161"/>
                <a:gd name="connsiteX17" fmla="*/ 1214830 w 1695878"/>
                <a:gd name="connsiteY17" fmla="*/ 85194 h 858161"/>
                <a:gd name="connsiteX18" fmla="*/ 1162252 w 1695878"/>
                <a:gd name="connsiteY18" fmla="*/ 21472 h 858161"/>
                <a:gd name="connsiteX19" fmla="*/ 1097768 w 1695878"/>
                <a:gd name="connsiteY19" fmla="*/ -341 h 858161"/>
                <a:gd name="connsiteX20" fmla="*/ 1048714 w 1695878"/>
                <a:gd name="connsiteY20" fmla="*/ 12327 h 858161"/>
                <a:gd name="connsiteX21" fmla="*/ 1031188 w 1695878"/>
                <a:gd name="connsiteY21" fmla="*/ 57190 h 858161"/>
                <a:gd name="connsiteX22" fmla="*/ 1040713 w 1695878"/>
                <a:gd name="connsiteY22" fmla="*/ 124437 h 858161"/>
                <a:gd name="connsiteX23" fmla="*/ 1045571 w 1695878"/>
                <a:gd name="connsiteY23" fmla="*/ 133962 h 858161"/>
                <a:gd name="connsiteX24" fmla="*/ 1041380 w 1695878"/>
                <a:gd name="connsiteY24" fmla="*/ 133485 h 858161"/>
                <a:gd name="connsiteX25" fmla="*/ 939367 w 1695878"/>
                <a:gd name="connsiteY25" fmla="*/ 131485 h 858161"/>
                <a:gd name="connsiteX26" fmla="*/ 861929 w 1695878"/>
                <a:gd name="connsiteY26" fmla="*/ 104815 h 858161"/>
                <a:gd name="connsiteX27" fmla="*/ 697908 w 1695878"/>
                <a:gd name="connsiteY27" fmla="*/ 53856 h 858161"/>
                <a:gd name="connsiteX28" fmla="*/ 638472 w 1695878"/>
                <a:gd name="connsiteY28" fmla="*/ 37855 h 858161"/>
                <a:gd name="connsiteX29" fmla="*/ 545508 w 1695878"/>
                <a:gd name="connsiteY29" fmla="*/ 31663 h 858161"/>
                <a:gd name="connsiteX30" fmla="*/ 445686 w 1695878"/>
                <a:gd name="connsiteY30" fmla="*/ 35854 h 858161"/>
                <a:gd name="connsiteX31" fmla="*/ 302811 w 1695878"/>
                <a:gd name="connsiteY31" fmla="*/ 78907 h 858161"/>
                <a:gd name="connsiteX32" fmla="*/ 240994 w 1695878"/>
                <a:gd name="connsiteY32" fmla="*/ 121198 h 858161"/>
                <a:gd name="connsiteX33" fmla="*/ 179558 w 1695878"/>
                <a:gd name="connsiteY33" fmla="*/ 188826 h 858161"/>
                <a:gd name="connsiteX34" fmla="*/ 122598 w 1695878"/>
                <a:gd name="connsiteY34" fmla="*/ 271503 h 858161"/>
                <a:gd name="connsiteX35" fmla="*/ 70211 w 1695878"/>
                <a:gd name="connsiteY35" fmla="*/ 364657 h 858161"/>
                <a:gd name="connsiteX36" fmla="*/ 27348 w 1695878"/>
                <a:gd name="connsiteY36" fmla="*/ 456669 h 858161"/>
                <a:gd name="connsiteX37" fmla="*/ 8298 w 1695878"/>
                <a:gd name="connsiteY37" fmla="*/ 510961 h 858161"/>
                <a:gd name="connsiteX38" fmla="*/ 964 w 1695878"/>
                <a:gd name="connsiteY38" fmla="*/ 559348 h 858161"/>
                <a:gd name="connsiteX39" fmla="*/ 964 w 1695878"/>
                <a:gd name="connsiteY39" fmla="*/ 611831 h 858161"/>
                <a:gd name="connsiteX40" fmla="*/ 6584 w 1695878"/>
                <a:gd name="connsiteY40" fmla="*/ 644121 h 858161"/>
                <a:gd name="connsiteX41" fmla="*/ 13727 w 1695878"/>
                <a:gd name="connsiteY41" fmla="*/ 672029 h 858161"/>
                <a:gd name="connsiteX42" fmla="*/ 28205 w 1695878"/>
                <a:gd name="connsiteY42" fmla="*/ 705652 h 858161"/>
                <a:gd name="connsiteX43" fmla="*/ 42969 w 1695878"/>
                <a:gd name="connsiteY43" fmla="*/ 729274 h 858161"/>
                <a:gd name="connsiteX44" fmla="*/ 64877 w 1695878"/>
                <a:gd name="connsiteY44" fmla="*/ 753373 h 858161"/>
                <a:gd name="connsiteX45" fmla="*/ 85927 w 1695878"/>
                <a:gd name="connsiteY45" fmla="*/ 771375 h 858161"/>
                <a:gd name="connsiteX46" fmla="*/ 141267 w 1695878"/>
                <a:gd name="connsiteY46" fmla="*/ 813856 h 858161"/>
                <a:gd name="connsiteX47" fmla="*/ 209942 w 1695878"/>
                <a:gd name="connsiteY47" fmla="*/ 850718 h 858161"/>
                <a:gd name="connsiteX48" fmla="*/ 264711 w 1695878"/>
                <a:gd name="connsiteY48" fmla="*/ 857671 h 858161"/>
                <a:gd name="connsiteX49" fmla="*/ 316813 w 1695878"/>
                <a:gd name="connsiteY49" fmla="*/ 842907 h 858161"/>
                <a:gd name="connsiteX50" fmla="*/ 369772 w 1695878"/>
                <a:gd name="connsiteY50" fmla="*/ 807284 h 858161"/>
                <a:gd name="connsiteX51" fmla="*/ 412539 w 1695878"/>
                <a:gd name="connsiteY51" fmla="*/ 760326 h 858161"/>
                <a:gd name="connsiteX52" fmla="*/ 461117 w 1695878"/>
                <a:gd name="connsiteY52" fmla="*/ 699556 h 858161"/>
                <a:gd name="connsiteX53" fmla="*/ 510456 w 1695878"/>
                <a:gd name="connsiteY53" fmla="*/ 649645 h 858161"/>
                <a:gd name="connsiteX54" fmla="*/ 570940 w 1695878"/>
                <a:gd name="connsiteY54" fmla="*/ 613926 h 858161"/>
                <a:gd name="connsiteX55" fmla="*/ 629328 w 1695878"/>
                <a:gd name="connsiteY55" fmla="*/ 595639 h 858161"/>
                <a:gd name="connsiteX56" fmla="*/ 660380 w 1695878"/>
                <a:gd name="connsiteY56" fmla="*/ 595639 h 858161"/>
                <a:gd name="connsiteX57" fmla="*/ 694670 w 1695878"/>
                <a:gd name="connsiteY57" fmla="*/ 602687 h 858161"/>
                <a:gd name="connsiteX58" fmla="*/ 738104 w 1695878"/>
                <a:gd name="connsiteY58" fmla="*/ 616689 h 858161"/>
                <a:gd name="connsiteX59" fmla="*/ 791825 w 1695878"/>
                <a:gd name="connsiteY59" fmla="*/ 641644 h 858161"/>
                <a:gd name="connsiteX60" fmla="*/ 842688 w 1695878"/>
                <a:gd name="connsiteY60" fmla="*/ 667457 h 858161"/>
                <a:gd name="connsiteX61" fmla="*/ 901648 w 1695878"/>
                <a:gd name="connsiteY61" fmla="*/ 704319 h 858161"/>
                <a:gd name="connsiteX62" fmla="*/ 970514 w 1695878"/>
                <a:gd name="connsiteY62" fmla="*/ 754134 h 858161"/>
                <a:gd name="connsiteX63" fmla="*/ 1012709 w 1695878"/>
                <a:gd name="connsiteY63" fmla="*/ 791282 h 858161"/>
                <a:gd name="connsiteX64" fmla="*/ 1044809 w 1695878"/>
                <a:gd name="connsiteY64" fmla="*/ 817761 h 858161"/>
                <a:gd name="connsiteX65" fmla="*/ 1074431 w 1695878"/>
                <a:gd name="connsiteY65" fmla="*/ 836811 h 858161"/>
                <a:gd name="connsiteX66" fmla="*/ 1097577 w 1695878"/>
                <a:gd name="connsiteY66" fmla="*/ 836811 h 858161"/>
                <a:gd name="connsiteX67" fmla="*/ 1081194 w 1695878"/>
                <a:gd name="connsiteY67" fmla="*/ 814714 h 858161"/>
                <a:gd name="connsiteX68" fmla="*/ 1058810 w 1695878"/>
                <a:gd name="connsiteY68" fmla="*/ 775566 h 858161"/>
                <a:gd name="connsiteX69" fmla="*/ 1047761 w 1695878"/>
                <a:gd name="connsiteY69" fmla="*/ 744133 h 858161"/>
                <a:gd name="connsiteX70" fmla="*/ 1045952 w 1695878"/>
                <a:gd name="connsiteY70" fmla="*/ 725083 h 858161"/>
                <a:gd name="connsiteX71" fmla="*/ 1044999 w 1695878"/>
                <a:gd name="connsiteY71" fmla="*/ 698223 h 858161"/>
                <a:gd name="connsiteX72" fmla="*/ 1038617 w 1695878"/>
                <a:gd name="connsiteY72" fmla="*/ 681554 h 858161"/>
                <a:gd name="connsiteX73" fmla="*/ 1033855 w 1695878"/>
                <a:gd name="connsiteY73" fmla="*/ 665266 h 858161"/>
                <a:gd name="connsiteX74" fmla="*/ 1033855 w 1695878"/>
                <a:gd name="connsiteY74" fmla="*/ 645549 h 858161"/>
                <a:gd name="connsiteX75" fmla="*/ 1033855 w 1695878"/>
                <a:gd name="connsiteY75" fmla="*/ 645549 h 858161"/>
                <a:gd name="connsiteX76" fmla="*/ 1036903 w 1695878"/>
                <a:gd name="connsiteY76" fmla="*/ 624594 h 858161"/>
                <a:gd name="connsiteX77" fmla="*/ 1051381 w 1695878"/>
                <a:gd name="connsiteY77" fmla="*/ 597067 h 858161"/>
                <a:gd name="connsiteX78" fmla="*/ 1079289 w 1695878"/>
                <a:gd name="connsiteY78" fmla="*/ 564206 h 858161"/>
                <a:gd name="connsiteX79" fmla="*/ 1137296 w 1695878"/>
                <a:gd name="connsiteY79" fmla="*/ 518295 h 858161"/>
                <a:gd name="connsiteX80" fmla="*/ 1164824 w 1695878"/>
                <a:gd name="connsiteY80" fmla="*/ 503151 h 858161"/>
                <a:gd name="connsiteX81" fmla="*/ 1182445 w 1695878"/>
                <a:gd name="connsiteY81" fmla="*/ 502484 h 858161"/>
                <a:gd name="connsiteX82" fmla="*/ 1209782 w 1695878"/>
                <a:gd name="connsiteY82" fmla="*/ 504103 h 858161"/>
                <a:gd name="connsiteX83" fmla="*/ 1247882 w 1695878"/>
                <a:gd name="connsiteY83" fmla="*/ 511628 h 858161"/>
                <a:gd name="connsiteX84" fmla="*/ 1301698 w 1695878"/>
                <a:gd name="connsiteY84" fmla="*/ 521153 h 858161"/>
                <a:gd name="connsiteX85" fmla="*/ 1346180 w 1695878"/>
                <a:gd name="connsiteY85" fmla="*/ 524868 h 858161"/>
                <a:gd name="connsiteX86" fmla="*/ 1384280 w 1695878"/>
                <a:gd name="connsiteY86" fmla="*/ 523439 h 858161"/>
                <a:gd name="connsiteX87" fmla="*/ 1418951 w 1695878"/>
                <a:gd name="connsiteY87" fmla="*/ 522486 h 858161"/>
                <a:gd name="connsiteX88" fmla="*/ 1463623 w 1695878"/>
                <a:gd name="connsiteY88" fmla="*/ 522486 h 858161"/>
                <a:gd name="connsiteX89" fmla="*/ 1482673 w 1695878"/>
                <a:gd name="connsiteY89" fmla="*/ 521724 h 858161"/>
                <a:gd name="connsiteX90" fmla="*/ 1509629 w 1695878"/>
                <a:gd name="connsiteY90" fmla="*/ 514295 h 858161"/>
                <a:gd name="connsiteX91" fmla="*/ 1545824 w 1695878"/>
                <a:gd name="connsiteY91" fmla="*/ 507532 h 858161"/>
                <a:gd name="connsiteX92" fmla="*/ 1569731 w 1695878"/>
                <a:gd name="connsiteY92" fmla="*/ 505723 h 858161"/>
                <a:gd name="connsiteX93" fmla="*/ 1588781 w 1695878"/>
                <a:gd name="connsiteY93" fmla="*/ 508866 h 858161"/>
                <a:gd name="connsiteX94" fmla="*/ 1607831 w 1695878"/>
                <a:gd name="connsiteY94" fmla="*/ 516200 h 858161"/>
                <a:gd name="connsiteX95" fmla="*/ 1616594 w 1695878"/>
                <a:gd name="connsiteY95" fmla="*/ 527535 h 858161"/>
                <a:gd name="connsiteX96" fmla="*/ 1619547 w 1695878"/>
                <a:gd name="connsiteY96" fmla="*/ 540298 h 858161"/>
                <a:gd name="connsiteX97" fmla="*/ 1631168 w 1695878"/>
                <a:gd name="connsiteY97" fmla="*/ 546013 h 858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695878" h="858161">
                  <a:moveTo>
                    <a:pt x="1631263" y="544965"/>
                  </a:moveTo>
                  <a:lnTo>
                    <a:pt x="1631263" y="544965"/>
                  </a:lnTo>
                  <a:cubicBezTo>
                    <a:pt x="1639550" y="540489"/>
                    <a:pt x="1650789" y="534964"/>
                    <a:pt x="1658695" y="530011"/>
                  </a:cubicBezTo>
                  <a:cubicBezTo>
                    <a:pt x="1666601" y="525058"/>
                    <a:pt x="1678507" y="516105"/>
                    <a:pt x="1687270" y="510104"/>
                  </a:cubicBezTo>
                  <a:lnTo>
                    <a:pt x="1687270" y="510104"/>
                  </a:lnTo>
                  <a:lnTo>
                    <a:pt x="1695842" y="489720"/>
                  </a:lnTo>
                  <a:cubicBezTo>
                    <a:pt x="1683079" y="472766"/>
                    <a:pt x="1665839" y="450287"/>
                    <a:pt x="1653361" y="433142"/>
                  </a:cubicBezTo>
                  <a:cubicBezTo>
                    <a:pt x="1637168" y="411139"/>
                    <a:pt x="1615261" y="381993"/>
                    <a:pt x="1600497" y="359037"/>
                  </a:cubicBezTo>
                  <a:cubicBezTo>
                    <a:pt x="1594687" y="349989"/>
                    <a:pt x="1588115" y="337035"/>
                    <a:pt x="1582209" y="327986"/>
                  </a:cubicBezTo>
                  <a:cubicBezTo>
                    <a:pt x="1574503" y="315127"/>
                    <a:pt x="1565845" y="302869"/>
                    <a:pt x="1556301" y="291315"/>
                  </a:cubicBezTo>
                  <a:cubicBezTo>
                    <a:pt x="1546014" y="281047"/>
                    <a:pt x="1535032" y="271503"/>
                    <a:pt x="1523440" y="262740"/>
                  </a:cubicBezTo>
                  <a:cubicBezTo>
                    <a:pt x="1513153" y="254358"/>
                    <a:pt x="1499056" y="243690"/>
                    <a:pt x="1488007" y="236165"/>
                  </a:cubicBezTo>
                  <a:cubicBezTo>
                    <a:pt x="1476958" y="228640"/>
                    <a:pt x="1459432" y="219782"/>
                    <a:pt x="1447716" y="212162"/>
                  </a:cubicBezTo>
                  <a:cubicBezTo>
                    <a:pt x="1431428" y="201589"/>
                    <a:pt x="1411235" y="185301"/>
                    <a:pt x="1394948" y="174824"/>
                  </a:cubicBezTo>
                  <a:cubicBezTo>
                    <a:pt x="1371688" y="159051"/>
                    <a:pt x="1347304" y="145011"/>
                    <a:pt x="1321986" y="132819"/>
                  </a:cubicBezTo>
                  <a:cubicBezTo>
                    <a:pt x="1302507" y="124027"/>
                    <a:pt x="1282038" y="117636"/>
                    <a:pt x="1261026" y="113769"/>
                  </a:cubicBezTo>
                  <a:cubicBezTo>
                    <a:pt x="1251701" y="113169"/>
                    <a:pt x="1242348" y="113169"/>
                    <a:pt x="1233023" y="113769"/>
                  </a:cubicBezTo>
                  <a:cubicBezTo>
                    <a:pt x="1227498" y="105101"/>
                    <a:pt x="1220735" y="93290"/>
                    <a:pt x="1214830" y="85194"/>
                  </a:cubicBezTo>
                  <a:cubicBezTo>
                    <a:pt x="1200352" y="65096"/>
                    <a:pt x="1182731" y="35378"/>
                    <a:pt x="1162252" y="21472"/>
                  </a:cubicBezTo>
                  <a:cubicBezTo>
                    <a:pt x="1142935" y="8879"/>
                    <a:pt x="1120761" y="1383"/>
                    <a:pt x="1097768" y="-341"/>
                  </a:cubicBezTo>
                  <a:cubicBezTo>
                    <a:pt x="1082528" y="-341"/>
                    <a:pt x="1059668" y="2231"/>
                    <a:pt x="1048714" y="12327"/>
                  </a:cubicBezTo>
                  <a:cubicBezTo>
                    <a:pt x="1037760" y="22424"/>
                    <a:pt x="1032902" y="42807"/>
                    <a:pt x="1031188" y="57190"/>
                  </a:cubicBezTo>
                  <a:cubicBezTo>
                    <a:pt x="1029597" y="80031"/>
                    <a:pt x="1032836" y="102939"/>
                    <a:pt x="1040713" y="124437"/>
                  </a:cubicBezTo>
                  <a:cubicBezTo>
                    <a:pt x="1041761" y="127389"/>
                    <a:pt x="1047666" y="131295"/>
                    <a:pt x="1045571" y="133962"/>
                  </a:cubicBezTo>
                  <a:cubicBezTo>
                    <a:pt x="1043475" y="136629"/>
                    <a:pt x="1042713" y="133962"/>
                    <a:pt x="1041380" y="133485"/>
                  </a:cubicBezTo>
                  <a:cubicBezTo>
                    <a:pt x="1010900" y="131104"/>
                    <a:pt x="969466" y="136914"/>
                    <a:pt x="939367" y="131485"/>
                  </a:cubicBezTo>
                  <a:cubicBezTo>
                    <a:pt x="915173" y="127104"/>
                    <a:pt x="885265" y="112435"/>
                    <a:pt x="861929" y="104815"/>
                  </a:cubicBezTo>
                  <a:cubicBezTo>
                    <a:pt x="812970" y="88718"/>
                    <a:pt x="747629" y="68144"/>
                    <a:pt x="697908" y="53856"/>
                  </a:cubicBezTo>
                  <a:cubicBezTo>
                    <a:pt x="680096" y="48808"/>
                    <a:pt x="656665" y="40902"/>
                    <a:pt x="638472" y="37855"/>
                  </a:cubicBezTo>
                  <a:cubicBezTo>
                    <a:pt x="607668" y="33597"/>
                    <a:pt x="576607" y="31530"/>
                    <a:pt x="545508" y="31663"/>
                  </a:cubicBezTo>
                  <a:cubicBezTo>
                    <a:pt x="512180" y="31063"/>
                    <a:pt x="478843" y="32454"/>
                    <a:pt x="445686" y="35854"/>
                  </a:cubicBezTo>
                  <a:cubicBezTo>
                    <a:pt x="396013" y="42246"/>
                    <a:pt x="347740" y="56790"/>
                    <a:pt x="302811" y="78907"/>
                  </a:cubicBezTo>
                  <a:cubicBezTo>
                    <a:pt x="280808" y="90842"/>
                    <a:pt x="260091" y="105015"/>
                    <a:pt x="240994" y="121198"/>
                  </a:cubicBezTo>
                  <a:cubicBezTo>
                    <a:pt x="218629" y="141953"/>
                    <a:pt x="198081" y="164585"/>
                    <a:pt x="179558" y="188826"/>
                  </a:cubicBezTo>
                  <a:cubicBezTo>
                    <a:pt x="159161" y="215382"/>
                    <a:pt x="140149" y="242985"/>
                    <a:pt x="122598" y="271503"/>
                  </a:cubicBezTo>
                  <a:cubicBezTo>
                    <a:pt x="105739" y="298744"/>
                    <a:pt x="84498" y="336082"/>
                    <a:pt x="70211" y="364657"/>
                  </a:cubicBezTo>
                  <a:cubicBezTo>
                    <a:pt x="55923" y="391327"/>
                    <a:pt x="39064" y="428475"/>
                    <a:pt x="27348" y="456669"/>
                  </a:cubicBezTo>
                  <a:cubicBezTo>
                    <a:pt x="19824" y="474328"/>
                    <a:pt x="13461" y="492473"/>
                    <a:pt x="8298" y="510961"/>
                  </a:cubicBezTo>
                  <a:cubicBezTo>
                    <a:pt x="4611" y="526877"/>
                    <a:pt x="2159" y="543051"/>
                    <a:pt x="964" y="559348"/>
                  </a:cubicBezTo>
                  <a:cubicBezTo>
                    <a:pt x="-370" y="576817"/>
                    <a:pt x="-370" y="594362"/>
                    <a:pt x="964" y="611831"/>
                  </a:cubicBezTo>
                  <a:cubicBezTo>
                    <a:pt x="2265" y="622690"/>
                    <a:pt x="4141" y="633462"/>
                    <a:pt x="6584" y="644121"/>
                  </a:cubicBezTo>
                  <a:cubicBezTo>
                    <a:pt x="8393" y="652503"/>
                    <a:pt x="11060" y="663837"/>
                    <a:pt x="13727" y="672029"/>
                  </a:cubicBezTo>
                  <a:cubicBezTo>
                    <a:pt x="17723" y="683573"/>
                    <a:pt x="22562" y="694813"/>
                    <a:pt x="28205" y="705652"/>
                  </a:cubicBezTo>
                  <a:cubicBezTo>
                    <a:pt x="32503" y="713901"/>
                    <a:pt x="37439" y="721797"/>
                    <a:pt x="42969" y="729274"/>
                  </a:cubicBezTo>
                  <a:cubicBezTo>
                    <a:pt x="49689" y="737818"/>
                    <a:pt x="57011" y="745867"/>
                    <a:pt x="64877" y="753373"/>
                  </a:cubicBezTo>
                  <a:cubicBezTo>
                    <a:pt x="70877" y="759183"/>
                    <a:pt x="79450" y="766136"/>
                    <a:pt x="85927" y="771375"/>
                  </a:cubicBezTo>
                  <a:cubicBezTo>
                    <a:pt x="102119" y="784615"/>
                    <a:pt x="124027" y="802426"/>
                    <a:pt x="141267" y="813856"/>
                  </a:cubicBezTo>
                  <a:cubicBezTo>
                    <a:pt x="162586" y="828868"/>
                    <a:pt x="185646" y="841250"/>
                    <a:pt x="209942" y="850718"/>
                  </a:cubicBezTo>
                  <a:cubicBezTo>
                    <a:pt x="227678" y="856109"/>
                    <a:pt x="246194" y="858462"/>
                    <a:pt x="264711" y="857671"/>
                  </a:cubicBezTo>
                  <a:cubicBezTo>
                    <a:pt x="282751" y="855528"/>
                    <a:pt x="300335" y="850547"/>
                    <a:pt x="316813" y="842907"/>
                  </a:cubicBezTo>
                  <a:cubicBezTo>
                    <a:pt x="335891" y="833306"/>
                    <a:pt x="353684" y="821333"/>
                    <a:pt x="369772" y="807284"/>
                  </a:cubicBezTo>
                  <a:cubicBezTo>
                    <a:pt x="385059" y="792596"/>
                    <a:pt x="399347" y="776909"/>
                    <a:pt x="412539" y="760326"/>
                  </a:cubicBezTo>
                  <a:cubicBezTo>
                    <a:pt x="427684" y="742514"/>
                    <a:pt x="445591" y="716987"/>
                    <a:pt x="461117" y="699556"/>
                  </a:cubicBezTo>
                  <a:cubicBezTo>
                    <a:pt x="476176" y="681602"/>
                    <a:pt x="492673" y="664904"/>
                    <a:pt x="510456" y="649645"/>
                  </a:cubicBezTo>
                  <a:cubicBezTo>
                    <a:pt x="529211" y="635501"/>
                    <a:pt x="549499" y="623518"/>
                    <a:pt x="570940" y="613926"/>
                  </a:cubicBezTo>
                  <a:cubicBezTo>
                    <a:pt x="589609" y="605535"/>
                    <a:pt x="609211" y="599401"/>
                    <a:pt x="629328" y="595639"/>
                  </a:cubicBezTo>
                  <a:cubicBezTo>
                    <a:pt x="639644" y="594495"/>
                    <a:pt x="650064" y="594495"/>
                    <a:pt x="660380" y="595639"/>
                  </a:cubicBezTo>
                  <a:cubicBezTo>
                    <a:pt x="671962" y="597181"/>
                    <a:pt x="683421" y="599534"/>
                    <a:pt x="694670" y="602687"/>
                  </a:cubicBezTo>
                  <a:cubicBezTo>
                    <a:pt x="707909" y="606211"/>
                    <a:pt x="725340" y="612212"/>
                    <a:pt x="738104" y="616689"/>
                  </a:cubicBezTo>
                  <a:cubicBezTo>
                    <a:pt x="754677" y="623166"/>
                    <a:pt x="776204" y="633929"/>
                    <a:pt x="791825" y="641644"/>
                  </a:cubicBezTo>
                  <a:cubicBezTo>
                    <a:pt x="807446" y="649359"/>
                    <a:pt x="827829" y="659075"/>
                    <a:pt x="842688" y="667457"/>
                  </a:cubicBezTo>
                  <a:cubicBezTo>
                    <a:pt x="860881" y="677649"/>
                    <a:pt x="884312" y="692698"/>
                    <a:pt x="901648" y="704319"/>
                  </a:cubicBezTo>
                  <a:cubicBezTo>
                    <a:pt x="922793" y="718606"/>
                    <a:pt x="950606" y="738228"/>
                    <a:pt x="970514" y="754134"/>
                  </a:cubicBezTo>
                  <a:cubicBezTo>
                    <a:pt x="983658" y="764707"/>
                    <a:pt x="999851" y="780328"/>
                    <a:pt x="1012709" y="791282"/>
                  </a:cubicBezTo>
                  <a:cubicBezTo>
                    <a:pt x="1022234" y="799378"/>
                    <a:pt x="1034712" y="810332"/>
                    <a:pt x="1044809" y="817761"/>
                  </a:cubicBezTo>
                  <a:cubicBezTo>
                    <a:pt x="1053381" y="823953"/>
                    <a:pt x="1074431" y="836811"/>
                    <a:pt x="1074431" y="836811"/>
                  </a:cubicBezTo>
                  <a:lnTo>
                    <a:pt x="1097577" y="836811"/>
                  </a:lnTo>
                  <a:cubicBezTo>
                    <a:pt x="1092624" y="830239"/>
                    <a:pt x="1085671" y="821667"/>
                    <a:pt x="1081194" y="814714"/>
                  </a:cubicBezTo>
                  <a:cubicBezTo>
                    <a:pt x="1072831" y="802197"/>
                    <a:pt x="1065354" y="789120"/>
                    <a:pt x="1058810" y="775566"/>
                  </a:cubicBezTo>
                  <a:cubicBezTo>
                    <a:pt x="1054143" y="765460"/>
                    <a:pt x="1050438" y="754935"/>
                    <a:pt x="1047761" y="744133"/>
                  </a:cubicBezTo>
                  <a:cubicBezTo>
                    <a:pt x="1046742" y="737828"/>
                    <a:pt x="1046142" y="731465"/>
                    <a:pt x="1045952" y="725083"/>
                  </a:cubicBezTo>
                  <a:cubicBezTo>
                    <a:pt x="1046161" y="716120"/>
                    <a:pt x="1045837" y="707148"/>
                    <a:pt x="1044999" y="698223"/>
                  </a:cubicBezTo>
                  <a:cubicBezTo>
                    <a:pt x="1043151" y="692565"/>
                    <a:pt x="1041027" y="687002"/>
                    <a:pt x="1038617" y="681554"/>
                  </a:cubicBezTo>
                  <a:cubicBezTo>
                    <a:pt x="1036608" y="676258"/>
                    <a:pt x="1035017" y="670810"/>
                    <a:pt x="1033855" y="665266"/>
                  </a:cubicBezTo>
                  <a:cubicBezTo>
                    <a:pt x="1033426" y="658704"/>
                    <a:pt x="1033426" y="652112"/>
                    <a:pt x="1033855" y="645549"/>
                  </a:cubicBezTo>
                  <a:lnTo>
                    <a:pt x="1033855" y="645549"/>
                  </a:lnTo>
                  <a:cubicBezTo>
                    <a:pt x="1034388" y="638501"/>
                    <a:pt x="1035407" y="631500"/>
                    <a:pt x="1036903" y="624594"/>
                  </a:cubicBezTo>
                  <a:cubicBezTo>
                    <a:pt x="1040580" y="614860"/>
                    <a:pt x="1045447" y="605611"/>
                    <a:pt x="1051381" y="597067"/>
                  </a:cubicBezTo>
                  <a:cubicBezTo>
                    <a:pt x="1059658" y="585285"/>
                    <a:pt x="1069002" y="574283"/>
                    <a:pt x="1079289" y="564206"/>
                  </a:cubicBezTo>
                  <a:cubicBezTo>
                    <a:pt x="1097263" y="547261"/>
                    <a:pt x="1116675" y="531897"/>
                    <a:pt x="1137296" y="518295"/>
                  </a:cubicBezTo>
                  <a:cubicBezTo>
                    <a:pt x="1145697" y="511952"/>
                    <a:pt x="1154965" y="506846"/>
                    <a:pt x="1164824" y="503151"/>
                  </a:cubicBezTo>
                  <a:cubicBezTo>
                    <a:pt x="1170653" y="502265"/>
                    <a:pt x="1176568" y="502036"/>
                    <a:pt x="1182445" y="502484"/>
                  </a:cubicBezTo>
                  <a:cubicBezTo>
                    <a:pt x="1190636" y="502484"/>
                    <a:pt x="1209782" y="504103"/>
                    <a:pt x="1209782" y="504103"/>
                  </a:cubicBezTo>
                  <a:lnTo>
                    <a:pt x="1247882" y="511628"/>
                  </a:lnTo>
                  <a:cubicBezTo>
                    <a:pt x="1263979" y="514676"/>
                    <a:pt x="1285410" y="519057"/>
                    <a:pt x="1301698" y="521153"/>
                  </a:cubicBezTo>
                  <a:cubicBezTo>
                    <a:pt x="1314938" y="522867"/>
                    <a:pt x="1332845" y="524582"/>
                    <a:pt x="1346180" y="524868"/>
                  </a:cubicBezTo>
                  <a:cubicBezTo>
                    <a:pt x="1357705" y="524868"/>
                    <a:pt x="1372945" y="523820"/>
                    <a:pt x="1384280" y="523439"/>
                  </a:cubicBezTo>
                  <a:cubicBezTo>
                    <a:pt x="1395614" y="523058"/>
                    <a:pt x="1408568" y="522582"/>
                    <a:pt x="1418951" y="522486"/>
                  </a:cubicBezTo>
                  <a:cubicBezTo>
                    <a:pt x="1432381" y="522486"/>
                    <a:pt x="1450193" y="523153"/>
                    <a:pt x="1463623" y="522486"/>
                  </a:cubicBezTo>
                  <a:cubicBezTo>
                    <a:pt x="1469985" y="522610"/>
                    <a:pt x="1476348" y="522362"/>
                    <a:pt x="1482673" y="521724"/>
                  </a:cubicBezTo>
                  <a:cubicBezTo>
                    <a:pt x="1490960" y="520391"/>
                    <a:pt x="1501723" y="516200"/>
                    <a:pt x="1509629" y="514295"/>
                  </a:cubicBezTo>
                  <a:cubicBezTo>
                    <a:pt x="1520392" y="511818"/>
                    <a:pt x="1534870" y="508961"/>
                    <a:pt x="1545824" y="507532"/>
                  </a:cubicBezTo>
                  <a:cubicBezTo>
                    <a:pt x="1553729" y="506265"/>
                    <a:pt x="1561721" y="505656"/>
                    <a:pt x="1569731" y="505723"/>
                  </a:cubicBezTo>
                  <a:cubicBezTo>
                    <a:pt x="1576170" y="506132"/>
                    <a:pt x="1582552" y="507180"/>
                    <a:pt x="1588781" y="508866"/>
                  </a:cubicBezTo>
                  <a:cubicBezTo>
                    <a:pt x="1595525" y="510123"/>
                    <a:pt x="1601983" y="512609"/>
                    <a:pt x="1607831" y="516200"/>
                  </a:cubicBezTo>
                  <a:cubicBezTo>
                    <a:pt x="1611518" y="519315"/>
                    <a:pt x="1614508" y="523182"/>
                    <a:pt x="1616594" y="527535"/>
                  </a:cubicBezTo>
                  <a:cubicBezTo>
                    <a:pt x="1618214" y="531154"/>
                    <a:pt x="1616594" y="537060"/>
                    <a:pt x="1619547" y="540298"/>
                  </a:cubicBezTo>
                  <a:cubicBezTo>
                    <a:pt x="1622995" y="542975"/>
                    <a:pt x="1626948" y="544918"/>
                    <a:pt x="1631168" y="546013"/>
                  </a:cubicBezTo>
                  <a:close/>
                </a:path>
              </a:pathLst>
            </a:custGeom>
            <a:solidFill>
              <a:srgbClr val="FFFFFF"/>
            </a:solidFill>
            <a:ln w="4763" cap="flat">
              <a:solidFill>
                <a:srgbClr val="79653B"/>
              </a:solid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73216F92-32A8-5A07-83D1-349CB06FDEF5}"/>
                </a:ext>
              </a:extLst>
            </p:cNvPr>
            <p:cNvSpPr/>
            <p:nvPr/>
          </p:nvSpPr>
          <p:spPr>
            <a:xfrm>
              <a:off x="6790943" y="3181982"/>
              <a:ext cx="140493" cy="90908"/>
            </a:xfrm>
            <a:custGeom>
              <a:avLst/>
              <a:gdLst>
                <a:gd name="connsiteX0" fmla="*/ 139886 w 140493"/>
                <a:gd name="connsiteY0" fmla="*/ 70464 h 90908"/>
                <a:gd name="connsiteX1" fmla="*/ 140457 w 140493"/>
                <a:gd name="connsiteY1" fmla="*/ 73036 h 90908"/>
                <a:gd name="connsiteX2" fmla="*/ 123503 w 140493"/>
                <a:gd name="connsiteY2" fmla="*/ 80561 h 90908"/>
                <a:gd name="connsiteX3" fmla="*/ 99786 w 140493"/>
                <a:gd name="connsiteY3" fmla="*/ 87991 h 90908"/>
                <a:gd name="connsiteX4" fmla="*/ 83688 w 140493"/>
                <a:gd name="connsiteY4" fmla="*/ 90562 h 90908"/>
                <a:gd name="connsiteX5" fmla="*/ 61971 w 140493"/>
                <a:gd name="connsiteY5" fmla="*/ 87800 h 90908"/>
                <a:gd name="connsiteX6" fmla="*/ 39397 w 140493"/>
                <a:gd name="connsiteY6" fmla="*/ 76465 h 90908"/>
                <a:gd name="connsiteX7" fmla="*/ 20347 w 140493"/>
                <a:gd name="connsiteY7" fmla="*/ 57415 h 90908"/>
                <a:gd name="connsiteX8" fmla="*/ 7012 w 140493"/>
                <a:gd name="connsiteY8" fmla="*/ 32650 h 90908"/>
                <a:gd name="connsiteX9" fmla="*/ 1869 w 140493"/>
                <a:gd name="connsiteY9" fmla="*/ 21887 h 90908"/>
                <a:gd name="connsiteX10" fmla="*/ -36 w 140493"/>
                <a:gd name="connsiteY10" fmla="*/ 16172 h 90908"/>
                <a:gd name="connsiteX11" fmla="*/ 1869 w 140493"/>
                <a:gd name="connsiteY11" fmla="*/ 15315 h 90908"/>
                <a:gd name="connsiteX12" fmla="*/ 26919 w 140493"/>
                <a:gd name="connsiteY12" fmla="*/ 4837 h 90908"/>
                <a:gd name="connsiteX13" fmla="*/ 42255 w 140493"/>
                <a:gd name="connsiteY13" fmla="*/ 646 h 90908"/>
                <a:gd name="connsiteX14" fmla="*/ 67591 w 140493"/>
                <a:gd name="connsiteY14" fmla="*/ -21 h 90908"/>
                <a:gd name="connsiteX15" fmla="*/ 83784 w 140493"/>
                <a:gd name="connsiteY15" fmla="*/ 2170 h 90908"/>
                <a:gd name="connsiteX16" fmla="*/ 105501 w 140493"/>
                <a:gd name="connsiteY16" fmla="*/ 15696 h 90908"/>
                <a:gd name="connsiteX17" fmla="*/ 120169 w 140493"/>
                <a:gd name="connsiteY17" fmla="*/ 32079 h 90908"/>
                <a:gd name="connsiteX18" fmla="*/ 133409 w 140493"/>
                <a:gd name="connsiteY18" fmla="*/ 54558 h 90908"/>
                <a:gd name="connsiteX19" fmla="*/ 140362 w 140493"/>
                <a:gd name="connsiteY19" fmla="*/ 70750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493" h="90908">
                  <a:moveTo>
                    <a:pt x="139886" y="70464"/>
                  </a:moveTo>
                  <a:cubicBezTo>
                    <a:pt x="140124" y="71312"/>
                    <a:pt x="140315" y="72169"/>
                    <a:pt x="140457" y="73036"/>
                  </a:cubicBezTo>
                  <a:cubicBezTo>
                    <a:pt x="140457" y="73036"/>
                    <a:pt x="128646" y="78561"/>
                    <a:pt x="123503" y="80561"/>
                  </a:cubicBezTo>
                  <a:cubicBezTo>
                    <a:pt x="115740" y="83466"/>
                    <a:pt x="107825" y="85942"/>
                    <a:pt x="99786" y="87991"/>
                  </a:cubicBezTo>
                  <a:cubicBezTo>
                    <a:pt x="94518" y="89362"/>
                    <a:pt x="89127" y="90229"/>
                    <a:pt x="83688" y="90562"/>
                  </a:cubicBezTo>
                  <a:cubicBezTo>
                    <a:pt x="76354" y="90648"/>
                    <a:pt x="69049" y="89715"/>
                    <a:pt x="61971" y="87800"/>
                  </a:cubicBezTo>
                  <a:cubicBezTo>
                    <a:pt x="53913" y="85181"/>
                    <a:pt x="46303" y="81361"/>
                    <a:pt x="39397" y="76465"/>
                  </a:cubicBezTo>
                  <a:cubicBezTo>
                    <a:pt x="32168" y="71065"/>
                    <a:pt x="25748" y="64645"/>
                    <a:pt x="20347" y="57415"/>
                  </a:cubicBezTo>
                  <a:cubicBezTo>
                    <a:pt x="15232" y="49538"/>
                    <a:pt x="10775" y="41251"/>
                    <a:pt x="7012" y="32650"/>
                  </a:cubicBezTo>
                  <a:cubicBezTo>
                    <a:pt x="5393" y="29412"/>
                    <a:pt x="3202" y="25221"/>
                    <a:pt x="1869" y="21887"/>
                  </a:cubicBezTo>
                  <a:cubicBezTo>
                    <a:pt x="1202" y="20172"/>
                    <a:pt x="535" y="17886"/>
                    <a:pt x="-36" y="16172"/>
                  </a:cubicBezTo>
                  <a:lnTo>
                    <a:pt x="1869" y="15315"/>
                  </a:lnTo>
                  <a:cubicBezTo>
                    <a:pt x="9393" y="12171"/>
                    <a:pt x="19204" y="7504"/>
                    <a:pt x="26919" y="4837"/>
                  </a:cubicBezTo>
                  <a:cubicBezTo>
                    <a:pt x="31920" y="3056"/>
                    <a:pt x="37045" y="1646"/>
                    <a:pt x="42255" y="646"/>
                  </a:cubicBezTo>
                  <a:cubicBezTo>
                    <a:pt x="50656" y="-383"/>
                    <a:pt x="59142" y="-611"/>
                    <a:pt x="67591" y="-21"/>
                  </a:cubicBezTo>
                  <a:cubicBezTo>
                    <a:pt x="73058" y="37"/>
                    <a:pt x="78497" y="770"/>
                    <a:pt x="83784" y="2170"/>
                  </a:cubicBezTo>
                  <a:cubicBezTo>
                    <a:pt x="91728" y="5437"/>
                    <a:pt x="99071" y="10009"/>
                    <a:pt x="105501" y="15696"/>
                  </a:cubicBezTo>
                  <a:cubicBezTo>
                    <a:pt x="110978" y="20601"/>
                    <a:pt x="115892" y="26097"/>
                    <a:pt x="120169" y="32079"/>
                  </a:cubicBezTo>
                  <a:cubicBezTo>
                    <a:pt x="125132" y="39232"/>
                    <a:pt x="129561" y="46747"/>
                    <a:pt x="133409" y="54558"/>
                  </a:cubicBezTo>
                  <a:cubicBezTo>
                    <a:pt x="136190" y="59739"/>
                    <a:pt x="138524" y="65159"/>
                    <a:pt x="140362" y="70750"/>
                  </a:cubicBezTo>
                </a:path>
              </a:pathLst>
            </a:custGeom>
            <a:solidFill>
              <a:srgbClr val="F3C4AD"/>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084910CC-757E-D477-F38C-074E70C5CE3A}"/>
                </a:ext>
              </a:extLst>
            </p:cNvPr>
            <p:cNvSpPr/>
            <p:nvPr/>
          </p:nvSpPr>
          <p:spPr>
            <a:xfrm>
              <a:off x="6790467" y="3181696"/>
              <a:ext cx="140970" cy="90908"/>
            </a:xfrm>
            <a:custGeom>
              <a:avLst/>
              <a:gdLst>
                <a:gd name="connsiteX0" fmla="*/ 140934 w 140970"/>
                <a:gd name="connsiteY0" fmla="*/ 73322 h 90908"/>
                <a:gd name="connsiteX1" fmla="*/ 140934 w 140970"/>
                <a:gd name="connsiteY1" fmla="*/ 73322 h 90908"/>
                <a:gd name="connsiteX2" fmla="*/ 140362 w 140970"/>
                <a:gd name="connsiteY2" fmla="*/ 70750 h 90908"/>
                <a:gd name="connsiteX3" fmla="*/ 133409 w 140970"/>
                <a:gd name="connsiteY3" fmla="*/ 54558 h 90908"/>
                <a:gd name="connsiteX4" fmla="*/ 120169 w 140970"/>
                <a:gd name="connsiteY4" fmla="*/ 32079 h 90908"/>
                <a:gd name="connsiteX5" fmla="*/ 105501 w 140970"/>
                <a:gd name="connsiteY5" fmla="*/ 15696 h 90908"/>
                <a:gd name="connsiteX6" fmla="*/ 83784 w 140970"/>
                <a:gd name="connsiteY6" fmla="*/ 2170 h 90908"/>
                <a:gd name="connsiteX7" fmla="*/ 67591 w 140970"/>
                <a:gd name="connsiteY7" fmla="*/ -21 h 90908"/>
                <a:gd name="connsiteX8" fmla="*/ 42255 w 140970"/>
                <a:gd name="connsiteY8" fmla="*/ 646 h 90908"/>
                <a:gd name="connsiteX9" fmla="*/ 26919 w 140970"/>
                <a:gd name="connsiteY9" fmla="*/ 4837 h 90908"/>
                <a:gd name="connsiteX10" fmla="*/ 1869 w 140970"/>
                <a:gd name="connsiteY10" fmla="*/ 15315 h 90908"/>
                <a:gd name="connsiteX11" fmla="*/ 1869 w 140970"/>
                <a:gd name="connsiteY11" fmla="*/ 15315 h 90908"/>
                <a:gd name="connsiteX12" fmla="*/ -36 w 140970"/>
                <a:gd name="connsiteY12" fmla="*/ 16172 h 90908"/>
                <a:gd name="connsiteX13" fmla="*/ -36 w 140970"/>
                <a:gd name="connsiteY13" fmla="*/ 16172 h 90908"/>
                <a:gd name="connsiteX14" fmla="*/ 1869 w 140970"/>
                <a:gd name="connsiteY14" fmla="*/ 21887 h 90908"/>
                <a:gd name="connsiteX15" fmla="*/ 7012 w 140970"/>
                <a:gd name="connsiteY15" fmla="*/ 32650 h 90908"/>
                <a:gd name="connsiteX16" fmla="*/ 20347 w 140970"/>
                <a:gd name="connsiteY16" fmla="*/ 57415 h 90908"/>
                <a:gd name="connsiteX17" fmla="*/ 39397 w 140970"/>
                <a:gd name="connsiteY17" fmla="*/ 76465 h 90908"/>
                <a:gd name="connsiteX18" fmla="*/ 61971 w 140970"/>
                <a:gd name="connsiteY18" fmla="*/ 87800 h 90908"/>
                <a:gd name="connsiteX19" fmla="*/ 83688 w 140970"/>
                <a:gd name="connsiteY19" fmla="*/ 90562 h 90908"/>
                <a:gd name="connsiteX20" fmla="*/ 99786 w 140970"/>
                <a:gd name="connsiteY20" fmla="*/ 87990 h 90908"/>
                <a:gd name="connsiteX21" fmla="*/ 123503 w 140970"/>
                <a:gd name="connsiteY21" fmla="*/ 80561 h 90908"/>
                <a:gd name="connsiteX22" fmla="*/ 140457 w 140970"/>
                <a:gd name="connsiteY22" fmla="*/ 7303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970" h="90908">
                  <a:moveTo>
                    <a:pt x="140934" y="73322"/>
                  </a:moveTo>
                  <a:lnTo>
                    <a:pt x="140934" y="73322"/>
                  </a:lnTo>
                  <a:cubicBezTo>
                    <a:pt x="140791" y="72455"/>
                    <a:pt x="140600" y="71598"/>
                    <a:pt x="140362" y="70750"/>
                  </a:cubicBezTo>
                  <a:cubicBezTo>
                    <a:pt x="138524" y="65159"/>
                    <a:pt x="136190" y="59739"/>
                    <a:pt x="133409" y="54558"/>
                  </a:cubicBezTo>
                  <a:cubicBezTo>
                    <a:pt x="129561" y="46747"/>
                    <a:pt x="125132" y="39232"/>
                    <a:pt x="120169" y="32079"/>
                  </a:cubicBezTo>
                  <a:cubicBezTo>
                    <a:pt x="115892" y="26097"/>
                    <a:pt x="110978" y="20601"/>
                    <a:pt x="105501" y="15696"/>
                  </a:cubicBezTo>
                  <a:cubicBezTo>
                    <a:pt x="99071" y="10009"/>
                    <a:pt x="91728" y="5437"/>
                    <a:pt x="83784" y="2170"/>
                  </a:cubicBezTo>
                  <a:cubicBezTo>
                    <a:pt x="78497" y="770"/>
                    <a:pt x="73059" y="37"/>
                    <a:pt x="67591" y="-21"/>
                  </a:cubicBezTo>
                  <a:cubicBezTo>
                    <a:pt x="59143" y="-611"/>
                    <a:pt x="50656" y="-383"/>
                    <a:pt x="42255" y="646"/>
                  </a:cubicBezTo>
                  <a:cubicBezTo>
                    <a:pt x="37045" y="1646"/>
                    <a:pt x="31920" y="3056"/>
                    <a:pt x="26919" y="4837"/>
                  </a:cubicBezTo>
                  <a:cubicBezTo>
                    <a:pt x="19204" y="7504"/>
                    <a:pt x="9393" y="12171"/>
                    <a:pt x="1869" y="15315"/>
                  </a:cubicBezTo>
                  <a:lnTo>
                    <a:pt x="1869" y="15315"/>
                  </a:lnTo>
                  <a:lnTo>
                    <a:pt x="-36" y="16172"/>
                  </a:lnTo>
                  <a:lnTo>
                    <a:pt x="-36" y="16172"/>
                  </a:lnTo>
                  <a:cubicBezTo>
                    <a:pt x="535" y="17886"/>
                    <a:pt x="1202" y="20172"/>
                    <a:pt x="1869" y="21887"/>
                  </a:cubicBezTo>
                  <a:cubicBezTo>
                    <a:pt x="3202" y="25221"/>
                    <a:pt x="5393" y="29412"/>
                    <a:pt x="7012" y="32650"/>
                  </a:cubicBezTo>
                  <a:cubicBezTo>
                    <a:pt x="10775" y="41251"/>
                    <a:pt x="15232" y="49538"/>
                    <a:pt x="20347" y="57415"/>
                  </a:cubicBezTo>
                  <a:cubicBezTo>
                    <a:pt x="25748" y="64645"/>
                    <a:pt x="32168" y="71065"/>
                    <a:pt x="39397" y="76465"/>
                  </a:cubicBezTo>
                  <a:cubicBezTo>
                    <a:pt x="46303" y="81361"/>
                    <a:pt x="53913" y="85181"/>
                    <a:pt x="61971" y="87800"/>
                  </a:cubicBezTo>
                  <a:cubicBezTo>
                    <a:pt x="69049" y="89714"/>
                    <a:pt x="76354" y="90648"/>
                    <a:pt x="83688" y="90562"/>
                  </a:cubicBezTo>
                  <a:cubicBezTo>
                    <a:pt x="89127" y="90229"/>
                    <a:pt x="94518" y="89362"/>
                    <a:pt x="99786" y="87990"/>
                  </a:cubicBezTo>
                  <a:cubicBezTo>
                    <a:pt x="107825" y="85942"/>
                    <a:pt x="115740" y="83466"/>
                    <a:pt x="123503" y="80561"/>
                  </a:cubicBezTo>
                  <a:cubicBezTo>
                    <a:pt x="128646" y="78561"/>
                    <a:pt x="140457" y="73036"/>
                    <a:pt x="140457" y="73036"/>
                  </a:cubicBezTo>
                </a:path>
              </a:pathLst>
            </a:custGeom>
            <a:noFill/>
            <a:ln w="9525" cap="rnd">
              <a:solidFill>
                <a:srgbClr val="F3C4AD"/>
              </a:solidFill>
              <a:prstDash val="solid"/>
              <a:round/>
            </a:ln>
          </p:spPr>
          <p:txBody>
            <a:bodyPr rtlCol="0" anchor="ctr"/>
            <a:lstStyle/>
            <a:p>
              <a:endParaRPr lang="en-IN"/>
            </a:p>
          </p:txBody>
        </p:sp>
        <p:sp>
          <p:nvSpPr>
            <p:cNvPr id="111" name="Freeform: Shape 110">
              <a:extLst>
                <a:ext uri="{FF2B5EF4-FFF2-40B4-BE49-F238E27FC236}">
                  <a16:creationId xmlns:a16="http://schemas.microsoft.com/office/drawing/2014/main" xmlns="" id="{CA3623A1-87E1-6521-515B-2C18B4214390}"/>
                </a:ext>
              </a:extLst>
            </p:cNvPr>
            <p:cNvSpPr/>
            <p:nvPr/>
          </p:nvSpPr>
          <p:spPr>
            <a:xfrm>
              <a:off x="6808851" y="3192143"/>
              <a:ext cx="105953" cy="68844"/>
            </a:xfrm>
            <a:custGeom>
              <a:avLst/>
              <a:gdLst>
                <a:gd name="connsiteX0" fmla="*/ 105882 w 105953"/>
                <a:gd name="connsiteY0" fmla="*/ 53445 h 68844"/>
                <a:gd name="connsiteX1" fmla="*/ 105882 w 105953"/>
                <a:gd name="connsiteY1" fmla="*/ 55350 h 68844"/>
                <a:gd name="connsiteX2" fmla="*/ 93118 w 105953"/>
                <a:gd name="connsiteY2" fmla="*/ 60970 h 68844"/>
                <a:gd name="connsiteX3" fmla="*/ 75306 w 105953"/>
                <a:gd name="connsiteY3" fmla="*/ 66589 h 68844"/>
                <a:gd name="connsiteX4" fmla="*/ 63305 w 105953"/>
                <a:gd name="connsiteY4" fmla="*/ 68494 h 68844"/>
                <a:gd name="connsiteX5" fmla="*/ 46922 w 105953"/>
                <a:gd name="connsiteY5" fmla="*/ 66494 h 68844"/>
                <a:gd name="connsiteX6" fmla="*/ 29967 w 105953"/>
                <a:gd name="connsiteY6" fmla="*/ 58017 h 68844"/>
                <a:gd name="connsiteX7" fmla="*/ 15299 w 105953"/>
                <a:gd name="connsiteY7" fmla="*/ 43444 h 68844"/>
                <a:gd name="connsiteX8" fmla="*/ 5298 w 105953"/>
                <a:gd name="connsiteY8" fmla="*/ 24394 h 68844"/>
                <a:gd name="connsiteX9" fmla="*/ 1392 w 105953"/>
                <a:gd name="connsiteY9" fmla="*/ 16393 h 68844"/>
                <a:gd name="connsiteX10" fmla="*/ -36 w 105953"/>
                <a:gd name="connsiteY10" fmla="*/ 12011 h 68844"/>
                <a:gd name="connsiteX11" fmla="*/ 1392 w 105953"/>
                <a:gd name="connsiteY11" fmla="*/ 11440 h 68844"/>
                <a:gd name="connsiteX12" fmla="*/ 20442 w 105953"/>
                <a:gd name="connsiteY12" fmla="*/ 3629 h 68844"/>
                <a:gd name="connsiteX13" fmla="*/ 31968 w 105953"/>
                <a:gd name="connsiteY13" fmla="*/ 486 h 68844"/>
                <a:gd name="connsiteX14" fmla="*/ 51018 w 105953"/>
                <a:gd name="connsiteY14" fmla="*/ -86 h 68844"/>
                <a:gd name="connsiteX15" fmla="*/ 63210 w 105953"/>
                <a:gd name="connsiteY15" fmla="*/ 1534 h 68844"/>
                <a:gd name="connsiteX16" fmla="*/ 79497 w 105953"/>
                <a:gd name="connsiteY16" fmla="*/ 11725 h 68844"/>
                <a:gd name="connsiteX17" fmla="*/ 90451 w 105953"/>
                <a:gd name="connsiteY17" fmla="*/ 24013 h 68844"/>
                <a:gd name="connsiteX18" fmla="*/ 99976 w 105953"/>
                <a:gd name="connsiteY18" fmla="*/ 40872 h 68844"/>
                <a:gd name="connsiteX19" fmla="*/ 105215 w 105953"/>
                <a:gd name="connsiteY19" fmla="*/ 53064 h 6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953" h="68844">
                  <a:moveTo>
                    <a:pt x="105882" y="53445"/>
                  </a:moveTo>
                  <a:cubicBezTo>
                    <a:pt x="105929" y="54083"/>
                    <a:pt x="105929" y="54712"/>
                    <a:pt x="105882" y="55350"/>
                  </a:cubicBezTo>
                  <a:cubicBezTo>
                    <a:pt x="105882" y="55350"/>
                    <a:pt x="97023" y="59541"/>
                    <a:pt x="93118" y="60970"/>
                  </a:cubicBezTo>
                  <a:cubicBezTo>
                    <a:pt x="87308" y="63217"/>
                    <a:pt x="81355" y="65094"/>
                    <a:pt x="75306" y="66589"/>
                  </a:cubicBezTo>
                  <a:cubicBezTo>
                    <a:pt x="71382" y="67647"/>
                    <a:pt x="67363" y="68285"/>
                    <a:pt x="63305" y="68494"/>
                  </a:cubicBezTo>
                  <a:cubicBezTo>
                    <a:pt x="57780" y="68590"/>
                    <a:pt x="52265" y="67923"/>
                    <a:pt x="46922" y="66494"/>
                  </a:cubicBezTo>
                  <a:cubicBezTo>
                    <a:pt x="40902" y="64484"/>
                    <a:pt x="35187" y="61627"/>
                    <a:pt x="29967" y="58017"/>
                  </a:cubicBezTo>
                  <a:cubicBezTo>
                    <a:pt x="24443" y="53845"/>
                    <a:pt x="19499" y="48949"/>
                    <a:pt x="15299" y="43444"/>
                  </a:cubicBezTo>
                  <a:cubicBezTo>
                    <a:pt x="11441" y="37386"/>
                    <a:pt x="8098" y="31014"/>
                    <a:pt x="5298" y="24394"/>
                  </a:cubicBezTo>
                  <a:cubicBezTo>
                    <a:pt x="4059" y="22012"/>
                    <a:pt x="2440" y="18869"/>
                    <a:pt x="1392" y="16393"/>
                  </a:cubicBezTo>
                  <a:cubicBezTo>
                    <a:pt x="345" y="13916"/>
                    <a:pt x="440" y="13345"/>
                    <a:pt x="-36" y="12011"/>
                  </a:cubicBezTo>
                  <a:lnTo>
                    <a:pt x="1392" y="11440"/>
                  </a:lnTo>
                  <a:cubicBezTo>
                    <a:pt x="7012" y="9058"/>
                    <a:pt x="14442" y="5534"/>
                    <a:pt x="20442" y="3629"/>
                  </a:cubicBezTo>
                  <a:cubicBezTo>
                    <a:pt x="24186" y="2239"/>
                    <a:pt x="28043" y="1191"/>
                    <a:pt x="31968" y="486"/>
                  </a:cubicBezTo>
                  <a:cubicBezTo>
                    <a:pt x="38283" y="-371"/>
                    <a:pt x="44664" y="-562"/>
                    <a:pt x="51018" y="-86"/>
                  </a:cubicBezTo>
                  <a:cubicBezTo>
                    <a:pt x="55132" y="-67"/>
                    <a:pt x="59228" y="476"/>
                    <a:pt x="63210" y="1534"/>
                  </a:cubicBezTo>
                  <a:cubicBezTo>
                    <a:pt x="69172" y="3991"/>
                    <a:pt x="74678" y="7430"/>
                    <a:pt x="79497" y="11725"/>
                  </a:cubicBezTo>
                  <a:cubicBezTo>
                    <a:pt x="83593" y="15402"/>
                    <a:pt x="87260" y="19526"/>
                    <a:pt x="90451" y="24013"/>
                  </a:cubicBezTo>
                  <a:cubicBezTo>
                    <a:pt x="94004" y="29413"/>
                    <a:pt x="97185" y="35043"/>
                    <a:pt x="99976" y="40872"/>
                  </a:cubicBezTo>
                  <a:cubicBezTo>
                    <a:pt x="102053" y="44787"/>
                    <a:pt x="103805" y="48863"/>
                    <a:pt x="105215" y="53064"/>
                  </a:cubicBezTo>
                </a:path>
              </a:pathLst>
            </a:custGeom>
            <a:solidFill>
              <a:srgbClr val="010101"/>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3C3EED11-A23D-F0F7-F164-CF60E2D0E00A}"/>
                </a:ext>
              </a:extLst>
            </p:cNvPr>
            <p:cNvSpPr/>
            <p:nvPr/>
          </p:nvSpPr>
          <p:spPr>
            <a:xfrm>
              <a:off x="6809898" y="3192524"/>
              <a:ext cx="105917" cy="68844"/>
            </a:xfrm>
            <a:custGeom>
              <a:avLst/>
              <a:gdLst>
                <a:gd name="connsiteX0" fmla="*/ 105215 w 105917"/>
                <a:gd name="connsiteY0" fmla="*/ 54969 h 68844"/>
                <a:gd name="connsiteX1" fmla="*/ 105215 w 105917"/>
                <a:gd name="connsiteY1" fmla="*/ 54969 h 68844"/>
                <a:gd name="connsiteX2" fmla="*/ 105215 w 105917"/>
                <a:gd name="connsiteY2" fmla="*/ 53064 h 68844"/>
                <a:gd name="connsiteX3" fmla="*/ 99976 w 105917"/>
                <a:gd name="connsiteY3" fmla="*/ 40872 h 68844"/>
                <a:gd name="connsiteX4" fmla="*/ 90451 w 105917"/>
                <a:gd name="connsiteY4" fmla="*/ 24013 h 68844"/>
                <a:gd name="connsiteX5" fmla="*/ 79497 w 105917"/>
                <a:gd name="connsiteY5" fmla="*/ 11725 h 68844"/>
                <a:gd name="connsiteX6" fmla="*/ 63210 w 105917"/>
                <a:gd name="connsiteY6" fmla="*/ 1534 h 68844"/>
                <a:gd name="connsiteX7" fmla="*/ 51018 w 105917"/>
                <a:gd name="connsiteY7" fmla="*/ -86 h 68844"/>
                <a:gd name="connsiteX8" fmla="*/ 31968 w 105917"/>
                <a:gd name="connsiteY8" fmla="*/ 486 h 68844"/>
                <a:gd name="connsiteX9" fmla="*/ 20442 w 105917"/>
                <a:gd name="connsiteY9" fmla="*/ 3629 h 68844"/>
                <a:gd name="connsiteX10" fmla="*/ 1392 w 105917"/>
                <a:gd name="connsiteY10" fmla="*/ 11439 h 68844"/>
                <a:gd name="connsiteX11" fmla="*/ 1392 w 105917"/>
                <a:gd name="connsiteY11" fmla="*/ 11439 h 68844"/>
                <a:gd name="connsiteX12" fmla="*/ -36 w 105917"/>
                <a:gd name="connsiteY12" fmla="*/ 12011 h 68844"/>
                <a:gd name="connsiteX13" fmla="*/ -36 w 105917"/>
                <a:gd name="connsiteY13" fmla="*/ 12011 h 68844"/>
                <a:gd name="connsiteX14" fmla="*/ 1392 w 105917"/>
                <a:gd name="connsiteY14" fmla="*/ 16393 h 68844"/>
                <a:gd name="connsiteX15" fmla="*/ 5298 w 105917"/>
                <a:gd name="connsiteY15" fmla="*/ 24394 h 68844"/>
                <a:gd name="connsiteX16" fmla="*/ 15299 w 105917"/>
                <a:gd name="connsiteY16" fmla="*/ 43444 h 68844"/>
                <a:gd name="connsiteX17" fmla="*/ 29967 w 105917"/>
                <a:gd name="connsiteY17" fmla="*/ 58017 h 68844"/>
                <a:gd name="connsiteX18" fmla="*/ 46922 w 105917"/>
                <a:gd name="connsiteY18" fmla="*/ 66494 h 68844"/>
                <a:gd name="connsiteX19" fmla="*/ 63305 w 105917"/>
                <a:gd name="connsiteY19" fmla="*/ 68494 h 68844"/>
                <a:gd name="connsiteX20" fmla="*/ 75306 w 105917"/>
                <a:gd name="connsiteY20" fmla="*/ 66589 h 68844"/>
                <a:gd name="connsiteX21" fmla="*/ 93118 w 105917"/>
                <a:gd name="connsiteY21" fmla="*/ 60970 h 68844"/>
                <a:gd name="connsiteX22" fmla="*/ 105882 w 105917"/>
                <a:gd name="connsiteY22" fmla="*/ 55350 h 6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917" h="68844">
                  <a:moveTo>
                    <a:pt x="105215" y="54969"/>
                  </a:moveTo>
                  <a:lnTo>
                    <a:pt x="105215" y="54969"/>
                  </a:lnTo>
                  <a:cubicBezTo>
                    <a:pt x="105262" y="54331"/>
                    <a:pt x="105262" y="53702"/>
                    <a:pt x="105215" y="53064"/>
                  </a:cubicBezTo>
                  <a:cubicBezTo>
                    <a:pt x="103805" y="48863"/>
                    <a:pt x="102053" y="44787"/>
                    <a:pt x="99976" y="40872"/>
                  </a:cubicBezTo>
                  <a:cubicBezTo>
                    <a:pt x="97185" y="35042"/>
                    <a:pt x="94004" y="29413"/>
                    <a:pt x="90451" y="24013"/>
                  </a:cubicBezTo>
                  <a:cubicBezTo>
                    <a:pt x="87260" y="19526"/>
                    <a:pt x="83593" y="15402"/>
                    <a:pt x="79497" y="11725"/>
                  </a:cubicBezTo>
                  <a:cubicBezTo>
                    <a:pt x="74678" y="7430"/>
                    <a:pt x="69172" y="3991"/>
                    <a:pt x="63210" y="1534"/>
                  </a:cubicBezTo>
                  <a:cubicBezTo>
                    <a:pt x="59228" y="476"/>
                    <a:pt x="55132" y="-67"/>
                    <a:pt x="51018" y="-86"/>
                  </a:cubicBezTo>
                  <a:cubicBezTo>
                    <a:pt x="44664" y="-562"/>
                    <a:pt x="38283" y="-371"/>
                    <a:pt x="31968" y="486"/>
                  </a:cubicBezTo>
                  <a:cubicBezTo>
                    <a:pt x="28043" y="1191"/>
                    <a:pt x="24186" y="2238"/>
                    <a:pt x="20442" y="3629"/>
                  </a:cubicBezTo>
                  <a:cubicBezTo>
                    <a:pt x="14632" y="5534"/>
                    <a:pt x="7203" y="9058"/>
                    <a:pt x="1392" y="11439"/>
                  </a:cubicBezTo>
                  <a:lnTo>
                    <a:pt x="1392" y="11439"/>
                  </a:lnTo>
                  <a:lnTo>
                    <a:pt x="-36" y="12011"/>
                  </a:lnTo>
                  <a:lnTo>
                    <a:pt x="-36" y="12011"/>
                  </a:lnTo>
                  <a:cubicBezTo>
                    <a:pt x="440" y="13345"/>
                    <a:pt x="916" y="15059"/>
                    <a:pt x="1392" y="16393"/>
                  </a:cubicBezTo>
                  <a:cubicBezTo>
                    <a:pt x="1869" y="17726"/>
                    <a:pt x="4059" y="22012"/>
                    <a:pt x="5298" y="24394"/>
                  </a:cubicBezTo>
                  <a:cubicBezTo>
                    <a:pt x="8098" y="31014"/>
                    <a:pt x="11441" y="37386"/>
                    <a:pt x="15299" y="43444"/>
                  </a:cubicBezTo>
                  <a:cubicBezTo>
                    <a:pt x="19499" y="48949"/>
                    <a:pt x="24443" y="53845"/>
                    <a:pt x="29967" y="58017"/>
                  </a:cubicBezTo>
                  <a:cubicBezTo>
                    <a:pt x="35187" y="61627"/>
                    <a:pt x="40902" y="64484"/>
                    <a:pt x="46922" y="66494"/>
                  </a:cubicBezTo>
                  <a:cubicBezTo>
                    <a:pt x="52265" y="67923"/>
                    <a:pt x="57780" y="68589"/>
                    <a:pt x="63305" y="68494"/>
                  </a:cubicBezTo>
                  <a:cubicBezTo>
                    <a:pt x="67363" y="68285"/>
                    <a:pt x="71382" y="67646"/>
                    <a:pt x="75306" y="66589"/>
                  </a:cubicBezTo>
                  <a:cubicBezTo>
                    <a:pt x="81355" y="65094"/>
                    <a:pt x="87308" y="63217"/>
                    <a:pt x="93118" y="60970"/>
                  </a:cubicBezTo>
                  <a:cubicBezTo>
                    <a:pt x="97023" y="59541"/>
                    <a:pt x="105882" y="55350"/>
                    <a:pt x="105882" y="55350"/>
                  </a:cubicBezTo>
                </a:path>
              </a:pathLst>
            </a:custGeom>
            <a:noFill/>
            <a:ln w="9525" cap="rnd">
              <a:solidFill>
                <a:srgbClr val="010101"/>
              </a:solidFill>
              <a:prstDash val="solid"/>
              <a:round/>
            </a:ln>
          </p:spPr>
          <p:txBody>
            <a:bodyPr rtlCol="0" anchor="ctr"/>
            <a:lstStyle/>
            <a:p>
              <a:endParaRPr lang="en-IN"/>
            </a:p>
          </p:txBody>
        </p:sp>
        <p:sp>
          <p:nvSpPr>
            <p:cNvPr id="113" name="Freeform: Shape 112">
              <a:extLst>
                <a:ext uri="{FF2B5EF4-FFF2-40B4-BE49-F238E27FC236}">
                  <a16:creationId xmlns:a16="http://schemas.microsoft.com/office/drawing/2014/main" xmlns="" id="{B9BD6667-58A7-7F9D-A2FC-CB439A82C1AC}"/>
                </a:ext>
              </a:extLst>
            </p:cNvPr>
            <p:cNvSpPr/>
            <p:nvPr/>
          </p:nvSpPr>
          <p:spPr>
            <a:xfrm>
              <a:off x="6858857" y="3210877"/>
              <a:ext cx="29717" cy="20955"/>
            </a:xfrm>
            <a:custGeom>
              <a:avLst/>
              <a:gdLst>
                <a:gd name="connsiteX0" fmla="*/ 14823 w 29717"/>
                <a:gd name="connsiteY0" fmla="*/ -341 h 20955"/>
                <a:gd name="connsiteX1" fmla="*/ 29682 w 29717"/>
                <a:gd name="connsiteY1" fmla="*/ 10137 h 20955"/>
                <a:gd name="connsiteX2" fmla="*/ 14823 w 29717"/>
                <a:gd name="connsiteY2" fmla="*/ 20614 h 20955"/>
                <a:gd name="connsiteX3" fmla="*/ -36 w 29717"/>
                <a:gd name="connsiteY3" fmla="*/ 10137 h 20955"/>
                <a:gd name="connsiteX4" fmla="*/ 14823 w 29717"/>
                <a:gd name="connsiteY4" fmla="*/ -341 h 2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7" h="20955">
                  <a:moveTo>
                    <a:pt x="14823" y="-341"/>
                  </a:moveTo>
                  <a:cubicBezTo>
                    <a:pt x="24919" y="-341"/>
                    <a:pt x="29682" y="5184"/>
                    <a:pt x="29682" y="10137"/>
                  </a:cubicBezTo>
                  <a:cubicBezTo>
                    <a:pt x="29682" y="15090"/>
                    <a:pt x="24919" y="20614"/>
                    <a:pt x="14823" y="20614"/>
                  </a:cubicBezTo>
                  <a:cubicBezTo>
                    <a:pt x="4726" y="20614"/>
                    <a:pt x="-36" y="15185"/>
                    <a:pt x="-36" y="10137"/>
                  </a:cubicBezTo>
                  <a:cubicBezTo>
                    <a:pt x="-36" y="5089"/>
                    <a:pt x="4345" y="-341"/>
                    <a:pt x="14823" y="-341"/>
                  </a:cubicBezTo>
                  <a:close/>
                </a:path>
              </a:pathLst>
            </a:custGeom>
            <a:solidFill>
              <a:srgbClr val="FDFEFF"/>
            </a:solidFill>
            <a:ln w="9525" cap="rnd">
              <a:solidFill>
                <a:srgbClr val="FDFEFF"/>
              </a:solidFill>
              <a:prstDash val="solid"/>
              <a:round/>
            </a:ln>
          </p:spPr>
          <p:txBody>
            <a:bodyPr rtlCol="0" anchor="ctr"/>
            <a:lstStyle/>
            <a:p>
              <a:endParaRPr lang="en-IN"/>
            </a:p>
          </p:txBody>
        </p:sp>
        <p:sp>
          <p:nvSpPr>
            <p:cNvPr id="114" name="Freeform: Shape 113">
              <a:extLst>
                <a:ext uri="{FF2B5EF4-FFF2-40B4-BE49-F238E27FC236}">
                  <a16:creationId xmlns:a16="http://schemas.microsoft.com/office/drawing/2014/main" xmlns="" id="{CC77EE95-6BB5-B9AA-7563-CEEF869613DC}"/>
                </a:ext>
              </a:extLst>
            </p:cNvPr>
            <p:cNvSpPr/>
            <p:nvPr/>
          </p:nvSpPr>
          <p:spPr>
            <a:xfrm>
              <a:off x="6418929" y="2838085"/>
              <a:ext cx="266191" cy="270969"/>
            </a:xfrm>
            <a:custGeom>
              <a:avLst/>
              <a:gdLst>
                <a:gd name="connsiteX0" fmla="*/ 263298 w 266191"/>
                <a:gd name="connsiteY0" fmla="*/ 205097 h 270969"/>
                <a:gd name="connsiteX1" fmla="*/ 260440 w 266191"/>
                <a:gd name="connsiteY1" fmla="*/ 194429 h 270969"/>
                <a:gd name="connsiteX2" fmla="*/ 253011 w 266191"/>
                <a:gd name="connsiteY2" fmla="*/ 179570 h 270969"/>
                <a:gd name="connsiteX3" fmla="*/ 251296 w 266191"/>
                <a:gd name="connsiteY3" fmla="*/ 176617 h 270969"/>
                <a:gd name="connsiteX4" fmla="*/ 217292 w 266191"/>
                <a:gd name="connsiteY4" fmla="*/ 120230 h 270969"/>
                <a:gd name="connsiteX5" fmla="*/ 183955 w 266191"/>
                <a:gd name="connsiteY5" fmla="*/ 72605 h 270969"/>
                <a:gd name="connsiteX6" fmla="*/ 179668 w 266191"/>
                <a:gd name="connsiteY6" fmla="*/ 66985 h 270969"/>
                <a:gd name="connsiteX7" fmla="*/ 156046 w 266191"/>
                <a:gd name="connsiteY7" fmla="*/ 38886 h 270969"/>
                <a:gd name="connsiteX8" fmla="*/ 120708 w 266191"/>
                <a:gd name="connsiteY8" fmla="*/ 14407 h 270969"/>
                <a:gd name="connsiteX9" fmla="*/ 81942 w 266191"/>
                <a:gd name="connsiteY9" fmla="*/ 310 h 270969"/>
                <a:gd name="connsiteX10" fmla="*/ 52605 w 266191"/>
                <a:gd name="connsiteY10" fmla="*/ 1834 h 270969"/>
                <a:gd name="connsiteX11" fmla="*/ 32602 w 266191"/>
                <a:gd name="connsiteY11" fmla="*/ 11359 h 270969"/>
                <a:gd name="connsiteX12" fmla="*/ 13552 w 266191"/>
                <a:gd name="connsiteY12" fmla="*/ 30885 h 270969"/>
                <a:gd name="connsiteX13" fmla="*/ 2789 w 266191"/>
                <a:gd name="connsiteY13" fmla="*/ 56602 h 270969"/>
                <a:gd name="connsiteX14" fmla="*/ 27 w 266191"/>
                <a:gd name="connsiteY14" fmla="*/ 89559 h 270969"/>
                <a:gd name="connsiteX15" fmla="*/ 8218 w 266191"/>
                <a:gd name="connsiteY15" fmla="*/ 147376 h 270969"/>
                <a:gd name="connsiteX16" fmla="*/ 26506 w 266191"/>
                <a:gd name="connsiteY16" fmla="*/ 197191 h 270969"/>
                <a:gd name="connsiteX17" fmla="*/ 55081 w 266191"/>
                <a:gd name="connsiteY17" fmla="*/ 233672 h 270969"/>
                <a:gd name="connsiteX18" fmla="*/ 97563 w 266191"/>
                <a:gd name="connsiteY18" fmla="*/ 261104 h 270969"/>
                <a:gd name="connsiteX19" fmla="*/ 143854 w 266191"/>
                <a:gd name="connsiteY19" fmla="*/ 270629 h 270969"/>
                <a:gd name="connsiteX20" fmla="*/ 153379 w 266191"/>
                <a:gd name="connsiteY20" fmla="*/ 267867 h 270969"/>
                <a:gd name="connsiteX21" fmla="*/ 151855 w 266191"/>
                <a:gd name="connsiteY21" fmla="*/ 260533 h 270969"/>
                <a:gd name="connsiteX22" fmla="*/ 145569 w 266191"/>
                <a:gd name="connsiteY22" fmla="*/ 257866 h 270969"/>
                <a:gd name="connsiteX23" fmla="*/ 143569 w 266191"/>
                <a:gd name="connsiteY23" fmla="*/ 257866 h 270969"/>
                <a:gd name="connsiteX24" fmla="*/ 111279 w 266191"/>
                <a:gd name="connsiteY24" fmla="*/ 244150 h 270969"/>
                <a:gd name="connsiteX25" fmla="*/ 89086 w 266191"/>
                <a:gd name="connsiteY25" fmla="*/ 231482 h 270969"/>
                <a:gd name="connsiteX26" fmla="*/ 62606 w 266191"/>
                <a:gd name="connsiteY26" fmla="*/ 208241 h 270969"/>
                <a:gd name="connsiteX27" fmla="*/ 42413 w 266191"/>
                <a:gd name="connsiteY27" fmla="*/ 178999 h 270969"/>
                <a:gd name="connsiteX28" fmla="*/ 31840 w 266191"/>
                <a:gd name="connsiteY28" fmla="*/ 153758 h 270969"/>
                <a:gd name="connsiteX29" fmla="*/ 22982 w 266191"/>
                <a:gd name="connsiteY29" fmla="*/ 112609 h 270969"/>
                <a:gd name="connsiteX30" fmla="*/ 22982 w 266191"/>
                <a:gd name="connsiteY30" fmla="*/ 77367 h 270969"/>
                <a:gd name="connsiteX31" fmla="*/ 30126 w 266191"/>
                <a:gd name="connsiteY31" fmla="*/ 53174 h 270969"/>
                <a:gd name="connsiteX32" fmla="*/ 46128 w 266191"/>
                <a:gd name="connsiteY32" fmla="*/ 37172 h 270969"/>
                <a:gd name="connsiteX33" fmla="*/ 62225 w 266191"/>
                <a:gd name="connsiteY33" fmla="*/ 32504 h 270969"/>
                <a:gd name="connsiteX34" fmla="*/ 88133 w 266191"/>
                <a:gd name="connsiteY34" fmla="*/ 34981 h 270969"/>
                <a:gd name="connsiteX35" fmla="*/ 110802 w 266191"/>
                <a:gd name="connsiteY35" fmla="*/ 43267 h 270969"/>
                <a:gd name="connsiteX36" fmla="*/ 139378 w 266191"/>
                <a:gd name="connsiteY36" fmla="*/ 61270 h 270969"/>
                <a:gd name="connsiteX37" fmla="*/ 171096 w 266191"/>
                <a:gd name="connsiteY37" fmla="*/ 91559 h 270969"/>
                <a:gd name="connsiteX38" fmla="*/ 197385 w 266191"/>
                <a:gd name="connsiteY38" fmla="*/ 126802 h 270969"/>
                <a:gd name="connsiteX39" fmla="*/ 210910 w 266191"/>
                <a:gd name="connsiteY39" fmla="*/ 145852 h 270969"/>
                <a:gd name="connsiteX40" fmla="*/ 242914 w 266191"/>
                <a:gd name="connsiteY40" fmla="*/ 188143 h 270969"/>
                <a:gd name="connsiteX41" fmla="*/ 266155 w 266191"/>
                <a:gd name="connsiteY41" fmla="*/ 218718 h 27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191" h="270969">
                  <a:moveTo>
                    <a:pt x="263298" y="205097"/>
                  </a:moveTo>
                  <a:cubicBezTo>
                    <a:pt x="262593" y="201478"/>
                    <a:pt x="261631" y="197915"/>
                    <a:pt x="260440" y="194429"/>
                  </a:cubicBezTo>
                  <a:cubicBezTo>
                    <a:pt x="258345" y="189295"/>
                    <a:pt x="255868" y="184323"/>
                    <a:pt x="253011" y="179570"/>
                  </a:cubicBezTo>
                  <a:lnTo>
                    <a:pt x="251296" y="176617"/>
                  </a:lnTo>
                  <a:cubicBezTo>
                    <a:pt x="241771" y="159663"/>
                    <a:pt x="228246" y="137089"/>
                    <a:pt x="217292" y="120230"/>
                  </a:cubicBezTo>
                  <a:cubicBezTo>
                    <a:pt x="206338" y="103370"/>
                    <a:pt x="193861" y="85940"/>
                    <a:pt x="183955" y="72605"/>
                  </a:cubicBezTo>
                  <a:lnTo>
                    <a:pt x="179668" y="66985"/>
                  </a:lnTo>
                  <a:cubicBezTo>
                    <a:pt x="172620" y="56955"/>
                    <a:pt x="164723" y="47554"/>
                    <a:pt x="156046" y="38886"/>
                  </a:cubicBezTo>
                  <a:cubicBezTo>
                    <a:pt x="145274" y="29361"/>
                    <a:pt x="133415" y="21141"/>
                    <a:pt x="120708" y="14407"/>
                  </a:cubicBezTo>
                  <a:cubicBezTo>
                    <a:pt x="108535" y="7863"/>
                    <a:pt x="95477" y="3120"/>
                    <a:pt x="81942" y="310"/>
                  </a:cubicBezTo>
                  <a:cubicBezTo>
                    <a:pt x="72150" y="-919"/>
                    <a:pt x="62215" y="-405"/>
                    <a:pt x="52605" y="1834"/>
                  </a:cubicBezTo>
                  <a:cubicBezTo>
                    <a:pt x="45461" y="3881"/>
                    <a:pt x="38698" y="7101"/>
                    <a:pt x="32602" y="11359"/>
                  </a:cubicBezTo>
                  <a:cubicBezTo>
                    <a:pt x="25211" y="16759"/>
                    <a:pt x="18772" y="23360"/>
                    <a:pt x="13552" y="30885"/>
                  </a:cubicBezTo>
                  <a:cubicBezTo>
                    <a:pt x="8694" y="38867"/>
                    <a:pt x="5065" y="47535"/>
                    <a:pt x="2789" y="56602"/>
                  </a:cubicBezTo>
                  <a:cubicBezTo>
                    <a:pt x="627" y="67451"/>
                    <a:pt x="-297" y="78500"/>
                    <a:pt x="27" y="89559"/>
                  </a:cubicBezTo>
                  <a:cubicBezTo>
                    <a:pt x="808" y="109057"/>
                    <a:pt x="3551" y="128431"/>
                    <a:pt x="8218" y="147376"/>
                  </a:cubicBezTo>
                  <a:cubicBezTo>
                    <a:pt x="12371" y="164635"/>
                    <a:pt x="18505" y="181351"/>
                    <a:pt x="26506" y="197191"/>
                  </a:cubicBezTo>
                  <a:cubicBezTo>
                    <a:pt x="34269" y="210631"/>
                    <a:pt x="43889" y="222918"/>
                    <a:pt x="55081" y="233672"/>
                  </a:cubicBezTo>
                  <a:cubicBezTo>
                    <a:pt x="67445" y="245331"/>
                    <a:pt x="81847" y="254627"/>
                    <a:pt x="97563" y="261104"/>
                  </a:cubicBezTo>
                  <a:cubicBezTo>
                    <a:pt x="112603" y="265924"/>
                    <a:pt x="128128" y="269124"/>
                    <a:pt x="143854" y="270629"/>
                  </a:cubicBezTo>
                  <a:cubicBezTo>
                    <a:pt x="148522" y="270629"/>
                    <a:pt x="152046" y="269867"/>
                    <a:pt x="153379" y="267867"/>
                  </a:cubicBezTo>
                  <a:cubicBezTo>
                    <a:pt x="154713" y="265867"/>
                    <a:pt x="154998" y="264152"/>
                    <a:pt x="151855" y="260533"/>
                  </a:cubicBezTo>
                  <a:cubicBezTo>
                    <a:pt x="150112" y="258980"/>
                    <a:pt x="147902" y="258037"/>
                    <a:pt x="145569" y="257866"/>
                  </a:cubicBezTo>
                  <a:lnTo>
                    <a:pt x="143569" y="257866"/>
                  </a:lnTo>
                  <a:cubicBezTo>
                    <a:pt x="132577" y="253837"/>
                    <a:pt x="121804" y="249265"/>
                    <a:pt x="111279" y="244150"/>
                  </a:cubicBezTo>
                  <a:cubicBezTo>
                    <a:pt x="103602" y="240435"/>
                    <a:pt x="96191" y="236196"/>
                    <a:pt x="89086" y="231482"/>
                  </a:cubicBezTo>
                  <a:cubicBezTo>
                    <a:pt x="79494" y="224652"/>
                    <a:pt x="70626" y="216861"/>
                    <a:pt x="62606" y="208241"/>
                  </a:cubicBezTo>
                  <a:cubicBezTo>
                    <a:pt x="54910" y="199192"/>
                    <a:pt x="48147" y="189400"/>
                    <a:pt x="42413" y="178999"/>
                  </a:cubicBezTo>
                  <a:cubicBezTo>
                    <a:pt x="38155" y="170912"/>
                    <a:pt x="34612" y="162463"/>
                    <a:pt x="31840" y="153758"/>
                  </a:cubicBezTo>
                  <a:cubicBezTo>
                    <a:pt x="27592" y="140356"/>
                    <a:pt x="24630" y="126573"/>
                    <a:pt x="22982" y="112609"/>
                  </a:cubicBezTo>
                  <a:cubicBezTo>
                    <a:pt x="21648" y="100903"/>
                    <a:pt x="21648" y="89073"/>
                    <a:pt x="22982" y="77367"/>
                  </a:cubicBezTo>
                  <a:cubicBezTo>
                    <a:pt x="23954" y="68956"/>
                    <a:pt x="26373" y="60765"/>
                    <a:pt x="30126" y="53174"/>
                  </a:cubicBezTo>
                  <a:cubicBezTo>
                    <a:pt x="34203" y="46715"/>
                    <a:pt x="39670" y="41248"/>
                    <a:pt x="46128" y="37172"/>
                  </a:cubicBezTo>
                  <a:cubicBezTo>
                    <a:pt x="51176" y="34676"/>
                    <a:pt x="56624" y="33095"/>
                    <a:pt x="62225" y="32504"/>
                  </a:cubicBezTo>
                  <a:cubicBezTo>
                    <a:pt x="70931" y="32171"/>
                    <a:pt x="79646" y="32999"/>
                    <a:pt x="88133" y="34981"/>
                  </a:cubicBezTo>
                  <a:cubicBezTo>
                    <a:pt x="95934" y="37029"/>
                    <a:pt x="103516" y="39810"/>
                    <a:pt x="110802" y="43267"/>
                  </a:cubicBezTo>
                  <a:cubicBezTo>
                    <a:pt x="120861" y="48383"/>
                    <a:pt x="130424" y="54412"/>
                    <a:pt x="139378" y="61270"/>
                  </a:cubicBezTo>
                  <a:cubicBezTo>
                    <a:pt x="150769" y="70471"/>
                    <a:pt x="161380" y="80606"/>
                    <a:pt x="171096" y="91559"/>
                  </a:cubicBezTo>
                  <a:cubicBezTo>
                    <a:pt x="180506" y="102808"/>
                    <a:pt x="189289" y="114572"/>
                    <a:pt x="197385" y="126802"/>
                  </a:cubicBezTo>
                  <a:cubicBezTo>
                    <a:pt x="202147" y="133565"/>
                    <a:pt x="206910" y="140041"/>
                    <a:pt x="210910" y="145852"/>
                  </a:cubicBezTo>
                  <a:cubicBezTo>
                    <a:pt x="220435" y="158520"/>
                    <a:pt x="232056" y="173855"/>
                    <a:pt x="242914" y="188143"/>
                  </a:cubicBezTo>
                  <a:lnTo>
                    <a:pt x="266155" y="218718"/>
                  </a:lnTo>
                  <a:close/>
                </a:path>
              </a:pathLst>
            </a:custGeom>
            <a:solidFill>
              <a:srgbClr val="F3C4AD"/>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30CC04D3-DB38-451A-2C68-77E629C271D2}"/>
                </a:ext>
              </a:extLst>
            </p:cNvPr>
            <p:cNvSpPr/>
            <p:nvPr/>
          </p:nvSpPr>
          <p:spPr>
            <a:xfrm>
              <a:off x="7063668" y="3338798"/>
              <a:ext cx="40171" cy="36017"/>
            </a:xfrm>
            <a:custGeom>
              <a:avLst/>
              <a:gdLst>
                <a:gd name="connsiteX0" fmla="*/ 33658 w 40171"/>
                <a:gd name="connsiteY0" fmla="*/ 7946 h 36017"/>
                <a:gd name="connsiteX1" fmla="*/ 40135 w 40171"/>
                <a:gd name="connsiteY1" fmla="*/ 20900 h 36017"/>
                <a:gd name="connsiteX2" fmla="*/ 38707 w 40171"/>
                <a:gd name="connsiteY2" fmla="*/ 25948 h 36017"/>
                <a:gd name="connsiteX3" fmla="*/ 28134 w 40171"/>
                <a:gd name="connsiteY3" fmla="*/ 34045 h 36017"/>
                <a:gd name="connsiteX4" fmla="*/ 14227 w 40171"/>
                <a:gd name="connsiteY4" fmla="*/ 35569 h 36017"/>
                <a:gd name="connsiteX5" fmla="*/ 5655 w 40171"/>
                <a:gd name="connsiteY5" fmla="*/ 34426 h 36017"/>
                <a:gd name="connsiteX6" fmla="*/ 607 w 40171"/>
                <a:gd name="connsiteY6" fmla="*/ 29377 h 36017"/>
                <a:gd name="connsiteX7" fmla="*/ 607 w 40171"/>
                <a:gd name="connsiteY7" fmla="*/ 18805 h 36017"/>
                <a:gd name="connsiteX8" fmla="*/ 2321 w 40171"/>
                <a:gd name="connsiteY8" fmla="*/ 12899 h 36017"/>
                <a:gd name="connsiteX9" fmla="*/ 14513 w 40171"/>
                <a:gd name="connsiteY9" fmla="*/ 1850 h 36017"/>
                <a:gd name="connsiteX10" fmla="*/ 21181 w 40171"/>
                <a:gd name="connsiteY10" fmla="*/ -341 h 36017"/>
                <a:gd name="connsiteX11" fmla="*/ 27562 w 40171"/>
                <a:gd name="connsiteY11" fmla="*/ 1183 h 36017"/>
                <a:gd name="connsiteX12" fmla="*/ 33658 w 40171"/>
                <a:gd name="connsiteY12" fmla="*/ 7946 h 36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171" h="36017">
                  <a:moveTo>
                    <a:pt x="33658" y="7946"/>
                  </a:moveTo>
                  <a:cubicBezTo>
                    <a:pt x="36849" y="11661"/>
                    <a:pt x="39078" y="16119"/>
                    <a:pt x="40135" y="20900"/>
                  </a:cubicBezTo>
                  <a:cubicBezTo>
                    <a:pt x="40145" y="22681"/>
                    <a:pt x="39650" y="24434"/>
                    <a:pt x="38707" y="25948"/>
                  </a:cubicBezTo>
                  <a:cubicBezTo>
                    <a:pt x="36030" y="29606"/>
                    <a:pt x="32363" y="32416"/>
                    <a:pt x="28134" y="34045"/>
                  </a:cubicBezTo>
                  <a:cubicBezTo>
                    <a:pt x="23629" y="35407"/>
                    <a:pt x="18914" y="35921"/>
                    <a:pt x="14227" y="35569"/>
                  </a:cubicBezTo>
                  <a:cubicBezTo>
                    <a:pt x="11322" y="35721"/>
                    <a:pt x="8417" y="35331"/>
                    <a:pt x="5655" y="34426"/>
                  </a:cubicBezTo>
                  <a:cubicBezTo>
                    <a:pt x="3512" y="33282"/>
                    <a:pt x="1750" y="31520"/>
                    <a:pt x="607" y="29377"/>
                  </a:cubicBezTo>
                  <a:cubicBezTo>
                    <a:pt x="-251" y="25910"/>
                    <a:pt x="-251" y="22272"/>
                    <a:pt x="607" y="18805"/>
                  </a:cubicBezTo>
                  <a:cubicBezTo>
                    <a:pt x="788" y="16747"/>
                    <a:pt x="1369" y="14737"/>
                    <a:pt x="2321" y="12899"/>
                  </a:cubicBezTo>
                  <a:cubicBezTo>
                    <a:pt x="5445" y="8298"/>
                    <a:pt x="9627" y="4507"/>
                    <a:pt x="14513" y="1850"/>
                  </a:cubicBezTo>
                  <a:cubicBezTo>
                    <a:pt x="16552" y="659"/>
                    <a:pt x="18828" y="-93"/>
                    <a:pt x="21181" y="-341"/>
                  </a:cubicBezTo>
                  <a:cubicBezTo>
                    <a:pt x="23362" y="-74"/>
                    <a:pt x="25495" y="440"/>
                    <a:pt x="27562" y="1183"/>
                  </a:cubicBezTo>
                  <a:cubicBezTo>
                    <a:pt x="29725" y="3317"/>
                    <a:pt x="31763" y="5574"/>
                    <a:pt x="33658" y="7946"/>
                  </a:cubicBezTo>
                  <a:close/>
                </a:path>
              </a:pathLst>
            </a:custGeom>
            <a:solidFill>
              <a:srgbClr val="F3C7A8"/>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AF1B03EC-B6B3-7026-AA04-DC1EF2120C63}"/>
                </a:ext>
              </a:extLst>
            </p:cNvPr>
            <p:cNvSpPr/>
            <p:nvPr/>
          </p:nvSpPr>
          <p:spPr>
            <a:xfrm>
              <a:off x="6413182" y="3688172"/>
              <a:ext cx="224885" cy="91649"/>
            </a:xfrm>
            <a:custGeom>
              <a:avLst/>
              <a:gdLst>
                <a:gd name="connsiteX0" fmla="*/ 76640 w 224885"/>
                <a:gd name="connsiteY0" fmla="*/ 329 h 91649"/>
                <a:gd name="connsiteX1" fmla="*/ 21871 w 224885"/>
                <a:gd name="connsiteY1" fmla="*/ 22713 h 91649"/>
                <a:gd name="connsiteX2" fmla="*/ -36 w 224885"/>
                <a:gd name="connsiteY2" fmla="*/ 34810 h 91649"/>
                <a:gd name="connsiteX3" fmla="*/ -36 w 224885"/>
                <a:gd name="connsiteY3" fmla="*/ 34810 h 91649"/>
                <a:gd name="connsiteX4" fmla="*/ 3774 w 224885"/>
                <a:gd name="connsiteY4" fmla="*/ 42239 h 91649"/>
                <a:gd name="connsiteX5" fmla="*/ 20633 w 224885"/>
                <a:gd name="connsiteY5" fmla="*/ 45859 h 91649"/>
                <a:gd name="connsiteX6" fmla="*/ 62829 w 224885"/>
                <a:gd name="connsiteY6" fmla="*/ 45859 h 91649"/>
                <a:gd name="connsiteX7" fmla="*/ 79783 w 224885"/>
                <a:gd name="connsiteY7" fmla="*/ 51764 h 91649"/>
                <a:gd name="connsiteX8" fmla="*/ 101786 w 224885"/>
                <a:gd name="connsiteY8" fmla="*/ 65195 h 91649"/>
                <a:gd name="connsiteX9" fmla="*/ 113406 w 224885"/>
                <a:gd name="connsiteY9" fmla="*/ 80149 h 91649"/>
                <a:gd name="connsiteX10" fmla="*/ 124074 w 224885"/>
                <a:gd name="connsiteY10" fmla="*/ 90721 h 91649"/>
                <a:gd name="connsiteX11" fmla="*/ 135028 w 224885"/>
                <a:gd name="connsiteY11" fmla="*/ 89959 h 91649"/>
                <a:gd name="connsiteX12" fmla="*/ 139791 w 224885"/>
                <a:gd name="connsiteY12" fmla="*/ 85673 h 91649"/>
                <a:gd name="connsiteX13" fmla="*/ 136552 w 224885"/>
                <a:gd name="connsiteY13" fmla="*/ 76815 h 91649"/>
                <a:gd name="connsiteX14" fmla="*/ 121788 w 224885"/>
                <a:gd name="connsiteY14" fmla="*/ 59479 h 91649"/>
                <a:gd name="connsiteX15" fmla="*/ 114740 w 224885"/>
                <a:gd name="connsiteY15" fmla="*/ 50431 h 91649"/>
                <a:gd name="connsiteX16" fmla="*/ 115788 w 224885"/>
                <a:gd name="connsiteY16" fmla="*/ 48240 h 91649"/>
                <a:gd name="connsiteX17" fmla="*/ 131885 w 224885"/>
                <a:gd name="connsiteY17" fmla="*/ 49764 h 91649"/>
                <a:gd name="connsiteX18" fmla="*/ 146934 w 224885"/>
                <a:gd name="connsiteY18" fmla="*/ 53764 h 91649"/>
                <a:gd name="connsiteX19" fmla="*/ 161222 w 224885"/>
                <a:gd name="connsiteY19" fmla="*/ 65575 h 91649"/>
                <a:gd name="connsiteX20" fmla="*/ 170747 w 224885"/>
                <a:gd name="connsiteY20" fmla="*/ 74148 h 91649"/>
                <a:gd name="connsiteX21" fmla="*/ 179605 w 224885"/>
                <a:gd name="connsiteY21" fmla="*/ 80720 h 91649"/>
                <a:gd name="connsiteX22" fmla="*/ 187130 w 224885"/>
                <a:gd name="connsiteY22" fmla="*/ 83959 h 91649"/>
                <a:gd name="connsiteX23" fmla="*/ 194845 w 224885"/>
                <a:gd name="connsiteY23" fmla="*/ 81292 h 91649"/>
                <a:gd name="connsiteX24" fmla="*/ 197226 w 224885"/>
                <a:gd name="connsiteY24" fmla="*/ 75958 h 91649"/>
                <a:gd name="connsiteX25" fmla="*/ 190273 w 224885"/>
                <a:gd name="connsiteY25" fmla="*/ 61575 h 91649"/>
                <a:gd name="connsiteX26" fmla="*/ 180081 w 224885"/>
                <a:gd name="connsiteY26" fmla="*/ 50431 h 91649"/>
                <a:gd name="connsiteX27" fmla="*/ 174938 w 224885"/>
                <a:gd name="connsiteY27" fmla="*/ 43477 h 91649"/>
                <a:gd name="connsiteX28" fmla="*/ 173319 w 224885"/>
                <a:gd name="connsiteY28" fmla="*/ 39953 h 91649"/>
                <a:gd name="connsiteX29" fmla="*/ 178081 w 224885"/>
                <a:gd name="connsiteY29" fmla="*/ 41572 h 91649"/>
                <a:gd name="connsiteX30" fmla="*/ 196369 w 224885"/>
                <a:gd name="connsiteY30" fmla="*/ 49669 h 91649"/>
                <a:gd name="connsiteX31" fmla="*/ 209038 w 224885"/>
                <a:gd name="connsiteY31" fmla="*/ 56717 h 91649"/>
                <a:gd name="connsiteX32" fmla="*/ 215896 w 224885"/>
                <a:gd name="connsiteY32" fmla="*/ 59098 h 91649"/>
                <a:gd name="connsiteX33" fmla="*/ 222468 w 224885"/>
                <a:gd name="connsiteY33" fmla="*/ 58622 h 91649"/>
                <a:gd name="connsiteX34" fmla="*/ 224849 w 224885"/>
                <a:gd name="connsiteY34" fmla="*/ 54431 h 91649"/>
                <a:gd name="connsiteX35" fmla="*/ 218658 w 224885"/>
                <a:gd name="connsiteY35" fmla="*/ 43573 h 91649"/>
                <a:gd name="connsiteX36" fmla="*/ 191702 w 224885"/>
                <a:gd name="connsiteY36" fmla="*/ 26142 h 91649"/>
                <a:gd name="connsiteX37" fmla="*/ 157984 w 224885"/>
                <a:gd name="connsiteY37" fmla="*/ 14807 h 91649"/>
                <a:gd name="connsiteX38" fmla="*/ 120550 w 224885"/>
                <a:gd name="connsiteY38" fmla="*/ 13664 h 91649"/>
                <a:gd name="connsiteX39" fmla="*/ 98928 w 224885"/>
                <a:gd name="connsiteY39" fmla="*/ 13093 h 91649"/>
                <a:gd name="connsiteX40" fmla="*/ 87689 w 224885"/>
                <a:gd name="connsiteY40" fmla="*/ 10330 h 91649"/>
                <a:gd name="connsiteX41" fmla="*/ 76640 w 224885"/>
                <a:gd name="connsiteY41" fmla="*/ 329 h 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885" h="91649">
                  <a:moveTo>
                    <a:pt x="76640" y="329"/>
                  </a:moveTo>
                  <a:cubicBezTo>
                    <a:pt x="59495" y="-4148"/>
                    <a:pt x="37778" y="14998"/>
                    <a:pt x="21871" y="22713"/>
                  </a:cubicBezTo>
                  <a:cubicBezTo>
                    <a:pt x="15109" y="26047"/>
                    <a:pt x="6536" y="31190"/>
                    <a:pt x="-36" y="34810"/>
                  </a:cubicBezTo>
                  <a:lnTo>
                    <a:pt x="-36" y="34810"/>
                  </a:lnTo>
                  <a:cubicBezTo>
                    <a:pt x="1107" y="37096"/>
                    <a:pt x="1773" y="40715"/>
                    <a:pt x="3774" y="42239"/>
                  </a:cubicBezTo>
                  <a:cubicBezTo>
                    <a:pt x="8993" y="44868"/>
                    <a:pt x="14794" y="46116"/>
                    <a:pt x="20633" y="45859"/>
                  </a:cubicBezTo>
                  <a:cubicBezTo>
                    <a:pt x="33206" y="47383"/>
                    <a:pt x="50446" y="43858"/>
                    <a:pt x="62829" y="45859"/>
                  </a:cubicBezTo>
                  <a:cubicBezTo>
                    <a:pt x="68696" y="47154"/>
                    <a:pt x="74383" y="49135"/>
                    <a:pt x="79783" y="51764"/>
                  </a:cubicBezTo>
                  <a:cubicBezTo>
                    <a:pt x="87679" y="55250"/>
                    <a:pt x="95071" y="59765"/>
                    <a:pt x="101786" y="65195"/>
                  </a:cubicBezTo>
                  <a:cubicBezTo>
                    <a:pt x="105977" y="69004"/>
                    <a:pt x="109596" y="75958"/>
                    <a:pt x="113406" y="80149"/>
                  </a:cubicBezTo>
                  <a:cubicBezTo>
                    <a:pt x="117217" y="84340"/>
                    <a:pt x="119788" y="89674"/>
                    <a:pt x="124074" y="90721"/>
                  </a:cubicBezTo>
                  <a:cubicBezTo>
                    <a:pt x="127704" y="91712"/>
                    <a:pt x="131571" y="91445"/>
                    <a:pt x="135028" y="89959"/>
                  </a:cubicBezTo>
                  <a:cubicBezTo>
                    <a:pt x="137095" y="89188"/>
                    <a:pt x="138800" y="87654"/>
                    <a:pt x="139791" y="85673"/>
                  </a:cubicBezTo>
                  <a:cubicBezTo>
                    <a:pt x="140553" y="83006"/>
                    <a:pt x="137886" y="79291"/>
                    <a:pt x="136552" y="76815"/>
                  </a:cubicBezTo>
                  <a:cubicBezTo>
                    <a:pt x="132104" y="70652"/>
                    <a:pt x="127170" y="64852"/>
                    <a:pt x="121788" y="59479"/>
                  </a:cubicBezTo>
                  <a:cubicBezTo>
                    <a:pt x="119598" y="56812"/>
                    <a:pt x="114835" y="53860"/>
                    <a:pt x="114740" y="50431"/>
                  </a:cubicBezTo>
                  <a:cubicBezTo>
                    <a:pt x="114788" y="49593"/>
                    <a:pt x="115169" y="48802"/>
                    <a:pt x="115788" y="48240"/>
                  </a:cubicBezTo>
                  <a:cubicBezTo>
                    <a:pt x="119788" y="45478"/>
                    <a:pt x="127122" y="48907"/>
                    <a:pt x="131885" y="49764"/>
                  </a:cubicBezTo>
                  <a:cubicBezTo>
                    <a:pt x="137057" y="50440"/>
                    <a:pt x="142115" y="51783"/>
                    <a:pt x="146934" y="53764"/>
                  </a:cubicBezTo>
                  <a:cubicBezTo>
                    <a:pt x="152097" y="57193"/>
                    <a:pt x="156888" y="61156"/>
                    <a:pt x="161222" y="65575"/>
                  </a:cubicBezTo>
                  <a:cubicBezTo>
                    <a:pt x="164175" y="68147"/>
                    <a:pt x="167889" y="71767"/>
                    <a:pt x="170747" y="74148"/>
                  </a:cubicBezTo>
                  <a:cubicBezTo>
                    <a:pt x="173528" y="76558"/>
                    <a:pt x="176491" y="78758"/>
                    <a:pt x="179605" y="80720"/>
                  </a:cubicBezTo>
                  <a:cubicBezTo>
                    <a:pt x="181853" y="82330"/>
                    <a:pt x="184415" y="83435"/>
                    <a:pt x="187130" y="83959"/>
                  </a:cubicBezTo>
                  <a:cubicBezTo>
                    <a:pt x="189930" y="83968"/>
                    <a:pt x="192645" y="83025"/>
                    <a:pt x="194845" y="81292"/>
                  </a:cubicBezTo>
                  <a:cubicBezTo>
                    <a:pt x="196217" y="79834"/>
                    <a:pt x="197055" y="77958"/>
                    <a:pt x="197226" y="75958"/>
                  </a:cubicBezTo>
                  <a:cubicBezTo>
                    <a:pt x="196322" y="70595"/>
                    <a:pt x="193912" y="65613"/>
                    <a:pt x="190273" y="61575"/>
                  </a:cubicBezTo>
                  <a:cubicBezTo>
                    <a:pt x="187797" y="57765"/>
                    <a:pt x="182939" y="53955"/>
                    <a:pt x="180081" y="50431"/>
                  </a:cubicBezTo>
                  <a:cubicBezTo>
                    <a:pt x="178205" y="48230"/>
                    <a:pt x="176491" y="45916"/>
                    <a:pt x="174938" y="43477"/>
                  </a:cubicBezTo>
                  <a:cubicBezTo>
                    <a:pt x="174367" y="42430"/>
                    <a:pt x="172652" y="40906"/>
                    <a:pt x="173319" y="39953"/>
                  </a:cubicBezTo>
                  <a:cubicBezTo>
                    <a:pt x="173985" y="39001"/>
                    <a:pt x="176652" y="41001"/>
                    <a:pt x="178081" y="41572"/>
                  </a:cubicBezTo>
                  <a:cubicBezTo>
                    <a:pt x="183701" y="43668"/>
                    <a:pt x="190940" y="47002"/>
                    <a:pt x="196369" y="49669"/>
                  </a:cubicBezTo>
                  <a:cubicBezTo>
                    <a:pt x="200179" y="51574"/>
                    <a:pt x="205037" y="55003"/>
                    <a:pt x="209038" y="56717"/>
                  </a:cubicBezTo>
                  <a:cubicBezTo>
                    <a:pt x="211181" y="57879"/>
                    <a:pt x="213495" y="58679"/>
                    <a:pt x="215896" y="59098"/>
                  </a:cubicBezTo>
                  <a:cubicBezTo>
                    <a:pt x="218077" y="59660"/>
                    <a:pt x="220391" y="59498"/>
                    <a:pt x="222468" y="58622"/>
                  </a:cubicBezTo>
                  <a:cubicBezTo>
                    <a:pt x="223830" y="57632"/>
                    <a:pt x="224697" y="56108"/>
                    <a:pt x="224849" y="54431"/>
                  </a:cubicBezTo>
                  <a:cubicBezTo>
                    <a:pt x="224849" y="50621"/>
                    <a:pt x="221230" y="46335"/>
                    <a:pt x="218658" y="43573"/>
                  </a:cubicBezTo>
                  <a:cubicBezTo>
                    <a:pt x="210733" y="36267"/>
                    <a:pt x="201617" y="30371"/>
                    <a:pt x="191702" y="26142"/>
                  </a:cubicBezTo>
                  <a:cubicBezTo>
                    <a:pt x="180967" y="21008"/>
                    <a:pt x="169642" y="17198"/>
                    <a:pt x="157984" y="14807"/>
                  </a:cubicBezTo>
                  <a:cubicBezTo>
                    <a:pt x="145544" y="13569"/>
                    <a:pt x="133038" y="13188"/>
                    <a:pt x="120550" y="13664"/>
                  </a:cubicBezTo>
                  <a:cubicBezTo>
                    <a:pt x="113340" y="13855"/>
                    <a:pt x="106120" y="13664"/>
                    <a:pt x="98928" y="13093"/>
                  </a:cubicBezTo>
                  <a:cubicBezTo>
                    <a:pt x="95061" y="12759"/>
                    <a:pt x="91270" y="11826"/>
                    <a:pt x="87689" y="10330"/>
                  </a:cubicBezTo>
                  <a:cubicBezTo>
                    <a:pt x="83784" y="8521"/>
                    <a:pt x="81117" y="1472"/>
                    <a:pt x="76640" y="329"/>
                  </a:cubicBezTo>
                  <a:close/>
                </a:path>
              </a:pathLst>
            </a:custGeom>
            <a:solidFill>
              <a:srgbClr val="EEC0A2"/>
            </a:solidFill>
            <a:ln w="4763" cap="rnd">
              <a:solidFill>
                <a:srgbClr val="EEB997"/>
              </a:solidFill>
              <a:prstDash val="solid"/>
              <a:round/>
            </a:ln>
          </p:spPr>
          <p:txBody>
            <a:bodyPr rtlCol="0" anchor="ctr"/>
            <a:lstStyle/>
            <a:p>
              <a:endParaRPr lang="en-IN"/>
            </a:p>
          </p:txBody>
        </p:sp>
        <p:sp>
          <p:nvSpPr>
            <p:cNvPr id="117" name="Freeform: Shape 116">
              <a:extLst>
                <a:ext uri="{FF2B5EF4-FFF2-40B4-BE49-F238E27FC236}">
                  <a16:creationId xmlns:a16="http://schemas.microsoft.com/office/drawing/2014/main" xmlns="" id="{457716F6-72AC-54AB-E441-57A2E9AFD083}"/>
                </a:ext>
              </a:extLst>
            </p:cNvPr>
            <p:cNvSpPr/>
            <p:nvPr/>
          </p:nvSpPr>
          <p:spPr>
            <a:xfrm>
              <a:off x="6629209" y="3733799"/>
              <a:ext cx="9239" cy="8286"/>
            </a:xfrm>
            <a:custGeom>
              <a:avLst/>
              <a:gdLst>
                <a:gd name="connsiteX0" fmla="*/ 2059 w 9239"/>
                <a:gd name="connsiteY0" fmla="*/ -341 h 8286"/>
                <a:gd name="connsiteX1" fmla="*/ 9203 w 9239"/>
                <a:gd name="connsiteY1" fmla="*/ 5184 h 8286"/>
                <a:gd name="connsiteX2" fmla="*/ 5774 w 9239"/>
                <a:gd name="connsiteY2" fmla="*/ 7946 h 8286"/>
                <a:gd name="connsiteX3" fmla="*/ -36 w 9239"/>
                <a:gd name="connsiteY3" fmla="*/ 3564 h 8286"/>
              </a:gdLst>
              <a:ahLst/>
              <a:cxnLst>
                <a:cxn ang="0">
                  <a:pos x="connsiteX0" y="connsiteY0"/>
                </a:cxn>
                <a:cxn ang="0">
                  <a:pos x="connsiteX1" y="connsiteY1"/>
                </a:cxn>
                <a:cxn ang="0">
                  <a:pos x="connsiteX2" y="connsiteY2"/>
                </a:cxn>
                <a:cxn ang="0">
                  <a:pos x="connsiteX3" y="connsiteY3"/>
                </a:cxn>
              </a:cxnLst>
              <a:rect l="l" t="t" r="r" b="b"/>
              <a:pathLst>
                <a:path w="9239" h="8286">
                  <a:moveTo>
                    <a:pt x="2059" y="-341"/>
                  </a:moveTo>
                  <a:cubicBezTo>
                    <a:pt x="4793" y="993"/>
                    <a:pt x="7222" y="2879"/>
                    <a:pt x="9203" y="5184"/>
                  </a:cubicBezTo>
                  <a:lnTo>
                    <a:pt x="5774" y="7946"/>
                  </a:lnTo>
                  <a:cubicBezTo>
                    <a:pt x="4155" y="6108"/>
                    <a:pt x="2173" y="4622"/>
                    <a:pt x="-36" y="3564"/>
                  </a:cubicBezTo>
                  <a:close/>
                </a:path>
              </a:pathLst>
            </a:custGeom>
            <a:solidFill>
              <a:srgbClr val="51331A"/>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E94CBFA5-F062-CF68-3ADD-A0E179A062CF}"/>
                </a:ext>
              </a:extLst>
            </p:cNvPr>
            <p:cNvSpPr/>
            <p:nvPr/>
          </p:nvSpPr>
          <p:spPr>
            <a:xfrm>
              <a:off x="6635019" y="3739324"/>
              <a:ext cx="4952" cy="9525"/>
            </a:xfrm>
            <a:custGeom>
              <a:avLst/>
              <a:gdLst>
                <a:gd name="connsiteX0" fmla="*/ 3393 w 4952"/>
                <a:gd name="connsiteY0" fmla="*/ -341 h 9525"/>
                <a:gd name="connsiteX1" fmla="*/ 4631 w 4952"/>
                <a:gd name="connsiteY1" fmla="*/ 9184 h 9525"/>
                <a:gd name="connsiteX2" fmla="*/ 3678 w 4952"/>
                <a:gd name="connsiteY2" fmla="*/ 9184 h 9525"/>
                <a:gd name="connsiteX3" fmla="*/ -36 w 4952"/>
                <a:gd name="connsiteY3" fmla="*/ 2802 h 9525"/>
              </a:gdLst>
              <a:ahLst/>
              <a:cxnLst>
                <a:cxn ang="0">
                  <a:pos x="connsiteX0" y="connsiteY0"/>
                </a:cxn>
                <a:cxn ang="0">
                  <a:pos x="connsiteX1" y="connsiteY1"/>
                </a:cxn>
                <a:cxn ang="0">
                  <a:pos x="connsiteX2" y="connsiteY2"/>
                </a:cxn>
                <a:cxn ang="0">
                  <a:pos x="connsiteX3" y="connsiteY3"/>
                </a:cxn>
              </a:cxnLst>
              <a:rect l="l" t="t" r="r" b="b"/>
              <a:pathLst>
                <a:path w="4952" h="9525">
                  <a:moveTo>
                    <a:pt x="3393" y="-341"/>
                  </a:moveTo>
                  <a:cubicBezTo>
                    <a:pt x="4831" y="2612"/>
                    <a:pt x="5269" y="5955"/>
                    <a:pt x="4631" y="9184"/>
                  </a:cubicBezTo>
                  <a:lnTo>
                    <a:pt x="3678" y="9184"/>
                  </a:lnTo>
                  <a:cubicBezTo>
                    <a:pt x="3678" y="5946"/>
                    <a:pt x="1297" y="4517"/>
                    <a:pt x="-36" y="2802"/>
                  </a:cubicBezTo>
                  <a:close/>
                </a:path>
              </a:pathLst>
            </a:custGeom>
            <a:solidFill>
              <a:srgbClr val="51331A"/>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F431EE25-9F6B-EED9-47A4-004BDE7A0863}"/>
                </a:ext>
              </a:extLst>
            </p:cNvPr>
            <p:cNvSpPr/>
            <p:nvPr/>
          </p:nvSpPr>
          <p:spPr>
            <a:xfrm>
              <a:off x="6635019" y="3739324"/>
              <a:ext cx="3429" cy="2762"/>
            </a:xfrm>
            <a:custGeom>
              <a:avLst/>
              <a:gdLst>
                <a:gd name="connsiteX0" fmla="*/ 3393 w 3429"/>
                <a:gd name="connsiteY0" fmla="*/ -341 h 2762"/>
                <a:gd name="connsiteX1" fmla="*/ -36 w 3429"/>
                <a:gd name="connsiteY1" fmla="*/ 2422 h 2762"/>
              </a:gdLst>
              <a:ahLst/>
              <a:cxnLst>
                <a:cxn ang="0">
                  <a:pos x="connsiteX0" y="connsiteY0"/>
                </a:cxn>
                <a:cxn ang="0">
                  <a:pos x="connsiteX1" y="connsiteY1"/>
                </a:cxn>
              </a:cxnLst>
              <a:rect l="l" t="t" r="r" b="b"/>
              <a:pathLst>
                <a:path w="3429" h="2762">
                  <a:moveTo>
                    <a:pt x="3393" y="-341"/>
                  </a:moveTo>
                  <a:lnTo>
                    <a:pt x="-36" y="2422"/>
                  </a:lnTo>
                </a:path>
              </a:pathLst>
            </a:custGeom>
            <a:noFill/>
            <a:ln w="4763" cap="flat">
              <a:solidFill>
                <a:srgbClr val="51331A"/>
              </a:solidFill>
              <a:prstDash val="solid"/>
              <a:round/>
            </a:ln>
          </p:spPr>
          <p:txBody>
            <a:bodyPr rtlCol="0" anchor="ctr"/>
            <a:lstStyle/>
            <a:p>
              <a:endParaRPr lang="en-IN"/>
            </a:p>
          </p:txBody>
        </p:sp>
        <p:sp>
          <p:nvSpPr>
            <p:cNvPr id="120" name="Freeform: Shape 119">
              <a:extLst>
                <a:ext uri="{FF2B5EF4-FFF2-40B4-BE49-F238E27FC236}">
                  <a16:creationId xmlns:a16="http://schemas.microsoft.com/office/drawing/2014/main" xmlns="" id="{EF3B0FD4-4DFA-619C-F8F3-B387F651071A}"/>
                </a:ext>
              </a:extLst>
            </p:cNvPr>
            <p:cNvSpPr/>
            <p:nvPr/>
          </p:nvSpPr>
          <p:spPr>
            <a:xfrm>
              <a:off x="6603968" y="3756945"/>
              <a:ext cx="8286" cy="7048"/>
            </a:xfrm>
            <a:custGeom>
              <a:avLst/>
              <a:gdLst>
                <a:gd name="connsiteX0" fmla="*/ 1583 w 8286"/>
                <a:gd name="connsiteY0" fmla="*/ -341 h 7048"/>
                <a:gd name="connsiteX1" fmla="*/ 8250 w 8286"/>
                <a:gd name="connsiteY1" fmla="*/ 2993 h 7048"/>
                <a:gd name="connsiteX2" fmla="*/ 5774 w 8286"/>
                <a:gd name="connsiteY2" fmla="*/ 6708 h 7048"/>
                <a:gd name="connsiteX3" fmla="*/ -36 w 8286"/>
                <a:gd name="connsiteY3" fmla="*/ 3755 h 7048"/>
              </a:gdLst>
              <a:ahLst/>
              <a:cxnLst>
                <a:cxn ang="0">
                  <a:pos x="connsiteX0" y="connsiteY0"/>
                </a:cxn>
                <a:cxn ang="0">
                  <a:pos x="connsiteX1" y="connsiteY1"/>
                </a:cxn>
                <a:cxn ang="0">
                  <a:pos x="connsiteX2" y="connsiteY2"/>
                </a:cxn>
                <a:cxn ang="0">
                  <a:pos x="connsiteX3" y="connsiteY3"/>
                </a:cxn>
              </a:cxnLst>
              <a:rect l="l" t="t" r="r" b="b"/>
              <a:pathLst>
                <a:path w="8286" h="7048">
                  <a:moveTo>
                    <a:pt x="1583" y="-341"/>
                  </a:moveTo>
                  <a:cubicBezTo>
                    <a:pt x="3917" y="535"/>
                    <a:pt x="6145" y="1650"/>
                    <a:pt x="8250" y="2993"/>
                  </a:cubicBezTo>
                  <a:lnTo>
                    <a:pt x="5774" y="6708"/>
                  </a:lnTo>
                  <a:cubicBezTo>
                    <a:pt x="3974" y="5479"/>
                    <a:pt x="2021" y="4488"/>
                    <a:pt x="-36" y="3755"/>
                  </a:cubicBezTo>
                  <a:close/>
                </a:path>
              </a:pathLst>
            </a:custGeom>
            <a:solidFill>
              <a:srgbClr val="51331A"/>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ED4ECDDF-8A01-5D73-BEF7-E467EBCE998A}"/>
                </a:ext>
              </a:extLst>
            </p:cNvPr>
            <p:cNvSpPr/>
            <p:nvPr/>
          </p:nvSpPr>
          <p:spPr>
            <a:xfrm>
              <a:off x="6603968" y="3756945"/>
              <a:ext cx="1619" cy="4095"/>
            </a:xfrm>
            <a:custGeom>
              <a:avLst/>
              <a:gdLst>
                <a:gd name="connsiteX0" fmla="*/ 1583 w 1619"/>
                <a:gd name="connsiteY0" fmla="*/ -341 h 4095"/>
                <a:gd name="connsiteX1" fmla="*/ -36 w 1619"/>
                <a:gd name="connsiteY1" fmla="*/ 3755 h 4095"/>
              </a:gdLst>
              <a:ahLst/>
              <a:cxnLst>
                <a:cxn ang="0">
                  <a:pos x="connsiteX0" y="connsiteY0"/>
                </a:cxn>
                <a:cxn ang="0">
                  <a:pos x="connsiteX1" y="connsiteY1"/>
                </a:cxn>
              </a:cxnLst>
              <a:rect l="l" t="t" r="r" b="b"/>
              <a:pathLst>
                <a:path w="1619" h="4095">
                  <a:moveTo>
                    <a:pt x="1583" y="-341"/>
                  </a:moveTo>
                  <a:lnTo>
                    <a:pt x="-36" y="3755"/>
                  </a:lnTo>
                </a:path>
              </a:pathLst>
            </a:custGeom>
            <a:noFill/>
            <a:ln w="4763" cap="flat">
              <a:solidFill>
                <a:srgbClr val="51331A"/>
              </a:solidFill>
              <a:prstDash val="solid"/>
              <a:round/>
            </a:ln>
          </p:spPr>
          <p:txBody>
            <a:bodyPr rtlCol="0" anchor="ctr"/>
            <a:lstStyle/>
            <a:p>
              <a:endParaRPr lang="en-IN"/>
            </a:p>
          </p:txBody>
        </p:sp>
        <p:sp>
          <p:nvSpPr>
            <p:cNvPr id="122" name="Freeform: Shape 121">
              <a:extLst>
                <a:ext uri="{FF2B5EF4-FFF2-40B4-BE49-F238E27FC236}">
                  <a16:creationId xmlns:a16="http://schemas.microsoft.com/office/drawing/2014/main" xmlns="" id="{A1C89F69-41D1-E313-E765-0CDC1A4C6EC3}"/>
                </a:ext>
              </a:extLst>
            </p:cNvPr>
            <p:cNvSpPr/>
            <p:nvPr/>
          </p:nvSpPr>
          <p:spPr>
            <a:xfrm>
              <a:off x="6609778" y="3760279"/>
              <a:ext cx="5634" cy="7334"/>
            </a:xfrm>
            <a:custGeom>
              <a:avLst/>
              <a:gdLst>
                <a:gd name="connsiteX0" fmla="*/ 2440 w 5634"/>
                <a:gd name="connsiteY0" fmla="*/ -341 h 7334"/>
                <a:gd name="connsiteX1" fmla="*/ 5584 w 5634"/>
                <a:gd name="connsiteY1" fmla="*/ 6994 h 7334"/>
                <a:gd name="connsiteX2" fmla="*/ 4726 w 5634"/>
                <a:gd name="connsiteY2" fmla="*/ 6994 h 7334"/>
                <a:gd name="connsiteX3" fmla="*/ -36 w 5634"/>
                <a:gd name="connsiteY3" fmla="*/ 3374 h 7334"/>
              </a:gdLst>
              <a:ahLst/>
              <a:cxnLst>
                <a:cxn ang="0">
                  <a:pos x="connsiteX0" y="connsiteY0"/>
                </a:cxn>
                <a:cxn ang="0">
                  <a:pos x="connsiteX1" y="connsiteY1"/>
                </a:cxn>
                <a:cxn ang="0">
                  <a:pos x="connsiteX2" y="connsiteY2"/>
                </a:cxn>
                <a:cxn ang="0">
                  <a:pos x="connsiteX3" y="connsiteY3"/>
                </a:cxn>
              </a:cxnLst>
              <a:rect l="l" t="t" r="r" b="b"/>
              <a:pathLst>
                <a:path w="5634" h="7334">
                  <a:moveTo>
                    <a:pt x="2440" y="-341"/>
                  </a:moveTo>
                  <a:cubicBezTo>
                    <a:pt x="4583" y="1479"/>
                    <a:pt x="5745" y="4193"/>
                    <a:pt x="5584" y="6994"/>
                  </a:cubicBezTo>
                  <a:lnTo>
                    <a:pt x="4726" y="6994"/>
                  </a:lnTo>
                  <a:cubicBezTo>
                    <a:pt x="4726" y="4993"/>
                    <a:pt x="1964" y="4707"/>
                    <a:pt x="-36" y="3374"/>
                  </a:cubicBezTo>
                  <a:close/>
                </a:path>
              </a:pathLst>
            </a:custGeom>
            <a:solidFill>
              <a:srgbClr val="51331A"/>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D621A31F-5D2D-B990-C6CC-E8FAFCC6AEC0}"/>
                </a:ext>
              </a:extLst>
            </p:cNvPr>
            <p:cNvSpPr/>
            <p:nvPr/>
          </p:nvSpPr>
          <p:spPr>
            <a:xfrm>
              <a:off x="6609778" y="3760279"/>
              <a:ext cx="2476" cy="3714"/>
            </a:xfrm>
            <a:custGeom>
              <a:avLst/>
              <a:gdLst>
                <a:gd name="connsiteX0" fmla="*/ 2440 w 2476"/>
                <a:gd name="connsiteY0" fmla="*/ -341 h 3714"/>
                <a:gd name="connsiteX1" fmla="*/ -36 w 2476"/>
                <a:gd name="connsiteY1" fmla="*/ 3374 h 3714"/>
              </a:gdLst>
              <a:ahLst/>
              <a:cxnLst>
                <a:cxn ang="0">
                  <a:pos x="connsiteX0" y="connsiteY0"/>
                </a:cxn>
                <a:cxn ang="0">
                  <a:pos x="connsiteX1" y="connsiteY1"/>
                </a:cxn>
              </a:cxnLst>
              <a:rect l="l" t="t" r="r" b="b"/>
              <a:pathLst>
                <a:path w="2476" h="3714">
                  <a:moveTo>
                    <a:pt x="2440" y="-341"/>
                  </a:moveTo>
                  <a:lnTo>
                    <a:pt x="-36" y="3374"/>
                  </a:lnTo>
                </a:path>
              </a:pathLst>
            </a:custGeom>
            <a:noFill/>
            <a:ln w="4763" cap="flat">
              <a:solidFill>
                <a:srgbClr val="51331A"/>
              </a:solidFill>
              <a:prstDash val="solid"/>
              <a:round/>
            </a:ln>
          </p:spPr>
          <p:txBody>
            <a:bodyPr rtlCol="0" anchor="ctr"/>
            <a:lstStyle/>
            <a:p>
              <a:endParaRPr lang="en-IN"/>
            </a:p>
          </p:txBody>
        </p:sp>
        <p:sp>
          <p:nvSpPr>
            <p:cNvPr id="124" name="Freeform: Shape 123">
              <a:extLst>
                <a:ext uri="{FF2B5EF4-FFF2-40B4-BE49-F238E27FC236}">
                  <a16:creationId xmlns:a16="http://schemas.microsoft.com/office/drawing/2014/main" xmlns="" id="{3A523F28-A2BD-08E8-0669-AC50CFCBF410}"/>
                </a:ext>
              </a:extLst>
            </p:cNvPr>
            <p:cNvSpPr/>
            <p:nvPr/>
          </p:nvSpPr>
          <p:spPr>
            <a:xfrm>
              <a:off x="6544341" y="3770566"/>
              <a:ext cx="7048" cy="6572"/>
            </a:xfrm>
            <a:custGeom>
              <a:avLst/>
              <a:gdLst>
                <a:gd name="connsiteX0" fmla="*/ 2059 w 7048"/>
                <a:gd name="connsiteY0" fmla="*/ -341 h 6572"/>
                <a:gd name="connsiteX1" fmla="*/ 7012 w 7048"/>
                <a:gd name="connsiteY1" fmla="*/ 2612 h 6572"/>
                <a:gd name="connsiteX2" fmla="*/ 4536 w 7048"/>
                <a:gd name="connsiteY2" fmla="*/ 6231 h 6572"/>
                <a:gd name="connsiteX3" fmla="*/ -36 w 7048"/>
                <a:gd name="connsiteY3" fmla="*/ 3469 h 6572"/>
              </a:gdLst>
              <a:ahLst/>
              <a:cxnLst>
                <a:cxn ang="0">
                  <a:pos x="connsiteX0" y="connsiteY0"/>
                </a:cxn>
                <a:cxn ang="0">
                  <a:pos x="connsiteX1" y="connsiteY1"/>
                </a:cxn>
                <a:cxn ang="0">
                  <a:pos x="connsiteX2" y="connsiteY2"/>
                </a:cxn>
                <a:cxn ang="0">
                  <a:pos x="connsiteX3" y="connsiteY3"/>
                </a:cxn>
              </a:cxnLst>
              <a:rect l="l" t="t" r="r" b="b"/>
              <a:pathLst>
                <a:path w="7048" h="6572">
                  <a:moveTo>
                    <a:pt x="2059" y="-341"/>
                  </a:moveTo>
                  <a:cubicBezTo>
                    <a:pt x="3774" y="536"/>
                    <a:pt x="5431" y="1517"/>
                    <a:pt x="7012" y="2612"/>
                  </a:cubicBezTo>
                  <a:lnTo>
                    <a:pt x="4536" y="6231"/>
                  </a:lnTo>
                  <a:cubicBezTo>
                    <a:pt x="2821" y="5089"/>
                    <a:pt x="916" y="4041"/>
                    <a:pt x="-36" y="3469"/>
                  </a:cubicBezTo>
                  <a:close/>
                </a:path>
              </a:pathLst>
            </a:custGeom>
            <a:solidFill>
              <a:srgbClr val="51331A"/>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0DA6BAF9-E712-F087-E0F9-AAC07903608F}"/>
                </a:ext>
              </a:extLst>
            </p:cNvPr>
            <p:cNvSpPr/>
            <p:nvPr/>
          </p:nvSpPr>
          <p:spPr>
            <a:xfrm>
              <a:off x="6544341" y="3770566"/>
              <a:ext cx="2095" cy="3809"/>
            </a:xfrm>
            <a:custGeom>
              <a:avLst/>
              <a:gdLst>
                <a:gd name="connsiteX0" fmla="*/ 2059 w 2095"/>
                <a:gd name="connsiteY0" fmla="*/ -341 h 3809"/>
                <a:gd name="connsiteX1" fmla="*/ -36 w 2095"/>
                <a:gd name="connsiteY1" fmla="*/ 3469 h 3809"/>
              </a:gdLst>
              <a:ahLst/>
              <a:cxnLst>
                <a:cxn ang="0">
                  <a:pos x="connsiteX0" y="connsiteY0"/>
                </a:cxn>
                <a:cxn ang="0">
                  <a:pos x="connsiteX1" y="connsiteY1"/>
                </a:cxn>
              </a:cxnLst>
              <a:rect l="l" t="t" r="r" b="b"/>
              <a:pathLst>
                <a:path w="2095" h="3809">
                  <a:moveTo>
                    <a:pt x="2059" y="-341"/>
                  </a:moveTo>
                  <a:lnTo>
                    <a:pt x="-36" y="3469"/>
                  </a:lnTo>
                </a:path>
              </a:pathLst>
            </a:custGeom>
            <a:noFill/>
            <a:ln w="4763" cap="flat">
              <a:solidFill>
                <a:srgbClr val="51331A"/>
              </a:solidFill>
              <a:prstDash val="solid"/>
              <a:round/>
            </a:ln>
          </p:spPr>
          <p:txBody>
            <a:bodyPr rtlCol="0" anchor="ctr"/>
            <a:lstStyle/>
            <a:p>
              <a:endParaRPr lang="en-IN"/>
            </a:p>
          </p:txBody>
        </p:sp>
        <p:sp>
          <p:nvSpPr>
            <p:cNvPr id="126" name="Freeform: Shape 125">
              <a:extLst>
                <a:ext uri="{FF2B5EF4-FFF2-40B4-BE49-F238E27FC236}">
                  <a16:creationId xmlns:a16="http://schemas.microsoft.com/office/drawing/2014/main" xmlns="" id="{1D7CF947-04F6-C7C0-E095-5F94DDE6A3D5}"/>
                </a:ext>
              </a:extLst>
            </p:cNvPr>
            <p:cNvSpPr/>
            <p:nvPr/>
          </p:nvSpPr>
          <p:spPr>
            <a:xfrm>
              <a:off x="6548913" y="3773805"/>
              <a:ext cx="5053" cy="6000"/>
            </a:xfrm>
            <a:custGeom>
              <a:avLst/>
              <a:gdLst>
                <a:gd name="connsiteX0" fmla="*/ 2440 w 5053"/>
                <a:gd name="connsiteY0" fmla="*/ -341 h 6000"/>
                <a:gd name="connsiteX1" fmla="*/ 5012 w 5053"/>
                <a:gd name="connsiteY1" fmla="*/ 5660 h 6000"/>
                <a:gd name="connsiteX2" fmla="*/ 4155 w 5053"/>
                <a:gd name="connsiteY2" fmla="*/ 5660 h 6000"/>
                <a:gd name="connsiteX3" fmla="*/ -36 w 5053"/>
                <a:gd name="connsiteY3" fmla="*/ 3374 h 6000"/>
              </a:gdLst>
              <a:ahLst/>
              <a:cxnLst>
                <a:cxn ang="0">
                  <a:pos x="connsiteX0" y="connsiteY0"/>
                </a:cxn>
                <a:cxn ang="0">
                  <a:pos x="connsiteX1" y="connsiteY1"/>
                </a:cxn>
                <a:cxn ang="0">
                  <a:pos x="connsiteX2" y="connsiteY2"/>
                </a:cxn>
                <a:cxn ang="0">
                  <a:pos x="connsiteX3" y="connsiteY3"/>
                </a:cxn>
              </a:cxnLst>
              <a:rect l="l" t="t" r="r" b="b"/>
              <a:pathLst>
                <a:path w="5053" h="6000">
                  <a:moveTo>
                    <a:pt x="2440" y="-341"/>
                  </a:moveTo>
                  <a:cubicBezTo>
                    <a:pt x="4155" y="1174"/>
                    <a:pt x="5098" y="3374"/>
                    <a:pt x="5012" y="5660"/>
                  </a:cubicBezTo>
                  <a:lnTo>
                    <a:pt x="4155" y="5660"/>
                  </a:lnTo>
                  <a:cubicBezTo>
                    <a:pt x="4155" y="4517"/>
                    <a:pt x="1678" y="4517"/>
                    <a:pt x="-36" y="3374"/>
                  </a:cubicBezTo>
                  <a:close/>
                </a:path>
              </a:pathLst>
            </a:custGeom>
            <a:solidFill>
              <a:srgbClr val="51331A"/>
            </a:solidFill>
            <a:ln w="9525" cap="flat">
              <a:noFill/>
              <a:prstDash val="solid"/>
              <a:miter/>
            </a:ln>
          </p:spPr>
          <p:txBody>
            <a:bodyPr rtlCol="0" anchor="ctr"/>
            <a:lstStyle/>
            <a:p>
              <a:endParaRPr lang="en-IN"/>
            </a:p>
          </p:txBody>
        </p:sp>
        <p:sp>
          <p:nvSpPr>
            <p:cNvPr id="127" name="Freeform: Shape 126">
              <a:extLst>
                <a:ext uri="{FF2B5EF4-FFF2-40B4-BE49-F238E27FC236}">
                  <a16:creationId xmlns:a16="http://schemas.microsoft.com/office/drawing/2014/main" xmlns="" id="{ABF75F56-BB78-4363-CBB1-4448201078CB}"/>
                </a:ext>
              </a:extLst>
            </p:cNvPr>
            <p:cNvSpPr/>
            <p:nvPr/>
          </p:nvSpPr>
          <p:spPr>
            <a:xfrm>
              <a:off x="6548913" y="3773805"/>
              <a:ext cx="2476" cy="3619"/>
            </a:xfrm>
            <a:custGeom>
              <a:avLst/>
              <a:gdLst>
                <a:gd name="connsiteX0" fmla="*/ 2440 w 2476"/>
                <a:gd name="connsiteY0" fmla="*/ -341 h 3619"/>
                <a:gd name="connsiteX1" fmla="*/ -36 w 2476"/>
                <a:gd name="connsiteY1" fmla="*/ 3279 h 3619"/>
              </a:gdLst>
              <a:ahLst/>
              <a:cxnLst>
                <a:cxn ang="0">
                  <a:pos x="connsiteX0" y="connsiteY0"/>
                </a:cxn>
                <a:cxn ang="0">
                  <a:pos x="connsiteX1" y="connsiteY1"/>
                </a:cxn>
              </a:cxnLst>
              <a:rect l="l" t="t" r="r" b="b"/>
              <a:pathLst>
                <a:path w="2476" h="3619">
                  <a:moveTo>
                    <a:pt x="2440" y="-341"/>
                  </a:moveTo>
                  <a:lnTo>
                    <a:pt x="-36" y="3279"/>
                  </a:lnTo>
                </a:path>
              </a:pathLst>
            </a:custGeom>
            <a:noFill/>
            <a:ln w="4763" cap="flat">
              <a:solidFill>
                <a:srgbClr val="51331A"/>
              </a:solidFill>
              <a:prstDash val="solid"/>
              <a:round/>
            </a:ln>
          </p:spPr>
          <p:txBody>
            <a:bodyPr rtlCol="0" anchor="ctr"/>
            <a:lstStyle/>
            <a:p>
              <a:endParaRPr lang="en-IN"/>
            </a:p>
          </p:txBody>
        </p:sp>
        <p:sp>
          <p:nvSpPr>
            <p:cNvPr id="128" name="Freeform: Shape 127">
              <a:extLst>
                <a:ext uri="{FF2B5EF4-FFF2-40B4-BE49-F238E27FC236}">
                  <a16:creationId xmlns:a16="http://schemas.microsoft.com/office/drawing/2014/main" xmlns="" id="{75D4927E-0397-ED98-9D9C-8CF8B1B555B4}"/>
                </a:ext>
              </a:extLst>
            </p:cNvPr>
            <p:cNvSpPr/>
            <p:nvPr/>
          </p:nvSpPr>
          <p:spPr>
            <a:xfrm>
              <a:off x="5679566" y="3699605"/>
              <a:ext cx="250602" cy="100580"/>
            </a:xfrm>
            <a:custGeom>
              <a:avLst/>
              <a:gdLst>
                <a:gd name="connsiteX0" fmla="*/ 59 w 250602"/>
                <a:gd name="connsiteY0" fmla="*/ 17185 h 100580"/>
                <a:gd name="connsiteX1" fmla="*/ 59 w 250602"/>
                <a:gd name="connsiteY1" fmla="*/ 17185 h 100580"/>
                <a:gd name="connsiteX2" fmla="*/ 24348 w 250602"/>
                <a:gd name="connsiteY2" fmla="*/ 36235 h 100580"/>
                <a:gd name="connsiteX3" fmla="*/ 49494 w 250602"/>
                <a:gd name="connsiteY3" fmla="*/ 50523 h 100580"/>
                <a:gd name="connsiteX4" fmla="*/ 65115 w 250602"/>
                <a:gd name="connsiteY4" fmla="*/ 56143 h 100580"/>
                <a:gd name="connsiteX5" fmla="*/ 90451 w 250602"/>
                <a:gd name="connsiteY5" fmla="*/ 56143 h 100580"/>
                <a:gd name="connsiteX6" fmla="*/ 103024 w 250602"/>
                <a:gd name="connsiteY6" fmla="*/ 61096 h 100580"/>
                <a:gd name="connsiteX7" fmla="*/ 120550 w 250602"/>
                <a:gd name="connsiteY7" fmla="*/ 79098 h 100580"/>
                <a:gd name="connsiteX8" fmla="*/ 136457 w 250602"/>
                <a:gd name="connsiteY8" fmla="*/ 98148 h 100580"/>
                <a:gd name="connsiteX9" fmla="*/ 148363 w 250602"/>
                <a:gd name="connsiteY9" fmla="*/ 99767 h 100580"/>
                <a:gd name="connsiteX10" fmla="*/ 153316 w 250602"/>
                <a:gd name="connsiteY10" fmla="*/ 93957 h 100580"/>
                <a:gd name="connsiteX11" fmla="*/ 150840 w 250602"/>
                <a:gd name="connsiteY11" fmla="*/ 89385 h 100580"/>
                <a:gd name="connsiteX12" fmla="*/ 145315 w 250602"/>
                <a:gd name="connsiteY12" fmla="*/ 83098 h 100580"/>
                <a:gd name="connsiteX13" fmla="*/ 138838 w 250602"/>
                <a:gd name="connsiteY13" fmla="*/ 69382 h 100580"/>
                <a:gd name="connsiteX14" fmla="*/ 140362 w 250602"/>
                <a:gd name="connsiteY14" fmla="*/ 56714 h 100580"/>
                <a:gd name="connsiteX15" fmla="*/ 153030 w 250602"/>
                <a:gd name="connsiteY15" fmla="*/ 55381 h 100580"/>
                <a:gd name="connsiteX16" fmla="*/ 179796 w 250602"/>
                <a:gd name="connsiteY16" fmla="*/ 58810 h 100580"/>
                <a:gd name="connsiteX17" fmla="*/ 190464 w 250602"/>
                <a:gd name="connsiteY17" fmla="*/ 68335 h 100580"/>
                <a:gd name="connsiteX18" fmla="*/ 205608 w 250602"/>
                <a:gd name="connsiteY18" fmla="*/ 88528 h 100580"/>
                <a:gd name="connsiteX19" fmla="*/ 214181 w 250602"/>
                <a:gd name="connsiteY19" fmla="*/ 91861 h 100580"/>
                <a:gd name="connsiteX20" fmla="*/ 220849 w 250602"/>
                <a:gd name="connsiteY20" fmla="*/ 86813 h 100580"/>
                <a:gd name="connsiteX21" fmla="*/ 219134 w 250602"/>
                <a:gd name="connsiteY21" fmla="*/ 75764 h 100580"/>
                <a:gd name="connsiteX22" fmla="*/ 207132 w 250602"/>
                <a:gd name="connsiteY22" fmla="*/ 60429 h 100580"/>
                <a:gd name="connsiteX23" fmla="*/ 197607 w 250602"/>
                <a:gd name="connsiteY23" fmla="*/ 49570 h 100580"/>
                <a:gd name="connsiteX24" fmla="*/ 196274 w 250602"/>
                <a:gd name="connsiteY24" fmla="*/ 44046 h 100580"/>
                <a:gd name="connsiteX25" fmla="*/ 208180 w 250602"/>
                <a:gd name="connsiteY25" fmla="*/ 43093 h 100580"/>
                <a:gd name="connsiteX26" fmla="*/ 216753 w 250602"/>
                <a:gd name="connsiteY26" fmla="*/ 48999 h 100580"/>
                <a:gd name="connsiteX27" fmla="*/ 231707 w 250602"/>
                <a:gd name="connsiteY27" fmla="*/ 62715 h 100580"/>
                <a:gd name="connsiteX28" fmla="*/ 246947 w 250602"/>
                <a:gd name="connsiteY28" fmla="*/ 67573 h 100580"/>
                <a:gd name="connsiteX29" fmla="*/ 250566 w 250602"/>
                <a:gd name="connsiteY29" fmla="*/ 61572 h 100580"/>
                <a:gd name="connsiteX30" fmla="*/ 245042 w 250602"/>
                <a:gd name="connsiteY30" fmla="*/ 52047 h 100580"/>
                <a:gd name="connsiteX31" fmla="*/ 231421 w 250602"/>
                <a:gd name="connsiteY31" fmla="*/ 39283 h 100580"/>
                <a:gd name="connsiteX32" fmla="*/ 213324 w 250602"/>
                <a:gd name="connsiteY32" fmla="*/ 23281 h 100580"/>
                <a:gd name="connsiteX33" fmla="*/ 198750 w 250602"/>
                <a:gd name="connsiteY33" fmla="*/ 15756 h 100580"/>
                <a:gd name="connsiteX34" fmla="*/ 185320 w 250602"/>
                <a:gd name="connsiteY34" fmla="*/ 16995 h 100580"/>
                <a:gd name="connsiteX35" fmla="*/ 167318 w 250602"/>
                <a:gd name="connsiteY35" fmla="*/ 20805 h 100580"/>
                <a:gd name="connsiteX36" fmla="*/ 139981 w 250602"/>
                <a:gd name="connsiteY36" fmla="*/ 20805 h 100580"/>
                <a:gd name="connsiteX37" fmla="*/ 105120 w 250602"/>
                <a:gd name="connsiteY37" fmla="*/ 16519 h 100580"/>
                <a:gd name="connsiteX38" fmla="*/ 82926 w 250602"/>
                <a:gd name="connsiteY38" fmla="*/ -341 h 100580"/>
                <a:gd name="connsiteX39" fmla="*/ 82926 w 250602"/>
                <a:gd name="connsiteY39" fmla="*/ -341 h 100580"/>
                <a:gd name="connsiteX40" fmla="*/ -36 w 250602"/>
                <a:gd name="connsiteY40" fmla="*/ 16709 h 10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602" h="100580">
                  <a:moveTo>
                    <a:pt x="59" y="17185"/>
                  </a:moveTo>
                  <a:lnTo>
                    <a:pt x="59" y="17185"/>
                  </a:lnTo>
                  <a:cubicBezTo>
                    <a:pt x="7393" y="22996"/>
                    <a:pt x="16632" y="31378"/>
                    <a:pt x="24348" y="36235"/>
                  </a:cubicBezTo>
                  <a:cubicBezTo>
                    <a:pt x="32358" y="41626"/>
                    <a:pt x="40769" y="46399"/>
                    <a:pt x="49494" y="50523"/>
                  </a:cubicBezTo>
                  <a:cubicBezTo>
                    <a:pt x="54466" y="52999"/>
                    <a:pt x="59704" y="54885"/>
                    <a:pt x="65115" y="56143"/>
                  </a:cubicBezTo>
                  <a:cubicBezTo>
                    <a:pt x="72544" y="57571"/>
                    <a:pt x="83022" y="54809"/>
                    <a:pt x="90451" y="56143"/>
                  </a:cubicBezTo>
                  <a:cubicBezTo>
                    <a:pt x="94880" y="57105"/>
                    <a:pt x="99128" y="58781"/>
                    <a:pt x="103024" y="61096"/>
                  </a:cubicBezTo>
                  <a:cubicBezTo>
                    <a:pt x="109549" y="66391"/>
                    <a:pt x="115426" y="72440"/>
                    <a:pt x="120550" y="79098"/>
                  </a:cubicBezTo>
                  <a:cubicBezTo>
                    <a:pt x="125503" y="84622"/>
                    <a:pt x="130075" y="94719"/>
                    <a:pt x="136457" y="98148"/>
                  </a:cubicBezTo>
                  <a:cubicBezTo>
                    <a:pt x="140076" y="100177"/>
                    <a:pt x="144334" y="100758"/>
                    <a:pt x="148363" y="99767"/>
                  </a:cubicBezTo>
                  <a:cubicBezTo>
                    <a:pt x="150830" y="98710"/>
                    <a:pt x="152669" y="96567"/>
                    <a:pt x="153316" y="93957"/>
                  </a:cubicBezTo>
                  <a:cubicBezTo>
                    <a:pt x="153316" y="92338"/>
                    <a:pt x="151697" y="90718"/>
                    <a:pt x="150840" y="89385"/>
                  </a:cubicBezTo>
                  <a:cubicBezTo>
                    <a:pt x="149982" y="88051"/>
                    <a:pt x="146649" y="85194"/>
                    <a:pt x="145315" y="83098"/>
                  </a:cubicBezTo>
                  <a:cubicBezTo>
                    <a:pt x="142267" y="79003"/>
                    <a:pt x="140067" y="74335"/>
                    <a:pt x="138838" y="69382"/>
                  </a:cubicBezTo>
                  <a:cubicBezTo>
                    <a:pt x="138267" y="65572"/>
                    <a:pt x="137600" y="59857"/>
                    <a:pt x="140362" y="56714"/>
                  </a:cubicBezTo>
                  <a:cubicBezTo>
                    <a:pt x="143124" y="53571"/>
                    <a:pt x="149220" y="55381"/>
                    <a:pt x="153030" y="55381"/>
                  </a:cubicBezTo>
                  <a:cubicBezTo>
                    <a:pt x="162089" y="54723"/>
                    <a:pt x="171195" y="55895"/>
                    <a:pt x="179796" y="58810"/>
                  </a:cubicBezTo>
                  <a:cubicBezTo>
                    <a:pt x="183882" y="61343"/>
                    <a:pt x="187492" y="64563"/>
                    <a:pt x="190464" y="68335"/>
                  </a:cubicBezTo>
                  <a:cubicBezTo>
                    <a:pt x="195607" y="73859"/>
                    <a:pt x="199989" y="84051"/>
                    <a:pt x="205608" y="88528"/>
                  </a:cubicBezTo>
                  <a:cubicBezTo>
                    <a:pt x="207990" y="90604"/>
                    <a:pt x="211019" y="91776"/>
                    <a:pt x="214181" y="91861"/>
                  </a:cubicBezTo>
                  <a:cubicBezTo>
                    <a:pt x="217067" y="91299"/>
                    <a:pt x="219524" y="89433"/>
                    <a:pt x="220849" y="86813"/>
                  </a:cubicBezTo>
                  <a:cubicBezTo>
                    <a:pt x="221506" y="83041"/>
                    <a:pt x="220906" y="79155"/>
                    <a:pt x="219134" y="75764"/>
                  </a:cubicBezTo>
                  <a:cubicBezTo>
                    <a:pt x="215829" y="70144"/>
                    <a:pt x="211790" y="64991"/>
                    <a:pt x="207132" y="60429"/>
                  </a:cubicBezTo>
                  <a:cubicBezTo>
                    <a:pt x="203580" y="57162"/>
                    <a:pt x="200389" y="53523"/>
                    <a:pt x="197607" y="49570"/>
                  </a:cubicBezTo>
                  <a:cubicBezTo>
                    <a:pt x="196845" y="48046"/>
                    <a:pt x="195417" y="45570"/>
                    <a:pt x="196274" y="44046"/>
                  </a:cubicBezTo>
                  <a:cubicBezTo>
                    <a:pt x="198084" y="40998"/>
                    <a:pt x="204751" y="42141"/>
                    <a:pt x="208180" y="43093"/>
                  </a:cubicBezTo>
                  <a:cubicBezTo>
                    <a:pt x="211352" y="44560"/>
                    <a:pt x="214257" y="46560"/>
                    <a:pt x="216753" y="48999"/>
                  </a:cubicBezTo>
                  <a:cubicBezTo>
                    <a:pt x="221429" y="53895"/>
                    <a:pt x="226430" y="58476"/>
                    <a:pt x="231707" y="62715"/>
                  </a:cubicBezTo>
                  <a:cubicBezTo>
                    <a:pt x="235898" y="65096"/>
                    <a:pt x="242565" y="69573"/>
                    <a:pt x="246947" y="67573"/>
                  </a:cubicBezTo>
                  <a:cubicBezTo>
                    <a:pt x="249023" y="66248"/>
                    <a:pt x="250357" y="64029"/>
                    <a:pt x="250566" y="61572"/>
                  </a:cubicBezTo>
                  <a:cubicBezTo>
                    <a:pt x="250566" y="58333"/>
                    <a:pt x="247042" y="54809"/>
                    <a:pt x="245042" y="52047"/>
                  </a:cubicBezTo>
                  <a:cubicBezTo>
                    <a:pt x="240803" y="47475"/>
                    <a:pt x="236260" y="43217"/>
                    <a:pt x="231421" y="39283"/>
                  </a:cubicBezTo>
                  <a:cubicBezTo>
                    <a:pt x="225782" y="33521"/>
                    <a:pt x="219734" y="28177"/>
                    <a:pt x="213324" y="23281"/>
                  </a:cubicBezTo>
                  <a:cubicBezTo>
                    <a:pt x="208990" y="19871"/>
                    <a:pt x="204046" y="17319"/>
                    <a:pt x="198750" y="15756"/>
                  </a:cubicBezTo>
                  <a:cubicBezTo>
                    <a:pt x="194236" y="15509"/>
                    <a:pt x="189711" y="15928"/>
                    <a:pt x="185320" y="16995"/>
                  </a:cubicBezTo>
                  <a:cubicBezTo>
                    <a:pt x="179891" y="17852"/>
                    <a:pt x="172842" y="20233"/>
                    <a:pt x="167318" y="20805"/>
                  </a:cubicBezTo>
                  <a:cubicBezTo>
                    <a:pt x="158222" y="21472"/>
                    <a:pt x="149078" y="21472"/>
                    <a:pt x="139981" y="20805"/>
                  </a:cubicBezTo>
                  <a:cubicBezTo>
                    <a:pt x="128218" y="21072"/>
                    <a:pt x="116473" y="19624"/>
                    <a:pt x="105120" y="16519"/>
                  </a:cubicBezTo>
                  <a:cubicBezTo>
                    <a:pt x="97119" y="11747"/>
                    <a:pt x="89670" y="6089"/>
                    <a:pt x="82926" y="-341"/>
                  </a:cubicBezTo>
                  <a:lnTo>
                    <a:pt x="82926" y="-341"/>
                  </a:lnTo>
                  <a:lnTo>
                    <a:pt x="-36" y="16709"/>
                  </a:lnTo>
                  <a:close/>
                </a:path>
              </a:pathLst>
            </a:custGeom>
            <a:solidFill>
              <a:srgbClr val="EEC0A2"/>
            </a:solidFill>
            <a:ln w="4763" cap="rnd">
              <a:solidFill>
                <a:srgbClr val="EEB997"/>
              </a:solidFill>
              <a:prstDash val="solid"/>
              <a:round/>
            </a:ln>
          </p:spPr>
          <p:txBody>
            <a:bodyPr rtlCol="0" anchor="ctr"/>
            <a:lstStyle/>
            <a:p>
              <a:endParaRPr lang="en-IN"/>
            </a:p>
          </p:txBody>
        </p:sp>
        <p:sp>
          <p:nvSpPr>
            <p:cNvPr id="129" name="Freeform: Shape 128">
              <a:extLst>
                <a:ext uri="{FF2B5EF4-FFF2-40B4-BE49-F238E27FC236}">
                  <a16:creationId xmlns:a16="http://schemas.microsoft.com/office/drawing/2014/main" xmlns="" id="{E6FB491D-8E09-6275-65AC-B16196162EB6}"/>
                </a:ext>
              </a:extLst>
            </p:cNvPr>
            <p:cNvSpPr/>
            <p:nvPr/>
          </p:nvSpPr>
          <p:spPr>
            <a:xfrm>
              <a:off x="5922644" y="3755326"/>
              <a:ext cx="7143" cy="6381"/>
            </a:xfrm>
            <a:custGeom>
              <a:avLst/>
              <a:gdLst>
                <a:gd name="connsiteX0" fmla="*/ 1583 w 7143"/>
                <a:gd name="connsiteY0" fmla="*/ -341 h 6381"/>
                <a:gd name="connsiteX1" fmla="*/ 7107 w 7143"/>
                <a:gd name="connsiteY1" fmla="*/ 2517 h 6381"/>
                <a:gd name="connsiteX2" fmla="*/ 4536 w 7143"/>
                <a:gd name="connsiteY2" fmla="*/ 6041 h 6381"/>
                <a:gd name="connsiteX3" fmla="*/ -36 w 7143"/>
                <a:gd name="connsiteY3" fmla="*/ 3755 h 6381"/>
              </a:gdLst>
              <a:ahLst/>
              <a:cxnLst>
                <a:cxn ang="0">
                  <a:pos x="connsiteX0" y="connsiteY0"/>
                </a:cxn>
                <a:cxn ang="0">
                  <a:pos x="connsiteX1" y="connsiteY1"/>
                </a:cxn>
                <a:cxn ang="0">
                  <a:pos x="connsiteX2" y="connsiteY2"/>
                </a:cxn>
                <a:cxn ang="0">
                  <a:pos x="connsiteX3" y="connsiteY3"/>
                </a:cxn>
              </a:cxnLst>
              <a:rect l="l" t="t" r="r" b="b"/>
              <a:pathLst>
                <a:path w="7143" h="6381">
                  <a:moveTo>
                    <a:pt x="1583" y="-341"/>
                  </a:moveTo>
                  <a:cubicBezTo>
                    <a:pt x="3526" y="402"/>
                    <a:pt x="5374" y="1364"/>
                    <a:pt x="7107" y="2517"/>
                  </a:cubicBezTo>
                  <a:lnTo>
                    <a:pt x="4536" y="6041"/>
                  </a:lnTo>
                  <a:cubicBezTo>
                    <a:pt x="3088" y="5127"/>
                    <a:pt x="1564" y="4364"/>
                    <a:pt x="-36" y="3755"/>
                  </a:cubicBezTo>
                  <a:close/>
                </a:path>
              </a:pathLst>
            </a:custGeom>
            <a:solidFill>
              <a:srgbClr val="22150B"/>
            </a:solidFill>
            <a:ln w="9525" cap="flat">
              <a:noFill/>
              <a:prstDash val="solid"/>
              <a:miter/>
            </a:ln>
          </p:spPr>
          <p:txBody>
            <a:bodyPr rtlCol="0" anchor="ctr"/>
            <a:lstStyle/>
            <a:p>
              <a:endParaRPr lang="en-IN"/>
            </a:p>
          </p:txBody>
        </p:sp>
        <p:sp>
          <p:nvSpPr>
            <p:cNvPr id="130" name="Freeform: Shape 129">
              <a:extLst>
                <a:ext uri="{FF2B5EF4-FFF2-40B4-BE49-F238E27FC236}">
                  <a16:creationId xmlns:a16="http://schemas.microsoft.com/office/drawing/2014/main" xmlns="" id="{9EDCDB46-0F6C-E635-48EB-24DACEF7479C}"/>
                </a:ext>
              </a:extLst>
            </p:cNvPr>
            <p:cNvSpPr/>
            <p:nvPr/>
          </p:nvSpPr>
          <p:spPr>
            <a:xfrm>
              <a:off x="5927121" y="3758183"/>
              <a:ext cx="4738" cy="6477"/>
            </a:xfrm>
            <a:custGeom>
              <a:avLst/>
              <a:gdLst>
                <a:gd name="connsiteX0" fmla="*/ 2631 w 4738"/>
                <a:gd name="connsiteY0" fmla="*/ -341 h 6477"/>
                <a:gd name="connsiteX1" fmla="*/ 4631 w 4738"/>
                <a:gd name="connsiteY1" fmla="*/ 6136 h 6477"/>
                <a:gd name="connsiteX2" fmla="*/ 3583 w 4738"/>
                <a:gd name="connsiteY2" fmla="*/ 6136 h 6477"/>
                <a:gd name="connsiteX3" fmla="*/ -36 w 4738"/>
                <a:gd name="connsiteY3" fmla="*/ 3184 h 6477"/>
              </a:gdLst>
              <a:ahLst/>
              <a:cxnLst>
                <a:cxn ang="0">
                  <a:pos x="connsiteX0" y="connsiteY0"/>
                </a:cxn>
                <a:cxn ang="0">
                  <a:pos x="connsiteX1" y="connsiteY1"/>
                </a:cxn>
                <a:cxn ang="0">
                  <a:pos x="connsiteX2" y="connsiteY2"/>
                </a:cxn>
                <a:cxn ang="0">
                  <a:pos x="connsiteX3" y="connsiteY3"/>
                </a:cxn>
              </a:cxnLst>
              <a:rect l="l" t="t" r="r" b="b"/>
              <a:pathLst>
                <a:path w="4738" h="6477">
                  <a:moveTo>
                    <a:pt x="2631" y="-341"/>
                  </a:moveTo>
                  <a:cubicBezTo>
                    <a:pt x="4212" y="1422"/>
                    <a:pt x="4945" y="3793"/>
                    <a:pt x="4631" y="6136"/>
                  </a:cubicBezTo>
                  <a:lnTo>
                    <a:pt x="3583" y="6136"/>
                  </a:lnTo>
                  <a:cubicBezTo>
                    <a:pt x="3583" y="4231"/>
                    <a:pt x="1297" y="4136"/>
                    <a:pt x="-36" y="3184"/>
                  </a:cubicBezTo>
                  <a:close/>
                </a:path>
              </a:pathLst>
            </a:custGeom>
            <a:solidFill>
              <a:srgbClr val="22150B"/>
            </a:solid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1FC6DCA3-1AD3-FD28-A876-F20082573B18}"/>
                </a:ext>
              </a:extLst>
            </p:cNvPr>
            <p:cNvSpPr/>
            <p:nvPr/>
          </p:nvSpPr>
          <p:spPr>
            <a:xfrm>
              <a:off x="5927217" y="3758183"/>
              <a:ext cx="2571" cy="3524"/>
            </a:xfrm>
            <a:custGeom>
              <a:avLst/>
              <a:gdLst>
                <a:gd name="connsiteX0" fmla="*/ 2535 w 2571"/>
                <a:gd name="connsiteY0" fmla="*/ -341 h 3524"/>
                <a:gd name="connsiteX1" fmla="*/ -36 w 2571"/>
                <a:gd name="connsiteY1" fmla="*/ 3184 h 3524"/>
              </a:gdLst>
              <a:ahLst/>
              <a:cxnLst>
                <a:cxn ang="0">
                  <a:pos x="connsiteX0" y="connsiteY0"/>
                </a:cxn>
                <a:cxn ang="0">
                  <a:pos x="connsiteX1" y="connsiteY1"/>
                </a:cxn>
              </a:cxnLst>
              <a:rect l="l" t="t" r="r" b="b"/>
              <a:pathLst>
                <a:path w="2571" h="3524">
                  <a:moveTo>
                    <a:pt x="2535" y="-341"/>
                  </a:moveTo>
                  <a:lnTo>
                    <a:pt x="-36" y="3184"/>
                  </a:lnTo>
                </a:path>
              </a:pathLst>
            </a:custGeom>
            <a:noFill/>
            <a:ln w="9525" cap="flat">
              <a:solidFill>
                <a:srgbClr val="22150B"/>
              </a:solidFill>
              <a:prstDash val="solid"/>
              <a:round/>
            </a:ln>
          </p:spPr>
          <p:txBody>
            <a:bodyPr rtlCol="0" anchor="ctr"/>
            <a:lstStyle/>
            <a:p>
              <a:endParaRPr lang="en-IN"/>
            </a:p>
          </p:txBody>
        </p:sp>
        <p:sp>
          <p:nvSpPr>
            <p:cNvPr id="132" name="Freeform: Shape 131">
              <a:extLst>
                <a:ext uri="{FF2B5EF4-FFF2-40B4-BE49-F238E27FC236}">
                  <a16:creationId xmlns:a16="http://schemas.microsoft.com/office/drawing/2014/main" xmlns="" id="{7B6679AD-57CA-2E90-8CEB-FF17AE629D8A}"/>
                </a:ext>
              </a:extLst>
            </p:cNvPr>
            <p:cNvSpPr/>
            <p:nvPr/>
          </p:nvSpPr>
          <p:spPr>
            <a:xfrm>
              <a:off x="5897118" y="3777519"/>
              <a:ext cx="6191" cy="5714"/>
            </a:xfrm>
            <a:custGeom>
              <a:avLst/>
              <a:gdLst>
                <a:gd name="connsiteX0" fmla="*/ 440 w 6191"/>
                <a:gd name="connsiteY0" fmla="*/ -341 h 5714"/>
                <a:gd name="connsiteX1" fmla="*/ 6155 w 6191"/>
                <a:gd name="connsiteY1" fmla="*/ 1659 h 5714"/>
                <a:gd name="connsiteX2" fmla="*/ 3774 w 6191"/>
                <a:gd name="connsiteY2" fmla="*/ 5374 h 5714"/>
                <a:gd name="connsiteX3" fmla="*/ -36 w 6191"/>
                <a:gd name="connsiteY3" fmla="*/ 4041 h 5714"/>
              </a:gdLst>
              <a:ahLst/>
              <a:cxnLst>
                <a:cxn ang="0">
                  <a:pos x="connsiteX0" y="connsiteY0"/>
                </a:cxn>
                <a:cxn ang="0">
                  <a:pos x="connsiteX1" y="connsiteY1"/>
                </a:cxn>
                <a:cxn ang="0">
                  <a:pos x="connsiteX2" y="connsiteY2"/>
                </a:cxn>
                <a:cxn ang="0">
                  <a:pos x="connsiteX3" y="connsiteY3"/>
                </a:cxn>
              </a:cxnLst>
              <a:rect l="l" t="t" r="r" b="b"/>
              <a:pathLst>
                <a:path w="6191" h="5714">
                  <a:moveTo>
                    <a:pt x="440" y="-341"/>
                  </a:moveTo>
                  <a:cubicBezTo>
                    <a:pt x="2450" y="-36"/>
                    <a:pt x="4393" y="640"/>
                    <a:pt x="6155" y="1659"/>
                  </a:cubicBezTo>
                  <a:lnTo>
                    <a:pt x="3774" y="5374"/>
                  </a:lnTo>
                  <a:cubicBezTo>
                    <a:pt x="2612" y="4660"/>
                    <a:pt x="1316" y="4212"/>
                    <a:pt x="-36" y="4041"/>
                  </a:cubicBezTo>
                  <a:close/>
                </a:path>
              </a:pathLst>
            </a:custGeom>
            <a:solidFill>
              <a:srgbClr val="22150B"/>
            </a:solid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815D7182-FF32-0FB8-7E12-DF0874C4E208}"/>
                </a:ext>
              </a:extLst>
            </p:cNvPr>
            <p:cNvSpPr/>
            <p:nvPr/>
          </p:nvSpPr>
          <p:spPr>
            <a:xfrm>
              <a:off x="5897118" y="3777519"/>
              <a:ext cx="476" cy="4381"/>
            </a:xfrm>
            <a:custGeom>
              <a:avLst/>
              <a:gdLst>
                <a:gd name="connsiteX0" fmla="*/ 440 w 476"/>
                <a:gd name="connsiteY0" fmla="*/ -341 h 4381"/>
                <a:gd name="connsiteX1" fmla="*/ -36 w 476"/>
                <a:gd name="connsiteY1" fmla="*/ 4041 h 4381"/>
              </a:gdLst>
              <a:ahLst/>
              <a:cxnLst>
                <a:cxn ang="0">
                  <a:pos x="connsiteX0" y="connsiteY0"/>
                </a:cxn>
                <a:cxn ang="0">
                  <a:pos x="connsiteX1" y="connsiteY1"/>
                </a:cxn>
              </a:cxnLst>
              <a:rect l="l" t="t" r="r" b="b"/>
              <a:pathLst>
                <a:path w="476" h="4381">
                  <a:moveTo>
                    <a:pt x="440" y="-341"/>
                  </a:moveTo>
                  <a:lnTo>
                    <a:pt x="-36" y="4041"/>
                  </a:lnTo>
                </a:path>
              </a:pathLst>
            </a:custGeom>
            <a:noFill/>
            <a:ln w="9525" cap="flat">
              <a:solidFill>
                <a:srgbClr val="22150B"/>
              </a:solidFill>
              <a:prstDash val="solid"/>
              <a:round/>
            </a:ln>
          </p:spPr>
          <p:txBody>
            <a:bodyPr rtlCol="0" anchor="ctr"/>
            <a:lstStyle/>
            <a:p>
              <a:endParaRPr lang="en-IN"/>
            </a:p>
          </p:txBody>
        </p:sp>
        <p:sp>
          <p:nvSpPr>
            <p:cNvPr id="134" name="Freeform: Shape 133">
              <a:extLst>
                <a:ext uri="{FF2B5EF4-FFF2-40B4-BE49-F238E27FC236}">
                  <a16:creationId xmlns:a16="http://schemas.microsoft.com/office/drawing/2014/main" xmlns="" id="{992C9F36-40BC-0C78-ACBC-0CF0F2C29C43}"/>
                </a:ext>
              </a:extLst>
            </p:cNvPr>
            <p:cNvSpPr/>
            <p:nvPr/>
          </p:nvSpPr>
          <p:spPr>
            <a:xfrm>
              <a:off x="5900927" y="3779520"/>
              <a:ext cx="4191" cy="6000"/>
            </a:xfrm>
            <a:custGeom>
              <a:avLst/>
              <a:gdLst>
                <a:gd name="connsiteX0" fmla="*/ 2345 w 4191"/>
                <a:gd name="connsiteY0" fmla="*/ -341 h 6000"/>
                <a:gd name="connsiteX1" fmla="*/ 4155 w 4191"/>
                <a:gd name="connsiteY1" fmla="*/ 5660 h 6000"/>
                <a:gd name="connsiteX2" fmla="*/ 3202 w 4191"/>
                <a:gd name="connsiteY2" fmla="*/ 5660 h 6000"/>
                <a:gd name="connsiteX3" fmla="*/ -36 w 4191"/>
                <a:gd name="connsiteY3" fmla="*/ 3374 h 6000"/>
              </a:gdLst>
              <a:ahLst/>
              <a:cxnLst>
                <a:cxn ang="0">
                  <a:pos x="connsiteX0" y="connsiteY0"/>
                </a:cxn>
                <a:cxn ang="0">
                  <a:pos x="connsiteX1" y="connsiteY1"/>
                </a:cxn>
                <a:cxn ang="0">
                  <a:pos x="connsiteX2" y="connsiteY2"/>
                </a:cxn>
                <a:cxn ang="0">
                  <a:pos x="connsiteX3" y="connsiteY3"/>
                </a:cxn>
              </a:cxnLst>
              <a:rect l="l" t="t" r="r" b="b"/>
              <a:pathLst>
                <a:path w="4191" h="6000">
                  <a:moveTo>
                    <a:pt x="2345" y="-341"/>
                  </a:moveTo>
                  <a:cubicBezTo>
                    <a:pt x="4059" y="802"/>
                    <a:pt x="4059" y="3660"/>
                    <a:pt x="4155" y="5660"/>
                  </a:cubicBezTo>
                  <a:lnTo>
                    <a:pt x="3202" y="5660"/>
                  </a:lnTo>
                  <a:cubicBezTo>
                    <a:pt x="3202" y="3945"/>
                    <a:pt x="1107" y="4136"/>
                    <a:pt x="-36" y="3374"/>
                  </a:cubicBezTo>
                  <a:close/>
                </a:path>
              </a:pathLst>
            </a:custGeom>
            <a:solidFill>
              <a:srgbClr val="22150B"/>
            </a:solid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76B1E365-D521-5CBD-FB43-C92F99CD6206}"/>
                </a:ext>
              </a:extLst>
            </p:cNvPr>
            <p:cNvSpPr/>
            <p:nvPr/>
          </p:nvSpPr>
          <p:spPr>
            <a:xfrm>
              <a:off x="5900927" y="3779520"/>
              <a:ext cx="2381" cy="3714"/>
            </a:xfrm>
            <a:custGeom>
              <a:avLst/>
              <a:gdLst>
                <a:gd name="connsiteX0" fmla="*/ 2345 w 2381"/>
                <a:gd name="connsiteY0" fmla="*/ -341 h 3714"/>
                <a:gd name="connsiteX1" fmla="*/ -36 w 2381"/>
                <a:gd name="connsiteY1" fmla="*/ 3374 h 3714"/>
              </a:gdLst>
              <a:ahLst/>
              <a:cxnLst>
                <a:cxn ang="0">
                  <a:pos x="connsiteX0" y="connsiteY0"/>
                </a:cxn>
                <a:cxn ang="0">
                  <a:pos x="connsiteX1" y="connsiteY1"/>
                </a:cxn>
              </a:cxnLst>
              <a:rect l="l" t="t" r="r" b="b"/>
              <a:pathLst>
                <a:path w="2381" h="3714">
                  <a:moveTo>
                    <a:pt x="2345" y="-341"/>
                  </a:moveTo>
                  <a:lnTo>
                    <a:pt x="-36" y="3374"/>
                  </a:lnTo>
                </a:path>
              </a:pathLst>
            </a:custGeom>
            <a:noFill/>
            <a:ln w="9525" cap="flat">
              <a:solidFill>
                <a:srgbClr val="22150B"/>
              </a:solidFill>
              <a:prstDash val="solid"/>
              <a:round/>
            </a:ln>
          </p:spPr>
          <p:txBody>
            <a:bodyPr rtlCol="0" anchor="ctr"/>
            <a:lstStyle/>
            <a:p>
              <a:endParaRPr lang="en-IN"/>
            </a:p>
          </p:txBody>
        </p:sp>
        <p:sp>
          <p:nvSpPr>
            <p:cNvPr id="136" name="Freeform: Shape 135">
              <a:extLst>
                <a:ext uri="{FF2B5EF4-FFF2-40B4-BE49-F238E27FC236}">
                  <a16:creationId xmlns:a16="http://schemas.microsoft.com/office/drawing/2014/main" xmlns="" id="{17B0F387-E332-6CAD-F4FA-018BDE0B586B}"/>
                </a:ext>
              </a:extLst>
            </p:cNvPr>
            <p:cNvSpPr/>
            <p:nvPr/>
          </p:nvSpPr>
          <p:spPr>
            <a:xfrm>
              <a:off x="5828633" y="3792283"/>
              <a:ext cx="5810" cy="6095"/>
            </a:xfrm>
            <a:custGeom>
              <a:avLst/>
              <a:gdLst>
                <a:gd name="connsiteX0" fmla="*/ -36 w 5810"/>
                <a:gd name="connsiteY0" fmla="*/ -341 h 6095"/>
                <a:gd name="connsiteX1" fmla="*/ 5774 w 5810"/>
                <a:gd name="connsiteY1" fmla="*/ 2231 h 6095"/>
                <a:gd name="connsiteX2" fmla="*/ 3202 w 5810"/>
                <a:gd name="connsiteY2" fmla="*/ 5755 h 6095"/>
                <a:gd name="connsiteX3" fmla="*/ -36 w 5810"/>
                <a:gd name="connsiteY3" fmla="*/ 4041 h 6095"/>
              </a:gdLst>
              <a:ahLst/>
              <a:cxnLst>
                <a:cxn ang="0">
                  <a:pos x="connsiteX0" y="connsiteY0"/>
                </a:cxn>
                <a:cxn ang="0">
                  <a:pos x="connsiteX1" y="connsiteY1"/>
                </a:cxn>
                <a:cxn ang="0">
                  <a:pos x="connsiteX2" y="connsiteY2"/>
                </a:cxn>
                <a:cxn ang="0">
                  <a:pos x="connsiteX3" y="connsiteY3"/>
                </a:cxn>
              </a:cxnLst>
              <a:rect l="l" t="t" r="r" b="b"/>
              <a:pathLst>
                <a:path w="5810" h="6095">
                  <a:moveTo>
                    <a:pt x="-36" y="-341"/>
                  </a:moveTo>
                  <a:cubicBezTo>
                    <a:pt x="2097" y="-17"/>
                    <a:pt x="4097" y="869"/>
                    <a:pt x="5774" y="2231"/>
                  </a:cubicBezTo>
                  <a:lnTo>
                    <a:pt x="3202" y="5755"/>
                  </a:lnTo>
                  <a:cubicBezTo>
                    <a:pt x="2297" y="4898"/>
                    <a:pt x="1183" y="4307"/>
                    <a:pt x="-36" y="4041"/>
                  </a:cubicBezTo>
                  <a:close/>
                </a:path>
              </a:pathLst>
            </a:custGeom>
            <a:solidFill>
              <a:srgbClr val="22150B"/>
            </a:solid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1FB70AE8-5E8B-AAA3-F1E6-680E5E4A9D46}"/>
                </a:ext>
              </a:extLst>
            </p:cNvPr>
            <p:cNvSpPr/>
            <p:nvPr/>
          </p:nvSpPr>
          <p:spPr>
            <a:xfrm>
              <a:off x="5828633" y="3792283"/>
              <a:ext cx="9525" cy="4381"/>
            </a:xfrm>
            <a:custGeom>
              <a:avLst/>
              <a:gdLst>
                <a:gd name="connsiteX0" fmla="*/ -36 w 9525"/>
                <a:gd name="connsiteY0" fmla="*/ -341 h 4381"/>
                <a:gd name="connsiteX1" fmla="*/ -36 w 9525"/>
                <a:gd name="connsiteY1" fmla="*/ 4041 h 4381"/>
              </a:gdLst>
              <a:ahLst/>
              <a:cxnLst>
                <a:cxn ang="0">
                  <a:pos x="connsiteX0" y="connsiteY0"/>
                </a:cxn>
                <a:cxn ang="0">
                  <a:pos x="connsiteX1" y="connsiteY1"/>
                </a:cxn>
              </a:cxnLst>
              <a:rect l="l" t="t" r="r" b="b"/>
              <a:pathLst>
                <a:path w="9525" h="4381">
                  <a:moveTo>
                    <a:pt x="-36" y="-341"/>
                  </a:moveTo>
                  <a:lnTo>
                    <a:pt x="-36" y="4041"/>
                  </a:lnTo>
                </a:path>
              </a:pathLst>
            </a:custGeom>
            <a:noFill/>
            <a:ln w="9525" cap="flat">
              <a:solidFill>
                <a:srgbClr val="22150B"/>
              </a:solidFill>
              <a:prstDash val="solid"/>
              <a:round/>
            </a:ln>
          </p:spPr>
          <p:txBody>
            <a:bodyPr rtlCol="0" anchor="ctr"/>
            <a:lstStyle/>
            <a:p>
              <a:endParaRPr lang="en-IN"/>
            </a:p>
          </p:txBody>
        </p:sp>
        <p:sp>
          <p:nvSpPr>
            <p:cNvPr id="138" name="Freeform: Shape 137">
              <a:extLst>
                <a:ext uri="{FF2B5EF4-FFF2-40B4-BE49-F238E27FC236}">
                  <a16:creationId xmlns:a16="http://schemas.microsoft.com/office/drawing/2014/main" xmlns="" id="{1C3218A6-61BA-9903-5D3B-FDBACA30D6F5}"/>
                </a:ext>
              </a:extLst>
            </p:cNvPr>
            <p:cNvSpPr/>
            <p:nvPr/>
          </p:nvSpPr>
          <p:spPr>
            <a:xfrm>
              <a:off x="5831585" y="3794855"/>
              <a:ext cx="5052" cy="5715"/>
            </a:xfrm>
            <a:custGeom>
              <a:avLst/>
              <a:gdLst>
                <a:gd name="connsiteX0" fmla="*/ 2821 w 5052"/>
                <a:gd name="connsiteY0" fmla="*/ -341 h 5715"/>
                <a:gd name="connsiteX1" fmla="*/ 5012 w 5052"/>
                <a:gd name="connsiteY1" fmla="*/ 5374 h 5715"/>
                <a:gd name="connsiteX2" fmla="*/ 3869 w 5052"/>
                <a:gd name="connsiteY2" fmla="*/ 5374 h 5715"/>
                <a:gd name="connsiteX3" fmla="*/ -36 w 5052"/>
                <a:gd name="connsiteY3" fmla="*/ 3183 h 5715"/>
              </a:gdLst>
              <a:ahLst/>
              <a:cxnLst>
                <a:cxn ang="0">
                  <a:pos x="connsiteX0" y="connsiteY0"/>
                </a:cxn>
                <a:cxn ang="0">
                  <a:pos x="connsiteX1" y="connsiteY1"/>
                </a:cxn>
                <a:cxn ang="0">
                  <a:pos x="connsiteX2" y="connsiteY2"/>
                </a:cxn>
                <a:cxn ang="0">
                  <a:pos x="connsiteX3" y="connsiteY3"/>
                </a:cxn>
              </a:cxnLst>
              <a:rect l="l" t="t" r="r" b="b"/>
              <a:pathLst>
                <a:path w="5052" h="5715">
                  <a:moveTo>
                    <a:pt x="2821" y="-341"/>
                  </a:moveTo>
                  <a:cubicBezTo>
                    <a:pt x="4288" y="1193"/>
                    <a:pt x="5079" y="3250"/>
                    <a:pt x="5012" y="5374"/>
                  </a:cubicBezTo>
                  <a:lnTo>
                    <a:pt x="3869" y="5374"/>
                  </a:lnTo>
                  <a:cubicBezTo>
                    <a:pt x="3869" y="4327"/>
                    <a:pt x="1392" y="4231"/>
                    <a:pt x="-36" y="3183"/>
                  </a:cubicBezTo>
                  <a:close/>
                </a:path>
              </a:pathLst>
            </a:custGeom>
            <a:solidFill>
              <a:srgbClr val="22150B"/>
            </a:solid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0B49AB65-0727-D5C8-A79D-ABD63C284146}"/>
                </a:ext>
              </a:extLst>
            </p:cNvPr>
            <p:cNvSpPr/>
            <p:nvPr/>
          </p:nvSpPr>
          <p:spPr>
            <a:xfrm>
              <a:off x="5831871" y="3794855"/>
              <a:ext cx="2571" cy="3524"/>
            </a:xfrm>
            <a:custGeom>
              <a:avLst/>
              <a:gdLst>
                <a:gd name="connsiteX0" fmla="*/ 2535 w 2571"/>
                <a:gd name="connsiteY0" fmla="*/ -341 h 3524"/>
                <a:gd name="connsiteX1" fmla="*/ -36 w 2571"/>
                <a:gd name="connsiteY1" fmla="*/ 3183 h 3524"/>
              </a:gdLst>
              <a:ahLst/>
              <a:cxnLst>
                <a:cxn ang="0">
                  <a:pos x="connsiteX0" y="connsiteY0"/>
                </a:cxn>
                <a:cxn ang="0">
                  <a:pos x="connsiteX1" y="connsiteY1"/>
                </a:cxn>
              </a:cxnLst>
              <a:rect l="l" t="t" r="r" b="b"/>
              <a:pathLst>
                <a:path w="2571" h="3524">
                  <a:moveTo>
                    <a:pt x="2535" y="-341"/>
                  </a:moveTo>
                  <a:lnTo>
                    <a:pt x="-36" y="3183"/>
                  </a:lnTo>
                </a:path>
              </a:pathLst>
            </a:custGeom>
            <a:noFill/>
            <a:ln w="9525" cap="flat">
              <a:solidFill>
                <a:srgbClr val="22150B"/>
              </a:solidFill>
              <a:prstDash val="solid"/>
              <a:round/>
            </a:ln>
          </p:spPr>
          <p:txBody>
            <a:bodyPr rtlCol="0" anchor="ctr"/>
            <a:lstStyle/>
            <a:p>
              <a:endParaRPr lang="en-IN"/>
            </a:p>
          </p:txBody>
        </p:sp>
        <p:sp>
          <p:nvSpPr>
            <p:cNvPr id="140" name="Freeform: Shape 139">
              <a:extLst>
                <a:ext uri="{FF2B5EF4-FFF2-40B4-BE49-F238E27FC236}">
                  <a16:creationId xmlns:a16="http://schemas.microsoft.com/office/drawing/2014/main" xmlns="" id="{35DF2B6D-270D-51D7-1236-EB5851A51037}"/>
                </a:ext>
              </a:extLst>
            </p:cNvPr>
            <p:cNvSpPr/>
            <p:nvPr/>
          </p:nvSpPr>
          <p:spPr>
            <a:xfrm>
              <a:off x="6503741" y="2948654"/>
              <a:ext cx="138302" cy="132710"/>
            </a:xfrm>
            <a:custGeom>
              <a:avLst/>
              <a:gdLst>
                <a:gd name="connsiteX0" fmla="*/ 57518 w 138302"/>
                <a:gd name="connsiteY0" fmla="*/ 114436 h 132710"/>
                <a:gd name="connsiteX1" fmla="*/ 46374 w 138302"/>
                <a:gd name="connsiteY1" fmla="*/ 107673 h 132710"/>
                <a:gd name="connsiteX2" fmla="*/ 36849 w 138302"/>
                <a:gd name="connsiteY2" fmla="*/ 99196 h 132710"/>
                <a:gd name="connsiteX3" fmla="*/ 25514 w 138302"/>
                <a:gd name="connsiteY3" fmla="*/ 89671 h 132710"/>
                <a:gd name="connsiteX4" fmla="*/ 1130 w 138302"/>
                <a:gd name="connsiteY4" fmla="*/ 51571 h 132710"/>
                <a:gd name="connsiteX5" fmla="*/ 13894 w 138302"/>
                <a:gd name="connsiteY5" fmla="*/ 9184 h 132710"/>
                <a:gd name="connsiteX6" fmla="*/ 40087 w 138302"/>
                <a:gd name="connsiteY6" fmla="*/ -341 h 132710"/>
                <a:gd name="connsiteX7" fmla="*/ 77330 w 138302"/>
                <a:gd name="connsiteY7" fmla="*/ 14232 h 132710"/>
                <a:gd name="connsiteX8" fmla="*/ 98095 w 138302"/>
                <a:gd name="connsiteY8" fmla="*/ 52332 h 132710"/>
                <a:gd name="connsiteX9" fmla="*/ 110191 w 138302"/>
                <a:gd name="connsiteY9" fmla="*/ 73669 h 132710"/>
                <a:gd name="connsiteX10" fmla="*/ 119716 w 138302"/>
                <a:gd name="connsiteY10" fmla="*/ 88147 h 132710"/>
                <a:gd name="connsiteX11" fmla="*/ 137909 w 138302"/>
                <a:gd name="connsiteY11" fmla="*/ 115102 h 132710"/>
                <a:gd name="connsiteX12" fmla="*/ 137909 w 138302"/>
                <a:gd name="connsiteY12" fmla="*/ 118150 h 132710"/>
                <a:gd name="connsiteX13" fmla="*/ 134671 w 138302"/>
                <a:gd name="connsiteY13" fmla="*/ 119007 h 132710"/>
                <a:gd name="connsiteX14" fmla="*/ 120288 w 138302"/>
                <a:gd name="connsiteY14" fmla="*/ 112340 h 132710"/>
                <a:gd name="connsiteX15" fmla="*/ 114573 w 138302"/>
                <a:gd name="connsiteY15" fmla="*/ 107578 h 132710"/>
                <a:gd name="connsiteX16" fmla="*/ 108105 w 138302"/>
                <a:gd name="connsiteY16" fmla="*/ 109464 h 132710"/>
                <a:gd name="connsiteX17" fmla="*/ 108096 w 138302"/>
                <a:gd name="connsiteY17" fmla="*/ 109482 h 132710"/>
                <a:gd name="connsiteX18" fmla="*/ 108858 w 138302"/>
                <a:gd name="connsiteY18" fmla="*/ 117769 h 132710"/>
                <a:gd name="connsiteX19" fmla="*/ 102762 w 138302"/>
                <a:gd name="connsiteY19" fmla="*/ 120055 h 132710"/>
                <a:gd name="connsiteX20" fmla="*/ 96094 w 138302"/>
                <a:gd name="connsiteY20" fmla="*/ 117388 h 132710"/>
                <a:gd name="connsiteX21" fmla="*/ 96094 w 138302"/>
                <a:gd name="connsiteY21" fmla="*/ 122151 h 132710"/>
                <a:gd name="connsiteX22" fmla="*/ 92951 w 138302"/>
                <a:gd name="connsiteY22" fmla="*/ 123389 h 132710"/>
                <a:gd name="connsiteX23" fmla="*/ 96761 w 138302"/>
                <a:gd name="connsiteY23" fmla="*/ 131676 h 132710"/>
                <a:gd name="connsiteX24" fmla="*/ 86569 w 138302"/>
                <a:gd name="connsiteY24" fmla="*/ 129390 h 132710"/>
                <a:gd name="connsiteX25" fmla="*/ 57518 w 138302"/>
                <a:gd name="connsiteY25" fmla="*/ 114436 h 13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302" h="132710">
                  <a:moveTo>
                    <a:pt x="57518" y="114436"/>
                  </a:moveTo>
                  <a:cubicBezTo>
                    <a:pt x="53622" y="112502"/>
                    <a:pt x="49889" y="110235"/>
                    <a:pt x="46374" y="107673"/>
                  </a:cubicBezTo>
                  <a:cubicBezTo>
                    <a:pt x="43040" y="105101"/>
                    <a:pt x="40183" y="102053"/>
                    <a:pt x="36849" y="99196"/>
                  </a:cubicBezTo>
                  <a:cubicBezTo>
                    <a:pt x="33515" y="96338"/>
                    <a:pt x="29229" y="92909"/>
                    <a:pt x="25514" y="89671"/>
                  </a:cubicBezTo>
                  <a:cubicBezTo>
                    <a:pt x="13503" y="79917"/>
                    <a:pt x="4959" y="66563"/>
                    <a:pt x="1130" y="51571"/>
                  </a:cubicBezTo>
                  <a:cubicBezTo>
                    <a:pt x="-2470" y="36178"/>
                    <a:pt x="2397" y="20033"/>
                    <a:pt x="13894" y="9184"/>
                  </a:cubicBezTo>
                  <a:cubicBezTo>
                    <a:pt x="21228" y="3022"/>
                    <a:pt x="30505" y="-350"/>
                    <a:pt x="40087" y="-341"/>
                  </a:cubicBezTo>
                  <a:cubicBezTo>
                    <a:pt x="53880" y="-265"/>
                    <a:pt x="67148" y="4927"/>
                    <a:pt x="77330" y="14232"/>
                  </a:cubicBezTo>
                  <a:cubicBezTo>
                    <a:pt x="87808" y="24234"/>
                    <a:pt x="91903" y="38998"/>
                    <a:pt x="98095" y="52332"/>
                  </a:cubicBezTo>
                  <a:cubicBezTo>
                    <a:pt x="101619" y="59667"/>
                    <a:pt x="105905" y="66620"/>
                    <a:pt x="110191" y="73669"/>
                  </a:cubicBezTo>
                  <a:cubicBezTo>
                    <a:pt x="113144" y="78526"/>
                    <a:pt x="116192" y="83194"/>
                    <a:pt x="119716" y="88147"/>
                  </a:cubicBezTo>
                  <a:cubicBezTo>
                    <a:pt x="127003" y="96243"/>
                    <a:pt x="133118" y="105320"/>
                    <a:pt x="137909" y="115102"/>
                  </a:cubicBezTo>
                  <a:cubicBezTo>
                    <a:pt x="138385" y="116064"/>
                    <a:pt x="138385" y="117188"/>
                    <a:pt x="137909" y="118150"/>
                  </a:cubicBezTo>
                  <a:cubicBezTo>
                    <a:pt x="137071" y="119017"/>
                    <a:pt x="135823" y="119341"/>
                    <a:pt x="134671" y="119007"/>
                  </a:cubicBezTo>
                  <a:cubicBezTo>
                    <a:pt x="129251" y="118493"/>
                    <a:pt x="124184" y="116140"/>
                    <a:pt x="120288" y="112340"/>
                  </a:cubicBezTo>
                  <a:cubicBezTo>
                    <a:pt x="118688" y="110425"/>
                    <a:pt x="116745" y="108806"/>
                    <a:pt x="114573" y="107578"/>
                  </a:cubicBezTo>
                  <a:cubicBezTo>
                    <a:pt x="112268" y="106311"/>
                    <a:pt x="109372" y="107158"/>
                    <a:pt x="108105" y="109464"/>
                  </a:cubicBezTo>
                  <a:cubicBezTo>
                    <a:pt x="108105" y="109473"/>
                    <a:pt x="108096" y="109473"/>
                    <a:pt x="108096" y="109482"/>
                  </a:cubicBezTo>
                  <a:cubicBezTo>
                    <a:pt x="107143" y="112149"/>
                    <a:pt x="109810" y="115102"/>
                    <a:pt x="108858" y="117769"/>
                  </a:cubicBezTo>
                  <a:cubicBezTo>
                    <a:pt x="107658" y="119912"/>
                    <a:pt x="105076" y="120884"/>
                    <a:pt x="102762" y="120055"/>
                  </a:cubicBezTo>
                  <a:cubicBezTo>
                    <a:pt x="100381" y="119389"/>
                    <a:pt x="98380" y="118055"/>
                    <a:pt x="96094" y="117388"/>
                  </a:cubicBezTo>
                  <a:cubicBezTo>
                    <a:pt x="95856" y="118969"/>
                    <a:pt x="95856" y="120570"/>
                    <a:pt x="96094" y="122151"/>
                  </a:cubicBezTo>
                  <a:cubicBezTo>
                    <a:pt x="94913" y="122094"/>
                    <a:pt x="93770" y="122541"/>
                    <a:pt x="92951" y="123389"/>
                  </a:cubicBezTo>
                  <a:cubicBezTo>
                    <a:pt x="94475" y="125008"/>
                    <a:pt x="99238" y="129485"/>
                    <a:pt x="96761" y="131676"/>
                  </a:cubicBezTo>
                  <a:cubicBezTo>
                    <a:pt x="94285" y="133866"/>
                    <a:pt x="88474" y="130247"/>
                    <a:pt x="86569" y="129390"/>
                  </a:cubicBezTo>
                  <a:cubicBezTo>
                    <a:pt x="76473" y="124723"/>
                    <a:pt x="66948" y="119960"/>
                    <a:pt x="57518" y="114436"/>
                  </a:cubicBezTo>
                  <a:close/>
                </a:path>
              </a:pathLst>
            </a:custGeom>
            <a:solidFill>
              <a:srgbClr val="F5E0C9"/>
            </a:solidFill>
            <a:ln w="4763" cap="flat">
              <a:solidFill>
                <a:srgbClr val="C6B7A5"/>
              </a:solidFill>
              <a:prstDash val="solid"/>
              <a:miter/>
            </a:ln>
          </p:spPr>
          <p:txBody>
            <a:bodyPr rtlCol="0" anchor="ctr"/>
            <a:lstStyle/>
            <a:p>
              <a:endParaRPr lang="en-IN"/>
            </a:p>
          </p:txBody>
        </p:sp>
      </p:grpSp>
      <p:grpSp>
        <p:nvGrpSpPr>
          <p:cNvPr id="187" name="Group 186">
            <a:extLst>
              <a:ext uri="{FF2B5EF4-FFF2-40B4-BE49-F238E27FC236}">
                <a16:creationId xmlns:a16="http://schemas.microsoft.com/office/drawing/2014/main" xmlns="" id="{E030E114-A1F7-3065-0D5A-3022A798E54C}"/>
              </a:ext>
            </a:extLst>
          </p:cNvPr>
          <p:cNvGrpSpPr/>
          <p:nvPr/>
        </p:nvGrpSpPr>
        <p:grpSpPr>
          <a:xfrm>
            <a:off x="4106089" y="704030"/>
            <a:ext cx="2828111" cy="1684744"/>
            <a:chOff x="3278084" y="1145758"/>
            <a:chExt cx="2173740" cy="1294927"/>
          </a:xfrm>
        </p:grpSpPr>
        <p:sp>
          <p:nvSpPr>
            <p:cNvPr id="144" name="Freeform: Shape 143">
              <a:extLst>
                <a:ext uri="{FF2B5EF4-FFF2-40B4-BE49-F238E27FC236}">
                  <a16:creationId xmlns:a16="http://schemas.microsoft.com/office/drawing/2014/main" xmlns="" id="{AB774F2A-031C-A144-0C37-CBAF6B75831F}"/>
                </a:ext>
              </a:extLst>
            </p:cNvPr>
            <p:cNvSpPr/>
            <p:nvPr/>
          </p:nvSpPr>
          <p:spPr>
            <a:xfrm>
              <a:off x="3780661" y="1643359"/>
              <a:ext cx="1529844" cy="510814"/>
            </a:xfrm>
            <a:custGeom>
              <a:avLst/>
              <a:gdLst>
                <a:gd name="connsiteX0" fmla="*/ 1527216 w 1529844"/>
                <a:gd name="connsiteY0" fmla="*/ 130247 h 510814"/>
                <a:gd name="connsiteX1" fmla="*/ 1470733 w 1529844"/>
                <a:gd name="connsiteY1" fmla="*/ 90052 h 510814"/>
                <a:gd name="connsiteX2" fmla="*/ 1259468 w 1529844"/>
                <a:gd name="connsiteY2" fmla="*/ 23377 h 510814"/>
                <a:gd name="connsiteX3" fmla="*/ 873610 w 1529844"/>
                <a:gd name="connsiteY3" fmla="*/ 4327 h 510814"/>
                <a:gd name="connsiteX4" fmla="*/ 810460 w 1529844"/>
                <a:gd name="connsiteY4" fmla="*/ 12232 h 510814"/>
                <a:gd name="connsiteX5" fmla="*/ 686635 w 1529844"/>
                <a:gd name="connsiteY5" fmla="*/ 14042 h 510814"/>
                <a:gd name="connsiteX6" fmla="*/ 414125 w 1529844"/>
                <a:gd name="connsiteY6" fmla="*/ 42617 h 510814"/>
                <a:gd name="connsiteX7" fmla="*/ 271821 w 1529844"/>
                <a:gd name="connsiteY7" fmla="*/ 70335 h 510814"/>
                <a:gd name="connsiteX8" fmla="*/ 107134 w 1529844"/>
                <a:gd name="connsiteY8" fmla="*/ 170252 h 510814"/>
                <a:gd name="connsiteX9" fmla="*/ 15027 w 1529844"/>
                <a:gd name="connsiteY9" fmla="*/ 285505 h 510814"/>
                <a:gd name="connsiteX10" fmla="*/ 18361 w 1529844"/>
                <a:gd name="connsiteY10" fmla="*/ 428380 h 510814"/>
                <a:gd name="connsiteX11" fmla="*/ 32553 w 1529844"/>
                <a:gd name="connsiteY11" fmla="*/ 447430 h 510814"/>
                <a:gd name="connsiteX12" fmla="*/ 33982 w 1529844"/>
                <a:gd name="connsiteY12" fmla="*/ 451525 h 510814"/>
                <a:gd name="connsiteX13" fmla="*/ 50079 w 1529844"/>
                <a:gd name="connsiteY13" fmla="*/ 468099 h 510814"/>
                <a:gd name="connsiteX14" fmla="*/ 94561 w 1529844"/>
                <a:gd name="connsiteY14" fmla="*/ 489911 h 510814"/>
                <a:gd name="connsiteX15" fmla="*/ 132661 w 1529844"/>
                <a:gd name="connsiteY15" fmla="*/ 502484 h 510814"/>
                <a:gd name="connsiteX16" fmla="*/ 189811 w 1529844"/>
                <a:gd name="connsiteY16" fmla="*/ 501246 h 510814"/>
                <a:gd name="connsiteX17" fmla="*/ 296586 w 1529844"/>
                <a:gd name="connsiteY17" fmla="*/ 484577 h 510814"/>
                <a:gd name="connsiteX18" fmla="*/ 790648 w 1529844"/>
                <a:gd name="connsiteY18" fmla="*/ 394470 h 510814"/>
                <a:gd name="connsiteX19" fmla="*/ 793029 w 1529844"/>
                <a:gd name="connsiteY19" fmla="*/ 396471 h 510814"/>
                <a:gd name="connsiteX20" fmla="*/ 815984 w 1529844"/>
                <a:gd name="connsiteY20" fmla="*/ 416473 h 510814"/>
                <a:gd name="connsiteX21" fmla="*/ 852370 w 1529844"/>
                <a:gd name="connsiteY21" fmla="*/ 454097 h 510814"/>
                <a:gd name="connsiteX22" fmla="*/ 902281 w 1529844"/>
                <a:gd name="connsiteY22" fmla="*/ 509818 h 510814"/>
                <a:gd name="connsiteX23" fmla="*/ 910949 w 1529844"/>
                <a:gd name="connsiteY23" fmla="*/ 510771 h 510814"/>
                <a:gd name="connsiteX24" fmla="*/ 941714 w 1529844"/>
                <a:gd name="connsiteY24" fmla="*/ 504961 h 510814"/>
                <a:gd name="connsiteX25" fmla="*/ 975433 w 1529844"/>
                <a:gd name="connsiteY25" fmla="*/ 495436 h 510814"/>
                <a:gd name="connsiteX26" fmla="*/ 982005 w 1529844"/>
                <a:gd name="connsiteY26" fmla="*/ 478672 h 510814"/>
                <a:gd name="connsiteX27" fmla="*/ 953430 w 1529844"/>
                <a:gd name="connsiteY27" fmla="*/ 446668 h 510814"/>
                <a:gd name="connsiteX28" fmla="*/ 930951 w 1529844"/>
                <a:gd name="connsiteY28" fmla="*/ 394852 h 510814"/>
                <a:gd name="connsiteX29" fmla="*/ 930951 w 1529844"/>
                <a:gd name="connsiteY29" fmla="*/ 391613 h 510814"/>
                <a:gd name="connsiteX30" fmla="*/ 1158503 w 1529844"/>
                <a:gd name="connsiteY30" fmla="*/ 340369 h 510814"/>
                <a:gd name="connsiteX31" fmla="*/ 1234703 w 1529844"/>
                <a:gd name="connsiteY31" fmla="*/ 269979 h 510814"/>
                <a:gd name="connsiteX32" fmla="*/ 1309189 w 1529844"/>
                <a:gd name="connsiteY32" fmla="*/ 217020 h 510814"/>
                <a:gd name="connsiteX33" fmla="*/ 1340621 w 1529844"/>
                <a:gd name="connsiteY33" fmla="*/ 209590 h 510814"/>
                <a:gd name="connsiteX34" fmla="*/ 1340621 w 1529844"/>
                <a:gd name="connsiteY34" fmla="*/ 209590 h 510814"/>
                <a:gd name="connsiteX35" fmla="*/ 1362719 w 1529844"/>
                <a:gd name="connsiteY35" fmla="*/ 215877 h 510814"/>
                <a:gd name="connsiteX36" fmla="*/ 1381769 w 1529844"/>
                <a:gd name="connsiteY36" fmla="*/ 217401 h 510814"/>
                <a:gd name="connsiteX37" fmla="*/ 1423108 w 1529844"/>
                <a:gd name="connsiteY37" fmla="*/ 211400 h 510814"/>
                <a:gd name="connsiteX38" fmla="*/ 1444920 w 1529844"/>
                <a:gd name="connsiteY38" fmla="*/ 207685 h 510814"/>
                <a:gd name="connsiteX39" fmla="*/ 1465780 w 1529844"/>
                <a:gd name="connsiteY39" fmla="*/ 211400 h 510814"/>
                <a:gd name="connsiteX40" fmla="*/ 1490354 w 1529844"/>
                <a:gd name="connsiteY40" fmla="*/ 198827 h 510814"/>
                <a:gd name="connsiteX41" fmla="*/ 1526930 w 1529844"/>
                <a:gd name="connsiteY41" fmla="*/ 172062 h 510814"/>
                <a:gd name="connsiteX42" fmla="*/ 1527216 w 1529844"/>
                <a:gd name="connsiteY42" fmla="*/ 130247 h 5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29844" h="510814">
                  <a:moveTo>
                    <a:pt x="1527216" y="130247"/>
                  </a:moveTo>
                  <a:cubicBezTo>
                    <a:pt x="1518167" y="111197"/>
                    <a:pt x="1489116" y="99577"/>
                    <a:pt x="1470733" y="90052"/>
                  </a:cubicBezTo>
                  <a:cubicBezTo>
                    <a:pt x="1411773" y="59476"/>
                    <a:pt x="1324810" y="35854"/>
                    <a:pt x="1259468" y="23377"/>
                  </a:cubicBezTo>
                  <a:cubicBezTo>
                    <a:pt x="1132138" y="1053"/>
                    <a:pt x="1002522" y="-5346"/>
                    <a:pt x="873610" y="4327"/>
                  </a:cubicBezTo>
                  <a:cubicBezTo>
                    <a:pt x="853227" y="6232"/>
                    <a:pt x="832082" y="8898"/>
                    <a:pt x="810460" y="12232"/>
                  </a:cubicBezTo>
                  <a:cubicBezTo>
                    <a:pt x="769236" y="8551"/>
                    <a:pt x="727735" y="9158"/>
                    <a:pt x="686635" y="14042"/>
                  </a:cubicBezTo>
                  <a:cubicBezTo>
                    <a:pt x="595700" y="22043"/>
                    <a:pt x="504869" y="31568"/>
                    <a:pt x="414125" y="42617"/>
                  </a:cubicBezTo>
                  <a:cubicBezTo>
                    <a:pt x="365871" y="46998"/>
                    <a:pt x="318189" y="56285"/>
                    <a:pt x="271821" y="70335"/>
                  </a:cubicBezTo>
                  <a:cubicBezTo>
                    <a:pt x="210966" y="92642"/>
                    <a:pt x="155026" y="126580"/>
                    <a:pt x="107134" y="170252"/>
                  </a:cubicBezTo>
                  <a:cubicBezTo>
                    <a:pt x="69700" y="202828"/>
                    <a:pt x="34744" y="239975"/>
                    <a:pt x="15027" y="285505"/>
                  </a:cubicBezTo>
                  <a:cubicBezTo>
                    <a:pt x="-4690" y="331034"/>
                    <a:pt x="-7261" y="386279"/>
                    <a:pt x="18361" y="428380"/>
                  </a:cubicBezTo>
                  <a:cubicBezTo>
                    <a:pt x="22466" y="435171"/>
                    <a:pt x="27219" y="441553"/>
                    <a:pt x="32553" y="447430"/>
                  </a:cubicBezTo>
                  <a:cubicBezTo>
                    <a:pt x="33029" y="448763"/>
                    <a:pt x="33410" y="450192"/>
                    <a:pt x="33982" y="451525"/>
                  </a:cubicBezTo>
                  <a:cubicBezTo>
                    <a:pt x="37906" y="458288"/>
                    <a:pt x="43431" y="463984"/>
                    <a:pt x="50079" y="468099"/>
                  </a:cubicBezTo>
                  <a:cubicBezTo>
                    <a:pt x="64033" y="477024"/>
                    <a:pt x="78959" y="484348"/>
                    <a:pt x="94561" y="489911"/>
                  </a:cubicBezTo>
                  <a:cubicBezTo>
                    <a:pt x="106772" y="495464"/>
                    <a:pt x="119545" y="499684"/>
                    <a:pt x="132661" y="502484"/>
                  </a:cubicBezTo>
                  <a:cubicBezTo>
                    <a:pt x="151682" y="504646"/>
                    <a:pt x="170904" y="504227"/>
                    <a:pt x="189811" y="501246"/>
                  </a:cubicBezTo>
                  <a:cubicBezTo>
                    <a:pt x="225806" y="498674"/>
                    <a:pt x="261525" y="493092"/>
                    <a:pt x="296586" y="484577"/>
                  </a:cubicBezTo>
                  <a:cubicBezTo>
                    <a:pt x="460130" y="447811"/>
                    <a:pt x="623865" y="405520"/>
                    <a:pt x="790648" y="394470"/>
                  </a:cubicBezTo>
                  <a:lnTo>
                    <a:pt x="793029" y="396471"/>
                  </a:lnTo>
                  <a:cubicBezTo>
                    <a:pt x="800173" y="402186"/>
                    <a:pt x="809317" y="410187"/>
                    <a:pt x="815984" y="416473"/>
                  </a:cubicBezTo>
                  <a:cubicBezTo>
                    <a:pt x="827414" y="427332"/>
                    <a:pt x="841702" y="442572"/>
                    <a:pt x="852370" y="454097"/>
                  </a:cubicBezTo>
                  <a:cubicBezTo>
                    <a:pt x="867705" y="470480"/>
                    <a:pt x="902281" y="509818"/>
                    <a:pt x="902281" y="509818"/>
                  </a:cubicBezTo>
                  <a:cubicBezTo>
                    <a:pt x="905148" y="510333"/>
                    <a:pt x="908044" y="510647"/>
                    <a:pt x="910949" y="510771"/>
                  </a:cubicBezTo>
                  <a:cubicBezTo>
                    <a:pt x="921359" y="509780"/>
                    <a:pt x="931656" y="507837"/>
                    <a:pt x="941714" y="504961"/>
                  </a:cubicBezTo>
                  <a:cubicBezTo>
                    <a:pt x="952001" y="502579"/>
                    <a:pt x="967813" y="502770"/>
                    <a:pt x="975433" y="495436"/>
                  </a:cubicBezTo>
                  <a:cubicBezTo>
                    <a:pt x="978710" y="490340"/>
                    <a:pt x="980938" y="484634"/>
                    <a:pt x="982005" y="478672"/>
                  </a:cubicBezTo>
                  <a:cubicBezTo>
                    <a:pt x="971775" y="468651"/>
                    <a:pt x="962231" y="457964"/>
                    <a:pt x="953430" y="446668"/>
                  </a:cubicBezTo>
                  <a:cubicBezTo>
                    <a:pt x="942572" y="431056"/>
                    <a:pt x="934933" y="413444"/>
                    <a:pt x="930951" y="394852"/>
                  </a:cubicBezTo>
                  <a:cubicBezTo>
                    <a:pt x="930856" y="393775"/>
                    <a:pt x="930856" y="392689"/>
                    <a:pt x="930951" y="391613"/>
                  </a:cubicBezTo>
                  <a:cubicBezTo>
                    <a:pt x="1012199" y="391137"/>
                    <a:pt x="1093543" y="386089"/>
                    <a:pt x="1158503" y="340369"/>
                  </a:cubicBezTo>
                  <a:cubicBezTo>
                    <a:pt x="1187078" y="320366"/>
                    <a:pt x="1209652" y="293982"/>
                    <a:pt x="1234703" y="269979"/>
                  </a:cubicBezTo>
                  <a:cubicBezTo>
                    <a:pt x="1255801" y="247586"/>
                    <a:pt x="1281109" y="229593"/>
                    <a:pt x="1309189" y="217020"/>
                  </a:cubicBezTo>
                  <a:cubicBezTo>
                    <a:pt x="1319409" y="213553"/>
                    <a:pt x="1329934" y="211057"/>
                    <a:pt x="1340621" y="209590"/>
                  </a:cubicBezTo>
                  <a:lnTo>
                    <a:pt x="1340621" y="209590"/>
                  </a:lnTo>
                  <a:cubicBezTo>
                    <a:pt x="1347384" y="210924"/>
                    <a:pt x="1355957" y="214639"/>
                    <a:pt x="1362719" y="215877"/>
                  </a:cubicBezTo>
                  <a:cubicBezTo>
                    <a:pt x="1369006" y="217010"/>
                    <a:pt x="1375388" y="217515"/>
                    <a:pt x="1381769" y="217401"/>
                  </a:cubicBezTo>
                  <a:cubicBezTo>
                    <a:pt x="1395666" y="216296"/>
                    <a:pt x="1409468" y="214296"/>
                    <a:pt x="1423108" y="211400"/>
                  </a:cubicBezTo>
                  <a:cubicBezTo>
                    <a:pt x="1430271" y="209600"/>
                    <a:pt x="1437567" y="208362"/>
                    <a:pt x="1444920" y="207685"/>
                  </a:cubicBezTo>
                  <a:cubicBezTo>
                    <a:pt x="1451207" y="207685"/>
                    <a:pt x="1459493" y="212353"/>
                    <a:pt x="1465780" y="211400"/>
                  </a:cubicBezTo>
                  <a:cubicBezTo>
                    <a:pt x="1474657" y="208714"/>
                    <a:pt x="1482982" y="204456"/>
                    <a:pt x="1490354" y="198827"/>
                  </a:cubicBezTo>
                  <a:cubicBezTo>
                    <a:pt x="1501880" y="191588"/>
                    <a:pt x="1515977" y="179777"/>
                    <a:pt x="1526930" y="172062"/>
                  </a:cubicBezTo>
                  <a:cubicBezTo>
                    <a:pt x="1527026" y="159203"/>
                    <a:pt x="1532550" y="141677"/>
                    <a:pt x="1527216" y="130247"/>
                  </a:cubicBezTo>
                  <a:close/>
                </a:path>
              </a:pathLst>
            </a:custGeom>
            <a:solidFill>
              <a:srgbClr val="F5E0C9"/>
            </a:solidFill>
            <a:ln w="4763" cap="flat">
              <a:solidFill>
                <a:srgbClr val="C6B7A5"/>
              </a:solid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5CA5A108-A3ED-5851-DE1F-E38421EB9159}"/>
                </a:ext>
              </a:extLst>
            </p:cNvPr>
            <p:cNvSpPr/>
            <p:nvPr/>
          </p:nvSpPr>
          <p:spPr>
            <a:xfrm>
              <a:off x="3278084" y="1835181"/>
              <a:ext cx="1366971" cy="605504"/>
            </a:xfrm>
            <a:custGeom>
              <a:avLst/>
              <a:gdLst>
                <a:gd name="connsiteX0" fmla="*/ 1350851 w 1366971"/>
                <a:gd name="connsiteY0" fmla="*/ 587458 h 605504"/>
                <a:gd name="connsiteX1" fmla="*/ 1366662 w 1366971"/>
                <a:gd name="connsiteY1" fmla="*/ 605461 h 605504"/>
                <a:gd name="connsiteX2" fmla="*/ 1336468 w 1366971"/>
                <a:gd name="connsiteY2" fmla="*/ 583458 h 605504"/>
                <a:gd name="connsiteX3" fmla="*/ 1274175 w 1366971"/>
                <a:gd name="connsiteY3" fmla="*/ 553073 h 605504"/>
                <a:gd name="connsiteX4" fmla="*/ 1217691 w 1366971"/>
                <a:gd name="connsiteY4" fmla="*/ 532499 h 605504"/>
                <a:gd name="connsiteX5" fmla="*/ 1151016 w 1366971"/>
                <a:gd name="connsiteY5" fmla="*/ 516973 h 605504"/>
                <a:gd name="connsiteX6" fmla="*/ 1078341 w 1366971"/>
                <a:gd name="connsiteY6" fmla="*/ 502400 h 605504"/>
                <a:gd name="connsiteX7" fmla="*/ 960993 w 1366971"/>
                <a:gd name="connsiteY7" fmla="*/ 497447 h 605504"/>
                <a:gd name="connsiteX8" fmla="*/ 889079 w 1366971"/>
                <a:gd name="connsiteY8" fmla="*/ 499066 h 605504"/>
                <a:gd name="connsiteX9" fmla="*/ 780589 w 1366971"/>
                <a:gd name="connsiteY9" fmla="*/ 507353 h 605504"/>
                <a:gd name="connsiteX10" fmla="*/ 544845 w 1366971"/>
                <a:gd name="connsiteY10" fmla="*/ 527165 h 605504"/>
                <a:gd name="connsiteX11" fmla="*/ 412067 w 1366971"/>
                <a:gd name="connsiteY11" fmla="*/ 538690 h 605504"/>
                <a:gd name="connsiteX12" fmla="*/ 265477 w 1366971"/>
                <a:gd name="connsiteY12" fmla="*/ 547358 h 605504"/>
                <a:gd name="connsiteX13" fmla="*/ 166512 w 1366971"/>
                <a:gd name="connsiteY13" fmla="*/ 542881 h 605504"/>
                <a:gd name="connsiteX14" fmla="*/ 82407 w 1366971"/>
                <a:gd name="connsiteY14" fmla="*/ 506782 h 605504"/>
                <a:gd name="connsiteX15" fmla="*/ 25733 w 1366971"/>
                <a:gd name="connsiteY15" fmla="*/ 445250 h 605504"/>
                <a:gd name="connsiteX16" fmla="*/ 6683 w 1366971"/>
                <a:gd name="connsiteY16" fmla="*/ 390196 h 605504"/>
                <a:gd name="connsiteX17" fmla="*/ 206 w 1366971"/>
                <a:gd name="connsiteY17" fmla="*/ 336760 h 605504"/>
                <a:gd name="connsiteX18" fmla="*/ 1254 w 1366971"/>
                <a:gd name="connsiteY18" fmla="*/ 300184 h 605504"/>
                <a:gd name="connsiteX19" fmla="*/ 14874 w 1366971"/>
                <a:gd name="connsiteY19" fmla="*/ 263323 h 605504"/>
                <a:gd name="connsiteX20" fmla="*/ 66976 w 1366971"/>
                <a:gd name="connsiteY20" fmla="*/ 205506 h 605504"/>
                <a:gd name="connsiteX21" fmla="*/ 136794 w 1366971"/>
                <a:gd name="connsiteY21" fmla="*/ 157881 h 605504"/>
                <a:gd name="connsiteX22" fmla="*/ 245570 w 1366971"/>
                <a:gd name="connsiteY22" fmla="*/ 111018 h 605504"/>
                <a:gd name="connsiteX23" fmla="*/ 317960 w 1366971"/>
                <a:gd name="connsiteY23" fmla="*/ 87682 h 605504"/>
                <a:gd name="connsiteX24" fmla="*/ 347773 w 1366971"/>
                <a:gd name="connsiteY24" fmla="*/ 68632 h 605504"/>
                <a:gd name="connsiteX25" fmla="*/ 375205 w 1366971"/>
                <a:gd name="connsiteY25" fmla="*/ 40057 h 605504"/>
                <a:gd name="connsiteX26" fmla="*/ 397684 w 1366971"/>
                <a:gd name="connsiteY26" fmla="*/ -44 h 605504"/>
                <a:gd name="connsiteX27" fmla="*/ 452358 w 1366971"/>
                <a:gd name="connsiteY27" fmla="*/ 176074 h 605504"/>
                <a:gd name="connsiteX28" fmla="*/ 407495 w 1366971"/>
                <a:gd name="connsiteY28" fmla="*/ 156357 h 605504"/>
                <a:gd name="connsiteX29" fmla="*/ 372538 w 1366971"/>
                <a:gd name="connsiteY29" fmla="*/ 159691 h 605504"/>
                <a:gd name="connsiteX30" fmla="*/ 261762 w 1366971"/>
                <a:gd name="connsiteY30" fmla="*/ 189409 h 605504"/>
                <a:gd name="connsiteX31" fmla="*/ 183562 w 1366971"/>
                <a:gd name="connsiteY31" fmla="*/ 219603 h 605504"/>
                <a:gd name="connsiteX32" fmla="*/ 130222 w 1366971"/>
                <a:gd name="connsiteY32" fmla="*/ 251321 h 605504"/>
                <a:gd name="connsiteX33" fmla="*/ 102600 w 1366971"/>
                <a:gd name="connsiteY33" fmla="*/ 276753 h 605504"/>
                <a:gd name="connsiteX34" fmla="*/ 84883 w 1366971"/>
                <a:gd name="connsiteY34" fmla="*/ 302851 h 605504"/>
                <a:gd name="connsiteX35" fmla="*/ 75358 w 1366971"/>
                <a:gd name="connsiteY35" fmla="*/ 329902 h 605504"/>
                <a:gd name="connsiteX36" fmla="*/ 73263 w 1366971"/>
                <a:gd name="connsiteY36" fmla="*/ 354382 h 605504"/>
                <a:gd name="connsiteX37" fmla="*/ 76882 w 1366971"/>
                <a:gd name="connsiteY37" fmla="*/ 382480 h 605504"/>
                <a:gd name="connsiteX38" fmla="*/ 102981 w 1366971"/>
                <a:gd name="connsiteY38" fmla="*/ 430105 h 605504"/>
                <a:gd name="connsiteX39" fmla="*/ 141081 w 1366971"/>
                <a:gd name="connsiteY39" fmla="*/ 466586 h 605504"/>
                <a:gd name="connsiteX40" fmla="*/ 186420 w 1366971"/>
                <a:gd name="connsiteY40" fmla="*/ 482207 h 605504"/>
                <a:gd name="connsiteX41" fmla="*/ 351012 w 1366971"/>
                <a:gd name="connsiteY41" fmla="*/ 477540 h 605504"/>
                <a:gd name="connsiteX42" fmla="*/ 597995 w 1366971"/>
                <a:gd name="connsiteY42" fmla="*/ 458014 h 605504"/>
                <a:gd name="connsiteX43" fmla="*/ 788495 w 1366971"/>
                <a:gd name="connsiteY43" fmla="*/ 451441 h 605504"/>
                <a:gd name="connsiteX44" fmla="*/ 1005665 w 1366971"/>
                <a:gd name="connsiteY44" fmla="*/ 454585 h 605504"/>
                <a:gd name="connsiteX45" fmla="*/ 1132348 w 1366971"/>
                <a:gd name="connsiteY45" fmla="*/ 477921 h 605504"/>
                <a:gd name="connsiteX46" fmla="*/ 1223597 w 1366971"/>
                <a:gd name="connsiteY46" fmla="*/ 506496 h 605504"/>
                <a:gd name="connsiteX47" fmla="*/ 1281318 w 1366971"/>
                <a:gd name="connsiteY47" fmla="*/ 536595 h 605504"/>
                <a:gd name="connsiteX48" fmla="*/ 1320847 w 1366971"/>
                <a:gd name="connsiteY48" fmla="*/ 563360 h 605504"/>
                <a:gd name="connsiteX49" fmla="*/ 1350184 w 1366971"/>
                <a:gd name="connsiteY49" fmla="*/ 587935 h 6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66971" h="605504">
                  <a:moveTo>
                    <a:pt x="1350851" y="587458"/>
                  </a:moveTo>
                  <a:cubicBezTo>
                    <a:pt x="1355994" y="592507"/>
                    <a:pt x="1361900" y="600031"/>
                    <a:pt x="1366662" y="605461"/>
                  </a:cubicBezTo>
                  <a:cubicBezTo>
                    <a:pt x="1366662" y="605461"/>
                    <a:pt x="1345993" y="589363"/>
                    <a:pt x="1336468" y="583458"/>
                  </a:cubicBezTo>
                  <a:cubicBezTo>
                    <a:pt x="1316380" y="571999"/>
                    <a:pt x="1295568" y="561855"/>
                    <a:pt x="1274175" y="553073"/>
                  </a:cubicBezTo>
                  <a:cubicBezTo>
                    <a:pt x="1255706" y="545253"/>
                    <a:pt x="1236856" y="538386"/>
                    <a:pt x="1217691" y="532499"/>
                  </a:cubicBezTo>
                  <a:cubicBezTo>
                    <a:pt x="1198165" y="526594"/>
                    <a:pt x="1171400" y="521260"/>
                    <a:pt x="1151016" y="516973"/>
                  </a:cubicBezTo>
                  <a:cubicBezTo>
                    <a:pt x="1129299" y="512211"/>
                    <a:pt x="1100343" y="505162"/>
                    <a:pt x="1078341" y="502400"/>
                  </a:cubicBezTo>
                  <a:cubicBezTo>
                    <a:pt x="1039336" y="498704"/>
                    <a:pt x="1000169" y="497047"/>
                    <a:pt x="960993" y="497447"/>
                  </a:cubicBezTo>
                  <a:cubicBezTo>
                    <a:pt x="939371" y="497447"/>
                    <a:pt x="910606" y="498019"/>
                    <a:pt x="889079" y="499066"/>
                  </a:cubicBezTo>
                  <a:cubicBezTo>
                    <a:pt x="856503" y="500686"/>
                    <a:pt x="812879" y="504781"/>
                    <a:pt x="780589" y="507353"/>
                  </a:cubicBezTo>
                  <a:cubicBezTo>
                    <a:pt x="709818" y="513068"/>
                    <a:pt x="615521" y="521069"/>
                    <a:pt x="544845" y="527165"/>
                  </a:cubicBezTo>
                  <a:cubicBezTo>
                    <a:pt x="505031" y="530594"/>
                    <a:pt x="451977" y="535833"/>
                    <a:pt x="412067" y="538690"/>
                  </a:cubicBezTo>
                  <a:cubicBezTo>
                    <a:pt x="368157" y="541929"/>
                    <a:pt x="309483" y="547168"/>
                    <a:pt x="265477" y="547358"/>
                  </a:cubicBezTo>
                  <a:cubicBezTo>
                    <a:pt x="235759" y="547358"/>
                    <a:pt x="195468" y="549549"/>
                    <a:pt x="166512" y="542881"/>
                  </a:cubicBezTo>
                  <a:cubicBezTo>
                    <a:pt x="136585" y="535833"/>
                    <a:pt x="108124" y="523622"/>
                    <a:pt x="82407" y="506782"/>
                  </a:cubicBezTo>
                  <a:cubicBezTo>
                    <a:pt x="59775" y="490065"/>
                    <a:pt x="40535" y="469177"/>
                    <a:pt x="25733" y="445250"/>
                  </a:cubicBezTo>
                  <a:cubicBezTo>
                    <a:pt x="16837" y="427877"/>
                    <a:pt x="10426" y="409350"/>
                    <a:pt x="6683" y="390196"/>
                  </a:cubicBezTo>
                  <a:cubicBezTo>
                    <a:pt x="3054" y="372593"/>
                    <a:pt x="882" y="354725"/>
                    <a:pt x="206" y="336760"/>
                  </a:cubicBezTo>
                  <a:cubicBezTo>
                    <a:pt x="-737" y="324568"/>
                    <a:pt x="-385" y="312310"/>
                    <a:pt x="1254" y="300184"/>
                  </a:cubicBezTo>
                  <a:cubicBezTo>
                    <a:pt x="3854" y="287268"/>
                    <a:pt x="8454" y="274829"/>
                    <a:pt x="14874" y="263323"/>
                  </a:cubicBezTo>
                  <a:cubicBezTo>
                    <a:pt x="29362" y="241634"/>
                    <a:pt x="46907" y="222165"/>
                    <a:pt x="66976" y="205506"/>
                  </a:cubicBezTo>
                  <a:cubicBezTo>
                    <a:pt x="88655" y="187408"/>
                    <a:pt x="112039" y="171464"/>
                    <a:pt x="136794" y="157881"/>
                  </a:cubicBezTo>
                  <a:cubicBezTo>
                    <a:pt x="171961" y="139850"/>
                    <a:pt x="208308" y="124191"/>
                    <a:pt x="245570" y="111018"/>
                  </a:cubicBezTo>
                  <a:cubicBezTo>
                    <a:pt x="267001" y="103017"/>
                    <a:pt x="297386" y="97492"/>
                    <a:pt x="317960" y="87682"/>
                  </a:cubicBezTo>
                  <a:cubicBezTo>
                    <a:pt x="328561" y="82443"/>
                    <a:pt x="338563" y="76052"/>
                    <a:pt x="347773" y="68632"/>
                  </a:cubicBezTo>
                  <a:cubicBezTo>
                    <a:pt x="357946" y="60154"/>
                    <a:pt x="367147" y="50572"/>
                    <a:pt x="375205" y="40057"/>
                  </a:cubicBezTo>
                  <a:cubicBezTo>
                    <a:pt x="383463" y="27131"/>
                    <a:pt x="390969" y="13739"/>
                    <a:pt x="397684" y="-44"/>
                  </a:cubicBezTo>
                  <a:cubicBezTo>
                    <a:pt x="397684" y="-44"/>
                    <a:pt x="435784" y="123305"/>
                    <a:pt x="452358" y="176074"/>
                  </a:cubicBezTo>
                  <a:cubicBezTo>
                    <a:pt x="438832" y="170168"/>
                    <a:pt x="422068" y="158548"/>
                    <a:pt x="407495" y="156357"/>
                  </a:cubicBezTo>
                  <a:cubicBezTo>
                    <a:pt x="395741" y="155766"/>
                    <a:pt x="383968" y="156890"/>
                    <a:pt x="372538" y="159691"/>
                  </a:cubicBezTo>
                  <a:cubicBezTo>
                    <a:pt x="334991" y="167120"/>
                    <a:pt x="297986" y="177045"/>
                    <a:pt x="261762" y="189409"/>
                  </a:cubicBezTo>
                  <a:cubicBezTo>
                    <a:pt x="235092" y="197829"/>
                    <a:pt x="208975" y="207916"/>
                    <a:pt x="183562" y="219603"/>
                  </a:cubicBezTo>
                  <a:cubicBezTo>
                    <a:pt x="164912" y="228633"/>
                    <a:pt x="147062" y="239243"/>
                    <a:pt x="130222" y="251321"/>
                  </a:cubicBezTo>
                  <a:cubicBezTo>
                    <a:pt x="120240" y="258913"/>
                    <a:pt x="110991" y="267428"/>
                    <a:pt x="102600" y="276753"/>
                  </a:cubicBezTo>
                  <a:cubicBezTo>
                    <a:pt x="95799" y="284811"/>
                    <a:pt x="89865" y="293555"/>
                    <a:pt x="84883" y="302851"/>
                  </a:cubicBezTo>
                  <a:cubicBezTo>
                    <a:pt x="80721" y="311491"/>
                    <a:pt x="77520" y="320558"/>
                    <a:pt x="75358" y="329902"/>
                  </a:cubicBezTo>
                  <a:cubicBezTo>
                    <a:pt x="73853" y="337970"/>
                    <a:pt x="73148" y="346171"/>
                    <a:pt x="73263" y="354382"/>
                  </a:cubicBezTo>
                  <a:cubicBezTo>
                    <a:pt x="73310" y="363859"/>
                    <a:pt x="74530" y="373298"/>
                    <a:pt x="76882" y="382480"/>
                  </a:cubicBezTo>
                  <a:cubicBezTo>
                    <a:pt x="83007" y="399635"/>
                    <a:pt x="91817" y="415713"/>
                    <a:pt x="102981" y="430105"/>
                  </a:cubicBezTo>
                  <a:cubicBezTo>
                    <a:pt x="113553" y="444307"/>
                    <a:pt x="126431" y="456633"/>
                    <a:pt x="141081" y="466586"/>
                  </a:cubicBezTo>
                  <a:cubicBezTo>
                    <a:pt x="155225" y="474263"/>
                    <a:pt x="170551" y="479540"/>
                    <a:pt x="186420" y="482207"/>
                  </a:cubicBezTo>
                  <a:cubicBezTo>
                    <a:pt x="235092" y="490684"/>
                    <a:pt x="301672" y="480112"/>
                    <a:pt x="351012" y="477540"/>
                  </a:cubicBezTo>
                  <a:cubicBezTo>
                    <a:pt x="425211" y="473635"/>
                    <a:pt x="523795" y="462205"/>
                    <a:pt x="597995" y="458014"/>
                  </a:cubicBezTo>
                  <a:cubicBezTo>
                    <a:pt x="655145" y="454870"/>
                    <a:pt x="731345" y="452013"/>
                    <a:pt x="788495" y="451441"/>
                  </a:cubicBezTo>
                  <a:cubicBezTo>
                    <a:pt x="853646" y="450775"/>
                    <a:pt x="940895" y="447917"/>
                    <a:pt x="1005665" y="454585"/>
                  </a:cubicBezTo>
                  <a:cubicBezTo>
                    <a:pt x="1048347" y="459652"/>
                    <a:pt x="1090656" y="467453"/>
                    <a:pt x="1132348" y="477921"/>
                  </a:cubicBezTo>
                  <a:cubicBezTo>
                    <a:pt x="1163390" y="485331"/>
                    <a:pt x="1193879" y="494885"/>
                    <a:pt x="1223597" y="506496"/>
                  </a:cubicBezTo>
                  <a:cubicBezTo>
                    <a:pt x="1243456" y="515288"/>
                    <a:pt x="1262735" y="525346"/>
                    <a:pt x="1281318" y="536595"/>
                  </a:cubicBezTo>
                  <a:cubicBezTo>
                    <a:pt x="1293606" y="543929"/>
                    <a:pt x="1309417" y="554788"/>
                    <a:pt x="1320847" y="563360"/>
                  </a:cubicBezTo>
                  <a:cubicBezTo>
                    <a:pt x="1331096" y="570971"/>
                    <a:pt x="1340888" y="579181"/>
                    <a:pt x="1350184" y="587935"/>
                  </a:cubicBezTo>
                </a:path>
              </a:pathLst>
            </a:custGeom>
            <a:solidFill>
              <a:srgbClr val="FCD0AE"/>
            </a:solidFill>
            <a:ln w="4763" cap="flat">
              <a:solidFill>
                <a:srgbClr val="CAAF98"/>
              </a:solid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E1CC6453-90CF-56D8-DF79-A81A3F938AB4}"/>
                </a:ext>
              </a:extLst>
            </p:cNvPr>
            <p:cNvSpPr/>
            <p:nvPr/>
          </p:nvSpPr>
          <p:spPr>
            <a:xfrm>
              <a:off x="4851436" y="1267852"/>
              <a:ext cx="210434" cy="204331"/>
            </a:xfrm>
            <a:custGeom>
              <a:avLst/>
              <a:gdLst>
                <a:gd name="connsiteX0" fmla="*/ 210125 w 210434"/>
                <a:gd name="connsiteY0" fmla="*/ 204287 h 204331"/>
                <a:gd name="connsiteX1" fmla="*/ 205077 w 210434"/>
                <a:gd name="connsiteY1" fmla="*/ 192762 h 204331"/>
                <a:gd name="connsiteX2" fmla="*/ 198314 w 210434"/>
                <a:gd name="connsiteY2" fmla="*/ 176951 h 204331"/>
                <a:gd name="connsiteX3" fmla="*/ 193838 w 210434"/>
                <a:gd name="connsiteY3" fmla="*/ 165330 h 204331"/>
                <a:gd name="connsiteX4" fmla="*/ 186408 w 210434"/>
                <a:gd name="connsiteY4" fmla="*/ 147137 h 204331"/>
                <a:gd name="connsiteX5" fmla="*/ 159357 w 210434"/>
                <a:gd name="connsiteY5" fmla="*/ 97798 h 204331"/>
                <a:gd name="connsiteX6" fmla="*/ 157357 w 210434"/>
                <a:gd name="connsiteY6" fmla="*/ 94655 h 204331"/>
                <a:gd name="connsiteX7" fmla="*/ 123353 w 210434"/>
                <a:gd name="connsiteY7" fmla="*/ 45315 h 204331"/>
                <a:gd name="connsiteX8" fmla="*/ 89539 w 210434"/>
                <a:gd name="connsiteY8" fmla="*/ 15597 h 204331"/>
                <a:gd name="connsiteX9" fmla="*/ 59535 w 210434"/>
                <a:gd name="connsiteY9" fmla="*/ 548 h 204331"/>
                <a:gd name="connsiteX10" fmla="*/ 37913 w 210434"/>
                <a:gd name="connsiteY10" fmla="*/ 1119 h 204331"/>
                <a:gd name="connsiteX11" fmla="*/ 20006 w 210434"/>
                <a:gd name="connsiteY11" fmla="*/ 5691 h 204331"/>
                <a:gd name="connsiteX12" fmla="*/ 7433 w 210434"/>
                <a:gd name="connsiteY12" fmla="*/ 14168 h 204331"/>
                <a:gd name="connsiteX13" fmla="*/ 2195 w 210434"/>
                <a:gd name="connsiteY13" fmla="*/ 18074 h 204331"/>
                <a:gd name="connsiteX14" fmla="*/ 956 w 210434"/>
                <a:gd name="connsiteY14" fmla="*/ 18931 h 204331"/>
                <a:gd name="connsiteX15" fmla="*/ 956 w 210434"/>
                <a:gd name="connsiteY15" fmla="*/ 20455 h 204331"/>
                <a:gd name="connsiteX16" fmla="*/ 385 w 210434"/>
                <a:gd name="connsiteY16" fmla="*/ 26360 h 204331"/>
                <a:gd name="connsiteX17" fmla="*/ -187 w 210434"/>
                <a:gd name="connsiteY17" fmla="*/ 40457 h 204331"/>
                <a:gd name="connsiteX18" fmla="*/ 20006 w 210434"/>
                <a:gd name="connsiteY18" fmla="*/ 96750 h 204331"/>
                <a:gd name="connsiteX19" fmla="*/ 66488 w 210434"/>
                <a:gd name="connsiteY19" fmla="*/ 166378 h 204331"/>
                <a:gd name="connsiteX20" fmla="*/ 125257 w 210434"/>
                <a:gd name="connsiteY20" fmla="*/ 196001 h 204331"/>
                <a:gd name="connsiteX21" fmla="*/ 204887 w 210434"/>
                <a:gd name="connsiteY21" fmla="*/ 204097 h 204331"/>
                <a:gd name="connsiteX22" fmla="*/ 204887 w 210434"/>
                <a:gd name="connsiteY22" fmla="*/ 201049 h 204331"/>
                <a:gd name="connsiteX23" fmla="*/ 204887 w 210434"/>
                <a:gd name="connsiteY23" fmla="*/ 204097 h 204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434" h="204331">
                  <a:moveTo>
                    <a:pt x="210125" y="204287"/>
                  </a:moveTo>
                  <a:lnTo>
                    <a:pt x="205077" y="192762"/>
                  </a:lnTo>
                  <a:cubicBezTo>
                    <a:pt x="202791" y="187428"/>
                    <a:pt x="200219" y="181713"/>
                    <a:pt x="198314" y="176951"/>
                  </a:cubicBezTo>
                  <a:cubicBezTo>
                    <a:pt x="196409" y="172188"/>
                    <a:pt x="195362" y="169521"/>
                    <a:pt x="193838" y="165330"/>
                  </a:cubicBezTo>
                  <a:cubicBezTo>
                    <a:pt x="191361" y="159044"/>
                    <a:pt x="188884" y="152471"/>
                    <a:pt x="186408" y="147137"/>
                  </a:cubicBezTo>
                  <a:cubicBezTo>
                    <a:pt x="178979" y="131231"/>
                    <a:pt x="167358" y="111228"/>
                    <a:pt x="159357" y="97798"/>
                  </a:cubicBezTo>
                  <a:lnTo>
                    <a:pt x="157357" y="94655"/>
                  </a:lnTo>
                  <a:cubicBezTo>
                    <a:pt x="147384" y="77310"/>
                    <a:pt x="136011" y="60809"/>
                    <a:pt x="123353" y="45315"/>
                  </a:cubicBezTo>
                  <a:cubicBezTo>
                    <a:pt x="113247" y="34156"/>
                    <a:pt x="101902" y="24186"/>
                    <a:pt x="89539" y="15597"/>
                  </a:cubicBezTo>
                  <a:cubicBezTo>
                    <a:pt x="80481" y="8891"/>
                    <a:pt x="70327" y="3800"/>
                    <a:pt x="59535" y="548"/>
                  </a:cubicBezTo>
                  <a:cubicBezTo>
                    <a:pt x="52344" y="-400"/>
                    <a:pt x="45047" y="-208"/>
                    <a:pt x="37913" y="1119"/>
                  </a:cubicBezTo>
                  <a:cubicBezTo>
                    <a:pt x="31770" y="1871"/>
                    <a:pt x="25759" y="3407"/>
                    <a:pt x="20006" y="5691"/>
                  </a:cubicBezTo>
                  <a:cubicBezTo>
                    <a:pt x="15510" y="8030"/>
                    <a:pt x="11291" y="10874"/>
                    <a:pt x="7433" y="14168"/>
                  </a:cubicBezTo>
                  <a:lnTo>
                    <a:pt x="2195" y="18074"/>
                  </a:lnTo>
                  <a:lnTo>
                    <a:pt x="956" y="18931"/>
                  </a:lnTo>
                  <a:lnTo>
                    <a:pt x="956" y="20455"/>
                  </a:lnTo>
                  <a:cubicBezTo>
                    <a:pt x="956" y="22265"/>
                    <a:pt x="956" y="24265"/>
                    <a:pt x="385" y="26360"/>
                  </a:cubicBezTo>
                  <a:cubicBezTo>
                    <a:pt x="-272" y="31030"/>
                    <a:pt x="-463" y="35751"/>
                    <a:pt x="-187" y="40457"/>
                  </a:cubicBezTo>
                  <a:cubicBezTo>
                    <a:pt x="3509" y="60174"/>
                    <a:pt x="10329" y="79177"/>
                    <a:pt x="20006" y="96750"/>
                  </a:cubicBezTo>
                  <a:cubicBezTo>
                    <a:pt x="31913" y="120658"/>
                    <a:pt x="47914" y="150185"/>
                    <a:pt x="66488" y="166378"/>
                  </a:cubicBezTo>
                  <a:cubicBezTo>
                    <a:pt x="83995" y="179926"/>
                    <a:pt x="103950" y="189983"/>
                    <a:pt x="125257" y="196001"/>
                  </a:cubicBezTo>
                  <a:cubicBezTo>
                    <a:pt x="147165" y="202478"/>
                    <a:pt x="199076" y="204002"/>
                    <a:pt x="204887" y="204097"/>
                  </a:cubicBezTo>
                  <a:lnTo>
                    <a:pt x="204887" y="201049"/>
                  </a:lnTo>
                  <a:lnTo>
                    <a:pt x="204887" y="204097"/>
                  </a:lnTo>
                  <a:close/>
                </a:path>
              </a:pathLst>
            </a:custGeom>
            <a:solidFill>
              <a:srgbClr val="79653B"/>
            </a:solid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1372328B-67E6-0A1E-3D65-D1B3EF228BC8}"/>
                </a:ext>
              </a:extLst>
            </p:cNvPr>
            <p:cNvSpPr/>
            <p:nvPr/>
          </p:nvSpPr>
          <p:spPr>
            <a:xfrm>
              <a:off x="4831781" y="1277484"/>
              <a:ext cx="199037" cy="173172"/>
            </a:xfrm>
            <a:custGeom>
              <a:avLst/>
              <a:gdLst>
                <a:gd name="connsiteX0" fmla="*/ 198728 w 199037"/>
                <a:gd name="connsiteY0" fmla="*/ 172748 h 173172"/>
                <a:gd name="connsiteX1" fmla="*/ 198728 w 199037"/>
                <a:gd name="connsiteY1" fmla="*/ 172748 h 173172"/>
                <a:gd name="connsiteX2" fmla="*/ 191490 w 199037"/>
                <a:gd name="connsiteY2" fmla="*/ 148364 h 173172"/>
                <a:gd name="connsiteX3" fmla="*/ 175487 w 199037"/>
                <a:gd name="connsiteY3" fmla="*/ 117027 h 173172"/>
                <a:gd name="connsiteX4" fmla="*/ 139578 w 199037"/>
                <a:gd name="connsiteY4" fmla="*/ 60925 h 173172"/>
                <a:gd name="connsiteX5" fmla="*/ 103002 w 199037"/>
                <a:gd name="connsiteY5" fmla="*/ 19015 h 173172"/>
                <a:gd name="connsiteX6" fmla="*/ 71284 w 199037"/>
                <a:gd name="connsiteY6" fmla="*/ 4156 h 173172"/>
                <a:gd name="connsiteX7" fmla="*/ 42709 w 199037"/>
                <a:gd name="connsiteY7" fmla="*/ -35 h 173172"/>
                <a:gd name="connsiteX8" fmla="*/ 22421 w 199037"/>
                <a:gd name="connsiteY8" fmla="*/ 5299 h 173172"/>
                <a:gd name="connsiteX9" fmla="*/ 6419 w 199037"/>
                <a:gd name="connsiteY9" fmla="*/ 22444 h 173172"/>
                <a:gd name="connsiteX10" fmla="*/ -58 w 199037"/>
                <a:gd name="connsiteY10" fmla="*/ 42256 h 173172"/>
                <a:gd name="connsiteX11" fmla="*/ 704 w 199037"/>
                <a:gd name="connsiteY11" fmla="*/ 72450 h 173172"/>
                <a:gd name="connsiteX12" fmla="*/ 704 w 199037"/>
                <a:gd name="connsiteY12" fmla="*/ 72450 h 173172"/>
                <a:gd name="connsiteX13" fmla="*/ 15182 w 199037"/>
                <a:gd name="connsiteY13" fmla="*/ 128838 h 173172"/>
                <a:gd name="connsiteX14" fmla="*/ 94525 w 199037"/>
                <a:gd name="connsiteY14" fmla="*/ 163604 h 173172"/>
                <a:gd name="connsiteX15" fmla="*/ 198728 w 199037"/>
                <a:gd name="connsiteY15" fmla="*/ 173129 h 17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9037" h="173172">
                  <a:moveTo>
                    <a:pt x="198728" y="172748"/>
                  </a:moveTo>
                  <a:lnTo>
                    <a:pt x="198728" y="172748"/>
                  </a:lnTo>
                  <a:cubicBezTo>
                    <a:pt x="196538" y="165414"/>
                    <a:pt x="194252" y="155413"/>
                    <a:pt x="191490" y="148364"/>
                  </a:cubicBezTo>
                  <a:cubicBezTo>
                    <a:pt x="186784" y="137609"/>
                    <a:pt x="181441" y="127143"/>
                    <a:pt x="175487" y="117027"/>
                  </a:cubicBezTo>
                  <a:cubicBezTo>
                    <a:pt x="164572" y="97671"/>
                    <a:pt x="152589" y="78941"/>
                    <a:pt x="139578" y="60925"/>
                  </a:cubicBezTo>
                  <a:cubicBezTo>
                    <a:pt x="129263" y="45424"/>
                    <a:pt x="116966" y="31335"/>
                    <a:pt x="103002" y="19015"/>
                  </a:cubicBezTo>
                  <a:cubicBezTo>
                    <a:pt x="93287" y="12415"/>
                    <a:pt x="82581" y="7400"/>
                    <a:pt x="71284" y="4156"/>
                  </a:cubicBezTo>
                  <a:cubicBezTo>
                    <a:pt x="62045" y="1249"/>
                    <a:pt x="52396" y="-166"/>
                    <a:pt x="42709" y="-35"/>
                  </a:cubicBezTo>
                  <a:cubicBezTo>
                    <a:pt x="35642" y="280"/>
                    <a:pt x="28726" y="2098"/>
                    <a:pt x="22421" y="5299"/>
                  </a:cubicBezTo>
                  <a:cubicBezTo>
                    <a:pt x="15877" y="9749"/>
                    <a:pt x="10410" y="15607"/>
                    <a:pt x="6419" y="22444"/>
                  </a:cubicBezTo>
                  <a:cubicBezTo>
                    <a:pt x="3171" y="28642"/>
                    <a:pt x="980" y="35338"/>
                    <a:pt x="-58" y="42256"/>
                  </a:cubicBezTo>
                  <a:cubicBezTo>
                    <a:pt x="-563" y="52326"/>
                    <a:pt x="-306" y="62419"/>
                    <a:pt x="704" y="72450"/>
                  </a:cubicBezTo>
                  <a:lnTo>
                    <a:pt x="704" y="72450"/>
                  </a:lnTo>
                  <a:cubicBezTo>
                    <a:pt x="5085" y="89309"/>
                    <a:pt x="4133" y="115312"/>
                    <a:pt x="15182" y="128838"/>
                  </a:cubicBezTo>
                  <a:cubicBezTo>
                    <a:pt x="31660" y="148936"/>
                    <a:pt x="69379" y="157413"/>
                    <a:pt x="94525" y="163604"/>
                  </a:cubicBezTo>
                  <a:cubicBezTo>
                    <a:pt x="124910" y="171415"/>
                    <a:pt x="198728" y="173129"/>
                    <a:pt x="198728" y="173129"/>
                  </a:cubicBezTo>
                  <a:close/>
                </a:path>
              </a:pathLst>
            </a:custGeom>
            <a:solidFill>
              <a:srgbClr val="A8937F"/>
            </a:solidFill>
            <a:ln w="9525" cap="rnd">
              <a:solidFill>
                <a:srgbClr val="A8937F"/>
              </a:solidFill>
              <a:prstDash val="solid"/>
              <a:round/>
            </a:ln>
          </p:spPr>
          <p:txBody>
            <a:bodyPr rtlCol="0" anchor="ctr"/>
            <a:lstStyle/>
            <a:p>
              <a:endParaRPr lang="en-IN"/>
            </a:p>
          </p:txBody>
        </p:sp>
        <p:sp>
          <p:nvSpPr>
            <p:cNvPr id="148" name="Freeform: Shape 147">
              <a:extLst>
                <a:ext uri="{FF2B5EF4-FFF2-40B4-BE49-F238E27FC236}">
                  <a16:creationId xmlns:a16="http://schemas.microsoft.com/office/drawing/2014/main" xmlns="" id="{5F533735-1E8E-C24D-5F06-53100A213775}"/>
                </a:ext>
              </a:extLst>
            </p:cNvPr>
            <p:cNvSpPr/>
            <p:nvPr/>
          </p:nvSpPr>
          <p:spPr>
            <a:xfrm>
              <a:off x="5205888" y="1810938"/>
              <a:ext cx="69811" cy="57199"/>
            </a:xfrm>
            <a:custGeom>
              <a:avLst/>
              <a:gdLst>
                <a:gd name="connsiteX0" fmla="*/ 66366 w 69811"/>
                <a:gd name="connsiteY0" fmla="*/ 6102 h 57199"/>
                <a:gd name="connsiteX1" fmla="*/ 30075 w 69811"/>
                <a:gd name="connsiteY1" fmla="*/ 25914 h 57199"/>
                <a:gd name="connsiteX2" fmla="*/ -309 w 69811"/>
                <a:gd name="connsiteY2" fmla="*/ 57156 h 57199"/>
                <a:gd name="connsiteX3" fmla="*/ 28266 w 69811"/>
                <a:gd name="connsiteY3" fmla="*/ 23819 h 57199"/>
                <a:gd name="connsiteX4" fmla="*/ 65794 w 69811"/>
                <a:gd name="connsiteY4" fmla="*/ 6 h 57199"/>
                <a:gd name="connsiteX5" fmla="*/ 69414 w 69811"/>
                <a:gd name="connsiteY5" fmla="*/ 2387 h 57199"/>
                <a:gd name="connsiteX6" fmla="*/ 67175 w 69811"/>
                <a:gd name="connsiteY6" fmla="*/ 6074 h 57199"/>
                <a:gd name="connsiteX7" fmla="*/ 67032 w 69811"/>
                <a:gd name="connsiteY7" fmla="*/ 6102 h 5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811" h="57199">
                  <a:moveTo>
                    <a:pt x="66366" y="6102"/>
                  </a:moveTo>
                  <a:cubicBezTo>
                    <a:pt x="52507" y="8779"/>
                    <a:pt x="39820" y="15703"/>
                    <a:pt x="30075" y="25914"/>
                  </a:cubicBezTo>
                  <a:cubicBezTo>
                    <a:pt x="19503" y="35439"/>
                    <a:pt x="10263" y="47155"/>
                    <a:pt x="-309" y="57156"/>
                  </a:cubicBezTo>
                  <a:cubicBezTo>
                    <a:pt x="9216" y="46488"/>
                    <a:pt x="17884" y="34487"/>
                    <a:pt x="28266" y="23819"/>
                  </a:cubicBezTo>
                  <a:cubicBezTo>
                    <a:pt x="37953" y="12131"/>
                    <a:pt x="51087" y="3797"/>
                    <a:pt x="65794" y="6"/>
                  </a:cubicBezTo>
                  <a:cubicBezTo>
                    <a:pt x="67442" y="-289"/>
                    <a:pt x="69033" y="759"/>
                    <a:pt x="69414" y="2387"/>
                  </a:cubicBezTo>
                  <a:cubicBezTo>
                    <a:pt x="69814" y="4026"/>
                    <a:pt x="68814" y="5674"/>
                    <a:pt x="67175" y="6074"/>
                  </a:cubicBezTo>
                  <a:cubicBezTo>
                    <a:pt x="67128" y="6083"/>
                    <a:pt x="67080" y="6093"/>
                    <a:pt x="67032" y="6102"/>
                  </a:cubicBezTo>
                  <a:close/>
                </a:path>
              </a:pathLst>
            </a:custGeom>
            <a:solidFill>
              <a:srgbClr val="030303"/>
            </a:solidFill>
            <a:ln w="9525" cap="flat">
              <a:no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F22BF5C8-369D-6CF5-AB96-6D1DEFDDEF3A}"/>
                </a:ext>
              </a:extLst>
            </p:cNvPr>
            <p:cNvSpPr/>
            <p:nvPr/>
          </p:nvSpPr>
          <p:spPr>
            <a:xfrm>
              <a:off x="5131879" y="1807178"/>
              <a:ext cx="132683" cy="76200"/>
            </a:xfrm>
            <a:custGeom>
              <a:avLst/>
              <a:gdLst>
                <a:gd name="connsiteX0" fmla="*/ 128945 w 132683"/>
                <a:gd name="connsiteY0" fmla="*/ 6433 h 76200"/>
                <a:gd name="connsiteX1" fmla="*/ 112847 w 132683"/>
                <a:gd name="connsiteY1" fmla="*/ 12053 h 76200"/>
                <a:gd name="connsiteX2" fmla="*/ 96941 w 132683"/>
                <a:gd name="connsiteY2" fmla="*/ 21578 h 76200"/>
                <a:gd name="connsiteX3" fmla="*/ 63127 w 132683"/>
                <a:gd name="connsiteY3" fmla="*/ 38056 h 76200"/>
                <a:gd name="connsiteX4" fmla="*/ -309 w 132683"/>
                <a:gd name="connsiteY4" fmla="*/ 76156 h 76200"/>
                <a:gd name="connsiteX5" fmla="*/ 61794 w 132683"/>
                <a:gd name="connsiteY5" fmla="*/ 34913 h 76200"/>
                <a:gd name="connsiteX6" fmla="*/ 94464 w 132683"/>
                <a:gd name="connsiteY6" fmla="*/ 17292 h 76200"/>
                <a:gd name="connsiteX7" fmla="*/ 110276 w 132683"/>
                <a:gd name="connsiteY7" fmla="*/ 7005 h 76200"/>
                <a:gd name="connsiteX8" fmla="*/ 129326 w 132683"/>
                <a:gd name="connsiteY8" fmla="*/ -44 h 76200"/>
                <a:gd name="connsiteX9" fmla="*/ 132374 w 132683"/>
                <a:gd name="connsiteY9" fmla="*/ 3004 h 76200"/>
                <a:gd name="connsiteX10" fmla="*/ 129326 w 132683"/>
                <a:gd name="connsiteY10" fmla="*/ 6052 h 76200"/>
                <a:gd name="connsiteX11" fmla="*/ 129326 w 132683"/>
                <a:gd name="connsiteY11" fmla="*/ 605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683" h="76200">
                  <a:moveTo>
                    <a:pt x="128945" y="6433"/>
                  </a:moveTo>
                  <a:cubicBezTo>
                    <a:pt x="123221" y="7062"/>
                    <a:pt x="117724" y="8986"/>
                    <a:pt x="112847" y="12053"/>
                  </a:cubicBezTo>
                  <a:cubicBezTo>
                    <a:pt x="107513" y="14911"/>
                    <a:pt x="102370" y="18340"/>
                    <a:pt x="96941" y="21578"/>
                  </a:cubicBezTo>
                  <a:cubicBezTo>
                    <a:pt x="85892" y="27865"/>
                    <a:pt x="74462" y="32818"/>
                    <a:pt x="63127" y="38056"/>
                  </a:cubicBezTo>
                  <a:cubicBezTo>
                    <a:pt x="40000" y="47134"/>
                    <a:pt x="18560" y="60012"/>
                    <a:pt x="-309" y="76156"/>
                  </a:cubicBezTo>
                  <a:cubicBezTo>
                    <a:pt x="17950" y="59050"/>
                    <a:pt x="38943" y="45114"/>
                    <a:pt x="61794" y="34913"/>
                  </a:cubicBezTo>
                  <a:cubicBezTo>
                    <a:pt x="72843" y="29293"/>
                    <a:pt x="84178" y="23769"/>
                    <a:pt x="94464" y="17292"/>
                  </a:cubicBezTo>
                  <a:cubicBezTo>
                    <a:pt x="99608" y="13863"/>
                    <a:pt x="104751" y="10243"/>
                    <a:pt x="110276" y="7005"/>
                  </a:cubicBezTo>
                  <a:cubicBezTo>
                    <a:pt x="115943" y="3119"/>
                    <a:pt x="122487" y="699"/>
                    <a:pt x="129326" y="-44"/>
                  </a:cubicBezTo>
                  <a:cubicBezTo>
                    <a:pt x="131012" y="-44"/>
                    <a:pt x="132374" y="1318"/>
                    <a:pt x="132374" y="3004"/>
                  </a:cubicBezTo>
                  <a:cubicBezTo>
                    <a:pt x="132374" y="4690"/>
                    <a:pt x="131012" y="6052"/>
                    <a:pt x="129326" y="6052"/>
                  </a:cubicBezTo>
                  <a:lnTo>
                    <a:pt x="129326" y="6052"/>
                  </a:lnTo>
                  <a:close/>
                </a:path>
              </a:pathLst>
            </a:custGeom>
            <a:solidFill>
              <a:srgbClr val="030303"/>
            </a:solid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BD65EF0A-3B8F-6D22-174D-4C857C5D0D85}"/>
                </a:ext>
              </a:extLst>
            </p:cNvPr>
            <p:cNvSpPr/>
            <p:nvPr/>
          </p:nvSpPr>
          <p:spPr>
            <a:xfrm>
              <a:off x="5085111" y="1798922"/>
              <a:ext cx="168275" cy="93885"/>
            </a:xfrm>
            <a:custGeom>
              <a:avLst/>
              <a:gdLst>
                <a:gd name="connsiteX0" fmla="*/ 165331 w 168275"/>
                <a:gd name="connsiteY0" fmla="*/ 6021 h 93885"/>
                <a:gd name="connsiteX1" fmla="*/ 122658 w 168275"/>
                <a:gd name="connsiteY1" fmla="*/ 25071 h 93885"/>
                <a:gd name="connsiteX2" fmla="*/ 78653 w 168275"/>
                <a:gd name="connsiteY2" fmla="*/ 43169 h 93885"/>
                <a:gd name="connsiteX3" fmla="*/ 36933 w 168275"/>
                <a:gd name="connsiteY3" fmla="*/ 65743 h 93885"/>
                <a:gd name="connsiteX4" fmla="*/ 16264 w 168275"/>
                <a:gd name="connsiteY4" fmla="*/ 77554 h 93885"/>
                <a:gd name="connsiteX5" fmla="*/ -309 w 168275"/>
                <a:gd name="connsiteY5" fmla="*/ 93842 h 93885"/>
                <a:gd name="connsiteX6" fmla="*/ 15788 w 168275"/>
                <a:gd name="connsiteY6" fmla="*/ 76887 h 93885"/>
                <a:gd name="connsiteX7" fmla="*/ 36076 w 168275"/>
                <a:gd name="connsiteY7" fmla="*/ 64410 h 93885"/>
                <a:gd name="connsiteX8" fmla="*/ 77319 w 168275"/>
                <a:gd name="connsiteY8" fmla="*/ 40406 h 93885"/>
                <a:gd name="connsiteX9" fmla="*/ 120753 w 168275"/>
                <a:gd name="connsiteY9" fmla="*/ 20785 h 93885"/>
                <a:gd name="connsiteX10" fmla="*/ 164283 w 168275"/>
                <a:gd name="connsiteY10" fmla="*/ 21 h 93885"/>
                <a:gd name="connsiteX11" fmla="*/ 167902 w 168275"/>
                <a:gd name="connsiteY11" fmla="*/ 2402 h 93885"/>
                <a:gd name="connsiteX12" fmla="*/ 165521 w 168275"/>
                <a:gd name="connsiteY12" fmla="*/ 6021 h 93885"/>
                <a:gd name="connsiteX13" fmla="*/ 165521 w 168275"/>
                <a:gd name="connsiteY13" fmla="*/ 6021 h 93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275" h="93885">
                  <a:moveTo>
                    <a:pt x="165331" y="6021"/>
                  </a:moveTo>
                  <a:cubicBezTo>
                    <a:pt x="150567" y="8688"/>
                    <a:pt x="137517" y="18690"/>
                    <a:pt x="122658" y="25071"/>
                  </a:cubicBezTo>
                  <a:cubicBezTo>
                    <a:pt x="107799" y="31453"/>
                    <a:pt x="93131" y="36882"/>
                    <a:pt x="78653" y="43169"/>
                  </a:cubicBezTo>
                  <a:cubicBezTo>
                    <a:pt x="64089" y="49408"/>
                    <a:pt x="50126" y="56961"/>
                    <a:pt x="36933" y="65743"/>
                  </a:cubicBezTo>
                  <a:cubicBezTo>
                    <a:pt x="30361" y="70315"/>
                    <a:pt x="23027" y="73458"/>
                    <a:pt x="16264" y="77554"/>
                  </a:cubicBezTo>
                  <a:cubicBezTo>
                    <a:pt x="9082" y="80983"/>
                    <a:pt x="3243" y="86717"/>
                    <a:pt x="-309" y="93842"/>
                  </a:cubicBezTo>
                  <a:cubicBezTo>
                    <a:pt x="3053" y="86574"/>
                    <a:pt x="8711" y="80621"/>
                    <a:pt x="15788" y="76887"/>
                  </a:cubicBezTo>
                  <a:cubicBezTo>
                    <a:pt x="22551" y="72601"/>
                    <a:pt x="29790" y="69172"/>
                    <a:pt x="36076" y="64410"/>
                  </a:cubicBezTo>
                  <a:cubicBezTo>
                    <a:pt x="49068" y="55170"/>
                    <a:pt x="62870" y="47131"/>
                    <a:pt x="77319" y="40406"/>
                  </a:cubicBezTo>
                  <a:cubicBezTo>
                    <a:pt x="91702" y="33549"/>
                    <a:pt x="106371" y="27452"/>
                    <a:pt x="120753" y="20785"/>
                  </a:cubicBezTo>
                  <a:cubicBezTo>
                    <a:pt x="135136" y="14118"/>
                    <a:pt x="147423" y="3735"/>
                    <a:pt x="164283" y="21"/>
                  </a:cubicBezTo>
                  <a:cubicBezTo>
                    <a:pt x="165940" y="-322"/>
                    <a:pt x="167559" y="744"/>
                    <a:pt x="167902" y="2402"/>
                  </a:cubicBezTo>
                  <a:cubicBezTo>
                    <a:pt x="168245" y="4059"/>
                    <a:pt x="167178" y="5678"/>
                    <a:pt x="165521" y="6021"/>
                  </a:cubicBezTo>
                  <a:lnTo>
                    <a:pt x="165521" y="6021"/>
                  </a:lnTo>
                  <a:close/>
                </a:path>
              </a:pathLst>
            </a:custGeom>
            <a:solidFill>
              <a:srgbClr val="030303"/>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2B072131-0078-A3C1-C67D-011C5E0FD8AF}"/>
                </a:ext>
              </a:extLst>
            </p:cNvPr>
            <p:cNvSpPr/>
            <p:nvPr/>
          </p:nvSpPr>
          <p:spPr>
            <a:xfrm>
              <a:off x="5355931" y="1754028"/>
              <a:ext cx="58935" cy="26122"/>
            </a:xfrm>
            <a:custGeom>
              <a:avLst/>
              <a:gdLst>
                <a:gd name="connsiteX0" fmla="*/ 714 w 58935"/>
                <a:gd name="connsiteY0" fmla="*/ 20530 h 26122"/>
                <a:gd name="connsiteX1" fmla="*/ 28528 w 58935"/>
                <a:gd name="connsiteY1" fmla="*/ 6148 h 26122"/>
                <a:gd name="connsiteX2" fmla="*/ 58626 w 58935"/>
                <a:gd name="connsiteY2" fmla="*/ -44 h 26122"/>
                <a:gd name="connsiteX3" fmla="*/ 30051 w 58935"/>
                <a:gd name="connsiteY3" fmla="*/ 8910 h 26122"/>
                <a:gd name="connsiteX4" fmla="*/ 4810 w 58935"/>
                <a:gd name="connsiteY4" fmla="*/ 25293 h 26122"/>
                <a:gd name="connsiteX5" fmla="*/ 4810 w 58935"/>
                <a:gd name="connsiteY5" fmla="*/ 25293 h 26122"/>
                <a:gd name="connsiteX6" fmla="*/ 476 w 58935"/>
                <a:gd name="connsiteY6" fmla="*/ 25055 h 26122"/>
                <a:gd name="connsiteX7" fmla="*/ 714 w 58935"/>
                <a:gd name="connsiteY7" fmla="*/ 20721 h 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35" h="26122">
                  <a:moveTo>
                    <a:pt x="714" y="20530"/>
                  </a:moveTo>
                  <a:cubicBezTo>
                    <a:pt x="9344" y="14587"/>
                    <a:pt x="18688" y="9748"/>
                    <a:pt x="28528" y="6148"/>
                  </a:cubicBezTo>
                  <a:cubicBezTo>
                    <a:pt x="38081" y="2223"/>
                    <a:pt x="48292" y="118"/>
                    <a:pt x="58626" y="-44"/>
                  </a:cubicBezTo>
                  <a:cubicBezTo>
                    <a:pt x="48635" y="1185"/>
                    <a:pt x="38957" y="4214"/>
                    <a:pt x="30051" y="8910"/>
                  </a:cubicBezTo>
                  <a:cubicBezTo>
                    <a:pt x="20993" y="13310"/>
                    <a:pt x="12516" y="18816"/>
                    <a:pt x="4810" y="25293"/>
                  </a:cubicBezTo>
                  <a:lnTo>
                    <a:pt x="4810" y="25293"/>
                  </a:lnTo>
                  <a:cubicBezTo>
                    <a:pt x="3543" y="26426"/>
                    <a:pt x="1610" y="26322"/>
                    <a:pt x="476" y="25055"/>
                  </a:cubicBezTo>
                  <a:cubicBezTo>
                    <a:pt x="-657" y="23788"/>
                    <a:pt x="-553" y="21854"/>
                    <a:pt x="714" y="20721"/>
                  </a:cubicBezTo>
                  <a:close/>
                </a:path>
              </a:pathLst>
            </a:custGeom>
            <a:solidFill>
              <a:srgbClr val="030303"/>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232D41A0-A7D0-6E0E-7D11-496D3E4C7BD3}"/>
                </a:ext>
              </a:extLst>
            </p:cNvPr>
            <p:cNvSpPr/>
            <p:nvPr/>
          </p:nvSpPr>
          <p:spPr>
            <a:xfrm>
              <a:off x="5343462" y="1715928"/>
              <a:ext cx="82835" cy="46783"/>
            </a:xfrm>
            <a:custGeom>
              <a:avLst/>
              <a:gdLst>
                <a:gd name="connsiteX0" fmla="*/ 1754 w 82835"/>
                <a:gd name="connsiteY0" fmla="*/ 40533 h 46783"/>
                <a:gd name="connsiteX1" fmla="*/ 20042 w 82835"/>
                <a:gd name="connsiteY1" fmla="*/ 28722 h 46783"/>
                <a:gd name="connsiteX2" fmla="*/ 40426 w 82835"/>
                <a:gd name="connsiteY2" fmla="*/ 17959 h 46783"/>
                <a:gd name="connsiteX3" fmla="*/ 60809 w 82835"/>
                <a:gd name="connsiteY3" fmla="*/ 7195 h 46783"/>
                <a:gd name="connsiteX4" fmla="*/ 82526 w 82835"/>
                <a:gd name="connsiteY4" fmla="*/ -44 h 46783"/>
                <a:gd name="connsiteX5" fmla="*/ 61475 w 82835"/>
                <a:gd name="connsiteY5" fmla="*/ 8529 h 46783"/>
                <a:gd name="connsiteX6" fmla="*/ 41949 w 82835"/>
                <a:gd name="connsiteY6" fmla="*/ 20626 h 46783"/>
                <a:gd name="connsiteX7" fmla="*/ 22899 w 82835"/>
                <a:gd name="connsiteY7" fmla="*/ 32627 h 46783"/>
                <a:gd name="connsiteX8" fmla="*/ 3849 w 82835"/>
                <a:gd name="connsiteY8" fmla="*/ 46534 h 46783"/>
                <a:gd name="connsiteX9" fmla="*/ -103 w 82835"/>
                <a:gd name="connsiteY9" fmla="*/ 44772 h 46783"/>
                <a:gd name="connsiteX10" fmla="*/ 1659 w 82835"/>
                <a:gd name="connsiteY10" fmla="*/ 40819 h 46783"/>
                <a:gd name="connsiteX11" fmla="*/ 1659 w 82835"/>
                <a:gd name="connsiteY11" fmla="*/ 40819 h 4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835" h="46783">
                  <a:moveTo>
                    <a:pt x="1754" y="40533"/>
                  </a:moveTo>
                  <a:cubicBezTo>
                    <a:pt x="6897" y="39390"/>
                    <a:pt x="12803" y="31579"/>
                    <a:pt x="20042" y="28722"/>
                  </a:cubicBezTo>
                  <a:lnTo>
                    <a:pt x="40426" y="17959"/>
                  </a:lnTo>
                  <a:lnTo>
                    <a:pt x="60809" y="7195"/>
                  </a:lnTo>
                  <a:cubicBezTo>
                    <a:pt x="67438" y="3243"/>
                    <a:pt x="74848" y="766"/>
                    <a:pt x="82526" y="-44"/>
                  </a:cubicBezTo>
                  <a:cubicBezTo>
                    <a:pt x="74982" y="1290"/>
                    <a:pt x="67810" y="4214"/>
                    <a:pt x="61475" y="8529"/>
                  </a:cubicBezTo>
                  <a:lnTo>
                    <a:pt x="41949" y="20626"/>
                  </a:lnTo>
                  <a:lnTo>
                    <a:pt x="22899" y="32627"/>
                  </a:lnTo>
                  <a:cubicBezTo>
                    <a:pt x="15755" y="35770"/>
                    <a:pt x="13374" y="42819"/>
                    <a:pt x="3849" y="46534"/>
                  </a:cubicBezTo>
                  <a:cubicBezTo>
                    <a:pt x="2268" y="47143"/>
                    <a:pt x="497" y="46353"/>
                    <a:pt x="-103" y="44772"/>
                  </a:cubicBezTo>
                  <a:cubicBezTo>
                    <a:pt x="-713" y="43190"/>
                    <a:pt x="77" y="41428"/>
                    <a:pt x="1659" y="40819"/>
                  </a:cubicBezTo>
                  <a:lnTo>
                    <a:pt x="1659" y="40819"/>
                  </a:lnTo>
                  <a:close/>
                </a:path>
              </a:pathLst>
            </a:custGeom>
            <a:solidFill>
              <a:srgbClr val="030303"/>
            </a:solid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391F2227-56FD-7445-47EA-EB6434782EAF}"/>
                </a:ext>
              </a:extLst>
            </p:cNvPr>
            <p:cNvSpPr/>
            <p:nvPr/>
          </p:nvSpPr>
          <p:spPr>
            <a:xfrm>
              <a:off x="5336834" y="1686877"/>
              <a:ext cx="114990" cy="66698"/>
            </a:xfrm>
            <a:custGeom>
              <a:avLst/>
              <a:gdLst>
                <a:gd name="connsiteX0" fmla="*/ 285 w 114990"/>
                <a:gd name="connsiteY0" fmla="*/ 61869 h 66698"/>
                <a:gd name="connsiteX1" fmla="*/ 25908 w 114990"/>
                <a:gd name="connsiteY1" fmla="*/ 40342 h 66698"/>
                <a:gd name="connsiteX2" fmla="*/ 54483 w 114990"/>
                <a:gd name="connsiteY2" fmla="*/ 24817 h 66698"/>
                <a:gd name="connsiteX3" fmla="*/ 114681 w 114990"/>
                <a:gd name="connsiteY3" fmla="*/ -44 h 66698"/>
                <a:gd name="connsiteX4" fmla="*/ 56007 w 114990"/>
                <a:gd name="connsiteY4" fmla="*/ 27484 h 66698"/>
                <a:gd name="connsiteX5" fmla="*/ 28194 w 114990"/>
                <a:gd name="connsiteY5" fmla="*/ 44248 h 66698"/>
                <a:gd name="connsiteX6" fmla="*/ 5429 w 114990"/>
                <a:gd name="connsiteY6" fmla="*/ 65107 h 66698"/>
                <a:gd name="connsiteX7" fmla="*/ 1238 w 114990"/>
                <a:gd name="connsiteY7" fmla="*/ 66250 h 66698"/>
                <a:gd name="connsiteX8" fmla="*/ 95 w 114990"/>
                <a:gd name="connsiteY8" fmla="*/ 62059 h 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990" h="66698">
                  <a:moveTo>
                    <a:pt x="285" y="61869"/>
                  </a:moveTo>
                  <a:cubicBezTo>
                    <a:pt x="6982" y="52753"/>
                    <a:pt x="15773" y="45372"/>
                    <a:pt x="25908" y="40342"/>
                  </a:cubicBezTo>
                  <a:cubicBezTo>
                    <a:pt x="35433" y="34913"/>
                    <a:pt x="44958" y="29770"/>
                    <a:pt x="54483" y="24817"/>
                  </a:cubicBezTo>
                  <a:cubicBezTo>
                    <a:pt x="73790" y="14806"/>
                    <a:pt x="93936" y="6491"/>
                    <a:pt x="114681" y="-44"/>
                  </a:cubicBezTo>
                  <a:cubicBezTo>
                    <a:pt x="94364" y="7414"/>
                    <a:pt x="74733" y="16625"/>
                    <a:pt x="56007" y="27484"/>
                  </a:cubicBezTo>
                  <a:cubicBezTo>
                    <a:pt x="46482" y="32818"/>
                    <a:pt x="36957" y="38533"/>
                    <a:pt x="28194" y="44248"/>
                  </a:cubicBezTo>
                  <a:cubicBezTo>
                    <a:pt x="19059" y="49305"/>
                    <a:pt x="11259" y="56449"/>
                    <a:pt x="5429" y="65107"/>
                  </a:cubicBezTo>
                  <a:cubicBezTo>
                    <a:pt x="4591" y="66584"/>
                    <a:pt x="2714" y="67089"/>
                    <a:pt x="1238" y="66250"/>
                  </a:cubicBezTo>
                  <a:cubicBezTo>
                    <a:pt x="-238" y="65412"/>
                    <a:pt x="-743" y="63536"/>
                    <a:pt x="95" y="62059"/>
                  </a:cubicBezTo>
                  <a:close/>
                </a:path>
              </a:pathLst>
            </a:custGeom>
            <a:solidFill>
              <a:srgbClr val="030303"/>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F1F3843B-1A1A-DA28-1AFE-75FAD4638F83}"/>
                </a:ext>
              </a:extLst>
            </p:cNvPr>
            <p:cNvSpPr/>
            <p:nvPr/>
          </p:nvSpPr>
          <p:spPr>
            <a:xfrm>
              <a:off x="3657830" y="1145758"/>
              <a:ext cx="1703125" cy="993706"/>
            </a:xfrm>
            <a:custGeom>
              <a:avLst/>
              <a:gdLst>
                <a:gd name="connsiteX0" fmla="*/ 1659954 w 1703125"/>
                <a:gd name="connsiteY0" fmla="*/ 569460 h 993706"/>
                <a:gd name="connsiteX1" fmla="*/ 1607090 w 1703125"/>
                <a:gd name="connsiteY1" fmla="*/ 495356 h 993706"/>
                <a:gd name="connsiteX2" fmla="*/ 1588897 w 1703125"/>
                <a:gd name="connsiteY2" fmla="*/ 464304 h 993706"/>
                <a:gd name="connsiteX3" fmla="*/ 1562990 w 1703125"/>
                <a:gd name="connsiteY3" fmla="*/ 427633 h 993706"/>
                <a:gd name="connsiteX4" fmla="*/ 1530033 w 1703125"/>
                <a:gd name="connsiteY4" fmla="*/ 399058 h 993706"/>
                <a:gd name="connsiteX5" fmla="*/ 1494695 w 1703125"/>
                <a:gd name="connsiteY5" fmla="*/ 372483 h 993706"/>
                <a:gd name="connsiteX6" fmla="*/ 1454309 w 1703125"/>
                <a:gd name="connsiteY6" fmla="*/ 348480 h 993706"/>
                <a:gd name="connsiteX7" fmla="*/ 1401540 w 1703125"/>
                <a:gd name="connsiteY7" fmla="*/ 311142 h 993706"/>
                <a:gd name="connsiteX8" fmla="*/ 1328674 w 1703125"/>
                <a:gd name="connsiteY8" fmla="*/ 269137 h 993706"/>
                <a:gd name="connsiteX9" fmla="*/ 1313911 w 1703125"/>
                <a:gd name="connsiteY9" fmla="*/ 263136 h 993706"/>
                <a:gd name="connsiteX10" fmla="*/ 1197229 w 1703125"/>
                <a:gd name="connsiteY10" fmla="*/ 186174 h 993706"/>
                <a:gd name="connsiteX11" fmla="*/ 1195610 w 1703125"/>
                <a:gd name="connsiteY11" fmla="*/ 185031 h 993706"/>
                <a:gd name="connsiteX12" fmla="*/ 1168845 w 1703125"/>
                <a:gd name="connsiteY12" fmla="*/ 157694 h 993706"/>
                <a:gd name="connsiteX13" fmla="*/ 1145509 w 1703125"/>
                <a:gd name="connsiteY13" fmla="*/ 145502 h 993706"/>
                <a:gd name="connsiteX14" fmla="*/ 1065308 w 1703125"/>
                <a:gd name="connsiteY14" fmla="*/ 80542 h 993706"/>
                <a:gd name="connsiteX15" fmla="*/ 583343 w 1703125"/>
                <a:gd name="connsiteY15" fmla="*/ 15962 h 993706"/>
                <a:gd name="connsiteX16" fmla="*/ 345218 w 1703125"/>
                <a:gd name="connsiteY16" fmla="*/ 84828 h 993706"/>
                <a:gd name="connsiteX17" fmla="*/ 24416 w 1703125"/>
                <a:gd name="connsiteY17" fmla="*/ 493260 h 993706"/>
                <a:gd name="connsiteX18" fmla="*/ 1556 w 1703125"/>
                <a:gd name="connsiteY18" fmla="*/ 648518 h 993706"/>
                <a:gd name="connsiteX19" fmla="*/ 9938 w 1703125"/>
                <a:gd name="connsiteY19" fmla="*/ 683855 h 993706"/>
                <a:gd name="connsiteX20" fmla="*/ 8795 w 1703125"/>
                <a:gd name="connsiteY20" fmla="*/ 695666 h 993706"/>
                <a:gd name="connsiteX21" fmla="*/ 9271 w 1703125"/>
                <a:gd name="connsiteY21" fmla="*/ 748244 h 993706"/>
                <a:gd name="connsiteX22" fmla="*/ 14986 w 1703125"/>
                <a:gd name="connsiteY22" fmla="*/ 780439 h 993706"/>
                <a:gd name="connsiteX23" fmla="*/ 22035 w 1703125"/>
                <a:gd name="connsiteY23" fmla="*/ 808347 h 993706"/>
                <a:gd name="connsiteX24" fmla="*/ 35560 w 1703125"/>
                <a:gd name="connsiteY24" fmla="*/ 841494 h 993706"/>
                <a:gd name="connsiteX25" fmla="*/ 50419 w 1703125"/>
                <a:gd name="connsiteY25" fmla="*/ 865116 h 993706"/>
                <a:gd name="connsiteX26" fmla="*/ 72231 w 1703125"/>
                <a:gd name="connsiteY26" fmla="*/ 889214 h 993706"/>
                <a:gd name="connsiteX27" fmla="*/ 93282 w 1703125"/>
                <a:gd name="connsiteY27" fmla="*/ 907217 h 993706"/>
                <a:gd name="connsiteX28" fmla="*/ 148622 w 1703125"/>
                <a:gd name="connsiteY28" fmla="*/ 949698 h 993706"/>
                <a:gd name="connsiteX29" fmla="*/ 217393 w 1703125"/>
                <a:gd name="connsiteY29" fmla="*/ 986560 h 993706"/>
                <a:gd name="connsiteX30" fmla="*/ 272066 w 1703125"/>
                <a:gd name="connsiteY30" fmla="*/ 993513 h 993706"/>
                <a:gd name="connsiteX31" fmla="*/ 324263 w 1703125"/>
                <a:gd name="connsiteY31" fmla="*/ 978749 h 993706"/>
                <a:gd name="connsiteX32" fmla="*/ 376841 w 1703125"/>
                <a:gd name="connsiteY32" fmla="*/ 943126 h 993706"/>
                <a:gd name="connsiteX33" fmla="*/ 977583 w 1703125"/>
                <a:gd name="connsiteY33" fmla="*/ 889500 h 993706"/>
                <a:gd name="connsiteX34" fmla="*/ 1019779 w 1703125"/>
                <a:gd name="connsiteY34" fmla="*/ 926648 h 993706"/>
                <a:gd name="connsiteX35" fmla="*/ 1051878 w 1703125"/>
                <a:gd name="connsiteY35" fmla="*/ 953127 h 993706"/>
                <a:gd name="connsiteX36" fmla="*/ 1081501 w 1703125"/>
                <a:gd name="connsiteY36" fmla="*/ 972177 h 993706"/>
                <a:gd name="connsiteX37" fmla="*/ 1104646 w 1703125"/>
                <a:gd name="connsiteY37" fmla="*/ 972177 h 993706"/>
                <a:gd name="connsiteX38" fmla="*/ 1088263 w 1703125"/>
                <a:gd name="connsiteY38" fmla="*/ 950174 h 993706"/>
                <a:gd name="connsiteX39" fmla="*/ 1065975 w 1703125"/>
                <a:gd name="connsiteY39" fmla="*/ 910931 h 993706"/>
                <a:gd name="connsiteX40" fmla="*/ 1054831 w 1703125"/>
                <a:gd name="connsiteY40" fmla="*/ 879499 h 993706"/>
                <a:gd name="connsiteX41" fmla="*/ 1053021 w 1703125"/>
                <a:gd name="connsiteY41" fmla="*/ 860449 h 993706"/>
                <a:gd name="connsiteX42" fmla="*/ 1302576 w 1703125"/>
                <a:gd name="connsiteY42" fmla="*/ 770819 h 993706"/>
                <a:gd name="connsiteX43" fmla="*/ 1470882 w 1703125"/>
                <a:gd name="connsiteY43" fmla="*/ 658233 h 993706"/>
                <a:gd name="connsiteX44" fmla="*/ 1489932 w 1703125"/>
                <a:gd name="connsiteY44" fmla="*/ 657471 h 993706"/>
                <a:gd name="connsiteX45" fmla="*/ 1516793 w 1703125"/>
                <a:gd name="connsiteY45" fmla="*/ 650137 h 993706"/>
                <a:gd name="connsiteX46" fmla="*/ 1552988 w 1703125"/>
                <a:gd name="connsiteY46" fmla="*/ 643279 h 993706"/>
                <a:gd name="connsiteX47" fmla="*/ 1576896 w 1703125"/>
                <a:gd name="connsiteY47" fmla="*/ 641469 h 993706"/>
                <a:gd name="connsiteX48" fmla="*/ 1595946 w 1703125"/>
                <a:gd name="connsiteY48" fmla="*/ 644612 h 993706"/>
                <a:gd name="connsiteX49" fmla="*/ 1614996 w 1703125"/>
                <a:gd name="connsiteY49" fmla="*/ 651947 h 993706"/>
                <a:gd name="connsiteX50" fmla="*/ 1623664 w 1703125"/>
                <a:gd name="connsiteY50" fmla="*/ 663281 h 993706"/>
                <a:gd name="connsiteX51" fmla="*/ 1626617 w 1703125"/>
                <a:gd name="connsiteY51" fmla="*/ 676045 h 993706"/>
                <a:gd name="connsiteX52" fmla="*/ 1638332 w 1703125"/>
                <a:gd name="connsiteY52" fmla="*/ 681760 h 993706"/>
                <a:gd name="connsiteX53" fmla="*/ 1665764 w 1703125"/>
                <a:gd name="connsiteY53" fmla="*/ 666806 h 993706"/>
                <a:gd name="connsiteX54" fmla="*/ 1694339 w 1703125"/>
                <a:gd name="connsiteY54" fmla="*/ 646898 h 993706"/>
                <a:gd name="connsiteX55" fmla="*/ 1702817 w 1703125"/>
                <a:gd name="connsiteY55" fmla="*/ 626515 h 993706"/>
                <a:gd name="connsiteX56" fmla="*/ 1659954 w 1703125"/>
                <a:gd name="connsiteY56" fmla="*/ 569460 h 99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703125" h="993706">
                  <a:moveTo>
                    <a:pt x="1659954" y="569460"/>
                  </a:moveTo>
                  <a:cubicBezTo>
                    <a:pt x="1643857" y="547457"/>
                    <a:pt x="1621854" y="518311"/>
                    <a:pt x="1607090" y="495356"/>
                  </a:cubicBezTo>
                  <a:cubicBezTo>
                    <a:pt x="1601280" y="485831"/>
                    <a:pt x="1594707" y="473353"/>
                    <a:pt x="1588897" y="464304"/>
                  </a:cubicBezTo>
                  <a:cubicBezTo>
                    <a:pt x="1581106" y="451507"/>
                    <a:pt x="1572448" y="439255"/>
                    <a:pt x="1562990" y="427633"/>
                  </a:cubicBezTo>
                  <a:cubicBezTo>
                    <a:pt x="1552645" y="417389"/>
                    <a:pt x="1541634" y="407843"/>
                    <a:pt x="1530033" y="399058"/>
                  </a:cubicBezTo>
                  <a:cubicBezTo>
                    <a:pt x="1519746" y="390676"/>
                    <a:pt x="1505649" y="380008"/>
                    <a:pt x="1494695" y="372483"/>
                  </a:cubicBezTo>
                  <a:cubicBezTo>
                    <a:pt x="1483741" y="364958"/>
                    <a:pt x="1466120" y="356100"/>
                    <a:pt x="1454309" y="348480"/>
                  </a:cubicBezTo>
                  <a:cubicBezTo>
                    <a:pt x="1438117" y="337907"/>
                    <a:pt x="1417828" y="321620"/>
                    <a:pt x="1401540" y="311142"/>
                  </a:cubicBezTo>
                  <a:cubicBezTo>
                    <a:pt x="1378309" y="295389"/>
                    <a:pt x="1353954" y="281350"/>
                    <a:pt x="1328674" y="269137"/>
                  </a:cubicBezTo>
                  <a:cubicBezTo>
                    <a:pt x="1324102" y="267137"/>
                    <a:pt x="1319149" y="265136"/>
                    <a:pt x="1313911" y="263136"/>
                  </a:cubicBezTo>
                  <a:cubicBezTo>
                    <a:pt x="1279049" y="232466"/>
                    <a:pt x="1235710" y="212558"/>
                    <a:pt x="1197229" y="186174"/>
                  </a:cubicBezTo>
                  <a:lnTo>
                    <a:pt x="1195610" y="185031"/>
                  </a:lnTo>
                  <a:cubicBezTo>
                    <a:pt x="1188181" y="174567"/>
                    <a:pt x="1179151" y="165341"/>
                    <a:pt x="1168845" y="157694"/>
                  </a:cubicBezTo>
                  <a:cubicBezTo>
                    <a:pt x="1161511" y="152836"/>
                    <a:pt x="1153690" y="148749"/>
                    <a:pt x="1145509" y="145502"/>
                  </a:cubicBezTo>
                  <a:cubicBezTo>
                    <a:pt x="1119905" y="122494"/>
                    <a:pt x="1093131" y="100811"/>
                    <a:pt x="1065308" y="80542"/>
                  </a:cubicBezTo>
                  <a:cubicBezTo>
                    <a:pt x="928338" y="-13565"/>
                    <a:pt x="747459" y="-10422"/>
                    <a:pt x="583343" y="15962"/>
                  </a:cubicBezTo>
                  <a:cubicBezTo>
                    <a:pt x="501428" y="29202"/>
                    <a:pt x="419322" y="47490"/>
                    <a:pt x="345218" y="84828"/>
                  </a:cubicBezTo>
                  <a:cubicBezTo>
                    <a:pt x="186341" y="164362"/>
                    <a:pt x="80232" y="324953"/>
                    <a:pt x="24416" y="493260"/>
                  </a:cubicBezTo>
                  <a:cubicBezTo>
                    <a:pt x="7747" y="543266"/>
                    <a:pt x="-5302" y="596225"/>
                    <a:pt x="1556" y="648518"/>
                  </a:cubicBezTo>
                  <a:cubicBezTo>
                    <a:pt x="3147" y="660548"/>
                    <a:pt x="5957" y="672387"/>
                    <a:pt x="9938" y="683855"/>
                  </a:cubicBezTo>
                  <a:cubicBezTo>
                    <a:pt x="9462" y="687951"/>
                    <a:pt x="9081" y="691952"/>
                    <a:pt x="8795" y="695666"/>
                  </a:cubicBezTo>
                  <a:cubicBezTo>
                    <a:pt x="7623" y="713183"/>
                    <a:pt x="7776" y="730756"/>
                    <a:pt x="9271" y="748244"/>
                  </a:cubicBezTo>
                  <a:cubicBezTo>
                    <a:pt x="10614" y="759065"/>
                    <a:pt x="12519" y="769819"/>
                    <a:pt x="14986" y="780439"/>
                  </a:cubicBezTo>
                  <a:cubicBezTo>
                    <a:pt x="16796" y="788821"/>
                    <a:pt x="19368" y="800156"/>
                    <a:pt x="22035" y="808347"/>
                  </a:cubicBezTo>
                  <a:cubicBezTo>
                    <a:pt x="25730" y="819710"/>
                    <a:pt x="30245" y="830788"/>
                    <a:pt x="35560" y="841494"/>
                  </a:cubicBezTo>
                  <a:cubicBezTo>
                    <a:pt x="39894" y="849743"/>
                    <a:pt x="44857" y="857639"/>
                    <a:pt x="50419" y="865116"/>
                  </a:cubicBezTo>
                  <a:cubicBezTo>
                    <a:pt x="57106" y="873660"/>
                    <a:pt x="64392" y="881709"/>
                    <a:pt x="72231" y="889214"/>
                  </a:cubicBezTo>
                  <a:cubicBezTo>
                    <a:pt x="78232" y="895025"/>
                    <a:pt x="86805" y="901978"/>
                    <a:pt x="93282" y="907217"/>
                  </a:cubicBezTo>
                  <a:cubicBezTo>
                    <a:pt x="109474" y="920456"/>
                    <a:pt x="131382" y="938363"/>
                    <a:pt x="148622" y="949698"/>
                  </a:cubicBezTo>
                  <a:cubicBezTo>
                    <a:pt x="169958" y="964738"/>
                    <a:pt x="193056" y="977111"/>
                    <a:pt x="217393" y="986560"/>
                  </a:cubicBezTo>
                  <a:cubicBezTo>
                    <a:pt x="235090" y="991951"/>
                    <a:pt x="253578" y="994304"/>
                    <a:pt x="272066" y="993513"/>
                  </a:cubicBezTo>
                  <a:cubicBezTo>
                    <a:pt x="290135" y="991370"/>
                    <a:pt x="307747" y="986388"/>
                    <a:pt x="324263" y="978749"/>
                  </a:cubicBezTo>
                  <a:cubicBezTo>
                    <a:pt x="343199" y="969101"/>
                    <a:pt x="360858" y="957137"/>
                    <a:pt x="376841" y="943126"/>
                  </a:cubicBezTo>
                  <a:cubicBezTo>
                    <a:pt x="731457" y="737767"/>
                    <a:pt x="957866" y="873593"/>
                    <a:pt x="977583" y="889500"/>
                  </a:cubicBezTo>
                  <a:cubicBezTo>
                    <a:pt x="990727" y="900073"/>
                    <a:pt x="1006920" y="915694"/>
                    <a:pt x="1019779" y="926648"/>
                  </a:cubicBezTo>
                  <a:cubicBezTo>
                    <a:pt x="1029304" y="934744"/>
                    <a:pt x="1041781" y="945698"/>
                    <a:pt x="1051878" y="953127"/>
                  </a:cubicBezTo>
                  <a:cubicBezTo>
                    <a:pt x="1060450" y="959318"/>
                    <a:pt x="1081501" y="972177"/>
                    <a:pt x="1081501" y="972177"/>
                  </a:cubicBezTo>
                  <a:lnTo>
                    <a:pt x="1104646" y="972177"/>
                  </a:lnTo>
                  <a:cubicBezTo>
                    <a:pt x="1099693" y="965605"/>
                    <a:pt x="1092740" y="957032"/>
                    <a:pt x="1088263" y="950174"/>
                  </a:cubicBezTo>
                  <a:cubicBezTo>
                    <a:pt x="1079919" y="937640"/>
                    <a:pt x="1072471" y="924524"/>
                    <a:pt x="1065975" y="910931"/>
                  </a:cubicBezTo>
                  <a:cubicBezTo>
                    <a:pt x="1061231" y="900844"/>
                    <a:pt x="1057498" y="890319"/>
                    <a:pt x="1054831" y="879499"/>
                  </a:cubicBezTo>
                  <a:cubicBezTo>
                    <a:pt x="1053859" y="873193"/>
                    <a:pt x="1053250" y="866831"/>
                    <a:pt x="1053021" y="860449"/>
                  </a:cubicBezTo>
                  <a:cubicBezTo>
                    <a:pt x="1075119" y="812824"/>
                    <a:pt x="1183228" y="845114"/>
                    <a:pt x="1302576" y="770819"/>
                  </a:cubicBezTo>
                  <a:cubicBezTo>
                    <a:pt x="1390968" y="718145"/>
                    <a:pt x="1457452" y="658519"/>
                    <a:pt x="1470882" y="658233"/>
                  </a:cubicBezTo>
                  <a:cubicBezTo>
                    <a:pt x="1477245" y="658357"/>
                    <a:pt x="1483599" y="658100"/>
                    <a:pt x="1489932" y="657471"/>
                  </a:cubicBezTo>
                  <a:cubicBezTo>
                    <a:pt x="1498219" y="656138"/>
                    <a:pt x="1508982" y="651947"/>
                    <a:pt x="1516793" y="650137"/>
                  </a:cubicBezTo>
                  <a:cubicBezTo>
                    <a:pt x="1527556" y="647565"/>
                    <a:pt x="1542034" y="644708"/>
                    <a:pt x="1552988" y="643279"/>
                  </a:cubicBezTo>
                  <a:cubicBezTo>
                    <a:pt x="1560894" y="642012"/>
                    <a:pt x="1568885" y="641412"/>
                    <a:pt x="1576896" y="641469"/>
                  </a:cubicBezTo>
                  <a:cubicBezTo>
                    <a:pt x="1583335" y="641879"/>
                    <a:pt x="1589716" y="642927"/>
                    <a:pt x="1595946" y="644612"/>
                  </a:cubicBezTo>
                  <a:cubicBezTo>
                    <a:pt x="1602670" y="645936"/>
                    <a:pt x="1609119" y="648422"/>
                    <a:pt x="1614996" y="651947"/>
                  </a:cubicBezTo>
                  <a:cubicBezTo>
                    <a:pt x="1618682" y="655042"/>
                    <a:pt x="1621644" y="658909"/>
                    <a:pt x="1623664" y="663281"/>
                  </a:cubicBezTo>
                  <a:cubicBezTo>
                    <a:pt x="1625283" y="666901"/>
                    <a:pt x="1624235" y="672806"/>
                    <a:pt x="1626617" y="676045"/>
                  </a:cubicBezTo>
                  <a:cubicBezTo>
                    <a:pt x="1630102" y="678702"/>
                    <a:pt x="1634084" y="680645"/>
                    <a:pt x="1638332" y="681760"/>
                  </a:cubicBezTo>
                  <a:cubicBezTo>
                    <a:pt x="1646523" y="677283"/>
                    <a:pt x="1657382" y="672235"/>
                    <a:pt x="1665764" y="666806"/>
                  </a:cubicBezTo>
                  <a:cubicBezTo>
                    <a:pt x="1674146" y="661376"/>
                    <a:pt x="1685481" y="652899"/>
                    <a:pt x="1694339" y="646898"/>
                  </a:cubicBezTo>
                  <a:cubicBezTo>
                    <a:pt x="1696816" y="640802"/>
                    <a:pt x="1702817" y="626515"/>
                    <a:pt x="1702817" y="626515"/>
                  </a:cubicBezTo>
                  <a:cubicBezTo>
                    <a:pt x="1689672" y="609084"/>
                    <a:pt x="1672241" y="586605"/>
                    <a:pt x="1659954" y="569460"/>
                  </a:cubicBezTo>
                  <a:close/>
                </a:path>
              </a:pathLst>
            </a:custGeom>
            <a:solidFill>
              <a:srgbClr val="A8937F"/>
            </a:solidFill>
            <a:ln w="4763" cap="flat">
              <a:solidFill>
                <a:srgbClr val="79653B"/>
              </a:solid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4881BC82-4063-0889-9CDF-63377B291B23}"/>
                </a:ext>
              </a:extLst>
            </p:cNvPr>
            <p:cNvSpPr/>
            <p:nvPr/>
          </p:nvSpPr>
          <p:spPr>
            <a:xfrm>
              <a:off x="5056060" y="1605500"/>
              <a:ext cx="141005" cy="90907"/>
            </a:xfrm>
            <a:custGeom>
              <a:avLst/>
              <a:gdLst>
                <a:gd name="connsiteX0" fmla="*/ 140661 w 141005"/>
                <a:gd name="connsiteY0" fmla="*/ 70761 h 90907"/>
                <a:gd name="connsiteX1" fmla="*/ 140661 w 141005"/>
                <a:gd name="connsiteY1" fmla="*/ 73332 h 90907"/>
                <a:gd name="connsiteX2" fmla="*/ 123706 w 141005"/>
                <a:gd name="connsiteY2" fmla="*/ 80857 h 90907"/>
                <a:gd name="connsiteX3" fmla="*/ 99989 w 141005"/>
                <a:gd name="connsiteY3" fmla="*/ 88287 h 90907"/>
                <a:gd name="connsiteX4" fmla="*/ 83987 w 141005"/>
                <a:gd name="connsiteY4" fmla="*/ 90858 h 90907"/>
                <a:gd name="connsiteX5" fmla="*/ 62270 w 141005"/>
                <a:gd name="connsiteY5" fmla="*/ 88096 h 90907"/>
                <a:gd name="connsiteX6" fmla="*/ 39600 w 141005"/>
                <a:gd name="connsiteY6" fmla="*/ 76761 h 90907"/>
                <a:gd name="connsiteX7" fmla="*/ 20074 w 141005"/>
                <a:gd name="connsiteY7" fmla="*/ 57711 h 90907"/>
                <a:gd name="connsiteX8" fmla="*/ 6739 w 141005"/>
                <a:gd name="connsiteY8" fmla="*/ 32946 h 90907"/>
                <a:gd name="connsiteX9" fmla="*/ 1595 w 141005"/>
                <a:gd name="connsiteY9" fmla="*/ 22183 h 90907"/>
                <a:gd name="connsiteX10" fmla="*/ -309 w 141005"/>
                <a:gd name="connsiteY10" fmla="*/ 16468 h 90907"/>
                <a:gd name="connsiteX11" fmla="*/ 1595 w 141005"/>
                <a:gd name="connsiteY11" fmla="*/ 15611 h 90907"/>
                <a:gd name="connsiteX12" fmla="*/ 26646 w 141005"/>
                <a:gd name="connsiteY12" fmla="*/ 5229 h 90907"/>
                <a:gd name="connsiteX13" fmla="*/ 41982 w 141005"/>
                <a:gd name="connsiteY13" fmla="*/ 1038 h 90907"/>
                <a:gd name="connsiteX14" fmla="*/ 67318 w 141005"/>
                <a:gd name="connsiteY14" fmla="*/ 276 h 90907"/>
                <a:gd name="connsiteX15" fmla="*/ 83606 w 141005"/>
                <a:gd name="connsiteY15" fmla="*/ 2466 h 90907"/>
                <a:gd name="connsiteX16" fmla="*/ 105323 w 141005"/>
                <a:gd name="connsiteY16" fmla="*/ 15992 h 90907"/>
                <a:gd name="connsiteX17" fmla="*/ 119896 w 141005"/>
                <a:gd name="connsiteY17" fmla="*/ 32375 h 90907"/>
                <a:gd name="connsiteX18" fmla="*/ 133231 w 141005"/>
                <a:gd name="connsiteY18" fmla="*/ 54854 h 90907"/>
                <a:gd name="connsiteX19" fmla="*/ 140184 w 141005"/>
                <a:gd name="connsiteY19" fmla="*/ 71046 h 9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1005" h="90907">
                  <a:moveTo>
                    <a:pt x="140661" y="70761"/>
                  </a:moveTo>
                  <a:cubicBezTo>
                    <a:pt x="140708" y="71617"/>
                    <a:pt x="140708" y="72476"/>
                    <a:pt x="140661" y="73332"/>
                  </a:cubicBezTo>
                  <a:cubicBezTo>
                    <a:pt x="140661" y="73332"/>
                    <a:pt x="128945" y="78857"/>
                    <a:pt x="123706" y="80857"/>
                  </a:cubicBezTo>
                  <a:cubicBezTo>
                    <a:pt x="115943" y="83762"/>
                    <a:pt x="108028" y="86239"/>
                    <a:pt x="99989" y="88287"/>
                  </a:cubicBezTo>
                  <a:cubicBezTo>
                    <a:pt x="94750" y="89658"/>
                    <a:pt x="89387" y="90525"/>
                    <a:pt x="83987" y="90858"/>
                  </a:cubicBezTo>
                  <a:cubicBezTo>
                    <a:pt x="76652" y="90944"/>
                    <a:pt x="69347" y="90011"/>
                    <a:pt x="62270" y="88096"/>
                  </a:cubicBezTo>
                  <a:cubicBezTo>
                    <a:pt x="54183" y="85486"/>
                    <a:pt x="46544" y="81657"/>
                    <a:pt x="39600" y="76761"/>
                  </a:cubicBezTo>
                  <a:cubicBezTo>
                    <a:pt x="32237" y="71344"/>
                    <a:pt x="25675" y="64934"/>
                    <a:pt x="20074" y="57711"/>
                  </a:cubicBezTo>
                  <a:cubicBezTo>
                    <a:pt x="14997" y="49813"/>
                    <a:pt x="10539" y="41533"/>
                    <a:pt x="6739" y="32946"/>
                  </a:cubicBezTo>
                  <a:cubicBezTo>
                    <a:pt x="5120" y="29708"/>
                    <a:pt x="2929" y="25517"/>
                    <a:pt x="1595" y="22183"/>
                  </a:cubicBezTo>
                  <a:cubicBezTo>
                    <a:pt x="929" y="20469"/>
                    <a:pt x="262" y="18183"/>
                    <a:pt x="-309" y="16468"/>
                  </a:cubicBezTo>
                  <a:lnTo>
                    <a:pt x="1595" y="15611"/>
                  </a:lnTo>
                  <a:cubicBezTo>
                    <a:pt x="9120" y="12468"/>
                    <a:pt x="18931" y="7800"/>
                    <a:pt x="26646" y="5229"/>
                  </a:cubicBezTo>
                  <a:cubicBezTo>
                    <a:pt x="31618" y="3355"/>
                    <a:pt x="36752" y="1952"/>
                    <a:pt x="41982" y="1038"/>
                  </a:cubicBezTo>
                  <a:cubicBezTo>
                    <a:pt x="50383" y="-74"/>
                    <a:pt x="58869" y="-329"/>
                    <a:pt x="67318" y="276"/>
                  </a:cubicBezTo>
                  <a:cubicBezTo>
                    <a:pt x="72814" y="332"/>
                    <a:pt x="78291" y="1067"/>
                    <a:pt x="83606" y="2466"/>
                  </a:cubicBezTo>
                  <a:cubicBezTo>
                    <a:pt x="91540" y="5753"/>
                    <a:pt x="98874" y="10323"/>
                    <a:pt x="105323" y="15992"/>
                  </a:cubicBezTo>
                  <a:cubicBezTo>
                    <a:pt x="110743" y="20925"/>
                    <a:pt x="115629" y="26416"/>
                    <a:pt x="119896" y="32375"/>
                  </a:cubicBezTo>
                  <a:cubicBezTo>
                    <a:pt x="124925" y="39506"/>
                    <a:pt x="129383" y="47022"/>
                    <a:pt x="133231" y="54854"/>
                  </a:cubicBezTo>
                  <a:cubicBezTo>
                    <a:pt x="135974" y="60057"/>
                    <a:pt x="138298" y="65472"/>
                    <a:pt x="140184" y="71046"/>
                  </a:cubicBezTo>
                </a:path>
              </a:pathLst>
            </a:custGeom>
            <a:solidFill>
              <a:srgbClr val="F3C4AD"/>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78EF84EB-32F8-E85E-6BCF-08AC2D2B3309}"/>
                </a:ext>
              </a:extLst>
            </p:cNvPr>
            <p:cNvSpPr/>
            <p:nvPr/>
          </p:nvSpPr>
          <p:spPr>
            <a:xfrm>
              <a:off x="5057393" y="1605214"/>
              <a:ext cx="140970" cy="90907"/>
            </a:xfrm>
            <a:custGeom>
              <a:avLst/>
              <a:gdLst>
                <a:gd name="connsiteX0" fmla="*/ 140184 w 140970"/>
                <a:gd name="connsiteY0" fmla="*/ 73618 h 90907"/>
                <a:gd name="connsiteX1" fmla="*/ 140184 w 140970"/>
                <a:gd name="connsiteY1" fmla="*/ 73618 h 90907"/>
                <a:gd name="connsiteX2" fmla="*/ 140184 w 140970"/>
                <a:gd name="connsiteY2" fmla="*/ 71046 h 90907"/>
                <a:gd name="connsiteX3" fmla="*/ 133231 w 140970"/>
                <a:gd name="connsiteY3" fmla="*/ 54854 h 90907"/>
                <a:gd name="connsiteX4" fmla="*/ 119896 w 140970"/>
                <a:gd name="connsiteY4" fmla="*/ 32375 h 90907"/>
                <a:gd name="connsiteX5" fmla="*/ 105323 w 140970"/>
                <a:gd name="connsiteY5" fmla="*/ 15992 h 90907"/>
                <a:gd name="connsiteX6" fmla="*/ 83606 w 140970"/>
                <a:gd name="connsiteY6" fmla="*/ 2466 h 90907"/>
                <a:gd name="connsiteX7" fmla="*/ 67318 w 140970"/>
                <a:gd name="connsiteY7" fmla="*/ 276 h 90907"/>
                <a:gd name="connsiteX8" fmla="*/ 41982 w 140970"/>
                <a:gd name="connsiteY8" fmla="*/ 1038 h 90907"/>
                <a:gd name="connsiteX9" fmla="*/ 26647 w 140970"/>
                <a:gd name="connsiteY9" fmla="*/ 5229 h 90907"/>
                <a:gd name="connsiteX10" fmla="*/ 1596 w 140970"/>
                <a:gd name="connsiteY10" fmla="*/ 15611 h 90907"/>
                <a:gd name="connsiteX11" fmla="*/ 1596 w 140970"/>
                <a:gd name="connsiteY11" fmla="*/ 15611 h 90907"/>
                <a:gd name="connsiteX12" fmla="*/ -309 w 140970"/>
                <a:gd name="connsiteY12" fmla="*/ 16468 h 90907"/>
                <a:gd name="connsiteX13" fmla="*/ -309 w 140970"/>
                <a:gd name="connsiteY13" fmla="*/ 16468 h 90907"/>
                <a:gd name="connsiteX14" fmla="*/ 1596 w 140970"/>
                <a:gd name="connsiteY14" fmla="*/ 22183 h 90907"/>
                <a:gd name="connsiteX15" fmla="*/ 6739 w 140970"/>
                <a:gd name="connsiteY15" fmla="*/ 32946 h 90907"/>
                <a:gd name="connsiteX16" fmla="*/ 20074 w 140970"/>
                <a:gd name="connsiteY16" fmla="*/ 57711 h 90907"/>
                <a:gd name="connsiteX17" fmla="*/ 39600 w 140970"/>
                <a:gd name="connsiteY17" fmla="*/ 76761 h 90907"/>
                <a:gd name="connsiteX18" fmla="*/ 62270 w 140970"/>
                <a:gd name="connsiteY18" fmla="*/ 88096 h 90907"/>
                <a:gd name="connsiteX19" fmla="*/ 83987 w 140970"/>
                <a:gd name="connsiteY19" fmla="*/ 90858 h 90907"/>
                <a:gd name="connsiteX20" fmla="*/ 99989 w 140970"/>
                <a:gd name="connsiteY20" fmla="*/ 88287 h 90907"/>
                <a:gd name="connsiteX21" fmla="*/ 123706 w 140970"/>
                <a:gd name="connsiteY21" fmla="*/ 80857 h 90907"/>
                <a:gd name="connsiteX22" fmla="*/ 140661 w 140970"/>
                <a:gd name="connsiteY22" fmla="*/ 73332 h 9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970" h="90907">
                  <a:moveTo>
                    <a:pt x="140184" y="73618"/>
                  </a:moveTo>
                  <a:lnTo>
                    <a:pt x="140184" y="73618"/>
                  </a:lnTo>
                  <a:cubicBezTo>
                    <a:pt x="140232" y="72762"/>
                    <a:pt x="140232" y="71903"/>
                    <a:pt x="140184" y="71046"/>
                  </a:cubicBezTo>
                  <a:cubicBezTo>
                    <a:pt x="138298" y="65472"/>
                    <a:pt x="135974" y="60057"/>
                    <a:pt x="133231" y="54854"/>
                  </a:cubicBezTo>
                  <a:cubicBezTo>
                    <a:pt x="129383" y="47022"/>
                    <a:pt x="124925" y="39506"/>
                    <a:pt x="119896" y="32375"/>
                  </a:cubicBezTo>
                  <a:cubicBezTo>
                    <a:pt x="115629" y="26417"/>
                    <a:pt x="110743" y="20925"/>
                    <a:pt x="105323" y="15992"/>
                  </a:cubicBezTo>
                  <a:cubicBezTo>
                    <a:pt x="98874" y="10324"/>
                    <a:pt x="91540" y="5753"/>
                    <a:pt x="83606" y="2466"/>
                  </a:cubicBezTo>
                  <a:cubicBezTo>
                    <a:pt x="78291" y="1067"/>
                    <a:pt x="72814" y="332"/>
                    <a:pt x="67318" y="276"/>
                  </a:cubicBezTo>
                  <a:cubicBezTo>
                    <a:pt x="58870" y="-329"/>
                    <a:pt x="50383" y="-74"/>
                    <a:pt x="41982" y="1038"/>
                  </a:cubicBezTo>
                  <a:cubicBezTo>
                    <a:pt x="36752" y="1952"/>
                    <a:pt x="31618" y="3355"/>
                    <a:pt x="26647" y="5229"/>
                  </a:cubicBezTo>
                  <a:cubicBezTo>
                    <a:pt x="18931" y="7800"/>
                    <a:pt x="9120" y="12468"/>
                    <a:pt x="1596" y="15611"/>
                  </a:cubicBezTo>
                  <a:lnTo>
                    <a:pt x="1596" y="15611"/>
                  </a:lnTo>
                  <a:lnTo>
                    <a:pt x="-309" y="16468"/>
                  </a:lnTo>
                  <a:lnTo>
                    <a:pt x="-309" y="16468"/>
                  </a:lnTo>
                  <a:cubicBezTo>
                    <a:pt x="262" y="18183"/>
                    <a:pt x="929" y="20469"/>
                    <a:pt x="1596" y="22183"/>
                  </a:cubicBezTo>
                  <a:cubicBezTo>
                    <a:pt x="2929" y="25517"/>
                    <a:pt x="5120" y="29708"/>
                    <a:pt x="6739" y="32946"/>
                  </a:cubicBezTo>
                  <a:cubicBezTo>
                    <a:pt x="10540" y="41533"/>
                    <a:pt x="14997" y="49813"/>
                    <a:pt x="20074" y="57711"/>
                  </a:cubicBezTo>
                  <a:cubicBezTo>
                    <a:pt x="25675" y="64934"/>
                    <a:pt x="32237" y="71345"/>
                    <a:pt x="39600" y="76761"/>
                  </a:cubicBezTo>
                  <a:cubicBezTo>
                    <a:pt x="46544" y="81657"/>
                    <a:pt x="54183" y="85486"/>
                    <a:pt x="62270" y="88096"/>
                  </a:cubicBezTo>
                  <a:cubicBezTo>
                    <a:pt x="69347" y="90011"/>
                    <a:pt x="76653" y="90944"/>
                    <a:pt x="83987" y="90858"/>
                  </a:cubicBezTo>
                  <a:cubicBezTo>
                    <a:pt x="89387" y="90525"/>
                    <a:pt x="94750" y="89658"/>
                    <a:pt x="99989" y="88287"/>
                  </a:cubicBezTo>
                  <a:cubicBezTo>
                    <a:pt x="108028" y="86239"/>
                    <a:pt x="115943" y="83762"/>
                    <a:pt x="123706" y="80857"/>
                  </a:cubicBezTo>
                  <a:cubicBezTo>
                    <a:pt x="128945" y="78857"/>
                    <a:pt x="140661" y="73332"/>
                    <a:pt x="140661" y="73332"/>
                  </a:cubicBezTo>
                </a:path>
              </a:pathLst>
            </a:custGeom>
            <a:noFill/>
            <a:ln w="9525" cap="rnd">
              <a:solidFill>
                <a:srgbClr val="F3C4AD"/>
              </a:solidFill>
              <a:prstDash val="solid"/>
              <a:round/>
            </a:ln>
          </p:spPr>
          <p:txBody>
            <a:bodyPr rtlCol="0" anchor="ctr"/>
            <a:lstStyle/>
            <a:p>
              <a:endParaRPr lang="en-IN"/>
            </a:p>
          </p:txBody>
        </p:sp>
        <p:sp>
          <p:nvSpPr>
            <p:cNvPr id="157" name="Freeform: Shape 156">
              <a:extLst>
                <a:ext uri="{FF2B5EF4-FFF2-40B4-BE49-F238E27FC236}">
                  <a16:creationId xmlns:a16="http://schemas.microsoft.com/office/drawing/2014/main" xmlns="" id="{8B88472E-7690-16EF-B45E-AB769E7AB997}"/>
                </a:ext>
              </a:extLst>
            </p:cNvPr>
            <p:cNvSpPr/>
            <p:nvPr/>
          </p:nvSpPr>
          <p:spPr>
            <a:xfrm>
              <a:off x="5075396" y="1615692"/>
              <a:ext cx="105858" cy="68824"/>
            </a:xfrm>
            <a:custGeom>
              <a:avLst/>
              <a:gdLst>
                <a:gd name="connsiteX0" fmla="*/ 105513 w 105858"/>
                <a:gd name="connsiteY0" fmla="*/ 53711 h 68824"/>
                <a:gd name="connsiteX1" fmla="*/ 105513 w 105858"/>
                <a:gd name="connsiteY1" fmla="*/ 55616 h 68824"/>
                <a:gd name="connsiteX2" fmla="*/ 92845 w 105858"/>
                <a:gd name="connsiteY2" fmla="*/ 61235 h 68824"/>
                <a:gd name="connsiteX3" fmla="*/ 74938 w 105858"/>
                <a:gd name="connsiteY3" fmla="*/ 66855 h 68824"/>
                <a:gd name="connsiteX4" fmla="*/ 62936 w 105858"/>
                <a:gd name="connsiteY4" fmla="*/ 68760 h 68824"/>
                <a:gd name="connsiteX5" fmla="*/ 46649 w 105858"/>
                <a:gd name="connsiteY5" fmla="*/ 66760 h 68824"/>
                <a:gd name="connsiteX6" fmla="*/ 29599 w 105858"/>
                <a:gd name="connsiteY6" fmla="*/ 58283 h 68824"/>
                <a:gd name="connsiteX7" fmla="*/ 14930 w 105858"/>
                <a:gd name="connsiteY7" fmla="*/ 43709 h 68824"/>
                <a:gd name="connsiteX8" fmla="*/ 4929 w 105858"/>
                <a:gd name="connsiteY8" fmla="*/ 24659 h 68824"/>
                <a:gd name="connsiteX9" fmla="*/ 1119 w 105858"/>
                <a:gd name="connsiteY9" fmla="*/ 16658 h 68824"/>
                <a:gd name="connsiteX10" fmla="*/ -309 w 105858"/>
                <a:gd name="connsiteY10" fmla="*/ 12277 h 68824"/>
                <a:gd name="connsiteX11" fmla="*/ 1119 w 105858"/>
                <a:gd name="connsiteY11" fmla="*/ 11705 h 68824"/>
                <a:gd name="connsiteX12" fmla="*/ 20169 w 105858"/>
                <a:gd name="connsiteY12" fmla="*/ 3895 h 68824"/>
                <a:gd name="connsiteX13" fmla="*/ 31694 w 105858"/>
                <a:gd name="connsiteY13" fmla="*/ 752 h 68824"/>
                <a:gd name="connsiteX14" fmla="*/ 50744 w 105858"/>
                <a:gd name="connsiteY14" fmla="*/ 180 h 68824"/>
                <a:gd name="connsiteX15" fmla="*/ 62936 w 105858"/>
                <a:gd name="connsiteY15" fmla="*/ 1799 h 68824"/>
                <a:gd name="connsiteX16" fmla="*/ 79224 w 105858"/>
                <a:gd name="connsiteY16" fmla="*/ 11991 h 68824"/>
                <a:gd name="connsiteX17" fmla="*/ 90178 w 105858"/>
                <a:gd name="connsiteY17" fmla="*/ 24278 h 68824"/>
                <a:gd name="connsiteX18" fmla="*/ 100179 w 105858"/>
                <a:gd name="connsiteY18" fmla="*/ 41138 h 68824"/>
                <a:gd name="connsiteX19" fmla="*/ 105418 w 105858"/>
                <a:gd name="connsiteY19" fmla="*/ 53330 h 6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858" h="68824">
                  <a:moveTo>
                    <a:pt x="105513" y="53711"/>
                  </a:moveTo>
                  <a:cubicBezTo>
                    <a:pt x="105561" y="54345"/>
                    <a:pt x="105561" y="54981"/>
                    <a:pt x="105513" y="55616"/>
                  </a:cubicBezTo>
                  <a:cubicBezTo>
                    <a:pt x="105513" y="55616"/>
                    <a:pt x="96750" y="59807"/>
                    <a:pt x="92845" y="61235"/>
                  </a:cubicBezTo>
                  <a:cubicBezTo>
                    <a:pt x="87006" y="63494"/>
                    <a:pt x="81025" y="65369"/>
                    <a:pt x="74938" y="66855"/>
                  </a:cubicBezTo>
                  <a:cubicBezTo>
                    <a:pt x="71014" y="67912"/>
                    <a:pt x="66994" y="68550"/>
                    <a:pt x="62936" y="68760"/>
                  </a:cubicBezTo>
                  <a:cubicBezTo>
                    <a:pt x="57441" y="68912"/>
                    <a:pt x="51945" y="68236"/>
                    <a:pt x="46649" y="66760"/>
                  </a:cubicBezTo>
                  <a:cubicBezTo>
                    <a:pt x="40591" y="64760"/>
                    <a:pt x="34847" y="61910"/>
                    <a:pt x="29599" y="58283"/>
                  </a:cubicBezTo>
                  <a:cubicBezTo>
                    <a:pt x="24075" y="54113"/>
                    <a:pt x="19131" y="49211"/>
                    <a:pt x="14930" y="43709"/>
                  </a:cubicBezTo>
                  <a:cubicBezTo>
                    <a:pt x="11073" y="37648"/>
                    <a:pt x="7730" y="31275"/>
                    <a:pt x="4929" y="24659"/>
                  </a:cubicBezTo>
                  <a:cubicBezTo>
                    <a:pt x="3529" y="22058"/>
                    <a:pt x="2253" y="19388"/>
                    <a:pt x="1119" y="16658"/>
                  </a:cubicBezTo>
                  <a:cubicBezTo>
                    <a:pt x="548" y="15232"/>
                    <a:pt x="62" y="13768"/>
                    <a:pt x="-309" y="12277"/>
                  </a:cubicBezTo>
                  <a:lnTo>
                    <a:pt x="1119" y="11705"/>
                  </a:lnTo>
                  <a:cubicBezTo>
                    <a:pt x="6739" y="9324"/>
                    <a:pt x="14073" y="5800"/>
                    <a:pt x="20169" y="3895"/>
                  </a:cubicBezTo>
                  <a:cubicBezTo>
                    <a:pt x="23913" y="2527"/>
                    <a:pt x="27770" y="1475"/>
                    <a:pt x="31694" y="752"/>
                  </a:cubicBezTo>
                  <a:cubicBezTo>
                    <a:pt x="38010" y="-59"/>
                    <a:pt x="44391" y="-250"/>
                    <a:pt x="50744" y="180"/>
                  </a:cubicBezTo>
                  <a:cubicBezTo>
                    <a:pt x="54859" y="190"/>
                    <a:pt x="58955" y="734"/>
                    <a:pt x="62936" y="1799"/>
                  </a:cubicBezTo>
                  <a:cubicBezTo>
                    <a:pt x="68880" y="4287"/>
                    <a:pt x="74385" y="7731"/>
                    <a:pt x="79224" y="11991"/>
                  </a:cubicBezTo>
                  <a:cubicBezTo>
                    <a:pt x="83339" y="15647"/>
                    <a:pt x="87016" y="19770"/>
                    <a:pt x="90178" y="24278"/>
                  </a:cubicBezTo>
                  <a:cubicBezTo>
                    <a:pt x="93960" y="29618"/>
                    <a:pt x="97312" y="35256"/>
                    <a:pt x="100179" y="41138"/>
                  </a:cubicBezTo>
                  <a:cubicBezTo>
                    <a:pt x="102256" y="45051"/>
                    <a:pt x="104008" y="49129"/>
                    <a:pt x="105418" y="53330"/>
                  </a:cubicBezTo>
                </a:path>
              </a:pathLst>
            </a:custGeom>
            <a:solidFill>
              <a:srgbClr val="010101"/>
            </a:solidFill>
            <a:ln w="9525" cap="flat">
              <a:no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FCB9FD55-7C63-EAAD-3AA8-ECF6B41BD248}"/>
                </a:ext>
              </a:extLst>
            </p:cNvPr>
            <p:cNvSpPr/>
            <p:nvPr/>
          </p:nvSpPr>
          <p:spPr>
            <a:xfrm>
              <a:off x="5075872" y="1616074"/>
              <a:ext cx="105822" cy="68824"/>
            </a:xfrm>
            <a:custGeom>
              <a:avLst/>
              <a:gdLst>
                <a:gd name="connsiteX0" fmla="*/ 105418 w 105822"/>
                <a:gd name="connsiteY0" fmla="*/ 55234 h 68824"/>
                <a:gd name="connsiteX1" fmla="*/ 105418 w 105822"/>
                <a:gd name="connsiteY1" fmla="*/ 55234 h 68824"/>
                <a:gd name="connsiteX2" fmla="*/ 105418 w 105822"/>
                <a:gd name="connsiteY2" fmla="*/ 53329 h 68824"/>
                <a:gd name="connsiteX3" fmla="*/ 100179 w 105822"/>
                <a:gd name="connsiteY3" fmla="*/ 41137 h 68824"/>
                <a:gd name="connsiteX4" fmla="*/ 90178 w 105822"/>
                <a:gd name="connsiteY4" fmla="*/ 24278 h 68824"/>
                <a:gd name="connsiteX5" fmla="*/ 79224 w 105822"/>
                <a:gd name="connsiteY5" fmla="*/ 11990 h 68824"/>
                <a:gd name="connsiteX6" fmla="*/ 62937 w 105822"/>
                <a:gd name="connsiteY6" fmla="*/ 1799 h 68824"/>
                <a:gd name="connsiteX7" fmla="*/ 50745 w 105822"/>
                <a:gd name="connsiteY7" fmla="*/ 179 h 68824"/>
                <a:gd name="connsiteX8" fmla="*/ 31695 w 105822"/>
                <a:gd name="connsiteY8" fmla="*/ 751 h 68824"/>
                <a:gd name="connsiteX9" fmla="*/ 20169 w 105822"/>
                <a:gd name="connsiteY9" fmla="*/ 3894 h 68824"/>
                <a:gd name="connsiteX10" fmla="*/ 1119 w 105822"/>
                <a:gd name="connsiteY10" fmla="*/ 11705 h 68824"/>
                <a:gd name="connsiteX11" fmla="*/ 1119 w 105822"/>
                <a:gd name="connsiteY11" fmla="*/ 11705 h 68824"/>
                <a:gd name="connsiteX12" fmla="*/ -309 w 105822"/>
                <a:gd name="connsiteY12" fmla="*/ 12276 h 68824"/>
                <a:gd name="connsiteX13" fmla="*/ -309 w 105822"/>
                <a:gd name="connsiteY13" fmla="*/ 12276 h 68824"/>
                <a:gd name="connsiteX14" fmla="*/ 1119 w 105822"/>
                <a:gd name="connsiteY14" fmla="*/ 16658 h 68824"/>
                <a:gd name="connsiteX15" fmla="*/ 4929 w 105822"/>
                <a:gd name="connsiteY15" fmla="*/ 24659 h 68824"/>
                <a:gd name="connsiteX16" fmla="*/ 14931 w 105822"/>
                <a:gd name="connsiteY16" fmla="*/ 43709 h 68824"/>
                <a:gd name="connsiteX17" fmla="*/ 29599 w 105822"/>
                <a:gd name="connsiteY17" fmla="*/ 58282 h 68824"/>
                <a:gd name="connsiteX18" fmla="*/ 46649 w 105822"/>
                <a:gd name="connsiteY18" fmla="*/ 66759 h 68824"/>
                <a:gd name="connsiteX19" fmla="*/ 62937 w 105822"/>
                <a:gd name="connsiteY19" fmla="*/ 68759 h 68824"/>
                <a:gd name="connsiteX20" fmla="*/ 74938 w 105822"/>
                <a:gd name="connsiteY20" fmla="*/ 66854 h 68824"/>
                <a:gd name="connsiteX21" fmla="*/ 92845 w 105822"/>
                <a:gd name="connsiteY21" fmla="*/ 61235 h 68824"/>
                <a:gd name="connsiteX22" fmla="*/ 105514 w 105822"/>
                <a:gd name="connsiteY22" fmla="*/ 55615 h 6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822" h="68824">
                  <a:moveTo>
                    <a:pt x="105418" y="55234"/>
                  </a:moveTo>
                  <a:lnTo>
                    <a:pt x="105418" y="55234"/>
                  </a:lnTo>
                  <a:cubicBezTo>
                    <a:pt x="105466" y="54600"/>
                    <a:pt x="105466" y="53963"/>
                    <a:pt x="105418" y="53329"/>
                  </a:cubicBezTo>
                  <a:cubicBezTo>
                    <a:pt x="104008" y="49128"/>
                    <a:pt x="102256" y="45051"/>
                    <a:pt x="100179" y="41137"/>
                  </a:cubicBezTo>
                  <a:cubicBezTo>
                    <a:pt x="97312" y="35255"/>
                    <a:pt x="93960" y="29617"/>
                    <a:pt x="90178" y="24278"/>
                  </a:cubicBezTo>
                  <a:cubicBezTo>
                    <a:pt x="87016" y="19769"/>
                    <a:pt x="83339" y="15646"/>
                    <a:pt x="79224" y="11990"/>
                  </a:cubicBezTo>
                  <a:cubicBezTo>
                    <a:pt x="74386" y="7730"/>
                    <a:pt x="68880" y="4288"/>
                    <a:pt x="62937" y="1799"/>
                  </a:cubicBezTo>
                  <a:cubicBezTo>
                    <a:pt x="58965" y="734"/>
                    <a:pt x="54859" y="190"/>
                    <a:pt x="50745" y="179"/>
                  </a:cubicBezTo>
                  <a:cubicBezTo>
                    <a:pt x="44391" y="-250"/>
                    <a:pt x="38010" y="-59"/>
                    <a:pt x="31695" y="751"/>
                  </a:cubicBezTo>
                  <a:cubicBezTo>
                    <a:pt x="27770" y="1475"/>
                    <a:pt x="23913" y="2526"/>
                    <a:pt x="20169" y="3894"/>
                  </a:cubicBezTo>
                  <a:cubicBezTo>
                    <a:pt x="14359" y="5799"/>
                    <a:pt x="7025" y="9323"/>
                    <a:pt x="1119" y="11705"/>
                  </a:cubicBezTo>
                  <a:lnTo>
                    <a:pt x="1119" y="11705"/>
                  </a:lnTo>
                  <a:lnTo>
                    <a:pt x="-309" y="12276"/>
                  </a:lnTo>
                  <a:lnTo>
                    <a:pt x="-309" y="12276"/>
                  </a:lnTo>
                  <a:cubicBezTo>
                    <a:pt x="62" y="13768"/>
                    <a:pt x="548" y="15232"/>
                    <a:pt x="1119" y="16658"/>
                  </a:cubicBezTo>
                  <a:cubicBezTo>
                    <a:pt x="2253" y="19388"/>
                    <a:pt x="3529" y="22057"/>
                    <a:pt x="4929" y="24659"/>
                  </a:cubicBezTo>
                  <a:cubicBezTo>
                    <a:pt x="7730" y="31275"/>
                    <a:pt x="11073" y="37647"/>
                    <a:pt x="14931" y="43709"/>
                  </a:cubicBezTo>
                  <a:cubicBezTo>
                    <a:pt x="19131" y="49210"/>
                    <a:pt x="24075" y="54113"/>
                    <a:pt x="29599" y="58282"/>
                  </a:cubicBezTo>
                  <a:cubicBezTo>
                    <a:pt x="34847" y="61909"/>
                    <a:pt x="40591" y="64759"/>
                    <a:pt x="46649" y="66759"/>
                  </a:cubicBezTo>
                  <a:cubicBezTo>
                    <a:pt x="51945" y="68236"/>
                    <a:pt x="57441" y="68912"/>
                    <a:pt x="62937" y="68759"/>
                  </a:cubicBezTo>
                  <a:cubicBezTo>
                    <a:pt x="66994" y="68550"/>
                    <a:pt x="71014" y="67912"/>
                    <a:pt x="74938" y="66854"/>
                  </a:cubicBezTo>
                  <a:cubicBezTo>
                    <a:pt x="81025" y="65369"/>
                    <a:pt x="87006" y="63493"/>
                    <a:pt x="92845" y="61235"/>
                  </a:cubicBezTo>
                  <a:cubicBezTo>
                    <a:pt x="96750" y="59806"/>
                    <a:pt x="105514" y="55615"/>
                    <a:pt x="105514" y="55615"/>
                  </a:cubicBezTo>
                </a:path>
              </a:pathLst>
            </a:custGeom>
            <a:noFill/>
            <a:ln w="9525" cap="rnd">
              <a:solidFill>
                <a:srgbClr val="010101"/>
              </a:solidFill>
              <a:prstDash val="solid"/>
              <a:round/>
            </a:ln>
          </p:spPr>
          <p:txBody>
            <a:bodyPr rtlCol="0" anchor="ctr"/>
            <a:lstStyle/>
            <a:p>
              <a:endParaRPr lang="en-IN"/>
            </a:p>
          </p:txBody>
        </p:sp>
        <p:sp>
          <p:nvSpPr>
            <p:cNvPr id="159" name="Freeform: Shape 158">
              <a:extLst>
                <a:ext uri="{FF2B5EF4-FFF2-40B4-BE49-F238E27FC236}">
                  <a16:creationId xmlns:a16="http://schemas.microsoft.com/office/drawing/2014/main" xmlns="" id="{E04A87EC-6CC7-BDA4-A67F-E367D562E4D5}"/>
                </a:ext>
              </a:extLst>
            </p:cNvPr>
            <p:cNvSpPr/>
            <p:nvPr/>
          </p:nvSpPr>
          <p:spPr>
            <a:xfrm>
              <a:off x="5125021" y="1634490"/>
              <a:ext cx="29717" cy="20859"/>
            </a:xfrm>
            <a:custGeom>
              <a:avLst/>
              <a:gdLst>
                <a:gd name="connsiteX0" fmla="*/ 14550 w 29717"/>
                <a:gd name="connsiteY0" fmla="*/ -44 h 20859"/>
                <a:gd name="connsiteX1" fmla="*/ 29409 w 29717"/>
                <a:gd name="connsiteY1" fmla="*/ 10434 h 20859"/>
                <a:gd name="connsiteX2" fmla="*/ 14550 w 29717"/>
                <a:gd name="connsiteY2" fmla="*/ 20816 h 20859"/>
                <a:gd name="connsiteX3" fmla="*/ -309 w 29717"/>
                <a:gd name="connsiteY3" fmla="*/ 10434 h 20859"/>
                <a:gd name="connsiteX4" fmla="*/ 14550 w 29717"/>
                <a:gd name="connsiteY4" fmla="*/ -44 h 20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7" h="20859">
                  <a:moveTo>
                    <a:pt x="14550" y="-44"/>
                  </a:moveTo>
                  <a:cubicBezTo>
                    <a:pt x="24646" y="-44"/>
                    <a:pt x="29409" y="5386"/>
                    <a:pt x="29409" y="10434"/>
                  </a:cubicBezTo>
                  <a:cubicBezTo>
                    <a:pt x="29409" y="15482"/>
                    <a:pt x="24646" y="20816"/>
                    <a:pt x="14550" y="20816"/>
                  </a:cubicBezTo>
                  <a:cubicBezTo>
                    <a:pt x="4453" y="20816"/>
                    <a:pt x="-309" y="15387"/>
                    <a:pt x="-309" y="10434"/>
                  </a:cubicBezTo>
                  <a:cubicBezTo>
                    <a:pt x="-309" y="5481"/>
                    <a:pt x="4358" y="-44"/>
                    <a:pt x="14550" y="-44"/>
                  </a:cubicBezTo>
                  <a:close/>
                </a:path>
              </a:pathLst>
            </a:custGeom>
            <a:solidFill>
              <a:srgbClr val="FDFEFF"/>
            </a:solidFill>
            <a:ln w="9525" cap="rnd">
              <a:solidFill>
                <a:srgbClr val="FDFEFF"/>
              </a:solidFill>
              <a:prstDash val="solid"/>
              <a:round/>
            </a:ln>
          </p:spPr>
          <p:txBody>
            <a:bodyPr rtlCol="0" anchor="ctr"/>
            <a:lstStyle/>
            <a:p>
              <a:endParaRPr lang="en-IN"/>
            </a:p>
          </p:txBody>
        </p:sp>
        <p:sp>
          <p:nvSpPr>
            <p:cNvPr id="160" name="Freeform: Shape 159">
              <a:extLst>
                <a:ext uri="{FF2B5EF4-FFF2-40B4-BE49-F238E27FC236}">
                  <a16:creationId xmlns:a16="http://schemas.microsoft.com/office/drawing/2014/main" xmlns="" id="{55E9D43D-7D7E-6AEE-4034-20CAF3AC1C4E}"/>
                </a:ext>
              </a:extLst>
            </p:cNvPr>
            <p:cNvSpPr/>
            <p:nvPr/>
          </p:nvSpPr>
          <p:spPr>
            <a:xfrm>
              <a:off x="4685840" y="1262011"/>
              <a:ext cx="265921" cy="270465"/>
            </a:xfrm>
            <a:custGeom>
              <a:avLst/>
              <a:gdLst>
                <a:gd name="connsiteX0" fmla="*/ 262659 w 265921"/>
                <a:gd name="connsiteY0" fmla="*/ 204985 h 270465"/>
                <a:gd name="connsiteX1" fmla="*/ 259802 w 265921"/>
                <a:gd name="connsiteY1" fmla="*/ 194317 h 270465"/>
                <a:gd name="connsiteX2" fmla="*/ 252277 w 265921"/>
                <a:gd name="connsiteY2" fmla="*/ 179458 h 270465"/>
                <a:gd name="connsiteX3" fmla="*/ 250563 w 265921"/>
                <a:gd name="connsiteY3" fmla="*/ 176506 h 270465"/>
                <a:gd name="connsiteX4" fmla="*/ 216558 w 265921"/>
                <a:gd name="connsiteY4" fmla="*/ 120118 h 270465"/>
                <a:gd name="connsiteX5" fmla="*/ 183221 w 265921"/>
                <a:gd name="connsiteY5" fmla="*/ 72493 h 270465"/>
                <a:gd name="connsiteX6" fmla="*/ 179030 w 265921"/>
                <a:gd name="connsiteY6" fmla="*/ 66873 h 270465"/>
                <a:gd name="connsiteX7" fmla="*/ 155313 w 265921"/>
                <a:gd name="connsiteY7" fmla="*/ 38774 h 270465"/>
                <a:gd name="connsiteX8" fmla="*/ 120356 w 265921"/>
                <a:gd name="connsiteY8" fmla="*/ 14676 h 270465"/>
                <a:gd name="connsiteX9" fmla="*/ 81589 w 265921"/>
                <a:gd name="connsiteY9" fmla="*/ 674 h 270465"/>
                <a:gd name="connsiteX10" fmla="*/ 52347 w 265921"/>
                <a:gd name="connsiteY10" fmla="*/ 2103 h 270465"/>
                <a:gd name="connsiteX11" fmla="*/ 32250 w 265921"/>
                <a:gd name="connsiteY11" fmla="*/ 11628 h 270465"/>
                <a:gd name="connsiteX12" fmla="*/ 13200 w 265921"/>
                <a:gd name="connsiteY12" fmla="*/ 30678 h 270465"/>
                <a:gd name="connsiteX13" fmla="*/ 2436 w 265921"/>
                <a:gd name="connsiteY13" fmla="*/ 56395 h 270465"/>
                <a:gd name="connsiteX14" fmla="*/ -231 w 265921"/>
                <a:gd name="connsiteY14" fmla="*/ 89352 h 270465"/>
                <a:gd name="connsiteX15" fmla="*/ 7866 w 265921"/>
                <a:gd name="connsiteY15" fmla="*/ 147169 h 270465"/>
                <a:gd name="connsiteX16" fmla="*/ 26249 w 265921"/>
                <a:gd name="connsiteY16" fmla="*/ 196984 h 270465"/>
                <a:gd name="connsiteX17" fmla="*/ 54824 w 265921"/>
                <a:gd name="connsiteY17" fmla="*/ 233560 h 270465"/>
                <a:gd name="connsiteX18" fmla="*/ 97305 w 265921"/>
                <a:gd name="connsiteY18" fmla="*/ 260897 h 270465"/>
                <a:gd name="connsiteX19" fmla="*/ 143502 w 265921"/>
                <a:gd name="connsiteY19" fmla="*/ 270422 h 270465"/>
                <a:gd name="connsiteX20" fmla="*/ 153027 w 265921"/>
                <a:gd name="connsiteY20" fmla="*/ 267660 h 270465"/>
                <a:gd name="connsiteX21" fmla="*/ 151598 w 265921"/>
                <a:gd name="connsiteY21" fmla="*/ 260421 h 270465"/>
                <a:gd name="connsiteX22" fmla="*/ 145311 w 265921"/>
                <a:gd name="connsiteY22" fmla="*/ 257659 h 270465"/>
                <a:gd name="connsiteX23" fmla="*/ 143311 w 265921"/>
                <a:gd name="connsiteY23" fmla="*/ 257659 h 270465"/>
                <a:gd name="connsiteX24" fmla="*/ 110926 w 265921"/>
                <a:gd name="connsiteY24" fmla="*/ 243943 h 270465"/>
                <a:gd name="connsiteX25" fmla="*/ 88828 w 265921"/>
                <a:gd name="connsiteY25" fmla="*/ 231274 h 270465"/>
                <a:gd name="connsiteX26" fmla="*/ 62063 w 265921"/>
                <a:gd name="connsiteY26" fmla="*/ 208700 h 270465"/>
                <a:gd name="connsiteX27" fmla="*/ 41965 w 265921"/>
                <a:gd name="connsiteY27" fmla="*/ 179458 h 270465"/>
                <a:gd name="connsiteX28" fmla="*/ 31297 w 265921"/>
                <a:gd name="connsiteY28" fmla="*/ 154312 h 270465"/>
                <a:gd name="connsiteX29" fmla="*/ 22439 w 265921"/>
                <a:gd name="connsiteY29" fmla="*/ 113069 h 270465"/>
                <a:gd name="connsiteX30" fmla="*/ 22439 w 265921"/>
                <a:gd name="connsiteY30" fmla="*/ 77827 h 270465"/>
                <a:gd name="connsiteX31" fmla="*/ 29583 w 265921"/>
                <a:gd name="connsiteY31" fmla="*/ 53633 h 270465"/>
                <a:gd name="connsiteX32" fmla="*/ 45585 w 265921"/>
                <a:gd name="connsiteY32" fmla="*/ 37250 h 270465"/>
                <a:gd name="connsiteX33" fmla="*/ 61682 w 265921"/>
                <a:gd name="connsiteY33" fmla="*/ 32678 h 270465"/>
                <a:gd name="connsiteX34" fmla="*/ 87590 w 265921"/>
                <a:gd name="connsiteY34" fmla="*/ 35059 h 270465"/>
                <a:gd name="connsiteX35" fmla="*/ 110355 w 265921"/>
                <a:gd name="connsiteY35" fmla="*/ 43441 h 270465"/>
                <a:gd name="connsiteX36" fmla="*/ 138930 w 265921"/>
                <a:gd name="connsiteY36" fmla="*/ 61348 h 270465"/>
                <a:gd name="connsiteX37" fmla="*/ 170648 w 265921"/>
                <a:gd name="connsiteY37" fmla="*/ 91638 h 270465"/>
                <a:gd name="connsiteX38" fmla="*/ 196556 w 265921"/>
                <a:gd name="connsiteY38" fmla="*/ 126785 h 270465"/>
                <a:gd name="connsiteX39" fmla="*/ 209986 w 265921"/>
                <a:gd name="connsiteY39" fmla="*/ 145835 h 270465"/>
                <a:gd name="connsiteX40" fmla="*/ 241990 w 265921"/>
                <a:gd name="connsiteY40" fmla="*/ 188126 h 270465"/>
                <a:gd name="connsiteX41" fmla="*/ 265612 w 265921"/>
                <a:gd name="connsiteY41" fmla="*/ 218225 h 27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921" h="270465">
                  <a:moveTo>
                    <a:pt x="262659" y="204985"/>
                  </a:moveTo>
                  <a:cubicBezTo>
                    <a:pt x="262659" y="204985"/>
                    <a:pt x="260945" y="197461"/>
                    <a:pt x="259802" y="194317"/>
                  </a:cubicBezTo>
                  <a:cubicBezTo>
                    <a:pt x="257621" y="189206"/>
                    <a:pt x="255106" y="184243"/>
                    <a:pt x="252277" y="179458"/>
                  </a:cubicBezTo>
                  <a:lnTo>
                    <a:pt x="250563" y="176506"/>
                  </a:lnTo>
                  <a:cubicBezTo>
                    <a:pt x="241038" y="159551"/>
                    <a:pt x="227512" y="136977"/>
                    <a:pt x="216558" y="120118"/>
                  </a:cubicBezTo>
                  <a:cubicBezTo>
                    <a:pt x="205605" y="103258"/>
                    <a:pt x="193127" y="85828"/>
                    <a:pt x="183221" y="72493"/>
                  </a:cubicBezTo>
                  <a:lnTo>
                    <a:pt x="179030" y="66873"/>
                  </a:lnTo>
                  <a:cubicBezTo>
                    <a:pt x="171953" y="56837"/>
                    <a:pt x="164019" y="47435"/>
                    <a:pt x="155313" y="38774"/>
                  </a:cubicBezTo>
                  <a:cubicBezTo>
                    <a:pt x="144644" y="29404"/>
                    <a:pt x="132910" y="21317"/>
                    <a:pt x="120356" y="14676"/>
                  </a:cubicBezTo>
                  <a:cubicBezTo>
                    <a:pt x="108192" y="8130"/>
                    <a:pt x="95124" y="3413"/>
                    <a:pt x="81589" y="674"/>
                  </a:cubicBezTo>
                  <a:cubicBezTo>
                    <a:pt x="71836" y="-635"/>
                    <a:pt x="61929" y="-151"/>
                    <a:pt x="52347" y="2103"/>
                  </a:cubicBezTo>
                  <a:cubicBezTo>
                    <a:pt x="45185" y="4195"/>
                    <a:pt x="38403" y="7409"/>
                    <a:pt x="32250" y="11628"/>
                  </a:cubicBezTo>
                  <a:cubicBezTo>
                    <a:pt x="24915" y="16911"/>
                    <a:pt x="18486" y="23345"/>
                    <a:pt x="13200" y="30678"/>
                  </a:cubicBezTo>
                  <a:cubicBezTo>
                    <a:pt x="8342" y="38662"/>
                    <a:pt x="4713" y="47331"/>
                    <a:pt x="2436" y="56395"/>
                  </a:cubicBezTo>
                  <a:cubicBezTo>
                    <a:pt x="293" y="67243"/>
                    <a:pt x="-593" y="78301"/>
                    <a:pt x="-231" y="89352"/>
                  </a:cubicBezTo>
                  <a:cubicBezTo>
                    <a:pt x="512" y="108848"/>
                    <a:pt x="3227" y="128219"/>
                    <a:pt x="7866" y="147169"/>
                  </a:cubicBezTo>
                  <a:cubicBezTo>
                    <a:pt x="12104" y="164411"/>
                    <a:pt x="18276" y="181121"/>
                    <a:pt x="26249" y="196984"/>
                  </a:cubicBezTo>
                  <a:cubicBezTo>
                    <a:pt x="33964" y="210485"/>
                    <a:pt x="43594" y="222804"/>
                    <a:pt x="54824" y="233560"/>
                  </a:cubicBezTo>
                  <a:cubicBezTo>
                    <a:pt x="67187" y="245202"/>
                    <a:pt x="81589" y="254469"/>
                    <a:pt x="97305" y="260897"/>
                  </a:cubicBezTo>
                  <a:cubicBezTo>
                    <a:pt x="112317" y="265736"/>
                    <a:pt x="127805" y="268930"/>
                    <a:pt x="143502" y="270422"/>
                  </a:cubicBezTo>
                  <a:cubicBezTo>
                    <a:pt x="148169" y="270422"/>
                    <a:pt x="151693" y="269660"/>
                    <a:pt x="153027" y="267660"/>
                  </a:cubicBezTo>
                  <a:cubicBezTo>
                    <a:pt x="154360" y="265660"/>
                    <a:pt x="154741" y="263945"/>
                    <a:pt x="151598" y="260421"/>
                  </a:cubicBezTo>
                  <a:cubicBezTo>
                    <a:pt x="149864" y="258832"/>
                    <a:pt x="147654" y="257862"/>
                    <a:pt x="145311" y="257659"/>
                  </a:cubicBezTo>
                  <a:lnTo>
                    <a:pt x="143311" y="257659"/>
                  </a:lnTo>
                  <a:cubicBezTo>
                    <a:pt x="132291" y="253633"/>
                    <a:pt x="121480" y="249056"/>
                    <a:pt x="110926" y="243943"/>
                  </a:cubicBezTo>
                  <a:cubicBezTo>
                    <a:pt x="103287" y="240221"/>
                    <a:pt x="95905" y="235989"/>
                    <a:pt x="88828" y="231274"/>
                  </a:cubicBezTo>
                  <a:cubicBezTo>
                    <a:pt x="79170" y="224665"/>
                    <a:pt x="70207" y="217103"/>
                    <a:pt x="62063" y="208700"/>
                  </a:cubicBezTo>
                  <a:cubicBezTo>
                    <a:pt x="54367" y="199674"/>
                    <a:pt x="47632" y="189874"/>
                    <a:pt x="41965" y="179458"/>
                  </a:cubicBezTo>
                  <a:cubicBezTo>
                    <a:pt x="37736" y="171380"/>
                    <a:pt x="34164" y="162971"/>
                    <a:pt x="31297" y="154312"/>
                  </a:cubicBezTo>
                  <a:cubicBezTo>
                    <a:pt x="27106" y="140859"/>
                    <a:pt x="24144" y="127056"/>
                    <a:pt x="22439" y="113069"/>
                  </a:cubicBezTo>
                  <a:cubicBezTo>
                    <a:pt x="21105" y="101359"/>
                    <a:pt x="21105" y="89536"/>
                    <a:pt x="22439" y="77827"/>
                  </a:cubicBezTo>
                  <a:cubicBezTo>
                    <a:pt x="23410" y="69411"/>
                    <a:pt x="25830" y="61227"/>
                    <a:pt x="29583" y="53633"/>
                  </a:cubicBezTo>
                  <a:cubicBezTo>
                    <a:pt x="33640" y="47057"/>
                    <a:pt x="39108" y="41462"/>
                    <a:pt x="45585" y="37250"/>
                  </a:cubicBezTo>
                  <a:cubicBezTo>
                    <a:pt x="50623" y="34738"/>
                    <a:pt x="56081" y="33188"/>
                    <a:pt x="61682" y="32678"/>
                  </a:cubicBezTo>
                  <a:cubicBezTo>
                    <a:pt x="70388" y="32270"/>
                    <a:pt x="79103" y="33072"/>
                    <a:pt x="87590" y="35059"/>
                  </a:cubicBezTo>
                  <a:cubicBezTo>
                    <a:pt x="95438" y="37102"/>
                    <a:pt x="103058" y="39909"/>
                    <a:pt x="110355" y="43441"/>
                  </a:cubicBezTo>
                  <a:cubicBezTo>
                    <a:pt x="120422" y="48504"/>
                    <a:pt x="129986" y="54499"/>
                    <a:pt x="138930" y="61348"/>
                  </a:cubicBezTo>
                  <a:cubicBezTo>
                    <a:pt x="150321" y="70551"/>
                    <a:pt x="160932" y="80683"/>
                    <a:pt x="170648" y="91638"/>
                  </a:cubicBezTo>
                  <a:cubicBezTo>
                    <a:pt x="179925" y="102866"/>
                    <a:pt x="188574" y="114600"/>
                    <a:pt x="196556" y="126785"/>
                  </a:cubicBezTo>
                  <a:cubicBezTo>
                    <a:pt x="201223" y="133548"/>
                    <a:pt x="206081" y="140120"/>
                    <a:pt x="209986" y="145835"/>
                  </a:cubicBezTo>
                  <a:cubicBezTo>
                    <a:pt x="219511" y="158503"/>
                    <a:pt x="231132" y="173839"/>
                    <a:pt x="241990" y="188126"/>
                  </a:cubicBezTo>
                  <a:lnTo>
                    <a:pt x="265612" y="218225"/>
                  </a:lnTo>
                  <a:close/>
                </a:path>
              </a:pathLst>
            </a:custGeom>
            <a:solidFill>
              <a:srgbClr val="79653B"/>
            </a:solidFill>
            <a:ln w="9525" cap="flat">
              <a:noFill/>
              <a:prstDash val="solid"/>
              <a:miter/>
            </a:ln>
          </p:spPr>
          <p:txBody>
            <a:bodyPr rtlCol="0" anchor="ctr"/>
            <a:lstStyle/>
            <a:p>
              <a:endParaRPr lang="en-IN"/>
            </a:p>
          </p:txBody>
        </p:sp>
        <p:sp>
          <p:nvSpPr>
            <p:cNvPr id="161" name="Freeform: Shape 160">
              <a:extLst>
                <a:ext uri="{FF2B5EF4-FFF2-40B4-BE49-F238E27FC236}">
                  <a16:creationId xmlns:a16="http://schemas.microsoft.com/office/drawing/2014/main" xmlns="" id="{E3D22E12-D5C4-1109-7DA0-5B56E6AC6703}"/>
                </a:ext>
              </a:extLst>
            </p:cNvPr>
            <p:cNvSpPr/>
            <p:nvPr/>
          </p:nvSpPr>
          <p:spPr>
            <a:xfrm>
              <a:off x="5330118" y="1762315"/>
              <a:ext cx="40171" cy="36015"/>
            </a:xfrm>
            <a:custGeom>
              <a:avLst/>
              <a:gdLst>
                <a:gd name="connsiteX0" fmla="*/ 33385 w 40171"/>
                <a:gd name="connsiteY0" fmla="*/ 8243 h 36015"/>
                <a:gd name="connsiteX1" fmla="*/ 39862 w 40171"/>
                <a:gd name="connsiteY1" fmla="*/ 21197 h 36015"/>
                <a:gd name="connsiteX2" fmla="*/ 38529 w 40171"/>
                <a:gd name="connsiteY2" fmla="*/ 26245 h 36015"/>
                <a:gd name="connsiteX3" fmla="*/ 27956 w 40171"/>
                <a:gd name="connsiteY3" fmla="*/ 34437 h 36015"/>
                <a:gd name="connsiteX4" fmla="*/ 14049 w 40171"/>
                <a:gd name="connsiteY4" fmla="*/ 35866 h 36015"/>
                <a:gd name="connsiteX5" fmla="*/ 5477 w 40171"/>
                <a:gd name="connsiteY5" fmla="*/ 34723 h 36015"/>
                <a:gd name="connsiteX6" fmla="*/ 333 w 40171"/>
                <a:gd name="connsiteY6" fmla="*/ 29674 h 36015"/>
                <a:gd name="connsiteX7" fmla="*/ 333 w 40171"/>
                <a:gd name="connsiteY7" fmla="*/ 19102 h 36015"/>
                <a:gd name="connsiteX8" fmla="*/ 2048 w 40171"/>
                <a:gd name="connsiteY8" fmla="*/ 13196 h 36015"/>
                <a:gd name="connsiteX9" fmla="*/ 14335 w 40171"/>
                <a:gd name="connsiteY9" fmla="*/ 2147 h 36015"/>
                <a:gd name="connsiteX10" fmla="*/ 20908 w 40171"/>
                <a:gd name="connsiteY10" fmla="*/ -44 h 36015"/>
                <a:gd name="connsiteX11" fmla="*/ 27289 w 40171"/>
                <a:gd name="connsiteY11" fmla="*/ 1480 h 36015"/>
                <a:gd name="connsiteX12" fmla="*/ 33385 w 40171"/>
                <a:gd name="connsiteY12" fmla="*/ 8243 h 36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171" h="36015">
                  <a:moveTo>
                    <a:pt x="33385" y="8243"/>
                  </a:moveTo>
                  <a:cubicBezTo>
                    <a:pt x="36576" y="11958"/>
                    <a:pt x="38805" y="16416"/>
                    <a:pt x="39862" y="21197"/>
                  </a:cubicBezTo>
                  <a:cubicBezTo>
                    <a:pt x="39862" y="22969"/>
                    <a:pt x="39395" y="24702"/>
                    <a:pt x="38529" y="26245"/>
                  </a:cubicBezTo>
                  <a:cubicBezTo>
                    <a:pt x="35814" y="29884"/>
                    <a:pt x="32156" y="32713"/>
                    <a:pt x="27956" y="34437"/>
                  </a:cubicBezTo>
                  <a:cubicBezTo>
                    <a:pt x="23441" y="35723"/>
                    <a:pt x="18736" y="36209"/>
                    <a:pt x="14049" y="35866"/>
                  </a:cubicBezTo>
                  <a:cubicBezTo>
                    <a:pt x="11144" y="36028"/>
                    <a:pt x="8239" y="35637"/>
                    <a:pt x="5477" y="34723"/>
                  </a:cubicBezTo>
                  <a:cubicBezTo>
                    <a:pt x="3305" y="33580"/>
                    <a:pt x="1515" y="31827"/>
                    <a:pt x="333" y="29674"/>
                  </a:cubicBezTo>
                  <a:cubicBezTo>
                    <a:pt x="-524" y="26207"/>
                    <a:pt x="-524" y="22578"/>
                    <a:pt x="333" y="19102"/>
                  </a:cubicBezTo>
                  <a:cubicBezTo>
                    <a:pt x="552" y="17044"/>
                    <a:pt x="1134" y="15054"/>
                    <a:pt x="2048" y="13196"/>
                  </a:cubicBezTo>
                  <a:cubicBezTo>
                    <a:pt x="5210" y="8586"/>
                    <a:pt x="9421" y="4805"/>
                    <a:pt x="14335" y="2147"/>
                  </a:cubicBezTo>
                  <a:cubicBezTo>
                    <a:pt x="16345" y="956"/>
                    <a:pt x="18583" y="204"/>
                    <a:pt x="20908" y="-44"/>
                  </a:cubicBezTo>
                  <a:cubicBezTo>
                    <a:pt x="23089" y="223"/>
                    <a:pt x="25222" y="737"/>
                    <a:pt x="27289" y="1480"/>
                  </a:cubicBezTo>
                  <a:cubicBezTo>
                    <a:pt x="29470" y="3595"/>
                    <a:pt x="31509" y="5852"/>
                    <a:pt x="33385" y="8243"/>
                  </a:cubicBezTo>
                  <a:close/>
                </a:path>
              </a:pathLst>
            </a:custGeom>
            <a:solidFill>
              <a:srgbClr val="F3C7A8"/>
            </a:solidFill>
            <a:ln w="9525" cap="flat">
              <a:no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6BC7950B-4494-46EC-742C-5E9228CC62B7}"/>
                </a:ext>
              </a:extLst>
            </p:cNvPr>
            <p:cNvSpPr/>
            <p:nvPr/>
          </p:nvSpPr>
          <p:spPr>
            <a:xfrm>
              <a:off x="4679632" y="2111689"/>
              <a:ext cx="224980" cy="91701"/>
            </a:xfrm>
            <a:custGeom>
              <a:avLst/>
              <a:gdLst>
                <a:gd name="connsiteX0" fmla="*/ 76367 w 224980"/>
                <a:gd name="connsiteY0" fmla="*/ 626 h 91701"/>
                <a:gd name="connsiteX1" fmla="*/ 21598 w 224980"/>
                <a:gd name="connsiteY1" fmla="*/ 23010 h 91701"/>
                <a:gd name="connsiteX2" fmla="*/ -309 w 224980"/>
                <a:gd name="connsiteY2" fmla="*/ 35107 h 91701"/>
                <a:gd name="connsiteX3" fmla="*/ -309 w 224980"/>
                <a:gd name="connsiteY3" fmla="*/ 35107 h 91701"/>
                <a:gd name="connsiteX4" fmla="*/ 3501 w 224980"/>
                <a:gd name="connsiteY4" fmla="*/ 42536 h 91701"/>
                <a:gd name="connsiteX5" fmla="*/ 20360 w 224980"/>
                <a:gd name="connsiteY5" fmla="*/ 46156 h 91701"/>
                <a:gd name="connsiteX6" fmla="*/ 62651 w 224980"/>
                <a:gd name="connsiteY6" fmla="*/ 46156 h 91701"/>
                <a:gd name="connsiteX7" fmla="*/ 79510 w 224980"/>
                <a:gd name="connsiteY7" fmla="*/ 52061 h 91701"/>
                <a:gd name="connsiteX8" fmla="*/ 101513 w 224980"/>
                <a:gd name="connsiteY8" fmla="*/ 65491 h 91701"/>
                <a:gd name="connsiteX9" fmla="*/ 113133 w 224980"/>
                <a:gd name="connsiteY9" fmla="*/ 80446 h 91701"/>
                <a:gd name="connsiteX10" fmla="*/ 123897 w 224980"/>
                <a:gd name="connsiteY10" fmla="*/ 91114 h 91701"/>
                <a:gd name="connsiteX11" fmla="*/ 134755 w 224980"/>
                <a:gd name="connsiteY11" fmla="*/ 90257 h 91701"/>
                <a:gd name="connsiteX12" fmla="*/ 139518 w 224980"/>
                <a:gd name="connsiteY12" fmla="*/ 85970 h 91701"/>
                <a:gd name="connsiteX13" fmla="*/ 136279 w 224980"/>
                <a:gd name="connsiteY13" fmla="*/ 77112 h 91701"/>
                <a:gd name="connsiteX14" fmla="*/ 121515 w 224980"/>
                <a:gd name="connsiteY14" fmla="*/ 59777 h 91701"/>
                <a:gd name="connsiteX15" fmla="*/ 114467 w 224980"/>
                <a:gd name="connsiteY15" fmla="*/ 50252 h 91701"/>
                <a:gd name="connsiteX16" fmla="*/ 115610 w 224980"/>
                <a:gd name="connsiteY16" fmla="*/ 48061 h 91701"/>
                <a:gd name="connsiteX17" fmla="*/ 131707 w 224980"/>
                <a:gd name="connsiteY17" fmla="*/ 49585 h 91701"/>
                <a:gd name="connsiteX18" fmla="*/ 146757 w 224980"/>
                <a:gd name="connsiteY18" fmla="*/ 53585 h 91701"/>
                <a:gd name="connsiteX19" fmla="*/ 160949 w 224980"/>
                <a:gd name="connsiteY19" fmla="*/ 65396 h 91701"/>
                <a:gd name="connsiteX20" fmla="*/ 170474 w 224980"/>
                <a:gd name="connsiteY20" fmla="*/ 74064 h 91701"/>
                <a:gd name="connsiteX21" fmla="*/ 179332 w 224980"/>
                <a:gd name="connsiteY21" fmla="*/ 80541 h 91701"/>
                <a:gd name="connsiteX22" fmla="*/ 186952 w 224980"/>
                <a:gd name="connsiteY22" fmla="*/ 83779 h 91701"/>
                <a:gd name="connsiteX23" fmla="*/ 194572 w 224980"/>
                <a:gd name="connsiteY23" fmla="*/ 81112 h 91701"/>
                <a:gd name="connsiteX24" fmla="*/ 197049 w 224980"/>
                <a:gd name="connsiteY24" fmla="*/ 75778 h 91701"/>
                <a:gd name="connsiteX25" fmla="*/ 190000 w 224980"/>
                <a:gd name="connsiteY25" fmla="*/ 61396 h 91701"/>
                <a:gd name="connsiteX26" fmla="*/ 179904 w 224980"/>
                <a:gd name="connsiteY26" fmla="*/ 50252 h 91701"/>
                <a:gd name="connsiteX27" fmla="*/ 174665 w 224980"/>
                <a:gd name="connsiteY27" fmla="*/ 43298 h 91701"/>
                <a:gd name="connsiteX28" fmla="*/ 173141 w 224980"/>
                <a:gd name="connsiteY28" fmla="*/ 39774 h 91701"/>
                <a:gd name="connsiteX29" fmla="*/ 177808 w 224980"/>
                <a:gd name="connsiteY29" fmla="*/ 41393 h 91701"/>
                <a:gd name="connsiteX30" fmla="*/ 196096 w 224980"/>
                <a:gd name="connsiteY30" fmla="*/ 49490 h 91701"/>
                <a:gd name="connsiteX31" fmla="*/ 208764 w 224980"/>
                <a:gd name="connsiteY31" fmla="*/ 56538 h 91701"/>
                <a:gd name="connsiteX32" fmla="*/ 215623 w 224980"/>
                <a:gd name="connsiteY32" fmla="*/ 59015 h 91701"/>
                <a:gd name="connsiteX33" fmla="*/ 222195 w 224980"/>
                <a:gd name="connsiteY33" fmla="*/ 58443 h 91701"/>
                <a:gd name="connsiteX34" fmla="*/ 224671 w 224980"/>
                <a:gd name="connsiteY34" fmla="*/ 54252 h 91701"/>
                <a:gd name="connsiteX35" fmla="*/ 218480 w 224980"/>
                <a:gd name="connsiteY35" fmla="*/ 43394 h 91701"/>
                <a:gd name="connsiteX36" fmla="*/ 191429 w 224980"/>
                <a:gd name="connsiteY36" fmla="*/ 25963 h 91701"/>
                <a:gd name="connsiteX37" fmla="*/ 157710 w 224980"/>
                <a:gd name="connsiteY37" fmla="*/ 14628 h 91701"/>
                <a:gd name="connsiteX38" fmla="*/ 120277 w 224980"/>
                <a:gd name="connsiteY38" fmla="*/ 13485 h 91701"/>
                <a:gd name="connsiteX39" fmla="*/ 98656 w 224980"/>
                <a:gd name="connsiteY39" fmla="*/ 12913 h 91701"/>
                <a:gd name="connsiteX40" fmla="*/ 87416 w 224980"/>
                <a:gd name="connsiteY40" fmla="*/ 10151 h 91701"/>
                <a:gd name="connsiteX41" fmla="*/ 76367 w 224980"/>
                <a:gd name="connsiteY41" fmla="*/ 626 h 9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980" h="91701">
                  <a:moveTo>
                    <a:pt x="76367" y="626"/>
                  </a:moveTo>
                  <a:cubicBezTo>
                    <a:pt x="59222" y="-3851"/>
                    <a:pt x="37600" y="15295"/>
                    <a:pt x="21598" y="23010"/>
                  </a:cubicBezTo>
                  <a:cubicBezTo>
                    <a:pt x="14835" y="26344"/>
                    <a:pt x="6263" y="31487"/>
                    <a:pt x="-309" y="35107"/>
                  </a:cubicBezTo>
                  <a:lnTo>
                    <a:pt x="-309" y="35107"/>
                  </a:lnTo>
                  <a:cubicBezTo>
                    <a:pt x="834" y="37393"/>
                    <a:pt x="1596" y="41012"/>
                    <a:pt x="3501" y="42536"/>
                  </a:cubicBezTo>
                  <a:cubicBezTo>
                    <a:pt x="8720" y="45165"/>
                    <a:pt x="14521" y="46413"/>
                    <a:pt x="20360" y="46156"/>
                  </a:cubicBezTo>
                  <a:cubicBezTo>
                    <a:pt x="32933" y="47680"/>
                    <a:pt x="50173" y="44155"/>
                    <a:pt x="62651" y="46156"/>
                  </a:cubicBezTo>
                  <a:cubicBezTo>
                    <a:pt x="68480" y="47461"/>
                    <a:pt x="74138" y="49442"/>
                    <a:pt x="79510" y="52061"/>
                  </a:cubicBezTo>
                  <a:cubicBezTo>
                    <a:pt x="87416" y="55528"/>
                    <a:pt x="94817" y="60043"/>
                    <a:pt x="101513" y="65491"/>
                  </a:cubicBezTo>
                  <a:cubicBezTo>
                    <a:pt x="105704" y="69302"/>
                    <a:pt x="109323" y="76255"/>
                    <a:pt x="113133" y="80446"/>
                  </a:cubicBezTo>
                  <a:cubicBezTo>
                    <a:pt x="116943" y="84637"/>
                    <a:pt x="119610" y="89971"/>
                    <a:pt x="123897" y="91114"/>
                  </a:cubicBezTo>
                  <a:cubicBezTo>
                    <a:pt x="127507" y="92066"/>
                    <a:pt x="131336" y="91761"/>
                    <a:pt x="134755" y="90257"/>
                  </a:cubicBezTo>
                  <a:cubicBezTo>
                    <a:pt x="136470" y="89494"/>
                    <a:pt x="139041" y="87875"/>
                    <a:pt x="139518" y="85970"/>
                  </a:cubicBezTo>
                  <a:cubicBezTo>
                    <a:pt x="139994" y="84065"/>
                    <a:pt x="137708" y="79588"/>
                    <a:pt x="136279" y="77112"/>
                  </a:cubicBezTo>
                  <a:cubicBezTo>
                    <a:pt x="131831" y="70940"/>
                    <a:pt x="126897" y="65149"/>
                    <a:pt x="121515" y="59777"/>
                  </a:cubicBezTo>
                  <a:cubicBezTo>
                    <a:pt x="119420" y="57109"/>
                    <a:pt x="114562" y="54157"/>
                    <a:pt x="114467" y="50252"/>
                  </a:cubicBezTo>
                  <a:cubicBezTo>
                    <a:pt x="114505" y="49385"/>
                    <a:pt x="114924" y="48585"/>
                    <a:pt x="115610" y="48061"/>
                  </a:cubicBezTo>
                  <a:cubicBezTo>
                    <a:pt x="119515" y="45299"/>
                    <a:pt x="126945" y="48728"/>
                    <a:pt x="131707" y="49585"/>
                  </a:cubicBezTo>
                  <a:cubicBezTo>
                    <a:pt x="136870" y="50290"/>
                    <a:pt x="141928" y="51633"/>
                    <a:pt x="146757" y="53585"/>
                  </a:cubicBezTo>
                  <a:cubicBezTo>
                    <a:pt x="151891" y="57014"/>
                    <a:pt x="156644" y="60977"/>
                    <a:pt x="160949" y="65396"/>
                  </a:cubicBezTo>
                  <a:cubicBezTo>
                    <a:pt x="163902" y="67968"/>
                    <a:pt x="167616" y="71587"/>
                    <a:pt x="170474" y="74064"/>
                  </a:cubicBezTo>
                  <a:cubicBezTo>
                    <a:pt x="173284" y="76417"/>
                    <a:pt x="176246" y="78579"/>
                    <a:pt x="179332" y="80541"/>
                  </a:cubicBezTo>
                  <a:cubicBezTo>
                    <a:pt x="181618" y="82141"/>
                    <a:pt x="184209" y="83246"/>
                    <a:pt x="186952" y="83779"/>
                  </a:cubicBezTo>
                  <a:cubicBezTo>
                    <a:pt x="189714" y="83770"/>
                    <a:pt x="192400" y="82827"/>
                    <a:pt x="194572" y="81112"/>
                  </a:cubicBezTo>
                  <a:cubicBezTo>
                    <a:pt x="195972" y="79665"/>
                    <a:pt x="196849" y="77788"/>
                    <a:pt x="197049" y="75778"/>
                  </a:cubicBezTo>
                  <a:cubicBezTo>
                    <a:pt x="196087" y="70425"/>
                    <a:pt x="193639" y="65444"/>
                    <a:pt x="190000" y="61396"/>
                  </a:cubicBezTo>
                  <a:cubicBezTo>
                    <a:pt x="187524" y="57586"/>
                    <a:pt x="182761" y="53776"/>
                    <a:pt x="179904" y="50252"/>
                  </a:cubicBezTo>
                  <a:cubicBezTo>
                    <a:pt x="177970" y="48080"/>
                    <a:pt x="176218" y="45756"/>
                    <a:pt x="174665" y="43298"/>
                  </a:cubicBezTo>
                  <a:cubicBezTo>
                    <a:pt x="174093" y="42346"/>
                    <a:pt x="172379" y="40727"/>
                    <a:pt x="173141" y="39774"/>
                  </a:cubicBezTo>
                  <a:cubicBezTo>
                    <a:pt x="173903" y="38821"/>
                    <a:pt x="176475" y="40822"/>
                    <a:pt x="177808" y="41393"/>
                  </a:cubicBezTo>
                  <a:cubicBezTo>
                    <a:pt x="183428" y="43489"/>
                    <a:pt x="190762" y="46823"/>
                    <a:pt x="196096" y="49490"/>
                  </a:cubicBezTo>
                  <a:cubicBezTo>
                    <a:pt x="201430" y="52157"/>
                    <a:pt x="204764" y="54824"/>
                    <a:pt x="208764" y="56538"/>
                  </a:cubicBezTo>
                  <a:cubicBezTo>
                    <a:pt x="210927" y="57671"/>
                    <a:pt x="213232" y="58500"/>
                    <a:pt x="215623" y="59015"/>
                  </a:cubicBezTo>
                  <a:cubicBezTo>
                    <a:pt x="217823" y="59510"/>
                    <a:pt x="220118" y="59310"/>
                    <a:pt x="222195" y="58443"/>
                  </a:cubicBezTo>
                  <a:cubicBezTo>
                    <a:pt x="223557" y="57443"/>
                    <a:pt x="224452" y="55928"/>
                    <a:pt x="224671" y="54252"/>
                  </a:cubicBezTo>
                  <a:cubicBezTo>
                    <a:pt x="224671" y="50537"/>
                    <a:pt x="220956" y="46156"/>
                    <a:pt x="218480" y="43394"/>
                  </a:cubicBezTo>
                  <a:cubicBezTo>
                    <a:pt x="210507" y="36107"/>
                    <a:pt x="201363" y="30211"/>
                    <a:pt x="191429" y="25963"/>
                  </a:cubicBezTo>
                  <a:cubicBezTo>
                    <a:pt x="180694" y="20829"/>
                    <a:pt x="169369" y="17019"/>
                    <a:pt x="157710" y="14628"/>
                  </a:cubicBezTo>
                  <a:cubicBezTo>
                    <a:pt x="145271" y="13390"/>
                    <a:pt x="132764" y="13009"/>
                    <a:pt x="120277" y="13485"/>
                  </a:cubicBezTo>
                  <a:cubicBezTo>
                    <a:pt x="113067" y="13675"/>
                    <a:pt x="105847" y="13485"/>
                    <a:pt x="98656" y="12913"/>
                  </a:cubicBezTo>
                  <a:cubicBezTo>
                    <a:pt x="94788" y="12571"/>
                    <a:pt x="90997" y="11637"/>
                    <a:pt x="87416" y="10151"/>
                  </a:cubicBezTo>
                  <a:cubicBezTo>
                    <a:pt x="83606" y="8818"/>
                    <a:pt x="80844" y="1769"/>
                    <a:pt x="76367" y="626"/>
                  </a:cubicBezTo>
                  <a:close/>
                </a:path>
              </a:pathLst>
            </a:custGeom>
            <a:solidFill>
              <a:srgbClr val="EEC0A2"/>
            </a:solidFill>
            <a:ln w="4763" cap="rnd">
              <a:solidFill>
                <a:srgbClr val="EEB997"/>
              </a:solidFill>
              <a:prstDash val="solid"/>
              <a:round/>
            </a:ln>
          </p:spPr>
          <p:txBody>
            <a:bodyPr rtlCol="0" anchor="ctr"/>
            <a:lstStyle/>
            <a:p>
              <a:endParaRPr lang="en-IN"/>
            </a:p>
          </p:txBody>
        </p:sp>
        <p:sp>
          <p:nvSpPr>
            <p:cNvPr id="163" name="Freeform: Shape 162">
              <a:extLst>
                <a:ext uri="{FF2B5EF4-FFF2-40B4-BE49-F238E27FC236}">
                  <a16:creationId xmlns:a16="http://schemas.microsoft.com/office/drawing/2014/main" xmlns="" id="{C094034D-921A-FEFE-2733-5818B3BCCA6A}"/>
                </a:ext>
              </a:extLst>
            </p:cNvPr>
            <p:cNvSpPr/>
            <p:nvPr/>
          </p:nvSpPr>
          <p:spPr>
            <a:xfrm>
              <a:off x="4895945" y="2157317"/>
              <a:ext cx="9048" cy="8762"/>
            </a:xfrm>
            <a:custGeom>
              <a:avLst/>
              <a:gdLst>
                <a:gd name="connsiteX0" fmla="*/ 1500 w 9048"/>
                <a:gd name="connsiteY0" fmla="*/ -44 h 8762"/>
                <a:gd name="connsiteX1" fmla="*/ 8739 w 9048"/>
                <a:gd name="connsiteY1" fmla="*/ 5576 h 8762"/>
                <a:gd name="connsiteX2" fmla="*/ 5501 w 9048"/>
                <a:gd name="connsiteY2" fmla="*/ 8719 h 8762"/>
                <a:gd name="connsiteX3" fmla="*/ -309 w 9048"/>
                <a:gd name="connsiteY3" fmla="*/ 4338 h 8762"/>
              </a:gdLst>
              <a:ahLst/>
              <a:cxnLst>
                <a:cxn ang="0">
                  <a:pos x="connsiteX0" y="connsiteY0"/>
                </a:cxn>
                <a:cxn ang="0">
                  <a:pos x="connsiteX1" y="connsiteY1"/>
                </a:cxn>
                <a:cxn ang="0">
                  <a:pos x="connsiteX2" y="connsiteY2"/>
                </a:cxn>
                <a:cxn ang="0">
                  <a:pos x="connsiteX3" y="connsiteY3"/>
                </a:cxn>
              </a:cxnLst>
              <a:rect l="l" t="t" r="r" b="b"/>
              <a:pathLst>
                <a:path w="9048" h="8762">
                  <a:moveTo>
                    <a:pt x="1500" y="-44"/>
                  </a:moveTo>
                  <a:cubicBezTo>
                    <a:pt x="4272" y="1319"/>
                    <a:pt x="6729" y="3233"/>
                    <a:pt x="8739" y="5576"/>
                  </a:cubicBezTo>
                  <a:lnTo>
                    <a:pt x="5501" y="8719"/>
                  </a:lnTo>
                  <a:cubicBezTo>
                    <a:pt x="3920" y="6843"/>
                    <a:pt x="1929" y="5338"/>
                    <a:pt x="-309" y="4338"/>
                  </a:cubicBezTo>
                  <a:close/>
                </a:path>
              </a:pathLst>
            </a:custGeom>
            <a:solidFill>
              <a:srgbClr val="51331A"/>
            </a:solidFill>
            <a:ln w="9525" cap="flat">
              <a:noFill/>
              <a:prstDash val="solid"/>
              <a:miter/>
            </a:ln>
          </p:spPr>
          <p:txBody>
            <a:bodyPr rtlCol="0" anchor="ctr"/>
            <a:lstStyle/>
            <a:p>
              <a:endParaRPr lang="en-IN"/>
            </a:p>
          </p:txBody>
        </p:sp>
        <p:sp>
          <p:nvSpPr>
            <p:cNvPr id="164" name="Freeform: Shape 163">
              <a:extLst>
                <a:ext uri="{FF2B5EF4-FFF2-40B4-BE49-F238E27FC236}">
                  <a16:creationId xmlns:a16="http://schemas.microsoft.com/office/drawing/2014/main" xmlns="" id="{E7CE6BED-9971-E5E6-300F-8FD434791047}"/>
                </a:ext>
              </a:extLst>
            </p:cNvPr>
            <p:cNvSpPr/>
            <p:nvPr/>
          </p:nvSpPr>
          <p:spPr>
            <a:xfrm>
              <a:off x="4901469" y="2162936"/>
              <a:ext cx="4963" cy="9525"/>
            </a:xfrm>
            <a:custGeom>
              <a:avLst/>
              <a:gdLst>
                <a:gd name="connsiteX0" fmla="*/ 3215 w 4963"/>
                <a:gd name="connsiteY0" fmla="*/ -44 h 9525"/>
                <a:gd name="connsiteX1" fmla="*/ 4358 w 4963"/>
                <a:gd name="connsiteY1" fmla="*/ 9481 h 9525"/>
                <a:gd name="connsiteX2" fmla="*/ 3501 w 4963"/>
                <a:gd name="connsiteY2" fmla="*/ 9481 h 9525"/>
                <a:gd name="connsiteX3" fmla="*/ -309 w 4963"/>
                <a:gd name="connsiteY3" fmla="*/ 3100 h 9525"/>
              </a:gdLst>
              <a:ahLst/>
              <a:cxnLst>
                <a:cxn ang="0">
                  <a:pos x="connsiteX0" y="connsiteY0"/>
                </a:cxn>
                <a:cxn ang="0">
                  <a:pos x="connsiteX1" y="connsiteY1"/>
                </a:cxn>
                <a:cxn ang="0">
                  <a:pos x="connsiteX2" y="connsiteY2"/>
                </a:cxn>
                <a:cxn ang="0">
                  <a:pos x="connsiteX3" y="connsiteY3"/>
                </a:cxn>
              </a:cxnLst>
              <a:rect l="l" t="t" r="r" b="b"/>
              <a:pathLst>
                <a:path w="4963" h="9525">
                  <a:moveTo>
                    <a:pt x="3215" y="-44"/>
                  </a:moveTo>
                  <a:cubicBezTo>
                    <a:pt x="4596" y="2928"/>
                    <a:pt x="4996" y="6262"/>
                    <a:pt x="4358" y="9481"/>
                  </a:cubicBezTo>
                  <a:lnTo>
                    <a:pt x="3501" y="9481"/>
                  </a:lnTo>
                  <a:cubicBezTo>
                    <a:pt x="3501" y="6243"/>
                    <a:pt x="1119" y="4814"/>
                    <a:pt x="-309" y="3100"/>
                  </a:cubicBezTo>
                  <a:close/>
                </a:path>
              </a:pathLst>
            </a:custGeom>
            <a:solidFill>
              <a:srgbClr val="51331A"/>
            </a:solidFill>
            <a:ln w="9525" cap="flat">
              <a:no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F6DE78BD-C81B-8A52-B5C7-45B96FF10DEF}"/>
                </a:ext>
              </a:extLst>
            </p:cNvPr>
            <p:cNvSpPr/>
            <p:nvPr/>
          </p:nvSpPr>
          <p:spPr>
            <a:xfrm>
              <a:off x="4901755" y="2162936"/>
              <a:ext cx="3238" cy="3143"/>
            </a:xfrm>
            <a:custGeom>
              <a:avLst/>
              <a:gdLst>
                <a:gd name="connsiteX0" fmla="*/ 2929 w 3238"/>
                <a:gd name="connsiteY0" fmla="*/ -44 h 3143"/>
                <a:gd name="connsiteX1" fmla="*/ -309 w 3238"/>
                <a:gd name="connsiteY1" fmla="*/ 3100 h 3143"/>
              </a:gdLst>
              <a:ahLst/>
              <a:cxnLst>
                <a:cxn ang="0">
                  <a:pos x="connsiteX0" y="connsiteY0"/>
                </a:cxn>
                <a:cxn ang="0">
                  <a:pos x="connsiteX1" y="connsiteY1"/>
                </a:cxn>
              </a:cxnLst>
              <a:rect l="l" t="t" r="r" b="b"/>
              <a:pathLst>
                <a:path w="3238" h="3143">
                  <a:moveTo>
                    <a:pt x="2929" y="-44"/>
                  </a:moveTo>
                  <a:lnTo>
                    <a:pt x="-309" y="3100"/>
                  </a:lnTo>
                </a:path>
              </a:pathLst>
            </a:custGeom>
            <a:noFill/>
            <a:ln w="4763" cap="flat">
              <a:solidFill>
                <a:srgbClr val="51331A"/>
              </a:solidFill>
              <a:prstDash val="solid"/>
              <a:round/>
            </a:ln>
          </p:spPr>
          <p:txBody>
            <a:bodyPr rtlCol="0" anchor="ctr"/>
            <a:lstStyle/>
            <a:p>
              <a:endParaRPr lang="en-IN"/>
            </a:p>
          </p:txBody>
        </p:sp>
        <p:sp>
          <p:nvSpPr>
            <p:cNvPr id="166" name="Freeform: Shape 165">
              <a:extLst>
                <a:ext uri="{FF2B5EF4-FFF2-40B4-BE49-F238E27FC236}">
                  <a16:creationId xmlns:a16="http://schemas.microsoft.com/office/drawing/2014/main" xmlns="" id="{C7E47D2F-B76D-20EF-D5B7-5F2D82F26B32}"/>
                </a:ext>
              </a:extLst>
            </p:cNvPr>
            <p:cNvSpPr/>
            <p:nvPr/>
          </p:nvSpPr>
          <p:spPr>
            <a:xfrm>
              <a:off x="4870418" y="2180462"/>
              <a:ext cx="8286" cy="7048"/>
            </a:xfrm>
            <a:custGeom>
              <a:avLst/>
              <a:gdLst>
                <a:gd name="connsiteX0" fmla="*/ 1310 w 8286"/>
                <a:gd name="connsiteY0" fmla="*/ -44 h 7048"/>
                <a:gd name="connsiteX1" fmla="*/ 7977 w 8286"/>
                <a:gd name="connsiteY1" fmla="*/ 3290 h 7048"/>
                <a:gd name="connsiteX2" fmla="*/ 5596 w 8286"/>
                <a:gd name="connsiteY2" fmla="*/ 7005 h 7048"/>
                <a:gd name="connsiteX3" fmla="*/ -309 w 8286"/>
                <a:gd name="connsiteY3" fmla="*/ 4052 h 7048"/>
              </a:gdLst>
              <a:ahLst/>
              <a:cxnLst>
                <a:cxn ang="0">
                  <a:pos x="connsiteX0" y="connsiteY0"/>
                </a:cxn>
                <a:cxn ang="0">
                  <a:pos x="connsiteX1" y="connsiteY1"/>
                </a:cxn>
                <a:cxn ang="0">
                  <a:pos x="connsiteX2" y="connsiteY2"/>
                </a:cxn>
                <a:cxn ang="0">
                  <a:pos x="connsiteX3" y="connsiteY3"/>
                </a:cxn>
              </a:cxnLst>
              <a:rect l="l" t="t" r="r" b="b"/>
              <a:pathLst>
                <a:path w="8286" h="7048">
                  <a:moveTo>
                    <a:pt x="1310" y="-44"/>
                  </a:moveTo>
                  <a:cubicBezTo>
                    <a:pt x="3634" y="852"/>
                    <a:pt x="5863" y="1966"/>
                    <a:pt x="7977" y="3290"/>
                  </a:cubicBezTo>
                  <a:lnTo>
                    <a:pt x="5596" y="7005"/>
                  </a:lnTo>
                  <a:cubicBezTo>
                    <a:pt x="3748" y="5795"/>
                    <a:pt x="1767" y="4805"/>
                    <a:pt x="-309" y="4052"/>
                  </a:cubicBezTo>
                  <a:close/>
                </a:path>
              </a:pathLst>
            </a:custGeom>
            <a:solidFill>
              <a:srgbClr val="51331A"/>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D64B9179-2A38-0F89-D4BE-03798E636E20}"/>
                </a:ext>
              </a:extLst>
            </p:cNvPr>
            <p:cNvSpPr/>
            <p:nvPr/>
          </p:nvSpPr>
          <p:spPr>
            <a:xfrm>
              <a:off x="4870418" y="2180462"/>
              <a:ext cx="1619" cy="4095"/>
            </a:xfrm>
            <a:custGeom>
              <a:avLst/>
              <a:gdLst>
                <a:gd name="connsiteX0" fmla="*/ 1310 w 1619"/>
                <a:gd name="connsiteY0" fmla="*/ -44 h 4095"/>
                <a:gd name="connsiteX1" fmla="*/ -309 w 1619"/>
                <a:gd name="connsiteY1" fmla="*/ 4052 h 4095"/>
              </a:gdLst>
              <a:ahLst/>
              <a:cxnLst>
                <a:cxn ang="0">
                  <a:pos x="connsiteX0" y="connsiteY0"/>
                </a:cxn>
                <a:cxn ang="0">
                  <a:pos x="connsiteX1" y="connsiteY1"/>
                </a:cxn>
              </a:cxnLst>
              <a:rect l="l" t="t" r="r" b="b"/>
              <a:pathLst>
                <a:path w="1619" h="4095">
                  <a:moveTo>
                    <a:pt x="1310" y="-44"/>
                  </a:moveTo>
                  <a:lnTo>
                    <a:pt x="-309" y="4052"/>
                  </a:lnTo>
                </a:path>
              </a:pathLst>
            </a:custGeom>
            <a:noFill/>
            <a:ln w="4763" cap="flat">
              <a:solidFill>
                <a:srgbClr val="51331A"/>
              </a:solidFill>
              <a:prstDash val="solid"/>
              <a:round/>
            </a:ln>
          </p:spPr>
          <p:txBody>
            <a:bodyPr rtlCol="0" anchor="ctr"/>
            <a:lstStyle/>
            <a:p>
              <a:endParaRPr lang="en-IN"/>
            </a:p>
          </p:txBody>
        </p:sp>
        <p:sp>
          <p:nvSpPr>
            <p:cNvPr id="168" name="Freeform: Shape 167">
              <a:extLst>
                <a:ext uri="{FF2B5EF4-FFF2-40B4-BE49-F238E27FC236}">
                  <a16:creationId xmlns:a16="http://schemas.microsoft.com/office/drawing/2014/main" xmlns="" id="{25552BD7-C2F1-9077-4B22-37BF1BE9B3F0}"/>
                </a:ext>
              </a:extLst>
            </p:cNvPr>
            <p:cNvSpPr/>
            <p:nvPr/>
          </p:nvSpPr>
          <p:spPr>
            <a:xfrm>
              <a:off x="4876323" y="2183796"/>
              <a:ext cx="5621" cy="7334"/>
            </a:xfrm>
            <a:custGeom>
              <a:avLst/>
              <a:gdLst>
                <a:gd name="connsiteX0" fmla="*/ 2072 w 5621"/>
                <a:gd name="connsiteY0" fmla="*/ -44 h 7334"/>
                <a:gd name="connsiteX1" fmla="*/ 5311 w 5621"/>
                <a:gd name="connsiteY1" fmla="*/ 7291 h 7334"/>
                <a:gd name="connsiteX2" fmla="*/ 4358 w 5621"/>
                <a:gd name="connsiteY2" fmla="*/ 7291 h 7334"/>
                <a:gd name="connsiteX3" fmla="*/ -309 w 5621"/>
                <a:gd name="connsiteY3" fmla="*/ 3671 h 7334"/>
              </a:gdLst>
              <a:ahLst/>
              <a:cxnLst>
                <a:cxn ang="0">
                  <a:pos x="connsiteX0" y="connsiteY0"/>
                </a:cxn>
                <a:cxn ang="0">
                  <a:pos x="connsiteX1" y="connsiteY1"/>
                </a:cxn>
                <a:cxn ang="0">
                  <a:pos x="connsiteX2" y="connsiteY2"/>
                </a:cxn>
                <a:cxn ang="0">
                  <a:pos x="connsiteX3" y="connsiteY3"/>
                </a:cxn>
              </a:cxnLst>
              <a:rect l="l" t="t" r="r" b="b"/>
              <a:pathLst>
                <a:path w="5621" h="7334">
                  <a:moveTo>
                    <a:pt x="2072" y="-44"/>
                  </a:moveTo>
                  <a:cubicBezTo>
                    <a:pt x="4177" y="1804"/>
                    <a:pt x="5358" y="4490"/>
                    <a:pt x="5311" y="7291"/>
                  </a:cubicBezTo>
                  <a:lnTo>
                    <a:pt x="4358" y="7291"/>
                  </a:lnTo>
                  <a:cubicBezTo>
                    <a:pt x="4358" y="5290"/>
                    <a:pt x="1691" y="5005"/>
                    <a:pt x="-309" y="3671"/>
                  </a:cubicBezTo>
                  <a:close/>
                </a:path>
              </a:pathLst>
            </a:custGeom>
            <a:solidFill>
              <a:srgbClr val="51331A"/>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355E58CF-D312-F55B-DAC9-9ACF42F51781}"/>
                </a:ext>
              </a:extLst>
            </p:cNvPr>
            <p:cNvSpPr/>
            <p:nvPr/>
          </p:nvSpPr>
          <p:spPr>
            <a:xfrm>
              <a:off x="4876323" y="2183796"/>
              <a:ext cx="2381" cy="3714"/>
            </a:xfrm>
            <a:custGeom>
              <a:avLst/>
              <a:gdLst>
                <a:gd name="connsiteX0" fmla="*/ 2072 w 2381"/>
                <a:gd name="connsiteY0" fmla="*/ -44 h 3714"/>
                <a:gd name="connsiteX1" fmla="*/ -309 w 2381"/>
                <a:gd name="connsiteY1" fmla="*/ 3671 h 3714"/>
              </a:gdLst>
              <a:ahLst/>
              <a:cxnLst>
                <a:cxn ang="0">
                  <a:pos x="connsiteX0" y="connsiteY0"/>
                </a:cxn>
                <a:cxn ang="0">
                  <a:pos x="connsiteX1" y="connsiteY1"/>
                </a:cxn>
              </a:cxnLst>
              <a:rect l="l" t="t" r="r" b="b"/>
              <a:pathLst>
                <a:path w="2381" h="3714">
                  <a:moveTo>
                    <a:pt x="2072" y="-44"/>
                  </a:moveTo>
                  <a:lnTo>
                    <a:pt x="-309" y="3671"/>
                  </a:lnTo>
                </a:path>
              </a:pathLst>
            </a:custGeom>
            <a:noFill/>
            <a:ln w="4763" cap="flat">
              <a:solidFill>
                <a:srgbClr val="51331A"/>
              </a:solidFill>
              <a:prstDash val="solid"/>
              <a:round/>
            </a:ln>
          </p:spPr>
          <p:txBody>
            <a:bodyPr rtlCol="0" anchor="ctr"/>
            <a:lstStyle/>
            <a:p>
              <a:endParaRPr lang="en-IN"/>
            </a:p>
          </p:txBody>
        </p:sp>
        <p:sp>
          <p:nvSpPr>
            <p:cNvPr id="170" name="Freeform: Shape 169">
              <a:extLst>
                <a:ext uri="{FF2B5EF4-FFF2-40B4-BE49-F238E27FC236}">
                  <a16:creationId xmlns:a16="http://schemas.microsoft.com/office/drawing/2014/main" xmlns="" id="{5976ABEA-2A83-82F4-63EA-5ABE1A66639C}"/>
                </a:ext>
              </a:extLst>
            </p:cNvPr>
            <p:cNvSpPr/>
            <p:nvPr/>
          </p:nvSpPr>
          <p:spPr>
            <a:xfrm>
              <a:off x="4810791" y="2194083"/>
              <a:ext cx="7143" cy="6572"/>
            </a:xfrm>
            <a:custGeom>
              <a:avLst/>
              <a:gdLst>
                <a:gd name="connsiteX0" fmla="*/ 1881 w 7143"/>
                <a:gd name="connsiteY0" fmla="*/ -44 h 6572"/>
                <a:gd name="connsiteX1" fmla="*/ 6834 w 7143"/>
                <a:gd name="connsiteY1" fmla="*/ 2909 h 6572"/>
                <a:gd name="connsiteX2" fmla="*/ 4262 w 7143"/>
                <a:gd name="connsiteY2" fmla="*/ 6529 h 6572"/>
                <a:gd name="connsiteX3" fmla="*/ -309 w 7143"/>
                <a:gd name="connsiteY3" fmla="*/ 3766 h 6572"/>
              </a:gdLst>
              <a:ahLst/>
              <a:cxnLst>
                <a:cxn ang="0">
                  <a:pos x="connsiteX0" y="connsiteY0"/>
                </a:cxn>
                <a:cxn ang="0">
                  <a:pos x="connsiteX1" y="connsiteY1"/>
                </a:cxn>
                <a:cxn ang="0">
                  <a:pos x="connsiteX2" y="connsiteY2"/>
                </a:cxn>
                <a:cxn ang="0">
                  <a:pos x="connsiteX3" y="connsiteY3"/>
                </a:cxn>
              </a:cxnLst>
              <a:rect l="l" t="t" r="r" b="b"/>
              <a:pathLst>
                <a:path w="7143" h="6572">
                  <a:moveTo>
                    <a:pt x="1881" y="-44"/>
                  </a:moveTo>
                  <a:cubicBezTo>
                    <a:pt x="2738" y="528"/>
                    <a:pt x="4834" y="1576"/>
                    <a:pt x="6834" y="2909"/>
                  </a:cubicBezTo>
                  <a:lnTo>
                    <a:pt x="4262" y="6529"/>
                  </a:lnTo>
                  <a:cubicBezTo>
                    <a:pt x="2786" y="5528"/>
                    <a:pt x="1262" y="4605"/>
                    <a:pt x="-309" y="3766"/>
                  </a:cubicBezTo>
                  <a:close/>
                </a:path>
              </a:pathLst>
            </a:custGeom>
            <a:solidFill>
              <a:srgbClr val="51331A"/>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53F12BF3-6277-8C00-8CE8-C3A43248A3E1}"/>
                </a:ext>
              </a:extLst>
            </p:cNvPr>
            <p:cNvSpPr/>
            <p:nvPr/>
          </p:nvSpPr>
          <p:spPr>
            <a:xfrm>
              <a:off x="4810791" y="2194083"/>
              <a:ext cx="2190" cy="3809"/>
            </a:xfrm>
            <a:custGeom>
              <a:avLst/>
              <a:gdLst>
                <a:gd name="connsiteX0" fmla="*/ 1881 w 2190"/>
                <a:gd name="connsiteY0" fmla="*/ -44 h 3809"/>
                <a:gd name="connsiteX1" fmla="*/ -309 w 2190"/>
                <a:gd name="connsiteY1" fmla="*/ 3766 h 3809"/>
              </a:gdLst>
              <a:ahLst/>
              <a:cxnLst>
                <a:cxn ang="0">
                  <a:pos x="connsiteX0" y="connsiteY0"/>
                </a:cxn>
                <a:cxn ang="0">
                  <a:pos x="connsiteX1" y="connsiteY1"/>
                </a:cxn>
              </a:cxnLst>
              <a:rect l="l" t="t" r="r" b="b"/>
              <a:pathLst>
                <a:path w="2190" h="3809">
                  <a:moveTo>
                    <a:pt x="1881" y="-44"/>
                  </a:moveTo>
                  <a:lnTo>
                    <a:pt x="-309" y="3766"/>
                  </a:lnTo>
                </a:path>
              </a:pathLst>
            </a:custGeom>
            <a:noFill/>
            <a:ln w="4763" cap="flat">
              <a:solidFill>
                <a:srgbClr val="51331A"/>
              </a:solidFill>
              <a:prstDash val="solid"/>
              <a:round/>
            </a:ln>
          </p:spPr>
          <p:txBody>
            <a:bodyPr rtlCol="0" anchor="ctr"/>
            <a:lstStyle/>
            <a:p>
              <a:endParaRPr lang="en-IN"/>
            </a:p>
          </p:txBody>
        </p:sp>
        <p:sp>
          <p:nvSpPr>
            <p:cNvPr id="172" name="Freeform: Shape 171">
              <a:extLst>
                <a:ext uri="{FF2B5EF4-FFF2-40B4-BE49-F238E27FC236}">
                  <a16:creationId xmlns:a16="http://schemas.microsoft.com/office/drawing/2014/main" xmlns="" id="{687D79A7-A3BC-D574-2ED1-68345366B919}"/>
                </a:ext>
              </a:extLst>
            </p:cNvPr>
            <p:cNvSpPr/>
            <p:nvPr/>
          </p:nvSpPr>
          <p:spPr>
            <a:xfrm>
              <a:off x="4815363" y="2197036"/>
              <a:ext cx="5059" cy="6000"/>
            </a:xfrm>
            <a:custGeom>
              <a:avLst/>
              <a:gdLst>
                <a:gd name="connsiteX0" fmla="*/ 2263 w 5059"/>
                <a:gd name="connsiteY0" fmla="*/ -44 h 6000"/>
                <a:gd name="connsiteX1" fmla="*/ 4739 w 5059"/>
                <a:gd name="connsiteY1" fmla="*/ 5957 h 6000"/>
                <a:gd name="connsiteX2" fmla="*/ 3882 w 5059"/>
                <a:gd name="connsiteY2" fmla="*/ 5957 h 6000"/>
                <a:gd name="connsiteX3" fmla="*/ -309 w 5059"/>
                <a:gd name="connsiteY3" fmla="*/ 3671 h 6000"/>
              </a:gdLst>
              <a:ahLst/>
              <a:cxnLst>
                <a:cxn ang="0">
                  <a:pos x="connsiteX0" y="connsiteY0"/>
                </a:cxn>
                <a:cxn ang="0">
                  <a:pos x="connsiteX1" y="connsiteY1"/>
                </a:cxn>
                <a:cxn ang="0">
                  <a:pos x="connsiteX2" y="connsiteY2"/>
                </a:cxn>
                <a:cxn ang="0">
                  <a:pos x="connsiteX3" y="connsiteY3"/>
                </a:cxn>
              </a:cxnLst>
              <a:rect l="l" t="t" r="r" b="b"/>
              <a:pathLst>
                <a:path w="5059" h="6000">
                  <a:moveTo>
                    <a:pt x="2263" y="-44"/>
                  </a:moveTo>
                  <a:cubicBezTo>
                    <a:pt x="3948" y="1480"/>
                    <a:pt x="4863" y="3681"/>
                    <a:pt x="4739" y="5957"/>
                  </a:cubicBezTo>
                  <a:lnTo>
                    <a:pt x="3882" y="5957"/>
                  </a:lnTo>
                  <a:cubicBezTo>
                    <a:pt x="3882" y="4814"/>
                    <a:pt x="1405" y="4814"/>
                    <a:pt x="-309" y="3671"/>
                  </a:cubicBezTo>
                  <a:close/>
                </a:path>
              </a:pathLst>
            </a:custGeom>
            <a:solidFill>
              <a:srgbClr val="51331A"/>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668AE234-A099-5B6A-C58E-A15C2F7E118E}"/>
                </a:ext>
              </a:extLst>
            </p:cNvPr>
            <p:cNvSpPr/>
            <p:nvPr/>
          </p:nvSpPr>
          <p:spPr>
            <a:xfrm>
              <a:off x="4815363" y="2197036"/>
              <a:ext cx="2571" cy="3619"/>
            </a:xfrm>
            <a:custGeom>
              <a:avLst/>
              <a:gdLst>
                <a:gd name="connsiteX0" fmla="*/ 2263 w 2571"/>
                <a:gd name="connsiteY0" fmla="*/ -44 h 3619"/>
                <a:gd name="connsiteX1" fmla="*/ -309 w 2571"/>
                <a:gd name="connsiteY1" fmla="*/ 3576 h 3619"/>
              </a:gdLst>
              <a:ahLst/>
              <a:cxnLst>
                <a:cxn ang="0">
                  <a:pos x="connsiteX0" y="connsiteY0"/>
                </a:cxn>
                <a:cxn ang="0">
                  <a:pos x="connsiteX1" y="connsiteY1"/>
                </a:cxn>
              </a:cxnLst>
              <a:rect l="l" t="t" r="r" b="b"/>
              <a:pathLst>
                <a:path w="2571" h="3619">
                  <a:moveTo>
                    <a:pt x="2263" y="-44"/>
                  </a:moveTo>
                  <a:lnTo>
                    <a:pt x="-309" y="3576"/>
                  </a:lnTo>
                </a:path>
              </a:pathLst>
            </a:custGeom>
            <a:noFill/>
            <a:ln w="4763" cap="flat">
              <a:solidFill>
                <a:srgbClr val="51331A"/>
              </a:solidFill>
              <a:prstDash val="solid"/>
              <a:round/>
            </a:ln>
          </p:spPr>
          <p:txBody>
            <a:bodyPr rtlCol="0" anchor="ctr"/>
            <a:lstStyle/>
            <a:p>
              <a:endParaRPr lang="en-IN"/>
            </a:p>
          </p:txBody>
        </p:sp>
        <p:sp>
          <p:nvSpPr>
            <p:cNvPr id="174" name="Freeform: Shape 173">
              <a:extLst>
                <a:ext uri="{FF2B5EF4-FFF2-40B4-BE49-F238E27FC236}">
                  <a16:creationId xmlns:a16="http://schemas.microsoft.com/office/drawing/2014/main" xmlns="" id="{1923EE75-45C5-3EBF-9A13-1D373F94C7DE}"/>
                </a:ext>
              </a:extLst>
            </p:cNvPr>
            <p:cNvSpPr/>
            <p:nvPr/>
          </p:nvSpPr>
          <p:spPr>
            <a:xfrm>
              <a:off x="3946207" y="2123598"/>
              <a:ext cx="250698" cy="100008"/>
            </a:xfrm>
            <a:custGeom>
              <a:avLst/>
              <a:gdLst>
                <a:gd name="connsiteX0" fmla="*/ -309 w 250698"/>
                <a:gd name="connsiteY0" fmla="*/ 17006 h 100008"/>
                <a:gd name="connsiteX1" fmla="*/ -309 w 250698"/>
                <a:gd name="connsiteY1" fmla="*/ 17006 h 100008"/>
                <a:gd name="connsiteX2" fmla="*/ 23884 w 250698"/>
                <a:gd name="connsiteY2" fmla="*/ 36056 h 100008"/>
                <a:gd name="connsiteX3" fmla="*/ 49030 w 250698"/>
                <a:gd name="connsiteY3" fmla="*/ 50344 h 100008"/>
                <a:gd name="connsiteX4" fmla="*/ 64651 w 250698"/>
                <a:gd name="connsiteY4" fmla="*/ 55963 h 100008"/>
                <a:gd name="connsiteX5" fmla="*/ 89988 w 250698"/>
                <a:gd name="connsiteY5" fmla="*/ 55963 h 100008"/>
                <a:gd name="connsiteX6" fmla="*/ 102561 w 250698"/>
                <a:gd name="connsiteY6" fmla="*/ 60821 h 100008"/>
                <a:gd name="connsiteX7" fmla="*/ 120087 w 250698"/>
                <a:gd name="connsiteY7" fmla="*/ 78824 h 100008"/>
                <a:gd name="connsiteX8" fmla="*/ 136089 w 250698"/>
                <a:gd name="connsiteY8" fmla="*/ 97874 h 100008"/>
                <a:gd name="connsiteX9" fmla="*/ 147995 w 250698"/>
                <a:gd name="connsiteY9" fmla="*/ 99493 h 100008"/>
                <a:gd name="connsiteX10" fmla="*/ 152853 w 250698"/>
                <a:gd name="connsiteY10" fmla="*/ 93683 h 100008"/>
                <a:gd name="connsiteX11" fmla="*/ 150376 w 250698"/>
                <a:gd name="connsiteY11" fmla="*/ 89110 h 100008"/>
                <a:gd name="connsiteX12" fmla="*/ 144852 w 250698"/>
                <a:gd name="connsiteY12" fmla="*/ 82824 h 100008"/>
                <a:gd name="connsiteX13" fmla="*/ 138375 w 250698"/>
                <a:gd name="connsiteY13" fmla="*/ 69108 h 100008"/>
                <a:gd name="connsiteX14" fmla="*/ 139899 w 250698"/>
                <a:gd name="connsiteY14" fmla="*/ 56440 h 100008"/>
                <a:gd name="connsiteX15" fmla="*/ 152662 w 250698"/>
                <a:gd name="connsiteY15" fmla="*/ 55106 h 100008"/>
                <a:gd name="connsiteX16" fmla="*/ 179427 w 250698"/>
                <a:gd name="connsiteY16" fmla="*/ 58535 h 100008"/>
                <a:gd name="connsiteX17" fmla="*/ 190000 w 250698"/>
                <a:gd name="connsiteY17" fmla="*/ 68060 h 100008"/>
                <a:gd name="connsiteX18" fmla="*/ 205240 w 250698"/>
                <a:gd name="connsiteY18" fmla="*/ 88253 h 100008"/>
                <a:gd name="connsiteX19" fmla="*/ 213717 w 250698"/>
                <a:gd name="connsiteY19" fmla="*/ 91682 h 100008"/>
                <a:gd name="connsiteX20" fmla="*/ 220385 w 250698"/>
                <a:gd name="connsiteY20" fmla="*/ 86539 h 100008"/>
                <a:gd name="connsiteX21" fmla="*/ 218671 w 250698"/>
                <a:gd name="connsiteY21" fmla="*/ 75490 h 100008"/>
                <a:gd name="connsiteX22" fmla="*/ 206764 w 250698"/>
                <a:gd name="connsiteY22" fmla="*/ 60154 h 100008"/>
                <a:gd name="connsiteX23" fmla="*/ 197239 w 250698"/>
                <a:gd name="connsiteY23" fmla="*/ 49296 h 100008"/>
                <a:gd name="connsiteX24" fmla="*/ 195906 w 250698"/>
                <a:gd name="connsiteY24" fmla="*/ 43771 h 100008"/>
                <a:gd name="connsiteX25" fmla="*/ 207907 w 250698"/>
                <a:gd name="connsiteY25" fmla="*/ 42819 h 100008"/>
                <a:gd name="connsiteX26" fmla="*/ 216384 w 250698"/>
                <a:gd name="connsiteY26" fmla="*/ 48725 h 100008"/>
                <a:gd name="connsiteX27" fmla="*/ 231434 w 250698"/>
                <a:gd name="connsiteY27" fmla="*/ 62441 h 100008"/>
                <a:gd name="connsiteX28" fmla="*/ 246579 w 250698"/>
                <a:gd name="connsiteY28" fmla="*/ 67298 h 100008"/>
                <a:gd name="connsiteX29" fmla="*/ 250389 w 250698"/>
                <a:gd name="connsiteY29" fmla="*/ 61488 h 100008"/>
                <a:gd name="connsiteX30" fmla="*/ 244864 w 250698"/>
                <a:gd name="connsiteY30" fmla="*/ 51963 h 100008"/>
                <a:gd name="connsiteX31" fmla="*/ 231339 w 250698"/>
                <a:gd name="connsiteY31" fmla="*/ 39580 h 100008"/>
                <a:gd name="connsiteX32" fmla="*/ 213336 w 250698"/>
                <a:gd name="connsiteY32" fmla="*/ 23579 h 100008"/>
                <a:gd name="connsiteX33" fmla="*/ 198763 w 250698"/>
                <a:gd name="connsiteY33" fmla="*/ 16054 h 100008"/>
                <a:gd name="connsiteX34" fmla="*/ 185238 w 250698"/>
                <a:gd name="connsiteY34" fmla="*/ 17292 h 100008"/>
                <a:gd name="connsiteX35" fmla="*/ 167235 w 250698"/>
                <a:gd name="connsiteY35" fmla="*/ 21102 h 100008"/>
                <a:gd name="connsiteX36" fmla="*/ 139899 w 250698"/>
                <a:gd name="connsiteY36" fmla="*/ 21102 h 100008"/>
                <a:gd name="connsiteX37" fmla="*/ 105132 w 250698"/>
                <a:gd name="connsiteY37" fmla="*/ 16816 h 100008"/>
                <a:gd name="connsiteX38" fmla="*/ 82844 w 250698"/>
                <a:gd name="connsiteY38" fmla="*/ -44 h 100008"/>
                <a:gd name="connsiteX39" fmla="*/ 82844 w 250698"/>
                <a:gd name="connsiteY39" fmla="*/ -44 h 100008"/>
                <a:gd name="connsiteX40" fmla="*/ -24 w 250698"/>
                <a:gd name="connsiteY40" fmla="*/ 17006 h 10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698" h="100008">
                  <a:moveTo>
                    <a:pt x="-309" y="17006"/>
                  </a:moveTo>
                  <a:lnTo>
                    <a:pt x="-309" y="17006"/>
                  </a:lnTo>
                  <a:cubicBezTo>
                    <a:pt x="6930" y="22816"/>
                    <a:pt x="16169" y="31199"/>
                    <a:pt x="23884" y="36056"/>
                  </a:cubicBezTo>
                  <a:cubicBezTo>
                    <a:pt x="31904" y="41419"/>
                    <a:pt x="40315" y="46200"/>
                    <a:pt x="49030" y="50344"/>
                  </a:cubicBezTo>
                  <a:cubicBezTo>
                    <a:pt x="54002" y="52801"/>
                    <a:pt x="59251" y="54687"/>
                    <a:pt x="64651" y="55963"/>
                  </a:cubicBezTo>
                  <a:cubicBezTo>
                    <a:pt x="72081" y="57392"/>
                    <a:pt x="82558" y="54630"/>
                    <a:pt x="89988" y="55963"/>
                  </a:cubicBezTo>
                  <a:cubicBezTo>
                    <a:pt x="94426" y="56840"/>
                    <a:pt x="98684" y="58478"/>
                    <a:pt x="102561" y="60821"/>
                  </a:cubicBezTo>
                  <a:cubicBezTo>
                    <a:pt x="109104" y="66098"/>
                    <a:pt x="114991" y="72137"/>
                    <a:pt x="120087" y="78824"/>
                  </a:cubicBezTo>
                  <a:cubicBezTo>
                    <a:pt x="125135" y="84348"/>
                    <a:pt x="129612" y="94445"/>
                    <a:pt x="136089" y="97874"/>
                  </a:cubicBezTo>
                  <a:cubicBezTo>
                    <a:pt x="139708" y="99902"/>
                    <a:pt x="143966" y="100483"/>
                    <a:pt x="147995" y="99493"/>
                  </a:cubicBezTo>
                  <a:cubicBezTo>
                    <a:pt x="150452" y="98454"/>
                    <a:pt x="152262" y="96292"/>
                    <a:pt x="152853" y="93683"/>
                  </a:cubicBezTo>
                  <a:cubicBezTo>
                    <a:pt x="152853" y="92063"/>
                    <a:pt x="151329" y="90444"/>
                    <a:pt x="150376" y="89110"/>
                  </a:cubicBezTo>
                  <a:cubicBezTo>
                    <a:pt x="149424" y="87777"/>
                    <a:pt x="146281" y="84920"/>
                    <a:pt x="144852" y="82824"/>
                  </a:cubicBezTo>
                  <a:cubicBezTo>
                    <a:pt x="141880" y="78681"/>
                    <a:pt x="139689" y="74032"/>
                    <a:pt x="138375" y="69108"/>
                  </a:cubicBezTo>
                  <a:cubicBezTo>
                    <a:pt x="137803" y="65393"/>
                    <a:pt x="137136" y="59107"/>
                    <a:pt x="139899" y="56440"/>
                  </a:cubicBezTo>
                  <a:cubicBezTo>
                    <a:pt x="142661" y="53773"/>
                    <a:pt x="148757" y="55106"/>
                    <a:pt x="152662" y="55106"/>
                  </a:cubicBezTo>
                  <a:cubicBezTo>
                    <a:pt x="161721" y="54458"/>
                    <a:pt x="170826" y="55621"/>
                    <a:pt x="179427" y="58535"/>
                  </a:cubicBezTo>
                  <a:cubicBezTo>
                    <a:pt x="183466" y="61097"/>
                    <a:pt x="187038" y="64317"/>
                    <a:pt x="190000" y="68060"/>
                  </a:cubicBezTo>
                  <a:cubicBezTo>
                    <a:pt x="195239" y="73585"/>
                    <a:pt x="199049" y="83776"/>
                    <a:pt x="205240" y="88253"/>
                  </a:cubicBezTo>
                  <a:cubicBezTo>
                    <a:pt x="207602" y="90311"/>
                    <a:pt x="210593" y="91511"/>
                    <a:pt x="213717" y="91682"/>
                  </a:cubicBezTo>
                  <a:cubicBezTo>
                    <a:pt x="216622" y="91101"/>
                    <a:pt x="219080" y="89196"/>
                    <a:pt x="220385" y="86539"/>
                  </a:cubicBezTo>
                  <a:cubicBezTo>
                    <a:pt x="221137" y="82767"/>
                    <a:pt x="220528" y="78852"/>
                    <a:pt x="218671" y="75490"/>
                  </a:cubicBezTo>
                  <a:cubicBezTo>
                    <a:pt x="215432" y="69851"/>
                    <a:pt x="211422" y="64698"/>
                    <a:pt x="206764" y="60154"/>
                  </a:cubicBezTo>
                  <a:cubicBezTo>
                    <a:pt x="203211" y="56878"/>
                    <a:pt x="200021" y="53239"/>
                    <a:pt x="197239" y="49296"/>
                  </a:cubicBezTo>
                  <a:cubicBezTo>
                    <a:pt x="196477" y="47772"/>
                    <a:pt x="195048" y="45296"/>
                    <a:pt x="195906" y="43771"/>
                  </a:cubicBezTo>
                  <a:cubicBezTo>
                    <a:pt x="197811" y="40724"/>
                    <a:pt x="204383" y="41866"/>
                    <a:pt x="207907" y="42819"/>
                  </a:cubicBezTo>
                  <a:cubicBezTo>
                    <a:pt x="211050" y="44286"/>
                    <a:pt x="213917" y="46286"/>
                    <a:pt x="216384" y="48725"/>
                  </a:cubicBezTo>
                  <a:cubicBezTo>
                    <a:pt x="221099" y="53620"/>
                    <a:pt x="226129" y="58202"/>
                    <a:pt x="231434" y="62441"/>
                  </a:cubicBezTo>
                  <a:cubicBezTo>
                    <a:pt x="235530" y="64822"/>
                    <a:pt x="242197" y="69299"/>
                    <a:pt x="246579" y="67298"/>
                  </a:cubicBezTo>
                  <a:cubicBezTo>
                    <a:pt x="248731" y="66108"/>
                    <a:pt x="250160" y="63936"/>
                    <a:pt x="250389" y="61488"/>
                  </a:cubicBezTo>
                  <a:cubicBezTo>
                    <a:pt x="250389" y="58250"/>
                    <a:pt x="246864" y="54725"/>
                    <a:pt x="244864" y="51963"/>
                  </a:cubicBezTo>
                  <a:cubicBezTo>
                    <a:pt x="240692" y="47486"/>
                    <a:pt x="236168" y="43343"/>
                    <a:pt x="231339" y="39580"/>
                  </a:cubicBezTo>
                  <a:cubicBezTo>
                    <a:pt x="225729" y="33818"/>
                    <a:pt x="219709" y="28474"/>
                    <a:pt x="213336" y="23579"/>
                  </a:cubicBezTo>
                  <a:cubicBezTo>
                    <a:pt x="208993" y="20188"/>
                    <a:pt x="204050" y="17635"/>
                    <a:pt x="198763" y="16054"/>
                  </a:cubicBezTo>
                  <a:cubicBezTo>
                    <a:pt x="194220" y="15806"/>
                    <a:pt x="189657" y="16225"/>
                    <a:pt x="185238" y="17292"/>
                  </a:cubicBezTo>
                  <a:cubicBezTo>
                    <a:pt x="179808" y="18149"/>
                    <a:pt x="172760" y="20530"/>
                    <a:pt x="167235" y="21102"/>
                  </a:cubicBezTo>
                  <a:cubicBezTo>
                    <a:pt x="158139" y="21769"/>
                    <a:pt x="148995" y="21769"/>
                    <a:pt x="139899" y="21102"/>
                  </a:cubicBezTo>
                  <a:cubicBezTo>
                    <a:pt x="128164" y="21369"/>
                    <a:pt x="116448" y="19921"/>
                    <a:pt x="105132" y="16816"/>
                  </a:cubicBezTo>
                  <a:cubicBezTo>
                    <a:pt x="97084" y="12063"/>
                    <a:pt x="89607" y="6405"/>
                    <a:pt x="82844" y="-44"/>
                  </a:cubicBezTo>
                  <a:lnTo>
                    <a:pt x="82844" y="-44"/>
                  </a:lnTo>
                  <a:lnTo>
                    <a:pt x="-24" y="17006"/>
                  </a:lnTo>
                  <a:close/>
                </a:path>
              </a:pathLst>
            </a:custGeom>
            <a:solidFill>
              <a:srgbClr val="EEC0A2"/>
            </a:solidFill>
            <a:ln w="4763" cap="rnd">
              <a:solidFill>
                <a:srgbClr val="EEB997"/>
              </a:solidFill>
              <a:prstDash val="solid"/>
              <a:round/>
            </a:ln>
          </p:spPr>
          <p:txBody>
            <a:bodyPr rtlCol="0" anchor="ctr"/>
            <a:lstStyle/>
            <a:p>
              <a:endParaRPr lang="en-IN"/>
            </a:p>
          </p:txBody>
        </p:sp>
        <p:sp>
          <p:nvSpPr>
            <p:cNvPr id="175" name="Freeform: Shape 174">
              <a:extLst>
                <a:ext uri="{FF2B5EF4-FFF2-40B4-BE49-F238E27FC236}">
                  <a16:creationId xmlns:a16="http://schemas.microsoft.com/office/drawing/2014/main" xmlns="" id="{D39CED0B-27C2-22AA-E0B1-563765FB740A}"/>
                </a:ext>
              </a:extLst>
            </p:cNvPr>
            <p:cNvSpPr/>
            <p:nvPr/>
          </p:nvSpPr>
          <p:spPr>
            <a:xfrm>
              <a:off x="4189094" y="2178843"/>
              <a:ext cx="7143" cy="6381"/>
            </a:xfrm>
            <a:custGeom>
              <a:avLst/>
              <a:gdLst>
                <a:gd name="connsiteX0" fmla="*/ 1405 w 7143"/>
                <a:gd name="connsiteY0" fmla="*/ -44 h 6381"/>
                <a:gd name="connsiteX1" fmla="*/ 6834 w 7143"/>
                <a:gd name="connsiteY1" fmla="*/ 2814 h 6381"/>
                <a:gd name="connsiteX2" fmla="*/ 4263 w 7143"/>
                <a:gd name="connsiteY2" fmla="*/ 6338 h 6381"/>
                <a:gd name="connsiteX3" fmla="*/ -309 w 7143"/>
                <a:gd name="connsiteY3" fmla="*/ 4052 h 6381"/>
              </a:gdLst>
              <a:ahLst/>
              <a:cxnLst>
                <a:cxn ang="0">
                  <a:pos x="connsiteX0" y="connsiteY0"/>
                </a:cxn>
                <a:cxn ang="0">
                  <a:pos x="connsiteX1" y="connsiteY1"/>
                </a:cxn>
                <a:cxn ang="0">
                  <a:pos x="connsiteX2" y="connsiteY2"/>
                </a:cxn>
                <a:cxn ang="0">
                  <a:pos x="connsiteX3" y="connsiteY3"/>
                </a:cxn>
              </a:cxnLst>
              <a:rect l="l" t="t" r="r" b="b"/>
              <a:pathLst>
                <a:path w="7143" h="6381">
                  <a:moveTo>
                    <a:pt x="1405" y="-44"/>
                  </a:moveTo>
                  <a:cubicBezTo>
                    <a:pt x="3320" y="699"/>
                    <a:pt x="5139" y="1661"/>
                    <a:pt x="6834" y="2814"/>
                  </a:cubicBezTo>
                  <a:lnTo>
                    <a:pt x="4263" y="6338"/>
                  </a:lnTo>
                  <a:cubicBezTo>
                    <a:pt x="2843" y="5386"/>
                    <a:pt x="1300" y="4624"/>
                    <a:pt x="-309" y="4052"/>
                  </a:cubicBezTo>
                  <a:close/>
                </a:path>
              </a:pathLst>
            </a:custGeom>
            <a:solidFill>
              <a:srgbClr val="22150B"/>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C07FB206-0488-F2F1-272E-25F60B1F5078}"/>
                </a:ext>
              </a:extLst>
            </p:cNvPr>
            <p:cNvSpPr/>
            <p:nvPr/>
          </p:nvSpPr>
          <p:spPr>
            <a:xfrm>
              <a:off x="4193667" y="2181701"/>
              <a:ext cx="4643" cy="6477"/>
            </a:xfrm>
            <a:custGeom>
              <a:avLst/>
              <a:gdLst>
                <a:gd name="connsiteX0" fmla="*/ 2262 w 4643"/>
                <a:gd name="connsiteY0" fmla="*/ -44 h 6477"/>
                <a:gd name="connsiteX1" fmla="*/ 4263 w 4643"/>
                <a:gd name="connsiteY1" fmla="*/ 6433 h 6477"/>
                <a:gd name="connsiteX2" fmla="*/ 3405 w 4643"/>
                <a:gd name="connsiteY2" fmla="*/ 6433 h 6477"/>
                <a:gd name="connsiteX3" fmla="*/ -309 w 4643"/>
                <a:gd name="connsiteY3" fmla="*/ 3481 h 6477"/>
              </a:gdLst>
              <a:ahLst/>
              <a:cxnLst>
                <a:cxn ang="0">
                  <a:pos x="connsiteX0" y="connsiteY0"/>
                </a:cxn>
                <a:cxn ang="0">
                  <a:pos x="connsiteX1" y="connsiteY1"/>
                </a:cxn>
                <a:cxn ang="0">
                  <a:pos x="connsiteX2" y="connsiteY2"/>
                </a:cxn>
                <a:cxn ang="0">
                  <a:pos x="connsiteX3" y="connsiteY3"/>
                </a:cxn>
              </a:cxnLst>
              <a:rect l="l" t="t" r="r" b="b"/>
              <a:pathLst>
                <a:path w="4643" h="6477">
                  <a:moveTo>
                    <a:pt x="2262" y="-44"/>
                  </a:moveTo>
                  <a:cubicBezTo>
                    <a:pt x="3844" y="1719"/>
                    <a:pt x="4577" y="4090"/>
                    <a:pt x="4263" y="6433"/>
                  </a:cubicBezTo>
                  <a:lnTo>
                    <a:pt x="3405" y="6433"/>
                  </a:lnTo>
                  <a:cubicBezTo>
                    <a:pt x="3405" y="4528"/>
                    <a:pt x="1119" y="4433"/>
                    <a:pt x="-309" y="3481"/>
                  </a:cubicBezTo>
                  <a:close/>
                </a:path>
              </a:pathLst>
            </a:custGeom>
            <a:solidFill>
              <a:srgbClr val="22150B"/>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3BD6DED6-FC00-94BD-079D-8B55D5ADE7E8}"/>
                </a:ext>
              </a:extLst>
            </p:cNvPr>
            <p:cNvSpPr/>
            <p:nvPr/>
          </p:nvSpPr>
          <p:spPr>
            <a:xfrm>
              <a:off x="4193667" y="2181701"/>
              <a:ext cx="2571" cy="3524"/>
            </a:xfrm>
            <a:custGeom>
              <a:avLst/>
              <a:gdLst>
                <a:gd name="connsiteX0" fmla="*/ 2262 w 2571"/>
                <a:gd name="connsiteY0" fmla="*/ -44 h 3524"/>
                <a:gd name="connsiteX1" fmla="*/ -309 w 2571"/>
                <a:gd name="connsiteY1" fmla="*/ 3481 h 3524"/>
              </a:gdLst>
              <a:ahLst/>
              <a:cxnLst>
                <a:cxn ang="0">
                  <a:pos x="connsiteX0" y="connsiteY0"/>
                </a:cxn>
                <a:cxn ang="0">
                  <a:pos x="connsiteX1" y="connsiteY1"/>
                </a:cxn>
              </a:cxnLst>
              <a:rect l="l" t="t" r="r" b="b"/>
              <a:pathLst>
                <a:path w="2571" h="3524">
                  <a:moveTo>
                    <a:pt x="2262" y="-44"/>
                  </a:moveTo>
                  <a:lnTo>
                    <a:pt x="-309" y="3481"/>
                  </a:lnTo>
                </a:path>
              </a:pathLst>
            </a:custGeom>
            <a:noFill/>
            <a:ln w="9525" cap="flat">
              <a:solidFill>
                <a:srgbClr val="22150B"/>
              </a:solidFill>
              <a:prstDash val="solid"/>
              <a:round/>
            </a:ln>
          </p:spPr>
          <p:txBody>
            <a:bodyPr rtlCol="0" anchor="ctr"/>
            <a:lstStyle/>
            <a:p>
              <a:endParaRPr lang="en-IN"/>
            </a:p>
          </p:txBody>
        </p:sp>
        <p:sp>
          <p:nvSpPr>
            <p:cNvPr id="178" name="Freeform: Shape 177">
              <a:extLst>
                <a:ext uri="{FF2B5EF4-FFF2-40B4-BE49-F238E27FC236}">
                  <a16:creationId xmlns:a16="http://schemas.microsoft.com/office/drawing/2014/main" xmlns="" id="{2E5A380E-2672-9BFC-6419-20C7A0FB8D38}"/>
                </a:ext>
              </a:extLst>
            </p:cNvPr>
            <p:cNvSpPr/>
            <p:nvPr/>
          </p:nvSpPr>
          <p:spPr>
            <a:xfrm>
              <a:off x="4163568" y="2201036"/>
              <a:ext cx="6191" cy="5715"/>
            </a:xfrm>
            <a:custGeom>
              <a:avLst/>
              <a:gdLst>
                <a:gd name="connsiteX0" fmla="*/ 262 w 6191"/>
                <a:gd name="connsiteY0" fmla="*/ -44 h 5715"/>
                <a:gd name="connsiteX1" fmla="*/ 5882 w 6191"/>
                <a:gd name="connsiteY1" fmla="*/ 1957 h 5715"/>
                <a:gd name="connsiteX2" fmla="*/ 3501 w 6191"/>
                <a:gd name="connsiteY2" fmla="*/ 5671 h 5715"/>
                <a:gd name="connsiteX3" fmla="*/ -309 w 6191"/>
                <a:gd name="connsiteY3" fmla="*/ 4338 h 5715"/>
              </a:gdLst>
              <a:ahLst/>
              <a:cxnLst>
                <a:cxn ang="0">
                  <a:pos x="connsiteX0" y="connsiteY0"/>
                </a:cxn>
                <a:cxn ang="0">
                  <a:pos x="connsiteX1" y="connsiteY1"/>
                </a:cxn>
                <a:cxn ang="0">
                  <a:pos x="connsiteX2" y="connsiteY2"/>
                </a:cxn>
                <a:cxn ang="0">
                  <a:pos x="connsiteX3" y="connsiteY3"/>
                </a:cxn>
              </a:cxnLst>
              <a:rect l="l" t="t" r="r" b="b"/>
              <a:pathLst>
                <a:path w="6191" h="5715">
                  <a:moveTo>
                    <a:pt x="262" y="-44"/>
                  </a:moveTo>
                  <a:cubicBezTo>
                    <a:pt x="2243" y="280"/>
                    <a:pt x="4148" y="956"/>
                    <a:pt x="5882" y="1957"/>
                  </a:cubicBezTo>
                  <a:lnTo>
                    <a:pt x="3501" y="5671"/>
                  </a:lnTo>
                  <a:cubicBezTo>
                    <a:pt x="2339" y="4957"/>
                    <a:pt x="1043" y="4509"/>
                    <a:pt x="-309" y="4338"/>
                  </a:cubicBezTo>
                  <a:close/>
                </a:path>
              </a:pathLst>
            </a:custGeom>
            <a:solidFill>
              <a:srgbClr val="22150B"/>
            </a:solidFill>
            <a:ln w="9525" cap="flat">
              <a:noFill/>
              <a:prstDash val="solid"/>
              <a:miter/>
            </a:ln>
          </p:spPr>
          <p:txBody>
            <a:bodyPr rtlCol="0" anchor="ctr"/>
            <a:lstStyle/>
            <a:p>
              <a:endParaRPr lang="en-IN"/>
            </a:p>
          </p:txBody>
        </p:sp>
        <p:sp>
          <p:nvSpPr>
            <p:cNvPr id="179" name="Freeform: Shape 178">
              <a:extLst>
                <a:ext uri="{FF2B5EF4-FFF2-40B4-BE49-F238E27FC236}">
                  <a16:creationId xmlns:a16="http://schemas.microsoft.com/office/drawing/2014/main" xmlns="" id="{91487558-69D8-5737-BB01-6CCD71E39F24}"/>
                </a:ext>
              </a:extLst>
            </p:cNvPr>
            <p:cNvSpPr/>
            <p:nvPr/>
          </p:nvSpPr>
          <p:spPr>
            <a:xfrm>
              <a:off x="4163568" y="2201036"/>
              <a:ext cx="571" cy="4381"/>
            </a:xfrm>
            <a:custGeom>
              <a:avLst/>
              <a:gdLst>
                <a:gd name="connsiteX0" fmla="*/ 262 w 571"/>
                <a:gd name="connsiteY0" fmla="*/ -44 h 4381"/>
                <a:gd name="connsiteX1" fmla="*/ -309 w 571"/>
                <a:gd name="connsiteY1" fmla="*/ 4338 h 4381"/>
              </a:gdLst>
              <a:ahLst/>
              <a:cxnLst>
                <a:cxn ang="0">
                  <a:pos x="connsiteX0" y="connsiteY0"/>
                </a:cxn>
                <a:cxn ang="0">
                  <a:pos x="connsiteX1" y="connsiteY1"/>
                </a:cxn>
              </a:cxnLst>
              <a:rect l="l" t="t" r="r" b="b"/>
              <a:pathLst>
                <a:path w="571" h="4381">
                  <a:moveTo>
                    <a:pt x="262" y="-44"/>
                  </a:moveTo>
                  <a:lnTo>
                    <a:pt x="-309" y="4338"/>
                  </a:lnTo>
                </a:path>
              </a:pathLst>
            </a:custGeom>
            <a:noFill/>
            <a:ln w="9525" cap="flat">
              <a:solidFill>
                <a:srgbClr val="22150B"/>
              </a:solidFill>
              <a:prstDash val="solid"/>
              <a:round/>
            </a:ln>
          </p:spPr>
          <p:txBody>
            <a:bodyPr rtlCol="0" anchor="ctr"/>
            <a:lstStyle/>
            <a:p>
              <a:endParaRPr lang="en-IN"/>
            </a:p>
          </p:txBody>
        </p:sp>
        <p:sp>
          <p:nvSpPr>
            <p:cNvPr id="180" name="Freeform: Shape 179">
              <a:extLst>
                <a:ext uri="{FF2B5EF4-FFF2-40B4-BE49-F238E27FC236}">
                  <a16:creationId xmlns:a16="http://schemas.microsoft.com/office/drawing/2014/main" xmlns="" id="{38BCE9F8-369D-24CD-D65E-8C8851F19402}"/>
                </a:ext>
              </a:extLst>
            </p:cNvPr>
            <p:cNvSpPr/>
            <p:nvPr/>
          </p:nvSpPr>
          <p:spPr>
            <a:xfrm>
              <a:off x="4167377" y="2203037"/>
              <a:ext cx="4191" cy="6000"/>
            </a:xfrm>
            <a:custGeom>
              <a:avLst/>
              <a:gdLst>
                <a:gd name="connsiteX0" fmla="*/ 2072 w 4191"/>
                <a:gd name="connsiteY0" fmla="*/ -44 h 6000"/>
                <a:gd name="connsiteX1" fmla="*/ 3882 w 4191"/>
                <a:gd name="connsiteY1" fmla="*/ 5957 h 6000"/>
                <a:gd name="connsiteX2" fmla="*/ 3024 w 4191"/>
                <a:gd name="connsiteY2" fmla="*/ 5957 h 6000"/>
                <a:gd name="connsiteX3" fmla="*/ -309 w 4191"/>
                <a:gd name="connsiteY3" fmla="*/ 3671 h 6000"/>
              </a:gdLst>
              <a:ahLst/>
              <a:cxnLst>
                <a:cxn ang="0">
                  <a:pos x="connsiteX0" y="connsiteY0"/>
                </a:cxn>
                <a:cxn ang="0">
                  <a:pos x="connsiteX1" y="connsiteY1"/>
                </a:cxn>
                <a:cxn ang="0">
                  <a:pos x="connsiteX2" y="connsiteY2"/>
                </a:cxn>
                <a:cxn ang="0">
                  <a:pos x="connsiteX3" y="connsiteY3"/>
                </a:cxn>
              </a:cxnLst>
              <a:rect l="l" t="t" r="r" b="b"/>
              <a:pathLst>
                <a:path w="4191" h="6000">
                  <a:moveTo>
                    <a:pt x="2072" y="-44"/>
                  </a:moveTo>
                  <a:cubicBezTo>
                    <a:pt x="3882" y="1195"/>
                    <a:pt x="3882" y="3957"/>
                    <a:pt x="3882" y="5957"/>
                  </a:cubicBezTo>
                  <a:lnTo>
                    <a:pt x="3024" y="5957"/>
                  </a:lnTo>
                  <a:cubicBezTo>
                    <a:pt x="3024" y="4243"/>
                    <a:pt x="834" y="4433"/>
                    <a:pt x="-309" y="3671"/>
                  </a:cubicBezTo>
                  <a:close/>
                </a:path>
              </a:pathLst>
            </a:custGeom>
            <a:solidFill>
              <a:srgbClr val="22150B"/>
            </a:solidFill>
            <a:ln w="9525" cap="flat">
              <a:noFill/>
              <a:prstDash val="solid"/>
              <a:miter/>
            </a:ln>
          </p:spPr>
          <p:txBody>
            <a:bodyPr rtlCol="0" anchor="ctr"/>
            <a:lstStyle/>
            <a:p>
              <a:endParaRPr lang="en-IN"/>
            </a:p>
          </p:txBody>
        </p:sp>
        <p:sp>
          <p:nvSpPr>
            <p:cNvPr id="181" name="Freeform: Shape 180">
              <a:extLst>
                <a:ext uri="{FF2B5EF4-FFF2-40B4-BE49-F238E27FC236}">
                  <a16:creationId xmlns:a16="http://schemas.microsoft.com/office/drawing/2014/main" xmlns="" id="{17761A69-DC4C-EDF7-760D-D675528EB234}"/>
                </a:ext>
              </a:extLst>
            </p:cNvPr>
            <p:cNvSpPr/>
            <p:nvPr/>
          </p:nvSpPr>
          <p:spPr>
            <a:xfrm>
              <a:off x="4167377" y="2203037"/>
              <a:ext cx="2381" cy="3714"/>
            </a:xfrm>
            <a:custGeom>
              <a:avLst/>
              <a:gdLst>
                <a:gd name="connsiteX0" fmla="*/ 2072 w 2381"/>
                <a:gd name="connsiteY0" fmla="*/ -44 h 3714"/>
                <a:gd name="connsiteX1" fmla="*/ -309 w 2381"/>
                <a:gd name="connsiteY1" fmla="*/ 3671 h 3714"/>
              </a:gdLst>
              <a:ahLst/>
              <a:cxnLst>
                <a:cxn ang="0">
                  <a:pos x="connsiteX0" y="connsiteY0"/>
                </a:cxn>
                <a:cxn ang="0">
                  <a:pos x="connsiteX1" y="connsiteY1"/>
                </a:cxn>
              </a:cxnLst>
              <a:rect l="l" t="t" r="r" b="b"/>
              <a:pathLst>
                <a:path w="2381" h="3714">
                  <a:moveTo>
                    <a:pt x="2072" y="-44"/>
                  </a:moveTo>
                  <a:lnTo>
                    <a:pt x="-309" y="3671"/>
                  </a:lnTo>
                </a:path>
              </a:pathLst>
            </a:custGeom>
            <a:noFill/>
            <a:ln w="9525" cap="flat">
              <a:solidFill>
                <a:srgbClr val="22150B"/>
              </a:solidFill>
              <a:prstDash val="solid"/>
              <a:round/>
            </a:ln>
          </p:spPr>
          <p:txBody>
            <a:bodyPr rtlCol="0" anchor="ctr"/>
            <a:lstStyle/>
            <a:p>
              <a:endParaRPr lang="en-IN"/>
            </a:p>
          </p:txBody>
        </p:sp>
        <p:sp>
          <p:nvSpPr>
            <p:cNvPr id="182" name="Freeform: Shape 181">
              <a:extLst>
                <a:ext uri="{FF2B5EF4-FFF2-40B4-BE49-F238E27FC236}">
                  <a16:creationId xmlns:a16="http://schemas.microsoft.com/office/drawing/2014/main" xmlns="" id="{5237CD0E-D535-029A-F2E5-10E2CAFD0CC6}"/>
                </a:ext>
              </a:extLst>
            </p:cNvPr>
            <p:cNvSpPr/>
            <p:nvPr/>
          </p:nvSpPr>
          <p:spPr>
            <a:xfrm>
              <a:off x="4095083" y="2215800"/>
              <a:ext cx="5905" cy="6095"/>
            </a:xfrm>
            <a:custGeom>
              <a:avLst/>
              <a:gdLst>
                <a:gd name="connsiteX0" fmla="*/ -309 w 5905"/>
                <a:gd name="connsiteY0" fmla="*/ -44 h 6095"/>
                <a:gd name="connsiteX1" fmla="*/ 5596 w 5905"/>
                <a:gd name="connsiteY1" fmla="*/ 2528 h 6095"/>
                <a:gd name="connsiteX2" fmla="*/ 2929 w 5905"/>
                <a:gd name="connsiteY2" fmla="*/ 6052 h 6095"/>
                <a:gd name="connsiteX3" fmla="*/ -309 w 5905"/>
                <a:gd name="connsiteY3" fmla="*/ 4338 h 6095"/>
              </a:gdLst>
              <a:ahLst/>
              <a:cxnLst>
                <a:cxn ang="0">
                  <a:pos x="connsiteX0" y="connsiteY0"/>
                </a:cxn>
                <a:cxn ang="0">
                  <a:pos x="connsiteX1" y="connsiteY1"/>
                </a:cxn>
                <a:cxn ang="0">
                  <a:pos x="connsiteX2" y="connsiteY2"/>
                </a:cxn>
                <a:cxn ang="0">
                  <a:pos x="connsiteX3" y="connsiteY3"/>
                </a:cxn>
              </a:cxnLst>
              <a:rect l="l" t="t" r="r" b="b"/>
              <a:pathLst>
                <a:path w="5905" h="6095">
                  <a:moveTo>
                    <a:pt x="-309" y="-44"/>
                  </a:moveTo>
                  <a:cubicBezTo>
                    <a:pt x="1843" y="299"/>
                    <a:pt x="3882" y="1176"/>
                    <a:pt x="5596" y="2528"/>
                  </a:cubicBezTo>
                  <a:lnTo>
                    <a:pt x="2929" y="6052"/>
                  </a:lnTo>
                  <a:cubicBezTo>
                    <a:pt x="2034" y="5186"/>
                    <a:pt x="910" y="4585"/>
                    <a:pt x="-309" y="4338"/>
                  </a:cubicBezTo>
                  <a:close/>
                </a:path>
              </a:pathLst>
            </a:custGeom>
            <a:solidFill>
              <a:srgbClr val="22150B"/>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85CEAB12-AF0A-19EC-7648-5D11009A004E}"/>
                </a:ext>
              </a:extLst>
            </p:cNvPr>
            <p:cNvSpPr/>
            <p:nvPr/>
          </p:nvSpPr>
          <p:spPr>
            <a:xfrm>
              <a:off x="4095083" y="2215800"/>
              <a:ext cx="9525" cy="4381"/>
            </a:xfrm>
            <a:custGeom>
              <a:avLst/>
              <a:gdLst>
                <a:gd name="connsiteX0" fmla="*/ -309 w 9525"/>
                <a:gd name="connsiteY0" fmla="*/ -44 h 4381"/>
                <a:gd name="connsiteX1" fmla="*/ -309 w 9525"/>
                <a:gd name="connsiteY1" fmla="*/ 4338 h 4381"/>
              </a:gdLst>
              <a:ahLst/>
              <a:cxnLst>
                <a:cxn ang="0">
                  <a:pos x="connsiteX0" y="connsiteY0"/>
                </a:cxn>
                <a:cxn ang="0">
                  <a:pos x="connsiteX1" y="connsiteY1"/>
                </a:cxn>
              </a:cxnLst>
              <a:rect l="l" t="t" r="r" b="b"/>
              <a:pathLst>
                <a:path w="9525" h="4381">
                  <a:moveTo>
                    <a:pt x="-309" y="-44"/>
                  </a:moveTo>
                  <a:lnTo>
                    <a:pt x="-309" y="4338"/>
                  </a:lnTo>
                </a:path>
              </a:pathLst>
            </a:custGeom>
            <a:noFill/>
            <a:ln w="9525" cap="flat">
              <a:solidFill>
                <a:srgbClr val="22150B"/>
              </a:solidFill>
              <a:prstDash val="solid"/>
              <a:round/>
            </a:ln>
          </p:spPr>
          <p:txBody>
            <a:bodyPr rtlCol="0" anchor="ctr"/>
            <a:lstStyle/>
            <a:p>
              <a:endParaRPr lang="en-IN"/>
            </a:p>
          </p:txBody>
        </p:sp>
        <p:sp>
          <p:nvSpPr>
            <p:cNvPr id="184" name="Freeform: Shape 183">
              <a:extLst>
                <a:ext uri="{FF2B5EF4-FFF2-40B4-BE49-F238E27FC236}">
                  <a16:creationId xmlns:a16="http://schemas.microsoft.com/office/drawing/2014/main" xmlns="" id="{17D8613C-0D94-1581-8EBF-EDDE31AC8832}"/>
                </a:ext>
              </a:extLst>
            </p:cNvPr>
            <p:cNvSpPr/>
            <p:nvPr/>
          </p:nvSpPr>
          <p:spPr>
            <a:xfrm>
              <a:off x="4098321" y="2218372"/>
              <a:ext cx="4781" cy="5714"/>
            </a:xfrm>
            <a:custGeom>
              <a:avLst/>
              <a:gdLst>
                <a:gd name="connsiteX0" fmla="*/ 2358 w 4781"/>
                <a:gd name="connsiteY0" fmla="*/ -44 h 5714"/>
                <a:gd name="connsiteX1" fmla="*/ 4453 w 4781"/>
                <a:gd name="connsiteY1" fmla="*/ 5671 h 5714"/>
                <a:gd name="connsiteX2" fmla="*/ 3596 w 4781"/>
                <a:gd name="connsiteY2" fmla="*/ 5671 h 5714"/>
                <a:gd name="connsiteX3" fmla="*/ -309 w 4781"/>
                <a:gd name="connsiteY3" fmla="*/ 3481 h 5714"/>
              </a:gdLst>
              <a:ahLst/>
              <a:cxnLst>
                <a:cxn ang="0">
                  <a:pos x="connsiteX0" y="connsiteY0"/>
                </a:cxn>
                <a:cxn ang="0">
                  <a:pos x="connsiteX1" y="connsiteY1"/>
                </a:cxn>
                <a:cxn ang="0">
                  <a:pos x="connsiteX2" y="connsiteY2"/>
                </a:cxn>
                <a:cxn ang="0">
                  <a:pos x="connsiteX3" y="connsiteY3"/>
                </a:cxn>
              </a:cxnLst>
              <a:rect l="l" t="t" r="r" b="b"/>
              <a:pathLst>
                <a:path w="4781" h="5714">
                  <a:moveTo>
                    <a:pt x="2358" y="-44"/>
                  </a:moveTo>
                  <a:cubicBezTo>
                    <a:pt x="3844" y="1471"/>
                    <a:pt x="4605" y="3557"/>
                    <a:pt x="4453" y="5671"/>
                  </a:cubicBezTo>
                  <a:lnTo>
                    <a:pt x="3596" y="5671"/>
                  </a:lnTo>
                  <a:cubicBezTo>
                    <a:pt x="3596" y="4624"/>
                    <a:pt x="1119" y="4528"/>
                    <a:pt x="-309" y="3481"/>
                  </a:cubicBezTo>
                  <a:close/>
                </a:path>
              </a:pathLst>
            </a:custGeom>
            <a:solidFill>
              <a:srgbClr val="22150B"/>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9FA470C8-1091-1618-3F66-72B5D7FD0B45}"/>
                </a:ext>
              </a:extLst>
            </p:cNvPr>
            <p:cNvSpPr/>
            <p:nvPr/>
          </p:nvSpPr>
          <p:spPr>
            <a:xfrm>
              <a:off x="4098321" y="2218372"/>
              <a:ext cx="2666" cy="3524"/>
            </a:xfrm>
            <a:custGeom>
              <a:avLst/>
              <a:gdLst>
                <a:gd name="connsiteX0" fmla="*/ 2358 w 2666"/>
                <a:gd name="connsiteY0" fmla="*/ -44 h 3524"/>
                <a:gd name="connsiteX1" fmla="*/ -309 w 2666"/>
                <a:gd name="connsiteY1" fmla="*/ 3481 h 3524"/>
              </a:gdLst>
              <a:ahLst/>
              <a:cxnLst>
                <a:cxn ang="0">
                  <a:pos x="connsiteX0" y="connsiteY0"/>
                </a:cxn>
                <a:cxn ang="0">
                  <a:pos x="connsiteX1" y="connsiteY1"/>
                </a:cxn>
              </a:cxnLst>
              <a:rect l="l" t="t" r="r" b="b"/>
              <a:pathLst>
                <a:path w="2666" h="3524">
                  <a:moveTo>
                    <a:pt x="2358" y="-44"/>
                  </a:moveTo>
                  <a:lnTo>
                    <a:pt x="-309" y="3481"/>
                  </a:lnTo>
                </a:path>
              </a:pathLst>
            </a:custGeom>
            <a:noFill/>
            <a:ln w="9525" cap="flat">
              <a:solidFill>
                <a:srgbClr val="22150B"/>
              </a:solidFill>
              <a:prstDash val="solid"/>
              <a:round/>
            </a:ln>
          </p:spPr>
          <p:txBody>
            <a:bodyPr rtlCol="0" anchor="ctr"/>
            <a:lstStyle/>
            <a:p>
              <a:endParaRPr lang="en-IN"/>
            </a:p>
          </p:txBody>
        </p:sp>
        <p:sp>
          <p:nvSpPr>
            <p:cNvPr id="186" name="Freeform: Shape 185">
              <a:extLst>
                <a:ext uri="{FF2B5EF4-FFF2-40B4-BE49-F238E27FC236}">
                  <a16:creationId xmlns:a16="http://schemas.microsoft.com/office/drawing/2014/main" xmlns="" id="{6E18DB03-F8DC-C02B-922F-03B301A751F9}"/>
                </a:ext>
              </a:extLst>
            </p:cNvPr>
            <p:cNvSpPr/>
            <p:nvPr/>
          </p:nvSpPr>
          <p:spPr>
            <a:xfrm>
              <a:off x="4770118" y="1372171"/>
              <a:ext cx="138185" cy="132710"/>
            </a:xfrm>
            <a:custGeom>
              <a:avLst/>
              <a:gdLst>
                <a:gd name="connsiteX0" fmla="*/ 57318 w 138185"/>
                <a:gd name="connsiteY0" fmla="*/ 114733 h 132710"/>
                <a:gd name="connsiteX1" fmla="*/ 46174 w 138185"/>
                <a:gd name="connsiteY1" fmla="*/ 107970 h 132710"/>
                <a:gd name="connsiteX2" fmla="*/ 36649 w 138185"/>
                <a:gd name="connsiteY2" fmla="*/ 99493 h 132710"/>
                <a:gd name="connsiteX3" fmla="*/ 25314 w 138185"/>
                <a:gd name="connsiteY3" fmla="*/ 89968 h 132710"/>
                <a:gd name="connsiteX4" fmla="*/ 835 w 138185"/>
                <a:gd name="connsiteY4" fmla="*/ 51868 h 132710"/>
                <a:gd name="connsiteX5" fmla="*/ 13599 w 138185"/>
                <a:gd name="connsiteY5" fmla="*/ 9481 h 132710"/>
                <a:gd name="connsiteX6" fmla="*/ 39792 w 138185"/>
                <a:gd name="connsiteY6" fmla="*/ -44 h 132710"/>
                <a:gd name="connsiteX7" fmla="*/ 67034 w 138185"/>
                <a:gd name="connsiteY7" fmla="*/ 7195 h 132710"/>
                <a:gd name="connsiteX8" fmla="*/ 77035 w 138185"/>
                <a:gd name="connsiteY8" fmla="*/ 14530 h 132710"/>
                <a:gd name="connsiteX9" fmla="*/ 97895 w 138185"/>
                <a:gd name="connsiteY9" fmla="*/ 52630 h 132710"/>
                <a:gd name="connsiteX10" fmla="*/ 109896 w 138185"/>
                <a:gd name="connsiteY10" fmla="*/ 73966 h 132710"/>
                <a:gd name="connsiteX11" fmla="*/ 119421 w 138185"/>
                <a:gd name="connsiteY11" fmla="*/ 88444 h 132710"/>
                <a:gd name="connsiteX12" fmla="*/ 137519 w 138185"/>
                <a:gd name="connsiteY12" fmla="*/ 115495 h 132710"/>
                <a:gd name="connsiteX13" fmla="*/ 137519 w 138185"/>
                <a:gd name="connsiteY13" fmla="*/ 118447 h 132710"/>
                <a:gd name="connsiteX14" fmla="*/ 134280 w 138185"/>
                <a:gd name="connsiteY14" fmla="*/ 119400 h 132710"/>
                <a:gd name="connsiteX15" fmla="*/ 119897 w 138185"/>
                <a:gd name="connsiteY15" fmla="*/ 112732 h 132710"/>
                <a:gd name="connsiteX16" fmla="*/ 114183 w 138185"/>
                <a:gd name="connsiteY16" fmla="*/ 107875 h 132710"/>
                <a:gd name="connsiteX17" fmla="*/ 107715 w 138185"/>
                <a:gd name="connsiteY17" fmla="*/ 109760 h 132710"/>
                <a:gd name="connsiteX18" fmla="*/ 107705 w 138185"/>
                <a:gd name="connsiteY18" fmla="*/ 109780 h 132710"/>
                <a:gd name="connsiteX19" fmla="*/ 108468 w 138185"/>
                <a:gd name="connsiteY19" fmla="*/ 118066 h 132710"/>
                <a:gd name="connsiteX20" fmla="*/ 102371 w 138185"/>
                <a:gd name="connsiteY20" fmla="*/ 120352 h 132710"/>
                <a:gd name="connsiteX21" fmla="*/ 95704 w 138185"/>
                <a:gd name="connsiteY21" fmla="*/ 117781 h 132710"/>
                <a:gd name="connsiteX22" fmla="*/ 95704 w 138185"/>
                <a:gd name="connsiteY22" fmla="*/ 122448 h 132710"/>
                <a:gd name="connsiteX23" fmla="*/ 92561 w 138185"/>
                <a:gd name="connsiteY23" fmla="*/ 123686 h 132710"/>
                <a:gd name="connsiteX24" fmla="*/ 96466 w 138185"/>
                <a:gd name="connsiteY24" fmla="*/ 131973 h 132710"/>
                <a:gd name="connsiteX25" fmla="*/ 86274 w 138185"/>
                <a:gd name="connsiteY25" fmla="*/ 129687 h 132710"/>
                <a:gd name="connsiteX26" fmla="*/ 57318 w 138185"/>
                <a:gd name="connsiteY26" fmla="*/ 114733 h 13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8185" h="132710">
                  <a:moveTo>
                    <a:pt x="57318" y="114733"/>
                  </a:moveTo>
                  <a:cubicBezTo>
                    <a:pt x="53413" y="112811"/>
                    <a:pt x="49679" y="110548"/>
                    <a:pt x="46174" y="107970"/>
                  </a:cubicBezTo>
                  <a:cubicBezTo>
                    <a:pt x="42840" y="105398"/>
                    <a:pt x="39983" y="102350"/>
                    <a:pt x="36649" y="99493"/>
                  </a:cubicBezTo>
                  <a:cubicBezTo>
                    <a:pt x="33315" y="96635"/>
                    <a:pt x="29029" y="93206"/>
                    <a:pt x="25314" y="89968"/>
                  </a:cubicBezTo>
                  <a:cubicBezTo>
                    <a:pt x="13246" y="80249"/>
                    <a:pt x="4664" y="66881"/>
                    <a:pt x="835" y="51868"/>
                  </a:cubicBezTo>
                  <a:cubicBezTo>
                    <a:pt x="-2718" y="36475"/>
                    <a:pt x="2130" y="20350"/>
                    <a:pt x="13599" y="9481"/>
                  </a:cubicBezTo>
                  <a:cubicBezTo>
                    <a:pt x="20942" y="3335"/>
                    <a:pt x="30210" y="-37"/>
                    <a:pt x="39792" y="-44"/>
                  </a:cubicBezTo>
                  <a:cubicBezTo>
                    <a:pt x="49346" y="-48"/>
                    <a:pt x="58737" y="2447"/>
                    <a:pt x="67034" y="7195"/>
                  </a:cubicBezTo>
                  <a:cubicBezTo>
                    <a:pt x="70653" y="9224"/>
                    <a:pt x="74016" y="11687"/>
                    <a:pt x="77035" y="14530"/>
                  </a:cubicBezTo>
                  <a:cubicBezTo>
                    <a:pt x="87512" y="24055"/>
                    <a:pt x="91608" y="39295"/>
                    <a:pt x="97895" y="52630"/>
                  </a:cubicBezTo>
                  <a:cubicBezTo>
                    <a:pt x="101505" y="59954"/>
                    <a:pt x="105515" y="67076"/>
                    <a:pt x="109896" y="73966"/>
                  </a:cubicBezTo>
                  <a:cubicBezTo>
                    <a:pt x="112849" y="78823"/>
                    <a:pt x="115897" y="83491"/>
                    <a:pt x="119421" y="88444"/>
                  </a:cubicBezTo>
                  <a:cubicBezTo>
                    <a:pt x="126698" y="96564"/>
                    <a:pt x="132794" y="105671"/>
                    <a:pt x="137519" y="115495"/>
                  </a:cubicBezTo>
                  <a:cubicBezTo>
                    <a:pt x="137995" y="116421"/>
                    <a:pt x="137995" y="117521"/>
                    <a:pt x="137519" y="118447"/>
                  </a:cubicBezTo>
                  <a:cubicBezTo>
                    <a:pt x="136681" y="119311"/>
                    <a:pt x="135452" y="119672"/>
                    <a:pt x="134280" y="119400"/>
                  </a:cubicBezTo>
                  <a:cubicBezTo>
                    <a:pt x="128889" y="118800"/>
                    <a:pt x="123841" y="116459"/>
                    <a:pt x="119897" y="112732"/>
                  </a:cubicBezTo>
                  <a:cubicBezTo>
                    <a:pt x="118297" y="110787"/>
                    <a:pt x="116364" y="109142"/>
                    <a:pt x="114183" y="107875"/>
                  </a:cubicBezTo>
                  <a:cubicBezTo>
                    <a:pt x="111877" y="106610"/>
                    <a:pt x="108982" y="107454"/>
                    <a:pt x="107715" y="109760"/>
                  </a:cubicBezTo>
                  <a:cubicBezTo>
                    <a:pt x="107715" y="109766"/>
                    <a:pt x="107705" y="109773"/>
                    <a:pt x="107705" y="109780"/>
                  </a:cubicBezTo>
                  <a:cubicBezTo>
                    <a:pt x="106753" y="112447"/>
                    <a:pt x="109420" y="115399"/>
                    <a:pt x="108468" y="118066"/>
                  </a:cubicBezTo>
                  <a:cubicBezTo>
                    <a:pt x="107267" y="120212"/>
                    <a:pt x="104686" y="121177"/>
                    <a:pt x="102371" y="120352"/>
                  </a:cubicBezTo>
                  <a:cubicBezTo>
                    <a:pt x="100085" y="119781"/>
                    <a:pt x="97990" y="118352"/>
                    <a:pt x="95704" y="117781"/>
                  </a:cubicBezTo>
                  <a:cubicBezTo>
                    <a:pt x="95466" y="119328"/>
                    <a:pt x="95466" y="120901"/>
                    <a:pt x="95704" y="122448"/>
                  </a:cubicBezTo>
                  <a:cubicBezTo>
                    <a:pt x="94532" y="122401"/>
                    <a:pt x="93389" y="122851"/>
                    <a:pt x="92561" y="123686"/>
                  </a:cubicBezTo>
                  <a:cubicBezTo>
                    <a:pt x="94180" y="125305"/>
                    <a:pt x="98847" y="129782"/>
                    <a:pt x="96466" y="131973"/>
                  </a:cubicBezTo>
                  <a:cubicBezTo>
                    <a:pt x="94085" y="134164"/>
                    <a:pt x="88084" y="130544"/>
                    <a:pt x="86274" y="129687"/>
                  </a:cubicBezTo>
                  <a:cubicBezTo>
                    <a:pt x="76273" y="125020"/>
                    <a:pt x="66748" y="119781"/>
                    <a:pt x="57318" y="114733"/>
                  </a:cubicBezTo>
                  <a:close/>
                </a:path>
              </a:pathLst>
            </a:custGeom>
            <a:solidFill>
              <a:srgbClr val="F5E0C9"/>
            </a:solidFill>
            <a:ln w="4763" cap="flat">
              <a:solidFill>
                <a:srgbClr val="C6B7A5"/>
              </a:solidFill>
              <a:prstDash val="solid"/>
              <a:miter/>
            </a:ln>
          </p:spPr>
          <p:txBody>
            <a:bodyPr rtlCol="0" anchor="ctr"/>
            <a:lstStyle/>
            <a:p>
              <a:endParaRPr lang="en-IN"/>
            </a:p>
          </p:txBody>
        </p:sp>
      </p:grpSp>
      <p:grpSp>
        <p:nvGrpSpPr>
          <p:cNvPr id="234" name="Group 233">
            <a:extLst>
              <a:ext uri="{FF2B5EF4-FFF2-40B4-BE49-F238E27FC236}">
                <a16:creationId xmlns:a16="http://schemas.microsoft.com/office/drawing/2014/main" xmlns="" id="{05F8474F-7ACD-2B68-3072-716D6A5AD46E}"/>
              </a:ext>
            </a:extLst>
          </p:cNvPr>
          <p:cNvGrpSpPr/>
          <p:nvPr/>
        </p:nvGrpSpPr>
        <p:grpSpPr>
          <a:xfrm>
            <a:off x="4106089" y="2612230"/>
            <a:ext cx="2828111" cy="1685271"/>
            <a:chOff x="5011634" y="2783653"/>
            <a:chExt cx="2173740" cy="1295332"/>
          </a:xfrm>
        </p:grpSpPr>
        <p:sp>
          <p:nvSpPr>
            <p:cNvPr id="191" name="Freeform: Shape 190">
              <a:extLst>
                <a:ext uri="{FF2B5EF4-FFF2-40B4-BE49-F238E27FC236}">
                  <a16:creationId xmlns:a16="http://schemas.microsoft.com/office/drawing/2014/main" xmlns="" id="{9F147102-C0FE-E9F6-9193-54C99C3E9021}"/>
                </a:ext>
              </a:extLst>
            </p:cNvPr>
            <p:cNvSpPr/>
            <p:nvPr/>
          </p:nvSpPr>
          <p:spPr>
            <a:xfrm>
              <a:off x="5514211" y="3281661"/>
              <a:ext cx="1529844" cy="510431"/>
            </a:xfrm>
            <a:custGeom>
              <a:avLst/>
              <a:gdLst>
                <a:gd name="connsiteX0" fmla="*/ 1527216 w 1529844"/>
                <a:gd name="connsiteY0" fmla="*/ 130006 h 510431"/>
                <a:gd name="connsiteX1" fmla="*/ 1470733 w 1529844"/>
                <a:gd name="connsiteY1" fmla="*/ 89905 h 510431"/>
                <a:gd name="connsiteX2" fmla="*/ 1259468 w 1529844"/>
                <a:gd name="connsiteY2" fmla="*/ 23230 h 510431"/>
                <a:gd name="connsiteX3" fmla="*/ 873610 w 1529844"/>
                <a:gd name="connsiteY3" fmla="*/ 4180 h 510431"/>
                <a:gd name="connsiteX4" fmla="*/ 810460 w 1529844"/>
                <a:gd name="connsiteY4" fmla="*/ 12182 h 510431"/>
                <a:gd name="connsiteX5" fmla="*/ 686635 w 1529844"/>
                <a:gd name="connsiteY5" fmla="*/ 13896 h 510431"/>
                <a:gd name="connsiteX6" fmla="*/ 414125 w 1529844"/>
                <a:gd name="connsiteY6" fmla="*/ 42471 h 510431"/>
                <a:gd name="connsiteX7" fmla="*/ 271821 w 1529844"/>
                <a:gd name="connsiteY7" fmla="*/ 70475 h 510431"/>
                <a:gd name="connsiteX8" fmla="*/ 107134 w 1529844"/>
                <a:gd name="connsiteY8" fmla="*/ 170297 h 510431"/>
                <a:gd name="connsiteX9" fmla="*/ 15027 w 1529844"/>
                <a:gd name="connsiteY9" fmla="*/ 285644 h 510431"/>
                <a:gd name="connsiteX10" fmla="*/ 18361 w 1529844"/>
                <a:gd name="connsiteY10" fmla="*/ 428519 h 510431"/>
                <a:gd name="connsiteX11" fmla="*/ 32553 w 1529844"/>
                <a:gd name="connsiteY11" fmla="*/ 447569 h 510431"/>
                <a:gd name="connsiteX12" fmla="*/ 33982 w 1529844"/>
                <a:gd name="connsiteY12" fmla="*/ 451760 h 510431"/>
                <a:gd name="connsiteX13" fmla="*/ 50079 w 1529844"/>
                <a:gd name="connsiteY13" fmla="*/ 468334 h 510431"/>
                <a:gd name="connsiteX14" fmla="*/ 94561 w 1529844"/>
                <a:gd name="connsiteY14" fmla="*/ 490051 h 510431"/>
                <a:gd name="connsiteX15" fmla="*/ 132661 w 1529844"/>
                <a:gd name="connsiteY15" fmla="*/ 502719 h 510431"/>
                <a:gd name="connsiteX16" fmla="*/ 189811 w 1529844"/>
                <a:gd name="connsiteY16" fmla="*/ 501481 h 510431"/>
                <a:gd name="connsiteX17" fmla="*/ 296586 w 1529844"/>
                <a:gd name="connsiteY17" fmla="*/ 484050 h 510431"/>
                <a:gd name="connsiteX18" fmla="*/ 790648 w 1529844"/>
                <a:gd name="connsiteY18" fmla="*/ 393943 h 510431"/>
                <a:gd name="connsiteX19" fmla="*/ 793029 w 1529844"/>
                <a:gd name="connsiteY19" fmla="*/ 395849 h 510431"/>
                <a:gd name="connsiteX20" fmla="*/ 815984 w 1529844"/>
                <a:gd name="connsiteY20" fmla="*/ 415946 h 510431"/>
                <a:gd name="connsiteX21" fmla="*/ 852370 w 1529844"/>
                <a:gd name="connsiteY21" fmla="*/ 453475 h 510431"/>
                <a:gd name="connsiteX22" fmla="*/ 902281 w 1529844"/>
                <a:gd name="connsiteY22" fmla="*/ 509196 h 510431"/>
                <a:gd name="connsiteX23" fmla="*/ 910949 w 1529844"/>
                <a:gd name="connsiteY23" fmla="*/ 510244 h 510431"/>
                <a:gd name="connsiteX24" fmla="*/ 941714 w 1529844"/>
                <a:gd name="connsiteY24" fmla="*/ 504338 h 510431"/>
                <a:gd name="connsiteX25" fmla="*/ 975433 w 1529844"/>
                <a:gd name="connsiteY25" fmla="*/ 494813 h 510431"/>
                <a:gd name="connsiteX26" fmla="*/ 982005 w 1529844"/>
                <a:gd name="connsiteY26" fmla="*/ 477954 h 510431"/>
                <a:gd name="connsiteX27" fmla="*/ 953430 w 1529844"/>
                <a:gd name="connsiteY27" fmla="*/ 445950 h 510431"/>
                <a:gd name="connsiteX28" fmla="*/ 931237 w 1529844"/>
                <a:gd name="connsiteY28" fmla="*/ 394325 h 510431"/>
                <a:gd name="connsiteX29" fmla="*/ 931237 w 1529844"/>
                <a:gd name="connsiteY29" fmla="*/ 391086 h 510431"/>
                <a:gd name="connsiteX30" fmla="*/ 1158789 w 1529844"/>
                <a:gd name="connsiteY30" fmla="*/ 339746 h 510431"/>
                <a:gd name="connsiteX31" fmla="*/ 1234989 w 1529844"/>
                <a:gd name="connsiteY31" fmla="*/ 269452 h 510431"/>
                <a:gd name="connsiteX32" fmla="*/ 1309475 w 1529844"/>
                <a:gd name="connsiteY32" fmla="*/ 216493 h 510431"/>
                <a:gd name="connsiteX33" fmla="*/ 1340907 w 1529844"/>
                <a:gd name="connsiteY33" fmla="*/ 208968 h 510431"/>
                <a:gd name="connsiteX34" fmla="*/ 1340907 w 1529844"/>
                <a:gd name="connsiteY34" fmla="*/ 208968 h 510431"/>
                <a:gd name="connsiteX35" fmla="*/ 1363005 w 1529844"/>
                <a:gd name="connsiteY35" fmla="*/ 215255 h 510431"/>
                <a:gd name="connsiteX36" fmla="*/ 1382055 w 1529844"/>
                <a:gd name="connsiteY36" fmla="*/ 216874 h 510431"/>
                <a:gd name="connsiteX37" fmla="*/ 1423394 w 1529844"/>
                <a:gd name="connsiteY37" fmla="*/ 210873 h 510431"/>
                <a:gd name="connsiteX38" fmla="*/ 1445206 w 1529844"/>
                <a:gd name="connsiteY38" fmla="*/ 207063 h 510431"/>
                <a:gd name="connsiteX39" fmla="*/ 1466066 w 1529844"/>
                <a:gd name="connsiteY39" fmla="*/ 210873 h 510431"/>
                <a:gd name="connsiteX40" fmla="*/ 1490354 w 1529844"/>
                <a:gd name="connsiteY40" fmla="*/ 197919 h 510431"/>
                <a:gd name="connsiteX41" fmla="*/ 1526930 w 1529844"/>
                <a:gd name="connsiteY41" fmla="*/ 171154 h 510431"/>
                <a:gd name="connsiteX42" fmla="*/ 1527216 w 1529844"/>
                <a:gd name="connsiteY42" fmla="*/ 130006 h 51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29844" h="510431">
                  <a:moveTo>
                    <a:pt x="1527216" y="130006"/>
                  </a:moveTo>
                  <a:cubicBezTo>
                    <a:pt x="1518167" y="110956"/>
                    <a:pt x="1489116" y="99430"/>
                    <a:pt x="1470733" y="89905"/>
                  </a:cubicBezTo>
                  <a:cubicBezTo>
                    <a:pt x="1411773" y="59330"/>
                    <a:pt x="1324810" y="35708"/>
                    <a:pt x="1259468" y="23230"/>
                  </a:cubicBezTo>
                  <a:cubicBezTo>
                    <a:pt x="1132138" y="904"/>
                    <a:pt x="1002522" y="-5487"/>
                    <a:pt x="873610" y="4180"/>
                  </a:cubicBezTo>
                  <a:cubicBezTo>
                    <a:pt x="853227" y="6086"/>
                    <a:pt x="832082" y="8848"/>
                    <a:pt x="810460" y="12182"/>
                  </a:cubicBezTo>
                  <a:cubicBezTo>
                    <a:pt x="769236" y="8419"/>
                    <a:pt x="727735" y="9000"/>
                    <a:pt x="686635" y="13896"/>
                  </a:cubicBezTo>
                  <a:cubicBezTo>
                    <a:pt x="595700" y="21964"/>
                    <a:pt x="504869" y="31489"/>
                    <a:pt x="414125" y="42471"/>
                  </a:cubicBezTo>
                  <a:cubicBezTo>
                    <a:pt x="365852" y="46853"/>
                    <a:pt x="318160" y="56244"/>
                    <a:pt x="271821" y="70475"/>
                  </a:cubicBezTo>
                  <a:cubicBezTo>
                    <a:pt x="210985" y="92782"/>
                    <a:pt x="155054" y="126682"/>
                    <a:pt x="107134" y="170297"/>
                  </a:cubicBezTo>
                  <a:cubicBezTo>
                    <a:pt x="69700" y="202872"/>
                    <a:pt x="34744" y="240115"/>
                    <a:pt x="15027" y="285644"/>
                  </a:cubicBezTo>
                  <a:cubicBezTo>
                    <a:pt x="-4690" y="331174"/>
                    <a:pt x="-7261" y="386324"/>
                    <a:pt x="18361" y="428519"/>
                  </a:cubicBezTo>
                  <a:cubicBezTo>
                    <a:pt x="22466" y="435311"/>
                    <a:pt x="27219" y="441692"/>
                    <a:pt x="32553" y="447569"/>
                  </a:cubicBezTo>
                  <a:cubicBezTo>
                    <a:pt x="33029" y="448998"/>
                    <a:pt x="33410" y="450427"/>
                    <a:pt x="33982" y="451760"/>
                  </a:cubicBezTo>
                  <a:cubicBezTo>
                    <a:pt x="37963" y="458475"/>
                    <a:pt x="43478" y="464152"/>
                    <a:pt x="50079" y="468334"/>
                  </a:cubicBezTo>
                  <a:cubicBezTo>
                    <a:pt x="64043" y="477230"/>
                    <a:pt x="78959" y="484517"/>
                    <a:pt x="94561" y="490051"/>
                  </a:cubicBezTo>
                  <a:cubicBezTo>
                    <a:pt x="106762" y="495632"/>
                    <a:pt x="119545" y="499881"/>
                    <a:pt x="132661" y="502719"/>
                  </a:cubicBezTo>
                  <a:cubicBezTo>
                    <a:pt x="151682" y="504881"/>
                    <a:pt x="170904" y="504462"/>
                    <a:pt x="189811" y="501481"/>
                  </a:cubicBezTo>
                  <a:cubicBezTo>
                    <a:pt x="225825" y="498614"/>
                    <a:pt x="261534" y="492775"/>
                    <a:pt x="296586" y="484050"/>
                  </a:cubicBezTo>
                  <a:cubicBezTo>
                    <a:pt x="460130" y="447284"/>
                    <a:pt x="623865" y="404897"/>
                    <a:pt x="790648" y="393943"/>
                  </a:cubicBezTo>
                  <a:lnTo>
                    <a:pt x="793029" y="395849"/>
                  </a:lnTo>
                  <a:cubicBezTo>
                    <a:pt x="800173" y="401659"/>
                    <a:pt x="809317" y="409660"/>
                    <a:pt x="815984" y="415946"/>
                  </a:cubicBezTo>
                  <a:cubicBezTo>
                    <a:pt x="827414" y="426710"/>
                    <a:pt x="841702" y="442045"/>
                    <a:pt x="852370" y="453475"/>
                  </a:cubicBezTo>
                  <a:cubicBezTo>
                    <a:pt x="867705" y="469953"/>
                    <a:pt x="902281" y="509196"/>
                    <a:pt x="902281" y="509196"/>
                  </a:cubicBezTo>
                  <a:cubicBezTo>
                    <a:pt x="905148" y="509691"/>
                    <a:pt x="908044" y="510044"/>
                    <a:pt x="910949" y="510244"/>
                  </a:cubicBezTo>
                  <a:cubicBezTo>
                    <a:pt x="921369" y="509272"/>
                    <a:pt x="931675" y="507291"/>
                    <a:pt x="941714" y="504338"/>
                  </a:cubicBezTo>
                  <a:cubicBezTo>
                    <a:pt x="952001" y="501957"/>
                    <a:pt x="967813" y="502148"/>
                    <a:pt x="975433" y="494813"/>
                  </a:cubicBezTo>
                  <a:cubicBezTo>
                    <a:pt x="978700" y="489679"/>
                    <a:pt x="980929" y="483945"/>
                    <a:pt x="982005" y="477954"/>
                  </a:cubicBezTo>
                  <a:cubicBezTo>
                    <a:pt x="971775" y="467934"/>
                    <a:pt x="962231" y="457247"/>
                    <a:pt x="953430" y="445950"/>
                  </a:cubicBezTo>
                  <a:cubicBezTo>
                    <a:pt x="942686" y="430377"/>
                    <a:pt x="935142" y="412832"/>
                    <a:pt x="931237" y="394325"/>
                  </a:cubicBezTo>
                  <a:cubicBezTo>
                    <a:pt x="931142" y="393248"/>
                    <a:pt x="931142" y="392162"/>
                    <a:pt x="931237" y="391086"/>
                  </a:cubicBezTo>
                  <a:cubicBezTo>
                    <a:pt x="1012485" y="390610"/>
                    <a:pt x="1093829" y="385466"/>
                    <a:pt x="1158789" y="339746"/>
                  </a:cubicBezTo>
                  <a:cubicBezTo>
                    <a:pt x="1187364" y="319839"/>
                    <a:pt x="1209938" y="293360"/>
                    <a:pt x="1234989" y="269452"/>
                  </a:cubicBezTo>
                  <a:cubicBezTo>
                    <a:pt x="1256030" y="247001"/>
                    <a:pt x="1281357" y="228999"/>
                    <a:pt x="1309475" y="216493"/>
                  </a:cubicBezTo>
                  <a:cubicBezTo>
                    <a:pt x="1319704" y="213035"/>
                    <a:pt x="1330220" y="210521"/>
                    <a:pt x="1340907" y="208968"/>
                  </a:cubicBezTo>
                  <a:lnTo>
                    <a:pt x="1340907" y="208968"/>
                  </a:lnTo>
                  <a:cubicBezTo>
                    <a:pt x="1347670" y="210397"/>
                    <a:pt x="1356242" y="214111"/>
                    <a:pt x="1363005" y="215255"/>
                  </a:cubicBezTo>
                  <a:cubicBezTo>
                    <a:pt x="1369292" y="216369"/>
                    <a:pt x="1375673" y="216912"/>
                    <a:pt x="1382055" y="216874"/>
                  </a:cubicBezTo>
                  <a:cubicBezTo>
                    <a:pt x="1395943" y="215721"/>
                    <a:pt x="1409754" y="213721"/>
                    <a:pt x="1423394" y="210873"/>
                  </a:cubicBezTo>
                  <a:cubicBezTo>
                    <a:pt x="1430566" y="209092"/>
                    <a:pt x="1437853" y="207816"/>
                    <a:pt x="1445206" y="207063"/>
                  </a:cubicBezTo>
                  <a:cubicBezTo>
                    <a:pt x="1451492" y="207063"/>
                    <a:pt x="1459779" y="211826"/>
                    <a:pt x="1466066" y="210873"/>
                  </a:cubicBezTo>
                  <a:cubicBezTo>
                    <a:pt x="1474867" y="208034"/>
                    <a:pt x="1483087" y="203643"/>
                    <a:pt x="1490354" y="197919"/>
                  </a:cubicBezTo>
                  <a:cubicBezTo>
                    <a:pt x="1501880" y="190775"/>
                    <a:pt x="1515977" y="178869"/>
                    <a:pt x="1526930" y="171154"/>
                  </a:cubicBezTo>
                  <a:cubicBezTo>
                    <a:pt x="1527026" y="159057"/>
                    <a:pt x="1532550" y="141245"/>
                    <a:pt x="1527216" y="130006"/>
                  </a:cubicBezTo>
                  <a:close/>
                </a:path>
              </a:pathLst>
            </a:custGeom>
            <a:solidFill>
              <a:srgbClr val="F5E0C9"/>
            </a:solidFill>
            <a:ln w="4763" cap="flat">
              <a:solidFill>
                <a:srgbClr val="C6B7A5"/>
              </a:solid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601ED612-DB15-681B-ACE3-738C8D8F10B9}"/>
                </a:ext>
              </a:extLst>
            </p:cNvPr>
            <p:cNvSpPr/>
            <p:nvPr/>
          </p:nvSpPr>
          <p:spPr>
            <a:xfrm>
              <a:off x="5011634" y="3473481"/>
              <a:ext cx="1366971" cy="605504"/>
            </a:xfrm>
            <a:custGeom>
              <a:avLst/>
              <a:gdLst>
                <a:gd name="connsiteX0" fmla="*/ 1350851 w 1366971"/>
                <a:gd name="connsiteY0" fmla="*/ 587219 h 605504"/>
                <a:gd name="connsiteX1" fmla="*/ 1366662 w 1366971"/>
                <a:gd name="connsiteY1" fmla="*/ 605316 h 605504"/>
                <a:gd name="connsiteX2" fmla="*/ 1336468 w 1366971"/>
                <a:gd name="connsiteY2" fmla="*/ 583314 h 605504"/>
                <a:gd name="connsiteX3" fmla="*/ 1274175 w 1366971"/>
                <a:gd name="connsiteY3" fmla="*/ 552833 h 605504"/>
                <a:gd name="connsiteX4" fmla="*/ 1217691 w 1366971"/>
                <a:gd name="connsiteY4" fmla="*/ 532259 h 605504"/>
                <a:gd name="connsiteX5" fmla="*/ 1151016 w 1366971"/>
                <a:gd name="connsiteY5" fmla="*/ 516734 h 605504"/>
                <a:gd name="connsiteX6" fmla="*/ 1078341 w 1366971"/>
                <a:gd name="connsiteY6" fmla="*/ 502256 h 605504"/>
                <a:gd name="connsiteX7" fmla="*/ 960993 w 1366971"/>
                <a:gd name="connsiteY7" fmla="*/ 497207 h 605504"/>
                <a:gd name="connsiteX8" fmla="*/ 889079 w 1366971"/>
                <a:gd name="connsiteY8" fmla="*/ 498922 h 605504"/>
                <a:gd name="connsiteX9" fmla="*/ 780589 w 1366971"/>
                <a:gd name="connsiteY9" fmla="*/ 507209 h 605504"/>
                <a:gd name="connsiteX10" fmla="*/ 544845 w 1366971"/>
                <a:gd name="connsiteY10" fmla="*/ 527021 h 605504"/>
                <a:gd name="connsiteX11" fmla="*/ 412067 w 1366971"/>
                <a:gd name="connsiteY11" fmla="*/ 538546 h 605504"/>
                <a:gd name="connsiteX12" fmla="*/ 265477 w 1366971"/>
                <a:gd name="connsiteY12" fmla="*/ 547118 h 605504"/>
                <a:gd name="connsiteX13" fmla="*/ 166512 w 1366971"/>
                <a:gd name="connsiteY13" fmla="*/ 542737 h 605504"/>
                <a:gd name="connsiteX14" fmla="*/ 82407 w 1366971"/>
                <a:gd name="connsiteY14" fmla="*/ 506637 h 605504"/>
                <a:gd name="connsiteX15" fmla="*/ 25733 w 1366971"/>
                <a:gd name="connsiteY15" fmla="*/ 445010 h 605504"/>
                <a:gd name="connsiteX16" fmla="*/ 6683 w 1366971"/>
                <a:gd name="connsiteY16" fmla="*/ 390051 h 605504"/>
                <a:gd name="connsiteX17" fmla="*/ 206 w 1366971"/>
                <a:gd name="connsiteY17" fmla="*/ 336521 h 605504"/>
                <a:gd name="connsiteX18" fmla="*/ 1254 w 1366971"/>
                <a:gd name="connsiteY18" fmla="*/ 299945 h 605504"/>
                <a:gd name="connsiteX19" fmla="*/ 14874 w 1366971"/>
                <a:gd name="connsiteY19" fmla="*/ 263178 h 605504"/>
                <a:gd name="connsiteX20" fmla="*/ 66976 w 1366971"/>
                <a:gd name="connsiteY20" fmla="*/ 205266 h 605504"/>
                <a:gd name="connsiteX21" fmla="*/ 136794 w 1366971"/>
                <a:gd name="connsiteY21" fmla="*/ 157641 h 605504"/>
                <a:gd name="connsiteX22" fmla="*/ 245570 w 1366971"/>
                <a:gd name="connsiteY22" fmla="*/ 110778 h 605504"/>
                <a:gd name="connsiteX23" fmla="*/ 317960 w 1366971"/>
                <a:gd name="connsiteY23" fmla="*/ 87537 h 605504"/>
                <a:gd name="connsiteX24" fmla="*/ 347773 w 1366971"/>
                <a:gd name="connsiteY24" fmla="*/ 68487 h 605504"/>
                <a:gd name="connsiteX25" fmla="*/ 375205 w 1366971"/>
                <a:gd name="connsiteY25" fmla="*/ 39912 h 605504"/>
                <a:gd name="connsiteX26" fmla="*/ 397684 w 1366971"/>
                <a:gd name="connsiteY26" fmla="*/ -188 h 605504"/>
                <a:gd name="connsiteX27" fmla="*/ 452358 w 1366971"/>
                <a:gd name="connsiteY27" fmla="*/ 175929 h 605504"/>
                <a:gd name="connsiteX28" fmla="*/ 407495 w 1366971"/>
                <a:gd name="connsiteY28" fmla="*/ 156117 h 605504"/>
                <a:gd name="connsiteX29" fmla="*/ 372538 w 1366971"/>
                <a:gd name="connsiteY29" fmla="*/ 159546 h 605504"/>
                <a:gd name="connsiteX30" fmla="*/ 261762 w 1366971"/>
                <a:gd name="connsiteY30" fmla="*/ 189264 h 605504"/>
                <a:gd name="connsiteX31" fmla="*/ 183562 w 1366971"/>
                <a:gd name="connsiteY31" fmla="*/ 219458 h 605504"/>
                <a:gd name="connsiteX32" fmla="*/ 130222 w 1366971"/>
                <a:gd name="connsiteY32" fmla="*/ 251082 h 605504"/>
                <a:gd name="connsiteX33" fmla="*/ 102600 w 1366971"/>
                <a:gd name="connsiteY33" fmla="*/ 276608 h 605504"/>
                <a:gd name="connsiteX34" fmla="*/ 84883 w 1366971"/>
                <a:gd name="connsiteY34" fmla="*/ 302612 h 605504"/>
                <a:gd name="connsiteX35" fmla="*/ 75358 w 1366971"/>
                <a:gd name="connsiteY35" fmla="*/ 329758 h 605504"/>
                <a:gd name="connsiteX36" fmla="*/ 73263 w 1366971"/>
                <a:gd name="connsiteY36" fmla="*/ 354237 h 605504"/>
                <a:gd name="connsiteX37" fmla="*/ 76882 w 1366971"/>
                <a:gd name="connsiteY37" fmla="*/ 382336 h 605504"/>
                <a:gd name="connsiteX38" fmla="*/ 102981 w 1366971"/>
                <a:gd name="connsiteY38" fmla="*/ 429961 h 605504"/>
                <a:gd name="connsiteX39" fmla="*/ 141081 w 1366971"/>
                <a:gd name="connsiteY39" fmla="*/ 466347 h 605504"/>
                <a:gd name="connsiteX40" fmla="*/ 186420 w 1366971"/>
                <a:gd name="connsiteY40" fmla="*/ 481967 h 605504"/>
                <a:gd name="connsiteX41" fmla="*/ 351012 w 1366971"/>
                <a:gd name="connsiteY41" fmla="*/ 477300 h 605504"/>
                <a:gd name="connsiteX42" fmla="*/ 597995 w 1366971"/>
                <a:gd name="connsiteY42" fmla="*/ 458250 h 605504"/>
                <a:gd name="connsiteX43" fmla="*/ 788495 w 1366971"/>
                <a:gd name="connsiteY43" fmla="*/ 451678 h 605504"/>
                <a:gd name="connsiteX44" fmla="*/ 1005665 w 1366971"/>
                <a:gd name="connsiteY44" fmla="*/ 454726 h 605504"/>
                <a:gd name="connsiteX45" fmla="*/ 1132348 w 1366971"/>
                <a:gd name="connsiteY45" fmla="*/ 478062 h 605504"/>
                <a:gd name="connsiteX46" fmla="*/ 1223597 w 1366971"/>
                <a:gd name="connsiteY46" fmla="*/ 506637 h 605504"/>
                <a:gd name="connsiteX47" fmla="*/ 1281318 w 1366971"/>
                <a:gd name="connsiteY47" fmla="*/ 536832 h 605504"/>
                <a:gd name="connsiteX48" fmla="*/ 1320847 w 1366971"/>
                <a:gd name="connsiteY48" fmla="*/ 563597 h 605504"/>
                <a:gd name="connsiteX49" fmla="*/ 1350184 w 1366971"/>
                <a:gd name="connsiteY49" fmla="*/ 588076 h 60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66971" h="605504">
                  <a:moveTo>
                    <a:pt x="1350851" y="587219"/>
                  </a:moveTo>
                  <a:cubicBezTo>
                    <a:pt x="1355994" y="592267"/>
                    <a:pt x="1361900" y="599887"/>
                    <a:pt x="1366662" y="605316"/>
                  </a:cubicBezTo>
                  <a:cubicBezTo>
                    <a:pt x="1366662" y="605316"/>
                    <a:pt x="1345993" y="589124"/>
                    <a:pt x="1336468" y="583314"/>
                  </a:cubicBezTo>
                  <a:cubicBezTo>
                    <a:pt x="1316380" y="571826"/>
                    <a:pt x="1295577" y="561644"/>
                    <a:pt x="1274175" y="552833"/>
                  </a:cubicBezTo>
                  <a:cubicBezTo>
                    <a:pt x="1255706" y="545014"/>
                    <a:pt x="1236856" y="538146"/>
                    <a:pt x="1217691" y="532259"/>
                  </a:cubicBezTo>
                  <a:cubicBezTo>
                    <a:pt x="1198165" y="526449"/>
                    <a:pt x="1171400" y="521115"/>
                    <a:pt x="1151016" y="516734"/>
                  </a:cubicBezTo>
                  <a:cubicBezTo>
                    <a:pt x="1129299" y="512066"/>
                    <a:pt x="1100343" y="504923"/>
                    <a:pt x="1078341" y="502256"/>
                  </a:cubicBezTo>
                  <a:cubicBezTo>
                    <a:pt x="1039336" y="498522"/>
                    <a:pt x="1000169" y="496836"/>
                    <a:pt x="960993" y="497207"/>
                  </a:cubicBezTo>
                  <a:cubicBezTo>
                    <a:pt x="939371" y="497207"/>
                    <a:pt x="910606" y="497874"/>
                    <a:pt x="889079" y="498922"/>
                  </a:cubicBezTo>
                  <a:cubicBezTo>
                    <a:pt x="856503" y="500446"/>
                    <a:pt x="812879" y="504542"/>
                    <a:pt x="780589" y="507209"/>
                  </a:cubicBezTo>
                  <a:cubicBezTo>
                    <a:pt x="709818" y="512828"/>
                    <a:pt x="615521" y="520925"/>
                    <a:pt x="544845" y="527021"/>
                  </a:cubicBezTo>
                  <a:cubicBezTo>
                    <a:pt x="505031" y="530355"/>
                    <a:pt x="451977" y="535593"/>
                    <a:pt x="412067" y="538546"/>
                  </a:cubicBezTo>
                  <a:cubicBezTo>
                    <a:pt x="368157" y="541784"/>
                    <a:pt x="309483" y="546928"/>
                    <a:pt x="265477" y="547118"/>
                  </a:cubicBezTo>
                  <a:cubicBezTo>
                    <a:pt x="235759" y="547118"/>
                    <a:pt x="195468" y="549405"/>
                    <a:pt x="166512" y="542737"/>
                  </a:cubicBezTo>
                  <a:cubicBezTo>
                    <a:pt x="136585" y="535689"/>
                    <a:pt x="108124" y="523477"/>
                    <a:pt x="82407" y="506637"/>
                  </a:cubicBezTo>
                  <a:cubicBezTo>
                    <a:pt x="59785" y="489864"/>
                    <a:pt x="40554" y="468947"/>
                    <a:pt x="25733" y="445010"/>
                  </a:cubicBezTo>
                  <a:cubicBezTo>
                    <a:pt x="16856" y="427666"/>
                    <a:pt x="10445" y="409168"/>
                    <a:pt x="6683" y="390051"/>
                  </a:cubicBezTo>
                  <a:cubicBezTo>
                    <a:pt x="3054" y="372420"/>
                    <a:pt x="882" y="354514"/>
                    <a:pt x="206" y="336521"/>
                  </a:cubicBezTo>
                  <a:cubicBezTo>
                    <a:pt x="-737" y="324329"/>
                    <a:pt x="-385" y="312070"/>
                    <a:pt x="1254" y="299945"/>
                  </a:cubicBezTo>
                  <a:cubicBezTo>
                    <a:pt x="3854" y="287058"/>
                    <a:pt x="8454" y="274656"/>
                    <a:pt x="14874" y="263178"/>
                  </a:cubicBezTo>
                  <a:cubicBezTo>
                    <a:pt x="29362" y="241461"/>
                    <a:pt x="46907" y="221964"/>
                    <a:pt x="66976" y="205266"/>
                  </a:cubicBezTo>
                  <a:cubicBezTo>
                    <a:pt x="88674" y="187207"/>
                    <a:pt x="112058" y="171252"/>
                    <a:pt x="136794" y="157641"/>
                  </a:cubicBezTo>
                  <a:cubicBezTo>
                    <a:pt x="171961" y="139610"/>
                    <a:pt x="208308" y="123951"/>
                    <a:pt x="245570" y="110778"/>
                  </a:cubicBezTo>
                  <a:cubicBezTo>
                    <a:pt x="267001" y="102777"/>
                    <a:pt x="297386" y="97348"/>
                    <a:pt x="317960" y="87537"/>
                  </a:cubicBezTo>
                  <a:cubicBezTo>
                    <a:pt x="328542" y="82260"/>
                    <a:pt x="338534" y="75869"/>
                    <a:pt x="347773" y="68487"/>
                  </a:cubicBezTo>
                  <a:cubicBezTo>
                    <a:pt x="357927" y="59991"/>
                    <a:pt x="367128" y="50409"/>
                    <a:pt x="375205" y="39912"/>
                  </a:cubicBezTo>
                  <a:cubicBezTo>
                    <a:pt x="383416" y="26958"/>
                    <a:pt x="390921" y="13576"/>
                    <a:pt x="397684" y="-188"/>
                  </a:cubicBezTo>
                  <a:cubicBezTo>
                    <a:pt x="397684" y="-188"/>
                    <a:pt x="435784" y="123065"/>
                    <a:pt x="452358" y="175929"/>
                  </a:cubicBezTo>
                  <a:cubicBezTo>
                    <a:pt x="438832" y="170024"/>
                    <a:pt x="422068" y="158403"/>
                    <a:pt x="407495" y="156117"/>
                  </a:cubicBezTo>
                  <a:cubicBezTo>
                    <a:pt x="395741" y="155603"/>
                    <a:pt x="383968" y="156755"/>
                    <a:pt x="372538" y="159546"/>
                  </a:cubicBezTo>
                  <a:cubicBezTo>
                    <a:pt x="334991" y="166976"/>
                    <a:pt x="297986" y="176901"/>
                    <a:pt x="261762" y="189264"/>
                  </a:cubicBezTo>
                  <a:cubicBezTo>
                    <a:pt x="235092" y="197684"/>
                    <a:pt x="208975" y="207771"/>
                    <a:pt x="183562" y="219458"/>
                  </a:cubicBezTo>
                  <a:cubicBezTo>
                    <a:pt x="164912" y="228450"/>
                    <a:pt x="147062" y="239032"/>
                    <a:pt x="130222" y="251082"/>
                  </a:cubicBezTo>
                  <a:cubicBezTo>
                    <a:pt x="120211" y="258682"/>
                    <a:pt x="110962" y="267226"/>
                    <a:pt x="102600" y="276608"/>
                  </a:cubicBezTo>
                  <a:cubicBezTo>
                    <a:pt x="95808" y="284638"/>
                    <a:pt x="89865" y="293353"/>
                    <a:pt x="84883" y="302612"/>
                  </a:cubicBezTo>
                  <a:cubicBezTo>
                    <a:pt x="80702" y="311280"/>
                    <a:pt x="77511" y="320385"/>
                    <a:pt x="75358" y="329758"/>
                  </a:cubicBezTo>
                  <a:cubicBezTo>
                    <a:pt x="73853" y="337826"/>
                    <a:pt x="73148" y="346027"/>
                    <a:pt x="73263" y="354237"/>
                  </a:cubicBezTo>
                  <a:cubicBezTo>
                    <a:pt x="73320" y="363714"/>
                    <a:pt x="74530" y="373154"/>
                    <a:pt x="76882" y="382336"/>
                  </a:cubicBezTo>
                  <a:cubicBezTo>
                    <a:pt x="83007" y="399490"/>
                    <a:pt x="91817" y="415569"/>
                    <a:pt x="102981" y="429961"/>
                  </a:cubicBezTo>
                  <a:cubicBezTo>
                    <a:pt x="113591" y="444105"/>
                    <a:pt x="126460" y="456402"/>
                    <a:pt x="141081" y="466347"/>
                  </a:cubicBezTo>
                  <a:cubicBezTo>
                    <a:pt x="155187" y="474109"/>
                    <a:pt x="170522" y="479396"/>
                    <a:pt x="186420" y="481967"/>
                  </a:cubicBezTo>
                  <a:cubicBezTo>
                    <a:pt x="235092" y="490445"/>
                    <a:pt x="301672" y="479872"/>
                    <a:pt x="351012" y="477300"/>
                  </a:cubicBezTo>
                  <a:cubicBezTo>
                    <a:pt x="425211" y="473395"/>
                    <a:pt x="523795" y="462060"/>
                    <a:pt x="597995" y="458250"/>
                  </a:cubicBezTo>
                  <a:cubicBezTo>
                    <a:pt x="655145" y="455012"/>
                    <a:pt x="731345" y="452249"/>
                    <a:pt x="788495" y="451678"/>
                  </a:cubicBezTo>
                  <a:cubicBezTo>
                    <a:pt x="853646" y="451011"/>
                    <a:pt x="940895" y="448154"/>
                    <a:pt x="1005665" y="454726"/>
                  </a:cubicBezTo>
                  <a:cubicBezTo>
                    <a:pt x="1048337" y="459841"/>
                    <a:pt x="1090647" y="467632"/>
                    <a:pt x="1132348" y="478062"/>
                  </a:cubicBezTo>
                  <a:cubicBezTo>
                    <a:pt x="1163361" y="485558"/>
                    <a:pt x="1193841" y="495112"/>
                    <a:pt x="1223597" y="506637"/>
                  </a:cubicBezTo>
                  <a:cubicBezTo>
                    <a:pt x="1243476" y="515429"/>
                    <a:pt x="1262764" y="525516"/>
                    <a:pt x="1281318" y="536832"/>
                  </a:cubicBezTo>
                  <a:cubicBezTo>
                    <a:pt x="1293606" y="544166"/>
                    <a:pt x="1309417" y="554929"/>
                    <a:pt x="1320847" y="563597"/>
                  </a:cubicBezTo>
                  <a:cubicBezTo>
                    <a:pt x="1331096" y="571179"/>
                    <a:pt x="1340888" y="579351"/>
                    <a:pt x="1350184" y="588076"/>
                  </a:cubicBezTo>
                </a:path>
              </a:pathLst>
            </a:custGeom>
            <a:solidFill>
              <a:srgbClr val="FCD0AE"/>
            </a:solidFill>
            <a:ln w="4763" cap="flat">
              <a:solidFill>
                <a:srgbClr val="CAAF98"/>
              </a:solid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C386ACA1-07F3-AF78-C37C-A6E896616020}"/>
                </a:ext>
              </a:extLst>
            </p:cNvPr>
            <p:cNvSpPr/>
            <p:nvPr/>
          </p:nvSpPr>
          <p:spPr>
            <a:xfrm>
              <a:off x="6585367" y="2906111"/>
              <a:ext cx="210053" cy="204276"/>
            </a:xfrm>
            <a:custGeom>
              <a:avLst/>
              <a:gdLst>
                <a:gd name="connsiteX0" fmla="*/ 209744 w 210053"/>
                <a:gd name="connsiteY0" fmla="*/ 204089 h 204276"/>
                <a:gd name="connsiteX1" fmla="*/ 204696 w 210053"/>
                <a:gd name="connsiteY1" fmla="*/ 192563 h 204276"/>
                <a:gd name="connsiteX2" fmla="*/ 197933 w 210053"/>
                <a:gd name="connsiteY2" fmla="*/ 176847 h 204276"/>
                <a:gd name="connsiteX3" fmla="*/ 193457 w 210053"/>
                <a:gd name="connsiteY3" fmla="*/ 165227 h 204276"/>
                <a:gd name="connsiteX4" fmla="*/ 186027 w 210053"/>
                <a:gd name="connsiteY4" fmla="*/ 146939 h 204276"/>
                <a:gd name="connsiteX5" fmla="*/ 158976 w 210053"/>
                <a:gd name="connsiteY5" fmla="*/ 97694 h 204276"/>
                <a:gd name="connsiteX6" fmla="*/ 156976 w 210053"/>
                <a:gd name="connsiteY6" fmla="*/ 94551 h 204276"/>
                <a:gd name="connsiteX7" fmla="*/ 122972 w 210053"/>
                <a:gd name="connsiteY7" fmla="*/ 45117 h 204276"/>
                <a:gd name="connsiteX8" fmla="*/ 89158 w 210053"/>
                <a:gd name="connsiteY8" fmla="*/ 15494 h 204276"/>
                <a:gd name="connsiteX9" fmla="*/ 59535 w 210053"/>
                <a:gd name="connsiteY9" fmla="*/ 444 h 204276"/>
                <a:gd name="connsiteX10" fmla="*/ 37913 w 210053"/>
                <a:gd name="connsiteY10" fmla="*/ 921 h 204276"/>
                <a:gd name="connsiteX11" fmla="*/ 20006 w 210053"/>
                <a:gd name="connsiteY11" fmla="*/ 5492 h 204276"/>
                <a:gd name="connsiteX12" fmla="*/ 7433 w 210053"/>
                <a:gd name="connsiteY12" fmla="*/ 13970 h 204276"/>
                <a:gd name="connsiteX13" fmla="*/ 2194 w 210053"/>
                <a:gd name="connsiteY13" fmla="*/ 17970 h 204276"/>
                <a:gd name="connsiteX14" fmla="*/ 956 w 210053"/>
                <a:gd name="connsiteY14" fmla="*/ 18827 h 204276"/>
                <a:gd name="connsiteX15" fmla="*/ 956 w 210053"/>
                <a:gd name="connsiteY15" fmla="*/ 20256 h 204276"/>
                <a:gd name="connsiteX16" fmla="*/ 385 w 210053"/>
                <a:gd name="connsiteY16" fmla="*/ 26257 h 204276"/>
                <a:gd name="connsiteX17" fmla="*/ -187 w 210053"/>
                <a:gd name="connsiteY17" fmla="*/ 40259 h 204276"/>
                <a:gd name="connsiteX18" fmla="*/ 20006 w 210053"/>
                <a:gd name="connsiteY18" fmla="*/ 96647 h 204276"/>
                <a:gd name="connsiteX19" fmla="*/ 66488 w 210053"/>
                <a:gd name="connsiteY19" fmla="*/ 166275 h 204276"/>
                <a:gd name="connsiteX20" fmla="*/ 125258 w 210053"/>
                <a:gd name="connsiteY20" fmla="*/ 195897 h 204276"/>
                <a:gd name="connsiteX21" fmla="*/ 204886 w 210053"/>
                <a:gd name="connsiteY21" fmla="*/ 203993 h 204276"/>
                <a:gd name="connsiteX22" fmla="*/ 204886 w 210053"/>
                <a:gd name="connsiteY22" fmla="*/ 200946 h 204276"/>
                <a:gd name="connsiteX23" fmla="*/ 204886 w 210053"/>
                <a:gd name="connsiteY23" fmla="*/ 203993 h 20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053" h="204276">
                  <a:moveTo>
                    <a:pt x="209744" y="204089"/>
                  </a:moveTo>
                  <a:lnTo>
                    <a:pt x="204696" y="192563"/>
                  </a:lnTo>
                  <a:cubicBezTo>
                    <a:pt x="202410" y="187230"/>
                    <a:pt x="199838" y="181514"/>
                    <a:pt x="197933" y="176847"/>
                  </a:cubicBezTo>
                  <a:cubicBezTo>
                    <a:pt x="196028" y="172180"/>
                    <a:pt x="194981" y="169322"/>
                    <a:pt x="193457" y="165227"/>
                  </a:cubicBezTo>
                  <a:cubicBezTo>
                    <a:pt x="190980" y="158845"/>
                    <a:pt x="188503" y="152273"/>
                    <a:pt x="186027" y="146939"/>
                  </a:cubicBezTo>
                  <a:cubicBezTo>
                    <a:pt x="178598" y="131127"/>
                    <a:pt x="166977" y="111125"/>
                    <a:pt x="158976" y="97694"/>
                  </a:cubicBezTo>
                  <a:lnTo>
                    <a:pt x="156976" y="94551"/>
                  </a:lnTo>
                  <a:cubicBezTo>
                    <a:pt x="147032" y="77159"/>
                    <a:pt x="135659" y="60623"/>
                    <a:pt x="122972" y="45117"/>
                  </a:cubicBezTo>
                  <a:cubicBezTo>
                    <a:pt x="112866" y="33991"/>
                    <a:pt x="101521" y="24047"/>
                    <a:pt x="89158" y="15494"/>
                  </a:cubicBezTo>
                  <a:cubicBezTo>
                    <a:pt x="80233" y="8788"/>
                    <a:pt x="70213" y="3702"/>
                    <a:pt x="59535" y="444"/>
                  </a:cubicBezTo>
                  <a:cubicBezTo>
                    <a:pt x="52344" y="-537"/>
                    <a:pt x="45048" y="-375"/>
                    <a:pt x="37913" y="921"/>
                  </a:cubicBezTo>
                  <a:cubicBezTo>
                    <a:pt x="31779" y="1721"/>
                    <a:pt x="25769" y="3254"/>
                    <a:pt x="20006" y="5492"/>
                  </a:cubicBezTo>
                  <a:cubicBezTo>
                    <a:pt x="15530" y="7864"/>
                    <a:pt x="11310" y="10703"/>
                    <a:pt x="7433" y="13970"/>
                  </a:cubicBezTo>
                  <a:lnTo>
                    <a:pt x="2194" y="17970"/>
                  </a:lnTo>
                  <a:lnTo>
                    <a:pt x="956" y="18827"/>
                  </a:lnTo>
                  <a:lnTo>
                    <a:pt x="956" y="20256"/>
                  </a:lnTo>
                  <a:cubicBezTo>
                    <a:pt x="956" y="22066"/>
                    <a:pt x="956" y="24162"/>
                    <a:pt x="385" y="26257"/>
                  </a:cubicBezTo>
                  <a:cubicBezTo>
                    <a:pt x="-273" y="30896"/>
                    <a:pt x="-463" y="35582"/>
                    <a:pt x="-187" y="40259"/>
                  </a:cubicBezTo>
                  <a:cubicBezTo>
                    <a:pt x="3528" y="60004"/>
                    <a:pt x="10348" y="79035"/>
                    <a:pt x="20006" y="96647"/>
                  </a:cubicBezTo>
                  <a:cubicBezTo>
                    <a:pt x="31913" y="120459"/>
                    <a:pt x="47915" y="149987"/>
                    <a:pt x="66488" y="166275"/>
                  </a:cubicBezTo>
                  <a:cubicBezTo>
                    <a:pt x="84024" y="179790"/>
                    <a:pt x="103969" y="189839"/>
                    <a:pt x="125258" y="195897"/>
                  </a:cubicBezTo>
                  <a:cubicBezTo>
                    <a:pt x="147165" y="202374"/>
                    <a:pt x="199076" y="203803"/>
                    <a:pt x="204886" y="203993"/>
                  </a:cubicBezTo>
                  <a:lnTo>
                    <a:pt x="204886" y="200946"/>
                  </a:lnTo>
                  <a:lnTo>
                    <a:pt x="204886" y="203993"/>
                  </a:lnTo>
                  <a:close/>
                </a:path>
              </a:pathLst>
            </a:custGeom>
            <a:solidFill>
              <a:srgbClr val="79653B"/>
            </a:solidFill>
            <a:ln w="9525" cap="flat">
              <a:no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2732405C-2810-2414-E7ED-B7F15FD5A681}"/>
                </a:ext>
              </a:extLst>
            </p:cNvPr>
            <p:cNvSpPr/>
            <p:nvPr/>
          </p:nvSpPr>
          <p:spPr>
            <a:xfrm>
              <a:off x="6565331" y="2915689"/>
              <a:ext cx="199037" cy="173173"/>
            </a:xfrm>
            <a:custGeom>
              <a:avLst/>
              <a:gdLst>
                <a:gd name="connsiteX0" fmla="*/ 198728 w 199037"/>
                <a:gd name="connsiteY0" fmla="*/ 172604 h 173173"/>
                <a:gd name="connsiteX1" fmla="*/ 198728 w 199037"/>
                <a:gd name="connsiteY1" fmla="*/ 172604 h 173173"/>
                <a:gd name="connsiteX2" fmla="*/ 191490 w 199037"/>
                <a:gd name="connsiteY2" fmla="*/ 148220 h 173173"/>
                <a:gd name="connsiteX3" fmla="*/ 175487 w 199037"/>
                <a:gd name="connsiteY3" fmla="*/ 116978 h 173173"/>
                <a:gd name="connsiteX4" fmla="*/ 139578 w 199037"/>
                <a:gd name="connsiteY4" fmla="*/ 60876 h 173173"/>
                <a:gd name="connsiteX5" fmla="*/ 103002 w 199037"/>
                <a:gd name="connsiteY5" fmla="*/ 18871 h 173173"/>
                <a:gd name="connsiteX6" fmla="*/ 71284 w 199037"/>
                <a:gd name="connsiteY6" fmla="*/ 4012 h 173173"/>
                <a:gd name="connsiteX7" fmla="*/ 42709 w 199037"/>
                <a:gd name="connsiteY7" fmla="*/ -179 h 173173"/>
                <a:gd name="connsiteX8" fmla="*/ 22421 w 199037"/>
                <a:gd name="connsiteY8" fmla="*/ 5155 h 173173"/>
                <a:gd name="connsiteX9" fmla="*/ 6419 w 199037"/>
                <a:gd name="connsiteY9" fmla="*/ 22300 h 173173"/>
                <a:gd name="connsiteX10" fmla="*/ -58 w 199037"/>
                <a:gd name="connsiteY10" fmla="*/ 42207 h 173173"/>
                <a:gd name="connsiteX11" fmla="*/ 704 w 199037"/>
                <a:gd name="connsiteY11" fmla="*/ 72306 h 173173"/>
                <a:gd name="connsiteX12" fmla="*/ 704 w 199037"/>
                <a:gd name="connsiteY12" fmla="*/ 72306 h 173173"/>
                <a:gd name="connsiteX13" fmla="*/ 15182 w 199037"/>
                <a:gd name="connsiteY13" fmla="*/ 128789 h 173173"/>
                <a:gd name="connsiteX14" fmla="*/ 94525 w 199037"/>
                <a:gd name="connsiteY14" fmla="*/ 163460 h 173173"/>
                <a:gd name="connsiteX15" fmla="*/ 198728 w 199037"/>
                <a:gd name="connsiteY15" fmla="*/ 172985 h 173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9037" h="173173">
                  <a:moveTo>
                    <a:pt x="198728" y="172604"/>
                  </a:moveTo>
                  <a:lnTo>
                    <a:pt x="198728" y="172604"/>
                  </a:lnTo>
                  <a:cubicBezTo>
                    <a:pt x="196538" y="165365"/>
                    <a:pt x="194252" y="155364"/>
                    <a:pt x="191490" y="148220"/>
                  </a:cubicBezTo>
                  <a:cubicBezTo>
                    <a:pt x="186784" y="137495"/>
                    <a:pt x="181441" y="127065"/>
                    <a:pt x="175487" y="116978"/>
                  </a:cubicBezTo>
                  <a:cubicBezTo>
                    <a:pt x="164591" y="97614"/>
                    <a:pt x="152609" y="78878"/>
                    <a:pt x="139578" y="60876"/>
                  </a:cubicBezTo>
                  <a:cubicBezTo>
                    <a:pt x="129234" y="45359"/>
                    <a:pt x="116947" y="31243"/>
                    <a:pt x="103002" y="18871"/>
                  </a:cubicBezTo>
                  <a:cubicBezTo>
                    <a:pt x="93239" y="12346"/>
                    <a:pt x="82542" y="7336"/>
                    <a:pt x="71284" y="4012"/>
                  </a:cubicBezTo>
                  <a:cubicBezTo>
                    <a:pt x="62045" y="1106"/>
                    <a:pt x="52396" y="-313"/>
                    <a:pt x="42709" y="-179"/>
                  </a:cubicBezTo>
                  <a:cubicBezTo>
                    <a:pt x="35651" y="182"/>
                    <a:pt x="28745" y="2002"/>
                    <a:pt x="22421" y="5155"/>
                  </a:cubicBezTo>
                  <a:cubicBezTo>
                    <a:pt x="15915" y="9660"/>
                    <a:pt x="10467" y="15499"/>
                    <a:pt x="6419" y="22300"/>
                  </a:cubicBezTo>
                  <a:cubicBezTo>
                    <a:pt x="3171" y="28529"/>
                    <a:pt x="980" y="35254"/>
                    <a:pt x="-58" y="42207"/>
                  </a:cubicBezTo>
                  <a:cubicBezTo>
                    <a:pt x="-563" y="52246"/>
                    <a:pt x="-306" y="62305"/>
                    <a:pt x="704" y="72306"/>
                  </a:cubicBezTo>
                  <a:lnTo>
                    <a:pt x="704" y="72306"/>
                  </a:lnTo>
                  <a:cubicBezTo>
                    <a:pt x="5085" y="89260"/>
                    <a:pt x="4133" y="115264"/>
                    <a:pt x="15182" y="128789"/>
                  </a:cubicBezTo>
                  <a:cubicBezTo>
                    <a:pt x="31660" y="148887"/>
                    <a:pt x="69379" y="157364"/>
                    <a:pt x="94525" y="163460"/>
                  </a:cubicBezTo>
                  <a:cubicBezTo>
                    <a:pt x="124910" y="171366"/>
                    <a:pt x="198728" y="172985"/>
                    <a:pt x="198728" y="172985"/>
                  </a:cubicBezTo>
                  <a:close/>
                </a:path>
              </a:pathLst>
            </a:custGeom>
            <a:solidFill>
              <a:srgbClr val="A8937F"/>
            </a:solidFill>
            <a:ln w="9525" cap="rnd">
              <a:solidFill>
                <a:srgbClr val="A8937F"/>
              </a:solidFill>
              <a:prstDash val="solid"/>
              <a:round/>
            </a:ln>
          </p:spPr>
          <p:txBody>
            <a:bodyPr rtlCol="0" anchor="ctr"/>
            <a:lstStyle/>
            <a:p>
              <a:endParaRPr lang="en-IN"/>
            </a:p>
          </p:txBody>
        </p:sp>
        <p:sp>
          <p:nvSpPr>
            <p:cNvPr id="195" name="Freeform: Shape 194">
              <a:extLst>
                <a:ext uri="{FF2B5EF4-FFF2-40B4-BE49-F238E27FC236}">
                  <a16:creationId xmlns:a16="http://schemas.microsoft.com/office/drawing/2014/main" xmlns="" id="{E848AB04-24FC-C073-3B3F-A115953C10BB}"/>
                </a:ext>
              </a:extLst>
            </p:cNvPr>
            <p:cNvSpPr/>
            <p:nvPr/>
          </p:nvSpPr>
          <p:spPr>
            <a:xfrm>
              <a:off x="6939438" y="3449224"/>
              <a:ext cx="69787" cy="57214"/>
            </a:xfrm>
            <a:custGeom>
              <a:avLst/>
              <a:gdLst>
                <a:gd name="connsiteX0" fmla="*/ 66366 w 69787"/>
                <a:gd name="connsiteY0" fmla="*/ 5972 h 57214"/>
                <a:gd name="connsiteX1" fmla="*/ 30075 w 69787"/>
                <a:gd name="connsiteY1" fmla="*/ 25784 h 57214"/>
                <a:gd name="connsiteX2" fmla="*/ -309 w 69787"/>
                <a:gd name="connsiteY2" fmla="*/ 57026 h 57214"/>
                <a:gd name="connsiteX3" fmla="*/ 28266 w 69787"/>
                <a:gd name="connsiteY3" fmla="*/ 23593 h 57214"/>
                <a:gd name="connsiteX4" fmla="*/ 65794 w 69787"/>
                <a:gd name="connsiteY4" fmla="*/ -124 h 57214"/>
                <a:gd name="connsiteX5" fmla="*/ 69414 w 69787"/>
                <a:gd name="connsiteY5" fmla="*/ 2257 h 57214"/>
                <a:gd name="connsiteX6" fmla="*/ 67032 w 69787"/>
                <a:gd name="connsiteY6" fmla="*/ 5877 h 5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87" h="57214">
                  <a:moveTo>
                    <a:pt x="66366" y="5972"/>
                  </a:moveTo>
                  <a:cubicBezTo>
                    <a:pt x="52478" y="8563"/>
                    <a:pt x="39772" y="15497"/>
                    <a:pt x="30075" y="25784"/>
                  </a:cubicBezTo>
                  <a:cubicBezTo>
                    <a:pt x="19503" y="35309"/>
                    <a:pt x="10263" y="47025"/>
                    <a:pt x="-309" y="57026"/>
                  </a:cubicBezTo>
                  <a:cubicBezTo>
                    <a:pt x="9216" y="46358"/>
                    <a:pt x="17884" y="34356"/>
                    <a:pt x="28266" y="23593"/>
                  </a:cubicBezTo>
                  <a:cubicBezTo>
                    <a:pt x="37962" y="11925"/>
                    <a:pt x="51097" y="3629"/>
                    <a:pt x="65794" y="-124"/>
                  </a:cubicBezTo>
                  <a:cubicBezTo>
                    <a:pt x="67452" y="-467"/>
                    <a:pt x="69071" y="600"/>
                    <a:pt x="69414" y="2257"/>
                  </a:cubicBezTo>
                  <a:cubicBezTo>
                    <a:pt x="69757" y="3915"/>
                    <a:pt x="68690" y="5534"/>
                    <a:pt x="67032" y="5877"/>
                  </a:cubicBezTo>
                  <a:close/>
                </a:path>
              </a:pathLst>
            </a:custGeom>
            <a:solidFill>
              <a:srgbClr val="030303"/>
            </a:solidFill>
            <a:ln w="9525" cap="flat">
              <a:no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E2E8E31A-4A59-63B0-5EA2-E0BACCFB79F6}"/>
                </a:ext>
              </a:extLst>
            </p:cNvPr>
            <p:cNvSpPr/>
            <p:nvPr/>
          </p:nvSpPr>
          <p:spPr>
            <a:xfrm>
              <a:off x="6865048" y="3445002"/>
              <a:ext cx="132234" cy="76295"/>
            </a:xfrm>
            <a:custGeom>
              <a:avLst/>
              <a:gdLst>
                <a:gd name="connsiteX0" fmla="*/ 129326 w 132234"/>
                <a:gd name="connsiteY0" fmla="*/ 6575 h 76295"/>
                <a:gd name="connsiteX1" fmla="*/ 112848 w 132234"/>
                <a:gd name="connsiteY1" fmla="*/ 11909 h 76295"/>
                <a:gd name="connsiteX2" fmla="*/ 96941 w 132234"/>
                <a:gd name="connsiteY2" fmla="*/ 21434 h 76295"/>
                <a:gd name="connsiteX3" fmla="*/ 63127 w 132234"/>
                <a:gd name="connsiteY3" fmla="*/ 38007 h 76295"/>
                <a:gd name="connsiteX4" fmla="*/ -309 w 132234"/>
                <a:gd name="connsiteY4" fmla="*/ 76107 h 76295"/>
                <a:gd name="connsiteX5" fmla="*/ 61794 w 132234"/>
                <a:gd name="connsiteY5" fmla="*/ 34864 h 76295"/>
                <a:gd name="connsiteX6" fmla="*/ 94464 w 132234"/>
                <a:gd name="connsiteY6" fmla="*/ 17147 h 76295"/>
                <a:gd name="connsiteX7" fmla="*/ 110276 w 132234"/>
                <a:gd name="connsiteY7" fmla="*/ 6860 h 76295"/>
                <a:gd name="connsiteX8" fmla="*/ 129326 w 132234"/>
                <a:gd name="connsiteY8" fmla="*/ -188 h 76295"/>
                <a:gd name="connsiteX9" fmla="*/ 131878 w 132234"/>
                <a:gd name="connsiteY9" fmla="*/ 3450 h 76295"/>
                <a:gd name="connsiteX10" fmla="*/ 129326 w 132234"/>
                <a:gd name="connsiteY10" fmla="*/ 6003 h 76295"/>
                <a:gd name="connsiteX11" fmla="*/ 129326 w 132234"/>
                <a:gd name="connsiteY11" fmla="*/ 6003 h 7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234" h="76295">
                  <a:moveTo>
                    <a:pt x="129326" y="6575"/>
                  </a:moveTo>
                  <a:cubicBezTo>
                    <a:pt x="123496" y="7080"/>
                    <a:pt x="117867" y="8908"/>
                    <a:pt x="112848" y="11909"/>
                  </a:cubicBezTo>
                  <a:cubicBezTo>
                    <a:pt x="107514" y="14861"/>
                    <a:pt x="102370" y="18195"/>
                    <a:pt x="96941" y="21434"/>
                  </a:cubicBezTo>
                  <a:cubicBezTo>
                    <a:pt x="85892" y="27815"/>
                    <a:pt x="74462" y="32768"/>
                    <a:pt x="63127" y="38007"/>
                  </a:cubicBezTo>
                  <a:cubicBezTo>
                    <a:pt x="39991" y="47046"/>
                    <a:pt x="18541" y="59924"/>
                    <a:pt x="-309" y="76107"/>
                  </a:cubicBezTo>
                  <a:cubicBezTo>
                    <a:pt x="17931" y="58972"/>
                    <a:pt x="38924" y="45027"/>
                    <a:pt x="61794" y="34864"/>
                  </a:cubicBezTo>
                  <a:cubicBezTo>
                    <a:pt x="72843" y="29149"/>
                    <a:pt x="84177" y="23624"/>
                    <a:pt x="94464" y="17147"/>
                  </a:cubicBezTo>
                  <a:cubicBezTo>
                    <a:pt x="99608" y="13814"/>
                    <a:pt x="104752" y="10099"/>
                    <a:pt x="110276" y="6860"/>
                  </a:cubicBezTo>
                  <a:cubicBezTo>
                    <a:pt x="115963" y="3012"/>
                    <a:pt x="122497" y="593"/>
                    <a:pt x="129326" y="-188"/>
                  </a:cubicBezTo>
                  <a:cubicBezTo>
                    <a:pt x="131031" y="117"/>
                    <a:pt x="132174" y="1746"/>
                    <a:pt x="131878" y="3450"/>
                  </a:cubicBezTo>
                  <a:cubicBezTo>
                    <a:pt x="131650" y="4755"/>
                    <a:pt x="130631" y="5774"/>
                    <a:pt x="129326" y="6003"/>
                  </a:cubicBezTo>
                  <a:lnTo>
                    <a:pt x="129326" y="6003"/>
                  </a:lnTo>
                  <a:close/>
                </a:path>
              </a:pathLst>
            </a:custGeom>
            <a:solidFill>
              <a:srgbClr val="030303"/>
            </a:solidFill>
            <a:ln w="9525" cap="flat">
              <a:noFill/>
              <a:prstDash val="solid"/>
              <a:miter/>
            </a:ln>
          </p:spPr>
          <p:txBody>
            <a:bodyPr rtlCol="0" anchor="ctr"/>
            <a:lstStyle/>
            <a:p>
              <a:endParaRPr lang="en-IN"/>
            </a:p>
          </p:txBody>
        </p:sp>
        <p:sp>
          <p:nvSpPr>
            <p:cNvPr id="197" name="Freeform: Shape 196">
              <a:extLst>
                <a:ext uri="{FF2B5EF4-FFF2-40B4-BE49-F238E27FC236}">
                  <a16:creationId xmlns:a16="http://schemas.microsoft.com/office/drawing/2014/main" xmlns="" id="{016B5325-E3F6-2415-131E-F262626F4CDE}"/>
                </a:ext>
              </a:extLst>
            </p:cNvPr>
            <p:cNvSpPr/>
            <p:nvPr/>
          </p:nvSpPr>
          <p:spPr>
            <a:xfrm>
              <a:off x="6818661" y="3437312"/>
              <a:ext cx="168299" cy="93890"/>
            </a:xfrm>
            <a:custGeom>
              <a:avLst/>
              <a:gdLst>
                <a:gd name="connsiteX0" fmla="*/ 165331 w 168299"/>
                <a:gd name="connsiteY0" fmla="*/ 5787 h 93890"/>
                <a:gd name="connsiteX1" fmla="*/ 122658 w 168299"/>
                <a:gd name="connsiteY1" fmla="*/ 24837 h 93890"/>
                <a:gd name="connsiteX2" fmla="*/ 78653 w 168299"/>
                <a:gd name="connsiteY2" fmla="*/ 43030 h 93890"/>
                <a:gd name="connsiteX3" fmla="*/ 36933 w 168299"/>
                <a:gd name="connsiteY3" fmla="*/ 65509 h 93890"/>
                <a:gd name="connsiteX4" fmla="*/ 16264 w 168299"/>
                <a:gd name="connsiteY4" fmla="*/ 77320 h 93890"/>
                <a:gd name="connsiteX5" fmla="*/ -309 w 168299"/>
                <a:gd name="connsiteY5" fmla="*/ 93703 h 93890"/>
                <a:gd name="connsiteX6" fmla="*/ 15788 w 168299"/>
                <a:gd name="connsiteY6" fmla="*/ 76748 h 93890"/>
                <a:gd name="connsiteX7" fmla="*/ 36076 w 168299"/>
                <a:gd name="connsiteY7" fmla="*/ 64271 h 93890"/>
                <a:gd name="connsiteX8" fmla="*/ 77319 w 168299"/>
                <a:gd name="connsiteY8" fmla="*/ 40268 h 93890"/>
                <a:gd name="connsiteX9" fmla="*/ 120753 w 168299"/>
                <a:gd name="connsiteY9" fmla="*/ 20646 h 93890"/>
                <a:gd name="connsiteX10" fmla="*/ 164283 w 168299"/>
                <a:gd name="connsiteY10" fmla="*/ -118 h 93890"/>
                <a:gd name="connsiteX11" fmla="*/ 167902 w 168299"/>
                <a:gd name="connsiteY11" fmla="*/ 2168 h 93890"/>
                <a:gd name="connsiteX12" fmla="*/ 165664 w 168299"/>
                <a:gd name="connsiteY12" fmla="*/ 5854 h 93890"/>
                <a:gd name="connsiteX13" fmla="*/ 165521 w 168299"/>
                <a:gd name="connsiteY13" fmla="*/ 5882 h 93890"/>
                <a:gd name="connsiteX14" fmla="*/ 165521 w 168299"/>
                <a:gd name="connsiteY14" fmla="*/ 5882 h 9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8299" h="93890">
                  <a:moveTo>
                    <a:pt x="165331" y="5787"/>
                  </a:moveTo>
                  <a:cubicBezTo>
                    <a:pt x="150567" y="8359"/>
                    <a:pt x="137517" y="18360"/>
                    <a:pt x="122658" y="24837"/>
                  </a:cubicBezTo>
                  <a:cubicBezTo>
                    <a:pt x="107799" y="31314"/>
                    <a:pt x="93131" y="36648"/>
                    <a:pt x="78653" y="43030"/>
                  </a:cubicBezTo>
                  <a:cubicBezTo>
                    <a:pt x="64108" y="49269"/>
                    <a:pt x="50145" y="56793"/>
                    <a:pt x="36933" y="65509"/>
                  </a:cubicBezTo>
                  <a:cubicBezTo>
                    <a:pt x="30361" y="70081"/>
                    <a:pt x="23027" y="73320"/>
                    <a:pt x="16264" y="77320"/>
                  </a:cubicBezTo>
                  <a:cubicBezTo>
                    <a:pt x="9073" y="80787"/>
                    <a:pt x="3243" y="86550"/>
                    <a:pt x="-309" y="93703"/>
                  </a:cubicBezTo>
                  <a:cubicBezTo>
                    <a:pt x="2996" y="86397"/>
                    <a:pt x="8663" y="80425"/>
                    <a:pt x="15788" y="76748"/>
                  </a:cubicBezTo>
                  <a:cubicBezTo>
                    <a:pt x="22551" y="72367"/>
                    <a:pt x="29790" y="68938"/>
                    <a:pt x="36076" y="64271"/>
                  </a:cubicBezTo>
                  <a:cubicBezTo>
                    <a:pt x="49040" y="54993"/>
                    <a:pt x="62851" y="46964"/>
                    <a:pt x="77319" y="40268"/>
                  </a:cubicBezTo>
                  <a:cubicBezTo>
                    <a:pt x="91702" y="33410"/>
                    <a:pt x="106371" y="27218"/>
                    <a:pt x="120753" y="20646"/>
                  </a:cubicBezTo>
                  <a:cubicBezTo>
                    <a:pt x="135136" y="14074"/>
                    <a:pt x="147423" y="3501"/>
                    <a:pt x="164283" y="-118"/>
                  </a:cubicBezTo>
                  <a:cubicBezTo>
                    <a:pt x="165911" y="-471"/>
                    <a:pt x="167521" y="548"/>
                    <a:pt x="167902" y="2168"/>
                  </a:cubicBezTo>
                  <a:cubicBezTo>
                    <a:pt x="168302" y="3806"/>
                    <a:pt x="167302" y="5454"/>
                    <a:pt x="165664" y="5854"/>
                  </a:cubicBezTo>
                  <a:cubicBezTo>
                    <a:pt x="165616" y="5863"/>
                    <a:pt x="165568" y="5873"/>
                    <a:pt x="165521" y="5882"/>
                  </a:cubicBezTo>
                  <a:lnTo>
                    <a:pt x="165521" y="5882"/>
                  </a:lnTo>
                  <a:close/>
                </a:path>
              </a:pathLst>
            </a:custGeom>
            <a:solidFill>
              <a:srgbClr val="030303"/>
            </a:solidFill>
            <a:ln w="9525" cap="flat">
              <a:noFill/>
              <a:prstDash val="solid"/>
              <a:miter/>
            </a:ln>
          </p:spPr>
          <p:txBody>
            <a:bodyPr rtlCol="0" anchor="ctr"/>
            <a:lstStyle/>
            <a:p>
              <a:endParaRPr lang="en-IN"/>
            </a:p>
          </p:txBody>
        </p:sp>
        <p:sp>
          <p:nvSpPr>
            <p:cNvPr id="198" name="Freeform: Shape 197">
              <a:extLst>
                <a:ext uri="{FF2B5EF4-FFF2-40B4-BE49-F238E27FC236}">
                  <a16:creationId xmlns:a16="http://schemas.microsoft.com/office/drawing/2014/main" xmlns="" id="{34DE5E5B-7885-8F28-1DC0-F21B78A4DD53}"/>
                </a:ext>
              </a:extLst>
            </p:cNvPr>
            <p:cNvSpPr/>
            <p:nvPr/>
          </p:nvSpPr>
          <p:spPr>
            <a:xfrm>
              <a:off x="7089776" y="3392328"/>
              <a:ext cx="58641" cy="25725"/>
            </a:xfrm>
            <a:custGeom>
              <a:avLst/>
              <a:gdLst>
                <a:gd name="connsiteX0" fmla="*/ 420 w 58641"/>
                <a:gd name="connsiteY0" fmla="*/ 20291 h 25725"/>
                <a:gd name="connsiteX1" fmla="*/ 28233 w 58641"/>
                <a:gd name="connsiteY1" fmla="*/ 5908 h 25725"/>
                <a:gd name="connsiteX2" fmla="*/ 58332 w 58641"/>
                <a:gd name="connsiteY2" fmla="*/ -188 h 25725"/>
                <a:gd name="connsiteX3" fmla="*/ 29757 w 58641"/>
                <a:gd name="connsiteY3" fmla="*/ 8765 h 25725"/>
                <a:gd name="connsiteX4" fmla="*/ 4515 w 58641"/>
                <a:gd name="connsiteY4" fmla="*/ 25053 h 25725"/>
                <a:gd name="connsiteX5" fmla="*/ 4515 w 58641"/>
                <a:gd name="connsiteY5" fmla="*/ 25053 h 25725"/>
                <a:gd name="connsiteX6" fmla="*/ 182 w 58641"/>
                <a:gd name="connsiteY6" fmla="*/ 24072 h 25725"/>
                <a:gd name="connsiteX7" fmla="*/ 420 w 58641"/>
                <a:gd name="connsiteY7" fmla="*/ 20386 h 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41" h="25725">
                  <a:moveTo>
                    <a:pt x="420" y="20291"/>
                  </a:moveTo>
                  <a:cubicBezTo>
                    <a:pt x="9049" y="14347"/>
                    <a:pt x="18394" y="9508"/>
                    <a:pt x="28233" y="5908"/>
                  </a:cubicBezTo>
                  <a:cubicBezTo>
                    <a:pt x="37796" y="2012"/>
                    <a:pt x="48007" y="-64"/>
                    <a:pt x="58332" y="-188"/>
                  </a:cubicBezTo>
                  <a:cubicBezTo>
                    <a:pt x="48321" y="945"/>
                    <a:pt x="38625" y="3984"/>
                    <a:pt x="29757" y="8765"/>
                  </a:cubicBezTo>
                  <a:cubicBezTo>
                    <a:pt x="20699" y="13137"/>
                    <a:pt x="12221" y="18605"/>
                    <a:pt x="4515" y="25053"/>
                  </a:cubicBezTo>
                  <a:lnTo>
                    <a:pt x="4515" y="25053"/>
                  </a:lnTo>
                  <a:cubicBezTo>
                    <a:pt x="3049" y="25977"/>
                    <a:pt x="1106" y="25539"/>
                    <a:pt x="182" y="24072"/>
                  </a:cubicBezTo>
                  <a:cubicBezTo>
                    <a:pt x="-552" y="22920"/>
                    <a:pt x="-456" y="21434"/>
                    <a:pt x="420" y="20386"/>
                  </a:cubicBezTo>
                  <a:close/>
                </a:path>
              </a:pathLst>
            </a:custGeom>
            <a:solidFill>
              <a:srgbClr val="030303"/>
            </a:solidFill>
            <a:ln w="9525" cap="flat">
              <a:noFill/>
              <a:prstDash val="solid"/>
              <a:miter/>
            </a:ln>
          </p:spPr>
          <p:txBody>
            <a:bodyPr rtlCol="0" anchor="ctr"/>
            <a:lstStyle/>
            <a:p>
              <a:endParaRPr lang="en-IN"/>
            </a:p>
          </p:txBody>
        </p:sp>
        <p:sp>
          <p:nvSpPr>
            <p:cNvPr id="199" name="Freeform: Shape 198">
              <a:extLst>
                <a:ext uri="{FF2B5EF4-FFF2-40B4-BE49-F238E27FC236}">
                  <a16:creationId xmlns:a16="http://schemas.microsoft.com/office/drawing/2014/main" xmlns="" id="{71E2A0A7-99CB-5EF6-A6DA-B849822EC73D}"/>
                </a:ext>
              </a:extLst>
            </p:cNvPr>
            <p:cNvSpPr/>
            <p:nvPr/>
          </p:nvSpPr>
          <p:spPr>
            <a:xfrm>
              <a:off x="7077390" y="3353752"/>
              <a:ext cx="82456" cy="46643"/>
            </a:xfrm>
            <a:custGeom>
              <a:avLst/>
              <a:gdLst>
                <a:gd name="connsiteX0" fmla="*/ 1375 w 82456"/>
                <a:gd name="connsiteY0" fmla="*/ 40293 h 46643"/>
                <a:gd name="connsiteX1" fmla="*/ 19663 w 82456"/>
                <a:gd name="connsiteY1" fmla="*/ 28482 h 46643"/>
                <a:gd name="connsiteX2" fmla="*/ 40047 w 82456"/>
                <a:gd name="connsiteY2" fmla="*/ 17719 h 46643"/>
                <a:gd name="connsiteX3" fmla="*/ 60430 w 82456"/>
                <a:gd name="connsiteY3" fmla="*/ 7051 h 46643"/>
                <a:gd name="connsiteX4" fmla="*/ 82147 w 82456"/>
                <a:gd name="connsiteY4" fmla="*/ -188 h 46643"/>
                <a:gd name="connsiteX5" fmla="*/ 61097 w 82456"/>
                <a:gd name="connsiteY5" fmla="*/ 8385 h 46643"/>
                <a:gd name="connsiteX6" fmla="*/ 41571 w 82456"/>
                <a:gd name="connsiteY6" fmla="*/ 20481 h 46643"/>
                <a:gd name="connsiteX7" fmla="*/ 22521 w 82456"/>
                <a:gd name="connsiteY7" fmla="*/ 32483 h 46643"/>
                <a:gd name="connsiteX8" fmla="*/ 3471 w 82456"/>
                <a:gd name="connsiteY8" fmla="*/ 46389 h 46643"/>
                <a:gd name="connsiteX9" fmla="*/ -244 w 82456"/>
                <a:gd name="connsiteY9" fmla="*/ 43951 h 46643"/>
                <a:gd name="connsiteX10" fmla="*/ 1280 w 82456"/>
                <a:gd name="connsiteY10" fmla="*/ 40579 h 46643"/>
                <a:gd name="connsiteX11" fmla="*/ 1280 w 82456"/>
                <a:gd name="connsiteY11" fmla="*/ 40579 h 46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456" h="46643">
                  <a:moveTo>
                    <a:pt x="1375" y="40293"/>
                  </a:moveTo>
                  <a:cubicBezTo>
                    <a:pt x="6519" y="39245"/>
                    <a:pt x="12424" y="31340"/>
                    <a:pt x="19663" y="28482"/>
                  </a:cubicBezTo>
                  <a:lnTo>
                    <a:pt x="40047" y="17719"/>
                  </a:lnTo>
                  <a:lnTo>
                    <a:pt x="60430" y="7051"/>
                  </a:lnTo>
                  <a:cubicBezTo>
                    <a:pt x="67041" y="3051"/>
                    <a:pt x="74461" y="584"/>
                    <a:pt x="82147" y="-188"/>
                  </a:cubicBezTo>
                  <a:cubicBezTo>
                    <a:pt x="74604" y="1145"/>
                    <a:pt x="67431" y="4070"/>
                    <a:pt x="61097" y="8385"/>
                  </a:cubicBezTo>
                  <a:lnTo>
                    <a:pt x="41571" y="20481"/>
                  </a:lnTo>
                  <a:lnTo>
                    <a:pt x="22521" y="32483"/>
                  </a:lnTo>
                  <a:cubicBezTo>
                    <a:pt x="15377" y="35626"/>
                    <a:pt x="12996" y="42579"/>
                    <a:pt x="3471" y="46389"/>
                  </a:cubicBezTo>
                  <a:cubicBezTo>
                    <a:pt x="1775" y="46742"/>
                    <a:pt x="108" y="45646"/>
                    <a:pt x="-244" y="43951"/>
                  </a:cubicBezTo>
                  <a:cubicBezTo>
                    <a:pt x="-520" y="42617"/>
                    <a:pt x="99" y="41255"/>
                    <a:pt x="1280" y="40579"/>
                  </a:cubicBezTo>
                  <a:lnTo>
                    <a:pt x="1280" y="40579"/>
                  </a:lnTo>
                  <a:close/>
                </a:path>
              </a:pathLst>
            </a:custGeom>
            <a:solidFill>
              <a:srgbClr val="030303"/>
            </a:solidFill>
            <a:ln w="9525" cap="flat">
              <a:noFill/>
              <a:prstDash val="solid"/>
              <a:miter/>
            </a:ln>
          </p:spPr>
          <p:txBody>
            <a:bodyPr rtlCol="0" anchor="ctr"/>
            <a:lstStyle/>
            <a:p>
              <a:endParaRPr lang="en-IN"/>
            </a:p>
          </p:txBody>
        </p:sp>
        <p:sp>
          <p:nvSpPr>
            <p:cNvPr id="200" name="Freeform: Shape 199">
              <a:extLst>
                <a:ext uri="{FF2B5EF4-FFF2-40B4-BE49-F238E27FC236}">
                  <a16:creationId xmlns:a16="http://schemas.microsoft.com/office/drawing/2014/main" xmlns="" id="{554C13AB-B49B-7AAF-A4E0-49808C76C292}"/>
                </a:ext>
              </a:extLst>
            </p:cNvPr>
            <p:cNvSpPr/>
            <p:nvPr/>
          </p:nvSpPr>
          <p:spPr>
            <a:xfrm>
              <a:off x="7070468" y="3325177"/>
              <a:ext cx="114906" cy="66269"/>
            </a:xfrm>
            <a:custGeom>
              <a:avLst/>
              <a:gdLst>
                <a:gd name="connsiteX0" fmla="*/ 201 w 114906"/>
                <a:gd name="connsiteY0" fmla="*/ 61724 h 66269"/>
                <a:gd name="connsiteX1" fmla="*/ 25824 w 114906"/>
                <a:gd name="connsiteY1" fmla="*/ 40103 h 66269"/>
                <a:gd name="connsiteX2" fmla="*/ 54399 w 114906"/>
                <a:gd name="connsiteY2" fmla="*/ 24577 h 66269"/>
                <a:gd name="connsiteX3" fmla="*/ 114597 w 114906"/>
                <a:gd name="connsiteY3" fmla="*/ -188 h 66269"/>
                <a:gd name="connsiteX4" fmla="*/ 56018 w 114906"/>
                <a:gd name="connsiteY4" fmla="*/ 26958 h 66269"/>
                <a:gd name="connsiteX5" fmla="*/ 28205 w 114906"/>
                <a:gd name="connsiteY5" fmla="*/ 43627 h 66269"/>
                <a:gd name="connsiteX6" fmla="*/ 5440 w 114906"/>
                <a:gd name="connsiteY6" fmla="*/ 64487 h 66269"/>
                <a:gd name="connsiteX7" fmla="*/ 1249 w 114906"/>
                <a:gd name="connsiteY7" fmla="*/ 65725 h 66269"/>
                <a:gd name="connsiteX8" fmla="*/ 78 w 114906"/>
                <a:gd name="connsiteY8" fmla="*/ 61572 h 66269"/>
                <a:gd name="connsiteX9" fmla="*/ 106 w 114906"/>
                <a:gd name="connsiteY9" fmla="*/ 61534 h 66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906" h="66269">
                  <a:moveTo>
                    <a:pt x="201" y="61724"/>
                  </a:moveTo>
                  <a:cubicBezTo>
                    <a:pt x="6897" y="52581"/>
                    <a:pt x="15680" y="45170"/>
                    <a:pt x="25824" y="40103"/>
                  </a:cubicBezTo>
                  <a:cubicBezTo>
                    <a:pt x="35349" y="34769"/>
                    <a:pt x="44874" y="29530"/>
                    <a:pt x="54399" y="24577"/>
                  </a:cubicBezTo>
                  <a:cubicBezTo>
                    <a:pt x="73706" y="14595"/>
                    <a:pt x="93851" y="6308"/>
                    <a:pt x="114597" y="-188"/>
                  </a:cubicBezTo>
                  <a:cubicBezTo>
                    <a:pt x="94308" y="7118"/>
                    <a:pt x="74706" y="16205"/>
                    <a:pt x="56018" y="26958"/>
                  </a:cubicBezTo>
                  <a:cubicBezTo>
                    <a:pt x="46493" y="32292"/>
                    <a:pt x="36968" y="37912"/>
                    <a:pt x="28205" y="43627"/>
                  </a:cubicBezTo>
                  <a:cubicBezTo>
                    <a:pt x="19090" y="48704"/>
                    <a:pt x="11288" y="55848"/>
                    <a:pt x="5440" y="64487"/>
                  </a:cubicBezTo>
                  <a:cubicBezTo>
                    <a:pt x="4602" y="65963"/>
                    <a:pt x="2754" y="66506"/>
                    <a:pt x="1249" y="65725"/>
                  </a:cubicBezTo>
                  <a:cubicBezTo>
                    <a:pt x="-218" y="64906"/>
                    <a:pt x="-742" y="63039"/>
                    <a:pt x="78" y="61572"/>
                  </a:cubicBezTo>
                  <a:cubicBezTo>
                    <a:pt x="87" y="61563"/>
                    <a:pt x="97" y="61544"/>
                    <a:pt x="106" y="61534"/>
                  </a:cubicBezTo>
                  <a:close/>
                </a:path>
              </a:pathLst>
            </a:custGeom>
            <a:solidFill>
              <a:srgbClr val="030303"/>
            </a:solidFill>
            <a:ln w="9525" cap="flat">
              <a:noFill/>
              <a:prstDash val="solid"/>
              <a:miter/>
            </a:ln>
          </p:spPr>
          <p:txBody>
            <a:bodyPr rtlCol="0" anchor="ctr"/>
            <a:lstStyle/>
            <a:p>
              <a:endParaRPr lang="en-IN"/>
            </a:p>
          </p:txBody>
        </p:sp>
        <p:sp>
          <p:nvSpPr>
            <p:cNvPr id="201" name="Freeform: Shape 200">
              <a:extLst>
                <a:ext uri="{FF2B5EF4-FFF2-40B4-BE49-F238E27FC236}">
                  <a16:creationId xmlns:a16="http://schemas.microsoft.com/office/drawing/2014/main" xmlns="" id="{EBD95A48-3F7D-7136-3409-5CD1D905BEC0}"/>
                </a:ext>
              </a:extLst>
            </p:cNvPr>
            <p:cNvSpPr/>
            <p:nvPr/>
          </p:nvSpPr>
          <p:spPr>
            <a:xfrm>
              <a:off x="5391380" y="2783653"/>
              <a:ext cx="1703220" cy="994111"/>
            </a:xfrm>
            <a:custGeom>
              <a:avLst/>
              <a:gdLst>
                <a:gd name="connsiteX0" fmla="*/ 1659954 w 1703220"/>
                <a:gd name="connsiteY0" fmla="*/ 569625 h 994111"/>
                <a:gd name="connsiteX1" fmla="*/ 1607090 w 1703220"/>
                <a:gd name="connsiteY1" fmla="*/ 495616 h 994111"/>
                <a:gd name="connsiteX2" fmla="*/ 1588897 w 1703220"/>
                <a:gd name="connsiteY2" fmla="*/ 464564 h 994111"/>
                <a:gd name="connsiteX3" fmla="*/ 1562990 w 1703220"/>
                <a:gd name="connsiteY3" fmla="*/ 427893 h 994111"/>
                <a:gd name="connsiteX4" fmla="*/ 1530033 w 1703220"/>
                <a:gd name="connsiteY4" fmla="*/ 398842 h 994111"/>
                <a:gd name="connsiteX5" fmla="*/ 1494695 w 1703220"/>
                <a:gd name="connsiteY5" fmla="*/ 372362 h 994111"/>
                <a:gd name="connsiteX6" fmla="*/ 1454309 w 1703220"/>
                <a:gd name="connsiteY6" fmla="*/ 348264 h 994111"/>
                <a:gd name="connsiteX7" fmla="*/ 1401540 w 1703220"/>
                <a:gd name="connsiteY7" fmla="*/ 311021 h 994111"/>
                <a:gd name="connsiteX8" fmla="*/ 1328674 w 1703220"/>
                <a:gd name="connsiteY8" fmla="*/ 268921 h 994111"/>
                <a:gd name="connsiteX9" fmla="*/ 1313911 w 1703220"/>
                <a:gd name="connsiteY9" fmla="*/ 263015 h 994111"/>
                <a:gd name="connsiteX10" fmla="*/ 1197229 w 1703220"/>
                <a:gd name="connsiteY10" fmla="*/ 185958 h 994111"/>
                <a:gd name="connsiteX11" fmla="*/ 1195610 w 1703220"/>
                <a:gd name="connsiteY11" fmla="*/ 184815 h 994111"/>
                <a:gd name="connsiteX12" fmla="*/ 1145509 w 1703220"/>
                <a:gd name="connsiteY12" fmla="*/ 145382 h 994111"/>
                <a:gd name="connsiteX13" fmla="*/ 1065308 w 1703220"/>
                <a:gd name="connsiteY13" fmla="*/ 80421 h 994111"/>
                <a:gd name="connsiteX14" fmla="*/ 583343 w 1703220"/>
                <a:gd name="connsiteY14" fmla="*/ 15842 h 994111"/>
                <a:gd name="connsiteX15" fmla="*/ 345218 w 1703220"/>
                <a:gd name="connsiteY15" fmla="*/ 84612 h 994111"/>
                <a:gd name="connsiteX16" fmla="*/ 24416 w 1703220"/>
                <a:gd name="connsiteY16" fmla="*/ 493425 h 994111"/>
                <a:gd name="connsiteX17" fmla="*/ 1556 w 1703220"/>
                <a:gd name="connsiteY17" fmla="*/ 648778 h 994111"/>
                <a:gd name="connsiteX18" fmla="*/ 9938 w 1703220"/>
                <a:gd name="connsiteY18" fmla="*/ 684116 h 994111"/>
                <a:gd name="connsiteX19" fmla="*/ 8795 w 1703220"/>
                <a:gd name="connsiteY19" fmla="*/ 695831 h 994111"/>
                <a:gd name="connsiteX20" fmla="*/ 9271 w 1703220"/>
                <a:gd name="connsiteY20" fmla="*/ 748410 h 994111"/>
                <a:gd name="connsiteX21" fmla="*/ 14986 w 1703220"/>
                <a:gd name="connsiteY21" fmla="*/ 780604 h 994111"/>
                <a:gd name="connsiteX22" fmla="*/ 22035 w 1703220"/>
                <a:gd name="connsiteY22" fmla="*/ 808512 h 994111"/>
                <a:gd name="connsiteX23" fmla="*/ 35560 w 1703220"/>
                <a:gd name="connsiteY23" fmla="*/ 841659 h 994111"/>
                <a:gd name="connsiteX24" fmla="*/ 50419 w 1703220"/>
                <a:gd name="connsiteY24" fmla="*/ 865281 h 994111"/>
                <a:gd name="connsiteX25" fmla="*/ 72041 w 1703220"/>
                <a:gd name="connsiteY25" fmla="*/ 889475 h 994111"/>
                <a:gd name="connsiteX26" fmla="*/ 93091 w 1703220"/>
                <a:gd name="connsiteY26" fmla="*/ 907477 h 994111"/>
                <a:gd name="connsiteX27" fmla="*/ 148431 w 1703220"/>
                <a:gd name="connsiteY27" fmla="*/ 949863 h 994111"/>
                <a:gd name="connsiteX28" fmla="*/ 217202 w 1703220"/>
                <a:gd name="connsiteY28" fmla="*/ 986820 h 994111"/>
                <a:gd name="connsiteX29" fmla="*/ 271876 w 1703220"/>
                <a:gd name="connsiteY29" fmla="*/ 993773 h 994111"/>
                <a:gd name="connsiteX30" fmla="*/ 324072 w 1703220"/>
                <a:gd name="connsiteY30" fmla="*/ 978914 h 994111"/>
                <a:gd name="connsiteX31" fmla="*/ 376936 w 1703220"/>
                <a:gd name="connsiteY31" fmla="*/ 943386 h 994111"/>
                <a:gd name="connsiteX32" fmla="*/ 977678 w 1703220"/>
                <a:gd name="connsiteY32" fmla="*/ 889761 h 994111"/>
                <a:gd name="connsiteX33" fmla="*/ 1019874 w 1703220"/>
                <a:gd name="connsiteY33" fmla="*/ 926813 h 994111"/>
                <a:gd name="connsiteX34" fmla="*/ 1051973 w 1703220"/>
                <a:gd name="connsiteY34" fmla="*/ 953292 h 994111"/>
                <a:gd name="connsiteX35" fmla="*/ 1081596 w 1703220"/>
                <a:gd name="connsiteY35" fmla="*/ 972342 h 994111"/>
                <a:gd name="connsiteX36" fmla="*/ 1104742 w 1703220"/>
                <a:gd name="connsiteY36" fmla="*/ 972342 h 994111"/>
                <a:gd name="connsiteX37" fmla="*/ 1088359 w 1703220"/>
                <a:gd name="connsiteY37" fmla="*/ 950244 h 994111"/>
                <a:gd name="connsiteX38" fmla="*/ 1066070 w 1703220"/>
                <a:gd name="connsiteY38" fmla="*/ 911096 h 994111"/>
                <a:gd name="connsiteX39" fmla="*/ 1054926 w 1703220"/>
                <a:gd name="connsiteY39" fmla="*/ 879664 h 994111"/>
                <a:gd name="connsiteX40" fmla="*/ 1053116 w 1703220"/>
                <a:gd name="connsiteY40" fmla="*/ 860614 h 994111"/>
                <a:gd name="connsiteX41" fmla="*/ 1302671 w 1703220"/>
                <a:gd name="connsiteY41" fmla="*/ 770984 h 994111"/>
                <a:gd name="connsiteX42" fmla="*/ 1470978 w 1703220"/>
                <a:gd name="connsiteY42" fmla="*/ 658398 h 994111"/>
                <a:gd name="connsiteX43" fmla="*/ 1490028 w 1703220"/>
                <a:gd name="connsiteY43" fmla="*/ 657541 h 994111"/>
                <a:gd name="connsiteX44" fmla="*/ 1516888 w 1703220"/>
                <a:gd name="connsiteY44" fmla="*/ 650207 h 994111"/>
                <a:gd name="connsiteX45" fmla="*/ 1553083 w 1703220"/>
                <a:gd name="connsiteY45" fmla="*/ 643444 h 994111"/>
                <a:gd name="connsiteX46" fmla="*/ 1576991 w 1703220"/>
                <a:gd name="connsiteY46" fmla="*/ 641539 h 994111"/>
                <a:gd name="connsiteX47" fmla="*/ 1596041 w 1703220"/>
                <a:gd name="connsiteY47" fmla="*/ 644682 h 994111"/>
                <a:gd name="connsiteX48" fmla="*/ 1615091 w 1703220"/>
                <a:gd name="connsiteY48" fmla="*/ 652016 h 994111"/>
                <a:gd name="connsiteX49" fmla="*/ 1623759 w 1703220"/>
                <a:gd name="connsiteY49" fmla="*/ 663446 h 994111"/>
                <a:gd name="connsiteX50" fmla="*/ 1626711 w 1703220"/>
                <a:gd name="connsiteY50" fmla="*/ 676210 h 994111"/>
                <a:gd name="connsiteX51" fmla="*/ 1638427 w 1703220"/>
                <a:gd name="connsiteY51" fmla="*/ 681925 h 994111"/>
                <a:gd name="connsiteX52" fmla="*/ 1665859 w 1703220"/>
                <a:gd name="connsiteY52" fmla="*/ 666971 h 994111"/>
                <a:gd name="connsiteX53" fmla="*/ 1694434 w 1703220"/>
                <a:gd name="connsiteY53" fmla="*/ 647063 h 994111"/>
                <a:gd name="connsiteX54" fmla="*/ 1702911 w 1703220"/>
                <a:gd name="connsiteY54" fmla="*/ 626680 h 994111"/>
                <a:gd name="connsiteX55" fmla="*/ 1659954 w 1703220"/>
                <a:gd name="connsiteY55" fmla="*/ 569625 h 994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03220" h="994111">
                  <a:moveTo>
                    <a:pt x="1659954" y="569625"/>
                  </a:moveTo>
                  <a:cubicBezTo>
                    <a:pt x="1643857" y="547622"/>
                    <a:pt x="1621854" y="518571"/>
                    <a:pt x="1607090" y="495616"/>
                  </a:cubicBezTo>
                  <a:cubicBezTo>
                    <a:pt x="1601280" y="486091"/>
                    <a:pt x="1594707" y="473613"/>
                    <a:pt x="1588897" y="464564"/>
                  </a:cubicBezTo>
                  <a:cubicBezTo>
                    <a:pt x="1581125" y="451753"/>
                    <a:pt x="1572467" y="439495"/>
                    <a:pt x="1562990" y="427893"/>
                  </a:cubicBezTo>
                  <a:cubicBezTo>
                    <a:pt x="1552664" y="417492"/>
                    <a:pt x="1541653" y="407786"/>
                    <a:pt x="1530033" y="398842"/>
                  </a:cubicBezTo>
                  <a:cubicBezTo>
                    <a:pt x="1519746" y="390555"/>
                    <a:pt x="1505649" y="379792"/>
                    <a:pt x="1494695" y="372362"/>
                  </a:cubicBezTo>
                  <a:cubicBezTo>
                    <a:pt x="1483741" y="364933"/>
                    <a:pt x="1466120" y="355979"/>
                    <a:pt x="1454309" y="348264"/>
                  </a:cubicBezTo>
                  <a:cubicBezTo>
                    <a:pt x="1438117" y="337787"/>
                    <a:pt x="1417828" y="321499"/>
                    <a:pt x="1401540" y="311021"/>
                  </a:cubicBezTo>
                  <a:cubicBezTo>
                    <a:pt x="1378281" y="295277"/>
                    <a:pt x="1353935" y="281208"/>
                    <a:pt x="1328674" y="268921"/>
                  </a:cubicBezTo>
                  <a:cubicBezTo>
                    <a:pt x="1324102" y="267016"/>
                    <a:pt x="1319149" y="264920"/>
                    <a:pt x="1313911" y="263015"/>
                  </a:cubicBezTo>
                  <a:cubicBezTo>
                    <a:pt x="1279049" y="232250"/>
                    <a:pt x="1235710" y="212438"/>
                    <a:pt x="1197229" y="185958"/>
                  </a:cubicBezTo>
                  <a:lnTo>
                    <a:pt x="1195610" y="184815"/>
                  </a:lnTo>
                  <a:cubicBezTo>
                    <a:pt x="1183551" y="166651"/>
                    <a:pt x="1165997" y="152840"/>
                    <a:pt x="1145509" y="145382"/>
                  </a:cubicBezTo>
                  <a:cubicBezTo>
                    <a:pt x="1119953" y="122312"/>
                    <a:pt x="1093178" y="100633"/>
                    <a:pt x="1065308" y="80421"/>
                  </a:cubicBezTo>
                  <a:cubicBezTo>
                    <a:pt x="928338" y="-13781"/>
                    <a:pt x="747459" y="-10543"/>
                    <a:pt x="583343" y="15842"/>
                  </a:cubicBezTo>
                  <a:cubicBezTo>
                    <a:pt x="501428" y="28986"/>
                    <a:pt x="419322" y="47369"/>
                    <a:pt x="345218" y="84612"/>
                  </a:cubicBezTo>
                  <a:cubicBezTo>
                    <a:pt x="186341" y="164622"/>
                    <a:pt x="80232" y="324737"/>
                    <a:pt x="24416" y="493425"/>
                  </a:cubicBezTo>
                  <a:cubicBezTo>
                    <a:pt x="7747" y="543527"/>
                    <a:pt x="-5302" y="596390"/>
                    <a:pt x="1556" y="648778"/>
                  </a:cubicBezTo>
                  <a:cubicBezTo>
                    <a:pt x="3156" y="660808"/>
                    <a:pt x="5966" y="672648"/>
                    <a:pt x="9938" y="684116"/>
                  </a:cubicBezTo>
                  <a:cubicBezTo>
                    <a:pt x="9462" y="688212"/>
                    <a:pt x="9081" y="692212"/>
                    <a:pt x="8795" y="695831"/>
                  </a:cubicBezTo>
                  <a:cubicBezTo>
                    <a:pt x="7623" y="713348"/>
                    <a:pt x="7776" y="730921"/>
                    <a:pt x="9271" y="748410"/>
                  </a:cubicBezTo>
                  <a:cubicBezTo>
                    <a:pt x="10605" y="759230"/>
                    <a:pt x="12510" y="769984"/>
                    <a:pt x="14986" y="780604"/>
                  </a:cubicBezTo>
                  <a:cubicBezTo>
                    <a:pt x="16796" y="789081"/>
                    <a:pt x="19368" y="800321"/>
                    <a:pt x="22035" y="808512"/>
                  </a:cubicBezTo>
                  <a:cubicBezTo>
                    <a:pt x="25711" y="819885"/>
                    <a:pt x="30226" y="830963"/>
                    <a:pt x="35560" y="841659"/>
                  </a:cubicBezTo>
                  <a:cubicBezTo>
                    <a:pt x="39894" y="849908"/>
                    <a:pt x="44857" y="857804"/>
                    <a:pt x="50419" y="865281"/>
                  </a:cubicBezTo>
                  <a:cubicBezTo>
                    <a:pt x="57068" y="873825"/>
                    <a:pt x="64288" y="881912"/>
                    <a:pt x="72041" y="889475"/>
                  </a:cubicBezTo>
                  <a:cubicBezTo>
                    <a:pt x="78042" y="895190"/>
                    <a:pt x="86614" y="902238"/>
                    <a:pt x="93091" y="907477"/>
                  </a:cubicBezTo>
                  <a:cubicBezTo>
                    <a:pt x="109284" y="920717"/>
                    <a:pt x="131191" y="938529"/>
                    <a:pt x="148431" y="949863"/>
                  </a:cubicBezTo>
                  <a:cubicBezTo>
                    <a:pt x="169768" y="964932"/>
                    <a:pt x="192866" y="977343"/>
                    <a:pt x="217202" y="986820"/>
                  </a:cubicBezTo>
                  <a:cubicBezTo>
                    <a:pt x="234899" y="992221"/>
                    <a:pt x="253388" y="994564"/>
                    <a:pt x="271876" y="993773"/>
                  </a:cubicBezTo>
                  <a:cubicBezTo>
                    <a:pt x="289954" y="991640"/>
                    <a:pt x="307575" y="986620"/>
                    <a:pt x="324072" y="978914"/>
                  </a:cubicBezTo>
                  <a:cubicBezTo>
                    <a:pt x="343104" y="969323"/>
                    <a:pt x="360868" y="957388"/>
                    <a:pt x="376936" y="943386"/>
                  </a:cubicBezTo>
                  <a:cubicBezTo>
                    <a:pt x="731552" y="738027"/>
                    <a:pt x="957961" y="873758"/>
                    <a:pt x="977678" y="889761"/>
                  </a:cubicBezTo>
                  <a:cubicBezTo>
                    <a:pt x="990822" y="900333"/>
                    <a:pt x="1007015" y="915954"/>
                    <a:pt x="1019874" y="926813"/>
                  </a:cubicBezTo>
                  <a:cubicBezTo>
                    <a:pt x="1029399" y="934909"/>
                    <a:pt x="1041877" y="945863"/>
                    <a:pt x="1051973" y="953292"/>
                  </a:cubicBezTo>
                  <a:cubicBezTo>
                    <a:pt x="1060546" y="959483"/>
                    <a:pt x="1081596" y="972342"/>
                    <a:pt x="1081596" y="972342"/>
                  </a:cubicBezTo>
                  <a:lnTo>
                    <a:pt x="1104742" y="972342"/>
                  </a:lnTo>
                  <a:cubicBezTo>
                    <a:pt x="1099789" y="965675"/>
                    <a:pt x="1092835" y="957102"/>
                    <a:pt x="1088359" y="950244"/>
                  </a:cubicBezTo>
                  <a:cubicBezTo>
                    <a:pt x="1080015" y="937738"/>
                    <a:pt x="1072566" y="924660"/>
                    <a:pt x="1066070" y="911096"/>
                  </a:cubicBezTo>
                  <a:cubicBezTo>
                    <a:pt x="1061346" y="901010"/>
                    <a:pt x="1057612" y="890475"/>
                    <a:pt x="1054926" y="879664"/>
                  </a:cubicBezTo>
                  <a:cubicBezTo>
                    <a:pt x="1053954" y="873358"/>
                    <a:pt x="1053345" y="866996"/>
                    <a:pt x="1053116" y="860614"/>
                  </a:cubicBezTo>
                  <a:cubicBezTo>
                    <a:pt x="1075214" y="812417"/>
                    <a:pt x="1183323" y="845183"/>
                    <a:pt x="1302671" y="770984"/>
                  </a:cubicBezTo>
                  <a:cubicBezTo>
                    <a:pt x="1391063" y="718311"/>
                    <a:pt x="1457548" y="658589"/>
                    <a:pt x="1470978" y="658398"/>
                  </a:cubicBezTo>
                  <a:cubicBezTo>
                    <a:pt x="1477340" y="658494"/>
                    <a:pt x="1483703" y="658198"/>
                    <a:pt x="1490028" y="657541"/>
                  </a:cubicBezTo>
                  <a:cubicBezTo>
                    <a:pt x="1498314" y="656303"/>
                    <a:pt x="1509078" y="652112"/>
                    <a:pt x="1516888" y="650207"/>
                  </a:cubicBezTo>
                  <a:cubicBezTo>
                    <a:pt x="1527652" y="647730"/>
                    <a:pt x="1542130" y="644778"/>
                    <a:pt x="1553083" y="643444"/>
                  </a:cubicBezTo>
                  <a:cubicBezTo>
                    <a:pt x="1560989" y="642196"/>
                    <a:pt x="1568981" y="641558"/>
                    <a:pt x="1576991" y="641539"/>
                  </a:cubicBezTo>
                  <a:cubicBezTo>
                    <a:pt x="1583420" y="641996"/>
                    <a:pt x="1589802" y="643053"/>
                    <a:pt x="1596041" y="644682"/>
                  </a:cubicBezTo>
                  <a:cubicBezTo>
                    <a:pt x="1602756" y="646054"/>
                    <a:pt x="1609195" y="648530"/>
                    <a:pt x="1615091" y="652016"/>
                  </a:cubicBezTo>
                  <a:cubicBezTo>
                    <a:pt x="1618758" y="655169"/>
                    <a:pt x="1621711" y="659065"/>
                    <a:pt x="1623759" y="663446"/>
                  </a:cubicBezTo>
                  <a:cubicBezTo>
                    <a:pt x="1625378" y="666971"/>
                    <a:pt x="1624330" y="672971"/>
                    <a:pt x="1626711" y="676210"/>
                  </a:cubicBezTo>
                  <a:cubicBezTo>
                    <a:pt x="1630198" y="678867"/>
                    <a:pt x="1634179" y="680811"/>
                    <a:pt x="1638427" y="681925"/>
                  </a:cubicBezTo>
                  <a:cubicBezTo>
                    <a:pt x="1646619" y="677448"/>
                    <a:pt x="1657477" y="671924"/>
                    <a:pt x="1665859" y="666971"/>
                  </a:cubicBezTo>
                  <a:cubicBezTo>
                    <a:pt x="1674242" y="662018"/>
                    <a:pt x="1685576" y="653064"/>
                    <a:pt x="1694434" y="647063"/>
                  </a:cubicBezTo>
                  <a:cubicBezTo>
                    <a:pt x="1696911" y="640967"/>
                    <a:pt x="1702911" y="626680"/>
                    <a:pt x="1702911" y="626680"/>
                  </a:cubicBezTo>
                  <a:cubicBezTo>
                    <a:pt x="1689672" y="609249"/>
                    <a:pt x="1672241" y="586770"/>
                    <a:pt x="1659954" y="569625"/>
                  </a:cubicBezTo>
                  <a:close/>
                </a:path>
              </a:pathLst>
            </a:custGeom>
            <a:solidFill>
              <a:srgbClr val="58595B"/>
            </a:solidFill>
            <a:ln w="4763" cap="flat">
              <a:solidFill>
                <a:srgbClr val="79653B"/>
              </a:solid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CB9DAF14-8638-32F9-C890-61D488321F67}"/>
                </a:ext>
              </a:extLst>
            </p:cNvPr>
            <p:cNvSpPr/>
            <p:nvPr/>
          </p:nvSpPr>
          <p:spPr>
            <a:xfrm>
              <a:off x="6790182" y="3243199"/>
              <a:ext cx="140434" cy="91127"/>
            </a:xfrm>
            <a:custGeom>
              <a:avLst/>
              <a:gdLst>
                <a:gd name="connsiteX0" fmla="*/ 140089 w 140434"/>
                <a:gd name="connsiteY0" fmla="*/ 70836 h 91127"/>
                <a:gd name="connsiteX1" fmla="*/ 140089 w 140434"/>
                <a:gd name="connsiteY1" fmla="*/ 73408 h 91127"/>
                <a:gd name="connsiteX2" fmla="*/ 123135 w 140434"/>
                <a:gd name="connsiteY2" fmla="*/ 80837 h 91127"/>
                <a:gd name="connsiteX3" fmla="*/ 99417 w 140434"/>
                <a:gd name="connsiteY3" fmla="*/ 88362 h 91127"/>
                <a:gd name="connsiteX4" fmla="*/ 83415 w 140434"/>
                <a:gd name="connsiteY4" fmla="*/ 90934 h 91127"/>
                <a:gd name="connsiteX5" fmla="*/ 61698 w 140434"/>
                <a:gd name="connsiteY5" fmla="*/ 88172 h 91127"/>
                <a:gd name="connsiteX6" fmla="*/ 39029 w 140434"/>
                <a:gd name="connsiteY6" fmla="*/ 76837 h 91127"/>
                <a:gd name="connsiteX7" fmla="*/ 19502 w 140434"/>
                <a:gd name="connsiteY7" fmla="*/ 57787 h 91127"/>
                <a:gd name="connsiteX8" fmla="*/ 6739 w 140434"/>
                <a:gd name="connsiteY8" fmla="*/ 32736 h 91127"/>
                <a:gd name="connsiteX9" fmla="*/ 1595 w 140434"/>
                <a:gd name="connsiteY9" fmla="*/ 22068 h 91127"/>
                <a:gd name="connsiteX10" fmla="*/ -309 w 140434"/>
                <a:gd name="connsiteY10" fmla="*/ 16258 h 91127"/>
                <a:gd name="connsiteX11" fmla="*/ 1595 w 140434"/>
                <a:gd name="connsiteY11" fmla="*/ 15496 h 91127"/>
                <a:gd name="connsiteX12" fmla="*/ 26646 w 140434"/>
                <a:gd name="connsiteY12" fmla="*/ 5018 h 91127"/>
                <a:gd name="connsiteX13" fmla="*/ 41982 w 140434"/>
                <a:gd name="connsiteY13" fmla="*/ 827 h 91127"/>
                <a:gd name="connsiteX14" fmla="*/ 67318 w 140434"/>
                <a:gd name="connsiteY14" fmla="*/ 65 h 91127"/>
                <a:gd name="connsiteX15" fmla="*/ 83606 w 140434"/>
                <a:gd name="connsiteY15" fmla="*/ 2256 h 91127"/>
                <a:gd name="connsiteX16" fmla="*/ 105323 w 140434"/>
                <a:gd name="connsiteY16" fmla="*/ 15781 h 91127"/>
                <a:gd name="connsiteX17" fmla="*/ 119896 w 140434"/>
                <a:gd name="connsiteY17" fmla="*/ 32260 h 91127"/>
                <a:gd name="connsiteX18" fmla="*/ 133231 w 140434"/>
                <a:gd name="connsiteY18" fmla="*/ 54644 h 91127"/>
                <a:gd name="connsiteX19" fmla="*/ 140089 w 140434"/>
                <a:gd name="connsiteY19" fmla="*/ 70836 h 9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0434" h="91127">
                  <a:moveTo>
                    <a:pt x="140089" y="70836"/>
                  </a:moveTo>
                  <a:cubicBezTo>
                    <a:pt x="140137" y="71693"/>
                    <a:pt x="140137" y="72550"/>
                    <a:pt x="140089" y="73408"/>
                  </a:cubicBezTo>
                  <a:cubicBezTo>
                    <a:pt x="140089" y="73408"/>
                    <a:pt x="128373" y="78837"/>
                    <a:pt x="123135" y="80837"/>
                  </a:cubicBezTo>
                  <a:cubicBezTo>
                    <a:pt x="115391" y="83819"/>
                    <a:pt x="107466" y="86333"/>
                    <a:pt x="99417" y="88362"/>
                  </a:cubicBezTo>
                  <a:cubicBezTo>
                    <a:pt x="94160" y="89638"/>
                    <a:pt x="88806" y="90505"/>
                    <a:pt x="83415" y="90934"/>
                  </a:cubicBezTo>
                  <a:cubicBezTo>
                    <a:pt x="76081" y="91019"/>
                    <a:pt x="68775" y="90086"/>
                    <a:pt x="61698" y="88172"/>
                  </a:cubicBezTo>
                  <a:cubicBezTo>
                    <a:pt x="53631" y="85514"/>
                    <a:pt x="45992" y="81704"/>
                    <a:pt x="39029" y="76837"/>
                  </a:cubicBezTo>
                  <a:cubicBezTo>
                    <a:pt x="31694" y="71398"/>
                    <a:pt x="25122" y="64988"/>
                    <a:pt x="19502" y="57787"/>
                  </a:cubicBezTo>
                  <a:cubicBezTo>
                    <a:pt x="14597" y="49786"/>
                    <a:pt x="10320" y="41413"/>
                    <a:pt x="6739" y="32736"/>
                  </a:cubicBezTo>
                  <a:cubicBezTo>
                    <a:pt x="5120" y="29593"/>
                    <a:pt x="2929" y="25402"/>
                    <a:pt x="1595" y="22068"/>
                  </a:cubicBezTo>
                  <a:cubicBezTo>
                    <a:pt x="929" y="20353"/>
                    <a:pt x="262" y="17972"/>
                    <a:pt x="-309" y="16258"/>
                  </a:cubicBezTo>
                  <a:lnTo>
                    <a:pt x="1595" y="15496"/>
                  </a:lnTo>
                  <a:cubicBezTo>
                    <a:pt x="9120" y="12352"/>
                    <a:pt x="18931" y="7685"/>
                    <a:pt x="26646" y="5018"/>
                  </a:cubicBezTo>
                  <a:cubicBezTo>
                    <a:pt x="31647" y="3237"/>
                    <a:pt x="36771" y="1827"/>
                    <a:pt x="41982" y="827"/>
                  </a:cubicBezTo>
                  <a:cubicBezTo>
                    <a:pt x="50383" y="-192"/>
                    <a:pt x="58869" y="-440"/>
                    <a:pt x="67318" y="65"/>
                  </a:cubicBezTo>
                  <a:cubicBezTo>
                    <a:pt x="72814" y="122"/>
                    <a:pt x="78291" y="856"/>
                    <a:pt x="83606" y="2256"/>
                  </a:cubicBezTo>
                  <a:cubicBezTo>
                    <a:pt x="91521" y="5580"/>
                    <a:pt x="98846" y="10143"/>
                    <a:pt x="105323" y="15781"/>
                  </a:cubicBezTo>
                  <a:cubicBezTo>
                    <a:pt x="110723" y="20773"/>
                    <a:pt x="115600" y="26288"/>
                    <a:pt x="119896" y="32260"/>
                  </a:cubicBezTo>
                  <a:cubicBezTo>
                    <a:pt x="124906" y="39375"/>
                    <a:pt x="129364" y="46852"/>
                    <a:pt x="133231" y="54644"/>
                  </a:cubicBezTo>
                  <a:cubicBezTo>
                    <a:pt x="135926" y="59863"/>
                    <a:pt x="138213" y="65273"/>
                    <a:pt x="140089" y="70836"/>
                  </a:cubicBezTo>
                </a:path>
              </a:pathLst>
            </a:custGeom>
            <a:solidFill>
              <a:srgbClr val="F3C4AD"/>
            </a:solidFill>
            <a:ln w="9525" cap="flat">
              <a:no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7934200E-DE56-D6D3-27D7-D6A6C4046FE6}"/>
                </a:ext>
              </a:extLst>
            </p:cNvPr>
            <p:cNvSpPr/>
            <p:nvPr/>
          </p:nvSpPr>
          <p:spPr>
            <a:xfrm>
              <a:off x="6790943" y="3243485"/>
              <a:ext cx="140970" cy="90936"/>
            </a:xfrm>
            <a:custGeom>
              <a:avLst/>
              <a:gdLst>
                <a:gd name="connsiteX0" fmla="*/ 140184 w 140970"/>
                <a:gd name="connsiteY0" fmla="*/ 73503 h 90936"/>
                <a:gd name="connsiteX1" fmla="*/ 140184 w 140970"/>
                <a:gd name="connsiteY1" fmla="*/ 73503 h 90936"/>
                <a:gd name="connsiteX2" fmla="*/ 140184 w 140970"/>
                <a:gd name="connsiteY2" fmla="*/ 70931 h 90936"/>
                <a:gd name="connsiteX3" fmla="*/ 133231 w 140970"/>
                <a:gd name="connsiteY3" fmla="*/ 54644 h 90936"/>
                <a:gd name="connsiteX4" fmla="*/ 119896 w 140970"/>
                <a:gd name="connsiteY4" fmla="*/ 32260 h 90936"/>
                <a:gd name="connsiteX5" fmla="*/ 105323 w 140970"/>
                <a:gd name="connsiteY5" fmla="*/ 15781 h 90936"/>
                <a:gd name="connsiteX6" fmla="*/ 83606 w 140970"/>
                <a:gd name="connsiteY6" fmla="*/ 2256 h 90936"/>
                <a:gd name="connsiteX7" fmla="*/ 67318 w 140970"/>
                <a:gd name="connsiteY7" fmla="*/ 65 h 90936"/>
                <a:gd name="connsiteX8" fmla="*/ 41982 w 140970"/>
                <a:gd name="connsiteY8" fmla="*/ 827 h 90936"/>
                <a:gd name="connsiteX9" fmla="*/ 26647 w 140970"/>
                <a:gd name="connsiteY9" fmla="*/ 5018 h 90936"/>
                <a:gd name="connsiteX10" fmla="*/ 1596 w 140970"/>
                <a:gd name="connsiteY10" fmla="*/ 15496 h 90936"/>
                <a:gd name="connsiteX11" fmla="*/ 1596 w 140970"/>
                <a:gd name="connsiteY11" fmla="*/ 15496 h 90936"/>
                <a:gd name="connsiteX12" fmla="*/ -309 w 140970"/>
                <a:gd name="connsiteY12" fmla="*/ 16258 h 90936"/>
                <a:gd name="connsiteX13" fmla="*/ -309 w 140970"/>
                <a:gd name="connsiteY13" fmla="*/ 16258 h 90936"/>
                <a:gd name="connsiteX14" fmla="*/ 1596 w 140970"/>
                <a:gd name="connsiteY14" fmla="*/ 22068 h 90936"/>
                <a:gd name="connsiteX15" fmla="*/ 6739 w 140970"/>
                <a:gd name="connsiteY15" fmla="*/ 32736 h 90936"/>
                <a:gd name="connsiteX16" fmla="*/ 20074 w 140970"/>
                <a:gd name="connsiteY16" fmla="*/ 57596 h 90936"/>
                <a:gd name="connsiteX17" fmla="*/ 39600 w 140970"/>
                <a:gd name="connsiteY17" fmla="*/ 76646 h 90936"/>
                <a:gd name="connsiteX18" fmla="*/ 62270 w 140970"/>
                <a:gd name="connsiteY18" fmla="*/ 87981 h 90936"/>
                <a:gd name="connsiteX19" fmla="*/ 83987 w 140970"/>
                <a:gd name="connsiteY19" fmla="*/ 90743 h 90936"/>
                <a:gd name="connsiteX20" fmla="*/ 99989 w 140970"/>
                <a:gd name="connsiteY20" fmla="*/ 88172 h 90936"/>
                <a:gd name="connsiteX21" fmla="*/ 123706 w 140970"/>
                <a:gd name="connsiteY21" fmla="*/ 80647 h 90936"/>
                <a:gd name="connsiteX22" fmla="*/ 140661 w 140970"/>
                <a:gd name="connsiteY22" fmla="*/ 73217 h 9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0970" h="90936">
                  <a:moveTo>
                    <a:pt x="140184" y="73503"/>
                  </a:moveTo>
                  <a:lnTo>
                    <a:pt x="140184" y="73503"/>
                  </a:lnTo>
                  <a:cubicBezTo>
                    <a:pt x="140232" y="72646"/>
                    <a:pt x="140232" y="71789"/>
                    <a:pt x="140184" y="70931"/>
                  </a:cubicBezTo>
                  <a:cubicBezTo>
                    <a:pt x="138289" y="65331"/>
                    <a:pt x="135955" y="59892"/>
                    <a:pt x="133231" y="54644"/>
                  </a:cubicBezTo>
                  <a:cubicBezTo>
                    <a:pt x="129364" y="46852"/>
                    <a:pt x="124906" y="39375"/>
                    <a:pt x="119896" y="32260"/>
                  </a:cubicBezTo>
                  <a:cubicBezTo>
                    <a:pt x="115600" y="26288"/>
                    <a:pt x="110724" y="20773"/>
                    <a:pt x="105323" y="15781"/>
                  </a:cubicBezTo>
                  <a:cubicBezTo>
                    <a:pt x="98846" y="10143"/>
                    <a:pt x="91521" y="5580"/>
                    <a:pt x="83606" y="2256"/>
                  </a:cubicBezTo>
                  <a:cubicBezTo>
                    <a:pt x="78291" y="856"/>
                    <a:pt x="72814" y="122"/>
                    <a:pt x="67318" y="65"/>
                  </a:cubicBezTo>
                  <a:cubicBezTo>
                    <a:pt x="58870" y="-440"/>
                    <a:pt x="50383" y="-192"/>
                    <a:pt x="41982" y="827"/>
                  </a:cubicBezTo>
                  <a:cubicBezTo>
                    <a:pt x="36771" y="1827"/>
                    <a:pt x="31647" y="3237"/>
                    <a:pt x="26647" y="5018"/>
                  </a:cubicBezTo>
                  <a:cubicBezTo>
                    <a:pt x="18931" y="7685"/>
                    <a:pt x="9120" y="12352"/>
                    <a:pt x="1596" y="15496"/>
                  </a:cubicBezTo>
                  <a:lnTo>
                    <a:pt x="1596" y="15496"/>
                  </a:lnTo>
                  <a:lnTo>
                    <a:pt x="-309" y="16258"/>
                  </a:lnTo>
                  <a:lnTo>
                    <a:pt x="-309" y="16258"/>
                  </a:lnTo>
                  <a:cubicBezTo>
                    <a:pt x="262" y="17972"/>
                    <a:pt x="929" y="20353"/>
                    <a:pt x="1596" y="22068"/>
                  </a:cubicBezTo>
                  <a:cubicBezTo>
                    <a:pt x="2929" y="25402"/>
                    <a:pt x="5120" y="29593"/>
                    <a:pt x="6739" y="32736"/>
                  </a:cubicBezTo>
                  <a:cubicBezTo>
                    <a:pt x="10520" y="41366"/>
                    <a:pt x="14978" y="49681"/>
                    <a:pt x="20074" y="57596"/>
                  </a:cubicBezTo>
                  <a:cubicBezTo>
                    <a:pt x="25694" y="64797"/>
                    <a:pt x="32266" y="71207"/>
                    <a:pt x="39600" y="76646"/>
                  </a:cubicBezTo>
                  <a:cubicBezTo>
                    <a:pt x="46563" y="81514"/>
                    <a:pt x="54202" y="85323"/>
                    <a:pt x="62270" y="87981"/>
                  </a:cubicBezTo>
                  <a:cubicBezTo>
                    <a:pt x="69347" y="89896"/>
                    <a:pt x="76653" y="90829"/>
                    <a:pt x="83987" y="90743"/>
                  </a:cubicBezTo>
                  <a:cubicBezTo>
                    <a:pt x="89378" y="90315"/>
                    <a:pt x="94731" y="89448"/>
                    <a:pt x="99989" y="88172"/>
                  </a:cubicBezTo>
                  <a:cubicBezTo>
                    <a:pt x="108037" y="86143"/>
                    <a:pt x="115962" y="83628"/>
                    <a:pt x="123706" y="80647"/>
                  </a:cubicBezTo>
                  <a:cubicBezTo>
                    <a:pt x="128945" y="78647"/>
                    <a:pt x="140661" y="73217"/>
                    <a:pt x="140661" y="73217"/>
                  </a:cubicBezTo>
                </a:path>
              </a:pathLst>
            </a:custGeom>
            <a:noFill/>
            <a:ln w="9525" cap="rnd">
              <a:solidFill>
                <a:srgbClr val="F3C4AD"/>
              </a:solidFill>
              <a:prstDash val="solid"/>
              <a:round/>
            </a:ln>
          </p:spPr>
          <p:txBody>
            <a:bodyPr rtlCol="0" anchor="ctr"/>
            <a:lstStyle/>
            <a:p>
              <a:endParaRPr lang="en-IN"/>
            </a:p>
          </p:txBody>
        </p:sp>
        <p:sp>
          <p:nvSpPr>
            <p:cNvPr id="204" name="Freeform: Shape 203">
              <a:extLst>
                <a:ext uri="{FF2B5EF4-FFF2-40B4-BE49-F238E27FC236}">
                  <a16:creationId xmlns:a16="http://schemas.microsoft.com/office/drawing/2014/main" xmlns="" id="{6BFCB8CC-6A29-2268-45AF-F37E1D4CAF5B}"/>
                </a:ext>
              </a:extLst>
            </p:cNvPr>
            <p:cNvSpPr/>
            <p:nvPr/>
          </p:nvSpPr>
          <p:spPr>
            <a:xfrm>
              <a:off x="6808946" y="3253930"/>
              <a:ext cx="105858" cy="68871"/>
            </a:xfrm>
            <a:custGeom>
              <a:avLst/>
              <a:gdLst>
                <a:gd name="connsiteX0" fmla="*/ 105513 w 105858"/>
                <a:gd name="connsiteY0" fmla="*/ 53628 h 68871"/>
                <a:gd name="connsiteX1" fmla="*/ 105513 w 105858"/>
                <a:gd name="connsiteY1" fmla="*/ 55533 h 68871"/>
                <a:gd name="connsiteX2" fmla="*/ 92845 w 105858"/>
                <a:gd name="connsiteY2" fmla="*/ 61153 h 68871"/>
                <a:gd name="connsiteX3" fmla="*/ 74938 w 105858"/>
                <a:gd name="connsiteY3" fmla="*/ 66773 h 68871"/>
                <a:gd name="connsiteX4" fmla="*/ 62936 w 105858"/>
                <a:gd name="connsiteY4" fmla="*/ 68678 h 68871"/>
                <a:gd name="connsiteX5" fmla="*/ 46649 w 105858"/>
                <a:gd name="connsiteY5" fmla="*/ 66582 h 68871"/>
                <a:gd name="connsiteX6" fmla="*/ 29599 w 105858"/>
                <a:gd name="connsiteY6" fmla="*/ 58105 h 68871"/>
                <a:gd name="connsiteX7" fmla="*/ 14930 w 105858"/>
                <a:gd name="connsiteY7" fmla="*/ 43627 h 68871"/>
                <a:gd name="connsiteX8" fmla="*/ 4929 w 105858"/>
                <a:gd name="connsiteY8" fmla="*/ 24577 h 68871"/>
                <a:gd name="connsiteX9" fmla="*/ 1119 w 105858"/>
                <a:gd name="connsiteY9" fmla="*/ 16481 h 68871"/>
                <a:gd name="connsiteX10" fmla="*/ -309 w 105858"/>
                <a:gd name="connsiteY10" fmla="*/ 12194 h 68871"/>
                <a:gd name="connsiteX11" fmla="*/ 1119 w 105858"/>
                <a:gd name="connsiteY11" fmla="*/ 11623 h 68871"/>
                <a:gd name="connsiteX12" fmla="*/ 20169 w 105858"/>
                <a:gd name="connsiteY12" fmla="*/ 3717 h 68871"/>
                <a:gd name="connsiteX13" fmla="*/ 31694 w 105858"/>
                <a:gd name="connsiteY13" fmla="*/ 574 h 68871"/>
                <a:gd name="connsiteX14" fmla="*/ 50744 w 105858"/>
                <a:gd name="connsiteY14" fmla="*/ 2 h 68871"/>
                <a:gd name="connsiteX15" fmla="*/ 62936 w 105858"/>
                <a:gd name="connsiteY15" fmla="*/ 1717 h 68871"/>
                <a:gd name="connsiteX16" fmla="*/ 79224 w 105858"/>
                <a:gd name="connsiteY16" fmla="*/ 11813 h 68871"/>
                <a:gd name="connsiteX17" fmla="*/ 90178 w 105858"/>
                <a:gd name="connsiteY17" fmla="*/ 24196 h 68871"/>
                <a:gd name="connsiteX18" fmla="*/ 100179 w 105858"/>
                <a:gd name="connsiteY18" fmla="*/ 41055 h 68871"/>
                <a:gd name="connsiteX19" fmla="*/ 105418 w 105858"/>
                <a:gd name="connsiteY19" fmla="*/ 53247 h 6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858" h="68871">
                  <a:moveTo>
                    <a:pt x="105513" y="53628"/>
                  </a:moveTo>
                  <a:cubicBezTo>
                    <a:pt x="105561" y="54266"/>
                    <a:pt x="105561" y="54895"/>
                    <a:pt x="105513" y="55533"/>
                  </a:cubicBezTo>
                  <a:cubicBezTo>
                    <a:pt x="105513" y="55533"/>
                    <a:pt x="96750" y="59629"/>
                    <a:pt x="92845" y="61153"/>
                  </a:cubicBezTo>
                  <a:cubicBezTo>
                    <a:pt x="87006" y="63410"/>
                    <a:pt x="81025" y="65287"/>
                    <a:pt x="74938" y="66773"/>
                  </a:cubicBezTo>
                  <a:cubicBezTo>
                    <a:pt x="71004" y="67782"/>
                    <a:pt x="66985" y="68421"/>
                    <a:pt x="62936" y="68678"/>
                  </a:cubicBezTo>
                  <a:cubicBezTo>
                    <a:pt x="57431" y="68754"/>
                    <a:pt x="51954" y="68049"/>
                    <a:pt x="46649" y="66582"/>
                  </a:cubicBezTo>
                  <a:cubicBezTo>
                    <a:pt x="40572" y="64630"/>
                    <a:pt x="34819" y="61772"/>
                    <a:pt x="29599" y="58105"/>
                  </a:cubicBezTo>
                  <a:cubicBezTo>
                    <a:pt x="24075" y="53971"/>
                    <a:pt x="19131" y="49104"/>
                    <a:pt x="14930" y="43627"/>
                  </a:cubicBezTo>
                  <a:cubicBezTo>
                    <a:pt x="11111" y="37540"/>
                    <a:pt x="7768" y="31168"/>
                    <a:pt x="4929" y="24577"/>
                  </a:cubicBezTo>
                  <a:cubicBezTo>
                    <a:pt x="3510" y="21948"/>
                    <a:pt x="2234" y="19252"/>
                    <a:pt x="1119" y="16481"/>
                  </a:cubicBezTo>
                  <a:cubicBezTo>
                    <a:pt x="548" y="15090"/>
                    <a:pt x="62" y="13652"/>
                    <a:pt x="-309" y="12194"/>
                  </a:cubicBezTo>
                  <a:lnTo>
                    <a:pt x="1119" y="11623"/>
                  </a:lnTo>
                  <a:cubicBezTo>
                    <a:pt x="6739" y="9242"/>
                    <a:pt x="14073" y="5717"/>
                    <a:pt x="20169" y="3717"/>
                  </a:cubicBezTo>
                  <a:cubicBezTo>
                    <a:pt x="23932" y="2393"/>
                    <a:pt x="27780" y="1345"/>
                    <a:pt x="31694" y="574"/>
                  </a:cubicBezTo>
                  <a:cubicBezTo>
                    <a:pt x="38019" y="-188"/>
                    <a:pt x="44391" y="-379"/>
                    <a:pt x="50744" y="2"/>
                  </a:cubicBezTo>
                  <a:cubicBezTo>
                    <a:pt x="54859" y="88"/>
                    <a:pt x="58955" y="669"/>
                    <a:pt x="62936" y="1717"/>
                  </a:cubicBezTo>
                  <a:cubicBezTo>
                    <a:pt x="68880" y="4174"/>
                    <a:pt x="74385" y="7584"/>
                    <a:pt x="79224" y="11813"/>
                  </a:cubicBezTo>
                  <a:cubicBezTo>
                    <a:pt x="83320" y="15528"/>
                    <a:pt x="86997" y="19681"/>
                    <a:pt x="90178" y="24196"/>
                  </a:cubicBezTo>
                  <a:cubicBezTo>
                    <a:pt x="93978" y="29520"/>
                    <a:pt x="97331" y="35159"/>
                    <a:pt x="100179" y="41055"/>
                  </a:cubicBezTo>
                  <a:cubicBezTo>
                    <a:pt x="102256" y="44970"/>
                    <a:pt x="104008" y="49047"/>
                    <a:pt x="105418" y="53247"/>
                  </a:cubicBezTo>
                </a:path>
              </a:pathLst>
            </a:custGeom>
            <a:solidFill>
              <a:srgbClr val="010101"/>
            </a:solidFill>
            <a:ln w="9525" cap="flat">
              <a:noFill/>
              <a:prstDash val="solid"/>
              <a:miter/>
            </a:ln>
          </p:spPr>
          <p:txBody>
            <a:bodyPr rtlCol="0" anchor="ctr"/>
            <a:lstStyle/>
            <a:p>
              <a:endParaRPr lang="en-IN"/>
            </a:p>
          </p:txBody>
        </p:sp>
        <p:sp>
          <p:nvSpPr>
            <p:cNvPr id="205" name="Freeform: Shape 204">
              <a:extLst>
                <a:ext uri="{FF2B5EF4-FFF2-40B4-BE49-F238E27FC236}">
                  <a16:creationId xmlns:a16="http://schemas.microsoft.com/office/drawing/2014/main" xmlns="" id="{A760832E-B351-C07D-E4CC-E5815405A974}"/>
                </a:ext>
              </a:extLst>
            </p:cNvPr>
            <p:cNvSpPr/>
            <p:nvPr/>
          </p:nvSpPr>
          <p:spPr>
            <a:xfrm>
              <a:off x="6809422" y="3254311"/>
              <a:ext cx="105822" cy="68871"/>
            </a:xfrm>
            <a:custGeom>
              <a:avLst/>
              <a:gdLst>
                <a:gd name="connsiteX0" fmla="*/ 105418 w 105822"/>
                <a:gd name="connsiteY0" fmla="*/ 55152 h 68871"/>
                <a:gd name="connsiteX1" fmla="*/ 105418 w 105822"/>
                <a:gd name="connsiteY1" fmla="*/ 55152 h 68871"/>
                <a:gd name="connsiteX2" fmla="*/ 105418 w 105822"/>
                <a:gd name="connsiteY2" fmla="*/ 53247 h 68871"/>
                <a:gd name="connsiteX3" fmla="*/ 100179 w 105822"/>
                <a:gd name="connsiteY3" fmla="*/ 41055 h 68871"/>
                <a:gd name="connsiteX4" fmla="*/ 90178 w 105822"/>
                <a:gd name="connsiteY4" fmla="*/ 24196 h 68871"/>
                <a:gd name="connsiteX5" fmla="*/ 79224 w 105822"/>
                <a:gd name="connsiteY5" fmla="*/ 11813 h 68871"/>
                <a:gd name="connsiteX6" fmla="*/ 62937 w 105822"/>
                <a:gd name="connsiteY6" fmla="*/ 1717 h 68871"/>
                <a:gd name="connsiteX7" fmla="*/ 50745 w 105822"/>
                <a:gd name="connsiteY7" fmla="*/ 2 h 68871"/>
                <a:gd name="connsiteX8" fmla="*/ 31695 w 105822"/>
                <a:gd name="connsiteY8" fmla="*/ 574 h 68871"/>
                <a:gd name="connsiteX9" fmla="*/ 20169 w 105822"/>
                <a:gd name="connsiteY9" fmla="*/ 3717 h 68871"/>
                <a:gd name="connsiteX10" fmla="*/ 1119 w 105822"/>
                <a:gd name="connsiteY10" fmla="*/ 11623 h 68871"/>
                <a:gd name="connsiteX11" fmla="*/ 1119 w 105822"/>
                <a:gd name="connsiteY11" fmla="*/ 11623 h 68871"/>
                <a:gd name="connsiteX12" fmla="*/ -309 w 105822"/>
                <a:gd name="connsiteY12" fmla="*/ 12194 h 68871"/>
                <a:gd name="connsiteX13" fmla="*/ -309 w 105822"/>
                <a:gd name="connsiteY13" fmla="*/ 12194 h 68871"/>
                <a:gd name="connsiteX14" fmla="*/ 1119 w 105822"/>
                <a:gd name="connsiteY14" fmla="*/ 16481 h 68871"/>
                <a:gd name="connsiteX15" fmla="*/ 4929 w 105822"/>
                <a:gd name="connsiteY15" fmla="*/ 24577 h 68871"/>
                <a:gd name="connsiteX16" fmla="*/ 14931 w 105822"/>
                <a:gd name="connsiteY16" fmla="*/ 43627 h 68871"/>
                <a:gd name="connsiteX17" fmla="*/ 29599 w 105822"/>
                <a:gd name="connsiteY17" fmla="*/ 58105 h 68871"/>
                <a:gd name="connsiteX18" fmla="*/ 46649 w 105822"/>
                <a:gd name="connsiteY18" fmla="*/ 66582 h 68871"/>
                <a:gd name="connsiteX19" fmla="*/ 62937 w 105822"/>
                <a:gd name="connsiteY19" fmla="*/ 68678 h 68871"/>
                <a:gd name="connsiteX20" fmla="*/ 74938 w 105822"/>
                <a:gd name="connsiteY20" fmla="*/ 66773 h 68871"/>
                <a:gd name="connsiteX21" fmla="*/ 92845 w 105822"/>
                <a:gd name="connsiteY21" fmla="*/ 61153 h 68871"/>
                <a:gd name="connsiteX22" fmla="*/ 105514 w 105822"/>
                <a:gd name="connsiteY22" fmla="*/ 55533 h 6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822" h="68871">
                  <a:moveTo>
                    <a:pt x="105418" y="55152"/>
                  </a:moveTo>
                  <a:lnTo>
                    <a:pt x="105418" y="55152"/>
                  </a:lnTo>
                  <a:cubicBezTo>
                    <a:pt x="105466" y="54514"/>
                    <a:pt x="105466" y="53885"/>
                    <a:pt x="105418" y="53247"/>
                  </a:cubicBezTo>
                  <a:cubicBezTo>
                    <a:pt x="104008" y="49047"/>
                    <a:pt x="102256" y="44970"/>
                    <a:pt x="100179" y="41055"/>
                  </a:cubicBezTo>
                  <a:cubicBezTo>
                    <a:pt x="97331" y="35159"/>
                    <a:pt x="93988" y="29520"/>
                    <a:pt x="90178" y="24196"/>
                  </a:cubicBezTo>
                  <a:cubicBezTo>
                    <a:pt x="86997" y="19681"/>
                    <a:pt x="83320" y="15528"/>
                    <a:pt x="79224" y="11813"/>
                  </a:cubicBezTo>
                  <a:cubicBezTo>
                    <a:pt x="74386" y="7584"/>
                    <a:pt x="68880" y="4174"/>
                    <a:pt x="62937" y="1717"/>
                  </a:cubicBezTo>
                  <a:cubicBezTo>
                    <a:pt x="58955" y="669"/>
                    <a:pt x="54859" y="88"/>
                    <a:pt x="50745" y="2"/>
                  </a:cubicBezTo>
                  <a:cubicBezTo>
                    <a:pt x="44391" y="-379"/>
                    <a:pt x="38019" y="-188"/>
                    <a:pt x="31695" y="574"/>
                  </a:cubicBezTo>
                  <a:cubicBezTo>
                    <a:pt x="27780" y="1345"/>
                    <a:pt x="23932" y="2393"/>
                    <a:pt x="20169" y="3717"/>
                  </a:cubicBezTo>
                  <a:cubicBezTo>
                    <a:pt x="14359" y="5717"/>
                    <a:pt x="7025" y="9242"/>
                    <a:pt x="1119" y="11623"/>
                  </a:cubicBezTo>
                  <a:lnTo>
                    <a:pt x="1119" y="11623"/>
                  </a:lnTo>
                  <a:lnTo>
                    <a:pt x="-309" y="12194"/>
                  </a:lnTo>
                  <a:lnTo>
                    <a:pt x="-309" y="12194"/>
                  </a:lnTo>
                  <a:cubicBezTo>
                    <a:pt x="62" y="13652"/>
                    <a:pt x="548" y="15090"/>
                    <a:pt x="1119" y="16481"/>
                  </a:cubicBezTo>
                  <a:cubicBezTo>
                    <a:pt x="2234" y="19253"/>
                    <a:pt x="3510" y="21948"/>
                    <a:pt x="4929" y="24577"/>
                  </a:cubicBezTo>
                  <a:cubicBezTo>
                    <a:pt x="7768" y="31168"/>
                    <a:pt x="11111" y="37541"/>
                    <a:pt x="14931" y="43627"/>
                  </a:cubicBezTo>
                  <a:cubicBezTo>
                    <a:pt x="19131" y="49104"/>
                    <a:pt x="24075" y="53971"/>
                    <a:pt x="29599" y="58105"/>
                  </a:cubicBezTo>
                  <a:cubicBezTo>
                    <a:pt x="34819" y="61772"/>
                    <a:pt x="40572" y="64630"/>
                    <a:pt x="46649" y="66582"/>
                  </a:cubicBezTo>
                  <a:cubicBezTo>
                    <a:pt x="51954" y="68049"/>
                    <a:pt x="57431" y="68754"/>
                    <a:pt x="62937" y="68678"/>
                  </a:cubicBezTo>
                  <a:cubicBezTo>
                    <a:pt x="66985" y="68420"/>
                    <a:pt x="71004" y="67782"/>
                    <a:pt x="74938" y="66773"/>
                  </a:cubicBezTo>
                  <a:cubicBezTo>
                    <a:pt x="81025" y="65287"/>
                    <a:pt x="87006" y="63410"/>
                    <a:pt x="92845" y="61153"/>
                  </a:cubicBezTo>
                  <a:cubicBezTo>
                    <a:pt x="96750" y="59629"/>
                    <a:pt x="105514" y="55533"/>
                    <a:pt x="105514" y="55533"/>
                  </a:cubicBezTo>
                </a:path>
              </a:pathLst>
            </a:custGeom>
            <a:noFill/>
            <a:ln w="9525" cap="rnd">
              <a:solidFill>
                <a:srgbClr val="010101"/>
              </a:solidFill>
              <a:prstDash val="solid"/>
              <a:round/>
            </a:ln>
          </p:spPr>
          <p:txBody>
            <a:bodyPr rtlCol="0" anchor="ctr"/>
            <a:lstStyle/>
            <a:p>
              <a:endParaRPr lang="en-IN"/>
            </a:p>
          </p:txBody>
        </p:sp>
        <p:sp>
          <p:nvSpPr>
            <p:cNvPr id="206" name="Freeform: Shape 205">
              <a:extLst>
                <a:ext uri="{FF2B5EF4-FFF2-40B4-BE49-F238E27FC236}">
                  <a16:creationId xmlns:a16="http://schemas.microsoft.com/office/drawing/2014/main" xmlns="" id="{7DB544FF-70B5-D033-21C6-FCAC34A0F738}"/>
                </a:ext>
              </a:extLst>
            </p:cNvPr>
            <p:cNvSpPr/>
            <p:nvPr/>
          </p:nvSpPr>
          <p:spPr>
            <a:xfrm>
              <a:off x="6858571" y="3272694"/>
              <a:ext cx="29717" cy="20954"/>
            </a:xfrm>
            <a:custGeom>
              <a:avLst/>
              <a:gdLst>
                <a:gd name="connsiteX0" fmla="*/ 14550 w 29717"/>
                <a:gd name="connsiteY0" fmla="*/ -188 h 20954"/>
                <a:gd name="connsiteX1" fmla="*/ 29409 w 29717"/>
                <a:gd name="connsiteY1" fmla="*/ 10290 h 20954"/>
                <a:gd name="connsiteX2" fmla="*/ 14550 w 29717"/>
                <a:gd name="connsiteY2" fmla="*/ 20767 h 20954"/>
                <a:gd name="connsiteX3" fmla="*/ -309 w 29717"/>
                <a:gd name="connsiteY3" fmla="*/ 10290 h 20954"/>
                <a:gd name="connsiteX4" fmla="*/ 14550 w 29717"/>
                <a:gd name="connsiteY4" fmla="*/ -188 h 20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7" h="20954">
                  <a:moveTo>
                    <a:pt x="14550" y="-188"/>
                  </a:moveTo>
                  <a:cubicBezTo>
                    <a:pt x="24646" y="-188"/>
                    <a:pt x="29409" y="5241"/>
                    <a:pt x="29409" y="10290"/>
                  </a:cubicBezTo>
                  <a:cubicBezTo>
                    <a:pt x="29409" y="15338"/>
                    <a:pt x="24646" y="20767"/>
                    <a:pt x="14550" y="20767"/>
                  </a:cubicBezTo>
                  <a:cubicBezTo>
                    <a:pt x="4453" y="20767"/>
                    <a:pt x="-309" y="15338"/>
                    <a:pt x="-309" y="10290"/>
                  </a:cubicBezTo>
                  <a:cubicBezTo>
                    <a:pt x="-309" y="5241"/>
                    <a:pt x="4358" y="-188"/>
                    <a:pt x="14550" y="-188"/>
                  </a:cubicBezTo>
                  <a:close/>
                </a:path>
              </a:pathLst>
            </a:custGeom>
            <a:solidFill>
              <a:srgbClr val="FDFEFF"/>
            </a:solidFill>
            <a:ln w="9525" cap="rnd">
              <a:solidFill>
                <a:srgbClr val="FDFEFF"/>
              </a:solidFill>
              <a:prstDash val="solid"/>
              <a:round/>
            </a:ln>
          </p:spPr>
          <p:txBody>
            <a:bodyPr rtlCol="0" anchor="ctr"/>
            <a:lstStyle/>
            <a:p>
              <a:endParaRPr lang="en-IN"/>
            </a:p>
          </p:txBody>
        </p:sp>
        <p:sp>
          <p:nvSpPr>
            <p:cNvPr id="207" name="Freeform: Shape 206">
              <a:extLst>
                <a:ext uri="{FF2B5EF4-FFF2-40B4-BE49-F238E27FC236}">
                  <a16:creationId xmlns:a16="http://schemas.microsoft.com/office/drawing/2014/main" xmlns="" id="{3E9770DF-3833-26F0-790B-757BADBB3A66}"/>
                </a:ext>
              </a:extLst>
            </p:cNvPr>
            <p:cNvSpPr/>
            <p:nvPr/>
          </p:nvSpPr>
          <p:spPr>
            <a:xfrm>
              <a:off x="6419006" y="2899869"/>
              <a:ext cx="266210" cy="270431"/>
            </a:xfrm>
            <a:custGeom>
              <a:avLst/>
              <a:gdLst>
                <a:gd name="connsiteX0" fmla="*/ 263044 w 266210"/>
                <a:gd name="connsiteY0" fmla="*/ 205188 h 270431"/>
                <a:gd name="connsiteX1" fmla="*/ 260186 w 266210"/>
                <a:gd name="connsiteY1" fmla="*/ 194615 h 270431"/>
                <a:gd name="connsiteX2" fmla="*/ 252661 w 266210"/>
                <a:gd name="connsiteY2" fmla="*/ 179756 h 270431"/>
                <a:gd name="connsiteX3" fmla="*/ 250947 w 266210"/>
                <a:gd name="connsiteY3" fmla="*/ 176708 h 270431"/>
                <a:gd name="connsiteX4" fmla="*/ 216943 w 266210"/>
                <a:gd name="connsiteY4" fmla="*/ 120416 h 270431"/>
                <a:gd name="connsiteX5" fmla="*/ 183605 w 266210"/>
                <a:gd name="connsiteY5" fmla="*/ 72791 h 270431"/>
                <a:gd name="connsiteX6" fmla="*/ 179414 w 266210"/>
                <a:gd name="connsiteY6" fmla="*/ 67076 h 270431"/>
                <a:gd name="connsiteX7" fmla="*/ 155697 w 266210"/>
                <a:gd name="connsiteY7" fmla="*/ 38977 h 270431"/>
                <a:gd name="connsiteX8" fmla="*/ 120359 w 266210"/>
                <a:gd name="connsiteY8" fmla="*/ 14593 h 270431"/>
                <a:gd name="connsiteX9" fmla="*/ 81592 w 266210"/>
                <a:gd name="connsiteY9" fmla="*/ 496 h 270431"/>
                <a:gd name="connsiteX10" fmla="*/ 52351 w 266210"/>
                <a:gd name="connsiteY10" fmla="*/ 1925 h 270431"/>
                <a:gd name="connsiteX11" fmla="*/ 32253 w 266210"/>
                <a:gd name="connsiteY11" fmla="*/ 11450 h 270431"/>
                <a:gd name="connsiteX12" fmla="*/ 13203 w 266210"/>
                <a:gd name="connsiteY12" fmla="*/ 30500 h 270431"/>
                <a:gd name="connsiteX13" fmla="*/ 2439 w 266210"/>
                <a:gd name="connsiteY13" fmla="*/ 56217 h 270431"/>
                <a:gd name="connsiteX14" fmla="*/ -228 w 266210"/>
                <a:gd name="connsiteY14" fmla="*/ 89174 h 270431"/>
                <a:gd name="connsiteX15" fmla="*/ 7869 w 266210"/>
                <a:gd name="connsiteY15" fmla="*/ 146990 h 270431"/>
                <a:gd name="connsiteX16" fmla="*/ 26252 w 266210"/>
                <a:gd name="connsiteY16" fmla="*/ 196711 h 270431"/>
                <a:gd name="connsiteX17" fmla="*/ 54827 w 266210"/>
                <a:gd name="connsiteY17" fmla="*/ 233287 h 270431"/>
                <a:gd name="connsiteX18" fmla="*/ 97309 w 266210"/>
                <a:gd name="connsiteY18" fmla="*/ 260719 h 270431"/>
                <a:gd name="connsiteX19" fmla="*/ 143505 w 266210"/>
                <a:gd name="connsiteY19" fmla="*/ 270244 h 270431"/>
                <a:gd name="connsiteX20" fmla="*/ 153030 w 266210"/>
                <a:gd name="connsiteY20" fmla="*/ 267482 h 270431"/>
                <a:gd name="connsiteX21" fmla="*/ 151601 w 266210"/>
                <a:gd name="connsiteY21" fmla="*/ 260147 h 270431"/>
                <a:gd name="connsiteX22" fmla="*/ 145314 w 266210"/>
                <a:gd name="connsiteY22" fmla="*/ 257480 h 270431"/>
                <a:gd name="connsiteX23" fmla="*/ 143314 w 266210"/>
                <a:gd name="connsiteY23" fmla="*/ 257480 h 270431"/>
                <a:gd name="connsiteX24" fmla="*/ 110929 w 266210"/>
                <a:gd name="connsiteY24" fmla="*/ 243764 h 270431"/>
                <a:gd name="connsiteX25" fmla="*/ 88831 w 266210"/>
                <a:gd name="connsiteY25" fmla="*/ 231096 h 270431"/>
                <a:gd name="connsiteX26" fmla="*/ 62256 w 266210"/>
                <a:gd name="connsiteY26" fmla="*/ 207855 h 270431"/>
                <a:gd name="connsiteX27" fmla="*/ 42159 w 266210"/>
                <a:gd name="connsiteY27" fmla="*/ 178613 h 270431"/>
                <a:gd name="connsiteX28" fmla="*/ 31491 w 266210"/>
                <a:gd name="connsiteY28" fmla="*/ 153372 h 270431"/>
                <a:gd name="connsiteX29" fmla="*/ 22633 w 266210"/>
                <a:gd name="connsiteY29" fmla="*/ 112224 h 270431"/>
                <a:gd name="connsiteX30" fmla="*/ 22633 w 266210"/>
                <a:gd name="connsiteY30" fmla="*/ 76886 h 270431"/>
                <a:gd name="connsiteX31" fmla="*/ 29776 w 266210"/>
                <a:gd name="connsiteY31" fmla="*/ 52788 h 270431"/>
                <a:gd name="connsiteX32" fmla="*/ 45778 w 266210"/>
                <a:gd name="connsiteY32" fmla="*/ 36786 h 270431"/>
                <a:gd name="connsiteX33" fmla="*/ 61876 w 266210"/>
                <a:gd name="connsiteY33" fmla="*/ 32119 h 270431"/>
                <a:gd name="connsiteX34" fmla="*/ 87784 w 266210"/>
                <a:gd name="connsiteY34" fmla="*/ 34595 h 270431"/>
                <a:gd name="connsiteX35" fmla="*/ 110548 w 266210"/>
                <a:gd name="connsiteY35" fmla="*/ 42882 h 270431"/>
                <a:gd name="connsiteX36" fmla="*/ 139123 w 266210"/>
                <a:gd name="connsiteY36" fmla="*/ 60884 h 270431"/>
                <a:gd name="connsiteX37" fmla="*/ 170842 w 266210"/>
                <a:gd name="connsiteY37" fmla="*/ 91174 h 270431"/>
                <a:gd name="connsiteX38" fmla="*/ 197226 w 266210"/>
                <a:gd name="connsiteY38" fmla="*/ 126416 h 270431"/>
                <a:gd name="connsiteX39" fmla="*/ 210656 w 266210"/>
                <a:gd name="connsiteY39" fmla="*/ 145466 h 270431"/>
                <a:gd name="connsiteX40" fmla="*/ 242660 w 266210"/>
                <a:gd name="connsiteY40" fmla="*/ 187757 h 270431"/>
                <a:gd name="connsiteX41" fmla="*/ 265901 w 266210"/>
                <a:gd name="connsiteY41" fmla="*/ 218237 h 27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210" h="270431">
                  <a:moveTo>
                    <a:pt x="263044" y="205188"/>
                  </a:moveTo>
                  <a:cubicBezTo>
                    <a:pt x="263044" y="205188"/>
                    <a:pt x="261329" y="197663"/>
                    <a:pt x="260186" y="194615"/>
                  </a:cubicBezTo>
                  <a:cubicBezTo>
                    <a:pt x="258024" y="189491"/>
                    <a:pt x="255509" y="184528"/>
                    <a:pt x="252661" y="179756"/>
                  </a:cubicBezTo>
                  <a:lnTo>
                    <a:pt x="250947" y="176708"/>
                  </a:lnTo>
                  <a:cubicBezTo>
                    <a:pt x="241422" y="159849"/>
                    <a:pt x="227896" y="137180"/>
                    <a:pt x="216943" y="120416"/>
                  </a:cubicBezTo>
                  <a:cubicBezTo>
                    <a:pt x="205989" y="103652"/>
                    <a:pt x="193511" y="86030"/>
                    <a:pt x="183605" y="72791"/>
                  </a:cubicBezTo>
                  <a:lnTo>
                    <a:pt x="179414" y="67076"/>
                  </a:lnTo>
                  <a:cubicBezTo>
                    <a:pt x="172289" y="57074"/>
                    <a:pt x="164355" y="47683"/>
                    <a:pt x="155697" y="38977"/>
                  </a:cubicBezTo>
                  <a:cubicBezTo>
                    <a:pt x="144895" y="29509"/>
                    <a:pt x="133037" y="21327"/>
                    <a:pt x="120359" y="14593"/>
                  </a:cubicBezTo>
                  <a:cubicBezTo>
                    <a:pt x="108186" y="8049"/>
                    <a:pt x="95127" y="3306"/>
                    <a:pt x="81592" y="496"/>
                  </a:cubicBezTo>
                  <a:cubicBezTo>
                    <a:pt x="71839" y="-761"/>
                    <a:pt x="61933" y="-285"/>
                    <a:pt x="52351" y="1925"/>
                  </a:cubicBezTo>
                  <a:cubicBezTo>
                    <a:pt x="45188" y="4020"/>
                    <a:pt x="38406" y="7230"/>
                    <a:pt x="32253" y="11450"/>
                  </a:cubicBezTo>
                  <a:cubicBezTo>
                    <a:pt x="24919" y="16736"/>
                    <a:pt x="18489" y="23165"/>
                    <a:pt x="13203" y="30500"/>
                  </a:cubicBezTo>
                  <a:cubicBezTo>
                    <a:pt x="8345" y="38482"/>
                    <a:pt x="4716" y="47149"/>
                    <a:pt x="2439" y="56217"/>
                  </a:cubicBezTo>
                  <a:cubicBezTo>
                    <a:pt x="296" y="67066"/>
                    <a:pt x="-599" y="78125"/>
                    <a:pt x="-228" y="89174"/>
                  </a:cubicBezTo>
                  <a:cubicBezTo>
                    <a:pt x="525" y="108671"/>
                    <a:pt x="3240" y="128036"/>
                    <a:pt x="7869" y="146990"/>
                  </a:cubicBezTo>
                  <a:cubicBezTo>
                    <a:pt x="12098" y="164202"/>
                    <a:pt x="18270" y="180890"/>
                    <a:pt x="26252" y="196711"/>
                  </a:cubicBezTo>
                  <a:cubicBezTo>
                    <a:pt x="33929" y="210246"/>
                    <a:pt x="43549" y="222571"/>
                    <a:pt x="54827" y="233287"/>
                  </a:cubicBezTo>
                  <a:cubicBezTo>
                    <a:pt x="67162" y="244993"/>
                    <a:pt x="81564" y="254289"/>
                    <a:pt x="97309" y="260719"/>
                  </a:cubicBezTo>
                  <a:cubicBezTo>
                    <a:pt x="112320" y="265557"/>
                    <a:pt x="127808" y="268748"/>
                    <a:pt x="143505" y="270244"/>
                  </a:cubicBezTo>
                  <a:cubicBezTo>
                    <a:pt x="148172" y="270244"/>
                    <a:pt x="151696" y="269482"/>
                    <a:pt x="153030" y="267482"/>
                  </a:cubicBezTo>
                  <a:cubicBezTo>
                    <a:pt x="154363" y="265481"/>
                    <a:pt x="154744" y="263672"/>
                    <a:pt x="151601" y="260147"/>
                  </a:cubicBezTo>
                  <a:cubicBezTo>
                    <a:pt x="149858" y="258585"/>
                    <a:pt x="147648" y="257652"/>
                    <a:pt x="145314" y="257480"/>
                  </a:cubicBezTo>
                  <a:lnTo>
                    <a:pt x="143314" y="257480"/>
                  </a:lnTo>
                  <a:cubicBezTo>
                    <a:pt x="132294" y="253451"/>
                    <a:pt x="121483" y="248879"/>
                    <a:pt x="110929" y="243764"/>
                  </a:cubicBezTo>
                  <a:cubicBezTo>
                    <a:pt x="103290" y="240040"/>
                    <a:pt x="95908" y="235811"/>
                    <a:pt x="88831" y="231096"/>
                  </a:cubicBezTo>
                  <a:cubicBezTo>
                    <a:pt x="79230" y="224238"/>
                    <a:pt x="70334" y="216456"/>
                    <a:pt x="62256" y="207855"/>
                  </a:cubicBezTo>
                  <a:cubicBezTo>
                    <a:pt x="54579" y="198816"/>
                    <a:pt x="47845" y="189015"/>
                    <a:pt x="42159" y="178613"/>
                  </a:cubicBezTo>
                  <a:cubicBezTo>
                    <a:pt x="37930" y="170498"/>
                    <a:pt x="34358" y="162059"/>
                    <a:pt x="31491" y="153372"/>
                  </a:cubicBezTo>
                  <a:cubicBezTo>
                    <a:pt x="27300" y="139951"/>
                    <a:pt x="24337" y="126178"/>
                    <a:pt x="22633" y="112224"/>
                  </a:cubicBezTo>
                  <a:cubicBezTo>
                    <a:pt x="21299" y="100480"/>
                    <a:pt x="21299" y="88631"/>
                    <a:pt x="22633" y="76886"/>
                  </a:cubicBezTo>
                  <a:cubicBezTo>
                    <a:pt x="23623" y="68504"/>
                    <a:pt x="26033" y="60351"/>
                    <a:pt x="29776" y="52788"/>
                  </a:cubicBezTo>
                  <a:cubicBezTo>
                    <a:pt x="33824" y="46311"/>
                    <a:pt x="39301" y="40834"/>
                    <a:pt x="45778" y="36786"/>
                  </a:cubicBezTo>
                  <a:cubicBezTo>
                    <a:pt x="50807" y="34243"/>
                    <a:pt x="56265" y="32662"/>
                    <a:pt x="61876" y="32119"/>
                  </a:cubicBezTo>
                  <a:cubicBezTo>
                    <a:pt x="70581" y="31728"/>
                    <a:pt x="79306" y="32566"/>
                    <a:pt x="87784" y="34595"/>
                  </a:cubicBezTo>
                  <a:cubicBezTo>
                    <a:pt x="95642" y="36557"/>
                    <a:pt x="103271" y="39339"/>
                    <a:pt x="110548" y="42882"/>
                  </a:cubicBezTo>
                  <a:cubicBezTo>
                    <a:pt x="120597" y="48016"/>
                    <a:pt x="130160" y="54036"/>
                    <a:pt x="139123" y="60884"/>
                  </a:cubicBezTo>
                  <a:cubicBezTo>
                    <a:pt x="150534" y="70057"/>
                    <a:pt x="161145" y="80191"/>
                    <a:pt x="170842" y="91174"/>
                  </a:cubicBezTo>
                  <a:cubicBezTo>
                    <a:pt x="180281" y="102423"/>
                    <a:pt x="189091" y="114186"/>
                    <a:pt x="197226" y="126416"/>
                  </a:cubicBezTo>
                  <a:cubicBezTo>
                    <a:pt x="201893" y="133084"/>
                    <a:pt x="206751" y="139656"/>
                    <a:pt x="210656" y="145466"/>
                  </a:cubicBezTo>
                  <a:cubicBezTo>
                    <a:pt x="220181" y="158039"/>
                    <a:pt x="231802" y="173375"/>
                    <a:pt x="242660" y="187757"/>
                  </a:cubicBezTo>
                  <a:lnTo>
                    <a:pt x="265901" y="218237"/>
                  </a:lnTo>
                  <a:close/>
                </a:path>
              </a:pathLst>
            </a:custGeom>
            <a:solidFill>
              <a:srgbClr val="79653B"/>
            </a:solidFill>
            <a:ln w="9525" cap="flat">
              <a:noFill/>
              <a:prstDash val="solid"/>
              <a:miter/>
            </a:ln>
          </p:spPr>
          <p:txBody>
            <a:bodyPr rtlCol="0" anchor="ctr"/>
            <a:lstStyle/>
            <a:p>
              <a:endParaRPr lang="en-IN"/>
            </a:p>
          </p:txBody>
        </p:sp>
        <p:sp>
          <p:nvSpPr>
            <p:cNvPr id="208" name="Freeform: Shape 207">
              <a:extLst>
                <a:ext uri="{FF2B5EF4-FFF2-40B4-BE49-F238E27FC236}">
                  <a16:creationId xmlns:a16="http://schemas.microsoft.com/office/drawing/2014/main" xmlns="" id="{07B496E9-CC14-54C0-B0DF-6EE8E2E6BFCC}"/>
                </a:ext>
              </a:extLst>
            </p:cNvPr>
            <p:cNvSpPr/>
            <p:nvPr/>
          </p:nvSpPr>
          <p:spPr>
            <a:xfrm>
              <a:off x="7063668" y="3400615"/>
              <a:ext cx="40172" cy="35940"/>
            </a:xfrm>
            <a:custGeom>
              <a:avLst/>
              <a:gdLst>
                <a:gd name="connsiteX0" fmla="*/ 33385 w 40172"/>
                <a:gd name="connsiteY0" fmla="*/ 8099 h 35940"/>
                <a:gd name="connsiteX1" fmla="*/ 39862 w 40172"/>
                <a:gd name="connsiteY1" fmla="*/ 21053 h 35940"/>
                <a:gd name="connsiteX2" fmla="*/ 38529 w 40172"/>
                <a:gd name="connsiteY2" fmla="*/ 26006 h 35940"/>
                <a:gd name="connsiteX3" fmla="*/ 27956 w 40172"/>
                <a:gd name="connsiteY3" fmla="*/ 34197 h 35940"/>
                <a:gd name="connsiteX4" fmla="*/ 14049 w 40172"/>
                <a:gd name="connsiteY4" fmla="*/ 35626 h 35940"/>
                <a:gd name="connsiteX5" fmla="*/ 5477 w 40172"/>
                <a:gd name="connsiteY5" fmla="*/ 34483 h 35940"/>
                <a:gd name="connsiteX6" fmla="*/ 333 w 40172"/>
                <a:gd name="connsiteY6" fmla="*/ 29530 h 35940"/>
                <a:gd name="connsiteX7" fmla="*/ 333 w 40172"/>
                <a:gd name="connsiteY7" fmla="*/ 18957 h 35940"/>
                <a:gd name="connsiteX8" fmla="*/ 2048 w 40172"/>
                <a:gd name="connsiteY8" fmla="*/ 12956 h 35940"/>
                <a:gd name="connsiteX9" fmla="*/ 14335 w 40172"/>
                <a:gd name="connsiteY9" fmla="*/ 1907 h 35940"/>
                <a:gd name="connsiteX10" fmla="*/ 20908 w 40172"/>
                <a:gd name="connsiteY10" fmla="*/ -188 h 35940"/>
                <a:gd name="connsiteX11" fmla="*/ 27289 w 40172"/>
                <a:gd name="connsiteY11" fmla="*/ 1336 h 35940"/>
                <a:gd name="connsiteX12" fmla="*/ 33385 w 40172"/>
                <a:gd name="connsiteY12" fmla="*/ 8099 h 3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172" h="35940">
                  <a:moveTo>
                    <a:pt x="33385" y="8099"/>
                  </a:moveTo>
                  <a:cubicBezTo>
                    <a:pt x="36595" y="11804"/>
                    <a:pt x="38824" y="16262"/>
                    <a:pt x="39862" y="21053"/>
                  </a:cubicBezTo>
                  <a:cubicBezTo>
                    <a:pt x="39881" y="22796"/>
                    <a:pt x="39415" y="24510"/>
                    <a:pt x="38529" y="26006"/>
                  </a:cubicBezTo>
                  <a:cubicBezTo>
                    <a:pt x="35833" y="29673"/>
                    <a:pt x="32176" y="32502"/>
                    <a:pt x="27956" y="34197"/>
                  </a:cubicBezTo>
                  <a:cubicBezTo>
                    <a:pt x="23451" y="35531"/>
                    <a:pt x="18736" y="36007"/>
                    <a:pt x="14049" y="35626"/>
                  </a:cubicBezTo>
                  <a:cubicBezTo>
                    <a:pt x="11144" y="35835"/>
                    <a:pt x="8230" y="35445"/>
                    <a:pt x="5477" y="34483"/>
                  </a:cubicBezTo>
                  <a:cubicBezTo>
                    <a:pt x="3324" y="33349"/>
                    <a:pt x="1543" y="31635"/>
                    <a:pt x="333" y="29530"/>
                  </a:cubicBezTo>
                  <a:cubicBezTo>
                    <a:pt x="-524" y="26063"/>
                    <a:pt x="-524" y="22434"/>
                    <a:pt x="333" y="18957"/>
                  </a:cubicBezTo>
                  <a:cubicBezTo>
                    <a:pt x="552" y="16871"/>
                    <a:pt x="1134" y="14842"/>
                    <a:pt x="2048" y="12956"/>
                  </a:cubicBezTo>
                  <a:cubicBezTo>
                    <a:pt x="5239" y="8375"/>
                    <a:pt x="9439" y="4593"/>
                    <a:pt x="14335" y="1907"/>
                  </a:cubicBezTo>
                  <a:cubicBezTo>
                    <a:pt x="16364" y="783"/>
                    <a:pt x="18603" y="69"/>
                    <a:pt x="20908" y="-188"/>
                  </a:cubicBezTo>
                  <a:cubicBezTo>
                    <a:pt x="23089" y="31"/>
                    <a:pt x="25242" y="545"/>
                    <a:pt x="27289" y="1336"/>
                  </a:cubicBezTo>
                  <a:cubicBezTo>
                    <a:pt x="29470" y="3450"/>
                    <a:pt x="31509" y="5708"/>
                    <a:pt x="33385" y="8099"/>
                  </a:cubicBezTo>
                  <a:close/>
                </a:path>
              </a:pathLst>
            </a:custGeom>
            <a:solidFill>
              <a:srgbClr val="F3C7A8"/>
            </a:solidFill>
            <a:ln w="9525" cap="flat">
              <a:noFill/>
              <a:prstDash val="solid"/>
              <a:miter/>
            </a:ln>
          </p:spPr>
          <p:txBody>
            <a:bodyPr rtlCol="0" anchor="ctr"/>
            <a:lstStyle/>
            <a:p>
              <a:endParaRPr lang="en-IN"/>
            </a:p>
          </p:txBody>
        </p:sp>
        <p:sp>
          <p:nvSpPr>
            <p:cNvPr id="209" name="Freeform: Shape 208">
              <a:extLst>
                <a:ext uri="{FF2B5EF4-FFF2-40B4-BE49-F238E27FC236}">
                  <a16:creationId xmlns:a16="http://schemas.microsoft.com/office/drawing/2014/main" xmlns="" id="{A58073B6-1830-3BFA-8F19-D123DD0B6BF3}"/>
                </a:ext>
              </a:extLst>
            </p:cNvPr>
            <p:cNvSpPr/>
            <p:nvPr/>
          </p:nvSpPr>
          <p:spPr>
            <a:xfrm>
              <a:off x="6413182" y="3749896"/>
              <a:ext cx="224980" cy="91837"/>
            </a:xfrm>
            <a:custGeom>
              <a:avLst/>
              <a:gdLst>
                <a:gd name="connsiteX0" fmla="*/ 76367 w 224980"/>
                <a:gd name="connsiteY0" fmla="*/ 479 h 91837"/>
                <a:gd name="connsiteX1" fmla="*/ 21598 w 224980"/>
                <a:gd name="connsiteY1" fmla="*/ 22958 h 91837"/>
                <a:gd name="connsiteX2" fmla="*/ -309 w 224980"/>
                <a:gd name="connsiteY2" fmla="*/ 35055 h 91837"/>
                <a:gd name="connsiteX3" fmla="*/ -309 w 224980"/>
                <a:gd name="connsiteY3" fmla="*/ 35055 h 91837"/>
                <a:gd name="connsiteX4" fmla="*/ 3501 w 224980"/>
                <a:gd name="connsiteY4" fmla="*/ 42484 h 91837"/>
                <a:gd name="connsiteX5" fmla="*/ 20360 w 224980"/>
                <a:gd name="connsiteY5" fmla="*/ 46104 h 91837"/>
                <a:gd name="connsiteX6" fmla="*/ 62651 w 224980"/>
                <a:gd name="connsiteY6" fmla="*/ 46104 h 91837"/>
                <a:gd name="connsiteX7" fmla="*/ 79510 w 224980"/>
                <a:gd name="connsiteY7" fmla="*/ 52009 h 91837"/>
                <a:gd name="connsiteX8" fmla="*/ 101513 w 224980"/>
                <a:gd name="connsiteY8" fmla="*/ 65535 h 91837"/>
                <a:gd name="connsiteX9" fmla="*/ 113133 w 224980"/>
                <a:gd name="connsiteY9" fmla="*/ 80489 h 91837"/>
                <a:gd name="connsiteX10" fmla="*/ 123897 w 224980"/>
                <a:gd name="connsiteY10" fmla="*/ 91062 h 91837"/>
                <a:gd name="connsiteX11" fmla="*/ 134755 w 224980"/>
                <a:gd name="connsiteY11" fmla="*/ 90300 h 91837"/>
                <a:gd name="connsiteX12" fmla="*/ 139518 w 224980"/>
                <a:gd name="connsiteY12" fmla="*/ 86014 h 91837"/>
                <a:gd name="connsiteX13" fmla="*/ 136279 w 224980"/>
                <a:gd name="connsiteY13" fmla="*/ 77060 h 91837"/>
                <a:gd name="connsiteX14" fmla="*/ 121515 w 224980"/>
                <a:gd name="connsiteY14" fmla="*/ 59724 h 91837"/>
                <a:gd name="connsiteX15" fmla="*/ 114467 w 224980"/>
                <a:gd name="connsiteY15" fmla="*/ 50676 h 91837"/>
                <a:gd name="connsiteX16" fmla="*/ 115610 w 224980"/>
                <a:gd name="connsiteY16" fmla="*/ 48580 h 91837"/>
                <a:gd name="connsiteX17" fmla="*/ 131707 w 224980"/>
                <a:gd name="connsiteY17" fmla="*/ 50104 h 91837"/>
                <a:gd name="connsiteX18" fmla="*/ 146757 w 224980"/>
                <a:gd name="connsiteY18" fmla="*/ 54105 h 91837"/>
                <a:gd name="connsiteX19" fmla="*/ 160949 w 224980"/>
                <a:gd name="connsiteY19" fmla="*/ 65916 h 91837"/>
                <a:gd name="connsiteX20" fmla="*/ 170474 w 224980"/>
                <a:gd name="connsiteY20" fmla="*/ 74488 h 91837"/>
                <a:gd name="connsiteX21" fmla="*/ 179332 w 224980"/>
                <a:gd name="connsiteY21" fmla="*/ 80965 h 91837"/>
                <a:gd name="connsiteX22" fmla="*/ 186952 w 224980"/>
                <a:gd name="connsiteY22" fmla="*/ 84299 h 91837"/>
                <a:gd name="connsiteX23" fmla="*/ 194572 w 224980"/>
                <a:gd name="connsiteY23" fmla="*/ 81632 h 91837"/>
                <a:gd name="connsiteX24" fmla="*/ 197049 w 224980"/>
                <a:gd name="connsiteY24" fmla="*/ 76203 h 91837"/>
                <a:gd name="connsiteX25" fmla="*/ 190000 w 224980"/>
                <a:gd name="connsiteY25" fmla="*/ 61820 h 91837"/>
                <a:gd name="connsiteX26" fmla="*/ 179904 w 224980"/>
                <a:gd name="connsiteY26" fmla="*/ 50771 h 91837"/>
                <a:gd name="connsiteX27" fmla="*/ 174665 w 224980"/>
                <a:gd name="connsiteY27" fmla="*/ 43818 h 91837"/>
                <a:gd name="connsiteX28" fmla="*/ 173141 w 224980"/>
                <a:gd name="connsiteY28" fmla="*/ 40293 h 91837"/>
                <a:gd name="connsiteX29" fmla="*/ 177808 w 224980"/>
                <a:gd name="connsiteY29" fmla="*/ 41817 h 91837"/>
                <a:gd name="connsiteX30" fmla="*/ 196096 w 224980"/>
                <a:gd name="connsiteY30" fmla="*/ 50009 h 91837"/>
                <a:gd name="connsiteX31" fmla="*/ 208764 w 224980"/>
                <a:gd name="connsiteY31" fmla="*/ 57058 h 91837"/>
                <a:gd name="connsiteX32" fmla="*/ 215623 w 224980"/>
                <a:gd name="connsiteY32" fmla="*/ 59439 h 91837"/>
                <a:gd name="connsiteX33" fmla="*/ 222195 w 224980"/>
                <a:gd name="connsiteY33" fmla="*/ 59439 h 91837"/>
                <a:gd name="connsiteX34" fmla="*/ 224671 w 224980"/>
                <a:gd name="connsiteY34" fmla="*/ 55152 h 91837"/>
                <a:gd name="connsiteX35" fmla="*/ 218480 w 224980"/>
                <a:gd name="connsiteY35" fmla="*/ 44389 h 91837"/>
                <a:gd name="connsiteX36" fmla="*/ 191429 w 224980"/>
                <a:gd name="connsiteY36" fmla="*/ 26863 h 91837"/>
                <a:gd name="connsiteX37" fmla="*/ 157710 w 224980"/>
                <a:gd name="connsiteY37" fmla="*/ 15624 h 91837"/>
                <a:gd name="connsiteX38" fmla="*/ 120277 w 224980"/>
                <a:gd name="connsiteY38" fmla="*/ 14481 h 91837"/>
                <a:gd name="connsiteX39" fmla="*/ 98656 w 224980"/>
                <a:gd name="connsiteY39" fmla="*/ 13909 h 91837"/>
                <a:gd name="connsiteX40" fmla="*/ 87416 w 224980"/>
                <a:gd name="connsiteY40" fmla="*/ 11052 h 91837"/>
                <a:gd name="connsiteX41" fmla="*/ 76367 w 224980"/>
                <a:gd name="connsiteY41" fmla="*/ 479 h 9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4980" h="91837">
                  <a:moveTo>
                    <a:pt x="76367" y="479"/>
                  </a:moveTo>
                  <a:cubicBezTo>
                    <a:pt x="59222" y="-3998"/>
                    <a:pt x="37600" y="15243"/>
                    <a:pt x="21598" y="22958"/>
                  </a:cubicBezTo>
                  <a:cubicBezTo>
                    <a:pt x="14835" y="26197"/>
                    <a:pt x="6263" y="31435"/>
                    <a:pt x="-309" y="35055"/>
                  </a:cubicBezTo>
                  <a:lnTo>
                    <a:pt x="-309" y="35055"/>
                  </a:lnTo>
                  <a:cubicBezTo>
                    <a:pt x="834" y="37246"/>
                    <a:pt x="1596" y="40865"/>
                    <a:pt x="3501" y="42484"/>
                  </a:cubicBezTo>
                  <a:cubicBezTo>
                    <a:pt x="8739" y="45066"/>
                    <a:pt x="14531" y="46304"/>
                    <a:pt x="20360" y="46104"/>
                  </a:cubicBezTo>
                  <a:cubicBezTo>
                    <a:pt x="32933" y="47628"/>
                    <a:pt x="50173" y="44104"/>
                    <a:pt x="62651" y="46104"/>
                  </a:cubicBezTo>
                  <a:cubicBezTo>
                    <a:pt x="68471" y="47456"/>
                    <a:pt x="74119" y="49438"/>
                    <a:pt x="79510" y="52009"/>
                  </a:cubicBezTo>
                  <a:cubicBezTo>
                    <a:pt x="87416" y="55505"/>
                    <a:pt x="94817" y="60058"/>
                    <a:pt x="101513" y="65535"/>
                  </a:cubicBezTo>
                  <a:cubicBezTo>
                    <a:pt x="105704" y="69345"/>
                    <a:pt x="109323" y="76203"/>
                    <a:pt x="113133" y="80489"/>
                  </a:cubicBezTo>
                  <a:cubicBezTo>
                    <a:pt x="116943" y="84775"/>
                    <a:pt x="119610" y="89538"/>
                    <a:pt x="123897" y="91062"/>
                  </a:cubicBezTo>
                  <a:cubicBezTo>
                    <a:pt x="127497" y="92052"/>
                    <a:pt x="131326" y="91786"/>
                    <a:pt x="134755" y="90300"/>
                  </a:cubicBezTo>
                  <a:cubicBezTo>
                    <a:pt x="136470" y="89538"/>
                    <a:pt x="139041" y="87823"/>
                    <a:pt x="139518" y="86014"/>
                  </a:cubicBezTo>
                  <a:cubicBezTo>
                    <a:pt x="139994" y="84204"/>
                    <a:pt x="137708" y="79536"/>
                    <a:pt x="136279" y="77060"/>
                  </a:cubicBezTo>
                  <a:cubicBezTo>
                    <a:pt x="131812" y="70907"/>
                    <a:pt x="126878" y="65116"/>
                    <a:pt x="121515" y="59724"/>
                  </a:cubicBezTo>
                  <a:cubicBezTo>
                    <a:pt x="119420" y="57058"/>
                    <a:pt x="114562" y="54200"/>
                    <a:pt x="114467" y="50676"/>
                  </a:cubicBezTo>
                  <a:cubicBezTo>
                    <a:pt x="114514" y="49838"/>
                    <a:pt x="114934" y="49066"/>
                    <a:pt x="115610" y="48580"/>
                  </a:cubicBezTo>
                  <a:cubicBezTo>
                    <a:pt x="119515" y="45818"/>
                    <a:pt x="126945" y="49247"/>
                    <a:pt x="131707" y="50104"/>
                  </a:cubicBezTo>
                  <a:cubicBezTo>
                    <a:pt x="136870" y="50809"/>
                    <a:pt x="141928" y="52152"/>
                    <a:pt x="146757" y="54105"/>
                  </a:cubicBezTo>
                  <a:cubicBezTo>
                    <a:pt x="151910" y="57505"/>
                    <a:pt x="156672" y="61468"/>
                    <a:pt x="160949" y="65916"/>
                  </a:cubicBezTo>
                  <a:cubicBezTo>
                    <a:pt x="163902" y="68392"/>
                    <a:pt x="167616" y="72107"/>
                    <a:pt x="170474" y="74488"/>
                  </a:cubicBezTo>
                  <a:cubicBezTo>
                    <a:pt x="173255" y="76869"/>
                    <a:pt x="176218" y="79032"/>
                    <a:pt x="179332" y="80965"/>
                  </a:cubicBezTo>
                  <a:cubicBezTo>
                    <a:pt x="181609" y="82594"/>
                    <a:pt x="184209" y="83727"/>
                    <a:pt x="186952" y="84299"/>
                  </a:cubicBezTo>
                  <a:cubicBezTo>
                    <a:pt x="189714" y="84242"/>
                    <a:pt x="192381" y="83309"/>
                    <a:pt x="194572" y="81632"/>
                  </a:cubicBezTo>
                  <a:cubicBezTo>
                    <a:pt x="195991" y="80156"/>
                    <a:pt x="196868" y="78241"/>
                    <a:pt x="197049" y="76203"/>
                  </a:cubicBezTo>
                  <a:cubicBezTo>
                    <a:pt x="196049" y="70859"/>
                    <a:pt x="193610" y="65887"/>
                    <a:pt x="190000" y="61820"/>
                  </a:cubicBezTo>
                  <a:cubicBezTo>
                    <a:pt x="187524" y="58105"/>
                    <a:pt x="182761" y="54200"/>
                    <a:pt x="179904" y="50771"/>
                  </a:cubicBezTo>
                  <a:cubicBezTo>
                    <a:pt x="177989" y="48580"/>
                    <a:pt x="176246" y="46256"/>
                    <a:pt x="174665" y="43818"/>
                  </a:cubicBezTo>
                  <a:cubicBezTo>
                    <a:pt x="174093" y="42770"/>
                    <a:pt x="172379" y="41151"/>
                    <a:pt x="173141" y="40293"/>
                  </a:cubicBezTo>
                  <a:cubicBezTo>
                    <a:pt x="173903" y="39436"/>
                    <a:pt x="176475" y="41341"/>
                    <a:pt x="177808" y="41817"/>
                  </a:cubicBezTo>
                  <a:cubicBezTo>
                    <a:pt x="183428" y="44008"/>
                    <a:pt x="190762" y="47247"/>
                    <a:pt x="196096" y="50009"/>
                  </a:cubicBezTo>
                  <a:cubicBezTo>
                    <a:pt x="201430" y="52771"/>
                    <a:pt x="204764" y="55248"/>
                    <a:pt x="208764" y="57058"/>
                  </a:cubicBezTo>
                  <a:cubicBezTo>
                    <a:pt x="210946" y="58115"/>
                    <a:pt x="213251" y="58915"/>
                    <a:pt x="215623" y="59439"/>
                  </a:cubicBezTo>
                  <a:cubicBezTo>
                    <a:pt x="217756" y="60115"/>
                    <a:pt x="220061" y="60115"/>
                    <a:pt x="222195" y="59439"/>
                  </a:cubicBezTo>
                  <a:cubicBezTo>
                    <a:pt x="223576" y="58420"/>
                    <a:pt x="224481" y="56867"/>
                    <a:pt x="224671" y="55152"/>
                  </a:cubicBezTo>
                  <a:cubicBezTo>
                    <a:pt x="224671" y="51438"/>
                    <a:pt x="220956" y="47151"/>
                    <a:pt x="218480" y="44389"/>
                  </a:cubicBezTo>
                  <a:cubicBezTo>
                    <a:pt x="210507" y="37074"/>
                    <a:pt x="201363" y="31149"/>
                    <a:pt x="191429" y="26863"/>
                  </a:cubicBezTo>
                  <a:cubicBezTo>
                    <a:pt x="180704" y="21720"/>
                    <a:pt x="169379" y="17938"/>
                    <a:pt x="157710" y="15624"/>
                  </a:cubicBezTo>
                  <a:cubicBezTo>
                    <a:pt x="145271" y="14385"/>
                    <a:pt x="132764" y="14005"/>
                    <a:pt x="120277" y="14481"/>
                  </a:cubicBezTo>
                  <a:cubicBezTo>
                    <a:pt x="113800" y="14481"/>
                    <a:pt x="105132" y="14481"/>
                    <a:pt x="98656" y="13909"/>
                  </a:cubicBezTo>
                  <a:cubicBezTo>
                    <a:pt x="94779" y="13576"/>
                    <a:pt x="90978" y="12614"/>
                    <a:pt x="87416" y="11052"/>
                  </a:cubicBezTo>
                  <a:cubicBezTo>
                    <a:pt x="83606" y="8766"/>
                    <a:pt x="80844" y="1622"/>
                    <a:pt x="76367" y="479"/>
                  </a:cubicBezTo>
                  <a:close/>
                </a:path>
              </a:pathLst>
            </a:custGeom>
            <a:solidFill>
              <a:srgbClr val="EEC0A2"/>
            </a:solidFill>
            <a:ln w="4763" cap="rnd">
              <a:solidFill>
                <a:srgbClr val="EEB997"/>
              </a:solidFill>
              <a:prstDash val="solid"/>
              <a:round/>
            </a:ln>
          </p:spPr>
          <p:txBody>
            <a:bodyPr rtlCol="0" anchor="ctr"/>
            <a:lstStyle/>
            <a:p>
              <a:endParaRPr lang="en-IN"/>
            </a:p>
          </p:txBody>
        </p:sp>
        <p:sp>
          <p:nvSpPr>
            <p:cNvPr id="210" name="Freeform: Shape 209">
              <a:extLst>
                <a:ext uri="{FF2B5EF4-FFF2-40B4-BE49-F238E27FC236}">
                  <a16:creationId xmlns:a16="http://schemas.microsoft.com/office/drawing/2014/main" xmlns="" id="{0943163E-8424-8DA9-B882-73DE1AC6B7F1}"/>
                </a:ext>
              </a:extLst>
            </p:cNvPr>
            <p:cNvSpPr/>
            <p:nvPr/>
          </p:nvSpPr>
          <p:spPr>
            <a:xfrm>
              <a:off x="6629209" y="3795617"/>
              <a:ext cx="9334" cy="8286"/>
            </a:xfrm>
            <a:custGeom>
              <a:avLst/>
              <a:gdLst>
                <a:gd name="connsiteX0" fmla="*/ 1786 w 9334"/>
                <a:gd name="connsiteY0" fmla="*/ -188 h 8286"/>
                <a:gd name="connsiteX1" fmla="*/ 9025 w 9334"/>
                <a:gd name="connsiteY1" fmla="*/ 5336 h 8286"/>
                <a:gd name="connsiteX2" fmla="*/ 5501 w 9334"/>
                <a:gd name="connsiteY2" fmla="*/ 8099 h 8286"/>
                <a:gd name="connsiteX3" fmla="*/ -309 w 9334"/>
                <a:gd name="connsiteY3" fmla="*/ 3622 h 8286"/>
              </a:gdLst>
              <a:ahLst/>
              <a:cxnLst>
                <a:cxn ang="0">
                  <a:pos x="connsiteX0" y="connsiteY0"/>
                </a:cxn>
                <a:cxn ang="0">
                  <a:pos x="connsiteX1" y="connsiteY1"/>
                </a:cxn>
                <a:cxn ang="0">
                  <a:pos x="connsiteX2" y="connsiteY2"/>
                </a:cxn>
                <a:cxn ang="0">
                  <a:pos x="connsiteX3" y="connsiteY3"/>
                </a:cxn>
              </a:cxnLst>
              <a:rect l="l" t="t" r="r" b="b"/>
              <a:pathLst>
                <a:path w="9334" h="8286">
                  <a:moveTo>
                    <a:pt x="1786" y="-188"/>
                  </a:moveTo>
                  <a:cubicBezTo>
                    <a:pt x="4530" y="1174"/>
                    <a:pt x="6987" y="3050"/>
                    <a:pt x="9025" y="5336"/>
                  </a:cubicBezTo>
                  <a:lnTo>
                    <a:pt x="5501" y="8099"/>
                  </a:lnTo>
                  <a:cubicBezTo>
                    <a:pt x="3929" y="6184"/>
                    <a:pt x="1939" y="4660"/>
                    <a:pt x="-309" y="3622"/>
                  </a:cubicBezTo>
                  <a:close/>
                </a:path>
              </a:pathLst>
            </a:custGeom>
            <a:solidFill>
              <a:srgbClr val="51331A"/>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3D443D7B-8256-16BA-13DC-296285917C62}"/>
                </a:ext>
              </a:extLst>
            </p:cNvPr>
            <p:cNvSpPr/>
            <p:nvPr/>
          </p:nvSpPr>
          <p:spPr>
            <a:xfrm>
              <a:off x="6635019" y="3801141"/>
              <a:ext cx="4903" cy="9048"/>
            </a:xfrm>
            <a:custGeom>
              <a:avLst/>
              <a:gdLst>
                <a:gd name="connsiteX0" fmla="*/ 3215 w 4903"/>
                <a:gd name="connsiteY0" fmla="*/ -188 h 9048"/>
                <a:gd name="connsiteX1" fmla="*/ 4358 w 4903"/>
                <a:gd name="connsiteY1" fmla="*/ 8861 h 9048"/>
                <a:gd name="connsiteX2" fmla="*/ 3501 w 4903"/>
                <a:gd name="connsiteY2" fmla="*/ 8861 h 9048"/>
                <a:gd name="connsiteX3" fmla="*/ -309 w 4903"/>
                <a:gd name="connsiteY3" fmla="*/ 2574 h 9048"/>
              </a:gdLst>
              <a:ahLst/>
              <a:cxnLst>
                <a:cxn ang="0">
                  <a:pos x="connsiteX0" y="connsiteY0"/>
                </a:cxn>
                <a:cxn ang="0">
                  <a:pos x="connsiteX1" y="connsiteY1"/>
                </a:cxn>
                <a:cxn ang="0">
                  <a:pos x="connsiteX2" y="connsiteY2"/>
                </a:cxn>
                <a:cxn ang="0">
                  <a:pos x="connsiteX3" y="connsiteY3"/>
                </a:cxn>
              </a:cxnLst>
              <a:rect l="l" t="t" r="r" b="b"/>
              <a:pathLst>
                <a:path w="4903" h="9048">
                  <a:moveTo>
                    <a:pt x="3215" y="-188"/>
                  </a:moveTo>
                  <a:cubicBezTo>
                    <a:pt x="4501" y="2641"/>
                    <a:pt x="4901" y="5794"/>
                    <a:pt x="4358" y="8861"/>
                  </a:cubicBezTo>
                  <a:lnTo>
                    <a:pt x="3501" y="8861"/>
                  </a:lnTo>
                  <a:cubicBezTo>
                    <a:pt x="3501" y="5717"/>
                    <a:pt x="1119" y="4289"/>
                    <a:pt x="-309" y="2574"/>
                  </a:cubicBezTo>
                  <a:close/>
                </a:path>
              </a:pathLst>
            </a:custGeom>
            <a:solidFill>
              <a:srgbClr val="51331A"/>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4B3DA434-7335-C977-0AF0-0A9D372C10E5}"/>
                </a:ext>
              </a:extLst>
            </p:cNvPr>
            <p:cNvSpPr/>
            <p:nvPr/>
          </p:nvSpPr>
          <p:spPr>
            <a:xfrm>
              <a:off x="6635019" y="3801141"/>
              <a:ext cx="3524" cy="2762"/>
            </a:xfrm>
            <a:custGeom>
              <a:avLst/>
              <a:gdLst>
                <a:gd name="connsiteX0" fmla="*/ 3215 w 3524"/>
                <a:gd name="connsiteY0" fmla="*/ -188 h 2762"/>
                <a:gd name="connsiteX1" fmla="*/ -309 w 3524"/>
                <a:gd name="connsiteY1" fmla="*/ 2574 h 2762"/>
              </a:gdLst>
              <a:ahLst/>
              <a:cxnLst>
                <a:cxn ang="0">
                  <a:pos x="connsiteX0" y="connsiteY0"/>
                </a:cxn>
                <a:cxn ang="0">
                  <a:pos x="connsiteX1" y="connsiteY1"/>
                </a:cxn>
              </a:cxnLst>
              <a:rect l="l" t="t" r="r" b="b"/>
              <a:pathLst>
                <a:path w="3524" h="2762">
                  <a:moveTo>
                    <a:pt x="3215" y="-188"/>
                  </a:moveTo>
                  <a:lnTo>
                    <a:pt x="-309" y="2574"/>
                  </a:lnTo>
                </a:path>
              </a:pathLst>
            </a:custGeom>
            <a:noFill/>
            <a:ln w="4763" cap="flat">
              <a:solidFill>
                <a:srgbClr val="51331A"/>
              </a:solidFill>
              <a:prstDash val="solid"/>
              <a:round/>
            </a:ln>
          </p:spPr>
          <p:txBody>
            <a:bodyPr rtlCol="0" anchor="ctr"/>
            <a:lstStyle/>
            <a:p>
              <a:endParaRPr lang="en-IN"/>
            </a:p>
          </p:txBody>
        </p:sp>
        <p:sp>
          <p:nvSpPr>
            <p:cNvPr id="213" name="Freeform: Shape 212">
              <a:extLst>
                <a:ext uri="{FF2B5EF4-FFF2-40B4-BE49-F238E27FC236}">
                  <a16:creationId xmlns:a16="http://schemas.microsoft.com/office/drawing/2014/main" xmlns="" id="{61FF5A5F-A513-72E2-DF99-1F2143E9C904}"/>
                </a:ext>
              </a:extLst>
            </p:cNvPr>
            <p:cNvSpPr/>
            <p:nvPr/>
          </p:nvSpPr>
          <p:spPr>
            <a:xfrm>
              <a:off x="6603968" y="3819048"/>
              <a:ext cx="8286" cy="6953"/>
            </a:xfrm>
            <a:custGeom>
              <a:avLst/>
              <a:gdLst>
                <a:gd name="connsiteX0" fmla="*/ 1310 w 8286"/>
                <a:gd name="connsiteY0" fmla="*/ -188 h 6953"/>
                <a:gd name="connsiteX1" fmla="*/ 7977 w 8286"/>
                <a:gd name="connsiteY1" fmla="*/ 3146 h 6953"/>
                <a:gd name="connsiteX2" fmla="*/ 5596 w 8286"/>
                <a:gd name="connsiteY2" fmla="*/ 6765 h 6953"/>
                <a:gd name="connsiteX3" fmla="*/ -309 w 8286"/>
                <a:gd name="connsiteY3" fmla="*/ 3908 h 6953"/>
              </a:gdLst>
              <a:ahLst/>
              <a:cxnLst>
                <a:cxn ang="0">
                  <a:pos x="connsiteX0" y="connsiteY0"/>
                </a:cxn>
                <a:cxn ang="0">
                  <a:pos x="connsiteX1" y="connsiteY1"/>
                </a:cxn>
                <a:cxn ang="0">
                  <a:pos x="connsiteX2" y="connsiteY2"/>
                </a:cxn>
                <a:cxn ang="0">
                  <a:pos x="connsiteX3" y="connsiteY3"/>
                </a:cxn>
              </a:cxnLst>
              <a:rect l="l" t="t" r="r" b="b"/>
              <a:pathLst>
                <a:path w="8286" h="6953">
                  <a:moveTo>
                    <a:pt x="1310" y="-188"/>
                  </a:moveTo>
                  <a:cubicBezTo>
                    <a:pt x="3653" y="669"/>
                    <a:pt x="5891" y="1793"/>
                    <a:pt x="7977" y="3146"/>
                  </a:cubicBezTo>
                  <a:lnTo>
                    <a:pt x="5596" y="6765"/>
                  </a:lnTo>
                  <a:cubicBezTo>
                    <a:pt x="3729" y="5622"/>
                    <a:pt x="1748" y="4660"/>
                    <a:pt x="-309" y="3908"/>
                  </a:cubicBezTo>
                  <a:close/>
                </a:path>
              </a:pathLst>
            </a:custGeom>
            <a:solidFill>
              <a:srgbClr val="51331A"/>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A9635134-45B0-FF63-D01D-F65FA19BAEAC}"/>
                </a:ext>
              </a:extLst>
            </p:cNvPr>
            <p:cNvSpPr/>
            <p:nvPr/>
          </p:nvSpPr>
          <p:spPr>
            <a:xfrm>
              <a:off x="6603968" y="3819048"/>
              <a:ext cx="1619" cy="4095"/>
            </a:xfrm>
            <a:custGeom>
              <a:avLst/>
              <a:gdLst>
                <a:gd name="connsiteX0" fmla="*/ 1310 w 1619"/>
                <a:gd name="connsiteY0" fmla="*/ -188 h 4095"/>
                <a:gd name="connsiteX1" fmla="*/ -309 w 1619"/>
                <a:gd name="connsiteY1" fmla="*/ 3908 h 4095"/>
              </a:gdLst>
              <a:ahLst/>
              <a:cxnLst>
                <a:cxn ang="0">
                  <a:pos x="connsiteX0" y="connsiteY0"/>
                </a:cxn>
                <a:cxn ang="0">
                  <a:pos x="connsiteX1" y="connsiteY1"/>
                </a:cxn>
              </a:cxnLst>
              <a:rect l="l" t="t" r="r" b="b"/>
              <a:pathLst>
                <a:path w="1619" h="4095">
                  <a:moveTo>
                    <a:pt x="1310" y="-188"/>
                  </a:moveTo>
                  <a:lnTo>
                    <a:pt x="-309" y="3908"/>
                  </a:lnTo>
                </a:path>
              </a:pathLst>
            </a:custGeom>
            <a:noFill/>
            <a:ln w="4763" cap="flat">
              <a:solidFill>
                <a:srgbClr val="51331A"/>
              </a:solidFill>
              <a:prstDash val="solid"/>
              <a:round/>
            </a:ln>
          </p:spPr>
          <p:txBody>
            <a:bodyPr rtlCol="0" anchor="ctr"/>
            <a:lstStyle/>
            <a:p>
              <a:endParaRPr lang="en-IN"/>
            </a:p>
          </p:txBody>
        </p:sp>
        <p:sp>
          <p:nvSpPr>
            <p:cNvPr id="215" name="Freeform: Shape 214">
              <a:extLst>
                <a:ext uri="{FF2B5EF4-FFF2-40B4-BE49-F238E27FC236}">
                  <a16:creationId xmlns:a16="http://schemas.microsoft.com/office/drawing/2014/main" xmlns="" id="{8F433463-DB7A-38F6-3604-765031F56289}"/>
                </a:ext>
              </a:extLst>
            </p:cNvPr>
            <p:cNvSpPr/>
            <p:nvPr/>
          </p:nvSpPr>
          <p:spPr>
            <a:xfrm>
              <a:off x="6609873" y="3822096"/>
              <a:ext cx="5621" cy="7334"/>
            </a:xfrm>
            <a:custGeom>
              <a:avLst/>
              <a:gdLst>
                <a:gd name="connsiteX0" fmla="*/ 2072 w 5621"/>
                <a:gd name="connsiteY0" fmla="*/ -188 h 7334"/>
                <a:gd name="connsiteX1" fmla="*/ 5311 w 5621"/>
                <a:gd name="connsiteY1" fmla="*/ 7146 h 7334"/>
                <a:gd name="connsiteX2" fmla="*/ 4358 w 5621"/>
                <a:gd name="connsiteY2" fmla="*/ 7146 h 7334"/>
                <a:gd name="connsiteX3" fmla="*/ -309 w 5621"/>
                <a:gd name="connsiteY3" fmla="*/ 3431 h 7334"/>
              </a:gdLst>
              <a:ahLst/>
              <a:cxnLst>
                <a:cxn ang="0">
                  <a:pos x="connsiteX0" y="connsiteY0"/>
                </a:cxn>
                <a:cxn ang="0">
                  <a:pos x="connsiteX1" y="connsiteY1"/>
                </a:cxn>
                <a:cxn ang="0">
                  <a:pos x="connsiteX2" y="connsiteY2"/>
                </a:cxn>
                <a:cxn ang="0">
                  <a:pos x="connsiteX3" y="connsiteY3"/>
                </a:cxn>
              </a:cxnLst>
              <a:rect l="l" t="t" r="r" b="b"/>
              <a:pathLst>
                <a:path w="5621" h="7334">
                  <a:moveTo>
                    <a:pt x="2072" y="-188"/>
                  </a:moveTo>
                  <a:cubicBezTo>
                    <a:pt x="4177" y="1660"/>
                    <a:pt x="5358" y="4346"/>
                    <a:pt x="5311" y="7146"/>
                  </a:cubicBezTo>
                  <a:lnTo>
                    <a:pt x="4358" y="7146"/>
                  </a:lnTo>
                  <a:cubicBezTo>
                    <a:pt x="4358" y="5146"/>
                    <a:pt x="1691" y="4765"/>
                    <a:pt x="-309" y="3431"/>
                  </a:cubicBezTo>
                  <a:close/>
                </a:path>
              </a:pathLst>
            </a:custGeom>
            <a:solidFill>
              <a:srgbClr val="51331A"/>
            </a:solidFill>
            <a:ln w="9525" cap="flat">
              <a:no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F79FE6EA-F745-C4CA-A577-55BD613EAF72}"/>
                </a:ext>
              </a:extLst>
            </p:cNvPr>
            <p:cNvSpPr/>
            <p:nvPr/>
          </p:nvSpPr>
          <p:spPr>
            <a:xfrm>
              <a:off x="6609873" y="3822096"/>
              <a:ext cx="2381" cy="3619"/>
            </a:xfrm>
            <a:custGeom>
              <a:avLst/>
              <a:gdLst>
                <a:gd name="connsiteX0" fmla="*/ 2072 w 2381"/>
                <a:gd name="connsiteY0" fmla="*/ -188 h 3619"/>
                <a:gd name="connsiteX1" fmla="*/ -309 w 2381"/>
                <a:gd name="connsiteY1" fmla="*/ 3431 h 3619"/>
              </a:gdLst>
              <a:ahLst/>
              <a:cxnLst>
                <a:cxn ang="0">
                  <a:pos x="connsiteX0" y="connsiteY0"/>
                </a:cxn>
                <a:cxn ang="0">
                  <a:pos x="connsiteX1" y="connsiteY1"/>
                </a:cxn>
              </a:cxnLst>
              <a:rect l="l" t="t" r="r" b="b"/>
              <a:pathLst>
                <a:path w="2381" h="3619">
                  <a:moveTo>
                    <a:pt x="2072" y="-188"/>
                  </a:moveTo>
                  <a:lnTo>
                    <a:pt x="-309" y="3431"/>
                  </a:lnTo>
                </a:path>
              </a:pathLst>
            </a:custGeom>
            <a:noFill/>
            <a:ln w="4763" cap="flat">
              <a:solidFill>
                <a:srgbClr val="51331A"/>
              </a:solidFill>
              <a:prstDash val="solid"/>
              <a:round/>
            </a:ln>
          </p:spPr>
          <p:txBody>
            <a:bodyPr rtlCol="0" anchor="ctr"/>
            <a:lstStyle/>
            <a:p>
              <a:endParaRPr lang="en-IN"/>
            </a:p>
          </p:txBody>
        </p:sp>
        <p:sp>
          <p:nvSpPr>
            <p:cNvPr id="217" name="Freeform: Shape 216">
              <a:extLst>
                <a:ext uri="{FF2B5EF4-FFF2-40B4-BE49-F238E27FC236}">
                  <a16:creationId xmlns:a16="http://schemas.microsoft.com/office/drawing/2014/main" xmlns="" id="{23B2AA41-8EDC-20E3-C4E2-BE0309ECB619}"/>
                </a:ext>
              </a:extLst>
            </p:cNvPr>
            <p:cNvSpPr/>
            <p:nvPr/>
          </p:nvSpPr>
          <p:spPr>
            <a:xfrm>
              <a:off x="6544341" y="3832383"/>
              <a:ext cx="7143" cy="6476"/>
            </a:xfrm>
            <a:custGeom>
              <a:avLst/>
              <a:gdLst>
                <a:gd name="connsiteX0" fmla="*/ 1881 w 7143"/>
                <a:gd name="connsiteY0" fmla="*/ -188 h 6476"/>
                <a:gd name="connsiteX1" fmla="*/ 6834 w 7143"/>
                <a:gd name="connsiteY1" fmla="*/ 2670 h 6476"/>
                <a:gd name="connsiteX2" fmla="*/ 4262 w 7143"/>
                <a:gd name="connsiteY2" fmla="*/ 6289 h 6476"/>
                <a:gd name="connsiteX3" fmla="*/ -309 w 7143"/>
                <a:gd name="connsiteY3" fmla="*/ 3622 h 6476"/>
              </a:gdLst>
              <a:ahLst/>
              <a:cxnLst>
                <a:cxn ang="0">
                  <a:pos x="connsiteX0" y="connsiteY0"/>
                </a:cxn>
                <a:cxn ang="0">
                  <a:pos x="connsiteX1" y="connsiteY1"/>
                </a:cxn>
                <a:cxn ang="0">
                  <a:pos x="connsiteX2" y="connsiteY2"/>
                </a:cxn>
                <a:cxn ang="0">
                  <a:pos x="connsiteX3" y="connsiteY3"/>
                </a:cxn>
              </a:cxnLst>
              <a:rect l="l" t="t" r="r" b="b"/>
              <a:pathLst>
                <a:path w="7143" h="6476">
                  <a:moveTo>
                    <a:pt x="1881" y="-188"/>
                  </a:moveTo>
                  <a:lnTo>
                    <a:pt x="6834" y="2670"/>
                  </a:lnTo>
                  <a:lnTo>
                    <a:pt x="4262" y="6289"/>
                  </a:lnTo>
                  <a:cubicBezTo>
                    <a:pt x="2796" y="5308"/>
                    <a:pt x="1262" y="4422"/>
                    <a:pt x="-309" y="3622"/>
                  </a:cubicBezTo>
                  <a:close/>
                </a:path>
              </a:pathLst>
            </a:custGeom>
            <a:solidFill>
              <a:srgbClr val="51331A"/>
            </a:solidFill>
            <a:ln w="9525" cap="flat">
              <a:no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88AF611B-5BD9-7548-6989-5C39C19DC272}"/>
                </a:ext>
              </a:extLst>
            </p:cNvPr>
            <p:cNvSpPr/>
            <p:nvPr/>
          </p:nvSpPr>
          <p:spPr>
            <a:xfrm>
              <a:off x="6544341" y="3832383"/>
              <a:ext cx="2190" cy="3809"/>
            </a:xfrm>
            <a:custGeom>
              <a:avLst/>
              <a:gdLst>
                <a:gd name="connsiteX0" fmla="*/ 1881 w 2190"/>
                <a:gd name="connsiteY0" fmla="*/ -188 h 3809"/>
                <a:gd name="connsiteX1" fmla="*/ -309 w 2190"/>
                <a:gd name="connsiteY1" fmla="*/ 3622 h 3809"/>
              </a:gdLst>
              <a:ahLst/>
              <a:cxnLst>
                <a:cxn ang="0">
                  <a:pos x="connsiteX0" y="connsiteY0"/>
                </a:cxn>
                <a:cxn ang="0">
                  <a:pos x="connsiteX1" y="connsiteY1"/>
                </a:cxn>
              </a:cxnLst>
              <a:rect l="l" t="t" r="r" b="b"/>
              <a:pathLst>
                <a:path w="2190" h="3809">
                  <a:moveTo>
                    <a:pt x="1881" y="-188"/>
                  </a:moveTo>
                  <a:lnTo>
                    <a:pt x="-309" y="3622"/>
                  </a:lnTo>
                </a:path>
              </a:pathLst>
            </a:custGeom>
            <a:noFill/>
            <a:ln w="4763" cap="flat">
              <a:solidFill>
                <a:srgbClr val="51331A"/>
              </a:solidFill>
              <a:prstDash val="solid"/>
              <a:round/>
            </a:ln>
          </p:spPr>
          <p:txBody>
            <a:bodyPr rtlCol="0" anchor="ctr"/>
            <a:lstStyle/>
            <a:p>
              <a:endParaRPr lang="en-IN"/>
            </a:p>
          </p:txBody>
        </p:sp>
        <p:sp>
          <p:nvSpPr>
            <p:cNvPr id="219" name="Freeform: Shape 218">
              <a:extLst>
                <a:ext uri="{FF2B5EF4-FFF2-40B4-BE49-F238E27FC236}">
                  <a16:creationId xmlns:a16="http://schemas.microsoft.com/office/drawing/2014/main" xmlns="" id="{762D1595-0B44-3931-927F-C17CC7EA1355}"/>
                </a:ext>
              </a:extLst>
            </p:cNvPr>
            <p:cNvSpPr/>
            <p:nvPr/>
          </p:nvSpPr>
          <p:spPr>
            <a:xfrm>
              <a:off x="6548913" y="3835241"/>
              <a:ext cx="5057" cy="6000"/>
            </a:xfrm>
            <a:custGeom>
              <a:avLst/>
              <a:gdLst>
                <a:gd name="connsiteX0" fmla="*/ 2263 w 5057"/>
                <a:gd name="connsiteY0" fmla="*/ -188 h 6000"/>
                <a:gd name="connsiteX1" fmla="*/ 4739 w 5057"/>
                <a:gd name="connsiteY1" fmla="*/ 5812 h 6000"/>
                <a:gd name="connsiteX2" fmla="*/ 3882 w 5057"/>
                <a:gd name="connsiteY2" fmla="*/ 5812 h 6000"/>
                <a:gd name="connsiteX3" fmla="*/ -309 w 5057"/>
                <a:gd name="connsiteY3" fmla="*/ 3431 h 6000"/>
              </a:gdLst>
              <a:ahLst/>
              <a:cxnLst>
                <a:cxn ang="0">
                  <a:pos x="connsiteX0" y="connsiteY0"/>
                </a:cxn>
                <a:cxn ang="0">
                  <a:pos x="connsiteX1" y="connsiteY1"/>
                </a:cxn>
                <a:cxn ang="0">
                  <a:pos x="connsiteX2" y="connsiteY2"/>
                </a:cxn>
                <a:cxn ang="0">
                  <a:pos x="connsiteX3" y="connsiteY3"/>
                </a:cxn>
              </a:cxnLst>
              <a:rect l="l" t="t" r="r" b="b"/>
              <a:pathLst>
                <a:path w="5057" h="6000">
                  <a:moveTo>
                    <a:pt x="2263" y="-188"/>
                  </a:moveTo>
                  <a:cubicBezTo>
                    <a:pt x="3939" y="1345"/>
                    <a:pt x="4853" y="3546"/>
                    <a:pt x="4739" y="5812"/>
                  </a:cubicBezTo>
                  <a:lnTo>
                    <a:pt x="3882" y="5812"/>
                  </a:lnTo>
                  <a:cubicBezTo>
                    <a:pt x="3882" y="4670"/>
                    <a:pt x="1405" y="4670"/>
                    <a:pt x="-309" y="3431"/>
                  </a:cubicBezTo>
                  <a:close/>
                </a:path>
              </a:pathLst>
            </a:custGeom>
            <a:solidFill>
              <a:srgbClr val="51331A"/>
            </a:solidFill>
            <a:ln w="9525" cap="flat">
              <a:no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D61EE623-FE67-164E-EE78-63B0FC89C3D6}"/>
                </a:ext>
              </a:extLst>
            </p:cNvPr>
            <p:cNvSpPr/>
            <p:nvPr/>
          </p:nvSpPr>
          <p:spPr>
            <a:xfrm>
              <a:off x="6548913" y="3835241"/>
              <a:ext cx="2571" cy="3619"/>
            </a:xfrm>
            <a:custGeom>
              <a:avLst/>
              <a:gdLst>
                <a:gd name="connsiteX0" fmla="*/ 2263 w 2571"/>
                <a:gd name="connsiteY0" fmla="*/ -188 h 3619"/>
                <a:gd name="connsiteX1" fmla="*/ -309 w 2571"/>
                <a:gd name="connsiteY1" fmla="*/ 3431 h 3619"/>
              </a:gdLst>
              <a:ahLst/>
              <a:cxnLst>
                <a:cxn ang="0">
                  <a:pos x="connsiteX0" y="connsiteY0"/>
                </a:cxn>
                <a:cxn ang="0">
                  <a:pos x="connsiteX1" y="connsiteY1"/>
                </a:cxn>
              </a:cxnLst>
              <a:rect l="l" t="t" r="r" b="b"/>
              <a:pathLst>
                <a:path w="2571" h="3619">
                  <a:moveTo>
                    <a:pt x="2263" y="-188"/>
                  </a:moveTo>
                  <a:lnTo>
                    <a:pt x="-309" y="3431"/>
                  </a:lnTo>
                </a:path>
              </a:pathLst>
            </a:custGeom>
            <a:noFill/>
            <a:ln w="4763" cap="flat">
              <a:solidFill>
                <a:srgbClr val="51331A"/>
              </a:solidFill>
              <a:prstDash val="solid"/>
              <a:round/>
            </a:ln>
          </p:spPr>
          <p:txBody>
            <a:bodyPr rtlCol="0" anchor="ctr"/>
            <a:lstStyle/>
            <a:p>
              <a:endParaRPr lang="en-IN"/>
            </a:p>
          </p:txBody>
        </p:sp>
        <p:sp>
          <p:nvSpPr>
            <p:cNvPr id="221" name="Freeform: Shape 220">
              <a:extLst>
                <a:ext uri="{FF2B5EF4-FFF2-40B4-BE49-F238E27FC236}">
                  <a16:creationId xmlns:a16="http://schemas.microsoft.com/office/drawing/2014/main" xmlns="" id="{6E46D591-C3E7-593B-97FC-81171599FD5E}"/>
                </a:ext>
              </a:extLst>
            </p:cNvPr>
            <p:cNvSpPr/>
            <p:nvPr/>
          </p:nvSpPr>
          <p:spPr>
            <a:xfrm>
              <a:off x="5679757" y="3761613"/>
              <a:ext cx="250507" cy="100709"/>
            </a:xfrm>
            <a:custGeom>
              <a:avLst/>
              <a:gdLst>
                <a:gd name="connsiteX0" fmla="*/ -309 w 250507"/>
                <a:gd name="connsiteY0" fmla="*/ 17052 h 100709"/>
                <a:gd name="connsiteX1" fmla="*/ -309 w 250507"/>
                <a:gd name="connsiteY1" fmla="*/ 17052 h 100709"/>
                <a:gd name="connsiteX2" fmla="*/ 23884 w 250507"/>
                <a:gd name="connsiteY2" fmla="*/ 36578 h 100709"/>
                <a:gd name="connsiteX3" fmla="*/ 49030 w 250507"/>
                <a:gd name="connsiteY3" fmla="*/ 50866 h 100709"/>
                <a:gd name="connsiteX4" fmla="*/ 64651 w 250507"/>
                <a:gd name="connsiteY4" fmla="*/ 56486 h 100709"/>
                <a:gd name="connsiteX5" fmla="*/ 89988 w 250507"/>
                <a:gd name="connsiteY5" fmla="*/ 56486 h 100709"/>
                <a:gd name="connsiteX6" fmla="*/ 102561 w 250507"/>
                <a:gd name="connsiteY6" fmla="*/ 61439 h 100709"/>
                <a:gd name="connsiteX7" fmla="*/ 120087 w 250507"/>
                <a:gd name="connsiteY7" fmla="*/ 79441 h 100709"/>
                <a:gd name="connsiteX8" fmla="*/ 136089 w 250507"/>
                <a:gd name="connsiteY8" fmla="*/ 98491 h 100709"/>
                <a:gd name="connsiteX9" fmla="*/ 147995 w 250507"/>
                <a:gd name="connsiteY9" fmla="*/ 100015 h 100709"/>
                <a:gd name="connsiteX10" fmla="*/ 152853 w 250507"/>
                <a:gd name="connsiteY10" fmla="*/ 94205 h 100709"/>
                <a:gd name="connsiteX11" fmla="*/ 150376 w 250507"/>
                <a:gd name="connsiteY11" fmla="*/ 89728 h 100709"/>
                <a:gd name="connsiteX12" fmla="*/ 144852 w 250507"/>
                <a:gd name="connsiteY12" fmla="*/ 83346 h 100709"/>
                <a:gd name="connsiteX13" fmla="*/ 138375 w 250507"/>
                <a:gd name="connsiteY13" fmla="*/ 69725 h 100709"/>
                <a:gd name="connsiteX14" fmla="*/ 139899 w 250507"/>
                <a:gd name="connsiteY14" fmla="*/ 56962 h 100709"/>
                <a:gd name="connsiteX15" fmla="*/ 152662 w 250507"/>
                <a:gd name="connsiteY15" fmla="*/ 55628 h 100709"/>
                <a:gd name="connsiteX16" fmla="*/ 179427 w 250507"/>
                <a:gd name="connsiteY16" fmla="*/ 59057 h 100709"/>
                <a:gd name="connsiteX17" fmla="*/ 190000 w 250507"/>
                <a:gd name="connsiteY17" fmla="*/ 68582 h 100709"/>
                <a:gd name="connsiteX18" fmla="*/ 205240 w 250507"/>
                <a:gd name="connsiteY18" fmla="*/ 88680 h 100709"/>
                <a:gd name="connsiteX19" fmla="*/ 213717 w 250507"/>
                <a:gd name="connsiteY19" fmla="*/ 92109 h 100709"/>
                <a:gd name="connsiteX20" fmla="*/ 220385 w 250507"/>
                <a:gd name="connsiteY20" fmla="*/ 86966 h 100709"/>
                <a:gd name="connsiteX21" fmla="*/ 218671 w 250507"/>
                <a:gd name="connsiteY21" fmla="*/ 76012 h 100709"/>
                <a:gd name="connsiteX22" fmla="*/ 206764 w 250507"/>
                <a:gd name="connsiteY22" fmla="*/ 60581 h 100709"/>
                <a:gd name="connsiteX23" fmla="*/ 197239 w 250507"/>
                <a:gd name="connsiteY23" fmla="*/ 49818 h 100709"/>
                <a:gd name="connsiteX24" fmla="*/ 195906 w 250507"/>
                <a:gd name="connsiteY24" fmla="*/ 44294 h 100709"/>
                <a:gd name="connsiteX25" fmla="*/ 207907 w 250507"/>
                <a:gd name="connsiteY25" fmla="*/ 43341 h 100709"/>
                <a:gd name="connsiteX26" fmla="*/ 216384 w 250507"/>
                <a:gd name="connsiteY26" fmla="*/ 49247 h 100709"/>
                <a:gd name="connsiteX27" fmla="*/ 231434 w 250507"/>
                <a:gd name="connsiteY27" fmla="*/ 62867 h 100709"/>
                <a:gd name="connsiteX28" fmla="*/ 246579 w 250507"/>
                <a:gd name="connsiteY28" fmla="*/ 67820 h 100709"/>
                <a:gd name="connsiteX29" fmla="*/ 250198 w 250507"/>
                <a:gd name="connsiteY29" fmla="*/ 61724 h 100709"/>
                <a:gd name="connsiteX30" fmla="*/ 244674 w 250507"/>
                <a:gd name="connsiteY30" fmla="*/ 52199 h 100709"/>
                <a:gd name="connsiteX31" fmla="*/ 231053 w 250507"/>
                <a:gd name="connsiteY31" fmla="*/ 39341 h 100709"/>
                <a:gd name="connsiteX32" fmla="*/ 213051 w 250507"/>
                <a:gd name="connsiteY32" fmla="*/ 23339 h 100709"/>
                <a:gd name="connsiteX33" fmla="*/ 198477 w 250507"/>
                <a:gd name="connsiteY33" fmla="*/ 15814 h 100709"/>
                <a:gd name="connsiteX34" fmla="*/ 184952 w 250507"/>
                <a:gd name="connsiteY34" fmla="*/ 17148 h 100709"/>
                <a:gd name="connsiteX35" fmla="*/ 166950 w 250507"/>
                <a:gd name="connsiteY35" fmla="*/ 20957 h 100709"/>
                <a:gd name="connsiteX36" fmla="*/ 139613 w 250507"/>
                <a:gd name="connsiteY36" fmla="*/ 20957 h 100709"/>
                <a:gd name="connsiteX37" fmla="*/ 104847 w 250507"/>
                <a:gd name="connsiteY37" fmla="*/ 16671 h 100709"/>
                <a:gd name="connsiteX38" fmla="*/ 82558 w 250507"/>
                <a:gd name="connsiteY38" fmla="*/ -188 h 100709"/>
                <a:gd name="connsiteX39" fmla="*/ 82558 w 250507"/>
                <a:gd name="connsiteY39" fmla="*/ -188 h 100709"/>
                <a:gd name="connsiteX40" fmla="*/ -309 w 250507"/>
                <a:gd name="connsiteY40" fmla="*/ 16766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507" h="100709">
                  <a:moveTo>
                    <a:pt x="-309" y="17052"/>
                  </a:moveTo>
                  <a:lnTo>
                    <a:pt x="-309" y="17052"/>
                  </a:lnTo>
                  <a:cubicBezTo>
                    <a:pt x="6930" y="22958"/>
                    <a:pt x="16169" y="31340"/>
                    <a:pt x="23884" y="36578"/>
                  </a:cubicBezTo>
                  <a:cubicBezTo>
                    <a:pt x="31904" y="41941"/>
                    <a:pt x="40315" y="46722"/>
                    <a:pt x="49030" y="50866"/>
                  </a:cubicBezTo>
                  <a:cubicBezTo>
                    <a:pt x="54040" y="53247"/>
                    <a:pt x="59270" y="55124"/>
                    <a:pt x="64651" y="56486"/>
                  </a:cubicBezTo>
                  <a:cubicBezTo>
                    <a:pt x="72081" y="57819"/>
                    <a:pt x="82558" y="55152"/>
                    <a:pt x="89988" y="56486"/>
                  </a:cubicBezTo>
                  <a:cubicBezTo>
                    <a:pt x="94426" y="57438"/>
                    <a:pt x="98674" y="59105"/>
                    <a:pt x="102561" y="61439"/>
                  </a:cubicBezTo>
                  <a:cubicBezTo>
                    <a:pt x="109104" y="66715"/>
                    <a:pt x="114991" y="72754"/>
                    <a:pt x="120087" y="79441"/>
                  </a:cubicBezTo>
                  <a:cubicBezTo>
                    <a:pt x="125135" y="84965"/>
                    <a:pt x="129612" y="95062"/>
                    <a:pt x="136089" y="98491"/>
                  </a:cubicBezTo>
                  <a:cubicBezTo>
                    <a:pt x="139718" y="100491"/>
                    <a:pt x="143975" y="101044"/>
                    <a:pt x="147995" y="100015"/>
                  </a:cubicBezTo>
                  <a:cubicBezTo>
                    <a:pt x="150452" y="98977"/>
                    <a:pt x="152262" y="96814"/>
                    <a:pt x="152853" y="94205"/>
                  </a:cubicBezTo>
                  <a:cubicBezTo>
                    <a:pt x="152853" y="92681"/>
                    <a:pt x="151329" y="90966"/>
                    <a:pt x="150376" y="89728"/>
                  </a:cubicBezTo>
                  <a:cubicBezTo>
                    <a:pt x="149424" y="88490"/>
                    <a:pt x="146281" y="85537"/>
                    <a:pt x="144852" y="83346"/>
                  </a:cubicBezTo>
                  <a:cubicBezTo>
                    <a:pt x="141861" y="79250"/>
                    <a:pt x="139670" y="74631"/>
                    <a:pt x="138375" y="69725"/>
                  </a:cubicBezTo>
                  <a:cubicBezTo>
                    <a:pt x="137803" y="65915"/>
                    <a:pt x="137136" y="59724"/>
                    <a:pt x="139899" y="56962"/>
                  </a:cubicBezTo>
                  <a:cubicBezTo>
                    <a:pt x="142661" y="54200"/>
                    <a:pt x="148757" y="55628"/>
                    <a:pt x="152662" y="55628"/>
                  </a:cubicBezTo>
                  <a:cubicBezTo>
                    <a:pt x="161721" y="55076"/>
                    <a:pt x="170798" y="56238"/>
                    <a:pt x="179427" y="59057"/>
                  </a:cubicBezTo>
                  <a:cubicBezTo>
                    <a:pt x="183456" y="61620"/>
                    <a:pt x="187028" y="64839"/>
                    <a:pt x="190000" y="68582"/>
                  </a:cubicBezTo>
                  <a:cubicBezTo>
                    <a:pt x="195239" y="74107"/>
                    <a:pt x="199049" y="84299"/>
                    <a:pt x="205240" y="88680"/>
                  </a:cubicBezTo>
                  <a:cubicBezTo>
                    <a:pt x="207602" y="90738"/>
                    <a:pt x="210593" y="91938"/>
                    <a:pt x="213717" y="92109"/>
                  </a:cubicBezTo>
                  <a:cubicBezTo>
                    <a:pt x="216622" y="91519"/>
                    <a:pt x="219080" y="89623"/>
                    <a:pt x="220385" y="86966"/>
                  </a:cubicBezTo>
                  <a:cubicBezTo>
                    <a:pt x="221137" y="83222"/>
                    <a:pt x="220528" y="79346"/>
                    <a:pt x="218671" y="76012"/>
                  </a:cubicBezTo>
                  <a:cubicBezTo>
                    <a:pt x="215403" y="70364"/>
                    <a:pt x="211403" y="65172"/>
                    <a:pt x="206764" y="60581"/>
                  </a:cubicBezTo>
                  <a:cubicBezTo>
                    <a:pt x="203240" y="57324"/>
                    <a:pt x="200049" y="53714"/>
                    <a:pt x="197239" y="49818"/>
                  </a:cubicBezTo>
                  <a:cubicBezTo>
                    <a:pt x="196477" y="48294"/>
                    <a:pt x="195048" y="45723"/>
                    <a:pt x="195906" y="44294"/>
                  </a:cubicBezTo>
                  <a:cubicBezTo>
                    <a:pt x="197811" y="41246"/>
                    <a:pt x="204383" y="42389"/>
                    <a:pt x="207907" y="43341"/>
                  </a:cubicBezTo>
                  <a:cubicBezTo>
                    <a:pt x="211070" y="44780"/>
                    <a:pt x="213937" y="46780"/>
                    <a:pt x="216384" y="49247"/>
                  </a:cubicBezTo>
                  <a:cubicBezTo>
                    <a:pt x="221128" y="54085"/>
                    <a:pt x="226147" y="58629"/>
                    <a:pt x="231434" y="62867"/>
                  </a:cubicBezTo>
                  <a:cubicBezTo>
                    <a:pt x="235530" y="65249"/>
                    <a:pt x="242197" y="69821"/>
                    <a:pt x="246579" y="67820"/>
                  </a:cubicBezTo>
                  <a:cubicBezTo>
                    <a:pt x="248731" y="66515"/>
                    <a:pt x="250084" y="64230"/>
                    <a:pt x="250198" y="61724"/>
                  </a:cubicBezTo>
                  <a:cubicBezTo>
                    <a:pt x="250198" y="58486"/>
                    <a:pt x="246674" y="54962"/>
                    <a:pt x="244674" y="52199"/>
                  </a:cubicBezTo>
                  <a:cubicBezTo>
                    <a:pt x="240483" y="47551"/>
                    <a:pt x="235930" y="43256"/>
                    <a:pt x="231053" y="39341"/>
                  </a:cubicBezTo>
                  <a:cubicBezTo>
                    <a:pt x="225395" y="33635"/>
                    <a:pt x="219385" y="28292"/>
                    <a:pt x="213051" y="23339"/>
                  </a:cubicBezTo>
                  <a:cubicBezTo>
                    <a:pt x="208679" y="19986"/>
                    <a:pt x="203745" y="17433"/>
                    <a:pt x="198477" y="15814"/>
                  </a:cubicBezTo>
                  <a:cubicBezTo>
                    <a:pt x="193924" y="15547"/>
                    <a:pt x="189362" y="15995"/>
                    <a:pt x="184952" y="17148"/>
                  </a:cubicBezTo>
                  <a:cubicBezTo>
                    <a:pt x="179523" y="17909"/>
                    <a:pt x="172474" y="20291"/>
                    <a:pt x="166950" y="20957"/>
                  </a:cubicBezTo>
                  <a:cubicBezTo>
                    <a:pt x="157853" y="21624"/>
                    <a:pt x="148709" y="21624"/>
                    <a:pt x="139613" y="20957"/>
                  </a:cubicBezTo>
                  <a:cubicBezTo>
                    <a:pt x="127878" y="21224"/>
                    <a:pt x="116162" y="19776"/>
                    <a:pt x="104847" y="16671"/>
                  </a:cubicBezTo>
                  <a:cubicBezTo>
                    <a:pt x="96798" y="11918"/>
                    <a:pt x="89321" y="6260"/>
                    <a:pt x="82558" y="-188"/>
                  </a:cubicBezTo>
                  <a:lnTo>
                    <a:pt x="82558" y="-188"/>
                  </a:lnTo>
                  <a:lnTo>
                    <a:pt x="-309" y="16766"/>
                  </a:lnTo>
                  <a:close/>
                </a:path>
              </a:pathLst>
            </a:custGeom>
            <a:solidFill>
              <a:srgbClr val="EEC0A2"/>
            </a:solidFill>
            <a:ln w="4763" cap="rnd">
              <a:solidFill>
                <a:srgbClr val="EEB997"/>
              </a:solidFill>
              <a:prstDash val="solid"/>
              <a:round/>
            </a:ln>
          </p:spPr>
          <p:txBody>
            <a:bodyPr rtlCol="0" anchor="ctr"/>
            <a:lstStyle/>
            <a:p>
              <a:endParaRPr lang="en-IN"/>
            </a:p>
          </p:txBody>
        </p:sp>
        <p:sp>
          <p:nvSpPr>
            <p:cNvPr id="222" name="Freeform: Shape 221">
              <a:extLst>
                <a:ext uri="{FF2B5EF4-FFF2-40B4-BE49-F238E27FC236}">
                  <a16:creationId xmlns:a16="http://schemas.microsoft.com/office/drawing/2014/main" xmlns="" id="{FDAE40C2-4D4F-D169-0164-8DCB35271E04}"/>
                </a:ext>
              </a:extLst>
            </p:cNvPr>
            <p:cNvSpPr/>
            <p:nvPr/>
          </p:nvSpPr>
          <p:spPr>
            <a:xfrm>
              <a:off x="5922644" y="3817143"/>
              <a:ext cx="7143" cy="6381"/>
            </a:xfrm>
            <a:custGeom>
              <a:avLst/>
              <a:gdLst>
                <a:gd name="connsiteX0" fmla="*/ 1405 w 7143"/>
                <a:gd name="connsiteY0" fmla="*/ -188 h 6381"/>
                <a:gd name="connsiteX1" fmla="*/ 6834 w 7143"/>
                <a:gd name="connsiteY1" fmla="*/ 2574 h 6381"/>
                <a:gd name="connsiteX2" fmla="*/ 4263 w 7143"/>
                <a:gd name="connsiteY2" fmla="*/ 6194 h 6381"/>
                <a:gd name="connsiteX3" fmla="*/ -309 w 7143"/>
                <a:gd name="connsiteY3" fmla="*/ 3813 h 6381"/>
              </a:gdLst>
              <a:ahLst/>
              <a:cxnLst>
                <a:cxn ang="0">
                  <a:pos x="connsiteX0" y="connsiteY0"/>
                </a:cxn>
                <a:cxn ang="0">
                  <a:pos x="connsiteX1" y="connsiteY1"/>
                </a:cxn>
                <a:cxn ang="0">
                  <a:pos x="connsiteX2" y="connsiteY2"/>
                </a:cxn>
                <a:cxn ang="0">
                  <a:pos x="connsiteX3" y="connsiteY3"/>
                </a:cxn>
              </a:cxnLst>
              <a:rect l="l" t="t" r="r" b="b"/>
              <a:pathLst>
                <a:path w="7143" h="6381">
                  <a:moveTo>
                    <a:pt x="1405" y="-188"/>
                  </a:moveTo>
                  <a:cubicBezTo>
                    <a:pt x="3310" y="517"/>
                    <a:pt x="5139" y="1450"/>
                    <a:pt x="6834" y="2574"/>
                  </a:cubicBezTo>
                  <a:lnTo>
                    <a:pt x="4263" y="6194"/>
                  </a:lnTo>
                  <a:cubicBezTo>
                    <a:pt x="2843" y="5213"/>
                    <a:pt x="1310" y="4413"/>
                    <a:pt x="-309" y="3813"/>
                  </a:cubicBezTo>
                  <a:close/>
                </a:path>
              </a:pathLst>
            </a:custGeom>
            <a:solidFill>
              <a:srgbClr val="22150B"/>
            </a:solidFill>
            <a:ln w="9525" cap="flat">
              <a:no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36C83150-0470-3C2D-47A2-B5EFA4BDA4AB}"/>
                </a:ext>
              </a:extLst>
            </p:cNvPr>
            <p:cNvSpPr/>
            <p:nvPr/>
          </p:nvSpPr>
          <p:spPr>
            <a:xfrm>
              <a:off x="5927217" y="3819905"/>
              <a:ext cx="4572" cy="6476"/>
            </a:xfrm>
            <a:custGeom>
              <a:avLst/>
              <a:gdLst>
                <a:gd name="connsiteX0" fmla="*/ 2262 w 4572"/>
                <a:gd name="connsiteY0" fmla="*/ -188 h 6476"/>
                <a:gd name="connsiteX1" fmla="*/ 4263 w 4572"/>
                <a:gd name="connsiteY1" fmla="*/ 6289 h 6476"/>
                <a:gd name="connsiteX2" fmla="*/ 3405 w 4572"/>
                <a:gd name="connsiteY2" fmla="*/ 6289 h 6476"/>
                <a:gd name="connsiteX3" fmla="*/ -309 w 4572"/>
                <a:gd name="connsiteY3" fmla="*/ 3431 h 6476"/>
              </a:gdLst>
              <a:ahLst/>
              <a:cxnLst>
                <a:cxn ang="0">
                  <a:pos x="connsiteX0" y="connsiteY0"/>
                </a:cxn>
                <a:cxn ang="0">
                  <a:pos x="connsiteX1" y="connsiteY1"/>
                </a:cxn>
                <a:cxn ang="0">
                  <a:pos x="connsiteX2" y="connsiteY2"/>
                </a:cxn>
                <a:cxn ang="0">
                  <a:pos x="connsiteX3" y="connsiteY3"/>
                </a:cxn>
              </a:cxnLst>
              <a:rect l="l" t="t" r="r" b="b"/>
              <a:pathLst>
                <a:path w="4572" h="6476">
                  <a:moveTo>
                    <a:pt x="2262" y="-188"/>
                  </a:moveTo>
                  <a:cubicBezTo>
                    <a:pt x="4072" y="1146"/>
                    <a:pt x="4263" y="4193"/>
                    <a:pt x="4263" y="6289"/>
                  </a:cubicBezTo>
                  <a:lnTo>
                    <a:pt x="3405" y="6289"/>
                  </a:lnTo>
                  <a:cubicBezTo>
                    <a:pt x="3405" y="4479"/>
                    <a:pt x="1119" y="4384"/>
                    <a:pt x="-309" y="3431"/>
                  </a:cubicBezTo>
                  <a:close/>
                </a:path>
              </a:pathLst>
            </a:custGeom>
            <a:solidFill>
              <a:srgbClr val="22150B"/>
            </a:solidFill>
            <a:ln w="9525" cap="flat">
              <a:no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E0FE7254-2C62-792C-75E0-19C76D411C22}"/>
                </a:ext>
              </a:extLst>
            </p:cNvPr>
            <p:cNvSpPr/>
            <p:nvPr/>
          </p:nvSpPr>
          <p:spPr>
            <a:xfrm>
              <a:off x="5927217" y="3819905"/>
              <a:ext cx="2571" cy="3619"/>
            </a:xfrm>
            <a:custGeom>
              <a:avLst/>
              <a:gdLst>
                <a:gd name="connsiteX0" fmla="*/ 2262 w 2571"/>
                <a:gd name="connsiteY0" fmla="*/ -188 h 3619"/>
                <a:gd name="connsiteX1" fmla="*/ -309 w 2571"/>
                <a:gd name="connsiteY1" fmla="*/ 3431 h 3619"/>
              </a:gdLst>
              <a:ahLst/>
              <a:cxnLst>
                <a:cxn ang="0">
                  <a:pos x="connsiteX0" y="connsiteY0"/>
                </a:cxn>
                <a:cxn ang="0">
                  <a:pos x="connsiteX1" y="connsiteY1"/>
                </a:cxn>
              </a:cxnLst>
              <a:rect l="l" t="t" r="r" b="b"/>
              <a:pathLst>
                <a:path w="2571" h="3619">
                  <a:moveTo>
                    <a:pt x="2262" y="-188"/>
                  </a:moveTo>
                  <a:lnTo>
                    <a:pt x="-309" y="3431"/>
                  </a:lnTo>
                </a:path>
              </a:pathLst>
            </a:custGeom>
            <a:noFill/>
            <a:ln w="9525" cap="flat">
              <a:solidFill>
                <a:srgbClr val="22150B"/>
              </a:solidFill>
              <a:prstDash val="solid"/>
              <a:round/>
            </a:ln>
          </p:spPr>
          <p:txBody>
            <a:bodyPr rtlCol="0" anchor="ctr"/>
            <a:lstStyle/>
            <a:p>
              <a:endParaRPr lang="en-IN"/>
            </a:p>
          </p:txBody>
        </p:sp>
        <p:sp>
          <p:nvSpPr>
            <p:cNvPr id="225" name="Freeform: Shape 224">
              <a:extLst>
                <a:ext uri="{FF2B5EF4-FFF2-40B4-BE49-F238E27FC236}">
                  <a16:creationId xmlns:a16="http://schemas.microsoft.com/office/drawing/2014/main" xmlns="" id="{35FA7F1B-93F1-3497-56B5-CABB48B9C625}"/>
                </a:ext>
              </a:extLst>
            </p:cNvPr>
            <p:cNvSpPr/>
            <p:nvPr/>
          </p:nvSpPr>
          <p:spPr>
            <a:xfrm>
              <a:off x="5897118" y="3839337"/>
              <a:ext cx="6191" cy="5715"/>
            </a:xfrm>
            <a:custGeom>
              <a:avLst/>
              <a:gdLst>
                <a:gd name="connsiteX0" fmla="*/ 262 w 6191"/>
                <a:gd name="connsiteY0" fmla="*/ -188 h 5715"/>
                <a:gd name="connsiteX1" fmla="*/ 5882 w 6191"/>
                <a:gd name="connsiteY1" fmla="*/ 1812 h 5715"/>
                <a:gd name="connsiteX2" fmla="*/ 3501 w 6191"/>
                <a:gd name="connsiteY2" fmla="*/ 5527 h 5715"/>
                <a:gd name="connsiteX3" fmla="*/ -309 w 6191"/>
                <a:gd name="connsiteY3" fmla="*/ 4193 h 5715"/>
              </a:gdLst>
              <a:ahLst/>
              <a:cxnLst>
                <a:cxn ang="0">
                  <a:pos x="connsiteX0" y="connsiteY0"/>
                </a:cxn>
                <a:cxn ang="0">
                  <a:pos x="connsiteX1" y="connsiteY1"/>
                </a:cxn>
                <a:cxn ang="0">
                  <a:pos x="connsiteX2" y="connsiteY2"/>
                </a:cxn>
                <a:cxn ang="0">
                  <a:pos x="connsiteX3" y="connsiteY3"/>
                </a:cxn>
              </a:cxnLst>
              <a:rect l="l" t="t" r="r" b="b"/>
              <a:pathLst>
                <a:path w="6191" h="5715">
                  <a:moveTo>
                    <a:pt x="262" y="-188"/>
                  </a:moveTo>
                  <a:cubicBezTo>
                    <a:pt x="2262" y="50"/>
                    <a:pt x="4186" y="726"/>
                    <a:pt x="5882" y="1812"/>
                  </a:cubicBezTo>
                  <a:lnTo>
                    <a:pt x="3501" y="5527"/>
                  </a:lnTo>
                  <a:cubicBezTo>
                    <a:pt x="2367" y="4765"/>
                    <a:pt x="1053" y="4308"/>
                    <a:pt x="-309" y="4193"/>
                  </a:cubicBezTo>
                  <a:close/>
                </a:path>
              </a:pathLst>
            </a:custGeom>
            <a:solidFill>
              <a:srgbClr val="22150B"/>
            </a:solidFill>
            <a:ln w="9525" cap="flat">
              <a:no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6D9D7398-5E40-F0B1-049B-07652BB2B664}"/>
                </a:ext>
              </a:extLst>
            </p:cNvPr>
            <p:cNvSpPr/>
            <p:nvPr/>
          </p:nvSpPr>
          <p:spPr>
            <a:xfrm>
              <a:off x="5897118" y="3839337"/>
              <a:ext cx="571" cy="4381"/>
            </a:xfrm>
            <a:custGeom>
              <a:avLst/>
              <a:gdLst>
                <a:gd name="connsiteX0" fmla="*/ 262 w 571"/>
                <a:gd name="connsiteY0" fmla="*/ -188 h 4381"/>
                <a:gd name="connsiteX1" fmla="*/ -309 w 571"/>
                <a:gd name="connsiteY1" fmla="*/ 4193 h 4381"/>
              </a:gdLst>
              <a:ahLst/>
              <a:cxnLst>
                <a:cxn ang="0">
                  <a:pos x="connsiteX0" y="connsiteY0"/>
                </a:cxn>
                <a:cxn ang="0">
                  <a:pos x="connsiteX1" y="connsiteY1"/>
                </a:cxn>
              </a:cxnLst>
              <a:rect l="l" t="t" r="r" b="b"/>
              <a:pathLst>
                <a:path w="571" h="4381">
                  <a:moveTo>
                    <a:pt x="262" y="-188"/>
                  </a:moveTo>
                  <a:lnTo>
                    <a:pt x="-309" y="4193"/>
                  </a:lnTo>
                </a:path>
              </a:pathLst>
            </a:custGeom>
            <a:noFill/>
            <a:ln w="9525" cap="flat">
              <a:solidFill>
                <a:srgbClr val="22150B"/>
              </a:solidFill>
              <a:prstDash val="solid"/>
              <a:round/>
            </a:ln>
          </p:spPr>
          <p:txBody>
            <a:bodyPr rtlCol="0" anchor="ctr"/>
            <a:lstStyle/>
            <a:p>
              <a:endParaRPr lang="en-IN"/>
            </a:p>
          </p:txBody>
        </p:sp>
        <p:sp>
          <p:nvSpPr>
            <p:cNvPr id="227" name="Freeform: Shape 226">
              <a:extLst>
                <a:ext uri="{FF2B5EF4-FFF2-40B4-BE49-F238E27FC236}">
                  <a16:creationId xmlns:a16="http://schemas.microsoft.com/office/drawing/2014/main" xmlns="" id="{E57A40BF-3C60-2CD1-A979-45EDCDFC25A5}"/>
                </a:ext>
              </a:extLst>
            </p:cNvPr>
            <p:cNvSpPr/>
            <p:nvPr/>
          </p:nvSpPr>
          <p:spPr>
            <a:xfrm>
              <a:off x="5900927" y="3841337"/>
              <a:ext cx="4191" cy="6000"/>
            </a:xfrm>
            <a:custGeom>
              <a:avLst/>
              <a:gdLst>
                <a:gd name="connsiteX0" fmla="*/ 2072 w 4191"/>
                <a:gd name="connsiteY0" fmla="*/ -188 h 6000"/>
                <a:gd name="connsiteX1" fmla="*/ 3882 w 4191"/>
                <a:gd name="connsiteY1" fmla="*/ 5813 h 6000"/>
                <a:gd name="connsiteX2" fmla="*/ 3024 w 4191"/>
                <a:gd name="connsiteY2" fmla="*/ 5813 h 6000"/>
                <a:gd name="connsiteX3" fmla="*/ -309 w 4191"/>
                <a:gd name="connsiteY3" fmla="*/ 3527 h 6000"/>
              </a:gdLst>
              <a:ahLst/>
              <a:cxnLst>
                <a:cxn ang="0">
                  <a:pos x="connsiteX0" y="connsiteY0"/>
                </a:cxn>
                <a:cxn ang="0">
                  <a:pos x="connsiteX1" y="connsiteY1"/>
                </a:cxn>
                <a:cxn ang="0">
                  <a:pos x="connsiteX2" y="connsiteY2"/>
                </a:cxn>
                <a:cxn ang="0">
                  <a:pos x="connsiteX3" y="connsiteY3"/>
                </a:cxn>
              </a:cxnLst>
              <a:rect l="l" t="t" r="r" b="b"/>
              <a:pathLst>
                <a:path w="4191" h="6000">
                  <a:moveTo>
                    <a:pt x="2072" y="-188"/>
                  </a:moveTo>
                  <a:cubicBezTo>
                    <a:pt x="3882" y="955"/>
                    <a:pt x="3882" y="3813"/>
                    <a:pt x="3882" y="5813"/>
                  </a:cubicBezTo>
                  <a:lnTo>
                    <a:pt x="3024" y="5813"/>
                  </a:lnTo>
                  <a:cubicBezTo>
                    <a:pt x="3024" y="4098"/>
                    <a:pt x="834" y="4193"/>
                    <a:pt x="-309" y="3527"/>
                  </a:cubicBezTo>
                  <a:close/>
                </a:path>
              </a:pathLst>
            </a:custGeom>
            <a:solidFill>
              <a:srgbClr val="22150B"/>
            </a:solidFill>
            <a:ln w="9525" cap="flat">
              <a:no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79FEA3CB-F00A-F5D7-3DDB-207D66D77913}"/>
                </a:ext>
              </a:extLst>
            </p:cNvPr>
            <p:cNvSpPr/>
            <p:nvPr/>
          </p:nvSpPr>
          <p:spPr>
            <a:xfrm>
              <a:off x="5900927" y="3841337"/>
              <a:ext cx="2381" cy="3714"/>
            </a:xfrm>
            <a:custGeom>
              <a:avLst/>
              <a:gdLst>
                <a:gd name="connsiteX0" fmla="*/ 2072 w 2381"/>
                <a:gd name="connsiteY0" fmla="*/ -188 h 3714"/>
                <a:gd name="connsiteX1" fmla="*/ -309 w 2381"/>
                <a:gd name="connsiteY1" fmla="*/ 3527 h 3714"/>
              </a:gdLst>
              <a:ahLst/>
              <a:cxnLst>
                <a:cxn ang="0">
                  <a:pos x="connsiteX0" y="connsiteY0"/>
                </a:cxn>
                <a:cxn ang="0">
                  <a:pos x="connsiteX1" y="connsiteY1"/>
                </a:cxn>
              </a:cxnLst>
              <a:rect l="l" t="t" r="r" b="b"/>
              <a:pathLst>
                <a:path w="2381" h="3714">
                  <a:moveTo>
                    <a:pt x="2072" y="-188"/>
                  </a:moveTo>
                  <a:lnTo>
                    <a:pt x="-309" y="3527"/>
                  </a:lnTo>
                </a:path>
              </a:pathLst>
            </a:custGeom>
            <a:noFill/>
            <a:ln w="9525" cap="flat">
              <a:solidFill>
                <a:srgbClr val="22150B"/>
              </a:solidFill>
              <a:prstDash val="solid"/>
              <a:round/>
            </a:ln>
          </p:spPr>
          <p:txBody>
            <a:bodyPr rtlCol="0" anchor="ctr"/>
            <a:lstStyle/>
            <a:p>
              <a:endParaRPr lang="en-IN"/>
            </a:p>
          </p:txBody>
        </p:sp>
        <p:sp>
          <p:nvSpPr>
            <p:cNvPr id="229" name="Freeform: Shape 228">
              <a:extLst>
                <a:ext uri="{FF2B5EF4-FFF2-40B4-BE49-F238E27FC236}">
                  <a16:creationId xmlns:a16="http://schemas.microsoft.com/office/drawing/2014/main" xmlns="" id="{3FD35CA5-2A70-CA6D-7851-22E2D1A51F04}"/>
                </a:ext>
              </a:extLst>
            </p:cNvPr>
            <p:cNvSpPr/>
            <p:nvPr/>
          </p:nvSpPr>
          <p:spPr>
            <a:xfrm>
              <a:off x="5828633" y="3854100"/>
              <a:ext cx="5905" cy="6000"/>
            </a:xfrm>
            <a:custGeom>
              <a:avLst/>
              <a:gdLst>
                <a:gd name="connsiteX0" fmla="*/ -309 w 5905"/>
                <a:gd name="connsiteY0" fmla="*/ -188 h 6000"/>
                <a:gd name="connsiteX1" fmla="*/ 5596 w 5905"/>
                <a:gd name="connsiteY1" fmla="*/ 2289 h 6000"/>
                <a:gd name="connsiteX2" fmla="*/ 2929 w 5905"/>
                <a:gd name="connsiteY2" fmla="*/ 5813 h 6000"/>
                <a:gd name="connsiteX3" fmla="*/ -309 w 5905"/>
                <a:gd name="connsiteY3" fmla="*/ 4194 h 6000"/>
              </a:gdLst>
              <a:ahLst/>
              <a:cxnLst>
                <a:cxn ang="0">
                  <a:pos x="connsiteX0" y="connsiteY0"/>
                </a:cxn>
                <a:cxn ang="0">
                  <a:pos x="connsiteX1" y="connsiteY1"/>
                </a:cxn>
                <a:cxn ang="0">
                  <a:pos x="connsiteX2" y="connsiteY2"/>
                </a:cxn>
                <a:cxn ang="0">
                  <a:pos x="connsiteX3" y="connsiteY3"/>
                </a:cxn>
              </a:cxnLst>
              <a:rect l="l" t="t" r="r" b="b"/>
              <a:pathLst>
                <a:path w="5905" h="6000">
                  <a:moveTo>
                    <a:pt x="-309" y="-188"/>
                  </a:moveTo>
                  <a:cubicBezTo>
                    <a:pt x="1843" y="107"/>
                    <a:pt x="3872" y="964"/>
                    <a:pt x="5596" y="2289"/>
                  </a:cubicBezTo>
                  <a:lnTo>
                    <a:pt x="2929" y="5813"/>
                  </a:lnTo>
                  <a:cubicBezTo>
                    <a:pt x="2015" y="4994"/>
                    <a:pt x="900" y="4432"/>
                    <a:pt x="-309" y="4194"/>
                  </a:cubicBezTo>
                  <a:close/>
                </a:path>
              </a:pathLst>
            </a:custGeom>
            <a:solidFill>
              <a:srgbClr val="22150B"/>
            </a:solid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3B12B8AE-B966-F384-810A-936B4BE338ED}"/>
                </a:ext>
              </a:extLst>
            </p:cNvPr>
            <p:cNvSpPr/>
            <p:nvPr/>
          </p:nvSpPr>
          <p:spPr>
            <a:xfrm>
              <a:off x="5828633" y="3854100"/>
              <a:ext cx="9525" cy="4381"/>
            </a:xfrm>
            <a:custGeom>
              <a:avLst/>
              <a:gdLst>
                <a:gd name="connsiteX0" fmla="*/ -309 w 9525"/>
                <a:gd name="connsiteY0" fmla="*/ -188 h 4381"/>
                <a:gd name="connsiteX1" fmla="*/ -309 w 9525"/>
                <a:gd name="connsiteY1" fmla="*/ 4194 h 4381"/>
              </a:gdLst>
              <a:ahLst/>
              <a:cxnLst>
                <a:cxn ang="0">
                  <a:pos x="connsiteX0" y="connsiteY0"/>
                </a:cxn>
                <a:cxn ang="0">
                  <a:pos x="connsiteX1" y="connsiteY1"/>
                </a:cxn>
              </a:cxnLst>
              <a:rect l="l" t="t" r="r" b="b"/>
              <a:pathLst>
                <a:path w="9525" h="4381">
                  <a:moveTo>
                    <a:pt x="-309" y="-188"/>
                  </a:moveTo>
                  <a:lnTo>
                    <a:pt x="-309" y="4194"/>
                  </a:lnTo>
                </a:path>
              </a:pathLst>
            </a:custGeom>
            <a:noFill/>
            <a:ln w="9525" cap="flat">
              <a:solidFill>
                <a:srgbClr val="22150B"/>
              </a:solidFill>
              <a:prstDash val="solid"/>
              <a:round/>
            </a:ln>
          </p:spPr>
          <p:txBody>
            <a:bodyPr rtlCol="0" anchor="ctr"/>
            <a:lstStyle/>
            <a:p>
              <a:endParaRPr lang="en-IN"/>
            </a:p>
          </p:txBody>
        </p:sp>
        <p:sp>
          <p:nvSpPr>
            <p:cNvPr id="231" name="Freeform: Shape 230">
              <a:extLst>
                <a:ext uri="{FF2B5EF4-FFF2-40B4-BE49-F238E27FC236}">
                  <a16:creationId xmlns:a16="http://schemas.microsoft.com/office/drawing/2014/main" xmlns="" id="{AC29993A-9344-E521-E851-FD2285F1CA70}"/>
                </a:ext>
              </a:extLst>
            </p:cNvPr>
            <p:cNvSpPr/>
            <p:nvPr/>
          </p:nvSpPr>
          <p:spPr>
            <a:xfrm>
              <a:off x="5831871" y="3856577"/>
              <a:ext cx="4773" cy="5715"/>
            </a:xfrm>
            <a:custGeom>
              <a:avLst/>
              <a:gdLst>
                <a:gd name="connsiteX0" fmla="*/ 2358 w 4773"/>
                <a:gd name="connsiteY0" fmla="*/ -188 h 5715"/>
                <a:gd name="connsiteX1" fmla="*/ 4453 w 4773"/>
                <a:gd name="connsiteY1" fmla="*/ 5527 h 5715"/>
                <a:gd name="connsiteX2" fmla="*/ 3596 w 4773"/>
                <a:gd name="connsiteY2" fmla="*/ 5527 h 5715"/>
                <a:gd name="connsiteX3" fmla="*/ -309 w 4773"/>
                <a:gd name="connsiteY3" fmla="*/ 3336 h 5715"/>
              </a:gdLst>
              <a:ahLst/>
              <a:cxnLst>
                <a:cxn ang="0">
                  <a:pos x="connsiteX0" y="connsiteY0"/>
                </a:cxn>
                <a:cxn ang="0">
                  <a:pos x="connsiteX1" y="connsiteY1"/>
                </a:cxn>
                <a:cxn ang="0">
                  <a:pos x="connsiteX2" y="connsiteY2"/>
                </a:cxn>
                <a:cxn ang="0">
                  <a:pos x="connsiteX3" y="connsiteY3"/>
                </a:cxn>
              </a:cxnLst>
              <a:rect l="l" t="t" r="r" b="b"/>
              <a:pathLst>
                <a:path w="4773" h="5715">
                  <a:moveTo>
                    <a:pt x="2358" y="-188"/>
                  </a:moveTo>
                  <a:cubicBezTo>
                    <a:pt x="3805" y="1346"/>
                    <a:pt x="4567" y="3412"/>
                    <a:pt x="4453" y="5527"/>
                  </a:cubicBezTo>
                  <a:lnTo>
                    <a:pt x="3596" y="5527"/>
                  </a:lnTo>
                  <a:cubicBezTo>
                    <a:pt x="3596" y="4574"/>
                    <a:pt x="1119" y="4479"/>
                    <a:pt x="-309" y="3336"/>
                  </a:cubicBezTo>
                  <a:close/>
                </a:path>
              </a:pathLst>
            </a:custGeom>
            <a:solidFill>
              <a:srgbClr val="22150B"/>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96FC631F-AA7C-5814-3FBD-F6C8EDF91A0D}"/>
                </a:ext>
              </a:extLst>
            </p:cNvPr>
            <p:cNvSpPr/>
            <p:nvPr/>
          </p:nvSpPr>
          <p:spPr>
            <a:xfrm>
              <a:off x="5831871" y="3856577"/>
              <a:ext cx="2666" cy="3524"/>
            </a:xfrm>
            <a:custGeom>
              <a:avLst/>
              <a:gdLst>
                <a:gd name="connsiteX0" fmla="*/ 2358 w 2666"/>
                <a:gd name="connsiteY0" fmla="*/ -188 h 3524"/>
                <a:gd name="connsiteX1" fmla="*/ -309 w 2666"/>
                <a:gd name="connsiteY1" fmla="*/ 3336 h 3524"/>
              </a:gdLst>
              <a:ahLst/>
              <a:cxnLst>
                <a:cxn ang="0">
                  <a:pos x="connsiteX0" y="connsiteY0"/>
                </a:cxn>
                <a:cxn ang="0">
                  <a:pos x="connsiteX1" y="connsiteY1"/>
                </a:cxn>
              </a:cxnLst>
              <a:rect l="l" t="t" r="r" b="b"/>
              <a:pathLst>
                <a:path w="2666" h="3524">
                  <a:moveTo>
                    <a:pt x="2358" y="-188"/>
                  </a:moveTo>
                  <a:lnTo>
                    <a:pt x="-309" y="3336"/>
                  </a:lnTo>
                </a:path>
              </a:pathLst>
            </a:custGeom>
            <a:noFill/>
            <a:ln w="9525" cap="flat">
              <a:solidFill>
                <a:srgbClr val="22150B"/>
              </a:solidFill>
              <a:prstDash val="solid"/>
              <a:round/>
            </a:ln>
          </p:spPr>
          <p:txBody>
            <a:bodyPr rtlCol="0" anchor="ctr"/>
            <a:lstStyle/>
            <a:p>
              <a:endParaRPr lang="en-IN"/>
            </a:p>
          </p:txBody>
        </p:sp>
        <p:sp>
          <p:nvSpPr>
            <p:cNvPr id="233" name="Freeform: Shape 232">
              <a:extLst>
                <a:ext uri="{FF2B5EF4-FFF2-40B4-BE49-F238E27FC236}">
                  <a16:creationId xmlns:a16="http://schemas.microsoft.com/office/drawing/2014/main" xmlns="" id="{24140B37-6E54-827F-7973-08350C7F284D}"/>
                </a:ext>
              </a:extLst>
            </p:cNvPr>
            <p:cNvSpPr/>
            <p:nvPr/>
          </p:nvSpPr>
          <p:spPr>
            <a:xfrm>
              <a:off x="6503668" y="3010376"/>
              <a:ext cx="138185" cy="132833"/>
            </a:xfrm>
            <a:custGeom>
              <a:avLst/>
              <a:gdLst>
                <a:gd name="connsiteX0" fmla="*/ 57318 w 138185"/>
                <a:gd name="connsiteY0" fmla="*/ 114683 h 132833"/>
                <a:gd name="connsiteX1" fmla="*/ 46174 w 138185"/>
                <a:gd name="connsiteY1" fmla="*/ 107825 h 132833"/>
                <a:gd name="connsiteX2" fmla="*/ 36649 w 138185"/>
                <a:gd name="connsiteY2" fmla="*/ 99348 h 132833"/>
                <a:gd name="connsiteX3" fmla="*/ 25314 w 138185"/>
                <a:gd name="connsiteY3" fmla="*/ 89823 h 132833"/>
                <a:gd name="connsiteX4" fmla="*/ 835 w 138185"/>
                <a:gd name="connsiteY4" fmla="*/ 51723 h 132833"/>
                <a:gd name="connsiteX5" fmla="*/ 13599 w 138185"/>
                <a:gd name="connsiteY5" fmla="*/ 9337 h 132833"/>
                <a:gd name="connsiteX6" fmla="*/ 39792 w 138185"/>
                <a:gd name="connsiteY6" fmla="*/ -188 h 132833"/>
                <a:gd name="connsiteX7" fmla="*/ 67034 w 138185"/>
                <a:gd name="connsiteY7" fmla="*/ 7146 h 132833"/>
                <a:gd name="connsiteX8" fmla="*/ 77035 w 138185"/>
                <a:gd name="connsiteY8" fmla="*/ 14385 h 132833"/>
                <a:gd name="connsiteX9" fmla="*/ 97895 w 138185"/>
                <a:gd name="connsiteY9" fmla="*/ 52485 h 132833"/>
                <a:gd name="connsiteX10" fmla="*/ 109896 w 138185"/>
                <a:gd name="connsiteY10" fmla="*/ 73821 h 132833"/>
                <a:gd name="connsiteX11" fmla="*/ 119421 w 138185"/>
                <a:gd name="connsiteY11" fmla="*/ 88394 h 132833"/>
                <a:gd name="connsiteX12" fmla="*/ 137519 w 138185"/>
                <a:gd name="connsiteY12" fmla="*/ 115350 h 132833"/>
                <a:gd name="connsiteX13" fmla="*/ 137519 w 138185"/>
                <a:gd name="connsiteY13" fmla="*/ 118303 h 132833"/>
                <a:gd name="connsiteX14" fmla="*/ 134280 w 138185"/>
                <a:gd name="connsiteY14" fmla="*/ 119255 h 132833"/>
                <a:gd name="connsiteX15" fmla="*/ 119897 w 138185"/>
                <a:gd name="connsiteY15" fmla="*/ 112588 h 132833"/>
                <a:gd name="connsiteX16" fmla="*/ 114183 w 138185"/>
                <a:gd name="connsiteY16" fmla="*/ 107730 h 132833"/>
                <a:gd name="connsiteX17" fmla="*/ 107705 w 138185"/>
                <a:gd name="connsiteY17" fmla="*/ 109730 h 132833"/>
                <a:gd name="connsiteX18" fmla="*/ 108468 w 138185"/>
                <a:gd name="connsiteY18" fmla="*/ 118017 h 132833"/>
                <a:gd name="connsiteX19" fmla="*/ 102371 w 138185"/>
                <a:gd name="connsiteY19" fmla="*/ 120208 h 132833"/>
                <a:gd name="connsiteX20" fmla="*/ 95704 w 138185"/>
                <a:gd name="connsiteY20" fmla="*/ 117636 h 132833"/>
                <a:gd name="connsiteX21" fmla="*/ 95704 w 138185"/>
                <a:gd name="connsiteY21" fmla="*/ 122399 h 132833"/>
                <a:gd name="connsiteX22" fmla="*/ 92561 w 138185"/>
                <a:gd name="connsiteY22" fmla="*/ 123637 h 132833"/>
                <a:gd name="connsiteX23" fmla="*/ 96466 w 138185"/>
                <a:gd name="connsiteY23" fmla="*/ 131924 h 132833"/>
                <a:gd name="connsiteX24" fmla="*/ 86274 w 138185"/>
                <a:gd name="connsiteY24" fmla="*/ 129638 h 132833"/>
                <a:gd name="connsiteX25" fmla="*/ 57318 w 138185"/>
                <a:gd name="connsiteY25" fmla="*/ 114683 h 13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185" h="132833">
                  <a:moveTo>
                    <a:pt x="57318" y="114683"/>
                  </a:moveTo>
                  <a:cubicBezTo>
                    <a:pt x="53432" y="112693"/>
                    <a:pt x="49708" y="110397"/>
                    <a:pt x="46174" y="107825"/>
                  </a:cubicBezTo>
                  <a:cubicBezTo>
                    <a:pt x="42840" y="105254"/>
                    <a:pt x="39983" y="102206"/>
                    <a:pt x="36649" y="99348"/>
                  </a:cubicBezTo>
                  <a:cubicBezTo>
                    <a:pt x="33315" y="96491"/>
                    <a:pt x="29029" y="93062"/>
                    <a:pt x="25314" y="89823"/>
                  </a:cubicBezTo>
                  <a:cubicBezTo>
                    <a:pt x="13265" y="80089"/>
                    <a:pt x="4683" y="66725"/>
                    <a:pt x="835" y="51723"/>
                  </a:cubicBezTo>
                  <a:cubicBezTo>
                    <a:pt x="-2718" y="36331"/>
                    <a:pt x="2130" y="20205"/>
                    <a:pt x="13599" y="9337"/>
                  </a:cubicBezTo>
                  <a:cubicBezTo>
                    <a:pt x="20971" y="3241"/>
                    <a:pt x="30220" y="-121"/>
                    <a:pt x="39792" y="-188"/>
                  </a:cubicBezTo>
                  <a:cubicBezTo>
                    <a:pt x="49355" y="-160"/>
                    <a:pt x="58747" y="2365"/>
                    <a:pt x="67034" y="7146"/>
                  </a:cubicBezTo>
                  <a:cubicBezTo>
                    <a:pt x="70672" y="9108"/>
                    <a:pt x="74034" y="11547"/>
                    <a:pt x="77035" y="14385"/>
                  </a:cubicBezTo>
                  <a:cubicBezTo>
                    <a:pt x="87512" y="24482"/>
                    <a:pt x="91608" y="39245"/>
                    <a:pt x="97895" y="52485"/>
                  </a:cubicBezTo>
                  <a:cubicBezTo>
                    <a:pt x="101467" y="59829"/>
                    <a:pt x="105467" y="66954"/>
                    <a:pt x="109896" y="73821"/>
                  </a:cubicBezTo>
                  <a:cubicBezTo>
                    <a:pt x="112849" y="78774"/>
                    <a:pt x="115897" y="83346"/>
                    <a:pt x="119421" y="88394"/>
                  </a:cubicBezTo>
                  <a:cubicBezTo>
                    <a:pt x="126679" y="96500"/>
                    <a:pt x="132766" y="105568"/>
                    <a:pt x="137519" y="115350"/>
                  </a:cubicBezTo>
                  <a:cubicBezTo>
                    <a:pt x="137995" y="116274"/>
                    <a:pt x="137995" y="117379"/>
                    <a:pt x="137519" y="118303"/>
                  </a:cubicBezTo>
                  <a:cubicBezTo>
                    <a:pt x="136852" y="119351"/>
                    <a:pt x="135519" y="119351"/>
                    <a:pt x="134280" y="119255"/>
                  </a:cubicBezTo>
                  <a:cubicBezTo>
                    <a:pt x="128889" y="118655"/>
                    <a:pt x="123841" y="116312"/>
                    <a:pt x="119897" y="112588"/>
                  </a:cubicBezTo>
                  <a:cubicBezTo>
                    <a:pt x="118269" y="110673"/>
                    <a:pt x="116335" y="109025"/>
                    <a:pt x="114183" y="107730"/>
                  </a:cubicBezTo>
                  <a:cubicBezTo>
                    <a:pt x="111830" y="106587"/>
                    <a:pt x="109001" y="107463"/>
                    <a:pt x="107705" y="109730"/>
                  </a:cubicBezTo>
                  <a:cubicBezTo>
                    <a:pt x="106753" y="112397"/>
                    <a:pt x="109420" y="115350"/>
                    <a:pt x="108468" y="118017"/>
                  </a:cubicBezTo>
                  <a:cubicBezTo>
                    <a:pt x="107258" y="120160"/>
                    <a:pt x="104667" y="121094"/>
                    <a:pt x="102371" y="120208"/>
                  </a:cubicBezTo>
                  <a:cubicBezTo>
                    <a:pt x="100085" y="119636"/>
                    <a:pt x="97990" y="118208"/>
                    <a:pt x="95704" y="117636"/>
                  </a:cubicBezTo>
                  <a:cubicBezTo>
                    <a:pt x="95466" y="119217"/>
                    <a:pt x="95466" y="120818"/>
                    <a:pt x="95704" y="122399"/>
                  </a:cubicBezTo>
                  <a:cubicBezTo>
                    <a:pt x="94523" y="122313"/>
                    <a:pt x="93370" y="122770"/>
                    <a:pt x="92561" y="123637"/>
                  </a:cubicBezTo>
                  <a:cubicBezTo>
                    <a:pt x="94180" y="125161"/>
                    <a:pt x="98847" y="129638"/>
                    <a:pt x="96466" y="131924"/>
                  </a:cubicBezTo>
                  <a:cubicBezTo>
                    <a:pt x="94085" y="134210"/>
                    <a:pt x="88084" y="130400"/>
                    <a:pt x="86274" y="129638"/>
                  </a:cubicBezTo>
                  <a:cubicBezTo>
                    <a:pt x="76273" y="124875"/>
                    <a:pt x="66748" y="119732"/>
                    <a:pt x="57318" y="114683"/>
                  </a:cubicBezTo>
                  <a:close/>
                </a:path>
              </a:pathLst>
            </a:custGeom>
            <a:solidFill>
              <a:srgbClr val="F5E0C9"/>
            </a:solidFill>
            <a:ln w="4763" cap="flat">
              <a:solidFill>
                <a:srgbClr val="C6B7A5"/>
              </a:solidFill>
              <a:prstDash val="solid"/>
              <a:miter/>
            </a:ln>
          </p:spPr>
          <p:txBody>
            <a:bodyPr rtlCol="0" anchor="ctr"/>
            <a:lstStyle/>
            <a:p>
              <a:endParaRPr lang="en-IN"/>
            </a:p>
          </p:txBody>
        </p:sp>
      </p:grpSp>
      <p:pic>
        <p:nvPicPr>
          <p:cNvPr id="236" name="Picture 235">
            <a:extLst>
              <a:ext uri="{FF2B5EF4-FFF2-40B4-BE49-F238E27FC236}">
                <a16:creationId xmlns:a16="http://schemas.microsoft.com/office/drawing/2014/main" xmlns="" id="{AB45D004-0E9D-4FC1-A4CF-C36C74EE2F44}"/>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rot="16200000">
            <a:off x="4731899" y="3661602"/>
            <a:ext cx="1408180" cy="3198498"/>
          </a:xfrm>
          <a:prstGeom prst="rect">
            <a:avLst/>
          </a:prstGeom>
        </p:spPr>
      </p:pic>
      <p:pic>
        <p:nvPicPr>
          <p:cNvPr id="412" name="Picture 411">
            <a:extLst>
              <a:ext uri="{FF2B5EF4-FFF2-40B4-BE49-F238E27FC236}">
                <a16:creationId xmlns:a16="http://schemas.microsoft.com/office/drawing/2014/main" xmlns="" id="{43BC2296-1D8E-83D7-07F9-5FF0E72A286F}"/>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6975347" y="2007619"/>
            <a:ext cx="3934976" cy="2170180"/>
          </a:xfrm>
          <a:prstGeom prst="rect">
            <a:avLst/>
          </a:prstGeom>
        </p:spPr>
      </p:pic>
      <p:pic>
        <p:nvPicPr>
          <p:cNvPr id="563" name="Graphic 562">
            <a:extLst>
              <a:ext uri="{FF2B5EF4-FFF2-40B4-BE49-F238E27FC236}">
                <a16:creationId xmlns:a16="http://schemas.microsoft.com/office/drawing/2014/main" xmlns="" id="{0B5119EA-3968-2FD5-1E76-7EA52828EEEC}"/>
              </a:ext>
            </a:extLst>
          </p:cNvPr>
          <p:cNvPicPr>
            <a:picLocks noChangeAspect="1"/>
          </p:cNvPicPr>
          <p:nvPr/>
        </p:nvPicPr>
        <p:blipFill>
          <a:blip r:embed="rId4" cstate="print">
            <a:extLst>
              <a:ext uri="{96DAC541-7B7A-43D3-8B79-37D633B846F1}">
                <asvg:svgBlip xmlns:asvg="http://schemas.microsoft.com/office/drawing/2016/SVG/main" xmlns="" r:embed="rId5"/>
              </a:ext>
            </a:extLst>
          </a:blip>
          <a:stretch>
            <a:fillRect/>
          </a:stretch>
        </p:blipFill>
        <p:spPr>
          <a:xfrm>
            <a:off x="10748271" y="4177799"/>
            <a:ext cx="1229423" cy="1800227"/>
          </a:xfrm>
          <a:prstGeom prst="rect">
            <a:avLst/>
          </a:prstGeom>
        </p:spPr>
      </p:pic>
      <p:pic>
        <p:nvPicPr>
          <p:cNvPr id="565" name="Picture 564">
            <a:extLst>
              <a:ext uri="{FF2B5EF4-FFF2-40B4-BE49-F238E27FC236}">
                <a16:creationId xmlns:a16="http://schemas.microsoft.com/office/drawing/2014/main" xmlns="" id="{70786CF2-9317-6019-C98B-2D7300F11615}"/>
              </a:ext>
            </a:extLst>
          </p:cNvPr>
          <p:cNvPicPr>
            <a:picLocks noChangeAspect="1"/>
          </p:cNvPicPr>
          <p:nvPr/>
        </p:nvPicPr>
        <p:blipFill>
          <a:blip r:embed="rId6" cstate="print">
            <a:extLst>
              <a:ext uri="{28A0092B-C50C-407E-A947-70E740481C1C}">
                <a14:useLocalDpi xmlns:a14="http://schemas.microsoft.com/office/drawing/2010/main" xmlns="" val="0"/>
              </a:ext>
            </a:extLst>
          </a:blip>
          <a:stretch>
            <a:fillRect/>
          </a:stretch>
        </p:blipFill>
        <p:spPr>
          <a:xfrm>
            <a:off x="7162800" y="4080260"/>
            <a:ext cx="3560071" cy="1987300"/>
          </a:xfrm>
          <a:prstGeom prst="rect">
            <a:avLst/>
          </a:prstGeom>
        </p:spPr>
      </p:pic>
      <p:pic>
        <p:nvPicPr>
          <p:cNvPr id="567" name="Picture 566">
            <a:extLst>
              <a:ext uri="{FF2B5EF4-FFF2-40B4-BE49-F238E27FC236}">
                <a16:creationId xmlns:a16="http://schemas.microsoft.com/office/drawing/2014/main" xmlns="" id="{86741C09-D68A-590A-32E4-1317CBE6CB20}"/>
              </a:ext>
            </a:extLst>
          </p:cNvPr>
          <p:cNvPicPr>
            <a:picLocks noChangeAspect="1"/>
          </p:cNvPicPr>
          <p:nvPr/>
        </p:nvPicPr>
        <p:blipFill>
          <a:blip r:embed="rId7" cstate="print">
            <a:extLst>
              <a:ext uri="{28A0092B-C50C-407E-A947-70E740481C1C}">
                <a14:useLocalDpi xmlns:a14="http://schemas.microsoft.com/office/drawing/2010/main" xmlns="" val="0"/>
              </a:ext>
            </a:extLst>
          </a:blip>
          <a:stretch>
            <a:fillRect/>
          </a:stretch>
        </p:blipFill>
        <p:spPr>
          <a:xfrm rot="16200000">
            <a:off x="8009787" y="58573"/>
            <a:ext cx="1610059" cy="2237233"/>
          </a:xfrm>
          <a:prstGeom prst="rect">
            <a:avLst/>
          </a:prstGeom>
        </p:spPr>
      </p:pic>
    </p:spTree>
    <p:extLst>
      <p:ext uri="{BB962C8B-B14F-4D97-AF65-F5344CB8AC3E}">
        <p14:creationId xmlns:p14="http://schemas.microsoft.com/office/powerpoint/2010/main" xmlns="" val="316105115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xmlns="" id="{5BF34A35-C8FA-212D-9F7B-35678977FA75}"/>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2161024" y="377693"/>
            <a:ext cx="7662688" cy="2499365"/>
          </a:xfrm>
          <a:prstGeom prst="rect">
            <a:avLst/>
          </a:prstGeom>
        </p:spPr>
      </p:pic>
      <p:pic>
        <p:nvPicPr>
          <p:cNvPr id="4" name="Picture 3">
            <a:extLst>
              <a:ext uri="{FF2B5EF4-FFF2-40B4-BE49-F238E27FC236}">
                <a16:creationId xmlns:a16="http://schemas.microsoft.com/office/drawing/2014/main" xmlns="" id="{CA420258-1331-4E2F-2B6E-5D1CF3A62D6D}"/>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1700264" y="2663699"/>
            <a:ext cx="4108712" cy="4002032"/>
          </a:xfrm>
          <a:prstGeom prst="rect">
            <a:avLst/>
          </a:prstGeom>
        </p:spPr>
      </p:pic>
      <p:pic>
        <p:nvPicPr>
          <p:cNvPr id="5" name="Picture 4">
            <a:extLst>
              <a:ext uri="{FF2B5EF4-FFF2-40B4-BE49-F238E27FC236}">
                <a16:creationId xmlns:a16="http://schemas.microsoft.com/office/drawing/2014/main" xmlns="" id="{3325551D-EE38-BCE9-6341-932B17115660}"/>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6739130" y="3466849"/>
            <a:ext cx="3084582" cy="2395733"/>
          </a:xfrm>
          <a:prstGeom prst="rect">
            <a:avLst/>
          </a:prstGeom>
        </p:spPr>
      </p:pic>
    </p:spTree>
    <p:extLst>
      <p:ext uri="{BB962C8B-B14F-4D97-AF65-F5344CB8AC3E}">
        <p14:creationId xmlns:p14="http://schemas.microsoft.com/office/powerpoint/2010/main" xmlns="" val="155813486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2ABDD1CE-EA55-8318-5016-926649C0E680}"/>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13EEE3EA-BFFF-55DC-600C-110DE428EAC2}"/>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2104386" y="1562096"/>
            <a:ext cx="3511303" cy="3733808"/>
          </a:xfrm>
          <a:prstGeom prst="rect">
            <a:avLst/>
          </a:prstGeom>
        </p:spPr>
      </p:pic>
      <p:pic>
        <p:nvPicPr>
          <p:cNvPr id="3" name="Picture 2">
            <a:extLst>
              <a:ext uri="{FF2B5EF4-FFF2-40B4-BE49-F238E27FC236}">
                <a16:creationId xmlns:a16="http://schemas.microsoft.com/office/drawing/2014/main" xmlns="" id="{DB2483DE-D990-0909-FCAF-E4857CA8D6ED}"/>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6096000" y="2071113"/>
            <a:ext cx="3511303" cy="2715774"/>
          </a:xfrm>
          <a:prstGeom prst="rect">
            <a:avLst/>
          </a:prstGeom>
        </p:spPr>
      </p:pic>
    </p:spTree>
    <p:extLst>
      <p:ext uri="{BB962C8B-B14F-4D97-AF65-F5344CB8AC3E}">
        <p14:creationId xmlns:p14="http://schemas.microsoft.com/office/powerpoint/2010/main" xmlns="" val="207937269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3F35FCB3-9EA5-0684-6F64-D6A61B6D5C4D}"/>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E5A942B3-181C-F59C-4E85-DAB79FCBA7DA}"/>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4897625" y="1763264"/>
            <a:ext cx="7001270" cy="3331471"/>
          </a:xfrm>
          <a:prstGeom prst="rect">
            <a:avLst/>
          </a:prstGeom>
        </p:spPr>
      </p:pic>
      <p:pic>
        <p:nvPicPr>
          <p:cNvPr id="3" name="Picture 2">
            <a:extLst>
              <a:ext uri="{FF2B5EF4-FFF2-40B4-BE49-F238E27FC236}">
                <a16:creationId xmlns:a16="http://schemas.microsoft.com/office/drawing/2014/main" xmlns="" id="{6278AAA5-5BDE-EA27-41F8-741942C065A0}"/>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821047" y="1763263"/>
            <a:ext cx="3489967" cy="3331471"/>
          </a:xfrm>
          <a:prstGeom prst="rect">
            <a:avLst/>
          </a:prstGeom>
        </p:spPr>
      </p:pic>
    </p:spTree>
    <p:extLst>
      <p:ext uri="{BB962C8B-B14F-4D97-AF65-F5344CB8AC3E}">
        <p14:creationId xmlns:p14="http://schemas.microsoft.com/office/powerpoint/2010/main" xmlns="" val="24575988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B8359755-3A6B-2300-4BA3-E6A43E91813B}"/>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F7C871A4-4D9E-F0F3-734F-6F9AC62372DC}"/>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170179" y="1518920"/>
            <a:ext cx="3739904" cy="3331471"/>
          </a:xfrm>
          <a:prstGeom prst="rect">
            <a:avLst/>
          </a:prstGeom>
        </p:spPr>
      </p:pic>
      <p:pic>
        <p:nvPicPr>
          <p:cNvPr id="3" name="Picture 2">
            <a:extLst>
              <a:ext uri="{FF2B5EF4-FFF2-40B4-BE49-F238E27FC236}">
                <a16:creationId xmlns:a16="http://schemas.microsoft.com/office/drawing/2014/main" xmlns="" id="{EBACE3CA-BBD0-DAAA-D66F-0B9541B39828}"/>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4278892" y="1342136"/>
            <a:ext cx="2898654" cy="3685039"/>
          </a:xfrm>
          <a:prstGeom prst="rect">
            <a:avLst/>
          </a:prstGeom>
        </p:spPr>
      </p:pic>
      <p:pic>
        <p:nvPicPr>
          <p:cNvPr id="4" name="Picture 3">
            <a:extLst>
              <a:ext uri="{FF2B5EF4-FFF2-40B4-BE49-F238E27FC236}">
                <a16:creationId xmlns:a16="http://schemas.microsoft.com/office/drawing/2014/main" xmlns="" id="{AD735C1E-6678-FCBD-8BBF-A0B2863F4F97}"/>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7801349" y="1183639"/>
            <a:ext cx="4108712" cy="4002032"/>
          </a:xfrm>
          <a:prstGeom prst="rect">
            <a:avLst/>
          </a:prstGeom>
        </p:spPr>
      </p:pic>
    </p:spTree>
    <p:extLst>
      <p:ext uri="{BB962C8B-B14F-4D97-AF65-F5344CB8AC3E}">
        <p14:creationId xmlns:p14="http://schemas.microsoft.com/office/powerpoint/2010/main" xmlns="" val="26273764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2010A6E7-1A5E-1278-1729-998281A21C99}"/>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xmlns="" id="{2C7AFCDF-C702-821E-8EF1-A44104FA6225}"/>
              </a:ext>
            </a:extLst>
          </p:cNvPr>
          <p:cNvGrpSpPr/>
          <p:nvPr/>
        </p:nvGrpSpPr>
        <p:grpSpPr>
          <a:xfrm>
            <a:off x="281395" y="962657"/>
            <a:ext cx="11629211" cy="4932687"/>
            <a:chOff x="454523" y="962657"/>
            <a:chExt cx="11629211" cy="4932687"/>
          </a:xfrm>
        </p:grpSpPr>
        <p:pic>
          <p:nvPicPr>
            <p:cNvPr id="3" name="Picture 2">
              <a:extLst>
                <a:ext uri="{FF2B5EF4-FFF2-40B4-BE49-F238E27FC236}">
                  <a16:creationId xmlns:a16="http://schemas.microsoft.com/office/drawing/2014/main" xmlns="" id="{D1F036FD-3DBE-EC34-D082-705C8EDFE010}"/>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454523" y="962657"/>
              <a:ext cx="4729602" cy="4932687"/>
            </a:xfrm>
            <a:prstGeom prst="rect">
              <a:avLst/>
            </a:prstGeom>
          </p:spPr>
        </p:pic>
        <p:pic>
          <p:nvPicPr>
            <p:cNvPr id="4" name="Picture 3">
              <a:extLst>
                <a:ext uri="{FF2B5EF4-FFF2-40B4-BE49-F238E27FC236}">
                  <a16:creationId xmlns:a16="http://schemas.microsoft.com/office/drawing/2014/main" xmlns="" id="{1972338F-C38A-8052-6D44-FBA6A884FB62}"/>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5420103" y="1454908"/>
              <a:ext cx="6663631" cy="3948184"/>
            </a:xfrm>
            <a:prstGeom prst="rect">
              <a:avLst/>
            </a:prstGeom>
          </p:spPr>
        </p:pic>
      </p:grpSp>
    </p:spTree>
    <p:extLst>
      <p:ext uri="{BB962C8B-B14F-4D97-AF65-F5344CB8AC3E}">
        <p14:creationId xmlns:p14="http://schemas.microsoft.com/office/powerpoint/2010/main" xmlns="" val="317803522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A183D8DF-F69B-671D-E211-8885FF6752BF}"/>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62A83735-672E-4F7F-B899-83309B967440}"/>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0" y="-85351"/>
            <a:ext cx="4977394" cy="3514351"/>
          </a:xfrm>
          <a:prstGeom prst="rect">
            <a:avLst/>
          </a:prstGeom>
        </p:spPr>
      </p:pic>
      <p:pic>
        <p:nvPicPr>
          <p:cNvPr id="3" name="Picture 2">
            <a:extLst>
              <a:ext uri="{FF2B5EF4-FFF2-40B4-BE49-F238E27FC236}">
                <a16:creationId xmlns:a16="http://schemas.microsoft.com/office/drawing/2014/main" xmlns="" id="{5CF35C7D-5592-8173-FB43-89A524D2E725}"/>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5974335" y="0"/>
            <a:ext cx="4794514" cy="4477521"/>
          </a:xfrm>
          <a:prstGeom prst="rect">
            <a:avLst/>
          </a:prstGeom>
        </p:spPr>
      </p:pic>
      <p:pic>
        <p:nvPicPr>
          <p:cNvPr id="4" name="Picture 3">
            <a:extLst>
              <a:ext uri="{FF2B5EF4-FFF2-40B4-BE49-F238E27FC236}">
                <a16:creationId xmlns:a16="http://schemas.microsoft.com/office/drawing/2014/main" xmlns="" id="{FE1F5E38-D516-1579-157E-51488502E5A2}"/>
              </a:ext>
            </a:extLst>
          </p:cNvPr>
          <p:cNvPicPr>
            <a:picLocks noChangeAspect="1"/>
          </p:cNvPicPr>
          <p:nvPr/>
        </p:nvPicPr>
        <p:blipFill>
          <a:blip r:embed="rId4" cstate="print">
            <a:extLst>
              <a:ext uri="{28A0092B-C50C-407E-A947-70E740481C1C}">
                <a14:useLocalDpi xmlns:a14="http://schemas.microsoft.com/office/drawing/2010/main" xmlns="" val="0"/>
              </a:ext>
            </a:extLst>
          </a:blip>
          <a:stretch>
            <a:fillRect/>
          </a:stretch>
        </p:blipFill>
        <p:spPr>
          <a:xfrm>
            <a:off x="0" y="3295654"/>
            <a:ext cx="5007874" cy="3578359"/>
          </a:xfrm>
          <a:prstGeom prst="rect">
            <a:avLst/>
          </a:prstGeom>
        </p:spPr>
      </p:pic>
    </p:spTree>
    <p:extLst>
      <p:ext uri="{BB962C8B-B14F-4D97-AF65-F5344CB8AC3E}">
        <p14:creationId xmlns:p14="http://schemas.microsoft.com/office/powerpoint/2010/main" xmlns="" val="113021039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36E70E16-C30E-40DE-5423-3FE4215CE2DE}"/>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88073C3E-6EE9-D411-6629-09BEB218C56A}"/>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2097275" y="1597773"/>
            <a:ext cx="7997450" cy="3662455"/>
          </a:xfrm>
          <a:prstGeom prst="rect">
            <a:avLst/>
          </a:prstGeom>
        </p:spPr>
      </p:pic>
    </p:spTree>
    <p:extLst>
      <p:ext uri="{BB962C8B-B14F-4D97-AF65-F5344CB8AC3E}">
        <p14:creationId xmlns:p14="http://schemas.microsoft.com/office/powerpoint/2010/main" xmlns="" val="257957402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90205D8D-97FB-D5F6-BF21-15C53DFD7674}"/>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xmlns="" id="{854CC073-7F6A-ABF8-7765-5BA26C30D88F}"/>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1348525" y="243640"/>
            <a:ext cx="9494950" cy="2973523"/>
          </a:xfrm>
          <a:prstGeom prst="rect">
            <a:avLst/>
          </a:prstGeom>
        </p:spPr>
      </p:pic>
      <p:pic>
        <p:nvPicPr>
          <p:cNvPr id="3" name="Picture 2">
            <a:extLst>
              <a:ext uri="{FF2B5EF4-FFF2-40B4-BE49-F238E27FC236}">
                <a16:creationId xmlns:a16="http://schemas.microsoft.com/office/drawing/2014/main" xmlns="" id="{84450DE6-36D5-C14F-24B5-07C7FD2266B9}"/>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2943348" y="3429000"/>
            <a:ext cx="6305304" cy="2973524"/>
          </a:xfrm>
          <a:prstGeom prst="rect">
            <a:avLst/>
          </a:prstGeom>
        </p:spPr>
      </p:pic>
    </p:spTree>
    <p:extLst>
      <p:ext uri="{BB962C8B-B14F-4D97-AF65-F5344CB8AC3E}">
        <p14:creationId xmlns:p14="http://schemas.microsoft.com/office/powerpoint/2010/main" xmlns="" val="419938354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0FDC29D2-2E3B-5E19-7048-FCD033CCA817}"/>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xmlns="" id="{FBBB0490-9318-0BF3-EF8E-DA4EC02431C8}"/>
              </a:ext>
            </a:extLst>
          </p:cNvPr>
          <p:cNvPicPr>
            <a:picLocks noChangeAspect="1"/>
          </p:cNvPicPr>
          <p:nvPr/>
        </p:nvPicPr>
        <p:blipFill>
          <a:blip r:embed="rId2" cstate="print">
            <a:extLst>
              <a:ext uri="{28A0092B-C50C-407E-A947-70E740481C1C}">
                <a14:useLocalDpi xmlns:a14="http://schemas.microsoft.com/office/drawing/2010/main" xmlns="" val="0"/>
              </a:ext>
            </a:extLst>
          </a:blip>
          <a:stretch>
            <a:fillRect/>
          </a:stretch>
        </p:blipFill>
        <p:spPr>
          <a:xfrm>
            <a:off x="419604" y="1940596"/>
            <a:ext cx="7784197" cy="2696975"/>
          </a:xfrm>
          <a:prstGeom prst="rect">
            <a:avLst/>
          </a:prstGeom>
        </p:spPr>
      </p:pic>
      <p:pic>
        <p:nvPicPr>
          <p:cNvPr id="5" name="Picture 4">
            <a:extLst>
              <a:ext uri="{FF2B5EF4-FFF2-40B4-BE49-F238E27FC236}">
                <a16:creationId xmlns:a16="http://schemas.microsoft.com/office/drawing/2014/main" xmlns="" id="{8F2CF1F1-DAFC-ACCE-3BA5-D54662BC0A60}"/>
              </a:ext>
            </a:extLst>
          </p:cNvPr>
          <p:cNvPicPr>
            <a:picLocks noChangeAspect="1"/>
          </p:cNvPicPr>
          <p:nvPr/>
        </p:nvPicPr>
        <p:blipFill>
          <a:blip r:embed="rId3" cstate="print">
            <a:extLst>
              <a:ext uri="{28A0092B-C50C-407E-A947-70E740481C1C}">
                <a14:useLocalDpi xmlns:a14="http://schemas.microsoft.com/office/drawing/2010/main" xmlns="" val="0"/>
              </a:ext>
            </a:extLst>
          </a:blip>
          <a:stretch>
            <a:fillRect/>
          </a:stretch>
        </p:blipFill>
        <p:spPr>
          <a:xfrm>
            <a:off x="8203801" y="1449394"/>
            <a:ext cx="3703867" cy="3679378"/>
          </a:xfrm>
          <a:prstGeom prst="rect">
            <a:avLst/>
          </a:prstGeom>
        </p:spPr>
      </p:pic>
    </p:spTree>
    <p:extLst>
      <p:ext uri="{BB962C8B-B14F-4D97-AF65-F5344CB8AC3E}">
        <p14:creationId xmlns:p14="http://schemas.microsoft.com/office/powerpoint/2010/main" xmlns="" val="256241271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raphic 2">
            <a:extLst>
              <a:ext uri="{FF2B5EF4-FFF2-40B4-BE49-F238E27FC236}">
                <a16:creationId xmlns:a16="http://schemas.microsoft.com/office/drawing/2014/main" xmlns="" id="{61AD525E-D19E-74E4-DD2C-DB0B73CDDB87}"/>
              </a:ext>
            </a:extLst>
          </p:cNvPr>
          <p:cNvSpPr/>
          <p:nvPr/>
        </p:nvSpPr>
        <p:spPr>
          <a:xfrm>
            <a:off x="533401" y="656403"/>
            <a:ext cx="2665174" cy="407487"/>
          </a:xfrm>
          <a:custGeom>
            <a:avLst/>
            <a:gdLst>
              <a:gd name="connsiteX0" fmla="*/ 178287 w 2651418"/>
              <a:gd name="connsiteY0" fmla="*/ 393816 h 405384"/>
              <a:gd name="connsiteX1" fmla="*/ 227291 w 2651418"/>
              <a:gd name="connsiteY1" fmla="*/ 395464 h 405384"/>
              <a:gd name="connsiteX2" fmla="*/ 228937 w 2651418"/>
              <a:gd name="connsiteY2" fmla="*/ 346457 h 405384"/>
              <a:gd name="connsiteX3" fmla="*/ 227340 w 2651418"/>
              <a:gd name="connsiteY3" fmla="*/ 344857 h 405384"/>
              <a:gd name="connsiteX4" fmla="*/ 118184 w 2651418"/>
              <a:gd name="connsiteY4" fmla="*/ 235701 h 405384"/>
              <a:gd name="connsiteX5" fmla="*/ 2614877 w 2651418"/>
              <a:gd name="connsiteY5" fmla="*/ 235701 h 405384"/>
              <a:gd name="connsiteX6" fmla="*/ 2651320 w 2651418"/>
              <a:gd name="connsiteY6" fmla="*/ 202897 h 405384"/>
              <a:gd name="connsiteX7" fmla="*/ 2618506 w 2651418"/>
              <a:gd name="connsiteY7" fmla="*/ 166454 h 405384"/>
              <a:gd name="connsiteX8" fmla="*/ 2614877 w 2651418"/>
              <a:gd name="connsiteY8" fmla="*/ 166454 h 405384"/>
              <a:gd name="connsiteX9" fmla="*/ 118184 w 2651418"/>
              <a:gd name="connsiteY9" fmla="*/ 166454 h 405384"/>
              <a:gd name="connsiteX10" fmla="*/ 227340 w 2651418"/>
              <a:gd name="connsiteY10" fmla="*/ 57774 h 405384"/>
              <a:gd name="connsiteX11" fmla="*/ 225695 w 2651418"/>
              <a:gd name="connsiteY11" fmla="*/ 8767 h 405384"/>
              <a:gd name="connsiteX12" fmla="*/ 178287 w 2651418"/>
              <a:gd name="connsiteY12" fmla="*/ 8815 h 405384"/>
              <a:gd name="connsiteX13" fmla="*/ 10075 w 2651418"/>
              <a:gd name="connsiteY13" fmla="*/ 176550 h 405384"/>
              <a:gd name="connsiteX14" fmla="*/ 10075 w 2651418"/>
              <a:gd name="connsiteY14" fmla="*/ 225604 h 40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51418" h="405384">
                <a:moveTo>
                  <a:pt x="178287" y="393816"/>
                </a:moveTo>
                <a:cubicBezTo>
                  <a:pt x="191365" y="407798"/>
                  <a:pt x="213304" y="408541"/>
                  <a:pt x="227291" y="395464"/>
                </a:cubicBezTo>
                <a:cubicBezTo>
                  <a:pt x="241278" y="382386"/>
                  <a:pt x="242015" y="360440"/>
                  <a:pt x="228937" y="346457"/>
                </a:cubicBezTo>
                <a:cubicBezTo>
                  <a:pt x="228423" y="345905"/>
                  <a:pt x="227890" y="345371"/>
                  <a:pt x="227340" y="344857"/>
                </a:cubicBezTo>
                <a:lnTo>
                  <a:pt x="118184" y="235701"/>
                </a:lnTo>
                <a:lnTo>
                  <a:pt x="2614877" y="235701"/>
                </a:lnTo>
                <a:cubicBezTo>
                  <a:pt x="2634003" y="236701"/>
                  <a:pt x="2650310" y="222013"/>
                  <a:pt x="2651320" y="202897"/>
                </a:cubicBezTo>
                <a:cubicBezTo>
                  <a:pt x="2652320" y="183771"/>
                  <a:pt x="2637632" y="167454"/>
                  <a:pt x="2618506" y="166454"/>
                </a:cubicBezTo>
                <a:cubicBezTo>
                  <a:pt x="2617296" y="166387"/>
                  <a:pt x="2616087" y="166387"/>
                  <a:pt x="2614877" y="166454"/>
                </a:cubicBezTo>
                <a:lnTo>
                  <a:pt x="118184" y="166454"/>
                </a:lnTo>
                <a:lnTo>
                  <a:pt x="227340" y="57774"/>
                </a:lnTo>
                <a:cubicBezTo>
                  <a:pt x="240418" y="43791"/>
                  <a:pt x="239681" y="21846"/>
                  <a:pt x="225695" y="8767"/>
                </a:cubicBezTo>
                <a:cubicBezTo>
                  <a:pt x="212348" y="-3710"/>
                  <a:pt x="191608" y="-3691"/>
                  <a:pt x="178287" y="8815"/>
                </a:cubicBezTo>
                <a:lnTo>
                  <a:pt x="10075" y="176550"/>
                </a:lnTo>
                <a:cubicBezTo>
                  <a:pt x="-3426" y="190114"/>
                  <a:pt x="-3426" y="212040"/>
                  <a:pt x="10075" y="225604"/>
                </a:cubicBezTo>
                <a:close/>
              </a:path>
            </a:pathLst>
          </a:custGeom>
          <a:solidFill>
            <a:srgbClr val="CC5500"/>
          </a:solidFill>
          <a:ln w="9525" cap="flat">
            <a:noFill/>
            <a:prstDash val="solid"/>
            <a:miter/>
          </a:ln>
        </p:spPr>
        <p:txBody>
          <a:bodyPr rtlCol="0" anchor="ctr"/>
          <a:lstStyle/>
          <a:p>
            <a:endParaRPr lang="en-IN"/>
          </a:p>
        </p:txBody>
      </p:sp>
      <p:sp>
        <p:nvSpPr>
          <p:cNvPr id="7" name="Graphic 5">
            <a:extLst>
              <a:ext uri="{FF2B5EF4-FFF2-40B4-BE49-F238E27FC236}">
                <a16:creationId xmlns:a16="http://schemas.microsoft.com/office/drawing/2014/main" xmlns="" id="{58616E87-DBDE-6E96-7868-D540A3B9BBB8}"/>
              </a:ext>
            </a:extLst>
          </p:cNvPr>
          <p:cNvSpPr/>
          <p:nvPr/>
        </p:nvSpPr>
        <p:spPr>
          <a:xfrm>
            <a:off x="533400" y="1191440"/>
            <a:ext cx="2663374" cy="407760"/>
          </a:xfrm>
          <a:custGeom>
            <a:avLst/>
            <a:gdLst>
              <a:gd name="connsiteX0" fmla="*/ 2471210 w 2649627"/>
              <a:gd name="connsiteY0" fmla="*/ 9506 h 405655"/>
              <a:gd name="connsiteX1" fmla="*/ 2422252 w 2649627"/>
              <a:gd name="connsiteY1" fmla="*/ 9506 h 405655"/>
              <a:gd name="connsiteX2" fmla="*/ 2422252 w 2649627"/>
              <a:gd name="connsiteY2" fmla="*/ 58464 h 405655"/>
              <a:gd name="connsiteX3" fmla="*/ 2531313 w 2649627"/>
              <a:gd name="connsiteY3" fmla="*/ 167526 h 405655"/>
              <a:gd name="connsiteX4" fmla="*/ 34620 w 2649627"/>
              <a:gd name="connsiteY4" fmla="*/ 167526 h 405655"/>
              <a:gd name="connsiteX5" fmla="*/ -51 w 2649627"/>
              <a:gd name="connsiteY5" fmla="*/ 202197 h 405655"/>
              <a:gd name="connsiteX6" fmla="*/ 34620 w 2649627"/>
              <a:gd name="connsiteY6" fmla="*/ 236867 h 405655"/>
              <a:gd name="connsiteX7" fmla="*/ 2531313 w 2649627"/>
              <a:gd name="connsiteY7" fmla="*/ 236867 h 405655"/>
              <a:gd name="connsiteX8" fmla="*/ 2422252 w 2649627"/>
              <a:gd name="connsiteY8" fmla="*/ 345929 h 405655"/>
              <a:gd name="connsiteX9" fmla="*/ 2422252 w 2649627"/>
              <a:gd name="connsiteY9" fmla="*/ 394887 h 405655"/>
              <a:gd name="connsiteX10" fmla="*/ 2471210 w 2649627"/>
              <a:gd name="connsiteY10" fmla="*/ 394887 h 405655"/>
              <a:gd name="connsiteX11" fmla="*/ 2639422 w 2649627"/>
              <a:gd name="connsiteY11" fmla="*/ 226676 h 405655"/>
              <a:gd name="connsiteX12" fmla="*/ 2639479 w 2649627"/>
              <a:gd name="connsiteY12" fmla="*/ 177774 h 405655"/>
              <a:gd name="connsiteX13" fmla="*/ 2639422 w 2649627"/>
              <a:gd name="connsiteY13" fmla="*/ 177717 h 40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9627" h="405655">
                <a:moveTo>
                  <a:pt x="2471210" y="9506"/>
                </a:moveTo>
                <a:cubicBezTo>
                  <a:pt x="2457694" y="-4010"/>
                  <a:pt x="2435768" y="-4010"/>
                  <a:pt x="2422252" y="9506"/>
                </a:cubicBezTo>
                <a:cubicBezTo>
                  <a:pt x="2408736" y="23022"/>
                  <a:pt x="2408736" y="44948"/>
                  <a:pt x="2422252" y="58464"/>
                </a:cubicBezTo>
                <a:lnTo>
                  <a:pt x="2531313" y="167526"/>
                </a:lnTo>
                <a:lnTo>
                  <a:pt x="34620" y="167526"/>
                </a:lnTo>
                <a:cubicBezTo>
                  <a:pt x="15472" y="167526"/>
                  <a:pt x="-51" y="183051"/>
                  <a:pt x="-51" y="202197"/>
                </a:cubicBezTo>
                <a:cubicBezTo>
                  <a:pt x="-51" y="221342"/>
                  <a:pt x="15472" y="236867"/>
                  <a:pt x="34620" y="236867"/>
                </a:cubicBezTo>
                <a:lnTo>
                  <a:pt x="2531313" y="236867"/>
                </a:lnTo>
                <a:lnTo>
                  <a:pt x="2422252" y="345929"/>
                </a:lnTo>
                <a:cubicBezTo>
                  <a:pt x="2408736" y="359445"/>
                  <a:pt x="2408736" y="381371"/>
                  <a:pt x="2422252" y="394887"/>
                </a:cubicBezTo>
                <a:cubicBezTo>
                  <a:pt x="2435768" y="408403"/>
                  <a:pt x="2457694" y="408403"/>
                  <a:pt x="2471210" y="394887"/>
                </a:cubicBezTo>
                <a:lnTo>
                  <a:pt x="2639422" y="226676"/>
                </a:lnTo>
                <a:cubicBezTo>
                  <a:pt x="2652938" y="213188"/>
                  <a:pt x="2652966" y="191300"/>
                  <a:pt x="2639479" y="177774"/>
                </a:cubicBezTo>
                <a:cubicBezTo>
                  <a:pt x="2639460" y="177755"/>
                  <a:pt x="2639441" y="177737"/>
                  <a:pt x="2639422" y="177717"/>
                </a:cubicBezTo>
                <a:close/>
              </a:path>
            </a:pathLst>
          </a:custGeom>
          <a:solidFill>
            <a:srgbClr val="CC5500"/>
          </a:solidFill>
          <a:ln w="9525" cap="flat">
            <a:noFill/>
            <a:prstDash val="solid"/>
            <a:miter/>
          </a:ln>
        </p:spPr>
        <p:txBody>
          <a:bodyPr rtlCol="0" anchor="ctr"/>
          <a:lstStyle/>
          <a:p>
            <a:endParaRPr lang="en-IN"/>
          </a:p>
        </p:txBody>
      </p:sp>
      <p:sp>
        <p:nvSpPr>
          <p:cNvPr id="10" name="Graphic 8">
            <a:extLst>
              <a:ext uri="{FF2B5EF4-FFF2-40B4-BE49-F238E27FC236}">
                <a16:creationId xmlns:a16="http://schemas.microsoft.com/office/drawing/2014/main" xmlns="" id="{A76E9A5B-4D3E-8E78-8B36-B3DCF513BD44}"/>
              </a:ext>
            </a:extLst>
          </p:cNvPr>
          <p:cNvSpPr/>
          <p:nvPr/>
        </p:nvSpPr>
        <p:spPr>
          <a:xfrm>
            <a:off x="533430" y="1747716"/>
            <a:ext cx="2663859" cy="393843"/>
          </a:xfrm>
          <a:custGeom>
            <a:avLst/>
            <a:gdLst>
              <a:gd name="connsiteX0" fmla="*/ 170892 w 2650110"/>
              <a:gd name="connsiteY0" fmla="*/ 9523 h 391810"/>
              <a:gd name="connsiteX1" fmla="*/ 10587 w 2650110"/>
              <a:gd name="connsiteY1" fmla="*/ 169257 h 391810"/>
              <a:gd name="connsiteX2" fmla="*/ 10570 w 2650110"/>
              <a:gd name="connsiteY2" fmla="*/ 220578 h 391810"/>
              <a:gd name="connsiteX3" fmla="*/ 10587 w 2650110"/>
              <a:gd name="connsiteY3" fmla="*/ 220597 h 391810"/>
              <a:gd name="connsiteX4" fmla="*/ 170892 w 2650110"/>
              <a:gd name="connsiteY4" fmla="*/ 380426 h 391810"/>
              <a:gd name="connsiteX5" fmla="*/ 222214 w 2650110"/>
              <a:gd name="connsiteY5" fmla="*/ 380541 h 391810"/>
              <a:gd name="connsiteX6" fmla="*/ 232900 w 2650110"/>
              <a:gd name="connsiteY6" fmla="*/ 354804 h 391810"/>
              <a:gd name="connsiteX7" fmla="*/ 232900 w 2650110"/>
              <a:gd name="connsiteY7" fmla="*/ 290606 h 391810"/>
              <a:gd name="connsiteX8" fmla="*/ 2597291 w 2650110"/>
              <a:gd name="connsiteY8" fmla="*/ 314799 h 391810"/>
              <a:gd name="connsiteX9" fmla="*/ 2649926 w 2650110"/>
              <a:gd name="connsiteY9" fmla="*/ 269403 h 391810"/>
              <a:gd name="connsiteX10" fmla="*/ 2650060 w 2650110"/>
              <a:gd name="connsiteY10" fmla="*/ 265841 h 391810"/>
              <a:gd name="connsiteX11" fmla="*/ 2650060 w 2650110"/>
              <a:gd name="connsiteY11" fmla="*/ 124109 h 391810"/>
              <a:gd name="connsiteX12" fmla="*/ 2600854 w 2650110"/>
              <a:gd name="connsiteY12" fmla="*/ 75017 h 391810"/>
              <a:gd name="connsiteX13" fmla="*/ 2597291 w 2650110"/>
              <a:gd name="connsiteY13" fmla="*/ 75150 h 391810"/>
              <a:gd name="connsiteX14" fmla="*/ 232424 w 2650110"/>
              <a:gd name="connsiteY14" fmla="*/ 99344 h 391810"/>
              <a:gd name="connsiteX15" fmla="*/ 232424 w 2650110"/>
              <a:gd name="connsiteY15" fmla="*/ 35145 h 391810"/>
              <a:gd name="connsiteX16" fmla="*/ 195687 w 2650110"/>
              <a:gd name="connsiteY16" fmla="*/ -697 h 391810"/>
              <a:gd name="connsiteX17" fmla="*/ 170892 w 2650110"/>
              <a:gd name="connsiteY17" fmla="*/ 9523 h 39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50110" h="391810">
                <a:moveTo>
                  <a:pt x="170892" y="9523"/>
                </a:moveTo>
                <a:lnTo>
                  <a:pt x="10587" y="169257"/>
                </a:lnTo>
                <a:cubicBezTo>
                  <a:pt x="-3590" y="183421"/>
                  <a:pt x="-3598" y="206405"/>
                  <a:pt x="10570" y="220578"/>
                </a:cubicBezTo>
                <a:cubicBezTo>
                  <a:pt x="10575" y="220587"/>
                  <a:pt x="10581" y="220587"/>
                  <a:pt x="10587" y="220597"/>
                </a:cubicBezTo>
                <a:lnTo>
                  <a:pt x="170892" y="380426"/>
                </a:lnTo>
                <a:cubicBezTo>
                  <a:pt x="185033" y="394628"/>
                  <a:pt x="208011" y="394676"/>
                  <a:pt x="222214" y="380541"/>
                </a:cubicBezTo>
                <a:cubicBezTo>
                  <a:pt x="229059" y="373721"/>
                  <a:pt x="232905" y="364463"/>
                  <a:pt x="232900" y="354804"/>
                </a:cubicBezTo>
                <a:lnTo>
                  <a:pt x="232900" y="290606"/>
                </a:lnTo>
                <a:lnTo>
                  <a:pt x="2597291" y="314799"/>
                </a:lnTo>
                <a:cubicBezTo>
                  <a:pt x="2624361" y="316799"/>
                  <a:pt x="2647926" y="296473"/>
                  <a:pt x="2649926" y="269403"/>
                </a:cubicBezTo>
                <a:cubicBezTo>
                  <a:pt x="2650012" y="268222"/>
                  <a:pt x="2650060" y="267032"/>
                  <a:pt x="2650060" y="265841"/>
                </a:cubicBezTo>
                <a:lnTo>
                  <a:pt x="2650060" y="124109"/>
                </a:lnTo>
                <a:cubicBezTo>
                  <a:pt x="2650031" y="96962"/>
                  <a:pt x="2628000" y="74989"/>
                  <a:pt x="2600854" y="75017"/>
                </a:cubicBezTo>
                <a:cubicBezTo>
                  <a:pt x="2599663" y="75017"/>
                  <a:pt x="2598472" y="75065"/>
                  <a:pt x="2597291" y="75150"/>
                </a:cubicBezTo>
                <a:lnTo>
                  <a:pt x="232424" y="99344"/>
                </a:lnTo>
                <a:lnTo>
                  <a:pt x="232424" y="35145"/>
                </a:lnTo>
                <a:cubicBezTo>
                  <a:pt x="232176" y="15104"/>
                  <a:pt x="215729" y="-945"/>
                  <a:pt x="195687" y="-697"/>
                </a:cubicBezTo>
                <a:cubicBezTo>
                  <a:pt x="186421" y="-583"/>
                  <a:pt x="177549" y="3074"/>
                  <a:pt x="170892" y="9523"/>
                </a:cubicBezTo>
                <a:close/>
              </a:path>
            </a:pathLst>
          </a:custGeom>
          <a:solidFill>
            <a:srgbClr val="CC5500"/>
          </a:solidFill>
          <a:ln w="9525" cap="flat">
            <a:noFill/>
            <a:prstDash val="solid"/>
            <a:miter/>
          </a:ln>
        </p:spPr>
        <p:txBody>
          <a:bodyPr rtlCol="0" anchor="ctr"/>
          <a:lstStyle/>
          <a:p>
            <a:endParaRPr lang="en-IN" dirty="0"/>
          </a:p>
        </p:txBody>
      </p:sp>
      <p:sp>
        <p:nvSpPr>
          <p:cNvPr id="13" name="Graphic 11">
            <a:extLst>
              <a:ext uri="{FF2B5EF4-FFF2-40B4-BE49-F238E27FC236}">
                <a16:creationId xmlns:a16="http://schemas.microsoft.com/office/drawing/2014/main" xmlns="" id="{F33C459E-2BFE-E8DC-2C36-FCB5FA146CAA}"/>
              </a:ext>
            </a:extLst>
          </p:cNvPr>
          <p:cNvSpPr/>
          <p:nvPr/>
        </p:nvSpPr>
        <p:spPr>
          <a:xfrm>
            <a:off x="533400" y="2358480"/>
            <a:ext cx="2663379" cy="394217"/>
          </a:xfrm>
          <a:custGeom>
            <a:avLst/>
            <a:gdLst>
              <a:gd name="connsiteX0" fmla="*/ 2479116 w 2649632"/>
              <a:gd name="connsiteY0" fmla="*/ 380834 h 392182"/>
              <a:gd name="connsiteX1" fmla="*/ 2638945 w 2649632"/>
              <a:gd name="connsiteY1" fmla="*/ 221005 h 392182"/>
              <a:gd name="connsiteX2" fmla="*/ 2638965 w 2649632"/>
              <a:gd name="connsiteY2" fmla="*/ 169684 h 392182"/>
              <a:gd name="connsiteX3" fmla="*/ 2638945 w 2649632"/>
              <a:gd name="connsiteY3" fmla="*/ 169665 h 392182"/>
              <a:gd name="connsiteX4" fmla="*/ 2479116 w 2649632"/>
              <a:gd name="connsiteY4" fmla="*/ 9835 h 392182"/>
              <a:gd name="connsiteX5" fmla="*/ 2427795 w 2649632"/>
              <a:gd name="connsiteY5" fmla="*/ 9912 h 392182"/>
              <a:gd name="connsiteX6" fmla="*/ 2417203 w 2649632"/>
              <a:gd name="connsiteY6" fmla="*/ 35553 h 392182"/>
              <a:gd name="connsiteX7" fmla="*/ 2417203 w 2649632"/>
              <a:gd name="connsiteY7" fmla="*/ 99751 h 392182"/>
              <a:gd name="connsiteX8" fmla="*/ 52717 w 2649632"/>
              <a:gd name="connsiteY8" fmla="*/ 75558 h 392182"/>
              <a:gd name="connsiteX9" fmla="*/ 90 w 2649632"/>
              <a:gd name="connsiteY9" fmla="*/ 120754 h 392182"/>
              <a:gd name="connsiteX10" fmla="*/ -51 w 2649632"/>
              <a:gd name="connsiteY10" fmla="*/ 124421 h 392182"/>
              <a:gd name="connsiteX11" fmla="*/ -51 w 2649632"/>
              <a:gd name="connsiteY11" fmla="*/ 266249 h 392182"/>
              <a:gd name="connsiteX12" fmla="*/ 49155 w 2649632"/>
              <a:gd name="connsiteY12" fmla="*/ 315341 h 392182"/>
              <a:gd name="connsiteX13" fmla="*/ 52717 w 2649632"/>
              <a:gd name="connsiteY13" fmla="*/ 315207 h 392182"/>
              <a:gd name="connsiteX14" fmla="*/ 2417203 w 2649632"/>
              <a:gd name="connsiteY14" fmla="*/ 290918 h 392182"/>
              <a:gd name="connsiteX15" fmla="*/ 2417203 w 2649632"/>
              <a:gd name="connsiteY15" fmla="*/ 355212 h 392182"/>
              <a:gd name="connsiteX16" fmla="*/ 2453570 w 2649632"/>
              <a:gd name="connsiteY16" fmla="*/ 391426 h 392182"/>
              <a:gd name="connsiteX17" fmla="*/ 2479116 w 2649632"/>
              <a:gd name="connsiteY17" fmla="*/ 380834 h 39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9632" h="392182">
                <a:moveTo>
                  <a:pt x="2479116" y="380834"/>
                </a:moveTo>
                <a:lnTo>
                  <a:pt x="2638945" y="221005"/>
                </a:lnTo>
                <a:cubicBezTo>
                  <a:pt x="2653119" y="206841"/>
                  <a:pt x="2653128" y="183857"/>
                  <a:pt x="2638965" y="169684"/>
                </a:cubicBezTo>
                <a:cubicBezTo>
                  <a:pt x="2638955" y="169674"/>
                  <a:pt x="2638955" y="169674"/>
                  <a:pt x="2638945" y="169665"/>
                </a:cubicBezTo>
                <a:lnTo>
                  <a:pt x="2479116" y="9835"/>
                </a:lnTo>
                <a:cubicBezTo>
                  <a:pt x="2464924" y="-4318"/>
                  <a:pt x="2441940" y="-4281"/>
                  <a:pt x="2427795" y="9912"/>
                </a:cubicBezTo>
                <a:cubicBezTo>
                  <a:pt x="2421004" y="16722"/>
                  <a:pt x="2417194" y="25942"/>
                  <a:pt x="2417203" y="35553"/>
                </a:cubicBezTo>
                <a:lnTo>
                  <a:pt x="2417203" y="99751"/>
                </a:lnTo>
                <a:lnTo>
                  <a:pt x="52717" y="75558"/>
                </a:lnTo>
                <a:cubicBezTo>
                  <a:pt x="25704" y="73510"/>
                  <a:pt x="2142" y="93741"/>
                  <a:pt x="90" y="120754"/>
                </a:cubicBezTo>
                <a:cubicBezTo>
                  <a:pt x="-2" y="121973"/>
                  <a:pt x="-50" y="123202"/>
                  <a:pt x="-51" y="124421"/>
                </a:cubicBezTo>
                <a:lnTo>
                  <a:pt x="-51" y="266249"/>
                </a:lnTo>
                <a:cubicBezTo>
                  <a:pt x="-20" y="293395"/>
                  <a:pt x="22011" y="315369"/>
                  <a:pt x="49155" y="315341"/>
                </a:cubicBezTo>
                <a:cubicBezTo>
                  <a:pt x="50344" y="315341"/>
                  <a:pt x="51532" y="315293"/>
                  <a:pt x="52717" y="315207"/>
                </a:cubicBezTo>
                <a:lnTo>
                  <a:pt x="2417203" y="290918"/>
                </a:lnTo>
                <a:lnTo>
                  <a:pt x="2417203" y="355212"/>
                </a:lnTo>
                <a:cubicBezTo>
                  <a:pt x="2417242" y="375253"/>
                  <a:pt x="2433529" y="391464"/>
                  <a:pt x="2453570" y="391426"/>
                </a:cubicBezTo>
                <a:cubicBezTo>
                  <a:pt x="2463152" y="391407"/>
                  <a:pt x="2472334" y="387597"/>
                  <a:pt x="2479116" y="380834"/>
                </a:cubicBezTo>
                <a:close/>
              </a:path>
            </a:pathLst>
          </a:custGeom>
          <a:solidFill>
            <a:srgbClr val="CC5500"/>
          </a:solidFill>
          <a:ln w="9525" cap="flat">
            <a:noFill/>
            <a:prstDash val="solid"/>
            <a:miter/>
          </a:ln>
        </p:spPr>
        <p:txBody>
          <a:bodyPr rtlCol="0" anchor="ctr"/>
          <a:lstStyle/>
          <a:p>
            <a:endParaRPr lang="en-IN"/>
          </a:p>
        </p:txBody>
      </p:sp>
      <p:sp>
        <p:nvSpPr>
          <p:cNvPr id="5" name="Graphic 2">
            <a:extLst>
              <a:ext uri="{FF2B5EF4-FFF2-40B4-BE49-F238E27FC236}">
                <a16:creationId xmlns:a16="http://schemas.microsoft.com/office/drawing/2014/main" xmlns="" id="{9A495D12-1C26-8657-3368-6E9B88BAD8DA}"/>
              </a:ext>
            </a:extLst>
          </p:cNvPr>
          <p:cNvSpPr/>
          <p:nvPr/>
        </p:nvSpPr>
        <p:spPr>
          <a:xfrm>
            <a:off x="4114802" y="1181433"/>
            <a:ext cx="5714998" cy="873785"/>
          </a:xfrm>
          <a:custGeom>
            <a:avLst/>
            <a:gdLst>
              <a:gd name="connsiteX0" fmla="*/ 178287 w 2651418"/>
              <a:gd name="connsiteY0" fmla="*/ 393816 h 405384"/>
              <a:gd name="connsiteX1" fmla="*/ 227291 w 2651418"/>
              <a:gd name="connsiteY1" fmla="*/ 395464 h 405384"/>
              <a:gd name="connsiteX2" fmla="*/ 228937 w 2651418"/>
              <a:gd name="connsiteY2" fmla="*/ 346457 h 405384"/>
              <a:gd name="connsiteX3" fmla="*/ 227340 w 2651418"/>
              <a:gd name="connsiteY3" fmla="*/ 344857 h 405384"/>
              <a:gd name="connsiteX4" fmla="*/ 118184 w 2651418"/>
              <a:gd name="connsiteY4" fmla="*/ 235701 h 405384"/>
              <a:gd name="connsiteX5" fmla="*/ 2614877 w 2651418"/>
              <a:gd name="connsiteY5" fmla="*/ 235701 h 405384"/>
              <a:gd name="connsiteX6" fmla="*/ 2651320 w 2651418"/>
              <a:gd name="connsiteY6" fmla="*/ 202897 h 405384"/>
              <a:gd name="connsiteX7" fmla="*/ 2618506 w 2651418"/>
              <a:gd name="connsiteY7" fmla="*/ 166454 h 405384"/>
              <a:gd name="connsiteX8" fmla="*/ 2614877 w 2651418"/>
              <a:gd name="connsiteY8" fmla="*/ 166454 h 405384"/>
              <a:gd name="connsiteX9" fmla="*/ 118184 w 2651418"/>
              <a:gd name="connsiteY9" fmla="*/ 166454 h 405384"/>
              <a:gd name="connsiteX10" fmla="*/ 227340 w 2651418"/>
              <a:gd name="connsiteY10" fmla="*/ 57774 h 405384"/>
              <a:gd name="connsiteX11" fmla="*/ 225695 w 2651418"/>
              <a:gd name="connsiteY11" fmla="*/ 8767 h 405384"/>
              <a:gd name="connsiteX12" fmla="*/ 178287 w 2651418"/>
              <a:gd name="connsiteY12" fmla="*/ 8815 h 405384"/>
              <a:gd name="connsiteX13" fmla="*/ 10075 w 2651418"/>
              <a:gd name="connsiteY13" fmla="*/ 176550 h 405384"/>
              <a:gd name="connsiteX14" fmla="*/ 10075 w 2651418"/>
              <a:gd name="connsiteY14" fmla="*/ 225604 h 40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51418" h="405384">
                <a:moveTo>
                  <a:pt x="178287" y="393816"/>
                </a:moveTo>
                <a:cubicBezTo>
                  <a:pt x="191365" y="407798"/>
                  <a:pt x="213304" y="408541"/>
                  <a:pt x="227291" y="395464"/>
                </a:cubicBezTo>
                <a:cubicBezTo>
                  <a:pt x="241278" y="382386"/>
                  <a:pt x="242015" y="360440"/>
                  <a:pt x="228937" y="346457"/>
                </a:cubicBezTo>
                <a:cubicBezTo>
                  <a:pt x="228423" y="345905"/>
                  <a:pt x="227890" y="345371"/>
                  <a:pt x="227340" y="344857"/>
                </a:cubicBezTo>
                <a:lnTo>
                  <a:pt x="118184" y="235701"/>
                </a:lnTo>
                <a:lnTo>
                  <a:pt x="2614877" y="235701"/>
                </a:lnTo>
                <a:cubicBezTo>
                  <a:pt x="2634003" y="236701"/>
                  <a:pt x="2650310" y="222013"/>
                  <a:pt x="2651320" y="202897"/>
                </a:cubicBezTo>
                <a:cubicBezTo>
                  <a:pt x="2652320" y="183771"/>
                  <a:pt x="2637632" y="167454"/>
                  <a:pt x="2618506" y="166454"/>
                </a:cubicBezTo>
                <a:cubicBezTo>
                  <a:pt x="2617296" y="166387"/>
                  <a:pt x="2616087" y="166387"/>
                  <a:pt x="2614877" y="166454"/>
                </a:cubicBezTo>
                <a:lnTo>
                  <a:pt x="118184" y="166454"/>
                </a:lnTo>
                <a:lnTo>
                  <a:pt x="227340" y="57774"/>
                </a:lnTo>
                <a:cubicBezTo>
                  <a:pt x="240418" y="43791"/>
                  <a:pt x="239681" y="21846"/>
                  <a:pt x="225695" y="8767"/>
                </a:cubicBezTo>
                <a:cubicBezTo>
                  <a:pt x="212348" y="-3710"/>
                  <a:pt x="191608" y="-3691"/>
                  <a:pt x="178287" y="8815"/>
                </a:cubicBezTo>
                <a:lnTo>
                  <a:pt x="10075" y="176550"/>
                </a:lnTo>
                <a:cubicBezTo>
                  <a:pt x="-3426" y="190114"/>
                  <a:pt x="-3426" y="212040"/>
                  <a:pt x="10075" y="225604"/>
                </a:cubicBezTo>
                <a:close/>
              </a:path>
            </a:pathLst>
          </a:custGeom>
          <a:solidFill>
            <a:srgbClr val="CC5500"/>
          </a:solidFill>
          <a:ln w="9525" cap="flat">
            <a:noFill/>
            <a:prstDash val="solid"/>
            <a:miter/>
          </a:ln>
        </p:spPr>
        <p:txBody>
          <a:bodyPr rtlCol="0" anchor="ctr"/>
          <a:lstStyle/>
          <a:p>
            <a:endParaRPr lang="en-IN"/>
          </a:p>
        </p:txBody>
      </p:sp>
      <p:sp>
        <p:nvSpPr>
          <p:cNvPr id="6" name="Graphic 5">
            <a:extLst>
              <a:ext uri="{FF2B5EF4-FFF2-40B4-BE49-F238E27FC236}">
                <a16:creationId xmlns:a16="http://schemas.microsoft.com/office/drawing/2014/main" xmlns="" id="{0C3C1298-4E2E-C0F8-8C17-2B487AB994DC}"/>
              </a:ext>
            </a:extLst>
          </p:cNvPr>
          <p:cNvSpPr/>
          <p:nvPr/>
        </p:nvSpPr>
        <p:spPr>
          <a:xfrm>
            <a:off x="4114800" y="2328725"/>
            <a:ext cx="5711137" cy="874369"/>
          </a:xfrm>
          <a:custGeom>
            <a:avLst/>
            <a:gdLst>
              <a:gd name="connsiteX0" fmla="*/ 2471210 w 2649627"/>
              <a:gd name="connsiteY0" fmla="*/ 9506 h 405655"/>
              <a:gd name="connsiteX1" fmla="*/ 2422252 w 2649627"/>
              <a:gd name="connsiteY1" fmla="*/ 9506 h 405655"/>
              <a:gd name="connsiteX2" fmla="*/ 2422252 w 2649627"/>
              <a:gd name="connsiteY2" fmla="*/ 58464 h 405655"/>
              <a:gd name="connsiteX3" fmla="*/ 2531313 w 2649627"/>
              <a:gd name="connsiteY3" fmla="*/ 167526 h 405655"/>
              <a:gd name="connsiteX4" fmla="*/ 34620 w 2649627"/>
              <a:gd name="connsiteY4" fmla="*/ 167526 h 405655"/>
              <a:gd name="connsiteX5" fmla="*/ -51 w 2649627"/>
              <a:gd name="connsiteY5" fmla="*/ 202197 h 405655"/>
              <a:gd name="connsiteX6" fmla="*/ 34620 w 2649627"/>
              <a:gd name="connsiteY6" fmla="*/ 236867 h 405655"/>
              <a:gd name="connsiteX7" fmla="*/ 2531313 w 2649627"/>
              <a:gd name="connsiteY7" fmla="*/ 236867 h 405655"/>
              <a:gd name="connsiteX8" fmla="*/ 2422252 w 2649627"/>
              <a:gd name="connsiteY8" fmla="*/ 345929 h 405655"/>
              <a:gd name="connsiteX9" fmla="*/ 2422252 w 2649627"/>
              <a:gd name="connsiteY9" fmla="*/ 394887 h 405655"/>
              <a:gd name="connsiteX10" fmla="*/ 2471210 w 2649627"/>
              <a:gd name="connsiteY10" fmla="*/ 394887 h 405655"/>
              <a:gd name="connsiteX11" fmla="*/ 2639422 w 2649627"/>
              <a:gd name="connsiteY11" fmla="*/ 226676 h 405655"/>
              <a:gd name="connsiteX12" fmla="*/ 2639479 w 2649627"/>
              <a:gd name="connsiteY12" fmla="*/ 177774 h 405655"/>
              <a:gd name="connsiteX13" fmla="*/ 2639422 w 2649627"/>
              <a:gd name="connsiteY13" fmla="*/ 177717 h 40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9627" h="405655">
                <a:moveTo>
                  <a:pt x="2471210" y="9506"/>
                </a:moveTo>
                <a:cubicBezTo>
                  <a:pt x="2457694" y="-4010"/>
                  <a:pt x="2435768" y="-4010"/>
                  <a:pt x="2422252" y="9506"/>
                </a:cubicBezTo>
                <a:cubicBezTo>
                  <a:pt x="2408736" y="23022"/>
                  <a:pt x="2408736" y="44948"/>
                  <a:pt x="2422252" y="58464"/>
                </a:cubicBezTo>
                <a:lnTo>
                  <a:pt x="2531313" y="167526"/>
                </a:lnTo>
                <a:lnTo>
                  <a:pt x="34620" y="167526"/>
                </a:lnTo>
                <a:cubicBezTo>
                  <a:pt x="15472" y="167526"/>
                  <a:pt x="-51" y="183051"/>
                  <a:pt x="-51" y="202197"/>
                </a:cubicBezTo>
                <a:cubicBezTo>
                  <a:pt x="-51" y="221342"/>
                  <a:pt x="15472" y="236867"/>
                  <a:pt x="34620" y="236867"/>
                </a:cubicBezTo>
                <a:lnTo>
                  <a:pt x="2531313" y="236867"/>
                </a:lnTo>
                <a:lnTo>
                  <a:pt x="2422252" y="345929"/>
                </a:lnTo>
                <a:cubicBezTo>
                  <a:pt x="2408736" y="359445"/>
                  <a:pt x="2408736" y="381371"/>
                  <a:pt x="2422252" y="394887"/>
                </a:cubicBezTo>
                <a:cubicBezTo>
                  <a:pt x="2435768" y="408403"/>
                  <a:pt x="2457694" y="408403"/>
                  <a:pt x="2471210" y="394887"/>
                </a:cubicBezTo>
                <a:lnTo>
                  <a:pt x="2639422" y="226676"/>
                </a:lnTo>
                <a:cubicBezTo>
                  <a:pt x="2652938" y="213188"/>
                  <a:pt x="2652966" y="191300"/>
                  <a:pt x="2639479" y="177774"/>
                </a:cubicBezTo>
                <a:cubicBezTo>
                  <a:pt x="2639460" y="177755"/>
                  <a:pt x="2639441" y="177737"/>
                  <a:pt x="2639422" y="177717"/>
                </a:cubicBezTo>
                <a:close/>
              </a:path>
            </a:pathLst>
          </a:custGeom>
          <a:solidFill>
            <a:srgbClr val="CC5500"/>
          </a:solidFill>
          <a:ln w="9525" cap="flat">
            <a:noFill/>
            <a:prstDash val="solid"/>
            <a:miter/>
          </a:ln>
        </p:spPr>
        <p:txBody>
          <a:bodyPr rtlCol="0" anchor="ctr"/>
          <a:lstStyle/>
          <a:p>
            <a:endParaRPr lang="en-IN"/>
          </a:p>
        </p:txBody>
      </p:sp>
      <p:sp>
        <p:nvSpPr>
          <p:cNvPr id="8" name="Graphic 8">
            <a:extLst>
              <a:ext uri="{FF2B5EF4-FFF2-40B4-BE49-F238E27FC236}">
                <a16:creationId xmlns:a16="http://schemas.microsoft.com/office/drawing/2014/main" xmlns="" id="{9693BD31-C383-C9CB-DC54-7EE3ADFAEA0D}"/>
              </a:ext>
            </a:extLst>
          </p:cNvPr>
          <p:cNvSpPr/>
          <p:nvPr/>
        </p:nvSpPr>
        <p:spPr>
          <a:xfrm>
            <a:off x="4114865" y="3521562"/>
            <a:ext cx="5712179" cy="844527"/>
          </a:xfrm>
          <a:custGeom>
            <a:avLst/>
            <a:gdLst>
              <a:gd name="connsiteX0" fmla="*/ 170892 w 2650110"/>
              <a:gd name="connsiteY0" fmla="*/ 9523 h 391810"/>
              <a:gd name="connsiteX1" fmla="*/ 10587 w 2650110"/>
              <a:gd name="connsiteY1" fmla="*/ 169257 h 391810"/>
              <a:gd name="connsiteX2" fmla="*/ 10570 w 2650110"/>
              <a:gd name="connsiteY2" fmla="*/ 220578 h 391810"/>
              <a:gd name="connsiteX3" fmla="*/ 10587 w 2650110"/>
              <a:gd name="connsiteY3" fmla="*/ 220597 h 391810"/>
              <a:gd name="connsiteX4" fmla="*/ 170892 w 2650110"/>
              <a:gd name="connsiteY4" fmla="*/ 380426 h 391810"/>
              <a:gd name="connsiteX5" fmla="*/ 222214 w 2650110"/>
              <a:gd name="connsiteY5" fmla="*/ 380541 h 391810"/>
              <a:gd name="connsiteX6" fmla="*/ 232900 w 2650110"/>
              <a:gd name="connsiteY6" fmla="*/ 354804 h 391810"/>
              <a:gd name="connsiteX7" fmla="*/ 232900 w 2650110"/>
              <a:gd name="connsiteY7" fmla="*/ 290606 h 391810"/>
              <a:gd name="connsiteX8" fmla="*/ 2597291 w 2650110"/>
              <a:gd name="connsiteY8" fmla="*/ 314799 h 391810"/>
              <a:gd name="connsiteX9" fmla="*/ 2649926 w 2650110"/>
              <a:gd name="connsiteY9" fmla="*/ 269403 h 391810"/>
              <a:gd name="connsiteX10" fmla="*/ 2650060 w 2650110"/>
              <a:gd name="connsiteY10" fmla="*/ 265841 h 391810"/>
              <a:gd name="connsiteX11" fmla="*/ 2650060 w 2650110"/>
              <a:gd name="connsiteY11" fmla="*/ 124109 h 391810"/>
              <a:gd name="connsiteX12" fmla="*/ 2600854 w 2650110"/>
              <a:gd name="connsiteY12" fmla="*/ 75017 h 391810"/>
              <a:gd name="connsiteX13" fmla="*/ 2597291 w 2650110"/>
              <a:gd name="connsiteY13" fmla="*/ 75150 h 391810"/>
              <a:gd name="connsiteX14" fmla="*/ 232424 w 2650110"/>
              <a:gd name="connsiteY14" fmla="*/ 99344 h 391810"/>
              <a:gd name="connsiteX15" fmla="*/ 232424 w 2650110"/>
              <a:gd name="connsiteY15" fmla="*/ 35145 h 391810"/>
              <a:gd name="connsiteX16" fmla="*/ 195687 w 2650110"/>
              <a:gd name="connsiteY16" fmla="*/ -697 h 391810"/>
              <a:gd name="connsiteX17" fmla="*/ 170892 w 2650110"/>
              <a:gd name="connsiteY17" fmla="*/ 9523 h 39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50110" h="391810">
                <a:moveTo>
                  <a:pt x="170892" y="9523"/>
                </a:moveTo>
                <a:lnTo>
                  <a:pt x="10587" y="169257"/>
                </a:lnTo>
                <a:cubicBezTo>
                  <a:pt x="-3590" y="183421"/>
                  <a:pt x="-3598" y="206405"/>
                  <a:pt x="10570" y="220578"/>
                </a:cubicBezTo>
                <a:cubicBezTo>
                  <a:pt x="10575" y="220587"/>
                  <a:pt x="10581" y="220587"/>
                  <a:pt x="10587" y="220597"/>
                </a:cubicBezTo>
                <a:lnTo>
                  <a:pt x="170892" y="380426"/>
                </a:lnTo>
                <a:cubicBezTo>
                  <a:pt x="185033" y="394628"/>
                  <a:pt x="208011" y="394676"/>
                  <a:pt x="222214" y="380541"/>
                </a:cubicBezTo>
                <a:cubicBezTo>
                  <a:pt x="229059" y="373721"/>
                  <a:pt x="232905" y="364463"/>
                  <a:pt x="232900" y="354804"/>
                </a:cubicBezTo>
                <a:lnTo>
                  <a:pt x="232900" y="290606"/>
                </a:lnTo>
                <a:lnTo>
                  <a:pt x="2597291" y="314799"/>
                </a:lnTo>
                <a:cubicBezTo>
                  <a:pt x="2624361" y="316799"/>
                  <a:pt x="2647926" y="296473"/>
                  <a:pt x="2649926" y="269403"/>
                </a:cubicBezTo>
                <a:cubicBezTo>
                  <a:pt x="2650012" y="268222"/>
                  <a:pt x="2650060" y="267032"/>
                  <a:pt x="2650060" y="265841"/>
                </a:cubicBezTo>
                <a:lnTo>
                  <a:pt x="2650060" y="124109"/>
                </a:lnTo>
                <a:cubicBezTo>
                  <a:pt x="2650031" y="96962"/>
                  <a:pt x="2628000" y="74989"/>
                  <a:pt x="2600854" y="75017"/>
                </a:cubicBezTo>
                <a:cubicBezTo>
                  <a:pt x="2599663" y="75017"/>
                  <a:pt x="2598472" y="75065"/>
                  <a:pt x="2597291" y="75150"/>
                </a:cubicBezTo>
                <a:lnTo>
                  <a:pt x="232424" y="99344"/>
                </a:lnTo>
                <a:lnTo>
                  <a:pt x="232424" y="35145"/>
                </a:lnTo>
                <a:cubicBezTo>
                  <a:pt x="232176" y="15104"/>
                  <a:pt x="215729" y="-945"/>
                  <a:pt x="195687" y="-697"/>
                </a:cubicBezTo>
                <a:cubicBezTo>
                  <a:pt x="186421" y="-583"/>
                  <a:pt x="177549" y="3074"/>
                  <a:pt x="170892" y="9523"/>
                </a:cubicBezTo>
                <a:close/>
              </a:path>
            </a:pathLst>
          </a:custGeom>
          <a:solidFill>
            <a:srgbClr val="CC5500"/>
          </a:solidFill>
          <a:ln w="9525" cap="flat">
            <a:noFill/>
            <a:prstDash val="solid"/>
            <a:miter/>
          </a:ln>
        </p:spPr>
        <p:txBody>
          <a:bodyPr rtlCol="0" anchor="ctr"/>
          <a:lstStyle/>
          <a:p>
            <a:endParaRPr lang="en-IN" dirty="0"/>
          </a:p>
        </p:txBody>
      </p:sp>
      <p:sp>
        <p:nvSpPr>
          <p:cNvPr id="9" name="Graphic 11">
            <a:extLst>
              <a:ext uri="{FF2B5EF4-FFF2-40B4-BE49-F238E27FC236}">
                <a16:creationId xmlns:a16="http://schemas.microsoft.com/office/drawing/2014/main" xmlns="" id="{73A916A1-21B5-80BE-0E88-609CCB047C09}"/>
              </a:ext>
            </a:extLst>
          </p:cNvPr>
          <p:cNvSpPr/>
          <p:nvPr/>
        </p:nvSpPr>
        <p:spPr>
          <a:xfrm>
            <a:off x="4114800" y="4831239"/>
            <a:ext cx="5711148" cy="845329"/>
          </a:xfrm>
          <a:custGeom>
            <a:avLst/>
            <a:gdLst>
              <a:gd name="connsiteX0" fmla="*/ 2479116 w 2649632"/>
              <a:gd name="connsiteY0" fmla="*/ 380834 h 392182"/>
              <a:gd name="connsiteX1" fmla="*/ 2638945 w 2649632"/>
              <a:gd name="connsiteY1" fmla="*/ 221005 h 392182"/>
              <a:gd name="connsiteX2" fmla="*/ 2638965 w 2649632"/>
              <a:gd name="connsiteY2" fmla="*/ 169684 h 392182"/>
              <a:gd name="connsiteX3" fmla="*/ 2638945 w 2649632"/>
              <a:gd name="connsiteY3" fmla="*/ 169665 h 392182"/>
              <a:gd name="connsiteX4" fmla="*/ 2479116 w 2649632"/>
              <a:gd name="connsiteY4" fmla="*/ 9835 h 392182"/>
              <a:gd name="connsiteX5" fmla="*/ 2427795 w 2649632"/>
              <a:gd name="connsiteY5" fmla="*/ 9912 h 392182"/>
              <a:gd name="connsiteX6" fmla="*/ 2417203 w 2649632"/>
              <a:gd name="connsiteY6" fmla="*/ 35553 h 392182"/>
              <a:gd name="connsiteX7" fmla="*/ 2417203 w 2649632"/>
              <a:gd name="connsiteY7" fmla="*/ 99751 h 392182"/>
              <a:gd name="connsiteX8" fmla="*/ 52717 w 2649632"/>
              <a:gd name="connsiteY8" fmla="*/ 75558 h 392182"/>
              <a:gd name="connsiteX9" fmla="*/ 90 w 2649632"/>
              <a:gd name="connsiteY9" fmla="*/ 120754 h 392182"/>
              <a:gd name="connsiteX10" fmla="*/ -51 w 2649632"/>
              <a:gd name="connsiteY10" fmla="*/ 124421 h 392182"/>
              <a:gd name="connsiteX11" fmla="*/ -51 w 2649632"/>
              <a:gd name="connsiteY11" fmla="*/ 266249 h 392182"/>
              <a:gd name="connsiteX12" fmla="*/ 49155 w 2649632"/>
              <a:gd name="connsiteY12" fmla="*/ 315341 h 392182"/>
              <a:gd name="connsiteX13" fmla="*/ 52717 w 2649632"/>
              <a:gd name="connsiteY13" fmla="*/ 315207 h 392182"/>
              <a:gd name="connsiteX14" fmla="*/ 2417203 w 2649632"/>
              <a:gd name="connsiteY14" fmla="*/ 290918 h 392182"/>
              <a:gd name="connsiteX15" fmla="*/ 2417203 w 2649632"/>
              <a:gd name="connsiteY15" fmla="*/ 355212 h 392182"/>
              <a:gd name="connsiteX16" fmla="*/ 2453570 w 2649632"/>
              <a:gd name="connsiteY16" fmla="*/ 391426 h 392182"/>
              <a:gd name="connsiteX17" fmla="*/ 2479116 w 2649632"/>
              <a:gd name="connsiteY17" fmla="*/ 380834 h 39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9632" h="392182">
                <a:moveTo>
                  <a:pt x="2479116" y="380834"/>
                </a:moveTo>
                <a:lnTo>
                  <a:pt x="2638945" y="221005"/>
                </a:lnTo>
                <a:cubicBezTo>
                  <a:pt x="2653119" y="206841"/>
                  <a:pt x="2653128" y="183857"/>
                  <a:pt x="2638965" y="169684"/>
                </a:cubicBezTo>
                <a:cubicBezTo>
                  <a:pt x="2638955" y="169674"/>
                  <a:pt x="2638955" y="169674"/>
                  <a:pt x="2638945" y="169665"/>
                </a:cubicBezTo>
                <a:lnTo>
                  <a:pt x="2479116" y="9835"/>
                </a:lnTo>
                <a:cubicBezTo>
                  <a:pt x="2464924" y="-4318"/>
                  <a:pt x="2441940" y="-4281"/>
                  <a:pt x="2427795" y="9912"/>
                </a:cubicBezTo>
                <a:cubicBezTo>
                  <a:pt x="2421004" y="16722"/>
                  <a:pt x="2417194" y="25942"/>
                  <a:pt x="2417203" y="35553"/>
                </a:cubicBezTo>
                <a:lnTo>
                  <a:pt x="2417203" y="99751"/>
                </a:lnTo>
                <a:lnTo>
                  <a:pt x="52717" y="75558"/>
                </a:lnTo>
                <a:cubicBezTo>
                  <a:pt x="25704" y="73510"/>
                  <a:pt x="2142" y="93741"/>
                  <a:pt x="90" y="120754"/>
                </a:cubicBezTo>
                <a:cubicBezTo>
                  <a:pt x="-2" y="121973"/>
                  <a:pt x="-50" y="123202"/>
                  <a:pt x="-51" y="124421"/>
                </a:cubicBezTo>
                <a:lnTo>
                  <a:pt x="-51" y="266249"/>
                </a:lnTo>
                <a:cubicBezTo>
                  <a:pt x="-20" y="293395"/>
                  <a:pt x="22011" y="315369"/>
                  <a:pt x="49155" y="315341"/>
                </a:cubicBezTo>
                <a:cubicBezTo>
                  <a:pt x="50344" y="315341"/>
                  <a:pt x="51532" y="315293"/>
                  <a:pt x="52717" y="315207"/>
                </a:cubicBezTo>
                <a:lnTo>
                  <a:pt x="2417203" y="290918"/>
                </a:lnTo>
                <a:lnTo>
                  <a:pt x="2417203" y="355212"/>
                </a:lnTo>
                <a:cubicBezTo>
                  <a:pt x="2417242" y="375253"/>
                  <a:pt x="2433529" y="391464"/>
                  <a:pt x="2453570" y="391426"/>
                </a:cubicBezTo>
                <a:cubicBezTo>
                  <a:pt x="2463152" y="391407"/>
                  <a:pt x="2472334" y="387597"/>
                  <a:pt x="2479116" y="380834"/>
                </a:cubicBezTo>
                <a:close/>
              </a:path>
            </a:pathLst>
          </a:custGeom>
          <a:solidFill>
            <a:srgbClr val="CC5500"/>
          </a:solidFill>
          <a:ln w="9525" cap="flat">
            <a:noFill/>
            <a:prstDash val="solid"/>
            <a:miter/>
          </a:ln>
        </p:spPr>
        <p:txBody>
          <a:bodyPr rtlCol="0" anchor="ctr"/>
          <a:lstStyle/>
          <a:p>
            <a:endParaRPr lang="en-IN"/>
          </a:p>
        </p:txBody>
      </p:sp>
      <p:sp>
        <p:nvSpPr>
          <p:cNvPr id="12" name="Graphic 2">
            <a:extLst>
              <a:ext uri="{FF2B5EF4-FFF2-40B4-BE49-F238E27FC236}">
                <a16:creationId xmlns:a16="http://schemas.microsoft.com/office/drawing/2014/main" xmlns="" id="{BB8C01C9-81DB-3D2A-2208-E574E8551770}"/>
              </a:ext>
            </a:extLst>
          </p:cNvPr>
          <p:cNvSpPr/>
          <p:nvPr/>
        </p:nvSpPr>
        <p:spPr>
          <a:xfrm rot="16200000">
            <a:off x="-311903" y="4405444"/>
            <a:ext cx="2665174" cy="407487"/>
          </a:xfrm>
          <a:custGeom>
            <a:avLst/>
            <a:gdLst>
              <a:gd name="connsiteX0" fmla="*/ 178287 w 2651418"/>
              <a:gd name="connsiteY0" fmla="*/ 393816 h 405384"/>
              <a:gd name="connsiteX1" fmla="*/ 227291 w 2651418"/>
              <a:gd name="connsiteY1" fmla="*/ 395464 h 405384"/>
              <a:gd name="connsiteX2" fmla="*/ 228937 w 2651418"/>
              <a:gd name="connsiteY2" fmla="*/ 346457 h 405384"/>
              <a:gd name="connsiteX3" fmla="*/ 227340 w 2651418"/>
              <a:gd name="connsiteY3" fmla="*/ 344857 h 405384"/>
              <a:gd name="connsiteX4" fmla="*/ 118184 w 2651418"/>
              <a:gd name="connsiteY4" fmla="*/ 235701 h 405384"/>
              <a:gd name="connsiteX5" fmla="*/ 2614877 w 2651418"/>
              <a:gd name="connsiteY5" fmla="*/ 235701 h 405384"/>
              <a:gd name="connsiteX6" fmla="*/ 2651320 w 2651418"/>
              <a:gd name="connsiteY6" fmla="*/ 202897 h 405384"/>
              <a:gd name="connsiteX7" fmla="*/ 2618506 w 2651418"/>
              <a:gd name="connsiteY7" fmla="*/ 166454 h 405384"/>
              <a:gd name="connsiteX8" fmla="*/ 2614877 w 2651418"/>
              <a:gd name="connsiteY8" fmla="*/ 166454 h 405384"/>
              <a:gd name="connsiteX9" fmla="*/ 118184 w 2651418"/>
              <a:gd name="connsiteY9" fmla="*/ 166454 h 405384"/>
              <a:gd name="connsiteX10" fmla="*/ 227340 w 2651418"/>
              <a:gd name="connsiteY10" fmla="*/ 57774 h 405384"/>
              <a:gd name="connsiteX11" fmla="*/ 225695 w 2651418"/>
              <a:gd name="connsiteY11" fmla="*/ 8767 h 405384"/>
              <a:gd name="connsiteX12" fmla="*/ 178287 w 2651418"/>
              <a:gd name="connsiteY12" fmla="*/ 8815 h 405384"/>
              <a:gd name="connsiteX13" fmla="*/ 10075 w 2651418"/>
              <a:gd name="connsiteY13" fmla="*/ 176550 h 405384"/>
              <a:gd name="connsiteX14" fmla="*/ 10075 w 2651418"/>
              <a:gd name="connsiteY14" fmla="*/ 225604 h 40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51418" h="405384">
                <a:moveTo>
                  <a:pt x="178287" y="393816"/>
                </a:moveTo>
                <a:cubicBezTo>
                  <a:pt x="191365" y="407798"/>
                  <a:pt x="213304" y="408541"/>
                  <a:pt x="227291" y="395464"/>
                </a:cubicBezTo>
                <a:cubicBezTo>
                  <a:pt x="241278" y="382386"/>
                  <a:pt x="242015" y="360440"/>
                  <a:pt x="228937" y="346457"/>
                </a:cubicBezTo>
                <a:cubicBezTo>
                  <a:pt x="228423" y="345905"/>
                  <a:pt x="227890" y="345371"/>
                  <a:pt x="227340" y="344857"/>
                </a:cubicBezTo>
                <a:lnTo>
                  <a:pt x="118184" y="235701"/>
                </a:lnTo>
                <a:lnTo>
                  <a:pt x="2614877" y="235701"/>
                </a:lnTo>
                <a:cubicBezTo>
                  <a:pt x="2634003" y="236701"/>
                  <a:pt x="2650310" y="222013"/>
                  <a:pt x="2651320" y="202897"/>
                </a:cubicBezTo>
                <a:cubicBezTo>
                  <a:pt x="2652320" y="183771"/>
                  <a:pt x="2637632" y="167454"/>
                  <a:pt x="2618506" y="166454"/>
                </a:cubicBezTo>
                <a:cubicBezTo>
                  <a:pt x="2617296" y="166387"/>
                  <a:pt x="2616087" y="166387"/>
                  <a:pt x="2614877" y="166454"/>
                </a:cubicBezTo>
                <a:lnTo>
                  <a:pt x="118184" y="166454"/>
                </a:lnTo>
                <a:lnTo>
                  <a:pt x="227340" y="57774"/>
                </a:lnTo>
                <a:cubicBezTo>
                  <a:pt x="240418" y="43791"/>
                  <a:pt x="239681" y="21846"/>
                  <a:pt x="225695" y="8767"/>
                </a:cubicBezTo>
                <a:cubicBezTo>
                  <a:pt x="212348" y="-3710"/>
                  <a:pt x="191608" y="-3691"/>
                  <a:pt x="178287" y="8815"/>
                </a:cubicBezTo>
                <a:lnTo>
                  <a:pt x="10075" y="176550"/>
                </a:lnTo>
                <a:cubicBezTo>
                  <a:pt x="-3426" y="190114"/>
                  <a:pt x="-3426" y="212040"/>
                  <a:pt x="10075" y="225604"/>
                </a:cubicBezTo>
                <a:close/>
              </a:path>
            </a:pathLst>
          </a:custGeom>
          <a:solidFill>
            <a:srgbClr val="CC5500"/>
          </a:solidFill>
          <a:ln w="9525" cap="flat">
            <a:noFill/>
            <a:prstDash val="solid"/>
            <a:miter/>
          </a:ln>
        </p:spPr>
        <p:txBody>
          <a:bodyPr rtlCol="0" anchor="ctr"/>
          <a:lstStyle/>
          <a:p>
            <a:endParaRPr lang="en-IN"/>
          </a:p>
        </p:txBody>
      </p:sp>
      <p:sp>
        <p:nvSpPr>
          <p:cNvPr id="14" name="Graphic 5">
            <a:extLst>
              <a:ext uri="{FF2B5EF4-FFF2-40B4-BE49-F238E27FC236}">
                <a16:creationId xmlns:a16="http://schemas.microsoft.com/office/drawing/2014/main" xmlns="" id="{4028E7A4-74EE-293F-BB51-8256D136B8D4}"/>
              </a:ext>
            </a:extLst>
          </p:cNvPr>
          <p:cNvSpPr/>
          <p:nvPr/>
        </p:nvSpPr>
        <p:spPr>
          <a:xfrm rot="16200000">
            <a:off x="224170" y="4406209"/>
            <a:ext cx="2663374" cy="407760"/>
          </a:xfrm>
          <a:custGeom>
            <a:avLst/>
            <a:gdLst>
              <a:gd name="connsiteX0" fmla="*/ 2471210 w 2649627"/>
              <a:gd name="connsiteY0" fmla="*/ 9506 h 405655"/>
              <a:gd name="connsiteX1" fmla="*/ 2422252 w 2649627"/>
              <a:gd name="connsiteY1" fmla="*/ 9506 h 405655"/>
              <a:gd name="connsiteX2" fmla="*/ 2422252 w 2649627"/>
              <a:gd name="connsiteY2" fmla="*/ 58464 h 405655"/>
              <a:gd name="connsiteX3" fmla="*/ 2531313 w 2649627"/>
              <a:gd name="connsiteY3" fmla="*/ 167526 h 405655"/>
              <a:gd name="connsiteX4" fmla="*/ 34620 w 2649627"/>
              <a:gd name="connsiteY4" fmla="*/ 167526 h 405655"/>
              <a:gd name="connsiteX5" fmla="*/ -51 w 2649627"/>
              <a:gd name="connsiteY5" fmla="*/ 202197 h 405655"/>
              <a:gd name="connsiteX6" fmla="*/ 34620 w 2649627"/>
              <a:gd name="connsiteY6" fmla="*/ 236867 h 405655"/>
              <a:gd name="connsiteX7" fmla="*/ 2531313 w 2649627"/>
              <a:gd name="connsiteY7" fmla="*/ 236867 h 405655"/>
              <a:gd name="connsiteX8" fmla="*/ 2422252 w 2649627"/>
              <a:gd name="connsiteY8" fmla="*/ 345929 h 405655"/>
              <a:gd name="connsiteX9" fmla="*/ 2422252 w 2649627"/>
              <a:gd name="connsiteY9" fmla="*/ 394887 h 405655"/>
              <a:gd name="connsiteX10" fmla="*/ 2471210 w 2649627"/>
              <a:gd name="connsiteY10" fmla="*/ 394887 h 405655"/>
              <a:gd name="connsiteX11" fmla="*/ 2639422 w 2649627"/>
              <a:gd name="connsiteY11" fmla="*/ 226676 h 405655"/>
              <a:gd name="connsiteX12" fmla="*/ 2639479 w 2649627"/>
              <a:gd name="connsiteY12" fmla="*/ 177774 h 405655"/>
              <a:gd name="connsiteX13" fmla="*/ 2639422 w 2649627"/>
              <a:gd name="connsiteY13" fmla="*/ 177717 h 40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9627" h="405655">
                <a:moveTo>
                  <a:pt x="2471210" y="9506"/>
                </a:moveTo>
                <a:cubicBezTo>
                  <a:pt x="2457694" y="-4010"/>
                  <a:pt x="2435768" y="-4010"/>
                  <a:pt x="2422252" y="9506"/>
                </a:cubicBezTo>
                <a:cubicBezTo>
                  <a:pt x="2408736" y="23022"/>
                  <a:pt x="2408736" y="44948"/>
                  <a:pt x="2422252" y="58464"/>
                </a:cubicBezTo>
                <a:lnTo>
                  <a:pt x="2531313" y="167526"/>
                </a:lnTo>
                <a:lnTo>
                  <a:pt x="34620" y="167526"/>
                </a:lnTo>
                <a:cubicBezTo>
                  <a:pt x="15472" y="167526"/>
                  <a:pt x="-51" y="183051"/>
                  <a:pt x="-51" y="202197"/>
                </a:cubicBezTo>
                <a:cubicBezTo>
                  <a:pt x="-51" y="221342"/>
                  <a:pt x="15472" y="236867"/>
                  <a:pt x="34620" y="236867"/>
                </a:cubicBezTo>
                <a:lnTo>
                  <a:pt x="2531313" y="236867"/>
                </a:lnTo>
                <a:lnTo>
                  <a:pt x="2422252" y="345929"/>
                </a:lnTo>
                <a:cubicBezTo>
                  <a:pt x="2408736" y="359445"/>
                  <a:pt x="2408736" y="381371"/>
                  <a:pt x="2422252" y="394887"/>
                </a:cubicBezTo>
                <a:cubicBezTo>
                  <a:pt x="2435768" y="408403"/>
                  <a:pt x="2457694" y="408403"/>
                  <a:pt x="2471210" y="394887"/>
                </a:cubicBezTo>
                <a:lnTo>
                  <a:pt x="2639422" y="226676"/>
                </a:lnTo>
                <a:cubicBezTo>
                  <a:pt x="2652938" y="213188"/>
                  <a:pt x="2652966" y="191300"/>
                  <a:pt x="2639479" y="177774"/>
                </a:cubicBezTo>
                <a:cubicBezTo>
                  <a:pt x="2639460" y="177755"/>
                  <a:pt x="2639441" y="177737"/>
                  <a:pt x="2639422" y="177717"/>
                </a:cubicBezTo>
                <a:close/>
              </a:path>
            </a:pathLst>
          </a:custGeom>
          <a:solidFill>
            <a:srgbClr val="CC5500"/>
          </a:solidFill>
          <a:ln w="9525" cap="flat">
            <a:noFill/>
            <a:prstDash val="solid"/>
            <a:miter/>
          </a:ln>
        </p:spPr>
        <p:txBody>
          <a:bodyPr rtlCol="0" anchor="ctr"/>
          <a:lstStyle/>
          <a:p>
            <a:endParaRPr lang="en-IN"/>
          </a:p>
        </p:txBody>
      </p:sp>
      <p:sp>
        <p:nvSpPr>
          <p:cNvPr id="15" name="Graphic 8">
            <a:extLst>
              <a:ext uri="{FF2B5EF4-FFF2-40B4-BE49-F238E27FC236}">
                <a16:creationId xmlns:a16="http://schemas.microsoft.com/office/drawing/2014/main" xmlns="" id="{38CB2916-45F6-7B13-E637-E90FF89EC2DD}"/>
              </a:ext>
            </a:extLst>
          </p:cNvPr>
          <p:cNvSpPr/>
          <p:nvPr/>
        </p:nvSpPr>
        <p:spPr>
          <a:xfrm rot="16200000">
            <a:off x="773245" y="4412894"/>
            <a:ext cx="2663859" cy="393843"/>
          </a:xfrm>
          <a:custGeom>
            <a:avLst/>
            <a:gdLst>
              <a:gd name="connsiteX0" fmla="*/ 170892 w 2650110"/>
              <a:gd name="connsiteY0" fmla="*/ 9523 h 391810"/>
              <a:gd name="connsiteX1" fmla="*/ 10587 w 2650110"/>
              <a:gd name="connsiteY1" fmla="*/ 169257 h 391810"/>
              <a:gd name="connsiteX2" fmla="*/ 10570 w 2650110"/>
              <a:gd name="connsiteY2" fmla="*/ 220578 h 391810"/>
              <a:gd name="connsiteX3" fmla="*/ 10587 w 2650110"/>
              <a:gd name="connsiteY3" fmla="*/ 220597 h 391810"/>
              <a:gd name="connsiteX4" fmla="*/ 170892 w 2650110"/>
              <a:gd name="connsiteY4" fmla="*/ 380426 h 391810"/>
              <a:gd name="connsiteX5" fmla="*/ 222214 w 2650110"/>
              <a:gd name="connsiteY5" fmla="*/ 380541 h 391810"/>
              <a:gd name="connsiteX6" fmla="*/ 232900 w 2650110"/>
              <a:gd name="connsiteY6" fmla="*/ 354804 h 391810"/>
              <a:gd name="connsiteX7" fmla="*/ 232900 w 2650110"/>
              <a:gd name="connsiteY7" fmla="*/ 290606 h 391810"/>
              <a:gd name="connsiteX8" fmla="*/ 2597291 w 2650110"/>
              <a:gd name="connsiteY8" fmla="*/ 314799 h 391810"/>
              <a:gd name="connsiteX9" fmla="*/ 2649926 w 2650110"/>
              <a:gd name="connsiteY9" fmla="*/ 269403 h 391810"/>
              <a:gd name="connsiteX10" fmla="*/ 2650060 w 2650110"/>
              <a:gd name="connsiteY10" fmla="*/ 265841 h 391810"/>
              <a:gd name="connsiteX11" fmla="*/ 2650060 w 2650110"/>
              <a:gd name="connsiteY11" fmla="*/ 124109 h 391810"/>
              <a:gd name="connsiteX12" fmla="*/ 2600854 w 2650110"/>
              <a:gd name="connsiteY12" fmla="*/ 75017 h 391810"/>
              <a:gd name="connsiteX13" fmla="*/ 2597291 w 2650110"/>
              <a:gd name="connsiteY13" fmla="*/ 75150 h 391810"/>
              <a:gd name="connsiteX14" fmla="*/ 232424 w 2650110"/>
              <a:gd name="connsiteY14" fmla="*/ 99344 h 391810"/>
              <a:gd name="connsiteX15" fmla="*/ 232424 w 2650110"/>
              <a:gd name="connsiteY15" fmla="*/ 35145 h 391810"/>
              <a:gd name="connsiteX16" fmla="*/ 195687 w 2650110"/>
              <a:gd name="connsiteY16" fmla="*/ -697 h 391810"/>
              <a:gd name="connsiteX17" fmla="*/ 170892 w 2650110"/>
              <a:gd name="connsiteY17" fmla="*/ 9523 h 39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50110" h="391810">
                <a:moveTo>
                  <a:pt x="170892" y="9523"/>
                </a:moveTo>
                <a:lnTo>
                  <a:pt x="10587" y="169257"/>
                </a:lnTo>
                <a:cubicBezTo>
                  <a:pt x="-3590" y="183421"/>
                  <a:pt x="-3598" y="206405"/>
                  <a:pt x="10570" y="220578"/>
                </a:cubicBezTo>
                <a:cubicBezTo>
                  <a:pt x="10575" y="220587"/>
                  <a:pt x="10581" y="220587"/>
                  <a:pt x="10587" y="220597"/>
                </a:cubicBezTo>
                <a:lnTo>
                  <a:pt x="170892" y="380426"/>
                </a:lnTo>
                <a:cubicBezTo>
                  <a:pt x="185033" y="394628"/>
                  <a:pt x="208011" y="394676"/>
                  <a:pt x="222214" y="380541"/>
                </a:cubicBezTo>
                <a:cubicBezTo>
                  <a:pt x="229059" y="373721"/>
                  <a:pt x="232905" y="364463"/>
                  <a:pt x="232900" y="354804"/>
                </a:cubicBezTo>
                <a:lnTo>
                  <a:pt x="232900" y="290606"/>
                </a:lnTo>
                <a:lnTo>
                  <a:pt x="2597291" y="314799"/>
                </a:lnTo>
                <a:cubicBezTo>
                  <a:pt x="2624361" y="316799"/>
                  <a:pt x="2647926" y="296473"/>
                  <a:pt x="2649926" y="269403"/>
                </a:cubicBezTo>
                <a:cubicBezTo>
                  <a:pt x="2650012" y="268222"/>
                  <a:pt x="2650060" y="267032"/>
                  <a:pt x="2650060" y="265841"/>
                </a:cubicBezTo>
                <a:lnTo>
                  <a:pt x="2650060" y="124109"/>
                </a:lnTo>
                <a:cubicBezTo>
                  <a:pt x="2650031" y="96962"/>
                  <a:pt x="2628000" y="74989"/>
                  <a:pt x="2600854" y="75017"/>
                </a:cubicBezTo>
                <a:cubicBezTo>
                  <a:pt x="2599663" y="75017"/>
                  <a:pt x="2598472" y="75065"/>
                  <a:pt x="2597291" y="75150"/>
                </a:cubicBezTo>
                <a:lnTo>
                  <a:pt x="232424" y="99344"/>
                </a:lnTo>
                <a:lnTo>
                  <a:pt x="232424" y="35145"/>
                </a:lnTo>
                <a:cubicBezTo>
                  <a:pt x="232176" y="15104"/>
                  <a:pt x="215729" y="-945"/>
                  <a:pt x="195687" y="-697"/>
                </a:cubicBezTo>
                <a:cubicBezTo>
                  <a:pt x="186421" y="-583"/>
                  <a:pt x="177549" y="3074"/>
                  <a:pt x="170892" y="9523"/>
                </a:cubicBezTo>
                <a:close/>
              </a:path>
            </a:pathLst>
          </a:custGeom>
          <a:solidFill>
            <a:srgbClr val="CC5500"/>
          </a:solidFill>
          <a:ln w="9525" cap="flat">
            <a:noFill/>
            <a:prstDash val="solid"/>
            <a:miter/>
          </a:ln>
        </p:spPr>
        <p:txBody>
          <a:bodyPr rtlCol="0" anchor="ctr"/>
          <a:lstStyle/>
          <a:p>
            <a:endParaRPr lang="en-IN" dirty="0"/>
          </a:p>
        </p:txBody>
      </p:sp>
      <p:sp>
        <p:nvSpPr>
          <p:cNvPr id="16" name="Graphic 11">
            <a:extLst>
              <a:ext uri="{FF2B5EF4-FFF2-40B4-BE49-F238E27FC236}">
                <a16:creationId xmlns:a16="http://schemas.microsoft.com/office/drawing/2014/main" xmlns="" id="{62885504-ABFF-52CA-863E-00C4849418F4}"/>
              </a:ext>
            </a:extLst>
          </p:cNvPr>
          <p:cNvSpPr/>
          <p:nvPr/>
        </p:nvSpPr>
        <p:spPr>
          <a:xfrm rot="16200000">
            <a:off x="1384437" y="4412978"/>
            <a:ext cx="2663379" cy="394217"/>
          </a:xfrm>
          <a:custGeom>
            <a:avLst/>
            <a:gdLst>
              <a:gd name="connsiteX0" fmla="*/ 2479116 w 2649632"/>
              <a:gd name="connsiteY0" fmla="*/ 380834 h 392182"/>
              <a:gd name="connsiteX1" fmla="*/ 2638945 w 2649632"/>
              <a:gd name="connsiteY1" fmla="*/ 221005 h 392182"/>
              <a:gd name="connsiteX2" fmla="*/ 2638965 w 2649632"/>
              <a:gd name="connsiteY2" fmla="*/ 169684 h 392182"/>
              <a:gd name="connsiteX3" fmla="*/ 2638945 w 2649632"/>
              <a:gd name="connsiteY3" fmla="*/ 169665 h 392182"/>
              <a:gd name="connsiteX4" fmla="*/ 2479116 w 2649632"/>
              <a:gd name="connsiteY4" fmla="*/ 9835 h 392182"/>
              <a:gd name="connsiteX5" fmla="*/ 2427795 w 2649632"/>
              <a:gd name="connsiteY5" fmla="*/ 9912 h 392182"/>
              <a:gd name="connsiteX6" fmla="*/ 2417203 w 2649632"/>
              <a:gd name="connsiteY6" fmla="*/ 35553 h 392182"/>
              <a:gd name="connsiteX7" fmla="*/ 2417203 w 2649632"/>
              <a:gd name="connsiteY7" fmla="*/ 99751 h 392182"/>
              <a:gd name="connsiteX8" fmla="*/ 52717 w 2649632"/>
              <a:gd name="connsiteY8" fmla="*/ 75558 h 392182"/>
              <a:gd name="connsiteX9" fmla="*/ 90 w 2649632"/>
              <a:gd name="connsiteY9" fmla="*/ 120754 h 392182"/>
              <a:gd name="connsiteX10" fmla="*/ -51 w 2649632"/>
              <a:gd name="connsiteY10" fmla="*/ 124421 h 392182"/>
              <a:gd name="connsiteX11" fmla="*/ -51 w 2649632"/>
              <a:gd name="connsiteY11" fmla="*/ 266249 h 392182"/>
              <a:gd name="connsiteX12" fmla="*/ 49155 w 2649632"/>
              <a:gd name="connsiteY12" fmla="*/ 315341 h 392182"/>
              <a:gd name="connsiteX13" fmla="*/ 52717 w 2649632"/>
              <a:gd name="connsiteY13" fmla="*/ 315207 h 392182"/>
              <a:gd name="connsiteX14" fmla="*/ 2417203 w 2649632"/>
              <a:gd name="connsiteY14" fmla="*/ 290918 h 392182"/>
              <a:gd name="connsiteX15" fmla="*/ 2417203 w 2649632"/>
              <a:gd name="connsiteY15" fmla="*/ 355212 h 392182"/>
              <a:gd name="connsiteX16" fmla="*/ 2453570 w 2649632"/>
              <a:gd name="connsiteY16" fmla="*/ 391426 h 392182"/>
              <a:gd name="connsiteX17" fmla="*/ 2479116 w 2649632"/>
              <a:gd name="connsiteY17" fmla="*/ 380834 h 39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9632" h="392182">
                <a:moveTo>
                  <a:pt x="2479116" y="380834"/>
                </a:moveTo>
                <a:lnTo>
                  <a:pt x="2638945" y="221005"/>
                </a:lnTo>
                <a:cubicBezTo>
                  <a:pt x="2653119" y="206841"/>
                  <a:pt x="2653128" y="183857"/>
                  <a:pt x="2638965" y="169684"/>
                </a:cubicBezTo>
                <a:cubicBezTo>
                  <a:pt x="2638955" y="169674"/>
                  <a:pt x="2638955" y="169674"/>
                  <a:pt x="2638945" y="169665"/>
                </a:cubicBezTo>
                <a:lnTo>
                  <a:pt x="2479116" y="9835"/>
                </a:lnTo>
                <a:cubicBezTo>
                  <a:pt x="2464924" y="-4318"/>
                  <a:pt x="2441940" y="-4281"/>
                  <a:pt x="2427795" y="9912"/>
                </a:cubicBezTo>
                <a:cubicBezTo>
                  <a:pt x="2421004" y="16722"/>
                  <a:pt x="2417194" y="25942"/>
                  <a:pt x="2417203" y="35553"/>
                </a:cubicBezTo>
                <a:lnTo>
                  <a:pt x="2417203" y="99751"/>
                </a:lnTo>
                <a:lnTo>
                  <a:pt x="52717" y="75558"/>
                </a:lnTo>
                <a:cubicBezTo>
                  <a:pt x="25704" y="73510"/>
                  <a:pt x="2142" y="93741"/>
                  <a:pt x="90" y="120754"/>
                </a:cubicBezTo>
                <a:cubicBezTo>
                  <a:pt x="-2" y="121973"/>
                  <a:pt x="-50" y="123202"/>
                  <a:pt x="-51" y="124421"/>
                </a:cubicBezTo>
                <a:lnTo>
                  <a:pt x="-51" y="266249"/>
                </a:lnTo>
                <a:cubicBezTo>
                  <a:pt x="-20" y="293395"/>
                  <a:pt x="22011" y="315369"/>
                  <a:pt x="49155" y="315341"/>
                </a:cubicBezTo>
                <a:cubicBezTo>
                  <a:pt x="50344" y="315341"/>
                  <a:pt x="51532" y="315293"/>
                  <a:pt x="52717" y="315207"/>
                </a:cubicBezTo>
                <a:lnTo>
                  <a:pt x="2417203" y="290918"/>
                </a:lnTo>
                <a:lnTo>
                  <a:pt x="2417203" y="355212"/>
                </a:lnTo>
                <a:cubicBezTo>
                  <a:pt x="2417242" y="375253"/>
                  <a:pt x="2433529" y="391464"/>
                  <a:pt x="2453570" y="391426"/>
                </a:cubicBezTo>
                <a:cubicBezTo>
                  <a:pt x="2463152" y="391407"/>
                  <a:pt x="2472334" y="387597"/>
                  <a:pt x="2479116" y="380834"/>
                </a:cubicBezTo>
                <a:close/>
              </a:path>
            </a:pathLst>
          </a:custGeom>
          <a:solidFill>
            <a:srgbClr val="CC5500"/>
          </a:solidFill>
          <a:ln w="9525" cap="flat">
            <a:noFill/>
            <a:prstDash val="solid"/>
            <a:miter/>
          </a:ln>
        </p:spPr>
        <p:txBody>
          <a:bodyPr rtlCol="0" anchor="ctr"/>
          <a:lstStyle/>
          <a:p>
            <a:endParaRPr lang="en-IN"/>
          </a:p>
        </p:txBody>
      </p:sp>
    </p:spTree>
    <p:extLst>
      <p:ext uri="{BB962C8B-B14F-4D97-AF65-F5344CB8AC3E}">
        <p14:creationId xmlns:p14="http://schemas.microsoft.com/office/powerpoint/2010/main" xmlns="" val="189090556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ABC35B44-61C0-F439-EDE9-612EBA1EFB56}"/>
              </a:ext>
            </a:extLst>
          </p:cNvPr>
          <p:cNvSpPr>
            <a:spLocks noGrp="1"/>
          </p:cNvSpPr>
          <p:nvPr>
            <p:ph type="title"/>
          </p:nvPr>
        </p:nvSpPr>
        <p:spPr/>
        <p:txBody>
          <a:bodyPr/>
          <a:lstStyle/>
          <a:p>
            <a:endParaRPr lang="en-IN"/>
          </a:p>
        </p:txBody>
      </p:sp>
      <p:grpSp>
        <p:nvGrpSpPr>
          <p:cNvPr id="52" name="Group 51">
            <a:extLst>
              <a:ext uri="{FF2B5EF4-FFF2-40B4-BE49-F238E27FC236}">
                <a16:creationId xmlns:a16="http://schemas.microsoft.com/office/drawing/2014/main" xmlns="" id="{AE228386-3DEB-CD78-9049-98A0917C0D0A}"/>
              </a:ext>
            </a:extLst>
          </p:cNvPr>
          <p:cNvGrpSpPr/>
          <p:nvPr/>
        </p:nvGrpSpPr>
        <p:grpSpPr>
          <a:xfrm>
            <a:off x="906827" y="2072442"/>
            <a:ext cx="915215" cy="1892631"/>
            <a:chOff x="865453" y="2059907"/>
            <a:chExt cx="915215" cy="1892631"/>
          </a:xfrm>
          <a:solidFill>
            <a:srgbClr val="CC5500"/>
          </a:solidFill>
        </p:grpSpPr>
        <p:sp>
          <p:nvSpPr>
            <p:cNvPr id="9" name="Freeform: Shape 8">
              <a:extLst>
                <a:ext uri="{FF2B5EF4-FFF2-40B4-BE49-F238E27FC236}">
                  <a16:creationId xmlns:a16="http://schemas.microsoft.com/office/drawing/2014/main" xmlns="" id="{86111A66-B2DA-F263-F02A-6489B4383710}"/>
                </a:ext>
              </a:extLst>
            </p:cNvPr>
            <p:cNvSpPr/>
            <p:nvPr/>
          </p:nvSpPr>
          <p:spPr>
            <a:xfrm rot="18900000">
              <a:off x="1143177" y="2059907"/>
              <a:ext cx="359664" cy="359664"/>
            </a:xfrm>
            <a:custGeom>
              <a:avLst/>
              <a:gdLst>
                <a:gd name="connsiteX0" fmla="*/ 359616 w 359664"/>
                <a:gd name="connsiteY0" fmla="*/ 179783 h 359664"/>
                <a:gd name="connsiteX1" fmla="*/ 179784 w 359664"/>
                <a:gd name="connsiteY1" fmla="*/ 359615 h 359664"/>
                <a:gd name="connsiteX2" fmla="*/ -48 w 359664"/>
                <a:gd name="connsiteY2" fmla="*/ 179783 h 359664"/>
                <a:gd name="connsiteX3" fmla="*/ 179784 w 359664"/>
                <a:gd name="connsiteY3" fmla="*/ -49 h 359664"/>
                <a:gd name="connsiteX4" fmla="*/ 359616 w 359664"/>
                <a:gd name="connsiteY4" fmla="*/ 179783 h 359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664" h="359664">
                  <a:moveTo>
                    <a:pt x="359616" y="179783"/>
                  </a:moveTo>
                  <a:cubicBezTo>
                    <a:pt x="359616" y="279101"/>
                    <a:pt x="279103" y="359615"/>
                    <a:pt x="179784" y="359615"/>
                  </a:cubicBezTo>
                  <a:cubicBezTo>
                    <a:pt x="80466" y="359615"/>
                    <a:pt x="-48" y="279101"/>
                    <a:pt x="-48" y="179783"/>
                  </a:cubicBezTo>
                  <a:cubicBezTo>
                    <a:pt x="-48" y="80464"/>
                    <a:pt x="80466" y="-49"/>
                    <a:pt x="179784" y="-49"/>
                  </a:cubicBezTo>
                  <a:cubicBezTo>
                    <a:pt x="279103" y="-49"/>
                    <a:pt x="359616" y="80464"/>
                    <a:pt x="359616" y="179783"/>
                  </a:cubicBezTo>
                  <a:close/>
                </a:path>
              </a:pathLst>
            </a:custGeom>
            <a:grp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9BB3EBDE-1EC0-3153-85F6-14F0ADBCDBE0}"/>
                </a:ext>
              </a:extLst>
            </p:cNvPr>
            <p:cNvSpPr/>
            <p:nvPr/>
          </p:nvSpPr>
          <p:spPr>
            <a:xfrm>
              <a:off x="865453" y="2445511"/>
              <a:ext cx="915215" cy="1507027"/>
            </a:xfrm>
            <a:custGeom>
              <a:avLst/>
              <a:gdLst>
                <a:gd name="connsiteX0" fmla="*/ 911466 w 915215"/>
                <a:gd name="connsiteY0" fmla="*/ 601550 h 1507027"/>
                <a:gd name="connsiteX1" fmla="*/ 745826 w 915215"/>
                <a:gd name="connsiteY1" fmla="*/ 103678 h 1507027"/>
                <a:gd name="connsiteX2" fmla="*/ 601999 w 915215"/>
                <a:gd name="connsiteY2" fmla="*/ -49 h 1507027"/>
                <a:gd name="connsiteX3" fmla="*/ 313201 w 915215"/>
                <a:gd name="connsiteY3" fmla="*/ -49 h 1507027"/>
                <a:gd name="connsiteX4" fmla="*/ 169373 w 915215"/>
                <a:gd name="connsiteY4" fmla="*/ 103678 h 1507027"/>
                <a:gd name="connsiteX5" fmla="*/ 3733 w 915215"/>
                <a:gd name="connsiteY5" fmla="*/ 601550 h 1507027"/>
                <a:gd name="connsiteX6" fmla="*/ 41262 w 915215"/>
                <a:gd name="connsiteY6" fmla="*/ 681941 h 1507027"/>
                <a:gd name="connsiteX7" fmla="*/ 41262 w 915215"/>
                <a:gd name="connsiteY7" fmla="*/ 681941 h 1507027"/>
                <a:gd name="connsiteX8" fmla="*/ 121632 w 915215"/>
                <a:gd name="connsiteY8" fmla="*/ 644565 h 1507027"/>
                <a:gd name="connsiteX9" fmla="*/ 121653 w 915215"/>
                <a:gd name="connsiteY9" fmla="*/ 644508 h 1507027"/>
                <a:gd name="connsiteX10" fmla="*/ 239572 w 915215"/>
                <a:gd name="connsiteY10" fmla="*/ 320658 h 1507027"/>
                <a:gd name="connsiteX11" fmla="*/ 268147 w 915215"/>
                <a:gd name="connsiteY11" fmla="*/ 320658 h 1507027"/>
                <a:gd name="connsiteX12" fmla="*/ 68122 w 915215"/>
                <a:gd name="connsiteY12" fmla="*/ 1071609 h 1507027"/>
                <a:gd name="connsiteX13" fmla="*/ 288912 w 915215"/>
                <a:gd name="connsiteY13" fmla="*/ 1071609 h 1507027"/>
                <a:gd name="connsiteX14" fmla="*/ 288912 w 915215"/>
                <a:gd name="connsiteY14" fmla="*/ 1430892 h 1507027"/>
                <a:gd name="connsiteX15" fmla="*/ 359658 w 915215"/>
                <a:gd name="connsiteY15" fmla="*/ 1506930 h 1507027"/>
                <a:gd name="connsiteX16" fmla="*/ 435692 w 915215"/>
                <a:gd name="connsiteY16" fmla="*/ 1436178 h 1507027"/>
                <a:gd name="connsiteX17" fmla="*/ 435692 w 915215"/>
                <a:gd name="connsiteY17" fmla="*/ 1430892 h 1507027"/>
                <a:gd name="connsiteX18" fmla="*/ 435692 w 915215"/>
                <a:gd name="connsiteY18" fmla="*/ 1071323 h 1507027"/>
                <a:gd name="connsiteX19" fmla="*/ 479507 w 915215"/>
                <a:gd name="connsiteY19" fmla="*/ 1071323 h 1507027"/>
                <a:gd name="connsiteX20" fmla="*/ 479507 w 915215"/>
                <a:gd name="connsiteY20" fmla="*/ 1430892 h 1507027"/>
                <a:gd name="connsiteX21" fmla="*/ 550249 w 915215"/>
                <a:gd name="connsiteY21" fmla="*/ 1506930 h 1507027"/>
                <a:gd name="connsiteX22" fmla="*/ 626287 w 915215"/>
                <a:gd name="connsiteY22" fmla="*/ 1436178 h 1507027"/>
                <a:gd name="connsiteX23" fmla="*/ 626287 w 915215"/>
                <a:gd name="connsiteY23" fmla="*/ 1430892 h 1507027"/>
                <a:gd name="connsiteX24" fmla="*/ 626287 w 915215"/>
                <a:gd name="connsiteY24" fmla="*/ 1071323 h 1507027"/>
                <a:gd name="connsiteX25" fmla="*/ 847172 w 915215"/>
                <a:gd name="connsiteY25" fmla="*/ 1071323 h 1507027"/>
                <a:gd name="connsiteX26" fmla="*/ 647147 w 915215"/>
                <a:gd name="connsiteY26" fmla="*/ 320372 h 1507027"/>
                <a:gd name="connsiteX27" fmla="*/ 675722 w 915215"/>
                <a:gd name="connsiteY27" fmla="*/ 320372 h 1507027"/>
                <a:gd name="connsiteX28" fmla="*/ 793641 w 915215"/>
                <a:gd name="connsiteY28" fmla="*/ 644222 h 1507027"/>
                <a:gd name="connsiteX29" fmla="*/ 873975 w 915215"/>
                <a:gd name="connsiteY29" fmla="*/ 681674 h 1507027"/>
                <a:gd name="connsiteX30" fmla="*/ 874033 w 915215"/>
                <a:gd name="connsiteY30" fmla="*/ 681655 h 1507027"/>
                <a:gd name="connsiteX31" fmla="*/ 874033 w 915215"/>
                <a:gd name="connsiteY31" fmla="*/ 681655 h 1507027"/>
                <a:gd name="connsiteX32" fmla="*/ 911466 w 915215"/>
                <a:gd name="connsiteY32" fmla="*/ 601550 h 150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5215" h="1507027">
                  <a:moveTo>
                    <a:pt x="911466" y="601550"/>
                  </a:moveTo>
                  <a:lnTo>
                    <a:pt x="745826" y="103678"/>
                  </a:lnTo>
                  <a:cubicBezTo>
                    <a:pt x="725176" y="41770"/>
                    <a:pt x="667254" y="-2"/>
                    <a:pt x="601999" y="-49"/>
                  </a:cubicBezTo>
                  <a:lnTo>
                    <a:pt x="313201" y="-49"/>
                  </a:lnTo>
                  <a:cubicBezTo>
                    <a:pt x="247940" y="-2"/>
                    <a:pt x="190020" y="41770"/>
                    <a:pt x="169373" y="103678"/>
                  </a:cubicBezTo>
                  <a:lnTo>
                    <a:pt x="3733" y="601550"/>
                  </a:lnTo>
                  <a:cubicBezTo>
                    <a:pt x="-8082" y="634116"/>
                    <a:pt x="8714" y="670092"/>
                    <a:pt x="41262" y="681941"/>
                  </a:cubicBezTo>
                  <a:lnTo>
                    <a:pt x="41262" y="681941"/>
                  </a:lnTo>
                  <a:cubicBezTo>
                    <a:pt x="73776" y="693809"/>
                    <a:pt x="109759" y="677083"/>
                    <a:pt x="121632" y="644565"/>
                  </a:cubicBezTo>
                  <a:cubicBezTo>
                    <a:pt x="121638" y="644546"/>
                    <a:pt x="121646" y="644527"/>
                    <a:pt x="121653" y="644508"/>
                  </a:cubicBezTo>
                  <a:lnTo>
                    <a:pt x="239572" y="320658"/>
                  </a:lnTo>
                  <a:lnTo>
                    <a:pt x="268147" y="320658"/>
                  </a:lnTo>
                  <a:lnTo>
                    <a:pt x="68122" y="1071609"/>
                  </a:lnTo>
                  <a:lnTo>
                    <a:pt x="288912" y="1071609"/>
                  </a:lnTo>
                  <a:lnTo>
                    <a:pt x="288912" y="1430892"/>
                  </a:lnTo>
                  <a:cubicBezTo>
                    <a:pt x="287452" y="1471420"/>
                    <a:pt x="319125" y="1505463"/>
                    <a:pt x="359658" y="1506930"/>
                  </a:cubicBezTo>
                  <a:cubicBezTo>
                    <a:pt x="400189" y="1508387"/>
                    <a:pt x="434232" y="1476716"/>
                    <a:pt x="435692" y="1436178"/>
                  </a:cubicBezTo>
                  <a:cubicBezTo>
                    <a:pt x="435756" y="1434416"/>
                    <a:pt x="435756" y="1432654"/>
                    <a:pt x="435692" y="1430892"/>
                  </a:cubicBezTo>
                  <a:lnTo>
                    <a:pt x="435692" y="1071323"/>
                  </a:lnTo>
                  <a:lnTo>
                    <a:pt x="479507" y="1071323"/>
                  </a:lnTo>
                  <a:lnTo>
                    <a:pt x="479507" y="1430892"/>
                  </a:lnTo>
                  <a:cubicBezTo>
                    <a:pt x="478047" y="1471420"/>
                    <a:pt x="509720" y="1505463"/>
                    <a:pt x="550249" y="1506930"/>
                  </a:cubicBezTo>
                  <a:cubicBezTo>
                    <a:pt x="590788" y="1508387"/>
                    <a:pt x="624830" y="1476716"/>
                    <a:pt x="626287" y="1436178"/>
                  </a:cubicBezTo>
                  <a:cubicBezTo>
                    <a:pt x="626354" y="1434416"/>
                    <a:pt x="626354" y="1432654"/>
                    <a:pt x="626287" y="1430892"/>
                  </a:cubicBezTo>
                  <a:lnTo>
                    <a:pt x="626287" y="1071323"/>
                  </a:lnTo>
                  <a:lnTo>
                    <a:pt x="847172" y="1071323"/>
                  </a:lnTo>
                  <a:lnTo>
                    <a:pt x="647147" y="320372"/>
                  </a:lnTo>
                  <a:lnTo>
                    <a:pt x="675722" y="320372"/>
                  </a:lnTo>
                  <a:lnTo>
                    <a:pt x="793641" y="644222"/>
                  </a:lnTo>
                  <a:cubicBezTo>
                    <a:pt x="805481" y="676750"/>
                    <a:pt x="841447" y="693514"/>
                    <a:pt x="873975" y="681674"/>
                  </a:cubicBezTo>
                  <a:cubicBezTo>
                    <a:pt x="873994" y="681665"/>
                    <a:pt x="874013" y="681665"/>
                    <a:pt x="874033" y="681655"/>
                  </a:cubicBezTo>
                  <a:lnTo>
                    <a:pt x="874033" y="681655"/>
                  </a:lnTo>
                  <a:cubicBezTo>
                    <a:pt x="906389" y="669768"/>
                    <a:pt x="923105" y="634002"/>
                    <a:pt x="911466" y="601550"/>
                  </a:cubicBezTo>
                  <a:close/>
                </a:path>
              </a:pathLst>
            </a:custGeom>
            <a:grpFill/>
            <a:ln w="9525" cap="flat">
              <a:noFill/>
              <a:prstDash val="solid"/>
              <a:miter/>
            </a:ln>
          </p:spPr>
          <p:txBody>
            <a:bodyPr rtlCol="0" anchor="ctr"/>
            <a:lstStyle/>
            <a:p>
              <a:endParaRPr lang="en-IN"/>
            </a:p>
          </p:txBody>
        </p:sp>
      </p:grpSp>
      <p:grpSp>
        <p:nvGrpSpPr>
          <p:cNvPr id="53" name="Group 52">
            <a:extLst>
              <a:ext uri="{FF2B5EF4-FFF2-40B4-BE49-F238E27FC236}">
                <a16:creationId xmlns:a16="http://schemas.microsoft.com/office/drawing/2014/main" xmlns="" id="{DFC36881-1C5B-62B6-3C4C-414ED7C091BD}"/>
              </a:ext>
            </a:extLst>
          </p:cNvPr>
          <p:cNvGrpSpPr/>
          <p:nvPr/>
        </p:nvGrpSpPr>
        <p:grpSpPr>
          <a:xfrm>
            <a:off x="1951891" y="2072442"/>
            <a:ext cx="698372" cy="1900998"/>
            <a:chOff x="1840213" y="2066417"/>
            <a:chExt cx="698372" cy="1900998"/>
          </a:xfrm>
          <a:solidFill>
            <a:srgbClr val="CC5500"/>
          </a:solidFill>
        </p:grpSpPr>
        <p:sp>
          <p:nvSpPr>
            <p:cNvPr id="11" name="Freeform: Shape 10">
              <a:extLst>
                <a:ext uri="{FF2B5EF4-FFF2-40B4-BE49-F238E27FC236}">
                  <a16:creationId xmlns:a16="http://schemas.microsoft.com/office/drawing/2014/main" xmlns="" id="{DF29F508-DAED-C5EB-1A91-6F04983CD183}"/>
                </a:ext>
              </a:extLst>
            </p:cNvPr>
            <p:cNvSpPr/>
            <p:nvPr/>
          </p:nvSpPr>
          <p:spPr>
            <a:xfrm>
              <a:off x="2009282" y="2066417"/>
              <a:ext cx="359663" cy="359664"/>
            </a:xfrm>
            <a:custGeom>
              <a:avLst/>
              <a:gdLst>
                <a:gd name="connsiteX0" fmla="*/ 359664 w 359663"/>
                <a:gd name="connsiteY0" fmla="*/ 179832 h 359664"/>
                <a:gd name="connsiteX1" fmla="*/ 179832 w 359663"/>
                <a:gd name="connsiteY1" fmla="*/ 359664 h 359664"/>
                <a:gd name="connsiteX2" fmla="*/ 0 w 359663"/>
                <a:gd name="connsiteY2" fmla="*/ 179832 h 359664"/>
                <a:gd name="connsiteX3" fmla="*/ 179832 w 359663"/>
                <a:gd name="connsiteY3" fmla="*/ 0 h 359664"/>
                <a:gd name="connsiteX4" fmla="*/ 359664 w 359663"/>
                <a:gd name="connsiteY4" fmla="*/ 179832 h 359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663" h="359664">
                  <a:moveTo>
                    <a:pt x="359664" y="179832"/>
                  </a:moveTo>
                  <a:cubicBezTo>
                    <a:pt x="359664" y="279150"/>
                    <a:pt x="279151" y="359664"/>
                    <a:pt x="179832" y="359664"/>
                  </a:cubicBezTo>
                  <a:cubicBezTo>
                    <a:pt x="80514" y="359664"/>
                    <a:pt x="0" y="279150"/>
                    <a:pt x="0" y="179832"/>
                  </a:cubicBezTo>
                  <a:cubicBezTo>
                    <a:pt x="0" y="80514"/>
                    <a:pt x="80514" y="0"/>
                    <a:pt x="179832" y="0"/>
                  </a:cubicBezTo>
                  <a:cubicBezTo>
                    <a:pt x="279151" y="0"/>
                    <a:pt x="359664" y="80514"/>
                    <a:pt x="359664" y="179832"/>
                  </a:cubicBezTo>
                  <a:close/>
                </a:path>
              </a:pathLst>
            </a:custGeom>
            <a:grp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79157A88-F636-5929-D30C-A0E31773A0BA}"/>
                </a:ext>
              </a:extLst>
            </p:cNvPr>
            <p:cNvSpPr/>
            <p:nvPr/>
          </p:nvSpPr>
          <p:spPr>
            <a:xfrm>
              <a:off x="1840213" y="2453798"/>
              <a:ext cx="698372" cy="1513617"/>
            </a:xfrm>
            <a:custGeom>
              <a:avLst/>
              <a:gdLst>
                <a:gd name="connsiteX0" fmla="*/ 698135 w 698372"/>
                <a:gd name="connsiteY0" fmla="*/ 116537 h 1513617"/>
                <a:gd name="connsiteX1" fmla="*/ 698135 w 698372"/>
                <a:gd name="connsiteY1" fmla="*/ 116537 h 1513617"/>
                <a:gd name="connsiteX2" fmla="*/ 698135 w 698372"/>
                <a:gd name="connsiteY2" fmla="*/ 102630 h 1513617"/>
                <a:gd name="connsiteX3" fmla="*/ 686705 w 698372"/>
                <a:gd name="connsiteY3" fmla="*/ 66626 h 1513617"/>
                <a:gd name="connsiteX4" fmla="*/ 581930 w 698372"/>
                <a:gd name="connsiteY4" fmla="*/ -49 h 1513617"/>
                <a:gd name="connsiteX5" fmla="*/ 115871 w 698372"/>
                <a:gd name="connsiteY5" fmla="*/ -49 h 1513617"/>
                <a:gd name="connsiteX6" fmla="*/ -48 w 698372"/>
                <a:gd name="connsiteY6" fmla="*/ 108917 h 1513617"/>
                <a:gd name="connsiteX7" fmla="*/ -48 w 698372"/>
                <a:gd name="connsiteY7" fmla="*/ 115679 h 1513617"/>
                <a:gd name="connsiteX8" fmla="*/ -48 w 698372"/>
                <a:gd name="connsiteY8" fmla="*/ 116251 h 1513617"/>
                <a:gd name="connsiteX9" fmla="*/ -48 w 698372"/>
                <a:gd name="connsiteY9" fmla="*/ 116251 h 1513617"/>
                <a:gd name="connsiteX10" fmla="*/ -48 w 698372"/>
                <a:gd name="connsiteY10" fmla="*/ 310561 h 1513617"/>
                <a:gd name="connsiteX11" fmla="*/ -48 w 698372"/>
                <a:gd name="connsiteY11" fmla="*/ 310561 h 1513617"/>
                <a:gd name="connsiteX12" fmla="*/ -48 w 698372"/>
                <a:gd name="connsiteY12" fmla="*/ 631077 h 1513617"/>
                <a:gd name="connsiteX13" fmla="*/ 65122 w 698372"/>
                <a:gd name="connsiteY13" fmla="*/ 691351 h 1513617"/>
                <a:gd name="connsiteX14" fmla="*/ 125396 w 698372"/>
                <a:gd name="connsiteY14" fmla="*/ 631077 h 1513617"/>
                <a:gd name="connsiteX15" fmla="*/ 125396 w 698372"/>
                <a:gd name="connsiteY15" fmla="*/ 310847 h 1513617"/>
                <a:gd name="connsiteX16" fmla="*/ 150066 w 698372"/>
                <a:gd name="connsiteY16" fmla="*/ 310847 h 1513617"/>
                <a:gd name="connsiteX17" fmla="*/ 150066 w 698372"/>
                <a:gd name="connsiteY17" fmla="*/ 895682 h 1513617"/>
                <a:gd name="connsiteX18" fmla="*/ 150066 w 698372"/>
                <a:gd name="connsiteY18" fmla="*/ 895682 h 1513617"/>
                <a:gd name="connsiteX19" fmla="*/ 150066 w 698372"/>
                <a:gd name="connsiteY19" fmla="*/ 1420414 h 1513617"/>
                <a:gd name="connsiteX20" fmla="*/ 243221 w 698372"/>
                <a:gd name="connsiteY20" fmla="*/ 1513569 h 1513617"/>
                <a:gd name="connsiteX21" fmla="*/ 243221 w 698372"/>
                <a:gd name="connsiteY21" fmla="*/ 1513569 h 1513617"/>
                <a:gd name="connsiteX22" fmla="*/ 336470 w 698372"/>
                <a:gd name="connsiteY22" fmla="*/ 1420509 h 1513617"/>
                <a:gd name="connsiteX23" fmla="*/ 336470 w 698372"/>
                <a:gd name="connsiteY23" fmla="*/ 1420414 h 1513617"/>
                <a:gd name="connsiteX24" fmla="*/ 336470 w 698372"/>
                <a:gd name="connsiteY24" fmla="*/ 895682 h 1513617"/>
                <a:gd name="connsiteX25" fmla="*/ 362188 w 698372"/>
                <a:gd name="connsiteY25" fmla="*/ 895682 h 1513617"/>
                <a:gd name="connsiteX26" fmla="*/ 362188 w 698372"/>
                <a:gd name="connsiteY26" fmla="*/ 1420700 h 1513617"/>
                <a:gd name="connsiteX27" fmla="*/ 455152 w 698372"/>
                <a:gd name="connsiteY27" fmla="*/ 1513569 h 1513617"/>
                <a:gd name="connsiteX28" fmla="*/ 455152 w 698372"/>
                <a:gd name="connsiteY28" fmla="*/ 1513569 h 1513617"/>
                <a:gd name="connsiteX29" fmla="*/ 548021 w 698372"/>
                <a:gd name="connsiteY29" fmla="*/ 1420700 h 1513617"/>
                <a:gd name="connsiteX30" fmla="*/ 548021 w 698372"/>
                <a:gd name="connsiteY30" fmla="*/ 310847 h 1513617"/>
                <a:gd name="connsiteX31" fmla="*/ 572881 w 698372"/>
                <a:gd name="connsiteY31" fmla="*/ 310847 h 1513617"/>
                <a:gd name="connsiteX32" fmla="*/ 572881 w 698372"/>
                <a:gd name="connsiteY32" fmla="*/ 618028 h 1513617"/>
                <a:gd name="connsiteX33" fmla="*/ 638051 w 698372"/>
                <a:gd name="connsiteY33" fmla="*/ 678302 h 1513617"/>
                <a:gd name="connsiteX34" fmla="*/ 698325 w 698372"/>
                <a:gd name="connsiteY34" fmla="*/ 618028 h 1513617"/>
                <a:gd name="connsiteX35" fmla="*/ 698325 w 698372"/>
                <a:gd name="connsiteY35" fmla="*/ 310847 h 1513617"/>
                <a:gd name="connsiteX36" fmla="*/ 698325 w 698372"/>
                <a:gd name="connsiteY36" fmla="*/ 310847 h 151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98372" h="1513617">
                  <a:moveTo>
                    <a:pt x="698135" y="116537"/>
                  </a:moveTo>
                  <a:lnTo>
                    <a:pt x="698135" y="116537"/>
                  </a:lnTo>
                  <a:lnTo>
                    <a:pt x="698135" y="102630"/>
                  </a:lnTo>
                  <a:cubicBezTo>
                    <a:pt x="698135" y="89733"/>
                    <a:pt x="694134" y="77160"/>
                    <a:pt x="686705" y="66626"/>
                  </a:cubicBezTo>
                  <a:cubicBezTo>
                    <a:pt x="667597" y="26021"/>
                    <a:pt x="626802" y="61"/>
                    <a:pt x="581930" y="-49"/>
                  </a:cubicBezTo>
                  <a:lnTo>
                    <a:pt x="115871" y="-49"/>
                  </a:lnTo>
                  <a:cubicBezTo>
                    <a:pt x="54530" y="-18"/>
                    <a:pt x="3772" y="47692"/>
                    <a:pt x="-48" y="108917"/>
                  </a:cubicBezTo>
                  <a:cubicBezTo>
                    <a:pt x="-48" y="111203"/>
                    <a:pt x="-48" y="113393"/>
                    <a:pt x="-48" y="115679"/>
                  </a:cubicBezTo>
                  <a:lnTo>
                    <a:pt x="-48" y="116251"/>
                  </a:lnTo>
                  <a:lnTo>
                    <a:pt x="-48" y="116251"/>
                  </a:lnTo>
                  <a:lnTo>
                    <a:pt x="-48" y="310561"/>
                  </a:lnTo>
                  <a:lnTo>
                    <a:pt x="-48" y="310561"/>
                  </a:lnTo>
                  <a:lnTo>
                    <a:pt x="-48" y="631077"/>
                  </a:lnTo>
                  <a:cubicBezTo>
                    <a:pt x="1305" y="665720"/>
                    <a:pt x="30480" y="692704"/>
                    <a:pt x="65122" y="691351"/>
                  </a:cubicBezTo>
                  <a:cubicBezTo>
                    <a:pt x="97869" y="690075"/>
                    <a:pt x="124120" y="663824"/>
                    <a:pt x="125396" y="631077"/>
                  </a:cubicBezTo>
                  <a:lnTo>
                    <a:pt x="125396" y="310847"/>
                  </a:lnTo>
                  <a:lnTo>
                    <a:pt x="150066" y="310847"/>
                  </a:lnTo>
                  <a:lnTo>
                    <a:pt x="150066" y="895682"/>
                  </a:lnTo>
                  <a:lnTo>
                    <a:pt x="150066" y="895682"/>
                  </a:lnTo>
                  <a:lnTo>
                    <a:pt x="150066" y="1420414"/>
                  </a:lnTo>
                  <a:cubicBezTo>
                    <a:pt x="150066" y="1471859"/>
                    <a:pt x="191776" y="1513569"/>
                    <a:pt x="243221" y="1513569"/>
                  </a:cubicBezTo>
                  <a:lnTo>
                    <a:pt x="243221" y="1513569"/>
                  </a:lnTo>
                  <a:cubicBezTo>
                    <a:pt x="294665" y="1513626"/>
                    <a:pt x="336413" y="1471954"/>
                    <a:pt x="336470" y="1420509"/>
                  </a:cubicBezTo>
                  <a:cubicBezTo>
                    <a:pt x="336470" y="1420481"/>
                    <a:pt x="336470" y="1420443"/>
                    <a:pt x="336470" y="1420414"/>
                  </a:cubicBezTo>
                  <a:lnTo>
                    <a:pt x="336470" y="895682"/>
                  </a:lnTo>
                  <a:lnTo>
                    <a:pt x="362188" y="895682"/>
                  </a:lnTo>
                  <a:lnTo>
                    <a:pt x="362188" y="1420700"/>
                  </a:lnTo>
                  <a:cubicBezTo>
                    <a:pt x="362245" y="1472001"/>
                    <a:pt x="403850" y="1513569"/>
                    <a:pt x="455152" y="1513569"/>
                  </a:cubicBezTo>
                  <a:lnTo>
                    <a:pt x="455152" y="1513569"/>
                  </a:lnTo>
                  <a:cubicBezTo>
                    <a:pt x="506415" y="1513511"/>
                    <a:pt x="547963" y="1471963"/>
                    <a:pt x="548021" y="1420700"/>
                  </a:cubicBezTo>
                  <a:lnTo>
                    <a:pt x="548021" y="310847"/>
                  </a:lnTo>
                  <a:lnTo>
                    <a:pt x="572881" y="310847"/>
                  </a:lnTo>
                  <a:lnTo>
                    <a:pt x="572881" y="618028"/>
                  </a:lnTo>
                  <a:cubicBezTo>
                    <a:pt x="574233" y="652670"/>
                    <a:pt x="603408" y="679655"/>
                    <a:pt x="638051" y="678302"/>
                  </a:cubicBezTo>
                  <a:cubicBezTo>
                    <a:pt x="670798" y="677026"/>
                    <a:pt x="697049" y="650775"/>
                    <a:pt x="698325" y="618028"/>
                  </a:cubicBezTo>
                  <a:lnTo>
                    <a:pt x="698325" y="310847"/>
                  </a:lnTo>
                  <a:lnTo>
                    <a:pt x="698325" y="310847"/>
                  </a:lnTo>
                  <a:close/>
                </a:path>
              </a:pathLst>
            </a:custGeom>
            <a:grpFill/>
            <a:ln w="9525" cap="flat">
              <a:noFill/>
              <a:prstDash val="solid"/>
              <a:miter/>
            </a:ln>
          </p:spPr>
          <p:txBody>
            <a:bodyPr rtlCol="0" anchor="ctr"/>
            <a:lstStyle/>
            <a:p>
              <a:endParaRPr lang="en-IN"/>
            </a:p>
          </p:txBody>
        </p:sp>
      </p:grpSp>
      <p:grpSp>
        <p:nvGrpSpPr>
          <p:cNvPr id="51" name="Group 50">
            <a:extLst>
              <a:ext uri="{FF2B5EF4-FFF2-40B4-BE49-F238E27FC236}">
                <a16:creationId xmlns:a16="http://schemas.microsoft.com/office/drawing/2014/main" xmlns="" id="{55BF34C3-8FD7-C303-E3E8-8E2FF2FF7447}"/>
              </a:ext>
            </a:extLst>
          </p:cNvPr>
          <p:cNvGrpSpPr/>
          <p:nvPr/>
        </p:nvGrpSpPr>
        <p:grpSpPr>
          <a:xfrm>
            <a:off x="865955" y="4220622"/>
            <a:ext cx="915266" cy="1891932"/>
            <a:chOff x="865955" y="4220622"/>
            <a:chExt cx="915266" cy="1891932"/>
          </a:xfrm>
          <a:solidFill>
            <a:srgbClr val="CC5500"/>
          </a:solidFill>
        </p:grpSpPr>
        <p:sp>
          <p:nvSpPr>
            <p:cNvPr id="17" name="Freeform: Shape 16">
              <a:extLst>
                <a:ext uri="{FF2B5EF4-FFF2-40B4-BE49-F238E27FC236}">
                  <a16:creationId xmlns:a16="http://schemas.microsoft.com/office/drawing/2014/main" xmlns="" id="{727882E5-B445-EA11-065D-90F085188B03}"/>
                </a:ext>
              </a:extLst>
            </p:cNvPr>
            <p:cNvSpPr/>
            <p:nvPr/>
          </p:nvSpPr>
          <p:spPr>
            <a:xfrm>
              <a:off x="1143458" y="4220622"/>
              <a:ext cx="359854" cy="359854"/>
            </a:xfrm>
            <a:custGeom>
              <a:avLst/>
              <a:gdLst>
                <a:gd name="connsiteX0" fmla="*/ 179981 w 359854"/>
                <a:gd name="connsiteY0" fmla="*/ 38050 h 359854"/>
                <a:gd name="connsiteX1" fmla="*/ 321809 w 359854"/>
                <a:gd name="connsiteY1" fmla="*/ 179878 h 359854"/>
                <a:gd name="connsiteX2" fmla="*/ 179980 w 359854"/>
                <a:gd name="connsiteY2" fmla="*/ 321705 h 359854"/>
                <a:gd name="connsiteX3" fmla="*/ 38153 w 359854"/>
                <a:gd name="connsiteY3" fmla="*/ 179876 h 359854"/>
                <a:gd name="connsiteX4" fmla="*/ 38154 w 359854"/>
                <a:gd name="connsiteY4" fmla="*/ 179496 h 359854"/>
                <a:gd name="connsiteX5" fmla="*/ 179981 w 359854"/>
                <a:gd name="connsiteY5" fmla="*/ 38050 h 359854"/>
                <a:gd name="connsiteX6" fmla="*/ 179981 w 359854"/>
                <a:gd name="connsiteY6" fmla="*/ -50 h 359854"/>
                <a:gd name="connsiteX7" fmla="*/ -41 w 359854"/>
                <a:gd name="connsiteY7" fmla="*/ 179782 h 359854"/>
                <a:gd name="connsiteX8" fmla="*/ 179791 w 359854"/>
                <a:gd name="connsiteY8" fmla="*/ 359805 h 359854"/>
                <a:gd name="connsiteX9" fmla="*/ 359813 w 359854"/>
                <a:gd name="connsiteY9" fmla="*/ 179973 h 359854"/>
                <a:gd name="connsiteX10" fmla="*/ 359813 w 359854"/>
                <a:gd name="connsiteY10" fmla="*/ 179877 h 359854"/>
                <a:gd name="connsiteX11" fmla="*/ 179981 w 359854"/>
                <a:gd name="connsiteY11" fmla="*/ -50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9854" h="359854">
                  <a:moveTo>
                    <a:pt x="179981" y="38050"/>
                  </a:moveTo>
                  <a:cubicBezTo>
                    <a:pt x="258310" y="38050"/>
                    <a:pt x="321809" y="101548"/>
                    <a:pt x="321809" y="179878"/>
                  </a:cubicBezTo>
                  <a:cubicBezTo>
                    <a:pt x="321809" y="258207"/>
                    <a:pt x="258309" y="321705"/>
                    <a:pt x="179980" y="321705"/>
                  </a:cubicBezTo>
                  <a:cubicBezTo>
                    <a:pt x="101652" y="321705"/>
                    <a:pt x="38153" y="258206"/>
                    <a:pt x="38153" y="179876"/>
                  </a:cubicBezTo>
                  <a:cubicBezTo>
                    <a:pt x="38153" y="179750"/>
                    <a:pt x="38154" y="179623"/>
                    <a:pt x="38154" y="179496"/>
                  </a:cubicBezTo>
                  <a:cubicBezTo>
                    <a:pt x="38416" y="101338"/>
                    <a:pt x="101822" y="38102"/>
                    <a:pt x="179981" y="38050"/>
                  </a:cubicBezTo>
                  <a:moveTo>
                    <a:pt x="179981" y="-50"/>
                  </a:moveTo>
                  <a:cubicBezTo>
                    <a:pt x="80610" y="-102"/>
                    <a:pt x="11" y="80411"/>
                    <a:pt x="-41" y="179782"/>
                  </a:cubicBezTo>
                  <a:cubicBezTo>
                    <a:pt x="-94" y="279154"/>
                    <a:pt x="80419" y="359752"/>
                    <a:pt x="179791" y="359805"/>
                  </a:cubicBezTo>
                  <a:cubicBezTo>
                    <a:pt x="279162" y="359857"/>
                    <a:pt x="359756" y="279343"/>
                    <a:pt x="359813" y="179973"/>
                  </a:cubicBezTo>
                  <a:cubicBezTo>
                    <a:pt x="359813" y="179941"/>
                    <a:pt x="359813" y="179909"/>
                    <a:pt x="359813" y="179877"/>
                  </a:cubicBezTo>
                  <a:cubicBezTo>
                    <a:pt x="359813" y="80543"/>
                    <a:pt x="279315" y="2"/>
                    <a:pt x="179981" y="-50"/>
                  </a:cubicBezTo>
                  <a:close/>
                </a:path>
              </a:pathLst>
            </a:custGeom>
            <a:grp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140B048C-110D-B2CF-8DFB-2FF6666D742E}"/>
                </a:ext>
              </a:extLst>
            </p:cNvPr>
            <p:cNvSpPr/>
            <p:nvPr/>
          </p:nvSpPr>
          <p:spPr>
            <a:xfrm>
              <a:off x="865955" y="4605718"/>
              <a:ext cx="915266" cy="1506836"/>
            </a:xfrm>
            <a:custGeom>
              <a:avLst/>
              <a:gdLst>
                <a:gd name="connsiteX0" fmla="*/ 601884 w 915266"/>
                <a:gd name="connsiteY0" fmla="*/ 38241 h 1506836"/>
                <a:gd name="connsiteX1" fmla="*/ 709516 w 915266"/>
                <a:gd name="connsiteY1" fmla="*/ 115869 h 1506836"/>
                <a:gd name="connsiteX2" fmla="*/ 875156 w 915266"/>
                <a:gd name="connsiteY2" fmla="*/ 613741 h 1506836"/>
                <a:gd name="connsiteX3" fmla="*/ 875156 w 915266"/>
                <a:gd name="connsiteY3" fmla="*/ 614694 h 1506836"/>
                <a:gd name="connsiteX4" fmla="*/ 860392 w 915266"/>
                <a:gd name="connsiteY4" fmla="*/ 646221 h 1506836"/>
                <a:gd name="connsiteX5" fmla="*/ 852010 w 915266"/>
                <a:gd name="connsiteY5" fmla="*/ 647745 h 1506836"/>
                <a:gd name="connsiteX6" fmla="*/ 828864 w 915266"/>
                <a:gd name="connsiteY6" fmla="*/ 631553 h 1506836"/>
                <a:gd name="connsiteX7" fmla="*/ 710850 w 915266"/>
                <a:gd name="connsiteY7" fmla="*/ 307703 h 1506836"/>
                <a:gd name="connsiteX8" fmla="*/ 675131 w 915266"/>
                <a:gd name="connsiteY8" fmla="*/ 282652 h 1506836"/>
                <a:gd name="connsiteX9" fmla="*/ 646556 w 915266"/>
                <a:gd name="connsiteY9" fmla="*/ 282652 h 1506836"/>
                <a:gd name="connsiteX10" fmla="*/ 608580 w 915266"/>
                <a:gd name="connsiteY10" fmla="*/ 320876 h 1506836"/>
                <a:gd name="connsiteX11" fmla="*/ 609789 w 915266"/>
                <a:gd name="connsiteY11" fmla="*/ 330277 h 1506836"/>
                <a:gd name="connsiteX12" fmla="*/ 796956 w 915266"/>
                <a:gd name="connsiteY12" fmla="*/ 1033222 h 1506836"/>
                <a:gd name="connsiteX13" fmla="*/ 625506 w 915266"/>
                <a:gd name="connsiteY13" fmla="*/ 1033222 h 1506836"/>
                <a:gd name="connsiteX14" fmla="*/ 587406 w 915266"/>
                <a:gd name="connsiteY14" fmla="*/ 1071322 h 1506836"/>
                <a:gd name="connsiteX15" fmla="*/ 587406 w 915266"/>
                <a:gd name="connsiteY15" fmla="*/ 1430605 h 1506836"/>
                <a:gd name="connsiteX16" fmla="*/ 553949 w 915266"/>
                <a:gd name="connsiteY16" fmla="*/ 1467734 h 1506836"/>
                <a:gd name="connsiteX17" fmla="*/ 516825 w 915266"/>
                <a:gd name="connsiteY17" fmla="*/ 1434272 h 1506836"/>
                <a:gd name="connsiteX18" fmla="*/ 516825 w 915266"/>
                <a:gd name="connsiteY18" fmla="*/ 1430605 h 1506836"/>
                <a:gd name="connsiteX19" fmla="*/ 516825 w 915266"/>
                <a:gd name="connsiteY19" fmla="*/ 1071417 h 1506836"/>
                <a:gd name="connsiteX20" fmla="*/ 478725 w 915266"/>
                <a:gd name="connsiteY20" fmla="*/ 1033317 h 1506836"/>
                <a:gd name="connsiteX21" fmla="*/ 435577 w 915266"/>
                <a:gd name="connsiteY21" fmla="*/ 1033317 h 1506836"/>
                <a:gd name="connsiteX22" fmla="*/ 397477 w 915266"/>
                <a:gd name="connsiteY22" fmla="*/ 1071417 h 1506836"/>
                <a:gd name="connsiteX23" fmla="*/ 397477 w 915266"/>
                <a:gd name="connsiteY23" fmla="*/ 1430700 h 1506836"/>
                <a:gd name="connsiteX24" fmla="*/ 364022 w 915266"/>
                <a:gd name="connsiteY24" fmla="*/ 1467829 h 1506836"/>
                <a:gd name="connsiteX25" fmla="*/ 326897 w 915266"/>
                <a:gd name="connsiteY25" fmla="*/ 1434367 h 1506836"/>
                <a:gd name="connsiteX26" fmla="*/ 326897 w 915266"/>
                <a:gd name="connsiteY26" fmla="*/ 1430700 h 1506836"/>
                <a:gd name="connsiteX27" fmla="*/ 326897 w 915266"/>
                <a:gd name="connsiteY27" fmla="*/ 1071417 h 1506836"/>
                <a:gd name="connsiteX28" fmla="*/ 288797 w 915266"/>
                <a:gd name="connsiteY28" fmla="*/ 1033317 h 1506836"/>
                <a:gd name="connsiteX29" fmla="*/ 117347 w 915266"/>
                <a:gd name="connsiteY29" fmla="*/ 1033317 h 1506836"/>
                <a:gd name="connsiteX30" fmla="*/ 304513 w 915266"/>
                <a:gd name="connsiteY30" fmla="*/ 330372 h 1506836"/>
                <a:gd name="connsiteX31" fmla="*/ 277148 w 915266"/>
                <a:gd name="connsiteY31" fmla="*/ 283957 h 1506836"/>
                <a:gd name="connsiteX32" fmla="*/ 267651 w 915266"/>
                <a:gd name="connsiteY32" fmla="*/ 282747 h 1506836"/>
                <a:gd name="connsiteX33" fmla="*/ 239076 w 915266"/>
                <a:gd name="connsiteY33" fmla="*/ 282747 h 1506836"/>
                <a:gd name="connsiteX34" fmla="*/ 203262 w 915266"/>
                <a:gd name="connsiteY34" fmla="*/ 307798 h 1506836"/>
                <a:gd name="connsiteX35" fmla="*/ 85343 w 915266"/>
                <a:gd name="connsiteY35" fmla="*/ 631648 h 1506836"/>
                <a:gd name="connsiteX36" fmla="*/ 62197 w 915266"/>
                <a:gd name="connsiteY36" fmla="*/ 647841 h 1506836"/>
                <a:gd name="connsiteX37" fmla="*/ 53815 w 915266"/>
                <a:gd name="connsiteY37" fmla="*/ 646317 h 1506836"/>
                <a:gd name="connsiteX38" fmla="*/ 39432 w 915266"/>
                <a:gd name="connsiteY38" fmla="*/ 614979 h 1506836"/>
                <a:gd name="connsiteX39" fmla="*/ 39432 w 915266"/>
                <a:gd name="connsiteY39" fmla="*/ 614027 h 1506836"/>
                <a:gd name="connsiteX40" fmla="*/ 205453 w 915266"/>
                <a:gd name="connsiteY40" fmla="*/ 115869 h 1506836"/>
                <a:gd name="connsiteX41" fmla="*/ 312705 w 915266"/>
                <a:gd name="connsiteY41" fmla="*/ 38241 h 1506836"/>
                <a:gd name="connsiteX42" fmla="*/ 601503 w 915266"/>
                <a:gd name="connsiteY42" fmla="*/ 38241 h 1506836"/>
                <a:gd name="connsiteX43" fmla="*/ 601503 w 915266"/>
                <a:gd name="connsiteY43" fmla="*/ 141 h 1506836"/>
                <a:gd name="connsiteX44" fmla="*/ 312705 w 915266"/>
                <a:gd name="connsiteY44" fmla="*/ 141 h 1506836"/>
                <a:gd name="connsiteX45" fmla="*/ 168877 w 915266"/>
                <a:gd name="connsiteY45" fmla="*/ 103773 h 1506836"/>
                <a:gd name="connsiteX46" fmla="*/ 3618 w 915266"/>
                <a:gd name="connsiteY46" fmla="*/ 601644 h 1506836"/>
                <a:gd name="connsiteX47" fmla="*/ 41147 w 915266"/>
                <a:gd name="connsiteY47" fmla="*/ 681654 h 1506836"/>
                <a:gd name="connsiteX48" fmla="*/ 41147 w 915266"/>
                <a:gd name="connsiteY48" fmla="*/ 681654 h 1506836"/>
                <a:gd name="connsiteX49" fmla="*/ 121517 w 915266"/>
                <a:gd name="connsiteY49" fmla="*/ 644278 h 1506836"/>
                <a:gd name="connsiteX50" fmla="*/ 121538 w 915266"/>
                <a:gd name="connsiteY50" fmla="*/ 644221 h 1506836"/>
                <a:gd name="connsiteX51" fmla="*/ 239457 w 915266"/>
                <a:gd name="connsiteY51" fmla="*/ 320371 h 1506836"/>
                <a:gd name="connsiteX52" fmla="*/ 268032 w 915266"/>
                <a:gd name="connsiteY52" fmla="*/ 320371 h 1506836"/>
                <a:gd name="connsiteX53" fmla="*/ 68007 w 915266"/>
                <a:gd name="connsiteY53" fmla="*/ 1071227 h 1506836"/>
                <a:gd name="connsiteX54" fmla="*/ 288797 w 915266"/>
                <a:gd name="connsiteY54" fmla="*/ 1071227 h 1506836"/>
                <a:gd name="connsiteX55" fmla="*/ 288797 w 915266"/>
                <a:gd name="connsiteY55" fmla="*/ 1430510 h 1506836"/>
                <a:gd name="connsiteX56" fmla="*/ 359543 w 915266"/>
                <a:gd name="connsiteY56" fmla="*/ 1506548 h 1506836"/>
                <a:gd name="connsiteX57" fmla="*/ 435577 w 915266"/>
                <a:gd name="connsiteY57" fmla="*/ 1435796 h 1506836"/>
                <a:gd name="connsiteX58" fmla="*/ 435577 w 915266"/>
                <a:gd name="connsiteY58" fmla="*/ 1430510 h 1506836"/>
                <a:gd name="connsiteX59" fmla="*/ 435577 w 915266"/>
                <a:gd name="connsiteY59" fmla="*/ 1071417 h 1506836"/>
                <a:gd name="connsiteX60" fmla="*/ 479392 w 915266"/>
                <a:gd name="connsiteY60" fmla="*/ 1071417 h 1506836"/>
                <a:gd name="connsiteX61" fmla="*/ 479392 w 915266"/>
                <a:gd name="connsiteY61" fmla="*/ 1430700 h 1506836"/>
                <a:gd name="connsiteX62" fmla="*/ 550138 w 915266"/>
                <a:gd name="connsiteY62" fmla="*/ 1506738 h 1506836"/>
                <a:gd name="connsiteX63" fmla="*/ 626172 w 915266"/>
                <a:gd name="connsiteY63" fmla="*/ 1435987 h 1506836"/>
                <a:gd name="connsiteX64" fmla="*/ 626172 w 915266"/>
                <a:gd name="connsiteY64" fmla="*/ 1430700 h 1506836"/>
                <a:gd name="connsiteX65" fmla="*/ 626172 w 915266"/>
                <a:gd name="connsiteY65" fmla="*/ 1071417 h 1506836"/>
                <a:gd name="connsiteX66" fmla="*/ 847057 w 915266"/>
                <a:gd name="connsiteY66" fmla="*/ 1071417 h 1506836"/>
                <a:gd name="connsiteX67" fmla="*/ 647032 w 915266"/>
                <a:gd name="connsiteY67" fmla="*/ 320562 h 1506836"/>
                <a:gd name="connsiteX68" fmla="*/ 675607 w 915266"/>
                <a:gd name="connsiteY68" fmla="*/ 320562 h 1506836"/>
                <a:gd name="connsiteX69" fmla="*/ 793527 w 915266"/>
                <a:gd name="connsiteY69" fmla="*/ 644412 h 1506836"/>
                <a:gd name="connsiteX70" fmla="*/ 873861 w 915266"/>
                <a:gd name="connsiteY70" fmla="*/ 681864 h 1506836"/>
                <a:gd name="connsiteX71" fmla="*/ 873918 w 915266"/>
                <a:gd name="connsiteY71" fmla="*/ 681845 h 1506836"/>
                <a:gd name="connsiteX72" fmla="*/ 873918 w 915266"/>
                <a:gd name="connsiteY72" fmla="*/ 681845 h 1506836"/>
                <a:gd name="connsiteX73" fmla="*/ 911446 w 915266"/>
                <a:gd name="connsiteY73" fmla="*/ 601454 h 1506836"/>
                <a:gd name="connsiteX74" fmla="*/ 745806 w 915266"/>
                <a:gd name="connsiteY74" fmla="*/ 103582 h 1506836"/>
                <a:gd name="connsiteX75" fmla="*/ 601979 w 915266"/>
                <a:gd name="connsiteY75" fmla="*/ -50 h 150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15266" h="1506836">
                  <a:moveTo>
                    <a:pt x="601884" y="38241"/>
                  </a:moveTo>
                  <a:cubicBezTo>
                    <a:pt x="650766" y="38155"/>
                    <a:pt x="694171" y="69463"/>
                    <a:pt x="709516" y="115869"/>
                  </a:cubicBezTo>
                  <a:lnTo>
                    <a:pt x="875156" y="613741"/>
                  </a:lnTo>
                  <a:cubicBezTo>
                    <a:pt x="875118" y="614055"/>
                    <a:pt x="875118" y="614379"/>
                    <a:pt x="875156" y="614694"/>
                  </a:cubicBezTo>
                  <a:cubicBezTo>
                    <a:pt x="879757" y="627476"/>
                    <a:pt x="873156" y="641573"/>
                    <a:pt x="860392" y="646221"/>
                  </a:cubicBezTo>
                  <a:cubicBezTo>
                    <a:pt x="857716" y="647240"/>
                    <a:pt x="854877" y="647755"/>
                    <a:pt x="852010" y="647745"/>
                  </a:cubicBezTo>
                  <a:cubicBezTo>
                    <a:pt x="841657" y="647764"/>
                    <a:pt x="832398" y="641287"/>
                    <a:pt x="828864" y="631553"/>
                  </a:cubicBezTo>
                  <a:lnTo>
                    <a:pt x="710850" y="307703"/>
                  </a:lnTo>
                  <a:cubicBezTo>
                    <a:pt x="705373" y="292691"/>
                    <a:pt x="691114" y="282681"/>
                    <a:pt x="675131" y="282652"/>
                  </a:cubicBezTo>
                  <a:lnTo>
                    <a:pt x="646556" y="282652"/>
                  </a:lnTo>
                  <a:cubicBezTo>
                    <a:pt x="625515" y="282719"/>
                    <a:pt x="608513" y="299835"/>
                    <a:pt x="608580" y="320876"/>
                  </a:cubicBezTo>
                  <a:cubicBezTo>
                    <a:pt x="608589" y="324048"/>
                    <a:pt x="608999" y="327210"/>
                    <a:pt x="609789" y="330277"/>
                  </a:cubicBezTo>
                  <a:lnTo>
                    <a:pt x="796956" y="1033222"/>
                  </a:lnTo>
                  <a:lnTo>
                    <a:pt x="625506" y="1033222"/>
                  </a:lnTo>
                  <a:cubicBezTo>
                    <a:pt x="604465" y="1033222"/>
                    <a:pt x="587406" y="1050281"/>
                    <a:pt x="587406" y="1071322"/>
                  </a:cubicBezTo>
                  <a:lnTo>
                    <a:pt x="587406" y="1430605"/>
                  </a:lnTo>
                  <a:cubicBezTo>
                    <a:pt x="588415" y="1450093"/>
                    <a:pt x="573442" y="1466714"/>
                    <a:pt x="553949" y="1467734"/>
                  </a:cubicBezTo>
                  <a:cubicBezTo>
                    <a:pt x="534459" y="1468743"/>
                    <a:pt x="517838" y="1453760"/>
                    <a:pt x="516825" y="1434272"/>
                  </a:cubicBezTo>
                  <a:cubicBezTo>
                    <a:pt x="516762" y="1433053"/>
                    <a:pt x="516762" y="1431824"/>
                    <a:pt x="516825" y="1430605"/>
                  </a:cubicBezTo>
                  <a:lnTo>
                    <a:pt x="516825" y="1071417"/>
                  </a:lnTo>
                  <a:cubicBezTo>
                    <a:pt x="516825" y="1050377"/>
                    <a:pt x="499767" y="1033317"/>
                    <a:pt x="478725" y="1033317"/>
                  </a:cubicBezTo>
                  <a:lnTo>
                    <a:pt x="435577" y="1033317"/>
                  </a:lnTo>
                  <a:cubicBezTo>
                    <a:pt x="414536" y="1033317"/>
                    <a:pt x="397477" y="1050377"/>
                    <a:pt x="397477" y="1071417"/>
                  </a:cubicBezTo>
                  <a:lnTo>
                    <a:pt x="397477" y="1430700"/>
                  </a:lnTo>
                  <a:cubicBezTo>
                    <a:pt x="398490" y="1450189"/>
                    <a:pt x="383512" y="1466810"/>
                    <a:pt x="364022" y="1467829"/>
                  </a:cubicBezTo>
                  <a:cubicBezTo>
                    <a:pt x="344531" y="1468838"/>
                    <a:pt x="327909" y="1453856"/>
                    <a:pt x="326897" y="1434367"/>
                  </a:cubicBezTo>
                  <a:cubicBezTo>
                    <a:pt x="326833" y="1433148"/>
                    <a:pt x="326833" y="1431920"/>
                    <a:pt x="326897" y="1430700"/>
                  </a:cubicBezTo>
                  <a:lnTo>
                    <a:pt x="326897" y="1071417"/>
                  </a:lnTo>
                  <a:cubicBezTo>
                    <a:pt x="326897" y="1050377"/>
                    <a:pt x="309839" y="1033317"/>
                    <a:pt x="288797" y="1033317"/>
                  </a:cubicBezTo>
                  <a:lnTo>
                    <a:pt x="117347" y="1033317"/>
                  </a:lnTo>
                  <a:lnTo>
                    <a:pt x="304513" y="330372"/>
                  </a:lnTo>
                  <a:cubicBezTo>
                    <a:pt x="309774" y="309998"/>
                    <a:pt x="297522" y="289215"/>
                    <a:pt x="277148" y="283957"/>
                  </a:cubicBezTo>
                  <a:cubicBezTo>
                    <a:pt x="274046" y="283157"/>
                    <a:pt x="270856" y="282747"/>
                    <a:pt x="267651" y="282747"/>
                  </a:cubicBezTo>
                  <a:lnTo>
                    <a:pt x="239076" y="282747"/>
                  </a:lnTo>
                  <a:cubicBezTo>
                    <a:pt x="223059" y="282738"/>
                    <a:pt x="208748" y="292749"/>
                    <a:pt x="203262" y="307798"/>
                  </a:cubicBezTo>
                  <a:lnTo>
                    <a:pt x="85343" y="631648"/>
                  </a:lnTo>
                  <a:cubicBezTo>
                    <a:pt x="81787" y="641364"/>
                    <a:pt x="72545" y="647831"/>
                    <a:pt x="62197" y="647841"/>
                  </a:cubicBezTo>
                  <a:cubicBezTo>
                    <a:pt x="59333" y="647860"/>
                    <a:pt x="56490" y="647345"/>
                    <a:pt x="53815" y="646317"/>
                  </a:cubicBezTo>
                  <a:cubicBezTo>
                    <a:pt x="41268" y="641554"/>
                    <a:pt x="34864" y="627600"/>
                    <a:pt x="39432" y="614979"/>
                  </a:cubicBezTo>
                  <a:lnTo>
                    <a:pt x="39432" y="614027"/>
                  </a:lnTo>
                  <a:lnTo>
                    <a:pt x="205453" y="115869"/>
                  </a:lnTo>
                  <a:cubicBezTo>
                    <a:pt x="220755" y="69596"/>
                    <a:pt x="263967" y="38320"/>
                    <a:pt x="312705" y="38241"/>
                  </a:cubicBezTo>
                  <a:lnTo>
                    <a:pt x="601503" y="38241"/>
                  </a:lnTo>
                  <a:moveTo>
                    <a:pt x="601503" y="141"/>
                  </a:moveTo>
                  <a:lnTo>
                    <a:pt x="312705" y="141"/>
                  </a:lnTo>
                  <a:cubicBezTo>
                    <a:pt x="247451" y="116"/>
                    <a:pt x="189507" y="41866"/>
                    <a:pt x="168877" y="103773"/>
                  </a:cubicBezTo>
                  <a:lnTo>
                    <a:pt x="3618" y="601644"/>
                  </a:lnTo>
                  <a:cubicBezTo>
                    <a:pt x="-7947" y="634096"/>
                    <a:pt x="8802" y="669805"/>
                    <a:pt x="41147" y="681654"/>
                  </a:cubicBezTo>
                  <a:lnTo>
                    <a:pt x="41147" y="681654"/>
                  </a:lnTo>
                  <a:cubicBezTo>
                    <a:pt x="73661" y="693522"/>
                    <a:pt x="109644" y="676797"/>
                    <a:pt x="121517" y="644278"/>
                  </a:cubicBezTo>
                  <a:cubicBezTo>
                    <a:pt x="121524" y="644259"/>
                    <a:pt x="121531" y="644240"/>
                    <a:pt x="121538" y="644221"/>
                  </a:cubicBezTo>
                  <a:lnTo>
                    <a:pt x="239457" y="320371"/>
                  </a:lnTo>
                  <a:lnTo>
                    <a:pt x="268032" y="320371"/>
                  </a:lnTo>
                  <a:lnTo>
                    <a:pt x="68007" y="1071227"/>
                  </a:lnTo>
                  <a:lnTo>
                    <a:pt x="288797" y="1071227"/>
                  </a:lnTo>
                  <a:lnTo>
                    <a:pt x="288797" y="1430510"/>
                  </a:lnTo>
                  <a:cubicBezTo>
                    <a:pt x="287337" y="1471039"/>
                    <a:pt x="319010" y="1505081"/>
                    <a:pt x="359543" y="1506548"/>
                  </a:cubicBezTo>
                  <a:cubicBezTo>
                    <a:pt x="400075" y="1508005"/>
                    <a:pt x="434117" y="1476335"/>
                    <a:pt x="435577" y="1435796"/>
                  </a:cubicBezTo>
                  <a:cubicBezTo>
                    <a:pt x="435641" y="1434034"/>
                    <a:pt x="435641" y="1432272"/>
                    <a:pt x="435577" y="1430510"/>
                  </a:cubicBezTo>
                  <a:lnTo>
                    <a:pt x="435577" y="1071417"/>
                  </a:lnTo>
                  <a:lnTo>
                    <a:pt x="479392" y="1071417"/>
                  </a:lnTo>
                  <a:lnTo>
                    <a:pt x="479392" y="1430700"/>
                  </a:lnTo>
                  <a:cubicBezTo>
                    <a:pt x="477932" y="1471229"/>
                    <a:pt x="509605" y="1505272"/>
                    <a:pt x="550138" y="1506738"/>
                  </a:cubicBezTo>
                  <a:cubicBezTo>
                    <a:pt x="590673" y="1508196"/>
                    <a:pt x="624715" y="1476525"/>
                    <a:pt x="626172" y="1435987"/>
                  </a:cubicBezTo>
                  <a:cubicBezTo>
                    <a:pt x="626239" y="1434225"/>
                    <a:pt x="626239" y="1432462"/>
                    <a:pt x="626172" y="1430700"/>
                  </a:cubicBezTo>
                  <a:lnTo>
                    <a:pt x="626172" y="1071417"/>
                  </a:lnTo>
                  <a:lnTo>
                    <a:pt x="847057" y="1071417"/>
                  </a:lnTo>
                  <a:lnTo>
                    <a:pt x="647032" y="320562"/>
                  </a:lnTo>
                  <a:lnTo>
                    <a:pt x="675607" y="320562"/>
                  </a:lnTo>
                  <a:lnTo>
                    <a:pt x="793527" y="644412"/>
                  </a:lnTo>
                  <a:cubicBezTo>
                    <a:pt x="805366" y="676939"/>
                    <a:pt x="841333" y="693703"/>
                    <a:pt x="873861" y="681864"/>
                  </a:cubicBezTo>
                  <a:cubicBezTo>
                    <a:pt x="873880" y="681854"/>
                    <a:pt x="873899" y="681854"/>
                    <a:pt x="873918" y="681845"/>
                  </a:cubicBezTo>
                  <a:lnTo>
                    <a:pt x="873918" y="681845"/>
                  </a:lnTo>
                  <a:cubicBezTo>
                    <a:pt x="906465" y="669996"/>
                    <a:pt x="923257" y="634020"/>
                    <a:pt x="911446" y="601454"/>
                  </a:cubicBezTo>
                  <a:lnTo>
                    <a:pt x="745806" y="103582"/>
                  </a:lnTo>
                  <a:cubicBezTo>
                    <a:pt x="725147" y="41693"/>
                    <a:pt x="667225" y="-45"/>
                    <a:pt x="601979" y="-50"/>
                  </a:cubicBezTo>
                  <a:close/>
                </a:path>
              </a:pathLst>
            </a:custGeom>
            <a:grpFill/>
            <a:ln w="9525" cap="flat">
              <a:noFill/>
              <a:prstDash val="solid"/>
              <a:miter/>
            </a:ln>
          </p:spPr>
          <p:txBody>
            <a:bodyPr rtlCol="0" anchor="ctr"/>
            <a:lstStyle/>
            <a:p>
              <a:endParaRPr lang="en-IN"/>
            </a:p>
          </p:txBody>
        </p:sp>
      </p:grpSp>
      <p:grpSp>
        <p:nvGrpSpPr>
          <p:cNvPr id="50" name="Group 49">
            <a:extLst>
              <a:ext uri="{FF2B5EF4-FFF2-40B4-BE49-F238E27FC236}">
                <a16:creationId xmlns:a16="http://schemas.microsoft.com/office/drawing/2014/main" xmlns="" id="{8FC03FBB-7330-545A-E289-E59A4243B6A0}"/>
              </a:ext>
            </a:extLst>
          </p:cNvPr>
          <p:cNvGrpSpPr/>
          <p:nvPr/>
        </p:nvGrpSpPr>
        <p:grpSpPr>
          <a:xfrm>
            <a:off x="1901363" y="4220622"/>
            <a:ext cx="697992" cy="1900713"/>
            <a:chOff x="1840593" y="4220622"/>
            <a:chExt cx="697992" cy="1900713"/>
          </a:xfrm>
          <a:solidFill>
            <a:srgbClr val="CC5500"/>
          </a:solidFill>
        </p:grpSpPr>
        <p:sp>
          <p:nvSpPr>
            <p:cNvPr id="19" name="Freeform: Shape 18">
              <a:extLst>
                <a:ext uri="{FF2B5EF4-FFF2-40B4-BE49-F238E27FC236}">
                  <a16:creationId xmlns:a16="http://schemas.microsoft.com/office/drawing/2014/main" xmlns="" id="{1427F6C9-2203-ACA4-05A4-AE9A4C628E41}"/>
                </a:ext>
              </a:extLst>
            </p:cNvPr>
            <p:cNvSpPr/>
            <p:nvPr/>
          </p:nvSpPr>
          <p:spPr>
            <a:xfrm>
              <a:off x="2009471" y="4220622"/>
              <a:ext cx="359854" cy="359854"/>
            </a:xfrm>
            <a:custGeom>
              <a:avLst/>
              <a:gdLst>
                <a:gd name="connsiteX0" fmla="*/ 179981 w 359854"/>
                <a:gd name="connsiteY0" fmla="*/ 38050 h 359854"/>
                <a:gd name="connsiteX1" fmla="*/ 321809 w 359854"/>
                <a:gd name="connsiteY1" fmla="*/ 179877 h 359854"/>
                <a:gd name="connsiteX2" fmla="*/ 179981 w 359854"/>
                <a:gd name="connsiteY2" fmla="*/ 321705 h 359854"/>
                <a:gd name="connsiteX3" fmla="*/ 38154 w 359854"/>
                <a:gd name="connsiteY3" fmla="*/ 179877 h 359854"/>
                <a:gd name="connsiteX4" fmla="*/ 179981 w 359854"/>
                <a:gd name="connsiteY4" fmla="*/ 38050 h 359854"/>
                <a:gd name="connsiteX5" fmla="*/ 179981 w 359854"/>
                <a:gd name="connsiteY5" fmla="*/ -50 h 359854"/>
                <a:gd name="connsiteX6" fmla="*/ -41 w 359854"/>
                <a:gd name="connsiteY6" fmla="*/ 179782 h 359854"/>
                <a:gd name="connsiteX7" fmla="*/ 179791 w 359854"/>
                <a:gd name="connsiteY7" fmla="*/ 359805 h 359854"/>
                <a:gd name="connsiteX8" fmla="*/ 359813 w 359854"/>
                <a:gd name="connsiteY8" fmla="*/ 179973 h 359854"/>
                <a:gd name="connsiteX9" fmla="*/ 359813 w 359854"/>
                <a:gd name="connsiteY9" fmla="*/ 179496 h 359854"/>
                <a:gd name="connsiteX10" fmla="*/ 179981 w 359854"/>
                <a:gd name="connsiteY10" fmla="*/ -50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9854" h="359854">
                  <a:moveTo>
                    <a:pt x="179981" y="38050"/>
                  </a:moveTo>
                  <a:cubicBezTo>
                    <a:pt x="258315" y="38050"/>
                    <a:pt x="321809" y="101548"/>
                    <a:pt x="321809" y="179877"/>
                  </a:cubicBezTo>
                  <a:cubicBezTo>
                    <a:pt x="321809" y="258206"/>
                    <a:pt x="258315" y="321705"/>
                    <a:pt x="179981" y="321705"/>
                  </a:cubicBezTo>
                  <a:cubicBezTo>
                    <a:pt x="101648" y="321705"/>
                    <a:pt x="38154" y="258206"/>
                    <a:pt x="38154" y="179877"/>
                  </a:cubicBezTo>
                  <a:cubicBezTo>
                    <a:pt x="38211" y="101570"/>
                    <a:pt x="101676" y="38102"/>
                    <a:pt x="179981" y="38050"/>
                  </a:cubicBezTo>
                  <a:moveTo>
                    <a:pt x="179981" y="-50"/>
                  </a:moveTo>
                  <a:cubicBezTo>
                    <a:pt x="80607" y="-102"/>
                    <a:pt x="16" y="80412"/>
                    <a:pt x="-41" y="179782"/>
                  </a:cubicBezTo>
                  <a:cubicBezTo>
                    <a:pt x="-89" y="279154"/>
                    <a:pt x="80417" y="359752"/>
                    <a:pt x="179791" y="359805"/>
                  </a:cubicBezTo>
                  <a:cubicBezTo>
                    <a:pt x="279165" y="359857"/>
                    <a:pt x="359766" y="279343"/>
                    <a:pt x="359813" y="179973"/>
                  </a:cubicBezTo>
                  <a:cubicBezTo>
                    <a:pt x="359813" y="179814"/>
                    <a:pt x="359813" y="179655"/>
                    <a:pt x="359813" y="179496"/>
                  </a:cubicBezTo>
                  <a:cubicBezTo>
                    <a:pt x="359604" y="80312"/>
                    <a:pt x="279165" y="2"/>
                    <a:pt x="179981" y="-50"/>
                  </a:cubicBezTo>
                  <a:close/>
                </a:path>
              </a:pathLst>
            </a:custGeom>
            <a:grp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CC8E9991-FE85-AE81-DFF4-E457BD5ECF26}"/>
                </a:ext>
              </a:extLst>
            </p:cNvPr>
            <p:cNvSpPr/>
            <p:nvPr/>
          </p:nvSpPr>
          <p:spPr>
            <a:xfrm>
              <a:off x="1840593" y="4607718"/>
              <a:ext cx="697992" cy="1513617"/>
            </a:xfrm>
            <a:custGeom>
              <a:avLst/>
              <a:gdLst>
                <a:gd name="connsiteX0" fmla="*/ 581746 w 697992"/>
                <a:gd name="connsiteY0" fmla="*/ 38336 h 1513617"/>
                <a:gd name="connsiteX1" fmla="*/ 652517 w 697992"/>
                <a:gd name="connsiteY1" fmla="*/ 83008 h 1513617"/>
                <a:gd name="connsiteX2" fmla="*/ 655755 w 697992"/>
                <a:gd name="connsiteY2" fmla="*/ 88533 h 1513617"/>
                <a:gd name="connsiteX3" fmla="*/ 660137 w 697992"/>
                <a:gd name="connsiteY3" fmla="*/ 102630 h 1513617"/>
                <a:gd name="connsiteX4" fmla="*/ 660137 w 697992"/>
                <a:gd name="connsiteY4" fmla="*/ 618027 h 1513617"/>
                <a:gd name="connsiteX5" fmla="*/ 633981 w 697992"/>
                <a:gd name="connsiteY5" fmla="*/ 641116 h 1513617"/>
                <a:gd name="connsiteX6" fmla="*/ 610892 w 697992"/>
                <a:gd name="connsiteY6" fmla="*/ 618027 h 1513617"/>
                <a:gd name="connsiteX7" fmla="*/ 610892 w 697992"/>
                <a:gd name="connsiteY7" fmla="*/ 310846 h 1513617"/>
                <a:gd name="connsiteX8" fmla="*/ 572792 w 697992"/>
                <a:gd name="connsiteY8" fmla="*/ 272746 h 1513617"/>
                <a:gd name="connsiteX9" fmla="*/ 547742 w 697992"/>
                <a:gd name="connsiteY9" fmla="*/ 272746 h 1513617"/>
                <a:gd name="connsiteX10" fmla="*/ 509642 w 697992"/>
                <a:gd name="connsiteY10" fmla="*/ 310846 h 1513617"/>
                <a:gd name="connsiteX11" fmla="*/ 509642 w 697992"/>
                <a:gd name="connsiteY11" fmla="*/ 1420699 h 1513617"/>
                <a:gd name="connsiteX12" fmla="*/ 452539 w 697992"/>
                <a:gd name="connsiteY12" fmla="*/ 1473230 h 1513617"/>
                <a:gd name="connsiteX13" fmla="*/ 400009 w 697992"/>
                <a:gd name="connsiteY13" fmla="*/ 1420699 h 1513617"/>
                <a:gd name="connsiteX14" fmla="*/ 400009 w 697992"/>
                <a:gd name="connsiteY14" fmla="*/ 895681 h 1513617"/>
                <a:gd name="connsiteX15" fmla="*/ 361909 w 697992"/>
                <a:gd name="connsiteY15" fmla="*/ 857581 h 1513617"/>
                <a:gd name="connsiteX16" fmla="*/ 336191 w 697992"/>
                <a:gd name="connsiteY16" fmla="*/ 857581 h 1513617"/>
                <a:gd name="connsiteX17" fmla="*/ 298091 w 697992"/>
                <a:gd name="connsiteY17" fmla="*/ 895681 h 1513617"/>
                <a:gd name="connsiteX18" fmla="*/ 298091 w 697992"/>
                <a:gd name="connsiteY18" fmla="*/ 1420413 h 1513617"/>
                <a:gd name="connsiteX19" fmla="*/ 240694 w 697992"/>
                <a:gd name="connsiteY19" fmla="*/ 1473220 h 1513617"/>
                <a:gd name="connsiteX20" fmla="*/ 187887 w 697992"/>
                <a:gd name="connsiteY20" fmla="*/ 1420413 h 1513617"/>
                <a:gd name="connsiteX21" fmla="*/ 187887 w 697992"/>
                <a:gd name="connsiteY21" fmla="*/ 310846 h 1513617"/>
                <a:gd name="connsiteX22" fmla="*/ 149787 w 697992"/>
                <a:gd name="connsiteY22" fmla="*/ 272746 h 1513617"/>
                <a:gd name="connsiteX23" fmla="*/ 124927 w 697992"/>
                <a:gd name="connsiteY23" fmla="*/ 272746 h 1513617"/>
                <a:gd name="connsiteX24" fmla="*/ 86827 w 697992"/>
                <a:gd name="connsiteY24" fmla="*/ 310846 h 1513617"/>
                <a:gd name="connsiteX25" fmla="*/ 86827 w 697992"/>
                <a:gd name="connsiteY25" fmla="*/ 631362 h 1513617"/>
                <a:gd name="connsiteX26" fmla="*/ 60671 w 697992"/>
                <a:gd name="connsiteY26" fmla="*/ 654451 h 1513617"/>
                <a:gd name="connsiteX27" fmla="*/ 37583 w 697992"/>
                <a:gd name="connsiteY27" fmla="*/ 631362 h 1513617"/>
                <a:gd name="connsiteX28" fmla="*/ 37583 w 697992"/>
                <a:gd name="connsiteY28" fmla="*/ 115965 h 1513617"/>
                <a:gd name="connsiteX29" fmla="*/ 37583 w 697992"/>
                <a:gd name="connsiteY29" fmla="*/ 113298 h 1513617"/>
                <a:gd name="connsiteX30" fmla="*/ 37583 w 697992"/>
                <a:gd name="connsiteY30" fmla="*/ 111583 h 1513617"/>
                <a:gd name="connsiteX31" fmla="*/ 115497 w 697992"/>
                <a:gd name="connsiteY31" fmla="*/ 38336 h 1513617"/>
                <a:gd name="connsiteX32" fmla="*/ 581365 w 697992"/>
                <a:gd name="connsiteY32" fmla="*/ 38336 h 1513617"/>
                <a:gd name="connsiteX33" fmla="*/ 581365 w 697992"/>
                <a:gd name="connsiteY33" fmla="*/ 236 h 1513617"/>
                <a:gd name="connsiteX34" fmla="*/ 115878 w 697992"/>
                <a:gd name="connsiteY34" fmla="*/ 236 h 1513617"/>
                <a:gd name="connsiteX35" fmla="*/ -41 w 697992"/>
                <a:gd name="connsiteY35" fmla="*/ 109202 h 1513617"/>
                <a:gd name="connsiteX36" fmla="*/ -41 w 697992"/>
                <a:gd name="connsiteY36" fmla="*/ 115965 h 1513617"/>
                <a:gd name="connsiteX37" fmla="*/ -41 w 697992"/>
                <a:gd name="connsiteY37" fmla="*/ 631362 h 1513617"/>
                <a:gd name="connsiteX38" fmla="*/ 65129 w 697992"/>
                <a:gd name="connsiteY38" fmla="*/ 691636 h 1513617"/>
                <a:gd name="connsiteX39" fmla="*/ 125403 w 697992"/>
                <a:gd name="connsiteY39" fmla="*/ 631362 h 1513617"/>
                <a:gd name="connsiteX40" fmla="*/ 125403 w 697992"/>
                <a:gd name="connsiteY40" fmla="*/ 310846 h 1513617"/>
                <a:gd name="connsiteX41" fmla="*/ 150263 w 697992"/>
                <a:gd name="connsiteY41" fmla="*/ 310846 h 1513617"/>
                <a:gd name="connsiteX42" fmla="*/ 150263 w 697992"/>
                <a:gd name="connsiteY42" fmla="*/ 1420413 h 1513617"/>
                <a:gd name="connsiteX43" fmla="*/ 243418 w 697992"/>
                <a:gd name="connsiteY43" fmla="*/ 1513568 h 1513617"/>
                <a:gd name="connsiteX44" fmla="*/ 243418 w 697992"/>
                <a:gd name="connsiteY44" fmla="*/ 1513568 h 1513617"/>
                <a:gd name="connsiteX45" fmla="*/ 336668 w 697992"/>
                <a:gd name="connsiteY45" fmla="*/ 1420413 h 1513617"/>
                <a:gd name="connsiteX46" fmla="*/ 336668 w 697992"/>
                <a:gd name="connsiteY46" fmla="*/ 895681 h 1513617"/>
                <a:gd name="connsiteX47" fmla="*/ 362385 w 697992"/>
                <a:gd name="connsiteY47" fmla="*/ 895681 h 1513617"/>
                <a:gd name="connsiteX48" fmla="*/ 362385 w 697992"/>
                <a:gd name="connsiteY48" fmla="*/ 1420699 h 1513617"/>
                <a:gd name="connsiteX49" fmla="*/ 455254 w 697992"/>
                <a:gd name="connsiteY49" fmla="*/ 1513568 h 1513617"/>
                <a:gd name="connsiteX50" fmla="*/ 455254 w 697992"/>
                <a:gd name="connsiteY50" fmla="*/ 1513568 h 1513617"/>
                <a:gd name="connsiteX51" fmla="*/ 547742 w 697992"/>
                <a:gd name="connsiteY51" fmla="*/ 1420699 h 1513617"/>
                <a:gd name="connsiteX52" fmla="*/ 547742 w 697992"/>
                <a:gd name="connsiteY52" fmla="*/ 310846 h 1513617"/>
                <a:gd name="connsiteX53" fmla="*/ 572507 w 697992"/>
                <a:gd name="connsiteY53" fmla="*/ 310846 h 1513617"/>
                <a:gd name="connsiteX54" fmla="*/ 572507 w 697992"/>
                <a:gd name="connsiteY54" fmla="*/ 618027 h 1513617"/>
                <a:gd name="connsiteX55" fmla="*/ 637677 w 697992"/>
                <a:gd name="connsiteY55" fmla="*/ 678302 h 1513617"/>
                <a:gd name="connsiteX56" fmla="*/ 697951 w 697992"/>
                <a:gd name="connsiteY56" fmla="*/ 618027 h 1513617"/>
                <a:gd name="connsiteX57" fmla="*/ 697951 w 697992"/>
                <a:gd name="connsiteY57" fmla="*/ 310846 h 1513617"/>
                <a:gd name="connsiteX58" fmla="*/ 697951 w 697992"/>
                <a:gd name="connsiteY58" fmla="*/ 310846 h 1513617"/>
                <a:gd name="connsiteX59" fmla="*/ 697951 w 697992"/>
                <a:gd name="connsiteY59" fmla="*/ 116536 h 1513617"/>
                <a:gd name="connsiteX60" fmla="*/ 697951 w 697992"/>
                <a:gd name="connsiteY60" fmla="*/ 116536 h 1513617"/>
                <a:gd name="connsiteX61" fmla="*/ 697951 w 697992"/>
                <a:gd name="connsiteY61" fmla="*/ 102630 h 1513617"/>
                <a:gd name="connsiteX62" fmla="*/ 686616 w 697992"/>
                <a:gd name="connsiteY62" fmla="*/ 66625 h 1513617"/>
                <a:gd name="connsiteX63" fmla="*/ 581841 w 697992"/>
                <a:gd name="connsiteY63" fmla="*/ -50 h 151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97992" h="1513617">
                  <a:moveTo>
                    <a:pt x="581746" y="38336"/>
                  </a:moveTo>
                  <a:cubicBezTo>
                    <a:pt x="611959" y="38404"/>
                    <a:pt x="639458" y="55765"/>
                    <a:pt x="652517" y="83008"/>
                  </a:cubicBezTo>
                  <a:cubicBezTo>
                    <a:pt x="653412" y="84953"/>
                    <a:pt x="654498" y="86803"/>
                    <a:pt x="655755" y="88533"/>
                  </a:cubicBezTo>
                  <a:cubicBezTo>
                    <a:pt x="658622" y="92676"/>
                    <a:pt x="660146" y="97591"/>
                    <a:pt x="660137" y="102630"/>
                  </a:cubicBezTo>
                  <a:lnTo>
                    <a:pt x="660137" y="618027"/>
                  </a:lnTo>
                  <a:cubicBezTo>
                    <a:pt x="659289" y="631629"/>
                    <a:pt x="647583" y="641964"/>
                    <a:pt x="633981" y="641116"/>
                  </a:cubicBezTo>
                  <a:cubicBezTo>
                    <a:pt x="621560" y="640344"/>
                    <a:pt x="611664" y="630448"/>
                    <a:pt x="610892" y="618027"/>
                  </a:cubicBezTo>
                  <a:lnTo>
                    <a:pt x="610892" y="310846"/>
                  </a:lnTo>
                  <a:cubicBezTo>
                    <a:pt x="610892" y="289805"/>
                    <a:pt x="593833" y="272746"/>
                    <a:pt x="572792" y="272746"/>
                  </a:cubicBezTo>
                  <a:lnTo>
                    <a:pt x="547742" y="272746"/>
                  </a:lnTo>
                  <a:cubicBezTo>
                    <a:pt x="526701" y="272746"/>
                    <a:pt x="509642" y="289805"/>
                    <a:pt x="509642" y="310846"/>
                  </a:cubicBezTo>
                  <a:lnTo>
                    <a:pt x="509642" y="1420699"/>
                  </a:lnTo>
                  <a:cubicBezTo>
                    <a:pt x="508375" y="1450970"/>
                    <a:pt x="482810" y="1474496"/>
                    <a:pt x="452539" y="1473230"/>
                  </a:cubicBezTo>
                  <a:cubicBezTo>
                    <a:pt x="424031" y="1472039"/>
                    <a:pt x="401199" y="1449207"/>
                    <a:pt x="400009" y="1420699"/>
                  </a:cubicBezTo>
                  <a:lnTo>
                    <a:pt x="400009" y="895681"/>
                  </a:lnTo>
                  <a:cubicBezTo>
                    <a:pt x="400009" y="874640"/>
                    <a:pt x="382950" y="857581"/>
                    <a:pt x="361909" y="857581"/>
                  </a:cubicBezTo>
                  <a:lnTo>
                    <a:pt x="336191" y="857581"/>
                  </a:lnTo>
                  <a:cubicBezTo>
                    <a:pt x="315151" y="857581"/>
                    <a:pt x="298091" y="874640"/>
                    <a:pt x="298091" y="895681"/>
                  </a:cubicBezTo>
                  <a:lnTo>
                    <a:pt x="298091" y="1420413"/>
                  </a:lnTo>
                  <a:cubicBezTo>
                    <a:pt x="296824" y="1450846"/>
                    <a:pt x="271126" y="1474487"/>
                    <a:pt x="240694" y="1473220"/>
                  </a:cubicBezTo>
                  <a:cubicBezTo>
                    <a:pt x="212042" y="1472029"/>
                    <a:pt x="189078" y="1449074"/>
                    <a:pt x="187887" y="1420413"/>
                  </a:cubicBezTo>
                  <a:lnTo>
                    <a:pt x="187887" y="310846"/>
                  </a:lnTo>
                  <a:cubicBezTo>
                    <a:pt x="187887" y="289805"/>
                    <a:pt x="170828" y="272746"/>
                    <a:pt x="149787" y="272746"/>
                  </a:cubicBezTo>
                  <a:lnTo>
                    <a:pt x="124927" y="272746"/>
                  </a:lnTo>
                  <a:cubicBezTo>
                    <a:pt x="103886" y="272746"/>
                    <a:pt x="86827" y="289805"/>
                    <a:pt x="86827" y="310846"/>
                  </a:cubicBezTo>
                  <a:lnTo>
                    <a:pt x="86827" y="631362"/>
                  </a:lnTo>
                  <a:cubicBezTo>
                    <a:pt x="85979" y="644964"/>
                    <a:pt x="74273" y="655299"/>
                    <a:pt x="60671" y="654451"/>
                  </a:cubicBezTo>
                  <a:cubicBezTo>
                    <a:pt x="48251" y="653679"/>
                    <a:pt x="38354" y="643783"/>
                    <a:pt x="37583" y="631362"/>
                  </a:cubicBezTo>
                  <a:lnTo>
                    <a:pt x="37583" y="115965"/>
                  </a:lnTo>
                  <a:cubicBezTo>
                    <a:pt x="37583" y="115107"/>
                    <a:pt x="37583" y="114250"/>
                    <a:pt x="37583" y="113298"/>
                  </a:cubicBezTo>
                  <a:cubicBezTo>
                    <a:pt x="37583" y="112345"/>
                    <a:pt x="37583" y="112155"/>
                    <a:pt x="37583" y="111583"/>
                  </a:cubicBezTo>
                  <a:cubicBezTo>
                    <a:pt x="40192" y="70449"/>
                    <a:pt x="74282" y="38403"/>
                    <a:pt x="115497" y="38336"/>
                  </a:cubicBezTo>
                  <a:lnTo>
                    <a:pt x="581365" y="38336"/>
                  </a:lnTo>
                  <a:moveTo>
                    <a:pt x="581365" y="236"/>
                  </a:moveTo>
                  <a:lnTo>
                    <a:pt x="115878" y="236"/>
                  </a:lnTo>
                  <a:cubicBezTo>
                    <a:pt x="54537" y="267"/>
                    <a:pt x="3778" y="47977"/>
                    <a:pt x="-41" y="109202"/>
                  </a:cubicBezTo>
                  <a:cubicBezTo>
                    <a:pt x="-41" y="111488"/>
                    <a:pt x="-41" y="113679"/>
                    <a:pt x="-41" y="115965"/>
                  </a:cubicBezTo>
                  <a:lnTo>
                    <a:pt x="-41" y="631362"/>
                  </a:lnTo>
                  <a:cubicBezTo>
                    <a:pt x="1311" y="666005"/>
                    <a:pt x="30486" y="692989"/>
                    <a:pt x="65129" y="691636"/>
                  </a:cubicBezTo>
                  <a:cubicBezTo>
                    <a:pt x="97876" y="690360"/>
                    <a:pt x="124127" y="664109"/>
                    <a:pt x="125403" y="631362"/>
                  </a:cubicBezTo>
                  <a:lnTo>
                    <a:pt x="125403" y="310846"/>
                  </a:lnTo>
                  <a:lnTo>
                    <a:pt x="150263" y="310846"/>
                  </a:lnTo>
                  <a:lnTo>
                    <a:pt x="150263" y="1420413"/>
                  </a:lnTo>
                  <a:cubicBezTo>
                    <a:pt x="150263" y="1471858"/>
                    <a:pt x="191973" y="1513568"/>
                    <a:pt x="243418" y="1513568"/>
                  </a:cubicBezTo>
                  <a:lnTo>
                    <a:pt x="243418" y="1513568"/>
                  </a:lnTo>
                  <a:cubicBezTo>
                    <a:pt x="294881" y="1513568"/>
                    <a:pt x="336610" y="1471877"/>
                    <a:pt x="336668" y="1420413"/>
                  </a:cubicBezTo>
                  <a:lnTo>
                    <a:pt x="336668" y="895681"/>
                  </a:lnTo>
                  <a:lnTo>
                    <a:pt x="362385" y="895681"/>
                  </a:lnTo>
                  <a:lnTo>
                    <a:pt x="362385" y="1420699"/>
                  </a:lnTo>
                  <a:cubicBezTo>
                    <a:pt x="362442" y="1471963"/>
                    <a:pt x="403990" y="1513511"/>
                    <a:pt x="455254" y="1513568"/>
                  </a:cubicBezTo>
                  <a:lnTo>
                    <a:pt x="455254" y="1513568"/>
                  </a:lnTo>
                  <a:cubicBezTo>
                    <a:pt x="506374" y="1513311"/>
                    <a:pt x="547694" y="1471820"/>
                    <a:pt x="547742" y="1420699"/>
                  </a:cubicBezTo>
                  <a:lnTo>
                    <a:pt x="547742" y="310846"/>
                  </a:lnTo>
                  <a:lnTo>
                    <a:pt x="572507" y="310846"/>
                  </a:lnTo>
                  <a:lnTo>
                    <a:pt x="572507" y="618027"/>
                  </a:lnTo>
                  <a:cubicBezTo>
                    <a:pt x="573859" y="652670"/>
                    <a:pt x="603034" y="679654"/>
                    <a:pt x="637677" y="678302"/>
                  </a:cubicBezTo>
                  <a:cubicBezTo>
                    <a:pt x="670424" y="677025"/>
                    <a:pt x="696674" y="650774"/>
                    <a:pt x="697951" y="618027"/>
                  </a:cubicBezTo>
                  <a:lnTo>
                    <a:pt x="697951" y="310846"/>
                  </a:lnTo>
                  <a:lnTo>
                    <a:pt x="697951" y="310846"/>
                  </a:lnTo>
                  <a:lnTo>
                    <a:pt x="697951" y="116536"/>
                  </a:lnTo>
                  <a:lnTo>
                    <a:pt x="697951" y="116536"/>
                  </a:lnTo>
                  <a:lnTo>
                    <a:pt x="697951" y="102630"/>
                  </a:lnTo>
                  <a:cubicBezTo>
                    <a:pt x="697979" y="89742"/>
                    <a:pt x="694017" y="77168"/>
                    <a:pt x="686616" y="66625"/>
                  </a:cubicBezTo>
                  <a:cubicBezTo>
                    <a:pt x="667509" y="26020"/>
                    <a:pt x="626713" y="61"/>
                    <a:pt x="581841" y="-50"/>
                  </a:cubicBezTo>
                  <a:close/>
                </a:path>
              </a:pathLst>
            </a:custGeom>
            <a:grpFill/>
            <a:ln w="9525" cap="flat">
              <a:noFill/>
              <a:prstDash val="solid"/>
              <a:miter/>
            </a:ln>
          </p:spPr>
          <p:txBody>
            <a:bodyPr rtlCol="0" anchor="ctr"/>
            <a:lstStyle/>
            <a:p>
              <a:endParaRPr lang="en-IN" dirty="0"/>
            </a:p>
          </p:txBody>
        </p:sp>
      </p:grpSp>
      <p:grpSp>
        <p:nvGrpSpPr>
          <p:cNvPr id="55" name="Group 54">
            <a:extLst>
              <a:ext uri="{FF2B5EF4-FFF2-40B4-BE49-F238E27FC236}">
                <a16:creationId xmlns:a16="http://schemas.microsoft.com/office/drawing/2014/main" xmlns="" id="{25AB9974-BA01-903A-42EB-D538435F2EF5}"/>
              </a:ext>
            </a:extLst>
          </p:cNvPr>
          <p:cNvGrpSpPr/>
          <p:nvPr/>
        </p:nvGrpSpPr>
        <p:grpSpPr>
          <a:xfrm>
            <a:off x="2893041" y="2099566"/>
            <a:ext cx="915493" cy="1892707"/>
            <a:chOff x="2883950" y="2099566"/>
            <a:chExt cx="915493" cy="1892707"/>
          </a:xfrm>
          <a:solidFill>
            <a:srgbClr val="CC5500"/>
          </a:solidFill>
        </p:grpSpPr>
        <p:sp>
          <p:nvSpPr>
            <p:cNvPr id="25" name="Freeform: Shape 24">
              <a:extLst>
                <a:ext uri="{FF2B5EF4-FFF2-40B4-BE49-F238E27FC236}">
                  <a16:creationId xmlns:a16="http://schemas.microsoft.com/office/drawing/2014/main" xmlns="" id="{CCA28EAD-9D29-A830-5A5F-A4729501C604}"/>
                </a:ext>
              </a:extLst>
            </p:cNvPr>
            <p:cNvSpPr/>
            <p:nvPr/>
          </p:nvSpPr>
          <p:spPr>
            <a:xfrm>
              <a:off x="2922208" y="2099566"/>
              <a:ext cx="840583" cy="485979"/>
            </a:xfrm>
            <a:custGeom>
              <a:avLst/>
              <a:gdLst>
                <a:gd name="connsiteX0" fmla="*/ 190945 w 840583"/>
                <a:gd name="connsiteY0" fmla="*/ 261214 h 485979"/>
                <a:gd name="connsiteX1" fmla="*/ 239713 w 840583"/>
                <a:gd name="connsiteY1" fmla="*/ 172536 h 485979"/>
                <a:gd name="connsiteX2" fmla="*/ 239713 w 840583"/>
                <a:gd name="connsiteY2" fmla="*/ 179870 h 485979"/>
                <a:gd name="connsiteX3" fmla="*/ 415450 w 840583"/>
                <a:gd name="connsiteY3" fmla="*/ 363893 h 485979"/>
                <a:gd name="connsiteX4" fmla="*/ 599473 w 840583"/>
                <a:gd name="connsiteY4" fmla="*/ 188149 h 485979"/>
                <a:gd name="connsiteX5" fmla="*/ 599473 w 840583"/>
                <a:gd name="connsiteY5" fmla="*/ 179870 h 485979"/>
                <a:gd name="connsiteX6" fmla="*/ 599473 w 840583"/>
                <a:gd name="connsiteY6" fmla="*/ 172536 h 485979"/>
                <a:gd name="connsiteX7" fmla="*/ 648241 w 840583"/>
                <a:gd name="connsiteY7" fmla="*/ 260928 h 485979"/>
                <a:gd name="connsiteX8" fmla="*/ 840265 w 840583"/>
                <a:gd name="connsiteY8" fmla="*/ 485908 h 485979"/>
                <a:gd name="connsiteX9" fmla="*/ 586328 w 840583"/>
                <a:gd name="connsiteY9" fmla="*/ 111385 h 485979"/>
                <a:gd name="connsiteX10" fmla="*/ 351604 w 840583"/>
                <a:gd name="connsiteY10" fmla="*/ 13502 h 485979"/>
                <a:gd name="connsiteX11" fmla="*/ 253715 w 840583"/>
                <a:gd name="connsiteY11" fmla="*/ 111385 h 485979"/>
                <a:gd name="connsiteX12" fmla="*/ -316 w 840583"/>
                <a:gd name="connsiteY12" fmla="*/ 485908 h 485979"/>
                <a:gd name="connsiteX13" fmla="*/ 190945 w 840583"/>
                <a:gd name="connsiteY13" fmla="*/ 261214 h 485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0583" h="485979">
                  <a:moveTo>
                    <a:pt x="190945" y="261214"/>
                  </a:moveTo>
                  <a:cubicBezTo>
                    <a:pt x="197946" y="227435"/>
                    <a:pt x="214939" y="196540"/>
                    <a:pt x="239713" y="172536"/>
                  </a:cubicBezTo>
                  <a:cubicBezTo>
                    <a:pt x="239713" y="175012"/>
                    <a:pt x="239713" y="177394"/>
                    <a:pt x="239713" y="179870"/>
                  </a:cubicBezTo>
                  <a:cubicBezTo>
                    <a:pt x="237427" y="279216"/>
                    <a:pt x="316113" y="361607"/>
                    <a:pt x="415450" y="363893"/>
                  </a:cubicBezTo>
                  <a:cubicBezTo>
                    <a:pt x="514795" y="366179"/>
                    <a:pt x="597187" y="287493"/>
                    <a:pt x="599473" y="188149"/>
                  </a:cubicBezTo>
                  <a:cubicBezTo>
                    <a:pt x="599539" y="185390"/>
                    <a:pt x="599539" y="182629"/>
                    <a:pt x="599473" y="179870"/>
                  </a:cubicBezTo>
                  <a:cubicBezTo>
                    <a:pt x="599473" y="177394"/>
                    <a:pt x="599473" y="175012"/>
                    <a:pt x="599473" y="172536"/>
                  </a:cubicBezTo>
                  <a:cubicBezTo>
                    <a:pt x="624228" y="196438"/>
                    <a:pt x="641221" y="227237"/>
                    <a:pt x="648241" y="260928"/>
                  </a:cubicBezTo>
                  <a:cubicBezTo>
                    <a:pt x="681959" y="402755"/>
                    <a:pt x="840265" y="485908"/>
                    <a:pt x="840265" y="485908"/>
                  </a:cubicBezTo>
                  <a:cubicBezTo>
                    <a:pt x="829120" y="111957"/>
                    <a:pt x="675387" y="91383"/>
                    <a:pt x="586328" y="111385"/>
                  </a:cubicBezTo>
                  <a:cubicBezTo>
                    <a:pt x="548542" y="19537"/>
                    <a:pt x="443444" y="-24287"/>
                    <a:pt x="351604" y="13502"/>
                  </a:cubicBezTo>
                  <a:cubicBezTo>
                    <a:pt x="307217" y="31762"/>
                    <a:pt x="271974" y="67004"/>
                    <a:pt x="253715" y="111385"/>
                  </a:cubicBezTo>
                  <a:cubicBezTo>
                    <a:pt x="164656" y="91383"/>
                    <a:pt x="10923" y="111957"/>
                    <a:pt x="-316" y="485908"/>
                  </a:cubicBezTo>
                  <a:cubicBezTo>
                    <a:pt x="-1079" y="486194"/>
                    <a:pt x="157322" y="403041"/>
                    <a:pt x="190945" y="261214"/>
                  </a:cubicBezTo>
                  <a:close/>
                </a:path>
              </a:pathLst>
            </a:custGeom>
            <a:grp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90F94D1F-3326-8F89-D130-C6803E7144BF}"/>
                </a:ext>
              </a:extLst>
            </p:cNvPr>
            <p:cNvSpPr/>
            <p:nvPr/>
          </p:nvSpPr>
          <p:spPr>
            <a:xfrm>
              <a:off x="2883950" y="2485532"/>
              <a:ext cx="915493" cy="1506741"/>
            </a:xfrm>
            <a:custGeom>
              <a:avLst/>
              <a:gdLst>
                <a:gd name="connsiteX0" fmla="*/ 911383 w 915493"/>
                <a:gd name="connsiteY0" fmla="*/ 601528 h 1506741"/>
                <a:gd name="connsiteX1" fmla="*/ 745744 w 915493"/>
                <a:gd name="connsiteY1" fmla="*/ 103656 h 1506741"/>
                <a:gd name="connsiteX2" fmla="*/ 601916 w 915493"/>
                <a:gd name="connsiteY2" fmla="*/ -71 h 1506741"/>
                <a:gd name="connsiteX3" fmla="*/ 313118 w 915493"/>
                <a:gd name="connsiteY3" fmla="*/ -71 h 1506741"/>
                <a:gd name="connsiteX4" fmla="*/ 169100 w 915493"/>
                <a:gd name="connsiteY4" fmla="*/ 103656 h 1506741"/>
                <a:gd name="connsiteX5" fmla="*/ 3460 w 915493"/>
                <a:gd name="connsiteY5" fmla="*/ 601528 h 1506741"/>
                <a:gd name="connsiteX6" fmla="*/ 40989 w 915493"/>
                <a:gd name="connsiteY6" fmla="*/ 681919 h 1506741"/>
                <a:gd name="connsiteX7" fmla="*/ 40989 w 915493"/>
                <a:gd name="connsiteY7" fmla="*/ 681919 h 1506741"/>
                <a:gd name="connsiteX8" fmla="*/ 121380 w 915493"/>
                <a:gd name="connsiteY8" fmla="*/ 644391 h 1506741"/>
                <a:gd name="connsiteX9" fmla="*/ 239299 w 915493"/>
                <a:gd name="connsiteY9" fmla="*/ 320541 h 1506741"/>
                <a:gd name="connsiteX10" fmla="*/ 267874 w 915493"/>
                <a:gd name="connsiteY10" fmla="*/ 320541 h 1506741"/>
                <a:gd name="connsiteX11" fmla="*/ 67849 w 915493"/>
                <a:gd name="connsiteY11" fmla="*/ 976146 h 1506741"/>
                <a:gd name="connsiteX12" fmla="*/ 288734 w 915493"/>
                <a:gd name="connsiteY12" fmla="*/ 976146 h 1506741"/>
                <a:gd name="connsiteX13" fmla="*/ 288734 w 915493"/>
                <a:gd name="connsiteY13" fmla="*/ 1430584 h 1506741"/>
                <a:gd name="connsiteX14" fmla="*/ 359476 w 915493"/>
                <a:gd name="connsiteY14" fmla="*/ 1506622 h 1506741"/>
                <a:gd name="connsiteX15" fmla="*/ 435514 w 915493"/>
                <a:gd name="connsiteY15" fmla="*/ 1435871 h 1506741"/>
                <a:gd name="connsiteX16" fmla="*/ 435514 w 915493"/>
                <a:gd name="connsiteY16" fmla="*/ 1430584 h 1506741"/>
                <a:gd name="connsiteX17" fmla="*/ 435514 w 915493"/>
                <a:gd name="connsiteY17" fmla="*/ 975956 h 1506741"/>
                <a:gd name="connsiteX18" fmla="*/ 479329 w 915493"/>
                <a:gd name="connsiteY18" fmla="*/ 975956 h 1506741"/>
                <a:gd name="connsiteX19" fmla="*/ 479329 w 915493"/>
                <a:gd name="connsiteY19" fmla="*/ 1430584 h 1506741"/>
                <a:gd name="connsiteX20" fmla="*/ 550072 w 915493"/>
                <a:gd name="connsiteY20" fmla="*/ 1506622 h 1506741"/>
                <a:gd name="connsiteX21" fmla="*/ 626110 w 915493"/>
                <a:gd name="connsiteY21" fmla="*/ 1435871 h 1506741"/>
                <a:gd name="connsiteX22" fmla="*/ 626110 w 915493"/>
                <a:gd name="connsiteY22" fmla="*/ 1430584 h 1506741"/>
                <a:gd name="connsiteX23" fmla="*/ 626110 w 915493"/>
                <a:gd name="connsiteY23" fmla="*/ 975956 h 1506741"/>
                <a:gd name="connsiteX24" fmla="*/ 846995 w 915493"/>
                <a:gd name="connsiteY24" fmla="*/ 975956 h 1506741"/>
                <a:gd name="connsiteX25" fmla="*/ 646970 w 915493"/>
                <a:gd name="connsiteY25" fmla="*/ 320350 h 1506741"/>
                <a:gd name="connsiteX26" fmla="*/ 675545 w 915493"/>
                <a:gd name="connsiteY26" fmla="*/ 320350 h 1506741"/>
                <a:gd name="connsiteX27" fmla="*/ 793464 w 915493"/>
                <a:gd name="connsiteY27" fmla="*/ 644200 h 1506741"/>
                <a:gd name="connsiteX28" fmla="*/ 873798 w 915493"/>
                <a:gd name="connsiteY28" fmla="*/ 681976 h 1506741"/>
                <a:gd name="connsiteX29" fmla="*/ 873950 w 915493"/>
                <a:gd name="connsiteY29" fmla="*/ 681919 h 1506741"/>
                <a:gd name="connsiteX30" fmla="*/ 873950 w 915493"/>
                <a:gd name="connsiteY30" fmla="*/ 681919 h 1506741"/>
                <a:gd name="connsiteX31" fmla="*/ 911383 w 915493"/>
                <a:gd name="connsiteY31" fmla="*/ 601528 h 150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5493" h="1506741">
                  <a:moveTo>
                    <a:pt x="911383" y="601528"/>
                  </a:moveTo>
                  <a:lnTo>
                    <a:pt x="745744" y="103656"/>
                  </a:lnTo>
                  <a:cubicBezTo>
                    <a:pt x="725094" y="41744"/>
                    <a:pt x="667181" y="-23"/>
                    <a:pt x="601916" y="-71"/>
                  </a:cubicBezTo>
                  <a:lnTo>
                    <a:pt x="313118" y="-71"/>
                  </a:lnTo>
                  <a:cubicBezTo>
                    <a:pt x="247777" y="-138"/>
                    <a:pt x="189741" y="41668"/>
                    <a:pt x="169100" y="103656"/>
                  </a:cubicBezTo>
                  <a:lnTo>
                    <a:pt x="3460" y="601528"/>
                  </a:lnTo>
                  <a:cubicBezTo>
                    <a:pt x="-8351" y="634094"/>
                    <a:pt x="8442" y="670070"/>
                    <a:pt x="40989" y="681919"/>
                  </a:cubicBezTo>
                  <a:lnTo>
                    <a:pt x="40989" y="681919"/>
                  </a:lnTo>
                  <a:cubicBezTo>
                    <a:pt x="73555" y="693730"/>
                    <a:pt x="109531" y="676938"/>
                    <a:pt x="121380" y="644391"/>
                  </a:cubicBezTo>
                  <a:lnTo>
                    <a:pt x="239299" y="320541"/>
                  </a:lnTo>
                  <a:lnTo>
                    <a:pt x="267874" y="320541"/>
                  </a:lnTo>
                  <a:lnTo>
                    <a:pt x="67849" y="976146"/>
                  </a:lnTo>
                  <a:lnTo>
                    <a:pt x="288734" y="976146"/>
                  </a:lnTo>
                  <a:lnTo>
                    <a:pt x="288734" y="1430584"/>
                  </a:lnTo>
                  <a:cubicBezTo>
                    <a:pt x="287277" y="1471113"/>
                    <a:pt x="318947" y="1505155"/>
                    <a:pt x="359476" y="1506622"/>
                  </a:cubicBezTo>
                  <a:cubicBezTo>
                    <a:pt x="400015" y="1508080"/>
                    <a:pt x="434057" y="1476409"/>
                    <a:pt x="435514" y="1435871"/>
                  </a:cubicBezTo>
                  <a:cubicBezTo>
                    <a:pt x="435581" y="1434108"/>
                    <a:pt x="435581" y="1432346"/>
                    <a:pt x="435514" y="1430584"/>
                  </a:cubicBezTo>
                  <a:lnTo>
                    <a:pt x="435514" y="975956"/>
                  </a:lnTo>
                  <a:lnTo>
                    <a:pt x="479329" y="975956"/>
                  </a:lnTo>
                  <a:lnTo>
                    <a:pt x="479329" y="1430584"/>
                  </a:lnTo>
                  <a:cubicBezTo>
                    <a:pt x="477872" y="1471113"/>
                    <a:pt x="509543" y="1505155"/>
                    <a:pt x="550072" y="1506622"/>
                  </a:cubicBezTo>
                  <a:cubicBezTo>
                    <a:pt x="590610" y="1508080"/>
                    <a:pt x="624652" y="1476409"/>
                    <a:pt x="626110" y="1435871"/>
                  </a:cubicBezTo>
                  <a:cubicBezTo>
                    <a:pt x="626176" y="1434108"/>
                    <a:pt x="626176" y="1432346"/>
                    <a:pt x="626110" y="1430584"/>
                  </a:cubicBezTo>
                  <a:lnTo>
                    <a:pt x="626110" y="975956"/>
                  </a:lnTo>
                  <a:lnTo>
                    <a:pt x="846995" y="975956"/>
                  </a:lnTo>
                  <a:lnTo>
                    <a:pt x="646970" y="320350"/>
                  </a:lnTo>
                  <a:lnTo>
                    <a:pt x="675545" y="320350"/>
                  </a:lnTo>
                  <a:lnTo>
                    <a:pt x="793464" y="644200"/>
                  </a:lnTo>
                  <a:cubicBezTo>
                    <a:pt x="805218" y="676814"/>
                    <a:pt x="841184" y="693730"/>
                    <a:pt x="873798" y="681976"/>
                  </a:cubicBezTo>
                  <a:cubicBezTo>
                    <a:pt x="873846" y="681957"/>
                    <a:pt x="873902" y="681938"/>
                    <a:pt x="873950" y="681919"/>
                  </a:cubicBezTo>
                  <a:lnTo>
                    <a:pt x="873950" y="681919"/>
                  </a:lnTo>
                  <a:cubicBezTo>
                    <a:pt x="906459" y="670032"/>
                    <a:pt x="923204" y="634066"/>
                    <a:pt x="911383" y="601528"/>
                  </a:cubicBezTo>
                  <a:close/>
                </a:path>
              </a:pathLst>
            </a:custGeom>
            <a:grpFill/>
            <a:ln w="9525" cap="flat">
              <a:noFill/>
              <a:prstDash val="solid"/>
              <a:miter/>
            </a:ln>
          </p:spPr>
          <p:txBody>
            <a:bodyPr rtlCol="0" anchor="ctr"/>
            <a:lstStyle/>
            <a:p>
              <a:endParaRPr lang="en-IN" dirty="0"/>
            </a:p>
          </p:txBody>
        </p:sp>
      </p:grpSp>
      <p:grpSp>
        <p:nvGrpSpPr>
          <p:cNvPr id="54" name="Group 53">
            <a:extLst>
              <a:ext uri="{FF2B5EF4-FFF2-40B4-BE49-F238E27FC236}">
                <a16:creationId xmlns:a16="http://schemas.microsoft.com/office/drawing/2014/main" xmlns="" id="{3091C057-36F8-3083-C8FA-0DA869F8D065}"/>
              </a:ext>
            </a:extLst>
          </p:cNvPr>
          <p:cNvGrpSpPr/>
          <p:nvPr/>
        </p:nvGrpSpPr>
        <p:grpSpPr>
          <a:xfrm>
            <a:off x="3937563" y="2101342"/>
            <a:ext cx="915195" cy="1900998"/>
            <a:chOff x="3937563" y="2099961"/>
            <a:chExt cx="915195" cy="1900998"/>
          </a:xfrm>
          <a:solidFill>
            <a:srgbClr val="CC5500"/>
          </a:solidFill>
        </p:grpSpPr>
        <p:sp>
          <p:nvSpPr>
            <p:cNvPr id="27" name="Freeform: Shape 26">
              <a:extLst>
                <a:ext uri="{FF2B5EF4-FFF2-40B4-BE49-F238E27FC236}">
                  <a16:creationId xmlns:a16="http://schemas.microsoft.com/office/drawing/2014/main" xmlns="" id="{B56B944C-93AF-959E-9A20-8BE6E3FA3083}"/>
                </a:ext>
              </a:extLst>
            </p:cNvPr>
            <p:cNvSpPr/>
            <p:nvPr/>
          </p:nvSpPr>
          <p:spPr>
            <a:xfrm>
              <a:off x="4215325" y="2099961"/>
              <a:ext cx="359663" cy="359664"/>
            </a:xfrm>
            <a:custGeom>
              <a:avLst/>
              <a:gdLst>
                <a:gd name="connsiteX0" fmla="*/ 359664 w 359663"/>
                <a:gd name="connsiteY0" fmla="*/ 179832 h 359664"/>
                <a:gd name="connsiteX1" fmla="*/ 179832 w 359663"/>
                <a:gd name="connsiteY1" fmla="*/ 359664 h 359664"/>
                <a:gd name="connsiteX2" fmla="*/ 0 w 359663"/>
                <a:gd name="connsiteY2" fmla="*/ 179832 h 359664"/>
                <a:gd name="connsiteX3" fmla="*/ 179832 w 359663"/>
                <a:gd name="connsiteY3" fmla="*/ 0 h 359664"/>
                <a:gd name="connsiteX4" fmla="*/ 359664 w 359663"/>
                <a:gd name="connsiteY4" fmla="*/ 179832 h 359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663" h="359664">
                  <a:moveTo>
                    <a:pt x="359664" y="179832"/>
                  </a:moveTo>
                  <a:cubicBezTo>
                    <a:pt x="359664" y="279150"/>
                    <a:pt x="279151" y="359664"/>
                    <a:pt x="179832" y="359664"/>
                  </a:cubicBezTo>
                  <a:cubicBezTo>
                    <a:pt x="80513" y="359664"/>
                    <a:pt x="0" y="279150"/>
                    <a:pt x="0" y="179832"/>
                  </a:cubicBezTo>
                  <a:cubicBezTo>
                    <a:pt x="0" y="80514"/>
                    <a:pt x="80513" y="0"/>
                    <a:pt x="179832" y="0"/>
                  </a:cubicBezTo>
                  <a:cubicBezTo>
                    <a:pt x="279151" y="0"/>
                    <a:pt x="359664" y="80514"/>
                    <a:pt x="359664" y="179832"/>
                  </a:cubicBezTo>
                  <a:close/>
                </a:path>
              </a:pathLst>
            </a:custGeom>
            <a:grp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3CB8F070-EBC3-3887-9ABB-51256F2F83B2}"/>
                </a:ext>
              </a:extLst>
            </p:cNvPr>
            <p:cNvSpPr/>
            <p:nvPr/>
          </p:nvSpPr>
          <p:spPr>
            <a:xfrm>
              <a:off x="3937563" y="2487723"/>
              <a:ext cx="915195" cy="1513236"/>
            </a:xfrm>
            <a:custGeom>
              <a:avLst/>
              <a:gdLst>
                <a:gd name="connsiteX0" fmla="*/ 911141 w 915195"/>
                <a:gd name="connsiteY0" fmla="*/ 601433 h 1513236"/>
                <a:gd name="connsiteX1" fmla="*/ 745501 w 915195"/>
                <a:gd name="connsiteY1" fmla="*/ 103657 h 1513236"/>
                <a:gd name="connsiteX2" fmla="*/ 601388 w 915195"/>
                <a:gd name="connsiteY2" fmla="*/ -71 h 1513236"/>
                <a:gd name="connsiteX3" fmla="*/ 312875 w 915195"/>
                <a:gd name="connsiteY3" fmla="*/ -71 h 1513236"/>
                <a:gd name="connsiteX4" fmla="*/ 169143 w 915195"/>
                <a:gd name="connsiteY4" fmla="*/ 103657 h 1513236"/>
                <a:gd name="connsiteX5" fmla="*/ 3503 w 915195"/>
                <a:gd name="connsiteY5" fmla="*/ 601433 h 1513236"/>
                <a:gd name="connsiteX6" fmla="*/ 40937 w 915195"/>
                <a:gd name="connsiteY6" fmla="*/ 681919 h 1513236"/>
                <a:gd name="connsiteX7" fmla="*/ 40937 w 915195"/>
                <a:gd name="connsiteY7" fmla="*/ 681919 h 1513236"/>
                <a:gd name="connsiteX8" fmla="*/ 121328 w 915195"/>
                <a:gd name="connsiteY8" fmla="*/ 644391 h 1513236"/>
                <a:gd name="connsiteX9" fmla="*/ 239342 w 915195"/>
                <a:gd name="connsiteY9" fmla="*/ 320541 h 1513236"/>
                <a:gd name="connsiteX10" fmla="*/ 258392 w 915195"/>
                <a:gd name="connsiteY10" fmla="*/ 320541 h 1513236"/>
                <a:gd name="connsiteX11" fmla="*/ 258392 w 915195"/>
                <a:gd name="connsiteY11" fmla="*/ 895470 h 1513236"/>
                <a:gd name="connsiteX12" fmla="*/ 258392 w 915195"/>
                <a:gd name="connsiteY12" fmla="*/ 895470 h 1513236"/>
                <a:gd name="connsiteX13" fmla="*/ 258392 w 915195"/>
                <a:gd name="connsiteY13" fmla="*/ 1420202 h 1513236"/>
                <a:gd name="connsiteX14" fmla="*/ 354576 w 915195"/>
                <a:gd name="connsiteY14" fmla="*/ 1510423 h 1513236"/>
                <a:gd name="connsiteX15" fmla="*/ 444797 w 915195"/>
                <a:gd name="connsiteY15" fmla="*/ 1420202 h 1513236"/>
                <a:gd name="connsiteX16" fmla="*/ 444797 w 915195"/>
                <a:gd name="connsiteY16" fmla="*/ 895279 h 1513236"/>
                <a:gd name="connsiteX17" fmla="*/ 470609 w 915195"/>
                <a:gd name="connsiteY17" fmla="*/ 895279 h 1513236"/>
                <a:gd name="connsiteX18" fmla="*/ 470609 w 915195"/>
                <a:gd name="connsiteY18" fmla="*/ 1420297 h 1513236"/>
                <a:gd name="connsiteX19" fmla="*/ 563478 w 915195"/>
                <a:gd name="connsiteY19" fmla="*/ 1513166 h 1513236"/>
                <a:gd name="connsiteX20" fmla="*/ 656347 w 915195"/>
                <a:gd name="connsiteY20" fmla="*/ 1420297 h 1513236"/>
                <a:gd name="connsiteX21" fmla="*/ 656347 w 915195"/>
                <a:gd name="connsiteY21" fmla="*/ 320350 h 1513236"/>
                <a:gd name="connsiteX22" fmla="*/ 675397 w 915195"/>
                <a:gd name="connsiteY22" fmla="*/ 320350 h 1513236"/>
                <a:gd name="connsiteX23" fmla="*/ 793317 w 915195"/>
                <a:gd name="connsiteY23" fmla="*/ 644200 h 1513236"/>
                <a:gd name="connsiteX24" fmla="*/ 873708 w 915195"/>
                <a:gd name="connsiteY24" fmla="*/ 681729 h 1513236"/>
                <a:gd name="connsiteX25" fmla="*/ 873708 w 915195"/>
                <a:gd name="connsiteY25" fmla="*/ 681729 h 1513236"/>
                <a:gd name="connsiteX26" fmla="*/ 911141 w 915195"/>
                <a:gd name="connsiteY26" fmla="*/ 601433 h 151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15195" h="1513236">
                  <a:moveTo>
                    <a:pt x="911141" y="601433"/>
                  </a:moveTo>
                  <a:lnTo>
                    <a:pt x="745501" y="103657"/>
                  </a:lnTo>
                  <a:cubicBezTo>
                    <a:pt x="724841" y="41630"/>
                    <a:pt x="666767" y="-175"/>
                    <a:pt x="601388" y="-71"/>
                  </a:cubicBezTo>
                  <a:lnTo>
                    <a:pt x="312875" y="-71"/>
                  </a:lnTo>
                  <a:cubicBezTo>
                    <a:pt x="247620" y="-71"/>
                    <a:pt x="189707" y="41725"/>
                    <a:pt x="169143" y="103657"/>
                  </a:cubicBezTo>
                  <a:lnTo>
                    <a:pt x="3503" y="601433"/>
                  </a:lnTo>
                  <a:cubicBezTo>
                    <a:pt x="-8384" y="633999"/>
                    <a:pt x="8380" y="670032"/>
                    <a:pt x="40937" y="681919"/>
                  </a:cubicBezTo>
                  <a:lnTo>
                    <a:pt x="40937" y="681919"/>
                  </a:lnTo>
                  <a:cubicBezTo>
                    <a:pt x="73503" y="693730"/>
                    <a:pt x="109478" y="676938"/>
                    <a:pt x="121328" y="644391"/>
                  </a:cubicBezTo>
                  <a:lnTo>
                    <a:pt x="239342" y="320541"/>
                  </a:lnTo>
                  <a:lnTo>
                    <a:pt x="258392" y="320541"/>
                  </a:lnTo>
                  <a:lnTo>
                    <a:pt x="258392" y="895470"/>
                  </a:lnTo>
                  <a:lnTo>
                    <a:pt x="258392" y="895470"/>
                  </a:lnTo>
                  <a:lnTo>
                    <a:pt x="258392" y="1420202"/>
                  </a:lnTo>
                  <a:cubicBezTo>
                    <a:pt x="260040" y="1471675"/>
                    <a:pt x="303103" y="1512071"/>
                    <a:pt x="354576" y="1510423"/>
                  </a:cubicBezTo>
                  <a:cubicBezTo>
                    <a:pt x="403734" y="1508851"/>
                    <a:pt x="443225" y="1469361"/>
                    <a:pt x="444797" y="1420202"/>
                  </a:cubicBezTo>
                  <a:lnTo>
                    <a:pt x="444797" y="895279"/>
                  </a:lnTo>
                  <a:lnTo>
                    <a:pt x="470609" y="895279"/>
                  </a:lnTo>
                  <a:lnTo>
                    <a:pt x="470609" y="1420297"/>
                  </a:lnTo>
                  <a:cubicBezTo>
                    <a:pt x="470609" y="1471590"/>
                    <a:pt x="512186" y="1513166"/>
                    <a:pt x="563478" y="1513166"/>
                  </a:cubicBezTo>
                  <a:cubicBezTo>
                    <a:pt x="614770" y="1513166"/>
                    <a:pt x="656347" y="1471590"/>
                    <a:pt x="656347" y="1420297"/>
                  </a:cubicBezTo>
                  <a:lnTo>
                    <a:pt x="656347" y="320350"/>
                  </a:lnTo>
                  <a:lnTo>
                    <a:pt x="675397" y="320350"/>
                  </a:lnTo>
                  <a:lnTo>
                    <a:pt x="793317" y="644200"/>
                  </a:lnTo>
                  <a:cubicBezTo>
                    <a:pt x="805165" y="676747"/>
                    <a:pt x="841151" y="693540"/>
                    <a:pt x="873708" y="681729"/>
                  </a:cubicBezTo>
                  <a:lnTo>
                    <a:pt x="873708" y="681729"/>
                  </a:lnTo>
                  <a:cubicBezTo>
                    <a:pt x="906131" y="669794"/>
                    <a:pt x="922847" y="633942"/>
                    <a:pt x="911141" y="601433"/>
                  </a:cubicBezTo>
                  <a:close/>
                </a:path>
              </a:pathLst>
            </a:custGeom>
            <a:grpFill/>
            <a:ln w="9525" cap="flat">
              <a:noFill/>
              <a:prstDash val="solid"/>
              <a:miter/>
            </a:ln>
          </p:spPr>
          <p:txBody>
            <a:bodyPr rtlCol="0" anchor="ctr"/>
            <a:lstStyle/>
            <a:p>
              <a:endParaRPr lang="en-IN" dirty="0"/>
            </a:p>
          </p:txBody>
        </p:sp>
      </p:grpSp>
      <p:grpSp>
        <p:nvGrpSpPr>
          <p:cNvPr id="56" name="Group 55">
            <a:extLst>
              <a:ext uri="{FF2B5EF4-FFF2-40B4-BE49-F238E27FC236}">
                <a16:creationId xmlns:a16="http://schemas.microsoft.com/office/drawing/2014/main" xmlns="" id="{9FF834E3-B171-C784-0A1C-7823A9B60B69}"/>
              </a:ext>
            </a:extLst>
          </p:cNvPr>
          <p:cNvGrpSpPr/>
          <p:nvPr/>
        </p:nvGrpSpPr>
        <p:grpSpPr>
          <a:xfrm>
            <a:off x="2893154" y="4220622"/>
            <a:ext cx="915266" cy="1891932"/>
            <a:chOff x="2902358" y="4113642"/>
            <a:chExt cx="915266" cy="1891932"/>
          </a:xfrm>
          <a:solidFill>
            <a:srgbClr val="CC5500"/>
          </a:solidFill>
        </p:grpSpPr>
        <p:sp>
          <p:nvSpPr>
            <p:cNvPr id="33" name="Freeform: Shape 32">
              <a:extLst>
                <a:ext uri="{FF2B5EF4-FFF2-40B4-BE49-F238E27FC236}">
                  <a16:creationId xmlns:a16="http://schemas.microsoft.com/office/drawing/2014/main" xmlns="" id="{FBEEE5F1-6DDC-4B3F-E3C9-44A531EA645B}"/>
                </a:ext>
              </a:extLst>
            </p:cNvPr>
            <p:cNvSpPr/>
            <p:nvPr/>
          </p:nvSpPr>
          <p:spPr>
            <a:xfrm>
              <a:off x="3179861" y="4113642"/>
              <a:ext cx="359854" cy="359854"/>
            </a:xfrm>
            <a:custGeom>
              <a:avLst/>
              <a:gdLst>
                <a:gd name="connsiteX0" fmla="*/ 179981 w 359854"/>
                <a:gd name="connsiteY0" fmla="*/ 38050 h 359854"/>
                <a:gd name="connsiteX1" fmla="*/ 321809 w 359854"/>
                <a:gd name="connsiteY1" fmla="*/ 179878 h 359854"/>
                <a:gd name="connsiteX2" fmla="*/ 179980 w 359854"/>
                <a:gd name="connsiteY2" fmla="*/ 321705 h 359854"/>
                <a:gd name="connsiteX3" fmla="*/ 38153 w 359854"/>
                <a:gd name="connsiteY3" fmla="*/ 179876 h 359854"/>
                <a:gd name="connsiteX4" fmla="*/ 38154 w 359854"/>
                <a:gd name="connsiteY4" fmla="*/ 179496 h 359854"/>
                <a:gd name="connsiteX5" fmla="*/ 179981 w 359854"/>
                <a:gd name="connsiteY5" fmla="*/ 38050 h 359854"/>
                <a:gd name="connsiteX6" fmla="*/ 179981 w 359854"/>
                <a:gd name="connsiteY6" fmla="*/ -50 h 359854"/>
                <a:gd name="connsiteX7" fmla="*/ -41 w 359854"/>
                <a:gd name="connsiteY7" fmla="*/ 179782 h 359854"/>
                <a:gd name="connsiteX8" fmla="*/ 179791 w 359854"/>
                <a:gd name="connsiteY8" fmla="*/ 359805 h 359854"/>
                <a:gd name="connsiteX9" fmla="*/ 359813 w 359854"/>
                <a:gd name="connsiteY9" fmla="*/ 179973 h 359854"/>
                <a:gd name="connsiteX10" fmla="*/ 359813 w 359854"/>
                <a:gd name="connsiteY10" fmla="*/ 179877 h 359854"/>
                <a:gd name="connsiteX11" fmla="*/ 179981 w 359854"/>
                <a:gd name="connsiteY11" fmla="*/ -50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9854" h="359854">
                  <a:moveTo>
                    <a:pt x="179981" y="38050"/>
                  </a:moveTo>
                  <a:cubicBezTo>
                    <a:pt x="258310" y="38050"/>
                    <a:pt x="321809" y="101548"/>
                    <a:pt x="321809" y="179878"/>
                  </a:cubicBezTo>
                  <a:cubicBezTo>
                    <a:pt x="321809" y="258207"/>
                    <a:pt x="258309" y="321705"/>
                    <a:pt x="179980" y="321705"/>
                  </a:cubicBezTo>
                  <a:cubicBezTo>
                    <a:pt x="101652" y="321705"/>
                    <a:pt x="38153" y="258206"/>
                    <a:pt x="38153" y="179876"/>
                  </a:cubicBezTo>
                  <a:cubicBezTo>
                    <a:pt x="38153" y="179750"/>
                    <a:pt x="38154" y="179623"/>
                    <a:pt x="38154" y="179496"/>
                  </a:cubicBezTo>
                  <a:cubicBezTo>
                    <a:pt x="38416" y="101338"/>
                    <a:pt x="101822" y="38102"/>
                    <a:pt x="179981" y="38050"/>
                  </a:cubicBezTo>
                  <a:moveTo>
                    <a:pt x="179981" y="-50"/>
                  </a:moveTo>
                  <a:cubicBezTo>
                    <a:pt x="80610" y="-102"/>
                    <a:pt x="11" y="80411"/>
                    <a:pt x="-41" y="179782"/>
                  </a:cubicBezTo>
                  <a:cubicBezTo>
                    <a:pt x="-94" y="279154"/>
                    <a:pt x="80419" y="359752"/>
                    <a:pt x="179791" y="359805"/>
                  </a:cubicBezTo>
                  <a:cubicBezTo>
                    <a:pt x="279162" y="359857"/>
                    <a:pt x="359756" y="279343"/>
                    <a:pt x="359813" y="179973"/>
                  </a:cubicBezTo>
                  <a:cubicBezTo>
                    <a:pt x="359813" y="179941"/>
                    <a:pt x="359813" y="179909"/>
                    <a:pt x="359813" y="179877"/>
                  </a:cubicBezTo>
                  <a:cubicBezTo>
                    <a:pt x="359813" y="80543"/>
                    <a:pt x="279315" y="2"/>
                    <a:pt x="179981" y="-50"/>
                  </a:cubicBezTo>
                  <a:close/>
                </a:path>
              </a:pathLst>
            </a:custGeom>
            <a:grp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521A758B-7D4D-8223-6B66-70812892705D}"/>
                </a:ext>
              </a:extLst>
            </p:cNvPr>
            <p:cNvSpPr/>
            <p:nvPr/>
          </p:nvSpPr>
          <p:spPr>
            <a:xfrm>
              <a:off x="2902358" y="4498738"/>
              <a:ext cx="915266" cy="1506836"/>
            </a:xfrm>
            <a:custGeom>
              <a:avLst/>
              <a:gdLst>
                <a:gd name="connsiteX0" fmla="*/ 601884 w 915266"/>
                <a:gd name="connsiteY0" fmla="*/ 38241 h 1506836"/>
                <a:gd name="connsiteX1" fmla="*/ 709516 w 915266"/>
                <a:gd name="connsiteY1" fmla="*/ 115869 h 1506836"/>
                <a:gd name="connsiteX2" fmla="*/ 875156 w 915266"/>
                <a:gd name="connsiteY2" fmla="*/ 613741 h 1506836"/>
                <a:gd name="connsiteX3" fmla="*/ 875156 w 915266"/>
                <a:gd name="connsiteY3" fmla="*/ 614694 h 1506836"/>
                <a:gd name="connsiteX4" fmla="*/ 860392 w 915266"/>
                <a:gd name="connsiteY4" fmla="*/ 646221 h 1506836"/>
                <a:gd name="connsiteX5" fmla="*/ 852010 w 915266"/>
                <a:gd name="connsiteY5" fmla="*/ 647745 h 1506836"/>
                <a:gd name="connsiteX6" fmla="*/ 828864 w 915266"/>
                <a:gd name="connsiteY6" fmla="*/ 631553 h 1506836"/>
                <a:gd name="connsiteX7" fmla="*/ 710850 w 915266"/>
                <a:gd name="connsiteY7" fmla="*/ 307703 h 1506836"/>
                <a:gd name="connsiteX8" fmla="*/ 675131 w 915266"/>
                <a:gd name="connsiteY8" fmla="*/ 282652 h 1506836"/>
                <a:gd name="connsiteX9" fmla="*/ 646556 w 915266"/>
                <a:gd name="connsiteY9" fmla="*/ 282652 h 1506836"/>
                <a:gd name="connsiteX10" fmla="*/ 608580 w 915266"/>
                <a:gd name="connsiteY10" fmla="*/ 320876 h 1506836"/>
                <a:gd name="connsiteX11" fmla="*/ 609789 w 915266"/>
                <a:gd name="connsiteY11" fmla="*/ 330277 h 1506836"/>
                <a:gd name="connsiteX12" fmla="*/ 796956 w 915266"/>
                <a:gd name="connsiteY12" fmla="*/ 1033222 h 1506836"/>
                <a:gd name="connsiteX13" fmla="*/ 625506 w 915266"/>
                <a:gd name="connsiteY13" fmla="*/ 1033222 h 1506836"/>
                <a:gd name="connsiteX14" fmla="*/ 587406 w 915266"/>
                <a:gd name="connsiteY14" fmla="*/ 1071322 h 1506836"/>
                <a:gd name="connsiteX15" fmla="*/ 587406 w 915266"/>
                <a:gd name="connsiteY15" fmla="*/ 1430605 h 1506836"/>
                <a:gd name="connsiteX16" fmla="*/ 553949 w 915266"/>
                <a:gd name="connsiteY16" fmla="*/ 1467734 h 1506836"/>
                <a:gd name="connsiteX17" fmla="*/ 516825 w 915266"/>
                <a:gd name="connsiteY17" fmla="*/ 1434272 h 1506836"/>
                <a:gd name="connsiteX18" fmla="*/ 516825 w 915266"/>
                <a:gd name="connsiteY18" fmla="*/ 1430605 h 1506836"/>
                <a:gd name="connsiteX19" fmla="*/ 516825 w 915266"/>
                <a:gd name="connsiteY19" fmla="*/ 1071417 h 1506836"/>
                <a:gd name="connsiteX20" fmla="*/ 478725 w 915266"/>
                <a:gd name="connsiteY20" fmla="*/ 1033317 h 1506836"/>
                <a:gd name="connsiteX21" fmla="*/ 435577 w 915266"/>
                <a:gd name="connsiteY21" fmla="*/ 1033317 h 1506836"/>
                <a:gd name="connsiteX22" fmla="*/ 397477 w 915266"/>
                <a:gd name="connsiteY22" fmla="*/ 1071417 h 1506836"/>
                <a:gd name="connsiteX23" fmla="*/ 397477 w 915266"/>
                <a:gd name="connsiteY23" fmla="*/ 1430700 h 1506836"/>
                <a:gd name="connsiteX24" fmla="*/ 364022 w 915266"/>
                <a:gd name="connsiteY24" fmla="*/ 1467829 h 1506836"/>
                <a:gd name="connsiteX25" fmla="*/ 326897 w 915266"/>
                <a:gd name="connsiteY25" fmla="*/ 1434367 h 1506836"/>
                <a:gd name="connsiteX26" fmla="*/ 326897 w 915266"/>
                <a:gd name="connsiteY26" fmla="*/ 1430700 h 1506836"/>
                <a:gd name="connsiteX27" fmla="*/ 326897 w 915266"/>
                <a:gd name="connsiteY27" fmla="*/ 1071417 h 1506836"/>
                <a:gd name="connsiteX28" fmla="*/ 288797 w 915266"/>
                <a:gd name="connsiteY28" fmla="*/ 1033317 h 1506836"/>
                <a:gd name="connsiteX29" fmla="*/ 117347 w 915266"/>
                <a:gd name="connsiteY29" fmla="*/ 1033317 h 1506836"/>
                <a:gd name="connsiteX30" fmla="*/ 304513 w 915266"/>
                <a:gd name="connsiteY30" fmla="*/ 330372 h 1506836"/>
                <a:gd name="connsiteX31" fmla="*/ 277148 w 915266"/>
                <a:gd name="connsiteY31" fmla="*/ 283957 h 1506836"/>
                <a:gd name="connsiteX32" fmla="*/ 267651 w 915266"/>
                <a:gd name="connsiteY32" fmla="*/ 282747 h 1506836"/>
                <a:gd name="connsiteX33" fmla="*/ 239076 w 915266"/>
                <a:gd name="connsiteY33" fmla="*/ 282747 h 1506836"/>
                <a:gd name="connsiteX34" fmla="*/ 203262 w 915266"/>
                <a:gd name="connsiteY34" fmla="*/ 307798 h 1506836"/>
                <a:gd name="connsiteX35" fmla="*/ 85343 w 915266"/>
                <a:gd name="connsiteY35" fmla="*/ 631648 h 1506836"/>
                <a:gd name="connsiteX36" fmla="*/ 62197 w 915266"/>
                <a:gd name="connsiteY36" fmla="*/ 647841 h 1506836"/>
                <a:gd name="connsiteX37" fmla="*/ 53815 w 915266"/>
                <a:gd name="connsiteY37" fmla="*/ 646317 h 1506836"/>
                <a:gd name="connsiteX38" fmla="*/ 39432 w 915266"/>
                <a:gd name="connsiteY38" fmla="*/ 614979 h 1506836"/>
                <a:gd name="connsiteX39" fmla="*/ 39432 w 915266"/>
                <a:gd name="connsiteY39" fmla="*/ 614027 h 1506836"/>
                <a:gd name="connsiteX40" fmla="*/ 205453 w 915266"/>
                <a:gd name="connsiteY40" fmla="*/ 115869 h 1506836"/>
                <a:gd name="connsiteX41" fmla="*/ 312705 w 915266"/>
                <a:gd name="connsiteY41" fmla="*/ 38241 h 1506836"/>
                <a:gd name="connsiteX42" fmla="*/ 601503 w 915266"/>
                <a:gd name="connsiteY42" fmla="*/ 38241 h 1506836"/>
                <a:gd name="connsiteX43" fmla="*/ 601503 w 915266"/>
                <a:gd name="connsiteY43" fmla="*/ 141 h 1506836"/>
                <a:gd name="connsiteX44" fmla="*/ 312705 w 915266"/>
                <a:gd name="connsiteY44" fmla="*/ 141 h 1506836"/>
                <a:gd name="connsiteX45" fmla="*/ 168877 w 915266"/>
                <a:gd name="connsiteY45" fmla="*/ 103773 h 1506836"/>
                <a:gd name="connsiteX46" fmla="*/ 3618 w 915266"/>
                <a:gd name="connsiteY46" fmla="*/ 601644 h 1506836"/>
                <a:gd name="connsiteX47" fmla="*/ 41147 w 915266"/>
                <a:gd name="connsiteY47" fmla="*/ 681654 h 1506836"/>
                <a:gd name="connsiteX48" fmla="*/ 41147 w 915266"/>
                <a:gd name="connsiteY48" fmla="*/ 681654 h 1506836"/>
                <a:gd name="connsiteX49" fmla="*/ 121517 w 915266"/>
                <a:gd name="connsiteY49" fmla="*/ 644278 h 1506836"/>
                <a:gd name="connsiteX50" fmla="*/ 121538 w 915266"/>
                <a:gd name="connsiteY50" fmla="*/ 644221 h 1506836"/>
                <a:gd name="connsiteX51" fmla="*/ 239457 w 915266"/>
                <a:gd name="connsiteY51" fmla="*/ 320371 h 1506836"/>
                <a:gd name="connsiteX52" fmla="*/ 268032 w 915266"/>
                <a:gd name="connsiteY52" fmla="*/ 320371 h 1506836"/>
                <a:gd name="connsiteX53" fmla="*/ 68007 w 915266"/>
                <a:gd name="connsiteY53" fmla="*/ 1071227 h 1506836"/>
                <a:gd name="connsiteX54" fmla="*/ 288797 w 915266"/>
                <a:gd name="connsiteY54" fmla="*/ 1071227 h 1506836"/>
                <a:gd name="connsiteX55" fmla="*/ 288797 w 915266"/>
                <a:gd name="connsiteY55" fmla="*/ 1430510 h 1506836"/>
                <a:gd name="connsiteX56" fmla="*/ 359543 w 915266"/>
                <a:gd name="connsiteY56" fmla="*/ 1506548 h 1506836"/>
                <a:gd name="connsiteX57" fmla="*/ 435577 w 915266"/>
                <a:gd name="connsiteY57" fmla="*/ 1435796 h 1506836"/>
                <a:gd name="connsiteX58" fmla="*/ 435577 w 915266"/>
                <a:gd name="connsiteY58" fmla="*/ 1430510 h 1506836"/>
                <a:gd name="connsiteX59" fmla="*/ 435577 w 915266"/>
                <a:gd name="connsiteY59" fmla="*/ 1071417 h 1506836"/>
                <a:gd name="connsiteX60" fmla="*/ 479392 w 915266"/>
                <a:gd name="connsiteY60" fmla="*/ 1071417 h 1506836"/>
                <a:gd name="connsiteX61" fmla="*/ 479392 w 915266"/>
                <a:gd name="connsiteY61" fmla="*/ 1430700 h 1506836"/>
                <a:gd name="connsiteX62" fmla="*/ 550138 w 915266"/>
                <a:gd name="connsiteY62" fmla="*/ 1506738 h 1506836"/>
                <a:gd name="connsiteX63" fmla="*/ 626172 w 915266"/>
                <a:gd name="connsiteY63" fmla="*/ 1435987 h 1506836"/>
                <a:gd name="connsiteX64" fmla="*/ 626172 w 915266"/>
                <a:gd name="connsiteY64" fmla="*/ 1430700 h 1506836"/>
                <a:gd name="connsiteX65" fmla="*/ 626172 w 915266"/>
                <a:gd name="connsiteY65" fmla="*/ 1071417 h 1506836"/>
                <a:gd name="connsiteX66" fmla="*/ 847057 w 915266"/>
                <a:gd name="connsiteY66" fmla="*/ 1071417 h 1506836"/>
                <a:gd name="connsiteX67" fmla="*/ 647032 w 915266"/>
                <a:gd name="connsiteY67" fmla="*/ 320562 h 1506836"/>
                <a:gd name="connsiteX68" fmla="*/ 675607 w 915266"/>
                <a:gd name="connsiteY68" fmla="*/ 320562 h 1506836"/>
                <a:gd name="connsiteX69" fmla="*/ 793527 w 915266"/>
                <a:gd name="connsiteY69" fmla="*/ 644412 h 1506836"/>
                <a:gd name="connsiteX70" fmla="*/ 873861 w 915266"/>
                <a:gd name="connsiteY70" fmla="*/ 681864 h 1506836"/>
                <a:gd name="connsiteX71" fmla="*/ 873918 w 915266"/>
                <a:gd name="connsiteY71" fmla="*/ 681845 h 1506836"/>
                <a:gd name="connsiteX72" fmla="*/ 873918 w 915266"/>
                <a:gd name="connsiteY72" fmla="*/ 681845 h 1506836"/>
                <a:gd name="connsiteX73" fmla="*/ 911446 w 915266"/>
                <a:gd name="connsiteY73" fmla="*/ 601454 h 1506836"/>
                <a:gd name="connsiteX74" fmla="*/ 745806 w 915266"/>
                <a:gd name="connsiteY74" fmla="*/ 103582 h 1506836"/>
                <a:gd name="connsiteX75" fmla="*/ 601979 w 915266"/>
                <a:gd name="connsiteY75" fmla="*/ -50 h 150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15266" h="1506836">
                  <a:moveTo>
                    <a:pt x="601884" y="38241"/>
                  </a:moveTo>
                  <a:cubicBezTo>
                    <a:pt x="650766" y="38155"/>
                    <a:pt x="694171" y="69463"/>
                    <a:pt x="709516" y="115869"/>
                  </a:cubicBezTo>
                  <a:lnTo>
                    <a:pt x="875156" y="613741"/>
                  </a:lnTo>
                  <a:cubicBezTo>
                    <a:pt x="875118" y="614055"/>
                    <a:pt x="875118" y="614379"/>
                    <a:pt x="875156" y="614694"/>
                  </a:cubicBezTo>
                  <a:cubicBezTo>
                    <a:pt x="879757" y="627476"/>
                    <a:pt x="873156" y="641573"/>
                    <a:pt x="860392" y="646221"/>
                  </a:cubicBezTo>
                  <a:cubicBezTo>
                    <a:pt x="857716" y="647240"/>
                    <a:pt x="854877" y="647755"/>
                    <a:pt x="852010" y="647745"/>
                  </a:cubicBezTo>
                  <a:cubicBezTo>
                    <a:pt x="841657" y="647764"/>
                    <a:pt x="832398" y="641287"/>
                    <a:pt x="828864" y="631553"/>
                  </a:cubicBezTo>
                  <a:lnTo>
                    <a:pt x="710850" y="307703"/>
                  </a:lnTo>
                  <a:cubicBezTo>
                    <a:pt x="705373" y="292691"/>
                    <a:pt x="691114" y="282681"/>
                    <a:pt x="675131" y="282652"/>
                  </a:cubicBezTo>
                  <a:lnTo>
                    <a:pt x="646556" y="282652"/>
                  </a:lnTo>
                  <a:cubicBezTo>
                    <a:pt x="625515" y="282719"/>
                    <a:pt x="608513" y="299835"/>
                    <a:pt x="608580" y="320876"/>
                  </a:cubicBezTo>
                  <a:cubicBezTo>
                    <a:pt x="608589" y="324048"/>
                    <a:pt x="608999" y="327210"/>
                    <a:pt x="609789" y="330277"/>
                  </a:cubicBezTo>
                  <a:lnTo>
                    <a:pt x="796956" y="1033222"/>
                  </a:lnTo>
                  <a:lnTo>
                    <a:pt x="625506" y="1033222"/>
                  </a:lnTo>
                  <a:cubicBezTo>
                    <a:pt x="604465" y="1033222"/>
                    <a:pt x="587406" y="1050281"/>
                    <a:pt x="587406" y="1071322"/>
                  </a:cubicBezTo>
                  <a:lnTo>
                    <a:pt x="587406" y="1430605"/>
                  </a:lnTo>
                  <a:cubicBezTo>
                    <a:pt x="588415" y="1450093"/>
                    <a:pt x="573442" y="1466714"/>
                    <a:pt x="553949" y="1467734"/>
                  </a:cubicBezTo>
                  <a:cubicBezTo>
                    <a:pt x="534459" y="1468743"/>
                    <a:pt x="517838" y="1453760"/>
                    <a:pt x="516825" y="1434272"/>
                  </a:cubicBezTo>
                  <a:cubicBezTo>
                    <a:pt x="516762" y="1433053"/>
                    <a:pt x="516762" y="1431824"/>
                    <a:pt x="516825" y="1430605"/>
                  </a:cubicBezTo>
                  <a:lnTo>
                    <a:pt x="516825" y="1071417"/>
                  </a:lnTo>
                  <a:cubicBezTo>
                    <a:pt x="516825" y="1050377"/>
                    <a:pt x="499767" y="1033317"/>
                    <a:pt x="478725" y="1033317"/>
                  </a:cubicBezTo>
                  <a:lnTo>
                    <a:pt x="435577" y="1033317"/>
                  </a:lnTo>
                  <a:cubicBezTo>
                    <a:pt x="414536" y="1033317"/>
                    <a:pt x="397477" y="1050377"/>
                    <a:pt x="397477" y="1071417"/>
                  </a:cubicBezTo>
                  <a:lnTo>
                    <a:pt x="397477" y="1430700"/>
                  </a:lnTo>
                  <a:cubicBezTo>
                    <a:pt x="398490" y="1450189"/>
                    <a:pt x="383512" y="1466810"/>
                    <a:pt x="364022" y="1467829"/>
                  </a:cubicBezTo>
                  <a:cubicBezTo>
                    <a:pt x="344531" y="1468838"/>
                    <a:pt x="327909" y="1453856"/>
                    <a:pt x="326897" y="1434367"/>
                  </a:cubicBezTo>
                  <a:cubicBezTo>
                    <a:pt x="326833" y="1433148"/>
                    <a:pt x="326833" y="1431920"/>
                    <a:pt x="326897" y="1430700"/>
                  </a:cubicBezTo>
                  <a:lnTo>
                    <a:pt x="326897" y="1071417"/>
                  </a:lnTo>
                  <a:cubicBezTo>
                    <a:pt x="326897" y="1050377"/>
                    <a:pt x="309839" y="1033317"/>
                    <a:pt x="288797" y="1033317"/>
                  </a:cubicBezTo>
                  <a:lnTo>
                    <a:pt x="117347" y="1033317"/>
                  </a:lnTo>
                  <a:lnTo>
                    <a:pt x="304513" y="330372"/>
                  </a:lnTo>
                  <a:cubicBezTo>
                    <a:pt x="309774" y="309998"/>
                    <a:pt x="297522" y="289215"/>
                    <a:pt x="277148" y="283957"/>
                  </a:cubicBezTo>
                  <a:cubicBezTo>
                    <a:pt x="274046" y="283157"/>
                    <a:pt x="270856" y="282747"/>
                    <a:pt x="267651" y="282747"/>
                  </a:cubicBezTo>
                  <a:lnTo>
                    <a:pt x="239076" y="282747"/>
                  </a:lnTo>
                  <a:cubicBezTo>
                    <a:pt x="223059" y="282738"/>
                    <a:pt x="208748" y="292749"/>
                    <a:pt x="203262" y="307798"/>
                  </a:cubicBezTo>
                  <a:lnTo>
                    <a:pt x="85343" y="631648"/>
                  </a:lnTo>
                  <a:cubicBezTo>
                    <a:pt x="81787" y="641364"/>
                    <a:pt x="72545" y="647831"/>
                    <a:pt x="62197" y="647841"/>
                  </a:cubicBezTo>
                  <a:cubicBezTo>
                    <a:pt x="59333" y="647860"/>
                    <a:pt x="56490" y="647345"/>
                    <a:pt x="53815" y="646317"/>
                  </a:cubicBezTo>
                  <a:cubicBezTo>
                    <a:pt x="41268" y="641554"/>
                    <a:pt x="34864" y="627600"/>
                    <a:pt x="39432" y="614979"/>
                  </a:cubicBezTo>
                  <a:lnTo>
                    <a:pt x="39432" y="614027"/>
                  </a:lnTo>
                  <a:lnTo>
                    <a:pt x="205453" y="115869"/>
                  </a:lnTo>
                  <a:cubicBezTo>
                    <a:pt x="220755" y="69596"/>
                    <a:pt x="263967" y="38320"/>
                    <a:pt x="312705" y="38241"/>
                  </a:cubicBezTo>
                  <a:lnTo>
                    <a:pt x="601503" y="38241"/>
                  </a:lnTo>
                  <a:moveTo>
                    <a:pt x="601503" y="141"/>
                  </a:moveTo>
                  <a:lnTo>
                    <a:pt x="312705" y="141"/>
                  </a:lnTo>
                  <a:cubicBezTo>
                    <a:pt x="247451" y="116"/>
                    <a:pt x="189507" y="41866"/>
                    <a:pt x="168877" y="103773"/>
                  </a:cubicBezTo>
                  <a:lnTo>
                    <a:pt x="3618" y="601644"/>
                  </a:lnTo>
                  <a:cubicBezTo>
                    <a:pt x="-7947" y="634096"/>
                    <a:pt x="8802" y="669805"/>
                    <a:pt x="41147" y="681654"/>
                  </a:cubicBezTo>
                  <a:lnTo>
                    <a:pt x="41147" y="681654"/>
                  </a:lnTo>
                  <a:cubicBezTo>
                    <a:pt x="73661" y="693522"/>
                    <a:pt x="109644" y="676797"/>
                    <a:pt x="121517" y="644278"/>
                  </a:cubicBezTo>
                  <a:cubicBezTo>
                    <a:pt x="121524" y="644259"/>
                    <a:pt x="121531" y="644240"/>
                    <a:pt x="121538" y="644221"/>
                  </a:cubicBezTo>
                  <a:lnTo>
                    <a:pt x="239457" y="320371"/>
                  </a:lnTo>
                  <a:lnTo>
                    <a:pt x="268032" y="320371"/>
                  </a:lnTo>
                  <a:lnTo>
                    <a:pt x="68007" y="1071227"/>
                  </a:lnTo>
                  <a:lnTo>
                    <a:pt x="288797" y="1071227"/>
                  </a:lnTo>
                  <a:lnTo>
                    <a:pt x="288797" y="1430510"/>
                  </a:lnTo>
                  <a:cubicBezTo>
                    <a:pt x="287337" y="1471039"/>
                    <a:pt x="319010" y="1505081"/>
                    <a:pt x="359543" y="1506548"/>
                  </a:cubicBezTo>
                  <a:cubicBezTo>
                    <a:pt x="400075" y="1508005"/>
                    <a:pt x="434117" y="1476335"/>
                    <a:pt x="435577" y="1435796"/>
                  </a:cubicBezTo>
                  <a:cubicBezTo>
                    <a:pt x="435641" y="1434034"/>
                    <a:pt x="435641" y="1432272"/>
                    <a:pt x="435577" y="1430510"/>
                  </a:cubicBezTo>
                  <a:lnTo>
                    <a:pt x="435577" y="1071417"/>
                  </a:lnTo>
                  <a:lnTo>
                    <a:pt x="479392" y="1071417"/>
                  </a:lnTo>
                  <a:lnTo>
                    <a:pt x="479392" y="1430700"/>
                  </a:lnTo>
                  <a:cubicBezTo>
                    <a:pt x="477932" y="1471229"/>
                    <a:pt x="509605" y="1505272"/>
                    <a:pt x="550138" y="1506738"/>
                  </a:cubicBezTo>
                  <a:cubicBezTo>
                    <a:pt x="590673" y="1508196"/>
                    <a:pt x="624715" y="1476525"/>
                    <a:pt x="626172" y="1435987"/>
                  </a:cubicBezTo>
                  <a:cubicBezTo>
                    <a:pt x="626239" y="1434225"/>
                    <a:pt x="626239" y="1432462"/>
                    <a:pt x="626172" y="1430700"/>
                  </a:cubicBezTo>
                  <a:lnTo>
                    <a:pt x="626172" y="1071417"/>
                  </a:lnTo>
                  <a:lnTo>
                    <a:pt x="847057" y="1071417"/>
                  </a:lnTo>
                  <a:lnTo>
                    <a:pt x="647032" y="320562"/>
                  </a:lnTo>
                  <a:lnTo>
                    <a:pt x="675607" y="320562"/>
                  </a:lnTo>
                  <a:lnTo>
                    <a:pt x="793527" y="644412"/>
                  </a:lnTo>
                  <a:cubicBezTo>
                    <a:pt x="805366" y="676939"/>
                    <a:pt x="841333" y="693703"/>
                    <a:pt x="873861" y="681864"/>
                  </a:cubicBezTo>
                  <a:cubicBezTo>
                    <a:pt x="873880" y="681854"/>
                    <a:pt x="873899" y="681854"/>
                    <a:pt x="873918" y="681845"/>
                  </a:cubicBezTo>
                  <a:lnTo>
                    <a:pt x="873918" y="681845"/>
                  </a:lnTo>
                  <a:cubicBezTo>
                    <a:pt x="906465" y="669996"/>
                    <a:pt x="923257" y="634020"/>
                    <a:pt x="911446" y="601454"/>
                  </a:cubicBezTo>
                  <a:lnTo>
                    <a:pt x="745806" y="103582"/>
                  </a:lnTo>
                  <a:cubicBezTo>
                    <a:pt x="725147" y="41693"/>
                    <a:pt x="667225" y="-45"/>
                    <a:pt x="601979" y="-50"/>
                  </a:cubicBezTo>
                  <a:close/>
                </a:path>
              </a:pathLst>
            </a:custGeom>
            <a:grpFill/>
            <a:ln w="9525" cap="flat">
              <a:noFill/>
              <a:prstDash val="solid"/>
              <a:miter/>
            </a:ln>
          </p:spPr>
          <p:txBody>
            <a:bodyPr rtlCol="0" anchor="ctr"/>
            <a:lstStyle/>
            <a:p>
              <a:endParaRPr lang="en-IN"/>
            </a:p>
          </p:txBody>
        </p:sp>
      </p:grpSp>
      <p:grpSp>
        <p:nvGrpSpPr>
          <p:cNvPr id="57" name="Group 56">
            <a:extLst>
              <a:ext uri="{FF2B5EF4-FFF2-40B4-BE49-F238E27FC236}">
                <a16:creationId xmlns:a16="http://schemas.microsoft.com/office/drawing/2014/main" xmlns="" id="{6ED1D362-391D-CD5A-A340-BE946DA32CF0}"/>
              </a:ext>
            </a:extLst>
          </p:cNvPr>
          <p:cNvGrpSpPr/>
          <p:nvPr/>
        </p:nvGrpSpPr>
        <p:grpSpPr>
          <a:xfrm>
            <a:off x="4046164" y="4211841"/>
            <a:ext cx="697992" cy="1900713"/>
            <a:chOff x="3876996" y="4113642"/>
            <a:chExt cx="697992" cy="1900713"/>
          </a:xfrm>
          <a:solidFill>
            <a:srgbClr val="CC5500"/>
          </a:solidFill>
        </p:grpSpPr>
        <p:sp>
          <p:nvSpPr>
            <p:cNvPr id="35" name="Freeform: Shape 34">
              <a:extLst>
                <a:ext uri="{FF2B5EF4-FFF2-40B4-BE49-F238E27FC236}">
                  <a16:creationId xmlns:a16="http://schemas.microsoft.com/office/drawing/2014/main" xmlns="" id="{561F3A1A-FDB0-B1D6-5980-7D6ACAA83F20}"/>
                </a:ext>
              </a:extLst>
            </p:cNvPr>
            <p:cNvSpPr/>
            <p:nvPr/>
          </p:nvSpPr>
          <p:spPr>
            <a:xfrm>
              <a:off x="4045874" y="4113642"/>
              <a:ext cx="359854" cy="359854"/>
            </a:xfrm>
            <a:custGeom>
              <a:avLst/>
              <a:gdLst>
                <a:gd name="connsiteX0" fmla="*/ 179981 w 359854"/>
                <a:gd name="connsiteY0" fmla="*/ 38050 h 359854"/>
                <a:gd name="connsiteX1" fmla="*/ 321809 w 359854"/>
                <a:gd name="connsiteY1" fmla="*/ 179877 h 359854"/>
                <a:gd name="connsiteX2" fmla="*/ 179981 w 359854"/>
                <a:gd name="connsiteY2" fmla="*/ 321705 h 359854"/>
                <a:gd name="connsiteX3" fmla="*/ 38154 w 359854"/>
                <a:gd name="connsiteY3" fmla="*/ 179877 h 359854"/>
                <a:gd name="connsiteX4" fmla="*/ 179981 w 359854"/>
                <a:gd name="connsiteY4" fmla="*/ 38050 h 359854"/>
                <a:gd name="connsiteX5" fmla="*/ 179981 w 359854"/>
                <a:gd name="connsiteY5" fmla="*/ -50 h 359854"/>
                <a:gd name="connsiteX6" fmla="*/ -41 w 359854"/>
                <a:gd name="connsiteY6" fmla="*/ 179782 h 359854"/>
                <a:gd name="connsiteX7" fmla="*/ 179791 w 359854"/>
                <a:gd name="connsiteY7" fmla="*/ 359805 h 359854"/>
                <a:gd name="connsiteX8" fmla="*/ 359813 w 359854"/>
                <a:gd name="connsiteY8" fmla="*/ 179973 h 359854"/>
                <a:gd name="connsiteX9" fmla="*/ 359813 w 359854"/>
                <a:gd name="connsiteY9" fmla="*/ 179496 h 359854"/>
                <a:gd name="connsiteX10" fmla="*/ 179981 w 359854"/>
                <a:gd name="connsiteY10" fmla="*/ -50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9854" h="359854">
                  <a:moveTo>
                    <a:pt x="179981" y="38050"/>
                  </a:moveTo>
                  <a:cubicBezTo>
                    <a:pt x="258315" y="38050"/>
                    <a:pt x="321809" y="101548"/>
                    <a:pt x="321809" y="179877"/>
                  </a:cubicBezTo>
                  <a:cubicBezTo>
                    <a:pt x="321809" y="258206"/>
                    <a:pt x="258315" y="321705"/>
                    <a:pt x="179981" y="321705"/>
                  </a:cubicBezTo>
                  <a:cubicBezTo>
                    <a:pt x="101648" y="321705"/>
                    <a:pt x="38154" y="258206"/>
                    <a:pt x="38154" y="179877"/>
                  </a:cubicBezTo>
                  <a:cubicBezTo>
                    <a:pt x="38211" y="101570"/>
                    <a:pt x="101676" y="38102"/>
                    <a:pt x="179981" y="38050"/>
                  </a:cubicBezTo>
                  <a:moveTo>
                    <a:pt x="179981" y="-50"/>
                  </a:moveTo>
                  <a:cubicBezTo>
                    <a:pt x="80607" y="-102"/>
                    <a:pt x="16" y="80412"/>
                    <a:pt x="-41" y="179782"/>
                  </a:cubicBezTo>
                  <a:cubicBezTo>
                    <a:pt x="-89" y="279154"/>
                    <a:pt x="80417" y="359752"/>
                    <a:pt x="179791" y="359805"/>
                  </a:cubicBezTo>
                  <a:cubicBezTo>
                    <a:pt x="279165" y="359857"/>
                    <a:pt x="359766" y="279343"/>
                    <a:pt x="359813" y="179973"/>
                  </a:cubicBezTo>
                  <a:cubicBezTo>
                    <a:pt x="359813" y="179814"/>
                    <a:pt x="359813" y="179655"/>
                    <a:pt x="359813" y="179496"/>
                  </a:cubicBezTo>
                  <a:cubicBezTo>
                    <a:pt x="359604" y="80312"/>
                    <a:pt x="279165" y="2"/>
                    <a:pt x="179981" y="-50"/>
                  </a:cubicBezTo>
                  <a:close/>
                </a:path>
              </a:pathLst>
            </a:custGeom>
            <a:grp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18817971-5E88-B257-F3A4-5234426ECF21}"/>
                </a:ext>
              </a:extLst>
            </p:cNvPr>
            <p:cNvSpPr/>
            <p:nvPr/>
          </p:nvSpPr>
          <p:spPr>
            <a:xfrm>
              <a:off x="3876996" y="4500738"/>
              <a:ext cx="697992" cy="1513617"/>
            </a:xfrm>
            <a:custGeom>
              <a:avLst/>
              <a:gdLst>
                <a:gd name="connsiteX0" fmla="*/ 581746 w 697992"/>
                <a:gd name="connsiteY0" fmla="*/ 38336 h 1513617"/>
                <a:gd name="connsiteX1" fmla="*/ 652517 w 697992"/>
                <a:gd name="connsiteY1" fmla="*/ 83008 h 1513617"/>
                <a:gd name="connsiteX2" fmla="*/ 655755 w 697992"/>
                <a:gd name="connsiteY2" fmla="*/ 88533 h 1513617"/>
                <a:gd name="connsiteX3" fmla="*/ 660137 w 697992"/>
                <a:gd name="connsiteY3" fmla="*/ 102630 h 1513617"/>
                <a:gd name="connsiteX4" fmla="*/ 660137 w 697992"/>
                <a:gd name="connsiteY4" fmla="*/ 618027 h 1513617"/>
                <a:gd name="connsiteX5" fmla="*/ 633981 w 697992"/>
                <a:gd name="connsiteY5" fmla="*/ 641116 h 1513617"/>
                <a:gd name="connsiteX6" fmla="*/ 610892 w 697992"/>
                <a:gd name="connsiteY6" fmla="*/ 618027 h 1513617"/>
                <a:gd name="connsiteX7" fmla="*/ 610892 w 697992"/>
                <a:gd name="connsiteY7" fmla="*/ 310846 h 1513617"/>
                <a:gd name="connsiteX8" fmla="*/ 572792 w 697992"/>
                <a:gd name="connsiteY8" fmla="*/ 272746 h 1513617"/>
                <a:gd name="connsiteX9" fmla="*/ 547742 w 697992"/>
                <a:gd name="connsiteY9" fmla="*/ 272746 h 1513617"/>
                <a:gd name="connsiteX10" fmla="*/ 509642 w 697992"/>
                <a:gd name="connsiteY10" fmla="*/ 310846 h 1513617"/>
                <a:gd name="connsiteX11" fmla="*/ 509642 w 697992"/>
                <a:gd name="connsiteY11" fmla="*/ 1420699 h 1513617"/>
                <a:gd name="connsiteX12" fmla="*/ 452539 w 697992"/>
                <a:gd name="connsiteY12" fmla="*/ 1473230 h 1513617"/>
                <a:gd name="connsiteX13" fmla="*/ 400009 w 697992"/>
                <a:gd name="connsiteY13" fmla="*/ 1420699 h 1513617"/>
                <a:gd name="connsiteX14" fmla="*/ 400009 w 697992"/>
                <a:gd name="connsiteY14" fmla="*/ 895681 h 1513617"/>
                <a:gd name="connsiteX15" fmla="*/ 361909 w 697992"/>
                <a:gd name="connsiteY15" fmla="*/ 857581 h 1513617"/>
                <a:gd name="connsiteX16" fmla="*/ 336191 w 697992"/>
                <a:gd name="connsiteY16" fmla="*/ 857581 h 1513617"/>
                <a:gd name="connsiteX17" fmla="*/ 298091 w 697992"/>
                <a:gd name="connsiteY17" fmla="*/ 895681 h 1513617"/>
                <a:gd name="connsiteX18" fmla="*/ 298091 w 697992"/>
                <a:gd name="connsiteY18" fmla="*/ 1420413 h 1513617"/>
                <a:gd name="connsiteX19" fmla="*/ 240694 w 697992"/>
                <a:gd name="connsiteY19" fmla="*/ 1473220 h 1513617"/>
                <a:gd name="connsiteX20" fmla="*/ 187887 w 697992"/>
                <a:gd name="connsiteY20" fmla="*/ 1420413 h 1513617"/>
                <a:gd name="connsiteX21" fmla="*/ 187887 w 697992"/>
                <a:gd name="connsiteY21" fmla="*/ 310846 h 1513617"/>
                <a:gd name="connsiteX22" fmla="*/ 149787 w 697992"/>
                <a:gd name="connsiteY22" fmla="*/ 272746 h 1513617"/>
                <a:gd name="connsiteX23" fmla="*/ 124927 w 697992"/>
                <a:gd name="connsiteY23" fmla="*/ 272746 h 1513617"/>
                <a:gd name="connsiteX24" fmla="*/ 86827 w 697992"/>
                <a:gd name="connsiteY24" fmla="*/ 310846 h 1513617"/>
                <a:gd name="connsiteX25" fmla="*/ 86827 w 697992"/>
                <a:gd name="connsiteY25" fmla="*/ 631362 h 1513617"/>
                <a:gd name="connsiteX26" fmla="*/ 60671 w 697992"/>
                <a:gd name="connsiteY26" fmla="*/ 654451 h 1513617"/>
                <a:gd name="connsiteX27" fmla="*/ 37583 w 697992"/>
                <a:gd name="connsiteY27" fmla="*/ 631362 h 1513617"/>
                <a:gd name="connsiteX28" fmla="*/ 37583 w 697992"/>
                <a:gd name="connsiteY28" fmla="*/ 115965 h 1513617"/>
                <a:gd name="connsiteX29" fmla="*/ 37583 w 697992"/>
                <a:gd name="connsiteY29" fmla="*/ 113298 h 1513617"/>
                <a:gd name="connsiteX30" fmla="*/ 37583 w 697992"/>
                <a:gd name="connsiteY30" fmla="*/ 111583 h 1513617"/>
                <a:gd name="connsiteX31" fmla="*/ 115497 w 697992"/>
                <a:gd name="connsiteY31" fmla="*/ 38336 h 1513617"/>
                <a:gd name="connsiteX32" fmla="*/ 581365 w 697992"/>
                <a:gd name="connsiteY32" fmla="*/ 38336 h 1513617"/>
                <a:gd name="connsiteX33" fmla="*/ 581365 w 697992"/>
                <a:gd name="connsiteY33" fmla="*/ 236 h 1513617"/>
                <a:gd name="connsiteX34" fmla="*/ 115878 w 697992"/>
                <a:gd name="connsiteY34" fmla="*/ 236 h 1513617"/>
                <a:gd name="connsiteX35" fmla="*/ -41 w 697992"/>
                <a:gd name="connsiteY35" fmla="*/ 109202 h 1513617"/>
                <a:gd name="connsiteX36" fmla="*/ -41 w 697992"/>
                <a:gd name="connsiteY36" fmla="*/ 115965 h 1513617"/>
                <a:gd name="connsiteX37" fmla="*/ -41 w 697992"/>
                <a:gd name="connsiteY37" fmla="*/ 631362 h 1513617"/>
                <a:gd name="connsiteX38" fmla="*/ 65129 w 697992"/>
                <a:gd name="connsiteY38" fmla="*/ 691636 h 1513617"/>
                <a:gd name="connsiteX39" fmla="*/ 125403 w 697992"/>
                <a:gd name="connsiteY39" fmla="*/ 631362 h 1513617"/>
                <a:gd name="connsiteX40" fmla="*/ 125403 w 697992"/>
                <a:gd name="connsiteY40" fmla="*/ 310846 h 1513617"/>
                <a:gd name="connsiteX41" fmla="*/ 150263 w 697992"/>
                <a:gd name="connsiteY41" fmla="*/ 310846 h 1513617"/>
                <a:gd name="connsiteX42" fmla="*/ 150263 w 697992"/>
                <a:gd name="connsiteY42" fmla="*/ 1420413 h 1513617"/>
                <a:gd name="connsiteX43" fmla="*/ 243418 w 697992"/>
                <a:gd name="connsiteY43" fmla="*/ 1513568 h 1513617"/>
                <a:gd name="connsiteX44" fmla="*/ 243418 w 697992"/>
                <a:gd name="connsiteY44" fmla="*/ 1513568 h 1513617"/>
                <a:gd name="connsiteX45" fmla="*/ 336668 w 697992"/>
                <a:gd name="connsiteY45" fmla="*/ 1420413 h 1513617"/>
                <a:gd name="connsiteX46" fmla="*/ 336668 w 697992"/>
                <a:gd name="connsiteY46" fmla="*/ 895681 h 1513617"/>
                <a:gd name="connsiteX47" fmla="*/ 362385 w 697992"/>
                <a:gd name="connsiteY47" fmla="*/ 895681 h 1513617"/>
                <a:gd name="connsiteX48" fmla="*/ 362385 w 697992"/>
                <a:gd name="connsiteY48" fmla="*/ 1420699 h 1513617"/>
                <a:gd name="connsiteX49" fmla="*/ 455254 w 697992"/>
                <a:gd name="connsiteY49" fmla="*/ 1513568 h 1513617"/>
                <a:gd name="connsiteX50" fmla="*/ 455254 w 697992"/>
                <a:gd name="connsiteY50" fmla="*/ 1513568 h 1513617"/>
                <a:gd name="connsiteX51" fmla="*/ 547742 w 697992"/>
                <a:gd name="connsiteY51" fmla="*/ 1420699 h 1513617"/>
                <a:gd name="connsiteX52" fmla="*/ 547742 w 697992"/>
                <a:gd name="connsiteY52" fmla="*/ 310846 h 1513617"/>
                <a:gd name="connsiteX53" fmla="*/ 572507 w 697992"/>
                <a:gd name="connsiteY53" fmla="*/ 310846 h 1513617"/>
                <a:gd name="connsiteX54" fmla="*/ 572507 w 697992"/>
                <a:gd name="connsiteY54" fmla="*/ 618027 h 1513617"/>
                <a:gd name="connsiteX55" fmla="*/ 637677 w 697992"/>
                <a:gd name="connsiteY55" fmla="*/ 678302 h 1513617"/>
                <a:gd name="connsiteX56" fmla="*/ 697951 w 697992"/>
                <a:gd name="connsiteY56" fmla="*/ 618027 h 1513617"/>
                <a:gd name="connsiteX57" fmla="*/ 697951 w 697992"/>
                <a:gd name="connsiteY57" fmla="*/ 310846 h 1513617"/>
                <a:gd name="connsiteX58" fmla="*/ 697951 w 697992"/>
                <a:gd name="connsiteY58" fmla="*/ 310846 h 1513617"/>
                <a:gd name="connsiteX59" fmla="*/ 697951 w 697992"/>
                <a:gd name="connsiteY59" fmla="*/ 116536 h 1513617"/>
                <a:gd name="connsiteX60" fmla="*/ 697951 w 697992"/>
                <a:gd name="connsiteY60" fmla="*/ 116536 h 1513617"/>
                <a:gd name="connsiteX61" fmla="*/ 697951 w 697992"/>
                <a:gd name="connsiteY61" fmla="*/ 102630 h 1513617"/>
                <a:gd name="connsiteX62" fmla="*/ 686616 w 697992"/>
                <a:gd name="connsiteY62" fmla="*/ 66625 h 1513617"/>
                <a:gd name="connsiteX63" fmla="*/ 581841 w 697992"/>
                <a:gd name="connsiteY63" fmla="*/ -50 h 151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97992" h="1513617">
                  <a:moveTo>
                    <a:pt x="581746" y="38336"/>
                  </a:moveTo>
                  <a:cubicBezTo>
                    <a:pt x="611959" y="38404"/>
                    <a:pt x="639458" y="55765"/>
                    <a:pt x="652517" y="83008"/>
                  </a:cubicBezTo>
                  <a:cubicBezTo>
                    <a:pt x="653412" y="84953"/>
                    <a:pt x="654498" y="86803"/>
                    <a:pt x="655755" y="88533"/>
                  </a:cubicBezTo>
                  <a:cubicBezTo>
                    <a:pt x="658622" y="92676"/>
                    <a:pt x="660146" y="97591"/>
                    <a:pt x="660137" y="102630"/>
                  </a:cubicBezTo>
                  <a:lnTo>
                    <a:pt x="660137" y="618027"/>
                  </a:lnTo>
                  <a:cubicBezTo>
                    <a:pt x="659289" y="631629"/>
                    <a:pt x="647583" y="641964"/>
                    <a:pt x="633981" y="641116"/>
                  </a:cubicBezTo>
                  <a:cubicBezTo>
                    <a:pt x="621560" y="640344"/>
                    <a:pt x="611664" y="630448"/>
                    <a:pt x="610892" y="618027"/>
                  </a:cubicBezTo>
                  <a:lnTo>
                    <a:pt x="610892" y="310846"/>
                  </a:lnTo>
                  <a:cubicBezTo>
                    <a:pt x="610892" y="289805"/>
                    <a:pt x="593833" y="272746"/>
                    <a:pt x="572792" y="272746"/>
                  </a:cubicBezTo>
                  <a:lnTo>
                    <a:pt x="547742" y="272746"/>
                  </a:lnTo>
                  <a:cubicBezTo>
                    <a:pt x="526701" y="272746"/>
                    <a:pt x="509642" y="289805"/>
                    <a:pt x="509642" y="310846"/>
                  </a:cubicBezTo>
                  <a:lnTo>
                    <a:pt x="509642" y="1420699"/>
                  </a:lnTo>
                  <a:cubicBezTo>
                    <a:pt x="508375" y="1450970"/>
                    <a:pt x="482810" y="1474496"/>
                    <a:pt x="452539" y="1473230"/>
                  </a:cubicBezTo>
                  <a:cubicBezTo>
                    <a:pt x="424031" y="1472039"/>
                    <a:pt x="401199" y="1449207"/>
                    <a:pt x="400009" y="1420699"/>
                  </a:cubicBezTo>
                  <a:lnTo>
                    <a:pt x="400009" y="895681"/>
                  </a:lnTo>
                  <a:cubicBezTo>
                    <a:pt x="400009" y="874640"/>
                    <a:pt x="382950" y="857581"/>
                    <a:pt x="361909" y="857581"/>
                  </a:cubicBezTo>
                  <a:lnTo>
                    <a:pt x="336191" y="857581"/>
                  </a:lnTo>
                  <a:cubicBezTo>
                    <a:pt x="315151" y="857581"/>
                    <a:pt x="298091" y="874640"/>
                    <a:pt x="298091" y="895681"/>
                  </a:cubicBezTo>
                  <a:lnTo>
                    <a:pt x="298091" y="1420413"/>
                  </a:lnTo>
                  <a:cubicBezTo>
                    <a:pt x="296824" y="1450846"/>
                    <a:pt x="271126" y="1474487"/>
                    <a:pt x="240694" y="1473220"/>
                  </a:cubicBezTo>
                  <a:cubicBezTo>
                    <a:pt x="212042" y="1472029"/>
                    <a:pt x="189078" y="1449074"/>
                    <a:pt x="187887" y="1420413"/>
                  </a:cubicBezTo>
                  <a:lnTo>
                    <a:pt x="187887" y="310846"/>
                  </a:lnTo>
                  <a:cubicBezTo>
                    <a:pt x="187887" y="289805"/>
                    <a:pt x="170828" y="272746"/>
                    <a:pt x="149787" y="272746"/>
                  </a:cubicBezTo>
                  <a:lnTo>
                    <a:pt x="124927" y="272746"/>
                  </a:lnTo>
                  <a:cubicBezTo>
                    <a:pt x="103886" y="272746"/>
                    <a:pt x="86827" y="289805"/>
                    <a:pt x="86827" y="310846"/>
                  </a:cubicBezTo>
                  <a:lnTo>
                    <a:pt x="86827" y="631362"/>
                  </a:lnTo>
                  <a:cubicBezTo>
                    <a:pt x="85979" y="644964"/>
                    <a:pt x="74273" y="655299"/>
                    <a:pt x="60671" y="654451"/>
                  </a:cubicBezTo>
                  <a:cubicBezTo>
                    <a:pt x="48251" y="653679"/>
                    <a:pt x="38354" y="643783"/>
                    <a:pt x="37583" y="631362"/>
                  </a:cubicBezTo>
                  <a:lnTo>
                    <a:pt x="37583" y="115965"/>
                  </a:lnTo>
                  <a:cubicBezTo>
                    <a:pt x="37583" y="115107"/>
                    <a:pt x="37583" y="114250"/>
                    <a:pt x="37583" y="113298"/>
                  </a:cubicBezTo>
                  <a:cubicBezTo>
                    <a:pt x="37583" y="112345"/>
                    <a:pt x="37583" y="112155"/>
                    <a:pt x="37583" y="111583"/>
                  </a:cubicBezTo>
                  <a:cubicBezTo>
                    <a:pt x="40192" y="70449"/>
                    <a:pt x="74282" y="38403"/>
                    <a:pt x="115497" y="38336"/>
                  </a:cubicBezTo>
                  <a:lnTo>
                    <a:pt x="581365" y="38336"/>
                  </a:lnTo>
                  <a:moveTo>
                    <a:pt x="581365" y="236"/>
                  </a:moveTo>
                  <a:lnTo>
                    <a:pt x="115878" y="236"/>
                  </a:lnTo>
                  <a:cubicBezTo>
                    <a:pt x="54537" y="267"/>
                    <a:pt x="3778" y="47977"/>
                    <a:pt x="-41" y="109202"/>
                  </a:cubicBezTo>
                  <a:cubicBezTo>
                    <a:pt x="-41" y="111488"/>
                    <a:pt x="-41" y="113679"/>
                    <a:pt x="-41" y="115965"/>
                  </a:cubicBezTo>
                  <a:lnTo>
                    <a:pt x="-41" y="631362"/>
                  </a:lnTo>
                  <a:cubicBezTo>
                    <a:pt x="1311" y="666005"/>
                    <a:pt x="30486" y="692989"/>
                    <a:pt x="65129" y="691636"/>
                  </a:cubicBezTo>
                  <a:cubicBezTo>
                    <a:pt x="97876" y="690360"/>
                    <a:pt x="124127" y="664109"/>
                    <a:pt x="125403" y="631362"/>
                  </a:cubicBezTo>
                  <a:lnTo>
                    <a:pt x="125403" y="310846"/>
                  </a:lnTo>
                  <a:lnTo>
                    <a:pt x="150263" y="310846"/>
                  </a:lnTo>
                  <a:lnTo>
                    <a:pt x="150263" y="1420413"/>
                  </a:lnTo>
                  <a:cubicBezTo>
                    <a:pt x="150263" y="1471858"/>
                    <a:pt x="191973" y="1513568"/>
                    <a:pt x="243418" y="1513568"/>
                  </a:cubicBezTo>
                  <a:lnTo>
                    <a:pt x="243418" y="1513568"/>
                  </a:lnTo>
                  <a:cubicBezTo>
                    <a:pt x="294881" y="1513568"/>
                    <a:pt x="336610" y="1471877"/>
                    <a:pt x="336668" y="1420413"/>
                  </a:cubicBezTo>
                  <a:lnTo>
                    <a:pt x="336668" y="895681"/>
                  </a:lnTo>
                  <a:lnTo>
                    <a:pt x="362385" y="895681"/>
                  </a:lnTo>
                  <a:lnTo>
                    <a:pt x="362385" y="1420699"/>
                  </a:lnTo>
                  <a:cubicBezTo>
                    <a:pt x="362442" y="1471963"/>
                    <a:pt x="403990" y="1513511"/>
                    <a:pt x="455254" y="1513568"/>
                  </a:cubicBezTo>
                  <a:lnTo>
                    <a:pt x="455254" y="1513568"/>
                  </a:lnTo>
                  <a:cubicBezTo>
                    <a:pt x="506374" y="1513311"/>
                    <a:pt x="547694" y="1471820"/>
                    <a:pt x="547742" y="1420699"/>
                  </a:cubicBezTo>
                  <a:lnTo>
                    <a:pt x="547742" y="310846"/>
                  </a:lnTo>
                  <a:lnTo>
                    <a:pt x="572507" y="310846"/>
                  </a:lnTo>
                  <a:lnTo>
                    <a:pt x="572507" y="618027"/>
                  </a:lnTo>
                  <a:cubicBezTo>
                    <a:pt x="573859" y="652670"/>
                    <a:pt x="603034" y="679654"/>
                    <a:pt x="637677" y="678302"/>
                  </a:cubicBezTo>
                  <a:cubicBezTo>
                    <a:pt x="670424" y="677025"/>
                    <a:pt x="696674" y="650774"/>
                    <a:pt x="697951" y="618027"/>
                  </a:cubicBezTo>
                  <a:lnTo>
                    <a:pt x="697951" y="310846"/>
                  </a:lnTo>
                  <a:lnTo>
                    <a:pt x="697951" y="310846"/>
                  </a:lnTo>
                  <a:lnTo>
                    <a:pt x="697951" y="116536"/>
                  </a:lnTo>
                  <a:lnTo>
                    <a:pt x="697951" y="116536"/>
                  </a:lnTo>
                  <a:lnTo>
                    <a:pt x="697951" y="102630"/>
                  </a:lnTo>
                  <a:cubicBezTo>
                    <a:pt x="697979" y="89742"/>
                    <a:pt x="694017" y="77168"/>
                    <a:pt x="686616" y="66625"/>
                  </a:cubicBezTo>
                  <a:cubicBezTo>
                    <a:pt x="667509" y="26020"/>
                    <a:pt x="626713" y="61"/>
                    <a:pt x="581841" y="-50"/>
                  </a:cubicBezTo>
                  <a:close/>
                </a:path>
              </a:pathLst>
            </a:custGeom>
            <a:grpFill/>
            <a:ln w="9525" cap="flat">
              <a:noFill/>
              <a:prstDash val="solid"/>
              <a:miter/>
            </a:ln>
          </p:spPr>
          <p:txBody>
            <a:bodyPr rtlCol="0" anchor="ctr"/>
            <a:lstStyle/>
            <a:p>
              <a:endParaRPr lang="en-IN"/>
            </a:p>
          </p:txBody>
        </p:sp>
      </p:grpSp>
      <p:grpSp>
        <p:nvGrpSpPr>
          <p:cNvPr id="58" name="Group 57">
            <a:extLst>
              <a:ext uri="{FF2B5EF4-FFF2-40B4-BE49-F238E27FC236}">
                <a16:creationId xmlns:a16="http://schemas.microsoft.com/office/drawing/2014/main" xmlns="" id="{345E9FED-5077-C9E4-89B3-F19135D02D73}"/>
              </a:ext>
            </a:extLst>
          </p:cNvPr>
          <p:cNvGrpSpPr/>
          <p:nvPr/>
        </p:nvGrpSpPr>
        <p:grpSpPr>
          <a:xfrm>
            <a:off x="7243907" y="2533264"/>
            <a:ext cx="2556160" cy="1469076"/>
            <a:chOff x="4981787" y="2504364"/>
            <a:chExt cx="2556160" cy="1469076"/>
          </a:xfrm>
        </p:grpSpPr>
        <p:grpSp>
          <p:nvGrpSpPr>
            <p:cNvPr id="48" name="Group 47">
              <a:extLst>
                <a:ext uri="{FF2B5EF4-FFF2-40B4-BE49-F238E27FC236}">
                  <a16:creationId xmlns:a16="http://schemas.microsoft.com/office/drawing/2014/main" xmlns="" id="{5352A29F-7EF8-49B8-9821-3F46528A1A24}"/>
                </a:ext>
              </a:extLst>
            </p:cNvPr>
            <p:cNvGrpSpPr/>
            <p:nvPr/>
          </p:nvGrpSpPr>
          <p:grpSpPr>
            <a:xfrm>
              <a:off x="6364441" y="2504364"/>
              <a:ext cx="1173506" cy="1443454"/>
              <a:chOff x="3544379" y="4443154"/>
              <a:chExt cx="1173506" cy="1443454"/>
            </a:xfrm>
          </p:grpSpPr>
          <p:sp>
            <p:nvSpPr>
              <p:cNvPr id="41" name="Freeform: Shape 40">
                <a:extLst>
                  <a:ext uri="{FF2B5EF4-FFF2-40B4-BE49-F238E27FC236}">
                    <a16:creationId xmlns:a16="http://schemas.microsoft.com/office/drawing/2014/main" xmlns="" id="{6A04B2D5-DE70-DF49-BF95-6A72085F1BF1}"/>
                  </a:ext>
                </a:extLst>
              </p:cNvPr>
              <p:cNvSpPr/>
              <p:nvPr/>
            </p:nvSpPr>
            <p:spPr>
              <a:xfrm>
                <a:off x="3544379" y="4655416"/>
                <a:ext cx="1173506" cy="1231192"/>
              </a:xfrm>
              <a:custGeom>
                <a:avLst/>
                <a:gdLst>
                  <a:gd name="connsiteX0" fmla="*/ 586797 w 1173506"/>
                  <a:gd name="connsiteY0" fmla="*/ 563767 h 1231192"/>
                  <a:gd name="connsiteX1" fmla="*/ 302485 w 1173506"/>
                  <a:gd name="connsiteY1" fmla="*/ 284027 h 1231192"/>
                  <a:gd name="connsiteX2" fmla="*/ 582225 w 1173506"/>
                  <a:gd name="connsiteY2" fmla="*/ -285 h 1231192"/>
                  <a:gd name="connsiteX3" fmla="*/ 866536 w 1173506"/>
                  <a:gd name="connsiteY3" fmla="*/ 279455 h 1231192"/>
                  <a:gd name="connsiteX4" fmla="*/ 866546 w 1173506"/>
                  <a:gd name="connsiteY4" fmla="*/ 281731 h 1231192"/>
                  <a:gd name="connsiteX5" fmla="*/ 586797 w 1173506"/>
                  <a:gd name="connsiteY5" fmla="*/ 563767 h 1231192"/>
                  <a:gd name="connsiteX6" fmla="*/ 1060951 w 1173506"/>
                  <a:gd name="connsiteY6" fmla="*/ 1230517 h 1231192"/>
                  <a:gd name="connsiteX7" fmla="*/ 1170394 w 1173506"/>
                  <a:gd name="connsiteY7" fmla="*/ 1112026 h 1231192"/>
                  <a:gd name="connsiteX8" fmla="*/ 1159059 w 1173506"/>
                  <a:gd name="connsiteY8" fmla="*/ 1012775 h 1231192"/>
                  <a:gd name="connsiteX9" fmla="*/ 1094670 w 1173506"/>
                  <a:gd name="connsiteY9" fmla="*/ 959626 h 1231192"/>
                  <a:gd name="connsiteX10" fmla="*/ 1081049 w 1173506"/>
                  <a:gd name="connsiteY10" fmla="*/ 958387 h 1231192"/>
                  <a:gd name="connsiteX11" fmla="*/ 1028471 w 1173506"/>
                  <a:gd name="connsiteY11" fmla="*/ 976675 h 1231192"/>
                  <a:gd name="connsiteX12" fmla="*/ 892168 w 1173506"/>
                  <a:gd name="connsiteY12" fmla="*/ 952482 h 1231192"/>
                  <a:gd name="connsiteX13" fmla="*/ 875119 w 1173506"/>
                  <a:gd name="connsiteY13" fmla="*/ 737312 h 1231192"/>
                  <a:gd name="connsiteX14" fmla="*/ 883310 w 1173506"/>
                  <a:gd name="connsiteY14" fmla="*/ 732264 h 1231192"/>
                  <a:gd name="connsiteX15" fmla="*/ 1088860 w 1173506"/>
                  <a:gd name="connsiteY15" fmla="*/ 508522 h 1231192"/>
                  <a:gd name="connsiteX16" fmla="*/ 1047140 w 1173506"/>
                  <a:gd name="connsiteY16" fmla="*/ 371457 h 1231192"/>
                  <a:gd name="connsiteX17" fmla="*/ 910990 w 1173506"/>
                  <a:gd name="connsiteY17" fmla="*/ 412643 h 1231192"/>
                  <a:gd name="connsiteX18" fmla="*/ 910552 w 1173506"/>
                  <a:gd name="connsiteY18" fmla="*/ 413462 h 1231192"/>
                  <a:gd name="connsiteX19" fmla="*/ 756628 w 1173506"/>
                  <a:gd name="connsiteY19" fmla="*/ 571672 h 1231192"/>
                  <a:gd name="connsiteX20" fmla="*/ 415918 w 1173506"/>
                  <a:gd name="connsiteY20" fmla="*/ 571672 h 1231192"/>
                  <a:gd name="connsiteX21" fmla="*/ 262852 w 1173506"/>
                  <a:gd name="connsiteY21" fmla="*/ 414605 h 1231192"/>
                  <a:gd name="connsiteX22" fmla="*/ 126997 w 1173506"/>
                  <a:gd name="connsiteY22" fmla="*/ 372448 h 1231192"/>
                  <a:gd name="connsiteX23" fmla="*/ 126168 w 1173506"/>
                  <a:gd name="connsiteY23" fmla="*/ 372886 h 1231192"/>
                  <a:gd name="connsiteX24" fmla="*/ 84734 w 1173506"/>
                  <a:gd name="connsiteY24" fmla="*/ 510046 h 1231192"/>
                  <a:gd name="connsiteX25" fmla="*/ 290188 w 1173506"/>
                  <a:gd name="connsiteY25" fmla="*/ 732836 h 1231192"/>
                  <a:gd name="connsiteX26" fmla="*/ 297046 w 1173506"/>
                  <a:gd name="connsiteY26" fmla="*/ 737122 h 1231192"/>
                  <a:gd name="connsiteX27" fmla="*/ 279997 w 1173506"/>
                  <a:gd name="connsiteY27" fmla="*/ 946672 h 1231192"/>
                  <a:gd name="connsiteX28" fmla="*/ 144932 w 1173506"/>
                  <a:gd name="connsiteY28" fmla="*/ 970675 h 1231192"/>
                  <a:gd name="connsiteX29" fmla="*/ 92354 w 1173506"/>
                  <a:gd name="connsiteY29" fmla="*/ 952387 h 1231192"/>
                  <a:gd name="connsiteX30" fmla="*/ 78733 w 1173506"/>
                  <a:gd name="connsiteY30" fmla="*/ 953530 h 1231192"/>
                  <a:gd name="connsiteX31" fmla="*/ 14344 w 1173506"/>
                  <a:gd name="connsiteY31" fmla="*/ 1006774 h 1231192"/>
                  <a:gd name="connsiteX32" fmla="*/ 3010 w 1173506"/>
                  <a:gd name="connsiteY32" fmla="*/ 1106025 h 1231192"/>
                  <a:gd name="connsiteX33" fmla="*/ 112452 w 1173506"/>
                  <a:gd name="connsiteY33" fmla="*/ 1224516 h 1231192"/>
                  <a:gd name="connsiteX34" fmla="*/ 126168 w 1173506"/>
                  <a:gd name="connsiteY34" fmla="*/ 1223278 h 1231192"/>
                  <a:gd name="connsiteX35" fmla="*/ 413156 w 1173506"/>
                  <a:gd name="connsiteY35" fmla="*/ 1172319 h 1231192"/>
                  <a:gd name="connsiteX36" fmla="*/ 586035 w 1173506"/>
                  <a:gd name="connsiteY36" fmla="*/ 1206799 h 1231192"/>
                  <a:gd name="connsiteX37" fmla="*/ 749198 w 1173506"/>
                  <a:gd name="connsiteY37" fmla="*/ 1176796 h 1231192"/>
                  <a:gd name="connsiteX38" fmla="*/ 1047331 w 1173506"/>
                  <a:gd name="connsiteY38" fmla="*/ 1229659 h 1231192"/>
                  <a:gd name="connsiteX39" fmla="*/ 1060951 w 1173506"/>
                  <a:gd name="connsiteY39" fmla="*/ 1230898 h 1231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73506" h="1231192">
                    <a:moveTo>
                      <a:pt x="586797" y="563767"/>
                    </a:moveTo>
                    <a:cubicBezTo>
                      <a:pt x="431035" y="565034"/>
                      <a:pt x="303752" y="439789"/>
                      <a:pt x="302485" y="284027"/>
                    </a:cubicBezTo>
                    <a:cubicBezTo>
                      <a:pt x="301218" y="128265"/>
                      <a:pt x="426463" y="982"/>
                      <a:pt x="582225" y="-285"/>
                    </a:cubicBezTo>
                    <a:cubicBezTo>
                      <a:pt x="737987" y="-1552"/>
                      <a:pt x="865270" y="123692"/>
                      <a:pt x="866536" y="279455"/>
                    </a:cubicBezTo>
                    <a:cubicBezTo>
                      <a:pt x="866546" y="280217"/>
                      <a:pt x="866546" y="280969"/>
                      <a:pt x="866546" y="281731"/>
                    </a:cubicBezTo>
                    <a:cubicBezTo>
                      <a:pt x="866965" y="436779"/>
                      <a:pt x="741845" y="562928"/>
                      <a:pt x="586797" y="563767"/>
                    </a:cubicBezTo>
                    <a:close/>
                    <a:moveTo>
                      <a:pt x="1060951" y="1230517"/>
                    </a:moveTo>
                    <a:cubicBezTo>
                      <a:pt x="1112291" y="1230517"/>
                      <a:pt x="1158392" y="1180701"/>
                      <a:pt x="1170394" y="1112026"/>
                    </a:cubicBezTo>
                    <a:cubicBezTo>
                      <a:pt x="1176966" y="1078564"/>
                      <a:pt x="1173004" y="1043893"/>
                      <a:pt x="1159059" y="1012775"/>
                    </a:cubicBezTo>
                    <a:cubicBezTo>
                      <a:pt x="1147705" y="985505"/>
                      <a:pt x="1123597" y="965607"/>
                      <a:pt x="1094670" y="959626"/>
                    </a:cubicBezTo>
                    <a:cubicBezTo>
                      <a:pt x="1090174" y="958787"/>
                      <a:pt x="1085621" y="958368"/>
                      <a:pt x="1081049" y="958387"/>
                    </a:cubicBezTo>
                    <a:cubicBezTo>
                      <a:pt x="1062009" y="958645"/>
                      <a:pt x="1043559" y="965055"/>
                      <a:pt x="1028471" y="976675"/>
                    </a:cubicBezTo>
                    <a:lnTo>
                      <a:pt x="892168" y="952482"/>
                    </a:lnTo>
                    <a:cubicBezTo>
                      <a:pt x="893273" y="880378"/>
                      <a:pt x="887558" y="808340"/>
                      <a:pt x="875119" y="737312"/>
                    </a:cubicBezTo>
                    <a:lnTo>
                      <a:pt x="883310" y="732264"/>
                    </a:lnTo>
                    <a:cubicBezTo>
                      <a:pt x="970169" y="676885"/>
                      <a:pt x="1041025" y="599752"/>
                      <a:pt x="1088860" y="508522"/>
                    </a:cubicBezTo>
                    <a:cubicBezTo>
                      <a:pt x="1114882" y="459125"/>
                      <a:pt x="1096280" y="397975"/>
                      <a:pt x="1047140" y="371457"/>
                    </a:cubicBezTo>
                    <a:cubicBezTo>
                      <a:pt x="998172" y="345234"/>
                      <a:pt x="937212" y="363675"/>
                      <a:pt x="910990" y="412643"/>
                    </a:cubicBezTo>
                    <a:cubicBezTo>
                      <a:pt x="910837" y="412919"/>
                      <a:pt x="910695" y="413186"/>
                      <a:pt x="910552" y="413462"/>
                    </a:cubicBezTo>
                    <a:cubicBezTo>
                      <a:pt x="875861" y="480147"/>
                      <a:pt x="822341" y="535163"/>
                      <a:pt x="756628" y="571672"/>
                    </a:cubicBezTo>
                    <a:cubicBezTo>
                      <a:pt x="650700" y="630594"/>
                      <a:pt x="521846" y="630594"/>
                      <a:pt x="415918" y="571672"/>
                    </a:cubicBezTo>
                    <a:cubicBezTo>
                      <a:pt x="350701" y="535325"/>
                      <a:pt x="297504" y="480737"/>
                      <a:pt x="262852" y="414605"/>
                    </a:cubicBezTo>
                    <a:cubicBezTo>
                      <a:pt x="236982" y="365447"/>
                      <a:pt x="176155" y="346568"/>
                      <a:pt x="126997" y="372448"/>
                    </a:cubicBezTo>
                    <a:cubicBezTo>
                      <a:pt x="126720" y="372590"/>
                      <a:pt x="126444" y="372733"/>
                      <a:pt x="126168" y="372886"/>
                    </a:cubicBezTo>
                    <a:cubicBezTo>
                      <a:pt x="77086" y="399508"/>
                      <a:pt x="58598" y="460697"/>
                      <a:pt x="84734" y="510046"/>
                    </a:cubicBezTo>
                    <a:cubicBezTo>
                      <a:pt x="132673" y="600914"/>
                      <a:pt x="203492" y="677705"/>
                      <a:pt x="290188" y="732836"/>
                    </a:cubicBezTo>
                    <a:lnTo>
                      <a:pt x="297046" y="737122"/>
                    </a:lnTo>
                    <a:cubicBezTo>
                      <a:pt x="284854" y="806292"/>
                      <a:pt x="279149" y="876444"/>
                      <a:pt x="279997" y="946672"/>
                    </a:cubicBezTo>
                    <a:lnTo>
                      <a:pt x="144932" y="970675"/>
                    </a:lnTo>
                    <a:cubicBezTo>
                      <a:pt x="129845" y="959054"/>
                      <a:pt x="111395" y="952644"/>
                      <a:pt x="92354" y="952387"/>
                    </a:cubicBezTo>
                    <a:cubicBezTo>
                      <a:pt x="87792" y="952387"/>
                      <a:pt x="83229" y="952768"/>
                      <a:pt x="78733" y="953530"/>
                    </a:cubicBezTo>
                    <a:cubicBezTo>
                      <a:pt x="49835" y="959635"/>
                      <a:pt x="25774" y="979533"/>
                      <a:pt x="14344" y="1006774"/>
                    </a:cubicBezTo>
                    <a:cubicBezTo>
                      <a:pt x="495" y="1037912"/>
                      <a:pt x="-3467" y="1072564"/>
                      <a:pt x="3010" y="1106025"/>
                    </a:cubicBezTo>
                    <a:cubicBezTo>
                      <a:pt x="15106" y="1174700"/>
                      <a:pt x="61112" y="1224516"/>
                      <a:pt x="112452" y="1224516"/>
                    </a:cubicBezTo>
                    <a:cubicBezTo>
                      <a:pt x="117052" y="1224525"/>
                      <a:pt x="121644" y="1224116"/>
                      <a:pt x="126168" y="1223278"/>
                    </a:cubicBezTo>
                    <a:lnTo>
                      <a:pt x="413156" y="1172319"/>
                    </a:lnTo>
                    <a:cubicBezTo>
                      <a:pt x="467572" y="1196303"/>
                      <a:pt x="526580" y="1208076"/>
                      <a:pt x="586035" y="1206799"/>
                    </a:cubicBezTo>
                    <a:cubicBezTo>
                      <a:pt x="641899" y="1207990"/>
                      <a:pt x="697411" y="1197779"/>
                      <a:pt x="749198" y="1176796"/>
                    </a:cubicBezTo>
                    <a:lnTo>
                      <a:pt x="1047331" y="1229659"/>
                    </a:lnTo>
                    <a:cubicBezTo>
                      <a:pt x="1051826" y="1230498"/>
                      <a:pt x="1056379" y="1230917"/>
                      <a:pt x="1060951" y="1230898"/>
                    </a:cubicBezTo>
                    <a:close/>
                  </a:path>
                </a:pathLst>
              </a:custGeom>
              <a:solidFill>
                <a:srgbClr val="CC5500"/>
              </a:solidFill>
              <a:ln w="9525" cap="flat">
                <a:noFill/>
                <a:prstDash val="solid"/>
                <a:miter/>
              </a:ln>
            </p:spPr>
            <p:txBody>
              <a:bodyPr rtlCol="0" anchor="ctr"/>
              <a:lstStyle/>
              <a:p>
                <a:endParaRPr lang="en-IN" dirty="0"/>
              </a:p>
            </p:txBody>
          </p:sp>
          <p:sp>
            <p:nvSpPr>
              <p:cNvPr id="42" name="Freeform: Shape 41">
                <a:extLst>
                  <a:ext uri="{FF2B5EF4-FFF2-40B4-BE49-F238E27FC236}">
                    <a16:creationId xmlns:a16="http://schemas.microsoft.com/office/drawing/2014/main" xmlns="" id="{22E54FB7-488E-9B04-5AA7-17A96AE7CB46}"/>
                  </a:ext>
                </a:extLst>
              </p:cNvPr>
              <p:cNvSpPr/>
              <p:nvPr/>
            </p:nvSpPr>
            <p:spPr>
              <a:xfrm>
                <a:off x="4023460" y="4443154"/>
                <a:ext cx="214619" cy="260639"/>
              </a:xfrm>
              <a:custGeom>
                <a:avLst/>
                <a:gdLst>
                  <a:gd name="connsiteX0" fmla="*/ 146578 w 214619"/>
                  <a:gd name="connsiteY0" fmla="*/ 260345 h 260639"/>
                  <a:gd name="connsiteX1" fmla="*/ 3703 w 214619"/>
                  <a:gd name="connsiteY1" fmla="*/ 149474 h 260639"/>
                  <a:gd name="connsiteX2" fmla="*/ 90952 w 214619"/>
                  <a:gd name="connsiteY2" fmla="*/ 2789 h 260639"/>
                  <a:gd name="connsiteX3" fmla="*/ 212015 w 214619"/>
                  <a:gd name="connsiteY3" fmla="*/ 74798 h 260639"/>
                  <a:gd name="connsiteX4" fmla="*/ 152417 w 214619"/>
                  <a:gd name="connsiteY4" fmla="*/ 175230 h 260639"/>
                  <a:gd name="connsiteX5" fmla="*/ 152198 w 214619"/>
                  <a:gd name="connsiteY5" fmla="*/ 175287 h 260639"/>
                  <a:gd name="connsiteX6" fmla="*/ 68159 w 214619"/>
                  <a:gd name="connsiteY6" fmla="*/ 125538 h 260639"/>
                  <a:gd name="connsiteX7" fmla="*/ 68092 w 214619"/>
                  <a:gd name="connsiteY7" fmla="*/ 125281 h 260639"/>
                  <a:gd name="connsiteX8" fmla="*/ 110288 w 214619"/>
                  <a:gd name="connsiteY8" fmla="*/ 54319 h 260639"/>
                  <a:gd name="connsiteX9" fmla="*/ 128766 w 214619"/>
                  <a:gd name="connsiteY9" fmla="*/ 65273 h 260639"/>
                  <a:gd name="connsiteX10" fmla="*/ 117812 w 214619"/>
                  <a:gd name="connsiteY10" fmla="*/ 83751 h 260639"/>
                  <a:gd name="connsiteX11" fmla="*/ 97524 w 214619"/>
                  <a:gd name="connsiteY11" fmla="*/ 117756 h 260639"/>
                  <a:gd name="connsiteX12" fmla="*/ 144673 w 214619"/>
                  <a:gd name="connsiteY12" fmla="*/ 145855 h 260639"/>
                  <a:gd name="connsiteX13" fmla="*/ 182849 w 214619"/>
                  <a:gd name="connsiteY13" fmla="*/ 82513 h 260639"/>
                  <a:gd name="connsiteX14" fmla="*/ 182773 w 214619"/>
                  <a:gd name="connsiteY14" fmla="*/ 82227 h 260639"/>
                  <a:gd name="connsiteX15" fmla="*/ 98677 w 214619"/>
                  <a:gd name="connsiteY15" fmla="*/ 32316 h 260639"/>
                  <a:gd name="connsiteX16" fmla="*/ 98667 w 214619"/>
                  <a:gd name="connsiteY16" fmla="*/ 32316 h 260639"/>
                  <a:gd name="connsiteX17" fmla="*/ 33611 w 214619"/>
                  <a:gd name="connsiteY17" fmla="*/ 142044 h 260639"/>
                  <a:gd name="connsiteX18" fmla="*/ 175344 w 214619"/>
                  <a:gd name="connsiteY18" fmla="*/ 226246 h 260639"/>
                  <a:gd name="connsiteX19" fmla="*/ 193603 w 214619"/>
                  <a:gd name="connsiteY19" fmla="*/ 237695 h 260639"/>
                  <a:gd name="connsiteX20" fmla="*/ 182868 w 214619"/>
                  <a:gd name="connsiteY20" fmla="*/ 255773 h 260639"/>
                  <a:gd name="connsiteX21" fmla="*/ 146578 w 214619"/>
                  <a:gd name="connsiteY21" fmla="*/ 260345 h 260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4619" h="260639">
                    <a:moveTo>
                      <a:pt x="146578" y="260345"/>
                    </a:moveTo>
                    <a:cubicBezTo>
                      <a:pt x="79198" y="260431"/>
                      <a:pt x="20353" y="214768"/>
                      <a:pt x="3703" y="149474"/>
                    </a:cubicBezTo>
                    <a:cubicBezTo>
                      <a:pt x="-12651" y="84885"/>
                      <a:pt x="26382" y="19248"/>
                      <a:pt x="90952" y="2789"/>
                    </a:cubicBezTo>
                    <a:cubicBezTo>
                      <a:pt x="144263" y="-10736"/>
                      <a:pt x="198451" y="21496"/>
                      <a:pt x="212015" y="74798"/>
                    </a:cubicBezTo>
                    <a:cubicBezTo>
                      <a:pt x="223292" y="118994"/>
                      <a:pt x="196603" y="163952"/>
                      <a:pt x="152417" y="175230"/>
                    </a:cubicBezTo>
                    <a:cubicBezTo>
                      <a:pt x="152341" y="175249"/>
                      <a:pt x="152274" y="175268"/>
                      <a:pt x="152198" y="175287"/>
                    </a:cubicBezTo>
                    <a:cubicBezTo>
                      <a:pt x="115250" y="184755"/>
                      <a:pt x="77627" y="162485"/>
                      <a:pt x="68159" y="125538"/>
                    </a:cubicBezTo>
                    <a:cubicBezTo>
                      <a:pt x="68140" y="125452"/>
                      <a:pt x="68111" y="125366"/>
                      <a:pt x="68092" y="125281"/>
                    </a:cubicBezTo>
                    <a:cubicBezTo>
                      <a:pt x="60158" y="94029"/>
                      <a:pt x="79046" y="62263"/>
                      <a:pt x="110288" y="54319"/>
                    </a:cubicBezTo>
                    <a:cubicBezTo>
                      <a:pt x="118413" y="52243"/>
                      <a:pt x="126690" y="57148"/>
                      <a:pt x="128766" y="65273"/>
                    </a:cubicBezTo>
                    <a:cubicBezTo>
                      <a:pt x="130843" y="73398"/>
                      <a:pt x="125937" y="81675"/>
                      <a:pt x="117812" y="83751"/>
                    </a:cubicBezTo>
                    <a:cubicBezTo>
                      <a:pt x="103020" y="87800"/>
                      <a:pt x="94067" y="102811"/>
                      <a:pt x="97524" y="117756"/>
                    </a:cubicBezTo>
                    <a:cubicBezTo>
                      <a:pt x="102811" y="138520"/>
                      <a:pt x="123899" y="151084"/>
                      <a:pt x="144673" y="145855"/>
                    </a:cubicBezTo>
                    <a:cubicBezTo>
                      <a:pt x="172705" y="138901"/>
                      <a:pt x="189793" y="110545"/>
                      <a:pt x="182849" y="82513"/>
                    </a:cubicBezTo>
                    <a:cubicBezTo>
                      <a:pt x="182821" y="82418"/>
                      <a:pt x="182802" y="82323"/>
                      <a:pt x="182773" y="82227"/>
                    </a:cubicBezTo>
                    <a:cubicBezTo>
                      <a:pt x="173334" y="45223"/>
                      <a:pt x="135681" y="22877"/>
                      <a:pt x="98677" y="32316"/>
                    </a:cubicBezTo>
                    <a:cubicBezTo>
                      <a:pt x="98677" y="32316"/>
                      <a:pt x="98667" y="32316"/>
                      <a:pt x="98667" y="32316"/>
                    </a:cubicBezTo>
                    <a:cubicBezTo>
                      <a:pt x="50433" y="44699"/>
                      <a:pt x="21334" y="93791"/>
                      <a:pt x="33611" y="142044"/>
                    </a:cubicBezTo>
                    <a:cubicBezTo>
                      <a:pt x="49547" y="204395"/>
                      <a:pt x="112964" y="242066"/>
                      <a:pt x="175344" y="226246"/>
                    </a:cubicBezTo>
                    <a:cubicBezTo>
                      <a:pt x="183544" y="224360"/>
                      <a:pt x="191727" y="229484"/>
                      <a:pt x="193603" y="237695"/>
                    </a:cubicBezTo>
                    <a:cubicBezTo>
                      <a:pt x="195422" y="245619"/>
                      <a:pt x="190698" y="253573"/>
                      <a:pt x="182868" y="255773"/>
                    </a:cubicBezTo>
                    <a:cubicBezTo>
                      <a:pt x="171010" y="258783"/>
                      <a:pt x="158818" y="260316"/>
                      <a:pt x="146578" y="260345"/>
                    </a:cubicBezTo>
                    <a:close/>
                  </a:path>
                </a:pathLst>
              </a:custGeom>
              <a:solidFill>
                <a:srgbClr val="CC5500"/>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4DFF5753-D6EE-72FB-F8F9-ABB6E4BD0AE1}"/>
                  </a:ext>
                </a:extLst>
              </p:cNvPr>
              <p:cNvSpPr/>
              <p:nvPr/>
            </p:nvSpPr>
            <p:spPr>
              <a:xfrm>
                <a:off x="3824016" y="5453983"/>
                <a:ext cx="612838" cy="409098"/>
              </a:xfrm>
              <a:custGeom>
                <a:avLst/>
                <a:gdLst>
                  <a:gd name="connsiteX0" fmla="*/ 306398 w 612838"/>
                  <a:gd name="connsiteY0" fmla="*/ 408804 h 409098"/>
                  <a:gd name="connsiteX1" fmla="*/ 91800 w 612838"/>
                  <a:gd name="connsiteY1" fmla="*/ 349559 h 409098"/>
                  <a:gd name="connsiteX2" fmla="*/ -21 w 612838"/>
                  <a:gd name="connsiteY2" fmla="*/ 156773 h 409098"/>
                  <a:gd name="connsiteX3" fmla="*/ 4265 w 612838"/>
                  <a:gd name="connsiteY3" fmla="*/ 26566 h 409098"/>
                  <a:gd name="connsiteX4" fmla="*/ 6170 w 612838"/>
                  <a:gd name="connsiteY4" fmla="*/ -294 h 409098"/>
                  <a:gd name="connsiteX5" fmla="*/ 28554 w 612838"/>
                  <a:gd name="connsiteY5" fmla="*/ 13707 h 409098"/>
                  <a:gd name="connsiteX6" fmla="*/ 46080 w 612838"/>
                  <a:gd name="connsiteY6" fmla="*/ 24280 h 409098"/>
                  <a:gd name="connsiteX7" fmla="*/ 566907 w 612838"/>
                  <a:gd name="connsiteY7" fmla="*/ 24280 h 409098"/>
                  <a:gd name="connsiteX8" fmla="*/ 584338 w 612838"/>
                  <a:gd name="connsiteY8" fmla="*/ 13898 h 409098"/>
                  <a:gd name="connsiteX9" fmla="*/ 606626 w 612838"/>
                  <a:gd name="connsiteY9" fmla="*/ -104 h 409098"/>
                  <a:gd name="connsiteX10" fmla="*/ 608626 w 612838"/>
                  <a:gd name="connsiteY10" fmla="*/ 26757 h 409098"/>
                  <a:gd name="connsiteX11" fmla="*/ 612817 w 612838"/>
                  <a:gd name="connsiteY11" fmla="*/ 156392 h 409098"/>
                  <a:gd name="connsiteX12" fmla="*/ 520996 w 612838"/>
                  <a:gd name="connsiteY12" fmla="*/ 349178 h 409098"/>
                  <a:gd name="connsiteX13" fmla="*/ 306398 w 612838"/>
                  <a:gd name="connsiteY13" fmla="*/ 408423 h 4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2838" h="409098">
                    <a:moveTo>
                      <a:pt x="306398" y="408804"/>
                    </a:moveTo>
                    <a:cubicBezTo>
                      <a:pt x="219149" y="408804"/>
                      <a:pt x="144949" y="388325"/>
                      <a:pt x="91800" y="349559"/>
                    </a:cubicBezTo>
                    <a:cubicBezTo>
                      <a:pt x="31697" y="305744"/>
                      <a:pt x="-21" y="239069"/>
                      <a:pt x="-21" y="156773"/>
                    </a:cubicBezTo>
                    <a:cubicBezTo>
                      <a:pt x="-21" y="109148"/>
                      <a:pt x="1408" y="65238"/>
                      <a:pt x="4265" y="26566"/>
                    </a:cubicBezTo>
                    <a:lnTo>
                      <a:pt x="6170" y="-294"/>
                    </a:lnTo>
                    <a:lnTo>
                      <a:pt x="28554" y="13707"/>
                    </a:lnTo>
                    <a:cubicBezTo>
                      <a:pt x="34364" y="17327"/>
                      <a:pt x="40174" y="20851"/>
                      <a:pt x="46080" y="24280"/>
                    </a:cubicBezTo>
                    <a:cubicBezTo>
                      <a:pt x="207243" y="117234"/>
                      <a:pt x="405744" y="117234"/>
                      <a:pt x="566907" y="24280"/>
                    </a:cubicBezTo>
                    <a:cubicBezTo>
                      <a:pt x="572717" y="20946"/>
                      <a:pt x="578527" y="17422"/>
                      <a:pt x="584338" y="13898"/>
                    </a:cubicBezTo>
                    <a:lnTo>
                      <a:pt x="606626" y="-104"/>
                    </a:lnTo>
                    <a:lnTo>
                      <a:pt x="608626" y="26757"/>
                    </a:lnTo>
                    <a:cubicBezTo>
                      <a:pt x="611389" y="64857"/>
                      <a:pt x="612817" y="108862"/>
                      <a:pt x="612817" y="156392"/>
                    </a:cubicBezTo>
                    <a:cubicBezTo>
                      <a:pt x="612817" y="238688"/>
                      <a:pt x="581099" y="305267"/>
                      <a:pt x="520996" y="349178"/>
                    </a:cubicBezTo>
                    <a:cubicBezTo>
                      <a:pt x="467942" y="387944"/>
                      <a:pt x="393742" y="408423"/>
                      <a:pt x="306398" y="408423"/>
                    </a:cubicBezTo>
                    <a:close/>
                  </a:path>
                </a:pathLst>
              </a:custGeom>
              <a:solidFill>
                <a:srgbClr val="FFFFFF"/>
              </a:solidFill>
              <a:ln w="9525" cap="flat">
                <a:noFill/>
                <a:prstDash val="solid"/>
                <a:miter/>
              </a:ln>
            </p:spPr>
            <p:txBody>
              <a:bodyPr rtlCol="0" anchor="ctr"/>
              <a:lstStyle/>
              <a:p>
                <a:endParaRPr lang="en-IN"/>
              </a:p>
            </p:txBody>
          </p:sp>
        </p:grpSp>
        <p:grpSp>
          <p:nvGrpSpPr>
            <p:cNvPr id="47" name="Group 46">
              <a:extLst>
                <a:ext uri="{FF2B5EF4-FFF2-40B4-BE49-F238E27FC236}">
                  <a16:creationId xmlns:a16="http://schemas.microsoft.com/office/drawing/2014/main" xmlns="" id="{95F7B69D-1C60-13F1-2D7A-AD1D820C9A30}"/>
                </a:ext>
              </a:extLst>
            </p:cNvPr>
            <p:cNvGrpSpPr/>
            <p:nvPr/>
          </p:nvGrpSpPr>
          <p:grpSpPr>
            <a:xfrm>
              <a:off x="4981787" y="2587733"/>
              <a:ext cx="1173516" cy="1385707"/>
              <a:chOff x="2161725" y="4526523"/>
              <a:chExt cx="1173516" cy="1385707"/>
            </a:xfrm>
          </p:grpSpPr>
          <p:sp>
            <p:nvSpPr>
              <p:cNvPr id="44" name="Freeform: Shape 43">
                <a:extLst>
                  <a:ext uri="{FF2B5EF4-FFF2-40B4-BE49-F238E27FC236}">
                    <a16:creationId xmlns:a16="http://schemas.microsoft.com/office/drawing/2014/main" xmlns="" id="{B18AAECB-B717-76D2-F89F-566A63164C74}"/>
                  </a:ext>
                </a:extLst>
              </p:cNvPr>
              <p:cNvSpPr/>
              <p:nvPr/>
            </p:nvSpPr>
            <p:spPr>
              <a:xfrm>
                <a:off x="2161725" y="4680944"/>
                <a:ext cx="1173516" cy="1231286"/>
              </a:xfrm>
              <a:custGeom>
                <a:avLst/>
                <a:gdLst>
                  <a:gd name="connsiteX0" fmla="*/ 586802 w 1173516"/>
                  <a:gd name="connsiteY0" fmla="*/ 563766 h 1231286"/>
                  <a:gd name="connsiteX1" fmla="*/ 302585 w 1173516"/>
                  <a:gd name="connsiteY1" fmla="*/ 283931 h 1231286"/>
                  <a:gd name="connsiteX2" fmla="*/ 582421 w 1173516"/>
                  <a:gd name="connsiteY2" fmla="*/ -286 h 1231286"/>
                  <a:gd name="connsiteX3" fmla="*/ 866637 w 1173516"/>
                  <a:gd name="connsiteY3" fmla="*/ 279549 h 1231286"/>
                  <a:gd name="connsiteX4" fmla="*/ 866647 w 1173516"/>
                  <a:gd name="connsiteY4" fmla="*/ 281826 h 1231286"/>
                  <a:gd name="connsiteX5" fmla="*/ 586802 w 1173516"/>
                  <a:gd name="connsiteY5" fmla="*/ 563766 h 1231286"/>
                  <a:gd name="connsiteX6" fmla="*/ 1060957 w 1173516"/>
                  <a:gd name="connsiteY6" fmla="*/ 1230516 h 1231286"/>
                  <a:gd name="connsiteX7" fmla="*/ 1170399 w 1173516"/>
                  <a:gd name="connsiteY7" fmla="*/ 1111930 h 1231286"/>
                  <a:gd name="connsiteX8" fmla="*/ 1159160 w 1173516"/>
                  <a:gd name="connsiteY8" fmla="*/ 1012774 h 1231286"/>
                  <a:gd name="connsiteX9" fmla="*/ 1094675 w 1173516"/>
                  <a:gd name="connsiteY9" fmla="*/ 959530 h 1231286"/>
                  <a:gd name="connsiteX10" fmla="*/ 1081055 w 1173516"/>
                  <a:gd name="connsiteY10" fmla="*/ 958291 h 1231286"/>
                  <a:gd name="connsiteX11" fmla="*/ 1028572 w 1173516"/>
                  <a:gd name="connsiteY11" fmla="*/ 977151 h 1231286"/>
                  <a:gd name="connsiteX12" fmla="*/ 892269 w 1173516"/>
                  <a:gd name="connsiteY12" fmla="*/ 952862 h 1231286"/>
                  <a:gd name="connsiteX13" fmla="*/ 875315 w 1173516"/>
                  <a:gd name="connsiteY13" fmla="*/ 737788 h 1231286"/>
                  <a:gd name="connsiteX14" fmla="*/ 883506 w 1173516"/>
                  <a:gd name="connsiteY14" fmla="*/ 732644 h 1231286"/>
                  <a:gd name="connsiteX15" fmla="*/ 1089056 w 1173516"/>
                  <a:gd name="connsiteY15" fmla="*/ 508902 h 1231286"/>
                  <a:gd name="connsiteX16" fmla="*/ 1047222 w 1173516"/>
                  <a:gd name="connsiteY16" fmla="*/ 371818 h 1231286"/>
                  <a:gd name="connsiteX17" fmla="*/ 999997 w 1173516"/>
                  <a:gd name="connsiteY17" fmla="*/ 359931 h 1231286"/>
                  <a:gd name="connsiteX18" fmla="*/ 910748 w 1173516"/>
                  <a:gd name="connsiteY18" fmla="*/ 413938 h 1231286"/>
                  <a:gd name="connsiteX19" fmla="*/ 756824 w 1173516"/>
                  <a:gd name="connsiteY19" fmla="*/ 572148 h 1231286"/>
                  <a:gd name="connsiteX20" fmla="*/ 416114 w 1173516"/>
                  <a:gd name="connsiteY20" fmla="*/ 572148 h 1231286"/>
                  <a:gd name="connsiteX21" fmla="*/ 262857 w 1173516"/>
                  <a:gd name="connsiteY21" fmla="*/ 415176 h 1231286"/>
                  <a:gd name="connsiteX22" fmla="*/ 127001 w 1173516"/>
                  <a:gd name="connsiteY22" fmla="*/ 373018 h 1231286"/>
                  <a:gd name="connsiteX23" fmla="*/ 126173 w 1173516"/>
                  <a:gd name="connsiteY23" fmla="*/ 373456 h 1231286"/>
                  <a:gd name="connsiteX24" fmla="*/ 84740 w 1173516"/>
                  <a:gd name="connsiteY24" fmla="*/ 510426 h 1231286"/>
                  <a:gd name="connsiteX25" fmla="*/ 290194 w 1173516"/>
                  <a:gd name="connsiteY25" fmla="*/ 733311 h 1231286"/>
                  <a:gd name="connsiteX26" fmla="*/ 297052 w 1173516"/>
                  <a:gd name="connsiteY26" fmla="*/ 737502 h 1231286"/>
                  <a:gd name="connsiteX27" fmla="*/ 280002 w 1173516"/>
                  <a:gd name="connsiteY27" fmla="*/ 947052 h 1231286"/>
                  <a:gd name="connsiteX28" fmla="*/ 144938 w 1173516"/>
                  <a:gd name="connsiteY28" fmla="*/ 970960 h 1231286"/>
                  <a:gd name="connsiteX29" fmla="*/ 92455 w 1173516"/>
                  <a:gd name="connsiteY29" fmla="*/ 952672 h 1231286"/>
                  <a:gd name="connsiteX30" fmla="*/ 78739 w 1173516"/>
                  <a:gd name="connsiteY30" fmla="*/ 953910 h 1231286"/>
                  <a:gd name="connsiteX31" fmla="*/ 14350 w 1173516"/>
                  <a:gd name="connsiteY31" fmla="*/ 1007060 h 1231286"/>
                  <a:gd name="connsiteX32" fmla="*/ 3015 w 1173516"/>
                  <a:gd name="connsiteY32" fmla="*/ 1106405 h 1231286"/>
                  <a:gd name="connsiteX33" fmla="*/ 112457 w 1173516"/>
                  <a:gd name="connsiteY33" fmla="*/ 1224801 h 1231286"/>
                  <a:gd name="connsiteX34" fmla="*/ 126173 w 1173516"/>
                  <a:gd name="connsiteY34" fmla="*/ 1223658 h 1231286"/>
                  <a:gd name="connsiteX35" fmla="*/ 413162 w 1173516"/>
                  <a:gd name="connsiteY35" fmla="*/ 1172699 h 1231286"/>
                  <a:gd name="connsiteX36" fmla="*/ 586040 w 1173516"/>
                  <a:gd name="connsiteY36" fmla="*/ 1207085 h 1231286"/>
                  <a:gd name="connsiteX37" fmla="*/ 749299 w 1173516"/>
                  <a:gd name="connsiteY37" fmla="*/ 1177176 h 1231286"/>
                  <a:gd name="connsiteX38" fmla="*/ 1047622 w 1173516"/>
                  <a:gd name="connsiteY38" fmla="*/ 1229754 h 1231286"/>
                  <a:gd name="connsiteX39" fmla="*/ 1061243 w 1173516"/>
                  <a:gd name="connsiteY39" fmla="*/ 1230992 h 123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73516" h="1231286">
                    <a:moveTo>
                      <a:pt x="586802" y="563766"/>
                    </a:moveTo>
                    <a:cubicBezTo>
                      <a:pt x="431043" y="564975"/>
                      <a:pt x="303795" y="439693"/>
                      <a:pt x="302585" y="283931"/>
                    </a:cubicBezTo>
                    <a:cubicBezTo>
                      <a:pt x="301375" y="128169"/>
                      <a:pt x="426662" y="924"/>
                      <a:pt x="582421" y="-286"/>
                    </a:cubicBezTo>
                    <a:cubicBezTo>
                      <a:pt x="738180" y="-1495"/>
                      <a:pt x="865428" y="123787"/>
                      <a:pt x="866637" y="279549"/>
                    </a:cubicBezTo>
                    <a:cubicBezTo>
                      <a:pt x="866647" y="280311"/>
                      <a:pt x="866647" y="281064"/>
                      <a:pt x="866647" y="281826"/>
                    </a:cubicBezTo>
                    <a:cubicBezTo>
                      <a:pt x="867066" y="436893"/>
                      <a:pt x="741869" y="563033"/>
                      <a:pt x="586802" y="563766"/>
                    </a:cubicBezTo>
                    <a:close/>
                    <a:moveTo>
                      <a:pt x="1060957" y="1230516"/>
                    </a:moveTo>
                    <a:cubicBezTo>
                      <a:pt x="1112392" y="1230516"/>
                      <a:pt x="1158398" y="1180605"/>
                      <a:pt x="1170399" y="1111930"/>
                    </a:cubicBezTo>
                    <a:cubicBezTo>
                      <a:pt x="1176962" y="1078506"/>
                      <a:pt x="1173038" y="1043874"/>
                      <a:pt x="1159160" y="1012774"/>
                    </a:cubicBezTo>
                    <a:cubicBezTo>
                      <a:pt x="1147758" y="985485"/>
                      <a:pt x="1123631" y="965568"/>
                      <a:pt x="1094675" y="959530"/>
                    </a:cubicBezTo>
                    <a:cubicBezTo>
                      <a:pt x="1090180" y="958739"/>
                      <a:pt x="1085617" y="958320"/>
                      <a:pt x="1081055" y="958291"/>
                    </a:cubicBezTo>
                    <a:cubicBezTo>
                      <a:pt x="1061976" y="958692"/>
                      <a:pt x="1043545" y="965321"/>
                      <a:pt x="1028572" y="977151"/>
                    </a:cubicBezTo>
                    <a:lnTo>
                      <a:pt x="892269" y="952862"/>
                    </a:lnTo>
                    <a:cubicBezTo>
                      <a:pt x="893355" y="880796"/>
                      <a:pt x="887678" y="808787"/>
                      <a:pt x="875315" y="737788"/>
                    </a:cubicBezTo>
                    <a:lnTo>
                      <a:pt x="883506" y="732644"/>
                    </a:lnTo>
                    <a:cubicBezTo>
                      <a:pt x="970365" y="677266"/>
                      <a:pt x="1041221" y="600132"/>
                      <a:pt x="1089056" y="508902"/>
                    </a:cubicBezTo>
                    <a:cubicBezTo>
                      <a:pt x="1115354" y="459496"/>
                      <a:pt x="1096628" y="398117"/>
                      <a:pt x="1047222" y="371818"/>
                    </a:cubicBezTo>
                    <a:cubicBezTo>
                      <a:pt x="1032677" y="364074"/>
                      <a:pt x="1016475" y="359998"/>
                      <a:pt x="999997" y="359931"/>
                    </a:cubicBezTo>
                    <a:cubicBezTo>
                      <a:pt x="962506" y="359893"/>
                      <a:pt x="928112" y="380714"/>
                      <a:pt x="910748" y="413938"/>
                    </a:cubicBezTo>
                    <a:cubicBezTo>
                      <a:pt x="876086" y="480641"/>
                      <a:pt x="822556" y="535667"/>
                      <a:pt x="756824" y="572148"/>
                    </a:cubicBezTo>
                    <a:cubicBezTo>
                      <a:pt x="650916" y="631146"/>
                      <a:pt x="522021" y="631146"/>
                      <a:pt x="416114" y="572148"/>
                    </a:cubicBezTo>
                    <a:cubicBezTo>
                      <a:pt x="350819" y="535886"/>
                      <a:pt x="297548" y="481317"/>
                      <a:pt x="262857" y="415176"/>
                    </a:cubicBezTo>
                    <a:cubicBezTo>
                      <a:pt x="236983" y="366017"/>
                      <a:pt x="176159" y="347139"/>
                      <a:pt x="127001" y="373018"/>
                    </a:cubicBezTo>
                    <a:cubicBezTo>
                      <a:pt x="126725" y="373161"/>
                      <a:pt x="126449" y="373304"/>
                      <a:pt x="126173" y="373456"/>
                    </a:cubicBezTo>
                    <a:cubicBezTo>
                      <a:pt x="77242" y="400107"/>
                      <a:pt x="58787" y="461115"/>
                      <a:pt x="84740" y="510426"/>
                    </a:cubicBezTo>
                    <a:cubicBezTo>
                      <a:pt x="132665" y="601333"/>
                      <a:pt x="203483" y="678161"/>
                      <a:pt x="290194" y="733311"/>
                    </a:cubicBezTo>
                    <a:lnTo>
                      <a:pt x="297052" y="737502"/>
                    </a:lnTo>
                    <a:cubicBezTo>
                      <a:pt x="284870" y="806672"/>
                      <a:pt x="279163" y="876824"/>
                      <a:pt x="280002" y="947052"/>
                    </a:cubicBezTo>
                    <a:lnTo>
                      <a:pt x="144938" y="970960"/>
                    </a:lnTo>
                    <a:cubicBezTo>
                      <a:pt x="129884" y="959339"/>
                      <a:pt x="111468" y="952929"/>
                      <a:pt x="92455" y="952672"/>
                    </a:cubicBezTo>
                    <a:cubicBezTo>
                      <a:pt x="87856" y="952700"/>
                      <a:pt x="83268" y="953119"/>
                      <a:pt x="78739" y="953910"/>
                    </a:cubicBezTo>
                    <a:cubicBezTo>
                      <a:pt x="49846" y="959968"/>
                      <a:pt x="25774" y="979837"/>
                      <a:pt x="14350" y="1007060"/>
                    </a:cubicBezTo>
                    <a:cubicBezTo>
                      <a:pt x="488" y="1038235"/>
                      <a:pt x="-3469" y="1072906"/>
                      <a:pt x="3015" y="1106405"/>
                    </a:cubicBezTo>
                    <a:cubicBezTo>
                      <a:pt x="15112" y="1174985"/>
                      <a:pt x="61118" y="1224801"/>
                      <a:pt x="112457" y="1224801"/>
                    </a:cubicBezTo>
                    <a:cubicBezTo>
                      <a:pt x="117053" y="1224801"/>
                      <a:pt x="121641" y="1224420"/>
                      <a:pt x="126173" y="1223658"/>
                    </a:cubicBezTo>
                    <a:lnTo>
                      <a:pt x="413162" y="1172699"/>
                    </a:lnTo>
                    <a:cubicBezTo>
                      <a:pt x="467585" y="1196655"/>
                      <a:pt x="526594" y="1208389"/>
                      <a:pt x="586040" y="1207085"/>
                    </a:cubicBezTo>
                    <a:cubicBezTo>
                      <a:pt x="641925" y="1208294"/>
                      <a:pt x="697471" y="1198112"/>
                      <a:pt x="749299" y="1177176"/>
                    </a:cubicBezTo>
                    <a:lnTo>
                      <a:pt x="1047622" y="1229754"/>
                    </a:lnTo>
                    <a:cubicBezTo>
                      <a:pt x="1052118" y="1230544"/>
                      <a:pt x="1056680" y="1230964"/>
                      <a:pt x="1061243" y="1230992"/>
                    </a:cubicBezTo>
                    <a:close/>
                  </a:path>
                </a:pathLst>
              </a:custGeom>
              <a:solidFill>
                <a:srgbClr val="CC5500"/>
              </a:solidFill>
              <a:ln w="9525"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xmlns="" id="{9E939D04-05DD-3935-EDE1-AE6DE60E0AED}"/>
                  </a:ext>
                </a:extLst>
              </p:cNvPr>
              <p:cNvSpPr/>
              <p:nvPr/>
            </p:nvSpPr>
            <p:spPr>
              <a:xfrm>
                <a:off x="2441367" y="5479510"/>
                <a:ext cx="612838" cy="409193"/>
              </a:xfrm>
              <a:custGeom>
                <a:avLst/>
                <a:gdLst>
                  <a:gd name="connsiteX0" fmla="*/ 306398 w 612838"/>
                  <a:gd name="connsiteY0" fmla="*/ 408900 h 409193"/>
                  <a:gd name="connsiteX1" fmla="*/ 91800 w 612838"/>
                  <a:gd name="connsiteY1" fmla="*/ 349559 h 409193"/>
                  <a:gd name="connsiteX2" fmla="*/ -21 w 612838"/>
                  <a:gd name="connsiteY2" fmla="*/ 156868 h 409193"/>
                  <a:gd name="connsiteX3" fmla="*/ 4265 w 612838"/>
                  <a:gd name="connsiteY3" fmla="*/ 26661 h 409193"/>
                  <a:gd name="connsiteX4" fmla="*/ 6170 w 612838"/>
                  <a:gd name="connsiteY4" fmla="*/ -294 h 409193"/>
                  <a:gd name="connsiteX5" fmla="*/ 28554 w 612838"/>
                  <a:gd name="connsiteY5" fmla="*/ 13803 h 409193"/>
                  <a:gd name="connsiteX6" fmla="*/ 46080 w 612838"/>
                  <a:gd name="connsiteY6" fmla="*/ 24280 h 409193"/>
                  <a:gd name="connsiteX7" fmla="*/ 566907 w 612838"/>
                  <a:gd name="connsiteY7" fmla="*/ 24280 h 409193"/>
                  <a:gd name="connsiteX8" fmla="*/ 584338 w 612838"/>
                  <a:gd name="connsiteY8" fmla="*/ 13898 h 409193"/>
                  <a:gd name="connsiteX9" fmla="*/ 606722 w 612838"/>
                  <a:gd name="connsiteY9" fmla="*/ -104 h 409193"/>
                  <a:gd name="connsiteX10" fmla="*/ 608626 w 612838"/>
                  <a:gd name="connsiteY10" fmla="*/ 26757 h 409193"/>
                  <a:gd name="connsiteX11" fmla="*/ 612818 w 612838"/>
                  <a:gd name="connsiteY11" fmla="*/ 156487 h 409193"/>
                  <a:gd name="connsiteX12" fmla="*/ 521092 w 612838"/>
                  <a:gd name="connsiteY12" fmla="*/ 349178 h 409193"/>
                  <a:gd name="connsiteX13" fmla="*/ 306398 w 612838"/>
                  <a:gd name="connsiteY13" fmla="*/ 408519 h 40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2838" h="409193">
                    <a:moveTo>
                      <a:pt x="306398" y="408900"/>
                    </a:moveTo>
                    <a:cubicBezTo>
                      <a:pt x="219149" y="408900"/>
                      <a:pt x="144473" y="388325"/>
                      <a:pt x="91800" y="349559"/>
                    </a:cubicBezTo>
                    <a:cubicBezTo>
                      <a:pt x="31792" y="305744"/>
                      <a:pt x="-21" y="239069"/>
                      <a:pt x="-21" y="156868"/>
                    </a:cubicBezTo>
                    <a:cubicBezTo>
                      <a:pt x="-21" y="109243"/>
                      <a:pt x="1408" y="65333"/>
                      <a:pt x="4265" y="26661"/>
                    </a:cubicBezTo>
                    <a:lnTo>
                      <a:pt x="6170" y="-294"/>
                    </a:lnTo>
                    <a:lnTo>
                      <a:pt x="28554" y="13803"/>
                    </a:lnTo>
                    <a:cubicBezTo>
                      <a:pt x="34364" y="17422"/>
                      <a:pt x="40174" y="20946"/>
                      <a:pt x="46080" y="24280"/>
                    </a:cubicBezTo>
                    <a:cubicBezTo>
                      <a:pt x="207246" y="117234"/>
                      <a:pt x="405741" y="117234"/>
                      <a:pt x="566907" y="24280"/>
                    </a:cubicBezTo>
                    <a:cubicBezTo>
                      <a:pt x="572813" y="20946"/>
                      <a:pt x="578623" y="17517"/>
                      <a:pt x="584338" y="13898"/>
                    </a:cubicBezTo>
                    <a:lnTo>
                      <a:pt x="606722" y="-104"/>
                    </a:lnTo>
                    <a:lnTo>
                      <a:pt x="608626" y="26757"/>
                    </a:lnTo>
                    <a:cubicBezTo>
                      <a:pt x="611484" y="64857"/>
                      <a:pt x="612818" y="108862"/>
                      <a:pt x="612818" y="156487"/>
                    </a:cubicBezTo>
                    <a:cubicBezTo>
                      <a:pt x="612818" y="238688"/>
                      <a:pt x="581099" y="305363"/>
                      <a:pt x="521092" y="349178"/>
                    </a:cubicBezTo>
                    <a:cubicBezTo>
                      <a:pt x="467942" y="387945"/>
                      <a:pt x="393742" y="408519"/>
                      <a:pt x="306398" y="408519"/>
                    </a:cubicBezTo>
                    <a:close/>
                  </a:path>
                </a:pathLst>
              </a:custGeom>
              <a:solidFill>
                <a:srgbClr val="FFFFFF"/>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8BFF443F-0F38-B83D-4DDA-61DBE92C39D6}"/>
                  </a:ext>
                </a:extLst>
              </p:cNvPr>
              <p:cNvSpPr/>
              <p:nvPr/>
            </p:nvSpPr>
            <p:spPr>
              <a:xfrm>
                <a:off x="2507090" y="4526523"/>
                <a:ext cx="483204" cy="196277"/>
              </a:xfrm>
              <a:custGeom>
                <a:avLst/>
                <a:gdLst>
                  <a:gd name="connsiteX0" fmla="*/ 429652 w 483204"/>
                  <a:gd name="connsiteY0" fmla="*/ 3812 h 196277"/>
                  <a:gd name="connsiteX1" fmla="*/ 308780 w 483204"/>
                  <a:gd name="connsiteY1" fmla="*/ 64200 h 196277"/>
                  <a:gd name="connsiteX2" fmla="*/ 207863 w 483204"/>
                  <a:gd name="connsiteY2" fmla="*/ 30434 h 196277"/>
                  <a:gd name="connsiteX3" fmla="*/ 174096 w 483204"/>
                  <a:gd name="connsiteY3" fmla="*/ 64200 h 196277"/>
                  <a:gd name="connsiteX4" fmla="*/ 53224 w 483204"/>
                  <a:gd name="connsiteY4" fmla="*/ 3812 h 196277"/>
                  <a:gd name="connsiteX5" fmla="*/ 3879 w 483204"/>
                  <a:gd name="connsiteY5" fmla="*/ 20205 h 196277"/>
                  <a:gd name="connsiteX6" fmla="*/ -21 w 483204"/>
                  <a:gd name="connsiteY6" fmla="*/ 36673 h 196277"/>
                  <a:gd name="connsiteX7" fmla="*/ -21 w 483204"/>
                  <a:gd name="connsiteY7" fmla="*/ 159069 h 196277"/>
                  <a:gd name="connsiteX8" fmla="*/ 36905 w 483204"/>
                  <a:gd name="connsiteY8" fmla="*/ 195865 h 196277"/>
                  <a:gd name="connsiteX9" fmla="*/ 53224 w 483204"/>
                  <a:gd name="connsiteY9" fmla="*/ 192026 h 196277"/>
                  <a:gd name="connsiteX10" fmla="*/ 174096 w 483204"/>
                  <a:gd name="connsiteY10" fmla="*/ 131447 h 196277"/>
                  <a:gd name="connsiteX11" fmla="*/ 275012 w 483204"/>
                  <a:gd name="connsiteY11" fmla="*/ 165213 h 196277"/>
                  <a:gd name="connsiteX12" fmla="*/ 308780 w 483204"/>
                  <a:gd name="connsiteY12" fmla="*/ 131447 h 196277"/>
                  <a:gd name="connsiteX13" fmla="*/ 429652 w 483204"/>
                  <a:gd name="connsiteY13" fmla="*/ 191931 h 196277"/>
                  <a:gd name="connsiteX14" fmla="*/ 479134 w 483204"/>
                  <a:gd name="connsiteY14" fmla="*/ 175976 h 196277"/>
                  <a:gd name="connsiteX15" fmla="*/ 483182 w 483204"/>
                  <a:gd name="connsiteY15" fmla="*/ 159069 h 196277"/>
                  <a:gd name="connsiteX16" fmla="*/ 483182 w 483204"/>
                  <a:gd name="connsiteY16" fmla="*/ 36673 h 196277"/>
                  <a:gd name="connsiteX17" fmla="*/ 446806 w 483204"/>
                  <a:gd name="connsiteY17" fmla="*/ -293 h 196277"/>
                  <a:gd name="connsiteX18" fmla="*/ 429652 w 483204"/>
                  <a:gd name="connsiteY18" fmla="*/ 3812 h 19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3204" h="196277">
                    <a:moveTo>
                      <a:pt x="429652" y="3812"/>
                    </a:moveTo>
                    <a:lnTo>
                      <a:pt x="308780" y="64200"/>
                    </a:lnTo>
                    <a:cubicBezTo>
                      <a:pt x="290236" y="27005"/>
                      <a:pt x="245054" y="11889"/>
                      <a:pt x="207863" y="30434"/>
                    </a:cubicBezTo>
                    <a:cubicBezTo>
                      <a:pt x="193239" y="37721"/>
                      <a:pt x="181386" y="49580"/>
                      <a:pt x="174096" y="64200"/>
                    </a:cubicBezTo>
                    <a:lnTo>
                      <a:pt x="53224" y="3812"/>
                    </a:lnTo>
                    <a:cubicBezTo>
                      <a:pt x="35072" y="-5285"/>
                      <a:pt x="12979" y="2050"/>
                      <a:pt x="3879" y="20205"/>
                    </a:cubicBezTo>
                    <a:cubicBezTo>
                      <a:pt x="1315" y="25310"/>
                      <a:pt x="-20" y="30958"/>
                      <a:pt x="-21" y="36673"/>
                    </a:cubicBezTo>
                    <a:lnTo>
                      <a:pt x="-21" y="159069"/>
                    </a:lnTo>
                    <a:cubicBezTo>
                      <a:pt x="14" y="179424"/>
                      <a:pt x="16547" y="195903"/>
                      <a:pt x="36905" y="195865"/>
                    </a:cubicBezTo>
                    <a:cubicBezTo>
                      <a:pt x="42567" y="195855"/>
                      <a:pt x="48152" y="194541"/>
                      <a:pt x="53224" y="192026"/>
                    </a:cubicBezTo>
                    <a:lnTo>
                      <a:pt x="174096" y="131447"/>
                    </a:lnTo>
                    <a:cubicBezTo>
                      <a:pt x="192639" y="168642"/>
                      <a:pt x="237821" y="183758"/>
                      <a:pt x="275012" y="165213"/>
                    </a:cubicBezTo>
                    <a:cubicBezTo>
                      <a:pt x="289636" y="157926"/>
                      <a:pt x="301489" y="146068"/>
                      <a:pt x="308780" y="131447"/>
                    </a:cubicBezTo>
                    <a:lnTo>
                      <a:pt x="429652" y="191931"/>
                    </a:lnTo>
                    <a:cubicBezTo>
                      <a:pt x="447721" y="201189"/>
                      <a:pt x="469876" y="194045"/>
                      <a:pt x="479134" y="175976"/>
                    </a:cubicBezTo>
                    <a:cubicBezTo>
                      <a:pt x="481820" y="170747"/>
                      <a:pt x="483201" y="164946"/>
                      <a:pt x="483182" y="159069"/>
                    </a:cubicBezTo>
                    <a:lnTo>
                      <a:pt x="483182" y="36673"/>
                    </a:lnTo>
                    <a:cubicBezTo>
                      <a:pt x="483344" y="16423"/>
                      <a:pt x="467056" y="-131"/>
                      <a:pt x="446806" y="-293"/>
                    </a:cubicBezTo>
                    <a:cubicBezTo>
                      <a:pt x="440844" y="-341"/>
                      <a:pt x="434948" y="1069"/>
                      <a:pt x="429652" y="3812"/>
                    </a:cubicBezTo>
                    <a:close/>
                  </a:path>
                </a:pathLst>
              </a:custGeom>
              <a:solidFill>
                <a:srgbClr val="CC5500"/>
              </a:solidFill>
              <a:ln w="9525" cap="flat">
                <a:noFill/>
                <a:prstDash val="solid"/>
                <a:miter/>
              </a:ln>
            </p:spPr>
            <p:txBody>
              <a:bodyPr rtlCol="0" anchor="ctr"/>
              <a:lstStyle/>
              <a:p>
                <a:endParaRPr lang="en-IN"/>
              </a:p>
            </p:txBody>
          </p:sp>
        </p:grpSp>
      </p:grpSp>
      <p:grpSp>
        <p:nvGrpSpPr>
          <p:cNvPr id="68" name="Group 67">
            <a:extLst>
              <a:ext uri="{FF2B5EF4-FFF2-40B4-BE49-F238E27FC236}">
                <a16:creationId xmlns:a16="http://schemas.microsoft.com/office/drawing/2014/main" xmlns="" id="{564E4F6D-84D3-68BD-9BA9-505069BFF9A1}"/>
              </a:ext>
            </a:extLst>
          </p:cNvPr>
          <p:cNvGrpSpPr/>
          <p:nvPr/>
        </p:nvGrpSpPr>
        <p:grpSpPr>
          <a:xfrm>
            <a:off x="8552181" y="4671081"/>
            <a:ext cx="1173475" cy="1443704"/>
            <a:chOff x="6297331" y="4664468"/>
            <a:chExt cx="1173475" cy="1443704"/>
          </a:xfrm>
          <a:solidFill>
            <a:srgbClr val="CC5500"/>
          </a:solidFill>
        </p:grpSpPr>
        <p:sp>
          <p:nvSpPr>
            <p:cNvPr id="62" name="Freeform: Shape 61">
              <a:extLst>
                <a:ext uri="{FF2B5EF4-FFF2-40B4-BE49-F238E27FC236}">
                  <a16:creationId xmlns:a16="http://schemas.microsoft.com/office/drawing/2014/main" xmlns="" id="{1D265ECD-F8C3-ED4D-A081-71931356E460}"/>
                </a:ext>
              </a:extLst>
            </p:cNvPr>
            <p:cNvSpPr/>
            <p:nvPr/>
          </p:nvSpPr>
          <p:spPr>
            <a:xfrm>
              <a:off x="6297331" y="4876685"/>
              <a:ext cx="1173475" cy="1231487"/>
            </a:xfrm>
            <a:custGeom>
              <a:avLst/>
              <a:gdLst>
                <a:gd name="connsiteX0" fmla="*/ 586772 w 1173475"/>
                <a:gd name="connsiteY0" fmla="*/ 38181 h 1231487"/>
                <a:gd name="connsiteX1" fmla="*/ 832984 w 1173475"/>
                <a:gd name="connsiteY1" fmla="*/ 279821 h 1231487"/>
                <a:gd name="connsiteX2" fmla="*/ 591344 w 1173475"/>
                <a:gd name="connsiteY2" fmla="*/ 526032 h 1231487"/>
                <a:gd name="connsiteX3" fmla="*/ 345132 w 1173475"/>
                <a:gd name="connsiteY3" fmla="*/ 284392 h 1231487"/>
                <a:gd name="connsiteX4" fmla="*/ 345122 w 1173475"/>
                <a:gd name="connsiteY4" fmla="*/ 281735 h 1231487"/>
                <a:gd name="connsiteX5" fmla="*/ 586772 w 1173475"/>
                <a:gd name="connsiteY5" fmla="*/ 37800 h 1231487"/>
                <a:gd name="connsiteX6" fmla="*/ 999776 w 1173475"/>
                <a:gd name="connsiteY6" fmla="*/ 398035 h 1231487"/>
                <a:gd name="connsiteX7" fmla="*/ 1063193 w 1173475"/>
                <a:gd name="connsiteY7" fmla="*/ 460729 h 1231487"/>
                <a:gd name="connsiteX8" fmla="*/ 1055497 w 1173475"/>
                <a:gd name="connsiteY8" fmla="*/ 491285 h 1231487"/>
                <a:gd name="connsiteX9" fmla="*/ 863283 w 1173475"/>
                <a:gd name="connsiteY9" fmla="*/ 700835 h 1231487"/>
                <a:gd name="connsiteX10" fmla="*/ 855662 w 1173475"/>
                <a:gd name="connsiteY10" fmla="*/ 705598 h 1231487"/>
                <a:gd name="connsiteX11" fmla="*/ 838041 w 1173475"/>
                <a:gd name="connsiteY11" fmla="*/ 745507 h 1231487"/>
                <a:gd name="connsiteX12" fmla="*/ 854329 w 1173475"/>
                <a:gd name="connsiteY12" fmla="*/ 953343 h 1231487"/>
                <a:gd name="connsiteX13" fmla="*/ 885761 w 1173475"/>
                <a:gd name="connsiteY13" fmla="*/ 990681 h 1231487"/>
                <a:gd name="connsiteX14" fmla="*/ 1021874 w 1173475"/>
                <a:gd name="connsiteY14" fmla="*/ 1015160 h 1231487"/>
                <a:gd name="connsiteX15" fmla="*/ 1028541 w 1173475"/>
                <a:gd name="connsiteY15" fmla="*/ 1015731 h 1231487"/>
                <a:gd name="connsiteX16" fmla="*/ 1051116 w 1173475"/>
                <a:gd name="connsiteY16" fmla="*/ 1008207 h 1231487"/>
                <a:gd name="connsiteX17" fmla="*/ 1081024 w 1173475"/>
                <a:gd name="connsiteY17" fmla="*/ 997444 h 1231487"/>
                <a:gd name="connsiteX18" fmla="*/ 1087977 w 1173475"/>
                <a:gd name="connsiteY18" fmla="*/ 998015 h 1231487"/>
                <a:gd name="connsiteX19" fmla="*/ 1124744 w 1173475"/>
                <a:gd name="connsiteY19" fmla="*/ 1030209 h 1231487"/>
                <a:gd name="connsiteX20" fmla="*/ 1132840 w 1173475"/>
                <a:gd name="connsiteY20" fmla="*/ 1106409 h 1231487"/>
                <a:gd name="connsiteX21" fmla="*/ 1060926 w 1173475"/>
                <a:gd name="connsiteY21" fmla="*/ 1193373 h 1231487"/>
                <a:gd name="connsiteX22" fmla="*/ 1053973 w 1173475"/>
                <a:gd name="connsiteY22" fmla="*/ 1192706 h 1231487"/>
                <a:gd name="connsiteX23" fmla="*/ 755936 w 1173475"/>
                <a:gd name="connsiteY23" fmla="*/ 1139842 h 1231487"/>
                <a:gd name="connsiteX24" fmla="*/ 749268 w 1173475"/>
                <a:gd name="connsiteY24" fmla="*/ 1139271 h 1231487"/>
                <a:gd name="connsiteX25" fmla="*/ 734123 w 1173475"/>
                <a:gd name="connsiteY25" fmla="*/ 1142319 h 1231487"/>
                <a:gd name="connsiteX26" fmla="*/ 429323 w 1173475"/>
                <a:gd name="connsiteY26" fmla="*/ 1138509 h 1231487"/>
                <a:gd name="connsiteX27" fmla="*/ 413036 w 1173475"/>
                <a:gd name="connsiteY27" fmla="*/ 1134794 h 1231487"/>
                <a:gd name="connsiteX28" fmla="*/ 406368 w 1173475"/>
                <a:gd name="connsiteY28" fmla="*/ 1135365 h 1231487"/>
                <a:gd name="connsiteX29" fmla="*/ 119475 w 1173475"/>
                <a:gd name="connsiteY29" fmla="*/ 1186610 h 1231487"/>
                <a:gd name="connsiteX30" fmla="*/ 112522 w 1173475"/>
                <a:gd name="connsiteY30" fmla="*/ 1187277 h 1231487"/>
                <a:gd name="connsiteX31" fmla="*/ 40608 w 1173475"/>
                <a:gd name="connsiteY31" fmla="*/ 1100314 h 1231487"/>
                <a:gd name="connsiteX32" fmla="*/ 48704 w 1173475"/>
                <a:gd name="connsiteY32" fmla="*/ 1024114 h 1231487"/>
                <a:gd name="connsiteX33" fmla="*/ 85376 w 1173475"/>
                <a:gd name="connsiteY33" fmla="*/ 992014 h 1231487"/>
                <a:gd name="connsiteX34" fmla="*/ 92424 w 1173475"/>
                <a:gd name="connsiteY34" fmla="*/ 991443 h 1231487"/>
                <a:gd name="connsiteX35" fmla="*/ 122333 w 1173475"/>
                <a:gd name="connsiteY35" fmla="*/ 1002206 h 1231487"/>
                <a:gd name="connsiteX36" fmla="*/ 144907 w 1173475"/>
                <a:gd name="connsiteY36" fmla="*/ 1009731 h 1231487"/>
                <a:gd name="connsiteX37" fmla="*/ 151574 w 1173475"/>
                <a:gd name="connsiteY37" fmla="*/ 1009159 h 1231487"/>
                <a:gd name="connsiteX38" fmla="*/ 286639 w 1173475"/>
                <a:gd name="connsiteY38" fmla="*/ 985156 h 1231487"/>
                <a:gd name="connsiteX39" fmla="*/ 318071 w 1173475"/>
                <a:gd name="connsiteY39" fmla="*/ 947818 h 1231487"/>
                <a:gd name="connsiteX40" fmla="*/ 334454 w 1173475"/>
                <a:gd name="connsiteY40" fmla="*/ 745698 h 1231487"/>
                <a:gd name="connsiteX41" fmla="*/ 316929 w 1173475"/>
                <a:gd name="connsiteY41" fmla="*/ 705693 h 1231487"/>
                <a:gd name="connsiteX42" fmla="*/ 310547 w 1173475"/>
                <a:gd name="connsiteY42" fmla="*/ 701788 h 1231487"/>
                <a:gd name="connsiteX43" fmla="*/ 118427 w 1173475"/>
                <a:gd name="connsiteY43" fmla="*/ 493285 h 1231487"/>
                <a:gd name="connsiteX44" fmla="*/ 144240 w 1173475"/>
                <a:gd name="connsiteY44" fmla="*/ 407560 h 1231487"/>
                <a:gd name="connsiteX45" fmla="*/ 228698 w 1173475"/>
                <a:gd name="connsiteY45" fmla="*/ 432611 h 1231487"/>
                <a:gd name="connsiteX46" fmla="*/ 229203 w 1173475"/>
                <a:gd name="connsiteY46" fmla="*/ 433564 h 1231487"/>
                <a:gd name="connsiteX47" fmla="*/ 397510 w 1173475"/>
                <a:gd name="connsiteY47" fmla="*/ 605585 h 1231487"/>
                <a:gd name="connsiteX48" fmla="*/ 774986 w 1173475"/>
                <a:gd name="connsiteY48" fmla="*/ 605585 h 1231487"/>
                <a:gd name="connsiteX49" fmla="*/ 944245 w 1173475"/>
                <a:gd name="connsiteY49" fmla="*/ 431754 h 1231487"/>
                <a:gd name="connsiteX50" fmla="*/ 999776 w 1173475"/>
                <a:gd name="connsiteY50" fmla="*/ 398130 h 1231487"/>
                <a:gd name="connsiteX51" fmla="*/ 586772 w 1173475"/>
                <a:gd name="connsiteY51" fmla="*/ -205 h 1231487"/>
                <a:gd name="connsiteX52" fmla="*/ 302460 w 1173475"/>
                <a:gd name="connsiteY52" fmla="*/ 279535 h 1231487"/>
                <a:gd name="connsiteX53" fmla="*/ 582200 w 1173475"/>
                <a:gd name="connsiteY53" fmla="*/ 563847 h 1231487"/>
                <a:gd name="connsiteX54" fmla="*/ 866511 w 1173475"/>
                <a:gd name="connsiteY54" fmla="*/ 284107 h 1231487"/>
                <a:gd name="connsiteX55" fmla="*/ 866521 w 1173475"/>
                <a:gd name="connsiteY55" fmla="*/ 281735 h 1231487"/>
                <a:gd name="connsiteX56" fmla="*/ 586772 w 1173475"/>
                <a:gd name="connsiteY56" fmla="*/ -300 h 1231487"/>
                <a:gd name="connsiteX57" fmla="*/ 999776 w 1173475"/>
                <a:gd name="connsiteY57" fmla="*/ 360030 h 1231487"/>
                <a:gd name="connsiteX58" fmla="*/ 910526 w 1173475"/>
                <a:gd name="connsiteY58" fmla="*/ 413942 h 1231487"/>
                <a:gd name="connsiteX59" fmla="*/ 756602 w 1173475"/>
                <a:gd name="connsiteY59" fmla="*/ 572152 h 1231487"/>
                <a:gd name="connsiteX60" fmla="*/ 415893 w 1173475"/>
                <a:gd name="connsiteY60" fmla="*/ 572152 h 1231487"/>
                <a:gd name="connsiteX61" fmla="*/ 262922 w 1173475"/>
                <a:gd name="connsiteY61" fmla="*/ 415085 h 1231487"/>
                <a:gd name="connsiteX62" fmla="*/ 127114 w 1173475"/>
                <a:gd name="connsiteY62" fmla="*/ 370556 h 1231487"/>
                <a:gd name="connsiteX63" fmla="*/ 82585 w 1173475"/>
                <a:gd name="connsiteY63" fmla="*/ 506354 h 1231487"/>
                <a:gd name="connsiteX64" fmla="*/ 84709 w 1173475"/>
                <a:gd name="connsiteY64" fmla="*/ 510335 h 1231487"/>
                <a:gd name="connsiteX65" fmla="*/ 290163 w 1173475"/>
                <a:gd name="connsiteY65" fmla="*/ 733125 h 1231487"/>
                <a:gd name="connsiteX66" fmla="*/ 297021 w 1173475"/>
                <a:gd name="connsiteY66" fmla="*/ 737411 h 1231487"/>
                <a:gd name="connsiteX67" fmla="*/ 279971 w 1173475"/>
                <a:gd name="connsiteY67" fmla="*/ 946961 h 1231487"/>
                <a:gd name="connsiteX68" fmla="*/ 144907 w 1173475"/>
                <a:gd name="connsiteY68" fmla="*/ 970964 h 1231487"/>
                <a:gd name="connsiteX69" fmla="*/ 92424 w 1173475"/>
                <a:gd name="connsiteY69" fmla="*/ 952676 h 1231487"/>
                <a:gd name="connsiteX70" fmla="*/ 78708 w 1173475"/>
                <a:gd name="connsiteY70" fmla="*/ 953819 h 1231487"/>
                <a:gd name="connsiteX71" fmla="*/ 14319 w 1173475"/>
                <a:gd name="connsiteY71" fmla="*/ 1007064 h 1231487"/>
                <a:gd name="connsiteX72" fmla="*/ 3080 w 1173475"/>
                <a:gd name="connsiteY72" fmla="*/ 1106314 h 1231487"/>
                <a:gd name="connsiteX73" fmla="*/ 112522 w 1173475"/>
                <a:gd name="connsiteY73" fmla="*/ 1224710 h 1231487"/>
                <a:gd name="connsiteX74" fmla="*/ 126143 w 1173475"/>
                <a:gd name="connsiteY74" fmla="*/ 1223472 h 1231487"/>
                <a:gd name="connsiteX75" fmla="*/ 413131 w 1173475"/>
                <a:gd name="connsiteY75" fmla="*/ 1172513 h 1231487"/>
                <a:gd name="connsiteX76" fmla="*/ 586105 w 1173475"/>
                <a:gd name="connsiteY76" fmla="*/ 1206994 h 1231487"/>
                <a:gd name="connsiteX77" fmla="*/ 749268 w 1173475"/>
                <a:gd name="connsiteY77" fmla="*/ 1177085 h 1231487"/>
                <a:gd name="connsiteX78" fmla="*/ 1047306 w 1173475"/>
                <a:gd name="connsiteY78" fmla="*/ 1229949 h 1231487"/>
                <a:gd name="connsiteX79" fmla="*/ 1060926 w 1173475"/>
                <a:gd name="connsiteY79" fmla="*/ 1231187 h 1231487"/>
                <a:gd name="connsiteX80" fmla="*/ 1060926 w 1173475"/>
                <a:gd name="connsiteY80" fmla="*/ 1231187 h 1231487"/>
                <a:gd name="connsiteX81" fmla="*/ 1170368 w 1173475"/>
                <a:gd name="connsiteY81" fmla="*/ 1112696 h 1231487"/>
                <a:gd name="connsiteX82" fmla="*/ 1159129 w 1173475"/>
                <a:gd name="connsiteY82" fmla="*/ 1013446 h 1231487"/>
                <a:gd name="connsiteX83" fmla="*/ 1094645 w 1173475"/>
                <a:gd name="connsiteY83" fmla="*/ 960201 h 1231487"/>
                <a:gd name="connsiteX84" fmla="*/ 1081024 w 1173475"/>
                <a:gd name="connsiteY84" fmla="*/ 959058 h 1231487"/>
                <a:gd name="connsiteX85" fmla="*/ 1028541 w 1173475"/>
                <a:gd name="connsiteY85" fmla="*/ 977346 h 1231487"/>
                <a:gd name="connsiteX86" fmla="*/ 892143 w 1173475"/>
                <a:gd name="connsiteY86" fmla="*/ 953057 h 1231487"/>
                <a:gd name="connsiteX87" fmla="*/ 875189 w 1173475"/>
                <a:gd name="connsiteY87" fmla="*/ 737982 h 1231487"/>
                <a:gd name="connsiteX88" fmla="*/ 883380 w 1173475"/>
                <a:gd name="connsiteY88" fmla="*/ 732934 h 1231487"/>
                <a:gd name="connsiteX89" fmla="*/ 1088930 w 1173475"/>
                <a:gd name="connsiteY89" fmla="*/ 509192 h 1231487"/>
                <a:gd name="connsiteX90" fmla="*/ 1047115 w 1173475"/>
                <a:gd name="connsiteY90" fmla="*/ 372127 h 1231487"/>
                <a:gd name="connsiteX91" fmla="*/ 999490 w 1173475"/>
                <a:gd name="connsiteY91" fmla="*/ 360221 h 12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173475" h="1231487">
                  <a:moveTo>
                    <a:pt x="586772" y="38181"/>
                  </a:moveTo>
                  <a:cubicBezTo>
                    <a:pt x="721484" y="36914"/>
                    <a:pt x="831717" y="145108"/>
                    <a:pt x="832984" y="279821"/>
                  </a:cubicBezTo>
                  <a:cubicBezTo>
                    <a:pt x="834241" y="414532"/>
                    <a:pt x="726056" y="524766"/>
                    <a:pt x="591344" y="526032"/>
                  </a:cubicBezTo>
                  <a:cubicBezTo>
                    <a:pt x="456632" y="527289"/>
                    <a:pt x="346399" y="419105"/>
                    <a:pt x="345132" y="284392"/>
                  </a:cubicBezTo>
                  <a:cubicBezTo>
                    <a:pt x="345122" y="283507"/>
                    <a:pt x="345122" y="282621"/>
                    <a:pt x="345122" y="281735"/>
                  </a:cubicBezTo>
                  <a:cubicBezTo>
                    <a:pt x="344646" y="147709"/>
                    <a:pt x="452745" y="38590"/>
                    <a:pt x="586772" y="37800"/>
                  </a:cubicBezTo>
                  <a:moveTo>
                    <a:pt x="999776" y="398035"/>
                  </a:moveTo>
                  <a:cubicBezTo>
                    <a:pt x="1034599" y="397835"/>
                    <a:pt x="1062993" y="425896"/>
                    <a:pt x="1063193" y="460729"/>
                  </a:cubicBezTo>
                  <a:cubicBezTo>
                    <a:pt x="1063260" y="471397"/>
                    <a:pt x="1060612" y="481912"/>
                    <a:pt x="1055497" y="491285"/>
                  </a:cubicBezTo>
                  <a:cubicBezTo>
                    <a:pt x="1010806" y="576715"/>
                    <a:pt x="944540" y="648952"/>
                    <a:pt x="863283" y="700835"/>
                  </a:cubicBezTo>
                  <a:lnTo>
                    <a:pt x="855662" y="705598"/>
                  </a:lnTo>
                  <a:cubicBezTo>
                    <a:pt x="842004" y="713884"/>
                    <a:pt x="834965" y="729829"/>
                    <a:pt x="838041" y="745507"/>
                  </a:cubicBezTo>
                  <a:cubicBezTo>
                    <a:pt x="849986" y="814116"/>
                    <a:pt x="855443" y="883706"/>
                    <a:pt x="854329" y="953343"/>
                  </a:cubicBezTo>
                  <a:cubicBezTo>
                    <a:pt x="854415" y="971745"/>
                    <a:pt x="867645" y="987461"/>
                    <a:pt x="885761" y="990681"/>
                  </a:cubicBezTo>
                  <a:lnTo>
                    <a:pt x="1021874" y="1015160"/>
                  </a:lnTo>
                  <a:cubicBezTo>
                    <a:pt x="1024074" y="1015541"/>
                    <a:pt x="1026303" y="1015741"/>
                    <a:pt x="1028541" y="1015731"/>
                  </a:cubicBezTo>
                  <a:cubicBezTo>
                    <a:pt x="1036685" y="1015741"/>
                    <a:pt x="1044610" y="1013103"/>
                    <a:pt x="1051116" y="1008207"/>
                  </a:cubicBezTo>
                  <a:cubicBezTo>
                    <a:pt x="1059660" y="1001482"/>
                    <a:pt x="1070156" y="997701"/>
                    <a:pt x="1081024" y="997444"/>
                  </a:cubicBezTo>
                  <a:cubicBezTo>
                    <a:pt x="1083357" y="997444"/>
                    <a:pt x="1085682" y="997634"/>
                    <a:pt x="1087977" y="998015"/>
                  </a:cubicBezTo>
                  <a:cubicBezTo>
                    <a:pt x="1104732" y="1002139"/>
                    <a:pt x="1118438" y="1014150"/>
                    <a:pt x="1124744" y="1030209"/>
                  </a:cubicBezTo>
                  <a:cubicBezTo>
                    <a:pt x="1135202" y="1054175"/>
                    <a:pt x="1138031" y="1080778"/>
                    <a:pt x="1132840" y="1106409"/>
                  </a:cubicBezTo>
                  <a:cubicBezTo>
                    <a:pt x="1124172" y="1155940"/>
                    <a:pt x="1093311" y="1193373"/>
                    <a:pt x="1060926" y="1193373"/>
                  </a:cubicBezTo>
                  <a:cubicBezTo>
                    <a:pt x="1058593" y="1193382"/>
                    <a:pt x="1056259" y="1193163"/>
                    <a:pt x="1053973" y="1192706"/>
                  </a:cubicBezTo>
                  <a:lnTo>
                    <a:pt x="755936" y="1139842"/>
                  </a:lnTo>
                  <a:cubicBezTo>
                    <a:pt x="753735" y="1139471"/>
                    <a:pt x="751507" y="1139280"/>
                    <a:pt x="749268" y="1139271"/>
                  </a:cubicBezTo>
                  <a:cubicBezTo>
                    <a:pt x="744068" y="1139280"/>
                    <a:pt x="738924" y="1140319"/>
                    <a:pt x="734123" y="1142319"/>
                  </a:cubicBezTo>
                  <a:cubicBezTo>
                    <a:pt x="635683" y="1179562"/>
                    <a:pt x="526802" y="1178199"/>
                    <a:pt x="429323" y="1138509"/>
                  </a:cubicBezTo>
                  <a:cubicBezTo>
                    <a:pt x="424247" y="1136061"/>
                    <a:pt x="418674" y="1134784"/>
                    <a:pt x="413036" y="1134794"/>
                  </a:cubicBezTo>
                  <a:cubicBezTo>
                    <a:pt x="410797" y="1134794"/>
                    <a:pt x="408568" y="1134984"/>
                    <a:pt x="406368" y="1135365"/>
                  </a:cubicBezTo>
                  <a:lnTo>
                    <a:pt x="119475" y="1186610"/>
                  </a:lnTo>
                  <a:cubicBezTo>
                    <a:pt x="117189" y="1187067"/>
                    <a:pt x="114856" y="1187296"/>
                    <a:pt x="112522" y="1187277"/>
                  </a:cubicBezTo>
                  <a:cubicBezTo>
                    <a:pt x="80137" y="1187277"/>
                    <a:pt x="49276" y="1149844"/>
                    <a:pt x="40608" y="1100314"/>
                  </a:cubicBezTo>
                  <a:cubicBezTo>
                    <a:pt x="35455" y="1074682"/>
                    <a:pt x="38275" y="1048088"/>
                    <a:pt x="48704" y="1024114"/>
                  </a:cubicBezTo>
                  <a:cubicBezTo>
                    <a:pt x="55029" y="1008121"/>
                    <a:pt x="68688" y="996167"/>
                    <a:pt x="85376" y="992014"/>
                  </a:cubicBezTo>
                  <a:cubicBezTo>
                    <a:pt x="87709" y="991633"/>
                    <a:pt x="90062" y="991443"/>
                    <a:pt x="92424" y="991443"/>
                  </a:cubicBezTo>
                  <a:cubicBezTo>
                    <a:pt x="103292" y="991700"/>
                    <a:pt x="113789" y="995481"/>
                    <a:pt x="122333" y="1002206"/>
                  </a:cubicBezTo>
                  <a:cubicBezTo>
                    <a:pt x="128838" y="1007102"/>
                    <a:pt x="136763" y="1009740"/>
                    <a:pt x="144907" y="1009731"/>
                  </a:cubicBezTo>
                  <a:cubicBezTo>
                    <a:pt x="147145" y="1009740"/>
                    <a:pt x="149374" y="1009550"/>
                    <a:pt x="151574" y="1009159"/>
                  </a:cubicBezTo>
                  <a:lnTo>
                    <a:pt x="286639" y="985156"/>
                  </a:lnTo>
                  <a:cubicBezTo>
                    <a:pt x="304756" y="981937"/>
                    <a:pt x="317986" y="966221"/>
                    <a:pt x="318071" y="947818"/>
                  </a:cubicBezTo>
                  <a:cubicBezTo>
                    <a:pt x="317205" y="880076"/>
                    <a:pt x="322691" y="812411"/>
                    <a:pt x="334454" y="745698"/>
                  </a:cubicBezTo>
                  <a:cubicBezTo>
                    <a:pt x="337598" y="730001"/>
                    <a:pt x="330597" y="714027"/>
                    <a:pt x="316929" y="705693"/>
                  </a:cubicBezTo>
                  <a:cubicBezTo>
                    <a:pt x="314738" y="704455"/>
                    <a:pt x="312642" y="703121"/>
                    <a:pt x="310547" y="701788"/>
                  </a:cubicBezTo>
                  <a:cubicBezTo>
                    <a:pt x="229460" y="650181"/>
                    <a:pt x="163243" y="578315"/>
                    <a:pt x="118427" y="493285"/>
                  </a:cubicBezTo>
                  <a:cubicBezTo>
                    <a:pt x="102016" y="462472"/>
                    <a:pt x="113541" y="424191"/>
                    <a:pt x="144240" y="407560"/>
                  </a:cubicBezTo>
                  <a:cubicBezTo>
                    <a:pt x="174482" y="391158"/>
                    <a:pt x="212296" y="402369"/>
                    <a:pt x="228698" y="432611"/>
                  </a:cubicBezTo>
                  <a:cubicBezTo>
                    <a:pt x="228870" y="432925"/>
                    <a:pt x="229041" y="433249"/>
                    <a:pt x="229203" y="433564"/>
                  </a:cubicBezTo>
                  <a:cubicBezTo>
                    <a:pt x="267408" y="506039"/>
                    <a:pt x="325891" y="565809"/>
                    <a:pt x="397510" y="605585"/>
                  </a:cubicBezTo>
                  <a:cubicBezTo>
                    <a:pt x="514886" y="670793"/>
                    <a:pt x="657609" y="670793"/>
                    <a:pt x="774986" y="605585"/>
                  </a:cubicBezTo>
                  <a:cubicBezTo>
                    <a:pt x="847233" y="565494"/>
                    <a:pt x="906097" y="505049"/>
                    <a:pt x="944245" y="431754"/>
                  </a:cubicBezTo>
                  <a:cubicBezTo>
                    <a:pt x="955056" y="411084"/>
                    <a:pt x="976449" y="398130"/>
                    <a:pt x="999776" y="398130"/>
                  </a:cubicBezTo>
                  <a:moveTo>
                    <a:pt x="586772" y="-205"/>
                  </a:moveTo>
                  <a:cubicBezTo>
                    <a:pt x="431009" y="-1472"/>
                    <a:pt x="303727" y="123772"/>
                    <a:pt x="302460" y="279535"/>
                  </a:cubicBezTo>
                  <a:cubicBezTo>
                    <a:pt x="301193" y="435297"/>
                    <a:pt x="426437" y="562589"/>
                    <a:pt x="582200" y="563847"/>
                  </a:cubicBezTo>
                  <a:cubicBezTo>
                    <a:pt x="737962" y="565113"/>
                    <a:pt x="865245" y="439869"/>
                    <a:pt x="866511" y="284107"/>
                  </a:cubicBezTo>
                  <a:cubicBezTo>
                    <a:pt x="866521" y="283316"/>
                    <a:pt x="866521" y="282526"/>
                    <a:pt x="866521" y="281735"/>
                  </a:cubicBezTo>
                  <a:cubicBezTo>
                    <a:pt x="866997" y="126668"/>
                    <a:pt x="741839" y="490"/>
                    <a:pt x="586772" y="-300"/>
                  </a:cubicBezTo>
                  <a:close/>
                  <a:moveTo>
                    <a:pt x="999776" y="360030"/>
                  </a:moveTo>
                  <a:cubicBezTo>
                    <a:pt x="962314" y="359992"/>
                    <a:pt x="927929" y="380766"/>
                    <a:pt x="910526" y="413942"/>
                  </a:cubicBezTo>
                  <a:cubicBezTo>
                    <a:pt x="875865" y="480646"/>
                    <a:pt x="822334" y="535672"/>
                    <a:pt x="756602" y="572152"/>
                  </a:cubicBezTo>
                  <a:cubicBezTo>
                    <a:pt x="650675" y="631074"/>
                    <a:pt x="521821" y="631074"/>
                    <a:pt x="415893" y="572152"/>
                  </a:cubicBezTo>
                  <a:cubicBezTo>
                    <a:pt x="350704" y="535795"/>
                    <a:pt x="297536" y="481217"/>
                    <a:pt x="262922" y="415085"/>
                  </a:cubicBezTo>
                  <a:cubicBezTo>
                    <a:pt x="237719" y="365288"/>
                    <a:pt x="176911" y="345343"/>
                    <a:pt x="127114" y="370556"/>
                  </a:cubicBezTo>
                  <a:cubicBezTo>
                    <a:pt x="77318" y="395759"/>
                    <a:pt x="57382" y="456557"/>
                    <a:pt x="82585" y="506354"/>
                  </a:cubicBezTo>
                  <a:cubicBezTo>
                    <a:pt x="83261" y="507696"/>
                    <a:pt x="83966" y="509021"/>
                    <a:pt x="84709" y="510335"/>
                  </a:cubicBezTo>
                  <a:cubicBezTo>
                    <a:pt x="132648" y="601204"/>
                    <a:pt x="203467" y="677994"/>
                    <a:pt x="290163" y="733125"/>
                  </a:cubicBezTo>
                  <a:lnTo>
                    <a:pt x="297021" y="737411"/>
                  </a:lnTo>
                  <a:cubicBezTo>
                    <a:pt x="284877" y="806581"/>
                    <a:pt x="279171" y="876733"/>
                    <a:pt x="279971" y="946961"/>
                  </a:cubicBezTo>
                  <a:lnTo>
                    <a:pt x="144907" y="970964"/>
                  </a:lnTo>
                  <a:cubicBezTo>
                    <a:pt x="129857" y="959334"/>
                    <a:pt x="111436" y="952914"/>
                    <a:pt x="92424" y="952676"/>
                  </a:cubicBezTo>
                  <a:cubicBezTo>
                    <a:pt x="87833" y="952676"/>
                    <a:pt x="83242" y="953057"/>
                    <a:pt x="78708" y="953819"/>
                  </a:cubicBezTo>
                  <a:cubicBezTo>
                    <a:pt x="49809" y="959924"/>
                    <a:pt x="25749" y="979822"/>
                    <a:pt x="14319" y="1007064"/>
                  </a:cubicBezTo>
                  <a:cubicBezTo>
                    <a:pt x="441" y="1038201"/>
                    <a:pt x="-3483" y="1072863"/>
                    <a:pt x="3080" y="1106314"/>
                  </a:cubicBezTo>
                  <a:cubicBezTo>
                    <a:pt x="15081" y="1175085"/>
                    <a:pt x="61087" y="1224710"/>
                    <a:pt x="112522" y="1224710"/>
                  </a:cubicBezTo>
                  <a:cubicBezTo>
                    <a:pt x="117094" y="1224729"/>
                    <a:pt x="121647" y="1224310"/>
                    <a:pt x="126143" y="1223472"/>
                  </a:cubicBezTo>
                  <a:lnTo>
                    <a:pt x="413131" y="1172513"/>
                  </a:lnTo>
                  <a:cubicBezTo>
                    <a:pt x="467576" y="1196507"/>
                    <a:pt x="526621" y="1208279"/>
                    <a:pt x="586105" y="1206994"/>
                  </a:cubicBezTo>
                  <a:cubicBezTo>
                    <a:pt x="641960" y="1208203"/>
                    <a:pt x="697471" y="1198021"/>
                    <a:pt x="749268" y="1177085"/>
                  </a:cubicBezTo>
                  <a:lnTo>
                    <a:pt x="1047306" y="1229949"/>
                  </a:lnTo>
                  <a:cubicBezTo>
                    <a:pt x="1051801" y="1230787"/>
                    <a:pt x="1056354" y="1231206"/>
                    <a:pt x="1060926" y="1231187"/>
                  </a:cubicBezTo>
                  <a:lnTo>
                    <a:pt x="1060926" y="1231187"/>
                  </a:lnTo>
                  <a:cubicBezTo>
                    <a:pt x="1112361" y="1231187"/>
                    <a:pt x="1158367" y="1181371"/>
                    <a:pt x="1170368" y="1112696"/>
                  </a:cubicBezTo>
                  <a:cubicBezTo>
                    <a:pt x="1176922" y="1079244"/>
                    <a:pt x="1172997" y="1044583"/>
                    <a:pt x="1159129" y="1013446"/>
                  </a:cubicBezTo>
                  <a:cubicBezTo>
                    <a:pt x="1147680" y="986185"/>
                    <a:pt x="1123582" y="966278"/>
                    <a:pt x="1094645" y="960201"/>
                  </a:cubicBezTo>
                  <a:cubicBezTo>
                    <a:pt x="1090149" y="959439"/>
                    <a:pt x="1085586" y="959058"/>
                    <a:pt x="1081024" y="959058"/>
                  </a:cubicBezTo>
                  <a:cubicBezTo>
                    <a:pt x="1062012" y="959296"/>
                    <a:pt x="1043591" y="965716"/>
                    <a:pt x="1028541" y="977346"/>
                  </a:cubicBezTo>
                  <a:lnTo>
                    <a:pt x="892143" y="953057"/>
                  </a:lnTo>
                  <a:cubicBezTo>
                    <a:pt x="893220" y="880991"/>
                    <a:pt x="887543" y="808991"/>
                    <a:pt x="875189" y="737982"/>
                  </a:cubicBezTo>
                  <a:lnTo>
                    <a:pt x="883380" y="732934"/>
                  </a:lnTo>
                  <a:cubicBezTo>
                    <a:pt x="970239" y="677556"/>
                    <a:pt x="1041095" y="600423"/>
                    <a:pt x="1088930" y="509192"/>
                  </a:cubicBezTo>
                  <a:cubicBezTo>
                    <a:pt x="1114885" y="459767"/>
                    <a:pt x="1096245" y="398654"/>
                    <a:pt x="1047115" y="372127"/>
                  </a:cubicBezTo>
                  <a:cubicBezTo>
                    <a:pt x="1032466" y="364288"/>
                    <a:pt x="1016102" y="360192"/>
                    <a:pt x="999490" y="360221"/>
                  </a:cubicBezTo>
                  <a:close/>
                </a:path>
              </a:pathLst>
            </a:custGeom>
            <a:grp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989ECA49-A168-074E-BD5E-579022E11036}"/>
                </a:ext>
              </a:extLst>
            </p:cNvPr>
            <p:cNvSpPr/>
            <p:nvPr/>
          </p:nvSpPr>
          <p:spPr>
            <a:xfrm>
              <a:off x="6776743" y="4664468"/>
              <a:ext cx="214519" cy="230505"/>
            </a:xfrm>
            <a:custGeom>
              <a:avLst/>
              <a:gdLst>
                <a:gd name="connsiteX0" fmla="*/ 119742 w 214519"/>
                <a:gd name="connsiteY0" fmla="*/ 91521 h 230505"/>
                <a:gd name="connsiteX1" fmla="*/ 119742 w 214519"/>
                <a:gd name="connsiteY1" fmla="*/ 91521 h 230505"/>
                <a:gd name="connsiteX2" fmla="*/ 115742 w 214519"/>
                <a:gd name="connsiteY2" fmla="*/ -14 h 230505"/>
                <a:gd name="connsiteX3" fmla="*/ 90977 w 214519"/>
                <a:gd name="connsiteY3" fmla="*/ 3129 h 230505"/>
                <a:gd name="connsiteX4" fmla="*/ 3728 w 214519"/>
                <a:gd name="connsiteY4" fmla="*/ 149814 h 230505"/>
                <a:gd name="connsiteX5" fmla="*/ 3728 w 214519"/>
                <a:gd name="connsiteY5" fmla="*/ 149814 h 230505"/>
                <a:gd name="connsiteX6" fmla="*/ 56782 w 214519"/>
                <a:gd name="connsiteY6" fmla="*/ 230205 h 230505"/>
                <a:gd name="connsiteX7" fmla="*/ 74308 w 214519"/>
                <a:gd name="connsiteY7" fmla="*/ 225633 h 230505"/>
                <a:gd name="connsiteX8" fmla="*/ 75165 w 214519"/>
                <a:gd name="connsiteY8" fmla="*/ 225633 h 230505"/>
                <a:gd name="connsiteX9" fmla="*/ 106883 w 214519"/>
                <a:gd name="connsiteY9" fmla="*/ 223252 h 230505"/>
                <a:gd name="connsiteX10" fmla="*/ 33255 w 214519"/>
                <a:gd name="connsiteY10" fmla="*/ 142289 h 230505"/>
                <a:gd name="connsiteX11" fmla="*/ 98482 w 214519"/>
                <a:gd name="connsiteY11" fmla="*/ 32666 h 230505"/>
                <a:gd name="connsiteX12" fmla="*/ 98501 w 214519"/>
                <a:gd name="connsiteY12" fmla="*/ 32657 h 230505"/>
                <a:gd name="connsiteX13" fmla="*/ 115646 w 214519"/>
                <a:gd name="connsiteY13" fmla="*/ 30466 h 230505"/>
                <a:gd name="connsiteX14" fmla="*/ 150889 w 214519"/>
                <a:gd name="connsiteY14" fmla="*/ 39991 h 230505"/>
                <a:gd name="connsiteX15" fmla="*/ 182512 w 214519"/>
                <a:gd name="connsiteY15" fmla="*/ 82377 h 230505"/>
                <a:gd name="connsiteX16" fmla="*/ 144517 w 214519"/>
                <a:gd name="connsiteY16" fmla="*/ 145976 h 230505"/>
                <a:gd name="connsiteX17" fmla="*/ 144412 w 214519"/>
                <a:gd name="connsiteY17" fmla="*/ 146004 h 230505"/>
                <a:gd name="connsiteX18" fmla="*/ 134887 w 214519"/>
                <a:gd name="connsiteY18" fmla="*/ 147147 h 230505"/>
                <a:gd name="connsiteX19" fmla="*/ 97358 w 214519"/>
                <a:gd name="connsiteY19" fmla="*/ 117905 h 230505"/>
                <a:gd name="connsiteX20" fmla="*/ 100406 w 214519"/>
                <a:gd name="connsiteY20" fmla="*/ 96760 h 230505"/>
                <a:gd name="connsiteX21" fmla="*/ 117551 w 214519"/>
                <a:gd name="connsiteY21" fmla="*/ 83901 h 230505"/>
                <a:gd name="connsiteX22" fmla="*/ 128962 w 214519"/>
                <a:gd name="connsiteY22" fmla="*/ 65775 h 230505"/>
                <a:gd name="connsiteX23" fmla="*/ 113837 w 214519"/>
                <a:gd name="connsiteY23" fmla="*/ 53992 h 230505"/>
                <a:gd name="connsiteX24" fmla="*/ 110027 w 214519"/>
                <a:gd name="connsiteY24" fmla="*/ 53992 h 230505"/>
                <a:gd name="connsiteX25" fmla="*/ 67812 w 214519"/>
                <a:gd name="connsiteY25" fmla="*/ 124954 h 230505"/>
                <a:gd name="connsiteX26" fmla="*/ 67831 w 214519"/>
                <a:gd name="connsiteY26" fmla="*/ 125049 h 230505"/>
                <a:gd name="connsiteX27" fmla="*/ 134506 w 214519"/>
                <a:gd name="connsiteY27" fmla="*/ 177246 h 230505"/>
                <a:gd name="connsiteX28" fmla="*/ 151651 w 214519"/>
                <a:gd name="connsiteY28" fmla="*/ 175055 h 230505"/>
                <a:gd name="connsiteX29" fmla="*/ 212068 w 214519"/>
                <a:gd name="connsiteY29" fmla="*/ 74948 h 230505"/>
                <a:gd name="connsiteX30" fmla="*/ 212039 w 214519"/>
                <a:gd name="connsiteY30" fmla="*/ 74852 h 230505"/>
                <a:gd name="connsiteX31" fmla="*/ 115742 w 214519"/>
                <a:gd name="connsiteY31" fmla="*/ -300 h 23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14519" h="230505">
                  <a:moveTo>
                    <a:pt x="119742" y="91521"/>
                  </a:moveTo>
                  <a:lnTo>
                    <a:pt x="119742" y="91521"/>
                  </a:lnTo>
                  <a:moveTo>
                    <a:pt x="115742" y="-14"/>
                  </a:moveTo>
                  <a:cubicBezTo>
                    <a:pt x="107388" y="-5"/>
                    <a:pt x="99063" y="1053"/>
                    <a:pt x="90977" y="3129"/>
                  </a:cubicBezTo>
                  <a:cubicBezTo>
                    <a:pt x="26378" y="19541"/>
                    <a:pt x="-12684" y="85216"/>
                    <a:pt x="3728" y="149814"/>
                  </a:cubicBezTo>
                  <a:cubicBezTo>
                    <a:pt x="3728" y="149814"/>
                    <a:pt x="3728" y="149814"/>
                    <a:pt x="3728" y="149814"/>
                  </a:cubicBezTo>
                  <a:cubicBezTo>
                    <a:pt x="11833" y="181827"/>
                    <a:pt x="30531" y="210164"/>
                    <a:pt x="56782" y="230205"/>
                  </a:cubicBezTo>
                  <a:cubicBezTo>
                    <a:pt x="62116" y="227157"/>
                    <a:pt x="68164" y="225576"/>
                    <a:pt x="74308" y="225633"/>
                  </a:cubicBezTo>
                  <a:lnTo>
                    <a:pt x="75165" y="225633"/>
                  </a:lnTo>
                  <a:cubicBezTo>
                    <a:pt x="85776" y="225462"/>
                    <a:pt x="96368" y="224671"/>
                    <a:pt x="106883" y="223252"/>
                  </a:cubicBezTo>
                  <a:cubicBezTo>
                    <a:pt x="70393" y="210202"/>
                    <a:pt x="42790" y="179846"/>
                    <a:pt x="33255" y="142289"/>
                  </a:cubicBezTo>
                  <a:cubicBezTo>
                    <a:pt x="20996" y="94007"/>
                    <a:pt x="50200" y="44925"/>
                    <a:pt x="98482" y="32666"/>
                  </a:cubicBezTo>
                  <a:cubicBezTo>
                    <a:pt x="98492" y="32657"/>
                    <a:pt x="98492" y="32657"/>
                    <a:pt x="98501" y="32657"/>
                  </a:cubicBezTo>
                  <a:cubicBezTo>
                    <a:pt x="104093" y="31171"/>
                    <a:pt x="109865" y="30437"/>
                    <a:pt x="115646" y="30466"/>
                  </a:cubicBezTo>
                  <a:cubicBezTo>
                    <a:pt x="128029" y="30437"/>
                    <a:pt x="140202" y="33733"/>
                    <a:pt x="150889" y="39991"/>
                  </a:cubicBezTo>
                  <a:cubicBezTo>
                    <a:pt x="166681" y="49316"/>
                    <a:pt x="178073" y="64584"/>
                    <a:pt x="182512" y="82377"/>
                  </a:cubicBezTo>
                  <a:cubicBezTo>
                    <a:pt x="189579" y="110428"/>
                    <a:pt x="172568" y="138908"/>
                    <a:pt x="144517" y="145976"/>
                  </a:cubicBezTo>
                  <a:cubicBezTo>
                    <a:pt x="144478" y="145985"/>
                    <a:pt x="144450" y="145994"/>
                    <a:pt x="144412" y="146004"/>
                  </a:cubicBezTo>
                  <a:cubicBezTo>
                    <a:pt x="141288" y="146747"/>
                    <a:pt x="138097" y="147128"/>
                    <a:pt x="134887" y="147147"/>
                  </a:cubicBezTo>
                  <a:cubicBezTo>
                    <a:pt x="117142" y="147195"/>
                    <a:pt x="101654" y="135126"/>
                    <a:pt x="97358" y="117905"/>
                  </a:cubicBezTo>
                  <a:cubicBezTo>
                    <a:pt x="95472" y="110733"/>
                    <a:pt x="96577" y="103103"/>
                    <a:pt x="100406" y="96760"/>
                  </a:cubicBezTo>
                  <a:cubicBezTo>
                    <a:pt x="104178" y="90359"/>
                    <a:pt x="110350" y="85720"/>
                    <a:pt x="117551" y="83901"/>
                  </a:cubicBezTo>
                  <a:cubicBezTo>
                    <a:pt x="125705" y="82044"/>
                    <a:pt x="130820" y="73928"/>
                    <a:pt x="128962" y="65775"/>
                  </a:cubicBezTo>
                  <a:cubicBezTo>
                    <a:pt x="127362" y="58745"/>
                    <a:pt x="121037" y="53821"/>
                    <a:pt x="113837" y="53992"/>
                  </a:cubicBezTo>
                  <a:cubicBezTo>
                    <a:pt x="112570" y="53850"/>
                    <a:pt x="111293" y="53850"/>
                    <a:pt x="110027" y="53992"/>
                  </a:cubicBezTo>
                  <a:cubicBezTo>
                    <a:pt x="78775" y="61927"/>
                    <a:pt x="59868" y="93702"/>
                    <a:pt x="67812" y="124954"/>
                  </a:cubicBezTo>
                  <a:cubicBezTo>
                    <a:pt x="67812" y="124992"/>
                    <a:pt x="67821" y="125020"/>
                    <a:pt x="67831" y="125049"/>
                  </a:cubicBezTo>
                  <a:cubicBezTo>
                    <a:pt x="75556" y="155615"/>
                    <a:pt x="102978" y="177075"/>
                    <a:pt x="134506" y="177246"/>
                  </a:cubicBezTo>
                  <a:cubicBezTo>
                    <a:pt x="140287" y="177227"/>
                    <a:pt x="146050" y="176493"/>
                    <a:pt x="151651" y="175055"/>
                  </a:cubicBezTo>
                  <a:cubicBezTo>
                    <a:pt x="195980" y="164092"/>
                    <a:pt x="223022" y="119277"/>
                    <a:pt x="212068" y="74948"/>
                  </a:cubicBezTo>
                  <a:cubicBezTo>
                    <a:pt x="212058" y="74919"/>
                    <a:pt x="212049" y="74881"/>
                    <a:pt x="212039" y="74852"/>
                  </a:cubicBezTo>
                  <a:cubicBezTo>
                    <a:pt x="200866" y="30751"/>
                    <a:pt x="161233" y="-176"/>
                    <a:pt x="115742" y="-300"/>
                  </a:cubicBezTo>
                  <a:close/>
                </a:path>
              </a:pathLst>
            </a:custGeom>
            <a:grp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A015BC08-7059-815C-1637-7BFBE4D6B51F}"/>
                </a:ext>
              </a:extLst>
            </p:cNvPr>
            <p:cNvSpPr/>
            <p:nvPr/>
          </p:nvSpPr>
          <p:spPr>
            <a:xfrm>
              <a:off x="6576938" y="5675642"/>
              <a:ext cx="612933" cy="409098"/>
            </a:xfrm>
            <a:custGeom>
              <a:avLst/>
              <a:gdLst>
                <a:gd name="connsiteX0" fmla="*/ 40178 w 612933"/>
                <a:gd name="connsiteY0" fmla="*/ 64470 h 409098"/>
                <a:gd name="connsiteX1" fmla="*/ 572721 w 612933"/>
                <a:gd name="connsiteY1" fmla="*/ 64946 h 409098"/>
                <a:gd name="connsiteX2" fmla="*/ 574817 w 612933"/>
                <a:gd name="connsiteY2" fmla="*/ 156767 h 409098"/>
                <a:gd name="connsiteX3" fmla="*/ 498617 w 612933"/>
                <a:gd name="connsiteY3" fmla="*/ 318692 h 409098"/>
                <a:gd name="connsiteX4" fmla="*/ 306402 w 612933"/>
                <a:gd name="connsiteY4" fmla="*/ 370603 h 409098"/>
                <a:gd name="connsiteX5" fmla="*/ 114283 w 612933"/>
                <a:gd name="connsiteY5" fmla="*/ 318692 h 409098"/>
                <a:gd name="connsiteX6" fmla="*/ 38083 w 612933"/>
                <a:gd name="connsiteY6" fmla="*/ 156767 h 409098"/>
                <a:gd name="connsiteX7" fmla="*/ 40178 w 612933"/>
                <a:gd name="connsiteY7" fmla="*/ 64470 h 409098"/>
                <a:gd name="connsiteX8" fmla="*/ 6269 w 612933"/>
                <a:gd name="connsiteY8" fmla="*/ -300 h 409098"/>
                <a:gd name="connsiteX9" fmla="*/ 4269 w 612933"/>
                <a:gd name="connsiteY9" fmla="*/ 26560 h 409098"/>
                <a:gd name="connsiteX10" fmla="*/ -17 w 612933"/>
                <a:gd name="connsiteY10" fmla="*/ 156767 h 409098"/>
                <a:gd name="connsiteX11" fmla="*/ 91804 w 612933"/>
                <a:gd name="connsiteY11" fmla="*/ 349553 h 409098"/>
                <a:gd name="connsiteX12" fmla="*/ 306402 w 612933"/>
                <a:gd name="connsiteY12" fmla="*/ 408799 h 409098"/>
                <a:gd name="connsiteX13" fmla="*/ 521096 w 612933"/>
                <a:gd name="connsiteY13" fmla="*/ 349553 h 409098"/>
                <a:gd name="connsiteX14" fmla="*/ 612917 w 612933"/>
                <a:gd name="connsiteY14" fmla="*/ 156767 h 409098"/>
                <a:gd name="connsiteX15" fmla="*/ 608631 w 612933"/>
                <a:gd name="connsiteY15" fmla="*/ 27037 h 409098"/>
                <a:gd name="connsiteX16" fmla="*/ 606726 w 612933"/>
                <a:gd name="connsiteY16" fmla="*/ 176 h 409098"/>
                <a:gd name="connsiteX17" fmla="*/ 584342 w 612933"/>
                <a:gd name="connsiteY17" fmla="*/ 14178 h 409098"/>
                <a:gd name="connsiteX18" fmla="*/ 566911 w 612933"/>
                <a:gd name="connsiteY18" fmla="*/ 24656 h 409098"/>
                <a:gd name="connsiteX19" fmla="*/ 46084 w 612933"/>
                <a:gd name="connsiteY19" fmla="*/ 24179 h 409098"/>
                <a:gd name="connsiteX20" fmla="*/ 28653 w 612933"/>
                <a:gd name="connsiteY20" fmla="*/ 13702 h 409098"/>
                <a:gd name="connsiteX21" fmla="*/ 6269 w 612933"/>
                <a:gd name="connsiteY21" fmla="*/ -300 h 4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2933" h="409098">
                  <a:moveTo>
                    <a:pt x="40178" y="64470"/>
                  </a:moveTo>
                  <a:cubicBezTo>
                    <a:pt x="206209" y="154605"/>
                    <a:pt x="406529" y="154786"/>
                    <a:pt x="572721" y="64946"/>
                  </a:cubicBezTo>
                  <a:cubicBezTo>
                    <a:pt x="574055" y="93521"/>
                    <a:pt x="574817" y="124096"/>
                    <a:pt x="574817" y="156767"/>
                  </a:cubicBezTo>
                  <a:cubicBezTo>
                    <a:pt x="574817" y="226395"/>
                    <a:pt x="548432" y="282402"/>
                    <a:pt x="498617" y="318692"/>
                  </a:cubicBezTo>
                  <a:cubicBezTo>
                    <a:pt x="452040" y="352601"/>
                    <a:pt x="385650" y="370603"/>
                    <a:pt x="306402" y="370603"/>
                  </a:cubicBezTo>
                  <a:cubicBezTo>
                    <a:pt x="227154" y="370603"/>
                    <a:pt x="160860" y="352601"/>
                    <a:pt x="114283" y="318692"/>
                  </a:cubicBezTo>
                  <a:cubicBezTo>
                    <a:pt x="64467" y="282307"/>
                    <a:pt x="38083" y="226300"/>
                    <a:pt x="38083" y="156767"/>
                  </a:cubicBezTo>
                  <a:cubicBezTo>
                    <a:pt x="38083" y="124001"/>
                    <a:pt x="38845" y="93045"/>
                    <a:pt x="40178" y="64470"/>
                  </a:cubicBezTo>
                  <a:moveTo>
                    <a:pt x="6269" y="-300"/>
                  </a:moveTo>
                  <a:lnTo>
                    <a:pt x="4269" y="26560"/>
                  </a:lnTo>
                  <a:cubicBezTo>
                    <a:pt x="1412" y="65232"/>
                    <a:pt x="-17" y="109047"/>
                    <a:pt x="-17" y="156767"/>
                  </a:cubicBezTo>
                  <a:cubicBezTo>
                    <a:pt x="-17" y="239063"/>
                    <a:pt x="31797" y="305643"/>
                    <a:pt x="91804" y="349553"/>
                  </a:cubicBezTo>
                  <a:cubicBezTo>
                    <a:pt x="144953" y="388320"/>
                    <a:pt x="219153" y="408799"/>
                    <a:pt x="306402" y="408799"/>
                  </a:cubicBezTo>
                  <a:cubicBezTo>
                    <a:pt x="393651" y="408799"/>
                    <a:pt x="468327" y="388320"/>
                    <a:pt x="521096" y="349553"/>
                  </a:cubicBezTo>
                  <a:cubicBezTo>
                    <a:pt x="581103" y="305643"/>
                    <a:pt x="612917" y="239063"/>
                    <a:pt x="612917" y="156767"/>
                  </a:cubicBezTo>
                  <a:cubicBezTo>
                    <a:pt x="612917" y="109142"/>
                    <a:pt x="611488" y="65518"/>
                    <a:pt x="608631" y="27037"/>
                  </a:cubicBezTo>
                  <a:lnTo>
                    <a:pt x="606726" y="176"/>
                  </a:lnTo>
                  <a:lnTo>
                    <a:pt x="584342" y="14178"/>
                  </a:lnTo>
                  <a:cubicBezTo>
                    <a:pt x="578627" y="17798"/>
                    <a:pt x="572816" y="21226"/>
                    <a:pt x="566911" y="24656"/>
                  </a:cubicBezTo>
                  <a:cubicBezTo>
                    <a:pt x="405643" y="117410"/>
                    <a:pt x="207180" y="117229"/>
                    <a:pt x="46084" y="24179"/>
                  </a:cubicBezTo>
                  <a:cubicBezTo>
                    <a:pt x="40178" y="20845"/>
                    <a:pt x="34368" y="17321"/>
                    <a:pt x="28653" y="13702"/>
                  </a:cubicBezTo>
                  <a:lnTo>
                    <a:pt x="6269" y="-300"/>
                  </a:lnTo>
                  <a:close/>
                </a:path>
              </a:pathLst>
            </a:custGeom>
            <a:grpFill/>
            <a:ln w="9525" cap="flat">
              <a:noFill/>
              <a:prstDash val="solid"/>
              <a:miter/>
            </a:ln>
          </p:spPr>
          <p:txBody>
            <a:bodyPr rtlCol="0" anchor="ctr"/>
            <a:lstStyle/>
            <a:p>
              <a:endParaRPr lang="en-IN"/>
            </a:p>
          </p:txBody>
        </p:sp>
      </p:grpSp>
      <p:grpSp>
        <p:nvGrpSpPr>
          <p:cNvPr id="69" name="Group 68">
            <a:extLst>
              <a:ext uri="{FF2B5EF4-FFF2-40B4-BE49-F238E27FC236}">
                <a16:creationId xmlns:a16="http://schemas.microsoft.com/office/drawing/2014/main" xmlns="" id="{D470DA6E-E990-53BD-AE62-B3EB876BD799}"/>
              </a:ext>
            </a:extLst>
          </p:cNvPr>
          <p:cNvGrpSpPr/>
          <p:nvPr/>
        </p:nvGrpSpPr>
        <p:grpSpPr>
          <a:xfrm>
            <a:off x="7236334" y="4729172"/>
            <a:ext cx="1173574" cy="1385613"/>
            <a:chOff x="4981484" y="4678553"/>
            <a:chExt cx="1173574" cy="1385613"/>
          </a:xfrm>
          <a:solidFill>
            <a:srgbClr val="CC5500"/>
          </a:solidFill>
        </p:grpSpPr>
        <p:sp>
          <p:nvSpPr>
            <p:cNvPr id="65" name="Freeform: Shape 64">
              <a:extLst>
                <a:ext uri="{FF2B5EF4-FFF2-40B4-BE49-F238E27FC236}">
                  <a16:creationId xmlns:a16="http://schemas.microsoft.com/office/drawing/2014/main" xmlns="" id="{AF9A8611-2762-DD73-4B18-7CB31A28468F}"/>
                </a:ext>
              </a:extLst>
            </p:cNvPr>
            <p:cNvSpPr/>
            <p:nvPr/>
          </p:nvSpPr>
          <p:spPr>
            <a:xfrm>
              <a:off x="4981484" y="4832954"/>
              <a:ext cx="1173574" cy="1231212"/>
            </a:xfrm>
            <a:custGeom>
              <a:avLst/>
              <a:gdLst>
                <a:gd name="connsiteX0" fmla="*/ 586835 w 1173574"/>
                <a:gd name="connsiteY0" fmla="*/ 37811 h 1231212"/>
                <a:gd name="connsiteX1" fmla="*/ 833047 w 1173574"/>
                <a:gd name="connsiteY1" fmla="*/ 279451 h 1231212"/>
                <a:gd name="connsiteX2" fmla="*/ 591407 w 1173574"/>
                <a:gd name="connsiteY2" fmla="*/ 525663 h 1231212"/>
                <a:gd name="connsiteX3" fmla="*/ 345196 w 1173574"/>
                <a:gd name="connsiteY3" fmla="*/ 284023 h 1231212"/>
                <a:gd name="connsiteX4" fmla="*/ 345186 w 1173574"/>
                <a:gd name="connsiteY4" fmla="*/ 281746 h 1231212"/>
                <a:gd name="connsiteX5" fmla="*/ 586835 w 1173574"/>
                <a:gd name="connsiteY5" fmla="*/ 37811 h 1231212"/>
                <a:gd name="connsiteX6" fmla="*/ 999744 w 1173574"/>
                <a:gd name="connsiteY6" fmla="*/ 398047 h 1231212"/>
                <a:gd name="connsiteX7" fmla="*/ 1029176 w 1173574"/>
                <a:gd name="connsiteY7" fmla="*/ 405476 h 1231212"/>
                <a:gd name="connsiteX8" fmla="*/ 1055179 w 1173574"/>
                <a:gd name="connsiteY8" fmla="*/ 491201 h 1231212"/>
                <a:gd name="connsiteX9" fmla="*/ 862965 w 1173574"/>
                <a:gd name="connsiteY9" fmla="*/ 700751 h 1231212"/>
                <a:gd name="connsiteX10" fmla="*/ 855345 w 1173574"/>
                <a:gd name="connsiteY10" fmla="*/ 705514 h 1231212"/>
                <a:gd name="connsiteX11" fmla="*/ 837819 w 1173574"/>
                <a:gd name="connsiteY11" fmla="*/ 745423 h 1231212"/>
                <a:gd name="connsiteX12" fmla="*/ 854011 w 1173574"/>
                <a:gd name="connsiteY12" fmla="*/ 953259 h 1231212"/>
                <a:gd name="connsiteX13" fmla="*/ 885444 w 1173574"/>
                <a:gd name="connsiteY13" fmla="*/ 990597 h 1231212"/>
                <a:gd name="connsiteX14" fmla="*/ 1021842 w 1173574"/>
                <a:gd name="connsiteY14" fmla="*/ 1014886 h 1231212"/>
                <a:gd name="connsiteX15" fmla="*/ 1051179 w 1173574"/>
                <a:gd name="connsiteY15" fmla="*/ 1008028 h 1231212"/>
                <a:gd name="connsiteX16" fmla="*/ 1080992 w 1173574"/>
                <a:gd name="connsiteY16" fmla="*/ 997169 h 1231212"/>
                <a:gd name="connsiteX17" fmla="*/ 1088041 w 1173574"/>
                <a:gd name="connsiteY17" fmla="*/ 997741 h 1231212"/>
                <a:gd name="connsiteX18" fmla="*/ 1124712 w 1173574"/>
                <a:gd name="connsiteY18" fmla="*/ 1029935 h 1231212"/>
                <a:gd name="connsiteX19" fmla="*/ 1132903 w 1173574"/>
                <a:gd name="connsiteY19" fmla="*/ 1106135 h 1231212"/>
                <a:gd name="connsiteX20" fmla="*/ 1060894 w 1173574"/>
                <a:gd name="connsiteY20" fmla="*/ 1193098 h 1231212"/>
                <a:gd name="connsiteX21" fmla="*/ 1053941 w 1173574"/>
                <a:gd name="connsiteY21" fmla="*/ 1192527 h 1231212"/>
                <a:gd name="connsiteX22" fmla="*/ 755904 w 1173574"/>
                <a:gd name="connsiteY22" fmla="*/ 1139568 h 1231212"/>
                <a:gd name="connsiteX23" fmla="*/ 749236 w 1173574"/>
                <a:gd name="connsiteY23" fmla="*/ 1138996 h 1231212"/>
                <a:gd name="connsiteX24" fmla="*/ 734091 w 1173574"/>
                <a:gd name="connsiteY24" fmla="*/ 1142045 h 1231212"/>
                <a:gd name="connsiteX25" fmla="*/ 586073 w 1173574"/>
                <a:gd name="connsiteY25" fmla="*/ 1169000 h 1231212"/>
                <a:gd name="connsiteX26" fmla="*/ 429387 w 1173574"/>
                <a:gd name="connsiteY26" fmla="*/ 1138234 h 1231212"/>
                <a:gd name="connsiteX27" fmla="*/ 413099 w 1173574"/>
                <a:gd name="connsiteY27" fmla="*/ 1134520 h 1231212"/>
                <a:gd name="connsiteX28" fmla="*/ 406431 w 1173574"/>
                <a:gd name="connsiteY28" fmla="*/ 1135091 h 1231212"/>
                <a:gd name="connsiteX29" fmla="*/ 119443 w 1173574"/>
                <a:gd name="connsiteY29" fmla="*/ 1186050 h 1231212"/>
                <a:gd name="connsiteX30" fmla="*/ 112490 w 1173574"/>
                <a:gd name="connsiteY30" fmla="*/ 1186717 h 1231212"/>
                <a:gd name="connsiteX31" fmla="*/ 40576 w 1173574"/>
                <a:gd name="connsiteY31" fmla="*/ 1099754 h 1231212"/>
                <a:gd name="connsiteX32" fmla="*/ 48672 w 1173574"/>
                <a:gd name="connsiteY32" fmla="*/ 1023554 h 1231212"/>
                <a:gd name="connsiteX33" fmla="*/ 85344 w 1173574"/>
                <a:gd name="connsiteY33" fmla="*/ 991073 h 1231212"/>
                <a:gd name="connsiteX34" fmla="*/ 92297 w 1173574"/>
                <a:gd name="connsiteY34" fmla="*/ 990502 h 1231212"/>
                <a:gd name="connsiteX35" fmla="*/ 122396 w 1173574"/>
                <a:gd name="connsiteY35" fmla="*/ 1001741 h 1231212"/>
                <a:gd name="connsiteX36" fmla="*/ 145065 w 1173574"/>
                <a:gd name="connsiteY36" fmla="*/ 1009266 h 1231212"/>
                <a:gd name="connsiteX37" fmla="*/ 151733 w 1173574"/>
                <a:gd name="connsiteY37" fmla="*/ 1008695 h 1231212"/>
                <a:gd name="connsiteX38" fmla="*/ 286797 w 1173574"/>
                <a:gd name="connsiteY38" fmla="*/ 984691 h 1231212"/>
                <a:gd name="connsiteX39" fmla="*/ 318230 w 1173574"/>
                <a:gd name="connsiteY39" fmla="*/ 947354 h 1231212"/>
                <a:gd name="connsiteX40" fmla="*/ 334518 w 1173574"/>
                <a:gd name="connsiteY40" fmla="*/ 744566 h 1231212"/>
                <a:gd name="connsiteX41" fmla="*/ 316992 w 1173574"/>
                <a:gd name="connsiteY41" fmla="*/ 704561 h 1231212"/>
                <a:gd name="connsiteX42" fmla="*/ 310610 w 1173574"/>
                <a:gd name="connsiteY42" fmla="*/ 700656 h 1231212"/>
                <a:gd name="connsiteX43" fmla="*/ 118491 w 1173574"/>
                <a:gd name="connsiteY43" fmla="*/ 492154 h 1231212"/>
                <a:gd name="connsiteX44" fmla="*/ 144303 w 1173574"/>
                <a:gd name="connsiteY44" fmla="*/ 406429 h 1231212"/>
                <a:gd name="connsiteX45" fmla="*/ 229032 w 1173574"/>
                <a:gd name="connsiteY45" fmla="*/ 431994 h 1231212"/>
                <a:gd name="connsiteX46" fmla="*/ 229266 w 1173574"/>
                <a:gd name="connsiteY46" fmla="*/ 432432 h 1231212"/>
                <a:gd name="connsiteX47" fmla="*/ 397573 w 1173574"/>
                <a:gd name="connsiteY47" fmla="*/ 605025 h 1231212"/>
                <a:gd name="connsiteX48" fmla="*/ 775049 w 1173574"/>
                <a:gd name="connsiteY48" fmla="*/ 605025 h 1231212"/>
                <a:gd name="connsiteX49" fmla="*/ 944308 w 1173574"/>
                <a:gd name="connsiteY49" fmla="*/ 431194 h 1231212"/>
                <a:gd name="connsiteX50" fmla="*/ 999839 w 1173574"/>
                <a:gd name="connsiteY50" fmla="*/ 397570 h 1231212"/>
                <a:gd name="connsiteX51" fmla="*/ 586835 w 1173574"/>
                <a:gd name="connsiteY51" fmla="*/ -289 h 1231212"/>
                <a:gd name="connsiteX52" fmla="*/ 302334 w 1173574"/>
                <a:gd name="connsiteY52" fmla="*/ 279260 h 1231212"/>
                <a:gd name="connsiteX53" fmla="*/ 581882 w 1173574"/>
                <a:gd name="connsiteY53" fmla="*/ 563763 h 1231212"/>
                <a:gd name="connsiteX54" fmla="*/ 866384 w 1173574"/>
                <a:gd name="connsiteY54" fmla="*/ 284213 h 1231212"/>
                <a:gd name="connsiteX55" fmla="*/ 866394 w 1173574"/>
                <a:gd name="connsiteY55" fmla="*/ 281746 h 1231212"/>
                <a:gd name="connsiteX56" fmla="*/ 586835 w 1173574"/>
                <a:gd name="connsiteY56" fmla="*/ -289 h 1231212"/>
                <a:gd name="connsiteX57" fmla="*/ 999744 w 1173574"/>
                <a:gd name="connsiteY57" fmla="*/ 359947 h 1231212"/>
                <a:gd name="connsiteX58" fmla="*/ 910494 w 1173574"/>
                <a:gd name="connsiteY58" fmla="*/ 413858 h 1231212"/>
                <a:gd name="connsiteX59" fmla="*/ 756570 w 1173574"/>
                <a:gd name="connsiteY59" fmla="*/ 572069 h 1231212"/>
                <a:gd name="connsiteX60" fmla="*/ 415861 w 1173574"/>
                <a:gd name="connsiteY60" fmla="*/ 572069 h 1231212"/>
                <a:gd name="connsiteX61" fmla="*/ 262890 w 1173574"/>
                <a:gd name="connsiteY61" fmla="*/ 415001 h 1231212"/>
                <a:gd name="connsiteX62" fmla="*/ 127718 w 1173574"/>
                <a:gd name="connsiteY62" fmla="*/ 368586 h 1231212"/>
                <a:gd name="connsiteX63" fmla="*/ 81297 w 1173574"/>
                <a:gd name="connsiteY63" fmla="*/ 503755 h 1231212"/>
                <a:gd name="connsiteX64" fmla="*/ 84772 w 1173574"/>
                <a:gd name="connsiteY64" fmla="*/ 510251 h 1231212"/>
                <a:gd name="connsiteX65" fmla="*/ 290226 w 1173574"/>
                <a:gd name="connsiteY65" fmla="*/ 733041 h 1231212"/>
                <a:gd name="connsiteX66" fmla="*/ 296989 w 1173574"/>
                <a:gd name="connsiteY66" fmla="*/ 737327 h 1231212"/>
                <a:gd name="connsiteX67" fmla="*/ 280035 w 1173574"/>
                <a:gd name="connsiteY67" fmla="*/ 946877 h 1231212"/>
                <a:gd name="connsiteX68" fmla="*/ 144970 w 1173574"/>
                <a:gd name="connsiteY68" fmla="*/ 970880 h 1231212"/>
                <a:gd name="connsiteX69" fmla="*/ 92392 w 1173574"/>
                <a:gd name="connsiteY69" fmla="*/ 952592 h 1231212"/>
                <a:gd name="connsiteX70" fmla="*/ 78771 w 1173574"/>
                <a:gd name="connsiteY70" fmla="*/ 953735 h 1231212"/>
                <a:gd name="connsiteX71" fmla="*/ 14287 w 1173574"/>
                <a:gd name="connsiteY71" fmla="*/ 1006980 h 1231212"/>
                <a:gd name="connsiteX72" fmla="*/ 3143 w 1173574"/>
                <a:gd name="connsiteY72" fmla="*/ 1106516 h 1231212"/>
                <a:gd name="connsiteX73" fmla="*/ 112585 w 1173574"/>
                <a:gd name="connsiteY73" fmla="*/ 1225007 h 1231212"/>
                <a:gd name="connsiteX74" fmla="*/ 126206 w 1173574"/>
                <a:gd name="connsiteY74" fmla="*/ 1223769 h 1231212"/>
                <a:gd name="connsiteX75" fmla="*/ 413194 w 1173574"/>
                <a:gd name="connsiteY75" fmla="*/ 1172810 h 1231212"/>
                <a:gd name="connsiteX76" fmla="*/ 586168 w 1173574"/>
                <a:gd name="connsiteY76" fmla="*/ 1207291 h 1231212"/>
                <a:gd name="connsiteX77" fmla="*/ 749331 w 1173574"/>
                <a:gd name="connsiteY77" fmla="*/ 1177287 h 1231212"/>
                <a:gd name="connsiteX78" fmla="*/ 1047369 w 1173574"/>
                <a:gd name="connsiteY78" fmla="*/ 1229674 h 1231212"/>
                <a:gd name="connsiteX79" fmla="*/ 1060989 w 1173574"/>
                <a:gd name="connsiteY79" fmla="*/ 1230913 h 1231212"/>
                <a:gd name="connsiteX80" fmla="*/ 1060989 w 1173574"/>
                <a:gd name="connsiteY80" fmla="*/ 1230913 h 1231212"/>
                <a:gd name="connsiteX81" fmla="*/ 1170527 w 1173574"/>
                <a:gd name="connsiteY81" fmla="*/ 1112422 h 1231212"/>
                <a:gd name="connsiteX82" fmla="*/ 1159192 w 1173574"/>
                <a:gd name="connsiteY82" fmla="*/ 1013171 h 1231212"/>
                <a:gd name="connsiteX83" fmla="*/ 1094803 w 1173574"/>
                <a:gd name="connsiteY83" fmla="*/ 959926 h 1231212"/>
                <a:gd name="connsiteX84" fmla="*/ 1081087 w 1173574"/>
                <a:gd name="connsiteY84" fmla="*/ 958783 h 1231212"/>
                <a:gd name="connsiteX85" fmla="*/ 1028604 w 1173574"/>
                <a:gd name="connsiteY85" fmla="*/ 977071 h 1231212"/>
                <a:gd name="connsiteX86" fmla="*/ 892206 w 1173574"/>
                <a:gd name="connsiteY86" fmla="*/ 952878 h 1231212"/>
                <a:gd name="connsiteX87" fmla="*/ 875252 w 1173574"/>
                <a:gd name="connsiteY87" fmla="*/ 737708 h 1231212"/>
                <a:gd name="connsiteX88" fmla="*/ 883443 w 1173574"/>
                <a:gd name="connsiteY88" fmla="*/ 732660 h 1231212"/>
                <a:gd name="connsiteX89" fmla="*/ 1088993 w 1173574"/>
                <a:gd name="connsiteY89" fmla="*/ 508918 h 1231212"/>
                <a:gd name="connsiteX90" fmla="*/ 1047369 w 1173574"/>
                <a:gd name="connsiteY90" fmla="*/ 371853 h 1231212"/>
                <a:gd name="connsiteX91" fmla="*/ 999744 w 1173574"/>
                <a:gd name="connsiteY91" fmla="*/ 359947 h 123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173574" h="1231212">
                  <a:moveTo>
                    <a:pt x="586835" y="37811"/>
                  </a:moveTo>
                  <a:cubicBezTo>
                    <a:pt x="721551" y="36544"/>
                    <a:pt x="831780" y="144729"/>
                    <a:pt x="833047" y="279451"/>
                  </a:cubicBezTo>
                  <a:cubicBezTo>
                    <a:pt x="834304" y="414163"/>
                    <a:pt x="726123" y="524396"/>
                    <a:pt x="591407" y="525663"/>
                  </a:cubicBezTo>
                  <a:cubicBezTo>
                    <a:pt x="456691" y="526920"/>
                    <a:pt x="346459" y="418735"/>
                    <a:pt x="345196" y="284023"/>
                  </a:cubicBezTo>
                  <a:cubicBezTo>
                    <a:pt x="345190" y="283261"/>
                    <a:pt x="345186" y="282508"/>
                    <a:pt x="345186" y="281746"/>
                  </a:cubicBezTo>
                  <a:cubicBezTo>
                    <a:pt x="344710" y="147720"/>
                    <a:pt x="452810" y="38602"/>
                    <a:pt x="586835" y="37811"/>
                  </a:cubicBezTo>
                  <a:moveTo>
                    <a:pt x="999744" y="398047"/>
                  </a:moveTo>
                  <a:cubicBezTo>
                    <a:pt x="1010012" y="398066"/>
                    <a:pt x="1020127" y="400619"/>
                    <a:pt x="1029176" y="405476"/>
                  </a:cubicBezTo>
                  <a:cubicBezTo>
                    <a:pt x="1059904" y="422078"/>
                    <a:pt x="1071505" y="460331"/>
                    <a:pt x="1055179" y="491201"/>
                  </a:cubicBezTo>
                  <a:cubicBezTo>
                    <a:pt x="1010526" y="576650"/>
                    <a:pt x="944251" y="648897"/>
                    <a:pt x="862965" y="700751"/>
                  </a:cubicBezTo>
                  <a:lnTo>
                    <a:pt x="855345" y="705514"/>
                  </a:lnTo>
                  <a:cubicBezTo>
                    <a:pt x="841714" y="713829"/>
                    <a:pt x="834723" y="729764"/>
                    <a:pt x="837819" y="745423"/>
                  </a:cubicBezTo>
                  <a:cubicBezTo>
                    <a:pt x="849677" y="814042"/>
                    <a:pt x="855097" y="883631"/>
                    <a:pt x="854011" y="953259"/>
                  </a:cubicBezTo>
                  <a:cubicBezTo>
                    <a:pt x="854097" y="971661"/>
                    <a:pt x="867327" y="987378"/>
                    <a:pt x="885444" y="990597"/>
                  </a:cubicBezTo>
                  <a:lnTo>
                    <a:pt x="1021842" y="1014886"/>
                  </a:lnTo>
                  <a:cubicBezTo>
                    <a:pt x="1032148" y="1016724"/>
                    <a:pt x="1042759" y="1014247"/>
                    <a:pt x="1051179" y="1008028"/>
                  </a:cubicBezTo>
                  <a:cubicBezTo>
                    <a:pt x="1059656" y="1001246"/>
                    <a:pt x="1070133" y="997426"/>
                    <a:pt x="1080992" y="997169"/>
                  </a:cubicBezTo>
                  <a:cubicBezTo>
                    <a:pt x="1083354" y="997169"/>
                    <a:pt x="1085707" y="997360"/>
                    <a:pt x="1088041" y="997741"/>
                  </a:cubicBezTo>
                  <a:cubicBezTo>
                    <a:pt x="1104738" y="1001941"/>
                    <a:pt x="1118387" y="1013924"/>
                    <a:pt x="1124712" y="1029935"/>
                  </a:cubicBezTo>
                  <a:cubicBezTo>
                    <a:pt x="1135199" y="1053891"/>
                    <a:pt x="1138066" y="1080494"/>
                    <a:pt x="1132903" y="1106135"/>
                  </a:cubicBezTo>
                  <a:cubicBezTo>
                    <a:pt x="1124140" y="1155665"/>
                    <a:pt x="1093279" y="1193098"/>
                    <a:pt x="1060894" y="1193098"/>
                  </a:cubicBezTo>
                  <a:cubicBezTo>
                    <a:pt x="1058561" y="1193098"/>
                    <a:pt x="1056237" y="1192908"/>
                    <a:pt x="1053941" y="1192527"/>
                  </a:cubicBezTo>
                  <a:lnTo>
                    <a:pt x="755904" y="1139568"/>
                  </a:lnTo>
                  <a:cubicBezTo>
                    <a:pt x="753702" y="1139187"/>
                    <a:pt x="751471" y="1138996"/>
                    <a:pt x="749236" y="1138996"/>
                  </a:cubicBezTo>
                  <a:cubicBezTo>
                    <a:pt x="744037" y="1139015"/>
                    <a:pt x="738892" y="1140054"/>
                    <a:pt x="734091" y="1142045"/>
                  </a:cubicBezTo>
                  <a:cubicBezTo>
                    <a:pt x="687100" y="1161009"/>
                    <a:pt x="636733" y="1170181"/>
                    <a:pt x="586073" y="1169000"/>
                  </a:cubicBezTo>
                  <a:cubicBezTo>
                    <a:pt x="532232" y="1170229"/>
                    <a:pt x="478768" y="1159723"/>
                    <a:pt x="429387" y="1138234"/>
                  </a:cubicBezTo>
                  <a:cubicBezTo>
                    <a:pt x="424308" y="1135787"/>
                    <a:pt x="418739" y="1134510"/>
                    <a:pt x="413099" y="1134520"/>
                  </a:cubicBezTo>
                  <a:cubicBezTo>
                    <a:pt x="410864" y="1134520"/>
                    <a:pt x="408634" y="1134710"/>
                    <a:pt x="406431" y="1135091"/>
                  </a:cubicBezTo>
                  <a:lnTo>
                    <a:pt x="119443" y="1186050"/>
                  </a:lnTo>
                  <a:cubicBezTo>
                    <a:pt x="117154" y="1186507"/>
                    <a:pt x="114825" y="1186736"/>
                    <a:pt x="112490" y="1186717"/>
                  </a:cubicBezTo>
                  <a:cubicBezTo>
                    <a:pt x="80200" y="1186717"/>
                    <a:pt x="49244" y="1149283"/>
                    <a:pt x="40576" y="1099754"/>
                  </a:cubicBezTo>
                  <a:cubicBezTo>
                    <a:pt x="35419" y="1074122"/>
                    <a:pt x="38244" y="1047528"/>
                    <a:pt x="48672" y="1023554"/>
                  </a:cubicBezTo>
                  <a:cubicBezTo>
                    <a:pt x="54894" y="1007409"/>
                    <a:pt x="68569" y="995302"/>
                    <a:pt x="85344" y="991073"/>
                  </a:cubicBezTo>
                  <a:cubicBezTo>
                    <a:pt x="87641" y="990692"/>
                    <a:pt x="89967" y="990502"/>
                    <a:pt x="92297" y="990502"/>
                  </a:cubicBezTo>
                  <a:cubicBezTo>
                    <a:pt x="103289" y="990854"/>
                    <a:pt x="113862" y="994807"/>
                    <a:pt x="122396" y="1001741"/>
                  </a:cubicBezTo>
                  <a:cubicBezTo>
                    <a:pt x="128950" y="1006618"/>
                    <a:pt x="136898" y="1009256"/>
                    <a:pt x="145065" y="1009266"/>
                  </a:cubicBezTo>
                  <a:cubicBezTo>
                    <a:pt x="147300" y="1009256"/>
                    <a:pt x="149530" y="1009066"/>
                    <a:pt x="151733" y="1008695"/>
                  </a:cubicBezTo>
                  <a:lnTo>
                    <a:pt x="286797" y="984691"/>
                  </a:lnTo>
                  <a:cubicBezTo>
                    <a:pt x="304918" y="981472"/>
                    <a:pt x="318146" y="965756"/>
                    <a:pt x="318230" y="947354"/>
                  </a:cubicBezTo>
                  <a:cubicBezTo>
                    <a:pt x="317343" y="879402"/>
                    <a:pt x="322795" y="811508"/>
                    <a:pt x="334518" y="744566"/>
                  </a:cubicBezTo>
                  <a:cubicBezTo>
                    <a:pt x="337657" y="728869"/>
                    <a:pt x="330655" y="712895"/>
                    <a:pt x="316992" y="704561"/>
                  </a:cubicBezTo>
                  <a:lnTo>
                    <a:pt x="310610" y="700656"/>
                  </a:lnTo>
                  <a:cubicBezTo>
                    <a:pt x="229523" y="649049"/>
                    <a:pt x="163302" y="577183"/>
                    <a:pt x="118491" y="492154"/>
                  </a:cubicBezTo>
                  <a:cubicBezTo>
                    <a:pt x="102136" y="461331"/>
                    <a:pt x="113651" y="423097"/>
                    <a:pt x="144303" y="406429"/>
                  </a:cubicBezTo>
                  <a:cubicBezTo>
                    <a:pt x="174760" y="390093"/>
                    <a:pt x="212694" y="401533"/>
                    <a:pt x="229032" y="431994"/>
                  </a:cubicBezTo>
                  <a:cubicBezTo>
                    <a:pt x="229111" y="432137"/>
                    <a:pt x="229189" y="432289"/>
                    <a:pt x="229266" y="432432"/>
                  </a:cubicBezTo>
                  <a:cubicBezTo>
                    <a:pt x="267378" y="505117"/>
                    <a:pt x="325871" y="565096"/>
                    <a:pt x="397573" y="605025"/>
                  </a:cubicBezTo>
                  <a:cubicBezTo>
                    <a:pt x="514949" y="670233"/>
                    <a:pt x="657673" y="670233"/>
                    <a:pt x="775049" y="605025"/>
                  </a:cubicBezTo>
                  <a:cubicBezTo>
                    <a:pt x="847296" y="564934"/>
                    <a:pt x="906161" y="504489"/>
                    <a:pt x="944308" y="431194"/>
                  </a:cubicBezTo>
                  <a:cubicBezTo>
                    <a:pt x="955119" y="410524"/>
                    <a:pt x="976512" y="397570"/>
                    <a:pt x="999839" y="397570"/>
                  </a:cubicBezTo>
                  <a:moveTo>
                    <a:pt x="586835" y="-289"/>
                  </a:moveTo>
                  <a:cubicBezTo>
                    <a:pt x="431077" y="-1660"/>
                    <a:pt x="303701" y="123498"/>
                    <a:pt x="302334" y="279260"/>
                  </a:cubicBezTo>
                  <a:cubicBezTo>
                    <a:pt x="300967" y="435013"/>
                    <a:pt x="426124" y="562391"/>
                    <a:pt x="581882" y="563763"/>
                  </a:cubicBezTo>
                  <a:cubicBezTo>
                    <a:pt x="737640" y="565125"/>
                    <a:pt x="865013" y="439966"/>
                    <a:pt x="866384" y="284213"/>
                  </a:cubicBezTo>
                  <a:cubicBezTo>
                    <a:pt x="866394" y="283394"/>
                    <a:pt x="866394" y="282566"/>
                    <a:pt x="866394" y="281746"/>
                  </a:cubicBezTo>
                  <a:cubicBezTo>
                    <a:pt x="866813" y="126775"/>
                    <a:pt x="741806" y="654"/>
                    <a:pt x="586835" y="-289"/>
                  </a:cubicBezTo>
                  <a:close/>
                  <a:moveTo>
                    <a:pt x="999744" y="359947"/>
                  </a:moveTo>
                  <a:cubicBezTo>
                    <a:pt x="962291" y="359956"/>
                    <a:pt x="927925" y="380711"/>
                    <a:pt x="910494" y="413858"/>
                  </a:cubicBezTo>
                  <a:cubicBezTo>
                    <a:pt x="875833" y="480562"/>
                    <a:pt x="822303" y="535588"/>
                    <a:pt x="756570" y="572069"/>
                  </a:cubicBezTo>
                  <a:cubicBezTo>
                    <a:pt x="650644" y="630990"/>
                    <a:pt x="521788" y="630990"/>
                    <a:pt x="415861" y="572069"/>
                  </a:cubicBezTo>
                  <a:cubicBezTo>
                    <a:pt x="350671" y="535711"/>
                    <a:pt x="297507" y="481124"/>
                    <a:pt x="262890" y="415001"/>
                  </a:cubicBezTo>
                  <a:cubicBezTo>
                    <a:pt x="238381" y="364852"/>
                    <a:pt x="177863" y="344069"/>
                    <a:pt x="127718" y="368586"/>
                  </a:cubicBezTo>
                  <a:cubicBezTo>
                    <a:pt x="77572" y="393094"/>
                    <a:pt x="56790" y="453606"/>
                    <a:pt x="81297" y="503755"/>
                  </a:cubicBezTo>
                  <a:cubicBezTo>
                    <a:pt x="82377" y="505965"/>
                    <a:pt x="83535" y="508127"/>
                    <a:pt x="84772" y="510251"/>
                  </a:cubicBezTo>
                  <a:cubicBezTo>
                    <a:pt x="132668" y="601148"/>
                    <a:pt x="203494" y="677958"/>
                    <a:pt x="290226" y="733041"/>
                  </a:cubicBezTo>
                  <a:lnTo>
                    <a:pt x="296989" y="737327"/>
                  </a:lnTo>
                  <a:cubicBezTo>
                    <a:pt x="284835" y="806498"/>
                    <a:pt x="279159" y="876649"/>
                    <a:pt x="280035" y="946877"/>
                  </a:cubicBezTo>
                  <a:lnTo>
                    <a:pt x="144970" y="970880"/>
                  </a:lnTo>
                  <a:cubicBezTo>
                    <a:pt x="129881" y="959260"/>
                    <a:pt x="111434" y="952849"/>
                    <a:pt x="92392" y="952592"/>
                  </a:cubicBezTo>
                  <a:cubicBezTo>
                    <a:pt x="87828" y="952592"/>
                    <a:pt x="83272" y="952973"/>
                    <a:pt x="78771" y="953735"/>
                  </a:cubicBezTo>
                  <a:cubicBezTo>
                    <a:pt x="49836" y="959812"/>
                    <a:pt x="25732" y="979719"/>
                    <a:pt x="14287" y="1006980"/>
                  </a:cubicBezTo>
                  <a:cubicBezTo>
                    <a:pt x="390" y="1038212"/>
                    <a:pt x="-3503" y="1072979"/>
                    <a:pt x="3143" y="1106516"/>
                  </a:cubicBezTo>
                  <a:cubicBezTo>
                    <a:pt x="15144" y="1175191"/>
                    <a:pt x="61150" y="1225007"/>
                    <a:pt x="112585" y="1225007"/>
                  </a:cubicBezTo>
                  <a:cubicBezTo>
                    <a:pt x="117154" y="1225026"/>
                    <a:pt x="121715" y="1224607"/>
                    <a:pt x="126206" y="1223769"/>
                  </a:cubicBezTo>
                  <a:lnTo>
                    <a:pt x="413194" y="1172810"/>
                  </a:lnTo>
                  <a:cubicBezTo>
                    <a:pt x="467640" y="1196804"/>
                    <a:pt x="526684" y="1208577"/>
                    <a:pt x="586168" y="1207291"/>
                  </a:cubicBezTo>
                  <a:cubicBezTo>
                    <a:pt x="642029" y="1208472"/>
                    <a:pt x="697544" y="1198261"/>
                    <a:pt x="749331" y="1177287"/>
                  </a:cubicBezTo>
                  <a:lnTo>
                    <a:pt x="1047369" y="1229674"/>
                  </a:lnTo>
                  <a:cubicBezTo>
                    <a:pt x="1051865" y="1230513"/>
                    <a:pt x="1056417" y="1230922"/>
                    <a:pt x="1060989" y="1230913"/>
                  </a:cubicBezTo>
                  <a:lnTo>
                    <a:pt x="1060989" y="1230913"/>
                  </a:lnTo>
                  <a:cubicBezTo>
                    <a:pt x="1112425" y="1230913"/>
                    <a:pt x="1158430" y="1181097"/>
                    <a:pt x="1170527" y="1112422"/>
                  </a:cubicBezTo>
                  <a:cubicBezTo>
                    <a:pt x="1177004" y="1078960"/>
                    <a:pt x="1173042" y="1044308"/>
                    <a:pt x="1159192" y="1013171"/>
                  </a:cubicBezTo>
                  <a:cubicBezTo>
                    <a:pt x="1147762" y="985930"/>
                    <a:pt x="1123702" y="966032"/>
                    <a:pt x="1094803" y="959926"/>
                  </a:cubicBezTo>
                  <a:cubicBezTo>
                    <a:pt x="1090269" y="959164"/>
                    <a:pt x="1085678" y="958783"/>
                    <a:pt x="1081087" y="958783"/>
                  </a:cubicBezTo>
                  <a:cubicBezTo>
                    <a:pt x="1062075" y="959022"/>
                    <a:pt x="1043654" y="965441"/>
                    <a:pt x="1028604" y="977071"/>
                  </a:cubicBezTo>
                  <a:lnTo>
                    <a:pt x="892206" y="952878"/>
                  </a:lnTo>
                  <a:cubicBezTo>
                    <a:pt x="893283" y="880783"/>
                    <a:pt x="887606" y="808746"/>
                    <a:pt x="875252" y="737708"/>
                  </a:cubicBezTo>
                  <a:lnTo>
                    <a:pt x="883443" y="732660"/>
                  </a:lnTo>
                  <a:cubicBezTo>
                    <a:pt x="970302" y="677282"/>
                    <a:pt x="1041158" y="600148"/>
                    <a:pt x="1088993" y="508918"/>
                  </a:cubicBezTo>
                  <a:cubicBezTo>
                    <a:pt x="1114977" y="459540"/>
                    <a:pt x="1096422" y="398447"/>
                    <a:pt x="1047369" y="371853"/>
                  </a:cubicBezTo>
                  <a:cubicBezTo>
                    <a:pt x="1032719" y="364014"/>
                    <a:pt x="1016355" y="359928"/>
                    <a:pt x="999744" y="359947"/>
                  </a:cubicBezTo>
                  <a:close/>
                </a:path>
              </a:pathLst>
            </a:custGeom>
            <a:grp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285E6C51-66DC-77FF-47BE-CFA1E4A2C0E5}"/>
                </a:ext>
              </a:extLst>
            </p:cNvPr>
            <p:cNvSpPr/>
            <p:nvPr/>
          </p:nvSpPr>
          <p:spPr>
            <a:xfrm>
              <a:off x="5261155" y="5631541"/>
              <a:ext cx="612838" cy="409098"/>
            </a:xfrm>
            <a:custGeom>
              <a:avLst/>
              <a:gdLst>
                <a:gd name="connsiteX0" fmla="*/ 40178 w 612838"/>
                <a:gd name="connsiteY0" fmla="*/ 64470 h 409098"/>
                <a:gd name="connsiteX1" fmla="*/ 572816 w 612838"/>
                <a:gd name="connsiteY1" fmla="*/ 64946 h 409098"/>
                <a:gd name="connsiteX2" fmla="*/ 574817 w 612838"/>
                <a:gd name="connsiteY2" fmla="*/ 156767 h 409098"/>
                <a:gd name="connsiteX3" fmla="*/ 498617 w 612838"/>
                <a:gd name="connsiteY3" fmla="*/ 318692 h 409098"/>
                <a:gd name="connsiteX4" fmla="*/ 306497 w 612838"/>
                <a:gd name="connsiteY4" fmla="*/ 370603 h 409098"/>
                <a:gd name="connsiteX5" fmla="*/ 114283 w 612838"/>
                <a:gd name="connsiteY5" fmla="*/ 318692 h 409098"/>
                <a:gd name="connsiteX6" fmla="*/ 38083 w 612838"/>
                <a:gd name="connsiteY6" fmla="*/ 156767 h 409098"/>
                <a:gd name="connsiteX7" fmla="*/ 40083 w 612838"/>
                <a:gd name="connsiteY7" fmla="*/ 64470 h 409098"/>
                <a:gd name="connsiteX8" fmla="*/ 6174 w 612838"/>
                <a:gd name="connsiteY8" fmla="*/ -300 h 409098"/>
                <a:gd name="connsiteX9" fmla="*/ 4174 w 612838"/>
                <a:gd name="connsiteY9" fmla="*/ 26560 h 409098"/>
                <a:gd name="connsiteX10" fmla="*/ -17 w 612838"/>
                <a:gd name="connsiteY10" fmla="*/ 156767 h 409098"/>
                <a:gd name="connsiteX11" fmla="*/ 91709 w 612838"/>
                <a:gd name="connsiteY11" fmla="*/ 349553 h 409098"/>
                <a:gd name="connsiteX12" fmla="*/ 306402 w 612838"/>
                <a:gd name="connsiteY12" fmla="*/ 408798 h 409098"/>
                <a:gd name="connsiteX13" fmla="*/ 521000 w 612838"/>
                <a:gd name="connsiteY13" fmla="*/ 349553 h 409098"/>
                <a:gd name="connsiteX14" fmla="*/ 612821 w 612838"/>
                <a:gd name="connsiteY14" fmla="*/ 156767 h 409098"/>
                <a:gd name="connsiteX15" fmla="*/ 608535 w 612838"/>
                <a:gd name="connsiteY15" fmla="*/ 27037 h 409098"/>
                <a:gd name="connsiteX16" fmla="*/ 606630 w 612838"/>
                <a:gd name="connsiteY16" fmla="*/ 176 h 409098"/>
                <a:gd name="connsiteX17" fmla="*/ 584246 w 612838"/>
                <a:gd name="connsiteY17" fmla="*/ 14178 h 409098"/>
                <a:gd name="connsiteX18" fmla="*/ 566816 w 612838"/>
                <a:gd name="connsiteY18" fmla="*/ 24655 h 409098"/>
                <a:gd name="connsiteX19" fmla="*/ 45989 w 612838"/>
                <a:gd name="connsiteY19" fmla="*/ 24179 h 409098"/>
                <a:gd name="connsiteX20" fmla="*/ 28558 w 612838"/>
                <a:gd name="connsiteY20" fmla="*/ 13701 h 409098"/>
                <a:gd name="connsiteX21" fmla="*/ 6174 w 612838"/>
                <a:gd name="connsiteY21" fmla="*/ -300 h 4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2838" h="409098">
                  <a:moveTo>
                    <a:pt x="40178" y="64470"/>
                  </a:moveTo>
                  <a:cubicBezTo>
                    <a:pt x="206242" y="154605"/>
                    <a:pt x="406592" y="154786"/>
                    <a:pt x="572816" y="64946"/>
                  </a:cubicBezTo>
                  <a:cubicBezTo>
                    <a:pt x="574150" y="93521"/>
                    <a:pt x="574817" y="124096"/>
                    <a:pt x="574817" y="156767"/>
                  </a:cubicBezTo>
                  <a:cubicBezTo>
                    <a:pt x="574817" y="226395"/>
                    <a:pt x="548432" y="282402"/>
                    <a:pt x="498617" y="318692"/>
                  </a:cubicBezTo>
                  <a:cubicBezTo>
                    <a:pt x="452039" y="352696"/>
                    <a:pt x="385650" y="370603"/>
                    <a:pt x="306497" y="370603"/>
                  </a:cubicBezTo>
                  <a:cubicBezTo>
                    <a:pt x="227345" y="370603"/>
                    <a:pt x="160860" y="352696"/>
                    <a:pt x="114283" y="318692"/>
                  </a:cubicBezTo>
                  <a:cubicBezTo>
                    <a:pt x="64467" y="282306"/>
                    <a:pt x="38083" y="226299"/>
                    <a:pt x="38083" y="156767"/>
                  </a:cubicBezTo>
                  <a:cubicBezTo>
                    <a:pt x="38083" y="124001"/>
                    <a:pt x="38750" y="93045"/>
                    <a:pt x="40083" y="64470"/>
                  </a:cubicBezTo>
                  <a:moveTo>
                    <a:pt x="6174" y="-300"/>
                  </a:moveTo>
                  <a:lnTo>
                    <a:pt x="4174" y="26560"/>
                  </a:lnTo>
                  <a:cubicBezTo>
                    <a:pt x="1412" y="65232"/>
                    <a:pt x="-17" y="109047"/>
                    <a:pt x="-17" y="156767"/>
                  </a:cubicBezTo>
                  <a:cubicBezTo>
                    <a:pt x="-17" y="239063"/>
                    <a:pt x="31701" y="305643"/>
                    <a:pt x="91709" y="349553"/>
                  </a:cubicBezTo>
                  <a:cubicBezTo>
                    <a:pt x="144858" y="388320"/>
                    <a:pt x="219058" y="408798"/>
                    <a:pt x="306402" y="408798"/>
                  </a:cubicBezTo>
                  <a:cubicBezTo>
                    <a:pt x="393746" y="408798"/>
                    <a:pt x="468327" y="388320"/>
                    <a:pt x="521000" y="349553"/>
                  </a:cubicBezTo>
                  <a:cubicBezTo>
                    <a:pt x="581008" y="305643"/>
                    <a:pt x="612821" y="239063"/>
                    <a:pt x="612821" y="156767"/>
                  </a:cubicBezTo>
                  <a:cubicBezTo>
                    <a:pt x="612821" y="109142"/>
                    <a:pt x="611393" y="65517"/>
                    <a:pt x="608535" y="27037"/>
                  </a:cubicBezTo>
                  <a:lnTo>
                    <a:pt x="606630" y="176"/>
                  </a:lnTo>
                  <a:lnTo>
                    <a:pt x="584246" y="14178"/>
                  </a:lnTo>
                  <a:cubicBezTo>
                    <a:pt x="578531" y="17797"/>
                    <a:pt x="572721" y="21226"/>
                    <a:pt x="566816" y="24655"/>
                  </a:cubicBezTo>
                  <a:cubicBezTo>
                    <a:pt x="405550" y="117410"/>
                    <a:pt x="207085" y="117229"/>
                    <a:pt x="45989" y="24179"/>
                  </a:cubicBezTo>
                  <a:cubicBezTo>
                    <a:pt x="40083" y="20845"/>
                    <a:pt x="34273" y="17321"/>
                    <a:pt x="28558" y="13701"/>
                  </a:cubicBezTo>
                  <a:lnTo>
                    <a:pt x="6174" y="-300"/>
                  </a:lnTo>
                  <a:close/>
                </a:path>
              </a:pathLst>
            </a:custGeom>
            <a:grp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381A68A0-EB11-C8B7-F764-ECC98881F76D}"/>
                </a:ext>
              </a:extLst>
            </p:cNvPr>
            <p:cNvSpPr/>
            <p:nvPr/>
          </p:nvSpPr>
          <p:spPr>
            <a:xfrm>
              <a:off x="5326972" y="4678553"/>
              <a:ext cx="482822" cy="196045"/>
            </a:xfrm>
            <a:custGeom>
              <a:avLst/>
              <a:gdLst>
                <a:gd name="connsiteX0" fmla="*/ 38083 w 482822"/>
                <a:gd name="connsiteY0" fmla="*/ 36573 h 196045"/>
                <a:gd name="connsiteX1" fmla="*/ 38083 w 482822"/>
                <a:gd name="connsiteY1" fmla="*/ 36573 h 196045"/>
                <a:gd name="connsiteX2" fmla="*/ 446611 w 482822"/>
                <a:gd name="connsiteY2" fmla="*/ 37811 h 196045"/>
                <a:gd name="connsiteX3" fmla="*/ 446611 w 482822"/>
                <a:gd name="connsiteY3" fmla="*/ 37811 h 196045"/>
                <a:gd name="connsiteX4" fmla="*/ 444706 w 482822"/>
                <a:gd name="connsiteY4" fmla="*/ 38764 h 196045"/>
                <a:gd name="connsiteX5" fmla="*/ 444706 w 482822"/>
                <a:gd name="connsiteY5" fmla="*/ 156874 h 196045"/>
                <a:gd name="connsiteX6" fmla="*/ 326596 w 482822"/>
                <a:gd name="connsiteY6" fmla="*/ 97819 h 196045"/>
                <a:gd name="connsiteX7" fmla="*/ 444706 w 482822"/>
                <a:gd name="connsiteY7" fmla="*/ 38764 h 196045"/>
                <a:gd name="connsiteX8" fmla="*/ 38083 w 482822"/>
                <a:gd name="connsiteY8" fmla="*/ 38764 h 196045"/>
                <a:gd name="connsiteX9" fmla="*/ 156193 w 482822"/>
                <a:gd name="connsiteY9" fmla="*/ 97819 h 196045"/>
                <a:gd name="connsiteX10" fmla="*/ 38083 w 482822"/>
                <a:gd name="connsiteY10" fmla="*/ 156874 h 196045"/>
                <a:gd name="connsiteX11" fmla="*/ 38083 w 482822"/>
                <a:gd name="connsiteY11" fmla="*/ 38764 h 196045"/>
                <a:gd name="connsiteX12" fmla="*/ 241347 w 482822"/>
                <a:gd name="connsiteY12" fmla="*/ 60767 h 196045"/>
                <a:gd name="connsiteX13" fmla="*/ 274589 w 482822"/>
                <a:gd name="connsiteY13" fmla="*/ 81341 h 196045"/>
                <a:gd name="connsiteX14" fmla="*/ 290877 w 482822"/>
                <a:gd name="connsiteY14" fmla="*/ 97914 h 196045"/>
                <a:gd name="connsiteX15" fmla="*/ 274589 w 482822"/>
                <a:gd name="connsiteY15" fmla="*/ 114488 h 196045"/>
                <a:gd name="connsiteX16" fmla="*/ 224864 w 482822"/>
                <a:gd name="connsiteY16" fmla="*/ 131442 h 196045"/>
                <a:gd name="connsiteX17" fmla="*/ 207914 w 482822"/>
                <a:gd name="connsiteY17" fmla="*/ 114488 h 196045"/>
                <a:gd name="connsiteX18" fmla="*/ 191722 w 482822"/>
                <a:gd name="connsiteY18" fmla="*/ 97914 h 196045"/>
                <a:gd name="connsiteX19" fmla="*/ 207914 w 482822"/>
                <a:gd name="connsiteY19" fmla="*/ 81341 h 196045"/>
                <a:gd name="connsiteX20" fmla="*/ 241347 w 482822"/>
                <a:gd name="connsiteY20" fmla="*/ 60767 h 196045"/>
                <a:gd name="connsiteX21" fmla="*/ 445944 w 482822"/>
                <a:gd name="connsiteY21" fmla="*/ -98 h 196045"/>
                <a:gd name="connsiteX22" fmla="*/ 429561 w 482822"/>
                <a:gd name="connsiteY22" fmla="*/ 3807 h 196045"/>
                <a:gd name="connsiteX23" fmla="*/ 308689 w 482822"/>
                <a:gd name="connsiteY23" fmla="*/ 64291 h 196045"/>
                <a:gd name="connsiteX24" fmla="*/ 207772 w 482822"/>
                <a:gd name="connsiteY24" fmla="*/ 30525 h 196045"/>
                <a:gd name="connsiteX25" fmla="*/ 174005 w 482822"/>
                <a:gd name="connsiteY25" fmla="*/ 64291 h 196045"/>
                <a:gd name="connsiteX26" fmla="*/ 53133 w 482822"/>
                <a:gd name="connsiteY26" fmla="*/ 3617 h 196045"/>
                <a:gd name="connsiteX27" fmla="*/ 3894 w 482822"/>
                <a:gd name="connsiteY27" fmla="*/ 19895 h 196045"/>
                <a:gd name="connsiteX28" fmla="*/ -17 w 482822"/>
                <a:gd name="connsiteY28" fmla="*/ 36573 h 196045"/>
                <a:gd name="connsiteX29" fmla="*/ -17 w 482822"/>
                <a:gd name="connsiteY29" fmla="*/ 158969 h 196045"/>
                <a:gd name="connsiteX30" fmla="*/ 36554 w 482822"/>
                <a:gd name="connsiteY30" fmla="*/ 195745 h 196045"/>
                <a:gd name="connsiteX31" fmla="*/ 53133 w 482822"/>
                <a:gd name="connsiteY31" fmla="*/ 191831 h 196045"/>
                <a:gd name="connsiteX32" fmla="*/ 174005 w 482822"/>
                <a:gd name="connsiteY32" fmla="*/ 131442 h 196045"/>
                <a:gd name="connsiteX33" fmla="*/ 275135 w 482822"/>
                <a:gd name="connsiteY33" fmla="*/ 164999 h 196045"/>
                <a:gd name="connsiteX34" fmla="*/ 308689 w 482822"/>
                <a:gd name="connsiteY34" fmla="*/ 131442 h 196045"/>
                <a:gd name="connsiteX35" fmla="*/ 429561 w 482822"/>
                <a:gd name="connsiteY35" fmla="*/ 191831 h 196045"/>
                <a:gd name="connsiteX36" fmla="*/ 478910 w 482822"/>
                <a:gd name="connsiteY36" fmla="*/ 175438 h 196045"/>
                <a:gd name="connsiteX37" fmla="*/ 482806 w 482822"/>
                <a:gd name="connsiteY37" fmla="*/ 158969 h 196045"/>
                <a:gd name="connsiteX38" fmla="*/ 482806 w 482822"/>
                <a:gd name="connsiteY38" fmla="*/ 36668 h 196045"/>
                <a:gd name="connsiteX39" fmla="*/ 445944 w 482822"/>
                <a:gd name="connsiteY39" fmla="*/ -193 h 196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82822" h="196045">
                  <a:moveTo>
                    <a:pt x="38083" y="36573"/>
                  </a:moveTo>
                  <a:lnTo>
                    <a:pt x="38083" y="36573"/>
                  </a:lnTo>
                  <a:moveTo>
                    <a:pt x="446611" y="37811"/>
                  </a:moveTo>
                  <a:lnTo>
                    <a:pt x="446611" y="37811"/>
                  </a:lnTo>
                  <a:moveTo>
                    <a:pt x="444706" y="38764"/>
                  </a:moveTo>
                  <a:lnTo>
                    <a:pt x="444706" y="156874"/>
                  </a:lnTo>
                  <a:lnTo>
                    <a:pt x="326596" y="97819"/>
                  </a:lnTo>
                  <a:lnTo>
                    <a:pt x="444706" y="38764"/>
                  </a:lnTo>
                  <a:moveTo>
                    <a:pt x="38083" y="38764"/>
                  </a:moveTo>
                  <a:lnTo>
                    <a:pt x="156193" y="97819"/>
                  </a:lnTo>
                  <a:lnTo>
                    <a:pt x="38083" y="156874"/>
                  </a:lnTo>
                  <a:lnTo>
                    <a:pt x="38083" y="38764"/>
                  </a:lnTo>
                  <a:moveTo>
                    <a:pt x="241347" y="60767"/>
                  </a:moveTo>
                  <a:cubicBezTo>
                    <a:pt x="255445" y="60719"/>
                    <a:pt x="268340" y="68701"/>
                    <a:pt x="274589" y="81341"/>
                  </a:cubicBezTo>
                  <a:cubicBezTo>
                    <a:pt x="278160" y="88427"/>
                    <a:pt x="283854" y="94218"/>
                    <a:pt x="290877" y="97914"/>
                  </a:cubicBezTo>
                  <a:cubicBezTo>
                    <a:pt x="283854" y="101610"/>
                    <a:pt x="278160" y="107401"/>
                    <a:pt x="274589" y="114488"/>
                  </a:cubicBezTo>
                  <a:cubicBezTo>
                    <a:pt x="265539" y="132899"/>
                    <a:pt x="243276" y="140491"/>
                    <a:pt x="224864" y="131442"/>
                  </a:cubicBezTo>
                  <a:cubicBezTo>
                    <a:pt x="217496" y="127813"/>
                    <a:pt x="211536" y="121860"/>
                    <a:pt x="207914" y="114488"/>
                  </a:cubicBezTo>
                  <a:cubicBezTo>
                    <a:pt x="204368" y="107420"/>
                    <a:pt x="198709" y="101619"/>
                    <a:pt x="191722" y="97914"/>
                  </a:cubicBezTo>
                  <a:cubicBezTo>
                    <a:pt x="198709" y="94209"/>
                    <a:pt x="204368" y="88408"/>
                    <a:pt x="207914" y="81341"/>
                  </a:cubicBezTo>
                  <a:cubicBezTo>
                    <a:pt x="214211" y="68653"/>
                    <a:pt x="227187" y="60671"/>
                    <a:pt x="241347" y="60767"/>
                  </a:cubicBezTo>
                  <a:moveTo>
                    <a:pt x="445944" y="-98"/>
                  </a:moveTo>
                  <a:cubicBezTo>
                    <a:pt x="440254" y="-89"/>
                    <a:pt x="434644" y="1245"/>
                    <a:pt x="429561" y="3807"/>
                  </a:cubicBezTo>
                  <a:lnTo>
                    <a:pt x="308689" y="64291"/>
                  </a:lnTo>
                  <a:cubicBezTo>
                    <a:pt x="290145" y="27096"/>
                    <a:pt x="244964" y="11979"/>
                    <a:pt x="207772" y="30525"/>
                  </a:cubicBezTo>
                  <a:cubicBezTo>
                    <a:pt x="193149" y="37811"/>
                    <a:pt x="181296" y="49670"/>
                    <a:pt x="174005" y="64291"/>
                  </a:cubicBezTo>
                  <a:lnTo>
                    <a:pt x="53133" y="3617"/>
                  </a:lnTo>
                  <a:cubicBezTo>
                    <a:pt x="35040" y="-5480"/>
                    <a:pt x="12995" y="1807"/>
                    <a:pt x="3894" y="19895"/>
                  </a:cubicBezTo>
                  <a:cubicBezTo>
                    <a:pt x="1292" y="25067"/>
                    <a:pt x="-48" y="30782"/>
                    <a:pt x="-17" y="36573"/>
                  </a:cubicBezTo>
                  <a:lnTo>
                    <a:pt x="-17" y="158969"/>
                  </a:lnTo>
                  <a:cubicBezTo>
                    <a:pt x="-72" y="179220"/>
                    <a:pt x="16301" y="195688"/>
                    <a:pt x="36554" y="195745"/>
                  </a:cubicBezTo>
                  <a:cubicBezTo>
                    <a:pt x="42311" y="195755"/>
                    <a:pt x="47990" y="194421"/>
                    <a:pt x="53133" y="191831"/>
                  </a:cubicBezTo>
                  <a:lnTo>
                    <a:pt x="174005" y="131442"/>
                  </a:lnTo>
                  <a:cubicBezTo>
                    <a:pt x="192666" y="168637"/>
                    <a:pt x="237943" y="183658"/>
                    <a:pt x="275135" y="164999"/>
                  </a:cubicBezTo>
                  <a:cubicBezTo>
                    <a:pt x="289642" y="157721"/>
                    <a:pt x="301410" y="145949"/>
                    <a:pt x="308689" y="131442"/>
                  </a:cubicBezTo>
                  <a:lnTo>
                    <a:pt x="429561" y="191831"/>
                  </a:lnTo>
                  <a:cubicBezTo>
                    <a:pt x="447716" y="200927"/>
                    <a:pt x="469804" y="193593"/>
                    <a:pt x="478910" y="175438"/>
                  </a:cubicBezTo>
                  <a:cubicBezTo>
                    <a:pt x="481472" y="170333"/>
                    <a:pt x="482806" y="164684"/>
                    <a:pt x="482806" y="158969"/>
                  </a:cubicBezTo>
                  <a:lnTo>
                    <a:pt x="482806" y="36668"/>
                  </a:lnTo>
                  <a:cubicBezTo>
                    <a:pt x="482806" y="16313"/>
                    <a:pt x="466299" y="-193"/>
                    <a:pt x="445944" y="-193"/>
                  </a:cubicBezTo>
                  <a:close/>
                </a:path>
              </a:pathLst>
            </a:custGeom>
            <a:grpFill/>
            <a:ln w="9525" cap="flat">
              <a:noFill/>
              <a:prstDash val="solid"/>
              <a:miter/>
            </a:ln>
          </p:spPr>
          <p:txBody>
            <a:bodyPr rtlCol="0" anchor="ctr"/>
            <a:lstStyle/>
            <a:p>
              <a:endParaRPr lang="en-IN"/>
            </a:p>
          </p:txBody>
        </p:sp>
      </p:grpSp>
      <p:sp>
        <p:nvSpPr>
          <p:cNvPr id="73" name="Freeform: Shape 72">
            <a:extLst>
              <a:ext uri="{FF2B5EF4-FFF2-40B4-BE49-F238E27FC236}">
                <a16:creationId xmlns:a16="http://schemas.microsoft.com/office/drawing/2014/main" xmlns="" id="{AA1307F6-BD2F-A5A8-A4FC-08B3B8FD4E16}"/>
              </a:ext>
            </a:extLst>
          </p:cNvPr>
          <p:cNvSpPr/>
          <p:nvPr/>
        </p:nvSpPr>
        <p:spPr>
          <a:xfrm>
            <a:off x="10009205" y="2718651"/>
            <a:ext cx="1298205" cy="1283689"/>
          </a:xfrm>
          <a:custGeom>
            <a:avLst/>
            <a:gdLst>
              <a:gd name="connsiteX0" fmla="*/ 35361 w 1298205"/>
              <a:gd name="connsiteY0" fmla="*/ 800989 h 1283689"/>
              <a:gd name="connsiteX1" fmla="*/ 100703 w 1298205"/>
              <a:gd name="connsiteY1" fmla="*/ 892429 h 1283689"/>
              <a:gd name="connsiteX2" fmla="*/ 286536 w 1298205"/>
              <a:gd name="connsiteY2" fmla="*/ 894144 h 1283689"/>
              <a:gd name="connsiteX3" fmla="*/ 278535 w 1298205"/>
              <a:gd name="connsiteY3" fmla="*/ 1149700 h 1283689"/>
              <a:gd name="connsiteX4" fmla="*/ 555331 w 1298205"/>
              <a:gd name="connsiteY4" fmla="*/ 1283050 h 1283689"/>
              <a:gd name="connsiteX5" fmla="*/ 860131 w 1298205"/>
              <a:gd name="connsiteY5" fmla="*/ 1187800 h 1283689"/>
              <a:gd name="connsiteX6" fmla="*/ 1180552 w 1298205"/>
              <a:gd name="connsiteY6" fmla="*/ 917480 h 1283689"/>
              <a:gd name="connsiteX7" fmla="*/ 1203222 w 1298205"/>
              <a:gd name="connsiteY7" fmla="*/ 856996 h 1283689"/>
              <a:gd name="connsiteX8" fmla="*/ 1164455 w 1298205"/>
              <a:gd name="connsiteY8" fmla="*/ 665067 h 1283689"/>
              <a:gd name="connsiteX9" fmla="*/ 1192268 w 1298205"/>
              <a:gd name="connsiteY9" fmla="*/ 588867 h 1283689"/>
              <a:gd name="connsiteX10" fmla="*/ 1284280 w 1298205"/>
              <a:gd name="connsiteY10" fmla="*/ 383603 h 1283689"/>
              <a:gd name="connsiteX11" fmla="*/ 1271802 w 1298205"/>
              <a:gd name="connsiteY11" fmla="*/ 163862 h 1283689"/>
              <a:gd name="connsiteX12" fmla="*/ 1002911 w 1298205"/>
              <a:gd name="connsiteY12" fmla="*/ 4318 h 1283689"/>
              <a:gd name="connsiteX13" fmla="*/ 890897 w 1298205"/>
              <a:gd name="connsiteY13" fmla="*/ 4699 h 1283689"/>
              <a:gd name="connsiteX14" fmla="*/ 701826 w 1298205"/>
              <a:gd name="connsiteY14" fmla="*/ 201962 h 1283689"/>
              <a:gd name="connsiteX15" fmla="*/ 695444 w 1298205"/>
              <a:gd name="connsiteY15" fmla="*/ 309309 h 1283689"/>
              <a:gd name="connsiteX16" fmla="*/ 742593 w 1298205"/>
              <a:gd name="connsiteY16" fmla="*/ 422561 h 1283689"/>
              <a:gd name="connsiteX17" fmla="*/ 736497 w 1298205"/>
              <a:gd name="connsiteY17" fmla="*/ 511334 h 1283689"/>
              <a:gd name="connsiteX18" fmla="*/ 768691 w 1298205"/>
              <a:gd name="connsiteY18" fmla="*/ 589439 h 1283689"/>
              <a:gd name="connsiteX19" fmla="*/ 879277 w 1298205"/>
              <a:gd name="connsiteY19" fmla="*/ 583629 h 1283689"/>
              <a:gd name="connsiteX20" fmla="*/ 895850 w 1298205"/>
              <a:gd name="connsiteY20" fmla="*/ 666782 h 1283689"/>
              <a:gd name="connsiteX21" fmla="*/ 823079 w 1298205"/>
              <a:gd name="connsiteY21" fmla="*/ 710311 h 1283689"/>
              <a:gd name="connsiteX22" fmla="*/ 727353 w 1298205"/>
              <a:gd name="connsiteY22" fmla="*/ 650208 h 1283689"/>
              <a:gd name="connsiteX23" fmla="*/ 624197 w 1298205"/>
              <a:gd name="connsiteY23" fmla="*/ 614585 h 1283689"/>
              <a:gd name="connsiteX24" fmla="*/ 586097 w 1298205"/>
              <a:gd name="connsiteY24" fmla="*/ 709263 h 1283689"/>
              <a:gd name="connsiteX25" fmla="*/ 638675 w 1298205"/>
              <a:gd name="connsiteY25" fmla="*/ 806704 h 1283689"/>
              <a:gd name="connsiteX26" fmla="*/ 553998 w 1298205"/>
              <a:gd name="connsiteY26" fmla="*/ 842804 h 1283689"/>
              <a:gd name="connsiteX27" fmla="*/ 522946 w 1298205"/>
              <a:gd name="connsiteY27" fmla="*/ 836803 h 1283689"/>
              <a:gd name="connsiteX28" fmla="*/ 512183 w 1298205"/>
              <a:gd name="connsiteY28" fmla="*/ 814991 h 1283689"/>
              <a:gd name="connsiteX29" fmla="*/ 447127 w 1298205"/>
              <a:gd name="connsiteY29" fmla="*/ 714598 h 1283689"/>
              <a:gd name="connsiteX30" fmla="*/ 332827 w 1298205"/>
              <a:gd name="connsiteY30" fmla="*/ 690690 h 1283689"/>
              <a:gd name="connsiteX31" fmla="*/ 287107 w 1298205"/>
              <a:gd name="connsiteY31" fmla="*/ 709740 h 1283689"/>
              <a:gd name="connsiteX32" fmla="*/ 157472 w 1298205"/>
              <a:gd name="connsiteY32" fmla="*/ 701453 h 1283689"/>
              <a:gd name="connsiteX33" fmla="*/ 76224 w 1298205"/>
              <a:gd name="connsiteY33" fmla="*/ 652685 h 1283689"/>
              <a:gd name="connsiteX34" fmla="*/ 595 w 1298205"/>
              <a:gd name="connsiteY34" fmla="*/ 690023 h 1283689"/>
              <a:gd name="connsiteX35" fmla="*/ 17740 w 1298205"/>
              <a:gd name="connsiteY35" fmla="*/ 740029 h 1283689"/>
              <a:gd name="connsiteX36" fmla="*/ 35361 w 1298205"/>
              <a:gd name="connsiteY36" fmla="*/ 800989 h 1283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98205" h="1283689">
                <a:moveTo>
                  <a:pt x="35361" y="800989"/>
                </a:moveTo>
                <a:cubicBezTo>
                  <a:pt x="46887" y="837850"/>
                  <a:pt x="66032" y="875665"/>
                  <a:pt x="100703" y="892429"/>
                </a:cubicBezTo>
                <a:cubicBezTo>
                  <a:pt x="157186" y="919766"/>
                  <a:pt x="225480" y="879761"/>
                  <a:pt x="286536" y="894144"/>
                </a:cubicBezTo>
                <a:cubicBezTo>
                  <a:pt x="235425" y="970858"/>
                  <a:pt x="232320" y="1069937"/>
                  <a:pt x="278535" y="1149700"/>
                </a:cubicBezTo>
                <a:cubicBezTo>
                  <a:pt x="333780" y="1241901"/>
                  <a:pt x="447985" y="1286383"/>
                  <a:pt x="555331" y="1283050"/>
                </a:cubicBezTo>
                <a:cubicBezTo>
                  <a:pt x="662678" y="1279715"/>
                  <a:pt x="764881" y="1237139"/>
                  <a:pt x="860131" y="1187800"/>
                </a:cubicBezTo>
                <a:cubicBezTo>
                  <a:pt x="986242" y="1122934"/>
                  <a:pt x="1111210" y="1041114"/>
                  <a:pt x="1180552" y="917480"/>
                </a:cubicBezTo>
                <a:cubicBezTo>
                  <a:pt x="1191906" y="898954"/>
                  <a:pt x="1199593" y="878418"/>
                  <a:pt x="1203222" y="856996"/>
                </a:cubicBezTo>
                <a:cubicBezTo>
                  <a:pt x="1211508" y="791654"/>
                  <a:pt x="1158169" y="730694"/>
                  <a:pt x="1164455" y="665067"/>
                </a:cubicBezTo>
                <a:cubicBezTo>
                  <a:pt x="1167027" y="637921"/>
                  <a:pt x="1179600" y="612965"/>
                  <a:pt x="1192268" y="588867"/>
                </a:cubicBezTo>
                <a:cubicBezTo>
                  <a:pt x="1227034" y="522192"/>
                  <a:pt x="1264087" y="455994"/>
                  <a:pt x="1284280" y="383603"/>
                </a:cubicBezTo>
                <a:cubicBezTo>
                  <a:pt x="1304472" y="311213"/>
                  <a:pt x="1306187" y="230632"/>
                  <a:pt x="1271802" y="163862"/>
                </a:cubicBezTo>
                <a:cubicBezTo>
                  <a:pt x="1222272" y="67564"/>
                  <a:pt x="1109877" y="20987"/>
                  <a:pt x="1002911" y="4318"/>
                </a:cubicBezTo>
                <a:cubicBezTo>
                  <a:pt x="965849" y="-2188"/>
                  <a:pt x="927921" y="-2054"/>
                  <a:pt x="890897" y="4699"/>
                </a:cubicBezTo>
                <a:cubicBezTo>
                  <a:pt x="797362" y="24416"/>
                  <a:pt x="728972" y="110427"/>
                  <a:pt x="701826" y="201962"/>
                </a:cubicBezTo>
                <a:cubicBezTo>
                  <a:pt x="691348" y="236728"/>
                  <a:pt x="685633" y="274352"/>
                  <a:pt x="695444" y="309309"/>
                </a:cubicBezTo>
                <a:cubicBezTo>
                  <a:pt x="706493" y="348837"/>
                  <a:pt x="736402" y="381984"/>
                  <a:pt x="742593" y="422561"/>
                </a:cubicBezTo>
                <a:cubicBezTo>
                  <a:pt x="746974" y="451993"/>
                  <a:pt x="738306" y="481616"/>
                  <a:pt x="736497" y="511334"/>
                </a:cubicBezTo>
                <a:cubicBezTo>
                  <a:pt x="734687" y="541052"/>
                  <a:pt x="742497" y="575247"/>
                  <a:pt x="768691" y="589439"/>
                </a:cubicBezTo>
                <a:cubicBezTo>
                  <a:pt x="801743" y="607441"/>
                  <a:pt x="841653" y="583819"/>
                  <a:pt x="879277" y="583629"/>
                </a:cubicBezTo>
                <a:cubicBezTo>
                  <a:pt x="901279" y="605355"/>
                  <a:pt x="907842" y="638283"/>
                  <a:pt x="895850" y="666782"/>
                </a:cubicBezTo>
                <a:cubicBezTo>
                  <a:pt x="882772" y="694805"/>
                  <a:pt x="853950" y="712045"/>
                  <a:pt x="823079" y="710311"/>
                </a:cubicBezTo>
                <a:cubicBezTo>
                  <a:pt x="784979" y="707454"/>
                  <a:pt x="755642" y="676212"/>
                  <a:pt x="727353" y="650208"/>
                </a:cubicBezTo>
                <a:cubicBezTo>
                  <a:pt x="699063" y="624205"/>
                  <a:pt x="659821" y="600107"/>
                  <a:pt x="624197" y="614585"/>
                </a:cubicBezTo>
                <a:cubicBezTo>
                  <a:pt x="588573" y="629063"/>
                  <a:pt x="577429" y="673163"/>
                  <a:pt x="586097" y="709263"/>
                </a:cubicBezTo>
                <a:cubicBezTo>
                  <a:pt x="594765" y="745363"/>
                  <a:pt x="618482" y="775938"/>
                  <a:pt x="638675" y="806704"/>
                </a:cubicBezTo>
                <a:cubicBezTo>
                  <a:pt x="614272" y="826230"/>
                  <a:pt x="584983" y="838717"/>
                  <a:pt x="553998" y="842804"/>
                </a:cubicBezTo>
                <a:cubicBezTo>
                  <a:pt x="543263" y="845395"/>
                  <a:pt x="531938" y="843204"/>
                  <a:pt x="522946" y="836803"/>
                </a:cubicBezTo>
                <a:cubicBezTo>
                  <a:pt x="517460" y="830631"/>
                  <a:pt x="513736" y="823097"/>
                  <a:pt x="512183" y="814991"/>
                </a:cubicBezTo>
                <a:cubicBezTo>
                  <a:pt x="501353" y="775624"/>
                  <a:pt x="478636" y="740562"/>
                  <a:pt x="447127" y="714598"/>
                </a:cubicBezTo>
                <a:cubicBezTo>
                  <a:pt x="415076" y="688746"/>
                  <a:pt x="372556" y="679850"/>
                  <a:pt x="332827" y="690690"/>
                </a:cubicBezTo>
                <a:cubicBezTo>
                  <a:pt x="317016" y="695642"/>
                  <a:pt x="302538" y="704215"/>
                  <a:pt x="287107" y="709740"/>
                </a:cubicBezTo>
                <a:cubicBezTo>
                  <a:pt x="244759" y="726065"/>
                  <a:pt x="197391" y="723037"/>
                  <a:pt x="157472" y="701453"/>
                </a:cubicBezTo>
                <a:cubicBezTo>
                  <a:pt x="129754" y="686117"/>
                  <a:pt x="106513" y="662115"/>
                  <a:pt x="76224" y="652685"/>
                </a:cubicBezTo>
                <a:cubicBezTo>
                  <a:pt x="49649" y="644398"/>
                  <a:pt x="3548" y="656495"/>
                  <a:pt x="595" y="690023"/>
                </a:cubicBezTo>
                <a:cubicBezTo>
                  <a:pt x="-738" y="705834"/>
                  <a:pt x="12787" y="725266"/>
                  <a:pt x="17740" y="740029"/>
                </a:cubicBezTo>
                <a:cubicBezTo>
                  <a:pt x="24312" y="760127"/>
                  <a:pt x="29075" y="780796"/>
                  <a:pt x="35361" y="800989"/>
                </a:cubicBezTo>
                <a:close/>
              </a:path>
            </a:pathLst>
          </a:custGeom>
          <a:solidFill>
            <a:srgbClr val="CC5500"/>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900CB7DB-9BD3-0AE9-9284-CFE9E33147D8}"/>
              </a:ext>
            </a:extLst>
          </p:cNvPr>
          <p:cNvSpPr/>
          <p:nvPr/>
        </p:nvSpPr>
        <p:spPr>
          <a:xfrm>
            <a:off x="9867797" y="4807003"/>
            <a:ext cx="1296544" cy="1284255"/>
          </a:xfrm>
          <a:custGeom>
            <a:avLst/>
            <a:gdLst>
              <a:gd name="connsiteX0" fmla="*/ 938328 w 1296544"/>
              <a:gd name="connsiteY0" fmla="*/ 38587 h 1284255"/>
              <a:gd name="connsiteX1" fmla="*/ 938328 w 1296544"/>
              <a:gd name="connsiteY1" fmla="*/ 38587 h 1284255"/>
              <a:gd name="connsiteX2" fmla="*/ 996240 w 1296544"/>
              <a:gd name="connsiteY2" fmla="*/ 43635 h 1284255"/>
              <a:gd name="connsiteX3" fmla="*/ 1236937 w 1296544"/>
              <a:gd name="connsiteY3" fmla="*/ 182986 h 1284255"/>
              <a:gd name="connsiteX4" fmla="*/ 1246462 w 1296544"/>
              <a:gd name="connsiteY4" fmla="*/ 375105 h 1284255"/>
              <a:gd name="connsiteX5" fmla="*/ 1168548 w 1296544"/>
              <a:gd name="connsiteY5" fmla="*/ 551699 h 1284255"/>
              <a:gd name="connsiteX6" fmla="*/ 1157404 w 1296544"/>
              <a:gd name="connsiteY6" fmla="*/ 572844 h 1284255"/>
              <a:gd name="connsiteX7" fmla="*/ 1125400 w 1296544"/>
              <a:gd name="connsiteY7" fmla="*/ 663141 h 1284255"/>
              <a:gd name="connsiteX8" fmla="*/ 1147116 w 1296544"/>
              <a:gd name="connsiteY8" fmla="*/ 774298 h 1284255"/>
              <a:gd name="connsiteX9" fmla="*/ 1164262 w 1296544"/>
              <a:gd name="connsiteY9" fmla="*/ 853832 h 1284255"/>
              <a:gd name="connsiteX10" fmla="*/ 1146259 w 1296544"/>
              <a:gd name="connsiteY10" fmla="*/ 900505 h 1284255"/>
              <a:gd name="connsiteX11" fmla="*/ 841459 w 1296544"/>
              <a:gd name="connsiteY11" fmla="*/ 1155584 h 1284255"/>
              <a:gd name="connsiteX12" fmla="*/ 552756 w 1296544"/>
              <a:gd name="connsiteY12" fmla="*/ 1246357 h 1284255"/>
              <a:gd name="connsiteX13" fmla="*/ 543898 w 1296544"/>
              <a:gd name="connsiteY13" fmla="*/ 1246357 h 1284255"/>
              <a:gd name="connsiteX14" fmla="*/ 309678 w 1296544"/>
              <a:gd name="connsiteY14" fmla="*/ 1131010 h 1284255"/>
              <a:gd name="connsiteX15" fmla="*/ 316346 w 1296544"/>
              <a:gd name="connsiteY15" fmla="*/ 916602 h 1284255"/>
              <a:gd name="connsiteX16" fmla="*/ 306535 w 1296544"/>
              <a:gd name="connsiteY16" fmla="*/ 863624 h 1284255"/>
              <a:gd name="connsiteX17" fmla="*/ 293676 w 1296544"/>
              <a:gd name="connsiteY17" fmla="*/ 857928 h 1284255"/>
              <a:gd name="connsiteX18" fmla="*/ 255005 w 1296544"/>
              <a:gd name="connsiteY18" fmla="*/ 853737 h 1284255"/>
              <a:gd name="connsiteX19" fmla="*/ 194331 w 1296544"/>
              <a:gd name="connsiteY19" fmla="*/ 859928 h 1284255"/>
              <a:gd name="connsiteX20" fmla="*/ 146706 w 1296544"/>
              <a:gd name="connsiteY20" fmla="*/ 865071 h 1284255"/>
              <a:gd name="connsiteX21" fmla="*/ 115749 w 1296544"/>
              <a:gd name="connsiteY21" fmla="*/ 859070 h 1284255"/>
              <a:gd name="connsiteX22" fmla="*/ 70125 w 1296544"/>
              <a:gd name="connsiteY22" fmla="*/ 790491 h 1284255"/>
              <a:gd name="connsiteX23" fmla="*/ 62695 w 1296544"/>
              <a:gd name="connsiteY23" fmla="*/ 764392 h 1284255"/>
              <a:gd name="connsiteX24" fmla="*/ 52218 w 1296544"/>
              <a:gd name="connsiteY24" fmla="*/ 728864 h 1284255"/>
              <a:gd name="connsiteX25" fmla="*/ 43645 w 1296544"/>
              <a:gd name="connsiteY25" fmla="*/ 708766 h 1284255"/>
              <a:gd name="connsiteX26" fmla="*/ 37454 w 1296544"/>
              <a:gd name="connsiteY26" fmla="*/ 694479 h 1284255"/>
              <a:gd name="connsiteX27" fmla="*/ 56504 w 1296544"/>
              <a:gd name="connsiteY27" fmla="*/ 689240 h 1284255"/>
              <a:gd name="connsiteX28" fmla="*/ 63171 w 1296544"/>
              <a:gd name="connsiteY28" fmla="*/ 690002 h 1284255"/>
              <a:gd name="connsiteX29" fmla="*/ 103462 w 1296544"/>
              <a:gd name="connsiteY29" fmla="*/ 713529 h 1284255"/>
              <a:gd name="connsiteX30" fmla="*/ 137466 w 1296544"/>
              <a:gd name="connsiteY30" fmla="*/ 735722 h 1284255"/>
              <a:gd name="connsiteX31" fmla="*/ 229859 w 1296544"/>
              <a:gd name="connsiteY31" fmla="*/ 759153 h 1284255"/>
              <a:gd name="connsiteX32" fmla="*/ 299391 w 1296544"/>
              <a:gd name="connsiteY32" fmla="*/ 746104 h 1284255"/>
              <a:gd name="connsiteX33" fmla="*/ 320442 w 1296544"/>
              <a:gd name="connsiteY33" fmla="*/ 736579 h 1284255"/>
              <a:gd name="connsiteX34" fmla="*/ 342635 w 1296544"/>
              <a:gd name="connsiteY34" fmla="*/ 727054 h 1284255"/>
              <a:gd name="connsiteX35" fmla="*/ 363876 w 1296544"/>
              <a:gd name="connsiteY35" fmla="*/ 723911 h 1284255"/>
              <a:gd name="connsiteX36" fmla="*/ 422264 w 1296544"/>
              <a:gd name="connsiteY36" fmla="*/ 744770 h 1284255"/>
              <a:gd name="connsiteX37" fmla="*/ 474175 w 1296544"/>
              <a:gd name="connsiteY37" fmla="*/ 826114 h 1284255"/>
              <a:gd name="connsiteX38" fmla="*/ 474175 w 1296544"/>
              <a:gd name="connsiteY38" fmla="*/ 827257 h 1284255"/>
              <a:gd name="connsiteX39" fmla="*/ 495416 w 1296544"/>
              <a:gd name="connsiteY39" fmla="*/ 865357 h 1284255"/>
              <a:gd name="connsiteX40" fmla="*/ 542088 w 1296544"/>
              <a:gd name="connsiteY40" fmla="*/ 881931 h 1284255"/>
              <a:gd name="connsiteX41" fmla="*/ 557043 w 1296544"/>
              <a:gd name="connsiteY41" fmla="*/ 880883 h 1284255"/>
              <a:gd name="connsiteX42" fmla="*/ 660579 w 1296544"/>
              <a:gd name="connsiteY42" fmla="*/ 836687 h 1284255"/>
              <a:gd name="connsiteX43" fmla="*/ 668676 w 1296544"/>
              <a:gd name="connsiteY43" fmla="*/ 786205 h 1284255"/>
              <a:gd name="connsiteX44" fmla="*/ 657246 w 1296544"/>
              <a:gd name="connsiteY44" fmla="*/ 769154 h 1284255"/>
              <a:gd name="connsiteX45" fmla="*/ 621146 w 1296544"/>
              <a:gd name="connsiteY45" fmla="*/ 700765 h 1284255"/>
              <a:gd name="connsiteX46" fmla="*/ 636576 w 1296544"/>
              <a:gd name="connsiteY46" fmla="*/ 650187 h 1284255"/>
              <a:gd name="connsiteX47" fmla="*/ 644863 w 1296544"/>
              <a:gd name="connsiteY47" fmla="*/ 648664 h 1284255"/>
              <a:gd name="connsiteX48" fmla="*/ 699632 w 1296544"/>
              <a:gd name="connsiteY48" fmla="*/ 678572 h 1284255"/>
              <a:gd name="connsiteX49" fmla="*/ 708395 w 1296544"/>
              <a:gd name="connsiteY49" fmla="*/ 686764 h 1284255"/>
              <a:gd name="connsiteX50" fmla="*/ 818218 w 1296544"/>
              <a:gd name="connsiteY50" fmla="*/ 748581 h 1284255"/>
              <a:gd name="connsiteX51" fmla="*/ 826124 w 1296544"/>
              <a:gd name="connsiteY51" fmla="*/ 748581 h 1284255"/>
              <a:gd name="connsiteX52" fmla="*/ 938338 w 1296544"/>
              <a:gd name="connsiteY52" fmla="*/ 637529 h 1284255"/>
              <a:gd name="connsiteX53" fmla="*/ 903562 w 1296544"/>
              <a:gd name="connsiteY53" fmla="*/ 555985 h 1284255"/>
              <a:gd name="connsiteX54" fmla="*/ 877368 w 1296544"/>
              <a:gd name="connsiteY54" fmla="*/ 545508 h 1284255"/>
              <a:gd name="connsiteX55" fmla="*/ 877368 w 1296544"/>
              <a:gd name="connsiteY55" fmla="*/ 545508 h 1284255"/>
              <a:gd name="connsiteX56" fmla="*/ 827553 w 1296544"/>
              <a:gd name="connsiteY56" fmla="*/ 552842 h 1284255"/>
              <a:gd name="connsiteX57" fmla="*/ 795549 w 1296544"/>
              <a:gd name="connsiteY57" fmla="*/ 558081 h 1284255"/>
              <a:gd name="connsiteX58" fmla="*/ 785071 w 1296544"/>
              <a:gd name="connsiteY58" fmla="*/ 555985 h 1284255"/>
              <a:gd name="connsiteX59" fmla="*/ 772784 w 1296544"/>
              <a:gd name="connsiteY59" fmla="*/ 513694 h 1284255"/>
              <a:gd name="connsiteX60" fmla="*/ 775927 w 1296544"/>
              <a:gd name="connsiteY60" fmla="*/ 486072 h 1284255"/>
              <a:gd name="connsiteX61" fmla="*/ 750019 w 1296544"/>
              <a:gd name="connsiteY61" fmla="*/ 342244 h 1284255"/>
              <a:gd name="connsiteX62" fmla="*/ 730969 w 1296544"/>
              <a:gd name="connsiteY62" fmla="*/ 299572 h 1284255"/>
              <a:gd name="connsiteX63" fmla="*/ 737160 w 1296544"/>
              <a:gd name="connsiteY63" fmla="*/ 213847 h 1284255"/>
              <a:gd name="connsiteX64" fmla="*/ 897657 w 1296544"/>
              <a:gd name="connsiteY64" fmla="*/ 42969 h 1284255"/>
              <a:gd name="connsiteX65" fmla="*/ 938424 w 1296544"/>
              <a:gd name="connsiteY65" fmla="*/ 38968 h 1284255"/>
              <a:gd name="connsiteX66" fmla="*/ 938424 w 1296544"/>
              <a:gd name="connsiteY66" fmla="*/ 868 h 1284255"/>
              <a:gd name="connsiteX67" fmla="*/ 889751 w 1296544"/>
              <a:gd name="connsiteY67" fmla="*/ 5631 h 1284255"/>
              <a:gd name="connsiteX68" fmla="*/ 700680 w 1296544"/>
              <a:gd name="connsiteY68" fmla="*/ 202893 h 1284255"/>
              <a:gd name="connsiteX69" fmla="*/ 694203 w 1296544"/>
              <a:gd name="connsiteY69" fmla="*/ 310240 h 1284255"/>
              <a:gd name="connsiteX70" fmla="*/ 741828 w 1296544"/>
              <a:gd name="connsiteY70" fmla="*/ 423492 h 1284255"/>
              <a:gd name="connsiteX71" fmla="*/ 735732 w 1296544"/>
              <a:gd name="connsiteY71" fmla="*/ 512265 h 1284255"/>
              <a:gd name="connsiteX72" fmla="*/ 767926 w 1296544"/>
              <a:gd name="connsiteY72" fmla="*/ 590371 h 1284255"/>
              <a:gd name="connsiteX73" fmla="*/ 796501 w 1296544"/>
              <a:gd name="connsiteY73" fmla="*/ 597133 h 1284255"/>
              <a:gd name="connsiteX74" fmla="*/ 878511 w 1296544"/>
              <a:gd name="connsiteY74" fmla="*/ 584560 h 1284255"/>
              <a:gd name="connsiteX75" fmla="*/ 880902 w 1296544"/>
              <a:gd name="connsiteY75" fmla="*/ 688659 h 1284255"/>
              <a:gd name="connsiteX76" fmla="*/ 827267 w 1296544"/>
              <a:gd name="connsiteY76" fmla="*/ 711433 h 1284255"/>
              <a:gd name="connsiteX77" fmla="*/ 822219 w 1296544"/>
              <a:gd name="connsiteY77" fmla="*/ 711433 h 1284255"/>
              <a:gd name="connsiteX78" fmla="*/ 726969 w 1296544"/>
              <a:gd name="connsiteY78" fmla="*/ 651330 h 1284255"/>
              <a:gd name="connsiteX79" fmla="*/ 646387 w 1296544"/>
              <a:gd name="connsiteY79" fmla="*/ 611325 h 1284255"/>
              <a:gd name="connsiteX80" fmla="*/ 623813 w 1296544"/>
              <a:gd name="connsiteY80" fmla="*/ 615612 h 1284255"/>
              <a:gd name="connsiteX81" fmla="*/ 585713 w 1296544"/>
              <a:gd name="connsiteY81" fmla="*/ 710385 h 1284255"/>
              <a:gd name="connsiteX82" fmla="*/ 638386 w 1296544"/>
              <a:gd name="connsiteY82" fmla="*/ 807731 h 1284255"/>
              <a:gd name="connsiteX83" fmla="*/ 553709 w 1296544"/>
              <a:gd name="connsiteY83" fmla="*/ 843926 h 1284255"/>
              <a:gd name="connsiteX84" fmla="*/ 544184 w 1296544"/>
              <a:gd name="connsiteY84" fmla="*/ 844593 h 1284255"/>
              <a:gd name="connsiteX85" fmla="*/ 523134 w 1296544"/>
              <a:gd name="connsiteY85" fmla="*/ 837925 h 1284255"/>
              <a:gd name="connsiteX86" fmla="*/ 512275 w 1296544"/>
              <a:gd name="connsiteY86" fmla="*/ 816113 h 1284255"/>
              <a:gd name="connsiteX87" fmla="*/ 447315 w 1296544"/>
              <a:gd name="connsiteY87" fmla="*/ 715719 h 1284255"/>
              <a:gd name="connsiteX88" fmla="*/ 365590 w 1296544"/>
              <a:gd name="connsiteY88" fmla="*/ 687144 h 1284255"/>
              <a:gd name="connsiteX89" fmla="*/ 332919 w 1296544"/>
              <a:gd name="connsiteY89" fmla="*/ 692002 h 1284255"/>
              <a:gd name="connsiteX90" fmla="*/ 287199 w 1296544"/>
              <a:gd name="connsiteY90" fmla="*/ 711624 h 1284255"/>
              <a:gd name="connsiteX91" fmla="*/ 231573 w 1296544"/>
              <a:gd name="connsiteY91" fmla="*/ 722006 h 1284255"/>
              <a:gd name="connsiteX92" fmla="*/ 157564 w 1296544"/>
              <a:gd name="connsiteY92" fmla="*/ 702956 h 1284255"/>
              <a:gd name="connsiteX93" fmla="*/ 76221 w 1296544"/>
              <a:gd name="connsiteY93" fmla="*/ 654283 h 1284255"/>
              <a:gd name="connsiteX94" fmla="*/ 58218 w 1296544"/>
              <a:gd name="connsiteY94" fmla="*/ 651806 h 1284255"/>
              <a:gd name="connsiteX95" fmla="*/ 1068 w 1296544"/>
              <a:gd name="connsiteY95" fmla="*/ 691621 h 1284255"/>
              <a:gd name="connsiteX96" fmla="*/ 16594 w 1296544"/>
              <a:gd name="connsiteY96" fmla="*/ 741056 h 1284255"/>
              <a:gd name="connsiteX97" fmla="*/ 34311 w 1296544"/>
              <a:gd name="connsiteY97" fmla="*/ 802016 h 1284255"/>
              <a:gd name="connsiteX98" fmla="*/ 99652 w 1296544"/>
              <a:gd name="connsiteY98" fmla="*/ 893456 h 1284255"/>
              <a:gd name="connsiteX99" fmla="*/ 147277 w 1296544"/>
              <a:gd name="connsiteY99" fmla="*/ 902981 h 1284255"/>
              <a:gd name="connsiteX100" fmla="*/ 255576 w 1296544"/>
              <a:gd name="connsiteY100" fmla="*/ 891646 h 1284255"/>
              <a:gd name="connsiteX101" fmla="*/ 285485 w 1296544"/>
              <a:gd name="connsiteY101" fmla="*/ 894885 h 1284255"/>
              <a:gd name="connsiteX102" fmla="*/ 277579 w 1296544"/>
              <a:gd name="connsiteY102" fmla="*/ 1150441 h 1284255"/>
              <a:gd name="connsiteX103" fmla="*/ 544279 w 1296544"/>
              <a:gd name="connsiteY103" fmla="*/ 1283791 h 1284255"/>
              <a:gd name="connsiteX104" fmla="*/ 553804 w 1296544"/>
              <a:gd name="connsiteY104" fmla="*/ 1283791 h 1284255"/>
              <a:gd name="connsiteX105" fmla="*/ 858604 w 1296544"/>
              <a:gd name="connsiteY105" fmla="*/ 1188541 h 1284255"/>
              <a:gd name="connsiteX106" fmla="*/ 1179025 w 1296544"/>
              <a:gd name="connsiteY106" fmla="*/ 918316 h 1284255"/>
              <a:gd name="connsiteX107" fmla="*/ 1201600 w 1296544"/>
              <a:gd name="connsiteY107" fmla="*/ 857832 h 1284255"/>
              <a:gd name="connsiteX108" fmla="*/ 1162928 w 1296544"/>
              <a:gd name="connsiteY108" fmla="*/ 665808 h 1284255"/>
              <a:gd name="connsiteX109" fmla="*/ 1190646 w 1296544"/>
              <a:gd name="connsiteY109" fmla="*/ 589608 h 1284255"/>
              <a:gd name="connsiteX110" fmla="*/ 1282657 w 1296544"/>
              <a:gd name="connsiteY110" fmla="*/ 384345 h 1284255"/>
              <a:gd name="connsiteX111" fmla="*/ 1270179 w 1296544"/>
              <a:gd name="connsiteY111" fmla="*/ 164603 h 1284255"/>
              <a:gd name="connsiteX112" fmla="*/ 1001384 w 1296544"/>
              <a:gd name="connsiteY112" fmla="*/ 5059 h 1284255"/>
              <a:gd name="connsiteX113" fmla="*/ 937757 w 1296544"/>
              <a:gd name="connsiteY113" fmla="*/ -465 h 1284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296544" h="1284255">
                <a:moveTo>
                  <a:pt x="938328" y="38587"/>
                </a:moveTo>
                <a:lnTo>
                  <a:pt x="938328" y="38587"/>
                </a:lnTo>
                <a:cubicBezTo>
                  <a:pt x="957731" y="38816"/>
                  <a:pt x="977086" y="40502"/>
                  <a:pt x="996240" y="43635"/>
                </a:cubicBezTo>
                <a:cubicBezTo>
                  <a:pt x="1064725" y="54113"/>
                  <a:pt x="1186741" y="86022"/>
                  <a:pt x="1236937" y="182986"/>
                </a:cubicBezTo>
                <a:cubicBezTo>
                  <a:pt x="1263321" y="234326"/>
                  <a:pt x="1266750" y="302525"/>
                  <a:pt x="1246462" y="375105"/>
                </a:cubicBezTo>
                <a:cubicBezTo>
                  <a:pt x="1229508" y="435875"/>
                  <a:pt x="1199885" y="492168"/>
                  <a:pt x="1168548" y="551699"/>
                </a:cubicBezTo>
                <a:lnTo>
                  <a:pt x="1157404" y="572844"/>
                </a:lnTo>
                <a:cubicBezTo>
                  <a:pt x="1145307" y="595895"/>
                  <a:pt x="1128829" y="627422"/>
                  <a:pt x="1125400" y="663141"/>
                </a:cubicBezTo>
                <a:cubicBezTo>
                  <a:pt x="1121589" y="703908"/>
                  <a:pt x="1134925" y="741342"/>
                  <a:pt x="1147116" y="774298"/>
                </a:cubicBezTo>
                <a:cubicBezTo>
                  <a:pt x="1157499" y="802873"/>
                  <a:pt x="1167309" y="829829"/>
                  <a:pt x="1164262" y="853832"/>
                </a:cubicBezTo>
                <a:cubicBezTo>
                  <a:pt x="1161185" y="870367"/>
                  <a:pt x="1155079" y="886189"/>
                  <a:pt x="1146259" y="900505"/>
                </a:cubicBezTo>
                <a:cubicBezTo>
                  <a:pt x="1077489" y="1023091"/>
                  <a:pt x="947282" y="1101196"/>
                  <a:pt x="841459" y="1155584"/>
                </a:cubicBezTo>
                <a:cubicBezTo>
                  <a:pt x="757163" y="1198828"/>
                  <a:pt x="656960" y="1243595"/>
                  <a:pt x="552756" y="1246357"/>
                </a:cubicBezTo>
                <a:lnTo>
                  <a:pt x="543898" y="1246357"/>
                </a:lnTo>
                <a:cubicBezTo>
                  <a:pt x="442076" y="1246357"/>
                  <a:pt x="352350" y="1202161"/>
                  <a:pt x="309678" y="1131010"/>
                </a:cubicBezTo>
                <a:cubicBezTo>
                  <a:pt x="271140" y="1064039"/>
                  <a:pt x="273722" y="981048"/>
                  <a:pt x="316346" y="916602"/>
                </a:cubicBezTo>
                <a:cubicBezTo>
                  <a:pt x="328271" y="899266"/>
                  <a:pt x="323880" y="875539"/>
                  <a:pt x="306535" y="863624"/>
                </a:cubicBezTo>
                <a:cubicBezTo>
                  <a:pt x="302640" y="860938"/>
                  <a:pt x="298277" y="859014"/>
                  <a:pt x="293676" y="857928"/>
                </a:cubicBezTo>
                <a:cubicBezTo>
                  <a:pt x="280989" y="855022"/>
                  <a:pt x="268016" y="853623"/>
                  <a:pt x="255005" y="853737"/>
                </a:cubicBezTo>
                <a:cubicBezTo>
                  <a:pt x="234650" y="854203"/>
                  <a:pt x="214362" y="856280"/>
                  <a:pt x="194331" y="859928"/>
                </a:cubicBezTo>
                <a:cubicBezTo>
                  <a:pt x="178605" y="862824"/>
                  <a:pt x="162689" y="864547"/>
                  <a:pt x="146706" y="865071"/>
                </a:cubicBezTo>
                <a:cubicBezTo>
                  <a:pt x="136066" y="865481"/>
                  <a:pt x="125465" y="863424"/>
                  <a:pt x="115749" y="859070"/>
                </a:cubicBezTo>
                <a:cubicBezTo>
                  <a:pt x="96699" y="849545"/>
                  <a:pt x="81555" y="826876"/>
                  <a:pt x="70125" y="790491"/>
                </a:cubicBezTo>
                <a:cubicBezTo>
                  <a:pt x="67553" y="782109"/>
                  <a:pt x="65172" y="773441"/>
                  <a:pt x="62695" y="764392"/>
                </a:cubicBezTo>
                <a:cubicBezTo>
                  <a:pt x="59457" y="752867"/>
                  <a:pt x="56218" y="740961"/>
                  <a:pt x="52218" y="728864"/>
                </a:cubicBezTo>
                <a:cubicBezTo>
                  <a:pt x="49751" y="722006"/>
                  <a:pt x="46884" y="715300"/>
                  <a:pt x="43645" y="708766"/>
                </a:cubicBezTo>
                <a:cubicBezTo>
                  <a:pt x="41740" y="704671"/>
                  <a:pt x="38692" y="698288"/>
                  <a:pt x="37454" y="694479"/>
                </a:cubicBezTo>
                <a:cubicBezTo>
                  <a:pt x="43150" y="690897"/>
                  <a:pt x="49779" y="689078"/>
                  <a:pt x="56504" y="689240"/>
                </a:cubicBezTo>
                <a:cubicBezTo>
                  <a:pt x="58752" y="689173"/>
                  <a:pt x="61000" y="689430"/>
                  <a:pt x="63171" y="690002"/>
                </a:cubicBezTo>
                <a:cubicBezTo>
                  <a:pt x="77716" y="695765"/>
                  <a:pt x="91299" y="703689"/>
                  <a:pt x="103462" y="713529"/>
                </a:cubicBezTo>
                <a:cubicBezTo>
                  <a:pt x="114349" y="721587"/>
                  <a:pt x="125703" y="728997"/>
                  <a:pt x="137466" y="735722"/>
                </a:cubicBezTo>
                <a:cubicBezTo>
                  <a:pt x="165803" y="751171"/>
                  <a:pt x="197579" y="759229"/>
                  <a:pt x="229859" y="759153"/>
                </a:cubicBezTo>
                <a:cubicBezTo>
                  <a:pt x="253652" y="759239"/>
                  <a:pt x="277246" y="754810"/>
                  <a:pt x="299391" y="746104"/>
                </a:cubicBezTo>
                <a:cubicBezTo>
                  <a:pt x="306916" y="743151"/>
                  <a:pt x="313774" y="739913"/>
                  <a:pt x="320442" y="736579"/>
                </a:cubicBezTo>
                <a:cubicBezTo>
                  <a:pt x="327614" y="732903"/>
                  <a:pt x="335034" y="729721"/>
                  <a:pt x="342635" y="727054"/>
                </a:cubicBezTo>
                <a:cubicBezTo>
                  <a:pt x="349512" y="724921"/>
                  <a:pt x="356675" y="723863"/>
                  <a:pt x="363876" y="723911"/>
                </a:cubicBezTo>
                <a:cubicBezTo>
                  <a:pt x="385078" y="724368"/>
                  <a:pt x="405567" y="731693"/>
                  <a:pt x="422264" y="744770"/>
                </a:cubicBezTo>
                <a:cubicBezTo>
                  <a:pt x="447400" y="766012"/>
                  <a:pt x="465498" y="794367"/>
                  <a:pt x="474175" y="826114"/>
                </a:cubicBezTo>
                <a:lnTo>
                  <a:pt x="474175" y="827257"/>
                </a:lnTo>
                <a:cubicBezTo>
                  <a:pt x="477461" y="841726"/>
                  <a:pt x="484834" y="854956"/>
                  <a:pt x="495416" y="865357"/>
                </a:cubicBezTo>
                <a:cubicBezTo>
                  <a:pt x="508265" y="876673"/>
                  <a:pt x="524981" y="882607"/>
                  <a:pt x="542088" y="881931"/>
                </a:cubicBezTo>
                <a:cubicBezTo>
                  <a:pt x="547089" y="881940"/>
                  <a:pt x="552090" y="881588"/>
                  <a:pt x="557043" y="880883"/>
                </a:cubicBezTo>
                <a:cubicBezTo>
                  <a:pt x="594962" y="875949"/>
                  <a:pt x="630785" y="860661"/>
                  <a:pt x="660579" y="836687"/>
                </a:cubicBezTo>
                <a:cubicBezTo>
                  <a:pt x="675848" y="824438"/>
                  <a:pt x="679344" y="802616"/>
                  <a:pt x="668676" y="786205"/>
                </a:cubicBezTo>
                <a:cubicBezTo>
                  <a:pt x="664961" y="780489"/>
                  <a:pt x="661151" y="774870"/>
                  <a:pt x="657246" y="769154"/>
                </a:cubicBezTo>
                <a:cubicBezTo>
                  <a:pt x="641529" y="745819"/>
                  <a:pt x="626670" y="723721"/>
                  <a:pt x="621146" y="700765"/>
                </a:cubicBezTo>
                <a:cubicBezTo>
                  <a:pt x="616098" y="679620"/>
                  <a:pt x="623432" y="655521"/>
                  <a:pt x="636576" y="650187"/>
                </a:cubicBezTo>
                <a:cubicBezTo>
                  <a:pt x="639215" y="649140"/>
                  <a:pt x="642025" y="648625"/>
                  <a:pt x="644863" y="648664"/>
                </a:cubicBezTo>
                <a:cubicBezTo>
                  <a:pt x="659055" y="648664"/>
                  <a:pt x="678963" y="659522"/>
                  <a:pt x="699632" y="678572"/>
                </a:cubicBezTo>
                <a:lnTo>
                  <a:pt x="708395" y="686764"/>
                </a:lnTo>
                <a:cubicBezTo>
                  <a:pt x="736113" y="712671"/>
                  <a:pt x="770593" y="745057"/>
                  <a:pt x="818218" y="748581"/>
                </a:cubicBezTo>
                <a:cubicBezTo>
                  <a:pt x="820847" y="748724"/>
                  <a:pt x="823495" y="748724"/>
                  <a:pt x="826124" y="748581"/>
                </a:cubicBezTo>
                <a:cubicBezTo>
                  <a:pt x="887779" y="748905"/>
                  <a:pt x="938014" y="699184"/>
                  <a:pt x="938338" y="637529"/>
                </a:cubicBezTo>
                <a:cubicBezTo>
                  <a:pt x="938500" y="606716"/>
                  <a:pt x="925917" y="577207"/>
                  <a:pt x="903562" y="555985"/>
                </a:cubicBezTo>
                <a:cubicBezTo>
                  <a:pt x="896495" y="549270"/>
                  <a:pt x="887122" y="545517"/>
                  <a:pt x="877368" y="545508"/>
                </a:cubicBezTo>
                <a:lnTo>
                  <a:pt x="877368" y="545508"/>
                </a:lnTo>
                <a:cubicBezTo>
                  <a:pt x="860547" y="546098"/>
                  <a:pt x="843831" y="548556"/>
                  <a:pt x="827553" y="552842"/>
                </a:cubicBezTo>
                <a:cubicBezTo>
                  <a:pt x="817085" y="555642"/>
                  <a:pt x="806359" y="557395"/>
                  <a:pt x="795549" y="558081"/>
                </a:cubicBezTo>
                <a:cubicBezTo>
                  <a:pt x="791929" y="558300"/>
                  <a:pt x="788319" y="557576"/>
                  <a:pt x="785071" y="555985"/>
                </a:cubicBezTo>
                <a:cubicBezTo>
                  <a:pt x="776689" y="551413"/>
                  <a:pt x="771546" y="533601"/>
                  <a:pt x="772784" y="513694"/>
                </a:cubicBezTo>
                <a:cubicBezTo>
                  <a:pt x="773260" y="505026"/>
                  <a:pt x="774594" y="495787"/>
                  <a:pt x="775927" y="486072"/>
                </a:cubicBezTo>
                <a:cubicBezTo>
                  <a:pt x="787243" y="436599"/>
                  <a:pt x="777880" y="384659"/>
                  <a:pt x="750019" y="342244"/>
                </a:cubicBezTo>
                <a:cubicBezTo>
                  <a:pt x="742228" y="328709"/>
                  <a:pt x="735846" y="314412"/>
                  <a:pt x="730969" y="299572"/>
                </a:cubicBezTo>
                <a:cubicBezTo>
                  <a:pt x="724587" y="276807"/>
                  <a:pt x="726588" y="248614"/>
                  <a:pt x="737160" y="213847"/>
                </a:cubicBezTo>
                <a:cubicBezTo>
                  <a:pt x="763830" y="124884"/>
                  <a:pt x="826886" y="57827"/>
                  <a:pt x="897657" y="42969"/>
                </a:cubicBezTo>
                <a:cubicBezTo>
                  <a:pt x="911068" y="40197"/>
                  <a:pt x="924727" y="38854"/>
                  <a:pt x="938424" y="38968"/>
                </a:cubicBezTo>
                <a:moveTo>
                  <a:pt x="938424" y="868"/>
                </a:moveTo>
                <a:cubicBezTo>
                  <a:pt x="922079" y="782"/>
                  <a:pt x="905772" y="2383"/>
                  <a:pt x="889751" y="5631"/>
                </a:cubicBezTo>
                <a:cubicBezTo>
                  <a:pt x="796215" y="25348"/>
                  <a:pt x="727826" y="111358"/>
                  <a:pt x="700680" y="202893"/>
                </a:cubicBezTo>
                <a:cubicBezTo>
                  <a:pt x="690202" y="237660"/>
                  <a:pt x="684487" y="275188"/>
                  <a:pt x="694203" y="310240"/>
                </a:cubicBezTo>
                <a:cubicBezTo>
                  <a:pt x="705252" y="349769"/>
                  <a:pt x="735255" y="382916"/>
                  <a:pt x="741828" y="423492"/>
                </a:cubicBezTo>
                <a:cubicBezTo>
                  <a:pt x="746304" y="452925"/>
                  <a:pt x="737637" y="482548"/>
                  <a:pt x="735732" y="512265"/>
                </a:cubicBezTo>
                <a:cubicBezTo>
                  <a:pt x="733827" y="541983"/>
                  <a:pt x="741828" y="576178"/>
                  <a:pt x="767926" y="590371"/>
                </a:cubicBezTo>
                <a:cubicBezTo>
                  <a:pt x="776727" y="594999"/>
                  <a:pt x="786557" y="597333"/>
                  <a:pt x="796501" y="597133"/>
                </a:cubicBezTo>
                <a:cubicBezTo>
                  <a:pt x="822695" y="597133"/>
                  <a:pt x="851175" y="584655"/>
                  <a:pt x="878511" y="584560"/>
                </a:cubicBezTo>
                <a:cubicBezTo>
                  <a:pt x="907915" y="612649"/>
                  <a:pt x="908991" y="659255"/>
                  <a:pt x="880902" y="688659"/>
                </a:cubicBezTo>
                <a:cubicBezTo>
                  <a:pt x="866919" y="703299"/>
                  <a:pt x="847517" y="711538"/>
                  <a:pt x="827267" y="711433"/>
                </a:cubicBezTo>
                <a:lnTo>
                  <a:pt x="822219" y="711433"/>
                </a:lnTo>
                <a:cubicBezTo>
                  <a:pt x="784119" y="708480"/>
                  <a:pt x="754877" y="677334"/>
                  <a:pt x="726969" y="651330"/>
                </a:cubicBezTo>
                <a:cubicBezTo>
                  <a:pt x="704490" y="630661"/>
                  <a:pt x="675248" y="611325"/>
                  <a:pt x="646387" y="611325"/>
                </a:cubicBezTo>
                <a:cubicBezTo>
                  <a:pt x="638662" y="611297"/>
                  <a:pt x="630995" y="612754"/>
                  <a:pt x="623813" y="615612"/>
                </a:cubicBezTo>
                <a:cubicBezTo>
                  <a:pt x="589428" y="629614"/>
                  <a:pt x="577045" y="674286"/>
                  <a:pt x="585713" y="710385"/>
                </a:cubicBezTo>
                <a:cubicBezTo>
                  <a:pt x="594381" y="746485"/>
                  <a:pt x="618098" y="777060"/>
                  <a:pt x="638386" y="807731"/>
                </a:cubicBezTo>
                <a:cubicBezTo>
                  <a:pt x="613993" y="827295"/>
                  <a:pt x="584703" y="839811"/>
                  <a:pt x="553709" y="843926"/>
                </a:cubicBezTo>
                <a:cubicBezTo>
                  <a:pt x="550547" y="844326"/>
                  <a:pt x="547365" y="844545"/>
                  <a:pt x="544184" y="844593"/>
                </a:cubicBezTo>
                <a:cubicBezTo>
                  <a:pt x="536573" y="845107"/>
                  <a:pt x="529058" y="842726"/>
                  <a:pt x="523134" y="837925"/>
                </a:cubicBezTo>
                <a:cubicBezTo>
                  <a:pt x="517685" y="831715"/>
                  <a:pt x="513942" y="824199"/>
                  <a:pt x="512275" y="816113"/>
                </a:cubicBezTo>
                <a:cubicBezTo>
                  <a:pt x="501483" y="776756"/>
                  <a:pt x="478795" y="741694"/>
                  <a:pt x="447315" y="715719"/>
                </a:cubicBezTo>
                <a:cubicBezTo>
                  <a:pt x="423921" y="697527"/>
                  <a:pt x="395223" y="687497"/>
                  <a:pt x="365590" y="687144"/>
                </a:cubicBezTo>
                <a:cubicBezTo>
                  <a:pt x="354513" y="687087"/>
                  <a:pt x="343502" y="688726"/>
                  <a:pt x="332919" y="692002"/>
                </a:cubicBezTo>
                <a:cubicBezTo>
                  <a:pt x="317108" y="697050"/>
                  <a:pt x="302630" y="705528"/>
                  <a:pt x="287199" y="711624"/>
                </a:cubicBezTo>
                <a:cubicBezTo>
                  <a:pt x="269473" y="718539"/>
                  <a:pt x="250604" y="722063"/>
                  <a:pt x="231573" y="722006"/>
                </a:cubicBezTo>
                <a:cubicBezTo>
                  <a:pt x="205694" y="721996"/>
                  <a:pt x="180234" y="715443"/>
                  <a:pt x="157564" y="702956"/>
                </a:cubicBezTo>
                <a:cubicBezTo>
                  <a:pt x="129751" y="687716"/>
                  <a:pt x="106510" y="663713"/>
                  <a:pt x="76221" y="654283"/>
                </a:cubicBezTo>
                <a:cubicBezTo>
                  <a:pt x="70372" y="652588"/>
                  <a:pt x="64305" y="651759"/>
                  <a:pt x="58218" y="651806"/>
                </a:cubicBezTo>
                <a:cubicBezTo>
                  <a:pt x="32787" y="651806"/>
                  <a:pt x="2973" y="664856"/>
                  <a:pt x="1068" y="691621"/>
                </a:cubicBezTo>
                <a:cubicBezTo>
                  <a:pt x="-2456" y="706861"/>
                  <a:pt x="11451" y="725911"/>
                  <a:pt x="16594" y="741056"/>
                </a:cubicBezTo>
                <a:cubicBezTo>
                  <a:pt x="23262" y="761154"/>
                  <a:pt x="27929" y="781823"/>
                  <a:pt x="34311" y="802016"/>
                </a:cubicBezTo>
                <a:cubicBezTo>
                  <a:pt x="45836" y="838782"/>
                  <a:pt x="64981" y="876692"/>
                  <a:pt x="99652" y="893456"/>
                </a:cubicBezTo>
                <a:cubicBezTo>
                  <a:pt x="114587" y="900247"/>
                  <a:pt x="130885" y="903505"/>
                  <a:pt x="147277" y="902981"/>
                </a:cubicBezTo>
                <a:cubicBezTo>
                  <a:pt x="182329" y="902981"/>
                  <a:pt x="219572" y="891646"/>
                  <a:pt x="255576" y="891646"/>
                </a:cubicBezTo>
                <a:cubicBezTo>
                  <a:pt x="265635" y="891532"/>
                  <a:pt x="275684" y="892618"/>
                  <a:pt x="285485" y="894885"/>
                </a:cubicBezTo>
                <a:cubicBezTo>
                  <a:pt x="234440" y="971628"/>
                  <a:pt x="231383" y="1070688"/>
                  <a:pt x="277579" y="1150441"/>
                </a:cubicBezTo>
                <a:cubicBezTo>
                  <a:pt x="331110" y="1239785"/>
                  <a:pt x="439504" y="1283791"/>
                  <a:pt x="544279" y="1283791"/>
                </a:cubicBezTo>
                <a:lnTo>
                  <a:pt x="553804" y="1283791"/>
                </a:lnTo>
                <a:cubicBezTo>
                  <a:pt x="661151" y="1280838"/>
                  <a:pt x="763354" y="1237880"/>
                  <a:pt x="858604" y="1188541"/>
                </a:cubicBezTo>
                <a:cubicBezTo>
                  <a:pt x="984715" y="1123771"/>
                  <a:pt x="1109588" y="1041951"/>
                  <a:pt x="1179025" y="918316"/>
                </a:cubicBezTo>
                <a:cubicBezTo>
                  <a:pt x="1190360" y="899790"/>
                  <a:pt x="1198018" y="879254"/>
                  <a:pt x="1201600" y="857832"/>
                </a:cubicBezTo>
                <a:cubicBezTo>
                  <a:pt x="1209886" y="792395"/>
                  <a:pt x="1156641" y="731436"/>
                  <a:pt x="1162928" y="665808"/>
                </a:cubicBezTo>
                <a:cubicBezTo>
                  <a:pt x="1165500" y="638757"/>
                  <a:pt x="1178073" y="613802"/>
                  <a:pt x="1190646" y="589608"/>
                </a:cubicBezTo>
                <a:cubicBezTo>
                  <a:pt x="1225507" y="522933"/>
                  <a:pt x="1262559" y="456735"/>
                  <a:pt x="1282657" y="384345"/>
                </a:cubicBezTo>
                <a:cubicBezTo>
                  <a:pt x="1302755" y="311955"/>
                  <a:pt x="1304565" y="231373"/>
                  <a:pt x="1270179" y="164603"/>
                </a:cubicBezTo>
                <a:cubicBezTo>
                  <a:pt x="1220650" y="68305"/>
                  <a:pt x="1108254" y="21728"/>
                  <a:pt x="1001384" y="5059"/>
                </a:cubicBezTo>
                <a:cubicBezTo>
                  <a:pt x="980343" y="1649"/>
                  <a:pt x="959074" y="-199"/>
                  <a:pt x="937757" y="-465"/>
                </a:cubicBezTo>
                <a:close/>
              </a:path>
            </a:pathLst>
          </a:custGeom>
          <a:solidFill>
            <a:srgbClr val="CC5500"/>
          </a:solidFill>
          <a:ln w="9525" cap="flat">
            <a:noFill/>
            <a:prstDash val="solid"/>
            <a:miter/>
          </a:ln>
        </p:spPr>
        <p:txBody>
          <a:bodyPr rtlCol="0" anchor="ctr"/>
          <a:lstStyle/>
          <a:p>
            <a:endParaRPr lang="en-IN"/>
          </a:p>
        </p:txBody>
      </p:sp>
      <p:grpSp>
        <p:nvGrpSpPr>
          <p:cNvPr id="89" name="Group 88">
            <a:extLst>
              <a:ext uri="{FF2B5EF4-FFF2-40B4-BE49-F238E27FC236}">
                <a16:creationId xmlns:a16="http://schemas.microsoft.com/office/drawing/2014/main" xmlns="" id="{005642C1-91EF-F55C-DAC4-E35789D0FF83}"/>
              </a:ext>
            </a:extLst>
          </p:cNvPr>
          <p:cNvGrpSpPr/>
          <p:nvPr/>
        </p:nvGrpSpPr>
        <p:grpSpPr>
          <a:xfrm>
            <a:off x="5058734" y="2141312"/>
            <a:ext cx="961035" cy="1836508"/>
            <a:chOff x="9247680" y="2196150"/>
            <a:chExt cx="961035" cy="1836508"/>
          </a:xfrm>
          <a:solidFill>
            <a:srgbClr val="CC5500"/>
          </a:solidFill>
        </p:grpSpPr>
        <p:sp>
          <p:nvSpPr>
            <p:cNvPr id="78" name="Freeform: Shape 77">
              <a:extLst>
                <a:ext uri="{FF2B5EF4-FFF2-40B4-BE49-F238E27FC236}">
                  <a16:creationId xmlns:a16="http://schemas.microsoft.com/office/drawing/2014/main" xmlns="" id="{A5F037AD-2DF4-ACB0-BB95-3C0CCDC8A52A}"/>
                </a:ext>
              </a:extLst>
            </p:cNvPr>
            <p:cNvSpPr/>
            <p:nvPr/>
          </p:nvSpPr>
          <p:spPr>
            <a:xfrm>
              <a:off x="9293839" y="2525917"/>
              <a:ext cx="914876" cy="1506741"/>
            </a:xfrm>
            <a:custGeom>
              <a:avLst/>
              <a:gdLst>
                <a:gd name="connsiteX0" fmla="*/ 910659 w 914876"/>
                <a:gd name="connsiteY0" fmla="*/ 601294 h 1506741"/>
                <a:gd name="connsiteX1" fmla="*/ 745019 w 914876"/>
                <a:gd name="connsiteY1" fmla="*/ 103423 h 1506741"/>
                <a:gd name="connsiteX2" fmla="*/ 601192 w 914876"/>
                <a:gd name="connsiteY2" fmla="*/ -305 h 1506741"/>
                <a:gd name="connsiteX3" fmla="*/ 597286 w 914876"/>
                <a:gd name="connsiteY3" fmla="*/ -305 h 1506741"/>
                <a:gd name="connsiteX4" fmla="*/ 316299 w 914876"/>
                <a:gd name="connsiteY4" fmla="*/ -305 h 1506741"/>
                <a:gd name="connsiteX5" fmla="*/ 312394 w 914876"/>
                <a:gd name="connsiteY5" fmla="*/ -305 h 1506741"/>
                <a:gd name="connsiteX6" fmla="*/ 168661 w 914876"/>
                <a:gd name="connsiteY6" fmla="*/ 103423 h 1506741"/>
                <a:gd name="connsiteX7" fmla="*/ 3498 w 914876"/>
                <a:gd name="connsiteY7" fmla="*/ 601294 h 1506741"/>
                <a:gd name="connsiteX8" fmla="*/ 40693 w 914876"/>
                <a:gd name="connsiteY8" fmla="*/ 681599 h 1506741"/>
                <a:gd name="connsiteX9" fmla="*/ 40931 w 914876"/>
                <a:gd name="connsiteY9" fmla="*/ 681685 h 1506741"/>
                <a:gd name="connsiteX10" fmla="*/ 40931 w 914876"/>
                <a:gd name="connsiteY10" fmla="*/ 681685 h 1506741"/>
                <a:gd name="connsiteX11" fmla="*/ 121322 w 914876"/>
                <a:gd name="connsiteY11" fmla="*/ 644157 h 1506741"/>
                <a:gd name="connsiteX12" fmla="*/ 239337 w 914876"/>
                <a:gd name="connsiteY12" fmla="*/ 320307 h 1506741"/>
                <a:gd name="connsiteX13" fmla="*/ 267912 w 914876"/>
                <a:gd name="connsiteY13" fmla="*/ 320307 h 1506741"/>
                <a:gd name="connsiteX14" fmla="*/ 67887 w 914876"/>
                <a:gd name="connsiteY14" fmla="*/ 1071258 h 1506741"/>
                <a:gd name="connsiteX15" fmla="*/ 288772 w 914876"/>
                <a:gd name="connsiteY15" fmla="*/ 1071258 h 1506741"/>
                <a:gd name="connsiteX16" fmla="*/ 288772 w 914876"/>
                <a:gd name="connsiteY16" fmla="*/ 1430350 h 1506741"/>
                <a:gd name="connsiteX17" fmla="*/ 362209 w 914876"/>
                <a:gd name="connsiteY17" fmla="*/ 1503788 h 1506741"/>
                <a:gd name="connsiteX18" fmla="*/ 435647 w 914876"/>
                <a:gd name="connsiteY18" fmla="*/ 1430350 h 1506741"/>
                <a:gd name="connsiteX19" fmla="*/ 435647 w 914876"/>
                <a:gd name="connsiteY19" fmla="*/ 1071258 h 1506741"/>
                <a:gd name="connsiteX20" fmla="*/ 479367 w 914876"/>
                <a:gd name="connsiteY20" fmla="*/ 1071258 h 1506741"/>
                <a:gd name="connsiteX21" fmla="*/ 479367 w 914876"/>
                <a:gd name="connsiteY21" fmla="*/ 1430350 h 1506741"/>
                <a:gd name="connsiteX22" fmla="*/ 550109 w 914876"/>
                <a:gd name="connsiteY22" fmla="*/ 1506388 h 1506741"/>
                <a:gd name="connsiteX23" fmla="*/ 626147 w 914876"/>
                <a:gd name="connsiteY23" fmla="*/ 1435637 h 1506741"/>
                <a:gd name="connsiteX24" fmla="*/ 626147 w 914876"/>
                <a:gd name="connsiteY24" fmla="*/ 1430350 h 1506741"/>
                <a:gd name="connsiteX25" fmla="*/ 626147 w 914876"/>
                <a:gd name="connsiteY25" fmla="*/ 1071258 h 1506741"/>
                <a:gd name="connsiteX26" fmla="*/ 847032 w 914876"/>
                <a:gd name="connsiteY26" fmla="*/ 1071258 h 1506741"/>
                <a:gd name="connsiteX27" fmla="*/ 647007 w 914876"/>
                <a:gd name="connsiteY27" fmla="*/ 320307 h 1506741"/>
                <a:gd name="connsiteX28" fmla="*/ 675582 w 914876"/>
                <a:gd name="connsiteY28" fmla="*/ 320307 h 1506741"/>
                <a:gd name="connsiteX29" fmla="*/ 793501 w 914876"/>
                <a:gd name="connsiteY29" fmla="*/ 644157 h 1506741"/>
                <a:gd name="connsiteX30" fmla="*/ 873892 w 914876"/>
                <a:gd name="connsiteY30" fmla="*/ 681685 h 1506741"/>
                <a:gd name="connsiteX31" fmla="*/ 873892 w 914876"/>
                <a:gd name="connsiteY31" fmla="*/ 681685 h 1506741"/>
                <a:gd name="connsiteX32" fmla="*/ 910659 w 914876"/>
                <a:gd name="connsiteY32" fmla="*/ 601294 h 150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876" h="1506741">
                  <a:moveTo>
                    <a:pt x="910659" y="601294"/>
                  </a:moveTo>
                  <a:lnTo>
                    <a:pt x="745019" y="103423"/>
                  </a:lnTo>
                  <a:cubicBezTo>
                    <a:pt x="724397" y="41500"/>
                    <a:pt x="666457" y="-286"/>
                    <a:pt x="601192" y="-305"/>
                  </a:cubicBezTo>
                  <a:lnTo>
                    <a:pt x="597286" y="-305"/>
                  </a:lnTo>
                  <a:cubicBezTo>
                    <a:pt x="518353" y="73990"/>
                    <a:pt x="395233" y="73990"/>
                    <a:pt x="316299" y="-305"/>
                  </a:cubicBezTo>
                  <a:lnTo>
                    <a:pt x="312394" y="-305"/>
                  </a:lnTo>
                  <a:cubicBezTo>
                    <a:pt x="247138" y="-305"/>
                    <a:pt x="189226" y="41491"/>
                    <a:pt x="168661" y="103423"/>
                  </a:cubicBezTo>
                  <a:lnTo>
                    <a:pt x="3498" y="601294"/>
                  </a:lnTo>
                  <a:cubicBezTo>
                    <a:pt x="-8408" y="633736"/>
                    <a:pt x="8251" y="669693"/>
                    <a:pt x="40693" y="681599"/>
                  </a:cubicBezTo>
                  <a:cubicBezTo>
                    <a:pt x="40769" y="681628"/>
                    <a:pt x="40855" y="681656"/>
                    <a:pt x="40931" y="681685"/>
                  </a:cubicBezTo>
                  <a:lnTo>
                    <a:pt x="40931" y="681685"/>
                  </a:lnTo>
                  <a:cubicBezTo>
                    <a:pt x="73497" y="693496"/>
                    <a:pt x="109473" y="676704"/>
                    <a:pt x="121322" y="644157"/>
                  </a:cubicBezTo>
                  <a:lnTo>
                    <a:pt x="239337" y="320307"/>
                  </a:lnTo>
                  <a:lnTo>
                    <a:pt x="267912" y="320307"/>
                  </a:lnTo>
                  <a:lnTo>
                    <a:pt x="67887" y="1071258"/>
                  </a:lnTo>
                  <a:lnTo>
                    <a:pt x="288772" y="1071258"/>
                  </a:lnTo>
                  <a:lnTo>
                    <a:pt x="288772" y="1430350"/>
                  </a:lnTo>
                  <a:cubicBezTo>
                    <a:pt x="288772" y="1470908"/>
                    <a:pt x="321652" y="1503788"/>
                    <a:pt x="362209" y="1503788"/>
                  </a:cubicBezTo>
                  <a:cubicBezTo>
                    <a:pt x="402767" y="1503788"/>
                    <a:pt x="435647" y="1470908"/>
                    <a:pt x="435647" y="1430350"/>
                  </a:cubicBezTo>
                  <a:lnTo>
                    <a:pt x="435647" y="1071258"/>
                  </a:lnTo>
                  <a:lnTo>
                    <a:pt x="479367" y="1071258"/>
                  </a:lnTo>
                  <a:lnTo>
                    <a:pt x="479367" y="1430350"/>
                  </a:lnTo>
                  <a:cubicBezTo>
                    <a:pt x="477910" y="1470879"/>
                    <a:pt x="509580" y="1504921"/>
                    <a:pt x="550109" y="1506388"/>
                  </a:cubicBezTo>
                  <a:cubicBezTo>
                    <a:pt x="590647" y="1507846"/>
                    <a:pt x="624690" y="1476175"/>
                    <a:pt x="626147" y="1435637"/>
                  </a:cubicBezTo>
                  <a:cubicBezTo>
                    <a:pt x="626214" y="1433875"/>
                    <a:pt x="626214" y="1432112"/>
                    <a:pt x="626147" y="1430350"/>
                  </a:cubicBezTo>
                  <a:lnTo>
                    <a:pt x="626147" y="1071258"/>
                  </a:lnTo>
                  <a:lnTo>
                    <a:pt x="847032" y="1071258"/>
                  </a:lnTo>
                  <a:lnTo>
                    <a:pt x="647007" y="320307"/>
                  </a:lnTo>
                  <a:lnTo>
                    <a:pt x="675582" y="320307"/>
                  </a:lnTo>
                  <a:lnTo>
                    <a:pt x="793501" y="644157"/>
                  </a:lnTo>
                  <a:cubicBezTo>
                    <a:pt x="805350" y="676704"/>
                    <a:pt x="841326" y="693496"/>
                    <a:pt x="873892" y="681685"/>
                  </a:cubicBezTo>
                  <a:lnTo>
                    <a:pt x="873892" y="681685"/>
                  </a:lnTo>
                  <a:cubicBezTo>
                    <a:pt x="906135" y="669522"/>
                    <a:pt x="922546" y="633641"/>
                    <a:pt x="910659" y="601294"/>
                  </a:cubicBezTo>
                  <a:close/>
                </a:path>
              </a:pathLst>
            </a:custGeom>
            <a:grp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C83E41BB-D912-1C53-0F29-7F200D1D51F3}"/>
                </a:ext>
              </a:extLst>
            </p:cNvPr>
            <p:cNvSpPr/>
            <p:nvPr/>
          </p:nvSpPr>
          <p:spPr>
            <a:xfrm rot="18900000">
              <a:off x="9571177" y="2196150"/>
              <a:ext cx="359664" cy="359664"/>
            </a:xfrm>
            <a:custGeom>
              <a:avLst/>
              <a:gdLst>
                <a:gd name="connsiteX0" fmla="*/ 359315 w 359664"/>
                <a:gd name="connsiteY0" fmla="*/ 179527 h 359664"/>
                <a:gd name="connsiteX1" fmla="*/ 179483 w 359664"/>
                <a:gd name="connsiteY1" fmla="*/ 359359 h 359664"/>
                <a:gd name="connsiteX2" fmla="*/ -349 w 359664"/>
                <a:gd name="connsiteY2" fmla="*/ 179527 h 359664"/>
                <a:gd name="connsiteX3" fmla="*/ 179483 w 359664"/>
                <a:gd name="connsiteY3" fmla="*/ -305 h 359664"/>
                <a:gd name="connsiteX4" fmla="*/ 359315 w 359664"/>
                <a:gd name="connsiteY4" fmla="*/ 179527 h 359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664" h="359664">
                  <a:moveTo>
                    <a:pt x="359315" y="179527"/>
                  </a:moveTo>
                  <a:cubicBezTo>
                    <a:pt x="359315" y="278846"/>
                    <a:pt x="278802" y="359359"/>
                    <a:pt x="179483" y="359359"/>
                  </a:cubicBezTo>
                  <a:cubicBezTo>
                    <a:pt x="80165" y="359359"/>
                    <a:pt x="-349" y="278846"/>
                    <a:pt x="-349" y="179527"/>
                  </a:cubicBezTo>
                  <a:cubicBezTo>
                    <a:pt x="-349" y="80209"/>
                    <a:pt x="80165" y="-305"/>
                    <a:pt x="179483" y="-305"/>
                  </a:cubicBezTo>
                  <a:cubicBezTo>
                    <a:pt x="278802" y="-305"/>
                    <a:pt x="359315" y="80209"/>
                    <a:pt x="359315" y="179527"/>
                  </a:cubicBezTo>
                  <a:close/>
                </a:path>
              </a:pathLst>
            </a:custGeom>
            <a:grp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47D76A10-6DE0-7A70-CACE-1EA17A7F0C7C}"/>
                </a:ext>
              </a:extLst>
            </p:cNvPr>
            <p:cNvSpPr/>
            <p:nvPr/>
          </p:nvSpPr>
          <p:spPr>
            <a:xfrm>
              <a:off x="9247680" y="3127707"/>
              <a:ext cx="38100" cy="903160"/>
            </a:xfrm>
            <a:custGeom>
              <a:avLst/>
              <a:gdLst>
                <a:gd name="connsiteX0" fmla="*/ 18701 w 38100"/>
                <a:gd name="connsiteY0" fmla="*/ 902856 h 903160"/>
                <a:gd name="connsiteX1" fmla="*/ -349 w 38100"/>
                <a:gd name="connsiteY1" fmla="*/ 883806 h 903160"/>
                <a:gd name="connsiteX2" fmla="*/ -349 w 38100"/>
                <a:gd name="connsiteY2" fmla="*/ 18745 h 903160"/>
                <a:gd name="connsiteX3" fmla="*/ 18701 w 38100"/>
                <a:gd name="connsiteY3" fmla="*/ -305 h 903160"/>
                <a:gd name="connsiteX4" fmla="*/ 37751 w 38100"/>
                <a:gd name="connsiteY4" fmla="*/ 18745 h 903160"/>
                <a:gd name="connsiteX5" fmla="*/ 37751 w 38100"/>
                <a:gd name="connsiteY5" fmla="*/ 883806 h 903160"/>
                <a:gd name="connsiteX6" fmla="*/ 18701 w 38100"/>
                <a:gd name="connsiteY6" fmla="*/ 902856 h 90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903160">
                  <a:moveTo>
                    <a:pt x="18701" y="902856"/>
                  </a:moveTo>
                  <a:cubicBezTo>
                    <a:pt x="8176" y="902856"/>
                    <a:pt x="-349" y="894331"/>
                    <a:pt x="-349" y="883806"/>
                  </a:cubicBezTo>
                  <a:lnTo>
                    <a:pt x="-349" y="18745"/>
                  </a:lnTo>
                  <a:cubicBezTo>
                    <a:pt x="-349" y="8220"/>
                    <a:pt x="8176" y="-305"/>
                    <a:pt x="18701" y="-305"/>
                  </a:cubicBezTo>
                  <a:cubicBezTo>
                    <a:pt x="29226" y="-305"/>
                    <a:pt x="37751" y="8220"/>
                    <a:pt x="37751" y="18745"/>
                  </a:cubicBezTo>
                  <a:lnTo>
                    <a:pt x="37751" y="883806"/>
                  </a:lnTo>
                  <a:cubicBezTo>
                    <a:pt x="37751" y="894331"/>
                    <a:pt x="29226" y="902856"/>
                    <a:pt x="18701" y="902856"/>
                  </a:cubicBezTo>
                  <a:close/>
                </a:path>
              </a:pathLst>
            </a:custGeom>
            <a:grp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A59706C5-6F2C-A2D9-EDDA-A2D985143316}"/>
                </a:ext>
              </a:extLst>
            </p:cNvPr>
            <p:cNvSpPr/>
            <p:nvPr/>
          </p:nvSpPr>
          <p:spPr>
            <a:xfrm>
              <a:off x="9247680" y="3036600"/>
              <a:ext cx="220789" cy="192263"/>
            </a:xfrm>
            <a:custGeom>
              <a:avLst/>
              <a:gdLst>
                <a:gd name="connsiteX0" fmla="*/ 176149 w 220789"/>
                <a:gd name="connsiteY0" fmla="*/ 191958 h 192263"/>
                <a:gd name="connsiteX1" fmla="*/ 163005 w 220789"/>
                <a:gd name="connsiteY1" fmla="*/ 186719 h 192263"/>
                <a:gd name="connsiteX2" fmla="*/ 162319 w 220789"/>
                <a:gd name="connsiteY2" fmla="*/ 159782 h 192263"/>
                <a:gd name="connsiteX3" fmla="*/ 162338 w 220789"/>
                <a:gd name="connsiteY3" fmla="*/ 159763 h 192263"/>
                <a:gd name="connsiteX4" fmla="*/ 159966 w 220789"/>
                <a:gd name="connsiteY4" fmla="*/ 57550 h 192263"/>
                <a:gd name="connsiteX5" fmla="*/ 57754 w 220789"/>
                <a:gd name="connsiteY5" fmla="*/ 59922 h 192263"/>
                <a:gd name="connsiteX6" fmla="*/ 37751 w 220789"/>
                <a:gd name="connsiteY6" fmla="*/ 109852 h 192263"/>
                <a:gd name="connsiteX7" fmla="*/ 18701 w 220789"/>
                <a:gd name="connsiteY7" fmla="*/ 128902 h 192263"/>
                <a:gd name="connsiteX8" fmla="*/ -349 w 220789"/>
                <a:gd name="connsiteY8" fmla="*/ 109852 h 192263"/>
                <a:gd name="connsiteX9" fmla="*/ 110284 w 220789"/>
                <a:gd name="connsiteY9" fmla="*/ -305 h 192263"/>
                <a:gd name="connsiteX10" fmla="*/ 220441 w 220789"/>
                <a:gd name="connsiteY10" fmla="*/ 110328 h 192263"/>
                <a:gd name="connsiteX11" fmla="*/ 190151 w 220789"/>
                <a:gd name="connsiteY11" fmla="*/ 186052 h 192263"/>
                <a:gd name="connsiteX12" fmla="*/ 176149 w 220789"/>
                <a:gd name="connsiteY12" fmla="*/ 191958 h 19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789" h="192263">
                  <a:moveTo>
                    <a:pt x="176149" y="191958"/>
                  </a:moveTo>
                  <a:cubicBezTo>
                    <a:pt x="171254" y="191967"/>
                    <a:pt x="166548" y="190091"/>
                    <a:pt x="163005" y="186719"/>
                  </a:cubicBezTo>
                  <a:cubicBezTo>
                    <a:pt x="155375" y="179470"/>
                    <a:pt x="155071" y="167412"/>
                    <a:pt x="162319" y="159782"/>
                  </a:cubicBezTo>
                  <a:cubicBezTo>
                    <a:pt x="162319" y="159782"/>
                    <a:pt x="162329" y="159773"/>
                    <a:pt x="162338" y="159763"/>
                  </a:cubicBezTo>
                  <a:cubicBezTo>
                    <a:pt x="189913" y="130883"/>
                    <a:pt x="188846" y="85116"/>
                    <a:pt x="159966" y="57550"/>
                  </a:cubicBezTo>
                  <a:cubicBezTo>
                    <a:pt x="131087" y="29976"/>
                    <a:pt x="85329" y="31042"/>
                    <a:pt x="57754" y="59922"/>
                  </a:cubicBezTo>
                  <a:cubicBezTo>
                    <a:pt x="44914" y="73371"/>
                    <a:pt x="37751" y="91259"/>
                    <a:pt x="37751" y="109852"/>
                  </a:cubicBezTo>
                  <a:cubicBezTo>
                    <a:pt x="37751" y="120377"/>
                    <a:pt x="29226" y="128902"/>
                    <a:pt x="18701" y="128902"/>
                  </a:cubicBezTo>
                  <a:cubicBezTo>
                    <a:pt x="8176" y="128902"/>
                    <a:pt x="-349" y="120377"/>
                    <a:pt x="-349" y="109852"/>
                  </a:cubicBezTo>
                  <a:cubicBezTo>
                    <a:pt x="-215" y="48883"/>
                    <a:pt x="49314" y="-438"/>
                    <a:pt x="110284" y="-305"/>
                  </a:cubicBezTo>
                  <a:cubicBezTo>
                    <a:pt x="171254" y="-171"/>
                    <a:pt x="220574" y="49359"/>
                    <a:pt x="220441" y="110328"/>
                  </a:cubicBezTo>
                  <a:cubicBezTo>
                    <a:pt x="220384" y="138513"/>
                    <a:pt x="209544" y="165602"/>
                    <a:pt x="190151" y="186052"/>
                  </a:cubicBezTo>
                  <a:cubicBezTo>
                    <a:pt x="186503" y="189881"/>
                    <a:pt x="181436" y="192015"/>
                    <a:pt x="176149" y="191958"/>
                  </a:cubicBezTo>
                  <a:close/>
                </a:path>
              </a:pathLst>
            </a:custGeom>
            <a:grpFill/>
            <a:ln w="9525" cap="flat">
              <a:noFill/>
              <a:prstDash val="solid"/>
              <a:miter/>
            </a:ln>
          </p:spPr>
          <p:txBody>
            <a:bodyPr rtlCol="0" anchor="ctr"/>
            <a:lstStyle/>
            <a:p>
              <a:endParaRPr lang="en-IN"/>
            </a:p>
          </p:txBody>
        </p:sp>
      </p:grpSp>
      <p:grpSp>
        <p:nvGrpSpPr>
          <p:cNvPr id="90" name="Group 89">
            <a:extLst>
              <a:ext uri="{FF2B5EF4-FFF2-40B4-BE49-F238E27FC236}">
                <a16:creationId xmlns:a16="http://schemas.microsoft.com/office/drawing/2014/main" xmlns="" id="{E8335EEE-5C27-D98E-F863-9DE32E36F80E}"/>
              </a:ext>
            </a:extLst>
          </p:cNvPr>
          <p:cNvGrpSpPr/>
          <p:nvPr/>
        </p:nvGrpSpPr>
        <p:grpSpPr>
          <a:xfrm>
            <a:off x="6233976" y="2149652"/>
            <a:ext cx="772571" cy="1852688"/>
            <a:chOff x="10490121" y="2226471"/>
            <a:chExt cx="772571" cy="1852688"/>
          </a:xfrm>
          <a:solidFill>
            <a:srgbClr val="CC5500"/>
          </a:solidFill>
        </p:grpSpPr>
        <p:sp>
          <p:nvSpPr>
            <p:cNvPr id="82" name="Freeform: Shape 81">
              <a:extLst>
                <a:ext uri="{FF2B5EF4-FFF2-40B4-BE49-F238E27FC236}">
                  <a16:creationId xmlns:a16="http://schemas.microsoft.com/office/drawing/2014/main" xmlns="" id="{A6BA594A-B98D-E92E-61A7-C2432B2C970B}"/>
                </a:ext>
              </a:extLst>
            </p:cNvPr>
            <p:cNvSpPr/>
            <p:nvPr/>
          </p:nvSpPr>
          <p:spPr>
            <a:xfrm>
              <a:off x="10564403" y="2564589"/>
              <a:ext cx="698289" cy="1513617"/>
            </a:xfrm>
            <a:custGeom>
              <a:avLst/>
              <a:gdLst>
                <a:gd name="connsiteX0" fmla="*/ 697941 w 698289"/>
                <a:gd name="connsiteY0" fmla="*/ 116281 h 1513617"/>
                <a:gd name="connsiteX1" fmla="*/ 697941 w 698289"/>
                <a:gd name="connsiteY1" fmla="*/ 116281 h 1513617"/>
                <a:gd name="connsiteX2" fmla="*/ 697941 w 698289"/>
                <a:gd name="connsiteY2" fmla="*/ 102375 h 1513617"/>
                <a:gd name="connsiteX3" fmla="*/ 686606 w 698289"/>
                <a:gd name="connsiteY3" fmla="*/ 66370 h 1513617"/>
                <a:gd name="connsiteX4" fmla="*/ 581831 w 698289"/>
                <a:gd name="connsiteY4" fmla="*/ -305 h 1513617"/>
                <a:gd name="connsiteX5" fmla="*/ 479819 w 698289"/>
                <a:gd name="connsiteY5" fmla="*/ -305 h 1513617"/>
                <a:gd name="connsiteX6" fmla="*/ 217691 w 698289"/>
                <a:gd name="connsiteY6" fmla="*/ -305 h 1513617"/>
                <a:gd name="connsiteX7" fmla="*/ 115773 w 698289"/>
                <a:gd name="connsiteY7" fmla="*/ -305 h 1513617"/>
                <a:gd name="connsiteX8" fmla="*/ -241 w 698289"/>
                <a:gd name="connsiteY8" fmla="*/ 108661 h 1513617"/>
                <a:gd name="connsiteX9" fmla="*/ -241 w 698289"/>
                <a:gd name="connsiteY9" fmla="*/ 115424 h 1513617"/>
                <a:gd name="connsiteX10" fmla="*/ -241 w 698289"/>
                <a:gd name="connsiteY10" fmla="*/ 630822 h 1513617"/>
                <a:gd name="connsiteX11" fmla="*/ 64929 w 698289"/>
                <a:gd name="connsiteY11" fmla="*/ 691096 h 1513617"/>
                <a:gd name="connsiteX12" fmla="*/ 125203 w 698289"/>
                <a:gd name="connsiteY12" fmla="*/ 630822 h 1513617"/>
                <a:gd name="connsiteX13" fmla="*/ 125203 w 698289"/>
                <a:gd name="connsiteY13" fmla="*/ 310591 h 1513617"/>
                <a:gd name="connsiteX14" fmla="*/ 150063 w 698289"/>
                <a:gd name="connsiteY14" fmla="*/ 310591 h 1513617"/>
                <a:gd name="connsiteX15" fmla="*/ 150063 w 698289"/>
                <a:gd name="connsiteY15" fmla="*/ 1420158 h 1513617"/>
                <a:gd name="connsiteX16" fmla="*/ 243217 w 698289"/>
                <a:gd name="connsiteY16" fmla="*/ 1513313 h 1513617"/>
                <a:gd name="connsiteX17" fmla="*/ 243217 w 698289"/>
                <a:gd name="connsiteY17" fmla="*/ 1513313 h 1513617"/>
                <a:gd name="connsiteX18" fmla="*/ 336372 w 698289"/>
                <a:gd name="connsiteY18" fmla="*/ 1420158 h 1513617"/>
                <a:gd name="connsiteX19" fmla="*/ 336372 w 698289"/>
                <a:gd name="connsiteY19" fmla="*/ 895426 h 1513617"/>
                <a:gd name="connsiteX20" fmla="*/ 361709 w 698289"/>
                <a:gd name="connsiteY20" fmla="*/ 895426 h 1513617"/>
                <a:gd name="connsiteX21" fmla="*/ 361709 w 698289"/>
                <a:gd name="connsiteY21" fmla="*/ 1420444 h 1513617"/>
                <a:gd name="connsiteX22" fmla="*/ 454577 w 698289"/>
                <a:gd name="connsiteY22" fmla="*/ 1513313 h 1513617"/>
                <a:gd name="connsiteX23" fmla="*/ 454577 w 698289"/>
                <a:gd name="connsiteY23" fmla="*/ 1513313 h 1513617"/>
                <a:gd name="connsiteX24" fmla="*/ 547541 w 698289"/>
                <a:gd name="connsiteY24" fmla="*/ 1420444 h 1513617"/>
                <a:gd name="connsiteX25" fmla="*/ 547541 w 698289"/>
                <a:gd name="connsiteY25" fmla="*/ 310591 h 1513617"/>
                <a:gd name="connsiteX26" fmla="*/ 572306 w 698289"/>
                <a:gd name="connsiteY26" fmla="*/ 310591 h 1513617"/>
                <a:gd name="connsiteX27" fmla="*/ 572306 w 698289"/>
                <a:gd name="connsiteY27" fmla="*/ 617773 h 1513617"/>
                <a:gd name="connsiteX28" fmla="*/ 637477 w 698289"/>
                <a:gd name="connsiteY28" fmla="*/ 678047 h 1513617"/>
                <a:gd name="connsiteX29" fmla="*/ 697751 w 698289"/>
                <a:gd name="connsiteY29" fmla="*/ 617773 h 1513617"/>
                <a:gd name="connsiteX30" fmla="*/ 697751 w 698289"/>
                <a:gd name="connsiteY30" fmla="*/ 310591 h 1513617"/>
                <a:gd name="connsiteX31" fmla="*/ 697751 w 698289"/>
                <a:gd name="connsiteY31" fmla="*/ 310591 h 151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8289" h="1513617">
                  <a:moveTo>
                    <a:pt x="697941" y="116281"/>
                  </a:moveTo>
                  <a:lnTo>
                    <a:pt x="697941" y="116281"/>
                  </a:lnTo>
                  <a:lnTo>
                    <a:pt x="697941" y="102375"/>
                  </a:lnTo>
                  <a:cubicBezTo>
                    <a:pt x="697969" y="89487"/>
                    <a:pt x="694007" y="76914"/>
                    <a:pt x="686606" y="66370"/>
                  </a:cubicBezTo>
                  <a:cubicBezTo>
                    <a:pt x="667442" y="25813"/>
                    <a:pt x="626684" y="-124"/>
                    <a:pt x="581831" y="-305"/>
                  </a:cubicBezTo>
                  <a:lnTo>
                    <a:pt x="479819" y="-305"/>
                  </a:lnTo>
                  <a:cubicBezTo>
                    <a:pt x="403752" y="62560"/>
                    <a:pt x="293757" y="62560"/>
                    <a:pt x="217691" y="-305"/>
                  </a:cubicBezTo>
                  <a:lnTo>
                    <a:pt x="115773" y="-305"/>
                  </a:lnTo>
                  <a:cubicBezTo>
                    <a:pt x="54394" y="-324"/>
                    <a:pt x="3578" y="47396"/>
                    <a:pt x="-241" y="108661"/>
                  </a:cubicBezTo>
                  <a:cubicBezTo>
                    <a:pt x="-385" y="110909"/>
                    <a:pt x="-385" y="113176"/>
                    <a:pt x="-241" y="115424"/>
                  </a:cubicBezTo>
                  <a:lnTo>
                    <a:pt x="-241" y="630822"/>
                  </a:lnTo>
                  <a:cubicBezTo>
                    <a:pt x="1111" y="665464"/>
                    <a:pt x="30286" y="692449"/>
                    <a:pt x="64929" y="691096"/>
                  </a:cubicBezTo>
                  <a:cubicBezTo>
                    <a:pt x="97676" y="689820"/>
                    <a:pt x="123927" y="663569"/>
                    <a:pt x="125203" y="630822"/>
                  </a:cubicBezTo>
                  <a:lnTo>
                    <a:pt x="125203" y="310591"/>
                  </a:lnTo>
                  <a:lnTo>
                    <a:pt x="150063" y="310591"/>
                  </a:lnTo>
                  <a:lnTo>
                    <a:pt x="150063" y="1420158"/>
                  </a:lnTo>
                  <a:cubicBezTo>
                    <a:pt x="150063" y="1471603"/>
                    <a:pt x="191773" y="1513313"/>
                    <a:pt x="243217" y="1513313"/>
                  </a:cubicBezTo>
                  <a:lnTo>
                    <a:pt x="243217" y="1513313"/>
                  </a:lnTo>
                  <a:cubicBezTo>
                    <a:pt x="294662" y="1513313"/>
                    <a:pt x="336372" y="1471603"/>
                    <a:pt x="336372" y="1420158"/>
                  </a:cubicBezTo>
                  <a:lnTo>
                    <a:pt x="336372" y="895426"/>
                  </a:lnTo>
                  <a:lnTo>
                    <a:pt x="361709" y="895426"/>
                  </a:lnTo>
                  <a:lnTo>
                    <a:pt x="361709" y="1420444"/>
                  </a:lnTo>
                  <a:cubicBezTo>
                    <a:pt x="361756" y="1471708"/>
                    <a:pt x="403304" y="1513256"/>
                    <a:pt x="454577" y="1513313"/>
                  </a:cubicBezTo>
                  <a:lnTo>
                    <a:pt x="454577" y="1513313"/>
                  </a:lnTo>
                  <a:cubicBezTo>
                    <a:pt x="505879" y="1513313"/>
                    <a:pt x="547484" y="1471746"/>
                    <a:pt x="547541" y="1420444"/>
                  </a:cubicBezTo>
                  <a:lnTo>
                    <a:pt x="547541" y="310591"/>
                  </a:lnTo>
                  <a:lnTo>
                    <a:pt x="572306" y="310591"/>
                  </a:lnTo>
                  <a:lnTo>
                    <a:pt x="572306" y="617773"/>
                  </a:lnTo>
                  <a:cubicBezTo>
                    <a:pt x="573659" y="652415"/>
                    <a:pt x="602834" y="679399"/>
                    <a:pt x="637477" y="678047"/>
                  </a:cubicBezTo>
                  <a:cubicBezTo>
                    <a:pt x="670223" y="676770"/>
                    <a:pt x="696474" y="650519"/>
                    <a:pt x="697751" y="617773"/>
                  </a:cubicBezTo>
                  <a:lnTo>
                    <a:pt x="697751" y="310591"/>
                  </a:lnTo>
                  <a:lnTo>
                    <a:pt x="697751" y="310591"/>
                  </a:lnTo>
                  <a:close/>
                </a:path>
              </a:pathLst>
            </a:custGeom>
            <a:grp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7E2D807B-E455-9650-4394-922A0A4EEBA8}"/>
                </a:ext>
              </a:extLst>
            </p:cNvPr>
            <p:cNvSpPr/>
            <p:nvPr/>
          </p:nvSpPr>
          <p:spPr>
            <a:xfrm rot="18900000">
              <a:off x="10733685" y="2226471"/>
              <a:ext cx="359664" cy="359664"/>
            </a:xfrm>
            <a:custGeom>
              <a:avLst/>
              <a:gdLst>
                <a:gd name="connsiteX0" fmla="*/ 359316 w 359664"/>
                <a:gd name="connsiteY0" fmla="*/ 179527 h 359664"/>
                <a:gd name="connsiteX1" fmla="*/ 179483 w 359664"/>
                <a:gd name="connsiteY1" fmla="*/ 359359 h 359664"/>
                <a:gd name="connsiteX2" fmla="*/ -349 w 359664"/>
                <a:gd name="connsiteY2" fmla="*/ 179527 h 359664"/>
                <a:gd name="connsiteX3" fmla="*/ 179483 w 359664"/>
                <a:gd name="connsiteY3" fmla="*/ -305 h 359664"/>
                <a:gd name="connsiteX4" fmla="*/ 359316 w 359664"/>
                <a:gd name="connsiteY4" fmla="*/ 179527 h 359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664" h="359664">
                  <a:moveTo>
                    <a:pt x="359316" y="179527"/>
                  </a:moveTo>
                  <a:cubicBezTo>
                    <a:pt x="359316" y="278846"/>
                    <a:pt x="278802" y="359359"/>
                    <a:pt x="179483" y="359359"/>
                  </a:cubicBezTo>
                  <a:cubicBezTo>
                    <a:pt x="80165" y="359359"/>
                    <a:pt x="-349" y="278846"/>
                    <a:pt x="-349" y="179527"/>
                  </a:cubicBezTo>
                  <a:cubicBezTo>
                    <a:pt x="-349" y="80209"/>
                    <a:pt x="80165" y="-305"/>
                    <a:pt x="179483" y="-305"/>
                  </a:cubicBezTo>
                  <a:cubicBezTo>
                    <a:pt x="278802" y="-305"/>
                    <a:pt x="359316" y="80209"/>
                    <a:pt x="359316" y="179527"/>
                  </a:cubicBezTo>
                  <a:close/>
                </a:path>
              </a:pathLst>
            </a:custGeom>
            <a:grp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66DABB1D-BE31-64EE-673D-A8A21AEE783B}"/>
                </a:ext>
              </a:extLst>
            </p:cNvPr>
            <p:cNvSpPr/>
            <p:nvPr/>
          </p:nvSpPr>
          <p:spPr>
            <a:xfrm>
              <a:off x="10490121" y="3234673"/>
              <a:ext cx="38100" cy="844486"/>
            </a:xfrm>
            <a:custGeom>
              <a:avLst/>
              <a:gdLst>
                <a:gd name="connsiteX0" fmla="*/ 18701 w 38100"/>
                <a:gd name="connsiteY0" fmla="*/ 844182 h 844486"/>
                <a:gd name="connsiteX1" fmla="*/ -349 w 38100"/>
                <a:gd name="connsiteY1" fmla="*/ 825132 h 844486"/>
                <a:gd name="connsiteX2" fmla="*/ -349 w 38100"/>
                <a:gd name="connsiteY2" fmla="*/ 18745 h 844486"/>
                <a:gd name="connsiteX3" fmla="*/ 18701 w 38100"/>
                <a:gd name="connsiteY3" fmla="*/ -305 h 844486"/>
                <a:gd name="connsiteX4" fmla="*/ 37751 w 38100"/>
                <a:gd name="connsiteY4" fmla="*/ 18745 h 844486"/>
                <a:gd name="connsiteX5" fmla="*/ 37751 w 38100"/>
                <a:gd name="connsiteY5" fmla="*/ 825132 h 844486"/>
                <a:gd name="connsiteX6" fmla="*/ 18701 w 38100"/>
                <a:gd name="connsiteY6" fmla="*/ 844182 h 84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44486">
                  <a:moveTo>
                    <a:pt x="18701" y="844182"/>
                  </a:moveTo>
                  <a:cubicBezTo>
                    <a:pt x="8176" y="844182"/>
                    <a:pt x="-349" y="835657"/>
                    <a:pt x="-349" y="825132"/>
                  </a:cubicBezTo>
                  <a:lnTo>
                    <a:pt x="-349" y="18745"/>
                  </a:lnTo>
                  <a:cubicBezTo>
                    <a:pt x="-349" y="8220"/>
                    <a:pt x="8176" y="-305"/>
                    <a:pt x="18701" y="-305"/>
                  </a:cubicBezTo>
                  <a:cubicBezTo>
                    <a:pt x="29226" y="-305"/>
                    <a:pt x="37751" y="8220"/>
                    <a:pt x="37751" y="18745"/>
                  </a:cubicBezTo>
                  <a:lnTo>
                    <a:pt x="37751" y="825132"/>
                  </a:lnTo>
                  <a:cubicBezTo>
                    <a:pt x="37751" y="835657"/>
                    <a:pt x="29226" y="844182"/>
                    <a:pt x="18701" y="844182"/>
                  </a:cubicBezTo>
                  <a:close/>
                </a:path>
              </a:pathLst>
            </a:custGeom>
            <a:grp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99309A79-0435-EDF3-B251-54735135D20A}"/>
                </a:ext>
              </a:extLst>
            </p:cNvPr>
            <p:cNvSpPr/>
            <p:nvPr/>
          </p:nvSpPr>
          <p:spPr>
            <a:xfrm>
              <a:off x="10490121" y="3133707"/>
              <a:ext cx="220980" cy="192595"/>
            </a:xfrm>
            <a:custGeom>
              <a:avLst/>
              <a:gdLst>
                <a:gd name="connsiteX0" fmla="*/ 176245 w 220980"/>
                <a:gd name="connsiteY0" fmla="*/ 192291 h 192595"/>
                <a:gd name="connsiteX1" fmla="*/ 157176 w 220980"/>
                <a:gd name="connsiteY1" fmla="*/ 173260 h 192595"/>
                <a:gd name="connsiteX2" fmla="*/ 162433 w 220980"/>
                <a:gd name="connsiteY2" fmla="*/ 160096 h 192595"/>
                <a:gd name="connsiteX3" fmla="*/ 159862 w 220980"/>
                <a:gd name="connsiteY3" fmla="*/ 57883 h 192595"/>
                <a:gd name="connsiteX4" fmla="*/ 57658 w 220980"/>
                <a:gd name="connsiteY4" fmla="*/ 60455 h 192595"/>
                <a:gd name="connsiteX5" fmla="*/ 37751 w 220980"/>
                <a:gd name="connsiteY5" fmla="*/ 110185 h 192595"/>
                <a:gd name="connsiteX6" fmla="*/ 18701 w 220980"/>
                <a:gd name="connsiteY6" fmla="*/ 129235 h 192595"/>
                <a:gd name="connsiteX7" fmla="*/ -349 w 220980"/>
                <a:gd name="connsiteY7" fmla="*/ 110185 h 192595"/>
                <a:gd name="connsiteX8" fmla="*/ 110141 w 220980"/>
                <a:gd name="connsiteY8" fmla="*/ -305 h 192595"/>
                <a:gd name="connsiteX9" fmla="*/ 220631 w 220980"/>
                <a:gd name="connsiteY9" fmla="*/ 110185 h 192595"/>
                <a:gd name="connsiteX10" fmla="*/ 190151 w 220980"/>
                <a:gd name="connsiteY10" fmla="*/ 186385 h 192595"/>
                <a:gd name="connsiteX11" fmla="*/ 176245 w 220980"/>
                <a:gd name="connsiteY11" fmla="*/ 192291 h 19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980" h="192595">
                  <a:moveTo>
                    <a:pt x="176245" y="192291"/>
                  </a:moveTo>
                  <a:cubicBezTo>
                    <a:pt x="165720" y="192300"/>
                    <a:pt x="157185" y="183785"/>
                    <a:pt x="157176" y="173260"/>
                  </a:cubicBezTo>
                  <a:cubicBezTo>
                    <a:pt x="157166" y="168364"/>
                    <a:pt x="159052" y="163649"/>
                    <a:pt x="162433" y="160096"/>
                  </a:cubicBezTo>
                  <a:cubicBezTo>
                    <a:pt x="189951" y="131159"/>
                    <a:pt x="188799" y="85401"/>
                    <a:pt x="159862" y="57883"/>
                  </a:cubicBezTo>
                  <a:cubicBezTo>
                    <a:pt x="130934" y="30375"/>
                    <a:pt x="85176" y="31518"/>
                    <a:pt x="57658" y="60455"/>
                  </a:cubicBezTo>
                  <a:cubicBezTo>
                    <a:pt x="44905" y="73876"/>
                    <a:pt x="37770" y="91669"/>
                    <a:pt x="37751" y="110185"/>
                  </a:cubicBezTo>
                  <a:cubicBezTo>
                    <a:pt x="37751" y="120710"/>
                    <a:pt x="29226" y="129235"/>
                    <a:pt x="18701" y="129235"/>
                  </a:cubicBezTo>
                  <a:cubicBezTo>
                    <a:pt x="8176" y="129235"/>
                    <a:pt x="-349" y="120710"/>
                    <a:pt x="-349" y="110185"/>
                  </a:cubicBezTo>
                  <a:cubicBezTo>
                    <a:pt x="-349" y="49158"/>
                    <a:pt x="49124" y="-305"/>
                    <a:pt x="110141" y="-305"/>
                  </a:cubicBezTo>
                  <a:cubicBezTo>
                    <a:pt x="171168" y="-305"/>
                    <a:pt x="220631" y="49158"/>
                    <a:pt x="220631" y="110185"/>
                  </a:cubicBezTo>
                  <a:cubicBezTo>
                    <a:pt x="220631" y="138560"/>
                    <a:pt x="209715" y="165840"/>
                    <a:pt x="190151" y="186385"/>
                  </a:cubicBezTo>
                  <a:cubicBezTo>
                    <a:pt x="186532" y="190186"/>
                    <a:pt x="181493" y="192319"/>
                    <a:pt x="176245" y="192291"/>
                  </a:cubicBezTo>
                  <a:close/>
                </a:path>
              </a:pathLst>
            </a:custGeom>
            <a:grpFill/>
            <a:ln w="9525" cap="flat">
              <a:noFill/>
              <a:prstDash val="solid"/>
              <a:miter/>
            </a:ln>
          </p:spPr>
          <p:txBody>
            <a:bodyPr rtlCol="0" anchor="ctr"/>
            <a:lstStyle/>
            <a:p>
              <a:endParaRPr lang="en-IN"/>
            </a:p>
          </p:txBody>
        </p:sp>
      </p:grpSp>
      <p:grpSp>
        <p:nvGrpSpPr>
          <p:cNvPr id="102" name="Group 101">
            <a:extLst>
              <a:ext uri="{FF2B5EF4-FFF2-40B4-BE49-F238E27FC236}">
                <a16:creationId xmlns:a16="http://schemas.microsoft.com/office/drawing/2014/main" xmlns="" id="{FD0E8A69-11D2-997A-03A2-F697B4D86817}"/>
              </a:ext>
            </a:extLst>
          </p:cNvPr>
          <p:cNvGrpSpPr/>
          <p:nvPr/>
        </p:nvGrpSpPr>
        <p:grpSpPr>
          <a:xfrm>
            <a:off x="5058734" y="4245654"/>
            <a:ext cx="961364" cy="1836591"/>
            <a:chOff x="5182568" y="4245654"/>
            <a:chExt cx="961364" cy="1836591"/>
          </a:xfrm>
          <a:solidFill>
            <a:srgbClr val="CC5500"/>
          </a:solidFill>
        </p:grpSpPr>
        <p:sp>
          <p:nvSpPr>
            <p:cNvPr id="94" name="Freeform: Shape 93">
              <a:extLst>
                <a:ext uri="{FF2B5EF4-FFF2-40B4-BE49-F238E27FC236}">
                  <a16:creationId xmlns:a16="http://schemas.microsoft.com/office/drawing/2014/main" xmlns="" id="{5215EBDC-D216-A273-13A2-324841D9AD05}"/>
                </a:ext>
              </a:extLst>
            </p:cNvPr>
            <p:cNvSpPr/>
            <p:nvPr/>
          </p:nvSpPr>
          <p:spPr>
            <a:xfrm>
              <a:off x="5228318" y="4575409"/>
              <a:ext cx="915614" cy="1506836"/>
            </a:xfrm>
            <a:custGeom>
              <a:avLst/>
              <a:gdLst>
                <a:gd name="connsiteX0" fmla="*/ 611635 w 915614"/>
                <a:gd name="connsiteY0" fmla="*/ 38376 h 1506836"/>
                <a:gd name="connsiteX1" fmla="*/ 709361 w 915614"/>
                <a:gd name="connsiteY1" fmla="*/ 115529 h 1506836"/>
                <a:gd name="connsiteX2" fmla="*/ 875001 w 915614"/>
                <a:gd name="connsiteY2" fmla="*/ 613400 h 1506836"/>
                <a:gd name="connsiteX3" fmla="*/ 875001 w 915614"/>
                <a:gd name="connsiteY3" fmla="*/ 614448 h 1506836"/>
                <a:gd name="connsiteX4" fmla="*/ 860361 w 915614"/>
                <a:gd name="connsiteY4" fmla="*/ 645967 h 1506836"/>
                <a:gd name="connsiteX5" fmla="*/ 860333 w 915614"/>
                <a:gd name="connsiteY5" fmla="*/ 645976 h 1506836"/>
                <a:gd name="connsiteX6" fmla="*/ 851855 w 915614"/>
                <a:gd name="connsiteY6" fmla="*/ 647500 h 1506836"/>
                <a:gd name="connsiteX7" fmla="*/ 828709 w 915614"/>
                <a:gd name="connsiteY7" fmla="*/ 631308 h 1506836"/>
                <a:gd name="connsiteX8" fmla="*/ 710790 w 915614"/>
                <a:gd name="connsiteY8" fmla="*/ 307458 h 1506836"/>
                <a:gd name="connsiteX9" fmla="*/ 674976 w 915614"/>
                <a:gd name="connsiteY9" fmla="*/ 282407 h 1506836"/>
                <a:gd name="connsiteX10" fmla="*/ 646401 w 915614"/>
                <a:gd name="connsiteY10" fmla="*/ 282407 h 1506836"/>
                <a:gd name="connsiteX11" fmla="*/ 608330 w 915614"/>
                <a:gd name="connsiteY11" fmla="*/ 320535 h 1506836"/>
                <a:gd name="connsiteX12" fmla="*/ 609539 w 915614"/>
                <a:gd name="connsiteY12" fmla="*/ 330032 h 1506836"/>
                <a:gd name="connsiteX13" fmla="*/ 796706 w 915614"/>
                <a:gd name="connsiteY13" fmla="*/ 1033072 h 1506836"/>
                <a:gd name="connsiteX14" fmla="*/ 625256 w 915614"/>
                <a:gd name="connsiteY14" fmla="*/ 1033072 h 1506836"/>
                <a:gd name="connsiteX15" fmla="*/ 587156 w 915614"/>
                <a:gd name="connsiteY15" fmla="*/ 1071172 h 1506836"/>
                <a:gd name="connsiteX16" fmla="*/ 587156 w 915614"/>
                <a:gd name="connsiteY16" fmla="*/ 1430455 h 1506836"/>
                <a:gd name="connsiteX17" fmla="*/ 553704 w 915614"/>
                <a:gd name="connsiteY17" fmla="*/ 1467584 h 1506836"/>
                <a:gd name="connsiteX18" fmla="*/ 516575 w 915614"/>
                <a:gd name="connsiteY18" fmla="*/ 1434122 h 1506836"/>
                <a:gd name="connsiteX19" fmla="*/ 516575 w 915614"/>
                <a:gd name="connsiteY19" fmla="*/ 1430455 h 1506836"/>
                <a:gd name="connsiteX20" fmla="*/ 516575 w 915614"/>
                <a:gd name="connsiteY20" fmla="*/ 1071172 h 1506836"/>
                <a:gd name="connsiteX21" fmla="*/ 478475 w 915614"/>
                <a:gd name="connsiteY21" fmla="*/ 1033072 h 1506836"/>
                <a:gd name="connsiteX22" fmla="*/ 434756 w 915614"/>
                <a:gd name="connsiteY22" fmla="*/ 1033072 h 1506836"/>
                <a:gd name="connsiteX23" fmla="*/ 396656 w 915614"/>
                <a:gd name="connsiteY23" fmla="*/ 1071172 h 1506836"/>
                <a:gd name="connsiteX24" fmla="*/ 396656 w 915614"/>
                <a:gd name="connsiteY24" fmla="*/ 1430455 h 1506836"/>
                <a:gd name="connsiteX25" fmla="*/ 363204 w 915614"/>
                <a:gd name="connsiteY25" fmla="*/ 1467584 h 1506836"/>
                <a:gd name="connsiteX26" fmla="*/ 326075 w 915614"/>
                <a:gd name="connsiteY26" fmla="*/ 1434122 h 1506836"/>
                <a:gd name="connsiteX27" fmla="*/ 326075 w 915614"/>
                <a:gd name="connsiteY27" fmla="*/ 1430455 h 1506836"/>
                <a:gd name="connsiteX28" fmla="*/ 326075 w 915614"/>
                <a:gd name="connsiteY28" fmla="*/ 1071172 h 1506836"/>
                <a:gd name="connsiteX29" fmla="*/ 287975 w 915614"/>
                <a:gd name="connsiteY29" fmla="*/ 1033072 h 1506836"/>
                <a:gd name="connsiteX30" fmla="*/ 116525 w 915614"/>
                <a:gd name="connsiteY30" fmla="*/ 1033072 h 1506836"/>
                <a:gd name="connsiteX31" fmla="*/ 303692 w 915614"/>
                <a:gd name="connsiteY31" fmla="*/ 330032 h 1506836"/>
                <a:gd name="connsiteX32" fmla="*/ 276326 w 915614"/>
                <a:gd name="connsiteY32" fmla="*/ 283617 h 1506836"/>
                <a:gd name="connsiteX33" fmla="*/ 266830 w 915614"/>
                <a:gd name="connsiteY33" fmla="*/ 282407 h 1506836"/>
                <a:gd name="connsiteX34" fmla="*/ 238255 w 915614"/>
                <a:gd name="connsiteY34" fmla="*/ 282407 h 1506836"/>
                <a:gd name="connsiteX35" fmla="*/ 202441 w 915614"/>
                <a:gd name="connsiteY35" fmla="*/ 307458 h 1506836"/>
                <a:gd name="connsiteX36" fmla="*/ 84521 w 915614"/>
                <a:gd name="connsiteY36" fmla="*/ 631308 h 1506836"/>
                <a:gd name="connsiteX37" fmla="*/ 61375 w 915614"/>
                <a:gd name="connsiteY37" fmla="*/ 647500 h 1506836"/>
                <a:gd name="connsiteX38" fmla="*/ 52898 w 915614"/>
                <a:gd name="connsiteY38" fmla="*/ 645976 h 1506836"/>
                <a:gd name="connsiteX39" fmla="*/ 38992 w 915614"/>
                <a:gd name="connsiteY39" fmla="*/ 633212 h 1506836"/>
                <a:gd name="connsiteX40" fmla="*/ 38230 w 915614"/>
                <a:gd name="connsiteY40" fmla="*/ 614162 h 1506836"/>
                <a:gd name="connsiteX41" fmla="*/ 38230 w 915614"/>
                <a:gd name="connsiteY41" fmla="*/ 613115 h 1506836"/>
                <a:gd name="connsiteX42" fmla="*/ 205203 w 915614"/>
                <a:gd name="connsiteY42" fmla="*/ 115433 h 1506836"/>
                <a:gd name="connsiteX43" fmla="*/ 303025 w 915614"/>
                <a:gd name="connsiteY43" fmla="*/ 38281 h 1506836"/>
                <a:gd name="connsiteX44" fmla="*/ 611635 w 915614"/>
                <a:gd name="connsiteY44" fmla="*/ 38281 h 1506836"/>
                <a:gd name="connsiteX45" fmla="*/ 602110 w 915614"/>
                <a:gd name="connsiteY45" fmla="*/ -295 h 1506836"/>
                <a:gd name="connsiteX46" fmla="*/ 598109 w 915614"/>
                <a:gd name="connsiteY46" fmla="*/ -295 h 1506836"/>
                <a:gd name="connsiteX47" fmla="*/ 317217 w 915614"/>
                <a:gd name="connsiteY47" fmla="*/ -295 h 1506836"/>
                <a:gd name="connsiteX48" fmla="*/ 313312 w 915614"/>
                <a:gd name="connsiteY48" fmla="*/ -295 h 1506836"/>
                <a:gd name="connsiteX49" fmla="*/ 169484 w 915614"/>
                <a:gd name="connsiteY49" fmla="*/ 103432 h 1506836"/>
                <a:gd name="connsiteX50" fmla="*/ 3464 w 915614"/>
                <a:gd name="connsiteY50" fmla="*/ 601208 h 1506836"/>
                <a:gd name="connsiteX51" fmla="*/ 40992 w 915614"/>
                <a:gd name="connsiteY51" fmla="*/ 681600 h 1506836"/>
                <a:gd name="connsiteX52" fmla="*/ 40992 w 915614"/>
                <a:gd name="connsiteY52" fmla="*/ 681600 h 1506836"/>
                <a:gd name="connsiteX53" fmla="*/ 121278 w 915614"/>
                <a:gd name="connsiteY53" fmla="*/ 644366 h 1506836"/>
                <a:gd name="connsiteX54" fmla="*/ 121383 w 915614"/>
                <a:gd name="connsiteY54" fmla="*/ 644071 h 1506836"/>
                <a:gd name="connsiteX55" fmla="*/ 239302 w 915614"/>
                <a:gd name="connsiteY55" fmla="*/ 320221 h 1506836"/>
                <a:gd name="connsiteX56" fmla="*/ 267877 w 915614"/>
                <a:gd name="connsiteY56" fmla="*/ 320221 h 1506836"/>
                <a:gd name="connsiteX57" fmla="*/ 67852 w 915614"/>
                <a:gd name="connsiteY57" fmla="*/ 1071172 h 1506836"/>
                <a:gd name="connsiteX58" fmla="*/ 288833 w 915614"/>
                <a:gd name="connsiteY58" fmla="*/ 1071172 h 1506836"/>
                <a:gd name="connsiteX59" fmla="*/ 288833 w 915614"/>
                <a:gd name="connsiteY59" fmla="*/ 1430455 h 1506836"/>
                <a:gd name="connsiteX60" fmla="*/ 359575 w 915614"/>
                <a:gd name="connsiteY60" fmla="*/ 1506493 h 1506836"/>
                <a:gd name="connsiteX61" fmla="*/ 435613 w 915614"/>
                <a:gd name="connsiteY61" fmla="*/ 1435741 h 1506836"/>
                <a:gd name="connsiteX62" fmla="*/ 435613 w 915614"/>
                <a:gd name="connsiteY62" fmla="*/ 1430455 h 1506836"/>
                <a:gd name="connsiteX63" fmla="*/ 435613 w 915614"/>
                <a:gd name="connsiteY63" fmla="*/ 1071172 h 1506836"/>
                <a:gd name="connsiteX64" fmla="*/ 479333 w 915614"/>
                <a:gd name="connsiteY64" fmla="*/ 1071172 h 1506836"/>
                <a:gd name="connsiteX65" fmla="*/ 479333 w 915614"/>
                <a:gd name="connsiteY65" fmla="*/ 1430455 h 1506836"/>
                <a:gd name="connsiteX66" fmla="*/ 550075 w 915614"/>
                <a:gd name="connsiteY66" fmla="*/ 1506493 h 1506836"/>
                <a:gd name="connsiteX67" fmla="*/ 626113 w 915614"/>
                <a:gd name="connsiteY67" fmla="*/ 1435741 h 1506836"/>
                <a:gd name="connsiteX68" fmla="*/ 626113 w 915614"/>
                <a:gd name="connsiteY68" fmla="*/ 1430455 h 1506836"/>
                <a:gd name="connsiteX69" fmla="*/ 626113 w 915614"/>
                <a:gd name="connsiteY69" fmla="*/ 1071172 h 1506836"/>
                <a:gd name="connsiteX70" fmla="*/ 847093 w 915614"/>
                <a:gd name="connsiteY70" fmla="*/ 1071172 h 1506836"/>
                <a:gd name="connsiteX71" fmla="*/ 647068 w 915614"/>
                <a:gd name="connsiteY71" fmla="*/ 320221 h 1506836"/>
                <a:gd name="connsiteX72" fmla="*/ 675643 w 915614"/>
                <a:gd name="connsiteY72" fmla="*/ 320221 h 1506836"/>
                <a:gd name="connsiteX73" fmla="*/ 793658 w 915614"/>
                <a:gd name="connsiteY73" fmla="*/ 644071 h 1506836"/>
                <a:gd name="connsiteX74" fmla="*/ 852522 w 915614"/>
                <a:gd name="connsiteY74" fmla="*/ 685409 h 1506836"/>
                <a:gd name="connsiteX75" fmla="*/ 874049 w 915614"/>
                <a:gd name="connsiteY75" fmla="*/ 681600 h 1506836"/>
                <a:gd name="connsiteX76" fmla="*/ 874049 w 915614"/>
                <a:gd name="connsiteY76" fmla="*/ 681600 h 1506836"/>
                <a:gd name="connsiteX77" fmla="*/ 911501 w 915614"/>
                <a:gd name="connsiteY77" fmla="*/ 601266 h 1506836"/>
                <a:gd name="connsiteX78" fmla="*/ 911482 w 915614"/>
                <a:gd name="connsiteY78" fmla="*/ 601208 h 1506836"/>
                <a:gd name="connsiteX79" fmla="*/ 745461 w 915614"/>
                <a:gd name="connsiteY79" fmla="*/ 103527 h 1506836"/>
                <a:gd name="connsiteX80" fmla="*/ 601634 w 915614"/>
                <a:gd name="connsiteY80" fmla="*/ -200 h 150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15614" h="1506836">
                  <a:moveTo>
                    <a:pt x="611635" y="38376"/>
                  </a:moveTo>
                  <a:cubicBezTo>
                    <a:pt x="656698" y="42272"/>
                    <a:pt x="695112" y="72609"/>
                    <a:pt x="709361" y="115529"/>
                  </a:cubicBezTo>
                  <a:lnTo>
                    <a:pt x="875001" y="613400"/>
                  </a:lnTo>
                  <a:lnTo>
                    <a:pt x="875001" y="614448"/>
                  </a:lnTo>
                  <a:cubicBezTo>
                    <a:pt x="879659" y="627193"/>
                    <a:pt x="873106" y="641309"/>
                    <a:pt x="860361" y="645967"/>
                  </a:cubicBezTo>
                  <a:cubicBezTo>
                    <a:pt x="860351" y="645967"/>
                    <a:pt x="860342" y="645976"/>
                    <a:pt x="860333" y="645976"/>
                  </a:cubicBezTo>
                  <a:cubicBezTo>
                    <a:pt x="857627" y="646995"/>
                    <a:pt x="854751" y="647509"/>
                    <a:pt x="851855" y="647500"/>
                  </a:cubicBezTo>
                  <a:cubicBezTo>
                    <a:pt x="841530" y="647405"/>
                    <a:pt x="832329" y="640975"/>
                    <a:pt x="828709" y="631308"/>
                  </a:cubicBezTo>
                  <a:lnTo>
                    <a:pt x="710790" y="307458"/>
                  </a:lnTo>
                  <a:cubicBezTo>
                    <a:pt x="705304" y="292408"/>
                    <a:pt x="690997" y="282397"/>
                    <a:pt x="674976" y="282407"/>
                  </a:cubicBezTo>
                  <a:lnTo>
                    <a:pt x="646401" y="282407"/>
                  </a:lnTo>
                  <a:cubicBezTo>
                    <a:pt x="625360" y="282426"/>
                    <a:pt x="608310" y="299495"/>
                    <a:pt x="608330" y="320535"/>
                  </a:cubicBezTo>
                  <a:cubicBezTo>
                    <a:pt x="608330" y="323736"/>
                    <a:pt x="608739" y="326927"/>
                    <a:pt x="609539" y="330032"/>
                  </a:cubicBezTo>
                  <a:lnTo>
                    <a:pt x="796706" y="1033072"/>
                  </a:lnTo>
                  <a:lnTo>
                    <a:pt x="625256" y="1033072"/>
                  </a:lnTo>
                  <a:cubicBezTo>
                    <a:pt x="604215" y="1033072"/>
                    <a:pt x="587156" y="1050131"/>
                    <a:pt x="587156" y="1071172"/>
                  </a:cubicBezTo>
                  <a:lnTo>
                    <a:pt x="587156" y="1430455"/>
                  </a:lnTo>
                  <a:cubicBezTo>
                    <a:pt x="588165" y="1449943"/>
                    <a:pt x="573192" y="1466564"/>
                    <a:pt x="553704" y="1467584"/>
                  </a:cubicBezTo>
                  <a:cubicBezTo>
                    <a:pt x="534206" y="1468593"/>
                    <a:pt x="517585" y="1453610"/>
                    <a:pt x="516575" y="1434122"/>
                  </a:cubicBezTo>
                  <a:cubicBezTo>
                    <a:pt x="516508" y="1432903"/>
                    <a:pt x="516508" y="1431674"/>
                    <a:pt x="516575" y="1430455"/>
                  </a:cubicBezTo>
                  <a:lnTo>
                    <a:pt x="516575" y="1071172"/>
                  </a:lnTo>
                  <a:cubicBezTo>
                    <a:pt x="516575" y="1050131"/>
                    <a:pt x="499516" y="1033072"/>
                    <a:pt x="478475" y="1033072"/>
                  </a:cubicBezTo>
                  <a:lnTo>
                    <a:pt x="434756" y="1033072"/>
                  </a:lnTo>
                  <a:cubicBezTo>
                    <a:pt x="413715" y="1033072"/>
                    <a:pt x="396656" y="1050131"/>
                    <a:pt x="396656" y="1071172"/>
                  </a:cubicBezTo>
                  <a:lnTo>
                    <a:pt x="396656" y="1430455"/>
                  </a:lnTo>
                  <a:cubicBezTo>
                    <a:pt x="397665" y="1449943"/>
                    <a:pt x="382692" y="1466564"/>
                    <a:pt x="363204" y="1467584"/>
                  </a:cubicBezTo>
                  <a:cubicBezTo>
                    <a:pt x="343706" y="1468593"/>
                    <a:pt x="327085" y="1453610"/>
                    <a:pt x="326075" y="1434122"/>
                  </a:cubicBezTo>
                  <a:cubicBezTo>
                    <a:pt x="326008" y="1432903"/>
                    <a:pt x="326008" y="1431674"/>
                    <a:pt x="326075" y="1430455"/>
                  </a:cubicBezTo>
                  <a:lnTo>
                    <a:pt x="326075" y="1071172"/>
                  </a:lnTo>
                  <a:cubicBezTo>
                    <a:pt x="326075" y="1050131"/>
                    <a:pt x="309016" y="1033072"/>
                    <a:pt x="287975" y="1033072"/>
                  </a:cubicBezTo>
                  <a:lnTo>
                    <a:pt x="116525" y="1033072"/>
                  </a:lnTo>
                  <a:lnTo>
                    <a:pt x="303692" y="330032"/>
                  </a:lnTo>
                  <a:cubicBezTo>
                    <a:pt x="308949" y="309658"/>
                    <a:pt x="296700" y="288874"/>
                    <a:pt x="276326" y="283617"/>
                  </a:cubicBezTo>
                  <a:cubicBezTo>
                    <a:pt x="273221" y="282816"/>
                    <a:pt x="270030" y="282407"/>
                    <a:pt x="266830" y="282407"/>
                  </a:cubicBezTo>
                  <a:lnTo>
                    <a:pt x="238255" y="282407"/>
                  </a:lnTo>
                  <a:cubicBezTo>
                    <a:pt x="222234" y="282397"/>
                    <a:pt x="207927" y="292408"/>
                    <a:pt x="202441" y="307458"/>
                  </a:cubicBezTo>
                  <a:lnTo>
                    <a:pt x="84521" y="631308"/>
                  </a:lnTo>
                  <a:cubicBezTo>
                    <a:pt x="80921" y="640994"/>
                    <a:pt x="71710" y="647433"/>
                    <a:pt x="61375" y="647500"/>
                  </a:cubicBezTo>
                  <a:cubicBezTo>
                    <a:pt x="58480" y="647509"/>
                    <a:pt x="55603" y="646995"/>
                    <a:pt x="52898" y="645976"/>
                  </a:cubicBezTo>
                  <a:cubicBezTo>
                    <a:pt x="46764" y="643728"/>
                    <a:pt x="41764" y="639137"/>
                    <a:pt x="38992" y="633212"/>
                  </a:cubicBezTo>
                  <a:cubicBezTo>
                    <a:pt x="36144" y="627231"/>
                    <a:pt x="35867" y="620354"/>
                    <a:pt x="38230" y="614162"/>
                  </a:cubicBezTo>
                  <a:lnTo>
                    <a:pt x="38230" y="613115"/>
                  </a:lnTo>
                  <a:lnTo>
                    <a:pt x="205203" y="115433"/>
                  </a:lnTo>
                  <a:cubicBezTo>
                    <a:pt x="219509" y="72514"/>
                    <a:pt x="257952" y="42186"/>
                    <a:pt x="303025" y="38281"/>
                  </a:cubicBezTo>
                  <a:cubicBezTo>
                    <a:pt x="392703" y="111957"/>
                    <a:pt x="521957" y="111957"/>
                    <a:pt x="611635" y="38281"/>
                  </a:cubicBezTo>
                  <a:moveTo>
                    <a:pt x="602110" y="-295"/>
                  </a:moveTo>
                  <a:lnTo>
                    <a:pt x="598109" y="-295"/>
                  </a:lnTo>
                  <a:cubicBezTo>
                    <a:pt x="519214" y="73990"/>
                    <a:pt x="396113" y="73990"/>
                    <a:pt x="317217" y="-295"/>
                  </a:cubicBezTo>
                  <a:lnTo>
                    <a:pt x="313312" y="-295"/>
                  </a:lnTo>
                  <a:cubicBezTo>
                    <a:pt x="248037" y="-305"/>
                    <a:pt x="190077" y="41491"/>
                    <a:pt x="169484" y="103432"/>
                  </a:cubicBezTo>
                  <a:lnTo>
                    <a:pt x="3464" y="601208"/>
                  </a:lnTo>
                  <a:cubicBezTo>
                    <a:pt x="-8348" y="633775"/>
                    <a:pt x="8445" y="669751"/>
                    <a:pt x="40992" y="681600"/>
                  </a:cubicBezTo>
                  <a:lnTo>
                    <a:pt x="40992" y="681600"/>
                  </a:lnTo>
                  <a:cubicBezTo>
                    <a:pt x="73444" y="693487"/>
                    <a:pt x="109391" y="676818"/>
                    <a:pt x="121278" y="644366"/>
                  </a:cubicBezTo>
                  <a:cubicBezTo>
                    <a:pt x="121316" y="644261"/>
                    <a:pt x="121345" y="644166"/>
                    <a:pt x="121383" y="644071"/>
                  </a:cubicBezTo>
                  <a:lnTo>
                    <a:pt x="239302" y="320221"/>
                  </a:lnTo>
                  <a:lnTo>
                    <a:pt x="267877" y="320221"/>
                  </a:lnTo>
                  <a:lnTo>
                    <a:pt x="67852" y="1071172"/>
                  </a:lnTo>
                  <a:lnTo>
                    <a:pt x="288833" y="1071172"/>
                  </a:lnTo>
                  <a:lnTo>
                    <a:pt x="288833" y="1430455"/>
                  </a:lnTo>
                  <a:cubicBezTo>
                    <a:pt x="287375" y="1470984"/>
                    <a:pt x="319046" y="1505026"/>
                    <a:pt x="359575" y="1506493"/>
                  </a:cubicBezTo>
                  <a:cubicBezTo>
                    <a:pt x="400113" y="1507951"/>
                    <a:pt x="434155" y="1476280"/>
                    <a:pt x="435613" y="1435741"/>
                  </a:cubicBezTo>
                  <a:cubicBezTo>
                    <a:pt x="435679" y="1433979"/>
                    <a:pt x="435679" y="1432217"/>
                    <a:pt x="435613" y="1430455"/>
                  </a:cubicBezTo>
                  <a:lnTo>
                    <a:pt x="435613" y="1071172"/>
                  </a:lnTo>
                  <a:lnTo>
                    <a:pt x="479333" y="1071172"/>
                  </a:lnTo>
                  <a:lnTo>
                    <a:pt x="479333" y="1430455"/>
                  </a:lnTo>
                  <a:cubicBezTo>
                    <a:pt x="477875" y="1470984"/>
                    <a:pt x="509546" y="1505026"/>
                    <a:pt x="550075" y="1506493"/>
                  </a:cubicBezTo>
                  <a:cubicBezTo>
                    <a:pt x="590613" y="1507951"/>
                    <a:pt x="624655" y="1476280"/>
                    <a:pt x="626113" y="1435741"/>
                  </a:cubicBezTo>
                  <a:cubicBezTo>
                    <a:pt x="626179" y="1433979"/>
                    <a:pt x="626179" y="1432217"/>
                    <a:pt x="626113" y="1430455"/>
                  </a:cubicBezTo>
                  <a:lnTo>
                    <a:pt x="626113" y="1071172"/>
                  </a:lnTo>
                  <a:lnTo>
                    <a:pt x="847093" y="1071172"/>
                  </a:lnTo>
                  <a:lnTo>
                    <a:pt x="647068" y="320221"/>
                  </a:lnTo>
                  <a:lnTo>
                    <a:pt x="675643" y="320221"/>
                  </a:lnTo>
                  <a:lnTo>
                    <a:pt x="793658" y="644071"/>
                  </a:lnTo>
                  <a:cubicBezTo>
                    <a:pt x="802611" y="668874"/>
                    <a:pt x="826147" y="685409"/>
                    <a:pt x="852522" y="685409"/>
                  </a:cubicBezTo>
                  <a:cubicBezTo>
                    <a:pt x="859866" y="685400"/>
                    <a:pt x="867152" y="684105"/>
                    <a:pt x="874049" y="681600"/>
                  </a:cubicBezTo>
                  <a:lnTo>
                    <a:pt x="874049" y="681600"/>
                  </a:lnTo>
                  <a:cubicBezTo>
                    <a:pt x="906577" y="669760"/>
                    <a:pt x="923340" y="633793"/>
                    <a:pt x="911501" y="601266"/>
                  </a:cubicBezTo>
                  <a:cubicBezTo>
                    <a:pt x="911491" y="601247"/>
                    <a:pt x="911491" y="601228"/>
                    <a:pt x="911482" y="601208"/>
                  </a:cubicBezTo>
                  <a:lnTo>
                    <a:pt x="745461" y="103527"/>
                  </a:lnTo>
                  <a:cubicBezTo>
                    <a:pt x="724887" y="41567"/>
                    <a:pt x="666918" y="-238"/>
                    <a:pt x="601634" y="-200"/>
                  </a:cubicBezTo>
                  <a:close/>
                </a:path>
              </a:pathLst>
            </a:custGeom>
            <a:grp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505FA43E-8AF2-2415-5300-BD1560E6685B}"/>
                </a:ext>
              </a:extLst>
            </p:cNvPr>
            <p:cNvSpPr/>
            <p:nvPr/>
          </p:nvSpPr>
          <p:spPr>
            <a:xfrm>
              <a:off x="5506322" y="4245654"/>
              <a:ext cx="359854" cy="359854"/>
            </a:xfrm>
            <a:custGeom>
              <a:avLst/>
              <a:gdLst>
                <a:gd name="connsiteX0" fmla="*/ 179326 w 359854"/>
                <a:gd name="connsiteY0" fmla="*/ 37805 h 359854"/>
                <a:gd name="connsiteX1" fmla="*/ 321534 w 359854"/>
                <a:gd name="connsiteY1" fmla="*/ 179251 h 359854"/>
                <a:gd name="connsiteX2" fmla="*/ 180088 w 359854"/>
                <a:gd name="connsiteY2" fmla="*/ 321459 h 359854"/>
                <a:gd name="connsiteX3" fmla="*/ 37879 w 359854"/>
                <a:gd name="connsiteY3" fmla="*/ 180013 h 359854"/>
                <a:gd name="connsiteX4" fmla="*/ 37879 w 359854"/>
                <a:gd name="connsiteY4" fmla="*/ 179537 h 359854"/>
                <a:gd name="connsiteX5" fmla="*/ 179707 w 359854"/>
                <a:gd name="connsiteY5" fmla="*/ 37805 h 359854"/>
                <a:gd name="connsiteX6" fmla="*/ 179707 w 359854"/>
                <a:gd name="connsiteY6" fmla="*/ -295 h 359854"/>
                <a:gd name="connsiteX7" fmla="*/ -316 w 359854"/>
                <a:gd name="connsiteY7" fmla="*/ 179537 h 359854"/>
                <a:gd name="connsiteX8" fmla="*/ 179516 w 359854"/>
                <a:gd name="connsiteY8" fmla="*/ 359559 h 359854"/>
                <a:gd name="connsiteX9" fmla="*/ 359539 w 359854"/>
                <a:gd name="connsiteY9" fmla="*/ 179727 h 359854"/>
                <a:gd name="connsiteX10" fmla="*/ 359539 w 359854"/>
                <a:gd name="connsiteY10" fmla="*/ 179537 h 359854"/>
                <a:gd name="connsiteX11" fmla="*/ 179707 w 359854"/>
                <a:gd name="connsiteY11" fmla="*/ -295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9854" h="359854">
                  <a:moveTo>
                    <a:pt x="179326" y="37805"/>
                  </a:moveTo>
                  <a:cubicBezTo>
                    <a:pt x="257650" y="37595"/>
                    <a:pt x="321324" y="100917"/>
                    <a:pt x="321534" y="179251"/>
                  </a:cubicBezTo>
                  <a:cubicBezTo>
                    <a:pt x="321743" y="257575"/>
                    <a:pt x="258412" y="321250"/>
                    <a:pt x="180088" y="321459"/>
                  </a:cubicBezTo>
                  <a:cubicBezTo>
                    <a:pt x="101764" y="321669"/>
                    <a:pt x="38089" y="258337"/>
                    <a:pt x="37879" y="180013"/>
                  </a:cubicBezTo>
                  <a:cubicBezTo>
                    <a:pt x="37879" y="179851"/>
                    <a:pt x="37879" y="179699"/>
                    <a:pt x="37879" y="179537"/>
                  </a:cubicBezTo>
                  <a:cubicBezTo>
                    <a:pt x="37984" y="101270"/>
                    <a:pt x="101440" y="37862"/>
                    <a:pt x="179707" y="37805"/>
                  </a:cubicBezTo>
                  <a:moveTo>
                    <a:pt x="179707" y="-295"/>
                  </a:moveTo>
                  <a:cubicBezTo>
                    <a:pt x="80332" y="-352"/>
                    <a:pt x="-259" y="80162"/>
                    <a:pt x="-316" y="179537"/>
                  </a:cubicBezTo>
                  <a:cubicBezTo>
                    <a:pt x="-373" y="278911"/>
                    <a:pt x="80142" y="359502"/>
                    <a:pt x="179516" y="359559"/>
                  </a:cubicBezTo>
                  <a:cubicBezTo>
                    <a:pt x="278891" y="359616"/>
                    <a:pt x="359482" y="279101"/>
                    <a:pt x="359539" y="179727"/>
                  </a:cubicBezTo>
                  <a:cubicBezTo>
                    <a:pt x="359539" y="179660"/>
                    <a:pt x="359539" y="179603"/>
                    <a:pt x="359539" y="179537"/>
                  </a:cubicBezTo>
                  <a:cubicBezTo>
                    <a:pt x="359539" y="80220"/>
                    <a:pt x="279024" y="-295"/>
                    <a:pt x="179707" y="-295"/>
                  </a:cubicBezTo>
                  <a:close/>
                </a:path>
              </a:pathLst>
            </a:custGeom>
            <a:grp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273B612D-4B0E-B44F-7C9B-B55AA82AC072}"/>
                </a:ext>
              </a:extLst>
            </p:cNvPr>
            <p:cNvSpPr/>
            <p:nvPr/>
          </p:nvSpPr>
          <p:spPr>
            <a:xfrm>
              <a:off x="5182568" y="5176913"/>
              <a:ext cx="38100" cy="903065"/>
            </a:xfrm>
            <a:custGeom>
              <a:avLst/>
              <a:gdLst>
                <a:gd name="connsiteX0" fmla="*/ 18734 w 38100"/>
                <a:gd name="connsiteY0" fmla="*/ -295 h 903065"/>
                <a:gd name="connsiteX1" fmla="*/ -316 w 38100"/>
                <a:gd name="connsiteY1" fmla="*/ 18755 h 903065"/>
                <a:gd name="connsiteX2" fmla="*/ -316 w 38100"/>
                <a:gd name="connsiteY2" fmla="*/ 883720 h 903065"/>
                <a:gd name="connsiteX3" fmla="*/ 18734 w 38100"/>
                <a:gd name="connsiteY3" fmla="*/ 902770 h 903065"/>
                <a:gd name="connsiteX4" fmla="*/ 37784 w 38100"/>
                <a:gd name="connsiteY4" fmla="*/ 883720 h 903065"/>
                <a:gd name="connsiteX5" fmla="*/ 37784 w 38100"/>
                <a:gd name="connsiteY5" fmla="*/ 18755 h 903065"/>
                <a:gd name="connsiteX6" fmla="*/ 18734 w 38100"/>
                <a:gd name="connsiteY6" fmla="*/ -295 h 90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903065">
                  <a:moveTo>
                    <a:pt x="18734" y="-295"/>
                  </a:moveTo>
                  <a:cubicBezTo>
                    <a:pt x="8209" y="-295"/>
                    <a:pt x="-316" y="8230"/>
                    <a:pt x="-316" y="18755"/>
                  </a:cubicBezTo>
                  <a:lnTo>
                    <a:pt x="-316" y="883720"/>
                  </a:lnTo>
                  <a:cubicBezTo>
                    <a:pt x="-316" y="894245"/>
                    <a:pt x="8209" y="902770"/>
                    <a:pt x="18734" y="902770"/>
                  </a:cubicBezTo>
                  <a:cubicBezTo>
                    <a:pt x="29259" y="902770"/>
                    <a:pt x="37784" y="894245"/>
                    <a:pt x="37784" y="883720"/>
                  </a:cubicBezTo>
                  <a:lnTo>
                    <a:pt x="37784" y="18755"/>
                  </a:lnTo>
                  <a:cubicBezTo>
                    <a:pt x="37784" y="8230"/>
                    <a:pt x="29259" y="-295"/>
                    <a:pt x="18734" y="-295"/>
                  </a:cubicBezTo>
                  <a:close/>
                </a:path>
              </a:pathLst>
            </a:custGeom>
            <a:grp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F82340AC-4839-B7CA-25E1-98488D5FDD86}"/>
                </a:ext>
              </a:extLst>
            </p:cNvPr>
            <p:cNvSpPr/>
            <p:nvPr/>
          </p:nvSpPr>
          <p:spPr>
            <a:xfrm>
              <a:off x="5182568" y="5085568"/>
              <a:ext cx="221014" cy="192570"/>
            </a:xfrm>
            <a:custGeom>
              <a:avLst/>
              <a:gdLst>
                <a:gd name="connsiteX0" fmla="*/ 110079 w 221014"/>
                <a:gd name="connsiteY0" fmla="*/ 86 h 192570"/>
                <a:gd name="connsiteX1" fmla="*/ -316 w 221014"/>
                <a:gd name="connsiteY1" fmla="*/ 110099 h 192570"/>
                <a:gd name="connsiteX2" fmla="*/ 18734 w 221014"/>
                <a:gd name="connsiteY2" fmla="*/ 129149 h 192570"/>
                <a:gd name="connsiteX3" fmla="*/ 37784 w 221014"/>
                <a:gd name="connsiteY3" fmla="*/ 110099 h 192570"/>
                <a:gd name="connsiteX4" fmla="*/ 110174 w 221014"/>
                <a:gd name="connsiteY4" fmla="*/ 37900 h 192570"/>
                <a:gd name="connsiteX5" fmla="*/ 182373 w 221014"/>
                <a:gd name="connsiteY5" fmla="*/ 110281 h 192570"/>
                <a:gd name="connsiteX6" fmla="*/ 162466 w 221014"/>
                <a:gd name="connsiteY6" fmla="*/ 160010 h 192570"/>
                <a:gd name="connsiteX7" fmla="*/ 163038 w 221014"/>
                <a:gd name="connsiteY7" fmla="*/ 186871 h 192570"/>
                <a:gd name="connsiteX8" fmla="*/ 189974 w 221014"/>
                <a:gd name="connsiteY8" fmla="*/ 186519 h 192570"/>
                <a:gd name="connsiteX9" fmla="*/ 190184 w 221014"/>
                <a:gd name="connsiteY9" fmla="*/ 186299 h 192570"/>
                <a:gd name="connsiteX10" fmla="*/ 186507 w 221014"/>
                <a:gd name="connsiteY10" fmla="*/ 30223 h 192570"/>
                <a:gd name="connsiteX11" fmla="*/ 110269 w 221014"/>
                <a:gd name="connsiteY11" fmla="*/ -295 h 192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014" h="192570">
                  <a:moveTo>
                    <a:pt x="110079" y="86"/>
                  </a:moveTo>
                  <a:cubicBezTo>
                    <a:pt x="49281" y="133"/>
                    <a:pt x="-59" y="49301"/>
                    <a:pt x="-316" y="110099"/>
                  </a:cubicBezTo>
                  <a:cubicBezTo>
                    <a:pt x="-316" y="120625"/>
                    <a:pt x="8209" y="129149"/>
                    <a:pt x="18734" y="129149"/>
                  </a:cubicBezTo>
                  <a:cubicBezTo>
                    <a:pt x="29259" y="129149"/>
                    <a:pt x="37784" y="120625"/>
                    <a:pt x="37784" y="110099"/>
                  </a:cubicBezTo>
                  <a:cubicBezTo>
                    <a:pt x="37832" y="70171"/>
                    <a:pt x="70245" y="37843"/>
                    <a:pt x="110174" y="37900"/>
                  </a:cubicBezTo>
                  <a:cubicBezTo>
                    <a:pt x="150093" y="37948"/>
                    <a:pt x="182421" y="70352"/>
                    <a:pt x="182373" y="110281"/>
                  </a:cubicBezTo>
                  <a:cubicBezTo>
                    <a:pt x="182355" y="128797"/>
                    <a:pt x="175230" y="146599"/>
                    <a:pt x="162466" y="160010"/>
                  </a:cubicBezTo>
                  <a:cubicBezTo>
                    <a:pt x="155237" y="167593"/>
                    <a:pt x="155494" y="179603"/>
                    <a:pt x="163038" y="186871"/>
                  </a:cubicBezTo>
                  <a:cubicBezTo>
                    <a:pt x="170572" y="194215"/>
                    <a:pt x="182631" y="194053"/>
                    <a:pt x="189974" y="186519"/>
                  </a:cubicBezTo>
                  <a:cubicBezTo>
                    <a:pt x="190051" y="186443"/>
                    <a:pt x="190117" y="186376"/>
                    <a:pt x="190184" y="186299"/>
                  </a:cubicBezTo>
                  <a:cubicBezTo>
                    <a:pt x="232265" y="142180"/>
                    <a:pt x="230618" y="72304"/>
                    <a:pt x="186507" y="30223"/>
                  </a:cubicBezTo>
                  <a:cubicBezTo>
                    <a:pt x="165962" y="10620"/>
                    <a:pt x="138663" y="-305"/>
                    <a:pt x="110269" y="-295"/>
                  </a:cubicBezTo>
                  <a:close/>
                </a:path>
              </a:pathLst>
            </a:custGeom>
            <a:grpFill/>
            <a:ln w="9525" cap="flat">
              <a:noFill/>
              <a:prstDash val="solid"/>
              <a:miter/>
            </a:ln>
          </p:spPr>
          <p:txBody>
            <a:bodyPr rtlCol="0" anchor="ctr"/>
            <a:lstStyle/>
            <a:p>
              <a:endParaRPr lang="en-IN"/>
            </a:p>
          </p:txBody>
        </p:sp>
      </p:grpSp>
      <p:grpSp>
        <p:nvGrpSpPr>
          <p:cNvPr id="103" name="Group 102">
            <a:extLst>
              <a:ext uri="{FF2B5EF4-FFF2-40B4-BE49-F238E27FC236}">
                <a16:creationId xmlns:a16="http://schemas.microsoft.com/office/drawing/2014/main" xmlns="" id="{025640CE-F1BE-50DC-A724-A044D769C881}"/>
              </a:ext>
            </a:extLst>
          </p:cNvPr>
          <p:cNvGrpSpPr/>
          <p:nvPr/>
        </p:nvGrpSpPr>
        <p:grpSpPr>
          <a:xfrm>
            <a:off x="6233976" y="4256988"/>
            <a:ext cx="772858" cy="1852707"/>
            <a:chOff x="6539023" y="4256988"/>
            <a:chExt cx="772858" cy="1852707"/>
          </a:xfrm>
          <a:solidFill>
            <a:srgbClr val="CC5500"/>
          </a:solidFill>
        </p:grpSpPr>
        <p:sp>
          <p:nvSpPr>
            <p:cNvPr id="98" name="Freeform: Shape 97">
              <a:extLst>
                <a:ext uri="{FF2B5EF4-FFF2-40B4-BE49-F238E27FC236}">
                  <a16:creationId xmlns:a16="http://schemas.microsoft.com/office/drawing/2014/main" xmlns="" id="{7548AD34-B8F4-A5FF-6033-7C052F483B9C}"/>
                </a:ext>
              </a:extLst>
            </p:cNvPr>
            <p:cNvSpPr/>
            <p:nvPr/>
          </p:nvSpPr>
          <p:spPr>
            <a:xfrm>
              <a:off x="6613401" y="4595126"/>
              <a:ext cx="698480" cy="1513617"/>
            </a:xfrm>
            <a:custGeom>
              <a:avLst/>
              <a:gdLst>
                <a:gd name="connsiteX0" fmla="*/ 581578 w 698480"/>
                <a:gd name="connsiteY0" fmla="*/ 38567 h 1513617"/>
                <a:gd name="connsiteX1" fmla="*/ 652158 w 698480"/>
                <a:gd name="connsiteY1" fmla="*/ 83239 h 1513617"/>
                <a:gd name="connsiteX2" fmla="*/ 655302 w 698480"/>
                <a:gd name="connsiteY2" fmla="*/ 88668 h 1513617"/>
                <a:gd name="connsiteX3" fmla="*/ 659779 w 698480"/>
                <a:gd name="connsiteY3" fmla="*/ 102765 h 1513617"/>
                <a:gd name="connsiteX4" fmla="*/ 659779 w 698480"/>
                <a:gd name="connsiteY4" fmla="*/ 618163 h 1513617"/>
                <a:gd name="connsiteX5" fmla="*/ 633623 w 698480"/>
                <a:gd name="connsiteY5" fmla="*/ 641251 h 1513617"/>
                <a:gd name="connsiteX6" fmla="*/ 610534 w 698480"/>
                <a:gd name="connsiteY6" fmla="*/ 618163 h 1513617"/>
                <a:gd name="connsiteX7" fmla="*/ 610534 w 698480"/>
                <a:gd name="connsiteY7" fmla="*/ 310601 h 1513617"/>
                <a:gd name="connsiteX8" fmla="*/ 572434 w 698480"/>
                <a:gd name="connsiteY8" fmla="*/ 272501 h 1513617"/>
                <a:gd name="connsiteX9" fmla="*/ 547669 w 698480"/>
                <a:gd name="connsiteY9" fmla="*/ 272501 h 1513617"/>
                <a:gd name="connsiteX10" fmla="*/ 509569 w 698480"/>
                <a:gd name="connsiteY10" fmla="*/ 310601 h 1513617"/>
                <a:gd name="connsiteX11" fmla="*/ 509569 w 698480"/>
                <a:gd name="connsiteY11" fmla="*/ 1420454 h 1513617"/>
                <a:gd name="connsiteX12" fmla="*/ 452467 w 698480"/>
                <a:gd name="connsiteY12" fmla="*/ 1472984 h 1513617"/>
                <a:gd name="connsiteX13" fmla="*/ 399936 w 698480"/>
                <a:gd name="connsiteY13" fmla="*/ 1420454 h 1513617"/>
                <a:gd name="connsiteX14" fmla="*/ 399936 w 698480"/>
                <a:gd name="connsiteY14" fmla="*/ 895817 h 1513617"/>
                <a:gd name="connsiteX15" fmla="*/ 361836 w 698480"/>
                <a:gd name="connsiteY15" fmla="*/ 857717 h 1513617"/>
                <a:gd name="connsiteX16" fmla="*/ 336024 w 698480"/>
                <a:gd name="connsiteY16" fmla="*/ 857717 h 1513617"/>
                <a:gd name="connsiteX17" fmla="*/ 297924 w 698480"/>
                <a:gd name="connsiteY17" fmla="*/ 895817 h 1513617"/>
                <a:gd name="connsiteX18" fmla="*/ 297924 w 698480"/>
                <a:gd name="connsiteY18" fmla="*/ 1420549 h 1513617"/>
                <a:gd name="connsiteX19" fmla="*/ 242869 w 698480"/>
                <a:gd name="connsiteY19" fmla="*/ 1475603 h 1513617"/>
                <a:gd name="connsiteX20" fmla="*/ 187815 w 698480"/>
                <a:gd name="connsiteY20" fmla="*/ 1420549 h 1513617"/>
                <a:gd name="connsiteX21" fmla="*/ 187815 w 698480"/>
                <a:gd name="connsiteY21" fmla="*/ 310601 h 1513617"/>
                <a:gd name="connsiteX22" fmla="*/ 149715 w 698480"/>
                <a:gd name="connsiteY22" fmla="*/ 272501 h 1513617"/>
                <a:gd name="connsiteX23" fmla="*/ 124854 w 698480"/>
                <a:gd name="connsiteY23" fmla="*/ 272501 h 1513617"/>
                <a:gd name="connsiteX24" fmla="*/ 86754 w 698480"/>
                <a:gd name="connsiteY24" fmla="*/ 310601 h 1513617"/>
                <a:gd name="connsiteX25" fmla="*/ 86754 w 698480"/>
                <a:gd name="connsiteY25" fmla="*/ 631117 h 1513617"/>
                <a:gd name="connsiteX26" fmla="*/ 63666 w 698480"/>
                <a:gd name="connsiteY26" fmla="*/ 657273 h 1513617"/>
                <a:gd name="connsiteX27" fmla="*/ 37510 w 698480"/>
                <a:gd name="connsiteY27" fmla="*/ 634184 h 1513617"/>
                <a:gd name="connsiteX28" fmla="*/ 37510 w 698480"/>
                <a:gd name="connsiteY28" fmla="*/ 631117 h 1513617"/>
                <a:gd name="connsiteX29" fmla="*/ 37510 w 698480"/>
                <a:gd name="connsiteY29" fmla="*/ 115719 h 1513617"/>
                <a:gd name="connsiteX30" fmla="*/ 37510 w 698480"/>
                <a:gd name="connsiteY30" fmla="*/ 113052 h 1513617"/>
                <a:gd name="connsiteX31" fmla="*/ 37510 w 698480"/>
                <a:gd name="connsiteY31" fmla="*/ 111433 h 1513617"/>
                <a:gd name="connsiteX32" fmla="*/ 115710 w 698480"/>
                <a:gd name="connsiteY32" fmla="*/ 38567 h 1513617"/>
                <a:gd name="connsiteX33" fmla="*/ 204579 w 698480"/>
                <a:gd name="connsiteY33" fmla="*/ 38567 h 1513617"/>
                <a:gd name="connsiteX34" fmla="*/ 492900 w 698480"/>
                <a:gd name="connsiteY34" fmla="*/ 38567 h 1513617"/>
                <a:gd name="connsiteX35" fmla="*/ 581674 w 698480"/>
                <a:gd name="connsiteY35" fmla="*/ 38567 h 1513617"/>
                <a:gd name="connsiteX36" fmla="*/ 581674 w 698480"/>
                <a:gd name="connsiteY36" fmla="*/ 467 h 1513617"/>
                <a:gd name="connsiteX37" fmla="*/ 479756 w 698480"/>
                <a:gd name="connsiteY37" fmla="*/ 467 h 1513617"/>
                <a:gd name="connsiteX38" fmla="*/ 217723 w 698480"/>
                <a:gd name="connsiteY38" fmla="*/ 467 h 1513617"/>
                <a:gd name="connsiteX39" fmla="*/ 115710 w 698480"/>
                <a:gd name="connsiteY39" fmla="*/ 467 h 1513617"/>
                <a:gd name="connsiteX40" fmla="*/ -209 w 698480"/>
                <a:gd name="connsiteY40" fmla="*/ 109433 h 1513617"/>
                <a:gd name="connsiteX41" fmla="*/ -209 w 698480"/>
                <a:gd name="connsiteY41" fmla="*/ 116100 h 1513617"/>
                <a:gd name="connsiteX42" fmla="*/ -209 w 698480"/>
                <a:gd name="connsiteY42" fmla="*/ 631498 h 1513617"/>
                <a:gd name="connsiteX43" fmla="*/ 60065 w 698480"/>
                <a:gd name="connsiteY43" fmla="*/ 696668 h 1513617"/>
                <a:gd name="connsiteX44" fmla="*/ 125235 w 698480"/>
                <a:gd name="connsiteY44" fmla="*/ 636384 h 1513617"/>
                <a:gd name="connsiteX45" fmla="*/ 125235 w 698480"/>
                <a:gd name="connsiteY45" fmla="*/ 631498 h 1513617"/>
                <a:gd name="connsiteX46" fmla="*/ 125235 w 698480"/>
                <a:gd name="connsiteY46" fmla="*/ 310601 h 1513617"/>
                <a:gd name="connsiteX47" fmla="*/ 150000 w 698480"/>
                <a:gd name="connsiteY47" fmla="*/ 310601 h 1513617"/>
                <a:gd name="connsiteX48" fmla="*/ 150000 w 698480"/>
                <a:gd name="connsiteY48" fmla="*/ 1420168 h 1513617"/>
                <a:gd name="connsiteX49" fmla="*/ 243155 w 698480"/>
                <a:gd name="connsiteY49" fmla="*/ 1513322 h 1513617"/>
                <a:gd name="connsiteX50" fmla="*/ 336309 w 698480"/>
                <a:gd name="connsiteY50" fmla="*/ 1420168 h 1513617"/>
                <a:gd name="connsiteX51" fmla="*/ 336309 w 698480"/>
                <a:gd name="connsiteY51" fmla="*/ 895817 h 1513617"/>
                <a:gd name="connsiteX52" fmla="*/ 362122 w 698480"/>
                <a:gd name="connsiteY52" fmla="*/ 895817 h 1513617"/>
                <a:gd name="connsiteX53" fmla="*/ 362122 w 698480"/>
                <a:gd name="connsiteY53" fmla="*/ 1420835 h 1513617"/>
                <a:gd name="connsiteX54" fmla="*/ 458010 w 698480"/>
                <a:gd name="connsiteY54" fmla="*/ 1510779 h 1513617"/>
                <a:gd name="connsiteX55" fmla="*/ 547955 w 698480"/>
                <a:gd name="connsiteY55" fmla="*/ 1420835 h 1513617"/>
                <a:gd name="connsiteX56" fmla="*/ 547955 w 698480"/>
                <a:gd name="connsiteY56" fmla="*/ 310601 h 1513617"/>
                <a:gd name="connsiteX57" fmla="*/ 572720 w 698480"/>
                <a:gd name="connsiteY57" fmla="*/ 310601 h 1513617"/>
                <a:gd name="connsiteX58" fmla="*/ 572720 w 698480"/>
                <a:gd name="connsiteY58" fmla="*/ 617782 h 1513617"/>
                <a:gd name="connsiteX59" fmla="*/ 637890 w 698480"/>
                <a:gd name="connsiteY59" fmla="*/ 678056 h 1513617"/>
                <a:gd name="connsiteX60" fmla="*/ 698164 w 698480"/>
                <a:gd name="connsiteY60" fmla="*/ 617782 h 1513617"/>
                <a:gd name="connsiteX61" fmla="*/ 698164 w 698480"/>
                <a:gd name="connsiteY61" fmla="*/ 310601 h 1513617"/>
                <a:gd name="connsiteX62" fmla="*/ 698164 w 698480"/>
                <a:gd name="connsiteY62" fmla="*/ 310601 h 1513617"/>
                <a:gd name="connsiteX63" fmla="*/ 698164 w 698480"/>
                <a:gd name="connsiteY63" fmla="*/ 116386 h 1513617"/>
                <a:gd name="connsiteX64" fmla="*/ 698164 w 698480"/>
                <a:gd name="connsiteY64" fmla="*/ 116386 h 1513617"/>
                <a:gd name="connsiteX65" fmla="*/ 698164 w 698480"/>
                <a:gd name="connsiteY65" fmla="*/ 102384 h 1513617"/>
                <a:gd name="connsiteX66" fmla="*/ 686829 w 698480"/>
                <a:gd name="connsiteY66" fmla="*/ 66380 h 1513617"/>
                <a:gd name="connsiteX67" fmla="*/ 582054 w 698480"/>
                <a:gd name="connsiteY67" fmla="*/ -295 h 151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480" h="1513617">
                  <a:moveTo>
                    <a:pt x="581578" y="38567"/>
                  </a:moveTo>
                  <a:cubicBezTo>
                    <a:pt x="611715" y="38710"/>
                    <a:pt x="639128" y="56055"/>
                    <a:pt x="652158" y="83239"/>
                  </a:cubicBezTo>
                  <a:cubicBezTo>
                    <a:pt x="653016" y="85153"/>
                    <a:pt x="654073" y="86973"/>
                    <a:pt x="655302" y="88668"/>
                  </a:cubicBezTo>
                  <a:cubicBezTo>
                    <a:pt x="658226" y="92783"/>
                    <a:pt x="659797" y="97717"/>
                    <a:pt x="659779" y="102765"/>
                  </a:cubicBezTo>
                  <a:lnTo>
                    <a:pt x="659779" y="618163"/>
                  </a:lnTo>
                  <a:cubicBezTo>
                    <a:pt x="658931" y="631765"/>
                    <a:pt x="647225" y="642099"/>
                    <a:pt x="633623" y="641251"/>
                  </a:cubicBezTo>
                  <a:cubicBezTo>
                    <a:pt x="621202" y="640480"/>
                    <a:pt x="611306" y="630583"/>
                    <a:pt x="610534" y="618163"/>
                  </a:cubicBezTo>
                  <a:lnTo>
                    <a:pt x="610534" y="310601"/>
                  </a:lnTo>
                  <a:cubicBezTo>
                    <a:pt x="610534" y="289560"/>
                    <a:pt x="593475" y="272501"/>
                    <a:pt x="572434" y="272501"/>
                  </a:cubicBezTo>
                  <a:lnTo>
                    <a:pt x="547669" y="272501"/>
                  </a:lnTo>
                  <a:cubicBezTo>
                    <a:pt x="526629" y="272501"/>
                    <a:pt x="509569" y="289560"/>
                    <a:pt x="509569" y="310601"/>
                  </a:cubicBezTo>
                  <a:lnTo>
                    <a:pt x="509569" y="1420454"/>
                  </a:lnTo>
                  <a:cubicBezTo>
                    <a:pt x="508302" y="1450724"/>
                    <a:pt x="482737" y="1474251"/>
                    <a:pt x="452467" y="1472984"/>
                  </a:cubicBezTo>
                  <a:cubicBezTo>
                    <a:pt x="423958" y="1471793"/>
                    <a:pt x="401127" y="1448962"/>
                    <a:pt x="399936" y="1420454"/>
                  </a:cubicBezTo>
                  <a:lnTo>
                    <a:pt x="399936" y="895817"/>
                  </a:lnTo>
                  <a:cubicBezTo>
                    <a:pt x="399936" y="874776"/>
                    <a:pt x="382877" y="857717"/>
                    <a:pt x="361836" y="857717"/>
                  </a:cubicBezTo>
                  <a:lnTo>
                    <a:pt x="336024" y="857717"/>
                  </a:lnTo>
                  <a:cubicBezTo>
                    <a:pt x="314983" y="857717"/>
                    <a:pt x="297924" y="874776"/>
                    <a:pt x="297924" y="895817"/>
                  </a:cubicBezTo>
                  <a:lnTo>
                    <a:pt x="297924" y="1420549"/>
                  </a:lnTo>
                  <a:cubicBezTo>
                    <a:pt x="297924" y="1450953"/>
                    <a:pt x="273273" y="1475603"/>
                    <a:pt x="242869" y="1475603"/>
                  </a:cubicBezTo>
                  <a:cubicBezTo>
                    <a:pt x="212465" y="1475603"/>
                    <a:pt x="187815" y="1450953"/>
                    <a:pt x="187815" y="1420549"/>
                  </a:cubicBezTo>
                  <a:lnTo>
                    <a:pt x="187815" y="310601"/>
                  </a:lnTo>
                  <a:cubicBezTo>
                    <a:pt x="187815" y="289560"/>
                    <a:pt x="170755" y="272501"/>
                    <a:pt x="149715" y="272501"/>
                  </a:cubicBezTo>
                  <a:lnTo>
                    <a:pt x="124854" y="272501"/>
                  </a:lnTo>
                  <a:cubicBezTo>
                    <a:pt x="103814" y="272501"/>
                    <a:pt x="86754" y="289560"/>
                    <a:pt x="86754" y="310601"/>
                  </a:cubicBezTo>
                  <a:lnTo>
                    <a:pt x="86754" y="631117"/>
                  </a:lnTo>
                  <a:cubicBezTo>
                    <a:pt x="87602" y="644719"/>
                    <a:pt x="77258" y="656425"/>
                    <a:pt x="63666" y="657273"/>
                  </a:cubicBezTo>
                  <a:cubicBezTo>
                    <a:pt x="50064" y="658120"/>
                    <a:pt x="38358" y="647776"/>
                    <a:pt x="37510" y="634184"/>
                  </a:cubicBezTo>
                  <a:cubicBezTo>
                    <a:pt x="37444" y="633165"/>
                    <a:pt x="37444" y="632136"/>
                    <a:pt x="37510" y="631117"/>
                  </a:cubicBezTo>
                  <a:lnTo>
                    <a:pt x="37510" y="115719"/>
                  </a:lnTo>
                  <a:cubicBezTo>
                    <a:pt x="37424" y="114833"/>
                    <a:pt x="37424" y="113938"/>
                    <a:pt x="37510" y="113052"/>
                  </a:cubicBezTo>
                  <a:cubicBezTo>
                    <a:pt x="37510" y="112481"/>
                    <a:pt x="37510" y="111909"/>
                    <a:pt x="37510" y="111433"/>
                  </a:cubicBezTo>
                  <a:cubicBezTo>
                    <a:pt x="40320" y="70342"/>
                    <a:pt x="74524" y="38471"/>
                    <a:pt x="115710" y="38567"/>
                  </a:cubicBezTo>
                  <a:lnTo>
                    <a:pt x="204579" y="38567"/>
                  </a:lnTo>
                  <a:cubicBezTo>
                    <a:pt x="290390" y="101470"/>
                    <a:pt x="407090" y="101470"/>
                    <a:pt x="492900" y="38567"/>
                  </a:cubicBezTo>
                  <a:lnTo>
                    <a:pt x="581674" y="38567"/>
                  </a:lnTo>
                  <a:moveTo>
                    <a:pt x="581674" y="467"/>
                  </a:moveTo>
                  <a:lnTo>
                    <a:pt x="479756" y="467"/>
                  </a:lnTo>
                  <a:cubicBezTo>
                    <a:pt x="403718" y="63313"/>
                    <a:pt x="293761" y="63313"/>
                    <a:pt x="217723" y="467"/>
                  </a:cubicBezTo>
                  <a:lnTo>
                    <a:pt x="115710" y="467"/>
                  </a:lnTo>
                  <a:cubicBezTo>
                    <a:pt x="54369" y="495"/>
                    <a:pt x="3611" y="48206"/>
                    <a:pt x="-209" y="109433"/>
                  </a:cubicBezTo>
                  <a:cubicBezTo>
                    <a:pt x="-352" y="111652"/>
                    <a:pt x="-352" y="113881"/>
                    <a:pt x="-209" y="116100"/>
                  </a:cubicBezTo>
                  <a:lnTo>
                    <a:pt x="-209" y="631498"/>
                  </a:lnTo>
                  <a:cubicBezTo>
                    <a:pt x="-1561" y="666140"/>
                    <a:pt x="25432" y="695316"/>
                    <a:pt x="60065" y="696668"/>
                  </a:cubicBezTo>
                  <a:cubicBezTo>
                    <a:pt x="94708" y="698011"/>
                    <a:pt x="123883" y="671027"/>
                    <a:pt x="125235" y="636384"/>
                  </a:cubicBezTo>
                  <a:cubicBezTo>
                    <a:pt x="125302" y="634756"/>
                    <a:pt x="125302" y="633127"/>
                    <a:pt x="125235" y="631498"/>
                  </a:cubicBezTo>
                  <a:lnTo>
                    <a:pt x="125235" y="310601"/>
                  </a:lnTo>
                  <a:lnTo>
                    <a:pt x="150000" y="310601"/>
                  </a:lnTo>
                  <a:lnTo>
                    <a:pt x="150000" y="1420168"/>
                  </a:lnTo>
                  <a:cubicBezTo>
                    <a:pt x="150000" y="1471612"/>
                    <a:pt x="191710" y="1513322"/>
                    <a:pt x="243155" y="1513322"/>
                  </a:cubicBezTo>
                  <a:cubicBezTo>
                    <a:pt x="294599" y="1513322"/>
                    <a:pt x="336309" y="1471612"/>
                    <a:pt x="336309" y="1420168"/>
                  </a:cubicBezTo>
                  <a:lnTo>
                    <a:pt x="336309" y="895817"/>
                  </a:lnTo>
                  <a:lnTo>
                    <a:pt x="362122" y="895817"/>
                  </a:lnTo>
                  <a:lnTo>
                    <a:pt x="362122" y="1420835"/>
                  </a:lnTo>
                  <a:cubicBezTo>
                    <a:pt x="363770" y="1472155"/>
                    <a:pt x="406699" y="1512417"/>
                    <a:pt x="458010" y="1510779"/>
                  </a:cubicBezTo>
                  <a:cubicBezTo>
                    <a:pt x="507026" y="1509208"/>
                    <a:pt x="546383" y="1469841"/>
                    <a:pt x="547955" y="1420835"/>
                  </a:cubicBezTo>
                  <a:lnTo>
                    <a:pt x="547955" y="310601"/>
                  </a:lnTo>
                  <a:lnTo>
                    <a:pt x="572720" y="310601"/>
                  </a:lnTo>
                  <a:lnTo>
                    <a:pt x="572720" y="617782"/>
                  </a:lnTo>
                  <a:cubicBezTo>
                    <a:pt x="574072" y="652424"/>
                    <a:pt x="603248" y="679409"/>
                    <a:pt x="637890" y="678056"/>
                  </a:cubicBezTo>
                  <a:cubicBezTo>
                    <a:pt x="670637" y="676780"/>
                    <a:pt x="696888" y="650529"/>
                    <a:pt x="698164" y="617782"/>
                  </a:cubicBezTo>
                  <a:lnTo>
                    <a:pt x="698164" y="310601"/>
                  </a:lnTo>
                  <a:lnTo>
                    <a:pt x="698164" y="310601"/>
                  </a:lnTo>
                  <a:lnTo>
                    <a:pt x="698164" y="116386"/>
                  </a:lnTo>
                  <a:lnTo>
                    <a:pt x="698164" y="116386"/>
                  </a:lnTo>
                  <a:lnTo>
                    <a:pt x="698164" y="102384"/>
                  </a:lnTo>
                  <a:cubicBezTo>
                    <a:pt x="698193" y="89497"/>
                    <a:pt x="694231" y="76924"/>
                    <a:pt x="686829" y="66380"/>
                  </a:cubicBezTo>
                  <a:cubicBezTo>
                    <a:pt x="667684" y="25803"/>
                    <a:pt x="626917" y="-143"/>
                    <a:pt x="582054" y="-295"/>
                  </a:cubicBezTo>
                  <a:close/>
                </a:path>
              </a:pathLst>
            </a:custGeom>
            <a:grp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370ADC01-98E0-ABDE-CF18-D01590D4C4FF}"/>
                </a:ext>
              </a:extLst>
            </p:cNvPr>
            <p:cNvSpPr/>
            <p:nvPr/>
          </p:nvSpPr>
          <p:spPr>
            <a:xfrm>
              <a:off x="6782672" y="4256988"/>
              <a:ext cx="359854" cy="359854"/>
            </a:xfrm>
            <a:custGeom>
              <a:avLst/>
              <a:gdLst>
                <a:gd name="connsiteX0" fmla="*/ 179421 w 359854"/>
                <a:gd name="connsiteY0" fmla="*/ 37805 h 359854"/>
                <a:gd name="connsiteX1" fmla="*/ 321534 w 359854"/>
                <a:gd name="connsiteY1" fmla="*/ 179346 h 359854"/>
                <a:gd name="connsiteX2" fmla="*/ 179993 w 359854"/>
                <a:gd name="connsiteY2" fmla="*/ 321459 h 359854"/>
                <a:gd name="connsiteX3" fmla="*/ 37879 w 359854"/>
                <a:gd name="connsiteY3" fmla="*/ 179918 h 359854"/>
                <a:gd name="connsiteX4" fmla="*/ 37879 w 359854"/>
                <a:gd name="connsiteY4" fmla="*/ 179632 h 359854"/>
                <a:gd name="connsiteX5" fmla="*/ 179707 w 359854"/>
                <a:gd name="connsiteY5" fmla="*/ 37805 h 359854"/>
                <a:gd name="connsiteX6" fmla="*/ 179707 w 359854"/>
                <a:gd name="connsiteY6" fmla="*/ -295 h 359854"/>
                <a:gd name="connsiteX7" fmla="*/ -316 w 359854"/>
                <a:gd name="connsiteY7" fmla="*/ 179537 h 359854"/>
                <a:gd name="connsiteX8" fmla="*/ 179516 w 359854"/>
                <a:gd name="connsiteY8" fmla="*/ 359559 h 359854"/>
                <a:gd name="connsiteX9" fmla="*/ 359539 w 359854"/>
                <a:gd name="connsiteY9" fmla="*/ 179727 h 359854"/>
                <a:gd name="connsiteX10" fmla="*/ 359539 w 359854"/>
                <a:gd name="connsiteY10" fmla="*/ 179632 h 359854"/>
                <a:gd name="connsiteX11" fmla="*/ 179707 w 359854"/>
                <a:gd name="connsiteY11" fmla="*/ -295 h 35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9854" h="359854">
                  <a:moveTo>
                    <a:pt x="179421" y="37805"/>
                  </a:moveTo>
                  <a:cubicBezTo>
                    <a:pt x="257745" y="37643"/>
                    <a:pt x="321372" y="101013"/>
                    <a:pt x="321534" y="179346"/>
                  </a:cubicBezTo>
                  <a:cubicBezTo>
                    <a:pt x="321696" y="257670"/>
                    <a:pt x="258317" y="321297"/>
                    <a:pt x="179993" y="321459"/>
                  </a:cubicBezTo>
                  <a:cubicBezTo>
                    <a:pt x="101668" y="321621"/>
                    <a:pt x="38041" y="258242"/>
                    <a:pt x="37879" y="179918"/>
                  </a:cubicBezTo>
                  <a:cubicBezTo>
                    <a:pt x="37879" y="179822"/>
                    <a:pt x="37879" y="179727"/>
                    <a:pt x="37879" y="179632"/>
                  </a:cubicBezTo>
                  <a:cubicBezTo>
                    <a:pt x="37984" y="101346"/>
                    <a:pt x="101421" y="37909"/>
                    <a:pt x="179707" y="37805"/>
                  </a:cubicBezTo>
                  <a:moveTo>
                    <a:pt x="179707" y="-295"/>
                  </a:moveTo>
                  <a:cubicBezTo>
                    <a:pt x="80332" y="-352"/>
                    <a:pt x="-259" y="80162"/>
                    <a:pt x="-316" y="179537"/>
                  </a:cubicBezTo>
                  <a:cubicBezTo>
                    <a:pt x="-373" y="278911"/>
                    <a:pt x="80142" y="359502"/>
                    <a:pt x="179516" y="359559"/>
                  </a:cubicBezTo>
                  <a:cubicBezTo>
                    <a:pt x="278890" y="359616"/>
                    <a:pt x="359491" y="279101"/>
                    <a:pt x="359539" y="179727"/>
                  </a:cubicBezTo>
                  <a:cubicBezTo>
                    <a:pt x="359539" y="179698"/>
                    <a:pt x="359539" y="179660"/>
                    <a:pt x="359539" y="179632"/>
                  </a:cubicBezTo>
                  <a:cubicBezTo>
                    <a:pt x="359539" y="80296"/>
                    <a:pt x="279043" y="-238"/>
                    <a:pt x="179707" y="-295"/>
                  </a:cubicBezTo>
                  <a:close/>
                </a:path>
              </a:pathLst>
            </a:custGeom>
            <a:grp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3161B93A-1C88-1DF5-F2C7-7D50EED1951C}"/>
                </a:ext>
              </a:extLst>
            </p:cNvPr>
            <p:cNvSpPr/>
            <p:nvPr/>
          </p:nvSpPr>
          <p:spPr>
            <a:xfrm>
              <a:off x="6539023" y="5265209"/>
              <a:ext cx="38100" cy="844486"/>
            </a:xfrm>
            <a:custGeom>
              <a:avLst/>
              <a:gdLst>
                <a:gd name="connsiteX0" fmla="*/ 18734 w 38100"/>
                <a:gd name="connsiteY0" fmla="*/ -295 h 844486"/>
                <a:gd name="connsiteX1" fmla="*/ -316 w 38100"/>
                <a:gd name="connsiteY1" fmla="*/ 18755 h 844486"/>
                <a:gd name="connsiteX2" fmla="*/ -316 w 38100"/>
                <a:gd name="connsiteY2" fmla="*/ 825141 h 844486"/>
                <a:gd name="connsiteX3" fmla="*/ 18734 w 38100"/>
                <a:gd name="connsiteY3" fmla="*/ 844191 h 844486"/>
                <a:gd name="connsiteX4" fmla="*/ 37784 w 38100"/>
                <a:gd name="connsiteY4" fmla="*/ 825141 h 844486"/>
                <a:gd name="connsiteX5" fmla="*/ 37784 w 38100"/>
                <a:gd name="connsiteY5" fmla="*/ 18755 h 844486"/>
                <a:gd name="connsiteX6" fmla="*/ 18734 w 38100"/>
                <a:gd name="connsiteY6" fmla="*/ -295 h 84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44486">
                  <a:moveTo>
                    <a:pt x="18734" y="-295"/>
                  </a:moveTo>
                  <a:cubicBezTo>
                    <a:pt x="8209" y="-295"/>
                    <a:pt x="-316" y="8230"/>
                    <a:pt x="-316" y="18755"/>
                  </a:cubicBezTo>
                  <a:lnTo>
                    <a:pt x="-316" y="825141"/>
                  </a:lnTo>
                  <a:cubicBezTo>
                    <a:pt x="-316" y="835667"/>
                    <a:pt x="8209" y="844191"/>
                    <a:pt x="18734" y="844191"/>
                  </a:cubicBezTo>
                  <a:cubicBezTo>
                    <a:pt x="29259" y="844191"/>
                    <a:pt x="37784" y="835667"/>
                    <a:pt x="37784" y="825141"/>
                  </a:cubicBezTo>
                  <a:lnTo>
                    <a:pt x="37784" y="18755"/>
                  </a:lnTo>
                  <a:cubicBezTo>
                    <a:pt x="37784" y="8230"/>
                    <a:pt x="29259" y="-295"/>
                    <a:pt x="18734" y="-295"/>
                  </a:cubicBezTo>
                  <a:close/>
                </a:path>
              </a:pathLst>
            </a:custGeom>
            <a:grp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26F2297C-255B-6FB6-BD46-EB76F19BE07C}"/>
                </a:ext>
              </a:extLst>
            </p:cNvPr>
            <p:cNvSpPr/>
            <p:nvPr/>
          </p:nvSpPr>
          <p:spPr>
            <a:xfrm>
              <a:off x="6539023" y="5164340"/>
              <a:ext cx="220823" cy="193102"/>
            </a:xfrm>
            <a:custGeom>
              <a:avLst/>
              <a:gdLst>
                <a:gd name="connsiteX0" fmla="*/ 110079 w 220823"/>
                <a:gd name="connsiteY0" fmla="*/ -295 h 193102"/>
                <a:gd name="connsiteX1" fmla="*/ -316 w 220823"/>
                <a:gd name="connsiteY1" fmla="*/ 110099 h 193102"/>
                <a:gd name="connsiteX2" fmla="*/ 18734 w 220823"/>
                <a:gd name="connsiteY2" fmla="*/ 129149 h 193102"/>
                <a:gd name="connsiteX3" fmla="*/ 37784 w 220823"/>
                <a:gd name="connsiteY3" fmla="*/ 110099 h 193102"/>
                <a:gd name="connsiteX4" fmla="*/ 110174 w 220823"/>
                <a:gd name="connsiteY4" fmla="*/ 37900 h 193102"/>
                <a:gd name="connsiteX5" fmla="*/ 182373 w 220823"/>
                <a:gd name="connsiteY5" fmla="*/ 110281 h 193102"/>
                <a:gd name="connsiteX6" fmla="*/ 162466 w 220823"/>
                <a:gd name="connsiteY6" fmla="*/ 160011 h 193102"/>
                <a:gd name="connsiteX7" fmla="*/ 161914 w 220823"/>
                <a:gd name="connsiteY7" fmla="*/ 186947 h 193102"/>
                <a:gd name="connsiteX8" fmla="*/ 188850 w 220823"/>
                <a:gd name="connsiteY8" fmla="*/ 187500 h 193102"/>
                <a:gd name="connsiteX9" fmla="*/ 189994 w 220823"/>
                <a:gd name="connsiteY9" fmla="*/ 186299 h 193102"/>
                <a:gd name="connsiteX10" fmla="*/ 186317 w 220823"/>
                <a:gd name="connsiteY10" fmla="*/ 30223 h 193102"/>
                <a:gd name="connsiteX11" fmla="*/ 110079 w 220823"/>
                <a:gd name="connsiteY11" fmla="*/ -295 h 193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823" h="193102">
                  <a:moveTo>
                    <a:pt x="110079" y="-295"/>
                  </a:moveTo>
                  <a:cubicBezTo>
                    <a:pt x="49128" y="-238"/>
                    <a:pt x="-259" y="49149"/>
                    <a:pt x="-316" y="110099"/>
                  </a:cubicBezTo>
                  <a:cubicBezTo>
                    <a:pt x="-316" y="120625"/>
                    <a:pt x="8209" y="129149"/>
                    <a:pt x="18734" y="129149"/>
                  </a:cubicBezTo>
                  <a:cubicBezTo>
                    <a:pt x="29259" y="129149"/>
                    <a:pt x="37784" y="120625"/>
                    <a:pt x="37784" y="110099"/>
                  </a:cubicBezTo>
                  <a:cubicBezTo>
                    <a:pt x="37832" y="70171"/>
                    <a:pt x="70245" y="37843"/>
                    <a:pt x="110174" y="37900"/>
                  </a:cubicBezTo>
                  <a:cubicBezTo>
                    <a:pt x="150093" y="37948"/>
                    <a:pt x="182421" y="70352"/>
                    <a:pt x="182373" y="110281"/>
                  </a:cubicBezTo>
                  <a:cubicBezTo>
                    <a:pt x="182355" y="128797"/>
                    <a:pt x="175230" y="146599"/>
                    <a:pt x="162466" y="160011"/>
                  </a:cubicBezTo>
                  <a:cubicBezTo>
                    <a:pt x="154875" y="167297"/>
                    <a:pt x="154627" y="179356"/>
                    <a:pt x="161914" y="186947"/>
                  </a:cubicBezTo>
                  <a:cubicBezTo>
                    <a:pt x="169200" y="194539"/>
                    <a:pt x="181259" y="194786"/>
                    <a:pt x="188850" y="187500"/>
                  </a:cubicBezTo>
                  <a:cubicBezTo>
                    <a:pt x="189251" y="187119"/>
                    <a:pt x="189631" y="186719"/>
                    <a:pt x="189994" y="186299"/>
                  </a:cubicBezTo>
                  <a:cubicBezTo>
                    <a:pt x="232075" y="142180"/>
                    <a:pt x="230427" y="72304"/>
                    <a:pt x="186317" y="30223"/>
                  </a:cubicBezTo>
                  <a:cubicBezTo>
                    <a:pt x="165771" y="10620"/>
                    <a:pt x="138473" y="-305"/>
                    <a:pt x="110079" y="-295"/>
                  </a:cubicBezTo>
                  <a:close/>
                </a:path>
              </a:pathLst>
            </a:custGeom>
            <a:grp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190508666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xmlns="" id="{5341BAC5-CC97-CCEA-BB19-BC798930CC5D}"/>
              </a:ext>
            </a:extLst>
          </p:cNvPr>
          <p:cNvGrpSpPr/>
          <p:nvPr/>
        </p:nvGrpSpPr>
        <p:grpSpPr>
          <a:xfrm>
            <a:off x="5867400" y="381000"/>
            <a:ext cx="896778" cy="2908840"/>
            <a:chOff x="1969134" y="1690688"/>
            <a:chExt cx="896778" cy="2908840"/>
          </a:xfrm>
        </p:grpSpPr>
        <p:sp>
          <p:nvSpPr>
            <p:cNvPr id="9" name="Freeform: Shape 8">
              <a:extLst>
                <a:ext uri="{FF2B5EF4-FFF2-40B4-BE49-F238E27FC236}">
                  <a16:creationId xmlns:a16="http://schemas.microsoft.com/office/drawing/2014/main" xmlns="" id="{5052491F-906E-3605-AE41-827744AC3EBB}"/>
                </a:ext>
              </a:extLst>
            </p:cNvPr>
            <p:cNvSpPr/>
            <p:nvPr/>
          </p:nvSpPr>
          <p:spPr>
            <a:xfrm>
              <a:off x="2094864" y="1777555"/>
              <a:ext cx="644937" cy="480536"/>
            </a:xfrm>
            <a:custGeom>
              <a:avLst/>
              <a:gdLst>
                <a:gd name="connsiteX0" fmla="*/ 322211 w 644937"/>
                <a:gd name="connsiteY0" fmla="*/ 436776 h 480536"/>
                <a:gd name="connsiteX1" fmla="*/ 644060 w 644937"/>
                <a:gd name="connsiteY1" fmla="*/ 480019 h 480536"/>
                <a:gd name="connsiteX2" fmla="*/ 644727 w 644937"/>
                <a:gd name="connsiteY2" fmla="*/ 389912 h 480536"/>
                <a:gd name="connsiteX3" fmla="*/ 603770 w 644937"/>
                <a:gd name="connsiteY3" fmla="*/ 2626 h 480536"/>
                <a:gd name="connsiteX4" fmla="*/ 322211 w 644937"/>
                <a:gd name="connsiteY4" fmla="*/ 31201 h 480536"/>
                <a:gd name="connsiteX5" fmla="*/ 31413 w 644937"/>
                <a:gd name="connsiteY5" fmla="*/ -518 h 480536"/>
                <a:gd name="connsiteX6" fmla="*/ -210 w 644937"/>
                <a:gd name="connsiteY6" fmla="*/ 391627 h 480536"/>
                <a:gd name="connsiteX7" fmla="*/ 456 w 644937"/>
                <a:gd name="connsiteY7" fmla="*/ 479828 h 480536"/>
                <a:gd name="connsiteX8" fmla="*/ 322211 w 644937"/>
                <a:gd name="connsiteY8" fmla="*/ 436776 h 48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4937" h="480536">
                  <a:moveTo>
                    <a:pt x="322211" y="436776"/>
                  </a:moveTo>
                  <a:cubicBezTo>
                    <a:pt x="493661" y="436776"/>
                    <a:pt x="634345" y="455826"/>
                    <a:pt x="644060" y="480019"/>
                  </a:cubicBezTo>
                  <a:cubicBezTo>
                    <a:pt x="644060" y="450491"/>
                    <a:pt x="644727" y="420583"/>
                    <a:pt x="644727" y="389912"/>
                  </a:cubicBezTo>
                  <a:cubicBezTo>
                    <a:pt x="637488" y="260182"/>
                    <a:pt x="623839" y="131090"/>
                    <a:pt x="603770" y="2626"/>
                  </a:cubicBezTo>
                  <a:cubicBezTo>
                    <a:pt x="546620" y="19866"/>
                    <a:pt x="441845" y="31201"/>
                    <a:pt x="322211" y="31201"/>
                  </a:cubicBezTo>
                  <a:cubicBezTo>
                    <a:pt x="196005" y="31201"/>
                    <a:pt x="86467" y="18342"/>
                    <a:pt x="31413" y="-518"/>
                  </a:cubicBezTo>
                  <a:cubicBezTo>
                    <a:pt x="21125" y="94733"/>
                    <a:pt x="-210" y="301330"/>
                    <a:pt x="-210" y="391627"/>
                  </a:cubicBezTo>
                  <a:cubicBezTo>
                    <a:pt x="-210" y="421631"/>
                    <a:pt x="-210" y="450968"/>
                    <a:pt x="456" y="479828"/>
                  </a:cubicBezTo>
                  <a:cubicBezTo>
                    <a:pt x="9600" y="455920"/>
                    <a:pt x="150380" y="436776"/>
                    <a:pt x="322211" y="436776"/>
                  </a:cubicBezTo>
                  <a:close/>
                </a:path>
              </a:pathLst>
            </a:custGeom>
            <a:noFill/>
            <a:ln w="38100" cap="rnd">
              <a:solidFill>
                <a:srgbClr val="00AEEF"/>
              </a:solidFill>
              <a:prstDash val="solid"/>
              <a:round/>
            </a:ln>
          </p:spPr>
          <p:txBody>
            <a:bodyPr rtlCol="0" anchor="ctr"/>
            <a:lstStyle/>
            <a:p>
              <a:endParaRPr lang="en-IN"/>
            </a:p>
          </p:txBody>
        </p:sp>
        <p:sp>
          <p:nvSpPr>
            <p:cNvPr id="10" name="Freeform: Shape 9">
              <a:extLst>
                <a:ext uri="{FF2B5EF4-FFF2-40B4-BE49-F238E27FC236}">
                  <a16:creationId xmlns:a16="http://schemas.microsoft.com/office/drawing/2014/main" xmlns="" id="{F17F61FF-F4A9-CAC1-A49C-CB817F39C948}"/>
                </a:ext>
              </a:extLst>
            </p:cNvPr>
            <p:cNvSpPr/>
            <p:nvPr/>
          </p:nvSpPr>
          <p:spPr>
            <a:xfrm>
              <a:off x="1969134" y="1690688"/>
              <a:ext cx="896778" cy="2908840"/>
            </a:xfrm>
            <a:custGeom>
              <a:avLst/>
              <a:gdLst>
                <a:gd name="connsiteX0" fmla="*/ 540048 w 896778"/>
                <a:gd name="connsiteY0" fmla="*/ 2676294 h 2908840"/>
                <a:gd name="connsiteX1" fmla="*/ 507853 w 896778"/>
                <a:gd name="connsiteY1" fmla="*/ 2247669 h 2908840"/>
                <a:gd name="connsiteX2" fmla="*/ 573480 w 896778"/>
                <a:gd name="connsiteY2" fmla="*/ 1675120 h 2908840"/>
                <a:gd name="connsiteX3" fmla="*/ 818654 w 896778"/>
                <a:gd name="connsiteY3" fmla="*/ 527263 h 2908840"/>
                <a:gd name="connsiteX4" fmla="*/ 781697 w 896778"/>
                <a:gd name="connsiteY4" fmla="*/ 80540 h 2908840"/>
                <a:gd name="connsiteX5" fmla="*/ 779220 w 896778"/>
                <a:gd name="connsiteY5" fmla="*/ 58823 h 2908840"/>
                <a:gd name="connsiteX6" fmla="*/ 776839 w 896778"/>
                <a:gd name="connsiteY6" fmla="*/ 58823 h 2908840"/>
                <a:gd name="connsiteX7" fmla="*/ 448131 w 896778"/>
                <a:gd name="connsiteY7" fmla="*/ -518 h 2908840"/>
                <a:gd name="connsiteX8" fmla="*/ 119519 w 896778"/>
                <a:gd name="connsiteY8" fmla="*/ 58823 h 2908840"/>
                <a:gd name="connsiteX9" fmla="*/ 117138 w 896778"/>
                <a:gd name="connsiteY9" fmla="*/ 58823 h 2908840"/>
                <a:gd name="connsiteX10" fmla="*/ 114661 w 896778"/>
                <a:gd name="connsiteY10" fmla="*/ 80540 h 2908840"/>
                <a:gd name="connsiteX11" fmla="*/ 77704 w 896778"/>
                <a:gd name="connsiteY11" fmla="*/ 527263 h 2908840"/>
                <a:gd name="connsiteX12" fmla="*/ 322878 w 896778"/>
                <a:gd name="connsiteY12" fmla="*/ 1675120 h 2908840"/>
                <a:gd name="connsiteX13" fmla="*/ 388314 w 896778"/>
                <a:gd name="connsiteY13" fmla="*/ 2247383 h 2908840"/>
                <a:gd name="connsiteX14" fmla="*/ 356120 w 896778"/>
                <a:gd name="connsiteY14" fmla="*/ 2676008 h 2908840"/>
                <a:gd name="connsiteX15" fmla="*/ -210 w 896778"/>
                <a:gd name="connsiteY15" fmla="*/ 2790974 h 2908840"/>
                <a:gd name="connsiteX16" fmla="*/ 448227 w 896778"/>
                <a:gd name="connsiteY16" fmla="*/ 2908323 h 2908840"/>
                <a:gd name="connsiteX17" fmla="*/ 896569 w 896778"/>
                <a:gd name="connsiteY17" fmla="*/ 2790974 h 2908840"/>
                <a:gd name="connsiteX18" fmla="*/ 540048 w 896778"/>
                <a:gd name="connsiteY18" fmla="*/ 2676294 h 2908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6778" h="2908840">
                  <a:moveTo>
                    <a:pt x="540048" y="2676294"/>
                  </a:moveTo>
                  <a:cubicBezTo>
                    <a:pt x="513416" y="2535057"/>
                    <a:pt x="502624" y="2391296"/>
                    <a:pt x="507853" y="2247669"/>
                  </a:cubicBezTo>
                  <a:cubicBezTo>
                    <a:pt x="515349" y="2055444"/>
                    <a:pt x="537286" y="1864058"/>
                    <a:pt x="573480" y="1675120"/>
                  </a:cubicBezTo>
                  <a:cubicBezTo>
                    <a:pt x="736453" y="1553010"/>
                    <a:pt x="818654" y="1168296"/>
                    <a:pt x="818654" y="527263"/>
                  </a:cubicBezTo>
                  <a:cubicBezTo>
                    <a:pt x="818654" y="406105"/>
                    <a:pt x="781697" y="93970"/>
                    <a:pt x="781697" y="80540"/>
                  </a:cubicBezTo>
                  <a:lnTo>
                    <a:pt x="779220" y="58823"/>
                  </a:lnTo>
                  <a:lnTo>
                    <a:pt x="776839" y="58823"/>
                  </a:lnTo>
                  <a:cubicBezTo>
                    <a:pt x="776839" y="26057"/>
                    <a:pt x="629678" y="-518"/>
                    <a:pt x="448131" y="-518"/>
                  </a:cubicBezTo>
                  <a:cubicBezTo>
                    <a:pt x="266585" y="-518"/>
                    <a:pt x="119519" y="26057"/>
                    <a:pt x="119519" y="58823"/>
                  </a:cubicBezTo>
                  <a:lnTo>
                    <a:pt x="117138" y="58823"/>
                  </a:lnTo>
                  <a:lnTo>
                    <a:pt x="114661" y="80540"/>
                  </a:lnTo>
                  <a:cubicBezTo>
                    <a:pt x="114661" y="93970"/>
                    <a:pt x="77704" y="406105"/>
                    <a:pt x="77704" y="527263"/>
                  </a:cubicBezTo>
                  <a:cubicBezTo>
                    <a:pt x="77704" y="1168296"/>
                    <a:pt x="159905" y="1553010"/>
                    <a:pt x="322878" y="1675120"/>
                  </a:cubicBezTo>
                  <a:cubicBezTo>
                    <a:pt x="358987" y="1863963"/>
                    <a:pt x="380866" y="2055263"/>
                    <a:pt x="388314" y="2247383"/>
                  </a:cubicBezTo>
                  <a:cubicBezTo>
                    <a:pt x="393544" y="2391010"/>
                    <a:pt x="382752" y="2534771"/>
                    <a:pt x="356120" y="2676008"/>
                  </a:cubicBezTo>
                  <a:cubicBezTo>
                    <a:pt x="194195" y="2684199"/>
                    <a:pt x="-210" y="2714108"/>
                    <a:pt x="-210" y="2790974"/>
                  </a:cubicBezTo>
                  <a:cubicBezTo>
                    <a:pt x="-210" y="2883557"/>
                    <a:pt x="281158" y="2908132"/>
                    <a:pt x="448227" y="2908323"/>
                  </a:cubicBezTo>
                  <a:cubicBezTo>
                    <a:pt x="615295" y="2908513"/>
                    <a:pt x="896569" y="2883557"/>
                    <a:pt x="896569" y="2790974"/>
                  </a:cubicBezTo>
                  <a:cubicBezTo>
                    <a:pt x="896378" y="2714298"/>
                    <a:pt x="701687" y="2684485"/>
                    <a:pt x="540048" y="2676294"/>
                  </a:cubicBezTo>
                  <a:close/>
                </a:path>
              </a:pathLst>
            </a:custGeom>
            <a:solidFill>
              <a:srgbClr val="CC5500"/>
            </a:solidFill>
            <a:ln w="9525"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xmlns="" id="{09E5BC74-328E-1A71-8489-432F33B69543}"/>
                </a:ext>
              </a:extLst>
            </p:cNvPr>
            <p:cNvSpPr/>
            <p:nvPr/>
          </p:nvSpPr>
          <p:spPr>
            <a:xfrm>
              <a:off x="2095055" y="2214848"/>
              <a:ext cx="644652" cy="91821"/>
            </a:xfrm>
            <a:custGeom>
              <a:avLst/>
              <a:gdLst>
                <a:gd name="connsiteX0" fmla="*/ 644652 w 644652"/>
                <a:gd name="connsiteY0" fmla="*/ 45910 h 91821"/>
                <a:gd name="connsiteX1" fmla="*/ 322326 w 644652"/>
                <a:gd name="connsiteY1" fmla="*/ 91821 h 91821"/>
                <a:gd name="connsiteX2" fmla="*/ 0 w 644652"/>
                <a:gd name="connsiteY2" fmla="*/ 45910 h 91821"/>
                <a:gd name="connsiteX3" fmla="*/ 322326 w 644652"/>
                <a:gd name="connsiteY3" fmla="*/ 0 h 91821"/>
                <a:gd name="connsiteX4" fmla="*/ 644652 w 644652"/>
                <a:gd name="connsiteY4" fmla="*/ 45910 h 91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652" h="91821">
                  <a:moveTo>
                    <a:pt x="644652" y="45910"/>
                  </a:moveTo>
                  <a:cubicBezTo>
                    <a:pt x="644652" y="71266"/>
                    <a:pt x="500342" y="91821"/>
                    <a:pt x="322326" y="91821"/>
                  </a:cubicBezTo>
                  <a:cubicBezTo>
                    <a:pt x="144310" y="91821"/>
                    <a:pt x="0" y="71266"/>
                    <a:pt x="0" y="45910"/>
                  </a:cubicBezTo>
                  <a:cubicBezTo>
                    <a:pt x="0" y="20555"/>
                    <a:pt x="144310" y="0"/>
                    <a:pt x="322326" y="0"/>
                  </a:cubicBezTo>
                  <a:cubicBezTo>
                    <a:pt x="500342" y="0"/>
                    <a:pt x="644652" y="20555"/>
                    <a:pt x="644652" y="45910"/>
                  </a:cubicBezTo>
                  <a:close/>
                </a:path>
              </a:pathLst>
            </a:custGeom>
            <a:solidFill>
              <a:srgbClr val="FFFFFF">
                <a:alpha val="50000"/>
              </a:srgbClr>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77D356BD-D05C-2BD3-7341-0D0617754C86}"/>
                </a:ext>
              </a:extLst>
            </p:cNvPr>
            <p:cNvSpPr/>
            <p:nvPr/>
          </p:nvSpPr>
          <p:spPr>
            <a:xfrm>
              <a:off x="2095626" y="2263521"/>
              <a:ext cx="643795" cy="1047028"/>
            </a:xfrm>
            <a:custGeom>
              <a:avLst/>
              <a:gdLst>
                <a:gd name="connsiteX0" fmla="*/ 321449 w 643795"/>
                <a:gd name="connsiteY0" fmla="*/ 42535 h 1047028"/>
                <a:gd name="connsiteX1" fmla="*/ -210 w 643795"/>
                <a:gd name="connsiteY1" fmla="*/ -518 h 1047028"/>
                <a:gd name="connsiteX2" fmla="*/ 233724 w 643795"/>
                <a:gd name="connsiteY2" fmla="*/ 1016181 h 1047028"/>
                <a:gd name="connsiteX3" fmla="*/ 237438 w 643795"/>
                <a:gd name="connsiteY3" fmla="*/ 1016181 h 1047028"/>
                <a:gd name="connsiteX4" fmla="*/ 237438 w 643795"/>
                <a:gd name="connsiteY4" fmla="*/ 1020086 h 1047028"/>
                <a:gd name="connsiteX5" fmla="*/ 406793 w 643795"/>
                <a:gd name="connsiteY5" fmla="*/ 1020086 h 1047028"/>
                <a:gd name="connsiteX6" fmla="*/ 406793 w 643795"/>
                <a:gd name="connsiteY6" fmla="*/ 1016181 h 1047028"/>
                <a:gd name="connsiteX7" fmla="*/ 410127 w 643795"/>
                <a:gd name="connsiteY7" fmla="*/ 1016181 h 1047028"/>
                <a:gd name="connsiteX8" fmla="*/ 643585 w 643795"/>
                <a:gd name="connsiteY8" fmla="*/ -518 h 1047028"/>
                <a:gd name="connsiteX9" fmla="*/ 321449 w 643795"/>
                <a:gd name="connsiteY9" fmla="*/ 42535 h 1047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3795" h="1047028">
                  <a:moveTo>
                    <a:pt x="321449" y="42535"/>
                  </a:moveTo>
                  <a:cubicBezTo>
                    <a:pt x="149999" y="42535"/>
                    <a:pt x="9696" y="23485"/>
                    <a:pt x="-210" y="-518"/>
                  </a:cubicBezTo>
                  <a:cubicBezTo>
                    <a:pt x="7600" y="567554"/>
                    <a:pt x="87705" y="919502"/>
                    <a:pt x="233724" y="1016181"/>
                  </a:cubicBezTo>
                  <a:lnTo>
                    <a:pt x="237438" y="1016181"/>
                  </a:lnTo>
                  <a:lnTo>
                    <a:pt x="237438" y="1020086"/>
                  </a:lnTo>
                  <a:cubicBezTo>
                    <a:pt x="288388" y="1055319"/>
                    <a:pt x="355844" y="1055319"/>
                    <a:pt x="406793" y="1020086"/>
                  </a:cubicBezTo>
                  <a:lnTo>
                    <a:pt x="406793" y="1016181"/>
                  </a:lnTo>
                  <a:lnTo>
                    <a:pt x="410127" y="1016181"/>
                  </a:lnTo>
                  <a:cubicBezTo>
                    <a:pt x="554145" y="919121"/>
                    <a:pt x="635488" y="568506"/>
                    <a:pt x="643585" y="-518"/>
                  </a:cubicBezTo>
                  <a:cubicBezTo>
                    <a:pt x="633012" y="23485"/>
                    <a:pt x="492899" y="42535"/>
                    <a:pt x="321449" y="42535"/>
                  </a:cubicBezTo>
                  <a:close/>
                </a:path>
              </a:pathLst>
            </a:custGeom>
            <a:solidFill>
              <a:srgbClr val="FFFFFF">
                <a:alpha val="50000"/>
              </a:srgbClr>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715218A8-BBD7-81D3-427A-B79C13134858}"/>
                </a:ext>
              </a:extLst>
            </p:cNvPr>
            <p:cNvSpPr/>
            <p:nvPr/>
          </p:nvSpPr>
          <p:spPr>
            <a:xfrm>
              <a:off x="2088673" y="1690688"/>
              <a:ext cx="657415" cy="118681"/>
            </a:xfrm>
            <a:custGeom>
              <a:avLst/>
              <a:gdLst>
                <a:gd name="connsiteX0" fmla="*/ 657415 w 657415"/>
                <a:gd name="connsiteY0" fmla="*/ 59341 h 118681"/>
                <a:gd name="connsiteX1" fmla="*/ 328708 w 657415"/>
                <a:gd name="connsiteY1" fmla="*/ 118682 h 118681"/>
                <a:gd name="connsiteX2" fmla="*/ 0 w 657415"/>
                <a:gd name="connsiteY2" fmla="*/ 59341 h 118681"/>
                <a:gd name="connsiteX3" fmla="*/ 328708 w 657415"/>
                <a:gd name="connsiteY3" fmla="*/ 0 h 118681"/>
                <a:gd name="connsiteX4" fmla="*/ 657415 w 657415"/>
                <a:gd name="connsiteY4" fmla="*/ 59341 h 11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415" h="118681">
                  <a:moveTo>
                    <a:pt x="657415" y="59341"/>
                  </a:moveTo>
                  <a:cubicBezTo>
                    <a:pt x="657415" y="92114"/>
                    <a:pt x="510248" y="118682"/>
                    <a:pt x="328708" y="118682"/>
                  </a:cubicBezTo>
                  <a:cubicBezTo>
                    <a:pt x="147168" y="118682"/>
                    <a:pt x="0" y="92114"/>
                    <a:pt x="0" y="59341"/>
                  </a:cubicBezTo>
                  <a:cubicBezTo>
                    <a:pt x="0" y="26568"/>
                    <a:pt x="147168" y="0"/>
                    <a:pt x="328708" y="0"/>
                  </a:cubicBezTo>
                  <a:cubicBezTo>
                    <a:pt x="510248" y="0"/>
                    <a:pt x="657415" y="26568"/>
                    <a:pt x="657415" y="59341"/>
                  </a:cubicBez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34" name="Group 33">
            <a:extLst>
              <a:ext uri="{FF2B5EF4-FFF2-40B4-BE49-F238E27FC236}">
                <a16:creationId xmlns:a16="http://schemas.microsoft.com/office/drawing/2014/main" xmlns="" id="{58A447FE-A27F-88BA-512C-E0E9A1D07F34}"/>
              </a:ext>
            </a:extLst>
          </p:cNvPr>
          <p:cNvGrpSpPr/>
          <p:nvPr/>
        </p:nvGrpSpPr>
        <p:grpSpPr>
          <a:xfrm>
            <a:off x="4857087" y="1281039"/>
            <a:ext cx="1016351" cy="2008801"/>
            <a:chOff x="2904985" y="2590895"/>
            <a:chExt cx="1016351" cy="2008801"/>
          </a:xfrm>
        </p:grpSpPr>
        <p:sp>
          <p:nvSpPr>
            <p:cNvPr id="14" name="Freeform: Shape 13">
              <a:extLst>
                <a:ext uri="{FF2B5EF4-FFF2-40B4-BE49-F238E27FC236}">
                  <a16:creationId xmlns:a16="http://schemas.microsoft.com/office/drawing/2014/main" xmlns="" id="{02F10372-58F1-FB2A-BE8F-5D7F9698518E}"/>
                </a:ext>
              </a:extLst>
            </p:cNvPr>
            <p:cNvSpPr/>
            <p:nvPr/>
          </p:nvSpPr>
          <p:spPr>
            <a:xfrm>
              <a:off x="2904985" y="2591562"/>
              <a:ext cx="1016351" cy="2008134"/>
            </a:xfrm>
            <a:custGeom>
              <a:avLst/>
              <a:gdLst>
                <a:gd name="connsiteX0" fmla="*/ 1011134 w 1016351"/>
                <a:gd name="connsiteY0" fmla="*/ 560695 h 2008134"/>
                <a:gd name="connsiteX1" fmla="*/ 871212 w 1016351"/>
                <a:gd name="connsiteY1" fmla="*/ 72634 h 2008134"/>
                <a:gd name="connsiteX2" fmla="*/ 861687 w 1016351"/>
                <a:gd name="connsiteY2" fmla="*/ 56633 h 2008134"/>
                <a:gd name="connsiteX3" fmla="*/ 508119 w 1016351"/>
                <a:gd name="connsiteY3" fmla="*/ -518 h 2008134"/>
                <a:gd name="connsiteX4" fmla="*/ 154455 w 1016351"/>
                <a:gd name="connsiteY4" fmla="*/ 56633 h 2008134"/>
                <a:gd name="connsiteX5" fmla="*/ 146645 w 1016351"/>
                <a:gd name="connsiteY5" fmla="*/ 69967 h 2008134"/>
                <a:gd name="connsiteX6" fmla="*/ 8247 w 1016351"/>
                <a:gd name="connsiteY6" fmla="*/ 531073 h 2008134"/>
                <a:gd name="connsiteX7" fmla="*/ 39965 w 1016351"/>
                <a:gd name="connsiteY7" fmla="*/ 873973 h 2008134"/>
                <a:gd name="connsiteX8" fmla="*/ 354290 w 1016351"/>
                <a:gd name="connsiteY8" fmla="*/ 1184107 h 2008134"/>
                <a:gd name="connsiteX9" fmla="*/ 488402 w 1016351"/>
                <a:gd name="connsiteY9" fmla="*/ 1211539 h 2008134"/>
                <a:gd name="connsiteX10" fmla="*/ 488402 w 1016351"/>
                <a:gd name="connsiteY10" fmla="*/ 1233160 h 2008134"/>
                <a:gd name="connsiteX11" fmla="*/ 488402 w 1016351"/>
                <a:gd name="connsiteY11" fmla="*/ 1770180 h 2008134"/>
                <a:gd name="connsiteX12" fmla="*/ 485163 w 1016351"/>
                <a:gd name="connsiteY12" fmla="*/ 1830854 h 2008134"/>
                <a:gd name="connsiteX13" fmla="*/ 431919 w 1016351"/>
                <a:gd name="connsiteY13" fmla="*/ 1859429 h 2008134"/>
                <a:gd name="connsiteX14" fmla="*/ 211986 w 1016351"/>
                <a:gd name="connsiteY14" fmla="*/ 1966014 h 2008134"/>
                <a:gd name="connsiteX15" fmla="*/ 202461 w 1016351"/>
                <a:gd name="connsiteY15" fmla="*/ 2002781 h 2008134"/>
                <a:gd name="connsiteX16" fmla="*/ 223226 w 1016351"/>
                <a:gd name="connsiteY16" fmla="*/ 2007066 h 2008134"/>
                <a:gd name="connsiteX17" fmla="*/ 794154 w 1016351"/>
                <a:gd name="connsiteY17" fmla="*/ 2007066 h 2008134"/>
                <a:gd name="connsiteX18" fmla="*/ 803679 w 1016351"/>
                <a:gd name="connsiteY18" fmla="*/ 2007066 h 2008134"/>
                <a:gd name="connsiteX19" fmla="*/ 819967 w 1016351"/>
                <a:gd name="connsiteY19" fmla="*/ 1992589 h 2008134"/>
                <a:gd name="connsiteX20" fmla="*/ 813586 w 1016351"/>
                <a:gd name="connsiteY20" fmla="*/ 1971729 h 2008134"/>
                <a:gd name="connsiteX21" fmla="*/ 798155 w 1016351"/>
                <a:gd name="connsiteY21" fmla="*/ 1963061 h 2008134"/>
                <a:gd name="connsiteX22" fmla="*/ 545933 w 1016351"/>
                <a:gd name="connsiteY22" fmla="*/ 1841999 h 2008134"/>
                <a:gd name="connsiteX23" fmla="*/ 527645 w 1016351"/>
                <a:gd name="connsiteY23" fmla="*/ 1813424 h 2008134"/>
                <a:gd name="connsiteX24" fmla="*/ 527645 w 1016351"/>
                <a:gd name="connsiteY24" fmla="*/ 1228398 h 2008134"/>
                <a:gd name="connsiteX25" fmla="*/ 527645 w 1016351"/>
                <a:gd name="connsiteY25" fmla="*/ 1208395 h 2008134"/>
                <a:gd name="connsiteX26" fmla="*/ 544790 w 1016351"/>
                <a:gd name="connsiteY26" fmla="*/ 1206014 h 2008134"/>
                <a:gd name="connsiteX27" fmla="*/ 903025 w 1016351"/>
                <a:gd name="connsiteY27" fmla="*/ 1010942 h 2008134"/>
                <a:gd name="connsiteX28" fmla="*/ 1011134 w 1016351"/>
                <a:gd name="connsiteY28" fmla="*/ 560695 h 200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16351" h="2008134">
                  <a:moveTo>
                    <a:pt x="1011134" y="560695"/>
                  </a:moveTo>
                  <a:cubicBezTo>
                    <a:pt x="992751" y="390293"/>
                    <a:pt x="939220" y="229225"/>
                    <a:pt x="871212" y="72634"/>
                  </a:cubicBezTo>
                  <a:cubicBezTo>
                    <a:pt x="868821" y="66872"/>
                    <a:pt x="865611" y="61480"/>
                    <a:pt x="861687" y="56633"/>
                  </a:cubicBezTo>
                  <a:cubicBezTo>
                    <a:pt x="857400" y="24819"/>
                    <a:pt x="700809" y="-518"/>
                    <a:pt x="508119" y="-518"/>
                  </a:cubicBezTo>
                  <a:cubicBezTo>
                    <a:pt x="315428" y="-518"/>
                    <a:pt x="159408" y="25009"/>
                    <a:pt x="154455" y="56633"/>
                  </a:cubicBezTo>
                  <a:cubicBezTo>
                    <a:pt x="151293" y="60718"/>
                    <a:pt x="148664" y="65205"/>
                    <a:pt x="146645" y="69967"/>
                  </a:cubicBezTo>
                  <a:cubicBezTo>
                    <a:pt x="80922" y="217795"/>
                    <a:pt x="31202" y="370195"/>
                    <a:pt x="8247" y="531073"/>
                  </a:cubicBezTo>
                  <a:cubicBezTo>
                    <a:pt x="-8422" y="647754"/>
                    <a:pt x="-1755" y="763006"/>
                    <a:pt x="39965" y="873973"/>
                  </a:cubicBezTo>
                  <a:cubicBezTo>
                    <a:pt x="97115" y="1025325"/>
                    <a:pt x="197032" y="1134577"/>
                    <a:pt x="354290" y="1184107"/>
                  </a:cubicBezTo>
                  <a:cubicBezTo>
                    <a:pt x="396486" y="1197347"/>
                    <a:pt x="441253" y="1202204"/>
                    <a:pt x="488402" y="1211539"/>
                  </a:cubicBezTo>
                  <a:lnTo>
                    <a:pt x="488402" y="1233160"/>
                  </a:lnTo>
                  <a:cubicBezTo>
                    <a:pt x="488402" y="1412231"/>
                    <a:pt x="488402" y="1591234"/>
                    <a:pt x="488402" y="1770180"/>
                  </a:cubicBezTo>
                  <a:cubicBezTo>
                    <a:pt x="488402" y="1790849"/>
                    <a:pt x="494593" y="1815900"/>
                    <a:pt x="485163" y="1830854"/>
                  </a:cubicBezTo>
                  <a:cubicBezTo>
                    <a:pt x="475734" y="1845808"/>
                    <a:pt x="450492" y="1850761"/>
                    <a:pt x="431919" y="1859429"/>
                  </a:cubicBezTo>
                  <a:lnTo>
                    <a:pt x="211986" y="1966014"/>
                  </a:lnTo>
                  <a:cubicBezTo>
                    <a:pt x="192936" y="1975539"/>
                    <a:pt x="187983" y="1993350"/>
                    <a:pt x="202461" y="2002781"/>
                  </a:cubicBezTo>
                  <a:cubicBezTo>
                    <a:pt x="208834" y="2006143"/>
                    <a:pt x="216035" y="2007629"/>
                    <a:pt x="223226" y="2007066"/>
                  </a:cubicBezTo>
                  <a:cubicBezTo>
                    <a:pt x="413726" y="2007066"/>
                    <a:pt x="604036" y="2007066"/>
                    <a:pt x="794154" y="2007066"/>
                  </a:cubicBezTo>
                  <a:cubicBezTo>
                    <a:pt x="797488" y="2007066"/>
                    <a:pt x="801679" y="2008305"/>
                    <a:pt x="803679" y="2007066"/>
                  </a:cubicBezTo>
                  <a:cubicBezTo>
                    <a:pt x="809871" y="2002971"/>
                    <a:pt x="818348" y="1998590"/>
                    <a:pt x="819967" y="1992589"/>
                  </a:cubicBezTo>
                  <a:cubicBezTo>
                    <a:pt x="820596" y="1985074"/>
                    <a:pt x="818319" y="1977606"/>
                    <a:pt x="813586" y="1971729"/>
                  </a:cubicBezTo>
                  <a:cubicBezTo>
                    <a:pt x="810538" y="1967347"/>
                    <a:pt x="803489" y="1965633"/>
                    <a:pt x="798155" y="1963061"/>
                  </a:cubicBezTo>
                  <a:cubicBezTo>
                    <a:pt x="714145" y="1922580"/>
                    <a:pt x="630229" y="1881813"/>
                    <a:pt x="545933" y="1841999"/>
                  </a:cubicBezTo>
                  <a:cubicBezTo>
                    <a:pt x="533712" y="1838179"/>
                    <a:pt x="525997" y="1826120"/>
                    <a:pt x="527645" y="1813424"/>
                  </a:cubicBezTo>
                  <a:cubicBezTo>
                    <a:pt x="528216" y="1618475"/>
                    <a:pt x="528216" y="1423470"/>
                    <a:pt x="527645" y="1228398"/>
                  </a:cubicBezTo>
                  <a:lnTo>
                    <a:pt x="527645" y="1208395"/>
                  </a:lnTo>
                  <a:cubicBezTo>
                    <a:pt x="534503" y="1207443"/>
                    <a:pt x="539647" y="1206395"/>
                    <a:pt x="544790" y="1206014"/>
                  </a:cubicBezTo>
                  <a:cubicBezTo>
                    <a:pt x="694237" y="1196489"/>
                    <a:pt x="814919" y="1131909"/>
                    <a:pt x="903025" y="1010942"/>
                  </a:cubicBezTo>
                  <a:cubicBezTo>
                    <a:pt x="1001514" y="876163"/>
                    <a:pt x="1028755" y="722620"/>
                    <a:pt x="1011134" y="560695"/>
                  </a:cubicBezTo>
                  <a:close/>
                </a:path>
              </a:pathLst>
            </a:custGeom>
            <a:solidFill>
              <a:srgbClr val="CC5500"/>
            </a:solidFill>
            <a:ln w="9525"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xmlns="" id="{8CB288D0-1D87-8783-39DB-EAA5A61C25DD}"/>
                </a:ext>
              </a:extLst>
            </p:cNvPr>
            <p:cNvSpPr/>
            <p:nvPr/>
          </p:nvSpPr>
          <p:spPr>
            <a:xfrm>
              <a:off x="2905442" y="3144203"/>
              <a:ext cx="1015555" cy="168782"/>
            </a:xfrm>
            <a:custGeom>
              <a:avLst/>
              <a:gdLst>
                <a:gd name="connsiteX0" fmla="*/ 1015556 w 1015555"/>
                <a:gd name="connsiteY0" fmla="*/ 84392 h 168782"/>
                <a:gd name="connsiteX1" fmla="*/ 507778 w 1015555"/>
                <a:gd name="connsiteY1" fmla="*/ 168783 h 168782"/>
                <a:gd name="connsiteX2" fmla="*/ 0 w 1015555"/>
                <a:gd name="connsiteY2" fmla="*/ 84392 h 168782"/>
                <a:gd name="connsiteX3" fmla="*/ 507778 w 1015555"/>
                <a:gd name="connsiteY3" fmla="*/ 0 h 168782"/>
                <a:gd name="connsiteX4" fmla="*/ 1015556 w 1015555"/>
                <a:gd name="connsiteY4" fmla="*/ 84392 h 168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555" h="168782">
                  <a:moveTo>
                    <a:pt x="1015556" y="84392"/>
                  </a:moveTo>
                  <a:cubicBezTo>
                    <a:pt x="1015556" y="131000"/>
                    <a:pt x="788216" y="168783"/>
                    <a:pt x="507778" y="168783"/>
                  </a:cubicBezTo>
                  <a:cubicBezTo>
                    <a:pt x="227340" y="168783"/>
                    <a:pt x="0" y="131000"/>
                    <a:pt x="0" y="84392"/>
                  </a:cubicBezTo>
                  <a:cubicBezTo>
                    <a:pt x="0" y="37783"/>
                    <a:pt x="227340" y="0"/>
                    <a:pt x="507778" y="0"/>
                  </a:cubicBezTo>
                  <a:cubicBezTo>
                    <a:pt x="788216" y="0"/>
                    <a:pt x="1015556" y="37783"/>
                    <a:pt x="1015556" y="84392"/>
                  </a:cubicBezTo>
                  <a:close/>
                </a:path>
              </a:pathLst>
            </a:custGeom>
            <a:solidFill>
              <a:srgbClr val="FFFFFF">
                <a:alpha val="50000"/>
              </a:srgbClr>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D087950E-C100-9B04-E740-6F6A5DE6E2B0}"/>
                </a:ext>
              </a:extLst>
            </p:cNvPr>
            <p:cNvSpPr/>
            <p:nvPr/>
          </p:nvSpPr>
          <p:spPr>
            <a:xfrm>
              <a:off x="3059366" y="2590895"/>
              <a:ext cx="707707" cy="117538"/>
            </a:xfrm>
            <a:custGeom>
              <a:avLst/>
              <a:gdLst>
                <a:gd name="connsiteX0" fmla="*/ 707708 w 707707"/>
                <a:gd name="connsiteY0" fmla="*/ 58769 h 117538"/>
                <a:gd name="connsiteX1" fmla="*/ 353854 w 707707"/>
                <a:gd name="connsiteY1" fmla="*/ 117538 h 117538"/>
                <a:gd name="connsiteX2" fmla="*/ 0 w 707707"/>
                <a:gd name="connsiteY2" fmla="*/ 58769 h 117538"/>
                <a:gd name="connsiteX3" fmla="*/ 353854 w 707707"/>
                <a:gd name="connsiteY3" fmla="*/ 0 h 117538"/>
                <a:gd name="connsiteX4" fmla="*/ 707708 w 707707"/>
                <a:gd name="connsiteY4" fmla="*/ 58769 h 117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707" h="117538">
                  <a:moveTo>
                    <a:pt x="707708" y="58769"/>
                  </a:moveTo>
                  <a:cubicBezTo>
                    <a:pt x="707708" y="91227"/>
                    <a:pt x="549282" y="117538"/>
                    <a:pt x="353854" y="117538"/>
                  </a:cubicBezTo>
                  <a:cubicBezTo>
                    <a:pt x="158426" y="117538"/>
                    <a:pt x="0" y="91227"/>
                    <a:pt x="0" y="58769"/>
                  </a:cubicBezTo>
                  <a:cubicBezTo>
                    <a:pt x="0" y="26312"/>
                    <a:pt x="158426" y="0"/>
                    <a:pt x="353854" y="0"/>
                  </a:cubicBezTo>
                  <a:cubicBezTo>
                    <a:pt x="549282" y="0"/>
                    <a:pt x="707708" y="26312"/>
                    <a:pt x="707708" y="58769"/>
                  </a:cubicBez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36" name="Group 35">
            <a:extLst>
              <a:ext uri="{FF2B5EF4-FFF2-40B4-BE49-F238E27FC236}">
                <a16:creationId xmlns:a16="http://schemas.microsoft.com/office/drawing/2014/main" xmlns="" id="{63471F66-4C4C-3B66-DA9A-DEEC73EAE785}"/>
              </a:ext>
            </a:extLst>
          </p:cNvPr>
          <p:cNvGrpSpPr/>
          <p:nvPr/>
        </p:nvGrpSpPr>
        <p:grpSpPr>
          <a:xfrm>
            <a:off x="3694217" y="1270732"/>
            <a:ext cx="1035939" cy="2019108"/>
            <a:chOff x="632777" y="2580704"/>
            <a:chExt cx="1035939" cy="2019108"/>
          </a:xfrm>
        </p:grpSpPr>
        <p:sp>
          <p:nvSpPr>
            <p:cNvPr id="17" name="Freeform: Shape 16">
              <a:extLst>
                <a:ext uri="{FF2B5EF4-FFF2-40B4-BE49-F238E27FC236}">
                  <a16:creationId xmlns:a16="http://schemas.microsoft.com/office/drawing/2014/main" xmlns="" id="{8368ADB3-9B65-2316-00AB-A3817E656883}"/>
                </a:ext>
              </a:extLst>
            </p:cNvPr>
            <p:cNvSpPr/>
            <p:nvPr/>
          </p:nvSpPr>
          <p:spPr>
            <a:xfrm>
              <a:off x="632777" y="2665190"/>
              <a:ext cx="1035939" cy="384048"/>
            </a:xfrm>
            <a:custGeom>
              <a:avLst/>
              <a:gdLst>
                <a:gd name="connsiteX0" fmla="*/ 997629 w 1035939"/>
                <a:gd name="connsiteY0" fmla="*/ 71491 h 384048"/>
                <a:gd name="connsiteX1" fmla="*/ 997629 w 1035939"/>
                <a:gd name="connsiteY1" fmla="*/ 289043 h 384048"/>
                <a:gd name="connsiteX2" fmla="*/ 517759 w 1035939"/>
                <a:gd name="connsiteY2" fmla="*/ 344954 h 384048"/>
                <a:gd name="connsiteX3" fmla="*/ 37890 w 1035939"/>
                <a:gd name="connsiteY3" fmla="*/ 289043 h 384048"/>
                <a:gd name="connsiteX4" fmla="*/ 37890 w 1035939"/>
                <a:gd name="connsiteY4" fmla="*/ 71491 h 384048"/>
                <a:gd name="connsiteX5" fmla="*/ 145332 w 1035939"/>
                <a:gd name="connsiteY5" fmla="*/ 96542 h 384048"/>
                <a:gd name="connsiteX6" fmla="*/ 517759 w 1035939"/>
                <a:gd name="connsiteY6" fmla="*/ 121593 h 384048"/>
                <a:gd name="connsiteX7" fmla="*/ 890091 w 1035939"/>
                <a:gd name="connsiteY7" fmla="*/ 96542 h 384048"/>
                <a:gd name="connsiteX8" fmla="*/ 997629 w 1035939"/>
                <a:gd name="connsiteY8" fmla="*/ 71968 h 384048"/>
                <a:gd name="connsiteX9" fmla="*/ 1035729 w 1035939"/>
                <a:gd name="connsiteY9" fmla="*/ -518 h 384048"/>
                <a:gd name="connsiteX10" fmla="*/ 517759 w 1035939"/>
                <a:gd name="connsiteY10" fmla="*/ 83493 h 384048"/>
                <a:gd name="connsiteX11" fmla="*/ -210 w 1035939"/>
                <a:gd name="connsiteY11" fmla="*/ -518 h 384048"/>
                <a:gd name="connsiteX12" fmla="*/ -210 w 1035939"/>
                <a:gd name="connsiteY12" fmla="*/ 299520 h 384048"/>
                <a:gd name="connsiteX13" fmla="*/ 517759 w 1035939"/>
                <a:gd name="connsiteY13" fmla="*/ 383531 h 384048"/>
                <a:gd name="connsiteX14" fmla="*/ 1035729 w 1035939"/>
                <a:gd name="connsiteY14" fmla="*/ 299520 h 384048"/>
                <a:gd name="connsiteX15" fmla="*/ 1035729 w 1035939"/>
                <a:gd name="connsiteY15" fmla="*/ -518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5939" h="384048">
                  <a:moveTo>
                    <a:pt x="997629" y="71491"/>
                  </a:moveTo>
                  <a:lnTo>
                    <a:pt x="997629" y="289043"/>
                  </a:lnTo>
                  <a:cubicBezTo>
                    <a:pt x="963529" y="310283"/>
                    <a:pt x="801604" y="344954"/>
                    <a:pt x="517759" y="344954"/>
                  </a:cubicBezTo>
                  <a:cubicBezTo>
                    <a:pt x="233914" y="344954"/>
                    <a:pt x="71989" y="310283"/>
                    <a:pt x="37890" y="289043"/>
                  </a:cubicBezTo>
                  <a:lnTo>
                    <a:pt x="37890" y="71491"/>
                  </a:lnTo>
                  <a:cubicBezTo>
                    <a:pt x="72970" y="82712"/>
                    <a:pt x="108898" y="91094"/>
                    <a:pt x="145332" y="96542"/>
                  </a:cubicBezTo>
                  <a:cubicBezTo>
                    <a:pt x="268661" y="114306"/>
                    <a:pt x="393162" y="122679"/>
                    <a:pt x="517759" y="121593"/>
                  </a:cubicBezTo>
                  <a:cubicBezTo>
                    <a:pt x="642327" y="122688"/>
                    <a:pt x="766790" y="114306"/>
                    <a:pt x="890091" y="96542"/>
                  </a:cubicBezTo>
                  <a:cubicBezTo>
                    <a:pt x="926543" y="91256"/>
                    <a:pt x="962500" y="83036"/>
                    <a:pt x="997629" y="71968"/>
                  </a:cubicBezTo>
                  <a:moveTo>
                    <a:pt x="1035729" y="-518"/>
                  </a:moveTo>
                  <a:cubicBezTo>
                    <a:pt x="1035729" y="45869"/>
                    <a:pt x="803795" y="83493"/>
                    <a:pt x="517759" y="83493"/>
                  </a:cubicBezTo>
                  <a:cubicBezTo>
                    <a:pt x="231723" y="83493"/>
                    <a:pt x="-210" y="45393"/>
                    <a:pt x="-210" y="-518"/>
                  </a:cubicBezTo>
                  <a:lnTo>
                    <a:pt x="-210" y="299520"/>
                  </a:lnTo>
                  <a:cubicBezTo>
                    <a:pt x="-210" y="345907"/>
                    <a:pt x="231628" y="383531"/>
                    <a:pt x="517759" y="383531"/>
                  </a:cubicBezTo>
                  <a:cubicBezTo>
                    <a:pt x="803890" y="383531"/>
                    <a:pt x="1035729" y="345431"/>
                    <a:pt x="1035729" y="299520"/>
                  </a:cubicBezTo>
                  <a:lnTo>
                    <a:pt x="1035729" y="-518"/>
                  </a:lnTo>
                  <a:close/>
                </a:path>
              </a:pathLst>
            </a:custGeom>
            <a:solidFill>
              <a:srgbClr val="CC5500"/>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CE844A57-02BB-2C7F-18E0-0612439028D0}"/>
                </a:ext>
              </a:extLst>
            </p:cNvPr>
            <p:cNvSpPr/>
            <p:nvPr/>
          </p:nvSpPr>
          <p:spPr>
            <a:xfrm>
              <a:off x="632777" y="2580704"/>
              <a:ext cx="1035939" cy="168021"/>
            </a:xfrm>
            <a:custGeom>
              <a:avLst/>
              <a:gdLst>
                <a:gd name="connsiteX0" fmla="*/ 1035939 w 1035939"/>
                <a:gd name="connsiteY0" fmla="*/ 84011 h 168021"/>
                <a:gd name="connsiteX1" fmla="*/ 517970 w 1035939"/>
                <a:gd name="connsiteY1" fmla="*/ 168021 h 168021"/>
                <a:gd name="connsiteX2" fmla="*/ 0 w 1035939"/>
                <a:gd name="connsiteY2" fmla="*/ 84011 h 168021"/>
                <a:gd name="connsiteX3" fmla="*/ 517970 w 1035939"/>
                <a:gd name="connsiteY3" fmla="*/ 0 h 168021"/>
                <a:gd name="connsiteX4" fmla="*/ 1035939 w 1035939"/>
                <a:gd name="connsiteY4" fmla="*/ 84011 h 16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939" h="168021">
                  <a:moveTo>
                    <a:pt x="1035939" y="84011"/>
                  </a:moveTo>
                  <a:cubicBezTo>
                    <a:pt x="1035939" y="130408"/>
                    <a:pt x="804036" y="168021"/>
                    <a:pt x="517970" y="168021"/>
                  </a:cubicBezTo>
                  <a:cubicBezTo>
                    <a:pt x="231903" y="168021"/>
                    <a:pt x="0" y="130408"/>
                    <a:pt x="0" y="84011"/>
                  </a:cubicBezTo>
                  <a:cubicBezTo>
                    <a:pt x="0" y="37613"/>
                    <a:pt x="231903" y="0"/>
                    <a:pt x="517970" y="0"/>
                  </a:cubicBezTo>
                  <a:cubicBezTo>
                    <a:pt x="804036" y="0"/>
                    <a:pt x="1035939" y="37613"/>
                    <a:pt x="1035939" y="84011"/>
                  </a:cubicBezTo>
                  <a:close/>
                </a:path>
              </a:pathLst>
            </a:custGeom>
            <a:solidFill>
              <a:srgbClr val="CC5500"/>
            </a:solidFill>
            <a:ln w="9525"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xmlns="" id="{4900E5C8-7ACF-1F1D-13D7-1C5FD511A11E}"/>
                </a:ext>
              </a:extLst>
            </p:cNvPr>
            <p:cNvSpPr/>
            <p:nvPr/>
          </p:nvSpPr>
          <p:spPr>
            <a:xfrm>
              <a:off x="724217" y="3012472"/>
              <a:ext cx="853058" cy="1587340"/>
            </a:xfrm>
            <a:custGeom>
              <a:avLst/>
              <a:gdLst>
                <a:gd name="connsiteX0" fmla="*/ 852849 w 853058"/>
                <a:gd name="connsiteY0" fmla="*/ -518 h 1587340"/>
                <a:gd name="connsiteX1" fmla="*/ 426319 w 853058"/>
                <a:gd name="connsiteY1" fmla="*/ 35773 h 1587340"/>
                <a:gd name="connsiteX2" fmla="*/ 361 w 853058"/>
                <a:gd name="connsiteY2" fmla="*/ -422 h 1587340"/>
                <a:gd name="connsiteX3" fmla="*/ 361 w 853058"/>
                <a:gd name="connsiteY3" fmla="*/ 1443282 h 1587340"/>
                <a:gd name="connsiteX4" fmla="*/ -210 w 853058"/>
                <a:gd name="connsiteY4" fmla="*/ 1450425 h 1587340"/>
                <a:gd name="connsiteX5" fmla="*/ 426319 w 853058"/>
                <a:gd name="connsiteY5" fmla="*/ 1586823 h 1587340"/>
                <a:gd name="connsiteX6" fmla="*/ 852849 w 853058"/>
                <a:gd name="connsiteY6" fmla="*/ 1450425 h 1587340"/>
                <a:gd name="connsiteX7" fmla="*/ 852277 w 853058"/>
                <a:gd name="connsiteY7" fmla="*/ 1443282 h 1587340"/>
                <a:gd name="connsiteX8" fmla="*/ 852849 w 853058"/>
                <a:gd name="connsiteY8" fmla="*/ 1443282 h 158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3058" h="1587340">
                  <a:moveTo>
                    <a:pt x="852849" y="-518"/>
                  </a:moveTo>
                  <a:cubicBezTo>
                    <a:pt x="759408" y="21390"/>
                    <a:pt x="603198" y="35773"/>
                    <a:pt x="426319" y="35773"/>
                  </a:cubicBezTo>
                  <a:cubicBezTo>
                    <a:pt x="249440" y="35773"/>
                    <a:pt x="93896" y="21485"/>
                    <a:pt x="361" y="-422"/>
                  </a:cubicBezTo>
                  <a:lnTo>
                    <a:pt x="361" y="1443282"/>
                  </a:lnTo>
                  <a:cubicBezTo>
                    <a:pt x="-20" y="1445644"/>
                    <a:pt x="-210" y="1448035"/>
                    <a:pt x="-210" y="1450425"/>
                  </a:cubicBezTo>
                  <a:cubicBezTo>
                    <a:pt x="-210" y="1525768"/>
                    <a:pt x="190766" y="1586823"/>
                    <a:pt x="426319" y="1586823"/>
                  </a:cubicBezTo>
                  <a:cubicBezTo>
                    <a:pt x="661872" y="1586823"/>
                    <a:pt x="852849" y="1525768"/>
                    <a:pt x="852849" y="1450425"/>
                  </a:cubicBezTo>
                  <a:cubicBezTo>
                    <a:pt x="852849" y="1448035"/>
                    <a:pt x="852658" y="1445644"/>
                    <a:pt x="852277" y="1443282"/>
                  </a:cubicBezTo>
                  <a:lnTo>
                    <a:pt x="852849" y="1443282"/>
                  </a:lnTo>
                  <a:close/>
                </a:path>
              </a:pathLst>
            </a:custGeom>
            <a:solidFill>
              <a:srgbClr val="CC5500"/>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7A2784F3-1F71-060A-9753-281DFC74E8AB}"/>
                </a:ext>
              </a:extLst>
            </p:cNvPr>
            <p:cNvSpPr/>
            <p:nvPr/>
          </p:nvSpPr>
          <p:spPr>
            <a:xfrm>
              <a:off x="724788" y="3220308"/>
              <a:ext cx="852487" cy="64769"/>
            </a:xfrm>
            <a:custGeom>
              <a:avLst/>
              <a:gdLst>
                <a:gd name="connsiteX0" fmla="*/ -210 w 852487"/>
                <a:gd name="connsiteY0" fmla="*/ -327 h 64769"/>
                <a:gd name="connsiteX1" fmla="*/ 425748 w 852487"/>
                <a:gd name="connsiteY1" fmla="*/ 64252 h 64769"/>
                <a:gd name="connsiteX2" fmla="*/ 852277 w 852487"/>
                <a:gd name="connsiteY2" fmla="*/ -518 h 64769"/>
              </a:gdLst>
              <a:ahLst/>
              <a:cxnLst>
                <a:cxn ang="0">
                  <a:pos x="connsiteX0" y="connsiteY0"/>
                </a:cxn>
                <a:cxn ang="0">
                  <a:pos x="connsiteX1" y="connsiteY1"/>
                </a:cxn>
                <a:cxn ang="0">
                  <a:pos x="connsiteX2" y="connsiteY2"/>
                </a:cxn>
              </a:cxnLst>
              <a:rect l="l" t="t" r="r" b="b"/>
              <a:pathLst>
                <a:path w="852487" h="64769">
                  <a:moveTo>
                    <a:pt x="-210" y="-327"/>
                  </a:moveTo>
                  <a:cubicBezTo>
                    <a:pt x="88086" y="38439"/>
                    <a:pt x="245820" y="64252"/>
                    <a:pt x="425748" y="64252"/>
                  </a:cubicBezTo>
                  <a:cubicBezTo>
                    <a:pt x="605675" y="64252"/>
                    <a:pt x="764075" y="38344"/>
                    <a:pt x="852277" y="-518"/>
                  </a:cubicBezTo>
                </a:path>
              </a:pathLst>
            </a:custGeom>
            <a:noFill/>
            <a:ln w="38100" cap="rnd">
              <a:solidFill>
                <a:srgbClr val="FFFFFF"/>
              </a:solidFill>
              <a:prstDash val="solid"/>
              <a:round/>
            </a:ln>
          </p:spPr>
          <p:txBody>
            <a:bodyPr rtlCol="0" anchor="ctr"/>
            <a:lstStyle/>
            <a:p>
              <a:endParaRPr lang="en-IN"/>
            </a:p>
          </p:txBody>
        </p:sp>
        <p:sp>
          <p:nvSpPr>
            <p:cNvPr id="21" name="Freeform: Shape 20">
              <a:extLst>
                <a:ext uri="{FF2B5EF4-FFF2-40B4-BE49-F238E27FC236}">
                  <a16:creationId xmlns:a16="http://schemas.microsoft.com/office/drawing/2014/main" xmlns="" id="{95F40236-8250-8D44-E32E-83320981B56A}"/>
                </a:ext>
              </a:extLst>
            </p:cNvPr>
            <p:cNvSpPr/>
            <p:nvPr/>
          </p:nvSpPr>
          <p:spPr>
            <a:xfrm>
              <a:off x="714787" y="2706053"/>
              <a:ext cx="9525" cy="275177"/>
            </a:xfrm>
            <a:custGeom>
              <a:avLst/>
              <a:gdLst>
                <a:gd name="connsiteX0" fmla="*/ 0 w 9525"/>
                <a:gd name="connsiteY0" fmla="*/ 0 h 275177"/>
                <a:gd name="connsiteX1" fmla="*/ 0 w 9525"/>
                <a:gd name="connsiteY1" fmla="*/ 275177 h 275177"/>
              </a:gdLst>
              <a:ahLst/>
              <a:cxnLst>
                <a:cxn ang="0">
                  <a:pos x="connsiteX0" y="connsiteY0"/>
                </a:cxn>
                <a:cxn ang="0">
                  <a:pos x="connsiteX1" y="connsiteY1"/>
                </a:cxn>
              </a:cxnLst>
              <a:rect l="l" t="t" r="r" b="b"/>
              <a:pathLst>
                <a:path w="9525" h="275177">
                  <a:moveTo>
                    <a:pt x="0" y="0"/>
                  </a:moveTo>
                  <a:lnTo>
                    <a:pt x="0" y="275177"/>
                  </a:lnTo>
                </a:path>
              </a:pathLst>
            </a:custGeom>
            <a:ln w="28575" cap="rnd">
              <a:solidFill>
                <a:srgbClr val="CC5500"/>
              </a:solidFill>
              <a:prstDash val="solid"/>
              <a:round/>
            </a:ln>
          </p:spPr>
          <p:txBody>
            <a:bodyPr rtlCol="0" anchor="ctr"/>
            <a:lstStyle/>
            <a:p>
              <a:endParaRPr lang="en-IN"/>
            </a:p>
          </p:txBody>
        </p:sp>
        <p:sp>
          <p:nvSpPr>
            <p:cNvPr id="22" name="Freeform: Shape 21">
              <a:extLst>
                <a:ext uri="{FF2B5EF4-FFF2-40B4-BE49-F238E27FC236}">
                  <a16:creationId xmlns:a16="http://schemas.microsoft.com/office/drawing/2014/main" xmlns="" id="{FC199FBD-43BC-9C5A-44A5-63451992BC3F}"/>
                </a:ext>
              </a:extLst>
            </p:cNvPr>
            <p:cNvSpPr/>
            <p:nvPr/>
          </p:nvSpPr>
          <p:spPr>
            <a:xfrm>
              <a:off x="787463" y="2722626"/>
              <a:ext cx="9525" cy="275081"/>
            </a:xfrm>
            <a:custGeom>
              <a:avLst/>
              <a:gdLst>
                <a:gd name="connsiteX0" fmla="*/ 0 w 9525"/>
                <a:gd name="connsiteY0" fmla="*/ 0 h 275081"/>
                <a:gd name="connsiteX1" fmla="*/ 0 w 9525"/>
                <a:gd name="connsiteY1" fmla="*/ 275082 h 275081"/>
              </a:gdLst>
              <a:ahLst/>
              <a:cxnLst>
                <a:cxn ang="0">
                  <a:pos x="connsiteX0" y="connsiteY0"/>
                </a:cxn>
                <a:cxn ang="0">
                  <a:pos x="connsiteX1" y="connsiteY1"/>
                </a:cxn>
              </a:cxnLst>
              <a:rect l="l" t="t" r="r" b="b"/>
              <a:pathLst>
                <a:path w="9525" h="275081">
                  <a:moveTo>
                    <a:pt x="0" y="0"/>
                  </a:moveTo>
                  <a:lnTo>
                    <a:pt x="0" y="275082"/>
                  </a:lnTo>
                </a:path>
              </a:pathLst>
            </a:custGeom>
            <a:ln w="28575" cap="rnd">
              <a:solidFill>
                <a:srgbClr val="CC5500"/>
              </a:solidFill>
              <a:prstDash val="solid"/>
              <a:round/>
            </a:ln>
          </p:spPr>
          <p:txBody>
            <a:bodyPr rtlCol="0" anchor="ctr"/>
            <a:lstStyle/>
            <a:p>
              <a:endParaRPr lang="en-IN"/>
            </a:p>
          </p:txBody>
        </p:sp>
        <p:sp>
          <p:nvSpPr>
            <p:cNvPr id="23" name="Freeform: Shape 22">
              <a:extLst>
                <a:ext uri="{FF2B5EF4-FFF2-40B4-BE49-F238E27FC236}">
                  <a16:creationId xmlns:a16="http://schemas.microsoft.com/office/drawing/2014/main" xmlns="" id="{A08BBA75-33A0-691B-821B-F1F99D2E57C7}"/>
                </a:ext>
              </a:extLst>
            </p:cNvPr>
            <p:cNvSpPr/>
            <p:nvPr/>
          </p:nvSpPr>
          <p:spPr>
            <a:xfrm>
              <a:off x="860138" y="2733294"/>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sp>
          <p:nvSpPr>
            <p:cNvPr id="24" name="Freeform: Shape 23">
              <a:extLst>
                <a:ext uri="{FF2B5EF4-FFF2-40B4-BE49-F238E27FC236}">
                  <a16:creationId xmlns:a16="http://schemas.microsoft.com/office/drawing/2014/main" xmlns="" id="{2E4678DC-77A1-FCF8-B66C-48359515B2DA}"/>
                </a:ext>
              </a:extLst>
            </p:cNvPr>
            <p:cNvSpPr/>
            <p:nvPr/>
          </p:nvSpPr>
          <p:spPr>
            <a:xfrm>
              <a:off x="932814" y="2740533"/>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sp>
          <p:nvSpPr>
            <p:cNvPr id="25" name="Freeform: Shape 24">
              <a:extLst>
                <a:ext uri="{FF2B5EF4-FFF2-40B4-BE49-F238E27FC236}">
                  <a16:creationId xmlns:a16="http://schemas.microsoft.com/office/drawing/2014/main" xmlns="" id="{1AC3387F-1BA1-EE05-AD14-41E851DAB267}"/>
                </a:ext>
              </a:extLst>
            </p:cNvPr>
            <p:cNvSpPr/>
            <p:nvPr/>
          </p:nvSpPr>
          <p:spPr>
            <a:xfrm>
              <a:off x="1005490" y="2748725"/>
              <a:ext cx="9525" cy="270605"/>
            </a:xfrm>
            <a:custGeom>
              <a:avLst/>
              <a:gdLst>
                <a:gd name="connsiteX0" fmla="*/ 0 w 9525"/>
                <a:gd name="connsiteY0" fmla="*/ 0 h 270605"/>
                <a:gd name="connsiteX1" fmla="*/ 0 w 9525"/>
                <a:gd name="connsiteY1" fmla="*/ 270605 h 270605"/>
              </a:gdLst>
              <a:ahLst/>
              <a:cxnLst>
                <a:cxn ang="0">
                  <a:pos x="connsiteX0" y="connsiteY0"/>
                </a:cxn>
                <a:cxn ang="0">
                  <a:pos x="connsiteX1" y="connsiteY1"/>
                </a:cxn>
              </a:cxnLst>
              <a:rect l="l" t="t" r="r" b="b"/>
              <a:pathLst>
                <a:path w="9525" h="270605">
                  <a:moveTo>
                    <a:pt x="0" y="0"/>
                  </a:moveTo>
                  <a:lnTo>
                    <a:pt x="0" y="270605"/>
                  </a:lnTo>
                </a:path>
              </a:pathLst>
            </a:custGeom>
            <a:ln w="28575" cap="rnd">
              <a:solidFill>
                <a:srgbClr val="CC5500"/>
              </a:solidFill>
              <a:prstDash val="solid"/>
              <a:round/>
            </a:ln>
          </p:spPr>
          <p:txBody>
            <a:bodyPr rtlCol="0" anchor="ctr"/>
            <a:lstStyle/>
            <a:p>
              <a:endParaRPr lang="en-IN"/>
            </a:p>
          </p:txBody>
        </p:sp>
        <p:sp>
          <p:nvSpPr>
            <p:cNvPr id="26" name="Freeform: Shape 25">
              <a:extLst>
                <a:ext uri="{FF2B5EF4-FFF2-40B4-BE49-F238E27FC236}">
                  <a16:creationId xmlns:a16="http://schemas.microsoft.com/office/drawing/2014/main" xmlns="" id="{AF4E3639-F688-6CAD-8DBA-0FB9791C4B15}"/>
                </a:ext>
              </a:extLst>
            </p:cNvPr>
            <p:cNvSpPr/>
            <p:nvPr/>
          </p:nvSpPr>
          <p:spPr>
            <a:xfrm>
              <a:off x="1078070" y="2748725"/>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sp>
          <p:nvSpPr>
            <p:cNvPr id="27" name="Freeform: Shape 26">
              <a:extLst>
                <a:ext uri="{FF2B5EF4-FFF2-40B4-BE49-F238E27FC236}">
                  <a16:creationId xmlns:a16="http://schemas.microsoft.com/office/drawing/2014/main" xmlns="" id="{1450ABEC-CEDB-28E9-20C6-D3C3A007D3BB}"/>
                </a:ext>
              </a:extLst>
            </p:cNvPr>
            <p:cNvSpPr/>
            <p:nvPr/>
          </p:nvSpPr>
          <p:spPr>
            <a:xfrm>
              <a:off x="1150746" y="2748725"/>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sp>
          <p:nvSpPr>
            <p:cNvPr id="28" name="Freeform: Shape 27">
              <a:extLst>
                <a:ext uri="{FF2B5EF4-FFF2-40B4-BE49-F238E27FC236}">
                  <a16:creationId xmlns:a16="http://schemas.microsoft.com/office/drawing/2014/main" xmlns="" id="{613F699C-06D1-2544-3FCE-F4D472CF83BF}"/>
                </a:ext>
              </a:extLst>
            </p:cNvPr>
            <p:cNvSpPr/>
            <p:nvPr/>
          </p:nvSpPr>
          <p:spPr>
            <a:xfrm>
              <a:off x="1223422" y="2748725"/>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sp>
          <p:nvSpPr>
            <p:cNvPr id="29" name="Freeform: Shape 28">
              <a:extLst>
                <a:ext uri="{FF2B5EF4-FFF2-40B4-BE49-F238E27FC236}">
                  <a16:creationId xmlns:a16="http://schemas.microsoft.com/office/drawing/2014/main" xmlns="" id="{83E24C02-8258-96D5-EA3F-33391A79A60E}"/>
                </a:ext>
              </a:extLst>
            </p:cNvPr>
            <p:cNvSpPr/>
            <p:nvPr/>
          </p:nvSpPr>
          <p:spPr>
            <a:xfrm>
              <a:off x="1368773" y="2748725"/>
              <a:ext cx="9525" cy="265652"/>
            </a:xfrm>
            <a:custGeom>
              <a:avLst/>
              <a:gdLst>
                <a:gd name="connsiteX0" fmla="*/ 0 w 9525"/>
                <a:gd name="connsiteY0" fmla="*/ 0 h 265652"/>
                <a:gd name="connsiteX1" fmla="*/ 0 w 9525"/>
                <a:gd name="connsiteY1" fmla="*/ 265652 h 265652"/>
              </a:gdLst>
              <a:ahLst/>
              <a:cxnLst>
                <a:cxn ang="0">
                  <a:pos x="connsiteX0" y="connsiteY0"/>
                </a:cxn>
                <a:cxn ang="0">
                  <a:pos x="connsiteX1" y="connsiteY1"/>
                </a:cxn>
              </a:cxnLst>
              <a:rect l="l" t="t" r="r" b="b"/>
              <a:pathLst>
                <a:path w="9525" h="265652">
                  <a:moveTo>
                    <a:pt x="0" y="0"/>
                  </a:moveTo>
                  <a:lnTo>
                    <a:pt x="0" y="265652"/>
                  </a:lnTo>
                </a:path>
              </a:pathLst>
            </a:custGeom>
            <a:ln w="28575" cap="rnd">
              <a:solidFill>
                <a:srgbClr val="CC5500"/>
              </a:solidFill>
              <a:prstDash val="solid"/>
              <a:round/>
            </a:ln>
          </p:spPr>
          <p:txBody>
            <a:bodyPr rtlCol="0" anchor="ctr"/>
            <a:lstStyle/>
            <a:p>
              <a:endParaRPr lang="en-IN"/>
            </a:p>
          </p:txBody>
        </p:sp>
        <p:sp>
          <p:nvSpPr>
            <p:cNvPr id="30" name="Freeform: Shape 29">
              <a:extLst>
                <a:ext uri="{FF2B5EF4-FFF2-40B4-BE49-F238E27FC236}">
                  <a16:creationId xmlns:a16="http://schemas.microsoft.com/office/drawing/2014/main" xmlns="" id="{75B05FCE-A3DD-0271-AD71-034FBE2D6EDB}"/>
                </a:ext>
              </a:extLst>
            </p:cNvPr>
            <p:cNvSpPr/>
            <p:nvPr/>
          </p:nvSpPr>
          <p:spPr>
            <a:xfrm>
              <a:off x="1296098" y="2748725"/>
              <a:ext cx="9525" cy="270605"/>
            </a:xfrm>
            <a:custGeom>
              <a:avLst/>
              <a:gdLst>
                <a:gd name="connsiteX0" fmla="*/ 0 w 9525"/>
                <a:gd name="connsiteY0" fmla="*/ 0 h 270605"/>
                <a:gd name="connsiteX1" fmla="*/ 0 w 9525"/>
                <a:gd name="connsiteY1" fmla="*/ 270605 h 270605"/>
              </a:gdLst>
              <a:ahLst/>
              <a:cxnLst>
                <a:cxn ang="0">
                  <a:pos x="connsiteX0" y="connsiteY0"/>
                </a:cxn>
                <a:cxn ang="0">
                  <a:pos x="connsiteX1" y="connsiteY1"/>
                </a:cxn>
              </a:cxnLst>
              <a:rect l="l" t="t" r="r" b="b"/>
              <a:pathLst>
                <a:path w="9525" h="270605">
                  <a:moveTo>
                    <a:pt x="0" y="0"/>
                  </a:moveTo>
                  <a:lnTo>
                    <a:pt x="0" y="270605"/>
                  </a:lnTo>
                </a:path>
              </a:pathLst>
            </a:custGeom>
            <a:ln w="28575" cap="rnd">
              <a:solidFill>
                <a:srgbClr val="CC5500"/>
              </a:solidFill>
              <a:prstDash val="solid"/>
              <a:round/>
            </a:ln>
          </p:spPr>
          <p:txBody>
            <a:bodyPr rtlCol="0" anchor="ctr"/>
            <a:lstStyle/>
            <a:p>
              <a:endParaRPr lang="en-IN"/>
            </a:p>
          </p:txBody>
        </p:sp>
        <p:sp>
          <p:nvSpPr>
            <p:cNvPr id="31" name="Freeform: Shape 30">
              <a:extLst>
                <a:ext uri="{FF2B5EF4-FFF2-40B4-BE49-F238E27FC236}">
                  <a16:creationId xmlns:a16="http://schemas.microsoft.com/office/drawing/2014/main" xmlns="" id="{257FE052-D4FB-20B8-D248-52057284FC05}"/>
                </a:ext>
              </a:extLst>
            </p:cNvPr>
            <p:cNvSpPr/>
            <p:nvPr/>
          </p:nvSpPr>
          <p:spPr>
            <a:xfrm>
              <a:off x="1441449" y="2734056"/>
              <a:ext cx="9525" cy="272700"/>
            </a:xfrm>
            <a:custGeom>
              <a:avLst/>
              <a:gdLst>
                <a:gd name="connsiteX0" fmla="*/ 0 w 9525"/>
                <a:gd name="connsiteY0" fmla="*/ 0 h 272700"/>
                <a:gd name="connsiteX1" fmla="*/ 0 w 9525"/>
                <a:gd name="connsiteY1" fmla="*/ 272701 h 272700"/>
              </a:gdLst>
              <a:ahLst/>
              <a:cxnLst>
                <a:cxn ang="0">
                  <a:pos x="connsiteX0" y="connsiteY0"/>
                </a:cxn>
                <a:cxn ang="0">
                  <a:pos x="connsiteX1" y="connsiteY1"/>
                </a:cxn>
              </a:cxnLst>
              <a:rect l="l" t="t" r="r" b="b"/>
              <a:pathLst>
                <a:path w="9525" h="272700">
                  <a:moveTo>
                    <a:pt x="0" y="0"/>
                  </a:moveTo>
                  <a:lnTo>
                    <a:pt x="0" y="272701"/>
                  </a:lnTo>
                </a:path>
              </a:pathLst>
            </a:custGeom>
            <a:ln w="28575" cap="rnd">
              <a:solidFill>
                <a:srgbClr val="CC5500"/>
              </a:solidFill>
              <a:prstDash val="solid"/>
              <a:round/>
            </a:ln>
          </p:spPr>
          <p:txBody>
            <a:bodyPr rtlCol="0" anchor="ctr"/>
            <a:lstStyle/>
            <a:p>
              <a:endParaRPr lang="en-IN"/>
            </a:p>
          </p:txBody>
        </p:sp>
        <p:sp>
          <p:nvSpPr>
            <p:cNvPr id="32" name="Freeform: Shape 31">
              <a:extLst>
                <a:ext uri="{FF2B5EF4-FFF2-40B4-BE49-F238E27FC236}">
                  <a16:creationId xmlns:a16="http://schemas.microsoft.com/office/drawing/2014/main" xmlns="" id="{15437639-EAD4-236B-83F3-3AE4EFB6DF7F}"/>
                </a:ext>
              </a:extLst>
            </p:cNvPr>
            <p:cNvSpPr/>
            <p:nvPr/>
          </p:nvSpPr>
          <p:spPr>
            <a:xfrm>
              <a:off x="1514125" y="2724341"/>
              <a:ext cx="9525" cy="271367"/>
            </a:xfrm>
            <a:custGeom>
              <a:avLst/>
              <a:gdLst>
                <a:gd name="connsiteX0" fmla="*/ 0 w 9525"/>
                <a:gd name="connsiteY0" fmla="*/ 0 h 271367"/>
                <a:gd name="connsiteX1" fmla="*/ 0 w 9525"/>
                <a:gd name="connsiteY1" fmla="*/ 271367 h 271367"/>
              </a:gdLst>
              <a:ahLst/>
              <a:cxnLst>
                <a:cxn ang="0">
                  <a:pos x="connsiteX0" y="connsiteY0"/>
                </a:cxn>
                <a:cxn ang="0">
                  <a:pos x="connsiteX1" y="connsiteY1"/>
                </a:cxn>
              </a:cxnLst>
              <a:rect l="l" t="t" r="r" b="b"/>
              <a:pathLst>
                <a:path w="9525" h="271367">
                  <a:moveTo>
                    <a:pt x="0" y="0"/>
                  </a:moveTo>
                  <a:lnTo>
                    <a:pt x="0" y="271367"/>
                  </a:lnTo>
                </a:path>
              </a:pathLst>
            </a:custGeom>
            <a:ln w="28575" cap="rnd">
              <a:solidFill>
                <a:srgbClr val="CC5500"/>
              </a:solidFill>
              <a:prstDash val="solid"/>
              <a:round/>
            </a:ln>
          </p:spPr>
          <p:txBody>
            <a:bodyPr rtlCol="0" anchor="ctr"/>
            <a:lstStyle/>
            <a:p>
              <a:endParaRPr lang="en-IN"/>
            </a:p>
          </p:txBody>
        </p:sp>
        <p:sp>
          <p:nvSpPr>
            <p:cNvPr id="33" name="Freeform: Shape 32">
              <a:extLst>
                <a:ext uri="{FF2B5EF4-FFF2-40B4-BE49-F238E27FC236}">
                  <a16:creationId xmlns:a16="http://schemas.microsoft.com/office/drawing/2014/main" xmlns="" id="{6EE4FF0F-8B55-323D-E475-7AE15A888ED8}"/>
                </a:ext>
              </a:extLst>
            </p:cNvPr>
            <p:cNvSpPr/>
            <p:nvPr/>
          </p:nvSpPr>
          <p:spPr>
            <a:xfrm>
              <a:off x="1586801" y="2704814"/>
              <a:ext cx="9525" cy="274415"/>
            </a:xfrm>
            <a:custGeom>
              <a:avLst/>
              <a:gdLst>
                <a:gd name="connsiteX0" fmla="*/ 0 w 9525"/>
                <a:gd name="connsiteY0" fmla="*/ 0 h 274415"/>
                <a:gd name="connsiteX1" fmla="*/ 0 w 9525"/>
                <a:gd name="connsiteY1" fmla="*/ 274415 h 274415"/>
              </a:gdLst>
              <a:ahLst/>
              <a:cxnLst>
                <a:cxn ang="0">
                  <a:pos x="connsiteX0" y="connsiteY0"/>
                </a:cxn>
                <a:cxn ang="0">
                  <a:pos x="connsiteX1" y="connsiteY1"/>
                </a:cxn>
              </a:cxnLst>
              <a:rect l="l" t="t" r="r" b="b"/>
              <a:pathLst>
                <a:path w="9525" h="274415">
                  <a:moveTo>
                    <a:pt x="0" y="0"/>
                  </a:moveTo>
                  <a:lnTo>
                    <a:pt x="0" y="274415"/>
                  </a:lnTo>
                </a:path>
              </a:pathLst>
            </a:custGeom>
            <a:ln w="28575" cap="rnd">
              <a:solidFill>
                <a:srgbClr val="CC5500"/>
              </a:solidFill>
              <a:prstDash val="solid"/>
              <a:round/>
            </a:ln>
          </p:spPr>
          <p:txBody>
            <a:bodyPr rtlCol="0" anchor="ctr"/>
            <a:lstStyle/>
            <a:p>
              <a:endParaRPr lang="en-IN"/>
            </a:p>
          </p:txBody>
        </p:sp>
      </p:grpSp>
      <p:grpSp>
        <p:nvGrpSpPr>
          <p:cNvPr id="69" name="Group 68">
            <a:extLst>
              <a:ext uri="{FF2B5EF4-FFF2-40B4-BE49-F238E27FC236}">
                <a16:creationId xmlns:a16="http://schemas.microsoft.com/office/drawing/2014/main" xmlns="" id="{D3423206-62A9-5099-7316-A36102778553}"/>
              </a:ext>
            </a:extLst>
          </p:cNvPr>
          <p:cNvGrpSpPr/>
          <p:nvPr/>
        </p:nvGrpSpPr>
        <p:grpSpPr>
          <a:xfrm>
            <a:off x="4856900" y="4386001"/>
            <a:ext cx="1016725" cy="2008705"/>
            <a:chOff x="7593125" y="3177158"/>
            <a:chExt cx="1016725" cy="2008705"/>
          </a:xfrm>
        </p:grpSpPr>
        <p:sp>
          <p:nvSpPr>
            <p:cNvPr id="40" name="Freeform: Shape 39">
              <a:extLst>
                <a:ext uri="{FF2B5EF4-FFF2-40B4-BE49-F238E27FC236}">
                  <a16:creationId xmlns:a16="http://schemas.microsoft.com/office/drawing/2014/main" xmlns="" id="{89DD4073-2404-BBD8-AE31-4B43224C3C37}"/>
                </a:ext>
              </a:extLst>
            </p:cNvPr>
            <p:cNvSpPr/>
            <p:nvPr/>
          </p:nvSpPr>
          <p:spPr>
            <a:xfrm>
              <a:off x="7593714" y="3177158"/>
              <a:ext cx="1015555" cy="628173"/>
            </a:xfrm>
            <a:custGeom>
              <a:avLst/>
              <a:gdLst>
                <a:gd name="connsiteX0" fmla="*/ 507365 w 1015555"/>
                <a:gd name="connsiteY0" fmla="*/ 37680 h 628173"/>
                <a:gd name="connsiteX1" fmla="*/ 826929 w 1015555"/>
                <a:gd name="connsiteY1" fmla="*/ 74256 h 628173"/>
                <a:gd name="connsiteX2" fmla="*/ 831978 w 1015555"/>
                <a:gd name="connsiteY2" fmla="*/ 81781 h 628173"/>
                <a:gd name="connsiteX3" fmla="*/ 835597 w 1015555"/>
                <a:gd name="connsiteY3" fmla="*/ 88258 h 628173"/>
                <a:gd name="connsiteX4" fmla="*/ 972281 w 1015555"/>
                <a:gd name="connsiteY4" fmla="*/ 562126 h 628173"/>
                <a:gd name="connsiteX5" fmla="*/ 853885 w 1015555"/>
                <a:gd name="connsiteY5" fmla="*/ 536695 h 628173"/>
                <a:gd name="connsiteX6" fmla="*/ 160465 w 1015555"/>
                <a:gd name="connsiteY6" fmla="*/ 536695 h 628173"/>
                <a:gd name="connsiteX7" fmla="*/ 42164 w 1015555"/>
                <a:gd name="connsiteY7" fmla="*/ 561841 h 628173"/>
                <a:gd name="connsiteX8" fmla="*/ 45308 w 1015555"/>
                <a:gd name="connsiteY8" fmla="*/ 537076 h 628173"/>
                <a:gd name="connsiteX9" fmla="*/ 180658 w 1015555"/>
                <a:gd name="connsiteY9" fmla="*/ 85496 h 628173"/>
                <a:gd name="connsiteX10" fmla="*/ 183420 w 1015555"/>
                <a:gd name="connsiteY10" fmla="*/ 80638 h 628173"/>
                <a:gd name="connsiteX11" fmla="*/ 187611 w 1015555"/>
                <a:gd name="connsiteY11" fmla="*/ 74161 h 628173"/>
                <a:gd name="connsiteX12" fmla="*/ 507365 w 1015555"/>
                <a:gd name="connsiteY12" fmla="*/ 37585 h 628173"/>
                <a:gd name="connsiteX13" fmla="*/ 507365 w 1015555"/>
                <a:gd name="connsiteY13" fmla="*/ -516 h 628173"/>
                <a:gd name="connsiteX14" fmla="*/ 153702 w 1015555"/>
                <a:gd name="connsiteY14" fmla="*/ 56635 h 628173"/>
                <a:gd name="connsiteX15" fmla="*/ 145891 w 1015555"/>
                <a:gd name="connsiteY15" fmla="*/ 69970 h 628173"/>
                <a:gd name="connsiteX16" fmla="*/ 7874 w 1015555"/>
                <a:gd name="connsiteY16" fmla="*/ 531932 h 628173"/>
                <a:gd name="connsiteX17" fmla="*/ -222 w 1015555"/>
                <a:gd name="connsiteY17" fmla="*/ 627658 h 628173"/>
                <a:gd name="connsiteX18" fmla="*/ 507651 w 1015555"/>
                <a:gd name="connsiteY18" fmla="*/ 552982 h 628173"/>
                <a:gd name="connsiteX19" fmla="*/ 1015334 w 1015555"/>
                <a:gd name="connsiteY19" fmla="*/ 627468 h 628173"/>
                <a:gd name="connsiteX20" fmla="*/ 1010761 w 1015555"/>
                <a:gd name="connsiteY20" fmla="*/ 560793 h 628173"/>
                <a:gd name="connsiteX21" fmla="*/ 870839 w 1015555"/>
                <a:gd name="connsiteY21" fmla="*/ 72732 h 628173"/>
                <a:gd name="connsiteX22" fmla="*/ 861314 w 1015555"/>
                <a:gd name="connsiteY22" fmla="*/ 56730 h 628173"/>
                <a:gd name="connsiteX23" fmla="*/ 507746 w 1015555"/>
                <a:gd name="connsiteY23" fmla="*/ -420 h 62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5555" h="628173">
                  <a:moveTo>
                    <a:pt x="507365" y="37680"/>
                  </a:moveTo>
                  <a:cubicBezTo>
                    <a:pt x="692151" y="37680"/>
                    <a:pt x="802640" y="60445"/>
                    <a:pt x="826929" y="74256"/>
                  </a:cubicBezTo>
                  <a:cubicBezTo>
                    <a:pt x="828310" y="76961"/>
                    <a:pt x="829996" y="79485"/>
                    <a:pt x="831978" y="81781"/>
                  </a:cubicBezTo>
                  <a:cubicBezTo>
                    <a:pt x="833464" y="83771"/>
                    <a:pt x="834673" y="85952"/>
                    <a:pt x="835597" y="88258"/>
                  </a:cubicBezTo>
                  <a:cubicBezTo>
                    <a:pt x="912654" y="265708"/>
                    <a:pt x="956183" y="416394"/>
                    <a:pt x="972281" y="562126"/>
                  </a:cubicBezTo>
                  <a:cubicBezTo>
                    <a:pt x="933542" y="550563"/>
                    <a:pt x="893956" y="542057"/>
                    <a:pt x="853885" y="536695"/>
                  </a:cubicBezTo>
                  <a:cubicBezTo>
                    <a:pt x="623675" y="507424"/>
                    <a:pt x="390675" y="507424"/>
                    <a:pt x="160465" y="536695"/>
                  </a:cubicBezTo>
                  <a:cubicBezTo>
                    <a:pt x="120441" y="542000"/>
                    <a:pt x="80884" y="550411"/>
                    <a:pt x="42164" y="561841"/>
                  </a:cubicBezTo>
                  <a:cubicBezTo>
                    <a:pt x="43117" y="553554"/>
                    <a:pt x="44165" y="545362"/>
                    <a:pt x="45308" y="537076"/>
                  </a:cubicBezTo>
                  <a:cubicBezTo>
                    <a:pt x="65977" y="392200"/>
                    <a:pt x="110268" y="244468"/>
                    <a:pt x="180658" y="85496"/>
                  </a:cubicBezTo>
                  <a:cubicBezTo>
                    <a:pt x="181391" y="83771"/>
                    <a:pt x="182315" y="82143"/>
                    <a:pt x="183420" y="80638"/>
                  </a:cubicBezTo>
                  <a:cubicBezTo>
                    <a:pt x="185049" y="78637"/>
                    <a:pt x="186449" y="76466"/>
                    <a:pt x="187611" y="74161"/>
                  </a:cubicBezTo>
                  <a:cubicBezTo>
                    <a:pt x="211805" y="60445"/>
                    <a:pt x="322295" y="37585"/>
                    <a:pt x="507365" y="37585"/>
                  </a:cubicBezTo>
                  <a:moveTo>
                    <a:pt x="507365" y="-516"/>
                  </a:moveTo>
                  <a:cubicBezTo>
                    <a:pt x="315056" y="-516"/>
                    <a:pt x="158655" y="25011"/>
                    <a:pt x="153702" y="56635"/>
                  </a:cubicBezTo>
                  <a:cubicBezTo>
                    <a:pt x="150540" y="60721"/>
                    <a:pt x="147911" y="65207"/>
                    <a:pt x="145891" y="69970"/>
                  </a:cubicBezTo>
                  <a:cubicBezTo>
                    <a:pt x="80264" y="218655"/>
                    <a:pt x="30544" y="371055"/>
                    <a:pt x="7874" y="531932"/>
                  </a:cubicBezTo>
                  <a:cubicBezTo>
                    <a:pt x="3293" y="563650"/>
                    <a:pt x="588" y="595616"/>
                    <a:pt x="-222" y="627658"/>
                  </a:cubicBezTo>
                  <a:cubicBezTo>
                    <a:pt x="29115" y="585653"/>
                    <a:pt x="245237" y="552982"/>
                    <a:pt x="507651" y="552982"/>
                  </a:cubicBezTo>
                  <a:cubicBezTo>
                    <a:pt x="770065" y="552982"/>
                    <a:pt x="985520" y="585558"/>
                    <a:pt x="1015334" y="627468"/>
                  </a:cubicBezTo>
                  <a:cubicBezTo>
                    <a:pt x="1014667" y="605560"/>
                    <a:pt x="1013238" y="583462"/>
                    <a:pt x="1010761" y="560793"/>
                  </a:cubicBezTo>
                  <a:cubicBezTo>
                    <a:pt x="992378" y="390391"/>
                    <a:pt x="938848" y="229323"/>
                    <a:pt x="870839" y="72732"/>
                  </a:cubicBezTo>
                  <a:cubicBezTo>
                    <a:pt x="868449" y="66969"/>
                    <a:pt x="865239" y="61578"/>
                    <a:pt x="861314" y="56730"/>
                  </a:cubicBezTo>
                  <a:cubicBezTo>
                    <a:pt x="857028" y="24916"/>
                    <a:pt x="700437" y="-420"/>
                    <a:pt x="507746" y="-420"/>
                  </a:cubicBezTo>
                  <a:close/>
                </a:path>
              </a:pathLst>
            </a:custGeom>
            <a:solidFill>
              <a:srgbClr val="CC5500"/>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96D2A37E-3199-24F5-5698-A88983291259}"/>
                </a:ext>
              </a:extLst>
            </p:cNvPr>
            <p:cNvSpPr/>
            <p:nvPr/>
          </p:nvSpPr>
          <p:spPr>
            <a:xfrm>
              <a:off x="7787485" y="4386928"/>
              <a:ext cx="625861" cy="798935"/>
            </a:xfrm>
            <a:custGeom>
              <a:avLst/>
              <a:gdLst>
                <a:gd name="connsiteX0" fmla="*/ 293686 w 625861"/>
                <a:gd name="connsiteY0" fmla="*/ 24440 h 798935"/>
                <a:gd name="connsiteX1" fmla="*/ 293686 w 625861"/>
                <a:gd name="connsiteY1" fmla="*/ 561460 h 798935"/>
                <a:gd name="connsiteX2" fmla="*/ 290448 w 625861"/>
                <a:gd name="connsiteY2" fmla="*/ 622134 h 798935"/>
                <a:gd name="connsiteX3" fmla="*/ 237203 w 625861"/>
                <a:gd name="connsiteY3" fmla="*/ 650709 h 798935"/>
                <a:gd name="connsiteX4" fmla="*/ 17652 w 625861"/>
                <a:gd name="connsiteY4" fmla="*/ 756817 h 798935"/>
                <a:gd name="connsiteX5" fmla="*/ 8127 w 625861"/>
                <a:gd name="connsiteY5" fmla="*/ 793584 h 798935"/>
                <a:gd name="connsiteX6" fmla="*/ 28891 w 625861"/>
                <a:gd name="connsiteY6" fmla="*/ 797870 h 798935"/>
                <a:gd name="connsiteX7" fmla="*/ 599820 w 625861"/>
                <a:gd name="connsiteY7" fmla="*/ 797870 h 798935"/>
                <a:gd name="connsiteX8" fmla="*/ 609345 w 625861"/>
                <a:gd name="connsiteY8" fmla="*/ 797870 h 798935"/>
                <a:gd name="connsiteX9" fmla="*/ 625537 w 625861"/>
                <a:gd name="connsiteY9" fmla="*/ 783392 h 798935"/>
                <a:gd name="connsiteX10" fmla="*/ 619156 w 625861"/>
                <a:gd name="connsiteY10" fmla="*/ 762532 h 798935"/>
                <a:gd name="connsiteX11" fmla="*/ 603725 w 625861"/>
                <a:gd name="connsiteY11" fmla="*/ 753865 h 798935"/>
                <a:gd name="connsiteX12" fmla="*/ 351503 w 625861"/>
                <a:gd name="connsiteY12" fmla="*/ 632802 h 798935"/>
                <a:gd name="connsiteX13" fmla="*/ 333215 w 625861"/>
                <a:gd name="connsiteY13" fmla="*/ 604227 h 798935"/>
                <a:gd name="connsiteX14" fmla="*/ 333215 w 625861"/>
                <a:gd name="connsiteY14" fmla="*/ 19201 h 798935"/>
                <a:gd name="connsiteX15" fmla="*/ 333215 w 625861"/>
                <a:gd name="connsiteY15" fmla="*/ -516 h 798935"/>
                <a:gd name="connsiteX16" fmla="*/ 293305 w 625861"/>
                <a:gd name="connsiteY16" fmla="*/ 3009 h 79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5861" h="798935">
                  <a:moveTo>
                    <a:pt x="293686" y="24440"/>
                  </a:moveTo>
                  <a:cubicBezTo>
                    <a:pt x="293686" y="203510"/>
                    <a:pt x="293686" y="382513"/>
                    <a:pt x="293686" y="561460"/>
                  </a:cubicBezTo>
                  <a:cubicBezTo>
                    <a:pt x="293686" y="582129"/>
                    <a:pt x="299878" y="607179"/>
                    <a:pt x="290448" y="622134"/>
                  </a:cubicBezTo>
                  <a:cubicBezTo>
                    <a:pt x="281018" y="637088"/>
                    <a:pt x="255777" y="642041"/>
                    <a:pt x="237203" y="650709"/>
                  </a:cubicBezTo>
                  <a:lnTo>
                    <a:pt x="17652" y="756817"/>
                  </a:lnTo>
                  <a:cubicBezTo>
                    <a:pt x="-1398" y="766342"/>
                    <a:pt x="-6256" y="784154"/>
                    <a:pt x="8127" y="793584"/>
                  </a:cubicBezTo>
                  <a:cubicBezTo>
                    <a:pt x="14499" y="796946"/>
                    <a:pt x="21700" y="798432"/>
                    <a:pt x="28891" y="797870"/>
                  </a:cubicBezTo>
                  <a:cubicBezTo>
                    <a:pt x="219391" y="797870"/>
                    <a:pt x="409701" y="797870"/>
                    <a:pt x="599820" y="797870"/>
                  </a:cubicBezTo>
                  <a:cubicBezTo>
                    <a:pt x="603154" y="797870"/>
                    <a:pt x="607345" y="799108"/>
                    <a:pt x="609345" y="797870"/>
                  </a:cubicBezTo>
                  <a:cubicBezTo>
                    <a:pt x="615441" y="793774"/>
                    <a:pt x="623918" y="789393"/>
                    <a:pt x="625537" y="783392"/>
                  </a:cubicBezTo>
                  <a:cubicBezTo>
                    <a:pt x="626166" y="775877"/>
                    <a:pt x="623890" y="768409"/>
                    <a:pt x="619156" y="762532"/>
                  </a:cubicBezTo>
                  <a:cubicBezTo>
                    <a:pt x="616108" y="758151"/>
                    <a:pt x="609059" y="756436"/>
                    <a:pt x="603725" y="753865"/>
                  </a:cubicBezTo>
                  <a:cubicBezTo>
                    <a:pt x="519715" y="713383"/>
                    <a:pt x="435800" y="672616"/>
                    <a:pt x="351503" y="632802"/>
                  </a:cubicBezTo>
                  <a:cubicBezTo>
                    <a:pt x="339301" y="628944"/>
                    <a:pt x="331605" y="616924"/>
                    <a:pt x="333215" y="604227"/>
                  </a:cubicBezTo>
                  <a:cubicBezTo>
                    <a:pt x="333787" y="409279"/>
                    <a:pt x="333787" y="214273"/>
                    <a:pt x="333215" y="19201"/>
                  </a:cubicBezTo>
                  <a:lnTo>
                    <a:pt x="333215" y="-516"/>
                  </a:lnTo>
                  <a:lnTo>
                    <a:pt x="293305" y="3009"/>
                  </a:lnTo>
                  <a:close/>
                </a:path>
              </a:pathLst>
            </a:custGeom>
            <a:noFill/>
            <a:ln w="38100" cap="rnd">
              <a:solidFill>
                <a:srgbClr val="CC5500"/>
              </a:solidFill>
              <a:prstDash val="solid"/>
              <a:round/>
            </a:ln>
          </p:spPr>
          <p:txBody>
            <a:bodyPr rtlCol="0" anchor="ctr"/>
            <a:lstStyle/>
            <a:p>
              <a:endParaRPr lang="en-IN"/>
            </a:p>
          </p:txBody>
        </p:sp>
        <p:sp>
          <p:nvSpPr>
            <p:cNvPr id="42" name="Freeform: Shape 41">
              <a:extLst>
                <a:ext uri="{FF2B5EF4-FFF2-40B4-BE49-F238E27FC236}">
                  <a16:creationId xmlns:a16="http://schemas.microsoft.com/office/drawing/2014/main" xmlns="" id="{643341D6-59B6-D66B-7CA9-60F5F951E576}"/>
                </a:ext>
              </a:extLst>
            </p:cNvPr>
            <p:cNvSpPr/>
            <p:nvPr/>
          </p:nvSpPr>
          <p:spPr>
            <a:xfrm>
              <a:off x="7593125" y="3824477"/>
              <a:ext cx="1016725" cy="566166"/>
            </a:xfrm>
            <a:custGeom>
              <a:avLst/>
              <a:gdLst>
                <a:gd name="connsiteX0" fmla="*/ 507954 w 1016725"/>
                <a:gd name="connsiteY0" fmla="*/ 74446 h 566166"/>
                <a:gd name="connsiteX1" fmla="*/ -205 w 1016725"/>
                <a:gd name="connsiteY1" fmla="*/ -516 h 566166"/>
                <a:gd name="connsiteX2" fmla="*/ 39895 w 1016725"/>
                <a:gd name="connsiteY2" fmla="*/ 228085 h 566166"/>
                <a:gd name="connsiteX3" fmla="*/ 354221 w 1016725"/>
                <a:gd name="connsiteY3" fmla="*/ 538219 h 566166"/>
                <a:gd name="connsiteX4" fmla="*/ 488333 w 1016725"/>
                <a:gd name="connsiteY4" fmla="*/ 565651 h 566166"/>
                <a:gd name="connsiteX5" fmla="*/ 528242 w 1016725"/>
                <a:gd name="connsiteY5" fmla="*/ 562126 h 566166"/>
                <a:gd name="connsiteX6" fmla="*/ 545387 w 1016725"/>
                <a:gd name="connsiteY6" fmla="*/ 559745 h 566166"/>
                <a:gd name="connsiteX7" fmla="*/ 903813 w 1016725"/>
                <a:gd name="connsiteY7" fmla="*/ 364292 h 566166"/>
                <a:gd name="connsiteX8" fmla="*/ 1016494 w 1016725"/>
                <a:gd name="connsiteY8" fmla="*/ -516 h 566166"/>
                <a:gd name="connsiteX9" fmla="*/ 507954 w 1016725"/>
                <a:gd name="connsiteY9" fmla="*/ 74446 h 56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6725" h="566166">
                  <a:moveTo>
                    <a:pt x="507954" y="74446"/>
                  </a:moveTo>
                  <a:cubicBezTo>
                    <a:pt x="244874" y="74446"/>
                    <a:pt x="28275" y="41680"/>
                    <a:pt x="-205" y="-516"/>
                  </a:cubicBezTo>
                  <a:cubicBezTo>
                    <a:pt x="-776" y="77484"/>
                    <a:pt x="12816" y="154933"/>
                    <a:pt x="39895" y="228085"/>
                  </a:cubicBezTo>
                  <a:cubicBezTo>
                    <a:pt x="97045" y="379437"/>
                    <a:pt x="196963" y="488688"/>
                    <a:pt x="354221" y="538219"/>
                  </a:cubicBezTo>
                  <a:cubicBezTo>
                    <a:pt x="396416" y="551458"/>
                    <a:pt x="441279" y="556316"/>
                    <a:pt x="488333" y="565651"/>
                  </a:cubicBezTo>
                  <a:lnTo>
                    <a:pt x="528242" y="562126"/>
                  </a:lnTo>
                  <a:cubicBezTo>
                    <a:pt x="535100" y="561174"/>
                    <a:pt x="540244" y="560126"/>
                    <a:pt x="545387" y="559745"/>
                  </a:cubicBezTo>
                  <a:cubicBezTo>
                    <a:pt x="694263" y="549553"/>
                    <a:pt x="815231" y="485736"/>
                    <a:pt x="903813" y="364292"/>
                  </a:cubicBezTo>
                  <a:cubicBezTo>
                    <a:pt x="984490" y="253707"/>
                    <a:pt x="1017161" y="130167"/>
                    <a:pt x="1016494" y="-516"/>
                  </a:cubicBezTo>
                  <a:cubicBezTo>
                    <a:pt x="987443" y="41680"/>
                    <a:pt x="770939" y="74446"/>
                    <a:pt x="507954" y="74446"/>
                  </a:cubicBezTo>
                  <a:close/>
                </a:path>
              </a:pathLst>
            </a:custGeom>
            <a:solidFill>
              <a:srgbClr val="CC5500"/>
            </a:solidFill>
            <a:ln w="9525"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xmlns="" id="{D2841C36-DB9B-19F3-152C-6FCE57D3B142}"/>
                </a:ext>
              </a:extLst>
            </p:cNvPr>
            <p:cNvSpPr/>
            <p:nvPr/>
          </p:nvSpPr>
          <p:spPr>
            <a:xfrm>
              <a:off x="7747447" y="3177253"/>
              <a:ext cx="707612" cy="117538"/>
            </a:xfrm>
            <a:custGeom>
              <a:avLst/>
              <a:gdLst>
                <a:gd name="connsiteX0" fmla="*/ 353632 w 707612"/>
                <a:gd name="connsiteY0" fmla="*/ 37585 h 117538"/>
                <a:gd name="connsiteX1" fmla="*/ 619284 w 707612"/>
                <a:gd name="connsiteY1" fmla="*/ 58254 h 117538"/>
                <a:gd name="connsiteX2" fmla="*/ 353632 w 707612"/>
                <a:gd name="connsiteY2" fmla="*/ 78923 h 117538"/>
                <a:gd name="connsiteX3" fmla="*/ 87884 w 707612"/>
                <a:gd name="connsiteY3" fmla="*/ 58254 h 117538"/>
                <a:gd name="connsiteX4" fmla="*/ 353632 w 707612"/>
                <a:gd name="connsiteY4" fmla="*/ 37585 h 117538"/>
                <a:gd name="connsiteX5" fmla="*/ 353632 w 707612"/>
                <a:gd name="connsiteY5" fmla="*/ -516 h 117538"/>
                <a:gd name="connsiteX6" fmla="*/ -222 w 707612"/>
                <a:gd name="connsiteY6" fmla="*/ 58254 h 117538"/>
                <a:gd name="connsiteX7" fmla="*/ 353632 w 707612"/>
                <a:gd name="connsiteY7" fmla="*/ 117023 h 117538"/>
                <a:gd name="connsiteX8" fmla="*/ 707390 w 707612"/>
                <a:gd name="connsiteY8" fmla="*/ 58254 h 117538"/>
                <a:gd name="connsiteX9" fmla="*/ 353632 w 707612"/>
                <a:gd name="connsiteY9" fmla="*/ -516 h 11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7612" h="117538">
                  <a:moveTo>
                    <a:pt x="353632" y="37585"/>
                  </a:moveTo>
                  <a:cubicBezTo>
                    <a:pt x="475838" y="37585"/>
                    <a:pt x="565468" y="47110"/>
                    <a:pt x="619284" y="58254"/>
                  </a:cubicBezTo>
                  <a:cubicBezTo>
                    <a:pt x="565468" y="69017"/>
                    <a:pt x="475838" y="78923"/>
                    <a:pt x="353632" y="78923"/>
                  </a:cubicBezTo>
                  <a:cubicBezTo>
                    <a:pt x="231426" y="78923"/>
                    <a:pt x="141700" y="69398"/>
                    <a:pt x="87884" y="58254"/>
                  </a:cubicBezTo>
                  <a:cubicBezTo>
                    <a:pt x="141700" y="47586"/>
                    <a:pt x="231426" y="37585"/>
                    <a:pt x="353632" y="37585"/>
                  </a:cubicBezTo>
                  <a:moveTo>
                    <a:pt x="353632" y="-516"/>
                  </a:moveTo>
                  <a:cubicBezTo>
                    <a:pt x="158179" y="-516"/>
                    <a:pt x="-222" y="25774"/>
                    <a:pt x="-222" y="58254"/>
                  </a:cubicBezTo>
                  <a:cubicBezTo>
                    <a:pt x="-222" y="90734"/>
                    <a:pt x="158179" y="117023"/>
                    <a:pt x="353632" y="117023"/>
                  </a:cubicBezTo>
                  <a:cubicBezTo>
                    <a:pt x="549085" y="117023"/>
                    <a:pt x="707390" y="90734"/>
                    <a:pt x="707390" y="58254"/>
                  </a:cubicBezTo>
                  <a:cubicBezTo>
                    <a:pt x="707390" y="25774"/>
                    <a:pt x="549466" y="-516"/>
                    <a:pt x="353632" y="-516"/>
                  </a:cubicBezTo>
                  <a:close/>
                </a:path>
              </a:pathLst>
            </a:custGeom>
            <a:solidFill>
              <a:srgbClr val="CC5500"/>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6A52DF70-3F18-3DE1-B1B8-F9F783D58F50}"/>
                </a:ext>
              </a:extLst>
            </p:cNvPr>
            <p:cNvSpPr/>
            <p:nvPr/>
          </p:nvSpPr>
          <p:spPr>
            <a:xfrm>
              <a:off x="7593809" y="3698747"/>
              <a:ext cx="1015555" cy="233553"/>
            </a:xfrm>
            <a:custGeom>
              <a:avLst/>
              <a:gdLst>
                <a:gd name="connsiteX0" fmla="*/ 1015334 w 1015555"/>
                <a:gd name="connsiteY0" fmla="*/ 125691 h 233553"/>
                <a:gd name="connsiteX1" fmla="*/ 1015334 w 1015555"/>
                <a:gd name="connsiteY1" fmla="*/ 105879 h 233553"/>
                <a:gd name="connsiteX2" fmla="*/ 1007904 w 1015555"/>
                <a:gd name="connsiteY2" fmla="*/ 93972 h 233553"/>
                <a:gd name="connsiteX3" fmla="*/ 1004856 w 1015555"/>
                <a:gd name="connsiteY3" fmla="*/ 92449 h 233553"/>
                <a:gd name="connsiteX4" fmla="*/ 507651 w 1015555"/>
                <a:gd name="connsiteY4" fmla="*/ -516 h 233553"/>
                <a:gd name="connsiteX5" fmla="*/ 23209 w 1015555"/>
                <a:gd name="connsiteY5" fmla="*/ 81114 h 233553"/>
                <a:gd name="connsiteX6" fmla="*/ 17780 w 1015555"/>
                <a:gd name="connsiteY6" fmla="*/ 83114 h 233553"/>
                <a:gd name="connsiteX7" fmla="*/ 11303 w 1015555"/>
                <a:gd name="connsiteY7" fmla="*/ 91591 h 233553"/>
                <a:gd name="connsiteX8" fmla="*/ 4922 w 1015555"/>
                <a:gd name="connsiteY8" fmla="*/ 99878 h 233553"/>
                <a:gd name="connsiteX9" fmla="*/ -222 w 1015555"/>
                <a:gd name="connsiteY9" fmla="*/ 106545 h 233553"/>
                <a:gd name="connsiteX10" fmla="*/ -222 w 1015555"/>
                <a:gd name="connsiteY10" fmla="*/ 125595 h 233553"/>
                <a:gd name="connsiteX11" fmla="*/ 13875 w 1015555"/>
                <a:gd name="connsiteY11" fmla="*/ 146836 h 233553"/>
                <a:gd name="connsiteX12" fmla="*/ 17304 w 1015555"/>
                <a:gd name="connsiteY12" fmla="*/ 146836 h 233553"/>
                <a:gd name="connsiteX13" fmla="*/ 507365 w 1015555"/>
                <a:gd name="connsiteY13" fmla="*/ 233038 h 233553"/>
                <a:gd name="connsiteX14" fmla="*/ 996188 w 1015555"/>
                <a:gd name="connsiteY14" fmla="*/ 147313 h 233553"/>
                <a:gd name="connsiteX15" fmla="*/ 1003618 w 1015555"/>
                <a:gd name="connsiteY15" fmla="*/ 147313 h 23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555" h="233553">
                  <a:moveTo>
                    <a:pt x="1015334" y="125691"/>
                  </a:moveTo>
                  <a:lnTo>
                    <a:pt x="1015334" y="105879"/>
                  </a:lnTo>
                  <a:lnTo>
                    <a:pt x="1007904" y="93972"/>
                  </a:lnTo>
                  <a:lnTo>
                    <a:pt x="1004856" y="92449"/>
                  </a:lnTo>
                  <a:cubicBezTo>
                    <a:pt x="957231" y="39394"/>
                    <a:pt x="752539" y="-516"/>
                    <a:pt x="507651" y="-516"/>
                  </a:cubicBezTo>
                  <a:cubicBezTo>
                    <a:pt x="280384" y="-516"/>
                    <a:pt x="88075" y="33774"/>
                    <a:pt x="23209" y="81114"/>
                  </a:cubicBezTo>
                  <a:lnTo>
                    <a:pt x="17780" y="83114"/>
                  </a:lnTo>
                  <a:lnTo>
                    <a:pt x="11303" y="91591"/>
                  </a:lnTo>
                  <a:cubicBezTo>
                    <a:pt x="8884" y="94115"/>
                    <a:pt x="6741" y="96897"/>
                    <a:pt x="4922" y="99878"/>
                  </a:cubicBezTo>
                  <a:lnTo>
                    <a:pt x="-222" y="106545"/>
                  </a:lnTo>
                  <a:lnTo>
                    <a:pt x="-222" y="125595"/>
                  </a:lnTo>
                  <a:lnTo>
                    <a:pt x="13875" y="146836"/>
                  </a:lnTo>
                  <a:lnTo>
                    <a:pt x="17304" y="146836"/>
                  </a:lnTo>
                  <a:cubicBezTo>
                    <a:pt x="75883" y="196461"/>
                    <a:pt x="273050" y="233038"/>
                    <a:pt x="507365" y="233038"/>
                  </a:cubicBezTo>
                  <a:cubicBezTo>
                    <a:pt x="740156" y="233038"/>
                    <a:pt x="935990" y="196938"/>
                    <a:pt x="996188" y="147313"/>
                  </a:cubicBezTo>
                  <a:lnTo>
                    <a:pt x="1003618" y="147313"/>
                  </a:lnTo>
                  <a:close/>
                </a:path>
              </a:pathLst>
            </a:custGeom>
            <a:solidFill>
              <a:srgbClr val="CC5500"/>
            </a:solidFill>
            <a:ln w="9525" cap="flat">
              <a:noFill/>
              <a:prstDash val="solid"/>
              <a:miter/>
            </a:ln>
          </p:spPr>
          <p:txBody>
            <a:bodyPr rtlCol="0" anchor="ctr"/>
            <a:lstStyle/>
            <a:p>
              <a:endParaRPr lang="en-IN"/>
            </a:p>
          </p:txBody>
        </p:sp>
      </p:grpSp>
      <p:grpSp>
        <p:nvGrpSpPr>
          <p:cNvPr id="68" name="Group 67">
            <a:extLst>
              <a:ext uri="{FF2B5EF4-FFF2-40B4-BE49-F238E27FC236}">
                <a16:creationId xmlns:a16="http://schemas.microsoft.com/office/drawing/2014/main" xmlns="" id="{94FE3A0F-F00E-1B04-B92D-5D87E8DF1283}"/>
              </a:ext>
            </a:extLst>
          </p:cNvPr>
          <p:cNvGrpSpPr/>
          <p:nvPr/>
        </p:nvGrpSpPr>
        <p:grpSpPr>
          <a:xfrm>
            <a:off x="3694074" y="4375099"/>
            <a:ext cx="1036225" cy="2019108"/>
            <a:chOff x="5287044" y="3167157"/>
            <a:chExt cx="1036225" cy="2019108"/>
          </a:xfrm>
        </p:grpSpPr>
        <p:sp>
          <p:nvSpPr>
            <p:cNvPr id="45" name="Freeform: Shape 44">
              <a:extLst>
                <a:ext uri="{FF2B5EF4-FFF2-40B4-BE49-F238E27FC236}">
                  <a16:creationId xmlns:a16="http://schemas.microsoft.com/office/drawing/2014/main" xmlns="" id="{4A7A992D-301D-925B-78AB-CA77E5099086}"/>
                </a:ext>
              </a:extLst>
            </p:cNvPr>
            <p:cNvSpPr/>
            <p:nvPr/>
          </p:nvSpPr>
          <p:spPr>
            <a:xfrm>
              <a:off x="5287044" y="3251167"/>
              <a:ext cx="1036034" cy="384048"/>
            </a:xfrm>
            <a:custGeom>
              <a:avLst/>
              <a:gdLst>
                <a:gd name="connsiteX0" fmla="*/ 517843 w 1036034"/>
                <a:gd name="connsiteY0" fmla="*/ 83495 h 384048"/>
                <a:gd name="connsiteX1" fmla="*/ -222 w 1036034"/>
                <a:gd name="connsiteY1" fmla="*/ -516 h 384048"/>
                <a:gd name="connsiteX2" fmla="*/ -222 w 1036034"/>
                <a:gd name="connsiteY2" fmla="*/ 299522 h 384048"/>
                <a:gd name="connsiteX3" fmla="*/ 517843 w 1036034"/>
                <a:gd name="connsiteY3" fmla="*/ 383533 h 384048"/>
                <a:gd name="connsiteX4" fmla="*/ 1035812 w 1036034"/>
                <a:gd name="connsiteY4" fmla="*/ 299522 h 384048"/>
                <a:gd name="connsiteX5" fmla="*/ 1035812 w 1036034"/>
                <a:gd name="connsiteY5" fmla="*/ -516 h 384048"/>
                <a:gd name="connsiteX6" fmla="*/ 517843 w 1036034"/>
                <a:gd name="connsiteY6" fmla="*/ 83495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6034" h="384048">
                  <a:moveTo>
                    <a:pt x="517843" y="83495"/>
                  </a:moveTo>
                  <a:cubicBezTo>
                    <a:pt x="232093" y="83495"/>
                    <a:pt x="-222" y="45395"/>
                    <a:pt x="-222" y="-516"/>
                  </a:cubicBezTo>
                  <a:lnTo>
                    <a:pt x="-222" y="299522"/>
                  </a:lnTo>
                  <a:cubicBezTo>
                    <a:pt x="-222" y="345909"/>
                    <a:pt x="231712" y="383533"/>
                    <a:pt x="517843" y="383533"/>
                  </a:cubicBezTo>
                  <a:cubicBezTo>
                    <a:pt x="803974" y="383533"/>
                    <a:pt x="1035812" y="345433"/>
                    <a:pt x="1035812" y="299522"/>
                  </a:cubicBezTo>
                  <a:lnTo>
                    <a:pt x="1035812" y="-516"/>
                  </a:lnTo>
                  <a:cubicBezTo>
                    <a:pt x="1035812" y="45871"/>
                    <a:pt x="803879" y="83495"/>
                    <a:pt x="517843" y="83495"/>
                  </a:cubicBezTo>
                  <a:close/>
                </a:path>
              </a:pathLst>
            </a:custGeom>
            <a:noFill/>
            <a:ln w="38100" cap="rnd">
              <a:solidFill>
                <a:srgbClr val="CC5500"/>
              </a:solidFill>
              <a:prstDash val="solid"/>
              <a:round/>
            </a:ln>
          </p:spPr>
          <p:txBody>
            <a:bodyPr rtlCol="0" anchor="ctr"/>
            <a:lstStyle/>
            <a:p>
              <a:endParaRPr lang="en-IN"/>
            </a:p>
          </p:txBody>
        </p:sp>
        <p:sp>
          <p:nvSpPr>
            <p:cNvPr id="46" name="Freeform: Shape 45">
              <a:extLst>
                <a:ext uri="{FF2B5EF4-FFF2-40B4-BE49-F238E27FC236}">
                  <a16:creationId xmlns:a16="http://schemas.microsoft.com/office/drawing/2014/main" xmlns="" id="{DB43AEB3-9A04-E689-466E-7A0AAAF46CE2}"/>
                </a:ext>
              </a:extLst>
            </p:cNvPr>
            <p:cNvSpPr/>
            <p:nvPr/>
          </p:nvSpPr>
          <p:spPr>
            <a:xfrm>
              <a:off x="5287235" y="3477957"/>
              <a:ext cx="1036034" cy="84010"/>
            </a:xfrm>
            <a:custGeom>
              <a:avLst/>
              <a:gdLst>
                <a:gd name="connsiteX0" fmla="*/ -222 w 1036034"/>
                <a:gd name="connsiteY0" fmla="*/ -516 h 84010"/>
                <a:gd name="connsiteX1" fmla="*/ 517843 w 1036034"/>
                <a:gd name="connsiteY1" fmla="*/ 83495 h 84010"/>
                <a:gd name="connsiteX2" fmla="*/ 1035812 w 1036034"/>
                <a:gd name="connsiteY2" fmla="*/ -516 h 84010"/>
              </a:gdLst>
              <a:ahLst/>
              <a:cxnLst>
                <a:cxn ang="0">
                  <a:pos x="connsiteX0" y="connsiteY0"/>
                </a:cxn>
                <a:cxn ang="0">
                  <a:pos x="connsiteX1" y="connsiteY1"/>
                </a:cxn>
                <a:cxn ang="0">
                  <a:pos x="connsiteX2" y="connsiteY2"/>
                </a:cxn>
              </a:cxnLst>
              <a:rect l="l" t="t" r="r" b="b"/>
              <a:pathLst>
                <a:path w="1036034" h="84010">
                  <a:moveTo>
                    <a:pt x="-222" y="-516"/>
                  </a:moveTo>
                  <a:cubicBezTo>
                    <a:pt x="-222" y="45871"/>
                    <a:pt x="231712" y="83495"/>
                    <a:pt x="517843" y="83495"/>
                  </a:cubicBezTo>
                  <a:cubicBezTo>
                    <a:pt x="803974" y="83495"/>
                    <a:pt x="1035812" y="45871"/>
                    <a:pt x="1035812" y="-516"/>
                  </a:cubicBezTo>
                </a:path>
              </a:pathLst>
            </a:custGeom>
            <a:noFill/>
            <a:ln w="38100" cap="rnd">
              <a:solidFill>
                <a:srgbClr val="CC5500"/>
              </a:solidFill>
              <a:prstDash val="solid"/>
              <a:round/>
            </a:ln>
          </p:spPr>
          <p:txBody>
            <a:bodyPr rtlCol="0" anchor="ctr"/>
            <a:lstStyle/>
            <a:p>
              <a:endParaRPr lang="en-IN"/>
            </a:p>
          </p:txBody>
        </p:sp>
        <p:sp>
          <p:nvSpPr>
            <p:cNvPr id="47" name="Freeform: Shape 46">
              <a:extLst>
                <a:ext uri="{FF2B5EF4-FFF2-40B4-BE49-F238E27FC236}">
                  <a16:creationId xmlns:a16="http://schemas.microsoft.com/office/drawing/2014/main" xmlns="" id="{86DFB15C-4965-C30B-FB75-682AF77B8F91}"/>
                </a:ext>
              </a:extLst>
            </p:cNvPr>
            <p:cNvSpPr/>
            <p:nvPr/>
          </p:nvSpPr>
          <p:spPr>
            <a:xfrm>
              <a:off x="5287045" y="3167157"/>
              <a:ext cx="1035939" cy="168021"/>
            </a:xfrm>
            <a:custGeom>
              <a:avLst/>
              <a:gdLst>
                <a:gd name="connsiteX0" fmla="*/ 1035939 w 1035939"/>
                <a:gd name="connsiteY0" fmla="*/ 84011 h 168021"/>
                <a:gd name="connsiteX1" fmla="*/ 517970 w 1035939"/>
                <a:gd name="connsiteY1" fmla="*/ 168021 h 168021"/>
                <a:gd name="connsiteX2" fmla="*/ 0 w 1035939"/>
                <a:gd name="connsiteY2" fmla="*/ 84011 h 168021"/>
                <a:gd name="connsiteX3" fmla="*/ 517970 w 1035939"/>
                <a:gd name="connsiteY3" fmla="*/ 0 h 168021"/>
                <a:gd name="connsiteX4" fmla="*/ 1035939 w 1035939"/>
                <a:gd name="connsiteY4" fmla="*/ 84011 h 16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939" h="168021">
                  <a:moveTo>
                    <a:pt x="1035939" y="84011"/>
                  </a:moveTo>
                  <a:cubicBezTo>
                    <a:pt x="1035939" y="130408"/>
                    <a:pt x="804036" y="168021"/>
                    <a:pt x="517970" y="168021"/>
                  </a:cubicBezTo>
                  <a:cubicBezTo>
                    <a:pt x="231903" y="168021"/>
                    <a:pt x="0" y="130408"/>
                    <a:pt x="0" y="84011"/>
                  </a:cubicBezTo>
                  <a:cubicBezTo>
                    <a:pt x="0" y="37613"/>
                    <a:pt x="231903" y="0"/>
                    <a:pt x="517970" y="0"/>
                  </a:cubicBezTo>
                  <a:cubicBezTo>
                    <a:pt x="804036" y="0"/>
                    <a:pt x="1035939" y="37613"/>
                    <a:pt x="1035939" y="84011"/>
                  </a:cubicBezTo>
                  <a:close/>
                </a:path>
              </a:pathLst>
            </a:custGeom>
            <a:noFill/>
            <a:ln w="38100" cap="rnd">
              <a:solidFill>
                <a:srgbClr val="CC5500"/>
              </a:solidFill>
              <a:prstDash val="solid"/>
              <a:round/>
            </a:ln>
          </p:spPr>
          <p:txBody>
            <a:bodyPr rtlCol="0" anchor="ctr"/>
            <a:lstStyle/>
            <a:p>
              <a:endParaRPr lang="en-IN"/>
            </a:p>
          </p:txBody>
        </p:sp>
        <p:sp>
          <p:nvSpPr>
            <p:cNvPr id="48" name="Freeform: Shape 47">
              <a:extLst>
                <a:ext uri="{FF2B5EF4-FFF2-40B4-BE49-F238E27FC236}">
                  <a16:creationId xmlns:a16="http://schemas.microsoft.com/office/drawing/2014/main" xmlns="" id="{7480ADE5-00BA-1D44-0376-F4E5F71FE45E}"/>
                </a:ext>
              </a:extLst>
            </p:cNvPr>
            <p:cNvSpPr/>
            <p:nvPr/>
          </p:nvSpPr>
          <p:spPr>
            <a:xfrm>
              <a:off x="5378485" y="3598925"/>
              <a:ext cx="853154" cy="1587340"/>
            </a:xfrm>
            <a:custGeom>
              <a:avLst/>
              <a:gdLst>
                <a:gd name="connsiteX0" fmla="*/ 852932 w 853154"/>
                <a:gd name="connsiteY0" fmla="*/ -516 h 1587340"/>
                <a:gd name="connsiteX1" fmla="*/ 426403 w 853154"/>
                <a:gd name="connsiteY1" fmla="*/ 35775 h 1587340"/>
                <a:gd name="connsiteX2" fmla="*/ 445 w 853154"/>
                <a:gd name="connsiteY2" fmla="*/ -420 h 1587340"/>
                <a:gd name="connsiteX3" fmla="*/ 445 w 853154"/>
                <a:gd name="connsiteY3" fmla="*/ 1443284 h 1587340"/>
                <a:gd name="connsiteX4" fmla="*/ -222 w 853154"/>
                <a:gd name="connsiteY4" fmla="*/ 1450427 h 1587340"/>
                <a:gd name="connsiteX5" fmla="*/ 426403 w 853154"/>
                <a:gd name="connsiteY5" fmla="*/ 1586825 h 1587340"/>
                <a:gd name="connsiteX6" fmla="*/ 852932 w 853154"/>
                <a:gd name="connsiteY6" fmla="*/ 1450427 h 1587340"/>
                <a:gd name="connsiteX7" fmla="*/ 852361 w 853154"/>
                <a:gd name="connsiteY7" fmla="*/ 1443284 h 1587340"/>
                <a:gd name="connsiteX8" fmla="*/ 852932 w 853154"/>
                <a:gd name="connsiteY8" fmla="*/ 1443284 h 158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3154" h="1587340">
                  <a:moveTo>
                    <a:pt x="852932" y="-516"/>
                  </a:moveTo>
                  <a:cubicBezTo>
                    <a:pt x="759492" y="21392"/>
                    <a:pt x="603282" y="35775"/>
                    <a:pt x="426403" y="35775"/>
                  </a:cubicBezTo>
                  <a:cubicBezTo>
                    <a:pt x="249523" y="35775"/>
                    <a:pt x="93885" y="21487"/>
                    <a:pt x="445" y="-420"/>
                  </a:cubicBezTo>
                  <a:lnTo>
                    <a:pt x="445" y="1443284"/>
                  </a:lnTo>
                  <a:cubicBezTo>
                    <a:pt x="35" y="1445646"/>
                    <a:pt x="-193" y="1448037"/>
                    <a:pt x="-222" y="1450427"/>
                  </a:cubicBezTo>
                  <a:cubicBezTo>
                    <a:pt x="-222" y="1525770"/>
                    <a:pt x="190278" y="1586825"/>
                    <a:pt x="426403" y="1586825"/>
                  </a:cubicBezTo>
                  <a:cubicBezTo>
                    <a:pt x="662528" y="1586825"/>
                    <a:pt x="852932" y="1525770"/>
                    <a:pt x="852932" y="1450427"/>
                  </a:cubicBezTo>
                  <a:cubicBezTo>
                    <a:pt x="852932" y="1448037"/>
                    <a:pt x="852742" y="1445646"/>
                    <a:pt x="852361" y="1443284"/>
                  </a:cubicBezTo>
                  <a:lnTo>
                    <a:pt x="852932" y="1443284"/>
                  </a:lnTo>
                  <a:close/>
                </a:path>
              </a:pathLst>
            </a:custGeom>
            <a:noFill/>
            <a:ln w="38100" cap="rnd">
              <a:solidFill>
                <a:srgbClr val="CC5500"/>
              </a:solidFill>
              <a:prstDash val="solid"/>
              <a:round/>
            </a:ln>
          </p:spPr>
          <p:txBody>
            <a:bodyPr rtlCol="0" anchor="ctr"/>
            <a:lstStyle/>
            <a:p>
              <a:endParaRPr lang="en-IN" dirty="0"/>
            </a:p>
          </p:txBody>
        </p:sp>
        <p:sp>
          <p:nvSpPr>
            <p:cNvPr id="49" name="Freeform: Shape 48">
              <a:extLst>
                <a:ext uri="{FF2B5EF4-FFF2-40B4-BE49-F238E27FC236}">
                  <a16:creationId xmlns:a16="http://schemas.microsoft.com/office/drawing/2014/main" xmlns="" id="{E4B8CD55-EF69-88B4-9712-BA5D6FC6BEBF}"/>
                </a:ext>
              </a:extLst>
            </p:cNvPr>
            <p:cNvSpPr/>
            <p:nvPr/>
          </p:nvSpPr>
          <p:spPr>
            <a:xfrm>
              <a:off x="5379151" y="3806761"/>
              <a:ext cx="852487" cy="64769"/>
            </a:xfrm>
            <a:custGeom>
              <a:avLst/>
              <a:gdLst>
                <a:gd name="connsiteX0" fmla="*/ -222 w 852487"/>
                <a:gd name="connsiteY0" fmla="*/ -325 h 64769"/>
                <a:gd name="connsiteX1" fmla="*/ 425736 w 852487"/>
                <a:gd name="connsiteY1" fmla="*/ 64254 h 64769"/>
                <a:gd name="connsiteX2" fmla="*/ 852266 w 852487"/>
                <a:gd name="connsiteY2" fmla="*/ -516 h 64769"/>
              </a:gdLst>
              <a:ahLst/>
              <a:cxnLst>
                <a:cxn ang="0">
                  <a:pos x="connsiteX0" y="connsiteY0"/>
                </a:cxn>
                <a:cxn ang="0">
                  <a:pos x="connsiteX1" y="connsiteY1"/>
                </a:cxn>
                <a:cxn ang="0">
                  <a:pos x="connsiteX2" y="connsiteY2"/>
                </a:cxn>
              </a:cxnLst>
              <a:rect l="l" t="t" r="r" b="b"/>
              <a:pathLst>
                <a:path w="852487" h="64769">
                  <a:moveTo>
                    <a:pt x="-222" y="-325"/>
                  </a:moveTo>
                  <a:cubicBezTo>
                    <a:pt x="88075" y="38441"/>
                    <a:pt x="245809" y="64254"/>
                    <a:pt x="425736" y="64254"/>
                  </a:cubicBezTo>
                  <a:cubicBezTo>
                    <a:pt x="605663" y="64254"/>
                    <a:pt x="764064" y="38346"/>
                    <a:pt x="852266" y="-516"/>
                  </a:cubicBezTo>
                </a:path>
              </a:pathLst>
            </a:custGeom>
            <a:noFill/>
            <a:ln w="38100" cap="rnd">
              <a:solidFill>
                <a:srgbClr val="CC5500"/>
              </a:solidFill>
              <a:prstDash val="solid"/>
              <a:round/>
            </a:ln>
          </p:spPr>
          <p:txBody>
            <a:bodyPr rtlCol="0" anchor="ctr"/>
            <a:lstStyle/>
            <a:p>
              <a:endParaRPr lang="en-IN"/>
            </a:p>
          </p:txBody>
        </p:sp>
        <p:sp>
          <p:nvSpPr>
            <p:cNvPr id="50" name="Freeform: Shape 49">
              <a:extLst>
                <a:ext uri="{FF2B5EF4-FFF2-40B4-BE49-F238E27FC236}">
                  <a16:creationId xmlns:a16="http://schemas.microsoft.com/office/drawing/2014/main" xmlns="" id="{D5756156-0081-5760-E57E-023C6DF2AF98}"/>
                </a:ext>
              </a:extLst>
            </p:cNvPr>
            <p:cNvSpPr/>
            <p:nvPr/>
          </p:nvSpPr>
          <p:spPr>
            <a:xfrm>
              <a:off x="5354005" y="3292506"/>
              <a:ext cx="9525" cy="227456"/>
            </a:xfrm>
            <a:custGeom>
              <a:avLst/>
              <a:gdLst>
                <a:gd name="connsiteX0" fmla="*/ 0 w 9525"/>
                <a:gd name="connsiteY0" fmla="*/ 0 h 227456"/>
                <a:gd name="connsiteX1" fmla="*/ 0 w 9525"/>
                <a:gd name="connsiteY1" fmla="*/ 227457 h 227456"/>
              </a:gdLst>
              <a:ahLst/>
              <a:cxnLst>
                <a:cxn ang="0">
                  <a:pos x="connsiteX0" y="connsiteY0"/>
                </a:cxn>
                <a:cxn ang="0">
                  <a:pos x="connsiteX1" y="connsiteY1"/>
                </a:cxn>
              </a:cxnLst>
              <a:rect l="l" t="t" r="r" b="b"/>
              <a:pathLst>
                <a:path w="9525" h="227456">
                  <a:moveTo>
                    <a:pt x="0" y="0"/>
                  </a:moveTo>
                  <a:lnTo>
                    <a:pt x="0" y="227457"/>
                  </a:lnTo>
                </a:path>
              </a:pathLst>
            </a:custGeom>
            <a:ln w="38100" cap="rnd">
              <a:solidFill>
                <a:srgbClr val="CC5500"/>
              </a:solidFill>
              <a:prstDash val="solid"/>
              <a:round/>
            </a:ln>
          </p:spPr>
          <p:txBody>
            <a:bodyPr rtlCol="0" anchor="ctr"/>
            <a:lstStyle/>
            <a:p>
              <a:endParaRPr lang="en-IN"/>
            </a:p>
          </p:txBody>
        </p:sp>
        <p:sp>
          <p:nvSpPr>
            <p:cNvPr id="51" name="Freeform: Shape 50">
              <a:extLst>
                <a:ext uri="{FF2B5EF4-FFF2-40B4-BE49-F238E27FC236}">
                  <a16:creationId xmlns:a16="http://schemas.microsoft.com/office/drawing/2014/main" xmlns="" id="{D8CD1BE0-4EF3-7C68-C867-09D19E810E31}"/>
                </a:ext>
              </a:extLst>
            </p:cNvPr>
            <p:cNvSpPr/>
            <p:nvPr/>
          </p:nvSpPr>
          <p:spPr>
            <a:xfrm>
              <a:off x="5429824" y="3309079"/>
              <a:ext cx="9525" cy="227456"/>
            </a:xfrm>
            <a:custGeom>
              <a:avLst/>
              <a:gdLst>
                <a:gd name="connsiteX0" fmla="*/ 0 w 9525"/>
                <a:gd name="connsiteY0" fmla="*/ 0 h 227456"/>
                <a:gd name="connsiteX1" fmla="*/ 0 w 9525"/>
                <a:gd name="connsiteY1" fmla="*/ 227457 h 227456"/>
              </a:gdLst>
              <a:ahLst/>
              <a:cxnLst>
                <a:cxn ang="0">
                  <a:pos x="connsiteX0" y="connsiteY0"/>
                </a:cxn>
                <a:cxn ang="0">
                  <a:pos x="connsiteX1" y="connsiteY1"/>
                </a:cxn>
              </a:cxnLst>
              <a:rect l="l" t="t" r="r" b="b"/>
              <a:pathLst>
                <a:path w="9525" h="227456">
                  <a:moveTo>
                    <a:pt x="0" y="0"/>
                  </a:moveTo>
                  <a:lnTo>
                    <a:pt x="0" y="227457"/>
                  </a:lnTo>
                </a:path>
              </a:pathLst>
            </a:custGeom>
            <a:ln w="38100" cap="rnd">
              <a:solidFill>
                <a:srgbClr val="CC5500"/>
              </a:solidFill>
              <a:prstDash val="solid"/>
              <a:round/>
            </a:ln>
          </p:spPr>
          <p:txBody>
            <a:bodyPr rtlCol="0" anchor="ctr"/>
            <a:lstStyle/>
            <a:p>
              <a:endParaRPr lang="en-IN"/>
            </a:p>
          </p:txBody>
        </p:sp>
        <p:sp>
          <p:nvSpPr>
            <p:cNvPr id="52" name="Freeform: Shape 51">
              <a:extLst>
                <a:ext uri="{FF2B5EF4-FFF2-40B4-BE49-F238E27FC236}">
                  <a16:creationId xmlns:a16="http://schemas.microsoft.com/office/drawing/2014/main" xmlns="" id="{AB99283B-6913-92A1-F8A9-197FBBCC6169}"/>
                </a:ext>
              </a:extLst>
            </p:cNvPr>
            <p:cNvSpPr/>
            <p:nvPr/>
          </p:nvSpPr>
          <p:spPr>
            <a:xfrm>
              <a:off x="5505643" y="3319747"/>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sp>
          <p:nvSpPr>
            <p:cNvPr id="53" name="Freeform: Shape 52">
              <a:extLst>
                <a:ext uri="{FF2B5EF4-FFF2-40B4-BE49-F238E27FC236}">
                  <a16:creationId xmlns:a16="http://schemas.microsoft.com/office/drawing/2014/main" xmlns="" id="{D00312B2-14AD-FB72-0093-9480BA620856}"/>
                </a:ext>
              </a:extLst>
            </p:cNvPr>
            <p:cNvSpPr/>
            <p:nvPr/>
          </p:nvSpPr>
          <p:spPr>
            <a:xfrm>
              <a:off x="5581462" y="3326986"/>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sp>
          <p:nvSpPr>
            <p:cNvPr id="54" name="Freeform: Shape 53">
              <a:extLst>
                <a:ext uri="{FF2B5EF4-FFF2-40B4-BE49-F238E27FC236}">
                  <a16:creationId xmlns:a16="http://schemas.microsoft.com/office/drawing/2014/main" xmlns="" id="{0D694A09-47A6-6C99-8374-1B756F02ACDD}"/>
                </a:ext>
              </a:extLst>
            </p:cNvPr>
            <p:cNvSpPr/>
            <p:nvPr/>
          </p:nvSpPr>
          <p:spPr>
            <a:xfrm>
              <a:off x="5657377" y="3335178"/>
              <a:ext cx="9525" cy="222884"/>
            </a:xfrm>
            <a:custGeom>
              <a:avLst/>
              <a:gdLst>
                <a:gd name="connsiteX0" fmla="*/ 0 w 9525"/>
                <a:gd name="connsiteY0" fmla="*/ 0 h 222884"/>
                <a:gd name="connsiteX1" fmla="*/ 0 w 9525"/>
                <a:gd name="connsiteY1" fmla="*/ 222885 h 222884"/>
              </a:gdLst>
              <a:ahLst/>
              <a:cxnLst>
                <a:cxn ang="0">
                  <a:pos x="connsiteX0" y="connsiteY0"/>
                </a:cxn>
                <a:cxn ang="0">
                  <a:pos x="connsiteX1" y="connsiteY1"/>
                </a:cxn>
              </a:cxnLst>
              <a:rect l="l" t="t" r="r" b="b"/>
              <a:pathLst>
                <a:path w="9525" h="222884">
                  <a:moveTo>
                    <a:pt x="0" y="0"/>
                  </a:moveTo>
                  <a:lnTo>
                    <a:pt x="0" y="222885"/>
                  </a:lnTo>
                </a:path>
              </a:pathLst>
            </a:custGeom>
            <a:ln w="38100" cap="rnd">
              <a:solidFill>
                <a:srgbClr val="CC5500"/>
              </a:solidFill>
              <a:prstDash val="solid"/>
              <a:round/>
            </a:ln>
          </p:spPr>
          <p:txBody>
            <a:bodyPr rtlCol="0" anchor="ctr"/>
            <a:lstStyle/>
            <a:p>
              <a:endParaRPr lang="en-IN"/>
            </a:p>
          </p:txBody>
        </p:sp>
        <p:sp>
          <p:nvSpPr>
            <p:cNvPr id="55" name="Freeform: Shape 54">
              <a:extLst>
                <a:ext uri="{FF2B5EF4-FFF2-40B4-BE49-F238E27FC236}">
                  <a16:creationId xmlns:a16="http://schemas.microsoft.com/office/drawing/2014/main" xmlns="" id="{26F6D3F1-D3D3-9A9C-C07A-F69E479A19A8}"/>
                </a:ext>
              </a:extLst>
            </p:cNvPr>
            <p:cNvSpPr/>
            <p:nvPr/>
          </p:nvSpPr>
          <p:spPr>
            <a:xfrm>
              <a:off x="5733196" y="3335178"/>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sp>
          <p:nvSpPr>
            <p:cNvPr id="56" name="Freeform: Shape 55">
              <a:extLst>
                <a:ext uri="{FF2B5EF4-FFF2-40B4-BE49-F238E27FC236}">
                  <a16:creationId xmlns:a16="http://schemas.microsoft.com/office/drawing/2014/main" xmlns="" id="{5E8C50B8-E1CC-9615-B43A-F7A91031566A}"/>
                </a:ext>
              </a:extLst>
            </p:cNvPr>
            <p:cNvSpPr/>
            <p:nvPr/>
          </p:nvSpPr>
          <p:spPr>
            <a:xfrm>
              <a:off x="5809015" y="3335178"/>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sp>
          <p:nvSpPr>
            <p:cNvPr id="57" name="Freeform: Shape 56">
              <a:extLst>
                <a:ext uri="{FF2B5EF4-FFF2-40B4-BE49-F238E27FC236}">
                  <a16:creationId xmlns:a16="http://schemas.microsoft.com/office/drawing/2014/main" xmlns="" id="{28A23E59-1FD9-5EE5-A8F4-F0A05E2660EB}"/>
                </a:ext>
              </a:extLst>
            </p:cNvPr>
            <p:cNvSpPr/>
            <p:nvPr/>
          </p:nvSpPr>
          <p:spPr>
            <a:xfrm>
              <a:off x="5884834" y="3335178"/>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sp>
          <p:nvSpPr>
            <p:cNvPr id="58" name="Freeform: Shape 57">
              <a:extLst>
                <a:ext uri="{FF2B5EF4-FFF2-40B4-BE49-F238E27FC236}">
                  <a16:creationId xmlns:a16="http://schemas.microsoft.com/office/drawing/2014/main" xmlns="" id="{DF11E2B0-0FAD-035F-D98C-392BF3F29A6A}"/>
                </a:ext>
              </a:extLst>
            </p:cNvPr>
            <p:cNvSpPr/>
            <p:nvPr/>
          </p:nvSpPr>
          <p:spPr>
            <a:xfrm>
              <a:off x="6036567" y="3335178"/>
              <a:ext cx="9525" cy="217932"/>
            </a:xfrm>
            <a:custGeom>
              <a:avLst/>
              <a:gdLst>
                <a:gd name="connsiteX0" fmla="*/ 0 w 9525"/>
                <a:gd name="connsiteY0" fmla="*/ 0 h 217932"/>
                <a:gd name="connsiteX1" fmla="*/ 0 w 9525"/>
                <a:gd name="connsiteY1" fmla="*/ 217932 h 217932"/>
              </a:gdLst>
              <a:ahLst/>
              <a:cxnLst>
                <a:cxn ang="0">
                  <a:pos x="connsiteX0" y="connsiteY0"/>
                </a:cxn>
                <a:cxn ang="0">
                  <a:pos x="connsiteX1" y="connsiteY1"/>
                </a:cxn>
              </a:cxnLst>
              <a:rect l="l" t="t" r="r" b="b"/>
              <a:pathLst>
                <a:path w="9525" h="217932">
                  <a:moveTo>
                    <a:pt x="0" y="0"/>
                  </a:moveTo>
                  <a:lnTo>
                    <a:pt x="0" y="217932"/>
                  </a:lnTo>
                </a:path>
              </a:pathLst>
            </a:custGeom>
            <a:ln w="38100" cap="rnd">
              <a:solidFill>
                <a:srgbClr val="CC5500"/>
              </a:solidFill>
              <a:prstDash val="solid"/>
              <a:round/>
            </a:ln>
          </p:spPr>
          <p:txBody>
            <a:bodyPr rtlCol="0" anchor="ctr"/>
            <a:lstStyle/>
            <a:p>
              <a:endParaRPr lang="en-IN"/>
            </a:p>
          </p:txBody>
        </p:sp>
        <p:sp>
          <p:nvSpPr>
            <p:cNvPr id="59" name="Freeform: Shape 58">
              <a:extLst>
                <a:ext uri="{FF2B5EF4-FFF2-40B4-BE49-F238E27FC236}">
                  <a16:creationId xmlns:a16="http://schemas.microsoft.com/office/drawing/2014/main" xmlns="" id="{997C07D2-DF81-C414-B9A1-F0543B21C1FE}"/>
                </a:ext>
              </a:extLst>
            </p:cNvPr>
            <p:cNvSpPr/>
            <p:nvPr/>
          </p:nvSpPr>
          <p:spPr>
            <a:xfrm>
              <a:off x="5960748" y="3335178"/>
              <a:ext cx="9525" cy="222884"/>
            </a:xfrm>
            <a:custGeom>
              <a:avLst/>
              <a:gdLst>
                <a:gd name="connsiteX0" fmla="*/ 0 w 9525"/>
                <a:gd name="connsiteY0" fmla="*/ 0 h 222884"/>
                <a:gd name="connsiteX1" fmla="*/ 0 w 9525"/>
                <a:gd name="connsiteY1" fmla="*/ 222885 h 222884"/>
              </a:gdLst>
              <a:ahLst/>
              <a:cxnLst>
                <a:cxn ang="0">
                  <a:pos x="connsiteX0" y="connsiteY0"/>
                </a:cxn>
                <a:cxn ang="0">
                  <a:pos x="connsiteX1" y="connsiteY1"/>
                </a:cxn>
              </a:cxnLst>
              <a:rect l="l" t="t" r="r" b="b"/>
              <a:pathLst>
                <a:path w="9525" h="222884">
                  <a:moveTo>
                    <a:pt x="0" y="0"/>
                  </a:moveTo>
                  <a:lnTo>
                    <a:pt x="0" y="222885"/>
                  </a:lnTo>
                </a:path>
              </a:pathLst>
            </a:custGeom>
            <a:ln w="38100" cap="rnd">
              <a:solidFill>
                <a:srgbClr val="CC5500"/>
              </a:solidFill>
              <a:prstDash val="solid"/>
              <a:round/>
            </a:ln>
          </p:spPr>
          <p:txBody>
            <a:bodyPr rtlCol="0" anchor="ctr"/>
            <a:lstStyle/>
            <a:p>
              <a:endParaRPr lang="en-IN"/>
            </a:p>
          </p:txBody>
        </p:sp>
        <p:sp>
          <p:nvSpPr>
            <p:cNvPr id="60" name="Freeform: Shape 59">
              <a:extLst>
                <a:ext uri="{FF2B5EF4-FFF2-40B4-BE49-F238E27FC236}">
                  <a16:creationId xmlns:a16="http://schemas.microsoft.com/office/drawing/2014/main" xmlns="" id="{02AD750D-B4E2-F731-A07F-1FB016B0E677}"/>
                </a:ext>
              </a:extLst>
            </p:cNvPr>
            <p:cNvSpPr/>
            <p:nvPr/>
          </p:nvSpPr>
          <p:spPr>
            <a:xfrm>
              <a:off x="6112386" y="3320509"/>
              <a:ext cx="9525" cy="225075"/>
            </a:xfrm>
            <a:custGeom>
              <a:avLst/>
              <a:gdLst>
                <a:gd name="connsiteX0" fmla="*/ 0 w 9525"/>
                <a:gd name="connsiteY0" fmla="*/ 0 h 225075"/>
                <a:gd name="connsiteX1" fmla="*/ 0 w 9525"/>
                <a:gd name="connsiteY1" fmla="*/ 225076 h 225075"/>
              </a:gdLst>
              <a:ahLst/>
              <a:cxnLst>
                <a:cxn ang="0">
                  <a:pos x="connsiteX0" y="connsiteY0"/>
                </a:cxn>
                <a:cxn ang="0">
                  <a:pos x="connsiteX1" y="connsiteY1"/>
                </a:cxn>
              </a:cxnLst>
              <a:rect l="l" t="t" r="r" b="b"/>
              <a:pathLst>
                <a:path w="9525" h="225075">
                  <a:moveTo>
                    <a:pt x="0" y="0"/>
                  </a:moveTo>
                  <a:lnTo>
                    <a:pt x="0" y="225076"/>
                  </a:lnTo>
                </a:path>
              </a:pathLst>
            </a:custGeom>
            <a:ln w="38100" cap="rnd">
              <a:solidFill>
                <a:srgbClr val="CC5500"/>
              </a:solidFill>
              <a:prstDash val="solid"/>
              <a:round/>
            </a:ln>
          </p:spPr>
          <p:txBody>
            <a:bodyPr rtlCol="0" anchor="ctr"/>
            <a:lstStyle/>
            <a:p>
              <a:endParaRPr lang="en-IN"/>
            </a:p>
          </p:txBody>
        </p:sp>
        <p:sp>
          <p:nvSpPr>
            <p:cNvPr id="61" name="Freeform: Shape 60">
              <a:extLst>
                <a:ext uri="{FF2B5EF4-FFF2-40B4-BE49-F238E27FC236}">
                  <a16:creationId xmlns:a16="http://schemas.microsoft.com/office/drawing/2014/main" xmlns="" id="{E3CF4D43-7644-CBCF-24E1-A5DA5D64E644}"/>
                </a:ext>
              </a:extLst>
            </p:cNvPr>
            <p:cNvSpPr/>
            <p:nvPr/>
          </p:nvSpPr>
          <p:spPr>
            <a:xfrm>
              <a:off x="6188205" y="3310794"/>
              <a:ext cx="9525" cy="223742"/>
            </a:xfrm>
            <a:custGeom>
              <a:avLst/>
              <a:gdLst>
                <a:gd name="connsiteX0" fmla="*/ 0 w 9525"/>
                <a:gd name="connsiteY0" fmla="*/ 0 h 223742"/>
                <a:gd name="connsiteX1" fmla="*/ 0 w 9525"/>
                <a:gd name="connsiteY1" fmla="*/ 223742 h 223742"/>
              </a:gdLst>
              <a:ahLst/>
              <a:cxnLst>
                <a:cxn ang="0">
                  <a:pos x="connsiteX0" y="connsiteY0"/>
                </a:cxn>
                <a:cxn ang="0">
                  <a:pos x="connsiteX1" y="connsiteY1"/>
                </a:cxn>
              </a:cxnLst>
              <a:rect l="l" t="t" r="r" b="b"/>
              <a:pathLst>
                <a:path w="9525" h="223742">
                  <a:moveTo>
                    <a:pt x="0" y="0"/>
                  </a:moveTo>
                  <a:lnTo>
                    <a:pt x="0" y="223742"/>
                  </a:lnTo>
                </a:path>
              </a:pathLst>
            </a:custGeom>
            <a:ln w="38100" cap="rnd">
              <a:solidFill>
                <a:srgbClr val="CC5500"/>
              </a:solidFill>
              <a:prstDash val="solid"/>
              <a:round/>
            </a:ln>
          </p:spPr>
          <p:txBody>
            <a:bodyPr rtlCol="0" anchor="ctr"/>
            <a:lstStyle/>
            <a:p>
              <a:endParaRPr lang="en-IN"/>
            </a:p>
          </p:txBody>
        </p:sp>
        <p:sp>
          <p:nvSpPr>
            <p:cNvPr id="62" name="Freeform: Shape 61">
              <a:extLst>
                <a:ext uri="{FF2B5EF4-FFF2-40B4-BE49-F238E27FC236}">
                  <a16:creationId xmlns:a16="http://schemas.microsoft.com/office/drawing/2014/main" xmlns="" id="{FD49781E-3844-9907-70D0-D8F0DFEC1F96}"/>
                </a:ext>
              </a:extLst>
            </p:cNvPr>
            <p:cNvSpPr/>
            <p:nvPr/>
          </p:nvSpPr>
          <p:spPr>
            <a:xfrm>
              <a:off x="6264119" y="3291267"/>
              <a:ext cx="9525" cy="226790"/>
            </a:xfrm>
            <a:custGeom>
              <a:avLst/>
              <a:gdLst>
                <a:gd name="connsiteX0" fmla="*/ 0 w 9525"/>
                <a:gd name="connsiteY0" fmla="*/ 0 h 226790"/>
                <a:gd name="connsiteX1" fmla="*/ 0 w 9525"/>
                <a:gd name="connsiteY1" fmla="*/ 226790 h 226790"/>
              </a:gdLst>
              <a:ahLst/>
              <a:cxnLst>
                <a:cxn ang="0">
                  <a:pos x="connsiteX0" y="connsiteY0"/>
                </a:cxn>
                <a:cxn ang="0">
                  <a:pos x="connsiteX1" y="connsiteY1"/>
                </a:cxn>
              </a:cxnLst>
              <a:rect l="l" t="t" r="r" b="b"/>
              <a:pathLst>
                <a:path w="9525" h="226790">
                  <a:moveTo>
                    <a:pt x="0" y="0"/>
                  </a:moveTo>
                  <a:lnTo>
                    <a:pt x="0" y="226790"/>
                  </a:lnTo>
                </a:path>
              </a:pathLst>
            </a:custGeom>
            <a:ln w="38100" cap="rnd">
              <a:solidFill>
                <a:srgbClr val="CC5500"/>
              </a:solidFill>
              <a:prstDash val="solid"/>
              <a:round/>
            </a:ln>
          </p:spPr>
          <p:txBody>
            <a:bodyPr rtlCol="0" anchor="ctr"/>
            <a:lstStyle/>
            <a:p>
              <a:endParaRPr lang="en-IN"/>
            </a:p>
          </p:txBody>
        </p:sp>
      </p:grpSp>
      <p:grpSp>
        <p:nvGrpSpPr>
          <p:cNvPr id="70" name="Group 69">
            <a:extLst>
              <a:ext uri="{FF2B5EF4-FFF2-40B4-BE49-F238E27FC236}">
                <a16:creationId xmlns:a16="http://schemas.microsoft.com/office/drawing/2014/main" xmlns="" id="{4F14E192-DAFF-070A-50FB-10FB366D957C}"/>
              </a:ext>
            </a:extLst>
          </p:cNvPr>
          <p:cNvGrpSpPr/>
          <p:nvPr/>
        </p:nvGrpSpPr>
        <p:grpSpPr>
          <a:xfrm>
            <a:off x="5867352" y="3485082"/>
            <a:ext cx="896874" cy="2909125"/>
            <a:chOff x="6578825" y="2277141"/>
            <a:chExt cx="896874" cy="2909125"/>
          </a:xfrm>
        </p:grpSpPr>
        <p:sp>
          <p:nvSpPr>
            <p:cNvPr id="63" name="Freeform: Shape 62">
              <a:extLst>
                <a:ext uri="{FF2B5EF4-FFF2-40B4-BE49-F238E27FC236}">
                  <a16:creationId xmlns:a16="http://schemas.microsoft.com/office/drawing/2014/main" xmlns="" id="{6A90F077-109D-F8ED-61F1-F0DC5EB9E601}"/>
                </a:ext>
              </a:extLst>
            </p:cNvPr>
            <p:cNvSpPr/>
            <p:nvPr/>
          </p:nvSpPr>
          <p:spPr>
            <a:xfrm>
              <a:off x="6705507" y="2849974"/>
              <a:ext cx="643413" cy="1047035"/>
            </a:xfrm>
            <a:custGeom>
              <a:avLst/>
              <a:gdLst>
                <a:gd name="connsiteX0" fmla="*/ 321533 w 643413"/>
                <a:gd name="connsiteY0" fmla="*/ 42537 h 1047035"/>
                <a:gd name="connsiteX1" fmla="*/ -222 w 643413"/>
                <a:gd name="connsiteY1" fmla="*/ -516 h 1047035"/>
                <a:gd name="connsiteX2" fmla="*/ 233712 w 643413"/>
                <a:gd name="connsiteY2" fmla="*/ 1016183 h 1047035"/>
                <a:gd name="connsiteX3" fmla="*/ 237141 w 643413"/>
                <a:gd name="connsiteY3" fmla="*/ 1016183 h 1047035"/>
                <a:gd name="connsiteX4" fmla="*/ 237141 w 643413"/>
                <a:gd name="connsiteY4" fmla="*/ 1020088 h 1047035"/>
                <a:gd name="connsiteX5" fmla="*/ 406400 w 643413"/>
                <a:gd name="connsiteY5" fmla="*/ 1020088 h 1047035"/>
                <a:gd name="connsiteX6" fmla="*/ 406400 w 643413"/>
                <a:gd name="connsiteY6" fmla="*/ 1016183 h 1047035"/>
                <a:gd name="connsiteX7" fmla="*/ 409734 w 643413"/>
                <a:gd name="connsiteY7" fmla="*/ 1016183 h 1047035"/>
                <a:gd name="connsiteX8" fmla="*/ 643192 w 643413"/>
                <a:gd name="connsiteY8" fmla="*/ -516 h 1047035"/>
                <a:gd name="connsiteX9" fmla="*/ 321533 w 643413"/>
                <a:gd name="connsiteY9" fmla="*/ 42537 h 10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3413" h="1047035">
                  <a:moveTo>
                    <a:pt x="321533" y="42537"/>
                  </a:moveTo>
                  <a:cubicBezTo>
                    <a:pt x="150083" y="42537"/>
                    <a:pt x="9684" y="23487"/>
                    <a:pt x="-222" y="-516"/>
                  </a:cubicBezTo>
                  <a:cubicBezTo>
                    <a:pt x="7589" y="567556"/>
                    <a:pt x="87694" y="919504"/>
                    <a:pt x="233712" y="1016183"/>
                  </a:cubicBezTo>
                  <a:lnTo>
                    <a:pt x="237141" y="1016183"/>
                  </a:lnTo>
                  <a:lnTo>
                    <a:pt x="237141" y="1020088"/>
                  </a:lnTo>
                  <a:cubicBezTo>
                    <a:pt x="288052" y="1055331"/>
                    <a:pt x="355489" y="1055331"/>
                    <a:pt x="406400" y="1020088"/>
                  </a:cubicBezTo>
                  <a:lnTo>
                    <a:pt x="406400" y="1016183"/>
                  </a:lnTo>
                  <a:lnTo>
                    <a:pt x="409734" y="1016183"/>
                  </a:lnTo>
                  <a:cubicBezTo>
                    <a:pt x="553752" y="919123"/>
                    <a:pt x="635096" y="568508"/>
                    <a:pt x="643192" y="-516"/>
                  </a:cubicBezTo>
                  <a:cubicBezTo>
                    <a:pt x="633095" y="23487"/>
                    <a:pt x="492983" y="42537"/>
                    <a:pt x="321533" y="42537"/>
                  </a:cubicBez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64" name="Freeform: Shape 63">
              <a:extLst>
                <a:ext uri="{FF2B5EF4-FFF2-40B4-BE49-F238E27FC236}">
                  <a16:creationId xmlns:a16="http://schemas.microsoft.com/office/drawing/2014/main" xmlns="" id="{21BB39A7-4356-9619-6A7D-209817FB9A72}"/>
                </a:ext>
              </a:extLst>
            </p:cNvPr>
            <p:cNvSpPr/>
            <p:nvPr/>
          </p:nvSpPr>
          <p:spPr>
            <a:xfrm>
              <a:off x="6705603" y="2364008"/>
              <a:ext cx="644842" cy="480536"/>
            </a:xfrm>
            <a:custGeom>
              <a:avLst/>
              <a:gdLst>
                <a:gd name="connsiteX0" fmla="*/ 63786 w 644842"/>
                <a:gd name="connsiteY0" fmla="*/ 47776 h 480536"/>
                <a:gd name="connsiteX1" fmla="*/ 321437 w 644842"/>
                <a:gd name="connsiteY1" fmla="*/ 69493 h 480536"/>
                <a:gd name="connsiteX2" fmla="*/ 571468 w 644842"/>
                <a:gd name="connsiteY2" fmla="*/ 49395 h 480536"/>
                <a:gd name="connsiteX3" fmla="*/ 605759 w 644842"/>
                <a:gd name="connsiteY3" fmla="*/ 390962 h 480536"/>
                <a:gd name="connsiteX4" fmla="*/ 605759 w 644842"/>
                <a:gd name="connsiteY4" fmla="*/ 421728 h 480536"/>
                <a:gd name="connsiteX5" fmla="*/ 548609 w 644842"/>
                <a:gd name="connsiteY5" fmla="*/ 411631 h 480536"/>
                <a:gd name="connsiteX6" fmla="*/ 95028 w 644842"/>
                <a:gd name="connsiteY6" fmla="*/ 411631 h 480536"/>
                <a:gd name="connsiteX7" fmla="*/ 37878 w 644842"/>
                <a:gd name="connsiteY7" fmla="*/ 421728 h 480536"/>
                <a:gd name="connsiteX8" fmla="*/ 37878 w 644842"/>
                <a:gd name="connsiteY8" fmla="*/ 391819 h 480536"/>
                <a:gd name="connsiteX9" fmla="*/ 64548 w 644842"/>
                <a:gd name="connsiteY9" fmla="*/ 47776 h 480536"/>
                <a:gd name="connsiteX10" fmla="*/ 31306 w 644842"/>
                <a:gd name="connsiteY10" fmla="*/ -325 h 480536"/>
                <a:gd name="connsiteX11" fmla="*/ -222 w 644842"/>
                <a:gd name="connsiteY11" fmla="*/ 391819 h 480536"/>
                <a:gd name="connsiteX12" fmla="*/ 349 w 644842"/>
                <a:gd name="connsiteY12" fmla="*/ 480021 h 480536"/>
                <a:gd name="connsiteX13" fmla="*/ 322199 w 644842"/>
                <a:gd name="connsiteY13" fmla="*/ 436778 h 480536"/>
                <a:gd name="connsiteX14" fmla="*/ 643954 w 644842"/>
                <a:gd name="connsiteY14" fmla="*/ 480021 h 480536"/>
                <a:gd name="connsiteX15" fmla="*/ 644620 w 644842"/>
                <a:gd name="connsiteY15" fmla="*/ 389914 h 480536"/>
                <a:gd name="connsiteX16" fmla="*/ 603758 w 644842"/>
                <a:gd name="connsiteY16" fmla="*/ 2628 h 480536"/>
                <a:gd name="connsiteX17" fmla="*/ 322199 w 644842"/>
                <a:gd name="connsiteY17" fmla="*/ 31203 h 480536"/>
                <a:gd name="connsiteX18" fmla="*/ 31306 w 644842"/>
                <a:gd name="connsiteY18" fmla="*/ -516 h 480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842" h="480536">
                  <a:moveTo>
                    <a:pt x="63786" y="47776"/>
                  </a:moveTo>
                  <a:cubicBezTo>
                    <a:pt x="128556" y="61397"/>
                    <a:pt x="221901" y="69493"/>
                    <a:pt x="321437" y="69493"/>
                  </a:cubicBezTo>
                  <a:cubicBezTo>
                    <a:pt x="405219" y="70474"/>
                    <a:pt x="488915" y="63750"/>
                    <a:pt x="571468" y="49395"/>
                  </a:cubicBezTo>
                  <a:cubicBezTo>
                    <a:pt x="587851" y="162934"/>
                    <a:pt x="599377" y="277995"/>
                    <a:pt x="605759" y="390962"/>
                  </a:cubicBezTo>
                  <a:cubicBezTo>
                    <a:pt x="605759" y="400487"/>
                    <a:pt x="605759" y="411155"/>
                    <a:pt x="605759" y="421728"/>
                  </a:cubicBezTo>
                  <a:cubicBezTo>
                    <a:pt x="586890" y="417413"/>
                    <a:pt x="567811" y="414041"/>
                    <a:pt x="548609" y="411631"/>
                  </a:cubicBezTo>
                  <a:cubicBezTo>
                    <a:pt x="397904" y="394363"/>
                    <a:pt x="245732" y="394363"/>
                    <a:pt x="95028" y="411631"/>
                  </a:cubicBezTo>
                  <a:cubicBezTo>
                    <a:pt x="72073" y="414680"/>
                    <a:pt x="53213" y="418108"/>
                    <a:pt x="37878" y="421728"/>
                  </a:cubicBezTo>
                  <a:cubicBezTo>
                    <a:pt x="37878" y="411441"/>
                    <a:pt x="37878" y="401535"/>
                    <a:pt x="37878" y="391819"/>
                  </a:cubicBezTo>
                  <a:cubicBezTo>
                    <a:pt x="37878" y="317048"/>
                    <a:pt x="52927" y="158743"/>
                    <a:pt x="64548" y="47776"/>
                  </a:cubicBezTo>
                  <a:moveTo>
                    <a:pt x="31306" y="-325"/>
                  </a:moveTo>
                  <a:cubicBezTo>
                    <a:pt x="21114" y="94925"/>
                    <a:pt x="-222" y="301522"/>
                    <a:pt x="-222" y="391819"/>
                  </a:cubicBezTo>
                  <a:cubicBezTo>
                    <a:pt x="-222" y="421823"/>
                    <a:pt x="-222" y="451160"/>
                    <a:pt x="349" y="480021"/>
                  </a:cubicBezTo>
                  <a:cubicBezTo>
                    <a:pt x="9874" y="455922"/>
                    <a:pt x="150273" y="436778"/>
                    <a:pt x="322199" y="436778"/>
                  </a:cubicBezTo>
                  <a:cubicBezTo>
                    <a:pt x="494125" y="436778"/>
                    <a:pt x="634238" y="455828"/>
                    <a:pt x="643954" y="480021"/>
                  </a:cubicBezTo>
                  <a:cubicBezTo>
                    <a:pt x="643954" y="450493"/>
                    <a:pt x="644620" y="420585"/>
                    <a:pt x="644620" y="389914"/>
                  </a:cubicBezTo>
                  <a:cubicBezTo>
                    <a:pt x="637382" y="260184"/>
                    <a:pt x="623761" y="131092"/>
                    <a:pt x="603758" y="2628"/>
                  </a:cubicBezTo>
                  <a:cubicBezTo>
                    <a:pt x="546608" y="19868"/>
                    <a:pt x="441833" y="31203"/>
                    <a:pt x="322199" y="31203"/>
                  </a:cubicBezTo>
                  <a:cubicBezTo>
                    <a:pt x="195993" y="31203"/>
                    <a:pt x="86456" y="18344"/>
                    <a:pt x="31306" y="-516"/>
                  </a:cubicBezTo>
                  <a:close/>
                </a:path>
              </a:pathLst>
            </a:custGeom>
            <a:solidFill>
              <a:srgbClr val="CC5500"/>
            </a:solidFill>
            <a:ln w="9525" cap="flat">
              <a:solidFill>
                <a:srgbClr val="CC5500"/>
              </a:solid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4D6A4A2D-DCDD-14F2-D9E3-D8EAC7409D0C}"/>
                </a:ext>
              </a:extLst>
            </p:cNvPr>
            <p:cNvSpPr/>
            <p:nvPr/>
          </p:nvSpPr>
          <p:spPr>
            <a:xfrm>
              <a:off x="6698554" y="2277141"/>
              <a:ext cx="657415" cy="118681"/>
            </a:xfrm>
            <a:custGeom>
              <a:avLst/>
              <a:gdLst>
                <a:gd name="connsiteX0" fmla="*/ 657416 w 657415"/>
                <a:gd name="connsiteY0" fmla="*/ 59341 h 118681"/>
                <a:gd name="connsiteX1" fmla="*/ 328708 w 657415"/>
                <a:gd name="connsiteY1" fmla="*/ 118681 h 118681"/>
                <a:gd name="connsiteX2" fmla="*/ 0 w 657415"/>
                <a:gd name="connsiteY2" fmla="*/ 59341 h 118681"/>
                <a:gd name="connsiteX3" fmla="*/ 328708 w 657415"/>
                <a:gd name="connsiteY3" fmla="*/ 0 h 118681"/>
                <a:gd name="connsiteX4" fmla="*/ 657416 w 657415"/>
                <a:gd name="connsiteY4" fmla="*/ 59341 h 11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415" h="118681">
                  <a:moveTo>
                    <a:pt x="657416" y="59341"/>
                  </a:moveTo>
                  <a:cubicBezTo>
                    <a:pt x="657416" y="92114"/>
                    <a:pt x="510248" y="118681"/>
                    <a:pt x="328708" y="118681"/>
                  </a:cubicBezTo>
                  <a:cubicBezTo>
                    <a:pt x="147168" y="118681"/>
                    <a:pt x="0" y="92114"/>
                    <a:pt x="0" y="59341"/>
                  </a:cubicBezTo>
                  <a:cubicBezTo>
                    <a:pt x="0" y="26568"/>
                    <a:pt x="147168" y="0"/>
                    <a:pt x="328708" y="0"/>
                  </a:cubicBezTo>
                  <a:cubicBezTo>
                    <a:pt x="510248" y="0"/>
                    <a:pt x="657416" y="26568"/>
                    <a:pt x="657416" y="59341"/>
                  </a:cubicBezTo>
                  <a:close/>
                </a:path>
              </a:pathLst>
            </a:custGeom>
            <a:noFill/>
            <a:ln w="38100" cap="rnd">
              <a:solidFill>
                <a:srgbClr val="CC5500"/>
              </a:solidFill>
              <a:prstDash val="solid"/>
              <a:round/>
            </a:ln>
          </p:spPr>
          <p:txBody>
            <a:bodyPr rtlCol="0" anchor="ctr"/>
            <a:lstStyle/>
            <a:p>
              <a:endParaRPr lang="en-IN"/>
            </a:p>
          </p:txBody>
        </p:sp>
        <p:sp>
          <p:nvSpPr>
            <p:cNvPr id="66" name="Freeform: Shape 65">
              <a:extLst>
                <a:ext uri="{FF2B5EF4-FFF2-40B4-BE49-F238E27FC236}">
                  <a16:creationId xmlns:a16="http://schemas.microsoft.com/office/drawing/2014/main" xmlns="" id="{1107AA7F-2A29-C19B-C4A1-057FC57E6D18}"/>
                </a:ext>
              </a:extLst>
            </p:cNvPr>
            <p:cNvSpPr/>
            <p:nvPr/>
          </p:nvSpPr>
          <p:spPr>
            <a:xfrm>
              <a:off x="6705508" y="2786633"/>
              <a:ext cx="643509" cy="121158"/>
            </a:xfrm>
            <a:custGeom>
              <a:avLst/>
              <a:gdLst>
                <a:gd name="connsiteX0" fmla="*/ 643509 w 643509"/>
                <a:gd name="connsiteY0" fmla="*/ 60579 h 121158"/>
                <a:gd name="connsiteX1" fmla="*/ 321754 w 643509"/>
                <a:gd name="connsiteY1" fmla="*/ 121158 h 121158"/>
                <a:gd name="connsiteX2" fmla="*/ 0 w 643509"/>
                <a:gd name="connsiteY2" fmla="*/ 60579 h 121158"/>
                <a:gd name="connsiteX3" fmla="*/ 321754 w 643509"/>
                <a:gd name="connsiteY3" fmla="*/ 0 h 121158"/>
                <a:gd name="connsiteX4" fmla="*/ 643509 w 643509"/>
                <a:gd name="connsiteY4" fmla="*/ 60579 h 121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509" h="121158">
                  <a:moveTo>
                    <a:pt x="643509" y="60579"/>
                  </a:moveTo>
                  <a:cubicBezTo>
                    <a:pt x="643509" y="94036"/>
                    <a:pt x="499455" y="121158"/>
                    <a:pt x="321754" y="121158"/>
                  </a:cubicBezTo>
                  <a:cubicBezTo>
                    <a:pt x="144054" y="121158"/>
                    <a:pt x="0" y="94036"/>
                    <a:pt x="0" y="60579"/>
                  </a:cubicBezTo>
                  <a:cubicBezTo>
                    <a:pt x="0" y="27122"/>
                    <a:pt x="144054" y="0"/>
                    <a:pt x="321754" y="0"/>
                  </a:cubicBezTo>
                  <a:cubicBezTo>
                    <a:pt x="499455" y="0"/>
                    <a:pt x="643509" y="27122"/>
                    <a:pt x="643509" y="60579"/>
                  </a:cubicBez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67" name="Freeform: Shape 66">
              <a:extLst>
                <a:ext uri="{FF2B5EF4-FFF2-40B4-BE49-F238E27FC236}">
                  <a16:creationId xmlns:a16="http://schemas.microsoft.com/office/drawing/2014/main" xmlns="" id="{8161474C-999A-16E2-F99D-191091BBBF6F}"/>
                </a:ext>
              </a:extLst>
            </p:cNvPr>
            <p:cNvSpPr/>
            <p:nvPr/>
          </p:nvSpPr>
          <p:spPr>
            <a:xfrm>
              <a:off x="6578825" y="2336767"/>
              <a:ext cx="896874" cy="2849499"/>
            </a:xfrm>
            <a:custGeom>
              <a:avLst/>
              <a:gdLst>
                <a:gd name="connsiteX0" fmla="*/ 540322 w 896874"/>
                <a:gd name="connsiteY0" fmla="*/ 2616669 h 2849499"/>
                <a:gd name="connsiteX1" fmla="*/ 508032 w 896874"/>
                <a:gd name="connsiteY1" fmla="*/ 2188044 h 2849499"/>
                <a:gd name="connsiteX2" fmla="*/ 573469 w 896874"/>
                <a:gd name="connsiteY2" fmla="*/ 1615782 h 2849499"/>
                <a:gd name="connsiteX3" fmla="*/ 818737 w 896874"/>
                <a:gd name="connsiteY3" fmla="*/ 467924 h 2849499"/>
                <a:gd name="connsiteX4" fmla="*/ 781685 w 896874"/>
                <a:gd name="connsiteY4" fmla="*/ 21201 h 2849499"/>
                <a:gd name="connsiteX5" fmla="*/ 779304 w 896874"/>
                <a:gd name="connsiteY5" fmla="*/ -516 h 2849499"/>
                <a:gd name="connsiteX6" fmla="*/ 776923 w 896874"/>
                <a:gd name="connsiteY6" fmla="*/ -516 h 2849499"/>
                <a:gd name="connsiteX7" fmla="*/ 448215 w 896874"/>
                <a:gd name="connsiteY7" fmla="*/ 58920 h 2849499"/>
                <a:gd name="connsiteX8" fmla="*/ 119507 w 896874"/>
                <a:gd name="connsiteY8" fmla="*/ -516 h 2849499"/>
                <a:gd name="connsiteX9" fmla="*/ 117126 w 896874"/>
                <a:gd name="connsiteY9" fmla="*/ -516 h 2849499"/>
                <a:gd name="connsiteX10" fmla="*/ 114745 w 896874"/>
                <a:gd name="connsiteY10" fmla="*/ 21201 h 2849499"/>
                <a:gd name="connsiteX11" fmla="*/ 77692 w 896874"/>
                <a:gd name="connsiteY11" fmla="*/ 467924 h 2849499"/>
                <a:gd name="connsiteX12" fmla="*/ 322961 w 896874"/>
                <a:gd name="connsiteY12" fmla="*/ 1615782 h 2849499"/>
                <a:gd name="connsiteX13" fmla="*/ 388303 w 896874"/>
                <a:gd name="connsiteY13" fmla="*/ 2188044 h 2849499"/>
                <a:gd name="connsiteX14" fmla="*/ 356108 w 896874"/>
                <a:gd name="connsiteY14" fmla="*/ 2616669 h 2849499"/>
                <a:gd name="connsiteX15" fmla="*/ -222 w 896874"/>
                <a:gd name="connsiteY15" fmla="*/ 2731635 h 2849499"/>
                <a:gd name="connsiteX16" fmla="*/ 448215 w 896874"/>
                <a:gd name="connsiteY16" fmla="*/ 2848983 h 2849499"/>
                <a:gd name="connsiteX17" fmla="*/ 896652 w 896874"/>
                <a:gd name="connsiteY17" fmla="*/ 2731635 h 2849499"/>
                <a:gd name="connsiteX18" fmla="*/ 540322 w 896874"/>
                <a:gd name="connsiteY18" fmla="*/ 2616669 h 284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6874" h="2849499">
                  <a:moveTo>
                    <a:pt x="540322" y="2616669"/>
                  </a:moveTo>
                  <a:cubicBezTo>
                    <a:pt x="513614" y="2475442"/>
                    <a:pt x="502784" y="2331671"/>
                    <a:pt x="508032" y="2188044"/>
                  </a:cubicBezTo>
                  <a:cubicBezTo>
                    <a:pt x="515528" y="1995924"/>
                    <a:pt x="537398" y="1804634"/>
                    <a:pt x="573469" y="1615782"/>
                  </a:cubicBezTo>
                  <a:cubicBezTo>
                    <a:pt x="736442" y="1493671"/>
                    <a:pt x="818737" y="1108956"/>
                    <a:pt x="818737" y="467924"/>
                  </a:cubicBezTo>
                  <a:cubicBezTo>
                    <a:pt x="818737" y="346766"/>
                    <a:pt x="781685" y="34632"/>
                    <a:pt x="781685" y="21201"/>
                  </a:cubicBezTo>
                  <a:lnTo>
                    <a:pt x="779304" y="-516"/>
                  </a:lnTo>
                  <a:lnTo>
                    <a:pt x="776923" y="-516"/>
                  </a:lnTo>
                  <a:cubicBezTo>
                    <a:pt x="776923" y="32346"/>
                    <a:pt x="629761" y="58920"/>
                    <a:pt x="448215" y="58920"/>
                  </a:cubicBezTo>
                  <a:cubicBezTo>
                    <a:pt x="266668" y="58920"/>
                    <a:pt x="119507" y="32346"/>
                    <a:pt x="119507" y="-516"/>
                  </a:cubicBezTo>
                  <a:lnTo>
                    <a:pt x="117126" y="-516"/>
                  </a:lnTo>
                  <a:lnTo>
                    <a:pt x="114745" y="21201"/>
                  </a:lnTo>
                  <a:cubicBezTo>
                    <a:pt x="114745" y="34632"/>
                    <a:pt x="77692" y="346766"/>
                    <a:pt x="77692" y="467924"/>
                  </a:cubicBezTo>
                  <a:cubicBezTo>
                    <a:pt x="77692" y="1108956"/>
                    <a:pt x="159893" y="1493671"/>
                    <a:pt x="322961" y="1615782"/>
                  </a:cubicBezTo>
                  <a:cubicBezTo>
                    <a:pt x="359042" y="1804634"/>
                    <a:pt x="380883" y="1995924"/>
                    <a:pt x="388303" y="2188044"/>
                  </a:cubicBezTo>
                  <a:cubicBezTo>
                    <a:pt x="393589" y="2331671"/>
                    <a:pt x="382788" y="2475442"/>
                    <a:pt x="356108" y="2616669"/>
                  </a:cubicBezTo>
                  <a:cubicBezTo>
                    <a:pt x="194183" y="2624860"/>
                    <a:pt x="-222" y="2654769"/>
                    <a:pt x="-222" y="2731635"/>
                  </a:cubicBezTo>
                  <a:cubicBezTo>
                    <a:pt x="-222" y="2824219"/>
                    <a:pt x="281147" y="2848793"/>
                    <a:pt x="448215" y="2848983"/>
                  </a:cubicBezTo>
                  <a:cubicBezTo>
                    <a:pt x="615284" y="2849174"/>
                    <a:pt x="896652" y="2824219"/>
                    <a:pt x="896652" y="2731635"/>
                  </a:cubicBezTo>
                  <a:cubicBezTo>
                    <a:pt x="896652" y="2654674"/>
                    <a:pt x="701866" y="2624860"/>
                    <a:pt x="540322" y="2616669"/>
                  </a:cubicBezTo>
                  <a:close/>
                </a:path>
              </a:pathLst>
            </a:custGeom>
            <a:noFill/>
            <a:ln w="38100" cap="rnd">
              <a:solidFill>
                <a:srgbClr val="CC5500"/>
              </a:solidFill>
              <a:prstDash val="solid"/>
              <a:round/>
            </a:ln>
          </p:spPr>
          <p:txBody>
            <a:bodyPr rtlCol="0" anchor="ctr"/>
            <a:lstStyle/>
            <a:p>
              <a:endParaRPr lang="en-IN"/>
            </a:p>
          </p:txBody>
        </p:sp>
      </p:grpSp>
      <p:grpSp>
        <p:nvGrpSpPr>
          <p:cNvPr id="86" name="Group 85">
            <a:extLst>
              <a:ext uri="{FF2B5EF4-FFF2-40B4-BE49-F238E27FC236}">
                <a16:creationId xmlns:a16="http://schemas.microsoft.com/office/drawing/2014/main" xmlns="" id="{AE52E78C-92D8-92DD-7179-C7C311424F7E}"/>
              </a:ext>
            </a:extLst>
          </p:cNvPr>
          <p:cNvGrpSpPr/>
          <p:nvPr/>
        </p:nvGrpSpPr>
        <p:grpSpPr>
          <a:xfrm>
            <a:off x="2299699" y="777071"/>
            <a:ext cx="485774" cy="2508124"/>
            <a:chOff x="6975713" y="953505"/>
            <a:chExt cx="485774" cy="2508124"/>
          </a:xfrm>
        </p:grpSpPr>
        <p:sp>
          <p:nvSpPr>
            <p:cNvPr id="74" name="Freeform: Shape 73">
              <a:extLst>
                <a:ext uri="{FF2B5EF4-FFF2-40B4-BE49-F238E27FC236}">
                  <a16:creationId xmlns:a16="http://schemas.microsoft.com/office/drawing/2014/main" xmlns="" id="{839C9B21-D183-A4B1-9B1E-F446AE9CE1E3}"/>
                </a:ext>
              </a:extLst>
            </p:cNvPr>
            <p:cNvSpPr/>
            <p:nvPr/>
          </p:nvSpPr>
          <p:spPr>
            <a:xfrm>
              <a:off x="7023338" y="1191631"/>
              <a:ext cx="389858" cy="2269998"/>
            </a:xfrm>
            <a:custGeom>
              <a:avLst/>
              <a:gdLst>
                <a:gd name="connsiteX0" fmla="*/ 0 w 389858"/>
                <a:gd name="connsiteY0" fmla="*/ 0 h 2269998"/>
                <a:gd name="connsiteX1" fmla="*/ 389858 w 389858"/>
                <a:gd name="connsiteY1" fmla="*/ 0 h 2269998"/>
                <a:gd name="connsiteX2" fmla="*/ 389858 w 389858"/>
                <a:gd name="connsiteY2" fmla="*/ 0 h 2269998"/>
                <a:gd name="connsiteX3" fmla="*/ 389858 w 389858"/>
                <a:gd name="connsiteY3" fmla="*/ 2075117 h 2269998"/>
                <a:gd name="connsiteX4" fmla="*/ 194977 w 389858"/>
                <a:gd name="connsiteY4" fmla="*/ 2269998 h 2269998"/>
                <a:gd name="connsiteX5" fmla="*/ 194977 w 389858"/>
                <a:gd name="connsiteY5" fmla="*/ 2269998 h 2269998"/>
                <a:gd name="connsiteX6" fmla="*/ 0 w 389858"/>
                <a:gd name="connsiteY6" fmla="*/ 2075212 h 2269998"/>
                <a:gd name="connsiteX7" fmla="*/ 0 w 389858"/>
                <a:gd name="connsiteY7" fmla="*/ 2075117 h 2269998"/>
                <a:gd name="connsiteX8" fmla="*/ 0 w 389858"/>
                <a:gd name="connsiteY8" fmla="*/ 0 h 2269998"/>
                <a:gd name="connsiteX9" fmla="*/ 0 w 389858"/>
                <a:gd name="connsiteY9" fmla="*/ 0 h 226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858" h="2269998">
                  <a:moveTo>
                    <a:pt x="0" y="0"/>
                  </a:moveTo>
                  <a:lnTo>
                    <a:pt x="389858" y="0"/>
                  </a:lnTo>
                  <a:lnTo>
                    <a:pt x="389858" y="0"/>
                  </a:lnTo>
                  <a:lnTo>
                    <a:pt x="389858" y="2075117"/>
                  </a:lnTo>
                  <a:cubicBezTo>
                    <a:pt x="389858" y="2182749"/>
                    <a:pt x="302606" y="2269998"/>
                    <a:pt x="194977" y="2269998"/>
                  </a:cubicBezTo>
                  <a:lnTo>
                    <a:pt x="194977" y="2269998"/>
                  </a:lnTo>
                  <a:cubicBezTo>
                    <a:pt x="87347" y="2270055"/>
                    <a:pt x="53" y="2182844"/>
                    <a:pt x="0" y="2075212"/>
                  </a:cubicBezTo>
                  <a:cubicBezTo>
                    <a:pt x="0" y="2075183"/>
                    <a:pt x="0" y="2075145"/>
                    <a:pt x="0" y="2075117"/>
                  </a:cubicBezTo>
                  <a:lnTo>
                    <a:pt x="0" y="0"/>
                  </a:lnTo>
                  <a:lnTo>
                    <a:pt x="0" y="0"/>
                  </a:lnTo>
                  <a:close/>
                </a:path>
              </a:pathLst>
            </a:custGeom>
            <a:solidFill>
              <a:srgbClr val="CC5500"/>
            </a:solidFill>
            <a:ln w="9525" cap="flat">
              <a:noFill/>
              <a:prstDash val="solid"/>
              <a:miter/>
            </a:ln>
          </p:spPr>
          <p:txBody>
            <a:bodyPr rtlCol="0" anchor="ctr"/>
            <a:lstStyle/>
            <a:p>
              <a:endParaRPr lang="en-IN" dirty="0"/>
            </a:p>
          </p:txBody>
        </p:sp>
        <p:sp>
          <p:nvSpPr>
            <p:cNvPr id="75" name="Freeform: Shape 74">
              <a:extLst>
                <a:ext uri="{FF2B5EF4-FFF2-40B4-BE49-F238E27FC236}">
                  <a16:creationId xmlns:a16="http://schemas.microsoft.com/office/drawing/2014/main" xmlns="" id="{A2BCBDC2-D639-3EF1-AA97-51E1D2837561}"/>
                </a:ext>
              </a:extLst>
            </p:cNvPr>
            <p:cNvSpPr/>
            <p:nvPr/>
          </p:nvSpPr>
          <p:spPr>
            <a:xfrm>
              <a:off x="6975713" y="116572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F15A29"/>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05BC3898-8467-1598-C705-1E61CA84A2FA}"/>
                </a:ext>
              </a:extLst>
            </p:cNvPr>
            <p:cNvSpPr/>
            <p:nvPr/>
          </p:nvSpPr>
          <p:spPr>
            <a:xfrm>
              <a:off x="7061628" y="2118127"/>
              <a:ext cx="313562" cy="1305591"/>
            </a:xfrm>
            <a:custGeom>
              <a:avLst/>
              <a:gdLst>
                <a:gd name="connsiteX0" fmla="*/ 235430 w 313562"/>
                <a:gd name="connsiteY0" fmla="*/ 10834 h 1305591"/>
                <a:gd name="connsiteX1" fmla="*/ 156753 w 313562"/>
                <a:gd name="connsiteY1" fmla="*/ 13216 h 1305591"/>
                <a:gd name="connsiteX2" fmla="*/ 78839 w 313562"/>
                <a:gd name="connsiteY2" fmla="*/ 10834 h 1305591"/>
                <a:gd name="connsiteX3" fmla="*/ 353 w 313562"/>
                <a:gd name="connsiteY3" fmla="*/ 71 h 1305591"/>
                <a:gd name="connsiteX4" fmla="*/ -219 w 313562"/>
                <a:gd name="connsiteY4" fmla="*/ 71 h 1305591"/>
                <a:gd name="connsiteX5" fmla="*/ -219 w 313562"/>
                <a:gd name="connsiteY5" fmla="*/ 1148786 h 1305591"/>
                <a:gd name="connsiteX6" fmla="*/ 156563 w 313562"/>
                <a:gd name="connsiteY6" fmla="*/ 1305568 h 1305591"/>
                <a:gd name="connsiteX7" fmla="*/ 313344 w 313562"/>
                <a:gd name="connsiteY7" fmla="*/ 1148786 h 1305591"/>
                <a:gd name="connsiteX8" fmla="*/ 313344 w 313562"/>
                <a:gd name="connsiteY8" fmla="*/ -24 h 1305591"/>
                <a:gd name="connsiteX9" fmla="*/ 312677 w 313562"/>
                <a:gd name="connsiteY9" fmla="*/ -24 h 1305591"/>
                <a:gd name="connsiteX10" fmla="*/ 235430 w 313562"/>
                <a:gd name="connsiteY10" fmla="*/ 10834 h 1305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562" h="1305591">
                  <a:moveTo>
                    <a:pt x="235430" y="10834"/>
                  </a:moveTo>
                  <a:cubicBezTo>
                    <a:pt x="212951" y="12358"/>
                    <a:pt x="186948" y="13216"/>
                    <a:pt x="156753" y="13216"/>
                  </a:cubicBezTo>
                  <a:cubicBezTo>
                    <a:pt x="126559" y="13216"/>
                    <a:pt x="101127" y="12358"/>
                    <a:pt x="78839" y="10834"/>
                  </a:cubicBezTo>
                  <a:cubicBezTo>
                    <a:pt x="34643" y="8644"/>
                    <a:pt x="4068" y="4643"/>
                    <a:pt x="353" y="71"/>
                  </a:cubicBezTo>
                  <a:lnTo>
                    <a:pt x="-219" y="71"/>
                  </a:lnTo>
                  <a:lnTo>
                    <a:pt x="-219" y="1148786"/>
                  </a:lnTo>
                  <a:cubicBezTo>
                    <a:pt x="-219" y="1235378"/>
                    <a:pt x="69971" y="1305568"/>
                    <a:pt x="156563" y="1305568"/>
                  </a:cubicBezTo>
                  <a:cubicBezTo>
                    <a:pt x="243155" y="1305568"/>
                    <a:pt x="313344" y="1235378"/>
                    <a:pt x="313344" y="1148786"/>
                  </a:cubicBezTo>
                  <a:lnTo>
                    <a:pt x="313344" y="-24"/>
                  </a:lnTo>
                  <a:lnTo>
                    <a:pt x="312677" y="-24"/>
                  </a:lnTo>
                  <a:cubicBezTo>
                    <a:pt x="308773" y="4929"/>
                    <a:pt x="278864" y="8644"/>
                    <a:pt x="235430" y="10834"/>
                  </a:cubicBezTo>
                  <a:close/>
                </a:path>
              </a:pathLst>
            </a:custGeom>
            <a:solidFill>
              <a:srgbClr val="FFFFFF">
                <a:alpha val="50000"/>
              </a:srgbClr>
            </a:solid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33093F3F-4AF7-F217-B07E-6148678C7DE9}"/>
                </a:ext>
              </a:extLst>
            </p:cNvPr>
            <p:cNvSpPr/>
            <p:nvPr/>
          </p:nvSpPr>
          <p:spPr>
            <a:xfrm>
              <a:off x="7061628" y="2103745"/>
              <a:ext cx="313563" cy="27051"/>
            </a:xfrm>
            <a:custGeom>
              <a:avLst/>
              <a:gdLst>
                <a:gd name="connsiteX0" fmla="*/ 313563 w 313563"/>
                <a:gd name="connsiteY0" fmla="*/ 13526 h 27051"/>
                <a:gd name="connsiteX1" fmla="*/ 156782 w 313563"/>
                <a:gd name="connsiteY1" fmla="*/ 27051 h 27051"/>
                <a:gd name="connsiteX2" fmla="*/ 0 w 313563"/>
                <a:gd name="connsiteY2" fmla="*/ 13526 h 27051"/>
                <a:gd name="connsiteX3" fmla="*/ 156782 w 313563"/>
                <a:gd name="connsiteY3" fmla="*/ 0 h 27051"/>
                <a:gd name="connsiteX4" fmla="*/ 313563 w 313563"/>
                <a:gd name="connsiteY4" fmla="*/ 13526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63" h="27051">
                  <a:moveTo>
                    <a:pt x="313563" y="13526"/>
                  </a:moveTo>
                  <a:cubicBezTo>
                    <a:pt x="313563" y="20995"/>
                    <a:pt x="243370" y="27051"/>
                    <a:pt x="156782" y="27051"/>
                  </a:cubicBezTo>
                  <a:cubicBezTo>
                    <a:pt x="70193" y="27051"/>
                    <a:pt x="0" y="20995"/>
                    <a:pt x="0" y="13526"/>
                  </a:cubicBezTo>
                  <a:cubicBezTo>
                    <a:pt x="0" y="6056"/>
                    <a:pt x="70193" y="0"/>
                    <a:pt x="156782" y="0"/>
                  </a:cubicBezTo>
                  <a:cubicBezTo>
                    <a:pt x="243370" y="0"/>
                    <a:pt x="313563" y="6056"/>
                    <a:pt x="313563" y="13526"/>
                  </a:cubicBezTo>
                  <a:close/>
                </a:path>
              </a:pathLst>
            </a:custGeom>
            <a:solidFill>
              <a:srgbClr val="FFFFFF">
                <a:alpha val="50000"/>
              </a:srgbClr>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53014C9F-6F83-66BA-F636-5CFEE77561EE}"/>
                </a:ext>
              </a:extLst>
            </p:cNvPr>
            <p:cNvSpPr/>
            <p:nvPr/>
          </p:nvSpPr>
          <p:spPr>
            <a:xfrm>
              <a:off x="6975713" y="116572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D4D6D8"/>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05C751C9-7BAE-35AA-E447-38C292A7A1D6}"/>
                </a:ext>
              </a:extLst>
            </p:cNvPr>
            <p:cNvSpPr/>
            <p:nvPr/>
          </p:nvSpPr>
          <p:spPr>
            <a:xfrm>
              <a:off x="7046579" y="1186963"/>
              <a:ext cx="340233" cy="105155"/>
            </a:xfrm>
            <a:custGeom>
              <a:avLst/>
              <a:gdLst>
                <a:gd name="connsiteX0" fmla="*/ 294513 w 340233"/>
                <a:gd name="connsiteY0" fmla="*/ 0 h 105155"/>
                <a:gd name="connsiteX1" fmla="*/ 340233 w 340233"/>
                <a:gd name="connsiteY1" fmla="*/ 0 h 105155"/>
                <a:gd name="connsiteX2" fmla="*/ 340233 w 340233"/>
                <a:gd name="connsiteY2" fmla="*/ 105156 h 105155"/>
                <a:gd name="connsiteX3" fmla="*/ 294513 w 340233"/>
                <a:gd name="connsiteY3" fmla="*/ 105156 h 105155"/>
                <a:gd name="connsiteX4" fmla="*/ 45720 w 340233"/>
                <a:gd name="connsiteY4" fmla="*/ 105156 h 105155"/>
                <a:gd name="connsiteX5" fmla="*/ 0 w 340233"/>
                <a:gd name="connsiteY5" fmla="*/ 105156 h 105155"/>
                <a:gd name="connsiteX6" fmla="*/ 0 w 340233"/>
                <a:gd name="connsiteY6" fmla="*/ 0 h 105155"/>
                <a:gd name="connsiteX7" fmla="*/ 45720 w 340233"/>
                <a:gd name="connsiteY7" fmla="*/ 0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233" h="105155">
                  <a:moveTo>
                    <a:pt x="294513" y="0"/>
                  </a:moveTo>
                  <a:cubicBezTo>
                    <a:pt x="319763" y="0"/>
                    <a:pt x="340233" y="0"/>
                    <a:pt x="340233" y="0"/>
                  </a:cubicBezTo>
                  <a:lnTo>
                    <a:pt x="340233" y="105156"/>
                  </a:lnTo>
                  <a:cubicBezTo>
                    <a:pt x="340233" y="105156"/>
                    <a:pt x="319763" y="105156"/>
                    <a:pt x="294513" y="105156"/>
                  </a:cubicBezTo>
                  <a:lnTo>
                    <a:pt x="45720" y="105156"/>
                  </a:lnTo>
                  <a:cubicBezTo>
                    <a:pt x="20470" y="105156"/>
                    <a:pt x="0" y="105156"/>
                    <a:pt x="0" y="105156"/>
                  </a:cubicBezTo>
                  <a:lnTo>
                    <a:pt x="0" y="0"/>
                  </a:lnTo>
                  <a:cubicBezTo>
                    <a:pt x="0" y="0"/>
                    <a:pt x="20470" y="0"/>
                    <a:pt x="45720" y="0"/>
                  </a:cubicBezTo>
                  <a:close/>
                </a:path>
              </a:pathLst>
            </a:custGeom>
            <a:solidFill>
              <a:srgbClr val="FFFFFF">
                <a:alpha val="50000"/>
              </a:srgbClr>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63D69A2A-D665-2B84-7C47-FAAFFCC05EAF}"/>
                </a:ext>
              </a:extLst>
            </p:cNvPr>
            <p:cNvSpPr/>
            <p:nvPr/>
          </p:nvSpPr>
          <p:spPr>
            <a:xfrm>
              <a:off x="6978570" y="953505"/>
              <a:ext cx="482917" cy="264414"/>
            </a:xfrm>
            <a:custGeom>
              <a:avLst/>
              <a:gdLst>
                <a:gd name="connsiteX0" fmla="*/ 77819 w 482917"/>
                <a:gd name="connsiteY0" fmla="*/ 1 h 264414"/>
                <a:gd name="connsiteX1" fmla="*/ 404717 w 482917"/>
                <a:gd name="connsiteY1" fmla="*/ 1 h 264414"/>
                <a:gd name="connsiteX2" fmla="*/ 482917 w 482917"/>
                <a:gd name="connsiteY2" fmla="*/ 77438 h 264414"/>
                <a:gd name="connsiteX3" fmla="*/ 482918 w 482917"/>
                <a:gd name="connsiteY3" fmla="*/ 77820 h 264414"/>
                <a:gd name="connsiteX4" fmla="*/ 482918 w 482917"/>
                <a:gd name="connsiteY4" fmla="*/ 262796 h 264414"/>
                <a:gd name="connsiteX5" fmla="*/ 481298 w 482917"/>
                <a:gd name="connsiteY5" fmla="*/ 264415 h 264414"/>
                <a:gd name="connsiteX6" fmla="*/ 0 w 482917"/>
                <a:gd name="connsiteY6" fmla="*/ 264415 h 264414"/>
                <a:gd name="connsiteX7" fmla="*/ 0 w 482917"/>
                <a:gd name="connsiteY7" fmla="*/ 264415 h 264414"/>
                <a:gd name="connsiteX8" fmla="*/ 0 w 482917"/>
                <a:gd name="connsiteY8" fmla="*/ 77820 h 264414"/>
                <a:gd name="connsiteX9" fmla="*/ 77819 w 482917"/>
                <a:gd name="connsiteY9" fmla="*/ 1 h 264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917" h="264414">
                  <a:moveTo>
                    <a:pt x="77819" y="1"/>
                  </a:moveTo>
                  <a:lnTo>
                    <a:pt x="404717" y="1"/>
                  </a:lnTo>
                  <a:cubicBezTo>
                    <a:pt x="447695" y="-209"/>
                    <a:pt x="482706" y="34460"/>
                    <a:pt x="482917" y="77438"/>
                  </a:cubicBezTo>
                  <a:cubicBezTo>
                    <a:pt x="482918" y="77566"/>
                    <a:pt x="482918" y="77693"/>
                    <a:pt x="482918" y="77820"/>
                  </a:cubicBezTo>
                  <a:lnTo>
                    <a:pt x="482918" y="262796"/>
                  </a:lnTo>
                  <a:cubicBezTo>
                    <a:pt x="482918" y="263690"/>
                    <a:pt x="482193" y="264415"/>
                    <a:pt x="481298" y="264415"/>
                  </a:cubicBezTo>
                  <a:lnTo>
                    <a:pt x="0" y="264415"/>
                  </a:lnTo>
                  <a:lnTo>
                    <a:pt x="0" y="264415"/>
                  </a:lnTo>
                  <a:lnTo>
                    <a:pt x="0" y="77820"/>
                  </a:lnTo>
                  <a:cubicBezTo>
                    <a:pt x="0" y="34842"/>
                    <a:pt x="34841" y="1"/>
                    <a:pt x="77819" y="1"/>
                  </a:cubicBezTo>
                  <a:close/>
                </a:path>
              </a:pathLst>
            </a:custGeom>
            <a:solidFill>
              <a:srgbClr val="CC5500"/>
            </a:solidFill>
            <a:ln w="9525" cap="flat">
              <a:noFill/>
              <a:prstDash val="solid"/>
              <a:miter/>
            </a:ln>
          </p:spPr>
          <p:txBody>
            <a:bodyPr rtlCol="0" anchor="ctr"/>
            <a:lstStyle/>
            <a:p>
              <a:endParaRPr lang="en-IN"/>
            </a:p>
          </p:txBody>
        </p:sp>
      </p:grpSp>
      <p:grpSp>
        <p:nvGrpSpPr>
          <p:cNvPr id="87" name="Group 86">
            <a:extLst>
              <a:ext uri="{FF2B5EF4-FFF2-40B4-BE49-F238E27FC236}">
                <a16:creationId xmlns:a16="http://schemas.microsoft.com/office/drawing/2014/main" xmlns="" id="{D20F9721-6CFE-1F76-A1B8-7938320BC175}"/>
              </a:ext>
            </a:extLst>
          </p:cNvPr>
          <p:cNvGrpSpPr/>
          <p:nvPr/>
        </p:nvGrpSpPr>
        <p:grpSpPr>
          <a:xfrm>
            <a:off x="2985051" y="989289"/>
            <a:ext cx="485298" cy="2295906"/>
            <a:chOff x="7657798" y="1165723"/>
            <a:chExt cx="485298" cy="2295906"/>
          </a:xfrm>
        </p:grpSpPr>
        <p:sp>
          <p:nvSpPr>
            <p:cNvPr id="81" name="Freeform: Shape 80">
              <a:extLst>
                <a:ext uri="{FF2B5EF4-FFF2-40B4-BE49-F238E27FC236}">
                  <a16:creationId xmlns:a16="http://schemas.microsoft.com/office/drawing/2014/main" xmlns="" id="{A29C9131-87B1-E79D-E15E-0AA913ABF935}"/>
                </a:ext>
              </a:extLst>
            </p:cNvPr>
            <p:cNvSpPr/>
            <p:nvPr/>
          </p:nvSpPr>
          <p:spPr>
            <a:xfrm>
              <a:off x="7705518" y="1191631"/>
              <a:ext cx="389762" cy="2269998"/>
            </a:xfrm>
            <a:custGeom>
              <a:avLst/>
              <a:gdLst>
                <a:gd name="connsiteX0" fmla="*/ 95 w 389762"/>
                <a:gd name="connsiteY0" fmla="*/ 0 h 2269998"/>
                <a:gd name="connsiteX1" fmla="*/ 389763 w 389762"/>
                <a:gd name="connsiteY1" fmla="*/ 0 h 2269998"/>
                <a:gd name="connsiteX2" fmla="*/ 389763 w 389762"/>
                <a:gd name="connsiteY2" fmla="*/ 0 h 2269998"/>
                <a:gd name="connsiteX3" fmla="*/ 389763 w 389762"/>
                <a:gd name="connsiteY3" fmla="*/ 2075117 h 2269998"/>
                <a:gd name="connsiteX4" fmla="*/ 194881 w 389762"/>
                <a:gd name="connsiteY4" fmla="*/ 2269998 h 2269998"/>
                <a:gd name="connsiteX5" fmla="*/ 194881 w 389762"/>
                <a:gd name="connsiteY5" fmla="*/ 2269998 h 2269998"/>
                <a:gd name="connsiteX6" fmla="*/ 0 w 389762"/>
                <a:gd name="connsiteY6" fmla="*/ 2075117 h 2269998"/>
                <a:gd name="connsiteX7" fmla="*/ 0 w 389762"/>
                <a:gd name="connsiteY7" fmla="*/ 0 h 2269998"/>
                <a:gd name="connsiteX8" fmla="*/ 0 w 389762"/>
                <a:gd name="connsiteY8" fmla="*/ 0 h 226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762" h="2269998">
                  <a:moveTo>
                    <a:pt x="95" y="0"/>
                  </a:moveTo>
                  <a:lnTo>
                    <a:pt x="389763" y="0"/>
                  </a:lnTo>
                  <a:lnTo>
                    <a:pt x="389763" y="0"/>
                  </a:lnTo>
                  <a:lnTo>
                    <a:pt x="389763" y="2075117"/>
                  </a:lnTo>
                  <a:cubicBezTo>
                    <a:pt x="389763" y="2182749"/>
                    <a:pt x="302514" y="2269998"/>
                    <a:pt x="194881" y="2269998"/>
                  </a:cubicBezTo>
                  <a:lnTo>
                    <a:pt x="194881" y="2269998"/>
                  </a:lnTo>
                  <a:cubicBezTo>
                    <a:pt x="87252" y="2269998"/>
                    <a:pt x="0" y="2182749"/>
                    <a:pt x="0" y="2075117"/>
                  </a:cubicBezTo>
                  <a:lnTo>
                    <a:pt x="0" y="0"/>
                  </a:lnTo>
                  <a:lnTo>
                    <a:pt x="0" y="0"/>
                  </a:lnTo>
                  <a:close/>
                </a:path>
              </a:pathLst>
            </a:custGeom>
            <a:solidFill>
              <a:srgbClr val="CC5500"/>
            </a:solidFill>
            <a:ln w="9525" cap="flat">
              <a:noFill/>
              <a:prstDash val="solid"/>
              <a:miter/>
            </a:ln>
          </p:spPr>
          <p:txBody>
            <a:bodyPr rtlCol="0" anchor="ctr"/>
            <a:lstStyle/>
            <a:p>
              <a:endParaRPr lang="en-IN" dirty="0"/>
            </a:p>
          </p:txBody>
        </p:sp>
        <p:sp>
          <p:nvSpPr>
            <p:cNvPr id="82" name="Freeform: Shape 81">
              <a:extLst>
                <a:ext uri="{FF2B5EF4-FFF2-40B4-BE49-F238E27FC236}">
                  <a16:creationId xmlns:a16="http://schemas.microsoft.com/office/drawing/2014/main" xmlns="" id="{04609AA3-FAD4-12BC-31CD-87374DC9ED27}"/>
                </a:ext>
              </a:extLst>
            </p:cNvPr>
            <p:cNvSpPr/>
            <p:nvPr/>
          </p:nvSpPr>
          <p:spPr>
            <a:xfrm>
              <a:off x="7657798" y="116572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F15A29"/>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F238A246-E116-0C2B-244B-CA935E57D23C}"/>
                </a:ext>
              </a:extLst>
            </p:cNvPr>
            <p:cNvSpPr/>
            <p:nvPr/>
          </p:nvSpPr>
          <p:spPr>
            <a:xfrm>
              <a:off x="7743713" y="2118127"/>
              <a:ext cx="313467" cy="1301725"/>
            </a:xfrm>
            <a:custGeom>
              <a:avLst/>
              <a:gdLst>
                <a:gd name="connsiteX0" fmla="*/ 235430 w 313467"/>
                <a:gd name="connsiteY0" fmla="*/ 10834 h 1301725"/>
                <a:gd name="connsiteX1" fmla="*/ 156658 w 313467"/>
                <a:gd name="connsiteY1" fmla="*/ 13216 h 1301725"/>
                <a:gd name="connsiteX2" fmla="*/ 78839 w 313467"/>
                <a:gd name="connsiteY2" fmla="*/ 10834 h 1301725"/>
                <a:gd name="connsiteX3" fmla="*/ 353 w 313467"/>
                <a:gd name="connsiteY3" fmla="*/ 71 h 1301725"/>
                <a:gd name="connsiteX4" fmla="*/ -219 w 313467"/>
                <a:gd name="connsiteY4" fmla="*/ 71 h 1301725"/>
                <a:gd name="connsiteX5" fmla="*/ -219 w 313467"/>
                <a:gd name="connsiteY5" fmla="*/ 1148786 h 1301725"/>
                <a:gd name="connsiteX6" fmla="*/ 160382 w 313467"/>
                <a:gd name="connsiteY6" fmla="*/ 1301653 h 1301725"/>
                <a:gd name="connsiteX7" fmla="*/ 313249 w 313467"/>
                <a:gd name="connsiteY7" fmla="*/ 1148786 h 1301725"/>
                <a:gd name="connsiteX8" fmla="*/ 313249 w 313467"/>
                <a:gd name="connsiteY8" fmla="*/ -24 h 1301725"/>
                <a:gd name="connsiteX9" fmla="*/ 312678 w 313467"/>
                <a:gd name="connsiteY9" fmla="*/ -24 h 1301725"/>
                <a:gd name="connsiteX10" fmla="*/ 235430 w 313467"/>
                <a:gd name="connsiteY10" fmla="*/ 10834 h 130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467" h="1301725">
                  <a:moveTo>
                    <a:pt x="235430" y="10834"/>
                  </a:moveTo>
                  <a:cubicBezTo>
                    <a:pt x="212951" y="12358"/>
                    <a:pt x="186948" y="13216"/>
                    <a:pt x="156658" y="13216"/>
                  </a:cubicBezTo>
                  <a:cubicBezTo>
                    <a:pt x="126369" y="13216"/>
                    <a:pt x="101032" y="12358"/>
                    <a:pt x="78839" y="10834"/>
                  </a:cubicBezTo>
                  <a:cubicBezTo>
                    <a:pt x="34643" y="8644"/>
                    <a:pt x="3972" y="4643"/>
                    <a:pt x="353" y="71"/>
                  </a:cubicBezTo>
                  <a:lnTo>
                    <a:pt x="-219" y="71"/>
                  </a:lnTo>
                  <a:lnTo>
                    <a:pt x="-219" y="1148786"/>
                  </a:lnTo>
                  <a:cubicBezTo>
                    <a:pt x="1915" y="1235349"/>
                    <a:pt x="73819" y="1303787"/>
                    <a:pt x="160382" y="1301653"/>
                  </a:cubicBezTo>
                  <a:cubicBezTo>
                    <a:pt x="243936" y="1299596"/>
                    <a:pt x="311192" y="1232349"/>
                    <a:pt x="313249" y="1148786"/>
                  </a:cubicBezTo>
                  <a:lnTo>
                    <a:pt x="313249" y="-24"/>
                  </a:lnTo>
                  <a:lnTo>
                    <a:pt x="312678" y="-24"/>
                  </a:lnTo>
                  <a:cubicBezTo>
                    <a:pt x="308677" y="4929"/>
                    <a:pt x="278673" y="8644"/>
                    <a:pt x="235430" y="10834"/>
                  </a:cubicBezTo>
                  <a:close/>
                </a:path>
              </a:pathLst>
            </a:custGeom>
            <a:solidFill>
              <a:srgbClr val="FFFFFF">
                <a:alpha val="50000"/>
              </a:srgbClr>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89196D78-7A36-C575-8352-E989D3AAB712}"/>
                </a:ext>
              </a:extLst>
            </p:cNvPr>
            <p:cNvSpPr/>
            <p:nvPr/>
          </p:nvSpPr>
          <p:spPr>
            <a:xfrm>
              <a:off x="7743618" y="2103745"/>
              <a:ext cx="313562" cy="27051"/>
            </a:xfrm>
            <a:custGeom>
              <a:avLst/>
              <a:gdLst>
                <a:gd name="connsiteX0" fmla="*/ 313563 w 313562"/>
                <a:gd name="connsiteY0" fmla="*/ 13526 h 27051"/>
                <a:gd name="connsiteX1" fmla="*/ 156782 w 313562"/>
                <a:gd name="connsiteY1" fmla="*/ 27051 h 27051"/>
                <a:gd name="connsiteX2" fmla="*/ 0 w 313562"/>
                <a:gd name="connsiteY2" fmla="*/ 13526 h 27051"/>
                <a:gd name="connsiteX3" fmla="*/ 156782 w 313562"/>
                <a:gd name="connsiteY3" fmla="*/ 0 h 27051"/>
                <a:gd name="connsiteX4" fmla="*/ 313563 w 313562"/>
                <a:gd name="connsiteY4" fmla="*/ 13526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62" h="27051">
                  <a:moveTo>
                    <a:pt x="313563" y="13526"/>
                  </a:moveTo>
                  <a:cubicBezTo>
                    <a:pt x="313563" y="20995"/>
                    <a:pt x="243370" y="27051"/>
                    <a:pt x="156782" y="27051"/>
                  </a:cubicBezTo>
                  <a:cubicBezTo>
                    <a:pt x="70193" y="27051"/>
                    <a:pt x="0" y="20995"/>
                    <a:pt x="0" y="13526"/>
                  </a:cubicBezTo>
                  <a:cubicBezTo>
                    <a:pt x="0" y="6056"/>
                    <a:pt x="70193" y="0"/>
                    <a:pt x="156782" y="0"/>
                  </a:cubicBezTo>
                  <a:cubicBezTo>
                    <a:pt x="243370" y="0"/>
                    <a:pt x="313563" y="6056"/>
                    <a:pt x="313563" y="13526"/>
                  </a:cubicBezTo>
                  <a:close/>
                </a:path>
              </a:pathLst>
            </a:custGeom>
            <a:solidFill>
              <a:srgbClr val="FFFFFF">
                <a:alpha val="50000"/>
              </a:srgbClr>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B5490C86-AEE8-9C50-0417-8061C276C9F8}"/>
                </a:ext>
              </a:extLst>
            </p:cNvPr>
            <p:cNvSpPr/>
            <p:nvPr/>
          </p:nvSpPr>
          <p:spPr>
            <a:xfrm>
              <a:off x="7657798" y="116572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CC5500"/>
            </a:solidFill>
            <a:ln w="9525" cap="flat">
              <a:noFill/>
              <a:prstDash val="solid"/>
              <a:miter/>
            </a:ln>
          </p:spPr>
          <p:txBody>
            <a:bodyPr rtlCol="0" anchor="ctr"/>
            <a:lstStyle/>
            <a:p>
              <a:endParaRPr lang="en-IN"/>
            </a:p>
          </p:txBody>
        </p:sp>
      </p:grpSp>
      <p:grpSp>
        <p:nvGrpSpPr>
          <p:cNvPr id="102" name="Group 101">
            <a:extLst>
              <a:ext uri="{FF2B5EF4-FFF2-40B4-BE49-F238E27FC236}">
                <a16:creationId xmlns:a16="http://schemas.microsoft.com/office/drawing/2014/main" xmlns="" id="{3FA75E4B-273F-BB7F-3CE7-B7278A365F01}"/>
              </a:ext>
            </a:extLst>
          </p:cNvPr>
          <p:cNvGrpSpPr/>
          <p:nvPr/>
        </p:nvGrpSpPr>
        <p:grpSpPr>
          <a:xfrm>
            <a:off x="2299699" y="3886582"/>
            <a:ext cx="485774" cy="2508124"/>
            <a:chOff x="5228684" y="2699395"/>
            <a:chExt cx="485774" cy="2508124"/>
          </a:xfrm>
        </p:grpSpPr>
        <p:sp>
          <p:nvSpPr>
            <p:cNvPr id="91" name="Freeform: Shape 90">
              <a:extLst>
                <a:ext uri="{FF2B5EF4-FFF2-40B4-BE49-F238E27FC236}">
                  <a16:creationId xmlns:a16="http://schemas.microsoft.com/office/drawing/2014/main" xmlns="" id="{D8295900-94A8-952E-56F8-2672D906DCAC}"/>
                </a:ext>
              </a:extLst>
            </p:cNvPr>
            <p:cNvSpPr/>
            <p:nvPr/>
          </p:nvSpPr>
          <p:spPr>
            <a:xfrm>
              <a:off x="5276309" y="2937521"/>
              <a:ext cx="389858" cy="2269998"/>
            </a:xfrm>
            <a:custGeom>
              <a:avLst/>
              <a:gdLst>
                <a:gd name="connsiteX0" fmla="*/ 0 w 389858"/>
                <a:gd name="connsiteY0" fmla="*/ 0 h 2269998"/>
                <a:gd name="connsiteX1" fmla="*/ 389858 w 389858"/>
                <a:gd name="connsiteY1" fmla="*/ 0 h 2269998"/>
                <a:gd name="connsiteX2" fmla="*/ 389858 w 389858"/>
                <a:gd name="connsiteY2" fmla="*/ 0 h 2269998"/>
                <a:gd name="connsiteX3" fmla="*/ 389858 w 389858"/>
                <a:gd name="connsiteY3" fmla="*/ 2075117 h 2269998"/>
                <a:gd name="connsiteX4" fmla="*/ 194977 w 389858"/>
                <a:gd name="connsiteY4" fmla="*/ 2269998 h 2269998"/>
                <a:gd name="connsiteX5" fmla="*/ 194977 w 389858"/>
                <a:gd name="connsiteY5" fmla="*/ 2269998 h 2269998"/>
                <a:gd name="connsiteX6" fmla="*/ 0 w 389858"/>
                <a:gd name="connsiteY6" fmla="*/ 2075212 h 2269998"/>
                <a:gd name="connsiteX7" fmla="*/ 0 w 389858"/>
                <a:gd name="connsiteY7" fmla="*/ 2075117 h 2269998"/>
                <a:gd name="connsiteX8" fmla="*/ 0 w 389858"/>
                <a:gd name="connsiteY8" fmla="*/ 0 h 2269998"/>
                <a:gd name="connsiteX9" fmla="*/ 0 w 389858"/>
                <a:gd name="connsiteY9" fmla="*/ 0 h 226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858" h="2269998">
                  <a:moveTo>
                    <a:pt x="0" y="0"/>
                  </a:moveTo>
                  <a:lnTo>
                    <a:pt x="389858" y="0"/>
                  </a:lnTo>
                  <a:lnTo>
                    <a:pt x="389858" y="0"/>
                  </a:lnTo>
                  <a:lnTo>
                    <a:pt x="389858" y="2075117"/>
                  </a:lnTo>
                  <a:cubicBezTo>
                    <a:pt x="389858" y="2182749"/>
                    <a:pt x="302606" y="2269998"/>
                    <a:pt x="194977" y="2269998"/>
                  </a:cubicBezTo>
                  <a:lnTo>
                    <a:pt x="194977" y="2269998"/>
                  </a:lnTo>
                  <a:cubicBezTo>
                    <a:pt x="87347" y="2270055"/>
                    <a:pt x="53" y="2182844"/>
                    <a:pt x="0" y="2075212"/>
                  </a:cubicBezTo>
                  <a:cubicBezTo>
                    <a:pt x="0" y="2075183"/>
                    <a:pt x="0" y="2075145"/>
                    <a:pt x="0" y="2075117"/>
                  </a:cubicBezTo>
                  <a:lnTo>
                    <a:pt x="0" y="0"/>
                  </a:lnTo>
                  <a:lnTo>
                    <a:pt x="0" y="0"/>
                  </a:lnTo>
                  <a:close/>
                </a:path>
              </a:pathLst>
            </a:custGeom>
            <a:solidFill>
              <a:srgbClr val="FFFFFF"/>
            </a:solidFill>
            <a:ln w="38100" cap="flat">
              <a:solidFill>
                <a:srgbClr val="CC5500"/>
              </a:solid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52CE19D6-06DE-36CD-050B-AF08D828E25F}"/>
                </a:ext>
              </a:extLst>
            </p:cNvPr>
            <p:cNvSpPr/>
            <p:nvPr/>
          </p:nvSpPr>
          <p:spPr>
            <a:xfrm>
              <a:off x="5228684" y="291161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F15A29"/>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1EDAB247-765A-D6ED-D359-E4AF2BFFA557}"/>
                </a:ext>
              </a:extLst>
            </p:cNvPr>
            <p:cNvSpPr/>
            <p:nvPr/>
          </p:nvSpPr>
          <p:spPr>
            <a:xfrm>
              <a:off x="5276309" y="3810391"/>
              <a:ext cx="389762" cy="1397126"/>
            </a:xfrm>
            <a:custGeom>
              <a:avLst/>
              <a:gdLst>
                <a:gd name="connsiteX0" fmla="*/ 375141 w 389762"/>
                <a:gd name="connsiteY0" fmla="*/ -29 h 1397126"/>
                <a:gd name="connsiteX1" fmla="*/ 195214 w 389762"/>
                <a:gd name="connsiteY1" fmla="*/ 28546 h 1397126"/>
                <a:gd name="connsiteX2" fmla="*/ 15191 w 389762"/>
                <a:gd name="connsiteY2" fmla="*/ -29 h 1397126"/>
                <a:gd name="connsiteX3" fmla="*/ -49 w 389762"/>
                <a:gd name="connsiteY3" fmla="*/ -29 h 1397126"/>
                <a:gd name="connsiteX4" fmla="*/ -49 w 389762"/>
                <a:gd name="connsiteY4" fmla="*/ 1202217 h 1397126"/>
                <a:gd name="connsiteX5" fmla="*/ 194832 w 389762"/>
                <a:gd name="connsiteY5" fmla="*/ 1397098 h 1397126"/>
                <a:gd name="connsiteX6" fmla="*/ 194832 w 389762"/>
                <a:gd name="connsiteY6" fmla="*/ 1397098 h 1397126"/>
                <a:gd name="connsiteX7" fmla="*/ 389714 w 389762"/>
                <a:gd name="connsiteY7" fmla="*/ 1202217 h 1397126"/>
                <a:gd name="connsiteX8" fmla="*/ 389714 w 389762"/>
                <a:gd name="connsiteY8" fmla="*/ -29 h 1397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762" h="1397126">
                  <a:moveTo>
                    <a:pt x="375141" y="-29"/>
                  </a:moveTo>
                  <a:cubicBezTo>
                    <a:pt x="375141" y="15878"/>
                    <a:pt x="294559" y="28546"/>
                    <a:pt x="195214" y="28546"/>
                  </a:cubicBezTo>
                  <a:cubicBezTo>
                    <a:pt x="95868" y="28546"/>
                    <a:pt x="15191" y="15688"/>
                    <a:pt x="15191" y="-29"/>
                  </a:cubicBezTo>
                  <a:lnTo>
                    <a:pt x="-49" y="-29"/>
                  </a:lnTo>
                  <a:lnTo>
                    <a:pt x="-49" y="1202217"/>
                  </a:lnTo>
                  <a:cubicBezTo>
                    <a:pt x="-49" y="1309850"/>
                    <a:pt x="87203" y="1397098"/>
                    <a:pt x="194832" y="1397098"/>
                  </a:cubicBezTo>
                  <a:lnTo>
                    <a:pt x="194832" y="1397098"/>
                  </a:lnTo>
                  <a:cubicBezTo>
                    <a:pt x="302462" y="1397098"/>
                    <a:pt x="389714" y="1309850"/>
                    <a:pt x="389714" y="1202217"/>
                  </a:cubicBezTo>
                  <a:lnTo>
                    <a:pt x="389714" y="-29"/>
                  </a:lnTo>
                  <a:close/>
                </a:path>
              </a:pathLst>
            </a:custGeom>
            <a:solidFill>
              <a:srgbClr val="CC5500"/>
            </a:solidFill>
            <a:ln w="9525" cap="flat">
              <a:noFill/>
              <a:prstDash val="solid"/>
              <a:miter/>
            </a:ln>
          </p:spPr>
          <p:txBody>
            <a:bodyPr rtlCol="0" anchor="ctr"/>
            <a:lstStyle/>
            <a:p>
              <a:endParaRPr lang="en-IN" dirty="0"/>
            </a:p>
          </p:txBody>
        </p:sp>
        <p:sp>
          <p:nvSpPr>
            <p:cNvPr id="94" name="Freeform: Shape 93">
              <a:extLst>
                <a:ext uri="{FF2B5EF4-FFF2-40B4-BE49-F238E27FC236}">
                  <a16:creationId xmlns:a16="http://schemas.microsoft.com/office/drawing/2014/main" xmlns="" id="{87E2B4F5-BEB4-D05D-8020-4004DA4A1067}"/>
                </a:ext>
              </a:extLst>
            </p:cNvPr>
            <p:cNvSpPr/>
            <p:nvPr/>
          </p:nvSpPr>
          <p:spPr>
            <a:xfrm>
              <a:off x="5291453" y="3781626"/>
              <a:ext cx="360045" cy="57530"/>
            </a:xfrm>
            <a:custGeom>
              <a:avLst/>
              <a:gdLst>
                <a:gd name="connsiteX0" fmla="*/ 360045 w 360045"/>
                <a:gd name="connsiteY0" fmla="*/ 28765 h 57530"/>
                <a:gd name="connsiteX1" fmla="*/ 180023 w 360045"/>
                <a:gd name="connsiteY1" fmla="*/ 57531 h 57530"/>
                <a:gd name="connsiteX2" fmla="*/ 0 w 360045"/>
                <a:gd name="connsiteY2" fmla="*/ 28765 h 57530"/>
                <a:gd name="connsiteX3" fmla="*/ 180023 w 360045"/>
                <a:gd name="connsiteY3" fmla="*/ 0 h 57530"/>
                <a:gd name="connsiteX4" fmla="*/ 360045 w 360045"/>
                <a:gd name="connsiteY4" fmla="*/ 28765 h 57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045" h="57530">
                  <a:moveTo>
                    <a:pt x="360045" y="28765"/>
                  </a:moveTo>
                  <a:cubicBezTo>
                    <a:pt x="360045" y="44652"/>
                    <a:pt x="279446" y="57531"/>
                    <a:pt x="180023" y="57531"/>
                  </a:cubicBezTo>
                  <a:cubicBezTo>
                    <a:pt x="80599" y="57531"/>
                    <a:pt x="0" y="44652"/>
                    <a:pt x="0" y="28765"/>
                  </a:cubicBezTo>
                  <a:cubicBezTo>
                    <a:pt x="0" y="12879"/>
                    <a:pt x="80599" y="0"/>
                    <a:pt x="180023" y="0"/>
                  </a:cubicBezTo>
                  <a:cubicBezTo>
                    <a:pt x="279446" y="0"/>
                    <a:pt x="360045" y="12879"/>
                    <a:pt x="360045" y="28765"/>
                  </a:cubicBezTo>
                  <a:close/>
                </a:path>
              </a:pathLst>
            </a:custGeom>
            <a:solidFill>
              <a:srgbClr val="CC5500"/>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8B42403C-79BB-C2A5-E674-31B74276CF84}"/>
                </a:ext>
              </a:extLst>
            </p:cNvPr>
            <p:cNvSpPr/>
            <p:nvPr/>
          </p:nvSpPr>
          <p:spPr>
            <a:xfrm>
              <a:off x="5228684" y="291161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D4D6D8"/>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51E6BC2A-DB42-3478-4C64-4DEB03393FA6}"/>
                </a:ext>
              </a:extLst>
            </p:cNvPr>
            <p:cNvSpPr/>
            <p:nvPr/>
          </p:nvSpPr>
          <p:spPr>
            <a:xfrm>
              <a:off x="5299550" y="2932853"/>
              <a:ext cx="340233" cy="105155"/>
            </a:xfrm>
            <a:custGeom>
              <a:avLst/>
              <a:gdLst>
                <a:gd name="connsiteX0" fmla="*/ 294513 w 340233"/>
                <a:gd name="connsiteY0" fmla="*/ 0 h 105155"/>
                <a:gd name="connsiteX1" fmla="*/ 340233 w 340233"/>
                <a:gd name="connsiteY1" fmla="*/ 0 h 105155"/>
                <a:gd name="connsiteX2" fmla="*/ 340233 w 340233"/>
                <a:gd name="connsiteY2" fmla="*/ 105156 h 105155"/>
                <a:gd name="connsiteX3" fmla="*/ 294513 w 340233"/>
                <a:gd name="connsiteY3" fmla="*/ 105156 h 105155"/>
                <a:gd name="connsiteX4" fmla="*/ 45720 w 340233"/>
                <a:gd name="connsiteY4" fmla="*/ 105156 h 105155"/>
                <a:gd name="connsiteX5" fmla="*/ 0 w 340233"/>
                <a:gd name="connsiteY5" fmla="*/ 105156 h 105155"/>
                <a:gd name="connsiteX6" fmla="*/ 0 w 340233"/>
                <a:gd name="connsiteY6" fmla="*/ 0 h 105155"/>
                <a:gd name="connsiteX7" fmla="*/ 45720 w 340233"/>
                <a:gd name="connsiteY7" fmla="*/ 0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0233" h="105155">
                  <a:moveTo>
                    <a:pt x="294513" y="0"/>
                  </a:moveTo>
                  <a:cubicBezTo>
                    <a:pt x="319763" y="0"/>
                    <a:pt x="340233" y="0"/>
                    <a:pt x="340233" y="0"/>
                  </a:cubicBezTo>
                  <a:lnTo>
                    <a:pt x="340233" y="105156"/>
                  </a:lnTo>
                  <a:cubicBezTo>
                    <a:pt x="340233" y="105156"/>
                    <a:pt x="319763" y="105156"/>
                    <a:pt x="294513" y="105156"/>
                  </a:cubicBezTo>
                  <a:lnTo>
                    <a:pt x="45720" y="105156"/>
                  </a:lnTo>
                  <a:cubicBezTo>
                    <a:pt x="20470" y="105156"/>
                    <a:pt x="0" y="105156"/>
                    <a:pt x="0" y="105156"/>
                  </a:cubicBezTo>
                  <a:lnTo>
                    <a:pt x="0" y="0"/>
                  </a:lnTo>
                  <a:cubicBezTo>
                    <a:pt x="0" y="0"/>
                    <a:pt x="20470" y="0"/>
                    <a:pt x="45720" y="0"/>
                  </a:cubicBezTo>
                  <a:close/>
                </a:path>
              </a:pathLst>
            </a:custGeom>
            <a:solidFill>
              <a:srgbClr val="CC5500"/>
            </a:solid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E860D99C-1FD5-79B2-34D3-759472191F7E}"/>
                </a:ext>
              </a:extLst>
            </p:cNvPr>
            <p:cNvSpPr/>
            <p:nvPr/>
          </p:nvSpPr>
          <p:spPr>
            <a:xfrm>
              <a:off x="5231541" y="2699395"/>
              <a:ext cx="482917" cy="264414"/>
            </a:xfrm>
            <a:custGeom>
              <a:avLst/>
              <a:gdLst>
                <a:gd name="connsiteX0" fmla="*/ 77819 w 482917"/>
                <a:gd name="connsiteY0" fmla="*/ 1 h 264414"/>
                <a:gd name="connsiteX1" fmla="*/ 404717 w 482917"/>
                <a:gd name="connsiteY1" fmla="*/ 1 h 264414"/>
                <a:gd name="connsiteX2" fmla="*/ 482917 w 482917"/>
                <a:gd name="connsiteY2" fmla="*/ 77438 h 264414"/>
                <a:gd name="connsiteX3" fmla="*/ 482918 w 482917"/>
                <a:gd name="connsiteY3" fmla="*/ 77820 h 264414"/>
                <a:gd name="connsiteX4" fmla="*/ 482918 w 482917"/>
                <a:gd name="connsiteY4" fmla="*/ 262796 h 264414"/>
                <a:gd name="connsiteX5" fmla="*/ 481298 w 482917"/>
                <a:gd name="connsiteY5" fmla="*/ 264415 h 264414"/>
                <a:gd name="connsiteX6" fmla="*/ 0 w 482917"/>
                <a:gd name="connsiteY6" fmla="*/ 264415 h 264414"/>
                <a:gd name="connsiteX7" fmla="*/ 0 w 482917"/>
                <a:gd name="connsiteY7" fmla="*/ 264415 h 264414"/>
                <a:gd name="connsiteX8" fmla="*/ 0 w 482917"/>
                <a:gd name="connsiteY8" fmla="*/ 77820 h 264414"/>
                <a:gd name="connsiteX9" fmla="*/ 77819 w 482917"/>
                <a:gd name="connsiteY9" fmla="*/ 1 h 264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917" h="264414">
                  <a:moveTo>
                    <a:pt x="77819" y="1"/>
                  </a:moveTo>
                  <a:lnTo>
                    <a:pt x="404717" y="1"/>
                  </a:lnTo>
                  <a:cubicBezTo>
                    <a:pt x="447695" y="-209"/>
                    <a:pt x="482706" y="34460"/>
                    <a:pt x="482917" y="77438"/>
                  </a:cubicBezTo>
                  <a:cubicBezTo>
                    <a:pt x="482918" y="77566"/>
                    <a:pt x="482918" y="77693"/>
                    <a:pt x="482918" y="77820"/>
                  </a:cubicBezTo>
                  <a:lnTo>
                    <a:pt x="482918" y="262796"/>
                  </a:lnTo>
                  <a:cubicBezTo>
                    <a:pt x="482918" y="263690"/>
                    <a:pt x="482193" y="264415"/>
                    <a:pt x="481298" y="264415"/>
                  </a:cubicBezTo>
                  <a:lnTo>
                    <a:pt x="0" y="264415"/>
                  </a:lnTo>
                  <a:lnTo>
                    <a:pt x="0" y="264415"/>
                  </a:lnTo>
                  <a:lnTo>
                    <a:pt x="0" y="77820"/>
                  </a:lnTo>
                  <a:cubicBezTo>
                    <a:pt x="0" y="34842"/>
                    <a:pt x="34841" y="1"/>
                    <a:pt x="77819" y="1"/>
                  </a:cubicBezTo>
                  <a:close/>
                </a:path>
              </a:pathLst>
            </a:custGeom>
            <a:solidFill>
              <a:srgbClr val="CC5500"/>
            </a:solidFill>
            <a:ln w="9525" cap="flat">
              <a:noFill/>
              <a:prstDash val="solid"/>
              <a:miter/>
            </a:ln>
          </p:spPr>
          <p:txBody>
            <a:bodyPr rtlCol="0" anchor="ctr"/>
            <a:lstStyle/>
            <a:p>
              <a:endParaRPr lang="en-IN"/>
            </a:p>
          </p:txBody>
        </p:sp>
      </p:grpSp>
      <p:grpSp>
        <p:nvGrpSpPr>
          <p:cNvPr id="103" name="Group 102">
            <a:extLst>
              <a:ext uri="{FF2B5EF4-FFF2-40B4-BE49-F238E27FC236}">
                <a16:creationId xmlns:a16="http://schemas.microsoft.com/office/drawing/2014/main" xmlns="" id="{FEA1A70F-3136-758D-B1D3-1405B303D410}"/>
              </a:ext>
            </a:extLst>
          </p:cNvPr>
          <p:cNvGrpSpPr/>
          <p:nvPr/>
        </p:nvGrpSpPr>
        <p:grpSpPr>
          <a:xfrm>
            <a:off x="2985051" y="4098800"/>
            <a:ext cx="485298" cy="2295906"/>
            <a:chOff x="5868668" y="2911613"/>
            <a:chExt cx="485298" cy="2295906"/>
          </a:xfrm>
        </p:grpSpPr>
        <p:sp>
          <p:nvSpPr>
            <p:cNvPr id="98" name="Freeform: Shape 97">
              <a:extLst>
                <a:ext uri="{FF2B5EF4-FFF2-40B4-BE49-F238E27FC236}">
                  <a16:creationId xmlns:a16="http://schemas.microsoft.com/office/drawing/2014/main" xmlns="" id="{1DB304BB-90F2-5F39-936F-3562B91169D8}"/>
                </a:ext>
              </a:extLst>
            </p:cNvPr>
            <p:cNvSpPr/>
            <p:nvPr/>
          </p:nvSpPr>
          <p:spPr>
            <a:xfrm>
              <a:off x="5916388" y="2937521"/>
              <a:ext cx="389763" cy="2269998"/>
            </a:xfrm>
            <a:custGeom>
              <a:avLst/>
              <a:gdLst>
                <a:gd name="connsiteX0" fmla="*/ 95 w 389763"/>
                <a:gd name="connsiteY0" fmla="*/ 0 h 2269998"/>
                <a:gd name="connsiteX1" fmla="*/ 389763 w 389763"/>
                <a:gd name="connsiteY1" fmla="*/ 0 h 2269998"/>
                <a:gd name="connsiteX2" fmla="*/ 389763 w 389763"/>
                <a:gd name="connsiteY2" fmla="*/ 0 h 2269998"/>
                <a:gd name="connsiteX3" fmla="*/ 389763 w 389763"/>
                <a:gd name="connsiteY3" fmla="*/ 2075117 h 2269998"/>
                <a:gd name="connsiteX4" fmla="*/ 194882 w 389763"/>
                <a:gd name="connsiteY4" fmla="*/ 2269998 h 2269998"/>
                <a:gd name="connsiteX5" fmla="*/ 194882 w 389763"/>
                <a:gd name="connsiteY5" fmla="*/ 2269998 h 2269998"/>
                <a:gd name="connsiteX6" fmla="*/ 0 w 389763"/>
                <a:gd name="connsiteY6" fmla="*/ 2075117 h 2269998"/>
                <a:gd name="connsiteX7" fmla="*/ 0 w 389763"/>
                <a:gd name="connsiteY7" fmla="*/ 0 h 2269998"/>
                <a:gd name="connsiteX8" fmla="*/ 0 w 389763"/>
                <a:gd name="connsiteY8" fmla="*/ 0 h 226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763" h="2269998">
                  <a:moveTo>
                    <a:pt x="95" y="0"/>
                  </a:moveTo>
                  <a:lnTo>
                    <a:pt x="389763" y="0"/>
                  </a:lnTo>
                  <a:lnTo>
                    <a:pt x="389763" y="0"/>
                  </a:lnTo>
                  <a:lnTo>
                    <a:pt x="389763" y="2075117"/>
                  </a:lnTo>
                  <a:cubicBezTo>
                    <a:pt x="389763" y="2182749"/>
                    <a:pt x="302514" y="2269998"/>
                    <a:pt x="194882" y="2269998"/>
                  </a:cubicBezTo>
                  <a:lnTo>
                    <a:pt x="194882" y="2269998"/>
                  </a:lnTo>
                  <a:cubicBezTo>
                    <a:pt x="87252" y="2269998"/>
                    <a:pt x="0" y="2182749"/>
                    <a:pt x="0" y="2075117"/>
                  </a:cubicBezTo>
                  <a:lnTo>
                    <a:pt x="0" y="0"/>
                  </a:lnTo>
                  <a:lnTo>
                    <a:pt x="0" y="0"/>
                  </a:lnTo>
                  <a:close/>
                </a:path>
              </a:pathLst>
            </a:custGeom>
            <a:solidFill>
              <a:srgbClr val="FFFFFF"/>
            </a:solidFill>
            <a:ln w="38100" cap="flat">
              <a:solidFill>
                <a:srgbClr val="CC5500"/>
              </a:solid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412248A8-DC72-BAFA-2A89-23728EFB98F6}"/>
                </a:ext>
              </a:extLst>
            </p:cNvPr>
            <p:cNvSpPr/>
            <p:nvPr/>
          </p:nvSpPr>
          <p:spPr>
            <a:xfrm>
              <a:off x="5868668" y="2911613"/>
              <a:ext cx="485298" cy="51530"/>
            </a:xfrm>
            <a:custGeom>
              <a:avLst/>
              <a:gdLst>
                <a:gd name="connsiteX0" fmla="*/ 462915 w 485298"/>
                <a:gd name="connsiteY0" fmla="*/ 0 h 51530"/>
                <a:gd name="connsiteX1" fmla="*/ 485299 w 485298"/>
                <a:gd name="connsiteY1" fmla="*/ 0 h 51530"/>
                <a:gd name="connsiteX2" fmla="*/ 485299 w 485298"/>
                <a:gd name="connsiteY2" fmla="*/ 51530 h 51530"/>
                <a:gd name="connsiteX3" fmla="*/ 462915 w 485298"/>
                <a:gd name="connsiteY3" fmla="*/ 51530 h 51530"/>
                <a:gd name="connsiteX4" fmla="*/ 22384 w 485298"/>
                <a:gd name="connsiteY4" fmla="*/ 51530 h 51530"/>
                <a:gd name="connsiteX5" fmla="*/ 0 w 485298"/>
                <a:gd name="connsiteY5" fmla="*/ 51530 h 51530"/>
                <a:gd name="connsiteX6" fmla="*/ 0 w 485298"/>
                <a:gd name="connsiteY6" fmla="*/ 0 h 51530"/>
                <a:gd name="connsiteX7" fmla="*/ 22384 w 485298"/>
                <a:gd name="connsiteY7" fmla="*/ 0 h 5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298" h="51530">
                  <a:moveTo>
                    <a:pt x="462915" y="0"/>
                  </a:moveTo>
                  <a:cubicBezTo>
                    <a:pt x="475277" y="0"/>
                    <a:pt x="485299" y="0"/>
                    <a:pt x="485299" y="0"/>
                  </a:cubicBezTo>
                  <a:lnTo>
                    <a:pt x="485299" y="51530"/>
                  </a:lnTo>
                  <a:cubicBezTo>
                    <a:pt x="485299" y="51530"/>
                    <a:pt x="475277" y="51530"/>
                    <a:pt x="462915" y="51530"/>
                  </a:cubicBezTo>
                  <a:lnTo>
                    <a:pt x="22384" y="51530"/>
                  </a:lnTo>
                  <a:cubicBezTo>
                    <a:pt x="10022" y="51530"/>
                    <a:pt x="0" y="51530"/>
                    <a:pt x="0" y="51530"/>
                  </a:cubicBezTo>
                  <a:lnTo>
                    <a:pt x="0" y="0"/>
                  </a:lnTo>
                  <a:cubicBezTo>
                    <a:pt x="0" y="0"/>
                    <a:pt x="10022" y="0"/>
                    <a:pt x="22384" y="0"/>
                  </a:cubicBezTo>
                  <a:close/>
                </a:path>
              </a:pathLst>
            </a:custGeom>
            <a:solidFill>
              <a:srgbClr val="CC5500"/>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9DAE0D0B-52F8-EE08-145C-204C303960F2}"/>
                </a:ext>
              </a:extLst>
            </p:cNvPr>
            <p:cNvSpPr/>
            <p:nvPr/>
          </p:nvSpPr>
          <p:spPr>
            <a:xfrm>
              <a:off x="5916579" y="3810391"/>
              <a:ext cx="389667" cy="1397126"/>
            </a:xfrm>
            <a:custGeom>
              <a:avLst/>
              <a:gdLst>
                <a:gd name="connsiteX0" fmla="*/ 374855 w 389667"/>
                <a:gd name="connsiteY0" fmla="*/ -29 h 1397126"/>
                <a:gd name="connsiteX1" fmla="*/ 194928 w 389667"/>
                <a:gd name="connsiteY1" fmla="*/ 28546 h 1397126"/>
                <a:gd name="connsiteX2" fmla="*/ 14905 w 389667"/>
                <a:gd name="connsiteY2" fmla="*/ -29 h 1397126"/>
                <a:gd name="connsiteX3" fmla="*/ -49 w 389667"/>
                <a:gd name="connsiteY3" fmla="*/ -29 h 1397126"/>
                <a:gd name="connsiteX4" fmla="*/ -49 w 389667"/>
                <a:gd name="connsiteY4" fmla="*/ 1202217 h 1397126"/>
                <a:gd name="connsiteX5" fmla="*/ 194642 w 389667"/>
                <a:gd name="connsiteY5" fmla="*/ 1397098 h 1397126"/>
                <a:gd name="connsiteX6" fmla="*/ 194737 w 389667"/>
                <a:gd name="connsiteY6" fmla="*/ 1397098 h 1397126"/>
                <a:gd name="connsiteX7" fmla="*/ 194737 w 389667"/>
                <a:gd name="connsiteY7" fmla="*/ 1397098 h 1397126"/>
                <a:gd name="connsiteX8" fmla="*/ 389619 w 389667"/>
                <a:gd name="connsiteY8" fmla="*/ 1202217 h 1397126"/>
                <a:gd name="connsiteX9" fmla="*/ 389619 w 389667"/>
                <a:gd name="connsiteY9" fmla="*/ -29 h 1397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667" h="1397126">
                  <a:moveTo>
                    <a:pt x="374855" y="-29"/>
                  </a:moveTo>
                  <a:cubicBezTo>
                    <a:pt x="374855" y="15878"/>
                    <a:pt x="294273" y="28546"/>
                    <a:pt x="194928" y="28546"/>
                  </a:cubicBezTo>
                  <a:cubicBezTo>
                    <a:pt x="95582" y="28546"/>
                    <a:pt x="14905" y="15688"/>
                    <a:pt x="14905" y="-29"/>
                  </a:cubicBezTo>
                  <a:lnTo>
                    <a:pt x="-49" y="-29"/>
                  </a:lnTo>
                  <a:lnTo>
                    <a:pt x="-49" y="1202217"/>
                  </a:lnTo>
                  <a:cubicBezTo>
                    <a:pt x="-106" y="1309792"/>
                    <a:pt x="87067" y="1397042"/>
                    <a:pt x="194642" y="1397098"/>
                  </a:cubicBezTo>
                  <a:cubicBezTo>
                    <a:pt x="194671" y="1397098"/>
                    <a:pt x="194709" y="1397098"/>
                    <a:pt x="194737" y="1397098"/>
                  </a:cubicBezTo>
                  <a:lnTo>
                    <a:pt x="194737" y="1397098"/>
                  </a:lnTo>
                  <a:cubicBezTo>
                    <a:pt x="302370" y="1397098"/>
                    <a:pt x="389619" y="1309850"/>
                    <a:pt x="389619" y="1202217"/>
                  </a:cubicBezTo>
                  <a:lnTo>
                    <a:pt x="389619" y="-29"/>
                  </a:lnTo>
                  <a:close/>
                </a:path>
              </a:pathLst>
            </a:custGeom>
            <a:solidFill>
              <a:srgbClr val="CC5500"/>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8C2D9030-9F16-8EF8-C747-89CBFFF29504}"/>
                </a:ext>
              </a:extLst>
            </p:cNvPr>
            <p:cNvSpPr/>
            <p:nvPr/>
          </p:nvSpPr>
          <p:spPr>
            <a:xfrm>
              <a:off x="5931438" y="3781626"/>
              <a:ext cx="360045" cy="57530"/>
            </a:xfrm>
            <a:custGeom>
              <a:avLst/>
              <a:gdLst>
                <a:gd name="connsiteX0" fmla="*/ 360045 w 360045"/>
                <a:gd name="connsiteY0" fmla="*/ 28765 h 57530"/>
                <a:gd name="connsiteX1" fmla="*/ 180023 w 360045"/>
                <a:gd name="connsiteY1" fmla="*/ 57531 h 57530"/>
                <a:gd name="connsiteX2" fmla="*/ 0 w 360045"/>
                <a:gd name="connsiteY2" fmla="*/ 28765 h 57530"/>
                <a:gd name="connsiteX3" fmla="*/ 180023 w 360045"/>
                <a:gd name="connsiteY3" fmla="*/ 0 h 57530"/>
                <a:gd name="connsiteX4" fmla="*/ 360045 w 360045"/>
                <a:gd name="connsiteY4" fmla="*/ 28765 h 57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045" h="57530">
                  <a:moveTo>
                    <a:pt x="360045" y="28765"/>
                  </a:moveTo>
                  <a:cubicBezTo>
                    <a:pt x="360045" y="44652"/>
                    <a:pt x="279446" y="57531"/>
                    <a:pt x="180023" y="57531"/>
                  </a:cubicBezTo>
                  <a:cubicBezTo>
                    <a:pt x="80599" y="57531"/>
                    <a:pt x="0" y="44652"/>
                    <a:pt x="0" y="28765"/>
                  </a:cubicBezTo>
                  <a:cubicBezTo>
                    <a:pt x="0" y="12879"/>
                    <a:pt x="80599" y="0"/>
                    <a:pt x="180023" y="0"/>
                  </a:cubicBezTo>
                  <a:cubicBezTo>
                    <a:pt x="279446" y="0"/>
                    <a:pt x="360045" y="12879"/>
                    <a:pt x="360045" y="28765"/>
                  </a:cubicBezTo>
                  <a:close/>
                </a:path>
              </a:pathLst>
            </a:custGeom>
            <a:solidFill>
              <a:srgbClr val="CC5500"/>
            </a:solidFill>
            <a:ln w="9525" cap="flat">
              <a:noFill/>
              <a:prstDash val="solid"/>
              <a:miter/>
            </a:ln>
          </p:spPr>
          <p:txBody>
            <a:bodyPr rtlCol="0" anchor="ctr"/>
            <a:lstStyle/>
            <a:p>
              <a:endParaRPr lang="en-IN"/>
            </a:p>
          </p:txBody>
        </p:sp>
      </p:grpSp>
      <p:grpSp>
        <p:nvGrpSpPr>
          <p:cNvPr id="127" name="Group 126">
            <a:extLst>
              <a:ext uri="{FF2B5EF4-FFF2-40B4-BE49-F238E27FC236}">
                <a16:creationId xmlns:a16="http://schemas.microsoft.com/office/drawing/2014/main" xmlns="" id="{255AE325-9C66-7F6F-8038-CDA7DA182AE1}"/>
              </a:ext>
            </a:extLst>
          </p:cNvPr>
          <p:cNvGrpSpPr/>
          <p:nvPr/>
        </p:nvGrpSpPr>
        <p:grpSpPr>
          <a:xfrm>
            <a:off x="401748" y="4678778"/>
            <a:ext cx="1715834" cy="1715928"/>
            <a:chOff x="1801067" y="2631403"/>
            <a:chExt cx="1715834" cy="1715928"/>
          </a:xfrm>
        </p:grpSpPr>
        <p:sp>
          <p:nvSpPr>
            <p:cNvPr id="107" name="Freeform: Shape 106">
              <a:extLst>
                <a:ext uri="{FF2B5EF4-FFF2-40B4-BE49-F238E27FC236}">
                  <a16:creationId xmlns:a16="http://schemas.microsoft.com/office/drawing/2014/main" xmlns="" id="{DE4951EA-D666-5EFB-CCDE-8B0820A9C8F7}"/>
                </a:ext>
              </a:extLst>
            </p:cNvPr>
            <p:cNvSpPr/>
            <p:nvPr/>
          </p:nvSpPr>
          <p:spPr>
            <a:xfrm>
              <a:off x="2931303" y="2685886"/>
              <a:ext cx="163639" cy="81724"/>
            </a:xfrm>
            <a:custGeom>
              <a:avLst/>
              <a:gdLst>
                <a:gd name="connsiteX0" fmla="*/ 40824 w 163639"/>
                <a:gd name="connsiteY0" fmla="*/ 81378 h 81724"/>
                <a:gd name="connsiteX1" fmla="*/ 122739 w 163639"/>
                <a:gd name="connsiteY1" fmla="*/ 81378 h 81724"/>
                <a:gd name="connsiteX2" fmla="*/ 163601 w 163639"/>
                <a:gd name="connsiteY2" fmla="*/ 40516 h 81724"/>
                <a:gd name="connsiteX3" fmla="*/ 122739 w 163639"/>
                <a:gd name="connsiteY3" fmla="*/ -346 h 81724"/>
                <a:gd name="connsiteX4" fmla="*/ 40824 w 163639"/>
                <a:gd name="connsiteY4" fmla="*/ -346 h 81724"/>
                <a:gd name="connsiteX5" fmla="*/ -38 w 163639"/>
                <a:gd name="connsiteY5" fmla="*/ 40516 h 81724"/>
                <a:gd name="connsiteX6" fmla="*/ 40824 w 163639"/>
                <a:gd name="connsiteY6" fmla="*/ 81378 h 81724"/>
                <a:gd name="connsiteX7" fmla="*/ 40824 w 163639"/>
                <a:gd name="connsiteY7" fmla="*/ 26895 h 81724"/>
                <a:gd name="connsiteX8" fmla="*/ 122739 w 163639"/>
                <a:gd name="connsiteY8" fmla="*/ 26895 h 81724"/>
                <a:gd name="connsiteX9" fmla="*/ 136359 w 163639"/>
                <a:gd name="connsiteY9" fmla="*/ 40516 h 81724"/>
                <a:gd name="connsiteX10" fmla="*/ 122739 w 163639"/>
                <a:gd name="connsiteY10" fmla="*/ 54137 h 81724"/>
                <a:gd name="connsiteX11" fmla="*/ 40824 w 163639"/>
                <a:gd name="connsiteY11" fmla="*/ 54137 h 81724"/>
                <a:gd name="connsiteX12" fmla="*/ 27203 w 163639"/>
                <a:gd name="connsiteY12" fmla="*/ 40516 h 81724"/>
                <a:gd name="connsiteX13" fmla="*/ 40824 w 163639"/>
                <a:gd name="connsiteY13" fmla="*/ 26895 h 81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639" h="81724">
                  <a:moveTo>
                    <a:pt x="40824" y="81378"/>
                  </a:moveTo>
                  <a:lnTo>
                    <a:pt x="122739" y="81378"/>
                  </a:lnTo>
                  <a:cubicBezTo>
                    <a:pt x="145304" y="81378"/>
                    <a:pt x="163601" y="63081"/>
                    <a:pt x="163601" y="40516"/>
                  </a:cubicBezTo>
                  <a:cubicBezTo>
                    <a:pt x="163601" y="17951"/>
                    <a:pt x="145304" y="-346"/>
                    <a:pt x="122739" y="-346"/>
                  </a:cubicBezTo>
                  <a:lnTo>
                    <a:pt x="40824" y="-346"/>
                  </a:lnTo>
                  <a:cubicBezTo>
                    <a:pt x="18259" y="-346"/>
                    <a:pt x="-38" y="17951"/>
                    <a:pt x="-38" y="40516"/>
                  </a:cubicBezTo>
                  <a:cubicBezTo>
                    <a:pt x="-38" y="63081"/>
                    <a:pt x="18259" y="81378"/>
                    <a:pt x="40824" y="81378"/>
                  </a:cubicBezTo>
                  <a:close/>
                  <a:moveTo>
                    <a:pt x="40824" y="26895"/>
                  </a:moveTo>
                  <a:lnTo>
                    <a:pt x="122739" y="26895"/>
                  </a:lnTo>
                  <a:cubicBezTo>
                    <a:pt x="130263" y="26895"/>
                    <a:pt x="136359" y="32991"/>
                    <a:pt x="136359" y="40516"/>
                  </a:cubicBezTo>
                  <a:cubicBezTo>
                    <a:pt x="136359" y="48041"/>
                    <a:pt x="130263" y="54137"/>
                    <a:pt x="122739" y="54137"/>
                  </a:cubicBezTo>
                  <a:lnTo>
                    <a:pt x="40824" y="54137"/>
                  </a:lnTo>
                  <a:cubicBezTo>
                    <a:pt x="33299" y="54137"/>
                    <a:pt x="27203" y="48041"/>
                    <a:pt x="27203" y="40516"/>
                  </a:cubicBezTo>
                  <a:cubicBezTo>
                    <a:pt x="27203" y="32991"/>
                    <a:pt x="33299" y="26895"/>
                    <a:pt x="40824" y="26895"/>
                  </a:cubicBezTo>
                  <a:close/>
                </a:path>
              </a:pathLst>
            </a:custGeom>
            <a:solidFill>
              <a:srgbClr val="CC5500"/>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833D4CC2-C5D7-88A6-7F37-D6AEBE50C7CA}"/>
                </a:ext>
              </a:extLst>
            </p:cNvPr>
            <p:cNvSpPr/>
            <p:nvPr/>
          </p:nvSpPr>
          <p:spPr>
            <a:xfrm>
              <a:off x="2658983" y="3026309"/>
              <a:ext cx="708183" cy="653700"/>
            </a:xfrm>
            <a:custGeom>
              <a:avLst/>
              <a:gdLst>
                <a:gd name="connsiteX0" fmla="*/ 708145 w 708183"/>
                <a:gd name="connsiteY0" fmla="*/ 612778 h 653700"/>
                <a:gd name="connsiteX1" fmla="*/ 708145 w 708183"/>
                <a:gd name="connsiteY1" fmla="*/ 40230 h 653700"/>
                <a:gd name="connsiteX2" fmla="*/ 667569 w 708183"/>
                <a:gd name="connsiteY2" fmla="*/ -346 h 653700"/>
                <a:gd name="connsiteX3" fmla="*/ 40538 w 708183"/>
                <a:gd name="connsiteY3" fmla="*/ -346 h 653700"/>
                <a:gd name="connsiteX4" fmla="*/ -38 w 708183"/>
                <a:gd name="connsiteY4" fmla="*/ 40230 h 653700"/>
                <a:gd name="connsiteX5" fmla="*/ -38 w 708183"/>
                <a:gd name="connsiteY5" fmla="*/ 612778 h 653700"/>
                <a:gd name="connsiteX6" fmla="*/ 40538 w 708183"/>
                <a:gd name="connsiteY6" fmla="*/ 653354 h 653700"/>
                <a:gd name="connsiteX7" fmla="*/ 667569 w 708183"/>
                <a:gd name="connsiteY7" fmla="*/ 653354 h 653700"/>
                <a:gd name="connsiteX8" fmla="*/ 708145 w 708183"/>
                <a:gd name="connsiteY8" fmla="*/ 612778 h 653700"/>
                <a:gd name="connsiteX9" fmla="*/ 27203 w 708183"/>
                <a:gd name="connsiteY9" fmla="*/ 612778 h 653700"/>
                <a:gd name="connsiteX10" fmla="*/ 27203 w 708183"/>
                <a:gd name="connsiteY10" fmla="*/ 40230 h 653700"/>
                <a:gd name="connsiteX11" fmla="*/ 40538 w 708183"/>
                <a:gd name="connsiteY11" fmla="*/ 26895 h 653700"/>
                <a:gd name="connsiteX12" fmla="*/ 667569 w 708183"/>
                <a:gd name="connsiteY12" fmla="*/ 26895 h 653700"/>
                <a:gd name="connsiteX13" fmla="*/ 680904 w 708183"/>
                <a:gd name="connsiteY13" fmla="*/ 40230 h 653700"/>
                <a:gd name="connsiteX14" fmla="*/ 680904 w 708183"/>
                <a:gd name="connsiteY14" fmla="*/ 612778 h 653700"/>
                <a:gd name="connsiteX15" fmla="*/ 667569 w 708183"/>
                <a:gd name="connsiteY15" fmla="*/ 626113 h 653700"/>
                <a:gd name="connsiteX16" fmla="*/ 40538 w 708183"/>
                <a:gd name="connsiteY16" fmla="*/ 626113 h 653700"/>
                <a:gd name="connsiteX17" fmla="*/ 27203 w 708183"/>
                <a:gd name="connsiteY17" fmla="*/ 612778 h 65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8183" h="653700">
                  <a:moveTo>
                    <a:pt x="708145" y="612778"/>
                  </a:moveTo>
                  <a:lnTo>
                    <a:pt x="708145" y="40230"/>
                  </a:lnTo>
                  <a:cubicBezTo>
                    <a:pt x="708098" y="17846"/>
                    <a:pt x="689953" y="-299"/>
                    <a:pt x="667569" y="-346"/>
                  </a:cubicBezTo>
                  <a:lnTo>
                    <a:pt x="40538" y="-346"/>
                  </a:lnTo>
                  <a:cubicBezTo>
                    <a:pt x="18126" y="-346"/>
                    <a:pt x="-38" y="17818"/>
                    <a:pt x="-38" y="40230"/>
                  </a:cubicBezTo>
                  <a:lnTo>
                    <a:pt x="-38" y="612778"/>
                  </a:lnTo>
                  <a:cubicBezTo>
                    <a:pt x="-38" y="635190"/>
                    <a:pt x="18126" y="653354"/>
                    <a:pt x="40538" y="653354"/>
                  </a:cubicBezTo>
                  <a:lnTo>
                    <a:pt x="667569" y="653354"/>
                  </a:lnTo>
                  <a:cubicBezTo>
                    <a:pt x="689953" y="653307"/>
                    <a:pt x="708098" y="635162"/>
                    <a:pt x="708145" y="612778"/>
                  </a:cubicBezTo>
                  <a:close/>
                  <a:moveTo>
                    <a:pt x="27203" y="612778"/>
                  </a:moveTo>
                  <a:lnTo>
                    <a:pt x="27203" y="40230"/>
                  </a:lnTo>
                  <a:cubicBezTo>
                    <a:pt x="27203" y="32867"/>
                    <a:pt x="33175" y="26895"/>
                    <a:pt x="40538" y="26895"/>
                  </a:cubicBezTo>
                  <a:lnTo>
                    <a:pt x="667569" y="26895"/>
                  </a:lnTo>
                  <a:cubicBezTo>
                    <a:pt x="674932" y="26895"/>
                    <a:pt x="680904" y="32867"/>
                    <a:pt x="680904" y="40230"/>
                  </a:cubicBezTo>
                  <a:lnTo>
                    <a:pt x="680904" y="612778"/>
                  </a:lnTo>
                  <a:cubicBezTo>
                    <a:pt x="680904" y="620141"/>
                    <a:pt x="674932" y="626113"/>
                    <a:pt x="667569" y="626113"/>
                  </a:cubicBezTo>
                  <a:lnTo>
                    <a:pt x="40538" y="626113"/>
                  </a:lnTo>
                  <a:cubicBezTo>
                    <a:pt x="33175" y="626113"/>
                    <a:pt x="27203" y="620141"/>
                    <a:pt x="27203" y="612778"/>
                  </a:cubicBezTo>
                  <a:close/>
                </a:path>
              </a:pathLst>
            </a:custGeom>
            <a:solidFill>
              <a:srgbClr val="CC5500"/>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2485F1C7-9B81-1283-7C83-03A49EF8D6C7}"/>
                </a:ext>
              </a:extLst>
            </p:cNvPr>
            <p:cNvSpPr/>
            <p:nvPr/>
          </p:nvSpPr>
          <p:spPr>
            <a:xfrm>
              <a:off x="2740327" y="3543802"/>
              <a:ext cx="545115" cy="27241"/>
            </a:xfrm>
            <a:custGeom>
              <a:avLst/>
              <a:gdLst>
                <a:gd name="connsiteX0" fmla="*/ 531457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7 w 545115"/>
                <a:gd name="connsiteY4" fmla="*/ 26895 h 27241"/>
                <a:gd name="connsiteX5" fmla="*/ 545077 w 545115"/>
                <a:gd name="connsiteY5" fmla="*/ 13274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49"/>
                    <a:pt x="-38" y="13274"/>
                  </a:cubicBezTo>
                  <a:cubicBezTo>
                    <a:pt x="-38" y="20799"/>
                    <a:pt x="6058" y="26895"/>
                    <a:pt x="13582" y="26895"/>
                  </a:cubicBezTo>
                  <a:lnTo>
                    <a:pt x="531457" y="26895"/>
                  </a:lnTo>
                  <a:cubicBezTo>
                    <a:pt x="538981" y="26895"/>
                    <a:pt x="545077" y="20799"/>
                    <a:pt x="545077" y="13274"/>
                  </a:cubicBezTo>
                  <a:cubicBezTo>
                    <a:pt x="545077" y="5749"/>
                    <a:pt x="538981" y="-346"/>
                    <a:pt x="531457" y="-346"/>
                  </a:cubicBezTo>
                  <a:close/>
                </a:path>
              </a:pathLst>
            </a:custGeom>
            <a:solidFill>
              <a:srgbClr val="F15A29"/>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3A6767DC-EEBD-C996-FF60-AA268D378DD1}"/>
                </a:ext>
              </a:extLst>
            </p:cNvPr>
            <p:cNvSpPr/>
            <p:nvPr/>
          </p:nvSpPr>
          <p:spPr>
            <a:xfrm>
              <a:off x="2740327" y="3462078"/>
              <a:ext cx="545115" cy="27241"/>
            </a:xfrm>
            <a:custGeom>
              <a:avLst/>
              <a:gdLst>
                <a:gd name="connsiteX0" fmla="*/ 531457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7 w 545115"/>
                <a:gd name="connsiteY4" fmla="*/ 26895 h 27241"/>
                <a:gd name="connsiteX5" fmla="*/ 545077 w 545115"/>
                <a:gd name="connsiteY5" fmla="*/ 13274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50"/>
                    <a:pt x="-38" y="13274"/>
                  </a:cubicBezTo>
                  <a:cubicBezTo>
                    <a:pt x="-38" y="20799"/>
                    <a:pt x="6058" y="26895"/>
                    <a:pt x="13582" y="26895"/>
                  </a:cubicBezTo>
                  <a:lnTo>
                    <a:pt x="531457" y="26895"/>
                  </a:lnTo>
                  <a:cubicBezTo>
                    <a:pt x="538981" y="26895"/>
                    <a:pt x="545077" y="20799"/>
                    <a:pt x="545077" y="13274"/>
                  </a:cubicBezTo>
                  <a:cubicBezTo>
                    <a:pt x="545077" y="5750"/>
                    <a:pt x="538981" y="-346"/>
                    <a:pt x="531457" y="-346"/>
                  </a:cubicBezTo>
                  <a:close/>
                </a:path>
              </a:pathLst>
            </a:custGeom>
            <a:solidFill>
              <a:srgbClr val="F15A29"/>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B5EECE44-321D-4125-C2E1-B29B128316CC}"/>
                </a:ext>
              </a:extLst>
            </p:cNvPr>
            <p:cNvSpPr/>
            <p:nvPr/>
          </p:nvSpPr>
          <p:spPr>
            <a:xfrm>
              <a:off x="2740327" y="3380544"/>
              <a:ext cx="545115" cy="27241"/>
            </a:xfrm>
            <a:custGeom>
              <a:avLst/>
              <a:gdLst>
                <a:gd name="connsiteX0" fmla="*/ 531457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7 w 545115"/>
                <a:gd name="connsiteY4" fmla="*/ 26895 h 27241"/>
                <a:gd name="connsiteX5" fmla="*/ 545077 w 545115"/>
                <a:gd name="connsiteY5" fmla="*/ 13274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50"/>
                    <a:pt x="-38" y="13274"/>
                  </a:cubicBezTo>
                  <a:cubicBezTo>
                    <a:pt x="-38" y="20799"/>
                    <a:pt x="6058" y="26895"/>
                    <a:pt x="13582" y="26895"/>
                  </a:cubicBezTo>
                  <a:lnTo>
                    <a:pt x="531457" y="26895"/>
                  </a:lnTo>
                  <a:cubicBezTo>
                    <a:pt x="538981" y="26895"/>
                    <a:pt x="545077" y="20799"/>
                    <a:pt x="545077" y="13274"/>
                  </a:cubicBezTo>
                  <a:cubicBezTo>
                    <a:pt x="545077" y="5750"/>
                    <a:pt x="538981" y="-346"/>
                    <a:pt x="531457" y="-346"/>
                  </a:cubicBezTo>
                  <a:close/>
                </a:path>
              </a:pathLst>
            </a:custGeom>
            <a:solidFill>
              <a:srgbClr val="F15A29"/>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961637CA-F79F-8460-D8F4-A85F9ED0C5EA}"/>
                </a:ext>
              </a:extLst>
            </p:cNvPr>
            <p:cNvSpPr/>
            <p:nvPr/>
          </p:nvSpPr>
          <p:spPr>
            <a:xfrm>
              <a:off x="2740327" y="3298724"/>
              <a:ext cx="545115" cy="27241"/>
            </a:xfrm>
            <a:custGeom>
              <a:avLst/>
              <a:gdLst>
                <a:gd name="connsiteX0" fmla="*/ 531457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7 w 545115"/>
                <a:gd name="connsiteY4" fmla="*/ 26895 h 27241"/>
                <a:gd name="connsiteX5" fmla="*/ 545077 w 545115"/>
                <a:gd name="connsiteY5" fmla="*/ 13274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49"/>
                    <a:pt x="-38" y="13274"/>
                  </a:cubicBezTo>
                  <a:cubicBezTo>
                    <a:pt x="-38" y="20799"/>
                    <a:pt x="6058" y="26895"/>
                    <a:pt x="13582" y="26895"/>
                  </a:cubicBezTo>
                  <a:lnTo>
                    <a:pt x="531457" y="26895"/>
                  </a:lnTo>
                  <a:cubicBezTo>
                    <a:pt x="538981" y="26895"/>
                    <a:pt x="545077" y="20799"/>
                    <a:pt x="545077" y="13274"/>
                  </a:cubicBezTo>
                  <a:cubicBezTo>
                    <a:pt x="545077" y="5749"/>
                    <a:pt x="538981" y="-346"/>
                    <a:pt x="531457" y="-346"/>
                  </a:cubicBezTo>
                  <a:close/>
                </a:path>
              </a:pathLst>
            </a:custGeom>
            <a:solidFill>
              <a:srgbClr val="F15A29"/>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51178EC6-FCBA-019A-3AB6-808CED00D2CB}"/>
                </a:ext>
              </a:extLst>
            </p:cNvPr>
            <p:cNvSpPr/>
            <p:nvPr/>
          </p:nvSpPr>
          <p:spPr>
            <a:xfrm>
              <a:off x="2740327" y="3216999"/>
              <a:ext cx="545115" cy="27241"/>
            </a:xfrm>
            <a:custGeom>
              <a:avLst/>
              <a:gdLst>
                <a:gd name="connsiteX0" fmla="*/ 531457 w 545115"/>
                <a:gd name="connsiteY0" fmla="*/ -346 h 27241"/>
                <a:gd name="connsiteX1" fmla="*/ 13582 w 545115"/>
                <a:gd name="connsiteY1" fmla="*/ -346 h 27241"/>
                <a:gd name="connsiteX2" fmla="*/ -38 w 545115"/>
                <a:gd name="connsiteY2" fmla="*/ 13275 h 27241"/>
                <a:gd name="connsiteX3" fmla="*/ 13582 w 545115"/>
                <a:gd name="connsiteY3" fmla="*/ 26895 h 27241"/>
                <a:gd name="connsiteX4" fmla="*/ 531457 w 545115"/>
                <a:gd name="connsiteY4" fmla="*/ 26895 h 27241"/>
                <a:gd name="connsiteX5" fmla="*/ 545077 w 545115"/>
                <a:gd name="connsiteY5" fmla="*/ 13275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50"/>
                    <a:pt x="-38" y="13275"/>
                  </a:cubicBezTo>
                  <a:cubicBezTo>
                    <a:pt x="-38" y="20799"/>
                    <a:pt x="6058" y="26895"/>
                    <a:pt x="13582" y="26895"/>
                  </a:cubicBezTo>
                  <a:lnTo>
                    <a:pt x="531457" y="26895"/>
                  </a:lnTo>
                  <a:cubicBezTo>
                    <a:pt x="538981" y="26895"/>
                    <a:pt x="545077" y="20799"/>
                    <a:pt x="545077" y="13275"/>
                  </a:cubicBezTo>
                  <a:cubicBezTo>
                    <a:pt x="545077" y="5750"/>
                    <a:pt x="538981" y="-346"/>
                    <a:pt x="531457" y="-346"/>
                  </a:cubicBezTo>
                  <a:close/>
                </a:path>
              </a:pathLst>
            </a:custGeom>
            <a:solidFill>
              <a:srgbClr val="CC5500"/>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F65F894B-AD32-E289-88DC-4DB39E6E7EBC}"/>
                </a:ext>
              </a:extLst>
            </p:cNvPr>
            <p:cNvSpPr/>
            <p:nvPr/>
          </p:nvSpPr>
          <p:spPr>
            <a:xfrm>
              <a:off x="2740327" y="3135275"/>
              <a:ext cx="545115" cy="27241"/>
            </a:xfrm>
            <a:custGeom>
              <a:avLst/>
              <a:gdLst>
                <a:gd name="connsiteX0" fmla="*/ 531457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7 w 545115"/>
                <a:gd name="connsiteY4" fmla="*/ 26895 h 27241"/>
                <a:gd name="connsiteX5" fmla="*/ 545077 w 545115"/>
                <a:gd name="connsiteY5" fmla="*/ 13274 h 27241"/>
                <a:gd name="connsiteX6" fmla="*/ 531457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7" y="-346"/>
                  </a:moveTo>
                  <a:lnTo>
                    <a:pt x="13582" y="-346"/>
                  </a:lnTo>
                  <a:cubicBezTo>
                    <a:pt x="6058" y="-346"/>
                    <a:pt x="-38" y="5750"/>
                    <a:pt x="-38" y="13274"/>
                  </a:cubicBezTo>
                  <a:cubicBezTo>
                    <a:pt x="-38" y="20799"/>
                    <a:pt x="6058" y="26895"/>
                    <a:pt x="13582" y="26895"/>
                  </a:cubicBezTo>
                  <a:lnTo>
                    <a:pt x="531457" y="26895"/>
                  </a:lnTo>
                  <a:cubicBezTo>
                    <a:pt x="538981" y="26895"/>
                    <a:pt x="545077" y="20799"/>
                    <a:pt x="545077" y="13274"/>
                  </a:cubicBezTo>
                  <a:cubicBezTo>
                    <a:pt x="545077" y="5750"/>
                    <a:pt x="538981" y="-346"/>
                    <a:pt x="531457" y="-346"/>
                  </a:cubicBezTo>
                  <a:close/>
                </a:path>
              </a:pathLst>
            </a:custGeom>
            <a:solidFill>
              <a:srgbClr val="CC5500"/>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50BA98A1-4761-CD2D-2B5E-43AB8296F28C}"/>
                </a:ext>
              </a:extLst>
            </p:cNvPr>
            <p:cNvSpPr/>
            <p:nvPr/>
          </p:nvSpPr>
          <p:spPr>
            <a:xfrm>
              <a:off x="1801067" y="2631403"/>
              <a:ext cx="1715834" cy="1715928"/>
            </a:xfrm>
            <a:custGeom>
              <a:avLst/>
              <a:gdLst>
                <a:gd name="connsiteX0" fmla="*/ 13582 w 1715834"/>
                <a:gd name="connsiteY0" fmla="*/ 1266098 h 1715928"/>
                <a:gd name="connsiteX1" fmla="*/ 40824 w 1715834"/>
                <a:gd name="connsiteY1" fmla="*/ 1266098 h 1715928"/>
                <a:gd name="connsiteX2" fmla="*/ 136074 w 1715834"/>
                <a:gd name="connsiteY2" fmla="*/ 1170848 h 1715928"/>
                <a:gd name="connsiteX3" fmla="*/ 136074 w 1715834"/>
                <a:gd name="connsiteY3" fmla="*/ 244732 h 1715928"/>
                <a:gd name="connsiteX4" fmla="*/ 299523 w 1715834"/>
                <a:gd name="connsiteY4" fmla="*/ 81283 h 1715928"/>
                <a:gd name="connsiteX5" fmla="*/ 462972 w 1715834"/>
                <a:gd name="connsiteY5" fmla="*/ 244732 h 1715928"/>
                <a:gd name="connsiteX6" fmla="*/ 462972 w 1715834"/>
                <a:gd name="connsiteY6" fmla="*/ 1443167 h 1715928"/>
                <a:gd name="connsiteX7" fmla="*/ 735292 w 1715834"/>
                <a:gd name="connsiteY7" fmla="*/ 1715582 h 1715928"/>
                <a:gd name="connsiteX8" fmla="*/ 1075810 w 1715834"/>
                <a:gd name="connsiteY8" fmla="*/ 1715582 h 1715928"/>
                <a:gd name="connsiteX9" fmla="*/ 1247260 w 1715834"/>
                <a:gd name="connsiteY9" fmla="*/ 1579375 h 1715928"/>
                <a:gd name="connsiteX10" fmla="*/ 1252975 w 1715834"/>
                <a:gd name="connsiteY10" fmla="*/ 1579375 h 1715928"/>
                <a:gd name="connsiteX11" fmla="*/ 1293838 w 1715834"/>
                <a:gd name="connsiteY11" fmla="*/ 1538513 h 1715928"/>
                <a:gd name="connsiteX12" fmla="*/ 1293838 w 1715834"/>
                <a:gd name="connsiteY12" fmla="*/ 1511271 h 1715928"/>
                <a:gd name="connsiteX13" fmla="*/ 1266596 w 1715834"/>
                <a:gd name="connsiteY13" fmla="*/ 1473171 h 1715928"/>
                <a:gd name="connsiteX14" fmla="*/ 1266596 w 1715834"/>
                <a:gd name="connsiteY14" fmla="*/ 1388970 h 1715928"/>
                <a:gd name="connsiteX15" fmla="*/ 1348225 w 1715834"/>
                <a:gd name="connsiteY15" fmla="*/ 1388970 h 1715928"/>
                <a:gd name="connsiteX16" fmla="*/ 1348225 w 1715834"/>
                <a:gd name="connsiteY16" fmla="*/ 1418688 h 1715928"/>
                <a:gd name="connsiteX17" fmla="*/ 1320984 w 1715834"/>
                <a:gd name="connsiteY17" fmla="*/ 1456788 h 1715928"/>
                <a:gd name="connsiteX18" fmla="*/ 1320984 w 1715834"/>
                <a:gd name="connsiteY18" fmla="*/ 1484030 h 1715928"/>
                <a:gd name="connsiteX19" fmla="*/ 1361846 w 1715834"/>
                <a:gd name="connsiteY19" fmla="*/ 1524892 h 1715928"/>
                <a:gd name="connsiteX20" fmla="*/ 1443475 w 1715834"/>
                <a:gd name="connsiteY20" fmla="*/ 1524892 h 1715928"/>
                <a:gd name="connsiteX21" fmla="*/ 1484338 w 1715834"/>
                <a:gd name="connsiteY21" fmla="*/ 1484030 h 1715928"/>
                <a:gd name="connsiteX22" fmla="*/ 1484338 w 1715834"/>
                <a:gd name="connsiteY22" fmla="*/ 1456788 h 1715928"/>
                <a:gd name="connsiteX23" fmla="*/ 1457096 w 1715834"/>
                <a:gd name="connsiteY23" fmla="*/ 1418688 h 1715928"/>
                <a:gd name="connsiteX24" fmla="*/ 1457096 w 1715834"/>
                <a:gd name="connsiteY24" fmla="*/ 1375635 h 1715928"/>
                <a:gd name="connsiteX25" fmla="*/ 1715795 w 1715834"/>
                <a:gd name="connsiteY25" fmla="*/ 1034545 h 1715928"/>
                <a:gd name="connsiteX26" fmla="*/ 1715795 w 1715834"/>
                <a:gd name="connsiteY26" fmla="*/ 271973 h 1715928"/>
                <a:gd name="connsiteX27" fmla="*/ 1584541 w 1715834"/>
                <a:gd name="connsiteY27" fmla="*/ 95856 h 1715928"/>
                <a:gd name="connsiteX28" fmla="*/ 1347559 w 1715834"/>
                <a:gd name="connsiteY28" fmla="*/ 42040 h 1715928"/>
                <a:gd name="connsiteX29" fmla="*/ 1293647 w 1715834"/>
                <a:gd name="connsiteY29" fmla="*/ -346 h 1715928"/>
                <a:gd name="connsiteX30" fmla="*/ 1130198 w 1715834"/>
                <a:gd name="connsiteY30" fmla="*/ -346 h 1715928"/>
                <a:gd name="connsiteX31" fmla="*/ 1076668 w 1715834"/>
                <a:gd name="connsiteY31" fmla="*/ 41754 h 1715928"/>
                <a:gd name="connsiteX32" fmla="*/ 838543 w 1715834"/>
                <a:gd name="connsiteY32" fmla="*/ 96237 h 1715928"/>
                <a:gd name="connsiteX33" fmla="*/ 707955 w 1715834"/>
                <a:gd name="connsiteY33" fmla="*/ 271973 h 1715928"/>
                <a:gd name="connsiteX34" fmla="*/ 707955 w 1715834"/>
                <a:gd name="connsiteY34" fmla="*/ 1034545 h 1715928"/>
                <a:gd name="connsiteX35" fmla="*/ 967225 w 1715834"/>
                <a:gd name="connsiteY35" fmla="*/ 1375349 h 1715928"/>
                <a:gd name="connsiteX36" fmla="*/ 967225 w 1715834"/>
                <a:gd name="connsiteY36" fmla="*/ 1418402 h 1715928"/>
                <a:gd name="connsiteX37" fmla="*/ 939984 w 1715834"/>
                <a:gd name="connsiteY37" fmla="*/ 1456502 h 1715928"/>
                <a:gd name="connsiteX38" fmla="*/ 939984 w 1715834"/>
                <a:gd name="connsiteY38" fmla="*/ 1483744 h 1715928"/>
                <a:gd name="connsiteX39" fmla="*/ 980846 w 1715834"/>
                <a:gd name="connsiteY39" fmla="*/ 1524606 h 1715928"/>
                <a:gd name="connsiteX40" fmla="*/ 1062475 w 1715834"/>
                <a:gd name="connsiteY40" fmla="*/ 1524606 h 1715928"/>
                <a:gd name="connsiteX41" fmla="*/ 1103338 w 1715834"/>
                <a:gd name="connsiteY41" fmla="*/ 1483744 h 1715928"/>
                <a:gd name="connsiteX42" fmla="*/ 1103338 w 1715834"/>
                <a:gd name="connsiteY42" fmla="*/ 1456502 h 1715928"/>
                <a:gd name="connsiteX43" fmla="*/ 1076096 w 1715834"/>
                <a:gd name="connsiteY43" fmla="*/ 1418402 h 1715928"/>
                <a:gd name="connsiteX44" fmla="*/ 1076096 w 1715834"/>
                <a:gd name="connsiteY44" fmla="*/ 1388684 h 1715928"/>
                <a:gd name="connsiteX45" fmla="*/ 1157725 w 1715834"/>
                <a:gd name="connsiteY45" fmla="*/ 1388684 h 1715928"/>
                <a:gd name="connsiteX46" fmla="*/ 1157725 w 1715834"/>
                <a:gd name="connsiteY46" fmla="*/ 1472695 h 1715928"/>
                <a:gd name="connsiteX47" fmla="*/ 1130484 w 1715834"/>
                <a:gd name="connsiteY47" fmla="*/ 1510795 h 1715928"/>
                <a:gd name="connsiteX48" fmla="*/ 1130484 w 1715834"/>
                <a:gd name="connsiteY48" fmla="*/ 1538036 h 1715928"/>
                <a:gd name="connsiteX49" fmla="*/ 1162488 w 1715834"/>
                <a:gd name="connsiteY49" fmla="*/ 1577851 h 1715928"/>
                <a:gd name="connsiteX50" fmla="*/ 1076096 w 1715834"/>
                <a:gd name="connsiteY50" fmla="*/ 1633382 h 1715928"/>
                <a:gd name="connsiteX51" fmla="*/ 735292 w 1715834"/>
                <a:gd name="connsiteY51" fmla="*/ 1633382 h 1715928"/>
                <a:gd name="connsiteX52" fmla="*/ 544792 w 1715834"/>
                <a:gd name="connsiteY52" fmla="*/ 1442882 h 1715928"/>
                <a:gd name="connsiteX53" fmla="*/ 544792 w 1715834"/>
                <a:gd name="connsiteY53" fmla="*/ 244732 h 1715928"/>
                <a:gd name="connsiteX54" fmla="*/ 294834 w 1715834"/>
                <a:gd name="connsiteY54" fmla="*/ 4435 h 1715928"/>
                <a:gd name="connsiteX55" fmla="*/ 54540 w 1715834"/>
                <a:gd name="connsiteY55" fmla="*/ 244732 h 1715928"/>
                <a:gd name="connsiteX56" fmla="*/ 54540 w 1715834"/>
                <a:gd name="connsiteY56" fmla="*/ 1170848 h 1715928"/>
                <a:gd name="connsiteX57" fmla="*/ 40919 w 1715834"/>
                <a:gd name="connsiteY57" fmla="*/ 1184468 h 1715928"/>
                <a:gd name="connsiteX58" fmla="*/ 13582 w 1715834"/>
                <a:gd name="connsiteY58" fmla="*/ 1184468 h 1715928"/>
                <a:gd name="connsiteX59" fmla="*/ -38 w 1715834"/>
                <a:gd name="connsiteY59" fmla="*/ 1198089 h 1715928"/>
                <a:gd name="connsiteX60" fmla="*/ -38 w 1715834"/>
                <a:gd name="connsiteY60" fmla="*/ 1252477 h 1715928"/>
                <a:gd name="connsiteX61" fmla="*/ 13582 w 1715834"/>
                <a:gd name="connsiteY61" fmla="*/ 1266098 h 1715928"/>
                <a:gd name="connsiteX62" fmla="*/ 1143819 w 1715834"/>
                <a:gd name="connsiteY62" fmla="*/ 1279528 h 1715928"/>
                <a:gd name="connsiteX63" fmla="*/ 1089431 w 1715834"/>
                <a:gd name="connsiteY63" fmla="*/ 1279528 h 1715928"/>
                <a:gd name="connsiteX64" fmla="*/ 1048569 w 1715834"/>
                <a:gd name="connsiteY64" fmla="*/ 1320295 h 1715928"/>
                <a:gd name="connsiteX65" fmla="*/ 1048569 w 1715834"/>
                <a:gd name="connsiteY65" fmla="*/ 1415545 h 1715928"/>
                <a:gd name="connsiteX66" fmla="*/ 994086 w 1715834"/>
                <a:gd name="connsiteY66" fmla="*/ 1415545 h 1715928"/>
                <a:gd name="connsiteX67" fmla="*/ 994086 w 1715834"/>
                <a:gd name="connsiteY67" fmla="*/ 1306769 h 1715928"/>
                <a:gd name="connsiteX68" fmla="*/ 959224 w 1715834"/>
                <a:gd name="connsiteY68" fmla="*/ 1253620 h 1715928"/>
                <a:gd name="connsiteX69" fmla="*/ 817016 w 1715834"/>
                <a:gd name="connsiteY69" fmla="*/ 1034545 h 1715928"/>
                <a:gd name="connsiteX70" fmla="*/ 817016 w 1715834"/>
                <a:gd name="connsiteY70" fmla="*/ 353698 h 1715928"/>
                <a:gd name="connsiteX71" fmla="*/ 902074 w 1715834"/>
                <a:gd name="connsiteY71" fmla="*/ 230730 h 1715928"/>
                <a:gd name="connsiteX72" fmla="*/ 1521866 w 1715834"/>
                <a:gd name="connsiteY72" fmla="*/ 230730 h 1715928"/>
                <a:gd name="connsiteX73" fmla="*/ 1606924 w 1715834"/>
                <a:gd name="connsiteY73" fmla="*/ 353698 h 1715928"/>
                <a:gd name="connsiteX74" fmla="*/ 1606924 w 1715834"/>
                <a:gd name="connsiteY74" fmla="*/ 1034545 h 1715928"/>
                <a:gd name="connsiteX75" fmla="*/ 1473574 w 1715834"/>
                <a:gd name="connsiteY75" fmla="*/ 1249715 h 1715928"/>
                <a:gd name="connsiteX76" fmla="*/ 1430331 w 1715834"/>
                <a:gd name="connsiteY76" fmla="*/ 1320485 h 1715928"/>
                <a:gd name="connsiteX77" fmla="*/ 1430331 w 1715834"/>
                <a:gd name="connsiteY77" fmla="*/ 1415735 h 1715928"/>
                <a:gd name="connsiteX78" fmla="*/ 1375848 w 1715834"/>
                <a:gd name="connsiteY78" fmla="*/ 1415735 h 1715928"/>
                <a:gd name="connsiteX79" fmla="*/ 1375848 w 1715834"/>
                <a:gd name="connsiteY79" fmla="*/ 1320295 h 1715928"/>
                <a:gd name="connsiteX80" fmla="*/ 1334986 w 1715834"/>
                <a:gd name="connsiteY80" fmla="*/ 1279528 h 1715928"/>
                <a:gd name="connsiteX81" fmla="*/ 1280503 w 1715834"/>
                <a:gd name="connsiteY81" fmla="*/ 1279528 h 1715928"/>
                <a:gd name="connsiteX82" fmla="*/ 1239640 w 1715834"/>
                <a:gd name="connsiteY82" fmla="*/ 1320295 h 1715928"/>
                <a:gd name="connsiteX83" fmla="*/ 1239640 w 1715834"/>
                <a:gd name="connsiteY83" fmla="*/ 1470409 h 1715928"/>
                <a:gd name="connsiteX84" fmla="*/ 1185157 w 1715834"/>
                <a:gd name="connsiteY84" fmla="*/ 1470409 h 1715928"/>
                <a:gd name="connsiteX85" fmla="*/ 1185157 w 1715834"/>
                <a:gd name="connsiteY85" fmla="*/ 1320295 h 1715928"/>
                <a:gd name="connsiteX86" fmla="*/ 1144295 w 1715834"/>
                <a:gd name="connsiteY86" fmla="*/ 1279528 h 1715928"/>
                <a:gd name="connsiteX87" fmla="*/ 1266406 w 1715834"/>
                <a:gd name="connsiteY87" fmla="*/ 1361443 h 1715928"/>
                <a:gd name="connsiteX88" fmla="*/ 1266406 w 1715834"/>
                <a:gd name="connsiteY88" fmla="*/ 1320295 h 1715928"/>
                <a:gd name="connsiteX89" fmla="*/ 1280026 w 1715834"/>
                <a:gd name="connsiteY89" fmla="*/ 1306769 h 1715928"/>
                <a:gd name="connsiteX90" fmla="*/ 1334509 w 1715834"/>
                <a:gd name="connsiteY90" fmla="*/ 1306769 h 1715928"/>
                <a:gd name="connsiteX91" fmla="*/ 1348225 w 1715834"/>
                <a:gd name="connsiteY91" fmla="*/ 1320295 h 1715928"/>
                <a:gd name="connsiteX92" fmla="*/ 1348225 w 1715834"/>
                <a:gd name="connsiteY92" fmla="*/ 1320295 h 1715928"/>
                <a:gd name="connsiteX93" fmla="*/ 1348225 w 1715834"/>
                <a:gd name="connsiteY93" fmla="*/ 1361443 h 1715928"/>
                <a:gd name="connsiteX94" fmla="*/ 1456906 w 1715834"/>
                <a:gd name="connsiteY94" fmla="*/ 1484030 h 1715928"/>
                <a:gd name="connsiteX95" fmla="*/ 1443285 w 1715834"/>
                <a:gd name="connsiteY95" fmla="*/ 1497650 h 1715928"/>
                <a:gd name="connsiteX96" fmla="*/ 1361560 w 1715834"/>
                <a:gd name="connsiteY96" fmla="*/ 1497650 h 1715928"/>
                <a:gd name="connsiteX97" fmla="*/ 1347940 w 1715834"/>
                <a:gd name="connsiteY97" fmla="*/ 1484030 h 1715928"/>
                <a:gd name="connsiteX98" fmla="*/ 1347940 w 1715834"/>
                <a:gd name="connsiteY98" fmla="*/ 1456788 h 1715928"/>
                <a:gd name="connsiteX99" fmla="*/ 1361560 w 1715834"/>
                <a:gd name="connsiteY99" fmla="*/ 1443167 h 1715928"/>
                <a:gd name="connsiteX100" fmla="*/ 1443475 w 1715834"/>
                <a:gd name="connsiteY100" fmla="*/ 1443167 h 1715928"/>
                <a:gd name="connsiteX101" fmla="*/ 1457096 w 1715834"/>
                <a:gd name="connsiteY101" fmla="*/ 1456788 h 1715928"/>
                <a:gd name="connsiteX102" fmla="*/ 735292 w 1715834"/>
                <a:gd name="connsiteY102" fmla="*/ 1034545 h 1715928"/>
                <a:gd name="connsiteX103" fmla="*/ 735292 w 1715834"/>
                <a:gd name="connsiteY103" fmla="*/ 271973 h 1715928"/>
                <a:gd name="connsiteX104" fmla="*/ 849592 w 1715834"/>
                <a:gd name="connsiteY104" fmla="*/ 121002 h 1715928"/>
                <a:gd name="connsiteX105" fmla="*/ 1090479 w 1715834"/>
                <a:gd name="connsiteY105" fmla="*/ 67662 h 1715928"/>
                <a:gd name="connsiteX106" fmla="*/ 1102766 w 1715834"/>
                <a:gd name="connsiteY106" fmla="*/ 54137 h 1715928"/>
                <a:gd name="connsiteX107" fmla="*/ 1129912 w 1715834"/>
                <a:gd name="connsiteY107" fmla="*/ 26895 h 1715928"/>
                <a:gd name="connsiteX108" fmla="*/ 1293361 w 1715834"/>
                <a:gd name="connsiteY108" fmla="*/ 26895 h 1715928"/>
                <a:gd name="connsiteX109" fmla="*/ 1320603 w 1715834"/>
                <a:gd name="connsiteY109" fmla="*/ 54137 h 1715928"/>
                <a:gd name="connsiteX110" fmla="*/ 1332604 w 1715834"/>
                <a:gd name="connsiteY110" fmla="*/ 67662 h 1715928"/>
                <a:gd name="connsiteX111" fmla="*/ 1574444 w 1715834"/>
                <a:gd name="connsiteY111" fmla="*/ 121288 h 1715928"/>
                <a:gd name="connsiteX112" fmla="*/ 1688268 w 1715834"/>
                <a:gd name="connsiteY112" fmla="*/ 271973 h 1715928"/>
                <a:gd name="connsiteX113" fmla="*/ 1688268 w 1715834"/>
                <a:gd name="connsiteY113" fmla="*/ 1034545 h 1715928"/>
                <a:gd name="connsiteX114" fmla="*/ 1456810 w 1715834"/>
                <a:gd name="connsiteY114" fmla="*/ 1346870 h 1715928"/>
                <a:gd name="connsiteX115" fmla="*/ 1456810 w 1715834"/>
                <a:gd name="connsiteY115" fmla="*/ 1320295 h 1715928"/>
                <a:gd name="connsiteX116" fmla="*/ 1485385 w 1715834"/>
                <a:gd name="connsiteY116" fmla="*/ 1273813 h 1715928"/>
                <a:gd name="connsiteX117" fmla="*/ 1633975 w 1715834"/>
                <a:gd name="connsiteY117" fmla="*/ 1034545 h 1715928"/>
                <a:gd name="connsiteX118" fmla="*/ 1633975 w 1715834"/>
                <a:gd name="connsiteY118" fmla="*/ 353698 h 1715928"/>
                <a:gd name="connsiteX119" fmla="*/ 1528343 w 1715834"/>
                <a:gd name="connsiteY119" fmla="*/ 204346 h 1715928"/>
                <a:gd name="connsiteX120" fmla="*/ 895312 w 1715834"/>
                <a:gd name="connsiteY120" fmla="*/ 204346 h 1715928"/>
                <a:gd name="connsiteX121" fmla="*/ 789679 w 1715834"/>
                <a:gd name="connsiteY121" fmla="*/ 353698 h 1715928"/>
                <a:gd name="connsiteX122" fmla="*/ 789679 w 1715834"/>
                <a:gd name="connsiteY122" fmla="*/ 1034545 h 1715928"/>
                <a:gd name="connsiteX123" fmla="*/ 948175 w 1715834"/>
                <a:gd name="connsiteY123" fmla="*/ 1278480 h 1715928"/>
                <a:gd name="connsiteX124" fmla="*/ 967225 w 1715834"/>
                <a:gd name="connsiteY124" fmla="*/ 1307055 h 1715928"/>
                <a:gd name="connsiteX125" fmla="*/ 967225 w 1715834"/>
                <a:gd name="connsiteY125" fmla="*/ 1347251 h 1715928"/>
                <a:gd name="connsiteX126" fmla="*/ 735292 w 1715834"/>
                <a:gd name="connsiteY126" fmla="*/ 1034545 h 1715928"/>
                <a:gd name="connsiteX127" fmla="*/ 1075810 w 1715834"/>
                <a:gd name="connsiteY127" fmla="*/ 1483934 h 1715928"/>
                <a:gd name="connsiteX128" fmla="*/ 1062190 w 1715834"/>
                <a:gd name="connsiteY128" fmla="*/ 1497555 h 1715928"/>
                <a:gd name="connsiteX129" fmla="*/ 980465 w 1715834"/>
                <a:gd name="connsiteY129" fmla="*/ 1497555 h 1715928"/>
                <a:gd name="connsiteX130" fmla="*/ 966844 w 1715834"/>
                <a:gd name="connsiteY130" fmla="*/ 1483934 h 1715928"/>
                <a:gd name="connsiteX131" fmla="*/ 966844 w 1715834"/>
                <a:gd name="connsiteY131" fmla="*/ 1456693 h 1715928"/>
                <a:gd name="connsiteX132" fmla="*/ 980465 w 1715834"/>
                <a:gd name="connsiteY132" fmla="*/ 1443072 h 1715928"/>
                <a:gd name="connsiteX133" fmla="*/ 1062475 w 1715834"/>
                <a:gd name="connsiteY133" fmla="*/ 1443072 h 1715928"/>
                <a:gd name="connsiteX134" fmla="*/ 1076096 w 1715834"/>
                <a:gd name="connsiteY134" fmla="*/ 1456693 h 1715928"/>
                <a:gd name="connsiteX135" fmla="*/ 1075810 w 1715834"/>
                <a:gd name="connsiteY135" fmla="*/ 1361348 h 1715928"/>
                <a:gd name="connsiteX136" fmla="*/ 1075810 w 1715834"/>
                <a:gd name="connsiteY136" fmla="*/ 1320295 h 1715928"/>
                <a:gd name="connsiteX137" fmla="*/ 1089431 w 1715834"/>
                <a:gd name="connsiteY137" fmla="*/ 1306769 h 1715928"/>
                <a:gd name="connsiteX138" fmla="*/ 1143819 w 1715834"/>
                <a:gd name="connsiteY138" fmla="*/ 1306769 h 1715928"/>
                <a:gd name="connsiteX139" fmla="*/ 1157725 w 1715834"/>
                <a:gd name="connsiteY139" fmla="*/ 1320105 h 1715928"/>
                <a:gd name="connsiteX140" fmla="*/ 1157725 w 1715834"/>
                <a:gd name="connsiteY140" fmla="*/ 1320295 h 1715928"/>
                <a:gd name="connsiteX141" fmla="*/ 1157725 w 1715834"/>
                <a:gd name="connsiteY141" fmla="*/ 1361443 h 1715928"/>
                <a:gd name="connsiteX142" fmla="*/ 1157725 w 1715834"/>
                <a:gd name="connsiteY142" fmla="*/ 1538513 h 1715928"/>
                <a:gd name="connsiteX143" fmla="*/ 1157725 w 1715834"/>
                <a:gd name="connsiteY143" fmla="*/ 1511271 h 1715928"/>
                <a:gd name="connsiteX144" fmla="*/ 1171346 w 1715834"/>
                <a:gd name="connsiteY144" fmla="*/ 1497650 h 1715928"/>
                <a:gd name="connsiteX145" fmla="*/ 1252975 w 1715834"/>
                <a:gd name="connsiteY145" fmla="*/ 1497650 h 1715928"/>
                <a:gd name="connsiteX146" fmla="*/ 1266596 w 1715834"/>
                <a:gd name="connsiteY146" fmla="*/ 1511271 h 1715928"/>
                <a:gd name="connsiteX147" fmla="*/ 1266596 w 1715834"/>
                <a:gd name="connsiteY147" fmla="*/ 1538513 h 1715928"/>
                <a:gd name="connsiteX148" fmla="*/ 1252975 w 1715834"/>
                <a:gd name="connsiteY148" fmla="*/ 1552133 h 1715928"/>
                <a:gd name="connsiteX149" fmla="*/ 1171060 w 1715834"/>
                <a:gd name="connsiteY149" fmla="*/ 1552133 h 1715928"/>
                <a:gd name="connsiteX150" fmla="*/ 1157725 w 1715834"/>
                <a:gd name="connsiteY150" fmla="*/ 1538513 h 1715928"/>
                <a:gd name="connsiteX151" fmla="*/ 27203 w 1715834"/>
                <a:gd name="connsiteY151" fmla="*/ 1211710 h 1715928"/>
                <a:gd name="connsiteX152" fmla="*/ 40824 w 1715834"/>
                <a:gd name="connsiteY152" fmla="*/ 1211710 h 1715928"/>
                <a:gd name="connsiteX153" fmla="*/ 81400 w 1715834"/>
                <a:gd name="connsiteY153" fmla="*/ 1170848 h 1715928"/>
                <a:gd name="connsiteX154" fmla="*/ 81400 w 1715834"/>
                <a:gd name="connsiteY154" fmla="*/ 244732 h 1715928"/>
                <a:gd name="connsiteX155" fmla="*/ 303841 w 1715834"/>
                <a:gd name="connsiteY155" fmla="*/ 31401 h 1715928"/>
                <a:gd name="connsiteX156" fmla="*/ 517169 w 1715834"/>
                <a:gd name="connsiteY156" fmla="*/ 244732 h 1715928"/>
                <a:gd name="connsiteX157" fmla="*/ 517169 w 1715834"/>
                <a:gd name="connsiteY157" fmla="*/ 1443167 h 1715928"/>
                <a:gd name="connsiteX158" fmla="*/ 735006 w 1715834"/>
                <a:gd name="connsiteY158" fmla="*/ 1661100 h 1715928"/>
                <a:gd name="connsiteX159" fmla="*/ 1075810 w 1715834"/>
                <a:gd name="connsiteY159" fmla="*/ 1661100 h 1715928"/>
                <a:gd name="connsiteX160" fmla="*/ 1191253 w 1715834"/>
                <a:gd name="connsiteY160" fmla="*/ 1579375 h 1715928"/>
                <a:gd name="connsiteX161" fmla="*/ 1219828 w 1715834"/>
                <a:gd name="connsiteY161" fmla="*/ 1579375 h 1715928"/>
                <a:gd name="connsiteX162" fmla="*/ 1076001 w 1715834"/>
                <a:gd name="connsiteY162" fmla="*/ 1688341 h 1715928"/>
                <a:gd name="connsiteX163" fmla="*/ 735292 w 1715834"/>
                <a:gd name="connsiteY163" fmla="*/ 1688341 h 1715928"/>
                <a:gd name="connsiteX164" fmla="*/ 490213 w 1715834"/>
                <a:gd name="connsiteY164" fmla="*/ 1443167 h 1715928"/>
                <a:gd name="connsiteX165" fmla="*/ 490213 w 1715834"/>
                <a:gd name="connsiteY165" fmla="*/ 244732 h 1715928"/>
                <a:gd name="connsiteX166" fmla="*/ 299713 w 1715834"/>
                <a:gd name="connsiteY166" fmla="*/ 54232 h 1715928"/>
                <a:gd name="connsiteX167" fmla="*/ 109213 w 1715834"/>
                <a:gd name="connsiteY167" fmla="*/ 244732 h 1715928"/>
                <a:gd name="connsiteX168" fmla="*/ 109213 w 1715834"/>
                <a:gd name="connsiteY168" fmla="*/ 1170848 h 1715928"/>
                <a:gd name="connsiteX169" fmla="*/ 41205 w 1715834"/>
                <a:gd name="connsiteY169" fmla="*/ 1238951 h 1715928"/>
                <a:gd name="connsiteX170" fmla="*/ 27203 w 1715834"/>
                <a:gd name="connsiteY170" fmla="*/ 1238951 h 17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1715834" h="1715928">
                  <a:moveTo>
                    <a:pt x="13582" y="1266098"/>
                  </a:moveTo>
                  <a:lnTo>
                    <a:pt x="40824" y="1266098"/>
                  </a:lnTo>
                  <a:cubicBezTo>
                    <a:pt x="93428" y="1266098"/>
                    <a:pt x="136074" y="1223454"/>
                    <a:pt x="136074" y="1170848"/>
                  </a:cubicBezTo>
                  <a:lnTo>
                    <a:pt x="136074" y="244732"/>
                  </a:lnTo>
                  <a:cubicBezTo>
                    <a:pt x="136074" y="154463"/>
                    <a:pt x="209252" y="81283"/>
                    <a:pt x="299523" y="81283"/>
                  </a:cubicBezTo>
                  <a:cubicBezTo>
                    <a:pt x="389793" y="81283"/>
                    <a:pt x="462972" y="154463"/>
                    <a:pt x="462972" y="244732"/>
                  </a:cubicBezTo>
                  <a:lnTo>
                    <a:pt x="462972" y="1443167"/>
                  </a:lnTo>
                  <a:cubicBezTo>
                    <a:pt x="463129" y="1593520"/>
                    <a:pt x="584943" y="1715373"/>
                    <a:pt x="735292" y="1715582"/>
                  </a:cubicBezTo>
                  <a:lnTo>
                    <a:pt x="1075810" y="1715582"/>
                  </a:lnTo>
                  <a:cubicBezTo>
                    <a:pt x="1157659" y="1715506"/>
                    <a:pt x="1228677" y="1659089"/>
                    <a:pt x="1247260" y="1579375"/>
                  </a:cubicBezTo>
                  <a:lnTo>
                    <a:pt x="1252975" y="1579375"/>
                  </a:lnTo>
                  <a:cubicBezTo>
                    <a:pt x="1275521" y="1579327"/>
                    <a:pt x="1293790" y="1561058"/>
                    <a:pt x="1293838" y="1538513"/>
                  </a:cubicBezTo>
                  <a:lnTo>
                    <a:pt x="1293838" y="1511271"/>
                  </a:lnTo>
                  <a:cubicBezTo>
                    <a:pt x="1293628" y="1494117"/>
                    <a:pt x="1282760" y="1478915"/>
                    <a:pt x="1266596" y="1473171"/>
                  </a:cubicBezTo>
                  <a:lnTo>
                    <a:pt x="1266596" y="1388970"/>
                  </a:lnTo>
                  <a:lnTo>
                    <a:pt x="1348225" y="1388970"/>
                  </a:lnTo>
                  <a:lnTo>
                    <a:pt x="1348225" y="1418688"/>
                  </a:lnTo>
                  <a:cubicBezTo>
                    <a:pt x="1332061" y="1424432"/>
                    <a:pt x="1321193" y="1439634"/>
                    <a:pt x="1320984" y="1456788"/>
                  </a:cubicBezTo>
                  <a:lnTo>
                    <a:pt x="1320984" y="1484030"/>
                  </a:lnTo>
                  <a:cubicBezTo>
                    <a:pt x="1321032" y="1506575"/>
                    <a:pt x="1339300" y="1524844"/>
                    <a:pt x="1361846" y="1524892"/>
                  </a:cubicBezTo>
                  <a:lnTo>
                    <a:pt x="1443475" y="1524892"/>
                  </a:lnTo>
                  <a:cubicBezTo>
                    <a:pt x="1466021" y="1524844"/>
                    <a:pt x="1484290" y="1506575"/>
                    <a:pt x="1484338" y="1484030"/>
                  </a:cubicBezTo>
                  <a:lnTo>
                    <a:pt x="1484338" y="1456788"/>
                  </a:lnTo>
                  <a:cubicBezTo>
                    <a:pt x="1484128" y="1439634"/>
                    <a:pt x="1473260" y="1424432"/>
                    <a:pt x="1457096" y="1418688"/>
                  </a:cubicBezTo>
                  <a:lnTo>
                    <a:pt x="1457096" y="1375635"/>
                  </a:lnTo>
                  <a:cubicBezTo>
                    <a:pt x="1610296" y="1333163"/>
                    <a:pt x="1716214" y="1193527"/>
                    <a:pt x="1715795" y="1034545"/>
                  </a:cubicBezTo>
                  <a:lnTo>
                    <a:pt x="1715795" y="271973"/>
                  </a:lnTo>
                  <a:cubicBezTo>
                    <a:pt x="1715795" y="203108"/>
                    <a:pt x="1656931" y="124145"/>
                    <a:pt x="1584541" y="95856"/>
                  </a:cubicBezTo>
                  <a:cubicBezTo>
                    <a:pt x="1521961" y="71472"/>
                    <a:pt x="1448524" y="54803"/>
                    <a:pt x="1347559" y="42040"/>
                  </a:cubicBezTo>
                  <a:cubicBezTo>
                    <a:pt x="1345558" y="24609"/>
                    <a:pt x="1336224" y="-346"/>
                    <a:pt x="1293647" y="-346"/>
                  </a:cubicBezTo>
                  <a:lnTo>
                    <a:pt x="1130198" y="-346"/>
                  </a:lnTo>
                  <a:cubicBezTo>
                    <a:pt x="1100004" y="-346"/>
                    <a:pt x="1081049" y="14798"/>
                    <a:pt x="1076668" y="41754"/>
                  </a:cubicBezTo>
                  <a:cubicBezTo>
                    <a:pt x="983513" y="51279"/>
                    <a:pt x="906837" y="65186"/>
                    <a:pt x="838543" y="96237"/>
                  </a:cubicBezTo>
                  <a:cubicBezTo>
                    <a:pt x="775773" y="124812"/>
                    <a:pt x="707955" y="200060"/>
                    <a:pt x="707955" y="271973"/>
                  </a:cubicBezTo>
                  <a:lnTo>
                    <a:pt x="707955" y="1034545"/>
                  </a:lnTo>
                  <a:cubicBezTo>
                    <a:pt x="707707" y="1193593"/>
                    <a:pt x="813882" y="1333154"/>
                    <a:pt x="967225" y="1375349"/>
                  </a:cubicBezTo>
                  <a:lnTo>
                    <a:pt x="967225" y="1418402"/>
                  </a:lnTo>
                  <a:cubicBezTo>
                    <a:pt x="951061" y="1424146"/>
                    <a:pt x="940193" y="1439348"/>
                    <a:pt x="939984" y="1456502"/>
                  </a:cubicBezTo>
                  <a:lnTo>
                    <a:pt x="939984" y="1483744"/>
                  </a:lnTo>
                  <a:cubicBezTo>
                    <a:pt x="940031" y="1506290"/>
                    <a:pt x="958300" y="1524559"/>
                    <a:pt x="980846" y="1524606"/>
                  </a:cubicBezTo>
                  <a:lnTo>
                    <a:pt x="1062475" y="1524606"/>
                  </a:lnTo>
                  <a:cubicBezTo>
                    <a:pt x="1085021" y="1524559"/>
                    <a:pt x="1103290" y="1506290"/>
                    <a:pt x="1103338" y="1483744"/>
                  </a:cubicBezTo>
                  <a:lnTo>
                    <a:pt x="1103338" y="1456502"/>
                  </a:lnTo>
                  <a:cubicBezTo>
                    <a:pt x="1103128" y="1439348"/>
                    <a:pt x="1092260" y="1424146"/>
                    <a:pt x="1076096" y="1418402"/>
                  </a:cubicBezTo>
                  <a:lnTo>
                    <a:pt x="1076096" y="1388684"/>
                  </a:lnTo>
                  <a:lnTo>
                    <a:pt x="1157725" y="1388684"/>
                  </a:lnTo>
                  <a:lnTo>
                    <a:pt x="1157725" y="1472695"/>
                  </a:lnTo>
                  <a:cubicBezTo>
                    <a:pt x="1141561" y="1478438"/>
                    <a:pt x="1130693" y="1493640"/>
                    <a:pt x="1130484" y="1510795"/>
                  </a:cubicBezTo>
                  <a:lnTo>
                    <a:pt x="1130484" y="1538036"/>
                  </a:lnTo>
                  <a:cubicBezTo>
                    <a:pt x="1130551" y="1557153"/>
                    <a:pt x="1143838" y="1573670"/>
                    <a:pt x="1162488" y="1577851"/>
                  </a:cubicBezTo>
                  <a:cubicBezTo>
                    <a:pt x="1146991" y="1611627"/>
                    <a:pt x="1113263" y="1633315"/>
                    <a:pt x="1076096" y="1633382"/>
                  </a:cubicBezTo>
                  <a:lnTo>
                    <a:pt x="735292" y="1633382"/>
                  </a:lnTo>
                  <a:cubicBezTo>
                    <a:pt x="630078" y="1633382"/>
                    <a:pt x="544792" y="1548095"/>
                    <a:pt x="544792" y="1442882"/>
                  </a:cubicBezTo>
                  <a:lnTo>
                    <a:pt x="544792" y="244732"/>
                  </a:lnTo>
                  <a:cubicBezTo>
                    <a:pt x="542123" y="109353"/>
                    <a:pt x="430212" y="1768"/>
                    <a:pt x="294834" y="4435"/>
                  </a:cubicBezTo>
                  <a:cubicBezTo>
                    <a:pt x="163212" y="7035"/>
                    <a:pt x="57134" y="113115"/>
                    <a:pt x="54540" y="244732"/>
                  </a:cubicBezTo>
                  <a:lnTo>
                    <a:pt x="54540" y="1170848"/>
                  </a:lnTo>
                  <a:cubicBezTo>
                    <a:pt x="54487" y="1178353"/>
                    <a:pt x="48420" y="1184421"/>
                    <a:pt x="40919" y="1184468"/>
                  </a:cubicBezTo>
                  <a:lnTo>
                    <a:pt x="13582" y="1184468"/>
                  </a:lnTo>
                  <a:cubicBezTo>
                    <a:pt x="6059" y="1184468"/>
                    <a:pt x="-38" y="1190564"/>
                    <a:pt x="-38" y="1198089"/>
                  </a:cubicBezTo>
                  <a:lnTo>
                    <a:pt x="-38" y="1252477"/>
                  </a:lnTo>
                  <a:cubicBezTo>
                    <a:pt x="-38" y="1260002"/>
                    <a:pt x="6059" y="1266098"/>
                    <a:pt x="13582" y="1266098"/>
                  </a:cubicBezTo>
                  <a:close/>
                  <a:moveTo>
                    <a:pt x="1143819" y="1279528"/>
                  </a:moveTo>
                  <a:lnTo>
                    <a:pt x="1089431" y="1279528"/>
                  </a:lnTo>
                  <a:cubicBezTo>
                    <a:pt x="1066904" y="1279528"/>
                    <a:pt x="1048626" y="1297768"/>
                    <a:pt x="1048569" y="1320295"/>
                  </a:cubicBezTo>
                  <a:lnTo>
                    <a:pt x="1048569" y="1415545"/>
                  </a:lnTo>
                  <a:lnTo>
                    <a:pt x="994086" y="1415545"/>
                  </a:lnTo>
                  <a:lnTo>
                    <a:pt x="994086" y="1306769"/>
                  </a:lnTo>
                  <a:cubicBezTo>
                    <a:pt x="993124" y="1283995"/>
                    <a:pt x="979732" y="1263583"/>
                    <a:pt x="959224" y="1253620"/>
                  </a:cubicBezTo>
                  <a:cubicBezTo>
                    <a:pt x="872433" y="1215425"/>
                    <a:pt x="816568" y="1129376"/>
                    <a:pt x="817016" y="1034545"/>
                  </a:cubicBezTo>
                  <a:lnTo>
                    <a:pt x="817016" y="353698"/>
                  </a:lnTo>
                  <a:cubicBezTo>
                    <a:pt x="817016" y="323123"/>
                    <a:pt x="825303" y="249875"/>
                    <a:pt x="902074" y="230730"/>
                  </a:cubicBezTo>
                  <a:cubicBezTo>
                    <a:pt x="1116387" y="177295"/>
                    <a:pt x="1307554" y="177295"/>
                    <a:pt x="1521866" y="230730"/>
                  </a:cubicBezTo>
                  <a:cubicBezTo>
                    <a:pt x="1578254" y="244827"/>
                    <a:pt x="1606924" y="286166"/>
                    <a:pt x="1606924" y="353698"/>
                  </a:cubicBezTo>
                  <a:lnTo>
                    <a:pt x="1606924" y="1034545"/>
                  </a:lnTo>
                  <a:cubicBezTo>
                    <a:pt x="1606581" y="1125670"/>
                    <a:pt x="1555023" y="1208852"/>
                    <a:pt x="1473574" y="1249715"/>
                  </a:cubicBezTo>
                  <a:cubicBezTo>
                    <a:pt x="1447952" y="1264297"/>
                    <a:pt x="1431617" y="1291025"/>
                    <a:pt x="1430331" y="1320485"/>
                  </a:cubicBezTo>
                  <a:lnTo>
                    <a:pt x="1430331" y="1415735"/>
                  </a:lnTo>
                  <a:lnTo>
                    <a:pt x="1375848" y="1415735"/>
                  </a:lnTo>
                  <a:lnTo>
                    <a:pt x="1375848" y="1320295"/>
                  </a:lnTo>
                  <a:cubicBezTo>
                    <a:pt x="1375791" y="1297768"/>
                    <a:pt x="1357512" y="1279528"/>
                    <a:pt x="1334986" y="1279528"/>
                  </a:cubicBezTo>
                  <a:lnTo>
                    <a:pt x="1280503" y="1279528"/>
                  </a:lnTo>
                  <a:cubicBezTo>
                    <a:pt x="1257976" y="1279528"/>
                    <a:pt x="1239698" y="1297768"/>
                    <a:pt x="1239640" y="1320295"/>
                  </a:cubicBezTo>
                  <a:lnTo>
                    <a:pt x="1239640" y="1470409"/>
                  </a:lnTo>
                  <a:lnTo>
                    <a:pt x="1185157" y="1470409"/>
                  </a:lnTo>
                  <a:lnTo>
                    <a:pt x="1185157" y="1320295"/>
                  </a:lnTo>
                  <a:cubicBezTo>
                    <a:pt x="1185100" y="1297768"/>
                    <a:pt x="1166822" y="1279528"/>
                    <a:pt x="1144295" y="1279528"/>
                  </a:cubicBezTo>
                  <a:close/>
                  <a:moveTo>
                    <a:pt x="1266406" y="1361443"/>
                  </a:moveTo>
                  <a:lnTo>
                    <a:pt x="1266406" y="1320295"/>
                  </a:lnTo>
                  <a:cubicBezTo>
                    <a:pt x="1266453" y="1312808"/>
                    <a:pt x="1272540" y="1306769"/>
                    <a:pt x="1280026" y="1306769"/>
                  </a:cubicBezTo>
                  <a:lnTo>
                    <a:pt x="1334509" y="1306769"/>
                  </a:lnTo>
                  <a:cubicBezTo>
                    <a:pt x="1342034" y="1306712"/>
                    <a:pt x="1348168" y="1312770"/>
                    <a:pt x="1348225" y="1320295"/>
                  </a:cubicBezTo>
                  <a:cubicBezTo>
                    <a:pt x="1348225" y="1320295"/>
                    <a:pt x="1348225" y="1320295"/>
                    <a:pt x="1348225" y="1320295"/>
                  </a:cubicBezTo>
                  <a:lnTo>
                    <a:pt x="1348225" y="1361443"/>
                  </a:lnTo>
                  <a:close/>
                  <a:moveTo>
                    <a:pt x="1456906" y="1484030"/>
                  </a:moveTo>
                  <a:cubicBezTo>
                    <a:pt x="1456906" y="1491555"/>
                    <a:pt x="1450810" y="1497650"/>
                    <a:pt x="1443285" y="1497650"/>
                  </a:cubicBezTo>
                  <a:lnTo>
                    <a:pt x="1361560" y="1497650"/>
                  </a:lnTo>
                  <a:cubicBezTo>
                    <a:pt x="1354036" y="1497650"/>
                    <a:pt x="1347940" y="1491555"/>
                    <a:pt x="1347940" y="1484030"/>
                  </a:cubicBezTo>
                  <a:lnTo>
                    <a:pt x="1347940" y="1456788"/>
                  </a:lnTo>
                  <a:cubicBezTo>
                    <a:pt x="1347940" y="1449263"/>
                    <a:pt x="1354036" y="1443167"/>
                    <a:pt x="1361560" y="1443167"/>
                  </a:cubicBezTo>
                  <a:lnTo>
                    <a:pt x="1443475" y="1443167"/>
                  </a:lnTo>
                  <a:cubicBezTo>
                    <a:pt x="1451000" y="1443167"/>
                    <a:pt x="1457096" y="1449263"/>
                    <a:pt x="1457096" y="1456788"/>
                  </a:cubicBezTo>
                  <a:close/>
                  <a:moveTo>
                    <a:pt x="735292" y="1034545"/>
                  </a:moveTo>
                  <a:lnTo>
                    <a:pt x="735292" y="271973"/>
                  </a:lnTo>
                  <a:cubicBezTo>
                    <a:pt x="735292" y="212823"/>
                    <a:pt x="794537" y="146148"/>
                    <a:pt x="849592" y="121002"/>
                  </a:cubicBezTo>
                  <a:cubicBezTo>
                    <a:pt x="917219" y="90236"/>
                    <a:pt x="994753" y="77473"/>
                    <a:pt x="1090479" y="67662"/>
                  </a:cubicBezTo>
                  <a:cubicBezTo>
                    <a:pt x="1097442" y="66976"/>
                    <a:pt x="1102747" y="61128"/>
                    <a:pt x="1102766" y="54137"/>
                  </a:cubicBezTo>
                  <a:cubicBezTo>
                    <a:pt x="1102766" y="34515"/>
                    <a:pt x="1110386" y="26895"/>
                    <a:pt x="1129912" y="26895"/>
                  </a:cubicBezTo>
                  <a:lnTo>
                    <a:pt x="1293361" y="26895"/>
                  </a:lnTo>
                  <a:cubicBezTo>
                    <a:pt x="1320603" y="26895"/>
                    <a:pt x="1320603" y="38325"/>
                    <a:pt x="1320603" y="54137"/>
                  </a:cubicBezTo>
                  <a:cubicBezTo>
                    <a:pt x="1320641" y="61014"/>
                    <a:pt x="1325775" y="66805"/>
                    <a:pt x="1332604" y="67662"/>
                  </a:cubicBezTo>
                  <a:cubicBezTo>
                    <a:pt x="1437379" y="80235"/>
                    <a:pt x="1511674" y="96808"/>
                    <a:pt x="1574444" y="121288"/>
                  </a:cubicBezTo>
                  <a:cubicBezTo>
                    <a:pt x="1637214" y="145767"/>
                    <a:pt x="1688268" y="214347"/>
                    <a:pt x="1688268" y="271973"/>
                  </a:cubicBezTo>
                  <a:lnTo>
                    <a:pt x="1688268" y="1034545"/>
                  </a:lnTo>
                  <a:cubicBezTo>
                    <a:pt x="1688496" y="1178325"/>
                    <a:pt x="1594437" y="1305246"/>
                    <a:pt x="1456810" y="1346870"/>
                  </a:cubicBezTo>
                  <a:lnTo>
                    <a:pt x="1456810" y="1320295"/>
                  </a:lnTo>
                  <a:cubicBezTo>
                    <a:pt x="1458163" y="1301064"/>
                    <a:pt x="1468831" y="1283700"/>
                    <a:pt x="1485385" y="1273813"/>
                  </a:cubicBezTo>
                  <a:cubicBezTo>
                    <a:pt x="1576082" y="1228464"/>
                    <a:pt x="1633537" y="1135948"/>
                    <a:pt x="1633975" y="1034545"/>
                  </a:cubicBezTo>
                  <a:lnTo>
                    <a:pt x="1633975" y="353698"/>
                  </a:lnTo>
                  <a:cubicBezTo>
                    <a:pt x="1633975" y="274355"/>
                    <a:pt x="1596542" y="221300"/>
                    <a:pt x="1528343" y="204346"/>
                  </a:cubicBezTo>
                  <a:cubicBezTo>
                    <a:pt x="1320870" y="149739"/>
                    <a:pt x="1102785" y="149739"/>
                    <a:pt x="895312" y="204346"/>
                  </a:cubicBezTo>
                  <a:cubicBezTo>
                    <a:pt x="829208" y="220824"/>
                    <a:pt x="789679" y="276641"/>
                    <a:pt x="789679" y="353698"/>
                  </a:cubicBezTo>
                  <a:lnTo>
                    <a:pt x="789679" y="1034545"/>
                  </a:lnTo>
                  <a:cubicBezTo>
                    <a:pt x="789213" y="1140168"/>
                    <a:pt x="851478" y="1235989"/>
                    <a:pt x="948175" y="1278480"/>
                  </a:cubicBezTo>
                  <a:cubicBezTo>
                    <a:pt x="959101" y="1283995"/>
                    <a:pt x="966330" y="1294844"/>
                    <a:pt x="967225" y="1307055"/>
                  </a:cubicBezTo>
                  <a:lnTo>
                    <a:pt x="967225" y="1347251"/>
                  </a:lnTo>
                  <a:cubicBezTo>
                    <a:pt x="829256" y="1305788"/>
                    <a:pt x="734930" y="1178611"/>
                    <a:pt x="735292" y="1034545"/>
                  </a:cubicBezTo>
                  <a:close/>
                  <a:moveTo>
                    <a:pt x="1075810" y="1483934"/>
                  </a:moveTo>
                  <a:cubicBezTo>
                    <a:pt x="1075810" y="1491459"/>
                    <a:pt x="1069714" y="1497555"/>
                    <a:pt x="1062190" y="1497555"/>
                  </a:cubicBezTo>
                  <a:lnTo>
                    <a:pt x="980465" y="1497555"/>
                  </a:lnTo>
                  <a:cubicBezTo>
                    <a:pt x="972940" y="1497555"/>
                    <a:pt x="966844" y="1491459"/>
                    <a:pt x="966844" y="1483934"/>
                  </a:cubicBezTo>
                  <a:lnTo>
                    <a:pt x="966844" y="1456693"/>
                  </a:lnTo>
                  <a:cubicBezTo>
                    <a:pt x="966844" y="1449168"/>
                    <a:pt x="972940" y="1443072"/>
                    <a:pt x="980465" y="1443072"/>
                  </a:cubicBezTo>
                  <a:lnTo>
                    <a:pt x="1062475" y="1443072"/>
                  </a:lnTo>
                  <a:cubicBezTo>
                    <a:pt x="1070000" y="1443072"/>
                    <a:pt x="1076096" y="1449168"/>
                    <a:pt x="1076096" y="1456693"/>
                  </a:cubicBezTo>
                  <a:close/>
                  <a:moveTo>
                    <a:pt x="1075810" y="1361348"/>
                  </a:moveTo>
                  <a:lnTo>
                    <a:pt x="1075810" y="1320295"/>
                  </a:lnTo>
                  <a:cubicBezTo>
                    <a:pt x="1075858" y="1312808"/>
                    <a:pt x="1081945" y="1306769"/>
                    <a:pt x="1089431" y="1306769"/>
                  </a:cubicBezTo>
                  <a:lnTo>
                    <a:pt x="1143819" y="1306769"/>
                  </a:lnTo>
                  <a:cubicBezTo>
                    <a:pt x="1151344" y="1306607"/>
                    <a:pt x="1157563" y="1312580"/>
                    <a:pt x="1157725" y="1320105"/>
                  </a:cubicBezTo>
                  <a:cubicBezTo>
                    <a:pt x="1157725" y="1320161"/>
                    <a:pt x="1157725" y="1320228"/>
                    <a:pt x="1157725" y="1320295"/>
                  </a:cubicBezTo>
                  <a:lnTo>
                    <a:pt x="1157725" y="1361443"/>
                  </a:lnTo>
                  <a:close/>
                  <a:moveTo>
                    <a:pt x="1157725" y="1538513"/>
                  </a:moveTo>
                  <a:lnTo>
                    <a:pt x="1157725" y="1511271"/>
                  </a:lnTo>
                  <a:cubicBezTo>
                    <a:pt x="1157725" y="1503746"/>
                    <a:pt x="1163821" y="1497650"/>
                    <a:pt x="1171346" y="1497650"/>
                  </a:cubicBezTo>
                  <a:lnTo>
                    <a:pt x="1252975" y="1497650"/>
                  </a:lnTo>
                  <a:cubicBezTo>
                    <a:pt x="1260500" y="1497650"/>
                    <a:pt x="1266596" y="1503746"/>
                    <a:pt x="1266596" y="1511271"/>
                  </a:cubicBezTo>
                  <a:lnTo>
                    <a:pt x="1266596" y="1538513"/>
                  </a:lnTo>
                  <a:cubicBezTo>
                    <a:pt x="1266596" y="1546038"/>
                    <a:pt x="1260500" y="1552133"/>
                    <a:pt x="1252975" y="1552133"/>
                  </a:cubicBezTo>
                  <a:lnTo>
                    <a:pt x="1171060" y="1552133"/>
                  </a:lnTo>
                  <a:cubicBezTo>
                    <a:pt x="1163650" y="1551981"/>
                    <a:pt x="1157725" y="1545923"/>
                    <a:pt x="1157725" y="1538513"/>
                  </a:cubicBezTo>
                  <a:close/>
                  <a:moveTo>
                    <a:pt x="27203" y="1211710"/>
                  </a:moveTo>
                  <a:lnTo>
                    <a:pt x="40824" y="1211710"/>
                  </a:lnTo>
                  <a:cubicBezTo>
                    <a:pt x="63258" y="1211500"/>
                    <a:pt x="81349" y="1193279"/>
                    <a:pt x="81400" y="1170848"/>
                  </a:cubicBezTo>
                  <a:lnTo>
                    <a:pt x="81400" y="244732"/>
                  </a:lnTo>
                  <a:cubicBezTo>
                    <a:pt x="83917" y="124393"/>
                    <a:pt x="183506" y="28886"/>
                    <a:pt x="303841" y="31401"/>
                  </a:cubicBezTo>
                  <a:cubicBezTo>
                    <a:pt x="420632" y="33848"/>
                    <a:pt x="514727" y="127936"/>
                    <a:pt x="517169" y="244732"/>
                  </a:cubicBezTo>
                  <a:lnTo>
                    <a:pt x="517169" y="1443167"/>
                  </a:lnTo>
                  <a:cubicBezTo>
                    <a:pt x="517326" y="1563430"/>
                    <a:pt x="614743" y="1660890"/>
                    <a:pt x="735006" y="1661100"/>
                  </a:cubicBezTo>
                  <a:lnTo>
                    <a:pt x="1075810" y="1661100"/>
                  </a:lnTo>
                  <a:cubicBezTo>
                    <a:pt x="1127712" y="1661042"/>
                    <a:pt x="1173956" y="1628305"/>
                    <a:pt x="1191253" y="1579375"/>
                  </a:cubicBezTo>
                  <a:lnTo>
                    <a:pt x="1219828" y="1579375"/>
                  </a:lnTo>
                  <a:cubicBezTo>
                    <a:pt x="1201836" y="1643907"/>
                    <a:pt x="1142990" y="1688493"/>
                    <a:pt x="1076001" y="1688341"/>
                  </a:cubicBezTo>
                  <a:lnTo>
                    <a:pt x="735292" y="1688341"/>
                  </a:lnTo>
                  <a:cubicBezTo>
                    <a:pt x="599970" y="1688179"/>
                    <a:pt x="490318" y="1578489"/>
                    <a:pt x="490213" y="1443167"/>
                  </a:cubicBezTo>
                  <a:lnTo>
                    <a:pt x="490213" y="244732"/>
                  </a:lnTo>
                  <a:cubicBezTo>
                    <a:pt x="490213" y="139519"/>
                    <a:pt x="404924" y="54232"/>
                    <a:pt x="299713" y="54232"/>
                  </a:cubicBezTo>
                  <a:cubicBezTo>
                    <a:pt x="194503" y="54232"/>
                    <a:pt x="109213" y="139519"/>
                    <a:pt x="109213" y="244732"/>
                  </a:cubicBezTo>
                  <a:lnTo>
                    <a:pt x="109213" y="1170848"/>
                  </a:lnTo>
                  <a:cubicBezTo>
                    <a:pt x="109213" y="1208424"/>
                    <a:pt x="78780" y="1238894"/>
                    <a:pt x="41205" y="1238951"/>
                  </a:cubicBezTo>
                  <a:lnTo>
                    <a:pt x="27203" y="1238951"/>
                  </a:lnTo>
                  <a:close/>
                </a:path>
              </a:pathLst>
            </a:custGeom>
            <a:solidFill>
              <a:srgbClr val="CC5500"/>
            </a:solidFill>
            <a:ln w="9525" cap="flat">
              <a:noFill/>
              <a:prstDash val="solid"/>
              <a:miter/>
            </a:ln>
          </p:spPr>
          <p:txBody>
            <a:bodyPr rtlCol="0" anchor="ctr"/>
            <a:lstStyle/>
            <a:p>
              <a:endParaRPr lang="en-IN" dirty="0"/>
            </a:p>
          </p:txBody>
        </p:sp>
        <p:sp>
          <p:nvSpPr>
            <p:cNvPr id="116" name="Freeform: Shape 115">
              <a:extLst>
                <a:ext uri="{FF2B5EF4-FFF2-40B4-BE49-F238E27FC236}">
                  <a16:creationId xmlns:a16="http://schemas.microsoft.com/office/drawing/2014/main" xmlns="" id="{0FC43805-68F5-F420-B8C5-520BA7AC418D}"/>
                </a:ext>
              </a:extLst>
            </p:cNvPr>
            <p:cNvSpPr/>
            <p:nvPr/>
          </p:nvSpPr>
          <p:spPr>
            <a:xfrm>
              <a:off x="2618118" y="3155182"/>
              <a:ext cx="789434" cy="946975"/>
            </a:xfrm>
            <a:custGeom>
              <a:avLst/>
              <a:gdLst>
                <a:gd name="connsiteX0" fmla="*/ 782633 w 789434"/>
                <a:gd name="connsiteY0" fmla="*/ -346 h 946975"/>
                <a:gd name="connsiteX1" fmla="*/ 784634 w 789434"/>
                <a:gd name="connsiteY1" fmla="*/ 1845 h 946975"/>
                <a:gd name="connsiteX2" fmla="*/ 771489 w 789434"/>
                <a:gd name="connsiteY2" fmla="*/ 1845 h 946975"/>
                <a:gd name="connsiteX3" fmla="*/ 759393 w 789434"/>
                <a:gd name="connsiteY3" fmla="*/ 4511 h 946975"/>
                <a:gd name="connsiteX4" fmla="*/ 678144 w 789434"/>
                <a:gd name="connsiteY4" fmla="*/ 21847 h 946975"/>
                <a:gd name="connsiteX5" fmla="*/ 522982 w 789434"/>
                <a:gd name="connsiteY5" fmla="*/ 74425 h 946975"/>
                <a:gd name="connsiteX6" fmla="*/ 334006 w 789434"/>
                <a:gd name="connsiteY6" fmla="*/ 112525 h 946975"/>
                <a:gd name="connsiteX7" fmla="*/ 139886 w 789434"/>
                <a:gd name="connsiteY7" fmla="*/ 108334 h 946975"/>
                <a:gd name="connsiteX8" fmla="*/ 128171 w 789434"/>
                <a:gd name="connsiteY8" fmla="*/ 108334 h 946975"/>
                <a:gd name="connsiteX9" fmla="*/ 119598 w 789434"/>
                <a:gd name="connsiteY9" fmla="*/ 110144 h 946975"/>
                <a:gd name="connsiteX10" fmla="*/ 83118 w 789434"/>
                <a:gd name="connsiteY10" fmla="*/ 118335 h 946975"/>
                <a:gd name="connsiteX11" fmla="*/ 47875 w 789434"/>
                <a:gd name="connsiteY11" fmla="*/ 128718 h 946975"/>
                <a:gd name="connsiteX12" fmla="*/ 21586 w 789434"/>
                <a:gd name="connsiteY12" fmla="*/ 138909 h 946975"/>
                <a:gd name="connsiteX13" fmla="*/ -36 w 789434"/>
                <a:gd name="connsiteY13" fmla="*/ 149577 h 946975"/>
                <a:gd name="connsiteX14" fmla="*/ -36 w 789434"/>
                <a:gd name="connsiteY14" fmla="*/ 510765 h 946975"/>
                <a:gd name="connsiteX15" fmla="*/ 142172 w 789434"/>
                <a:gd name="connsiteY15" fmla="*/ 729840 h 946975"/>
                <a:gd name="connsiteX16" fmla="*/ 177034 w 789434"/>
                <a:gd name="connsiteY16" fmla="*/ 782990 h 946975"/>
                <a:gd name="connsiteX17" fmla="*/ 177034 w 789434"/>
                <a:gd name="connsiteY17" fmla="*/ 891765 h 946975"/>
                <a:gd name="connsiteX18" fmla="*/ 231517 w 789434"/>
                <a:gd name="connsiteY18" fmla="*/ 891765 h 946975"/>
                <a:gd name="connsiteX19" fmla="*/ 231517 w 789434"/>
                <a:gd name="connsiteY19" fmla="*/ 796515 h 946975"/>
                <a:gd name="connsiteX20" fmla="*/ 272379 w 789434"/>
                <a:gd name="connsiteY20" fmla="*/ 755748 h 946975"/>
                <a:gd name="connsiteX21" fmla="*/ 326767 w 789434"/>
                <a:gd name="connsiteY21" fmla="*/ 755748 h 946975"/>
                <a:gd name="connsiteX22" fmla="*/ 367629 w 789434"/>
                <a:gd name="connsiteY22" fmla="*/ 796515 h 946975"/>
                <a:gd name="connsiteX23" fmla="*/ 367629 w 789434"/>
                <a:gd name="connsiteY23" fmla="*/ 946629 h 946975"/>
                <a:gd name="connsiteX24" fmla="*/ 422112 w 789434"/>
                <a:gd name="connsiteY24" fmla="*/ 946629 h 946975"/>
                <a:gd name="connsiteX25" fmla="*/ 422112 w 789434"/>
                <a:gd name="connsiteY25" fmla="*/ 796515 h 946975"/>
                <a:gd name="connsiteX26" fmla="*/ 462974 w 789434"/>
                <a:gd name="connsiteY26" fmla="*/ 755748 h 946975"/>
                <a:gd name="connsiteX27" fmla="*/ 517457 w 789434"/>
                <a:gd name="connsiteY27" fmla="*/ 755748 h 946975"/>
                <a:gd name="connsiteX28" fmla="*/ 558320 w 789434"/>
                <a:gd name="connsiteY28" fmla="*/ 796515 h 946975"/>
                <a:gd name="connsiteX29" fmla="*/ 558320 w 789434"/>
                <a:gd name="connsiteY29" fmla="*/ 891765 h 946975"/>
                <a:gd name="connsiteX30" fmla="*/ 612803 w 789434"/>
                <a:gd name="connsiteY30" fmla="*/ 891765 h 946975"/>
                <a:gd name="connsiteX31" fmla="*/ 612803 w 789434"/>
                <a:gd name="connsiteY31" fmla="*/ 796515 h 946975"/>
                <a:gd name="connsiteX32" fmla="*/ 656046 w 789434"/>
                <a:gd name="connsiteY32" fmla="*/ 725745 h 946975"/>
                <a:gd name="connsiteX33" fmla="*/ 789396 w 789434"/>
                <a:gd name="connsiteY33" fmla="*/ 510575 h 946975"/>
                <a:gd name="connsiteX34" fmla="*/ 789396 w 789434"/>
                <a:gd name="connsiteY34" fmla="*/ 2987 h 94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89434" h="946975">
                  <a:moveTo>
                    <a:pt x="782633" y="-346"/>
                  </a:moveTo>
                  <a:cubicBezTo>
                    <a:pt x="789110" y="2511"/>
                    <a:pt x="789777" y="3273"/>
                    <a:pt x="784634" y="1845"/>
                  </a:cubicBezTo>
                  <a:cubicBezTo>
                    <a:pt x="778252" y="1845"/>
                    <a:pt x="774061" y="1845"/>
                    <a:pt x="771489" y="1845"/>
                  </a:cubicBezTo>
                  <a:lnTo>
                    <a:pt x="759393" y="4511"/>
                  </a:lnTo>
                  <a:cubicBezTo>
                    <a:pt x="732341" y="10131"/>
                    <a:pt x="705195" y="15846"/>
                    <a:pt x="678144" y="21847"/>
                  </a:cubicBezTo>
                  <a:cubicBezTo>
                    <a:pt x="624518" y="33944"/>
                    <a:pt x="574417" y="55565"/>
                    <a:pt x="522982" y="74425"/>
                  </a:cubicBezTo>
                  <a:cubicBezTo>
                    <a:pt x="462508" y="97418"/>
                    <a:pt x="398662" y="110296"/>
                    <a:pt x="334006" y="112525"/>
                  </a:cubicBezTo>
                  <a:cubicBezTo>
                    <a:pt x="269141" y="113858"/>
                    <a:pt x="204847" y="105762"/>
                    <a:pt x="139886" y="108334"/>
                  </a:cubicBezTo>
                  <a:cubicBezTo>
                    <a:pt x="134552" y="108334"/>
                    <a:pt x="130838" y="108334"/>
                    <a:pt x="128171" y="108334"/>
                  </a:cubicBezTo>
                  <a:cubicBezTo>
                    <a:pt x="125504" y="108334"/>
                    <a:pt x="123218" y="109477"/>
                    <a:pt x="119598" y="110144"/>
                  </a:cubicBezTo>
                  <a:cubicBezTo>
                    <a:pt x="107406" y="112525"/>
                    <a:pt x="95214" y="115192"/>
                    <a:pt x="83118" y="118335"/>
                  </a:cubicBezTo>
                  <a:cubicBezTo>
                    <a:pt x="71021" y="121478"/>
                    <a:pt x="59495" y="124812"/>
                    <a:pt x="47875" y="128718"/>
                  </a:cubicBezTo>
                  <a:cubicBezTo>
                    <a:pt x="45970" y="129384"/>
                    <a:pt x="22729" y="138909"/>
                    <a:pt x="21586" y="138909"/>
                  </a:cubicBezTo>
                  <a:cubicBezTo>
                    <a:pt x="14347" y="142338"/>
                    <a:pt x="7108" y="145862"/>
                    <a:pt x="-36" y="149577"/>
                  </a:cubicBezTo>
                  <a:lnTo>
                    <a:pt x="-36" y="510765"/>
                  </a:lnTo>
                  <a:cubicBezTo>
                    <a:pt x="-483" y="605596"/>
                    <a:pt x="55381" y="691645"/>
                    <a:pt x="142172" y="729840"/>
                  </a:cubicBezTo>
                  <a:cubicBezTo>
                    <a:pt x="162680" y="739803"/>
                    <a:pt x="176072" y="760215"/>
                    <a:pt x="177034" y="782990"/>
                  </a:cubicBezTo>
                  <a:lnTo>
                    <a:pt x="177034" y="891765"/>
                  </a:lnTo>
                  <a:lnTo>
                    <a:pt x="231517" y="891765"/>
                  </a:lnTo>
                  <a:lnTo>
                    <a:pt x="231517" y="796515"/>
                  </a:lnTo>
                  <a:cubicBezTo>
                    <a:pt x="231574" y="773989"/>
                    <a:pt x="249853" y="755748"/>
                    <a:pt x="272379" y="755748"/>
                  </a:cubicBezTo>
                  <a:lnTo>
                    <a:pt x="326767" y="755748"/>
                  </a:lnTo>
                  <a:cubicBezTo>
                    <a:pt x="349294" y="755748"/>
                    <a:pt x="367572" y="773989"/>
                    <a:pt x="367629" y="796515"/>
                  </a:cubicBezTo>
                  <a:lnTo>
                    <a:pt x="367629" y="946629"/>
                  </a:lnTo>
                  <a:lnTo>
                    <a:pt x="422112" y="946629"/>
                  </a:lnTo>
                  <a:lnTo>
                    <a:pt x="422112" y="796515"/>
                  </a:lnTo>
                  <a:cubicBezTo>
                    <a:pt x="422169" y="773989"/>
                    <a:pt x="440448" y="755748"/>
                    <a:pt x="462974" y="755748"/>
                  </a:cubicBezTo>
                  <a:lnTo>
                    <a:pt x="517457" y="755748"/>
                  </a:lnTo>
                  <a:cubicBezTo>
                    <a:pt x="539984" y="755748"/>
                    <a:pt x="558263" y="773989"/>
                    <a:pt x="558320" y="796515"/>
                  </a:cubicBezTo>
                  <a:lnTo>
                    <a:pt x="558320" y="891765"/>
                  </a:lnTo>
                  <a:lnTo>
                    <a:pt x="612803" y="891765"/>
                  </a:lnTo>
                  <a:lnTo>
                    <a:pt x="612803" y="796515"/>
                  </a:lnTo>
                  <a:cubicBezTo>
                    <a:pt x="614089" y="767055"/>
                    <a:pt x="630424" y="740327"/>
                    <a:pt x="656046" y="725745"/>
                  </a:cubicBezTo>
                  <a:cubicBezTo>
                    <a:pt x="737494" y="684882"/>
                    <a:pt x="789053" y="601700"/>
                    <a:pt x="789396" y="510575"/>
                  </a:cubicBezTo>
                  <a:lnTo>
                    <a:pt x="789396" y="2987"/>
                  </a:lnTo>
                  <a:close/>
                </a:path>
              </a:pathLst>
            </a:custGeom>
            <a:solidFill>
              <a:srgbClr val="CC5500"/>
            </a:solidFill>
            <a:ln w="9525" cap="flat">
              <a:noFill/>
              <a:prstDash val="solid"/>
              <a:miter/>
            </a:ln>
          </p:spPr>
          <p:txBody>
            <a:bodyPr rtlCol="0" anchor="ctr"/>
            <a:lstStyle/>
            <a:p>
              <a:endParaRPr lang="en-IN" dirty="0"/>
            </a:p>
          </p:txBody>
        </p:sp>
      </p:grpSp>
      <p:grpSp>
        <p:nvGrpSpPr>
          <p:cNvPr id="128" name="Group 127">
            <a:extLst>
              <a:ext uri="{FF2B5EF4-FFF2-40B4-BE49-F238E27FC236}">
                <a16:creationId xmlns:a16="http://schemas.microsoft.com/office/drawing/2014/main" xmlns="" id="{663BE3C9-6D19-33A0-3352-ECFFDD6C6E34}"/>
              </a:ext>
            </a:extLst>
          </p:cNvPr>
          <p:cNvGrpSpPr/>
          <p:nvPr/>
        </p:nvGrpSpPr>
        <p:grpSpPr>
          <a:xfrm>
            <a:off x="401748" y="1536638"/>
            <a:ext cx="1715739" cy="1715928"/>
            <a:chOff x="3858562" y="2631403"/>
            <a:chExt cx="1715739" cy="1715928"/>
          </a:xfrm>
        </p:grpSpPr>
        <p:sp>
          <p:nvSpPr>
            <p:cNvPr id="117" name="Freeform: Shape 116">
              <a:extLst>
                <a:ext uri="{FF2B5EF4-FFF2-40B4-BE49-F238E27FC236}">
                  <a16:creationId xmlns:a16="http://schemas.microsoft.com/office/drawing/2014/main" xmlns="" id="{6E2E51A8-6FCA-0AC0-7220-88BB915579DE}"/>
                </a:ext>
              </a:extLst>
            </p:cNvPr>
            <p:cNvSpPr/>
            <p:nvPr/>
          </p:nvSpPr>
          <p:spPr>
            <a:xfrm>
              <a:off x="4594082" y="2658644"/>
              <a:ext cx="952977" cy="1320260"/>
            </a:xfrm>
            <a:custGeom>
              <a:avLst/>
              <a:gdLst>
                <a:gd name="connsiteX0" fmla="*/ 839115 w 952977"/>
                <a:gd name="connsiteY0" fmla="*/ 94046 h 1320260"/>
                <a:gd name="connsiteX1" fmla="*/ 597275 w 952977"/>
                <a:gd name="connsiteY1" fmla="*/ 40421 h 1320260"/>
                <a:gd name="connsiteX2" fmla="*/ 585274 w 952977"/>
                <a:gd name="connsiteY2" fmla="*/ 26895 h 1320260"/>
                <a:gd name="connsiteX3" fmla="*/ 558032 w 952977"/>
                <a:gd name="connsiteY3" fmla="*/ -346 h 1320260"/>
                <a:gd name="connsiteX4" fmla="*/ 394583 w 952977"/>
                <a:gd name="connsiteY4" fmla="*/ -346 h 1320260"/>
                <a:gd name="connsiteX5" fmla="*/ 367437 w 952977"/>
                <a:gd name="connsiteY5" fmla="*/ 26895 h 1320260"/>
                <a:gd name="connsiteX6" fmla="*/ 355150 w 952977"/>
                <a:gd name="connsiteY6" fmla="*/ 40421 h 1320260"/>
                <a:gd name="connsiteX7" fmla="*/ 114262 w 952977"/>
                <a:gd name="connsiteY7" fmla="*/ 93761 h 1320260"/>
                <a:gd name="connsiteX8" fmla="*/ -38 w 952977"/>
                <a:gd name="connsiteY8" fmla="*/ 244732 h 1320260"/>
                <a:gd name="connsiteX9" fmla="*/ -38 w 952977"/>
                <a:gd name="connsiteY9" fmla="*/ 1007304 h 1320260"/>
                <a:gd name="connsiteX10" fmla="*/ 231610 w 952977"/>
                <a:gd name="connsiteY10" fmla="*/ 1319723 h 1320260"/>
                <a:gd name="connsiteX11" fmla="*/ 231610 w 952977"/>
                <a:gd name="connsiteY11" fmla="*/ 1279528 h 1320260"/>
                <a:gd name="connsiteX12" fmla="*/ 212560 w 952977"/>
                <a:gd name="connsiteY12" fmla="*/ 1250953 h 1320260"/>
                <a:gd name="connsiteX13" fmla="*/ 54159 w 952977"/>
                <a:gd name="connsiteY13" fmla="*/ 1007304 h 1320260"/>
                <a:gd name="connsiteX14" fmla="*/ 54159 w 952977"/>
                <a:gd name="connsiteY14" fmla="*/ 326456 h 1320260"/>
                <a:gd name="connsiteX15" fmla="*/ 159792 w 952977"/>
                <a:gd name="connsiteY15" fmla="*/ 177104 h 1320260"/>
                <a:gd name="connsiteX16" fmla="*/ 792823 w 952977"/>
                <a:gd name="connsiteY16" fmla="*/ 177104 h 1320260"/>
                <a:gd name="connsiteX17" fmla="*/ 898456 w 952977"/>
                <a:gd name="connsiteY17" fmla="*/ 326456 h 1320260"/>
                <a:gd name="connsiteX18" fmla="*/ 898456 w 952977"/>
                <a:gd name="connsiteY18" fmla="*/ 1007304 h 1320260"/>
                <a:gd name="connsiteX19" fmla="*/ 749866 w 952977"/>
                <a:gd name="connsiteY19" fmla="*/ 1246762 h 1320260"/>
                <a:gd name="connsiteX20" fmla="*/ 721291 w 952977"/>
                <a:gd name="connsiteY20" fmla="*/ 1293244 h 1320260"/>
                <a:gd name="connsiteX21" fmla="*/ 721291 w 952977"/>
                <a:gd name="connsiteY21" fmla="*/ 1319914 h 1320260"/>
                <a:gd name="connsiteX22" fmla="*/ 952939 w 952977"/>
                <a:gd name="connsiteY22" fmla="*/ 1007304 h 1320260"/>
                <a:gd name="connsiteX23" fmla="*/ 952939 w 952977"/>
                <a:gd name="connsiteY23" fmla="*/ 244732 h 1320260"/>
                <a:gd name="connsiteX24" fmla="*/ 839115 w 952977"/>
                <a:gd name="connsiteY24" fmla="*/ 94046 h 1320260"/>
                <a:gd name="connsiteX25" fmla="*/ 517360 w 952977"/>
                <a:gd name="connsiteY25" fmla="*/ 108620 h 1320260"/>
                <a:gd name="connsiteX26" fmla="*/ 435445 w 952977"/>
                <a:gd name="connsiteY26" fmla="*/ 108620 h 1320260"/>
                <a:gd name="connsiteX27" fmla="*/ 394583 w 952977"/>
                <a:gd name="connsiteY27" fmla="*/ 67757 h 1320260"/>
                <a:gd name="connsiteX28" fmla="*/ 435445 w 952977"/>
                <a:gd name="connsiteY28" fmla="*/ 26895 h 1320260"/>
                <a:gd name="connsiteX29" fmla="*/ 517360 w 952977"/>
                <a:gd name="connsiteY29" fmla="*/ 26895 h 1320260"/>
                <a:gd name="connsiteX30" fmla="*/ 558223 w 952977"/>
                <a:gd name="connsiteY30" fmla="*/ 67757 h 1320260"/>
                <a:gd name="connsiteX31" fmla="*/ 517360 w 952977"/>
                <a:gd name="connsiteY31" fmla="*/ 108620 h 132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52977" h="1320260">
                  <a:moveTo>
                    <a:pt x="839115" y="94046"/>
                  </a:moveTo>
                  <a:cubicBezTo>
                    <a:pt x="776345" y="69567"/>
                    <a:pt x="701764" y="52994"/>
                    <a:pt x="597275" y="40421"/>
                  </a:cubicBezTo>
                  <a:cubicBezTo>
                    <a:pt x="590446" y="39563"/>
                    <a:pt x="585312" y="33772"/>
                    <a:pt x="585274" y="26895"/>
                  </a:cubicBezTo>
                  <a:cubicBezTo>
                    <a:pt x="585274" y="11084"/>
                    <a:pt x="585274" y="-346"/>
                    <a:pt x="558032" y="-346"/>
                  </a:cubicBezTo>
                  <a:lnTo>
                    <a:pt x="394583" y="-346"/>
                  </a:lnTo>
                  <a:cubicBezTo>
                    <a:pt x="375057" y="-346"/>
                    <a:pt x="367437" y="7274"/>
                    <a:pt x="367437" y="26895"/>
                  </a:cubicBezTo>
                  <a:cubicBezTo>
                    <a:pt x="367418" y="33886"/>
                    <a:pt x="362112" y="39735"/>
                    <a:pt x="355150" y="40421"/>
                  </a:cubicBezTo>
                  <a:cubicBezTo>
                    <a:pt x="259423" y="49946"/>
                    <a:pt x="181890" y="62995"/>
                    <a:pt x="114262" y="93761"/>
                  </a:cubicBezTo>
                  <a:cubicBezTo>
                    <a:pt x="58922" y="118907"/>
                    <a:pt x="-38" y="185582"/>
                    <a:pt x="-38" y="244732"/>
                  </a:cubicBezTo>
                  <a:lnTo>
                    <a:pt x="-38" y="1007304"/>
                  </a:lnTo>
                  <a:cubicBezTo>
                    <a:pt x="-314" y="1151179"/>
                    <a:pt x="93860" y="1278185"/>
                    <a:pt x="231610" y="1319723"/>
                  </a:cubicBezTo>
                  <a:lnTo>
                    <a:pt x="231610" y="1279528"/>
                  </a:lnTo>
                  <a:cubicBezTo>
                    <a:pt x="230715" y="1267317"/>
                    <a:pt x="223485" y="1256468"/>
                    <a:pt x="212560" y="1250953"/>
                  </a:cubicBezTo>
                  <a:cubicBezTo>
                    <a:pt x="115996" y="1208471"/>
                    <a:pt x="53798" y="1112802"/>
                    <a:pt x="54159" y="1007304"/>
                  </a:cubicBezTo>
                  <a:lnTo>
                    <a:pt x="54159" y="326456"/>
                  </a:lnTo>
                  <a:cubicBezTo>
                    <a:pt x="54159" y="249399"/>
                    <a:pt x="93688" y="193583"/>
                    <a:pt x="159792" y="177104"/>
                  </a:cubicBezTo>
                  <a:cubicBezTo>
                    <a:pt x="367265" y="122498"/>
                    <a:pt x="585350" y="122498"/>
                    <a:pt x="792823" y="177104"/>
                  </a:cubicBezTo>
                  <a:cubicBezTo>
                    <a:pt x="861022" y="194059"/>
                    <a:pt x="898456" y="247113"/>
                    <a:pt x="898456" y="326456"/>
                  </a:cubicBezTo>
                  <a:lnTo>
                    <a:pt x="898456" y="1007304"/>
                  </a:lnTo>
                  <a:cubicBezTo>
                    <a:pt x="898093" y="1108774"/>
                    <a:pt x="840620" y="1201385"/>
                    <a:pt x="749866" y="1246762"/>
                  </a:cubicBezTo>
                  <a:cubicBezTo>
                    <a:pt x="733311" y="1256649"/>
                    <a:pt x="722643" y="1274013"/>
                    <a:pt x="721291" y="1293244"/>
                  </a:cubicBezTo>
                  <a:lnTo>
                    <a:pt x="721291" y="1319914"/>
                  </a:lnTo>
                  <a:cubicBezTo>
                    <a:pt x="859089" y="1278328"/>
                    <a:pt x="953272" y="1151245"/>
                    <a:pt x="952939" y="1007304"/>
                  </a:cubicBezTo>
                  <a:lnTo>
                    <a:pt x="952939" y="244732"/>
                  </a:lnTo>
                  <a:cubicBezTo>
                    <a:pt x="952939" y="187106"/>
                    <a:pt x="900837" y="118145"/>
                    <a:pt x="839115" y="94046"/>
                  </a:cubicBezTo>
                  <a:close/>
                  <a:moveTo>
                    <a:pt x="517360" y="108620"/>
                  </a:moveTo>
                  <a:lnTo>
                    <a:pt x="435445" y="108620"/>
                  </a:lnTo>
                  <a:cubicBezTo>
                    <a:pt x="412881" y="108620"/>
                    <a:pt x="394583" y="90322"/>
                    <a:pt x="394583" y="67757"/>
                  </a:cubicBezTo>
                  <a:cubicBezTo>
                    <a:pt x="394583" y="45193"/>
                    <a:pt x="412881" y="26895"/>
                    <a:pt x="435445" y="26895"/>
                  </a:cubicBezTo>
                  <a:lnTo>
                    <a:pt x="517360" y="26895"/>
                  </a:lnTo>
                  <a:cubicBezTo>
                    <a:pt x="539925" y="26895"/>
                    <a:pt x="558223" y="45193"/>
                    <a:pt x="558223" y="67757"/>
                  </a:cubicBezTo>
                  <a:cubicBezTo>
                    <a:pt x="558223" y="90322"/>
                    <a:pt x="539925" y="108620"/>
                    <a:pt x="517360" y="108620"/>
                  </a:cubicBezTo>
                  <a:close/>
                </a:path>
              </a:pathLst>
            </a:custGeom>
            <a:solidFill>
              <a:srgbClr val="CC5500"/>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6AA34ADA-0AE8-D4E6-F83C-A81E5262F66A}"/>
                </a:ext>
              </a:extLst>
            </p:cNvPr>
            <p:cNvSpPr/>
            <p:nvPr/>
          </p:nvSpPr>
          <p:spPr>
            <a:xfrm>
              <a:off x="4716383" y="3026309"/>
              <a:ext cx="708183" cy="653700"/>
            </a:xfrm>
            <a:custGeom>
              <a:avLst/>
              <a:gdLst>
                <a:gd name="connsiteX0" fmla="*/ 708145 w 708183"/>
                <a:gd name="connsiteY0" fmla="*/ 612778 h 653700"/>
                <a:gd name="connsiteX1" fmla="*/ 708145 w 708183"/>
                <a:gd name="connsiteY1" fmla="*/ 40230 h 653700"/>
                <a:gd name="connsiteX2" fmla="*/ 667569 w 708183"/>
                <a:gd name="connsiteY2" fmla="*/ -346 h 653700"/>
                <a:gd name="connsiteX3" fmla="*/ 40538 w 708183"/>
                <a:gd name="connsiteY3" fmla="*/ -346 h 653700"/>
                <a:gd name="connsiteX4" fmla="*/ -38 w 708183"/>
                <a:gd name="connsiteY4" fmla="*/ 40230 h 653700"/>
                <a:gd name="connsiteX5" fmla="*/ -38 w 708183"/>
                <a:gd name="connsiteY5" fmla="*/ 612778 h 653700"/>
                <a:gd name="connsiteX6" fmla="*/ 40538 w 708183"/>
                <a:gd name="connsiteY6" fmla="*/ 653354 h 653700"/>
                <a:gd name="connsiteX7" fmla="*/ 667569 w 708183"/>
                <a:gd name="connsiteY7" fmla="*/ 653354 h 653700"/>
                <a:gd name="connsiteX8" fmla="*/ 708145 w 708183"/>
                <a:gd name="connsiteY8" fmla="*/ 612778 h 653700"/>
                <a:gd name="connsiteX9" fmla="*/ 27203 w 708183"/>
                <a:gd name="connsiteY9" fmla="*/ 612778 h 653700"/>
                <a:gd name="connsiteX10" fmla="*/ 27203 w 708183"/>
                <a:gd name="connsiteY10" fmla="*/ 40230 h 653700"/>
                <a:gd name="connsiteX11" fmla="*/ 40538 w 708183"/>
                <a:gd name="connsiteY11" fmla="*/ 26895 h 653700"/>
                <a:gd name="connsiteX12" fmla="*/ 667569 w 708183"/>
                <a:gd name="connsiteY12" fmla="*/ 26895 h 653700"/>
                <a:gd name="connsiteX13" fmla="*/ 680904 w 708183"/>
                <a:gd name="connsiteY13" fmla="*/ 40230 h 653700"/>
                <a:gd name="connsiteX14" fmla="*/ 680904 w 708183"/>
                <a:gd name="connsiteY14" fmla="*/ 612778 h 653700"/>
                <a:gd name="connsiteX15" fmla="*/ 667569 w 708183"/>
                <a:gd name="connsiteY15" fmla="*/ 626113 h 653700"/>
                <a:gd name="connsiteX16" fmla="*/ 40538 w 708183"/>
                <a:gd name="connsiteY16" fmla="*/ 626113 h 653700"/>
                <a:gd name="connsiteX17" fmla="*/ 27203 w 708183"/>
                <a:gd name="connsiteY17" fmla="*/ 612778 h 65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8183" h="653700">
                  <a:moveTo>
                    <a:pt x="708145" y="612778"/>
                  </a:moveTo>
                  <a:lnTo>
                    <a:pt x="708145" y="40230"/>
                  </a:lnTo>
                  <a:cubicBezTo>
                    <a:pt x="708098" y="17846"/>
                    <a:pt x="689953" y="-299"/>
                    <a:pt x="667569" y="-346"/>
                  </a:cubicBezTo>
                  <a:lnTo>
                    <a:pt x="40538" y="-346"/>
                  </a:lnTo>
                  <a:cubicBezTo>
                    <a:pt x="18126" y="-346"/>
                    <a:pt x="-38" y="17818"/>
                    <a:pt x="-38" y="40230"/>
                  </a:cubicBezTo>
                  <a:lnTo>
                    <a:pt x="-38" y="612778"/>
                  </a:lnTo>
                  <a:cubicBezTo>
                    <a:pt x="-38" y="635190"/>
                    <a:pt x="18126" y="653354"/>
                    <a:pt x="40538" y="653354"/>
                  </a:cubicBezTo>
                  <a:lnTo>
                    <a:pt x="667569" y="653354"/>
                  </a:lnTo>
                  <a:cubicBezTo>
                    <a:pt x="689953" y="653307"/>
                    <a:pt x="708098" y="635162"/>
                    <a:pt x="708145" y="612778"/>
                  </a:cubicBezTo>
                  <a:close/>
                  <a:moveTo>
                    <a:pt x="27203" y="612778"/>
                  </a:moveTo>
                  <a:lnTo>
                    <a:pt x="27203" y="40230"/>
                  </a:lnTo>
                  <a:cubicBezTo>
                    <a:pt x="27203" y="32867"/>
                    <a:pt x="33175" y="26895"/>
                    <a:pt x="40538" y="26895"/>
                  </a:cubicBezTo>
                  <a:lnTo>
                    <a:pt x="667569" y="26895"/>
                  </a:lnTo>
                  <a:cubicBezTo>
                    <a:pt x="674932" y="26895"/>
                    <a:pt x="680904" y="32867"/>
                    <a:pt x="680904" y="40230"/>
                  </a:cubicBezTo>
                  <a:lnTo>
                    <a:pt x="680904" y="612778"/>
                  </a:lnTo>
                  <a:cubicBezTo>
                    <a:pt x="680904" y="620141"/>
                    <a:pt x="674932" y="626113"/>
                    <a:pt x="667569" y="626113"/>
                  </a:cubicBezTo>
                  <a:lnTo>
                    <a:pt x="40538" y="626113"/>
                  </a:lnTo>
                  <a:cubicBezTo>
                    <a:pt x="33175" y="626113"/>
                    <a:pt x="27203" y="620141"/>
                    <a:pt x="27203" y="612778"/>
                  </a:cubicBezTo>
                  <a:close/>
                </a:path>
              </a:pathLst>
            </a:custGeom>
            <a:solidFill>
              <a:srgbClr val="CC5500"/>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5239148A-16DC-509E-22A6-36C15FC36F12}"/>
                </a:ext>
              </a:extLst>
            </p:cNvPr>
            <p:cNvSpPr/>
            <p:nvPr/>
          </p:nvSpPr>
          <p:spPr>
            <a:xfrm>
              <a:off x="4797727" y="3543802"/>
              <a:ext cx="545115" cy="27241"/>
            </a:xfrm>
            <a:custGeom>
              <a:avLst/>
              <a:gdLst>
                <a:gd name="connsiteX0" fmla="*/ 531456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6 w 545115"/>
                <a:gd name="connsiteY4" fmla="*/ 26895 h 27241"/>
                <a:gd name="connsiteX5" fmla="*/ 545077 w 545115"/>
                <a:gd name="connsiteY5" fmla="*/ 13274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49"/>
                    <a:pt x="-38" y="13274"/>
                  </a:cubicBezTo>
                  <a:cubicBezTo>
                    <a:pt x="-38" y="20799"/>
                    <a:pt x="6058" y="26895"/>
                    <a:pt x="13582" y="26895"/>
                  </a:cubicBezTo>
                  <a:lnTo>
                    <a:pt x="531456" y="26895"/>
                  </a:lnTo>
                  <a:cubicBezTo>
                    <a:pt x="538981" y="26895"/>
                    <a:pt x="545077" y="20799"/>
                    <a:pt x="545077" y="13274"/>
                  </a:cubicBezTo>
                  <a:cubicBezTo>
                    <a:pt x="545077" y="5749"/>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4E4AE727-810D-4A3B-E059-7A8EF0F50220}"/>
                </a:ext>
              </a:extLst>
            </p:cNvPr>
            <p:cNvSpPr/>
            <p:nvPr/>
          </p:nvSpPr>
          <p:spPr>
            <a:xfrm>
              <a:off x="4797727" y="3462078"/>
              <a:ext cx="545115" cy="27241"/>
            </a:xfrm>
            <a:custGeom>
              <a:avLst/>
              <a:gdLst>
                <a:gd name="connsiteX0" fmla="*/ 531456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6 w 545115"/>
                <a:gd name="connsiteY4" fmla="*/ 26895 h 27241"/>
                <a:gd name="connsiteX5" fmla="*/ 545077 w 545115"/>
                <a:gd name="connsiteY5" fmla="*/ 13274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50"/>
                    <a:pt x="-38" y="13274"/>
                  </a:cubicBezTo>
                  <a:cubicBezTo>
                    <a:pt x="-38" y="20799"/>
                    <a:pt x="6058" y="26895"/>
                    <a:pt x="13582" y="26895"/>
                  </a:cubicBezTo>
                  <a:lnTo>
                    <a:pt x="531456" y="26895"/>
                  </a:lnTo>
                  <a:cubicBezTo>
                    <a:pt x="538981" y="26895"/>
                    <a:pt x="545077" y="20799"/>
                    <a:pt x="545077" y="13274"/>
                  </a:cubicBezTo>
                  <a:cubicBezTo>
                    <a:pt x="545077" y="5750"/>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60A5E4A5-4895-E670-5849-3DC6813F0F6C}"/>
                </a:ext>
              </a:extLst>
            </p:cNvPr>
            <p:cNvSpPr/>
            <p:nvPr/>
          </p:nvSpPr>
          <p:spPr>
            <a:xfrm>
              <a:off x="4797727" y="3380544"/>
              <a:ext cx="545115" cy="27241"/>
            </a:xfrm>
            <a:custGeom>
              <a:avLst/>
              <a:gdLst>
                <a:gd name="connsiteX0" fmla="*/ 531456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6 w 545115"/>
                <a:gd name="connsiteY4" fmla="*/ 26895 h 27241"/>
                <a:gd name="connsiteX5" fmla="*/ 545077 w 545115"/>
                <a:gd name="connsiteY5" fmla="*/ 13274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50"/>
                    <a:pt x="-38" y="13274"/>
                  </a:cubicBezTo>
                  <a:cubicBezTo>
                    <a:pt x="-38" y="20799"/>
                    <a:pt x="6058" y="26895"/>
                    <a:pt x="13582" y="26895"/>
                  </a:cubicBezTo>
                  <a:lnTo>
                    <a:pt x="531456" y="26895"/>
                  </a:lnTo>
                  <a:cubicBezTo>
                    <a:pt x="538981" y="26895"/>
                    <a:pt x="545077" y="20799"/>
                    <a:pt x="545077" y="13274"/>
                  </a:cubicBezTo>
                  <a:cubicBezTo>
                    <a:pt x="545077" y="5750"/>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01328ECB-87FD-CC6F-E363-44AD26563C5D}"/>
                </a:ext>
              </a:extLst>
            </p:cNvPr>
            <p:cNvSpPr/>
            <p:nvPr/>
          </p:nvSpPr>
          <p:spPr>
            <a:xfrm>
              <a:off x="4797727" y="3298724"/>
              <a:ext cx="545115" cy="27241"/>
            </a:xfrm>
            <a:custGeom>
              <a:avLst/>
              <a:gdLst>
                <a:gd name="connsiteX0" fmla="*/ 531456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6 w 545115"/>
                <a:gd name="connsiteY4" fmla="*/ 26895 h 27241"/>
                <a:gd name="connsiteX5" fmla="*/ 545077 w 545115"/>
                <a:gd name="connsiteY5" fmla="*/ 13274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49"/>
                    <a:pt x="-38" y="13274"/>
                  </a:cubicBezTo>
                  <a:cubicBezTo>
                    <a:pt x="-38" y="20799"/>
                    <a:pt x="6058" y="26895"/>
                    <a:pt x="13582" y="26895"/>
                  </a:cubicBezTo>
                  <a:lnTo>
                    <a:pt x="531456" y="26895"/>
                  </a:lnTo>
                  <a:cubicBezTo>
                    <a:pt x="538981" y="26895"/>
                    <a:pt x="545077" y="20799"/>
                    <a:pt x="545077" y="13274"/>
                  </a:cubicBezTo>
                  <a:cubicBezTo>
                    <a:pt x="545077" y="5749"/>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0A1D791E-0C02-4467-0086-531C44B76A2D}"/>
                </a:ext>
              </a:extLst>
            </p:cNvPr>
            <p:cNvSpPr/>
            <p:nvPr/>
          </p:nvSpPr>
          <p:spPr>
            <a:xfrm>
              <a:off x="4797727" y="3216999"/>
              <a:ext cx="545115" cy="27241"/>
            </a:xfrm>
            <a:custGeom>
              <a:avLst/>
              <a:gdLst>
                <a:gd name="connsiteX0" fmla="*/ 531456 w 545115"/>
                <a:gd name="connsiteY0" fmla="*/ -346 h 27241"/>
                <a:gd name="connsiteX1" fmla="*/ 13582 w 545115"/>
                <a:gd name="connsiteY1" fmla="*/ -346 h 27241"/>
                <a:gd name="connsiteX2" fmla="*/ -38 w 545115"/>
                <a:gd name="connsiteY2" fmla="*/ 13275 h 27241"/>
                <a:gd name="connsiteX3" fmla="*/ 13582 w 545115"/>
                <a:gd name="connsiteY3" fmla="*/ 26895 h 27241"/>
                <a:gd name="connsiteX4" fmla="*/ 531456 w 545115"/>
                <a:gd name="connsiteY4" fmla="*/ 26895 h 27241"/>
                <a:gd name="connsiteX5" fmla="*/ 545077 w 545115"/>
                <a:gd name="connsiteY5" fmla="*/ 13275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50"/>
                    <a:pt x="-38" y="13275"/>
                  </a:cubicBezTo>
                  <a:cubicBezTo>
                    <a:pt x="-38" y="20799"/>
                    <a:pt x="6058" y="26895"/>
                    <a:pt x="13582" y="26895"/>
                  </a:cubicBezTo>
                  <a:lnTo>
                    <a:pt x="531456" y="26895"/>
                  </a:lnTo>
                  <a:cubicBezTo>
                    <a:pt x="538981" y="26895"/>
                    <a:pt x="545077" y="20799"/>
                    <a:pt x="545077" y="13275"/>
                  </a:cubicBezTo>
                  <a:cubicBezTo>
                    <a:pt x="545077" y="5750"/>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9A8FA9A3-87A0-AD75-6656-71A26E89564F}"/>
                </a:ext>
              </a:extLst>
            </p:cNvPr>
            <p:cNvSpPr/>
            <p:nvPr/>
          </p:nvSpPr>
          <p:spPr>
            <a:xfrm>
              <a:off x="4797727" y="3135275"/>
              <a:ext cx="545115" cy="27241"/>
            </a:xfrm>
            <a:custGeom>
              <a:avLst/>
              <a:gdLst>
                <a:gd name="connsiteX0" fmla="*/ 531456 w 545115"/>
                <a:gd name="connsiteY0" fmla="*/ -346 h 27241"/>
                <a:gd name="connsiteX1" fmla="*/ 13582 w 545115"/>
                <a:gd name="connsiteY1" fmla="*/ -346 h 27241"/>
                <a:gd name="connsiteX2" fmla="*/ -38 w 545115"/>
                <a:gd name="connsiteY2" fmla="*/ 13274 h 27241"/>
                <a:gd name="connsiteX3" fmla="*/ 13582 w 545115"/>
                <a:gd name="connsiteY3" fmla="*/ 26895 h 27241"/>
                <a:gd name="connsiteX4" fmla="*/ 531456 w 545115"/>
                <a:gd name="connsiteY4" fmla="*/ 26895 h 27241"/>
                <a:gd name="connsiteX5" fmla="*/ 545077 w 545115"/>
                <a:gd name="connsiteY5" fmla="*/ 13274 h 27241"/>
                <a:gd name="connsiteX6" fmla="*/ 531456 w 545115"/>
                <a:gd name="connsiteY6" fmla="*/ -346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5115" h="27241">
                  <a:moveTo>
                    <a:pt x="531456" y="-346"/>
                  </a:moveTo>
                  <a:lnTo>
                    <a:pt x="13582" y="-346"/>
                  </a:lnTo>
                  <a:cubicBezTo>
                    <a:pt x="6058" y="-346"/>
                    <a:pt x="-38" y="5750"/>
                    <a:pt x="-38" y="13274"/>
                  </a:cubicBezTo>
                  <a:cubicBezTo>
                    <a:pt x="-38" y="20799"/>
                    <a:pt x="6058" y="26895"/>
                    <a:pt x="13582" y="26895"/>
                  </a:cubicBezTo>
                  <a:lnTo>
                    <a:pt x="531456" y="26895"/>
                  </a:lnTo>
                  <a:cubicBezTo>
                    <a:pt x="538981" y="26895"/>
                    <a:pt x="545077" y="20799"/>
                    <a:pt x="545077" y="13274"/>
                  </a:cubicBezTo>
                  <a:cubicBezTo>
                    <a:pt x="545077" y="5750"/>
                    <a:pt x="538981" y="-346"/>
                    <a:pt x="531456" y="-346"/>
                  </a:cubicBezTo>
                  <a:close/>
                </a:path>
              </a:pathLst>
            </a:custGeom>
            <a:solidFill>
              <a:srgbClr val="CC5500"/>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E38FF9A7-25AD-3964-8622-CD3E9B0928C4}"/>
                </a:ext>
              </a:extLst>
            </p:cNvPr>
            <p:cNvSpPr/>
            <p:nvPr/>
          </p:nvSpPr>
          <p:spPr>
            <a:xfrm>
              <a:off x="3858562" y="2631403"/>
              <a:ext cx="1715739" cy="1715928"/>
            </a:xfrm>
            <a:custGeom>
              <a:avLst/>
              <a:gdLst>
                <a:gd name="connsiteX0" fmla="*/ 13487 w 1715739"/>
                <a:gd name="connsiteY0" fmla="*/ 1266098 h 1715928"/>
                <a:gd name="connsiteX1" fmla="*/ 40728 w 1715739"/>
                <a:gd name="connsiteY1" fmla="*/ 1266098 h 1715928"/>
                <a:gd name="connsiteX2" fmla="*/ 135978 w 1715739"/>
                <a:gd name="connsiteY2" fmla="*/ 1170848 h 1715928"/>
                <a:gd name="connsiteX3" fmla="*/ 135978 w 1715739"/>
                <a:gd name="connsiteY3" fmla="*/ 244732 h 1715928"/>
                <a:gd name="connsiteX4" fmla="*/ 299427 w 1715739"/>
                <a:gd name="connsiteY4" fmla="*/ 81283 h 1715928"/>
                <a:gd name="connsiteX5" fmla="*/ 462876 w 1715739"/>
                <a:gd name="connsiteY5" fmla="*/ 244732 h 1715928"/>
                <a:gd name="connsiteX6" fmla="*/ 462876 w 1715739"/>
                <a:gd name="connsiteY6" fmla="*/ 1443167 h 1715928"/>
                <a:gd name="connsiteX7" fmla="*/ 735196 w 1715739"/>
                <a:gd name="connsiteY7" fmla="*/ 1715582 h 1715928"/>
                <a:gd name="connsiteX8" fmla="*/ 1075715 w 1715739"/>
                <a:gd name="connsiteY8" fmla="*/ 1715582 h 1715928"/>
                <a:gd name="connsiteX9" fmla="*/ 1247641 w 1715739"/>
                <a:gd name="connsiteY9" fmla="*/ 1579375 h 1715928"/>
                <a:gd name="connsiteX10" fmla="*/ 1252880 w 1715739"/>
                <a:gd name="connsiteY10" fmla="*/ 1579375 h 1715928"/>
                <a:gd name="connsiteX11" fmla="*/ 1293742 w 1715739"/>
                <a:gd name="connsiteY11" fmla="*/ 1538513 h 1715928"/>
                <a:gd name="connsiteX12" fmla="*/ 1293742 w 1715739"/>
                <a:gd name="connsiteY12" fmla="*/ 1511271 h 1715928"/>
                <a:gd name="connsiteX13" fmla="*/ 1266501 w 1715739"/>
                <a:gd name="connsiteY13" fmla="*/ 1473171 h 1715928"/>
                <a:gd name="connsiteX14" fmla="*/ 1266501 w 1715739"/>
                <a:gd name="connsiteY14" fmla="*/ 1388970 h 1715928"/>
                <a:gd name="connsiteX15" fmla="*/ 1348130 w 1715739"/>
                <a:gd name="connsiteY15" fmla="*/ 1388970 h 1715928"/>
                <a:gd name="connsiteX16" fmla="*/ 1348130 w 1715739"/>
                <a:gd name="connsiteY16" fmla="*/ 1418688 h 1715928"/>
                <a:gd name="connsiteX17" fmla="*/ 1320889 w 1715739"/>
                <a:gd name="connsiteY17" fmla="*/ 1456788 h 1715928"/>
                <a:gd name="connsiteX18" fmla="*/ 1320889 w 1715739"/>
                <a:gd name="connsiteY18" fmla="*/ 1484030 h 1715928"/>
                <a:gd name="connsiteX19" fmla="*/ 1361751 w 1715739"/>
                <a:gd name="connsiteY19" fmla="*/ 1524892 h 1715928"/>
                <a:gd name="connsiteX20" fmla="*/ 1443380 w 1715739"/>
                <a:gd name="connsiteY20" fmla="*/ 1524892 h 1715928"/>
                <a:gd name="connsiteX21" fmla="*/ 1484242 w 1715739"/>
                <a:gd name="connsiteY21" fmla="*/ 1484030 h 1715928"/>
                <a:gd name="connsiteX22" fmla="*/ 1484242 w 1715739"/>
                <a:gd name="connsiteY22" fmla="*/ 1456788 h 1715928"/>
                <a:gd name="connsiteX23" fmla="*/ 1457001 w 1715739"/>
                <a:gd name="connsiteY23" fmla="*/ 1418688 h 1715928"/>
                <a:gd name="connsiteX24" fmla="*/ 1457001 w 1715739"/>
                <a:gd name="connsiteY24" fmla="*/ 1375635 h 1715928"/>
                <a:gd name="connsiteX25" fmla="*/ 1715700 w 1715739"/>
                <a:gd name="connsiteY25" fmla="*/ 1034545 h 1715928"/>
                <a:gd name="connsiteX26" fmla="*/ 1715700 w 1715739"/>
                <a:gd name="connsiteY26" fmla="*/ 271973 h 1715928"/>
                <a:gd name="connsiteX27" fmla="*/ 1584445 w 1715739"/>
                <a:gd name="connsiteY27" fmla="*/ 95856 h 1715928"/>
                <a:gd name="connsiteX28" fmla="*/ 1347463 w 1715739"/>
                <a:gd name="connsiteY28" fmla="*/ 42040 h 1715928"/>
                <a:gd name="connsiteX29" fmla="*/ 1293552 w 1715739"/>
                <a:gd name="connsiteY29" fmla="*/ -346 h 1715928"/>
                <a:gd name="connsiteX30" fmla="*/ 1130103 w 1715739"/>
                <a:gd name="connsiteY30" fmla="*/ -346 h 1715928"/>
                <a:gd name="connsiteX31" fmla="*/ 1076572 w 1715739"/>
                <a:gd name="connsiteY31" fmla="*/ 41754 h 1715928"/>
                <a:gd name="connsiteX32" fmla="*/ 838447 w 1715739"/>
                <a:gd name="connsiteY32" fmla="*/ 96237 h 1715928"/>
                <a:gd name="connsiteX33" fmla="*/ 707860 w 1715739"/>
                <a:gd name="connsiteY33" fmla="*/ 271973 h 1715928"/>
                <a:gd name="connsiteX34" fmla="*/ 707860 w 1715739"/>
                <a:gd name="connsiteY34" fmla="*/ 1034545 h 1715928"/>
                <a:gd name="connsiteX35" fmla="*/ 967130 w 1715739"/>
                <a:gd name="connsiteY35" fmla="*/ 1375349 h 1715928"/>
                <a:gd name="connsiteX36" fmla="*/ 967130 w 1715739"/>
                <a:gd name="connsiteY36" fmla="*/ 1418402 h 1715928"/>
                <a:gd name="connsiteX37" fmla="*/ 939889 w 1715739"/>
                <a:gd name="connsiteY37" fmla="*/ 1456502 h 1715928"/>
                <a:gd name="connsiteX38" fmla="*/ 939889 w 1715739"/>
                <a:gd name="connsiteY38" fmla="*/ 1483744 h 1715928"/>
                <a:gd name="connsiteX39" fmla="*/ 980751 w 1715739"/>
                <a:gd name="connsiteY39" fmla="*/ 1524606 h 1715928"/>
                <a:gd name="connsiteX40" fmla="*/ 1062380 w 1715739"/>
                <a:gd name="connsiteY40" fmla="*/ 1524606 h 1715928"/>
                <a:gd name="connsiteX41" fmla="*/ 1103242 w 1715739"/>
                <a:gd name="connsiteY41" fmla="*/ 1483744 h 1715928"/>
                <a:gd name="connsiteX42" fmla="*/ 1103242 w 1715739"/>
                <a:gd name="connsiteY42" fmla="*/ 1456502 h 1715928"/>
                <a:gd name="connsiteX43" fmla="*/ 1076001 w 1715739"/>
                <a:gd name="connsiteY43" fmla="*/ 1418402 h 1715928"/>
                <a:gd name="connsiteX44" fmla="*/ 1076001 w 1715739"/>
                <a:gd name="connsiteY44" fmla="*/ 1388684 h 1715928"/>
                <a:gd name="connsiteX45" fmla="*/ 1157630 w 1715739"/>
                <a:gd name="connsiteY45" fmla="*/ 1388684 h 1715928"/>
                <a:gd name="connsiteX46" fmla="*/ 1157630 w 1715739"/>
                <a:gd name="connsiteY46" fmla="*/ 1472695 h 1715928"/>
                <a:gd name="connsiteX47" fmla="*/ 1130389 w 1715739"/>
                <a:gd name="connsiteY47" fmla="*/ 1510795 h 1715928"/>
                <a:gd name="connsiteX48" fmla="*/ 1130389 w 1715739"/>
                <a:gd name="connsiteY48" fmla="*/ 1538036 h 1715928"/>
                <a:gd name="connsiteX49" fmla="*/ 1162393 w 1715739"/>
                <a:gd name="connsiteY49" fmla="*/ 1577851 h 1715928"/>
                <a:gd name="connsiteX50" fmla="*/ 1076001 w 1715739"/>
                <a:gd name="connsiteY50" fmla="*/ 1633382 h 1715928"/>
                <a:gd name="connsiteX51" fmla="*/ 735196 w 1715739"/>
                <a:gd name="connsiteY51" fmla="*/ 1633382 h 1715928"/>
                <a:gd name="connsiteX52" fmla="*/ 544696 w 1715739"/>
                <a:gd name="connsiteY52" fmla="*/ 1442882 h 1715928"/>
                <a:gd name="connsiteX53" fmla="*/ 544696 w 1715739"/>
                <a:gd name="connsiteY53" fmla="*/ 244732 h 1715928"/>
                <a:gd name="connsiteX54" fmla="*/ 294741 w 1715739"/>
                <a:gd name="connsiteY54" fmla="*/ 4435 h 1715928"/>
                <a:gd name="connsiteX55" fmla="*/ 54444 w 1715739"/>
                <a:gd name="connsiteY55" fmla="*/ 244732 h 1715928"/>
                <a:gd name="connsiteX56" fmla="*/ 54444 w 1715739"/>
                <a:gd name="connsiteY56" fmla="*/ 1170848 h 1715928"/>
                <a:gd name="connsiteX57" fmla="*/ 40824 w 1715739"/>
                <a:gd name="connsiteY57" fmla="*/ 1184468 h 1715928"/>
                <a:gd name="connsiteX58" fmla="*/ 13582 w 1715739"/>
                <a:gd name="connsiteY58" fmla="*/ 1184468 h 1715928"/>
                <a:gd name="connsiteX59" fmla="*/ -38 w 1715739"/>
                <a:gd name="connsiteY59" fmla="*/ 1198089 h 1715928"/>
                <a:gd name="connsiteX60" fmla="*/ -38 w 1715739"/>
                <a:gd name="connsiteY60" fmla="*/ 1252477 h 1715928"/>
                <a:gd name="connsiteX61" fmla="*/ 13487 w 1715739"/>
                <a:gd name="connsiteY61" fmla="*/ 1266098 h 1715928"/>
                <a:gd name="connsiteX62" fmla="*/ 1143724 w 1715739"/>
                <a:gd name="connsiteY62" fmla="*/ 1279528 h 1715928"/>
                <a:gd name="connsiteX63" fmla="*/ 1089336 w 1715739"/>
                <a:gd name="connsiteY63" fmla="*/ 1279528 h 1715928"/>
                <a:gd name="connsiteX64" fmla="*/ 1048474 w 1715739"/>
                <a:gd name="connsiteY64" fmla="*/ 1320295 h 1715928"/>
                <a:gd name="connsiteX65" fmla="*/ 1048474 w 1715739"/>
                <a:gd name="connsiteY65" fmla="*/ 1415545 h 1715928"/>
                <a:gd name="connsiteX66" fmla="*/ 993991 w 1715739"/>
                <a:gd name="connsiteY66" fmla="*/ 1415545 h 1715928"/>
                <a:gd name="connsiteX67" fmla="*/ 993991 w 1715739"/>
                <a:gd name="connsiteY67" fmla="*/ 1306769 h 1715928"/>
                <a:gd name="connsiteX68" fmla="*/ 959129 w 1715739"/>
                <a:gd name="connsiteY68" fmla="*/ 1253620 h 1715928"/>
                <a:gd name="connsiteX69" fmla="*/ 816921 w 1715739"/>
                <a:gd name="connsiteY69" fmla="*/ 1034545 h 1715928"/>
                <a:gd name="connsiteX70" fmla="*/ 816921 w 1715739"/>
                <a:gd name="connsiteY70" fmla="*/ 353698 h 1715928"/>
                <a:gd name="connsiteX71" fmla="*/ 901979 w 1715739"/>
                <a:gd name="connsiteY71" fmla="*/ 230730 h 1715928"/>
                <a:gd name="connsiteX72" fmla="*/ 1521771 w 1715739"/>
                <a:gd name="connsiteY72" fmla="*/ 230730 h 1715928"/>
                <a:gd name="connsiteX73" fmla="*/ 1606829 w 1715739"/>
                <a:gd name="connsiteY73" fmla="*/ 353698 h 1715928"/>
                <a:gd name="connsiteX74" fmla="*/ 1606829 w 1715739"/>
                <a:gd name="connsiteY74" fmla="*/ 1034545 h 1715928"/>
                <a:gd name="connsiteX75" fmla="*/ 1473003 w 1715739"/>
                <a:gd name="connsiteY75" fmla="*/ 1249715 h 1715928"/>
                <a:gd name="connsiteX76" fmla="*/ 1429759 w 1715739"/>
                <a:gd name="connsiteY76" fmla="*/ 1320485 h 1715928"/>
                <a:gd name="connsiteX77" fmla="*/ 1429759 w 1715739"/>
                <a:gd name="connsiteY77" fmla="*/ 1415735 h 1715928"/>
                <a:gd name="connsiteX78" fmla="*/ 1375276 w 1715739"/>
                <a:gd name="connsiteY78" fmla="*/ 1415735 h 1715928"/>
                <a:gd name="connsiteX79" fmla="*/ 1375276 w 1715739"/>
                <a:gd name="connsiteY79" fmla="*/ 1320295 h 1715928"/>
                <a:gd name="connsiteX80" fmla="*/ 1334414 w 1715739"/>
                <a:gd name="connsiteY80" fmla="*/ 1279528 h 1715928"/>
                <a:gd name="connsiteX81" fmla="*/ 1279931 w 1715739"/>
                <a:gd name="connsiteY81" fmla="*/ 1279528 h 1715928"/>
                <a:gd name="connsiteX82" fmla="*/ 1239069 w 1715739"/>
                <a:gd name="connsiteY82" fmla="*/ 1320295 h 1715928"/>
                <a:gd name="connsiteX83" fmla="*/ 1239069 w 1715739"/>
                <a:gd name="connsiteY83" fmla="*/ 1470409 h 1715928"/>
                <a:gd name="connsiteX84" fmla="*/ 1184586 w 1715739"/>
                <a:gd name="connsiteY84" fmla="*/ 1470409 h 1715928"/>
                <a:gd name="connsiteX85" fmla="*/ 1184586 w 1715739"/>
                <a:gd name="connsiteY85" fmla="*/ 1320295 h 1715928"/>
                <a:gd name="connsiteX86" fmla="*/ 1143724 w 1715739"/>
                <a:gd name="connsiteY86" fmla="*/ 1279528 h 1715928"/>
                <a:gd name="connsiteX87" fmla="*/ 1457001 w 1715739"/>
                <a:gd name="connsiteY87" fmla="*/ 1484030 h 1715928"/>
                <a:gd name="connsiteX88" fmla="*/ 1443380 w 1715739"/>
                <a:gd name="connsiteY88" fmla="*/ 1497650 h 1715928"/>
                <a:gd name="connsiteX89" fmla="*/ 1361656 w 1715739"/>
                <a:gd name="connsiteY89" fmla="*/ 1497650 h 1715928"/>
                <a:gd name="connsiteX90" fmla="*/ 1348035 w 1715739"/>
                <a:gd name="connsiteY90" fmla="*/ 1484030 h 1715928"/>
                <a:gd name="connsiteX91" fmla="*/ 1348035 w 1715739"/>
                <a:gd name="connsiteY91" fmla="*/ 1456788 h 1715928"/>
                <a:gd name="connsiteX92" fmla="*/ 1361656 w 1715739"/>
                <a:gd name="connsiteY92" fmla="*/ 1443167 h 1715928"/>
                <a:gd name="connsiteX93" fmla="*/ 1443380 w 1715739"/>
                <a:gd name="connsiteY93" fmla="*/ 1443167 h 1715928"/>
                <a:gd name="connsiteX94" fmla="*/ 1457001 w 1715739"/>
                <a:gd name="connsiteY94" fmla="*/ 1456788 h 1715928"/>
                <a:gd name="connsiteX95" fmla="*/ 735196 w 1715739"/>
                <a:gd name="connsiteY95" fmla="*/ 1034545 h 1715928"/>
                <a:gd name="connsiteX96" fmla="*/ 735196 w 1715739"/>
                <a:gd name="connsiteY96" fmla="*/ 271973 h 1715928"/>
                <a:gd name="connsiteX97" fmla="*/ 849496 w 1715739"/>
                <a:gd name="connsiteY97" fmla="*/ 121002 h 1715928"/>
                <a:gd name="connsiteX98" fmla="*/ 1090384 w 1715739"/>
                <a:gd name="connsiteY98" fmla="*/ 67662 h 1715928"/>
                <a:gd name="connsiteX99" fmla="*/ 1102671 w 1715739"/>
                <a:gd name="connsiteY99" fmla="*/ 54137 h 1715928"/>
                <a:gd name="connsiteX100" fmla="*/ 1129817 w 1715739"/>
                <a:gd name="connsiteY100" fmla="*/ 26895 h 1715928"/>
                <a:gd name="connsiteX101" fmla="*/ 1293266 w 1715739"/>
                <a:gd name="connsiteY101" fmla="*/ 26895 h 1715928"/>
                <a:gd name="connsiteX102" fmla="*/ 1320508 w 1715739"/>
                <a:gd name="connsiteY102" fmla="*/ 54137 h 1715928"/>
                <a:gd name="connsiteX103" fmla="*/ 1332509 w 1715739"/>
                <a:gd name="connsiteY103" fmla="*/ 67662 h 1715928"/>
                <a:gd name="connsiteX104" fmla="*/ 1574349 w 1715739"/>
                <a:gd name="connsiteY104" fmla="*/ 121288 h 1715928"/>
                <a:gd name="connsiteX105" fmla="*/ 1688649 w 1715739"/>
                <a:gd name="connsiteY105" fmla="*/ 271973 h 1715928"/>
                <a:gd name="connsiteX106" fmla="*/ 1688649 w 1715739"/>
                <a:gd name="connsiteY106" fmla="*/ 1034545 h 1715928"/>
                <a:gd name="connsiteX107" fmla="*/ 1457191 w 1715739"/>
                <a:gd name="connsiteY107" fmla="*/ 1346870 h 1715928"/>
                <a:gd name="connsiteX108" fmla="*/ 1457191 w 1715739"/>
                <a:gd name="connsiteY108" fmla="*/ 1320295 h 1715928"/>
                <a:gd name="connsiteX109" fmla="*/ 1485766 w 1715739"/>
                <a:gd name="connsiteY109" fmla="*/ 1273813 h 1715928"/>
                <a:gd name="connsiteX110" fmla="*/ 1633880 w 1715739"/>
                <a:gd name="connsiteY110" fmla="*/ 1034545 h 1715928"/>
                <a:gd name="connsiteX111" fmla="*/ 1633880 w 1715739"/>
                <a:gd name="connsiteY111" fmla="*/ 353698 h 1715928"/>
                <a:gd name="connsiteX112" fmla="*/ 1528248 w 1715739"/>
                <a:gd name="connsiteY112" fmla="*/ 204346 h 1715928"/>
                <a:gd name="connsiteX113" fmla="*/ 895216 w 1715739"/>
                <a:gd name="connsiteY113" fmla="*/ 204346 h 1715928"/>
                <a:gd name="connsiteX114" fmla="*/ 789584 w 1715739"/>
                <a:gd name="connsiteY114" fmla="*/ 353698 h 1715928"/>
                <a:gd name="connsiteX115" fmla="*/ 789584 w 1715739"/>
                <a:gd name="connsiteY115" fmla="*/ 1034545 h 1715928"/>
                <a:gd name="connsiteX116" fmla="*/ 948080 w 1715739"/>
                <a:gd name="connsiteY116" fmla="*/ 1278480 h 1715928"/>
                <a:gd name="connsiteX117" fmla="*/ 967130 w 1715739"/>
                <a:gd name="connsiteY117" fmla="*/ 1307055 h 1715928"/>
                <a:gd name="connsiteX118" fmla="*/ 967130 w 1715739"/>
                <a:gd name="connsiteY118" fmla="*/ 1347251 h 1715928"/>
                <a:gd name="connsiteX119" fmla="*/ 735196 w 1715739"/>
                <a:gd name="connsiteY119" fmla="*/ 1034545 h 1715928"/>
                <a:gd name="connsiteX120" fmla="*/ 1075715 w 1715739"/>
                <a:gd name="connsiteY120" fmla="*/ 1483934 h 1715928"/>
                <a:gd name="connsiteX121" fmla="*/ 1062094 w 1715739"/>
                <a:gd name="connsiteY121" fmla="*/ 1497555 h 1715928"/>
                <a:gd name="connsiteX122" fmla="*/ 980370 w 1715739"/>
                <a:gd name="connsiteY122" fmla="*/ 1497555 h 1715928"/>
                <a:gd name="connsiteX123" fmla="*/ 966749 w 1715739"/>
                <a:gd name="connsiteY123" fmla="*/ 1483934 h 1715928"/>
                <a:gd name="connsiteX124" fmla="*/ 966749 w 1715739"/>
                <a:gd name="connsiteY124" fmla="*/ 1456693 h 1715928"/>
                <a:gd name="connsiteX125" fmla="*/ 980370 w 1715739"/>
                <a:gd name="connsiteY125" fmla="*/ 1443072 h 1715928"/>
                <a:gd name="connsiteX126" fmla="*/ 1062380 w 1715739"/>
                <a:gd name="connsiteY126" fmla="*/ 1443072 h 1715928"/>
                <a:gd name="connsiteX127" fmla="*/ 1076001 w 1715739"/>
                <a:gd name="connsiteY127" fmla="*/ 1456693 h 1715928"/>
                <a:gd name="connsiteX128" fmla="*/ 1157344 w 1715739"/>
                <a:gd name="connsiteY128" fmla="*/ 1538417 h 1715928"/>
                <a:gd name="connsiteX129" fmla="*/ 1157344 w 1715739"/>
                <a:gd name="connsiteY129" fmla="*/ 1511176 h 1715928"/>
                <a:gd name="connsiteX130" fmla="*/ 1170965 w 1715739"/>
                <a:gd name="connsiteY130" fmla="*/ 1497555 h 1715928"/>
                <a:gd name="connsiteX131" fmla="*/ 1252880 w 1715739"/>
                <a:gd name="connsiteY131" fmla="*/ 1497555 h 1715928"/>
                <a:gd name="connsiteX132" fmla="*/ 1266501 w 1715739"/>
                <a:gd name="connsiteY132" fmla="*/ 1511176 h 1715928"/>
                <a:gd name="connsiteX133" fmla="*/ 1266501 w 1715739"/>
                <a:gd name="connsiteY133" fmla="*/ 1538417 h 1715928"/>
                <a:gd name="connsiteX134" fmla="*/ 1252880 w 1715739"/>
                <a:gd name="connsiteY134" fmla="*/ 1552038 h 1715928"/>
                <a:gd name="connsiteX135" fmla="*/ 1170965 w 1715739"/>
                <a:gd name="connsiteY135" fmla="*/ 1552038 h 1715928"/>
                <a:gd name="connsiteX136" fmla="*/ 1157630 w 1715739"/>
                <a:gd name="connsiteY136" fmla="*/ 1538513 h 17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15739" h="1715928">
                  <a:moveTo>
                    <a:pt x="13487" y="1266098"/>
                  </a:moveTo>
                  <a:lnTo>
                    <a:pt x="40728" y="1266098"/>
                  </a:lnTo>
                  <a:cubicBezTo>
                    <a:pt x="93335" y="1266098"/>
                    <a:pt x="135978" y="1223454"/>
                    <a:pt x="135978" y="1170848"/>
                  </a:cubicBezTo>
                  <a:lnTo>
                    <a:pt x="135978" y="244732"/>
                  </a:lnTo>
                  <a:cubicBezTo>
                    <a:pt x="135978" y="154463"/>
                    <a:pt x="209159" y="81283"/>
                    <a:pt x="299427" y="81283"/>
                  </a:cubicBezTo>
                  <a:cubicBezTo>
                    <a:pt x="389696" y="81283"/>
                    <a:pt x="462876" y="154463"/>
                    <a:pt x="462876" y="244732"/>
                  </a:cubicBezTo>
                  <a:lnTo>
                    <a:pt x="462876" y="1443167"/>
                  </a:lnTo>
                  <a:cubicBezTo>
                    <a:pt x="463038" y="1593520"/>
                    <a:pt x="584844" y="1715373"/>
                    <a:pt x="735196" y="1715582"/>
                  </a:cubicBezTo>
                  <a:lnTo>
                    <a:pt x="1075715" y="1715582"/>
                  </a:lnTo>
                  <a:cubicBezTo>
                    <a:pt x="1157744" y="1715725"/>
                    <a:pt x="1229020" y="1659261"/>
                    <a:pt x="1247641" y="1579375"/>
                  </a:cubicBezTo>
                  <a:lnTo>
                    <a:pt x="1252880" y="1579375"/>
                  </a:lnTo>
                  <a:cubicBezTo>
                    <a:pt x="1275426" y="1579327"/>
                    <a:pt x="1293695" y="1561058"/>
                    <a:pt x="1293742" y="1538513"/>
                  </a:cubicBezTo>
                  <a:lnTo>
                    <a:pt x="1293742" y="1511271"/>
                  </a:lnTo>
                  <a:cubicBezTo>
                    <a:pt x="1293533" y="1494117"/>
                    <a:pt x="1282665" y="1478915"/>
                    <a:pt x="1266501" y="1473171"/>
                  </a:cubicBezTo>
                  <a:lnTo>
                    <a:pt x="1266501" y="1388970"/>
                  </a:lnTo>
                  <a:lnTo>
                    <a:pt x="1348130" y="1388970"/>
                  </a:lnTo>
                  <a:lnTo>
                    <a:pt x="1348130" y="1418688"/>
                  </a:lnTo>
                  <a:cubicBezTo>
                    <a:pt x="1331966" y="1424432"/>
                    <a:pt x="1321098" y="1439634"/>
                    <a:pt x="1320889" y="1456788"/>
                  </a:cubicBezTo>
                  <a:lnTo>
                    <a:pt x="1320889" y="1484030"/>
                  </a:lnTo>
                  <a:cubicBezTo>
                    <a:pt x="1320946" y="1506575"/>
                    <a:pt x="1339205" y="1524844"/>
                    <a:pt x="1361751" y="1524892"/>
                  </a:cubicBezTo>
                  <a:lnTo>
                    <a:pt x="1443380" y="1524892"/>
                  </a:lnTo>
                  <a:cubicBezTo>
                    <a:pt x="1465926" y="1524844"/>
                    <a:pt x="1484195" y="1506575"/>
                    <a:pt x="1484242" y="1484030"/>
                  </a:cubicBezTo>
                  <a:lnTo>
                    <a:pt x="1484242" y="1456788"/>
                  </a:lnTo>
                  <a:cubicBezTo>
                    <a:pt x="1484033" y="1439634"/>
                    <a:pt x="1473165" y="1424432"/>
                    <a:pt x="1457001" y="1418688"/>
                  </a:cubicBezTo>
                  <a:lnTo>
                    <a:pt x="1457001" y="1375635"/>
                  </a:lnTo>
                  <a:cubicBezTo>
                    <a:pt x="1610201" y="1333163"/>
                    <a:pt x="1716119" y="1193527"/>
                    <a:pt x="1715700" y="1034545"/>
                  </a:cubicBezTo>
                  <a:lnTo>
                    <a:pt x="1715700" y="271973"/>
                  </a:lnTo>
                  <a:cubicBezTo>
                    <a:pt x="1715700" y="203108"/>
                    <a:pt x="1656835" y="124145"/>
                    <a:pt x="1584445" y="95856"/>
                  </a:cubicBezTo>
                  <a:cubicBezTo>
                    <a:pt x="1521866" y="71472"/>
                    <a:pt x="1448428" y="54803"/>
                    <a:pt x="1347463" y="42040"/>
                  </a:cubicBezTo>
                  <a:cubicBezTo>
                    <a:pt x="1345463" y="24609"/>
                    <a:pt x="1336128" y="-346"/>
                    <a:pt x="1293552" y="-346"/>
                  </a:cubicBezTo>
                  <a:lnTo>
                    <a:pt x="1130103" y="-346"/>
                  </a:lnTo>
                  <a:cubicBezTo>
                    <a:pt x="1099909" y="-346"/>
                    <a:pt x="1080954" y="14798"/>
                    <a:pt x="1076572" y="41754"/>
                  </a:cubicBezTo>
                  <a:cubicBezTo>
                    <a:pt x="983418" y="51279"/>
                    <a:pt x="906742" y="65186"/>
                    <a:pt x="838447" y="96237"/>
                  </a:cubicBezTo>
                  <a:cubicBezTo>
                    <a:pt x="775677" y="124812"/>
                    <a:pt x="707860" y="200060"/>
                    <a:pt x="707860" y="271973"/>
                  </a:cubicBezTo>
                  <a:lnTo>
                    <a:pt x="707860" y="1034545"/>
                  </a:lnTo>
                  <a:cubicBezTo>
                    <a:pt x="707612" y="1193593"/>
                    <a:pt x="813787" y="1333154"/>
                    <a:pt x="967130" y="1375349"/>
                  </a:cubicBezTo>
                  <a:lnTo>
                    <a:pt x="967130" y="1418402"/>
                  </a:lnTo>
                  <a:cubicBezTo>
                    <a:pt x="950966" y="1424146"/>
                    <a:pt x="940098" y="1439348"/>
                    <a:pt x="939889" y="1456502"/>
                  </a:cubicBezTo>
                  <a:lnTo>
                    <a:pt x="939889" y="1483744"/>
                  </a:lnTo>
                  <a:cubicBezTo>
                    <a:pt x="939946" y="1506290"/>
                    <a:pt x="958205" y="1524559"/>
                    <a:pt x="980751" y="1524606"/>
                  </a:cubicBezTo>
                  <a:lnTo>
                    <a:pt x="1062380" y="1524606"/>
                  </a:lnTo>
                  <a:cubicBezTo>
                    <a:pt x="1084926" y="1524559"/>
                    <a:pt x="1103195" y="1506290"/>
                    <a:pt x="1103242" y="1483744"/>
                  </a:cubicBezTo>
                  <a:lnTo>
                    <a:pt x="1103242" y="1456502"/>
                  </a:lnTo>
                  <a:cubicBezTo>
                    <a:pt x="1103033" y="1439348"/>
                    <a:pt x="1092165" y="1424146"/>
                    <a:pt x="1076001" y="1418402"/>
                  </a:cubicBezTo>
                  <a:lnTo>
                    <a:pt x="1076001" y="1388684"/>
                  </a:lnTo>
                  <a:lnTo>
                    <a:pt x="1157630" y="1388684"/>
                  </a:lnTo>
                  <a:lnTo>
                    <a:pt x="1157630" y="1472695"/>
                  </a:lnTo>
                  <a:cubicBezTo>
                    <a:pt x="1141466" y="1478438"/>
                    <a:pt x="1130598" y="1493640"/>
                    <a:pt x="1130389" y="1510795"/>
                  </a:cubicBezTo>
                  <a:lnTo>
                    <a:pt x="1130389" y="1538036"/>
                  </a:lnTo>
                  <a:cubicBezTo>
                    <a:pt x="1130455" y="1557153"/>
                    <a:pt x="1143743" y="1573670"/>
                    <a:pt x="1162393" y="1577851"/>
                  </a:cubicBezTo>
                  <a:cubicBezTo>
                    <a:pt x="1146895" y="1611627"/>
                    <a:pt x="1113167" y="1633315"/>
                    <a:pt x="1076001" y="1633382"/>
                  </a:cubicBezTo>
                  <a:lnTo>
                    <a:pt x="735196" y="1633382"/>
                  </a:lnTo>
                  <a:cubicBezTo>
                    <a:pt x="629983" y="1633382"/>
                    <a:pt x="544696" y="1548095"/>
                    <a:pt x="544696" y="1442882"/>
                  </a:cubicBezTo>
                  <a:lnTo>
                    <a:pt x="544696" y="244732"/>
                  </a:lnTo>
                  <a:cubicBezTo>
                    <a:pt x="542029" y="109353"/>
                    <a:pt x="430120" y="1768"/>
                    <a:pt x="294741" y="4435"/>
                  </a:cubicBezTo>
                  <a:cubicBezTo>
                    <a:pt x="163115" y="7035"/>
                    <a:pt x="57035" y="113115"/>
                    <a:pt x="54444" y="244732"/>
                  </a:cubicBezTo>
                  <a:lnTo>
                    <a:pt x="54444" y="1170848"/>
                  </a:lnTo>
                  <a:cubicBezTo>
                    <a:pt x="54397" y="1178353"/>
                    <a:pt x="48329" y="1184421"/>
                    <a:pt x="40824" y="1184468"/>
                  </a:cubicBezTo>
                  <a:lnTo>
                    <a:pt x="13582" y="1184468"/>
                  </a:lnTo>
                  <a:cubicBezTo>
                    <a:pt x="6058" y="1184468"/>
                    <a:pt x="-38" y="1190564"/>
                    <a:pt x="-38" y="1198089"/>
                  </a:cubicBezTo>
                  <a:lnTo>
                    <a:pt x="-38" y="1252477"/>
                  </a:lnTo>
                  <a:cubicBezTo>
                    <a:pt x="-38" y="1259963"/>
                    <a:pt x="6000" y="1266050"/>
                    <a:pt x="13487" y="1266098"/>
                  </a:cubicBezTo>
                  <a:close/>
                  <a:moveTo>
                    <a:pt x="1143724" y="1279528"/>
                  </a:moveTo>
                  <a:lnTo>
                    <a:pt x="1089336" y="1279528"/>
                  </a:lnTo>
                  <a:cubicBezTo>
                    <a:pt x="1066809" y="1279528"/>
                    <a:pt x="1048531" y="1297768"/>
                    <a:pt x="1048474" y="1320295"/>
                  </a:cubicBezTo>
                  <a:lnTo>
                    <a:pt x="1048474" y="1415545"/>
                  </a:lnTo>
                  <a:lnTo>
                    <a:pt x="993991" y="1415545"/>
                  </a:lnTo>
                  <a:lnTo>
                    <a:pt x="993991" y="1306769"/>
                  </a:lnTo>
                  <a:cubicBezTo>
                    <a:pt x="993028" y="1283995"/>
                    <a:pt x="979636" y="1263583"/>
                    <a:pt x="959129" y="1253620"/>
                  </a:cubicBezTo>
                  <a:cubicBezTo>
                    <a:pt x="872337" y="1215425"/>
                    <a:pt x="816473" y="1129376"/>
                    <a:pt x="816921" y="1034545"/>
                  </a:cubicBezTo>
                  <a:lnTo>
                    <a:pt x="816921" y="353698"/>
                  </a:lnTo>
                  <a:cubicBezTo>
                    <a:pt x="816921" y="323123"/>
                    <a:pt x="825208" y="249875"/>
                    <a:pt x="901979" y="230730"/>
                  </a:cubicBezTo>
                  <a:cubicBezTo>
                    <a:pt x="1116292" y="177295"/>
                    <a:pt x="1307458" y="177295"/>
                    <a:pt x="1521771" y="230730"/>
                  </a:cubicBezTo>
                  <a:cubicBezTo>
                    <a:pt x="1578159" y="244827"/>
                    <a:pt x="1606829" y="286166"/>
                    <a:pt x="1606829" y="353698"/>
                  </a:cubicBezTo>
                  <a:lnTo>
                    <a:pt x="1606829" y="1034545"/>
                  </a:lnTo>
                  <a:cubicBezTo>
                    <a:pt x="1606391" y="1125775"/>
                    <a:pt x="1554642" y="1208986"/>
                    <a:pt x="1473003" y="1249715"/>
                  </a:cubicBezTo>
                  <a:cubicBezTo>
                    <a:pt x="1447381" y="1264297"/>
                    <a:pt x="1431045" y="1291025"/>
                    <a:pt x="1429759" y="1320485"/>
                  </a:cubicBezTo>
                  <a:lnTo>
                    <a:pt x="1429759" y="1415735"/>
                  </a:lnTo>
                  <a:lnTo>
                    <a:pt x="1375276" y="1415735"/>
                  </a:lnTo>
                  <a:lnTo>
                    <a:pt x="1375276" y="1320295"/>
                  </a:lnTo>
                  <a:cubicBezTo>
                    <a:pt x="1375219" y="1297768"/>
                    <a:pt x="1356941" y="1279528"/>
                    <a:pt x="1334414" y="1279528"/>
                  </a:cubicBezTo>
                  <a:lnTo>
                    <a:pt x="1279931" y="1279528"/>
                  </a:lnTo>
                  <a:cubicBezTo>
                    <a:pt x="1257404" y="1279528"/>
                    <a:pt x="1239126" y="1297768"/>
                    <a:pt x="1239069" y="1320295"/>
                  </a:cubicBezTo>
                  <a:lnTo>
                    <a:pt x="1239069" y="1470409"/>
                  </a:lnTo>
                  <a:lnTo>
                    <a:pt x="1184586" y="1470409"/>
                  </a:lnTo>
                  <a:lnTo>
                    <a:pt x="1184586" y="1320295"/>
                  </a:lnTo>
                  <a:cubicBezTo>
                    <a:pt x="1184529" y="1297768"/>
                    <a:pt x="1166250" y="1279528"/>
                    <a:pt x="1143724" y="1279528"/>
                  </a:cubicBezTo>
                  <a:close/>
                  <a:moveTo>
                    <a:pt x="1457001" y="1484030"/>
                  </a:moveTo>
                  <a:cubicBezTo>
                    <a:pt x="1457001" y="1491555"/>
                    <a:pt x="1450905" y="1497650"/>
                    <a:pt x="1443380" y="1497650"/>
                  </a:cubicBezTo>
                  <a:lnTo>
                    <a:pt x="1361656" y="1497650"/>
                  </a:lnTo>
                  <a:cubicBezTo>
                    <a:pt x="1354131" y="1497650"/>
                    <a:pt x="1348035" y="1491555"/>
                    <a:pt x="1348035" y="1484030"/>
                  </a:cubicBezTo>
                  <a:lnTo>
                    <a:pt x="1348035" y="1456788"/>
                  </a:lnTo>
                  <a:cubicBezTo>
                    <a:pt x="1348035" y="1449263"/>
                    <a:pt x="1354131" y="1443167"/>
                    <a:pt x="1361656" y="1443167"/>
                  </a:cubicBezTo>
                  <a:lnTo>
                    <a:pt x="1443380" y="1443167"/>
                  </a:lnTo>
                  <a:cubicBezTo>
                    <a:pt x="1450905" y="1443167"/>
                    <a:pt x="1457001" y="1449263"/>
                    <a:pt x="1457001" y="1456788"/>
                  </a:cubicBezTo>
                  <a:close/>
                  <a:moveTo>
                    <a:pt x="735196" y="1034545"/>
                  </a:moveTo>
                  <a:lnTo>
                    <a:pt x="735196" y="271973"/>
                  </a:lnTo>
                  <a:cubicBezTo>
                    <a:pt x="735196" y="212823"/>
                    <a:pt x="794442" y="146148"/>
                    <a:pt x="849496" y="121002"/>
                  </a:cubicBezTo>
                  <a:cubicBezTo>
                    <a:pt x="917124" y="90236"/>
                    <a:pt x="994657" y="77473"/>
                    <a:pt x="1090384" y="67662"/>
                  </a:cubicBezTo>
                  <a:cubicBezTo>
                    <a:pt x="1097346" y="66976"/>
                    <a:pt x="1102652" y="61128"/>
                    <a:pt x="1102671" y="54137"/>
                  </a:cubicBezTo>
                  <a:cubicBezTo>
                    <a:pt x="1102671" y="34515"/>
                    <a:pt x="1110291" y="26895"/>
                    <a:pt x="1129817" y="26895"/>
                  </a:cubicBezTo>
                  <a:lnTo>
                    <a:pt x="1293266" y="26895"/>
                  </a:lnTo>
                  <a:cubicBezTo>
                    <a:pt x="1320508" y="26895"/>
                    <a:pt x="1320508" y="38325"/>
                    <a:pt x="1320508" y="54137"/>
                  </a:cubicBezTo>
                  <a:cubicBezTo>
                    <a:pt x="1320546" y="61014"/>
                    <a:pt x="1325680" y="66805"/>
                    <a:pt x="1332509" y="67662"/>
                  </a:cubicBezTo>
                  <a:cubicBezTo>
                    <a:pt x="1437284" y="80235"/>
                    <a:pt x="1511579" y="96808"/>
                    <a:pt x="1574349" y="121288"/>
                  </a:cubicBezTo>
                  <a:cubicBezTo>
                    <a:pt x="1637119" y="145767"/>
                    <a:pt x="1688649" y="214347"/>
                    <a:pt x="1688649" y="271973"/>
                  </a:cubicBezTo>
                  <a:lnTo>
                    <a:pt x="1688649" y="1034545"/>
                  </a:lnTo>
                  <a:cubicBezTo>
                    <a:pt x="1688877" y="1178325"/>
                    <a:pt x="1594818" y="1305246"/>
                    <a:pt x="1457191" y="1346870"/>
                  </a:cubicBezTo>
                  <a:lnTo>
                    <a:pt x="1457191" y="1320295"/>
                  </a:lnTo>
                  <a:cubicBezTo>
                    <a:pt x="1458544" y="1301064"/>
                    <a:pt x="1469212" y="1283700"/>
                    <a:pt x="1485766" y="1273813"/>
                  </a:cubicBezTo>
                  <a:cubicBezTo>
                    <a:pt x="1576273" y="1228331"/>
                    <a:pt x="1633537" y="1135834"/>
                    <a:pt x="1633880" y="1034545"/>
                  </a:cubicBezTo>
                  <a:lnTo>
                    <a:pt x="1633880" y="353698"/>
                  </a:lnTo>
                  <a:cubicBezTo>
                    <a:pt x="1633880" y="274355"/>
                    <a:pt x="1596447" y="221300"/>
                    <a:pt x="1528248" y="204346"/>
                  </a:cubicBezTo>
                  <a:cubicBezTo>
                    <a:pt x="1320774" y="149739"/>
                    <a:pt x="1102690" y="149739"/>
                    <a:pt x="895216" y="204346"/>
                  </a:cubicBezTo>
                  <a:cubicBezTo>
                    <a:pt x="829113" y="220824"/>
                    <a:pt x="789584" y="276641"/>
                    <a:pt x="789584" y="353698"/>
                  </a:cubicBezTo>
                  <a:lnTo>
                    <a:pt x="789584" y="1034545"/>
                  </a:lnTo>
                  <a:cubicBezTo>
                    <a:pt x="789117" y="1140168"/>
                    <a:pt x="851382" y="1235989"/>
                    <a:pt x="948080" y="1278480"/>
                  </a:cubicBezTo>
                  <a:cubicBezTo>
                    <a:pt x="959005" y="1283995"/>
                    <a:pt x="966235" y="1294844"/>
                    <a:pt x="967130" y="1307055"/>
                  </a:cubicBezTo>
                  <a:lnTo>
                    <a:pt x="967130" y="1347251"/>
                  </a:lnTo>
                  <a:cubicBezTo>
                    <a:pt x="829161" y="1305788"/>
                    <a:pt x="734834" y="1178611"/>
                    <a:pt x="735196" y="1034545"/>
                  </a:cubicBezTo>
                  <a:close/>
                  <a:moveTo>
                    <a:pt x="1075715" y="1483934"/>
                  </a:moveTo>
                  <a:cubicBezTo>
                    <a:pt x="1075715" y="1491459"/>
                    <a:pt x="1069619" y="1497555"/>
                    <a:pt x="1062094" y="1497555"/>
                  </a:cubicBezTo>
                  <a:lnTo>
                    <a:pt x="980370" y="1497555"/>
                  </a:lnTo>
                  <a:cubicBezTo>
                    <a:pt x="972845" y="1497555"/>
                    <a:pt x="966749" y="1491459"/>
                    <a:pt x="966749" y="1483934"/>
                  </a:cubicBezTo>
                  <a:lnTo>
                    <a:pt x="966749" y="1456693"/>
                  </a:lnTo>
                  <a:cubicBezTo>
                    <a:pt x="966749" y="1449168"/>
                    <a:pt x="972845" y="1443072"/>
                    <a:pt x="980370" y="1443072"/>
                  </a:cubicBezTo>
                  <a:lnTo>
                    <a:pt x="1062380" y="1443072"/>
                  </a:lnTo>
                  <a:cubicBezTo>
                    <a:pt x="1069905" y="1443072"/>
                    <a:pt x="1076001" y="1449168"/>
                    <a:pt x="1076001" y="1456693"/>
                  </a:cubicBezTo>
                  <a:close/>
                  <a:moveTo>
                    <a:pt x="1157344" y="1538417"/>
                  </a:moveTo>
                  <a:lnTo>
                    <a:pt x="1157344" y="1511176"/>
                  </a:lnTo>
                  <a:cubicBezTo>
                    <a:pt x="1157344" y="1503651"/>
                    <a:pt x="1163440" y="1497555"/>
                    <a:pt x="1170965" y="1497555"/>
                  </a:cubicBezTo>
                  <a:lnTo>
                    <a:pt x="1252880" y="1497555"/>
                  </a:lnTo>
                  <a:cubicBezTo>
                    <a:pt x="1260405" y="1497555"/>
                    <a:pt x="1266501" y="1503651"/>
                    <a:pt x="1266501" y="1511176"/>
                  </a:cubicBezTo>
                  <a:lnTo>
                    <a:pt x="1266501" y="1538417"/>
                  </a:lnTo>
                  <a:cubicBezTo>
                    <a:pt x="1266501" y="1545942"/>
                    <a:pt x="1260405" y="1552038"/>
                    <a:pt x="1252880" y="1552038"/>
                  </a:cubicBezTo>
                  <a:lnTo>
                    <a:pt x="1170965" y="1552038"/>
                  </a:lnTo>
                  <a:cubicBezTo>
                    <a:pt x="1163593" y="1551886"/>
                    <a:pt x="1157678" y="1545885"/>
                    <a:pt x="1157630" y="1538513"/>
                  </a:cubicBezTo>
                  <a:close/>
                </a:path>
              </a:pathLst>
            </a:custGeom>
            <a:solidFill>
              <a:srgbClr val="CC5500"/>
            </a:solidFill>
            <a:ln w="9525" cap="flat">
              <a:noFill/>
              <a:prstDash val="solid"/>
              <a:miter/>
            </a:ln>
          </p:spPr>
          <p:txBody>
            <a:bodyPr rtlCol="0" anchor="ctr"/>
            <a:lstStyle/>
            <a:p>
              <a:endParaRPr lang="en-IN" dirty="0"/>
            </a:p>
          </p:txBody>
        </p:sp>
      </p:grpSp>
      <p:grpSp>
        <p:nvGrpSpPr>
          <p:cNvPr id="162" name="Group 161">
            <a:extLst>
              <a:ext uri="{FF2B5EF4-FFF2-40B4-BE49-F238E27FC236}">
                <a16:creationId xmlns:a16="http://schemas.microsoft.com/office/drawing/2014/main" xmlns="" id="{0BD41C65-7B4D-3122-321F-8E4F1DB5A1AD}"/>
              </a:ext>
            </a:extLst>
          </p:cNvPr>
          <p:cNvGrpSpPr/>
          <p:nvPr/>
        </p:nvGrpSpPr>
        <p:grpSpPr>
          <a:xfrm>
            <a:off x="10768699" y="4940746"/>
            <a:ext cx="1062609" cy="1340548"/>
            <a:chOff x="1732915" y="2879756"/>
            <a:chExt cx="1062609" cy="1340548"/>
          </a:xfrm>
        </p:grpSpPr>
        <p:sp>
          <p:nvSpPr>
            <p:cNvPr id="132" name="Freeform: Shape 131">
              <a:extLst>
                <a:ext uri="{FF2B5EF4-FFF2-40B4-BE49-F238E27FC236}">
                  <a16:creationId xmlns:a16="http://schemas.microsoft.com/office/drawing/2014/main" xmlns="" id="{96B7416D-D1B6-F944-BB13-6F362135152F}"/>
                </a:ext>
              </a:extLst>
            </p:cNvPr>
            <p:cNvSpPr/>
            <p:nvPr/>
          </p:nvSpPr>
          <p:spPr>
            <a:xfrm>
              <a:off x="1832737" y="3345719"/>
              <a:ext cx="863060" cy="861536"/>
            </a:xfrm>
            <a:custGeom>
              <a:avLst/>
              <a:gdLst>
                <a:gd name="connsiteX0" fmla="*/ 860369 w 863060"/>
                <a:gd name="connsiteY0" fmla="*/ 92127 h 861536"/>
                <a:gd name="connsiteX1" fmla="*/ 721875 w 863060"/>
                <a:gd name="connsiteY1" fmla="*/ 88317 h 861536"/>
                <a:gd name="connsiteX2" fmla="*/ 60650 w 863060"/>
                <a:gd name="connsiteY2" fmla="*/ -552 h 861536"/>
                <a:gd name="connsiteX3" fmla="*/ 33218 w 863060"/>
                <a:gd name="connsiteY3" fmla="*/ -552 h 861536"/>
                <a:gd name="connsiteX4" fmla="*/ -25 w 863060"/>
                <a:gd name="connsiteY4" fmla="*/ -552 h 861536"/>
                <a:gd name="connsiteX5" fmla="*/ -25 w 863060"/>
                <a:gd name="connsiteY5" fmla="*/ 790786 h 861536"/>
                <a:gd name="connsiteX6" fmla="*/ 70175 w 863060"/>
                <a:gd name="connsiteY6" fmla="*/ 860985 h 861536"/>
                <a:gd name="connsiteX7" fmla="*/ 792837 w 863060"/>
                <a:gd name="connsiteY7" fmla="*/ 860985 h 861536"/>
                <a:gd name="connsiteX8" fmla="*/ 863036 w 863060"/>
                <a:gd name="connsiteY8" fmla="*/ 790786 h 861536"/>
                <a:gd name="connsiteX9" fmla="*/ 863036 w 863060"/>
                <a:gd name="connsiteY9" fmla="*/ 92793 h 86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3060" h="861536">
                  <a:moveTo>
                    <a:pt x="860369" y="92127"/>
                  </a:moveTo>
                  <a:cubicBezTo>
                    <a:pt x="808458" y="92127"/>
                    <a:pt x="762738" y="90698"/>
                    <a:pt x="721875" y="88317"/>
                  </a:cubicBezTo>
                  <a:cubicBezTo>
                    <a:pt x="440412" y="71934"/>
                    <a:pt x="383738" y="6878"/>
                    <a:pt x="60650" y="-552"/>
                  </a:cubicBezTo>
                  <a:lnTo>
                    <a:pt x="33218" y="-552"/>
                  </a:lnTo>
                  <a:cubicBezTo>
                    <a:pt x="22454" y="-552"/>
                    <a:pt x="11405" y="-552"/>
                    <a:pt x="-25" y="-552"/>
                  </a:cubicBezTo>
                  <a:lnTo>
                    <a:pt x="-25" y="790786"/>
                  </a:lnTo>
                  <a:cubicBezTo>
                    <a:pt x="-25" y="829552"/>
                    <a:pt x="31405" y="860985"/>
                    <a:pt x="70175" y="860985"/>
                  </a:cubicBezTo>
                  <a:lnTo>
                    <a:pt x="792837" y="860985"/>
                  </a:lnTo>
                  <a:cubicBezTo>
                    <a:pt x="831603" y="860985"/>
                    <a:pt x="863036" y="829552"/>
                    <a:pt x="863036" y="790786"/>
                  </a:cubicBezTo>
                  <a:lnTo>
                    <a:pt x="863036" y="92793"/>
                  </a:lnTo>
                  <a:close/>
                </a:path>
              </a:pathLst>
            </a:custGeom>
            <a:solidFill>
              <a:srgbClr val="CC5500"/>
            </a:solidFill>
            <a:ln w="9525" cap="flat">
              <a:noFill/>
              <a:prstDash val="solid"/>
              <a:miter/>
            </a:ln>
          </p:spPr>
          <p:txBody>
            <a:bodyPr rtlCol="0" anchor="ctr"/>
            <a:lstStyle/>
            <a:p>
              <a:endParaRPr lang="en-IN" dirty="0"/>
            </a:p>
          </p:txBody>
        </p:sp>
        <p:grpSp>
          <p:nvGrpSpPr>
            <p:cNvPr id="133" name="Graphic 129">
              <a:extLst>
                <a:ext uri="{FF2B5EF4-FFF2-40B4-BE49-F238E27FC236}">
                  <a16:creationId xmlns:a16="http://schemas.microsoft.com/office/drawing/2014/main" xmlns="" id="{1BE0B3D8-ABB1-32C2-C8E9-D9119B0FD3CA}"/>
                </a:ext>
              </a:extLst>
            </p:cNvPr>
            <p:cNvGrpSpPr/>
            <p:nvPr/>
          </p:nvGrpSpPr>
          <p:grpSpPr>
            <a:xfrm>
              <a:off x="1732915" y="2879756"/>
              <a:ext cx="1062609" cy="1340548"/>
              <a:chOff x="1732915" y="2879756"/>
              <a:chExt cx="1062609" cy="1340548"/>
            </a:xfrm>
            <a:solidFill>
              <a:srgbClr val="F15A29"/>
            </a:solidFill>
          </p:grpSpPr>
          <p:sp>
            <p:nvSpPr>
              <p:cNvPr id="134" name="Freeform: Shape 133">
                <a:extLst>
                  <a:ext uri="{FF2B5EF4-FFF2-40B4-BE49-F238E27FC236}">
                    <a16:creationId xmlns:a16="http://schemas.microsoft.com/office/drawing/2014/main" xmlns="" id="{1D5A9701-37EC-2BE5-75AB-C5F309C70735}"/>
                  </a:ext>
                </a:extLst>
              </p:cNvPr>
              <p:cNvSpPr/>
              <p:nvPr/>
            </p:nvSpPr>
            <p:spPr>
              <a:xfrm>
                <a:off x="1732915" y="2879756"/>
                <a:ext cx="1062609" cy="1340548"/>
              </a:xfrm>
              <a:custGeom>
                <a:avLst/>
                <a:gdLst>
                  <a:gd name="connsiteX0" fmla="*/ 980098 w 1062609"/>
                  <a:gd name="connsiteY0" fmla="*/ -552 h 1340548"/>
                  <a:gd name="connsiteX1" fmla="*/ 82557 w 1062609"/>
                  <a:gd name="connsiteY1" fmla="*/ -552 h 1340548"/>
                  <a:gd name="connsiteX2" fmla="*/ -25 w 1062609"/>
                  <a:gd name="connsiteY2" fmla="*/ 81935 h 1340548"/>
                  <a:gd name="connsiteX3" fmla="*/ -25 w 1062609"/>
                  <a:gd name="connsiteY3" fmla="*/ 238812 h 1340548"/>
                  <a:gd name="connsiteX4" fmla="*/ 42933 w 1062609"/>
                  <a:gd name="connsiteY4" fmla="*/ 281674 h 1340548"/>
                  <a:gd name="connsiteX5" fmla="*/ 46076 w 1062609"/>
                  <a:gd name="connsiteY5" fmla="*/ 281674 h 1340548"/>
                  <a:gd name="connsiteX6" fmla="*/ 46076 w 1062609"/>
                  <a:gd name="connsiteY6" fmla="*/ 319774 h 1340548"/>
                  <a:gd name="connsiteX7" fmla="*/ 86177 w 1062609"/>
                  <a:gd name="connsiteY7" fmla="*/ 362541 h 1340548"/>
                  <a:gd name="connsiteX8" fmla="*/ 86177 w 1062609"/>
                  <a:gd name="connsiteY8" fmla="*/ 1256082 h 1340548"/>
                  <a:gd name="connsiteX9" fmla="*/ 170187 w 1062609"/>
                  <a:gd name="connsiteY9" fmla="*/ 1339997 h 1340548"/>
                  <a:gd name="connsiteX10" fmla="*/ 892563 w 1062609"/>
                  <a:gd name="connsiteY10" fmla="*/ 1339997 h 1340548"/>
                  <a:gd name="connsiteX11" fmla="*/ 976574 w 1062609"/>
                  <a:gd name="connsiteY11" fmla="*/ 1256082 h 1340548"/>
                  <a:gd name="connsiteX12" fmla="*/ 976574 w 1062609"/>
                  <a:gd name="connsiteY12" fmla="*/ 362637 h 1340548"/>
                  <a:gd name="connsiteX13" fmla="*/ 1016674 w 1062609"/>
                  <a:gd name="connsiteY13" fmla="*/ 319870 h 1340548"/>
                  <a:gd name="connsiteX14" fmla="*/ 1016674 w 1062609"/>
                  <a:gd name="connsiteY14" fmla="*/ 281770 h 1340548"/>
                  <a:gd name="connsiteX15" fmla="*/ 1019722 w 1062609"/>
                  <a:gd name="connsiteY15" fmla="*/ 281770 h 1340548"/>
                  <a:gd name="connsiteX16" fmla="*/ 1062585 w 1062609"/>
                  <a:gd name="connsiteY16" fmla="*/ 238907 h 1340548"/>
                  <a:gd name="connsiteX17" fmla="*/ 1062585 w 1062609"/>
                  <a:gd name="connsiteY17" fmla="*/ 81935 h 1340548"/>
                  <a:gd name="connsiteX18" fmla="*/ 980098 w 1062609"/>
                  <a:gd name="connsiteY18" fmla="*/ -552 h 1340548"/>
                  <a:gd name="connsiteX19" fmla="*/ 949142 w 1062609"/>
                  <a:gd name="connsiteY19" fmla="*/ 550089 h 1340548"/>
                  <a:gd name="connsiteX20" fmla="*/ 528994 w 1062609"/>
                  <a:gd name="connsiteY20" fmla="*/ 503131 h 1340548"/>
                  <a:gd name="connsiteX21" fmla="*/ 113609 w 1062609"/>
                  <a:gd name="connsiteY21" fmla="*/ 456744 h 1340548"/>
                  <a:gd name="connsiteX22" fmla="*/ 113609 w 1062609"/>
                  <a:gd name="connsiteY22" fmla="*/ 363018 h 1340548"/>
                  <a:gd name="connsiteX23" fmla="*/ 949142 w 1062609"/>
                  <a:gd name="connsiteY23" fmla="*/ 363018 h 1340548"/>
                  <a:gd name="connsiteX24" fmla="*/ 892563 w 1062609"/>
                  <a:gd name="connsiteY24" fmla="*/ 1312851 h 1340548"/>
                  <a:gd name="connsiteX25" fmla="*/ 170092 w 1062609"/>
                  <a:gd name="connsiteY25" fmla="*/ 1312851 h 1340548"/>
                  <a:gd name="connsiteX26" fmla="*/ 113609 w 1062609"/>
                  <a:gd name="connsiteY26" fmla="*/ 1256368 h 1340548"/>
                  <a:gd name="connsiteX27" fmla="*/ 113609 w 1062609"/>
                  <a:gd name="connsiteY27" fmla="*/ 472936 h 1340548"/>
                  <a:gd name="connsiteX28" fmla="*/ 524708 w 1062609"/>
                  <a:gd name="connsiteY28" fmla="*/ 518752 h 1340548"/>
                  <a:gd name="connsiteX29" fmla="*/ 949142 w 1062609"/>
                  <a:gd name="connsiteY29" fmla="*/ 566377 h 1340548"/>
                  <a:gd name="connsiteX30" fmla="*/ 949142 w 1062609"/>
                  <a:gd name="connsiteY30" fmla="*/ 1256272 h 1340548"/>
                  <a:gd name="connsiteX31" fmla="*/ 892563 w 1062609"/>
                  <a:gd name="connsiteY31" fmla="*/ 1312756 h 1340548"/>
                  <a:gd name="connsiteX32" fmla="*/ 989242 w 1062609"/>
                  <a:gd name="connsiteY32" fmla="*/ 319965 h 1340548"/>
                  <a:gd name="connsiteX33" fmla="*/ 973812 w 1062609"/>
                  <a:gd name="connsiteY33" fmla="*/ 335490 h 1340548"/>
                  <a:gd name="connsiteX34" fmla="*/ 88844 w 1062609"/>
                  <a:gd name="connsiteY34" fmla="*/ 335490 h 1340548"/>
                  <a:gd name="connsiteX35" fmla="*/ 73413 w 1062609"/>
                  <a:gd name="connsiteY35" fmla="*/ 319965 h 1340548"/>
                  <a:gd name="connsiteX36" fmla="*/ 73413 w 1062609"/>
                  <a:gd name="connsiteY36" fmla="*/ 281865 h 1340548"/>
                  <a:gd name="connsiteX37" fmla="*/ 989242 w 1062609"/>
                  <a:gd name="connsiteY37" fmla="*/ 281865 h 1340548"/>
                  <a:gd name="connsiteX38" fmla="*/ 1035248 w 1062609"/>
                  <a:gd name="connsiteY38" fmla="*/ 239002 h 1340548"/>
                  <a:gd name="connsiteX39" fmla="*/ 1019817 w 1062609"/>
                  <a:gd name="connsiteY39" fmla="*/ 254433 h 1340548"/>
                  <a:gd name="connsiteX40" fmla="*/ 42743 w 1062609"/>
                  <a:gd name="connsiteY40" fmla="*/ 254433 h 1340548"/>
                  <a:gd name="connsiteX41" fmla="*/ 27312 w 1062609"/>
                  <a:gd name="connsiteY41" fmla="*/ 239002 h 1340548"/>
                  <a:gd name="connsiteX42" fmla="*/ 27312 w 1062609"/>
                  <a:gd name="connsiteY42" fmla="*/ 81935 h 1340548"/>
                  <a:gd name="connsiteX43" fmla="*/ 82367 w 1062609"/>
                  <a:gd name="connsiteY43" fmla="*/ 26881 h 1340548"/>
                  <a:gd name="connsiteX44" fmla="*/ 979908 w 1062609"/>
                  <a:gd name="connsiteY44" fmla="*/ 26881 h 1340548"/>
                  <a:gd name="connsiteX45" fmla="*/ 1035057 w 1062609"/>
                  <a:gd name="connsiteY45" fmla="*/ 81935 h 134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062609" h="1340548">
                    <a:moveTo>
                      <a:pt x="980098" y="-552"/>
                    </a:moveTo>
                    <a:lnTo>
                      <a:pt x="82557" y="-552"/>
                    </a:lnTo>
                    <a:cubicBezTo>
                      <a:pt x="37008" y="-504"/>
                      <a:pt x="80" y="36386"/>
                      <a:pt x="-25" y="81935"/>
                    </a:cubicBezTo>
                    <a:lnTo>
                      <a:pt x="-25" y="238812"/>
                    </a:lnTo>
                    <a:cubicBezTo>
                      <a:pt x="28" y="262500"/>
                      <a:pt x="19246" y="281674"/>
                      <a:pt x="42933" y="281674"/>
                    </a:cubicBezTo>
                    <a:lnTo>
                      <a:pt x="46076" y="281674"/>
                    </a:lnTo>
                    <a:lnTo>
                      <a:pt x="46076" y="319774"/>
                    </a:lnTo>
                    <a:cubicBezTo>
                      <a:pt x="46127" y="342348"/>
                      <a:pt x="63647" y="361036"/>
                      <a:pt x="86177" y="362541"/>
                    </a:cubicBezTo>
                    <a:lnTo>
                      <a:pt x="86177" y="1256082"/>
                    </a:lnTo>
                    <a:cubicBezTo>
                      <a:pt x="86282" y="1302421"/>
                      <a:pt x="123848" y="1339940"/>
                      <a:pt x="170187" y="1339997"/>
                    </a:cubicBezTo>
                    <a:lnTo>
                      <a:pt x="892563" y="1339997"/>
                    </a:lnTo>
                    <a:cubicBezTo>
                      <a:pt x="938902" y="1339940"/>
                      <a:pt x="976469" y="1302421"/>
                      <a:pt x="976574" y="1256082"/>
                    </a:cubicBezTo>
                    <a:lnTo>
                      <a:pt x="976574" y="362637"/>
                    </a:lnTo>
                    <a:cubicBezTo>
                      <a:pt x="999100" y="361132"/>
                      <a:pt x="1016626" y="342453"/>
                      <a:pt x="1016674" y="319870"/>
                    </a:cubicBezTo>
                    <a:lnTo>
                      <a:pt x="1016674" y="281770"/>
                    </a:lnTo>
                    <a:lnTo>
                      <a:pt x="1019722" y="281770"/>
                    </a:lnTo>
                    <a:cubicBezTo>
                      <a:pt x="1043392" y="281770"/>
                      <a:pt x="1062585" y="262577"/>
                      <a:pt x="1062585" y="238907"/>
                    </a:cubicBezTo>
                    <a:lnTo>
                      <a:pt x="1062585" y="81935"/>
                    </a:lnTo>
                    <a:cubicBezTo>
                      <a:pt x="1062527" y="36396"/>
                      <a:pt x="1025637" y="-504"/>
                      <a:pt x="980098" y="-552"/>
                    </a:cubicBezTo>
                    <a:close/>
                    <a:moveTo>
                      <a:pt x="949142" y="550089"/>
                    </a:moveTo>
                    <a:cubicBezTo>
                      <a:pt x="899040" y="550089"/>
                      <a:pt x="687204" y="546374"/>
                      <a:pt x="528994" y="503131"/>
                    </a:cubicBezTo>
                    <a:cubicBezTo>
                      <a:pt x="370784" y="459887"/>
                      <a:pt x="167997" y="456839"/>
                      <a:pt x="113609" y="456744"/>
                    </a:cubicBezTo>
                    <a:lnTo>
                      <a:pt x="113609" y="363018"/>
                    </a:lnTo>
                    <a:lnTo>
                      <a:pt x="949142" y="363018"/>
                    </a:lnTo>
                    <a:close/>
                    <a:moveTo>
                      <a:pt x="892563" y="1312851"/>
                    </a:moveTo>
                    <a:lnTo>
                      <a:pt x="170092" y="1312851"/>
                    </a:lnTo>
                    <a:cubicBezTo>
                      <a:pt x="138919" y="1312803"/>
                      <a:pt x="113661" y="1287543"/>
                      <a:pt x="113609" y="1256368"/>
                    </a:cubicBezTo>
                    <a:lnTo>
                      <a:pt x="113609" y="472936"/>
                    </a:lnTo>
                    <a:cubicBezTo>
                      <a:pt x="167234" y="472936"/>
                      <a:pt x="369450" y="476270"/>
                      <a:pt x="524708" y="518752"/>
                    </a:cubicBezTo>
                    <a:cubicBezTo>
                      <a:pt x="684728" y="562566"/>
                      <a:pt x="898374" y="566377"/>
                      <a:pt x="949142" y="566377"/>
                    </a:cubicBezTo>
                    <a:lnTo>
                      <a:pt x="949142" y="1256272"/>
                    </a:lnTo>
                    <a:cubicBezTo>
                      <a:pt x="948780" y="1287352"/>
                      <a:pt x="923643" y="1312451"/>
                      <a:pt x="892563" y="1312756"/>
                    </a:cubicBezTo>
                    <a:close/>
                    <a:moveTo>
                      <a:pt x="989242" y="319965"/>
                    </a:moveTo>
                    <a:cubicBezTo>
                      <a:pt x="989242" y="328499"/>
                      <a:pt x="982346" y="335443"/>
                      <a:pt x="973812" y="335490"/>
                    </a:cubicBezTo>
                    <a:lnTo>
                      <a:pt x="88844" y="335490"/>
                    </a:lnTo>
                    <a:cubicBezTo>
                      <a:pt x="80306" y="335433"/>
                      <a:pt x="73413" y="328499"/>
                      <a:pt x="73413" y="319965"/>
                    </a:cubicBezTo>
                    <a:lnTo>
                      <a:pt x="73413" y="281865"/>
                    </a:lnTo>
                    <a:lnTo>
                      <a:pt x="989242" y="281865"/>
                    </a:lnTo>
                    <a:close/>
                    <a:moveTo>
                      <a:pt x="1035248" y="239002"/>
                    </a:moveTo>
                    <a:cubicBezTo>
                      <a:pt x="1035200" y="247498"/>
                      <a:pt x="1028314" y="254385"/>
                      <a:pt x="1019817" y="254433"/>
                    </a:cubicBezTo>
                    <a:lnTo>
                      <a:pt x="42743" y="254433"/>
                    </a:lnTo>
                    <a:cubicBezTo>
                      <a:pt x="34243" y="254385"/>
                      <a:pt x="27365" y="247498"/>
                      <a:pt x="27312" y="239002"/>
                    </a:cubicBezTo>
                    <a:lnTo>
                      <a:pt x="27312" y="81935"/>
                    </a:lnTo>
                    <a:cubicBezTo>
                      <a:pt x="27417" y="51569"/>
                      <a:pt x="52004" y="26985"/>
                      <a:pt x="82367" y="26881"/>
                    </a:cubicBezTo>
                    <a:lnTo>
                      <a:pt x="979908" y="26881"/>
                    </a:lnTo>
                    <a:cubicBezTo>
                      <a:pt x="1010330" y="26881"/>
                      <a:pt x="1035000" y="51512"/>
                      <a:pt x="1035057" y="81935"/>
                    </a:cubicBezTo>
                    <a:close/>
                  </a:path>
                </a:pathLst>
              </a:custGeom>
              <a:solidFill>
                <a:srgbClr val="CC5500"/>
              </a:solidFill>
              <a:ln w="9525" cap="flat">
                <a:noFill/>
                <a:prstDash val="solid"/>
                <a:miter/>
              </a:ln>
            </p:spPr>
            <p:txBody>
              <a:bodyPr rtlCol="0" anchor="ctr"/>
              <a:lstStyle/>
              <a:p>
                <a:endParaRPr lang="en-IN" dirty="0"/>
              </a:p>
            </p:txBody>
          </p:sp>
          <p:sp>
            <p:nvSpPr>
              <p:cNvPr id="135" name="Freeform: Shape 134">
                <a:extLst>
                  <a:ext uri="{FF2B5EF4-FFF2-40B4-BE49-F238E27FC236}">
                    <a16:creationId xmlns:a16="http://schemas.microsoft.com/office/drawing/2014/main" xmlns="" id="{44A3295D-BA50-83A0-AF9E-56100190A6A7}"/>
                  </a:ext>
                </a:extLst>
              </p:cNvPr>
              <p:cNvSpPr/>
              <p:nvPr/>
            </p:nvSpPr>
            <p:spPr>
              <a:xfrm>
                <a:off x="1832783" y="2974244"/>
                <a:ext cx="16574" cy="145096"/>
              </a:xfrm>
              <a:custGeom>
                <a:avLst/>
                <a:gdLst>
                  <a:gd name="connsiteX0" fmla="*/ 8120 w 16574"/>
                  <a:gd name="connsiteY0" fmla="*/ -552 h 145096"/>
                  <a:gd name="connsiteX1" fmla="*/ 19 w 16574"/>
                  <a:gd name="connsiteY1" fmla="*/ 7726 h 145096"/>
                  <a:gd name="connsiteX2" fmla="*/ 24 w 16574"/>
                  <a:gd name="connsiteY2" fmla="*/ 7926 h 145096"/>
                  <a:gd name="connsiteX3" fmla="*/ 24 w 16574"/>
                  <a:gd name="connsiteY3" fmla="*/ 135370 h 145096"/>
                  <a:gd name="connsiteX4" fmla="*/ 7376 w 16574"/>
                  <a:gd name="connsiteY4" fmla="*/ 144495 h 145096"/>
                  <a:gd name="connsiteX5" fmla="*/ 16502 w 16574"/>
                  <a:gd name="connsiteY5" fmla="*/ 137142 h 145096"/>
                  <a:gd name="connsiteX6" fmla="*/ 16502 w 16574"/>
                  <a:gd name="connsiteY6" fmla="*/ 135370 h 145096"/>
                  <a:gd name="connsiteX7" fmla="*/ 16502 w 16574"/>
                  <a:gd name="connsiteY7" fmla="*/ 7926 h 145096"/>
                  <a:gd name="connsiteX8" fmla="*/ 8409 w 16574"/>
                  <a:gd name="connsiteY8" fmla="*/ -552 h 145096"/>
                  <a:gd name="connsiteX9" fmla="*/ 8120 w 16574"/>
                  <a:gd name="connsiteY9" fmla="*/ -552 h 14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74" h="145096">
                    <a:moveTo>
                      <a:pt x="8120" y="-552"/>
                    </a:moveTo>
                    <a:cubicBezTo>
                      <a:pt x="3597" y="-504"/>
                      <a:pt x="-31" y="3202"/>
                      <a:pt x="19" y="7726"/>
                    </a:cubicBezTo>
                    <a:cubicBezTo>
                      <a:pt x="20" y="7793"/>
                      <a:pt x="22" y="7859"/>
                      <a:pt x="24" y="7926"/>
                    </a:cubicBezTo>
                    <a:lnTo>
                      <a:pt x="24" y="135370"/>
                    </a:lnTo>
                    <a:cubicBezTo>
                      <a:pt x="-466" y="139923"/>
                      <a:pt x="2825" y="144009"/>
                      <a:pt x="7376" y="144495"/>
                    </a:cubicBezTo>
                    <a:cubicBezTo>
                      <a:pt x="11926" y="144991"/>
                      <a:pt x="16012" y="141695"/>
                      <a:pt x="16502" y="137142"/>
                    </a:cubicBezTo>
                    <a:cubicBezTo>
                      <a:pt x="16566" y="136552"/>
                      <a:pt x="16566" y="135961"/>
                      <a:pt x="16502" y="135370"/>
                    </a:cubicBezTo>
                    <a:lnTo>
                      <a:pt x="16502" y="7926"/>
                    </a:lnTo>
                    <a:cubicBezTo>
                      <a:pt x="16608" y="3354"/>
                      <a:pt x="12983" y="-447"/>
                      <a:pt x="8409" y="-552"/>
                    </a:cubicBezTo>
                    <a:cubicBezTo>
                      <a:pt x="8312" y="-552"/>
                      <a:pt x="8216" y="-552"/>
                      <a:pt x="8120"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356342E6-4E44-979C-FC40-3BEE14A8C5A4}"/>
                  </a:ext>
                </a:extLst>
              </p:cNvPr>
              <p:cNvSpPr/>
              <p:nvPr/>
            </p:nvSpPr>
            <p:spPr>
              <a:xfrm>
                <a:off x="1938892" y="2974244"/>
                <a:ext cx="16574" cy="144810"/>
              </a:xfrm>
              <a:custGeom>
                <a:avLst/>
                <a:gdLst>
                  <a:gd name="connsiteX0" fmla="*/ 8215 w 16574"/>
                  <a:gd name="connsiteY0" fmla="*/ -552 h 144810"/>
                  <a:gd name="connsiteX1" fmla="*/ 24 w 16574"/>
                  <a:gd name="connsiteY1" fmla="*/ 7640 h 144810"/>
                  <a:gd name="connsiteX2" fmla="*/ 24 w 16574"/>
                  <a:gd name="connsiteY2" fmla="*/ 135084 h 144810"/>
                  <a:gd name="connsiteX3" fmla="*/ 7376 w 16574"/>
                  <a:gd name="connsiteY3" fmla="*/ 144209 h 144810"/>
                  <a:gd name="connsiteX4" fmla="*/ 16502 w 16574"/>
                  <a:gd name="connsiteY4" fmla="*/ 136856 h 144810"/>
                  <a:gd name="connsiteX5" fmla="*/ 16502 w 16574"/>
                  <a:gd name="connsiteY5" fmla="*/ 135084 h 144810"/>
                  <a:gd name="connsiteX6" fmla="*/ 16502 w 16574"/>
                  <a:gd name="connsiteY6" fmla="*/ 7926 h 144810"/>
                  <a:gd name="connsiteX7" fmla="*/ 8408 w 16574"/>
                  <a:gd name="connsiteY7" fmla="*/ -552 h 144810"/>
                  <a:gd name="connsiteX8" fmla="*/ 8215 w 16574"/>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4" h="144810">
                    <a:moveTo>
                      <a:pt x="8215" y="-552"/>
                    </a:moveTo>
                    <a:cubicBezTo>
                      <a:pt x="3713" y="-504"/>
                      <a:pt x="75" y="3135"/>
                      <a:pt x="24" y="7640"/>
                    </a:cubicBezTo>
                    <a:lnTo>
                      <a:pt x="24" y="135084"/>
                    </a:lnTo>
                    <a:cubicBezTo>
                      <a:pt x="-466" y="139638"/>
                      <a:pt x="2825" y="143724"/>
                      <a:pt x="7376" y="144209"/>
                    </a:cubicBezTo>
                    <a:cubicBezTo>
                      <a:pt x="11926" y="144705"/>
                      <a:pt x="16012" y="141409"/>
                      <a:pt x="16502" y="136856"/>
                    </a:cubicBezTo>
                    <a:cubicBezTo>
                      <a:pt x="16566" y="136266"/>
                      <a:pt x="16566" y="135675"/>
                      <a:pt x="16502" y="135084"/>
                    </a:cubicBezTo>
                    <a:lnTo>
                      <a:pt x="16502" y="7926"/>
                    </a:lnTo>
                    <a:cubicBezTo>
                      <a:pt x="16607" y="3354"/>
                      <a:pt x="12983" y="-447"/>
                      <a:pt x="8408" y="-552"/>
                    </a:cubicBezTo>
                    <a:cubicBezTo>
                      <a:pt x="8344" y="-552"/>
                      <a:pt x="8279" y="-552"/>
                      <a:pt x="8215"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738D462D-8140-AC2C-99DB-FE5FDEC66016}"/>
                  </a:ext>
                </a:extLst>
              </p:cNvPr>
              <p:cNvSpPr/>
              <p:nvPr/>
            </p:nvSpPr>
            <p:spPr>
              <a:xfrm>
                <a:off x="2044334" y="2974244"/>
                <a:ext cx="16574" cy="144810"/>
              </a:xfrm>
              <a:custGeom>
                <a:avLst/>
                <a:gdLst>
                  <a:gd name="connsiteX0" fmla="*/ 8215 w 16574"/>
                  <a:gd name="connsiteY0" fmla="*/ -552 h 144810"/>
                  <a:gd name="connsiteX1" fmla="*/ 24 w 16574"/>
                  <a:gd name="connsiteY1" fmla="*/ 7640 h 144810"/>
                  <a:gd name="connsiteX2" fmla="*/ 24 w 16574"/>
                  <a:gd name="connsiteY2" fmla="*/ 135084 h 144810"/>
                  <a:gd name="connsiteX3" fmla="*/ 7376 w 16574"/>
                  <a:gd name="connsiteY3" fmla="*/ 144209 h 144810"/>
                  <a:gd name="connsiteX4" fmla="*/ 16502 w 16574"/>
                  <a:gd name="connsiteY4" fmla="*/ 136856 h 144810"/>
                  <a:gd name="connsiteX5" fmla="*/ 16502 w 16574"/>
                  <a:gd name="connsiteY5" fmla="*/ 135084 h 144810"/>
                  <a:gd name="connsiteX6" fmla="*/ 16502 w 16574"/>
                  <a:gd name="connsiteY6" fmla="*/ 7926 h 144810"/>
                  <a:gd name="connsiteX7" fmla="*/ 8408 w 16574"/>
                  <a:gd name="connsiteY7" fmla="*/ -552 h 144810"/>
                  <a:gd name="connsiteX8" fmla="*/ 8215 w 16574"/>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4" h="144810">
                    <a:moveTo>
                      <a:pt x="8215" y="-552"/>
                    </a:moveTo>
                    <a:cubicBezTo>
                      <a:pt x="3713" y="-504"/>
                      <a:pt x="75" y="3135"/>
                      <a:pt x="24" y="7640"/>
                    </a:cubicBezTo>
                    <a:lnTo>
                      <a:pt x="24" y="135084"/>
                    </a:lnTo>
                    <a:cubicBezTo>
                      <a:pt x="-466" y="139638"/>
                      <a:pt x="2825" y="143724"/>
                      <a:pt x="7376" y="144209"/>
                    </a:cubicBezTo>
                    <a:cubicBezTo>
                      <a:pt x="11926" y="144705"/>
                      <a:pt x="16012" y="141409"/>
                      <a:pt x="16502" y="136856"/>
                    </a:cubicBezTo>
                    <a:cubicBezTo>
                      <a:pt x="16566" y="136266"/>
                      <a:pt x="16566" y="135675"/>
                      <a:pt x="16502" y="135084"/>
                    </a:cubicBezTo>
                    <a:lnTo>
                      <a:pt x="16502" y="7926"/>
                    </a:lnTo>
                    <a:cubicBezTo>
                      <a:pt x="16607" y="3354"/>
                      <a:pt x="12983" y="-447"/>
                      <a:pt x="8408" y="-552"/>
                    </a:cubicBezTo>
                    <a:cubicBezTo>
                      <a:pt x="8344" y="-552"/>
                      <a:pt x="8279" y="-552"/>
                      <a:pt x="8215"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DEFE229B-6079-C3D1-2624-2724C614910A}"/>
                  </a:ext>
                </a:extLst>
              </p:cNvPr>
              <p:cNvSpPr/>
              <p:nvPr/>
            </p:nvSpPr>
            <p:spPr>
              <a:xfrm>
                <a:off x="2150156" y="2974244"/>
                <a:ext cx="16574" cy="144810"/>
              </a:xfrm>
              <a:custGeom>
                <a:avLst/>
                <a:gdLst>
                  <a:gd name="connsiteX0" fmla="*/ 8311 w 16574"/>
                  <a:gd name="connsiteY0" fmla="*/ -552 h 144810"/>
                  <a:gd name="connsiteX1" fmla="*/ 24 w 16574"/>
                  <a:gd name="connsiteY1" fmla="*/ 7640 h 144810"/>
                  <a:gd name="connsiteX2" fmla="*/ 24 w 16574"/>
                  <a:gd name="connsiteY2" fmla="*/ 135084 h 144810"/>
                  <a:gd name="connsiteX3" fmla="*/ 7376 w 16574"/>
                  <a:gd name="connsiteY3" fmla="*/ 144209 h 144810"/>
                  <a:gd name="connsiteX4" fmla="*/ 16502 w 16574"/>
                  <a:gd name="connsiteY4" fmla="*/ 136856 h 144810"/>
                  <a:gd name="connsiteX5" fmla="*/ 16502 w 16574"/>
                  <a:gd name="connsiteY5" fmla="*/ 135084 h 144810"/>
                  <a:gd name="connsiteX6" fmla="*/ 16502 w 16574"/>
                  <a:gd name="connsiteY6" fmla="*/ 7926 h 144810"/>
                  <a:gd name="connsiteX7" fmla="*/ 8409 w 16574"/>
                  <a:gd name="connsiteY7" fmla="*/ -552 h 144810"/>
                  <a:gd name="connsiteX8" fmla="*/ 8311 w 16574"/>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4" h="144810">
                    <a:moveTo>
                      <a:pt x="8311" y="-552"/>
                    </a:moveTo>
                    <a:cubicBezTo>
                      <a:pt x="3771" y="-552"/>
                      <a:pt x="76" y="3097"/>
                      <a:pt x="24" y="7640"/>
                    </a:cubicBezTo>
                    <a:lnTo>
                      <a:pt x="24" y="135084"/>
                    </a:lnTo>
                    <a:cubicBezTo>
                      <a:pt x="-466" y="139638"/>
                      <a:pt x="2825" y="143724"/>
                      <a:pt x="7376" y="144209"/>
                    </a:cubicBezTo>
                    <a:cubicBezTo>
                      <a:pt x="11926" y="144705"/>
                      <a:pt x="16012" y="141409"/>
                      <a:pt x="16502" y="136856"/>
                    </a:cubicBezTo>
                    <a:cubicBezTo>
                      <a:pt x="16566" y="136266"/>
                      <a:pt x="16566" y="135675"/>
                      <a:pt x="16502" y="135084"/>
                    </a:cubicBezTo>
                    <a:lnTo>
                      <a:pt x="16502" y="7926"/>
                    </a:lnTo>
                    <a:cubicBezTo>
                      <a:pt x="16608" y="3354"/>
                      <a:pt x="12983" y="-447"/>
                      <a:pt x="8409" y="-552"/>
                    </a:cubicBezTo>
                    <a:cubicBezTo>
                      <a:pt x="8376" y="-552"/>
                      <a:pt x="8343" y="-552"/>
                      <a:pt x="8311"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9728B080-E551-72EB-CAD2-011E30FB1E76}"/>
                  </a:ext>
                </a:extLst>
              </p:cNvPr>
              <p:cNvSpPr/>
              <p:nvPr/>
            </p:nvSpPr>
            <p:spPr>
              <a:xfrm>
                <a:off x="2255979" y="2974244"/>
                <a:ext cx="16574" cy="144810"/>
              </a:xfrm>
              <a:custGeom>
                <a:avLst/>
                <a:gdLst>
                  <a:gd name="connsiteX0" fmla="*/ 8311 w 16574"/>
                  <a:gd name="connsiteY0" fmla="*/ -552 h 144810"/>
                  <a:gd name="connsiteX1" fmla="*/ 24 w 16574"/>
                  <a:gd name="connsiteY1" fmla="*/ 7640 h 144810"/>
                  <a:gd name="connsiteX2" fmla="*/ 24 w 16574"/>
                  <a:gd name="connsiteY2" fmla="*/ 135084 h 144810"/>
                  <a:gd name="connsiteX3" fmla="*/ 7376 w 16574"/>
                  <a:gd name="connsiteY3" fmla="*/ 144209 h 144810"/>
                  <a:gd name="connsiteX4" fmla="*/ 16502 w 16574"/>
                  <a:gd name="connsiteY4" fmla="*/ 136856 h 144810"/>
                  <a:gd name="connsiteX5" fmla="*/ 16502 w 16574"/>
                  <a:gd name="connsiteY5" fmla="*/ 135084 h 144810"/>
                  <a:gd name="connsiteX6" fmla="*/ 16502 w 16574"/>
                  <a:gd name="connsiteY6" fmla="*/ 7926 h 144810"/>
                  <a:gd name="connsiteX7" fmla="*/ 8409 w 16574"/>
                  <a:gd name="connsiteY7" fmla="*/ -552 h 144810"/>
                  <a:gd name="connsiteX8" fmla="*/ 8311 w 16574"/>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4" h="144810">
                    <a:moveTo>
                      <a:pt x="8311" y="-552"/>
                    </a:moveTo>
                    <a:cubicBezTo>
                      <a:pt x="3771" y="-552"/>
                      <a:pt x="76" y="3097"/>
                      <a:pt x="24" y="7640"/>
                    </a:cubicBezTo>
                    <a:lnTo>
                      <a:pt x="24" y="135084"/>
                    </a:lnTo>
                    <a:cubicBezTo>
                      <a:pt x="-466" y="139638"/>
                      <a:pt x="2825" y="143724"/>
                      <a:pt x="7376" y="144209"/>
                    </a:cubicBezTo>
                    <a:cubicBezTo>
                      <a:pt x="11926" y="144705"/>
                      <a:pt x="16012" y="141409"/>
                      <a:pt x="16502" y="136856"/>
                    </a:cubicBezTo>
                    <a:cubicBezTo>
                      <a:pt x="16566" y="136266"/>
                      <a:pt x="16566" y="135675"/>
                      <a:pt x="16502" y="135084"/>
                    </a:cubicBezTo>
                    <a:lnTo>
                      <a:pt x="16502" y="7926"/>
                    </a:lnTo>
                    <a:cubicBezTo>
                      <a:pt x="16608" y="3354"/>
                      <a:pt x="12983" y="-447"/>
                      <a:pt x="8409" y="-552"/>
                    </a:cubicBezTo>
                    <a:cubicBezTo>
                      <a:pt x="8376" y="-552"/>
                      <a:pt x="8343" y="-552"/>
                      <a:pt x="8311"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759800B0-12A8-8D27-8BB8-D1D4C22FEF61}"/>
                  </a:ext>
                </a:extLst>
              </p:cNvPr>
              <p:cNvSpPr/>
              <p:nvPr/>
            </p:nvSpPr>
            <p:spPr>
              <a:xfrm>
                <a:off x="2361802" y="2974244"/>
                <a:ext cx="16574" cy="144810"/>
              </a:xfrm>
              <a:custGeom>
                <a:avLst/>
                <a:gdLst>
                  <a:gd name="connsiteX0" fmla="*/ 8311 w 16574"/>
                  <a:gd name="connsiteY0" fmla="*/ -552 h 144810"/>
                  <a:gd name="connsiteX1" fmla="*/ 24 w 16574"/>
                  <a:gd name="connsiteY1" fmla="*/ 7640 h 144810"/>
                  <a:gd name="connsiteX2" fmla="*/ 24 w 16574"/>
                  <a:gd name="connsiteY2" fmla="*/ 135084 h 144810"/>
                  <a:gd name="connsiteX3" fmla="*/ 7376 w 16574"/>
                  <a:gd name="connsiteY3" fmla="*/ 144209 h 144810"/>
                  <a:gd name="connsiteX4" fmla="*/ 16502 w 16574"/>
                  <a:gd name="connsiteY4" fmla="*/ 136856 h 144810"/>
                  <a:gd name="connsiteX5" fmla="*/ 16502 w 16574"/>
                  <a:gd name="connsiteY5" fmla="*/ 135084 h 144810"/>
                  <a:gd name="connsiteX6" fmla="*/ 16502 w 16574"/>
                  <a:gd name="connsiteY6" fmla="*/ 7926 h 144810"/>
                  <a:gd name="connsiteX7" fmla="*/ 8601 w 16574"/>
                  <a:gd name="connsiteY7" fmla="*/ -542 h 144810"/>
                  <a:gd name="connsiteX8" fmla="*/ 8311 w 16574"/>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4" h="144810">
                    <a:moveTo>
                      <a:pt x="8311" y="-552"/>
                    </a:moveTo>
                    <a:cubicBezTo>
                      <a:pt x="3771" y="-552"/>
                      <a:pt x="76" y="3097"/>
                      <a:pt x="24" y="7640"/>
                    </a:cubicBezTo>
                    <a:lnTo>
                      <a:pt x="24" y="135084"/>
                    </a:lnTo>
                    <a:cubicBezTo>
                      <a:pt x="-466" y="139638"/>
                      <a:pt x="2825" y="143724"/>
                      <a:pt x="7376" y="144209"/>
                    </a:cubicBezTo>
                    <a:cubicBezTo>
                      <a:pt x="11926" y="144705"/>
                      <a:pt x="16012" y="141409"/>
                      <a:pt x="16502" y="136856"/>
                    </a:cubicBezTo>
                    <a:cubicBezTo>
                      <a:pt x="16566" y="136266"/>
                      <a:pt x="16566" y="135675"/>
                      <a:pt x="16502" y="135084"/>
                    </a:cubicBezTo>
                    <a:lnTo>
                      <a:pt x="16502" y="7926"/>
                    </a:lnTo>
                    <a:cubicBezTo>
                      <a:pt x="16660" y="3402"/>
                      <a:pt x="13123" y="-389"/>
                      <a:pt x="8601" y="-542"/>
                    </a:cubicBezTo>
                    <a:cubicBezTo>
                      <a:pt x="8505" y="-552"/>
                      <a:pt x="8408" y="-552"/>
                      <a:pt x="8311"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56693EB9-B777-FF84-A34A-B637BAFF109E}"/>
                  </a:ext>
                </a:extLst>
              </p:cNvPr>
              <p:cNvSpPr/>
              <p:nvPr/>
            </p:nvSpPr>
            <p:spPr>
              <a:xfrm>
                <a:off x="2467625" y="2974244"/>
                <a:ext cx="16575" cy="144810"/>
              </a:xfrm>
              <a:custGeom>
                <a:avLst/>
                <a:gdLst>
                  <a:gd name="connsiteX0" fmla="*/ 8310 w 16575"/>
                  <a:gd name="connsiteY0" fmla="*/ -552 h 144810"/>
                  <a:gd name="connsiteX1" fmla="*/ 23 w 16575"/>
                  <a:gd name="connsiteY1" fmla="*/ 7640 h 144810"/>
                  <a:gd name="connsiteX2" fmla="*/ 23 w 16575"/>
                  <a:gd name="connsiteY2" fmla="*/ 135084 h 144810"/>
                  <a:gd name="connsiteX3" fmla="*/ 7376 w 16575"/>
                  <a:gd name="connsiteY3" fmla="*/ 144209 h 144810"/>
                  <a:gd name="connsiteX4" fmla="*/ 16501 w 16575"/>
                  <a:gd name="connsiteY4" fmla="*/ 136856 h 144810"/>
                  <a:gd name="connsiteX5" fmla="*/ 16501 w 16575"/>
                  <a:gd name="connsiteY5" fmla="*/ 135084 h 144810"/>
                  <a:gd name="connsiteX6" fmla="*/ 16501 w 16575"/>
                  <a:gd name="connsiteY6" fmla="*/ 7926 h 144810"/>
                  <a:gd name="connsiteX7" fmla="*/ 8405 w 16575"/>
                  <a:gd name="connsiteY7" fmla="*/ -552 h 144810"/>
                  <a:gd name="connsiteX8" fmla="*/ 8310 w 16575"/>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5" h="144810">
                    <a:moveTo>
                      <a:pt x="8310" y="-552"/>
                    </a:moveTo>
                    <a:cubicBezTo>
                      <a:pt x="3766" y="-552"/>
                      <a:pt x="71" y="3097"/>
                      <a:pt x="23" y="7640"/>
                    </a:cubicBezTo>
                    <a:lnTo>
                      <a:pt x="23" y="135084"/>
                    </a:lnTo>
                    <a:cubicBezTo>
                      <a:pt x="-463" y="139638"/>
                      <a:pt x="2823" y="143724"/>
                      <a:pt x="7376" y="144209"/>
                    </a:cubicBezTo>
                    <a:cubicBezTo>
                      <a:pt x="11929" y="144705"/>
                      <a:pt x="16016" y="141409"/>
                      <a:pt x="16501" y="136856"/>
                    </a:cubicBezTo>
                    <a:cubicBezTo>
                      <a:pt x="16568" y="136266"/>
                      <a:pt x="16568" y="135675"/>
                      <a:pt x="16501" y="135084"/>
                    </a:cubicBezTo>
                    <a:lnTo>
                      <a:pt x="16501" y="7926"/>
                    </a:lnTo>
                    <a:cubicBezTo>
                      <a:pt x="16606" y="3354"/>
                      <a:pt x="12987" y="-447"/>
                      <a:pt x="8405" y="-552"/>
                    </a:cubicBezTo>
                    <a:cubicBezTo>
                      <a:pt x="8377" y="-552"/>
                      <a:pt x="8338" y="-552"/>
                      <a:pt x="8310"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389DC20C-F5EF-25FE-D530-A9314D7A7585}"/>
                  </a:ext>
                </a:extLst>
              </p:cNvPr>
              <p:cNvSpPr/>
              <p:nvPr/>
            </p:nvSpPr>
            <p:spPr>
              <a:xfrm>
                <a:off x="2573448" y="2974244"/>
                <a:ext cx="16575" cy="144810"/>
              </a:xfrm>
              <a:custGeom>
                <a:avLst/>
                <a:gdLst>
                  <a:gd name="connsiteX0" fmla="*/ 8310 w 16575"/>
                  <a:gd name="connsiteY0" fmla="*/ -552 h 144810"/>
                  <a:gd name="connsiteX1" fmla="*/ 23 w 16575"/>
                  <a:gd name="connsiteY1" fmla="*/ 7640 h 144810"/>
                  <a:gd name="connsiteX2" fmla="*/ 23 w 16575"/>
                  <a:gd name="connsiteY2" fmla="*/ 135084 h 144810"/>
                  <a:gd name="connsiteX3" fmla="*/ 7376 w 16575"/>
                  <a:gd name="connsiteY3" fmla="*/ 144209 h 144810"/>
                  <a:gd name="connsiteX4" fmla="*/ 16501 w 16575"/>
                  <a:gd name="connsiteY4" fmla="*/ 136856 h 144810"/>
                  <a:gd name="connsiteX5" fmla="*/ 16501 w 16575"/>
                  <a:gd name="connsiteY5" fmla="*/ 135084 h 144810"/>
                  <a:gd name="connsiteX6" fmla="*/ 16501 w 16575"/>
                  <a:gd name="connsiteY6" fmla="*/ 7926 h 144810"/>
                  <a:gd name="connsiteX7" fmla="*/ 8405 w 16575"/>
                  <a:gd name="connsiteY7" fmla="*/ -552 h 144810"/>
                  <a:gd name="connsiteX8" fmla="*/ 8310 w 16575"/>
                  <a:gd name="connsiteY8" fmla="*/ -552 h 14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75" h="144810">
                    <a:moveTo>
                      <a:pt x="8310" y="-552"/>
                    </a:moveTo>
                    <a:cubicBezTo>
                      <a:pt x="3766" y="-552"/>
                      <a:pt x="71" y="3097"/>
                      <a:pt x="23" y="7640"/>
                    </a:cubicBezTo>
                    <a:lnTo>
                      <a:pt x="23" y="135084"/>
                    </a:lnTo>
                    <a:cubicBezTo>
                      <a:pt x="-463" y="139638"/>
                      <a:pt x="2823" y="143724"/>
                      <a:pt x="7376" y="144209"/>
                    </a:cubicBezTo>
                    <a:cubicBezTo>
                      <a:pt x="11929" y="144705"/>
                      <a:pt x="16016" y="141409"/>
                      <a:pt x="16501" y="136856"/>
                    </a:cubicBezTo>
                    <a:cubicBezTo>
                      <a:pt x="16568" y="136266"/>
                      <a:pt x="16568" y="135675"/>
                      <a:pt x="16501" y="135084"/>
                    </a:cubicBezTo>
                    <a:lnTo>
                      <a:pt x="16501" y="7926"/>
                    </a:lnTo>
                    <a:cubicBezTo>
                      <a:pt x="16606" y="3354"/>
                      <a:pt x="12987" y="-447"/>
                      <a:pt x="8405" y="-552"/>
                    </a:cubicBezTo>
                    <a:cubicBezTo>
                      <a:pt x="8377" y="-552"/>
                      <a:pt x="8338" y="-552"/>
                      <a:pt x="8310" y="-552"/>
                    </a:cubicBezTo>
                    <a:close/>
                  </a:path>
                </a:pathLst>
              </a:custGeom>
              <a:solidFill>
                <a:srgbClr val="F15A29"/>
              </a:solidFill>
              <a:ln w="9525" cap="flat">
                <a:solidFill>
                  <a:srgbClr val="CC5500"/>
                </a:solid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0208B077-E3C5-6C79-117B-601D5C7D6490}"/>
                  </a:ext>
                </a:extLst>
              </p:cNvPr>
              <p:cNvSpPr/>
              <p:nvPr/>
            </p:nvSpPr>
            <p:spPr>
              <a:xfrm>
                <a:off x="2679414" y="2974244"/>
                <a:ext cx="16388" cy="143827"/>
              </a:xfrm>
              <a:custGeom>
                <a:avLst/>
                <a:gdLst>
                  <a:gd name="connsiteX0" fmla="*/ 8167 w 16388"/>
                  <a:gd name="connsiteY0" fmla="*/ -552 h 143827"/>
                  <a:gd name="connsiteX1" fmla="*/ -25 w 16388"/>
                  <a:gd name="connsiteY1" fmla="*/ 7640 h 143827"/>
                  <a:gd name="connsiteX2" fmla="*/ -25 w 16388"/>
                  <a:gd name="connsiteY2" fmla="*/ 135084 h 143827"/>
                  <a:gd name="connsiteX3" fmla="*/ 8167 w 16388"/>
                  <a:gd name="connsiteY3" fmla="*/ 143276 h 143827"/>
                  <a:gd name="connsiteX4" fmla="*/ 16359 w 16388"/>
                  <a:gd name="connsiteY4" fmla="*/ 135084 h 143827"/>
                  <a:gd name="connsiteX5" fmla="*/ 16359 w 16388"/>
                  <a:gd name="connsiteY5" fmla="*/ 7926 h 143827"/>
                  <a:gd name="connsiteX6" fmla="*/ 8462 w 16388"/>
                  <a:gd name="connsiteY6" fmla="*/ -542 h 143827"/>
                  <a:gd name="connsiteX7" fmla="*/ 8167 w 16388"/>
                  <a:gd name="connsiteY7" fmla="*/ -552 h 14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88" h="143827">
                    <a:moveTo>
                      <a:pt x="8167" y="-552"/>
                    </a:moveTo>
                    <a:cubicBezTo>
                      <a:pt x="3643" y="-552"/>
                      <a:pt x="-25" y="3116"/>
                      <a:pt x="-25" y="7640"/>
                    </a:cubicBezTo>
                    <a:lnTo>
                      <a:pt x="-25" y="135084"/>
                    </a:lnTo>
                    <a:cubicBezTo>
                      <a:pt x="-25" y="139609"/>
                      <a:pt x="3643" y="143276"/>
                      <a:pt x="8167" y="143276"/>
                    </a:cubicBezTo>
                    <a:cubicBezTo>
                      <a:pt x="12691" y="143276"/>
                      <a:pt x="16359" y="139609"/>
                      <a:pt x="16359" y="135084"/>
                    </a:cubicBezTo>
                    <a:lnTo>
                      <a:pt x="16359" y="7926"/>
                    </a:lnTo>
                    <a:cubicBezTo>
                      <a:pt x="16520" y="3402"/>
                      <a:pt x="12977" y="-389"/>
                      <a:pt x="8462" y="-542"/>
                    </a:cubicBezTo>
                    <a:cubicBezTo>
                      <a:pt x="8358" y="-552"/>
                      <a:pt x="8262" y="-552"/>
                      <a:pt x="8167" y="-552"/>
                    </a:cubicBezTo>
                    <a:close/>
                  </a:path>
                </a:pathLst>
              </a:custGeom>
              <a:solidFill>
                <a:srgbClr val="F15A29"/>
              </a:solidFill>
              <a:ln w="9525" cap="flat">
                <a:solidFill>
                  <a:srgbClr val="CC5500"/>
                </a:solidFill>
                <a:prstDash val="solid"/>
                <a:miter/>
              </a:ln>
            </p:spPr>
            <p:txBody>
              <a:bodyPr rtlCol="0" anchor="ctr"/>
              <a:lstStyle/>
              <a:p>
                <a:endParaRPr lang="en-IN"/>
              </a:p>
            </p:txBody>
          </p:sp>
        </p:grpSp>
      </p:grpSp>
      <p:grpSp>
        <p:nvGrpSpPr>
          <p:cNvPr id="161" name="Group 160">
            <a:extLst>
              <a:ext uri="{FF2B5EF4-FFF2-40B4-BE49-F238E27FC236}">
                <a16:creationId xmlns:a16="http://schemas.microsoft.com/office/drawing/2014/main" xmlns="" id="{5AE4D088-35DD-D391-A4FF-4B9C4F809B6B}"/>
              </a:ext>
            </a:extLst>
          </p:cNvPr>
          <p:cNvGrpSpPr/>
          <p:nvPr/>
        </p:nvGrpSpPr>
        <p:grpSpPr>
          <a:xfrm>
            <a:off x="10768985" y="1798415"/>
            <a:ext cx="1062037" cy="1340739"/>
            <a:chOff x="2979070" y="2844800"/>
            <a:chExt cx="1062037" cy="1340739"/>
          </a:xfrm>
        </p:grpSpPr>
        <p:sp>
          <p:nvSpPr>
            <p:cNvPr id="144" name="Freeform: Shape 143">
              <a:extLst>
                <a:ext uri="{FF2B5EF4-FFF2-40B4-BE49-F238E27FC236}">
                  <a16:creationId xmlns:a16="http://schemas.microsoft.com/office/drawing/2014/main" xmlns="" id="{3E97493A-A9EC-856E-524F-4FA45F8A9EFF}"/>
                </a:ext>
              </a:extLst>
            </p:cNvPr>
            <p:cNvSpPr/>
            <p:nvPr/>
          </p:nvSpPr>
          <p:spPr>
            <a:xfrm>
              <a:off x="3092132" y="3318382"/>
              <a:ext cx="835532" cy="839724"/>
            </a:xfrm>
            <a:custGeom>
              <a:avLst/>
              <a:gdLst>
                <a:gd name="connsiteX0" fmla="*/ 779025 w 835532"/>
                <a:gd name="connsiteY0" fmla="*/ 838982 h 839724"/>
                <a:gd name="connsiteX1" fmla="*/ 56459 w 835532"/>
                <a:gd name="connsiteY1" fmla="*/ 838982 h 839724"/>
                <a:gd name="connsiteX2" fmla="*/ -25 w 835532"/>
                <a:gd name="connsiteY2" fmla="*/ 782689 h 839724"/>
                <a:gd name="connsiteX3" fmla="*/ -25 w 835532"/>
                <a:gd name="connsiteY3" fmla="*/ 782499 h 839724"/>
                <a:gd name="connsiteX4" fmla="*/ -25 w 835532"/>
                <a:gd name="connsiteY4" fmla="*/ -552 h 839724"/>
                <a:gd name="connsiteX5" fmla="*/ 411074 w 835532"/>
                <a:gd name="connsiteY5" fmla="*/ 45264 h 839724"/>
                <a:gd name="connsiteX6" fmla="*/ 835508 w 835532"/>
                <a:gd name="connsiteY6" fmla="*/ 92889 h 839724"/>
                <a:gd name="connsiteX7" fmla="*/ 835508 w 835532"/>
                <a:gd name="connsiteY7" fmla="*/ 782689 h 839724"/>
                <a:gd name="connsiteX8" fmla="*/ 779025 w 835532"/>
                <a:gd name="connsiteY8" fmla="*/ 839173 h 83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5532" h="839724">
                  <a:moveTo>
                    <a:pt x="779025" y="838982"/>
                  </a:moveTo>
                  <a:lnTo>
                    <a:pt x="56459" y="838982"/>
                  </a:lnTo>
                  <a:cubicBezTo>
                    <a:pt x="25312" y="839039"/>
                    <a:pt x="33" y="813836"/>
                    <a:pt x="-25" y="782689"/>
                  </a:cubicBezTo>
                  <a:cubicBezTo>
                    <a:pt x="-25" y="782623"/>
                    <a:pt x="-25" y="782565"/>
                    <a:pt x="-25" y="782499"/>
                  </a:cubicBezTo>
                  <a:lnTo>
                    <a:pt x="-25" y="-552"/>
                  </a:lnTo>
                  <a:cubicBezTo>
                    <a:pt x="53601" y="-552"/>
                    <a:pt x="255817" y="2783"/>
                    <a:pt x="411074" y="45264"/>
                  </a:cubicBezTo>
                  <a:cubicBezTo>
                    <a:pt x="571094" y="88984"/>
                    <a:pt x="784740" y="92889"/>
                    <a:pt x="835508" y="92889"/>
                  </a:cubicBezTo>
                  <a:lnTo>
                    <a:pt x="835508" y="782689"/>
                  </a:lnTo>
                  <a:cubicBezTo>
                    <a:pt x="835451" y="813864"/>
                    <a:pt x="810200" y="839115"/>
                    <a:pt x="779025" y="839173"/>
                  </a:cubicBezTo>
                  <a:close/>
                </a:path>
              </a:pathLst>
            </a:custGeom>
            <a:solidFill>
              <a:srgbClr val="F15A29">
                <a:alpha val="50000"/>
              </a:srgbClr>
            </a:solidFill>
            <a:ln w="9525" cap="flat">
              <a:noFill/>
              <a:prstDash val="solid"/>
              <a:miter/>
            </a:ln>
          </p:spPr>
          <p:txBody>
            <a:bodyPr rtlCol="0" anchor="ctr"/>
            <a:lstStyle/>
            <a:p>
              <a:endParaRPr lang="en-IN"/>
            </a:p>
          </p:txBody>
        </p:sp>
        <p:grpSp>
          <p:nvGrpSpPr>
            <p:cNvPr id="145" name="Graphic 129">
              <a:extLst>
                <a:ext uri="{FF2B5EF4-FFF2-40B4-BE49-F238E27FC236}">
                  <a16:creationId xmlns:a16="http://schemas.microsoft.com/office/drawing/2014/main" xmlns="" id="{2D28804A-D09C-89D4-7D53-4DF7D891341D}"/>
                </a:ext>
              </a:extLst>
            </p:cNvPr>
            <p:cNvGrpSpPr/>
            <p:nvPr/>
          </p:nvGrpSpPr>
          <p:grpSpPr>
            <a:xfrm>
              <a:off x="2979070" y="2844800"/>
              <a:ext cx="1062037" cy="1340739"/>
              <a:chOff x="2979070" y="2844800"/>
              <a:chExt cx="1062037" cy="1340739"/>
            </a:xfrm>
          </p:grpSpPr>
          <p:sp>
            <p:nvSpPr>
              <p:cNvPr id="146" name="Freeform: Shape 145">
                <a:extLst>
                  <a:ext uri="{FF2B5EF4-FFF2-40B4-BE49-F238E27FC236}">
                    <a16:creationId xmlns:a16="http://schemas.microsoft.com/office/drawing/2014/main" xmlns="" id="{E9FE89BA-692D-060B-383F-9E64804C4F7F}"/>
                  </a:ext>
                </a:extLst>
              </p:cNvPr>
              <p:cNvSpPr/>
              <p:nvPr/>
            </p:nvSpPr>
            <p:spPr>
              <a:xfrm>
                <a:off x="3006026" y="2872232"/>
                <a:ext cx="1008221" cy="227361"/>
              </a:xfrm>
              <a:custGeom>
                <a:avLst/>
                <a:gdLst>
                  <a:gd name="connsiteX0" fmla="*/ 1008006 w 1008221"/>
                  <a:gd name="connsiteY0" fmla="*/ 211380 h 227361"/>
                  <a:gd name="connsiteX1" fmla="*/ 992576 w 1008221"/>
                  <a:gd name="connsiteY1" fmla="*/ 226810 h 227361"/>
                  <a:gd name="connsiteX2" fmla="*/ 15501 w 1008221"/>
                  <a:gd name="connsiteY2" fmla="*/ 226810 h 227361"/>
                  <a:gd name="connsiteX3" fmla="*/ -25 w 1008221"/>
                  <a:gd name="connsiteY3" fmla="*/ 211380 h 227361"/>
                  <a:gd name="connsiteX4" fmla="*/ -25 w 1008221"/>
                  <a:gd name="connsiteY4" fmla="*/ 54598 h 227361"/>
                  <a:gd name="connsiteX5" fmla="*/ 55316 w 1008221"/>
                  <a:gd name="connsiteY5" fmla="*/ -551 h 227361"/>
                  <a:gd name="connsiteX6" fmla="*/ 55506 w 1008221"/>
                  <a:gd name="connsiteY6" fmla="*/ -551 h 227361"/>
                  <a:gd name="connsiteX7" fmla="*/ 953047 w 1008221"/>
                  <a:gd name="connsiteY7" fmla="*/ -551 h 227361"/>
                  <a:gd name="connsiteX8" fmla="*/ 1008197 w 1008221"/>
                  <a:gd name="connsiteY8" fmla="*/ 54598 h 227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8221" h="227361">
                    <a:moveTo>
                      <a:pt x="1008006" y="211380"/>
                    </a:moveTo>
                    <a:cubicBezTo>
                      <a:pt x="1007959" y="219876"/>
                      <a:pt x="1001072" y="226763"/>
                      <a:pt x="992576" y="226810"/>
                    </a:cubicBezTo>
                    <a:lnTo>
                      <a:pt x="15501" y="226810"/>
                    </a:lnTo>
                    <a:cubicBezTo>
                      <a:pt x="6967" y="226810"/>
                      <a:pt x="33" y="219914"/>
                      <a:pt x="-25" y="211380"/>
                    </a:cubicBezTo>
                    <a:lnTo>
                      <a:pt x="-25" y="54598"/>
                    </a:lnTo>
                    <a:cubicBezTo>
                      <a:pt x="23" y="24090"/>
                      <a:pt x="24807" y="-609"/>
                      <a:pt x="55316" y="-551"/>
                    </a:cubicBezTo>
                    <a:cubicBezTo>
                      <a:pt x="55382" y="-551"/>
                      <a:pt x="55440" y="-551"/>
                      <a:pt x="55506" y="-551"/>
                    </a:cubicBezTo>
                    <a:lnTo>
                      <a:pt x="953047" y="-551"/>
                    </a:lnTo>
                    <a:cubicBezTo>
                      <a:pt x="983479" y="-494"/>
                      <a:pt x="1008140" y="24166"/>
                      <a:pt x="1008197" y="54598"/>
                    </a:cubicBezTo>
                    <a:close/>
                  </a:path>
                </a:pathLst>
              </a:custGeom>
              <a:solidFill>
                <a:srgbClr val="CC5500"/>
              </a:solid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D1DDA276-A01F-47A3-5DE8-3376115300EF}"/>
                  </a:ext>
                </a:extLst>
              </p:cNvPr>
              <p:cNvSpPr/>
              <p:nvPr/>
            </p:nvSpPr>
            <p:spPr>
              <a:xfrm>
                <a:off x="2979070" y="2844800"/>
                <a:ext cx="1062037" cy="1340739"/>
              </a:xfrm>
              <a:custGeom>
                <a:avLst/>
                <a:gdLst>
                  <a:gd name="connsiteX0" fmla="*/ 979526 w 1062037"/>
                  <a:gd name="connsiteY0" fmla="*/ -552 h 1340739"/>
                  <a:gd name="connsiteX1" fmla="*/ 82462 w 1062037"/>
                  <a:gd name="connsiteY1" fmla="*/ -552 h 1340739"/>
                  <a:gd name="connsiteX2" fmla="*/ -25 w 1062037"/>
                  <a:gd name="connsiteY2" fmla="*/ 82030 h 1340739"/>
                  <a:gd name="connsiteX3" fmla="*/ -25 w 1062037"/>
                  <a:gd name="connsiteY3" fmla="*/ 238907 h 1340739"/>
                  <a:gd name="connsiteX4" fmla="*/ 42838 w 1062037"/>
                  <a:gd name="connsiteY4" fmla="*/ 281769 h 1340739"/>
                  <a:gd name="connsiteX5" fmla="*/ 42933 w 1062037"/>
                  <a:gd name="connsiteY5" fmla="*/ 281769 h 1340739"/>
                  <a:gd name="connsiteX6" fmla="*/ 45981 w 1062037"/>
                  <a:gd name="connsiteY6" fmla="*/ 281769 h 1340739"/>
                  <a:gd name="connsiteX7" fmla="*/ 45981 w 1062037"/>
                  <a:gd name="connsiteY7" fmla="*/ 319869 h 1340739"/>
                  <a:gd name="connsiteX8" fmla="*/ 86177 w 1062037"/>
                  <a:gd name="connsiteY8" fmla="*/ 362637 h 1340739"/>
                  <a:gd name="connsiteX9" fmla="*/ 86177 w 1062037"/>
                  <a:gd name="connsiteY9" fmla="*/ 1256177 h 1340739"/>
                  <a:gd name="connsiteX10" fmla="*/ 170092 w 1062037"/>
                  <a:gd name="connsiteY10" fmla="*/ 1340188 h 1340739"/>
                  <a:gd name="connsiteX11" fmla="*/ 892087 w 1062037"/>
                  <a:gd name="connsiteY11" fmla="*/ 1340188 h 1340739"/>
                  <a:gd name="connsiteX12" fmla="*/ 976002 w 1062037"/>
                  <a:gd name="connsiteY12" fmla="*/ 1256177 h 1340739"/>
                  <a:gd name="connsiteX13" fmla="*/ 976002 w 1062037"/>
                  <a:gd name="connsiteY13" fmla="*/ 362637 h 1340739"/>
                  <a:gd name="connsiteX14" fmla="*/ 1016102 w 1062037"/>
                  <a:gd name="connsiteY14" fmla="*/ 319869 h 1340739"/>
                  <a:gd name="connsiteX15" fmla="*/ 1016102 w 1062037"/>
                  <a:gd name="connsiteY15" fmla="*/ 281769 h 1340739"/>
                  <a:gd name="connsiteX16" fmla="*/ 1019151 w 1062037"/>
                  <a:gd name="connsiteY16" fmla="*/ 281769 h 1340739"/>
                  <a:gd name="connsiteX17" fmla="*/ 1062013 w 1062037"/>
                  <a:gd name="connsiteY17" fmla="*/ 238907 h 1340739"/>
                  <a:gd name="connsiteX18" fmla="*/ 1062013 w 1062037"/>
                  <a:gd name="connsiteY18" fmla="*/ 82030 h 1340739"/>
                  <a:gd name="connsiteX19" fmla="*/ 979526 w 1062037"/>
                  <a:gd name="connsiteY19" fmla="*/ -552 h 1340739"/>
                  <a:gd name="connsiteX20" fmla="*/ 948570 w 1062037"/>
                  <a:gd name="connsiteY20" fmla="*/ 549898 h 1340739"/>
                  <a:gd name="connsiteX21" fmla="*/ 528423 w 1062037"/>
                  <a:gd name="connsiteY21" fmla="*/ 502940 h 1340739"/>
                  <a:gd name="connsiteX22" fmla="*/ 113037 w 1062037"/>
                  <a:gd name="connsiteY22" fmla="*/ 456553 h 1340739"/>
                  <a:gd name="connsiteX23" fmla="*/ 113037 w 1062037"/>
                  <a:gd name="connsiteY23" fmla="*/ 362827 h 1340739"/>
                  <a:gd name="connsiteX24" fmla="*/ 948570 w 1062037"/>
                  <a:gd name="connsiteY24" fmla="*/ 362827 h 1340739"/>
                  <a:gd name="connsiteX25" fmla="*/ 892087 w 1062037"/>
                  <a:gd name="connsiteY25" fmla="*/ 1312565 h 1340739"/>
                  <a:gd name="connsiteX26" fmla="*/ 169521 w 1062037"/>
                  <a:gd name="connsiteY26" fmla="*/ 1312565 h 1340739"/>
                  <a:gd name="connsiteX27" fmla="*/ 113037 w 1062037"/>
                  <a:gd name="connsiteY27" fmla="*/ 1256272 h 1340739"/>
                  <a:gd name="connsiteX28" fmla="*/ 113037 w 1062037"/>
                  <a:gd name="connsiteY28" fmla="*/ 1256082 h 1340739"/>
                  <a:gd name="connsiteX29" fmla="*/ 113037 w 1062037"/>
                  <a:gd name="connsiteY29" fmla="*/ 473031 h 1340739"/>
                  <a:gd name="connsiteX30" fmla="*/ 524136 w 1062037"/>
                  <a:gd name="connsiteY30" fmla="*/ 518846 h 1340739"/>
                  <a:gd name="connsiteX31" fmla="*/ 948570 w 1062037"/>
                  <a:gd name="connsiteY31" fmla="*/ 566471 h 1340739"/>
                  <a:gd name="connsiteX32" fmla="*/ 948570 w 1062037"/>
                  <a:gd name="connsiteY32" fmla="*/ 1256272 h 1340739"/>
                  <a:gd name="connsiteX33" fmla="*/ 892087 w 1062037"/>
                  <a:gd name="connsiteY33" fmla="*/ 1312756 h 1340739"/>
                  <a:gd name="connsiteX34" fmla="*/ 988671 w 1062037"/>
                  <a:gd name="connsiteY34" fmla="*/ 319774 h 1340739"/>
                  <a:gd name="connsiteX35" fmla="*/ 973240 w 1062037"/>
                  <a:gd name="connsiteY35" fmla="*/ 335300 h 1340739"/>
                  <a:gd name="connsiteX36" fmla="*/ 88272 w 1062037"/>
                  <a:gd name="connsiteY36" fmla="*/ 335300 h 1340739"/>
                  <a:gd name="connsiteX37" fmla="*/ 72842 w 1062037"/>
                  <a:gd name="connsiteY37" fmla="*/ 319774 h 1340739"/>
                  <a:gd name="connsiteX38" fmla="*/ 72842 w 1062037"/>
                  <a:gd name="connsiteY38" fmla="*/ 281674 h 1340739"/>
                  <a:gd name="connsiteX39" fmla="*/ 988671 w 1062037"/>
                  <a:gd name="connsiteY39" fmla="*/ 281674 h 1340739"/>
                  <a:gd name="connsiteX40" fmla="*/ 1034676 w 1062037"/>
                  <a:gd name="connsiteY40" fmla="*/ 238812 h 1340739"/>
                  <a:gd name="connsiteX41" fmla="*/ 1019246 w 1062037"/>
                  <a:gd name="connsiteY41" fmla="*/ 254242 h 1340739"/>
                  <a:gd name="connsiteX42" fmla="*/ 42457 w 1062037"/>
                  <a:gd name="connsiteY42" fmla="*/ 254242 h 1340739"/>
                  <a:gd name="connsiteX43" fmla="*/ 26931 w 1062037"/>
                  <a:gd name="connsiteY43" fmla="*/ 238812 h 1340739"/>
                  <a:gd name="connsiteX44" fmla="*/ 26931 w 1062037"/>
                  <a:gd name="connsiteY44" fmla="*/ 82030 h 1340739"/>
                  <a:gd name="connsiteX45" fmla="*/ 82271 w 1062037"/>
                  <a:gd name="connsiteY45" fmla="*/ 26881 h 1340739"/>
                  <a:gd name="connsiteX46" fmla="*/ 82462 w 1062037"/>
                  <a:gd name="connsiteY46" fmla="*/ 26881 h 1340739"/>
                  <a:gd name="connsiteX47" fmla="*/ 980003 w 1062037"/>
                  <a:gd name="connsiteY47" fmla="*/ 26881 h 1340739"/>
                  <a:gd name="connsiteX48" fmla="*/ 1035152 w 1062037"/>
                  <a:gd name="connsiteY48" fmla="*/ 82030 h 1340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62037" h="1340739">
                    <a:moveTo>
                      <a:pt x="979526" y="-552"/>
                    </a:moveTo>
                    <a:lnTo>
                      <a:pt x="82462" y="-552"/>
                    </a:lnTo>
                    <a:cubicBezTo>
                      <a:pt x="36894" y="-495"/>
                      <a:pt x="-25" y="36463"/>
                      <a:pt x="-25" y="82030"/>
                    </a:cubicBezTo>
                    <a:lnTo>
                      <a:pt x="-25" y="238907"/>
                    </a:lnTo>
                    <a:cubicBezTo>
                      <a:pt x="-25" y="262577"/>
                      <a:pt x="19168" y="281769"/>
                      <a:pt x="42838" y="281769"/>
                    </a:cubicBezTo>
                    <a:cubicBezTo>
                      <a:pt x="42867" y="281769"/>
                      <a:pt x="42905" y="281769"/>
                      <a:pt x="42933" y="281769"/>
                    </a:cubicBezTo>
                    <a:lnTo>
                      <a:pt x="45981" y="281769"/>
                    </a:lnTo>
                    <a:lnTo>
                      <a:pt x="45981" y="319869"/>
                    </a:lnTo>
                    <a:cubicBezTo>
                      <a:pt x="45991" y="342501"/>
                      <a:pt x="63593" y="361227"/>
                      <a:pt x="86177" y="362637"/>
                    </a:cubicBezTo>
                    <a:lnTo>
                      <a:pt x="86177" y="1256177"/>
                    </a:lnTo>
                    <a:cubicBezTo>
                      <a:pt x="86177" y="1302535"/>
                      <a:pt x="123734" y="1340130"/>
                      <a:pt x="170092" y="1340188"/>
                    </a:cubicBezTo>
                    <a:lnTo>
                      <a:pt x="892087" y="1340188"/>
                    </a:lnTo>
                    <a:cubicBezTo>
                      <a:pt x="938426" y="1340082"/>
                      <a:pt x="975955" y="1302516"/>
                      <a:pt x="976002" y="1256177"/>
                    </a:cubicBezTo>
                    <a:lnTo>
                      <a:pt x="976002" y="362637"/>
                    </a:lnTo>
                    <a:cubicBezTo>
                      <a:pt x="998576" y="361227"/>
                      <a:pt x="1016150" y="342482"/>
                      <a:pt x="1016102" y="319869"/>
                    </a:cubicBezTo>
                    <a:lnTo>
                      <a:pt x="1016102" y="281769"/>
                    </a:lnTo>
                    <a:lnTo>
                      <a:pt x="1019151" y="281769"/>
                    </a:lnTo>
                    <a:cubicBezTo>
                      <a:pt x="1042801" y="281712"/>
                      <a:pt x="1061965" y="262557"/>
                      <a:pt x="1062013" y="238907"/>
                    </a:cubicBezTo>
                    <a:lnTo>
                      <a:pt x="1062013" y="82030"/>
                    </a:lnTo>
                    <a:cubicBezTo>
                      <a:pt x="1061965" y="36482"/>
                      <a:pt x="1025075" y="-447"/>
                      <a:pt x="979526" y="-552"/>
                    </a:cubicBezTo>
                    <a:close/>
                    <a:moveTo>
                      <a:pt x="948570" y="549898"/>
                    </a:moveTo>
                    <a:cubicBezTo>
                      <a:pt x="898469" y="549898"/>
                      <a:pt x="686633" y="546183"/>
                      <a:pt x="528423" y="502940"/>
                    </a:cubicBezTo>
                    <a:cubicBezTo>
                      <a:pt x="370212" y="459697"/>
                      <a:pt x="167425" y="456648"/>
                      <a:pt x="113037" y="456553"/>
                    </a:cubicBezTo>
                    <a:lnTo>
                      <a:pt x="113037" y="362827"/>
                    </a:lnTo>
                    <a:lnTo>
                      <a:pt x="948570" y="362827"/>
                    </a:lnTo>
                    <a:close/>
                    <a:moveTo>
                      <a:pt x="892087" y="1312565"/>
                    </a:moveTo>
                    <a:lnTo>
                      <a:pt x="169521" y="1312565"/>
                    </a:lnTo>
                    <a:cubicBezTo>
                      <a:pt x="138374" y="1312622"/>
                      <a:pt x="113094" y="1287419"/>
                      <a:pt x="113037" y="1256272"/>
                    </a:cubicBezTo>
                    <a:cubicBezTo>
                      <a:pt x="113037" y="1256206"/>
                      <a:pt x="113037" y="1256148"/>
                      <a:pt x="113037" y="1256082"/>
                    </a:cubicBezTo>
                    <a:lnTo>
                      <a:pt x="113037" y="473031"/>
                    </a:lnTo>
                    <a:cubicBezTo>
                      <a:pt x="166663" y="473031"/>
                      <a:pt x="368879" y="476365"/>
                      <a:pt x="524136" y="518846"/>
                    </a:cubicBezTo>
                    <a:cubicBezTo>
                      <a:pt x="684156" y="562566"/>
                      <a:pt x="897802" y="566471"/>
                      <a:pt x="948570" y="566471"/>
                    </a:cubicBezTo>
                    <a:lnTo>
                      <a:pt x="948570" y="1256272"/>
                    </a:lnTo>
                    <a:cubicBezTo>
                      <a:pt x="948513" y="1287447"/>
                      <a:pt x="923262" y="1312698"/>
                      <a:pt x="892087" y="1312756"/>
                    </a:cubicBezTo>
                    <a:close/>
                    <a:moveTo>
                      <a:pt x="988671" y="319774"/>
                    </a:moveTo>
                    <a:cubicBezTo>
                      <a:pt x="988671" y="328309"/>
                      <a:pt x="981774" y="335252"/>
                      <a:pt x="973240" y="335300"/>
                    </a:cubicBezTo>
                    <a:lnTo>
                      <a:pt x="88272" y="335300"/>
                    </a:lnTo>
                    <a:cubicBezTo>
                      <a:pt x="79738" y="335252"/>
                      <a:pt x="72842" y="328309"/>
                      <a:pt x="72842" y="319774"/>
                    </a:cubicBezTo>
                    <a:lnTo>
                      <a:pt x="72842" y="281674"/>
                    </a:lnTo>
                    <a:lnTo>
                      <a:pt x="988671" y="281674"/>
                    </a:lnTo>
                    <a:close/>
                    <a:moveTo>
                      <a:pt x="1034676" y="238812"/>
                    </a:moveTo>
                    <a:cubicBezTo>
                      <a:pt x="1034629" y="247308"/>
                      <a:pt x="1027742" y="254195"/>
                      <a:pt x="1019246" y="254242"/>
                    </a:cubicBezTo>
                    <a:lnTo>
                      <a:pt x="42457" y="254242"/>
                    </a:lnTo>
                    <a:cubicBezTo>
                      <a:pt x="33923" y="254242"/>
                      <a:pt x="26988" y="247346"/>
                      <a:pt x="26931" y="238812"/>
                    </a:cubicBezTo>
                    <a:lnTo>
                      <a:pt x="26931" y="82030"/>
                    </a:lnTo>
                    <a:cubicBezTo>
                      <a:pt x="26979" y="51521"/>
                      <a:pt x="51763" y="26823"/>
                      <a:pt x="82271" y="26881"/>
                    </a:cubicBezTo>
                    <a:cubicBezTo>
                      <a:pt x="82338" y="26881"/>
                      <a:pt x="82395" y="26881"/>
                      <a:pt x="82462" y="26881"/>
                    </a:cubicBezTo>
                    <a:lnTo>
                      <a:pt x="980003" y="26881"/>
                    </a:lnTo>
                    <a:cubicBezTo>
                      <a:pt x="1010435" y="26938"/>
                      <a:pt x="1035095" y="51598"/>
                      <a:pt x="1035152" y="82030"/>
                    </a:cubicBezTo>
                    <a:close/>
                  </a:path>
                </a:pathLst>
              </a:custGeom>
              <a:solidFill>
                <a:srgbClr val="CC5500"/>
              </a:solidFill>
              <a:ln w="9525" cap="flat">
                <a:noFill/>
                <a:prstDash val="solid"/>
                <a:miter/>
              </a:ln>
            </p:spPr>
            <p:txBody>
              <a:bodyPr rtlCol="0" anchor="ctr"/>
              <a:lstStyle/>
              <a:p>
                <a:endParaRPr lang="en-IN" dirty="0"/>
              </a:p>
            </p:txBody>
          </p:sp>
          <p:grpSp>
            <p:nvGrpSpPr>
              <p:cNvPr id="148" name="Graphic 129">
                <a:extLst>
                  <a:ext uri="{FF2B5EF4-FFF2-40B4-BE49-F238E27FC236}">
                    <a16:creationId xmlns:a16="http://schemas.microsoft.com/office/drawing/2014/main" xmlns="" id="{6923E3EA-5311-349B-999A-3AF962B42C8D}"/>
                  </a:ext>
                </a:extLst>
              </p:cNvPr>
              <p:cNvGrpSpPr/>
              <p:nvPr/>
            </p:nvGrpSpPr>
            <p:grpSpPr>
              <a:xfrm>
                <a:off x="3078321" y="2939382"/>
                <a:ext cx="863155" cy="143827"/>
                <a:chOff x="3078321" y="2939382"/>
                <a:chExt cx="863155" cy="143827"/>
              </a:xfrm>
              <a:solidFill>
                <a:srgbClr val="FFFFFF"/>
              </a:solidFill>
            </p:grpSpPr>
            <p:sp>
              <p:nvSpPr>
                <p:cNvPr id="149" name="Freeform: Shape 148">
                  <a:extLst>
                    <a:ext uri="{FF2B5EF4-FFF2-40B4-BE49-F238E27FC236}">
                      <a16:creationId xmlns:a16="http://schemas.microsoft.com/office/drawing/2014/main" xmlns="" id="{0B833D7D-6165-35B8-8427-478C59AFD884}"/>
                    </a:ext>
                  </a:extLst>
                </p:cNvPr>
                <p:cNvSpPr/>
                <p:nvPr/>
              </p:nvSpPr>
              <p:spPr>
                <a:xfrm>
                  <a:off x="3078321" y="2939383"/>
                  <a:ext cx="16478" cy="143036"/>
                </a:xfrm>
                <a:custGeom>
                  <a:avLst/>
                  <a:gdLst>
                    <a:gd name="connsiteX0" fmla="*/ 8167 w 16478"/>
                    <a:gd name="connsiteY0" fmla="*/ -552 h 143036"/>
                    <a:gd name="connsiteX1" fmla="*/ -25 w 16478"/>
                    <a:gd name="connsiteY1" fmla="*/ 7640 h 143036"/>
                    <a:gd name="connsiteX2" fmla="*/ -25 w 16478"/>
                    <a:gd name="connsiteY2" fmla="*/ 135084 h 143036"/>
                    <a:gd name="connsiteX3" fmla="*/ 9101 w 16478"/>
                    <a:gd name="connsiteY3" fmla="*/ 142437 h 143036"/>
                    <a:gd name="connsiteX4" fmla="*/ 16454 w 16478"/>
                    <a:gd name="connsiteY4" fmla="*/ 135084 h 143036"/>
                    <a:gd name="connsiteX5" fmla="*/ 16454 w 16478"/>
                    <a:gd name="connsiteY5" fmla="*/ 7640 h 143036"/>
                    <a:gd name="connsiteX6" fmla="*/ 8262 w 16478"/>
                    <a:gd name="connsiteY6" fmla="*/ -552 h 143036"/>
                    <a:gd name="connsiteX7" fmla="*/ 8167 w 16478"/>
                    <a:gd name="connsiteY7" fmla="*/ -552 h 14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78" h="143036">
                      <a:moveTo>
                        <a:pt x="8167" y="-552"/>
                      </a:moveTo>
                      <a:cubicBezTo>
                        <a:pt x="3643" y="-552"/>
                        <a:pt x="-25" y="3116"/>
                        <a:pt x="-25" y="7640"/>
                      </a:cubicBezTo>
                      <a:lnTo>
                        <a:pt x="-25" y="135084"/>
                      </a:lnTo>
                      <a:cubicBezTo>
                        <a:pt x="461" y="139638"/>
                        <a:pt x="4548" y="142923"/>
                        <a:pt x="9101" y="142437"/>
                      </a:cubicBezTo>
                      <a:cubicBezTo>
                        <a:pt x="12977" y="142019"/>
                        <a:pt x="16035" y="138961"/>
                        <a:pt x="16454" y="135084"/>
                      </a:cubicBezTo>
                      <a:lnTo>
                        <a:pt x="16454" y="7640"/>
                      </a:lnTo>
                      <a:cubicBezTo>
                        <a:pt x="16454" y="3116"/>
                        <a:pt x="12787" y="-552"/>
                        <a:pt x="8262" y="-552"/>
                      </a:cubicBezTo>
                      <a:cubicBezTo>
                        <a:pt x="8234" y="-552"/>
                        <a:pt x="8196" y="-552"/>
                        <a:pt x="8167" y="-552"/>
                      </a:cubicBezTo>
                      <a:close/>
                    </a:path>
                  </a:pathLst>
                </a:custGeom>
                <a:solidFill>
                  <a:srgbClr val="FFFFFF"/>
                </a:solid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A5CA01CC-8117-8618-1066-426283A794EB}"/>
                    </a:ext>
                  </a:extLst>
                </p:cNvPr>
                <p:cNvSpPr/>
                <p:nvPr/>
              </p:nvSpPr>
              <p:spPr>
                <a:xfrm>
                  <a:off x="3184143" y="2939383"/>
                  <a:ext cx="16478" cy="143036"/>
                </a:xfrm>
                <a:custGeom>
                  <a:avLst/>
                  <a:gdLst>
                    <a:gd name="connsiteX0" fmla="*/ 8167 w 16478"/>
                    <a:gd name="connsiteY0" fmla="*/ -552 h 143036"/>
                    <a:gd name="connsiteX1" fmla="*/ -25 w 16478"/>
                    <a:gd name="connsiteY1" fmla="*/ 7640 h 143036"/>
                    <a:gd name="connsiteX2" fmla="*/ -25 w 16478"/>
                    <a:gd name="connsiteY2" fmla="*/ 135084 h 143036"/>
                    <a:gd name="connsiteX3" fmla="*/ 9101 w 16478"/>
                    <a:gd name="connsiteY3" fmla="*/ 142437 h 143036"/>
                    <a:gd name="connsiteX4" fmla="*/ 16454 w 16478"/>
                    <a:gd name="connsiteY4" fmla="*/ 135084 h 143036"/>
                    <a:gd name="connsiteX5" fmla="*/ 16454 w 16478"/>
                    <a:gd name="connsiteY5" fmla="*/ 7640 h 143036"/>
                    <a:gd name="connsiteX6" fmla="*/ 8262 w 16478"/>
                    <a:gd name="connsiteY6" fmla="*/ -552 h 143036"/>
                    <a:gd name="connsiteX7" fmla="*/ 8167 w 16478"/>
                    <a:gd name="connsiteY7" fmla="*/ -552 h 14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78" h="143036">
                      <a:moveTo>
                        <a:pt x="8167" y="-552"/>
                      </a:moveTo>
                      <a:cubicBezTo>
                        <a:pt x="3643" y="-552"/>
                        <a:pt x="-25" y="3116"/>
                        <a:pt x="-25" y="7640"/>
                      </a:cubicBezTo>
                      <a:lnTo>
                        <a:pt x="-25" y="135084"/>
                      </a:lnTo>
                      <a:cubicBezTo>
                        <a:pt x="461" y="139638"/>
                        <a:pt x="4548" y="142923"/>
                        <a:pt x="9101" y="142437"/>
                      </a:cubicBezTo>
                      <a:cubicBezTo>
                        <a:pt x="12977" y="142019"/>
                        <a:pt x="16035" y="138961"/>
                        <a:pt x="16454" y="135084"/>
                      </a:cubicBezTo>
                      <a:lnTo>
                        <a:pt x="16454" y="7640"/>
                      </a:lnTo>
                      <a:cubicBezTo>
                        <a:pt x="16454" y="3116"/>
                        <a:pt x="12787" y="-552"/>
                        <a:pt x="8262" y="-552"/>
                      </a:cubicBezTo>
                      <a:cubicBezTo>
                        <a:pt x="8234" y="-552"/>
                        <a:pt x="8196" y="-552"/>
                        <a:pt x="8167" y="-552"/>
                      </a:cubicBezTo>
                      <a:close/>
                    </a:path>
                  </a:pathLst>
                </a:custGeom>
                <a:solidFill>
                  <a:srgbClr val="FFFFFF"/>
                </a:solid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A5A587BD-887A-2CE9-A4CD-7488FDBB438F}"/>
                    </a:ext>
                  </a:extLst>
                </p:cNvPr>
                <p:cNvSpPr/>
                <p:nvPr/>
              </p:nvSpPr>
              <p:spPr>
                <a:xfrm>
                  <a:off x="3289966" y="2939383"/>
                  <a:ext cx="16478" cy="143036"/>
                </a:xfrm>
                <a:custGeom>
                  <a:avLst/>
                  <a:gdLst>
                    <a:gd name="connsiteX0" fmla="*/ 8167 w 16478"/>
                    <a:gd name="connsiteY0" fmla="*/ -552 h 143036"/>
                    <a:gd name="connsiteX1" fmla="*/ -25 w 16478"/>
                    <a:gd name="connsiteY1" fmla="*/ 7640 h 143036"/>
                    <a:gd name="connsiteX2" fmla="*/ -25 w 16478"/>
                    <a:gd name="connsiteY2" fmla="*/ 135084 h 143036"/>
                    <a:gd name="connsiteX3" fmla="*/ 9101 w 16478"/>
                    <a:gd name="connsiteY3" fmla="*/ 142437 h 143036"/>
                    <a:gd name="connsiteX4" fmla="*/ 16454 w 16478"/>
                    <a:gd name="connsiteY4" fmla="*/ 135084 h 143036"/>
                    <a:gd name="connsiteX5" fmla="*/ 16454 w 16478"/>
                    <a:gd name="connsiteY5" fmla="*/ 7640 h 143036"/>
                    <a:gd name="connsiteX6" fmla="*/ 8262 w 16478"/>
                    <a:gd name="connsiteY6" fmla="*/ -552 h 143036"/>
                    <a:gd name="connsiteX7" fmla="*/ 8167 w 16478"/>
                    <a:gd name="connsiteY7" fmla="*/ -552 h 14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78" h="143036">
                      <a:moveTo>
                        <a:pt x="8167" y="-552"/>
                      </a:moveTo>
                      <a:cubicBezTo>
                        <a:pt x="3643" y="-552"/>
                        <a:pt x="-25" y="3116"/>
                        <a:pt x="-25" y="7640"/>
                      </a:cubicBezTo>
                      <a:lnTo>
                        <a:pt x="-25" y="135084"/>
                      </a:lnTo>
                      <a:cubicBezTo>
                        <a:pt x="461" y="139638"/>
                        <a:pt x="4548" y="142923"/>
                        <a:pt x="9101" y="142437"/>
                      </a:cubicBezTo>
                      <a:cubicBezTo>
                        <a:pt x="12977" y="142019"/>
                        <a:pt x="16035" y="138961"/>
                        <a:pt x="16454" y="135084"/>
                      </a:cubicBezTo>
                      <a:lnTo>
                        <a:pt x="16454" y="7640"/>
                      </a:lnTo>
                      <a:cubicBezTo>
                        <a:pt x="16454" y="3116"/>
                        <a:pt x="12787" y="-552"/>
                        <a:pt x="8262" y="-552"/>
                      </a:cubicBezTo>
                      <a:cubicBezTo>
                        <a:pt x="8234" y="-552"/>
                        <a:pt x="8196" y="-552"/>
                        <a:pt x="8167" y="-552"/>
                      </a:cubicBezTo>
                      <a:close/>
                    </a:path>
                  </a:pathLst>
                </a:custGeom>
                <a:solidFill>
                  <a:srgbClr val="FFFFFF"/>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8C06282D-4045-B79E-3DB4-1230AEEEF37A}"/>
                    </a:ext>
                  </a:extLst>
                </p:cNvPr>
                <p:cNvSpPr/>
                <p:nvPr/>
              </p:nvSpPr>
              <p:spPr>
                <a:xfrm>
                  <a:off x="3396170" y="2939382"/>
                  <a:ext cx="16478" cy="143037"/>
                </a:xfrm>
                <a:custGeom>
                  <a:avLst/>
                  <a:gdLst>
                    <a:gd name="connsiteX0" fmla="*/ 8262 w 16478"/>
                    <a:gd name="connsiteY0" fmla="*/ -551 h 143037"/>
                    <a:gd name="connsiteX1" fmla="*/ -25 w 16478"/>
                    <a:gd name="connsiteY1" fmla="*/ 7545 h 143037"/>
                    <a:gd name="connsiteX2" fmla="*/ -25 w 16478"/>
                    <a:gd name="connsiteY2" fmla="*/ 7640 h 143037"/>
                    <a:gd name="connsiteX3" fmla="*/ -25 w 16478"/>
                    <a:gd name="connsiteY3" fmla="*/ 135085 h 143037"/>
                    <a:gd name="connsiteX4" fmla="*/ 9100 w 16478"/>
                    <a:gd name="connsiteY4" fmla="*/ 142438 h 143037"/>
                    <a:gd name="connsiteX5" fmla="*/ 16454 w 16478"/>
                    <a:gd name="connsiteY5" fmla="*/ 135085 h 143037"/>
                    <a:gd name="connsiteX6" fmla="*/ 16454 w 16478"/>
                    <a:gd name="connsiteY6" fmla="*/ 7640 h 143037"/>
                    <a:gd name="connsiteX7" fmla="*/ 8262 w 16478"/>
                    <a:gd name="connsiteY7" fmla="*/ -551 h 14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78" h="143037">
                      <a:moveTo>
                        <a:pt x="8262" y="-551"/>
                      </a:moveTo>
                      <a:cubicBezTo>
                        <a:pt x="3738" y="-599"/>
                        <a:pt x="33" y="3021"/>
                        <a:pt x="-25" y="7545"/>
                      </a:cubicBezTo>
                      <a:cubicBezTo>
                        <a:pt x="-25" y="7573"/>
                        <a:pt x="-25" y="7612"/>
                        <a:pt x="-25" y="7640"/>
                      </a:cubicBezTo>
                      <a:lnTo>
                        <a:pt x="-25" y="135085"/>
                      </a:lnTo>
                      <a:cubicBezTo>
                        <a:pt x="461" y="139638"/>
                        <a:pt x="4547" y="142924"/>
                        <a:pt x="9100" y="142438"/>
                      </a:cubicBezTo>
                      <a:cubicBezTo>
                        <a:pt x="12977" y="142019"/>
                        <a:pt x="16035" y="138961"/>
                        <a:pt x="16454" y="135085"/>
                      </a:cubicBezTo>
                      <a:lnTo>
                        <a:pt x="16454" y="7640"/>
                      </a:lnTo>
                      <a:cubicBezTo>
                        <a:pt x="16454" y="3116"/>
                        <a:pt x="12787" y="-551"/>
                        <a:pt x="8262" y="-551"/>
                      </a:cubicBezTo>
                      <a:close/>
                    </a:path>
                  </a:pathLst>
                </a:custGeom>
                <a:solidFill>
                  <a:srgbClr val="FFFFFF"/>
                </a:solid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BBABA368-71E3-49BB-B2F7-A54402F8E4E1}"/>
                    </a:ext>
                  </a:extLst>
                </p:cNvPr>
                <p:cNvSpPr/>
                <p:nvPr/>
              </p:nvSpPr>
              <p:spPr>
                <a:xfrm>
                  <a:off x="3501612" y="2939382"/>
                  <a:ext cx="16478" cy="143037"/>
                </a:xfrm>
                <a:custGeom>
                  <a:avLst/>
                  <a:gdLst>
                    <a:gd name="connsiteX0" fmla="*/ 8262 w 16478"/>
                    <a:gd name="connsiteY0" fmla="*/ -551 h 143037"/>
                    <a:gd name="connsiteX1" fmla="*/ -25 w 16478"/>
                    <a:gd name="connsiteY1" fmla="*/ 7545 h 143037"/>
                    <a:gd name="connsiteX2" fmla="*/ -25 w 16478"/>
                    <a:gd name="connsiteY2" fmla="*/ 7640 h 143037"/>
                    <a:gd name="connsiteX3" fmla="*/ -25 w 16478"/>
                    <a:gd name="connsiteY3" fmla="*/ 135085 h 143037"/>
                    <a:gd name="connsiteX4" fmla="*/ 9101 w 16478"/>
                    <a:gd name="connsiteY4" fmla="*/ 142438 h 143037"/>
                    <a:gd name="connsiteX5" fmla="*/ 16454 w 16478"/>
                    <a:gd name="connsiteY5" fmla="*/ 135085 h 143037"/>
                    <a:gd name="connsiteX6" fmla="*/ 16454 w 16478"/>
                    <a:gd name="connsiteY6" fmla="*/ 7640 h 143037"/>
                    <a:gd name="connsiteX7" fmla="*/ 8262 w 16478"/>
                    <a:gd name="connsiteY7" fmla="*/ -551 h 14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78" h="143037">
                      <a:moveTo>
                        <a:pt x="8262" y="-551"/>
                      </a:moveTo>
                      <a:cubicBezTo>
                        <a:pt x="3738" y="-599"/>
                        <a:pt x="33" y="3021"/>
                        <a:pt x="-25" y="7545"/>
                      </a:cubicBezTo>
                      <a:cubicBezTo>
                        <a:pt x="-25" y="7573"/>
                        <a:pt x="-25" y="7612"/>
                        <a:pt x="-25" y="7640"/>
                      </a:cubicBezTo>
                      <a:lnTo>
                        <a:pt x="-25" y="135085"/>
                      </a:lnTo>
                      <a:cubicBezTo>
                        <a:pt x="461" y="139638"/>
                        <a:pt x="4547" y="142924"/>
                        <a:pt x="9101" y="142438"/>
                      </a:cubicBezTo>
                      <a:cubicBezTo>
                        <a:pt x="12977" y="142019"/>
                        <a:pt x="16035" y="138961"/>
                        <a:pt x="16454" y="135085"/>
                      </a:cubicBezTo>
                      <a:lnTo>
                        <a:pt x="16454" y="7640"/>
                      </a:lnTo>
                      <a:cubicBezTo>
                        <a:pt x="16454" y="3116"/>
                        <a:pt x="12787" y="-551"/>
                        <a:pt x="8262" y="-551"/>
                      </a:cubicBezTo>
                      <a:close/>
                    </a:path>
                  </a:pathLst>
                </a:custGeom>
                <a:solidFill>
                  <a:srgbClr val="FFFFFF"/>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FC81E652-8E50-8DC1-F84C-60243B528399}"/>
                    </a:ext>
                  </a:extLst>
                </p:cNvPr>
                <p:cNvSpPr/>
                <p:nvPr/>
              </p:nvSpPr>
              <p:spPr>
                <a:xfrm>
                  <a:off x="3607530" y="2939382"/>
                  <a:ext cx="16383" cy="143827"/>
                </a:xfrm>
                <a:custGeom>
                  <a:avLst/>
                  <a:gdLst>
                    <a:gd name="connsiteX0" fmla="*/ 8167 w 16383"/>
                    <a:gd name="connsiteY0" fmla="*/ -551 h 143827"/>
                    <a:gd name="connsiteX1" fmla="*/ -25 w 16383"/>
                    <a:gd name="connsiteY1" fmla="*/ 7450 h 143827"/>
                    <a:gd name="connsiteX2" fmla="*/ -25 w 16383"/>
                    <a:gd name="connsiteY2" fmla="*/ 7641 h 143827"/>
                    <a:gd name="connsiteX3" fmla="*/ -25 w 16383"/>
                    <a:gd name="connsiteY3" fmla="*/ 135085 h 143827"/>
                    <a:gd name="connsiteX4" fmla="*/ 8167 w 16383"/>
                    <a:gd name="connsiteY4" fmla="*/ 143276 h 143827"/>
                    <a:gd name="connsiteX5" fmla="*/ 16358 w 16383"/>
                    <a:gd name="connsiteY5" fmla="*/ 135085 h 143827"/>
                    <a:gd name="connsiteX6" fmla="*/ 16358 w 16383"/>
                    <a:gd name="connsiteY6" fmla="*/ 7641 h 143827"/>
                    <a:gd name="connsiteX7" fmla="*/ 8357 w 16383"/>
                    <a:gd name="connsiteY7" fmla="*/ -551 h 143827"/>
                    <a:gd name="connsiteX8" fmla="*/ 8167 w 16383"/>
                    <a:gd name="connsiteY8" fmla="*/ -551 h 14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83" h="143827">
                      <a:moveTo>
                        <a:pt x="8167" y="-551"/>
                      </a:moveTo>
                      <a:cubicBezTo>
                        <a:pt x="3700" y="-608"/>
                        <a:pt x="33" y="2973"/>
                        <a:pt x="-25" y="7450"/>
                      </a:cubicBezTo>
                      <a:cubicBezTo>
                        <a:pt x="-25" y="7517"/>
                        <a:pt x="-25" y="7574"/>
                        <a:pt x="-25" y="7641"/>
                      </a:cubicBezTo>
                      <a:lnTo>
                        <a:pt x="-25" y="135085"/>
                      </a:lnTo>
                      <a:cubicBezTo>
                        <a:pt x="-25" y="139609"/>
                        <a:pt x="3643" y="143276"/>
                        <a:pt x="8167" y="143276"/>
                      </a:cubicBezTo>
                      <a:cubicBezTo>
                        <a:pt x="12691" y="143276"/>
                        <a:pt x="16358" y="139609"/>
                        <a:pt x="16358" y="135085"/>
                      </a:cubicBezTo>
                      <a:lnTo>
                        <a:pt x="16358" y="7641"/>
                      </a:lnTo>
                      <a:cubicBezTo>
                        <a:pt x="16416" y="3173"/>
                        <a:pt x="12834" y="-494"/>
                        <a:pt x="8357" y="-551"/>
                      </a:cubicBezTo>
                      <a:cubicBezTo>
                        <a:pt x="8291" y="-551"/>
                        <a:pt x="8234" y="-551"/>
                        <a:pt x="8167" y="-551"/>
                      </a:cubicBezTo>
                      <a:close/>
                    </a:path>
                  </a:pathLst>
                </a:custGeom>
                <a:solidFill>
                  <a:srgbClr val="FFFFFF"/>
                </a:solid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A9842970-9A5A-2110-96E8-0B1E6BF935E9}"/>
                    </a:ext>
                  </a:extLst>
                </p:cNvPr>
                <p:cNvSpPr/>
                <p:nvPr/>
              </p:nvSpPr>
              <p:spPr>
                <a:xfrm>
                  <a:off x="3713257" y="2939382"/>
                  <a:ext cx="16478" cy="143037"/>
                </a:xfrm>
                <a:custGeom>
                  <a:avLst/>
                  <a:gdLst>
                    <a:gd name="connsiteX0" fmla="*/ 8262 w 16478"/>
                    <a:gd name="connsiteY0" fmla="*/ -551 h 143037"/>
                    <a:gd name="connsiteX1" fmla="*/ -25 w 16478"/>
                    <a:gd name="connsiteY1" fmla="*/ 7545 h 143037"/>
                    <a:gd name="connsiteX2" fmla="*/ -25 w 16478"/>
                    <a:gd name="connsiteY2" fmla="*/ 7640 h 143037"/>
                    <a:gd name="connsiteX3" fmla="*/ -25 w 16478"/>
                    <a:gd name="connsiteY3" fmla="*/ 135085 h 143037"/>
                    <a:gd name="connsiteX4" fmla="*/ 9101 w 16478"/>
                    <a:gd name="connsiteY4" fmla="*/ 142438 h 143037"/>
                    <a:gd name="connsiteX5" fmla="*/ 16454 w 16478"/>
                    <a:gd name="connsiteY5" fmla="*/ 135085 h 143037"/>
                    <a:gd name="connsiteX6" fmla="*/ 16454 w 16478"/>
                    <a:gd name="connsiteY6" fmla="*/ 7640 h 143037"/>
                    <a:gd name="connsiteX7" fmla="*/ 8453 w 16478"/>
                    <a:gd name="connsiteY7" fmla="*/ -551 h 143037"/>
                    <a:gd name="connsiteX8" fmla="*/ 8262 w 16478"/>
                    <a:gd name="connsiteY8" fmla="*/ -551 h 14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 h="143037">
                      <a:moveTo>
                        <a:pt x="8262" y="-551"/>
                      </a:moveTo>
                      <a:cubicBezTo>
                        <a:pt x="3738" y="-599"/>
                        <a:pt x="33" y="3021"/>
                        <a:pt x="-25" y="7545"/>
                      </a:cubicBezTo>
                      <a:cubicBezTo>
                        <a:pt x="-25" y="7573"/>
                        <a:pt x="-25" y="7612"/>
                        <a:pt x="-25" y="7640"/>
                      </a:cubicBezTo>
                      <a:lnTo>
                        <a:pt x="-25" y="135085"/>
                      </a:lnTo>
                      <a:cubicBezTo>
                        <a:pt x="461" y="139638"/>
                        <a:pt x="4547" y="142924"/>
                        <a:pt x="9101" y="142438"/>
                      </a:cubicBezTo>
                      <a:cubicBezTo>
                        <a:pt x="12977" y="142019"/>
                        <a:pt x="16035" y="138961"/>
                        <a:pt x="16454" y="135085"/>
                      </a:cubicBezTo>
                      <a:lnTo>
                        <a:pt x="16454" y="7640"/>
                      </a:lnTo>
                      <a:cubicBezTo>
                        <a:pt x="16511" y="3173"/>
                        <a:pt x="12929" y="-494"/>
                        <a:pt x="8453" y="-551"/>
                      </a:cubicBezTo>
                      <a:cubicBezTo>
                        <a:pt x="8386" y="-551"/>
                        <a:pt x="8329" y="-551"/>
                        <a:pt x="8262" y="-551"/>
                      </a:cubicBezTo>
                      <a:close/>
                    </a:path>
                  </a:pathLst>
                </a:custGeom>
                <a:solidFill>
                  <a:srgbClr val="FFFFFF"/>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C9F4EE82-F37E-5388-3A6E-5EAAB4638F01}"/>
                    </a:ext>
                  </a:extLst>
                </p:cNvPr>
                <p:cNvSpPr/>
                <p:nvPr/>
              </p:nvSpPr>
              <p:spPr>
                <a:xfrm>
                  <a:off x="3819080" y="2939382"/>
                  <a:ext cx="16478" cy="143037"/>
                </a:xfrm>
                <a:custGeom>
                  <a:avLst/>
                  <a:gdLst>
                    <a:gd name="connsiteX0" fmla="*/ 8262 w 16478"/>
                    <a:gd name="connsiteY0" fmla="*/ -551 h 143037"/>
                    <a:gd name="connsiteX1" fmla="*/ -25 w 16478"/>
                    <a:gd name="connsiteY1" fmla="*/ 7545 h 143037"/>
                    <a:gd name="connsiteX2" fmla="*/ -25 w 16478"/>
                    <a:gd name="connsiteY2" fmla="*/ 7640 h 143037"/>
                    <a:gd name="connsiteX3" fmla="*/ -25 w 16478"/>
                    <a:gd name="connsiteY3" fmla="*/ 135085 h 143037"/>
                    <a:gd name="connsiteX4" fmla="*/ 9101 w 16478"/>
                    <a:gd name="connsiteY4" fmla="*/ 142438 h 143037"/>
                    <a:gd name="connsiteX5" fmla="*/ 16454 w 16478"/>
                    <a:gd name="connsiteY5" fmla="*/ 135085 h 143037"/>
                    <a:gd name="connsiteX6" fmla="*/ 16454 w 16478"/>
                    <a:gd name="connsiteY6" fmla="*/ 7640 h 143037"/>
                    <a:gd name="connsiteX7" fmla="*/ 8453 w 16478"/>
                    <a:gd name="connsiteY7" fmla="*/ -551 h 143037"/>
                    <a:gd name="connsiteX8" fmla="*/ 8262 w 16478"/>
                    <a:gd name="connsiteY8" fmla="*/ -551 h 14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 h="143037">
                      <a:moveTo>
                        <a:pt x="8262" y="-551"/>
                      </a:moveTo>
                      <a:cubicBezTo>
                        <a:pt x="3738" y="-599"/>
                        <a:pt x="33" y="3021"/>
                        <a:pt x="-25" y="7545"/>
                      </a:cubicBezTo>
                      <a:cubicBezTo>
                        <a:pt x="-25" y="7573"/>
                        <a:pt x="-25" y="7612"/>
                        <a:pt x="-25" y="7640"/>
                      </a:cubicBezTo>
                      <a:lnTo>
                        <a:pt x="-25" y="135085"/>
                      </a:lnTo>
                      <a:cubicBezTo>
                        <a:pt x="461" y="139638"/>
                        <a:pt x="4547" y="142924"/>
                        <a:pt x="9101" y="142438"/>
                      </a:cubicBezTo>
                      <a:cubicBezTo>
                        <a:pt x="12977" y="142019"/>
                        <a:pt x="16035" y="138961"/>
                        <a:pt x="16454" y="135085"/>
                      </a:cubicBezTo>
                      <a:lnTo>
                        <a:pt x="16454" y="7640"/>
                      </a:lnTo>
                      <a:cubicBezTo>
                        <a:pt x="16511" y="3173"/>
                        <a:pt x="12929" y="-494"/>
                        <a:pt x="8453" y="-551"/>
                      </a:cubicBezTo>
                      <a:cubicBezTo>
                        <a:pt x="8386" y="-551"/>
                        <a:pt x="8329" y="-551"/>
                        <a:pt x="8262" y="-551"/>
                      </a:cubicBezTo>
                      <a:close/>
                    </a:path>
                  </a:pathLst>
                </a:custGeom>
                <a:solidFill>
                  <a:srgbClr val="FFFFFF"/>
                </a:solid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3DD390FB-9F3B-C9DD-AE61-4BE93205AAA0}"/>
                    </a:ext>
                  </a:extLst>
                </p:cNvPr>
                <p:cNvSpPr/>
                <p:nvPr/>
              </p:nvSpPr>
              <p:spPr>
                <a:xfrm>
                  <a:off x="3924998" y="2939382"/>
                  <a:ext cx="16478" cy="143037"/>
                </a:xfrm>
                <a:custGeom>
                  <a:avLst/>
                  <a:gdLst>
                    <a:gd name="connsiteX0" fmla="*/ 8167 w 16478"/>
                    <a:gd name="connsiteY0" fmla="*/ -551 h 143037"/>
                    <a:gd name="connsiteX1" fmla="*/ -25 w 16478"/>
                    <a:gd name="connsiteY1" fmla="*/ 7450 h 143037"/>
                    <a:gd name="connsiteX2" fmla="*/ -25 w 16478"/>
                    <a:gd name="connsiteY2" fmla="*/ 7641 h 143037"/>
                    <a:gd name="connsiteX3" fmla="*/ -25 w 16478"/>
                    <a:gd name="connsiteY3" fmla="*/ 135085 h 143037"/>
                    <a:gd name="connsiteX4" fmla="*/ 9101 w 16478"/>
                    <a:gd name="connsiteY4" fmla="*/ 142438 h 143037"/>
                    <a:gd name="connsiteX5" fmla="*/ 16454 w 16478"/>
                    <a:gd name="connsiteY5" fmla="*/ 135085 h 143037"/>
                    <a:gd name="connsiteX6" fmla="*/ 16454 w 16478"/>
                    <a:gd name="connsiteY6" fmla="*/ 7641 h 143037"/>
                    <a:gd name="connsiteX7" fmla="*/ 8262 w 16478"/>
                    <a:gd name="connsiteY7" fmla="*/ -551 h 143037"/>
                    <a:gd name="connsiteX8" fmla="*/ 8167 w 16478"/>
                    <a:gd name="connsiteY8" fmla="*/ -551 h 14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 h="143037">
                      <a:moveTo>
                        <a:pt x="8167" y="-551"/>
                      </a:moveTo>
                      <a:cubicBezTo>
                        <a:pt x="3700" y="-608"/>
                        <a:pt x="33" y="2973"/>
                        <a:pt x="-25" y="7450"/>
                      </a:cubicBezTo>
                      <a:cubicBezTo>
                        <a:pt x="-25" y="7517"/>
                        <a:pt x="-25" y="7574"/>
                        <a:pt x="-25" y="7641"/>
                      </a:cubicBezTo>
                      <a:lnTo>
                        <a:pt x="-25" y="135085"/>
                      </a:lnTo>
                      <a:cubicBezTo>
                        <a:pt x="461" y="139638"/>
                        <a:pt x="4548" y="142924"/>
                        <a:pt x="9101" y="142438"/>
                      </a:cubicBezTo>
                      <a:cubicBezTo>
                        <a:pt x="12977" y="142020"/>
                        <a:pt x="16035" y="138962"/>
                        <a:pt x="16454" y="135085"/>
                      </a:cubicBezTo>
                      <a:lnTo>
                        <a:pt x="16454" y="7641"/>
                      </a:lnTo>
                      <a:cubicBezTo>
                        <a:pt x="16454" y="3116"/>
                        <a:pt x="12787" y="-551"/>
                        <a:pt x="8262" y="-551"/>
                      </a:cubicBezTo>
                      <a:cubicBezTo>
                        <a:pt x="8234" y="-551"/>
                        <a:pt x="8196" y="-551"/>
                        <a:pt x="8167" y="-551"/>
                      </a:cubicBezTo>
                      <a:close/>
                    </a:path>
                  </a:pathLst>
                </a:custGeom>
                <a:solidFill>
                  <a:srgbClr val="FFFFFF"/>
                </a:solidFill>
                <a:ln w="9525" cap="flat">
                  <a:noFill/>
                  <a:prstDash val="solid"/>
                  <a:miter/>
                </a:ln>
              </p:spPr>
              <p:txBody>
                <a:bodyPr rtlCol="0" anchor="ctr"/>
                <a:lstStyle/>
                <a:p>
                  <a:endParaRPr lang="en-IN"/>
                </a:p>
              </p:txBody>
            </p:sp>
          </p:grpSp>
        </p:grpSp>
        <p:sp>
          <p:nvSpPr>
            <p:cNvPr id="158" name="Freeform: Shape 157">
              <a:extLst>
                <a:ext uri="{FF2B5EF4-FFF2-40B4-BE49-F238E27FC236}">
                  <a16:creationId xmlns:a16="http://schemas.microsoft.com/office/drawing/2014/main" xmlns="" id="{64345FFC-8A13-C78B-93A4-666054A550D2}"/>
                </a:ext>
              </a:extLst>
            </p:cNvPr>
            <p:cNvSpPr/>
            <p:nvPr/>
          </p:nvSpPr>
          <p:spPr>
            <a:xfrm>
              <a:off x="3092132" y="3208178"/>
              <a:ext cx="835532" cy="187071"/>
            </a:xfrm>
            <a:custGeom>
              <a:avLst/>
              <a:gdLst>
                <a:gd name="connsiteX0" fmla="*/ 835508 w 835532"/>
                <a:gd name="connsiteY0" fmla="*/ 186520 h 187071"/>
                <a:gd name="connsiteX1" fmla="*/ 415361 w 835532"/>
                <a:gd name="connsiteY1" fmla="*/ 139561 h 187071"/>
                <a:gd name="connsiteX2" fmla="*/ -25 w 835532"/>
                <a:gd name="connsiteY2" fmla="*/ 93175 h 187071"/>
                <a:gd name="connsiteX3" fmla="*/ -25 w 835532"/>
                <a:gd name="connsiteY3" fmla="*/ -552 h 187071"/>
                <a:gd name="connsiteX4" fmla="*/ 835508 w 835532"/>
                <a:gd name="connsiteY4" fmla="*/ -552 h 187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532" h="187071">
                  <a:moveTo>
                    <a:pt x="835508" y="186520"/>
                  </a:moveTo>
                  <a:cubicBezTo>
                    <a:pt x="785407" y="186520"/>
                    <a:pt x="573571" y="182805"/>
                    <a:pt x="415361" y="139561"/>
                  </a:cubicBezTo>
                  <a:cubicBezTo>
                    <a:pt x="257150" y="96318"/>
                    <a:pt x="54363" y="93270"/>
                    <a:pt x="-25" y="93175"/>
                  </a:cubicBezTo>
                  <a:lnTo>
                    <a:pt x="-25" y="-552"/>
                  </a:lnTo>
                  <a:lnTo>
                    <a:pt x="835508" y="-552"/>
                  </a:lnTo>
                  <a:close/>
                </a:path>
              </a:pathLst>
            </a:custGeom>
            <a:solidFill>
              <a:srgbClr val="CC5500"/>
            </a:solidFill>
            <a:ln w="9525" cap="flat">
              <a:no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00B92BD5-D7EB-6815-F71F-689142FEB4E6}"/>
                </a:ext>
              </a:extLst>
            </p:cNvPr>
            <p:cNvSpPr/>
            <p:nvPr/>
          </p:nvSpPr>
          <p:spPr>
            <a:xfrm>
              <a:off x="3051937" y="3127025"/>
              <a:ext cx="915828" cy="53625"/>
            </a:xfrm>
            <a:custGeom>
              <a:avLst/>
              <a:gdLst>
                <a:gd name="connsiteX0" fmla="*/ 915804 w 915828"/>
                <a:gd name="connsiteY0" fmla="*/ 37548 h 53625"/>
                <a:gd name="connsiteX1" fmla="*/ 900374 w 915828"/>
                <a:gd name="connsiteY1" fmla="*/ 53074 h 53625"/>
                <a:gd name="connsiteX2" fmla="*/ 15406 w 915828"/>
                <a:gd name="connsiteY2" fmla="*/ 53074 h 53625"/>
                <a:gd name="connsiteX3" fmla="*/ -25 w 915828"/>
                <a:gd name="connsiteY3" fmla="*/ 37548 h 53625"/>
                <a:gd name="connsiteX4" fmla="*/ -25 w 915828"/>
                <a:gd name="connsiteY4" fmla="*/ -552 h 53625"/>
                <a:gd name="connsiteX5" fmla="*/ 915804 w 915828"/>
                <a:gd name="connsiteY5" fmla="*/ -552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828" h="53625">
                  <a:moveTo>
                    <a:pt x="915804" y="37548"/>
                  </a:moveTo>
                  <a:cubicBezTo>
                    <a:pt x="915804" y="46083"/>
                    <a:pt x="908908" y="53027"/>
                    <a:pt x="900374" y="53074"/>
                  </a:cubicBezTo>
                  <a:lnTo>
                    <a:pt x="15406" y="53074"/>
                  </a:lnTo>
                  <a:cubicBezTo>
                    <a:pt x="6872" y="53027"/>
                    <a:pt x="-25" y="46083"/>
                    <a:pt x="-25" y="37548"/>
                  </a:cubicBezTo>
                  <a:lnTo>
                    <a:pt x="-25" y="-552"/>
                  </a:lnTo>
                  <a:lnTo>
                    <a:pt x="915804" y="-552"/>
                  </a:lnTo>
                  <a:close/>
                </a:path>
              </a:pathLst>
            </a:custGeom>
            <a:solidFill>
              <a:srgbClr val="F15A29"/>
            </a:solidFill>
            <a:ln w="9525" cap="flat">
              <a:no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097B7A5B-815A-09E3-1D8F-279A3EEBDA6B}"/>
                </a:ext>
              </a:extLst>
            </p:cNvPr>
            <p:cNvSpPr/>
            <p:nvPr/>
          </p:nvSpPr>
          <p:spPr>
            <a:xfrm>
              <a:off x="3051937" y="3127025"/>
              <a:ext cx="915828" cy="53625"/>
            </a:xfrm>
            <a:custGeom>
              <a:avLst/>
              <a:gdLst>
                <a:gd name="connsiteX0" fmla="*/ 915804 w 915828"/>
                <a:gd name="connsiteY0" fmla="*/ 37548 h 53625"/>
                <a:gd name="connsiteX1" fmla="*/ 900374 w 915828"/>
                <a:gd name="connsiteY1" fmla="*/ 53074 h 53625"/>
                <a:gd name="connsiteX2" fmla="*/ 15406 w 915828"/>
                <a:gd name="connsiteY2" fmla="*/ 53074 h 53625"/>
                <a:gd name="connsiteX3" fmla="*/ -25 w 915828"/>
                <a:gd name="connsiteY3" fmla="*/ 37548 h 53625"/>
                <a:gd name="connsiteX4" fmla="*/ -25 w 915828"/>
                <a:gd name="connsiteY4" fmla="*/ -552 h 53625"/>
                <a:gd name="connsiteX5" fmla="*/ 915804 w 915828"/>
                <a:gd name="connsiteY5" fmla="*/ -552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828" h="53625">
                  <a:moveTo>
                    <a:pt x="915804" y="37548"/>
                  </a:moveTo>
                  <a:cubicBezTo>
                    <a:pt x="915804" y="46083"/>
                    <a:pt x="908908" y="53027"/>
                    <a:pt x="900374" y="53074"/>
                  </a:cubicBezTo>
                  <a:lnTo>
                    <a:pt x="15406" y="53074"/>
                  </a:lnTo>
                  <a:cubicBezTo>
                    <a:pt x="6872" y="53027"/>
                    <a:pt x="-25" y="46083"/>
                    <a:pt x="-25" y="37548"/>
                  </a:cubicBezTo>
                  <a:lnTo>
                    <a:pt x="-25" y="-552"/>
                  </a:lnTo>
                  <a:lnTo>
                    <a:pt x="915804" y="-552"/>
                  </a:ln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176" name="Group 175">
            <a:extLst>
              <a:ext uri="{FF2B5EF4-FFF2-40B4-BE49-F238E27FC236}">
                <a16:creationId xmlns:a16="http://schemas.microsoft.com/office/drawing/2014/main" xmlns="" id="{A8240DE2-9A61-D2FD-2980-4C1B7362251D}"/>
              </a:ext>
            </a:extLst>
          </p:cNvPr>
          <p:cNvGrpSpPr/>
          <p:nvPr/>
        </p:nvGrpSpPr>
        <p:grpSpPr>
          <a:xfrm>
            <a:off x="8912990" y="2454211"/>
            <a:ext cx="1647348" cy="684943"/>
            <a:chOff x="2405284" y="3754437"/>
            <a:chExt cx="1647348" cy="684943"/>
          </a:xfrm>
        </p:grpSpPr>
        <p:sp>
          <p:nvSpPr>
            <p:cNvPr id="166" name="Freeform: Shape 165">
              <a:extLst>
                <a:ext uri="{FF2B5EF4-FFF2-40B4-BE49-F238E27FC236}">
                  <a16:creationId xmlns:a16="http://schemas.microsoft.com/office/drawing/2014/main" xmlns="" id="{E2D2185E-9225-AFB8-A2D7-120EE2D36853}"/>
                </a:ext>
              </a:extLst>
            </p:cNvPr>
            <p:cNvSpPr/>
            <p:nvPr/>
          </p:nvSpPr>
          <p:spPr>
            <a:xfrm>
              <a:off x="2405284" y="3754437"/>
              <a:ext cx="1647348" cy="684561"/>
            </a:xfrm>
            <a:custGeom>
              <a:avLst/>
              <a:gdLst>
                <a:gd name="connsiteX0" fmla="*/ 1610277 w 1647348"/>
                <a:gd name="connsiteY0" fmla="*/ 336755 h 684561"/>
                <a:gd name="connsiteX1" fmla="*/ 1647330 w 1647348"/>
                <a:gd name="connsiteY1" fmla="*/ 259413 h 684561"/>
                <a:gd name="connsiteX2" fmla="*/ 823893 w 1647348"/>
                <a:gd name="connsiteY2" fmla="*/ -715 h 684561"/>
                <a:gd name="connsiteX3" fmla="*/ -19 w 1647348"/>
                <a:gd name="connsiteY3" fmla="*/ 259032 h 684561"/>
                <a:gd name="connsiteX4" fmla="*/ 139998 w 1647348"/>
                <a:gd name="connsiteY4" fmla="*/ 404097 h 684561"/>
                <a:gd name="connsiteX5" fmla="*/ -19 w 1647348"/>
                <a:gd name="connsiteY5" fmla="*/ 259032 h 684561"/>
                <a:gd name="connsiteX6" fmla="*/ -19 w 1647348"/>
                <a:gd name="connsiteY6" fmla="*/ 423719 h 684561"/>
                <a:gd name="connsiteX7" fmla="*/ 823512 w 1647348"/>
                <a:gd name="connsiteY7" fmla="*/ 683847 h 684561"/>
                <a:gd name="connsiteX8" fmla="*/ 1646948 w 1647348"/>
                <a:gd name="connsiteY8" fmla="*/ 423719 h 684561"/>
                <a:gd name="connsiteX9" fmla="*/ 1646948 w 1647348"/>
                <a:gd name="connsiteY9" fmla="*/ 259032 h 684561"/>
                <a:gd name="connsiteX10" fmla="*/ 1610277 w 1647348"/>
                <a:gd name="connsiteY10" fmla="*/ 336755 h 684561"/>
                <a:gd name="connsiteX11" fmla="*/ 252965 w 1647348"/>
                <a:gd name="connsiteY11" fmla="*/ 446770 h 684561"/>
                <a:gd name="connsiteX12" fmla="*/ 823893 w 1647348"/>
                <a:gd name="connsiteY12" fmla="*/ 519540 h 684561"/>
                <a:gd name="connsiteX13" fmla="*/ 823893 w 1647348"/>
                <a:gd name="connsiteY13" fmla="*/ 519540 h 684561"/>
                <a:gd name="connsiteX14" fmla="*/ 252584 w 1647348"/>
                <a:gd name="connsiteY14" fmla="*/ 446770 h 684561"/>
                <a:gd name="connsiteX15" fmla="*/ 143427 w 1647348"/>
                <a:gd name="connsiteY15" fmla="*/ 406002 h 684561"/>
                <a:gd name="connsiteX16" fmla="*/ 232200 w 1647348"/>
                <a:gd name="connsiteY16" fmla="*/ 440293 h 684561"/>
                <a:gd name="connsiteX17" fmla="*/ 143427 w 1647348"/>
                <a:gd name="connsiteY17" fmla="*/ 406002 h 684561"/>
                <a:gd name="connsiteX18" fmla="*/ 1029252 w 1647348"/>
                <a:gd name="connsiteY18" fmla="*/ 511349 h 684561"/>
                <a:gd name="connsiteX19" fmla="*/ 1106595 w 1647348"/>
                <a:gd name="connsiteY19" fmla="*/ 503729 h 684561"/>
                <a:gd name="connsiteX20" fmla="*/ 1029252 w 1647348"/>
                <a:gd name="connsiteY20" fmla="*/ 511349 h 684561"/>
                <a:gd name="connsiteX21" fmla="*/ 1144028 w 1647348"/>
                <a:gd name="connsiteY21" fmla="*/ 499062 h 684561"/>
                <a:gd name="connsiteX22" fmla="*/ 1250518 w 1647348"/>
                <a:gd name="connsiteY22" fmla="*/ 481822 h 684561"/>
                <a:gd name="connsiteX23" fmla="*/ 1385773 w 1647348"/>
                <a:gd name="connsiteY23" fmla="*/ 449341 h 684561"/>
                <a:gd name="connsiteX24" fmla="*/ 1250518 w 1647348"/>
                <a:gd name="connsiteY24" fmla="*/ 481822 h 684561"/>
                <a:gd name="connsiteX25" fmla="*/ 1144028 w 1647348"/>
                <a:gd name="connsiteY25" fmla="*/ 499062 h 684561"/>
                <a:gd name="connsiteX26" fmla="*/ 1609039 w 1647348"/>
                <a:gd name="connsiteY26" fmla="*/ 337137 h 684561"/>
                <a:gd name="connsiteX27" fmla="*/ 1527695 w 1647348"/>
                <a:gd name="connsiteY27" fmla="*/ 394287 h 684561"/>
                <a:gd name="connsiteX28" fmla="*/ 1609039 w 1647348"/>
                <a:gd name="connsiteY28" fmla="*/ 337518 h 684561"/>
                <a:gd name="connsiteX29" fmla="*/ 1493501 w 1647348"/>
                <a:gd name="connsiteY29" fmla="*/ 410098 h 684561"/>
                <a:gd name="connsiteX30" fmla="*/ 1423968 w 1647348"/>
                <a:gd name="connsiteY30" fmla="*/ 436863 h 684561"/>
                <a:gd name="connsiteX31" fmla="*/ 1493501 w 1647348"/>
                <a:gd name="connsiteY31" fmla="*/ 410479 h 68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47348" h="684561">
                  <a:moveTo>
                    <a:pt x="1610277" y="336755"/>
                  </a:moveTo>
                  <a:cubicBezTo>
                    <a:pt x="1634375" y="312277"/>
                    <a:pt x="1647330" y="286368"/>
                    <a:pt x="1647330" y="259413"/>
                  </a:cubicBezTo>
                  <a:cubicBezTo>
                    <a:pt x="1647330" y="115776"/>
                    <a:pt x="1278617" y="-715"/>
                    <a:pt x="823893" y="-715"/>
                  </a:cubicBezTo>
                  <a:cubicBezTo>
                    <a:pt x="369170" y="-715"/>
                    <a:pt x="-19" y="116157"/>
                    <a:pt x="-19" y="259032"/>
                  </a:cubicBezTo>
                  <a:cubicBezTo>
                    <a:pt x="-19" y="312753"/>
                    <a:pt x="51606" y="362664"/>
                    <a:pt x="139998" y="404097"/>
                  </a:cubicBezTo>
                  <a:cubicBezTo>
                    <a:pt x="51606" y="362664"/>
                    <a:pt x="-19" y="312753"/>
                    <a:pt x="-19" y="259032"/>
                  </a:cubicBezTo>
                  <a:lnTo>
                    <a:pt x="-19" y="423719"/>
                  </a:lnTo>
                  <a:cubicBezTo>
                    <a:pt x="-19" y="567356"/>
                    <a:pt x="368693" y="683847"/>
                    <a:pt x="823512" y="683847"/>
                  </a:cubicBezTo>
                  <a:cubicBezTo>
                    <a:pt x="1278331" y="683847"/>
                    <a:pt x="1646948" y="567356"/>
                    <a:pt x="1646948" y="423719"/>
                  </a:cubicBezTo>
                  <a:lnTo>
                    <a:pt x="1646948" y="259032"/>
                  </a:lnTo>
                  <a:cubicBezTo>
                    <a:pt x="1646948" y="286368"/>
                    <a:pt x="1633994" y="312277"/>
                    <a:pt x="1610277" y="336755"/>
                  </a:cubicBezTo>
                  <a:close/>
                  <a:moveTo>
                    <a:pt x="252965" y="446770"/>
                  </a:moveTo>
                  <a:cubicBezTo>
                    <a:pt x="400983" y="491727"/>
                    <a:pt x="602151" y="519540"/>
                    <a:pt x="823893" y="519540"/>
                  </a:cubicBezTo>
                  <a:lnTo>
                    <a:pt x="823893" y="519540"/>
                  </a:lnTo>
                  <a:cubicBezTo>
                    <a:pt x="601770" y="519540"/>
                    <a:pt x="400602" y="491727"/>
                    <a:pt x="252584" y="446770"/>
                  </a:cubicBezTo>
                  <a:close/>
                  <a:moveTo>
                    <a:pt x="143427" y="406002"/>
                  </a:moveTo>
                  <a:cubicBezTo>
                    <a:pt x="172345" y="419109"/>
                    <a:pt x="201977" y="430558"/>
                    <a:pt x="232200" y="440293"/>
                  </a:cubicBezTo>
                  <a:cubicBezTo>
                    <a:pt x="201977" y="430558"/>
                    <a:pt x="172345" y="419109"/>
                    <a:pt x="143427" y="406002"/>
                  </a:cubicBezTo>
                  <a:close/>
                  <a:moveTo>
                    <a:pt x="1029252" y="511349"/>
                  </a:moveTo>
                  <a:cubicBezTo>
                    <a:pt x="1055541" y="509158"/>
                    <a:pt x="1081354" y="506682"/>
                    <a:pt x="1106595" y="503729"/>
                  </a:cubicBezTo>
                  <a:cubicBezTo>
                    <a:pt x="1081354" y="506682"/>
                    <a:pt x="1055541" y="509158"/>
                    <a:pt x="1029252" y="511349"/>
                  </a:cubicBezTo>
                  <a:close/>
                  <a:moveTo>
                    <a:pt x="1144028" y="499062"/>
                  </a:moveTo>
                  <a:cubicBezTo>
                    <a:pt x="1180985" y="494109"/>
                    <a:pt x="1216485" y="488365"/>
                    <a:pt x="1250518" y="481822"/>
                  </a:cubicBezTo>
                  <a:cubicBezTo>
                    <a:pt x="1299191" y="472297"/>
                    <a:pt x="1344434" y="461533"/>
                    <a:pt x="1385773" y="449341"/>
                  </a:cubicBezTo>
                  <a:cubicBezTo>
                    <a:pt x="1344434" y="461533"/>
                    <a:pt x="1299191" y="472487"/>
                    <a:pt x="1250518" y="481822"/>
                  </a:cubicBezTo>
                  <a:cubicBezTo>
                    <a:pt x="1216542" y="488422"/>
                    <a:pt x="1181052" y="494176"/>
                    <a:pt x="1144028" y="499062"/>
                  </a:cubicBezTo>
                  <a:close/>
                  <a:moveTo>
                    <a:pt x="1609039" y="337137"/>
                  </a:moveTo>
                  <a:cubicBezTo>
                    <a:pt x="1584979" y="360206"/>
                    <a:pt x="1557556" y="379476"/>
                    <a:pt x="1527695" y="394287"/>
                  </a:cubicBezTo>
                  <a:cubicBezTo>
                    <a:pt x="1557528" y="379589"/>
                    <a:pt x="1584960" y="360454"/>
                    <a:pt x="1609039" y="337518"/>
                  </a:cubicBezTo>
                  <a:close/>
                  <a:moveTo>
                    <a:pt x="1493501" y="410098"/>
                  </a:moveTo>
                  <a:cubicBezTo>
                    <a:pt x="1472260" y="419623"/>
                    <a:pt x="1449019" y="428481"/>
                    <a:pt x="1423968" y="436863"/>
                  </a:cubicBezTo>
                  <a:cubicBezTo>
                    <a:pt x="1449019" y="428863"/>
                    <a:pt x="1472260" y="419909"/>
                    <a:pt x="1493501" y="410479"/>
                  </a:cubicBezTo>
                  <a:close/>
                </a:path>
              </a:pathLst>
            </a:custGeom>
            <a:solidFill>
              <a:srgbClr val="CC5500"/>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E77196C6-B5EC-0DBF-CF4A-B3AB22F433C1}"/>
                </a:ext>
              </a:extLst>
            </p:cNvPr>
            <p:cNvSpPr/>
            <p:nvPr/>
          </p:nvSpPr>
          <p:spPr>
            <a:xfrm>
              <a:off x="2405284" y="3754437"/>
              <a:ext cx="1646967" cy="684561"/>
            </a:xfrm>
            <a:custGeom>
              <a:avLst/>
              <a:gdLst>
                <a:gd name="connsiteX0" fmla="*/ 1604562 w 1646967"/>
                <a:gd name="connsiteY0" fmla="*/ 341804 h 684561"/>
                <a:gd name="connsiteX1" fmla="*/ 1646948 w 1646967"/>
                <a:gd name="connsiteY1" fmla="*/ 259413 h 684561"/>
                <a:gd name="connsiteX2" fmla="*/ 823512 w 1646967"/>
                <a:gd name="connsiteY2" fmla="*/ -715 h 684561"/>
                <a:gd name="connsiteX3" fmla="*/ -19 w 1646967"/>
                <a:gd name="connsiteY3" fmla="*/ 259032 h 684561"/>
                <a:gd name="connsiteX4" fmla="*/ 42367 w 1646967"/>
                <a:gd name="connsiteY4" fmla="*/ 341423 h 684561"/>
                <a:gd name="connsiteX5" fmla="*/ -19 w 1646967"/>
                <a:gd name="connsiteY5" fmla="*/ 423719 h 684561"/>
                <a:gd name="connsiteX6" fmla="*/ 823512 w 1646967"/>
                <a:gd name="connsiteY6" fmla="*/ 683847 h 684561"/>
                <a:gd name="connsiteX7" fmla="*/ 1646948 w 1646967"/>
                <a:gd name="connsiteY7" fmla="*/ 423719 h 684561"/>
                <a:gd name="connsiteX8" fmla="*/ 1604562 w 1646967"/>
                <a:gd name="connsiteY8" fmla="*/ 341804 h 68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6967" h="684561">
                  <a:moveTo>
                    <a:pt x="1604562" y="341804"/>
                  </a:moveTo>
                  <a:cubicBezTo>
                    <a:pt x="1631899" y="315896"/>
                    <a:pt x="1646948" y="288178"/>
                    <a:pt x="1646948" y="259413"/>
                  </a:cubicBezTo>
                  <a:cubicBezTo>
                    <a:pt x="1646948" y="115776"/>
                    <a:pt x="1278236" y="-715"/>
                    <a:pt x="823512" y="-715"/>
                  </a:cubicBezTo>
                  <a:cubicBezTo>
                    <a:pt x="368789" y="-715"/>
                    <a:pt x="-19" y="116157"/>
                    <a:pt x="-19" y="259032"/>
                  </a:cubicBezTo>
                  <a:cubicBezTo>
                    <a:pt x="-19" y="287607"/>
                    <a:pt x="15030" y="315515"/>
                    <a:pt x="42367" y="341423"/>
                  </a:cubicBezTo>
                  <a:cubicBezTo>
                    <a:pt x="15030" y="367236"/>
                    <a:pt x="-19" y="394954"/>
                    <a:pt x="-19" y="423719"/>
                  </a:cubicBezTo>
                  <a:cubicBezTo>
                    <a:pt x="-19" y="567356"/>
                    <a:pt x="368693" y="683847"/>
                    <a:pt x="823512" y="683847"/>
                  </a:cubicBezTo>
                  <a:cubicBezTo>
                    <a:pt x="1278331" y="683847"/>
                    <a:pt x="1646948" y="567356"/>
                    <a:pt x="1646948" y="423719"/>
                  </a:cubicBezTo>
                  <a:cubicBezTo>
                    <a:pt x="1646948" y="395334"/>
                    <a:pt x="1631899" y="367617"/>
                    <a:pt x="1604562" y="341804"/>
                  </a:cubicBezTo>
                  <a:close/>
                </a:path>
              </a:pathLst>
            </a:custGeom>
            <a:noFill/>
            <a:ln w="28575" cap="flat">
              <a:solidFill>
                <a:srgbClr val="F15A29"/>
              </a:solidFill>
              <a:prstDash val="solid"/>
              <a:miter/>
            </a:ln>
          </p:spPr>
          <p:txBody>
            <a:bodyPr rtlCol="0" anchor="ctr"/>
            <a:lstStyle/>
            <a:p>
              <a:endParaRPr lang="en-IN"/>
            </a:p>
          </p:txBody>
        </p:sp>
        <p:sp>
          <p:nvSpPr>
            <p:cNvPr id="168" name="Freeform: Shape 167">
              <a:extLst>
                <a:ext uri="{FF2B5EF4-FFF2-40B4-BE49-F238E27FC236}">
                  <a16:creationId xmlns:a16="http://schemas.microsoft.com/office/drawing/2014/main" xmlns="" id="{F17B0509-DA2F-6B81-27ED-AB22CFBEA7CA}"/>
                </a:ext>
              </a:extLst>
            </p:cNvPr>
            <p:cNvSpPr/>
            <p:nvPr/>
          </p:nvSpPr>
          <p:spPr>
            <a:xfrm>
              <a:off x="2405284" y="4014184"/>
              <a:ext cx="1646967" cy="425196"/>
            </a:xfrm>
            <a:custGeom>
              <a:avLst/>
              <a:gdLst>
                <a:gd name="connsiteX0" fmla="*/ 823512 w 1646967"/>
                <a:gd name="connsiteY0" fmla="*/ 259793 h 425196"/>
                <a:gd name="connsiteX1" fmla="*/ -19 w 1646967"/>
                <a:gd name="connsiteY1" fmla="*/ -334 h 425196"/>
                <a:gd name="connsiteX2" fmla="*/ -19 w 1646967"/>
                <a:gd name="connsiteY2" fmla="*/ 164353 h 425196"/>
                <a:gd name="connsiteX3" fmla="*/ 823512 w 1646967"/>
                <a:gd name="connsiteY3" fmla="*/ 424481 h 425196"/>
                <a:gd name="connsiteX4" fmla="*/ 1646948 w 1646967"/>
                <a:gd name="connsiteY4" fmla="*/ 164353 h 425196"/>
                <a:gd name="connsiteX5" fmla="*/ 1646948 w 1646967"/>
                <a:gd name="connsiteY5" fmla="*/ -715 h 425196"/>
                <a:gd name="connsiteX6" fmla="*/ 823512 w 1646967"/>
                <a:gd name="connsiteY6" fmla="*/ 259793 h 42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6967" h="425196">
                  <a:moveTo>
                    <a:pt x="823512" y="259793"/>
                  </a:moveTo>
                  <a:cubicBezTo>
                    <a:pt x="368693" y="259793"/>
                    <a:pt x="-19" y="143303"/>
                    <a:pt x="-19" y="-334"/>
                  </a:cubicBezTo>
                  <a:lnTo>
                    <a:pt x="-19" y="164353"/>
                  </a:lnTo>
                  <a:cubicBezTo>
                    <a:pt x="-19" y="307990"/>
                    <a:pt x="368693" y="424481"/>
                    <a:pt x="823512" y="424481"/>
                  </a:cubicBezTo>
                  <a:cubicBezTo>
                    <a:pt x="1278331" y="424481"/>
                    <a:pt x="1646948" y="307990"/>
                    <a:pt x="1646948" y="164353"/>
                  </a:cubicBezTo>
                  <a:lnTo>
                    <a:pt x="1646948" y="-715"/>
                  </a:lnTo>
                  <a:cubicBezTo>
                    <a:pt x="1646948" y="143303"/>
                    <a:pt x="1278236" y="259793"/>
                    <a:pt x="823512" y="259793"/>
                  </a:cubicBezTo>
                  <a:close/>
                </a:path>
              </a:pathLst>
            </a:custGeom>
            <a:noFill/>
            <a:ln w="28575" cap="flat">
              <a:solidFill>
                <a:srgbClr val="CC5500"/>
              </a:solidFill>
              <a:prstDash val="solid"/>
              <a:miter/>
            </a:ln>
          </p:spPr>
          <p:txBody>
            <a:bodyPr rtlCol="0" anchor="ctr"/>
            <a:lstStyle/>
            <a:p>
              <a:endParaRPr lang="en-IN" dirty="0"/>
            </a:p>
          </p:txBody>
        </p:sp>
        <p:sp>
          <p:nvSpPr>
            <p:cNvPr id="169" name="Freeform: Shape 168">
              <a:extLst>
                <a:ext uri="{FF2B5EF4-FFF2-40B4-BE49-F238E27FC236}">
                  <a16:creationId xmlns:a16="http://schemas.microsoft.com/office/drawing/2014/main" xmlns="" id="{C420AFA2-65E0-9E28-B57D-C629DD1F2DC9}"/>
                </a:ext>
              </a:extLst>
            </p:cNvPr>
            <p:cNvSpPr/>
            <p:nvPr/>
          </p:nvSpPr>
          <p:spPr>
            <a:xfrm>
              <a:off x="2405284" y="3860736"/>
              <a:ext cx="1646872" cy="520255"/>
            </a:xfrm>
            <a:custGeom>
              <a:avLst/>
              <a:gdLst>
                <a:gd name="connsiteX0" fmla="*/ 1646872 w 1646872"/>
                <a:gd name="connsiteY0" fmla="*/ 260128 h 520255"/>
                <a:gd name="connsiteX1" fmla="*/ 823436 w 1646872"/>
                <a:gd name="connsiteY1" fmla="*/ 520256 h 520255"/>
                <a:gd name="connsiteX2" fmla="*/ 0 w 1646872"/>
                <a:gd name="connsiteY2" fmla="*/ 260128 h 520255"/>
                <a:gd name="connsiteX3" fmla="*/ 823436 w 1646872"/>
                <a:gd name="connsiteY3" fmla="*/ 0 h 520255"/>
                <a:gd name="connsiteX4" fmla="*/ 1646872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2" y="260128"/>
                  </a:moveTo>
                  <a:cubicBezTo>
                    <a:pt x="1646872" y="403792"/>
                    <a:pt x="1278207" y="520256"/>
                    <a:pt x="823436" y="520256"/>
                  </a:cubicBezTo>
                  <a:cubicBezTo>
                    <a:pt x="368665" y="520256"/>
                    <a:pt x="0" y="403792"/>
                    <a:pt x="0" y="260128"/>
                  </a:cubicBezTo>
                  <a:cubicBezTo>
                    <a:pt x="0" y="116463"/>
                    <a:pt x="368665" y="0"/>
                    <a:pt x="823436" y="0"/>
                  </a:cubicBezTo>
                  <a:cubicBezTo>
                    <a:pt x="1278207" y="0"/>
                    <a:pt x="1646872" y="116463"/>
                    <a:pt x="1646872" y="260128"/>
                  </a:cubicBezTo>
                  <a:close/>
                </a:path>
              </a:pathLst>
            </a:custGeom>
            <a:solidFill>
              <a:srgbClr val="FFFFFF">
                <a:alpha val="50000"/>
              </a:srgbClr>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06697B54-D2AE-C235-06D3-D469C304A825}"/>
                </a:ext>
              </a:extLst>
            </p:cNvPr>
            <p:cNvSpPr/>
            <p:nvPr/>
          </p:nvSpPr>
          <p:spPr>
            <a:xfrm>
              <a:off x="2405284" y="3919124"/>
              <a:ext cx="1646872" cy="520255"/>
            </a:xfrm>
            <a:custGeom>
              <a:avLst/>
              <a:gdLst>
                <a:gd name="connsiteX0" fmla="*/ 1646872 w 1646872"/>
                <a:gd name="connsiteY0" fmla="*/ 260128 h 520255"/>
                <a:gd name="connsiteX1" fmla="*/ 823436 w 1646872"/>
                <a:gd name="connsiteY1" fmla="*/ 520255 h 520255"/>
                <a:gd name="connsiteX2" fmla="*/ 0 w 1646872"/>
                <a:gd name="connsiteY2" fmla="*/ 260128 h 520255"/>
                <a:gd name="connsiteX3" fmla="*/ 823436 w 1646872"/>
                <a:gd name="connsiteY3" fmla="*/ 0 h 520255"/>
                <a:gd name="connsiteX4" fmla="*/ 1646872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2" y="260128"/>
                  </a:moveTo>
                  <a:cubicBezTo>
                    <a:pt x="1646872" y="403792"/>
                    <a:pt x="1278207" y="520255"/>
                    <a:pt x="823436" y="520255"/>
                  </a:cubicBezTo>
                  <a:cubicBezTo>
                    <a:pt x="368665" y="520255"/>
                    <a:pt x="0" y="403792"/>
                    <a:pt x="0" y="260128"/>
                  </a:cubicBezTo>
                  <a:cubicBezTo>
                    <a:pt x="0" y="116463"/>
                    <a:pt x="368665" y="0"/>
                    <a:pt x="823436" y="0"/>
                  </a:cubicBezTo>
                  <a:cubicBezTo>
                    <a:pt x="1278207" y="0"/>
                    <a:pt x="1646872" y="116463"/>
                    <a:pt x="1646872" y="260128"/>
                  </a:cubicBezTo>
                  <a:close/>
                </a:path>
              </a:pathLst>
            </a:custGeom>
            <a:solidFill>
              <a:srgbClr val="FFFFFF">
                <a:alpha val="25000"/>
              </a:srgbClr>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8AF57135-19C9-C9DA-AF88-2F6C52D53758}"/>
                </a:ext>
              </a:extLst>
            </p:cNvPr>
            <p:cNvSpPr/>
            <p:nvPr/>
          </p:nvSpPr>
          <p:spPr>
            <a:xfrm>
              <a:off x="2405284" y="3754437"/>
              <a:ext cx="1646872" cy="520255"/>
            </a:xfrm>
            <a:custGeom>
              <a:avLst/>
              <a:gdLst>
                <a:gd name="connsiteX0" fmla="*/ 1646872 w 1646872"/>
                <a:gd name="connsiteY0" fmla="*/ 260128 h 520255"/>
                <a:gd name="connsiteX1" fmla="*/ 823436 w 1646872"/>
                <a:gd name="connsiteY1" fmla="*/ 520256 h 520255"/>
                <a:gd name="connsiteX2" fmla="*/ 0 w 1646872"/>
                <a:gd name="connsiteY2" fmla="*/ 260128 h 520255"/>
                <a:gd name="connsiteX3" fmla="*/ 823436 w 1646872"/>
                <a:gd name="connsiteY3" fmla="*/ 0 h 520255"/>
                <a:gd name="connsiteX4" fmla="*/ 1646872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2" y="260128"/>
                  </a:moveTo>
                  <a:cubicBezTo>
                    <a:pt x="1646872" y="403792"/>
                    <a:pt x="1278207" y="520256"/>
                    <a:pt x="823436" y="520256"/>
                  </a:cubicBezTo>
                  <a:cubicBezTo>
                    <a:pt x="368665" y="520256"/>
                    <a:pt x="0" y="403792"/>
                    <a:pt x="0" y="260128"/>
                  </a:cubicBezTo>
                  <a:cubicBezTo>
                    <a:pt x="0" y="116463"/>
                    <a:pt x="368665" y="0"/>
                    <a:pt x="823436" y="0"/>
                  </a:cubicBezTo>
                  <a:cubicBezTo>
                    <a:pt x="1278207" y="0"/>
                    <a:pt x="1646872" y="116463"/>
                    <a:pt x="1646872" y="260128"/>
                  </a:cubicBezTo>
                  <a:close/>
                </a:path>
              </a:pathLst>
            </a:custGeom>
            <a:noFill/>
            <a:ln w="28575" cap="flat">
              <a:solidFill>
                <a:srgbClr val="CC5500"/>
              </a:solidFill>
              <a:prstDash val="solid"/>
              <a:miter/>
            </a:ln>
          </p:spPr>
          <p:txBody>
            <a:bodyPr rtlCol="0" anchor="ctr"/>
            <a:lstStyle/>
            <a:p>
              <a:endParaRPr lang="en-IN" dirty="0"/>
            </a:p>
          </p:txBody>
        </p:sp>
      </p:grpSp>
      <p:grpSp>
        <p:nvGrpSpPr>
          <p:cNvPr id="177" name="Group 176">
            <a:extLst>
              <a:ext uri="{FF2B5EF4-FFF2-40B4-BE49-F238E27FC236}">
                <a16:creationId xmlns:a16="http://schemas.microsoft.com/office/drawing/2014/main" xmlns="" id="{08800400-BE6B-7FBA-E3AA-DD8C4738E1BE}"/>
              </a:ext>
            </a:extLst>
          </p:cNvPr>
          <p:cNvGrpSpPr/>
          <p:nvPr/>
        </p:nvGrpSpPr>
        <p:grpSpPr>
          <a:xfrm>
            <a:off x="8912990" y="5517896"/>
            <a:ext cx="1646967" cy="685133"/>
            <a:chOff x="499427" y="3836828"/>
            <a:chExt cx="1646967" cy="685133"/>
          </a:xfrm>
        </p:grpSpPr>
        <p:sp>
          <p:nvSpPr>
            <p:cNvPr id="172" name="Freeform: Shape 171">
              <a:extLst>
                <a:ext uri="{FF2B5EF4-FFF2-40B4-BE49-F238E27FC236}">
                  <a16:creationId xmlns:a16="http://schemas.microsoft.com/office/drawing/2014/main" xmlns="" id="{0B139089-7214-EBB5-22F1-06B07703A125}"/>
                </a:ext>
              </a:extLst>
            </p:cNvPr>
            <p:cNvSpPr/>
            <p:nvPr/>
          </p:nvSpPr>
          <p:spPr>
            <a:xfrm>
              <a:off x="499427" y="4096956"/>
              <a:ext cx="1646967" cy="425005"/>
            </a:xfrm>
            <a:custGeom>
              <a:avLst/>
              <a:gdLst>
                <a:gd name="connsiteX0" fmla="*/ 823417 w 1646967"/>
                <a:gd name="connsiteY0" fmla="*/ 259413 h 425005"/>
                <a:gd name="connsiteX1" fmla="*/ -19 w 1646967"/>
                <a:gd name="connsiteY1" fmla="*/ -620 h 425005"/>
                <a:gd name="connsiteX2" fmla="*/ -19 w 1646967"/>
                <a:gd name="connsiteY2" fmla="*/ 164163 h 425005"/>
                <a:gd name="connsiteX3" fmla="*/ 823417 w 1646967"/>
                <a:gd name="connsiteY3" fmla="*/ 424290 h 425005"/>
                <a:gd name="connsiteX4" fmla="*/ 1646948 w 1646967"/>
                <a:gd name="connsiteY4" fmla="*/ 164163 h 425005"/>
                <a:gd name="connsiteX5" fmla="*/ 1646948 w 1646967"/>
                <a:gd name="connsiteY5" fmla="*/ -715 h 425005"/>
                <a:gd name="connsiteX6" fmla="*/ 823417 w 1646967"/>
                <a:gd name="connsiteY6" fmla="*/ 259413 h 42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6967" h="425005">
                  <a:moveTo>
                    <a:pt x="823417" y="259413"/>
                  </a:moveTo>
                  <a:cubicBezTo>
                    <a:pt x="368693" y="259413"/>
                    <a:pt x="-19" y="143017"/>
                    <a:pt x="-19" y="-620"/>
                  </a:cubicBezTo>
                  <a:lnTo>
                    <a:pt x="-19" y="164163"/>
                  </a:lnTo>
                  <a:cubicBezTo>
                    <a:pt x="-19" y="307800"/>
                    <a:pt x="368693" y="424290"/>
                    <a:pt x="823417" y="424290"/>
                  </a:cubicBezTo>
                  <a:cubicBezTo>
                    <a:pt x="1278140" y="424290"/>
                    <a:pt x="1646948" y="307800"/>
                    <a:pt x="1646948" y="164163"/>
                  </a:cubicBezTo>
                  <a:lnTo>
                    <a:pt x="1646948" y="-715"/>
                  </a:lnTo>
                  <a:cubicBezTo>
                    <a:pt x="1646948" y="142922"/>
                    <a:pt x="1278236" y="259413"/>
                    <a:pt x="823417" y="259413"/>
                  </a:cubicBezTo>
                  <a:close/>
                </a:path>
              </a:pathLst>
            </a:custGeom>
            <a:noFill/>
            <a:ln w="28575" cap="flat">
              <a:solidFill>
                <a:srgbClr val="CC5500"/>
              </a:solid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96F50F00-DE3D-C23C-F283-89E4ECEEEBE5}"/>
                </a:ext>
              </a:extLst>
            </p:cNvPr>
            <p:cNvSpPr/>
            <p:nvPr/>
          </p:nvSpPr>
          <p:spPr>
            <a:xfrm>
              <a:off x="499427" y="3943127"/>
              <a:ext cx="1646872" cy="520255"/>
            </a:xfrm>
            <a:custGeom>
              <a:avLst/>
              <a:gdLst>
                <a:gd name="connsiteX0" fmla="*/ 1646873 w 1646872"/>
                <a:gd name="connsiteY0" fmla="*/ 260128 h 520255"/>
                <a:gd name="connsiteX1" fmla="*/ 823436 w 1646872"/>
                <a:gd name="connsiteY1" fmla="*/ 520256 h 520255"/>
                <a:gd name="connsiteX2" fmla="*/ 0 w 1646872"/>
                <a:gd name="connsiteY2" fmla="*/ 260128 h 520255"/>
                <a:gd name="connsiteX3" fmla="*/ 823436 w 1646872"/>
                <a:gd name="connsiteY3" fmla="*/ 0 h 520255"/>
                <a:gd name="connsiteX4" fmla="*/ 1646873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3" y="260128"/>
                  </a:moveTo>
                  <a:cubicBezTo>
                    <a:pt x="1646873" y="403792"/>
                    <a:pt x="1278208" y="520256"/>
                    <a:pt x="823436" y="520256"/>
                  </a:cubicBezTo>
                  <a:cubicBezTo>
                    <a:pt x="368665" y="520256"/>
                    <a:pt x="0" y="403792"/>
                    <a:pt x="0" y="260128"/>
                  </a:cubicBezTo>
                  <a:cubicBezTo>
                    <a:pt x="0" y="116463"/>
                    <a:pt x="368665" y="0"/>
                    <a:pt x="823436" y="0"/>
                  </a:cubicBezTo>
                  <a:cubicBezTo>
                    <a:pt x="1278208" y="0"/>
                    <a:pt x="1646873" y="116463"/>
                    <a:pt x="1646873" y="260128"/>
                  </a:cubicBezTo>
                  <a:close/>
                </a:path>
              </a:pathLst>
            </a:custGeom>
            <a:solidFill>
              <a:srgbClr val="F15A29">
                <a:alpha val="50000"/>
              </a:srgbClr>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5A7F8FFC-2037-53AB-BD73-C3130487A3DD}"/>
                </a:ext>
              </a:extLst>
            </p:cNvPr>
            <p:cNvSpPr/>
            <p:nvPr/>
          </p:nvSpPr>
          <p:spPr>
            <a:xfrm>
              <a:off x="499427" y="4001516"/>
              <a:ext cx="1646872" cy="520255"/>
            </a:xfrm>
            <a:custGeom>
              <a:avLst/>
              <a:gdLst>
                <a:gd name="connsiteX0" fmla="*/ 1646873 w 1646872"/>
                <a:gd name="connsiteY0" fmla="*/ 260128 h 520255"/>
                <a:gd name="connsiteX1" fmla="*/ 823436 w 1646872"/>
                <a:gd name="connsiteY1" fmla="*/ 520255 h 520255"/>
                <a:gd name="connsiteX2" fmla="*/ 0 w 1646872"/>
                <a:gd name="connsiteY2" fmla="*/ 260128 h 520255"/>
                <a:gd name="connsiteX3" fmla="*/ 823436 w 1646872"/>
                <a:gd name="connsiteY3" fmla="*/ 0 h 520255"/>
                <a:gd name="connsiteX4" fmla="*/ 1646873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3" y="260128"/>
                  </a:moveTo>
                  <a:cubicBezTo>
                    <a:pt x="1646873" y="403792"/>
                    <a:pt x="1278208" y="520255"/>
                    <a:pt x="823436" y="520255"/>
                  </a:cubicBezTo>
                  <a:cubicBezTo>
                    <a:pt x="368665" y="520255"/>
                    <a:pt x="0" y="403792"/>
                    <a:pt x="0" y="260128"/>
                  </a:cubicBezTo>
                  <a:cubicBezTo>
                    <a:pt x="0" y="116463"/>
                    <a:pt x="368665" y="0"/>
                    <a:pt x="823436" y="0"/>
                  </a:cubicBezTo>
                  <a:cubicBezTo>
                    <a:pt x="1278208" y="0"/>
                    <a:pt x="1646873" y="116463"/>
                    <a:pt x="1646873" y="260128"/>
                  </a:cubicBezTo>
                  <a:close/>
                </a:path>
              </a:pathLst>
            </a:custGeom>
            <a:solidFill>
              <a:srgbClr val="F15A29">
                <a:alpha val="50000"/>
              </a:srgbClr>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A4D463D0-5A7B-F1EA-04BA-BEEB4322EF0D}"/>
                </a:ext>
              </a:extLst>
            </p:cNvPr>
            <p:cNvSpPr/>
            <p:nvPr/>
          </p:nvSpPr>
          <p:spPr>
            <a:xfrm>
              <a:off x="499427" y="3836828"/>
              <a:ext cx="1646872" cy="520255"/>
            </a:xfrm>
            <a:custGeom>
              <a:avLst/>
              <a:gdLst>
                <a:gd name="connsiteX0" fmla="*/ 1646873 w 1646872"/>
                <a:gd name="connsiteY0" fmla="*/ 260128 h 520255"/>
                <a:gd name="connsiteX1" fmla="*/ 823436 w 1646872"/>
                <a:gd name="connsiteY1" fmla="*/ 520255 h 520255"/>
                <a:gd name="connsiteX2" fmla="*/ 0 w 1646872"/>
                <a:gd name="connsiteY2" fmla="*/ 260128 h 520255"/>
                <a:gd name="connsiteX3" fmla="*/ 823436 w 1646872"/>
                <a:gd name="connsiteY3" fmla="*/ 0 h 520255"/>
                <a:gd name="connsiteX4" fmla="*/ 1646873 w 1646872"/>
                <a:gd name="connsiteY4" fmla="*/ 260128 h 52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872" h="520255">
                  <a:moveTo>
                    <a:pt x="1646873" y="260128"/>
                  </a:moveTo>
                  <a:cubicBezTo>
                    <a:pt x="1646873" y="403792"/>
                    <a:pt x="1278208" y="520255"/>
                    <a:pt x="823436" y="520255"/>
                  </a:cubicBezTo>
                  <a:cubicBezTo>
                    <a:pt x="368665" y="520255"/>
                    <a:pt x="0" y="403792"/>
                    <a:pt x="0" y="260128"/>
                  </a:cubicBezTo>
                  <a:cubicBezTo>
                    <a:pt x="0" y="116463"/>
                    <a:pt x="368665" y="0"/>
                    <a:pt x="823436" y="0"/>
                  </a:cubicBezTo>
                  <a:cubicBezTo>
                    <a:pt x="1278208" y="0"/>
                    <a:pt x="1646873" y="116463"/>
                    <a:pt x="1646873" y="260128"/>
                  </a:cubicBezTo>
                  <a:close/>
                </a:path>
              </a:pathLst>
            </a:custGeom>
            <a:noFill/>
            <a:ln w="28575" cap="flat">
              <a:solidFill>
                <a:srgbClr val="CC5500"/>
              </a:solidFill>
              <a:prstDash val="solid"/>
              <a:miter/>
            </a:ln>
          </p:spPr>
          <p:txBody>
            <a:bodyPr rtlCol="0" anchor="ctr"/>
            <a:lstStyle/>
            <a:p>
              <a:endParaRPr lang="en-IN" dirty="0"/>
            </a:p>
          </p:txBody>
        </p:sp>
      </p:grpSp>
      <p:grpSp>
        <p:nvGrpSpPr>
          <p:cNvPr id="193" name="Group 192">
            <a:extLst>
              <a:ext uri="{FF2B5EF4-FFF2-40B4-BE49-F238E27FC236}">
                <a16:creationId xmlns:a16="http://schemas.microsoft.com/office/drawing/2014/main" xmlns="" id="{D38706A8-3329-4932-E793-8B785C702B45}"/>
              </a:ext>
            </a:extLst>
          </p:cNvPr>
          <p:cNvGrpSpPr/>
          <p:nvPr/>
        </p:nvGrpSpPr>
        <p:grpSpPr>
          <a:xfrm>
            <a:off x="8418008" y="1969103"/>
            <a:ext cx="371475" cy="1170051"/>
            <a:chOff x="1391284" y="3656011"/>
            <a:chExt cx="371475" cy="1170051"/>
          </a:xfrm>
        </p:grpSpPr>
        <p:sp>
          <p:nvSpPr>
            <p:cNvPr id="181" name="Freeform: Shape 180">
              <a:extLst>
                <a:ext uri="{FF2B5EF4-FFF2-40B4-BE49-F238E27FC236}">
                  <a16:creationId xmlns:a16="http://schemas.microsoft.com/office/drawing/2014/main" xmlns="" id="{2BBCF791-16A0-1878-A474-81BB2B234098}"/>
                </a:ext>
              </a:extLst>
            </p:cNvPr>
            <p:cNvSpPr/>
            <p:nvPr/>
          </p:nvSpPr>
          <p:spPr>
            <a:xfrm>
              <a:off x="1427860" y="3837939"/>
              <a:ext cx="297941" cy="988123"/>
            </a:xfrm>
            <a:custGeom>
              <a:avLst/>
              <a:gdLst>
                <a:gd name="connsiteX0" fmla="*/ 0 w 297941"/>
                <a:gd name="connsiteY0" fmla="*/ 0 h 988123"/>
                <a:gd name="connsiteX1" fmla="*/ 297942 w 297941"/>
                <a:gd name="connsiteY1" fmla="*/ 0 h 988123"/>
                <a:gd name="connsiteX2" fmla="*/ 297942 w 297941"/>
                <a:gd name="connsiteY2" fmla="*/ 0 h 988123"/>
                <a:gd name="connsiteX3" fmla="*/ 297942 w 297941"/>
                <a:gd name="connsiteY3" fmla="*/ 839152 h 988123"/>
                <a:gd name="connsiteX4" fmla="*/ 148971 w 297941"/>
                <a:gd name="connsiteY4" fmla="*/ 988123 h 988123"/>
                <a:gd name="connsiteX5" fmla="*/ 148971 w 297941"/>
                <a:gd name="connsiteY5" fmla="*/ 988123 h 988123"/>
                <a:gd name="connsiteX6" fmla="*/ 0 w 297941"/>
                <a:gd name="connsiteY6" fmla="*/ 839152 h 988123"/>
                <a:gd name="connsiteX7" fmla="*/ 0 w 297941"/>
                <a:gd name="connsiteY7" fmla="*/ 0 h 988123"/>
                <a:gd name="connsiteX8" fmla="*/ 0 w 297941"/>
                <a:gd name="connsiteY8" fmla="*/ 0 h 98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941" h="988123">
                  <a:moveTo>
                    <a:pt x="0" y="0"/>
                  </a:moveTo>
                  <a:lnTo>
                    <a:pt x="297942" y="0"/>
                  </a:lnTo>
                  <a:lnTo>
                    <a:pt x="297942" y="0"/>
                  </a:lnTo>
                  <a:lnTo>
                    <a:pt x="297942" y="839152"/>
                  </a:lnTo>
                  <a:cubicBezTo>
                    <a:pt x="297942" y="921429"/>
                    <a:pt x="231245" y="988123"/>
                    <a:pt x="148971" y="988123"/>
                  </a:cubicBezTo>
                  <a:lnTo>
                    <a:pt x="148971" y="988123"/>
                  </a:lnTo>
                  <a:cubicBezTo>
                    <a:pt x="66697" y="988123"/>
                    <a:pt x="0" y="921429"/>
                    <a:pt x="0" y="839152"/>
                  </a:cubicBezTo>
                  <a:lnTo>
                    <a:pt x="0" y="0"/>
                  </a:lnTo>
                  <a:lnTo>
                    <a:pt x="0" y="0"/>
                  </a:lnTo>
                  <a:close/>
                </a:path>
              </a:pathLst>
            </a:custGeom>
            <a:solidFill>
              <a:srgbClr val="CC5500"/>
            </a:solidFill>
            <a:ln w="9525" cap="flat">
              <a:noFill/>
              <a:prstDash val="solid"/>
              <a:miter/>
            </a:ln>
          </p:spPr>
          <p:txBody>
            <a:bodyPr rtlCol="0" anchor="ctr"/>
            <a:lstStyle/>
            <a:p>
              <a:endParaRPr lang="en-IN"/>
            </a:p>
          </p:txBody>
        </p:sp>
        <p:sp>
          <p:nvSpPr>
            <p:cNvPr id="182" name="Freeform: Shape 181">
              <a:extLst>
                <a:ext uri="{FF2B5EF4-FFF2-40B4-BE49-F238E27FC236}">
                  <a16:creationId xmlns:a16="http://schemas.microsoft.com/office/drawing/2014/main" xmlns="" id="{7FD1A4DA-9ADF-1A1F-3236-C193ACF89ED7}"/>
                </a:ext>
              </a:extLst>
            </p:cNvPr>
            <p:cNvSpPr/>
            <p:nvPr/>
          </p:nvSpPr>
          <p:spPr>
            <a:xfrm>
              <a:off x="1391285" y="3818318"/>
              <a:ext cx="371094" cy="39433"/>
            </a:xfrm>
            <a:custGeom>
              <a:avLst/>
              <a:gdLst>
                <a:gd name="connsiteX0" fmla="*/ 356711 w 371094"/>
                <a:gd name="connsiteY0" fmla="*/ 0 h 39433"/>
                <a:gd name="connsiteX1" fmla="*/ 371094 w 371094"/>
                <a:gd name="connsiteY1" fmla="*/ 0 h 39433"/>
                <a:gd name="connsiteX2" fmla="*/ 371094 w 371094"/>
                <a:gd name="connsiteY2" fmla="*/ 39434 h 39433"/>
                <a:gd name="connsiteX3" fmla="*/ 356711 w 371094"/>
                <a:gd name="connsiteY3" fmla="*/ 39434 h 39433"/>
                <a:gd name="connsiteX4" fmla="*/ 14383 w 371094"/>
                <a:gd name="connsiteY4" fmla="*/ 39434 h 39433"/>
                <a:gd name="connsiteX5" fmla="*/ 0 w 371094"/>
                <a:gd name="connsiteY5" fmla="*/ 39434 h 39433"/>
                <a:gd name="connsiteX6" fmla="*/ 0 w 371094"/>
                <a:gd name="connsiteY6" fmla="*/ 0 h 39433"/>
                <a:gd name="connsiteX7" fmla="*/ 14383 w 371094"/>
                <a:gd name="connsiteY7" fmla="*/ 0 h 39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094" h="39433">
                  <a:moveTo>
                    <a:pt x="356711" y="0"/>
                  </a:moveTo>
                  <a:cubicBezTo>
                    <a:pt x="364655" y="0"/>
                    <a:pt x="371094" y="0"/>
                    <a:pt x="371094" y="0"/>
                  </a:cubicBezTo>
                  <a:lnTo>
                    <a:pt x="371094" y="39434"/>
                  </a:lnTo>
                  <a:cubicBezTo>
                    <a:pt x="371094" y="39434"/>
                    <a:pt x="364655" y="39434"/>
                    <a:pt x="356711" y="39434"/>
                  </a:cubicBezTo>
                  <a:lnTo>
                    <a:pt x="14383" y="39434"/>
                  </a:lnTo>
                  <a:cubicBezTo>
                    <a:pt x="6439" y="39434"/>
                    <a:pt x="0" y="39434"/>
                    <a:pt x="0" y="39434"/>
                  </a:cubicBezTo>
                  <a:lnTo>
                    <a:pt x="0" y="0"/>
                  </a:lnTo>
                  <a:cubicBezTo>
                    <a:pt x="0" y="0"/>
                    <a:pt x="6439" y="0"/>
                    <a:pt x="14383" y="0"/>
                  </a:cubicBezTo>
                  <a:close/>
                </a:path>
              </a:pathLst>
            </a:custGeom>
            <a:solidFill>
              <a:srgbClr val="F15A29"/>
            </a:solidFill>
            <a:ln w="9525" cap="flat">
              <a:noFill/>
              <a:prstDash val="solid"/>
              <a:miter/>
            </a:ln>
          </p:spPr>
          <p:txBody>
            <a:bodyPr rtlCol="0" anchor="ctr"/>
            <a:lstStyle/>
            <a:p>
              <a:endParaRPr lang="en-IN"/>
            </a:p>
          </p:txBody>
        </p:sp>
        <p:sp>
          <p:nvSpPr>
            <p:cNvPr id="183" name="Freeform: Shape 182">
              <a:extLst>
                <a:ext uri="{FF2B5EF4-FFF2-40B4-BE49-F238E27FC236}">
                  <a16:creationId xmlns:a16="http://schemas.microsoft.com/office/drawing/2014/main" xmlns="" id="{F2443F98-4DEB-A748-E9C8-06F3B04CA831}"/>
                </a:ext>
              </a:extLst>
            </p:cNvPr>
            <p:cNvSpPr/>
            <p:nvPr/>
          </p:nvSpPr>
          <p:spPr>
            <a:xfrm>
              <a:off x="1391285" y="3818318"/>
              <a:ext cx="371094" cy="39433"/>
            </a:xfrm>
            <a:custGeom>
              <a:avLst/>
              <a:gdLst>
                <a:gd name="connsiteX0" fmla="*/ 356711 w 371094"/>
                <a:gd name="connsiteY0" fmla="*/ 0 h 39433"/>
                <a:gd name="connsiteX1" fmla="*/ 371094 w 371094"/>
                <a:gd name="connsiteY1" fmla="*/ 0 h 39433"/>
                <a:gd name="connsiteX2" fmla="*/ 371094 w 371094"/>
                <a:gd name="connsiteY2" fmla="*/ 39434 h 39433"/>
                <a:gd name="connsiteX3" fmla="*/ 356711 w 371094"/>
                <a:gd name="connsiteY3" fmla="*/ 39434 h 39433"/>
                <a:gd name="connsiteX4" fmla="*/ 14383 w 371094"/>
                <a:gd name="connsiteY4" fmla="*/ 39434 h 39433"/>
                <a:gd name="connsiteX5" fmla="*/ 0 w 371094"/>
                <a:gd name="connsiteY5" fmla="*/ 39434 h 39433"/>
                <a:gd name="connsiteX6" fmla="*/ 0 w 371094"/>
                <a:gd name="connsiteY6" fmla="*/ 0 h 39433"/>
                <a:gd name="connsiteX7" fmla="*/ 14383 w 371094"/>
                <a:gd name="connsiteY7" fmla="*/ 0 h 39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094" h="39433">
                  <a:moveTo>
                    <a:pt x="356711" y="0"/>
                  </a:moveTo>
                  <a:cubicBezTo>
                    <a:pt x="364655" y="0"/>
                    <a:pt x="371094" y="0"/>
                    <a:pt x="371094" y="0"/>
                  </a:cubicBezTo>
                  <a:lnTo>
                    <a:pt x="371094" y="39434"/>
                  </a:lnTo>
                  <a:cubicBezTo>
                    <a:pt x="371094" y="39434"/>
                    <a:pt x="364655" y="39434"/>
                    <a:pt x="356711" y="39434"/>
                  </a:cubicBezTo>
                  <a:lnTo>
                    <a:pt x="14383" y="39434"/>
                  </a:lnTo>
                  <a:cubicBezTo>
                    <a:pt x="6439" y="39434"/>
                    <a:pt x="0" y="39434"/>
                    <a:pt x="0" y="39434"/>
                  </a:cubicBezTo>
                  <a:lnTo>
                    <a:pt x="0" y="0"/>
                  </a:lnTo>
                  <a:cubicBezTo>
                    <a:pt x="0" y="0"/>
                    <a:pt x="6439" y="0"/>
                    <a:pt x="14383" y="0"/>
                  </a:cubicBezTo>
                  <a:close/>
                </a:path>
              </a:pathLst>
            </a:custGeom>
            <a:solidFill>
              <a:srgbClr val="D4D6D8"/>
            </a:solidFill>
            <a:ln w="9525" cap="flat">
              <a:noFill/>
              <a:prstDash val="solid"/>
              <a:miter/>
            </a:ln>
          </p:spPr>
          <p:txBody>
            <a:bodyPr rtlCol="0" anchor="ctr"/>
            <a:lstStyle/>
            <a:p>
              <a:endParaRPr lang="en-IN"/>
            </a:p>
          </p:txBody>
        </p:sp>
        <p:sp>
          <p:nvSpPr>
            <p:cNvPr id="184" name="Freeform: Shape 183">
              <a:extLst>
                <a:ext uri="{FF2B5EF4-FFF2-40B4-BE49-F238E27FC236}">
                  <a16:creationId xmlns:a16="http://schemas.microsoft.com/office/drawing/2014/main" xmlns="" id="{60AB69C6-0682-594E-7177-649AFEA8F112}"/>
                </a:ext>
              </a:extLst>
            </p:cNvPr>
            <p:cNvSpPr/>
            <p:nvPr/>
          </p:nvSpPr>
          <p:spPr>
            <a:xfrm>
              <a:off x="1445482" y="3834510"/>
              <a:ext cx="260127" cy="757618"/>
            </a:xfrm>
            <a:custGeom>
              <a:avLst/>
              <a:gdLst>
                <a:gd name="connsiteX0" fmla="*/ 219446 w 260127"/>
                <a:gd name="connsiteY0" fmla="*/ -34 h 757618"/>
                <a:gd name="connsiteX1" fmla="*/ 39709 w 260127"/>
                <a:gd name="connsiteY1" fmla="*/ -34 h 757618"/>
                <a:gd name="connsiteX2" fmla="*/ -487 w 260127"/>
                <a:gd name="connsiteY2" fmla="*/ 40161 h 757618"/>
                <a:gd name="connsiteX3" fmla="*/ 39709 w 260127"/>
                <a:gd name="connsiteY3" fmla="*/ 80357 h 757618"/>
                <a:gd name="connsiteX4" fmla="*/ 103622 w 260127"/>
                <a:gd name="connsiteY4" fmla="*/ 80357 h 757618"/>
                <a:gd name="connsiteX5" fmla="*/ 103622 w 260127"/>
                <a:gd name="connsiteY5" fmla="*/ 570323 h 757618"/>
                <a:gd name="connsiteX6" fmla="*/ 69236 w 260127"/>
                <a:gd name="connsiteY6" fmla="*/ 621091 h 757618"/>
                <a:gd name="connsiteX7" fmla="*/ 69236 w 260127"/>
                <a:gd name="connsiteY7" fmla="*/ 702911 h 757618"/>
                <a:gd name="connsiteX8" fmla="*/ 123910 w 260127"/>
                <a:gd name="connsiteY8" fmla="*/ 757584 h 757618"/>
                <a:gd name="connsiteX9" fmla="*/ 124005 w 260127"/>
                <a:gd name="connsiteY9" fmla="*/ 757584 h 757618"/>
                <a:gd name="connsiteX10" fmla="*/ 140007 w 260127"/>
                <a:gd name="connsiteY10" fmla="*/ 757584 h 757618"/>
                <a:gd name="connsiteX11" fmla="*/ 194681 w 260127"/>
                <a:gd name="connsiteY11" fmla="*/ 702911 h 757618"/>
                <a:gd name="connsiteX12" fmla="*/ 194681 w 260127"/>
                <a:gd name="connsiteY12" fmla="*/ 621091 h 757618"/>
                <a:gd name="connsiteX13" fmla="*/ 160295 w 260127"/>
                <a:gd name="connsiteY13" fmla="*/ 570323 h 757618"/>
                <a:gd name="connsiteX14" fmla="*/ 160295 w 260127"/>
                <a:gd name="connsiteY14" fmla="*/ 80357 h 757618"/>
                <a:gd name="connsiteX15" fmla="*/ 219446 w 260127"/>
                <a:gd name="connsiteY15" fmla="*/ 80357 h 757618"/>
                <a:gd name="connsiteX16" fmla="*/ 259641 w 260127"/>
                <a:gd name="connsiteY16" fmla="*/ 40161 h 757618"/>
                <a:gd name="connsiteX17" fmla="*/ 219446 w 260127"/>
                <a:gd name="connsiteY17" fmla="*/ -34 h 75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0127" h="757618">
                  <a:moveTo>
                    <a:pt x="219446" y="-34"/>
                  </a:moveTo>
                  <a:lnTo>
                    <a:pt x="39709" y="-34"/>
                  </a:lnTo>
                  <a:cubicBezTo>
                    <a:pt x="17506" y="-34"/>
                    <a:pt x="-487" y="17962"/>
                    <a:pt x="-487" y="40161"/>
                  </a:cubicBezTo>
                  <a:cubicBezTo>
                    <a:pt x="-487" y="62360"/>
                    <a:pt x="17506" y="80357"/>
                    <a:pt x="39709" y="80357"/>
                  </a:cubicBezTo>
                  <a:lnTo>
                    <a:pt x="103622" y="80357"/>
                  </a:lnTo>
                  <a:lnTo>
                    <a:pt x="103622" y="570323"/>
                  </a:lnTo>
                  <a:cubicBezTo>
                    <a:pt x="82876" y="578638"/>
                    <a:pt x="69265" y="598736"/>
                    <a:pt x="69236" y="621091"/>
                  </a:cubicBezTo>
                  <a:lnTo>
                    <a:pt x="69236" y="702911"/>
                  </a:lnTo>
                  <a:cubicBezTo>
                    <a:pt x="69236" y="733105"/>
                    <a:pt x="93716" y="757584"/>
                    <a:pt x="123910" y="757584"/>
                  </a:cubicBezTo>
                  <a:cubicBezTo>
                    <a:pt x="123939" y="757584"/>
                    <a:pt x="123977" y="757584"/>
                    <a:pt x="124005" y="757584"/>
                  </a:cubicBezTo>
                  <a:lnTo>
                    <a:pt x="140007" y="757584"/>
                  </a:lnTo>
                  <a:cubicBezTo>
                    <a:pt x="170202" y="757584"/>
                    <a:pt x="194681" y="733105"/>
                    <a:pt x="194681" y="702911"/>
                  </a:cubicBezTo>
                  <a:lnTo>
                    <a:pt x="194681" y="621091"/>
                  </a:lnTo>
                  <a:cubicBezTo>
                    <a:pt x="194652" y="598736"/>
                    <a:pt x="181041" y="578638"/>
                    <a:pt x="160295" y="570323"/>
                  </a:cubicBezTo>
                  <a:lnTo>
                    <a:pt x="160295" y="80357"/>
                  </a:lnTo>
                  <a:lnTo>
                    <a:pt x="219446" y="80357"/>
                  </a:lnTo>
                  <a:cubicBezTo>
                    <a:pt x="241649" y="80357"/>
                    <a:pt x="259641" y="62360"/>
                    <a:pt x="259641" y="40161"/>
                  </a:cubicBezTo>
                  <a:cubicBezTo>
                    <a:pt x="259641" y="17962"/>
                    <a:pt x="241649" y="-34"/>
                    <a:pt x="219446" y="-34"/>
                  </a:cubicBezTo>
                  <a:close/>
                </a:path>
              </a:pathLst>
            </a:custGeom>
            <a:solidFill>
              <a:srgbClr val="FFFFFF">
                <a:alpha val="50000"/>
              </a:srgbClr>
            </a:solidFill>
            <a:ln w="9525" cap="flat">
              <a:noFill/>
              <a:prstDash val="solid"/>
              <a:miter/>
            </a:ln>
          </p:spPr>
          <p:txBody>
            <a:bodyPr rtlCol="0" anchor="ctr"/>
            <a:lstStyle/>
            <a:p>
              <a:endParaRPr lang="en-IN"/>
            </a:p>
          </p:txBody>
        </p:sp>
        <p:sp>
          <p:nvSpPr>
            <p:cNvPr id="185" name="Freeform: Shape 184">
              <a:extLst>
                <a:ext uri="{FF2B5EF4-FFF2-40B4-BE49-F238E27FC236}">
                  <a16:creationId xmlns:a16="http://schemas.microsoft.com/office/drawing/2014/main" xmlns="" id="{C194C389-C08E-8E45-E447-D3DF90FE0E92}"/>
                </a:ext>
              </a:extLst>
            </p:cNvPr>
            <p:cNvSpPr/>
            <p:nvPr/>
          </p:nvSpPr>
          <p:spPr>
            <a:xfrm>
              <a:off x="1391284" y="3656011"/>
              <a:ext cx="371475" cy="202121"/>
            </a:xfrm>
            <a:custGeom>
              <a:avLst/>
              <a:gdLst>
                <a:gd name="connsiteX0" fmla="*/ 300885 w 371475"/>
                <a:gd name="connsiteY0" fmla="*/ -33 h 202121"/>
                <a:gd name="connsiteX1" fmla="*/ 69332 w 371475"/>
                <a:gd name="connsiteY1" fmla="*/ -33 h 202121"/>
                <a:gd name="connsiteX2" fmla="*/ -487 w 371475"/>
                <a:gd name="connsiteY2" fmla="*/ 69690 h 202121"/>
                <a:gd name="connsiteX3" fmla="*/ -487 w 371475"/>
                <a:gd name="connsiteY3" fmla="*/ 202087 h 202121"/>
                <a:gd name="connsiteX4" fmla="*/ 370988 w 371475"/>
                <a:gd name="connsiteY4" fmla="*/ 202087 h 202121"/>
                <a:gd name="connsiteX5" fmla="*/ 370988 w 371475"/>
                <a:gd name="connsiteY5" fmla="*/ 69690 h 202121"/>
                <a:gd name="connsiteX6" fmla="*/ 301265 w 371475"/>
                <a:gd name="connsiteY6" fmla="*/ -34 h 202121"/>
                <a:gd name="connsiteX7" fmla="*/ 300885 w 371475"/>
                <a:gd name="connsiteY7" fmla="*/ -33 h 20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75" h="202121">
                  <a:moveTo>
                    <a:pt x="300885" y="-33"/>
                  </a:moveTo>
                  <a:lnTo>
                    <a:pt x="69332" y="-33"/>
                  </a:lnTo>
                  <a:cubicBezTo>
                    <a:pt x="30813" y="-33"/>
                    <a:pt x="-429" y="31168"/>
                    <a:pt x="-487" y="69690"/>
                  </a:cubicBezTo>
                  <a:lnTo>
                    <a:pt x="-487" y="202087"/>
                  </a:lnTo>
                  <a:lnTo>
                    <a:pt x="370988" y="202087"/>
                  </a:lnTo>
                  <a:lnTo>
                    <a:pt x="370988" y="69690"/>
                  </a:lnTo>
                  <a:cubicBezTo>
                    <a:pt x="370988" y="31183"/>
                    <a:pt x="339775" y="-34"/>
                    <a:pt x="301265" y="-34"/>
                  </a:cubicBezTo>
                  <a:cubicBezTo>
                    <a:pt x="301142" y="-34"/>
                    <a:pt x="301008" y="-34"/>
                    <a:pt x="300885" y="-33"/>
                  </a:cubicBezTo>
                  <a:close/>
                </a:path>
              </a:pathLst>
            </a:custGeom>
            <a:solidFill>
              <a:srgbClr val="CC5500"/>
            </a:solidFill>
            <a:ln w="9525" cap="flat">
              <a:noFill/>
              <a:prstDash val="solid"/>
              <a:miter/>
            </a:ln>
          </p:spPr>
          <p:txBody>
            <a:bodyPr rtlCol="0" anchor="ctr"/>
            <a:lstStyle/>
            <a:p>
              <a:endParaRPr lang="en-IN" dirty="0"/>
            </a:p>
          </p:txBody>
        </p:sp>
        <p:sp>
          <p:nvSpPr>
            <p:cNvPr id="186" name="Freeform: Shape 185">
              <a:extLst>
                <a:ext uri="{FF2B5EF4-FFF2-40B4-BE49-F238E27FC236}">
                  <a16:creationId xmlns:a16="http://schemas.microsoft.com/office/drawing/2014/main" xmlns="" id="{1980FDAD-09A9-CB0F-1BDA-93E83661979C}"/>
                </a:ext>
              </a:extLst>
            </p:cNvPr>
            <p:cNvSpPr/>
            <p:nvPr/>
          </p:nvSpPr>
          <p:spPr>
            <a:xfrm>
              <a:off x="1428908" y="4609464"/>
              <a:ext cx="295501" cy="174213"/>
            </a:xfrm>
            <a:custGeom>
              <a:avLst/>
              <a:gdLst>
                <a:gd name="connsiteX0" fmla="*/ 294979 w 295501"/>
                <a:gd name="connsiteY0" fmla="*/ 46543 h 174213"/>
                <a:gd name="connsiteX1" fmla="*/ 294979 w 295501"/>
                <a:gd name="connsiteY1" fmla="*/ 46543 h 174213"/>
                <a:gd name="connsiteX2" fmla="*/ 294979 w 295501"/>
                <a:gd name="connsiteY2" fmla="*/ 44924 h 174213"/>
                <a:gd name="connsiteX3" fmla="*/ 147246 w 295501"/>
                <a:gd name="connsiteY3" fmla="*/ -34 h 174213"/>
                <a:gd name="connsiteX4" fmla="*/ -487 w 295501"/>
                <a:gd name="connsiteY4" fmla="*/ 44924 h 174213"/>
                <a:gd name="connsiteX5" fmla="*/ -487 w 295501"/>
                <a:gd name="connsiteY5" fmla="*/ 45972 h 174213"/>
                <a:gd name="connsiteX6" fmla="*/ -487 w 295501"/>
                <a:gd name="connsiteY6" fmla="*/ 45972 h 174213"/>
                <a:gd name="connsiteX7" fmla="*/ -487 w 295501"/>
                <a:gd name="connsiteY7" fmla="*/ 47115 h 174213"/>
                <a:gd name="connsiteX8" fmla="*/ 371 w 295501"/>
                <a:gd name="connsiteY8" fmla="*/ 51115 h 174213"/>
                <a:gd name="connsiteX9" fmla="*/ 120386 w 295501"/>
                <a:gd name="connsiteY9" fmla="*/ 168273 h 174213"/>
                <a:gd name="connsiteX10" fmla="*/ 145818 w 295501"/>
                <a:gd name="connsiteY10" fmla="*/ 174178 h 174213"/>
                <a:gd name="connsiteX11" fmla="*/ 175059 w 295501"/>
                <a:gd name="connsiteY11" fmla="*/ 166939 h 174213"/>
                <a:gd name="connsiteX12" fmla="*/ 291169 w 295501"/>
                <a:gd name="connsiteY12" fmla="*/ 55401 h 174213"/>
                <a:gd name="connsiteX13" fmla="*/ 294312 w 295501"/>
                <a:gd name="connsiteY13" fmla="*/ 46924 h 174213"/>
                <a:gd name="connsiteX14" fmla="*/ 147437 w 295501"/>
                <a:gd name="connsiteY14" fmla="*/ 12920 h 174213"/>
                <a:gd name="connsiteX15" fmla="*/ 282025 w 295501"/>
                <a:gd name="connsiteY15" fmla="*/ 44162 h 174213"/>
                <a:gd name="connsiteX16" fmla="*/ 279929 w 295501"/>
                <a:gd name="connsiteY16" fmla="*/ 49591 h 174213"/>
                <a:gd name="connsiteX17" fmla="*/ 147437 w 295501"/>
                <a:gd name="connsiteY17" fmla="*/ 76642 h 174213"/>
                <a:gd name="connsiteX18" fmla="*/ 14087 w 295501"/>
                <a:gd name="connsiteY18" fmla="*/ 48067 h 174213"/>
                <a:gd name="connsiteX19" fmla="*/ 13325 w 295501"/>
                <a:gd name="connsiteY19" fmla="*/ 44829 h 174213"/>
                <a:gd name="connsiteX20" fmla="*/ 147437 w 295501"/>
                <a:gd name="connsiteY20" fmla="*/ 12920 h 174213"/>
                <a:gd name="connsiteX21" fmla="*/ 169725 w 295501"/>
                <a:gd name="connsiteY21" fmla="*/ 155223 h 174213"/>
                <a:gd name="connsiteX22" fmla="*/ 126768 w 295501"/>
                <a:gd name="connsiteY22" fmla="*/ 156462 h 174213"/>
                <a:gd name="connsiteX23" fmla="*/ 21993 w 295501"/>
                <a:gd name="connsiteY23" fmla="*/ 69498 h 174213"/>
                <a:gd name="connsiteX24" fmla="*/ 147437 w 295501"/>
                <a:gd name="connsiteY24" fmla="*/ 89691 h 174213"/>
                <a:gd name="connsiteX25" fmla="*/ 267737 w 295501"/>
                <a:gd name="connsiteY25" fmla="*/ 71975 h 174213"/>
                <a:gd name="connsiteX26" fmla="*/ 169725 w 295501"/>
                <a:gd name="connsiteY26" fmla="*/ 155223 h 174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501" h="174213">
                  <a:moveTo>
                    <a:pt x="294979" y="46543"/>
                  </a:moveTo>
                  <a:lnTo>
                    <a:pt x="294979" y="46543"/>
                  </a:lnTo>
                  <a:cubicBezTo>
                    <a:pt x="295027" y="46000"/>
                    <a:pt x="295027" y="45467"/>
                    <a:pt x="294979" y="44924"/>
                  </a:cubicBezTo>
                  <a:cubicBezTo>
                    <a:pt x="294979" y="15396"/>
                    <a:pt x="220684" y="-34"/>
                    <a:pt x="147246" y="-34"/>
                  </a:cubicBezTo>
                  <a:cubicBezTo>
                    <a:pt x="73808" y="-34"/>
                    <a:pt x="-487" y="15396"/>
                    <a:pt x="-487" y="44924"/>
                  </a:cubicBezTo>
                  <a:cubicBezTo>
                    <a:pt x="-487" y="44924"/>
                    <a:pt x="-487" y="45591"/>
                    <a:pt x="-487" y="45972"/>
                  </a:cubicBezTo>
                  <a:lnTo>
                    <a:pt x="-487" y="45972"/>
                  </a:lnTo>
                  <a:lnTo>
                    <a:pt x="-487" y="47115"/>
                  </a:lnTo>
                  <a:cubicBezTo>
                    <a:pt x="-334" y="48477"/>
                    <a:pt x="-49" y="49810"/>
                    <a:pt x="371" y="51115"/>
                  </a:cubicBezTo>
                  <a:cubicBezTo>
                    <a:pt x="12753" y="104265"/>
                    <a:pt x="71903" y="144079"/>
                    <a:pt x="120386" y="168273"/>
                  </a:cubicBezTo>
                  <a:cubicBezTo>
                    <a:pt x="128282" y="172216"/>
                    <a:pt x="136997" y="174245"/>
                    <a:pt x="145818" y="174178"/>
                  </a:cubicBezTo>
                  <a:cubicBezTo>
                    <a:pt x="156000" y="174131"/>
                    <a:pt x="166029" y="171654"/>
                    <a:pt x="175059" y="166939"/>
                  </a:cubicBezTo>
                  <a:cubicBezTo>
                    <a:pt x="254593" y="126458"/>
                    <a:pt x="282691" y="75594"/>
                    <a:pt x="291169" y="55401"/>
                  </a:cubicBezTo>
                  <a:cubicBezTo>
                    <a:pt x="292883" y="52868"/>
                    <a:pt x="293960" y="49963"/>
                    <a:pt x="294312" y="46924"/>
                  </a:cubicBezTo>
                  <a:close/>
                  <a:moveTo>
                    <a:pt x="147437" y="12920"/>
                  </a:moveTo>
                  <a:cubicBezTo>
                    <a:pt x="228494" y="12920"/>
                    <a:pt x="280787" y="31208"/>
                    <a:pt x="282025" y="44162"/>
                  </a:cubicBezTo>
                  <a:cubicBezTo>
                    <a:pt x="282025" y="45305"/>
                    <a:pt x="280977" y="47115"/>
                    <a:pt x="279929" y="49591"/>
                  </a:cubicBezTo>
                  <a:cubicBezTo>
                    <a:pt x="269261" y="61974"/>
                    <a:pt x="219922" y="76642"/>
                    <a:pt x="147437" y="76642"/>
                  </a:cubicBezTo>
                  <a:cubicBezTo>
                    <a:pt x="71237" y="76642"/>
                    <a:pt x="20469" y="60354"/>
                    <a:pt x="14087" y="48067"/>
                  </a:cubicBezTo>
                  <a:cubicBezTo>
                    <a:pt x="14087" y="46924"/>
                    <a:pt x="13515" y="45876"/>
                    <a:pt x="13325" y="44829"/>
                  </a:cubicBezTo>
                  <a:cubicBezTo>
                    <a:pt x="13801" y="31494"/>
                    <a:pt x="65998" y="12920"/>
                    <a:pt x="147437" y="12920"/>
                  </a:cubicBezTo>
                  <a:close/>
                  <a:moveTo>
                    <a:pt x="169725" y="155223"/>
                  </a:moveTo>
                  <a:cubicBezTo>
                    <a:pt x="156419" y="162443"/>
                    <a:pt x="140474" y="162901"/>
                    <a:pt x="126768" y="156462"/>
                  </a:cubicBezTo>
                  <a:cubicBezTo>
                    <a:pt x="94668" y="140364"/>
                    <a:pt x="43614" y="109789"/>
                    <a:pt x="21993" y="69498"/>
                  </a:cubicBezTo>
                  <a:cubicBezTo>
                    <a:pt x="49424" y="82833"/>
                    <a:pt x="98193" y="89691"/>
                    <a:pt x="147437" y="89691"/>
                  </a:cubicBezTo>
                  <a:cubicBezTo>
                    <a:pt x="193252" y="89691"/>
                    <a:pt x="239448" y="83691"/>
                    <a:pt x="267737" y="71975"/>
                  </a:cubicBezTo>
                  <a:cubicBezTo>
                    <a:pt x="242963" y="107875"/>
                    <a:pt x="209159" y="136592"/>
                    <a:pt x="169725" y="155223"/>
                  </a:cubicBez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194" name="Group 193">
            <a:extLst>
              <a:ext uri="{FF2B5EF4-FFF2-40B4-BE49-F238E27FC236}">
                <a16:creationId xmlns:a16="http://schemas.microsoft.com/office/drawing/2014/main" xmlns="" id="{7F1CCCCD-75C3-5CED-B28A-1BD82187FD53}"/>
              </a:ext>
            </a:extLst>
          </p:cNvPr>
          <p:cNvGrpSpPr/>
          <p:nvPr/>
        </p:nvGrpSpPr>
        <p:grpSpPr>
          <a:xfrm>
            <a:off x="8417960" y="5032977"/>
            <a:ext cx="371570" cy="1170052"/>
            <a:chOff x="1911159" y="3656010"/>
            <a:chExt cx="371570" cy="1170052"/>
          </a:xfrm>
        </p:grpSpPr>
        <p:sp>
          <p:nvSpPr>
            <p:cNvPr id="187" name="Freeform: Shape 186">
              <a:extLst>
                <a:ext uri="{FF2B5EF4-FFF2-40B4-BE49-F238E27FC236}">
                  <a16:creationId xmlns:a16="http://schemas.microsoft.com/office/drawing/2014/main" xmlns="" id="{F8FAE419-139A-3765-B52D-6D7A5E55F68F}"/>
                </a:ext>
              </a:extLst>
            </p:cNvPr>
            <p:cNvSpPr/>
            <p:nvPr/>
          </p:nvSpPr>
          <p:spPr>
            <a:xfrm>
              <a:off x="1947735" y="3837939"/>
              <a:ext cx="298037" cy="988123"/>
            </a:xfrm>
            <a:custGeom>
              <a:avLst/>
              <a:gdLst>
                <a:gd name="connsiteX0" fmla="*/ 0 w 298037"/>
                <a:gd name="connsiteY0" fmla="*/ 0 h 988123"/>
                <a:gd name="connsiteX1" fmla="*/ 298037 w 298037"/>
                <a:gd name="connsiteY1" fmla="*/ 0 h 988123"/>
                <a:gd name="connsiteX2" fmla="*/ 298037 w 298037"/>
                <a:gd name="connsiteY2" fmla="*/ 0 h 988123"/>
                <a:gd name="connsiteX3" fmla="*/ 298037 w 298037"/>
                <a:gd name="connsiteY3" fmla="*/ 839152 h 988123"/>
                <a:gd name="connsiteX4" fmla="*/ 149066 w 298037"/>
                <a:gd name="connsiteY4" fmla="*/ 988123 h 988123"/>
                <a:gd name="connsiteX5" fmla="*/ 149066 w 298037"/>
                <a:gd name="connsiteY5" fmla="*/ 988123 h 988123"/>
                <a:gd name="connsiteX6" fmla="*/ 0 w 298037"/>
                <a:gd name="connsiteY6" fmla="*/ 839248 h 988123"/>
                <a:gd name="connsiteX7" fmla="*/ 0 w 298037"/>
                <a:gd name="connsiteY7" fmla="*/ 839152 h 988123"/>
                <a:gd name="connsiteX8" fmla="*/ 0 w 298037"/>
                <a:gd name="connsiteY8" fmla="*/ 0 h 988123"/>
                <a:gd name="connsiteX9" fmla="*/ 0 w 298037"/>
                <a:gd name="connsiteY9" fmla="*/ 0 h 98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037" h="988123">
                  <a:moveTo>
                    <a:pt x="0" y="0"/>
                  </a:moveTo>
                  <a:lnTo>
                    <a:pt x="298037" y="0"/>
                  </a:lnTo>
                  <a:lnTo>
                    <a:pt x="298037" y="0"/>
                  </a:lnTo>
                  <a:lnTo>
                    <a:pt x="298037" y="839152"/>
                  </a:lnTo>
                  <a:cubicBezTo>
                    <a:pt x="298037" y="921429"/>
                    <a:pt x="231340" y="988123"/>
                    <a:pt x="149066" y="988123"/>
                  </a:cubicBezTo>
                  <a:lnTo>
                    <a:pt x="149066" y="988123"/>
                  </a:lnTo>
                  <a:cubicBezTo>
                    <a:pt x="66792" y="988181"/>
                    <a:pt x="52" y="921525"/>
                    <a:pt x="0" y="839248"/>
                  </a:cubicBezTo>
                  <a:cubicBezTo>
                    <a:pt x="0" y="839219"/>
                    <a:pt x="0" y="839181"/>
                    <a:pt x="0" y="839152"/>
                  </a:cubicBezTo>
                  <a:lnTo>
                    <a:pt x="0" y="0"/>
                  </a:lnTo>
                  <a:lnTo>
                    <a:pt x="0" y="0"/>
                  </a:lnTo>
                  <a:close/>
                </a:path>
              </a:pathLst>
            </a:custGeom>
            <a:noFill/>
            <a:ln w="9525" cap="flat">
              <a:solidFill>
                <a:srgbClr val="CC5500"/>
              </a:solid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F0B471BE-B463-325D-982E-DD69E8B273C1}"/>
                </a:ext>
              </a:extLst>
            </p:cNvPr>
            <p:cNvSpPr/>
            <p:nvPr/>
          </p:nvSpPr>
          <p:spPr>
            <a:xfrm>
              <a:off x="1911159" y="3818318"/>
              <a:ext cx="371093" cy="39433"/>
            </a:xfrm>
            <a:custGeom>
              <a:avLst/>
              <a:gdLst>
                <a:gd name="connsiteX0" fmla="*/ 356711 w 371093"/>
                <a:gd name="connsiteY0" fmla="*/ 0 h 39433"/>
                <a:gd name="connsiteX1" fmla="*/ 371094 w 371093"/>
                <a:gd name="connsiteY1" fmla="*/ 0 h 39433"/>
                <a:gd name="connsiteX2" fmla="*/ 371094 w 371093"/>
                <a:gd name="connsiteY2" fmla="*/ 39434 h 39433"/>
                <a:gd name="connsiteX3" fmla="*/ 356711 w 371093"/>
                <a:gd name="connsiteY3" fmla="*/ 39434 h 39433"/>
                <a:gd name="connsiteX4" fmla="*/ 14383 w 371093"/>
                <a:gd name="connsiteY4" fmla="*/ 39434 h 39433"/>
                <a:gd name="connsiteX5" fmla="*/ 0 w 371093"/>
                <a:gd name="connsiteY5" fmla="*/ 39434 h 39433"/>
                <a:gd name="connsiteX6" fmla="*/ 0 w 371093"/>
                <a:gd name="connsiteY6" fmla="*/ 0 h 39433"/>
                <a:gd name="connsiteX7" fmla="*/ 14383 w 371093"/>
                <a:gd name="connsiteY7" fmla="*/ 0 h 39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093" h="39433">
                  <a:moveTo>
                    <a:pt x="356711" y="0"/>
                  </a:moveTo>
                  <a:cubicBezTo>
                    <a:pt x="364655" y="0"/>
                    <a:pt x="371094" y="0"/>
                    <a:pt x="371094" y="0"/>
                  </a:cubicBezTo>
                  <a:lnTo>
                    <a:pt x="371094" y="39434"/>
                  </a:lnTo>
                  <a:cubicBezTo>
                    <a:pt x="371094" y="39434"/>
                    <a:pt x="364655" y="39434"/>
                    <a:pt x="356711" y="39434"/>
                  </a:cubicBezTo>
                  <a:lnTo>
                    <a:pt x="14383" y="39434"/>
                  </a:lnTo>
                  <a:cubicBezTo>
                    <a:pt x="6439" y="39434"/>
                    <a:pt x="0" y="39434"/>
                    <a:pt x="0" y="39434"/>
                  </a:cubicBezTo>
                  <a:lnTo>
                    <a:pt x="0" y="0"/>
                  </a:lnTo>
                  <a:cubicBezTo>
                    <a:pt x="0" y="0"/>
                    <a:pt x="6439" y="0"/>
                    <a:pt x="14383" y="0"/>
                  </a:cubicBezTo>
                  <a:close/>
                </a:path>
              </a:pathLst>
            </a:custGeom>
            <a:solidFill>
              <a:srgbClr val="F15A29"/>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45E8A06A-79AC-5729-73F7-98E255FD5AE6}"/>
                </a:ext>
              </a:extLst>
            </p:cNvPr>
            <p:cNvSpPr/>
            <p:nvPr/>
          </p:nvSpPr>
          <p:spPr>
            <a:xfrm>
              <a:off x="1911159" y="3818318"/>
              <a:ext cx="371093" cy="39433"/>
            </a:xfrm>
            <a:custGeom>
              <a:avLst/>
              <a:gdLst>
                <a:gd name="connsiteX0" fmla="*/ 356711 w 371093"/>
                <a:gd name="connsiteY0" fmla="*/ 0 h 39433"/>
                <a:gd name="connsiteX1" fmla="*/ 371094 w 371093"/>
                <a:gd name="connsiteY1" fmla="*/ 0 h 39433"/>
                <a:gd name="connsiteX2" fmla="*/ 371094 w 371093"/>
                <a:gd name="connsiteY2" fmla="*/ 39434 h 39433"/>
                <a:gd name="connsiteX3" fmla="*/ 356711 w 371093"/>
                <a:gd name="connsiteY3" fmla="*/ 39434 h 39433"/>
                <a:gd name="connsiteX4" fmla="*/ 14383 w 371093"/>
                <a:gd name="connsiteY4" fmla="*/ 39434 h 39433"/>
                <a:gd name="connsiteX5" fmla="*/ 0 w 371093"/>
                <a:gd name="connsiteY5" fmla="*/ 39434 h 39433"/>
                <a:gd name="connsiteX6" fmla="*/ 0 w 371093"/>
                <a:gd name="connsiteY6" fmla="*/ 0 h 39433"/>
                <a:gd name="connsiteX7" fmla="*/ 14383 w 371093"/>
                <a:gd name="connsiteY7" fmla="*/ 0 h 39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093" h="39433">
                  <a:moveTo>
                    <a:pt x="356711" y="0"/>
                  </a:moveTo>
                  <a:cubicBezTo>
                    <a:pt x="364655" y="0"/>
                    <a:pt x="371094" y="0"/>
                    <a:pt x="371094" y="0"/>
                  </a:cubicBezTo>
                  <a:lnTo>
                    <a:pt x="371094" y="39434"/>
                  </a:lnTo>
                  <a:cubicBezTo>
                    <a:pt x="371094" y="39434"/>
                    <a:pt x="364655" y="39434"/>
                    <a:pt x="356711" y="39434"/>
                  </a:cubicBezTo>
                  <a:lnTo>
                    <a:pt x="14383" y="39434"/>
                  </a:lnTo>
                  <a:cubicBezTo>
                    <a:pt x="6439" y="39434"/>
                    <a:pt x="0" y="39434"/>
                    <a:pt x="0" y="39434"/>
                  </a:cubicBezTo>
                  <a:lnTo>
                    <a:pt x="0" y="0"/>
                  </a:lnTo>
                  <a:cubicBezTo>
                    <a:pt x="0" y="0"/>
                    <a:pt x="6439" y="0"/>
                    <a:pt x="14383" y="0"/>
                  </a:cubicBezTo>
                  <a:close/>
                </a:path>
              </a:pathLst>
            </a:custGeom>
            <a:solidFill>
              <a:srgbClr val="D4D6D8"/>
            </a:solidFill>
            <a:ln w="9525" cap="flat">
              <a:no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3D10D99A-D333-E21C-8B92-A92BE1B65EE5}"/>
                </a:ext>
              </a:extLst>
            </p:cNvPr>
            <p:cNvSpPr/>
            <p:nvPr/>
          </p:nvSpPr>
          <p:spPr>
            <a:xfrm>
              <a:off x="1965452" y="3834510"/>
              <a:ext cx="260317" cy="757618"/>
            </a:xfrm>
            <a:custGeom>
              <a:avLst/>
              <a:gdLst>
                <a:gd name="connsiteX0" fmla="*/ 219636 w 260317"/>
                <a:gd name="connsiteY0" fmla="*/ -34 h 757618"/>
                <a:gd name="connsiteX1" fmla="*/ 39709 w 260317"/>
                <a:gd name="connsiteY1" fmla="*/ -34 h 757618"/>
                <a:gd name="connsiteX2" fmla="*/ -487 w 260317"/>
                <a:gd name="connsiteY2" fmla="*/ 40161 h 757618"/>
                <a:gd name="connsiteX3" fmla="*/ 39709 w 260317"/>
                <a:gd name="connsiteY3" fmla="*/ 80357 h 757618"/>
                <a:gd name="connsiteX4" fmla="*/ 103622 w 260317"/>
                <a:gd name="connsiteY4" fmla="*/ 80357 h 757618"/>
                <a:gd name="connsiteX5" fmla="*/ 103622 w 260317"/>
                <a:gd name="connsiteY5" fmla="*/ 570323 h 757618"/>
                <a:gd name="connsiteX6" fmla="*/ 69236 w 260317"/>
                <a:gd name="connsiteY6" fmla="*/ 621091 h 757618"/>
                <a:gd name="connsiteX7" fmla="*/ 69236 w 260317"/>
                <a:gd name="connsiteY7" fmla="*/ 702911 h 757618"/>
                <a:gd name="connsiteX8" fmla="*/ 123910 w 260317"/>
                <a:gd name="connsiteY8" fmla="*/ 757584 h 757618"/>
                <a:gd name="connsiteX9" fmla="*/ 124386 w 260317"/>
                <a:gd name="connsiteY9" fmla="*/ 757584 h 757618"/>
                <a:gd name="connsiteX10" fmla="*/ 140388 w 260317"/>
                <a:gd name="connsiteY10" fmla="*/ 757584 h 757618"/>
                <a:gd name="connsiteX11" fmla="*/ 195061 w 260317"/>
                <a:gd name="connsiteY11" fmla="*/ 702911 h 757618"/>
                <a:gd name="connsiteX12" fmla="*/ 195061 w 260317"/>
                <a:gd name="connsiteY12" fmla="*/ 621091 h 757618"/>
                <a:gd name="connsiteX13" fmla="*/ 160772 w 260317"/>
                <a:gd name="connsiteY13" fmla="*/ 570323 h 757618"/>
                <a:gd name="connsiteX14" fmla="*/ 160772 w 260317"/>
                <a:gd name="connsiteY14" fmla="*/ 80357 h 757618"/>
                <a:gd name="connsiteX15" fmla="*/ 219636 w 260317"/>
                <a:gd name="connsiteY15" fmla="*/ 80357 h 757618"/>
                <a:gd name="connsiteX16" fmla="*/ 259831 w 260317"/>
                <a:gd name="connsiteY16" fmla="*/ 40161 h 757618"/>
                <a:gd name="connsiteX17" fmla="*/ 219636 w 260317"/>
                <a:gd name="connsiteY17" fmla="*/ -34 h 75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0317" h="757618">
                  <a:moveTo>
                    <a:pt x="219636" y="-34"/>
                  </a:moveTo>
                  <a:lnTo>
                    <a:pt x="39709" y="-34"/>
                  </a:lnTo>
                  <a:cubicBezTo>
                    <a:pt x="17506" y="-34"/>
                    <a:pt x="-487" y="17962"/>
                    <a:pt x="-487" y="40161"/>
                  </a:cubicBezTo>
                  <a:cubicBezTo>
                    <a:pt x="-487" y="62360"/>
                    <a:pt x="17506" y="80357"/>
                    <a:pt x="39709" y="80357"/>
                  </a:cubicBezTo>
                  <a:lnTo>
                    <a:pt x="103622" y="80357"/>
                  </a:lnTo>
                  <a:lnTo>
                    <a:pt x="103622" y="570323"/>
                  </a:lnTo>
                  <a:cubicBezTo>
                    <a:pt x="82838" y="578600"/>
                    <a:pt x="69207" y="598717"/>
                    <a:pt x="69236" y="621091"/>
                  </a:cubicBezTo>
                  <a:lnTo>
                    <a:pt x="69236" y="702911"/>
                  </a:lnTo>
                  <a:cubicBezTo>
                    <a:pt x="69236" y="733105"/>
                    <a:pt x="93716" y="757584"/>
                    <a:pt x="123910" y="757584"/>
                  </a:cubicBezTo>
                  <a:cubicBezTo>
                    <a:pt x="124071" y="757584"/>
                    <a:pt x="124224" y="757584"/>
                    <a:pt x="124386" y="757584"/>
                  </a:cubicBezTo>
                  <a:lnTo>
                    <a:pt x="140388" y="757584"/>
                  </a:lnTo>
                  <a:cubicBezTo>
                    <a:pt x="170582" y="757584"/>
                    <a:pt x="195061" y="733105"/>
                    <a:pt x="195061" y="702911"/>
                  </a:cubicBezTo>
                  <a:lnTo>
                    <a:pt x="195061" y="621091"/>
                  </a:lnTo>
                  <a:cubicBezTo>
                    <a:pt x="195081" y="598755"/>
                    <a:pt x="181498" y="578648"/>
                    <a:pt x="160772" y="570323"/>
                  </a:cubicBezTo>
                  <a:lnTo>
                    <a:pt x="160772" y="80357"/>
                  </a:lnTo>
                  <a:lnTo>
                    <a:pt x="219636" y="80357"/>
                  </a:lnTo>
                  <a:cubicBezTo>
                    <a:pt x="241839" y="80357"/>
                    <a:pt x="259831" y="62360"/>
                    <a:pt x="259831" y="40161"/>
                  </a:cubicBezTo>
                  <a:cubicBezTo>
                    <a:pt x="259831" y="17962"/>
                    <a:pt x="241839" y="-34"/>
                    <a:pt x="219636" y="-34"/>
                  </a:cubicBezTo>
                  <a:close/>
                </a:path>
              </a:pathLst>
            </a:custGeom>
            <a:solidFill>
              <a:srgbClr val="F15A29">
                <a:alpha val="50000"/>
              </a:srgbClr>
            </a:solidFill>
            <a:ln w="9525" cap="flat">
              <a:noFill/>
              <a:prstDash val="solid"/>
              <a:miter/>
            </a:ln>
          </p:spPr>
          <p:txBody>
            <a:bodyPr rtlCol="0" anchor="ctr"/>
            <a:lstStyle/>
            <a:p>
              <a:endParaRPr lang="en-IN" dirty="0"/>
            </a:p>
          </p:txBody>
        </p:sp>
        <p:sp>
          <p:nvSpPr>
            <p:cNvPr id="191" name="Freeform: Shape 190">
              <a:extLst>
                <a:ext uri="{FF2B5EF4-FFF2-40B4-BE49-F238E27FC236}">
                  <a16:creationId xmlns:a16="http://schemas.microsoft.com/office/drawing/2014/main" xmlns="" id="{0746BDDC-3B35-3BE6-0DF5-2AB37DAA37DA}"/>
                </a:ext>
              </a:extLst>
            </p:cNvPr>
            <p:cNvSpPr/>
            <p:nvPr/>
          </p:nvSpPr>
          <p:spPr>
            <a:xfrm>
              <a:off x="1911254" y="3656010"/>
              <a:ext cx="371475" cy="202121"/>
            </a:xfrm>
            <a:custGeom>
              <a:avLst/>
              <a:gdLst>
                <a:gd name="connsiteX0" fmla="*/ 300789 w 371475"/>
                <a:gd name="connsiteY0" fmla="*/ -33 h 202121"/>
                <a:gd name="connsiteX1" fmla="*/ 69236 w 371475"/>
                <a:gd name="connsiteY1" fmla="*/ -33 h 202121"/>
                <a:gd name="connsiteX2" fmla="*/ -487 w 371475"/>
                <a:gd name="connsiteY2" fmla="*/ 69690 h 202121"/>
                <a:gd name="connsiteX3" fmla="*/ -487 w 371475"/>
                <a:gd name="connsiteY3" fmla="*/ 202087 h 202121"/>
                <a:gd name="connsiteX4" fmla="*/ 370988 w 371475"/>
                <a:gd name="connsiteY4" fmla="*/ 202087 h 202121"/>
                <a:gd name="connsiteX5" fmla="*/ 370988 w 371475"/>
                <a:gd name="connsiteY5" fmla="*/ 69690 h 202121"/>
                <a:gd name="connsiteX6" fmla="*/ 301075 w 371475"/>
                <a:gd name="connsiteY6" fmla="*/ -34 h 202121"/>
                <a:gd name="connsiteX7" fmla="*/ 300789 w 371475"/>
                <a:gd name="connsiteY7" fmla="*/ -33 h 20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75" h="202121">
                  <a:moveTo>
                    <a:pt x="300789" y="-33"/>
                  </a:moveTo>
                  <a:lnTo>
                    <a:pt x="69236" y="-33"/>
                  </a:lnTo>
                  <a:cubicBezTo>
                    <a:pt x="30727" y="-33"/>
                    <a:pt x="-487" y="31183"/>
                    <a:pt x="-487" y="69690"/>
                  </a:cubicBezTo>
                  <a:lnTo>
                    <a:pt x="-487" y="202087"/>
                  </a:lnTo>
                  <a:lnTo>
                    <a:pt x="370988" y="202087"/>
                  </a:lnTo>
                  <a:lnTo>
                    <a:pt x="370988" y="69690"/>
                  </a:lnTo>
                  <a:cubicBezTo>
                    <a:pt x="370941" y="31131"/>
                    <a:pt x="339632" y="-86"/>
                    <a:pt x="301075" y="-34"/>
                  </a:cubicBezTo>
                  <a:cubicBezTo>
                    <a:pt x="300979" y="-34"/>
                    <a:pt x="300885" y="-34"/>
                    <a:pt x="300789" y="-33"/>
                  </a:cubicBezTo>
                  <a:close/>
                </a:path>
              </a:pathLst>
            </a:custGeom>
            <a:solidFill>
              <a:srgbClr val="CC5500"/>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70843F58-2390-6899-22D9-D480BABCC22F}"/>
                </a:ext>
              </a:extLst>
            </p:cNvPr>
            <p:cNvSpPr/>
            <p:nvPr/>
          </p:nvSpPr>
          <p:spPr>
            <a:xfrm>
              <a:off x="1956974" y="4614131"/>
              <a:ext cx="279273" cy="164593"/>
            </a:xfrm>
            <a:custGeom>
              <a:avLst/>
              <a:gdLst>
                <a:gd name="connsiteX0" fmla="*/ 278786 w 279273"/>
                <a:gd name="connsiteY0" fmla="*/ 44067 h 164593"/>
                <a:gd name="connsiteX1" fmla="*/ 278786 w 279273"/>
                <a:gd name="connsiteY1" fmla="*/ 44067 h 164593"/>
                <a:gd name="connsiteX2" fmla="*/ 278786 w 279273"/>
                <a:gd name="connsiteY2" fmla="*/ 42447 h 164593"/>
                <a:gd name="connsiteX3" fmla="*/ 139150 w 279273"/>
                <a:gd name="connsiteY3" fmla="*/ -34 h 164593"/>
                <a:gd name="connsiteX4" fmla="*/ -487 w 279273"/>
                <a:gd name="connsiteY4" fmla="*/ 42447 h 164593"/>
                <a:gd name="connsiteX5" fmla="*/ -487 w 279273"/>
                <a:gd name="connsiteY5" fmla="*/ 43400 h 164593"/>
                <a:gd name="connsiteX6" fmla="*/ -487 w 279273"/>
                <a:gd name="connsiteY6" fmla="*/ 43400 h 164593"/>
                <a:gd name="connsiteX7" fmla="*/ -487 w 279273"/>
                <a:gd name="connsiteY7" fmla="*/ 44448 h 164593"/>
                <a:gd name="connsiteX8" fmla="*/ 371 w 279273"/>
                <a:gd name="connsiteY8" fmla="*/ 48162 h 164593"/>
                <a:gd name="connsiteX9" fmla="*/ 113813 w 279273"/>
                <a:gd name="connsiteY9" fmla="*/ 158938 h 164593"/>
                <a:gd name="connsiteX10" fmla="*/ 137817 w 279273"/>
                <a:gd name="connsiteY10" fmla="*/ 164558 h 164593"/>
                <a:gd name="connsiteX11" fmla="*/ 165439 w 279273"/>
                <a:gd name="connsiteY11" fmla="*/ 157795 h 164593"/>
                <a:gd name="connsiteX12" fmla="*/ 275262 w 279273"/>
                <a:gd name="connsiteY12" fmla="*/ 52258 h 164593"/>
                <a:gd name="connsiteX13" fmla="*/ 278215 w 279273"/>
                <a:gd name="connsiteY13" fmla="*/ 44257 h 164593"/>
                <a:gd name="connsiteX14" fmla="*/ 139340 w 279273"/>
                <a:gd name="connsiteY14" fmla="*/ 12253 h 164593"/>
                <a:gd name="connsiteX15" fmla="*/ 266499 w 279273"/>
                <a:gd name="connsiteY15" fmla="*/ 41781 h 164593"/>
                <a:gd name="connsiteX16" fmla="*/ 264499 w 279273"/>
                <a:gd name="connsiteY16" fmla="*/ 46924 h 164593"/>
                <a:gd name="connsiteX17" fmla="*/ 139340 w 279273"/>
                <a:gd name="connsiteY17" fmla="*/ 72451 h 164593"/>
                <a:gd name="connsiteX18" fmla="*/ 12753 w 279273"/>
                <a:gd name="connsiteY18" fmla="*/ 45019 h 164593"/>
                <a:gd name="connsiteX19" fmla="*/ 12086 w 279273"/>
                <a:gd name="connsiteY19" fmla="*/ 41971 h 164593"/>
                <a:gd name="connsiteX20" fmla="*/ 139340 w 279273"/>
                <a:gd name="connsiteY20" fmla="*/ 12253 h 164593"/>
                <a:gd name="connsiteX21" fmla="*/ 160391 w 279273"/>
                <a:gd name="connsiteY21" fmla="*/ 146746 h 164593"/>
                <a:gd name="connsiteX22" fmla="*/ 119814 w 279273"/>
                <a:gd name="connsiteY22" fmla="*/ 147889 h 164593"/>
                <a:gd name="connsiteX23" fmla="*/ 20659 w 279273"/>
                <a:gd name="connsiteY23" fmla="*/ 65688 h 164593"/>
                <a:gd name="connsiteX24" fmla="*/ 139340 w 279273"/>
                <a:gd name="connsiteY24" fmla="*/ 84738 h 164593"/>
                <a:gd name="connsiteX25" fmla="*/ 252974 w 279273"/>
                <a:gd name="connsiteY25" fmla="*/ 68070 h 164593"/>
                <a:gd name="connsiteX26" fmla="*/ 160391 w 279273"/>
                <a:gd name="connsiteY26" fmla="*/ 146841 h 1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9273" h="164593">
                  <a:moveTo>
                    <a:pt x="278786" y="44067"/>
                  </a:moveTo>
                  <a:lnTo>
                    <a:pt x="278786" y="44067"/>
                  </a:lnTo>
                  <a:cubicBezTo>
                    <a:pt x="278786" y="43495"/>
                    <a:pt x="278786" y="43019"/>
                    <a:pt x="278786" y="42447"/>
                  </a:cubicBezTo>
                  <a:cubicBezTo>
                    <a:pt x="278786" y="14539"/>
                    <a:pt x="208492" y="-34"/>
                    <a:pt x="139150" y="-34"/>
                  </a:cubicBezTo>
                  <a:cubicBezTo>
                    <a:pt x="69808" y="-34"/>
                    <a:pt x="-487" y="14539"/>
                    <a:pt x="-487" y="42447"/>
                  </a:cubicBezTo>
                  <a:cubicBezTo>
                    <a:pt x="-487" y="42447"/>
                    <a:pt x="-487" y="43114"/>
                    <a:pt x="-487" y="43400"/>
                  </a:cubicBezTo>
                  <a:lnTo>
                    <a:pt x="-487" y="43400"/>
                  </a:lnTo>
                  <a:lnTo>
                    <a:pt x="-487" y="44448"/>
                  </a:lnTo>
                  <a:cubicBezTo>
                    <a:pt x="-363" y="45714"/>
                    <a:pt x="-67" y="46962"/>
                    <a:pt x="371" y="48162"/>
                  </a:cubicBezTo>
                  <a:cubicBezTo>
                    <a:pt x="11991" y="98550"/>
                    <a:pt x="67998" y="136078"/>
                    <a:pt x="113813" y="158938"/>
                  </a:cubicBezTo>
                  <a:cubicBezTo>
                    <a:pt x="121252" y="162700"/>
                    <a:pt x="129482" y="164624"/>
                    <a:pt x="137817" y="164558"/>
                  </a:cubicBezTo>
                  <a:cubicBezTo>
                    <a:pt x="147427" y="164482"/>
                    <a:pt x="156885" y="162167"/>
                    <a:pt x="165439" y="157795"/>
                  </a:cubicBezTo>
                  <a:cubicBezTo>
                    <a:pt x="240686" y="119695"/>
                    <a:pt x="267261" y="71308"/>
                    <a:pt x="275262" y="52258"/>
                  </a:cubicBezTo>
                  <a:cubicBezTo>
                    <a:pt x="276862" y="49867"/>
                    <a:pt x="277881" y="47124"/>
                    <a:pt x="278215" y="44257"/>
                  </a:cubicBezTo>
                  <a:close/>
                  <a:moveTo>
                    <a:pt x="139340" y="12253"/>
                  </a:moveTo>
                  <a:cubicBezTo>
                    <a:pt x="215540" y="12253"/>
                    <a:pt x="265070" y="29493"/>
                    <a:pt x="266499" y="41781"/>
                  </a:cubicBezTo>
                  <a:cubicBezTo>
                    <a:pt x="266499" y="42828"/>
                    <a:pt x="265547" y="44448"/>
                    <a:pt x="264499" y="46924"/>
                  </a:cubicBezTo>
                  <a:cubicBezTo>
                    <a:pt x="254402" y="58545"/>
                    <a:pt x="207349" y="72451"/>
                    <a:pt x="139340" y="72451"/>
                  </a:cubicBezTo>
                  <a:cubicBezTo>
                    <a:pt x="67141" y="72451"/>
                    <a:pt x="19230" y="57021"/>
                    <a:pt x="12753" y="45019"/>
                  </a:cubicBezTo>
                  <a:cubicBezTo>
                    <a:pt x="12753" y="43971"/>
                    <a:pt x="12753" y="43019"/>
                    <a:pt x="12086" y="41971"/>
                  </a:cubicBezTo>
                  <a:cubicBezTo>
                    <a:pt x="12943" y="29779"/>
                    <a:pt x="62283" y="12253"/>
                    <a:pt x="139340" y="12253"/>
                  </a:cubicBezTo>
                  <a:close/>
                  <a:moveTo>
                    <a:pt x="160391" y="146746"/>
                  </a:moveTo>
                  <a:cubicBezTo>
                    <a:pt x="147827" y="153604"/>
                    <a:pt x="132740" y="154033"/>
                    <a:pt x="119814" y="147889"/>
                  </a:cubicBezTo>
                  <a:cubicBezTo>
                    <a:pt x="89334" y="132744"/>
                    <a:pt x="41138" y="103788"/>
                    <a:pt x="20659" y="65688"/>
                  </a:cubicBezTo>
                  <a:cubicBezTo>
                    <a:pt x="46662" y="78261"/>
                    <a:pt x="93144" y="84738"/>
                    <a:pt x="139340" y="84738"/>
                  </a:cubicBezTo>
                  <a:cubicBezTo>
                    <a:pt x="182679" y="84738"/>
                    <a:pt x="226304" y="79119"/>
                    <a:pt x="252974" y="68070"/>
                  </a:cubicBezTo>
                  <a:cubicBezTo>
                    <a:pt x="229552" y="101998"/>
                    <a:pt x="197624" y="129163"/>
                    <a:pt x="160391" y="146841"/>
                  </a:cubicBezTo>
                  <a:close/>
                </a:path>
              </a:pathLst>
            </a:custGeom>
            <a:solidFill>
              <a:srgbClr val="F15A29">
                <a:alpha val="50000"/>
              </a:srgbClr>
            </a:solidFill>
            <a:ln w="9525" cap="flat">
              <a:noFill/>
              <a:prstDash val="solid"/>
              <a:miter/>
            </a:ln>
          </p:spPr>
          <p:txBody>
            <a:bodyPr rtlCol="0" anchor="ctr"/>
            <a:lstStyle/>
            <a:p>
              <a:endParaRPr lang="en-IN"/>
            </a:p>
          </p:txBody>
        </p:sp>
      </p:grpSp>
      <p:grpSp>
        <p:nvGrpSpPr>
          <p:cNvPr id="206" name="Group 205">
            <a:extLst>
              <a:ext uri="{FF2B5EF4-FFF2-40B4-BE49-F238E27FC236}">
                <a16:creationId xmlns:a16="http://schemas.microsoft.com/office/drawing/2014/main" xmlns="" id="{FFFA38C6-693F-F33C-A320-FFCA471FB230}"/>
              </a:ext>
            </a:extLst>
          </p:cNvPr>
          <p:cNvGrpSpPr/>
          <p:nvPr/>
        </p:nvGrpSpPr>
        <p:grpSpPr>
          <a:xfrm>
            <a:off x="8915400" y="4343400"/>
            <a:ext cx="1816226" cy="363283"/>
            <a:chOff x="1037589" y="3770312"/>
            <a:chExt cx="1816226" cy="363283"/>
          </a:xfrm>
        </p:grpSpPr>
        <p:sp>
          <p:nvSpPr>
            <p:cNvPr id="198" name="Freeform: Shape 197">
              <a:extLst>
                <a:ext uri="{FF2B5EF4-FFF2-40B4-BE49-F238E27FC236}">
                  <a16:creationId xmlns:a16="http://schemas.microsoft.com/office/drawing/2014/main" xmlns="" id="{831CE8B5-8EB6-6095-D3AC-ACCE8D84540E}"/>
                </a:ext>
              </a:extLst>
            </p:cNvPr>
            <p:cNvSpPr/>
            <p:nvPr/>
          </p:nvSpPr>
          <p:spPr>
            <a:xfrm>
              <a:off x="1037589" y="3770312"/>
              <a:ext cx="1816226" cy="363283"/>
            </a:xfrm>
            <a:custGeom>
              <a:avLst/>
              <a:gdLst>
                <a:gd name="connsiteX0" fmla="*/ 1816227 w 1816226"/>
                <a:gd name="connsiteY0" fmla="*/ 363284 h 363283"/>
                <a:gd name="connsiteX1" fmla="*/ 0 w 1816226"/>
                <a:gd name="connsiteY1" fmla="*/ 363284 h 363283"/>
                <a:gd name="connsiteX2" fmla="*/ 258413 w 1816226"/>
                <a:gd name="connsiteY2" fmla="*/ 0 h 363283"/>
                <a:gd name="connsiteX3" fmla="*/ 1573054 w 1816226"/>
                <a:gd name="connsiteY3" fmla="*/ 0 h 363283"/>
                <a:gd name="connsiteX4" fmla="*/ 1816227 w 1816226"/>
                <a:gd name="connsiteY4" fmla="*/ 363284 h 363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6226" h="363283">
                  <a:moveTo>
                    <a:pt x="1816227" y="363284"/>
                  </a:moveTo>
                  <a:lnTo>
                    <a:pt x="0" y="363284"/>
                  </a:lnTo>
                  <a:lnTo>
                    <a:pt x="258413" y="0"/>
                  </a:lnTo>
                  <a:lnTo>
                    <a:pt x="1573054" y="0"/>
                  </a:lnTo>
                  <a:lnTo>
                    <a:pt x="1816227" y="363284"/>
                  </a:lnTo>
                  <a:close/>
                </a:path>
              </a:pathLst>
            </a:custGeom>
            <a:noFill/>
            <a:ln w="28575" cap="flat">
              <a:solidFill>
                <a:srgbClr val="CC5500"/>
              </a:solidFill>
              <a:prstDash val="solid"/>
              <a:round/>
            </a:ln>
          </p:spPr>
          <p:txBody>
            <a:bodyPr rtlCol="0" anchor="ctr"/>
            <a:lstStyle/>
            <a:p>
              <a:endParaRPr lang="en-IN" dirty="0"/>
            </a:p>
          </p:txBody>
        </p:sp>
        <p:sp>
          <p:nvSpPr>
            <p:cNvPr id="199" name="Freeform: Shape 198">
              <a:extLst>
                <a:ext uri="{FF2B5EF4-FFF2-40B4-BE49-F238E27FC236}">
                  <a16:creationId xmlns:a16="http://schemas.microsoft.com/office/drawing/2014/main" xmlns="" id="{EDD621C7-7ADC-5CC2-6789-A8D8B2F5673F}"/>
                </a:ext>
              </a:extLst>
            </p:cNvPr>
            <p:cNvSpPr/>
            <p:nvPr/>
          </p:nvSpPr>
          <p:spPr>
            <a:xfrm>
              <a:off x="1921128" y="3814889"/>
              <a:ext cx="479012" cy="203549"/>
            </a:xfrm>
            <a:custGeom>
              <a:avLst/>
              <a:gdLst>
                <a:gd name="connsiteX0" fmla="*/ 479012 w 479012"/>
                <a:gd name="connsiteY0" fmla="*/ 203549 h 203549"/>
                <a:gd name="connsiteX1" fmla="*/ 0 w 479012"/>
                <a:gd name="connsiteY1" fmla="*/ 203549 h 203549"/>
                <a:gd name="connsiteX2" fmla="*/ 22574 w 479012"/>
                <a:gd name="connsiteY2" fmla="*/ 0 h 203549"/>
                <a:gd name="connsiteX3" fmla="*/ 414814 w 479012"/>
                <a:gd name="connsiteY3" fmla="*/ 0 h 203549"/>
                <a:gd name="connsiteX4" fmla="*/ 479012 w 479012"/>
                <a:gd name="connsiteY4" fmla="*/ 203549 h 203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012" h="203549">
                  <a:moveTo>
                    <a:pt x="479012" y="203549"/>
                  </a:moveTo>
                  <a:lnTo>
                    <a:pt x="0" y="203549"/>
                  </a:lnTo>
                  <a:lnTo>
                    <a:pt x="22574" y="0"/>
                  </a:lnTo>
                  <a:lnTo>
                    <a:pt x="414814" y="0"/>
                  </a:lnTo>
                  <a:lnTo>
                    <a:pt x="479012" y="203549"/>
                  </a:lnTo>
                  <a:close/>
                </a:path>
              </a:pathLst>
            </a:custGeom>
            <a:noFill/>
            <a:ln w="28575" cap="flat">
              <a:solidFill>
                <a:srgbClr val="CC5500"/>
              </a:solidFill>
              <a:prstDash val="solid"/>
              <a:round/>
            </a:ln>
          </p:spPr>
          <p:txBody>
            <a:bodyPr rtlCol="0" anchor="ctr"/>
            <a:lstStyle/>
            <a:p>
              <a:endParaRPr lang="en-IN"/>
            </a:p>
          </p:txBody>
        </p:sp>
        <p:sp>
          <p:nvSpPr>
            <p:cNvPr id="200" name="Freeform: Shape 199">
              <a:extLst>
                <a:ext uri="{FF2B5EF4-FFF2-40B4-BE49-F238E27FC236}">
                  <a16:creationId xmlns:a16="http://schemas.microsoft.com/office/drawing/2014/main" xmlns="" id="{A8C9628B-21D2-9CE9-EF5F-8D0244091650}"/>
                </a:ext>
              </a:extLst>
            </p:cNvPr>
            <p:cNvSpPr/>
            <p:nvPr/>
          </p:nvSpPr>
          <p:spPr>
            <a:xfrm>
              <a:off x="2061431" y="3867467"/>
              <a:ext cx="172402" cy="70485"/>
            </a:xfrm>
            <a:custGeom>
              <a:avLst/>
              <a:gdLst>
                <a:gd name="connsiteX0" fmla="*/ 172402 w 172402"/>
                <a:gd name="connsiteY0" fmla="*/ 35242 h 70485"/>
                <a:gd name="connsiteX1" fmla="*/ 86201 w 172402"/>
                <a:gd name="connsiteY1" fmla="*/ 70485 h 70485"/>
                <a:gd name="connsiteX2" fmla="*/ 0 w 172402"/>
                <a:gd name="connsiteY2" fmla="*/ 35243 h 70485"/>
                <a:gd name="connsiteX3" fmla="*/ 86201 w 172402"/>
                <a:gd name="connsiteY3" fmla="*/ 0 h 70485"/>
                <a:gd name="connsiteX4" fmla="*/ 172402 w 172402"/>
                <a:gd name="connsiteY4" fmla="*/ 35242 h 70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402" h="70485">
                  <a:moveTo>
                    <a:pt x="172402" y="35242"/>
                  </a:moveTo>
                  <a:cubicBezTo>
                    <a:pt x="172402" y="54706"/>
                    <a:pt x="133809" y="70485"/>
                    <a:pt x="86201" y="70485"/>
                  </a:cubicBezTo>
                  <a:cubicBezTo>
                    <a:pt x="38594" y="70485"/>
                    <a:pt x="0" y="54706"/>
                    <a:pt x="0" y="35243"/>
                  </a:cubicBezTo>
                  <a:cubicBezTo>
                    <a:pt x="0" y="15779"/>
                    <a:pt x="38594" y="0"/>
                    <a:pt x="86201" y="0"/>
                  </a:cubicBezTo>
                  <a:cubicBezTo>
                    <a:pt x="133809" y="0"/>
                    <a:pt x="172402" y="15779"/>
                    <a:pt x="172402" y="35242"/>
                  </a:cubicBezTo>
                  <a:close/>
                </a:path>
              </a:pathLst>
            </a:custGeom>
            <a:solidFill>
              <a:srgbClr val="ED1C24"/>
            </a:solidFill>
            <a:ln w="19050" cap="flat">
              <a:solidFill>
                <a:srgbClr val="BE1E2D"/>
              </a:solidFill>
              <a:prstDash val="solid"/>
              <a:miter/>
            </a:ln>
          </p:spPr>
          <p:txBody>
            <a:bodyPr rtlCol="0" anchor="ctr"/>
            <a:lstStyle/>
            <a:p>
              <a:endParaRPr lang="en-IN"/>
            </a:p>
          </p:txBody>
        </p:sp>
      </p:grpSp>
      <p:grpSp>
        <p:nvGrpSpPr>
          <p:cNvPr id="205" name="Group 204">
            <a:extLst>
              <a:ext uri="{FF2B5EF4-FFF2-40B4-BE49-F238E27FC236}">
                <a16:creationId xmlns:a16="http://schemas.microsoft.com/office/drawing/2014/main" xmlns="" id="{1AC5B402-0433-C726-525F-D63F239C5F40}"/>
              </a:ext>
            </a:extLst>
          </p:cNvPr>
          <p:cNvGrpSpPr/>
          <p:nvPr/>
        </p:nvGrpSpPr>
        <p:grpSpPr>
          <a:xfrm>
            <a:off x="8763000" y="1219200"/>
            <a:ext cx="1816322" cy="363283"/>
            <a:chOff x="1087595" y="4354290"/>
            <a:chExt cx="1816322" cy="363283"/>
          </a:xfrm>
        </p:grpSpPr>
        <p:sp>
          <p:nvSpPr>
            <p:cNvPr id="201" name="Freeform: Shape 200">
              <a:extLst>
                <a:ext uri="{FF2B5EF4-FFF2-40B4-BE49-F238E27FC236}">
                  <a16:creationId xmlns:a16="http://schemas.microsoft.com/office/drawing/2014/main" xmlns="" id="{F36ACB2C-243B-2511-1E58-9AAF4B571CCE}"/>
                </a:ext>
              </a:extLst>
            </p:cNvPr>
            <p:cNvSpPr/>
            <p:nvPr/>
          </p:nvSpPr>
          <p:spPr>
            <a:xfrm>
              <a:off x="1087595" y="4354290"/>
              <a:ext cx="1816322" cy="363283"/>
            </a:xfrm>
            <a:custGeom>
              <a:avLst/>
              <a:gdLst>
                <a:gd name="connsiteX0" fmla="*/ 1816322 w 1816322"/>
                <a:gd name="connsiteY0" fmla="*/ 363283 h 363283"/>
                <a:gd name="connsiteX1" fmla="*/ 0 w 1816322"/>
                <a:gd name="connsiteY1" fmla="*/ 363283 h 363283"/>
                <a:gd name="connsiteX2" fmla="*/ 258509 w 1816322"/>
                <a:gd name="connsiteY2" fmla="*/ 0 h 363283"/>
                <a:gd name="connsiteX3" fmla="*/ 1573054 w 1816322"/>
                <a:gd name="connsiteY3" fmla="*/ 0 h 363283"/>
                <a:gd name="connsiteX4" fmla="*/ 1816322 w 1816322"/>
                <a:gd name="connsiteY4" fmla="*/ 363283 h 363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6322" h="363283">
                  <a:moveTo>
                    <a:pt x="1816322" y="363283"/>
                  </a:moveTo>
                  <a:lnTo>
                    <a:pt x="0" y="363283"/>
                  </a:lnTo>
                  <a:lnTo>
                    <a:pt x="258509" y="0"/>
                  </a:lnTo>
                  <a:lnTo>
                    <a:pt x="1573054" y="0"/>
                  </a:lnTo>
                  <a:lnTo>
                    <a:pt x="1816322" y="363283"/>
                  </a:lnTo>
                  <a:close/>
                </a:path>
              </a:pathLst>
            </a:custGeom>
            <a:solidFill>
              <a:srgbClr val="F15A29">
                <a:alpha val="25000"/>
              </a:srgbClr>
            </a:solidFill>
            <a:ln w="9525" cap="flat">
              <a:noFill/>
              <a:prstDash val="solid"/>
              <a:miter/>
            </a:ln>
          </p:spPr>
          <p:txBody>
            <a:bodyPr rtlCol="0" anchor="ctr"/>
            <a:lstStyle/>
            <a:p>
              <a:endParaRPr lang="en-IN" dirty="0"/>
            </a:p>
          </p:txBody>
        </p:sp>
        <p:sp>
          <p:nvSpPr>
            <p:cNvPr id="202" name="Freeform: Shape 201">
              <a:extLst>
                <a:ext uri="{FF2B5EF4-FFF2-40B4-BE49-F238E27FC236}">
                  <a16:creationId xmlns:a16="http://schemas.microsoft.com/office/drawing/2014/main" xmlns="" id="{C798122E-CD9D-7572-3EF6-1DC1ED0D7967}"/>
                </a:ext>
              </a:extLst>
            </p:cNvPr>
            <p:cNvSpPr/>
            <p:nvPr/>
          </p:nvSpPr>
          <p:spPr>
            <a:xfrm>
              <a:off x="1087595" y="4354290"/>
              <a:ext cx="1816322" cy="363283"/>
            </a:xfrm>
            <a:custGeom>
              <a:avLst/>
              <a:gdLst>
                <a:gd name="connsiteX0" fmla="*/ 1816322 w 1816322"/>
                <a:gd name="connsiteY0" fmla="*/ 363283 h 363283"/>
                <a:gd name="connsiteX1" fmla="*/ 0 w 1816322"/>
                <a:gd name="connsiteY1" fmla="*/ 363283 h 363283"/>
                <a:gd name="connsiteX2" fmla="*/ 258509 w 1816322"/>
                <a:gd name="connsiteY2" fmla="*/ 0 h 363283"/>
                <a:gd name="connsiteX3" fmla="*/ 1573054 w 1816322"/>
                <a:gd name="connsiteY3" fmla="*/ 0 h 363283"/>
                <a:gd name="connsiteX4" fmla="*/ 1816322 w 1816322"/>
                <a:gd name="connsiteY4" fmla="*/ 363283 h 363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6322" h="363283">
                  <a:moveTo>
                    <a:pt x="1816322" y="363283"/>
                  </a:moveTo>
                  <a:lnTo>
                    <a:pt x="0" y="363283"/>
                  </a:lnTo>
                  <a:lnTo>
                    <a:pt x="258509" y="0"/>
                  </a:lnTo>
                  <a:lnTo>
                    <a:pt x="1573054" y="0"/>
                  </a:lnTo>
                  <a:lnTo>
                    <a:pt x="1816322" y="363283"/>
                  </a:lnTo>
                  <a:close/>
                </a:path>
              </a:pathLst>
            </a:custGeom>
            <a:noFill/>
            <a:ln w="28575" cap="flat">
              <a:solidFill>
                <a:srgbClr val="CC5500"/>
              </a:solidFill>
              <a:prstDash val="solid"/>
              <a:round/>
            </a:ln>
          </p:spPr>
          <p:txBody>
            <a:bodyPr rtlCol="0" anchor="ctr"/>
            <a:lstStyle/>
            <a:p>
              <a:endParaRPr lang="en-IN"/>
            </a:p>
          </p:txBody>
        </p:sp>
        <p:sp>
          <p:nvSpPr>
            <p:cNvPr id="203" name="Freeform: Shape 202">
              <a:extLst>
                <a:ext uri="{FF2B5EF4-FFF2-40B4-BE49-F238E27FC236}">
                  <a16:creationId xmlns:a16="http://schemas.microsoft.com/office/drawing/2014/main" xmlns="" id="{B50092DB-7F52-B07F-0AEE-0A2CCDD59D27}"/>
                </a:ext>
              </a:extLst>
            </p:cNvPr>
            <p:cNvSpPr/>
            <p:nvPr/>
          </p:nvSpPr>
          <p:spPr>
            <a:xfrm>
              <a:off x="1971134" y="4398867"/>
              <a:ext cx="479012" cy="203644"/>
            </a:xfrm>
            <a:custGeom>
              <a:avLst/>
              <a:gdLst>
                <a:gd name="connsiteX0" fmla="*/ 479012 w 479012"/>
                <a:gd name="connsiteY0" fmla="*/ 203645 h 203644"/>
                <a:gd name="connsiteX1" fmla="*/ 0 w 479012"/>
                <a:gd name="connsiteY1" fmla="*/ 203645 h 203644"/>
                <a:gd name="connsiteX2" fmla="*/ 22574 w 479012"/>
                <a:gd name="connsiteY2" fmla="*/ 0 h 203644"/>
                <a:gd name="connsiteX3" fmla="*/ 414909 w 479012"/>
                <a:gd name="connsiteY3" fmla="*/ 0 h 203644"/>
                <a:gd name="connsiteX4" fmla="*/ 479012 w 479012"/>
                <a:gd name="connsiteY4" fmla="*/ 203645 h 20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012" h="203644">
                  <a:moveTo>
                    <a:pt x="479012" y="203645"/>
                  </a:moveTo>
                  <a:lnTo>
                    <a:pt x="0" y="203645"/>
                  </a:lnTo>
                  <a:lnTo>
                    <a:pt x="22574" y="0"/>
                  </a:lnTo>
                  <a:lnTo>
                    <a:pt x="414909" y="0"/>
                  </a:lnTo>
                  <a:lnTo>
                    <a:pt x="479012" y="203645"/>
                  </a:lnTo>
                  <a:close/>
                </a:path>
              </a:pathLst>
            </a:custGeom>
            <a:noFill/>
            <a:ln w="28575" cap="flat">
              <a:solidFill>
                <a:srgbClr val="CC5500"/>
              </a:solidFill>
              <a:prstDash val="solid"/>
              <a:round/>
            </a:ln>
          </p:spPr>
          <p:txBody>
            <a:bodyPr rtlCol="0" anchor="ctr"/>
            <a:lstStyle/>
            <a:p>
              <a:endParaRPr lang="en-IN"/>
            </a:p>
          </p:txBody>
        </p:sp>
        <p:sp>
          <p:nvSpPr>
            <p:cNvPr id="204" name="Freeform: Shape 203">
              <a:extLst>
                <a:ext uri="{FF2B5EF4-FFF2-40B4-BE49-F238E27FC236}">
                  <a16:creationId xmlns:a16="http://schemas.microsoft.com/office/drawing/2014/main" xmlns="" id="{960061B4-95AF-250D-04DF-B05874A15795}"/>
                </a:ext>
              </a:extLst>
            </p:cNvPr>
            <p:cNvSpPr/>
            <p:nvPr/>
          </p:nvSpPr>
          <p:spPr>
            <a:xfrm>
              <a:off x="2111533" y="4451445"/>
              <a:ext cx="172402" cy="70485"/>
            </a:xfrm>
            <a:custGeom>
              <a:avLst/>
              <a:gdLst>
                <a:gd name="connsiteX0" fmla="*/ 172403 w 172402"/>
                <a:gd name="connsiteY0" fmla="*/ 35242 h 70485"/>
                <a:gd name="connsiteX1" fmla="*/ 86201 w 172402"/>
                <a:gd name="connsiteY1" fmla="*/ 70485 h 70485"/>
                <a:gd name="connsiteX2" fmla="*/ 0 w 172402"/>
                <a:gd name="connsiteY2" fmla="*/ 35242 h 70485"/>
                <a:gd name="connsiteX3" fmla="*/ 86201 w 172402"/>
                <a:gd name="connsiteY3" fmla="*/ 0 h 70485"/>
                <a:gd name="connsiteX4" fmla="*/ 172403 w 172402"/>
                <a:gd name="connsiteY4" fmla="*/ 35242 h 70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402" h="70485">
                  <a:moveTo>
                    <a:pt x="172403" y="35242"/>
                  </a:moveTo>
                  <a:cubicBezTo>
                    <a:pt x="172403" y="54706"/>
                    <a:pt x="133809" y="70485"/>
                    <a:pt x="86201" y="70485"/>
                  </a:cubicBezTo>
                  <a:cubicBezTo>
                    <a:pt x="38594" y="70485"/>
                    <a:pt x="0" y="54706"/>
                    <a:pt x="0" y="35242"/>
                  </a:cubicBezTo>
                  <a:cubicBezTo>
                    <a:pt x="0" y="15779"/>
                    <a:pt x="38594" y="0"/>
                    <a:pt x="86201" y="0"/>
                  </a:cubicBezTo>
                  <a:cubicBezTo>
                    <a:pt x="133809" y="0"/>
                    <a:pt x="172403" y="15779"/>
                    <a:pt x="172403" y="35242"/>
                  </a:cubicBezTo>
                  <a:close/>
                </a:path>
              </a:pathLst>
            </a:custGeom>
            <a:solidFill>
              <a:srgbClr val="ED1C24"/>
            </a:solidFill>
            <a:ln w="19050" cap="flat">
              <a:solidFill>
                <a:srgbClr val="BE1E2D"/>
              </a:solidFill>
              <a:prstDash val="solid"/>
              <a:miter/>
            </a:ln>
          </p:spPr>
          <p:txBody>
            <a:bodyPr rtlCol="0" anchor="ctr"/>
            <a:lstStyle/>
            <a:p>
              <a:endParaRPr lang="en-IN"/>
            </a:p>
          </p:txBody>
        </p:sp>
      </p:grpSp>
      <p:grpSp>
        <p:nvGrpSpPr>
          <p:cNvPr id="224" name="Group 223">
            <a:extLst>
              <a:ext uri="{FF2B5EF4-FFF2-40B4-BE49-F238E27FC236}">
                <a16:creationId xmlns:a16="http://schemas.microsoft.com/office/drawing/2014/main" xmlns="" id="{B7C7CAF8-1B63-CC6E-5479-753658BC4B6D}"/>
              </a:ext>
            </a:extLst>
          </p:cNvPr>
          <p:cNvGrpSpPr/>
          <p:nvPr/>
        </p:nvGrpSpPr>
        <p:grpSpPr>
          <a:xfrm>
            <a:off x="8100494" y="1651255"/>
            <a:ext cx="216719" cy="1487899"/>
            <a:chOff x="525988" y="3296920"/>
            <a:chExt cx="216719" cy="1487899"/>
          </a:xfrm>
        </p:grpSpPr>
        <p:sp>
          <p:nvSpPr>
            <p:cNvPr id="210" name="Freeform: Shape 209">
              <a:extLst>
                <a:ext uri="{FF2B5EF4-FFF2-40B4-BE49-F238E27FC236}">
                  <a16:creationId xmlns:a16="http://schemas.microsoft.com/office/drawing/2014/main" xmlns="" id="{55D24881-71EF-F40F-34A4-10B6F4B87032}"/>
                </a:ext>
              </a:extLst>
            </p:cNvPr>
            <p:cNvSpPr/>
            <p:nvPr/>
          </p:nvSpPr>
          <p:spPr>
            <a:xfrm>
              <a:off x="526179" y="3296920"/>
              <a:ext cx="216528" cy="368617"/>
            </a:xfrm>
            <a:custGeom>
              <a:avLst/>
              <a:gdLst>
                <a:gd name="connsiteX0" fmla="*/ 52685 w 216528"/>
                <a:gd name="connsiteY0" fmla="*/ 334891 h 368617"/>
                <a:gd name="connsiteX1" fmla="*/ 52685 w 216528"/>
                <a:gd name="connsiteY1" fmla="*/ 368609 h 368617"/>
                <a:gd name="connsiteX2" fmla="*/ 162889 w 216528"/>
                <a:gd name="connsiteY2" fmla="*/ 368609 h 368617"/>
                <a:gd name="connsiteX3" fmla="*/ 162889 w 216528"/>
                <a:gd name="connsiteY3" fmla="*/ 334891 h 368617"/>
                <a:gd name="connsiteX4" fmla="*/ 191464 w 216528"/>
                <a:gd name="connsiteY4" fmla="*/ 235354 h 368617"/>
                <a:gd name="connsiteX5" fmla="*/ 216134 w 216528"/>
                <a:gd name="connsiteY5" fmla="*/ 143914 h 368617"/>
                <a:gd name="connsiteX6" fmla="*/ 107930 w 216528"/>
                <a:gd name="connsiteY6" fmla="*/ -8 h 368617"/>
                <a:gd name="connsiteX7" fmla="*/ -369 w 216528"/>
                <a:gd name="connsiteY7" fmla="*/ 143914 h 368617"/>
                <a:gd name="connsiteX8" fmla="*/ 24300 w 216528"/>
                <a:gd name="connsiteY8" fmla="*/ 235354 h 368617"/>
                <a:gd name="connsiteX9" fmla="*/ 52875 w 216528"/>
                <a:gd name="connsiteY9" fmla="*/ 334891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8" h="368617">
                  <a:moveTo>
                    <a:pt x="52685" y="334891"/>
                  </a:moveTo>
                  <a:lnTo>
                    <a:pt x="52685" y="368609"/>
                  </a:lnTo>
                  <a:lnTo>
                    <a:pt x="162889" y="368609"/>
                  </a:lnTo>
                  <a:lnTo>
                    <a:pt x="162889" y="334891"/>
                  </a:lnTo>
                  <a:cubicBezTo>
                    <a:pt x="162994" y="299703"/>
                    <a:pt x="172891" y="265240"/>
                    <a:pt x="191464" y="235354"/>
                  </a:cubicBezTo>
                  <a:cubicBezTo>
                    <a:pt x="207981" y="207741"/>
                    <a:pt x="216525" y="176089"/>
                    <a:pt x="216134" y="143914"/>
                  </a:cubicBezTo>
                  <a:cubicBezTo>
                    <a:pt x="216134" y="64476"/>
                    <a:pt x="167652" y="-8"/>
                    <a:pt x="107930" y="-8"/>
                  </a:cubicBezTo>
                  <a:cubicBezTo>
                    <a:pt x="48208" y="-8"/>
                    <a:pt x="-369" y="64476"/>
                    <a:pt x="-369" y="143914"/>
                  </a:cubicBezTo>
                  <a:cubicBezTo>
                    <a:pt x="-760" y="176089"/>
                    <a:pt x="7784" y="207741"/>
                    <a:pt x="24300" y="235354"/>
                  </a:cubicBezTo>
                  <a:cubicBezTo>
                    <a:pt x="42874" y="265240"/>
                    <a:pt x="52771" y="299703"/>
                    <a:pt x="52875" y="334891"/>
                  </a:cubicBezTo>
                </a:path>
              </a:pathLst>
            </a:custGeom>
            <a:solidFill>
              <a:srgbClr val="EEEDEE"/>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BECD61B1-D0E4-1C2D-F99C-4B4F11A8D57E}"/>
                </a:ext>
              </a:extLst>
            </p:cNvPr>
            <p:cNvSpPr/>
            <p:nvPr/>
          </p:nvSpPr>
          <p:spPr>
            <a:xfrm>
              <a:off x="587342" y="3665537"/>
              <a:ext cx="94011" cy="750665"/>
            </a:xfrm>
            <a:custGeom>
              <a:avLst/>
              <a:gdLst>
                <a:gd name="connsiteX0" fmla="*/ -382 w 94011"/>
                <a:gd name="connsiteY0" fmla="*/ 750657 h 750665"/>
                <a:gd name="connsiteX1" fmla="*/ 93630 w 94011"/>
                <a:gd name="connsiteY1" fmla="*/ 750657 h 750665"/>
                <a:gd name="connsiteX2" fmla="*/ 93630 w 94011"/>
                <a:gd name="connsiteY2" fmla="*/ -8 h 750665"/>
                <a:gd name="connsiteX3" fmla="*/ -382 w 94011"/>
                <a:gd name="connsiteY3" fmla="*/ -8 h 750665"/>
              </a:gdLst>
              <a:ahLst/>
              <a:cxnLst>
                <a:cxn ang="0">
                  <a:pos x="connsiteX0" y="connsiteY0"/>
                </a:cxn>
                <a:cxn ang="0">
                  <a:pos x="connsiteX1" y="connsiteY1"/>
                </a:cxn>
                <a:cxn ang="0">
                  <a:pos x="connsiteX2" y="connsiteY2"/>
                </a:cxn>
                <a:cxn ang="0">
                  <a:pos x="connsiteX3" y="connsiteY3"/>
                </a:cxn>
              </a:cxnLst>
              <a:rect l="l" t="t" r="r" b="b"/>
              <a:pathLst>
                <a:path w="94011" h="750665">
                  <a:moveTo>
                    <a:pt x="-382" y="750657"/>
                  </a:moveTo>
                  <a:lnTo>
                    <a:pt x="93630" y="750657"/>
                  </a:lnTo>
                  <a:lnTo>
                    <a:pt x="93630" y="-8"/>
                  </a:lnTo>
                  <a:lnTo>
                    <a:pt x="-382" y="-8"/>
                  </a:lnTo>
                  <a:close/>
                </a:path>
              </a:pathLst>
            </a:custGeom>
            <a:solidFill>
              <a:srgbClr val="F15A29"/>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F429D593-0D68-49D1-727A-08B33818C9DB}"/>
                </a:ext>
              </a:extLst>
            </p:cNvPr>
            <p:cNvSpPr/>
            <p:nvPr/>
          </p:nvSpPr>
          <p:spPr>
            <a:xfrm>
              <a:off x="525988" y="4416202"/>
              <a:ext cx="216528" cy="368617"/>
            </a:xfrm>
            <a:custGeom>
              <a:avLst/>
              <a:gdLst>
                <a:gd name="connsiteX0" fmla="*/ 163080 w 216528"/>
                <a:gd name="connsiteY0" fmla="*/ 33710 h 368617"/>
                <a:gd name="connsiteX1" fmla="*/ 163080 w 216528"/>
                <a:gd name="connsiteY1" fmla="*/ -8 h 368617"/>
                <a:gd name="connsiteX2" fmla="*/ 52876 w 216528"/>
                <a:gd name="connsiteY2" fmla="*/ -8 h 368617"/>
                <a:gd name="connsiteX3" fmla="*/ 52876 w 216528"/>
                <a:gd name="connsiteY3" fmla="*/ 33710 h 368617"/>
                <a:gd name="connsiteX4" fmla="*/ 24301 w 216528"/>
                <a:gd name="connsiteY4" fmla="*/ 133246 h 368617"/>
                <a:gd name="connsiteX5" fmla="*/ -369 w 216528"/>
                <a:gd name="connsiteY5" fmla="*/ 224686 h 368617"/>
                <a:gd name="connsiteX6" fmla="*/ 107930 w 216528"/>
                <a:gd name="connsiteY6" fmla="*/ 368609 h 368617"/>
                <a:gd name="connsiteX7" fmla="*/ 216134 w 216528"/>
                <a:gd name="connsiteY7" fmla="*/ 224686 h 368617"/>
                <a:gd name="connsiteX8" fmla="*/ 191464 w 216528"/>
                <a:gd name="connsiteY8" fmla="*/ 133246 h 368617"/>
                <a:gd name="connsiteX9" fmla="*/ 162889 w 216528"/>
                <a:gd name="connsiteY9" fmla="*/ 33710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8" h="368617">
                  <a:moveTo>
                    <a:pt x="163080" y="33710"/>
                  </a:moveTo>
                  <a:lnTo>
                    <a:pt x="163080" y="-8"/>
                  </a:lnTo>
                  <a:lnTo>
                    <a:pt x="52876" y="-8"/>
                  </a:lnTo>
                  <a:lnTo>
                    <a:pt x="52876" y="33710"/>
                  </a:lnTo>
                  <a:cubicBezTo>
                    <a:pt x="52771" y="68895"/>
                    <a:pt x="42874" y="103357"/>
                    <a:pt x="24301" y="133246"/>
                  </a:cubicBezTo>
                  <a:cubicBezTo>
                    <a:pt x="7784" y="160859"/>
                    <a:pt x="-760" y="192511"/>
                    <a:pt x="-369" y="224686"/>
                  </a:cubicBezTo>
                  <a:cubicBezTo>
                    <a:pt x="-369" y="304125"/>
                    <a:pt x="48113" y="368609"/>
                    <a:pt x="107930" y="368609"/>
                  </a:cubicBezTo>
                  <a:cubicBezTo>
                    <a:pt x="167747" y="368609"/>
                    <a:pt x="216134" y="304125"/>
                    <a:pt x="216134" y="224686"/>
                  </a:cubicBezTo>
                  <a:cubicBezTo>
                    <a:pt x="216525" y="192511"/>
                    <a:pt x="207981" y="160859"/>
                    <a:pt x="191464" y="133246"/>
                  </a:cubicBezTo>
                  <a:cubicBezTo>
                    <a:pt x="172891" y="103357"/>
                    <a:pt x="162994" y="68895"/>
                    <a:pt x="162889" y="33710"/>
                  </a:cubicBezTo>
                </a:path>
              </a:pathLst>
            </a:custGeom>
            <a:solidFill>
              <a:srgbClr val="EEEDEE"/>
            </a:solidFill>
            <a:ln w="9525" cap="flat">
              <a:no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25A99CD4-A8A2-4AC2-FA5E-80C78630B9A4}"/>
                </a:ext>
              </a:extLst>
            </p:cNvPr>
            <p:cNvSpPr/>
            <p:nvPr/>
          </p:nvSpPr>
          <p:spPr>
            <a:xfrm>
              <a:off x="577151" y="3302825"/>
              <a:ext cx="165366" cy="362521"/>
            </a:xfrm>
            <a:custGeom>
              <a:avLst/>
              <a:gdLst>
                <a:gd name="connsiteX0" fmla="*/ 87819 w 165366"/>
                <a:gd name="connsiteY0" fmla="*/ -8 h 362521"/>
                <a:gd name="connsiteX1" fmla="*/ 105059 w 165366"/>
                <a:gd name="connsiteY1" fmla="*/ 77906 h 362521"/>
                <a:gd name="connsiteX2" fmla="*/ 80390 w 165366"/>
                <a:gd name="connsiteY2" fmla="*/ 169251 h 362521"/>
                <a:gd name="connsiteX3" fmla="*/ 51815 w 165366"/>
                <a:gd name="connsiteY3" fmla="*/ 268787 h 362521"/>
                <a:gd name="connsiteX4" fmla="*/ 18096 w 165366"/>
                <a:gd name="connsiteY4" fmla="*/ 302506 h 362521"/>
                <a:gd name="connsiteX5" fmla="*/ -382 w 165366"/>
                <a:gd name="connsiteY5" fmla="*/ 302506 h 362521"/>
                <a:gd name="connsiteX6" fmla="*/ 1523 w 165366"/>
                <a:gd name="connsiteY6" fmla="*/ 328795 h 362521"/>
                <a:gd name="connsiteX7" fmla="*/ 1523 w 165366"/>
                <a:gd name="connsiteY7" fmla="*/ 362513 h 362521"/>
                <a:gd name="connsiteX8" fmla="*/ 111727 w 165366"/>
                <a:gd name="connsiteY8" fmla="*/ 362513 h 362521"/>
                <a:gd name="connsiteX9" fmla="*/ 111727 w 165366"/>
                <a:gd name="connsiteY9" fmla="*/ 328985 h 362521"/>
                <a:gd name="connsiteX10" fmla="*/ 140302 w 165366"/>
                <a:gd name="connsiteY10" fmla="*/ 229449 h 362521"/>
                <a:gd name="connsiteX11" fmla="*/ 164972 w 165366"/>
                <a:gd name="connsiteY11" fmla="*/ 138009 h 362521"/>
                <a:gd name="connsiteX12" fmla="*/ 87724 w 165366"/>
                <a:gd name="connsiteY12" fmla="*/ 182 h 36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5366" h="362521">
                  <a:moveTo>
                    <a:pt x="87819" y="-8"/>
                  </a:moveTo>
                  <a:cubicBezTo>
                    <a:pt x="99354" y="24337"/>
                    <a:pt x="105241" y="50968"/>
                    <a:pt x="105059" y="77906"/>
                  </a:cubicBezTo>
                  <a:cubicBezTo>
                    <a:pt x="105431" y="110049"/>
                    <a:pt x="96897" y="141667"/>
                    <a:pt x="80390" y="169251"/>
                  </a:cubicBezTo>
                  <a:cubicBezTo>
                    <a:pt x="61807" y="199134"/>
                    <a:pt x="51920" y="233599"/>
                    <a:pt x="51815" y="268787"/>
                  </a:cubicBezTo>
                  <a:cubicBezTo>
                    <a:pt x="51815" y="287409"/>
                    <a:pt x="36718" y="302506"/>
                    <a:pt x="18096" y="302506"/>
                  </a:cubicBezTo>
                  <a:lnTo>
                    <a:pt x="-382" y="302506"/>
                  </a:lnTo>
                  <a:cubicBezTo>
                    <a:pt x="875" y="311212"/>
                    <a:pt x="1513" y="319997"/>
                    <a:pt x="1523" y="328795"/>
                  </a:cubicBezTo>
                  <a:lnTo>
                    <a:pt x="1523" y="362513"/>
                  </a:lnTo>
                  <a:lnTo>
                    <a:pt x="111727" y="362513"/>
                  </a:lnTo>
                  <a:lnTo>
                    <a:pt x="111727" y="328985"/>
                  </a:lnTo>
                  <a:cubicBezTo>
                    <a:pt x="111832" y="293798"/>
                    <a:pt x="121728" y="259335"/>
                    <a:pt x="140302" y="229449"/>
                  </a:cubicBezTo>
                  <a:cubicBezTo>
                    <a:pt x="156819" y="201836"/>
                    <a:pt x="165362" y="170183"/>
                    <a:pt x="164972" y="138009"/>
                  </a:cubicBezTo>
                  <a:cubicBezTo>
                    <a:pt x="164972" y="72858"/>
                    <a:pt x="132396" y="17899"/>
                    <a:pt x="87724" y="182"/>
                  </a:cubicBezTo>
                </a:path>
              </a:pathLst>
            </a:custGeom>
            <a:solidFill>
              <a:srgbClr val="BDBDBD"/>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57B13CB7-5CD7-151C-2D32-2CE88DDD76AE}"/>
                </a:ext>
              </a:extLst>
            </p:cNvPr>
            <p:cNvSpPr/>
            <p:nvPr/>
          </p:nvSpPr>
          <p:spPr>
            <a:xfrm>
              <a:off x="543241" y="4416202"/>
              <a:ext cx="199275" cy="368617"/>
            </a:xfrm>
            <a:custGeom>
              <a:avLst/>
              <a:gdLst>
                <a:gd name="connsiteX0" fmla="*/ 174307 w 199275"/>
                <a:gd name="connsiteY0" fmla="*/ 133246 h 368617"/>
                <a:gd name="connsiteX1" fmla="*/ 145732 w 199275"/>
                <a:gd name="connsiteY1" fmla="*/ 33710 h 368617"/>
                <a:gd name="connsiteX2" fmla="*/ 145732 w 199275"/>
                <a:gd name="connsiteY2" fmla="*/ -8 h 368617"/>
                <a:gd name="connsiteX3" fmla="*/ 87629 w 199275"/>
                <a:gd name="connsiteY3" fmla="*/ -8 h 368617"/>
                <a:gd name="connsiteX4" fmla="*/ 114204 w 199275"/>
                <a:gd name="connsiteY4" fmla="*/ 73239 h 368617"/>
                <a:gd name="connsiteX5" fmla="*/ 138874 w 199275"/>
                <a:gd name="connsiteY5" fmla="*/ 164679 h 368617"/>
                <a:gd name="connsiteX6" fmla="*/ 30670 w 199275"/>
                <a:gd name="connsiteY6" fmla="*/ 308602 h 368617"/>
                <a:gd name="connsiteX7" fmla="*/ -382 w 199275"/>
                <a:gd name="connsiteY7" fmla="*/ 302601 h 368617"/>
                <a:gd name="connsiteX8" fmla="*/ 90677 w 199275"/>
                <a:gd name="connsiteY8" fmla="*/ 368609 h 368617"/>
                <a:gd name="connsiteX9" fmla="*/ 198881 w 199275"/>
                <a:gd name="connsiteY9" fmla="*/ 224686 h 368617"/>
                <a:gd name="connsiteX10" fmla="*/ 174211 w 199275"/>
                <a:gd name="connsiteY10" fmla="*/ 133246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275" h="368617">
                  <a:moveTo>
                    <a:pt x="174307" y="133246"/>
                  </a:moveTo>
                  <a:cubicBezTo>
                    <a:pt x="155733" y="103357"/>
                    <a:pt x="145836" y="68895"/>
                    <a:pt x="145732" y="33710"/>
                  </a:cubicBezTo>
                  <a:lnTo>
                    <a:pt x="145732" y="-8"/>
                  </a:lnTo>
                  <a:lnTo>
                    <a:pt x="87629" y="-8"/>
                  </a:lnTo>
                  <a:cubicBezTo>
                    <a:pt x="91363" y="25976"/>
                    <a:pt x="100412" y="50903"/>
                    <a:pt x="114204" y="73239"/>
                  </a:cubicBezTo>
                  <a:cubicBezTo>
                    <a:pt x="130720" y="100852"/>
                    <a:pt x="139264" y="132503"/>
                    <a:pt x="138874" y="164679"/>
                  </a:cubicBezTo>
                  <a:cubicBezTo>
                    <a:pt x="138874" y="244117"/>
                    <a:pt x="90391" y="308602"/>
                    <a:pt x="30670" y="308602"/>
                  </a:cubicBezTo>
                  <a:cubicBezTo>
                    <a:pt x="20030" y="308583"/>
                    <a:pt x="9496" y="306544"/>
                    <a:pt x="-382" y="302601"/>
                  </a:cubicBezTo>
                  <a:cubicBezTo>
                    <a:pt x="18668" y="342225"/>
                    <a:pt x="52482" y="368609"/>
                    <a:pt x="90677" y="368609"/>
                  </a:cubicBezTo>
                  <a:cubicBezTo>
                    <a:pt x="150399" y="368609"/>
                    <a:pt x="198881" y="304125"/>
                    <a:pt x="198881" y="224686"/>
                  </a:cubicBezTo>
                  <a:cubicBezTo>
                    <a:pt x="199272" y="192511"/>
                    <a:pt x="190728" y="160859"/>
                    <a:pt x="174211" y="133246"/>
                  </a:cubicBezTo>
                </a:path>
              </a:pathLst>
            </a:custGeom>
            <a:solidFill>
              <a:srgbClr val="BDBDBD"/>
            </a:solidFill>
            <a:ln w="9525" cap="flat">
              <a:no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20E0D42C-714F-92FD-18FC-4F51CF2A2BFA}"/>
                </a:ext>
              </a:extLst>
            </p:cNvPr>
            <p:cNvSpPr/>
            <p:nvPr/>
          </p:nvSpPr>
          <p:spPr>
            <a:xfrm>
              <a:off x="587342" y="3665537"/>
              <a:ext cx="94011" cy="750665"/>
            </a:xfrm>
            <a:custGeom>
              <a:avLst/>
              <a:gdLst>
                <a:gd name="connsiteX0" fmla="*/ -382 w 94011"/>
                <a:gd name="connsiteY0" fmla="*/ 191539 h 750665"/>
                <a:gd name="connsiteX1" fmla="*/ -382 w 94011"/>
                <a:gd name="connsiteY1" fmla="*/ 750657 h 750665"/>
                <a:gd name="connsiteX2" fmla="*/ 93630 w 94011"/>
                <a:gd name="connsiteY2" fmla="*/ 750657 h 750665"/>
                <a:gd name="connsiteX3" fmla="*/ 93630 w 94011"/>
                <a:gd name="connsiteY3" fmla="*/ -8 h 750665"/>
                <a:gd name="connsiteX4" fmla="*/ -382 w 94011"/>
                <a:gd name="connsiteY4" fmla="*/ -8 h 750665"/>
                <a:gd name="connsiteX5" fmla="*/ -382 w 94011"/>
                <a:gd name="connsiteY5" fmla="*/ 191539 h 750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11" h="750665">
                  <a:moveTo>
                    <a:pt x="-382" y="191539"/>
                  </a:moveTo>
                  <a:lnTo>
                    <a:pt x="-382" y="750657"/>
                  </a:lnTo>
                  <a:lnTo>
                    <a:pt x="93630" y="750657"/>
                  </a:lnTo>
                  <a:lnTo>
                    <a:pt x="93630" y="-8"/>
                  </a:lnTo>
                  <a:lnTo>
                    <a:pt x="-382" y="-8"/>
                  </a:lnTo>
                  <a:lnTo>
                    <a:pt x="-382" y="191539"/>
                  </a:lnTo>
                  <a:close/>
                </a:path>
              </a:pathLst>
            </a:custGeom>
            <a:solidFill>
              <a:srgbClr val="CC5500"/>
            </a:solidFill>
            <a:ln w="9525" cap="flat">
              <a:noFill/>
              <a:prstDash val="solid"/>
              <a:miter/>
            </a:ln>
          </p:spPr>
          <p:txBody>
            <a:bodyPr rtlCol="0" anchor="ctr"/>
            <a:lstStyle/>
            <a:p>
              <a:endParaRPr lang="en-IN" dirty="0"/>
            </a:p>
          </p:txBody>
        </p:sp>
      </p:grpSp>
      <p:grpSp>
        <p:nvGrpSpPr>
          <p:cNvPr id="223" name="Group 222">
            <a:extLst>
              <a:ext uri="{FF2B5EF4-FFF2-40B4-BE49-F238E27FC236}">
                <a16:creationId xmlns:a16="http://schemas.microsoft.com/office/drawing/2014/main" xmlns="" id="{91D2EDB3-7015-0C4C-38B2-566EBB0B8656}"/>
              </a:ext>
            </a:extLst>
          </p:cNvPr>
          <p:cNvGrpSpPr/>
          <p:nvPr/>
        </p:nvGrpSpPr>
        <p:grpSpPr>
          <a:xfrm>
            <a:off x="8021786" y="4715319"/>
            <a:ext cx="216718" cy="1487710"/>
            <a:chOff x="1138160" y="3320827"/>
            <a:chExt cx="216718" cy="1487710"/>
          </a:xfrm>
        </p:grpSpPr>
        <p:sp>
          <p:nvSpPr>
            <p:cNvPr id="216" name="Freeform: Shape 215">
              <a:extLst>
                <a:ext uri="{FF2B5EF4-FFF2-40B4-BE49-F238E27FC236}">
                  <a16:creationId xmlns:a16="http://schemas.microsoft.com/office/drawing/2014/main" xmlns="" id="{E8D2EF81-4CE3-FDFA-4EB7-3565FBCF2163}"/>
                </a:ext>
              </a:extLst>
            </p:cNvPr>
            <p:cNvSpPr/>
            <p:nvPr/>
          </p:nvSpPr>
          <p:spPr>
            <a:xfrm>
              <a:off x="1138352" y="3320827"/>
              <a:ext cx="216521" cy="368141"/>
            </a:xfrm>
            <a:custGeom>
              <a:avLst/>
              <a:gdLst>
                <a:gd name="connsiteX0" fmla="*/ 52684 w 216521"/>
                <a:gd name="connsiteY0" fmla="*/ 334414 h 368141"/>
                <a:gd name="connsiteX1" fmla="*/ 52684 w 216521"/>
                <a:gd name="connsiteY1" fmla="*/ 368133 h 368141"/>
                <a:gd name="connsiteX2" fmla="*/ 162983 w 216521"/>
                <a:gd name="connsiteY2" fmla="*/ 368133 h 368141"/>
                <a:gd name="connsiteX3" fmla="*/ 162983 w 216521"/>
                <a:gd name="connsiteY3" fmla="*/ 334414 h 368141"/>
                <a:gd name="connsiteX4" fmla="*/ 191558 w 216521"/>
                <a:gd name="connsiteY4" fmla="*/ 234878 h 368141"/>
                <a:gd name="connsiteX5" fmla="*/ 216133 w 216521"/>
                <a:gd name="connsiteY5" fmla="*/ 143914 h 368141"/>
                <a:gd name="connsiteX6" fmla="*/ 107834 w 216521"/>
                <a:gd name="connsiteY6" fmla="*/ -8 h 368141"/>
                <a:gd name="connsiteX7" fmla="*/ -370 w 216521"/>
                <a:gd name="connsiteY7" fmla="*/ 143914 h 368141"/>
                <a:gd name="connsiteX8" fmla="*/ 24299 w 216521"/>
                <a:gd name="connsiteY8" fmla="*/ 235259 h 368141"/>
                <a:gd name="connsiteX9" fmla="*/ 52874 w 216521"/>
                <a:gd name="connsiteY9" fmla="*/ 334795 h 36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1" h="368141">
                  <a:moveTo>
                    <a:pt x="52684" y="334414"/>
                  </a:moveTo>
                  <a:lnTo>
                    <a:pt x="52684" y="368133"/>
                  </a:lnTo>
                  <a:lnTo>
                    <a:pt x="162983" y="368133"/>
                  </a:lnTo>
                  <a:lnTo>
                    <a:pt x="162983" y="334414"/>
                  </a:lnTo>
                  <a:cubicBezTo>
                    <a:pt x="163041" y="299220"/>
                    <a:pt x="172937" y="264745"/>
                    <a:pt x="191558" y="234878"/>
                  </a:cubicBezTo>
                  <a:cubicBezTo>
                    <a:pt x="207922" y="207378"/>
                    <a:pt x="216419" y="175914"/>
                    <a:pt x="216133" y="143914"/>
                  </a:cubicBezTo>
                  <a:cubicBezTo>
                    <a:pt x="216133" y="64381"/>
                    <a:pt x="167651" y="-8"/>
                    <a:pt x="107834" y="-8"/>
                  </a:cubicBezTo>
                  <a:cubicBezTo>
                    <a:pt x="48017" y="-8"/>
                    <a:pt x="-370" y="64285"/>
                    <a:pt x="-370" y="143914"/>
                  </a:cubicBezTo>
                  <a:cubicBezTo>
                    <a:pt x="-742" y="176057"/>
                    <a:pt x="7792" y="207676"/>
                    <a:pt x="24299" y="235259"/>
                  </a:cubicBezTo>
                  <a:cubicBezTo>
                    <a:pt x="42883" y="265142"/>
                    <a:pt x="52770" y="299607"/>
                    <a:pt x="52874" y="334795"/>
                  </a:cubicBezTo>
                </a:path>
              </a:pathLst>
            </a:custGeom>
            <a:solidFill>
              <a:srgbClr val="EEEDEE"/>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B879CC84-085E-8F64-1551-F3A5342A92BF}"/>
                </a:ext>
              </a:extLst>
            </p:cNvPr>
            <p:cNvSpPr/>
            <p:nvPr/>
          </p:nvSpPr>
          <p:spPr>
            <a:xfrm>
              <a:off x="1138160" y="4439920"/>
              <a:ext cx="216525" cy="368617"/>
            </a:xfrm>
            <a:custGeom>
              <a:avLst/>
              <a:gdLst>
                <a:gd name="connsiteX0" fmla="*/ 163175 w 216525"/>
                <a:gd name="connsiteY0" fmla="*/ 33710 h 368617"/>
                <a:gd name="connsiteX1" fmla="*/ 163175 w 216525"/>
                <a:gd name="connsiteY1" fmla="*/ -8 h 368617"/>
                <a:gd name="connsiteX2" fmla="*/ 52875 w 216525"/>
                <a:gd name="connsiteY2" fmla="*/ -8 h 368617"/>
                <a:gd name="connsiteX3" fmla="*/ 52875 w 216525"/>
                <a:gd name="connsiteY3" fmla="*/ 33710 h 368617"/>
                <a:gd name="connsiteX4" fmla="*/ 24300 w 216525"/>
                <a:gd name="connsiteY4" fmla="*/ 133246 h 368617"/>
                <a:gd name="connsiteX5" fmla="*/ -369 w 216525"/>
                <a:gd name="connsiteY5" fmla="*/ 224686 h 368617"/>
                <a:gd name="connsiteX6" fmla="*/ 107835 w 216525"/>
                <a:gd name="connsiteY6" fmla="*/ 368609 h 368617"/>
                <a:gd name="connsiteX7" fmla="*/ 216134 w 216525"/>
                <a:gd name="connsiteY7" fmla="*/ 224686 h 368617"/>
                <a:gd name="connsiteX8" fmla="*/ 191464 w 216525"/>
                <a:gd name="connsiteY8" fmla="*/ 133246 h 368617"/>
                <a:gd name="connsiteX9" fmla="*/ 162889 w 216525"/>
                <a:gd name="connsiteY9" fmla="*/ 33710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5" h="368617">
                  <a:moveTo>
                    <a:pt x="163175" y="33710"/>
                  </a:moveTo>
                  <a:lnTo>
                    <a:pt x="163175" y="-8"/>
                  </a:lnTo>
                  <a:lnTo>
                    <a:pt x="52875" y="-8"/>
                  </a:lnTo>
                  <a:lnTo>
                    <a:pt x="52875" y="33710"/>
                  </a:lnTo>
                  <a:cubicBezTo>
                    <a:pt x="52790" y="68895"/>
                    <a:pt x="42893" y="103366"/>
                    <a:pt x="24300" y="133246"/>
                  </a:cubicBezTo>
                  <a:cubicBezTo>
                    <a:pt x="7784" y="160859"/>
                    <a:pt x="-760" y="192511"/>
                    <a:pt x="-369" y="224686"/>
                  </a:cubicBezTo>
                  <a:cubicBezTo>
                    <a:pt x="-369" y="304125"/>
                    <a:pt x="48113" y="368609"/>
                    <a:pt x="107835" y="368609"/>
                  </a:cubicBezTo>
                  <a:cubicBezTo>
                    <a:pt x="167557" y="368609"/>
                    <a:pt x="216134" y="304125"/>
                    <a:pt x="216134" y="224686"/>
                  </a:cubicBezTo>
                  <a:cubicBezTo>
                    <a:pt x="216477" y="192520"/>
                    <a:pt x="207942" y="160878"/>
                    <a:pt x="191464" y="133246"/>
                  </a:cubicBezTo>
                  <a:cubicBezTo>
                    <a:pt x="172833" y="103385"/>
                    <a:pt x="162937" y="68905"/>
                    <a:pt x="162889" y="33710"/>
                  </a:cubicBezTo>
                </a:path>
              </a:pathLst>
            </a:custGeom>
            <a:solidFill>
              <a:srgbClr val="EEEDEE"/>
            </a:solidFill>
            <a:ln w="9525" cap="flat">
              <a:noFill/>
              <a:prstDash val="solid"/>
              <a:miter/>
            </a:ln>
          </p:spPr>
          <p:txBody>
            <a:bodyPr rtlCol="0" anchor="ctr"/>
            <a:lstStyle/>
            <a:p>
              <a:endParaRPr lang="en-IN"/>
            </a:p>
          </p:txBody>
        </p:sp>
        <p:sp>
          <p:nvSpPr>
            <p:cNvPr id="218" name="Freeform: Shape 217">
              <a:extLst>
                <a:ext uri="{FF2B5EF4-FFF2-40B4-BE49-F238E27FC236}">
                  <a16:creationId xmlns:a16="http://schemas.microsoft.com/office/drawing/2014/main" xmlns="" id="{2526EB2C-D0FE-6F69-E9C7-F819FBC23AFE}"/>
                </a:ext>
              </a:extLst>
            </p:cNvPr>
            <p:cNvSpPr/>
            <p:nvPr/>
          </p:nvSpPr>
          <p:spPr>
            <a:xfrm>
              <a:off x="1189894" y="3326733"/>
              <a:ext cx="164984" cy="362521"/>
            </a:xfrm>
            <a:custGeom>
              <a:avLst/>
              <a:gdLst>
                <a:gd name="connsiteX0" fmla="*/ 87724 w 164984"/>
                <a:gd name="connsiteY0" fmla="*/ -8 h 362521"/>
                <a:gd name="connsiteX1" fmla="*/ 104964 w 164984"/>
                <a:gd name="connsiteY1" fmla="*/ 77906 h 362521"/>
                <a:gd name="connsiteX2" fmla="*/ 80295 w 164984"/>
                <a:gd name="connsiteY2" fmla="*/ 169346 h 362521"/>
                <a:gd name="connsiteX3" fmla="*/ 51720 w 164984"/>
                <a:gd name="connsiteY3" fmla="*/ 268882 h 362521"/>
                <a:gd name="connsiteX4" fmla="*/ 18096 w 164984"/>
                <a:gd name="connsiteY4" fmla="*/ 302506 h 362521"/>
                <a:gd name="connsiteX5" fmla="*/ -382 w 164984"/>
                <a:gd name="connsiteY5" fmla="*/ 302506 h 362521"/>
                <a:gd name="connsiteX6" fmla="*/ 1428 w 164984"/>
                <a:gd name="connsiteY6" fmla="*/ 328795 h 362521"/>
                <a:gd name="connsiteX7" fmla="*/ 1428 w 164984"/>
                <a:gd name="connsiteY7" fmla="*/ 362513 h 362521"/>
                <a:gd name="connsiteX8" fmla="*/ 111727 w 164984"/>
                <a:gd name="connsiteY8" fmla="*/ 362513 h 362521"/>
                <a:gd name="connsiteX9" fmla="*/ 111727 w 164984"/>
                <a:gd name="connsiteY9" fmla="*/ 328509 h 362521"/>
                <a:gd name="connsiteX10" fmla="*/ 140302 w 164984"/>
                <a:gd name="connsiteY10" fmla="*/ 228973 h 362521"/>
                <a:gd name="connsiteX11" fmla="*/ 164591 w 164984"/>
                <a:gd name="connsiteY11" fmla="*/ 138009 h 362521"/>
                <a:gd name="connsiteX12" fmla="*/ 87343 w 164984"/>
                <a:gd name="connsiteY12" fmla="*/ 87 h 36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984" h="362521">
                  <a:moveTo>
                    <a:pt x="87724" y="-8"/>
                  </a:moveTo>
                  <a:cubicBezTo>
                    <a:pt x="99249" y="24340"/>
                    <a:pt x="105136" y="50969"/>
                    <a:pt x="104964" y="77906"/>
                  </a:cubicBezTo>
                  <a:cubicBezTo>
                    <a:pt x="105336" y="110079"/>
                    <a:pt x="96802" y="141727"/>
                    <a:pt x="80295" y="169346"/>
                  </a:cubicBezTo>
                  <a:cubicBezTo>
                    <a:pt x="61702" y="199225"/>
                    <a:pt x="51815" y="233693"/>
                    <a:pt x="51720" y="268882"/>
                  </a:cubicBezTo>
                  <a:cubicBezTo>
                    <a:pt x="51720" y="287452"/>
                    <a:pt x="36670" y="302506"/>
                    <a:pt x="18096" y="302506"/>
                  </a:cubicBezTo>
                  <a:lnTo>
                    <a:pt x="-382" y="302506"/>
                  </a:lnTo>
                  <a:cubicBezTo>
                    <a:pt x="837" y="311215"/>
                    <a:pt x="1437" y="320000"/>
                    <a:pt x="1428" y="328795"/>
                  </a:cubicBezTo>
                  <a:lnTo>
                    <a:pt x="1428" y="362513"/>
                  </a:lnTo>
                  <a:lnTo>
                    <a:pt x="111727" y="362513"/>
                  </a:lnTo>
                  <a:lnTo>
                    <a:pt x="111727" y="328509"/>
                  </a:lnTo>
                  <a:cubicBezTo>
                    <a:pt x="111784" y="293315"/>
                    <a:pt x="121681" y="258839"/>
                    <a:pt x="140302" y="228973"/>
                  </a:cubicBezTo>
                  <a:cubicBezTo>
                    <a:pt x="156571" y="201443"/>
                    <a:pt x="164963" y="169981"/>
                    <a:pt x="164591" y="138009"/>
                  </a:cubicBezTo>
                  <a:cubicBezTo>
                    <a:pt x="164591" y="72858"/>
                    <a:pt x="132015" y="17803"/>
                    <a:pt x="87343" y="87"/>
                  </a:cubicBezTo>
                </a:path>
              </a:pathLst>
            </a:custGeom>
            <a:solidFill>
              <a:srgbClr val="BDBDBD"/>
            </a:solidFill>
            <a:ln w="9525" cap="flat">
              <a:noFill/>
              <a:prstDash val="solid"/>
              <a:miter/>
            </a:ln>
          </p:spPr>
          <p:txBody>
            <a:bodyPr rtlCol="0" anchor="ctr"/>
            <a:lstStyle/>
            <a:p>
              <a:endParaRPr lang="en-IN"/>
            </a:p>
          </p:txBody>
        </p:sp>
        <p:sp>
          <p:nvSpPr>
            <p:cNvPr id="219" name="Freeform: Shape 218">
              <a:extLst>
                <a:ext uri="{FF2B5EF4-FFF2-40B4-BE49-F238E27FC236}">
                  <a16:creationId xmlns:a16="http://schemas.microsoft.com/office/drawing/2014/main" xmlns="" id="{FD462ACD-4A19-204A-20C0-E056A215853A}"/>
                </a:ext>
              </a:extLst>
            </p:cNvPr>
            <p:cNvSpPr/>
            <p:nvPr/>
          </p:nvSpPr>
          <p:spPr>
            <a:xfrm>
              <a:off x="1155509" y="4439920"/>
              <a:ext cx="199272" cy="368617"/>
            </a:xfrm>
            <a:custGeom>
              <a:avLst/>
              <a:gdLst>
                <a:gd name="connsiteX0" fmla="*/ 174306 w 199272"/>
                <a:gd name="connsiteY0" fmla="*/ 133246 h 368617"/>
                <a:gd name="connsiteX1" fmla="*/ 145731 w 199272"/>
                <a:gd name="connsiteY1" fmla="*/ 33710 h 368617"/>
                <a:gd name="connsiteX2" fmla="*/ 145731 w 199272"/>
                <a:gd name="connsiteY2" fmla="*/ -8 h 368617"/>
                <a:gd name="connsiteX3" fmla="*/ 87629 w 199272"/>
                <a:gd name="connsiteY3" fmla="*/ -8 h 368617"/>
                <a:gd name="connsiteX4" fmla="*/ 114204 w 199272"/>
                <a:gd name="connsiteY4" fmla="*/ 73334 h 368617"/>
                <a:gd name="connsiteX5" fmla="*/ 138873 w 199272"/>
                <a:gd name="connsiteY5" fmla="*/ 164679 h 368617"/>
                <a:gd name="connsiteX6" fmla="*/ 30669 w 199272"/>
                <a:gd name="connsiteY6" fmla="*/ 308602 h 368617"/>
                <a:gd name="connsiteX7" fmla="*/ -382 w 199272"/>
                <a:gd name="connsiteY7" fmla="*/ 302601 h 368617"/>
                <a:gd name="connsiteX8" fmla="*/ 90582 w 199272"/>
                <a:gd name="connsiteY8" fmla="*/ 368609 h 368617"/>
                <a:gd name="connsiteX9" fmla="*/ 198881 w 199272"/>
                <a:gd name="connsiteY9" fmla="*/ 224686 h 368617"/>
                <a:gd name="connsiteX10" fmla="*/ 174211 w 199272"/>
                <a:gd name="connsiteY10" fmla="*/ 133246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272" h="368617">
                  <a:moveTo>
                    <a:pt x="174306" y="133246"/>
                  </a:moveTo>
                  <a:cubicBezTo>
                    <a:pt x="155675" y="103385"/>
                    <a:pt x="145779" y="68905"/>
                    <a:pt x="145731" y="33710"/>
                  </a:cubicBezTo>
                  <a:lnTo>
                    <a:pt x="145731" y="-8"/>
                  </a:lnTo>
                  <a:lnTo>
                    <a:pt x="87629" y="-8"/>
                  </a:lnTo>
                  <a:cubicBezTo>
                    <a:pt x="91296" y="26023"/>
                    <a:pt x="100345" y="50998"/>
                    <a:pt x="114204" y="73334"/>
                  </a:cubicBezTo>
                  <a:cubicBezTo>
                    <a:pt x="130720" y="100909"/>
                    <a:pt x="139264" y="132532"/>
                    <a:pt x="138873" y="164679"/>
                  </a:cubicBezTo>
                  <a:cubicBezTo>
                    <a:pt x="138873" y="244213"/>
                    <a:pt x="90391" y="308602"/>
                    <a:pt x="30669" y="308602"/>
                  </a:cubicBezTo>
                  <a:cubicBezTo>
                    <a:pt x="20030" y="308602"/>
                    <a:pt x="9495" y="306563"/>
                    <a:pt x="-382" y="302601"/>
                  </a:cubicBezTo>
                  <a:cubicBezTo>
                    <a:pt x="18668" y="342320"/>
                    <a:pt x="52386" y="368609"/>
                    <a:pt x="90582" y="368609"/>
                  </a:cubicBezTo>
                  <a:cubicBezTo>
                    <a:pt x="150399" y="368609"/>
                    <a:pt x="198881" y="304125"/>
                    <a:pt x="198881" y="224686"/>
                  </a:cubicBezTo>
                  <a:cubicBezTo>
                    <a:pt x="199224" y="192520"/>
                    <a:pt x="190689" y="160878"/>
                    <a:pt x="174211" y="133246"/>
                  </a:cubicBezTo>
                </a:path>
              </a:pathLst>
            </a:custGeom>
            <a:solidFill>
              <a:srgbClr val="BDBDBD"/>
            </a:solidFill>
            <a:ln w="9525" cap="flat">
              <a:noFill/>
              <a:prstDash val="solid"/>
              <a:miter/>
            </a:ln>
          </p:spPr>
          <p:txBody>
            <a:bodyPr rtlCol="0" anchor="ctr"/>
            <a:lstStyle/>
            <a:p>
              <a:endParaRPr lang="en-IN"/>
            </a:p>
          </p:txBody>
        </p:sp>
        <p:sp>
          <p:nvSpPr>
            <p:cNvPr id="220" name="Freeform: Shape 219">
              <a:extLst>
                <a:ext uri="{FF2B5EF4-FFF2-40B4-BE49-F238E27FC236}">
                  <a16:creationId xmlns:a16="http://schemas.microsoft.com/office/drawing/2014/main" xmlns="" id="{C1A91173-F2E7-02B2-CA76-70F5CD4E6A63}"/>
                </a:ext>
              </a:extLst>
            </p:cNvPr>
            <p:cNvSpPr/>
            <p:nvPr/>
          </p:nvSpPr>
          <p:spPr>
            <a:xfrm>
              <a:off x="1138352" y="3320827"/>
              <a:ext cx="216521" cy="368141"/>
            </a:xfrm>
            <a:custGeom>
              <a:avLst/>
              <a:gdLst>
                <a:gd name="connsiteX0" fmla="*/ 52684 w 216521"/>
                <a:gd name="connsiteY0" fmla="*/ 334414 h 368141"/>
                <a:gd name="connsiteX1" fmla="*/ 52684 w 216521"/>
                <a:gd name="connsiteY1" fmla="*/ 368133 h 368141"/>
                <a:gd name="connsiteX2" fmla="*/ 162983 w 216521"/>
                <a:gd name="connsiteY2" fmla="*/ 368133 h 368141"/>
                <a:gd name="connsiteX3" fmla="*/ 162983 w 216521"/>
                <a:gd name="connsiteY3" fmla="*/ 334414 h 368141"/>
                <a:gd name="connsiteX4" fmla="*/ 191558 w 216521"/>
                <a:gd name="connsiteY4" fmla="*/ 234878 h 368141"/>
                <a:gd name="connsiteX5" fmla="*/ 216133 w 216521"/>
                <a:gd name="connsiteY5" fmla="*/ 143914 h 368141"/>
                <a:gd name="connsiteX6" fmla="*/ 107834 w 216521"/>
                <a:gd name="connsiteY6" fmla="*/ -8 h 368141"/>
                <a:gd name="connsiteX7" fmla="*/ -370 w 216521"/>
                <a:gd name="connsiteY7" fmla="*/ 143914 h 368141"/>
                <a:gd name="connsiteX8" fmla="*/ 24299 w 216521"/>
                <a:gd name="connsiteY8" fmla="*/ 235259 h 368141"/>
                <a:gd name="connsiteX9" fmla="*/ 52684 w 216521"/>
                <a:gd name="connsiteY9" fmla="*/ 334414 h 36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1" h="368141">
                  <a:moveTo>
                    <a:pt x="52684" y="334414"/>
                  </a:moveTo>
                  <a:lnTo>
                    <a:pt x="52684" y="368133"/>
                  </a:lnTo>
                  <a:lnTo>
                    <a:pt x="162983" y="368133"/>
                  </a:lnTo>
                  <a:lnTo>
                    <a:pt x="162983" y="334414"/>
                  </a:lnTo>
                  <a:cubicBezTo>
                    <a:pt x="163041" y="299220"/>
                    <a:pt x="172937" y="264745"/>
                    <a:pt x="191558" y="234878"/>
                  </a:cubicBezTo>
                  <a:cubicBezTo>
                    <a:pt x="207922" y="207378"/>
                    <a:pt x="216419" y="175914"/>
                    <a:pt x="216133" y="143914"/>
                  </a:cubicBezTo>
                  <a:cubicBezTo>
                    <a:pt x="216133" y="64381"/>
                    <a:pt x="167651" y="-8"/>
                    <a:pt x="107834" y="-8"/>
                  </a:cubicBezTo>
                  <a:cubicBezTo>
                    <a:pt x="48017" y="-8"/>
                    <a:pt x="-370" y="64285"/>
                    <a:pt x="-370" y="143914"/>
                  </a:cubicBezTo>
                  <a:cubicBezTo>
                    <a:pt x="-742" y="176057"/>
                    <a:pt x="7792" y="207676"/>
                    <a:pt x="24299" y="235259"/>
                  </a:cubicBezTo>
                  <a:cubicBezTo>
                    <a:pt x="42740" y="265052"/>
                    <a:pt x="52570" y="299375"/>
                    <a:pt x="52684" y="334414"/>
                  </a:cubicBezTo>
                  <a:close/>
                </a:path>
              </a:pathLst>
            </a:custGeom>
            <a:noFill/>
            <a:ln w="28575" cap="rnd">
              <a:solidFill>
                <a:srgbClr val="E6E7E8"/>
              </a:solidFill>
              <a:prstDash val="solid"/>
              <a:round/>
            </a:ln>
          </p:spPr>
          <p:txBody>
            <a:bodyPr rtlCol="0" anchor="ctr"/>
            <a:lstStyle/>
            <a:p>
              <a:endParaRPr lang="en-IN"/>
            </a:p>
          </p:txBody>
        </p:sp>
        <p:sp>
          <p:nvSpPr>
            <p:cNvPr id="221" name="Freeform: Shape 220">
              <a:extLst>
                <a:ext uri="{FF2B5EF4-FFF2-40B4-BE49-F238E27FC236}">
                  <a16:creationId xmlns:a16="http://schemas.microsoft.com/office/drawing/2014/main" xmlns="" id="{A2622BD5-8706-5975-C6DD-E6BA13156B76}"/>
                </a:ext>
              </a:extLst>
            </p:cNvPr>
            <p:cNvSpPr/>
            <p:nvPr/>
          </p:nvSpPr>
          <p:spPr>
            <a:xfrm>
              <a:off x="1138160" y="4439920"/>
              <a:ext cx="216525" cy="368617"/>
            </a:xfrm>
            <a:custGeom>
              <a:avLst/>
              <a:gdLst>
                <a:gd name="connsiteX0" fmla="*/ 163175 w 216525"/>
                <a:gd name="connsiteY0" fmla="*/ 33710 h 368617"/>
                <a:gd name="connsiteX1" fmla="*/ 163175 w 216525"/>
                <a:gd name="connsiteY1" fmla="*/ -8 h 368617"/>
                <a:gd name="connsiteX2" fmla="*/ 52875 w 216525"/>
                <a:gd name="connsiteY2" fmla="*/ -8 h 368617"/>
                <a:gd name="connsiteX3" fmla="*/ 52875 w 216525"/>
                <a:gd name="connsiteY3" fmla="*/ 33710 h 368617"/>
                <a:gd name="connsiteX4" fmla="*/ 24300 w 216525"/>
                <a:gd name="connsiteY4" fmla="*/ 133246 h 368617"/>
                <a:gd name="connsiteX5" fmla="*/ -369 w 216525"/>
                <a:gd name="connsiteY5" fmla="*/ 224686 h 368617"/>
                <a:gd name="connsiteX6" fmla="*/ 107835 w 216525"/>
                <a:gd name="connsiteY6" fmla="*/ 368609 h 368617"/>
                <a:gd name="connsiteX7" fmla="*/ 216134 w 216525"/>
                <a:gd name="connsiteY7" fmla="*/ 224686 h 368617"/>
                <a:gd name="connsiteX8" fmla="*/ 191464 w 216525"/>
                <a:gd name="connsiteY8" fmla="*/ 133246 h 368617"/>
                <a:gd name="connsiteX9" fmla="*/ 163175 w 216525"/>
                <a:gd name="connsiteY9" fmla="*/ 33710 h 36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25" h="368617">
                  <a:moveTo>
                    <a:pt x="163175" y="33710"/>
                  </a:moveTo>
                  <a:lnTo>
                    <a:pt x="163175" y="-8"/>
                  </a:lnTo>
                  <a:lnTo>
                    <a:pt x="52875" y="-8"/>
                  </a:lnTo>
                  <a:lnTo>
                    <a:pt x="52875" y="33710"/>
                  </a:lnTo>
                  <a:cubicBezTo>
                    <a:pt x="52790" y="68895"/>
                    <a:pt x="42893" y="103366"/>
                    <a:pt x="24300" y="133246"/>
                  </a:cubicBezTo>
                  <a:cubicBezTo>
                    <a:pt x="7784" y="160859"/>
                    <a:pt x="-760" y="192511"/>
                    <a:pt x="-369" y="224686"/>
                  </a:cubicBezTo>
                  <a:cubicBezTo>
                    <a:pt x="-369" y="304125"/>
                    <a:pt x="48113" y="368609"/>
                    <a:pt x="107835" y="368609"/>
                  </a:cubicBezTo>
                  <a:cubicBezTo>
                    <a:pt x="167557" y="368609"/>
                    <a:pt x="216134" y="304125"/>
                    <a:pt x="216134" y="224686"/>
                  </a:cubicBezTo>
                  <a:cubicBezTo>
                    <a:pt x="216477" y="192520"/>
                    <a:pt x="207942" y="160878"/>
                    <a:pt x="191464" y="133246"/>
                  </a:cubicBezTo>
                  <a:cubicBezTo>
                    <a:pt x="172938" y="103357"/>
                    <a:pt x="163137" y="68876"/>
                    <a:pt x="163175" y="33710"/>
                  </a:cubicBezTo>
                  <a:close/>
                </a:path>
              </a:pathLst>
            </a:custGeom>
            <a:noFill/>
            <a:ln w="28575" cap="rnd">
              <a:solidFill>
                <a:srgbClr val="E6E7E8"/>
              </a:solidFill>
              <a:prstDash val="solid"/>
              <a:round/>
            </a:ln>
          </p:spPr>
          <p:txBody>
            <a:bodyPr rtlCol="0" anchor="ctr"/>
            <a:lstStyle/>
            <a:p>
              <a:endParaRPr lang="en-IN"/>
            </a:p>
          </p:txBody>
        </p:sp>
        <p:sp>
          <p:nvSpPr>
            <p:cNvPr id="222" name="Freeform: Shape 221">
              <a:extLst>
                <a:ext uri="{FF2B5EF4-FFF2-40B4-BE49-F238E27FC236}">
                  <a16:creationId xmlns:a16="http://schemas.microsoft.com/office/drawing/2014/main" xmlns="" id="{FDADF7E8-69E9-1596-897B-69EC51BD3100}"/>
                </a:ext>
              </a:extLst>
            </p:cNvPr>
            <p:cNvSpPr/>
            <p:nvPr/>
          </p:nvSpPr>
          <p:spPr>
            <a:xfrm>
              <a:off x="1199609" y="3689254"/>
              <a:ext cx="93916" cy="750665"/>
            </a:xfrm>
            <a:custGeom>
              <a:avLst/>
              <a:gdLst>
                <a:gd name="connsiteX0" fmla="*/ -382 w 93916"/>
                <a:gd name="connsiteY0" fmla="*/ 191539 h 750665"/>
                <a:gd name="connsiteX1" fmla="*/ -382 w 93916"/>
                <a:gd name="connsiteY1" fmla="*/ 750657 h 750665"/>
                <a:gd name="connsiteX2" fmla="*/ 93535 w 93916"/>
                <a:gd name="connsiteY2" fmla="*/ 750657 h 750665"/>
                <a:gd name="connsiteX3" fmla="*/ 93535 w 93916"/>
                <a:gd name="connsiteY3" fmla="*/ -8 h 750665"/>
                <a:gd name="connsiteX4" fmla="*/ -382 w 93916"/>
                <a:gd name="connsiteY4" fmla="*/ -8 h 750665"/>
                <a:gd name="connsiteX5" fmla="*/ -382 w 93916"/>
                <a:gd name="connsiteY5" fmla="*/ 191539 h 750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916" h="750665">
                  <a:moveTo>
                    <a:pt x="-382" y="191539"/>
                  </a:moveTo>
                  <a:lnTo>
                    <a:pt x="-382" y="750657"/>
                  </a:lnTo>
                  <a:lnTo>
                    <a:pt x="93535" y="750657"/>
                  </a:lnTo>
                  <a:lnTo>
                    <a:pt x="93535" y="-8"/>
                  </a:lnTo>
                  <a:lnTo>
                    <a:pt x="-382" y="-8"/>
                  </a:lnTo>
                  <a:lnTo>
                    <a:pt x="-382" y="191539"/>
                  </a:lnTo>
                  <a:close/>
                </a:path>
              </a:pathLst>
            </a:custGeom>
            <a:noFill/>
            <a:ln w="28575" cap="flat">
              <a:solidFill>
                <a:srgbClr val="CC5500"/>
              </a:solidFill>
              <a:prstDash val="solid"/>
              <a:miter/>
            </a:ln>
          </p:spPr>
          <p:txBody>
            <a:bodyPr rtlCol="0" anchor="ctr"/>
            <a:lstStyle/>
            <a:p>
              <a:endParaRPr lang="en-IN"/>
            </a:p>
          </p:txBody>
        </p:sp>
      </p:grpSp>
      <p:grpSp>
        <p:nvGrpSpPr>
          <p:cNvPr id="253" name="Group 252">
            <a:extLst>
              <a:ext uri="{FF2B5EF4-FFF2-40B4-BE49-F238E27FC236}">
                <a16:creationId xmlns:a16="http://schemas.microsoft.com/office/drawing/2014/main" xmlns="" id="{9F849F0B-479A-410D-B8D6-59B4072991E1}"/>
              </a:ext>
            </a:extLst>
          </p:cNvPr>
          <p:cNvGrpSpPr/>
          <p:nvPr/>
        </p:nvGrpSpPr>
        <p:grpSpPr>
          <a:xfrm>
            <a:off x="6934200" y="1640221"/>
            <a:ext cx="895192" cy="1498933"/>
            <a:chOff x="-388718" y="3478615"/>
            <a:chExt cx="895192" cy="1498933"/>
          </a:xfrm>
        </p:grpSpPr>
        <p:sp>
          <p:nvSpPr>
            <p:cNvPr id="228" name="Freeform: Shape 227">
              <a:extLst>
                <a:ext uri="{FF2B5EF4-FFF2-40B4-BE49-F238E27FC236}">
                  <a16:creationId xmlns:a16="http://schemas.microsoft.com/office/drawing/2014/main" xmlns="" id="{B2151DC0-246F-D605-38F2-878AC676BC1B}"/>
                </a:ext>
              </a:extLst>
            </p:cNvPr>
            <p:cNvSpPr/>
            <p:nvPr/>
          </p:nvSpPr>
          <p:spPr>
            <a:xfrm>
              <a:off x="-47117" y="3772661"/>
              <a:ext cx="174498" cy="60671"/>
            </a:xfrm>
            <a:custGeom>
              <a:avLst/>
              <a:gdLst>
                <a:gd name="connsiteX0" fmla="*/ 119613 w 174498"/>
                <a:gd name="connsiteY0" fmla="*/ 60045 h 60671"/>
                <a:gd name="connsiteX1" fmla="*/ 174191 w 174498"/>
                <a:gd name="connsiteY1" fmla="*/ 60045 h 60671"/>
                <a:gd name="connsiteX2" fmla="*/ 174191 w 174498"/>
                <a:gd name="connsiteY2" fmla="*/ 37280 h 60671"/>
                <a:gd name="connsiteX3" fmla="*/ 119613 w 174498"/>
                <a:gd name="connsiteY3" fmla="*/ 37280 h 60671"/>
                <a:gd name="connsiteX4" fmla="*/ 79799 w 174498"/>
                <a:gd name="connsiteY4" fmla="*/ 34232 h 60671"/>
                <a:gd name="connsiteX5" fmla="*/ 40270 w 174498"/>
                <a:gd name="connsiteY5" fmla="*/ 17087 h 60671"/>
                <a:gd name="connsiteX6" fmla="*/ 11695 w 174498"/>
                <a:gd name="connsiteY6" fmla="*/ -534 h 60671"/>
                <a:gd name="connsiteX7" fmla="*/ -307 w 174498"/>
                <a:gd name="connsiteY7" fmla="*/ 18516 h 60671"/>
                <a:gd name="connsiteX8" fmla="*/ 27601 w 174498"/>
                <a:gd name="connsiteY8" fmla="*/ 36137 h 60671"/>
                <a:gd name="connsiteX9" fmla="*/ 75226 w 174498"/>
                <a:gd name="connsiteY9" fmla="*/ 56330 h 60671"/>
                <a:gd name="connsiteX10" fmla="*/ 119613 w 174498"/>
                <a:gd name="connsiteY10" fmla="*/ 60045 h 6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498" h="60671">
                  <a:moveTo>
                    <a:pt x="119613" y="60045"/>
                  </a:moveTo>
                  <a:lnTo>
                    <a:pt x="174191" y="60045"/>
                  </a:lnTo>
                  <a:lnTo>
                    <a:pt x="174191" y="37280"/>
                  </a:lnTo>
                  <a:lnTo>
                    <a:pt x="119613" y="37280"/>
                  </a:lnTo>
                  <a:cubicBezTo>
                    <a:pt x="106268" y="37585"/>
                    <a:pt x="92933" y="36566"/>
                    <a:pt x="79799" y="34232"/>
                  </a:cubicBezTo>
                  <a:cubicBezTo>
                    <a:pt x="65739" y="30823"/>
                    <a:pt x="52366" y="25022"/>
                    <a:pt x="40270" y="17087"/>
                  </a:cubicBezTo>
                  <a:lnTo>
                    <a:pt x="11695" y="-534"/>
                  </a:lnTo>
                  <a:lnTo>
                    <a:pt x="-307" y="18516"/>
                  </a:lnTo>
                  <a:lnTo>
                    <a:pt x="27601" y="36137"/>
                  </a:lnTo>
                  <a:cubicBezTo>
                    <a:pt x="42146" y="45662"/>
                    <a:pt x="58272" y="52501"/>
                    <a:pt x="75226" y="56330"/>
                  </a:cubicBezTo>
                  <a:cubicBezTo>
                    <a:pt x="89828" y="59264"/>
                    <a:pt x="104725" y="60502"/>
                    <a:pt x="119613" y="60045"/>
                  </a:cubicBezTo>
                  <a:close/>
                </a:path>
              </a:pathLst>
            </a:custGeom>
            <a:solidFill>
              <a:srgbClr val="F15A29"/>
            </a:solidFill>
            <a:ln w="9525" cap="flat">
              <a:no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3386D192-871E-D4C8-7706-3D2EAD144421}"/>
                </a:ext>
              </a:extLst>
            </p:cNvPr>
            <p:cNvSpPr/>
            <p:nvPr/>
          </p:nvSpPr>
          <p:spPr>
            <a:xfrm>
              <a:off x="149663" y="3840479"/>
              <a:ext cx="330046" cy="1131725"/>
            </a:xfrm>
            <a:custGeom>
              <a:avLst/>
              <a:gdLst>
                <a:gd name="connsiteX0" fmla="*/ 329454 w 330046"/>
                <a:gd name="connsiteY0" fmla="*/ 537914 h 1131725"/>
                <a:gd name="connsiteX1" fmla="*/ 194866 w 330046"/>
                <a:gd name="connsiteY1" fmla="*/ 1119797 h 1131725"/>
                <a:gd name="connsiteX2" fmla="*/ 133048 w 330046"/>
                <a:gd name="connsiteY2" fmla="*/ 1119797 h 1131725"/>
                <a:gd name="connsiteX3" fmla="*/ -302 w 330046"/>
                <a:gd name="connsiteY3" fmla="*/ 537914 h 1131725"/>
                <a:gd name="connsiteX4" fmla="*/ -302 w 330046"/>
                <a:gd name="connsiteY4" fmla="*/ -534 h 1131725"/>
                <a:gd name="connsiteX5" fmla="*/ 329740 w 330046"/>
                <a:gd name="connsiteY5" fmla="*/ -534 h 113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046" h="1131725">
                  <a:moveTo>
                    <a:pt x="329454" y="537914"/>
                  </a:moveTo>
                  <a:cubicBezTo>
                    <a:pt x="329454" y="645357"/>
                    <a:pt x="246015" y="1072076"/>
                    <a:pt x="194866" y="1119797"/>
                  </a:cubicBezTo>
                  <a:cubicBezTo>
                    <a:pt x="177063" y="1134989"/>
                    <a:pt x="150851" y="1134989"/>
                    <a:pt x="133048" y="1119797"/>
                  </a:cubicBezTo>
                  <a:cubicBezTo>
                    <a:pt x="81899" y="1072172"/>
                    <a:pt x="-1063" y="645357"/>
                    <a:pt x="-302" y="537914"/>
                  </a:cubicBezTo>
                  <a:lnTo>
                    <a:pt x="-302" y="-534"/>
                  </a:lnTo>
                  <a:lnTo>
                    <a:pt x="329740" y="-534"/>
                  </a:lnTo>
                  <a:close/>
                </a:path>
              </a:pathLst>
            </a:custGeom>
            <a:solidFill>
              <a:srgbClr val="F15A29">
                <a:alpha val="25000"/>
              </a:srgbClr>
            </a:solid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13752E8D-15EE-AD48-0767-40C3C2E8282E}"/>
                </a:ext>
              </a:extLst>
            </p:cNvPr>
            <p:cNvSpPr/>
            <p:nvPr/>
          </p:nvSpPr>
          <p:spPr>
            <a:xfrm>
              <a:off x="128237" y="3799236"/>
              <a:ext cx="372236" cy="41242"/>
            </a:xfrm>
            <a:custGeom>
              <a:avLst/>
              <a:gdLst>
                <a:gd name="connsiteX0" fmla="*/ -307 w 372236"/>
                <a:gd name="connsiteY0" fmla="*/ 40709 h 41242"/>
                <a:gd name="connsiteX1" fmla="*/ 371930 w 372236"/>
                <a:gd name="connsiteY1" fmla="*/ 40709 h 41242"/>
                <a:gd name="connsiteX2" fmla="*/ 371930 w 372236"/>
                <a:gd name="connsiteY2" fmla="*/ -534 h 41242"/>
                <a:gd name="connsiteX3" fmla="*/ -307 w 372236"/>
                <a:gd name="connsiteY3" fmla="*/ -534 h 41242"/>
              </a:gdLst>
              <a:ahLst/>
              <a:cxnLst>
                <a:cxn ang="0">
                  <a:pos x="connsiteX0" y="connsiteY0"/>
                </a:cxn>
                <a:cxn ang="0">
                  <a:pos x="connsiteX1" y="connsiteY1"/>
                </a:cxn>
                <a:cxn ang="0">
                  <a:pos x="connsiteX2" y="connsiteY2"/>
                </a:cxn>
                <a:cxn ang="0">
                  <a:pos x="connsiteX3" y="connsiteY3"/>
                </a:cxn>
              </a:cxnLst>
              <a:rect l="l" t="t" r="r" b="b"/>
              <a:pathLst>
                <a:path w="372236" h="41242">
                  <a:moveTo>
                    <a:pt x="-307" y="40709"/>
                  </a:moveTo>
                  <a:lnTo>
                    <a:pt x="371930" y="40709"/>
                  </a:lnTo>
                  <a:lnTo>
                    <a:pt x="371930" y="-534"/>
                  </a:lnTo>
                  <a:lnTo>
                    <a:pt x="-307" y="-534"/>
                  </a:lnTo>
                  <a:close/>
                </a:path>
              </a:pathLst>
            </a:custGeom>
            <a:solidFill>
              <a:srgbClr val="CC5500"/>
            </a:solidFill>
            <a:ln w="9525" cap="flat">
              <a:no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B4243AEA-4711-98DB-A4BD-3FB68FF19666}"/>
                </a:ext>
              </a:extLst>
            </p:cNvPr>
            <p:cNvSpPr/>
            <p:nvPr/>
          </p:nvSpPr>
          <p:spPr>
            <a:xfrm>
              <a:off x="122236" y="3792854"/>
              <a:ext cx="384238" cy="53721"/>
            </a:xfrm>
            <a:custGeom>
              <a:avLst/>
              <a:gdLst>
                <a:gd name="connsiteX0" fmla="*/ 5694 w 384238"/>
                <a:gd name="connsiteY0" fmla="*/ 41567 h 53721"/>
                <a:gd name="connsiteX1" fmla="*/ 377931 w 384238"/>
                <a:gd name="connsiteY1" fmla="*/ 41567 h 53721"/>
                <a:gd name="connsiteX2" fmla="*/ 377931 w 384238"/>
                <a:gd name="connsiteY2" fmla="*/ 53187 h 53721"/>
                <a:gd name="connsiteX3" fmla="*/ 5694 w 384238"/>
                <a:gd name="connsiteY3" fmla="*/ 53187 h 53721"/>
                <a:gd name="connsiteX4" fmla="*/ 383932 w 384238"/>
                <a:gd name="connsiteY4" fmla="*/ 47091 h 53721"/>
                <a:gd name="connsiteX5" fmla="*/ 377931 w 384238"/>
                <a:gd name="connsiteY5" fmla="*/ 53187 h 53721"/>
                <a:gd name="connsiteX6" fmla="*/ 377931 w 384238"/>
                <a:gd name="connsiteY6" fmla="*/ 47091 h 53721"/>
                <a:gd name="connsiteX7" fmla="*/ 372311 w 384238"/>
                <a:gd name="connsiteY7" fmla="*/ 47091 h 53721"/>
                <a:gd name="connsiteX8" fmla="*/ 372311 w 384238"/>
                <a:gd name="connsiteY8" fmla="*/ 5848 h 53721"/>
                <a:gd name="connsiteX9" fmla="*/ 383932 w 384238"/>
                <a:gd name="connsiteY9" fmla="*/ 5848 h 53721"/>
                <a:gd name="connsiteX10" fmla="*/ 383932 w 384238"/>
                <a:gd name="connsiteY10" fmla="*/ 47091 h 53721"/>
                <a:gd name="connsiteX11" fmla="*/ 377931 w 384238"/>
                <a:gd name="connsiteY11" fmla="*/ -534 h 53721"/>
                <a:gd name="connsiteX12" fmla="*/ 383932 w 384238"/>
                <a:gd name="connsiteY12" fmla="*/ 5467 h 53721"/>
                <a:gd name="connsiteX13" fmla="*/ 377931 w 384238"/>
                <a:gd name="connsiteY13" fmla="*/ 5467 h 53721"/>
                <a:gd name="connsiteX14" fmla="*/ 377931 w 384238"/>
                <a:gd name="connsiteY14" fmla="*/ 11087 h 53721"/>
                <a:gd name="connsiteX15" fmla="*/ 5694 w 384238"/>
                <a:gd name="connsiteY15" fmla="*/ 11087 h 53721"/>
                <a:gd name="connsiteX16" fmla="*/ 5694 w 384238"/>
                <a:gd name="connsiteY16" fmla="*/ -534 h 53721"/>
                <a:gd name="connsiteX17" fmla="*/ 377931 w 384238"/>
                <a:gd name="connsiteY17" fmla="*/ -534 h 53721"/>
                <a:gd name="connsiteX18" fmla="*/ -307 w 384238"/>
                <a:gd name="connsiteY18" fmla="*/ 5467 h 53721"/>
                <a:gd name="connsiteX19" fmla="*/ 5694 w 384238"/>
                <a:gd name="connsiteY19" fmla="*/ -534 h 53721"/>
                <a:gd name="connsiteX20" fmla="*/ 5694 w 384238"/>
                <a:gd name="connsiteY20" fmla="*/ 5467 h 53721"/>
                <a:gd name="connsiteX21" fmla="*/ 11314 w 384238"/>
                <a:gd name="connsiteY21" fmla="*/ 5467 h 53721"/>
                <a:gd name="connsiteX22" fmla="*/ 11314 w 384238"/>
                <a:gd name="connsiteY22" fmla="*/ 46710 h 53721"/>
                <a:gd name="connsiteX23" fmla="*/ -307 w 384238"/>
                <a:gd name="connsiteY23" fmla="*/ 46710 h 53721"/>
                <a:gd name="connsiteX24" fmla="*/ -307 w 384238"/>
                <a:gd name="connsiteY24" fmla="*/ 5467 h 53721"/>
                <a:gd name="connsiteX25" fmla="*/ 5694 w 384238"/>
                <a:gd name="connsiteY25" fmla="*/ 53092 h 53721"/>
                <a:gd name="connsiteX26" fmla="*/ -307 w 384238"/>
                <a:gd name="connsiteY26" fmla="*/ 46996 h 53721"/>
                <a:gd name="connsiteX27" fmla="*/ 5694 w 384238"/>
                <a:gd name="connsiteY27" fmla="*/ 46996 h 53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4238" h="53721">
                  <a:moveTo>
                    <a:pt x="5694" y="41567"/>
                  </a:moveTo>
                  <a:lnTo>
                    <a:pt x="377931" y="41567"/>
                  </a:lnTo>
                  <a:lnTo>
                    <a:pt x="377931" y="53187"/>
                  </a:lnTo>
                  <a:lnTo>
                    <a:pt x="5694" y="53187"/>
                  </a:lnTo>
                  <a:close/>
                  <a:moveTo>
                    <a:pt x="383932" y="47091"/>
                  </a:moveTo>
                  <a:cubicBezTo>
                    <a:pt x="383713" y="50320"/>
                    <a:pt x="381160" y="52911"/>
                    <a:pt x="377931" y="53187"/>
                  </a:cubicBezTo>
                  <a:lnTo>
                    <a:pt x="377931" y="47091"/>
                  </a:lnTo>
                  <a:close/>
                  <a:moveTo>
                    <a:pt x="372311" y="47091"/>
                  </a:moveTo>
                  <a:lnTo>
                    <a:pt x="372311" y="5848"/>
                  </a:lnTo>
                  <a:lnTo>
                    <a:pt x="383932" y="5848"/>
                  </a:lnTo>
                  <a:lnTo>
                    <a:pt x="383932" y="47091"/>
                  </a:lnTo>
                  <a:close/>
                  <a:moveTo>
                    <a:pt x="377931" y="-534"/>
                  </a:moveTo>
                  <a:cubicBezTo>
                    <a:pt x="381131" y="-267"/>
                    <a:pt x="383665" y="2266"/>
                    <a:pt x="383932" y="5467"/>
                  </a:cubicBezTo>
                  <a:lnTo>
                    <a:pt x="377931" y="5467"/>
                  </a:lnTo>
                  <a:close/>
                  <a:moveTo>
                    <a:pt x="377931" y="11087"/>
                  </a:moveTo>
                  <a:lnTo>
                    <a:pt x="5694" y="11087"/>
                  </a:lnTo>
                  <a:lnTo>
                    <a:pt x="5694" y="-534"/>
                  </a:lnTo>
                  <a:lnTo>
                    <a:pt x="377931" y="-534"/>
                  </a:lnTo>
                  <a:close/>
                  <a:moveTo>
                    <a:pt x="-307" y="5467"/>
                  </a:moveTo>
                  <a:cubicBezTo>
                    <a:pt x="-40" y="2266"/>
                    <a:pt x="2494" y="-267"/>
                    <a:pt x="5694" y="-534"/>
                  </a:cubicBezTo>
                  <a:lnTo>
                    <a:pt x="5694" y="5467"/>
                  </a:lnTo>
                  <a:close/>
                  <a:moveTo>
                    <a:pt x="11314" y="5467"/>
                  </a:moveTo>
                  <a:lnTo>
                    <a:pt x="11314" y="46710"/>
                  </a:lnTo>
                  <a:lnTo>
                    <a:pt x="-307" y="46710"/>
                  </a:lnTo>
                  <a:lnTo>
                    <a:pt x="-307" y="5467"/>
                  </a:lnTo>
                  <a:close/>
                  <a:moveTo>
                    <a:pt x="5694" y="53092"/>
                  </a:moveTo>
                  <a:cubicBezTo>
                    <a:pt x="2465" y="52815"/>
                    <a:pt x="-88" y="50225"/>
                    <a:pt x="-307" y="46996"/>
                  </a:cubicBezTo>
                  <a:lnTo>
                    <a:pt x="5694" y="46996"/>
                  </a:lnTo>
                  <a:close/>
                </a:path>
              </a:pathLst>
            </a:custGeom>
            <a:solidFill>
              <a:srgbClr val="F15A29"/>
            </a:solid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EAA9EFA2-5DA9-0B60-0879-E2CA4BB0DF59}"/>
                </a:ext>
              </a:extLst>
            </p:cNvPr>
            <p:cNvSpPr/>
            <p:nvPr/>
          </p:nvSpPr>
          <p:spPr>
            <a:xfrm>
              <a:off x="-330676" y="3484245"/>
              <a:ext cx="324040" cy="268128"/>
            </a:xfrm>
            <a:custGeom>
              <a:avLst/>
              <a:gdLst>
                <a:gd name="connsiteX0" fmla="*/ 323734 w 324040"/>
                <a:gd name="connsiteY0" fmla="*/ 168820 h 268128"/>
                <a:gd name="connsiteX1" fmla="*/ 63701 w 324040"/>
                <a:gd name="connsiteY1" fmla="*/ -534 h 268128"/>
                <a:gd name="connsiteX2" fmla="*/ -307 w 324040"/>
                <a:gd name="connsiteY2" fmla="*/ 98335 h 268128"/>
                <a:gd name="connsiteX3" fmla="*/ 259249 w 324040"/>
                <a:gd name="connsiteY3" fmla="*/ 267594 h 268128"/>
              </a:gdLst>
              <a:ahLst/>
              <a:cxnLst>
                <a:cxn ang="0">
                  <a:pos x="connsiteX0" y="connsiteY0"/>
                </a:cxn>
                <a:cxn ang="0">
                  <a:pos x="connsiteX1" y="connsiteY1"/>
                </a:cxn>
                <a:cxn ang="0">
                  <a:pos x="connsiteX2" y="connsiteY2"/>
                </a:cxn>
                <a:cxn ang="0">
                  <a:pos x="connsiteX3" y="connsiteY3"/>
                </a:cxn>
              </a:cxnLst>
              <a:rect l="l" t="t" r="r" b="b"/>
              <a:pathLst>
                <a:path w="324040" h="268128">
                  <a:moveTo>
                    <a:pt x="323734" y="168820"/>
                  </a:moveTo>
                  <a:lnTo>
                    <a:pt x="63701" y="-534"/>
                  </a:lnTo>
                  <a:lnTo>
                    <a:pt x="-307" y="98335"/>
                  </a:lnTo>
                  <a:lnTo>
                    <a:pt x="259249" y="267594"/>
                  </a:lnTo>
                  <a:close/>
                </a:path>
              </a:pathLst>
            </a:custGeom>
            <a:solidFill>
              <a:srgbClr val="CC5500"/>
            </a:solidFill>
            <a:ln w="9525" cap="flat">
              <a:noFill/>
              <a:prstDash val="solid"/>
              <a:miter/>
            </a:ln>
          </p:spPr>
          <p:txBody>
            <a:bodyPr rtlCol="0" anchor="ctr"/>
            <a:lstStyle/>
            <a:p>
              <a:endParaRPr lang="en-IN" dirty="0"/>
            </a:p>
          </p:txBody>
        </p:sp>
        <p:sp>
          <p:nvSpPr>
            <p:cNvPr id="233" name="Freeform: Shape 232">
              <a:extLst>
                <a:ext uri="{FF2B5EF4-FFF2-40B4-BE49-F238E27FC236}">
                  <a16:creationId xmlns:a16="http://schemas.microsoft.com/office/drawing/2014/main" xmlns="" id="{21D93480-5CB8-AEFD-701C-57BB850CABBF}"/>
                </a:ext>
              </a:extLst>
            </p:cNvPr>
            <p:cNvSpPr/>
            <p:nvPr/>
          </p:nvSpPr>
          <p:spPr>
            <a:xfrm>
              <a:off x="-337092" y="3478615"/>
              <a:ext cx="335224" cy="279676"/>
            </a:xfrm>
            <a:custGeom>
              <a:avLst/>
              <a:gdLst>
                <a:gd name="connsiteX0" fmla="*/ 326721 w 335224"/>
                <a:gd name="connsiteY0" fmla="*/ 179118 h 279676"/>
                <a:gd name="connsiteX1" fmla="*/ 67069 w 335224"/>
                <a:gd name="connsiteY1" fmla="*/ 9858 h 279676"/>
                <a:gd name="connsiteX2" fmla="*/ 73546 w 335224"/>
                <a:gd name="connsiteY2" fmla="*/ 333 h 279676"/>
                <a:gd name="connsiteX3" fmla="*/ 333102 w 335224"/>
                <a:gd name="connsiteY3" fmla="*/ 169687 h 279676"/>
                <a:gd name="connsiteX4" fmla="*/ 64974 w 335224"/>
                <a:gd name="connsiteY4" fmla="*/ 2048 h 279676"/>
                <a:gd name="connsiteX5" fmla="*/ 73165 w 335224"/>
                <a:gd name="connsiteY5" fmla="*/ 333 h 279676"/>
                <a:gd name="connsiteX6" fmla="*/ 69736 w 335224"/>
                <a:gd name="connsiteY6" fmla="*/ 5096 h 279676"/>
                <a:gd name="connsiteX7" fmla="*/ 74499 w 335224"/>
                <a:gd name="connsiteY7" fmla="*/ 8144 h 279676"/>
                <a:gd name="connsiteX8" fmla="*/ 10015 w 335224"/>
                <a:gd name="connsiteY8" fmla="*/ 106918 h 279676"/>
                <a:gd name="connsiteX9" fmla="*/ 490 w 335224"/>
                <a:gd name="connsiteY9" fmla="*/ 100536 h 279676"/>
                <a:gd name="connsiteX10" fmla="*/ 64974 w 335224"/>
                <a:gd name="connsiteY10" fmla="*/ 2048 h 279676"/>
                <a:gd name="connsiteX11" fmla="*/ 2299 w 335224"/>
                <a:gd name="connsiteY11" fmla="*/ 108632 h 279676"/>
                <a:gd name="connsiteX12" fmla="*/ 585 w 335224"/>
                <a:gd name="connsiteY12" fmla="*/ 100536 h 279676"/>
                <a:gd name="connsiteX13" fmla="*/ 5347 w 335224"/>
                <a:gd name="connsiteY13" fmla="*/ 103965 h 279676"/>
                <a:gd name="connsiteX14" fmla="*/ 8300 w 335224"/>
                <a:gd name="connsiteY14" fmla="*/ 99107 h 279676"/>
                <a:gd name="connsiteX15" fmla="*/ 267856 w 335224"/>
                <a:gd name="connsiteY15" fmla="*/ 268367 h 279676"/>
                <a:gd name="connsiteX16" fmla="*/ 261856 w 335224"/>
                <a:gd name="connsiteY16" fmla="*/ 277892 h 279676"/>
                <a:gd name="connsiteX17" fmla="*/ 3061 w 335224"/>
                <a:gd name="connsiteY17" fmla="*/ 108632 h 279676"/>
                <a:gd name="connsiteX18" fmla="*/ 269666 w 335224"/>
                <a:gd name="connsiteY18" fmla="*/ 276558 h 279676"/>
                <a:gd name="connsiteX19" fmla="*/ 261856 w 335224"/>
                <a:gd name="connsiteY19" fmla="*/ 278273 h 279676"/>
                <a:gd name="connsiteX20" fmla="*/ 264903 w 335224"/>
                <a:gd name="connsiteY20" fmla="*/ 273510 h 279676"/>
                <a:gd name="connsiteX21" fmla="*/ 260141 w 335224"/>
                <a:gd name="connsiteY21" fmla="*/ 270081 h 279676"/>
                <a:gd name="connsiteX22" fmla="*/ 324244 w 335224"/>
                <a:gd name="connsiteY22" fmla="*/ 171688 h 279676"/>
                <a:gd name="connsiteX23" fmla="*/ 333769 w 335224"/>
                <a:gd name="connsiteY23" fmla="*/ 177689 h 279676"/>
                <a:gd name="connsiteX24" fmla="*/ 269380 w 335224"/>
                <a:gd name="connsiteY24" fmla="*/ 276558 h 279676"/>
                <a:gd name="connsiteX25" fmla="*/ 332341 w 335224"/>
                <a:gd name="connsiteY25" fmla="*/ 169974 h 279676"/>
                <a:gd name="connsiteX26" fmla="*/ 334055 w 335224"/>
                <a:gd name="connsiteY26" fmla="*/ 177689 h 279676"/>
                <a:gd name="connsiteX27" fmla="*/ 329388 w 335224"/>
                <a:gd name="connsiteY27" fmla="*/ 174736 h 27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5224" h="279676">
                  <a:moveTo>
                    <a:pt x="326721" y="179118"/>
                  </a:moveTo>
                  <a:lnTo>
                    <a:pt x="67069" y="9858"/>
                  </a:lnTo>
                  <a:lnTo>
                    <a:pt x="73546" y="333"/>
                  </a:lnTo>
                  <a:lnTo>
                    <a:pt x="333102" y="169687"/>
                  </a:lnTo>
                  <a:close/>
                  <a:moveTo>
                    <a:pt x="64974" y="2048"/>
                  </a:moveTo>
                  <a:cubicBezTo>
                    <a:pt x="66850" y="-562"/>
                    <a:pt x="70403" y="-1305"/>
                    <a:pt x="73165" y="333"/>
                  </a:cubicBezTo>
                  <a:lnTo>
                    <a:pt x="69736" y="5096"/>
                  </a:lnTo>
                  <a:close/>
                  <a:moveTo>
                    <a:pt x="74499" y="8144"/>
                  </a:moveTo>
                  <a:lnTo>
                    <a:pt x="10015" y="106918"/>
                  </a:lnTo>
                  <a:lnTo>
                    <a:pt x="490" y="100536"/>
                  </a:lnTo>
                  <a:lnTo>
                    <a:pt x="64974" y="2048"/>
                  </a:lnTo>
                  <a:close/>
                  <a:moveTo>
                    <a:pt x="2299" y="108632"/>
                  </a:moveTo>
                  <a:cubicBezTo>
                    <a:pt x="-339" y="106823"/>
                    <a:pt x="-1092" y="103260"/>
                    <a:pt x="585" y="100536"/>
                  </a:cubicBezTo>
                  <a:lnTo>
                    <a:pt x="5347" y="103965"/>
                  </a:lnTo>
                  <a:close/>
                  <a:moveTo>
                    <a:pt x="8300" y="99107"/>
                  </a:moveTo>
                  <a:lnTo>
                    <a:pt x="267856" y="268367"/>
                  </a:lnTo>
                  <a:lnTo>
                    <a:pt x="261856" y="277892"/>
                  </a:lnTo>
                  <a:lnTo>
                    <a:pt x="3061" y="108632"/>
                  </a:lnTo>
                  <a:close/>
                  <a:moveTo>
                    <a:pt x="269666" y="276558"/>
                  </a:moveTo>
                  <a:cubicBezTo>
                    <a:pt x="267961" y="279159"/>
                    <a:pt x="264494" y="279920"/>
                    <a:pt x="261856" y="278273"/>
                  </a:cubicBezTo>
                  <a:lnTo>
                    <a:pt x="264903" y="273510"/>
                  </a:lnTo>
                  <a:close/>
                  <a:moveTo>
                    <a:pt x="260141" y="270081"/>
                  </a:moveTo>
                  <a:lnTo>
                    <a:pt x="324244" y="171688"/>
                  </a:lnTo>
                  <a:lnTo>
                    <a:pt x="333769" y="177689"/>
                  </a:lnTo>
                  <a:lnTo>
                    <a:pt x="269380" y="276558"/>
                  </a:lnTo>
                  <a:close/>
                  <a:moveTo>
                    <a:pt x="332341" y="169974"/>
                  </a:moveTo>
                  <a:cubicBezTo>
                    <a:pt x="334931" y="171640"/>
                    <a:pt x="335693" y="175079"/>
                    <a:pt x="334055" y="177689"/>
                  </a:cubicBezTo>
                  <a:lnTo>
                    <a:pt x="329388" y="174736"/>
                  </a:lnTo>
                  <a:close/>
                </a:path>
              </a:pathLst>
            </a:custGeom>
            <a:solidFill>
              <a:srgbClr val="F15A29"/>
            </a:solidFill>
            <a:ln w="9525" cap="flat">
              <a:no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0420A3AD-61AB-2413-9417-27C27E61AFF1}"/>
                </a:ext>
              </a:extLst>
            </p:cNvPr>
            <p:cNvSpPr/>
            <p:nvPr/>
          </p:nvSpPr>
          <p:spPr>
            <a:xfrm>
              <a:off x="-382683" y="3548729"/>
              <a:ext cx="354520" cy="251364"/>
            </a:xfrm>
            <a:custGeom>
              <a:avLst/>
              <a:gdLst>
                <a:gd name="connsiteX0" fmla="*/ 354214 w 354520"/>
                <a:gd name="connsiteY0" fmla="*/ 216064 h 251364"/>
                <a:gd name="connsiteX1" fmla="*/ 22458 w 354520"/>
                <a:gd name="connsiteY1" fmla="*/ -534 h 251364"/>
                <a:gd name="connsiteX2" fmla="*/ -307 w 354520"/>
                <a:gd name="connsiteY2" fmla="*/ 34232 h 251364"/>
                <a:gd name="connsiteX3" fmla="*/ 331449 w 354520"/>
                <a:gd name="connsiteY3" fmla="*/ 250830 h 251364"/>
              </a:gdLst>
              <a:ahLst/>
              <a:cxnLst>
                <a:cxn ang="0">
                  <a:pos x="connsiteX0" y="connsiteY0"/>
                </a:cxn>
                <a:cxn ang="0">
                  <a:pos x="connsiteX1" y="connsiteY1"/>
                </a:cxn>
                <a:cxn ang="0">
                  <a:pos x="connsiteX2" y="connsiteY2"/>
                </a:cxn>
                <a:cxn ang="0">
                  <a:pos x="connsiteX3" y="connsiteY3"/>
                </a:cxn>
              </a:cxnLst>
              <a:rect l="l" t="t" r="r" b="b"/>
              <a:pathLst>
                <a:path w="354520" h="251364">
                  <a:moveTo>
                    <a:pt x="354214" y="216064"/>
                  </a:moveTo>
                  <a:lnTo>
                    <a:pt x="22458" y="-534"/>
                  </a:lnTo>
                  <a:lnTo>
                    <a:pt x="-307" y="34232"/>
                  </a:lnTo>
                  <a:lnTo>
                    <a:pt x="331449" y="250830"/>
                  </a:lnTo>
                  <a:close/>
                </a:path>
              </a:pathLst>
            </a:custGeom>
            <a:solidFill>
              <a:srgbClr val="F15A29"/>
            </a:solidFill>
            <a:ln w="9525" cap="flat">
              <a:no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C86562B6-4B27-E3C6-C187-3F6B2C639E27}"/>
                </a:ext>
              </a:extLst>
            </p:cNvPr>
            <p:cNvSpPr/>
            <p:nvPr/>
          </p:nvSpPr>
          <p:spPr>
            <a:xfrm>
              <a:off x="-388718" y="3543104"/>
              <a:ext cx="366209" cy="262619"/>
            </a:xfrm>
            <a:custGeom>
              <a:avLst/>
              <a:gdLst>
                <a:gd name="connsiteX0" fmla="*/ 357296 w 366209"/>
                <a:gd name="connsiteY0" fmla="*/ 226357 h 262619"/>
                <a:gd name="connsiteX1" fmla="*/ 25445 w 366209"/>
                <a:gd name="connsiteY1" fmla="*/ 10234 h 262619"/>
                <a:gd name="connsiteX2" fmla="*/ 31446 w 366209"/>
                <a:gd name="connsiteY2" fmla="*/ 709 h 262619"/>
                <a:gd name="connsiteX3" fmla="*/ 363297 w 366209"/>
                <a:gd name="connsiteY3" fmla="*/ 216165 h 262619"/>
                <a:gd name="connsiteX4" fmla="*/ 23921 w 366209"/>
                <a:gd name="connsiteY4" fmla="*/ 2043 h 262619"/>
                <a:gd name="connsiteX5" fmla="*/ 31636 w 366209"/>
                <a:gd name="connsiteY5" fmla="*/ 329 h 262619"/>
                <a:gd name="connsiteX6" fmla="*/ 28683 w 366209"/>
                <a:gd name="connsiteY6" fmla="*/ 5091 h 262619"/>
                <a:gd name="connsiteX7" fmla="*/ 33446 w 366209"/>
                <a:gd name="connsiteY7" fmla="*/ 8520 h 262619"/>
                <a:gd name="connsiteX8" fmla="*/ 10586 w 366209"/>
                <a:gd name="connsiteY8" fmla="*/ 43286 h 262619"/>
                <a:gd name="connsiteX9" fmla="*/ 1061 w 366209"/>
                <a:gd name="connsiteY9" fmla="*/ 36904 h 262619"/>
                <a:gd name="connsiteX10" fmla="*/ 23826 w 366209"/>
                <a:gd name="connsiteY10" fmla="*/ 2043 h 262619"/>
                <a:gd name="connsiteX11" fmla="*/ 2299 w 366209"/>
                <a:gd name="connsiteY11" fmla="*/ 44715 h 262619"/>
                <a:gd name="connsiteX12" fmla="*/ 585 w 366209"/>
                <a:gd name="connsiteY12" fmla="*/ 36619 h 262619"/>
                <a:gd name="connsiteX13" fmla="*/ 5347 w 366209"/>
                <a:gd name="connsiteY13" fmla="*/ 39572 h 262619"/>
                <a:gd name="connsiteX14" fmla="*/ 8300 w 366209"/>
                <a:gd name="connsiteY14" fmla="*/ 35190 h 262619"/>
                <a:gd name="connsiteX15" fmla="*/ 340532 w 366209"/>
                <a:gd name="connsiteY15" fmla="*/ 251312 h 262619"/>
                <a:gd name="connsiteX16" fmla="*/ 334055 w 366209"/>
                <a:gd name="connsiteY16" fmla="*/ 260837 h 262619"/>
                <a:gd name="connsiteX17" fmla="*/ 2299 w 366209"/>
                <a:gd name="connsiteY17" fmla="*/ 44715 h 262619"/>
                <a:gd name="connsiteX18" fmla="*/ 342246 w 366209"/>
                <a:gd name="connsiteY18" fmla="*/ 259504 h 262619"/>
                <a:gd name="connsiteX19" fmla="*/ 334055 w 366209"/>
                <a:gd name="connsiteY19" fmla="*/ 261218 h 262619"/>
                <a:gd name="connsiteX20" fmla="*/ 337103 w 366209"/>
                <a:gd name="connsiteY20" fmla="*/ 256456 h 262619"/>
                <a:gd name="connsiteX21" fmla="*/ 332721 w 366209"/>
                <a:gd name="connsiteY21" fmla="*/ 253027 h 262619"/>
                <a:gd name="connsiteX22" fmla="*/ 355486 w 366209"/>
                <a:gd name="connsiteY22" fmla="*/ 218260 h 262619"/>
                <a:gd name="connsiteX23" fmla="*/ 365011 w 366209"/>
                <a:gd name="connsiteY23" fmla="*/ 224642 h 262619"/>
                <a:gd name="connsiteX24" fmla="*/ 342628 w 366209"/>
                <a:gd name="connsiteY24" fmla="*/ 259504 h 262619"/>
                <a:gd name="connsiteX25" fmla="*/ 363297 w 366209"/>
                <a:gd name="connsiteY25" fmla="*/ 216165 h 262619"/>
                <a:gd name="connsiteX26" fmla="*/ 365011 w 366209"/>
                <a:gd name="connsiteY26" fmla="*/ 224261 h 262619"/>
                <a:gd name="connsiteX27" fmla="*/ 360249 w 366209"/>
                <a:gd name="connsiteY27" fmla="*/ 221308 h 2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6209" h="262619">
                  <a:moveTo>
                    <a:pt x="357296" y="226357"/>
                  </a:moveTo>
                  <a:lnTo>
                    <a:pt x="25445" y="10234"/>
                  </a:lnTo>
                  <a:lnTo>
                    <a:pt x="31446" y="709"/>
                  </a:lnTo>
                  <a:lnTo>
                    <a:pt x="363297" y="216165"/>
                  </a:lnTo>
                  <a:close/>
                  <a:moveTo>
                    <a:pt x="23921" y="2043"/>
                  </a:moveTo>
                  <a:cubicBezTo>
                    <a:pt x="25588" y="-548"/>
                    <a:pt x="29026" y="-1310"/>
                    <a:pt x="31636" y="329"/>
                  </a:cubicBezTo>
                  <a:lnTo>
                    <a:pt x="28683" y="5091"/>
                  </a:lnTo>
                  <a:close/>
                  <a:moveTo>
                    <a:pt x="33446" y="8520"/>
                  </a:moveTo>
                  <a:lnTo>
                    <a:pt x="10586" y="43286"/>
                  </a:lnTo>
                  <a:lnTo>
                    <a:pt x="1061" y="36904"/>
                  </a:lnTo>
                  <a:lnTo>
                    <a:pt x="23826" y="2043"/>
                  </a:lnTo>
                  <a:close/>
                  <a:moveTo>
                    <a:pt x="2299" y="44715"/>
                  </a:moveTo>
                  <a:cubicBezTo>
                    <a:pt x="-339" y="42905"/>
                    <a:pt x="-1092" y="39343"/>
                    <a:pt x="585" y="36619"/>
                  </a:cubicBezTo>
                  <a:lnTo>
                    <a:pt x="5347" y="39572"/>
                  </a:lnTo>
                  <a:close/>
                  <a:moveTo>
                    <a:pt x="8300" y="35190"/>
                  </a:moveTo>
                  <a:lnTo>
                    <a:pt x="340532" y="251312"/>
                  </a:lnTo>
                  <a:lnTo>
                    <a:pt x="334055" y="260837"/>
                  </a:lnTo>
                  <a:lnTo>
                    <a:pt x="2299" y="44715"/>
                  </a:lnTo>
                  <a:close/>
                  <a:moveTo>
                    <a:pt x="342246" y="259504"/>
                  </a:moveTo>
                  <a:cubicBezTo>
                    <a:pt x="340370" y="262113"/>
                    <a:pt x="336817" y="262856"/>
                    <a:pt x="334055" y="261218"/>
                  </a:cubicBezTo>
                  <a:lnTo>
                    <a:pt x="337103" y="256456"/>
                  </a:lnTo>
                  <a:close/>
                  <a:moveTo>
                    <a:pt x="332721" y="253027"/>
                  </a:moveTo>
                  <a:lnTo>
                    <a:pt x="355486" y="218260"/>
                  </a:lnTo>
                  <a:lnTo>
                    <a:pt x="365011" y="224642"/>
                  </a:lnTo>
                  <a:lnTo>
                    <a:pt x="342628" y="259504"/>
                  </a:lnTo>
                  <a:close/>
                  <a:moveTo>
                    <a:pt x="363297" y="216165"/>
                  </a:moveTo>
                  <a:cubicBezTo>
                    <a:pt x="365935" y="217975"/>
                    <a:pt x="366688" y="221537"/>
                    <a:pt x="365011" y="224261"/>
                  </a:cubicBezTo>
                  <a:lnTo>
                    <a:pt x="360249" y="221308"/>
                  </a:lnTo>
                  <a:close/>
                </a:path>
              </a:pathLst>
            </a:custGeom>
            <a:solidFill>
              <a:srgbClr val="F15A29"/>
            </a:solidFill>
            <a:ln w="9525" cap="flat">
              <a:no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5B4D4B1D-E608-1D1B-794C-5EFFE4A36EC2}"/>
                </a:ext>
              </a:extLst>
            </p:cNvPr>
            <p:cNvSpPr/>
            <p:nvPr/>
          </p:nvSpPr>
          <p:spPr>
            <a:xfrm>
              <a:off x="163480" y="4513897"/>
              <a:ext cx="301751" cy="458252"/>
            </a:xfrm>
            <a:custGeom>
              <a:avLst/>
              <a:gdLst>
                <a:gd name="connsiteX0" fmla="*/ 301445 w 301751"/>
                <a:gd name="connsiteY0" fmla="*/ -534 h 458252"/>
                <a:gd name="connsiteX1" fmla="*/ 181525 w 301751"/>
                <a:gd name="connsiteY1" fmla="*/ 446474 h 458252"/>
                <a:gd name="connsiteX2" fmla="*/ 119232 w 301751"/>
                <a:gd name="connsiteY2" fmla="*/ 446474 h 458252"/>
                <a:gd name="connsiteX3" fmla="*/ -307 w 301751"/>
                <a:gd name="connsiteY3" fmla="*/ -534 h 458252"/>
              </a:gdLst>
              <a:ahLst/>
              <a:cxnLst>
                <a:cxn ang="0">
                  <a:pos x="connsiteX0" y="connsiteY0"/>
                </a:cxn>
                <a:cxn ang="0">
                  <a:pos x="connsiteX1" y="connsiteY1"/>
                </a:cxn>
                <a:cxn ang="0">
                  <a:pos x="connsiteX2" y="connsiteY2"/>
                </a:cxn>
                <a:cxn ang="0">
                  <a:pos x="connsiteX3" y="connsiteY3"/>
                </a:cxn>
              </a:cxnLst>
              <a:rect l="l" t="t" r="r" b="b"/>
              <a:pathLst>
                <a:path w="301751" h="458252">
                  <a:moveTo>
                    <a:pt x="301445" y="-534"/>
                  </a:moveTo>
                  <a:cubicBezTo>
                    <a:pt x="274775" y="167106"/>
                    <a:pt x="219340" y="411232"/>
                    <a:pt x="181525" y="446474"/>
                  </a:cubicBezTo>
                  <a:cubicBezTo>
                    <a:pt x="163466" y="461467"/>
                    <a:pt x="137291" y="461467"/>
                    <a:pt x="119232" y="446474"/>
                  </a:cubicBezTo>
                  <a:cubicBezTo>
                    <a:pt x="81132" y="411613"/>
                    <a:pt x="25982" y="167106"/>
                    <a:pt x="-307" y="-534"/>
                  </a:cubicBezTo>
                  <a:close/>
                </a:path>
              </a:pathLst>
            </a:custGeom>
            <a:solidFill>
              <a:srgbClr val="F15A29">
                <a:alpha val="25000"/>
              </a:srgbClr>
            </a:solidFill>
            <a:ln w="9525" cap="flat">
              <a:no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1E031137-444B-0345-B5C7-8CAD4AADC08B}"/>
                </a:ext>
              </a:extLst>
            </p:cNvPr>
            <p:cNvSpPr/>
            <p:nvPr/>
          </p:nvSpPr>
          <p:spPr>
            <a:xfrm>
              <a:off x="143567" y="3834002"/>
              <a:ext cx="342143" cy="1143546"/>
            </a:xfrm>
            <a:custGeom>
              <a:avLst/>
              <a:gdLst>
                <a:gd name="connsiteX0" fmla="*/ 341551 w 342143"/>
                <a:gd name="connsiteY0" fmla="*/ 544391 h 1143546"/>
                <a:gd name="connsiteX1" fmla="*/ 338980 w 342143"/>
                <a:gd name="connsiteY1" fmla="*/ 586015 h 1143546"/>
                <a:gd name="connsiteX2" fmla="*/ 327359 w 342143"/>
                <a:gd name="connsiteY2" fmla="*/ 585158 h 1143546"/>
                <a:gd name="connsiteX3" fmla="*/ 329931 w 342143"/>
                <a:gd name="connsiteY3" fmla="*/ 544391 h 1143546"/>
                <a:gd name="connsiteX4" fmla="*/ 338980 w 342143"/>
                <a:gd name="connsiteY4" fmla="*/ 586015 h 1143546"/>
                <a:gd name="connsiteX5" fmla="*/ 329455 w 342143"/>
                <a:gd name="connsiteY5" fmla="*/ 665549 h 1143546"/>
                <a:gd name="connsiteX6" fmla="*/ 317834 w 342143"/>
                <a:gd name="connsiteY6" fmla="*/ 663835 h 1143546"/>
                <a:gd name="connsiteX7" fmla="*/ 327359 w 342143"/>
                <a:gd name="connsiteY7" fmla="*/ 585158 h 1143546"/>
                <a:gd name="connsiteX8" fmla="*/ 329455 w 342143"/>
                <a:gd name="connsiteY8" fmla="*/ 665549 h 1143546"/>
                <a:gd name="connsiteX9" fmla="*/ 313167 w 342143"/>
                <a:gd name="connsiteY9" fmla="*/ 761847 h 1143546"/>
                <a:gd name="connsiteX10" fmla="*/ 301546 w 342143"/>
                <a:gd name="connsiteY10" fmla="*/ 759656 h 1143546"/>
                <a:gd name="connsiteX11" fmla="*/ 317834 w 342143"/>
                <a:gd name="connsiteY11" fmla="*/ 663835 h 1143546"/>
                <a:gd name="connsiteX12" fmla="*/ 313167 w 342143"/>
                <a:gd name="connsiteY12" fmla="*/ 761847 h 1143546"/>
                <a:gd name="connsiteX13" fmla="*/ 205249 w 342143"/>
                <a:gd name="connsiteY13" fmla="*/ 1130560 h 1143546"/>
                <a:gd name="connsiteX14" fmla="*/ 197533 w 342143"/>
                <a:gd name="connsiteY14" fmla="*/ 1122368 h 1143546"/>
                <a:gd name="connsiteX15" fmla="*/ 301546 w 342143"/>
                <a:gd name="connsiteY15" fmla="*/ 759656 h 1143546"/>
                <a:gd name="connsiteX16" fmla="*/ 197533 w 342143"/>
                <a:gd name="connsiteY16" fmla="*/ 1122368 h 1143546"/>
                <a:gd name="connsiteX17" fmla="*/ 197533 w 342143"/>
                <a:gd name="connsiteY17" fmla="*/ 1122368 h 1143546"/>
                <a:gd name="connsiteX18" fmla="*/ 201343 w 342143"/>
                <a:gd name="connsiteY18" fmla="*/ 1126274 h 1143546"/>
                <a:gd name="connsiteX19" fmla="*/ 205249 w 342143"/>
                <a:gd name="connsiteY19" fmla="*/ 1130560 h 1143546"/>
                <a:gd name="connsiteX20" fmla="*/ 205249 w 342143"/>
                <a:gd name="connsiteY20" fmla="*/ 1130560 h 1143546"/>
                <a:gd name="connsiteX21" fmla="*/ 197533 w 342143"/>
                <a:gd name="connsiteY21" fmla="*/ 1121987 h 1143546"/>
                <a:gd name="connsiteX22" fmla="*/ 197533 w 342143"/>
                <a:gd name="connsiteY22" fmla="*/ 1121987 h 1143546"/>
                <a:gd name="connsiteX23" fmla="*/ 205249 w 342143"/>
                <a:gd name="connsiteY23" fmla="*/ 1130560 h 1143546"/>
                <a:gd name="connsiteX24" fmla="*/ 205249 w 342143"/>
                <a:gd name="connsiteY24" fmla="*/ 1130560 h 1143546"/>
                <a:gd name="connsiteX25" fmla="*/ 201343 w 342143"/>
                <a:gd name="connsiteY25" fmla="*/ 1126274 h 1143546"/>
                <a:gd name="connsiteX26" fmla="*/ 205249 w 342143"/>
                <a:gd name="connsiteY26" fmla="*/ 1130560 h 1143546"/>
                <a:gd name="connsiteX27" fmla="*/ 196676 w 342143"/>
                <a:gd name="connsiteY27" fmla="*/ 1136656 h 1143546"/>
                <a:gd name="connsiteX28" fmla="*/ 191056 w 342143"/>
                <a:gd name="connsiteY28" fmla="*/ 1126274 h 1143546"/>
                <a:gd name="connsiteX29" fmla="*/ 197533 w 342143"/>
                <a:gd name="connsiteY29" fmla="*/ 1121987 h 1143546"/>
                <a:gd name="connsiteX30" fmla="*/ 196676 w 342143"/>
                <a:gd name="connsiteY30" fmla="*/ 1136656 h 1143546"/>
                <a:gd name="connsiteX31" fmla="*/ 187151 w 342143"/>
                <a:gd name="connsiteY31" fmla="*/ 1140466 h 1143546"/>
                <a:gd name="connsiteX32" fmla="*/ 183627 w 342143"/>
                <a:gd name="connsiteY32" fmla="*/ 1129321 h 1143546"/>
                <a:gd name="connsiteX33" fmla="*/ 190961 w 342143"/>
                <a:gd name="connsiteY33" fmla="*/ 1126274 h 1143546"/>
                <a:gd name="connsiteX34" fmla="*/ 187151 w 342143"/>
                <a:gd name="connsiteY34" fmla="*/ 1140466 h 1143546"/>
                <a:gd name="connsiteX35" fmla="*/ 135525 w 342143"/>
                <a:gd name="connsiteY35" fmla="*/ 1130179 h 1143546"/>
                <a:gd name="connsiteX36" fmla="*/ 143241 w 342143"/>
                <a:gd name="connsiteY36" fmla="*/ 1121987 h 1143546"/>
                <a:gd name="connsiteX37" fmla="*/ 183627 w 342143"/>
                <a:gd name="connsiteY37" fmla="*/ 1129321 h 1143546"/>
                <a:gd name="connsiteX38" fmla="*/ 135525 w 342143"/>
                <a:gd name="connsiteY38" fmla="*/ 1130179 h 1143546"/>
                <a:gd name="connsiteX39" fmla="*/ 134287 w 342143"/>
                <a:gd name="connsiteY39" fmla="*/ 1129321 h 1143546"/>
                <a:gd name="connsiteX40" fmla="*/ 142384 w 342143"/>
                <a:gd name="connsiteY40" fmla="*/ 1121130 h 1143546"/>
                <a:gd name="connsiteX41" fmla="*/ 143241 w 342143"/>
                <a:gd name="connsiteY41" fmla="*/ 1121987 h 1143546"/>
                <a:gd name="connsiteX42" fmla="*/ 134287 w 342143"/>
                <a:gd name="connsiteY42" fmla="*/ 1129321 h 1143546"/>
                <a:gd name="connsiteX43" fmla="*/ 110189 w 342143"/>
                <a:gd name="connsiteY43" fmla="*/ 1085506 h 1143546"/>
                <a:gd name="connsiteX44" fmla="*/ 120476 w 342143"/>
                <a:gd name="connsiteY44" fmla="*/ 1081220 h 1143546"/>
                <a:gd name="connsiteX45" fmla="*/ 142384 w 342143"/>
                <a:gd name="connsiteY45" fmla="*/ 1121130 h 1143546"/>
                <a:gd name="connsiteX46" fmla="*/ 110189 w 342143"/>
                <a:gd name="connsiteY46" fmla="*/ 1085506 h 1143546"/>
                <a:gd name="connsiteX47" fmla="*/ 84852 w 342143"/>
                <a:gd name="connsiteY47" fmla="*/ 1010259 h 1143546"/>
                <a:gd name="connsiteX48" fmla="*/ 95997 w 342143"/>
                <a:gd name="connsiteY48" fmla="*/ 1007306 h 1143546"/>
                <a:gd name="connsiteX49" fmla="*/ 120476 w 342143"/>
                <a:gd name="connsiteY49" fmla="*/ 1081220 h 1143546"/>
                <a:gd name="connsiteX50" fmla="*/ 84852 w 342143"/>
                <a:gd name="connsiteY50" fmla="*/ 1010259 h 1143546"/>
                <a:gd name="connsiteX51" fmla="*/ -301 w 342143"/>
                <a:gd name="connsiteY51" fmla="*/ 543534 h 1143546"/>
                <a:gd name="connsiteX52" fmla="*/ 11319 w 342143"/>
                <a:gd name="connsiteY52" fmla="*/ 543534 h 1143546"/>
                <a:gd name="connsiteX53" fmla="*/ 95997 w 342143"/>
                <a:gd name="connsiteY53" fmla="*/ 1006830 h 1143546"/>
                <a:gd name="connsiteX54" fmla="*/ -301 w 342143"/>
                <a:gd name="connsiteY54" fmla="*/ 543534 h 1143546"/>
                <a:gd name="connsiteX55" fmla="*/ -301 w 342143"/>
                <a:gd name="connsiteY55" fmla="*/ 5943 h 1143546"/>
                <a:gd name="connsiteX56" fmla="*/ 11319 w 342143"/>
                <a:gd name="connsiteY56" fmla="*/ 5943 h 1143546"/>
                <a:gd name="connsiteX57" fmla="*/ 11319 w 342143"/>
                <a:gd name="connsiteY57" fmla="*/ 544391 h 1143546"/>
                <a:gd name="connsiteX58" fmla="*/ -301 w 342143"/>
                <a:gd name="connsiteY58" fmla="*/ 4990 h 1143546"/>
                <a:gd name="connsiteX59" fmla="*/ 5795 w 342143"/>
                <a:gd name="connsiteY59" fmla="*/ -534 h 1143546"/>
                <a:gd name="connsiteX60" fmla="*/ 5795 w 342143"/>
                <a:gd name="connsiteY60" fmla="*/ 4990 h 1143546"/>
                <a:gd name="connsiteX61" fmla="*/ 5795 w 342143"/>
                <a:gd name="connsiteY61" fmla="*/ -534 h 1143546"/>
                <a:gd name="connsiteX62" fmla="*/ 335836 w 342143"/>
                <a:gd name="connsiteY62" fmla="*/ -534 h 1143546"/>
                <a:gd name="connsiteX63" fmla="*/ 335836 w 342143"/>
                <a:gd name="connsiteY63" fmla="*/ 11087 h 1143546"/>
                <a:gd name="connsiteX64" fmla="*/ 5509 w 342143"/>
                <a:gd name="connsiteY64" fmla="*/ 11087 h 1143546"/>
                <a:gd name="connsiteX65" fmla="*/ 335836 w 342143"/>
                <a:gd name="connsiteY65" fmla="*/ -534 h 1143546"/>
                <a:gd name="connsiteX66" fmla="*/ 341837 w 342143"/>
                <a:gd name="connsiteY66" fmla="*/ 4990 h 1143546"/>
                <a:gd name="connsiteX67" fmla="*/ 335836 w 342143"/>
                <a:gd name="connsiteY67" fmla="*/ 4990 h 1143546"/>
                <a:gd name="connsiteX68" fmla="*/ 341837 w 342143"/>
                <a:gd name="connsiteY68" fmla="*/ 4990 h 1143546"/>
                <a:gd name="connsiteX69" fmla="*/ 341837 w 342143"/>
                <a:gd name="connsiteY69" fmla="*/ 544391 h 1143546"/>
                <a:gd name="connsiteX70" fmla="*/ 330217 w 342143"/>
                <a:gd name="connsiteY70" fmla="*/ 544391 h 1143546"/>
                <a:gd name="connsiteX71" fmla="*/ 330217 w 342143"/>
                <a:gd name="connsiteY71" fmla="*/ 5943 h 114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42143" h="1143546">
                  <a:moveTo>
                    <a:pt x="341551" y="544391"/>
                  </a:moveTo>
                  <a:cubicBezTo>
                    <a:pt x="341551" y="555155"/>
                    <a:pt x="340694" y="569251"/>
                    <a:pt x="338980" y="586015"/>
                  </a:cubicBezTo>
                  <a:lnTo>
                    <a:pt x="327359" y="585158"/>
                  </a:lnTo>
                  <a:cubicBezTo>
                    <a:pt x="328902" y="571623"/>
                    <a:pt x="329759" y="558012"/>
                    <a:pt x="329931" y="544391"/>
                  </a:cubicBezTo>
                  <a:close/>
                  <a:moveTo>
                    <a:pt x="338980" y="586015"/>
                  </a:moveTo>
                  <a:cubicBezTo>
                    <a:pt x="336789" y="608876"/>
                    <a:pt x="333360" y="635926"/>
                    <a:pt x="329455" y="665549"/>
                  </a:cubicBezTo>
                  <a:lnTo>
                    <a:pt x="317834" y="663835"/>
                  </a:lnTo>
                  <a:cubicBezTo>
                    <a:pt x="322597" y="633736"/>
                    <a:pt x="326026" y="606685"/>
                    <a:pt x="327359" y="585158"/>
                  </a:cubicBezTo>
                  <a:close/>
                  <a:moveTo>
                    <a:pt x="329455" y="665549"/>
                  </a:moveTo>
                  <a:cubicBezTo>
                    <a:pt x="324692" y="694791"/>
                    <a:pt x="319167" y="727843"/>
                    <a:pt x="313167" y="761847"/>
                  </a:cubicBezTo>
                  <a:lnTo>
                    <a:pt x="301546" y="759656"/>
                  </a:lnTo>
                  <a:cubicBezTo>
                    <a:pt x="307928" y="726128"/>
                    <a:pt x="313548" y="692981"/>
                    <a:pt x="317834" y="663835"/>
                  </a:cubicBezTo>
                  <a:close/>
                  <a:moveTo>
                    <a:pt x="313167" y="761847"/>
                  </a:moveTo>
                  <a:cubicBezTo>
                    <a:pt x="283925" y="918724"/>
                    <a:pt x="238300" y="1099603"/>
                    <a:pt x="205249" y="1130560"/>
                  </a:cubicBezTo>
                  <a:lnTo>
                    <a:pt x="197533" y="1122368"/>
                  </a:lnTo>
                  <a:cubicBezTo>
                    <a:pt x="228490" y="1093126"/>
                    <a:pt x="272685" y="914819"/>
                    <a:pt x="301546" y="759656"/>
                  </a:cubicBezTo>
                  <a:close/>
                  <a:moveTo>
                    <a:pt x="197533" y="1122368"/>
                  </a:moveTo>
                  <a:lnTo>
                    <a:pt x="197533" y="1122368"/>
                  </a:lnTo>
                  <a:lnTo>
                    <a:pt x="201343" y="1126274"/>
                  </a:lnTo>
                  <a:close/>
                  <a:moveTo>
                    <a:pt x="205249" y="1130560"/>
                  </a:moveTo>
                  <a:cubicBezTo>
                    <a:pt x="204010" y="1132274"/>
                    <a:pt x="205249" y="1130560"/>
                    <a:pt x="205249" y="1130560"/>
                  </a:cubicBezTo>
                  <a:lnTo>
                    <a:pt x="197533" y="1121987"/>
                  </a:lnTo>
                  <a:lnTo>
                    <a:pt x="197533" y="1121987"/>
                  </a:lnTo>
                  <a:close/>
                  <a:moveTo>
                    <a:pt x="205249" y="1130560"/>
                  </a:moveTo>
                  <a:lnTo>
                    <a:pt x="205249" y="1130560"/>
                  </a:lnTo>
                  <a:lnTo>
                    <a:pt x="201343" y="1126274"/>
                  </a:lnTo>
                  <a:close/>
                  <a:moveTo>
                    <a:pt x="205249" y="1130560"/>
                  </a:moveTo>
                  <a:cubicBezTo>
                    <a:pt x="202572" y="1132836"/>
                    <a:pt x="199705" y="1134874"/>
                    <a:pt x="196676" y="1136656"/>
                  </a:cubicBezTo>
                  <a:lnTo>
                    <a:pt x="191056" y="1126274"/>
                  </a:lnTo>
                  <a:cubicBezTo>
                    <a:pt x="193371" y="1125102"/>
                    <a:pt x="195552" y="1123663"/>
                    <a:pt x="197533" y="1121987"/>
                  </a:cubicBezTo>
                  <a:close/>
                  <a:moveTo>
                    <a:pt x="196676" y="1136656"/>
                  </a:moveTo>
                  <a:cubicBezTo>
                    <a:pt x="193695" y="1138361"/>
                    <a:pt x="190485" y="1139647"/>
                    <a:pt x="187151" y="1140466"/>
                  </a:cubicBezTo>
                  <a:lnTo>
                    <a:pt x="183627" y="1129321"/>
                  </a:lnTo>
                  <a:cubicBezTo>
                    <a:pt x="186189" y="1128617"/>
                    <a:pt x="188656" y="1127588"/>
                    <a:pt x="190961" y="1126274"/>
                  </a:cubicBezTo>
                  <a:close/>
                  <a:moveTo>
                    <a:pt x="187151" y="1140466"/>
                  </a:moveTo>
                  <a:cubicBezTo>
                    <a:pt x="169320" y="1146114"/>
                    <a:pt x="149832" y="1142228"/>
                    <a:pt x="135525" y="1130179"/>
                  </a:cubicBezTo>
                  <a:lnTo>
                    <a:pt x="143241" y="1121987"/>
                  </a:lnTo>
                  <a:cubicBezTo>
                    <a:pt x="154633" y="1131026"/>
                    <a:pt x="169787" y="1133779"/>
                    <a:pt x="183627" y="1129321"/>
                  </a:cubicBezTo>
                  <a:close/>
                  <a:moveTo>
                    <a:pt x="135525" y="1130179"/>
                  </a:moveTo>
                  <a:cubicBezTo>
                    <a:pt x="135183" y="1129807"/>
                    <a:pt x="134754" y="1129512"/>
                    <a:pt x="134287" y="1129321"/>
                  </a:cubicBezTo>
                  <a:lnTo>
                    <a:pt x="142384" y="1121130"/>
                  </a:lnTo>
                  <a:lnTo>
                    <a:pt x="143241" y="1121987"/>
                  </a:lnTo>
                  <a:close/>
                  <a:moveTo>
                    <a:pt x="134287" y="1129321"/>
                  </a:moveTo>
                  <a:cubicBezTo>
                    <a:pt x="123781" y="1116224"/>
                    <a:pt x="115628" y="1101394"/>
                    <a:pt x="110189" y="1085506"/>
                  </a:cubicBezTo>
                  <a:lnTo>
                    <a:pt x="120476" y="1081220"/>
                  </a:lnTo>
                  <a:cubicBezTo>
                    <a:pt x="125724" y="1095555"/>
                    <a:pt x="133106" y="1109004"/>
                    <a:pt x="142384" y="1121130"/>
                  </a:cubicBezTo>
                  <a:close/>
                  <a:moveTo>
                    <a:pt x="110189" y="1085506"/>
                  </a:moveTo>
                  <a:cubicBezTo>
                    <a:pt x="101998" y="1065314"/>
                    <a:pt x="93425" y="1039501"/>
                    <a:pt x="84852" y="1010259"/>
                  </a:cubicBezTo>
                  <a:lnTo>
                    <a:pt x="95997" y="1007306"/>
                  </a:lnTo>
                  <a:cubicBezTo>
                    <a:pt x="104188" y="1035881"/>
                    <a:pt x="112761" y="1061027"/>
                    <a:pt x="120476" y="1081220"/>
                  </a:cubicBezTo>
                  <a:close/>
                  <a:moveTo>
                    <a:pt x="84852" y="1010259"/>
                  </a:moveTo>
                  <a:cubicBezTo>
                    <a:pt x="41895" y="862050"/>
                    <a:pt x="-873" y="621353"/>
                    <a:pt x="-301" y="543534"/>
                  </a:cubicBezTo>
                  <a:lnTo>
                    <a:pt x="11319" y="543534"/>
                  </a:lnTo>
                  <a:cubicBezTo>
                    <a:pt x="11319" y="619734"/>
                    <a:pt x="53039" y="858907"/>
                    <a:pt x="95997" y="1006830"/>
                  </a:cubicBezTo>
                  <a:close/>
                  <a:moveTo>
                    <a:pt x="-301" y="543534"/>
                  </a:moveTo>
                  <a:lnTo>
                    <a:pt x="-301" y="5943"/>
                  </a:lnTo>
                  <a:lnTo>
                    <a:pt x="11319" y="5943"/>
                  </a:lnTo>
                  <a:lnTo>
                    <a:pt x="11319" y="544391"/>
                  </a:lnTo>
                  <a:close/>
                  <a:moveTo>
                    <a:pt x="-301" y="4990"/>
                  </a:moveTo>
                  <a:cubicBezTo>
                    <a:pt x="147" y="1933"/>
                    <a:pt x="2709" y="-381"/>
                    <a:pt x="5795" y="-534"/>
                  </a:cubicBezTo>
                  <a:lnTo>
                    <a:pt x="5795" y="4990"/>
                  </a:lnTo>
                  <a:close/>
                  <a:moveTo>
                    <a:pt x="5795" y="-534"/>
                  </a:moveTo>
                  <a:lnTo>
                    <a:pt x="335836" y="-534"/>
                  </a:lnTo>
                  <a:lnTo>
                    <a:pt x="335836" y="11087"/>
                  </a:lnTo>
                  <a:lnTo>
                    <a:pt x="5509" y="11087"/>
                  </a:lnTo>
                  <a:close/>
                  <a:moveTo>
                    <a:pt x="335836" y="-534"/>
                  </a:moveTo>
                  <a:cubicBezTo>
                    <a:pt x="338903" y="-381"/>
                    <a:pt x="341427" y="1942"/>
                    <a:pt x="341837" y="4990"/>
                  </a:cubicBezTo>
                  <a:lnTo>
                    <a:pt x="335836" y="4990"/>
                  </a:lnTo>
                  <a:close/>
                  <a:moveTo>
                    <a:pt x="341837" y="4990"/>
                  </a:moveTo>
                  <a:lnTo>
                    <a:pt x="341837" y="544391"/>
                  </a:lnTo>
                  <a:lnTo>
                    <a:pt x="330217" y="544391"/>
                  </a:lnTo>
                  <a:lnTo>
                    <a:pt x="330217" y="5943"/>
                  </a:lnTo>
                  <a:close/>
                </a:path>
              </a:pathLst>
            </a:custGeom>
            <a:solidFill>
              <a:srgbClr val="CC5500"/>
            </a:solidFill>
            <a:ln w="9525" cap="flat">
              <a:no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DC6D99EC-48ED-B40E-1C5B-FBC118EFD9F9}"/>
                </a:ext>
              </a:extLst>
            </p:cNvPr>
            <p:cNvSpPr/>
            <p:nvPr/>
          </p:nvSpPr>
          <p:spPr>
            <a:xfrm>
              <a:off x="173386" y="3941921"/>
              <a:ext cx="179165" cy="22764"/>
            </a:xfrm>
            <a:custGeom>
              <a:avLst/>
              <a:gdLst>
                <a:gd name="connsiteX0" fmla="*/ 0 w 179165"/>
                <a:gd name="connsiteY0" fmla="*/ 0 h 22764"/>
                <a:gd name="connsiteX1" fmla="*/ 179165 w 179165"/>
                <a:gd name="connsiteY1" fmla="*/ 0 h 22764"/>
                <a:gd name="connsiteX2" fmla="*/ 179165 w 179165"/>
                <a:gd name="connsiteY2" fmla="*/ 22765 h 22764"/>
                <a:gd name="connsiteX3" fmla="*/ 0 w 179165"/>
                <a:gd name="connsiteY3" fmla="*/ 22765 h 22764"/>
              </a:gdLst>
              <a:ahLst/>
              <a:cxnLst>
                <a:cxn ang="0">
                  <a:pos x="connsiteX0" y="connsiteY0"/>
                </a:cxn>
                <a:cxn ang="0">
                  <a:pos x="connsiteX1" y="connsiteY1"/>
                </a:cxn>
                <a:cxn ang="0">
                  <a:pos x="connsiteX2" y="connsiteY2"/>
                </a:cxn>
                <a:cxn ang="0">
                  <a:pos x="connsiteX3" y="connsiteY3"/>
                </a:cxn>
              </a:cxnLst>
              <a:rect l="l" t="t" r="r" b="b"/>
              <a:pathLst>
                <a:path w="179165" h="22764">
                  <a:moveTo>
                    <a:pt x="0" y="0"/>
                  </a:moveTo>
                  <a:lnTo>
                    <a:pt x="179165" y="0"/>
                  </a:lnTo>
                  <a:lnTo>
                    <a:pt x="179165" y="22765"/>
                  </a:lnTo>
                  <a:lnTo>
                    <a:pt x="0" y="22765"/>
                  </a:lnTo>
                  <a:close/>
                </a:path>
              </a:pathLst>
            </a:custGeom>
            <a:solidFill>
              <a:srgbClr val="FFFFFF">
                <a:alpha val="75000"/>
              </a:srgbClr>
            </a:solid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B7458D6E-EEEE-6412-F259-09D2A25F757A}"/>
                </a:ext>
              </a:extLst>
            </p:cNvPr>
            <p:cNvSpPr/>
            <p:nvPr/>
          </p:nvSpPr>
          <p:spPr>
            <a:xfrm>
              <a:off x="173386" y="4221289"/>
              <a:ext cx="179165" cy="23240"/>
            </a:xfrm>
            <a:custGeom>
              <a:avLst/>
              <a:gdLst>
                <a:gd name="connsiteX0" fmla="*/ 0 w 179165"/>
                <a:gd name="connsiteY0" fmla="*/ 0 h 23240"/>
                <a:gd name="connsiteX1" fmla="*/ 179165 w 179165"/>
                <a:gd name="connsiteY1" fmla="*/ 0 h 23240"/>
                <a:gd name="connsiteX2" fmla="*/ 179165 w 179165"/>
                <a:gd name="connsiteY2" fmla="*/ 23241 h 23240"/>
                <a:gd name="connsiteX3" fmla="*/ 0 w 179165"/>
                <a:gd name="connsiteY3" fmla="*/ 23241 h 23240"/>
              </a:gdLst>
              <a:ahLst/>
              <a:cxnLst>
                <a:cxn ang="0">
                  <a:pos x="connsiteX0" y="connsiteY0"/>
                </a:cxn>
                <a:cxn ang="0">
                  <a:pos x="connsiteX1" y="connsiteY1"/>
                </a:cxn>
                <a:cxn ang="0">
                  <a:pos x="connsiteX2" y="connsiteY2"/>
                </a:cxn>
                <a:cxn ang="0">
                  <a:pos x="connsiteX3" y="connsiteY3"/>
                </a:cxn>
              </a:cxnLst>
              <a:rect l="l" t="t" r="r" b="b"/>
              <a:pathLst>
                <a:path w="179165" h="23240">
                  <a:moveTo>
                    <a:pt x="0" y="0"/>
                  </a:moveTo>
                  <a:lnTo>
                    <a:pt x="179165" y="0"/>
                  </a:lnTo>
                  <a:lnTo>
                    <a:pt x="179165" y="23241"/>
                  </a:lnTo>
                  <a:lnTo>
                    <a:pt x="0" y="23241"/>
                  </a:lnTo>
                  <a:close/>
                </a:path>
              </a:pathLst>
            </a:custGeom>
            <a:solidFill>
              <a:srgbClr val="FFFFFF">
                <a:alpha val="75000"/>
              </a:srgbClr>
            </a:solidFill>
            <a:ln w="9525" cap="flat">
              <a:no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FD447810-C57B-A2EC-3F46-FA56960318EB}"/>
                </a:ext>
              </a:extLst>
            </p:cNvPr>
            <p:cNvSpPr/>
            <p:nvPr/>
          </p:nvSpPr>
          <p:spPr>
            <a:xfrm>
              <a:off x="173386" y="4501038"/>
              <a:ext cx="179165" cy="22764"/>
            </a:xfrm>
            <a:custGeom>
              <a:avLst/>
              <a:gdLst>
                <a:gd name="connsiteX0" fmla="*/ 0 w 179165"/>
                <a:gd name="connsiteY0" fmla="*/ 0 h 22764"/>
                <a:gd name="connsiteX1" fmla="*/ 179165 w 179165"/>
                <a:gd name="connsiteY1" fmla="*/ 0 h 22764"/>
                <a:gd name="connsiteX2" fmla="*/ 179165 w 179165"/>
                <a:gd name="connsiteY2" fmla="*/ 22765 h 22764"/>
                <a:gd name="connsiteX3" fmla="*/ 0 w 179165"/>
                <a:gd name="connsiteY3" fmla="*/ 22765 h 22764"/>
              </a:gdLst>
              <a:ahLst/>
              <a:cxnLst>
                <a:cxn ang="0">
                  <a:pos x="connsiteX0" y="connsiteY0"/>
                </a:cxn>
                <a:cxn ang="0">
                  <a:pos x="connsiteX1" y="connsiteY1"/>
                </a:cxn>
                <a:cxn ang="0">
                  <a:pos x="connsiteX2" y="connsiteY2"/>
                </a:cxn>
                <a:cxn ang="0">
                  <a:pos x="connsiteX3" y="connsiteY3"/>
                </a:cxn>
              </a:cxnLst>
              <a:rect l="l" t="t" r="r" b="b"/>
              <a:pathLst>
                <a:path w="179165" h="22764">
                  <a:moveTo>
                    <a:pt x="0" y="0"/>
                  </a:moveTo>
                  <a:lnTo>
                    <a:pt x="179165" y="0"/>
                  </a:lnTo>
                  <a:lnTo>
                    <a:pt x="179165" y="22765"/>
                  </a:lnTo>
                  <a:lnTo>
                    <a:pt x="0" y="22765"/>
                  </a:lnTo>
                  <a:close/>
                </a:path>
              </a:pathLst>
            </a:custGeom>
            <a:solidFill>
              <a:srgbClr val="FFFFFF">
                <a:alpha val="75000"/>
              </a:srgbClr>
            </a:solidFill>
            <a:ln w="9525" cap="flat">
              <a:noFill/>
              <a:prstDash val="solid"/>
              <a:miter/>
            </a:ln>
          </p:spPr>
          <p:txBody>
            <a:bodyPr rtlCol="0" anchor="ctr"/>
            <a:lstStyle/>
            <a:p>
              <a:endParaRPr lang="en-IN"/>
            </a:p>
          </p:txBody>
        </p:sp>
      </p:grpSp>
      <p:grpSp>
        <p:nvGrpSpPr>
          <p:cNvPr id="254" name="Group 253">
            <a:extLst>
              <a:ext uri="{FF2B5EF4-FFF2-40B4-BE49-F238E27FC236}">
                <a16:creationId xmlns:a16="http://schemas.microsoft.com/office/drawing/2014/main" xmlns="" id="{B6F99FC7-F577-E87B-FF9F-8D367FD269A7}"/>
              </a:ext>
            </a:extLst>
          </p:cNvPr>
          <p:cNvGrpSpPr/>
          <p:nvPr/>
        </p:nvGrpSpPr>
        <p:grpSpPr>
          <a:xfrm>
            <a:off x="6934200" y="4703999"/>
            <a:ext cx="894622" cy="1499030"/>
            <a:chOff x="629694" y="3428989"/>
            <a:chExt cx="894622" cy="1499030"/>
          </a:xfrm>
        </p:grpSpPr>
        <p:sp>
          <p:nvSpPr>
            <p:cNvPr id="241" name="Freeform: Shape 240">
              <a:extLst>
                <a:ext uri="{FF2B5EF4-FFF2-40B4-BE49-F238E27FC236}">
                  <a16:creationId xmlns:a16="http://schemas.microsoft.com/office/drawing/2014/main" xmlns="" id="{736ADCD7-BE57-C189-2623-5BDD3D9718D2}"/>
                </a:ext>
              </a:extLst>
            </p:cNvPr>
            <p:cNvSpPr/>
            <p:nvPr/>
          </p:nvSpPr>
          <p:spPr>
            <a:xfrm>
              <a:off x="970628" y="3722560"/>
              <a:ext cx="174688" cy="61098"/>
            </a:xfrm>
            <a:custGeom>
              <a:avLst/>
              <a:gdLst>
                <a:gd name="connsiteX0" fmla="*/ 119803 w 174688"/>
                <a:gd name="connsiteY0" fmla="*/ 60521 h 61098"/>
                <a:gd name="connsiteX1" fmla="*/ 174382 w 174688"/>
                <a:gd name="connsiteY1" fmla="*/ 60521 h 61098"/>
                <a:gd name="connsiteX2" fmla="*/ 174382 w 174688"/>
                <a:gd name="connsiteY2" fmla="*/ 37660 h 61098"/>
                <a:gd name="connsiteX3" fmla="*/ 119803 w 174688"/>
                <a:gd name="connsiteY3" fmla="*/ 37660 h 61098"/>
                <a:gd name="connsiteX4" fmla="*/ 79799 w 174688"/>
                <a:gd name="connsiteY4" fmla="*/ 34232 h 61098"/>
                <a:gd name="connsiteX5" fmla="*/ 40270 w 174688"/>
                <a:gd name="connsiteY5" fmla="*/ 17087 h 61098"/>
                <a:gd name="connsiteX6" fmla="*/ 11695 w 174688"/>
                <a:gd name="connsiteY6" fmla="*/ -534 h 61098"/>
                <a:gd name="connsiteX7" fmla="*/ -307 w 174688"/>
                <a:gd name="connsiteY7" fmla="*/ 18516 h 61098"/>
                <a:gd name="connsiteX8" fmla="*/ 27601 w 174688"/>
                <a:gd name="connsiteY8" fmla="*/ 36137 h 61098"/>
                <a:gd name="connsiteX9" fmla="*/ 75226 w 174688"/>
                <a:gd name="connsiteY9" fmla="*/ 56330 h 61098"/>
                <a:gd name="connsiteX10" fmla="*/ 119803 w 174688"/>
                <a:gd name="connsiteY10" fmla="*/ 60521 h 61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688" h="61098">
                  <a:moveTo>
                    <a:pt x="119803" y="60521"/>
                  </a:moveTo>
                  <a:lnTo>
                    <a:pt x="174382" y="60521"/>
                  </a:lnTo>
                  <a:lnTo>
                    <a:pt x="174382" y="37660"/>
                  </a:lnTo>
                  <a:lnTo>
                    <a:pt x="119803" y="37660"/>
                  </a:lnTo>
                  <a:cubicBezTo>
                    <a:pt x="106383" y="37851"/>
                    <a:pt x="92981" y="36708"/>
                    <a:pt x="79799" y="34232"/>
                  </a:cubicBezTo>
                  <a:cubicBezTo>
                    <a:pt x="65739" y="30822"/>
                    <a:pt x="52366" y="25021"/>
                    <a:pt x="40270" y="17087"/>
                  </a:cubicBezTo>
                  <a:lnTo>
                    <a:pt x="11695" y="-534"/>
                  </a:lnTo>
                  <a:lnTo>
                    <a:pt x="-307" y="18516"/>
                  </a:lnTo>
                  <a:lnTo>
                    <a:pt x="27601" y="36137"/>
                  </a:lnTo>
                  <a:cubicBezTo>
                    <a:pt x="42146" y="45662"/>
                    <a:pt x="58272" y="52501"/>
                    <a:pt x="75226" y="56330"/>
                  </a:cubicBezTo>
                  <a:cubicBezTo>
                    <a:pt x="89876" y="59435"/>
                    <a:pt x="104830" y="60835"/>
                    <a:pt x="119803" y="60521"/>
                  </a:cubicBezTo>
                  <a:close/>
                </a:path>
              </a:pathLst>
            </a:custGeom>
            <a:solidFill>
              <a:srgbClr val="CC5500"/>
            </a:solidFill>
            <a:ln w="9525" cap="flat">
              <a:solidFill>
                <a:srgbClr val="CC5500"/>
              </a:solid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C5BBD9AA-725E-6D7A-A490-687830B14AA1}"/>
                </a:ext>
              </a:extLst>
            </p:cNvPr>
            <p:cNvSpPr/>
            <p:nvPr/>
          </p:nvSpPr>
          <p:spPr>
            <a:xfrm>
              <a:off x="1146174" y="3749611"/>
              <a:ext cx="372141" cy="41243"/>
            </a:xfrm>
            <a:custGeom>
              <a:avLst/>
              <a:gdLst>
                <a:gd name="connsiteX0" fmla="*/ -307 w 372141"/>
                <a:gd name="connsiteY0" fmla="*/ 40709 h 41243"/>
                <a:gd name="connsiteX1" fmla="*/ 371835 w 372141"/>
                <a:gd name="connsiteY1" fmla="*/ 40709 h 41243"/>
                <a:gd name="connsiteX2" fmla="*/ 371835 w 372141"/>
                <a:gd name="connsiteY2" fmla="*/ -534 h 41243"/>
                <a:gd name="connsiteX3" fmla="*/ -307 w 372141"/>
                <a:gd name="connsiteY3" fmla="*/ -534 h 41243"/>
              </a:gdLst>
              <a:ahLst/>
              <a:cxnLst>
                <a:cxn ang="0">
                  <a:pos x="connsiteX0" y="connsiteY0"/>
                </a:cxn>
                <a:cxn ang="0">
                  <a:pos x="connsiteX1" y="connsiteY1"/>
                </a:cxn>
                <a:cxn ang="0">
                  <a:pos x="connsiteX2" y="connsiteY2"/>
                </a:cxn>
                <a:cxn ang="0">
                  <a:pos x="connsiteX3" y="connsiteY3"/>
                </a:cxn>
              </a:cxnLst>
              <a:rect l="l" t="t" r="r" b="b"/>
              <a:pathLst>
                <a:path w="372141" h="41243">
                  <a:moveTo>
                    <a:pt x="-307" y="40709"/>
                  </a:moveTo>
                  <a:lnTo>
                    <a:pt x="371835" y="40709"/>
                  </a:lnTo>
                  <a:lnTo>
                    <a:pt x="371835" y="-534"/>
                  </a:lnTo>
                  <a:lnTo>
                    <a:pt x="-307" y="-534"/>
                  </a:ln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243" name="Freeform: Shape 242">
              <a:extLst>
                <a:ext uri="{FF2B5EF4-FFF2-40B4-BE49-F238E27FC236}">
                  <a16:creationId xmlns:a16="http://schemas.microsoft.com/office/drawing/2014/main" xmlns="" id="{BAE6831E-CF5B-511C-0F28-091D70E09E8A}"/>
                </a:ext>
              </a:extLst>
            </p:cNvPr>
            <p:cNvSpPr/>
            <p:nvPr/>
          </p:nvSpPr>
          <p:spPr>
            <a:xfrm>
              <a:off x="1140078" y="3743229"/>
              <a:ext cx="384238" cy="53625"/>
            </a:xfrm>
            <a:custGeom>
              <a:avLst/>
              <a:gdLst>
                <a:gd name="connsiteX0" fmla="*/ 5789 w 384238"/>
                <a:gd name="connsiteY0" fmla="*/ 41566 h 53625"/>
                <a:gd name="connsiteX1" fmla="*/ 377931 w 384238"/>
                <a:gd name="connsiteY1" fmla="*/ 41566 h 53625"/>
                <a:gd name="connsiteX2" fmla="*/ 377931 w 384238"/>
                <a:gd name="connsiteY2" fmla="*/ 53092 h 53625"/>
                <a:gd name="connsiteX3" fmla="*/ 5789 w 384238"/>
                <a:gd name="connsiteY3" fmla="*/ 53092 h 53625"/>
                <a:gd name="connsiteX4" fmla="*/ 383932 w 384238"/>
                <a:gd name="connsiteY4" fmla="*/ 47091 h 53625"/>
                <a:gd name="connsiteX5" fmla="*/ 377931 w 384238"/>
                <a:gd name="connsiteY5" fmla="*/ 53092 h 53625"/>
                <a:gd name="connsiteX6" fmla="*/ 377931 w 384238"/>
                <a:gd name="connsiteY6" fmla="*/ 47091 h 53625"/>
                <a:gd name="connsiteX7" fmla="*/ 372311 w 384238"/>
                <a:gd name="connsiteY7" fmla="*/ 47091 h 53625"/>
                <a:gd name="connsiteX8" fmla="*/ 372311 w 384238"/>
                <a:gd name="connsiteY8" fmla="*/ 5847 h 53625"/>
                <a:gd name="connsiteX9" fmla="*/ 383932 w 384238"/>
                <a:gd name="connsiteY9" fmla="*/ 5847 h 53625"/>
                <a:gd name="connsiteX10" fmla="*/ 383932 w 384238"/>
                <a:gd name="connsiteY10" fmla="*/ 47091 h 53625"/>
                <a:gd name="connsiteX11" fmla="*/ 377931 w 384238"/>
                <a:gd name="connsiteY11" fmla="*/ -534 h 53625"/>
                <a:gd name="connsiteX12" fmla="*/ 383932 w 384238"/>
                <a:gd name="connsiteY12" fmla="*/ 5467 h 53625"/>
                <a:gd name="connsiteX13" fmla="*/ 377931 w 384238"/>
                <a:gd name="connsiteY13" fmla="*/ 5467 h 53625"/>
                <a:gd name="connsiteX14" fmla="*/ 377931 w 384238"/>
                <a:gd name="connsiteY14" fmla="*/ 11086 h 53625"/>
                <a:gd name="connsiteX15" fmla="*/ 5789 w 384238"/>
                <a:gd name="connsiteY15" fmla="*/ 11086 h 53625"/>
                <a:gd name="connsiteX16" fmla="*/ 5789 w 384238"/>
                <a:gd name="connsiteY16" fmla="*/ -153 h 53625"/>
                <a:gd name="connsiteX17" fmla="*/ 377931 w 384238"/>
                <a:gd name="connsiteY17" fmla="*/ -153 h 53625"/>
                <a:gd name="connsiteX18" fmla="*/ -307 w 384238"/>
                <a:gd name="connsiteY18" fmla="*/ 5467 h 53625"/>
                <a:gd name="connsiteX19" fmla="*/ 5789 w 384238"/>
                <a:gd name="connsiteY19" fmla="*/ -534 h 53625"/>
                <a:gd name="connsiteX20" fmla="*/ 5789 w 384238"/>
                <a:gd name="connsiteY20" fmla="*/ 5467 h 53625"/>
                <a:gd name="connsiteX21" fmla="*/ 11314 w 384238"/>
                <a:gd name="connsiteY21" fmla="*/ 5467 h 53625"/>
                <a:gd name="connsiteX22" fmla="*/ 11314 w 384238"/>
                <a:gd name="connsiteY22" fmla="*/ 46709 h 53625"/>
                <a:gd name="connsiteX23" fmla="*/ -307 w 384238"/>
                <a:gd name="connsiteY23" fmla="*/ 46709 h 53625"/>
                <a:gd name="connsiteX24" fmla="*/ -307 w 384238"/>
                <a:gd name="connsiteY24" fmla="*/ 5467 h 53625"/>
                <a:gd name="connsiteX25" fmla="*/ 5789 w 384238"/>
                <a:gd name="connsiteY25" fmla="*/ 53092 h 53625"/>
                <a:gd name="connsiteX26" fmla="*/ -307 w 384238"/>
                <a:gd name="connsiteY26" fmla="*/ 47091 h 53625"/>
                <a:gd name="connsiteX27" fmla="*/ 5789 w 384238"/>
                <a:gd name="connsiteY27" fmla="*/ 47091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4238" h="53625">
                  <a:moveTo>
                    <a:pt x="5789" y="41566"/>
                  </a:moveTo>
                  <a:lnTo>
                    <a:pt x="377931" y="41566"/>
                  </a:lnTo>
                  <a:lnTo>
                    <a:pt x="377931" y="53092"/>
                  </a:lnTo>
                  <a:lnTo>
                    <a:pt x="5789" y="53092"/>
                  </a:lnTo>
                  <a:close/>
                  <a:moveTo>
                    <a:pt x="383932" y="47091"/>
                  </a:moveTo>
                  <a:cubicBezTo>
                    <a:pt x="383703" y="50300"/>
                    <a:pt x="381141" y="52863"/>
                    <a:pt x="377931" y="53092"/>
                  </a:cubicBezTo>
                  <a:lnTo>
                    <a:pt x="377931" y="47091"/>
                  </a:lnTo>
                  <a:close/>
                  <a:moveTo>
                    <a:pt x="372311" y="47091"/>
                  </a:moveTo>
                  <a:lnTo>
                    <a:pt x="372311" y="5847"/>
                  </a:lnTo>
                  <a:lnTo>
                    <a:pt x="383932" y="5847"/>
                  </a:lnTo>
                  <a:lnTo>
                    <a:pt x="383932" y="47091"/>
                  </a:lnTo>
                  <a:close/>
                  <a:moveTo>
                    <a:pt x="377931" y="-534"/>
                  </a:moveTo>
                  <a:cubicBezTo>
                    <a:pt x="381131" y="-267"/>
                    <a:pt x="383665" y="2266"/>
                    <a:pt x="383932" y="5467"/>
                  </a:cubicBezTo>
                  <a:lnTo>
                    <a:pt x="377931" y="5467"/>
                  </a:lnTo>
                  <a:close/>
                  <a:moveTo>
                    <a:pt x="377931" y="11086"/>
                  </a:moveTo>
                  <a:lnTo>
                    <a:pt x="5789" y="11086"/>
                  </a:lnTo>
                  <a:lnTo>
                    <a:pt x="5789" y="-153"/>
                  </a:lnTo>
                  <a:lnTo>
                    <a:pt x="377931" y="-153"/>
                  </a:lnTo>
                  <a:close/>
                  <a:moveTo>
                    <a:pt x="-307" y="5467"/>
                  </a:moveTo>
                  <a:cubicBezTo>
                    <a:pt x="-31" y="2238"/>
                    <a:pt x="2560" y="-315"/>
                    <a:pt x="5789" y="-534"/>
                  </a:cubicBezTo>
                  <a:lnTo>
                    <a:pt x="5789" y="5467"/>
                  </a:lnTo>
                  <a:close/>
                  <a:moveTo>
                    <a:pt x="11314" y="5467"/>
                  </a:moveTo>
                  <a:lnTo>
                    <a:pt x="11314" y="46709"/>
                  </a:lnTo>
                  <a:lnTo>
                    <a:pt x="-307" y="46709"/>
                  </a:lnTo>
                  <a:lnTo>
                    <a:pt x="-307" y="5467"/>
                  </a:lnTo>
                  <a:close/>
                  <a:moveTo>
                    <a:pt x="5789" y="53092"/>
                  </a:moveTo>
                  <a:cubicBezTo>
                    <a:pt x="2541" y="52910"/>
                    <a:pt x="-69" y="50339"/>
                    <a:pt x="-307" y="47091"/>
                  </a:cubicBezTo>
                  <a:lnTo>
                    <a:pt x="5789" y="47091"/>
                  </a:lnTo>
                  <a:close/>
                </a:path>
              </a:pathLst>
            </a:custGeom>
            <a:solidFill>
              <a:srgbClr val="F15A29"/>
            </a:solidFill>
            <a:ln w="9525" cap="flat">
              <a:solidFill>
                <a:srgbClr val="CC5500"/>
              </a:solidFill>
              <a:prstDash val="solid"/>
              <a:miter/>
            </a:ln>
          </p:spPr>
          <p:txBody>
            <a:bodyPr rtlCol="0" anchor="ctr"/>
            <a:lstStyle/>
            <a:p>
              <a:endParaRPr lang="en-IN"/>
            </a:p>
          </p:txBody>
        </p:sp>
        <p:sp>
          <p:nvSpPr>
            <p:cNvPr id="244" name="Freeform: Shape 243">
              <a:extLst>
                <a:ext uri="{FF2B5EF4-FFF2-40B4-BE49-F238E27FC236}">
                  <a16:creationId xmlns:a16="http://schemas.microsoft.com/office/drawing/2014/main" xmlns="" id="{25A09A60-3B47-8AC0-4D82-E2DDC2EE6461}"/>
                </a:ext>
              </a:extLst>
            </p:cNvPr>
            <p:cNvSpPr/>
            <p:nvPr/>
          </p:nvSpPr>
          <p:spPr>
            <a:xfrm>
              <a:off x="687164" y="3434619"/>
              <a:ext cx="324040" cy="268033"/>
            </a:xfrm>
            <a:custGeom>
              <a:avLst/>
              <a:gdLst>
                <a:gd name="connsiteX0" fmla="*/ 323734 w 324040"/>
                <a:gd name="connsiteY0" fmla="*/ 168821 h 268033"/>
                <a:gd name="connsiteX1" fmla="*/ 63701 w 324040"/>
                <a:gd name="connsiteY1" fmla="*/ -534 h 268033"/>
                <a:gd name="connsiteX2" fmla="*/ -307 w 324040"/>
                <a:gd name="connsiteY2" fmla="*/ 98335 h 268033"/>
                <a:gd name="connsiteX3" fmla="*/ 259249 w 324040"/>
                <a:gd name="connsiteY3" fmla="*/ 267499 h 268033"/>
              </a:gdLst>
              <a:ahLst/>
              <a:cxnLst>
                <a:cxn ang="0">
                  <a:pos x="connsiteX0" y="connsiteY0"/>
                </a:cxn>
                <a:cxn ang="0">
                  <a:pos x="connsiteX1" y="connsiteY1"/>
                </a:cxn>
                <a:cxn ang="0">
                  <a:pos x="connsiteX2" y="connsiteY2"/>
                </a:cxn>
                <a:cxn ang="0">
                  <a:pos x="connsiteX3" y="connsiteY3"/>
                </a:cxn>
              </a:cxnLst>
              <a:rect l="l" t="t" r="r" b="b"/>
              <a:pathLst>
                <a:path w="324040" h="268033">
                  <a:moveTo>
                    <a:pt x="323734" y="168821"/>
                  </a:moveTo>
                  <a:lnTo>
                    <a:pt x="63701" y="-534"/>
                  </a:lnTo>
                  <a:lnTo>
                    <a:pt x="-307" y="98335"/>
                  </a:lnTo>
                  <a:lnTo>
                    <a:pt x="259249" y="267499"/>
                  </a:ln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245" name="Freeform: Shape 244">
              <a:extLst>
                <a:ext uri="{FF2B5EF4-FFF2-40B4-BE49-F238E27FC236}">
                  <a16:creationId xmlns:a16="http://schemas.microsoft.com/office/drawing/2014/main" xmlns="" id="{165CD0A9-3649-9E3A-9A26-43BCFE936072}"/>
                </a:ext>
              </a:extLst>
            </p:cNvPr>
            <p:cNvSpPr/>
            <p:nvPr/>
          </p:nvSpPr>
          <p:spPr>
            <a:xfrm>
              <a:off x="681129" y="3428989"/>
              <a:ext cx="335545" cy="279771"/>
            </a:xfrm>
            <a:custGeom>
              <a:avLst/>
              <a:gdLst>
                <a:gd name="connsiteX0" fmla="*/ 326340 w 335545"/>
                <a:gd name="connsiteY0" fmla="*/ 179118 h 279771"/>
                <a:gd name="connsiteX1" fmla="*/ 66783 w 335545"/>
                <a:gd name="connsiteY1" fmla="*/ 9858 h 279771"/>
                <a:gd name="connsiteX2" fmla="*/ 73165 w 335545"/>
                <a:gd name="connsiteY2" fmla="*/ 333 h 279771"/>
                <a:gd name="connsiteX3" fmla="*/ 332626 w 335545"/>
                <a:gd name="connsiteY3" fmla="*/ 169688 h 279771"/>
                <a:gd name="connsiteX4" fmla="*/ 64974 w 335545"/>
                <a:gd name="connsiteY4" fmla="*/ 2048 h 279771"/>
                <a:gd name="connsiteX5" fmla="*/ 73165 w 335545"/>
                <a:gd name="connsiteY5" fmla="*/ 333 h 279771"/>
                <a:gd name="connsiteX6" fmla="*/ 69736 w 335545"/>
                <a:gd name="connsiteY6" fmla="*/ 5096 h 279771"/>
                <a:gd name="connsiteX7" fmla="*/ 74499 w 335545"/>
                <a:gd name="connsiteY7" fmla="*/ 8048 h 279771"/>
                <a:gd name="connsiteX8" fmla="*/ 10015 w 335545"/>
                <a:gd name="connsiteY8" fmla="*/ 106918 h 279771"/>
                <a:gd name="connsiteX9" fmla="*/ 490 w 335545"/>
                <a:gd name="connsiteY9" fmla="*/ 100536 h 279771"/>
                <a:gd name="connsiteX10" fmla="*/ 64498 w 335545"/>
                <a:gd name="connsiteY10" fmla="*/ 2048 h 279771"/>
                <a:gd name="connsiteX11" fmla="*/ 2299 w 335545"/>
                <a:gd name="connsiteY11" fmla="*/ 108632 h 279771"/>
                <a:gd name="connsiteX12" fmla="*/ 585 w 335545"/>
                <a:gd name="connsiteY12" fmla="*/ 100536 h 279771"/>
                <a:gd name="connsiteX13" fmla="*/ 5347 w 335545"/>
                <a:gd name="connsiteY13" fmla="*/ 103965 h 279771"/>
                <a:gd name="connsiteX14" fmla="*/ 8300 w 335545"/>
                <a:gd name="connsiteY14" fmla="*/ 99107 h 279771"/>
                <a:gd name="connsiteX15" fmla="*/ 267951 w 335545"/>
                <a:gd name="connsiteY15" fmla="*/ 268462 h 279771"/>
                <a:gd name="connsiteX16" fmla="*/ 261856 w 335545"/>
                <a:gd name="connsiteY16" fmla="*/ 277987 h 279771"/>
                <a:gd name="connsiteX17" fmla="*/ 2299 w 335545"/>
                <a:gd name="connsiteY17" fmla="*/ 108632 h 279771"/>
                <a:gd name="connsiteX18" fmla="*/ 269666 w 335545"/>
                <a:gd name="connsiteY18" fmla="*/ 276654 h 279771"/>
                <a:gd name="connsiteX19" fmla="*/ 261856 w 335545"/>
                <a:gd name="connsiteY19" fmla="*/ 278368 h 279771"/>
                <a:gd name="connsiteX20" fmla="*/ 264904 w 335545"/>
                <a:gd name="connsiteY20" fmla="*/ 273606 h 279771"/>
                <a:gd name="connsiteX21" fmla="*/ 260141 w 335545"/>
                <a:gd name="connsiteY21" fmla="*/ 270177 h 279771"/>
                <a:gd name="connsiteX22" fmla="*/ 324244 w 335545"/>
                <a:gd name="connsiteY22" fmla="*/ 171783 h 279771"/>
                <a:gd name="connsiteX23" fmla="*/ 333769 w 335545"/>
                <a:gd name="connsiteY23" fmla="*/ 177784 h 279771"/>
                <a:gd name="connsiteX24" fmla="*/ 269380 w 335545"/>
                <a:gd name="connsiteY24" fmla="*/ 276654 h 279771"/>
                <a:gd name="connsiteX25" fmla="*/ 332626 w 335545"/>
                <a:gd name="connsiteY25" fmla="*/ 169688 h 279771"/>
                <a:gd name="connsiteX26" fmla="*/ 334408 w 335545"/>
                <a:gd name="connsiteY26" fmla="*/ 177299 h 279771"/>
                <a:gd name="connsiteX27" fmla="*/ 334341 w 335545"/>
                <a:gd name="connsiteY27" fmla="*/ 177403 h 279771"/>
                <a:gd name="connsiteX28" fmla="*/ 329674 w 335545"/>
                <a:gd name="connsiteY28" fmla="*/ 174451 h 27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5545" h="279771">
                  <a:moveTo>
                    <a:pt x="326340" y="179118"/>
                  </a:moveTo>
                  <a:lnTo>
                    <a:pt x="66783" y="9858"/>
                  </a:lnTo>
                  <a:lnTo>
                    <a:pt x="73165" y="333"/>
                  </a:lnTo>
                  <a:lnTo>
                    <a:pt x="332626" y="169688"/>
                  </a:lnTo>
                  <a:close/>
                  <a:moveTo>
                    <a:pt x="64974" y="2048"/>
                  </a:moveTo>
                  <a:cubicBezTo>
                    <a:pt x="66850" y="-562"/>
                    <a:pt x="70403" y="-1305"/>
                    <a:pt x="73165" y="333"/>
                  </a:cubicBezTo>
                  <a:lnTo>
                    <a:pt x="69736" y="5096"/>
                  </a:lnTo>
                  <a:close/>
                  <a:moveTo>
                    <a:pt x="74499" y="8048"/>
                  </a:moveTo>
                  <a:lnTo>
                    <a:pt x="10015" y="106918"/>
                  </a:lnTo>
                  <a:lnTo>
                    <a:pt x="490" y="100536"/>
                  </a:lnTo>
                  <a:lnTo>
                    <a:pt x="64498" y="2048"/>
                  </a:lnTo>
                  <a:close/>
                  <a:moveTo>
                    <a:pt x="2299" y="108632"/>
                  </a:moveTo>
                  <a:cubicBezTo>
                    <a:pt x="-339" y="106823"/>
                    <a:pt x="-1092" y="103261"/>
                    <a:pt x="585" y="100536"/>
                  </a:cubicBezTo>
                  <a:lnTo>
                    <a:pt x="5347" y="103965"/>
                  </a:lnTo>
                  <a:close/>
                  <a:moveTo>
                    <a:pt x="8300" y="99107"/>
                  </a:moveTo>
                  <a:lnTo>
                    <a:pt x="267951" y="268462"/>
                  </a:lnTo>
                  <a:lnTo>
                    <a:pt x="261856" y="277987"/>
                  </a:lnTo>
                  <a:lnTo>
                    <a:pt x="2299" y="108632"/>
                  </a:lnTo>
                  <a:close/>
                  <a:moveTo>
                    <a:pt x="269666" y="276654"/>
                  </a:moveTo>
                  <a:cubicBezTo>
                    <a:pt x="267961" y="279254"/>
                    <a:pt x="264494" y="280016"/>
                    <a:pt x="261856" y="278368"/>
                  </a:cubicBezTo>
                  <a:lnTo>
                    <a:pt x="264904" y="273606"/>
                  </a:lnTo>
                  <a:close/>
                  <a:moveTo>
                    <a:pt x="260141" y="270177"/>
                  </a:moveTo>
                  <a:lnTo>
                    <a:pt x="324244" y="171783"/>
                  </a:lnTo>
                  <a:lnTo>
                    <a:pt x="333769" y="177784"/>
                  </a:lnTo>
                  <a:lnTo>
                    <a:pt x="269380" y="276654"/>
                  </a:lnTo>
                  <a:close/>
                  <a:moveTo>
                    <a:pt x="332626" y="169688"/>
                  </a:moveTo>
                  <a:cubicBezTo>
                    <a:pt x="335217" y="171298"/>
                    <a:pt x="336017" y="174698"/>
                    <a:pt x="334408" y="177299"/>
                  </a:cubicBezTo>
                  <a:cubicBezTo>
                    <a:pt x="334388" y="177327"/>
                    <a:pt x="334360" y="177365"/>
                    <a:pt x="334341" y="177403"/>
                  </a:cubicBezTo>
                  <a:lnTo>
                    <a:pt x="329674" y="174451"/>
                  </a:lnTo>
                  <a:close/>
                </a:path>
              </a:pathLst>
            </a:custGeom>
            <a:solidFill>
              <a:srgbClr val="F15A29"/>
            </a:solidFill>
            <a:ln w="9525" cap="flat">
              <a:solidFill>
                <a:srgbClr val="CC5500"/>
              </a:solidFill>
              <a:prstDash val="solid"/>
              <a:miter/>
            </a:ln>
          </p:spPr>
          <p:txBody>
            <a:bodyPr rtlCol="0" anchor="ctr"/>
            <a:lstStyle/>
            <a:p>
              <a:endParaRPr lang="en-IN" dirty="0"/>
            </a:p>
          </p:txBody>
        </p:sp>
        <p:sp>
          <p:nvSpPr>
            <p:cNvPr id="246" name="Freeform: Shape 245">
              <a:extLst>
                <a:ext uri="{FF2B5EF4-FFF2-40B4-BE49-F238E27FC236}">
                  <a16:creationId xmlns:a16="http://schemas.microsoft.com/office/drawing/2014/main" xmlns="" id="{3DB3E95A-C509-36AD-54CC-53E8D56B8D34}"/>
                </a:ext>
              </a:extLst>
            </p:cNvPr>
            <p:cNvSpPr/>
            <p:nvPr/>
          </p:nvSpPr>
          <p:spPr>
            <a:xfrm>
              <a:off x="635158" y="3499104"/>
              <a:ext cx="354520" cy="251174"/>
            </a:xfrm>
            <a:custGeom>
              <a:avLst/>
              <a:gdLst>
                <a:gd name="connsiteX0" fmla="*/ 354214 w 354520"/>
                <a:gd name="connsiteY0" fmla="*/ 216064 h 251174"/>
                <a:gd name="connsiteX1" fmla="*/ 22458 w 354520"/>
                <a:gd name="connsiteY1" fmla="*/ -534 h 251174"/>
                <a:gd name="connsiteX2" fmla="*/ -307 w 354520"/>
                <a:gd name="connsiteY2" fmla="*/ 34232 h 251174"/>
                <a:gd name="connsiteX3" fmla="*/ 331449 w 354520"/>
                <a:gd name="connsiteY3" fmla="*/ 250640 h 251174"/>
              </a:gdLst>
              <a:ahLst/>
              <a:cxnLst>
                <a:cxn ang="0">
                  <a:pos x="connsiteX0" y="connsiteY0"/>
                </a:cxn>
                <a:cxn ang="0">
                  <a:pos x="connsiteX1" y="connsiteY1"/>
                </a:cxn>
                <a:cxn ang="0">
                  <a:pos x="connsiteX2" y="connsiteY2"/>
                </a:cxn>
                <a:cxn ang="0">
                  <a:pos x="connsiteX3" y="connsiteY3"/>
                </a:cxn>
              </a:cxnLst>
              <a:rect l="l" t="t" r="r" b="b"/>
              <a:pathLst>
                <a:path w="354520" h="251174">
                  <a:moveTo>
                    <a:pt x="354214" y="216064"/>
                  </a:moveTo>
                  <a:lnTo>
                    <a:pt x="22458" y="-534"/>
                  </a:lnTo>
                  <a:lnTo>
                    <a:pt x="-307" y="34232"/>
                  </a:lnTo>
                  <a:lnTo>
                    <a:pt x="331449" y="250640"/>
                  </a:lnTo>
                  <a:close/>
                </a:path>
              </a:pathLst>
            </a:custGeom>
            <a:solidFill>
              <a:srgbClr val="CC5500"/>
            </a:solidFill>
            <a:ln w="9525" cap="flat">
              <a:solidFill>
                <a:srgbClr val="CC5500"/>
              </a:solidFill>
              <a:prstDash val="solid"/>
              <a:miter/>
            </a:ln>
          </p:spPr>
          <p:txBody>
            <a:bodyPr rtlCol="0" anchor="ctr"/>
            <a:lstStyle/>
            <a:p>
              <a:endParaRPr lang="en-IN"/>
            </a:p>
          </p:txBody>
        </p:sp>
        <p:sp>
          <p:nvSpPr>
            <p:cNvPr id="247" name="Freeform: Shape 246">
              <a:extLst>
                <a:ext uri="{FF2B5EF4-FFF2-40B4-BE49-F238E27FC236}">
                  <a16:creationId xmlns:a16="http://schemas.microsoft.com/office/drawing/2014/main" xmlns="" id="{BB21E1C2-2151-D77A-6AA3-F1FF2CBCC86D}"/>
                </a:ext>
              </a:extLst>
            </p:cNvPr>
            <p:cNvSpPr/>
            <p:nvPr/>
          </p:nvSpPr>
          <p:spPr>
            <a:xfrm>
              <a:off x="629694" y="3493471"/>
              <a:ext cx="366209" cy="262936"/>
            </a:xfrm>
            <a:custGeom>
              <a:avLst/>
              <a:gdLst>
                <a:gd name="connsiteX0" fmla="*/ 356725 w 366209"/>
                <a:gd name="connsiteY0" fmla="*/ 226363 h 262936"/>
                <a:gd name="connsiteX1" fmla="*/ 24874 w 366209"/>
                <a:gd name="connsiteY1" fmla="*/ 10241 h 262936"/>
                <a:gd name="connsiteX2" fmla="*/ 30969 w 366209"/>
                <a:gd name="connsiteY2" fmla="*/ 716 h 262936"/>
                <a:gd name="connsiteX3" fmla="*/ 362725 w 366209"/>
                <a:gd name="connsiteY3" fmla="*/ 216934 h 262936"/>
                <a:gd name="connsiteX4" fmla="*/ 23350 w 366209"/>
                <a:gd name="connsiteY4" fmla="*/ 2050 h 262936"/>
                <a:gd name="connsiteX5" fmla="*/ 31160 w 366209"/>
                <a:gd name="connsiteY5" fmla="*/ 335 h 262936"/>
                <a:gd name="connsiteX6" fmla="*/ 28112 w 366209"/>
                <a:gd name="connsiteY6" fmla="*/ 5098 h 262936"/>
                <a:gd name="connsiteX7" fmla="*/ 32875 w 366209"/>
                <a:gd name="connsiteY7" fmla="*/ 8527 h 262936"/>
                <a:gd name="connsiteX8" fmla="*/ 10110 w 366209"/>
                <a:gd name="connsiteY8" fmla="*/ 43293 h 262936"/>
                <a:gd name="connsiteX9" fmla="*/ 585 w 366209"/>
                <a:gd name="connsiteY9" fmla="*/ 36911 h 262936"/>
                <a:gd name="connsiteX10" fmla="*/ 23350 w 366209"/>
                <a:gd name="connsiteY10" fmla="*/ 2050 h 262936"/>
                <a:gd name="connsiteX11" fmla="*/ 2299 w 366209"/>
                <a:gd name="connsiteY11" fmla="*/ 45008 h 262936"/>
                <a:gd name="connsiteX12" fmla="*/ 585 w 366209"/>
                <a:gd name="connsiteY12" fmla="*/ 36911 h 262936"/>
                <a:gd name="connsiteX13" fmla="*/ 5347 w 366209"/>
                <a:gd name="connsiteY13" fmla="*/ 39864 h 262936"/>
                <a:gd name="connsiteX14" fmla="*/ 8300 w 366209"/>
                <a:gd name="connsiteY14" fmla="*/ 35483 h 262936"/>
                <a:gd name="connsiteX15" fmla="*/ 340532 w 366209"/>
                <a:gd name="connsiteY15" fmla="*/ 251605 h 262936"/>
                <a:gd name="connsiteX16" fmla="*/ 334150 w 366209"/>
                <a:gd name="connsiteY16" fmla="*/ 261130 h 262936"/>
                <a:gd name="connsiteX17" fmla="*/ 2299 w 366209"/>
                <a:gd name="connsiteY17" fmla="*/ 44912 h 262936"/>
                <a:gd name="connsiteX18" fmla="*/ 342246 w 366209"/>
                <a:gd name="connsiteY18" fmla="*/ 259796 h 262936"/>
                <a:gd name="connsiteX19" fmla="*/ 334150 w 366209"/>
                <a:gd name="connsiteY19" fmla="*/ 261511 h 262936"/>
                <a:gd name="connsiteX20" fmla="*/ 337103 w 366209"/>
                <a:gd name="connsiteY20" fmla="*/ 256748 h 262936"/>
                <a:gd name="connsiteX21" fmla="*/ 332721 w 366209"/>
                <a:gd name="connsiteY21" fmla="*/ 253319 h 262936"/>
                <a:gd name="connsiteX22" fmla="*/ 355486 w 366209"/>
                <a:gd name="connsiteY22" fmla="*/ 218172 h 262936"/>
                <a:gd name="connsiteX23" fmla="*/ 365011 w 366209"/>
                <a:gd name="connsiteY23" fmla="*/ 224554 h 262936"/>
                <a:gd name="connsiteX24" fmla="*/ 342627 w 366209"/>
                <a:gd name="connsiteY24" fmla="*/ 259415 h 262936"/>
                <a:gd name="connsiteX25" fmla="*/ 363297 w 366209"/>
                <a:gd name="connsiteY25" fmla="*/ 216838 h 262936"/>
                <a:gd name="connsiteX26" fmla="*/ 365011 w 366209"/>
                <a:gd name="connsiteY26" fmla="*/ 224935 h 262936"/>
                <a:gd name="connsiteX27" fmla="*/ 360249 w 366209"/>
                <a:gd name="connsiteY27" fmla="*/ 221982 h 26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6209" h="262936">
                  <a:moveTo>
                    <a:pt x="356725" y="226363"/>
                  </a:moveTo>
                  <a:lnTo>
                    <a:pt x="24874" y="10241"/>
                  </a:lnTo>
                  <a:lnTo>
                    <a:pt x="30969" y="716"/>
                  </a:lnTo>
                  <a:lnTo>
                    <a:pt x="362725" y="216934"/>
                  </a:lnTo>
                  <a:close/>
                  <a:moveTo>
                    <a:pt x="23350" y="2050"/>
                  </a:moveTo>
                  <a:cubicBezTo>
                    <a:pt x="25054" y="-551"/>
                    <a:pt x="28522" y="-1313"/>
                    <a:pt x="31160" y="335"/>
                  </a:cubicBezTo>
                  <a:lnTo>
                    <a:pt x="28112" y="5098"/>
                  </a:lnTo>
                  <a:close/>
                  <a:moveTo>
                    <a:pt x="32875" y="8527"/>
                  </a:moveTo>
                  <a:lnTo>
                    <a:pt x="10110" y="43293"/>
                  </a:lnTo>
                  <a:lnTo>
                    <a:pt x="585" y="36911"/>
                  </a:lnTo>
                  <a:lnTo>
                    <a:pt x="23350" y="2050"/>
                  </a:lnTo>
                  <a:close/>
                  <a:moveTo>
                    <a:pt x="2299" y="45008"/>
                  </a:moveTo>
                  <a:cubicBezTo>
                    <a:pt x="-339" y="43198"/>
                    <a:pt x="-1092" y="39635"/>
                    <a:pt x="585" y="36911"/>
                  </a:cubicBezTo>
                  <a:lnTo>
                    <a:pt x="5347" y="39864"/>
                  </a:lnTo>
                  <a:close/>
                  <a:moveTo>
                    <a:pt x="8300" y="35483"/>
                  </a:moveTo>
                  <a:lnTo>
                    <a:pt x="340532" y="251605"/>
                  </a:lnTo>
                  <a:lnTo>
                    <a:pt x="334150" y="261130"/>
                  </a:lnTo>
                  <a:lnTo>
                    <a:pt x="2299" y="44912"/>
                  </a:lnTo>
                  <a:close/>
                  <a:moveTo>
                    <a:pt x="342246" y="259796"/>
                  </a:moveTo>
                  <a:cubicBezTo>
                    <a:pt x="340437" y="262434"/>
                    <a:pt x="336874" y="263187"/>
                    <a:pt x="334150" y="261511"/>
                  </a:cubicBezTo>
                  <a:lnTo>
                    <a:pt x="337103" y="256748"/>
                  </a:lnTo>
                  <a:close/>
                  <a:moveTo>
                    <a:pt x="332721" y="253319"/>
                  </a:moveTo>
                  <a:lnTo>
                    <a:pt x="355486" y="218172"/>
                  </a:lnTo>
                  <a:lnTo>
                    <a:pt x="365011" y="224554"/>
                  </a:lnTo>
                  <a:lnTo>
                    <a:pt x="342627" y="259415"/>
                  </a:lnTo>
                  <a:close/>
                  <a:moveTo>
                    <a:pt x="363297" y="216838"/>
                  </a:moveTo>
                  <a:cubicBezTo>
                    <a:pt x="365935" y="218648"/>
                    <a:pt x="366688" y="222211"/>
                    <a:pt x="365011" y="224935"/>
                  </a:cubicBezTo>
                  <a:lnTo>
                    <a:pt x="360249" y="221982"/>
                  </a:lnTo>
                  <a:close/>
                </a:path>
              </a:pathLst>
            </a:custGeom>
            <a:solidFill>
              <a:srgbClr val="F15A29"/>
            </a:solidFill>
            <a:ln w="9525" cap="flat">
              <a:solidFill>
                <a:srgbClr val="CC5500"/>
              </a:solidFill>
              <a:prstDash val="solid"/>
              <a:miter/>
            </a:ln>
          </p:spPr>
          <p:txBody>
            <a:bodyPr rtlCol="0" anchor="ctr"/>
            <a:lstStyle/>
            <a:p>
              <a:endParaRPr lang="en-IN"/>
            </a:p>
          </p:txBody>
        </p:sp>
        <p:sp>
          <p:nvSpPr>
            <p:cNvPr id="248" name="Freeform: Shape 247">
              <a:extLst>
                <a:ext uri="{FF2B5EF4-FFF2-40B4-BE49-F238E27FC236}">
                  <a16:creationId xmlns:a16="http://schemas.microsoft.com/office/drawing/2014/main" xmlns="" id="{2011090A-0DB8-A43B-815E-F650333FFE92}"/>
                </a:ext>
              </a:extLst>
            </p:cNvPr>
            <p:cNvSpPr/>
            <p:nvPr/>
          </p:nvSpPr>
          <p:spPr>
            <a:xfrm>
              <a:off x="1181417" y="4464653"/>
              <a:ext cx="301656" cy="458252"/>
            </a:xfrm>
            <a:custGeom>
              <a:avLst/>
              <a:gdLst>
                <a:gd name="connsiteX0" fmla="*/ 301350 w 301656"/>
                <a:gd name="connsiteY0" fmla="*/ -534 h 458252"/>
                <a:gd name="connsiteX1" fmla="*/ 181430 w 301656"/>
                <a:gd name="connsiteY1" fmla="*/ 446474 h 458252"/>
                <a:gd name="connsiteX2" fmla="*/ 119137 w 301656"/>
                <a:gd name="connsiteY2" fmla="*/ 446474 h 458252"/>
                <a:gd name="connsiteX3" fmla="*/ -307 w 301656"/>
                <a:gd name="connsiteY3" fmla="*/ -534 h 458252"/>
              </a:gdLst>
              <a:ahLst/>
              <a:cxnLst>
                <a:cxn ang="0">
                  <a:pos x="connsiteX0" y="connsiteY0"/>
                </a:cxn>
                <a:cxn ang="0">
                  <a:pos x="connsiteX1" y="connsiteY1"/>
                </a:cxn>
                <a:cxn ang="0">
                  <a:pos x="connsiteX2" y="connsiteY2"/>
                </a:cxn>
                <a:cxn ang="0">
                  <a:pos x="connsiteX3" y="connsiteY3"/>
                </a:cxn>
              </a:cxnLst>
              <a:rect l="l" t="t" r="r" b="b"/>
              <a:pathLst>
                <a:path w="301656" h="458252">
                  <a:moveTo>
                    <a:pt x="301350" y="-534"/>
                  </a:moveTo>
                  <a:cubicBezTo>
                    <a:pt x="274680" y="167106"/>
                    <a:pt x="219244" y="411231"/>
                    <a:pt x="181430" y="446474"/>
                  </a:cubicBezTo>
                  <a:cubicBezTo>
                    <a:pt x="163371" y="461467"/>
                    <a:pt x="137196" y="461467"/>
                    <a:pt x="119137" y="446474"/>
                  </a:cubicBezTo>
                  <a:cubicBezTo>
                    <a:pt x="81037" y="411613"/>
                    <a:pt x="25887" y="167106"/>
                    <a:pt x="-307" y="-534"/>
                  </a:cubicBez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249" name="Freeform: Shape 248">
              <a:extLst>
                <a:ext uri="{FF2B5EF4-FFF2-40B4-BE49-F238E27FC236}">
                  <a16:creationId xmlns:a16="http://schemas.microsoft.com/office/drawing/2014/main" xmlns="" id="{0492806D-4C86-7A99-C276-06A275F36E9F}"/>
                </a:ext>
              </a:extLst>
            </p:cNvPr>
            <p:cNvSpPr/>
            <p:nvPr/>
          </p:nvSpPr>
          <p:spPr>
            <a:xfrm>
              <a:off x="1161027" y="3784473"/>
              <a:ext cx="342238" cy="1143546"/>
            </a:xfrm>
            <a:custGeom>
              <a:avLst/>
              <a:gdLst>
                <a:gd name="connsiteX0" fmla="*/ 341932 w 342238"/>
                <a:gd name="connsiteY0" fmla="*/ 544391 h 1143546"/>
                <a:gd name="connsiteX1" fmla="*/ 339360 w 342238"/>
                <a:gd name="connsiteY1" fmla="*/ 586015 h 1143546"/>
                <a:gd name="connsiteX2" fmla="*/ 327740 w 342238"/>
                <a:gd name="connsiteY2" fmla="*/ 585158 h 1143546"/>
                <a:gd name="connsiteX3" fmla="*/ 330312 w 342238"/>
                <a:gd name="connsiteY3" fmla="*/ 544391 h 1143546"/>
                <a:gd name="connsiteX4" fmla="*/ 339360 w 342238"/>
                <a:gd name="connsiteY4" fmla="*/ 586015 h 1143546"/>
                <a:gd name="connsiteX5" fmla="*/ 329835 w 342238"/>
                <a:gd name="connsiteY5" fmla="*/ 665549 h 1143546"/>
                <a:gd name="connsiteX6" fmla="*/ 318215 w 342238"/>
                <a:gd name="connsiteY6" fmla="*/ 663835 h 1143546"/>
                <a:gd name="connsiteX7" fmla="*/ 327740 w 342238"/>
                <a:gd name="connsiteY7" fmla="*/ 585158 h 1143546"/>
                <a:gd name="connsiteX8" fmla="*/ 329835 w 342238"/>
                <a:gd name="connsiteY8" fmla="*/ 665549 h 1143546"/>
                <a:gd name="connsiteX9" fmla="*/ 313548 w 342238"/>
                <a:gd name="connsiteY9" fmla="*/ 761847 h 1143546"/>
                <a:gd name="connsiteX10" fmla="*/ 301927 w 342238"/>
                <a:gd name="connsiteY10" fmla="*/ 759656 h 1143546"/>
                <a:gd name="connsiteX11" fmla="*/ 318215 w 342238"/>
                <a:gd name="connsiteY11" fmla="*/ 663835 h 1143546"/>
                <a:gd name="connsiteX12" fmla="*/ 313548 w 342238"/>
                <a:gd name="connsiteY12" fmla="*/ 761847 h 1143546"/>
                <a:gd name="connsiteX13" fmla="*/ 205629 w 342238"/>
                <a:gd name="connsiteY13" fmla="*/ 1130560 h 1143546"/>
                <a:gd name="connsiteX14" fmla="*/ 197914 w 342238"/>
                <a:gd name="connsiteY14" fmla="*/ 1122368 h 1143546"/>
                <a:gd name="connsiteX15" fmla="*/ 301927 w 342238"/>
                <a:gd name="connsiteY15" fmla="*/ 759656 h 1143546"/>
                <a:gd name="connsiteX16" fmla="*/ 197533 w 342238"/>
                <a:gd name="connsiteY16" fmla="*/ 1122368 h 1143546"/>
                <a:gd name="connsiteX17" fmla="*/ 197533 w 342238"/>
                <a:gd name="connsiteY17" fmla="*/ 1122368 h 1143546"/>
                <a:gd name="connsiteX18" fmla="*/ 201438 w 342238"/>
                <a:gd name="connsiteY18" fmla="*/ 1126273 h 1143546"/>
                <a:gd name="connsiteX19" fmla="*/ 205249 w 342238"/>
                <a:gd name="connsiteY19" fmla="*/ 1130560 h 1143546"/>
                <a:gd name="connsiteX20" fmla="*/ 205249 w 342238"/>
                <a:gd name="connsiteY20" fmla="*/ 1130560 h 1143546"/>
                <a:gd name="connsiteX21" fmla="*/ 197533 w 342238"/>
                <a:gd name="connsiteY21" fmla="*/ 1121987 h 1143546"/>
                <a:gd name="connsiteX22" fmla="*/ 197533 w 342238"/>
                <a:gd name="connsiteY22" fmla="*/ 1121987 h 1143546"/>
                <a:gd name="connsiteX23" fmla="*/ 205249 w 342238"/>
                <a:gd name="connsiteY23" fmla="*/ 1130560 h 1143546"/>
                <a:gd name="connsiteX24" fmla="*/ 205249 w 342238"/>
                <a:gd name="connsiteY24" fmla="*/ 1130560 h 1143546"/>
                <a:gd name="connsiteX25" fmla="*/ 201438 w 342238"/>
                <a:gd name="connsiteY25" fmla="*/ 1126273 h 1143546"/>
                <a:gd name="connsiteX26" fmla="*/ 205249 w 342238"/>
                <a:gd name="connsiteY26" fmla="*/ 1130560 h 1143546"/>
                <a:gd name="connsiteX27" fmla="*/ 196676 w 342238"/>
                <a:gd name="connsiteY27" fmla="*/ 1136655 h 1143546"/>
                <a:gd name="connsiteX28" fmla="*/ 191056 w 342238"/>
                <a:gd name="connsiteY28" fmla="*/ 1126273 h 1143546"/>
                <a:gd name="connsiteX29" fmla="*/ 197533 w 342238"/>
                <a:gd name="connsiteY29" fmla="*/ 1121987 h 1143546"/>
                <a:gd name="connsiteX30" fmla="*/ 196676 w 342238"/>
                <a:gd name="connsiteY30" fmla="*/ 1136655 h 1143546"/>
                <a:gd name="connsiteX31" fmla="*/ 187151 w 342238"/>
                <a:gd name="connsiteY31" fmla="*/ 1140465 h 1143546"/>
                <a:gd name="connsiteX32" fmla="*/ 183722 w 342238"/>
                <a:gd name="connsiteY32" fmla="*/ 1129321 h 1143546"/>
                <a:gd name="connsiteX33" fmla="*/ 190961 w 342238"/>
                <a:gd name="connsiteY33" fmla="*/ 1126273 h 1143546"/>
                <a:gd name="connsiteX34" fmla="*/ 187151 w 342238"/>
                <a:gd name="connsiteY34" fmla="*/ 1140465 h 1143546"/>
                <a:gd name="connsiteX35" fmla="*/ 135525 w 342238"/>
                <a:gd name="connsiteY35" fmla="*/ 1130178 h 1143546"/>
                <a:gd name="connsiteX36" fmla="*/ 143241 w 342238"/>
                <a:gd name="connsiteY36" fmla="*/ 1121987 h 1143546"/>
                <a:gd name="connsiteX37" fmla="*/ 183722 w 342238"/>
                <a:gd name="connsiteY37" fmla="*/ 1129321 h 1143546"/>
                <a:gd name="connsiteX38" fmla="*/ 135525 w 342238"/>
                <a:gd name="connsiteY38" fmla="*/ 1130178 h 1143546"/>
                <a:gd name="connsiteX39" fmla="*/ 134287 w 342238"/>
                <a:gd name="connsiteY39" fmla="*/ 1129321 h 1143546"/>
                <a:gd name="connsiteX40" fmla="*/ 142384 w 342238"/>
                <a:gd name="connsiteY40" fmla="*/ 1121129 h 1143546"/>
                <a:gd name="connsiteX41" fmla="*/ 143241 w 342238"/>
                <a:gd name="connsiteY41" fmla="*/ 1121987 h 1143546"/>
                <a:gd name="connsiteX42" fmla="*/ 134287 w 342238"/>
                <a:gd name="connsiteY42" fmla="*/ 1129321 h 1143546"/>
                <a:gd name="connsiteX43" fmla="*/ 110189 w 342238"/>
                <a:gd name="connsiteY43" fmla="*/ 1085506 h 1143546"/>
                <a:gd name="connsiteX44" fmla="*/ 120476 w 342238"/>
                <a:gd name="connsiteY44" fmla="*/ 1081220 h 1143546"/>
                <a:gd name="connsiteX45" fmla="*/ 142384 w 342238"/>
                <a:gd name="connsiteY45" fmla="*/ 1121129 h 1143546"/>
                <a:gd name="connsiteX46" fmla="*/ 110189 w 342238"/>
                <a:gd name="connsiteY46" fmla="*/ 1085506 h 1143546"/>
                <a:gd name="connsiteX47" fmla="*/ 84852 w 342238"/>
                <a:gd name="connsiteY47" fmla="*/ 1010259 h 1143546"/>
                <a:gd name="connsiteX48" fmla="*/ 95997 w 342238"/>
                <a:gd name="connsiteY48" fmla="*/ 1007211 h 1143546"/>
                <a:gd name="connsiteX49" fmla="*/ 120476 w 342238"/>
                <a:gd name="connsiteY49" fmla="*/ 1081220 h 1143546"/>
                <a:gd name="connsiteX50" fmla="*/ 84852 w 342238"/>
                <a:gd name="connsiteY50" fmla="*/ 1010259 h 1143546"/>
                <a:gd name="connsiteX51" fmla="*/ -301 w 342238"/>
                <a:gd name="connsiteY51" fmla="*/ 543534 h 1143546"/>
                <a:gd name="connsiteX52" fmla="*/ 11319 w 342238"/>
                <a:gd name="connsiteY52" fmla="*/ 543534 h 1143546"/>
                <a:gd name="connsiteX53" fmla="*/ 95997 w 342238"/>
                <a:gd name="connsiteY53" fmla="*/ 1006735 h 1143546"/>
                <a:gd name="connsiteX54" fmla="*/ -301 w 342238"/>
                <a:gd name="connsiteY54" fmla="*/ 543534 h 1143546"/>
                <a:gd name="connsiteX55" fmla="*/ -301 w 342238"/>
                <a:gd name="connsiteY55" fmla="*/ 5847 h 1143546"/>
                <a:gd name="connsiteX56" fmla="*/ 11319 w 342238"/>
                <a:gd name="connsiteY56" fmla="*/ 5847 h 1143546"/>
                <a:gd name="connsiteX57" fmla="*/ 11319 w 342238"/>
                <a:gd name="connsiteY57" fmla="*/ 544391 h 1143546"/>
                <a:gd name="connsiteX58" fmla="*/ -301 w 342238"/>
                <a:gd name="connsiteY58" fmla="*/ 4990 h 1143546"/>
                <a:gd name="connsiteX59" fmla="*/ 5795 w 342238"/>
                <a:gd name="connsiteY59" fmla="*/ -534 h 1143546"/>
                <a:gd name="connsiteX60" fmla="*/ 5795 w 342238"/>
                <a:gd name="connsiteY60" fmla="*/ 4990 h 1143546"/>
                <a:gd name="connsiteX61" fmla="*/ 5795 w 342238"/>
                <a:gd name="connsiteY61" fmla="*/ -534 h 1143546"/>
                <a:gd name="connsiteX62" fmla="*/ 335836 w 342238"/>
                <a:gd name="connsiteY62" fmla="*/ -534 h 1143546"/>
                <a:gd name="connsiteX63" fmla="*/ 335836 w 342238"/>
                <a:gd name="connsiteY63" fmla="*/ 10991 h 1143546"/>
                <a:gd name="connsiteX64" fmla="*/ 5890 w 342238"/>
                <a:gd name="connsiteY64" fmla="*/ 10991 h 1143546"/>
                <a:gd name="connsiteX65" fmla="*/ 335836 w 342238"/>
                <a:gd name="connsiteY65" fmla="*/ -534 h 1143546"/>
                <a:gd name="connsiteX66" fmla="*/ 341837 w 342238"/>
                <a:gd name="connsiteY66" fmla="*/ 4990 h 1143546"/>
                <a:gd name="connsiteX67" fmla="*/ 335836 w 342238"/>
                <a:gd name="connsiteY67" fmla="*/ 4990 h 1143546"/>
                <a:gd name="connsiteX68" fmla="*/ 341837 w 342238"/>
                <a:gd name="connsiteY68" fmla="*/ 4990 h 1143546"/>
                <a:gd name="connsiteX69" fmla="*/ 341837 w 342238"/>
                <a:gd name="connsiteY69" fmla="*/ 544391 h 1143546"/>
                <a:gd name="connsiteX70" fmla="*/ 330217 w 342238"/>
                <a:gd name="connsiteY70" fmla="*/ 544391 h 1143546"/>
                <a:gd name="connsiteX71" fmla="*/ 330217 w 342238"/>
                <a:gd name="connsiteY71" fmla="*/ 5847 h 114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42238" h="1143546">
                  <a:moveTo>
                    <a:pt x="341932" y="544391"/>
                  </a:moveTo>
                  <a:cubicBezTo>
                    <a:pt x="341932" y="555059"/>
                    <a:pt x="341075" y="569251"/>
                    <a:pt x="339360" y="586015"/>
                  </a:cubicBezTo>
                  <a:lnTo>
                    <a:pt x="327740" y="585158"/>
                  </a:lnTo>
                  <a:cubicBezTo>
                    <a:pt x="329283" y="571623"/>
                    <a:pt x="330140" y="558011"/>
                    <a:pt x="330312" y="544391"/>
                  </a:cubicBezTo>
                  <a:close/>
                  <a:moveTo>
                    <a:pt x="339360" y="586015"/>
                  </a:moveTo>
                  <a:cubicBezTo>
                    <a:pt x="337170" y="608780"/>
                    <a:pt x="333741" y="635926"/>
                    <a:pt x="329835" y="665549"/>
                  </a:cubicBezTo>
                  <a:lnTo>
                    <a:pt x="318215" y="663835"/>
                  </a:lnTo>
                  <a:cubicBezTo>
                    <a:pt x="322977" y="633735"/>
                    <a:pt x="326407" y="606685"/>
                    <a:pt x="327740" y="585158"/>
                  </a:cubicBezTo>
                  <a:close/>
                  <a:moveTo>
                    <a:pt x="329835" y="665549"/>
                  </a:moveTo>
                  <a:cubicBezTo>
                    <a:pt x="325073" y="694791"/>
                    <a:pt x="319549" y="727842"/>
                    <a:pt x="313548" y="761847"/>
                  </a:cubicBezTo>
                  <a:lnTo>
                    <a:pt x="301927" y="759656"/>
                  </a:lnTo>
                  <a:cubicBezTo>
                    <a:pt x="308404" y="726128"/>
                    <a:pt x="313929" y="693457"/>
                    <a:pt x="318215" y="663835"/>
                  </a:cubicBezTo>
                  <a:close/>
                  <a:moveTo>
                    <a:pt x="313548" y="761847"/>
                  </a:moveTo>
                  <a:cubicBezTo>
                    <a:pt x="284306" y="918723"/>
                    <a:pt x="238776" y="1099603"/>
                    <a:pt x="205629" y="1130560"/>
                  </a:cubicBezTo>
                  <a:lnTo>
                    <a:pt x="197914" y="1122368"/>
                  </a:lnTo>
                  <a:cubicBezTo>
                    <a:pt x="228870" y="1093126"/>
                    <a:pt x="273162" y="914818"/>
                    <a:pt x="301927" y="759656"/>
                  </a:cubicBezTo>
                  <a:close/>
                  <a:moveTo>
                    <a:pt x="197533" y="1122368"/>
                  </a:moveTo>
                  <a:lnTo>
                    <a:pt x="197533" y="1122368"/>
                  </a:lnTo>
                  <a:lnTo>
                    <a:pt x="201438" y="1126273"/>
                  </a:lnTo>
                  <a:close/>
                  <a:moveTo>
                    <a:pt x="205249" y="1130560"/>
                  </a:moveTo>
                  <a:cubicBezTo>
                    <a:pt x="204010" y="1132274"/>
                    <a:pt x="205249" y="1130560"/>
                    <a:pt x="205249" y="1130560"/>
                  </a:cubicBezTo>
                  <a:lnTo>
                    <a:pt x="197533" y="1121987"/>
                  </a:lnTo>
                  <a:lnTo>
                    <a:pt x="197533" y="1121987"/>
                  </a:lnTo>
                  <a:close/>
                  <a:moveTo>
                    <a:pt x="205249" y="1130560"/>
                  </a:moveTo>
                  <a:lnTo>
                    <a:pt x="205249" y="1130560"/>
                  </a:lnTo>
                  <a:lnTo>
                    <a:pt x="201438" y="1126273"/>
                  </a:lnTo>
                  <a:close/>
                  <a:moveTo>
                    <a:pt x="205249" y="1130560"/>
                  </a:moveTo>
                  <a:cubicBezTo>
                    <a:pt x="202591" y="1132855"/>
                    <a:pt x="199724" y="1134903"/>
                    <a:pt x="196676" y="1136655"/>
                  </a:cubicBezTo>
                  <a:lnTo>
                    <a:pt x="191056" y="1126273"/>
                  </a:lnTo>
                  <a:cubicBezTo>
                    <a:pt x="193371" y="1125102"/>
                    <a:pt x="195552" y="1123663"/>
                    <a:pt x="197533" y="1121987"/>
                  </a:cubicBezTo>
                  <a:close/>
                  <a:moveTo>
                    <a:pt x="196676" y="1136655"/>
                  </a:moveTo>
                  <a:cubicBezTo>
                    <a:pt x="193695" y="1138360"/>
                    <a:pt x="190485" y="1139646"/>
                    <a:pt x="187151" y="1140465"/>
                  </a:cubicBezTo>
                  <a:lnTo>
                    <a:pt x="183722" y="1129321"/>
                  </a:lnTo>
                  <a:cubicBezTo>
                    <a:pt x="186246" y="1128597"/>
                    <a:pt x="188675" y="1127568"/>
                    <a:pt x="190961" y="1126273"/>
                  </a:cubicBezTo>
                  <a:close/>
                  <a:moveTo>
                    <a:pt x="187151" y="1140465"/>
                  </a:moveTo>
                  <a:cubicBezTo>
                    <a:pt x="169320" y="1146114"/>
                    <a:pt x="149832" y="1142227"/>
                    <a:pt x="135525" y="1130178"/>
                  </a:cubicBezTo>
                  <a:lnTo>
                    <a:pt x="143241" y="1121987"/>
                  </a:lnTo>
                  <a:cubicBezTo>
                    <a:pt x="154661" y="1131045"/>
                    <a:pt x="169854" y="1133788"/>
                    <a:pt x="183722" y="1129321"/>
                  </a:cubicBezTo>
                  <a:close/>
                  <a:moveTo>
                    <a:pt x="135525" y="1130178"/>
                  </a:moveTo>
                  <a:cubicBezTo>
                    <a:pt x="135182" y="1129807"/>
                    <a:pt x="134754" y="1129511"/>
                    <a:pt x="134287" y="1129321"/>
                  </a:cubicBezTo>
                  <a:lnTo>
                    <a:pt x="142384" y="1121129"/>
                  </a:lnTo>
                  <a:lnTo>
                    <a:pt x="143241" y="1121987"/>
                  </a:lnTo>
                  <a:close/>
                  <a:moveTo>
                    <a:pt x="134287" y="1129321"/>
                  </a:moveTo>
                  <a:cubicBezTo>
                    <a:pt x="123781" y="1116224"/>
                    <a:pt x="115628" y="1101394"/>
                    <a:pt x="110189" y="1085506"/>
                  </a:cubicBezTo>
                  <a:lnTo>
                    <a:pt x="120476" y="1081220"/>
                  </a:lnTo>
                  <a:cubicBezTo>
                    <a:pt x="125724" y="1095555"/>
                    <a:pt x="133106" y="1109004"/>
                    <a:pt x="142384" y="1121129"/>
                  </a:cubicBezTo>
                  <a:close/>
                  <a:moveTo>
                    <a:pt x="110189" y="1085506"/>
                  </a:moveTo>
                  <a:cubicBezTo>
                    <a:pt x="101998" y="1065313"/>
                    <a:pt x="93425" y="1039501"/>
                    <a:pt x="84852" y="1010259"/>
                  </a:cubicBezTo>
                  <a:lnTo>
                    <a:pt x="95997" y="1007211"/>
                  </a:lnTo>
                  <a:cubicBezTo>
                    <a:pt x="104188" y="1035786"/>
                    <a:pt x="112761" y="1060932"/>
                    <a:pt x="120476" y="1081220"/>
                  </a:cubicBezTo>
                  <a:close/>
                  <a:moveTo>
                    <a:pt x="84852" y="1010259"/>
                  </a:moveTo>
                  <a:cubicBezTo>
                    <a:pt x="41895" y="861954"/>
                    <a:pt x="-873" y="621353"/>
                    <a:pt x="-301" y="543534"/>
                  </a:cubicBezTo>
                  <a:lnTo>
                    <a:pt x="11319" y="543534"/>
                  </a:lnTo>
                  <a:cubicBezTo>
                    <a:pt x="11319" y="619734"/>
                    <a:pt x="53039" y="858906"/>
                    <a:pt x="95997" y="1006735"/>
                  </a:cubicBezTo>
                  <a:close/>
                  <a:moveTo>
                    <a:pt x="-301" y="543534"/>
                  </a:moveTo>
                  <a:lnTo>
                    <a:pt x="-301" y="5847"/>
                  </a:lnTo>
                  <a:lnTo>
                    <a:pt x="11319" y="5847"/>
                  </a:lnTo>
                  <a:lnTo>
                    <a:pt x="11319" y="544391"/>
                  </a:lnTo>
                  <a:close/>
                  <a:moveTo>
                    <a:pt x="-301" y="4990"/>
                  </a:moveTo>
                  <a:cubicBezTo>
                    <a:pt x="147" y="1932"/>
                    <a:pt x="2709" y="-382"/>
                    <a:pt x="5795" y="-534"/>
                  </a:cubicBezTo>
                  <a:lnTo>
                    <a:pt x="5795" y="4990"/>
                  </a:lnTo>
                  <a:close/>
                  <a:moveTo>
                    <a:pt x="5795" y="-534"/>
                  </a:moveTo>
                  <a:lnTo>
                    <a:pt x="335836" y="-534"/>
                  </a:lnTo>
                  <a:lnTo>
                    <a:pt x="335836" y="10991"/>
                  </a:lnTo>
                  <a:lnTo>
                    <a:pt x="5890" y="10991"/>
                  </a:lnTo>
                  <a:close/>
                  <a:moveTo>
                    <a:pt x="335836" y="-534"/>
                  </a:moveTo>
                  <a:cubicBezTo>
                    <a:pt x="338903" y="-382"/>
                    <a:pt x="341427" y="1942"/>
                    <a:pt x="341837" y="4990"/>
                  </a:cubicBezTo>
                  <a:lnTo>
                    <a:pt x="335836" y="4990"/>
                  </a:lnTo>
                  <a:close/>
                  <a:moveTo>
                    <a:pt x="341837" y="4990"/>
                  </a:moveTo>
                  <a:lnTo>
                    <a:pt x="341837" y="544391"/>
                  </a:lnTo>
                  <a:lnTo>
                    <a:pt x="330217" y="544391"/>
                  </a:lnTo>
                  <a:lnTo>
                    <a:pt x="330217" y="5847"/>
                  </a:ln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250" name="Freeform: Shape 249">
              <a:extLst>
                <a:ext uri="{FF2B5EF4-FFF2-40B4-BE49-F238E27FC236}">
                  <a16:creationId xmlns:a16="http://schemas.microsoft.com/office/drawing/2014/main" xmlns="" id="{4F3F5BFF-D281-FAD4-3C0B-4AC4DC25675A}"/>
                </a:ext>
              </a:extLst>
            </p:cNvPr>
            <p:cNvSpPr/>
            <p:nvPr/>
          </p:nvSpPr>
          <p:spPr>
            <a:xfrm>
              <a:off x="1191323" y="3892296"/>
              <a:ext cx="179165" cy="22764"/>
            </a:xfrm>
            <a:custGeom>
              <a:avLst/>
              <a:gdLst>
                <a:gd name="connsiteX0" fmla="*/ 0 w 179165"/>
                <a:gd name="connsiteY0" fmla="*/ 0 h 22764"/>
                <a:gd name="connsiteX1" fmla="*/ 179165 w 179165"/>
                <a:gd name="connsiteY1" fmla="*/ 0 h 22764"/>
                <a:gd name="connsiteX2" fmla="*/ 179165 w 179165"/>
                <a:gd name="connsiteY2" fmla="*/ 22765 h 22764"/>
                <a:gd name="connsiteX3" fmla="*/ 0 w 179165"/>
                <a:gd name="connsiteY3" fmla="*/ 22765 h 22764"/>
              </a:gdLst>
              <a:ahLst/>
              <a:cxnLst>
                <a:cxn ang="0">
                  <a:pos x="connsiteX0" y="connsiteY0"/>
                </a:cxn>
                <a:cxn ang="0">
                  <a:pos x="connsiteX1" y="connsiteY1"/>
                </a:cxn>
                <a:cxn ang="0">
                  <a:pos x="connsiteX2" y="connsiteY2"/>
                </a:cxn>
                <a:cxn ang="0">
                  <a:pos x="connsiteX3" y="connsiteY3"/>
                </a:cxn>
              </a:cxnLst>
              <a:rect l="l" t="t" r="r" b="b"/>
              <a:pathLst>
                <a:path w="179165" h="22764">
                  <a:moveTo>
                    <a:pt x="0" y="0"/>
                  </a:moveTo>
                  <a:lnTo>
                    <a:pt x="179165" y="0"/>
                  </a:lnTo>
                  <a:lnTo>
                    <a:pt x="179165" y="22765"/>
                  </a:lnTo>
                  <a:lnTo>
                    <a:pt x="0" y="22765"/>
                  </a:lnTo>
                  <a:close/>
                </a:path>
              </a:pathLst>
            </a:custGeom>
            <a:solidFill>
              <a:srgbClr val="CC5500">
                <a:alpha val="75000"/>
              </a:srgbClr>
            </a:solidFill>
            <a:ln w="9525" cap="flat">
              <a:noFill/>
              <a:prstDash val="solid"/>
              <a:miter/>
            </a:ln>
          </p:spPr>
          <p:txBody>
            <a:bodyPr rtlCol="0" anchor="ctr"/>
            <a:lstStyle/>
            <a:p>
              <a:endParaRPr lang="en-IN" dirty="0"/>
            </a:p>
          </p:txBody>
        </p:sp>
        <p:sp>
          <p:nvSpPr>
            <p:cNvPr id="251" name="Freeform: Shape 250">
              <a:extLst>
                <a:ext uri="{FF2B5EF4-FFF2-40B4-BE49-F238E27FC236}">
                  <a16:creationId xmlns:a16="http://schemas.microsoft.com/office/drawing/2014/main" xmlns="" id="{48BA3ED9-298D-3FEC-18F2-8930B412F510}"/>
                </a:ext>
              </a:extLst>
            </p:cNvPr>
            <p:cNvSpPr/>
            <p:nvPr/>
          </p:nvSpPr>
          <p:spPr>
            <a:xfrm>
              <a:off x="1191323" y="4171664"/>
              <a:ext cx="179165" cy="23240"/>
            </a:xfrm>
            <a:custGeom>
              <a:avLst/>
              <a:gdLst>
                <a:gd name="connsiteX0" fmla="*/ 0 w 179165"/>
                <a:gd name="connsiteY0" fmla="*/ 0 h 23240"/>
                <a:gd name="connsiteX1" fmla="*/ 179165 w 179165"/>
                <a:gd name="connsiteY1" fmla="*/ 0 h 23240"/>
                <a:gd name="connsiteX2" fmla="*/ 179165 w 179165"/>
                <a:gd name="connsiteY2" fmla="*/ 23241 h 23240"/>
                <a:gd name="connsiteX3" fmla="*/ 0 w 179165"/>
                <a:gd name="connsiteY3" fmla="*/ 23241 h 23240"/>
              </a:gdLst>
              <a:ahLst/>
              <a:cxnLst>
                <a:cxn ang="0">
                  <a:pos x="connsiteX0" y="connsiteY0"/>
                </a:cxn>
                <a:cxn ang="0">
                  <a:pos x="connsiteX1" y="connsiteY1"/>
                </a:cxn>
                <a:cxn ang="0">
                  <a:pos x="connsiteX2" y="connsiteY2"/>
                </a:cxn>
                <a:cxn ang="0">
                  <a:pos x="connsiteX3" y="connsiteY3"/>
                </a:cxn>
              </a:cxnLst>
              <a:rect l="l" t="t" r="r" b="b"/>
              <a:pathLst>
                <a:path w="179165" h="23240">
                  <a:moveTo>
                    <a:pt x="0" y="0"/>
                  </a:moveTo>
                  <a:lnTo>
                    <a:pt x="179165" y="0"/>
                  </a:lnTo>
                  <a:lnTo>
                    <a:pt x="179165" y="23241"/>
                  </a:lnTo>
                  <a:lnTo>
                    <a:pt x="0" y="23241"/>
                  </a:lnTo>
                  <a:close/>
                </a:path>
              </a:pathLst>
            </a:custGeom>
            <a:solidFill>
              <a:srgbClr val="CC5500">
                <a:alpha val="75000"/>
              </a:srgbClr>
            </a:solidFill>
            <a:ln w="9525" cap="flat">
              <a:noFill/>
              <a:prstDash val="solid"/>
              <a:miter/>
            </a:ln>
          </p:spPr>
          <p:txBody>
            <a:bodyPr rtlCol="0" anchor="ctr"/>
            <a:lstStyle/>
            <a:p>
              <a:endParaRPr lang="en-IN"/>
            </a:p>
          </p:txBody>
        </p:sp>
        <p:sp>
          <p:nvSpPr>
            <p:cNvPr id="252" name="Freeform: Shape 251">
              <a:extLst>
                <a:ext uri="{FF2B5EF4-FFF2-40B4-BE49-F238E27FC236}">
                  <a16:creationId xmlns:a16="http://schemas.microsoft.com/office/drawing/2014/main" xmlns="" id="{3BB5766E-4FC7-EDE9-A7EE-F70601BB96E0}"/>
                </a:ext>
              </a:extLst>
            </p:cNvPr>
            <p:cNvSpPr/>
            <p:nvPr/>
          </p:nvSpPr>
          <p:spPr>
            <a:xfrm>
              <a:off x="1191323" y="4451413"/>
              <a:ext cx="179165" cy="22764"/>
            </a:xfrm>
            <a:custGeom>
              <a:avLst/>
              <a:gdLst>
                <a:gd name="connsiteX0" fmla="*/ 0 w 179165"/>
                <a:gd name="connsiteY0" fmla="*/ 0 h 22764"/>
                <a:gd name="connsiteX1" fmla="*/ 179165 w 179165"/>
                <a:gd name="connsiteY1" fmla="*/ 0 h 22764"/>
                <a:gd name="connsiteX2" fmla="*/ 179165 w 179165"/>
                <a:gd name="connsiteY2" fmla="*/ 22765 h 22764"/>
                <a:gd name="connsiteX3" fmla="*/ 0 w 179165"/>
                <a:gd name="connsiteY3" fmla="*/ 22765 h 22764"/>
              </a:gdLst>
              <a:ahLst/>
              <a:cxnLst>
                <a:cxn ang="0">
                  <a:pos x="connsiteX0" y="connsiteY0"/>
                </a:cxn>
                <a:cxn ang="0">
                  <a:pos x="connsiteX1" y="connsiteY1"/>
                </a:cxn>
                <a:cxn ang="0">
                  <a:pos x="connsiteX2" y="connsiteY2"/>
                </a:cxn>
                <a:cxn ang="0">
                  <a:pos x="connsiteX3" y="connsiteY3"/>
                </a:cxn>
              </a:cxnLst>
              <a:rect l="l" t="t" r="r" b="b"/>
              <a:pathLst>
                <a:path w="179165" h="22764">
                  <a:moveTo>
                    <a:pt x="0" y="0"/>
                  </a:moveTo>
                  <a:lnTo>
                    <a:pt x="179165" y="0"/>
                  </a:lnTo>
                  <a:lnTo>
                    <a:pt x="179165" y="22765"/>
                  </a:lnTo>
                  <a:lnTo>
                    <a:pt x="0" y="22765"/>
                  </a:lnTo>
                  <a:close/>
                </a:path>
              </a:pathLst>
            </a:custGeom>
            <a:solidFill>
              <a:srgbClr val="CC5500">
                <a:alpha val="75000"/>
              </a:srgbClr>
            </a:solidFill>
            <a:ln w="9525" cap="flat">
              <a:noFill/>
              <a:prstDash val="solid"/>
              <a:miter/>
            </a:ln>
          </p:spPr>
          <p:txBody>
            <a:bodyPr rtlCol="0" anchor="ctr"/>
            <a:lstStyle/>
            <a:p>
              <a:endParaRPr lang="en-IN"/>
            </a:p>
          </p:txBody>
        </p:sp>
      </p:grpSp>
      <p:grpSp>
        <p:nvGrpSpPr>
          <p:cNvPr id="270" name="Group 269">
            <a:extLst>
              <a:ext uri="{FF2B5EF4-FFF2-40B4-BE49-F238E27FC236}">
                <a16:creationId xmlns:a16="http://schemas.microsoft.com/office/drawing/2014/main" xmlns="" id="{0BDEC744-A83D-4EC4-94D2-AF38517ACED3}"/>
              </a:ext>
            </a:extLst>
          </p:cNvPr>
          <p:cNvGrpSpPr/>
          <p:nvPr/>
        </p:nvGrpSpPr>
        <p:grpSpPr>
          <a:xfrm>
            <a:off x="10896600" y="3399263"/>
            <a:ext cx="1040433" cy="881170"/>
            <a:chOff x="422918" y="3742733"/>
            <a:chExt cx="1040433" cy="881170"/>
          </a:xfrm>
        </p:grpSpPr>
        <p:sp>
          <p:nvSpPr>
            <p:cNvPr id="258" name="Freeform: Shape 257">
              <a:extLst>
                <a:ext uri="{FF2B5EF4-FFF2-40B4-BE49-F238E27FC236}">
                  <a16:creationId xmlns:a16="http://schemas.microsoft.com/office/drawing/2014/main" xmlns="" id="{BF8E7856-1D40-18AE-94C3-1442C47E7A70}"/>
                </a:ext>
              </a:extLst>
            </p:cNvPr>
            <p:cNvSpPr/>
            <p:nvPr/>
          </p:nvSpPr>
          <p:spPr>
            <a:xfrm>
              <a:off x="563689" y="4353527"/>
              <a:ext cx="898778" cy="266700"/>
            </a:xfrm>
            <a:custGeom>
              <a:avLst/>
              <a:gdLst>
                <a:gd name="connsiteX0" fmla="*/ -445 w 898778"/>
                <a:gd name="connsiteY0" fmla="*/ 265995 h 266700"/>
                <a:gd name="connsiteX1" fmla="*/ 764983 w 898778"/>
                <a:gd name="connsiteY1" fmla="*/ 265995 h 266700"/>
                <a:gd name="connsiteX2" fmla="*/ 898333 w 898778"/>
                <a:gd name="connsiteY2" fmla="*/ 132645 h 266700"/>
                <a:gd name="connsiteX3" fmla="*/ 898333 w 898778"/>
                <a:gd name="connsiteY3" fmla="*/ 132645 h 266700"/>
                <a:gd name="connsiteX4" fmla="*/ 764983 w 898778"/>
                <a:gd name="connsiteY4" fmla="*/ -705 h 266700"/>
                <a:gd name="connsiteX5" fmla="*/ -445 w 898778"/>
                <a:gd name="connsiteY5" fmla="*/ -70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778" h="266700">
                  <a:moveTo>
                    <a:pt x="-445" y="265995"/>
                  </a:moveTo>
                  <a:lnTo>
                    <a:pt x="764983" y="265995"/>
                  </a:lnTo>
                  <a:cubicBezTo>
                    <a:pt x="838631" y="265995"/>
                    <a:pt x="898333" y="206293"/>
                    <a:pt x="898333" y="132645"/>
                  </a:cubicBezTo>
                  <a:lnTo>
                    <a:pt x="898333" y="132645"/>
                  </a:lnTo>
                  <a:cubicBezTo>
                    <a:pt x="898333" y="58998"/>
                    <a:pt x="838631" y="-705"/>
                    <a:pt x="764983" y="-705"/>
                  </a:cubicBezTo>
                  <a:lnTo>
                    <a:pt x="-445" y="-705"/>
                  </a:lnTo>
                  <a:close/>
                </a:path>
              </a:pathLst>
            </a:custGeom>
            <a:solidFill>
              <a:srgbClr val="A06E51"/>
            </a:solidFill>
            <a:ln w="9525" cap="flat">
              <a:noFill/>
              <a:prstDash val="solid"/>
              <a:miter/>
            </a:ln>
          </p:spPr>
          <p:txBody>
            <a:bodyPr rtlCol="0" anchor="ctr"/>
            <a:lstStyle/>
            <a:p>
              <a:endParaRPr lang="en-IN"/>
            </a:p>
          </p:txBody>
        </p:sp>
        <p:sp>
          <p:nvSpPr>
            <p:cNvPr id="259" name="Freeform: Shape 258">
              <a:extLst>
                <a:ext uri="{FF2B5EF4-FFF2-40B4-BE49-F238E27FC236}">
                  <a16:creationId xmlns:a16="http://schemas.microsoft.com/office/drawing/2014/main" xmlns="" id="{59D8349F-667F-CDD2-B316-EC5FB0871F92}"/>
                </a:ext>
              </a:extLst>
            </p:cNvPr>
            <p:cNvSpPr/>
            <p:nvPr/>
          </p:nvSpPr>
          <p:spPr>
            <a:xfrm>
              <a:off x="563689" y="4354003"/>
              <a:ext cx="880586" cy="266223"/>
            </a:xfrm>
            <a:custGeom>
              <a:avLst/>
              <a:gdLst>
                <a:gd name="connsiteX0" fmla="*/ 522858 w 880586"/>
                <a:gd name="connsiteY0" fmla="*/ 134836 h 266223"/>
                <a:gd name="connsiteX1" fmla="*/ 823372 w 880586"/>
                <a:gd name="connsiteY1" fmla="*/ 12916 h 266223"/>
                <a:gd name="connsiteX2" fmla="*/ 764983 w 880586"/>
                <a:gd name="connsiteY2" fmla="*/ -705 h 266223"/>
                <a:gd name="connsiteX3" fmla="*/ -445 w 880586"/>
                <a:gd name="connsiteY3" fmla="*/ -705 h 266223"/>
                <a:gd name="connsiteX4" fmla="*/ -445 w 880586"/>
                <a:gd name="connsiteY4" fmla="*/ 265519 h 266223"/>
                <a:gd name="connsiteX5" fmla="*/ 764983 w 880586"/>
                <a:gd name="connsiteY5" fmla="*/ 265519 h 266223"/>
                <a:gd name="connsiteX6" fmla="*/ 880141 w 880586"/>
                <a:gd name="connsiteY6" fmla="*/ 198844 h 266223"/>
                <a:gd name="connsiteX7" fmla="*/ 535336 w 880586"/>
                <a:gd name="connsiteY7" fmla="*/ 198844 h 266223"/>
                <a:gd name="connsiteX8" fmla="*/ 502208 w 880586"/>
                <a:gd name="connsiteY8" fmla="*/ 165488 h 266223"/>
                <a:gd name="connsiteX9" fmla="*/ 522858 w 880586"/>
                <a:gd name="connsiteY9" fmla="*/ 134836 h 26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0586" h="266223">
                  <a:moveTo>
                    <a:pt x="522858" y="134836"/>
                  </a:moveTo>
                  <a:lnTo>
                    <a:pt x="823372" y="12916"/>
                  </a:lnTo>
                  <a:cubicBezTo>
                    <a:pt x="805208" y="3953"/>
                    <a:pt x="785234" y="-705"/>
                    <a:pt x="764983" y="-705"/>
                  </a:cubicBezTo>
                  <a:lnTo>
                    <a:pt x="-445" y="-705"/>
                  </a:lnTo>
                  <a:lnTo>
                    <a:pt x="-445" y="265519"/>
                  </a:lnTo>
                  <a:lnTo>
                    <a:pt x="764983" y="265519"/>
                  </a:lnTo>
                  <a:cubicBezTo>
                    <a:pt x="812504" y="265405"/>
                    <a:pt x="856376" y="240002"/>
                    <a:pt x="880141" y="198844"/>
                  </a:cubicBezTo>
                  <a:lnTo>
                    <a:pt x="535336" y="198844"/>
                  </a:lnTo>
                  <a:cubicBezTo>
                    <a:pt x="516981" y="198787"/>
                    <a:pt x="502141" y="183852"/>
                    <a:pt x="502208" y="165488"/>
                  </a:cubicBezTo>
                  <a:cubicBezTo>
                    <a:pt x="502255" y="152038"/>
                    <a:pt x="510409" y="139932"/>
                    <a:pt x="522858" y="134836"/>
                  </a:cubicBezTo>
                  <a:close/>
                </a:path>
              </a:pathLst>
            </a:custGeom>
            <a:solidFill>
              <a:srgbClr val="8D5B42"/>
            </a:solidFill>
            <a:ln w="9525" cap="flat">
              <a:noFill/>
              <a:prstDash val="solid"/>
              <a:miter/>
            </a:ln>
          </p:spPr>
          <p:txBody>
            <a:bodyPr rtlCol="0" anchor="ctr"/>
            <a:lstStyle/>
            <a:p>
              <a:endParaRPr lang="en-IN"/>
            </a:p>
          </p:txBody>
        </p:sp>
        <p:sp>
          <p:nvSpPr>
            <p:cNvPr id="260" name="Freeform: Shape 259">
              <a:extLst>
                <a:ext uri="{FF2B5EF4-FFF2-40B4-BE49-F238E27FC236}">
                  <a16:creationId xmlns:a16="http://schemas.microsoft.com/office/drawing/2014/main" xmlns="" id="{4BE387F9-AF3C-CDA8-8999-CBD8DCBE18E8}"/>
                </a:ext>
              </a:extLst>
            </p:cNvPr>
            <p:cNvSpPr/>
            <p:nvPr/>
          </p:nvSpPr>
          <p:spPr>
            <a:xfrm>
              <a:off x="563689" y="4354385"/>
              <a:ext cx="899662" cy="266223"/>
            </a:xfrm>
            <a:custGeom>
              <a:avLst/>
              <a:gdLst>
                <a:gd name="connsiteX0" fmla="*/ 781748 w 899662"/>
                <a:gd name="connsiteY0" fmla="*/ 263995 h 266223"/>
                <a:gd name="connsiteX1" fmla="*/ 783843 w 899662"/>
                <a:gd name="connsiteY1" fmla="*/ 263995 h 266223"/>
                <a:gd name="connsiteX2" fmla="*/ 799940 w 899662"/>
                <a:gd name="connsiteY2" fmla="*/ 260661 h 266223"/>
                <a:gd name="connsiteX3" fmla="*/ 801274 w 899662"/>
                <a:gd name="connsiteY3" fmla="*/ 260661 h 266223"/>
                <a:gd name="connsiteX4" fmla="*/ 808417 w 899662"/>
                <a:gd name="connsiteY4" fmla="*/ 258470 h 266223"/>
                <a:gd name="connsiteX5" fmla="*/ 809084 w 899662"/>
                <a:gd name="connsiteY5" fmla="*/ 258470 h 266223"/>
                <a:gd name="connsiteX6" fmla="*/ 891971 w 899662"/>
                <a:gd name="connsiteY6" fmla="*/ 89078 h 266223"/>
                <a:gd name="connsiteX7" fmla="*/ 781176 w 899662"/>
                <a:gd name="connsiteY7" fmla="*/ -133 h 266223"/>
                <a:gd name="connsiteX8" fmla="*/ 780224 w 899662"/>
                <a:gd name="connsiteY8" fmla="*/ -133 h 266223"/>
                <a:gd name="connsiteX9" fmla="*/ 774032 w 899662"/>
                <a:gd name="connsiteY9" fmla="*/ -705 h 266223"/>
                <a:gd name="connsiteX10" fmla="*/ 772603 w 899662"/>
                <a:gd name="connsiteY10" fmla="*/ -705 h 266223"/>
                <a:gd name="connsiteX11" fmla="*/ 765079 w 899662"/>
                <a:gd name="connsiteY11" fmla="*/ -705 h 266223"/>
                <a:gd name="connsiteX12" fmla="*/ -445 w 899662"/>
                <a:gd name="connsiteY12" fmla="*/ -705 h 266223"/>
                <a:gd name="connsiteX13" fmla="*/ -445 w 899662"/>
                <a:gd name="connsiteY13" fmla="*/ 265519 h 266223"/>
                <a:gd name="connsiteX14" fmla="*/ 764983 w 899662"/>
                <a:gd name="connsiteY14" fmla="*/ 265519 h 266223"/>
                <a:gd name="connsiteX15" fmla="*/ 773270 w 899662"/>
                <a:gd name="connsiteY15" fmla="*/ 265519 h 266223"/>
                <a:gd name="connsiteX16" fmla="*/ 775556 w 899662"/>
                <a:gd name="connsiteY16" fmla="*/ 265519 h 26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9662" h="266223">
                  <a:moveTo>
                    <a:pt x="781748" y="263995"/>
                  </a:moveTo>
                  <a:lnTo>
                    <a:pt x="783843" y="263995"/>
                  </a:lnTo>
                  <a:cubicBezTo>
                    <a:pt x="789272" y="263233"/>
                    <a:pt x="794654" y="262118"/>
                    <a:pt x="799940" y="260661"/>
                  </a:cubicBezTo>
                  <a:lnTo>
                    <a:pt x="801274" y="260661"/>
                  </a:lnTo>
                  <a:lnTo>
                    <a:pt x="808417" y="258470"/>
                  </a:lnTo>
                  <a:lnTo>
                    <a:pt x="809084" y="258470"/>
                  </a:lnTo>
                  <a:cubicBezTo>
                    <a:pt x="878750" y="234582"/>
                    <a:pt x="915860" y="158744"/>
                    <a:pt x="891971" y="89078"/>
                  </a:cubicBezTo>
                  <a:cubicBezTo>
                    <a:pt x="875302" y="40481"/>
                    <a:pt x="832211" y="5782"/>
                    <a:pt x="781176" y="-133"/>
                  </a:cubicBezTo>
                  <a:lnTo>
                    <a:pt x="780224" y="-133"/>
                  </a:lnTo>
                  <a:cubicBezTo>
                    <a:pt x="778223" y="-133"/>
                    <a:pt x="776128" y="-610"/>
                    <a:pt x="774032" y="-705"/>
                  </a:cubicBezTo>
                  <a:lnTo>
                    <a:pt x="772603" y="-705"/>
                  </a:lnTo>
                  <a:cubicBezTo>
                    <a:pt x="770127" y="-705"/>
                    <a:pt x="767555" y="-705"/>
                    <a:pt x="765079" y="-705"/>
                  </a:cubicBezTo>
                  <a:lnTo>
                    <a:pt x="-445" y="-705"/>
                  </a:lnTo>
                  <a:lnTo>
                    <a:pt x="-445" y="265519"/>
                  </a:lnTo>
                  <a:lnTo>
                    <a:pt x="764983" y="265519"/>
                  </a:lnTo>
                  <a:lnTo>
                    <a:pt x="773270" y="265519"/>
                  </a:lnTo>
                  <a:lnTo>
                    <a:pt x="775556" y="265519"/>
                  </a:lnTo>
                  <a:close/>
                </a:path>
              </a:pathLst>
            </a:custGeom>
            <a:noFill/>
            <a:ln w="28575" cap="flat">
              <a:solidFill>
                <a:srgbClr val="754C29"/>
              </a:solidFill>
              <a:prstDash val="solid"/>
              <a:miter/>
            </a:ln>
          </p:spPr>
          <p:txBody>
            <a:bodyPr rtlCol="0" anchor="ctr"/>
            <a:lstStyle/>
            <a:p>
              <a:endParaRPr lang="en-IN"/>
            </a:p>
          </p:txBody>
        </p:sp>
        <p:sp>
          <p:nvSpPr>
            <p:cNvPr id="261" name="Freeform: Shape 260">
              <a:extLst>
                <a:ext uri="{FF2B5EF4-FFF2-40B4-BE49-F238E27FC236}">
                  <a16:creationId xmlns:a16="http://schemas.microsoft.com/office/drawing/2014/main" xmlns="" id="{61C019F1-C08E-7FCA-66BE-9086CA5FFECF}"/>
                </a:ext>
              </a:extLst>
            </p:cNvPr>
            <p:cNvSpPr/>
            <p:nvPr/>
          </p:nvSpPr>
          <p:spPr>
            <a:xfrm>
              <a:off x="725510" y="3742733"/>
              <a:ext cx="348421" cy="321043"/>
            </a:xfrm>
            <a:custGeom>
              <a:avLst/>
              <a:gdLst>
                <a:gd name="connsiteX0" fmla="*/ 342177 w 348421"/>
                <a:gd name="connsiteY0" fmla="*/ 139459 h 321043"/>
                <a:gd name="connsiteX1" fmla="*/ 221686 w 348421"/>
                <a:gd name="connsiteY1" fmla="*/ 2585 h 321043"/>
                <a:gd name="connsiteX2" fmla="*/ 187758 w 348421"/>
                <a:gd name="connsiteY2" fmla="*/ 11805 h 321043"/>
                <a:gd name="connsiteX3" fmla="*/ 184633 w 348421"/>
                <a:gd name="connsiteY3" fmla="*/ 26969 h 321043"/>
                <a:gd name="connsiteX4" fmla="*/ 137008 w 348421"/>
                <a:gd name="connsiteY4" fmla="*/ 113551 h 321043"/>
                <a:gd name="connsiteX5" fmla="*/ 61570 w 348421"/>
                <a:gd name="connsiteY5" fmla="*/ 147651 h 321043"/>
                <a:gd name="connsiteX6" fmla="*/ 6992 w 348421"/>
                <a:gd name="connsiteY6" fmla="*/ 277857 h 321043"/>
                <a:gd name="connsiteX7" fmla="*/ 38615 w 348421"/>
                <a:gd name="connsiteY7" fmla="*/ 320339 h 321043"/>
                <a:gd name="connsiteX8" fmla="*/ 347606 w 348421"/>
                <a:gd name="connsiteY8" fmla="*/ 195561 h 321043"/>
                <a:gd name="connsiteX9" fmla="*/ 342177 w 348421"/>
                <a:gd name="connsiteY9" fmla="*/ 139459 h 32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421" h="321043">
                  <a:moveTo>
                    <a:pt x="342177" y="139459"/>
                  </a:moveTo>
                  <a:cubicBezTo>
                    <a:pt x="324365" y="72784"/>
                    <a:pt x="265977" y="27635"/>
                    <a:pt x="221686" y="2585"/>
                  </a:cubicBezTo>
                  <a:cubicBezTo>
                    <a:pt x="209770" y="-4235"/>
                    <a:pt x="194577" y="-111"/>
                    <a:pt x="187758" y="11805"/>
                  </a:cubicBezTo>
                  <a:cubicBezTo>
                    <a:pt x="185129" y="16406"/>
                    <a:pt x="184033" y="21711"/>
                    <a:pt x="184633" y="26969"/>
                  </a:cubicBezTo>
                  <a:cubicBezTo>
                    <a:pt x="188158" y="57544"/>
                    <a:pt x="181586" y="94692"/>
                    <a:pt x="137008" y="113551"/>
                  </a:cubicBezTo>
                  <a:lnTo>
                    <a:pt x="61570" y="147651"/>
                  </a:lnTo>
                  <a:cubicBezTo>
                    <a:pt x="10583" y="168568"/>
                    <a:pt x="-13839" y="226832"/>
                    <a:pt x="6992" y="277857"/>
                  </a:cubicBezTo>
                  <a:cubicBezTo>
                    <a:pt x="14155" y="294241"/>
                    <a:pt x="24975" y="308776"/>
                    <a:pt x="38615" y="320339"/>
                  </a:cubicBezTo>
                  <a:lnTo>
                    <a:pt x="347606" y="195561"/>
                  </a:lnTo>
                  <a:cubicBezTo>
                    <a:pt x="348835" y="176693"/>
                    <a:pt x="346997" y="157747"/>
                    <a:pt x="342177" y="139459"/>
                  </a:cubicBezTo>
                  <a:close/>
                </a:path>
              </a:pathLst>
            </a:custGeom>
            <a:solidFill>
              <a:srgbClr val="B68060"/>
            </a:solidFill>
            <a:ln w="9525" cap="flat">
              <a:noFill/>
              <a:prstDash val="solid"/>
              <a:miter/>
            </a:ln>
          </p:spPr>
          <p:txBody>
            <a:bodyPr rtlCol="0" anchor="ctr"/>
            <a:lstStyle/>
            <a:p>
              <a:endParaRPr lang="en-IN"/>
            </a:p>
          </p:txBody>
        </p:sp>
        <p:sp>
          <p:nvSpPr>
            <p:cNvPr id="262" name="Freeform: Shape 261">
              <a:extLst>
                <a:ext uri="{FF2B5EF4-FFF2-40B4-BE49-F238E27FC236}">
                  <a16:creationId xmlns:a16="http://schemas.microsoft.com/office/drawing/2014/main" xmlns="" id="{28984C23-7901-156B-2EF8-3E3C8080CA8A}"/>
                </a:ext>
              </a:extLst>
            </p:cNvPr>
            <p:cNvSpPr/>
            <p:nvPr/>
          </p:nvSpPr>
          <p:spPr>
            <a:xfrm>
              <a:off x="734186" y="3885564"/>
              <a:ext cx="340066" cy="178212"/>
            </a:xfrm>
            <a:custGeom>
              <a:avLst/>
              <a:gdLst>
                <a:gd name="connsiteX0" fmla="*/ -445 w 340066"/>
                <a:gd name="connsiteY0" fmla="*/ 136741 h 178212"/>
                <a:gd name="connsiteX1" fmla="*/ 30320 w 340066"/>
                <a:gd name="connsiteY1" fmla="*/ 177508 h 178212"/>
                <a:gd name="connsiteX2" fmla="*/ 339311 w 340066"/>
                <a:gd name="connsiteY2" fmla="*/ 52730 h 178212"/>
                <a:gd name="connsiteX3" fmla="*/ 334073 w 340066"/>
                <a:gd name="connsiteY3" fmla="*/ -705 h 178212"/>
                <a:gd name="connsiteX4" fmla="*/ 330358 w 340066"/>
                <a:gd name="connsiteY4" fmla="*/ 629 h 17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066" h="178212">
                  <a:moveTo>
                    <a:pt x="-445" y="136741"/>
                  </a:moveTo>
                  <a:cubicBezTo>
                    <a:pt x="6717" y="152410"/>
                    <a:pt x="17224" y="166326"/>
                    <a:pt x="30320" y="177508"/>
                  </a:cubicBezTo>
                  <a:lnTo>
                    <a:pt x="339311" y="52730"/>
                  </a:lnTo>
                  <a:cubicBezTo>
                    <a:pt x="340397" y="34757"/>
                    <a:pt x="338625" y="16716"/>
                    <a:pt x="334073" y="-705"/>
                  </a:cubicBezTo>
                  <a:lnTo>
                    <a:pt x="330358" y="629"/>
                  </a:lnTo>
                  <a:close/>
                </a:path>
              </a:pathLst>
            </a:custGeom>
            <a:solidFill>
              <a:srgbClr val="A06E51"/>
            </a:solidFill>
            <a:ln w="9525" cap="flat">
              <a:noFill/>
              <a:prstDash val="solid"/>
              <a:miter/>
            </a:ln>
          </p:spPr>
          <p:txBody>
            <a:bodyPr rtlCol="0" anchor="ctr"/>
            <a:lstStyle/>
            <a:p>
              <a:endParaRPr lang="en-IN"/>
            </a:p>
          </p:txBody>
        </p:sp>
        <p:sp>
          <p:nvSpPr>
            <p:cNvPr id="263" name="Freeform: Shape 262">
              <a:extLst>
                <a:ext uri="{FF2B5EF4-FFF2-40B4-BE49-F238E27FC236}">
                  <a16:creationId xmlns:a16="http://schemas.microsoft.com/office/drawing/2014/main" xmlns="" id="{6D280FF5-C45E-CEDF-13BC-0B82843C5C4C}"/>
                </a:ext>
              </a:extLst>
            </p:cNvPr>
            <p:cNvSpPr/>
            <p:nvPr/>
          </p:nvSpPr>
          <p:spPr>
            <a:xfrm>
              <a:off x="584832" y="3934700"/>
              <a:ext cx="629588" cy="396824"/>
            </a:xfrm>
            <a:custGeom>
              <a:avLst/>
              <a:gdLst>
                <a:gd name="connsiteX0" fmla="*/ 620396 w 629588"/>
                <a:gd name="connsiteY0" fmla="*/ 72270 h 396824"/>
                <a:gd name="connsiteX1" fmla="*/ 467234 w 629588"/>
                <a:gd name="connsiteY1" fmla="*/ 8072 h 396824"/>
                <a:gd name="connsiteX2" fmla="*/ 72518 w 629588"/>
                <a:gd name="connsiteY2" fmla="*/ 169997 h 396824"/>
                <a:gd name="connsiteX3" fmla="*/ 8348 w 629588"/>
                <a:gd name="connsiteY3" fmla="*/ 323187 h 396824"/>
                <a:gd name="connsiteX4" fmla="*/ 117000 w 629588"/>
                <a:gd name="connsiteY4" fmla="*/ 396120 h 396824"/>
                <a:gd name="connsiteX5" fmla="*/ 161482 w 629588"/>
                <a:gd name="connsiteY5" fmla="*/ 387357 h 396824"/>
                <a:gd name="connsiteX6" fmla="*/ 556197 w 629588"/>
                <a:gd name="connsiteY6" fmla="*/ 225432 h 396824"/>
                <a:gd name="connsiteX7" fmla="*/ 620396 w 629588"/>
                <a:gd name="connsiteY7" fmla="*/ 72270 h 39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588" h="396824">
                  <a:moveTo>
                    <a:pt x="620396" y="72270"/>
                  </a:moveTo>
                  <a:cubicBezTo>
                    <a:pt x="595822" y="12253"/>
                    <a:pt x="527261" y="-16484"/>
                    <a:pt x="467234" y="8072"/>
                  </a:cubicBezTo>
                  <a:lnTo>
                    <a:pt x="72518" y="169997"/>
                  </a:lnTo>
                  <a:cubicBezTo>
                    <a:pt x="12492" y="194581"/>
                    <a:pt x="-16236" y="263170"/>
                    <a:pt x="8348" y="323187"/>
                  </a:cubicBezTo>
                  <a:cubicBezTo>
                    <a:pt x="26417" y="367297"/>
                    <a:pt x="69346" y="396111"/>
                    <a:pt x="117000" y="396120"/>
                  </a:cubicBezTo>
                  <a:cubicBezTo>
                    <a:pt x="132259" y="396139"/>
                    <a:pt x="147375" y="393167"/>
                    <a:pt x="161482" y="387357"/>
                  </a:cubicBezTo>
                  <a:lnTo>
                    <a:pt x="556197" y="225432"/>
                  </a:lnTo>
                  <a:cubicBezTo>
                    <a:pt x="616176" y="200819"/>
                    <a:pt x="644894" y="132297"/>
                    <a:pt x="620396" y="72270"/>
                  </a:cubicBezTo>
                  <a:close/>
                </a:path>
              </a:pathLst>
            </a:custGeom>
            <a:solidFill>
              <a:srgbClr val="B68060"/>
            </a:solidFill>
            <a:ln w="9525" cap="flat">
              <a:noFill/>
              <a:prstDash val="solid"/>
              <a:miter/>
            </a:ln>
          </p:spPr>
          <p:txBody>
            <a:bodyPr rtlCol="0" anchor="ctr"/>
            <a:lstStyle/>
            <a:p>
              <a:endParaRPr lang="en-IN"/>
            </a:p>
          </p:txBody>
        </p:sp>
        <p:sp>
          <p:nvSpPr>
            <p:cNvPr id="264" name="Freeform: Shape 263">
              <a:extLst>
                <a:ext uri="{FF2B5EF4-FFF2-40B4-BE49-F238E27FC236}">
                  <a16:creationId xmlns:a16="http://schemas.microsoft.com/office/drawing/2014/main" xmlns="" id="{460CEAD4-3C00-9BDF-FD77-505E717EA135}"/>
                </a:ext>
              </a:extLst>
            </p:cNvPr>
            <p:cNvSpPr/>
            <p:nvPr/>
          </p:nvSpPr>
          <p:spPr>
            <a:xfrm>
              <a:off x="601026" y="4025010"/>
              <a:ext cx="613351" cy="306514"/>
            </a:xfrm>
            <a:custGeom>
              <a:avLst/>
              <a:gdLst>
                <a:gd name="connsiteX0" fmla="*/ 100805 w 613351"/>
                <a:gd name="connsiteY0" fmla="*/ 305810 h 306514"/>
                <a:gd name="connsiteX1" fmla="*/ 145287 w 613351"/>
                <a:gd name="connsiteY1" fmla="*/ 297047 h 306514"/>
                <a:gd name="connsiteX2" fmla="*/ 540003 w 613351"/>
                <a:gd name="connsiteY2" fmla="*/ 135122 h 306514"/>
                <a:gd name="connsiteX3" fmla="*/ 609726 w 613351"/>
                <a:gd name="connsiteY3" fmla="*/ -705 h 306514"/>
                <a:gd name="connsiteX4" fmla="*/ -445 w 613351"/>
                <a:gd name="connsiteY4" fmla="*/ 248184 h 306514"/>
                <a:gd name="connsiteX5" fmla="*/ 100805 w 613351"/>
                <a:gd name="connsiteY5" fmla="*/ 305810 h 30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351" h="306514">
                  <a:moveTo>
                    <a:pt x="100805" y="305810"/>
                  </a:moveTo>
                  <a:cubicBezTo>
                    <a:pt x="116065" y="305829"/>
                    <a:pt x="131181" y="302857"/>
                    <a:pt x="145287" y="297047"/>
                  </a:cubicBezTo>
                  <a:lnTo>
                    <a:pt x="540003" y="135122"/>
                  </a:lnTo>
                  <a:cubicBezTo>
                    <a:pt x="593486" y="113157"/>
                    <a:pt x="623051" y="55559"/>
                    <a:pt x="609726" y="-705"/>
                  </a:cubicBezTo>
                  <a:lnTo>
                    <a:pt x="-445" y="248184"/>
                  </a:lnTo>
                  <a:cubicBezTo>
                    <a:pt x="20757" y="283931"/>
                    <a:pt x="59248" y="305838"/>
                    <a:pt x="100805" y="305810"/>
                  </a:cubicBezTo>
                  <a:close/>
                </a:path>
              </a:pathLst>
            </a:custGeom>
            <a:solidFill>
              <a:srgbClr val="A06E51"/>
            </a:solidFill>
            <a:ln w="9525" cap="flat">
              <a:noFill/>
              <a:prstDash val="solid"/>
              <a:miter/>
            </a:ln>
          </p:spPr>
          <p:txBody>
            <a:bodyPr rtlCol="0" anchor="ctr"/>
            <a:lstStyle/>
            <a:p>
              <a:endParaRPr lang="en-IN"/>
            </a:p>
          </p:txBody>
        </p:sp>
        <p:sp>
          <p:nvSpPr>
            <p:cNvPr id="265" name="Freeform: Shape 264">
              <a:extLst>
                <a:ext uri="{FF2B5EF4-FFF2-40B4-BE49-F238E27FC236}">
                  <a16:creationId xmlns:a16="http://schemas.microsoft.com/office/drawing/2014/main" xmlns="" id="{D420B9A5-62BC-6EFD-57A7-2750BEDF9B6F}"/>
                </a:ext>
              </a:extLst>
            </p:cNvPr>
            <p:cNvSpPr/>
            <p:nvPr/>
          </p:nvSpPr>
          <p:spPr>
            <a:xfrm>
              <a:off x="584832" y="3934700"/>
              <a:ext cx="629588" cy="396824"/>
            </a:xfrm>
            <a:custGeom>
              <a:avLst/>
              <a:gdLst>
                <a:gd name="connsiteX0" fmla="*/ 620396 w 629588"/>
                <a:gd name="connsiteY0" fmla="*/ 72270 h 396824"/>
                <a:gd name="connsiteX1" fmla="*/ 467234 w 629588"/>
                <a:gd name="connsiteY1" fmla="*/ 8072 h 396824"/>
                <a:gd name="connsiteX2" fmla="*/ 72518 w 629588"/>
                <a:gd name="connsiteY2" fmla="*/ 169997 h 396824"/>
                <a:gd name="connsiteX3" fmla="*/ 8348 w 629588"/>
                <a:gd name="connsiteY3" fmla="*/ 323187 h 396824"/>
                <a:gd name="connsiteX4" fmla="*/ 117000 w 629588"/>
                <a:gd name="connsiteY4" fmla="*/ 396120 h 396824"/>
                <a:gd name="connsiteX5" fmla="*/ 161482 w 629588"/>
                <a:gd name="connsiteY5" fmla="*/ 387357 h 396824"/>
                <a:gd name="connsiteX6" fmla="*/ 556197 w 629588"/>
                <a:gd name="connsiteY6" fmla="*/ 225432 h 396824"/>
                <a:gd name="connsiteX7" fmla="*/ 620396 w 629588"/>
                <a:gd name="connsiteY7" fmla="*/ 72270 h 39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588" h="396824">
                  <a:moveTo>
                    <a:pt x="620396" y="72270"/>
                  </a:moveTo>
                  <a:cubicBezTo>
                    <a:pt x="595822" y="12253"/>
                    <a:pt x="527261" y="-16484"/>
                    <a:pt x="467234" y="8072"/>
                  </a:cubicBezTo>
                  <a:lnTo>
                    <a:pt x="72518" y="169997"/>
                  </a:lnTo>
                  <a:cubicBezTo>
                    <a:pt x="12492" y="194581"/>
                    <a:pt x="-16236" y="263170"/>
                    <a:pt x="8348" y="323187"/>
                  </a:cubicBezTo>
                  <a:cubicBezTo>
                    <a:pt x="26417" y="367297"/>
                    <a:pt x="69346" y="396111"/>
                    <a:pt x="117000" y="396120"/>
                  </a:cubicBezTo>
                  <a:cubicBezTo>
                    <a:pt x="132259" y="396139"/>
                    <a:pt x="147375" y="393167"/>
                    <a:pt x="161482" y="387357"/>
                  </a:cubicBezTo>
                  <a:lnTo>
                    <a:pt x="556197" y="225432"/>
                  </a:lnTo>
                  <a:cubicBezTo>
                    <a:pt x="616176" y="200819"/>
                    <a:pt x="644894" y="132297"/>
                    <a:pt x="620396" y="72270"/>
                  </a:cubicBezTo>
                  <a:close/>
                </a:path>
              </a:pathLst>
            </a:custGeom>
            <a:noFill/>
            <a:ln w="28575" cap="flat">
              <a:solidFill>
                <a:srgbClr val="754C29"/>
              </a:solidFill>
              <a:prstDash val="solid"/>
              <a:miter/>
            </a:ln>
          </p:spPr>
          <p:txBody>
            <a:bodyPr rtlCol="0" anchor="ctr"/>
            <a:lstStyle/>
            <a:p>
              <a:endParaRPr lang="en-IN"/>
            </a:p>
          </p:txBody>
        </p:sp>
        <p:sp>
          <p:nvSpPr>
            <p:cNvPr id="266" name="Freeform: Shape 265">
              <a:extLst>
                <a:ext uri="{FF2B5EF4-FFF2-40B4-BE49-F238E27FC236}">
                  <a16:creationId xmlns:a16="http://schemas.microsoft.com/office/drawing/2014/main" xmlns="" id="{3A0C79F2-57E2-E1E8-6085-C43D11122169}"/>
                </a:ext>
              </a:extLst>
            </p:cNvPr>
            <p:cNvSpPr/>
            <p:nvPr/>
          </p:nvSpPr>
          <p:spPr>
            <a:xfrm>
              <a:off x="725510" y="3742733"/>
              <a:ext cx="348421" cy="321043"/>
            </a:xfrm>
            <a:custGeom>
              <a:avLst/>
              <a:gdLst>
                <a:gd name="connsiteX0" fmla="*/ 342177 w 348421"/>
                <a:gd name="connsiteY0" fmla="*/ 139459 h 321043"/>
                <a:gd name="connsiteX1" fmla="*/ 221686 w 348421"/>
                <a:gd name="connsiteY1" fmla="*/ 2585 h 321043"/>
                <a:gd name="connsiteX2" fmla="*/ 187758 w 348421"/>
                <a:gd name="connsiteY2" fmla="*/ 11805 h 321043"/>
                <a:gd name="connsiteX3" fmla="*/ 184633 w 348421"/>
                <a:gd name="connsiteY3" fmla="*/ 26969 h 321043"/>
                <a:gd name="connsiteX4" fmla="*/ 137008 w 348421"/>
                <a:gd name="connsiteY4" fmla="*/ 113551 h 321043"/>
                <a:gd name="connsiteX5" fmla="*/ 61570 w 348421"/>
                <a:gd name="connsiteY5" fmla="*/ 147651 h 321043"/>
                <a:gd name="connsiteX6" fmla="*/ 6992 w 348421"/>
                <a:gd name="connsiteY6" fmla="*/ 277857 h 321043"/>
                <a:gd name="connsiteX7" fmla="*/ 38615 w 348421"/>
                <a:gd name="connsiteY7" fmla="*/ 320339 h 321043"/>
                <a:gd name="connsiteX8" fmla="*/ 347606 w 348421"/>
                <a:gd name="connsiteY8" fmla="*/ 195561 h 321043"/>
                <a:gd name="connsiteX9" fmla="*/ 342177 w 348421"/>
                <a:gd name="connsiteY9" fmla="*/ 139459 h 32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8421" h="321043">
                  <a:moveTo>
                    <a:pt x="342177" y="139459"/>
                  </a:moveTo>
                  <a:cubicBezTo>
                    <a:pt x="324365" y="72784"/>
                    <a:pt x="265977" y="27635"/>
                    <a:pt x="221686" y="2585"/>
                  </a:cubicBezTo>
                  <a:cubicBezTo>
                    <a:pt x="209770" y="-4235"/>
                    <a:pt x="194577" y="-111"/>
                    <a:pt x="187758" y="11805"/>
                  </a:cubicBezTo>
                  <a:cubicBezTo>
                    <a:pt x="185129" y="16406"/>
                    <a:pt x="184033" y="21711"/>
                    <a:pt x="184633" y="26969"/>
                  </a:cubicBezTo>
                  <a:cubicBezTo>
                    <a:pt x="188158" y="57544"/>
                    <a:pt x="181586" y="94692"/>
                    <a:pt x="137008" y="113551"/>
                  </a:cubicBezTo>
                  <a:lnTo>
                    <a:pt x="61570" y="147651"/>
                  </a:lnTo>
                  <a:cubicBezTo>
                    <a:pt x="10583" y="168568"/>
                    <a:pt x="-13839" y="226832"/>
                    <a:pt x="6992" y="277857"/>
                  </a:cubicBezTo>
                  <a:cubicBezTo>
                    <a:pt x="14155" y="294241"/>
                    <a:pt x="24975" y="308776"/>
                    <a:pt x="38615" y="320339"/>
                  </a:cubicBezTo>
                  <a:lnTo>
                    <a:pt x="347606" y="195561"/>
                  </a:lnTo>
                  <a:cubicBezTo>
                    <a:pt x="348835" y="176693"/>
                    <a:pt x="346997" y="157747"/>
                    <a:pt x="342177" y="139459"/>
                  </a:cubicBezTo>
                  <a:close/>
                </a:path>
              </a:pathLst>
            </a:custGeom>
            <a:noFill/>
            <a:ln w="28575" cap="flat">
              <a:solidFill>
                <a:srgbClr val="754C29"/>
              </a:solidFill>
              <a:prstDash val="solid"/>
              <a:miter/>
            </a:ln>
          </p:spPr>
          <p:txBody>
            <a:bodyPr rtlCol="0" anchor="ctr"/>
            <a:lstStyle/>
            <a:p>
              <a:endParaRPr lang="en-IN"/>
            </a:p>
          </p:txBody>
        </p:sp>
        <p:sp>
          <p:nvSpPr>
            <p:cNvPr id="267" name="Freeform: Shape 266">
              <a:extLst>
                <a:ext uri="{FF2B5EF4-FFF2-40B4-BE49-F238E27FC236}">
                  <a16:creationId xmlns:a16="http://schemas.microsoft.com/office/drawing/2014/main" xmlns="" id="{B62C6A50-730B-30B4-EA12-D9DC6348EEF2}"/>
                </a:ext>
              </a:extLst>
            </p:cNvPr>
            <p:cNvSpPr/>
            <p:nvPr/>
          </p:nvSpPr>
          <p:spPr>
            <a:xfrm>
              <a:off x="422918" y="4079904"/>
              <a:ext cx="945191" cy="543523"/>
            </a:xfrm>
            <a:custGeom>
              <a:avLst/>
              <a:gdLst>
                <a:gd name="connsiteX0" fmla="*/ 934900 w 945191"/>
                <a:gd name="connsiteY0" fmla="*/ 82038 h 543523"/>
                <a:gd name="connsiteX1" fmla="*/ 761260 w 945191"/>
                <a:gd name="connsiteY1" fmla="*/ 9171 h 543523"/>
                <a:gd name="connsiteX2" fmla="*/ 89937 w 945191"/>
                <a:gd name="connsiteY2" fmla="*/ 283206 h 543523"/>
                <a:gd name="connsiteX3" fmla="*/ 6717 w 945191"/>
                <a:gd name="connsiteY3" fmla="*/ 452436 h 543523"/>
                <a:gd name="connsiteX4" fmla="*/ 175939 w 945191"/>
                <a:gd name="connsiteY4" fmla="*/ 535656 h 543523"/>
                <a:gd name="connsiteX5" fmla="*/ 190712 w 945191"/>
                <a:gd name="connsiteY5" fmla="*/ 529617 h 543523"/>
                <a:gd name="connsiteX6" fmla="*/ 862034 w 945191"/>
                <a:gd name="connsiteY6" fmla="*/ 255583 h 543523"/>
                <a:gd name="connsiteX7" fmla="*/ 934900 w 945191"/>
                <a:gd name="connsiteY7" fmla="*/ 82038 h 543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5191" h="543523">
                  <a:moveTo>
                    <a:pt x="934900" y="82038"/>
                  </a:moveTo>
                  <a:cubicBezTo>
                    <a:pt x="906992" y="14048"/>
                    <a:pt x="829325" y="-18537"/>
                    <a:pt x="761260" y="9171"/>
                  </a:cubicBezTo>
                  <a:lnTo>
                    <a:pt x="89937" y="283206"/>
                  </a:lnTo>
                  <a:cubicBezTo>
                    <a:pt x="20224" y="306951"/>
                    <a:pt x="-17038" y="382723"/>
                    <a:pt x="6717" y="452436"/>
                  </a:cubicBezTo>
                  <a:cubicBezTo>
                    <a:pt x="30463" y="522150"/>
                    <a:pt x="106225" y="559411"/>
                    <a:pt x="175939" y="535656"/>
                  </a:cubicBezTo>
                  <a:cubicBezTo>
                    <a:pt x="180977" y="533941"/>
                    <a:pt x="185911" y="531922"/>
                    <a:pt x="190712" y="529617"/>
                  </a:cubicBezTo>
                  <a:lnTo>
                    <a:pt x="862034" y="255583"/>
                  </a:lnTo>
                  <a:cubicBezTo>
                    <a:pt x="929976" y="227675"/>
                    <a:pt x="962551" y="150084"/>
                    <a:pt x="934900" y="82038"/>
                  </a:cubicBezTo>
                  <a:close/>
                </a:path>
              </a:pathLst>
            </a:custGeom>
            <a:solidFill>
              <a:srgbClr val="B68060"/>
            </a:solidFill>
            <a:ln w="9525" cap="flat">
              <a:noFill/>
              <a:prstDash val="solid"/>
              <a:miter/>
            </a:ln>
          </p:spPr>
          <p:txBody>
            <a:bodyPr rtlCol="0" anchor="ctr"/>
            <a:lstStyle/>
            <a:p>
              <a:endParaRPr lang="en-IN"/>
            </a:p>
          </p:txBody>
        </p:sp>
        <p:sp>
          <p:nvSpPr>
            <p:cNvPr id="268" name="Freeform: Shape 267">
              <a:extLst>
                <a:ext uri="{FF2B5EF4-FFF2-40B4-BE49-F238E27FC236}">
                  <a16:creationId xmlns:a16="http://schemas.microsoft.com/office/drawing/2014/main" xmlns="" id="{938AF22B-C190-52D3-728F-7F9EA9095007}"/>
                </a:ext>
              </a:extLst>
            </p:cNvPr>
            <p:cNvSpPr/>
            <p:nvPr/>
          </p:nvSpPr>
          <p:spPr>
            <a:xfrm>
              <a:off x="422918" y="4243799"/>
              <a:ext cx="941536" cy="379628"/>
            </a:xfrm>
            <a:custGeom>
              <a:avLst/>
              <a:gdLst>
                <a:gd name="connsiteX0" fmla="*/ 287772 w 941536"/>
                <a:gd name="connsiteY0" fmla="*/ 265901 h 379628"/>
                <a:gd name="connsiteX1" fmla="*/ 114236 w 941536"/>
                <a:gd name="connsiteY1" fmla="*/ 192091 h 379628"/>
                <a:gd name="connsiteX2" fmla="*/ 108035 w 941536"/>
                <a:gd name="connsiteY2" fmla="*/ 111976 h 379628"/>
                <a:gd name="connsiteX3" fmla="*/ 89937 w 941536"/>
                <a:gd name="connsiteY3" fmla="*/ 119311 h 379628"/>
                <a:gd name="connsiteX4" fmla="*/ 6717 w 941536"/>
                <a:gd name="connsiteY4" fmla="*/ 288541 h 379628"/>
                <a:gd name="connsiteX5" fmla="*/ 175939 w 941536"/>
                <a:gd name="connsiteY5" fmla="*/ 371761 h 379628"/>
                <a:gd name="connsiteX6" fmla="*/ 190712 w 941536"/>
                <a:gd name="connsiteY6" fmla="*/ 365722 h 379628"/>
                <a:gd name="connsiteX7" fmla="*/ 862034 w 941536"/>
                <a:gd name="connsiteY7" fmla="*/ 91688 h 379628"/>
                <a:gd name="connsiteX8" fmla="*/ 941092 w 941536"/>
                <a:gd name="connsiteY8" fmla="*/ -705 h 37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1536" h="379628">
                  <a:moveTo>
                    <a:pt x="287772" y="265901"/>
                  </a:moveTo>
                  <a:cubicBezTo>
                    <a:pt x="219468" y="293437"/>
                    <a:pt x="141773" y="260395"/>
                    <a:pt x="114236" y="192091"/>
                  </a:cubicBezTo>
                  <a:cubicBezTo>
                    <a:pt x="103977" y="166660"/>
                    <a:pt x="101815" y="138684"/>
                    <a:pt x="108035" y="111976"/>
                  </a:cubicBezTo>
                  <a:lnTo>
                    <a:pt x="89937" y="119311"/>
                  </a:lnTo>
                  <a:cubicBezTo>
                    <a:pt x="20224" y="143056"/>
                    <a:pt x="-17038" y="218828"/>
                    <a:pt x="6717" y="288541"/>
                  </a:cubicBezTo>
                  <a:cubicBezTo>
                    <a:pt x="30463" y="358255"/>
                    <a:pt x="106225" y="395516"/>
                    <a:pt x="175939" y="371761"/>
                  </a:cubicBezTo>
                  <a:cubicBezTo>
                    <a:pt x="180977" y="370047"/>
                    <a:pt x="185911" y="368027"/>
                    <a:pt x="190712" y="365722"/>
                  </a:cubicBezTo>
                  <a:lnTo>
                    <a:pt x="862034" y="91688"/>
                  </a:lnTo>
                  <a:cubicBezTo>
                    <a:pt x="901782" y="75486"/>
                    <a:pt x="931233" y="41063"/>
                    <a:pt x="941092" y="-705"/>
                  </a:cubicBezTo>
                  <a:close/>
                </a:path>
              </a:pathLst>
            </a:custGeom>
            <a:solidFill>
              <a:srgbClr val="A06E51"/>
            </a:solidFill>
            <a:ln w="9525" cap="flat">
              <a:noFill/>
              <a:prstDash val="solid"/>
              <a:miter/>
            </a:ln>
          </p:spPr>
          <p:txBody>
            <a:bodyPr rtlCol="0" anchor="ctr"/>
            <a:lstStyle/>
            <a:p>
              <a:endParaRPr lang="en-IN"/>
            </a:p>
          </p:txBody>
        </p:sp>
        <p:sp>
          <p:nvSpPr>
            <p:cNvPr id="269" name="Freeform: Shape 268">
              <a:extLst>
                <a:ext uri="{FF2B5EF4-FFF2-40B4-BE49-F238E27FC236}">
                  <a16:creationId xmlns:a16="http://schemas.microsoft.com/office/drawing/2014/main" xmlns="" id="{C53B154F-B453-F4E9-C413-C8F9B2B4BB64}"/>
                </a:ext>
              </a:extLst>
            </p:cNvPr>
            <p:cNvSpPr/>
            <p:nvPr/>
          </p:nvSpPr>
          <p:spPr>
            <a:xfrm>
              <a:off x="422918" y="4080719"/>
              <a:ext cx="944560" cy="543184"/>
            </a:xfrm>
            <a:custGeom>
              <a:avLst/>
              <a:gdLst>
                <a:gd name="connsiteX0" fmla="*/ 871273 w 944560"/>
                <a:gd name="connsiteY0" fmla="*/ 250577 h 543184"/>
                <a:gd name="connsiteX1" fmla="*/ 875845 w 944560"/>
                <a:gd name="connsiteY1" fmla="*/ 248196 h 543184"/>
                <a:gd name="connsiteX2" fmla="*/ 878226 w 944560"/>
                <a:gd name="connsiteY2" fmla="*/ 246862 h 543184"/>
                <a:gd name="connsiteX3" fmla="*/ 882608 w 944560"/>
                <a:gd name="connsiteY3" fmla="*/ 244195 h 543184"/>
                <a:gd name="connsiteX4" fmla="*/ 884608 w 944560"/>
                <a:gd name="connsiteY4" fmla="*/ 242957 h 543184"/>
                <a:gd name="connsiteX5" fmla="*/ 889942 w 944560"/>
                <a:gd name="connsiteY5" fmla="*/ 239242 h 543184"/>
                <a:gd name="connsiteX6" fmla="*/ 890609 w 944560"/>
                <a:gd name="connsiteY6" fmla="*/ 238766 h 543184"/>
                <a:gd name="connsiteX7" fmla="*/ 902706 w 944560"/>
                <a:gd name="connsiteY7" fmla="*/ 229241 h 543184"/>
                <a:gd name="connsiteX8" fmla="*/ 902706 w 944560"/>
                <a:gd name="connsiteY8" fmla="*/ 229241 h 543184"/>
                <a:gd name="connsiteX9" fmla="*/ 907354 w 944560"/>
                <a:gd name="connsiteY9" fmla="*/ 40713 h 543184"/>
                <a:gd name="connsiteX10" fmla="*/ 761260 w 944560"/>
                <a:gd name="connsiteY10" fmla="*/ 8832 h 543184"/>
                <a:gd name="connsiteX11" fmla="*/ 89937 w 944560"/>
                <a:gd name="connsiteY11" fmla="*/ 282867 h 543184"/>
                <a:gd name="connsiteX12" fmla="*/ 6717 w 944560"/>
                <a:gd name="connsiteY12" fmla="*/ 452097 h 543184"/>
                <a:gd name="connsiteX13" fmla="*/ 175939 w 944560"/>
                <a:gd name="connsiteY13" fmla="*/ 535317 h 543184"/>
                <a:gd name="connsiteX14" fmla="*/ 190712 w 944560"/>
                <a:gd name="connsiteY14" fmla="*/ 529278 h 543184"/>
                <a:gd name="connsiteX15" fmla="*/ 862034 w 944560"/>
                <a:gd name="connsiteY15" fmla="*/ 255244 h 543184"/>
                <a:gd name="connsiteX16" fmla="*/ 862034 w 944560"/>
                <a:gd name="connsiteY16" fmla="*/ 255244 h 543184"/>
                <a:gd name="connsiteX17" fmla="*/ 868606 w 944560"/>
                <a:gd name="connsiteY17" fmla="*/ 252387 h 543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44560" h="543184">
                  <a:moveTo>
                    <a:pt x="871273" y="250577"/>
                  </a:moveTo>
                  <a:lnTo>
                    <a:pt x="875845" y="248196"/>
                  </a:lnTo>
                  <a:lnTo>
                    <a:pt x="878226" y="246862"/>
                  </a:lnTo>
                  <a:lnTo>
                    <a:pt x="882608" y="244195"/>
                  </a:lnTo>
                  <a:lnTo>
                    <a:pt x="884608" y="242957"/>
                  </a:lnTo>
                  <a:cubicBezTo>
                    <a:pt x="886418" y="241814"/>
                    <a:pt x="888133" y="240576"/>
                    <a:pt x="889942" y="239242"/>
                  </a:cubicBezTo>
                  <a:lnTo>
                    <a:pt x="890609" y="238766"/>
                  </a:lnTo>
                  <a:cubicBezTo>
                    <a:pt x="894819" y="235822"/>
                    <a:pt x="898857" y="232641"/>
                    <a:pt x="902706" y="229241"/>
                  </a:cubicBezTo>
                  <a:lnTo>
                    <a:pt x="902706" y="229241"/>
                  </a:lnTo>
                  <a:cubicBezTo>
                    <a:pt x="956046" y="178463"/>
                    <a:pt x="958132" y="94053"/>
                    <a:pt x="907354" y="40713"/>
                  </a:cubicBezTo>
                  <a:cubicBezTo>
                    <a:pt x="869759" y="1212"/>
                    <a:pt x="811894" y="-11418"/>
                    <a:pt x="761260" y="8832"/>
                  </a:cubicBezTo>
                  <a:lnTo>
                    <a:pt x="89937" y="282867"/>
                  </a:lnTo>
                  <a:cubicBezTo>
                    <a:pt x="20224" y="306612"/>
                    <a:pt x="-17038" y="382384"/>
                    <a:pt x="6717" y="452097"/>
                  </a:cubicBezTo>
                  <a:cubicBezTo>
                    <a:pt x="30463" y="521811"/>
                    <a:pt x="106225" y="559072"/>
                    <a:pt x="175939" y="535317"/>
                  </a:cubicBezTo>
                  <a:cubicBezTo>
                    <a:pt x="180977" y="533603"/>
                    <a:pt x="185911" y="531583"/>
                    <a:pt x="190712" y="529278"/>
                  </a:cubicBezTo>
                  <a:lnTo>
                    <a:pt x="862034" y="255244"/>
                  </a:lnTo>
                  <a:lnTo>
                    <a:pt x="862034" y="255244"/>
                  </a:lnTo>
                  <a:lnTo>
                    <a:pt x="868606" y="252387"/>
                  </a:lnTo>
                  <a:close/>
                </a:path>
              </a:pathLst>
            </a:custGeom>
            <a:noFill/>
            <a:ln w="28575" cap="flat">
              <a:solidFill>
                <a:srgbClr val="754C29"/>
              </a:solidFill>
              <a:prstDash val="solid"/>
              <a:miter/>
            </a:ln>
          </p:spPr>
          <p:txBody>
            <a:bodyPr rtlCol="0" anchor="ctr"/>
            <a:lstStyle/>
            <a:p>
              <a:endParaRPr lang="en-IN"/>
            </a:p>
          </p:txBody>
        </p:sp>
      </p:grpSp>
      <p:sp>
        <p:nvSpPr>
          <p:cNvPr id="3" name="Freeform: Shape 2">
            <a:extLst>
              <a:ext uri="{FF2B5EF4-FFF2-40B4-BE49-F238E27FC236}">
                <a16:creationId xmlns:a16="http://schemas.microsoft.com/office/drawing/2014/main" xmlns="" id="{0F1EC45F-7701-FA9B-BF0F-0A84180A8879}"/>
              </a:ext>
            </a:extLst>
          </p:cNvPr>
          <p:cNvSpPr/>
          <p:nvPr/>
        </p:nvSpPr>
        <p:spPr>
          <a:xfrm>
            <a:off x="1218704" y="2060417"/>
            <a:ext cx="789910" cy="946975"/>
          </a:xfrm>
          <a:custGeom>
            <a:avLst/>
            <a:gdLst>
              <a:gd name="connsiteX0" fmla="*/ 782633 w 789910"/>
              <a:gd name="connsiteY0" fmla="*/ -346 h 946975"/>
              <a:gd name="connsiteX1" fmla="*/ 784634 w 789910"/>
              <a:gd name="connsiteY1" fmla="*/ 1845 h 946975"/>
              <a:gd name="connsiteX2" fmla="*/ 771489 w 789910"/>
              <a:gd name="connsiteY2" fmla="*/ 1845 h 946975"/>
              <a:gd name="connsiteX3" fmla="*/ 759392 w 789910"/>
              <a:gd name="connsiteY3" fmla="*/ 4511 h 946975"/>
              <a:gd name="connsiteX4" fmla="*/ 678144 w 789910"/>
              <a:gd name="connsiteY4" fmla="*/ 21847 h 946975"/>
              <a:gd name="connsiteX5" fmla="*/ 522982 w 789910"/>
              <a:gd name="connsiteY5" fmla="*/ 74425 h 946975"/>
              <a:gd name="connsiteX6" fmla="*/ 334006 w 789910"/>
              <a:gd name="connsiteY6" fmla="*/ 112525 h 946975"/>
              <a:gd name="connsiteX7" fmla="*/ 139887 w 789910"/>
              <a:gd name="connsiteY7" fmla="*/ 108334 h 946975"/>
              <a:gd name="connsiteX8" fmla="*/ 128171 w 789910"/>
              <a:gd name="connsiteY8" fmla="*/ 108334 h 946975"/>
              <a:gd name="connsiteX9" fmla="*/ 119598 w 789910"/>
              <a:gd name="connsiteY9" fmla="*/ 110144 h 946975"/>
              <a:gd name="connsiteX10" fmla="*/ 83117 w 789910"/>
              <a:gd name="connsiteY10" fmla="*/ 118335 h 946975"/>
              <a:gd name="connsiteX11" fmla="*/ 47875 w 789910"/>
              <a:gd name="connsiteY11" fmla="*/ 128718 h 946975"/>
              <a:gd name="connsiteX12" fmla="*/ 21586 w 789910"/>
              <a:gd name="connsiteY12" fmla="*/ 138909 h 946975"/>
              <a:gd name="connsiteX13" fmla="*/ -36 w 789910"/>
              <a:gd name="connsiteY13" fmla="*/ 149577 h 946975"/>
              <a:gd name="connsiteX14" fmla="*/ -36 w 789910"/>
              <a:gd name="connsiteY14" fmla="*/ 510765 h 946975"/>
              <a:gd name="connsiteX15" fmla="*/ 142172 w 789910"/>
              <a:gd name="connsiteY15" fmla="*/ 729840 h 946975"/>
              <a:gd name="connsiteX16" fmla="*/ 177034 w 789910"/>
              <a:gd name="connsiteY16" fmla="*/ 782990 h 946975"/>
              <a:gd name="connsiteX17" fmla="*/ 177034 w 789910"/>
              <a:gd name="connsiteY17" fmla="*/ 891765 h 946975"/>
              <a:gd name="connsiteX18" fmla="*/ 231517 w 789910"/>
              <a:gd name="connsiteY18" fmla="*/ 891765 h 946975"/>
              <a:gd name="connsiteX19" fmla="*/ 231517 w 789910"/>
              <a:gd name="connsiteY19" fmla="*/ 796515 h 946975"/>
              <a:gd name="connsiteX20" fmla="*/ 272379 w 789910"/>
              <a:gd name="connsiteY20" fmla="*/ 755748 h 946975"/>
              <a:gd name="connsiteX21" fmla="*/ 326767 w 789910"/>
              <a:gd name="connsiteY21" fmla="*/ 755748 h 946975"/>
              <a:gd name="connsiteX22" fmla="*/ 367629 w 789910"/>
              <a:gd name="connsiteY22" fmla="*/ 796515 h 946975"/>
              <a:gd name="connsiteX23" fmla="*/ 367629 w 789910"/>
              <a:gd name="connsiteY23" fmla="*/ 946629 h 946975"/>
              <a:gd name="connsiteX24" fmla="*/ 422112 w 789910"/>
              <a:gd name="connsiteY24" fmla="*/ 946629 h 946975"/>
              <a:gd name="connsiteX25" fmla="*/ 422112 w 789910"/>
              <a:gd name="connsiteY25" fmla="*/ 796515 h 946975"/>
              <a:gd name="connsiteX26" fmla="*/ 462974 w 789910"/>
              <a:gd name="connsiteY26" fmla="*/ 755748 h 946975"/>
              <a:gd name="connsiteX27" fmla="*/ 517457 w 789910"/>
              <a:gd name="connsiteY27" fmla="*/ 755748 h 946975"/>
              <a:gd name="connsiteX28" fmla="*/ 558320 w 789910"/>
              <a:gd name="connsiteY28" fmla="*/ 796515 h 946975"/>
              <a:gd name="connsiteX29" fmla="*/ 558320 w 789910"/>
              <a:gd name="connsiteY29" fmla="*/ 891765 h 946975"/>
              <a:gd name="connsiteX30" fmla="*/ 612803 w 789910"/>
              <a:gd name="connsiteY30" fmla="*/ 891765 h 946975"/>
              <a:gd name="connsiteX31" fmla="*/ 612803 w 789910"/>
              <a:gd name="connsiteY31" fmla="*/ 796515 h 946975"/>
              <a:gd name="connsiteX32" fmla="*/ 656046 w 789910"/>
              <a:gd name="connsiteY32" fmla="*/ 725745 h 946975"/>
              <a:gd name="connsiteX33" fmla="*/ 789872 w 789910"/>
              <a:gd name="connsiteY33" fmla="*/ 510765 h 946975"/>
              <a:gd name="connsiteX34" fmla="*/ 789872 w 789910"/>
              <a:gd name="connsiteY34" fmla="*/ 2987 h 94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89910" h="946975">
                <a:moveTo>
                  <a:pt x="782633" y="-346"/>
                </a:moveTo>
                <a:cubicBezTo>
                  <a:pt x="789110" y="2511"/>
                  <a:pt x="789777" y="3273"/>
                  <a:pt x="784634" y="1845"/>
                </a:cubicBezTo>
                <a:cubicBezTo>
                  <a:pt x="778252" y="1845"/>
                  <a:pt x="774061" y="1845"/>
                  <a:pt x="771489" y="1845"/>
                </a:cubicBezTo>
                <a:lnTo>
                  <a:pt x="759392" y="4511"/>
                </a:lnTo>
                <a:cubicBezTo>
                  <a:pt x="732341" y="10131"/>
                  <a:pt x="705195" y="15846"/>
                  <a:pt x="678144" y="21847"/>
                </a:cubicBezTo>
                <a:cubicBezTo>
                  <a:pt x="624518" y="33944"/>
                  <a:pt x="574417" y="55565"/>
                  <a:pt x="522982" y="74425"/>
                </a:cubicBezTo>
                <a:cubicBezTo>
                  <a:pt x="462508" y="97418"/>
                  <a:pt x="398662" y="110296"/>
                  <a:pt x="334006" y="112525"/>
                </a:cubicBezTo>
                <a:cubicBezTo>
                  <a:pt x="269141" y="113858"/>
                  <a:pt x="204847" y="105762"/>
                  <a:pt x="139887" y="108334"/>
                </a:cubicBezTo>
                <a:cubicBezTo>
                  <a:pt x="134552" y="108334"/>
                  <a:pt x="130838" y="108334"/>
                  <a:pt x="128171" y="108334"/>
                </a:cubicBezTo>
                <a:cubicBezTo>
                  <a:pt x="125504" y="108334"/>
                  <a:pt x="123218" y="109477"/>
                  <a:pt x="119598" y="110144"/>
                </a:cubicBezTo>
                <a:cubicBezTo>
                  <a:pt x="107406" y="112525"/>
                  <a:pt x="95214" y="115192"/>
                  <a:pt x="83117" y="118335"/>
                </a:cubicBezTo>
                <a:cubicBezTo>
                  <a:pt x="71021" y="121478"/>
                  <a:pt x="59495" y="124812"/>
                  <a:pt x="47875" y="128718"/>
                </a:cubicBezTo>
                <a:cubicBezTo>
                  <a:pt x="45970" y="129384"/>
                  <a:pt x="22729" y="138909"/>
                  <a:pt x="21586" y="138909"/>
                </a:cubicBezTo>
                <a:cubicBezTo>
                  <a:pt x="14347" y="142338"/>
                  <a:pt x="7108" y="145862"/>
                  <a:pt x="-36" y="149577"/>
                </a:cubicBezTo>
                <a:lnTo>
                  <a:pt x="-36" y="510765"/>
                </a:lnTo>
                <a:cubicBezTo>
                  <a:pt x="-483" y="605596"/>
                  <a:pt x="55381" y="691645"/>
                  <a:pt x="142172" y="729840"/>
                </a:cubicBezTo>
                <a:cubicBezTo>
                  <a:pt x="162680" y="739803"/>
                  <a:pt x="176072" y="760215"/>
                  <a:pt x="177034" y="782990"/>
                </a:cubicBezTo>
                <a:lnTo>
                  <a:pt x="177034" y="891765"/>
                </a:lnTo>
                <a:lnTo>
                  <a:pt x="231517" y="891765"/>
                </a:lnTo>
                <a:lnTo>
                  <a:pt x="231517" y="796515"/>
                </a:lnTo>
                <a:cubicBezTo>
                  <a:pt x="231574" y="773989"/>
                  <a:pt x="249852" y="755748"/>
                  <a:pt x="272379" y="755748"/>
                </a:cubicBezTo>
                <a:lnTo>
                  <a:pt x="326767" y="755748"/>
                </a:lnTo>
                <a:cubicBezTo>
                  <a:pt x="349293" y="755748"/>
                  <a:pt x="367572" y="773989"/>
                  <a:pt x="367629" y="796515"/>
                </a:cubicBezTo>
                <a:lnTo>
                  <a:pt x="367629" y="946629"/>
                </a:lnTo>
                <a:lnTo>
                  <a:pt x="422112" y="946629"/>
                </a:lnTo>
                <a:lnTo>
                  <a:pt x="422112" y="796515"/>
                </a:lnTo>
                <a:cubicBezTo>
                  <a:pt x="422169" y="773989"/>
                  <a:pt x="440448" y="755748"/>
                  <a:pt x="462974" y="755748"/>
                </a:cubicBezTo>
                <a:lnTo>
                  <a:pt x="517457" y="755748"/>
                </a:lnTo>
                <a:cubicBezTo>
                  <a:pt x="539984" y="755748"/>
                  <a:pt x="558262" y="773989"/>
                  <a:pt x="558320" y="796515"/>
                </a:cubicBezTo>
                <a:lnTo>
                  <a:pt x="558320" y="891765"/>
                </a:lnTo>
                <a:lnTo>
                  <a:pt x="612803" y="891765"/>
                </a:lnTo>
                <a:lnTo>
                  <a:pt x="612803" y="796515"/>
                </a:lnTo>
                <a:cubicBezTo>
                  <a:pt x="614088" y="767055"/>
                  <a:pt x="630424" y="740327"/>
                  <a:pt x="656046" y="725745"/>
                </a:cubicBezTo>
                <a:cubicBezTo>
                  <a:pt x="737618" y="685054"/>
                  <a:pt x="789368" y="601929"/>
                  <a:pt x="789872" y="510765"/>
                </a:cubicBezTo>
                <a:lnTo>
                  <a:pt x="789872" y="2987"/>
                </a:lnTo>
                <a:close/>
              </a:path>
            </a:pathLst>
          </a:custGeom>
          <a:solidFill>
            <a:srgbClr val="F15A29">
              <a:alpha val="50000"/>
            </a:srgbClr>
          </a:solidFill>
          <a:ln w="9525" cap="flat">
            <a:noFill/>
            <a:prstDash val="solid"/>
            <a:miter/>
          </a:ln>
        </p:spPr>
        <p:txBody>
          <a:bodyPr rtlCol="0" anchor="ctr"/>
          <a:lstStyle/>
          <a:p>
            <a:endParaRPr lang="en-IN" dirty="0"/>
          </a:p>
        </p:txBody>
      </p:sp>
      <p:sp>
        <p:nvSpPr>
          <p:cNvPr id="5" name="Title 1">
            <a:extLst>
              <a:ext uri="{FF2B5EF4-FFF2-40B4-BE49-F238E27FC236}">
                <a16:creationId xmlns:a16="http://schemas.microsoft.com/office/drawing/2014/main" xmlns="" id="{6A6AA12E-8D9A-08E0-17B2-48A79B1AB8CB}"/>
              </a:ext>
            </a:extLst>
          </p:cNvPr>
          <p:cNvSpPr>
            <a:spLocks noGrp="1"/>
          </p:cNvSpPr>
          <p:nvPr>
            <p:ph type="title"/>
          </p:nvPr>
        </p:nvSpPr>
        <p:spPr>
          <a:xfrm>
            <a:off x="838200" y="365125"/>
            <a:ext cx="10515600" cy="1325563"/>
          </a:xfrm>
        </p:spPr>
        <p:txBody>
          <a:bodyPr/>
          <a:lstStyle/>
          <a:p>
            <a:endParaRPr lang="en-IN" dirty="0"/>
          </a:p>
        </p:txBody>
      </p:sp>
    </p:spTree>
    <p:extLst>
      <p:ext uri="{BB962C8B-B14F-4D97-AF65-F5344CB8AC3E}">
        <p14:creationId xmlns:p14="http://schemas.microsoft.com/office/powerpoint/2010/main" xmlns="" val="2428573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77FB5C2B-2465-6F52-AA5F-A04417C74C49}"/>
            </a:ext>
          </a:extLst>
        </p:cNvPr>
        <p:cNvGrpSpPr/>
        <p:nvPr/>
      </p:nvGrpSpPr>
      <p:grpSpPr>
        <a:xfrm>
          <a:off x="0" y="0"/>
          <a:ext cx="0" cy="0"/>
          <a:chOff x="0" y="0"/>
          <a:chExt cx="0" cy="0"/>
        </a:xfrm>
      </p:grpSpPr>
      <p:grpSp>
        <p:nvGrpSpPr>
          <p:cNvPr id="31" name="Group 30">
            <a:extLst>
              <a:ext uri="{FF2B5EF4-FFF2-40B4-BE49-F238E27FC236}">
                <a16:creationId xmlns:a16="http://schemas.microsoft.com/office/drawing/2014/main" xmlns="" id="{26124F7C-A8A6-8658-4D74-03672157C03F}"/>
              </a:ext>
            </a:extLst>
          </p:cNvPr>
          <p:cNvGrpSpPr/>
          <p:nvPr/>
        </p:nvGrpSpPr>
        <p:grpSpPr>
          <a:xfrm>
            <a:off x="480444" y="4094801"/>
            <a:ext cx="1672071" cy="1889093"/>
            <a:chOff x="4214825" y="2471736"/>
            <a:chExt cx="1672071" cy="1889093"/>
          </a:xfrm>
        </p:grpSpPr>
        <p:sp>
          <p:nvSpPr>
            <p:cNvPr id="23" name="Freeform: Shape 22">
              <a:extLst>
                <a:ext uri="{FF2B5EF4-FFF2-40B4-BE49-F238E27FC236}">
                  <a16:creationId xmlns:a16="http://schemas.microsoft.com/office/drawing/2014/main" xmlns="" id="{C0CBA751-FAC4-D7B2-5D99-355BFBD4F865}"/>
                </a:ext>
              </a:extLst>
            </p:cNvPr>
            <p:cNvSpPr/>
            <p:nvPr/>
          </p:nvSpPr>
          <p:spPr>
            <a:xfrm>
              <a:off x="4246160" y="2502787"/>
              <a:ext cx="1609140" cy="1825752"/>
            </a:xfrm>
            <a:custGeom>
              <a:avLst/>
              <a:gdLst>
                <a:gd name="connsiteX0" fmla="*/ 1577581 w 1609140"/>
                <a:gd name="connsiteY0" fmla="*/ 1825732 h 1825752"/>
                <a:gd name="connsiteX1" fmla="*/ 1425181 w 1609140"/>
                <a:gd name="connsiteY1" fmla="*/ 1825732 h 1825752"/>
                <a:gd name="connsiteX2" fmla="*/ 1395272 w 1609140"/>
                <a:gd name="connsiteY2" fmla="*/ 1803634 h 1825752"/>
                <a:gd name="connsiteX3" fmla="*/ 1307833 w 1609140"/>
                <a:gd name="connsiteY3" fmla="*/ 1290808 h 1825752"/>
                <a:gd name="connsiteX4" fmla="*/ 1279829 w 1609140"/>
                <a:gd name="connsiteY4" fmla="*/ 1767058 h 1825752"/>
                <a:gd name="connsiteX5" fmla="*/ 1217250 w 1609140"/>
                <a:gd name="connsiteY5" fmla="*/ 1825732 h 1825752"/>
                <a:gd name="connsiteX6" fmla="*/ 392099 w 1609140"/>
                <a:gd name="connsiteY6" fmla="*/ 1825732 h 1825752"/>
                <a:gd name="connsiteX7" fmla="*/ 329139 w 1609140"/>
                <a:gd name="connsiteY7" fmla="*/ 1766581 h 1825752"/>
                <a:gd name="connsiteX8" fmla="*/ 301135 w 1609140"/>
                <a:gd name="connsiteY8" fmla="*/ 1290331 h 1825752"/>
                <a:gd name="connsiteX9" fmla="*/ 214267 w 1609140"/>
                <a:gd name="connsiteY9" fmla="*/ 1803824 h 1825752"/>
                <a:gd name="connsiteX10" fmla="*/ 184454 w 1609140"/>
                <a:gd name="connsiteY10" fmla="*/ 1825732 h 1825752"/>
                <a:gd name="connsiteX11" fmla="*/ 31483 w 1609140"/>
                <a:gd name="connsiteY11" fmla="*/ 1825732 h 1825752"/>
                <a:gd name="connsiteX12" fmla="*/ -34 w 1609140"/>
                <a:gd name="connsiteY12" fmla="*/ 1794004 h 1825752"/>
                <a:gd name="connsiteX13" fmla="*/ 1288 w 1609140"/>
                <a:gd name="connsiteY13" fmla="*/ 1785060 h 1825752"/>
                <a:gd name="connsiteX14" fmla="*/ 17957 w 1609140"/>
                <a:gd name="connsiteY14" fmla="*/ 1668379 h 1825752"/>
                <a:gd name="connsiteX15" fmla="*/ 17957 w 1609140"/>
                <a:gd name="connsiteY15" fmla="*/ 1007153 h 1825752"/>
                <a:gd name="connsiteX16" fmla="*/ 615746 w 1609140"/>
                <a:gd name="connsiteY16" fmla="*/ 535285 h 1825752"/>
                <a:gd name="connsiteX17" fmla="*/ 458488 w 1609140"/>
                <a:gd name="connsiteY17" fmla="*/ 440892 h 1825752"/>
                <a:gd name="connsiteX18" fmla="*/ 395528 w 1609140"/>
                <a:gd name="connsiteY18" fmla="*/ 346499 h 1825752"/>
                <a:gd name="connsiteX19" fmla="*/ 364381 w 1609140"/>
                <a:gd name="connsiteY19" fmla="*/ 284206 h 1825752"/>
                <a:gd name="connsiteX20" fmla="*/ 364381 w 1609140"/>
                <a:gd name="connsiteY20" fmla="*/ 283539 h 1825752"/>
                <a:gd name="connsiteX21" fmla="*/ 395814 w 1609140"/>
                <a:gd name="connsiteY21" fmla="*/ 252106 h 1825752"/>
                <a:gd name="connsiteX22" fmla="*/ 364381 w 1609140"/>
                <a:gd name="connsiteY22" fmla="*/ 220674 h 1825752"/>
                <a:gd name="connsiteX23" fmla="*/ 395814 w 1609140"/>
                <a:gd name="connsiteY23" fmla="*/ 189146 h 1825752"/>
                <a:gd name="connsiteX24" fmla="*/ 337330 w 1609140"/>
                <a:gd name="connsiteY24" fmla="*/ 150189 h 1825752"/>
                <a:gd name="connsiteX25" fmla="*/ 323233 w 1609140"/>
                <a:gd name="connsiteY25" fmla="*/ 125424 h 1825752"/>
                <a:gd name="connsiteX26" fmla="*/ 335044 w 1609140"/>
                <a:gd name="connsiteY26" fmla="*/ 99516 h 1825752"/>
                <a:gd name="connsiteX27" fmla="*/ 441439 w 1609140"/>
                <a:gd name="connsiteY27" fmla="*/ 13791 h 1825752"/>
                <a:gd name="connsiteX28" fmla="*/ 480777 w 1609140"/>
                <a:gd name="connsiteY28" fmla="*/ -20 h 1825752"/>
                <a:gd name="connsiteX29" fmla="*/ 1083614 w 1609140"/>
                <a:gd name="connsiteY29" fmla="*/ -20 h 1825752"/>
                <a:gd name="connsiteX30" fmla="*/ 1146479 w 1609140"/>
                <a:gd name="connsiteY30" fmla="*/ 62267 h 1825752"/>
                <a:gd name="connsiteX31" fmla="*/ 1145908 w 1609140"/>
                <a:gd name="connsiteY31" fmla="*/ 71036 h 1825752"/>
                <a:gd name="connsiteX32" fmla="*/ 1076947 w 1609140"/>
                <a:gd name="connsiteY32" fmla="*/ 247249 h 1825752"/>
                <a:gd name="connsiteX33" fmla="*/ 1025035 w 1609140"/>
                <a:gd name="connsiteY33" fmla="*/ 409174 h 1825752"/>
                <a:gd name="connsiteX34" fmla="*/ 1148860 w 1609140"/>
                <a:gd name="connsiteY34" fmla="*/ 585958 h 1825752"/>
                <a:gd name="connsiteX35" fmla="*/ 1591582 w 1609140"/>
                <a:gd name="connsiteY35" fmla="*/ 1006867 h 1825752"/>
                <a:gd name="connsiteX36" fmla="*/ 1591582 w 1609140"/>
                <a:gd name="connsiteY36" fmla="*/ 1667617 h 1825752"/>
                <a:gd name="connsiteX37" fmla="*/ 1607775 w 1609140"/>
                <a:gd name="connsiteY37" fmla="*/ 1784584 h 1825752"/>
                <a:gd name="connsiteX38" fmla="*/ 1586525 w 1609140"/>
                <a:gd name="connsiteY38" fmla="*/ 1823932 h 1825752"/>
                <a:gd name="connsiteX39" fmla="*/ 1577581 w 1609140"/>
                <a:gd name="connsiteY39" fmla="*/ 1825255 h 182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609140" h="1825752">
                  <a:moveTo>
                    <a:pt x="1577581" y="1825732"/>
                  </a:moveTo>
                  <a:lnTo>
                    <a:pt x="1425181" y="1825732"/>
                  </a:lnTo>
                  <a:cubicBezTo>
                    <a:pt x="1411436" y="1825751"/>
                    <a:pt x="1399292" y="1816778"/>
                    <a:pt x="1395272" y="1803634"/>
                  </a:cubicBezTo>
                  <a:cubicBezTo>
                    <a:pt x="1373555" y="1732577"/>
                    <a:pt x="1307833" y="1500643"/>
                    <a:pt x="1307833" y="1290808"/>
                  </a:cubicBezTo>
                  <a:lnTo>
                    <a:pt x="1279829" y="1767058"/>
                  </a:lnTo>
                  <a:cubicBezTo>
                    <a:pt x="1277534" y="1799976"/>
                    <a:pt x="1250254" y="1825560"/>
                    <a:pt x="1217250" y="1825732"/>
                  </a:cubicBezTo>
                  <a:lnTo>
                    <a:pt x="392099" y="1825732"/>
                  </a:lnTo>
                  <a:cubicBezTo>
                    <a:pt x="358781" y="1825741"/>
                    <a:pt x="331202" y="1799833"/>
                    <a:pt x="329139" y="1766581"/>
                  </a:cubicBezTo>
                  <a:lnTo>
                    <a:pt x="301135" y="1290331"/>
                  </a:lnTo>
                  <a:cubicBezTo>
                    <a:pt x="298300" y="1464906"/>
                    <a:pt x="269010" y="1638032"/>
                    <a:pt x="214267" y="1803824"/>
                  </a:cubicBezTo>
                  <a:cubicBezTo>
                    <a:pt x="210134" y="1816826"/>
                    <a:pt x="198092" y="1825675"/>
                    <a:pt x="184454" y="1825732"/>
                  </a:cubicBezTo>
                  <a:lnTo>
                    <a:pt x="31483" y="1825732"/>
                  </a:lnTo>
                  <a:cubicBezTo>
                    <a:pt x="14018" y="1825675"/>
                    <a:pt x="-93" y="1811463"/>
                    <a:pt x="-34" y="1794004"/>
                  </a:cubicBezTo>
                  <a:cubicBezTo>
                    <a:pt x="-23" y="1790975"/>
                    <a:pt x="422" y="1787965"/>
                    <a:pt x="1288" y="1785060"/>
                  </a:cubicBezTo>
                  <a:cubicBezTo>
                    <a:pt x="12441" y="1747169"/>
                    <a:pt x="18055" y="1707869"/>
                    <a:pt x="17957" y="1668379"/>
                  </a:cubicBezTo>
                  <a:lnTo>
                    <a:pt x="17957" y="1007153"/>
                  </a:lnTo>
                  <a:cubicBezTo>
                    <a:pt x="17957" y="661110"/>
                    <a:pt x="615746" y="629677"/>
                    <a:pt x="615746" y="535285"/>
                  </a:cubicBezTo>
                  <a:cubicBezTo>
                    <a:pt x="615746" y="472324"/>
                    <a:pt x="552881" y="440892"/>
                    <a:pt x="458488" y="440892"/>
                  </a:cubicBezTo>
                  <a:cubicBezTo>
                    <a:pt x="364096" y="440892"/>
                    <a:pt x="395528" y="346499"/>
                    <a:pt x="395528" y="346499"/>
                  </a:cubicBezTo>
                  <a:lnTo>
                    <a:pt x="364381" y="284206"/>
                  </a:lnTo>
                  <a:lnTo>
                    <a:pt x="364381" y="283539"/>
                  </a:lnTo>
                  <a:lnTo>
                    <a:pt x="395814" y="252106"/>
                  </a:lnTo>
                  <a:lnTo>
                    <a:pt x="364381" y="220674"/>
                  </a:lnTo>
                  <a:lnTo>
                    <a:pt x="395814" y="189146"/>
                  </a:lnTo>
                  <a:lnTo>
                    <a:pt x="337330" y="150189"/>
                  </a:lnTo>
                  <a:cubicBezTo>
                    <a:pt x="328885" y="144716"/>
                    <a:pt x="323628" y="135479"/>
                    <a:pt x="323233" y="125424"/>
                  </a:cubicBezTo>
                  <a:cubicBezTo>
                    <a:pt x="322793" y="115395"/>
                    <a:pt x="327184" y="105761"/>
                    <a:pt x="335044" y="99516"/>
                  </a:cubicBezTo>
                  <a:lnTo>
                    <a:pt x="441439" y="13791"/>
                  </a:lnTo>
                  <a:cubicBezTo>
                    <a:pt x="452576" y="4805"/>
                    <a:pt x="466467" y="-72"/>
                    <a:pt x="480777" y="-20"/>
                  </a:cubicBezTo>
                  <a:lnTo>
                    <a:pt x="1083614" y="-20"/>
                  </a:lnTo>
                  <a:cubicBezTo>
                    <a:pt x="1118171" y="-181"/>
                    <a:pt x="1146327" y="27706"/>
                    <a:pt x="1146479" y="62267"/>
                  </a:cubicBezTo>
                  <a:cubicBezTo>
                    <a:pt x="1146498" y="65200"/>
                    <a:pt x="1146308" y="68130"/>
                    <a:pt x="1145908" y="71036"/>
                  </a:cubicBezTo>
                  <a:cubicBezTo>
                    <a:pt x="1135706" y="134008"/>
                    <a:pt x="1112199" y="194081"/>
                    <a:pt x="1076947" y="247249"/>
                  </a:cubicBezTo>
                  <a:cubicBezTo>
                    <a:pt x="1044381" y="295083"/>
                    <a:pt x="1026350" y="351321"/>
                    <a:pt x="1025035" y="409174"/>
                  </a:cubicBezTo>
                  <a:cubicBezTo>
                    <a:pt x="1025093" y="488257"/>
                    <a:pt x="1074556" y="558877"/>
                    <a:pt x="1148860" y="585958"/>
                  </a:cubicBezTo>
                  <a:cubicBezTo>
                    <a:pt x="1315643" y="646346"/>
                    <a:pt x="1591582" y="765313"/>
                    <a:pt x="1591582" y="1006867"/>
                  </a:cubicBezTo>
                  <a:lnTo>
                    <a:pt x="1591582" y="1667617"/>
                  </a:lnTo>
                  <a:cubicBezTo>
                    <a:pt x="1591306" y="1707184"/>
                    <a:pt x="1596755" y="1746579"/>
                    <a:pt x="1607775" y="1784584"/>
                  </a:cubicBezTo>
                  <a:cubicBezTo>
                    <a:pt x="1612775" y="1801319"/>
                    <a:pt x="1603260" y="1818931"/>
                    <a:pt x="1586525" y="1823932"/>
                  </a:cubicBezTo>
                  <a:cubicBezTo>
                    <a:pt x="1583620" y="1824798"/>
                    <a:pt x="1580610" y="1825246"/>
                    <a:pt x="1577581" y="1825255"/>
                  </a:cubicBezTo>
                  <a:close/>
                </a:path>
              </a:pathLst>
            </a:custGeom>
            <a:solidFill>
              <a:srgbClr val="FFFFFF"/>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0FBB35B3-D3A2-E5B7-4733-56471B5B602B}"/>
                </a:ext>
              </a:extLst>
            </p:cNvPr>
            <p:cNvSpPr/>
            <p:nvPr/>
          </p:nvSpPr>
          <p:spPr>
            <a:xfrm>
              <a:off x="4861940" y="3730275"/>
              <a:ext cx="535007" cy="409179"/>
            </a:xfrm>
            <a:custGeom>
              <a:avLst/>
              <a:gdLst>
                <a:gd name="connsiteX0" fmla="*/ -34 w 535007"/>
                <a:gd name="connsiteY0" fmla="*/ 220197 h 409179"/>
                <a:gd name="connsiteX1" fmla="*/ 346105 w 535007"/>
                <a:gd name="connsiteY1" fmla="*/ 408982 h 409179"/>
                <a:gd name="connsiteX2" fmla="*/ 534795 w 535007"/>
                <a:gd name="connsiteY2" fmla="*/ 236075 h 409179"/>
                <a:gd name="connsiteX3" fmla="*/ 534795 w 535007"/>
                <a:gd name="connsiteY3" fmla="*/ 220197 h 409179"/>
                <a:gd name="connsiteX4" fmla="*/ 408970 w 535007"/>
                <a:gd name="connsiteY4" fmla="*/ 31411 h 409179"/>
                <a:gd name="connsiteX5" fmla="*/ 283144 w 535007"/>
                <a:gd name="connsiteY5" fmla="*/ -21 h 409179"/>
                <a:gd name="connsiteX6" fmla="*/ 281430 w 535007"/>
                <a:gd name="connsiteY6" fmla="*/ -21 h 409179"/>
                <a:gd name="connsiteX7" fmla="*/ 314577 w 535007"/>
                <a:gd name="connsiteY7" fmla="*/ 125804 h 409179"/>
                <a:gd name="connsiteX8" fmla="*/ 211183 w 535007"/>
                <a:gd name="connsiteY8" fmla="*/ 251629 h 409179"/>
                <a:gd name="connsiteX9" fmla="*/ 188752 w 535007"/>
                <a:gd name="connsiteY9" fmla="*/ 251629 h 409179"/>
                <a:gd name="connsiteX10" fmla="*/ -34 w 535007"/>
                <a:gd name="connsiteY10" fmla="*/ 220197 h 409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07" h="409179">
                  <a:moveTo>
                    <a:pt x="-34" y="220197"/>
                  </a:moveTo>
                  <a:cubicBezTo>
                    <a:pt x="62926" y="220197"/>
                    <a:pt x="157319" y="408982"/>
                    <a:pt x="346105" y="408982"/>
                  </a:cubicBezTo>
                  <a:cubicBezTo>
                    <a:pt x="445955" y="413345"/>
                    <a:pt x="530442" y="335926"/>
                    <a:pt x="534795" y="236075"/>
                  </a:cubicBezTo>
                  <a:cubicBezTo>
                    <a:pt x="535033" y="230779"/>
                    <a:pt x="535033" y="225483"/>
                    <a:pt x="534795" y="220197"/>
                  </a:cubicBezTo>
                  <a:cubicBezTo>
                    <a:pt x="534795" y="94372"/>
                    <a:pt x="471930" y="31411"/>
                    <a:pt x="408970" y="31411"/>
                  </a:cubicBezTo>
                  <a:cubicBezTo>
                    <a:pt x="346009" y="31411"/>
                    <a:pt x="314577" y="31411"/>
                    <a:pt x="283144" y="-21"/>
                  </a:cubicBezTo>
                  <a:lnTo>
                    <a:pt x="281430" y="-21"/>
                  </a:lnTo>
                  <a:cubicBezTo>
                    <a:pt x="301823" y="38888"/>
                    <a:pt x="313158" y="81903"/>
                    <a:pt x="314577" y="125804"/>
                  </a:cubicBezTo>
                  <a:cubicBezTo>
                    <a:pt x="320768" y="189098"/>
                    <a:pt x="274477" y="245438"/>
                    <a:pt x="211183" y="251629"/>
                  </a:cubicBezTo>
                  <a:cubicBezTo>
                    <a:pt x="203725" y="252363"/>
                    <a:pt x="196210" y="252363"/>
                    <a:pt x="188752" y="251629"/>
                  </a:cubicBezTo>
                  <a:cubicBezTo>
                    <a:pt x="125791" y="251629"/>
                    <a:pt x="62926" y="220197"/>
                    <a:pt x="-34" y="220197"/>
                  </a:cubicBezTo>
                  <a:close/>
                </a:path>
              </a:pathLst>
            </a:custGeom>
            <a:solidFill>
              <a:srgbClr val="F15A29">
                <a:alpha val="50000"/>
              </a:srgbClr>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A887DA1F-8CE5-1B99-5081-3091780FC03A}"/>
                </a:ext>
              </a:extLst>
            </p:cNvPr>
            <p:cNvSpPr/>
            <p:nvPr/>
          </p:nvSpPr>
          <p:spPr>
            <a:xfrm>
              <a:off x="4214825" y="2471736"/>
              <a:ext cx="1672071" cy="1889093"/>
            </a:xfrm>
            <a:custGeom>
              <a:avLst/>
              <a:gdLst>
                <a:gd name="connsiteX0" fmla="*/ 1669113 w 1672071"/>
                <a:gd name="connsiteY0" fmla="*/ 1806967 h 1889093"/>
                <a:gd name="connsiteX1" fmla="*/ 1653874 w 1672071"/>
                <a:gd name="connsiteY1" fmla="*/ 1698953 h 1889093"/>
                <a:gd name="connsiteX2" fmla="*/ 1653874 w 1672071"/>
                <a:gd name="connsiteY2" fmla="*/ 1038204 h 1889093"/>
                <a:gd name="connsiteX3" fmla="*/ 1190482 w 1672071"/>
                <a:gd name="connsiteY3" fmla="*/ 587576 h 1889093"/>
                <a:gd name="connsiteX4" fmla="*/ 1087612 w 1672071"/>
                <a:gd name="connsiteY4" fmla="*/ 440510 h 1889093"/>
                <a:gd name="connsiteX5" fmla="*/ 1138380 w 1672071"/>
                <a:gd name="connsiteY5" fmla="*/ 289063 h 1889093"/>
                <a:gd name="connsiteX6" fmla="*/ 1208199 w 1672071"/>
                <a:gd name="connsiteY6" fmla="*/ 107040 h 1889093"/>
                <a:gd name="connsiteX7" fmla="*/ 1186387 w 1672071"/>
                <a:gd name="connsiteY7" fmla="*/ 32935 h 1889093"/>
                <a:gd name="connsiteX8" fmla="*/ 1114568 w 1672071"/>
                <a:gd name="connsiteY8" fmla="*/ -21 h 1889093"/>
                <a:gd name="connsiteX9" fmla="*/ 511826 w 1672071"/>
                <a:gd name="connsiteY9" fmla="*/ -21 h 1889093"/>
                <a:gd name="connsiteX10" fmla="*/ 452866 w 1672071"/>
                <a:gd name="connsiteY10" fmla="*/ 20648 h 1889093"/>
                <a:gd name="connsiteX11" fmla="*/ 346377 w 1672071"/>
                <a:gd name="connsiteY11" fmla="*/ 106373 h 1889093"/>
                <a:gd name="connsiteX12" fmla="*/ 336566 w 1672071"/>
                <a:gd name="connsiteY12" fmla="*/ 194735 h 1889093"/>
                <a:gd name="connsiteX13" fmla="*/ 350853 w 1672071"/>
                <a:gd name="connsiteY13" fmla="*/ 207814 h 1889093"/>
                <a:gd name="connsiteX14" fmla="*/ 377523 w 1672071"/>
                <a:gd name="connsiteY14" fmla="*/ 225626 h 1889093"/>
                <a:gd name="connsiteX15" fmla="*/ 373142 w 1672071"/>
                <a:gd name="connsiteY15" fmla="*/ 229912 h 1889093"/>
                <a:gd name="connsiteX16" fmla="*/ 373112 w 1672071"/>
                <a:gd name="connsiteY16" fmla="*/ 274365 h 1889093"/>
                <a:gd name="connsiteX17" fmla="*/ 373142 w 1672071"/>
                <a:gd name="connsiteY17" fmla="*/ 274394 h 1889093"/>
                <a:gd name="connsiteX18" fmla="*/ 382667 w 1672071"/>
                <a:gd name="connsiteY18" fmla="*/ 283919 h 1889093"/>
                <a:gd name="connsiteX19" fmla="*/ 373142 w 1672071"/>
                <a:gd name="connsiteY19" fmla="*/ 293444 h 1889093"/>
                <a:gd name="connsiteX20" fmla="*/ 367236 w 1672071"/>
                <a:gd name="connsiteY20" fmla="*/ 329734 h 1889093"/>
                <a:gd name="connsiteX21" fmla="*/ 393525 w 1672071"/>
                <a:gd name="connsiteY21" fmla="*/ 382122 h 1889093"/>
                <a:gd name="connsiteX22" fmla="*/ 407051 w 1672071"/>
                <a:gd name="connsiteY22" fmla="*/ 468323 h 1889093"/>
                <a:gd name="connsiteX23" fmla="*/ 489823 w 1672071"/>
                <a:gd name="connsiteY23" fmla="*/ 504423 h 1889093"/>
                <a:gd name="connsiteX24" fmla="*/ 615553 w 1672071"/>
                <a:gd name="connsiteY24" fmla="*/ 565193 h 1889093"/>
                <a:gd name="connsiteX25" fmla="*/ 473821 w 1672071"/>
                <a:gd name="connsiteY25" fmla="*/ 627867 h 1889093"/>
                <a:gd name="connsiteX26" fmla="*/ 17859 w 1672071"/>
                <a:gd name="connsiteY26" fmla="*/ 1039252 h 1889093"/>
                <a:gd name="connsiteX27" fmla="*/ 17859 w 1672071"/>
                <a:gd name="connsiteY27" fmla="*/ 1039252 h 1889093"/>
                <a:gd name="connsiteX28" fmla="*/ 17859 w 1672071"/>
                <a:gd name="connsiteY28" fmla="*/ 1286902 h 1889093"/>
                <a:gd name="connsiteX29" fmla="*/ 17859 w 1672071"/>
                <a:gd name="connsiteY29" fmla="*/ 1295760 h 1889093"/>
                <a:gd name="connsiteX30" fmla="*/ 17859 w 1672071"/>
                <a:gd name="connsiteY30" fmla="*/ 1417108 h 1889093"/>
                <a:gd name="connsiteX31" fmla="*/ 17859 w 1672071"/>
                <a:gd name="connsiteY31" fmla="*/ 1417108 h 1889093"/>
                <a:gd name="connsiteX32" fmla="*/ 17859 w 1672071"/>
                <a:gd name="connsiteY32" fmla="*/ 1700287 h 1889093"/>
                <a:gd name="connsiteX33" fmla="*/ 17859 w 1672071"/>
                <a:gd name="connsiteY33" fmla="*/ 1700287 h 1889093"/>
                <a:gd name="connsiteX34" fmla="*/ 2619 w 1672071"/>
                <a:gd name="connsiteY34" fmla="*/ 1808300 h 1889093"/>
                <a:gd name="connsiteX35" fmla="*/ 44749 w 1672071"/>
                <a:gd name="connsiteY35" fmla="*/ 1886434 h 1889093"/>
                <a:gd name="connsiteX36" fmla="*/ 62913 w 1672071"/>
                <a:gd name="connsiteY36" fmla="*/ 1889072 h 1889093"/>
                <a:gd name="connsiteX37" fmla="*/ 215313 w 1672071"/>
                <a:gd name="connsiteY37" fmla="*/ 1889072 h 1889093"/>
                <a:gd name="connsiteX38" fmla="*/ 274844 w 1672071"/>
                <a:gd name="connsiteY38" fmla="*/ 1846305 h 1889093"/>
                <a:gd name="connsiteX39" fmla="*/ 321802 w 1672071"/>
                <a:gd name="connsiteY39" fmla="*/ 1675808 h 1889093"/>
                <a:gd name="connsiteX40" fmla="*/ 329041 w 1672071"/>
                <a:gd name="connsiteY40" fmla="*/ 1798490 h 1889093"/>
                <a:gd name="connsiteX41" fmla="*/ 423243 w 1672071"/>
                <a:gd name="connsiteY41" fmla="*/ 1887358 h 1889093"/>
                <a:gd name="connsiteX42" fmla="*/ 1248585 w 1672071"/>
                <a:gd name="connsiteY42" fmla="*/ 1887358 h 1889093"/>
                <a:gd name="connsiteX43" fmla="*/ 1342787 w 1672071"/>
                <a:gd name="connsiteY43" fmla="*/ 1798490 h 1889093"/>
                <a:gd name="connsiteX44" fmla="*/ 1350502 w 1672071"/>
                <a:gd name="connsiteY44" fmla="*/ 1666283 h 1889093"/>
                <a:gd name="connsiteX45" fmla="*/ 1396603 w 1672071"/>
                <a:gd name="connsiteY45" fmla="*/ 1843448 h 1889093"/>
                <a:gd name="connsiteX46" fmla="*/ 1456706 w 1672071"/>
                <a:gd name="connsiteY46" fmla="*/ 1887739 h 1889093"/>
                <a:gd name="connsiteX47" fmla="*/ 1609106 w 1672071"/>
                <a:gd name="connsiteY47" fmla="*/ 1887739 h 1889093"/>
                <a:gd name="connsiteX48" fmla="*/ 1672038 w 1672071"/>
                <a:gd name="connsiteY48" fmla="*/ 1825131 h 1889093"/>
                <a:gd name="connsiteX49" fmla="*/ 1669399 w 1672071"/>
                <a:gd name="connsiteY49" fmla="*/ 1806967 h 1889093"/>
                <a:gd name="connsiteX50" fmla="*/ 423243 w 1672071"/>
                <a:gd name="connsiteY50" fmla="*/ 1824779 h 1889093"/>
                <a:gd name="connsiteX51" fmla="*/ 391811 w 1672071"/>
                <a:gd name="connsiteY51" fmla="*/ 1795156 h 1889093"/>
                <a:gd name="connsiteX52" fmla="*/ 363903 w 1672071"/>
                <a:gd name="connsiteY52" fmla="*/ 1319573 h 1889093"/>
                <a:gd name="connsiteX53" fmla="*/ 331565 w 1672071"/>
                <a:gd name="connsiteY53" fmla="*/ 1289045 h 1889093"/>
                <a:gd name="connsiteX54" fmla="*/ 301038 w 1672071"/>
                <a:gd name="connsiteY54" fmla="*/ 1321382 h 1889093"/>
                <a:gd name="connsiteX55" fmla="*/ 215789 w 1672071"/>
                <a:gd name="connsiteY55" fmla="*/ 1824779 h 1889093"/>
                <a:gd name="connsiteX56" fmla="*/ 63389 w 1672071"/>
                <a:gd name="connsiteY56" fmla="*/ 1824779 h 1889093"/>
                <a:gd name="connsiteX57" fmla="*/ 81296 w 1672071"/>
                <a:gd name="connsiteY57" fmla="*/ 1699049 h 1889093"/>
                <a:gd name="connsiteX58" fmla="*/ 81296 w 1672071"/>
                <a:gd name="connsiteY58" fmla="*/ 1699049 h 1889093"/>
                <a:gd name="connsiteX59" fmla="*/ 81296 w 1672071"/>
                <a:gd name="connsiteY59" fmla="*/ 1038204 h 1889093"/>
                <a:gd name="connsiteX60" fmla="*/ 81296 w 1672071"/>
                <a:gd name="connsiteY60" fmla="*/ 1038204 h 1889093"/>
                <a:gd name="connsiteX61" fmla="*/ 495252 w 1672071"/>
                <a:gd name="connsiteY61" fmla="*/ 685779 h 1889093"/>
                <a:gd name="connsiteX62" fmla="*/ 678990 w 1672071"/>
                <a:gd name="connsiteY62" fmla="*/ 565955 h 1889093"/>
                <a:gd name="connsiteX63" fmla="*/ 490299 w 1672071"/>
                <a:gd name="connsiteY63" fmla="*/ 440129 h 1889093"/>
                <a:gd name="connsiteX64" fmla="*/ 458581 w 1672071"/>
                <a:gd name="connsiteY64" fmla="*/ 430604 h 1889093"/>
                <a:gd name="connsiteX65" fmla="*/ 457152 w 1672071"/>
                <a:gd name="connsiteY65" fmla="*/ 387456 h 1889093"/>
                <a:gd name="connsiteX66" fmla="*/ 455438 w 1672071"/>
                <a:gd name="connsiteY66" fmla="*/ 363453 h 1889093"/>
                <a:gd name="connsiteX67" fmla="*/ 434197 w 1672071"/>
                <a:gd name="connsiteY67" fmla="*/ 320781 h 1889093"/>
                <a:gd name="connsiteX68" fmla="*/ 445341 w 1672071"/>
                <a:gd name="connsiteY68" fmla="*/ 309637 h 1889093"/>
                <a:gd name="connsiteX69" fmla="*/ 616125 w 1672071"/>
                <a:gd name="connsiteY69" fmla="*/ 283157 h 1889093"/>
                <a:gd name="connsiteX70" fmla="*/ 738426 w 1672071"/>
                <a:gd name="connsiteY70" fmla="*/ 382027 h 1889093"/>
                <a:gd name="connsiteX71" fmla="*/ 738426 w 1672071"/>
                <a:gd name="connsiteY71" fmla="*/ 388408 h 1889093"/>
                <a:gd name="connsiteX72" fmla="*/ 735854 w 1672071"/>
                <a:gd name="connsiteY72" fmla="*/ 413555 h 1889093"/>
                <a:gd name="connsiteX73" fmla="*/ 755571 w 1672071"/>
                <a:gd name="connsiteY73" fmla="*/ 530141 h 1889093"/>
                <a:gd name="connsiteX74" fmla="*/ 774621 w 1672071"/>
                <a:gd name="connsiteY74" fmla="*/ 578908 h 1889093"/>
                <a:gd name="connsiteX75" fmla="*/ 883968 w 1672071"/>
                <a:gd name="connsiteY75" fmla="*/ 1230514 h 1889093"/>
                <a:gd name="connsiteX76" fmla="*/ 897874 w 1672071"/>
                <a:gd name="connsiteY76" fmla="*/ 1262137 h 1889093"/>
                <a:gd name="connsiteX77" fmla="*/ 900160 w 1672071"/>
                <a:gd name="connsiteY77" fmla="*/ 1271662 h 1889093"/>
                <a:gd name="connsiteX78" fmla="*/ 930640 w 1672071"/>
                <a:gd name="connsiteY78" fmla="*/ 1384724 h 1889093"/>
                <a:gd name="connsiteX79" fmla="*/ 856945 w 1672071"/>
                <a:gd name="connsiteY79" fmla="*/ 1479116 h 1889093"/>
                <a:gd name="connsiteX80" fmla="*/ 836247 w 1672071"/>
                <a:gd name="connsiteY80" fmla="*/ 1479116 h 1889093"/>
                <a:gd name="connsiteX81" fmla="*/ 749475 w 1672071"/>
                <a:gd name="connsiteY81" fmla="*/ 1464353 h 1889093"/>
                <a:gd name="connsiteX82" fmla="*/ 647081 w 1672071"/>
                <a:gd name="connsiteY82" fmla="*/ 1447208 h 1889093"/>
                <a:gd name="connsiteX83" fmla="*/ 489823 w 1672071"/>
                <a:gd name="connsiteY83" fmla="*/ 1604465 h 1889093"/>
                <a:gd name="connsiteX84" fmla="*/ 650034 w 1672071"/>
                <a:gd name="connsiteY84" fmla="*/ 1759056 h 1889093"/>
                <a:gd name="connsiteX85" fmla="*/ 760524 w 1672071"/>
                <a:gd name="connsiteY85" fmla="*/ 1824683 h 1889093"/>
                <a:gd name="connsiteX86" fmla="*/ 984552 w 1672071"/>
                <a:gd name="connsiteY86" fmla="*/ 1318334 h 1889093"/>
                <a:gd name="connsiteX87" fmla="*/ 1056084 w 1672071"/>
                <a:gd name="connsiteY87" fmla="*/ 1321382 h 1889093"/>
                <a:gd name="connsiteX88" fmla="*/ 1150477 w 1672071"/>
                <a:gd name="connsiteY88" fmla="*/ 1478735 h 1889093"/>
                <a:gd name="connsiteX89" fmla="*/ 1006469 w 1672071"/>
                <a:gd name="connsiteY89" fmla="*/ 1635993 h 1889093"/>
                <a:gd name="connsiteX90" fmla="*/ 993220 w 1672071"/>
                <a:gd name="connsiteY90" fmla="*/ 1635993 h 1889093"/>
                <a:gd name="connsiteX91" fmla="*/ 777383 w 1672071"/>
                <a:gd name="connsiteY91" fmla="*/ 1535123 h 1889093"/>
                <a:gd name="connsiteX92" fmla="*/ 835866 w 1672071"/>
                <a:gd name="connsiteY92" fmla="*/ 1541600 h 1889093"/>
                <a:gd name="connsiteX93" fmla="*/ 993220 w 1672071"/>
                <a:gd name="connsiteY93" fmla="*/ 1384342 h 1889093"/>
                <a:gd name="connsiteX94" fmla="*/ 984552 w 1672071"/>
                <a:gd name="connsiteY94" fmla="*/ 1318334 h 1889093"/>
                <a:gd name="connsiteX95" fmla="*/ 1456801 w 1672071"/>
                <a:gd name="connsiteY95" fmla="*/ 1824969 h 1889093"/>
                <a:gd name="connsiteX96" fmla="*/ 1371076 w 1672071"/>
                <a:gd name="connsiteY96" fmla="*/ 1321382 h 1889093"/>
                <a:gd name="connsiteX97" fmla="*/ 1340596 w 1672071"/>
                <a:gd name="connsiteY97" fmla="*/ 1289950 h 1889093"/>
                <a:gd name="connsiteX98" fmla="*/ 1308211 w 1672071"/>
                <a:gd name="connsiteY98" fmla="*/ 1319573 h 1889093"/>
                <a:gd name="connsiteX99" fmla="*/ 1280303 w 1672071"/>
                <a:gd name="connsiteY99" fmla="*/ 1795156 h 1889093"/>
                <a:gd name="connsiteX100" fmla="*/ 1248870 w 1672071"/>
                <a:gd name="connsiteY100" fmla="*/ 1824779 h 1889093"/>
                <a:gd name="connsiteX101" fmla="*/ 831676 w 1672071"/>
                <a:gd name="connsiteY101" fmla="*/ 1824779 h 1889093"/>
                <a:gd name="connsiteX102" fmla="*/ 676037 w 1672071"/>
                <a:gd name="connsiteY102" fmla="*/ 1701716 h 1889093"/>
                <a:gd name="connsiteX103" fmla="*/ 553069 w 1672071"/>
                <a:gd name="connsiteY103" fmla="*/ 1604561 h 1889093"/>
                <a:gd name="connsiteX104" fmla="*/ 626761 w 1672071"/>
                <a:gd name="connsiteY104" fmla="*/ 1510168 h 1889093"/>
                <a:gd name="connsiteX105" fmla="*/ 647462 w 1672071"/>
                <a:gd name="connsiteY105" fmla="*/ 1510168 h 1889093"/>
                <a:gd name="connsiteX106" fmla="*/ 710899 w 1672071"/>
                <a:gd name="connsiteY106" fmla="*/ 1559126 h 1889093"/>
                <a:gd name="connsiteX107" fmla="*/ 993600 w 1672071"/>
                <a:gd name="connsiteY107" fmla="*/ 1698953 h 1889093"/>
                <a:gd name="connsiteX108" fmla="*/ 1213819 w 1672071"/>
                <a:gd name="connsiteY108" fmla="*/ 1492680 h 1889093"/>
                <a:gd name="connsiteX109" fmla="*/ 1213819 w 1672071"/>
                <a:gd name="connsiteY109" fmla="*/ 1478735 h 1889093"/>
                <a:gd name="connsiteX110" fmla="*/ 1056466 w 1672071"/>
                <a:gd name="connsiteY110" fmla="*/ 1258517 h 1889093"/>
                <a:gd name="connsiteX111" fmla="*/ 956739 w 1672071"/>
                <a:gd name="connsiteY111" fmla="*/ 1239467 h 1889093"/>
                <a:gd name="connsiteX112" fmla="*/ 941308 w 1672071"/>
                <a:gd name="connsiteY112" fmla="*/ 1204415 h 1889093"/>
                <a:gd name="connsiteX113" fmla="*/ 837486 w 1672071"/>
                <a:gd name="connsiteY113" fmla="*/ 580623 h 1889093"/>
                <a:gd name="connsiteX114" fmla="*/ 799386 w 1672071"/>
                <a:gd name="connsiteY114" fmla="*/ 484516 h 1889093"/>
                <a:gd name="connsiteX115" fmla="*/ 792432 w 1672071"/>
                <a:gd name="connsiteY115" fmla="*/ 441463 h 1889093"/>
                <a:gd name="connsiteX116" fmla="*/ 801957 w 1672071"/>
                <a:gd name="connsiteY116" fmla="*/ 387551 h 1889093"/>
                <a:gd name="connsiteX117" fmla="*/ 801957 w 1672071"/>
                <a:gd name="connsiteY117" fmla="*/ 381836 h 1889093"/>
                <a:gd name="connsiteX118" fmla="*/ 616696 w 1672071"/>
                <a:gd name="connsiteY118" fmla="*/ 219911 h 1889093"/>
                <a:gd name="connsiteX119" fmla="*/ 450675 w 1672071"/>
                <a:gd name="connsiteY119" fmla="*/ 241342 h 1889093"/>
                <a:gd name="connsiteX120" fmla="*/ 449996 w 1672071"/>
                <a:gd name="connsiteY120" fmla="*/ 197434 h 1889093"/>
                <a:gd name="connsiteX121" fmla="*/ 445341 w 1672071"/>
                <a:gd name="connsiteY121" fmla="*/ 193717 h 1889093"/>
                <a:gd name="connsiteX122" fmla="*/ 386763 w 1672071"/>
                <a:gd name="connsiteY122" fmla="*/ 154570 h 1889093"/>
                <a:gd name="connsiteX123" fmla="*/ 493252 w 1672071"/>
                <a:gd name="connsiteY123" fmla="*/ 69416 h 1889093"/>
                <a:gd name="connsiteX124" fmla="*/ 512874 w 1672071"/>
                <a:gd name="connsiteY124" fmla="*/ 62558 h 1889093"/>
                <a:gd name="connsiteX125" fmla="*/ 1115616 w 1672071"/>
                <a:gd name="connsiteY125" fmla="*/ 62558 h 1889093"/>
                <a:gd name="connsiteX126" fmla="*/ 1139904 w 1672071"/>
                <a:gd name="connsiteY126" fmla="*/ 73702 h 1889093"/>
                <a:gd name="connsiteX127" fmla="*/ 1146953 w 1672071"/>
                <a:gd name="connsiteY127" fmla="*/ 97515 h 1889093"/>
                <a:gd name="connsiteX128" fmla="*/ 1084945 w 1672071"/>
                <a:gd name="connsiteY128" fmla="*/ 257154 h 1889093"/>
                <a:gd name="connsiteX129" fmla="*/ 1025700 w 1672071"/>
                <a:gd name="connsiteY129" fmla="*/ 440129 h 1889093"/>
                <a:gd name="connsiteX130" fmla="*/ 1168956 w 1672071"/>
                <a:gd name="connsiteY130" fmla="*/ 647108 h 1889093"/>
                <a:gd name="connsiteX131" fmla="*/ 1590913 w 1672071"/>
                <a:gd name="connsiteY131" fmla="*/ 1038585 h 1889093"/>
                <a:gd name="connsiteX132" fmla="*/ 1590913 w 1672071"/>
                <a:gd name="connsiteY132" fmla="*/ 1699334 h 1889093"/>
                <a:gd name="connsiteX133" fmla="*/ 1608820 w 1672071"/>
                <a:gd name="connsiteY133" fmla="*/ 1825159 h 188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672071" h="1889093">
                  <a:moveTo>
                    <a:pt x="1669113" y="1806967"/>
                  </a:moveTo>
                  <a:cubicBezTo>
                    <a:pt x="1659008" y="1771848"/>
                    <a:pt x="1653874" y="1735491"/>
                    <a:pt x="1653874" y="1698953"/>
                  </a:cubicBezTo>
                  <a:lnTo>
                    <a:pt x="1653874" y="1038204"/>
                  </a:lnTo>
                  <a:cubicBezTo>
                    <a:pt x="1653874" y="785125"/>
                    <a:pt x="1389364" y="659871"/>
                    <a:pt x="1190482" y="587576"/>
                  </a:cubicBezTo>
                  <a:cubicBezTo>
                    <a:pt x="1128713" y="565016"/>
                    <a:pt x="1087622" y="506269"/>
                    <a:pt x="1087612" y="440510"/>
                  </a:cubicBezTo>
                  <a:cubicBezTo>
                    <a:pt x="1089393" y="386155"/>
                    <a:pt x="1107043" y="333508"/>
                    <a:pt x="1138380" y="289063"/>
                  </a:cubicBezTo>
                  <a:cubicBezTo>
                    <a:pt x="1173956" y="233852"/>
                    <a:pt x="1197731" y="171880"/>
                    <a:pt x="1208199" y="107040"/>
                  </a:cubicBezTo>
                  <a:cubicBezTo>
                    <a:pt x="1212056" y="80341"/>
                    <a:pt x="1204093" y="53286"/>
                    <a:pt x="1186387" y="32935"/>
                  </a:cubicBezTo>
                  <a:cubicBezTo>
                    <a:pt x="1168403" y="11997"/>
                    <a:pt x="1142171" y="-41"/>
                    <a:pt x="1114568" y="-21"/>
                  </a:cubicBezTo>
                  <a:lnTo>
                    <a:pt x="511826" y="-21"/>
                  </a:lnTo>
                  <a:cubicBezTo>
                    <a:pt x="490408" y="44"/>
                    <a:pt x="469637" y="7326"/>
                    <a:pt x="452866" y="20648"/>
                  </a:cubicBezTo>
                  <a:lnTo>
                    <a:pt x="346377" y="106373"/>
                  </a:lnTo>
                  <a:cubicBezTo>
                    <a:pt x="319268" y="128065"/>
                    <a:pt x="314875" y="167626"/>
                    <a:pt x="336566" y="194735"/>
                  </a:cubicBezTo>
                  <a:cubicBezTo>
                    <a:pt x="340625" y="199807"/>
                    <a:pt x="345444" y="204219"/>
                    <a:pt x="350853" y="207814"/>
                  </a:cubicBezTo>
                  <a:lnTo>
                    <a:pt x="377523" y="225626"/>
                  </a:lnTo>
                  <a:lnTo>
                    <a:pt x="373142" y="229912"/>
                  </a:lnTo>
                  <a:cubicBezTo>
                    <a:pt x="360859" y="242180"/>
                    <a:pt x="360845" y="262081"/>
                    <a:pt x="373112" y="274365"/>
                  </a:cubicBezTo>
                  <a:cubicBezTo>
                    <a:pt x="373122" y="274374"/>
                    <a:pt x="373132" y="274385"/>
                    <a:pt x="373142" y="274394"/>
                  </a:cubicBezTo>
                  <a:lnTo>
                    <a:pt x="382667" y="283919"/>
                  </a:lnTo>
                  <a:lnTo>
                    <a:pt x="373142" y="293444"/>
                  </a:lnTo>
                  <a:cubicBezTo>
                    <a:pt x="363621" y="303036"/>
                    <a:pt x="361248" y="317619"/>
                    <a:pt x="367236" y="329734"/>
                  </a:cubicBezTo>
                  <a:lnTo>
                    <a:pt x="393525" y="382122"/>
                  </a:lnTo>
                  <a:cubicBezTo>
                    <a:pt x="386028" y="411495"/>
                    <a:pt x="390918" y="442658"/>
                    <a:pt x="407051" y="468323"/>
                  </a:cubicBezTo>
                  <a:cubicBezTo>
                    <a:pt x="426822" y="493502"/>
                    <a:pt x="457919" y="507064"/>
                    <a:pt x="489823" y="504423"/>
                  </a:cubicBezTo>
                  <a:cubicBezTo>
                    <a:pt x="527161" y="504423"/>
                    <a:pt x="613648" y="510424"/>
                    <a:pt x="615553" y="565193"/>
                  </a:cubicBezTo>
                  <a:cubicBezTo>
                    <a:pt x="603837" y="581671"/>
                    <a:pt x="528876" y="608341"/>
                    <a:pt x="473821" y="627867"/>
                  </a:cubicBezTo>
                  <a:cubicBezTo>
                    <a:pt x="292275" y="692351"/>
                    <a:pt x="17859" y="789792"/>
                    <a:pt x="17859" y="1039252"/>
                  </a:cubicBezTo>
                  <a:lnTo>
                    <a:pt x="17859" y="1039252"/>
                  </a:lnTo>
                  <a:lnTo>
                    <a:pt x="17859" y="1286902"/>
                  </a:lnTo>
                  <a:cubicBezTo>
                    <a:pt x="17431" y="1289835"/>
                    <a:pt x="17431" y="1292826"/>
                    <a:pt x="17859" y="1295760"/>
                  </a:cubicBezTo>
                  <a:lnTo>
                    <a:pt x="17859" y="1417108"/>
                  </a:lnTo>
                  <a:lnTo>
                    <a:pt x="17859" y="1417108"/>
                  </a:lnTo>
                  <a:lnTo>
                    <a:pt x="17859" y="1700287"/>
                  </a:lnTo>
                  <a:lnTo>
                    <a:pt x="17859" y="1700287"/>
                  </a:lnTo>
                  <a:cubicBezTo>
                    <a:pt x="17858" y="1736825"/>
                    <a:pt x="12727" y="1773182"/>
                    <a:pt x="2619" y="1808300"/>
                  </a:cubicBezTo>
                  <a:cubicBezTo>
                    <a:pt x="-7323" y="1841514"/>
                    <a:pt x="11540" y="1876490"/>
                    <a:pt x="44749" y="1886434"/>
                  </a:cubicBezTo>
                  <a:cubicBezTo>
                    <a:pt x="50643" y="1888196"/>
                    <a:pt x="56762" y="1889091"/>
                    <a:pt x="62913" y="1889072"/>
                  </a:cubicBezTo>
                  <a:lnTo>
                    <a:pt x="215313" y="1889072"/>
                  </a:lnTo>
                  <a:cubicBezTo>
                    <a:pt x="242293" y="1889120"/>
                    <a:pt x="266274" y="1871889"/>
                    <a:pt x="274844" y="1846305"/>
                  </a:cubicBezTo>
                  <a:cubicBezTo>
                    <a:pt x="293385" y="1790308"/>
                    <a:pt x="309059" y="1733405"/>
                    <a:pt x="321802" y="1675808"/>
                  </a:cubicBezTo>
                  <a:lnTo>
                    <a:pt x="329041" y="1798490"/>
                  </a:lnTo>
                  <a:cubicBezTo>
                    <a:pt x="332012" y="1848353"/>
                    <a:pt x="373288" y="1887291"/>
                    <a:pt x="423243" y="1887358"/>
                  </a:cubicBezTo>
                  <a:lnTo>
                    <a:pt x="1248585" y="1887358"/>
                  </a:lnTo>
                  <a:cubicBezTo>
                    <a:pt x="1298543" y="1887291"/>
                    <a:pt x="1339815" y="1848353"/>
                    <a:pt x="1342787" y="1798490"/>
                  </a:cubicBezTo>
                  <a:lnTo>
                    <a:pt x="1350502" y="1666283"/>
                  </a:lnTo>
                  <a:cubicBezTo>
                    <a:pt x="1368409" y="1748007"/>
                    <a:pt x="1387269" y="1812967"/>
                    <a:pt x="1396603" y="1843448"/>
                  </a:cubicBezTo>
                  <a:cubicBezTo>
                    <a:pt x="1404642" y="1869870"/>
                    <a:pt x="1429083" y="1887882"/>
                    <a:pt x="1456706" y="1887739"/>
                  </a:cubicBezTo>
                  <a:lnTo>
                    <a:pt x="1609106" y="1887739"/>
                  </a:lnTo>
                  <a:cubicBezTo>
                    <a:pt x="1643777" y="1887825"/>
                    <a:pt x="1671952" y="1859792"/>
                    <a:pt x="1672038" y="1825131"/>
                  </a:cubicBezTo>
                  <a:cubicBezTo>
                    <a:pt x="1672047" y="1818978"/>
                    <a:pt x="1671161" y="1812863"/>
                    <a:pt x="1669399" y="1806967"/>
                  </a:cubicBezTo>
                  <a:close/>
                  <a:moveTo>
                    <a:pt x="423243" y="1824779"/>
                  </a:moveTo>
                  <a:cubicBezTo>
                    <a:pt x="406585" y="1824759"/>
                    <a:pt x="392818" y="1811786"/>
                    <a:pt x="391811" y="1795156"/>
                  </a:cubicBezTo>
                  <a:lnTo>
                    <a:pt x="363903" y="1319573"/>
                  </a:lnTo>
                  <a:cubicBezTo>
                    <a:pt x="363403" y="1302208"/>
                    <a:pt x="348925" y="1288550"/>
                    <a:pt x="331565" y="1289045"/>
                  </a:cubicBezTo>
                  <a:cubicBezTo>
                    <a:pt x="314206" y="1289540"/>
                    <a:pt x="300538" y="1304018"/>
                    <a:pt x="301038" y="1321382"/>
                  </a:cubicBezTo>
                  <a:cubicBezTo>
                    <a:pt x="298081" y="1492508"/>
                    <a:pt x="269341" y="1662215"/>
                    <a:pt x="215789" y="1824779"/>
                  </a:cubicBezTo>
                  <a:lnTo>
                    <a:pt x="63389" y="1824779"/>
                  </a:lnTo>
                  <a:cubicBezTo>
                    <a:pt x="75282" y="1783926"/>
                    <a:pt x="81311" y="1741597"/>
                    <a:pt x="81296" y="1699049"/>
                  </a:cubicBezTo>
                  <a:lnTo>
                    <a:pt x="81296" y="1699049"/>
                  </a:lnTo>
                  <a:lnTo>
                    <a:pt x="81296" y="1038204"/>
                  </a:lnTo>
                  <a:lnTo>
                    <a:pt x="81296" y="1038204"/>
                  </a:lnTo>
                  <a:cubicBezTo>
                    <a:pt x="81296" y="833131"/>
                    <a:pt x="320564" y="748168"/>
                    <a:pt x="495252" y="685779"/>
                  </a:cubicBezTo>
                  <a:cubicBezTo>
                    <a:pt x="605933" y="646441"/>
                    <a:pt x="678990" y="620533"/>
                    <a:pt x="678990" y="565955"/>
                  </a:cubicBezTo>
                  <a:cubicBezTo>
                    <a:pt x="678990" y="487087"/>
                    <a:pt x="608409" y="440129"/>
                    <a:pt x="490299" y="440129"/>
                  </a:cubicBezTo>
                  <a:cubicBezTo>
                    <a:pt x="478860" y="441525"/>
                    <a:pt x="467358" y="438071"/>
                    <a:pt x="458581" y="430604"/>
                  </a:cubicBezTo>
                  <a:cubicBezTo>
                    <a:pt x="452695" y="416913"/>
                    <a:pt x="452185" y="401506"/>
                    <a:pt x="457152" y="387456"/>
                  </a:cubicBezTo>
                  <a:cubicBezTo>
                    <a:pt x="459841" y="379551"/>
                    <a:pt x="459223" y="370895"/>
                    <a:pt x="455438" y="363453"/>
                  </a:cubicBezTo>
                  <a:lnTo>
                    <a:pt x="434197" y="320781"/>
                  </a:lnTo>
                  <a:lnTo>
                    <a:pt x="445341" y="309637"/>
                  </a:lnTo>
                  <a:cubicBezTo>
                    <a:pt x="500115" y="290218"/>
                    <a:pt x="558042" y="281237"/>
                    <a:pt x="616125" y="283157"/>
                  </a:cubicBezTo>
                  <a:cubicBezTo>
                    <a:pt x="650129" y="283157"/>
                    <a:pt x="738426" y="300874"/>
                    <a:pt x="738426" y="382027"/>
                  </a:cubicBezTo>
                  <a:lnTo>
                    <a:pt x="738426" y="388408"/>
                  </a:lnTo>
                  <a:cubicBezTo>
                    <a:pt x="739292" y="396878"/>
                    <a:pt x="738416" y="405435"/>
                    <a:pt x="735854" y="413555"/>
                  </a:cubicBezTo>
                  <a:cubicBezTo>
                    <a:pt x="716452" y="452580"/>
                    <a:pt x="724414" y="499666"/>
                    <a:pt x="755571" y="530141"/>
                  </a:cubicBezTo>
                  <a:cubicBezTo>
                    <a:pt x="767086" y="543875"/>
                    <a:pt x="773773" y="561006"/>
                    <a:pt x="774621" y="578908"/>
                  </a:cubicBezTo>
                  <a:cubicBezTo>
                    <a:pt x="762810" y="962385"/>
                    <a:pt x="835676" y="1123738"/>
                    <a:pt x="883968" y="1230514"/>
                  </a:cubicBezTo>
                  <a:cubicBezTo>
                    <a:pt x="888921" y="1241563"/>
                    <a:pt x="893493" y="1251850"/>
                    <a:pt x="897874" y="1262137"/>
                  </a:cubicBezTo>
                  <a:cubicBezTo>
                    <a:pt x="898169" y="1265404"/>
                    <a:pt x="898941" y="1268614"/>
                    <a:pt x="900160" y="1271662"/>
                  </a:cubicBezTo>
                  <a:cubicBezTo>
                    <a:pt x="918715" y="1306571"/>
                    <a:pt x="929135" y="1345223"/>
                    <a:pt x="930640" y="1384724"/>
                  </a:cubicBezTo>
                  <a:cubicBezTo>
                    <a:pt x="936355" y="1431139"/>
                    <a:pt x="903361" y="1473401"/>
                    <a:pt x="856945" y="1479116"/>
                  </a:cubicBezTo>
                  <a:cubicBezTo>
                    <a:pt x="850078" y="1479964"/>
                    <a:pt x="843125" y="1479964"/>
                    <a:pt x="836247" y="1479116"/>
                  </a:cubicBezTo>
                  <a:cubicBezTo>
                    <a:pt x="806844" y="1477640"/>
                    <a:pt x="777716" y="1472687"/>
                    <a:pt x="749475" y="1464353"/>
                  </a:cubicBezTo>
                  <a:cubicBezTo>
                    <a:pt x="716194" y="1454380"/>
                    <a:pt x="681790" y="1448627"/>
                    <a:pt x="647081" y="1447208"/>
                  </a:cubicBezTo>
                  <a:cubicBezTo>
                    <a:pt x="570881" y="1447208"/>
                    <a:pt x="489823" y="1488451"/>
                    <a:pt x="489823" y="1604465"/>
                  </a:cubicBezTo>
                  <a:cubicBezTo>
                    <a:pt x="489823" y="1687809"/>
                    <a:pt x="574881" y="1725719"/>
                    <a:pt x="650034" y="1759056"/>
                  </a:cubicBezTo>
                  <a:cubicBezTo>
                    <a:pt x="690953" y="1773172"/>
                    <a:pt x="728548" y="1795508"/>
                    <a:pt x="760524" y="1824683"/>
                  </a:cubicBezTo>
                  <a:close/>
                  <a:moveTo>
                    <a:pt x="984552" y="1318334"/>
                  </a:moveTo>
                  <a:cubicBezTo>
                    <a:pt x="1008298" y="1321020"/>
                    <a:pt x="1032196" y="1322039"/>
                    <a:pt x="1056084" y="1321382"/>
                  </a:cubicBezTo>
                  <a:cubicBezTo>
                    <a:pt x="1103043" y="1321382"/>
                    <a:pt x="1150477" y="1375389"/>
                    <a:pt x="1150477" y="1478735"/>
                  </a:cubicBezTo>
                  <a:cubicBezTo>
                    <a:pt x="1154135" y="1561927"/>
                    <a:pt x="1089660" y="1632335"/>
                    <a:pt x="1006469" y="1635993"/>
                  </a:cubicBezTo>
                  <a:cubicBezTo>
                    <a:pt x="1002049" y="1636183"/>
                    <a:pt x="997630" y="1636183"/>
                    <a:pt x="993220" y="1635993"/>
                  </a:cubicBezTo>
                  <a:cubicBezTo>
                    <a:pt x="899970" y="1635993"/>
                    <a:pt x="832247" y="1584558"/>
                    <a:pt x="777383" y="1535123"/>
                  </a:cubicBezTo>
                  <a:cubicBezTo>
                    <a:pt x="796614" y="1539229"/>
                    <a:pt x="816207" y="1541391"/>
                    <a:pt x="835866" y="1541600"/>
                  </a:cubicBezTo>
                  <a:cubicBezTo>
                    <a:pt x="951881" y="1541600"/>
                    <a:pt x="993220" y="1460352"/>
                    <a:pt x="993220" y="1384342"/>
                  </a:cubicBezTo>
                  <a:cubicBezTo>
                    <a:pt x="993200" y="1362054"/>
                    <a:pt x="990286" y="1339870"/>
                    <a:pt x="984552" y="1318334"/>
                  </a:cubicBezTo>
                  <a:close/>
                  <a:moveTo>
                    <a:pt x="1456801" y="1824969"/>
                  </a:moveTo>
                  <a:cubicBezTo>
                    <a:pt x="1436608" y="1759151"/>
                    <a:pt x="1371076" y="1527979"/>
                    <a:pt x="1371076" y="1321382"/>
                  </a:cubicBezTo>
                  <a:cubicBezTo>
                    <a:pt x="1371086" y="1304390"/>
                    <a:pt x="1357579" y="1290464"/>
                    <a:pt x="1340596" y="1289950"/>
                  </a:cubicBezTo>
                  <a:cubicBezTo>
                    <a:pt x="1323480" y="1289197"/>
                    <a:pt x="1308983" y="1302456"/>
                    <a:pt x="1308211" y="1319573"/>
                  </a:cubicBezTo>
                  <a:lnTo>
                    <a:pt x="1280303" y="1795156"/>
                  </a:lnTo>
                  <a:cubicBezTo>
                    <a:pt x="1279293" y="1811786"/>
                    <a:pt x="1265530" y="1824759"/>
                    <a:pt x="1248870" y="1824779"/>
                  </a:cubicBezTo>
                  <a:lnTo>
                    <a:pt x="831676" y="1824779"/>
                  </a:lnTo>
                  <a:cubicBezTo>
                    <a:pt x="813197" y="1762771"/>
                    <a:pt x="740902" y="1730481"/>
                    <a:pt x="676037" y="1701716"/>
                  </a:cubicBezTo>
                  <a:cubicBezTo>
                    <a:pt x="601742" y="1668664"/>
                    <a:pt x="553069" y="1644089"/>
                    <a:pt x="553069" y="1604561"/>
                  </a:cubicBezTo>
                  <a:cubicBezTo>
                    <a:pt x="547353" y="1558145"/>
                    <a:pt x="580346" y="1515883"/>
                    <a:pt x="626761" y="1510168"/>
                  </a:cubicBezTo>
                  <a:cubicBezTo>
                    <a:pt x="633632" y="1509320"/>
                    <a:pt x="640585" y="1509320"/>
                    <a:pt x="647462" y="1510168"/>
                  </a:cubicBezTo>
                  <a:cubicBezTo>
                    <a:pt x="658130" y="1510168"/>
                    <a:pt x="689848" y="1539600"/>
                    <a:pt x="710899" y="1559126"/>
                  </a:cubicBezTo>
                  <a:cubicBezTo>
                    <a:pt x="770906" y="1614848"/>
                    <a:pt x="861584" y="1698953"/>
                    <a:pt x="993600" y="1698953"/>
                  </a:cubicBezTo>
                  <a:cubicBezTo>
                    <a:pt x="1111377" y="1702801"/>
                    <a:pt x="1209970" y="1610447"/>
                    <a:pt x="1213819" y="1492680"/>
                  </a:cubicBezTo>
                  <a:cubicBezTo>
                    <a:pt x="1213971" y="1488032"/>
                    <a:pt x="1213971" y="1483384"/>
                    <a:pt x="1213819" y="1478735"/>
                  </a:cubicBezTo>
                  <a:cubicBezTo>
                    <a:pt x="1213819" y="1327383"/>
                    <a:pt x="1132284" y="1258517"/>
                    <a:pt x="1056466" y="1258517"/>
                  </a:cubicBezTo>
                  <a:cubicBezTo>
                    <a:pt x="997125" y="1258517"/>
                    <a:pt x="976646" y="1257374"/>
                    <a:pt x="956739" y="1239467"/>
                  </a:cubicBezTo>
                  <a:cubicBezTo>
                    <a:pt x="951881" y="1228133"/>
                    <a:pt x="947214" y="1216703"/>
                    <a:pt x="941308" y="1204415"/>
                  </a:cubicBezTo>
                  <a:cubicBezTo>
                    <a:pt x="892731" y="1096878"/>
                    <a:pt x="826151" y="949622"/>
                    <a:pt x="837486" y="580623"/>
                  </a:cubicBezTo>
                  <a:cubicBezTo>
                    <a:pt x="837162" y="544967"/>
                    <a:pt x="823579" y="510708"/>
                    <a:pt x="799386" y="484516"/>
                  </a:cubicBezTo>
                  <a:cubicBezTo>
                    <a:pt x="788061" y="473151"/>
                    <a:pt x="785260" y="455817"/>
                    <a:pt x="792432" y="441463"/>
                  </a:cubicBezTo>
                  <a:cubicBezTo>
                    <a:pt x="799995" y="424550"/>
                    <a:pt x="803262" y="406032"/>
                    <a:pt x="801957" y="387551"/>
                  </a:cubicBezTo>
                  <a:lnTo>
                    <a:pt x="801957" y="381836"/>
                  </a:lnTo>
                  <a:cubicBezTo>
                    <a:pt x="801957" y="263155"/>
                    <a:pt x="691182" y="219911"/>
                    <a:pt x="616696" y="219911"/>
                  </a:cubicBezTo>
                  <a:cubicBezTo>
                    <a:pt x="560615" y="219063"/>
                    <a:pt x="504703" y="226280"/>
                    <a:pt x="450675" y="241342"/>
                  </a:cubicBezTo>
                  <a:cubicBezTo>
                    <a:pt x="462613" y="229030"/>
                    <a:pt x="462308" y="209372"/>
                    <a:pt x="449996" y="197434"/>
                  </a:cubicBezTo>
                  <a:cubicBezTo>
                    <a:pt x="448568" y="196049"/>
                    <a:pt x="447008" y="194804"/>
                    <a:pt x="445341" y="193717"/>
                  </a:cubicBezTo>
                  <a:lnTo>
                    <a:pt x="386763" y="154570"/>
                  </a:lnTo>
                  <a:lnTo>
                    <a:pt x="493252" y="69416"/>
                  </a:lnTo>
                  <a:cubicBezTo>
                    <a:pt x="498822" y="64964"/>
                    <a:pt x="505743" y="62546"/>
                    <a:pt x="512874" y="62558"/>
                  </a:cubicBezTo>
                  <a:lnTo>
                    <a:pt x="1115616" y="62558"/>
                  </a:lnTo>
                  <a:cubicBezTo>
                    <a:pt x="1124950" y="62566"/>
                    <a:pt x="1133808" y="66634"/>
                    <a:pt x="1139904" y="73702"/>
                  </a:cubicBezTo>
                  <a:cubicBezTo>
                    <a:pt x="1145639" y="80219"/>
                    <a:pt x="1148220" y="88927"/>
                    <a:pt x="1146953" y="97515"/>
                  </a:cubicBezTo>
                  <a:cubicBezTo>
                    <a:pt x="1137600" y="154457"/>
                    <a:pt x="1116483" y="208826"/>
                    <a:pt x="1084945" y="257154"/>
                  </a:cubicBezTo>
                  <a:cubicBezTo>
                    <a:pt x="1047893" y="311121"/>
                    <a:pt x="1027309" y="374687"/>
                    <a:pt x="1025700" y="440129"/>
                  </a:cubicBezTo>
                  <a:cubicBezTo>
                    <a:pt x="1025319" y="532338"/>
                    <a:pt x="1082526" y="614986"/>
                    <a:pt x="1168956" y="647108"/>
                  </a:cubicBezTo>
                  <a:cubicBezTo>
                    <a:pt x="1349931" y="712925"/>
                    <a:pt x="1590913" y="825035"/>
                    <a:pt x="1590913" y="1038585"/>
                  </a:cubicBezTo>
                  <a:lnTo>
                    <a:pt x="1590913" y="1699334"/>
                  </a:lnTo>
                  <a:cubicBezTo>
                    <a:pt x="1590894" y="1741911"/>
                    <a:pt x="1596924" y="1784278"/>
                    <a:pt x="1608820" y="1825159"/>
                  </a:cubicBezTo>
                  <a:close/>
                </a:path>
              </a:pathLst>
            </a:custGeom>
            <a:solidFill>
              <a:srgbClr val="CC5500"/>
            </a:solidFill>
            <a:ln w="9525" cap="flat">
              <a:noFill/>
              <a:prstDash val="solid"/>
              <a:miter/>
            </a:ln>
          </p:spPr>
          <p:txBody>
            <a:bodyPr rtlCol="0" anchor="ctr"/>
            <a:lstStyle/>
            <a:p>
              <a:endParaRPr lang="en-IN" dirty="0"/>
            </a:p>
          </p:txBody>
        </p:sp>
      </p:grpSp>
      <p:grpSp>
        <p:nvGrpSpPr>
          <p:cNvPr id="30" name="Group 29">
            <a:extLst>
              <a:ext uri="{FF2B5EF4-FFF2-40B4-BE49-F238E27FC236}">
                <a16:creationId xmlns:a16="http://schemas.microsoft.com/office/drawing/2014/main" xmlns="" id="{B90B5641-3F05-EBB9-AA8C-652BC34AF6D5}"/>
              </a:ext>
            </a:extLst>
          </p:cNvPr>
          <p:cNvGrpSpPr/>
          <p:nvPr/>
        </p:nvGrpSpPr>
        <p:grpSpPr>
          <a:xfrm>
            <a:off x="481372" y="1615674"/>
            <a:ext cx="1671143" cy="1888046"/>
            <a:chOff x="6302167" y="2503264"/>
            <a:chExt cx="1671143" cy="1888046"/>
          </a:xfrm>
        </p:grpSpPr>
        <p:sp>
          <p:nvSpPr>
            <p:cNvPr id="26" name="Freeform: Shape 25">
              <a:extLst>
                <a:ext uri="{FF2B5EF4-FFF2-40B4-BE49-F238E27FC236}">
                  <a16:creationId xmlns:a16="http://schemas.microsoft.com/office/drawing/2014/main" xmlns="" id="{0702304C-78BB-E5E7-1BC4-55D23C8CFC1F}"/>
                </a:ext>
              </a:extLst>
            </p:cNvPr>
            <p:cNvSpPr/>
            <p:nvPr/>
          </p:nvSpPr>
          <p:spPr>
            <a:xfrm>
              <a:off x="6666927" y="2722836"/>
              <a:ext cx="848894" cy="1668092"/>
            </a:xfrm>
            <a:custGeom>
              <a:avLst/>
              <a:gdLst>
                <a:gd name="connsiteX0" fmla="*/ 310958 w 848894"/>
                <a:gd name="connsiteY0" fmla="*/ 1481858 h 1668092"/>
                <a:gd name="connsiteX1" fmla="*/ 188085 w 848894"/>
                <a:gd name="connsiteY1" fmla="*/ 1384703 h 1668092"/>
                <a:gd name="connsiteX2" fmla="*/ 261447 w 848894"/>
                <a:gd name="connsiteY2" fmla="*/ 1290396 h 1668092"/>
                <a:gd name="connsiteX3" fmla="*/ 282478 w 848894"/>
                <a:gd name="connsiteY3" fmla="*/ 1290405 h 1668092"/>
                <a:gd name="connsiteX4" fmla="*/ 345819 w 848894"/>
                <a:gd name="connsiteY4" fmla="*/ 1339364 h 1668092"/>
                <a:gd name="connsiteX5" fmla="*/ 628521 w 848894"/>
                <a:gd name="connsiteY5" fmla="*/ 1479095 h 1668092"/>
                <a:gd name="connsiteX6" fmla="*/ 848739 w 848894"/>
                <a:gd name="connsiteY6" fmla="*/ 1273413 h 1668092"/>
                <a:gd name="connsiteX7" fmla="*/ 848739 w 848894"/>
                <a:gd name="connsiteY7" fmla="*/ 1258877 h 1668092"/>
                <a:gd name="connsiteX8" fmla="*/ 691482 w 848894"/>
                <a:gd name="connsiteY8" fmla="*/ 1038659 h 1668092"/>
                <a:gd name="connsiteX9" fmla="*/ 591660 w 848894"/>
                <a:gd name="connsiteY9" fmla="*/ 1019609 h 1668092"/>
                <a:gd name="connsiteX10" fmla="*/ 576229 w 848894"/>
                <a:gd name="connsiteY10" fmla="*/ 984653 h 1668092"/>
                <a:gd name="connsiteX11" fmla="*/ 472502 w 848894"/>
                <a:gd name="connsiteY11" fmla="*/ 360765 h 1668092"/>
                <a:gd name="connsiteX12" fmla="*/ 434402 w 848894"/>
                <a:gd name="connsiteY12" fmla="*/ 264658 h 1668092"/>
                <a:gd name="connsiteX13" fmla="*/ 427353 w 848894"/>
                <a:gd name="connsiteY13" fmla="*/ 221700 h 1668092"/>
                <a:gd name="connsiteX14" fmla="*/ 436878 w 848894"/>
                <a:gd name="connsiteY14" fmla="*/ 167789 h 1668092"/>
                <a:gd name="connsiteX15" fmla="*/ 436878 w 848894"/>
                <a:gd name="connsiteY15" fmla="*/ 161978 h 1668092"/>
                <a:gd name="connsiteX16" fmla="*/ 251617 w 848894"/>
                <a:gd name="connsiteY16" fmla="*/ 53 h 1668092"/>
                <a:gd name="connsiteX17" fmla="*/ 85596 w 848894"/>
                <a:gd name="connsiteY17" fmla="*/ 21485 h 1668092"/>
                <a:gd name="connsiteX18" fmla="*/ 1110 w 848894"/>
                <a:gd name="connsiteY18" fmla="*/ 39582 h 1668092"/>
                <a:gd name="connsiteX19" fmla="*/ 9206 w 848894"/>
                <a:gd name="connsiteY19" fmla="*/ 53774 h 1668092"/>
                <a:gd name="connsiteX20" fmla="*/ 18731 w 848894"/>
                <a:gd name="connsiteY20" fmla="*/ 63299 h 1668092"/>
                <a:gd name="connsiteX21" fmla="*/ 9206 w 848894"/>
                <a:gd name="connsiteY21" fmla="*/ 72824 h 1668092"/>
                <a:gd name="connsiteX22" fmla="*/ 3300 w 848894"/>
                <a:gd name="connsiteY22" fmla="*/ 109115 h 1668092"/>
                <a:gd name="connsiteX23" fmla="*/ 6063 w 848894"/>
                <a:gd name="connsiteY23" fmla="*/ 114734 h 1668092"/>
                <a:gd name="connsiteX24" fmla="*/ 69690 w 848894"/>
                <a:gd name="connsiteY24" fmla="*/ 101304 h 1668092"/>
                <a:gd name="connsiteX25" fmla="*/ 80834 w 848894"/>
                <a:gd name="connsiteY25" fmla="*/ 90065 h 1668092"/>
                <a:gd name="connsiteX26" fmla="*/ 251617 w 848894"/>
                <a:gd name="connsiteY26" fmla="*/ 63585 h 1668092"/>
                <a:gd name="connsiteX27" fmla="*/ 374013 w 848894"/>
                <a:gd name="connsiteY27" fmla="*/ 162455 h 1668092"/>
                <a:gd name="connsiteX28" fmla="*/ 374013 w 848894"/>
                <a:gd name="connsiteY28" fmla="*/ 168836 h 1668092"/>
                <a:gd name="connsiteX29" fmla="*/ 371537 w 848894"/>
                <a:gd name="connsiteY29" fmla="*/ 193982 h 1668092"/>
                <a:gd name="connsiteX30" fmla="*/ 390587 w 848894"/>
                <a:gd name="connsiteY30" fmla="*/ 310283 h 1668092"/>
                <a:gd name="connsiteX31" fmla="*/ 409637 w 848894"/>
                <a:gd name="connsiteY31" fmla="*/ 358955 h 1668092"/>
                <a:gd name="connsiteX32" fmla="*/ 518984 w 848894"/>
                <a:gd name="connsiteY32" fmla="*/ 1010561 h 1668092"/>
                <a:gd name="connsiteX33" fmla="*/ 532890 w 848894"/>
                <a:gd name="connsiteY33" fmla="*/ 1042279 h 1668092"/>
                <a:gd name="connsiteX34" fmla="*/ 535272 w 848894"/>
                <a:gd name="connsiteY34" fmla="*/ 1051804 h 1668092"/>
                <a:gd name="connsiteX35" fmla="*/ 565656 w 848894"/>
                <a:gd name="connsiteY35" fmla="*/ 1164866 h 1668092"/>
                <a:gd name="connsiteX36" fmla="*/ 492400 w 848894"/>
                <a:gd name="connsiteY36" fmla="*/ 1259258 h 1668092"/>
                <a:gd name="connsiteX37" fmla="*/ 471263 w 848894"/>
                <a:gd name="connsiteY37" fmla="*/ 1259258 h 1668092"/>
                <a:gd name="connsiteX38" fmla="*/ 384586 w 848894"/>
                <a:gd name="connsiteY38" fmla="*/ 1244495 h 1668092"/>
                <a:gd name="connsiteX39" fmla="*/ 282383 w 848894"/>
                <a:gd name="connsiteY39" fmla="*/ 1227635 h 1668092"/>
                <a:gd name="connsiteX40" fmla="*/ 125125 w 848894"/>
                <a:gd name="connsiteY40" fmla="*/ 1384893 h 1668092"/>
                <a:gd name="connsiteX41" fmla="*/ 285336 w 848894"/>
                <a:gd name="connsiteY41" fmla="*/ 1539484 h 1668092"/>
                <a:gd name="connsiteX42" fmla="*/ 395826 w 848894"/>
                <a:gd name="connsiteY42" fmla="*/ 1605206 h 1668092"/>
                <a:gd name="connsiteX43" fmla="*/ 426782 w 848894"/>
                <a:gd name="connsiteY43" fmla="*/ 1668071 h 1668092"/>
                <a:gd name="connsiteX44" fmla="*/ 480312 w 848894"/>
                <a:gd name="connsiteY44" fmla="*/ 1668071 h 1668092"/>
                <a:gd name="connsiteX45" fmla="*/ 466596 w 848894"/>
                <a:gd name="connsiteY45" fmla="*/ 1605206 h 1668092"/>
                <a:gd name="connsiteX46" fmla="*/ 310958 w 848894"/>
                <a:gd name="connsiteY46" fmla="*/ 1481858 h 166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8894" h="1668092">
                  <a:moveTo>
                    <a:pt x="310958" y="1481858"/>
                  </a:moveTo>
                  <a:cubicBezTo>
                    <a:pt x="236663" y="1448806"/>
                    <a:pt x="188085" y="1424231"/>
                    <a:pt x="188085" y="1384703"/>
                  </a:cubicBezTo>
                  <a:cubicBezTo>
                    <a:pt x="182304" y="1338402"/>
                    <a:pt x="215146" y="1296177"/>
                    <a:pt x="261447" y="1290396"/>
                  </a:cubicBezTo>
                  <a:cubicBezTo>
                    <a:pt x="268429" y="1289519"/>
                    <a:pt x="275496" y="1289529"/>
                    <a:pt x="282478" y="1290405"/>
                  </a:cubicBezTo>
                  <a:cubicBezTo>
                    <a:pt x="293146" y="1290405"/>
                    <a:pt x="324864" y="1319837"/>
                    <a:pt x="345819" y="1339364"/>
                  </a:cubicBezTo>
                  <a:cubicBezTo>
                    <a:pt x="405827" y="1394990"/>
                    <a:pt x="496505" y="1479095"/>
                    <a:pt x="628521" y="1479095"/>
                  </a:cubicBezTo>
                  <a:cubicBezTo>
                    <a:pt x="746127" y="1483105"/>
                    <a:pt x="844729" y="1391018"/>
                    <a:pt x="848739" y="1273413"/>
                  </a:cubicBezTo>
                  <a:cubicBezTo>
                    <a:pt x="848901" y="1268574"/>
                    <a:pt x="848901" y="1263726"/>
                    <a:pt x="848739" y="1258877"/>
                  </a:cubicBezTo>
                  <a:cubicBezTo>
                    <a:pt x="848739" y="1107620"/>
                    <a:pt x="767205" y="1038659"/>
                    <a:pt x="691482" y="1038659"/>
                  </a:cubicBezTo>
                  <a:cubicBezTo>
                    <a:pt x="632046" y="1038659"/>
                    <a:pt x="611567" y="1037612"/>
                    <a:pt x="591660" y="1019609"/>
                  </a:cubicBezTo>
                  <a:cubicBezTo>
                    <a:pt x="586802" y="1008275"/>
                    <a:pt x="582135" y="996845"/>
                    <a:pt x="576229" y="984653"/>
                  </a:cubicBezTo>
                  <a:cubicBezTo>
                    <a:pt x="527652" y="877115"/>
                    <a:pt x="461167" y="729764"/>
                    <a:pt x="472502" y="360765"/>
                  </a:cubicBezTo>
                  <a:cubicBezTo>
                    <a:pt x="472121" y="325122"/>
                    <a:pt x="458548" y="290884"/>
                    <a:pt x="434402" y="264658"/>
                  </a:cubicBezTo>
                  <a:cubicBezTo>
                    <a:pt x="423058" y="253345"/>
                    <a:pt x="420219" y="236045"/>
                    <a:pt x="427353" y="221700"/>
                  </a:cubicBezTo>
                  <a:cubicBezTo>
                    <a:pt x="434954" y="204800"/>
                    <a:pt x="438231" y="186272"/>
                    <a:pt x="436878" y="167789"/>
                  </a:cubicBezTo>
                  <a:lnTo>
                    <a:pt x="436878" y="161978"/>
                  </a:lnTo>
                  <a:cubicBezTo>
                    <a:pt x="436878" y="43297"/>
                    <a:pt x="326103" y="53"/>
                    <a:pt x="251617" y="53"/>
                  </a:cubicBezTo>
                  <a:cubicBezTo>
                    <a:pt x="195534" y="-844"/>
                    <a:pt x="139612" y="6375"/>
                    <a:pt x="85596" y="21485"/>
                  </a:cubicBezTo>
                  <a:cubicBezTo>
                    <a:pt x="54450" y="28057"/>
                    <a:pt x="26732" y="34058"/>
                    <a:pt x="1110" y="39582"/>
                  </a:cubicBezTo>
                  <a:cubicBezTo>
                    <a:pt x="2500" y="44948"/>
                    <a:pt x="5301" y="49845"/>
                    <a:pt x="9206" y="53774"/>
                  </a:cubicBezTo>
                  <a:lnTo>
                    <a:pt x="18731" y="63299"/>
                  </a:lnTo>
                  <a:lnTo>
                    <a:pt x="9206" y="72824"/>
                  </a:lnTo>
                  <a:cubicBezTo>
                    <a:pt x="-395" y="82374"/>
                    <a:pt x="-2776" y="97013"/>
                    <a:pt x="3300" y="109115"/>
                  </a:cubicBezTo>
                  <a:lnTo>
                    <a:pt x="6063" y="114734"/>
                  </a:lnTo>
                  <a:cubicBezTo>
                    <a:pt x="26970" y="108930"/>
                    <a:pt x="48220" y="104445"/>
                    <a:pt x="69690" y="101304"/>
                  </a:cubicBezTo>
                  <a:lnTo>
                    <a:pt x="80834" y="90065"/>
                  </a:lnTo>
                  <a:cubicBezTo>
                    <a:pt x="135612" y="70683"/>
                    <a:pt x="193534" y="61703"/>
                    <a:pt x="251617" y="63585"/>
                  </a:cubicBezTo>
                  <a:cubicBezTo>
                    <a:pt x="285621" y="63585"/>
                    <a:pt x="374013" y="81397"/>
                    <a:pt x="374013" y="162455"/>
                  </a:cubicBezTo>
                  <a:lnTo>
                    <a:pt x="374013" y="168836"/>
                  </a:lnTo>
                  <a:cubicBezTo>
                    <a:pt x="374861" y="177299"/>
                    <a:pt x="374023" y="185848"/>
                    <a:pt x="371537" y="193982"/>
                  </a:cubicBezTo>
                  <a:cubicBezTo>
                    <a:pt x="352106" y="232795"/>
                    <a:pt x="359783" y="279699"/>
                    <a:pt x="390587" y="310283"/>
                  </a:cubicBezTo>
                  <a:cubicBezTo>
                    <a:pt x="402065" y="323999"/>
                    <a:pt x="408761" y="341089"/>
                    <a:pt x="409637" y="358955"/>
                  </a:cubicBezTo>
                  <a:cubicBezTo>
                    <a:pt x="397921" y="742527"/>
                    <a:pt x="470787" y="903881"/>
                    <a:pt x="518984" y="1010561"/>
                  </a:cubicBezTo>
                  <a:cubicBezTo>
                    <a:pt x="523937" y="1021705"/>
                    <a:pt x="528509" y="1031992"/>
                    <a:pt x="532890" y="1042279"/>
                  </a:cubicBezTo>
                  <a:cubicBezTo>
                    <a:pt x="533214" y="1045556"/>
                    <a:pt x="534014" y="1048766"/>
                    <a:pt x="535272" y="1051804"/>
                  </a:cubicBezTo>
                  <a:cubicBezTo>
                    <a:pt x="553741" y="1086742"/>
                    <a:pt x="564123" y="1125375"/>
                    <a:pt x="565656" y="1164866"/>
                  </a:cubicBezTo>
                  <a:cubicBezTo>
                    <a:pt x="571495" y="1211157"/>
                    <a:pt x="538701" y="1253420"/>
                    <a:pt x="492400" y="1259258"/>
                  </a:cubicBezTo>
                  <a:cubicBezTo>
                    <a:pt x="485380" y="1260144"/>
                    <a:pt x="478283" y="1260144"/>
                    <a:pt x="471263" y="1259258"/>
                  </a:cubicBezTo>
                  <a:cubicBezTo>
                    <a:pt x="441879" y="1257830"/>
                    <a:pt x="412780" y="1252867"/>
                    <a:pt x="384586" y="1244495"/>
                  </a:cubicBezTo>
                  <a:cubicBezTo>
                    <a:pt x="351344" y="1234703"/>
                    <a:pt x="317016" y="1229036"/>
                    <a:pt x="282383" y="1227635"/>
                  </a:cubicBezTo>
                  <a:cubicBezTo>
                    <a:pt x="206183" y="1227635"/>
                    <a:pt x="125125" y="1268974"/>
                    <a:pt x="125125" y="1384893"/>
                  </a:cubicBezTo>
                  <a:cubicBezTo>
                    <a:pt x="125125" y="1468332"/>
                    <a:pt x="210279" y="1506146"/>
                    <a:pt x="285336" y="1539484"/>
                  </a:cubicBezTo>
                  <a:cubicBezTo>
                    <a:pt x="326264" y="1553619"/>
                    <a:pt x="363869" y="1575984"/>
                    <a:pt x="395826" y="1605206"/>
                  </a:cubicBezTo>
                  <a:cubicBezTo>
                    <a:pt x="410970" y="1617970"/>
                    <a:pt x="420114" y="1641878"/>
                    <a:pt x="426782" y="1668071"/>
                  </a:cubicBezTo>
                  <a:lnTo>
                    <a:pt x="480312" y="1668071"/>
                  </a:lnTo>
                  <a:cubicBezTo>
                    <a:pt x="473902" y="1647564"/>
                    <a:pt x="469311" y="1626523"/>
                    <a:pt x="466596" y="1605206"/>
                  </a:cubicBezTo>
                  <a:cubicBezTo>
                    <a:pt x="448213" y="1543103"/>
                    <a:pt x="375823" y="1510909"/>
                    <a:pt x="310958" y="1481858"/>
                  </a:cubicBezTo>
                  <a:close/>
                </a:path>
              </a:pathLst>
            </a:custGeom>
            <a:solidFill>
              <a:srgbClr val="FFFFFF"/>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E34E23CA-6EBB-470F-A002-CB0B541C6A66}"/>
                </a:ext>
              </a:extLst>
            </p:cNvPr>
            <p:cNvSpPr/>
            <p:nvPr/>
          </p:nvSpPr>
          <p:spPr>
            <a:xfrm>
              <a:off x="6302167" y="2785626"/>
              <a:ext cx="930924" cy="1605207"/>
            </a:xfrm>
            <a:custGeom>
              <a:avLst/>
              <a:gdLst>
                <a:gd name="connsiteX0" fmla="*/ 930321 w 930924"/>
                <a:gd name="connsiteY0" fmla="*/ 1101885 h 1605207"/>
                <a:gd name="connsiteX1" fmla="*/ 899937 w 930924"/>
                <a:gd name="connsiteY1" fmla="*/ 988824 h 1605207"/>
                <a:gd name="connsiteX2" fmla="*/ 897555 w 930924"/>
                <a:gd name="connsiteY2" fmla="*/ 979299 h 1605207"/>
                <a:gd name="connsiteX3" fmla="*/ 883649 w 930924"/>
                <a:gd name="connsiteY3" fmla="*/ 947580 h 1605207"/>
                <a:gd name="connsiteX4" fmla="*/ 774302 w 930924"/>
                <a:gd name="connsiteY4" fmla="*/ 295975 h 1605207"/>
                <a:gd name="connsiteX5" fmla="*/ 755252 w 930924"/>
                <a:gd name="connsiteY5" fmla="*/ 247302 h 1605207"/>
                <a:gd name="connsiteX6" fmla="*/ 735535 w 930924"/>
                <a:gd name="connsiteY6" fmla="*/ 130621 h 1605207"/>
                <a:gd name="connsiteX7" fmla="*/ 738012 w 930924"/>
                <a:gd name="connsiteY7" fmla="*/ 105475 h 1605207"/>
                <a:gd name="connsiteX8" fmla="*/ 738012 w 930924"/>
                <a:gd name="connsiteY8" fmla="*/ 99093 h 1605207"/>
                <a:gd name="connsiteX9" fmla="*/ 615615 w 930924"/>
                <a:gd name="connsiteY9" fmla="*/ 224 h 1605207"/>
                <a:gd name="connsiteX10" fmla="*/ 444832 w 930924"/>
                <a:gd name="connsiteY10" fmla="*/ 26703 h 1605207"/>
                <a:gd name="connsiteX11" fmla="*/ 433688 w 930924"/>
                <a:gd name="connsiteY11" fmla="*/ 37943 h 1605207"/>
                <a:gd name="connsiteX12" fmla="*/ 370061 w 930924"/>
                <a:gd name="connsiteY12" fmla="*/ 51373 h 1605207"/>
                <a:gd name="connsiteX13" fmla="*/ 393492 w 930924"/>
                <a:gd name="connsiteY13" fmla="*/ 98236 h 1605207"/>
                <a:gd name="connsiteX14" fmla="*/ 407018 w 930924"/>
                <a:gd name="connsiteY14" fmla="*/ 184437 h 1605207"/>
                <a:gd name="connsiteX15" fmla="*/ 489790 w 930924"/>
                <a:gd name="connsiteY15" fmla="*/ 220442 h 1605207"/>
                <a:gd name="connsiteX16" fmla="*/ 615615 w 930924"/>
                <a:gd name="connsiteY16" fmla="*/ 281211 h 1605207"/>
                <a:gd name="connsiteX17" fmla="*/ 473788 w 930924"/>
                <a:gd name="connsiteY17" fmla="*/ 343981 h 1605207"/>
                <a:gd name="connsiteX18" fmla="*/ 17826 w 930924"/>
                <a:gd name="connsiteY18" fmla="*/ 755366 h 1605207"/>
                <a:gd name="connsiteX19" fmla="*/ 17826 w 930924"/>
                <a:gd name="connsiteY19" fmla="*/ 755366 h 1605207"/>
                <a:gd name="connsiteX20" fmla="*/ 17826 w 930924"/>
                <a:gd name="connsiteY20" fmla="*/ 1002540 h 1605207"/>
                <a:gd name="connsiteX21" fmla="*/ 17826 w 930924"/>
                <a:gd name="connsiteY21" fmla="*/ 1011398 h 1605207"/>
                <a:gd name="connsiteX22" fmla="*/ 17826 w 930924"/>
                <a:gd name="connsiteY22" fmla="*/ 1133318 h 1605207"/>
                <a:gd name="connsiteX23" fmla="*/ 17826 w 930924"/>
                <a:gd name="connsiteY23" fmla="*/ 1133318 h 1605207"/>
                <a:gd name="connsiteX24" fmla="*/ 17826 w 930924"/>
                <a:gd name="connsiteY24" fmla="*/ 1416401 h 1605207"/>
                <a:gd name="connsiteX25" fmla="*/ 17826 w 930924"/>
                <a:gd name="connsiteY25" fmla="*/ 1416401 h 1605207"/>
                <a:gd name="connsiteX26" fmla="*/ 2586 w 930924"/>
                <a:gd name="connsiteY26" fmla="*/ 1524414 h 1605207"/>
                <a:gd name="connsiteX27" fmla="*/ 44944 w 930924"/>
                <a:gd name="connsiteY27" fmla="*/ 1602586 h 1605207"/>
                <a:gd name="connsiteX28" fmla="*/ 62880 w 930924"/>
                <a:gd name="connsiteY28" fmla="*/ 1605186 h 1605207"/>
                <a:gd name="connsiteX29" fmla="*/ 215756 w 930924"/>
                <a:gd name="connsiteY29" fmla="*/ 1605186 h 1605207"/>
                <a:gd name="connsiteX30" fmla="*/ 275382 w 930924"/>
                <a:gd name="connsiteY30" fmla="*/ 1562514 h 1605207"/>
                <a:gd name="connsiteX31" fmla="*/ 321864 w 930924"/>
                <a:gd name="connsiteY31" fmla="*/ 1393636 h 1605207"/>
                <a:gd name="connsiteX32" fmla="*/ 329008 w 930924"/>
                <a:gd name="connsiteY32" fmla="*/ 1516413 h 1605207"/>
                <a:gd name="connsiteX33" fmla="*/ 423305 w 930924"/>
                <a:gd name="connsiteY33" fmla="*/ 1605186 h 1605207"/>
                <a:gd name="connsiteX34" fmla="*/ 791447 w 930924"/>
                <a:gd name="connsiteY34" fmla="*/ 1605186 h 1605207"/>
                <a:gd name="connsiteX35" fmla="*/ 760490 w 930924"/>
                <a:gd name="connsiteY35" fmla="*/ 1542321 h 1605207"/>
                <a:gd name="connsiteX36" fmla="*/ 650000 w 930924"/>
                <a:gd name="connsiteY36" fmla="*/ 1476599 h 1605207"/>
                <a:gd name="connsiteX37" fmla="*/ 489790 w 930924"/>
                <a:gd name="connsiteY37" fmla="*/ 1322008 h 1605207"/>
                <a:gd name="connsiteX38" fmla="*/ 647048 w 930924"/>
                <a:gd name="connsiteY38" fmla="*/ 1164750 h 1605207"/>
                <a:gd name="connsiteX39" fmla="*/ 749156 w 930924"/>
                <a:gd name="connsiteY39" fmla="*/ 1181419 h 1605207"/>
                <a:gd name="connsiteX40" fmla="*/ 835833 w 930924"/>
                <a:gd name="connsiteY40" fmla="*/ 1196183 h 1605207"/>
                <a:gd name="connsiteX41" fmla="*/ 930226 w 930924"/>
                <a:gd name="connsiteY41" fmla="*/ 1122926 h 1605207"/>
                <a:gd name="connsiteX42" fmla="*/ 930226 w 930924"/>
                <a:gd name="connsiteY42" fmla="*/ 1101790 h 160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30924" h="1605207">
                  <a:moveTo>
                    <a:pt x="930321" y="1101885"/>
                  </a:moveTo>
                  <a:cubicBezTo>
                    <a:pt x="928788" y="1062395"/>
                    <a:pt x="918406" y="1023761"/>
                    <a:pt x="899937" y="988824"/>
                  </a:cubicBezTo>
                  <a:cubicBezTo>
                    <a:pt x="898679" y="985785"/>
                    <a:pt x="897879" y="982575"/>
                    <a:pt x="897555" y="979299"/>
                  </a:cubicBezTo>
                  <a:cubicBezTo>
                    <a:pt x="893174" y="969012"/>
                    <a:pt x="888602" y="958725"/>
                    <a:pt x="883649" y="947580"/>
                  </a:cubicBezTo>
                  <a:cubicBezTo>
                    <a:pt x="835452" y="840900"/>
                    <a:pt x="762586" y="679547"/>
                    <a:pt x="774302" y="295975"/>
                  </a:cubicBezTo>
                  <a:cubicBezTo>
                    <a:pt x="773425" y="278109"/>
                    <a:pt x="766739" y="261018"/>
                    <a:pt x="755252" y="247302"/>
                  </a:cubicBezTo>
                  <a:cubicBezTo>
                    <a:pt x="724048" y="216812"/>
                    <a:pt x="716085" y="169671"/>
                    <a:pt x="735535" y="130621"/>
                  </a:cubicBezTo>
                  <a:cubicBezTo>
                    <a:pt x="738021" y="122487"/>
                    <a:pt x="738859" y="113938"/>
                    <a:pt x="738012" y="105475"/>
                  </a:cubicBezTo>
                  <a:lnTo>
                    <a:pt x="738012" y="99093"/>
                  </a:lnTo>
                  <a:cubicBezTo>
                    <a:pt x="738012" y="18036"/>
                    <a:pt x="649620" y="224"/>
                    <a:pt x="615615" y="224"/>
                  </a:cubicBezTo>
                  <a:cubicBezTo>
                    <a:pt x="557532" y="-1658"/>
                    <a:pt x="499610" y="7322"/>
                    <a:pt x="444832" y="26703"/>
                  </a:cubicBezTo>
                  <a:lnTo>
                    <a:pt x="433688" y="37943"/>
                  </a:lnTo>
                  <a:cubicBezTo>
                    <a:pt x="412218" y="41083"/>
                    <a:pt x="390968" y="45569"/>
                    <a:pt x="370061" y="51373"/>
                  </a:cubicBezTo>
                  <a:lnTo>
                    <a:pt x="393492" y="98236"/>
                  </a:lnTo>
                  <a:cubicBezTo>
                    <a:pt x="386053" y="127612"/>
                    <a:pt x="390939" y="158752"/>
                    <a:pt x="407018" y="184437"/>
                  </a:cubicBezTo>
                  <a:cubicBezTo>
                    <a:pt x="426811" y="209580"/>
                    <a:pt x="457900" y="223105"/>
                    <a:pt x="489790" y="220442"/>
                  </a:cubicBezTo>
                  <a:cubicBezTo>
                    <a:pt x="527128" y="220442"/>
                    <a:pt x="613615" y="226443"/>
                    <a:pt x="615615" y="281211"/>
                  </a:cubicBezTo>
                  <a:cubicBezTo>
                    <a:pt x="603804" y="297785"/>
                    <a:pt x="528842" y="324360"/>
                    <a:pt x="473788" y="343981"/>
                  </a:cubicBezTo>
                  <a:cubicBezTo>
                    <a:pt x="292241" y="408370"/>
                    <a:pt x="17826" y="505906"/>
                    <a:pt x="17826" y="755366"/>
                  </a:cubicBezTo>
                  <a:lnTo>
                    <a:pt x="17826" y="755366"/>
                  </a:lnTo>
                  <a:lnTo>
                    <a:pt x="17826" y="1002540"/>
                  </a:lnTo>
                  <a:cubicBezTo>
                    <a:pt x="17445" y="1005483"/>
                    <a:pt x="17445" y="1008455"/>
                    <a:pt x="17826" y="1011398"/>
                  </a:cubicBezTo>
                  <a:lnTo>
                    <a:pt x="17826" y="1133318"/>
                  </a:lnTo>
                  <a:lnTo>
                    <a:pt x="17826" y="1133318"/>
                  </a:lnTo>
                  <a:lnTo>
                    <a:pt x="17826" y="1416401"/>
                  </a:lnTo>
                  <a:lnTo>
                    <a:pt x="17826" y="1416401"/>
                  </a:lnTo>
                  <a:cubicBezTo>
                    <a:pt x="17921" y="1452948"/>
                    <a:pt x="12788" y="1489324"/>
                    <a:pt x="2586" y="1524414"/>
                  </a:cubicBezTo>
                  <a:cubicBezTo>
                    <a:pt x="-7301" y="1557695"/>
                    <a:pt x="11654" y="1592690"/>
                    <a:pt x="44944" y="1602586"/>
                  </a:cubicBezTo>
                  <a:cubicBezTo>
                    <a:pt x="50764" y="1604310"/>
                    <a:pt x="56803" y="1605186"/>
                    <a:pt x="62880" y="1605186"/>
                  </a:cubicBezTo>
                  <a:lnTo>
                    <a:pt x="215756" y="1605186"/>
                  </a:lnTo>
                  <a:cubicBezTo>
                    <a:pt x="242730" y="1605225"/>
                    <a:pt x="266714" y="1588060"/>
                    <a:pt x="275382" y="1562514"/>
                  </a:cubicBezTo>
                  <a:cubicBezTo>
                    <a:pt x="284907" y="1534511"/>
                    <a:pt x="303957" y="1473932"/>
                    <a:pt x="321864" y="1393636"/>
                  </a:cubicBezTo>
                  <a:lnTo>
                    <a:pt x="329008" y="1516413"/>
                  </a:lnTo>
                  <a:cubicBezTo>
                    <a:pt x="332027" y="1566277"/>
                    <a:pt x="373347" y="1605177"/>
                    <a:pt x="423305" y="1605186"/>
                  </a:cubicBezTo>
                  <a:lnTo>
                    <a:pt x="791447" y="1605186"/>
                  </a:lnTo>
                  <a:cubicBezTo>
                    <a:pt x="784779" y="1578993"/>
                    <a:pt x="775635" y="1555085"/>
                    <a:pt x="760490" y="1542321"/>
                  </a:cubicBezTo>
                  <a:cubicBezTo>
                    <a:pt x="728534" y="1513099"/>
                    <a:pt x="690929" y="1490734"/>
                    <a:pt x="650000" y="1476599"/>
                  </a:cubicBezTo>
                  <a:cubicBezTo>
                    <a:pt x="574944" y="1443261"/>
                    <a:pt x="489790" y="1405447"/>
                    <a:pt x="489790" y="1322008"/>
                  </a:cubicBezTo>
                  <a:cubicBezTo>
                    <a:pt x="489790" y="1206089"/>
                    <a:pt x="571038" y="1164750"/>
                    <a:pt x="647048" y="1164750"/>
                  </a:cubicBezTo>
                  <a:cubicBezTo>
                    <a:pt x="681643" y="1166093"/>
                    <a:pt x="715932" y="1171694"/>
                    <a:pt x="749156" y="1181419"/>
                  </a:cubicBezTo>
                  <a:cubicBezTo>
                    <a:pt x="777350" y="1189792"/>
                    <a:pt x="806449" y="1194754"/>
                    <a:pt x="835833" y="1196183"/>
                  </a:cubicBezTo>
                  <a:cubicBezTo>
                    <a:pt x="882125" y="1202022"/>
                    <a:pt x="924387" y="1169227"/>
                    <a:pt x="930226" y="1122926"/>
                  </a:cubicBezTo>
                  <a:cubicBezTo>
                    <a:pt x="931112" y="1115916"/>
                    <a:pt x="931112" y="1108810"/>
                    <a:pt x="930226" y="1101790"/>
                  </a:cubicBezTo>
                  <a:close/>
                </a:path>
              </a:pathLst>
            </a:custGeom>
            <a:solidFill>
              <a:srgbClr val="CC5500"/>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03F8C96E-04FE-8BB5-55C2-A585A341E248}"/>
                </a:ext>
              </a:extLst>
            </p:cNvPr>
            <p:cNvSpPr/>
            <p:nvPr/>
          </p:nvSpPr>
          <p:spPr>
            <a:xfrm>
              <a:off x="7079646" y="3821619"/>
              <a:ext cx="373337" cy="317801"/>
            </a:xfrm>
            <a:custGeom>
              <a:avLst/>
              <a:gdLst>
                <a:gd name="connsiteX0" fmla="*/ 207135 w 373337"/>
                <a:gd name="connsiteY0" fmla="*/ -21 h 317801"/>
                <a:gd name="connsiteX1" fmla="*/ 278763 w 373337"/>
                <a:gd name="connsiteY1" fmla="*/ 3027 h 317801"/>
                <a:gd name="connsiteX2" fmla="*/ 373156 w 373337"/>
                <a:gd name="connsiteY2" fmla="*/ 160285 h 317801"/>
                <a:gd name="connsiteX3" fmla="*/ 229052 w 373337"/>
                <a:gd name="connsiteY3" fmla="*/ 317638 h 317801"/>
                <a:gd name="connsiteX4" fmla="*/ 215803 w 373337"/>
                <a:gd name="connsiteY4" fmla="*/ 317638 h 317801"/>
                <a:gd name="connsiteX5" fmla="*/ -34 w 373337"/>
                <a:gd name="connsiteY5" fmla="*/ 216673 h 317801"/>
                <a:gd name="connsiteX6" fmla="*/ 58450 w 373337"/>
                <a:gd name="connsiteY6" fmla="*/ 223245 h 317801"/>
                <a:gd name="connsiteX7" fmla="*/ 215803 w 373337"/>
                <a:gd name="connsiteY7" fmla="*/ 65892 h 317801"/>
                <a:gd name="connsiteX8" fmla="*/ 207135 w 373337"/>
                <a:gd name="connsiteY8" fmla="*/ -21 h 31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337" h="317801">
                  <a:moveTo>
                    <a:pt x="207135" y="-21"/>
                  </a:moveTo>
                  <a:cubicBezTo>
                    <a:pt x="230919" y="2617"/>
                    <a:pt x="254846" y="3637"/>
                    <a:pt x="278763" y="3027"/>
                  </a:cubicBezTo>
                  <a:cubicBezTo>
                    <a:pt x="325626" y="3027"/>
                    <a:pt x="373156" y="57034"/>
                    <a:pt x="373156" y="160285"/>
                  </a:cubicBezTo>
                  <a:cubicBezTo>
                    <a:pt x="376813" y="243533"/>
                    <a:pt x="312291" y="313980"/>
                    <a:pt x="229052" y="317638"/>
                  </a:cubicBezTo>
                  <a:cubicBezTo>
                    <a:pt x="224632" y="317828"/>
                    <a:pt x="220213" y="317828"/>
                    <a:pt x="215803" y="317638"/>
                  </a:cubicBezTo>
                  <a:cubicBezTo>
                    <a:pt x="122553" y="317638"/>
                    <a:pt x="54830" y="266107"/>
                    <a:pt x="-34" y="216673"/>
                  </a:cubicBezTo>
                  <a:cubicBezTo>
                    <a:pt x="19197" y="220759"/>
                    <a:pt x="38790" y="222959"/>
                    <a:pt x="58450" y="223245"/>
                  </a:cubicBezTo>
                  <a:cubicBezTo>
                    <a:pt x="174464" y="223245"/>
                    <a:pt x="215803" y="141997"/>
                    <a:pt x="215803" y="65892"/>
                  </a:cubicBezTo>
                  <a:cubicBezTo>
                    <a:pt x="215831" y="43632"/>
                    <a:pt x="212916" y="21467"/>
                    <a:pt x="207135" y="-21"/>
                  </a:cubicBezTo>
                  <a:close/>
                </a:path>
              </a:pathLst>
            </a:custGeom>
            <a:solidFill>
              <a:srgbClr val="CC5500"/>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D8B82DE6-9F58-86AF-94EE-416C7C421938}"/>
                </a:ext>
              </a:extLst>
            </p:cNvPr>
            <p:cNvSpPr/>
            <p:nvPr/>
          </p:nvSpPr>
          <p:spPr>
            <a:xfrm>
              <a:off x="6625038" y="2503264"/>
              <a:ext cx="1348272" cy="1888046"/>
            </a:xfrm>
            <a:custGeom>
              <a:avLst/>
              <a:gdLst>
                <a:gd name="connsiteX0" fmla="*/ 1346400 w 1348272"/>
                <a:gd name="connsiteY0" fmla="*/ 1806872 h 1888046"/>
                <a:gd name="connsiteX1" fmla="*/ 1331065 w 1348272"/>
                <a:gd name="connsiteY1" fmla="*/ 1698858 h 1888046"/>
                <a:gd name="connsiteX2" fmla="*/ 1331065 w 1348272"/>
                <a:gd name="connsiteY2" fmla="*/ 1038204 h 1888046"/>
                <a:gd name="connsiteX3" fmla="*/ 867673 w 1348272"/>
                <a:gd name="connsiteY3" fmla="*/ 587576 h 1888046"/>
                <a:gd name="connsiteX4" fmla="*/ 764804 w 1348272"/>
                <a:gd name="connsiteY4" fmla="*/ 440415 h 1888046"/>
                <a:gd name="connsiteX5" fmla="*/ 815572 w 1348272"/>
                <a:gd name="connsiteY5" fmla="*/ 288968 h 1888046"/>
                <a:gd name="connsiteX6" fmla="*/ 885390 w 1348272"/>
                <a:gd name="connsiteY6" fmla="*/ 106945 h 1888046"/>
                <a:gd name="connsiteX7" fmla="*/ 863673 w 1348272"/>
                <a:gd name="connsiteY7" fmla="*/ 32840 h 1888046"/>
                <a:gd name="connsiteX8" fmla="*/ 791759 w 1348272"/>
                <a:gd name="connsiteY8" fmla="*/ -21 h 1888046"/>
                <a:gd name="connsiteX9" fmla="*/ 189113 w 1348272"/>
                <a:gd name="connsiteY9" fmla="*/ -21 h 1888046"/>
                <a:gd name="connsiteX10" fmla="*/ 130153 w 1348272"/>
                <a:gd name="connsiteY10" fmla="*/ 20648 h 1888046"/>
                <a:gd name="connsiteX11" fmla="*/ 23663 w 1348272"/>
                <a:gd name="connsiteY11" fmla="*/ 105802 h 1888046"/>
                <a:gd name="connsiteX12" fmla="*/ 13662 w 1348272"/>
                <a:gd name="connsiteY12" fmla="*/ 194141 h 1888046"/>
                <a:gd name="connsiteX13" fmla="*/ 28045 w 1348272"/>
                <a:gd name="connsiteY13" fmla="*/ 207338 h 1888046"/>
                <a:gd name="connsiteX14" fmla="*/ 54715 w 1348272"/>
                <a:gd name="connsiteY14" fmla="*/ 225055 h 1888046"/>
                <a:gd name="connsiteX15" fmla="*/ 50429 w 1348272"/>
                <a:gd name="connsiteY15" fmla="*/ 229341 h 1888046"/>
                <a:gd name="connsiteX16" fmla="*/ 40904 w 1348272"/>
                <a:gd name="connsiteY16" fmla="*/ 251630 h 1888046"/>
                <a:gd name="connsiteX17" fmla="*/ 42047 w 1348272"/>
                <a:gd name="connsiteY17" fmla="*/ 259726 h 1888046"/>
                <a:gd name="connsiteX18" fmla="*/ 126533 w 1348272"/>
                <a:gd name="connsiteY18" fmla="*/ 241628 h 1888046"/>
                <a:gd name="connsiteX19" fmla="*/ 292554 w 1348272"/>
                <a:gd name="connsiteY19" fmla="*/ 220197 h 1888046"/>
                <a:gd name="connsiteX20" fmla="*/ 477815 w 1348272"/>
                <a:gd name="connsiteY20" fmla="*/ 382122 h 1888046"/>
                <a:gd name="connsiteX21" fmla="*/ 477815 w 1348272"/>
                <a:gd name="connsiteY21" fmla="*/ 387932 h 1888046"/>
                <a:gd name="connsiteX22" fmla="*/ 468290 w 1348272"/>
                <a:gd name="connsiteY22" fmla="*/ 441844 h 1888046"/>
                <a:gd name="connsiteX23" fmla="*/ 475339 w 1348272"/>
                <a:gd name="connsiteY23" fmla="*/ 484802 h 1888046"/>
                <a:gd name="connsiteX24" fmla="*/ 513439 w 1348272"/>
                <a:gd name="connsiteY24" fmla="*/ 580909 h 1888046"/>
                <a:gd name="connsiteX25" fmla="*/ 617166 w 1348272"/>
                <a:gd name="connsiteY25" fmla="*/ 1204796 h 1888046"/>
                <a:gd name="connsiteX26" fmla="*/ 632597 w 1348272"/>
                <a:gd name="connsiteY26" fmla="*/ 1239753 h 1888046"/>
                <a:gd name="connsiteX27" fmla="*/ 732419 w 1348272"/>
                <a:gd name="connsiteY27" fmla="*/ 1258803 h 1888046"/>
                <a:gd name="connsiteX28" fmla="*/ 889676 w 1348272"/>
                <a:gd name="connsiteY28" fmla="*/ 1479021 h 1888046"/>
                <a:gd name="connsiteX29" fmla="*/ 683993 w 1348272"/>
                <a:gd name="connsiteY29" fmla="*/ 1699239 h 1888046"/>
                <a:gd name="connsiteX30" fmla="*/ 669458 w 1348272"/>
                <a:gd name="connsiteY30" fmla="*/ 1699239 h 1888046"/>
                <a:gd name="connsiteX31" fmla="*/ 386756 w 1348272"/>
                <a:gd name="connsiteY31" fmla="*/ 1559507 h 1888046"/>
                <a:gd name="connsiteX32" fmla="*/ 323415 w 1348272"/>
                <a:gd name="connsiteY32" fmla="*/ 1510549 h 1888046"/>
                <a:gd name="connsiteX33" fmla="*/ 229032 w 1348272"/>
                <a:gd name="connsiteY33" fmla="*/ 1583815 h 1888046"/>
                <a:gd name="connsiteX34" fmla="*/ 229022 w 1348272"/>
                <a:gd name="connsiteY34" fmla="*/ 1604846 h 1888046"/>
                <a:gd name="connsiteX35" fmla="*/ 351895 w 1348272"/>
                <a:gd name="connsiteY35" fmla="*/ 1702001 h 1888046"/>
                <a:gd name="connsiteX36" fmla="*/ 507533 w 1348272"/>
                <a:gd name="connsiteY36" fmla="*/ 1825160 h 1888046"/>
                <a:gd name="connsiteX37" fmla="*/ 521249 w 1348272"/>
                <a:gd name="connsiteY37" fmla="*/ 1888025 h 1888046"/>
                <a:gd name="connsiteX38" fmla="*/ 924728 w 1348272"/>
                <a:gd name="connsiteY38" fmla="*/ 1888025 h 1888046"/>
                <a:gd name="connsiteX39" fmla="*/ 1018931 w 1348272"/>
                <a:gd name="connsiteY39" fmla="*/ 1799156 h 1888046"/>
                <a:gd name="connsiteX40" fmla="*/ 1026741 w 1348272"/>
                <a:gd name="connsiteY40" fmla="*/ 1666664 h 1888046"/>
                <a:gd name="connsiteX41" fmla="*/ 1072842 w 1348272"/>
                <a:gd name="connsiteY41" fmla="*/ 1843829 h 1888046"/>
                <a:gd name="connsiteX42" fmla="*/ 1132945 w 1348272"/>
                <a:gd name="connsiteY42" fmla="*/ 1888025 h 1888046"/>
                <a:gd name="connsiteX43" fmla="*/ 1285345 w 1348272"/>
                <a:gd name="connsiteY43" fmla="*/ 1888025 h 1888046"/>
                <a:gd name="connsiteX44" fmla="*/ 1348238 w 1348272"/>
                <a:gd name="connsiteY44" fmla="*/ 1825188 h 1888046"/>
                <a:gd name="connsiteX45" fmla="*/ 1345638 w 1348272"/>
                <a:gd name="connsiteY45" fmla="*/ 1807253 h 188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48272" h="1888046">
                  <a:moveTo>
                    <a:pt x="1346400" y="1806872"/>
                  </a:moveTo>
                  <a:cubicBezTo>
                    <a:pt x="1336208" y="1771772"/>
                    <a:pt x="1331046" y="1735406"/>
                    <a:pt x="1331065" y="1698858"/>
                  </a:cubicBezTo>
                  <a:lnTo>
                    <a:pt x="1331065" y="1038204"/>
                  </a:lnTo>
                  <a:cubicBezTo>
                    <a:pt x="1331065" y="785030"/>
                    <a:pt x="1066651" y="659776"/>
                    <a:pt x="867673" y="587576"/>
                  </a:cubicBezTo>
                  <a:cubicBezTo>
                    <a:pt x="805961" y="564889"/>
                    <a:pt x="764908" y="506165"/>
                    <a:pt x="764804" y="440415"/>
                  </a:cubicBezTo>
                  <a:cubicBezTo>
                    <a:pt x="766594" y="386063"/>
                    <a:pt x="784244" y="333421"/>
                    <a:pt x="815572" y="288968"/>
                  </a:cubicBezTo>
                  <a:cubicBezTo>
                    <a:pt x="851214" y="233793"/>
                    <a:pt x="874998" y="171805"/>
                    <a:pt x="885390" y="106945"/>
                  </a:cubicBezTo>
                  <a:cubicBezTo>
                    <a:pt x="889248" y="80262"/>
                    <a:pt x="881323" y="53218"/>
                    <a:pt x="863673" y="32840"/>
                  </a:cubicBezTo>
                  <a:cubicBezTo>
                    <a:pt x="845595" y="11984"/>
                    <a:pt x="819363" y="-4"/>
                    <a:pt x="791759" y="-21"/>
                  </a:cubicBezTo>
                  <a:lnTo>
                    <a:pt x="189113" y="-21"/>
                  </a:lnTo>
                  <a:cubicBezTo>
                    <a:pt x="167681" y="-54"/>
                    <a:pt x="146879" y="7239"/>
                    <a:pt x="130153" y="20648"/>
                  </a:cubicBezTo>
                  <a:lnTo>
                    <a:pt x="23663" y="105802"/>
                  </a:lnTo>
                  <a:cubicBezTo>
                    <a:pt x="-3493" y="127433"/>
                    <a:pt x="-7969" y="166985"/>
                    <a:pt x="13662" y="194141"/>
                  </a:cubicBezTo>
                  <a:cubicBezTo>
                    <a:pt x="17739" y="199263"/>
                    <a:pt x="22587" y="203715"/>
                    <a:pt x="28045" y="207338"/>
                  </a:cubicBezTo>
                  <a:lnTo>
                    <a:pt x="54715" y="225055"/>
                  </a:lnTo>
                  <a:lnTo>
                    <a:pt x="50429" y="229341"/>
                  </a:lnTo>
                  <a:cubicBezTo>
                    <a:pt x="44409" y="235205"/>
                    <a:pt x="40980" y="243228"/>
                    <a:pt x="40904" y="251630"/>
                  </a:cubicBezTo>
                  <a:cubicBezTo>
                    <a:pt x="40942" y="254366"/>
                    <a:pt x="41323" y="257085"/>
                    <a:pt x="42047" y="259726"/>
                  </a:cubicBezTo>
                  <a:cubicBezTo>
                    <a:pt x="67669" y="254201"/>
                    <a:pt x="95387" y="248201"/>
                    <a:pt x="126533" y="241628"/>
                  </a:cubicBezTo>
                  <a:cubicBezTo>
                    <a:pt x="180550" y="226519"/>
                    <a:pt x="236471" y="219301"/>
                    <a:pt x="292554" y="220197"/>
                  </a:cubicBezTo>
                  <a:cubicBezTo>
                    <a:pt x="367039" y="220197"/>
                    <a:pt x="477815" y="263250"/>
                    <a:pt x="477815" y="382122"/>
                  </a:cubicBezTo>
                  <a:lnTo>
                    <a:pt x="477815" y="387932"/>
                  </a:lnTo>
                  <a:cubicBezTo>
                    <a:pt x="479168" y="406415"/>
                    <a:pt x="475891" y="424944"/>
                    <a:pt x="468290" y="441844"/>
                  </a:cubicBezTo>
                  <a:cubicBezTo>
                    <a:pt x="461156" y="456188"/>
                    <a:pt x="463995" y="473489"/>
                    <a:pt x="475339" y="484802"/>
                  </a:cubicBezTo>
                  <a:cubicBezTo>
                    <a:pt x="499485" y="511028"/>
                    <a:pt x="513058" y="545265"/>
                    <a:pt x="513439" y="580909"/>
                  </a:cubicBezTo>
                  <a:cubicBezTo>
                    <a:pt x="502104" y="949907"/>
                    <a:pt x="568589" y="1097259"/>
                    <a:pt x="617166" y="1204796"/>
                  </a:cubicBezTo>
                  <a:cubicBezTo>
                    <a:pt x="622690" y="1216988"/>
                    <a:pt x="627739" y="1228418"/>
                    <a:pt x="632597" y="1239753"/>
                  </a:cubicBezTo>
                  <a:cubicBezTo>
                    <a:pt x="652504" y="1257565"/>
                    <a:pt x="672982" y="1258803"/>
                    <a:pt x="732419" y="1258803"/>
                  </a:cubicBezTo>
                  <a:cubicBezTo>
                    <a:pt x="808142" y="1258803"/>
                    <a:pt x="889676" y="1327764"/>
                    <a:pt x="889676" y="1479021"/>
                  </a:cubicBezTo>
                  <a:cubicBezTo>
                    <a:pt x="893686" y="1596626"/>
                    <a:pt x="801599" y="1695229"/>
                    <a:pt x="683993" y="1699239"/>
                  </a:cubicBezTo>
                  <a:cubicBezTo>
                    <a:pt x="679145" y="1699401"/>
                    <a:pt x="674307" y="1699401"/>
                    <a:pt x="669458" y="1699239"/>
                  </a:cubicBezTo>
                  <a:cubicBezTo>
                    <a:pt x="537442" y="1699239"/>
                    <a:pt x="446764" y="1615133"/>
                    <a:pt x="386756" y="1559507"/>
                  </a:cubicBezTo>
                  <a:cubicBezTo>
                    <a:pt x="365801" y="1539981"/>
                    <a:pt x="334083" y="1510549"/>
                    <a:pt x="323415" y="1510549"/>
                  </a:cubicBezTo>
                  <a:cubicBezTo>
                    <a:pt x="277123" y="1504720"/>
                    <a:pt x="234861" y="1537524"/>
                    <a:pt x="229032" y="1583815"/>
                  </a:cubicBezTo>
                  <a:cubicBezTo>
                    <a:pt x="228156" y="1590797"/>
                    <a:pt x="228146" y="1597865"/>
                    <a:pt x="229022" y="1604846"/>
                  </a:cubicBezTo>
                  <a:cubicBezTo>
                    <a:pt x="229022" y="1644375"/>
                    <a:pt x="277600" y="1668950"/>
                    <a:pt x="351895" y="1702001"/>
                  </a:cubicBezTo>
                  <a:cubicBezTo>
                    <a:pt x="416760" y="1730576"/>
                    <a:pt x="489150" y="1763057"/>
                    <a:pt x="507533" y="1825160"/>
                  </a:cubicBezTo>
                  <a:cubicBezTo>
                    <a:pt x="510248" y="1846477"/>
                    <a:pt x="514839" y="1867517"/>
                    <a:pt x="521249" y="1888025"/>
                  </a:cubicBezTo>
                  <a:lnTo>
                    <a:pt x="924728" y="1888025"/>
                  </a:lnTo>
                  <a:cubicBezTo>
                    <a:pt x="974706" y="1888006"/>
                    <a:pt x="1016006" y="1849048"/>
                    <a:pt x="1018931" y="1799156"/>
                  </a:cubicBezTo>
                  <a:lnTo>
                    <a:pt x="1026741" y="1666664"/>
                  </a:lnTo>
                  <a:cubicBezTo>
                    <a:pt x="1044648" y="1748388"/>
                    <a:pt x="1063507" y="1813253"/>
                    <a:pt x="1072842" y="1843829"/>
                  </a:cubicBezTo>
                  <a:cubicBezTo>
                    <a:pt x="1080919" y="1870213"/>
                    <a:pt x="1105351" y="1888177"/>
                    <a:pt x="1132945" y="1888025"/>
                  </a:cubicBezTo>
                  <a:lnTo>
                    <a:pt x="1285345" y="1888025"/>
                  </a:lnTo>
                  <a:cubicBezTo>
                    <a:pt x="1320064" y="1888044"/>
                    <a:pt x="1348229" y="1859916"/>
                    <a:pt x="1348238" y="1825188"/>
                  </a:cubicBezTo>
                  <a:cubicBezTo>
                    <a:pt x="1348248" y="1819121"/>
                    <a:pt x="1347372" y="1813072"/>
                    <a:pt x="1345638" y="1807253"/>
                  </a:cubicBezTo>
                  <a:close/>
                </a:path>
              </a:pathLst>
            </a:custGeom>
            <a:solidFill>
              <a:srgbClr val="CC5500"/>
            </a:solidFill>
            <a:ln w="9525" cap="flat">
              <a:noFill/>
              <a:prstDash val="solid"/>
              <a:miter/>
            </a:ln>
          </p:spPr>
          <p:txBody>
            <a:bodyPr rtlCol="0" anchor="ctr"/>
            <a:lstStyle/>
            <a:p>
              <a:endParaRPr lang="en-IN" dirty="0"/>
            </a:p>
          </p:txBody>
        </p:sp>
      </p:grpSp>
      <p:sp>
        <p:nvSpPr>
          <p:cNvPr id="35" name="Freeform: Shape 34">
            <a:extLst>
              <a:ext uri="{FF2B5EF4-FFF2-40B4-BE49-F238E27FC236}">
                <a16:creationId xmlns:a16="http://schemas.microsoft.com/office/drawing/2014/main" xmlns="" id="{FC1C913C-2192-C5C2-366D-EF57E3CB9B05}"/>
              </a:ext>
            </a:extLst>
          </p:cNvPr>
          <p:cNvSpPr/>
          <p:nvPr/>
        </p:nvSpPr>
        <p:spPr>
          <a:xfrm>
            <a:off x="4253015" y="2199087"/>
            <a:ext cx="1597114" cy="1862785"/>
          </a:xfrm>
          <a:custGeom>
            <a:avLst/>
            <a:gdLst>
              <a:gd name="connsiteX0" fmla="*/ 1177914 w 1597114"/>
              <a:gd name="connsiteY0" fmla="*/ 185095 h 1862785"/>
              <a:gd name="connsiteX1" fmla="*/ 856254 w 1597114"/>
              <a:gd name="connsiteY1" fmla="*/ 200716 h 1862785"/>
              <a:gd name="connsiteX2" fmla="*/ 731287 w 1597114"/>
              <a:gd name="connsiteY2" fmla="*/ 202145 h 1862785"/>
              <a:gd name="connsiteX3" fmla="*/ 413533 w 1597114"/>
              <a:gd name="connsiteY3" fmla="*/ 10216 h 1862785"/>
              <a:gd name="connsiteX4" fmla="*/ 352572 w 1597114"/>
              <a:gd name="connsiteY4" fmla="*/ 14693 h 1862785"/>
              <a:gd name="connsiteX5" fmla="*/ 265514 w 1597114"/>
              <a:gd name="connsiteY5" fmla="*/ 115658 h 1862785"/>
              <a:gd name="connsiteX6" fmla="*/ 269772 w 1597114"/>
              <a:gd name="connsiteY6" fmla="*/ 176532 h 1862785"/>
              <a:gd name="connsiteX7" fmla="*/ 271134 w 1597114"/>
              <a:gd name="connsiteY7" fmla="*/ 177666 h 1862785"/>
              <a:gd name="connsiteX8" fmla="*/ 452109 w 1597114"/>
              <a:gd name="connsiteY8" fmla="*/ 317207 h 1862785"/>
              <a:gd name="connsiteX9" fmla="*/ 648038 w 1597114"/>
              <a:gd name="connsiteY9" fmla="*/ 755357 h 1862785"/>
              <a:gd name="connsiteX10" fmla="*/ 432964 w 1597114"/>
              <a:gd name="connsiteY10" fmla="*/ 1172552 h 1862785"/>
              <a:gd name="connsiteX11" fmla="*/ 181694 w 1597114"/>
              <a:gd name="connsiteY11" fmla="*/ 1160931 h 1862785"/>
              <a:gd name="connsiteX12" fmla="*/ 30056 w 1597114"/>
              <a:gd name="connsiteY12" fmla="*/ 1241513 h 1862785"/>
              <a:gd name="connsiteX13" fmla="*/ 134831 w 1597114"/>
              <a:gd name="connsiteY13" fmla="*/ 1839683 h 1862785"/>
              <a:gd name="connsiteX14" fmla="*/ 172931 w 1597114"/>
              <a:gd name="connsiteY14" fmla="*/ 1862543 h 1862785"/>
              <a:gd name="connsiteX15" fmla="*/ 331141 w 1597114"/>
              <a:gd name="connsiteY15" fmla="*/ 1862543 h 1862785"/>
              <a:gd name="connsiteX16" fmla="*/ 374370 w 1597114"/>
              <a:gd name="connsiteY16" fmla="*/ 1819281 h 1862785"/>
              <a:gd name="connsiteX17" fmla="*/ 370575 w 1597114"/>
              <a:gd name="connsiteY17" fmla="*/ 1801583 h 1862785"/>
              <a:gd name="connsiteX18" fmla="*/ 292184 w 1597114"/>
              <a:gd name="connsiteY18" fmla="*/ 1511928 h 1862785"/>
              <a:gd name="connsiteX19" fmla="*/ 339809 w 1597114"/>
              <a:gd name="connsiteY19" fmla="*/ 1474399 h 1862785"/>
              <a:gd name="connsiteX20" fmla="*/ 1002939 w 1597114"/>
              <a:gd name="connsiteY20" fmla="*/ 1600796 h 1862785"/>
              <a:gd name="connsiteX21" fmla="*/ 1595014 w 1597114"/>
              <a:gd name="connsiteY21" fmla="*/ 880515 h 1862785"/>
              <a:gd name="connsiteX22" fmla="*/ 1177533 w 1597114"/>
              <a:gd name="connsiteY22" fmla="*/ 185190 h 186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97114" h="1862785">
                <a:moveTo>
                  <a:pt x="1177914" y="185095"/>
                </a:moveTo>
                <a:cubicBezTo>
                  <a:pt x="1072148" y="152701"/>
                  <a:pt x="958382" y="158225"/>
                  <a:pt x="856254" y="200716"/>
                </a:cubicBezTo>
                <a:cubicBezTo>
                  <a:pt x="816507" y="218080"/>
                  <a:pt x="771425" y="218595"/>
                  <a:pt x="731287" y="202145"/>
                </a:cubicBezTo>
                <a:cubicBezTo>
                  <a:pt x="650229" y="168427"/>
                  <a:pt x="500019" y="83940"/>
                  <a:pt x="413533" y="10216"/>
                </a:cubicBezTo>
                <a:cubicBezTo>
                  <a:pt x="395441" y="-5319"/>
                  <a:pt x="368201" y="-3319"/>
                  <a:pt x="352572" y="14693"/>
                </a:cubicBezTo>
                <a:lnTo>
                  <a:pt x="265514" y="115658"/>
                </a:lnTo>
                <a:cubicBezTo>
                  <a:pt x="249881" y="133641"/>
                  <a:pt x="251787" y="160892"/>
                  <a:pt x="269772" y="176532"/>
                </a:cubicBezTo>
                <a:cubicBezTo>
                  <a:pt x="270218" y="176913"/>
                  <a:pt x="270672" y="177294"/>
                  <a:pt x="271134" y="177666"/>
                </a:cubicBezTo>
                <a:cubicBezTo>
                  <a:pt x="328284" y="223767"/>
                  <a:pt x="440583" y="308444"/>
                  <a:pt x="452109" y="317207"/>
                </a:cubicBezTo>
                <a:cubicBezTo>
                  <a:pt x="584697" y="421982"/>
                  <a:pt x="655372" y="587812"/>
                  <a:pt x="648038" y="755357"/>
                </a:cubicBezTo>
                <a:cubicBezTo>
                  <a:pt x="641942" y="892136"/>
                  <a:pt x="570600" y="1113402"/>
                  <a:pt x="432964" y="1172552"/>
                </a:cubicBezTo>
                <a:cubicBezTo>
                  <a:pt x="350001" y="1208271"/>
                  <a:pt x="265895" y="1173505"/>
                  <a:pt x="181694" y="1160931"/>
                </a:cubicBezTo>
                <a:cubicBezTo>
                  <a:pt x="121115" y="1151883"/>
                  <a:pt x="59393" y="1189506"/>
                  <a:pt x="30056" y="1241513"/>
                </a:cubicBezTo>
                <a:cubicBezTo>
                  <a:pt x="-50145" y="1383721"/>
                  <a:pt x="45582" y="1671281"/>
                  <a:pt x="134831" y="1839683"/>
                </a:cubicBezTo>
                <a:cubicBezTo>
                  <a:pt x="142346" y="1853742"/>
                  <a:pt x="156988" y="1862533"/>
                  <a:pt x="172931" y="1862543"/>
                </a:cubicBezTo>
                <a:lnTo>
                  <a:pt x="331141" y="1862543"/>
                </a:lnTo>
                <a:cubicBezTo>
                  <a:pt x="355024" y="1862533"/>
                  <a:pt x="374378" y="1843169"/>
                  <a:pt x="374370" y="1819281"/>
                </a:cubicBezTo>
                <a:cubicBezTo>
                  <a:pt x="374369" y="1813184"/>
                  <a:pt x="373075" y="1807146"/>
                  <a:pt x="370575" y="1801583"/>
                </a:cubicBezTo>
                <a:cubicBezTo>
                  <a:pt x="331625" y="1708962"/>
                  <a:pt x="305260" y="1611550"/>
                  <a:pt x="292184" y="1511928"/>
                </a:cubicBezTo>
                <a:cubicBezTo>
                  <a:pt x="288469" y="1482019"/>
                  <a:pt x="314472" y="1458873"/>
                  <a:pt x="339809" y="1474399"/>
                </a:cubicBezTo>
                <a:cubicBezTo>
                  <a:pt x="538703" y="1594271"/>
                  <a:pt x="773892" y="1639106"/>
                  <a:pt x="1002939" y="1600796"/>
                </a:cubicBezTo>
                <a:cubicBezTo>
                  <a:pt x="1356507" y="1539550"/>
                  <a:pt x="1569772" y="1219034"/>
                  <a:pt x="1595014" y="880515"/>
                </a:cubicBezTo>
                <a:cubicBezTo>
                  <a:pt x="1616445" y="591718"/>
                  <a:pt x="1470712" y="272916"/>
                  <a:pt x="1177533" y="185190"/>
                </a:cubicBezTo>
              </a:path>
            </a:pathLst>
          </a:custGeom>
          <a:solidFill>
            <a:srgbClr val="FFFFFF"/>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92DA6E75-7D46-A5D7-DB27-1454375DAC15}"/>
              </a:ext>
            </a:extLst>
          </p:cNvPr>
          <p:cNvSpPr/>
          <p:nvPr/>
        </p:nvSpPr>
        <p:spPr>
          <a:xfrm>
            <a:off x="2330785" y="4079537"/>
            <a:ext cx="1653865" cy="1919621"/>
          </a:xfrm>
          <a:custGeom>
            <a:avLst/>
            <a:gdLst>
              <a:gd name="connsiteX0" fmla="*/ 359967 w 1653865"/>
              <a:gd name="connsiteY0" fmla="*/ 1919379 h 1919621"/>
              <a:gd name="connsiteX1" fmla="*/ 201757 w 1653865"/>
              <a:gd name="connsiteY1" fmla="*/ 1919379 h 1919621"/>
              <a:gd name="connsiteX2" fmla="*/ 138797 w 1653865"/>
              <a:gd name="connsiteY2" fmla="*/ 1881279 h 1919621"/>
              <a:gd name="connsiteX3" fmla="*/ 19829 w 1653865"/>
              <a:gd name="connsiteY3" fmla="*/ 1565335 h 1919621"/>
              <a:gd name="connsiteX4" fmla="*/ 33831 w 1653865"/>
              <a:gd name="connsiteY4" fmla="*/ 1256058 h 1919621"/>
              <a:gd name="connsiteX5" fmla="*/ 214139 w 1653865"/>
              <a:gd name="connsiteY5" fmla="*/ 1161570 h 1919621"/>
              <a:gd name="connsiteX6" fmla="*/ 276433 w 1653865"/>
              <a:gd name="connsiteY6" fmla="*/ 1173477 h 1919621"/>
              <a:gd name="connsiteX7" fmla="*/ 450074 w 1653865"/>
              <a:gd name="connsiteY7" fmla="*/ 1175096 h 1919621"/>
              <a:gd name="connsiteX8" fmla="*/ 648194 w 1653865"/>
              <a:gd name="connsiteY8" fmla="*/ 782475 h 1919621"/>
              <a:gd name="connsiteX9" fmla="*/ 462932 w 1653865"/>
              <a:gd name="connsiteY9" fmla="*/ 367281 h 1919621"/>
              <a:gd name="connsiteX10" fmla="*/ 435405 w 1653865"/>
              <a:gd name="connsiteY10" fmla="*/ 346230 h 1919621"/>
              <a:gd name="connsiteX11" fmla="*/ 282148 w 1653865"/>
              <a:gd name="connsiteY11" fmla="*/ 227644 h 1919621"/>
              <a:gd name="connsiteX12" fmla="*/ 270939 w 1653865"/>
              <a:gd name="connsiteY12" fmla="*/ 127375 h 1919621"/>
              <a:gd name="connsiteX13" fmla="*/ 272623 w 1653865"/>
              <a:gd name="connsiteY13" fmla="*/ 125346 h 1919621"/>
              <a:gd name="connsiteX14" fmla="*/ 359777 w 1653865"/>
              <a:gd name="connsiteY14" fmla="*/ 24381 h 1919621"/>
              <a:gd name="connsiteX15" fmla="*/ 460265 w 1653865"/>
              <a:gd name="connsiteY15" fmla="*/ 16856 h 1919621"/>
              <a:gd name="connsiteX16" fmla="*/ 770495 w 1653865"/>
              <a:gd name="connsiteY16" fmla="*/ 204213 h 1919621"/>
              <a:gd name="connsiteX17" fmla="*/ 873555 w 1653865"/>
              <a:gd name="connsiteY17" fmla="*/ 202974 h 1919621"/>
              <a:gd name="connsiteX18" fmla="*/ 1214455 w 1653865"/>
              <a:gd name="connsiteY18" fmla="*/ 186210 h 1919621"/>
              <a:gd name="connsiteX19" fmla="*/ 1214455 w 1653865"/>
              <a:gd name="connsiteY19" fmla="*/ 186210 h 1919621"/>
              <a:gd name="connsiteX20" fmla="*/ 1557355 w 1653865"/>
              <a:gd name="connsiteY20" fmla="*/ 471960 h 1919621"/>
              <a:gd name="connsiteX21" fmla="*/ 1651557 w 1653865"/>
              <a:gd name="connsiteY21" fmla="*/ 910682 h 1919621"/>
              <a:gd name="connsiteX22" fmla="*/ 1472868 w 1653865"/>
              <a:gd name="connsiteY22" fmla="*/ 1389980 h 1919621"/>
              <a:gd name="connsiteX23" fmla="*/ 1036242 w 1653865"/>
              <a:gd name="connsiteY23" fmla="*/ 1656680 h 1919621"/>
              <a:gd name="connsiteX24" fmla="*/ 354157 w 1653865"/>
              <a:gd name="connsiteY24" fmla="*/ 1527235 h 1919621"/>
              <a:gd name="connsiteX25" fmla="*/ 351871 w 1653865"/>
              <a:gd name="connsiteY25" fmla="*/ 1526283 h 1919621"/>
              <a:gd name="connsiteX26" fmla="*/ 348537 w 1653865"/>
              <a:gd name="connsiteY26" fmla="*/ 1537236 h 1919621"/>
              <a:gd name="connsiteX27" fmla="*/ 424737 w 1653865"/>
              <a:gd name="connsiteY27" fmla="*/ 1818795 h 1919621"/>
              <a:gd name="connsiteX28" fmla="*/ 388662 w 1653865"/>
              <a:gd name="connsiteY28" fmla="*/ 1913159 h 1919621"/>
              <a:gd name="connsiteX29" fmla="*/ 359586 w 1653865"/>
              <a:gd name="connsiteY29" fmla="*/ 1919379 h 1919621"/>
              <a:gd name="connsiteX30" fmla="*/ 192232 w 1653865"/>
              <a:gd name="connsiteY30" fmla="*/ 1216530 h 1919621"/>
              <a:gd name="connsiteX31" fmla="*/ 83171 w 1653865"/>
              <a:gd name="connsiteY31" fmla="*/ 1284062 h 1919621"/>
              <a:gd name="connsiteX32" fmla="*/ 188803 w 1653865"/>
              <a:gd name="connsiteY32" fmla="*/ 1855562 h 1919621"/>
              <a:gd name="connsiteX33" fmla="*/ 202138 w 1653865"/>
              <a:gd name="connsiteY33" fmla="*/ 1863563 h 1919621"/>
              <a:gd name="connsiteX34" fmla="*/ 359967 w 1653865"/>
              <a:gd name="connsiteY34" fmla="*/ 1863563 h 1919621"/>
              <a:gd name="connsiteX35" fmla="*/ 372635 w 1653865"/>
              <a:gd name="connsiteY35" fmla="*/ 1856610 h 1919621"/>
              <a:gd name="connsiteX36" fmla="*/ 373778 w 1653865"/>
              <a:gd name="connsiteY36" fmla="*/ 1842132 h 1919621"/>
              <a:gd name="connsiteX37" fmla="*/ 293102 w 1653865"/>
              <a:gd name="connsiteY37" fmla="*/ 1544475 h 1919621"/>
              <a:gd name="connsiteX38" fmla="*/ 321677 w 1653865"/>
              <a:gd name="connsiteY38" fmla="*/ 1479610 h 1919621"/>
              <a:gd name="connsiteX39" fmla="*/ 383780 w 1653865"/>
              <a:gd name="connsiteY39" fmla="*/ 1479610 h 1919621"/>
              <a:gd name="connsiteX40" fmla="*/ 1027289 w 1653865"/>
              <a:gd name="connsiteY40" fmla="*/ 1602006 h 1919621"/>
              <a:gd name="connsiteX41" fmla="*/ 1596122 w 1653865"/>
              <a:gd name="connsiteY41" fmla="*/ 907348 h 1919621"/>
              <a:gd name="connsiteX42" fmla="*/ 1198643 w 1653865"/>
              <a:gd name="connsiteY42" fmla="*/ 240598 h 1919621"/>
              <a:gd name="connsiteX43" fmla="*/ 896225 w 1653865"/>
              <a:gd name="connsiteY43" fmla="*/ 255076 h 1919621"/>
              <a:gd name="connsiteX44" fmla="*/ 749254 w 1653865"/>
              <a:gd name="connsiteY44" fmla="*/ 256600 h 1919621"/>
              <a:gd name="connsiteX45" fmla="*/ 424166 w 1653865"/>
              <a:gd name="connsiteY45" fmla="*/ 60099 h 1919621"/>
              <a:gd name="connsiteX46" fmla="*/ 402734 w 1653865"/>
              <a:gd name="connsiteY46" fmla="*/ 61623 h 1919621"/>
              <a:gd name="connsiteX47" fmla="*/ 316057 w 1653865"/>
              <a:gd name="connsiteY47" fmla="*/ 162493 h 1919621"/>
              <a:gd name="connsiteX48" fmla="*/ 317648 w 1653865"/>
              <a:gd name="connsiteY48" fmla="*/ 183848 h 1919621"/>
              <a:gd name="connsiteX49" fmla="*/ 317962 w 1653865"/>
              <a:gd name="connsiteY49" fmla="*/ 184115 h 1919621"/>
              <a:gd name="connsiteX50" fmla="*/ 470362 w 1653865"/>
              <a:gd name="connsiteY50" fmla="*/ 301939 h 1919621"/>
              <a:gd name="connsiteX51" fmla="*/ 498937 w 1653865"/>
              <a:gd name="connsiteY51" fmla="*/ 323561 h 1919621"/>
              <a:gd name="connsiteX52" fmla="*/ 705439 w 1653865"/>
              <a:gd name="connsiteY52" fmla="*/ 785333 h 1919621"/>
              <a:gd name="connsiteX53" fmla="*/ 644860 w 1653865"/>
              <a:gd name="connsiteY53" fmla="*/ 1032983 h 1919621"/>
              <a:gd name="connsiteX54" fmla="*/ 473410 w 1653865"/>
              <a:gd name="connsiteY54" fmla="*/ 1226816 h 1919621"/>
              <a:gd name="connsiteX55" fmla="*/ 265765 w 1653865"/>
              <a:gd name="connsiteY55" fmla="*/ 1228531 h 1919621"/>
              <a:gd name="connsiteX56" fmla="*/ 206805 w 1653865"/>
              <a:gd name="connsiteY56" fmla="*/ 1217196 h 1919621"/>
              <a:gd name="connsiteX57" fmla="*/ 192232 w 1653865"/>
              <a:gd name="connsiteY57" fmla="*/ 1216530 h 191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53865" h="1919621">
                <a:moveTo>
                  <a:pt x="359967" y="1919379"/>
                </a:moveTo>
                <a:lnTo>
                  <a:pt x="201757" y="1919379"/>
                </a:lnTo>
                <a:cubicBezTo>
                  <a:pt x="175328" y="1919341"/>
                  <a:pt x="151092" y="1904673"/>
                  <a:pt x="138797" y="1881279"/>
                </a:cubicBezTo>
                <a:cubicBezTo>
                  <a:pt x="85799" y="1781486"/>
                  <a:pt x="45817" y="1675301"/>
                  <a:pt x="19829" y="1565335"/>
                </a:cubicBezTo>
                <a:cubicBezTo>
                  <a:pt x="-10746" y="1430747"/>
                  <a:pt x="-5983" y="1326734"/>
                  <a:pt x="33831" y="1256058"/>
                </a:cubicBezTo>
                <a:cubicBezTo>
                  <a:pt x="71074" y="1190050"/>
                  <a:pt x="145178" y="1151283"/>
                  <a:pt x="214139" y="1161570"/>
                </a:cubicBezTo>
                <a:cubicBezTo>
                  <a:pt x="235190" y="1164714"/>
                  <a:pt x="256145" y="1169095"/>
                  <a:pt x="276433" y="1173477"/>
                </a:cubicBezTo>
                <a:cubicBezTo>
                  <a:pt x="337583" y="1186431"/>
                  <a:pt x="395305" y="1198718"/>
                  <a:pt x="450074" y="1175096"/>
                </a:cubicBezTo>
                <a:cubicBezTo>
                  <a:pt x="575804" y="1120994"/>
                  <a:pt x="642574" y="908396"/>
                  <a:pt x="648194" y="782475"/>
                </a:cubicBezTo>
                <a:cubicBezTo>
                  <a:pt x="655337" y="619884"/>
                  <a:pt x="586091" y="464626"/>
                  <a:pt x="462932" y="367281"/>
                </a:cubicBezTo>
                <a:lnTo>
                  <a:pt x="435405" y="346230"/>
                </a:lnTo>
                <a:cubicBezTo>
                  <a:pt x="396638" y="316607"/>
                  <a:pt x="324439" y="261553"/>
                  <a:pt x="282148" y="227644"/>
                </a:cubicBezTo>
                <a:cubicBezTo>
                  <a:pt x="251364" y="203050"/>
                  <a:pt x="246345" y="158159"/>
                  <a:pt x="270939" y="127375"/>
                </a:cubicBezTo>
                <a:cubicBezTo>
                  <a:pt x="271487" y="126689"/>
                  <a:pt x="272049" y="126012"/>
                  <a:pt x="272623" y="125346"/>
                </a:cubicBezTo>
                <a:lnTo>
                  <a:pt x="359777" y="24381"/>
                </a:lnTo>
                <a:cubicBezTo>
                  <a:pt x="385547" y="-5252"/>
                  <a:pt x="430369" y="-8605"/>
                  <a:pt x="460265" y="16856"/>
                </a:cubicBezTo>
                <a:cubicBezTo>
                  <a:pt x="547229" y="91151"/>
                  <a:pt x="696295" y="173352"/>
                  <a:pt x="770495" y="204213"/>
                </a:cubicBezTo>
                <a:cubicBezTo>
                  <a:pt x="803623" y="217633"/>
                  <a:pt x="840761" y="217186"/>
                  <a:pt x="873555" y="202974"/>
                </a:cubicBezTo>
                <a:cubicBezTo>
                  <a:pt x="981711" y="157616"/>
                  <a:pt x="1102365" y="151682"/>
                  <a:pt x="1214455" y="186210"/>
                </a:cubicBezTo>
                <a:lnTo>
                  <a:pt x="1214455" y="186210"/>
                </a:lnTo>
                <a:cubicBezTo>
                  <a:pt x="1359330" y="229740"/>
                  <a:pt x="1478012" y="329085"/>
                  <a:pt x="1557355" y="471960"/>
                </a:cubicBezTo>
                <a:cubicBezTo>
                  <a:pt x="1630402" y="606053"/>
                  <a:pt x="1663120" y="758415"/>
                  <a:pt x="1651557" y="910682"/>
                </a:cubicBezTo>
                <a:cubicBezTo>
                  <a:pt x="1638317" y="1087942"/>
                  <a:pt x="1574881" y="1258154"/>
                  <a:pt x="1472868" y="1389980"/>
                </a:cubicBezTo>
                <a:cubicBezTo>
                  <a:pt x="1361235" y="1534284"/>
                  <a:pt x="1210264" y="1626486"/>
                  <a:pt x="1036242" y="1656680"/>
                </a:cubicBezTo>
                <a:cubicBezTo>
                  <a:pt x="800717" y="1695961"/>
                  <a:pt x="558911" y="1650069"/>
                  <a:pt x="354157" y="1527235"/>
                </a:cubicBezTo>
                <a:cubicBezTo>
                  <a:pt x="352823" y="1526473"/>
                  <a:pt x="351966" y="1526187"/>
                  <a:pt x="351871" y="1526283"/>
                </a:cubicBezTo>
                <a:cubicBezTo>
                  <a:pt x="348826" y="1529045"/>
                  <a:pt x="347545" y="1533245"/>
                  <a:pt x="348537" y="1537236"/>
                </a:cubicBezTo>
                <a:cubicBezTo>
                  <a:pt x="361249" y="1634067"/>
                  <a:pt x="386877" y="1728765"/>
                  <a:pt x="424737" y="1818795"/>
                </a:cubicBezTo>
                <a:cubicBezTo>
                  <a:pt x="440834" y="1854819"/>
                  <a:pt x="424683" y="1897062"/>
                  <a:pt x="388662" y="1913159"/>
                </a:cubicBezTo>
                <a:cubicBezTo>
                  <a:pt x="379513" y="1917255"/>
                  <a:pt x="369607" y="1919370"/>
                  <a:pt x="359586" y="1919379"/>
                </a:cubicBezTo>
                <a:close/>
                <a:moveTo>
                  <a:pt x="192232" y="1216530"/>
                </a:moveTo>
                <a:cubicBezTo>
                  <a:pt x="146599" y="1218511"/>
                  <a:pt x="105286" y="1244095"/>
                  <a:pt x="83171" y="1284062"/>
                </a:cubicBezTo>
                <a:cubicBezTo>
                  <a:pt x="8114" y="1417412"/>
                  <a:pt x="105173" y="1698495"/>
                  <a:pt x="188803" y="1855562"/>
                </a:cubicBezTo>
                <a:cubicBezTo>
                  <a:pt x="191402" y="1860515"/>
                  <a:pt x="196547" y="1863601"/>
                  <a:pt x="202138" y="1863563"/>
                </a:cubicBezTo>
                <a:lnTo>
                  <a:pt x="359967" y="1863563"/>
                </a:lnTo>
                <a:cubicBezTo>
                  <a:pt x="365113" y="1863610"/>
                  <a:pt x="369913" y="1860982"/>
                  <a:pt x="372635" y="1856610"/>
                </a:cubicBezTo>
                <a:cubicBezTo>
                  <a:pt x="375492" y="1852304"/>
                  <a:pt x="375923" y="1846827"/>
                  <a:pt x="373778" y="1842132"/>
                </a:cubicBezTo>
                <a:cubicBezTo>
                  <a:pt x="333775" y="1746939"/>
                  <a:pt x="306643" y="1646841"/>
                  <a:pt x="293102" y="1544475"/>
                </a:cubicBezTo>
                <a:cubicBezTo>
                  <a:pt x="289511" y="1519177"/>
                  <a:pt x="300586" y="1494031"/>
                  <a:pt x="321677" y="1479610"/>
                </a:cubicBezTo>
                <a:cubicBezTo>
                  <a:pt x="340571" y="1467380"/>
                  <a:pt x="364885" y="1467380"/>
                  <a:pt x="383780" y="1479610"/>
                </a:cubicBezTo>
                <a:cubicBezTo>
                  <a:pt x="576926" y="1595577"/>
                  <a:pt x="805061" y="1638963"/>
                  <a:pt x="1027289" y="1602006"/>
                </a:cubicBezTo>
                <a:cubicBezTo>
                  <a:pt x="1389239" y="1539332"/>
                  <a:pt x="1573738" y="1207957"/>
                  <a:pt x="1596122" y="907348"/>
                </a:cubicBezTo>
                <a:cubicBezTo>
                  <a:pt x="1615934" y="641315"/>
                  <a:pt x="1485822" y="326895"/>
                  <a:pt x="1198643" y="240598"/>
                </a:cubicBezTo>
                <a:cubicBezTo>
                  <a:pt x="1099193" y="210328"/>
                  <a:pt x="992332" y="215442"/>
                  <a:pt x="896225" y="255076"/>
                </a:cubicBezTo>
                <a:cubicBezTo>
                  <a:pt x="849428" y="275317"/>
                  <a:pt x="796460" y="275869"/>
                  <a:pt x="749254" y="256600"/>
                </a:cubicBezTo>
                <a:cubicBezTo>
                  <a:pt x="671720" y="224310"/>
                  <a:pt x="515510" y="138109"/>
                  <a:pt x="424166" y="60099"/>
                </a:cubicBezTo>
                <a:cubicBezTo>
                  <a:pt x="417800" y="54680"/>
                  <a:pt x="408269" y="55356"/>
                  <a:pt x="402734" y="61623"/>
                </a:cubicBezTo>
                <a:lnTo>
                  <a:pt x="316057" y="162493"/>
                </a:lnTo>
                <a:cubicBezTo>
                  <a:pt x="310598" y="168827"/>
                  <a:pt x="311311" y="178390"/>
                  <a:pt x="317648" y="183848"/>
                </a:cubicBezTo>
                <a:cubicBezTo>
                  <a:pt x="317751" y="183943"/>
                  <a:pt x="317856" y="184029"/>
                  <a:pt x="317962" y="184115"/>
                </a:cubicBezTo>
                <a:cubicBezTo>
                  <a:pt x="359777" y="217643"/>
                  <a:pt x="431595" y="272507"/>
                  <a:pt x="470362" y="301939"/>
                </a:cubicBezTo>
                <a:lnTo>
                  <a:pt x="498937" y="323561"/>
                </a:lnTo>
                <a:cubicBezTo>
                  <a:pt x="636192" y="432051"/>
                  <a:pt x="713440" y="604739"/>
                  <a:pt x="705439" y="785333"/>
                </a:cubicBezTo>
                <a:cubicBezTo>
                  <a:pt x="700210" y="870839"/>
                  <a:pt x="679693" y="954716"/>
                  <a:pt x="644860" y="1032983"/>
                </a:cubicBezTo>
                <a:cubicBezTo>
                  <a:pt x="614380" y="1100896"/>
                  <a:pt x="559992" y="1189669"/>
                  <a:pt x="473410" y="1226816"/>
                </a:cubicBezTo>
                <a:cubicBezTo>
                  <a:pt x="402163" y="1257487"/>
                  <a:pt x="332821" y="1242819"/>
                  <a:pt x="265765" y="1228531"/>
                </a:cubicBezTo>
                <a:cubicBezTo>
                  <a:pt x="245477" y="1224245"/>
                  <a:pt x="226236" y="1220149"/>
                  <a:pt x="206805" y="1217196"/>
                </a:cubicBezTo>
                <a:cubicBezTo>
                  <a:pt x="201971" y="1216606"/>
                  <a:pt x="197099" y="1216387"/>
                  <a:pt x="192232" y="1216530"/>
                </a:cubicBezTo>
                <a:close/>
              </a:path>
            </a:pathLst>
          </a:custGeom>
          <a:solidFill>
            <a:srgbClr val="CC5500"/>
          </a:solidFill>
          <a:ln w="9525" cap="flat">
            <a:noFill/>
            <a:prstDash val="solid"/>
            <a:miter/>
          </a:ln>
        </p:spPr>
        <p:txBody>
          <a:bodyPr rtlCol="0" anchor="ctr"/>
          <a:lstStyle/>
          <a:p>
            <a:endParaRPr lang="en-IN" dirty="0"/>
          </a:p>
        </p:txBody>
      </p:sp>
      <p:grpSp>
        <p:nvGrpSpPr>
          <p:cNvPr id="39" name="Group 38">
            <a:extLst>
              <a:ext uri="{FF2B5EF4-FFF2-40B4-BE49-F238E27FC236}">
                <a16:creationId xmlns:a16="http://schemas.microsoft.com/office/drawing/2014/main" xmlns="" id="{785C4222-EA10-1DB1-AEF6-FF11D7B15520}"/>
              </a:ext>
            </a:extLst>
          </p:cNvPr>
          <p:cNvGrpSpPr/>
          <p:nvPr/>
        </p:nvGrpSpPr>
        <p:grpSpPr>
          <a:xfrm>
            <a:off x="2331758" y="1600200"/>
            <a:ext cx="1653774" cy="1918994"/>
            <a:chOff x="6311791" y="2419833"/>
            <a:chExt cx="1653774" cy="1918994"/>
          </a:xfrm>
          <a:solidFill>
            <a:srgbClr val="CC5500"/>
          </a:solidFill>
        </p:grpSpPr>
        <p:sp>
          <p:nvSpPr>
            <p:cNvPr id="37" name="Freeform: Shape 36">
              <a:extLst>
                <a:ext uri="{FF2B5EF4-FFF2-40B4-BE49-F238E27FC236}">
                  <a16:creationId xmlns:a16="http://schemas.microsoft.com/office/drawing/2014/main" xmlns="" id="{80E1B750-C808-F79F-C10C-C7963BA8A0E1}"/>
                </a:ext>
              </a:extLst>
            </p:cNvPr>
            <p:cNvSpPr/>
            <p:nvPr/>
          </p:nvSpPr>
          <p:spPr>
            <a:xfrm>
              <a:off x="6340467" y="2447562"/>
              <a:ext cx="1597849" cy="1862785"/>
            </a:xfrm>
            <a:custGeom>
              <a:avLst/>
              <a:gdLst>
                <a:gd name="connsiteX0" fmla="*/ 1177961 w 1597849"/>
                <a:gd name="connsiteY0" fmla="*/ 185095 h 1862785"/>
                <a:gd name="connsiteX1" fmla="*/ 856206 w 1597849"/>
                <a:gd name="connsiteY1" fmla="*/ 200716 h 1862785"/>
                <a:gd name="connsiteX2" fmla="*/ 731238 w 1597849"/>
                <a:gd name="connsiteY2" fmla="*/ 202145 h 1862785"/>
                <a:gd name="connsiteX3" fmla="*/ 413579 w 1597849"/>
                <a:gd name="connsiteY3" fmla="*/ 10216 h 1862785"/>
                <a:gd name="connsiteX4" fmla="*/ 352619 w 1597849"/>
                <a:gd name="connsiteY4" fmla="*/ 14693 h 1862785"/>
                <a:gd name="connsiteX5" fmla="*/ 265465 w 1597849"/>
                <a:gd name="connsiteY5" fmla="*/ 115658 h 1862785"/>
                <a:gd name="connsiteX6" fmla="*/ 269876 w 1597849"/>
                <a:gd name="connsiteY6" fmla="*/ 176656 h 1862785"/>
                <a:gd name="connsiteX7" fmla="*/ 271085 w 1597849"/>
                <a:gd name="connsiteY7" fmla="*/ 177666 h 1862785"/>
                <a:gd name="connsiteX8" fmla="*/ 452060 w 1597849"/>
                <a:gd name="connsiteY8" fmla="*/ 317207 h 1862785"/>
                <a:gd name="connsiteX9" fmla="*/ 647990 w 1597849"/>
                <a:gd name="connsiteY9" fmla="*/ 755357 h 1862785"/>
                <a:gd name="connsiteX10" fmla="*/ 432915 w 1597849"/>
                <a:gd name="connsiteY10" fmla="*/ 1172552 h 1862785"/>
                <a:gd name="connsiteX11" fmla="*/ 181646 w 1597849"/>
                <a:gd name="connsiteY11" fmla="*/ 1161027 h 1862785"/>
                <a:gd name="connsiteX12" fmla="*/ 30103 w 1597849"/>
                <a:gd name="connsiteY12" fmla="*/ 1241513 h 1862785"/>
                <a:gd name="connsiteX13" fmla="*/ 135354 w 1597849"/>
                <a:gd name="connsiteY13" fmla="*/ 1839683 h 1862785"/>
                <a:gd name="connsiteX14" fmla="*/ 173454 w 1597849"/>
                <a:gd name="connsiteY14" fmla="*/ 1862543 h 1862785"/>
                <a:gd name="connsiteX15" fmla="*/ 331474 w 1597849"/>
                <a:gd name="connsiteY15" fmla="*/ 1862543 h 1862785"/>
                <a:gd name="connsiteX16" fmla="*/ 374746 w 1597849"/>
                <a:gd name="connsiteY16" fmla="*/ 1819138 h 1862785"/>
                <a:gd name="connsiteX17" fmla="*/ 371003 w 1597849"/>
                <a:gd name="connsiteY17" fmla="*/ 1801583 h 1862785"/>
                <a:gd name="connsiteX18" fmla="*/ 292516 w 1597849"/>
                <a:gd name="connsiteY18" fmla="*/ 1511928 h 1862785"/>
                <a:gd name="connsiteX19" fmla="*/ 340618 w 1597849"/>
                <a:gd name="connsiteY19" fmla="*/ 1474495 h 1862785"/>
                <a:gd name="connsiteX20" fmla="*/ 1003653 w 1597849"/>
                <a:gd name="connsiteY20" fmla="*/ 1600796 h 1862785"/>
                <a:gd name="connsiteX21" fmla="*/ 1595727 w 1597849"/>
                <a:gd name="connsiteY21" fmla="*/ 880516 h 1862785"/>
                <a:gd name="connsiteX22" fmla="*/ 1178341 w 1597849"/>
                <a:gd name="connsiteY22" fmla="*/ 185191 h 186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97849" h="1862785">
                  <a:moveTo>
                    <a:pt x="1177961" y="185095"/>
                  </a:moveTo>
                  <a:cubicBezTo>
                    <a:pt x="1072157" y="152701"/>
                    <a:pt x="958371" y="158225"/>
                    <a:pt x="856206" y="200716"/>
                  </a:cubicBezTo>
                  <a:cubicBezTo>
                    <a:pt x="816458" y="218080"/>
                    <a:pt x="771376" y="218595"/>
                    <a:pt x="731238" y="202145"/>
                  </a:cubicBezTo>
                  <a:cubicBezTo>
                    <a:pt x="650180" y="168427"/>
                    <a:pt x="499971" y="83940"/>
                    <a:pt x="413579" y="10216"/>
                  </a:cubicBezTo>
                  <a:cubicBezTo>
                    <a:pt x="395491" y="-5319"/>
                    <a:pt x="368250" y="-3319"/>
                    <a:pt x="352619" y="14693"/>
                  </a:cubicBezTo>
                  <a:lnTo>
                    <a:pt x="265465" y="115658"/>
                  </a:lnTo>
                  <a:cubicBezTo>
                    <a:pt x="249835" y="133717"/>
                    <a:pt x="251816" y="161026"/>
                    <a:pt x="269876" y="176656"/>
                  </a:cubicBezTo>
                  <a:cubicBezTo>
                    <a:pt x="270266" y="176999"/>
                    <a:pt x="270676" y="177332"/>
                    <a:pt x="271085" y="177666"/>
                  </a:cubicBezTo>
                  <a:cubicBezTo>
                    <a:pt x="328235" y="223767"/>
                    <a:pt x="440630" y="308444"/>
                    <a:pt x="452060" y="317207"/>
                  </a:cubicBezTo>
                  <a:cubicBezTo>
                    <a:pt x="584648" y="421982"/>
                    <a:pt x="655419" y="587812"/>
                    <a:pt x="647990" y="755357"/>
                  </a:cubicBezTo>
                  <a:cubicBezTo>
                    <a:pt x="641989" y="892136"/>
                    <a:pt x="570551" y="1113402"/>
                    <a:pt x="432915" y="1172552"/>
                  </a:cubicBezTo>
                  <a:cubicBezTo>
                    <a:pt x="350048" y="1208271"/>
                    <a:pt x="265942" y="1173600"/>
                    <a:pt x="181646" y="1161027"/>
                  </a:cubicBezTo>
                  <a:cubicBezTo>
                    <a:pt x="121066" y="1151502"/>
                    <a:pt x="59345" y="1189602"/>
                    <a:pt x="30103" y="1241513"/>
                  </a:cubicBezTo>
                  <a:cubicBezTo>
                    <a:pt x="-50193" y="1383721"/>
                    <a:pt x="45533" y="1671376"/>
                    <a:pt x="135354" y="1839683"/>
                  </a:cubicBezTo>
                  <a:cubicBezTo>
                    <a:pt x="142869" y="1853742"/>
                    <a:pt x="157509" y="1862534"/>
                    <a:pt x="173454" y="1862543"/>
                  </a:cubicBezTo>
                  <a:lnTo>
                    <a:pt x="331474" y="1862543"/>
                  </a:lnTo>
                  <a:cubicBezTo>
                    <a:pt x="355410" y="1862505"/>
                    <a:pt x="374784" y="1843074"/>
                    <a:pt x="374746" y="1819138"/>
                  </a:cubicBezTo>
                  <a:cubicBezTo>
                    <a:pt x="374736" y="1813089"/>
                    <a:pt x="373460" y="1807108"/>
                    <a:pt x="371003" y="1801583"/>
                  </a:cubicBezTo>
                  <a:cubicBezTo>
                    <a:pt x="331979" y="1708981"/>
                    <a:pt x="305575" y="1611559"/>
                    <a:pt x="292516" y="1511928"/>
                  </a:cubicBezTo>
                  <a:cubicBezTo>
                    <a:pt x="288802" y="1482115"/>
                    <a:pt x="314900" y="1458874"/>
                    <a:pt x="340618" y="1474495"/>
                  </a:cubicBezTo>
                  <a:cubicBezTo>
                    <a:pt x="539490" y="1594338"/>
                    <a:pt x="774653" y="1639134"/>
                    <a:pt x="1003653" y="1600796"/>
                  </a:cubicBezTo>
                  <a:cubicBezTo>
                    <a:pt x="1357221" y="1539550"/>
                    <a:pt x="1570486" y="1219034"/>
                    <a:pt x="1595727" y="880516"/>
                  </a:cubicBezTo>
                  <a:cubicBezTo>
                    <a:pt x="1617254" y="591718"/>
                    <a:pt x="1471902" y="272916"/>
                    <a:pt x="1178341" y="185191"/>
                  </a:cubicBezTo>
                </a:path>
              </a:pathLst>
            </a:custGeom>
            <a:grp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502C2FAB-5923-8B9C-E2F2-4E95038EC9A8}"/>
                </a:ext>
              </a:extLst>
            </p:cNvPr>
            <p:cNvSpPr/>
            <p:nvPr/>
          </p:nvSpPr>
          <p:spPr>
            <a:xfrm>
              <a:off x="6311791" y="2419833"/>
              <a:ext cx="1653774" cy="1918994"/>
            </a:xfrm>
            <a:custGeom>
              <a:avLst/>
              <a:gdLst>
                <a:gd name="connsiteX0" fmla="*/ 359769 w 1653774"/>
                <a:gd name="connsiteY0" fmla="*/ 1918466 h 1918994"/>
                <a:gd name="connsiteX1" fmla="*/ 201749 w 1653774"/>
                <a:gd name="connsiteY1" fmla="*/ 1918466 h 1918994"/>
                <a:gd name="connsiteX2" fmla="*/ 138789 w 1653774"/>
                <a:gd name="connsiteY2" fmla="*/ 1880366 h 1918994"/>
                <a:gd name="connsiteX3" fmla="*/ 19822 w 1653774"/>
                <a:gd name="connsiteY3" fmla="*/ 1564422 h 1918994"/>
                <a:gd name="connsiteX4" fmla="*/ 33918 w 1653774"/>
                <a:gd name="connsiteY4" fmla="*/ 1255145 h 1918994"/>
                <a:gd name="connsiteX5" fmla="*/ 214132 w 1653774"/>
                <a:gd name="connsiteY5" fmla="*/ 1160657 h 1918994"/>
                <a:gd name="connsiteX6" fmla="*/ 276425 w 1653774"/>
                <a:gd name="connsiteY6" fmla="*/ 1172563 h 1918994"/>
                <a:gd name="connsiteX7" fmla="*/ 450161 w 1653774"/>
                <a:gd name="connsiteY7" fmla="*/ 1174183 h 1918994"/>
                <a:gd name="connsiteX8" fmla="*/ 648186 w 1653774"/>
                <a:gd name="connsiteY8" fmla="*/ 781657 h 1918994"/>
                <a:gd name="connsiteX9" fmla="*/ 462925 w 1653774"/>
                <a:gd name="connsiteY9" fmla="*/ 366367 h 1918994"/>
                <a:gd name="connsiteX10" fmla="*/ 435397 w 1653774"/>
                <a:gd name="connsiteY10" fmla="*/ 346174 h 1918994"/>
                <a:gd name="connsiteX11" fmla="*/ 282140 w 1653774"/>
                <a:gd name="connsiteY11" fmla="*/ 227588 h 1918994"/>
                <a:gd name="connsiteX12" fmla="*/ 270805 w 1653774"/>
                <a:gd name="connsiteY12" fmla="*/ 127471 h 1918994"/>
                <a:gd name="connsiteX13" fmla="*/ 272615 w 1653774"/>
                <a:gd name="connsiteY13" fmla="*/ 125290 h 1918994"/>
                <a:gd name="connsiteX14" fmla="*/ 359674 w 1653774"/>
                <a:gd name="connsiteY14" fmla="*/ 24420 h 1918994"/>
                <a:gd name="connsiteX15" fmla="*/ 460162 w 1653774"/>
                <a:gd name="connsiteY15" fmla="*/ 16895 h 1918994"/>
                <a:gd name="connsiteX16" fmla="*/ 770392 w 1653774"/>
                <a:gd name="connsiteY16" fmla="*/ 204157 h 1918994"/>
                <a:gd name="connsiteX17" fmla="*/ 873547 w 1653774"/>
                <a:gd name="connsiteY17" fmla="*/ 202918 h 1918994"/>
                <a:gd name="connsiteX18" fmla="*/ 1214447 w 1653774"/>
                <a:gd name="connsiteY18" fmla="*/ 186154 h 1918994"/>
                <a:gd name="connsiteX19" fmla="*/ 1214447 w 1653774"/>
                <a:gd name="connsiteY19" fmla="*/ 186154 h 1918994"/>
                <a:gd name="connsiteX20" fmla="*/ 1557347 w 1653774"/>
                <a:gd name="connsiteY20" fmla="*/ 471904 h 1918994"/>
                <a:gd name="connsiteX21" fmla="*/ 1651454 w 1653774"/>
                <a:gd name="connsiteY21" fmla="*/ 910721 h 1918994"/>
                <a:gd name="connsiteX22" fmla="*/ 1472765 w 1653774"/>
                <a:gd name="connsiteY22" fmla="*/ 1389924 h 1918994"/>
                <a:gd name="connsiteX23" fmla="*/ 1036139 w 1653774"/>
                <a:gd name="connsiteY23" fmla="*/ 1656624 h 1918994"/>
                <a:gd name="connsiteX24" fmla="*/ 353768 w 1653774"/>
                <a:gd name="connsiteY24" fmla="*/ 1526608 h 1918994"/>
                <a:gd name="connsiteX25" fmla="*/ 351482 w 1653774"/>
                <a:gd name="connsiteY25" fmla="*/ 1525655 h 1918994"/>
                <a:gd name="connsiteX26" fmla="*/ 348148 w 1653774"/>
                <a:gd name="connsiteY26" fmla="*/ 1536609 h 1918994"/>
                <a:gd name="connsiteX27" fmla="*/ 424348 w 1653774"/>
                <a:gd name="connsiteY27" fmla="*/ 1818263 h 1918994"/>
                <a:gd name="connsiteX28" fmla="*/ 388382 w 1653774"/>
                <a:gd name="connsiteY28" fmla="*/ 1912523 h 1918994"/>
                <a:gd name="connsiteX29" fmla="*/ 359197 w 1653774"/>
                <a:gd name="connsiteY29" fmla="*/ 1918752 h 1918994"/>
                <a:gd name="connsiteX30" fmla="*/ 191938 w 1653774"/>
                <a:gd name="connsiteY30" fmla="*/ 1215616 h 1918994"/>
                <a:gd name="connsiteX31" fmla="*/ 82877 w 1653774"/>
                <a:gd name="connsiteY31" fmla="*/ 1283149 h 1918994"/>
                <a:gd name="connsiteX32" fmla="*/ 188414 w 1653774"/>
                <a:gd name="connsiteY32" fmla="*/ 1854649 h 1918994"/>
                <a:gd name="connsiteX33" fmla="*/ 201749 w 1653774"/>
                <a:gd name="connsiteY33" fmla="*/ 1862650 h 1918994"/>
                <a:gd name="connsiteX34" fmla="*/ 359769 w 1653774"/>
                <a:gd name="connsiteY34" fmla="*/ 1862650 h 1918994"/>
                <a:gd name="connsiteX35" fmla="*/ 372437 w 1653774"/>
                <a:gd name="connsiteY35" fmla="*/ 1855792 h 1918994"/>
                <a:gd name="connsiteX36" fmla="*/ 373580 w 1653774"/>
                <a:gd name="connsiteY36" fmla="*/ 1841218 h 1918994"/>
                <a:gd name="connsiteX37" fmla="*/ 292903 w 1653774"/>
                <a:gd name="connsiteY37" fmla="*/ 1543562 h 1918994"/>
                <a:gd name="connsiteX38" fmla="*/ 321478 w 1653774"/>
                <a:gd name="connsiteY38" fmla="*/ 1478697 h 1918994"/>
                <a:gd name="connsiteX39" fmla="*/ 383581 w 1653774"/>
                <a:gd name="connsiteY39" fmla="*/ 1478697 h 1918994"/>
                <a:gd name="connsiteX40" fmla="*/ 1027281 w 1653774"/>
                <a:gd name="connsiteY40" fmla="*/ 1601379 h 1918994"/>
                <a:gd name="connsiteX41" fmla="*/ 1596114 w 1653774"/>
                <a:gd name="connsiteY41" fmla="*/ 906721 h 1918994"/>
                <a:gd name="connsiteX42" fmla="*/ 1198635 w 1653774"/>
                <a:gd name="connsiteY42" fmla="*/ 239971 h 1918994"/>
                <a:gd name="connsiteX43" fmla="*/ 896122 w 1653774"/>
                <a:gd name="connsiteY43" fmla="*/ 254544 h 1918994"/>
                <a:gd name="connsiteX44" fmla="*/ 749246 w 1653774"/>
                <a:gd name="connsiteY44" fmla="*/ 255973 h 1918994"/>
                <a:gd name="connsiteX45" fmla="*/ 424063 w 1653774"/>
                <a:gd name="connsiteY45" fmla="*/ 59472 h 1918994"/>
                <a:gd name="connsiteX46" fmla="*/ 402631 w 1653774"/>
                <a:gd name="connsiteY46" fmla="*/ 60996 h 1918994"/>
                <a:gd name="connsiteX47" fmla="*/ 315477 w 1653774"/>
                <a:gd name="connsiteY47" fmla="*/ 161961 h 1918994"/>
                <a:gd name="connsiteX48" fmla="*/ 311858 w 1653774"/>
                <a:gd name="connsiteY48" fmla="*/ 173200 h 1918994"/>
                <a:gd name="connsiteX49" fmla="*/ 317478 w 1653774"/>
                <a:gd name="connsiteY49" fmla="*/ 183678 h 1918994"/>
                <a:gd name="connsiteX50" fmla="*/ 469878 w 1653774"/>
                <a:gd name="connsiteY50" fmla="*/ 301407 h 1918994"/>
                <a:gd name="connsiteX51" fmla="*/ 498453 w 1653774"/>
                <a:gd name="connsiteY51" fmla="*/ 323029 h 1918994"/>
                <a:gd name="connsiteX52" fmla="*/ 705050 w 1653774"/>
                <a:gd name="connsiteY52" fmla="*/ 784800 h 1918994"/>
                <a:gd name="connsiteX53" fmla="*/ 644376 w 1653774"/>
                <a:gd name="connsiteY53" fmla="*/ 1032450 h 1918994"/>
                <a:gd name="connsiteX54" fmla="*/ 472926 w 1653774"/>
                <a:gd name="connsiteY54" fmla="*/ 1226284 h 1918994"/>
                <a:gd name="connsiteX55" fmla="*/ 265376 w 1653774"/>
                <a:gd name="connsiteY55" fmla="*/ 1227904 h 1918994"/>
                <a:gd name="connsiteX56" fmla="*/ 206416 w 1653774"/>
                <a:gd name="connsiteY56" fmla="*/ 1216664 h 1918994"/>
                <a:gd name="connsiteX57" fmla="*/ 191938 w 1653774"/>
                <a:gd name="connsiteY57" fmla="*/ 1215616 h 191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53774" h="1918994">
                  <a:moveTo>
                    <a:pt x="359769" y="1918466"/>
                  </a:moveTo>
                  <a:lnTo>
                    <a:pt x="201749" y="1918466"/>
                  </a:lnTo>
                  <a:cubicBezTo>
                    <a:pt x="175327" y="1918409"/>
                    <a:pt x="151105" y="1903750"/>
                    <a:pt x="138789" y="1880366"/>
                  </a:cubicBezTo>
                  <a:cubicBezTo>
                    <a:pt x="85811" y="1780563"/>
                    <a:pt x="45834" y="1674378"/>
                    <a:pt x="19822" y="1564422"/>
                  </a:cubicBezTo>
                  <a:cubicBezTo>
                    <a:pt x="-10754" y="1429833"/>
                    <a:pt x="-5991" y="1325821"/>
                    <a:pt x="33918" y="1255145"/>
                  </a:cubicBezTo>
                  <a:cubicBezTo>
                    <a:pt x="71066" y="1189232"/>
                    <a:pt x="145171" y="1150370"/>
                    <a:pt x="214132" y="1160657"/>
                  </a:cubicBezTo>
                  <a:cubicBezTo>
                    <a:pt x="235182" y="1163800"/>
                    <a:pt x="256232" y="1168277"/>
                    <a:pt x="276425" y="1172563"/>
                  </a:cubicBezTo>
                  <a:cubicBezTo>
                    <a:pt x="337576" y="1185517"/>
                    <a:pt x="395297" y="1197805"/>
                    <a:pt x="450161" y="1174183"/>
                  </a:cubicBezTo>
                  <a:cubicBezTo>
                    <a:pt x="575796" y="1120081"/>
                    <a:pt x="642661" y="907483"/>
                    <a:pt x="648186" y="781657"/>
                  </a:cubicBezTo>
                  <a:cubicBezTo>
                    <a:pt x="655330" y="618970"/>
                    <a:pt x="586083" y="463713"/>
                    <a:pt x="462925" y="366367"/>
                  </a:cubicBezTo>
                  <a:lnTo>
                    <a:pt x="435397" y="346174"/>
                  </a:lnTo>
                  <a:cubicBezTo>
                    <a:pt x="396631" y="316552"/>
                    <a:pt x="324526" y="261497"/>
                    <a:pt x="282140" y="227588"/>
                  </a:cubicBezTo>
                  <a:cubicBezTo>
                    <a:pt x="251365" y="203071"/>
                    <a:pt x="246288" y="158246"/>
                    <a:pt x="270805" y="127471"/>
                  </a:cubicBezTo>
                  <a:cubicBezTo>
                    <a:pt x="271396" y="126728"/>
                    <a:pt x="271996" y="126004"/>
                    <a:pt x="272615" y="125290"/>
                  </a:cubicBezTo>
                  <a:lnTo>
                    <a:pt x="359674" y="24420"/>
                  </a:lnTo>
                  <a:cubicBezTo>
                    <a:pt x="385420" y="-5260"/>
                    <a:pt x="430282" y="-8622"/>
                    <a:pt x="460162" y="16895"/>
                  </a:cubicBezTo>
                  <a:cubicBezTo>
                    <a:pt x="547221" y="91095"/>
                    <a:pt x="696287" y="173391"/>
                    <a:pt x="770392" y="204157"/>
                  </a:cubicBezTo>
                  <a:cubicBezTo>
                    <a:pt x="803539" y="217663"/>
                    <a:pt x="840734" y="217215"/>
                    <a:pt x="873547" y="202918"/>
                  </a:cubicBezTo>
                  <a:cubicBezTo>
                    <a:pt x="981704" y="157551"/>
                    <a:pt x="1102357" y="151617"/>
                    <a:pt x="1214447" y="186154"/>
                  </a:cubicBezTo>
                  <a:lnTo>
                    <a:pt x="1214447" y="186154"/>
                  </a:lnTo>
                  <a:cubicBezTo>
                    <a:pt x="1359322" y="229779"/>
                    <a:pt x="1477909" y="329029"/>
                    <a:pt x="1557347" y="471904"/>
                  </a:cubicBezTo>
                  <a:cubicBezTo>
                    <a:pt x="1630366" y="606045"/>
                    <a:pt x="1663046" y="758435"/>
                    <a:pt x="1651454" y="910721"/>
                  </a:cubicBezTo>
                  <a:cubicBezTo>
                    <a:pt x="1638310" y="1087886"/>
                    <a:pt x="1575254" y="1258098"/>
                    <a:pt x="1472765" y="1389924"/>
                  </a:cubicBezTo>
                  <a:cubicBezTo>
                    <a:pt x="1361132" y="1534228"/>
                    <a:pt x="1210161" y="1626430"/>
                    <a:pt x="1036139" y="1656624"/>
                  </a:cubicBezTo>
                  <a:cubicBezTo>
                    <a:pt x="800462" y="1695743"/>
                    <a:pt x="558546" y="1649651"/>
                    <a:pt x="353768" y="1526608"/>
                  </a:cubicBezTo>
                  <a:cubicBezTo>
                    <a:pt x="352530" y="1525846"/>
                    <a:pt x="351673" y="1525560"/>
                    <a:pt x="351482" y="1525655"/>
                  </a:cubicBezTo>
                  <a:cubicBezTo>
                    <a:pt x="348434" y="1528417"/>
                    <a:pt x="347158" y="1532618"/>
                    <a:pt x="348148" y="1536609"/>
                  </a:cubicBezTo>
                  <a:cubicBezTo>
                    <a:pt x="360921" y="1633459"/>
                    <a:pt x="386544" y="1728185"/>
                    <a:pt x="424348" y="1818263"/>
                  </a:cubicBezTo>
                  <a:cubicBezTo>
                    <a:pt x="440446" y="1854229"/>
                    <a:pt x="424339" y="1896425"/>
                    <a:pt x="388382" y="1912523"/>
                  </a:cubicBezTo>
                  <a:cubicBezTo>
                    <a:pt x="379200" y="1916637"/>
                    <a:pt x="369256" y="1918752"/>
                    <a:pt x="359197" y="1918752"/>
                  </a:cubicBezTo>
                  <a:close/>
                  <a:moveTo>
                    <a:pt x="191938" y="1215616"/>
                  </a:moveTo>
                  <a:cubicBezTo>
                    <a:pt x="146294" y="1217569"/>
                    <a:pt x="104966" y="1243153"/>
                    <a:pt x="82877" y="1283149"/>
                  </a:cubicBezTo>
                  <a:cubicBezTo>
                    <a:pt x="7820" y="1416499"/>
                    <a:pt x="104880" y="1697581"/>
                    <a:pt x="188414" y="1854649"/>
                  </a:cubicBezTo>
                  <a:cubicBezTo>
                    <a:pt x="191034" y="1859583"/>
                    <a:pt x="196168" y="1862659"/>
                    <a:pt x="201749" y="1862650"/>
                  </a:cubicBezTo>
                  <a:lnTo>
                    <a:pt x="359769" y="1862650"/>
                  </a:lnTo>
                  <a:cubicBezTo>
                    <a:pt x="364903" y="1862754"/>
                    <a:pt x="369722" y="1860154"/>
                    <a:pt x="372437" y="1855792"/>
                  </a:cubicBezTo>
                  <a:cubicBezTo>
                    <a:pt x="375276" y="1851448"/>
                    <a:pt x="375704" y="1845952"/>
                    <a:pt x="373580" y="1841218"/>
                  </a:cubicBezTo>
                  <a:cubicBezTo>
                    <a:pt x="333566" y="1746035"/>
                    <a:pt x="306429" y="1645927"/>
                    <a:pt x="292903" y="1543562"/>
                  </a:cubicBezTo>
                  <a:cubicBezTo>
                    <a:pt x="289198" y="1518245"/>
                    <a:pt x="300295" y="1493042"/>
                    <a:pt x="321478" y="1478697"/>
                  </a:cubicBezTo>
                  <a:cubicBezTo>
                    <a:pt x="340376" y="1466467"/>
                    <a:pt x="364684" y="1466467"/>
                    <a:pt x="383581" y="1478697"/>
                  </a:cubicBezTo>
                  <a:cubicBezTo>
                    <a:pt x="576739" y="1594816"/>
                    <a:pt x="804948" y="1638307"/>
                    <a:pt x="1027281" y="1601379"/>
                  </a:cubicBezTo>
                  <a:cubicBezTo>
                    <a:pt x="1389231" y="1538704"/>
                    <a:pt x="1573730" y="1207330"/>
                    <a:pt x="1596114" y="906721"/>
                  </a:cubicBezTo>
                  <a:cubicBezTo>
                    <a:pt x="1615831" y="640687"/>
                    <a:pt x="1485719" y="326362"/>
                    <a:pt x="1198635" y="239971"/>
                  </a:cubicBezTo>
                  <a:cubicBezTo>
                    <a:pt x="1099147" y="209690"/>
                    <a:pt x="992238" y="214834"/>
                    <a:pt x="896122" y="254544"/>
                  </a:cubicBezTo>
                  <a:cubicBezTo>
                    <a:pt x="849354" y="274765"/>
                    <a:pt x="796404" y="275280"/>
                    <a:pt x="749246" y="255973"/>
                  </a:cubicBezTo>
                  <a:cubicBezTo>
                    <a:pt x="671617" y="223778"/>
                    <a:pt x="515407" y="137482"/>
                    <a:pt x="424063" y="59472"/>
                  </a:cubicBezTo>
                  <a:cubicBezTo>
                    <a:pt x="417700" y="54052"/>
                    <a:pt x="408165" y="54728"/>
                    <a:pt x="402631" y="60996"/>
                  </a:cubicBezTo>
                  <a:lnTo>
                    <a:pt x="315477" y="161961"/>
                  </a:lnTo>
                  <a:cubicBezTo>
                    <a:pt x="312820" y="165075"/>
                    <a:pt x="311515" y="169123"/>
                    <a:pt x="311858" y="173200"/>
                  </a:cubicBezTo>
                  <a:cubicBezTo>
                    <a:pt x="312192" y="177325"/>
                    <a:pt x="314230" y="181115"/>
                    <a:pt x="317478" y="183678"/>
                  </a:cubicBezTo>
                  <a:cubicBezTo>
                    <a:pt x="359197" y="217111"/>
                    <a:pt x="431016" y="271974"/>
                    <a:pt x="469878" y="301407"/>
                  </a:cubicBezTo>
                  <a:lnTo>
                    <a:pt x="498453" y="323029"/>
                  </a:lnTo>
                  <a:cubicBezTo>
                    <a:pt x="635803" y="431614"/>
                    <a:pt x="712956" y="604207"/>
                    <a:pt x="705050" y="784800"/>
                  </a:cubicBezTo>
                  <a:cubicBezTo>
                    <a:pt x="699811" y="870316"/>
                    <a:pt x="679256" y="954193"/>
                    <a:pt x="644376" y="1032450"/>
                  </a:cubicBezTo>
                  <a:cubicBezTo>
                    <a:pt x="613991" y="1100269"/>
                    <a:pt x="559508" y="1189042"/>
                    <a:pt x="472926" y="1226284"/>
                  </a:cubicBezTo>
                  <a:cubicBezTo>
                    <a:pt x="401679" y="1256955"/>
                    <a:pt x="332432" y="1242191"/>
                    <a:pt x="265376" y="1227904"/>
                  </a:cubicBezTo>
                  <a:cubicBezTo>
                    <a:pt x="244992" y="1223617"/>
                    <a:pt x="225752" y="1219522"/>
                    <a:pt x="206416" y="1216664"/>
                  </a:cubicBezTo>
                  <a:cubicBezTo>
                    <a:pt x="201625" y="1215902"/>
                    <a:pt x="196786" y="1215550"/>
                    <a:pt x="191938" y="1215616"/>
                  </a:cubicBezTo>
                  <a:close/>
                </a:path>
              </a:pathLst>
            </a:custGeom>
            <a:grpFill/>
            <a:ln w="9525" cap="flat">
              <a:noFill/>
              <a:prstDash val="solid"/>
              <a:miter/>
            </a:ln>
          </p:spPr>
          <p:txBody>
            <a:bodyPr rtlCol="0" anchor="ctr"/>
            <a:lstStyle/>
            <a:p>
              <a:endParaRPr lang="en-IN"/>
            </a:p>
          </p:txBody>
        </p:sp>
      </p:grpSp>
      <p:grpSp>
        <p:nvGrpSpPr>
          <p:cNvPr id="60" name="Group 59">
            <a:extLst>
              <a:ext uri="{FF2B5EF4-FFF2-40B4-BE49-F238E27FC236}">
                <a16:creationId xmlns:a16="http://schemas.microsoft.com/office/drawing/2014/main" xmlns="" id="{ECA4220F-60DA-1AEB-9B00-8BCFB3EAD71E}"/>
              </a:ext>
            </a:extLst>
          </p:cNvPr>
          <p:cNvGrpSpPr/>
          <p:nvPr/>
        </p:nvGrpSpPr>
        <p:grpSpPr>
          <a:xfrm>
            <a:off x="4236107" y="4207761"/>
            <a:ext cx="1664796" cy="1663173"/>
            <a:chOff x="5493825" y="2349731"/>
            <a:chExt cx="1664796" cy="1663173"/>
          </a:xfrm>
        </p:grpSpPr>
        <p:sp>
          <p:nvSpPr>
            <p:cNvPr id="43" name="Freeform: Shape 42">
              <a:extLst>
                <a:ext uri="{FF2B5EF4-FFF2-40B4-BE49-F238E27FC236}">
                  <a16:creationId xmlns:a16="http://schemas.microsoft.com/office/drawing/2014/main" xmlns="" id="{33BEDDCB-9FEA-7146-D1CC-FCB2EDDCEE94}"/>
                </a:ext>
              </a:extLst>
            </p:cNvPr>
            <p:cNvSpPr/>
            <p:nvPr/>
          </p:nvSpPr>
          <p:spPr>
            <a:xfrm>
              <a:off x="5844030" y="2805706"/>
              <a:ext cx="1288301" cy="697421"/>
            </a:xfrm>
            <a:custGeom>
              <a:avLst/>
              <a:gdLst>
                <a:gd name="connsiteX0" fmla="*/ 1265978 w 1288301"/>
                <a:gd name="connsiteY0" fmla="*/ 20961 h 697421"/>
                <a:gd name="connsiteX1" fmla="*/ 1214162 w 1288301"/>
                <a:gd name="connsiteY1" fmla="*/ -471 h 697421"/>
                <a:gd name="connsiteX2" fmla="*/ 1199684 w 1288301"/>
                <a:gd name="connsiteY2" fmla="*/ 862 h 697421"/>
                <a:gd name="connsiteX3" fmla="*/ 670475 w 1288301"/>
                <a:gd name="connsiteY3" fmla="*/ 106780 h 697421"/>
                <a:gd name="connsiteX4" fmla="*/ 201368 w 1288301"/>
                <a:gd name="connsiteY4" fmla="*/ 200697 h 697421"/>
                <a:gd name="connsiteX5" fmla="*/ 4883 w 1288301"/>
                <a:gd name="connsiteY5" fmla="*/ 495486 h 697421"/>
                <a:gd name="connsiteX6" fmla="*/ 214799 w 1288301"/>
                <a:gd name="connsiteY6" fmla="*/ 694283 h 697421"/>
                <a:gd name="connsiteX7" fmla="*/ 250708 w 1288301"/>
                <a:gd name="connsiteY7" fmla="*/ 696950 h 697421"/>
                <a:gd name="connsiteX8" fmla="*/ 328242 w 1288301"/>
                <a:gd name="connsiteY8" fmla="*/ 696950 h 697421"/>
                <a:gd name="connsiteX9" fmla="*/ 814017 w 1288301"/>
                <a:gd name="connsiteY9" fmla="*/ 578363 h 697421"/>
                <a:gd name="connsiteX10" fmla="*/ 859927 w 1288301"/>
                <a:gd name="connsiteY10" fmla="*/ 553408 h 697421"/>
                <a:gd name="connsiteX11" fmla="*/ 862880 w 1288301"/>
                <a:gd name="connsiteY11" fmla="*/ 551503 h 697421"/>
                <a:gd name="connsiteX12" fmla="*/ 1208637 w 1288301"/>
                <a:gd name="connsiteY12" fmla="*/ 225653 h 697421"/>
                <a:gd name="connsiteX13" fmla="*/ 1269216 w 1288301"/>
                <a:gd name="connsiteY13" fmla="*/ 135261 h 697421"/>
                <a:gd name="connsiteX14" fmla="*/ 1288266 w 1288301"/>
                <a:gd name="connsiteY14" fmla="*/ 72777 h 697421"/>
                <a:gd name="connsiteX15" fmla="*/ 1265978 w 1288301"/>
                <a:gd name="connsiteY15" fmla="*/ 20961 h 697421"/>
                <a:gd name="connsiteX16" fmla="*/ 241278 w 1288301"/>
                <a:gd name="connsiteY16" fmla="*/ 669613 h 697421"/>
                <a:gd name="connsiteX17" fmla="*/ 187653 w 1288301"/>
                <a:gd name="connsiteY17" fmla="*/ 660945 h 697421"/>
                <a:gd name="connsiteX18" fmla="*/ 170603 w 1288301"/>
                <a:gd name="connsiteY18" fmla="*/ 609034 h 697421"/>
                <a:gd name="connsiteX19" fmla="*/ 187653 w 1288301"/>
                <a:gd name="connsiteY19" fmla="*/ 660945 h 697421"/>
                <a:gd name="connsiteX20" fmla="*/ 241278 w 1288301"/>
                <a:gd name="connsiteY20" fmla="*/ 669613 h 697421"/>
                <a:gd name="connsiteX21" fmla="*/ 292047 w 1288301"/>
                <a:gd name="connsiteY21" fmla="*/ 643610 h 697421"/>
                <a:gd name="connsiteX22" fmla="*/ 241278 w 1288301"/>
                <a:gd name="connsiteY22" fmla="*/ 669613 h 69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88301" h="697421">
                  <a:moveTo>
                    <a:pt x="1265978" y="20961"/>
                  </a:moveTo>
                  <a:cubicBezTo>
                    <a:pt x="1252271" y="7168"/>
                    <a:pt x="1233612" y="-557"/>
                    <a:pt x="1214162" y="-471"/>
                  </a:cubicBezTo>
                  <a:cubicBezTo>
                    <a:pt x="1209304" y="-404"/>
                    <a:pt x="1204465" y="43"/>
                    <a:pt x="1199684" y="862"/>
                  </a:cubicBezTo>
                  <a:lnTo>
                    <a:pt x="670475" y="106780"/>
                  </a:lnTo>
                  <a:lnTo>
                    <a:pt x="201368" y="200697"/>
                  </a:lnTo>
                  <a:cubicBezTo>
                    <a:pt x="65707" y="227843"/>
                    <a:pt x="-22263" y="359822"/>
                    <a:pt x="4883" y="495486"/>
                  </a:cubicBezTo>
                  <a:cubicBezTo>
                    <a:pt x="25699" y="599518"/>
                    <a:pt x="109790" y="679157"/>
                    <a:pt x="214799" y="694283"/>
                  </a:cubicBezTo>
                  <a:cubicBezTo>
                    <a:pt x="226683" y="696083"/>
                    <a:pt x="238687" y="696978"/>
                    <a:pt x="250708" y="696950"/>
                  </a:cubicBezTo>
                  <a:lnTo>
                    <a:pt x="328242" y="696950"/>
                  </a:lnTo>
                  <a:cubicBezTo>
                    <a:pt x="497339" y="696969"/>
                    <a:pt x="663950" y="656297"/>
                    <a:pt x="814017" y="578363"/>
                  </a:cubicBezTo>
                  <a:cubicBezTo>
                    <a:pt x="829638" y="570553"/>
                    <a:pt x="844877" y="562266"/>
                    <a:pt x="859927" y="553408"/>
                  </a:cubicBezTo>
                  <a:lnTo>
                    <a:pt x="862880" y="551503"/>
                  </a:lnTo>
                  <a:cubicBezTo>
                    <a:pt x="1001488" y="470693"/>
                    <a:pt x="1119760" y="359231"/>
                    <a:pt x="1208637" y="225653"/>
                  </a:cubicBezTo>
                  <a:lnTo>
                    <a:pt x="1269216" y="135261"/>
                  </a:lnTo>
                  <a:cubicBezTo>
                    <a:pt x="1281513" y="116725"/>
                    <a:pt x="1288133" y="95017"/>
                    <a:pt x="1288266" y="72777"/>
                  </a:cubicBezTo>
                  <a:cubicBezTo>
                    <a:pt x="1288152" y="53202"/>
                    <a:pt x="1280103" y="34505"/>
                    <a:pt x="1265978" y="20961"/>
                  </a:cubicBezTo>
                  <a:close/>
                  <a:moveTo>
                    <a:pt x="241278" y="669613"/>
                  </a:moveTo>
                  <a:cubicBezTo>
                    <a:pt x="220228" y="672280"/>
                    <a:pt x="187653" y="660945"/>
                    <a:pt x="187653" y="660945"/>
                  </a:cubicBezTo>
                  <a:lnTo>
                    <a:pt x="170603" y="609034"/>
                  </a:lnTo>
                  <a:lnTo>
                    <a:pt x="187653" y="660945"/>
                  </a:lnTo>
                  <a:cubicBezTo>
                    <a:pt x="187653" y="660945"/>
                    <a:pt x="220228" y="672280"/>
                    <a:pt x="241278" y="669613"/>
                  </a:cubicBezTo>
                  <a:cubicBezTo>
                    <a:pt x="262328" y="666946"/>
                    <a:pt x="292047" y="643610"/>
                    <a:pt x="292047" y="643610"/>
                  </a:cubicBezTo>
                  <a:cubicBezTo>
                    <a:pt x="292047" y="643610"/>
                    <a:pt x="262424" y="666946"/>
                    <a:pt x="241278" y="669613"/>
                  </a:cubicBezTo>
                  <a:close/>
                </a:path>
              </a:pathLst>
            </a:custGeom>
            <a:solidFill>
              <a:srgbClr val="FFFFFF"/>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E94B4F53-35CB-8548-BE0E-BB0FADA05FFB}"/>
                </a:ext>
              </a:extLst>
            </p:cNvPr>
            <p:cNvSpPr/>
            <p:nvPr/>
          </p:nvSpPr>
          <p:spPr>
            <a:xfrm>
              <a:off x="5493825" y="2349731"/>
              <a:ext cx="1664796" cy="1663173"/>
            </a:xfrm>
            <a:custGeom>
              <a:avLst/>
              <a:gdLst>
                <a:gd name="connsiteX0" fmla="*/ 1564463 w 1664796"/>
                <a:gd name="connsiteY0" fmla="*/ 428644 h 1663173"/>
                <a:gd name="connsiteX1" fmla="*/ 1564463 w 1664796"/>
                <a:gd name="connsiteY1" fmla="*/ 428644 h 1663173"/>
                <a:gd name="connsiteX2" fmla="*/ 1544841 w 1664796"/>
                <a:gd name="connsiteY2" fmla="*/ 430643 h 1663173"/>
                <a:gd name="connsiteX3" fmla="*/ 1047541 w 1664796"/>
                <a:gd name="connsiteY3" fmla="*/ 530275 h 1663173"/>
                <a:gd name="connsiteX4" fmla="*/ 1047541 w 1664796"/>
                <a:gd name="connsiteY4" fmla="*/ 424453 h 1663173"/>
                <a:gd name="connsiteX5" fmla="*/ 971341 w 1664796"/>
                <a:gd name="connsiteY5" fmla="*/ 348253 h 1663173"/>
                <a:gd name="connsiteX6" fmla="*/ 958482 w 1664796"/>
                <a:gd name="connsiteY6" fmla="*/ 349300 h 1663173"/>
                <a:gd name="connsiteX7" fmla="*/ 833038 w 1664796"/>
                <a:gd name="connsiteY7" fmla="*/ 370827 h 1663173"/>
                <a:gd name="connsiteX8" fmla="*/ 833038 w 1664796"/>
                <a:gd name="connsiteY8" fmla="*/ 274910 h 1663173"/>
                <a:gd name="connsiteX9" fmla="*/ 974579 w 1664796"/>
                <a:gd name="connsiteY9" fmla="*/ 192899 h 1663173"/>
                <a:gd name="connsiteX10" fmla="*/ 992286 w 1664796"/>
                <a:gd name="connsiteY10" fmla="*/ 158076 h 1663173"/>
                <a:gd name="connsiteX11" fmla="*/ 961054 w 1664796"/>
                <a:gd name="connsiteY11" fmla="*/ 139464 h 1663173"/>
                <a:gd name="connsiteX12" fmla="*/ 849040 w 1664796"/>
                <a:gd name="connsiteY12" fmla="*/ 176898 h 1663173"/>
                <a:gd name="connsiteX13" fmla="*/ 934098 w 1664796"/>
                <a:gd name="connsiteY13" fmla="*/ 62598 h 1663173"/>
                <a:gd name="connsiteX14" fmla="*/ 938003 w 1664796"/>
                <a:gd name="connsiteY14" fmla="*/ 24812 h 1663173"/>
                <a:gd name="connsiteX15" fmla="*/ 902189 w 1664796"/>
                <a:gd name="connsiteY15" fmla="*/ 19449 h 1663173"/>
                <a:gd name="connsiteX16" fmla="*/ 779317 w 1664796"/>
                <a:gd name="connsiteY16" fmla="*/ 263575 h 1663173"/>
                <a:gd name="connsiteX17" fmla="*/ 779317 w 1664796"/>
                <a:gd name="connsiteY17" fmla="*/ 380352 h 1663173"/>
                <a:gd name="connsiteX18" fmla="*/ 772364 w 1664796"/>
                <a:gd name="connsiteY18" fmla="*/ 381590 h 1663173"/>
                <a:gd name="connsiteX19" fmla="*/ 730454 w 1664796"/>
                <a:gd name="connsiteY19" fmla="*/ 109365 h 1663173"/>
                <a:gd name="connsiteX20" fmla="*/ 603104 w 1664796"/>
                <a:gd name="connsiteY20" fmla="*/ -458 h 1663173"/>
                <a:gd name="connsiteX21" fmla="*/ 518903 w 1664796"/>
                <a:gd name="connsiteY21" fmla="*/ 19354 h 1663173"/>
                <a:gd name="connsiteX22" fmla="*/ 490900 w 1664796"/>
                <a:gd name="connsiteY22" fmla="*/ 33356 h 1663173"/>
                <a:gd name="connsiteX23" fmla="*/ 420891 w 1664796"/>
                <a:gd name="connsiteY23" fmla="*/ 36404 h 1663173"/>
                <a:gd name="connsiteX24" fmla="*/ 235344 w 1664796"/>
                <a:gd name="connsiteY24" fmla="*/ -458 h 1663173"/>
                <a:gd name="connsiteX25" fmla="*/ 1886 w 1664796"/>
                <a:gd name="connsiteY25" fmla="*/ 218617 h 1663173"/>
                <a:gd name="connsiteX26" fmla="*/ 222048 w 1664796"/>
                <a:gd name="connsiteY26" fmla="*/ 455351 h 1663173"/>
                <a:gd name="connsiteX27" fmla="*/ 229724 w 1664796"/>
                <a:gd name="connsiteY27" fmla="*/ 455504 h 1663173"/>
                <a:gd name="connsiteX28" fmla="*/ 415271 w 1664796"/>
                <a:gd name="connsiteY28" fmla="*/ 395115 h 1663173"/>
                <a:gd name="connsiteX29" fmla="*/ 547669 w 1664796"/>
                <a:gd name="connsiteY29" fmla="*/ 298913 h 1663173"/>
                <a:gd name="connsiteX30" fmla="*/ 696926 w 1664796"/>
                <a:gd name="connsiteY30" fmla="*/ 242334 h 1663173"/>
                <a:gd name="connsiteX31" fmla="*/ 719690 w 1664796"/>
                <a:gd name="connsiteY31" fmla="*/ 390257 h 1663173"/>
                <a:gd name="connsiteX32" fmla="*/ 447275 w 1664796"/>
                <a:gd name="connsiteY32" fmla="*/ 436930 h 1663173"/>
                <a:gd name="connsiteX33" fmla="*/ 7478 w 1664796"/>
                <a:gd name="connsiteY33" fmla="*/ 1054598 h 1663173"/>
                <a:gd name="connsiteX34" fmla="*/ 537572 w 1664796"/>
                <a:gd name="connsiteY34" fmla="*/ 1501825 h 1663173"/>
                <a:gd name="connsiteX35" fmla="*/ 774554 w 1664796"/>
                <a:gd name="connsiteY35" fmla="*/ 1421149 h 1663173"/>
                <a:gd name="connsiteX36" fmla="*/ 870566 w 1664796"/>
                <a:gd name="connsiteY36" fmla="*/ 1421149 h 1663173"/>
                <a:gd name="connsiteX37" fmla="*/ 934193 w 1664796"/>
                <a:gd name="connsiteY37" fmla="*/ 1415053 h 1663173"/>
                <a:gd name="connsiteX38" fmla="*/ 950767 w 1664796"/>
                <a:gd name="connsiteY38" fmla="*/ 1448295 h 1663173"/>
                <a:gd name="connsiteX39" fmla="*/ 947814 w 1664796"/>
                <a:gd name="connsiteY39" fmla="*/ 1495920 h 1663173"/>
                <a:gd name="connsiteX40" fmla="*/ 913619 w 1664796"/>
                <a:gd name="connsiteY40" fmla="*/ 1608791 h 1663173"/>
                <a:gd name="connsiteX41" fmla="*/ 967245 w 1664796"/>
                <a:gd name="connsiteY41" fmla="*/ 1662703 h 1663173"/>
                <a:gd name="connsiteX42" fmla="*/ 1235469 w 1664796"/>
                <a:gd name="connsiteY42" fmla="*/ 1662703 h 1663173"/>
                <a:gd name="connsiteX43" fmla="*/ 1289095 w 1664796"/>
                <a:gd name="connsiteY43" fmla="*/ 1609077 h 1663173"/>
                <a:gd name="connsiteX44" fmla="*/ 1289095 w 1664796"/>
                <a:gd name="connsiteY44" fmla="*/ 1422768 h 1663173"/>
                <a:gd name="connsiteX45" fmla="*/ 1199274 w 1664796"/>
                <a:gd name="connsiteY45" fmla="*/ 1045483 h 1663173"/>
                <a:gd name="connsiteX46" fmla="*/ 1223087 w 1664796"/>
                <a:gd name="connsiteY46" fmla="*/ 1032528 h 1663173"/>
                <a:gd name="connsiteX47" fmla="*/ 1226039 w 1664796"/>
                <a:gd name="connsiteY47" fmla="*/ 1030718 h 1663173"/>
                <a:gd name="connsiteX48" fmla="*/ 1580846 w 1664796"/>
                <a:gd name="connsiteY48" fmla="*/ 696582 h 1663173"/>
                <a:gd name="connsiteX49" fmla="*/ 1641329 w 1664796"/>
                <a:gd name="connsiteY49" fmla="*/ 606475 h 1663173"/>
                <a:gd name="connsiteX50" fmla="*/ 1664761 w 1664796"/>
                <a:gd name="connsiteY50" fmla="*/ 529132 h 1663173"/>
                <a:gd name="connsiteX51" fmla="*/ 1564844 w 1664796"/>
                <a:gd name="connsiteY51" fmla="*/ 428644 h 1663173"/>
                <a:gd name="connsiteX52" fmla="*/ 1564463 w 1664796"/>
                <a:gd name="connsiteY52" fmla="*/ 428644 h 1663173"/>
                <a:gd name="connsiteX53" fmla="*/ 515855 w 1664796"/>
                <a:gd name="connsiteY53" fmla="*/ 255479 h 1663173"/>
                <a:gd name="connsiteX54" fmla="*/ 383458 w 1664796"/>
                <a:gd name="connsiteY54" fmla="*/ 351777 h 1663173"/>
                <a:gd name="connsiteX55" fmla="*/ 241154 w 1664796"/>
                <a:gd name="connsiteY55" fmla="*/ 401592 h 1663173"/>
                <a:gd name="connsiteX56" fmla="*/ 55222 w 1664796"/>
                <a:gd name="connsiteY56" fmla="*/ 234657 h 1663173"/>
                <a:gd name="connsiteX57" fmla="*/ 55036 w 1664796"/>
                <a:gd name="connsiteY57" fmla="*/ 230142 h 1663173"/>
                <a:gd name="connsiteX58" fmla="*/ 226943 w 1664796"/>
                <a:gd name="connsiteY58" fmla="*/ 53092 h 1663173"/>
                <a:gd name="connsiteX59" fmla="*/ 229343 w 1664796"/>
                <a:gd name="connsiteY59" fmla="*/ 53073 h 1663173"/>
                <a:gd name="connsiteX60" fmla="*/ 400793 w 1664796"/>
                <a:gd name="connsiteY60" fmla="*/ 86029 h 1663173"/>
                <a:gd name="connsiteX61" fmla="*/ 516236 w 1664796"/>
                <a:gd name="connsiteY61" fmla="*/ 80695 h 1663173"/>
                <a:gd name="connsiteX62" fmla="*/ 542906 w 1664796"/>
                <a:gd name="connsiteY62" fmla="*/ 67360 h 1663173"/>
                <a:gd name="connsiteX63" fmla="*/ 656444 w 1664796"/>
                <a:gd name="connsiteY63" fmla="*/ 75171 h 1663173"/>
                <a:gd name="connsiteX64" fmla="*/ 677685 w 1664796"/>
                <a:gd name="connsiteY64" fmla="*/ 117081 h 1663173"/>
                <a:gd name="connsiteX65" fmla="*/ 688734 w 1664796"/>
                <a:gd name="connsiteY65" fmla="*/ 189090 h 1663173"/>
                <a:gd name="connsiteX66" fmla="*/ 515855 w 1664796"/>
                <a:gd name="connsiteY66" fmla="*/ 255479 h 1663173"/>
                <a:gd name="connsiteX67" fmla="*/ 1235279 w 1664796"/>
                <a:gd name="connsiteY67" fmla="*/ 1422768 h 1663173"/>
                <a:gd name="connsiteX68" fmla="*/ 1235279 w 1664796"/>
                <a:gd name="connsiteY68" fmla="*/ 1608886 h 1663173"/>
                <a:gd name="connsiteX69" fmla="*/ 967055 w 1664796"/>
                <a:gd name="connsiteY69" fmla="*/ 1608886 h 1663173"/>
                <a:gd name="connsiteX70" fmla="*/ 992296 w 1664796"/>
                <a:gd name="connsiteY70" fmla="*/ 1525542 h 1663173"/>
                <a:gd name="connsiteX71" fmla="*/ 998582 w 1664796"/>
                <a:gd name="connsiteY71" fmla="*/ 1424292 h 1663173"/>
                <a:gd name="connsiteX72" fmla="*/ 986867 w 1664796"/>
                <a:gd name="connsiteY72" fmla="*/ 1400765 h 1663173"/>
                <a:gd name="connsiteX73" fmla="*/ 1037444 w 1664796"/>
                <a:gd name="connsiteY73" fmla="*/ 1378000 h 1663173"/>
                <a:gd name="connsiteX74" fmla="*/ 1047874 w 1664796"/>
                <a:gd name="connsiteY74" fmla="*/ 1341567 h 1663173"/>
                <a:gd name="connsiteX75" fmla="*/ 1011441 w 1664796"/>
                <a:gd name="connsiteY75" fmla="*/ 1331137 h 1663173"/>
                <a:gd name="connsiteX76" fmla="*/ 870376 w 1664796"/>
                <a:gd name="connsiteY76" fmla="*/ 1367428 h 1663173"/>
                <a:gd name="connsiteX77" fmla="*/ 832276 w 1664796"/>
                <a:gd name="connsiteY77" fmla="*/ 1367428 h 1663173"/>
                <a:gd name="connsiteX78" fmla="*/ 856660 w 1664796"/>
                <a:gd name="connsiteY78" fmla="*/ 1337233 h 1663173"/>
                <a:gd name="connsiteX79" fmla="*/ 866185 w 1664796"/>
                <a:gd name="connsiteY79" fmla="*/ 1324374 h 1663173"/>
                <a:gd name="connsiteX80" fmla="*/ 859994 w 1664796"/>
                <a:gd name="connsiteY80" fmla="*/ 1286941 h 1663173"/>
                <a:gd name="connsiteX81" fmla="*/ 859994 w 1664796"/>
                <a:gd name="connsiteY81" fmla="*/ 1286941 h 1663173"/>
                <a:gd name="connsiteX82" fmla="*/ 822560 w 1664796"/>
                <a:gd name="connsiteY82" fmla="*/ 1293133 h 1663173"/>
                <a:gd name="connsiteX83" fmla="*/ 813035 w 1664796"/>
                <a:gd name="connsiteY83" fmla="*/ 1306087 h 1663173"/>
                <a:gd name="connsiteX84" fmla="*/ 537477 w 1664796"/>
                <a:gd name="connsiteY84" fmla="*/ 1447819 h 1663173"/>
                <a:gd name="connsiteX85" fmla="*/ 54557 w 1664796"/>
                <a:gd name="connsiteY85" fmla="*/ 965853 h 1663173"/>
                <a:gd name="connsiteX86" fmla="*/ 455943 w 1664796"/>
                <a:gd name="connsiteY86" fmla="*/ 489794 h 1663173"/>
                <a:gd name="connsiteX87" fmla="*/ 967340 w 1664796"/>
                <a:gd name="connsiteY87" fmla="*/ 402068 h 1663173"/>
                <a:gd name="connsiteX88" fmla="*/ 993553 w 1664796"/>
                <a:gd name="connsiteY88" fmla="*/ 421224 h 1663173"/>
                <a:gd name="connsiteX89" fmla="*/ 993820 w 1664796"/>
                <a:gd name="connsiteY89" fmla="*/ 424357 h 1663173"/>
                <a:gd name="connsiteX90" fmla="*/ 993820 w 1664796"/>
                <a:gd name="connsiteY90" fmla="*/ 540752 h 1663173"/>
                <a:gd name="connsiteX91" fmla="*/ 545954 w 1664796"/>
                <a:gd name="connsiteY91" fmla="*/ 630288 h 1663173"/>
                <a:gd name="connsiteX92" fmla="*/ 327950 w 1664796"/>
                <a:gd name="connsiteY92" fmla="*/ 956386 h 1663173"/>
                <a:gd name="connsiteX93" fmla="*/ 603104 w 1664796"/>
                <a:gd name="connsiteY93" fmla="*/ 1179690 h 1663173"/>
                <a:gd name="connsiteX94" fmla="*/ 677495 w 1664796"/>
                <a:gd name="connsiteY94" fmla="*/ 1179690 h 1663173"/>
                <a:gd name="connsiteX95" fmla="*/ 1150792 w 1664796"/>
                <a:gd name="connsiteY95" fmla="*/ 1070152 h 1663173"/>
                <a:gd name="connsiteX96" fmla="*/ 1235279 w 1664796"/>
                <a:gd name="connsiteY96" fmla="*/ 1422768 h 1663173"/>
                <a:gd name="connsiteX97" fmla="*/ 1610659 w 1664796"/>
                <a:gd name="connsiteY97" fmla="*/ 534180 h 1663173"/>
                <a:gd name="connsiteX98" fmla="*/ 1596371 w 1664796"/>
                <a:gd name="connsiteY98" fmla="*/ 576281 h 1663173"/>
                <a:gd name="connsiteX99" fmla="*/ 1535983 w 1664796"/>
                <a:gd name="connsiteY99" fmla="*/ 666864 h 1663173"/>
                <a:gd name="connsiteX100" fmla="*/ 1198893 w 1664796"/>
                <a:gd name="connsiteY100" fmla="*/ 984332 h 1663173"/>
                <a:gd name="connsiteX101" fmla="*/ 1195940 w 1664796"/>
                <a:gd name="connsiteY101" fmla="*/ 986046 h 1663173"/>
                <a:gd name="connsiteX102" fmla="*/ 678161 w 1664796"/>
                <a:gd name="connsiteY102" fmla="*/ 1126064 h 1663173"/>
                <a:gd name="connsiteX103" fmla="*/ 600723 w 1664796"/>
                <a:gd name="connsiteY103" fmla="*/ 1126064 h 1663173"/>
                <a:gd name="connsiteX104" fmla="*/ 591198 w 1664796"/>
                <a:gd name="connsiteY104" fmla="*/ 1126064 h 1663173"/>
                <a:gd name="connsiteX105" fmla="*/ 537572 w 1664796"/>
                <a:gd name="connsiteY105" fmla="*/ 1117396 h 1663173"/>
                <a:gd name="connsiteX106" fmla="*/ 385766 w 1664796"/>
                <a:gd name="connsiteY106" fmla="*/ 839923 h 1663173"/>
                <a:gd name="connsiteX107" fmla="*/ 556622 w 1664796"/>
                <a:gd name="connsiteY107" fmla="*/ 683437 h 1663173"/>
                <a:gd name="connsiteX108" fmla="*/ 1555223 w 1664796"/>
                <a:gd name="connsiteY108" fmla="*/ 483412 h 1663173"/>
                <a:gd name="connsiteX109" fmla="*/ 1564748 w 1664796"/>
                <a:gd name="connsiteY109" fmla="*/ 482555 h 1663173"/>
                <a:gd name="connsiteX110" fmla="*/ 1610802 w 1664796"/>
                <a:gd name="connsiteY110" fmla="*/ 531694 h 1663173"/>
                <a:gd name="connsiteX111" fmla="*/ 1610659 w 1664796"/>
                <a:gd name="connsiteY111" fmla="*/ 534180 h 1663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664796" h="1663173">
                  <a:moveTo>
                    <a:pt x="1564463" y="428644"/>
                  </a:moveTo>
                  <a:lnTo>
                    <a:pt x="1564463" y="428644"/>
                  </a:lnTo>
                  <a:cubicBezTo>
                    <a:pt x="1557871" y="428634"/>
                    <a:pt x="1551299" y="429300"/>
                    <a:pt x="1544841" y="430643"/>
                  </a:cubicBezTo>
                  <a:lnTo>
                    <a:pt x="1047541" y="530275"/>
                  </a:lnTo>
                  <a:lnTo>
                    <a:pt x="1047541" y="424453"/>
                  </a:lnTo>
                  <a:cubicBezTo>
                    <a:pt x="1047541" y="382371"/>
                    <a:pt x="1013422" y="348253"/>
                    <a:pt x="971341" y="348253"/>
                  </a:cubicBezTo>
                  <a:cubicBezTo>
                    <a:pt x="967036" y="348271"/>
                    <a:pt x="962740" y="348624"/>
                    <a:pt x="958482" y="349300"/>
                  </a:cubicBezTo>
                  <a:lnTo>
                    <a:pt x="833038" y="370827"/>
                  </a:lnTo>
                  <a:lnTo>
                    <a:pt x="833038" y="274910"/>
                  </a:lnTo>
                  <a:cubicBezTo>
                    <a:pt x="855326" y="233762"/>
                    <a:pt x="936860" y="204520"/>
                    <a:pt x="974579" y="192899"/>
                  </a:cubicBezTo>
                  <a:cubicBezTo>
                    <a:pt x="989086" y="188175"/>
                    <a:pt x="997011" y="172583"/>
                    <a:pt x="992286" y="158076"/>
                  </a:cubicBezTo>
                  <a:cubicBezTo>
                    <a:pt x="988000" y="144932"/>
                    <a:pt x="974656" y="136978"/>
                    <a:pt x="961054" y="139464"/>
                  </a:cubicBezTo>
                  <a:cubicBezTo>
                    <a:pt x="926192" y="146418"/>
                    <a:pt x="872948" y="159276"/>
                    <a:pt x="849040" y="176898"/>
                  </a:cubicBezTo>
                  <a:cubicBezTo>
                    <a:pt x="865775" y="131387"/>
                    <a:pt x="895312" y="91696"/>
                    <a:pt x="934098" y="62598"/>
                  </a:cubicBezTo>
                  <a:cubicBezTo>
                    <a:pt x="945614" y="53244"/>
                    <a:pt x="947357" y="36328"/>
                    <a:pt x="938003" y="24812"/>
                  </a:cubicBezTo>
                  <a:cubicBezTo>
                    <a:pt x="929250" y="14039"/>
                    <a:pt x="913715" y="11715"/>
                    <a:pt x="902189" y="19449"/>
                  </a:cubicBezTo>
                  <a:cubicBezTo>
                    <a:pt x="824999" y="76875"/>
                    <a:pt x="779450" y="167373"/>
                    <a:pt x="779317" y="263575"/>
                  </a:cubicBezTo>
                  <a:lnTo>
                    <a:pt x="779317" y="380352"/>
                  </a:lnTo>
                  <a:lnTo>
                    <a:pt x="772364" y="381590"/>
                  </a:lnTo>
                  <a:lnTo>
                    <a:pt x="730454" y="109365"/>
                  </a:lnTo>
                  <a:cubicBezTo>
                    <a:pt x="720871" y="46376"/>
                    <a:pt x="666817" y="-239"/>
                    <a:pt x="603104" y="-458"/>
                  </a:cubicBezTo>
                  <a:cubicBezTo>
                    <a:pt x="573887" y="-420"/>
                    <a:pt x="545073" y="6362"/>
                    <a:pt x="518903" y="19354"/>
                  </a:cubicBezTo>
                  <a:lnTo>
                    <a:pt x="490900" y="33356"/>
                  </a:lnTo>
                  <a:cubicBezTo>
                    <a:pt x="469064" y="44300"/>
                    <a:pt x="443596" y="45405"/>
                    <a:pt x="420891" y="36404"/>
                  </a:cubicBezTo>
                  <a:cubicBezTo>
                    <a:pt x="361879" y="12667"/>
                    <a:pt x="298949" y="161"/>
                    <a:pt x="235344" y="-458"/>
                  </a:cubicBezTo>
                  <a:cubicBezTo>
                    <a:pt x="113424" y="-1791"/>
                    <a:pt x="6744" y="96792"/>
                    <a:pt x="1886" y="218617"/>
                  </a:cubicBezTo>
                  <a:cubicBezTo>
                    <a:pt x="-2690" y="344785"/>
                    <a:pt x="95879" y="450779"/>
                    <a:pt x="222048" y="455351"/>
                  </a:cubicBezTo>
                  <a:cubicBezTo>
                    <a:pt x="224606" y="455447"/>
                    <a:pt x="227165" y="455494"/>
                    <a:pt x="229724" y="455504"/>
                  </a:cubicBezTo>
                  <a:cubicBezTo>
                    <a:pt x="296429" y="455666"/>
                    <a:pt x="361441" y="434511"/>
                    <a:pt x="415271" y="395115"/>
                  </a:cubicBezTo>
                  <a:lnTo>
                    <a:pt x="547669" y="298913"/>
                  </a:lnTo>
                  <a:cubicBezTo>
                    <a:pt x="591420" y="266957"/>
                    <a:pt x="642986" y="247411"/>
                    <a:pt x="696926" y="242334"/>
                  </a:cubicBezTo>
                  <a:lnTo>
                    <a:pt x="719690" y="390257"/>
                  </a:lnTo>
                  <a:lnTo>
                    <a:pt x="447275" y="436930"/>
                  </a:lnTo>
                  <a:cubicBezTo>
                    <a:pt x="155264" y="486050"/>
                    <a:pt x="-41641" y="762590"/>
                    <a:pt x="7478" y="1054598"/>
                  </a:cubicBezTo>
                  <a:cubicBezTo>
                    <a:pt x="50989" y="1313278"/>
                    <a:pt x="275265" y="1502492"/>
                    <a:pt x="537572" y="1501825"/>
                  </a:cubicBezTo>
                  <a:cubicBezTo>
                    <a:pt x="623259" y="1501530"/>
                    <a:pt x="706489" y="1473193"/>
                    <a:pt x="774554" y="1421149"/>
                  </a:cubicBezTo>
                  <a:lnTo>
                    <a:pt x="870566" y="1421149"/>
                  </a:lnTo>
                  <a:cubicBezTo>
                    <a:pt x="891922" y="1421082"/>
                    <a:pt x="913219" y="1419044"/>
                    <a:pt x="934193" y="1415053"/>
                  </a:cubicBezTo>
                  <a:lnTo>
                    <a:pt x="950767" y="1448295"/>
                  </a:lnTo>
                  <a:cubicBezTo>
                    <a:pt x="958377" y="1463554"/>
                    <a:pt x="957253" y="1481718"/>
                    <a:pt x="947814" y="1495920"/>
                  </a:cubicBezTo>
                  <a:cubicBezTo>
                    <a:pt x="925526" y="1529343"/>
                    <a:pt x="913619" y="1568615"/>
                    <a:pt x="913619" y="1608791"/>
                  </a:cubicBezTo>
                  <a:cubicBezTo>
                    <a:pt x="913562" y="1638471"/>
                    <a:pt x="937565" y="1662598"/>
                    <a:pt x="967245" y="1662703"/>
                  </a:cubicBezTo>
                  <a:lnTo>
                    <a:pt x="1235469" y="1662703"/>
                  </a:lnTo>
                  <a:cubicBezTo>
                    <a:pt x="1265082" y="1662703"/>
                    <a:pt x="1289095" y="1638690"/>
                    <a:pt x="1289095" y="1609077"/>
                  </a:cubicBezTo>
                  <a:lnTo>
                    <a:pt x="1289095" y="1422768"/>
                  </a:lnTo>
                  <a:cubicBezTo>
                    <a:pt x="1288904" y="1291732"/>
                    <a:pt x="1258148" y="1162545"/>
                    <a:pt x="1199274" y="1045483"/>
                  </a:cubicBezTo>
                  <a:cubicBezTo>
                    <a:pt x="1207180" y="1041101"/>
                    <a:pt x="1215276" y="1037101"/>
                    <a:pt x="1223087" y="1032528"/>
                  </a:cubicBezTo>
                  <a:lnTo>
                    <a:pt x="1226039" y="1030718"/>
                  </a:lnTo>
                  <a:cubicBezTo>
                    <a:pt x="1368095" y="947661"/>
                    <a:pt x="1489425" y="833408"/>
                    <a:pt x="1580846" y="696582"/>
                  </a:cubicBezTo>
                  <a:lnTo>
                    <a:pt x="1641329" y="606475"/>
                  </a:lnTo>
                  <a:cubicBezTo>
                    <a:pt x="1656627" y="583577"/>
                    <a:pt x="1664780" y="556669"/>
                    <a:pt x="1664761" y="529132"/>
                  </a:cubicBezTo>
                  <a:cubicBezTo>
                    <a:pt x="1664923" y="473792"/>
                    <a:pt x="1620184" y="428805"/>
                    <a:pt x="1564844" y="428644"/>
                  </a:cubicBezTo>
                  <a:cubicBezTo>
                    <a:pt x="1564720" y="428644"/>
                    <a:pt x="1564586" y="428644"/>
                    <a:pt x="1564463" y="428644"/>
                  </a:cubicBezTo>
                  <a:close/>
                  <a:moveTo>
                    <a:pt x="515855" y="255479"/>
                  </a:moveTo>
                  <a:lnTo>
                    <a:pt x="383458" y="351777"/>
                  </a:lnTo>
                  <a:cubicBezTo>
                    <a:pt x="341995" y="382095"/>
                    <a:pt x="292472" y="399430"/>
                    <a:pt x="241154" y="401592"/>
                  </a:cubicBezTo>
                  <a:cubicBezTo>
                    <a:pt x="143713" y="406841"/>
                    <a:pt x="60468" y="332098"/>
                    <a:pt x="55222" y="234657"/>
                  </a:cubicBezTo>
                  <a:cubicBezTo>
                    <a:pt x="55141" y="233152"/>
                    <a:pt x="55079" y="231647"/>
                    <a:pt x="55036" y="230142"/>
                  </a:cubicBezTo>
                  <a:cubicBezTo>
                    <a:pt x="53616" y="133778"/>
                    <a:pt x="130581" y="54511"/>
                    <a:pt x="226943" y="53092"/>
                  </a:cubicBezTo>
                  <a:cubicBezTo>
                    <a:pt x="227743" y="53082"/>
                    <a:pt x="228543" y="53073"/>
                    <a:pt x="229343" y="53073"/>
                  </a:cubicBezTo>
                  <a:cubicBezTo>
                    <a:pt x="288077" y="52968"/>
                    <a:pt x="346285" y="64160"/>
                    <a:pt x="400793" y="86029"/>
                  </a:cubicBezTo>
                  <a:cubicBezTo>
                    <a:pt x="438281" y="100755"/>
                    <a:pt x="480267" y="98821"/>
                    <a:pt x="516236" y="80695"/>
                  </a:cubicBezTo>
                  <a:lnTo>
                    <a:pt x="542906" y="67360"/>
                  </a:lnTo>
                  <a:cubicBezTo>
                    <a:pt x="579578" y="48977"/>
                    <a:pt x="627488" y="46215"/>
                    <a:pt x="656444" y="75171"/>
                  </a:cubicBezTo>
                  <a:cubicBezTo>
                    <a:pt x="667827" y="86505"/>
                    <a:pt x="675275" y="101193"/>
                    <a:pt x="677685" y="117081"/>
                  </a:cubicBezTo>
                  <a:lnTo>
                    <a:pt x="688734" y="189090"/>
                  </a:lnTo>
                  <a:cubicBezTo>
                    <a:pt x="626250" y="195548"/>
                    <a:pt x="566602" y="218455"/>
                    <a:pt x="515855" y="255479"/>
                  </a:cubicBezTo>
                  <a:close/>
                  <a:moveTo>
                    <a:pt x="1235279" y="1422768"/>
                  </a:moveTo>
                  <a:lnTo>
                    <a:pt x="1235279" y="1608886"/>
                  </a:lnTo>
                  <a:lnTo>
                    <a:pt x="967055" y="1608886"/>
                  </a:lnTo>
                  <a:cubicBezTo>
                    <a:pt x="967016" y="1579216"/>
                    <a:pt x="975808" y="1550202"/>
                    <a:pt x="992296" y="1525542"/>
                  </a:cubicBezTo>
                  <a:cubicBezTo>
                    <a:pt x="1012346" y="1495348"/>
                    <a:pt x="1014746" y="1456734"/>
                    <a:pt x="998582" y="1424292"/>
                  </a:cubicBezTo>
                  <a:lnTo>
                    <a:pt x="986867" y="1400765"/>
                  </a:lnTo>
                  <a:cubicBezTo>
                    <a:pt x="1004307" y="1394536"/>
                    <a:pt x="1021214" y="1386925"/>
                    <a:pt x="1037444" y="1378000"/>
                  </a:cubicBezTo>
                  <a:cubicBezTo>
                    <a:pt x="1050389" y="1370818"/>
                    <a:pt x="1055056" y="1354511"/>
                    <a:pt x="1047874" y="1341567"/>
                  </a:cubicBezTo>
                  <a:cubicBezTo>
                    <a:pt x="1040692" y="1328622"/>
                    <a:pt x="1024386" y="1323955"/>
                    <a:pt x="1011441" y="1331137"/>
                  </a:cubicBezTo>
                  <a:cubicBezTo>
                    <a:pt x="968255" y="1354988"/>
                    <a:pt x="919715" y="1367475"/>
                    <a:pt x="870376" y="1367428"/>
                  </a:cubicBezTo>
                  <a:lnTo>
                    <a:pt x="832276" y="1367428"/>
                  </a:lnTo>
                  <a:cubicBezTo>
                    <a:pt x="840753" y="1357903"/>
                    <a:pt x="849135" y="1347806"/>
                    <a:pt x="856660" y="1337233"/>
                  </a:cubicBezTo>
                  <a:lnTo>
                    <a:pt x="866185" y="1324374"/>
                  </a:lnTo>
                  <a:cubicBezTo>
                    <a:pt x="874796" y="1312325"/>
                    <a:pt x="872024" y="1295580"/>
                    <a:pt x="859994" y="1286941"/>
                  </a:cubicBezTo>
                  <a:lnTo>
                    <a:pt x="859994" y="1286941"/>
                  </a:lnTo>
                  <a:cubicBezTo>
                    <a:pt x="847945" y="1278331"/>
                    <a:pt x="831200" y="1281103"/>
                    <a:pt x="822560" y="1293133"/>
                  </a:cubicBezTo>
                  <a:lnTo>
                    <a:pt x="813035" y="1306087"/>
                  </a:lnTo>
                  <a:cubicBezTo>
                    <a:pt x="749380" y="1394964"/>
                    <a:pt x="646796" y="1447733"/>
                    <a:pt x="537477" y="1447819"/>
                  </a:cubicBezTo>
                  <a:cubicBezTo>
                    <a:pt x="271032" y="1448085"/>
                    <a:pt x="54822" y="1232306"/>
                    <a:pt x="54557" y="965853"/>
                  </a:cubicBezTo>
                  <a:cubicBezTo>
                    <a:pt x="54323" y="730509"/>
                    <a:pt x="223939" y="529332"/>
                    <a:pt x="455943" y="489794"/>
                  </a:cubicBezTo>
                  <a:lnTo>
                    <a:pt x="967340" y="402068"/>
                  </a:lnTo>
                  <a:cubicBezTo>
                    <a:pt x="979866" y="400116"/>
                    <a:pt x="991601" y="408698"/>
                    <a:pt x="993553" y="421224"/>
                  </a:cubicBezTo>
                  <a:cubicBezTo>
                    <a:pt x="993715" y="422261"/>
                    <a:pt x="993801" y="423310"/>
                    <a:pt x="993820" y="424357"/>
                  </a:cubicBezTo>
                  <a:lnTo>
                    <a:pt x="993820" y="540752"/>
                  </a:lnTo>
                  <a:lnTo>
                    <a:pt x="545954" y="630288"/>
                  </a:lnTo>
                  <a:cubicBezTo>
                    <a:pt x="395704" y="660139"/>
                    <a:pt x="298101" y="806138"/>
                    <a:pt x="327950" y="956386"/>
                  </a:cubicBezTo>
                  <a:cubicBezTo>
                    <a:pt x="353967" y="1087345"/>
                    <a:pt x="469594" y="1181185"/>
                    <a:pt x="603104" y="1179690"/>
                  </a:cubicBezTo>
                  <a:lnTo>
                    <a:pt x="677495" y="1179690"/>
                  </a:lnTo>
                  <a:cubicBezTo>
                    <a:pt x="841582" y="1179994"/>
                    <a:pt x="1003526" y="1142513"/>
                    <a:pt x="1150792" y="1070152"/>
                  </a:cubicBezTo>
                  <a:cubicBezTo>
                    <a:pt x="1205865" y="1179566"/>
                    <a:pt x="1234783" y="1300276"/>
                    <a:pt x="1235279" y="1422768"/>
                  </a:cubicBezTo>
                  <a:close/>
                  <a:moveTo>
                    <a:pt x="1610659" y="534180"/>
                  </a:moveTo>
                  <a:cubicBezTo>
                    <a:pt x="1609678" y="549230"/>
                    <a:pt x="1604753" y="563746"/>
                    <a:pt x="1596371" y="576281"/>
                  </a:cubicBezTo>
                  <a:lnTo>
                    <a:pt x="1535983" y="666864"/>
                  </a:lnTo>
                  <a:cubicBezTo>
                    <a:pt x="1449115" y="796851"/>
                    <a:pt x="1333853" y="905407"/>
                    <a:pt x="1198893" y="984332"/>
                  </a:cubicBezTo>
                  <a:lnTo>
                    <a:pt x="1195940" y="986046"/>
                  </a:lnTo>
                  <a:cubicBezTo>
                    <a:pt x="1038797" y="1077753"/>
                    <a:pt x="860108" y="1126074"/>
                    <a:pt x="678161" y="1126064"/>
                  </a:cubicBezTo>
                  <a:lnTo>
                    <a:pt x="600723" y="1126064"/>
                  </a:lnTo>
                  <a:cubicBezTo>
                    <a:pt x="597580" y="1126064"/>
                    <a:pt x="594532" y="1126064"/>
                    <a:pt x="591198" y="1126064"/>
                  </a:cubicBezTo>
                  <a:cubicBezTo>
                    <a:pt x="570148" y="1128731"/>
                    <a:pt x="537572" y="1117396"/>
                    <a:pt x="537572" y="1117396"/>
                  </a:cubicBezTo>
                  <a:cubicBezTo>
                    <a:pt x="419030" y="1082697"/>
                    <a:pt x="351064" y="958462"/>
                    <a:pt x="385766" y="839923"/>
                  </a:cubicBezTo>
                  <a:cubicBezTo>
                    <a:pt x="409153" y="760027"/>
                    <a:pt x="474984" y="699735"/>
                    <a:pt x="556622" y="683437"/>
                  </a:cubicBezTo>
                  <a:lnTo>
                    <a:pt x="1555223" y="483412"/>
                  </a:lnTo>
                  <a:cubicBezTo>
                    <a:pt x="1558357" y="482745"/>
                    <a:pt x="1561548" y="482459"/>
                    <a:pt x="1564748" y="482555"/>
                  </a:cubicBezTo>
                  <a:cubicBezTo>
                    <a:pt x="1591037" y="483412"/>
                    <a:pt x="1611659" y="505415"/>
                    <a:pt x="1610802" y="531694"/>
                  </a:cubicBezTo>
                  <a:cubicBezTo>
                    <a:pt x="1610773" y="532523"/>
                    <a:pt x="1610726" y="533352"/>
                    <a:pt x="1610659" y="534180"/>
                  </a:cubicBezTo>
                  <a:close/>
                </a:path>
              </a:pathLst>
            </a:custGeom>
            <a:solidFill>
              <a:srgbClr val="CC5500"/>
            </a:solidFill>
            <a:ln w="9525"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xmlns="" id="{C240ECA8-8DCF-A0AA-97F6-92E28AFDBC72}"/>
                </a:ext>
              </a:extLst>
            </p:cNvPr>
            <p:cNvSpPr/>
            <p:nvPr/>
          </p:nvSpPr>
          <p:spPr>
            <a:xfrm>
              <a:off x="6031717" y="3071762"/>
              <a:ext cx="429578" cy="404433"/>
            </a:xfrm>
            <a:custGeom>
              <a:avLst/>
              <a:gdLst>
                <a:gd name="connsiteX0" fmla="*/ 57783 w 429578"/>
                <a:gd name="connsiteY0" fmla="*/ 311926 h 404433"/>
                <a:gd name="connsiteX1" fmla="*/ 249331 w 429578"/>
                <a:gd name="connsiteY1" fmla="*/ 253824 h 404433"/>
                <a:gd name="connsiteX2" fmla="*/ 262285 w 429578"/>
                <a:gd name="connsiteY2" fmla="*/ 262491 h 404433"/>
                <a:gd name="connsiteX3" fmla="*/ 292288 w 429578"/>
                <a:gd name="connsiteY3" fmla="*/ 303639 h 404433"/>
                <a:gd name="connsiteX4" fmla="*/ 317911 w 429578"/>
                <a:gd name="connsiteY4" fmla="*/ 323546 h 404433"/>
                <a:gd name="connsiteX5" fmla="*/ 319339 w 429578"/>
                <a:gd name="connsiteY5" fmla="*/ 323546 h 404433"/>
                <a:gd name="connsiteX6" fmla="*/ 345333 w 429578"/>
                <a:gd name="connsiteY6" fmla="*/ 297914 h 404433"/>
                <a:gd name="connsiteX7" fmla="*/ 344581 w 429578"/>
                <a:gd name="connsiteY7" fmla="*/ 291542 h 404433"/>
                <a:gd name="connsiteX8" fmla="*/ 312862 w 429578"/>
                <a:gd name="connsiteY8" fmla="*/ 234964 h 404433"/>
                <a:gd name="connsiteX9" fmla="*/ 388300 w 429578"/>
                <a:gd name="connsiteY9" fmla="*/ 172956 h 404433"/>
                <a:gd name="connsiteX10" fmla="*/ 429544 w 429578"/>
                <a:gd name="connsiteY10" fmla="*/ 49131 h 404433"/>
                <a:gd name="connsiteX11" fmla="*/ 408874 w 429578"/>
                <a:gd name="connsiteY11" fmla="*/ 28462 h 404433"/>
                <a:gd name="connsiteX12" fmla="*/ 396587 w 429578"/>
                <a:gd name="connsiteY12" fmla="*/ 28462 h 404433"/>
                <a:gd name="connsiteX13" fmla="*/ 375918 w 429578"/>
                <a:gd name="connsiteY13" fmla="*/ 49131 h 404433"/>
                <a:gd name="connsiteX14" fmla="*/ 345343 w 429578"/>
                <a:gd name="connsiteY14" fmla="*/ 140667 h 404433"/>
                <a:gd name="connsiteX15" fmla="*/ 244854 w 429578"/>
                <a:gd name="connsiteY15" fmla="*/ 200198 h 404433"/>
                <a:gd name="connsiteX16" fmla="*/ 81595 w 429578"/>
                <a:gd name="connsiteY16" fmla="*/ 243250 h 404433"/>
                <a:gd name="connsiteX17" fmla="*/ 126553 w 429578"/>
                <a:gd name="connsiteY17" fmla="*/ 181624 h 404433"/>
                <a:gd name="connsiteX18" fmla="*/ 205801 w 429578"/>
                <a:gd name="connsiteY18" fmla="*/ 41702 h 404433"/>
                <a:gd name="connsiteX19" fmla="*/ 209135 w 429578"/>
                <a:gd name="connsiteY19" fmla="*/ 28176 h 404433"/>
                <a:gd name="connsiteX20" fmla="*/ 194086 w 429578"/>
                <a:gd name="connsiteY20" fmla="*/ 3125 h 404433"/>
                <a:gd name="connsiteX21" fmla="*/ 182179 w 429578"/>
                <a:gd name="connsiteY21" fmla="*/ 173 h 404433"/>
                <a:gd name="connsiteX22" fmla="*/ 157157 w 429578"/>
                <a:gd name="connsiteY22" fmla="*/ 15022 h 404433"/>
                <a:gd name="connsiteX23" fmla="*/ 157129 w 429578"/>
                <a:gd name="connsiteY23" fmla="*/ 15126 h 404433"/>
                <a:gd name="connsiteX24" fmla="*/ 153795 w 429578"/>
                <a:gd name="connsiteY24" fmla="*/ 28652 h 404433"/>
                <a:gd name="connsiteX25" fmla="*/ 107979 w 429578"/>
                <a:gd name="connsiteY25" fmla="*/ 121426 h 404433"/>
                <a:gd name="connsiteX26" fmla="*/ 66069 w 429578"/>
                <a:gd name="connsiteY26" fmla="*/ 74944 h 404433"/>
                <a:gd name="connsiteX27" fmla="*/ 28426 w 429578"/>
                <a:gd name="connsiteY27" fmla="*/ 80030 h 404433"/>
                <a:gd name="connsiteX28" fmla="*/ 25684 w 429578"/>
                <a:gd name="connsiteY28" fmla="*/ 84469 h 404433"/>
                <a:gd name="connsiteX29" fmla="*/ 33113 w 429578"/>
                <a:gd name="connsiteY29" fmla="*/ 117520 h 404433"/>
                <a:gd name="connsiteX30" fmla="*/ 69498 w 429578"/>
                <a:gd name="connsiteY30" fmla="*/ 164384 h 404433"/>
                <a:gd name="connsiteX31" fmla="*/ -34 w 429578"/>
                <a:gd name="connsiteY31" fmla="*/ 356789 h 404433"/>
                <a:gd name="connsiteX32" fmla="*/ -34 w 429578"/>
                <a:gd name="connsiteY32" fmla="*/ 394889 h 404433"/>
                <a:gd name="connsiteX33" fmla="*/ 53592 w 429578"/>
                <a:gd name="connsiteY33" fmla="*/ 403556 h 404433"/>
                <a:gd name="connsiteX34" fmla="*/ 53592 w 429578"/>
                <a:gd name="connsiteY34" fmla="*/ 356789 h 404433"/>
                <a:gd name="connsiteX35" fmla="*/ 57783 w 429578"/>
                <a:gd name="connsiteY35" fmla="*/ 311926 h 40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9578" h="404433">
                  <a:moveTo>
                    <a:pt x="57783" y="311926"/>
                  </a:moveTo>
                  <a:cubicBezTo>
                    <a:pt x="118438" y="283275"/>
                    <a:pt x="182979" y="263701"/>
                    <a:pt x="249331" y="253824"/>
                  </a:cubicBezTo>
                  <a:lnTo>
                    <a:pt x="262285" y="262491"/>
                  </a:lnTo>
                  <a:cubicBezTo>
                    <a:pt x="276896" y="272168"/>
                    <a:pt x="287545" y="286770"/>
                    <a:pt x="292288" y="303639"/>
                  </a:cubicBezTo>
                  <a:cubicBezTo>
                    <a:pt x="295403" y="315269"/>
                    <a:pt x="305871" y="323404"/>
                    <a:pt x="317911" y="323546"/>
                  </a:cubicBezTo>
                  <a:lnTo>
                    <a:pt x="319339" y="323546"/>
                  </a:lnTo>
                  <a:cubicBezTo>
                    <a:pt x="333598" y="323651"/>
                    <a:pt x="345228" y="312173"/>
                    <a:pt x="345333" y="297914"/>
                  </a:cubicBezTo>
                  <a:cubicBezTo>
                    <a:pt x="345352" y="295772"/>
                    <a:pt x="345095" y="293628"/>
                    <a:pt x="344581" y="291542"/>
                  </a:cubicBezTo>
                  <a:cubicBezTo>
                    <a:pt x="339066" y="270263"/>
                    <a:pt x="328140" y="250766"/>
                    <a:pt x="312862" y="234964"/>
                  </a:cubicBezTo>
                  <a:cubicBezTo>
                    <a:pt x="342637" y="220667"/>
                    <a:pt x="368517" y="199397"/>
                    <a:pt x="388300" y="172956"/>
                  </a:cubicBezTo>
                  <a:cubicBezTo>
                    <a:pt x="414989" y="137180"/>
                    <a:pt x="429448" y="93765"/>
                    <a:pt x="429544" y="49131"/>
                  </a:cubicBezTo>
                  <a:cubicBezTo>
                    <a:pt x="429544" y="37711"/>
                    <a:pt x="420285" y="28462"/>
                    <a:pt x="408874" y="28462"/>
                  </a:cubicBezTo>
                  <a:lnTo>
                    <a:pt x="396587" y="28462"/>
                  </a:lnTo>
                  <a:cubicBezTo>
                    <a:pt x="385176" y="28462"/>
                    <a:pt x="375918" y="37720"/>
                    <a:pt x="375918" y="49131"/>
                  </a:cubicBezTo>
                  <a:cubicBezTo>
                    <a:pt x="375851" y="82135"/>
                    <a:pt x="365126" y="114244"/>
                    <a:pt x="345343" y="140667"/>
                  </a:cubicBezTo>
                  <a:cubicBezTo>
                    <a:pt x="321140" y="173127"/>
                    <a:pt x="284954" y="194568"/>
                    <a:pt x="244854" y="200198"/>
                  </a:cubicBezTo>
                  <a:cubicBezTo>
                    <a:pt x="188961" y="208237"/>
                    <a:pt x="134183" y="222677"/>
                    <a:pt x="81595" y="243250"/>
                  </a:cubicBezTo>
                  <a:cubicBezTo>
                    <a:pt x="93273" y="220486"/>
                    <a:pt x="108446" y="199693"/>
                    <a:pt x="126553" y="181624"/>
                  </a:cubicBezTo>
                  <a:cubicBezTo>
                    <a:pt x="165158" y="143029"/>
                    <a:pt x="192552" y="94661"/>
                    <a:pt x="205801" y="41702"/>
                  </a:cubicBezTo>
                  <a:lnTo>
                    <a:pt x="209135" y="28176"/>
                  </a:lnTo>
                  <a:cubicBezTo>
                    <a:pt x="211897" y="17098"/>
                    <a:pt x="205154" y="5888"/>
                    <a:pt x="194086" y="3125"/>
                  </a:cubicBezTo>
                  <a:lnTo>
                    <a:pt x="182179" y="173"/>
                  </a:lnTo>
                  <a:cubicBezTo>
                    <a:pt x="171168" y="-2638"/>
                    <a:pt x="159967" y="4011"/>
                    <a:pt x="157157" y="15022"/>
                  </a:cubicBezTo>
                  <a:cubicBezTo>
                    <a:pt x="157148" y="15050"/>
                    <a:pt x="157138" y="15089"/>
                    <a:pt x="157129" y="15126"/>
                  </a:cubicBezTo>
                  <a:lnTo>
                    <a:pt x="153795" y="28652"/>
                  </a:lnTo>
                  <a:cubicBezTo>
                    <a:pt x="145203" y="62447"/>
                    <a:pt x="129592" y="94061"/>
                    <a:pt x="107979" y="121426"/>
                  </a:cubicBezTo>
                  <a:cubicBezTo>
                    <a:pt x="96940" y="103519"/>
                    <a:pt x="82741" y="87774"/>
                    <a:pt x="66069" y="74944"/>
                  </a:cubicBezTo>
                  <a:cubicBezTo>
                    <a:pt x="54269" y="65952"/>
                    <a:pt x="37415" y="68228"/>
                    <a:pt x="28426" y="80030"/>
                  </a:cubicBezTo>
                  <a:cubicBezTo>
                    <a:pt x="27370" y="81421"/>
                    <a:pt x="26451" y="82907"/>
                    <a:pt x="25684" y="84469"/>
                  </a:cubicBezTo>
                  <a:cubicBezTo>
                    <a:pt x="19867" y="95832"/>
                    <a:pt x="22991" y="109739"/>
                    <a:pt x="33113" y="117520"/>
                  </a:cubicBezTo>
                  <a:cubicBezTo>
                    <a:pt x="49025" y="129798"/>
                    <a:pt x="61548" y="145924"/>
                    <a:pt x="69498" y="164384"/>
                  </a:cubicBezTo>
                  <a:cubicBezTo>
                    <a:pt x="24418" y="218343"/>
                    <a:pt x="-203" y="286475"/>
                    <a:pt x="-34" y="356789"/>
                  </a:cubicBezTo>
                  <a:lnTo>
                    <a:pt x="-34" y="394889"/>
                  </a:lnTo>
                  <a:cubicBezTo>
                    <a:pt x="-34" y="394889"/>
                    <a:pt x="32542" y="406224"/>
                    <a:pt x="53592" y="403556"/>
                  </a:cubicBezTo>
                  <a:lnTo>
                    <a:pt x="53592" y="356789"/>
                  </a:lnTo>
                  <a:cubicBezTo>
                    <a:pt x="53637" y="341739"/>
                    <a:pt x="55040" y="326728"/>
                    <a:pt x="57783" y="311926"/>
                  </a:cubicBezTo>
                  <a:close/>
                </a:path>
              </a:pathLst>
            </a:custGeom>
            <a:solidFill>
              <a:srgbClr val="CC5500"/>
            </a:solidFill>
            <a:ln w="9525" cap="flat">
              <a:noFill/>
              <a:prstDash val="solid"/>
              <a:miter/>
            </a:ln>
          </p:spPr>
          <p:txBody>
            <a:bodyPr rtlCol="0" anchor="ctr"/>
            <a:lstStyle/>
            <a:p>
              <a:endParaRPr lang="en-IN" dirty="0"/>
            </a:p>
          </p:txBody>
        </p:sp>
        <p:sp>
          <p:nvSpPr>
            <p:cNvPr id="46" name="Freeform: Shape 45">
              <a:extLst>
                <a:ext uri="{FF2B5EF4-FFF2-40B4-BE49-F238E27FC236}">
                  <a16:creationId xmlns:a16="http://schemas.microsoft.com/office/drawing/2014/main" xmlns="" id="{6AC5B702-18CC-6F67-6FAA-0EA8B8533A3C}"/>
                </a:ext>
              </a:extLst>
            </p:cNvPr>
            <p:cNvSpPr/>
            <p:nvPr/>
          </p:nvSpPr>
          <p:spPr>
            <a:xfrm>
              <a:off x="6505418" y="2944401"/>
              <a:ext cx="360031" cy="248526"/>
            </a:xfrm>
            <a:custGeom>
              <a:avLst/>
              <a:gdLst>
                <a:gd name="connsiteX0" fmla="*/ 356654 w 360031"/>
                <a:gd name="connsiteY0" fmla="*/ 16187 h 248526"/>
                <a:gd name="connsiteX1" fmla="*/ 332537 w 360031"/>
                <a:gd name="connsiteY1" fmla="*/ -91 h 248526"/>
                <a:gd name="connsiteX2" fmla="*/ 331699 w 360031"/>
                <a:gd name="connsiteY2" fmla="*/ 90 h 248526"/>
                <a:gd name="connsiteX3" fmla="*/ 103099 w 360031"/>
                <a:gd name="connsiteY3" fmla="*/ 118486 h 248526"/>
                <a:gd name="connsiteX4" fmla="*/ 6991 w 360031"/>
                <a:gd name="connsiteY4" fmla="*/ 202306 h 248526"/>
                <a:gd name="connsiteX5" fmla="*/ 5086 w 360031"/>
                <a:gd name="connsiteY5" fmla="*/ 231452 h 248526"/>
                <a:gd name="connsiteX6" fmla="*/ 13183 w 360031"/>
                <a:gd name="connsiteY6" fmla="*/ 240977 h 248526"/>
                <a:gd name="connsiteX7" fmla="*/ 42329 w 360031"/>
                <a:gd name="connsiteY7" fmla="*/ 242977 h 248526"/>
                <a:gd name="connsiteX8" fmla="*/ 138436 w 360031"/>
                <a:gd name="connsiteY8" fmla="*/ 158872 h 248526"/>
                <a:gd name="connsiteX9" fmla="*/ 182728 w 360031"/>
                <a:gd name="connsiteY9" fmla="*/ 124677 h 248526"/>
                <a:gd name="connsiteX10" fmla="*/ 270644 w 360031"/>
                <a:gd name="connsiteY10" fmla="*/ 205163 h 248526"/>
                <a:gd name="connsiteX11" fmla="*/ 303305 w 360031"/>
                <a:gd name="connsiteY11" fmla="*/ 186027 h 248526"/>
                <a:gd name="connsiteX12" fmla="*/ 304172 w 360031"/>
                <a:gd name="connsiteY12" fmla="*/ 179160 h 248526"/>
                <a:gd name="connsiteX13" fmla="*/ 304172 w 360031"/>
                <a:gd name="connsiteY13" fmla="*/ 179160 h 248526"/>
                <a:gd name="connsiteX14" fmla="*/ 284074 w 360031"/>
                <a:gd name="connsiteY14" fmla="*/ 153252 h 248526"/>
                <a:gd name="connsiteX15" fmla="*/ 230162 w 360031"/>
                <a:gd name="connsiteY15" fmla="*/ 98102 h 248526"/>
                <a:gd name="connsiteX16" fmla="*/ 229686 w 360031"/>
                <a:gd name="connsiteY16" fmla="*/ 96102 h 248526"/>
                <a:gd name="connsiteX17" fmla="*/ 343986 w 360031"/>
                <a:gd name="connsiteY17" fmla="*/ 52382 h 248526"/>
                <a:gd name="connsiteX18" fmla="*/ 359607 w 360031"/>
                <a:gd name="connsiteY18" fmla="*/ 28188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0031" h="248526">
                  <a:moveTo>
                    <a:pt x="356654" y="16187"/>
                  </a:moveTo>
                  <a:cubicBezTo>
                    <a:pt x="354492" y="5033"/>
                    <a:pt x="343691" y="-2253"/>
                    <a:pt x="332537" y="-91"/>
                  </a:cubicBezTo>
                  <a:cubicBezTo>
                    <a:pt x="332261" y="-34"/>
                    <a:pt x="331975" y="23"/>
                    <a:pt x="331699" y="90"/>
                  </a:cubicBezTo>
                  <a:cubicBezTo>
                    <a:pt x="247060" y="20540"/>
                    <a:pt x="168631" y="61155"/>
                    <a:pt x="103099" y="118486"/>
                  </a:cubicBezTo>
                  <a:lnTo>
                    <a:pt x="6991" y="202306"/>
                  </a:lnTo>
                  <a:cubicBezTo>
                    <a:pt x="-1572" y="209830"/>
                    <a:pt x="-2429" y="222870"/>
                    <a:pt x="5086" y="231452"/>
                  </a:cubicBezTo>
                  <a:lnTo>
                    <a:pt x="13183" y="240977"/>
                  </a:lnTo>
                  <a:cubicBezTo>
                    <a:pt x="20679" y="249568"/>
                    <a:pt x="33728" y="250464"/>
                    <a:pt x="42329" y="242977"/>
                  </a:cubicBezTo>
                  <a:lnTo>
                    <a:pt x="138436" y="158872"/>
                  </a:lnTo>
                  <a:cubicBezTo>
                    <a:pt x="152514" y="146613"/>
                    <a:pt x="167307" y="135202"/>
                    <a:pt x="182728" y="124677"/>
                  </a:cubicBezTo>
                  <a:cubicBezTo>
                    <a:pt x="197301" y="164139"/>
                    <a:pt x="230048" y="194123"/>
                    <a:pt x="270644" y="205163"/>
                  </a:cubicBezTo>
                  <a:cubicBezTo>
                    <a:pt x="284950" y="208897"/>
                    <a:pt x="299571" y="200334"/>
                    <a:pt x="303305" y="186027"/>
                  </a:cubicBezTo>
                  <a:cubicBezTo>
                    <a:pt x="303886" y="183789"/>
                    <a:pt x="304181" y="181474"/>
                    <a:pt x="304172" y="179160"/>
                  </a:cubicBezTo>
                  <a:lnTo>
                    <a:pt x="304172" y="179160"/>
                  </a:lnTo>
                  <a:cubicBezTo>
                    <a:pt x="304095" y="166977"/>
                    <a:pt x="295856" y="156347"/>
                    <a:pt x="284074" y="153252"/>
                  </a:cubicBezTo>
                  <a:cubicBezTo>
                    <a:pt x="257442" y="145994"/>
                    <a:pt x="236820" y="124896"/>
                    <a:pt x="230162" y="98102"/>
                  </a:cubicBezTo>
                  <a:lnTo>
                    <a:pt x="229686" y="96102"/>
                  </a:lnTo>
                  <a:cubicBezTo>
                    <a:pt x="265805" y="76804"/>
                    <a:pt x="304210" y="62116"/>
                    <a:pt x="343986" y="52382"/>
                  </a:cubicBezTo>
                  <a:cubicBezTo>
                    <a:pt x="354844" y="49829"/>
                    <a:pt x="361750" y="39142"/>
                    <a:pt x="359607" y="28188"/>
                  </a:cubicBezTo>
                  <a:close/>
                </a:path>
              </a:pathLst>
            </a:custGeom>
            <a:solidFill>
              <a:srgbClr val="CC5500"/>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698D807F-75CC-488C-8EEA-1EAFBA943A8A}"/>
                </a:ext>
              </a:extLst>
            </p:cNvPr>
            <p:cNvSpPr/>
            <p:nvPr/>
          </p:nvSpPr>
          <p:spPr>
            <a:xfrm>
              <a:off x="6916876" y="2922694"/>
              <a:ext cx="108941" cy="69159"/>
            </a:xfrm>
            <a:custGeom>
              <a:avLst/>
              <a:gdLst>
                <a:gd name="connsiteX0" fmla="*/ 23682 w 108941"/>
                <a:gd name="connsiteY0" fmla="*/ 15225 h 69159"/>
                <a:gd name="connsiteX1" fmla="*/ -35 w 108941"/>
                <a:gd name="connsiteY1" fmla="*/ 41894 h 69159"/>
                <a:gd name="connsiteX2" fmla="*/ -35 w 108941"/>
                <a:gd name="connsiteY2" fmla="*/ 41894 h 69159"/>
                <a:gd name="connsiteX3" fmla="*/ 27083 w 108941"/>
                <a:gd name="connsiteY3" fmla="*/ 68688 h 69159"/>
                <a:gd name="connsiteX4" fmla="*/ 30350 w 108941"/>
                <a:gd name="connsiteY4" fmla="*/ 68469 h 69159"/>
                <a:gd name="connsiteX5" fmla="*/ 91215 w 108941"/>
                <a:gd name="connsiteY5" fmla="*/ 51324 h 69159"/>
                <a:gd name="connsiteX6" fmla="*/ 107340 w 108941"/>
                <a:gd name="connsiteY6" fmla="*/ 17224 h 69159"/>
                <a:gd name="connsiteX7" fmla="*/ 106074 w 108941"/>
                <a:gd name="connsiteY7" fmla="*/ 14272 h 69159"/>
                <a:gd name="connsiteX8" fmla="*/ 106074 w 108941"/>
                <a:gd name="connsiteY8" fmla="*/ 14272 h 69159"/>
                <a:gd name="connsiteX9" fmla="*/ 73212 w 108941"/>
                <a:gd name="connsiteY9" fmla="*/ 1127 h 69159"/>
                <a:gd name="connsiteX10" fmla="*/ 23682 w 108941"/>
                <a:gd name="connsiteY10" fmla="*/ 15225 h 6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41" h="69159">
                  <a:moveTo>
                    <a:pt x="23682" y="15225"/>
                  </a:moveTo>
                  <a:cubicBezTo>
                    <a:pt x="10157" y="16815"/>
                    <a:pt x="-35" y="28274"/>
                    <a:pt x="-35" y="41894"/>
                  </a:cubicBezTo>
                  <a:lnTo>
                    <a:pt x="-35" y="41894"/>
                  </a:lnTo>
                  <a:cubicBezTo>
                    <a:pt x="51" y="56782"/>
                    <a:pt x="12195" y="68774"/>
                    <a:pt x="27083" y="68688"/>
                  </a:cubicBezTo>
                  <a:cubicBezTo>
                    <a:pt x="28178" y="68679"/>
                    <a:pt x="29264" y="68612"/>
                    <a:pt x="30350" y="68469"/>
                  </a:cubicBezTo>
                  <a:cubicBezTo>
                    <a:pt x="51124" y="64631"/>
                    <a:pt x="71488" y="58887"/>
                    <a:pt x="91215" y="51324"/>
                  </a:cubicBezTo>
                  <a:cubicBezTo>
                    <a:pt x="105083" y="46362"/>
                    <a:pt x="112303" y="31093"/>
                    <a:pt x="107340" y="17224"/>
                  </a:cubicBezTo>
                  <a:cubicBezTo>
                    <a:pt x="106979" y="16215"/>
                    <a:pt x="106550" y="15234"/>
                    <a:pt x="106074" y="14272"/>
                  </a:cubicBezTo>
                  <a:lnTo>
                    <a:pt x="106074" y="14272"/>
                  </a:lnTo>
                  <a:cubicBezTo>
                    <a:pt x="100054" y="2175"/>
                    <a:pt x="85919" y="-3482"/>
                    <a:pt x="73212" y="1127"/>
                  </a:cubicBezTo>
                  <a:cubicBezTo>
                    <a:pt x="57172" y="7347"/>
                    <a:pt x="40589" y="12062"/>
                    <a:pt x="23682" y="15225"/>
                  </a:cubicBezTo>
                  <a:close/>
                </a:path>
              </a:pathLst>
            </a:custGeom>
            <a:solidFill>
              <a:srgbClr val="CC5500"/>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2B7F8A0A-302A-ED2B-47E3-B8B30E679291}"/>
                </a:ext>
              </a:extLst>
            </p:cNvPr>
            <p:cNvSpPr/>
            <p:nvPr/>
          </p:nvSpPr>
          <p:spPr>
            <a:xfrm>
              <a:off x="6541400" y="2993444"/>
              <a:ext cx="53625" cy="53625"/>
            </a:xfrm>
            <a:custGeom>
              <a:avLst/>
              <a:gdLst>
                <a:gd name="connsiteX0" fmla="*/ 26731 w 53625"/>
                <a:gd name="connsiteY0" fmla="*/ -471 h 53625"/>
                <a:gd name="connsiteX1" fmla="*/ 26731 w 53625"/>
                <a:gd name="connsiteY1" fmla="*/ -471 h 53625"/>
                <a:gd name="connsiteX2" fmla="*/ 53591 w 53625"/>
                <a:gd name="connsiteY2" fmla="*/ 26389 h 53625"/>
                <a:gd name="connsiteX3" fmla="*/ 53591 w 53625"/>
                <a:gd name="connsiteY3" fmla="*/ 26389 h 53625"/>
                <a:gd name="connsiteX4" fmla="*/ 26826 w 53625"/>
                <a:gd name="connsiteY4" fmla="*/ 53155 h 53625"/>
                <a:gd name="connsiteX5" fmla="*/ 26731 w 53625"/>
                <a:gd name="connsiteY5" fmla="*/ 53155 h 53625"/>
                <a:gd name="connsiteX6" fmla="*/ 26731 w 53625"/>
                <a:gd name="connsiteY6" fmla="*/ 53155 h 53625"/>
                <a:gd name="connsiteX7" fmla="*/ -35 w 53625"/>
                <a:gd name="connsiteY7" fmla="*/ 26389 h 53625"/>
                <a:gd name="connsiteX8" fmla="*/ -35 w 53625"/>
                <a:gd name="connsiteY8" fmla="*/ 26389 h 53625"/>
                <a:gd name="connsiteX9" fmla="*/ 26635 w 53625"/>
                <a:gd name="connsiteY9" fmla="*/ -471 h 53625"/>
                <a:gd name="connsiteX10" fmla="*/ 26731 w 53625"/>
                <a:gd name="connsiteY10" fmla="*/ -471 h 5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625" h="53625">
                  <a:moveTo>
                    <a:pt x="26731" y="-471"/>
                  </a:moveTo>
                  <a:lnTo>
                    <a:pt x="26731" y="-471"/>
                  </a:lnTo>
                  <a:cubicBezTo>
                    <a:pt x="41561" y="-471"/>
                    <a:pt x="53591" y="11559"/>
                    <a:pt x="53591" y="26389"/>
                  </a:cubicBezTo>
                  <a:lnTo>
                    <a:pt x="53591" y="26389"/>
                  </a:lnTo>
                  <a:cubicBezTo>
                    <a:pt x="53591" y="41172"/>
                    <a:pt x="41609" y="53155"/>
                    <a:pt x="26826" y="53155"/>
                  </a:cubicBezTo>
                  <a:cubicBezTo>
                    <a:pt x="26797" y="53155"/>
                    <a:pt x="26759" y="53155"/>
                    <a:pt x="26731" y="53155"/>
                  </a:cubicBezTo>
                  <a:lnTo>
                    <a:pt x="26731" y="53155"/>
                  </a:lnTo>
                  <a:cubicBezTo>
                    <a:pt x="11948" y="53155"/>
                    <a:pt x="-35" y="41172"/>
                    <a:pt x="-35" y="26389"/>
                  </a:cubicBezTo>
                  <a:lnTo>
                    <a:pt x="-35" y="26389"/>
                  </a:lnTo>
                  <a:cubicBezTo>
                    <a:pt x="-92" y="11606"/>
                    <a:pt x="11853" y="-414"/>
                    <a:pt x="26635" y="-471"/>
                  </a:cubicBezTo>
                  <a:cubicBezTo>
                    <a:pt x="26664" y="-471"/>
                    <a:pt x="26702" y="-471"/>
                    <a:pt x="26731" y="-471"/>
                  </a:cubicBezTo>
                  <a:close/>
                </a:path>
              </a:pathLst>
            </a:custGeom>
            <a:solidFill>
              <a:srgbClr val="CC5500"/>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E9E9E09A-CF2B-7F4D-AF11-E2F8C6FF50D6}"/>
                </a:ext>
              </a:extLst>
            </p:cNvPr>
            <p:cNvSpPr/>
            <p:nvPr/>
          </p:nvSpPr>
          <p:spPr>
            <a:xfrm>
              <a:off x="6613821" y="3200156"/>
              <a:ext cx="69617" cy="69546"/>
            </a:xfrm>
            <a:custGeom>
              <a:avLst/>
              <a:gdLst>
                <a:gd name="connsiteX0" fmla="*/ 7840 w 69617"/>
                <a:gd name="connsiteY0" fmla="*/ 7415 h 69546"/>
                <a:gd name="connsiteX1" fmla="*/ 7840 w 69617"/>
                <a:gd name="connsiteY1" fmla="*/ 7415 h 69546"/>
                <a:gd name="connsiteX2" fmla="*/ 45940 w 69617"/>
                <a:gd name="connsiteY2" fmla="*/ 7415 h 69546"/>
                <a:gd name="connsiteX3" fmla="*/ 61657 w 69617"/>
                <a:gd name="connsiteY3" fmla="*/ 23131 h 69546"/>
                <a:gd name="connsiteX4" fmla="*/ 61771 w 69617"/>
                <a:gd name="connsiteY4" fmla="*/ 61117 h 69546"/>
                <a:gd name="connsiteX5" fmla="*/ 61657 w 69617"/>
                <a:gd name="connsiteY5" fmla="*/ 61231 h 69546"/>
                <a:gd name="connsiteX6" fmla="*/ 61657 w 69617"/>
                <a:gd name="connsiteY6" fmla="*/ 61231 h 69546"/>
                <a:gd name="connsiteX7" fmla="*/ 23557 w 69617"/>
                <a:gd name="connsiteY7" fmla="*/ 61231 h 69546"/>
                <a:gd name="connsiteX8" fmla="*/ 7936 w 69617"/>
                <a:gd name="connsiteY8" fmla="*/ 45515 h 69546"/>
                <a:gd name="connsiteX9" fmla="*/ 7726 w 69617"/>
                <a:gd name="connsiteY9" fmla="*/ 7529 h 69546"/>
                <a:gd name="connsiteX10" fmla="*/ 7840 w 69617"/>
                <a:gd name="connsiteY10" fmla="*/ 7415 h 6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17" h="69546">
                  <a:moveTo>
                    <a:pt x="7840" y="7415"/>
                  </a:moveTo>
                  <a:lnTo>
                    <a:pt x="7840" y="7415"/>
                  </a:lnTo>
                  <a:cubicBezTo>
                    <a:pt x="18366" y="-3100"/>
                    <a:pt x="35415" y="-3100"/>
                    <a:pt x="45940" y="7415"/>
                  </a:cubicBezTo>
                  <a:lnTo>
                    <a:pt x="61657" y="23131"/>
                  </a:lnTo>
                  <a:cubicBezTo>
                    <a:pt x="72182" y="33590"/>
                    <a:pt x="72229" y="50592"/>
                    <a:pt x="61771" y="61117"/>
                  </a:cubicBezTo>
                  <a:cubicBezTo>
                    <a:pt x="61733" y="61155"/>
                    <a:pt x="61695" y="61194"/>
                    <a:pt x="61657" y="61231"/>
                  </a:cubicBezTo>
                  <a:lnTo>
                    <a:pt x="61657" y="61231"/>
                  </a:lnTo>
                  <a:cubicBezTo>
                    <a:pt x="51112" y="71690"/>
                    <a:pt x="34101" y="71690"/>
                    <a:pt x="23557" y="61231"/>
                  </a:cubicBezTo>
                  <a:lnTo>
                    <a:pt x="7936" y="45515"/>
                  </a:lnTo>
                  <a:cubicBezTo>
                    <a:pt x="-2609" y="35085"/>
                    <a:pt x="-2704" y="18074"/>
                    <a:pt x="7726" y="7529"/>
                  </a:cubicBezTo>
                  <a:cubicBezTo>
                    <a:pt x="7764" y="7492"/>
                    <a:pt x="7802" y="7453"/>
                    <a:pt x="7840" y="7415"/>
                  </a:cubicBezTo>
                  <a:close/>
                </a:path>
              </a:pathLst>
            </a:custGeom>
            <a:solidFill>
              <a:srgbClr val="CC5500"/>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5B3F9FB5-3422-8413-164F-4EBFC3E25531}"/>
                </a:ext>
              </a:extLst>
            </p:cNvPr>
            <p:cNvSpPr/>
            <p:nvPr/>
          </p:nvSpPr>
          <p:spPr>
            <a:xfrm>
              <a:off x="5602613" y="2983401"/>
              <a:ext cx="193607" cy="663880"/>
            </a:xfrm>
            <a:custGeom>
              <a:avLst/>
              <a:gdLst>
                <a:gd name="connsiteX0" fmla="*/ 53594 w 193607"/>
                <a:gd name="connsiteY0" fmla="*/ 331802 h 663880"/>
                <a:gd name="connsiteX1" fmla="*/ 183991 w 193607"/>
                <a:gd name="connsiteY1" fmla="*/ 46910 h 663880"/>
                <a:gd name="connsiteX2" fmla="*/ 188277 w 193607"/>
                <a:gd name="connsiteY2" fmla="*/ 10334 h 663880"/>
                <a:gd name="connsiteX3" fmla="*/ 188277 w 193607"/>
                <a:gd name="connsiteY3" fmla="*/ 10334 h 663880"/>
                <a:gd name="connsiteX4" fmla="*/ 150831 w 193607"/>
                <a:gd name="connsiteY4" fmla="*/ 4809 h 663880"/>
                <a:gd name="connsiteX5" fmla="*/ 149511 w 193607"/>
                <a:gd name="connsiteY5" fmla="*/ 5856 h 663880"/>
                <a:gd name="connsiteX6" fmla="*/ -32 w 193607"/>
                <a:gd name="connsiteY6" fmla="*/ 331802 h 663880"/>
                <a:gd name="connsiteX7" fmla="*/ 149415 w 193607"/>
                <a:gd name="connsiteY7" fmla="*/ 657081 h 663880"/>
                <a:gd name="connsiteX8" fmla="*/ 187135 w 193607"/>
                <a:gd name="connsiteY8" fmla="*/ 653928 h 663880"/>
                <a:gd name="connsiteX9" fmla="*/ 188182 w 193607"/>
                <a:gd name="connsiteY9" fmla="*/ 652604 h 663880"/>
                <a:gd name="connsiteX10" fmla="*/ 188182 w 193607"/>
                <a:gd name="connsiteY10" fmla="*/ 652604 h 663880"/>
                <a:gd name="connsiteX11" fmla="*/ 184086 w 193607"/>
                <a:gd name="connsiteY11" fmla="*/ 616029 h 663880"/>
                <a:gd name="connsiteX12" fmla="*/ 53594 w 193607"/>
                <a:gd name="connsiteY12" fmla="*/ 331802 h 663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607" h="663880">
                  <a:moveTo>
                    <a:pt x="53594" y="331802"/>
                  </a:moveTo>
                  <a:cubicBezTo>
                    <a:pt x="52926" y="222255"/>
                    <a:pt x="100645" y="118004"/>
                    <a:pt x="183991" y="46910"/>
                  </a:cubicBezTo>
                  <a:cubicBezTo>
                    <a:pt x="194868" y="37766"/>
                    <a:pt x="196746" y="21744"/>
                    <a:pt x="188277" y="10334"/>
                  </a:cubicBezTo>
                  <a:lnTo>
                    <a:pt x="188277" y="10334"/>
                  </a:lnTo>
                  <a:cubicBezTo>
                    <a:pt x="179462" y="-1535"/>
                    <a:pt x="162697" y="-4002"/>
                    <a:pt x="150831" y="4809"/>
                  </a:cubicBezTo>
                  <a:cubicBezTo>
                    <a:pt x="150380" y="5143"/>
                    <a:pt x="149939" y="5495"/>
                    <a:pt x="149511" y="5856"/>
                  </a:cubicBezTo>
                  <a:cubicBezTo>
                    <a:pt x="54704" y="87639"/>
                    <a:pt x="129" y="206596"/>
                    <a:pt x="-32" y="331802"/>
                  </a:cubicBezTo>
                  <a:cubicBezTo>
                    <a:pt x="-495" y="456932"/>
                    <a:pt x="54172" y="575918"/>
                    <a:pt x="149415" y="657081"/>
                  </a:cubicBezTo>
                  <a:cubicBezTo>
                    <a:pt x="160703" y="666625"/>
                    <a:pt x="177591" y="665215"/>
                    <a:pt x="187135" y="653928"/>
                  </a:cubicBezTo>
                  <a:cubicBezTo>
                    <a:pt x="187498" y="653500"/>
                    <a:pt x="187847" y="653052"/>
                    <a:pt x="188182" y="652604"/>
                  </a:cubicBezTo>
                  <a:lnTo>
                    <a:pt x="188182" y="652604"/>
                  </a:lnTo>
                  <a:cubicBezTo>
                    <a:pt x="196696" y="641241"/>
                    <a:pt x="194902" y="625220"/>
                    <a:pt x="184086" y="616029"/>
                  </a:cubicBezTo>
                  <a:cubicBezTo>
                    <a:pt x="100883" y="545105"/>
                    <a:pt x="53146" y="441130"/>
                    <a:pt x="53594" y="331802"/>
                  </a:cubicBezTo>
                  <a:close/>
                </a:path>
              </a:pathLst>
            </a:custGeom>
            <a:solidFill>
              <a:srgbClr val="CC5500"/>
            </a:solidFill>
            <a:ln w="9525" cap="flat">
              <a:noFill/>
              <a:prstDash val="solid"/>
              <a:miter/>
            </a:ln>
          </p:spPr>
          <p:txBody>
            <a:bodyPr rtlCol="0" anchor="ctr"/>
            <a:lstStyle/>
            <a:p>
              <a:endParaRPr lang="en-IN"/>
            </a:p>
          </p:txBody>
        </p:sp>
      </p:grpSp>
      <p:grpSp>
        <p:nvGrpSpPr>
          <p:cNvPr id="59" name="Group 58">
            <a:extLst>
              <a:ext uri="{FF2B5EF4-FFF2-40B4-BE49-F238E27FC236}">
                <a16:creationId xmlns:a16="http://schemas.microsoft.com/office/drawing/2014/main" xmlns="" id="{61654EBD-457C-4DB7-FC68-FBBE5E4ACB50}"/>
              </a:ext>
            </a:extLst>
          </p:cNvPr>
          <p:cNvGrpSpPr/>
          <p:nvPr/>
        </p:nvGrpSpPr>
        <p:grpSpPr>
          <a:xfrm>
            <a:off x="4237035" y="1728016"/>
            <a:ext cx="1664708" cy="1663363"/>
            <a:chOff x="7671327" y="2349731"/>
            <a:chExt cx="1664708" cy="1663363"/>
          </a:xfrm>
        </p:grpSpPr>
        <p:sp>
          <p:nvSpPr>
            <p:cNvPr id="51" name="Freeform: Shape 50">
              <a:extLst>
                <a:ext uri="{FF2B5EF4-FFF2-40B4-BE49-F238E27FC236}">
                  <a16:creationId xmlns:a16="http://schemas.microsoft.com/office/drawing/2014/main" xmlns="" id="{8FF4EE8D-5745-537D-7DB1-8E4D61F2879C}"/>
                </a:ext>
              </a:extLst>
            </p:cNvPr>
            <p:cNvSpPr/>
            <p:nvPr/>
          </p:nvSpPr>
          <p:spPr>
            <a:xfrm>
              <a:off x="7671327" y="2349731"/>
              <a:ext cx="1638990" cy="1663363"/>
            </a:xfrm>
            <a:custGeom>
              <a:avLst/>
              <a:gdLst>
                <a:gd name="connsiteX0" fmla="*/ 1616477 w 1638990"/>
                <a:gd name="connsiteY0" fmla="*/ 476935 h 1663363"/>
                <a:gd name="connsiteX1" fmla="*/ 1564661 w 1638990"/>
                <a:gd name="connsiteY1" fmla="*/ 455504 h 1663363"/>
                <a:gd name="connsiteX2" fmla="*/ 1550183 w 1638990"/>
                <a:gd name="connsiteY2" fmla="*/ 456837 h 1663363"/>
                <a:gd name="connsiteX3" fmla="*/ 1052025 w 1638990"/>
                <a:gd name="connsiteY3" fmla="*/ 556564 h 1663363"/>
                <a:gd name="connsiteX4" fmla="*/ 1045834 w 1638990"/>
                <a:gd name="connsiteY4" fmla="*/ 530466 h 1663363"/>
                <a:gd name="connsiteX5" fmla="*/ 1047834 w 1638990"/>
                <a:gd name="connsiteY5" fmla="*/ 530466 h 1663363"/>
                <a:gd name="connsiteX6" fmla="*/ 1047834 w 1638990"/>
                <a:gd name="connsiteY6" fmla="*/ 424453 h 1663363"/>
                <a:gd name="connsiteX7" fmla="*/ 971634 w 1638990"/>
                <a:gd name="connsiteY7" fmla="*/ 348253 h 1663363"/>
                <a:gd name="connsiteX8" fmla="*/ 959252 w 1638990"/>
                <a:gd name="connsiteY8" fmla="*/ 349300 h 1663363"/>
                <a:gd name="connsiteX9" fmla="*/ 833807 w 1638990"/>
                <a:gd name="connsiteY9" fmla="*/ 370827 h 1663363"/>
                <a:gd name="connsiteX10" fmla="*/ 833807 w 1638990"/>
                <a:gd name="connsiteY10" fmla="*/ 274910 h 1663363"/>
                <a:gd name="connsiteX11" fmla="*/ 975349 w 1638990"/>
                <a:gd name="connsiteY11" fmla="*/ 192899 h 1663363"/>
                <a:gd name="connsiteX12" fmla="*/ 993056 w 1638990"/>
                <a:gd name="connsiteY12" fmla="*/ 158076 h 1663363"/>
                <a:gd name="connsiteX13" fmla="*/ 961823 w 1638990"/>
                <a:gd name="connsiteY13" fmla="*/ 139464 h 1663363"/>
                <a:gd name="connsiteX14" fmla="*/ 849810 w 1638990"/>
                <a:gd name="connsiteY14" fmla="*/ 176898 h 1663363"/>
                <a:gd name="connsiteX15" fmla="*/ 934868 w 1638990"/>
                <a:gd name="connsiteY15" fmla="*/ 62598 h 1663363"/>
                <a:gd name="connsiteX16" fmla="*/ 938773 w 1638990"/>
                <a:gd name="connsiteY16" fmla="*/ 24812 h 1663363"/>
                <a:gd name="connsiteX17" fmla="*/ 902959 w 1638990"/>
                <a:gd name="connsiteY17" fmla="*/ 19449 h 1663363"/>
                <a:gd name="connsiteX18" fmla="*/ 779896 w 1638990"/>
                <a:gd name="connsiteY18" fmla="*/ 263575 h 1663363"/>
                <a:gd name="connsiteX19" fmla="*/ 779896 w 1638990"/>
                <a:gd name="connsiteY19" fmla="*/ 380352 h 1663363"/>
                <a:gd name="connsiteX20" fmla="*/ 772943 w 1638990"/>
                <a:gd name="connsiteY20" fmla="*/ 381590 h 1663363"/>
                <a:gd name="connsiteX21" fmla="*/ 730652 w 1638990"/>
                <a:gd name="connsiteY21" fmla="*/ 108984 h 1663363"/>
                <a:gd name="connsiteX22" fmla="*/ 603017 w 1638990"/>
                <a:gd name="connsiteY22" fmla="*/ -458 h 1663363"/>
                <a:gd name="connsiteX23" fmla="*/ 518816 w 1638990"/>
                <a:gd name="connsiteY23" fmla="*/ 19354 h 1663363"/>
                <a:gd name="connsiteX24" fmla="*/ 490812 w 1638990"/>
                <a:gd name="connsiteY24" fmla="*/ 33356 h 1663363"/>
                <a:gd name="connsiteX25" fmla="*/ 420899 w 1638990"/>
                <a:gd name="connsiteY25" fmla="*/ 36404 h 1663363"/>
                <a:gd name="connsiteX26" fmla="*/ 235352 w 1638990"/>
                <a:gd name="connsiteY26" fmla="*/ -458 h 1663363"/>
                <a:gd name="connsiteX27" fmla="*/ 1894 w 1638990"/>
                <a:gd name="connsiteY27" fmla="*/ 218617 h 1663363"/>
                <a:gd name="connsiteX28" fmla="*/ 222055 w 1638990"/>
                <a:gd name="connsiteY28" fmla="*/ 455351 h 1663363"/>
                <a:gd name="connsiteX29" fmla="*/ 229732 w 1638990"/>
                <a:gd name="connsiteY29" fmla="*/ 455504 h 1663363"/>
                <a:gd name="connsiteX30" fmla="*/ 415279 w 1638990"/>
                <a:gd name="connsiteY30" fmla="*/ 395115 h 1663363"/>
                <a:gd name="connsiteX31" fmla="*/ 547677 w 1638990"/>
                <a:gd name="connsiteY31" fmla="*/ 298913 h 1663363"/>
                <a:gd name="connsiteX32" fmla="*/ 696933 w 1638990"/>
                <a:gd name="connsiteY32" fmla="*/ 242334 h 1663363"/>
                <a:gd name="connsiteX33" fmla="*/ 719698 w 1638990"/>
                <a:gd name="connsiteY33" fmla="*/ 390257 h 1663363"/>
                <a:gd name="connsiteX34" fmla="*/ 447283 w 1638990"/>
                <a:gd name="connsiteY34" fmla="*/ 436930 h 1663363"/>
                <a:gd name="connsiteX35" fmla="*/ 7475 w 1638990"/>
                <a:gd name="connsiteY35" fmla="*/ 1054598 h 1663363"/>
                <a:gd name="connsiteX36" fmla="*/ 538152 w 1638990"/>
                <a:gd name="connsiteY36" fmla="*/ 1501825 h 1663363"/>
                <a:gd name="connsiteX37" fmla="*/ 774943 w 1638990"/>
                <a:gd name="connsiteY37" fmla="*/ 1421339 h 1663363"/>
                <a:gd name="connsiteX38" fmla="*/ 870955 w 1638990"/>
                <a:gd name="connsiteY38" fmla="*/ 1421339 h 1663363"/>
                <a:gd name="connsiteX39" fmla="*/ 934582 w 1638990"/>
                <a:gd name="connsiteY39" fmla="*/ 1415243 h 1663363"/>
                <a:gd name="connsiteX40" fmla="*/ 951155 w 1638990"/>
                <a:gd name="connsiteY40" fmla="*/ 1448485 h 1663363"/>
                <a:gd name="connsiteX41" fmla="*/ 948203 w 1638990"/>
                <a:gd name="connsiteY41" fmla="*/ 1496110 h 1663363"/>
                <a:gd name="connsiteX42" fmla="*/ 914008 w 1638990"/>
                <a:gd name="connsiteY42" fmla="*/ 1608981 h 1663363"/>
                <a:gd name="connsiteX43" fmla="*/ 967634 w 1638990"/>
                <a:gd name="connsiteY43" fmla="*/ 1662893 h 1663363"/>
                <a:gd name="connsiteX44" fmla="*/ 1235477 w 1638990"/>
                <a:gd name="connsiteY44" fmla="*/ 1662893 h 1663363"/>
                <a:gd name="connsiteX45" fmla="*/ 1289103 w 1638990"/>
                <a:gd name="connsiteY45" fmla="*/ 1609267 h 1663363"/>
                <a:gd name="connsiteX46" fmla="*/ 1289103 w 1638990"/>
                <a:gd name="connsiteY46" fmla="*/ 1422768 h 1663363"/>
                <a:gd name="connsiteX47" fmla="*/ 1199282 w 1638990"/>
                <a:gd name="connsiteY47" fmla="*/ 1045483 h 1663363"/>
                <a:gd name="connsiteX48" fmla="*/ 1175850 w 1638990"/>
                <a:gd name="connsiteY48" fmla="*/ 1057579 h 1663363"/>
                <a:gd name="connsiteX49" fmla="*/ 1163849 w 1638990"/>
                <a:gd name="connsiteY49" fmla="*/ 1034624 h 1663363"/>
                <a:gd name="connsiteX50" fmla="*/ 1163849 w 1638990"/>
                <a:gd name="connsiteY50" fmla="*/ 1034624 h 1663363"/>
                <a:gd name="connsiteX51" fmla="*/ 1163849 w 1638990"/>
                <a:gd name="connsiteY51" fmla="*/ 1034624 h 1663363"/>
                <a:gd name="connsiteX52" fmla="*/ 1209759 w 1638990"/>
                <a:gd name="connsiteY52" fmla="*/ 1009669 h 1663363"/>
                <a:gd name="connsiteX53" fmla="*/ 1212712 w 1638990"/>
                <a:gd name="connsiteY53" fmla="*/ 1007763 h 1663363"/>
                <a:gd name="connsiteX54" fmla="*/ 1559327 w 1638990"/>
                <a:gd name="connsiteY54" fmla="*/ 681628 h 1663363"/>
                <a:gd name="connsiteX55" fmla="*/ 1619906 w 1638990"/>
                <a:gd name="connsiteY55" fmla="*/ 591235 h 1663363"/>
                <a:gd name="connsiteX56" fmla="*/ 1638956 w 1638990"/>
                <a:gd name="connsiteY56" fmla="*/ 528751 h 1663363"/>
                <a:gd name="connsiteX57" fmla="*/ 1616477 w 1638990"/>
                <a:gd name="connsiteY57" fmla="*/ 476935 h 166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38990" h="1663363">
                  <a:moveTo>
                    <a:pt x="1616477" y="476935"/>
                  </a:moveTo>
                  <a:cubicBezTo>
                    <a:pt x="1602770" y="463143"/>
                    <a:pt x="1584111" y="455418"/>
                    <a:pt x="1564661" y="455504"/>
                  </a:cubicBezTo>
                  <a:cubicBezTo>
                    <a:pt x="1559803" y="455570"/>
                    <a:pt x="1554964" y="456018"/>
                    <a:pt x="1550183" y="456837"/>
                  </a:cubicBezTo>
                  <a:lnTo>
                    <a:pt x="1052025" y="556564"/>
                  </a:lnTo>
                  <a:lnTo>
                    <a:pt x="1045834" y="530466"/>
                  </a:lnTo>
                  <a:lnTo>
                    <a:pt x="1047834" y="530466"/>
                  </a:lnTo>
                  <a:lnTo>
                    <a:pt x="1047834" y="424453"/>
                  </a:lnTo>
                  <a:cubicBezTo>
                    <a:pt x="1047834" y="382371"/>
                    <a:pt x="1013716" y="348253"/>
                    <a:pt x="971634" y="348253"/>
                  </a:cubicBezTo>
                  <a:cubicBezTo>
                    <a:pt x="967491" y="348291"/>
                    <a:pt x="963347" y="348643"/>
                    <a:pt x="959252" y="349300"/>
                  </a:cubicBezTo>
                  <a:lnTo>
                    <a:pt x="833807" y="370827"/>
                  </a:lnTo>
                  <a:lnTo>
                    <a:pt x="833807" y="274910"/>
                  </a:lnTo>
                  <a:cubicBezTo>
                    <a:pt x="856096" y="233762"/>
                    <a:pt x="937630" y="204520"/>
                    <a:pt x="975349" y="192899"/>
                  </a:cubicBezTo>
                  <a:cubicBezTo>
                    <a:pt x="989856" y="188175"/>
                    <a:pt x="997780" y="172583"/>
                    <a:pt x="993056" y="158076"/>
                  </a:cubicBezTo>
                  <a:cubicBezTo>
                    <a:pt x="988770" y="144932"/>
                    <a:pt x="975425" y="136978"/>
                    <a:pt x="961823" y="139464"/>
                  </a:cubicBezTo>
                  <a:cubicBezTo>
                    <a:pt x="926962" y="146418"/>
                    <a:pt x="873717" y="159276"/>
                    <a:pt x="849810" y="176898"/>
                  </a:cubicBezTo>
                  <a:cubicBezTo>
                    <a:pt x="866573" y="131406"/>
                    <a:pt x="896110" y="91716"/>
                    <a:pt x="934868" y="62598"/>
                  </a:cubicBezTo>
                  <a:cubicBezTo>
                    <a:pt x="946383" y="53244"/>
                    <a:pt x="948126" y="36328"/>
                    <a:pt x="938773" y="24812"/>
                  </a:cubicBezTo>
                  <a:cubicBezTo>
                    <a:pt x="930019" y="14039"/>
                    <a:pt x="914484" y="11715"/>
                    <a:pt x="902959" y="19449"/>
                  </a:cubicBezTo>
                  <a:cubicBezTo>
                    <a:pt x="825702" y="76828"/>
                    <a:pt x="780077" y="167334"/>
                    <a:pt x="779896" y="263575"/>
                  </a:cubicBezTo>
                  <a:lnTo>
                    <a:pt x="779896" y="380352"/>
                  </a:lnTo>
                  <a:lnTo>
                    <a:pt x="772943" y="381590"/>
                  </a:lnTo>
                  <a:lnTo>
                    <a:pt x="730652" y="108984"/>
                  </a:lnTo>
                  <a:cubicBezTo>
                    <a:pt x="720889" y="46034"/>
                    <a:pt x="666720" y="-410"/>
                    <a:pt x="603017" y="-458"/>
                  </a:cubicBezTo>
                  <a:cubicBezTo>
                    <a:pt x="573803" y="-420"/>
                    <a:pt x="544981" y="6362"/>
                    <a:pt x="518816" y="19354"/>
                  </a:cubicBezTo>
                  <a:lnTo>
                    <a:pt x="490812" y="33356"/>
                  </a:lnTo>
                  <a:cubicBezTo>
                    <a:pt x="469000" y="44272"/>
                    <a:pt x="443578" y="45377"/>
                    <a:pt x="420899" y="36404"/>
                  </a:cubicBezTo>
                  <a:cubicBezTo>
                    <a:pt x="361882" y="12687"/>
                    <a:pt x="298960" y="180"/>
                    <a:pt x="235352" y="-458"/>
                  </a:cubicBezTo>
                  <a:cubicBezTo>
                    <a:pt x="113432" y="-1791"/>
                    <a:pt x="6752" y="96792"/>
                    <a:pt x="1894" y="218617"/>
                  </a:cubicBezTo>
                  <a:cubicBezTo>
                    <a:pt x="-2688" y="344785"/>
                    <a:pt x="95887" y="450779"/>
                    <a:pt x="222055" y="455351"/>
                  </a:cubicBezTo>
                  <a:cubicBezTo>
                    <a:pt x="224617" y="455447"/>
                    <a:pt x="227170" y="455494"/>
                    <a:pt x="229732" y="455504"/>
                  </a:cubicBezTo>
                  <a:cubicBezTo>
                    <a:pt x="296435" y="455666"/>
                    <a:pt x="361444" y="434511"/>
                    <a:pt x="415279" y="395115"/>
                  </a:cubicBezTo>
                  <a:lnTo>
                    <a:pt x="547677" y="298913"/>
                  </a:lnTo>
                  <a:cubicBezTo>
                    <a:pt x="591425" y="266957"/>
                    <a:pt x="642993" y="247411"/>
                    <a:pt x="696933" y="242334"/>
                  </a:cubicBezTo>
                  <a:lnTo>
                    <a:pt x="719698" y="390257"/>
                  </a:lnTo>
                  <a:lnTo>
                    <a:pt x="447283" y="436930"/>
                  </a:lnTo>
                  <a:cubicBezTo>
                    <a:pt x="155266" y="486041"/>
                    <a:pt x="-41635" y="762580"/>
                    <a:pt x="7475" y="1054598"/>
                  </a:cubicBezTo>
                  <a:cubicBezTo>
                    <a:pt x="51014" y="1313487"/>
                    <a:pt x="275623" y="1502777"/>
                    <a:pt x="538152" y="1501825"/>
                  </a:cubicBezTo>
                  <a:cubicBezTo>
                    <a:pt x="623753" y="1501549"/>
                    <a:pt x="706906" y="1473279"/>
                    <a:pt x="774943" y="1421339"/>
                  </a:cubicBezTo>
                  <a:lnTo>
                    <a:pt x="870955" y="1421339"/>
                  </a:lnTo>
                  <a:cubicBezTo>
                    <a:pt x="892310" y="1421273"/>
                    <a:pt x="913608" y="1419234"/>
                    <a:pt x="934582" y="1415243"/>
                  </a:cubicBezTo>
                  <a:lnTo>
                    <a:pt x="951155" y="1448485"/>
                  </a:lnTo>
                  <a:cubicBezTo>
                    <a:pt x="958766" y="1463744"/>
                    <a:pt x="957642" y="1481908"/>
                    <a:pt x="948203" y="1496110"/>
                  </a:cubicBezTo>
                  <a:cubicBezTo>
                    <a:pt x="925914" y="1529533"/>
                    <a:pt x="914008" y="1568805"/>
                    <a:pt x="914008" y="1608981"/>
                  </a:cubicBezTo>
                  <a:cubicBezTo>
                    <a:pt x="913951" y="1638671"/>
                    <a:pt x="937944" y="1662788"/>
                    <a:pt x="967634" y="1662893"/>
                  </a:cubicBezTo>
                  <a:lnTo>
                    <a:pt x="1235477" y="1662893"/>
                  </a:lnTo>
                  <a:cubicBezTo>
                    <a:pt x="1265090" y="1662893"/>
                    <a:pt x="1289103" y="1638880"/>
                    <a:pt x="1289103" y="1609267"/>
                  </a:cubicBezTo>
                  <a:lnTo>
                    <a:pt x="1289103" y="1422768"/>
                  </a:lnTo>
                  <a:cubicBezTo>
                    <a:pt x="1288912" y="1291732"/>
                    <a:pt x="1258156" y="1162545"/>
                    <a:pt x="1199282" y="1045483"/>
                  </a:cubicBezTo>
                  <a:lnTo>
                    <a:pt x="1175850" y="1057579"/>
                  </a:lnTo>
                  <a:cubicBezTo>
                    <a:pt x="1172040" y="1049864"/>
                    <a:pt x="1168040" y="1042244"/>
                    <a:pt x="1163849" y="1034624"/>
                  </a:cubicBezTo>
                  <a:lnTo>
                    <a:pt x="1163849" y="1034624"/>
                  </a:lnTo>
                  <a:lnTo>
                    <a:pt x="1163849" y="1034624"/>
                  </a:lnTo>
                  <a:cubicBezTo>
                    <a:pt x="1179470" y="1026813"/>
                    <a:pt x="1194710" y="1018527"/>
                    <a:pt x="1209759" y="1009669"/>
                  </a:cubicBezTo>
                  <a:lnTo>
                    <a:pt x="1212712" y="1007763"/>
                  </a:lnTo>
                  <a:cubicBezTo>
                    <a:pt x="1351663" y="926972"/>
                    <a:pt x="1470239" y="815406"/>
                    <a:pt x="1559327" y="681628"/>
                  </a:cubicBezTo>
                  <a:lnTo>
                    <a:pt x="1619906" y="591235"/>
                  </a:lnTo>
                  <a:cubicBezTo>
                    <a:pt x="1632203" y="572699"/>
                    <a:pt x="1638822" y="550992"/>
                    <a:pt x="1638956" y="528751"/>
                  </a:cubicBezTo>
                  <a:cubicBezTo>
                    <a:pt x="1638784" y="509148"/>
                    <a:pt x="1630678" y="490451"/>
                    <a:pt x="1616477" y="476935"/>
                  </a:cubicBezTo>
                  <a:close/>
                </a:path>
              </a:pathLst>
            </a:custGeom>
            <a:solidFill>
              <a:srgbClr val="F15A29">
                <a:alpha val="50000"/>
              </a:srgbClr>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63EDA45B-EBAC-3E11-6E6E-91EFFB9FA7C9}"/>
                </a:ext>
              </a:extLst>
            </p:cNvPr>
            <p:cNvSpPr/>
            <p:nvPr/>
          </p:nvSpPr>
          <p:spPr>
            <a:xfrm>
              <a:off x="7994806" y="2778846"/>
              <a:ext cx="1341229" cy="751254"/>
            </a:xfrm>
            <a:custGeom>
              <a:avLst/>
              <a:gdLst>
                <a:gd name="connsiteX0" fmla="*/ 1241563 w 1341229"/>
                <a:gd name="connsiteY0" fmla="*/ -471 h 751254"/>
                <a:gd name="connsiteX1" fmla="*/ 1241563 w 1341229"/>
                <a:gd name="connsiteY1" fmla="*/ -471 h 751254"/>
                <a:gd name="connsiteX2" fmla="*/ 1221942 w 1341229"/>
                <a:gd name="connsiteY2" fmla="*/ 1529 h 751254"/>
                <a:gd name="connsiteX3" fmla="*/ 724641 w 1341229"/>
                <a:gd name="connsiteY3" fmla="*/ 101160 h 751254"/>
                <a:gd name="connsiteX4" fmla="*/ 671016 w 1341229"/>
                <a:gd name="connsiteY4" fmla="*/ 111924 h 751254"/>
                <a:gd name="connsiteX5" fmla="*/ 223341 w 1341229"/>
                <a:gd name="connsiteY5" fmla="*/ 201364 h 751254"/>
                <a:gd name="connsiteX6" fmla="*/ 5333 w 1341229"/>
                <a:gd name="connsiteY6" fmla="*/ 527461 h 751254"/>
                <a:gd name="connsiteX7" fmla="*/ 280491 w 1341229"/>
                <a:gd name="connsiteY7" fmla="*/ 750766 h 751254"/>
                <a:gd name="connsiteX8" fmla="*/ 354881 w 1341229"/>
                <a:gd name="connsiteY8" fmla="*/ 750766 h 751254"/>
                <a:gd name="connsiteX9" fmla="*/ 828178 w 1341229"/>
                <a:gd name="connsiteY9" fmla="*/ 641228 h 751254"/>
                <a:gd name="connsiteX10" fmla="*/ 875803 w 1341229"/>
                <a:gd name="connsiteY10" fmla="*/ 616558 h 751254"/>
                <a:gd name="connsiteX11" fmla="*/ 899616 w 1341229"/>
                <a:gd name="connsiteY11" fmla="*/ 603604 h 751254"/>
                <a:gd name="connsiteX12" fmla="*/ 902569 w 1341229"/>
                <a:gd name="connsiteY12" fmla="*/ 601794 h 751254"/>
                <a:gd name="connsiteX13" fmla="*/ 1257375 w 1341229"/>
                <a:gd name="connsiteY13" fmla="*/ 267657 h 751254"/>
                <a:gd name="connsiteX14" fmla="*/ 1317763 w 1341229"/>
                <a:gd name="connsiteY14" fmla="*/ 177170 h 751254"/>
                <a:gd name="connsiteX15" fmla="*/ 1341195 w 1341229"/>
                <a:gd name="connsiteY15" fmla="*/ 99827 h 751254"/>
                <a:gd name="connsiteX16" fmla="*/ 1241563 w 1341229"/>
                <a:gd name="connsiteY16" fmla="*/ -471 h 7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41229" h="751254">
                  <a:moveTo>
                    <a:pt x="1241563" y="-471"/>
                  </a:moveTo>
                  <a:lnTo>
                    <a:pt x="1241563" y="-471"/>
                  </a:lnTo>
                  <a:cubicBezTo>
                    <a:pt x="1234972" y="-481"/>
                    <a:pt x="1228400" y="186"/>
                    <a:pt x="1221942" y="1529"/>
                  </a:cubicBezTo>
                  <a:lnTo>
                    <a:pt x="724641" y="101160"/>
                  </a:lnTo>
                  <a:lnTo>
                    <a:pt x="671016" y="111924"/>
                  </a:lnTo>
                  <a:lnTo>
                    <a:pt x="223341" y="201364"/>
                  </a:lnTo>
                  <a:cubicBezTo>
                    <a:pt x="73093" y="231215"/>
                    <a:pt x="-24509" y="377214"/>
                    <a:pt x="5333" y="527461"/>
                  </a:cubicBezTo>
                  <a:cubicBezTo>
                    <a:pt x="31355" y="658421"/>
                    <a:pt x="146979" y="752261"/>
                    <a:pt x="280491" y="750766"/>
                  </a:cubicBezTo>
                  <a:lnTo>
                    <a:pt x="354881" y="750766"/>
                  </a:lnTo>
                  <a:cubicBezTo>
                    <a:pt x="518968" y="751070"/>
                    <a:pt x="680912" y="713589"/>
                    <a:pt x="828178" y="641228"/>
                  </a:cubicBezTo>
                  <a:lnTo>
                    <a:pt x="875803" y="616558"/>
                  </a:lnTo>
                  <a:cubicBezTo>
                    <a:pt x="883709" y="612177"/>
                    <a:pt x="891805" y="608176"/>
                    <a:pt x="899616" y="603604"/>
                  </a:cubicBezTo>
                  <a:lnTo>
                    <a:pt x="902569" y="601794"/>
                  </a:lnTo>
                  <a:cubicBezTo>
                    <a:pt x="1044624" y="518737"/>
                    <a:pt x="1165954" y="404484"/>
                    <a:pt x="1257375" y="267657"/>
                  </a:cubicBezTo>
                  <a:lnTo>
                    <a:pt x="1317763" y="177170"/>
                  </a:lnTo>
                  <a:cubicBezTo>
                    <a:pt x="1333060" y="154272"/>
                    <a:pt x="1341214" y="127354"/>
                    <a:pt x="1341195" y="99827"/>
                  </a:cubicBezTo>
                  <a:cubicBezTo>
                    <a:pt x="1341252" y="44667"/>
                    <a:pt x="1296722" y="-157"/>
                    <a:pt x="1241563" y="-471"/>
                  </a:cubicBezTo>
                  <a:close/>
                </a:path>
              </a:pathLst>
            </a:custGeom>
            <a:solidFill>
              <a:srgbClr val="CC5500"/>
            </a:solidFill>
            <a:ln w="9525" cap="flat">
              <a:noFill/>
              <a:prstDash val="solid"/>
              <a:miter/>
            </a:ln>
          </p:spPr>
          <p:txBody>
            <a:bodyPr rtlCol="0" anchor="ctr"/>
            <a:lstStyle/>
            <a:p>
              <a:endParaRPr lang="en-IN" dirty="0"/>
            </a:p>
          </p:txBody>
        </p:sp>
        <p:sp>
          <p:nvSpPr>
            <p:cNvPr id="53" name="Freeform: Shape 52">
              <a:extLst>
                <a:ext uri="{FF2B5EF4-FFF2-40B4-BE49-F238E27FC236}">
                  <a16:creationId xmlns:a16="http://schemas.microsoft.com/office/drawing/2014/main" xmlns="" id="{1E4A2651-3144-83C4-9793-669E73C55578}"/>
                </a:ext>
              </a:extLst>
            </p:cNvPr>
            <p:cNvSpPr/>
            <p:nvPr/>
          </p:nvSpPr>
          <p:spPr>
            <a:xfrm>
              <a:off x="8209798" y="3071787"/>
              <a:ext cx="429198" cy="404694"/>
            </a:xfrm>
            <a:custGeom>
              <a:avLst/>
              <a:gdLst>
                <a:gd name="connsiteX0" fmla="*/ 408493 w 429198"/>
                <a:gd name="connsiteY0" fmla="*/ 28532 h 404694"/>
                <a:gd name="connsiteX1" fmla="*/ 396206 w 429198"/>
                <a:gd name="connsiteY1" fmla="*/ 28532 h 404694"/>
                <a:gd name="connsiteX2" fmla="*/ 375537 w 429198"/>
                <a:gd name="connsiteY2" fmla="*/ 49201 h 404694"/>
                <a:gd name="connsiteX3" fmla="*/ 344962 w 429198"/>
                <a:gd name="connsiteY3" fmla="*/ 140736 h 404694"/>
                <a:gd name="connsiteX4" fmla="*/ 244568 w 429198"/>
                <a:gd name="connsiteY4" fmla="*/ 200268 h 404694"/>
                <a:gd name="connsiteX5" fmla="*/ 81214 w 429198"/>
                <a:gd name="connsiteY5" fmla="*/ 243321 h 404694"/>
                <a:gd name="connsiteX6" fmla="*/ 126172 w 429198"/>
                <a:gd name="connsiteY6" fmla="*/ 181694 h 404694"/>
                <a:gd name="connsiteX7" fmla="*/ 205420 w 429198"/>
                <a:gd name="connsiteY7" fmla="*/ 41772 h 404694"/>
                <a:gd name="connsiteX8" fmla="*/ 208754 w 429198"/>
                <a:gd name="connsiteY8" fmla="*/ 28246 h 404694"/>
                <a:gd name="connsiteX9" fmla="*/ 193705 w 429198"/>
                <a:gd name="connsiteY9" fmla="*/ 3195 h 404694"/>
                <a:gd name="connsiteX10" fmla="*/ 181798 w 429198"/>
                <a:gd name="connsiteY10" fmla="*/ 148 h 404694"/>
                <a:gd name="connsiteX11" fmla="*/ 156747 w 429198"/>
                <a:gd name="connsiteY11" fmla="*/ 15197 h 404694"/>
                <a:gd name="connsiteX12" fmla="*/ 153414 w 429198"/>
                <a:gd name="connsiteY12" fmla="*/ 28723 h 404694"/>
                <a:gd name="connsiteX13" fmla="*/ 107598 w 429198"/>
                <a:gd name="connsiteY13" fmla="*/ 121496 h 404694"/>
                <a:gd name="connsiteX14" fmla="*/ 66070 w 429198"/>
                <a:gd name="connsiteY14" fmla="*/ 75205 h 404694"/>
                <a:gd name="connsiteX15" fmla="*/ 28427 w 429198"/>
                <a:gd name="connsiteY15" fmla="*/ 80291 h 404694"/>
                <a:gd name="connsiteX16" fmla="*/ 25683 w 429198"/>
                <a:gd name="connsiteY16" fmla="*/ 84730 h 404694"/>
                <a:gd name="connsiteX17" fmla="*/ 33113 w 429198"/>
                <a:gd name="connsiteY17" fmla="*/ 117781 h 404694"/>
                <a:gd name="connsiteX18" fmla="*/ 69498 w 429198"/>
                <a:gd name="connsiteY18" fmla="*/ 164644 h 404694"/>
                <a:gd name="connsiteX19" fmla="*/ -34 w 429198"/>
                <a:gd name="connsiteY19" fmla="*/ 357049 h 404694"/>
                <a:gd name="connsiteX20" fmla="*/ -34 w 429198"/>
                <a:gd name="connsiteY20" fmla="*/ 395149 h 404694"/>
                <a:gd name="connsiteX21" fmla="*/ 53592 w 429198"/>
                <a:gd name="connsiteY21" fmla="*/ 403817 h 404694"/>
                <a:gd name="connsiteX22" fmla="*/ 53592 w 429198"/>
                <a:gd name="connsiteY22" fmla="*/ 357049 h 404694"/>
                <a:gd name="connsiteX23" fmla="*/ 57783 w 429198"/>
                <a:gd name="connsiteY23" fmla="*/ 312186 h 404694"/>
                <a:gd name="connsiteX24" fmla="*/ 249330 w 429198"/>
                <a:gd name="connsiteY24" fmla="*/ 254084 h 404694"/>
                <a:gd name="connsiteX25" fmla="*/ 262284 w 429198"/>
                <a:gd name="connsiteY25" fmla="*/ 262752 h 404694"/>
                <a:gd name="connsiteX26" fmla="*/ 292288 w 429198"/>
                <a:gd name="connsiteY26" fmla="*/ 303900 h 404694"/>
                <a:gd name="connsiteX27" fmla="*/ 317911 w 429198"/>
                <a:gd name="connsiteY27" fmla="*/ 323807 h 404694"/>
                <a:gd name="connsiteX28" fmla="*/ 319339 w 429198"/>
                <a:gd name="connsiteY28" fmla="*/ 323807 h 404694"/>
                <a:gd name="connsiteX29" fmla="*/ 345333 w 429198"/>
                <a:gd name="connsiteY29" fmla="*/ 298176 h 404694"/>
                <a:gd name="connsiteX30" fmla="*/ 344581 w 429198"/>
                <a:gd name="connsiteY30" fmla="*/ 291803 h 404694"/>
                <a:gd name="connsiteX31" fmla="*/ 312481 w 429198"/>
                <a:gd name="connsiteY31" fmla="*/ 235225 h 404694"/>
                <a:gd name="connsiteX32" fmla="*/ 387919 w 429198"/>
                <a:gd name="connsiteY32" fmla="*/ 173217 h 404694"/>
                <a:gd name="connsiteX33" fmla="*/ 429163 w 429198"/>
                <a:gd name="connsiteY33" fmla="*/ 49392 h 404694"/>
                <a:gd name="connsiteX34" fmla="*/ 408684 w 429198"/>
                <a:gd name="connsiteY34" fmla="*/ 28532 h 404694"/>
                <a:gd name="connsiteX35" fmla="*/ 408493 w 429198"/>
                <a:gd name="connsiteY35" fmla="*/ 28532 h 40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9198" h="404694">
                  <a:moveTo>
                    <a:pt x="408493" y="28532"/>
                  </a:moveTo>
                  <a:lnTo>
                    <a:pt x="396206" y="28532"/>
                  </a:lnTo>
                  <a:cubicBezTo>
                    <a:pt x="384795" y="28532"/>
                    <a:pt x="375537" y="37790"/>
                    <a:pt x="375537" y="49201"/>
                  </a:cubicBezTo>
                  <a:cubicBezTo>
                    <a:pt x="375470" y="82206"/>
                    <a:pt x="364745" y="114314"/>
                    <a:pt x="344962" y="140736"/>
                  </a:cubicBezTo>
                  <a:cubicBezTo>
                    <a:pt x="320778" y="173178"/>
                    <a:pt x="284640" y="194610"/>
                    <a:pt x="244568" y="200268"/>
                  </a:cubicBezTo>
                  <a:cubicBezTo>
                    <a:pt x="188647" y="208288"/>
                    <a:pt x="133830" y="222737"/>
                    <a:pt x="81214" y="243321"/>
                  </a:cubicBezTo>
                  <a:cubicBezTo>
                    <a:pt x="92892" y="220556"/>
                    <a:pt x="108065" y="199763"/>
                    <a:pt x="126172" y="181694"/>
                  </a:cubicBezTo>
                  <a:cubicBezTo>
                    <a:pt x="164777" y="143099"/>
                    <a:pt x="192171" y="94731"/>
                    <a:pt x="205420" y="41772"/>
                  </a:cubicBezTo>
                  <a:lnTo>
                    <a:pt x="208754" y="28246"/>
                  </a:lnTo>
                  <a:cubicBezTo>
                    <a:pt x="211516" y="17169"/>
                    <a:pt x="204772" y="5958"/>
                    <a:pt x="193705" y="3195"/>
                  </a:cubicBezTo>
                  <a:lnTo>
                    <a:pt x="181798" y="148"/>
                  </a:lnTo>
                  <a:cubicBezTo>
                    <a:pt x="170721" y="-2615"/>
                    <a:pt x="159510" y="4129"/>
                    <a:pt x="156747" y="15197"/>
                  </a:cubicBezTo>
                  <a:lnTo>
                    <a:pt x="153414" y="28723"/>
                  </a:lnTo>
                  <a:cubicBezTo>
                    <a:pt x="144822" y="62517"/>
                    <a:pt x="129211" y="94131"/>
                    <a:pt x="107598" y="121496"/>
                  </a:cubicBezTo>
                  <a:cubicBezTo>
                    <a:pt x="96654" y="103694"/>
                    <a:pt x="82586" y="88006"/>
                    <a:pt x="66070" y="75205"/>
                  </a:cubicBezTo>
                  <a:cubicBezTo>
                    <a:pt x="54268" y="66213"/>
                    <a:pt x="37418" y="68499"/>
                    <a:pt x="28427" y="80291"/>
                  </a:cubicBezTo>
                  <a:cubicBezTo>
                    <a:pt x="27369" y="81682"/>
                    <a:pt x="26455" y="83168"/>
                    <a:pt x="25683" y="84730"/>
                  </a:cubicBezTo>
                  <a:cubicBezTo>
                    <a:pt x="19864" y="96093"/>
                    <a:pt x="22988" y="109999"/>
                    <a:pt x="33113" y="117781"/>
                  </a:cubicBezTo>
                  <a:cubicBezTo>
                    <a:pt x="49029" y="130059"/>
                    <a:pt x="61545" y="146185"/>
                    <a:pt x="69498" y="164644"/>
                  </a:cubicBezTo>
                  <a:cubicBezTo>
                    <a:pt x="24417" y="218604"/>
                    <a:pt x="-205" y="286736"/>
                    <a:pt x="-34" y="357049"/>
                  </a:cubicBezTo>
                  <a:lnTo>
                    <a:pt x="-34" y="395149"/>
                  </a:lnTo>
                  <a:cubicBezTo>
                    <a:pt x="-34" y="395149"/>
                    <a:pt x="32541" y="406484"/>
                    <a:pt x="53592" y="403817"/>
                  </a:cubicBezTo>
                  <a:lnTo>
                    <a:pt x="53592" y="357049"/>
                  </a:lnTo>
                  <a:cubicBezTo>
                    <a:pt x="53639" y="342000"/>
                    <a:pt x="55039" y="326988"/>
                    <a:pt x="57783" y="312186"/>
                  </a:cubicBezTo>
                  <a:cubicBezTo>
                    <a:pt x="118438" y="283535"/>
                    <a:pt x="182979" y="263961"/>
                    <a:pt x="249330" y="254084"/>
                  </a:cubicBezTo>
                  <a:lnTo>
                    <a:pt x="262284" y="262752"/>
                  </a:lnTo>
                  <a:cubicBezTo>
                    <a:pt x="276896" y="272429"/>
                    <a:pt x="287545" y="287031"/>
                    <a:pt x="292288" y="303900"/>
                  </a:cubicBezTo>
                  <a:cubicBezTo>
                    <a:pt x="295403" y="315530"/>
                    <a:pt x="305871" y="323664"/>
                    <a:pt x="317911" y="323807"/>
                  </a:cubicBezTo>
                  <a:lnTo>
                    <a:pt x="319339" y="323807"/>
                  </a:lnTo>
                  <a:cubicBezTo>
                    <a:pt x="333598" y="323912"/>
                    <a:pt x="345238" y="312434"/>
                    <a:pt x="345333" y="298176"/>
                  </a:cubicBezTo>
                  <a:cubicBezTo>
                    <a:pt x="345352" y="296032"/>
                    <a:pt x="345095" y="293889"/>
                    <a:pt x="344581" y="291803"/>
                  </a:cubicBezTo>
                  <a:cubicBezTo>
                    <a:pt x="338961" y="270486"/>
                    <a:pt x="327902" y="250988"/>
                    <a:pt x="312481" y="235225"/>
                  </a:cubicBezTo>
                  <a:cubicBezTo>
                    <a:pt x="342257" y="220927"/>
                    <a:pt x="368136" y="199658"/>
                    <a:pt x="387919" y="173217"/>
                  </a:cubicBezTo>
                  <a:cubicBezTo>
                    <a:pt x="414608" y="137441"/>
                    <a:pt x="429067" y="94026"/>
                    <a:pt x="429163" y="49392"/>
                  </a:cubicBezTo>
                  <a:cubicBezTo>
                    <a:pt x="429267" y="37981"/>
                    <a:pt x="420095" y="28637"/>
                    <a:pt x="408684" y="28532"/>
                  </a:cubicBezTo>
                  <a:cubicBezTo>
                    <a:pt x="408617" y="28532"/>
                    <a:pt x="408560" y="28532"/>
                    <a:pt x="408493" y="28532"/>
                  </a:cubicBezTo>
                  <a:close/>
                </a:path>
              </a:pathLst>
            </a:custGeom>
            <a:solidFill>
              <a:srgbClr val="FFFFFF">
                <a:alpha val="50000"/>
              </a:srgbClr>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51385B8B-0C96-ECEB-8284-E22D2A5228ED}"/>
                </a:ext>
              </a:extLst>
            </p:cNvPr>
            <p:cNvSpPr/>
            <p:nvPr/>
          </p:nvSpPr>
          <p:spPr>
            <a:xfrm>
              <a:off x="8683500" y="2944401"/>
              <a:ext cx="359841" cy="248526"/>
            </a:xfrm>
            <a:custGeom>
              <a:avLst/>
              <a:gdLst>
                <a:gd name="connsiteX0" fmla="*/ 182728 w 359841"/>
                <a:gd name="connsiteY0" fmla="*/ 124677 h 248526"/>
                <a:gd name="connsiteX1" fmla="*/ 270929 w 359841"/>
                <a:gd name="connsiteY1" fmla="*/ 205163 h 248526"/>
                <a:gd name="connsiteX2" fmla="*/ 303600 w 359841"/>
                <a:gd name="connsiteY2" fmla="*/ 185923 h 248526"/>
                <a:gd name="connsiteX3" fmla="*/ 284360 w 359841"/>
                <a:gd name="connsiteY3" fmla="*/ 153252 h 248526"/>
                <a:gd name="connsiteX4" fmla="*/ 230448 w 359841"/>
                <a:gd name="connsiteY4" fmla="*/ 98102 h 248526"/>
                <a:gd name="connsiteX5" fmla="*/ 229972 w 359841"/>
                <a:gd name="connsiteY5" fmla="*/ 96102 h 248526"/>
                <a:gd name="connsiteX6" fmla="*/ 343795 w 359841"/>
                <a:gd name="connsiteY6" fmla="*/ 52382 h 248526"/>
                <a:gd name="connsiteX7" fmla="*/ 359417 w 359841"/>
                <a:gd name="connsiteY7" fmla="*/ 28188 h 248526"/>
                <a:gd name="connsiteX8" fmla="*/ 356940 w 359841"/>
                <a:gd name="connsiteY8" fmla="*/ 16187 h 248526"/>
                <a:gd name="connsiteX9" fmla="*/ 332823 w 359841"/>
                <a:gd name="connsiteY9" fmla="*/ -91 h 248526"/>
                <a:gd name="connsiteX10" fmla="*/ 331985 w 359841"/>
                <a:gd name="connsiteY10" fmla="*/ 90 h 248526"/>
                <a:gd name="connsiteX11" fmla="*/ 103385 w 359841"/>
                <a:gd name="connsiteY11" fmla="*/ 118486 h 248526"/>
                <a:gd name="connsiteX12" fmla="*/ 6992 w 359841"/>
                <a:gd name="connsiteY12" fmla="*/ 202306 h 248526"/>
                <a:gd name="connsiteX13" fmla="*/ 5086 w 359841"/>
                <a:gd name="connsiteY13" fmla="*/ 231452 h 248526"/>
                <a:gd name="connsiteX14" fmla="*/ 13183 w 359841"/>
                <a:gd name="connsiteY14" fmla="*/ 240977 h 248526"/>
                <a:gd name="connsiteX15" fmla="*/ 42329 w 359841"/>
                <a:gd name="connsiteY15" fmla="*/ 242977 h 248526"/>
                <a:gd name="connsiteX16" fmla="*/ 138436 w 359841"/>
                <a:gd name="connsiteY16" fmla="*/ 158872 h 248526"/>
                <a:gd name="connsiteX17" fmla="*/ 182728 w 359841"/>
                <a:gd name="connsiteY17" fmla="*/ 124677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841" h="248526">
                  <a:moveTo>
                    <a:pt x="182728" y="124677"/>
                  </a:moveTo>
                  <a:cubicBezTo>
                    <a:pt x="197358" y="164206"/>
                    <a:pt x="230229" y="194210"/>
                    <a:pt x="270929" y="205163"/>
                  </a:cubicBezTo>
                  <a:cubicBezTo>
                    <a:pt x="285264" y="208869"/>
                    <a:pt x="299895" y="200257"/>
                    <a:pt x="303600" y="185923"/>
                  </a:cubicBezTo>
                  <a:cubicBezTo>
                    <a:pt x="307305" y="171588"/>
                    <a:pt x="298695" y="156957"/>
                    <a:pt x="284360" y="153252"/>
                  </a:cubicBezTo>
                  <a:cubicBezTo>
                    <a:pt x="257728" y="145994"/>
                    <a:pt x="237106" y="124896"/>
                    <a:pt x="230448" y="98102"/>
                  </a:cubicBezTo>
                  <a:lnTo>
                    <a:pt x="229972" y="96102"/>
                  </a:lnTo>
                  <a:cubicBezTo>
                    <a:pt x="265938" y="76842"/>
                    <a:pt x="304181" y="62155"/>
                    <a:pt x="343795" y="52382"/>
                  </a:cubicBezTo>
                  <a:cubicBezTo>
                    <a:pt x="354654" y="49829"/>
                    <a:pt x="361560" y="39142"/>
                    <a:pt x="359417" y="28188"/>
                  </a:cubicBezTo>
                  <a:lnTo>
                    <a:pt x="356940" y="16187"/>
                  </a:lnTo>
                  <a:cubicBezTo>
                    <a:pt x="354778" y="5033"/>
                    <a:pt x="343977" y="-2253"/>
                    <a:pt x="332823" y="-91"/>
                  </a:cubicBezTo>
                  <a:cubicBezTo>
                    <a:pt x="332546" y="-34"/>
                    <a:pt x="332261" y="23"/>
                    <a:pt x="331985" y="90"/>
                  </a:cubicBezTo>
                  <a:cubicBezTo>
                    <a:pt x="247345" y="20540"/>
                    <a:pt x="168917" y="61155"/>
                    <a:pt x="103385" y="118486"/>
                  </a:cubicBezTo>
                  <a:lnTo>
                    <a:pt x="6992" y="202306"/>
                  </a:lnTo>
                  <a:cubicBezTo>
                    <a:pt x="-1572" y="209830"/>
                    <a:pt x="-2429" y="222870"/>
                    <a:pt x="5086" y="231452"/>
                  </a:cubicBezTo>
                  <a:lnTo>
                    <a:pt x="13183" y="240977"/>
                  </a:lnTo>
                  <a:cubicBezTo>
                    <a:pt x="20679" y="249568"/>
                    <a:pt x="33728" y="250464"/>
                    <a:pt x="42329" y="242977"/>
                  </a:cubicBezTo>
                  <a:lnTo>
                    <a:pt x="138436" y="158872"/>
                  </a:lnTo>
                  <a:cubicBezTo>
                    <a:pt x="152514" y="146613"/>
                    <a:pt x="167307" y="135202"/>
                    <a:pt x="182728" y="124677"/>
                  </a:cubicBezTo>
                  <a:close/>
                </a:path>
              </a:pathLst>
            </a:custGeom>
            <a:solidFill>
              <a:srgbClr val="FFFFFF">
                <a:alpha val="50000"/>
              </a:srgbClr>
            </a:solid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291892F1-3952-CB4E-6D0E-62CCA5DB6A94}"/>
                </a:ext>
              </a:extLst>
            </p:cNvPr>
            <p:cNvSpPr/>
            <p:nvPr/>
          </p:nvSpPr>
          <p:spPr>
            <a:xfrm>
              <a:off x="9093886" y="2922520"/>
              <a:ext cx="110543" cy="69510"/>
            </a:xfrm>
            <a:custGeom>
              <a:avLst/>
              <a:gdLst>
                <a:gd name="connsiteX0" fmla="*/ 31422 w 110543"/>
                <a:gd name="connsiteY0" fmla="*/ 68643 h 69510"/>
                <a:gd name="connsiteX1" fmla="*/ 92286 w 110543"/>
                <a:gd name="connsiteY1" fmla="*/ 51498 h 69510"/>
                <a:gd name="connsiteX2" fmla="*/ 109127 w 110543"/>
                <a:gd name="connsiteY2" fmla="*/ 17751 h 69510"/>
                <a:gd name="connsiteX3" fmla="*/ 75380 w 110543"/>
                <a:gd name="connsiteY3" fmla="*/ 911 h 69510"/>
                <a:gd name="connsiteX4" fmla="*/ 74284 w 110543"/>
                <a:gd name="connsiteY4" fmla="*/ 1301 h 69510"/>
                <a:gd name="connsiteX5" fmla="*/ 24754 w 110543"/>
                <a:gd name="connsiteY5" fmla="*/ 15399 h 69510"/>
                <a:gd name="connsiteX6" fmla="*/ 46 w 110543"/>
                <a:gd name="connsiteY6" fmla="*/ 44250 h 69510"/>
                <a:gd name="connsiteX7" fmla="*/ 28898 w 110543"/>
                <a:gd name="connsiteY7" fmla="*/ 68958 h 69510"/>
                <a:gd name="connsiteX8" fmla="*/ 31422 w 110543"/>
                <a:gd name="connsiteY8" fmla="*/ 68643 h 6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543" h="69510">
                  <a:moveTo>
                    <a:pt x="31422" y="68643"/>
                  </a:moveTo>
                  <a:cubicBezTo>
                    <a:pt x="52196" y="64805"/>
                    <a:pt x="72560" y="59061"/>
                    <a:pt x="92286" y="51498"/>
                  </a:cubicBezTo>
                  <a:cubicBezTo>
                    <a:pt x="106260" y="46831"/>
                    <a:pt x="113794" y="31724"/>
                    <a:pt x="109127" y="17751"/>
                  </a:cubicBezTo>
                  <a:cubicBezTo>
                    <a:pt x="104459" y="3778"/>
                    <a:pt x="89353" y="-3757"/>
                    <a:pt x="75380" y="911"/>
                  </a:cubicBezTo>
                  <a:cubicBezTo>
                    <a:pt x="75018" y="1035"/>
                    <a:pt x="74646" y="1159"/>
                    <a:pt x="74284" y="1301"/>
                  </a:cubicBezTo>
                  <a:cubicBezTo>
                    <a:pt x="58244" y="7521"/>
                    <a:pt x="41661" y="12236"/>
                    <a:pt x="24754" y="15399"/>
                  </a:cubicBezTo>
                  <a:cubicBezTo>
                    <a:pt x="9962" y="16542"/>
                    <a:pt x="-1097" y="29458"/>
                    <a:pt x="46" y="44250"/>
                  </a:cubicBezTo>
                  <a:cubicBezTo>
                    <a:pt x="1189" y="59042"/>
                    <a:pt x="14105" y="70101"/>
                    <a:pt x="28898" y="68958"/>
                  </a:cubicBezTo>
                  <a:cubicBezTo>
                    <a:pt x="29745" y="68891"/>
                    <a:pt x="30583" y="68786"/>
                    <a:pt x="31422" y="68643"/>
                  </a:cubicBezTo>
                  <a:close/>
                </a:path>
              </a:pathLst>
            </a:custGeom>
            <a:solidFill>
              <a:srgbClr val="FFFFFF">
                <a:alpha val="50000"/>
              </a:srgbClr>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EFCB55B8-260D-380F-85A8-FDAEF0256A02}"/>
                </a:ext>
              </a:extLst>
            </p:cNvPr>
            <p:cNvSpPr/>
            <p:nvPr/>
          </p:nvSpPr>
          <p:spPr>
            <a:xfrm>
              <a:off x="8719813" y="2991843"/>
              <a:ext cx="53724" cy="53723"/>
            </a:xfrm>
            <a:custGeom>
              <a:avLst/>
              <a:gdLst>
                <a:gd name="connsiteX0" fmla="*/ 53641 w 53724"/>
                <a:gd name="connsiteY0" fmla="*/ 27990 h 53723"/>
                <a:gd name="connsiteX1" fmla="*/ 53641 w 53724"/>
                <a:gd name="connsiteY1" fmla="*/ 27990 h 53723"/>
                <a:gd name="connsiteX2" fmla="*/ 28428 w 53724"/>
                <a:gd name="connsiteY2" fmla="*/ -423 h 53723"/>
                <a:gd name="connsiteX3" fmla="*/ 15 w 53724"/>
                <a:gd name="connsiteY3" fmla="*/ 24790 h 53723"/>
                <a:gd name="connsiteX4" fmla="*/ 15 w 53724"/>
                <a:gd name="connsiteY4" fmla="*/ 27990 h 53723"/>
                <a:gd name="connsiteX5" fmla="*/ 15 w 53724"/>
                <a:gd name="connsiteY5" fmla="*/ 27990 h 53723"/>
                <a:gd name="connsiteX6" fmla="*/ 28428 w 53724"/>
                <a:gd name="connsiteY6" fmla="*/ 53203 h 53723"/>
                <a:gd name="connsiteX7" fmla="*/ 53641 w 53724"/>
                <a:gd name="connsiteY7" fmla="*/ 27990 h 5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24" h="53723">
                  <a:moveTo>
                    <a:pt x="53641" y="27990"/>
                  </a:moveTo>
                  <a:lnTo>
                    <a:pt x="53641" y="27990"/>
                  </a:lnTo>
                  <a:cubicBezTo>
                    <a:pt x="54527" y="13179"/>
                    <a:pt x="43239" y="463"/>
                    <a:pt x="28428" y="-423"/>
                  </a:cubicBezTo>
                  <a:cubicBezTo>
                    <a:pt x="13617" y="-1309"/>
                    <a:pt x="901" y="9988"/>
                    <a:pt x="15" y="24790"/>
                  </a:cubicBezTo>
                  <a:cubicBezTo>
                    <a:pt x="-51" y="25857"/>
                    <a:pt x="-51" y="26923"/>
                    <a:pt x="15" y="27990"/>
                  </a:cubicBezTo>
                  <a:lnTo>
                    <a:pt x="15" y="27990"/>
                  </a:lnTo>
                  <a:cubicBezTo>
                    <a:pt x="901" y="42802"/>
                    <a:pt x="13617" y="54089"/>
                    <a:pt x="28428" y="53203"/>
                  </a:cubicBezTo>
                  <a:cubicBezTo>
                    <a:pt x="42001" y="52393"/>
                    <a:pt x="52831" y="41563"/>
                    <a:pt x="53641" y="27990"/>
                  </a:cubicBezTo>
                  <a:close/>
                </a:path>
              </a:pathLst>
            </a:custGeom>
            <a:solidFill>
              <a:srgbClr val="FFFFFF">
                <a:alpha val="50000"/>
              </a:srgbClr>
            </a:solidFill>
            <a:ln w="9525" cap="flat">
              <a:no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CB252D30-BE14-E1E0-855D-F473071D842C}"/>
                </a:ext>
              </a:extLst>
            </p:cNvPr>
            <p:cNvSpPr/>
            <p:nvPr/>
          </p:nvSpPr>
          <p:spPr>
            <a:xfrm>
              <a:off x="8791693" y="3199767"/>
              <a:ext cx="69636" cy="69511"/>
            </a:xfrm>
            <a:custGeom>
              <a:avLst/>
              <a:gdLst>
                <a:gd name="connsiteX0" fmla="*/ 61675 w 69636"/>
                <a:gd name="connsiteY0" fmla="*/ 61239 h 69511"/>
                <a:gd name="connsiteX1" fmla="*/ 61790 w 69636"/>
                <a:gd name="connsiteY1" fmla="*/ 23253 h 69511"/>
                <a:gd name="connsiteX2" fmla="*/ 61675 w 69636"/>
                <a:gd name="connsiteY2" fmla="*/ 23139 h 69511"/>
                <a:gd name="connsiteX3" fmla="*/ 45959 w 69636"/>
                <a:gd name="connsiteY3" fmla="*/ 7422 h 69511"/>
                <a:gd name="connsiteX4" fmla="*/ 7859 w 69636"/>
                <a:gd name="connsiteY4" fmla="*/ 7422 h 69511"/>
                <a:gd name="connsiteX5" fmla="*/ 7859 w 69636"/>
                <a:gd name="connsiteY5" fmla="*/ 45522 h 69511"/>
                <a:gd name="connsiteX6" fmla="*/ 23670 w 69636"/>
                <a:gd name="connsiteY6" fmla="*/ 61239 h 69511"/>
                <a:gd name="connsiteX7" fmla="*/ 61675 w 69636"/>
                <a:gd name="connsiteY7" fmla="*/ 61239 h 6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636" h="69511">
                  <a:moveTo>
                    <a:pt x="61675" y="61239"/>
                  </a:moveTo>
                  <a:cubicBezTo>
                    <a:pt x="72200" y="50780"/>
                    <a:pt x="72248" y="33778"/>
                    <a:pt x="61790" y="23253"/>
                  </a:cubicBezTo>
                  <a:cubicBezTo>
                    <a:pt x="61752" y="23215"/>
                    <a:pt x="61713" y="23177"/>
                    <a:pt x="61675" y="23139"/>
                  </a:cubicBezTo>
                  <a:lnTo>
                    <a:pt x="45959" y="7422"/>
                  </a:lnTo>
                  <a:cubicBezTo>
                    <a:pt x="35434" y="-3103"/>
                    <a:pt x="18384" y="-3103"/>
                    <a:pt x="7859" y="7422"/>
                  </a:cubicBezTo>
                  <a:cubicBezTo>
                    <a:pt x="-2666" y="17948"/>
                    <a:pt x="-2666" y="34997"/>
                    <a:pt x="7859" y="45522"/>
                  </a:cubicBezTo>
                  <a:lnTo>
                    <a:pt x="23670" y="61239"/>
                  </a:lnTo>
                  <a:cubicBezTo>
                    <a:pt x="34205" y="71640"/>
                    <a:pt x="51141" y="71640"/>
                    <a:pt x="61675" y="61239"/>
                  </a:cubicBezTo>
                  <a:close/>
                </a:path>
              </a:pathLst>
            </a:custGeom>
            <a:solidFill>
              <a:srgbClr val="FFFFFF">
                <a:alpha val="50000"/>
              </a:srgbClr>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F80743FE-0CB5-B3D3-D17A-19B38B09425D}"/>
                </a:ext>
              </a:extLst>
            </p:cNvPr>
            <p:cNvSpPr/>
            <p:nvPr/>
          </p:nvSpPr>
          <p:spPr>
            <a:xfrm>
              <a:off x="7780695" y="2983401"/>
              <a:ext cx="193606" cy="663880"/>
            </a:xfrm>
            <a:custGeom>
              <a:avLst/>
              <a:gdLst>
                <a:gd name="connsiteX0" fmla="*/ 53594 w 193606"/>
                <a:gd name="connsiteY0" fmla="*/ 331802 h 663880"/>
                <a:gd name="connsiteX1" fmla="*/ 183991 w 193606"/>
                <a:gd name="connsiteY1" fmla="*/ 46910 h 663880"/>
                <a:gd name="connsiteX2" fmla="*/ 188278 w 193606"/>
                <a:gd name="connsiteY2" fmla="*/ 10334 h 663880"/>
                <a:gd name="connsiteX3" fmla="*/ 188278 w 193606"/>
                <a:gd name="connsiteY3" fmla="*/ 10334 h 663880"/>
                <a:gd name="connsiteX4" fmla="*/ 150835 w 193606"/>
                <a:gd name="connsiteY4" fmla="*/ 4809 h 663880"/>
                <a:gd name="connsiteX5" fmla="*/ 149511 w 193606"/>
                <a:gd name="connsiteY5" fmla="*/ 5856 h 663880"/>
                <a:gd name="connsiteX6" fmla="*/ -32 w 193606"/>
                <a:gd name="connsiteY6" fmla="*/ 331802 h 663880"/>
                <a:gd name="connsiteX7" fmla="*/ 149415 w 193606"/>
                <a:gd name="connsiteY7" fmla="*/ 657081 h 663880"/>
                <a:gd name="connsiteX8" fmla="*/ 187135 w 193606"/>
                <a:gd name="connsiteY8" fmla="*/ 653928 h 663880"/>
                <a:gd name="connsiteX9" fmla="*/ 188182 w 193606"/>
                <a:gd name="connsiteY9" fmla="*/ 652604 h 663880"/>
                <a:gd name="connsiteX10" fmla="*/ 188182 w 193606"/>
                <a:gd name="connsiteY10" fmla="*/ 652604 h 663880"/>
                <a:gd name="connsiteX11" fmla="*/ 184087 w 193606"/>
                <a:gd name="connsiteY11" fmla="*/ 616029 h 663880"/>
                <a:gd name="connsiteX12" fmla="*/ 53594 w 193606"/>
                <a:gd name="connsiteY12" fmla="*/ 331802 h 663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606" h="663880">
                  <a:moveTo>
                    <a:pt x="53594" y="331802"/>
                  </a:moveTo>
                  <a:cubicBezTo>
                    <a:pt x="52927" y="222255"/>
                    <a:pt x="100647" y="118004"/>
                    <a:pt x="183991" y="46910"/>
                  </a:cubicBezTo>
                  <a:cubicBezTo>
                    <a:pt x="194869" y="37766"/>
                    <a:pt x="196745" y="21744"/>
                    <a:pt x="188278" y="10334"/>
                  </a:cubicBezTo>
                  <a:lnTo>
                    <a:pt x="188278" y="10334"/>
                  </a:lnTo>
                  <a:cubicBezTo>
                    <a:pt x="179467" y="-1535"/>
                    <a:pt x="162693" y="-4002"/>
                    <a:pt x="150835" y="4809"/>
                  </a:cubicBezTo>
                  <a:cubicBezTo>
                    <a:pt x="150378" y="5143"/>
                    <a:pt x="149940" y="5495"/>
                    <a:pt x="149511" y="5856"/>
                  </a:cubicBezTo>
                  <a:cubicBezTo>
                    <a:pt x="54708" y="87639"/>
                    <a:pt x="130" y="206596"/>
                    <a:pt x="-32" y="331802"/>
                  </a:cubicBezTo>
                  <a:cubicBezTo>
                    <a:pt x="-498" y="456932"/>
                    <a:pt x="54175" y="575918"/>
                    <a:pt x="149415" y="657081"/>
                  </a:cubicBezTo>
                  <a:cubicBezTo>
                    <a:pt x="160703" y="666625"/>
                    <a:pt x="177590" y="665215"/>
                    <a:pt x="187135" y="653928"/>
                  </a:cubicBezTo>
                  <a:cubicBezTo>
                    <a:pt x="187497" y="653500"/>
                    <a:pt x="187849" y="653052"/>
                    <a:pt x="188182" y="652604"/>
                  </a:cubicBezTo>
                  <a:lnTo>
                    <a:pt x="188182" y="652604"/>
                  </a:lnTo>
                  <a:cubicBezTo>
                    <a:pt x="196698" y="641241"/>
                    <a:pt x="194907" y="625220"/>
                    <a:pt x="184087" y="616029"/>
                  </a:cubicBezTo>
                  <a:cubicBezTo>
                    <a:pt x="100886" y="545105"/>
                    <a:pt x="53146" y="441130"/>
                    <a:pt x="53594" y="331802"/>
                  </a:cubicBez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74" name="Group 73">
            <a:extLst>
              <a:ext uri="{FF2B5EF4-FFF2-40B4-BE49-F238E27FC236}">
                <a16:creationId xmlns:a16="http://schemas.microsoft.com/office/drawing/2014/main" xmlns="" id="{7AB76DF8-67C4-E501-5298-433D95C264D4}"/>
              </a:ext>
            </a:extLst>
          </p:cNvPr>
          <p:cNvGrpSpPr/>
          <p:nvPr/>
        </p:nvGrpSpPr>
        <p:grpSpPr>
          <a:xfrm>
            <a:off x="6149442" y="4456513"/>
            <a:ext cx="1656731" cy="1165669"/>
            <a:chOff x="6969177" y="3072281"/>
            <a:chExt cx="1656731" cy="1165669"/>
          </a:xfrm>
        </p:grpSpPr>
        <p:sp>
          <p:nvSpPr>
            <p:cNvPr id="64" name="Freeform: Shape 63">
              <a:extLst>
                <a:ext uri="{FF2B5EF4-FFF2-40B4-BE49-F238E27FC236}">
                  <a16:creationId xmlns:a16="http://schemas.microsoft.com/office/drawing/2014/main" xmlns="" id="{86E02D51-B3D6-CD7D-F4D6-E2AF75F07021}"/>
                </a:ext>
              </a:extLst>
            </p:cNvPr>
            <p:cNvSpPr/>
            <p:nvPr/>
          </p:nvSpPr>
          <p:spPr>
            <a:xfrm>
              <a:off x="6991541" y="3094950"/>
              <a:ext cx="1611602" cy="1120250"/>
            </a:xfrm>
            <a:custGeom>
              <a:avLst/>
              <a:gdLst>
                <a:gd name="connsiteX0" fmla="*/ 531565 w 1611602"/>
                <a:gd name="connsiteY0" fmla="*/ -684 h 1120250"/>
                <a:gd name="connsiteX1" fmla="*/ 1451585 w 1611602"/>
                <a:gd name="connsiteY1" fmla="*/ -684 h 1120250"/>
                <a:gd name="connsiteX2" fmla="*/ 1571409 w 1611602"/>
                <a:gd name="connsiteY2" fmla="*/ 201533 h 1120250"/>
                <a:gd name="connsiteX3" fmla="*/ 971334 w 1611602"/>
                <a:gd name="connsiteY3" fmla="*/ 587676 h 1120250"/>
                <a:gd name="connsiteX4" fmla="*/ 837984 w 1611602"/>
                <a:gd name="connsiteY4" fmla="*/ 610726 h 1120250"/>
                <a:gd name="connsiteX5" fmla="*/ 208382 w 1611602"/>
                <a:gd name="connsiteY5" fmla="*/ 1053258 h 1120250"/>
                <a:gd name="connsiteX6" fmla="*/ 70 w 1611602"/>
                <a:gd name="connsiteY6" fmla="*/ 937529 h 1120250"/>
                <a:gd name="connsiteX7" fmla="*/ 70 w 1611602"/>
                <a:gd name="connsiteY7" fmla="*/ 492331 h 1120250"/>
                <a:gd name="connsiteX8" fmla="*/ 531565 w 1611602"/>
                <a:gd name="connsiteY8" fmla="*/ -684 h 112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1602" h="1120250">
                  <a:moveTo>
                    <a:pt x="531565" y="-684"/>
                  </a:moveTo>
                  <a:lnTo>
                    <a:pt x="1451585" y="-684"/>
                  </a:lnTo>
                  <a:cubicBezTo>
                    <a:pt x="1577981" y="-684"/>
                    <a:pt x="1666945" y="21034"/>
                    <a:pt x="1571409" y="201533"/>
                  </a:cubicBezTo>
                  <a:cubicBezTo>
                    <a:pt x="1453680" y="424132"/>
                    <a:pt x="1206030" y="628729"/>
                    <a:pt x="971334" y="587676"/>
                  </a:cubicBezTo>
                  <a:cubicBezTo>
                    <a:pt x="945521" y="583199"/>
                    <a:pt x="846366" y="585866"/>
                    <a:pt x="837984" y="610726"/>
                  </a:cubicBezTo>
                  <a:cubicBezTo>
                    <a:pt x="741591" y="907335"/>
                    <a:pt x="391071" y="878760"/>
                    <a:pt x="208382" y="1053258"/>
                  </a:cubicBezTo>
                  <a:cubicBezTo>
                    <a:pt x="64268" y="1191180"/>
                    <a:pt x="-3073" y="1095073"/>
                    <a:pt x="70" y="937529"/>
                  </a:cubicBezTo>
                  <a:lnTo>
                    <a:pt x="70" y="492331"/>
                  </a:lnTo>
                  <a:cubicBezTo>
                    <a:pt x="70" y="162480"/>
                    <a:pt x="211334" y="-684"/>
                    <a:pt x="531565" y="-684"/>
                  </a:cubicBezTo>
                  <a:close/>
                </a:path>
              </a:pathLst>
            </a:custGeom>
            <a:solidFill>
              <a:srgbClr val="FFFFFF"/>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C2488FDD-2390-FBCB-F2A9-E117E05325EA}"/>
                </a:ext>
              </a:extLst>
            </p:cNvPr>
            <p:cNvSpPr/>
            <p:nvPr/>
          </p:nvSpPr>
          <p:spPr>
            <a:xfrm>
              <a:off x="6969177" y="3072281"/>
              <a:ext cx="1656731" cy="1165669"/>
            </a:xfrm>
            <a:custGeom>
              <a:avLst/>
              <a:gdLst>
                <a:gd name="connsiteX0" fmla="*/ 111874 w 1656731"/>
                <a:gd name="connsiteY0" fmla="*/ 1164986 h 1165669"/>
                <a:gd name="connsiteX1" fmla="*/ 76250 w 1656731"/>
                <a:gd name="connsiteY1" fmla="*/ 1157652 h 1165669"/>
                <a:gd name="connsiteX2" fmla="*/ 50 w 1656731"/>
                <a:gd name="connsiteY2" fmla="*/ 959913 h 1165669"/>
                <a:gd name="connsiteX3" fmla="*/ 50 w 1656731"/>
                <a:gd name="connsiteY3" fmla="*/ 515000 h 1165669"/>
                <a:gd name="connsiteX4" fmla="*/ 153308 w 1656731"/>
                <a:gd name="connsiteY4" fmla="*/ 127809 h 1165669"/>
                <a:gd name="connsiteX5" fmla="*/ 554120 w 1656731"/>
                <a:gd name="connsiteY5" fmla="*/ -684 h 1165669"/>
                <a:gd name="connsiteX6" fmla="*/ 1473949 w 1656731"/>
                <a:gd name="connsiteY6" fmla="*/ -684 h 1165669"/>
                <a:gd name="connsiteX7" fmla="*/ 1643970 w 1656731"/>
                <a:gd name="connsiteY7" fmla="*/ 53609 h 1165669"/>
                <a:gd name="connsiteX8" fmla="*/ 1613776 w 1656731"/>
                <a:gd name="connsiteY8" fmla="*/ 234584 h 1165669"/>
                <a:gd name="connsiteX9" fmla="*/ 1350124 w 1656731"/>
                <a:gd name="connsiteY9" fmla="*/ 534717 h 1165669"/>
                <a:gd name="connsiteX10" fmla="*/ 989412 w 1656731"/>
                <a:gd name="connsiteY10" fmla="*/ 632634 h 1165669"/>
                <a:gd name="connsiteX11" fmla="*/ 880922 w 1656731"/>
                <a:gd name="connsiteY11" fmla="*/ 643112 h 1165669"/>
                <a:gd name="connsiteX12" fmla="*/ 502685 w 1656731"/>
                <a:gd name="connsiteY12" fmla="*/ 954484 h 1165669"/>
                <a:gd name="connsiteX13" fmla="*/ 246367 w 1656731"/>
                <a:gd name="connsiteY13" fmla="*/ 1092216 h 1165669"/>
                <a:gd name="connsiteX14" fmla="*/ 111874 w 1656731"/>
                <a:gd name="connsiteY14" fmla="*/ 1164986 h 1165669"/>
                <a:gd name="connsiteX15" fmla="*/ 553929 w 1656731"/>
                <a:gd name="connsiteY15" fmla="*/ 44656 h 1165669"/>
                <a:gd name="connsiteX16" fmla="*/ 45104 w 1656731"/>
                <a:gd name="connsiteY16" fmla="*/ 515000 h 1165669"/>
                <a:gd name="connsiteX17" fmla="*/ 45104 w 1656731"/>
                <a:gd name="connsiteY17" fmla="*/ 960580 h 1165669"/>
                <a:gd name="connsiteX18" fmla="*/ 93967 w 1656731"/>
                <a:gd name="connsiteY18" fmla="*/ 1116123 h 1165669"/>
                <a:gd name="connsiteX19" fmla="*/ 215125 w 1656731"/>
                <a:gd name="connsiteY19" fmla="*/ 1059544 h 1165669"/>
                <a:gd name="connsiteX20" fmla="*/ 486492 w 1656731"/>
                <a:gd name="connsiteY20" fmla="*/ 912193 h 1165669"/>
                <a:gd name="connsiteX21" fmla="*/ 838917 w 1656731"/>
                <a:gd name="connsiteY21" fmla="*/ 626443 h 1165669"/>
                <a:gd name="connsiteX22" fmla="*/ 917879 w 1656731"/>
                <a:gd name="connsiteY22" fmla="*/ 588343 h 1165669"/>
                <a:gd name="connsiteX23" fmla="*/ 997413 w 1656731"/>
                <a:gd name="connsiteY23" fmla="*/ 588343 h 1165669"/>
                <a:gd name="connsiteX24" fmla="*/ 1055516 w 1656731"/>
                <a:gd name="connsiteY24" fmla="*/ 593296 h 1165669"/>
                <a:gd name="connsiteX25" fmla="*/ 1324406 w 1656731"/>
                <a:gd name="connsiteY25" fmla="*/ 498046 h 1165669"/>
                <a:gd name="connsiteX26" fmla="*/ 1573580 w 1656731"/>
                <a:gd name="connsiteY26" fmla="*/ 214106 h 1165669"/>
                <a:gd name="connsiteX27" fmla="*/ 1605013 w 1656731"/>
                <a:gd name="connsiteY27" fmla="*/ 77422 h 1165669"/>
                <a:gd name="connsiteX28" fmla="*/ 1473758 w 1656731"/>
                <a:gd name="connsiteY28" fmla="*/ 45132 h 116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56731" h="1165669">
                  <a:moveTo>
                    <a:pt x="111874" y="1164986"/>
                  </a:moveTo>
                  <a:cubicBezTo>
                    <a:pt x="99621" y="1165024"/>
                    <a:pt x="87493" y="1162519"/>
                    <a:pt x="76250" y="1157652"/>
                  </a:cubicBezTo>
                  <a:cubicBezTo>
                    <a:pt x="25196" y="1135173"/>
                    <a:pt x="-1759" y="1064974"/>
                    <a:pt x="50" y="959913"/>
                  </a:cubicBezTo>
                  <a:lnTo>
                    <a:pt x="50" y="515000"/>
                  </a:lnTo>
                  <a:cubicBezTo>
                    <a:pt x="50" y="347932"/>
                    <a:pt x="51581" y="217725"/>
                    <a:pt x="153308" y="127809"/>
                  </a:cubicBezTo>
                  <a:cubicBezTo>
                    <a:pt x="248558" y="43799"/>
                    <a:pt x="387051" y="-684"/>
                    <a:pt x="554120" y="-684"/>
                  </a:cubicBezTo>
                  <a:lnTo>
                    <a:pt x="1473949" y="-684"/>
                  </a:lnTo>
                  <a:cubicBezTo>
                    <a:pt x="1545291" y="-684"/>
                    <a:pt x="1615300" y="5889"/>
                    <a:pt x="1643970" y="53609"/>
                  </a:cubicBezTo>
                  <a:cubicBezTo>
                    <a:pt x="1667878" y="93233"/>
                    <a:pt x="1658258" y="150860"/>
                    <a:pt x="1613776" y="234584"/>
                  </a:cubicBezTo>
                  <a:cubicBezTo>
                    <a:pt x="1550206" y="353618"/>
                    <a:pt x="1459966" y="456336"/>
                    <a:pt x="1350124" y="534717"/>
                  </a:cubicBezTo>
                  <a:cubicBezTo>
                    <a:pt x="1229252" y="618918"/>
                    <a:pt x="1104569" y="652827"/>
                    <a:pt x="989412" y="632634"/>
                  </a:cubicBezTo>
                  <a:cubicBezTo>
                    <a:pt x="965409" y="628443"/>
                    <a:pt x="895972" y="632634"/>
                    <a:pt x="880922" y="643112"/>
                  </a:cubicBezTo>
                  <a:cubicBezTo>
                    <a:pt x="817962" y="832469"/>
                    <a:pt x="657752" y="894476"/>
                    <a:pt x="502685" y="954484"/>
                  </a:cubicBezTo>
                  <a:cubicBezTo>
                    <a:pt x="405625" y="992012"/>
                    <a:pt x="313994" y="1027540"/>
                    <a:pt x="246367" y="1092216"/>
                  </a:cubicBezTo>
                  <a:cubicBezTo>
                    <a:pt x="195884" y="1140697"/>
                    <a:pt x="150641" y="1164986"/>
                    <a:pt x="111874" y="1164986"/>
                  </a:cubicBezTo>
                  <a:close/>
                  <a:moveTo>
                    <a:pt x="553929" y="44656"/>
                  </a:moveTo>
                  <a:cubicBezTo>
                    <a:pt x="230555" y="44656"/>
                    <a:pt x="45104" y="216106"/>
                    <a:pt x="45104" y="515000"/>
                  </a:cubicBezTo>
                  <a:lnTo>
                    <a:pt x="45104" y="960580"/>
                  </a:lnTo>
                  <a:cubicBezTo>
                    <a:pt x="43484" y="1042590"/>
                    <a:pt x="62153" y="1102217"/>
                    <a:pt x="93967" y="1116123"/>
                  </a:cubicBezTo>
                  <a:cubicBezTo>
                    <a:pt x="121399" y="1128124"/>
                    <a:pt x="164452" y="1108122"/>
                    <a:pt x="215125" y="1059544"/>
                  </a:cubicBezTo>
                  <a:cubicBezTo>
                    <a:pt x="289325" y="988488"/>
                    <a:pt x="389528" y="949721"/>
                    <a:pt x="486492" y="912193"/>
                  </a:cubicBezTo>
                  <a:cubicBezTo>
                    <a:pt x="638892" y="853233"/>
                    <a:pt x="783196" y="797893"/>
                    <a:pt x="838917" y="626443"/>
                  </a:cubicBezTo>
                  <a:cubicBezTo>
                    <a:pt x="845775" y="605488"/>
                    <a:pt x="870064" y="593677"/>
                    <a:pt x="917879" y="588343"/>
                  </a:cubicBezTo>
                  <a:cubicBezTo>
                    <a:pt x="944302" y="585285"/>
                    <a:pt x="970991" y="585285"/>
                    <a:pt x="997413" y="588343"/>
                  </a:cubicBezTo>
                  <a:cubicBezTo>
                    <a:pt x="1016596" y="591667"/>
                    <a:pt x="1036037" y="593324"/>
                    <a:pt x="1055516" y="593296"/>
                  </a:cubicBezTo>
                  <a:cubicBezTo>
                    <a:pt x="1162767" y="593296"/>
                    <a:pt x="1258779" y="543575"/>
                    <a:pt x="1324406" y="498046"/>
                  </a:cubicBezTo>
                  <a:cubicBezTo>
                    <a:pt x="1428219" y="423846"/>
                    <a:pt x="1513487" y="326672"/>
                    <a:pt x="1573580" y="214106"/>
                  </a:cubicBezTo>
                  <a:cubicBezTo>
                    <a:pt x="1608347" y="148383"/>
                    <a:pt x="1619205" y="101139"/>
                    <a:pt x="1605013" y="77422"/>
                  </a:cubicBezTo>
                  <a:cubicBezTo>
                    <a:pt x="1587868" y="48847"/>
                    <a:pt x="1528813" y="45132"/>
                    <a:pt x="1473758" y="45132"/>
                  </a:cubicBezTo>
                  <a:close/>
                </a:path>
              </a:pathLst>
            </a:custGeom>
            <a:solidFill>
              <a:srgbClr val="CC5500"/>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A0316031-765C-652E-F71B-AB882340C5A2}"/>
                </a:ext>
              </a:extLst>
            </p:cNvPr>
            <p:cNvSpPr/>
            <p:nvPr/>
          </p:nvSpPr>
          <p:spPr>
            <a:xfrm>
              <a:off x="7737549" y="3094950"/>
              <a:ext cx="313372" cy="833278"/>
            </a:xfrm>
            <a:custGeom>
              <a:avLst/>
              <a:gdLst>
                <a:gd name="connsiteX0" fmla="*/ 156556 w 313372"/>
                <a:gd name="connsiteY0" fmla="*/ -684 h 833278"/>
                <a:gd name="connsiteX1" fmla="*/ -35 w 313372"/>
                <a:gd name="connsiteY1" fmla="*/ -684 h 833278"/>
                <a:gd name="connsiteX2" fmla="*/ 107026 w 313372"/>
                <a:gd name="connsiteY2" fmla="*/ 776271 h 833278"/>
                <a:gd name="connsiteX3" fmla="*/ 206181 w 313372"/>
                <a:gd name="connsiteY3" fmla="*/ 776271 h 833278"/>
                <a:gd name="connsiteX4" fmla="*/ 313337 w 313372"/>
                <a:gd name="connsiteY4" fmla="*/ -684 h 83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2" h="833278">
                  <a:moveTo>
                    <a:pt x="156556" y="-684"/>
                  </a:moveTo>
                  <a:lnTo>
                    <a:pt x="-35" y="-684"/>
                  </a:lnTo>
                  <a:cubicBezTo>
                    <a:pt x="174272" y="129428"/>
                    <a:pt x="51495" y="432704"/>
                    <a:pt x="107026" y="776271"/>
                  </a:cubicBezTo>
                  <a:cubicBezTo>
                    <a:pt x="119789" y="854852"/>
                    <a:pt x="192751" y="847804"/>
                    <a:pt x="206181" y="776271"/>
                  </a:cubicBezTo>
                  <a:cubicBezTo>
                    <a:pt x="270380" y="434800"/>
                    <a:pt x="138935" y="129333"/>
                    <a:pt x="313337" y="-684"/>
                  </a:cubicBezTo>
                  <a:close/>
                </a:path>
              </a:pathLst>
            </a:custGeom>
            <a:solidFill>
              <a:srgbClr val="FFFFFF"/>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5E345CF2-0E27-32BD-0554-1D48112752E2}"/>
                </a:ext>
              </a:extLst>
            </p:cNvPr>
            <p:cNvSpPr/>
            <p:nvPr/>
          </p:nvSpPr>
          <p:spPr>
            <a:xfrm>
              <a:off x="7669445" y="3072281"/>
              <a:ext cx="449865" cy="878586"/>
            </a:xfrm>
            <a:custGeom>
              <a:avLst/>
              <a:gdLst>
                <a:gd name="connsiteX0" fmla="*/ 222945 w 449865"/>
                <a:gd name="connsiteY0" fmla="*/ 877903 h 878586"/>
                <a:gd name="connsiteX1" fmla="*/ 222183 w 449865"/>
                <a:gd name="connsiteY1" fmla="*/ 877903 h 878586"/>
                <a:gd name="connsiteX2" fmla="*/ 152841 w 449865"/>
                <a:gd name="connsiteY2" fmla="*/ 802560 h 878586"/>
                <a:gd name="connsiteX3" fmla="*/ 140459 w 449865"/>
                <a:gd name="connsiteY3" fmla="*/ 428894 h 878586"/>
                <a:gd name="connsiteX4" fmla="*/ 54734 w 449865"/>
                <a:gd name="connsiteY4" fmla="*/ 40179 h 878586"/>
                <a:gd name="connsiteX5" fmla="*/ -35 w 449865"/>
                <a:gd name="connsiteY5" fmla="*/ -684 h 878586"/>
                <a:gd name="connsiteX6" fmla="*/ 449831 w 449865"/>
                <a:gd name="connsiteY6" fmla="*/ -684 h 878586"/>
                <a:gd name="connsiteX7" fmla="*/ 395157 w 449865"/>
                <a:gd name="connsiteY7" fmla="*/ 40179 h 878586"/>
                <a:gd name="connsiteX8" fmla="*/ 312480 w 449865"/>
                <a:gd name="connsiteY8" fmla="*/ 416417 h 878586"/>
                <a:gd name="connsiteX9" fmla="*/ 296764 w 449865"/>
                <a:gd name="connsiteY9" fmla="*/ 803131 h 878586"/>
                <a:gd name="connsiteX10" fmla="*/ 222945 w 449865"/>
                <a:gd name="connsiteY10" fmla="*/ 877903 h 878586"/>
                <a:gd name="connsiteX11" fmla="*/ 123980 w 449865"/>
                <a:gd name="connsiteY11" fmla="*/ 44656 h 878586"/>
                <a:gd name="connsiteX12" fmla="*/ 185702 w 449865"/>
                <a:gd name="connsiteY12" fmla="*/ 430704 h 878586"/>
                <a:gd name="connsiteX13" fmla="*/ 197513 w 449865"/>
                <a:gd name="connsiteY13" fmla="*/ 795321 h 878586"/>
                <a:gd name="connsiteX14" fmla="*/ 222755 w 449865"/>
                <a:gd name="connsiteY14" fmla="*/ 832564 h 878586"/>
                <a:gd name="connsiteX15" fmla="*/ 222755 w 449865"/>
                <a:gd name="connsiteY15" fmla="*/ 832564 h 878586"/>
                <a:gd name="connsiteX16" fmla="*/ 251901 w 449865"/>
                <a:gd name="connsiteY16" fmla="*/ 794464 h 878586"/>
                <a:gd name="connsiteX17" fmla="*/ 266760 w 449865"/>
                <a:gd name="connsiteY17" fmla="*/ 418036 h 878586"/>
                <a:gd name="connsiteX18" fmla="*/ 325529 w 449865"/>
                <a:gd name="connsiteY18" fmla="*/ 44370 h 878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9865" h="878586">
                  <a:moveTo>
                    <a:pt x="222945" y="877903"/>
                  </a:moveTo>
                  <a:lnTo>
                    <a:pt x="222183" y="877903"/>
                  </a:lnTo>
                  <a:cubicBezTo>
                    <a:pt x="195799" y="877903"/>
                    <a:pt x="161699" y="857615"/>
                    <a:pt x="152841" y="802560"/>
                  </a:cubicBezTo>
                  <a:cubicBezTo>
                    <a:pt x="131219" y="669210"/>
                    <a:pt x="136077" y="541385"/>
                    <a:pt x="140459" y="428894"/>
                  </a:cubicBezTo>
                  <a:cubicBezTo>
                    <a:pt x="147221" y="252586"/>
                    <a:pt x="152651" y="113331"/>
                    <a:pt x="54734" y="40179"/>
                  </a:cubicBezTo>
                  <a:lnTo>
                    <a:pt x="-35" y="-684"/>
                  </a:lnTo>
                  <a:lnTo>
                    <a:pt x="449831" y="-684"/>
                  </a:lnTo>
                  <a:lnTo>
                    <a:pt x="395157" y="40179"/>
                  </a:lnTo>
                  <a:cubicBezTo>
                    <a:pt x="299907" y="111331"/>
                    <a:pt x="305336" y="245919"/>
                    <a:pt x="312480" y="416417"/>
                  </a:cubicBezTo>
                  <a:cubicBezTo>
                    <a:pt x="317243" y="532812"/>
                    <a:pt x="322767" y="664733"/>
                    <a:pt x="296764" y="803131"/>
                  </a:cubicBezTo>
                  <a:cubicBezTo>
                    <a:pt x="286858" y="854852"/>
                    <a:pt x="252663" y="877903"/>
                    <a:pt x="222945" y="877903"/>
                  </a:cubicBezTo>
                  <a:close/>
                  <a:moveTo>
                    <a:pt x="123980" y="44656"/>
                  </a:moveTo>
                  <a:cubicBezTo>
                    <a:pt x="197037" y="135905"/>
                    <a:pt x="191703" y="274113"/>
                    <a:pt x="185702" y="430704"/>
                  </a:cubicBezTo>
                  <a:cubicBezTo>
                    <a:pt x="181416" y="541003"/>
                    <a:pt x="176177" y="666162"/>
                    <a:pt x="197513" y="795321"/>
                  </a:cubicBezTo>
                  <a:cubicBezTo>
                    <a:pt x="201133" y="817800"/>
                    <a:pt x="211039" y="832469"/>
                    <a:pt x="222755" y="832564"/>
                  </a:cubicBezTo>
                  <a:lnTo>
                    <a:pt x="222755" y="832564"/>
                  </a:lnTo>
                  <a:cubicBezTo>
                    <a:pt x="233708" y="832564"/>
                    <a:pt x="247139" y="819515"/>
                    <a:pt x="251901" y="794464"/>
                  </a:cubicBezTo>
                  <a:cubicBezTo>
                    <a:pt x="276952" y="661114"/>
                    <a:pt x="271523" y="531955"/>
                    <a:pt x="266760" y="418036"/>
                  </a:cubicBezTo>
                  <a:cubicBezTo>
                    <a:pt x="260474" y="266779"/>
                    <a:pt x="254949" y="133238"/>
                    <a:pt x="325529" y="44370"/>
                  </a:cubicBezTo>
                  <a:close/>
                </a:path>
              </a:pathLst>
            </a:custGeom>
            <a:solidFill>
              <a:srgbClr val="CC5500"/>
            </a:solidFill>
            <a:ln w="9525" cap="flat">
              <a:noFill/>
              <a:prstDash val="solid"/>
              <a:miter/>
            </a:ln>
          </p:spPr>
          <p:txBody>
            <a:bodyPr rtlCol="0" anchor="ctr"/>
            <a:lstStyle/>
            <a:p>
              <a:endParaRPr lang="en-IN" dirty="0"/>
            </a:p>
          </p:txBody>
        </p:sp>
      </p:grpSp>
      <p:grpSp>
        <p:nvGrpSpPr>
          <p:cNvPr id="73" name="Group 72">
            <a:extLst>
              <a:ext uri="{FF2B5EF4-FFF2-40B4-BE49-F238E27FC236}">
                <a16:creationId xmlns:a16="http://schemas.microsoft.com/office/drawing/2014/main" xmlns="" id="{F42163E6-BDEE-D6B0-7696-82984E5D2178}"/>
              </a:ext>
            </a:extLst>
          </p:cNvPr>
          <p:cNvGrpSpPr/>
          <p:nvPr/>
        </p:nvGrpSpPr>
        <p:grpSpPr>
          <a:xfrm>
            <a:off x="6172883" y="1976862"/>
            <a:ext cx="1656636" cy="1165670"/>
            <a:chOff x="9052390" y="3026847"/>
            <a:chExt cx="1656636" cy="1165670"/>
          </a:xfrm>
        </p:grpSpPr>
        <p:sp>
          <p:nvSpPr>
            <p:cNvPr id="68" name="Freeform: Shape 67">
              <a:extLst>
                <a:ext uri="{FF2B5EF4-FFF2-40B4-BE49-F238E27FC236}">
                  <a16:creationId xmlns:a16="http://schemas.microsoft.com/office/drawing/2014/main" xmlns="" id="{965F5CB9-CC30-61FD-46E2-E5C258A58880}"/>
                </a:ext>
              </a:extLst>
            </p:cNvPr>
            <p:cNvSpPr/>
            <p:nvPr/>
          </p:nvSpPr>
          <p:spPr>
            <a:xfrm>
              <a:off x="9074938" y="3049516"/>
              <a:ext cx="1611670" cy="1120219"/>
            </a:xfrm>
            <a:custGeom>
              <a:avLst/>
              <a:gdLst>
                <a:gd name="connsiteX0" fmla="*/ 531952 w 1611670"/>
                <a:gd name="connsiteY0" fmla="*/ -684 h 1120219"/>
                <a:gd name="connsiteX1" fmla="*/ 1451686 w 1611670"/>
                <a:gd name="connsiteY1" fmla="*/ -684 h 1120219"/>
                <a:gd name="connsiteX2" fmla="*/ 1571415 w 1611670"/>
                <a:gd name="connsiteY2" fmla="*/ 201532 h 1120219"/>
                <a:gd name="connsiteX3" fmla="*/ 971340 w 1611670"/>
                <a:gd name="connsiteY3" fmla="*/ 587675 h 1120219"/>
                <a:gd name="connsiteX4" fmla="*/ 837990 w 1611670"/>
                <a:gd name="connsiteY4" fmla="*/ 610631 h 1120219"/>
                <a:gd name="connsiteX5" fmla="*/ 208293 w 1611670"/>
                <a:gd name="connsiteY5" fmla="*/ 1053162 h 1120219"/>
                <a:gd name="connsiteX6" fmla="*/ 76 w 1611670"/>
                <a:gd name="connsiteY6" fmla="*/ 937434 h 1120219"/>
                <a:gd name="connsiteX7" fmla="*/ 76 w 1611670"/>
                <a:gd name="connsiteY7" fmla="*/ 492235 h 1120219"/>
                <a:gd name="connsiteX8" fmla="*/ 531571 w 1611670"/>
                <a:gd name="connsiteY8" fmla="*/ -684 h 112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1670" h="1120219">
                  <a:moveTo>
                    <a:pt x="531952" y="-684"/>
                  </a:moveTo>
                  <a:lnTo>
                    <a:pt x="1451686" y="-684"/>
                  </a:lnTo>
                  <a:cubicBezTo>
                    <a:pt x="1578083" y="-684"/>
                    <a:pt x="1667046" y="21033"/>
                    <a:pt x="1571415" y="201532"/>
                  </a:cubicBezTo>
                  <a:cubicBezTo>
                    <a:pt x="1454163" y="424131"/>
                    <a:pt x="1206513" y="628919"/>
                    <a:pt x="971340" y="587675"/>
                  </a:cubicBezTo>
                  <a:cubicBezTo>
                    <a:pt x="945528" y="583104"/>
                    <a:pt x="846372" y="585770"/>
                    <a:pt x="837990" y="610631"/>
                  </a:cubicBezTo>
                  <a:cubicBezTo>
                    <a:pt x="741502" y="906954"/>
                    <a:pt x="391077" y="878283"/>
                    <a:pt x="208293" y="1053162"/>
                  </a:cubicBezTo>
                  <a:cubicBezTo>
                    <a:pt x="64274" y="1191180"/>
                    <a:pt x="-3162" y="1095072"/>
                    <a:pt x="76" y="937434"/>
                  </a:cubicBezTo>
                  <a:lnTo>
                    <a:pt x="76" y="492235"/>
                  </a:lnTo>
                  <a:cubicBezTo>
                    <a:pt x="76" y="162480"/>
                    <a:pt x="211245" y="-684"/>
                    <a:pt x="531571" y="-684"/>
                  </a:cubicBezTo>
                  <a:close/>
                </a:path>
              </a:pathLst>
            </a:custGeom>
            <a:solidFill>
              <a:srgbClr val="CC5500"/>
            </a:solidFill>
            <a:ln w="9525" cap="flat">
              <a:solidFill>
                <a:srgbClr val="CC5500"/>
              </a:solidFill>
              <a:prstDash val="solid"/>
              <a:miter/>
            </a:ln>
          </p:spPr>
          <p:txBody>
            <a:bodyPr rtlCol="0" anchor="ctr"/>
            <a:lstStyle/>
            <a:p>
              <a:endParaRPr lang="en-IN" dirty="0"/>
            </a:p>
          </p:txBody>
        </p:sp>
        <p:sp>
          <p:nvSpPr>
            <p:cNvPr id="69" name="Freeform: Shape 68">
              <a:extLst>
                <a:ext uri="{FF2B5EF4-FFF2-40B4-BE49-F238E27FC236}">
                  <a16:creationId xmlns:a16="http://schemas.microsoft.com/office/drawing/2014/main" xmlns="" id="{627C0D8A-625C-7C69-4ED4-F3FBCA384A12}"/>
                </a:ext>
              </a:extLst>
            </p:cNvPr>
            <p:cNvSpPr/>
            <p:nvPr/>
          </p:nvSpPr>
          <p:spPr>
            <a:xfrm>
              <a:off x="9052390" y="3026847"/>
              <a:ext cx="1656636" cy="1165670"/>
            </a:xfrm>
            <a:custGeom>
              <a:avLst/>
              <a:gdLst>
                <a:gd name="connsiteX0" fmla="*/ 111874 w 1656636"/>
                <a:gd name="connsiteY0" fmla="*/ 1164986 h 1165670"/>
                <a:gd name="connsiteX1" fmla="*/ 76250 w 1656636"/>
                <a:gd name="connsiteY1" fmla="*/ 1157556 h 1165670"/>
                <a:gd name="connsiteX2" fmla="*/ 50 w 1656636"/>
                <a:gd name="connsiteY2" fmla="*/ 959913 h 1165670"/>
                <a:gd name="connsiteX3" fmla="*/ 50 w 1656636"/>
                <a:gd name="connsiteY3" fmla="*/ 514905 h 1165670"/>
                <a:gd name="connsiteX4" fmla="*/ 153308 w 1656636"/>
                <a:gd name="connsiteY4" fmla="*/ 127809 h 1165670"/>
                <a:gd name="connsiteX5" fmla="*/ 554215 w 1656636"/>
                <a:gd name="connsiteY5" fmla="*/ -684 h 1165670"/>
                <a:gd name="connsiteX6" fmla="*/ 1473949 w 1656636"/>
                <a:gd name="connsiteY6" fmla="*/ -684 h 1165670"/>
                <a:gd name="connsiteX7" fmla="*/ 1643875 w 1656636"/>
                <a:gd name="connsiteY7" fmla="*/ 53514 h 1165670"/>
                <a:gd name="connsiteX8" fmla="*/ 1613681 w 1656636"/>
                <a:gd name="connsiteY8" fmla="*/ 234489 h 1165670"/>
                <a:gd name="connsiteX9" fmla="*/ 1350410 w 1656636"/>
                <a:gd name="connsiteY9" fmla="*/ 534431 h 1165670"/>
                <a:gd name="connsiteX10" fmla="*/ 989984 w 1656636"/>
                <a:gd name="connsiteY10" fmla="*/ 632538 h 1165670"/>
                <a:gd name="connsiteX11" fmla="*/ 881589 w 1656636"/>
                <a:gd name="connsiteY11" fmla="*/ 642921 h 1165670"/>
                <a:gd name="connsiteX12" fmla="*/ 503351 w 1656636"/>
                <a:gd name="connsiteY12" fmla="*/ 954293 h 1165670"/>
                <a:gd name="connsiteX13" fmla="*/ 246938 w 1656636"/>
                <a:gd name="connsiteY13" fmla="*/ 1092120 h 1165670"/>
                <a:gd name="connsiteX14" fmla="*/ 111874 w 1656636"/>
                <a:gd name="connsiteY14" fmla="*/ 1164986 h 1165670"/>
                <a:gd name="connsiteX15" fmla="*/ 554501 w 1656636"/>
                <a:gd name="connsiteY15" fmla="*/ 44560 h 1165670"/>
                <a:gd name="connsiteX16" fmla="*/ 45580 w 1656636"/>
                <a:gd name="connsiteY16" fmla="*/ 514905 h 1165670"/>
                <a:gd name="connsiteX17" fmla="*/ 45580 w 1656636"/>
                <a:gd name="connsiteY17" fmla="*/ 960579 h 1165670"/>
                <a:gd name="connsiteX18" fmla="*/ 94443 w 1656636"/>
                <a:gd name="connsiteY18" fmla="*/ 1116123 h 1165670"/>
                <a:gd name="connsiteX19" fmla="*/ 215601 w 1656636"/>
                <a:gd name="connsiteY19" fmla="*/ 1059544 h 1165670"/>
                <a:gd name="connsiteX20" fmla="*/ 486968 w 1656636"/>
                <a:gd name="connsiteY20" fmla="*/ 912192 h 1165670"/>
                <a:gd name="connsiteX21" fmla="*/ 839393 w 1656636"/>
                <a:gd name="connsiteY21" fmla="*/ 626442 h 1165670"/>
                <a:gd name="connsiteX22" fmla="*/ 918260 w 1656636"/>
                <a:gd name="connsiteY22" fmla="*/ 588342 h 1165670"/>
                <a:gd name="connsiteX23" fmla="*/ 997794 w 1656636"/>
                <a:gd name="connsiteY23" fmla="*/ 588342 h 1165670"/>
                <a:gd name="connsiteX24" fmla="*/ 1055897 w 1656636"/>
                <a:gd name="connsiteY24" fmla="*/ 593391 h 1165670"/>
                <a:gd name="connsiteX25" fmla="*/ 1324787 w 1656636"/>
                <a:gd name="connsiteY25" fmla="*/ 498141 h 1165670"/>
                <a:gd name="connsiteX26" fmla="*/ 1573961 w 1656636"/>
                <a:gd name="connsiteY26" fmla="*/ 213438 h 1165670"/>
                <a:gd name="connsiteX27" fmla="*/ 1605394 w 1656636"/>
                <a:gd name="connsiteY27" fmla="*/ 76755 h 1165670"/>
                <a:gd name="connsiteX28" fmla="*/ 1474235 w 1656636"/>
                <a:gd name="connsiteY28" fmla="*/ 44370 h 116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56636" h="1165670">
                  <a:moveTo>
                    <a:pt x="111874" y="1164986"/>
                  </a:moveTo>
                  <a:cubicBezTo>
                    <a:pt x="99606" y="1165034"/>
                    <a:pt x="87471" y="1162500"/>
                    <a:pt x="76250" y="1157556"/>
                  </a:cubicBezTo>
                  <a:cubicBezTo>
                    <a:pt x="25196" y="1135173"/>
                    <a:pt x="-1759" y="1064974"/>
                    <a:pt x="50" y="959913"/>
                  </a:cubicBezTo>
                  <a:lnTo>
                    <a:pt x="50" y="514905"/>
                  </a:lnTo>
                  <a:cubicBezTo>
                    <a:pt x="50" y="347931"/>
                    <a:pt x="51581" y="217629"/>
                    <a:pt x="153308" y="127809"/>
                  </a:cubicBezTo>
                  <a:cubicBezTo>
                    <a:pt x="248558" y="43703"/>
                    <a:pt x="387051" y="-684"/>
                    <a:pt x="554215" y="-684"/>
                  </a:cubicBezTo>
                  <a:lnTo>
                    <a:pt x="1473949" y="-684"/>
                  </a:lnTo>
                  <a:cubicBezTo>
                    <a:pt x="1545196" y="-684"/>
                    <a:pt x="1615205" y="5889"/>
                    <a:pt x="1643875" y="53514"/>
                  </a:cubicBezTo>
                  <a:cubicBezTo>
                    <a:pt x="1667783" y="93233"/>
                    <a:pt x="1658162" y="150764"/>
                    <a:pt x="1613681" y="234489"/>
                  </a:cubicBezTo>
                  <a:cubicBezTo>
                    <a:pt x="1550225" y="353427"/>
                    <a:pt x="1460119" y="456087"/>
                    <a:pt x="1350410" y="534431"/>
                  </a:cubicBezTo>
                  <a:cubicBezTo>
                    <a:pt x="1229918" y="618918"/>
                    <a:pt x="1105236" y="652731"/>
                    <a:pt x="989984" y="632538"/>
                  </a:cubicBezTo>
                  <a:cubicBezTo>
                    <a:pt x="965981" y="628347"/>
                    <a:pt x="896543" y="632538"/>
                    <a:pt x="881589" y="642921"/>
                  </a:cubicBezTo>
                  <a:cubicBezTo>
                    <a:pt x="818534" y="832373"/>
                    <a:pt x="658323" y="894380"/>
                    <a:pt x="503351" y="954293"/>
                  </a:cubicBezTo>
                  <a:cubicBezTo>
                    <a:pt x="406292" y="992393"/>
                    <a:pt x="314566" y="1027350"/>
                    <a:pt x="246938" y="1092120"/>
                  </a:cubicBezTo>
                  <a:cubicBezTo>
                    <a:pt x="196360" y="1140602"/>
                    <a:pt x="151117" y="1164986"/>
                    <a:pt x="111874" y="1164986"/>
                  </a:cubicBezTo>
                  <a:close/>
                  <a:moveTo>
                    <a:pt x="554501" y="44560"/>
                  </a:moveTo>
                  <a:cubicBezTo>
                    <a:pt x="231127" y="44560"/>
                    <a:pt x="45580" y="216010"/>
                    <a:pt x="45580" y="514905"/>
                  </a:cubicBezTo>
                  <a:lnTo>
                    <a:pt x="45580" y="960579"/>
                  </a:lnTo>
                  <a:cubicBezTo>
                    <a:pt x="43960" y="1042589"/>
                    <a:pt x="62630" y="1102121"/>
                    <a:pt x="94443" y="1116123"/>
                  </a:cubicBezTo>
                  <a:cubicBezTo>
                    <a:pt x="121875" y="1128124"/>
                    <a:pt x="164928" y="1108026"/>
                    <a:pt x="215601" y="1059544"/>
                  </a:cubicBezTo>
                  <a:cubicBezTo>
                    <a:pt x="289801" y="988488"/>
                    <a:pt x="390004" y="949721"/>
                    <a:pt x="486968" y="912192"/>
                  </a:cubicBezTo>
                  <a:cubicBezTo>
                    <a:pt x="639368" y="853137"/>
                    <a:pt x="783672" y="797416"/>
                    <a:pt x="839393" y="626442"/>
                  </a:cubicBezTo>
                  <a:cubicBezTo>
                    <a:pt x="846156" y="605392"/>
                    <a:pt x="870540" y="593676"/>
                    <a:pt x="918260" y="588342"/>
                  </a:cubicBezTo>
                  <a:cubicBezTo>
                    <a:pt x="944683" y="585285"/>
                    <a:pt x="971372" y="585285"/>
                    <a:pt x="997794" y="588342"/>
                  </a:cubicBezTo>
                  <a:cubicBezTo>
                    <a:pt x="1016978" y="591695"/>
                    <a:pt x="1036418" y="593391"/>
                    <a:pt x="1055897" y="593391"/>
                  </a:cubicBezTo>
                  <a:cubicBezTo>
                    <a:pt x="1163148" y="593391"/>
                    <a:pt x="1259160" y="543670"/>
                    <a:pt x="1324787" y="498141"/>
                  </a:cubicBezTo>
                  <a:cubicBezTo>
                    <a:pt x="1428686" y="423722"/>
                    <a:pt x="1513973" y="326281"/>
                    <a:pt x="1573961" y="213438"/>
                  </a:cubicBezTo>
                  <a:cubicBezTo>
                    <a:pt x="1608727" y="147716"/>
                    <a:pt x="1619586" y="100377"/>
                    <a:pt x="1605394" y="76755"/>
                  </a:cubicBezTo>
                  <a:cubicBezTo>
                    <a:pt x="1588249" y="48180"/>
                    <a:pt x="1529194" y="44370"/>
                    <a:pt x="1474235" y="44370"/>
                  </a:cubicBezTo>
                  <a:close/>
                </a:path>
              </a:pathLst>
            </a:custGeom>
            <a:solidFill>
              <a:srgbClr val="CC5500"/>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BF3999FE-1B4A-DAB9-6501-D82B30AD9C03}"/>
                </a:ext>
              </a:extLst>
            </p:cNvPr>
            <p:cNvSpPr/>
            <p:nvPr/>
          </p:nvSpPr>
          <p:spPr>
            <a:xfrm>
              <a:off x="9821238" y="3049516"/>
              <a:ext cx="313372" cy="833253"/>
            </a:xfrm>
            <a:custGeom>
              <a:avLst/>
              <a:gdLst>
                <a:gd name="connsiteX0" fmla="*/ 156651 w 313372"/>
                <a:gd name="connsiteY0" fmla="*/ -684 h 833253"/>
                <a:gd name="connsiteX1" fmla="*/ -35 w 313372"/>
                <a:gd name="connsiteY1" fmla="*/ -684 h 833253"/>
                <a:gd name="connsiteX2" fmla="*/ 107121 w 313372"/>
                <a:gd name="connsiteY2" fmla="*/ 776175 h 833253"/>
                <a:gd name="connsiteX3" fmla="*/ 206276 w 313372"/>
                <a:gd name="connsiteY3" fmla="*/ 776175 h 833253"/>
                <a:gd name="connsiteX4" fmla="*/ 313337 w 313372"/>
                <a:gd name="connsiteY4" fmla="*/ -684 h 833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2" h="833253">
                  <a:moveTo>
                    <a:pt x="156651" y="-684"/>
                  </a:moveTo>
                  <a:lnTo>
                    <a:pt x="-35" y="-684"/>
                  </a:lnTo>
                  <a:cubicBezTo>
                    <a:pt x="174272" y="129332"/>
                    <a:pt x="51495" y="432609"/>
                    <a:pt x="107121" y="776175"/>
                  </a:cubicBezTo>
                  <a:cubicBezTo>
                    <a:pt x="119789" y="854851"/>
                    <a:pt x="192846" y="847803"/>
                    <a:pt x="206276" y="776175"/>
                  </a:cubicBezTo>
                  <a:cubicBezTo>
                    <a:pt x="270475" y="434799"/>
                    <a:pt x="139030" y="129332"/>
                    <a:pt x="313337" y="-684"/>
                  </a:cubicBezTo>
                  <a:close/>
                </a:path>
              </a:pathLst>
            </a:custGeom>
            <a:solidFill>
              <a:srgbClr val="FFFFFF"/>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68C51773-8E87-F007-4AC8-8BCEBB4299B9}"/>
                </a:ext>
              </a:extLst>
            </p:cNvPr>
            <p:cNvSpPr/>
            <p:nvPr/>
          </p:nvSpPr>
          <p:spPr>
            <a:xfrm>
              <a:off x="9821238" y="3049516"/>
              <a:ext cx="313372" cy="833253"/>
            </a:xfrm>
            <a:custGeom>
              <a:avLst/>
              <a:gdLst>
                <a:gd name="connsiteX0" fmla="*/ 156651 w 313372"/>
                <a:gd name="connsiteY0" fmla="*/ -684 h 833253"/>
                <a:gd name="connsiteX1" fmla="*/ -35 w 313372"/>
                <a:gd name="connsiteY1" fmla="*/ -684 h 833253"/>
                <a:gd name="connsiteX2" fmla="*/ 107121 w 313372"/>
                <a:gd name="connsiteY2" fmla="*/ 776175 h 833253"/>
                <a:gd name="connsiteX3" fmla="*/ 206276 w 313372"/>
                <a:gd name="connsiteY3" fmla="*/ 776175 h 833253"/>
                <a:gd name="connsiteX4" fmla="*/ 313337 w 313372"/>
                <a:gd name="connsiteY4" fmla="*/ -684 h 833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2" h="833253">
                  <a:moveTo>
                    <a:pt x="156651" y="-684"/>
                  </a:moveTo>
                  <a:lnTo>
                    <a:pt x="-35" y="-684"/>
                  </a:lnTo>
                  <a:cubicBezTo>
                    <a:pt x="174272" y="129332"/>
                    <a:pt x="51495" y="432609"/>
                    <a:pt x="107121" y="776175"/>
                  </a:cubicBezTo>
                  <a:cubicBezTo>
                    <a:pt x="119789" y="854851"/>
                    <a:pt x="192846" y="847803"/>
                    <a:pt x="206276" y="776175"/>
                  </a:cubicBezTo>
                  <a:cubicBezTo>
                    <a:pt x="270475" y="434799"/>
                    <a:pt x="139030" y="129332"/>
                    <a:pt x="313337" y="-684"/>
                  </a:cubicBezTo>
                  <a:close/>
                </a:path>
              </a:pathLst>
            </a:custGeom>
            <a:solidFill>
              <a:srgbClr val="F15A29">
                <a:alpha val="50000"/>
              </a:srgbClr>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E6970458-89D8-E539-B2AF-C11809A5B633}"/>
                </a:ext>
              </a:extLst>
            </p:cNvPr>
            <p:cNvSpPr/>
            <p:nvPr/>
          </p:nvSpPr>
          <p:spPr>
            <a:xfrm>
              <a:off x="9753230" y="3026847"/>
              <a:ext cx="449865" cy="878585"/>
            </a:xfrm>
            <a:custGeom>
              <a:avLst/>
              <a:gdLst>
                <a:gd name="connsiteX0" fmla="*/ 222850 w 449865"/>
                <a:gd name="connsiteY0" fmla="*/ 877902 h 878585"/>
                <a:gd name="connsiteX1" fmla="*/ 222088 w 449865"/>
                <a:gd name="connsiteY1" fmla="*/ 877902 h 878585"/>
                <a:gd name="connsiteX2" fmla="*/ 152746 w 449865"/>
                <a:gd name="connsiteY2" fmla="*/ 802559 h 878585"/>
                <a:gd name="connsiteX3" fmla="*/ 140363 w 449865"/>
                <a:gd name="connsiteY3" fmla="*/ 428894 h 878585"/>
                <a:gd name="connsiteX4" fmla="*/ 54638 w 449865"/>
                <a:gd name="connsiteY4" fmla="*/ 40083 h 878585"/>
                <a:gd name="connsiteX5" fmla="*/ -35 w 449865"/>
                <a:gd name="connsiteY5" fmla="*/ -684 h 878585"/>
                <a:gd name="connsiteX6" fmla="*/ 449830 w 449865"/>
                <a:gd name="connsiteY6" fmla="*/ -684 h 878585"/>
                <a:gd name="connsiteX7" fmla="*/ 394871 w 449865"/>
                <a:gd name="connsiteY7" fmla="*/ 40083 h 878585"/>
                <a:gd name="connsiteX8" fmla="*/ 312194 w 449865"/>
                <a:gd name="connsiteY8" fmla="*/ 416416 h 878585"/>
                <a:gd name="connsiteX9" fmla="*/ 296478 w 449865"/>
                <a:gd name="connsiteY9" fmla="*/ 803036 h 878585"/>
                <a:gd name="connsiteX10" fmla="*/ 222850 w 449865"/>
                <a:gd name="connsiteY10" fmla="*/ 877902 h 878585"/>
                <a:gd name="connsiteX11" fmla="*/ 123885 w 449865"/>
                <a:gd name="connsiteY11" fmla="*/ 44560 h 878585"/>
                <a:gd name="connsiteX12" fmla="*/ 185607 w 449865"/>
                <a:gd name="connsiteY12" fmla="*/ 430608 h 878585"/>
                <a:gd name="connsiteX13" fmla="*/ 197418 w 449865"/>
                <a:gd name="connsiteY13" fmla="*/ 795225 h 878585"/>
                <a:gd name="connsiteX14" fmla="*/ 222659 w 449865"/>
                <a:gd name="connsiteY14" fmla="*/ 832563 h 878585"/>
                <a:gd name="connsiteX15" fmla="*/ 222659 w 449865"/>
                <a:gd name="connsiteY15" fmla="*/ 832563 h 878585"/>
                <a:gd name="connsiteX16" fmla="*/ 251806 w 449865"/>
                <a:gd name="connsiteY16" fmla="*/ 794463 h 878585"/>
                <a:gd name="connsiteX17" fmla="*/ 266760 w 449865"/>
                <a:gd name="connsiteY17" fmla="*/ 418035 h 878585"/>
                <a:gd name="connsiteX18" fmla="*/ 325434 w 449865"/>
                <a:gd name="connsiteY18" fmla="*/ 44370 h 87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9865" h="878585">
                  <a:moveTo>
                    <a:pt x="222850" y="877902"/>
                  </a:moveTo>
                  <a:lnTo>
                    <a:pt x="222088" y="877902"/>
                  </a:lnTo>
                  <a:cubicBezTo>
                    <a:pt x="195703" y="877902"/>
                    <a:pt x="161699" y="857614"/>
                    <a:pt x="152746" y="802559"/>
                  </a:cubicBezTo>
                  <a:cubicBezTo>
                    <a:pt x="131124" y="669209"/>
                    <a:pt x="135982" y="541384"/>
                    <a:pt x="140363" y="428894"/>
                  </a:cubicBezTo>
                  <a:cubicBezTo>
                    <a:pt x="147126" y="252586"/>
                    <a:pt x="152555" y="113330"/>
                    <a:pt x="54638" y="40083"/>
                  </a:cubicBezTo>
                  <a:lnTo>
                    <a:pt x="-35" y="-684"/>
                  </a:lnTo>
                  <a:lnTo>
                    <a:pt x="449830" y="-684"/>
                  </a:lnTo>
                  <a:lnTo>
                    <a:pt x="394871" y="40083"/>
                  </a:lnTo>
                  <a:cubicBezTo>
                    <a:pt x="299621" y="111331"/>
                    <a:pt x="305051" y="245918"/>
                    <a:pt x="312194" y="416416"/>
                  </a:cubicBezTo>
                  <a:cubicBezTo>
                    <a:pt x="317052" y="532812"/>
                    <a:pt x="322481" y="664733"/>
                    <a:pt x="296478" y="803036"/>
                  </a:cubicBezTo>
                  <a:cubicBezTo>
                    <a:pt x="286762" y="854852"/>
                    <a:pt x="252568" y="877902"/>
                    <a:pt x="222850" y="877902"/>
                  </a:cubicBezTo>
                  <a:close/>
                  <a:moveTo>
                    <a:pt x="123885" y="44560"/>
                  </a:moveTo>
                  <a:cubicBezTo>
                    <a:pt x="197037" y="135905"/>
                    <a:pt x="191703" y="274113"/>
                    <a:pt x="185607" y="430608"/>
                  </a:cubicBezTo>
                  <a:cubicBezTo>
                    <a:pt x="181416" y="541003"/>
                    <a:pt x="176558" y="666067"/>
                    <a:pt x="197418" y="795225"/>
                  </a:cubicBezTo>
                  <a:cubicBezTo>
                    <a:pt x="201133" y="817800"/>
                    <a:pt x="211039" y="832468"/>
                    <a:pt x="222659" y="832563"/>
                  </a:cubicBezTo>
                  <a:lnTo>
                    <a:pt x="222659" y="832563"/>
                  </a:lnTo>
                  <a:cubicBezTo>
                    <a:pt x="233613" y="832563"/>
                    <a:pt x="247138" y="819609"/>
                    <a:pt x="251806" y="794463"/>
                  </a:cubicBezTo>
                  <a:cubicBezTo>
                    <a:pt x="276856" y="661113"/>
                    <a:pt x="271427" y="532050"/>
                    <a:pt x="266760" y="418035"/>
                  </a:cubicBezTo>
                  <a:cubicBezTo>
                    <a:pt x="260474" y="266873"/>
                    <a:pt x="254854" y="133333"/>
                    <a:pt x="325434" y="44370"/>
                  </a:cubicBezTo>
                  <a:close/>
                </a:path>
              </a:pathLst>
            </a:custGeom>
            <a:solidFill>
              <a:srgbClr val="CC5500"/>
            </a:solidFill>
            <a:ln w="9525" cap="flat">
              <a:noFill/>
              <a:prstDash val="solid"/>
              <a:miter/>
            </a:ln>
          </p:spPr>
          <p:txBody>
            <a:bodyPr rtlCol="0" anchor="ctr"/>
            <a:lstStyle/>
            <a:p>
              <a:endParaRPr lang="en-IN" dirty="0"/>
            </a:p>
          </p:txBody>
        </p:sp>
      </p:grpSp>
      <p:grpSp>
        <p:nvGrpSpPr>
          <p:cNvPr id="92" name="Group 91">
            <a:extLst>
              <a:ext uri="{FF2B5EF4-FFF2-40B4-BE49-F238E27FC236}">
                <a16:creationId xmlns:a16="http://schemas.microsoft.com/office/drawing/2014/main" xmlns="" id="{DF7E3920-679D-624F-62EE-CC502C0B0F4A}"/>
              </a:ext>
            </a:extLst>
          </p:cNvPr>
          <p:cNvGrpSpPr/>
          <p:nvPr/>
        </p:nvGrpSpPr>
        <p:grpSpPr>
          <a:xfrm>
            <a:off x="8056228" y="4095680"/>
            <a:ext cx="2103477" cy="1887334"/>
            <a:chOff x="5638587" y="2143394"/>
            <a:chExt cx="2103477" cy="1887334"/>
          </a:xfrm>
        </p:grpSpPr>
        <p:sp>
          <p:nvSpPr>
            <p:cNvPr id="88" name="Freeform: Shape 87">
              <a:extLst>
                <a:ext uri="{FF2B5EF4-FFF2-40B4-BE49-F238E27FC236}">
                  <a16:creationId xmlns:a16="http://schemas.microsoft.com/office/drawing/2014/main" xmlns="" id="{14866943-83F3-A44E-8E85-CF99A10D0D7B}"/>
                </a:ext>
              </a:extLst>
            </p:cNvPr>
            <p:cNvSpPr/>
            <p:nvPr/>
          </p:nvSpPr>
          <p:spPr>
            <a:xfrm>
              <a:off x="6040385" y="3377282"/>
              <a:ext cx="265289" cy="509012"/>
            </a:xfrm>
            <a:custGeom>
              <a:avLst/>
              <a:gdLst>
                <a:gd name="connsiteX0" fmla="*/ 236466 w 265289"/>
                <a:gd name="connsiteY0" fmla="*/ 41579 h 509012"/>
                <a:gd name="connsiteX1" fmla="*/ 156837 w 265289"/>
                <a:gd name="connsiteY1" fmla="*/ 2908 h 509012"/>
                <a:gd name="connsiteX2" fmla="*/ 118166 w 265289"/>
                <a:gd name="connsiteY2" fmla="*/ 82537 h 509012"/>
                <a:gd name="connsiteX3" fmla="*/ 133787 w 265289"/>
                <a:gd name="connsiteY3" fmla="*/ 251701 h 509012"/>
                <a:gd name="connsiteX4" fmla="*/ 25964 w 265289"/>
                <a:gd name="connsiteY4" fmla="*/ 395243 h 509012"/>
                <a:gd name="connsiteX5" fmla="*/ 11713 w 265289"/>
                <a:gd name="connsiteY5" fmla="*/ 482454 h 509012"/>
                <a:gd name="connsiteX6" fmla="*/ 98922 w 265289"/>
                <a:gd name="connsiteY6" fmla="*/ 496703 h 509012"/>
                <a:gd name="connsiteX7" fmla="*/ 99211 w 265289"/>
                <a:gd name="connsiteY7" fmla="*/ 496494 h 509012"/>
                <a:gd name="connsiteX8" fmla="*/ 99211 w 265289"/>
                <a:gd name="connsiteY8" fmla="*/ 496494 h 509012"/>
                <a:gd name="connsiteX9" fmla="*/ 255231 w 265289"/>
                <a:gd name="connsiteY9" fmla="*/ 282086 h 509012"/>
                <a:gd name="connsiteX10" fmla="*/ 236181 w 265289"/>
                <a:gd name="connsiteY10" fmla="*/ 41579 h 50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5289" h="509012">
                  <a:moveTo>
                    <a:pt x="236466" y="41579"/>
                  </a:moveTo>
                  <a:cubicBezTo>
                    <a:pt x="225160" y="8909"/>
                    <a:pt x="189508" y="-8398"/>
                    <a:pt x="156837" y="2908"/>
                  </a:cubicBezTo>
                  <a:cubicBezTo>
                    <a:pt x="124167" y="14214"/>
                    <a:pt x="106856" y="49866"/>
                    <a:pt x="118166" y="82537"/>
                  </a:cubicBezTo>
                  <a:cubicBezTo>
                    <a:pt x="137216" y="136163"/>
                    <a:pt x="147884" y="195694"/>
                    <a:pt x="133787" y="251701"/>
                  </a:cubicBezTo>
                  <a:cubicBezTo>
                    <a:pt x="118547" y="312756"/>
                    <a:pt x="75684" y="358953"/>
                    <a:pt x="25964" y="395243"/>
                  </a:cubicBezTo>
                  <a:cubicBezTo>
                    <a:pt x="-2054" y="415388"/>
                    <a:pt x="-8434" y="454431"/>
                    <a:pt x="11713" y="482454"/>
                  </a:cubicBezTo>
                  <a:cubicBezTo>
                    <a:pt x="31860" y="510467"/>
                    <a:pt x="70905" y="516848"/>
                    <a:pt x="98922" y="496703"/>
                  </a:cubicBezTo>
                  <a:cubicBezTo>
                    <a:pt x="99019" y="496636"/>
                    <a:pt x="99115" y="496560"/>
                    <a:pt x="99211" y="496494"/>
                  </a:cubicBezTo>
                  <a:lnTo>
                    <a:pt x="99211" y="496494"/>
                  </a:lnTo>
                  <a:cubicBezTo>
                    <a:pt x="173792" y="442296"/>
                    <a:pt x="232561" y="372669"/>
                    <a:pt x="255231" y="282086"/>
                  </a:cubicBezTo>
                  <a:cubicBezTo>
                    <a:pt x="275328" y="201409"/>
                    <a:pt x="263232" y="119399"/>
                    <a:pt x="236181" y="41579"/>
                  </a:cubicBezTo>
                  <a:close/>
                </a:path>
              </a:pathLst>
            </a:custGeom>
            <a:solidFill>
              <a:srgbClr val="FFFFFF"/>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EA467914-5215-BDB0-58C3-8E6375D704B9}"/>
                </a:ext>
              </a:extLst>
            </p:cNvPr>
            <p:cNvSpPr/>
            <p:nvPr/>
          </p:nvSpPr>
          <p:spPr>
            <a:xfrm>
              <a:off x="5862327" y="2172217"/>
              <a:ext cx="421734" cy="395302"/>
            </a:xfrm>
            <a:custGeom>
              <a:avLst/>
              <a:gdLst>
                <a:gd name="connsiteX0" fmla="*/ 420239 w 421734"/>
                <a:gd name="connsiteY0" fmla="*/ 318814 h 395302"/>
                <a:gd name="connsiteX1" fmla="*/ 372423 w 421734"/>
                <a:gd name="connsiteY1" fmla="*/ 393300 h 395302"/>
                <a:gd name="connsiteX2" fmla="*/ 297938 w 421734"/>
                <a:gd name="connsiteY2" fmla="*/ 345485 h 395302"/>
                <a:gd name="connsiteX3" fmla="*/ 297938 w 421734"/>
                <a:gd name="connsiteY3" fmla="*/ 344722 h 395302"/>
                <a:gd name="connsiteX4" fmla="*/ 224214 w 421734"/>
                <a:gd name="connsiteY4" fmla="*/ 191656 h 395302"/>
                <a:gd name="connsiteX5" fmla="*/ 57718 w 421734"/>
                <a:gd name="connsiteY5" fmla="*/ 124314 h 395302"/>
                <a:gd name="connsiteX6" fmla="*/ 139 w 421734"/>
                <a:gd name="connsiteY6" fmla="*/ 57210 h 395302"/>
                <a:gd name="connsiteX7" fmla="*/ 67243 w 421734"/>
                <a:gd name="connsiteY7" fmla="*/ -368 h 395302"/>
                <a:gd name="connsiteX8" fmla="*/ 68671 w 421734"/>
                <a:gd name="connsiteY8" fmla="*/ -368 h 395302"/>
                <a:gd name="connsiteX9" fmla="*/ 312702 w 421734"/>
                <a:gd name="connsiteY9" fmla="*/ 102978 h 395302"/>
                <a:gd name="connsiteX10" fmla="*/ 420620 w 421734"/>
                <a:gd name="connsiteY10" fmla="*/ 318719 h 3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1734" h="395302">
                  <a:moveTo>
                    <a:pt x="420239" y="318814"/>
                  </a:moveTo>
                  <a:cubicBezTo>
                    <a:pt x="427602" y="352590"/>
                    <a:pt x="406199" y="385937"/>
                    <a:pt x="372423" y="393300"/>
                  </a:cubicBezTo>
                  <a:cubicBezTo>
                    <a:pt x="338648" y="400663"/>
                    <a:pt x="305301" y="379260"/>
                    <a:pt x="297938" y="345485"/>
                  </a:cubicBezTo>
                  <a:lnTo>
                    <a:pt x="297938" y="344722"/>
                  </a:lnTo>
                  <a:cubicBezTo>
                    <a:pt x="286222" y="289287"/>
                    <a:pt x="265077" y="232423"/>
                    <a:pt x="224214" y="191656"/>
                  </a:cubicBezTo>
                  <a:cubicBezTo>
                    <a:pt x="179733" y="147269"/>
                    <a:pt x="119439" y="129648"/>
                    <a:pt x="57718" y="124314"/>
                  </a:cubicBezTo>
                  <a:cubicBezTo>
                    <a:pt x="23287" y="121685"/>
                    <a:pt x="-2491" y="91643"/>
                    <a:pt x="139" y="57210"/>
                  </a:cubicBezTo>
                  <a:cubicBezTo>
                    <a:pt x="2770" y="22778"/>
                    <a:pt x="32812" y="-2997"/>
                    <a:pt x="67243" y="-368"/>
                  </a:cubicBezTo>
                  <a:lnTo>
                    <a:pt x="68671" y="-368"/>
                  </a:lnTo>
                  <a:cubicBezTo>
                    <a:pt x="160397" y="7537"/>
                    <a:pt x="246408" y="36970"/>
                    <a:pt x="312702" y="102978"/>
                  </a:cubicBezTo>
                  <a:cubicBezTo>
                    <a:pt x="371662" y="161842"/>
                    <a:pt x="403570" y="238328"/>
                    <a:pt x="420620" y="318719"/>
                  </a:cubicBezTo>
                  <a:close/>
                </a:path>
              </a:pathLst>
            </a:custGeom>
            <a:solidFill>
              <a:srgbClr val="FFFFFF"/>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CC4CDB5D-D29C-B158-EC78-B7BC6BC677E3}"/>
                </a:ext>
              </a:extLst>
            </p:cNvPr>
            <p:cNvSpPr/>
            <p:nvPr/>
          </p:nvSpPr>
          <p:spPr>
            <a:xfrm>
              <a:off x="7025436" y="2940038"/>
              <a:ext cx="390740" cy="425411"/>
            </a:xfrm>
            <a:custGeom>
              <a:avLst/>
              <a:gdLst>
                <a:gd name="connsiteX0" fmla="*/ 271 w 390740"/>
                <a:gd name="connsiteY0" fmla="*/ 68296 h 425411"/>
                <a:gd name="connsiteX1" fmla="*/ 56326 w 390740"/>
                <a:gd name="connsiteY1" fmla="*/ -236 h 425411"/>
                <a:gd name="connsiteX2" fmla="*/ 124858 w 390740"/>
                <a:gd name="connsiteY2" fmla="*/ 55818 h 425411"/>
                <a:gd name="connsiteX3" fmla="*/ 182008 w 390740"/>
                <a:gd name="connsiteY3" fmla="*/ 216029 h 425411"/>
                <a:gd name="connsiteX4" fmla="*/ 340218 w 390740"/>
                <a:gd name="connsiteY4" fmla="*/ 300992 h 425411"/>
                <a:gd name="connsiteX5" fmla="*/ 389510 w 390740"/>
                <a:gd name="connsiteY5" fmla="*/ 374382 h 425411"/>
                <a:gd name="connsiteX6" fmla="*/ 316120 w 390740"/>
                <a:gd name="connsiteY6" fmla="*/ 423674 h 425411"/>
                <a:gd name="connsiteX7" fmla="*/ 316120 w 390740"/>
                <a:gd name="connsiteY7" fmla="*/ 423674 h 425411"/>
                <a:gd name="connsiteX8" fmla="*/ 84567 w 390740"/>
                <a:gd name="connsiteY8" fmla="*/ 294515 h 425411"/>
                <a:gd name="connsiteX9" fmla="*/ 747 w 390740"/>
                <a:gd name="connsiteY9" fmla="*/ 68296 h 4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40" h="425411">
                  <a:moveTo>
                    <a:pt x="271" y="68296"/>
                  </a:moveTo>
                  <a:cubicBezTo>
                    <a:pt x="-3177" y="33892"/>
                    <a:pt x="21921" y="3212"/>
                    <a:pt x="56326" y="-236"/>
                  </a:cubicBezTo>
                  <a:cubicBezTo>
                    <a:pt x="90730" y="-3684"/>
                    <a:pt x="121410" y="21414"/>
                    <a:pt x="124858" y="55818"/>
                  </a:cubicBezTo>
                  <a:cubicBezTo>
                    <a:pt x="130478" y="112302"/>
                    <a:pt x="145241" y="170976"/>
                    <a:pt x="182008" y="216029"/>
                  </a:cubicBezTo>
                  <a:cubicBezTo>
                    <a:pt x="221441" y="264987"/>
                    <a:pt x="279830" y="289181"/>
                    <a:pt x="340218" y="300992"/>
                  </a:cubicBezTo>
                  <a:cubicBezTo>
                    <a:pt x="374099" y="307650"/>
                    <a:pt x="396168" y="340501"/>
                    <a:pt x="389510" y="374382"/>
                  </a:cubicBezTo>
                  <a:cubicBezTo>
                    <a:pt x="382852" y="408262"/>
                    <a:pt x="350000" y="430332"/>
                    <a:pt x="316120" y="423674"/>
                  </a:cubicBezTo>
                  <a:lnTo>
                    <a:pt x="316120" y="423674"/>
                  </a:lnTo>
                  <a:cubicBezTo>
                    <a:pt x="225632" y="405862"/>
                    <a:pt x="143336" y="367286"/>
                    <a:pt x="84567" y="294515"/>
                  </a:cubicBezTo>
                  <a:cubicBezTo>
                    <a:pt x="32370" y="229650"/>
                    <a:pt x="8939" y="150021"/>
                    <a:pt x="747" y="68296"/>
                  </a:cubicBezTo>
                  <a:close/>
                </a:path>
              </a:pathLst>
            </a:custGeom>
            <a:solidFill>
              <a:srgbClr val="FFFFFF"/>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E6A7A66F-0B2A-843E-7192-F01BB7E1B614}"/>
                </a:ext>
              </a:extLst>
            </p:cNvPr>
            <p:cNvSpPr/>
            <p:nvPr/>
          </p:nvSpPr>
          <p:spPr>
            <a:xfrm>
              <a:off x="6413581" y="3150142"/>
              <a:ext cx="194976" cy="849440"/>
            </a:xfrm>
            <a:custGeom>
              <a:avLst/>
              <a:gdLst>
                <a:gd name="connsiteX0" fmla="*/ 49 w 194976"/>
                <a:gd name="connsiteY0" fmla="*/ -553 h 849440"/>
                <a:gd name="connsiteX1" fmla="*/ 194931 w 194976"/>
                <a:gd name="connsiteY1" fmla="*/ -553 h 849440"/>
                <a:gd name="connsiteX2" fmla="*/ 194931 w 194976"/>
                <a:gd name="connsiteY2" fmla="*/ 754399 h 849440"/>
                <a:gd name="connsiteX3" fmla="*/ 94395 w 194976"/>
                <a:gd name="connsiteY3" fmla="*/ 848839 h 849440"/>
                <a:gd name="connsiteX4" fmla="*/ -46 w 194976"/>
                <a:gd name="connsiteY4" fmla="*/ 754399 h 849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976" h="849440">
                  <a:moveTo>
                    <a:pt x="49" y="-553"/>
                  </a:moveTo>
                  <a:lnTo>
                    <a:pt x="194931" y="-553"/>
                  </a:lnTo>
                  <a:lnTo>
                    <a:pt x="194931" y="754399"/>
                  </a:lnTo>
                  <a:cubicBezTo>
                    <a:pt x="193245" y="808244"/>
                    <a:pt x="148239" y="850525"/>
                    <a:pt x="94395" y="848839"/>
                  </a:cubicBezTo>
                  <a:cubicBezTo>
                    <a:pt x="42922" y="847230"/>
                    <a:pt x="1564" y="805872"/>
                    <a:pt x="-46" y="754399"/>
                  </a:cubicBezTo>
                  <a:close/>
                </a:path>
              </a:pathLst>
            </a:custGeom>
            <a:solidFill>
              <a:srgbClr val="FFFFFF"/>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8CEF4C70-5221-D152-D867-5DC454F2984D}"/>
                </a:ext>
              </a:extLst>
            </p:cNvPr>
            <p:cNvSpPr/>
            <p:nvPr/>
          </p:nvSpPr>
          <p:spPr>
            <a:xfrm>
              <a:off x="5666687" y="2392905"/>
              <a:ext cx="2046685" cy="1423101"/>
            </a:xfrm>
            <a:custGeom>
              <a:avLst/>
              <a:gdLst>
                <a:gd name="connsiteX0" fmla="*/ 675125 w 2046685"/>
                <a:gd name="connsiteY0" fmla="*/ -553 h 1423101"/>
                <a:gd name="connsiteX1" fmla="*/ 1843366 w 2046685"/>
                <a:gd name="connsiteY1" fmla="*/ -553 h 1423101"/>
                <a:gd name="connsiteX2" fmla="*/ 1995766 w 2046685"/>
                <a:gd name="connsiteY2" fmla="*/ 256622 h 1423101"/>
                <a:gd name="connsiteX3" fmla="*/ 1233766 w 2046685"/>
                <a:gd name="connsiteY3" fmla="*/ 747065 h 1423101"/>
                <a:gd name="connsiteX4" fmla="*/ 1064793 w 2046685"/>
                <a:gd name="connsiteY4" fmla="*/ 776306 h 1423101"/>
                <a:gd name="connsiteX5" fmla="*/ 264693 w 2046685"/>
                <a:gd name="connsiteY5" fmla="*/ 1338281 h 1423101"/>
                <a:gd name="connsiteX6" fmla="*/ 88 w 2046685"/>
                <a:gd name="connsiteY6" fmla="*/ 1191311 h 1423101"/>
                <a:gd name="connsiteX7" fmla="*/ 88 w 2046685"/>
                <a:gd name="connsiteY7" fmla="*/ 625621 h 1423101"/>
                <a:gd name="connsiteX8" fmla="*/ 675220 w 2046685"/>
                <a:gd name="connsiteY8" fmla="*/ -553 h 1423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6685" h="1423101">
                  <a:moveTo>
                    <a:pt x="675125" y="-553"/>
                  </a:moveTo>
                  <a:lnTo>
                    <a:pt x="1843366" y="-553"/>
                  </a:lnTo>
                  <a:cubicBezTo>
                    <a:pt x="2003862" y="-553"/>
                    <a:pt x="2116924" y="27070"/>
                    <a:pt x="1995766" y="256622"/>
                  </a:cubicBezTo>
                  <a:cubicBezTo>
                    <a:pt x="1846224" y="539324"/>
                    <a:pt x="1531708" y="799547"/>
                    <a:pt x="1233766" y="747065"/>
                  </a:cubicBezTo>
                  <a:cubicBezTo>
                    <a:pt x="1201000" y="741350"/>
                    <a:pt x="1075080" y="744779"/>
                    <a:pt x="1064793" y="776306"/>
                  </a:cubicBezTo>
                  <a:cubicBezTo>
                    <a:pt x="942301" y="1152735"/>
                    <a:pt x="497198" y="1116254"/>
                    <a:pt x="264693" y="1338281"/>
                  </a:cubicBezTo>
                  <a:cubicBezTo>
                    <a:pt x="81717" y="1513542"/>
                    <a:pt x="-3912" y="1391431"/>
                    <a:pt x="88" y="1191311"/>
                  </a:cubicBezTo>
                  <a:lnTo>
                    <a:pt x="88" y="625621"/>
                  </a:lnTo>
                  <a:cubicBezTo>
                    <a:pt x="88" y="206521"/>
                    <a:pt x="268407" y="-553"/>
                    <a:pt x="675220" y="-553"/>
                  </a:cubicBezTo>
                  <a:close/>
                </a:path>
              </a:pathLst>
            </a:custGeom>
            <a:solidFill>
              <a:srgbClr val="FFFFFF"/>
            </a:solid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91A7C8F5-8835-2DC7-8067-D4F335949B05}"/>
                </a:ext>
              </a:extLst>
            </p:cNvPr>
            <p:cNvSpPr/>
            <p:nvPr/>
          </p:nvSpPr>
          <p:spPr>
            <a:xfrm>
              <a:off x="6614082" y="2392905"/>
              <a:ext cx="398145" cy="1058433"/>
            </a:xfrm>
            <a:custGeom>
              <a:avLst/>
              <a:gdLst>
                <a:gd name="connsiteX0" fmla="*/ 198931 w 398145"/>
                <a:gd name="connsiteY0" fmla="*/ -553 h 1058433"/>
                <a:gd name="connsiteX1" fmla="*/ -46 w 398145"/>
                <a:gd name="connsiteY1" fmla="*/ -553 h 1058433"/>
                <a:gd name="connsiteX2" fmla="*/ 136066 w 398145"/>
                <a:gd name="connsiteY2" fmla="*/ 986333 h 1058433"/>
                <a:gd name="connsiteX3" fmla="*/ 261987 w 398145"/>
                <a:gd name="connsiteY3" fmla="*/ 986333 h 1058433"/>
                <a:gd name="connsiteX4" fmla="*/ 398099 w 398145"/>
                <a:gd name="connsiteY4" fmla="*/ -553 h 105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45" h="1058433">
                  <a:moveTo>
                    <a:pt x="198931" y="-553"/>
                  </a:moveTo>
                  <a:lnTo>
                    <a:pt x="-46" y="-553"/>
                  </a:lnTo>
                  <a:cubicBezTo>
                    <a:pt x="221410" y="164706"/>
                    <a:pt x="65486" y="549898"/>
                    <a:pt x="136066" y="986333"/>
                  </a:cubicBezTo>
                  <a:cubicBezTo>
                    <a:pt x="152259" y="1086155"/>
                    <a:pt x="244842" y="1077201"/>
                    <a:pt x="261987" y="986333"/>
                  </a:cubicBezTo>
                  <a:cubicBezTo>
                    <a:pt x="343521" y="552564"/>
                    <a:pt x="176262" y="164706"/>
                    <a:pt x="398099" y="-553"/>
                  </a:cubicBezTo>
                  <a:close/>
                </a:path>
              </a:pathLst>
            </a:custGeom>
            <a:solidFill>
              <a:srgbClr val="FFFFFF"/>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A2EC8719-CD90-52C1-098C-8FC1D849680F}"/>
                </a:ext>
              </a:extLst>
            </p:cNvPr>
            <p:cNvSpPr/>
            <p:nvPr/>
          </p:nvSpPr>
          <p:spPr>
            <a:xfrm>
              <a:off x="5638587" y="2143394"/>
              <a:ext cx="2103477" cy="1887334"/>
            </a:xfrm>
            <a:custGeom>
              <a:avLst/>
              <a:gdLst>
                <a:gd name="connsiteX0" fmla="*/ 2087302 w 2103477"/>
                <a:gd name="connsiteY0" fmla="*/ 288964 h 1887334"/>
                <a:gd name="connsiteX1" fmla="*/ 2087302 w 2103477"/>
                <a:gd name="connsiteY1" fmla="*/ 288964 h 1887334"/>
                <a:gd name="connsiteX2" fmla="*/ 1871371 w 2103477"/>
                <a:gd name="connsiteY2" fmla="*/ 220098 h 1887334"/>
                <a:gd name="connsiteX3" fmla="*/ 703320 w 2103477"/>
                <a:gd name="connsiteY3" fmla="*/ 220098 h 1887334"/>
                <a:gd name="connsiteX4" fmla="*/ 633025 w 2103477"/>
                <a:gd name="connsiteY4" fmla="*/ 222289 h 1887334"/>
                <a:gd name="connsiteX5" fmla="*/ 556825 w 2103477"/>
                <a:gd name="connsiteY5" fmla="*/ 111417 h 1887334"/>
                <a:gd name="connsiteX6" fmla="*/ 294888 w 2103477"/>
                <a:gd name="connsiteY6" fmla="*/ -311 h 1887334"/>
                <a:gd name="connsiteX7" fmla="*/ 197188 w 2103477"/>
                <a:gd name="connsiteY7" fmla="*/ 84205 h 1887334"/>
                <a:gd name="connsiteX8" fmla="*/ 279457 w 2103477"/>
                <a:gd name="connsiteY8" fmla="*/ 181712 h 1887334"/>
                <a:gd name="connsiteX9" fmla="*/ 427857 w 2103477"/>
                <a:gd name="connsiteY9" fmla="*/ 240576 h 1887334"/>
                <a:gd name="connsiteX10" fmla="*/ 439954 w 2103477"/>
                <a:gd name="connsiteY10" fmla="*/ 254197 h 1887334"/>
                <a:gd name="connsiteX11" fmla="*/ 200114 w 2103477"/>
                <a:gd name="connsiteY11" fmla="*/ 378022 h 1887334"/>
                <a:gd name="connsiteX12" fmla="*/ 89 w 2103477"/>
                <a:gd name="connsiteY12" fmla="*/ 855796 h 1887334"/>
                <a:gd name="connsiteX13" fmla="*/ 89 w 2103477"/>
                <a:gd name="connsiteY13" fmla="*/ 938473 h 1887334"/>
                <a:gd name="connsiteX14" fmla="*/ 89 w 2103477"/>
                <a:gd name="connsiteY14" fmla="*/ 939140 h 1887334"/>
                <a:gd name="connsiteX15" fmla="*/ 89 w 2103477"/>
                <a:gd name="connsiteY15" fmla="*/ 1439679 h 1887334"/>
                <a:gd name="connsiteX16" fmla="*/ 96673 w 2103477"/>
                <a:gd name="connsiteY16" fmla="*/ 1690758 h 1887334"/>
                <a:gd name="connsiteX17" fmla="*/ 141821 w 2103477"/>
                <a:gd name="connsiteY17" fmla="*/ 1700283 h 1887334"/>
                <a:gd name="connsiteX18" fmla="*/ 313271 w 2103477"/>
                <a:gd name="connsiteY18" fmla="*/ 1607890 h 1887334"/>
                <a:gd name="connsiteX19" fmla="*/ 505962 w 2103477"/>
                <a:gd name="connsiteY19" fmla="*/ 1486828 h 1887334"/>
                <a:gd name="connsiteX20" fmla="*/ 411474 w 2103477"/>
                <a:gd name="connsiteY20" fmla="*/ 1605223 h 1887334"/>
                <a:gd name="connsiteX21" fmla="*/ 391050 w 2103477"/>
                <a:gd name="connsiteY21" fmla="*/ 1732639 h 1887334"/>
                <a:gd name="connsiteX22" fmla="*/ 450526 w 2103477"/>
                <a:gd name="connsiteY22" fmla="*/ 1769244 h 1887334"/>
                <a:gd name="connsiteX23" fmla="*/ 465290 w 2103477"/>
                <a:gd name="connsiteY23" fmla="*/ 1770482 h 1887334"/>
                <a:gd name="connsiteX24" fmla="*/ 518630 w 2103477"/>
                <a:gd name="connsiteY24" fmla="*/ 1753052 h 1887334"/>
                <a:gd name="connsiteX25" fmla="*/ 685508 w 2103477"/>
                <a:gd name="connsiteY25" fmla="*/ 1522451 h 1887334"/>
                <a:gd name="connsiteX26" fmla="*/ 695890 w 2103477"/>
                <a:gd name="connsiteY26" fmla="*/ 1410628 h 1887334"/>
                <a:gd name="connsiteX27" fmla="*/ 746944 w 2103477"/>
                <a:gd name="connsiteY27" fmla="*/ 1389768 h 1887334"/>
                <a:gd name="connsiteX28" fmla="*/ 746944 w 2103477"/>
                <a:gd name="connsiteY28" fmla="*/ 1760576 h 1887334"/>
                <a:gd name="connsiteX29" fmla="*/ 873151 w 2103477"/>
                <a:gd name="connsiteY29" fmla="*/ 1886782 h 1887334"/>
                <a:gd name="connsiteX30" fmla="*/ 999357 w 2103477"/>
                <a:gd name="connsiteY30" fmla="*/ 1760576 h 1887334"/>
                <a:gd name="connsiteX31" fmla="*/ 999357 w 2103477"/>
                <a:gd name="connsiteY31" fmla="*/ 1234034 h 1887334"/>
                <a:gd name="connsiteX32" fmla="*/ 1071366 w 2103477"/>
                <a:gd name="connsiteY32" fmla="*/ 1142594 h 1887334"/>
                <a:gd name="connsiteX33" fmla="*/ 1083748 w 2103477"/>
                <a:gd name="connsiteY33" fmla="*/ 1240416 h 1887334"/>
                <a:gd name="connsiteX34" fmla="*/ 1171855 w 2103477"/>
                <a:gd name="connsiteY34" fmla="*/ 1336142 h 1887334"/>
                <a:gd name="connsiteX35" fmla="*/ 1172807 w 2103477"/>
                <a:gd name="connsiteY35" fmla="*/ 1336142 h 1887334"/>
                <a:gd name="connsiteX36" fmla="*/ 1266343 w 2103477"/>
                <a:gd name="connsiteY36" fmla="*/ 1240892 h 1887334"/>
                <a:gd name="connsiteX37" fmla="*/ 1289679 w 2103477"/>
                <a:gd name="connsiteY37" fmla="*/ 1028865 h 1887334"/>
                <a:gd name="connsiteX38" fmla="*/ 1340542 w 2103477"/>
                <a:gd name="connsiteY38" fmla="*/ 1031533 h 1887334"/>
                <a:gd name="connsiteX39" fmla="*/ 1399883 w 2103477"/>
                <a:gd name="connsiteY39" fmla="*/ 1028103 h 1887334"/>
                <a:gd name="connsiteX40" fmla="*/ 1449223 w 2103477"/>
                <a:gd name="connsiteY40" fmla="*/ 1108780 h 1887334"/>
                <a:gd name="connsiteX41" fmla="*/ 1697349 w 2103477"/>
                <a:gd name="connsiteY41" fmla="*/ 1248321 h 1887334"/>
                <a:gd name="connsiteX42" fmla="*/ 1715351 w 2103477"/>
                <a:gd name="connsiteY42" fmla="*/ 1250036 h 1887334"/>
                <a:gd name="connsiteX43" fmla="*/ 1806420 w 2103477"/>
                <a:gd name="connsiteY43" fmla="*/ 1158415 h 1887334"/>
                <a:gd name="connsiteX44" fmla="*/ 1732687 w 2103477"/>
                <a:gd name="connsiteY44" fmla="*/ 1069061 h 1887334"/>
                <a:gd name="connsiteX45" fmla="*/ 1591240 w 2103477"/>
                <a:gd name="connsiteY45" fmla="*/ 994194 h 1887334"/>
                <a:gd name="connsiteX46" fmla="*/ 1579334 w 2103477"/>
                <a:gd name="connsiteY46" fmla="*/ 977335 h 1887334"/>
                <a:gd name="connsiteX47" fmla="*/ 1719161 w 2103477"/>
                <a:gd name="connsiteY47" fmla="*/ 897135 h 1887334"/>
                <a:gd name="connsiteX48" fmla="*/ 2049202 w 2103477"/>
                <a:gd name="connsiteY48" fmla="*/ 519373 h 1887334"/>
                <a:gd name="connsiteX49" fmla="*/ 2087302 w 2103477"/>
                <a:gd name="connsiteY49" fmla="*/ 288964 h 1887334"/>
                <a:gd name="connsiteX50" fmla="*/ 283934 w 2103477"/>
                <a:gd name="connsiteY50" fmla="*/ 124562 h 1887334"/>
                <a:gd name="connsiteX51" fmla="*/ 252953 w 2103477"/>
                <a:gd name="connsiteY51" fmla="*/ 88310 h 1887334"/>
                <a:gd name="connsiteX52" fmla="*/ 264884 w 2103477"/>
                <a:gd name="connsiteY52" fmla="*/ 65126 h 1887334"/>
                <a:gd name="connsiteX53" fmla="*/ 289363 w 2103477"/>
                <a:gd name="connsiteY53" fmla="*/ 57220 h 1887334"/>
                <a:gd name="connsiteX54" fmla="*/ 515582 w 2103477"/>
                <a:gd name="connsiteY54" fmla="*/ 152470 h 1887334"/>
                <a:gd name="connsiteX55" fmla="*/ 571399 w 2103477"/>
                <a:gd name="connsiteY55" fmla="*/ 228670 h 1887334"/>
                <a:gd name="connsiteX56" fmla="*/ 499866 w 2103477"/>
                <a:gd name="connsiteY56" fmla="*/ 240291 h 1887334"/>
                <a:gd name="connsiteX57" fmla="*/ 468052 w 2103477"/>
                <a:gd name="connsiteY57" fmla="*/ 200190 h 1887334"/>
                <a:gd name="connsiteX58" fmla="*/ 283934 w 2103477"/>
                <a:gd name="connsiteY58" fmla="*/ 124562 h 1887334"/>
                <a:gd name="connsiteX59" fmla="*/ 629025 w 2103477"/>
                <a:gd name="connsiteY59" fmla="*/ 1509021 h 1887334"/>
                <a:gd name="connsiteX60" fmla="*/ 629025 w 2103477"/>
                <a:gd name="connsiteY60" fmla="*/ 1509021 h 1887334"/>
                <a:gd name="connsiteX61" fmla="*/ 484245 w 2103477"/>
                <a:gd name="connsiteY61" fmla="*/ 1707046 h 1887334"/>
                <a:gd name="connsiteX62" fmla="*/ 437048 w 2103477"/>
                <a:gd name="connsiteY62" fmla="*/ 1699950 h 1887334"/>
                <a:gd name="connsiteX63" fmla="*/ 444145 w 2103477"/>
                <a:gd name="connsiteY63" fmla="*/ 1652753 h 1887334"/>
                <a:gd name="connsiteX64" fmla="*/ 444621 w 2103477"/>
                <a:gd name="connsiteY64" fmla="*/ 1652753 h 1887334"/>
                <a:gd name="connsiteX65" fmla="*/ 563588 w 2103477"/>
                <a:gd name="connsiteY65" fmla="*/ 1492924 h 1887334"/>
                <a:gd name="connsiteX66" fmla="*/ 569208 w 2103477"/>
                <a:gd name="connsiteY66" fmla="*/ 1460825 h 1887334"/>
                <a:gd name="connsiteX67" fmla="*/ 638264 w 2103477"/>
                <a:gd name="connsiteY67" fmla="*/ 1433869 h 1887334"/>
                <a:gd name="connsiteX68" fmla="*/ 629025 w 2103477"/>
                <a:gd name="connsiteY68" fmla="*/ 1509021 h 1887334"/>
                <a:gd name="connsiteX69" fmla="*/ 941159 w 2103477"/>
                <a:gd name="connsiteY69" fmla="*/ 1761148 h 1887334"/>
                <a:gd name="connsiteX70" fmla="*/ 872484 w 2103477"/>
                <a:gd name="connsiteY70" fmla="*/ 1829823 h 1887334"/>
                <a:gd name="connsiteX71" fmla="*/ 803809 w 2103477"/>
                <a:gd name="connsiteY71" fmla="*/ 1761148 h 1887334"/>
                <a:gd name="connsiteX72" fmla="*/ 803809 w 2103477"/>
                <a:gd name="connsiteY72" fmla="*/ 1364622 h 1887334"/>
                <a:gd name="connsiteX73" fmla="*/ 941159 w 2103477"/>
                <a:gd name="connsiteY73" fmla="*/ 1283659 h 1887334"/>
                <a:gd name="connsiteX74" fmla="*/ 1067365 w 2103477"/>
                <a:gd name="connsiteY74" fmla="*/ 765880 h 1887334"/>
                <a:gd name="connsiteX75" fmla="*/ 1063460 w 2103477"/>
                <a:gd name="connsiteY75" fmla="*/ 1021150 h 1887334"/>
                <a:gd name="connsiteX76" fmla="*/ 617500 w 2103477"/>
                <a:gd name="connsiteY76" fmla="*/ 1379767 h 1887334"/>
                <a:gd name="connsiteX77" fmla="*/ 272790 w 2103477"/>
                <a:gd name="connsiteY77" fmla="*/ 1566837 h 1887334"/>
                <a:gd name="connsiteX78" fmla="*/ 119056 w 2103477"/>
                <a:gd name="connsiteY78" fmla="*/ 1638752 h 1887334"/>
                <a:gd name="connsiteX79" fmla="*/ 56953 w 2103477"/>
                <a:gd name="connsiteY79" fmla="*/ 1441203 h 1887334"/>
                <a:gd name="connsiteX80" fmla="*/ 56953 w 2103477"/>
                <a:gd name="connsiteY80" fmla="*/ 939807 h 1887334"/>
                <a:gd name="connsiteX81" fmla="*/ 56953 w 2103477"/>
                <a:gd name="connsiteY81" fmla="*/ 857606 h 1887334"/>
                <a:gd name="connsiteX82" fmla="*/ 703129 w 2103477"/>
                <a:gd name="connsiteY82" fmla="*/ 277819 h 1887334"/>
                <a:gd name="connsiteX83" fmla="*/ 965353 w 2103477"/>
                <a:gd name="connsiteY83" fmla="*/ 277819 h 1887334"/>
                <a:gd name="connsiteX84" fmla="*/ 1067365 w 2103477"/>
                <a:gd name="connsiteY84" fmla="*/ 765880 h 1887334"/>
                <a:gd name="connsiteX85" fmla="*/ 1209193 w 2103477"/>
                <a:gd name="connsiteY85" fmla="*/ 1230510 h 1887334"/>
                <a:gd name="connsiteX86" fmla="*/ 1172140 w 2103477"/>
                <a:gd name="connsiteY86" fmla="*/ 1278135 h 1887334"/>
                <a:gd name="connsiteX87" fmla="*/ 1172140 w 2103477"/>
                <a:gd name="connsiteY87" fmla="*/ 1278135 h 1887334"/>
                <a:gd name="connsiteX88" fmla="*/ 1140041 w 2103477"/>
                <a:gd name="connsiteY88" fmla="*/ 1230510 h 1887334"/>
                <a:gd name="connsiteX89" fmla="*/ 1125277 w 2103477"/>
                <a:gd name="connsiteY89" fmla="*/ 768071 h 1887334"/>
                <a:gd name="connsiteX90" fmla="*/ 1046791 w 2103477"/>
                <a:gd name="connsiteY90" fmla="*/ 277819 h 1887334"/>
                <a:gd name="connsiteX91" fmla="*/ 1303300 w 2103477"/>
                <a:gd name="connsiteY91" fmla="*/ 277819 h 1887334"/>
                <a:gd name="connsiteX92" fmla="*/ 1224909 w 2103477"/>
                <a:gd name="connsiteY92" fmla="*/ 652723 h 1887334"/>
                <a:gd name="connsiteX93" fmla="*/ 1224909 w 2103477"/>
                <a:gd name="connsiteY93" fmla="*/ 652723 h 1887334"/>
                <a:gd name="connsiteX94" fmla="*/ 1224909 w 2103477"/>
                <a:gd name="connsiteY94" fmla="*/ 654438 h 1887334"/>
                <a:gd name="connsiteX95" fmla="*/ 1224909 w 2103477"/>
                <a:gd name="connsiteY95" fmla="*/ 654438 h 1887334"/>
                <a:gd name="connsiteX96" fmla="*/ 1227862 w 2103477"/>
                <a:gd name="connsiteY96" fmla="*/ 736925 h 1887334"/>
                <a:gd name="connsiteX97" fmla="*/ 1227862 w 2103477"/>
                <a:gd name="connsiteY97" fmla="*/ 737401 h 1887334"/>
                <a:gd name="connsiteX98" fmla="*/ 1228433 w 2103477"/>
                <a:gd name="connsiteY98" fmla="*/ 753021 h 1887334"/>
                <a:gd name="connsiteX99" fmla="*/ 1209193 w 2103477"/>
                <a:gd name="connsiteY99" fmla="*/ 1230510 h 1887334"/>
                <a:gd name="connsiteX100" fmla="*/ 1720876 w 2103477"/>
                <a:gd name="connsiteY100" fmla="*/ 1125735 h 1887334"/>
                <a:gd name="connsiteX101" fmla="*/ 1747555 w 2103477"/>
                <a:gd name="connsiteY101" fmla="*/ 1165264 h 1887334"/>
                <a:gd name="connsiteX102" fmla="*/ 1733163 w 2103477"/>
                <a:gd name="connsiteY102" fmla="*/ 1186886 h 1887334"/>
                <a:gd name="connsiteX103" fmla="*/ 1707922 w 2103477"/>
                <a:gd name="connsiteY103" fmla="*/ 1191933 h 1887334"/>
                <a:gd name="connsiteX104" fmla="*/ 1493419 w 2103477"/>
                <a:gd name="connsiteY104" fmla="*/ 1072776 h 1887334"/>
                <a:gd name="connsiteX105" fmla="*/ 1458176 w 2103477"/>
                <a:gd name="connsiteY105" fmla="*/ 1018102 h 1887334"/>
                <a:gd name="connsiteX106" fmla="*/ 1524851 w 2103477"/>
                <a:gd name="connsiteY106" fmla="*/ 999052 h 1887334"/>
                <a:gd name="connsiteX107" fmla="*/ 1546092 w 2103477"/>
                <a:gd name="connsiteY107" fmla="*/ 1030485 h 1887334"/>
                <a:gd name="connsiteX108" fmla="*/ 1720876 w 2103477"/>
                <a:gd name="connsiteY108" fmla="*/ 1125925 h 1887334"/>
                <a:gd name="connsiteX109" fmla="*/ 1998053 w 2103477"/>
                <a:gd name="connsiteY109" fmla="*/ 492227 h 1887334"/>
                <a:gd name="connsiteX110" fmla="*/ 1998053 w 2103477"/>
                <a:gd name="connsiteY110" fmla="*/ 492227 h 1887334"/>
                <a:gd name="connsiteX111" fmla="*/ 1685443 w 2103477"/>
                <a:gd name="connsiteY111" fmla="*/ 850939 h 1887334"/>
                <a:gd name="connsiteX112" fmla="*/ 1290631 w 2103477"/>
                <a:gd name="connsiteY112" fmla="*/ 972002 h 1887334"/>
                <a:gd name="connsiteX113" fmla="*/ 1285678 w 2103477"/>
                <a:gd name="connsiteY113" fmla="*/ 751212 h 1887334"/>
                <a:gd name="connsiteX114" fmla="*/ 1285012 w 2103477"/>
                <a:gd name="connsiteY114" fmla="*/ 735686 h 1887334"/>
                <a:gd name="connsiteX115" fmla="*/ 1282154 w 2103477"/>
                <a:gd name="connsiteY115" fmla="*/ 654914 h 1887334"/>
                <a:gd name="connsiteX116" fmla="*/ 1282154 w 2103477"/>
                <a:gd name="connsiteY116" fmla="*/ 654914 h 1887334"/>
                <a:gd name="connsiteX117" fmla="*/ 1282154 w 2103477"/>
                <a:gd name="connsiteY117" fmla="*/ 653390 h 1887334"/>
                <a:gd name="connsiteX118" fmla="*/ 1282154 w 2103477"/>
                <a:gd name="connsiteY118" fmla="*/ 653390 h 1887334"/>
                <a:gd name="connsiteX119" fmla="*/ 1383500 w 2103477"/>
                <a:gd name="connsiteY119" fmla="*/ 278296 h 1887334"/>
                <a:gd name="connsiteX120" fmla="*/ 1871371 w 2103477"/>
                <a:gd name="connsiteY120" fmla="*/ 278296 h 1887334"/>
                <a:gd name="connsiteX121" fmla="*/ 2037963 w 2103477"/>
                <a:gd name="connsiteY121" fmla="*/ 319348 h 1887334"/>
                <a:gd name="connsiteX122" fmla="*/ 1998053 w 2103477"/>
                <a:gd name="connsiteY122" fmla="*/ 492417 h 188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103477" h="1887334">
                  <a:moveTo>
                    <a:pt x="2087302" y="288964"/>
                  </a:moveTo>
                  <a:lnTo>
                    <a:pt x="2087302" y="288964"/>
                  </a:lnTo>
                  <a:cubicBezTo>
                    <a:pt x="2050822" y="228480"/>
                    <a:pt x="1961953" y="220098"/>
                    <a:pt x="1871371" y="220098"/>
                  </a:cubicBezTo>
                  <a:lnTo>
                    <a:pt x="703320" y="220098"/>
                  </a:lnTo>
                  <a:cubicBezTo>
                    <a:pt x="679383" y="220098"/>
                    <a:pt x="655952" y="220831"/>
                    <a:pt x="633025" y="222289"/>
                  </a:cubicBezTo>
                  <a:cubicBezTo>
                    <a:pt x="614280" y="181169"/>
                    <a:pt x="588496" y="143650"/>
                    <a:pt x="556825" y="111417"/>
                  </a:cubicBezTo>
                  <a:cubicBezTo>
                    <a:pt x="492151" y="46838"/>
                    <a:pt x="404425" y="9214"/>
                    <a:pt x="294888" y="-311"/>
                  </a:cubicBezTo>
                  <a:cubicBezTo>
                    <a:pt x="244571" y="-3949"/>
                    <a:pt x="200829" y="33884"/>
                    <a:pt x="197188" y="84205"/>
                  </a:cubicBezTo>
                  <a:cubicBezTo>
                    <a:pt x="193610" y="133649"/>
                    <a:pt x="230119" y="176921"/>
                    <a:pt x="279457" y="181712"/>
                  </a:cubicBezTo>
                  <a:cubicBezTo>
                    <a:pt x="345180" y="187332"/>
                    <a:pt x="393757" y="206572"/>
                    <a:pt x="427857" y="240576"/>
                  </a:cubicBezTo>
                  <a:cubicBezTo>
                    <a:pt x="432048" y="244767"/>
                    <a:pt x="436048" y="249435"/>
                    <a:pt x="439954" y="254197"/>
                  </a:cubicBezTo>
                  <a:cubicBezTo>
                    <a:pt x="351969" y="277581"/>
                    <a:pt x="270129" y="319834"/>
                    <a:pt x="200114" y="378022"/>
                  </a:cubicBezTo>
                  <a:cubicBezTo>
                    <a:pt x="71241" y="488798"/>
                    <a:pt x="3994" y="649580"/>
                    <a:pt x="89" y="855796"/>
                  </a:cubicBezTo>
                  <a:lnTo>
                    <a:pt x="89" y="938473"/>
                  </a:lnTo>
                  <a:cubicBezTo>
                    <a:pt x="89" y="938473"/>
                    <a:pt x="89" y="938473"/>
                    <a:pt x="89" y="939140"/>
                  </a:cubicBezTo>
                  <a:lnTo>
                    <a:pt x="89" y="1439679"/>
                  </a:lnTo>
                  <a:cubicBezTo>
                    <a:pt x="-2483" y="1573029"/>
                    <a:pt x="31807" y="1662373"/>
                    <a:pt x="96673" y="1690758"/>
                  </a:cubicBezTo>
                  <a:cubicBezTo>
                    <a:pt x="110893" y="1697044"/>
                    <a:pt x="126272" y="1700293"/>
                    <a:pt x="141821" y="1700283"/>
                  </a:cubicBezTo>
                  <a:cubicBezTo>
                    <a:pt x="191637" y="1700283"/>
                    <a:pt x="249168" y="1669326"/>
                    <a:pt x="313271" y="1607890"/>
                  </a:cubicBezTo>
                  <a:cubicBezTo>
                    <a:pt x="367373" y="1556075"/>
                    <a:pt x="433572" y="1519022"/>
                    <a:pt x="505962" y="1486828"/>
                  </a:cubicBezTo>
                  <a:cubicBezTo>
                    <a:pt x="492722" y="1529976"/>
                    <a:pt x="461671" y="1568742"/>
                    <a:pt x="411474" y="1605223"/>
                  </a:cubicBezTo>
                  <a:cubicBezTo>
                    <a:pt x="370648" y="1634770"/>
                    <a:pt x="361504" y="1691815"/>
                    <a:pt x="391050" y="1732639"/>
                  </a:cubicBezTo>
                  <a:cubicBezTo>
                    <a:pt x="405238" y="1752251"/>
                    <a:pt x="426632" y="1765415"/>
                    <a:pt x="450526" y="1769244"/>
                  </a:cubicBezTo>
                  <a:cubicBezTo>
                    <a:pt x="455408" y="1770044"/>
                    <a:pt x="460344" y="1770453"/>
                    <a:pt x="465290" y="1770482"/>
                  </a:cubicBezTo>
                  <a:cubicBezTo>
                    <a:pt x="484468" y="1770473"/>
                    <a:pt x="503146" y="1764367"/>
                    <a:pt x="518630" y="1753052"/>
                  </a:cubicBezTo>
                  <a:cubicBezTo>
                    <a:pt x="607117" y="1688758"/>
                    <a:pt x="663315" y="1611129"/>
                    <a:pt x="685508" y="1522451"/>
                  </a:cubicBezTo>
                  <a:cubicBezTo>
                    <a:pt x="694471" y="1485894"/>
                    <a:pt x="697976" y="1448213"/>
                    <a:pt x="695890" y="1410628"/>
                  </a:cubicBezTo>
                  <a:cubicBezTo>
                    <a:pt x="713035" y="1403865"/>
                    <a:pt x="729990" y="1396912"/>
                    <a:pt x="746944" y="1389768"/>
                  </a:cubicBezTo>
                  <a:lnTo>
                    <a:pt x="746944" y="1760576"/>
                  </a:lnTo>
                  <a:cubicBezTo>
                    <a:pt x="746944" y="1830280"/>
                    <a:pt x="803447" y="1886782"/>
                    <a:pt x="873151" y="1886782"/>
                  </a:cubicBezTo>
                  <a:cubicBezTo>
                    <a:pt x="942855" y="1886782"/>
                    <a:pt x="999357" y="1830280"/>
                    <a:pt x="999357" y="1760576"/>
                  </a:cubicBezTo>
                  <a:lnTo>
                    <a:pt x="999357" y="1234034"/>
                  </a:lnTo>
                  <a:cubicBezTo>
                    <a:pt x="1026979" y="1206583"/>
                    <a:pt x="1051154" y="1175875"/>
                    <a:pt x="1071366" y="1142594"/>
                  </a:cubicBezTo>
                  <a:cubicBezTo>
                    <a:pt x="1074414" y="1174884"/>
                    <a:pt x="1078414" y="1207459"/>
                    <a:pt x="1083748" y="1240416"/>
                  </a:cubicBezTo>
                  <a:cubicBezTo>
                    <a:pt x="1095083" y="1310424"/>
                    <a:pt x="1138327" y="1335666"/>
                    <a:pt x="1171855" y="1336142"/>
                  </a:cubicBezTo>
                  <a:lnTo>
                    <a:pt x="1172807" y="1336142"/>
                  </a:lnTo>
                  <a:cubicBezTo>
                    <a:pt x="1210907" y="1336142"/>
                    <a:pt x="1253960" y="1306900"/>
                    <a:pt x="1266343" y="1240892"/>
                  </a:cubicBezTo>
                  <a:cubicBezTo>
                    <a:pt x="1279211" y="1170874"/>
                    <a:pt x="1287012" y="1100008"/>
                    <a:pt x="1289679" y="1028865"/>
                  </a:cubicBezTo>
                  <a:cubicBezTo>
                    <a:pt x="1306576" y="1030666"/>
                    <a:pt x="1323550" y="1031551"/>
                    <a:pt x="1340542" y="1031533"/>
                  </a:cubicBezTo>
                  <a:cubicBezTo>
                    <a:pt x="1360373" y="1031533"/>
                    <a:pt x="1380185" y="1030390"/>
                    <a:pt x="1399883" y="1028103"/>
                  </a:cubicBezTo>
                  <a:cubicBezTo>
                    <a:pt x="1412837" y="1056984"/>
                    <a:pt x="1429411" y="1084092"/>
                    <a:pt x="1449223" y="1108780"/>
                  </a:cubicBezTo>
                  <a:cubicBezTo>
                    <a:pt x="1506373" y="1180218"/>
                    <a:pt x="1590193" y="1227176"/>
                    <a:pt x="1697349" y="1248321"/>
                  </a:cubicBezTo>
                  <a:cubicBezTo>
                    <a:pt x="1703283" y="1249465"/>
                    <a:pt x="1709312" y="1250036"/>
                    <a:pt x="1715351" y="1250036"/>
                  </a:cubicBezTo>
                  <a:cubicBezTo>
                    <a:pt x="1765796" y="1249883"/>
                    <a:pt x="1806572" y="1208860"/>
                    <a:pt x="1806420" y="1158415"/>
                  </a:cubicBezTo>
                  <a:cubicBezTo>
                    <a:pt x="1806286" y="1114857"/>
                    <a:pt x="1775425" y="1077462"/>
                    <a:pt x="1732687" y="1069061"/>
                  </a:cubicBezTo>
                  <a:cubicBezTo>
                    <a:pt x="1667821" y="1056298"/>
                    <a:pt x="1621625" y="1031818"/>
                    <a:pt x="1591240" y="994194"/>
                  </a:cubicBezTo>
                  <a:cubicBezTo>
                    <a:pt x="1586916" y="988832"/>
                    <a:pt x="1582944" y="983203"/>
                    <a:pt x="1579334" y="977335"/>
                  </a:cubicBezTo>
                  <a:cubicBezTo>
                    <a:pt x="1628435" y="955199"/>
                    <a:pt x="1675260" y="928338"/>
                    <a:pt x="1719161" y="897135"/>
                  </a:cubicBezTo>
                  <a:cubicBezTo>
                    <a:pt x="1856455" y="797932"/>
                    <a:pt x="1969326" y="668735"/>
                    <a:pt x="2049202" y="519373"/>
                  </a:cubicBezTo>
                  <a:cubicBezTo>
                    <a:pt x="2105400" y="412789"/>
                    <a:pt x="2117592" y="339541"/>
                    <a:pt x="2087302" y="288964"/>
                  </a:cubicBezTo>
                  <a:close/>
                  <a:moveTo>
                    <a:pt x="283934" y="124562"/>
                  </a:moveTo>
                  <a:cubicBezTo>
                    <a:pt x="265369" y="123104"/>
                    <a:pt x="251499" y="106874"/>
                    <a:pt x="252953" y="88310"/>
                  </a:cubicBezTo>
                  <a:cubicBezTo>
                    <a:pt x="253660" y="79299"/>
                    <a:pt x="257958" y="70946"/>
                    <a:pt x="264884" y="65126"/>
                  </a:cubicBezTo>
                  <a:cubicBezTo>
                    <a:pt x="271653" y="59316"/>
                    <a:pt x="280474" y="56468"/>
                    <a:pt x="289363" y="57220"/>
                  </a:cubicBezTo>
                  <a:cubicBezTo>
                    <a:pt x="384613" y="65507"/>
                    <a:pt x="460813" y="97606"/>
                    <a:pt x="515582" y="152470"/>
                  </a:cubicBezTo>
                  <a:cubicBezTo>
                    <a:pt x="537832" y="174987"/>
                    <a:pt x="556635" y="200667"/>
                    <a:pt x="571399" y="228670"/>
                  </a:cubicBezTo>
                  <a:cubicBezTo>
                    <a:pt x="546919" y="231623"/>
                    <a:pt x="523012" y="235528"/>
                    <a:pt x="499866" y="240291"/>
                  </a:cubicBezTo>
                  <a:cubicBezTo>
                    <a:pt x="490641" y="225889"/>
                    <a:pt x="479981" y="212449"/>
                    <a:pt x="468052" y="200190"/>
                  </a:cubicBezTo>
                  <a:cubicBezTo>
                    <a:pt x="424047" y="156090"/>
                    <a:pt x="363277" y="131325"/>
                    <a:pt x="283934" y="124562"/>
                  </a:cubicBezTo>
                  <a:close/>
                  <a:moveTo>
                    <a:pt x="629025" y="1509021"/>
                  </a:moveTo>
                  <a:lnTo>
                    <a:pt x="629025" y="1509021"/>
                  </a:lnTo>
                  <a:cubicBezTo>
                    <a:pt x="609975" y="1585221"/>
                    <a:pt x="562350" y="1650086"/>
                    <a:pt x="484245" y="1707046"/>
                  </a:cubicBezTo>
                  <a:cubicBezTo>
                    <a:pt x="469252" y="1718123"/>
                    <a:pt x="448122" y="1714942"/>
                    <a:pt x="437048" y="1699950"/>
                  </a:cubicBezTo>
                  <a:cubicBezTo>
                    <a:pt x="425975" y="1684957"/>
                    <a:pt x="429152" y="1663831"/>
                    <a:pt x="444145" y="1652753"/>
                  </a:cubicBezTo>
                  <a:lnTo>
                    <a:pt x="444621" y="1652753"/>
                  </a:lnTo>
                  <a:cubicBezTo>
                    <a:pt x="509581" y="1605128"/>
                    <a:pt x="548539" y="1553312"/>
                    <a:pt x="563588" y="1492924"/>
                  </a:cubicBezTo>
                  <a:cubicBezTo>
                    <a:pt x="566227" y="1482370"/>
                    <a:pt x="568112" y="1471645"/>
                    <a:pt x="569208" y="1460825"/>
                  </a:cubicBezTo>
                  <a:cubicBezTo>
                    <a:pt x="591877" y="1451747"/>
                    <a:pt x="614899" y="1442755"/>
                    <a:pt x="638264" y="1433869"/>
                  </a:cubicBezTo>
                  <a:cubicBezTo>
                    <a:pt x="638255" y="1459205"/>
                    <a:pt x="635149" y="1484437"/>
                    <a:pt x="629025" y="1509021"/>
                  </a:cubicBezTo>
                  <a:close/>
                  <a:moveTo>
                    <a:pt x="941159" y="1761148"/>
                  </a:moveTo>
                  <a:cubicBezTo>
                    <a:pt x="941159" y="1799076"/>
                    <a:pt x="910412" y="1829823"/>
                    <a:pt x="872484" y="1829823"/>
                  </a:cubicBezTo>
                  <a:cubicBezTo>
                    <a:pt x="834555" y="1829823"/>
                    <a:pt x="803809" y="1799076"/>
                    <a:pt x="803809" y="1761148"/>
                  </a:cubicBezTo>
                  <a:lnTo>
                    <a:pt x="803809" y="1364622"/>
                  </a:lnTo>
                  <a:cubicBezTo>
                    <a:pt x="852196" y="1342324"/>
                    <a:pt x="898211" y="1315197"/>
                    <a:pt x="941159" y="1283659"/>
                  </a:cubicBezTo>
                  <a:close/>
                  <a:moveTo>
                    <a:pt x="1067365" y="765880"/>
                  </a:moveTo>
                  <a:cubicBezTo>
                    <a:pt x="1064317" y="845700"/>
                    <a:pt x="1061079" y="931425"/>
                    <a:pt x="1063460" y="1021150"/>
                  </a:cubicBezTo>
                  <a:cubicBezTo>
                    <a:pt x="991737" y="1234891"/>
                    <a:pt x="810000" y="1305281"/>
                    <a:pt x="617500" y="1379767"/>
                  </a:cubicBezTo>
                  <a:cubicBezTo>
                    <a:pt x="494341" y="1427392"/>
                    <a:pt x="366992" y="1476636"/>
                    <a:pt x="272790" y="1566837"/>
                  </a:cubicBezTo>
                  <a:cubicBezTo>
                    <a:pt x="208401" y="1628464"/>
                    <a:pt x="153823" y="1653991"/>
                    <a:pt x="119056" y="1638752"/>
                  </a:cubicBezTo>
                  <a:cubicBezTo>
                    <a:pt x="78670" y="1621035"/>
                    <a:pt x="54858" y="1545311"/>
                    <a:pt x="56953" y="1441203"/>
                  </a:cubicBezTo>
                  <a:lnTo>
                    <a:pt x="56953" y="939807"/>
                  </a:lnTo>
                  <a:lnTo>
                    <a:pt x="56953" y="857606"/>
                  </a:lnTo>
                  <a:cubicBezTo>
                    <a:pt x="64002" y="483750"/>
                    <a:pt x="293459" y="277819"/>
                    <a:pt x="703129" y="277819"/>
                  </a:cubicBezTo>
                  <a:lnTo>
                    <a:pt x="965353" y="277819"/>
                  </a:lnTo>
                  <a:cubicBezTo>
                    <a:pt x="1082510" y="372117"/>
                    <a:pt x="1075843" y="546139"/>
                    <a:pt x="1067365" y="765880"/>
                  </a:cubicBezTo>
                  <a:close/>
                  <a:moveTo>
                    <a:pt x="1209193" y="1230510"/>
                  </a:moveTo>
                  <a:cubicBezTo>
                    <a:pt x="1203192" y="1262133"/>
                    <a:pt x="1186047" y="1278135"/>
                    <a:pt x="1172140" y="1278135"/>
                  </a:cubicBezTo>
                  <a:lnTo>
                    <a:pt x="1172140" y="1278135"/>
                  </a:lnTo>
                  <a:cubicBezTo>
                    <a:pt x="1157281" y="1278135"/>
                    <a:pt x="1144708" y="1259085"/>
                    <a:pt x="1140041" y="1230510"/>
                  </a:cubicBezTo>
                  <a:cubicBezTo>
                    <a:pt x="1113371" y="1067156"/>
                    <a:pt x="1119467" y="908089"/>
                    <a:pt x="1125277" y="768071"/>
                  </a:cubicBezTo>
                  <a:cubicBezTo>
                    <a:pt x="1132897" y="569094"/>
                    <a:pt x="1139565" y="393739"/>
                    <a:pt x="1046791" y="277819"/>
                  </a:cubicBezTo>
                  <a:lnTo>
                    <a:pt x="1303300" y="277819"/>
                  </a:lnTo>
                  <a:cubicBezTo>
                    <a:pt x="1225671" y="376118"/>
                    <a:pt x="1221385" y="515944"/>
                    <a:pt x="1224909" y="652723"/>
                  </a:cubicBezTo>
                  <a:lnTo>
                    <a:pt x="1224909" y="652723"/>
                  </a:lnTo>
                  <a:lnTo>
                    <a:pt x="1224909" y="654438"/>
                  </a:lnTo>
                  <a:lnTo>
                    <a:pt x="1224909" y="654438"/>
                  </a:lnTo>
                  <a:lnTo>
                    <a:pt x="1227862" y="736925"/>
                  </a:lnTo>
                  <a:lnTo>
                    <a:pt x="1227862" y="737401"/>
                  </a:lnTo>
                  <a:lnTo>
                    <a:pt x="1228433" y="753021"/>
                  </a:lnTo>
                  <a:cubicBezTo>
                    <a:pt x="1234148" y="897706"/>
                    <a:pt x="1240911" y="1061536"/>
                    <a:pt x="1209193" y="1230510"/>
                  </a:cubicBezTo>
                  <a:close/>
                  <a:moveTo>
                    <a:pt x="1720876" y="1125735"/>
                  </a:moveTo>
                  <a:cubicBezTo>
                    <a:pt x="1739154" y="1129288"/>
                    <a:pt x="1751098" y="1146976"/>
                    <a:pt x="1747555" y="1165264"/>
                  </a:cubicBezTo>
                  <a:cubicBezTo>
                    <a:pt x="1745831" y="1174103"/>
                    <a:pt x="1740659" y="1181885"/>
                    <a:pt x="1733163" y="1186886"/>
                  </a:cubicBezTo>
                  <a:cubicBezTo>
                    <a:pt x="1725781" y="1191924"/>
                    <a:pt x="1716675" y="1193743"/>
                    <a:pt x="1707922" y="1191933"/>
                  </a:cubicBezTo>
                  <a:cubicBezTo>
                    <a:pt x="1614386" y="1173455"/>
                    <a:pt x="1542187" y="1133450"/>
                    <a:pt x="1493419" y="1072776"/>
                  </a:cubicBezTo>
                  <a:cubicBezTo>
                    <a:pt x="1479798" y="1055831"/>
                    <a:pt x="1467977" y="1037504"/>
                    <a:pt x="1458176" y="1018102"/>
                  </a:cubicBezTo>
                  <a:cubicBezTo>
                    <a:pt x="1480731" y="1012968"/>
                    <a:pt x="1502991" y="1006606"/>
                    <a:pt x="1524851" y="999052"/>
                  </a:cubicBezTo>
                  <a:cubicBezTo>
                    <a:pt x="1531100" y="1010072"/>
                    <a:pt x="1538205" y="1020579"/>
                    <a:pt x="1546092" y="1030485"/>
                  </a:cubicBezTo>
                  <a:cubicBezTo>
                    <a:pt x="1584954" y="1079539"/>
                    <a:pt x="1642199" y="1110399"/>
                    <a:pt x="1720876" y="1125925"/>
                  </a:cubicBezTo>
                  <a:close/>
                  <a:moveTo>
                    <a:pt x="1998053" y="492227"/>
                  </a:moveTo>
                  <a:lnTo>
                    <a:pt x="1998053" y="492227"/>
                  </a:lnTo>
                  <a:cubicBezTo>
                    <a:pt x="1922510" y="634036"/>
                    <a:pt x="1815592" y="756727"/>
                    <a:pt x="1685443" y="850939"/>
                  </a:cubicBezTo>
                  <a:cubicBezTo>
                    <a:pt x="1591717" y="916947"/>
                    <a:pt x="1448461" y="990194"/>
                    <a:pt x="1290631" y="972002"/>
                  </a:cubicBezTo>
                  <a:cubicBezTo>
                    <a:pt x="1291584" y="894849"/>
                    <a:pt x="1288536" y="820840"/>
                    <a:pt x="1285678" y="751212"/>
                  </a:cubicBezTo>
                  <a:lnTo>
                    <a:pt x="1285012" y="735686"/>
                  </a:lnTo>
                  <a:lnTo>
                    <a:pt x="1282154" y="654914"/>
                  </a:lnTo>
                  <a:lnTo>
                    <a:pt x="1282154" y="654914"/>
                  </a:lnTo>
                  <a:cubicBezTo>
                    <a:pt x="1282154" y="654342"/>
                    <a:pt x="1282154" y="653866"/>
                    <a:pt x="1282154" y="653390"/>
                  </a:cubicBezTo>
                  <a:lnTo>
                    <a:pt x="1282154" y="653390"/>
                  </a:lnTo>
                  <a:cubicBezTo>
                    <a:pt x="1277296" y="471748"/>
                    <a:pt x="1292536" y="351638"/>
                    <a:pt x="1383500" y="278296"/>
                  </a:cubicBezTo>
                  <a:lnTo>
                    <a:pt x="1871371" y="278296"/>
                  </a:lnTo>
                  <a:cubicBezTo>
                    <a:pt x="1941570" y="278296"/>
                    <a:pt x="2016246" y="283153"/>
                    <a:pt x="2037963" y="319348"/>
                  </a:cubicBezTo>
                  <a:cubicBezTo>
                    <a:pt x="2056060" y="348971"/>
                    <a:pt x="2042249" y="408978"/>
                    <a:pt x="1998053" y="492417"/>
                  </a:cubicBezTo>
                  <a:close/>
                </a:path>
              </a:pathLst>
            </a:custGeom>
            <a:solidFill>
              <a:srgbClr val="CC5500"/>
            </a:solidFill>
            <a:ln w="9525" cap="flat">
              <a:noFill/>
              <a:prstDash val="solid"/>
              <a:miter/>
            </a:ln>
          </p:spPr>
          <p:txBody>
            <a:bodyPr rtlCol="0" anchor="ctr"/>
            <a:lstStyle/>
            <a:p>
              <a:endParaRPr lang="en-IN" dirty="0"/>
            </a:p>
          </p:txBody>
        </p:sp>
      </p:grpSp>
      <p:grpSp>
        <p:nvGrpSpPr>
          <p:cNvPr id="96" name="Group 95">
            <a:extLst>
              <a:ext uri="{FF2B5EF4-FFF2-40B4-BE49-F238E27FC236}">
                <a16:creationId xmlns:a16="http://schemas.microsoft.com/office/drawing/2014/main" xmlns="" id="{11DA685F-AD1A-67FB-B446-7067A66992D2}"/>
              </a:ext>
            </a:extLst>
          </p:cNvPr>
          <p:cNvGrpSpPr/>
          <p:nvPr/>
        </p:nvGrpSpPr>
        <p:grpSpPr>
          <a:xfrm>
            <a:off x="8079176" y="1617623"/>
            <a:ext cx="2103958" cy="1884148"/>
            <a:chOff x="8290623" y="2020527"/>
            <a:chExt cx="2103958" cy="1884148"/>
          </a:xfrm>
        </p:grpSpPr>
        <p:sp>
          <p:nvSpPr>
            <p:cNvPr id="97" name="Freeform: Shape 96">
              <a:extLst>
                <a:ext uri="{FF2B5EF4-FFF2-40B4-BE49-F238E27FC236}">
                  <a16:creationId xmlns:a16="http://schemas.microsoft.com/office/drawing/2014/main" xmlns="" id="{3486479E-F036-7F7F-51C9-204B0DC1D717}"/>
                </a:ext>
              </a:extLst>
            </p:cNvPr>
            <p:cNvSpPr/>
            <p:nvPr/>
          </p:nvSpPr>
          <p:spPr>
            <a:xfrm>
              <a:off x="8691264" y="3442464"/>
              <a:ext cx="266634" cy="321241"/>
            </a:xfrm>
            <a:custGeom>
              <a:avLst/>
              <a:gdLst>
                <a:gd name="connsiteX0" fmla="*/ 169148 w 266634"/>
                <a:gd name="connsiteY0" fmla="*/ 37643 h 321241"/>
                <a:gd name="connsiteX1" fmla="*/ 138096 w 266634"/>
                <a:gd name="connsiteY1" fmla="*/ 50692 h 321241"/>
                <a:gd name="connsiteX2" fmla="*/ 138096 w 266634"/>
                <a:gd name="connsiteY2" fmla="*/ 50692 h 321241"/>
                <a:gd name="connsiteX3" fmla="*/ 135429 w 266634"/>
                <a:gd name="connsiteY3" fmla="*/ 62789 h 321241"/>
                <a:gd name="connsiteX4" fmla="*/ 27606 w 266634"/>
                <a:gd name="connsiteY4" fmla="*/ 206331 h 321241"/>
                <a:gd name="connsiteX5" fmla="*/ 10576 w 266634"/>
                <a:gd name="connsiteY5" fmla="*/ 293036 h 321241"/>
                <a:gd name="connsiteX6" fmla="*/ 97282 w 266634"/>
                <a:gd name="connsiteY6" fmla="*/ 310067 h 321241"/>
                <a:gd name="connsiteX7" fmla="*/ 100854 w 266634"/>
                <a:gd name="connsiteY7" fmla="*/ 307486 h 321241"/>
                <a:gd name="connsiteX8" fmla="*/ 256873 w 266634"/>
                <a:gd name="connsiteY8" fmla="*/ 93174 h 321241"/>
                <a:gd name="connsiteX9" fmla="*/ 266398 w 266634"/>
                <a:gd name="connsiteY9" fmla="*/ -553 h 321241"/>
                <a:gd name="connsiteX10" fmla="*/ 266398 w 266634"/>
                <a:gd name="connsiteY10" fmla="*/ -553 h 321241"/>
                <a:gd name="connsiteX11" fmla="*/ 237823 w 266634"/>
                <a:gd name="connsiteY11" fmla="*/ 10591 h 321241"/>
                <a:gd name="connsiteX12" fmla="*/ 169148 w 266634"/>
                <a:gd name="connsiteY12" fmla="*/ 37643 h 32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634" h="321241">
                  <a:moveTo>
                    <a:pt x="169148" y="37643"/>
                  </a:moveTo>
                  <a:lnTo>
                    <a:pt x="138096" y="50692"/>
                  </a:lnTo>
                  <a:lnTo>
                    <a:pt x="138096" y="50692"/>
                  </a:lnTo>
                  <a:cubicBezTo>
                    <a:pt x="137334" y="54788"/>
                    <a:pt x="136477" y="58788"/>
                    <a:pt x="135429" y="62789"/>
                  </a:cubicBezTo>
                  <a:cubicBezTo>
                    <a:pt x="120189" y="123844"/>
                    <a:pt x="77327" y="170040"/>
                    <a:pt x="27606" y="206331"/>
                  </a:cubicBezTo>
                  <a:cubicBezTo>
                    <a:pt x="-1045" y="225571"/>
                    <a:pt x="-8665" y="264395"/>
                    <a:pt x="10576" y="293036"/>
                  </a:cubicBezTo>
                  <a:cubicBezTo>
                    <a:pt x="29816" y="321688"/>
                    <a:pt x="68640" y="329307"/>
                    <a:pt x="97282" y="310067"/>
                  </a:cubicBezTo>
                  <a:cubicBezTo>
                    <a:pt x="98501" y="309248"/>
                    <a:pt x="99692" y="308391"/>
                    <a:pt x="100854" y="307486"/>
                  </a:cubicBezTo>
                  <a:cubicBezTo>
                    <a:pt x="175434" y="253384"/>
                    <a:pt x="234204" y="183661"/>
                    <a:pt x="256873" y="93174"/>
                  </a:cubicBezTo>
                  <a:cubicBezTo>
                    <a:pt x="264227" y="62503"/>
                    <a:pt x="267436" y="30975"/>
                    <a:pt x="266398" y="-553"/>
                  </a:cubicBezTo>
                  <a:lnTo>
                    <a:pt x="266398" y="-553"/>
                  </a:lnTo>
                  <a:lnTo>
                    <a:pt x="237823" y="10591"/>
                  </a:lnTo>
                  <a:cubicBezTo>
                    <a:pt x="214773" y="19736"/>
                    <a:pt x="191722" y="28689"/>
                    <a:pt x="169148" y="37643"/>
                  </a:cubicBezTo>
                  <a:close/>
                </a:path>
              </a:pathLst>
            </a:custGeom>
            <a:solidFill>
              <a:srgbClr val="FFFFFF"/>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A5123EE2-F433-890C-48D5-E3B353CF086B}"/>
                </a:ext>
              </a:extLst>
            </p:cNvPr>
            <p:cNvSpPr/>
            <p:nvPr/>
          </p:nvSpPr>
          <p:spPr>
            <a:xfrm>
              <a:off x="8515359" y="2048749"/>
              <a:ext cx="378341" cy="218425"/>
            </a:xfrm>
            <a:custGeom>
              <a:avLst/>
              <a:gdLst>
                <a:gd name="connsiteX0" fmla="*/ 347339 w 378341"/>
                <a:gd name="connsiteY0" fmla="*/ 199014 h 218425"/>
                <a:gd name="connsiteX1" fmla="*/ 378296 w 378341"/>
                <a:gd name="connsiteY1" fmla="*/ 196252 h 218425"/>
                <a:gd name="connsiteX2" fmla="*/ 378296 w 378341"/>
                <a:gd name="connsiteY2" fmla="*/ 196252 h 218425"/>
                <a:gd name="connsiteX3" fmla="*/ 311621 w 378341"/>
                <a:gd name="connsiteY3" fmla="*/ 102907 h 218425"/>
                <a:gd name="connsiteX4" fmla="*/ 67590 w 378341"/>
                <a:gd name="connsiteY4" fmla="*/ -440 h 218425"/>
                <a:gd name="connsiteX5" fmla="*/ 66161 w 378341"/>
                <a:gd name="connsiteY5" fmla="*/ -440 h 218425"/>
                <a:gd name="connsiteX6" fmla="*/ 67 w 378341"/>
                <a:gd name="connsiteY6" fmla="*/ 58216 h 218425"/>
                <a:gd name="connsiteX7" fmla="*/ 56636 w 378341"/>
                <a:gd name="connsiteY7" fmla="*/ 124148 h 218425"/>
                <a:gd name="connsiteX8" fmla="*/ 223133 w 378341"/>
                <a:gd name="connsiteY8" fmla="*/ 191489 h 218425"/>
                <a:gd name="connsiteX9" fmla="*/ 245136 w 378341"/>
                <a:gd name="connsiteY9" fmla="*/ 217873 h 218425"/>
                <a:gd name="connsiteX10" fmla="*/ 275330 w 378341"/>
                <a:gd name="connsiteY10" fmla="*/ 210730 h 218425"/>
                <a:gd name="connsiteX11" fmla="*/ 347339 w 378341"/>
                <a:gd name="connsiteY11" fmla="*/ 199014 h 21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341" h="218425">
                  <a:moveTo>
                    <a:pt x="347339" y="199014"/>
                  </a:moveTo>
                  <a:lnTo>
                    <a:pt x="378296" y="196252"/>
                  </a:lnTo>
                  <a:lnTo>
                    <a:pt x="378296" y="196252"/>
                  </a:lnTo>
                  <a:cubicBezTo>
                    <a:pt x="361293" y="161724"/>
                    <a:pt x="338776" y="130186"/>
                    <a:pt x="311621" y="102907"/>
                  </a:cubicBezTo>
                  <a:cubicBezTo>
                    <a:pt x="244946" y="36804"/>
                    <a:pt x="159221" y="7657"/>
                    <a:pt x="67590" y="-440"/>
                  </a:cubicBezTo>
                  <a:lnTo>
                    <a:pt x="66161" y="-440"/>
                  </a:lnTo>
                  <a:cubicBezTo>
                    <a:pt x="31709" y="-2497"/>
                    <a:pt x="2125" y="23764"/>
                    <a:pt x="67" y="58216"/>
                  </a:cubicBezTo>
                  <a:cubicBezTo>
                    <a:pt x="-1943" y="91848"/>
                    <a:pt x="23089" y="121014"/>
                    <a:pt x="56636" y="124148"/>
                  </a:cubicBezTo>
                  <a:cubicBezTo>
                    <a:pt x="117977" y="129482"/>
                    <a:pt x="178652" y="147103"/>
                    <a:pt x="223133" y="191489"/>
                  </a:cubicBezTo>
                  <a:cubicBezTo>
                    <a:pt x="231182" y="199662"/>
                    <a:pt x="238545" y="208482"/>
                    <a:pt x="245136" y="217873"/>
                  </a:cubicBezTo>
                  <a:cubicBezTo>
                    <a:pt x="255899" y="215207"/>
                    <a:pt x="267329" y="212445"/>
                    <a:pt x="275330" y="210730"/>
                  </a:cubicBezTo>
                  <a:cubicBezTo>
                    <a:pt x="298952" y="205967"/>
                    <a:pt x="322765" y="202062"/>
                    <a:pt x="347339" y="199014"/>
                  </a:cubicBezTo>
                  <a:close/>
                </a:path>
              </a:pathLst>
            </a:custGeom>
            <a:solidFill>
              <a:srgbClr val="FFFFFF"/>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12FF6BC3-2A06-FF76-EAAC-471EA8D0496C}"/>
                </a:ext>
              </a:extLst>
            </p:cNvPr>
            <p:cNvSpPr/>
            <p:nvPr/>
          </p:nvSpPr>
          <p:spPr>
            <a:xfrm>
              <a:off x="9720089" y="3008696"/>
              <a:ext cx="348133" cy="233118"/>
            </a:xfrm>
            <a:custGeom>
              <a:avLst/>
              <a:gdLst>
                <a:gd name="connsiteX0" fmla="*/ 29196 w 348133"/>
                <a:gd name="connsiteY0" fmla="*/ 29356 h 233118"/>
                <a:gd name="connsiteX1" fmla="*/ -46 w 348133"/>
                <a:gd name="connsiteY1" fmla="*/ 34975 h 233118"/>
                <a:gd name="connsiteX2" fmla="*/ -46 w 348133"/>
                <a:gd name="connsiteY2" fmla="*/ 34975 h 233118"/>
                <a:gd name="connsiteX3" fmla="*/ 42055 w 348133"/>
                <a:gd name="connsiteY3" fmla="*/ 102222 h 233118"/>
                <a:gd name="connsiteX4" fmla="*/ 273512 w 348133"/>
                <a:gd name="connsiteY4" fmla="*/ 231381 h 233118"/>
                <a:gd name="connsiteX5" fmla="*/ 346903 w 348133"/>
                <a:gd name="connsiteY5" fmla="*/ 182089 h 233118"/>
                <a:gd name="connsiteX6" fmla="*/ 297610 w 348133"/>
                <a:gd name="connsiteY6" fmla="*/ 108699 h 233118"/>
                <a:gd name="connsiteX7" fmla="*/ 139400 w 348133"/>
                <a:gd name="connsiteY7" fmla="*/ 23641 h 233118"/>
                <a:gd name="connsiteX8" fmla="*/ 122922 w 348133"/>
                <a:gd name="connsiteY8" fmla="*/ -553 h 233118"/>
                <a:gd name="connsiteX9" fmla="*/ 95585 w 348133"/>
                <a:gd name="connsiteY9" fmla="*/ 10211 h 233118"/>
                <a:gd name="connsiteX10" fmla="*/ 29196 w 348133"/>
                <a:gd name="connsiteY10" fmla="*/ 29356 h 233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133" h="233118">
                  <a:moveTo>
                    <a:pt x="29196" y="29356"/>
                  </a:moveTo>
                  <a:cubicBezTo>
                    <a:pt x="29196" y="29356"/>
                    <a:pt x="15480" y="32213"/>
                    <a:pt x="-46" y="34975"/>
                  </a:cubicBezTo>
                  <a:lnTo>
                    <a:pt x="-46" y="34975"/>
                  </a:lnTo>
                  <a:cubicBezTo>
                    <a:pt x="11318" y="58950"/>
                    <a:pt x="25453" y="81524"/>
                    <a:pt x="42055" y="102222"/>
                  </a:cubicBezTo>
                  <a:cubicBezTo>
                    <a:pt x="100729" y="174993"/>
                    <a:pt x="183120" y="213569"/>
                    <a:pt x="273512" y="231381"/>
                  </a:cubicBezTo>
                  <a:cubicBezTo>
                    <a:pt x="307393" y="238039"/>
                    <a:pt x="340245" y="215970"/>
                    <a:pt x="346903" y="182089"/>
                  </a:cubicBezTo>
                  <a:cubicBezTo>
                    <a:pt x="353561" y="148209"/>
                    <a:pt x="331491" y="115357"/>
                    <a:pt x="297610" y="108699"/>
                  </a:cubicBezTo>
                  <a:cubicBezTo>
                    <a:pt x="237222" y="96793"/>
                    <a:pt x="178929" y="72695"/>
                    <a:pt x="139400" y="23641"/>
                  </a:cubicBezTo>
                  <a:cubicBezTo>
                    <a:pt x="133314" y="15992"/>
                    <a:pt x="127808" y="7906"/>
                    <a:pt x="122922" y="-553"/>
                  </a:cubicBezTo>
                  <a:lnTo>
                    <a:pt x="95585" y="10211"/>
                  </a:lnTo>
                  <a:cubicBezTo>
                    <a:pt x="73830" y="17831"/>
                    <a:pt x="51666" y="24222"/>
                    <a:pt x="29196" y="29356"/>
                  </a:cubicBezTo>
                  <a:close/>
                </a:path>
              </a:pathLst>
            </a:custGeom>
            <a:solidFill>
              <a:srgbClr val="FFFFFF"/>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128551C4-2999-248B-267E-FEA459780705}"/>
                </a:ext>
              </a:extLst>
            </p:cNvPr>
            <p:cNvSpPr/>
            <p:nvPr/>
          </p:nvSpPr>
          <p:spPr>
            <a:xfrm>
              <a:off x="9066388" y="3278730"/>
              <a:ext cx="194881" cy="600551"/>
            </a:xfrm>
            <a:custGeom>
              <a:avLst/>
              <a:gdLst>
                <a:gd name="connsiteX0" fmla="*/ 28529 w 194881"/>
                <a:gd name="connsiteY0" fmla="*/ 106127 h 600551"/>
                <a:gd name="connsiteX1" fmla="*/ -46 w 194881"/>
                <a:gd name="connsiteY1" fmla="*/ 118986 h 600551"/>
                <a:gd name="connsiteX2" fmla="*/ -46 w 194881"/>
                <a:gd name="connsiteY2" fmla="*/ 118986 h 600551"/>
                <a:gd name="connsiteX3" fmla="*/ -46 w 194881"/>
                <a:gd name="connsiteY3" fmla="*/ 502558 h 600551"/>
                <a:gd name="connsiteX4" fmla="*/ 97395 w 194881"/>
                <a:gd name="connsiteY4" fmla="*/ 599999 h 600551"/>
                <a:gd name="connsiteX5" fmla="*/ 194836 w 194881"/>
                <a:gd name="connsiteY5" fmla="*/ 502558 h 600551"/>
                <a:gd name="connsiteX6" fmla="*/ 194836 w 194881"/>
                <a:gd name="connsiteY6" fmla="*/ -553 h 600551"/>
                <a:gd name="connsiteX7" fmla="*/ 166261 w 194881"/>
                <a:gd name="connsiteY7" fmla="*/ 24689 h 600551"/>
                <a:gd name="connsiteX8" fmla="*/ 28529 w 194881"/>
                <a:gd name="connsiteY8" fmla="*/ 106127 h 60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881" h="600551">
                  <a:moveTo>
                    <a:pt x="28529" y="106127"/>
                  </a:moveTo>
                  <a:lnTo>
                    <a:pt x="-46" y="118986"/>
                  </a:lnTo>
                  <a:lnTo>
                    <a:pt x="-46" y="118986"/>
                  </a:lnTo>
                  <a:lnTo>
                    <a:pt x="-46" y="502558"/>
                  </a:lnTo>
                  <a:cubicBezTo>
                    <a:pt x="-46" y="556374"/>
                    <a:pt x="43579" y="599999"/>
                    <a:pt x="97395" y="599999"/>
                  </a:cubicBezTo>
                  <a:cubicBezTo>
                    <a:pt x="151211" y="599999"/>
                    <a:pt x="194836" y="556374"/>
                    <a:pt x="194836" y="502558"/>
                  </a:cubicBezTo>
                  <a:lnTo>
                    <a:pt x="194836" y="-553"/>
                  </a:lnTo>
                  <a:cubicBezTo>
                    <a:pt x="182834" y="9735"/>
                    <a:pt x="170642" y="20307"/>
                    <a:pt x="166261" y="24689"/>
                  </a:cubicBezTo>
                  <a:cubicBezTo>
                    <a:pt x="123208" y="56407"/>
                    <a:pt x="77068" y="83686"/>
                    <a:pt x="28529" y="106127"/>
                  </a:cubicBezTo>
                  <a:close/>
                </a:path>
              </a:pathLst>
            </a:custGeom>
            <a:solidFill>
              <a:srgbClr val="FFFFFF"/>
            </a:solidFill>
            <a:ln w="9525" cap="flat">
              <a:noFill/>
              <a:prstDash val="solid"/>
              <a:miter/>
            </a:ln>
          </p:spPr>
          <p:txBody>
            <a:bodyPr rtlCol="0" anchor="ctr"/>
            <a:lstStyle/>
            <a:p>
              <a:endParaRPr lang="en-IN"/>
            </a:p>
          </p:txBody>
        </p:sp>
        <p:grpSp>
          <p:nvGrpSpPr>
            <p:cNvPr id="101" name="Graphic 63">
              <a:extLst>
                <a:ext uri="{FF2B5EF4-FFF2-40B4-BE49-F238E27FC236}">
                  <a16:creationId xmlns:a16="http://schemas.microsoft.com/office/drawing/2014/main" xmlns="" id="{E9D971BF-BE26-B27B-4439-09C762FBFB8F}"/>
                </a:ext>
              </a:extLst>
            </p:cNvPr>
            <p:cNvGrpSpPr/>
            <p:nvPr/>
          </p:nvGrpSpPr>
          <p:grpSpPr>
            <a:xfrm>
              <a:off x="8515359" y="2048749"/>
              <a:ext cx="1552863" cy="1830532"/>
              <a:chOff x="8515359" y="2048749"/>
              <a:chExt cx="1552863" cy="1830532"/>
            </a:xfrm>
            <a:solidFill>
              <a:srgbClr val="F15A29"/>
            </a:solidFill>
          </p:grpSpPr>
          <p:sp>
            <p:nvSpPr>
              <p:cNvPr id="110" name="Freeform: Shape 109">
                <a:extLst>
                  <a:ext uri="{FF2B5EF4-FFF2-40B4-BE49-F238E27FC236}">
                    <a16:creationId xmlns:a16="http://schemas.microsoft.com/office/drawing/2014/main" xmlns="" id="{BA581099-6243-B4E8-F12A-090A9911E748}"/>
                  </a:ext>
                </a:extLst>
              </p:cNvPr>
              <p:cNvSpPr/>
              <p:nvPr/>
            </p:nvSpPr>
            <p:spPr>
              <a:xfrm>
                <a:off x="8691264" y="3442464"/>
                <a:ext cx="266634" cy="321241"/>
              </a:xfrm>
              <a:custGeom>
                <a:avLst/>
                <a:gdLst>
                  <a:gd name="connsiteX0" fmla="*/ 169148 w 266634"/>
                  <a:gd name="connsiteY0" fmla="*/ 37643 h 321241"/>
                  <a:gd name="connsiteX1" fmla="*/ 138096 w 266634"/>
                  <a:gd name="connsiteY1" fmla="*/ 50692 h 321241"/>
                  <a:gd name="connsiteX2" fmla="*/ 138096 w 266634"/>
                  <a:gd name="connsiteY2" fmla="*/ 50692 h 321241"/>
                  <a:gd name="connsiteX3" fmla="*/ 135429 w 266634"/>
                  <a:gd name="connsiteY3" fmla="*/ 62789 h 321241"/>
                  <a:gd name="connsiteX4" fmla="*/ 27606 w 266634"/>
                  <a:gd name="connsiteY4" fmla="*/ 206331 h 321241"/>
                  <a:gd name="connsiteX5" fmla="*/ 10576 w 266634"/>
                  <a:gd name="connsiteY5" fmla="*/ 293036 h 321241"/>
                  <a:gd name="connsiteX6" fmla="*/ 97282 w 266634"/>
                  <a:gd name="connsiteY6" fmla="*/ 310067 h 321241"/>
                  <a:gd name="connsiteX7" fmla="*/ 100854 w 266634"/>
                  <a:gd name="connsiteY7" fmla="*/ 307486 h 321241"/>
                  <a:gd name="connsiteX8" fmla="*/ 256873 w 266634"/>
                  <a:gd name="connsiteY8" fmla="*/ 93174 h 321241"/>
                  <a:gd name="connsiteX9" fmla="*/ 266398 w 266634"/>
                  <a:gd name="connsiteY9" fmla="*/ -553 h 321241"/>
                  <a:gd name="connsiteX10" fmla="*/ 266398 w 266634"/>
                  <a:gd name="connsiteY10" fmla="*/ -553 h 321241"/>
                  <a:gd name="connsiteX11" fmla="*/ 237823 w 266634"/>
                  <a:gd name="connsiteY11" fmla="*/ 10591 h 321241"/>
                  <a:gd name="connsiteX12" fmla="*/ 169148 w 266634"/>
                  <a:gd name="connsiteY12" fmla="*/ 37643 h 32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634" h="321241">
                    <a:moveTo>
                      <a:pt x="169148" y="37643"/>
                    </a:moveTo>
                    <a:lnTo>
                      <a:pt x="138096" y="50692"/>
                    </a:lnTo>
                    <a:lnTo>
                      <a:pt x="138096" y="50692"/>
                    </a:lnTo>
                    <a:cubicBezTo>
                      <a:pt x="137334" y="54788"/>
                      <a:pt x="136477" y="58788"/>
                      <a:pt x="135429" y="62789"/>
                    </a:cubicBezTo>
                    <a:cubicBezTo>
                      <a:pt x="120189" y="123844"/>
                      <a:pt x="77327" y="170040"/>
                      <a:pt x="27606" y="206331"/>
                    </a:cubicBezTo>
                    <a:cubicBezTo>
                      <a:pt x="-1045" y="225571"/>
                      <a:pt x="-8665" y="264395"/>
                      <a:pt x="10576" y="293036"/>
                    </a:cubicBezTo>
                    <a:cubicBezTo>
                      <a:pt x="29816" y="321688"/>
                      <a:pt x="68640" y="329307"/>
                      <a:pt x="97282" y="310067"/>
                    </a:cubicBezTo>
                    <a:cubicBezTo>
                      <a:pt x="98501" y="309248"/>
                      <a:pt x="99692" y="308391"/>
                      <a:pt x="100854" y="307486"/>
                    </a:cubicBezTo>
                    <a:cubicBezTo>
                      <a:pt x="175434" y="253384"/>
                      <a:pt x="234204" y="183661"/>
                      <a:pt x="256873" y="93174"/>
                    </a:cubicBezTo>
                    <a:cubicBezTo>
                      <a:pt x="264227" y="62503"/>
                      <a:pt x="267436" y="30975"/>
                      <a:pt x="266398" y="-553"/>
                    </a:cubicBezTo>
                    <a:lnTo>
                      <a:pt x="266398" y="-553"/>
                    </a:lnTo>
                    <a:lnTo>
                      <a:pt x="237823" y="10591"/>
                    </a:lnTo>
                    <a:cubicBezTo>
                      <a:pt x="214773" y="19736"/>
                      <a:pt x="191722" y="28689"/>
                      <a:pt x="169148" y="37643"/>
                    </a:cubicBezTo>
                    <a:close/>
                  </a:path>
                </a:pathLst>
              </a:custGeom>
              <a:solidFill>
                <a:srgbClr val="CC5500"/>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02679FDD-6255-12C3-DDE5-BFFF3345D4C5}"/>
                  </a:ext>
                </a:extLst>
              </p:cNvPr>
              <p:cNvSpPr/>
              <p:nvPr/>
            </p:nvSpPr>
            <p:spPr>
              <a:xfrm>
                <a:off x="8515359" y="2048749"/>
                <a:ext cx="378341" cy="218425"/>
              </a:xfrm>
              <a:custGeom>
                <a:avLst/>
                <a:gdLst>
                  <a:gd name="connsiteX0" fmla="*/ 347339 w 378341"/>
                  <a:gd name="connsiteY0" fmla="*/ 199014 h 218425"/>
                  <a:gd name="connsiteX1" fmla="*/ 378296 w 378341"/>
                  <a:gd name="connsiteY1" fmla="*/ 196252 h 218425"/>
                  <a:gd name="connsiteX2" fmla="*/ 378296 w 378341"/>
                  <a:gd name="connsiteY2" fmla="*/ 196252 h 218425"/>
                  <a:gd name="connsiteX3" fmla="*/ 311621 w 378341"/>
                  <a:gd name="connsiteY3" fmla="*/ 102907 h 218425"/>
                  <a:gd name="connsiteX4" fmla="*/ 67590 w 378341"/>
                  <a:gd name="connsiteY4" fmla="*/ -440 h 218425"/>
                  <a:gd name="connsiteX5" fmla="*/ 66161 w 378341"/>
                  <a:gd name="connsiteY5" fmla="*/ -440 h 218425"/>
                  <a:gd name="connsiteX6" fmla="*/ 67 w 378341"/>
                  <a:gd name="connsiteY6" fmla="*/ 58216 h 218425"/>
                  <a:gd name="connsiteX7" fmla="*/ 56636 w 378341"/>
                  <a:gd name="connsiteY7" fmla="*/ 124148 h 218425"/>
                  <a:gd name="connsiteX8" fmla="*/ 223133 w 378341"/>
                  <a:gd name="connsiteY8" fmla="*/ 191489 h 218425"/>
                  <a:gd name="connsiteX9" fmla="*/ 245136 w 378341"/>
                  <a:gd name="connsiteY9" fmla="*/ 217873 h 218425"/>
                  <a:gd name="connsiteX10" fmla="*/ 275330 w 378341"/>
                  <a:gd name="connsiteY10" fmla="*/ 210730 h 218425"/>
                  <a:gd name="connsiteX11" fmla="*/ 347339 w 378341"/>
                  <a:gd name="connsiteY11" fmla="*/ 199014 h 21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341" h="218425">
                    <a:moveTo>
                      <a:pt x="347339" y="199014"/>
                    </a:moveTo>
                    <a:lnTo>
                      <a:pt x="378296" y="196252"/>
                    </a:lnTo>
                    <a:lnTo>
                      <a:pt x="378296" y="196252"/>
                    </a:lnTo>
                    <a:cubicBezTo>
                      <a:pt x="361293" y="161724"/>
                      <a:pt x="338776" y="130186"/>
                      <a:pt x="311621" y="102907"/>
                    </a:cubicBezTo>
                    <a:cubicBezTo>
                      <a:pt x="244946" y="36804"/>
                      <a:pt x="159221" y="7657"/>
                      <a:pt x="67590" y="-440"/>
                    </a:cubicBezTo>
                    <a:lnTo>
                      <a:pt x="66161" y="-440"/>
                    </a:lnTo>
                    <a:cubicBezTo>
                      <a:pt x="31709" y="-2497"/>
                      <a:pt x="2125" y="23764"/>
                      <a:pt x="67" y="58216"/>
                    </a:cubicBezTo>
                    <a:cubicBezTo>
                      <a:pt x="-1943" y="91848"/>
                      <a:pt x="23089" y="121014"/>
                      <a:pt x="56636" y="124148"/>
                    </a:cubicBezTo>
                    <a:cubicBezTo>
                      <a:pt x="117977" y="129482"/>
                      <a:pt x="178652" y="147103"/>
                      <a:pt x="223133" y="191489"/>
                    </a:cubicBezTo>
                    <a:cubicBezTo>
                      <a:pt x="231182" y="199662"/>
                      <a:pt x="238545" y="208482"/>
                      <a:pt x="245136" y="217873"/>
                    </a:cubicBezTo>
                    <a:cubicBezTo>
                      <a:pt x="255899" y="215207"/>
                      <a:pt x="267329" y="212445"/>
                      <a:pt x="275330" y="210730"/>
                    </a:cubicBezTo>
                    <a:cubicBezTo>
                      <a:pt x="298952" y="205967"/>
                      <a:pt x="322765" y="202062"/>
                      <a:pt x="347339" y="199014"/>
                    </a:cubicBezTo>
                    <a:close/>
                  </a:path>
                </a:pathLst>
              </a:custGeom>
              <a:solidFill>
                <a:srgbClr val="CC5500"/>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F5FAB3FF-2AB0-D731-37BA-8DB74EFBF97C}"/>
                  </a:ext>
                </a:extLst>
              </p:cNvPr>
              <p:cNvSpPr/>
              <p:nvPr/>
            </p:nvSpPr>
            <p:spPr>
              <a:xfrm>
                <a:off x="9720089" y="3008696"/>
                <a:ext cx="348133" cy="233118"/>
              </a:xfrm>
              <a:custGeom>
                <a:avLst/>
                <a:gdLst>
                  <a:gd name="connsiteX0" fmla="*/ 29196 w 348133"/>
                  <a:gd name="connsiteY0" fmla="*/ 29356 h 233118"/>
                  <a:gd name="connsiteX1" fmla="*/ -46 w 348133"/>
                  <a:gd name="connsiteY1" fmla="*/ 34975 h 233118"/>
                  <a:gd name="connsiteX2" fmla="*/ -46 w 348133"/>
                  <a:gd name="connsiteY2" fmla="*/ 34975 h 233118"/>
                  <a:gd name="connsiteX3" fmla="*/ 42055 w 348133"/>
                  <a:gd name="connsiteY3" fmla="*/ 102222 h 233118"/>
                  <a:gd name="connsiteX4" fmla="*/ 273512 w 348133"/>
                  <a:gd name="connsiteY4" fmla="*/ 231381 h 233118"/>
                  <a:gd name="connsiteX5" fmla="*/ 346903 w 348133"/>
                  <a:gd name="connsiteY5" fmla="*/ 182089 h 233118"/>
                  <a:gd name="connsiteX6" fmla="*/ 297610 w 348133"/>
                  <a:gd name="connsiteY6" fmla="*/ 108699 h 233118"/>
                  <a:gd name="connsiteX7" fmla="*/ 139400 w 348133"/>
                  <a:gd name="connsiteY7" fmla="*/ 23641 h 233118"/>
                  <a:gd name="connsiteX8" fmla="*/ 122922 w 348133"/>
                  <a:gd name="connsiteY8" fmla="*/ -553 h 233118"/>
                  <a:gd name="connsiteX9" fmla="*/ 95585 w 348133"/>
                  <a:gd name="connsiteY9" fmla="*/ 10211 h 233118"/>
                  <a:gd name="connsiteX10" fmla="*/ 29196 w 348133"/>
                  <a:gd name="connsiteY10" fmla="*/ 29356 h 233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133" h="233118">
                    <a:moveTo>
                      <a:pt x="29196" y="29356"/>
                    </a:moveTo>
                    <a:cubicBezTo>
                      <a:pt x="29196" y="29356"/>
                      <a:pt x="15480" y="32213"/>
                      <a:pt x="-46" y="34975"/>
                    </a:cubicBezTo>
                    <a:lnTo>
                      <a:pt x="-46" y="34975"/>
                    </a:lnTo>
                    <a:cubicBezTo>
                      <a:pt x="11318" y="58950"/>
                      <a:pt x="25453" y="81524"/>
                      <a:pt x="42055" y="102222"/>
                    </a:cubicBezTo>
                    <a:cubicBezTo>
                      <a:pt x="100729" y="174993"/>
                      <a:pt x="183120" y="213569"/>
                      <a:pt x="273512" y="231381"/>
                    </a:cubicBezTo>
                    <a:cubicBezTo>
                      <a:pt x="307393" y="238039"/>
                      <a:pt x="340245" y="215970"/>
                      <a:pt x="346903" y="182089"/>
                    </a:cubicBezTo>
                    <a:cubicBezTo>
                      <a:pt x="353561" y="148209"/>
                      <a:pt x="331491" y="115357"/>
                      <a:pt x="297610" y="108699"/>
                    </a:cubicBezTo>
                    <a:cubicBezTo>
                      <a:pt x="237222" y="96793"/>
                      <a:pt x="178929" y="72695"/>
                      <a:pt x="139400" y="23641"/>
                    </a:cubicBezTo>
                    <a:cubicBezTo>
                      <a:pt x="133314" y="15992"/>
                      <a:pt x="127808" y="7906"/>
                      <a:pt x="122922" y="-553"/>
                    </a:cubicBezTo>
                    <a:lnTo>
                      <a:pt x="95585" y="10211"/>
                    </a:lnTo>
                    <a:cubicBezTo>
                      <a:pt x="73830" y="17831"/>
                      <a:pt x="51666" y="24222"/>
                      <a:pt x="29196" y="29356"/>
                    </a:cubicBezTo>
                    <a:close/>
                  </a:path>
                </a:pathLst>
              </a:custGeom>
              <a:solidFill>
                <a:srgbClr val="CC5500"/>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5090C508-C735-0FFE-5E76-4A50A9311F98}"/>
                  </a:ext>
                </a:extLst>
              </p:cNvPr>
              <p:cNvSpPr/>
              <p:nvPr/>
            </p:nvSpPr>
            <p:spPr>
              <a:xfrm>
                <a:off x="9066388" y="3278730"/>
                <a:ext cx="194881" cy="600551"/>
              </a:xfrm>
              <a:custGeom>
                <a:avLst/>
                <a:gdLst>
                  <a:gd name="connsiteX0" fmla="*/ 28529 w 194881"/>
                  <a:gd name="connsiteY0" fmla="*/ 106127 h 600551"/>
                  <a:gd name="connsiteX1" fmla="*/ -46 w 194881"/>
                  <a:gd name="connsiteY1" fmla="*/ 118986 h 600551"/>
                  <a:gd name="connsiteX2" fmla="*/ -46 w 194881"/>
                  <a:gd name="connsiteY2" fmla="*/ 118986 h 600551"/>
                  <a:gd name="connsiteX3" fmla="*/ -46 w 194881"/>
                  <a:gd name="connsiteY3" fmla="*/ 502558 h 600551"/>
                  <a:gd name="connsiteX4" fmla="*/ 97395 w 194881"/>
                  <a:gd name="connsiteY4" fmla="*/ 599999 h 600551"/>
                  <a:gd name="connsiteX5" fmla="*/ 194836 w 194881"/>
                  <a:gd name="connsiteY5" fmla="*/ 502558 h 600551"/>
                  <a:gd name="connsiteX6" fmla="*/ 194836 w 194881"/>
                  <a:gd name="connsiteY6" fmla="*/ -553 h 600551"/>
                  <a:gd name="connsiteX7" fmla="*/ 166261 w 194881"/>
                  <a:gd name="connsiteY7" fmla="*/ 24689 h 600551"/>
                  <a:gd name="connsiteX8" fmla="*/ 28529 w 194881"/>
                  <a:gd name="connsiteY8" fmla="*/ 106127 h 60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881" h="600551">
                    <a:moveTo>
                      <a:pt x="28529" y="106127"/>
                    </a:moveTo>
                    <a:lnTo>
                      <a:pt x="-46" y="118986"/>
                    </a:lnTo>
                    <a:lnTo>
                      <a:pt x="-46" y="118986"/>
                    </a:lnTo>
                    <a:lnTo>
                      <a:pt x="-46" y="502558"/>
                    </a:lnTo>
                    <a:cubicBezTo>
                      <a:pt x="-46" y="556374"/>
                      <a:pt x="43579" y="599999"/>
                      <a:pt x="97395" y="599999"/>
                    </a:cubicBezTo>
                    <a:cubicBezTo>
                      <a:pt x="151211" y="599999"/>
                      <a:pt x="194836" y="556374"/>
                      <a:pt x="194836" y="502558"/>
                    </a:cubicBezTo>
                    <a:lnTo>
                      <a:pt x="194836" y="-553"/>
                    </a:lnTo>
                    <a:cubicBezTo>
                      <a:pt x="182834" y="9735"/>
                      <a:pt x="170642" y="20307"/>
                      <a:pt x="166261" y="24689"/>
                    </a:cubicBezTo>
                    <a:cubicBezTo>
                      <a:pt x="123208" y="56407"/>
                      <a:pt x="77068" y="83686"/>
                      <a:pt x="28529" y="106127"/>
                    </a:cubicBezTo>
                    <a:close/>
                  </a:path>
                </a:pathLst>
              </a:custGeom>
              <a:solidFill>
                <a:srgbClr val="CC5500"/>
              </a:solidFill>
              <a:ln w="9525" cap="flat">
                <a:noFill/>
                <a:prstDash val="solid"/>
                <a:miter/>
              </a:ln>
            </p:spPr>
            <p:txBody>
              <a:bodyPr rtlCol="0" anchor="ctr"/>
              <a:lstStyle/>
              <a:p>
                <a:endParaRPr lang="en-IN"/>
              </a:p>
            </p:txBody>
          </p:sp>
        </p:grpSp>
        <p:sp>
          <p:nvSpPr>
            <p:cNvPr id="102" name="Freeform: Shape 101">
              <a:extLst>
                <a:ext uri="{FF2B5EF4-FFF2-40B4-BE49-F238E27FC236}">
                  <a16:creationId xmlns:a16="http://schemas.microsoft.com/office/drawing/2014/main" xmlns="" id="{E41900C3-DD0C-D5BA-9062-C238CD3C6648}"/>
                </a:ext>
              </a:extLst>
            </p:cNvPr>
            <p:cNvSpPr/>
            <p:nvPr/>
          </p:nvSpPr>
          <p:spPr>
            <a:xfrm>
              <a:off x="8319202" y="2269270"/>
              <a:ext cx="2046641" cy="1422889"/>
            </a:xfrm>
            <a:custGeom>
              <a:avLst/>
              <a:gdLst>
                <a:gd name="connsiteX0" fmla="*/ 1843373 w 2046641"/>
                <a:gd name="connsiteY0" fmla="*/ -553 h 1422889"/>
                <a:gd name="connsiteX1" fmla="*/ 675131 w 2046641"/>
                <a:gd name="connsiteY1" fmla="*/ -553 h 1422889"/>
                <a:gd name="connsiteX2" fmla="*/ 94 w 2046641"/>
                <a:gd name="connsiteY2" fmla="*/ 625621 h 1422889"/>
                <a:gd name="connsiteX3" fmla="*/ 94 w 2046641"/>
                <a:gd name="connsiteY3" fmla="*/ 1191120 h 1422889"/>
                <a:gd name="connsiteX4" fmla="*/ 264604 w 2046641"/>
                <a:gd name="connsiteY4" fmla="*/ 1338091 h 1422889"/>
                <a:gd name="connsiteX5" fmla="*/ 1064704 w 2046641"/>
                <a:gd name="connsiteY5" fmla="*/ 776116 h 1422889"/>
                <a:gd name="connsiteX6" fmla="*/ 1233582 w 2046641"/>
                <a:gd name="connsiteY6" fmla="*/ 746874 h 1422889"/>
                <a:gd name="connsiteX7" fmla="*/ 1995582 w 2046641"/>
                <a:gd name="connsiteY7" fmla="*/ 256432 h 1422889"/>
                <a:gd name="connsiteX8" fmla="*/ 1843373 w 2046641"/>
                <a:gd name="connsiteY8" fmla="*/ -553 h 142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6641" h="1422889">
                  <a:moveTo>
                    <a:pt x="1843373" y="-553"/>
                  </a:moveTo>
                  <a:lnTo>
                    <a:pt x="675131" y="-553"/>
                  </a:lnTo>
                  <a:cubicBezTo>
                    <a:pt x="268318" y="-553"/>
                    <a:pt x="94" y="206711"/>
                    <a:pt x="94" y="625621"/>
                  </a:cubicBezTo>
                  <a:lnTo>
                    <a:pt x="94" y="1191120"/>
                  </a:lnTo>
                  <a:cubicBezTo>
                    <a:pt x="-4001" y="1391145"/>
                    <a:pt x="81628" y="1513351"/>
                    <a:pt x="264604" y="1338091"/>
                  </a:cubicBezTo>
                  <a:cubicBezTo>
                    <a:pt x="496728" y="1115968"/>
                    <a:pt x="941831" y="1152353"/>
                    <a:pt x="1064704" y="776116"/>
                  </a:cubicBezTo>
                  <a:cubicBezTo>
                    <a:pt x="1074896" y="744493"/>
                    <a:pt x="1200816" y="741159"/>
                    <a:pt x="1233582" y="746874"/>
                  </a:cubicBezTo>
                  <a:cubicBezTo>
                    <a:pt x="1531715" y="799071"/>
                    <a:pt x="1846230" y="539134"/>
                    <a:pt x="1995582" y="256432"/>
                  </a:cubicBezTo>
                  <a:cubicBezTo>
                    <a:pt x="2116930" y="27070"/>
                    <a:pt x="2003964" y="-553"/>
                    <a:pt x="1843373" y="-553"/>
                  </a:cubicBezTo>
                  <a:close/>
                </a:path>
              </a:pathLst>
            </a:custGeom>
            <a:solidFill>
              <a:srgbClr val="CC5500"/>
            </a:solidFill>
            <a:ln w="9525" cap="flat">
              <a:noFill/>
              <a:prstDash val="solid"/>
              <a:miter/>
            </a:ln>
          </p:spPr>
          <p:txBody>
            <a:bodyPr rtlCol="0" anchor="ctr"/>
            <a:lstStyle/>
            <a:p>
              <a:endParaRPr lang="en-IN" dirty="0"/>
            </a:p>
          </p:txBody>
        </p:sp>
        <p:sp>
          <p:nvSpPr>
            <p:cNvPr id="103" name="Freeform: Shape 102">
              <a:extLst>
                <a:ext uri="{FF2B5EF4-FFF2-40B4-BE49-F238E27FC236}">
                  <a16:creationId xmlns:a16="http://schemas.microsoft.com/office/drawing/2014/main" xmlns="" id="{CA8EC64C-A04F-AC7A-9ED3-70C1A3E5ED0D}"/>
                </a:ext>
              </a:extLst>
            </p:cNvPr>
            <p:cNvSpPr/>
            <p:nvPr/>
          </p:nvSpPr>
          <p:spPr>
            <a:xfrm>
              <a:off x="9266699" y="2269270"/>
              <a:ext cx="398049" cy="1058433"/>
            </a:xfrm>
            <a:custGeom>
              <a:avLst/>
              <a:gdLst>
                <a:gd name="connsiteX0" fmla="*/ 398004 w 398049"/>
                <a:gd name="connsiteY0" fmla="*/ -553 h 1058433"/>
                <a:gd name="connsiteX1" fmla="*/ -46 w 398049"/>
                <a:gd name="connsiteY1" fmla="*/ -553 h 1058433"/>
                <a:gd name="connsiteX2" fmla="*/ 135590 w 398049"/>
                <a:gd name="connsiteY2" fmla="*/ 986333 h 1058433"/>
                <a:gd name="connsiteX3" fmla="*/ 261511 w 398049"/>
                <a:gd name="connsiteY3" fmla="*/ 986333 h 1058433"/>
                <a:gd name="connsiteX4" fmla="*/ 398004 w 398049"/>
                <a:gd name="connsiteY4" fmla="*/ -553 h 105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49" h="1058433">
                  <a:moveTo>
                    <a:pt x="398004" y="-553"/>
                  </a:moveTo>
                  <a:lnTo>
                    <a:pt x="-46" y="-553"/>
                  </a:lnTo>
                  <a:cubicBezTo>
                    <a:pt x="221315" y="164611"/>
                    <a:pt x="65391" y="549897"/>
                    <a:pt x="135590" y="986333"/>
                  </a:cubicBezTo>
                  <a:cubicBezTo>
                    <a:pt x="151783" y="1086154"/>
                    <a:pt x="244461" y="1077201"/>
                    <a:pt x="261511" y="986333"/>
                  </a:cubicBezTo>
                  <a:cubicBezTo>
                    <a:pt x="343426" y="552564"/>
                    <a:pt x="176548" y="164611"/>
                    <a:pt x="398004" y="-553"/>
                  </a:cubicBezTo>
                  <a:close/>
                </a:path>
              </a:pathLst>
            </a:custGeom>
            <a:solidFill>
              <a:srgbClr val="FFFFFF"/>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96677BB5-395B-CEB3-829D-4FFBFEC5B3FF}"/>
                </a:ext>
              </a:extLst>
            </p:cNvPr>
            <p:cNvSpPr/>
            <p:nvPr/>
          </p:nvSpPr>
          <p:spPr>
            <a:xfrm>
              <a:off x="9266699" y="2269270"/>
              <a:ext cx="398049" cy="1058433"/>
            </a:xfrm>
            <a:custGeom>
              <a:avLst/>
              <a:gdLst>
                <a:gd name="connsiteX0" fmla="*/ 398004 w 398049"/>
                <a:gd name="connsiteY0" fmla="*/ -553 h 1058433"/>
                <a:gd name="connsiteX1" fmla="*/ -46 w 398049"/>
                <a:gd name="connsiteY1" fmla="*/ -553 h 1058433"/>
                <a:gd name="connsiteX2" fmla="*/ 135590 w 398049"/>
                <a:gd name="connsiteY2" fmla="*/ 986333 h 1058433"/>
                <a:gd name="connsiteX3" fmla="*/ 261511 w 398049"/>
                <a:gd name="connsiteY3" fmla="*/ 986333 h 1058433"/>
                <a:gd name="connsiteX4" fmla="*/ 398004 w 398049"/>
                <a:gd name="connsiteY4" fmla="*/ -553 h 105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49" h="1058433">
                  <a:moveTo>
                    <a:pt x="398004" y="-553"/>
                  </a:moveTo>
                  <a:lnTo>
                    <a:pt x="-46" y="-553"/>
                  </a:lnTo>
                  <a:cubicBezTo>
                    <a:pt x="221315" y="164611"/>
                    <a:pt x="65391" y="549897"/>
                    <a:pt x="135590" y="986333"/>
                  </a:cubicBezTo>
                  <a:cubicBezTo>
                    <a:pt x="151783" y="1086154"/>
                    <a:pt x="244461" y="1077201"/>
                    <a:pt x="261511" y="986333"/>
                  </a:cubicBezTo>
                  <a:cubicBezTo>
                    <a:pt x="343426" y="552564"/>
                    <a:pt x="176548" y="164611"/>
                    <a:pt x="398004" y="-553"/>
                  </a:cubicBezTo>
                  <a:close/>
                </a:path>
              </a:pathLst>
            </a:custGeom>
            <a:solidFill>
              <a:srgbClr val="F15A29">
                <a:alpha val="50000"/>
              </a:srgbClr>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7BDD0A9E-F4A9-684D-C21E-B3CF00359AB2}"/>
                </a:ext>
              </a:extLst>
            </p:cNvPr>
            <p:cNvSpPr/>
            <p:nvPr/>
          </p:nvSpPr>
          <p:spPr>
            <a:xfrm>
              <a:off x="8290623" y="2240219"/>
              <a:ext cx="2103958" cy="1481042"/>
            </a:xfrm>
            <a:custGeom>
              <a:avLst/>
              <a:gdLst>
                <a:gd name="connsiteX0" fmla="*/ 2087788 w 2103958"/>
                <a:gd name="connsiteY0" fmla="*/ 68313 h 1481042"/>
                <a:gd name="connsiteX1" fmla="*/ 2087788 w 2103958"/>
                <a:gd name="connsiteY1" fmla="*/ 68313 h 1481042"/>
                <a:gd name="connsiteX2" fmla="*/ 1871857 w 2103958"/>
                <a:gd name="connsiteY2" fmla="*/ -553 h 1481042"/>
                <a:gd name="connsiteX3" fmla="*/ 703806 w 2103958"/>
                <a:gd name="connsiteY3" fmla="*/ -553 h 1481042"/>
                <a:gd name="connsiteX4" fmla="*/ 633511 w 2103958"/>
                <a:gd name="connsiteY4" fmla="*/ 1638 h 1481042"/>
                <a:gd name="connsiteX5" fmla="*/ 572075 w 2103958"/>
                <a:gd name="connsiteY5" fmla="*/ 7163 h 1481042"/>
                <a:gd name="connsiteX6" fmla="*/ 500447 w 2103958"/>
                <a:gd name="connsiteY6" fmla="*/ 18783 h 1481042"/>
                <a:gd name="connsiteX7" fmla="*/ 439964 w 2103958"/>
                <a:gd name="connsiteY7" fmla="*/ 33452 h 1481042"/>
                <a:gd name="connsiteX8" fmla="*/ 200124 w 2103958"/>
                <a:gd name="connsiteY8" fmla="*/ 157848 h 1481042"/>
                <a:gd name="connsiteX9" fmla="*/ 99 w 2103958"/>
                <a:gd name="connsiteY9" fmla="*/ 635622 h 1481042"/>
                <a:gd name="connsiteX10" fmla="*/ 99 w 2103958"/>
                <a:gd name="connsiteY10" fmla="*/ 718299 h 1481042"/>
                <a:gd name="connsiteX11" fmla="*/ 99 w 2103958"/>
                <a:gd name="connsiteY11" fmla="*/ 1219886 h 1481042"/>
                <a:gd name="connsiteX12" fmla="*/ 96587 w 2103958"/>
                <a:gd name="connsiteY12" fmla="*/ 1470965 h 1481042"/>
                <a:gd name="connsiteX13" fmla="*/ 141736 w 2103958"/>
                <a:gd name="connsiteY13" fmla="*/ 1480490 h 1481042"/>
                <a:gd name="connsiteX14" fmla="*/ 313186 w 2103958"/>
                <a:gd name="connsiteY14" fmla="*/ 1388002 h 1481042"/>
                <a:gd name="connsiteX15" fmla="*/ 505972 w 2103958"/>
                <a:gd name="connsiteY15" fmla="*/ 1266939 h 1481042"/>
                <a:gd name="connsiteX16" fmla="*/ 569884 w 2103958"/>
                <a:gd name="connsiteY16" fmla="*/ 1240079 h 1481042"/>
                <a:gd name="connsiteX17" fmla="*/ 638845 w 2103958"/>
                <a:gd name="connsiteY17" fmla="*/ 1213027 h 1481042"/>
                <a:gd name="connsiteX18" fmla="*/ 695995 w 2103958"/>
                <a:gd name="connsiteY18" fmla="*/ 1190834 h 1481042"/>
                <a:gd name="connsiteX19" fmla="*/ 746954 w 2103958"/>
                <a:gd name="connsiteY19" fmla="*/ 1169974 h 1481042"/>
                <a:gd name="connsiteX20" fmla="*/ 804104 w 2103958"/>
                <a:gd name="connsiteY20" fmla="*/ 1144257 h 1481042"/>
                <a:gd name="connsiteX21" fmla="*/ 941550 w 2103958"/>
                <a:gd name="connsiteY21" fmla="*/ 1063295 h 1481042"/>
                <a:gd name="connsiteX22" fmla="*/ 998700 w 2103958"/>
                <a:gd name="connsiteY22" fmla="*/ 1013669 h 1481042"/>
                <a:gd name="connsiteX23" fmla="*/ 1070614 w 2103958"/>
                <a:gd name="connsiteY23" fmla="*/ 922134 h 1481042"/>
                <a:gd name="connsiteX24" fmla="*/ 1082996 w 2103958"/>
                <a:gd name="connsiteY24" fmla="*/ 1020051 h 1481042"/>
                <a:gd name="connsiteX25" fmla="*/ 1171102 w 2103958"/>
                <a:gd name="connsiteY25" fmla="*/ 1115777 h 1481042"/>
                <a:gd name="connsiteX26" fmla="*/ 1172055 w 2103958"/>
                <a:gd name="connsiteY26" fmla="*/ 1115777 h 1481042"/>
                <a:gd name="connsiteX27" fmla="*/ 1265591 w 2103958"/>
                <a:gd name="connsiteY27" fmla="*/ 1020527 h 1481042"/>
                <a:gd name="connsiteX28" fmla="*/ 1288927 w 2103958"/>
                <a:gd name="connsiteY28" fmla="*/ 808501 h 1481042"/>
                <a:gd name="connsiteX29" fmla="*/ 1340267 w 2103958"/>
                <a:gd name="connsiteY29" fmla="*/ 811263 h 1481042"/>
                <a:gd name="connsiteX30" fmla="*/ 1399607 w 2103958"/>
                <a:gd name="connsiteY30" fmla="*/ 807834 h 1481042"/>
                <a:gd name="connsiteX31" fmla="*/ 1458567 w 2103958"/>
                <a:gd name="connsiteY31" fmla="*/ 797738 h 1481042"/>
                <a:gd name="connsiteX32" fmla="*/ 1525242 w 2103958"/>
                <a:gd name="connsiteY32" fmla="*/ 778688 h 1481042"/>
                <a:gd name="connsiteX33" fmla="*/ 1579344 w 2103958"/>
                <a:gd name="connsiteY33" fmla="*/ 757256 h 1481042"/>
                <a:gd name="connsiteX34" fmla="*/ 1719171 w 2103958"/>
                <a:gd name="connsiteY34" fmla="*/ 676961 h 1481042"/>
                <a:gd name="connsiteX35" fmla="*/ 2049593 w 2103958"/>
                <a:gd name="connsiteY35" fmla="*/ 298913 h 1481042"/>
                <a:gd name="connsiteX36" fmla="*/ 2087788 w 2103958"/>
                <a:gd name="connsiteY36" fmla="*/ 68313 h 1481042"/>
                <a:gd name="connsiteX37" fmla="*/ 1067947 w 2103958"/>
                <a:gd name="connsiteY37" fmla="*/ 545420 h 1481042"/>
                <a:gd name="connsiteX38" fmla="*/ 1064042 w 2103958"/>
                <a:gd name="connsiteY38" fmla="*/ 800690 h 1481042"/>
                <a:gd name="connsiteX39" fmla="*/ 617986 w 2103958"/>
                <a:gd name="connsiteY39" fmla="*/ 1159306 h 1481042"/>
                <a:gd name="connsiteX40" fmla="*/ 273276 w 2103958"/>
                <a:gd name="connsiteY40" fmla="*/ 1346377 h 1481042"/>
                <a:gd name="connsiteX41" fmla="*/ 119542 w 2103958"/>
                <a:gd name="connsiteY41" fmla="*/ 1418291 h 1481042"/>
                <a:gd name="connsiteX42" fmla="*/ 57440 w 2103958"/>
                <a:gd name="connsiteY42" fmla="*/ 1220743 h 1481042"/>
                <a:gd name="connsiteX43" fmla="*/ 57440 w 2103958"/>
                <a:gd name="connsiteY43" fmla="*/ 719346 h 1481042"/>
                <a:gd name="connsiteX44" fmla="*/ 57440 w 2103958"/>
                <a:gd name="connsiteY44" fmla="*/ 637051 h 1481042"/>
                <a:gd name="connsiteX45" fmla="*/ 703616 w 2103958"/>
                <a:gd name="connsiteY45" fmla="*/ 57359 h 1481042"/>
                <a:gd name="connsiteX46" fmla="*/ 965839 w 2103958"/>
                <a:gd name="connsiteY46" fmla="*/ 57359 h 1481042"/>
                <a:gd name="connsiteX47" fmla="*/ 1067947 w 2103958"/>
                <a:gd name="connsiteY47" fmla="*/ 545420 h 1481042"/>
                <a:gd name="connsiteX48" fmla="*/ 1225109 w 2103958"/>
                <a:gd name="connsiteY48" fmla="*/ 432263 h 1481042"/>
                <a:gd name="connsiteX49" fmla="*/ 1225109 w 2103958"/>
                <a:gd name="connsiteY49" fmla="*/ 432263 h 1481042"/>
                <a:gd name="connsiteX50" fmla="*/ 1225109 w 2103958"/>
                <a:gd name="connsiteY50" fmla="*/ 434073 h 1481042"/>
                <a:gd name="connsiteX51" fmla="*/ 1228062 w 2103958"/>
                <a:gd name="connsiteY51" fmla="*/ 516464 h 1481042"/>
                <a:gd name="connsiteX52" fmla="*/ 1228062 w 2103958"/>
                <a:gd name="connsiteY52" fmla="*/ 517036 h 1481042"/>
                <a:gd name="connsiteX53" fmla="*/ 1228729 w 2103958"/>
                <a:gd name="connsiteY53" fmla="*/ 532657 h 1481042"/>
                <a:gd name="connsiteX54" fmla="*/ 1209679 w 2103958"/>
                <a:gd name="connsiteY54" fmla="*/ 1010050 h 1481042"/>
                <a:gd name="connsiteX55" fmla="*/ 1172626 w 2103958"/>
                <a:gd name="connsiteY55" fmla="*/ 1057675 h 1481042"/>
                <a:gd name="connsiteX56" fmla="*/ 1172626 w 2103958"/>
                <a:gd name="connsiteY56" fmla="*/ 1057675 h 1481042"/>
                <a:gd name="connsiteX57" fmla="*/ 1140623 w 2103958"/>
                <a:gd name="connsiteY57" fmla="*/ 1010050 h 1481042"/>
                <a:gd name="connsiteX58" fmla="*/ 1125573 w 2103958"/>
                <a:gd name="connsiteY58" fmla="*/ 546849 h 1481042"/>
                <a:gd name="connsiteX59" fmla="*/ 1047087 w 2103958"/>
                <a:gd name="connsiteY59" fmla="*/ 56597 h 1481042"/>
                <a:gd name="connsiteX60" fmla="*/ 1303595 w 2103958"/>
                <a:gd name="connsiteY60" fmla="*/ 56597 h 1481042"/>
                <a:gd name="connsiteX61" fmla="*/ 1225109 w 2103958"/>
                <a:gd name="connsiteY61" fmla="*/ 432263 h 1481042"/>
                <a:gd name="connsiteX62" fmla="*/ 1998539 w 2103958"/>
                <a:gd name="connsiteY62" fmla="*/ 271957 h 1481042"/>
                <a:gd name="connsiteX63" fmla="*/ 1998539 w 2103958"/>
                <a:gd name="connsiteY63" fmla="*/ 271957 h 1481042"/>
                <a:gd name="connsiteX64" fmla="*/ 1685929 w 2103958"/>
                <a:gd name="connsiteY64" fmla="*/ 630288 h 1481042"/>
                <a:gd name="connsiteX65" fmla="*/ 1291118 w 2103958"/>
                <a:gd name="connsiteY65" fmla="*/ 751256 h 1481042"/>
                <a:gd name="connsiteX66" fmla="*/ 1286165 w 2103958"/>
                <a:gd name="connsiteY66" fmla="*/ 530561 h 1481042"/>
                <a:gd name="connsiteX67" fmla="*/ 1285593 w 2103958"/>
                <a:gd name="connsiteY67" fmla="*/ 514940 h 1481042"/>
                <a:gd name="connsiteX68" fmla="*/ 1282640 w 2103958"/>
                <a:gd name="connsiteY68" fmla="*/ 434263 h 1481042"/>
                <a:gd name="connsiteX69" fmla="*/ 1282640 w 2103958"/>
                <a:gd name="connsiteY69" fmla="*/ 434263 h 1481042"/>
                <a:gd name="connsiteX70" fmla="*/ 1282640 w 2103958"/>
                <a:gd name="connsiteY70" fmla="*/ 432644 h 1481042"/>
                <a:gd name="connsiteX71" fmla="*/ 1282640 w 2103958"/>
                <a:gd name="connsiteY71" fmla="*/ 432644 h 1481042"/>
                <a:gd name="connsiteX72" fmla="*/ 1383986 w 2103958"/>
                <a:gd name="connsiteY72" fmla="*/ 57645 h 1481042"/>
                <a:gd name="connsiteX73" fmla="*/ 1871857 w 2103958"/>
                <a:gd name="connsiteY73" fmla="*/ 57645 h 1481042"/>
                <a:gd name="connsiteX74" fmla="*/ 2038449 w 2103958"/>
                <a:gd name="connsiteY74" fmla="*/ 98698 h 1481042"/>
                <a:gd name="connsiteX75" fmla="*/ 1998539 w 2103958"/>
                <a:gd name="connsiteY75" fmla="*/ 271957 h 1481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103958" h="1481042">
                  <a:moveTo>
                    <a:pt x="2087788" y="68313"/>
                  </a:moveTo>
                  <a:lnTo>
                    <a:pt x="2087788" y="68313"/>
                  </a:lnTo>
                  <a:cubicBezTo>
                    <a:pt x="2051308" y="7734"/>
                    <a:pt x="1962440" y="-553"/>
                    <a:pt x="1871857" y="-553"/>
                  </a:cubicBezTo>
                  <a:lnTo>
                    <a:pt x="703806" y="-553"/>
                  </a:lnTo>
                  <a:cubicBezTo>
                    <a:pt x="679898" y="-553"/>
                    <a:pt x="656181" y="114"/>
                    <a:pt x="633511" y="1638"/>
                  </a:cubicBezTo>
                  <a:lnTo>
                    <a:pt x="572075" y="7163"/>
                  </a:lnTo>
                  <a:cubicBezTo>
                    <a:pt x="547501" y="10211"/>
                    <a:pt x="523688" y="14116"/>
                    <a:pt x="500447" y="18783"/>
                  </a:cubicBezTo>
                  <a:cubicBezTo>
                    <a:pt x="480731" y="23069"/>
                    <a:pt x="439964" y="33452"/>
                    <a:pt x="439964" y="33452"/>
                  </a:cubicBezTo>
                  <a:cubicBezTo>
                    <a:pt x="351914" y="56969"/>
                    <a:pt x="270066" y="99422"/>
                    <a:pt x="200124" y="157848"/>
                  </a:cubicBezTo>
                  <a:cubicBezTo>
                    <a:pt x="71346" y="268624"/>
                    <a:pt x="4004" y="429311"/>
                    <a:pt x="99" y="635622"/>
                  </a:cubicBezTo>
                  <a:lnTo>
                    <a:pt x="99" y="718299"/>
                  </a:lnTo>
                  <a:lnTo>
                    <a:pt x="99" y="1219886"/>
                  </a:lnTo>
                  <a:cubicBezTo>
                    <a:pt x="-2568" y="1353236"/>
                    <a:pt x="31722" y="1442485"/>
                    <a:pt x="96587" y="1470965"/>
                  </a:cubicBezTo>
                  <a:cubicBezTo>
                    <a:pt x="110808" y="1477242"/>
                    <a:pt x="126191" y="1480490"/>
                    <a:pt x="141736" y="1480490"/>
                  </a:cubicBezTo>
                  <a:cubicBezTo>
                    <a:pt x="191551" y="1480490"/>
                    <a:pt x="249083" y="1449533"/>
                    <a:pt x="313186" y="1388002"/>
                  </a:cubicBezTo>
                  <a:cubicBezTo>
                    <a:pt x="367288" y="1336281"/>
                    <a:pt x="433486" y="1299229"/>
                    <a:pt x="505972" y="1266939"/>
                  </a:cubicBezTo>
                  <a:lnTo>
                    <a:pt x="569884" y="1240079"/>
                  </a:lnTo>
                  <a:cubicBezTo>
                    <a:pt x="592459" y="1230554"/>
                    <a:pt x="615509" y="1222076"/>
                    <a:pt x="638845" y="1213027"/>
                  </a:cubicBezTo>
                  <a:lnTo>
                    <a:pt x="695995" y="1190834"/>
                  </a:lnTo>
                  <a:cubicBezTo>
                    <a:pt x="713045" y="1183976"/>
                    <a:pt x="730000" y="1177118"/>
                    <a:pt x="746954" y="1169974"/>
                  </a:cubicBezTo>
                  <a:lnTo>
                    <a:pt x="804104" y="1144257"/>
                  </a:lnTo>
                  <a:cubicBezTo>
                    <a:pt x="852520" y="1121959"/>
                    <a:pt x="898573" y="1094832"/>
                    <a:pt x="941550" y="1063295"/>
                  </a:cubicBezTo>
                  <a:cubicBezTo>
                    <a:pt x="951075" y="1053770"/>
                    <a:pt x="998700" y="1013669"/>
                    <a:pt x="998700" y="1013669"/>
                  </a:cubicBezTo>
                  <a:cubicBezTo>
                    <a:pt x="1026285" y="986180"/>
                    <a:pt x="1050430" y="955443"/>
                    <a:pt x="1070614" y="922134"/>
                  </a:cubicBezTo>
                  <a:cubicBezTo>
                    <a:pt x="1073662" y="954424"/>
                    <a:pt x="1077662" y="987095"/>
                    <a:pt x="1082996" y="1020051"/>
                  </a:cubicBezTo>
                  <a:cubicBezTo>
                    <a:pt x="1094331" y="1090060"/>
                    <a:pt x="1137575" y="1115301"/>
                    <a:pt x="1171102" y="1115777"/>
                  </a:cubicBezTo>
                  <a:lnTo>
                    <a:pt x="1172055" y="1115777"/>
                  </a:lnTo>
                  <a:cubicBezTo>
                    <a:pt x="1210155" y="1115777"/>
                    <a:pt x="1253208" y="1086536"/>
                    <a:pt x="1265591" y="1020527"/>
                  </a:cubicBezTo>
                  <a:cubicBezTo>
                    <a:pt x="1278449" y="950499"/>
                    <a:pt x="1286250" y="879643"/>
                    <a:pt x="1288927" y="808501"/>
                  </a:cubicBezTo>
                  <a:cubicBezTo>
                    <a:pt x="1305986" y="810292"/>
                    <a:pt x="1323122" y="811215"/>
                    <a:pt x="1340267" y="811263"/>
                  </a:cubicBezTo>
                  <a:cubicBezTo>
                    <a:pt x="1360098" y="811263"/>
                    <a:pt x="1379909" y="810120"/>
                    <a:pt x="1399607" y="807834"/>
                  </a:cubicBezTo>
                  <a:cubicBezTo>
                    <a:pt x="1420753" y="805738"/>
                    <a:pt x="1458567" y="797738"/>
                    <a:pt x="1458567" y="797738"/>
                  </a:cubicBezTo>
                  <a:cubicBezTo>
                    <a:pt x="1481132" y="792651"/>
                    <a:pt x="1503392" y="786288"/>
                    <a:pt x="1525242" y="778688"/>
                  </a:cubicBezTo>
                  <a:lnTo>
                    <a:pt x="1579344" y="757256"/>
                  </a:lnTo>
                  <a:cubicBezTo>
                    <a:pt x="1628455" y="735111"/>
                    <a:pt x="1675289" y="708212"/>
                    <a:pt x="1719171" y="676961"/>
                  </a:cubicBezTo>
                  <a:cubicBezTo>
                    <a:pt x="1856665" y="577748"/>
                    <a:pt x="1969679" y="448446"/>
                    <a:pt x="2049593" y="298913"/>
                  </a:cubicBezTo>
                  <a:cubicBezTo>
                    <a:pt x="2105886" y="192138"/>
                    <a:pt x="2118078" y="119081"/>
                    <a:pt x="2087788" y="68313"/>
                  </a:cubicBezTo>
                  <a:close/>
                  <a:moveTo>
                    <a:pt x="1067947" y="545420"/>
                  </a:moveTo>
                  <a:cubicBezTo>
                    <a:pt x="1064803" y="625239"/>
                    <a:pt x="1061565" y="710964"/>
                    <a:pt x="1064042" y="800690"/>
                  </a:cubicBezTo>
                  <a:cubicBezTo>
                    <a:pt x="992223" y="1014431"/>
                    <a:pt x="810486" y="1084821"/>
                    <a:pt x="617986" y="1159306"/>
                  </a:cubicBezTo>
                  <a:cubicBezTo>
                    <a:pt x="494827" y="1206931"/>
                    <a:pt x="367478" y="1256176"/>
                    <a:pt x="273276" y="1346377"/>
                  </a:cubicBezTo>
                  <a:cubicBezTo>
                    <a:pt x="208887" y="1408004"/>
                    <a:pt x="154309" y="1433531"/>
                    <a:pt x="119542" y="1418291"/>
                  </a:cubicBezTo>
                  <a:cubicBezTo>
                    <a:pt x="79157" y="1400575"/>
                    <a:pt x="55344" y="1324851"/>
                    <a:pt x="57440" y="1220743"/>
                  </a:cubicBezTo>
                  <a:lnTo>
                    <a:pt x="57440" y="719346"/>
                  </a:lnTo>
                  <a:lnTo>
                    <a:pt x="57440" y="637051"/>
                  </a:lnTo>
                  <a:cubicBezTo>
                    <a:pt x="64488" y="263195"/>
                    <a:pt x="294041" y="57359"/>
                    <a:pt x="703616" y="57359"/>
                  </a:cubicBezTo>
                  <a:lnTo>
                    <a:pt x="965839" y="57359"/>
                  </a:lnTo>
                  <a:cubicBezTo>
                    <a:pt x="1083092" y="151657"/>
                    <a:pt x="1076329" y="325488"/>
                    <a:pt x="1067947" y="545420"/>
                  </a:cubicBezTo>
                  <a:close/>
                  <a:moveTo>
                    <a:pt x="1225109" y="432263"/>
                  </a:moveTo>
                  <a:lnTo>
                    <a:pt x="1225109" y="432263"/>
                  </a:lnTo>
                  <a:lnTo>
                    <a:pt x="1225109" y="434073"/>
                  </a:lnTo>
                  <a:lnTo>
                    <a:pt x="1228062" y="516464"/>
                  </a:lnTo>
                  <a:lnTo>
                    <a:pt x="1228062" y="517036"/>
                  </a:lnTo>
                  <a:lnTo>
                    <a:pt x="1228729" y="532657"/>
                  </a:lnTo>
                  <a:cubicBezTo>
                    <a:pt x="1234634" y="677151"/>
                    <a:pt x="1241397" y="841076"/>
                    <a:pt x="1209679" y="1010050"/>
                  </a:cubicBezTo>
                  <a:cubicBezTo>
                    <a:pt x="1203678" y="1041673"/>
                    <a:pt x="1186628" y="1057675"/>
                    <a:pt x="1172626" y="1057675"/>
                  </a:cubicBezTo>
                  <a:lnTo>
                    <a:pt x="1172626" y="1057675"/>
                  </a:lnTo>
                  <a:cubicBezTo>
                    <a:pt x="1157768" y="1057675"/>
                    <a:pt x="1145194" y="1038625"/>
                    <a:pt x="1140623" y="1010050"/>
                  </a:cubicBezTo>
                  <a:cubicBezTo>
                    <a:pt x="1114048" y="845934"/>
                    <a:pt x="1120144" y="687057"/>
                    <a:pt x="1125573" y="546849"/>
                  </a:cubicBezTo>
                  <a:cubicBezTo>
                    <a:pt x="1133288" y="347871"/>
                    <a:pt x="1139956" y="172421"/>
                    <a:pt x="1047087" y="56597"/>
                  </a:cubicBezTo>
                  <a:lnTo>
                    <a:pt x="1303595" y="56597"/>
                  </a:lnTo>
                  <a:cubicBezTo>
                    <a:pt x="1225967" y="155657"/>
                    <a:pt x="1221490" y="295389"/>
                    <a:pt x="1225109" y="432263"/>
                  </a:cubicBezTo>
                  <a:close/>
                  <a:moveTo>
                    <a:pt x="1998539" y="271957"/>
                  </a:moveTo>
                  <a:lnTo>
                    <a:pt x="1998539" y="271957"/>
                  </a:lnTo>
                  <a:cubicBezTo>
                    <a:pt x="1922977" y="413642"/>
                    <a:pt x="1816060" y="536209"/>
                    <a:pt x="1685929" y="630288"/>
                  </a:cubicBezTo>
                  <a:cubicBezTo>
                    <a:pt x="1592298" y="696296"/>
                    <a:pt x="1448947" y="769543"/>
                    <a:pt x="1291118" y="751256"/>
                  </a:cubicBezTo>
                  <a:cubicBezTo>
                    <a:pt x="1292165" y="674103"/>
                    <a:pt x="1289117" y="600189"/>
                    <a:pt x="1286165" y="530561"/>
                  </a:cubicBezTo>
                  <a:lnTo>
                    <a:pt x="1285593" y="514940"/>
                  </a:lnTo>
                  <a:lnTo>
                    <a:pt x="1282640" y="434263"/>
                  </a:lnTo>
                  <a:lnTo>
                    <a:pt x="1282640" y="434263"/>
                  </a:lnTo>
                  <a:cubicBezTo>
                    <a:pt x="1282640" y="433692"/>
                    <a:pt x="1282640" y="433216"/>
                    <a:pt x="1282640" y="432644"/>
                  </a:cubicBezTo>
                  <a:lnTo>
                    <a:pt x="1282640" y="432644"/>
                  </a:lnTo>
                  <a:cubicBezTo>
                    <a:pt x="1277878" y="251098"/>
                    <a:pt x="1293023" y="130988"/>
                    <a:pt x="1383986" y="57645"/>
                  </a:cubicBezTo>
                  <a:lnTo>
                    <a:pt x="1871857" y="57645"/>
                  </a:lnTo>
                  <a:cubicBezTo>
                    <a:pt x="1942056" y="57645"/>
                    <a:pt x="2016732" y="62503"/>
                    <a:pt x="2038449" y="98698"/>
                  </a:cubicBezTo>
                  <a:cubicBezTo>
                    <a:pt x="2056547" y="128416"/>
                    <a:pt x="2042831" y="188518"/>
                    <a:pt x="1998539" y="271957"/>
                  </a:cubicBezTo>
                  <a:close/>
                </a:path>
              </a:pathLst>
            </a:custGeom>
            <a:solidFill>
              <a:srgbClr val="CC5500"/>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21AF657D-501A-4DC7-B5FA-9B8E4CD689ED}"/>
                </a:ext>
              </a:extLst>
            </p:cNvPr>
            <p:cNvSpPr/>
            <p:nvPr/>
          </p:nvSpPr>
          <p:spPr>
            <a:xfrm>
              <a:off x="9037813" y="3254346"/>
              <a:ext cx="252507" cy="650329"/>
            </a:xfrm>
            <a:custGeom>
              <a:avLst/>
              <a:gdLst>
                <a:gd name="connsiteX0" fmla="*/ 194550 w 252507"/>
                <a:gd name="connsiteY0" fmla="*/ 526466 h 650329"/>
                <a:gd name="connsiteX1" fmla="*/ 123265 w 252507"/>
                <a:gd name="connsiteY1" fmla="*/ 592626 h 650329"/>
                <a:gd name="connsiteX2" fmla="*/ 57104 w 252507"/>
                <a:gd name="connsiteY2" fmla="*/ 526466 h 650329"/>
                <a:gd name="connsiteX3" fmla="*/ 57104 w 252507"/>
                <a:gd name="connsiteY3" fmla="*/ 130511 h 650329"/>
                <a:gd name="connsiteX4" fmla="*/ -46 w 252507"/>
                <a:gd name="connsiteY4" fmla="*/ 156229 h 650329"/>
                <a:gd name="connsiteX5" fmla="*/ -46 w 252507"/>
                <a:gd name="connsiteY5" fmla="*/ 526942 h 650329"/>
                <a:gd name="connsiteX6" fmla="*/ 129675 w 252507"/>
                <a:gd name="connsiteY6" fmla="*/ 649729 h 650329"/>
                <a:gd name="connsiteX7" fmla="*/ 252462 w 252507"/>
                <a:gd name="connsiteY7" fmla="*/ 526942 h 650329"/>
                <a:gd name="connsiteX8" fmla="*/ 252462 w 252507"/>
                <a:gd name="connsiteY8" fmla="*/ -553 h 650329"/>
                <a:gd name="connsiteX9" fmla="*/ 195312 w 252507"/>
                <a:gd name="connsiteY9" fmla="*/ 49073 h 650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507" h="650329">
                  <a:moveTo>
                    <a:pt x="194550" y="526466"/>
                  </a:moveTo>
                  <a:cubicBezTo>
                    <a:pt x="193140" y="564423"/>
                    <a:pt x="161222" y="594045"/>
                    <a:pt x="123265" y="592626"/>
                  </a:cubicBezTo>
                  <a:cubicBezTo>
                    <a:pt x="87298" y="591293"/>
                    <a:pt x="58447" y="562442"/>
                    <a:pt x="57104" y="526466"/>
                  </a:cubicBezTo>
                  <a:lnTo>
                    <a:pt x="57104" y="130511"/>
                  </a:lnTo>
                  <a:lnTo>
                    <a:pt x="-46" y="156229"/>
                  </a:lnTo>
                  <a:lnTo>
                    <a:pt x="-46" y="526942"/>
                  </a:lnTo>
                  <a:cubicBezTo>
                    <a:pt x="1869" y="596674"/>
                    <a:pt x="59952" y="651643"/>
                    <a:pt x="129675" y="649729"/>
                  </a:cubicBezTo>
                  <a:cubicBezTo>
                    <a:pt x="196712" y="647890"/>
                    <a:pt x="250624" y="593979"/>
                    <a:pt x="252462" y="526942"/>
                  </a:cubicBezTo>
                  <a:lnTo>
                    <a:pt x="252462" y="-553"/>
                  </a:lnTo>
                  <a:cubicBezTo>
                    <a:pt x="252462" y="-553"/>
                    <a:pt x="204837" y="39357"/>
                    <a:pt x="195312" y="49073"/>
                  </a:cubicBezTo>
                  <a:close/>
                </a:path>
              </a:pathLst>
            </a:custGeom>
            <a:solidFill>
              <a:srgbClr val="CC5500"/>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55681988-0157-8918-2B1B-A1579F6106CF}"/>
                </a:ext>
              </a:extLst>
            </p:cNvPr>
            <p:cNvSpPr/>
            <p:nvPr/>
          </p:nvSpPr>
          <p:spPr>
            <a:xfrm>
              <a:off x="8486937" y="2020527"/>
              <a:ext cx="437243" cy="254744"/>
            </a:xfrm>
            <a:custGeom>
              <a:avLst/>
              <a:gdLst>
                <a:gd name="connsiteX0" fmla="*/ 272415 w 437243"/>
                <a:gd name="connsiteY0" fmla="*/ 199328 h 254744"/>
                <a:gd name="connsiteX1" fmla="*/ 88106 w 437243"/>
                <a:gd name="connsiteY1" fmla="*/ 123699 h 254744"/>
                <a:gd name="connsiteX2" fmla="*/ 57293 w 437243"/>
                <a:gd name="connsiteY2" fmla="*/ 87266 h 254744"/>
                <a:gd name="connsiteX3" fmla="*/ 93726 w 437243"/>
                <a:gd name="connsiteY3" fmla="*/ 56453 h 254744"/>
                <a:gd name="connsiteX4" fmla="*/ 319849 w 437243"/>
                <a:gd name="connsiteY4" fmla="*/ 151703 h 254744"/>
                <a:gd name="connsiteX5" fmla="*/ 375761 w 437243"/>
                <a:gd name="connsiteY5" fmla="*/ 227903 h 254744"/>
                <a:gd name="connsiteX6" fmla="*/ 437197 w 437243"/>
                <a:gd name="connsiteY6" fmla="*/ 222378 h 254744"/>
                <a:gd name="connsiteX7" fmla="*/ 360997 w 437243"/>
                <a:gd name="connsiteY7" fmla="*/ 111507 h 254744"/>
                <a:gd name="connsiteX8" fmla="*/ 98965 w 437243"/>
                <a:gd name="connsiteY8" fmla="*/ -221 h 254744"/>
                <a:gd name="connsiteX9" fmla="*/ 286 w 437243"/>
                <a:gd name="connsiteY9" fmla="*/ 83027 h 254744"/>
                <a:gd name="connsiteX10" fmla="*/ 83534 w 437243"/>
                <a:gd name="connsiteY10" fmla="*/ 181707 h 254744"/>
                <a:gd name="connsiteX11" fmla="*/ 232029 w 437243"/>
                <a:gd name="connsiteY11" fmla="*/ 240666 h 254744"/>
                <a:gd name="connsiteX12" fmla="*/ 244030 w 437243"/>
                <a:gd name="connsiteY12" fmla="*/ 254192 h 254744"/>
                <a:gd name="connsiteX13" fmla="*/ 304514 w 437243"/>
                <a:gd name="connsiteY13" fmla="*/ 239523 h 254744"/>
                <a:gd name="connsiteX14" fmla="*/ 272415 w 437243"/>
                <a:gd name="connsiteY14" fmla="*/ 199328 h 25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7243" h="254744">
                  <a:moveTo>
                    <a:pt x="272415" y="199328"/>
                  </a:moveTo>
                  <a:cubicBezTo>
                    <a:pt x="228219" y="155322"/>
                    <a:pt x="167640" y="130557"/>
                    <a:pt x="88106" y="123699"/>
                  </a:cubicBezTo>
                  <a:cubicBezTo>
                    <a:pt x="69532" y="122146"/>
                    <a:pt x="55740" y="105840"/>
                    <a:pt x="57293" y="87266"/>
                  </a:cubicBezTo>
                  <a:cubicBezTo>
                    <a:pt x="58845" y="68692"/>
                    <a:pt x="75152" y="54900"/>
                    <a:pt x="93726" y="56453"/>
                  </a:cubicBezTo>
                  <a:cubicBezTo>
                    <a:pt x="188976" y="64739"/>
                    <a:pt x="265176" y="96743"/>
                    <a:pt x="319849" y="151703"/>
                  </a:cubicBezTo>
                  <a:cubicBezTo>
                    <a:pt x="342071" y="174267"/>
                    <a:pt x="360912" y="199927"/>
                    <a:pt x="375761" y="227903"/>
                  </a:cubicBezTo>
                  <a:lnTo>
                    <a:pt x="437197" y="222378"/>
                  </a:lnTo>
                  <a:cubicBezTo>
                    <a:pt x="418424" y="181277"/>
                    <a:pt x="392640" y="143759"/>
                    <a:pt x="360997" y="111507"/>
                  </a:cubicBezTo>
                  <a:cubicBezTo>
                    <a:pt x="296227" y="46928"/>
                    <a:pt x="208121" y="9304"/>
                    <a:pt x="98965" y="-221"/>
                  </a:cubicBezTo>
                  <a:cubicBezTo>
                    <a:pt x="48730" y="-4479"/>
                    <a:pt x="4543" y="32792"/>
                    <a:pt x="286" y="83027"/>
                  </a:cubicBezTo>
                  <a:cubicBezTo>
                    <a:pt x="-3972" y="133262"/>
                    <a:pt x="33299" y="177449"/>
                    <a:pt x="83534" y="181707"/>
                  </a:cubicBezTo>
                  <a:cubicBezTo>
                    <a:pt x="149352" y="187326"/>
                    <a:pt x="197834" y="206662"/>
                    <a:pt x="232029" y="240666"/>
                  </a:cubicBezTo>
                  <a:cubicBezTo>
                    <a:pt x="236125" y="244857"/>
                    <a:pt x="240125" y="249429"/>
                    <a:pt x="244030" y="254192"/>
                  </a:cubicBezTo>
                  <a:cubicBezTo>
                    <a:pt x="244030" y="254192"/>
                    <a:pt x="284797" y="243809"/>
                    <a:pt x="304514" y="239523"/>
                  </a:cubicBezTo>
                  <a:cubicBezTo>
                    <a:pt x="295180" y="225093"/>
                    <a:pt x="284426" y="211624"/>
                    <a:pt x="272415" y="199328"/>
                  </a:cubicBezTo>
                  <a:close/>
                </a:path>
              </a:pathLst>
            </a:custGeom>
            <a:solidFill>
              <a:srgbClr val="CC5500"/>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E4FDD759-E88A-AE16-123D-59273CDB5076}"/>
                </a:ext>
              </a:extLst>
            </p:cNvPr>
            <p:cNvSpPr/>
            <p:nvPr/>
          </p:nvSpPr>
          <p:spPr>
            <a:xfrm>
              <a:off x="8663824" y="3431796"/>
              <a:ext cx="322811" cy="359759"/>
            </a:xfrm>
            <a:custGeom>
              <a:avLst/>
              <a:gdLst>
                <a:gd name="connsiteX0" fmla="*/ 256309 w 322811"/>
                <a:gd name="connsiteY0" fmla="*/ 96983 h 359759"/>
                <a:gd name="connsiteX1" fmla="*/ 256309 w 322811"/>
                <a:gd name="connsiteY1" fmla="*/ 96983 h 359759"/>
                <a:gd name="connsiteX2" fmla="*/ 111529 w 322811"/>
                <a:gd name="connsiteY2" fmla="*/ 295008 h 359759"/>
                <a:gd name="connsiteX3" fmla="*/ 64333 w 322811"/>
                <a:gd name="connsiteY3" fmla="*/ 287817 h 359759"/>
                <a:gd name="connsiteX4" fmla="*/ 71524 w 322811"/>
                <a:gd name="connsiteY4" fmla="*/ 240620 h 359759"/>
                <a:gd name="connsiteX5" fmla="*/ 71524 w 322811"/>
                <a:gd name="connsiteY5" fmla="*/ 240620 h 359759"/>
                <a:gd name="connsiteX6" fmla="*/ 190492 w 322811"/>
                <a:gd name="connsiteY6" fmla="*/ 80791 h 359759"/>
                <a:gd name="connsiteX7" fmla="*/ 196207 w 322811"/>
                <a:gd name="connsiteY7" fmla="*/ 48691 h 359759"/>
                <a:gd name="connsiteX8" fmla="*/ 132294 w 322811"/>
                <a:gd name="connsiteY8" fmla="*/ 75552 h 359759"/>
                <a:gd name="connsiteX9" fmla="*/ 37710 w 322811"/>
                <a:gd name="connsiteY9" fmla="*/ 194043 h 359759"/>
                <a:gd name="connsiteX10" fmla="*/ 17289 w 322811"/>
                <a:gd name="connsiteY10" fmla="*/ 321459 h 359759"/>
                <a:gd name="connsiteX11" fmla="*/ 76763 w 322811"/>
                <a:gd name="connsiteY11" fmla="*/ 358064 h 359759"/>
                <a:gd name="connsiteX12" fmla="*/ 91527 w 322811"/>
                <a:gd name="connsiteY12" fmla="*/ 359207 h 359759"/>
                <a:gd name="connsiteX13" fmla="*/ 144867 w 322811"/>
                <a:gd name="connsiteY13" fmla="*/ 341871 h 359759"/>
                <a:gd name="connsiteX14" fmla="*/ 311745 w 322811"/>
                <a:gd name="connsiteY14" fmla="*/ 111271 h 359759"/>
                <a:gd name="connsiteX15" fmla="*/ 322222 w 322811"/>
                <a:gd name="connsiteY15" fmla="*/ -553 h 359759"/>
                <a:gd name="connsiteX16" fmla="*/ 265072 w 322811"/>
                <a:gd name="connsiteY16" fmla="*/ 21641 h 359759"/>
                <a:gd name="connsiteX17" fmla="*/ 256309 w 322811"/>
                <a:gd name="connsiteY17" fmla="*/ 96983 h 359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811" h="359759">
                  <a:moveTo>
                    <a:pt x="256309" y="96983"/>
                  </a:moveTo>
                  <a:lnTo>
                    <a:pt x="256309" y="96983"/>
                  </a:lnTo>
                  <a:cubicBezTo>
                    <a:pt x="237259" y="173183"/>
                    <a:pt x="189634" y="238049"/>
                    <a:pt x="111529" y="295008"/>
                  </a:cubicBezTo>
                  <a:cubicBezTo>
                    <a:pt x="96508" y="306057"/>
                    <a:pt x="75382" y="302838"/>
                    <a:pt x="64333" y="287817"/>
                  </a:cubicBezTo>
                  <a:cubicBezTo>
                    <a:pt x="53284" y="272796"/>
                    <a:pt x="56504" y="251669"/>
                    <a:pt x="71524" y="240620"/>
                  </a:cubicBezTo>
                  <a:lnTo>
                    <a:pt x="71524" y="240620"/>
                  </a:lnTo>
                  <a:cubicBezTo>
                    <a:pt x="136485" y="192995"/>
                    <a:pt x="175442" y="141084"/>
                    <a:pt x="190492" y="80791"/>
                  </a:cubicBezTo>
                  <a:cubicBezTo>
                    <a:pt x="193159" y="70237"/>
                    <a:pt x="195064" y="59512"/>
                    <a:pt x="196207" y="48691"/>
                  </a:cubicBezTo>
                  <a:lnTo>
                    <a:pt x="132294" y="75552"/>
                  </a:lnTo>
                  <a:cubicBezTo>
                    <a:pt x="118959" y="118701"/>
                    <a:pt x="87907" y="157562"/>
                    <a:pt x="37710" y="194043"/>
                  </a:cubicBezTo>
                  <a:cubicBezTo>
                    <a:pt x="-3113" y="223590"/>
                    <a:pt x="-12258" y="280635"/>
                    <a:pt x="17289" y="321459"/>
                  </a:cubicBezTo>
                  <a:cubicBezTo>
                    <a:pt x="31472" y="341071"/>
                    <a:pt x="52865" y="354234"/>
                    <a:pt x="76763" y="358064"/>
                  </a:cubicBezTo>
                  <a:cubicBezTo>
                    <a:pt x="81649" y="358825"/>
                    <a:pt x="86583" y="359207"/>
                    <a:pt x="91527" y="359207"/>
                  </a:cubicBezTo>
                  <a:cubicBezTo>
                    <a:pt x="110691" y="359216"/>
                    <a:pt x="129370" y="353149"/>
                    <a:pt x="144867" y="341871"/>
                  </a:cubicBezTo>
                  <a:cubicBezTo>
                    <a:pt x="233449" y="277578"/>
                    <a:pt x="289552" y="199949"/>
                    <a:pt x="311745" y="111271"/>
                  </a:cubicBezTo>
                  <a:cubicBezTo>
                    <a:pt x="320689" y="74714"/>
                    <a:pt x="324223" y="37033"/>
                    <a:pt x="322222" y="-553"/>
                  </a:cubicBezTo>
                  <a:lnTo>
                    <a:pt x="265072" y="21641"/>
                  </a:lnTo>
                  <a:cubicBezTo>
                    <a:pt x="265234" y="47015"/>
                    <a:pt x="262291" y="72323"/>
                    <a:pt x="256309" y="96983"/>
                  </a:cubicBezTo>
                  <a:close/>
                </a:path>
              </a:pathLst>
            </a:custGeom>
            <a:solidFill>
              <a:srgbClr val="CC5500"/>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D295E28D-9FE5-FB5D-FB7C-AB9889325306}"/>
                </a:ext>
              </a:extLst>
            </p:cNvPr>
            <p:cNvSpPr/>
            <p:nvPr/>
          </p:nvSpPr>
          <p:spPr>
            <a:xfrm>
              <a:off x="9690371" y="2998409"/>
              <a:ext cx="406537" cy="272700"/>
            </a:xfrm>
            <a:custGeom>
              <a:avLst/>
              <a:gdLst>
                <a:gd name="connsiteX0" fmla="*/ 146639 w 406537"/>
                <a:gd name="connsiteY0" fmla="*/ 52026 h 272700"/>
                <a:gd name="connsiteX1" fmla="*/ 321709 w 406537"/>
                <a:gd name="connsiteY1" fmla="*/ 147276 h 272700"/>
                <a:gd name="connsiteX2" fmla="*/ 348522 w 406537"/>
                <a:gd name="connsiteY2" fmla="*/ 187138 h 272700"/>
                <a:gd name="connsiteX3" fmla="*/ 308660 w 406537"/>
                <a:gd name="connsiteY3" fmla="*/ 213951 h 272700"/>
                <a:gd name="connsiteX4" fmla="*/ 94157 w 406537"/>
                <a:gd name="connsiteY4" fmla="*/ 94793 h 272700"/>
                <a:gd name="connsiteX5" fmla="*/ 58914 w 406537"/>
                <a:gd name="connsiteY5" fmla="*/ 40119 h 272700"/>
                <a:gd name="connsiteX6" fmla="*/ -46 w 406537"/>
                <a:gd name="connsiteY6" fmla="*/ 50216 h 272700"/>
                <a:gd name="connsiteX7" fmla="*/ 49294 w 406537"/>
                <a:gd name="connsiteY7" fmla="*/ 130892 h 272700"/>
                <a:gd name="connsiteX8" fmla="*/ 297420 w 406537"/>
                <a:gd name="connsiteY8" fmla="*/ 270338 h 272700"/>
                <a:gd name="connsiteX9" fmla="*/ 315422 w 406537"/>
                <a:gd name="connsiteY9" fmla="*/ 272148 h 272700"/>
                <a:gd name="connsiteX10" fmla="*/ 406491 w 406537"/>
                <a:gd name="connsiteY10" fmla="*/ 180527 h 272700"/>
                <a:gd name="connsiteX11" fmla="*/ 332758 w 406537"/>
                <a:gd name="connsiteY11" fmla="*/ 91173 h 272700"/>
                <a:gd name="connsiteX12" fmla="*/ 191407 w 406537"/>
                <a:gd name="connsiteY12" fmla="*/ 16307 h 272700"/>
                <a:gd name="connsiteX13" fmla="*/ 179405 w 406537"/>
                <a:gd name="connsiteY13" fmla="*/ -553 h 272700"/>
                <a:gd name="connsiteX14" fmla="*/ 125303 w 406537"/>
                <a:gd name="connsiteY14" fmla="*/ 20879 h 272700"/>
                <a:gd name="connsiteX15" fmla="*/ 146639 w 406537"/>
                <a:gd name="connsiteY15" fmla="*/ 52026 h 272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6537" h="272700">
                  <a:moveTo>
                    <a:pt x="146639" y="52026"/>
                  </a:moveTo>
                  <a:cubicBezTo>
                    <a:pt x="185692" y="100603"/>
                    <a:pt x="243032" y="131750"/>
                    <a:pt x="321709" y="147276"/>
                  </a:cubicBezTo>
                  <a:cubicBezTo>
                    <a:pt x="340121" y="150876"/>
                    <a:pt x="352122" y="168726"/>
                    <a:pt x="348522" y="187138"/>
                  </a:cubicBezTo>
                  <a:cubicBezTo>
                    <a:pt x="344921" y="205549"/>
                    <a:pt x="327071" y="217551"/>
                    <a:pt x="308660" y="213951"/>
                  </a:cubicBezTo>
                  <a:cubicBezTo>
                    <a:pt x="215124" y="195472"/>
                    <a:pt x="142925" y="155372"/>
                    <a:pt x="94157" y="94793"/>
                  </a:cubicBezTo>
                  <a:cubicBezTo>
                    <a:pt x="80545" y="77838"/>
                    <a:pt x="68744" y="59512"/>
                    <a:pt x="58914" y="40119"/>
                  </a:cubicBezTo>
                  <a:cubicBezTo>
                    <a:pt x="58914" y="40119"/>
                    <a:pt x="20814" y="48120"/>
                    <a:pt x="-46" y="50216"/>
                  </a:cubicBezTo>
                  <a:cubicBezTo>
                    <a:pt x="12908" y="79095"/>
                    <a:pt x="29482" y="106204"/>
                    <a:pt x="49294" y="130892"/>
                  </a:cubicBezTo>
                  <a:cubicBezTo>
                    <a:pt x="106444" y="202330"/>
                    <a:pt x="190359" y="249288"/>
                    <a:pt x="297420" y="270338"/>
                  </a:cubicBezTo>
                  <a:cubicBezTo>
                    <a:pt x="303345" y="271558"/>
                    <a:pt x="309374" y="272157"/>
                    <a:pt x="315422" y="272148"/>
                  </a:cubicBezTo>
                  <a:cubicBezTo>
                    <a:pt x="365867" y="271996"/>
                    <a:pt x="406643" y="230972"/>
                    <a:pt x="406491" y="180527"/>
                  </a:cubicBezTo>
                  <a:cubicBezTo>
                    <a:pt x="406357" y="136969"/>
                    <a:pt x="375496" y="99574"/>
                    <a:pt x="332758" y="91173"/>
                  </a:cubicBezTo>
                  <a:cubicBezTo>
                    <a:pt x="267893" y="78409"/>
                    <a:pt x="221696" y="53931"/>
                    <a:pt x="191407" y="16307"/>
                  </a:cubicBezTo>
                  <a:cubicBezTo>
                    <a:pt x="187063" y="10934"/>
                    <a:pt x="183063" y="5305"/>
                    <a:pt x="179405" y="-553"/>
                  </a:cubicBezTo>
                  <a:lnTo>
                    <a:pt x="125303" y="20879"/>
                  </a:lnTo>
                  <a:cubicBezTo>
                    <a:pt x="131599" y="31794"/>
                    <a:pt x="138734" y="42205"/>
                    <a:pt x="146639" y="52026"/>
                  </a:cubicBezTo>
                  <a:close/>
                </a:path>
              </a:pathLst>
            </a:custGeom>
            <a:solidFill>
              <a:srgbClr val="CC5500"/>
            </a:solidFill>
            <a:ln w="9525" cap="flat">
              <a:noFill/>
              <a:prstDash val="solid"/>
              <a:miter/>
            </a:ln>
          </p:spPr>
          <p:txBody>
            <a:bodyPr rtlCol="0" anchor="ctr"/>
            <a:lstStyle/>
            <a:p>
              <a:endParaRPr lang="en-IN"/>
            </a:p>
          </p:txBody>
        </p:sp>
      </p:grpSp>
      <p:grpSp>
        <p:nvGrpSpPr>
          <p:cNvPr id="114" name="Graphic 75">
            <a:extLst>
              <a:ext uri="{FF2B5EF4-FFF2-40B4-BE49-F238E27FC236}">
                <a16:creationId xmlns:a16="http://schemas.microsoft.com/office/drawing/2014/main" xmlns="" id="{59D9E260-9D2A-52CF-7970-DD2D0920ED58}"/>
              </a:ext>
            </a:extLst>
          </p:cNvPr>
          <p:cNvGrpSpPr/>
          <p:nvPr/>
        </p:nvGrpSpPr>
        <p:grpSpPr>
          <a:xfrm>
            <a:off x="10088003" y="4093627"/>
            <a:ext cx="1651209" cy="1891441"/>
            <a:chOff x="8141163" y="2346046"/>
            <a:chExt cx="1651209" cy="1891441"/>
          </a:xfrm>
        </p:grpSpPr>
        <p:sp>
          <p:nvSpPr>
            <p:cNvPr id="115" name="Freeform: Shape 114">
              <a:extLst>
                <a:ext uri="{FF2B5EF4-FFF2-40B4-BE49-F238E27FC236}">
                  <a16:creationId xmlns:a16="http://schemas.microsoft.com/office/drawing/2014/main" xmlns="" id="{2413302A-C2B7-B005-B8AC-2E5AA6C07BF4}"/>
                </a:ext>
              </a:extLst>
            </p:cNvPr>
            <p:cNvSpPr/>
            <p:nvPr/>
          </p:nvSpPr>
          <p:spPr>
            <a:xfrm>
              <a:off x="8170691" y="2733680"/>
              <a:ext cx="1297781" cy="1474565"/>
            </a:xfrm>
            <a:custGeom>
              <a:avLst/>
              <a:gdLst>
                <a:gd name="connsiteX0" fmla="*/ 884564 w 1297781"/>
                <a:gd name="connsiteY0" fmla="*/ 855038 h 1474565"/>
                <a:gd name="connsiteX1" fmla="*/ 779789 w 1297781"/>
                <a:gd name="connsiteY1" fmla="*/ 566717 h 1474565"/>
                <a:gd name="connsiteX2" fmla="*/ 737021 w 1297781"/>
                <a:gd name="connsiteY2" fmla="*/ 471466 h 1474565"/>
                <a:gd name="connsiteX3" fmla="*/ 730354 w 1297781"/>
                <a:gd name="connsiteY3" fmla="*/ 325162 h 1474565"/>
                <a:gd name="connsiteX4" fmla="*/ 737402 w 1297781"/>
                <a:gd name="connsiteY4" fmla="*/ 324305 h 1474565"/>
                <a:gd name="connsiteX5" fmla="*/ 820841 w 1297781"/>
                <a:gd name="connsiteY5" fmla="*/ 263155 h 1474565"/>
                <a:gd name="connsiteX6" fmla="*/ 825604 w 1297781"/>
                <a:gd name="connsiteY6" fmla="*/ 264964 h 1474565"/>
                <a:gd name="connsiteX7" fmla="*/ 1032011 w 1297781"/>
                <a:gd name="connsiteY7" fmla="*/ 530331 h 1474565"/>
                <a:gd name="connsiteX8" fmla="*/ 1032011 w 1297781"/>
                <a:gd name="connsiteY8" fmla="*/ 621104 h 1474565"/>
                <a:gd name="connsiteX9" fmla="*/ 1076207 w 1297781"/>
                <a:gd name="connsiteY9" fmla="*/ 780934 h 1474565"/>
                <a:gd name="connsiteX10" fmla="*/ 1120879 w 1297781"/>
                <a:gd name="connsiteY10" fmla="*/ 941144 h 1474565"/>
                <a:gd name="connsiteX11" fmla="*/ 1120879 w 1297781"/>
                <a:gd name="connsiteY11" fmla="*/ 1474544 h 1474565"/>
                <a:gd name="connsiteX12" fmla="*/ 1297758 w 1297781"/>
                <a:gd name="connsiteY12" fmla="*/ 1474544 h 1474565"/>
                <a:gd name="connsiteX13" fmla="*/ 1297758 w 1297781"/>
                <a:gd name="connsiteY13" fmla="*/ 943525 h 1474565"/>
                <a:gd name="connsiteX14" fmla="*/ 1296329 w 1297781"/>
                <a:gd name="connsiteY14" fmla="*/ 914284 h 1474565"/>
                <a:gd name="connsiteX15" fmla="*/ 1179839 w 1297781"/>
                <a:gd name="connsiteY15" fmla="*/ 619009 h 1474565"/>
                <a:gd name="connsiteX16" fmla="*/ 1179839 w 1297781"/>
                <a:gd name="connsiteY16" fmla="*/ 471752 h 1474565"/>
                <a:gd name="connsiteX17" fmla="*/ 1146215 w 1297781"/>
                <a:gd name="connsiteY17" fmla="*/ 326401 h 1474565"/>
                <a:gd name="connsiteX18" fmla="*/ 1002864 w 1297781"/>
                <a:gd name="connsiteY18" fmla="*/ 176858 h 1474565"/>
                <a:gd name="connsiteX19" fmla="*/ 1002864 w 1297781"/>
                <a:gd name="connsiteY19" fmla="*/ 147331 h 1474565"/>
                <a:gd name="connsiteX20" fmla="*/ 825985 w 1297781"/>
                <a:gd name="connsiteY20" fmla="*/ -21 h 1474565"/>
                <a:gd name="connsiteX21" fmla="*/ 564333 w 1297781"/>
                <a:gd name="connsiteY21" fmla="*/ -21 h 1474565"/>
                <a:gd name="connsiteX22" fmla="*/ 395645 w 1297781"/>
                <a:gd name="connsiteY22" fmla="*/ 71035 h 1474565"/>
                <a:gd name="connsiteX23" fmla="*/ -23 w 1297781"/>
                <a:gd name="connsiteY23" fmla="*/ 943525 h 1474565"/>
                <a:gd name="connsiteX24" fmla="*/ 353831 w 1297781"/>
                <a:gd name="connsiteY24" fmla="*/ 1474258 h 1474565"/>
                <a:gd name="connsiteX25" fmla="*/ 471750 w 1297781"/>
                <a:gd name="connsiteY25" fmla="*/ 1474258 h 1474565"/>
                <a:gd name="connsiteX26" fmla="*/ 884564 w 1297781"/>
                <a:gd name="connsiteY26" fmla="*/ 913998 h 1474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7781" h="1474565">
                  <a:moveTo>
                    <a:pt x="884564" y="855038"/>
                  </a:moveTo>
                  <a:cubicBezTo>
                    <a:pt x="884564" y="796078"/>
                    <a:pt x="844463" y="626438"/>
                    <a:pt x="779789" y="566717"/>
                  </a:cubicBezTo>
                  <a:cubicBezTo>
                    <a:pt x="752395" y="542675"/>
                    <a:pt x="736783" y="507919"/>
                    <a:pt x="737021" y="471466"/>
                  </a:cubicBezTo>
                  <a:cubicBezTo>
                    <a:pt x="738460" y="422603"/>
                    <a:pt x="736231" y="373692"/>
                    <a:pt x="730354" y="325162"/>
                  </a:cubicBezTo>
                  <a:lnTo>
                    <a:pt x="737402" y="324305"/>
                  </a:lnTo>
                  <a:cubicBezTo>
                    <a:pt x="775550" y="324234"/>
                    <a:pt x="809288" y="299514"/>
                    <a:pt x="820841" y="263155"/>
                  </a:cubicBezTo>
                  <a:lnTo>
                    <a:pt x="825604" y="264964"/>
                  </a:lnTo>
                  <a:cubicBezTo>
                    <a:pt x="825604" y="264964"/>
                    <a:pt x="1032011" y="294397"/>
                    <a:pt x="1032011" y="530331"/>
                  </a:cubicBezTo>
                  <a:lnTo>
                    <a:pt x="1032011" y="621104"/>
                  </a:lnTo>
                  <a:cubicBezTo>
                    <a:pt x="1032039" y="677397"/>
                    <a:pt x="1047308" y="732623"/>
                    <a:pt x="1076207" y="780934"/>
                  </a:cubicBezTo>
                  <a:cubicBezTo>
                    <a:pt x="1105334" y="829302"/>
                    <a:pt x="1120774" y="884680"/>
                    <a:pt x="1120879" y="941144"/>
                  </a:cubicBezTo>
                  <a:lnTo>
                    <a:pt x="1120879" y="1474544"/>
                  </a:lnTo>
                  <a:lnTo>
                    <a:pt x="1297758" y="1474544"/>
                  </a:lnTo>
                  <a:lnTo>
                    <a:pt x="1297758" y="943525"/>
                  </a:lnTo>
                  <a:cubicBezTo>
                    <a:pt x="1297758" y="934000"/>
                    <a:pt x="1297187" y="924475"/>
                    <a:pt x="1296329" y="914284"/>
                  </a:cubicBezTo>
                  <a:cubicBezTo>
                    <a:pt x="1282994" y="773695"/>
                    <a:pt x="1179839" y="619009"/>
                    <a:pt x="1179839" y="619009"/>
                  </a:cubicBezTo>
                  <a:lnTo>
                    <a:pt x="1179839" y="471752"/>
                  </a:lnTo>
                  <a:cubicBezTo>
                    <a:pt x="1180239" y="421327"/>
                    <a:pt x="1168713" y="371530"/>
                    <a:pt x="1146215" y="326401"/>
                  </a:cubicBezTo>
                  <a:cubicBezTo>
                    <a:pt x="1114402" y="263379"/>
                    <a:pt x="1064481" y="211303"/>
                    <a:pt x="1002864" y="176858"/>
                  </a:cubicBezTo>
                  <a:lnTo>
                    <a:pt x="1002864" y="147331"/>
                  </a:lnTo>
                  <a:cubicBezTo>
                    <a:pt x="1002864" y="82180"/>
                    <a:pt x="891136" y="-21"/>
                    <a:pt x="825985" y="-21"/>
                  </a:cubicBezTo>
                  <a:lnTo>
                    <a:pt x="564333" y="-21"/>
                  </a:lnTo>
                  <a:cubicBezTo>
                    <a:pt x="500833" y="-1"/>
                    <a:pt x="440021" y="25615"/>
                    <a:pt x="395645" y="71035"/>
                  </a:cubicBezTo>
                  <a:cubicBezTo>
                    <a:pt x="262295" y="206386"/>
                    <a:pt x="-23" y="525378"/>
                    <a:pt x="-23" y="943525"/>
                  </a:cubicBezTo>
                  <a:cubicBezTo>
                    <a:pt x="-23" y="1444826"/>
                    <a:pt x="353831" y="1474258"/>
                    <a:pt x="353831" y="1474258"/>
                  </a:cubicBezTo>
                  <a:lnTo>
                    <a:pt x="471750" y="1474258"/>
                  </a:lnTo>
                  <a:cubicBezTo>
                    <a:pt x="855131" y="1474258"/>
                    <a:pt x="884564" y="913998"/>
                    <a:pt x="884564" y="913998"/>
                  </a:cubicBezTo>
                  <a:close/>
                </a:path>
              </a:pathLst>
            </a:custGeom>
            <a:solidFill>
              <a:srgbClr val="FFFFFF"/>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D1F660A5-FBDD-7076-0D39-B8381C79F5D9}"/>
                </a:ext>
              </a:extLst>
            </p:cNvPr>
            <p:cNvSpPr/>
            <p:nvPr/>
          </p:nvSpPr>
          <p:spPr>
            <a:xfrm>
              <a:off x="8966219" y="2379081"/>
              <a:ext cx="796480" cy="1269094"/>
            </a:xfrm>
            <a:custGeom>
              <a:avLst/>
              <a:gdLst>
                <a:gd name="connsiteX0" fmla="*/ 383930 w 796480"/>
                <a:gd name="connsiteY0" fmla="*/ 973798 h 1269094"/>
                <a:gd name="connsiteX1" fmla="*/ 500420 w 796480"/>
                <a:gd name="connsiteY1" fmla="*/ 1269073 h 1269094"/>
                <a:gd name="connsiteX2" fmla="*/ 501849 w 796480"/>
                <a:gd name="connsiteY2" fmla="*/ 1269073 h 1269094"/>
                <a:gd name="connsiteX3" fmla="*/ 501849 w 796480"/>
                <a:gd name="connsiteY3" fmla="*/ 560604 h 1269094"/>
                <a:gd name="connsiteX4" fmla="*/ 658726 w 796480"/>
                <a:gd name="connsiteY4" fmla="*/ 560604 h 1269094"/>
                <a:gd name="connsiteX5" fmla="*/ 694159 w 796480"/>
                <a:gd name="connsiteY5" fmla="*/ 549364 h 1269094"/>
                <a:gd name="connsiteX6" fmla="*/ 778169 w 796480"/>
                <a:gd name="connsiteY6" fmla="*/ 490404 h 1269094"/>
                <a:gd name="connsiteX7" fmla="*/ 796457 w 796480"/>
                <a:gd name="connsiteY7" fmla="*/ 456210 h 1269094"/>
                <a:gd name="connsiteX8" fmla="*/ 750785 w 796480"/>
                <a:gd name="connsiteY8" fmla="*/ 413149 h 1269094"/>
                <a:gd name="connsiteX9" fmla="*/ 750547 w 796480"/>
                <a:gd name="connsiteY9" fmla="*/ 413157 h 1269094"/>
                <a:gd name="connsiteX10" fmla="*/ 750547 w 796480"/>
                <a:gd name="connsiteY10" fmla="*/ 413157 h 1269094"/>
                <a:gd name="connsiteX11" fmla="*/ 721972 w 796480"/>
                <a:gd name="connsiteY11" fmla="*/ 422682 h 1269094"/>
                <a:gd name="connsiteX12" fmla="*/ 664822 w 796480"/>
                <a:gd name="connsiteY12" fmla="*/ 465449 h 1269094"/>
                <a:gd name="connsiteX13" fmla="*/ 619102 w 796480"/>
                <a:gd name="connsiteY13" fmla="*/ 472212 h 1269094"/>
                <a:gd name="connsiteX14" fmla="*/ 501849 w 796480"/>
                <a:gd name="connsiteY14" fmla="*/ 472212 h 1269094"/>
                <a:gd name="connsiteX15" fmla="*/ 501849 w 796480"/>
                <a:gd name="connsiteY15" fmla="*/ 325050 h 1269094"/>
                <a:gd name="connsiteX16" fmla="*/ 684729 w 796480"/>
                <a:gd name="connsiteY16" fmla="*/ 73781 h 1269094"/>
                <a:gd name="connsiteX17" fmla="*/ 674442 w 796480"/>
                <a:gd name="connsiteY17" fmla="*/ 9487 h 1269094"/>
                <a:gd name="connsiteX18" fmla="*/ 647486 w 796480"/>
                <a:gd name="connsiteY18" fmla="*/ 724 h 1269094"/>
                <a:gd name="connsiteX19" fmla="*/ 642819 w 796480"/>
                <a:gd name="connsiteY19" fmla="*/ 724 h 1269094"/>
                <a:gd name="connsiteX20" fmla="*/ 605957 w 796480"/>
                <a:gd name="connsiteY20" fmla="*/ 19012 h 1269094"/>
                <a:gd name="connsiteX21" fmla="*/ 442889 w 796480"/>
                <a:gd name="connsiteY21" fmla="*/ 236754 h 1269094"/>
                <a:gd name="connsiteX22" fmla="*/ 413362 w 796480"/>
                <a:gd name="connsiteY22" fmla="*/ 236754 h 1269094"/>
                <a:gd name="connsiteX23" fmla="*/ 220576 w 796480"/>
                <a:gd name="connsiteY23" fmla="*/ 16345 h 1269094"/>
                <a:gd name="connsiteX24" fmla="*/ 155568 w 796480"/>
                <a:gd name="connsiteY24" fmla="*/ 10868 h 1269094"/>
                <a:gd name="connsiteX25" fmla="*/ 150091 w 796480"/>
                <a:gd name="connsiteY25" fmla="*/ 75876 h 1269094"/>
                <a:gd name="connsiteX26" fmla="*/ 265724 w 796480"/>
                <a:gd name="connsiteY26" fmla="*/ 207131 h 1269094"/>
                <a:gd name="connsiteX27" fmla="*/ 177237 w 796480"/>
                <a:gd name="connsiteY27" fmla="*/ 207131 h 1269094"/>
                <a:gd name="connsiteX28" fmla="*/ 131517 w 796480"/>
                <a:gd name="connsiteY28" fmla="*/ 200273 h 1269094"/>
                <a:gd name="connsiteX29" fmla="*/ 74367 w 796480"/>
                <a:gd name="connsiteY29" fmla="*/ 157601 h 1269094"/>
                <a:gd name="connsiteX30" fmla="*/ 9559 w 796480"/>
                <a:gd name="connsiteY30" fmla="*/ 165840 h 1269094"/>
                <a:gd name="connsiteX31" fmla="*/ -23 w 796480"/>
                <a:gd name="connsiteY31" fmla="*/ 191224 h 1269094"/>
                <a:gd name="connsiteX32" fmla="*/ 18265 w 796480"/>
                <a:gd name="connsiteY32" fmla="*/ 225419 h 1269094"/>
                <a:gd name="connsiteX33" fmla="*/ 102942 w 796480"/>
                <a:gd name="connsiteY33" fmla="*/ 284379 h 1269094"/>
                <a:gd name="connsiteX34" fmla="*/ 138280 w 796480"/>
                <a:gd name="connsiteY34" fmla="*/ 295523 h 1269094"/>
                <a:gd name="connsiteX35" fmla="*/ 325351 w 796480"/>
                <a:gd name="connsiteY35" fmla="*/ 295523 h 1269094"/>
                <a:gd name="connsiteX36" fmla="*/ 354783 w 796480"/>
                <a:gd name="connsiteY36" fmla="*/ 325050 h 1269094"/>
                <a:gd name="connsiteX37" fmla="*/ 354783 w 796480"/>
                <a:gd name="connsiteY37" fmla="*/ 678904 h 1269094"/>
                <a:gd name="connsiteX38" fmla="*/ 350687 w 796480"/>
                <a:gd name="connsiteY38" fmla="*/ 681000 h 1269094"/>
                <a:gd name="connsiteX39" fmla="*/ 384311 w 796480"/>
                <a:gd name="connsiteY39" fmla="*/ 826351 h 126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6480" h="1269094">
                  <a:moveTo>
                    <a:pt x="383930" y="973798"/>
                  </a:moveTo>
                  <a:cubicBezTo>
                    <a:pt x="383930" y="973798"/>
                    <a:pt x="487085" y="1128294"/>
                    <a:pt x="500420" y="1269073"/>
                  </a:cubicBezTo>
                  <a:lnTo>
                    <a:pt x="501849" y="1269073"/>
                  </a:lnTo>
                  <a:lnTo>
                    <a:pt x="501849" y="560604"/>
                  </a:lnTo>
                  <a:lnTo>
                    <a:pt x="658726" y="560604"/>
                  </a:lnTo>
                  <a:cubicBezTo>
                    <a:pt x="671432" y="560715"/>
                    <a:pt x="683843" y="556778"/>
                    <a:pt x="694159" y="549364"/>
                  </a:cubicBezTo>
                  <a:lnTo>
                    <a:pt x="778169" y="490404"/>
                  </a:lnTo>
                  <a:cubicBezTo>
                    <a:pt x="789514" y="482703"/>
                    <a:pt x="796353" y="469921"/>
                    <a:pt x="796457" y="456210"/>
                  </a:cubicBezTo>
                  <a:cubicBezTo>
                    <a:pt x="795733" y="431706"/>
                    <a:pt x="775283" y="412427"/>
                    <a:pt x="750785" y="413149"/>
                  </a:cubicBezTo>
                  <a:cubicBezTo>
                    <a:pt x="750709" y="413151"/>
                    <a:pt x="750623" y="413154"/>
                    <a:pt x="750547" y="413157"/>
                  </a:cubicBezTo>
                  <a:lnTo>
                    <a:pt x="750547" y="413157"/>
                  </a:lnTo>
                  <a:cubicBezTo>
                    <a:pt x="740231" y="413094"/>
                    <a:pt x="730182" y="416443"/>
                    <a:pt x="721972" y="422682"/>
                  </a:cubicBezTo>
                  <a:lnTo>
                    <a:pt x="664822" y="465449"/>
                  </a:lnTo>
                  <a:cubicBezTo>
                    <a:pt x="650468" y="471768"/>
                    <a:pt x="634675" y="474103"/>
                    <a:pt x="619102" y="472212"/>
                  </a:cubicBezTo>
                  <a:lnTo>
                    <a:pt x="501849" y="472212"/>
                  </a:lnTo>
                  <a:lnTo>
                    <a:pt x="501849" y="325050"/>
                  </a:lnTo>
                  <a:lnTo>
                    <a:pt x="684729" y="73781"/>
                  </a:lnTo>
                  <a:cubicBezTo>
                    <a:pt x="699607" y="53177"/>
                    <a:pt x="695007" y="24419"/>
                    <a:pt x="674442" y="9487"/>
                  </a:cubicBezTo>
                  <a:cubicBezTo>
                    <a:pt x="666613" y="3779"/>
                    <a:pt x="657173" y="709"/>
                    <a:pt x="647486" y="724"/>
                  </a:cubicBezTo>
                  <a:lnTo>
                    <a:pt x="642819" y="724"/>
                  </a:lnTo>
                  <a:cubicBezTo>
                    <a:pt x="628351" y="724"/>
                    <a:pt x="614711" y="7490"/>
                    <a:pt x="605957" y="19012"/>
                  </a:cubicBezTo>
                  <a:lnTo>
                    <a:pt x="442889" y="236754"/>
                  </a:lnTo>
                  <a:lnTo>
                    <a:pt x="413362" y="236754"/>
                  </a:lnTo>
                  <a:lnTo>
                    <a:pt x="220576" y="16345"/>
                  </a:lnTo>
                  <a:cubicBezTo>
                    <a:pt x="204136" y="-3119"/>
                    <a:pt x="175027" y="-5571"/>
                    <a:pt x="155568" y="10868"/>
                  </a:cubicBezTo>
                  <a:cubicBezTo>
                    <a:pt x="136108" y="27307"/>
                    <a:pt x="133651" y="56412"/>
                    <a:pt x="150091" y="75876"/>
                  </a:cubicBezTo>
                  <a:lnTo>
                    <a:pt x="265724" y="207131"/>
                  </a:lnTo>
                  <a:lnTo>
                    <a:pt x="177237" y="207131"/>
                  </a:lnTo>
                  <a:cubicBezTo>
                    <a:pt x="161654" y="208983"/>
                    <a:pt x="145871" y="206615"/>
                    <a:pt x="131517" y="200273"/>
                  </a:cubicBezTo>
                  <a:lnTo>
                    <a:pt x="74367" y="157601"/>
                  </a:lnTo>
                  <a:cubicBezTo>
                    <a:pt x="54193" y="141979"/>
                    <a:pt x="25180" y="145668"/>
                    <a:pt x="9559" y="165840"/>
                  </a:cubicBezTo>
                  <a:cubicBezTo>
                    <a:pt x="3892" y="173151"/>
                    <a:pt x="558" y="181994"/>
                    <a:pt x="-23" y="191224"/>
                  </a:cubicBezTo>
                  <a:cubicBezTo>
                    <a:pt x="82" y="204935"/>
                    <a:pt x="6921" y="217718"/>
                    <a:pt x="18265" y="225419"/>
                  </a:cubicBezTo>
                  <a:lnTo>
                    <a:pt x="102942" y="284379"/>
                  </a:lnTo>
                  <a:cubicBezTo>
                    <a:pt x="113210" y="291800"/>
                    <a:pt x="125612" y="295709"/>
                    <a:pt x="138280" y="295523"/>
                  </a:cubicBezTo>
                  <a:lnTo>
                    <a:pt x="325351" y="295523"/>
                  </a:lnTo>
                  <a:lnTo>
                    <a:pt x="354783" y="325050"/>
                  </a:lnTo>
                  <a:lnTo>
                    <a:pt x="354783" y="678904"/>
                  </a:lnTo>
                  <a:lnTo>
                    <a:pt x="350687" y="681000"/>
                  </a:lnTo>
                  <a:cubicBezTo>
                    <a:pt x="373185" y="726129"/>
                    <a:pt x="384711" y="775926"/>
                    <a:pt x="384311" y="826351"/>
                  </a:cubicBezTo>
                  <a:close/>
                </a:path>
              </a:pathLst>
            </a:custGeom>
            <a:solidFill>
              <a:srgbClr val="FFFFFF"/>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F3DB7624-F6C8-0658-623F-8AC536CFDB6B}"/>
                </a:ext>
              </a:extLst>
            </p:cNvPr>
            <p:cNvSpPr/>
            <p:nvPr/>
          </p:nvSpPr>
          <p:spPr>
            <a:xfrm>
              <a:off x="8141163" y="2346046"/>
              <a:ext cx="1651209" cy="1891441"/>
            </a:xfrm>
            <a:custGeom>
              <a:avLst/>
              <a:gdLst>
                <a:gd name="connsiteX0" fmla="*/ 1638848 w 1651209"/>
                <a:gd name="connsiteY0" fmla="*/ 449336 h 1891441"/>
                <a:gd name="connsiteX1" fmla="*/ 1610750 w 1651209"/>
                <a:gd name="connsiteY1" fmla="*/ 425428 h 1891441"/>
                <a:gd name="connsiteX2" fmla="*/ 1610750 w 1651209"/>
                <a:gd name="connsiteY2" fmla="*/ 425428 h 1891441"/>
                <a:gd name="connsiteX3" fmla="*/ 1529787 w 1651209"/>
                <a:gd name="connsiteY3" fmla="*/ 432476 h 1891441"/>
                <a:gd name="connsiteX4" fmla="*/ 1474256 w 1651209"/>
                <a:gd name="connsiteY4" fmla="*/ 474386 h 1891441"/>
                <a:gd name="connsiteX5" fmla="*/ 1449872 w 1651209"/>
                <a:gd name="connsiteY5" fmla="*/ 476101 h 1891441"/>
                <a:gd name="connsiteX6" fmla="*/ 1356527 w 1651209"/>
                <a:gd name="connsiteY6" fmla="*/ 476101 h 1891441"/>
                <a:gd name="connsiteX7" fmla="*/ 1356527 w 1651209"/>
                <a:gd name="connsiteY7" fmla="*/ 367706 h 1891441"/>
                <a:gd name="connsiteX8" fmla="*/ 1533597 w 1651209"/>
                <a:gd name="connsiteY8" fmla="*/ 124152 h 1891441"/>
                <a:gd name="connsiteX9" fmla="*/ 1516871 w 1651209"/>
                <a:gd name="connsiteY9" fmla="*/ 18650 h 1891441"/>
                <a:gd name="connsiteX10" fmla="*/ 1472637 w 1651209"/>
                <a:gd name="connsiteY10" fmla="*/ 4232 h 1891441"/>
                <a:gd name="connsiteX11" fmla="*/ 1467970 w 1651209"/>
                <a:gd name="connsiteY11" fmla="*/ 4232 h 1891441"/>
                <a:gd name="connsiteX12" fmla="*/ 1407581 w 1651209"/>
                <a:gd name="connsiteY12" fmla="*/ 34427 h 1891441"/>
                <a:gd name="connsiteX13" fmla="*/ 1253276 w 1651209"/>
                <a:gd name="connsiteY13" fmla="*/ 240167 h 1891441"/>
                <a:gd name="connsiteX14" fmla="*/ 1068015 w 1651209"/>
                <a:gd name="connsiteY14" fmla="*/ 30045 h 1891441"/>
                <a:gd name="connsiteX15" fmla="*/ 962230 w 1651209"/>
                <a:gd name="connsiteY15" fmla="*/ 15204 h 1891441"/>
                <a:gd name="connsiteX16" fmla="*/ 947390 w 1651209"/>
                <a:gd name="connsiteY16" fmla="*/ 120988 h 1891441"/>
                <a:gd name="connsiteX17" fmla="*/ 953715 w 1651209"/>
                <a:gd name="connsiteY17" fmla="*/ 128343 h 1891441"/>
                <a:gd name="connsiteX18" fmla="*/ 1026105 w 1651209"/>
                <a:gd name="connsiteY18" fmla="*/ 210639 h 1891441"/>
                <a:gd name="connsiteX19" fmla="*/ 997530 w 1651209"/>
                <a:gd name="connsiteY19" fmla="*/ 210639 h 1891441"/>
                <a:gd name="connsiteX20" fmla="*/ 974575 w 1651209"/>
                <a:gd name="connsiteY20" fmla="*/ 209877 h 1891441"/>
                <a:gd name="connsiteX21" fmla="*/ 917425 w 1651209"/>
                <a:gd name="connsiteY21" fmla="*/ 167015 h 1891441"/>
                <a:gd name="connsiteX22" fmla="*/ 836462 w 1651209"/>
                <a:gd name="connsiteY22" fmla="*/ 159966 h 1891441"/>
                <a:gd name="connsiteX23" fmla="*/ 802991 w 1651209"/>
                <a:gd name="connsiteY23" fmla="*/ 254575 h 1891441"/>
                <a:gd name="connsiteX24" fmla="*/ 826937 w 1651209"/>
                <a:gd name="connsiteY24" fmla="*/ 282553 h 1891441"/>
                <a:gd name="connsiteX25" fmla="*/ 910853 w 1651209"/>
                <a:gd name="connsiteY25" fmla="*/ 341513 h 1891441"/>
                <a:gd name="connsiteX26" fmla="*/ 963240 w 1651209"/>
                <a:gd name="connsiteY26" fmla="*/ 358086 h 1891441"/>
                <a:gd name="connsiteX27" fmla="*/ 1137833 w 1651209"/>
                <a:gd name="connsiteY27" fmla="*/ 358086 h 1891441"/>
                <a:gd name="connsiteX28" fmla="*/ 1150406 w 1651209"/>
                <a:gd name="connsiteY28" fmla="*/ 370278 h 1891441"/>
                <a:gd name="connsiteX29" fmla="*/ 1150406 w 1651209"/>
                <a:gd name="connsiteY29" fmla="*/ 622214 h 1891441"/>
                <a:gd name="connsiteX30" fmla="*/ 1061919 w 1651209"/>
                <a:gd name="connsiteY30" fmla="*/ 547253 h 1891441"/>
                <a:gd name="connsiteX31" fmla="*/ 1061919 w 1651209"/>
                <a:gd name="connsiteY31" fmla="*/ 534870 h 1891441"/>
                <a:gd name="connsiteX32" fmla="*/ 855512 w 1651209"/>
                <a:gd name="connsiteY32" fmla="*/ 357991 h 1891441"/>
                <a:gd name="connsiteX33" fmla="*/ 593861 w 1651209"/>
                <a:gd name="connsiteY33" fmla="*/ 357991 h 1891441"/>
                <a:gd name="connsiteX34" fmla="*/ 404123 w 1651209"/>
                <a:gd name="connsiteY34" fmla="*/ 437810 h 1891441"/>
                <a:gd name="connsiteX35" fmla="*/ 16074 w 1651209"/>
                <a:gd name="connsiteY35" fmla="*/ 1149137 h 1891441"/>
                <a:gd name="connsiteX36" fmla="*/ -23 w 1651209"/>
                <a:gd name="connsiteY36" fmla="*/ 1331160 h 1891441"/>
                <a:gd name="connsiteX37" fmla="*/ 383358 w 1651209"/>
                <a:gd name="connsiteY37" fmla="*/ 1891421 h 1891441"/>
                <a:gd name="connsiteX38" fmla="*/ 501278 w 1651209"/>
                <a:gd name="connsiteY38" fmla="*/ 1891421 h 1891441"/>
                <a:gd name="connsiteX39" fmla="*/ 943619 w 1651209"/>
                <a:gd name="connsiteY39" fmla="*/ 1301633 h 1891441"/>
                <a:gd name="connsiteX40" fmla="*/ 943619 w 1651209"/>
                <a:gd name="connsiteY40" fmla="*/ 1242673 h 1891441"/>
                <a:gd name="connsiteX41" fmla="*/ 829319 w 1651209"/>
                <a:gd name="connsiteY41" fmla="*/ 932634 h 1891441"/>
                <a:gd name="connsiteX42" fmla="*/ 796076 w 1651209"/>
                <a:gd name="connsiteY42" fmla="*/ 859387 h 1891441"/>
                <a:gd name="connsiteX43" fmla="*/ 792362 w 1651209"/>
                <a:gd name="connsiteY43" fmla="*/ 738515 h 1891441"/>
                <a:gd name="connsiteX44" fmla="*/ 866371 w 1651209"/>
                <a:gd name="connsiteY44" fmla="*/ 685746 h 1891441"/>
                <a:gd name="connsiteX45" fmla="*/ 1031915 w 1651209"/>
                <a:gd name="connsiteY45" fmla="*/ 918347 h 1891441"/>
                <a:gd name="connsiteX46" fmla="*/ 1031915 w 1651209"/>
                <a:gd name="connsiteY46" fmla="*/ 1009310 h 1891441"/>
                <a:gd name="connsiteX47" fmla="*/ 1080493 w 1651209"/>
                <a:gd name="connsiteY47" fmla="*/ 1184189 h 1891441"/>
                <a:gd name="connsiteX48" fmla="*/ 1120498 w 1651209"/>
                <a:gd name="connsiteY48" fmla="*/ 1328684 h 1891441"/>
                <a:gd name="connsiteX49" fmla="*/ 1120498 w 1651209"/>
                <a:gd name="connsiteY49" fmla="*/ 1862084 h 1891441"/>
                <a:gd name="connsiteX50" fmla="*/ 1179458 w 1651209"/>
                <a:gd name="connsiteY50" fmla="*/ 1862084 h 1891441"/>
                <a:gd name="connsiteX51" fmla="*/ 1179458 w 1651209"/>
                <a:gd name="connsiteY51" fmla="*/ 1328684 h 1891441"/>
                <a:gd name="connsiteX52" fmla="*/ 1131356 w 1651209"/>
                <a:gd name="connsiteY52" fmla="*/ 1153805 h 1891441"/>
                <a:gd name="connsiteX53" fmla="*/ 1091351 w 1651209"/>
                <a:gd name="connsiteY53" fmla="*/ 1009310 h 1891441"/>
                <a:gd name="connsiteX54" fmla="*/ 1091351 w 1651209"/>
                <a:gd name="connsiteY54" fmla="*/ 918347 h 1891441"/>
                <a:gd name="connsiteX55" fmla="*/ 884278 w 1651209"/>
                <a:gd name="connsiteY55" fmla="*/ 629644 h 1891441"/>
                <a:gd name="connsiteX56" fmla="*/ 884945 w 1651209"/>
                <a:gd name="connsiteY56" fmla="*/ 623453 h 1891441"/>
                <a:gd name="connsiteX57" fmla="*/ 884945 w 1651209"/>
                <a:gd name="connsiteY57" fmla="*/ 534965 h 1891441"/>
                <a:gd name="connsiteX58" fmla="*/ 825890 w 1651209"/>
                <a:gd name="connsiteY58" fmla="*/ 534965 h 1891441"/>
                <a:gd name="connsiteX59" fmla="*/ 825890 w 1651209"/>
                <a:gd name="connsiteY59" fmla="*/ 623453 h 1891441"/>
                <a:gd name="connsiteX60" fmla="*/ 783980 w 1651209"/>
                <a:gd name="connsiteY60" fmla="*/ 679650 h 1891441"/>
                <a:gd name="connsiteX61" fmla="*/ 694826 w 1651209"/>
                <a:gd name="connsiteY61" fmla="*/ 539918 h 1891441"/>
                <a:gd name="connsiteX62" fmla="*/ 662155 w 1651209"/>
                <a:gd name="connsiteY62" fmla="*/ 589067 h 1891441"/>
                <a:gd name="connsiteX63" fmla="*/ 737498 w 1651209"/>
                <a:gd name="connsiteY63" fmla="*/ 859387 h 1891441"/>
                <a:gd name="connsiteX64" fmla="*/ 789695 w 1651209"/>
                <a:gd name="connsiteY64" fmla="*/ 975973 h 1891441"/>
                <a:gd name="connsiteX65" fmla="*/ 884945 w 1651209"/>
                <a:gd name="connsiteY65" fmla="*/ 1242673 h 1891441"/>
                <a:gd name="connsiteX66" fmla="*/ 884945 w 1651209"/>
                <a:gd name="connsiteY66" fmla="*/ 1299823 h 1891441"/>
                <a:gd name="connsiteX67" fmla="*/ 501563 w 1651209"/>
                <a:gd name="connsiteY67" fmla="*/ 1832175 h 1891441"/>
                <a:gd name="connsiteX68" fmla="*/ 385835 w 1651209"/>
                <a:gd name="connsiteY68" fmla="*/ 1832175 h 1891441"/>
                <a:gd name="connsiteX69" fmla="*/ 58937 w 1651209"/>
                <a:gd name="connsiteY69" fmla="*/ 1330874 h 1891441"/>
                <a:gd name="connsiteX70" fmla="*/ 74177 w 1651209"/>
                <a:gd name="connsiteY70" fmla="*/ 1159424 h 1891441"/>
                <a:gd name="connsiteX71" fmla="*/ 446128 w 1651209"/>
                <a:gd name="connsiteY71" fmla="*/ 479339 h 1891441"/>
                <a:gd name="connsiteX72" fmla="*/ 593861 w 1651209"/>
                <a:gd name="connsiteY72" fmla="*/ 417141 h 1891441"/>
                <a:gd name="connsiteX73" fmla="*/ 855131 w 1651209"/>
                <a:gd name="connsiteY73" fmla="*/ 417141 h 1891441"/>
                <a:gd name="connsiteX74" fmla="*/ 1000292 w 1651209"/>
                <a:gd name="connsiteY74" fmla="*/ 521916 h 1891441"/>
                <a:gd name="connsiteX75" fmla="*/ 1002578 w 1651209"/>
                <a:gd name="connsiteY75" fmla="*/ 534775 h 1891441"/>
                <a:gd name="connsiteX76" fmla="*/ 1061538 w 1651209"/>
                <a:gd name="connsiteY76" fmla="*/ 619262 h 1891441"/>
                <a:gd name="connsiteX77" fmla="*/ 1075159 w 1651209"/>
                <a:gd name="connsiteY77" fmla="*/ 630406 h 1891441"/>
                <a:gd name="connsiteX78" fmla="*/ 1179934 w 1651209"/>
                <a:gd name="connsiteY78" fmla="*/ 859006 h 1891441"/>
                <a:gd name="connsiteX79" fmla="*/ 1179934 w 1651209"/>
                <a:gd name="connsiteY79" fmla="*/ 1006453 h 1891441"/>
                <a:gd name="connsiteX80" fmla="*/ 1184887 w 1651209"/>
                <a:gd name="connsiteY80" fmla="*/ 1022741 h 1891441"/>
                <a:gd name="connsiteX81" fmla="*/ 1297949 w 1651209"/>
                <a:gd name="connsiteY81" fmla="*/ 1330779 h 1891441"/>
                <a:gd name="connsiteX82" fmla="*/ 1297949 w 1651209"/>
                <a:gd name="connsiteY82" fmla="*/ 1861512 h 1891441"/>
                <a:gd name="connsiteX83" fmla="*/ 1356908 w 1651209"/>
                <a:gd name="connsiteY83" fmla="*/ 1861512 h 1891441"/>
                <a:gd name="connsiteX84" fmla="*/ 1356908 w 1651209"/>
                <a:gd name="connsiteY84" fmla="*/ 1331160 h 1891441"/>
                <a:gd name="connsiteX85" fmla="*/ 1355480 w 1651209"/>
                <a:gd name="connsiteY85" fmla="*/ 1301633 h 1891441"/>
                <a:gd name="connsiteX86" fmla="*/ 1356908 w 1651209"/>
                <a:gd name="connsiteY86" fmla="*/ 1301633 h 1891441"/>
                <a:gd name="connsiteX87" fmla="*/ 1356908 w 1651209"/>
                <a:gd name="connsiteY87" fmla="*/ 623453 h 1891441"/>
                <a:gd name="connsiteX88" fmla="*/ 1483781 w 1651209"/>
                <a:gd name="connsiteY88" fmla="*/ 623453 h 1891441"/>
                <a:gd name="connsiteX89" fmla="*/ 1536169 w 1651209"/>
                <a:gd name="connsiteY89" fmla="*/ 606974 h 1891441"/>
                <a:gd name="connsiteX90" fmla="*/ 1620084 w 1651209"/>
                <a:gd name="connsiteY90" fmla="*/ 548015 h 1891441"/>
                <a:gd name="connsiteX91" fmla="*/ 1638924 w 1651209"/>
                <a:gd name="connsiteY91" fmla="*/ 449444 h 1891441"/>
                <a:gd name="connsiteX92" fmla="*/ 1638848 w 1651209"/>
                <a:gd name="connsiteY92" fmla="*/ 449336 h 1891441"/>
                <a:gd name="connsiteX93" fmla="*/ 1586461 w 1651209"/>
                <a:gd name="connsiteY93" fmla="*/ 499723 h 1891441"/>
                <a:gd name="connsiteX94" fmla="*/ 1502831 w 1651209"/>
                <a:gd name="connsiteY94" fmla="*/ 558683 h 1891441"/>
                <a:gd name="connsiteX95" fmla="*/ 1484353 w 1651209"/>
                <a:gd name="connsiteY95" fmla="*/ 564302 h 1891441"/>
                <a:gd name="connsiteX96" fmla="*/ 1327190 w 1651209"/>
                <a:gd name="connsiteY96" fmla="*/ 564302 h 1891441"/>
                <a:gd name="connsiteX97" fmla="*/ 1297758 w 1651209"/>
                <a:gd name="connsiteY97" fmla="*/ 593735 h 1891441"/>
                <a:gd name="connsiteX98" fmla="*/ 1297758 w 1651209"/>
                <a:gd name="connsiteY98" fmla="*/ 593830 h 1891441"/>
                <a:gd name="connsiteX99" fmla="*/ 1297758 w 1651209"/>
                <a:gd name="connsiteY99" fmla="*/ 1107037 h 1891441"/>
                <a:gd name="connsiteX100" fmla="*/ 1238703 w 1651209"/>
                <a:gd name="connsiteY100" fmla="*/ 998166 h 1891441"/>
                <a:gd name="connsiteX101" fmla="*/ 1238703 w 1651209"/>
                <a:gd name="connsiteY101" fmla="*/ 859387 h 1891441"/>
                <a:gd name="connsiteX102" fmla="*/ 1208985 w 1651209"/>
                <a:gd name="connsiteY102" fmla="*/ 717464 h 1891441"/>
                <a:gd name="connsiteX103" fmla="*/ 1208985 w 1651209"/>
                <a:gd name="connsiteY103" fmla="*/ 358086 h 1891441"/>
                <a:gd name="connsiteX104" fmla="*/ 1200317 w 1651209"/>
                <a:gd name="connsiteY104" fmla="*/ 337226 h 1891441"/>
                <a:gd name="connsiteX105" fmla="*/ 1170885 w 1651209"/>
                <a:gd name="connsiteY105" fmla="*/ 307889 h 1891441"/>
                <a:gd name="connsiteX106" fmla="*/ 1150025 w 1651209"/>
                <a:gd name="connsiteY106" fmla="*/ 299222 h 1891441"/>
                <a:gd name="connsiteX107" fmla="*/ 963240 w 1651209"/>
                <a:gd name="connsiteY107" fmla="*/ 299222 h 1891441"/>
                <a:gd name="connsiteX108" fmla="*/ 944857 w 1651209"/>
                <a:gd name="connsiteY108" fmla="*/ 293507 h 1891441"/>
                <a:gd name="connsiteX109" fmla="*/ 861037 w 1651209"/>
                <a:gd name="connsiteY109" fmla="*/ 234356 h 1891441"/>
                <a:gd name="connsiteX110" fmla="*/ 855131 w 1651209"/>
                <a:gd name="connsiteY110" fmla="*/ 224069 h 1891441"/>
                <a:gd name="connsiteX111" fmla="*/ 863037 w 1651209"/>
                <a:gd name="connsiteY111" fmla="*/ 212639 h 1891441"/>
                <a:gd name="connsiteX112" fmla="*/ 882087 w 1651209"/>
                <a:gd name="connsiteY112" fmla="*/ 214163 h 1891441"/>
                <a:gd name="connsiteX113" fmla="*/ 939237 w 1651209"/>
                <a:gd name="connsiteY113" fmla="*/ 256931 h 1891441"/>
                <a:gd name="connsiteX114" fmla="*/ 998006 w 1651209"/>
                <a:gd name="connsiteY114" fmla="*/ 269789 h 1891441"/>
                <a:gd name="connsiteX115" fmla="*/ 1090875 w 1651209"/>
                <a:gd name="connsiteY115" fmla="*/ 269789 h 1891441"/>
                <a:gd name="connsiteX116" fmla="*/ 1120307 w 1651209"/>
                <a:gd name="connsiteY116" fmla="*/ 240357 h 1891441"/>
                <a:gd name="connsiteX117" fmla="*/ 1120307 w 1651209"/>
                <a:gd name="connsiteY117" fmla="*/ 240262 h 1891441"/>
                <a:gd name="connsiteX118" fmla="*/ 1112973 w 1651209"/>
                <a:gd name="connsiteY118" fmla="*/ 221212 h 1891441"/>
                <a:gd name="connsiteX119" fmla="*/ 998006 w 1651209"/>
                <a:gd name="connsiteY119" fmla="*/ 90243 h 1891441"/>
                <a:gd name="connsiteX120" fmla="*/ 1000369 w 1651209"/>
                <a:gd name="connsiteY120" fmla="*/ 66924 h 1891441"/>
                <a:gd name="connsiteX121" fmla="*/ 1010770 w 1651209"/>
                <a:gd name="connsiteY121" fmla="*/ 63192 h 1891441"/>
                <a:gd name="connsiteX122" fmla="*/ 1023248 w 1651209"/>
                <a:gd name="connsiteY122" fmla="*/ 68812 h 1891441"/>
                <a:gd name="connsiteX123" fmla="*/ 1216319 w 1651209"/>
                <a:gd name="connsiteY123" fmla="*/ 288839 h 1891441"/>
                <a:gd name="connsiteX124" fmla="*/ 1238417 w 1651209"/>
                <a:gd name="connsiteY124" fmla="*/ 298936 h 1891441"/>
                <a:gd name="connsiteX125" fmla="*/ 1267945 w 1651209"/>
                <a:gd name="connsiteY125" fmla="*/ 298936 h 1891441"/>
                <a:gd name="connsiteX126" fmla="*/ 1291567 w 1651209"/>
                <a:gd name="connsiteY126" fmla="*/ 287125 h 1891441"/>
                <a:gd name="connsiteX127" fmla="*/ 1455206 w 1651209"/>
                <a:gd name="connsiteY127" fmla="*/ 69764 h 1891441"/>
                <a:gd name="connsiteX128" fmla="*/ 1468351 w 1651209"/>
                <a:gd name="connsiteY128" fmla="*/ 63097 h 1891441"/>
                <a:gd name="connsiteX129" fmla="*/ 1473018 w 1651209"/>
                <a:gd name="connsiteY129" fmla="*/ 63097 h 1891441"/>
                <a:gd name="connsiteX130" fmla="*/ 1489525 w 1651209"/>
                <a:gd name="connsiteY130" fmla="*/ 79549 h 1891441"/>
                <a:gd name="connsiteX131" fmla="*/ 1486353 w 1651209"/>
                <a:gd name="connsiteY131" fmla="*/ 89291 h 1891441"/>
                <a:gd name="connsiteX132" fmla="*/ 1302806 w 1651209"/>
                <a:gd name="connsiteY132" fmla="*/ 340751 h 1891441"/>
                <a:gd name="connsiteX133" fmla="*/ 1297282 w 1651209"/>
                <a:gd name="connsiteY133" fmla="*/ 358086 h 1891441"/>
                <a:gd name="connsiteX134" fmla="*/ 1297282 w 1651209"/>
                <a:gd name="connsiteY134" fmla="*/ 505533 h 1891441"/>
                <a:gd name="connsiteX135" fmla="*/ 1326714 w 1651209"/>
                <a:gd name="connsiteY135" fmla="*/ 534965 h 1891441"/>
                <a:gd name="connsiteX136" fmla="*/ 1449110 w 1651209"/>
                <a:gd name="connsiteY136" fmla="*/ 534965 h 1891441"/>
                <a:gd name="connsiteX137" fmla="*/ 1508070 w 1651209"/>
                <a:gd name="connsiteY137" fmla="*/ 522392 h 1891441"/>
                <a:gd name="connsiteX138" fmla="*/ 1565220 w 1651209"/>
                <a:gd name="connsiteY138" fmla="*/ 479530 h 1891441"/>
                <a:gd name="connsiteX139" fmla="*/ 1584270 w 1651209"/>
                <a:gd name="connsiteY139" fmla="*/ 478006 h 1891441"/>
                <a:gd name="connsiteX140" fmla="*/ 1592176 w 1651209"/>
                <a:gd name="connsiteY140" fmla="*/ 489531 h 1891441"/>
                <a:gd name="connsiteX141" fmla="*/ 1586461 w 1651209"/>
                <a:gd name="connsiteY141" fmla="*/ 499723 h 189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651209" h="1891441">
                  <a:moveTo>
                    <a:pt x="1638848" y="449336"/>
                  </a:moveTo>
                  <a:cubicBezTo>
                    <a:pt x="1631743" y="439034"/>
                    <a:pt x="1622056" y="430788"/>
                    <a:pt x="1610750" y="425428"/>
                  </a:cubicBezTo>
                  <a:lnTo>
                    <a:pt x="1610750" y="425428"/>
                  </a:lnTo>
                  <a:cubicBezTo>
                    <a:pt x="1584613" y="412199"/>
                    <a:pt x="1553238" y="414929"/>
                    <a:pt x="1529787" y="432476"/>
                  </a:cubicBezTo>
                  <a:lnTo>
                    <a:pt x="1474256" y="474386"/>
                  </a:lnTo>
                  <a:cubicBezTo>
                    <a:pt x="1466227" y="475958"/>
                    <a:pt x="1458035" y="476533"/>
                    <a:pt x="1449872" y="476101"/>
                  </a:cubicBezTo>
                  <a:lnTo>
                    <a:pt x="1356527" y="476101"/>
                  </a:lnTo>
                  <a:lnTo>
                    <a:pt x="1356527" y="367706"/>
                  </a:lnTo>
                  <a:lnTo>
                    <a:pt x="1533597" y="124152"/>
                  </a:lnTo>
                  <a:cubicBezTo>
                    <a:pt x="1558114" y="90399"/>
                    <a:pt x="1550618" y="43164"/>
                    <a:pt x="1516871" y="18650"/>
                  </a:cubicBezTo>
                  <a:cubicBezTo>
                    <a:pt x="1504012" y="9310"/>
                    <a:pt x="1488534" y="4265"/>
                    <a:pt x="1472637" y="4232"/>
                  </a:cubicBezTo>
                  <a:lnTo>
                    <a:pt x="1467970" y="4232"/>
                  </a:lnTo>
                  <a:cubicBezTo>
                    <a:pt x="1444234" y="4344"/>
                    <a:pt x="1421907" y="15507"/>
                    <a:pt x="1407581" y="34427"/>
                  </a:cubicBezTo>
                  <a:lnTo>
                    <a:pt x="1253276" y="240167"/>
                  </a:lnTo>
                  <a:lnTo>
                    <a:pt x="1068015" y="30045"/>
                  </a:lnTo>
                  <a:cubicBezTo>
                    <a:pt x="1042898" y="-3265"/>
                    <a:pt x="995539" y="-9909"/>
                    <a:pt x="962230" y="15204"/>
                  </a:cubicBezTo>
                  <a:cubicBezTo>
                    <a:pt x="928922" y="40318"/>
                    <a:pt x="922273" y="87679"/>
                    <a:pt x="947390" y="120988"/>
                  </a:cubicBezTo>
                  <a:cubicBezTo>
                    <a:pt x="949343" y="123573"/>
                    <a:pt x="951448" y="126029"/>
                    <a:pt x="953715" y="128343"/>
                  </a:cubicBezTo>
                  <a:lnTo>
                    <a:pt x="1026105" y="210639"/>
                  </a:lnTo>
                  <a:lnTo>
                    <a:pt x="997530" y="210639"/>
                  </a:lnTo>
                  <a:cubicBezTo>
                    <a:pt x="989872" y="210956"/>
                    <a:pt x="982195" y="210702"/>
                    <a:pt x="974575" y="209877"/>
                  </a:cubicBezTo>
                  <a:lnTo>
                    <a:pt x="917425" y="167015"/>
                  </a:lnTo>
                  <a:cubicBezTo>
                    <a:pt x="893984" y="149425"/>
                    <a:pt x="862589" y="146691"/>
                    <a:pt x="836462" y="159966"/>
                  </a:cubicBezTo>
                  <a:cubicBezTo>
                    <a:pt x="801096" y="176849"/>
                    <a:pt x="786113" y="219208"/>
                    <a:pt x="802991" y="254575"/>
                  </a:cubicBezTo>
                  <a:cubicBezTo>
                    <a:pt x="808373" y="265845"/>
                    <a:pt x="816631" y="275497"/>
                    <a:pt x="826937" y="282553"/>
                  </a:cubicBezTo>
                  <a:lnTo>
                    <a:pt x="910853" y="341513"/>
                  </a:lnTo>
                  <a:cubicBezTo>
                    <a:pt x="926178" y="352334"/>
                    <a:pt x="944485" y="358125"/>
                    <a:pt x="963240" y="358086"/>
                  </a:cubicBezTo>
                  <a:lnTo>
                    <a:pt x="1137833" y="358086"/>
                  </a:lnTo>
                  <a:lnTo>
                    <a:pt x="1150406" y="370278"/>
                  </a:lnTo>
                  <a:lnTo>
                    <a:pt x="1150406" y="622214"/>
                  </a:lnTo>
                  <a:cubicBezTo>
                    <a:pt x="1125041" y="592726"/>
                    <a:pt x="1095180" y="567427"/>
                    <a:pt x="1061919" y="547253"/>
                  </a:cubicBezTo>
                  <a:lnTo>
                    <a:pt x="1061919" y="534870"/>
                  </a:lnTo>
                  <a:cubicBezTo>
                    <a:pt x="1061919" y="452860"/>
                    <a:pt x="937046" y="357991"/>
                    <a:pt x="855512" y="357991"/>
                  </a:cubicBezTo>
                  <a:lnTo>
                    <a:pt x="593861" y="357991"/>
                  </a:lnTo>
                  <a:cubicBezTo>
                    <a:pt x="522432" y="357887"/>
                    <a:pt x="453996" y="386676"/>
                    <a:pt x="404123" y="437810"/>
                  </a:cubicBezTo>
                  <a:cubicBezTo>
                    <a:pt x="284679" y="558968"/>
                    <a:pt x="75510" y="812714"/>
                    <a:pt x="16074" y="1149137"/>
                  </a:cubicBezTo>
                  <a:cubicBezTo>
                    <a:pt x="1596" y="1194667"/>
                    <a:pt x="-23" y="1331160"/>
                    <a:pt x="-23" y="1331160"/>
                  </a:cubicBezTo>
                  <a:cubicBezTo>
                    <a:pt x="-23" y="1853511"/>
                    <a:pt x="377072" y="1890944"/>
                    <a:pt x="383358" y="1891421"/>
                  </a:cubicBezTo>
                  <a:lnTo>
                    <a:pt x="501278" y="1891421"/>
                  </a:lnTo>
                  <a:cubicBezTo>
                    <a:pt x="907900" y="1891421"/>
                    <a:pt x="943238" y="1309062"/>
                    <a:pt x="943619" y="1301633"/>
                  </a:cubicBezTo>
                  <a:lnTo>
                    <a:pt x="943619" y="1242673"/>
                  </a:lnTo>
                  <a:cubicBezTo>
                    <a:pt x="943619" y="1183332"/>
                    <a:pt x="903614" y="1001214"/>
                    <a:pt x="829319" y="932634"/>
                  </a:cubicBezTo>
                  <a:cubicBezTo>
                    <a:pt x="807963" y="914327"/>
                    <a:pt x="795800" y="887514"/>
                    <a:pt x="796076" y="859387"/>
                  </a:cubicBezTo>
                  <a:cubicBezTo>
                    <a:pt x="796076" y="818715"/>
                    <a:pt x="796076" y="777662"/>
                    <a:pt x="792362" y="738515"/>
                  </a:cubicBezTo>
                  <a:cubicBezTo>
                    <a:pt x="823089" y="731522"/>
                    <a:pt x="849740" y="712519"/>
                    <a:pt x="866371" y="685746"/>
                  </a:cubicBezTo>
                  <a:cubicBezTo>
                    <a:pt x="910281" y="697367"/>
                    <a:pt x="1031915" y="745373"/>
                    <a:pt x="1031915" y="918347"/>
                  </a:cubicBezTo>
                  <a:lnTo>
                    <a:pt x="1031915" y="1009310"/>
                  </a:lnTo>
                  <a:cubicBezTo>
                    <a:pt x="1031953" y="1070928"/>
                    <a:pt x="1048746" y="1131383"/>
                    <a:pt x="1080493" y="1184189"/>
                  </a:cubicBezTo>
                  <a:cubicBezTo>
                    <a:pt x="1106687" y="1227833"/>
                    <a:pt x="1120517" y="1277782"/>
                    <a:pt x="1120498" y="1328684"/>
                  </a:cubicBezTo>
                  <a:lnTo>
                    <a:pt x="1120498" y="1862084"/>
                  </a:lnTo>
                  <a:lnTo>
                    <a:pt x="1179458" y="1862084"/>
                  </a:lnTo>
                  <a:lnTo>
                    <a:pt x="1179458" y="1328684"/>
                  </a:lnTo>
                  <a:cubicBezTo>
                    <a:pt x="1179534" y="1267114"/>
                    <a:pt x="1162913" y="1206678"/>
                    <a:pt x="1131356" y="1153805"/>
                  </a:cubicBezTo>
                  <a:cubicBezTo>
                    <a:pt x="1105172" y="1110152"/>
                    <a:pt x="1091342" y="1060212"/>
                    <a:pt x="1091351" y="1009310"/>
                  </a:cubicBezTo>
                  <a:lnTo>
                    <a:pt x="1091351" y="918347"/>
                  </a:lnTo>
                  <a:cubicBezTo>
                    <a:pt x="1091351" y="710987"/>
                    <a:pt x="943904" y="647075"/>
                    <a:pt x="884278" y="629644"/>
                  </a:cubicBezTo>
                  <a:cubicBezTo>
                    <a:pt x="884278" y="627644"/>
                    <a:pt x="884945" y="625548"/>
                    <a:pt x="884945" y="623453"/>
                  </a:cubicBezTo>
                  <a:lnTo>
                    <a:pt x="884945" y="534965"/>
                  </a:lnTo>
                  <a:lnTo>
                    <a:pt x="825890" y="534965"/>
                  </a:lnTo>
                  <a:lnTo>
                    <a:pt x="825890" y="623453"/>
                  </a:lnTo>
                  <a:cubicBezTo>
                    <a:pt x="825785" y="649358"/>
                    <a:pt x="808783" y="672159"/>
                    <a:pt x="783980" y="679650"/>
                  </a:cubicBezTo>
                  <a:cubicBezTo>
                    <a:pt x="774169" y="623016"/>
                    <a:pt x="742051" y="572683"/>
                    <a:pt x="694826" y="539918"/>
                  </a:cubicBezTo>
                  <a:lnTo>
                    <a:pt x="662155" y="589067"/>
                  </a:lnTo>
                  <a:cubicBezTo>
                    <a:pt x="737498" y="639264"/>
                    <a:pt x="737498" y="746135"/>
                    <a:pt x="737498" y="859387"/>
                  </a:cubicBezTo>
                  <a:cubicBezTo>
                    <a:pt x="737402" y="903926"/>
                    <a:pt x="756405" y="946379"/>
                    <a:pt x="789695" y="975973"/>
                  </a:cubicBezTo>
                  <a:cubicBezTo>
                    <a:pt x="843606" y="1025979"/>
                    <a:pt x="884945" y="1183142"/>
                    <a:pt x="884945" y="1242673"/>
                  </a:cubicBezTo>
                  <a:lnTo>
                    <a:pt x="884945" y="1299823"/>
                  </a:lnTo>
                  <a:cubicBezTo>
                    <a:pt x="884945" y="1305157"/>
                    <a:pt x="852464" y="1832175"/>
                    <a:pt x="501563" y="1832175"/>
                  </a:cubicBezTo>
                  <a:lnTo>
                    <a:pt x="385835" y="1832175"/>
                  </a:lnTo>
                  <a:cubicBezTo>
                    <a:pt x="372500" y="1831032"/>
                    <a:pt x="58937" y="1797314"/>
                    <a:pt x="58937" y="1330874"/>
                  </a:cubicBezTo>
                  <a:cubicBezTo>
                    <a:pt x="56555" y="1262009"/>
                    <a:pt x="74177" y="1159424"/>
                    <a:pt x="74177" y="1159424"/>
                  </a:cubicBezTo>
                  <a:cubicBezTo>
                    <a:pt x="131231" y="838337"/>
                    <a:pt x="331256" y="595449"/>
                    <a:pt x="446128" y="479339"/>
                  </a:cubicBezTo>
                  <a:cubicBezTo>
                    <a:pt x="485007" y="439588"/>
                    <a:pt x="538256" y="417169"/>
                    <a:pt x="593861" y="417141"/>
                  </a:cubicBezTo>
                  <a:lnTo>
                    <a:pt x="855131" y="417141"/>
                  </a:lnTo>
                  <a:cubicBezTo>
                    <a:pt x="905138" y="417141"/>
                    <a:pt x="985910" y="477911"/>
                    <a:pt x="1000292" y="521916"/>
                  </a:cubicBezTo>
                  <a:cubicBezTo>
                    <a:pt x="1001750" y="526050"/>
                    <a:pt x="1002521" y="530392"/>
                    <a:pt x="1002578" y="534775"/>
                  </a:cubicBezTo>
                  <a:cubicBezTo>
                    <a:pt x="1002578" y="534775"/>
                    <a:pt x="996863" y="578114"/>
                    <a:pt x="1061538" y="619262"/>
                  </a:cubicBezTo>
                  <a:cubicBezTo>
                    <a:pt x="1080588" y="635168"/>
                    <a:pt x="1071063" y="626501"/>
                    <a:pt x="1075159" y="630406"/>
                  </a:cubicBezTo>
                  <a:cubicBezTo>
                    <a:pt x="1141700" y="687714"/>
                    <a:pt x="1179962" y="771185"/>
                    <a:pt x="1179934" y="859006"/>
                  </a:cubicBezTo>
                  <a:lnTo>
                    <a:pt x="1179934" y="1006453"/>
                  </a:lnTo>
                  <a:cubicBezTo>
                    <a:pt x="1179934" y="1012254"/>
                    <a:pt x="1181658" y="1017921"/>
                    <a:pt x="1184887" y="1022741"/>
                  </a:cubicBezTo>
                  <a:cubicBezTo>
                    <a:pt x="1186030" y="1024455"/>
                    <a:pt x="1297949" y="1194191"/>
                    <a:pt x="1297949" y="1330779"/>
                  </a:cubicBezTo>
                  <a:lnTo>
                    <a:pt x="1297949" y="1861512"/>
                  </a:lnTo>
                  <a:lnTo>
                    <a:pt x="1356908" y="1861512"/>
                  </a:lnTo>
                  <a:lnTo>
                    <a:pt x="1356908" y="1331160"/>
                  </a:lnTo>
                  <a:cubicBezTo>
                    <a:pt x="1356908" y="1321635"/>
                    <a:pt x="1356337" y="1311539"/>
                    <a:pt x="1355480" y="1301633"/>
                  </a:cubicBezTo>
                  <a:lnTo>
                    <a:pt x="1356908" y="1301633"/>
                  </a:lnTo>
                  <a:lnTo>
                    <a:pt x="1356908" y="623453"/>
                  </a:lnTo>
                  <a:lnTo>
                    <a:pt x="1483781" y="623453"/>
                  </a:lnTo>
                  <a:cubicBezTo>
                    <a:pt x="1502536" y="623571"/>
                    <a:pt x="1520862" y="617807"/>
                    <a:pt x="1536169" y="606974"/>
                  </a:cubicBezTo>
                  <a:lnTo>
                    <a:pt x="1620084" y="548015"/>
                  </a:lnTo>
                  <a:cubicBezTo>
                    <a:pt x="1652507" y="525998"/>
                    <a:pt x="1660937" y="481865"/>
                    <a:pt x="1638924" y="449444"/>
                  </a:cubicBezTo>
                  <a:cubicBezTo>
                    <a:pt x="1638896" y="449408"/>
                    <a:pt x="1638877" y="449372"/>
                    <a:pt x="1638848" y="449336"/>
                  </a:cubicBezTo>
                  <a:close/>
                  <a:moveTo>
                    <a:pt x="1586461" y="499723"/>
                  </a:moveTo>
                  <a:lnTo>
                    <a:pt x="1502831" y="558683"/>
                  </a:lnTo>
                  <a:cubicBezTo>
                    <a:pt x="1497402" y="562414"/>
                    <a:pt x="1490944" y="564377"/>
                    <a:pt x="1484353" y="564302"/>
                  </a:cubicBezTo>
                  <a:lnTo>
                    <a:pt x="1327190" y="564302"/>
                  </a:lnTo>
                  <a:cubicBezTo>
                    <a:pt x="1310931" y="564302"/>
                    <a:pt x="1297758" y="577479"/>
                    <a:pt x="1297758" y="593735"/>
                  </a:cubicBezTo>
                  <a:cubicBezTo>
                    <a:pt x="1297758" y="593766"/>
                    <a:pt x="1297758" y="593798"/>
                    <a:pt x="1297758" y="593830"/>
                  </a:cubicBezTo>
                  <a:lnTo>
                    <a:pt x="1297758" y="1107037"/>
                  </a:lnTo>
                  <a:cubicBezTo>
                    <a:pt x="1280432" y="1069518"/>
                    <a:pt x="1260706" y="1033151"/>
                    <a:pt x="1238703" y="998166"/>
                  </a:cubicBezTo>
                  <a:lnTo>
                    <a:pt x="1238703" y="859387"/>
                  </a:lnTo>
                  <a:cubicBezTo>
                    <a:pt x="1238370" y="810571"/>
                    <a:pt x="1228264" y="762318"/>
                    <a:pt x="1208985" y="717464"/>
                  </a:cubicBezTo>
                  <a:lnTo>
                    <a:pt x="1208985" y="358086"/>
                  </a:lnTo>
                  <a:cubicBezTo>
                    <a:pt x="1208976" y="350258"/>
                    <a:pt x="1205861" y="342756"/>
                    <a:pt x="1200317" y="337226"/>
                  </a:cubicBezTo>
                  <a:lnTo>
                    <a:pt x="1170885" y="307889"/>
                  </a:lnTo>
                  <a:cubicBezTo>
                    <a:pt x="1165380" y="302313"/>
                    <a:pt x="1157864" y="299189"/>
                    <a:pt x="1150025" y="299222"/>
                  </a:cubicBezTo>
                  <a:lnTo>
                    <a:pt x="963240" y="299222"/>
                  </a:lnTo>
                  <a:cubicBezTo>
                    <a:pt x="956677" y="299218"/>
                    <a:pt x="950267" y="297225"/>
                    <a:pt x="944857" y="293507"/>
                  </a:cubicBezTo>
                  <a:lnTo>
                    <a:pt x="861037" y="234356"/>
                  </a:lnTo>
                  <a:cubicBezTo>
                    <a:pt x="857484" y="232118"/>
                    <a:pt x="855274" y="228265"/>
                    <a:pt x="855131" y="224069"/>
                  </a:cubicBezTo>
                  <a:cubicBezTo>
                    <a:pt x="855284" y="219032"/>
                    <a:pt x="858379" y="214555"/>
                    <a:pt x="863037" y="212639"/>
                  </a:cubicBezTo>
                  <a:cubicBezTo>
                    <a:pt x="869152" y="209433"/>
                    <a:pt x="876563" y="210026"/>
                    <a:pt x="882087" y="214163"/>
                  </a:cubicBezTo>
                  <a:lnTo>
                    <a:pt x="939237" y="256931"/>
                  </a:lnTo>
                  <a:cubicBezTo>
                    <a:pt x="956944" y="267396"/>
                    <a:pt x="977547" y="271903"/>
                    <a:pt x="998006" y="269789"/>
                  </a:cubicBezTo>
                  <a:lnTo>
                    <a:pt x="1090875" y="269789"/>
                  </a:lnTo>
                  <a:cubicBezTo>
                    <a:pt x="1107134" y="269789"/>
                    <a:pt x="1120307" y="256612"/>
                    <a:pt x="1120307" y="240357"/>
                  </a:cubicBezTo>
                  <a:cubicBezTo>
                    <a:pt x="1120307" y="240326"/>
                    <a:pt x="1120307" y="240293"/>
                    <a:pt x="1120307" y="240262"/>
                  </a:cubicBezTo>
                  <a:cubicBezTo>
                    <a:pt x="1120241" y="233235"/>
                    <a:pt x="1117631" y="226470"/>
                    <a:pt x="1112973" y="221212"/>
                  </a:cubicBezTo>
                  <a:lnTo>
                    <a:pt x="998006" y="90243"/>
                  </a:lnTo>
                  <a:cubicBezTo>
                    <a:pt x="992215" y="83151"/>
                    <a:pt x="993282" y="72710"/>
                    <a:pt x="1000369" y="66924"/>
                  </a:cubicBezTo>
                  <a:cubicBezTo>
                    <a:pt x="1003312" y="64527"/>
                    <a:pt x="1006979" y="63210"/>
                    <a:pt x="1010770" y="63192"/>
                  </a:cubicBezTo>
                  <a:cubicBezTo>
                    <a:pt x="1015532" y="63217"/>
                    <a:pt x="1020066" y="65259"/>
                    <a:pt x="1023248" y="68812"/>
                  </a:cubicBezTo>
                  <a:lnTo>
                    <a:pt x="1216319" y="288839"/>
                  </a:lnTo>
                  <a:cubicBezTo>
                    <a:pt x="1221882" y="295240"/>
                    <a:pt x="1229940" y="298922"/>
                    <a:pt x="1238417" y="298936"/>
                  </a:cubicBezTo>
                  <a:lnTo>
                    <a:pt x="1267945" y="298936"/>
                  </a:lnTo>
                  <a:cubicBezTo>
                    <a:pt x="1277232" y="298906"/>
                    <a:pt x="1285966" y="294536"/>
                    <a:pt x="1291567" y="287125"/>
                  </a:cubicBezTo>
                  <a:lnTo>
                    <a:pt x="1455206" y="69764"/>
                  </a:lnTo>
                  <a:cubicBezTo>
                    <a:pt x="1458264" y="65561"/>
                    <a:pt x="1463150" y="63081"/>
                    <a:pt x="1468351" y="63097"/>
                  </a:cubicBezTo>
                  <a:lnTo>
                    <a:pt x="1473018" y="63097"/>
                  </a:lnTo>
                  <a:cubicBezTo>
                    <a:pt x="1482114" y="63083"/>
                    <a:pt x="1489506" y="70449"/>
                    <a:pt x="1489525" y="79549"/>
                  </a:cubicBezTo>
                  <a:cubicBezTo>
                    <a:pt x="1489525" y="83051"/>
                    <a:pt x="1488420" y="86463"/>
                    <a:pt x="1486353" y="89291"/>
                  </a:cubicBezTo>
                  <a:lnTo>
                    <a:pt x="1302806" y="340751"/>
                  </a:lnTo>
                  <a:cubicBezTo>
                    <a:pt x="1299158" y="345791"/>
                    <a:pt x="1297225" y="351866"/>
                    <a:pt x="1297282" y="358086"/>
                  </a:cubicBezTo>
                  <a:lnTo>
                    <a:pt x="1297282" y="505533"/>
                  </a:lnTo>
                  <a:cubicBezTo>
                    <a:pt x="1297282" y="521788"/>
                    <a:pt x="1310455" y="534965"/>
                    <a:pt x="1326714" y="534965"/>
                  </a:cubicBezTo>
                  <a:lnTo>
                    <a:pt x="1449110" y="534965"/>
                  </a:lnTo>
                  <a:cubicBezTo>
                    <a:pt x="1469608" y="537269"/>
                    <a:pt x="1490297" y="532856"/>
                    <a:pt x="1508070" y="522392"/>
                  </a:cubicBezTo>
                  <a:lnTo>
                    <a:pt x="1565220" y="479530"/>
                  </a:lnTo>
                  <a:cubicBezTo>
                    <a:pt x="1570783" y="475481"/>
                    <a:pt x="1578136" y="474892"/>
                    <a:pt x="1584270" y="478006"/>
                  </a:cubicBezTo>
                  <a:cubicBezTo>
                    <a:pt x="1588918" y="479994"/>
                    <a:pt x="1591995" y="484483"/>
                    <a:pt x="1592176" y="489531"/>
                  </a:cubicBezTo>
                  <a:cubicBezTo>
                    <a:pt x="1591995" y="493643"/>
                    <a:pt x="1589880" y="497426"/>
                    <a:pt x="1586461" y="499723"/>
                  </a:cubicBezTo>
                  <a:close/>
                </a:path>
              </a:pathLst>
            </a:custGeom>
            <a:solidFill>
              <a:srgbClr val="CC5500"/>
            </a:solidFill>
            <a:ln w="9525" cap="flat">
              <a:noFill/>
              <a:prstDash val="solid"/>
              <a:miter/>
            </a:ln>
          </p:spPr>
          <p:txBody>
            <a:bodyPr rtlCol="0" anchor="ctr"/>
            <a:lstStyle/>
            <a:p>
              <a:endParaRPr lang="en-IN" dirty="0"/>
            </a:p>
          </p:txBody>
        </p:sp>
      </p:grpSp>
      <p:grpSp>
        <p:nvGrpSpPr>
          <p:cNvPr id="118" name="Graphic 75">
            <a:extLst>
              <a:ext uri="{FF2B5EF4-FFF2-40B4-BE49-F238E27FC236}">
                <a16:creationId xmlns:a16="http://schemas.microsoft.com/office/drawing/2014/main" xmlns="" id="{E08F47C4-A335-3B67-A4F0-0E8AD43D3BE9}"/>
              </a:ext>
            </a:extLst>
          </p:cNvPr>
          <p:cNvGrpSpPr/>
          <p:nvPr/>
        </p:nvGrpSpPr>
        <p:grpSpPr>
          <a:xfrm>
            <a:off x="10088875" y="1614024"/>
            <a:ext cx="1651265" cy="1891346"/>
            <a:chOff x="9634588" y="2346046"/>
            <a:chExt cx="1651265" cy="1891346"/>
          </a:xfrm>
          <a:solidFill>
            <a:srgbClr val="CC5500"/>
          </a:solidFill>
        </p:grpSpPr>
        <p:sp>
          <p:nvSpPr>
            <p:cNvPr id="119" name="Freeform: Shape 118">
              <a:extLst>
                <a:ext uri="{FF2B5EF4-FFF2-40B4-BE49-F238E27FC236}">
                  <a16:creationId xmlns:a16="http://schemas.microsoft.com/office/drawing/2014/main" xmlns="" id="{E11732ED-D38B-1758-0F60-E5945500D781}"/>
                </a:ext>
              </a:extLst>
            </p:cNvPr>
            <p:cNvSpPr/>
            <p:nvPr/>
          </p:nvSpPr>
          <p:spPr>
            <a:xfrm>
              <a:off x="9664116" y="2733680"/>
              <a:ext cx="1297400" cy="1474279"/>
            </a:xfrm>
            <a:custGeom>
              <a:avLst/>
              <a:gdLst>
                <a:gd name="connsiteX0" fmla="*/ 884754 w 1297400"/>
                <a:gd name="connsiteY0" fmla="*/ 855038 h 1474279"/>
                <a:gd name="connsiteX1" fmla="*/ 779979 w 1297400"/>
                <a:gd name="connsiteY1" fmla="*/ 566717 h 1474279"/>
                <a:gd name="connsiteX2" fmla="*/ 737212 w 1297400"/>
                <a:gd name="connsiteY2" fmla="*/ 471466 h 1474279"/>
                <a:gd name="connsiteX3" fmla="*/ 730163 w 1297400"/>
                <a:gd name="connsiteY3" fmla="*/ 324877 h 1474279"/>
                <a:gd name="connsiteX4" fmla="*/ 737212 w 1297400"/>
                <a:gd name="connsiteY4" fmla="*/ 324019 h 1474279"/>
                <a:gd name="connsiteX5" fmla="*/ 820841 w 1297400"/>
                <a:gd name="connsiteY5" fmla="*/ 263155 h 1474279"/>
                <a:gd name="connsiteX6" fmla="*/ 825604 w 1297400"/>
                <a:gd name="connsiteY6" fmla="*/ 264964 h 1474279"/>
                <a:gd name="connsiteX7" fmla="*/ 1032010 w 1297400"/>
                <a:gd name="connsiteY7" fmla="*/ 530331 h 1474279"/>
                <a:gd name="connsiteX8" fmla="*/ 1032010 w 1297400"/>
                <a:gd name="connsiteY8" fmla="*/ 621104 h 1474279"/>
                <a:gd name="connsiteX9" fmla="*/ 1076207 w 1297400"/>
                <a:gd name="connsiteY9" fmla="*/ 780934 h 1474279"/>
                <a:gd name="connsiteX10" fmla="*/ 1120402 w 1297400"/>
                <a:gd name="connsiteY10" fmla="*/ 940763 h 1474279"/>
                <a:gd name="connsiteX11" fmla="*/ 1120402 w 1297400"/>
                <a:gd name="connsiteY11" fmla="*/ 1474163 h 1474279"/>
                <a:gd name="connsiteX12" fmla="*/ 1297377 w 1297400"/>
                <a:gd name="connsiteY12" fmla="*/ 1474163 h 1474279"/>
                <a:gd name="connsiteX13" fmla="*/ 1297377 w 1297400"/>
                <a:gd name="connsiteY13" fmla="*/ 943525 h 1474279"/>
                <a:gd name="connsiteX14" fmla="*/ 1295853 w 1297400"/>
                <a:gd name="connsiteY14" fmla="*/ 914284 h 1474279"/>
                <a:gd name="connsiteX15" fmla="*/ 1179458 w 1297400"/>
                <a:gd name="connsiteY15" fmla="*/ 619009 h 1474279"/>
                <a:gd name="connsiteX16" fmla="*/ 1179458 w 1297400"/>
                <a:gd name="connsiteY16" fmla="*/ 471752 h 1474279"/>
                <a:gd name="connsiteX17" fmla="*/ 1145834 w 1297400"/>
                <a:gd name="connsiteY17" fmla="*/ 326401 h 1474279"/>
                <a:gd name="connsiteX18" fmla="*/ 1002483 w 1297400"/>
                <a:gd name="connsiteY18" fmla="*/ 176858 h 1474279"/>
                <a:gd name="connsiteX19" fmla="*/ 1002483 w 1297400"/>
                <a:gd name="connsiteY19" fmla="*/ 147331 h 1474279"/>
                <a:gd name="connsiteX20" fmla="*/ 825604 w 1297400"/>
                <a:gd name="connsiteY20" fmla="*/ -21 h 1474279"/>
                <a:gd name="connsiteX21" fmla="*/ 564333 w 1297400"/>
                <a:gd name="connsiteY21" fmla="*/ -21 h 1474279"/>
                <a:gd name="connsiteX22" fmla="*/ 395645 w 1297400"/>
                <a:gd name="connsiteY22" fmla="*/ 71035 h 1474279"/>
                <a:gd name="connsiteX23" fmla="*/ -23 w 1297400"/>
                <a:gd name="connsiteY23" fmla="*/ 943525 h 1474279"/>
                <a:gd name="connsiteX24" fmla="*/ 353830 w 1297400"/>
                <a:gd name="connsiteY24" fmla="*/ 1474258 h 1474279"/>
                <a:gd name="connsiteX25" fmla="*/ 471750 w 1297400"/>
                <a:gd name="connsiteY25" fmla="*/ 1474258 h 1474279"/>
                <a:gd name="connsiteX26" fmla="*/ 884564 w 1297400"/>
                <a:gd name="connsiteY26" fmla="*/ 913998 h 147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7400" h="1474279">
                  <a:moveTo>
                    <a:pt x="884754" y="855038"/>
                  </a:moveTo>
                  <a:cubicBezTo>
                    <a:pt x="884754" y="796078"/>
                    <a:pt x="844654" y="626438"/>
                    <a:pt x="779979" y="566717"/>
                  </a:cubicBezTo>
                  <a:cubicBezTo>
                    <a:pt x="752585" y="542675"/>
                    <a:pt x="736974" y="507919"/>
                    <a:pt x="737212" y="471466"/>
                  </a:cubicBezTo>
                  <a:cubicBezTo>
                    <a:pt x="738536" y="422498"/>
                    <a:pt x="736174" y="373492"/>
                    <a:pt x="730163" y="324877"/>
                  </a:cubicBezTo>
                  <a:lnTo>
                    <a:pt x="737212" y="324019"/>
                  </a:lnTo>
                  <a:cubicBezTo>
                    <a:pt x="775350" y="324040"/>
                    <a:pt x="809135" y="299449"/>
                    <a:pt x="820841" y="263155"/>
                  </a:cubicBezTo>
                  <a:lnTo>
                    <a:pt x="825604" y="264964"/>
                  </a:lnTo>
                  <a:cubicBezTo>
                    <a:pt x="825604" y="264964"/>
                    <a:pt x="1032010" y="294397"/>
                    <a:pt x="1032010" y="530331"/>
                  </a:cubicBezTo>
                  <a:lnTo>
                    <a:pt x="1032010" y="621104"/>
                  </a:lnTo>
                  <a:cubicBezTo>
                    <a:pt x="1032039" y="677397"/>
                    <a:pt x="1047308" y="732623"/>
                    <a:pt x="1076207" y="780934"/>
                  </a:cubicBezTo>
                  <a:cubicBezTo>
                    <a:pt x="1105144" y="829225"/>
                    <a:pt x="1120422" y="884470"/>
                    <a:pt x="1120402" y="940763"/>
                  </a:cubicBezTo>
                  <a:lnTo>
                    <a:pt x="1120402" y="1474163"/>
                  </a:lnTo>
                  <a:lnTo>
                    <a:pt x="1297377" y="1474163"/>
                  </a:lnTo>
                  <a:lnTo>
                    <a:pt x="1297377" y="943525"/>
                  </a:lnTo>
                  <a:cubicBezTo>
                    <a:pt x="1297377" y="934000"/>
                    <a:pt x="1296806" y="924475"/>
                    <a:pt x="1295853" y="914284"/>
                  </a:cubicBezTo>
                  <a:cubicBezTo>
                    <a:pt x="1282613" y="773695"/>
                    <a:pt x="1179458" y="619009"/>
                    <a:pt x="1179458" y="619009"/>
                  </a:cubicBezTo>
                  <a:lnTo>
                    <a:pt x="1179458" y="471752"/>
                  </a:lnTo>
                  <a:cubicBezTo>
                    <a:pt x="1179858" y="421327"/>
                    <a:pt x="1168332" y="371530"/>
                    <a:pt x="1145834" y="326401"/>
                  </a:cubicBezTo>
                  <a:cubicBezTo>
                    <a:pt x="1114021" y="263379"/>
                    <a:pt x="1064100" y="211303"/>
                    <a:pt x="1002483" y="176858"/>
                  </a:cubicBezTo>
                  <a:lnTo>
                    <a:pt x="1002483" y="147331"/>
                  </a:lnTo>
                  <a:cubicBezTo>
                    <a:pt x="1002483" y="82180"/>
                    <a:pt x="890755" y="-21"/>
                    <a:pt x="825604" y="-21"/>
                  </a:cubicBezTo>
                  <a:lnTo>
                    <a:pt x="564333" y="-21"/>
                  </a:lnTo>
                  <a:cubicBezTo>
                    <a:pt x="500830" y="-23"/>
                    <a:pt x="440013" y="25596"/>
                    <a:pt x="395645" y="71035"/>
                  </a:cubicBezTo>
                  <a:cubicBezTo>
                    <a:pt x="262295" y="206386"/>
                    <a:pt x="-23" y="525378"/>
                    <a:pt x="-23" y="943525"/>
                  </a:cubicBezTo>
                  <a:cubicBezTo>
                    <a:pt x="-23" y="1444826"/>
                    <a:pt x="353830" y="1474258"/>
                    <a:pt x="353830" y="1474258"/>
                  </a:cubicBezTo>
                  <a:lnTo>
                    <a:pt x="471750" y="1474258"/>
                  </a:lnTo>
                  <a:cubicBezTo>
                    <a:pt x="855036" y="1474258"/>
                    <a:pt x="884564" y="913998"/>
                    <a:pt x="884564" y="913998"/>
                  </a:cubicBezTo>
                  <a:close/>
                </a:path>
              </a:pathLst>
            </a:custGeom>
            <a:grp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13C9F3AE-B274-6754-92A8-44C5CD36FF62}"/>
                </a:ext>
              </a:extLst>
            </p:cNvPr>
            <p:cNvSpPr/>
            <p:nvPr/>
          </p:nvSpPr>
          <p:spPr>
            <a:xfrm>
              <a:off x="10460025" y="2379081"/>
              <a:ext cx="796385" cy="1269094"/>
            </a:xfrm>
            <a:custGeom>
              <a:avLst/>
              <a:gdLst>
                <a:gd name="connsiteX0" fmla="*/ 383548 w 796385"/>
                <a:gd name="connsiteY0" fmla="*/ 973798 h 1269094"/>
                <a:gd name="connsiteX1" fmla="*/ 499944 w 796385"/>
                <a:gd name="connsiteY1" fmla="*/ 1269073 h 1269094"/>
                <a:gd name="connsiteX2" fmla="*/ 501468 w 796385"/>
                <a:gd name="connsiteY2" fmla="*/ 1269073 h 1269094"/>
                <a:gd name="connsiteX3" fmla="*/ 501468 w 796385"/>
                <a:gd name="connsiteY3" fmla="*/ 560604 h 1269094"/>
                <a:gd name="connsiteX4" fmla="*/ 658631 w 796385"/>
                <a:gd name="connsiteY4" fmla="*/ 560604 h 1269094"/>
                <a:gd name="connsiteX5" fmla="*/ 693968 w 796385"/>
                <a:gd name="connsiteY5" fmla="*/ 549364 h 1269094"/>
                <a:gd name="connsiteX6" fmla="*/ 778074 w 796385"/>
                <a:gd name="connsiteY6" fmla="*/ 490404 h 1269094"/>
                <a:gd name="connsiteX7" fmla="*/ 796362 w 796385"/>
                <a:gd name="connsiteY7" fmla="*/ 456210 h 1269094"/>
                <a:gd name="connsiteX8" fmla="*/ 750499 w 796385"/>
                <a:gd name="connsiteY8" fmla="*/ 413155 h 1269094"/>
                <a:gd name="connsiteX9" fmla="*/ 750451 w 796385"/>
                <a:gd name="connsiteY9" fmla="*/ 413157 h 1269094"/>
                <a:gd name="connsiteX10" fmla="*/ 750451 w 796385"/>
                <a:gd name="connsiteY10" fmla="*/ 413157 h 1269094"/>
                <a:gd name="connsiteX11" fmla="*/ 721876 w 796385"/>
                <a:gd name="connsiteY11" fmla="*/ 422682 h 1269094"/>
                <a:gd name="connsiteX12" fmla="*/ 664726 w 796385"/>
                <a:gd name="connsiteY12" fmla="*/ 465449 h 1269094"/>
                <a:gd name="connsiteX13" fmla="*/ 619006 w 796385"/>
                <a:gd name="connsiteY13" fmla="*/ 472212 h 1269094"/>
                <a:gd name="connsiteX14" fmla="*/ 501468 w 796385"/>
                <a:gd name="connsiteY14" fmla="*/ 472212 h 1269094"/>
                <a:gd name="connsiteX15" fmla="*/ 501468 w 796385"/>
                <a:gd name="connsiteY15" fmla="*/ 325050 h 1269094"/>
                <a:gd name="connsiteX16" fmla="*/ 684253 w 796385"/>
                <a:gd name="connsiteY16" fmla="*/ 73781 h 1269094"/>
                <a:gd name="connsiteX17" fmla="*/ 674175 w 796385"/>
                <a:gd name="connsiteY17" fmla="*/ 9640 h 1269094"/>
                <a:gd name="connsiteX18" fmla="*/ 673966 w 796385"/>
                <a:gd name="connsiteY18" fmla="*/ 9487 h 1269094"/>
                <a:gd name="connsiteX19" fmla="*/ 647105 w 796385"/>
                <a:gd name="connsiteY19" fmla="*/ 724 h 1269094"/>
                <a:gd name="connsiteX20" fmla="*/ 642438 w 796385"/>
                <a:gd name="connsiteY20" fmla="*/ 724 h 1269094"/>
                <a:gd name="connsiteX21" fmla="*/ 605576 w 796385"/>
                <a:gd name="connsiteY21" fmla="*/ 19012 h 1269094"/>
                <a:gd name="connsiteX22" fmla="*/ 442508 w 796385"/>
                <a:gd name="connsiteY22" fmla="*/ 236754 h 1269094"/>
                <a:gd name="connsiteX23" fmla="*/ 412695 w 796385"/>
                <a:gd name="connsiteY23" fmla="*/ 236754 h 1269094"/>
                <a:gd name="connsiteX24" fmla="*/ 220480 w 796385"/>
                <a:gd name="connsiteY24" fmla="*/ 16345 h 1269094"/>
                <a:gd name="connsiteX25" fmla="*/ 155472 w 796385"/>
                <a:gd name="connsiteY25" fmla="*/ 10868 h 1269094"/>
                <a:gd name="connsiteX26" fmla="*/ 149996 w 796385"/>
                <a:gd name="connsiteY26" fmla="*/ 75876 h 1269094"/>
                <a:gd name="connsiteX27" fmla="*/ 265534 w 796385"/>
                <a:gd name="connsiteY27" fmla="*/ 207131 h 1269094"/>
                <a:gd name="connsiteX28" fmla="*/ 177142 w 796385"/>
                <a:gd name="connsiteY28" fmla="*/ 207131 h 1269094"/>
                <a:gd name="connsiteX29" fmla="*/ 131422 w 796385"/>
                <a:gd name="connsiteY29" fmla="*/ 200273 h 1269094"/>
                <a:gd name="connsiteX30" fmla="*/ 74272 w 796385"/>
                <a:gd name="connsiteY30" fmla="*/ 157601 h 1269094"/>
                <a:gd name="connsiteX31" fmla="*/ 9683 w 796385"/>
                <a:gd name="connsiteY31" fmla="*/ 165461 h 1269094"/>
                <a:gd name="connsiteX32" fmla="*/ -23 w 796385"/>
                <a:gd name="connsiteY32" fmla="*/ 191224 h 1269094"/>
                <a:gd name="connsiteX33" fmla="*/ 18265 w 796385"/>
                <a:gd name="connsiteY33" fmla="*/ 225419 h 1269094"/>
                <a:gd name="connsiteX34" fmla="*/ 102466 w 796385"/>
                <a:gd name="connsiteY34" fmla="*/ 284379 h 1269094"/>
                <a:gd name="connsiteX35" fmla="*/ 137899 w 796385"/>
                <a:gd name="connsiteY35" fmla="*/ 295523 h 1269094"/>
                <a:gd name="connsiteX36" fmla="*/ 324493 w 796385"/>
                <a:gd name="connsiteY36" fmla="*/ 295523 h 1269094"/>
                <a:gd name="connsiteX37" fmla="*/ 354021 w 796385"/>
                <a:gd name="connsiteY37" fmla="*/ 325050 h 1269094"/>
                <a:gd name="connsiteX38" fmla="*/ 354021 w 796385"/>
                <a:gd name="connsiteY38" fmla="*/ 678904 h 1269094"/>
                <a:gd name="connsiteX39" fmla="*/ 349925 w 796385"/>
                <a:gd name="connsiteY39" fmla="*/ 681000 h 1269094"/>
                <a:gd name="connsiteX40" fmla="*/ 383548 w 796385"/>
                <a:gd name="connsiteY40" fmla="*/ 826351 h 126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6385" h="1269094">
                  <a:moveTo>
                    <a:pt x="383548" y="973798"/>
                  </a:moveTo>
                  <a:cubicBezTo>
                    <a:pt x="383548" y="973798"/>
                    <a:pt x="486704" y="1128294"/>
                    <a:pt x="499944" y="1269073"/>
                  </a:cubicBezTo>
                  <a:lnTo>
                    <a:pt x="501468" y="1269073"/>
                  </a:lnTo>
                  <a:lnTo>
                    <a:pt x="501468" y="560604"/>
                  </a:lnTo>
                  <a:lnTo>
                    <a:pt x="658631" y="560604"/>
                  </a:lnTo>
                  <a:cubicBezTo>
                    <a:pt x="671308" y="560715"/>
                    <a:pt x="683691" y="556777"/>
                    <a:pt x="693968" y="549364"/>
                  </a:cubicBezTo>
                  <a:lnTo>
                    <a:pt x="778074" y="490404"/>
                  </a:lnTo>
                  <a:cubicBezTo>
                    <a:pt x="789418" y="482703"/>
                    <a:pt x="796257" y="469921"/>
                    <a:pt x="796362" y="456210"/>
                  </a:cubicBezTo>
                  <a:cubicBezTo>
                    <a:pt x="795590" y="431655"/>
                    <a:pt x="775055" y="412379"/>
                    <a:pt x="750499" y="413155"/>
                  </a:cubicBezTo>
                  <a:cubicBezTo>
                    <a:pt x="750480" y="413156"/>
                    <a:pt x="750471" y="413156"/>
                    <a:pt x="750451" y="413157"/>
                  </a:cubicBezTo>
                  <a:lnTo>
                    <a:pt x="750451" y="413157"/>
                  </a:lnTo>
                  <a:cubicBezTo>
                    <a:pt x="740136" y="413079"/>
                    <a:pt x="730087" y="416429"/>
                    <a:pt x="721876" y="422682"/>
                  </a:cubicBezTo>
                  <a:lnTo>
                    <a:pt x="664726" y="465449"/>
                  </a:lnTo>
                  <a:cubicBezTo>
                    <a:pt x="650363" y="471758"/>
                    <a:pt x="634580" y="474094"/>
                    <a:pt x="619006" y="472212"/>
                  </a:cubicBezTo>
                  <a:lnTo>
                    <a:pt x="501468" y="472212"/>
                  </a:lnTo>
                  <a:lnTo>
                    <a:pt x="501468" y="325050"/>
                  </a:lnTo>
                  <a:lnTo>
                    <a:pt x="684253" y="73781"/>
                  </a:lnTo>
                  <a:cubicBezTo>
                    <a:pt x="699178" y="53287"/>
                    <a:pt x="694673" y="24570"/>
                    <a:pt x="674175" y="9640"/>
                  </a:cubicBezTo>
                  <a:cubicBezTo>
                    <a:pt x="674109" y="9589"/>
                    <a:pt x="674032" y="9538"/>
                    <a:pt x="673966" y="9487"/>
                  </a:cubicBezTo>
                  <a:cubicBezTo>
                    <a:pt x="666174" y="3780"/>
                    <a:pt x="656763" y="710"/>
                    <a:pt x="647105" y="724"/>
                  </a:cubicBezTo>
                  <a:lnTo>
                    <a:pt x="642438" y="724"/>
                  </a:lnTo>
                  <a:cubicBezTo>
                    <a:pt x="627970" y="724"/>
                    <a:pt x="614330" y="7490"/>
                    <a:pt x="605576" y="19012"/>
                  </a:cubicBezTo>
                  <a:lnTo>
                    <a:pt x="442508" y="236754"/>
                  </a:lnTo>
                  <a:lnTo>
                    <a:pt x="412695" y="236754"/>
                  </a:lnTo>
                  <a:lnTo>
                    <a:pt x="220480" y="16345"/>
                  </a:lnTo>
                  <a:cubicBezTo>
                    <a:pt x="204040" y="-3119"/>
                    <a:pt x="174932" y="-5571"/>
                    <a:pt x="155472" y="10868"/>
                  </a:cubicBezTo>
                  <a:cubicBezTo>
                    <a:pt x="136013" y="27307"/>
                    <a:pt x="133555" y="56412"/>
                    <a:pt x="149996" y="75876"/>
                  </a:cubicBezTo>
                  <a:lnTo>
                    <a:pt x="265534" y="207131"/>
                  </a:lnTo>
                  <a:lnTo>
                    <a:pt x="177142" y="207131"/>
                  </a:lnTo>
                  <a:cubicBezTo>
                    <a:pt x="161559" y="208988"/>
                    <a:pt x="145766" y="206619"/>
                    <a:pt x="131422" y="200273"/>
                  </a:cubicBezTo>
                  <a:lnTo>
                    <a:pt x="74272" y="157601"/>
                  </a:lnTo>
                  <a:cubicBezTo>
                    <a:pt x="54269" y="141937"/>
                    <a:pt x="25351" y="145455"/>
                    <a:pt x="9683" y="165461"/>
                  </a:cubicBezTo>
                  <a:cubicBezTo>
                    <a:pt x="3891" y="172856"/>
                    <a:pt x="510" y="181847"/>
                    <a:pt x="-23" y="191224"/>
                  </a:cubicBezTo>
                  <a:cubicBezTo>
                    <a:pt x="81" y="204935"/>
                    <a:pt x="6920" y="217718"/>
                    <a:pt x="18265" y="225419"/>
                  </a:cubicBezTo>
                  <a:lnTo>
                    <a:pt x="102466" y="284379"/>
                  </a:lnTo>
                  <a:cubicBezTo>
                    <a:pt x="112781" y="291789"/>
                    <a:pt x="125202" y="295695"/>
                    <a:pt x="137899" y="295523"/>
                  </a:cubicBezTo>
                  <a:lnTo>
                    <a:pt x="324493" y="295523"/>
                  </a:lnTo>
                  <a:lnTo>
                    <a:pt x="354021" y="325050"/>
                  </a:lnTo>
                  <a:lnTo>
                    <a:pt x="354021" y="678904"/>
                  </a:lnTo>
                  <a:lnTo>
                    <a:pt x="349925" y="681000"/>
                  </a:lnTo>
                  <a:cubicBezTo>
                    <a:pt x="372423" y="726129"/>
                    <a:pt x="383948" y="775926"/>
                    <a:pt x="383548" y="826351"/>
                  </a:cubicBezTo>
                  <a:close/>
                </a:path>
              </a:pathLst>
            </a:custGeom>
            <a:grp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CB64F8CC-5628-7452-BBA1-B8C54B90E91F}"/>
                </a:ext>
              </a:extLst>
            </p:cNvPr>
            <p:cNvSpPr/>
            <p:nvPr/>
          </p:nvSpPr>
          <p:spPr>
            <a:xfrm>
              <a:off x="9634588" y="2346046"/>
              <a:ext cx="1651265" cy="1891346"/>
            </a:xfrm>
            <a:custGeom>
              <a:avLst/>
              <a:gdLst>
                <a:gd name="connsiteX0" fmla="*/ 1638753 w 1651265"/>
                <a:gd name="connsiteY0" fmla="*/ 449336 h 1891346"/>
                <a:gd name="connsiteX1" fmla="*/ 1610750 w 1651265"/>
                <a:gd name="connsiteY1" fmla="*/ 425428 h 1891346"/>
                <a:gd name="connsiteX2" fmla="*/ 1610750 w 1651265"/>
                <a:gd name="connsiteY2" fmla="*/ 425428 h 1891346"/>
                <a:gd name="connsiteX3" fmla="*/ 1529787 w 1651265"/>
                <a:gd name="connsiteY3" fmla="*/ 432476 h 1891346"/>
                <a:gd name="connsiteX4" fmla="*/ 1474161 w 1651265"/>
                <a:gd name="connsiteY4" fmla="*/ 474482 h 1891346"/>
                <a:gd name="connsiteX5" fmla="*/ 1449777 w 1651265"/>
                <a:gd name="connsiteY5" fmla="*/ 476196 h 1891346"/>
                <a:gd name="connsiteX6" fmla="*/ 1356432 w 1651265"/>
                <a:gd name="connsiteY6" fmla="*/ 476196 h 1891346"/>
                <a:gd name="connsiteX7" fmla="*/ 1356432 w 1651265"/>
                <a:gd name="connsiteY7" fmla="*/ 367706 h 1891346"/>
                <a:gd name="connsiteX8" fmla="*/ 1533407 w 1651265"/>
                <a:gd name="connsiteY8" fmla="*/ 124152 h 1891346"/>
                <a:gd name="connsiteX9" fmla="*/ 1516681 w 1651265"/>
                <a:gd name="connsiteY9" fmla="*/ 18650 h 1891346"/>
                <a:gd name="connsiteX10" fmla="*/ 1472351 w 1651265"/>
                <a:gd name="connsiteY10" fmla="*/ 4232 h 1891346"/>
                <a:gd name="connsiteX11" fmla="*/ 1467779 w 1651265"/>
                <a:gd name="connsiteY11" fmla="*/ 4232 h 1891346"/>
                <a:gd name="connsiteX12" fmla="*/ 1407391 w 1651265"/>
                <a:gd name="connsiteY12" fmla="*/ 34427 h 1891346"/>
                <a:gd name="connsiteX13" fmla="*/ 1253086 w 1651265"/>
                <a:gd name="connsiteY13" fmla="*/ 240167 h 1891346"/>
                <a:gd name="connsiteX14" fmla="*/ 1068015 w 1651265"/>
                <a:gd name="connsiteY14" fmla="*/ 30045 h 1891346"/>
                <a:gd name="connsiteX15" fmla="*/ 962230 w 1651265"/>
                <a:gd name="connsiteY15" fmla="*/ 15204 h 1891346"/>
                <a:gd name="connsiteX16" fmla="*/ 947391 w 1651265"/>
                <a:gd name="connsiteY16" fmla="*/ 120988 h 1891346"/>
                <a:gd name="connsiteX17" fmla="*/ 953715 w 1651265"/>
                <a:gd name="connsiteY17" fmla="*/ 128343 h 1891346"/>
                <a:gd name="connsiteX18" fmla="*/ 1026105 w 1651265"/>
                <a:gd name="connsiteY18" fmla="*/ 210639 h 1891346"/>
                <a:gd name="connsiteX19" fmla="*/ 997530 w 1651265"/>
                <a:gd name="connsiteY19" fmla="*/ 210639 h 1891346"/>
                <a:gd name="connsiteX20" fmla="*/ 974480 w 1651265"/>
                <a:gd name="connsiteY20" fmla="*/ 209877 h 1891346"/>
                <a:gd name="connsiteX21" fmla="*/ 917330 w 1651265"/>
                <a:gd name="connsiteY21" fmla="*/ 167015 h 1891346"/>
                <a:gd name="connsiteX22" fmla="*/ 836367 w 1651265"/>
                <a:gd name="connsiteY22" fmla="*/ 159966 h 1891346"/>
                <a:gd name="connsiteX23" fmla="*/ 802896 w 1651265"/>
                <a:gd name="connsiteY23" fmla="*/ 254575 h 1891346"/>
                <a:gd name="connsiteX24" fmla="*/ 826842 w 1651265"/>
                <a:gd name="connsiteY24" fmla="*/ 282553 h 1891346"/>
                <a:gd name="connsiteX25" fmla="*/ 910757 w 1651265"/>
                <a:gd name="connsiteY25" fmla="*/ 341513 h 1891346"/>
                <a:gd name="connsiteX26" fmla="*/ 963145 w 1651265"/>
                <a:gd name="connsiteY26" fmla="*/ 358086 h 1891346"/>
                <a:gd name="connsiteX27" fmla="*/ 1137643 w 1651265"/>
                <a:gd name="connsiteY27" fmla="*/ 358086 h 1891346"/>
                <a:gd name="connsiteX28" fmla="*/ 1149930 w 1651265"/>
                <a:gd name="connsiteY28" fmla="*/ 370278 h 1891346"/>
                <a:gd name="connsiteX29" fmla="*/ 1149930 w 1651265"/>
                <a:gd name="connsiteY29" fmla="*/ 622214 h 1891346"/>
                <a:gd name="connsiteX30" fmla="*/ 1061443 w 1651265"/>
                <a:gd name="connsiteY30" fmla="*/ 547253 h 1891346"/>
                <a:gd name="connsiteX31" fmla="*/ 1061443 w 1651265"/>
                <a:gd name="connsiteY31" fmla="*/ 534870 h 1891346"/>
                <a:gd name="connsiteX32" fmla="*/ 855036 w 1651265"/>
                <a:gd name="connsiteY32" fmla="*/ 357991 h 1891346"/>
                <a:gd name="connsiteX33" fmla="*/ 593861 w 1651265"/>
                <a:gd name="connsiteY33" fmla="*/ 357991 h 1891346"/>
                <a:gd name="connsiteX34" fmla="*/ 404123 w 1651265"/>
                <a:gd name="connsiteY34" fmla="*/ 437810 h 1891346"/>
                <a:gd name="connsiteX35" fmla="*/ 15979 w 1651265"/>
                <a:gd name="connsiteY35" fmla="*/ 1149042 h 1891346"/>
                <a:gd name="connsiteX36" fmla="*/ -23 w 1651265"/>
                <a:gd name="connsiteY36" fmla="*/ 1331065 h 1891346"/>
                <a:gd name="connsiteX37" fmla="*/ 383358 w 1651265"/>
                <a:gd name="connsiteY37" fmla="*/ 1891325 h 1891346"/>
                <a:gd name="connsiteX38" fmla="*/ 501278 w 1651265"/>
                <a:gd name="connsiteY38" fmla="*/ 1891325 h 1891346"/>
                <a:gd name="connsiteX39" fmla="*/ 943523 w 1651265"/>
                <a:gd name="connsiteY39" fmla="*/ 1301537 h 1891346"/>
                <a:gd name="connsiteX40" fmla="*/ 943523 w 1651265"/>
                <a:gd name="connsiteY40" fmla="*/ 1242578 h 1891346"/>
                <a:gd name="connsiteX41" fmla="*/ 829223 w 1651265"/>
                <a:gd name="connsiteY41" fmla="*/ 932539 h 1891346"/>
                <a:gd name="connsiteX42" fmla="*/ 796076 w 1651265"/>
                <a:gd name="connsiteY42" fmla="*/ 859292 h 1891346"/>
                <a:gd name="connsiteX43" fmla="*/ 792362 w 1651265"/>
                <a:gd name="connsiteY43" fmla="*/ 738419 h 1891346"/>
                <a:gd name="connsiteX44" fmla="*/ 866657 w 1651265"/>
                <a:gd name="connsiteY44" fmla="*/ 685746 h 1891346"/>
                <a:gd name="connsiteX45" fmla="*/ 1032201 w 1651265"/>
                <a:gd name="connsiteY45" fmla="*/ 918347 h 1891346"/>
                <a:gd name="connsiteX46" fmla="*/ 1032201 w 1651265"/>
                <a:gd name="connsiteY46" fmla="*/ 1009310 h 1891346"/>
                <a:gd name="connsiteX47" fmla="*/ 1080493 w 1651265"/>
                <a:gd name="connsiteY47" fmla="*/ 1184189 h 1891346"/>
                <a:gd name="connsiteX48" fmla="*/ 1120498 w 1651265"/>
                <a:gd name="connsiteY48" fmla="*/ 1328684 h 1891346"/>
                <a:gd name="connsiteX49" fmla="*/ 1120498 w 1651265"/>
                <a:gd name="connsiteY49" fmla="*/ 1862084 h 1891346"/>
                <a:gd name="connsiteX50" fmla="*/ 1179458 w 1651265"/>
                <a:gd name="connsiteY50" fmla="*/ 1862084 h 1891346"/>
                <a:gd name="connsiteX51" fmla="*/ 1179458 w 1651265"/>
                <a:gd name="connsiteY51" fmla="*/ 1328684 h 1891346"/>
                <a:gd name="connsiteX52" fmla="*/ 1130975 w 1651265"/>
                <a:gd name="connsiteY52" fmla="*/ 1153805 h 1891346"/>
                <a:gd name="connsiteX53" fmla="*/ 1090970 w 1651265"/>
                <a:gd name="connsiteY53" fmla="*/ 1009310 h 1891346"/>
                <a:gd name="connsiteX54" fmla="*/ 1090970 w 1651265"/>
                <a:gd name="connsiteY54" fmla="*/ 918347 h 1891346"/>
                <a:gd name="connsiteX55" fmla="*/ 883992 w 1651265"/>
                <a:gd name="connsiteY55" fmla="*/ 629644 h 1891346"/>
                <a:gd name="connsiteX56" fmla="*/ 884564 w 1651265"/>
                <a:gd name="connsiteY56" fmla="*/ 623453 h 1891346"/>
                <a:gd name="connsiteX57" fmla="*/ 884564 w 1651265"/>
                <a:gd name="connsiteY57" fmla="*/ 534965 h 1891346"/>
                <a:gd name="connsiteX58" fmla="*/ 825604 w 1651265"/>
                <a:gd name="connsiteY58" fmla="*/ 534965 h 1891346"/>
                <a:gd name="connsiteX59" fmla="*/ 825604 w 1651265"/>
                <a:gd name="connsiteY59" fmla="*/ 623453 h 1891346"/>
                <a:gd name="connsiteX60" fmla="*/ 783599 w 1651265"/>
                <a:gd name="connsiteY60" fmla="*/ 679650 h 1891346"/>
                <a:gd name="connsiteX61" fmla="*/ 694540 w 1651265"/>
                <a:gd name="connsiteY61" fmla="*/ 539918 h 1891346"/>
                <a:gd name="connsiteX62" fmla="*/ 661774 w 1651265"/>
                <a:gd name="connsiteY62" fmla="*/ 589067 h 1891346"/>
                <a:gd name="connsiteX63" fmla="*/ 737117 w 1651265"/>
                <a:gd name="connsiteY63" fmla="*/ 859387 h 1891346"/>
                <a:gd name="connsiteX64" fmla="*/ 789314 w 1651265"/>
                <a:gd name="connsiteY64" fmla="*/ 975973 h 1891346"/>
                <a:gd name="connsiteX65" fmla="*/ 884564 w 1651265"/>
                <a:gd name="connsiteY65" fmla="*/ 1242673 h 1891346"/>
                <a:gd name="connsiteX66" fmla="*/ 884564 w 1651265"/>
                <a:gd name="connsiteY66" fmla="*/ 1299823 h 1891346"/>
                <a:gd name="connsiteX67" fmla="*/ 501278 w 1651265"/>
                <a:gd name="connsiteY67" fmla="*/ 1832175 h 1891346"/>
                <a:gd name="connsiteX68" fmla="*/ 385835 w 1651265"/>
                <a:gd name="connsiteY68" fmla="*/ 1832175 h 1891346"/>
                <a:gd name="connsiteX69" fmla="*/ 58937 w 1651265"/>
                <a:gd name="connsiteY69" fmla="*/ 1330874 h 1891346"/>
                <a:gd name="connsiteX70" fmla="*/ 74081 w 1651265"/>
                <a:gd name="connsiteY70" fmla="*/ 1159424 h 1891346"/>
                <a:gd name="connsiteX71" fmla="*/ 446128 w 1651265"/>
                <a:gd name="connsiteY71" fmla="*/ 479339 h 1891346"/>
                <a:gd name="connsiteX72" fmla="*/ 593861 w 1651265"/>
                <a:gd name="connsiteY72" fmla="*/ 417141 h 1891346"/>
                <a:gd name="connsiteX73" fmla="*/ 855131 w 1651265"/>
                <a:gd name="connsiteY73" fmla="*/ 417141 h 1891346"/>
                <a:gd name="connsiteX74" fmla="*/ 1000292 w 1651265"/>
                <a:gd name="connsiteY74" fmla="*/ 521916 h 1891346"/>
                <a:gd name="connsiteX75" fmla="*/ 1002578 w 1651265"/>
                <a:gd name="connsiteY75" fmla="*/ 534775 h 1891346"/>
                <a:gd name="connsiteX76" fmla="*/ 1061538 w 1651265"/>
                <a:gd name="connsiteY76" fmla="*/ 619262 h 1891346"/>
                <a:gd name="connsiteX77" fmla="*/ 1075159 w 1651265"/>
                <a:gd name="connsiteY77" fmla="*/ 630406 h 1891346"/>
                <a:gd name="connsiteX78" fmla="*/ 1179458 w 1651265"/>
                <a:gd name="connsiteY78" fmla="*/ 859006 h 1891346"/>
                <a:gd name="connsiteX79" fmla="*/ 1179458 w 1651265"/>
                <a:gd name="connsiteY79" fmla="*/ 1006453 h 1891346"/>
                <a:gd name="connsiteX80" fmla="*/ 1184411 w 1651265"/>
                <a:gd name="connsiteY80" fmla="*/ 1022741 h 1891346"/>
                <a:gd name="connsiteX81" fmla="*/ 1297377 w 1651265"/>
                <a:gd name="connsiteY81" fmla="*/ 1330779 h 1891346"/>
                <a:gd name="connsiteX82" fmla="*/ 1297377 w 1651265"/>
                <a:gd name="connsiteY82" fmla="*/ 1861512 h 1891346"/>
                <a:gd name="connsiteX83" fmla="*/ 1356432 w 1651265"/>
                <a:gd name="connsiteY83" fmla="*/ 1861512 h 1891346"/>
                <a:gd name="connsiteX84" fmla="*/ 1356432 w 1651265"/>
                <a:gd name="connsiteY84" fmla="*/ 1331160 h 1891346"/>
                <a:gd name="connsiteX85" fmla="*/ 1354908 w 1651265"/>
                <a:gd name="connsiteY85" fmla="*/ 1301633 h 1891346"/>
                <a:gd name="connsiteX86" fmla="*/ 1356432 w 1651265"/>
                <a:gd name="connsiteY86" fmla="*/ 1301633 h 1891346"/>
                <a:gd name="connsiteX87" fmla="*/ 1356432 w 1651265"/>
                <a:gd name="connsiteY87" fmla="*/ 623453 h 1891346"/>
                <a:gd name="connsiteX88" fmla="*/ 1484162 w 1651265"/>
                <a:gd name="connsiteY88" fmla="*/ 623453 h 1891346"/>
                <a:gd name="connsiteX89" fmla="*/ 1536550 w 1651265"/>
                <a:gd name="connsiteY89" fmla="*/ 606974 h 1891346"/>
                <a:gd name="connsiteX90" fmla="*/ 1620465 w 1651265"/>
                <a:gd name="connsiteY90" fmla="*/ 548015 h 1891346"/>
                <a:gd name="connsiteX91" fmla="*/ 1638753 w 1651265"/>
                <a:gd name="connsiteY91" fmla="*/ 449341 h 1891346"/>
                <a:gd name="connsiteX92" fmla="*/ 1638753 w 1651265"/>
                <a:gd name="connsiteY92" fmla="*/ 449336 h 1891346"/>
                <a:gd name="connsiteX93" fmla="*/ 1586461 w 1651265"/>
                <a:gd name="connsiteY93" fmla="*/ 499723 h 1891346"/>
                <a:gd name="connsiteX94" fmla="*/ 1502450 w 1651265"/>
                <a:gd name="connsiteY94" fmla="*/ 558683 h 1891346"/>
                <a:gd name="connsiteX95" fmla="*/ 1484067 w 1651265"/>
                <a:gd name="connsiteY95" fmla="*/ 564302 h 1891346"/>
                <a:gd name="connsiteX96" fmla="*/ 1326905 w 1651265"/>
                <a:gd name="connsiteY96" fmla="*/ 564302 h 1891346"/>
                <a:gd name="connsiteX97" fmla="*/ 1297377 w 1651265"/>
                <a:gd name="connsiteY97" fmla="*/ 593830 h 1891346"/>
                <a:gd name="connsiteX98" fmla="*/ 1297377 w 1651265"/>
                <a:gd name="connsiteY98" fmla="*/ 1107037 h 1891346"/>
                <a:gd name="connsiteX99" fmla="*/ 1238132 w 1651265"/>
                <a:gd name="connsiteY99" fmla="*/ 998166 h 1891346"/>
                <a:gd name="connsiteX100" fmla="*/ 1238132 w 1651265"/>
                <a:gd name="connsiteY100" fmla="*/ 859387 h 1891346"/>
                <a:gd name="connsiteX101" fmla="*/ 1208985 w 1651265"/>
                <a:gd name="connsiteY101" fmla="*/ 717464 h 1891346"/>
                <a:gd name="connsiteX102" fmla="*/ 1208985 w 1651265"/>
                <a:gd name="connsiteY102" fmla="*/ 358086 h 1891346"/>
                <a:gd name="connsiteX103" fmla="*/ 1200317 w 1651265"/>
                <a:gd name="connsiteY103" fmla="*/ 337226 h 1891346"/>
                <a:gd name="connsiteX104" fmla="*/ 1170790 w 1651265"/>
                <a:gd name="connsiteY104" fmla="*/ 307889 h 1891346"/>
                <a:gd name="connsiteX105" fmla="*/ 1150025 w 1651265"/>
                <a:gd name="connsiteY105" fmla="*/ 299222 h 1891346"/>
                <a:gd name="connsiteX106" fmla="*/ 963240 w 1651265"/>
                <a:gd name="connsiteY106" fmla="*/ 299222 h 1891346"/>
                <a:gd name="connsiteX107" fmla="*/ 944762 w 1651265"/>
                <a:gd name="connsiteY107" fmla="*/ 293507 h 1891346"/>
                <a:gd name="connsiteX108" fmla="*/ 861037 w 1651265"/>
                <a:gd name="connsiteY108" fmla="*/ 234356 h 1891346"/>
                <a:gd name="connsiteX109" fmla="*/ 855131 w 1651265"/>
                <a:gd name="connsiteY109" fmla="*/ 224165 h 1891346"/>
                <a:gd name="connsiteX110" fmla="*/ 862942 w 1651265"/>
                <a:gd name="connsiteY110" fmla="*/ 212735 h 1891346"/>
                <a:gd name="connsiteX111" fmla="*/ 881992 w 1651265"/>
                <a:gd name="connsiteY111" fmla="*/ 214259 h 1891346"/>
                <a:gd name="connsiteX112" fmla="*/ 939142 w 1651265"/>
                <a:gd name="connsiteY112" fmla="*/ 257026 h 1891346"/>
                <a:gd name="connsiteX113" fmla="*/ 998197 w 1651265"/>
                <a:gd name="connsiteY113" fmla="*/ 269789 h 1891346"/>
                <a:gd name="connsiteX114" fmla="*/ 1090970 w 1651265"/>
                <a:gd name="connsiteY114" fmla="*/ 269789 h 1891346"/>
                <a:gd name="connsiteX115" fmla="*/ 1120460 w 1651265"/>
                <a:gd name="connsiteY115" fmla="*/ 240222 h 1891346"/>
                <a:gd name="connsiteX116" fmla="*/ 1113164 w 1651265"/>
                <a:gd name="connsiteY116" fmla="*/ 220831 h 1891346"/>
                <a:gd name="connsiteX117" fmla="*/ 998387 w 1651265"/>
                <a:gd name="connsiteY117" fmla="*/ 90243 h 1891346"/>
                <a:gd name="connsiteX118" fmla="*/ 1000750 w 1651265"/>
                <a:gd name="connsiteY118" fmla="*/ 66924 h 1891346"/>
                <a:gd name="connsiteX119" fmla="*/ 1011151 w 1651265"/>
                <a:gd name="connsiteY119" fmla="*/ 63192 h 1891346"/>
                <a:gd name="connsiteX120" fmla="*/ 1023629 w 1651265"/>
                <a:gd name="connsiteY120" fmla="*/ 68812 h 1891346"/>
                <a:gd name="connsiteX121" fmla="*/ 1216224 w 1651265"/>
                <a:gd name="connsiteY121" fmla="*/ 288839 h 1891346"/>
                <a:gd name="connsiteX122" fmla="*/ 1238132 w 1651265"/>
                <a:gd name="connsiteY122" fmla="*/ 299126 h 1891346"/>
                <a:gd name="connsiteX123" fmla="*/ 1267659 w 1651265"/>
                <a:gd name="connsiteY123" fmla="*/ 299126 h 1891346"/>
                <a:gd name="connsiteX124" fmla="*/ 1291186 w 1651265"/>
                <a:gd name="connsiteY124" fmla="*/ 287315 h 1891346"/>
                <a:gd name="connsiteX125" fmla="*/ 1454635 w 1651265"/>
                <a:gd name="connsiteY125" fmla="*/ 69764 h 1891346"/>
                <a:gd name="connsiteX126" fmla="*/ 1467875 w 1651265"/>
                <a:gd name="connsiteY126" fmla="*/ 63097 h 1891346"/>
                <a:gd name="connsiteX127" fmla="*/ 1472447 w 1651265"/>
                <a:gd name="connsiteY127" fmla="*/ 63097 h 1891346"/>
                <a:gd name="connsiteX128" fmla="*/ 1489020 w 1651265"/>
                <a:gd name="connsiteY128" fmla="*/ 79479 h 1891346"/>
                <a:gd name="connsiteX129" fmla="*/ 1485782 w 1651265"/>
                <a:gd name="connsiteY129" fmla="*/ 89386 h 1891346"/>
                <a:gd name="connsiteX130" fmla="*/ 1302902 w 1651265"/>
                <a:gd name="connsiteY130" fmla="*/ 340751 h 1891346"/>
                <a:gd name="connsiteX131" fmla="*/ 1297282 w 1651265"/>
                <a:gd name="connsiteY131" fmla="*/ 358086 h 1891346"/>
                <a:gd name="connsiteX132" fmla="*/ 1297282 w 1651265"/>
                <a:gd name="connsiteY132" fmla="*/ 505533 h 1891346"/>
                <a:gd name="connsiteX133" fmla="*/ 1326714 w 1651265"/>
                <a:gd name="connsiteY133" fmla="*/ 534965 h 1891346"/>
                <a:gd name="connsiteX134" fmla="*/ 1326809 w 1651265"/>
                <a:gd name="connsiteY134" fmla="*/ 534965 h 1891346"/>
                <a:gd name="connsiteX135" fmla="*/ 1449110 w 1651265"/>
                <a:gd name="connsiteY135" fmla="*/ 534965 h 1891346"/>
                <a:gd name="connsiteX136" fmla="*/ 1508165 w 1651265"/>
                <a:gd name="connsiteY136" fmla="*/ 522392 h 1891346"/>
                <a:gd name="connsiteX137" fmla="*/ 1565315 w 1651265"/>
                <a:gd name="connsiteY137" fmla="*/ 479530 h 1891346"/>
                <a:gd name="connsiteX138" fmla="*/ 1584365 w 1651265"/>
                <a:gd name="connsiteY138" fmla="*/ 478006 h 1891346"/>
                <a:gd name="connsiteX139" fmla="*/ 1592176 w 1651265"/>
                <a:gd name="connsiteY139" fmla="*/ 489531 h 1891346"/>
                <a:gd name="connsiteX140" fmla="*/ 1586461 w 1651265"/>
                <a:gd name="connsiteY140" fmla="*/ 499723 h 189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651265" h="1891346">
                  <a:moveTo>
                    <a:pt x="1638753" y="449336"/>
                  </a:moveTo>
                  <a:cubicBezTo>
                    <a:pt x="1631714" y="439016"/>
                    <a:pt x="1622046" y="430764"/>
                    <a:pt x="1610750" y="425428"/>
                  </a:cubicBezTo>
                  <a:lnTo>
                    <a:pt x="1610750" y="425428"/>
                  </a:lnTo>
                  <a:cubicBezTo>
                    <a:pt x="1584613" y="412199"/>
                    <a:pt x="1553238" y="414929"/>
                    <a:pt x="1529787" y="432476"/>
                  </a:cubicBezTo>
                  <a:lnTo>
                    <a:pt x="1474161" y="474482"/>
                  </a:lnTo>
                  <a:cubicBezTo>
                    <a:pt x="1466132" y="476049"/>
                    <a:pt x="1457940" y="476626"/>
                    <a:pt x="1449777" y="476196"/>
                  </a:cubicBezTo>
                  <a:lnTo>
                    <a:pt x="1356432" y="476196"/>
                  </a:lnTo>
                  <a:lnTo>
                    <a:pt x="1356432" y="367706"/>
                  </a:lnTo>
                  <a:lnTo>
                    <a:pt x="1533407" y="124152"/>
                  </a:lnTo>
                  <a:cubicBezTo>
                    <a:pt x="1557924" y="90399"/>
                    <a:pt x="1550428" y="43164"/>
                    <a:pt x="1516681" y="18650"/>
                  </a:cubicBezTo>
                  <a:cubicBezTo>
                    <a:pt x="1503793" y="9291"/>
                    <a:pt x="1488277" y="4245"/>
                    <a:pt x="1472351" y="4232"/>
                  </a:cubicBezTo>
                  <a:lnTo>
                    <a:pt x="1467779" y="4232"/>
                  </a:lnTo>
                  <a:cubicBezTo>
                    <a:pt x="1444043" y="4344"/>
                    <a:pt x="1421716" y="15507"/>
                    <a:pt x="1407391" y="34427"/>
                  </a:cubicBezTo>
                  <a:lnTo>
                    <a:pt x="1253086" y="240167"/>
                  </a:lnTo>
                  <a:lnTo>
                    <a:pt x="1068015" y="30045"/>
                  </a:lnTo>
                  <a:cubicBezTo>
                    <a:pt x="1042898" y="-3265"/>
                    <a:pt x="995539" y="-9909"/>
                    <a:pt x="962230" y="15204"/>
                  </a:cubicBezTo>
                  <a:cubicBezTo>
                    <a:pt x="928921" y="40318"/>
                    <a:pt x="922273" y="87679"/>
                    <a:pt x="947391" y="120988"/>
                  </a:cubicBezTo>
                  <a:cubicBezTo>
                    <a:pt x="949343" y="123573"/>
                    <a:pt x="951448" y="126029"/>
                    <a:pt x="953715" y="128343"/>
                  </a:cubicBezTo>
                  <a:lnTo>
                    <a:pt x="1026105" y="210639"/>
                  </a:lnTo>
                  <a:lnTo>
                    <a:pt x="997530" y="210639"/>
                  </a:lnTo>
                  <a:cubicBezTo>
                    <a:pt x="989834" y="210956"/>
                    <a:pt x="982138" y="210702"/>
                    <a:pt x="974480" y="209877"/>
                  </a:cubicBezTo>
                  <a:lnTo>
                    <a:pt x="917330" y="167015"/>
                  </a:lnTo>
                  <a:cubicBezTo>
                    <a:pt x="893889" y="149425"/>
                    <a:pt x="862494" y="146691"/>
                    <a:pt x="836367" y="159966"/>
                  </a:cubicBezTo>
                  <a:cubicBezTo>
                    <a:pt x="801001" y="176849"/>
                    <a:pt x="786018" y="219208"/>
                    <a:pt x="802896" y="254575"/>
                  </a:cubicBezTo>
                  <a:cubicBezTo>
                    <a:pt x="808278" y="265845"/>
                    <a:pt x="816536" y="275497"/>
                    <a:pt x="826842" y="282553"/>
                  </a:cubicBezTo>
                  <a:lnTo>
                    <a:pt x="910757" y="341513"/>
                  </a:lnTo>
                  <a:cubicBezTo>
                    <a:pt x="926083" y="352334"/>
                    <a:pt x="944390" y="358125"/>
                    <a:pt x="963145" y="358086"/>
                  </a:cubicBezTo>
                  <a:lnTo>
                    <a:pt x="1137643" y="358086"/>
                  </a:lnTo>
                  <a:lnTo>
                    <a:pt x="1149930" y="370278"/>
                  </a:lnTo>
                  <a:lnTo>
                    <a:pt x="1149930" y="622214"/>
                  </a:lnTo>
                  <a:cubicBezTo>
                    <a:pt x="1124537" y="592749"/>
                    <a:pt x="1094685" y="567453"/>
                    <a:pt x="1061443" y="547253"/>
                  </a:cubicBezTo>
                  <a:lnTo>
                    <a:pt x="1061443" y="534870"/>
                  </a:lnTo>
                  <a:cubicBezTo>
                    <a:pt x="1061443" y="452860"/>
                    <a:pt x="936475" y="357991"/>
                    <a:pt x="855036" y="357991"/>
                  </a:cubicBezTo>
                  <a:lnTo>
                    <a:pt x="593861" y="357991"/>
                  </a:lnTo>
                  <a:cubicBezTo>
                    <a:pt x="522433" y="357887"/>
                    <a:pt x="453995" y="386676"/>
                    <a:pt x="404123" y="437810"/>
                  </a:cubicBezTo>
                  <a:cubicBezTo>
                    <a:pt x="284679" y="558873"/>
                    <a:pt x="75510" y="812238"/>
                    <a:pt x="15979" y="1149042"/>
                  </a:cubicBezTo>
                  <a:cubicBezTo>
                    <a:pt x="1501" y="1194572"/>
                    <a:pt x="-23" y="1331065"/>
                    <a:pt x="-23" y="1331065"/>
                  </a:cubicBezTo>
                  <a:cubicBezTo>
                    <a:pt x="-23" y="1853416"/>
                    <a:pt x="377072" y="1890849"/>
                    <a:pt x="383358" y="1891325"/>
                  </a:cubicBezTo>
                  <a:lnTo>
                    <a:pt x="501278" y="1891325"/>
                  </a:lnTo>
                  <a:cubicBezTo>
                    <a:pt x="907900" y="1891325"/>
                    <a:pt x="943238" y="1308967"/>
                    <a:pt x="943523" y="1301537"/>
                  </a:cubicBezTo>
                  <a:lnTo>
                    <a:pt x="943523" y="1242578"/>
                  </a:lnTo>
                  <a:cubicBezTo>
                    <a:pt x="943523" y="1183237"/>
                    <a:pt x="903518" y="1001119"/>
                    <a:pt x="829223" y="932539"/>
                  </a:cubicBezTo>
                  <a:cubicBezTo>
                    <a:pt x="807906" y="914213"/>
                    <a:pt x="795772" y="887400"/>
                    <a:pt x="796076" y="859292"/>
                  </a:cubicBezTo>
                  <a:cubicBezTo>
                    <a:pt x="796076" y="818620"/>
                    <a:pt x="796076" y="777567"/>
                    <a:pt x="792362" y="738419"/>
                  </a:cubicBezTo>
                  <a:cubicBezTo>
                    <a:pt x="823165" y="731490"/>
                    <a:pt x="849921" y="712522"/>
                    <a:pt x="866657" y="685746"/>
                  </a:cubicBezTo>
                  <a:cubicBezTo>
                    <a:pt x="910567" y="697367"/>
                    <a:pt x="1032201" y="745373"/>
                    <a:pt x="1032201" y="918347"/>
                  </a:cubicBezTo>
                  <a:lnTo>
                    <a:pt x="1032201" y="1009310"/>
                  </a:lnTo>
                  <a:cubicBezTo>
                    <a:pt x="1032153" y="1070899"/>
                    <a:pt x="1048841" y="1131354"/>
                    <a:pt x="1080493" y="1184189"/>
                  </a:cubicBezTo>
                  <a:cubicBezTo>
                    <a:pt x="1106687" y="1227833"/>
                    <a:pt x="1120517" y="1277782"/>
                    <a:pt x="1120498" y="1328684"/>
                  </a:cubicBezTo>
                  <a:lnTo>
                    <a:pt x="1120498" y="1862084"/>
                  </a:lnTo>
                  <a:lnTo>
                    <a:pt x="1179458" y="1862084"/>
                  </a:lnTo>
                  <a:lnTo>
                    <a:pt x="1179458" y="1328684"/>
                  </a:lnTo>
                  <a:cubicBezTo>
                    <a:pt x="1179458" y="1267076"/>
                    <a:pt x="1162703" y="1206621"/>
                    <a:pt x="1130975" y="1153805"/>
                  </a:cubicBezTo>
                  <a:cubicBezTo>
                    <a:pt x="1104839" y="1110133"/>
                    <a:pt x="1091008" y="1060202"/>
                    <a:pt x="1090970" y="1009310"/>
                  </a:cubicBezTo>
                  <a:lnTo>
                    <a:pt x="1090970" y="918347"/>
                  </a:lnTo>
                  <a:cubicBezTo>
                    <a:pt x="1090970" y="710987"/>
                    <a:pt x="943523" y="647075"/>
                    <a:pt x="883992" y="629644"/>
                  </a:cubicBezTo>
                  <a:cubicBezTo>
                    <a:pt x="883992" y="627644"/>
                    <a:pt x="884564" y="625548"/>
                    <a:pt x="884564" y="623453"/>
                  </a:cubicBezTo>
                  <a:lnTo>
                    <a:pt x="884564" y="534965"/>
                  </a:lnTo>
                  <a:lnTo>
                    <a:pt x="825604" y="534965"/>
                  </a:lnTo>
                  <a:lnTo>
                    <a:pt x="825604" y="623453"/>
                  </a:lnTo>
                  <a:cubicBezTo>
                    <a:pt x="825518" y="649395"/>
                    <a:pt x="808449" y="672221"/>
                    <a:pt x="783599" y="679650"/>
                  </a:cubicBezTo>
                  <a:cubicBezTo>
                    <a:pt x="773854" y="623013"/>
                    <a:pt x="741765" y="572663"/>
                    <a:pt x="694540" y="539918"/>
                  </a:cubicBezTo>
                  <a:lnTo>
                    <a:pt x="661774" y="589067"/>
                  </a:lnTo>
                  <a:cubicBezTo>
                    <a:pt x="737117" y="639264"/>
                    <a:pt x="737117" y="746135"/>
                    <a:pt x="737117" y="859387"/>
                  </a:cubicBezTo>
                  <a:cubicBezTo>
                    <a:pt x="737107" y="903916"/>
                    <a:pt x="756090" y="946322"/>
                    <a:pt x="789314" y="975973"/>
                  </a:cubicBezTo>
                  <a:cubicBezTo>
                    <a:pt x="843320" y="1025979"/>
                    <a:pt x="884564" y="1183142"/>
                    <a:pt x="884564" y="1242673"/>
                  </a:cubicBezTo>
                  <a:lnTo>
                    <a:pt x="884564" y="1299823"/>
                  </a:lnTo>
                  <a:cubicBezTo>
                    <a:pt x="884564" y="1305157"/>
                    <a:pt x="852179" y="1832175"/>
                    <a:pt x="501278" y="1832175"/>
                  </a:cubicBezTo>
                  <a:lnTo>
                    <a:pt x="385835" y="1832175"/>
                  </a:lnTo>
                  <a:cubicBezTo>
                    <a:pt x="372500" y="1831032"/>
                    <a:pt x="58937" y="1797314"/>
                    <a:pt x="58937" y="1330874"/>
                  </a:cubicBezTo>
                  <a:cubicBezTo>
                    <a:pt x="56555" y="1262009"/>
                    <a:pt x="74081" y="1159424"/>
                    <a:pt x="74081" y="1159424"/>
                  </a:cubicBezTo>
                  <a:cubicBezTo>
                    <a:pt x="131231" y="838432"/>
                    <a:pt x="331256" y="595544"/>
                    <a:pt x="446128" y="479339"/>
                  </a:cubicBezTo>
                  <a:cubicBezTo>
                    <a:pt x="485009" y="439588"/>
                    <a:pt x="538254" y="417169"/>
                    <a:pt x="593861" y="417141"/>
                  </a:cubicBezTo>
                  <a:lnTo>
                    <a:pt x="855131" y="417141"/>
                  </a:lnTo>
                  <a:cubicBezTo>
                    <a:pt x="905138" y="417141"/>
                    <a:pt x="985910" y="477911"/>
                    <a:pt x="1000292" y="521916"/>
                  </a:cubicBezTo>
                  <a:cubicBezTo>
                    <a:pt x="1001702" y="526061"/>
                    <a:pt x="1002474" y="530397"/>
                    <a:pt x="1002578" y="534775"/>
                  </a:cubicBezTo>
                  <a:cubicBezTo>
                    <a:pt x="1002578" y="534775"/>
                    <a:pt x="996863" y="578114"/>
                    <a:pt x="1061538" y="619262"/>
                  </a:cubicBezTo>
                  <a:cubicBezTo>
                    <a:pt x="1080588" y="635168"/>
                    <a:pt x="1071063" y="626501"/>
                    <a:pt x="1075159" y="630406"/>
                  </a:cubicBezTo>
                  <a:cubicBezTo>
                    <a:pt x="1141481" y="687834"/>
                    <a:pt x="1179553" y="771271"/>
                    <a:pt x="1179458" y="859006"/>
                  </a:cubicBezTo>
                  <a:lnTo>
                    <a:pt x="1179458" y="1006453"/>
                  </a:lnTo>
                  <a:cubicBezTo>
                    <a:pt x="1179458" y="1012254"/>
                    <a:pt x="1181182" y="1017921"/>
                    <a:pt x="1184411" y="1022741"/>
                  </a:cubicBezTo>
                  <a:cubicBezTo>
                    <a:pt x="1185554" y="1024455"/>
                    <a:pt x="1297377" y="1194191"/>
                    <a:pt x="1297377" y="1330779"/>
                  </a:cubicBezTo>
                  <a:lnTo>
                    <a:pt x="1297377" y="1861512"/>
                  </a:lnTo>
                  <a:lnTo>
                    <a:pt x="1356432" y="1861512"/>
                  </a:lnTo>
                  <a:lnTo>
                    <a:pt x="1356432" y="1331160"/>
                  </a:lnTo>
                  <a:cubicBezTo>
                    <a:pt x="1356432" y="1321635"/>
                    <a:pt x="1355861" y="1311539"/>
                    <a:pt x="1354908" y="1301633"/>
                  </a:cubicBezTo>
                  <a:lnTo>
                    <a:pt x="1356432" y="1301633"/>
                  </a:lnTo>
                  <a:lnTo>
                    <a:pt x="1356432" y="623453"/>
                  </a:lnTo>
                  <a:lnTo>
                    <a:pt x="1484162" y="623453"/>
                  </a:lnTo>
                  <a:cubicBezTo>
                    <a:pt x="1502917" y="623571"/>
                    <a:pt x="1521243" y="617807"/>
                    <a:pt x="1536550" y="606974"/>
                  </a:cubicBezTo>
                  <a:lnTo>
                    <a:pt x="1620465" y="548015"/>
                  </a:lnTo>
                  <a:cubicBezTo>
                    <a:pt x="1652764" y="525818"/>
                    <a:pt x="1660956" y="481641"/>
                    <a:pt x="1638753" y="449341"/>
                  </a:cubicBezTo>
                  <a:cubicBezTo>
                    <a:pt x="1638753" y="449339"/>
                    <a:pt x="1638753" y="449337"/>
                    <a:pt x="1638753" y="449336"/>
                  </a:cubicBezTo>
                  <a:close/>
                  <a:moveTo>
                    <a:pt x="1586461" y="499723"/>
                  </a:moveTo>
                  <a:lnTo>
                    <a:pt x="1502450" y="558683"/>
                  </a:lnTo>
                  <a:cubicBezTo>
                    <a:pt x="1497059" y="562424"/>
                    <a:pt x="1490630" y="564388"/>
                    <a:pt x="1484067" y="564302"/>
                  </a:cubicBezTo>
                  <a:lnTo>
                    <a:pt x="1326905" y="564302"/>
                  </a:lnTo>
                  <a:cubicBezTo>
                    <a:pt x="1310598" y="564302"/>
                    <a:pt x="1297377" y="577522"/>
                    <a:pt x="1297377" y="593830"/>
                  </a:cubicBezTo>
                  <a:lnTo>
                    <a:pt x="1297377" y="1107037"/>
                  </a:lnTo>
                  <a:cubicBezTo>
                    <a:pt x="1280032" y="1069489"/>
                    <a:pt x="1260239" y="1033123"/>
                    <a:pt x="1238132" y="998166"/>
                  </a:cubicBezTo>
                  <a:lnTo>
                    <a:pt x="1238132" y="859387"/>
                  </a:lnTo>
                  <a:cubicBezTo>
                    <a:pt x="1237979" y="810609"/>
                    <a:pt x="1228064" y="762356"/>
                    <a:pt x="1208985" y="717464"/>
                  </a:cubicBezTo>
                  <a:lnTo>
                    <a:pt x="1208985" y="358086"/>
                  </a:lnTo>
                  <a:cubicBezTo>
                    <a:pt x="1208976" y="350258"/>
                    <a:pt x="1205861" y="342756"/>
                    <a:pt x="1200317" y="337226"/>
                  </a:cubicBezTo>
                  <a:lnTo>
                    <a:pt x="1170790" y="307889"/>
                  </a:lnTo>
                  <a:cubicBezTo>
                    <a:pt x="1165342" y="302282"/>
                    <a:pt x="1157846" y="299149"/>
                    <a:pt x="1150025" y="299222"/>
                  </a:cubicBezTo>
                  <a:lnTo>
                    <a:pt x="963240" y="299222"/>
                  </a:lnTo>
                  <a:cubicBezTo>
                    <a:pt x="956649" y="299214"/>
                    <a:pt x="950210" y="297222"/>
                    <a:pt x="944762" y="293507"/>
                  </a:cubicBezTo>
                  <a:lnTo>
                    <a:pt x="861037" y="234356"/>
                  </a:lnTo>
                  <a:cubicBezTo>
                    <a:pt x="857475" y="232173"/>
                    <a:pt x="855255" y="228340"/>
                    <a:pt x="855131" y="224165"/>
                  </a:cubicBezTo>
                  <a:cubicBezTo>
                    <a:pt x="855284" y="219158"/>
                    <a:pt x="858332" y="214699"/>
                    <a:pt x="862942" y="212735"/>
                  </a:cubicBezTo>
                  <a:cubicBezTo>
                    <a:pt x="869066" y="209575"/>
                    <a:pt x="876448" y="210166"/>
                    <a:pt x="881992" y="214259"/>
                  </a:cubicBezTo>
                  <a:lnTo>
                    <a:pt x="939142" y="257026"/>
                  </a:lnTo>
                  <a:cubicBezTo>
                    <a:pt x="956935" y="267531"/>
                    <a:pt x="977652" y="272008"/>
                    <a:pt x="998197" y="269789"/>
                  </a:cubicBezTo>
                  <a:lnTo>
                    <a:pt x="1090970" y="269789"/>
                  </a:lnTo>
                  <a:cubicBezTo>
                    <a:pt x="1107277" y="269767"/>
                    <a:pt x="1120479" y="256530"/>
                    <a:pt x="1120460" y="240222"/>
                  </a:cubicBezTo>
                  <a:cubicBezTo>
                    <a:pt x="1120450" y="233089"/>
                    <a:pt x="1117859" y="226201"/>
                    <a:pt x="1113164" y="220831"/>
                  </a:cubicBezTo>
                  <a:lnTo>
                    <a:pt x="998387" y="90243"/>
                  </a:lnTo>
                  <a:cubicBezTo>
                    <a:pt x="992596" y="83151"/>
                    <a:pt x="993663" y="72710"/>
                    <a:pt x="1000750" y="66924"/>
                  </a:cubicBezTo>
                  <a:cubicBezTo>
                    <a:pt x="1003693" y="64527"/>
                    <a:pt x="1007360" y="63210"/>
                    <a:pt x="1011151" y="63192"/>
                  </a:cubicBezTo>
                  <a:cubicBezTo>
                    <a:pt x="1015913" y="63217"/>
                    <a:pt x="1020447" y="65259"/>
                    <a:pt x="1023629" y="68812"/>
                  </a:cubicBezTo>
                  <a:lnTo>
                    <a:pt x="1216224" y="288839"/>
                  </a:lnTo>
                  <a:cubicBezTo>
                    <a:pt x="1221730" y="295232"/>
                    <a:pt x="1229702" y="298973"/>
                    <a:pt x="1238132" y="299126"/>
                  </a:cubicBezTo>
                  <a:lnTo>
                    <a:pt x="1267659" y="299126"/>
                  </a:lnTo>
                  <a:cubicBezTo>
                    <a:pt x="1276927" y="299126"/>
                    <a:pt x="1285652" y="294748"/>
                    <a:pt x="1291186" y="287315"/>
                  </a:cubicBezTo>
                  <a:lnTo>
                    <a:pt x="1454635" y="69764"/>
                  </a:lnTo>
                  <a:cubicBezTo>
                    <a:pt x="1457740" y="65570"/>
                    <a:pt x="1462655" y="63097"/>
                    <a:pt x="1467875" y="63097"/>
                  </a:cubicBezTo>
                  <a:lnTo>
                    <a:pt x="1472447" y="63097"/>
                  </a:lnTo>
                  <a:cubicBezTo>
                    <a:pt x="1481543" y="63043"/>
                    <a:pt x="1488963" y="70379"/>
                    <a:pt x="1489020" y="79479"/>
                  </a:cubicBezTo>
                  <a:cubicBezTo>
                    <a:pt x="1489039" y="83045"/>
                    <a:pt x="1487906" y="86521"/>
                    <a:pt x="1485782" y="89386"/>
                  </a:cubicBezTo>
                  <a:lnTo>
                    <a:pt x="1302902" y="340751"/>
                  </a:lnTo>
                  <a:cubicBezTo>
                    <a:pt x="1299273" y="345804"/>
                    <a:pt x="1297311" y="351863"/>
                    <a:pt x="1297282" y="358086"/>
                  </a:cubicBezTo>
                  <a:lnTo>
                    <a:pt x="1297282" y="505533"/>
                  </a:lnTo>
                  <a:cubicBezTo>
                    <a:pt x="1297282" y="521788"/>
                    <a:pt x="1310455" y="534965"/>
                    <a:pt x="1326714" y="534965"/>
                  </a:cubicBezTo>
                  <a:cubicBezTo>
                    <a:pt x="1326743" y="534965"/>
                    <a:pt x="1326781" y="534965"/>
                    <a:pt x="1326809" y="534965"/>
                  </a:cubicBezTo>
                  <a:lnTo>
                    <a:pt x="1449110" y="534965"/>
                  </a:lnTo>
                  <a:cubicBezTo>
                    <a:pt x="1469637" y="537289"/>
                    <a:pt x="1490363" y="532876"/>
                    <a:pt x="1508165" y="522392"/>
                  </a:cubicBezTo>
                  <a:lnTo>
                    <a:pt x="1565315" y="479530"/>
                  </a:lnTo>
                  <a:cubicBezTo>
                    <a:pt x="1570878" y="475481"/>
                    <a:pt x="1578231" y="474892"/>
                    <a:pt x="1584365" y="478006"/>
                  </a:cubicBezTo>
                  <a:cubicBezTo>
                    <a:pt x="1588985" y="480003"/>
                    <a:pt x="1592033" y="484498"/>
                    <a:pt x="1592176" y="489531"/>
                  </a:cubicBezTo>
                  <a:cubicBezTo>
                    <a:pt x="1592061" y="493661"/>
                    <a:pt x="1589928" y="497471"/>
                    <a:pt x="1586461" y="499723"/>
                  </a:cubicBezTo>
                  <a:close/>
                </a:path>
              </a:pathLst>
            </a:custGeom>
            <a:grpFill/>
            <a:ln w="9525" cap="flat">
              <a:noFill/>
              <a:prstDash val="solid"/>
              <a:miter/>
            </a:ln>
          </p:spPr>
          <p:txBody>
            <a:bodyPr rtlCol="0" anchor="ctr"/>
            <a:lstStyle/>
            <a:p>
              <a:endParaRPr lang="en-IN"/>
            </a:p>
          </p:txBody>
        </p:sp>
      </p:grpSp>
      <p:sp>
        <p:nvSpPr>
          <p:cNvPr id="5" name="Title 1">
            <a:extLst>
              <a:ext uri="{FF2B5EF4-FFF2-40B4-BE49-F238E27FC236}">
                <a16:creationId xmlns:a16="http://schemas.microsoft.com/office/drawing/2014/main" xmlns="" id="{F775756F-018F-5781-95D3-0D28A8213E2C}"/>
              </a:ext>
            </a:extLst>
          </p:cNvPr>
          <p:cNvSpPr>
            <a:spLocks noGrp="1"/>
          </p:cNvSpPr>
          <p:nvPr>
            <p:ph type="title"/>
          </p:nvPr>
        </p:nvSpPr>
        <p:spPr>
          <a:xfrm>
            <a:off x="838200" y="365125"/>
            <a:ext cx="10515600" cy="1325563"/>
          </a:xfrm>
        </p:spPr>
        <p:txBody>
          <a:bodyPr/>
          <a:lstStyle/>
          <a:p>
            <a:endParaRPr lang="en-IN" dirty="0"/>
          </a:p>
        </p:txBody>
      </p:sp>
    </p:spTree>
    <p:extLst>
      <p:ext uri="{BB962C8B-B14F-4D97-AF65-F5344CB8AC3E}">
        <p14:creationId xmlns:p14="http://schemas.microsoft.com/office/powerpoint/2010/main" xmlns="" val="367172076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4A82ADCF-888B-EF17-FF11-F3D6958F519A}"/>
            </a:ext>
          </a:extLst>
        </p:cNvPr>
        <p:cNvGrpSpPr/>
        <p:nvPr/>
      </p:nvGrpSpPr>
      <p:grpSpPr>
        <a:xfrm>
          <a:off x="0" y="0"/>
          <a:ext cx="0" cy="0"/>
          <a:chOff x="0" y="0"/>
          <a:chExt cx="0" cy="0"/>
        </a:xfrm>
      </p:grpSpPr>
      <p:sp>
        <p:nvSpPr>
          <p:cNvPr id="35" name="Freeform: Shape 34">
            <a:extLst>
              <a:ext uri="{FF2B5EF4-FFF2-40B4-BE49-F238E27FC236}">
                <a16:creationId xmlns:a16="http://schemas.microsoft.com/office/drawing/2014/main" xmlns="" id="{2EF32BAE-9FA2-899C-3A1F-3E270C0964F3}"/>
              </a:ext>
            </a:extLst>
          </p:cNvPr>
          <p:cNvSpPr/>
          <p:nvPr/>
        </p:nvSpPr>
        <p:spPr>
          <a:xfrm>
            <a:off x="1435417" y="890206"/>
            <a:ext cx="9525" cy="9525"/>
          </a:xfrm>
          <a:custGeom>
            <a:avLst/>
            <a:gdLst/>
            <a:ahLst/>
            <a:cxnLst/>
            <a:rect l="l" t="t" r="r" b="b"/>
            <a:pathLst>
              <a:path w="9525" h="9525"/>
            </a:pathLst>
          </a:custGeom>
          <a:noFill/>
          <a:ln w="142875" cap="rnd">
            <a:solidFill>
              <a:srgbClr val="010101"/>
            </a:solidFill>
            <a:prstDash val="solid"/>
            <a:round/>
          </a:ln>
        </p:spPr>
        <p:txBody>
          <a:bodyPr rtlCol="0" anchor="ctr"/>
          <a:lstStyle/>
          <a:p>
            <a:endParaRPr lang="en-IN"/>
          </a:p>
        </p:txBody>
      </p:sp>
      <p:grpSp>
        <p:nvGrpSpPr>
          <p:cNvPr id="53" name="Group 52">
            <a:extLst>
              <a:ext uri="{FF2B5EF4-FFF2-40B4-BE49-F238E27FC236}">
                <a16:creationId xmlns:a16="http://schemas.microsoft.com/office/drawing/2014/main" xmlns="" id="{AA27D6F4-5B91-5D30-AF40-90EB5CCD2E46}"/>
              </a:ext>
            </a:extLst>
          </p:cNvPr>
          <p:cNvGrpSpPr/>
          <p:nvPr/>
        </p:nvGrpSpPr>
        <p:grpSpPr>
          <a:xfrm>
            <a:off x="869295" y="3897079"/>
            <a:ext cx="1763742" cy="2017054"/>
            <a:chOff x="5270773" y="3594884"/>
            <a:chExt cx="1763742" cy="2017054"/>
          </a:xfrm>
        </p:grpSpPr>
        <p:sp>
          <p:nvSpPr>
            <p:cNvPr id="4" name="Freeform: Shape 3">
              <a:extLst>
                <a:ext uri="{FF2B5EF4-FFF2-40B4-BE49-F238E27FC236}">
                  <a16:creationId xmlns:a16="http://schemas.microsoft.com/office/drawing/2014/main" xmlns="" id="{641E484C-BD54-043C-1F44-CB3A29B2D198}"/>
                </a:ext>
              </a:extLst>
            </p:cNvPr>
            <p:cNvSpPr/>
            <p:nvPr/>
          </p:nvSpPr>
          <p:spPr>
            <a:xfrm>
              <a:off x="5299629" y="3792759"/>
              <a:ext cx="1705858" cy="1789633"/>
            </a:xfrm>
            <a:custGeom>
              <a:avLst/>
              <a:gdLst>
                <a:gd name="connsiteX0" fmla="*/ 1679899 w 1705858"/>
                <a:gd name="connsiteY0" fmla="*/ 916935 h 1789633"/>
                <a:gd name="connsiteX1" fmla="*/ 1705045 w 1705858"/>
                <a:gd name="connsiteY1" fmla="*/ 841973 h 1789633"/>
                <a:gd name="connsiteX2" fmla="*/ 1665612 w 1705858"/>
                <a:gd name="connsiteY2" fmla="*/ 750819 h 1789633"/>
                <a:gd name="connsiteX3" fmla="*/ 1658945 w 1705858"/>
                <a:gd name="connsiteY3" fmla="*/ 710528 h 1789633"/>
                <a:gd name="connsiteX4" fmla="*/ 1673518 w 1705858"/>
                <a:gd name="connsiteY4" fmla="*/ 652521 h 1789633"/>
                <a:gd name="connsiteX5" fmla="*/ 1633989 w 1705858"/>
                <a:gd name="connsiteY5" fmla="*/ 561367 h 1789633"/>
                <a:gd name="connsiteX6" fmla="*/ 1627322 w 1705858"/>
                <a:gd name="connsiteY6" fmla="*/ 521076 h 1789633"/>
                <a:gd name="connsiteX7" fmla="*/ 1641895 w 1705858"/>
                <a:gd name="connsiteY7" fmla="*/ 463068 h 1789633"/>
                <a:gd name="connsiteX8" fmla="*/ 1616748 w 1705858"/>
                <a:gd name="connsiteY8" fmla="*/ 388107 h 1789633"/>
                <a:gd name="connsiteX9" fmla="*/ 1616748 w 1705858"/>
                <a:gd name="connsiteY9" fmla="*/ 348578 h 1789633"/>
                <a:gd name="connsiteX10" fmla="*/ 1616748 w 1705858"/>
                <a:gd name="connsiteY10" fmla="*/ 198654 h 1789633"/>
                <a:gd name="connsiteX11" fmla="*/ 1616748 w 1705858"/>
                <a:gd name="connsiteY11" fmla="*/ 159126 h 1789633"/>
                <a:gd name="connsiteX12" fmla="*/ 1641895 w 1705858"/>
                <a:gd name="connsiteY12" fmla="*/ 84164 h 1789633"/>
                <a:gd name="connsiteX13" fmla="*/ 1633417 w 1705858"/>
                <a:gd name="connsiteY13" fmla="*/ 33777 h 1789633"/>
                <a:gd name="connsiteX14" fmla="*/ 909041 w 1705858"/>
                <a:gd name="connsiteY14" fmla="*/ 254566 h 1789633"/>
                <a:gd name="connsiteX15" fmla="*/ 155423 w 1705858"/>
                <a:gd name="connsiteY15" fmla="*/ -37 h 1789633"/>
                <a:gd name="connsiteX16" fmla="*/ 95701 w 1705858"/>
                <a:gd name="connsiteY16" fmla="*/ 62352 h 1789633"/>
                <a:gd name="connsiteX17" fmla="*/ 88272 w 1705858"/>
                <a:gd name="connsiteY17" fmla="*/ 222562 h 1789633"/>
                <a:gd name="connsiteX18" fmla="*/ 88272 w 1705858"/>
                <a:gd name="connsiteY18" fmla="*/ 262091 h 1789633"/>
                <a:gd name="connsiteX19" fmla="*/ 88272 w 1705858"/>
                <a:gd name="connsiteY19" fmla="*/ 412110 h 1789633"/>
                <a:gd name="connsiteX20" fmla="*/ 88272 w 1705858"/>
                <a:gd name="connsiteY20" fmla="*/ 451638 h 1789633"/>
                <a:gd name="connsiteX21" fmla="*/ 63126 w 1705858"/>
                <a:gd name="connsiteY21" fmla="*/ 526600 h 1789633"/>
                <a:gd name="connsiteX22" fmla="*/ 77699 w 1705858"/>
                <a:gd name="connsiteY22" fmla="*/ 584607 h 1789633"/>
                <a:gd name="connsiteX23" fmla="*/ 71032 w 1705858"/>
                <a:gd name="connsiteY23" fmla="*/ 624898 h 1789633"/>
                <a:gd name="connsiteX24" fmla="*/ 31122 w 1705858"/>
                <a:gd name="connsiteY24" fmla="*/ 715957 h 1789633"/>
                <a:gd name="connsiteX25" fmla="*/ 45695 w 1705858"/>
                <a:gd name="connsiteY25" fmla="*/ 773964 h 1789633"/>
                <a:gd name="connsiteX26" fmla="*/ 39123 w 1705858"/>
                <a:gd name="connsiteY26" fmla="*/ 814255 h 1789633"/>
                <a:gd name="connsiteX27" fmla="*/ 33503 w 1705858"/>
                <a:gd name="connsiteY27" fmla="*/ 991163 h 1789633"/>
                <a:gd name="connsiteX28" fmla="*/ 57316 w 1705858"/>
                <a:gd name="connsiteY28" fmla="*/ 1010946 h 1789633"/>
                <a:gd name="connsiteX29" fmla="*/ 71508 w 1705858"/>
                <a:gd name="connsiteY29" fmla="*/ 1048570 h 1789633"/>
                <a:gd name="connsiteX30" fmla="*/ 62745 w 1705858"/>
                <a:gd name="connsiteY30" fmla="*/ 1094671 h 1789633"/>
                <a:gd name="connsiteX31" fmla="*/ 107989 w 1705858"/>
                <a:gd name="connsiteY31" fmla="*/ 1183254 h 1789633"/>
                <a:gd name="connsiteX32" fmla="*/ 196762 w 1705858"/>
                <a:gd name="connsiteY32" fmla="*/ 1220115 h 1789633"/>
                <a:gd name="connsiteX33" fmla="*/ 222955 w 1705858"/>
                <a:gd name="connsiteY33" fmla="*/ 1245738 h 1789633"/>
                <a:gd name="connsiteX34" fmla="*/ 371079 w 1705858"/>
                <a:gd name="connsiteY34" fmla="*/ 1345560 h 1789633"/>
                <a:gd name="connsiteX35" fmla="*/ 473177 w 1705858"/>
                <a:gd name="connsiteY35" fmla="*/ 1225164 h 1789633"/>
                <a:gd name="connsiteX36" fmla="*/ 356115 w 1705858"/>
                <a:gd name="connsiteY36" fmla="*/ 1091814 h 1789633"/>
                <a:gd name="connsiteX37" fmla="*/ 662725 w 1705858"/>
                <a:gd name="connsiteY37" fmla="*/ 684525 h 1789633"/>
                <a:gd name="connsiteX38" fmla="*/ 802647 w 1705858"/>
                <a:gd name="connsiteY38" fmla="*/ 1252786 h 1789633"/>
                <a:gd name="connsiteX39" fmla="*/ 789312 w 1705858"/>
                <a:gd name="connsiteY39" fmla="*/ 1315937 h 1789633"/>
                <a:gd name="connsiteX40" fmla="*/ 826840 w 1705858"/>
                <a:gd name="connsiteY40" fmla="*/ 1405662 h 1789633"/>
                <a:gd name="connsiteX41" fmla="*/ 833889 w 1705858"/>
                <a:gd name="connsiteY41" fmla="*/ 1442143 h 1789633"/>
                <a:gd name="connsiteX42" fmla="*/ 820840 w 1705858"/>
                <a:gd name="connsiteY42" fmla="*/ 1505389 h 1789633"/>
                <a:gd name="connsiteX43" fmla="*/ 837794 w 1705858"/>
                <a:gd name="connsiteY43" fmla="*/ 1576731 h 1789633"/>
                <a:gd name="connsiteX44" fmla="*/ 852463 w 1705858"/>
                <a:gd name="connsiteY44" fmla="*/ 1630452 h 1789633"/>
                <a:gd name="connsiteX45" fmla="*/ 852463 w 1705858"/>
                <a:gd name="connsiteY45" fmla="*/ 1723035 h 1789633"/>
                <a:gd name="connsiteX46" fmla="*/ 904945 w 1705858"/>
                <a:gd name="connsiteY46" fmla="*/ 1788663 h 1789633"/>
                <a:gd name="connsiteX47" fmla="*/ 977936 w 1705858"/>
                <a:gd name="connsiteY47" fmla="*/ 1737199 h 1789633"/>
                <a:gd name="connsiteX48" fmla="*/ 978859 w 1705858"/>
                <a:gd name="connsiteY48" fmla="*/ 1726560 h 1789633"/>
                <a:gd name="connsiteX49" fmla="*/ 978859 w 1705858"/>
                <a:gd name="connsiteY49" fmla="*/ 1630452 h 1789633"/>
                <a:gd name="connsiteX50" fmla="*/ 993528 w 1705858"/>
                <a:gd name="connsiteY50" fmla="*/ 1576731 h 1789633"/>
                <a:gd name="connsiteX51" fmla="*/ 1010387 w 1705858"/>
                <a:gd name="connsiteY51" fmla="*/ 1505389 h 1789633"/>
                <a:gd name="connsiteX52" fmla="*/ 985717 w 1705858"/>
                <a:gd name="connsiteY52" fmla="*/ 1420998 h 1789633"/>
                <a:gd name="connsiteX53" fmla="*/ 1010387 w 1705858"/>
                <a:gd name="connsiteY53" fmla="*/ 1398709 h 1789633"/>
                <a:gd name="connsiteX54" fmla="*/ 1105161 w 1705858"/>
                <a:gd name="connsiteY54" fmla="*/ 1442238 h 1789633"/>
                <a:gd name="connsiteX55" fmla="*/ 1180123 w 1705858"/>
                <a:gd name="connsiteY55" fmla="*/ 1416997 h 1789633"/>
                <a:gd name="connsiteX56" fmla="*/ 1219652 w 1705858"/>
                <a:gd name="connsiteY56" fmla="*/ 1416997 h 1789633"/>
                <a:gd name="connsiteX57" fmla="*/ 1294613 w 1705858"/>
                <a:gd name="connsiteY57" fmla="*/ 1442238 h 1789633"/>
                <a:gd name="connsiteX58" fmla="*/ 1412247 w 1705858"/>
                <a:gd name="connsiteY58" fmla="*/ 1360133 h 1789633"/>
                <a:gd name="connsiteX59" fmla="*/ 1449109 w 1705858"/>
                <a:gd name="connsiteY59" fmla="*/ 1342321 h 1789633"/>
                <a:gd name="connsiteX60" fmla="*/ 1518641 w 1705858"/>
                <a:gd name="connsiteY60" fmla="*/ 1342321 h 1789633"/>
                <a:gd name="connsiteX61" fmla="*/ 1605414 w 1705858"/>
                <a:gd name="connsiteY61" fmla="*/ 1255548 h 1789633"/>
                <a:gd name="connsiteX62" fmla="*/ 1605414 w 1705858"/>
                <a:gd name="connsiteY62" fmla="*/ 1185921 h 1789633"/>
                <a:gd name="connsiteX63" fmla="*/ 1623226 w 1705858"/>
                <a:gd name="connsiteY63" fmla="*/ 1149154 h 1789633"/>
                <a:gd name="connsiteX64" fmla="*/ 1697835 w 1705858"/>
                <a:gd name="connsiteY64" fmla="*/ 988648 h 1789633"/>
                <a:gd name="connsiteX65" fmla="*/ 1680376 w 1705858"/>
                <a:gd name="connsiteY65" fmla="*/ 956463 h 1789633"/>
                <a:gd name="connsiteX66" fmla="*/ 1679899 w 1705858"/>
                <a:gd name="connsiteY66" fmla="*/ 916935 h 178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05858" h="1789633">
                  <a:moveTo>
                    <a:pt x="1679899" y="916935"/>
                  </a:moveTo>
                  <a:cubicBezTo>
                    <a:pt x="1696244" y="895370"/>
                    <a:pt x="1705084" y="869033"/>
                    <a:pt x="1705045" y="841973"/>
                  </a:cubicBezTo>
                  <a:cubicBezTo>
                    <a:pt x="1705036" y="807454"/>
                    <a:pt x="1690768" y="774469"/>
                    <a:pt x="1665612" y="750819"/>
                  </a:cubicBezTo>
                  <a:cubicBezTo>
                    <a:pt x="1654401" y="740513"/>
                    <a:pt x="1651648" y="723891"/>
                    <a:pt x="1658945" y="710528"/>
                  </a:cubicBezTo>
                  <a:cubicBezTo>
                    <a:pt x="1668517" y="692688"/>
                    <a:pt x="1673518" y="672761"/>
                    <a:pt x="1673518" y="652521"/>
                  </a:cubicBezTo>
                  <a:cubicBezTo>
                    <a:pt x="1673537" y="617974"/>
                    <a:pt x="1659230" y="584960"/>
                    <a:pt x="1633989" y="561367"/>
                  </a:cubicBezTo>
                  <a:cubicBezTo>
                    <a:pt x="1622778" y="551060"/>
                    <a:pt x="1620026" y="534439"/>
                    <a:pt x="1627322" y="521076"/>
                  </a:cubicBezTo>
                  <a:cubicBezTo>
                    <a:pt x="1636894" y="503235"/>
                    <a:pt x="1641895" y="483309"/>
                    <a:pt x="1641895" y="463068"/>
                  </a:cubicBezTo>
                  <a:cubicBezTo>
                    <a:pt x="1641933" y="436008"/>
                    <a:pt x="1633093" y="409671"/>
                    <a:pt x="1616748" y="388107"/>
                  </a:cubicBezTo>
                  <a:cubicBezTo>
                    <a:pt x="1607805" y="376448"/>
                    <a:pt x="1607805" y="360236"/>
                    <a:pt x="1616748" y="348578"/>
                  </a:cubicBezTo>
                  <a:cubicBezTo>
                    <a:pt x="1650277" y="304230"/>
                    <a:pt x="1650277" y="243003"/>
                    <a:pt x="1616748" y="198654"/>
                  </a:cubicBezTo>
                  <a:cubicBezTo>
                    <a:pt x="1607805" y="186996"/>
                    <a:pt x="1607805" y="170784"/>
                    <a:pt x="1616748" y="159126"/>
                  </a:cubicBezTo>
                  <a:cubicBezTo>
                    <a:pt x="1633093" y="137561"/>
                    <a:pt x="1641933" y="111224"/>
                    <a:pt x="1641895" y="84164"/>
                  </a:cubicBezTo>
                  <a:cubicBezTo>
                    <a:pt x="1641342" y="67066"/>
                    <a:pt x="1638494" y="50112"/>
                    <a:pt x="1633417" y="33777"/>
                  </a:cubicBezTo>
                  <a:lnTo>
                    <a:pt x="909041" y="254566"/>
                  </a:lnTo>
                  <a:lnTo>
                    <a:pt x="155423" y="-37"/>
                  </a:lnTo>
                  <a:lnTo>
                    <a:pt x="95701" y="62352"/>
                  </a:lnTo>
                  <a:cubicBezTo>
                    <a:pt x="55096" y="107052"/>
                    <a:pt x="51982" y="174299"/>
                    <a:pt x="88272" y="222562"/>
                  </a:cubicBezTo>
                  <a:cubicBezTo>
                    <a:pt x="97216" y="234221"/>
                    <a:pt x="97216" y="250432"/>
                    <a:pt x="88272" y="262091"/>
                  </a:cubicBezTo>
                  <a:cubicBezTo>
                    <a:pt x="54696" y="306458"/>
                    <a:pt x="54696" y="367742"/>
                    <a:pt x="88272" y="412110"/>
                  </a:cubicBezTo>
                  <a:cubicBezTo>
                    <a:pt x="97216" y="423768"/>
                    <a:pt x="97216" y="439980"/>
                    <a:pt x="88272" y="451638"/>
                  </a:cubicBezTo>
                  <a:cubicBezTo>
                    <a:pt x="71927" y="473203"/>
                    <a:pt x="63088" y="499539"/>
                    <a:pt x="63126" y="526600"/>
                  </a:cubicBezTo>
                  <a:cubicBezTo>
                    <a:pt x="63126" y="546841"/>
                    <a:pt x="68127" y="566767"/>
                    <a:pt x="77699" y="584607"/>
                  </a:cubicBezTo>
                  <a:cubicBezTo>
                    <a:pt x="84957" y="597981"/>
                    <a:pt x="82214" y="614573"/>
                    <a:pt x="71032" y="624898"/>
                  </a:cubicBezTo>
                  <a:cubicBezTo>
                    <a:pt x="45676" y="648406"/>
                    <a:pt x="31226" y="681381"/>
                    <a:pt x="31122" y="715957"/>
                  </a:cubicBezTo>
                  <a:cubicBezTo>
                    <a:pt x="31122" y="736198"/>
                    <a:pt x="36122" y="756124"/>
                    <a:pt x="45695" y="773964"/>
                  </a:cubicBezTo>
                  <a:cubicBezTo>
                    <a:pt x="52982" y="787318"/>
                    <a:pt x="50276" y="803911"/>
                    <a:pt x="39123" y="814255"/>
                  </a:cubicBezTo>
                  <a:cubicBezTo>
                    <a:pt x="-11283" y="861556"/>
                    <a:pt x="-13798" y="940766"/>
                    <a:pt x="33503" y="991163"/>
                  </a:cubicBezTo>
                  <a:cubicBezTo>
                    <a:pt x="40590" y="998716"/>
                    <a:pt x="48591" y="1005365"/>
                    <a:pt x="57316" y="1010946"/>
                  </a:cubicBezTo>
                  <a:cubicBezTo>
                    <a:pt x="70012" y="1018833"/>
                    <a:pt x="75823" y="1034264"/>
                    <a:pt x="71508" y="1048570"/>
                  </a:cubicBezTo>
                  <a:cubicBezTo>
                    <a:pt x="65717" y="1063248"/>
                    <a:pt x="62745" y="1078888"/>
                    <a:pt x="62745" y="1094671"/>
                  </a:cubicBezTo>
                  <a:cubicBezTo>
                    <a:pt x="62745" y="1125342"/>
                    <a:pt x="83890" y="1164204"/>
                    <a:pt x="107989" y="1183254"/>
                  </a:cubicBezTo>
                  <a:cubicBezTo>
                    <a:pt x="133678" y="1203390"/>
                    <a:pt x="164367" y="1216134"/>
                    <a:pt x="196762" y="1220115"/>
                  </a:cubicBezTo>
                  <a:cubicBezTo>
                    <a:pt x="210135" y="1222049"/>
                    <a:pt x="220727" y="1232403"/>
                    <a:pt x="222955" y="1245738"/>
                  </a:cubicBezTo>
                  <a:cubicBezTo>
                    <a:pt x="236290" y="1314203"/>
                    <a:pt x="302613" y="1358895"/>
                    <a:pt x="371079" y="1345560"/>
                  </a:cubicBezTo>
                  <a:cubicBezTo>
                    <a:pt x="429086" y="1334253"/>
                    <a:pt x="471501" y="1284238"/>
                    <a:pt x="473177" y="1225164"/>
                  </a:cubicBezTo>
                  <a:cubicBezTo>
                    <a:pt x="475082" y="1157917"/>
                    <a:pt x="428695" y="1103339"/>
                    <a:pt x="356115" y="1091814"/>
                  </a:cubicBezTo>
                  <a:lnTo>
                    <a:pt x="662725" y="684525"/>
                  </a:lnTo>
                  <a:lnTo>
                    <a:pt x="802647" y="1252786"/>
                  </a:lnTo>
                  <a:cubicBezTo>
                    <a:pt x="794246" y="1272798"/>
                    <a:pt x="789721" y="1294229"/>
                    <a:pt x="789312" y="1315937"/>
                  </a:cubicBezTo>
                  <a:cubicBezTo>
                    <a:pt x="789283" y="1349665"/>
                    <a:pt x="802799" y="1382002"/>
                    <a:pt x="826840" y="1405662"/>
                  </a:cubicBezTo>
                  <a:cubicBezTo>
                    <a:pt x="836622" y="1415130"/>
                    <a:pt x="839442" y="1429713"/>
                    <a:pt x="833889" y="1442143"/>
                  </a:cubicBezTo>
                  <a:cubicBezTo>
                    <a:pt x="825155" y="1462079"/>
                    <a:pt x="820716" y="1483624"/>
                    <a:pt x="820840" y="1505389"/>
                  </a:cubicBezTo>
                  <a:cubicBezTo>
                    <a:pt x="820630" y="1530192"/>
                    <a:pt x="826450" y="1554672"/>
                    <a:pt x="837794" y="1576731"/>
                  </a:cubicBezTo>
                  <a:cubicBezTo>
                    <a:pt x="846957" y="1593190"/>
                    <a:pt x="851986" y="1611622"/>
                    <a:pt x="852463" y="1630452"/>
                  </a:cubicBezTo>
                  <a:lnTo>
                    <a:pt x="852463" y="1723035"/>
                  </a:lnTo>
                  <a:cubicBezTo>
                    <a:pt x="851748" y="1754735"/>
                    <a:pt x="873865" y="1782395"/>
                    <a:pt x="904945" y="1788663"/>
                  </a:cubicBezTo>
                  <a:cubicBezTo>
                    <a:pt x="939311" y="1794606"/>
                    <a:pt x="971992" y="1771565"/>
                    <a:pt x="977936" y="1737199"/>
                  </a:cubicBezTo>
                  <a:cubicBezTo>
                    <a:pt x="978545" y="1733684"/>
                    <a:pt x="978850" y="1730122"/>
                    <a:pt x="978859" y="1726560"/>
                  </a:cubicBezTo>
                  <a:lnTo>
                    <a:pt x="978859" y="1630452"/>
                  </a:lnTo>
                  <a:cubicBezTo>
                    <a:pt x="979336" y="1611622"/>
                    <a:pt x="984365" y="1593190"/>
                    <a:pt x="993528" y="1576731"/>
                  </a:cubicBezTo>
                  <a:cubicBezTo>
                    <a:pt x="1004796" y="1554652"/>
                    <a:pt x="1010577" y="1530183"/>
                    <a:pt x="1010387" y="1505389"/>
                  </a:cubicBezTo>
                  <a:cubicBezTo>
                    <a:pt x="1010711" y="1475433"/>
                    <a:pt x="1002129" y="1446058"/>
                    <a:pt x="985717" y="1420998"/>
                  </a:cubicBezTo>
                  <a:cubicBezTo>
                    <a:pt x="973335" y="1399281"/>
                    <a:pt x="999052" y="1385755"/>
                    <a:pt x="1010387" y="1398709"/>
                  </a:cubicBezTo>
                  <a:cubicBezTo>
                    <a:pt x="1034162" y="1426284"/>
                    <a:pt x="1068747" y="1442172"/>
                    <a:pt x="1105161" y="1442238"/>
                  </a:cubicBezTo>
                  <a:cubicBezTo>
                    <a:pt x="1132241" y="1442248"/>
                    <a:pt x="1158568" y="1433380"/>
                    <a:pt x="1180123" y="1416997"/>
                  </a:cubicBezTo>
                  <a:cubicBezTo>
                    <a:pt x="1191781" y="1408053"/>
                    <a:pt x="1207993" y="1408053"/>
                    <a:pt x="1219652" y="1416997"/>
                  </a:cubicBezTo>
                  <a:cubicBezTo>
                    <a:pt x="1241207" y="1433380"/>
                    <a:pt x="1267543" y="1442248"/>
                    <a:pt x="1294613" y="1442238"/>
                  </a:cubicBezTo>
                  <a:cubicBezTo>
                    <a:pt x="1347153" y="1442200"/>
                    <a:pt x="1394092" y="1409434"/>
                    <a:pt x="1412247" y="1360133"/>
                  </a:cubicBezTo>
                  <a:cubicBezTo>
                    <a:pt x="1418086" y="1345569"/>
                    <a:pt x="1434069" y="1337844"/>
                    <a:pt x="1449109" y="1342321"/>
                  </a:cubicBezTo>
                  <a:cubicBezTo>
                    <a:pt x="1471807" y="1349008"/>
                    <a:pt x="1495943" y="1349008"/>
                    <a:pt x="1518641" y="1342321"/>
                  </a:cubicBezTo>
                  <a:cubicBezTo>
                    <a:pt x="1560551" y="1330225"/>
                    <a:pt x="1593317" y="1297459"/>
                    <a:pt x="1605414" y="1255548"/>
                  </a:cubicBezTo>
                  <a:cubicBezTo>
                    <a:pt x="1612148" y="1232831"/>
                    <a:pt x="1612148" y="1208638"/>
                    <a:pt x="1605414" y="1185921"/>
                  </a:cubicBezTo>
                  <a:cubicBezTo>
                    <a:pt x="1600899" y="1170900"/>
                    <a:pt x="1608643" y="1154926"/>
                    <a:pt x="1623226" y="1149154"/>
                  </a:cubicBezTo>
                  <a:cubicBezTo>
                    <a:pt x="1688148" y="1125437"/>
                    <a:pt x="1721552" y="1053571"/>
                    <a:pt x="1697835" y="988648"/>
                  </a:cubicBezTo>
                  <a:cubicBezTo>
                    <a:pt x="1693625" y="977123"/>
                    <a:pt x="1687738" y="966274"/>
                    <a:pt x="1680376" y="956463"/>
                  </a:cubicBezTo>
                  <a:cubicBezTo>
                    <a:pt x="1671289" y="944910"/>
                    <a:pt x="1671099" y="928698"/>
                    <a:pt x="1679899" y="916935"/>
                  </a:cubicBezTo>
                  <a:close/>
                </a:path>
              </a:pathLst>
            </a:custGeom>
            <a:solidFill>
              <a:srgbClr val="FFFFFF"/>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xmlns="" id="{8D9975C9-EEE2-CE24-2F66-855193852E76}"/>
                </a:ext>
              </a:extLst>
            </p:cNvPr>
            <p:cNvSpPr/>
            <p:nvPr/>
          </p:nvSpPr>
          <p:spPr>
            <a:xfrm>
              <a:off x="5520975" y="4035170"/>
              <a:ext cx="1294637" cy="1041939"/>
            </a:xfrm>
            <a:custGeom>
              <a:avLst/>
              <a:gdLst>
                <a:gd name="connsiteX0" fmla="*/ 1294247 w 1294637"/>
                <a:gd name="connsiteY0" fmla="*/ 568987 h 1041939"/>
                <a:gd name="connsiteX1" fmla="*/ 1215285 w 1294637"/>
                <a:gd name="connsiteY1" fmla="*/ 445162 h 1041939"/>
                <a:gd name="connsiteX2" fmla="*/ 1262910 w 1294637"/>
                <a:gd name="connsiteY2" fmla="*/ 347245 h 1041939"/>
                <a:gd name="connsiteX3" fmla="*/ 1262910 w 1294637"/>
                <a:gd name="connsiteY3" fmla="*/ 126265 h 1041939"/>
                <a:gd name="connsiteX4" fmla="*/ 1136608 w 1294637"/>
                <a:gd name="connsiteY4" fmla="*/ -37 h 1041939"/>
                <a:gd name="connsiteX5" fmla="*/ 1010307 w 1294637"/>
                <a:gd name="connsiteY5" fmla="*/ 126265 h 1041939"/>
                <a:gd name="connsiteX6" fmla="*/ 1010307 w 1294637"/>
                <a:gd name="connsiteY6" fmla="*/ 220943 h 1041939"/>
                <a:gd name="connsiteX7" fmla="*/ 883815 w 1294637"/>
                <a:gd name="connsiteY7" fmla="*/ 220943 h 1041939"/>
                <a:gd name="connsiteX8" fmla="*/ 883815 w 1294637"/>
                <a:gd name="connsiteY8" fmla="*/ 31491 h 1041939"/>
                <a:gd name="connsiteX9" fmla="*/ 125911 w 1294637"/>
                <a:gd name="connsiteY9" fmla="*/ 31491 h 1041939"/>
                <a:gd name="connsiteX10" fmla="*/ -391 w 1294637"/>
                <a:gd name="connsiteY10" fmla="*/ 157792 h 1041939"/>
                <a:gd name="connsiteX11" fmla="*/ 125911 w 1294637"/>
                <a:gd name="connsiteY11" fmla="*/ 284094 h 1041939"/>
                <a:gd name="connsiteX12" fmla="*/ 157534 w 1294637"/>
                <a:gd name="connsiteY12" fmla="*/ 284094 h 1041939"/>
                <a:gd name="connsiteX13" fmla="*/ 31232 w 1294637"/>
                <a:gd name="connsiteY13" fmla="*/ 410395 h 1041939"/>
                <a:gd name="connsiteX14" fmla="*/ 157534 w 1294637"/>
                <a:gd name="connsiteY14" fmla="*/ 536697 h 1041939"/>
                <a:gd name="connsiteX15" fmla="*/ 159058 w 1294637"/>
                <a:gd name="connsiteY15" fmla="*/ 536697 h 1041939"/>
                <a:gd name="connsiteX16" fmla="*/ 39138 w 1294637"/>
                <a:gd name="connsiteY16" fmla="*/ 694717 h 1041939"/>
                <a:gd name="connsiteX17" fmla="*/ 130006 w 1294637"/>
                <a:gd name="connsiteY17" fmla="*/ 848545 h 1041939"/>
                <a:gd name="connsiteX18" fmla="*/ 161630 w 1294637"/>
                <a:gd name="connsiteY18" fmla="*/ 852546 h 1041939"/>
                <a:gd name="connsiteX19" fmla="*/ 283835 w 1294637"/>
                <a:gd name="connsiteY19" fmla="*/ 757772 h 1041939"/>
                <a:gd name="connsiteX20" fmla="*/ 378514 w 1294637"/>
                <a:gd name="connsiteY20" fmla="*/ 757772 h 1041939"/>
                <a:gd name="connsiteX21" fmla="*/ 378514 w 1294637"/>
                <a:gd name="connsiteY21" fmla="*/ 915601 h 1041939"/>
                <a:gd name="connsiteX22" fmla="*/ 504815 w 1294637"/>
                <a:gd name="connsiteY22" fmla="*/ 1041903 h 1041939"/>
                <a:gd name="connsiteX23" fmla="*/ 505101 w 1294637"/>
                <a:gd name="connsiteY23" fmla="*/ 1041903 h 1041939"/>
                <a:gd name="connsiteX24" fmla="*/ 587778 w 1294637"/>
                <a:gd name="connsiteY24" fmla="*/ 1010375 h 1041939"/>
                <a:gd name="connsiteX25" fmla="*/ 884006 w 1294637"/>
                <a:gd name="connsiteY25" fmla="*/ 1010375 h 1041939"/>
                <a:gd name="connsiteX26" fmla="*/ 1009926 w 1294637"/>
                <a:gd name="connsiteY26" fmla="*/ 884074 h 1041939"/>
                <a:gd name="connsiteX27" fmla="*/ 1136228 w 1294637"/>
                <a:gd name="connsiteY27" fmla="*/ 884074 h 1041939"/>
                <a:gd name="connsiteX28" fmla="*/ 1262529 w 1294637"/>
                <a:gd name="connsiteY28" fmla="*/ 758915 h 1041939"/>
                <a:gd name="connsiteX29" fmla="*/ 1235478 w 1294637"/>
                <a:gd name="connsiteY29" fmla="*/ 680429 h 1041939"/>
                <a:gd name="connsiteX30" fmla="*/ 1294247 w 1294637"/>
                <a:gd name="connsiteY30" fmla="*/ 568987 h 104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94637" h="1041939">
                  <a:moveTo>
                    <a:pt x="1294247" y="568987"/>
                  </a:moveTo>
                  <a:cubicBezTo>
                    <a:pt x="1293486" y="516094"/>
                    <a:pt x="1262919" y="468164"/>
                    <a:pt x="1215285" y="445162"/>
                  </a:cubicBezTo>
                  <a:cubicBezTo>
                    <a:pt x="1245213" y="421454"/>
                    <a:pt x="1262739" y="385421"/>
                    <a:pt x="1262910" y="347245"/>
                  </a:cubicBezTo>
                  <a:lnTo>
                    <a:pt x="1262910" y="126265"/>
                  </a:lnTo>
                  <a:cubicBezTo>
                    <a:pt x="1262910" y="56513"/>
                    <a:pt x="1206360" y="-37"/>
                    <a:pt x="1136608" y="-37"/>
                  </a:cubicBezTo>
                  <a:cubicBezTo>
                    <a:pt x="1066857" y="-37"/>
                    <a:pt x="1010307" y="56513"/>
                    <a:pt x="1010307" y="126265"/>
                  </a:cubicBezTo>
                  <a:lnTo>
                    <a:pt x="1010307" y="220943"/>
                  </a:lnTo>
                  <a:lnTo>
                    <a:pt x="883815" y="220943"/>
                  </a:lnTo>
                  <a:lnTo>
                    <a:pt x="883815" y="31491"/>
                  </a:lnTo>
                  <a:lnTo>
                    <a:pt x="125911" y="31491"/>
                  </a:lnTo>
                  <a:cubicBezTo>
                    <a:pt x="56159" y="31491"/>
                    <a:pt x="-391" y="88041"/>
                    <a:pt x="-391" y="157792"/>
                  </a:cubicBezTo>
                  <a:cubicBezTo>
                    <a:pt x="-391" y="227544"/>
                    <a:pt x="56159" y="284094"/>
                    <a:pt x="125911" y="284094"/>
                  </a:cubicBezTo>
                  <a:lnTo>
                    <a:pt x="157534" y="284094"/>
                  </a:lnTo>
                  <a:cubicBezTo>
                    <a:pt x="87782" y="284094"/>
                    <a:pt x="31232" y="340644"/>
                    <a:pt x="31232" y="410395"/>
                  </a:cubicBezTo>
                  <a:cubicBezTo>
                    <a:pt x="31232" y="480147"/>
                    <a:pt x="87782" y="536697"/>
                    <a:pt x="157534" y="536697"/>
                  </a:cubicBezTo>
                  <a:lnTo>
                    <a:pt x="159058" y="536697"/>
                  </a:lnTo>
                  <a:cubicBezTo>
                    <a:pt x="100546" y="572311"/>
                    <a:pt x="57693" y="628775"/>
                    <a:pt x="39138" y="694717"/>
                  </a:cubicBezTo>
                  <a:cubicBezTo>
                    <a:pt x="21793" y="762287"/>
                    <a:pt x="62455" y="831133"/>
                    <a:pt x="130006" y="848545"/>
                  </a:cubicBezTo>
                  <a:cubicBezTo>
                    <a:pt x="140332" y="851231"/>
                    <a:pt x="150962" y="852574"/>
                    <a:pt x="161630" y="852546"/>
                  </a:cubicBezTo>
                  <a:cubicBezTo>
                    <a:pt x="219208" y="852498"/>
                    <a:pt x="269462" y="813522"/>
                    <a:pt x="283835" y="757772"/>
                  </a:cubicBezTo>
                  <a:lnTo>
                    <a:pt x="378514" y="757772"/>
                  </a:lnTo>
                  <a:lnTo>
                    <a:pt x="378514" y="915601"/>
                  </a:lnTo>
                  <a:cubicBezTo>
                    <a:pt x="378514" y="985353"/>
                    <a:pt x="435064" y="1041903"/>
                    <a:pt x="504815" y="1041903"/>
                  </a:cubicBezTo>
                  <a:cubicBezTo>
                    <a:pt x="504911" y="1041903"/>
                    <a:pt x="505006" y="1041903"/>
                    <a:pt x="505101" y="1041903"/>
                  </a:cubicBezTo>
                  <a:cubicBezTo>
                    <a:pt x="535581" y="1041827"/>
                    <a:pt x="564985" y="1030616"/>
                    <a:pt x="587778" y="1010375"/>
                  </a:cubicBezTo>
                  <a:lnTo>
                    <a:pt x="884006" y="1010375"/>
                  </a:lnTo>
                  <a:cubicBezTo>
                    <a:pt x="953614" y="1010166"/>
                    <a:pt x="1009926" y="953682"/>
                    <a:pt x="1009926" y="884074"/>
                  </a:cubicBezTo>
                  <a:lnTo>
                    <a:pt x="1136228" y="884074"/>
                  </a:lnTo>
                  <a:cubicBezTo>
                    <a:pt x="1205665" y="884388"/>
                    <a:pt x="1262215" y="828352"/>
                    <a:pt x="1262529" y="758915"/>
                  </a:cubicBezTo>
                  <a:cubicBezTo>
                    <a:pt x="1262662" y="730445"/>
                    <a:pt x="1253118" y="702775"/>
                    <a:pt x="1235478" y="680429"/>
                  </a:cubicBezTo>
                  <a:cubicBezTo>
                    <a:pt x="1271940" y="654978"/>
                    <a:pt x="1293838" y="613449"/>
                    <a:pt x="1294247" y="568987"/>
                  </a:cubicBezTo>
                  <a:close/>
                </a:path>
              </a:pathLst>
            </a:custGeom>
            <a:solidFill>
              <a:srgbClr val="FFFFFF"/>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41AC44DA-AF94-65BB-C91E-1BD26977C0CB}"/>
                </a:ext>
              </a:extLst>
            </p:cNvPr>
            <p:cNvSpPr/>
            <p:nvPr/>
          </p:nvSpPr>
          <p:spPr>
            <a:xfrm>
              <a:off x="5333619" y="3624618"/>
              <a:ext cx="1639898" cy="527328"/>
            </a:xfrm>
            <a:custGeom>
              <a:avLst/>
              <a:gdLst>
                <a:gd name="connsiteX0" fmla="*/ 1531609 w 1639898"/>
                <a:gd name="connsiteY0" fmla="*/ 1321 h 527328"/>
                <a:gd name="connsiteX1" fmla="*/ 1396068 w 1639898"/>
                <a:gd name="connsiteY1" fmla="*/ 80283 h 527328"/>
                <a:gd name="connsiteX2" fmla="*/ 1362350 w 1639898"/>
                <a:gd name="connsiteY2" fmla="*/ 100952 h 527328"/>
                <a:gd name="connsiteX3" fmla="*/ 1339490 w 1639898"/>
                <a:gd name="connsiteY3" fmla="*/ 98952 h 527328"/>
                <a:gd name="connsiteX4" fmla="*/ 1224618 w 1639898"/>
                <a:gd name="connsiteY4" fmla="*/ 172771 h 527328"/>
                <a:gd name="connsiteX5" fmla="*/ 1191472 w 1639898"/>
                <a:gd name="connsiteY5" fmla="*/ 191821 h 527328"/>
                <a:gd name="connsiteX6" fmla="*/ 1165849 w 1639898"/>
                <a:gd name="connsiteY6" fmla="*/ 189154 h 527328"/>
                <a:gd name="connsiteX7" fmla="*/ 1063360 w 1639898"/>
                <a:gd name="connsiteY7" fmla="*/ 242113 h 527328"/>
                <a:gd name="connsiteX8" fmla="*/ 1028594 w 1639898"/>
                <a:gd name="connsiteY8" fmla="*/ 253924 h 527328"/>
                <a:gd name="connsiteX9" fmla="*/ 992208 w 1639898"/>
                <a:gd name="connsiteY9" fmla="*/ 248209 h 527328"/>
                <a:gd name="connsiteX10" fmla="*/ 906483 w 1639898"/>
                <a:gd name="connsiteY10" fmla="*/ 281927 h 527328"/>
                <a:gd name="connsiteX11" fmla="*/ 872574 w 1639898"/>
                <a:gd name="connsiteY11" fmla="*/ 287261 h 527328"/>
                <a:gd name="connsiteX12" fmla="*/ 764942 w 1639898"/>
                <a:gd name="connsiteY12" fmla="*/ 286595 h 527328"/>
                <a:gd name="connsiteX13" fmla="*/ 731509 w 1639898"/>
                <a:gd name="connsiteY13" fmla="*/ 281356 h 527328"/>
                <a:gd name="connsiteX14" fmla="*/ 647023 w 1639898"/>
                <a:gd name="connsiteY14" fmla="*/ 248209 h 527328"/>
                <a:gd name="connsiteX15" fmla="*/ 610637 w 1639898"/>
                <a:gd name="connsiteY15" fmla="*/ 253924 h 527328"/>
                <a:gd name="connsiteX16" fmla="*/ 575871 w 1639898"/>
                <a:gd name="connsiteY16" fmla="*/ 242113 h 527328"/>
                <a:gd name="connsiteX17" fmla="*/ 447759 w 1639898"/>
                <a:gd name="connsiteY17" fmla="*/ 191821 h 527328"/>
                <a:gd name="connsiteX18" fmla="*/ 414517 w 1639898"/>
                <a:gd name="connsiteY18" fmla="*/ 172771 h 527328"/>
                <a:gd name="connsiteX19" fmla="*/ 299646 w 1639898"/>
                <a:gd name="connsiteY19" fmla="*/ 98952 h 527328"/>
                <a:gd name="connsiteX20" fmla="*/ 276786 w 1639898"/>
                <a:gd name="connsiteY20" fmla="*/ 100952 h 527328"/>
                <a:gd name="connsiteX21" fmla="*/ 243067 w 1639898"/>
                <a:gd name="connsiteY21" fmla="*/ 80283 h 527328"/>
                <a:gd name="connsiteX22" fmla="*/ 107622 w 1639898"/>
                <a:gd name="connsiteY22" fmla="*/ 1321 h 527328"/>
                <a:gd name="connsiteX23" fmla="*/ 961 w 1639898"/>
                <a:gd name="connsiteY23" fmla="*/ 144596 h 527328"/>
                <a:gd name="connsiteX24" fmla="*/ 126005 w 1639898"/>
                <a:gd name="connsiteY24" fmla="*/ 252590 h 527328"/>
                <a:gd name="connsiteX25" fmla="*/ 148865 w 1639898"/>
                <a:gd name="connsiteY25" fmla="*/ 250495 h 527328"/>
                <a:gd name="connsiteX26" fmla="*/ 182488 w 1639898"/>
                <a:gd name="connsiteY26" fmla="*/ 271164 h 527328"/>
                <a:gd name="connsiteX27" fmla="*/ 325363 w 1639898"/>
                <a:gd name="connsiteY27" fmla="*/ 348888 h 527328"/>
                <a:gd name="connsiteX28" fmla="*/ 358510 w 1639898"/>
                <a:gd name="connsiteY28" fmla="*/ 367938 h 527328"/>
                <a:gd name="connsiteX29" fmla="*/ 473382 w 1639898"/>
                <a:gd name="connsiteY29" fmla="*/ 441662 h 527328"/>
                <a:gd name="connsiteX30" fmla="*/ 509767 w 1639898"/>
                <a:gd name="connsiteY30" fmla="*/ 435947 h 527328"/>
                <a:gd name="connsiteX31" fmla="*/ 544533 w 1639898"/>
                <a:gd name="connsiteY31" fmla="*/ 447757 h 527328"/>
                <a:gd name="connsiteX32" fmla="*/ 647118 w 1639898"/>
                <a:gd name="connsiteY32" fmla="*/ 500716 h 527328"/>
                <a:gd name="connsiteX33" fmla="*/ 700267 w 1639898"/>
                <a:gd name="connsiteY33" fmla="*/ 488810 h 527328"/>
                <a:gd name="connsiteX34" fmla="*/ 733700 w 1639898"/>
                <a:gd name="connsiteY34" fmla="*/ 494144 h 527328"/>
                <a:gd name="connsiteX35" fmla="*/ 903626 w 1639898"/>
                <a:gd name="connsiteY35" fmla="*/ 493573 h 527328"/>
                <a:gd name="connsiteX36" fmla="*/ 937535 w 1639898"/>
                <a:gd name="connsiteY36" fmla="*/ 488143 h 527328"/>
                <a:gd name="connsiteX37" fmla="*/ 991923 w 1639898"/>
                <a:gd name="connsiteY37" fmla="*/ 500716 h 527328"/>
                <a:gd name="connsiteX38" fmla="*/ 1094412 w 1639898"/>
                <a:gd name="connsiteY38" fmla="*/ 447757 h 527328"/>
                <a:gd name="connsiteX39" fmla="*/ 1129178 w 1639898"/>
                <a:gd name="connsiteY39" fmla="*/ 435947 h 527328"/>
                <a:gd name="connsiteX40" fmla="*/ 1165563 w 1639898"/>
                <a:gd name="connsiteY40" fmla="*/ 441662 h 527328"/>
                <a:gd name="connsiteX41" fmla="*/ 1280435 w 1639898"/>
                <a:gd name="connsiteY41" fmla="*/ 367843 h 527328"/>
                <a:gd name="connsiteX42" fmla="*/ 1313677 w 1639898"/>
                <a:gd name="connsiteY42" fmla="*/ 348793 h 527328"/>
                <a:gd name="connsiteX43" fmla="*/ 1456552 w 1639898"/>
                <a:gd name="connsiteY43" fmla="*/ 270974 h 527328"/>
                <a:gd name="connsiteX44" fmla="*/ 1490175 w 1639898"/>
                <a:gd name="connsiteY44" fmla="*/ 250399 h 527328"/>
                <a:gd name="connsiteX45" fmla="*/ 1513130 w 1639898"/>
                <a:gd name="connsiteY45" fmla="*/ 252495 h 527328"/>
                <a:gd name="connsiteX46" fmla="*/ 1639508 w 1639898"/>
                <a:gd name="connsiteY46" fmla="*/ 126270 h 527328"/>
                <a:gd name="connsiteX47" fmla="*/ 1531514 w 1639898"/>
                <a:gd name="connsiteY47" fmla="*/ 1225 h 52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639898" h="527328">
                  <a:moveTo>
                    <a:pt x="1531609" y="1321"/>
                  </a:moveTo>
                  <a:cubicBezTo>
                    <a:pt x="1473526" y="-7261"/>
                    <a:pt x="1417252" y="25524"/>
                    <a:pt x="1396068" y="80283"/>
                  </a:cubicBezTo>
                  <a:cubicBezTo>
                    <a:pt x="1391334" y="94437"/>
                    <a:pt x="1377114" y="103153"/>
                    <a:pt x="1362350" y="100952"/>
                  </a:cubicBezTo>
                  <a:cubicBezTo>
                    <a:pt x="1354806" y="99609"/>
                    <a:pt x="1347157" y="98933"/>
                    <a:pt x="1339490" y="98952"/>
                  </a:cubicBezTo>
                  <a:cubicBezTo>
                    <a:pt x="1290055" y="98952"/>
                    <a:pt x="1245164" y="127803"/>
                    <a:pt x="1224618" y="172771"/>
                  </a:cubicBezTo>
                  <a:cubicBezTo>
                    <a:pt x="1219361" y="186077"/>
                    <a:pt x="1205607" y="193974"/>
                    <a:pt x="1191472" y="191821"/>
                  </a:cubicBezTo>
                  <a:cubicBezTo>
                    <a:pt x="1183051" y="190011"/>
                    <a:pt x="1174460" y="189116"/>
                    <a:pt x="1165849" y="189154"/>
                  </a:cubicBezTo>
                  <a:cubicBezTo>
                    <a:pt x="1125130" y="189163"/>
                    <a:pt x="1086934" y="208899"/>
                    <a:pt x="1063360" y="242113"/>
                  </a:cubicBezTo>
                  <a:cubicBezTo>
                    <a:pt x="1055607" y="253238"/>
                    <a:pt x="1041519" y="258029"/>
                    <a:pt x="1028594" y="253924"/>
                  </a:cubicBezTo>
                  <a:cubicBezTo>
                    <a:pt x="1016840" y="250133"/>
                    <a:pt x="1004563" y="248199"/>
                    <a:pt x="992208" y="248209"/>
                  </a:cubicBezTo>
                  <a:cubicBezTo>
                    <a:pt x="960376" y="248094"/>
                    <a:pt x="929705" y="260153"/>
                    <a:pt x="906483" y="281927"/>
                  </a:cubicBezTo>
                  <a:cubicBezTo>
                    <a:pt x="897397" y="290605"/>
                    <a:pt x="883880" y="292738"/>
                    <a:pt x="872574" y="287261"/>
                  </a:cubicBezTo>
                  <a:cubicBezTo>
                    <a:pt x="838627" y="270859"/>
                    <a:pt x="799089" y="270621"/>
                    <a:pt x="764942" y="286595"/>
                  </a:cubicBezTo>
                  <a:cubicBezTo>
                    <a:pt x="753769" y="291814"/>
                    <a:pt x="740549" y="289747"/>
                    <a:pt x="731509" y="281356"/>
                  </a:cubicBezTo>
                  <a:cubicBezTo>
                    <a:pt x="708525" y="260058"/>
                    <a:pt x="678350" y="248228"/>
                    <a:pt x="647023" y="248209"/>
                  </a:cubicBezTo>
                  <a:cubicBezTo>
                    <a:pt x="634669" y="248199"/>
                    <a:pt x="622391" y="250123"/>
                    <a:pt x="610637" y="253924"/>
                  </a:cubicBezTo>
                  <a:cubicBezTo>
                    <a:pt x="597712" y="258029"/>
                    <a:pt x="583624" y="253238"/>
                    <a:pt x="575871" y="242113"/>
                  </a:cubicBezTo>
                  <a:cubicBezTo>
                    <a:pt x="546991" y="201327"/>
                    <a:pt x="496670" y="181572"/>
                    <a:pt x="447759" y="191821"/>
                  </a:cubicBezTo>
                  <a:cubicBezTo>
                    <a:pt x="433605" y="193954"/>
                    <a:pt x="419842" y="186068"/>
                    <a:pt x="414517" y="172771"/>
                  </a:cubicBezTo>
                  <a:cubicBezTo>
                    <a:pt x="394010" y="127775"/>
                    <a:pt x="349099" y="98904"/>
                    <a:pt x="299646" y="98952"/>
                  </a:cubicBezTo>
                  <a:cubicBezTo>
                    <a:pt x="291978" y="98942"/>
                    <a:pt x="284330" y="99609"/>
                    <a:pt x="276786" y="100952"/>
                  </a:cubicBezTo>
                  <a:cubicBezTo>
                    <a:pt x="262022" y="103153"/>
                    <a:pt x="247801" y="94437"/>
                    <a:pt x="243067" y="80283"/>
                  </a:cubicBezTo>
                  <a:cubicBezTo>
                    <a:pt x="221922" y="25543"/>
                    <a:pt x="165677" y="-7252"/>
                    <a:pt x="107622" y="1321"/>
                  </a:cubicBezTo>
                  <a:cubicBezTo>
                    <a:pt x="38604" y="11427"/>
                    <a:pt x="-9155" y="75578"/>
                    <a:pt x="961" y="144596"/>
                  </a:cubicBezTo>
                  <a:cubicBezTo>
                    <a:pt x="10047" y="206642"/>
                    <a:pt x="63292" y="252628"/>
                    <a:pt x="126005" y="252590"/>
                  </a:cubicBezTo>
                  <a:cubicBezTo>
                    <a:pt x="133672" y="252619"/>
                    <a:pt x="141331" y="251914"/>
                    <a:pt x="148865" y="250495"/>
                  </a:cubicBezTo>
                  <a:cubicBezTo>
                    <a:pt x="163591" y="248380"/>
                    <a:pt x="177726" y="257067"/>
                    <a:pt x="182488" y="271164"/>
                  </a:cubicBezTo>
                  <a:cubicBezTo>
                    <a:pt x="204586" y="328619"/>
                    <a:pt x="265118" y="361547"/>
                    <a:pt x="325363" y="348888"/>
                  </a:cubicBezTo>
                  <a:cubicBezTo>
                    <a:pt x="339517" y="346659"/>
                    <a:pt x="353310" y="354584"/>
                    <a:pt x="358510" y="367938"/>
                  </a:cubicBezTo>
                  <a:cubicBezTo>
                    <a:pt x="379103" y="412848"/>
                    <a:pt x="423975" y="441652"/>
                    <a:pt x="473382" y="441662"/>
                  </a:cubicBezTo>
                  <a:cubicBezTo>
                    <a:pt x="485736" y="441633"/>
                    <a:pt x="498004" y="439699"/>
                    <a:pt x="509767" y="435947"/>
                  </a:cubicBezTo>
                  <a:cubicBezTo>
                    <a:pt x="522693" y="431841"/>
                    <a:pt x="536780" y="436632"/>
                    <a:pt x="544533" y="447757"/>
                  </a:cubicBezTo>
                  <a:cubicBezTo>
                    <a:pt x="568136" y="480981"/>
                    <a:pt x="606360" y="500716"/>
                    <a:pt x="647118" y="500716"/>
                  </a:cubicBezTo>
                  <a:cubicBezTo>
                    <a:pt x="665501" y="500745"/>
                    <a:pt x="683655" y="496678"/>
                    <a:pt x="700267" y="488810"/>
                  </a:cubicBezTo>
                  <a:cubicBezTo>
                    <a:pt x="711459" y="483610"/>
                    <a:pt x="724680" y="485724"/>
                    <a:pt x="733700" y="494144"/>
                  </a:cubicBezTo>
                  <a:cubicBezTo>
                    <a:pt x="781725" y="538559"/>
                    <a:pt x="855906" y="538312"/>
                    <a:pt x="903626" y="493573"/>
                  </a:cubicBezTo>
                  <a:cubicBezTo>
                    <a:pt x="912703" y="484886"/>
                    <a:pt x="926200" y="482724"/>
                    <a:pt x="937535" y="488143"/>
                  </a:cubicBezTo>
                  <a:cubicBezTo>
                    <a:pt x="954470" y="496421"/>
                    <a:pt x="973073" y="500716"/>
                    <a:pt x="991923" y="500716"/>
                  </a:cubicBezTo>
                  <a:cubicBezTo>
                    <a:pt x="1032642" y="500707"/>
                    <a:pt x="1070837" y="480971"/>
                    <a:pt x="1094412" y="447757"/>
                  </a:cubicBezTo>
                  <a:cubicBezTo>
                    <a:pt x="1102165" y="436632"/>
                    <a:pt x="1116252" y="431841"/>
                    <a:pt x="1129178" y="435947"/>
                  </a:cubicBezTo>
                  <a:cubicBezTo>
                    <a:pt x="1140942" y="439690"/>
                    <a:pt x="1153219" y="441624"/>
                    <a:pt x="1165563" y="441662"/>
                  </a:cubicBezTo>
                  <a:cubicBezTo>
                    <a:pt x="1214998" y="441662"/>
                    <a:pt x="1259890" y="412810"/>
                    <a:pt x="1280435" y="367843"/>
                  </a:cubicBezTo>
                  <a:cubicBezTo>
                    <a:pt x="1285702" y="354498"/>
                    <a:pt x="1299504" y="346592"/>
                    <a:pt x="1313677" y="348793"/>
                  </a:cubicBezTo>
                  <a:cubicBezTo>
                    <a:pt x="1373961" y="361528"/>
                    <a:pt x="1434549" y="328523"/>
                    <a:pt x="1456552" y="270974"/>
                  </a:cubicBezTo>
                  <a:cubicBezTo>
                    <a:pt x="1461353" y="256914"/>
                    <a:pt x="1475478" y="248275"/>
                    <a:pt x="1490175" y="250399"/>
                  </a:cubicBezTo>
                  <a:cubicBezTo>
                    <a:pt x="1497748" y="251771"/>
                    <a:pt x="1505434" y="252476"/>
                    <a:pt x="1513130" y="252495"/>
                  </a:cubicBezTo>
                  <a:cubicBezTo>
                    <a:pt x="1582882" y="252543"/>
                    <a:pt x="1639470" y="196031"/>
                    <a:pt x="1639508" y="126270"/>
                  </a:cubicBezTo>
                  <a:cubicBezTo>
                    <a:pt x="1639547" y="63557"/>
                    <a:pt x="1593569" y="10312"/>
                    <a:pt x="1531514" y="1225"/>
                  </a:cubicBezTo>
                  <a:close/>
                </a:path>
              </a:pathLst>
            </a:custGeom>
            <a:solidFill>
              <a:srgbClr val="FFFFFF"/>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673D927A-C682-8AD7-A0DC-9F7C0A065C16}"/>
                </a:ext>
              </a:extLst>
            </p:cNvPr>
            <p:cNvSpPr/>
            <p:nvPr/>
          </p:nvSpPr>
          <p:spPr>
            <a:xfrm>
              <a:off x="5270773" y="3829917"/>
              <a:ext cx="536667" cy="1340016"/>
            </a:xfrm>
            <a:custGeom>
              <a:avLst/>
              <a:gdLst>
                <a:gd name="connsiteX0" fmla="*/ 376113 w 536667"/>
                <a:gd name="connsiteY0" fmla="*/ 1339929 h 1340016"/>
                <a:gd name="connsiteX1" fmla="*/ 223046 w 536667"/>
                <a:gd name="connsiteY1" fmla="*/ 1213152 h 1340016"/>
                <a:gd name="connsiteX2" fmla="*/ 218283 w 536667"/>
                <a:gd name="connsiteY2" fmla="*/ 1213152 h 1340016"/>
                <a:gd name="connsiteX3" fmla="*/ 62473 w 536667"/>
                <a:gd name="connsiteY3" fmla="*/ 1056922 h 1340016"/>
                <a:gd name="connsiteX4" fmla="*/ 73313 w 536667"/>
                <a:gd name="connsiteY4" fmla="*/ 999982 h 1340016"/>
                <a:gd name="connsiteX5" fmla="*/ 22621 w 536667"/>
                <a:gd name="connsiteY5" fmla="*/ 786898 h 1340016"/>
                <a:gd name="connsiteX6" fmla="*/ 50453 w 536667"/>
                <a:gd name="connsiteY6" fmla="*/ 753380 h 1340016"/>
                <a:gd name="connsiteX7" fmla="*/ 81981 w 536667"/>
                <a:gd name="connsiteY7" fmla="*/ 563927 h 1340016"/>
                <a:gd name="connsiteX8" fmla="*/ 95220 w 536667"/>
                <a:gd name="connsiteY8" fmla="*/ 394668 h 1340016"/>
                <a:gd name="connsiteX9" fmla="*/ 95220 w 536667"/>
                <a:gd name="connsiteY9" fmla="*/ 205216 h 1340016"/>
                <a:gd name="connsiteX10" fmla="*/ 98745 w 536667"/>
                <a:gd name="connsiteY10" fmla="*/ 10525 h 1340016"/>
                <a:gd name="connsiteX11" fmla="*/ 140464 w 536667"/>
                <a:gd name="connsiteY11" fmla="*/ 6905 h 1340016"/>
                <a:gd name="connsiteX12" fmla="*/ 144083 w 536667"/>
                <a:gd name="connsiteY12" fmla="*/ 48625 h 1340016"/>
                <a:gd name="connsiteX13" fmla="*/ 121605 w 536667"/>
                <a:gd name="connsiteY13" fmla="*/ 110633 h 1340016"/>
                <a:gd name="connsiteX14" fmla="*/ 155037 w 536667"/>
                <a:gd name="connsiteY14" fmla="*/ 183118 h 1340016"/>
                <a:gd name="connsiteX15" fmla="*/ 157857 w 536667"/>
                <a:gd name="connsiteY15" fmla="*/ 224780 h 1340016"/>
                <a:gd name="connsiteX16" fmla="*/ 155037 w 536667"/>
                <a:gd name="connsiteY16" fmla="*/ 227600 h 1340016"/>
                <a:gd name="connsiteX17" fmla="*/ 144350 w 536667"/>
                <a:gd name="connsiteY17" fmla="*/ 361874 h 1340016"/>
                <a:gd name="connsiteX18" fmla="*/ 155037 w 536667"/>
                <a:gd name="connsiteY18" fmla="*/ 372570 h 1340016"/>
                <a:gd name="connsiteX19" fmla="*/ 157857 w 536667"/>
                <a:gd name="connsiteY19" fmla="*/ 414232 h 1340016"/>
                <a:gd name="connsiteX20" fmla="*/ 155037 w 536667"/>
                <a:gd name="connsiteY20" fmla="*/ 417052 h 1340016"/>
                <a:gd name="connsiteX21" fmla="*/ 144608 w 536667"/>
                <a:gd name="connsiteY21" fmla="*/ 551354 h 1340016"/>
                <a:gd name="connsiteX22" fmla="*/ 144941 w 536667"/>
                <a:gd name="connsiteY22" fmla="*/ 551735 h 1340016"/>
                <a:gd name="connsiteX23" fmla="*/ 141759 w 536667"/>
                <a:gd name="connsiteY23" fmla="*/ 593236 h 1340016"/>
                <a:gd name="connsiteX24" fmla="*/ 137607 w 536667"/>
                <a:gd name="connsiteY24" fmla="*/ 596217 h 1340016"/>
                <a:gd name="connsiteX25" fmla="*/ 102821 w 536667"/>
                <a:gd name="connsiteY25" fmla="*/ 726348 h 1340016"/>
                <a:gd name="connsiteX26" fmla="*/ 113413 w 536667"/>
                <a:gd name="connsiteY26" fmla="*/ 741188 h 1340016"/>
                <a:gd name="connsiteX27" fmla="*/ 119985 w 536667"/>
                <a:gd name="connsiteY27" fmla="*/ 765191 h 1340016"/>
                <a:gd name="connsiteX28" fmla="*/ 105983 w 536667"/>
                <a:gd name="connsiteY28" fmla="*/ 785669 h 1340016"/>
                <a:gd name="connsiteX29" fmla="*/ 71484 w 536667"/>
                <a:gd name="connsiteY29" fmla="*/ 916857 h 1340016"/>
                <a:gd name="connsiteX30" fmla="*/ 123414 w 536667"/>
                <a:gd name="connsiteY30" fmla="*/ 959310 h 1340016"/>
                <a:gd name="connsiteX31" fmla="*/ 141302 w 536667"/>
                <a:gd name="connsiteY31" fmla="*/ 997191 h 1340016"/>
                <a:gd name="connsiteX32" fmla="*/ 138083 w 536667"/>
                <a:gd name="connsiteY32" fmla="*/ 1003601 h 1340016"/>
                <a:gd name="connsiteX33" fmla="*/ 121509 w 536667"/>
                <a:gd name="connsiteY33" fmla="*/ 1057703 h 1340016"/>
                <a:gd name="connsiteX34" fmla="*/ 218283 w 536667"/>
                <a:gd name="connsiteY34" fmla="*/ 1154477 h 1340016"/>
                <a:gd name="connsiteX35" fmla="*/ 242763 w 536667"/>
                <a:gd name="connsiteY35" fmla="*/ 1150858 h 1340016"/>
                <a:gd name="connsiteX36" fmla="*/ 278853 w 536667"/>
                <a:gd name="connsiteY36" fmla="*/ 1171851 h 1340016"/>
                <a:gd name="connsiteX37" fmla="*/ 279815 w 536667"/>
                <a:gd name="connsiteY37" fmla="*/ 1180576 h 1340016"/>
                <a:gd name="connsiteX38" fmla="*/ 279815 w 536667"/>
                <a:gd name="connsiteY38" fmla="*/ 1185243 h 1340016"/>
                <a:gd name="connsiteX39" fmla="*/ 377817 w 536667"/>
                <a:gd name="connsiteY39" fmla="*/ 1280769 h 1340016"/>
                <a:gd name="connsiteX40" fmla="*/ 473344 w 536667"/>
                <a:gd name="connsiteY40" fmla="*/ 1182767 h 1340016"/>
                <a:gd name="connsiteX41" fmla="*/ 376494 w 536667"/>
                <a:gd name="connsiteY41" fmla="*/ 1087231 h 1340016"/>
                <a:gd name="connsiteX42" fmla="*/ 346966 w 536667"/>
                <a:gd name="connsiteY42" fmla="*/ 1057703 h 1340016"/>
                <a:gd name="connsiteX43" fmla="*/ 376494 w 536667"/>
                <a:gd name="connsiteY43" fmla="*/ 1028176 h 1340016"/>
                <a:gd name="connsiteX44" fmla="*/ 536228 w 536667"/>
                <a:gd name="connsiteY44" fmla="*/ 1180195 h 1340016"/>
                <a:gd name="connsiteX45" fmla="*/ 384199 w 536667"/>
                <a:gd name="connsiteY45" fmla="*/ 1339929 h 1340016"/>
                <a:gd name="connsiteX46" fmla="*/ 376494 w 536667"/>
                <a:gd name="connsiteY46" fmla="*/ 1339929 h 134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36667" h="1340016">
                  <a:moveTo>
                    <a:pt x="376113" y="1339929"/>
                  </a:moveTo>
                  <a:cubicBezTo>
                    <a:pt x="301322" y="1339767"/>
                    <a:pt x="237133" y="1286608"/>
                    <a:pt x="223046" y="1213152"/>
                  </a:cubicBezTo>
                  <a:lnTo>
                    <a:pt x="218283" y="1213152"/>
                  </a:lnTo>
                  <a:cubicBezTo>
                    <a:pt x="132120" y="1213037"/>
                    <a:pt x="62359" y="1143095"/>
                    <a:pt x="62473" y="1056922"/>
                  </a:cubicBezTo>
                  <a:cubicBezTo>
                    <a:pt x="62492" y="1037434"/>
                    <a:pt x="66169" y="1018117"/>
                    <a:pt x="73313" y="999982"/>
                  </a:cubicBezTo>
                  <a:cubicBezTo>
                    <a:pt x="475" y="955138"/>
                    <a:pt x="-22223" y="859736"/>
                    <a:pt x="22621" y="786898"/>
                  </a:cubicBezTo>
                  <a:cubicBezTo>
                    <a:pt x="30269" y="774468"/>
                    <a:pt x="39642" y="763191"/>
                    <a:pt x="50453" y="753380"/>
                  </a:cubicBezTo>
                  <a:cubicBezTo>
                    <a:pt x="15410" y="690619"/>
                    <a:pt x="28498" y="611952"/>
                    <a:pt x="81981" y="563927"/>
                  </a:cubicBezTo>
                  <a:cubicBezTo>
                    <a:pt x="51882" y="509997"/>
                    <a:pt x="57101" y="443265"/>
                    <a:pt x="95220" y="394668"/>
                  </a:cubicBezTo>
                  <a:cubicBezTo>
                    <a:pt x="51653" y="339033"/>
                    <a:pt x="51653" y="260851"/>
                    <a:pt x="95220" y="205216"/>
                  </a:cubicBezTo>
                  <a:cubicBezTo>
                    <a:pt x="50386" y="147590"/>
                    <a:pt x="51853" y="66494"/>
                    <a:pt x="98745" y="10525"/>
                  </a:cubicBezTo>
                  <a:cubicBezTo>
                    <a:pt x="109270" y="-1991"/>
                    <a:pt x="127948" y="-3620"/>
                    <a:pt x="140464" y="6905"/>
                  </a:cubicBezTo>
                  <a:cubicBezTo>
                    <a:pt x="152980" y="17431"/>
                    <a:pt x="154609" y="36109"/>
                    <a:pt x="144083" y="48625"/>
                  </a:cubicBezTo>
                  <a:cubicBezTo>
                    <a:pt x="129567" y="66027"/>
                    <a:pt x="121614" y="87973"/>
                    <a:pt x="121605" y="110633"/>
                  </a:cubicBezTo>
                  <a:cubicBezTo>
                    <a:pt x="121595" y="138522"/>
                    <a:pt x="133816" y="165020"/>
                    <a:pt x="155037" y="183118"/>
                  </a:cubicBezTo>
                  <a:cubicBezTo>
                    <a:pt x="167324" y="193843"/>
                    <a:pt x="168582" y="212493"/>
                    <a:pt x="157857" y="224780"/>
                  </a:cubicBezTo>
                  <a:cubicBezTo>
                    <a:pt x="156980" y="225780"/>
                    <a:pt x="156037" y="226723"/>
                    <a:pt x="155037" y="227600"/>
                  </a:cubicBezTo>
                  <a:cubicBezTo>
                    <a:pt x="115004" y="261728"/>
                    <a:pt x="110222" y="321849"/>
                    <a:pt x="144350" y="361874"/>
                  </a:cubicBezTo>
                  <a:cubicBezTo>
                    <a:pt x="147617" y="365722"/>
                    <a:pt x="151199" y="369294"/>
                    <a:pt x="155037" y="372570"/>
                  </a:cubicBezTo>
                  <a:cubicBezTo>
                    <a:pt x="167324" y="383295"/>
                    <a:pt x="168582" y="401945"/>
                    <a:pt x="157857" y="414232"/>
                  </a:cubicBezTo>
                  <a:cubicBezTo>
                    <a:pt x="156980" y="415233"/>
                    <a:pt x="156037" y="416176"/>
                    <a:pt x="155037" y="417052"/>
                  </a:cubicBezTo>
                  <a:cubicBezTo>
                    <a:pt x="115070" y="451256"/>
                    <a:pt x="110403" y="511388"/>
                    <a:pt x="144608" y="551354"/>
                  </a:cubicBezTo>
                  <a:cubicBezTo>
                    <a:pt x="144722" y="551478"/>
                    <a:pt x="144826" y="551612"/>
                    <a:pt x="144941" y="551735"/>
                  </a:cubicBezTo>
                  <a:cubicBezTo>
                    <a:pt x="155523" y="564070"/>
                    <a:pt x="154104" y="582654"/>
                    <a:pt x="141759" y="593236"/>
                  </a:cubicBezTo>
                  <a:cubicBezTo>
                    <a:pt x="140464" y="594350"/>
                    <a:pt x="139073" y="595341"/>
                    <a:pt x="137607" y="596217"/>
                  </a:cubicBezTo>
                  <a:cubicBezTo>
                    <a:pt x="92067" y="622544"/>
                    <a:pt x="76494" y="680809"/>
                    <a:pt x="102821" y="726348"/>
                  </a:cubicBezTo>
                  <a:cubicBezTo>
                    <a:pt x="105869" y="731625"/>
                    <a:pt x="109413" y="736587"/>
                    <a:pt x="113413" y="741188"/>
                  </a:cubicBezTo>
                  <a:cubicBezTo>
                    <a:pt x="119023" y="747836"/>
                    <a:pt x="121423" y="756609"/>
                    <a:pt x="119985" y="765191"/>
                  </a:cubicBezTo>
                  <a:cubicBezTo>
                    <a:pt x="118576" y="773754"/>
                    <a:pt x="113451" y="781250"/>
                    <a:pt x="105983" y="785669"/>
                  </a:cubicBezTo>
                  <a:cubicBezTo>
                    <a:pt x="60235" y="812368"/>
                    <a:pt x="44785" y="871099"/>
                    <a:pt x="71484" y="916857"/>
                  </a:cubicBezTo>
                  <a:cubicBezTo>
                    <a:pt x="83123" y="936793"/>
                    <a:pt x="101564" y="951871"/>
                    <a:pt x="123414" y="959310"/>
                  </a:cubicBezTo>
                  <a:cubicBezTo>
                    <a:pt x="138816" y="964835"/>
                    <a:pt x="146827" y="981789"/>
                    <a:pt x="141302" y="997191"/>
                  </a:cubicBezTo>
                  <a:cubicBezTo>
                    <a:pt x="140493" y="999449"/>
                    <a:pt x="139416" y="1001601"/>
                    <a:pt x="138083" y="1003601"/>
                  </a:cubicBezTo>
                  <a:cubicBezTo>
                    <a:pt x="127234" y="1019556"/>
                    <a:pt x="121462" y="1038415"/>
                    <a:pt x="121509" y="1057703"/>
                  </a:cubicBezTo>
                  <a:cubicBezTo>
                    <a:pt x="121566" y="1111129"/>
                    <a:pt x="164857" y="1154420"/>
                    <a:pt x="218283" y="1154477"/>
                  </a:cubicBezTo>
                  <a:cubicBezTo>
                    <a:pt x="226570" y="1154344"/>
                    <a:pt x="234800" y="1153125"/>
                    <a:pt x="242763" y="1150858"/>
                  </a:cubicBezTo>
                  <a:cubicBezTo>
                    <a:pt x="258526" y="1146686"/>
                    <a:pt x="274690" y="1156087"/>
                    <a:pt x="278853" y="1171851"/>
                  </a:cubicBezTo>
                  <a:cubicBezTo>
                    <a:pt x="279605" y="1174699"/>
                    <a:pt x="279929" y="1177633"/>
                    <a:pt x="279815" y="1180576"/>
                  </a:cubicBezTo>
                  <a:cubicBezTo>
                    <a:pt x="279815" y="1182481"/>
                    <a:pt x="279815" y="1184100"/>
                    <a:pt x="279815" y="1185243"/>
                  </a:cubicBezTo>
                  <a:cubicBezTo>
                    <a:pt x="280501" y="1238688"/>
                    <a:pt x="324373" y="1281455"/>
                    <a:pt x="377817" y="1280769"/>
                  </a:cubicBezTo>
                  <a:cubicBezTo>
                    <a:pt x="431262" y="1280084"/>
                    <a:pt x="474030" y="1236211"/>
                    <a:pt x="473344" y="1182767"/>
                  </a:cubicBezTo>
                  <a:cubicBezTo>
                    <a:pt x="472667" y="1129770"/>
                    <a:pt x="429491" y="1087183"/>
                    <a:pt x="376494" y="1087231"/>
                  </a:cubicBezTo>
                  <a:cubicBezTo>
                    <a:pt x="360187" y="1087231"/>
                    <a:pt x="346966" y="1074010"/>
                    <a:pt x="346966" y="1057703"/>
                  </a:cubicBezTo>
                  <a:cubicBezTo>
                    <a:pt x="346966" y="1041397"/>
                    <a:pt x="360187" y="1028176"/>
                    <a:pt x="376494" y="1028176"/>
                  </a:cubicBezTo>
                  <a:cubicBezTo>
                    <a:pt x="462581" y="1026052"/>
                    <a:pt x="534094" y="1094108"/>
                    <a:pt x="536228" y="1180195"/>
                  </a:cubicBezTo>
                  <a:cubicBezTo>
                    <a:pt x="538352" y="1266292"/>
                    <a:pt x="470286" y="1337805"/>
                    <a:pt x="384199" y="1339929"/>
                  </a:cubicBezTo>
                  <a:cubicBezTo>
                    <a:pt x="381628" y="1339996"/>
                    <a:pt x="379065" y="1339996"/>
                    <a:pt x="376494" y="1339929"/>
                  </a:cubicBezTo>
                  <a:close/>
                </a:path>
              </a:pathLst>
            </a:custGeom>
            <a:solidFill>
              <a:srgbClr val="CC5500"/>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A985CA15-4DAE-9E35-05DA-D86651BD15E8}"/>
                </a:ext>
              </a:extLst>
            </p:cNvPr>
            <p:cNvSpPr/>
            <p:nvPr/>
          </p:nvSpPr>
          <p:spPr>
            <a:xfrm>
              <a:off x="5304080" y="3594884"/>
              <a:ext cx="1699621" cy="586589"/>
            </a:xfrm>
            <a:custGeom>
              <a:avLst/>
              <a:gdLst>
                <a:gd name="connsiteX0" fmla="*/ 848012 w 1699621"/>
                <a:gd name="connsiteY0" fmla="*/ 586553 h 586589"/>
                <a:gd name="connsiteX1" fmla="*/ 743237 w 1699621"/>
                <a:gd name="connsiteY1" fmla="*/ 545215 h 586589"/>
                <a:gd name="connsiteX2" fmla="*/ 549879 w 1699621"/>
                <a:gd name="connsiteY2" fmla="*/ 493589 h 586589"/>
                <a:gd name="connsiteX3" fmla="*/ 503492 w 1699621"/>
                <a:gd name="connsiteY3" fmla="*/ 500923 h 586589"/>
                <a:gd name="connsiteX4" fmla="*/ 360617 w 1699621"/>
                <a:gd name="connsiteY4" fmla="*/ 407673 h 586589"/>
                <a:gd name="connsiteX5" fmla="*/ 329661 w 1699621"/>
                <a:gd name="connsiteY5" fmla="*/ 410817 h 586589"/>
                <a:gd name="connsiteX6" fmla="*/ 184119 w 1699621"/>
                <a:gd name="connsiteY6" fmla="*/ 309375 h 586589"/>
                <a:gd name="connsiteX7" fmla="*/ 156020 w 1699621"/>
                <a:gd name="connsiteY7" fmla="*/ 311852 h 586589"/>
                <a:gd name="connsiteX8" fmla="*/ -390 w 1699621"/>
                <a:gd name="connsiteY8" fmla="*/ 156604 h 586589"/>
                <a:gd name="connsiteX9" fmla="*/ 154858 w 1699621"/>
                <a:gd name="connsiteY9" fmla="*/ 194 h 586589"/>
                <a:gd name="connsiteX10" fmla="*/ 301467 w 1699621"/>
                <a:gd name="connsiteY10" fmla="*/ 101635 h 586589"/>
                <a:gd name="connsiteX11" fmla="*/ 330042 w 1699621"/>
                <a:gd name="connsiteY11" fmla="*/ 99159 h 586589"/>
                <a:gd name="connsiteX12" fmla="*/ 471489 w 1699621"/>
                <a:gd name="connsiteY12" fmla="*/ 189551 h 586589"/>
                <a:gd name="connsiteX13" fmla="*/ 594647 w 1699621"/>
                <a:gd name="connsiteY13" fmla="*/ 218697 h 586589"/>
                <a:gd name="connsiteX14" fmla="*/ 631032 w 1699621"/>
                <a:gd name="connsiteY14" fmla="*/ 255654 h 586589"/>
                <a:gd name="connsiteX15" fmla="*/ 677419 w 1699621"/>
                <a:gd name="connsiteY15" fmla="*/ 248320 h 586589"/>
                <a:gd name="connsiteX16" fmla="*/ 782194 w 1699621"/>
                <a:gd name="connsiteY16" fmla="*/ 289659 h 586589"/>
                <a:gd name="connsiteX17" fmla="*/ 915544 w 1699621"/>
                <a:gd name="connsiteY17" fmla="*/ 290516 h 586589"/>
                <a:gd name="connsiteX18" fmla="*/ 1021747 w 1699621"/>
                <a:gd name="connsiteY18" fmla="*/ 248034 h 586589"/>
                <a:gd name="connsiteX19" fmla="*/ 1068039 w 1699621"/>
                <a:gd name="connsiteY19" fmla="*/ 255369 h 586589"/>
                <a:gd name="connsiteX20" fmla="*/ 1195389 w 1699621"/>
                <a:gd name="connsiteY20" fmla="*/ 188694 h 586589"/>
                <a:gd name="connsiteX21" fmla="*/ 1226345 w 1699621"/>
                <a:gd name="connsiteY21" fmla="*/ 191742 h 586589"/>
                <a:gd name="connsiteX22" fmla="*/ 1369220 w 1699621"/>
                <a:gd name="connsiteY22" fmla="*/ 98587 h 586589"/>
                <a:gd name="connsiteX23" fmla="*/ 1397795 w 1699621"/>
                <a:gd name="connsiteY23" fmla="*/ 101064 h 586589"/>
                <a:gd name="connsiteX24" fmla="*/ 1598124 w 1699621"/>
                <a:gd name="connsiteY24" fmla="*/ 9890 h 586589"/>
                <a:gd name="connsiteX25" fmla="*/ 1689307 w 1699621"/>
                <a:gd name="connsiteY25" fmla="*/ 210220 h 586589"/>
                <a:gd name="connsiteX26" fmla="*/ 1543337 w 1699621"/>
                <a:gd name="connsiteY26" fmla="*/ 311281 h 586589"/>
                <a:gd name="connsiteX27" fmla="*/ 1514762 w 1699621"/>
                <a:gd name="connsiteY27" fmla="*/ 308804 h 586589"/>
                <a:gd name="connsiteX28" fmla="*/ 1369220 w 1699621"/>
                <a:gd name="connsiteY28" fmla="*/ 410245 h 586589"/>
                <a:gd name="connsiteX29" fmla="*/ 1338264 w 1699621"/>
                <a:gd name="connsiteY29" fmla="*/ 407102 h 586589"/>
                <a:gd name="connsiteX30" fmla="*/ 1195389 w 1699621"/>
                <a:gd name="connsiteY30" fmla="*/ 500352 h 586589"/>
                <a:gd name="connsiteX31" fmla="*/ 1149097 w 1699621"/>
                <a:gd name="connsiteY31" fmla="*/ 493017 h 586589"/>
                <a:gd name="connsiteX32" fmla="*/ 1021747 w 1699621"/>
                <a:gd name="connsiteY32" fmla="*/ 559692 h 586589"/>
                <a:gd name="connsiteX33" fmla="*/ 954120 w 1699621"/>
                <a:gd name="connsiteY33" fmla="*/ 544071 h 586589"/>
                <a:gd name="connsiteX34" fmla="*/ 848012 w 1699621"/>
                <a:gd name="connsiteY34" fmla="*/ 586553 h 586589"/>
                <a:gd name="connsiteX35" fmla="*/ 748666 w 1699621"/>
                <a:gd name="connsiteY35" fmla="*/ 478349 h 586589"/>
                <a:gd name="connsiteX36" fmla="*/ 772002 w 1699621"/>
                <a:gd name="connsiteY36" fmla="*/ 489779 h 586589"/>
                <a:gd name="connsiteX37" fmla="*/ 905390 w 1699621"/>
                <a:gd name="connsiteY37" fmla="*/ 508562 h 586589"/>
                <a:gd name="connsiteX38" fmla="*/ 924878 w 1699621"/>
                <a:gd name="connsiteY38" fmla="*/ 488826 h 586589"/>
                <a:gd name="connsiteX39" fmla="*/ 965645 w 1699621"/>
                <a:gd name="connsiteY39" fmla="*/ 482635 h 586589"/>
                <a:gd name="connsiteX40" fmla="*/ 1099615 w 1699621"/>
                <a:gd name="connsiteY40" fmla="*/ 461385 h 586589"/>
                <a:gd name="connsiteX41" fmla="*/ 1109664 w 1699621"/>
                <a:gd name="connsiteY41" fmla="*/ 443964 h 586589"/>
                <a:gd name="connsiteX42" fmla="*/ 1148773 w 1699621"/>
                <a:gd name="connsiteY42" fmla="*/ 429333 h 586589"/>
                <a:gd name="connsiteX43" fmla="*/ 1150430 w 1699621"/>
                <a:gd name="connsiteY43" fmla="*/ 430152 h 586589"/>
                <a:gd name="connsiteX44" fmla="*/ 1195389 w 1699621"/>
                <a:gd name="connsiteY44" fmla="*/ 441868 h 586589"/>
                <a:gd name="connsiteX45" fmla="*/ 1290067 w 1699621"/>
                <a:gd name="connsiteY45" fmla="*/ 364906 h 586589"/>
                <a:gd name="connsiteX46" fmla="*/ 1324938 w 1699621"/>
                <a:gd name="connsiteY46" fmla="*/ 341932 h 586589"/>
                <a:gd name="connsiteX47" fmla="*/ 1330738 w 1699621"/>
                <a:gd name="connsiteY47" fmla="*/ 343761 h 586589"/>
                <a:gd name="connsiteX48" fmla="*/ 1368838 w 1699621"/>
                <a:gd name="connsiteY48" fmla="*/ 351762 h 586589"/>
                <a:gd name="connsiteX49" fmla="*/ 1464088 w 1699621"/>
                <a:gd name="connsiteY49" fmla="*/ 268323 h 586589"/>
                <a:gd name="connsiteX50" fmla="*/ 1478757 w 1699621"/>
                <a:gd name="connsiteY50" fmla="*/ 246701 h 586589"/>
                <a:gd name="connsiteX51" fmla="*/ 1504856 w 1699621"/>
                <a:gd name="connsiteY51" fmla="*/ 245177 h 586589"/>
                <a:gd name="connsiteX52" fmla="*/ 1542480 w 1699621"/>
                <a:gd name="connsiteY52" fmla="*/ 252797 h 586589"/>
                <a:gd name="connsiteX53" fmla="*/ 1639853 w 1699621"/>
                <a:gd name="connsiteY53" fmla="*/ 156623 h 586589"/>
                <a:gd name="connsiteX54" fmla="*/ 1543680 w 1699621"/>
                <a:gd name="connsiteY54" fmla="*/ 59249 h 586589"/>
                <a:gd name="connsiteX55" fmla="*/ 1447230 w 1699621"/>
                <a:gd name="connsiteY55" fmla="*/ 142688 h 586589"/>
                <a:gd name="connsiteX56" fmla="*/ 1414073 w 1699621"/>
                <a:gd name="connsiteY56" fmla="*/ 167853 h 586589"/>
                <a:gd name="connsiteX57" fmla="*/ 1406462 w 1699621"/>
                <a:gd name="connsiteY57" fmla="*/ 165738 h 586589"/>
                <a:gd name="connsiteX58" fmla="*/ 1279742 w 1699621"/>
                <a:gd name="connsiteY58" fmla="*/ 218135 h 586589"/>
                <a:gd name="connsiteX59" fmla="*/ 1274446 w 1699621"/>
                <a:gd name="connsiteY59" fmla="*/ 235176 h 586589"/>
                <a:gd name="connsiteX60" fmla="*/ 1239375 w 1699621"/>
                <a:gd name="connsiteY60" fmla="*/ 258093 h 586589"/>
                <a:gd name="connsiteX61" fmla="*/ 1233774 w 1699621"/>
                <a:gd name="connsiteY61" fmla="*/ 256321 h 586589"/>
                <a:gd name="connsiteX62" fmla="*/ 1195674 w 1699621"/>
                <a:gd name="connsiteY62" fmla="*/ 248320 h 586589"/>
                <a:gd name="connsiteX63" fmla="*/ 1107758 w 1699621"/>
                <a:gd name="connsiteY63" fmla="*/ 305470 h 586589"/>
                <a:gd name="connsiteX64" fmla="*/ 1090423 w 1699621"/>
                <a:gd name="connsiteY64" fmla="*/ 321186 h 586589"/>
                <a:gd name="connsiteX65" fmla="*/ 1066991 w 1699621"/>
                <a:gd name="connsiteY65" fmla="*/ 319281 h 586589"/>
                <a:gd name="connsiteX66" fmla="*/ 945167 w 1699621"/>
                <a:gd name="connsiteY66" fmla="*/ 346237 h 586589"/>
                <a:gd name="connsiteX67" fmla="*/ 904400 w 1699621"/>
                <a:gd name="connsiteY67" fmla="*/ 352428 h 586589"/>
                <a:gd name="connsiteX68" fmla="*/ 793338 w 1699621"/>
                <a:gd name="connsiteY68" fmla="*/ 351476 h 586589"/>
                <a:gd name="connsiteX69" fmla="*/ 753238 w 1699621"/>
                <a:gd name="connsiteY69" fmla="*/ 345285 h 586589"/>
                <a:gd name="connsiteX70" fmla="*/ 632175 w 1699621"/>
                <a:gd name="connsiteY70" fmla="*/ 319281 h 586589"/>
                <a:gd name="connsiteX71" fmla="*/ 608839 w 1699621"/>
                <a:gd name="connsiteY71" fmla="*/ 321186 h 586589"/>
                <a:gd name="connsiteX72" fmla="*/ 591408 w 1699621"/>
                <a:gd name="connsiteY72" fmla="*/ 305470 h 586589"/>
                <a:gd name="connsiteX73" fmla="*/ 559690 w 1699621"/>
                <a:gd name="connsiteY73" fmla="*/ 266703 h 586589"/>
                <a:gd name="connsiteX74" fmla="*/ 559690 w 1699621"/>
                <a:gd name="connsiteY74" fmla="*/ 266703 h 586589"/>
                <a:gd name="connsiteX75" fmla="*/ 469774 w 1699621"/>
                <a:gd name="connsiteY75" fmla="*/ 254511 h 586589"/>
                <a:gd name="connsiteX76" fmla="*/ 428864 w 1699621"/>
                <a:gd name="connsiteY76" fmla="*/ 245472 h 586589"/>
                <a:gd name="connsiteX77" fmla="*/ 424816 w 1699621"/>
                <a:gd name="connsiteY77" fmla="*/ 235461 h 586589"/>
                <a:gd name="connsiteX78" fmla="*/ 330137 w 1699621"/>
                <a:gd name="connsiteY78" fmla="*/ 158499 h 586589"/>
                <a:gd name="connsiteX79" fmla="*/ 292514 w 1699621"/>
                <a:gd name="connsiteY79" fmla="*/ 166119 h 586589"/>
                <a:gd name="connsiteX80" fmla="*/ 266415 w 1699621"/>
                <a:gd name="connsiteY80" fmla="*/ 164595 h 586589"/>
                <a:gd name="connsiteX81" fmla="*/ 251747 w 1699621"/>
                <a:gd name="connsiteY81" fmla="*/ 142974 h 586589"/>
                <a:gd name="connsiteX82" fmla="*/ 142600 w 1699621"/>
                <a:gd name="connsiteY82" fmla="*/ 61068 h 586589"/>
                <a:gd name="connsiteX83" fmla="*/ 60704 w 1699621"/>
                <a:gd name="connsiteY83" fmla="*/ 170215 h 586589"/>
                <a:gd name="connsiteX84" fmla="*/ 156497 w 1699621"/>
                <a:gd name="connsiteY84" fmla="*/ 253083 h 586589"/>
                <a:gd name="connsiteX85" fmla="*/ 194120 w 1699621"/>
                <a:gd name="connsiteY85" fmla="*/ 245463 h 586589"/>
                <a:gd name="connsiteX86" fmla="*/ 232887 w 1699621"/>
                <a:gd name="connsiteY86" fmla="*/ 261350 h 586589"/>
                <a:gd name="connsiteX87" fmla="*/ 234887 w 1699621"/>
                <a:gd name="connsiteY87" fmla="*/ 268608 h 586589"/>
                <a:gd name="connsiteX88" fmla="*/ 330137 w 1699621"/>
                <a:gd name="connsiteY88" fmla="*/ 352047 h 586589"/>
                <a:gd name="connsiteX89" fmla="*/ 368237 w 1699621"/>
                <a:gd name="connsiteY89" fmla="*/ 344046 h 586589"/>
                <a:gd name="connsiteX90" fmla="*/ 407080 w 1699621"/>
                <a:gd name="connsiteY90" fmla="*/ 359391 h 586589"/>
                <a:gd name="connsiteX91" fmla="*/ 408909 w 1699621"/>
                <a:gd name="connsiteY91" fmla="*/ 365192 h 586589"/>
                <a:gd name="connsiteX92" fmla="*/ 520475 w 1699621"/>
                <a:gd name="connsiteY92" fmla="*/ 440668 h 586589"/>
                <a:gd name="connsiteX93" fmla="*/ 548641 w 1699621"/>
                <a:gd name="connsiteY93" fmla="*/ 430438 h 586589"/>
                <a:gd name="connsiteX94" fmla="*/ 571977 w 1699621"/>
                <a:gd name="connsiteY94" fmla="*/ 428533 h 586589"/>
                <a:gd name="connsiteX95" fmla="*/ 589408 w 1699621"/>
                <a:gd name="connsiteY95" fmla="*/ 444249 h 586589"/>
                <a:gd name="connsiteX96" fmla="*/ 716319 w 1699621"/>
                <a:gd name="connsiteY96" fmla="*/ 492903 h 586589"/>
                <a:gd name="connsiteX97" fmla="*/ 732283 w 1699621"/>
                <a:gd name="connsiteY97" fmla="*/ 483873 h 586589"/>
                <a:gd name="connsiteX98" fmla="*/ 748666 w 1699621"/>
                <a:gd name="connsiteY98" fmla="*/ 478349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699621" h="586589">
                  <a:moveTo>
                    <a:pt x="848012" y="586553"/>
                  </a:moveTo>
                  <a:cubicBezTo>
                    <a:pt x="809112" y="586543"/>
                    <a:pt x="771669" y="571770"/>
                    <a:pt x="743237" y="545215"/>
                  </a:cubicBezTo>
                  <a:cubicBezTo>
                    <a:pt x="674809" y="577380"/>
                    <a:pt x="593161" y="555587"/>
                    <a:pt x="549879" y="493589"/>
                  </a:cubicBezTo>
                  <a:cubicBezTo>
                    <a:pt x="534896" y="498428"/>
                    <a:pt x="519247" y="500904"/>
                    <a:pt x="503492" y="500923"/>
                  </a:cubicBezTo>
                  <a:cubicBezTo>
                    <a:pt x="441628" y="500790"/>
                    <a:pt x="385640" y="464252"/>
                    <a:pt x="360617" y="407673"/>
                  </a:cubicBezTo>
                  <a:cubicBezTo>
                    <a:pt x="350435" y="409769"/>
                    <a:pt x="340063" y="410826"/>
                    <a:pt x="329661" y="410817"/>
                  </a:cubicBezTo>
                  <a:cubicBezTo>
                    <a:pt x="264805" y="410445"/>
                    <a:pt x="206913" y="370097"/>
                    <a:pt x="184119" y="309375"/>
                  </a:cubicBezTo>
                  <a:cubicBezTo>
                    <a:pt x="174842" y="311023"/>
                    <a:pt x="165441" y="311852"/>
                    <a:pt x="156020" y="311852"/>
                  </a:cubicBezTo>
                  <a:cubicBezTo>
                    <a:pt x="69962" y="312176"/>
                    <a:pt x="-66" y="242672"/>
                    <a:pt x="-390" y="156604"/>
                  </a:cubicBezTo>
                  <a:cubicBezTo>
                    <a:pt x="-713" y="70545"/>
                    <a:pt x="68790" y="518"/>
                    <a:pt x="154858" y="194"/>
                  </a:cubicBezTo>
                  <a:cubicBezTo>
                    <a:pt x="220152" y="-44"/>
                    <a:pt x="278674" y="40446"/>
                    <a:pt x="301467" y="101635"/>
                  </a:cubicBezTo>
                  <a:cubicBezTo>
                    <a:pt x="310897" y="99978"/>
                    <a:pt x="320460" y="99140"/>
                    <a:pt x="330042" y="99159"/>
                  </a:cubicBezTo>
                  <a:cubicBezTo>
                    <a:pt x="390716" y="99359"/>
                    <a:pt x="445819" y="134573"/>
                    <a:pt x="471489" y="189551"/>
                  </a:cubicBezTo>
                  <a:cubicBezTo>
                    <a:pt x="532353" y="174311"/>
                    <a:pt x="589598" y="214983"/>
                    <a:pt x="594647" y="218697"/>
                  </a:cubicBezTo>
                  <a:cubicBezTo>
                    <a:pt x="608753" y="228899"/>
                    <a:pt x="621050" y="241386"/>
                    <a:pt x="631032" y="255654"/>
                  </a:cubicBezTo>
                  <a:cubicBezTo>
                    <a:pt x="646015" y="250816"/>
                    <a:pt x="661674" y="248339"/>
                    <a:pt x="677419" y="248320"/>
                  </a:cubicBezTo>
                  <a:cubicBezTo>
                    <a:pt x="716319" y="248330"/>
                    <a:pt x="753771" y="263103"/>
                    <a:pt x="782194" y="289659"/>
                  </a:cubicBezTo>
                  <a:cubicBezTo>
                    <a:pt x="824485" y="269771"/>
                    <a:pt x="873510" y="270085"/>
                    <a:pt x="915544" y="290516"/>
                  </a:cubicBezTo>
                  <a:cubicBezTo>
                    <a:pt x="944147" y="263198"/>
                    <a:pt x="982190" y="247977"/>
                    <a:pt x="1021747" y="248034"/>
                  </a:cubicBezTo>
                  <a:cubicBezTo>
                    <a:pt x="1037464" y="248054"/>
                    <a:pt x="1053085" y="250530"/>
                    <a:pt x="1068039" y="255369"/>
                  </a:cubicBezTo>
                  <a:cubicBezTo>
                    <a:pt x="1097119" y="213763"/>
                    <a:pt x="1144620" y="188893"/>
                    <a:pt x="1195389" y="188694"/>
                  </a:cubicBezTo>
                  <a:cubicBezTo>
                    <a:pt x="1205780" y="188703"/>
                    <a:pt x="1216153" y="189722"/>
                    <a:pt x="1226345" y="191742"/>
                  </a:cubicBezTo>
                  <a:cubicBezTo>
                    <a:pt x="1251396" y="135201"/>
                    <a:pt x="1307374" y="98701"/>
                    <a:pt x="1369220" y="98587"/>
                  </a:cubicBezTo>
                  <a:cubicBezTo>
                    <a:pt x="1378802" y="98521"/>
                    <a:pt x="1388365" y="99349"/>
                    <a:pt x="1397795" y="101064"/>
                  </a:cubicBezTo>
                  <a:cubicBezTo>
                    <a:pt x="1427941" y="20568"/>
                    <a:pt x="1517629" y="-20256"/>
                    <a:pt x="1598124" y="9890"/>
                  </a:cubicBezTo>
                  <a:cubicBezTo>
                    <a:pt x="1678630" y="40027"/>
                    <a:pt x="1719444" y="129724"/>
                    <a:pt x="1689307" y="210220"/>
                  </a:cubicBezTo>
                  <a:cubicBezTo>
                    <a:pt x="1666514" y="271075"/>
                    <a:pt x="1608316" y="311366"/>
                    <a:pt x="1543337" y="311281"/>
                  </a:cubicBezTo>
                  <a:cubicBezTo>
                    <a:pt x="1533755" y="311290"/>
                    <a:pt x="1524191" y="310461"/>
                    <a:pt x="1514762" y="308804"/>
                  </a:cubicBezTo>
                  <a:cubicBezTo>
                    <a:pt x="1491997" y="369545"/>
                    <a:pt x="1434085" y="409902"/>
                    <a:pt x="1369220" y="410245"/>
                  </a:cubicBezTo>
                  <a:cubicBezTo>
                    <a:pt x="1358818" y="410255"/>
                    <a:pt x="1348445" y="409197"/>
                    <a:pt x="1338264" y="407102"/>
                  </a:cubicBezTo>
                  <a:cubicBezTo>
                    <a:pt x="1313241" y="463681"/>
                    <a:pt x="1257253" y="500218"/>
                    <a:pt x="1195389" y="500352"/>
                  </a:cubicBezTo>
                  <a:cubicBezTo>
                    <a:pt x="1179672" y="500333"/>
                    <a:pt x="1164051" y="497856"/>
                    <a:pt x="1149097" y="493017"/>
                  </a:cubicBezTo>
                  <a:cubicBezTo>
                    <a:pt x="1120017" y="534623"/>
                    <a:pt x="1072516" y="559492"/>
                    <a:pt x="1021747" y="559692"/>
                  </a:cubicBezTo>
                  <a:cubicBezTo>
                    <a:pt x="998307" y="559721"/>
                    <a:pt x="975170" y="554377"/>
                    <a:pt x="954120" y="544071"/>
                  </a:cubicBezTo>
                  <a:cubicBezTo>
                    <a:pt x="925526" y="571341"/>
                    <a:pt x="887521" y="586553"/>
                    <a:pt x="848012" y="586553"/>
                  </a:cubicBezTo>
                  <a:close/>
                  <a:moveTo>
                    <a:pt x="748666" y="478349"/>
                  </a:moveTo>
                  <a:cubicBezTo>
                    <a:pt x="757800" y="478320"/>
                    <a:pt x="766430" y="482540"/>
                    <a:pt x="772002" y="489779"/>
                  </a:cubicBezTo>
                  <a:cubicBezTo>
                    <a:pt x="803654" y="531803"/>
                    <a:pt x="863366" y="540204"/>
                    <a:pt x="905390" y="508562"/>
                  </a:cubicBezTo>
                  <a:cubicBezTo>
                    <a:pt x="912810" y="502971"/>
                    <a:pt x="919382" y="496322"/>
                    <a:pt x="924878" y="488826"/>
                  </a:cubicBezTo>
                  <a:cubicBezTo>
                    <a:pt x="934537" y="476044"/>
                    <a:pt x="952625" y="473301"/>
                    <a:pt x="965645" y="482635"/>
                  </a:cubicBezTo>
                  <a:cubicBezTo>
                    <a:pt x="1008508" y="513763"/>
                    <a:pt x="1068487" y="504247"/>
                    <a:pt x="1099615" y="461385"/>
                  </a:cubicBezTo>
                  <a:cubicBezTo>
                    <a:pt x="1103567" y="455946"/>
                    <a:pt x="1106939" y="450107"/>
                    <a:pt x="1109664" y="443964"/>
                  </a:cubicBezTo>
                  <a:cubicBezTo>
                    <a:pt x="1116426" y="429124"/>
                    <a:pt x="1133933" y="422571"/>
                    <a:pt x="1148773" y="429333"/>
                  </a:cubicBezTo>
                  <a:cubicBezTo>
                    <a:pt x="1149335" y="429590"/>
                    <a:pt x="1149887" y="429867"/>
                    <a:pt x="1150430" y="430152"/>
                  </a:cubicBezTo>
                  <a:cubicBezTo>
                    <a:pt x="1164232" y="437687"/>
                    <a:pt x="1179672" y="441706"/>
                    <a:pt x="1195389" y="441868"/>
                  </a:cubicBezTo>
                  <a:cubicBezTo>
                    <a:pt x="1241147" y="441735"/>
                    <a:pt x="1280590" y="409674"/>
                    <a:pt x="1290067" y="364906"/>
                  </a:cubicBezTo>
                  <a:cubicBezTo>
                    <a:pt x="1293353" y="348933"/>
                    <a:pt x="1308965" y="338646"/>
                    <a:pt x="1324938" y="341932"/>
                  </a:cubicBezTo>
                  <a:cubicBezTo>
                    <a:pt x="1326929" y="342341"/>
                    <a:pt x="1328872" y="342951"/>
                    <a:pt x="1330738" y="343761"/>
                  </a:cubicBezTo>
                  <a:cubicBezTo>
                    <a:pt x="1342750" y="349018"/>
                    <a:pt x="1355723" y="351743"/>
                    <a:pt x="1368838" y="351762"/>
                  </a:cubicBezTo>
                  <a:cubicBezTo>
                    <a:pt x="1416873" y="351381"/>
                    <a:pt x="1457392" y="315890"/>
                    <a:pt x="1464088" y="268323"/>
                  </a:cubicBezTo>
                  <a:cubicBezTo>
                    <a:pt x="1465365" y="259236"/>
                    <a:pt x="1470785" y="251244"/>
                    <a:pt x="1478757" y="246701"/>
                  </a:cubicBezTo>
                  <a:cubicBezTo>
                    <a:pt x="1486758" y="242215"/>
                    <a:pt x="1496378" y="241652"/>
                    <a:pt x="1504856" y="245177"/>
                  </a:cubicBezTo>
                  <a:cubicBezTo>
                    <a:pt x="1516753" y="250225"/>
                    <a:pt x="1529554" y="252816"/>
                    <a:pt x="1542480" y="252797"/>
                  </a:cubicBezTo>
                  <a:cubicBezTo>
                    <a:pt x="1595924" y="253130"/>
                    <a:pt x="1639520" y="210068"/>
                    <a:pt x="1639853" y="156623"/>
                  </a:cubicBezTo>
                  <a:cubicBezTo>
                    <a:pt x="1640187" y="103178"/>
                    <a:pt x="1597125" y="59582"/>
                    <a:pt x="1543680" y="59249"/>
                  </a:cubicBezTo>
                  <a:cubicBezTo>
                    <a:pt x="1495159" y="58953"/>
                    <a:pt x="1453916" y="94625"/>
                    <a:pt x="1447230" y="142688"/>
                  </a:cubicBezTo>
                  <a:cubicBezTo>
                    <a:pt x="1445020" y="158795"/>
                    <a:pt x="1430179" y="170063"/>
                    <a:pt x="1414073" y="167853"/>
                  </a:cubicBezTo>
                  <a:cubicBezTo>
                    <a:pt x="1411453" y="167491"/>
                    <a:pt x="1408891" y="166786"/>
                    <a:pt x="1406462" y="165738"/>
                  </a:cubicBezTo>
                  <a:cubicBezTo>
                    <a:pt x="1356999" y="145212"/>
                    <a:pt x="1300268" y="168672"/>
                    <a:pt x="1279742" y="218135"/>
                  </a:cubicBezTo>
                  <a:cubicBezTo>
                    <a:pt x="1277456" y="223641"/>
                    <a:pt x="1275684" y="229346"/>
                    <a:pt x="1274446" y="235176"/>
                  </a:cubicBezTo>
                  <a:cubicBezTo>
                    <a:pt x="1271093" y="251187"/>
                    <a:pt x="1255387" y="261445"/>
                    <a:pt x="1239375" y="258093"/>
                  </a:cubicBezTo>
                  <a:cubicBezTo>
                    <a:pt x="1237451" y="257683"/>
                    <a:pt x="1235574" y="257093"/>
                    <a:pt x="1233774" y="256321"/>
                  </a:cubicBezTo>
                  <a:cubicBezTo>
                    <a:pt x="1221763" y="251063"/>
                    <a:pt x="1208790" y="248339"/>
                    <a:pt x="1195674" y="248320"/>
                  </a:cubicBezTo>
                  <a:cubicBezTo>
                    <a:pt x="1157708" y="248510"/>
                    <a:pt x="1123351" y="270847"/>
                    <a:pt x="1107758" y="305470"/>
                  </a:cubicBezTo>
                  <a:cubicBezTo>
                    <a:pt x="1104396" y="312881"/>
                    <a:pt x="1098129" y="318567"/>
                    <a:pt x="1090423" y="321186"/>
                  </a:cubicBezTo>
                  <a:cubicBezTo>
                    <a:pt x="1082679" y="323768"/>
                    <a:pt x="1074221" y="323082"/>
                    <a:pt x="1066991" y="319281"/>
                  </a:cubicBezTo>
                  <a:cubicBezTo>
                    <a:pt x="1025377" y="296364"/>
                    <a:pt x="973227" y="307909"/>
                    <a:pt x="945167" y="346237"/>
                  </a:cubicBezTo>
                  <a:cubicBezTo>
                    <a:pt x="935508" y="359020"/>
                    <a:pt x="917420" y="361763"/>
                    <a:pt x="904400" y="352428"/>
                  </a:cubicBezTo>
                  <a:cubicBezTo>
                    <a:pt x="871415" y="328330"/>
                    <a:pt x="826733" y="327940"/>
                    <a:pt x="793338" y="351476"/>
                  </a:cubicBezTo>
                  <a:cubicBezTo>
                    <a:pt x="780441" y="360372"/>
                    <a:pt x="762849" y="357658"/>
                    <a:pt x="753238" y="345285"/>
                  </a:cubicBezTo>
                  <a:cubicBezTo>
                    <a:pt x="724996" y="307661"/>
                    <a:pt x="673371" y="296574"/>
                    <a:pt x="632175" y="319281"/>
                  </a:cubicBezTo>
                  <a:cubicBezTo>
                    <a:pt x="624984" y="323082"/>
                    <a:pt x="616554" y="323768"/>
                    <a:pt x="608839" y="321186"/>
                  </a:cubicBezTo>
                  <a:cubicBezTo>
                    <a:pt x="601143" y="318510"/>
                    <a:pt x="594856" y="312842"/>
                    <a:pt x="591408" y="305470"/>
                  </a:cubicBezTo>
                  <a:cubicBezTo>
                    <a:pt x="584426" y="289982"/>
                    <a:pt x="573492" y="276609"/>
                    <a:pt x="559690" y="266703"/>
                  </a:cubicBezTo>
                  <a:lnTo>
                    <a:pt x="559690" y="266703"/>
                  </a:lnTo>
                  <a:cubicBezTo>
                    <a:pt x="559690" y="266703"/>
                    <a:pt x="508255" y="229651"/>
                    <a:pt x="469774" y="254511"/>
                  </a:cubicBezTo>
                  <a:cubicBezTo>
                    <a:pt x="455982" y="263313"/>
                    <a:pt x="437665" y="259264"/>
                    <a:pt x="428864" y="245472"/>
                  </a:cubicBezTo>
                  <a:cubicBezTo>
                    <a:pt x="426911" y="242415"/>
                    <a:pt x="425540" y="239014"/>
                    <a:pt x="424816" y="235461"/>
                  </a:cubicBezTo>
                  <a:cubicBezTo>
                    <a:pt x="415338" y="190694"/>
                    <a:pt x="375896" y="158633"/>
                    <a:pt x="330137" y="158499"/>
                  </a:cubicBezTo>
                  <a:cubicBezTo>
                    <a:pt x="317212" y="158480"/>
                    <a:pt x="304410" y="161071"/>
                    <a:pt x="292514" y="166119"/>
                  </a:cubicBezTo>
                  <a:cubicBezTo>
                    <a:pt x="284036" y="169644"/>
                    <a:pt x="274416" y="169082"/>
                    <a:pt x="266415" y="164595"/>
                  </a:cubicBezTo>
                  <a:cubicBezTo>
                    <a:pt x="258443" y="160052"/>
                    <a:pt x="253023" y="152061"/>
                    <a:pt x="251747" y="142974"/>
                  </a:cubicBezTo>
                  <a:cubicBezTo>
                    <a:pt x="244222" y="90215"/>
                    <a:pt x="195359" y="53553"/>
                    <a:pt x="142600" y="61068"/>
                  </a:cubicBezTo>
                  <a:cubicBezTo>
                    <a:pt x="89850" y="68593"/>
                    <a:pt x="53179" y="117456"/>
                    <a:pt x="60704" y="170215"/>
                  </a:cubicBezTo>
                  <a:cubicBezTo>
                    <a:pt x="67495" y="217859"/>
                    <a:pt x="108367" y="253216"/>
                    <a:pt x="156497" y="253083"/>
                  </a:cubicBezTo>
                  <a:cubicBezTo>
                    <a:pt x="169422" y="253102"/>
                    <a:pt x="182224" y="250511"/>
                    <a:pt x="194120" y="245463"/>
                  </a:cubicBezTo>
                  <a:cubicBezTo>
                    <a:pt x="209208" y="239147"/>
                    <a:pt x="226562" y="246253"/>
                    <a:pt x="232887" y="261350"/>
                  </a:cubicBezTo>
                  <a:cubicBezTo>
                    <a:pt x="233859" y="263674"/>
                    <a:pt x="234535" y="266113"/>
                    <a:pt x="234887" y="268608"/>
                  </a:cubicBezTo>
                  <a:cubicBezTo>
                    <a:pt x="241507" y="316214"/>
                    <a:pt x="282074" y="351752"/>
                    <a:pt x="330137" y="352047"/>
                  </a:cubicBezTo>
                  <a:cubicBezTo>
                    <a:pt x="343253" y="352028"/>
                    <a:pt x="356226" y="349304"/>
                    <a:pt x="368237" y="344046"/>
                  </a:cubicBezTo>
                  <a:cubicBezTo>
                    <a:pt x="383201" y="337560"/>
                    <a:pt x="400584" y="344427"/>
                    <a:pt x="407080" y="359391"/>
                  </a:cubicBezTo>
                  <a:cubicBezTo>
                    <a:pt x="407880" y="361258"/>
                    <a:pt x="408500" y="363201"/>
                    <a:pt x="408909" y="365192"/>
                  </a:cubicBezTo>
                  <a:cubicBezTo>
                    <a:pt x="418872" y="416846"/>
                    <a:pt x="468831" y="450641"/>
                    <a:pt x="520475" y="440668"/>
                  </a:cubicBezTo>
                  <a:cubicBezTo>
                    <a:pt x="530343" y="438772"/>
                    <a:pt x="539849" y="435315"/>
                    <a:pt x="548641" y="430438"/>
                  </a:cubicBezTo>
                  <a:cubicBezTo>
                    <a:pt x="555794" y="426495"/>
                    <a:pt x="564281" y="425809"/>
                    <a:pt x="571977" y="428533"/>
                  </a:cubicBezTo>
                  <a:cubicBezTo>
                    <a:pt x="579712" y="431143"/>
                    <a:pt x="586017" y="436830"/>
                    <a:pt x="589408" y="444249"/>
                  </a:cubicBezTo>
                  <a:cubicBezTo>
                    <a:pt x="611020" y="492732"/>
                    <a:pt x="667837" y="514515"/>
                    <a:pt x="716319" y="492903"/>
                  </a:cubicBezTo>
                  <a:cubicBezTo>
                    <a:pt x="721910" y="490408"/>
                    <a:pt x="727263" y="487388"/>
                    <a:pt x="732283" y="483873"/>
                  </a:cubicBezTo>
                  <a:cubicBezTo>
                    <a:pt x="737064" y="480425"/>
                    <a:pt x="742770" y="478501"/>
                    <a:pt x="748666" y="478349"/>
                  </a:cubicBezTo>
                  <a:close/>
                </a:path>
              </a:pathLst>
            </a:custGeom>
            <a:solidFill>
              <a:srgbClr val="CC5500"/>
            </a:solidFill>
            <a:ln w="9525"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xmlns="" id="{F8909532-1486-CB86-FBDB-8038820CA70C}"/>
                </a:ext>
              </a:extLst>
            </p:cNvPr>
            <p:cNvSpPr/>
            <p:nvPr/>
          </p:nvSpPr>
          <p:spPr>
            <a:xfrm>
              <a:off x="5996939" y="4542376"/>
              <a:ext cx="406431" cy="311658"/>
            </a:xfrm>
            <a:custGeom>
              <a:avLst/>
              <a:gdLst>
                <a:gd name="connsiteX0" fmla="*/ 249926 w 406431"/>
                <a:gd name="connsiteY0" fmla="*/ 311621 h 311658"/>
                <a:gd name="connsiteX1" fmla="*/ 29137 w 406431"/>
                <a:gd name="connsiteY1" fmla="*/ 311621 h 311658"/>
                <a:gd name="connsiteX2" fmla="*/ -391 w 406431"/>
                <a:gd name="connsiteY2" fmla="*/ 282093 h 311658"/>
                <a:gd name="connsiteX3" fmla="*/ 29137 w 406431"/>
                <a:gd name="connsiteY3" fmla="*/ 252566 h 311658"/>
                <a:gd name="connsiteX4" fmla="*/ 250212 w 406431"/>
                <a:gd name="connsiteY4" fmla="*/ 252566 h 311658"/>
                <a:gd name="connsiteX5" fmla="*/ 346986 w 406431"/>
                <a:gd name="connsiteY5" fmla="*/ 155792 h 311658"/>
                <a:gd name="connsiteX6" fmla="*/ 250212 w 406431"/>
                <a:gd name="connsiteY6" fmla="*/ 59018 h 311658"/>
                <a:gd name="connsiteX7" fmla="*/ 29137 w 406431"/>
                <a:gd name="connsiteY7" fmla="*/ 59018 h 311658"/>
                <a:gd name="connsiteX8" fmla="*/ -391 w 406431"/>
                <a:gd name="connsiteY8" fmla="*/ 29491 h 311658"/>
                <a:gd name="connsiteX9" fmla="*/ 29137 w 406431"/>
                <a:gd name="connsiteY9" fmla="*/ -37 h 311658"/>
                <a:gd name="connsiteX10" fmla="*/ 250212 w 406431"/>
                <a:gd name="connsiteY10" fmla="*/ -37 h 311658"/>
                <a:gd name="connsiteX11" fmla="*/ 406041 w 406431"/>
                <a:gd name="connsiteY11" fmla="*/ 155792 h 311658"/>
                <a:gd name="connsiteX12" fmla="*/ 250212 w 406431"/>
                <a:gd name="connsiteY12"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6431" h="311658">
                  <a:moveTo>
                    <a:pt x="249926" y="311621"/>
                  </a:moveTo>
                  <a:lnTo>
                    <a:pt x="29137" y="311621"/>
                  </a:lnTo>
                  <a:cubicBezTo>
                    <a:pt x="12830" y="311621"/>
                    <a:pt x="-391" y="298400"/>
                    <a:pt x="-391" y="282093"/>
                  </a:cubicBezTo>
                  <a:cubicBezTo>
                    <a:pt x="-391" y="265787"/>
                    <a:pt x="12830" y="252566"/>
                    <a:pt x="29137" y="252566"/>
                  </a:cubicBezTo>
                  <a:lnTo>
                    <a:pt x="250212" y="252566"/>
                  </a:lnTo>
                  <a:cubicBezTo>
                    <a:pt x="303657" y="252566"/>
                    <a:pt x="346986" y="209237"/>
                    <a:pt x="346986" y="155792"/>
                  </a:cubicBezTo>
                  <a:cubicBezTo>
                    <a:pt x="346986" y="102347"/>
                    <a:pt x="303657" y="59018"/>
                    <a:pt x="250212" y="59018"/>
                  </a:cubicBezTo>
                  <a:lnTo>
                    <a:pt x="29137" y="59018"/>
                  </a:lnTo>
                  <a:cubicBezTo>
                    <a:pt x="12830" y="59018"/>
                    <a:pt x="-391" y="45797"/>
                    <a:pt x="-391" y="29491"/>
                  </a:cubicBezTo>
                  <a:cubicBezTo>
                    <a:pt x="-391" y="13184"/>
                    <a:pt x="12830" y="-37"/>
                    <a:pt x="29137" y="-37"/>
                  </a:cubicBezTo>
                  <a:lnTo>
                    <a:pt x="250212" y="-37"/>
                  </a:lnTo>
                  <a:cubicBezTo>
                    <a:pt x="336270" y="-37"/>
                    <a:pt x="406041" y="69734"/>
                    <a:pt x="406041" y="155792"/>
                  </a:cubicBezTo>
                  <a:cubicBezTo>
                    <a:pt x="406041" y="241851"/>
                    <a:pt x="336270" y="311621"/>
                    <a:pt x="250212" y="311621"/>
                  </a:cubicBezTo>
                  <a:close/>
                </a:path>
              </a:pathLst>
            </a:custGeom>
            <a:solidFill>
              <a:srgbClr val="CC5500"/>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72E91BFC-7526-199D-FE83-41B7BC17C867}"/>
                </a:ext>
              </a:extLst>
            </p:cNvPr>
            <p:cNvSpPr/>
            <p:nvPr/>
          </p:nvSpPr>
          <p:spPr>
            <a:xfrm>
              <a:off x="6091427" y="4763452"/>
              <a:ext cx="469582" cy="311657"/>
            </a:xfrm>
            <a:custGeom>
              <a:avLst/>
              <a:gdLst>
                <a:gd name="connsiteX0" fmla="*/ 313363 w 469582"/>
                <a:gd name="connsiteY0" fmla="*/ 311621 h 311657"/>
                <a:gd name="connsiteX1" fmla="*/ 29137 w 469582"/>
                <a:gd name="connsiteY1" fmla="*/ 311621 h 311657"/>
                <a:gd name="connsiteX2" fmla="*/ -391 w 469582"/>
                <a:gd name="connsiteY2" fmla="*/ 282093 h 311657"/>
                <a:gd name="connsiteX3" fmla="*/ 29137 w 469582"/>
                <a:gd name="connsiteY3" fmla="*/ 252566 h 311657"/>
                <a:gd name="connsiteX4" fmla="*/ 313363 w 469582"/>
                <a:gd name="connsiteY4" fmla="*/ 252566 h 311657"/>
                <a:gd name="connsiteX5" fmla="*/ 410136 w 469582"/>
                <a:gd name="connsiteY5" fmla="*/ 155792 h 311657"/>
                <a:gd name="connsiteX6" fmla="*/ 313363 w 469582"/>
                <a:gd name="connsiteY6" fmla="*/ 59018 h 311657"/>
                <a:gd name="connsiteX7" fmla="*/ 250212 w 469582"/>
                <a:gd name="connsiteY7" fmla="*/ 59018 h 311657"/>
                <a:gd name="connsiteX8" fmla="*/ 220685 w 469582"/>
                <a:gd name="connsiteY8" fmla="*/ 29490 h 311657"/>
                <a:gd name="connsiteX9" fmla="*/ 250212 w 469582"/>
                <a:gd name="connsiteY9" fmla="*/ -37 h 311657"/>
                <a:gd name="connsiteX10" fmla="*/ 313363 w 469582"/>
                <a:gd name="connsiteY10" fmla="*/ -37 h 311657"/>
                <a:gd name="connsiteX11" fmla="*/ 469192 w 469582"/>
                <a:gd name="connsiteY11" fmla="*/ 155792 h 311657"/>
                <a:gd name="connsiteX12" fmla="*/ 313363 w 469582"/>
                <a:gd name="connsiteY12" fmla="*/ 311621 h 31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9582" h="311657">
                  <a:moveTo>
                    <a:pt x="313363" y="311621"/>
                  </a:moveTo>
                  <a:lnTo>
                    <a:pt x="29137" y="311621"/>
                  </a:lnTo>
                  <a:cubicBezTo>
                    <a:pt x="12830" y="311621"/>
                    <a:pt x="-391" y="298400"/>
                    <a:pt x="-391" y="282093"/>
                  </a:cubicBezTo>
                  <a:cubicBezTo>
                    <a:pt x="-391" y="265787"/>
                    <a:pt x="12830" y="252566"/>
                    <a:pt x="29137" y="252566"/>
                  </a:cubicBezTo>
                  <a:lnTo>
                    <a:pt x="313363" y="252566"/>
                  </a:lnTo>
                  <a:cubicBezTo>
                    <a:pt x="366807" y="252566"/>
                    <a:pt x="410136" y="209237"/>
                    <a:pt x="410136" y="155792"/>
                  </a:cubicBezTo>
                  <a:cubicBezTo>
                    <a:pt x="410136" y="102347"/>
                    <a:pt x="366807" y="59018"/>
                    <a:pt x="313363" y="59018"/>
                  </a:cubicBezTo>
                  <a:lnTo>
                    <a:pt x="250212" y="59018"/>
                  </a:lnTo>
                  <a:cubicBezTo>
                    <a:pt x="233905" y="59018"/>
                    <a:pt x="220685" y="45797"/>
                    <a:pt x="220685" y="29490"/>
                  </a:cubicBezTo>
                  <a:cubicBezTo>
                    <a:pt x="220685" y="13184"/>
                    <a:pt x="233905" y="-37"/>
                    <a:pt x="250212" y="-37"/>
                  </a:cubicBezTo>
                  <a:lnTo>
                    <a:pt x="313363" y="-37"/>
                  </a:lnTo>
                  <a:cubicBezTo>
                    <a:pt x="399421" y="-37"/>
                    <a:pt x="469192" y="69733"/>
                    <a:pt x="469192" y="155792"/>
                  </a:cubicBezTo>
                  <a:cubicBezTo>
                    <a:pt x="469192" y="241850"/>
                    <a:pt x="399421" y="311621"/>
                    <a:pt x="313363" y="311621"/>
                  </a:cubicBezTo>
                  <a:close/>
                </a:path>
              </a:pathLst>
            </a:custGeom>
            <a:solidFill>
              <a:srgbClr val="CC5500"/>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7DB5994D-F50E-9196-6EFC-4142400A7CF9}"/>
                </a:ext>
              </a:extLst>
            </p:cNvPr>
            <p:cNvSpPr/>
            <p:nvPr/>
          </p:nvSpPr>
          <p:spPr>
            <a:xfrm>
              <a:off x="5776753" y="4422989"/>
              <a:ext cx="499744" cy="304744"/>
            </a:xfrm>
            <a:custGeom>
              <a:avLst/>
              <a:gdLst>
                <a:gd name="connsiteX0" fmla="*/ 470112 w 499744"/>
                <a:gd name="connsiteY0" fmla="*/ 304707 h 304744"/>
                <a:gd name="connsiteX1" fmla="*/ 154073 w 499744"/>
                <a:gd name="connsiteY1" fmla="*/ 304707 h 304744"/>
                <a:gd name="connsiteX2" fmla="*/ -385 w 499744"/>
                <a:gd name="connsiteY2" fmla="*/ 147526 h 304744"/>
                <a:gd name="connsiteX3" fmla="*/ 106448 w 499744"/>
                <a:gd name="connsiteY3" fmla="*/ 955 h 304744"/>
                <a:gd name="connsiteX4" fmla="*/ 142662 w 499744"/>
                <a:gd name="connsiteY4" fmla="*/ 22015 h 304744"/>
                <a:gd name="connsiteX5" fmla="*/ 124641 w 499744"/>
                <a:gd name="connsiteY5" fmla="*/ 57248 h 304744"/>
                <a:gd name="connsiteX6" fmla="*/ 64081 w 499744"/>
                <a:gd name="connsiteY6" fmla="*/ 179977 h 304744"/>
                <a:gd name="connsiteX7" fmla="*/ 154073 w 499744"/>
                <a:gd name="connsiteY7" fmla="*/ 245652 h 304744"/>
                <a:gd name="connsiteX8" fmla="*/ 469826 w 499744"/>
                <a:gd name="connsiteY8" fmla="*/ 245652 h 304744"/>
                <a:gd name="connsiteX9" fmla="*/ 499354 w 499744"/>
                <a:gd name="connsiteY9" fmla="*/ 275180 h 304744"/>
                <a:gd name="connsiteX10" fmla="*/ 469826 w 499744"/>
                <a:gd name="connsiteY10" fmla="*/ 304707 h 30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744" h="304744">
                  <a:moveTo>
                    <a:pt x="470112" y="304707"/>
                  </a:moveTo>
                  <a:lnTo>
                    <a:pt x="154073" y="304707"/>
                  </a:lnTo>
                  <a:cubicBezTo>
                    <a:pt x="68014" y="303955"/>
                    <a:pt x="-1137" y="233584"/>
                    <a:pt x="-385" y="147526"/>
                  </a:cubicBezTo>
                  <a:cubicBezTo>
                    <a:pt x="196" y="80841"/>
                    <a:pt x="43145" y="21919"/>
                    <a:pt x="106448" y="955"/>
                  </a:cubicBezTo>
                  <a:cubicBezTo>
                    <a:pt x="122259" y="-3226"/>
                    <a:pt x="138480" y="6194"/>
                    <a:pt x="142662" y="22015"/>
                  </a:cubicBezTo>
                  <a:cubicBezTo>
                    <a:pt x="146529" y="36636"/>
                    <a:pt x="138766" y="51828"/>
                    <a:pt x="124641" y="57248"/>
                  </a:cubicBezTo>
                  <a:cubicBezTo>
                    <a:pt x="74025" y="74421"/>
                    <a:pt x="46916" y="129371"/>
                    <a:pt x="64081" y="179977"/>
                  </a:cubicBezTo>
                  <a:cubicBezTo>
                    <a:pt x="77206" y="218677"/>
                    <a:pt x="113220" y="244957"/>
                    <a:pt x="154073" y="245652"/>
                  </a:cubicBezTo>
                  <a:lnTo>
                    <a:pt x="469826" y="245652"/>
                  </a:lnTo>
                  <a:cubicBezTo>
                    <a:pt x="486133" y="245652"/>
                    <a:pt x="499354" y="258873"/>
                    <a:pt x="499354" y="275180"/>
                  </a:cubicBezTo>
                  <a:cubicBezTo>
                    <a:pt x="499354" y="291487"/>
                    <a:pt x="486133" y="304707"/>
                    <a:pt x="469826" y="304707"/>
                  </a:cubicBezTo>
                  <a:close/>
                </a:path>
              </a:pathLst>
            </a:custGeom>
            <a:solidFill>
              <a:srgbClr val="CC5500"/>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0880D01F-9218-E4AC-F64E-F19538CB96FD}"/>
                </a:ext>
              </a:extLst>
            </p:cNvPr>
            <p:cNvSpPr/>
            <p:nvPr/>
          </p:nvSpPr>
          <p:spPr>
            <a:xfrm>
              <a:off x="5870638" y="4668678"/>
              <a:ext cx="185356" cy="311658"/>
            </a:xfrm>
            <a:custGeom>
              <a:avLst/>
              <a:gdLst>
                <a:gd name="connsiteX0" fmla="*/ 155438 w 185356"/>
                <a:gd name="connsiteY0" fmla="*/ 311621 h 311658"/>
                <a:gd name="connsiteX1" fmla="*/ -391 w 185356"/>
                <a:gd name="connsiteY1" fmla="*/ 155792 h 311658"/>
                <a:gd name="connsiteX2" fmla="*/ 155438 w 185356"/>
                <a:gd name="connsiteY2" fmla="*/ -37 h 311658"/>
                <a:gd name="connsiteX3" fmla="*/ 184966 w 185356"/>
                <a:gd name="connsiteY3" fmla="*/ 29491 h 311658"/>
                <a:gd name="connsiteX4" fmla="*/ 155438 w 185356"/>
                <a:gd name="connsiteY4" fmla="*/ 59018 h 311658"/>
                <a:gd name="connsiteX5" fmla="*/ 58664 w 185356"/>
                <a:gd name="connsiteY5" fmla="*/ 155792 h 311658"/>
                <a:gd name="connsiteX6" fmla="*/ 155438 w 185356"/>
                <a:gd name="connsiteY6" fmla="*/ 252566 h 311658"/>
                <a:gd name="connsiteX7" fmla="*/ 184966 w 185356"/>
                <a:gd name="connsiteY7" fmla="*/ 282093 h 311658"/>
                <a:gd name="connsiteX8" fmla="*/ 155438 w 185356"/>
                <a:gd name="connsiteY8"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356" h="311658">
                  <a:moveTo>
                    <a:pt x="155438" y="311621"/>
                  </a:moveTo>
                  <a:cubicBezTo>
                    <a:pt x="69380" y="311621"/>
                    <a:pt x="-391" y="241850"/>
                    <a:pt x="-391" y="155792"/>
                  </a:cubicBezTo>
                  <a:cubicBezTo>
                    <a:pt x="-391" y="69734"/>
                    <a:pt x="69380" y="-37"/>
                    <a:pt x="155438" y="-37"/>
                  </a:cubicBezTo>
                  <a:cubicBezTo>
                    <a:pt x="171745" y="-37"/>
                    <a:pt x="184966" y="13184"/>
                    <a:pt x="184966" y="29491"/>
                  </a:cubicBezTo>
                  <a:cubicBezTo>
                    <a:pt x="184966" y="45797"/>
                    <a:pt x="171745" y="59018"/>
                    <a:pt x="155438" y="59018"/>
                  </a:cubicBezTo>
                  <a:cubicBezTo>
                    <a:pt x="101993" y="59018"/>
                    <a:pt x="58664" y="102347"/>
                    <a:pt x="58664" y="155792"/>
                  </a:cubicBezTo>
                  <a:cubicBezTo>
                    <a:pt x="58664" y="209237"/>
                    <a:pt x="101993" y="252566"/>
                    <a:pt x="155438" y="252566"/>
                  </a:cubicBezTo>
                  <a:cubicBezTo>
                    <a:pt x="171745" y="252566"/>
                    <a:pt x="184966" y="265787"/>
                    <a:pt x="184966" y="282093"/>
                  </a:cubicBezTo>
                  <a:cubicBezTo>
                    <a:pt x="184966" y="298400"/>
                    <a:pt x="171745" y="311621"/>
                    <a:pt x="155438" y="311621"/>
                  </a:cubicBezTo>
                  <a:close/>
                </a:path>
              </a:pathLst>
            </a:custGeom>
            <a:solidFill>
              <a:srgbClr val="CC5500"/>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31E1EE11-82A3-4594-5C23-D76176B4658C}"/>
                </a:ext>
              </a:extLst>
            </p:cNvPr>
            <p:cNvSpPr/>
            <p:nvPr/>
          </p:nvSpPr>
          <p:spPr>
            <a:xfrm>
              <a:off x="5870542" y="4794979"/>
              <a:ext cx="311753" cy="311658"/>
            </a:xfrm>
            <a:custGeom>
              <a:avLst/>
              <a:gdLst>
                <a:gd name="connsiteX0" fmla="*/ 155533 w 311753"/>
                <a:gd name="connsiteY0" fmla="*/ 311621 h 311658"/>
                <a:gd name="connsiteX1" fmla="*/ -391 w 311753"/>
                <a:gd name="connsiteY1" fmla="*/ 155792 h 311658"/>
                <a:gd name="connsiteX2" fmla="*/ -391 w 311753"/>
                <a:gd name="connsiteY2" fmla="*/ 29490 h 311658"/>
                <a:gd name="connsiteX3" fmla="*/ 30861 w 311753"/>
                <a:gd name="connsiteY3" fmla="*/ 1592 h 311658"/>
                <a:gd name="connsiteX4" fmla="*/ 58759 w 311753"/>
                <a:gd name="connsiteY4" fmla="*/ 29490 h 311658"/>
                <a:gd name="connsiteX5" fmla="*/ 58759 w 311753"/>
                <a:gd name="connsiteY5" fmla="*/ 155792 h 311658"/>
                <a:gd name="connsiteX6" fmla="*/ 155533 w 311753"/>
                <a:gd name="connsiteY6" fmla="*/ 252566 h 311658"/>
                <a:gd name="connsiteX7" fmla="*/ 252307 w 311753"/>
                <a:gd name="connsiteY7" fmla="*/ 155792 h 311658"/>
                <a:gd name="connsiteX8" fmla="*/ 155533 w 311753"/>
                <a:gd name="connsiteY8" fmla="*/ 59018 h 311658"/>
                <a:gd name="connsiteX9" fmla="*/ 126006 w 311753"/>
                <a:gd name="connsiteY9" fmla="*/ 29490 h 311658"/>
                <a:gd name="connsiteX10" fmla="*/ 155533 w 311753"/>
                <a:gd name="connsiteY10" fmla="*/ -37 h 311658"/>
                <a:gd name="connsiteX11" fmla="*/ 311362 w 311753"/>
                <a:gd name="connsiteY11" fmla="*/ 155792 h 311658"/>
                <a:gd name="connsiteX12" fmla="*/ 155533 w 311753"/>
                <a:gd name="connsiteY12"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753" h="311658">
                  <a:moveTo>
                    <a:pt x="155533" y="311621"/>
                  </a:moveTo>
                  <a:cubicBezTo>
                    <a:pt x="69475" y="311564"/>
                    <a:pt x="-286" y="241850"/>
                    <a:pt x="-391" y="155792"/>
                  </a:cubicBezTo>
                  <a:lnTo>
                    <a:pt x="-391" y="29490"/>
                  </a:lnTo>
                  <a:cubicBezTo>
                    <a:pt x="533" y="13155"/>
                    <a:pt x="14525" y="668"/>
                    <a:pt x="30861" y="1592"/>
                  </a:cubicBezTo>
                  <a:cubicBezTo>
                    <a:pt x="45901" y="2449"/>
                    <a:pt x="57902" y="14450"/>
                    <a:pt x="58759" y="29490"/>
                  </a:cubicBezTo>
                  <a:lnTo>
                    <a:pt x="58759" y="155792"/>
                  </a:lnTo>
                  <a:cubicBezTo>
                    <a:pt x="58759" y="209237"/>
                    <a:pt x="102089" y="252566"/>
                    <a:pt x="155533" y="252566"/>
                  </a:cubicBezTo>
                  <a:cubicBezTo>
                    <a:pt x="208978" y="252566"/>
                    <a:pt x="252307" y="209237"/>
                    <a:pt x="252307" y="155792"/>
                  </a:cubicBezTo>
                  <a:cubicBezTo>
                    <a:pt x="252307" y="102347"/>
                    <a:pt x="208978" y="59018"/>
                    <a:pt x="155533" y="59018"/>
                  </a:cubicBezTo>
                  <a:cubicBezTo>
                    <a:pt x="139227" y="59018"/>
                    <a:pt x="126006" y="45797"/>
                    <a:pt x="126006" y="29490"/>
                  </a:cubicBezTo>
                  <a:cubicBezTo>
                    <a:pt x="126006" y="13184"/>
                    <a:pt x="139227" y="-37"/>
                    <a:pt x="155533" y="-37"/>
                  </a:cubicBezTo>
                  <a:cubicBezTo>
                    <a:pt x="241592" y="-37"/>
                    <a:pt x="311362" y="69733"/>
                    <a:pt x="311362" y="155792"/>
                  </a:cubicBezTo>
                  <a:cubicBezTo>
                    <a:pt x="311362" y="241850"/>
                    <a:pt x="241592" y="311621"/>
                    <a:pt x="155533" y="311621"/>
                  </a:cubicBezTo>
                  <a:close/>
                </a:path>
              </a:pathLst>
            </a:custGeom>
            <a:solidFill>
              <a:srgbClr val="CC5500"/>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DF78CEAB-E33B-5F80-FC98-93C17D3EA265}"/>
                </a:ext>
              </a:extLst>
            </p:cNvPr>
            <p:cNvSpPr/>
            <p:nvPr/>
          </p:nvSpPr>
          <p:spPr>
            <a:xfrm>
              <a:off x="6123050" y="4889753"/>
              <a:ext cx="311657" cy="59055"/>
            </a:xfrm>
            <a:custGeom>
              <a:avLst/>
              <a:gdLst>
                <a:gd name="connsiteX0" fmla="*/ 281740 w 311657"/>
                <a:gd name="connsiteY0" fmla="*/ 59018 h 59055"/>
                <a:gd name="connsiteX1" fmla="*/ 29136 w 311657"/>
                <a:gd name="connsiteY1" fmla="*/ 59018 h 59055"/>
                <a:gd name="connsiteX2" fmla="*/ -391 w 311657"/>
                <a:gd name="connsiteY2" fmla="*/ 29491 h 59055"/>
                <a:gd name="connsiteX3" fmla="*/ 29136 w 311657"/>
                <a:gd name="connsiteY3" fmla="*/ -37 h 59055"/>
                <a:gd name="connsiteX4" fmla="*/ 281740 w 311657"/>
                <a:gd name="connsiteY4" fmla="*/ -37 h 59055"/>
                <a:gd name="connsiteX5" fmla="*/ 311267 w 311657"/>
                <a:gd name="connsiteY5" fmla="*/ 29491 h 59055"/>
                <a:gd name="connsiteX6" fmla="*/ 281740 w 311657"/>
                <a:gd name="connsiteY6" fmla="*/ 59018 h 5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657" h="59055">
                  <a:moveTo>
                    <a:pt x="281740" y="59018"/>
                  </a:moveTo>
                  <a:lnTo>
                    <a:pt x="29136" y="59018"/>
                  </a:lnTo>
                  <a:cubicBezTo>
                    <a:pt x="12830" y="59018"/>
                    <a:pt x="-391" y="45797"/>
                    <a:pt x="-391" y="29491"/>
                  </a:cubicBezTo>
                  <a:cubicBezTo>
                    <a:pt x="-391" y="13184"/>
                    <a:pt x="12830" y="-37"/>
                    <a:pt x="29136" y="-37"/>
                  </a:cubicBezTo>
                  <a:lnTo>
                    <a:pt x="281740" y="-37"/>
                  </a:lnTo>
                  <a:cubicBezTo>
                    <a:pt x="298046" y="-37"/>
                    <a:pt x="311267" y="13184"/>
                    <a:pt x="311267" y="29491"/>
                  </a:cubicBezTo>
                  <a:cubicBezTo>
                    <a:pt x="311267" y="45797"/>
                    <a:pt x="298046" y="59018"/>
                    <a:pt x="281740" y="59018"/>
                  </a:cubicBezTo>
                  <a:close/>
                </a:path>
              </a:pathLst>
            </a:custGeom>
            <a:solidFill>
              <a:srgbClr val="CC5500"/>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4C34B4A2-771A-2CB1-171E-593CEA8D00F9}"/>
                </a:ext>
              </a:extLst>
            </p:cNvPr>
            <p:cNvSpPr/>
            <p:nvPr/>
          </p:nvSpPr>
          <p:spPr>
            <a:xfrm>
              <a:off x="6312503" y="4763452"/>
              <a:ext cx="374808" cy="59054"/>
            </a:xfrm>
            <a:custGeom>
              <a:avLst/>
              <a:gdLst>
                <a:gd name="connsiteX0" fmla="*/ 344890 w 374808"/>
                <a:gd name="connsiteY0" fmla="*/ 59018 h 59054"/>
                <a:gd name="connsiteX1" fmla="*/ 29136 w 374808"/>
                <a:gd name="connsiteY1" fmla="*/ 59018 h 59054"/>
                <a:gd name="connsiteX2" fmla="*/ -391 w 374808"/>
                <a:gd name="connsiteY2" fmla="*/ 29490 h 59054"/>
                <a:gd name="connsiteX3" fmla="*/ 29136 w 374808"/>
                <a:gd name="connsiteY3" fmla="*/ -37 h 59054"/>
                <a:gd name="connsiteX4" fmla="*/ 344890 w 374808"/>
                <a:gd name="connsiteY4" fmla="*/ -37 h 59054"/>
                <a:gd name="connsiteX5" fmla="*/ 374418 w 374808"/>
                <a:gd name="connsiteY5" fmla="*/ 29490 h 59054"/>
                <a:gd name="connsiteX6" fmla="*/ 344890 w 374808"/>
                <a:gd name="connsiteY6" fmla="*/ 59018 h 5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4808" h="59054">
                  <a:moveTo>
                    <a:pt x="344890" y="59018"/>
                  </a:moveTo>
                  <a:lnTo>
                    <a:pt x="29136" y="59018"/>
                  </a:lnTo>
                  <a:cubicBezTo>
                    <a:pt x="12830" y="59018"/>
                    <a:pt x="-391" y="45797"/>
                    <a:pt x="-391" y="29490"/>
                  </a:cubicBezTo>
                  <a:cubicBezTo>
                    <a:pt x="-391" y="13184"/>
                    <a:pt x="12830" y="-37"/>
                    <a:pt x="29136" y="-37"/>
                  </a:cubicBezTo>
                  <a:lnTo>
                    <a:pt x="344890" y="-37"/>
                  </a:lnTo>
                  <a:cubicBezTo>
                    <a:pt x="361197" y="-37"/>
                    <a:pt x="374418" y="13184"/>
                    <a:pt x="374418" y="29490"/>
                  </a:cubicBezTo>
                  <a:cubicBezTo>
                    <a:pt x="374418" y="45797"/>
                    <a:pt x="361197" y="59018"/>
                    <a:pt x="344890" y="59018"/>
                  </a:cubicBezTo>
                  <a:close/>
                </a:path>
              </a:pathLst>
            </a:custGeom>
            <a:solidFill>
              <a:srgbClr val="CC5500"/>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0E622438-B2F2-2E22-6EAB-F341E0857E7F}"/>
                </a:ext>
              </a:extLst>
            </p:cNvPr>
            <p:cNvSpPr/>
            <p:nvPr/>
          </p:nvSpPr>
          <p:spPr>
            <a:xfrm>
              <a:off x="5870494" y="4130171"/>
              <a:ext cx="311851" cy="471260"/>
            </a:xfrm>
            <a:custGeom>
              <a:avLst/>
              <a:gdLst>
                <a:gd name="connsiteX0" fmla="*/ 155582 w 311851"/>
                <a:gd name="connsiteY0" fmla="*/ 471223 h 471260"/>
                <a:gd name="connsiteX1" fmla="*/ -343 w 311851"/>
                <a:gd name="connsiteY1" fmla="*/ 315394 h 471260"/>
                <a:gd name="connsiteX2" fmla="*/ -343 w 311851"/>
                <a:gd name="connsiteY2" fmla="*/ 157565 h 471260"/>
                <a:gd name="connsiteX3" fmla="*/ 27556 w 311851"/>
                <a:gd name="connsiteY3" fmla="*/ 126314 h 471260"/>
                <a:gd name="connsiteX4" fmla="*/ 58808 w 311851"/>
                <a:gd name="connsiteY4" fmla="*/ 154203 h 471260"/>
                <a:gd name="connsiteX5" fmla="*/ 58808 w 311851"/>
                <a:gd name="connsiteY5" fmla="*/ 157565 h 471260"/>
                <a:gd name="connsiteX6" fmla="*/ 58808 w 311851"/>
                <a:gd name="connsiteY6" fmla="*/ 315394 h 471260"/>
                <a:gd name="connsiteX7" fmla="*/ 152495 w 311851"/>
                <a:gd name="connsiteY7" fmla="*/ 415159 h 471260"/>
                <a:gd name="connsiteX8" fmla="*/ 252260 w 311851"/>
                <a:gd name="connsiteY8" fmla="*/ 321462 h 471260"/>
                <a:gd name="connsiteX9" fmla="*/ 252260 w 311851"/>
                <a:gd name="connsiteY9" fmla="*/ 315394 h 471260"/>
                <a:gd name="connsiteX10" fmla="*/ 252260 w 311851"/>
                <a:gd name="connsiteY10" fmla="*/ 31264 h 471260"/>
                <a:gd name="connsiteX11" fmla="*/ 280159 w 311851"/>
                <a:gd name="connsiteY11" fmla="*/ 12 h 471260"/>
                <a:gd name="connsiteX12" fmla="*/ 311410 w 311851"/>
                <a:gd name="connsiteY12" fmla="*/ 27901 h 471260"/>
                <a:gd name="connsiteX13" fmla="*/ 311410 w 311851"/>
                <a:gd name="connsiteY13" fmla="*/ 31264 h 471260"/>
                <a:gd name="connsiteX14" fmla="*/ 311410 w 311851"/>
                <a:gd name="connsiteY14" fmla="*/ 315394 h 471260"/>
                <a:gd name="connsiteX15" fmla="*/ 155582 w 311851"/>
                <a:gd name="connsiteY15" fmla="*/ 471223 h 47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1851" h="471260">
                  <a:moveTo>
                    <a:pt x="155582" y="471223"/>
                  </a:moveTo>
                  <a:cubicBezTo>
                    <a:pt x="69523" y="471166"/>
                    <a:pt x="-238" y="401453"/>
                    <a:pt x="-343" y="315394"/>
                  </a:cubicBezTo>
                  <a:lnTo>
                    <a:pt x="-343" y="157565"/>
                  </a:lnTo>
                  <a:cubicBezTo>
                    <a:pt x="-1267" y="141230"/>
                    <a:pt x="11221" y="127237"/>
                    <a:pt x="27556" y="126314"/>
                  </a:cubicBezTo>
                  <a:cubicBezTo>
                    <a:pt x="43891" y="125380"/>
                    <a:pt x="57884" y="137877"/>
                    <a:pt x="58808" y="154203"/>
                  </a:cubicBezTo>
                  <a:cubicBezTo>
                    <a:pt x="58874" y="155327"/>
                    <a:pt x="58874" y="156451"/>
                    <a:pt x="58808" y="157565"/>
                  </a:cubicBezTo>
                  <a:lnTo>
                    <a:pt x="58808" y="315394"/>
                  </a:lnTo>
                  <a:cubicBezTo>
                    <a:pt x="57131" y="368810"/>
                    <a:pt x="99079" y="413483"/>
                    <a:pt x="152495" y="415159"/>
                  </a:cubicBezTo>
                  <a:cubicBezTo>
                    <a:pt x="205921" y="416836"/>
                    <a:pt x="250584" y="374887"/>
                    <a:pt x="252260" y="321462"/>
                  </a:cubicBezTo>
                  <a:cubicBezTo>
                    <a:pt x="252327" y="319443"/>
                    <a:pt x="252327" y="317414"/>
                    <a:pt x="252260" y="315394"/>
                  </a:cubicBezTo>
                  <a:lnTo>
                    <a:pt x="252260" y="31264"/>
                  </a:lnTo>
                  <a:cubicBezTo>
                    <a:pt x="251336" y="14928"/>
                    <a:pt x="263824" y="936"/>
                    <a:pt x="280159" y="12"/>
                  </a:cubicBezTo>
                  <a:cubicBezTo>
                    <a:pt x="296494" y="-921"/>
                    <a:pt x="310487" y="11575"/>
                    <a:pt x="311410" y="27901"/>
                  </a:cubicBezTo>
                  <a:cubicBezTo>
                    <a:pt x="311477" y="29025"/>
                    <a:pt x="311477" y="30149"/>
                    <a:pt x="311410" y="31264"/>
                  </a:cubicBezTo>
                  <a:lnTo>
                    <a:pt x="311410" y="315394"/>
                  </a:lnTo>
                  <a:cubicBezTo>
                    <a:pt x="311306" y="401415"/>
                    <a:pt x="241602" y="471118"/>
                    <a:pt x="155582" y="471223"/>
                  </a:cubicBezTo>
                  <a:close/>
                </a:path>
              </a:pathLst>
            </a:custGeom>
            <a:solidFill>
              <a:srgbClr val="CC5500"/>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C7D88163-B496-42B9-7962-8249332A4B5E}"/>
                </a:ext>
              </a:extLst>
            </p:cNvPr>
            <p:cNvSpPr/>
            <p:nvPr/>
          </p:nvSpPr>
          <p:spPr>
            <a:xfrm>
              <a:off x="5744050" y="4104082"/>
              <a:ext cx="311753" cy="371047"/>
            </a:xfrm>
            <a:custGeom>
              <a:avLst/>
              <a:gdLst>
                <a:gd name="connsiteX0" fmla="*/ 29137 w 311753"/>
                <a:gd name="connsiteY0" fmla="*/ 371010 h 371047"/>
                <a:gd name="connsiteX1" fmla="*/ -391 w 311753"/>
                <a:gd name="connsiteY1" fmla="*/ 341483 h 371047"/>
                <a:gd name="connsiteX2" fmla="*/ -391 w 311753"/>
                <a:gd name="connsiteY2" fmla="*/ 152031 h 371047"/>
                <a:gd name="connsiteX3" fmla="*/ 159343 w 311753"/>
                <a:gd name="connsiteY3" fmla="*/ 12 h 371047"/>
                <a:gd name="connsiteX4" fmla="*/ 311362 w 311753"/>
                <a:gd name="connsiteY4" fmla="*/ 152031 h 371047"/>
                <a:gd name="connsiteX5" fmla="*/ 280111 w 311753"/>
                <a:gd name="connsiteY5" fmla="*/ 179929 h 371047"/>
                <a:gd name="connsiteX6" fmla="*/ 252212 w 311753"/>
                <a:gd name="connsiteY6" fmla="*/ 152031 h 371047"/>
                <a:gd name="connsiteX7" fmla="*/ 158524 w 311753"/>
                <a:gd name="connsiteY7" fmla="*/ 52266 h 371047"/>
                <a:gd name="connsiteX8" fmla="*/ 58759 w 311753"/>
                <a:gd name="connsiteY8" fmla="*/ 145963 h 371047"/>
                <a:gd name="connsiteX9" fmla="*/ 58759 w 311753"/>
                <a:gd name="connsiteY9" fmla="*/ 152031 h 371047"/>
                <a:gd name="connsiteX10" fmla="*/ 58759 w 311753"/>
                <a:gd name="connsiteY10" fmla="*/ 341483 h 371047"/>
                <a:gd name="connsiteX11" fmla="*/ 29232 w 311753"/>
                <a:gd name="connsiteY11" fmla="*/ 371010 h 371047"/>
                <a:gd name="connsiteX12" fmla="*/ 29137 w 311753"/>
                <a:gd name="connsiteY12" fmla="*/ 371010 h 37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753" h="371047">
                  <a:moveTo>
                    <a:pt x="29137" y="371010"/>
                  </a:moveTo>
                  <a:cubicBezTo>
                    <a:pt x="12830" y="371010"/>
                    <a:pt x="-391" y="357790"/>
                    <a:pt x="-391" y="341483"/>
                  </a:cubicBezTo>
                  <a:lnTo>
                    <a:pt x="-391" y="152031"/>
                  </a:lnTo>
                  <a:cubicBezTo>
                    <a:pt x="1733" y="65944"/>
                    <a:pt x="73247" y="-2122"/>
                    <a:pt x="159343" y="12"/>
                  </a:cubicBezTo>
                  <a:cubicBezTo>
                    <a:pt x="242430" y="2060"/>
                    <a:pt x="309305" y="68935"/>
                    <a:pt x="311362" y="152031"/>
                  </a:cubicBezTo>
                  <a:cubicBezTo>
                    <a:pt x="310438" y="168366"/>
                    <a:pt x="296446" y="180853"/>
                    <a:pt x="280111" y="179929"/>
                  </a:cubicBezTo>
                  <a:cubicBezTo>
                    <a:pt x="265071" y="179072"/>
                    <a:pt x="253069" y="167071"/>
                    <a:pt x="252212" y="152031"/>
                  </a:cubicBezTo>
                  <a:cubicBezTo>
                    <a:pt x="253888" y="98614"/>
                    <a:pt x="211940" y="53942"/>
                    <a:pt x="158524" y="52266"/>
                  </a:cubicBezTo>
                  <a:cubicBezTo>
                    <a:pt x="105098" y="50590"/>
                    <a:pt x="60436" y="92538"/>
                    <a:pt x="58759" y="145963"/>
                  </a:cubicBezTo>
                  <a:cubicBezTo>
                    <a:pt x="58693" y="147982"/>
                    <a:pt x="58693" y="150011"/>
                    <a:pt x="58759" y="152031"/>
                  </a:cubicBezTo>
                  <a:lnTo>
                    <a:pt x="58759" y="341483"/>
                  </a:lnTo>
                  <a:cubicBezTo>
                    <a:pt x="58759" y="357790"/>
                    <a:pt x="45539" y="371010"/>
                    <a:pt x="29232" y="371010"/>
                  </a:cubicBezTo>
                  <a:cubicBezTo>
                    <a:pt x="29203" y="371010"/>
                    <a:pt x="29165" y="371010"/>
                    <a:pt x="29137" y="371010"/>
                  </a:cubicBezTo>
                  <a:close/>
                </a:path>
              </a:pathLst>
            </a:custGeom>
            <a:solidFill>
              <a:srgbClr val="CC5500"/>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4171BF14-C803-7D9D-73CE-76EDEE130D45}"/>
                </a:ext>
              </a:extLst>
            </p:cNvPr>
            <p:cNvSpPr/>
            <p:nvPr/>
          </p:nvSpPr>
          <p:spPr>
            <a:xfrm>
              <a:off x="6233568" y="4075346"/>
              <a:ext cx="74458" cy="273482"/>
            </a:xfrm>
            <a:custGeom>
              <a:avLst/>
              <a:gdLst>
                <a:gd name="connsiteX0" fmla="*/ 44921 w 74458"/>
                <a:gd name="connsiteY0" fmla="*/ 273446 h 273482"/>
                <a:gd name="connsiteX1" fmla="*/ 15298 w 74458"/>
                <a:gd name="connsiteY1" fmla="*/ 244013 h 273482"/>
                <a:gd name="connsiteX2" fmla="*/ 15298 w 74458"/>
                <a:gd name="connsiteY2" fmla="*/ 243918 h 273482"/>
                <a:gd name="connsiteX3" fmla="*/ 15298 w 74458"/>
                <a:gd name="connsiteY3" fmla="*/ 90566 h 273482"/>
                <a:gd name="connsiteX4" fmla="*/ 3296 w 74458"/>
                <a:gd name="connsiteY4" fmla="*/ 43798 h 273482"/>
                <a:gd name="connsiteX5" fmla="*/ 14869 w 74458"/>
                <a:gd name="connsiteY5" fmla="*/ 3650 h 273482"/>
                <a:gd name="connsiteX6" fmla="*/ 55017 w 74458"/>
                <a:gd name="connsiteY6" fmla="*/ 15223 h 273482"/>
                <a:gd name="connsiteX7" fmla="*/ 74067 w 74458"/>
                <a:gd name="connsiteY7" fmla="*/ 90566 h 273482"/>
                <a:gd name="connsiteX8" fmla="*/ 74067 w 74458"/>
                <a:gd name="connsiteY8" fmla="*/ 243823 h 273482"/>
                <a:gd name="connsiteX9" fmla="*/ 44921 w 74458"/>
                <a:gd name="connsiteY9" fmla="*/ 273446 h 27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58" h="273482">
                  <a:moveTo>
                    <a:pt x="44921" y="273446"/>
                  </a:moveTo>
                  <a:cubicBezTo>
                    <a:pt x="28614" y="273503"/>
                    <a:pt x="15355" y="260320"/>
                    <a:pt x="15298" y="244013"/>
                  </a:cubicBezTo>
                  <a:cubicBezTo>
                    <a:pt x="15298" y="243985"/>
                    <a:pt x="15298" y="243947"/>
                    <a:pt x="15298" y="243918"/>
                  </a:cubicBezTo>
                  <a:lnTo>
                    <a:pt x="15298" y="90566"/>
                  </a:lnTo>
                  <a:cubicBezTo>
                    <a:pt x="15336" y="74211"/>
                    <a:pt x="11202" y="58114"/>
                    <a:pt x="3296" y="43798"/>
                  </a:cubicBezTo>
                  <a:cubicBezTo>
                    <a:pt x="-4590" y="29520"/>
                    <a:pt x="591" y="11537"/>
                    <a:pt x="14869" y="3650"/>
                  </a:cubicBezTo>
                  <a:cubicBezTo>
                    <a:pt x="29147" y="-4237"/>
                    <a:pt x="47130" y="945"/>
                    <a:pt x="55017" y="15223"/>
                  </a:cubicBezTo>
                  <a:cubicBezTo>
                    <a:pt x="67609" y="38331"/>
                    <a:pt x="74162" y="64248"/>
                    <a:pt x="74067" y="90566"/>
                  </a:cubicBezTo>
                  <a:lnTo>
                    <a:pt x="74067" y="243823"/>
                  </a:lnTo>
                  <a:cubicBezTo>
                    <a:pt x="74124" y="260016"/>
                    <a:pt x="61113" y="273236"/>
                    <a:pt x="44921" y="273446"/>
                  </a:cubicBezTo>
                  <a:close/>
                </a:path>
              </a:pathLst>
            </a:custGeom>
            <a:solidFill>
              <a:srgbClr val="CC5500"/>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7538DD47-B8D8-669B-7158-F2D3575B6897}"/>
                </a:ext>
              </a:extLst>
            </p:cNvPr>
            <p:cNvSpPr/>
            <p:nvPr/>
          </p:nvSpPr>
          <p:spPr>
            <a:xfrm>
              <a:off x="5996939" y="4101902"/>
              <a:ext cx="59150" cy="373227"/>
            </a:xfrm>
            <a:custGeom>
              <a:avLst/>
              <a:gdLst>
                <a:gd name="connsiteX0" fmla="*/ 29137 w 59150"/>
                <a:gd name="connsiteY0" fmla="*/ 373191 h 373227"/>
                <a:gd name="connsiteX1" fmla="*/ -391 w 59150"/>
                <a:gd name="connsiteY1" fmla="*/ 343663 h 373227"/>
                <a:gd name="connsiteX2" fmla="*/ -391 w 59150"/>
                <a:gd name="connsiteY2" fmla="*/ 27910 h 373227"/>
                <a:gd name="connsiteX3" fmla="*/ 30861 w 59150"/>
                <a:gd name="connsiteY3" fmla="*/ 11 h 373227"/>
                <a:gd name="connsiteX4" fmla="*/ 58759 w 59150"/>
                <a:gd name="connsiteY4" fmla="*/ 27910 h 373227"/>
                <a:gd name="connsiteX5" fmla="*/ 58759 w 59150"/>
                <a:gd name="connsiteY5" fmla="*/ 343663 h 373227"/>
                <a:gd name="connsiteX6" fmla="*/ 29232 w 59150"/>
                <a:gd name="connsiteY6" fmla="*/ 373191 h 373227"/>
                <a:gd name="connsiteX7" fmla="*/ 29137 w 59150"/>
                <a:gd name="connsiteY7" fmla="*/ 373191 h 37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150" h="373227">
                  <a:moveTo>
                    <a:pt x="29137" y="373191"/>
                  </a:moveTo>
                  <a:cubicBezTo>
                    <a:pt x="12830" y="373191"/>
                    <a:pt x="-391" y="359970"/>
                    <a:pt x="-391" y="343663"/>
                  </a:cubicBezTo>
                  <a:lnTo>
                    <a:pt x="-391" y="27910"/>
                  </a:lnTo>
                  <a:cubicBezTo>
                    <a:pt x="533" y="11574"/>
                    <a:pt x="14525" y="-913"/>
                    <a:pt x="30861" y="11"/>
                  </a:cubicBezTo>
                  <a:cubicBezTo>
                    <a:pt x="45901" y="868"/>
                    <a:pt x="57902" y="12870"/>
                    <a:pt x="58759" y="27910"/>
                  </a:cubicBezTo>
                  <a:lnTo>
                    <a:pt x="58759" y="343663"/>
                  </a:lnTo>
                  <a:cubicBezTo>
                    <a:pt x="58759" y="359970"/>
                    <a:pt x="45539" y="373191"/>
                    <a:pt x="29232" y="373191"/>
                  </a:cubicBezTo>
                  <a:cubicBezTo>
                    <a:pt x="29203" y="373191"/>
                    <a:pt x="29165" y="373191"/>
                    <a:pt x="29137" y="373191"/>
                  </a:cubicBezTo>
                  <a:close/>
                </a:path>
              </a:pathLst>
            </a:custGeom>
            <a:solidFill>
              <a:srgbClr val="CC5500"/>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03B7C2BA-014C-1456-86C5-ED7F5487E8FC}"/>
                </a:ext>
              </a:extLst>
            </p:cNvPr>
            <p:cNvSpPr/>
            <p:nvPr/>
          </p:nvSpPr>
          <p:spPr>
            <a:xfrm>
              <a:off x="6122955" y="4066925"/>
              <a:ext cx="311803" cy="408204"/>
            </a:xfrm>
            <a:custGeom>
              <a:avLst/>
              <a:gdLst>
                <a:gd name="connsiteX0" fmla="*/ 155533 w 311803"/>
                <a:gd name="connsiteY0" fmla="*/ 408168 h 408204"/>
                <a:gd name="connsiteX1" fmla="*/ -391 w 311803"/>
                <a:gd name="connsiteY1" fmla="*/ 252243 h 408204"/>
                <a:gd name="connsiteX2" fmla="*/ 30861 w 311803"/>
                <a:gd name="connsiteY2" fmla="*/ 224345 h 408204"/>
                <a:gd name="connsiteX3" fmla="*/ 58759 w 311803"/>
                <a:gd name="connsiteY3" fmla="*/ 252243 h 408204"/>
                <a:gd name="connsiteX4" fmla="*/ 152447 w 311803"/>
                <a:gd name="connsiteY4" fmla="*/ 352008 h 408204"/>
                <a:gd name="connsiteX5" fmla="*/ 252212 w 311803"/>
                <a:gd name="connsiteY5" fmla="*/ 258311 h 408204"/>
                <a:gd name="connsiteX6" fmla="*/ 252212 w 311803"/>
                <a:gd name="connsiteY6" fmla="*/ 252243 h 408204"/>
                <a:gd name="connsiteX7" fmla="*/ 252212 w 311803"/>
                <a:gd name="connsiteY7" fmla="*/ 31263 h 408204"/>
                <a:gd name="connsiteX8" fmla="*/ 280111 w 311803"/>
                <a:gd name="connsiteY8" fmla="*/ 12 h 408204"/>
                <a:gd name="connsiteX9" fmla="*/ 311362 w 311803"/>
                <a:gd name="connsiteY9" fmla="*/ 27901 h 408204"/>
                <a:gd name="connsiteX10" fmla="*/ 311362 w 311803"/>
                <a:gd name="connsiteY10" fmla="*/ 31263 h 408204"/>
                <a:gd name="connsiteX11" fmla="*/ 311362 w 311803"/>
                <a:gd name="connsiteY11" fmla="*/ 252243 h 408204"/>
                <a:gd name="connsiteX12" fmla="*/ 155533 w 311803"/>
                <a:gd name="connsiteY12" fmla="*/ 408168 h 408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03" h="408204">
                  <a:moveTo>
                    <a:pt x="155533" y="408168"/>
                  </a:moveTo>
                  <a:cubicBezTo>
                    <a:pt x="69437" y="408111"/>
                    <a:pt x="-334" y="338340"/>
                    <a:pt x="-391" y="252243"/>
                  </a:cubicBezTo>
                  <a:cubicBezTo>
                    <a:pt x="533" y="235908"/>
                    <a:pt x="14525" y="223421"/>
                    <a:pt x="30861" y="224345"/>
                  </a:cubicBezTo>
                  <a:cubicBezTo>
                    <a:pt x="45901" y="225202"/>
                    <a:pt x="57902" y="237203"/>
                    <a:pt x="58759" y="252243"/>
                  </a:cubicBezTo>
                  <a:cubicBezTo>
                    <a:pt x="57083" y="305660"/>
                    <a:pt x="99031" y="350332"/>
                    <a:pt x="152447" y="352008"/>
                  </a:cubicBezTo>
                  <a:cubicBezTo>
                    <a:pt x="205873" y="353685"/>
                    <a:pt x="250536" y="311737"/>
                    <a:pt x="252212" y="258311"/>
                  </a:cubicBezTo>
                  <a:cubicBezTo>
                    <a:pt x="252279" y="256291"/>
                    <a:pt x="252279" y="254263"/>
                    <a:pt x="252212" y="252243"/>
                  </a:cubicBezTo>
                  <a:lnTo>
                    <a:pt x="252212" y="31263"/>
                  </a:lnTo>
                  <a:cubicBezTo>
                    <a:pt x="251288" y="14928"/>
                    <a:pt x="263776" y="936"/>
                    <a:pt x="280111" y="12"/>
                  </a:cubicBezTo>
                  <a:cubicBezTo>
                    <a:pt x="296446" y="-922"/>
                    <a:pt x="310438" y="11575"/>
                    <a:pt x="311362" y="27901"/>
                  </a:cubicBezTo>
                  <a:cubicBezTo>
                    <a:pt x="311429" y="29025"/>
                    <a:pt x="311429" y="30149"/>
                    <a:pt x="311362" y="31263"/>
                  </a:cubicBezTo>
                  <a:lnTo>
                    <a:pt x="311362" y="252243"/>
                  </a:lnTo>
                  <a:cubicBezTo>
                    <a:pt x="311305" y="338302"/>
                    <a:pt x="241592" y="408063"/>
                    <a:pt x="155533" y="408168"/>
                  </a:cubicBezTo>
                  <a:close/>
                </a:path>
              </a:pathLst>
            </a:custGeom>
            <a:solidFill>
              <a:srgbClr val="CC5500"/>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0C92F5DD-A5A0-3676-CCB1-2298AF543F4C}"/>
                </a:ext>
              </a:extLst>
            </p:cNvPr>
            <p:cNvSpPr/>
            <p:nvPr/>
          </p:nvSpPr>
          <p:spPr>
            <a:xfrm>
              <a:off x="5523070" y="4289773"/>
              <a:ext cx="311658" cy="311658"/>
            </a:xfrm>
            <a:custGeom>
              <a:avLst/>
              <a:gdLst>
                <a:gd name="connsiteX0" fmla="*/ 281740 w 311658"/>
                <a:gd name="connsiteY0" fmla="*/ 311621 h 311658"/>
                <a:gd name="connsiteX1" fmla="*/ 155438 w 311658"/>
                <a:gd name="connsiteY1" fmla="*/ 311621 h 311658"/>
                <a:gd name="connsiteX2" fmla="*/ -391 w 311658"/>
                <a:gd name="connsiteY2" fmla="*/ 155792 h 311658"/>
                <a:gd name="connsiteX3" fmla="*/ 155438 w 311658"/>
                <a:gd name="connsiteY3" fmla="*/ -37 h 311658"/>
                <a:gd name="connsiteX4" fmla="*/ 250117 w 311658"/>
                <a:gd name="connsiteY4" fmla="*/ -37 h 311658"/>
                <a:gd name="connsiteX5" fmla="*/ 279644 w 311658"/>
                <a:gd name="connsiteY5" fmla="*/ 29491 h 311658"/>
                <a:gd name="connsiteX6" fmla="*/ 250117 w 311658"/>
                <a:gd name="connsiteY6" fmla="*/ 59018 h 311658"/>
                <a:gd name="connsiteX7" fmla="*/ 155438 w 311658"/>
                <a:gd name="connsiteY7" fmla="*/ 59018 h 311658"/>
                <a:gd name="connsiteX8" fmla="*/ 58664 w 311658"/>
                <a:gd name="connsiteY8" fmla="*/ 155792 h 311658"/>
                <a:gd name="connsiteX9" fmla="*/ 155438 w 311658"/>
                <a:gd name="connsiteY9" fmla="*/ 252566 h 311658"/>
                <a:gd name="connsiteX10" fmla="*/ 281740 w 311658"/>
                <a:gd name="connsiteY10" fmla="*/ 252566 h 311658"/>
                <a:gd name="connsiteX11" fmla="*/ 311267 w 311658"/>
                <a:gd name="connsiteY11" fmla="*/ 282093 h 311658"/>
                <a:gd name="connsiteX12" fmla="*/ 281740 w 311658"/>
                <a:gd name="connsiteY12"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58" h="311658">
                  <a:moveTo>
                    <a:pt x="281740" y="311621"/>
                  </a:moveTo>
                  <a:lnTo>
                    <a:pt x="155438" y="311621"/>
                  </a:lnTo>
                  <a:cubicBezTo>
                    <a:pt x="69380" y="311621"/>
                    <a:pt x="-391" y="241850"/>
                    <a:pt x="-391" y="155792"/>
                  </a:cubicBezTo>
                  <a:cubicBezTo>
                    <a:pt x="-391" y="69733"/>
                    <a:pt x="69380" y="-37"/>
                    <a:pt x="155438" y="-37"/>
                  </a:cubicBezTo>
                  <a:lnTo>
                    <a:pt x="250117" y="-37"/>
                  </a:lnTo>
                  <a:cubicBezTo>
                    <a:pt x="266423" y="-37"/>
                    <a:pt x="279644" y="13184"/>
                    <a:pt x="279644" y="29491"/>
                  </a:cubicBezTo>
                  <a:cubicBezTo>
                    <a:pt x="279644" y="45797"/>
                    <a:pt x="266423" y="59018"/>
                    <a:pt x="250117" y="59018"/>
                  </a:cubicBezTo>
                  <a:lnTo>
                    <a:pt x="155438" y="59018"/>
                  </a:lnTo>
                  <a:cubicBezTo>
                    <a:pt x="101993" y="59018"/>
                    <a:pt x="58664" y="102347"/>
                    <a:pt x="58664" y="155792"/>
                  </a:cubicBezTo>
                  <a:cubicBezTo>
                    <a:pt x="58664" y="209237"/>
                    <a:pt x="101993" y="252566"/>
                    <a:pt x="155438" y="252566"/>
                  </a:cubicBezTo>
                  <a:lnTo>
                    <a:pt x="281740" y="252566"/>
                  </a:lnTo>
                  <a:cubicBezTo>
                    <a:pt x="298047" y="252566"/>
                    <a:pt x="311267" y="265787"/>
                    <a:pt x="311267" y="282093"/>
                  </a:cubicBezTo>
                  <a:cubicBezTo>
                    <a:pt x="311267" y="298400"/>
                    <a:pt x="298047" y="311621"/>
                    <a:pt x="281740" y="311621"/>
                  </a:cubicBezTo>
                  <a:close/>
                </a:path>
              </a:pathLst>
            </a:custGeom>
            <a:solidFill>
              <a:srgbClr val="CC5500"/>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D76062E9-35C4-F58D-7148-188BE3E76CCD}"/>
                </a:ext>
              </a:extLst>
            </p:cNvPr>
            <p:cNvSpPr/>
            <p:nvPr/>
          </p:nvSpPr>
          <p:spPr>
            <a:xfrm>
              <a:off x="5649372" y="4416075"/>
              <a:ext cx="280034" cy="59054"/>
            </a:xfrm>
            <a:custGeom>
              <a:avLst/>
              <a:gdLst>
                <a:gd name="connsiteX0" fmla="*/ 250117 w 280034"/>
                <a:gd name="connsiteY0" fmla="*/ 59018 h 59054"/>
                <a:gd name="connsiteX1" fmla="*/ 29137 w 280034"/>
                <a:gd name="connsiteY1" fmla="*/ 59018 h 59054"/>
                <a:gd name="connsiteX2" fmla="*/ -391 w 280034"/>
                <a:gd name="connsiteY2" fmla="*/ 29490 h 59054"/>
                <a:gd name="connsiteX3" fmla="*/ 29137 w 280034"/>
                <a:gd name="connsiteY3" fmla="*/ -37 h 59054"/>
                <a:gd name="connsiteX4" fmla="*/ 250117 w 280034"/>
                <a:gd name="connsiteY4" fmla="*/ -37 h 59054"/>
                <a:gd name="connsiteX5" fmla="*/ 279644 w 280034"/>
                <a:gd name="connsiteY5" fmla="*/ 29490 h 59054"/>
                <a:gd name="connsiteX6" fmla="*/ 250117 w 280034"/>
                <a:gd name="connsiteY6" fmla="*/ 59018 h 5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34" h="59054">
                  <a:moveTo>
                    <a:pt x="250117" y="59018"/>
                  </a:moveTo>
                  <a:lnTo>
                    <a:pt x="29137" y="59018"/>
                  </a:lnTo>
                  <a:cubicBezTo>
                    <a:pt x="12830" y="59018"/>
                    <a:pt x="-391" y="45797"/>
                    <a:pt x="-391" y="29490"/>
                  </a:cubicBezTo>
                  <a:cubicBezTo>
                    <a:pt x="-391" y="13184"/>
                    <a:pt x="12830" y="-37"/>
                    <a:pt x="29137" y="-37"/>
                  </a:cubicBezTo>
                  <a:lnTo>
                    <a:pt x="250117" y="-37"/>
                  </a:lnTo>
                  <a:cubicBezTo>
                    <a:pt x="266423" y="-37"/>
                    <a:pt x="279644" y="13184"/>
                    <a:pt x="279644" y="29490"/>
                  </a:cubicBezTo>
                  <a:cubicBezTo>
                    <a:pt x="279644" y="45797"/>
                    <a:pt x="266423" y="59018"/>
                    <a:pt x="250117" y="59018"/>
                  </a:cubicBezTo>
                  <a:close/>
                </a:path>
              </a:pathLst>
            </a:custGeom>
            <a:solidFill>
              <a:srgbClr val="CC5500"/>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302B99A8-DEB3-EA12-BCB7-32E74D1ADC71}"/>
                </a:ext>
              </a:extLst>
            </p:cNvPr>
            <p:cNvSpPr/>
            <p:nvPr/>
          </p:nvSpPr>
          <p:spPr>
            <a:xfrm>
              <a:off x="5491447" y="4037170"/>
              <a:ext cx="406431" cy="311657"/>
            </a:xfrm>
            <a:custGeom>
              <a:avLst/>
              <a:gdLst>
                <a:gd name="connsiteX0" fmla="*/ 187061 w 406431"/>
                <a:gd name="connsiteY0" fmla="*/ 311621 h 311657"/>
                <a:gd name="connsiteX1" fmla="*/ 155438 w 406431"/>
                <a:gd name="connsiteY1" fmla="*/ 311621 h 311657"/>
                <a:gd name="connsiteX2" fmla="*/ -391 w 406431"/>
                <a:gd name="connsiteY2" fmla="*/ 155792 h 311657"/>
                <a:gd name="connsiteX3" fmla="*/ 155438 w 406431"/>
                <a:gd name="connsiteY3" fmla="*/ -37 h 311657"/>
                <a:gd name="connsiteX4" fmla="*/ 376514 w 406431"/>
                <a:gd name="connsiteY4" fmla="*/ -37 h 311657"/>
                <a:gd name="connsiteX5" fmla="*/ 406041 w 406431"/>
                <a:gd name="connsiteY5" fmla="*/ 29490 h 311657"/>
                <a:gd name="connsiteX6" fmla="*/ 376514 w 406431"/>
                <a:gd name="connsiteY6" fmla="*/ 59018 h 311657"/>
                <a:gd name="connsiteX7" fmla="*/ 155438 w 406431"/>
                <a:gd name="connsiteY7" fmla="*/ 59018 h 311657"/>
                <a:gd name="connsiteX8" fmla="*/ 58664 w 406431"/>
                <a:gd name="connsiteY8" fmla="*/ 155792 h 311657"/>
                <a:gd name="connsiteX9" fmla="*/ 155438 w 406431"/>
                <a:gd name="connsiteY9" fmla="*/ 252566 h 311657"/>
                <a:gd name="connsiteX10" fmla="*/ 187061 w 406431"/>
                <a:gd name="connsiteY10" fmla="*/ 252566 h 311657"/>
                <a:gd name="connsiteX11" fmla="*/ 216589 w 406431"/>
                <a:gd name="connsiteY11" fmla="*/ 282093 h 311657"/>
                <a:gd name="connsiteX12" fmla="*/ 187061 w 406431"/>
                <a:gd name="connsiteY12" fmla="*/ 311621 h 31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6431" h="311657">
                  <a:moveTo>
                    <a:pt x="187061" y="311621"/>
                  </a:moveTo>
                  <a:lnTo>
                    <a:pt x="155438" y="311621"/>
                  </a:lnTo>
                  <a:cubicBezTo>
                    <a:pt x="69380" y="311621"/>
                    <a:pt x="-391" y="241850"/>
                    <a:pt x="-391" y="155792"/>
                  </a:cubicBezTo>
                  <a:cubicBezTo>
                    <a:pt x="-391" y="69733"/>
                    <a:pt x="69380" y="-37"/>
                    <a:pt x="155438" y="-37"/>
                  </a:cubicBezTo>
                  <a:lnTo>
                    <a:pt x="376514" y="-37"/>
                  </a:lnTo>
                  <a:cubicBezTo>
                    <a:pt x="392820" y="-37"/>
                    <a:pt x="406041" y="13184"/>
                    <a:pt x="406041" y="29490"/>
                  </a:cubicBezTo>
                  <a:cubicBezTo>
                    <a:pt x="406041" y="45797"/>
                    <a:pt x="392820" y="59018"/>
                    <a:pt x="376514" y="59018"/>
                  </a:cubicBezTo>
                  <a:lnTo>
                    <a:pt x="155438" y="59018"/>
                  </a:lnTo>
                  <a:cubicBezTo>
                    <a:pt x="101994" y="59018"/>
                    <a:pt x="58664" y="102347"/>
                    <a:pt x="58664" y="155792"/>
                  </a:cubicBezTo>
                  <a:cubicBezTo>
                    <a:pt x="58664" y="209237"/>
                    <a:pt x="101994" y="252566"/>
                    <a:pt x="155438" y="252566"/>
                  </a:cubicBezTo>
                  <a:lnTo>
                    <a:pt x="187061" y="252566"/>
                  </a:lnTo>
                  <a:cubicBezTo>
                    <a:pt x="203368" y="252566"/>
                    <a:pt x="216589" y="265787"/>
                    <a:pt x="216589" y="282093"/>
                  </a:cubicBezTo>
                  <a:cubicBezTo>
                    <a:pt x="216589" y="298400"/>
                    <a:pt x="203368" y="311621"/>
                    <a:pt x="187061" y="311621"/>
                  </a:cubicBezTo>
                  <a:close/>
                </a:path>
              </a:pathLst>
            </a:custGeom>
            <a:solidFill>
              <a:srgbClr val="CC5500"/>
            </a:solidFill>
            <a:ln w="9525" cap="flat">
              <a:noFill/>
              <a:prstDash val="solid"/>
              <a:miter/>
            </a:ln>
          </p:spPr>
          <p:txBody>
            <a:bodyPr rtlCol="0" anchor="ctr"/>
            <a:lstStyle/>
            <a:p>
              <a:endParaRPr lang="en-IN" dirty="0"/>
            </a:p>
          </p:txBody>
        </p:sp>
        <p:sp>
          <p:nvSpPr>
            <p:cNvPr id="28" name="Freeform: Shape 27">
              <a:extLst>
                <a:ext uri="{FF2B5EF4-FFF2-40B4-BE49-F238E27FC236}">
                  <a16:creationId xmlns:a16="http://schemas.microsoft.com/office/drawing/2014/main" xmlns="" id="{3AFCDB03-0DA9-1952-3B44-815EC15ABA35}"/>
                </a:ext>
              </a:extLst>
            </p:cNvPr>
            <p:cNvSpPr/>
            <p:nvPr/>
          </p:nvSpPr>
          <p:spPr>
            <a:xfrm>
              <a:off x="5617749" y="4163472"/>
              <a:ext cx="196786" cy="59055"/>
            </a:xfrm>
            <a:custGeom>
              <a:avLst/>
              <a:gdLst>
                <a:gd name="connsiteX0" fmla="*/ 166868 w 196786"/>
                <a:gd name="connsiteY0" fmla="*/ 59018 h 59055"/>
                <a:gd name="connsiteX1" fmla="*/ 29137 w 196786"/>
                <a:gd name="connsiteY1" fmla="*/ 59018 h 59055"/>
                <a:gd name="connsiteX2" fmla="*/ -391 w 196786"/>
                <a:gd name="connsiteY2" fmla="*/ 29491 h 59055"/>
                <a:gd name="connsiteX3" fmla="*/ 29137 w 196786"/>
                <a:gd name="connsiteY3" fmla="*/ -37 h 59055"/>
                <a:gd name="connsiteX4" fmla="*/ 166868 w 196786"/>
                <a:gd name="connsiteY4" fmla="*/ -37 h 59055"/>
                <a:gd name="connsiteX5" fmla="*/ 196396 w 196786"/>
                <a:gd name="connsiteY5" fmla="*/ 29491 h 59055"/>
                <a:gd name="connsiteX6" fmla="*/ 166868 w 196786"/>
                <a:gd name="connsiteY6" fmla="*/ 59018 h 5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786" h="59055">
                  <a:moveTo>
                    <a:pt x="166868" y="59018"/>
                  </a:moveTo>
                  <a:lnTo>
                    <a:pt x="29137" y="59018"/>
                  </a:lnTo>
                  <a:cubicBezTo>
                    <a:pt x="12830" y="59018"/>
                    <a:pt x="-391" y="45797"/>
                    <a:pt x="-391" y="29491"/>
                  </a:cubicBezTo>
                  <a:cubicBezTo>
                    <a:pt x="-391" y="13184"/>
                    <a:pt x="12830" y="-37"/>
                    <a:pt x="29137" y="-37"/>
                  </a:cubicBezTo>
                  <a:lnTo>
                    <a:pt x="166868" y="-37"/>
                  </a:lnTo>
                  <a:cubicBezTo>
                    <a:pt x="183175" y="-37"/>
                    <a:pt x="196396" y="13184"/>
                    <a:pt x="196396" y="29491"/>
                  </a:cubicBezTo>
                  <a:cubicBezTo>
                    <a:pt x="196396" y="45797"/>
                    <a:pt x="183175" y="59018"/>
                    <a:pt x="166868" y="59018"/>
                  </a:cubicBezTo>
                  <a:close/>
                </a:path>
              </a:pathLst>
            </a:custGeom>
            <a:solidFill>
              <a:srgbClr val="CC5500"/>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ECDBB50C-670A-1991-8456-94E6886A14DB}"/>
                </a:ext>
              </a:extLst>
            </p:cNvPr>
            <p:cNvSpPr/>
            <p:nvPr/>
          </p:nvSpPr>
          <p:spPr>
            <a:xfrm>
              <a:off x="5653300" y="4637150"/>
              <a:ext cx="220385" cy="153828"/>
            </a:xfrm>
            <a:custGeom>
              <a:avLst/>
              <a:gdLst>
                <a:gd name="connsiteX0" fmla="*/ 29209 w 220385"/>
                <a:gd name="connsiteY0" fmla="*/ 153792 h 153828"/>
                <a:gd name="connsiteX1" fmla="*/ 21779 w 220385"/>
                <a:gd name="connsiteY1" fmla="*/ 152839 h 153828"/>
                <a:gd name="connsiteX2" fmla="*/ 539 w 220385"/>
                <a:gd name="connsiteY2" fmla="*/ 116835 h 153828"/>
                <a:gd name="connsiteX3" fmla="*/ 151510 w 220385"/>
                <a:gd name="connsiteY3" fmla="*/ -37 h 153828"/>
                <a:gd name="connsiteX4" fmla="*/ 190467 w 220385"/>
                <a:gd name="connsiteY4" fmla="*/ -37 h 153828"/>
                <a:gd name="connsiteX5" fmla="*/ 219994 w 220385"/>
                <a:gd name="connsiteY5" fmla="*/ 29491 h 153828"/>
                <a:gd name="connsiteX6" fmla="*/ 190467 w 220385"/>
                <a:gd name="connsiteY6" fmla="*/ 59018 h 153828"/>
                <a:gd name="connsiteX7" fmla="*/ 151510 w 220385"/>
                <a:gd name="connsiteY7" fmla="*/ 59018 h 153828"/>
                <a:gd name="connsiteX8" fmla="*/ 57784 w 220385"/>
                <a:gd name="connsiteY8" fmla="*/ 131599 h 153828"/>
                <a:gd name="connsiteX9" fmla="*/ 29209 w 220385"/>
                <a:gd name="connsiteY9" fmla="*/ 153792 h 15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385" h="153828">
                  <a:moveTo>
                    <a:pt x="29209" y="153792"/>
                  </a:moveTo>
                  <a:cubicBezTo>
                    <a:pt x="26704" y="153754"/>
                    <a:pt x="24208" y="153439"/>
                    <a:pt x="21779" y="152839"/>
                  </a:cubicBezTo>
                  <a:cubicBezTo>
                    <a:pt x="5996" y="148734"/>
                    <a:pt x="-3500" y="132637"/>
                    <a:pt x="539" y="116835"/>
                  </a:cubicBezTo>
                  <a:cubicBezTo>
                    <a:pt x="18284" y="47978"/>
                    <a:pt x="80406" y="-113"/>
                    <a:pt x="151510" y="-37"/>
                  </a:cubicBezTo>
                  <a:lnTo>
                    <a:pt x="190467" y="-37"/>
                  </a:lnTo>
                  <a:cubicBezTo>
                    <a:pt x="206774" y="-37"/>
                    <a:pt x="219994" y="13184"/>
                    <a:pt x="219994" y="29491"/>
                  </a:cubicBezTo>
                  <a:cubicBezTo>
                    <a:pt x="219994" y="45797"/>
                    <a:pt x="206774" y="59018"/>
                    <a:pt x="190467" y="59018"/>
                  </a:cubicBezTo>
                  <a:lnTo>
                    <a:pt x="151510" y="59018"/>
                  </a:lnTo>
                  <a:cubicBezTo>
                    <a:pt x="107362" y="58970"/>
                    <a:pt x="68785" y="88841"/>
                    <a:pt x="57784" y="131599"/>
                  </a:cubicBezTo>
                  <a:cubicBezTo>
                    <a:pt x="54441" y="144648"/>
                    <a:pt x="42677" y="153782"/>
                    <a:pt x="29209" y="153792"/>
                  </a:cubicBezTo>
                  <a:close/>
                </a:path>
              </a:pathLst>
            </a:custGeom>
            <a:solidFill>
              <a:srgbClr val="CC5500"/>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B4D5020D-94A4-A9FF-15CC-CFCD0A83D2CB}"/>
                </a:ext>
              </a:extLst>
            </p:cNvPr>
            <p:cNvSpPr/>
            <p:nvPr/>
          </p:nvSpPr>
          <p:spPr>
            <a:xfrm>
              <a:off x="5527004" y="4544607"/>
              <a:ext cx="402498" cy="372673"/>
            </a:xfrm>
            <a:custGeom>
              <a:avLst/>
              <a:gdLst>
                <a:gd name="connsiteX0" fmla="*/ 155600 w 402498"/>
                <a:gd name="connsiteY0" fmla="*/ 372636 h 372673"/>
                <a:gd name="connsiteX1" fmla="*/ -391 w 402498"/>
                <a:gd name="connsiteY1" fmla="*/ 216969 h 372673"/>
                <a:gd name="connsiteX2" fmla="*/ 4534 w 402498"/>
                <a:gd name="connsiteY2" fmla="*/ 177945 h 372673"/>
                <a:gd name="connsiteX3" fmla="*/ 137122 w 402498"/>
                <a:gd name="connsiteY3" fmla="*/ 3923 h 372673"/>
                <a:gd name="connsiteX4" fmla="*/ 177460 w 402498"/>
                <a:gd name="connsiteY4" fmla="*/ 14734 h 372673"/>
                <a:gd name="connsiteX5" fmla="*/ 166649 w 402498"/>
                <a:gd name="connsiteY5" fmla="*/ 55073 h 372673"/>
                <a:gd name="connsiteX6" fmla="*/ 61874 w 402498"/>
                <a:gd name="connsiteY6" fmla="*/ 192614 h 372673"/>
                <a:gd name="connsiteX7" fmla="*/ 131502 w 402498"/>
                <a:gd name="connsiteY7" fmla="*/ 310533 h 372673"/>
                <a:gd name="connsiteX8" fmla="*/ 155696 w 402498"/>
                <a:gd name="connsiteY8" fmla="*/ 313581 h 372673"/>
                <a:gd name="connsiteX9" fmla="*/ 249326 w 402498"/>
                <a:gd name="connsiteY9" fmla="*/ 241001 h 372673"/>
                <a:gd name="connsiteX10" fmla="*/ 277901 w 402498"/>
                <a:gd name="connsiteY10" fmla="*/ 218808 h 372673"/>
                <a:gd name="connsiteX11" fmla="*/ 372580 w 402498"/>
                <a:gd name="connsiteY11" fmla="*/ 218808 h 372673"/>
                <a:gd name="connsiteX12" fmla="*/ 402107 w 402498"/>
                <a:gd name="connsiteY12" fmla="*/ 248335 h 372673"/>
                <a:gd name="connsiteX13" fmla="*/ 372580 w 402498"/>
                <a:gd name="connsiteY13" fmla="*/ 277863 h 372673"/>
                <a:gd name="connsiteX14" fmla="*/ 299047 w 402498"/>
                <a:gd name="connsiteY14" fmla="*/ 277863 h 372673"/>
                <a:gd name="connsiteX15" fmla="*/ 155600 w 402498"/>
                <a:gd name="connsiteY15" fmla="*/ 372636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2498" h="372673">
                  <a:moveTo>
                    <a:pt x="155600" y="372636"/>
                  </a:moveTo>
                  <a:cubicBezTo>
                    <a:pt x="69542" y="372722"/>
                    <a:pt x="-305" y="303028"/>
                    <a:pt x="-391" y="216969"/>
                  </a:cubicBezTo>
                  <a:cubicBezTo>
                    <a:pt x="-400" y="203806"/>
                    <a:pt x="1248" y="190690"/>
                    <a:pt x="4534" y="177945"/>
                  </a:cubicBezTo>
                  <a:cubicBezTo>
                    <a:pt x="23308" y="104355"/>
                    <a:pt x="71161" y="41557"/>
                    <a:pt x="137122" y="3923"/>
                  </a:cubicBezTo>
                  <a:cubicBezTo>
                    <a:pt x="151247" y="-4230"/>
                    <a:pt x="169307" y="609"/>
                    <a:pt x="177460" y="14734"/>
                  </a:cubicBezTo>
                  <a:cubicBezTo>
                    <a:pt x="185614" y="28860"/>
                    <a:pt x="180775" y="46919"/>
                    <a:pt x="166649" y="55073"/>
                  </a:cubicBezTo>
                  <a:cubicBezTo>
                    <a:pt x="114500" y="84791"/>
                    <a:pt x="76676" y="134445"/>
                    <a:pt x="61874" y="192614"/>
                  </a:cubicBezTo>
                  <a:cubicBezTo>
                    <a:pt x="48558" y="244401"/>
                    <a:pt x="79724" y="297179"/>
                    <a:pt x="131502" y="310533"/>
                  </a:cubicBezTo>
                  <a:cubicBezTo>
                    <a:pt x="139408" y="312543"/>
                    <a:pt x="147532" y="313562"/>
                    <a:pt x="155696" y="313581"/>
                  </a:cubicBezTo>
                  <a:cubicBezTo>
                    <a:pt x="199806" y="313581"/>
                    <a:pt x="238335" y="283720"/>
                    <a:pt x="249326" y="241001"/>
                  </a:cubicBezTo>
                  <a:cubicBezTo>
                    <a:pt x="252612" y="227914"/>
                    <a:pt x="264404" y="218750"/>
                    <a:pt x="277901" y="218808"/>
                  </a:cubicBezTo>
                  <a:lnTo>
                    <a:pt x="372580" y="218808"/>
                  </a:lnTo>
                  <a:cubicBezTo>
                    <a:pt x="388887" y="218808"/>
                    <a:pt x="402107" y="232028"/>
                    <a:pt x="402107" y="248335"/>
                  </a:cubicBezTo>
                  <a:cubicBezTo>
                    <a:pt x="402107" y="264642"/>
                    <a:pt x="388887" y="277863"/>
                    <a:pt x="372580" y="277863"/>
                  </a:cubicBezTo>
                  <a:lnTo>
                    <a:pt x="299047" y="277863"/>
                  </a:lnTo>
                  <a:cubicBezTo>
                    <a:pt x="274606" y="335394"/>
                    <a:pt x="218113" y="372722"/>
                    <a:pt x="155600" y="372636"/>
                  </a:cubicBezTo>
                  <a:close/>
                </a:path>
              </a:pathLst>
            </a:custGeom>
            <a:solidFill>
              <a:srgbClr val="CC5500"/>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FE95E7A0-851A-8766-F458-8CD3CFC8C90F}"/>
                </a:ext>
              </a:extLst>
            </p:cNvPr>
            <p:cNvSpPr/>
            <p:nvPr/>
          </p:nvSpPr>
          <p:spPr>
            <a:xfrm>
              <a:off x="6344030" y="4479225"/>
              <a:ext cx="311657" cy="248507"/>
            </a:xfrm>
            <a:custGeom>
              <a:avLst/>
              <a:gdLst>
                <a:gd name="connsiteX0" fmla="*/ 155438 w 311657"/>
                <a:gd name="connsiteY0" fmla="*/ 248470 h 248507"/>
                <a:gd name="connsiteX1" fmla="*/ -391 w 311657"/>
                <a:gd name="connsiteY1" fmla="*/ 92641 h 248507"/>
                <a:gd name="connsiteX2" fmla="*/ -391 w 311657"/>
                <a:gd name="connsiteY2" fmla="*/ 29491 h 248507"/>
                <a:gd name="connsiteX3" fmla="*/ 29136 w 311657"/>
                <a:gd name="connsiteY3" fmla="*/ -37 h 248507"/>
                <a:gd name="connsiteX4" fmla="*/ 58664 w 311657"/>
                <a:gd name="connsiteY4" fmla="*/ 29491 h 248507"/>
                <a:gd name="connsiteX5" fmla="*/ 58664 w 311657"/>
                <a:gd name="connsiteY5" fmla="*/ 92641 h 248507"/>
                <a:gd name="connsiteX6" fmla="*/ 155438 w 311657"/>
                <a:gd name="connsiteY6" fmla="*/ 189415 h 248507"/>
                <a:gd name="connsiteX7" fmla="*/ 252212 w 311657"/>
                <a:gd name="connsiteY7" fmla="*/ 92641 h 248507"/>
                <a:gd name="connsiteX8" fmla="*/ 252212 w 311657"/>
                <a:gd name="connsiteY8" fmla="*/ 29491 h 248507"/>
                <a:gd name="connsiteX9" fmla="*/ 281740 w 311657"/>
                <a:gd name="connsiteY9" fmla="*/ -37 h 248507"/>
                <a:gd name="connsiteX10" fmla="*/ 311267 w 311657"/>
                <a:gd name="connsiteY10" fmla="*/ 29491 h 248507"/>
                <a:gd name="connsiteX11" fmla="*/ 311267 w 311657"/>
                <a:gd name="connsiteY11" fmla="*/ 92641 h 248507"/>
                <a:gd name="connsiteX12" fmla="*/ 155438 w 311657"/>
                <a:gd name="connsiteY12" fmla="*/ 248470 h 2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57" h="248507">
                  <a:moveTo>
                    <a:pt x="155438" y="248470"/>
                  </a:moveTo>
                  <a:cubicBezTo>
                    <a:pt x="69418" y="248366"/>
                    <a:pt x="-286" y="178662"/>
                    <a:pt x="-391" y="92641"/>
                  </a:cubicBezTo>
                  <a:lnTo>
                    <a:pt x="-391" y="29491"/>
                  </a:lnTo>
                  <a:cubicBezTo>
                    <a:pt x="-391" y="13184"/>
                    <a:pt x="12830" y="-37"/>
                    <a:pt x="29136" y="-37"/>
                  </a:cubicBezTo>
                  <a:cubicBezTo>
                    <a:pt x="45443" y="-37"/>
                    <a:pt x="58664" y="13184"/>
                    <a:pt x="58664" y="29491"/>
                  </a:cubicBezTo>
                  <a:lnTo>
                    <a:pt x="58664" y="92641"/>
                  </a:lnTo>
                  <a:cubicBezTo>
                    <a:pt x="58664" y="146086"/>
                    <a:pt x="101993" y="189415"/>
                    <a:pt x="155438" y="189415"/>
                  </a:cubicBezTo>
                  <a:cubicBezTo>
                    <a:pt x="208882" y="189415"/>
                    <a:pt x="252212" y="146086"/>
                    <a:pt x="252212" y="92641"/>
                  </a:cubicBezTo>
                  <a:lnTo>
                    <a:pt x="252212" y="29491"/>
                  </a:lnTo>
                  <a:cubicBezTo>
                    <a:pt x="252212" y="13184"/>
                    <a:pt x="265433" y="-37"/>
                    <a:pt x="281740" y="-37"/>
                  </a:cubicBezTo>
                  <a:cubicBezTo>
                    <a:pt x="298046" y="-37"/>
                    <a:pt x="311267" y="13184"/>
                    <a:pt x="311267" y="29491"/>
                  </a:cubicBezTo>
                  <a:lnTo>
                    <a:pt x="311267" y="92641"/>
                  </a:lnTo>
                  <a:cubicBezTo>
                    <a:pt x="311162" y="178662"/>
                    <a:pt x="241458" y="248366"/>
                    <a:pt x="155438" y="248470"/>
                  </a:cubicBezTo>
                  <a:close/>
                </a:path>
              </a:pathLst>
            </a:custGeom>
            <a:solidFill>
              <a:srgbClr val="CC5500"/>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1A8FE6B2-E663-5404-EE0F-12AC01CC87C1}"/>
                </a:ext>
              </a:extLst>
            </p:cNvPr>
            <p:cNvSpPr/>
            <p:nvPr/>
          </p:nvSpPr>
          <p:spPr>
            <a:xfrm>
              <a:off x="6374707" y="4325161"/>
              <a:ext cx="154679" cy="276270"/>
            </a:xfrm>
            <a:custGeom>
              <a:avLst/>
              <a:gdLst>
                <a:gd name="connsiteX0" fmla="*/ 124762 w 154679"/>
                <a:gd name="connsiteY0" fmla="*/ 276233 h 276270"/>
                <a:gd name="connsiteX1" fmla="*/ 95234 w 154679"/>
                <a:gd name="connsiteY1" fmla="*/ 246705 h 276270"/>
                <a:gd name="connsiteX2" fmla="*/ 95234 w 154679"/>
                <a:gd name="connsiteY2" fmla="*/ 152027 h 276270"/>
                <a:gd name="connsiteX3" fmla="*/ 22653 w 154679"/>
                <a:gd name="connsiteY3" fmla="*/ 58301 h 276270"/>
                <a:gd name="connsiteX4" fmla="*/ 337 w 154679"/>
                <a:gd name="connsiteY4" fmla="*/ 23011 h 276270"/>
                <a:gd name="connsiteX5" fmla="*/ 35626 w 154679"/>
                <a:gd name="connsiteY5" fmla="*/ 694 h 276270"/>
                <a:gd name="connsiteX6" fmla="*/ 37418 w 154679"/>
                <a:gd name="connsiteY6" fmla="*/ 1151 h 276270"/>
                <a:gd name="connsiteX7" fmla="*/ 154289 w 154679"/>
                <a:gd name="connsiteY7" fmla="*/ 152122 h 276270"/>
                <a:gd name="connsiteX8" fmla="*/ 154289 w 154679"/>
                <a:gd name="connsiteY8" fmla="*/ 246801 h 276270"/>
                <a:gd name="connsiteX9" fmla="*/ 124762 w 154679"/>
                <a:gd name="connsiteY9" fmla="*/ 276233 h 2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679" h="276270">
                  <a:moveTo>
                    <a:pt x="124762" y="276233"/>
                  </a:moveTo>
                  <a:cubicBezTo>
                    <a:pt x="108455" y="276233"/>
                    <a:pt x="95234" y="263012"/>
                    <a:pt x="95234" y="246705"/>
                  </a:cubicBezTo>
                  <a:lnTo>
                    <a:pt x="95234" y="152027"/>
                  </a:lnTo>
                  <a:cubicBezTo>
                    <a:pt x="95282" y="107878"/>
                    <a:pt x="65411" y="69302"/>
                    <a:pt x="22653" y="58301"/>
                  </a:cubicBezTo>
                  <a:cubicBezTo>
                    <a:pt x="6747" y="54719"/>
                    <a:pt x="-3245" y="38918"/>
                    <a:pt x="337" y="23011"/>
                  </a:cubicBezTo>
                  <a:cubicBezTo>
                    <a:pt x="3918" y="7094"/>
                    <a:pt x="19720" y="-2897"/>
                    <a:pt x="35626" y="694"/>
                  </a:cubicBezTo>
                  <a:cubicBezTo>
                    <a:pt x="36227" y="827"/>
                    <a:pt x="36827" y="979"/>
                    <a:pt x="37418" y="1151"/>
                  </a:cubicBezTo>
                  <a:cubicBezTo>
                    <a:pt x="106273" y="18896"/>
                    <a:pt x="154365" y="81018"/>
                    <a:pt x="154289" y="152122"/>
                  </a:cubicBezTo>
                  <a:lnTo>
                    <a:pt x="154289" y="246801"/>
                  </a:lnTo>
                  <a:cubicBezTo>
                    <a:pt x="154232" y="263069"/>
                    <a:pt x="141030" y="276233"/>
                    <a:pt x="124762" y="276233"/>
                  </a:cubicBezTo>
                  <a:close/>
                </a:path>
              </a:pathLst>
            </a:custGeom>
            <a:solidFill>
              <a:srgbClr val="CC5500"/>
            </a:solid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8D889E0A-02A4-BD12-6777-76988E1870D3}"/>
                </a:ext>
              </a:extLst>
            </p:cNvPr>
            <p:cNvSpPr/>
            <p:nvPr/>
          </p:nvSpPr>
          <p:spPr>
            <a:xfrm>
              <a:off x="6375653" y="4226622"/>
              <a:ext cx="437959" cy="311658"/>
            </a:xfrm>
            <a:custGeom>
              <a:avLst/>
              <a:gdLst>
                <a:gd name="connsiteX0" fmla="*/ 281740 w 437959"/>
                <a:gd name="connsiteY0" fmla="*/ 311621 h 311658"/>
                <a:gd name="connsiteX1" fmla="*/ 123816 w 437959"/>
                <a:gd name="connsiteY1" fmla="*/ 311621 h 311658"/>
                <a:gd name="connsiteX2" fmla="*/ 94288 w 437959"/>
                <a:gd name="connsiteY2" fmla="*/ 282093 h 311658"/>
                <a:gd name="connsiteX3" fmla="*/ 123816 w 437959"/>
                <a:gd name="connsiteY3" fmla="*/ 252566 h 311658"/>
                <a:gd name="connsiteX4" fmla="*/ 281740 w 437959"/>
                <a:gd name="connsiteY4" fmla="*/ 252566 h 311658"/>
                <a:gd name="connsiteX5" fmla="*/ 378514 w 437959"/>
                <a:gd name="connsiteY5" fmla="*/ 155792 h 311658"/>
                <a:gd name="connsiteX6" fmla="*/ 281740 w 437959"/>
                <a:gd name="connsiteY6" fmla="*/ 59018 h 311658"/>
                <a:gd name="connsiteX7" fmla="*/ 29137 w 437959"/>
                <a:gd name="connsiteY7" fmla="*/ 59018 h 311658"/>
                <a:gd name="connsiteX8" fmla="*/ -391 w 437959"/>
                <a:gd name="connsiteY8" fmla="*/ 29491 h 311658"/>
                <a:gd name="connsiteX9" fmla="*/ 29137 w 437959"/>
                <a:gd name="connsiteY9" fmla="*/ -37 h 311658"/>
                <a:gd name="connsiteX10" fmla="*/ 281740 w 437959"/>
                <a:gd name="connsiteY10" fmla="*/ -37 h 311658"/>
                <a:gd name="connsiteX11" fmla="*/ 437569 w 437959"/>
                <a:gd name="connsiteY11" fmla="*/ 155792 h 311658"/>
                <a:gd name="connsiteX12" fmla="*/ 281740 w 437959"/>
                <a:gd name="connsiteY12"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959" h="311658">
                  <a:moveTo>
                    <a:pt x="281740" y="311621"/>
                  </a:moveTo>
                  <a:lnTo>
                    <a:pt x="123816" y="311621"/>
                  </a:lnTo>
                  <a:cubicBezTo>
                    <a:pt x="107508" y="311621"/>
                    <a:pt x="94288" y="298400"/>
                    <a:pt x="94288" y="282093"/>
                  </a:cubicBezTo>
                  <a:cubicBezTo>
                    <a:pt x="94288" y="265787"/>
                    <a:pt x="107508" y="252566"/>
                    <a:pt x="123816" y="252566"/>
                  </a:cubicBezTo>
                  <a:lnTo>
                    <a:pt x="281740" y="252566"/>
                  </a:lnTo>
                  <a:cubicBezTo>
                    <a:pt x="335185" y="252566"/>
                    <a:pt x="378514" y="209237"/>
                    <a:pt x="378514" y="155792"/>
                  </a:cubicBezTo>
                  <a:cubicBezTo>
                    <a:pt x="378514" y="102347"/>
                    <a:pt x="335185" y="59018"/>
                    <a:pt x="281740" y="59018"/>
                  </a:cubicBezTo>
                  <a:lnTo>
                    <a:pt x="29137" y="59018"/>
                  </a:lnTo>
                  <a:cubicBezTo>
                    <a:pt x="12830" y="59018"/>
                    <a:pt x="-391" y="45797"/>
                    <a:pt x="-391" y="29491"/>
                  </a:cubicBezTo>
                  <a:cubicBezTo>
                    <a:pt x="-391" y="13184"/>
                    <a:pt x="12830" y="-37"/>
                    <a:pt x="29137" y="-37"/>
                  </a:cubicBezTo>
                  <a:lnTo>
                    <a:pt x="281740" y="-37"/>
                  </a:lnTo>
                  <a:cubicBezTo>
                    <a:pt x="367798" y="-37"/>
                    <a:pt x="437569" y="69734"/>
                    <a:pt x="437569" y="155792"/>
                  </a:cubicBezTo>
                  <a:cubicBezTo>
                    <a:pt x="437569" y="241850"/>
                    <a:pt x="367798" y="311621"/>
                    <a:pt x="281740" y="311621"/>
                  </a:cubicBezTo>
                  <a:close/>
                </a:path>
              </a:pathLst>
            </a:custGeom>
            <a:solidFill>
              <a:srgbClr val="CC5500"/>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5DA2053E-8E49-9B9C-DD04-29CA4991A456}"/>
                </a:ext>
              </a:extLst>
            </p:cNvPr>
            <p:cNvSpPr/>
            <p:nvPr/>
          </p:nvSpPr>
          <p:spPr>
            <a:xfrm>
              <a:off x="6438804" y="4352924"/>
              <a:ext cx="248507" cy="59054"/>
            </a:xfrm>
            <a:custGeom>
              <a:avLst/>
              <a:gdLst>
                <a:gd name="connsiteX0" fmla="*/ 218589 w 248507"/>
                <a:gd name="connsiteY0" fmla="*/ 59018 h 59054"/>
                <a:gd name="connsiteX1" fmla="*/ 29137 w 248507"/>
                <a:gd name="connsiteY1" fmla="*/ 59018 h 59054"/>
                <a:gd name="connsiteX2" fmla="*/ -391 w 248507"/>
                <a:gd name="connsiteY2" fmla="*/ 29491 h 59054"/>
                <a:gd name="connsiteX3" fmla="*/ 29137 w 248507"/>
                <a:gd name="connsiteY3" fmla="*/ -37 h 59054"/>
                <a:gd name="connsiteX4" fmla="*/ 218589 w 248507"/>
                <a:gd name="connsiteY4" fmla="*/ -37 h 59054"/>
                <a:gd name="connsiteX5" fmla="*/ 248117 w 248507"/>
                <a:gd name="connsiteY5" fmla="*/ 29491 h 59054"/>
                <a:gd name="connsiteX6" fmla="*/ 218589 w 248507"/>
                <a:gd name="connsiteY6" fmla="*/ 59018 h 5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507" h="59054">
                  <a:moveTo>
                    <a:pt x="218589" y="59018"/>
                  </a:moveTo>
                  <a:lnTo>
                    <a:pt x="29137" y="59018"/>
                  </a:lnTo>
                  <a:cubicBezTo>
                    <a:pt x="12830" y="59018"/>
                    <a:pt x="-391" y="45797"/>
                    <a:pt x="-391" y="29491"/>
                  </a:cubicBezTo>
                  <a:cubicBezTo>
                    <a:pt x="-391" y="13184"/>
                    <a:pt x="12830" y="-37"/>
                    <a:pt x="29137" y="-37"/>
                  </a:cubicBezTo>
                  <a:lnTo>
                    <a:pt x="218589" y="-37"/>
                  </a:lnTo>
                  <a:cubicBezTo>
                    <a:pt x="234896" y="-37"/>
                    <a:pt x="248117" y="13184"/>
                    <a:pt x="248117" y="29491"/>
                  </a:cubicBezTo>
                  <a:cubicBezTo>
                    <a:pt x="248117" y="45797"/>
                    <a:pt x="234896" y="59018"/>
                    <a:pt x="218589" y="59018"/>
                  </a:cubicBezTo>
                  <a:close/>
                </a:path>
              </a:pathLst>
            </a:custGeom>
            <a:solidFill>
              <a:srgbClr val="CC5500"/>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045D386C-F7FF-2251-BFBD-163F946D48F5}"/>
                </a:ext>
              </a:extLst>
            </p:cNvPr>
            <p:cNvSpPr/>
            <p:nvPr/>
          </p:nvSpPr>
          <p:spPr>
            <a:xfrm>
              <a:off x="6705496" y="4456310"/>
              <a:ext cx="139284" cy="281423"/>
            </a:xfrm>
            <a:custGeom>
              <a:avLst/>
              <a:gdLst>
                <a:gd name="connsiteX0" fmla="*/ 54004 w 139284"/>
                <a:gd name="connsiteY0" fmla="*/ 281387 h 281423"/>
                <a:gd name="connsiteX1" fmla="*/ 24410 w 139284"/>
                <a:gd name="connsiteY1" fmla="*/ 251916 h 281423"/>
                <a:gd name="connsiteX2" fmla="*/ 37431 w 139284"/>
                <a:gd name="connsiteY2" fmla="*/ 227380 h 281423"/>
                <a:gd name="connsiteX3" fmla="*/ 63358 w 139284"/>
                <a:gd name="connsiteY3" fmla="*/ 93001 h 281423"/>
                <a:gd name="connsiteX4" fmla="*/ 18381 w 139284"/>
                <a:gd name="connsiteY4" fmla="*/ 57073 h 281423"/>
                <a:gd name="connsiteX5" fmla="*/ 1664 w 139284"/>
                <a:gd name="connsiteY5" fmla="*/ 18734 h 281423"/>
                <a:gd name="connsiteX6" fmla="*/ 40003 w 139284"/>
                <a:gd name="connsiteY6" fmla="*/ 2018 h 281423"/>
                <a:gd name="connsiteX7" fmla="*/ 128032 w 139284"/>
                <a:gd name="connsiteY7" fmla="*/ 204196 h 281423"/>
                <a:gd name="connsiteX8" fmla="*/ 70197 w 139284"/>
                <a:gd name="connsiteY8" fmla="*/ 276338 h 281423"/>
                <a:gd name="connsiteX9" fmla="*/ 54004 w 139284"/>
                <a:gd name="connsiteY9" fmla="*/ 281387 h 28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284" h="281423">
                  <a:moveTo>
                    <a:pt x="54004" y="281387"/>
                  </a:moveTo>
                  <a:cubicBezTo>
                    <a:pt x="37698" y="281425"/>
                    <a:pt x="24448" y="268232"/>
                    <a:pt x="24410" y="251916"/>
                  </a:cubicBezTo>
                  <a:cubicBezTo>
                    <a:pt x="24391" y="242086"/>
                    <a:pt x="29277" y="232885"/>
                    <a:pt x="37431" y="227380"/>
                  </a:cubicBezTo>
                  <a:cubicBezTo>
                    <a:pt x="81693" y="197433"/>
                    <a:pt x="93304" y="137264"/>
                    <a:pt x="63358" y="93001"/>
                  </a:cubicBezTo>
                  <a:cubicBezTo>
                    <a:pt x="52357" y="76742"/>
                    <a:pt x="36669" y="64207"/>
                    <a:pt x="18381" y="57073"/>
                  </a:cubicBezTo>
                  <a:cubicBezTo>
                    <a:pt x="3179" y="51101"/>
                    <a:pt x="-4308" y="33936"/>
                    <a:pt x="1664" y="18734"/>
                  </a:cubicBezTo>
                  <a:cubicBezTo>
                    <a:pt x="7637" y="3533"/>
                    <a:pt x="24801" y="-3954"/>
                    <a:pt x="40003" y="2018"/>
                  </a:cubicBezTo>
                  <a:cubicBezTo>
                    <a:pt x="120136" y="33537"/>
                    <a:pt x="159551" y="124052"/>
                    <a:pt x="128032" y="204196"/>
                  </a:cubicBezTo>
                  <a:cubicBezTo>
                    <a:pt x="116488" y="233533"/>
                    <a:pt x="96324" y="258688"/>
                    <a:pt x="70197" y="276338"/>
                  </a:cubicBezTo>
                  <a:cubicBezTo>
                    <a:pt x="65415" y="279586"/>
                    <a:pt x="59786" y="281348"/>
                    <a:pt x="54004" y="281387"/>
                  </a:cubicBezTo>
                  <a:close/>
                </a:path>
              </a:pathLst>
            </a:custGeom>
            <a:solidFill>
              <a:srgbClr val="CC5500"/>
            </a:solidFill>
            <a:ln w="9525" cap="flat">
              <a:noFill/>
              <a:prstDash val="solid"/>
              <a:miter/>
            </a:ln>
          </p:spPr>
          <p:txBody>
            <a:bodyPr rtlCol="0" anchor="ctr"/>
            <a:lstStyle/>
            <a:p>
              <a:endParaRPr lang="en-IN" dirty="0"/>
            </a:p>
          </p:txBody>
        </p:sp>
        <p:sp>
          <p:nvSpPr>
            <p:cNvPr id="37" name="Freeform: Shape 36">
              <a:extLst>
                <a:ext uri="{FF2B5EF4-FFF2-40B4-BE49-F238E27FC236}">
                  <a16:creationId xmlns:a16="http://schemas.microsoft.com/office/drawing/2014/main" xmlns="" id="{E6F01E2C-63E2-AA4D-A816-F40017D12B8A}"/>
                </a:ext>
              </a:extLst>
            </p:cNvPr>
            <p:cNvSpPr/>
            <p:nvPr/>
          </p:nvSpPr>
          <p:spPr>
            <a:xfrm>
              <a:off x="6501811" y="4001689"/>
              <a:ext cx="311851" cy="410290"/>
            </a:xfrm>
            <a:custGeom>
              <a:avLst/>
              <a:gdLst>
                <a:gd name="connsiteX0" fmla="*/ 281883 w 311851"/>
                <a:gd name="connsiteY0" fmla="*/ 410253 h 410290"/>
                <a:gd name="connsiteX1" fmla="*/ 252356 w 311851"/>
                <a:gd name="connsiteY1" fmla="*/ 380916 h 410290"/>
                <a:gd name="connsiteX2" fmla="*/ 252356 w 311851"/>
                <a:gd name="connsiteY2" fmla="*/ 380726 h 410290"/>
                <a:gd name="connsiteX3" fmla="*/ 252356 w 311851"/>
                <a:gd name="connsiteY3" fmla="*/ 159746 h 410290"/>
                <a:gd name="connsiteX4" fmla="*/ 155582 w 311851"/>
                <a:gd name="connsiteY4" fmla="*/ 62971 h 410290"/>
                <a:gd name="connsiteX5" fmla="*/ 58808 w 311851"/>
                <a:gd name="connsiteY5" fmla="*/ 159746 h 410290"/>
                <a:gd name="connsiteX6" fmla="*/ 58808 w 311851"/>
                <a:gd name="connsiteY6" fmla="*/ 254424 h 410290"/>
                <a:gd name="connsiteX7" fmla="*/ 27556 w 311851"/>
                <a:gd name="connsiteY7" fmla="*/ 282323 h 410290"/>
                <a:gd name="connsiteX8" fmla="*/ -342 w 311851"/>
                <a:gd name="connsiteY8" fmla="*/ 254424 h 410290"/>
                <a:gd name="connsiteX9" fmla="*/ -342 w 311851"/>
                <a:gd name="connsiteY9" fmla="*/ 159746 h 410290"/>
                <a:gd name="connsiteX10" fmla="*/ 151677 w 311851"/>
                <a:gd name="connsiteY10" fmla="*/ 11 h 410290"/>
                <a:gd name="connsiteX11" fmla="*/ 311411 w 311851"/>
                <a:gd name="connsiteY11" fmla="*/ 152040 h 410290"/>
                <a:gd name="connsiteX12" fmla="*/ 311411 w 311851"/>
                <a:gd name="connsiteY12" fmla="*/ 159746 h 410290"/>
                <a:gd name="connsiteX13" fmla="*/ 311411 w 311851"/>
                <a:gd name="connsiteY13" fmla="*/ 380726 h 410290"/>
                <a:gd name="connsiteX14" fmla="*/ 281883 w 311851"/>
                <a:gd name="connsiteY14" fmla="*/ 410253 h 41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1851" h="410290">
                  <a:moveTo>
                    <a:pt x="281883" y="410253"/>
                  </a:moveTo>
                  <a:cubicBezTo>
                    <a:pt x="265625" y="410310"/>
                    <a:pt x="252404" y="397175"/>
                    <a:pt x="252356" y="380916"/>
                  </a:cubicBezTo>
                  <a:cubicBezTo>
                    <a:pt x="252356" y="380849"/>
                    <a:pt x="252356" y="380792"/>
                    <a:pt x="252356" y="380726"/>
                  </a:cubicBezTo>
                  <a:lnTo>
                    <a:pt x="252356" y="159746"/>
                  </a:lnTo>
                  <a:cubicBezTo>
                    <a:pt x="252356" y="106301"/>
                    <a:pt x="209027" y="62971"/>
                    <a:pt x="155582" y="62971"/>
                  </a:cubicBezTo>
                  <a:cubicBezTo>
                    <a:pt x="102137" y="62971"/>
                    <a:pt x="58808" y="106301"/>
                    <a:pt x="58808" y="159746"/>
                  </a:cubicBezTo>
                  <a:lnTo>
                    <a:pt x="58808" y="254424"/>
                  </a:lnTo>
                  <a:cubicBezTo>
                    <a:pt x="57884" y="270759"/>
                    <a:pt x="43892" y="283247"/>
                    <a:pt x="27556" y="282323"/>
                  </a:cubicBezTo>
                  <a:cubicBezTo>
                    <a:pt x="12517" y="281465"/>
                    <a:pt x="515" y="269464"/>
                    <a:pt x="-342" y="254424"/>
                  </a:cubicBezTo>
                  <a:lnTo>
                    <a:pt x="-342" y="159746"/>
                  </a:lnTo>
                  <a:cubicBezTo>
                    <a:pt x="-2466" y="73659"/>
                    <a:pt x="65590" y="2145"/>
                    <a:pt x="151677" y="11"/>
                  </a:cubicBezTo>
                  <a:cubicBezTo>
                    <a:pt x="237773" y="-2113"/>
                    <a:pt x="309287" y="65953"/>
                    <a:pt x="311411" y="152040"/>
                  </a:cubicBezTo>
                  <a:cubicBezTo>
                    <a:pt x="311478" y="154612"/>
                    <a:pt x="311478" y="157174"/>
                    <a:pt x="311411" y="159746"/>
                  </a:cubicBezTo>
                  <a:lnTo>
                    <a:pt x="311411" y="380726"/>
                  </a:lnTo>
                  <a:cubicBezTo>
                    <a:pt x="311411" y="397032"/>
                    <a:pt x="298191" y="410253"/>
                    <a:pt x="281883" y="410253"/>
                  </a:cubicBezTo>
                  <a:close/>
                </a:path>
              </a:pathLst>
            </a:custGeom>
            <a:solidFill>
              <a:srgbClr val="CC5500"/>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A1F25E8C-B02D-6005-132E-0DDFB233CF78}"/>
                </a:ext>
              </a:extLst>
            </p:cNvPr>
            <p:cNvSpPr/>
            <p:nvPr/>
          </p:nvSpPr>
          <p:spPr>
            <a:xfrm>
              <a:off x="6628256" y="4131944"/>
              <a:ext cx="59055" cy="153733"/>
            </a:xfrm>
            <a:custGeom>
              <a:avLst/>
              <a:gdLst>
                <a:gd name="connsiteX0" fmla="*/ 29137 w 59055"/>
                <a:gd name="connsiteY0" fmla="*/ 153697 h 153733"/>
                <a:gd name="connsiteX1" fmla="*/ -391 w 59055"/>
                <a:gd name="connsiteY1" fmla="*/ 124169 h 153733"/>
                <a:gd name="connsiteX2" fmla="*/ -391 w 59055"/>
                <a:gd name="connsiteY2" fmla="*/ 29491 h 153733"/>
                <a:gd name="connsiteX3" fmla="*/ 29137 w 59055"/>
                <a:gd name="connsiteY3" fmla="*/ -37 h 153733"/>
                <a:gd name="connsiteX4" fmla="*/ 58664 w 59055"/>
                <a:gd name="connsiteY4" fmla="*/ 29491 h 153733"/>
                <a:gd name="connsiteX5" fmla="*/ 58664 w 59055"/>
                <a:gd name="connsiteY5" fmla="*/ 124169 h 153733"/>
                <a:gd name="connsiteX6" fmla="*/ 29137 w 59055"/>
                <a:gd name="connsiteY6" fmla="*/ 153697 h 15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 h="153733">
                  <a:moveTo>
                    <a:pt x="29137" y="153697"/>
                  </a:moveTo>
                  <a:cubicBezTo>
                    <a:pt x="12830" y="153697"/>
                    <a:pt x="-391" y="140476"/>
                    <a:pt x="-391" y="124169"/>
                  </a:cubicBezTo>
                  <a:lnTo>
                    <a:pt x="-391" y="29491"/>
                  </a:lnTo>
                  <a:cubicBezTo>
                    <a:pt x="-391" y="13184"/>
                    <a:pt x="12830" y="-37"/>
                    <a:pt x="29137" y="-37"/>
                  </a:cubicBezTo>
                  <a:cubicBezTo>
                    <a:pt x="45444" y="-37"/>
                    <a:pt x="58664" y="13184"/>
                    <a:pt x="58664" y="29491"/>
                  </a:cubicBezTo>
                  <a:lnTo>
                    <a:pt x="58664" y="124169"/>
                  </a:lnTo>
                  <a:cubicBezTo>
                    <a:pt x="58664" y="140476"/>
                    <a:pt x="45444" y="153697"/>
                    <a:pt x="29137" y="153697"/>
                  </a:cubicBezTo>
                  <a:close/>
                </a:path>
              </a:pathLst>
            </a:custGeom>
            <a:solidFill>
              <a:srgbClr val="CC5500"/>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791B32D7-6205-8F70-D57F-4A35F387D362}"/>
                </a:ext>
              </a:extLst>
            </p:cNvPr>
            <p:cNvSpPr/>
            <p:nvPr/>
          </p:nvSpPr>
          <p:spPr>
            <a:xfrm>
              <a:off x="6059804" y="3810593"/>
              <a:ext cx="974711" cy="1801345"/>
            </a:xfrm>
            <a:custGeom>
              <a:avLst/>
              <a:gdLst>
                <a:gd name="connsiteX0" fmla="*/ 155533 w 974711"/>
                <a:gd name="connsiteY0" fmla="*/ 1801308 h 1801345"/>
                <a:gd name="connsiteX1" fmla="*/ 62760 w 974711"/>
                <a:gd name="connsiteY1" fmla="*/ 1708535 h 1801345"/>
                <a:gd name="connsiteX2" fmla="*/ 62760 w 974711"/>
                <a:gd name="connsiteY2" fmla="*/ 1612618 h 1801345"/>
                <a:gd name="connsiteX3" fmla="*/ 51520 w 974711"/>
                <a:gd name="connsiteY3" fmla="*/ 1572613 h 1801345"/>
                <a:gd name="connsiteX4" fmla="*/ 31232 w 974711"/>
                <a:gd name="connsiteY4" fmla="*/ 1487555 h 1801345"/>
                <a:gd name="connsiteX5" fmla="*/ 47615 w 974711"/>
                <a:gd name="connsiteY5" fmla="*/ 1410498 h 1801345"/>
                <a:gd name="connsiteX6" fmla="*/ 14373 w 974711"/>
                <a:gd name="connsiteY6" fmla="*/ 1231809 h 1801345"/>
                <a:gd name="connsiteX7" fmla="*/ 53711 w 974711"/>
                <a:gd name="connsiteY7" fmla="*/ 1217616 h 1801345"/>
                <a:gd name="connsiteX8" fmla="*/ 67903 w 974711"/>
                <a:gd name="connsiteY8" fmla="*/ 1256955 h 1801345"/>
                <a:gd name="connsiteX9" fmla="*/ 58378 w 974711"/>
                <a:gd name="connsiteY9" fmla="*/ 1298103 h 1801345"/>
                <a:gd name="connsiteX10" fmla="*/ 101527 w 974711"/>
                <a:gd name="connsiteY10" fmla="*/ 1378589 h 1801345"/>
                <a:gd name="connsiteX11" fmla="*/ 109651 w 974711"/>
                <a:gd name="connsiteY11" fmla="*/ 1419546 h 1801345"/>
                <a:gd name="connsiteX12" fmla="*/ 109527 w 974711"/>
                <a:gd name="connsiteY12" fmla="*/ 1419737 h 1801345"/>
                <a:gd name="connsiteX13" fmla="*/ 89906 w 974711"/>
                <a:gd name="connsiteY13" fmla="*/ 1487555 h 1801345"/>
                <a:gd name="connsiteX14" fmla="*/ 103431 w 974711"/>
                <a:gd name="connsiteY14" fmla="*/ 1545276 h 1801345"/>
                <a:gd name="connsiteX15" fmla="*/ 121529 w 974711"/>
                <a:gd name="connsiteY15" fmla="*/ 1612618 h 1801345"/>
                <a:gd name="connsiteX16" fmla="*/ 121529 w 974711"/>
                <a:gd name="connsiteY16" fmla="*/ 1708725 h 1801345"/>
                <a:gd name="connsiteX17" fmla="*/ 153314 w 974711"/>
                <a:gd name="connsiteY17" fmla="*/ 1744092 h 1801345"/>
                <a:gd name="connsiteX18" fmla="*/ 188680 w 974711"/>
                <a:gd name="connsiteY18" fmla="*/ 1712307 h 1801345"/>
                <a:gd name="connsiteX19" fmla="*/ 188680 w 974711"/>
                <a:gd name="connsiteY19" fmla="*/ 1708725 h 1801345"/>
                <a:gd name="connsiteX20" fmla="*/ 188680 w 974711"/>
                <a:gd name="connsiteY20" fmla="*/ 1612618 h 1801345"/>
                <a:gd name="connsiteX21" fmla="*/ 206778 w 974711"/>
                <a:gd name="connsiteY21" fmla="*/ 1545276 h 1801345"/>
                <a:gd name="connsiteX22" fmla="*/ 220303 w 974711"/>
                <a:gd name="connsiteY22" fmla="*/ 1487555 h 1801345"/>
                <a:gd name="connsiteX23" fmla="*/ 200682 w 974711"/>
                <a:gd name="connsiteY23" fmla="*/ 1419737 h 1801345"/>
                <a:gd name="connsiteX24" fmla="*/ 208492 w 974711"/>
                <a:gd name="connsiteY24" fmla="*/ 1378713 h 1801345"/>
                <a:gd name="connsiteX25" fmla="*/ 208683 w 974711"/>
                <a:gd name="connsiteY25" fmla="*/ 1378589 h 1801345"/>
                <a:gd name="connsiteX26" fmla="*/ 227733 w 974711"/>
                <a:gd name="connsiteY26" fmla="*/ 1361349 h 1801345"/>
                <a:gd name="connsiteX27" fmla="*/ 249926 w 974711"/>
                <a:gd name="connsiteY27" fmla="*/ 1351252 h 1801345"/>
                <a:gd name="connsiteX28" fmla="*/ 249926 w 974711"/>
                <a:gd name="connsiteY28" fmla="*/ 1351252 h 1801345"/>
                <a:gd name="connsiteX29" fmla="*/ 272214 w 974711"/>
                <a:gd name="connsiteY29" fmla="*/ 1361349 h 1801345"/>
                <a:gd name="connsiteX30" fmla="*/ 406498 w 974711"/>
                <a:gd name="connsiteY30" fmla="*/ 1372036 h 1801345"/>
                <a:gd name="connsiteX31" fmla="*/ 417185 w 974711"/>
                <a:gd name="connsiteY31" fmla="*/ 1361349 h 1801345"/>
                <a:gd name="connsiteX32" fmla="*/ 458847 w 974711"/>
                <a:gd name="connsiteY32" fmla="*/ 1358529 h 1801345"/>
                <a:gd name="connsiteX33" fmla="*/ 461667 w 974711"/>
                <a:gd name="connsiteY33" fmla="*/ 1361349 h 1801345"/>
                <a:gd name="connsiteX34" fmla="*/ 534152 w 974711"/>
                <a:gd name="connsiteY34" fmla="*/ 1394876 h 1801345"/>
                <a:gd name="connsiteX35" fmla="*/ 629402 w 974711"/>
                <a:gd name="connsiteY35" fmla="*/ 1308294 h 1801345"/>
                <a:gd name="connsiteX36" fmla="*/ 661882 w 974711"/>
                <a:gd name="connsiteY36" fmla="*/ 1282044 h 1801345"/>
                <a:gd name="connsiteX37" fmla="*/ 673979 w 974711"/>
                <a:gd name="connsiteY37" fmla="*/ 1286101 h 1801345"/>
                <a:gd name="connsiteX38" fmla="*/ 750179 w 974711"/>
                <a:gd name="connsiteY38" fmla="*/ 1296293 h 1801345"/>
                <a:gd name="connsiteX39" fmla="*/ 816854 w 974711"/>
                <a:gd name="connsiteY39" fmla="*/ 1229618 h 1801345"/>
                <a:gd name="connsiteX40" fmla="*/ 806567 w 974711"/>
                <a:gd name="connsiteY40" fmla="*/ 1153418 h 1801345"/>
                <a:gd name="connsiteX41" fmla="*/ 816806 w 974711"/>
                <a:gd name="connsiteY41" fmla="*/ 1112937 h 1801345"/>
                <a:gd name="connsiteX42" fmla="*/ 828760 w 974711"/>
                <a:gd name="connsiteY42" fmla="*/ 1108936 h 1801345"/>
                <a:gd name="connsiteX43" fmla="*/ 914914 w 974711"/>
                <a:gd name="connsiteY43" fmla="*/ 1004333 h 1801345"/>
                <a:gd name="connsiteX44" fmla="*/ 881910 w 974711"/>
                <a:gd name="connsiteY44" fmla="*/ 940820 h 1801345"/>
                <a:gd name="connsiteX45" fmla="*/ 879090 w 974711"/>
                <a:gd name="connsiteY45" fmla="*/ 899158 h 1801345"/>
                <a:gd name="connsiteX46" fmla="*/ 881910 w 974711"/>
                <a:gd name="connsiteY46" fmla="*/ 896338 h 1801345"/>
                <a:gd name="connsiteX47" fmla="*/ 893025 w 974711"/>
                <a:gd name="connsiteY47" fmla="*/ 762093 h 1801345"/>
                <a:gd name="connsiteX48" fmla="*/ 867813 w 974711"/>
                <a:gd name="connsiteY48" fmla="*/ 741081 h 1801345"/>
                <a:gd name="connsiteX49" fmla="*/ 853811 w 974711"/>
                <a:gd name="connsiteY49" fmla="*/ 720602 h 1801345"/>
                <a:gd name="connsiteX50" fmla="*/ 860383 w 974711"/>
                <a:gd name="connsiteY50" fmla="*/ 696599 h 1801345"/>
                <a:gd name="connsiteX51" fmla="*/ 851030 w 974711"/>
                <a:gd name="connsiteY51" fmla="*/ 562220 h 1801345"/>
                <a:gd name="connsiteX52" fmla="*/ 836190 w 974711"/>
                <a:gd name="connsiteY52" fmla="*/ 551628 h 1801345"/>
                <a:gd name="connsiteX53" fmla="*/ 825874 w 974711"/>
                <a:gd name="connsiteY53" fmla="*/ 511300 h 1801345"/>
                <a:gd name="connsiteX54" fmla="*/ 828855 w 974711"/>
                <a:gd name="connsiteY54" fmla="*/ 507147 h 1801345"/>
                <a:gd name="connsiteX55" fmla="*/ 819140 w 974711"/>
                <a:gd name="connsiteY55" fmla="*/ 372796 h 1801345"/>
                <a:gd name="connsiteX56" fmla="*/ 818759 w 974711"/>
                <a:gd name="connsiteY56" fmla="*/ 372463 h 1801345"/>
                <a:gd name="connsiteX57" fmla="*/ 815939 w 974711"/>
                <a:gd name="connsiteY57" fmla="*/ 330801 h 1801345"/>
                <a:gd name="connsiteX58" fmla="*/ 818759 w 974711"/>
                <a:gd name="connsiteY58" fmla="*/ 327981 h 1801345"/>
                <a:gd name="connsiteX59" fmla="*/ 829455 w 974711"/>
                <a:gd name="connsiteY59" fmla="*/ 193707 h 1801345"/>
                <a:gd name="connsiteX60" fmla="*/ 818759 w 974711"/>
                <a:gd name="connsiteY60" fmla="*/ 183011 h 1801345"/>
                <a:gd name="connsiteX61" fmla="*/ 815939 w 974711"/>
                <a:gd name="connsiteY61" fmla="*/ 141349 h 1801345"/>
                <a:gd name="connsiteX62" fmla="*/ 818759 w 974711"/>
                <a:gd name="connsiteY62" fmla="*/ 138529 h 1801345"/>
                <a:gd name="connsiteX63" fmla="*/ 852096 w 974711"/>
                <a:gd name="connsiteY63" fmla="*/ 66615 h 1801345"/>
                <a:gd name="connsiteX64" fmla="*/ 848001 w 974711"/>
                <a:gd name="connsiteY64" fmla="*/ 38040 h 1801345"/>
                <a:gd name="connsiteX65" fmla="*/ 867765 w 974711"/>
                <a:gd name="connsiteY65" fmla="*/ 1226 h 1801345"/>
                <a:gd name="connsiteX66" fmla="*/ 904579 w 974711"/>
                <a:gd name="connsiteY66" fmla="*/ 20990 h 1801345"/>
                <a:gd name="connsiteX67" fmla="*/ 911152 w 974711"/>
                <a:gd name="connsiteY67" fmla="*/ 66139 h 1801345"/>
                <a:gd name="connsiteX68" fmla="*/ 878481 w 974711"/>
                <a:gd name="connsiteY68" fmla="*/ 160913 h 1801345"/>
                <a:gd name="connsiteX69" fmla="*/ 878481 w 974711"/>
                <a:gd name="connsiteY69" fmla="*/ 350365 h 1801345"/>
                <a:gd name="connsiteX70" fmla="*/ 891720 w 974711"/>
                <a:gd name="connsiteY70" fmla="*/ 519624 h 1801345"/>
                <a:gd name="connsiteX71" fmla="*/ 923248 w 974711"/>
                <a:gd name="connsiteY71" fmla="*/ 709076 h 1801345"/>
                <a:gd name="connsiteX72" fmla="*/ 941632 w 974711"/>
                <a:gd name="connsiteY72" fmla="*/ 918626 h 1801345"/>
                <a:gd name="connsiteX73" fmla="*/ 914780 w 974711"/>
                <a:gd name="connsiteY73" fmla="*/ 1135597 h 1801345"/>
                <a:gd name="connsiteX74" fmla="*/ 873147 w 974711"/>
                <a:gd name="connsiteY74" fmla="*/ 1158752 h 1801345"/>
                <a:gd name="connsiteX75" fmla="*/ 873147 w 974711"/>
                <a:gd name="connsiteY75" fmla="*/ 1245429 h 1801345"/>
                <a:gd name="connsiteX76" fmla="*/ 766371 w 974711"/>
                <a:gd name="connsiteY76" fmla="*/ 1353157 h 1801345"/>
                <a:gd name="connsiteX77" fmla="*/ 679694 w 974711"/>
                <a:gd name="connsiteY77" fmla="*/ 1352681 h 1801345"/>
                <a:gd name="connsiteX78" fmla="*/ 481250 w 974711"/>
                <a:gd name="connsiteY78" fmla="*/ 1444426 h 1801345"/>
                <a:gd name="connsiteX79" fmla="*/ 439569 w 974711"/>
                <a:gd name="connsiteY79" fmla="*/ 1421261 h 1801345"/>
                <a:gd name="connsiteX80" fmla="*/ 272500 w 974711"/>
                <a:gd name="connsiteY80" fmla="*/ 1435739 h 1801345"/>
                <a:gd name="connsiteX81" fmla="*/ 279644 w 974711"/>
                <a:gd name="connsiteY81" fmla="*/ 1487555 h 1801345"/>
                <a:gd name="connsiteX82" fmla="*/ 259356 w 974711"/>
                <a:gd name="connsiteY82" fmla="*/ 1572613 h 1801345"/>
                <a:gd name="connsiteX83" fmla="*/ 248116 w 974711"/>
                <a:gd name="connsiteY83" fmla="*/ 1612618 h 1801345"/>
                <a:gd name="connsiteX84" fmla="*/ 248116 w 974711"/>
                <a:gd name="connsiteY84" fmla="*/ 1708725 h 1801345"/>
                <a:gd name="connsiteX85" fmla="*/ 155533 w 974711"/>
                <a:gd name="connsiteY85" fmla="*/ 1801308 h 180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974711" h="1801345">
                  <a:moveTo>
                    <a:pt x="155533" y="1801308"/>
                  </a:moveTo>
                  <a:cubicBezTo>
                    <a:pt x="104317" y="1801251"/>
                    <a:pt x="62807" y="1759751"/>
                    <a:pt x="62760" y="1708535"/>
                  </a:cubicBezTo>
                  <a:lnTo>
                    <a:pt x="62760" y="1612618"/>
                  </a:lnTo>
                  <a:cubicBezTo>
                    <a:pt x="62350" y="1598559"/>
                    <a:pt x="58493" y="1584824"/>
                    <a:pt x="51520" y="1572613"/>
                  </a:cubicBezTo>
                  <a:cubicBezTo>
                    <a:pt x="37985" y="1546315"/>
                    <a:pt x="31032" y="1517130"/>
                    <a:pt x="31232" y="1487555"/>
                  </a:cubicBezTo>
                  <a:cubicBezTo>
                    <a:pt x="31156" y="1460999"/>
                    <a:pt x="36747" y="1434729"/>
                    <a:pt x="47615" y="1410498"/>
                  </a:cubicBezTo>
                  <a:cubicBezTo>
                    <a:pt x="-648" y="1364235"/>
                    <a:pt x="-14031" y="1292340"/>
                    <a:pt x="14373" y="1231809"/>
                  </a:cubicBezTo>
                  <a:cubicBezTo>
                    <a:pt x="21316" y="1217026"/>
                    <a:pt x="38928" y="1210673"/>
                    <a:pt x="53711" y="1217616"/>
                  </a:cubicBezTo>
                  <a:cubicBezTo>
                    <a:pt x="68494" y="1224560"/>
                    <a:pt x="74847" y="1242172"/>
                    <a:pt x="67903" y="1256955"/>
                  </a:cubicBezTo>
                  <a:cubicBezTo>
                    <a:pt x="61693" y="1269785"/>
                    <a:pt x="58435" y="1283844"/>
                    <a:pt x="58378" y="1298103"/>
                  </a:cubicBezTo>
                  <a:cubicBezTo>
                    <a:pt x="58369" y="1330468"/>
                    <a:pt x="74571" y="1360682"/>
                    <a:pt x="101527" y="1378589"/>
                  </a:cubicBezTo>
                  <a:cubicBezTo>
                    <a:pt x="115080" y="1387657"/>
                    <a:pt x="118719" y="1405992"/>
                    <a:pt x="109651" y="1419546"/>
                  </a:cubicBezTo>
                  <a:cubicBezTo>
                    <a:pt x="109613" y="1419613"/>
                    <a:pt x="109566" y="1419670"/>
                    <a:pt x="109527" y="1419737"/>
                  </a:cubicBezTo>
                  <a:cubicBezTo>
                    <a:pt x="96431" y="1439911"/>
                    <a:pt x="89601" y="1463504"/>
                    <a:pt x="89906" y="1487555"/>
                  </a:cubicBezTo>
                  <a:cubicBezTo>
                    <a:pt x="89715" y="1507605"/>
                    <a:pt x="94354" y="1527398"/>
                    <a:pt x="103431" y="1545276"/>
                  </a:cubicBezTo>
                  <a:cubicBezTo>
                    <a:pt x="114852" y="1565917"/>
                    <a:pt x="121062" y="1589034"/>
                    <a:pt x="121529" y="1612618"/>
                  </a:cubicBezTo>
                  <a:lnTo>
                    <a:pt x="121529" y="1708725"/>
                  </a:lnTo>
                  <a:cubicBezTo>
                    <a:pt x="120538" y="1727270"/>
                    <a:pt x="134769" y="1743101"/>
                    <a:pt x="153314" y="1744092"/>
                  </a:cubicBezTo>
                  <a:cubicBezTo>
                    <a:pt x="171859" y="1745082"/>
                    <a:pt x="187690" y="1730842"/>
                    <a:pt x="188680" y="1712307"/>
                  </a:cubicBezTo>
                  <a:cubicBezTo>
                    <a:pt x="188747" y="1711116"/>
                    <a:pt x="188747" y="1709916"/>
                    <a:pt x="188680" y="1708725"/>
                  </a:cubicBezTo>
                  <a:lnTo>
                    <a:pt x="188680" y="1612618"/>
                  </a:lnTo>
                  <a:cubicBezTo>
                    <a:pt x="189147" y="1589034"/>
                    <a:pt x="195357" y="1565917"/>
                    <a:pt x="206778" y="1545276"/>
                  </a:cubicBezTo>
                  <a:cubicBezTo>
                    <a:pt x="215855" y="1527398"/>
                    <a:pt x="220494" y="1507605"/>
                    <a:pt x="220303" y="1487555"/>
                  </a:cubicBezTo>
                  <a:cubicBezTo>
                    <a:pt x="220608" y="1463504"/>
                    <a:pt x="213778" y="1439911"/>
                    <a:pt x="200682" y="1419737"/>
                  </a:cubicBezTo>
                  <a:cubicBezTo>
                    <a:pt x="191509" y="1406249"/>
                    <a:pt x="195005" y="1387885"/>
                    <a:pt x="208492" y="1378713"/>
                  </a:cubicBezTo>
                  <a:cubicBezTo>
                    <a:pt x="208559" y="1378675"/>
                    <a:pt x="208616" y="1378627"/>
                    <a:pt x="208683" y="1378589"/>
                  </a:cubicBezTo>
                  <a:cubicBezTo>
                    <a:pt x="215750" y="1373693"/>
                    <a:pt x="222160" y="1367892"/>
                    <a:pt x="227733" y="1361349"/>
                  </a:cubicBezTo>
                  <a:cubicBezTo>
                    <a:pt x="233333" y="1354948"/>
                    <a:pt x="241420" y="1351262"/>
                    <a:pt x="249926" y="1351252"/>
                  </a:cubicBezTo>
                  <a:lnTo>
                    <a:pt x="249926" y="1351252"/>
                  </a:lnTo>
                  <a:cubicBezTo>
                    <a:pt x="258461" y="1351262"/>
                    <a:pt x="266576" y="1354938"/>
                    <a:pt x="272214" y="1361349"/>
                  </a:cubicBezTo>
                  <a:cubicBezTo>
                    <a:pt x="306343" y="1401382"/>
                    <a:pt x="366464" y="1406164"/>
                    <a:pt x="406498" y="1372036"/>
                  </a:cubicBezTo>
                  <a:cubicBezTo>
                    <a:pt x="410336" y="1368768"/>
                    <a:pt x="413908" y="1365187"/>
                    <a:pt x="417185" y="1361349"/>
                  </a:cubicBezTo>
                  <a:cubicBezTo>
                    <a:pt x="427910" y="1349061"/>
                    <a:pt x="446560" y="1347804"/>
                    <a:pt x="458847" y="1358529"/>
                  </a:cubicBezTo>
                  <a:cubicBezTo>
                    <a:pt x="459847" y="1359405"/>
                    <a:pt x="460791" y="1360348"/>
                    <a:pt x="461667" y="1361349"/>
                  </a:cubicBezTo>
                  <a:cubicBezTo>
                    <a:pt x="479755" y="1382599"/>
                    <a:pt x="506244" y="1394858"/>
                    <a:pt x="534152" y="1394876"/>
                  </a:cubicBezTo>
                  <a:cubicBezTo>
                    <a:pt x="583377" y="1394638"/>
                    <a:pt x="624478" y="1357272"/>
                    <a:pt x="629402" y="1308294"/>
                  </a:cubicBezTo>
                  <a:cubicBezTo>
                    <a:pt x="631126" y="1292073"/>
                    <a:pt x="645661" y="1280329"/>
                    <a:pt x="661882" y="1282044"/>
                  </a:cubicBezTo>
                  <a:cubicBezTo>
                    <a:pt x="666159" y="1282501"/>
                    <a:pt x="670293" y="1283882"/>
                    <a:pt x="673979" y="1286101"/>
                  </a:cubicBezTo>
                  <a:cubicBezTo>
                    <a:pt x="696820" y="1300055"/>
                    <a:pt x="724480" y="1303751"/>
                    <a:pt x="750179" y="1296293"/>
                  </a:cubicBezTo>
                  <a:cubicBezTo>
                    <a:pt x="782316" y="1286892"/>
                    <a:pt x="807453" y="1261755"/>
                    <a:pt x="816854" y="1229618"/>
                  </a:cubicBezTo>
                  <a:cubicBezTo>
                    <a:pt x="824284" y="1203900"/>
                    <a:pt x="820550" y="1176240"/>
                    <a:pt x="806567" y="1153418"/>
                  </a:cubicBezTo>
                  <a:cubicBezTo>
                    <a:pt x="798214" y="1139416"/>
                    <a:pt x="802795" y="1121290"/>
                    <a:pt x="816806" y="1112937"/>
                  </a:cubicBezTo>
                  <a:cubicBezTo>
                    <a:pt x="820454" y="1110755"/>
                    <a:pt x="824531" y="1109393"/>
                    <a:pt x="828760" y="1108936"/>
                  </a:cubicBezTo>
                  <a:cubicBezTo>
                    <a:pt x="881434" y="1103840"/>
                    <a:pt x="920010" y="1057006"/>
                    <a:pt x="914914" y="1004333"/>
                  </a:cubicBezTo>
                  <a:cubicBezTo>
                    <a:pt x="912523" y="979691"/>
                    <a:pt x="900703" y="956936"/>
                    <a:pt x="881910" y="940820"/>
                  </a:cubicBezTo>
                  <a:cubicBezTo>
                    <a:pt x="869623" y="930095"/>
                    <a:pt x="868365" y="911445"/>
                    <a:pt x="879090" y="899158"/>
                  </a:cubicBezTo>
                  <a:cubicBezTo>
                    <a:pt x="879967" y="898157"/>
                    <a:pt x="880910" y="897214"/>
                    <a:pt x="881910" y="896338"/>
                  </a:cubicBezTo>
                  <a:cubicBezTo>
                    <a:pt x="922048" y="862334"/>
                    <a:pt x="927030" y="802231"/>
                    <a:pt x="893025" y="762093"/>
                  </a:cubicBezTo>
                  <a:cubicBezTo>
                    <a:pt x="885901" y="753682"/>
                    <a:pt x="877366" y="746576"/>
                    <a:pt x="867813" y="741081"/>
                  </a:cubicBezTo>
                  <a:cubicBezTo>
                    <a:pt x="860326" y="736680"/>
                    <a:pt x="855192" y="729174"/>
                    <a:pt x="853811" y="720602"/>
                  </a:cubicBezTo>
                  <a:cubicBezTo>
                    <a:pt x="852373" y="712020"/>
                    <a:pt x="854773" y="703247"/>
                    <a:pt x="860383" y="696599"/>
                  </a:cubicBezTo>
                  <a:cubicBezTo>
                    <a:pt x="894911" y="656908"/>
                    <a:pt x="890720" y="596748"/>
                    <a:pt x="851030" y="562220"/>
                  </a:cubicBezTo>
                  <a:cubicBezTo>
                    <a:pt x="846429" y="558220"/>
                    <a:pt x="841466" y="554676"/>
                    <a:pt x="836190" y="551628"/>
                  </a:cubicBezTo>
                  <a:cubicBezTo>
                    <a:pt x="822207" y="543341"/>
                    <a:pt x="817588" y="525282"/>
                    <a:pt x="825874" y="511300"/>
                  </a:cubicBezTo>
                  <a:cubicBezTo>
                    <a:pt x="826750" y="509832"/>
                    <a:pt x="827741" y="508442"/>
                    <a:pt x="828855" y="507147"/>
                  </a:cubicBezTo>
                  <a:cubicBezTo>
                    <a:pt x="863279" y="467361"/>
                    <a:pt x="858926" y="407210"/>
                    <a:pt x="819140" y="372796"/>
                  </a:cubicBezTo>
                  <a:cubicBezTo>
                    <a:pt x="819016" y="372682"/>
                    <a:pt x="818883" y="372577"/>
                    <a:pt x="818759" y="372463"/>
                  </a:cubicBezTo>
                  <a:cubicBezTo>
                    <a:pt x="806472" y="361738"/>
                    <a:pt x="805214" y="343088"/>
                    <a:pt x="815939" y="330801"/>
                  </a:cubicBezTo>
                  <a:cubicBezTo>
                    <a:pt x="816816" y="329800"/>
                    <a:pt x="817759" y="328857"/>
                    <a:pt x="818759" y="327981"/>
                  </a:cubicBezTo>
                  <a:cubicBezTo>
                    <a:pt x="858793" y="293853"/>
                    <a:pt x="863584" y="233731"/>
                    <a:pt x="829455" y="193707"/>
                  </a:cubicBezTo>
                  <a:cubicBezTo>
                    <a:pt x="826179" y="189859"/>
                    <a:pt x="822598" y="186287"/>
                    <a:pt x="818759" y="183011"/>
                  </a:cubicBezTo>
                  <a:cubicBezTo>
                    <a:pt x="806472" y="172286"/>
                    <a:pt x="805214" y="153636"/>
                    <a:pt x="815939" y="141349"/>
                  </a:cubicBezTo>
                  <a:cubicBezTo>
                    <a:pt x="816816" y="140348"/>
                    <a:pt x="817759" y="139405"/>
                    <a:pt x="818759" y="138529"/>
                  </a:cubicBezTo>
                  <a:cubicBezTo>
                    <a:pt x="839790" y="120536"/>
                    <a:pt x="851963" y="94295"/>
                    <a:pt x="852096" y="66615"/>
                  </a:cubicBezTo>
                  <a:cubicBezTo>
                    <a:pt x="852125" y="56947"/>
                    <a:pt x="850744" y="47318"/>
                    <a:pt x="848001" y="38040"/>
                  </a:cubicBezTo>
                  <a:cubicBezTo>
                    <a:pt x="843295" y="22419"/>
                    <a:pt x="852144" y="5932"/>
                    <a:pt x="867765" y="1226"/>
                  </a:cubicBezTo>
                  <a:cubicBezTo>
                    <a:pt x="883386" y="-3479"/>
                    <a:pt x="899874" y="5370"/>
                    <a:pt x="904579" y="20990"/>
                  </a:cubicBezTo>
                  <a:cubicBezTo>
                    <a:pt x="908960" y="35640"/>
                    <a:pt x="911171" y="50851"/>
                    <a:pt x="911152" y="66139"/>
                  </a:cubicBezTo>
                  <a:cubicBezTo>
                    <a:pt x="911085" y="100486"/>
                    <a:pt x="899588" y="133824"/>
                    <a:pt x="878481" y="160913"/>
                  </a:cubicBezTo>
                  <a:cubicBezTo>
                    <a:pt x="922048" y="216548"/>
                    <a:pt x="922048" y="294730"/>
                    <a:pt x="878481" y="350365"/>
                  </a:cubicBezTo>
                  <a:cubicBezTo>
                    <a:pt x="916599" y="398962"/>
                    <a:pt x="921820" y="465694"/>
                    <a:pt x="891720" y="519624"/>
                  </a:cubicBezTo>
                  <a:cubicBezTo>
                    <a:pt x="945204" y="567649"/>
                    <a:pt x="958291" y="646316"/>
                    <a:pt x="923248" y="709076"/>
                  </a:cubicBezTo>
                  <a:cubicBezTo>
                    <a:pt x="983417" y="763283"/>
                    <a:pt x="991438" y="854780"/>
                    <a:pt x="941632" y="918626"/>
                  </a:cubicBezTo>
                  <a:cubicBezTo>
                    <a:pt x="994133" y="985959"/>
                    <a:pt x="982113" y="1083095"/>
                    <a:pt x="914780" y="1135597"/>
                  </a:cubicBezTo>
                  <a:cubicBezTo>
                    <a:pt x="902188" y="1145417"/>
                    <a:pt x="888139" y="1153237"/>
                    <a:pt x="873147" y="1158752"/>
                  </a:cubicBezTo>
                  <a:cubicBezTo>
                    <a:pt x="881538" y="1187041"/>
                    <a:pt x="881538" y="1217150"/>
                    <a:pt x="873147" y="1245429"/>
                  </a:cubicBezTo>
                  <a:cubicBezTo>
                    <a:pt x="858545" y="1297369"/>
                    <a:pt x="818178" y="1338098"/>
                    <a:pt x="766371" y="1353157"/>
                  </a:cubicBezTo>
                  <a:cubicBezTo>
                    <a:pt x="738044" y="1361434"/>
                    <a:pt x="707926" y="1361272"/>
                    <a:pt x="679694" y="1352681"/>
                  </a:cubicBezTo>
                  <a:cubicBezTo>
                    <a:pt x="650233" y="1432815"/>
                    <a:pt x="561384" y="1473886"/>
                    <a:pt x="481250" y="1444426"/>
                  </a:cubicBezTo>
                  <a:cubicBezTo>
                    <a:pt x="466239" y="1438901"/>
                    <a:pt x="452180" y="1431091"/>
                    <a:pt x="439569" y="1421261"/>
                  </a:cubicBezTo>
                  <a:cubicBezTo>
                    <a:pt x="391687" y="1458808"/>
                    <a:pt x="326136" y="1464485"/>
                    <a:pt x="272500" y="1435739"/>
                  </a:cubicBezTo>
                  <a:cubicBezTo>
                    <a:pt x="277234" y="1452608"/>
                    <a:pt x="279644" y="1470038"/>
                    <a:pt x="279644" y="1487555"/>
                  </a:cubicBezTo>
                  <a:cubicBezTo>
                    <a:pt x="279853" y="1517130"/>
                    <a:pt x="272891" y="1546315"/>
                    <a:pt x="259356" y="1572613"/>
                  </a:cubicBezTo>
                  <a:cubicBezTo>
                    <a:pt x="252450" y="1584853"/>
                    <a:pt x="248593" y="1598578"/>
                    <a:pt x="248116" y="1612618"/>
                  </a:cubicBezTo>
                  <a:lnTo>
                    <a:pt x="248116" y="1708725"/>
                  </a:lnTo>
                  <a:cubicBezTo>
                    <a:pt x="247964" y="1759789"/>
                    <a:pt x="206597" y="1801156"/>
                    <a:pt x="155533" y="1801308"/>
                  </a:cubicBezTo>
                  <a:close/>
                </a:path>
              </a:pathLst>
            </a:custGeom>
            <a:solidFill>
              <a:srgbClr val="CC5500"/>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0405117E-8360-4AB5-2176-88947262805C}"/>
                </a:ext>
              </a:extLst>
            </p:cNvPr>
            <p:cNvSpPr/>
            <p:nvPr/>
          </p:nvSpPr>
          <p:spPr>
            <a:xfrm>
              <a:off x="5725968" y="5062266"/>
              <a:ext cx="172099" cy="170768"/>
            </a:xfrm>
            <a:custGeom>
              <a:avLst/>
              <a:gdLst>
                <a:gd name="connsiteX0" fmla="*/ 141993 w 172099"/>
                <a:gd name="connsiteY0" fmla="*/ 170731 h 170768"/>
                <a:gd name="connsiteX1" fmla="*/ 116371 w 172099"/>
                <a:gd name="connsiteY1" fmla="*/ 155872 h 170768"/>
                <a:gd name="connsiteX2" fmla="*/ 14358 w 172099"/>
                <a:gd name="connsiteY2" fmla="*/ 55097 h 170768"/>
                <a:gd name="connsiteX3" fmla="*/ 3595 w 172099"/>
                <a:gd name="connsiteY3" fmla="*/ 14711 h 170768"/>
                <a:gd name="connsiteX4" fmla="*/ 43980 w 172099"/>
                <a:gd name="connsiteY4" fmla="*/ 3948 h 170768"/>
                <a:gd name="connsiteX5" fmla="*/ 167805 w 172099"/>
                <a:gd name="connsiteY5" fmla="*/ 126440 h 170768"/>
                <a:gd name="connsiteX6" fmla="*/ 156852 w 172099"/>
                <a:gd name="connsiteY6" fmla="*/ 166730 h 170768"/>
                <a:gd name="connsiteX7" fmla="*/ 141993 w 172099"/>
                <a:gd name="connsiteY7" fmla="*/ 170731 h 17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099" h="170768">
                  <a:moveTo>
                    <a:pt x="141993" y="170731"/>
                  </a:moveTo>
                  <a:cubicBezTo>
                    <a:pt x="131411" y="170731"/>
                    <a:pt x="121628" y="165064"/>
                    <a:pt x="116371" y="155872"/>
                  </a:cubicBezTo>
                  <a:cubicBezTo>
                    <a:pt x="90624" y="114838"/>
                    <a:pt x="55706" y="80339"/>
                    <a:pt x="14358" y="55097"/>
                  </a:cubicBezTo>
                  <a:cubicBezTo>
                    <a:pt x="232" y="46916"/>
                    <a:pt x="-4587" y="28837"/>
                    <a:pt x="3595" y="14711"/>
                  </a:cubicBezTo>
                  <a:cubicBezTo>
                    <a:pt x="11777" y="586"/>
                    <a:pt x="29855" y="-4234"/>
                    <a:pt x="43980" y="3948"/>
                  </a:cubicBezTo>
                  <a:cubicBezTo>
                    <a:pt x="94425" y="34333"/>
                    <a:pt x="136878" y="76329"/>
                    <a:pt x="167805" y="126440"/>
                  </a:cubicBezTo>
                  <a:cubicBezTo>
                    <a:pt x="175902" y="140594"/>
                    <a:pt x="170997" y="158625"/>
                    <a:pt x="156852" y="166730"/>
                  </a:cubicBezTo>
                  <a:cubicBezTo>
                    <a:pt x="152347" y="169379"/>
                    <a:pt x="147213" y="170760"/>
                    <a:pt x="141993" y="170731"/>
                  </a:cubicBezTo>
                  <a:close/>
                </a:path>
              </a:pathLst>
            </a:custGeom>
            <a:solidFill>
              <a:srgbClr val="CC5500"/>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6543614E-8710-2506-E793-09446A2B88A4}"/>
                </a:ext>
              </a:extLst>
            </p:cNvPr>
            <p:cNvSpPr/>
            <p:nvPr/>
          </p:nvSpPr>
          <p:spPr>
            <a:xfrm>
              <a:off x="6521862" y="4637150"/>
              <a:ext cx="291750" cy="311658"/>
            </a:xfrm>
            <a:custGeom>
              <a:avLst/>
              <a:gdLst>
                <a:gd name="connsiteX0" fmla="*/ 135531 w 291750"/>
                <a:gd name="connsiteY0" fmla="*/ 311621 h 311658"/>
                <a:gd name="connsiteX1" fmla="*/ 29136 w 291750"/>
                <a:gd name="connsiteY1" fmla="*/ 311621 h 311658"/>
                <a:gd name="connsiteX2" fmla="*/ -391 w 291750"/>
                <a:gd name="connsiteY2" fmla="*/ 282093 h 311658"/>
                <a:gd name="connsiteX3" fmla="*/ 29136 w 291750"/>
                <a:gd name="connsiteY3" fmla="*/ 252566 h 311658"/>
                <a:gd name="connsiteX4" fmla="*/ 135531 w 291750"/>
                <a:gd name="connsiteY4" fmla="*/ 252566 h 311658"/>
                <a:gd name="connsiteX5" fmla="*/ 232305 w 291750"/>
                <a:gd name="connsiteY5" fmla="*/ 155792 h 311658"/>
                <a:gd name="connsiteX6" fmla="*/ 135531 w 291750"/>
                <a:gd name="connsiteY6" fmla="*/ 59018 h 311658"/>
                <a:gd name="connsiteX7" fmla="*/ 72380 w 291750"/>
                <a:gd name="connsiteY7" fmla="*/ 59018 h 311658"/>
                <a:gd name="connsiteX8" fmla="*/ 42852 w 291750"/>
                <a:gd name="connsiteY8" fmla="*/ 29491 h 311658"/>
                <a:gd name="connsiteX9" fmla="*/ 72380 w 291750"/>
                <a:gd name="connsiteY9" fmla="*/ -37 h 311658"/>
                <a:gd name="connsiteX10" fmla="*/ 135531 w 291750"/>
                <a:gd name="connsiteY10" fmla="*/ -37 h 311658"/>
                <a:gd name="connsiteX11" fmla="*/ 291360 w 291750"/>
                <a:gd name="connsiteY11" fmla="*/ 155792 h 311658"/>
                <a:gd name="connsiteX12" fmla="*/ 135531 w 291750"/>
                <a:gd name="connsiteY12" fmla="*/ 311621 h 31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750" h="311658">
                  <a:moveTo>
                    <a:pt x="135531" y="311621"/>
                  </a:moveTo>
                  <a:lnTo>
                    <a:pt x="29136" y="311621"/>
                  </a:lnTo>
                  <a:cubicBezTo>
                    <a:pt x="12830" y="311621"/>
                    <a:pt x="-391" y="298400"/>
                    <a:pt x="-391" y="282093"/>
                  </a:cubicBezTo>
                  <a:cubicBezTo>
                    <a:pt x="-391" y="265787"/>
                    <a:pt x="12830" y="252566"/>
                    <a:pt x="29136" y="252566"/>
                  </a:cubicBezTo>
                  <a:lnTo>
                    <a:pt x="135531" y="252566"/>
                  </a:lnTo>
                  <a:cubicBezTo>
                    <a:pt x="188976" y="252566"/>
                    <a:pt x="232305" y="209237"/>
                    <a:pt x="232305" y="155792"/>
                  </a:cubicBezTo>
                  <a:cubicBezTo>
                    <a:pt x="232305" y="102347"/>
                    <a:pt x="188976" y="59018"/>
                    <a:pt x="135531" y="59018"/>
                  </a:cubicBezTo>
                  <a:lnTo>
                    <a:pt x="72380" y="59018"/>
                  </a:lnTo>
                  <a:cubicBezTo>
                    <a:pt x="56073" y="59018"/>
                    <a:pt x="42852" y="45797"/>
                    <a:pt x="42852" y="29491"/>
                  </a:cubicBezTo>
                  <a:cubicBezTo>
                    <a:pt x="42852" y="13184"/>
                    <a:pt x="56073" y="-37"/>
                    <a:pt x="72380" y="-37"/>
                  </a:cubicBezTo>
                  <a:lnTo>
                    <a:pt x="135531" y="-37"/>
                  </a:lnTo>
                  <a:cubicBezTo>
                    <a:pt x="221589" y="-37"/>
                    <a:pt x="291360" y="69733"/>
                    <a:pt x="291360" y="155792"/>
                  </a:cubicBezTo>
                  <a:cubicBezTo>
                    <a:pt x="291360" y="241850"/>
                    <a:pt x="221589" y="311621"/>
                    <a:pt x="135531" y="311621"/>
                  </a:cubicBezTo>
                  <a:close/>
                </a:path>
              </a:pathLst>
            </a:custGeom>
            <a:solidFill>
              <a:srgbClr val="CC5500"/>
            </a:solidFill>
            <a:ln w="9525" cap="flat">
              <a:noFill/>
              <a:prstDash val="solid"/>
              <a:miter/>
            </a:ln>
          </p:spPr>
          <p:txBody>
            <a:bodyPr rtlCol="0" anchor="ctr"/>
            <a:lstStyle/>
            <a:p>
              <a:endParaRPr lang="en-IN"/>
            </a:p>
          </p:txBody>
        </p:sp>
      </p:grpSp>
      <p:grpSp>
        <p:nvGrpSpPr>
          <p:cNvPr id="52" name="Group 51">
            <a:extLst>
              <a:ext uri="{FF2B5EF4-FFF2-40B4-BE49-F238E27FC236}">
                <a16:creationId xmlns:a16="http://schemas.microsoft.com/office/drawing/2014/main" xmlns="" id="{6E3676AE-C6BE-291D-ABD4-5AB8E8504CB8}"/>
              </a:ext>
            </a:extLst>
          </p:cNvPr>
          <p:cNvGrpSpPr/>
          <p:nvPr/>
        </p:nvGrpSpPr>
        <p:grpSpPr>
          <a:xfrm>
            <a:off x="838200" y="1602652"/>
            <a:ext cx="1764603" cy="2016918"/>
            <a:chOff x="5157786" y="1242917"/>
            <a:chExt cx="1764603" cy="2016918"/>
          </a:xfrm>
        </p:grpSpPr>
        <p:sp>
          <p:nvSpPr>
            <p:cNvPr id="42" name="Freeform: Shape 41">
              <a:extLst>
                <a:ext uri="{FF2B5EF4-FFF2-40B4-BE49-F238E27FC236}">
                  <a16:creationId xmlns:a16="http://schemas.microsoft.com/office/drawing/2014/main" xmlns="" id="{B31735F3-8977-11B1-6E5C-32FB6AC777A7}"/>
                </a:ext>
              </a:extLst>
            </p:cNvPr>
            <p:cNvSpPr/>
            <p:nvPr/>
          </p:nvSpPr>
          <p:spPr>
            <a:xfrm>
              <a:off x="5187708" y="1440941"/>
              <a:ext cx="1705342" cy="1789506"/>
            </a:xfrm>
            <a:custGeom>
              <a:avLst/>
              <a:gdLst>
                <a:gd name="connsiteX0" fmla="*/ 1679140 w 1705342"/>
                <a:gd name="connsiteY0" fmla="*/ 917030 h 1789506"/>
                <a:gd name="connsiteX1" fmla="*/ 1664852 w 1705342"/>
                <a:gd name="connsiteY1" fmla="*/ 750914 h 1789506"/>
                <a:gd name="connsiteX2" fmla="*/ 1658185 w 1705342"/>
                <a:gd name="connsiteY2" fmla="*/ 710623 h 1789506"/>
                <a:gd name="connsiteX3" fmla="*/ 1672758 w 1705342"/>
                <a:gd name="connsiteY3" fmla="*/ 652616 h 1789506"/>
                <a:gd name="connsiteX4" fmla="*/ 1633324 w 1705342"/>
                <a:gd name="connsiteY4" fmla="*/ 561462 h 1789506"/>
                <a:gd name="connsiteX5" fmla="*/ 1626657 w 1705342"/>
                <a:gd name="connsiteY5" fmla="*/ 521171 h 1789506"/>
                <a:gd name="connsiteX6" fmla="*/ 1615989 w 1705342"/>
                <a:gd name="connsiteY6" fmla="*/ 387821 h 1789506"/>
                <a:gd name="connsiteX7" fmla="*/ 1615989 w 1705342"/>
                <a:gd name="connsiteY7" fmla="*/ 348292 h 1789506"/>
                <a:gd name="connsiteX8" fmla="*/ 1615989 w 1705342"/>
                <a:gd name="connsiteY8" fmla="*/ 198369 h 1789506"/>
                <a:gd name="connsiteX9" fmla="*/ 1615989 w 1705342"/>
                <a:gd name="connsiteY9" fmla="*/ 158840 h 1789506"/>
                <a:gd name="connsiteX10" fmla="*/ 1641230 w 1705342"/>
                <a:gd name="connsiteY10" fmla="*/ 83878 h 1789506"/>
                <a:gd name="connsiteX11" fmla="*/ 1632658 w 1705342"/>
                <a:gd name="connsiteY11" fmla="*/ 33491 h 1789506"/>
                <a:gd name="connsiteX12" fmla="*/ 908281 w 1705342"/>
                <a:gd name="connsiteY12" fmla="*/ 254661 h 1789506"/>
                <a:gd name="connsiteX13" fmla="*/ 154759 w 1705342"/>
                <a:gd name="connsiteY13" fmla="*/ -37 h 1789506"/>
                <a:gd name="connsiteX14" fmla="*/ 95418 w 1705342"/>
                <a:gd name="connsiteY14" fmla="*/ 62352 h 1789506"/>
                <a:gd name="connsiteX15" fmla="*/ 88084 w 1705342"/>
                <a:gd name="connsiteY15" fmla="*/ 222372 h 1789506"/>
                <a:gd name="connsiteX16" fmla="*/ 88084 w 1705342"/>
                <a:gd name="connsiteY16" fmla="*/ 261900 h 1789506"/>
                <a:gd name="connsiteX17" fmla="*/ 88084 w 1705342"/>
                <a:gd name="connsiteY17" fmla="*/ 411824 h 1789506"/>
                <a:gd name="connsiteX18" fmla="*/ 88084 w 1705342"/>
                <a:gd name="connsiteY18" fmla="*/ 451353 h 1789506"/>
                <a:gd name="connsiteX19" fmla="*/ 62842 w 1705342"/>
                <a:gd name="connsiteY19" fmla="*/ 526315 h 1789506"/>
                <a:gd name="connsiteX20" fmla="*/ 77415 w 1705342"/>
                <a:gd name="connsiteY20" fmla="*/ 584322 h 1789506"/>
                <a:gd name="connsiteX21" fmla="*/ 70748 w 1705342"/>
                <a:gd name="connsiteY21" fmla="*/ 624613 h 1789506"/>
                <a:gd name="connsiteX22" fmla="*/ 31314 w 1705342"/>
                <a:gd name="connsiteY22" fmla="*/ 715767 h 1789506"/>
                <a:gd name="connsiteX23" fmla="*/ 45888 w 1705342"/>
                <a:gd name="connsiteY23" fmla="*/ 773774 h 1789506"/>
                <a:gd name="connsiteX24" fmla="*/ 39220 w 1705342"/>
                <a:gd name="connsiteY24" fmla="*/ 814065 h 1789506"/>
                <a:gd name="connsiteX25" fmla="*/ 33353 w 1705342"/>
                <a:gd name="connsiteY25" fmla="*/ 990830 h 1789506"/>
                <a:gd name="connsiteX26" fmla="*/ 57318 w 1705342"/>
                <a:gd name="connsiteY26" fmla="*/ 1010756 h 1789506"/>
                <a:gd name="connsiteX27" fmla="*/ 71415 w 1705342"/>
                <a:gd name="connsiteY27" fmla="*/ 1048380 h 1789506"/>
                <a:gd name="connsiteX28" fmla="*/ 62652 w 1705342"/>
                <a:gd name="connsiteY28" fmla="*/ 1094386 h 1789506"/>
                <a:gd name="connsiteX29" fmla="*/ 107991 w 1705342"/>
                <a:gd name="connsiteY29" fmla="*/ 1182968 h 1789506"/>
                <a:gd name="connsiteX30" fmla="*/ 196669 w 1705342"/>
                <a:gd name="connsiteY30" fmla="*/ 1219830 h 1789506"/>
                <a:gd name="connsiteX31" fmla="*/ 222958 w 1705342"/>
                <a:gd name="connsiteY31" fmla="*/ 1245452 h 1789506"/>
                <a:gd name="connsiteX32" fmla="*/ 371414 w 1705342"/>
                <a:gd name="connsiteY32" fmla="*/ 1344769 h 1789506"/>
                <a:gd name="connsiteX33" fmla="*/ 473084 w 1705342"/>
                <a:gd name="connsiteY33" fmla="*/ 1224878 h 1789506"/>
                <a:gd name="connsiteX34" fmla="*/ 356117 w 1705342"/>
                <a:gd name="connsiteY34" fmla="*/ 1091528 h 1789506"/>
                <a:gd name="connsiteX35" fmla="*/ 662631 w 1705342"/>
                <a:gd name="connsiteY35" fmla="*/ 684239 h 1789506"/>
                <a:gd name="connsiteX36" fmla="*/ 802268 w 1705342"/>
                <a:gd name="connsiteY36" fmla="*/ 1252596 h 1789506"/>
                <a:gd name="connsiteX37" fmla="*/ 788933 w 1705342"/>
                <a:gd name="connsiteY37" fmla="*/ 1315747 h 1789506"/>
                <a:gd name="connsiteX38" fmla="*/ 826461 w 1705342"/>
                <a:gd name="connsiteY38" fmla="*/ 1405567 h 1789506"/>
                <a:gd name="connsiteX39" fmla="*/ 833510 w 1705342"/>
                <a:gd name="connsiteY39" fmla="*/ 1442048 h 1789506"/>
                <a:gd name="connsiteX40" fmla="*/ 820556 w 1705342"/>
                <a:gd name="connsiteY40" fmla="*/ 1505294 h 1789506"/>
                <a:gd name="connsiteX41" fmla="*/ 837415 w 1705342"/>
                <a:gd name="connsiteY41" fmla="*/ 1576636 h 1789506"/>
                <a:gd name="connsiteX42" fmla="*/ 852084 w 1705342"/>
                <a:gd name="connsiteY42" fmla="*/ 1630357 h 1789506"/>
                <a:gd name="connsiteX43" fmla="*/ 852084 w 1705342"/>
                <a:gd name="connsiteY43" fmla="*/ 1722940 h 1789506"/>
                <a:gd name="connsiteX44" fmla="*/ 904662 w 1705342"/>
                <a:gd name="connsiteY44" fmla="*/ 1788568 h 1789506"/>
                <a:gd name="connsiteX45" fmla="*/ 977490 w 1705342"/>
                <a:gd name="connsiteY45" fmla="*/ 1736885 h 1789506"/>
                <a:gd name="connsiteX46" fmla="*/ 978385 w 1705342"/>
                <a:gd name="connsiteY46" fmla="*/ 1726274 h 1789506"/>
                <a:gd name="connsiteX47" fmla="*/ 978385 w 1705342"/>
                <a:gd name="connsiteY47" fmla="*/ 1630453 h 1789506"/>
                <a:gd name="connsiteX48" fmla="*/ 993054 w 1705342"/>
                <a:gd name="connsiteY48" fmla="*/ 1576732 h 1789506"/>
                <a:gd name="connsiteX49" fmla="*/ 1010008 w 1705342"/>
                <a:gd name="connsiteY49" fmla="*/ 1505389 h 1789506"/>
                <a:gd name="connsiteX50" fmla="*/ 985243 w 1705342"/>
                <a:gd name="connsiteY50" fmla="*/ 1420903 h 1789506"/>
                <a:gd name="connsiteX51" fmla="*/ 987291 w 1705342"/>
                <a:gd name="connsiteY51" fmla="*/ 1397414 h 1789506"/>
                <a:gd name="connsiteX52" fmla="*/ 1010008 w 1705342"/>
                <a:gd name="connsiteY52" fmla="*/ 1398614 h 1789506"/>
                <a:gd name="connsiteX53" fmla="*/ 1104687 w 1705342"/>
                <a:gd name="connsiteY53" fmla="*/ 1442239 h 1789506"/>
                <a:gd name="connsiteX54" fmla="*/ 1179649 w 1705342"/>
                <a:gd name="connsiteY54" fmla="*/ 1416997 h 1789506"/>
                <a:gd name="connsiteX55" fmla="*/ 1219177 w 1705342"/>
                <a:gd name="connsiteY55" fmla="*/ 1416997 h 1789506"/>
                <a:gd name="connsiteX56" fmla="*/ 1394190 w 1705342"/>
                <a:gd name="connsiteY56" fmla="*/ 1392432 h 1789506"/>
                <a:gd name="connsiteX57" fmla="*/ 1411868 w 1705342"/>
                <a:gd name="connsiteY57" fmla="*/ 1359847 h 1789506"/>
                <a:gd name="connsiteX58" fmla="*/ 1448635 w 1705342"/>
                <a:gd name="connsiteY58" fmla="*/ 1342036 h 1789506"/>
                <a:gd name="connsiteX59" fmla="*/ 1518262 w 1705342"/>
                <a:gd name="connsiteY59" fmla="*/ 1342036 h 1789506"/>
                <a:gd name="connsiteX60" fmla="*/ 1605035 w 1705342"/>
                <a:gd name="connsiteY60" fmla="*/ 1255263 h 1789506"/>
                <a:gd name="connsiteX61" fmla="*/ 1605035 w 1705342"/>
                <a:gd name="connsiteY61" fmla="*/ 1185635 h 1789506"/>
                <a:gd name="connsiteX62" fmla="*/ 1622847 w 1705342"/>
                <a:gd name="connsiteY62" fmla="*/ 1148869 h 1789506"/>
                <a:gd name="connsiteX63" fmla="*/ 1704952 w 1705342"/>
                <a:gd name="connsiteY63" fmla="*/ 1031140 h 1789506"/>
                <a:gd name="connsiteX64" fmla="*/ 1679711 w 1705342"/>
                <a:gd name="connsiteY64" fmla="*/ 956178 h 1789506"/>
                <a:gd name="connsiteX65" fmla="*/ 1679140 w 1705342"/>
                <a:gd name="connsiteY65" fmla="*/ 917030 h 1789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705342" h="1789506">
                  <a:moveTo>
                    <a:pt x="1679140" y="917030"/>
                  </a:moveTo>
                  <a:cubicBezTo>
                    <a:pt x="1717630" y="866176"/>
                    <a:pt x="1711467" y="794453"/>
                    <a:pt x="1664852" y="750914"/>
                  </a:cubicBezTo>
                  <a:cubicBezTo>
                    <a:pt x="1653670" y="740589"/>
                    <a:pt x="1650926" y="723996"/>
                    <a:pt x="1658185" y="710623"/>
                  </a:cubicBezTo>
                  <a:cubicBezTo>
                    <a:pt x="1667757" y="692783"/>
                    <a:pt x="1672758" y="672857"/>
                    <a:pt x="1672758" y="652616"/>
                  </a:cubicBezTo>
                  <a:cubicBezTo>
                    <a:pt x="1672767" y="618088"/>
                    <a:pt x="1658499" y="585093"/>
                    <a:pt x="1633324" y="561462"/>
                  </a:cubicBezTo>
                  <a:cubicBezTo>
                    <a:pt x="1622142" y="551137"/>
                    <a:pt x="1619399" y="534544"/>
                    <a:pt x="1626657" y="521171"/>
                  </a:cubicBezTo>
                  <a:cubicBezTo>
                    <a:pt x="1649488" y="478461"/>
                    <a:pt x="1645316" y="426359"/>
                    <a:pt x="1615989" y="387821"/>
                  </a:cubicBezTo>
                  <a:cubicBezTo>
                    <a:pt x="1607045" y="376161"/>
                    <a:pt x="1607045" y="359952"/>
                    <a:pt x="1615989" y="348292"/>
                  </a:cubicBezTo>
                  <a:cubicBezTo>
                    <a:pt x="1649679" y="303996"/>
                    <a:pt x="1649679" y="242665"/>
                    <a:pt x="1615989" y="198369"/>
                  </a:cubicBezTo>
                  <a:cubicBezTo>
                    <a:pt x="1607045" y="186709"/>
                    <a:pt x="1607045" y="170500"/>
                    <a:pt x="1615989" y="158840"/>
                  </a:cubicBezTo>
                  <a:cubicBezTo>
                    <a:pt x="1632372" y="137284"/>
                    <a:pt x="1641240" y="110953"/>
                    <a:pt x="1641230" y="83878"/>
                  </a:cubicBezTo>
                  <a:cubicBezTo>
                    <a:pt x="1640697" y="66769"/>
                    <a:pt x="1637811" y="49815"/>
                    <a:pt x="1632658" y="33491"/>
                  </a:cubicBezTo>
                  <a:lnTo>
                    <a:pt x="908281" y="254661"/>
                  </a:lnTo>
                  <a:lnTo>
                    <a:pt x="154759" y="-37"/>
                  </a:lnTo>
                  <a:lnTo>
                    <a:pt x="95418" y="62352"/>
                  </a:lnTo>
                  <a:cubicBezTo>
                    <a:pt x="54917" y="107030"/>
                    <a:pt x="51831" y="174175"/>
                    <a:pt x="88084" y="222372"/>
                  </a:cubicBezTo>
                  <a:cubicBezTo>
                    <a:pt x="97027" y="234031"/>
                    <a:pt x="97027" y="250241"/>
                    <a:pt x="88084" y="261900"/>
                  </a:cubicBezTo>
                  <a:cubicBezTo>
                    <a:pt x="54393" y="306196"/>
                    <a:pt x="54393" y="367528"/>
                    <a:pt x="88084" y="411824"/>
                  </a:cubicBezTo>
                  <a:cubicBezTo>
                    <a:pt x="97027" y="423483"/>
                    <a:pt x="97027" y="439694"/>
                    <a:pt x="88084" y="451353"/>
                  </a:cubicBezTo>
                  <a:cubicBezTo>
                    <a:pt x="71701" y="472908"/>
                    <a:pt x="62833" y="499244"/>
                    <a:pt x="62842" y="526315"/>
                  </a:cubicBezTo>
                  <a:cubicBezTo>
                    <a:pt x="62842" y="546555"/>
                    <a:pt x="67843" y="566481"/>
                    <a:pt x="77415" y="584322"/>
                  </a:cubicBezTo>
                  <a:cubicBezTo>
                    <a:pt x="84674" y="597695"/>
                    <a:pt x="81930" y="614287"/>
                    <a:pt x="70748" y="624613"/>
                  </a:cubicBezTo>
                  <a:cubicBezTo>
                    <a:pt x="45573" y="648244"/>
                    <a:pt x="31305" y="681239"/>
                    <a:pt x="31314" y="715767"/>
                  </a:cubicBezTo>
                  <a:cubicBezTo>
                    <a:pt x="31314" y="736007"/>
                    <a:pt x="36315" y="755934"/>
                    <a:pt x="45888" y="773774"/>
                  </a:cubicBezTo>
                  <a:cubicBezTo>
                    <a:pt x="53146" y="787147"/>
                    <a:pt x="50402" y="803740"/>
                    <a:pt x="39220" y="814065"/>
                  </a:cubicBezTo>
                  <a:cubicBezTo>
                    <a:pt x="-11215" y="861261"/>
                    <a:pt x="-13834" y="940404"/>
                    <a:pt x="33353" y="990830"/>
                  </a:cubicBezTo>
                  <a:cubicBezTo>
                    <a:pt x="40487" y="998450"/>
                    <a:pt x="48536" y="1005136"/>
                    <a:pt x="57318" y="1010756"/>
                  </a:cubicBezTo>
                  <a:cubicBezTo>
                    <a:pt x="70005" y="1018652"/>
                    <a:pt x="75787" y="1034092"/>
                    <a:pt x="71415" y="1048380"/>
                  </a:cubicBezTo>
                  <a:cubicBezTo>
                    <a:pt x="65662" y="1063039"/>
                    <a:pt x="62690" y="1078641"/>
                    <a:pt x="62652" y="1094386"/>
                  </a:cubicBezTo>
                  <a:cubicBezTo>
                    <a:pt x="62652" y="1125151"/>
                    <a:pt x="83893" y="1163918"/>
                    <a:pt x="107991" y="1182968"/>
                  </a:cubicBezTo>
                  <a:cubicBezTo>
                    <a:pt x="133613" y="1203152"/>
                    <a:pt x="164284" y="1215905"/>
                    <a:pt x="196669" y="1219830"/>
                  </a:cubicBezTo>
                  <a:cubicBezTo>
                    <a:pt x="210042" y="1221811"/>
                    <a:pt x="220633" y="1232136"/>
                    <a:pt x="222958" y="1245452"/>
                  </a:cubicBezTo>
                  <a:cubicBezTo>
                    <a:pt x="236531" y="1313870"/>
                    <a:pt x="302996" y="1358342"/>
                    <a:pt x="371414" y="1344769"/>
                  </a:cubicBezTo>
                  <a:cubicBezTo>
                    <a:pt x="429078" y="1333330"/>
                    <a:pt x="471226" y="1283628"/>
                    <a:pt x="473084" y="1224878"/>
                  </a:cubicBezTo>
                  <a:cubicBezTo>
                    <a:pt x="474989" y="1158203"/>
                    <a:pt x="428602" y="1103149"/>
                    <a:pt x="356117" y="1091528"/>
                  </a:cubicBezTo>
                  <a:lnTo>
                    <a:pt x="662631" y="684239"/>
                  </a:lnTo>
                  <a:lnTo>
                    <a:pt x="802268" y="1252596"/>
                  </a:lnTo>
                  <a:cubicBezTo>
                    <a:pt x="793886" y="1272617"/>
                    <a:pt x="789362" y="1294049"/>
                    <a:pt x="788933" y="1315747"/>
                  </a:cubicBezTo>
                  <a:cubicBezTo>
                    <a:pt x="788895" y="1349503"/>
                    <a:pt x="802421" y="1381869"/>
                    <a:pt x="826461" y="1405567"/>
                  </a:cubicBezTo>
                  <a:cubicBezTo>
                    <a:pt x="836272" y="1415026"/>
                    <a:pt x="839092" y="1429618"/>
                    <a:pt x="833510" y="1442048"/>
                  </a:cubicBezTo>
                  <a:cubicBezTo>
                    <a:pt x="824842" y="1462003"/>
                    <a:pt x="820432" y="1483539"/>
                    <a:pt x="820556" y="1505294"/>
                  </a:cubicBezTo>
                  <a:cubicBezTo>
                    <a:pt x="820375" y="1530078"/>
                    <a:pt x="826157" y="1554548"/>
                    <a:pt x="837415" y="1576636"/>
                  </a:cubicBezTo>
                  <a:cubicBezTo>
                    <a:pt x="846578" y="1593096"/>
                    <a:pt x="851608" y="1611526"/>
                    <a:pt x="852084" y="1630357"/>
                  </a:cubicBezTo>
                  <a:lnTo>
                    <a:pt x="852084" y="1722940"/>
                  </a:lnTo>
                  <a:cubicBezTo>
                    <a:pt x="851417" y="1754658"/>
                    <a:pt x="873563" y="1782300"/>
                    <a:pt x="904662" y="1788568"/>
                  </a:cubicBezTo>
                  <a:cubicBezTo>
                    <a:pt x="939047" y="1794406"/>
                    <a:pt x="971651" y="1771270"/>
                    <a:pt x="977490" y="1736885"/>
                  </a:cubicBezTo>
                  <a:cubicBezTo>
                    <a:pt x="978090" y="1733380"/>
                    <a:pt x="978385" y="1729827"/>
                    <a:pt x="978385" y="1726274"/>
                  </a:cubicBezTo>
                  <a:lnTo>
                    <a:pt x="978385" y="1630453"/>
                  </a:lnTo>
                  <a:cubicBezTo>
                    <a:pt x="978861" y="1611622"/>
                    <a:pt x="983891" y="1593191"/>
                    <a:pt x="993054" y="1576732"/>
                  </a:cubicBezTo>
                  <a:cubicBezTo>
                    <a:pt x="1004388" y="1554672"/>
                    <a:pt x="1010208" y="1530192"/>
                    <a:pt x="1010008" y="1505389"/>
                  </a:cubicBezTo>
                  <a:cubicBezTo>
                    <a:pt x="1010351" y="1475386"/>
                    <a:pt x="1001721" y="1445972"/>
                    <a:pt x="985243" y="1420903"/>
                  </a:cubicBezTo>
                  <a:cubicBezTo>
                    <a:pt x="979319" y="1413854"/>
                    <a:pt x="980243" y="1403338"/>
                    <a:pt x="987291" y="1397414"/>
                  </a:cubicBezTo>
                  <a:cubicBezTo>
                    <a:pt x="993997" y="1391785"/>
                    <a:pt x="1003931" y="1392308"/>
                    <a:pt x="1010008" y="1398614"/>
                  </a:cubicBezTo>
                  <a:cubicBezTo>
                    <a:pt x="1033744" y="1426198"/>
                    <a:pt x="1068292" y="1442115"/>
                    <a:pt x="1104687" y="1442239"/>
                  </a:cubicBezTo>
                  <a:cubicBezTo>
                    <a:pt x="1131757" y="1442248"/>
                    <a:pt x="1158094" y="1433380"/>
                    <a:pt x="1179649" y="1416997"/>
                  </a:cubicBezTo>
                  <a:cubicBezTo>
                    <a:pt x="1191307" y="1408053"/>
                    <a:pt x="1207518" y="1408053"/>
                    <a:pt x="1219177" y="1416997"/>
                  </a:cubicBezTo>
                  <a:cubicBezTo>
                    <a:pt x="1274289" y="1458545"/>
                    <a:pt x="1352651" y="1447544"/>
                    <a:pt x="1394190" y="1392432"/>
                  </a:cubicBezTo>
                  <a:cubicBezTo>
                    <a:pt x="1401676" y="1382507"/>
                    <a:pt x="1407630" y="1371525"/>
                    <a:pt x="1411868" y="1359847"/>
                  </a:cubicBezTo>
                  <a:cubicBezTo>
                    <a:pt x="1417640" y="1345265"/>
                    <a:pt x="1433613" y="1337521"/>
                    <a:pt x="1448635" y="1342036"/>
                  </a:cubicBezTo>
                  <a:cubicBezTo>
                    <a:pt x="1471370" y="1348694"/>
                    <a:pt x="1495536" y="1348694"/>
                    <a:pt x="1518262" y="1342036"/>
                  </a:cubicBezTo>
                  <a:cubicBezTo>
                    <a:pt x="1560106" y="1329825"/>
                    <a:pt x="1592824" y="1297106"/>
                    <a:pt x="1605035" y="1255263"/>
                  </a:cubicBezTo>
                  <a:cubicBezTo>
                    <a:pt x="1611693" y="1232527"/>
                    <a:pt x="1611693" y="1208371"/>
                    <a:pt x="1605035" y="1185635"/>
                  </a:cubicBezTo>
                  <a:cubicBezTo>
                    <a:pt x="1600520" y="1170614"/>
                    <a:pt x="1608264" y="1154641"/>
                    <a:pt x="1622847" y="1148869"/>
                  </a:cubicBezTo>
                  <a:cubicBezTo>
                    <a:pt x="1672148" y="1130657"/>
                    <a:pt x="1704904" y="1083689"/>
                    <a:pt x="1704952" y="1031140"/>
                  </a:cubicBezTo>
                  <a:cubicBezTo>
                    <a:pt x="1704962" y="1004070"/>
                    <a:pt x="1696094" y="977733"/>
                    <a:pt x="1679711" y="956178"/>
                  </a:cubicBezTo>
                  <a:cubicBezTo>
                    <a:pt x="1670795" y="944719"/>
                    <a:pt x="1670558" y="928736"/>
                    <a:pt x="1679140" y="917030"/>
                  </a:cubicBezTo>
                  <a:close/>
                </a:path>
              </a:pathLst>
            </a:custGeom>
            <a:solidFill>
              <a:srgbClr val="CC5500"/>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DB2F9672-2B06-1761-355E-7E67179B5C90}"/>
                </a:ext>
              </a:extLst>
            </p:cNvPr>
            <p:cNvSpPr/>
            <p:nvPr/>
          </p:nvSpPr>
          <p:spPr>
            <a:xfrm>
              <a:off x="5378957" y="1653539"/>
              <a:ext cx="1353598" cy="1100137"/>
            </a:xfrm>
            <a:custGeom>
              <a:avLst/>
              <a:gdLst>
                <a:gd name="connsiteX0" fmla="*/ 1353207 w 1353598"/>
                <a:gd name="connsiteY0" fmla="*/ 597847 h 1100137"/>
                <a:gd name="connsiteX1" fmla="*/ 1289009 w 1353598"/>
                <a:gd name="connsiteY1" fmla="*/ 471831 h 1100137"/>
                <a:gd name="connsiteX2" fmla="*/ 1321584 w 1353598"/>
                <a:gd name="connsiteY2" fmla="*/ 376581 h 1100137"/>
                <a:gd name="connsiteX3" fmla="*/ 1321584 w 1353598"/>
                <a:gd name="connsiteY3" fmla="*/ 376581 h 1100137"/>
                <a:gd name="connsiteX4" fmla="*/ 1321584 w 1353598"/>
                <a:gd name="connsiteY4" fmla="*/ 155792 h 1100137"/>
                <a:gd name="connsiteX5" fmla="*/ 1165755 w 1353598"/>
                <a:gd name="connsiteY5" fmla="*/ -37 h 1100137"/>
                <a:gd name="connsiteX6" fmla="*/ 1009926 w 1353598"/>
                <a:gd name="connsiteY6" fmla="*/ 155792 h 1100137"/>
                <a:gd name="connsiteX7" fmla="*/ 1009926 w 1353598"/>
                <a:gd name="connsiteY7" fmla="*/ 221038 h 1100137"/>
                <a:gd name="connsiteX8" fmla="*/ 942394 w 1353598"/>
                <a:gd name="connsiteY8" fmla="*/ 221038 h 1100137"/>
                <a:gd name="connsiteX9" fmla="*/ 942394 w 1353598"/>
                <a:gd name="connsiteY9" fmla="*/ 92641 h 1100137"/>
                <a:gd name="connsiteX10" fmla="*/ 912866 w 1353598"/>
                <a:gd name="connsiteY10" fmla="*/ 63114 h 1100137"/>
                <a:gd name="connsiteX11" fmla="*/ 912866 w 1353598"/>
                <a:gd name="connsiteY11" fmla="*/ 61113 h 1100137"/>
                <a:gd name="connsiteX12" fmla="*/ 405946 w 1353598"/>
                <a:gd name="connsiteY12" fmla="*/ 61113 h 1100137"/>
                <a:gd name="connsiteX13" fmla="*/ 376418 w 1353598"/>
                <a:gd name="connsiteY13" fmla="*/ 31586 h 1100137"/>
                <a:gd name="connsiteX14" fmla="*/ 376323 w 1353598"/>
                <a:gd name="connsiteY14" fmla="*/ 31586 h 1100137"/>
                <a:gd name="connsiteX15" fmla="*/ 155343 w 1353598"/>
                <a:gd name="connsiteY15" fmla="*/ 31586 h 1100137"/>
                <a:gd name="connsiteX16" fmla="*/ -391 w 1353598"/>
                <a:gd name="connsiteY16" fmla="*/ 187510 h 1100137"/>
                <a:gd name="connsiteX17" fmla="*/ 82191 w 1353598"/>
                <a:gd name="connsiteY17" fmla="*/ 324956 h 1100137"/>
                <a:gd name="connsiteX18" fmla="*/ 71114 w 1353598"/>
                <a:gd name="connsiteY18" fmla="*/ 544241 h 1100137"/>
                <a:gd name="connsiteX19" fmla="*/ 120767 w 1353598"/>
                <a:gd name="connsiteY19" fmla="*/ 580893 h 1100137"/>
                <a:gd name="connsiteX20" fmla="*/ 39900 w 1353598"/>
                <a:gd name="connsiteY20" fmla="*/ 716910 h 1100137"/>
                <a:gd name="connsiteX21" fmla="*/ 151819 w 1353598"/>
                <a:gd name="connsiteY21" fmla="*/ 906743 h 1100137"/>
                <a:gd name="connsiteX22" fmla="*/ 190681 w 1353598"/>
                <a:gd name="connsiteY22" fmla="*/ 911696 h 1100137"/>
                <a:gd name="connsiteX23" fmla="*/ 334032 w 1353598"/>
                <a:gd name="connsiteY23" fmla="*/ 816446 h 1100137"/>
                <a:gd name="connsiteX24" fmla="*/ 378228 w 1353598"/>
                <a:gd name="connsiteY24" fmla="*/ 816446 h 1100137"/>
                <a:gd name="connsiteX25" fmla="*/ 378228 w 1353598"/>
                <a:gd name="connsiteY25" fmla="*/ 818446 h 1100137"/>
                <a:gd name="connsiteX26" fmla="*/ 378228 w 1353598"/>
                <a:gd name="connsiteY26" fmla="*/ 818446 h 1100137"/>
                <a:gd name="connsiteX27" fmla="*/ 378228 w 1353598"/>
                <a:gd name="connsiteY27" fmla="*/ 944653 h 1100137"/>
                <a:gd name="connsiteX28" fmla="*/ 533866 w 1353598"/>
                <a:gd name="connsiteY28" fmla="*/ 1100101 h 1100137"/>
                <a:gd name="connsiteX29" fmla="*/ 627783 w 1353598"/>
                <a:gd name="connsiteY29" fmla="*/ 1068478 h 1100137"/>
                <a:gd name="connsiteX30" fmla="*/ 912962 w 1353598"/>
                <a:gd name="connsiteY30" fmla="*/ 1068478 h 1100137"/>
                <a:gd name="connsiteX31" fmla="*/ 1066219 w 1353598"/>
                <a:gd name="connsiteY31" fmla="*/ 943224 h 1100137"/>
                <a:gd name="connsiteX32" fmla="*/ 1165851 w 1353598"/>
                <a:gd name="connsiteY32" fmla="*/ 943224 h 1100137"/>
                <a:gd name="connsiteX33" fmla="*/ 1321679 w 1353598"/>
                <a:gd name="connsiteY33" fmla="*/ 787300 h 1100137"/>
                <a:gd name="connsiteX34" fmla="*/ 1302629 w 1353598"/>
                <a:gd name="connsiteY34" fmla="*/ 712814 h 1100137"/>
                <a:gd name="connsiteX35" fmla="*/ 1353207 w 1353598"/>
                <a:gd name="connsiteY35" fmla="*/ 597847 h 110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3598" h="1100137">
                  <a:moveTo>
                    <a:pt x="1353207" y="597847"/>
                  </a:moveTo>
                  <a:cubicBezTo>
                    <a:pt x="1353322" y="547965"/>
                    <a:pt x="1329432" y="501064"/>
                    <a:pt x="1289009" y="471831"/>
                  </a:cubicBezTo>
                  <a:cubicBezTo>
                    <a:pt x="1310192" y="444609"/>
                    <a:pt x="1321660" y="411081"/>
                    <a:pt x="1321584" y="376581"/>
                  </a:cubicBezTo>
                  <a:lnTo>
                    <a:pt x="1321584" y="376581"/>
                  </a:lnTo>
                  <a:lnTo>
                    <a:pt x="1321584" y="155792"/>
                  </a:lnTo>
                  <a:cubicBezTo>
                    <a:pt x="1321584" y="69730"/>
                    <a:pt x="1251813" y="-37"/>
                    <a:pt x="1165755" y="-37"/>
                  </a:cubicBezTo>
                  <a:cubicBezTo>
                    <a:pt x="1079697" y="-37"/>
                    <a:pt x="1009926" y="69730"/>
                    <a:pt x="1009926" y="155792"/>
                  </a:cubicBezTo>
                  <a:lnTo>
                    <a:pt x="1009926" y="221038"/>
                  </a:lnTo>
                  <a:lnTo>
                    <a:pt x="942394" y="221038"/>
                  </a:lnTo>
                  <a:lnTo>
                    <a:pt x="942394" y="92641"/>
                  </a:lnTo>
                  <a:cubicBezTo>
                    <a:pt x="942394" y="76333"/>
                    <a:pt x="929173" y="63114"/>
                    <a:pt x="912866" y="63114"/>
                  </a:cubicBezTo>
                  <a:lnTo>
                    <a:pt x="912866" y="61113"/>
                  </a:lnTo>
                  <a:lnTo>
                    <a:pt x="405946" y="61113"/>
                  </a:lnTo>
                  <a:cubicBezTo>
                    <a:pt x="405946" y="44806"/>
                    <a:pt x="392725" y="31586"/>
                    <a:pt x="376418" y="31586"/>
                  </a:cubicBezTo>
                  <a:cubicBezTo>
                    <a:pt x="376390" y="31586"/>
                    <a:pt x="376352" y="31586"/>
                    <a:pt x="376323" y="31586"/>
                  </a:cubicBezTo>
                  <a:lnTo>
                    <a:pt x="155343" y="31586"/>
                  </a:lnTo>
                  <a:cubicBezTo>
                    <a:pt x="69285" y="31638"/>
                    <a:pt x="-448" y="101448"/>
                    <a:pt x="-391" y="187510"/>
                  </a:cubicBezTo>
                  <a:cubicBezTo>
                    <a:pt x="-353" y="245060"/>
                    <a:pt x="31394" y="297905"/>
                    <a:pt x="82191" y="324956"/>
                  </a:cubicBezTo>
                  <a:cubicBezTo>
                    <a:pt x="18573" y="382449"/>
                    <a:pt x="13611" y="480633"/>
                    <a:pt x="71114" y="544241"/>
                  </a:cubicBezTo>
                  <a:cubicBezTo>
                    <a:pt x="85039" y="559662"/>
                    <a:pt x="101927" y="572120"/>
                    <a:pt x="120767" y="580893"/>
                  </a:cubicBezTo>
                  <a:cubicBezTo>
                    <a:pt x="81315" y="617526"/>
                    <a:pt x="53235" y="664751"/>
                    <a:pt x="39900" y="716910"/>
                  </a:cubicBezTo>
                  <a:cubicBezTo>
                    <a:pt x="18440" y="800225"/>
                    <a:pt x="68532" y="885178"/>
                    <a:pt x="151819" y="906743"/>
                  </a:cubicBezTo>
                  <a:cubicBezTo>
                    <a:pt x="164506" y="910048"/>
                    <a:pt x="177565" y="911705"/>
                    <a:pt x="190681" y="911696"/>
                  </a:cubicBezTo>
                  <a:cubicBezTo>
                    <a:pt x="253260" y="911629"/>
                    <a:pt x="309724" y="874110"/>
                    <a:pt x="334032" y="816446"/>
                  </a:cubicBezTo>
                  <a:lnTo>
                    <a:pt x="378228" y="816446"/>
                  </a:lnTo>
                  <a:cubicBezTo>
                    <a:pt x="378228" y="817113"/>
                    <a:pt x="378228" y="817779"/>
                    <a:pt x="378228" y="818446"/>
                  </a:cubicBezTo>
                  <a:lnTo>
                    <a:pt x="378228" y="818446"/>
                  </a:lnTo>
                  <a:lnTo>
                    <a:pt x="378228" y="944653"/>
                  </a:lnTo>
                  <a:cubicBezTo>
                    <a:pt x="378276" y="1030559"/>
                    <a:pt x="447961" y="1100158"/>
                    <a:pt x="533866" y="1100101"/>
                  </a:cubicBezTo>
                  <a:cubicBezTo>
                    <a:pt x="567785" y="1100081"/>
                    <a:pt x="600761" y="1088975"/>
                    <a:pt x="627783" y="1068478"/>
                  </a:cubicBezTo>
                  <a:lnTo>
                    <a:pt x="912962" y="1068478"/>
                  </a:lnTo>
                  <a:cubicBezTo>
                    <a:pt x="987371" y="1068582"/>
                    <a:pt x="1051512" y="1016166"/>
                    <a:pt x="1066219" y="943224"/>
                  </a:cubicBezTo>
                  <a:lnTo>
                    <a:pt x="1165851" y="943224"/>
                  </a:lnTo>
                  <a:cubicBezTo>
                    <a:pt x="1251909" y="943119"/>
                    <a:pt x="1321632" y="873358"/>
                    <a:pt x="1321679" y="787300"/>
                  </a:cubicBezTo>
                  <a:cubicBezTo>
                    <a:pt x="1321736" y="761258"/>
                    <a:pt x="1315183" y="735626"/>
                    <a:pt x="1302629" y="712814"/>
                  </a:cubicBezTo>
                  <a:cubicBezTo>
                    <a:pt x="1334862" y="683277"/>
                    <a:pt x="1353207" y="641567"/>
                    <a:pt x="1353207" y="597847"/>
                  </a:cubicBezTo>
                  <a:close/>
                </a:path>
              </a:pathLst>
            </a:custGeom>
            <a:solidFill>
              <a:srgbClr val="FFFFFF"/>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7384E244-5079-483A-FD44-AA84D8544518}"/>
                </a:ext>
              </a:extLst>
            </p:cNvPr>
            <p:cNvSpPr/>
            <p:nvPr/>
          </p:nvSpPr>
          <p:spPr>
            <a:xfrm>
              <a:off x="5221482" y="1272530"/>
              <a:ext cx="1639004" cy="527717"/>
            </a:xfrm>
            <a:custGeom>
              <a:avLst/>
              <a:gdLst>
                <a:gd name="connsiteX0" fmla="*/ 1531066 w 1639004"/>
                <a:gd name="connsiteY0" fmla="*/ 1306 h 527717"/>
                <a:gd name="connsiteX1" fmla="*/ 1395620 w 1639004"/>
                <a:gd name="connsiteY1" fmla="*/ 80363 h 527717"/>
                <a:gd name="connsiteX2" fmla="*/ 1361902 w 1639004"/>
                <a:gd name="connsiteY2" fmla="*/ 101032 h 527717"/>
                <a:gd name="connsiteX3" fmla="*/ 1339042 w 1639004"/>
                <a:gd name="connsiteY3" fmla="*/ 98937 h 527717"/>
                <a:gd name="connsiteX4" fmla="*/ 1224170 w 1639004"/>
                <a:gd name="connsiteY4" fmla="*/ 172756 h 527717"/>
                <a:gd name="connsiteX5" fmla="*/ 1190928 w 1639004"/>
                <a:gd name="connsiteY5" fmla="*/ 191806 h 527717"/>
                <a:gd name="connsiteX6" fmla="*/ 1062817 w 1639004"/>
                <a:gd name="connsiteY6" fmla="*/ 242098 h 527717"/>
                <a:gd name="connsiteX7" fmla="*/ 1028051 w 1639004"/>
                <a:gd name="connsiteY7" fmla="*/ 253909 h 527717"/>
                <a:gd name="connsiteX8" fmla="*/ 991665 w 1639004"/>
                <a:gd name="connsiteY8" fmla="*/ 248194 h 527717"/>
                <a:gd name="connsiteX9" fmla="*/ 905940 w 1639004"/>
                <a:gd name="connsiteY9" fmla="*/ 282007 h 527717"/>
                <a:gd name="connsiteX10" fmla="*/ 872031 w 1639004"/>
                <a:gd name="connsiteY10" fmla="*/ 287341 h 527717"/>
                <a:gd name="connsiteX11" fmla="*/ 818024 w 1639004"/>
                <a:gd name="connsiteY11" fmla="*/ 274864 h 527717"/>
                <a:gd name="connsiteX12" fmla="*/ 764780 w 1639004"/>
                <a:gd name="connsiteY12" fmla="*/ 286675 h 527717"/>
                <a:gd name="connsiteX13" fmla="*/ 731442 w 1639004"/>
                <a:gd name="connsiteY13" fmla="*/ 281341 h 527717"/>
                <a:gd name="connsiteX14" fmla="*/ 646860 w 1639004"/>
                <a:gd name="connsiteY14" fmla="*/ 248289 h 527717"/>
                <a:gd name="connsiteX15" fmla="*/ 610475 w 1639004"/>
                <a:gd name="connsiteY15" fmla="*/ 253909 h 527717"/>
                <a:gd name="connsiteX16" fmla="*/ 575994 w 1639004"/>
                <a:gd name="connsiteY16" fmla="*/ 242002 h 527717"/>
                <a:gd name="connsiteX17" fmla="*/ 447883 w 1639004"/>
                <a:gd name="connsiteY17" fmla="*/ 191710 h 527717"/>
                <a:gd name="connsiteX18" fmla="*/ 414736 w 1639004"/>
                <a:gd name="connsiteY18" fmla="*/ 172660 h 527717"/>
                <a:gd name="connsiteX19" fmla="*/ 299769 w 1639004"/>
                <a:gd name="connsiteY19" fmla="*/ 98937 h 527717"/>
                <a:gd name="connsiteX20" fmla="*/ 276909 w 1639004"/>
                <a:gd name="connsiteY20" fmla="*/ 101032 h 527717"/>
                <a:gd name="connsiteX21" fmla="*/ 242619 w 1639004"/>
                <a:gd name="connsiteY21" fmla="*/ 80363 h 527717"/>
                <a:gd name="connsiteX22" fmla="*/ 107078 w 1639004"/>
                <a:gd name="connsiteY22" fmla="*/ 1306 h 527717"/>
                <a:gd name="connsiteX23" fmla="*/ 1056 w 1639004"/>
                <a:gd name="connsiteY23" fmla="*/ 145218 h 527717"/>
                <a:gd name="connsiteX24" fmla="*/ 125462 w 1639004"/>
                <a:gd name="connsiteY24" fmla="*/ 252670 h 527717"/>
                <a:gd name="connsiteX25" fmla="*/ 148417 w 1639004"/>
                <a:gd name="connsiteY25" fmla="*/ 250575 h 527717"/>
                <a:gd name="connsiteX26" fmla="*/ 181945 w 1639004"/>
                <a:gd name="connsiteY26" fmla="*/ 271149 h 527717"/>
                <a:gd name="connsiteX27" fmla="*/ 324820 w 1639004"/>
                <a:gd name="connsiteY27" fmla="*/ 348968 h 527717"/>
                <a:gd name="connsiteX28" fmla="*/ 358062 w 1639004"/>
                <a:gd name="connsiteY28" fmla="*/ 368018 h 527717"/>
                <a:gd name="connsiteX29" fmla="*/ 472934 w 1639004"/>
                <a:gd name="connsiteY29" fmla="*/ 441837 h 527717"/>
                <a:gd name="connsiteX30" fmla="*/ 509224 w 1639004"/>
                <a:gd name="connsiteY30" fmla="*/ 436122 h 527717"/>
                <a:gd name="connsiteX31" fmla="*/ 544085 w 1639004"/>
                <a:gd name="connsiteY31" fmla="*/ 447933 h 527717"/>
                <a:gd name="connsiteX32" fmla="*/ 699819 w 1639004"/>
                <a:gd name="connsiteY32" fmla="*/ 488890 h 527717"/>
                <a:gd name="connsiteX33" fmla="*/ 733157 w 1639004"/>
                <a:gd name="connsiteY33" fmla="*/ 494224 h 527717"/>
                <a:gd name="connsiteX34" fmla="*/ 903368 w 1639004"/>
                <a:gd name="connsiteY34" fmla="*/ 493939 h 527717"/>
                <a:gd name="connsiteX35" fmla="*/ 937277 w 1639004"/>
                <a:gd name="connsiteY35" fmla="*/ 488605 h 527717"/>
                <a:gd name="connsiteX36" fmla="*/ 991665 w 1639004"/>
                <a:gd name="connsiteY36" fmla="*/ 501178 h 527717"/>
                <a:gd name="connsiteX37" fmla="*/ 1094249 w 1639004"/>
                <a:gd name="connsiteY37" fmla="*/ 448219 h 527717"/>
                <a:gd name="connsiteX38" fmla="*/ 1129016 w 1639004"/>
                <a:gd name="connsiteY38" fmla="*/ 436408 h 527717"/>
                <a:gd name="connsiteX39" fmla="*/ 1165401 w 1639004"/>
                <a:gd name="connsiteY39" fmla="*/ 442123 h 527717"/>
                <a:gd name="connsiteX40" fmla="*/ 1280273 w 1639004"/>
                <a:gd name="connsiteY40" fmla="*/ 368304 h 527717"/>
                <a:gd name="connsiteX41" fmla="*/ 1313420 w 1639004"/>
                <a:gd name="connsiteY41" fmla="*/ 349254 h 527717"/>
                <a:gd name="connsiteX42" fmla="*/ 1456295 w 1639004"/>
                <a:gd name="connsiteY42" fmla="*/ 271435 h 527717"/>
                <a:gd name="connsiteX43" fmla="*/ 1489918 w 1639004"/>
                <a:gd name="connsiteY43" fmla="*/ 250861 h 527717"/>
                <a:gd name="connsiteX44" fmla="*/ 1512778 w 1639004"/>
                <a:gd name="connsiteY44" fmla="*/ 252956 h 527717"/>
                <a:gd name="connsiteX45" fmla="*/ 1638612 w 1639004"/>
                <a:gd name="connsiteY45" fmla="*/ 126001 h 527717"/>
                <a:gd name="connsiteX46" fmla="*/ 1531161 w 1639004"/>
                <a:gd name="connsiteY46" fmla="*/ 1591 h 52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639004" h="527717">
                  <a:moveTo>
                    <a:pt x="1531066" y="1306"/>
                  </a:moveTo>
                  <a:cubicBezTo>
                    <a:pt x="1472992" y="-7216"/>
                    <a:pt x="1416756" y="25607"/>
                    <a:pt x="1395620" y="80363"/>
                  </a:cubicBezTo>
                  <a:cubicBezTo>
                    <a:pt x="1390820" y="94471"/>
                    <a:pt x="1376656" y="103156"/>
                    <a:pt x="1361902" y="101032"/>
                  </a:cubicBezTo>
                  <a:cubicBezTo>
                    <a:pt x="1354358" y="99657"/>
                    <a:pt x="1346709" y="98955"/>
                    <a:pt x="1339042" y="98937"/>
                  </a:cubicBezTo>
                  <a:cubicBezTo>
                    <a:pt x="1289607" y="98941"/>
                    <a:pt x="1244716" y="127788"/>
                    <a:pt x="1224170" y="172756"/>
                  </a:cubicBezTo>
                  <a:cubicBezTo>
                    <a:pt x="1218903" y="186097"/>
                    <a:pt x="1205101" y="194009"/>
                    <a:pt x="1190928" y="191806"/>
                  </a:cubicBezTo>
                  <a:cubicBezTo>
                    <a:pt x="1142036" y="181787"/>
                    <a:pt x="1091830" y="201495"/>
                    <a:pt x="1062817" y="242098"/>
                  </a:cubicBezTo>
                  <a:cubicBezTo>
                    <a:pt x="1055130" y="253303"/>
                    <a:pt x="1040976" y="258109"/>
                    <a:pt x="1028051" y="253909"/>
                  </a:cubicBezTo>
                  <a:cubicBezTo>
                    <a:pt x="1016287" y="250153"/>
                    <a:pt x="1004019" y="248226"/>
                    <a:pt x="991665" y="248194"/>
                  </a:cubicBezTo>
                  <a:cubicBezTo>
                    <a:pt x="959823" y="248133"/>
                    <a:pt x="929162" y="260227"/>
                    <a:pt x="905940" y="282007"/>
                  </a:cubicBezTo>
                  <a:cubicBezTo>
                    <a:pt x="896844" y="290662"/>
                    <a:pt x="883347" y="292786"/>
                    <a:pt x="872031" y="287341"/>
                  </a:cubicBezTo>
                  <a:cubicBezTo>
                    <a:pt x="855200" y="279155"/>
                    <a:pt x="836741" y="274888"/>
                    <a:pt x="818024" y="274864"/>
                  </a:cubicBezTo>
                  <a:cubicBezTo>
                    <a:pt x="799622" y="274864"/>
                    <a:pt x="781448" y="278895"/>
                    <a:pt x="764780" y="286675"/>
                  </a:cubicBezTo>
                  <a:cubicBezTo>
                    <a:pt x="753616" y="291856"/>
                    <a:pt x="740434" y="289745"/>
                    <a:pt x="731442" y="281341"/>
                  </a:cubicBezTo>
                  <a:cubicBezTo>
                    <a:pt x="708401" y="260083"/>
                    <a:pt x="678207" y="248282"/>
                    <a:pt x="646860" y="248289"/>
                  </a:cubicBezTo>
                  <a:cubicBezTo>
                    <a:pt x="634516" y="248297"/>
                    <a:pt x="622247" y="250193"/>
                    <a:pt x="610475" y="253909"/>
                  </a:cubicBezTo>
                  <a:cubicBezTo>
                    <a:pt x="597616" y="257917"/>
                    <a:pt x="583643" y="253091"/>
                    <a:pt x="575994" y="242002"/>
                  </a:cubicBezTo>
                  <a:cubicBezTo>
                    <a:pt x="546981" y="201400"/>
                    <a:pt x="496775" y="181692"/>
                    <a:pt x="447883" y="191710"/>
                  </a:cubicBezTo>
                  <a:cubicBezTo>
                    <a:pt x="433729" y="193940"/>
                    <a:pt x="419937" y="186011"/>
                    <a:pt x="414736" y="172660"/>
                  </a:cubicBezTo>
                  <a:cubicBezTo>
                    <a:pt x="394114" y="127731"/>
                    <a:pt x="349204" y="98934"/>
                    <a:pt x="299769" y="98937"/>
                  </a:cubicBezTo>
                  <a:cubicBezTo>
                    <a:pt x="292102" y="98951"/>
                    <a:pt x="284453" y="99652"/>
                    <a:pt x="276909" y="101032"/>
                  </a:cubicBezTo>
                  <a:cubicBezTo>
                    <a:pt x="261964" y="103456"/>
                    <a:pt x="247458" y="94711"/>
                    <a:pt x="242619" y="80363"/>
                  </a:cubicBezTo>
                  <a:cubicBezTo>
                    <a:pt x="221445" y="25592"/>
                    <a:pt x="165181" y="-7227"/>
                    <a:pt x="107078" y="1306"/>
                  </a:cubicBezTo>
                  <a:cubicBezTo>
                    <a:pt x="38060" y="11767"/>
                    <a:pt x="-9412" y="76199"/>
                    <a:pt x="1056" y="145218"/>
                  </a:cubicBezTo>
                  <a:cubicBezTo>
                    <a:pt x="10390" y="206794"/>
                    <a:pt x="63178" y="252395"/>
                    <a:pt x="125462" y="252670"/>
                  </a:cubicBezTo>
                  <a:cubicBezTo>
                    <a:pt x="133158" y="252652"/>
                    <a:pt x="140845" y="251950"/>
                    <a:pt x="148417" y="250575"/>
                  </a:cubicBezTo>
                  <a:cubicBezTo>
                    <a:pt x="163095" y="248419"/>
                    <a:pt x="177220" y="257083"/>
                    <a:pt x="181945" y="271149"/>
                  </a:cubicBezTo>
                  <a:cubicBezTo>
                    <a:pt x="203976" y="328670"/>
                    <a:pt x="264546" y="361656"/>
                    <a:pt x="324820" y="348968"/>
                  </a:cubicBezTo>
                  <a:cubicBezTo>
                    <a:pt x="338993" y="346765"/>
                    <a:pt x="352795" y="354676"/>
                    <a:pt x="358062" y="368018"/>
                  </a:cubicBezTo>
                  <a:cubicBezTo>
                    <a:pt x="378608" y="412986"/>
                    <a:pt x="423499" y="441833"/>
                    <a:pt x="472934" y="441837"/>
                  </a:cubicBezTo>
                  <a:cubicBezTo>
                    <a:pt x="485249" y="441804"/>
                    <a:pt x="497489" y="439877"/>
                    <a:pt x="509224" y="436122"/>
                  </a:cubicBezTo>
                  <a:cubicBezTo>
                    <a:pt x="522178" y="431973"/>
                    <a:pt x="536322" y="436765"/>
                    <a:pt x="544085" y="447933"/>
                  </a:cubicBezTo>
                  <a:cubicBezTo>
                    <a:pt x="579223" y="497499"/>
                    <a:pt x="644841" y="514754"/>
                    <a:pt x="699819" y="488890"/>
                  </a:cubicBezTo>
                  <a:cubicBezTo>
                    <a:pt x="710982" y="483709"/>
                    <a:pt x="724165" y="485819"/>
                    <a:pt x="733157" y="494224"/>
                  </a:cubicBezTo>
                  <a:cubicBezTo>
                    <a:pt x="781125" y="538942"/>
                    <a:pt x="855553" y="538817"/>
                    <a:pt x="903368" y="493939"/>
                  </a:cubicBezTo>
                  <a:cubicBezTo>
                    <a:pt x="912465" y="485284"/>
                    <a:pt x="925962" y="483160"/>
                    <a:pt x="937277" y="488605"/>
                  </a:cubicBezTo>
                  <a:cubicBezTo>
                    <a:pt x="954213" y="496881"/>
                    <a:pt x="972815" y="501181"/>
                    <a:pt x="991665" y="501178"/>
                  </a:cubicBezTo>
                  <a:cubicBezTo>
                    <a:pt x="1032423" y="501179"/>
                    <a:pt x="1070647" y="481443"/>
                    <a:pt x="1094249" y="448219"/>
                  </a:cubicBezTo>
                  <a:cubicBezTo>
                    <a:pt x="1101946" y="437013"/>
                    <a:pt x="1116090" y="432207"/>
                    <a:pt x="1129016" y="436408"/>
                  </a:cubicBezTo>
                  <a:cubicBezTo>
                    <a:pt x="1140779" y="440171"/>
                    <a:pt x="1153047" y="442098"/>
                    <a:pt x="1165401" y="442123"/>
                  </a:cubicBezTo>
                  <a:cubicBezTo>
                    <a:pt x="1214826" y="442071"/>
                    <a:pt x="1259689" y="413239"/>
                    <a:pt x="1280273" y="368304"/>
                  </a:cubicBezTo>
                  <a:cubicBezTo>
                    <a:pt x="1285474" y="354953"/>
                    <a:pt x="1299266" y="347024"/>
                    <a:pt x="1313420" y="349254"/>
                  </a:cubicBezTo>
                  <a:cubicBezTo>
                    <a:pt x="1373656" y="361651"/>
                    <a:pt x="1434035" y="328761"/>
                    <a:pt x="1456295" y="271435"/>
                  </a:cubicBezTo>
                  <a:cubicBezTo>
                    <a:pt x="1461057" y="257355"/>
                    <a:pt x="1475211" y="248696"/>
                    <a:pt x="1489918" y="250861"/>
                  </a:cubicBezTo>
                  <a:cubicBezTo>
                    <a:pt x="1497462" y="252236"/>
                    <a:pt x="1505110" y="252938"/>
                    <a:pt x="1512778" y="252956"/>
                  </a:cubicBezTo>
                  <a:cubicBezTo>
                    <a:pt x="1582587" y="252647"/>
                    <a:pt x="1638927" y="195807"/>
                    <a:pt x="1638612" y="126001"/>
                  </a:cubicBezTo>
                  <a:cubicBezTo>
                    <a:pt x="1638336" y="63722"/>
                    <a:pt x="1592740" y="10925"/>
                    <a:pt x="1531161" y="1591"/>
                  </a:cubicBezTo>
                  <a:close/>
                </a:path>
              </a:pathLst>
            </a:custGeom>
            <a:solidFill>
              <a:srgbClr val="CC5500"/>
            </a:solidFill>
            <a:ln w="9525"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xmlns="" id="{9A6A87C1-0238-54F8-2D4D-D8918828B885}"/>
                </a:ext>
              </a:extLst>
            </p:cNvPr>
            <p:cNvSpPr/>
            <p:nvPr/>
          </p:nvSpPr>
          <p:spPr>
            <a:xfrm>
              <a:off x="5157786" y="1477850"/>
              <a:ext cx="532734" cy="1340024"/>
            </a:xfrm>
            <a:custGeom>
              <a:avLst/>
              <a:gdLst>
                <a:gd name="connsiteX0" fmla="*/ 376514 w 532734"/>
                <a:gd name="connsiteY0" fmla="*/ 1339893 h 1340024"/>
                <a:gd name="connsiteX1" fmla="*/ 223448 w 532734"/>
                <a:gd name="connsiteY1" fmla="*/ 1213496 h 1340024"/>
                <a:gd name="connsiteX2" fmla="*/ 218590 w 532734"/>
                <a:gd name="connsiteY2" fmla="*/ 1213496 h 1340024"/>
                <a:gd name="connsiteX3" fmla="*/ 62780 w 532734"/>
                <a:gd name="connsiteY3" fmla="*/ 1057267 h 1340024"/>
                <a:gd name="connsiteX4" fmla="*/ 73619 w 532734"/>
                <a:gd name="connsiteY4" fmla="*/ 1000326 h 1340024"/>
                <a:gd name="connsiteX5" fmla="*/ -390 w 532734"/>
                <a:gd name="connsiteY5" fmla="*/ 868215 h 1340024"/>
                <a:gd name="connsiteX6" fmla="*/ 50664 w 532734"/>
                <a:gd name="connsiteY6" fmla="*/ 753343 h 1340024"/>
                <a:gd name="connsiteX7" fmla="*/ 82287 w 532734"/>
                <a:gd name="connsiteY7" fmla="*/ 563891 h 1340024"/>
                <a:gd name="connsiteX8" fmla="*/ 95431 w 532734"/>
                <a:gd name="connsiteY8" fmla="*/ 394536 h 1340024"/>
                <a:gd name="connsiteX9" fmla="*/ 95431 w 532734"/>
                <a:gd name="connsiteY9" fmla="*/ 205084 h 1340024"/>
                <a:gd name="connsiteX10" fmla="*/ 99051 w 532734"/>
                <a:gd name="connsiteY10" fmla="*/ 10488 h 1340024"/>
                <a:gd name="connsiteX11" fmla="*/ 140723 w 532734"/>
                <a:gd name="connsiteY11" fmla="*/ 6916 h 1340024"/>
                <a:gd name="connsiteX12" fmla="*/ 144295 w 532734"/>
                <a:gd name="connsiteY12" fmla="*/ 48588 h 1340024"/>
                <a:gd name="connsiteX13" fmla="*/ 121816 w 532734"/>
                <a:gd name="connsiteY13" fmla="*/ 110596 h 1340024"/>
                <a:gd name="connsiteX14" fmla="*/ 155344 w 532734"/>
                <a:gd name="connsiteY14" fmla="*/ 183081 h 1340024"/>
                <a:gd name="connsiteX15" fmla="*/ 158163 w 532734"/>
                <a:gd name="connsiteY15" fmla="*/ 224745 h 1340024"/>
                <a:gd name="connsiteX16" fmla="*/ 155344 w 532734"/>
                <a:gd name="connsiteY16" fmla="*/ 227563 h 1340024"/>
                <a:gd name="connsiteX17" fmla="*/ 144657 w 532734"/>
                <a:gd name="connsiteY17" fmla="*/ 361842 h 1340024"/>
                <a:gd name="connsiteX18" fmla="*/ 155344 w 532734"/>
                <a:gd name="connsiteY18" fmla="*/ 372534 h 1340024"/>
                <a:gd name="connsiteX19" fmla="*/ 158163 w 532734"/>
                <a:gd name="connsiteY19" fmla="*/ 414196 h 1340024"/>
                <a:gd name="connsiteX20" fmla="*/ 155344 w 532734"/>
                <a:gd name="connsiteY20" fmla="*/ 417015 h 1340024"/>
                <a:gd name="connsiteX21" fmla="*/ 144295 w 532734"/>
                <a:gd name="connsiteY21" fmla="*/ 550594 h 1340024"/>
                <a:gd name="connsiteX22" fmla="*/ 145247 w 532734"/>
                <a:gd name="connsiteY22" fmla="*/ 551699 h 1340024"/>
                <a:gd name="connsiteX23" fmla="*/ 151820 w 532734"/>
                <a:gd name="connsiteY23" fmla="*/ 575607 h 1340024"/>
                <a:gd name="connsiteX24" fmla="*/ 137818 w 532734"/>
                <a:gd name="connsiteY24" fmla="*/ 596181 h 1340024"/>
                <a:gd name="connsiteX25" fmla="*/ 103032 w 532734"/>
                <a:gd name="connsiteY25" fmla="*/ 726311 h 1340024"/>
                <a:gd name="connsiteX26" fmla="*/ 113624 w 532734"/>
                <a:gd name="connsiteY26" fmla="*/ 741151 h 1340024"/>
                <a:gd name="connsiteX27" fmla="*/ 120292 w 532734"/>
                <a:gd name="connsiteY27" fmla="*/ 765059 h 1340024"/>
                <a:gd name="connsiteX28" fmla="*/ 106290 w 532734"/>
                <a:gd name="connsiteY28" fmla="*/ 785633 h 1340024"/>
                <a:gd name="connsiteX29" fmla="*/ 58665 w 532734"/>
                <a:gd name="connsiteY29" fmla="*/ 868405 h 1340024"/>
                <a:gd name="connsiteX30" fmla="*/ 123721 w 532734"/>
                <a:gd name="connsiteY30" fmla="*/ 959274 h 1340024"/>
                <a:gd name="connsiteX31" fmla="*/ 141847 w 532734"/>
                <a:gd name="connsiteY31" fmla="*/ 996888 h 1340024"/>
                <a:gd name="connsiteX32" fmla="*/ 138389 w 532734"/>
                <a:gd name="connsiteY32" fmla="*/ 1003755 h 1340024"/>
                <a:gd name="connsiteX33" fmla="*/ 162002 w 532734"/>
                <a:gd name="connsiteY33" fmla="*/ 1137334 h 1340024"/>
                <a:gd name="connsiteX34" fmla="*/ 243164 w 532734"/>
                <a:gd name="connsiteY34" fmla="*/ 1151012 h 1340024"/>
                <a:gd name="connsiteX35" fmla="*/ 269168 w 532734"/>
                <a:gd name="connsiteY35" fmla="*/ 1156536 h 1340024"/>
                <a:gd name="connsiteX36" fmla="*/ 280217 w 532734"/>
                <a:gd name="connsiteY36" fmla="*/ 1180635 h 1340024"/>
                <a:gd name="connsiteX37" fmla="*/ 279740 w 532734"/>
                <a:gd name="connsiteY37" fmla="*/ 1185397 h 1340024"/>
                <a:gd name="connsiteX38" fmla="*/ 377743 w 532734"/>
                <a:gd name="connsiteY38" fmla="*/ 1280923 h 1340024"/>
                <a:gd name="connsiteX39" fmla="*/ 473269 w 532734"/>
                <a:gd name="connsiteY39" fmla="*/ 1182921 h 1340024"/>
                <a:gd name="connsiteX40" fmla="*/ 376514 w 532734"/>
                <a:gd name="connsiteY40" fmla="*/ 1087385 h 1340024"/>
                <a:gd name="connsiteX41" fmla="*/ 346987 w 532734"/>
                <a:gd name="connsiteY41" fmla="*/ 1057857 h 1340024"/>
                <a:gd name="connsiteX42" fmla="*/ 376514 w 532734"/>
                <a:gd name="connsiteY42" fmla="*/ 1028330 h 1340024"/>
                <a:gd name="connsiteX43" fmla="*/ 532344 w 532734"/>
                <a:gd name="connsiteY43" fmla="*/ 1184159 h 1340024"/>
                <a:gd name="connsiteX44" fmla="*/ 376514 w 532734"/>
                <a:gd name="connsiteY44" fmla="*/ 1339988 h 134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32734" h="1340024">
                  <a:moveTo>
                    <a:pt x="376514" y="1339893"/>
                  </a:moveTo>
                  <a:cubicBezTo>
                    <a:pt x="301829" y="1339797"/>
                    <a:pt x="237668" y="1286819"/>
                    <a:pt x="223448" y="1213496"/>
                  </a:cubicBezTo>
                  <a:lnTo>
                    <a:pt x="218590" y="1213496"/>
                  </a:lnTo>
                  <a:cubicBezTo>
                    <a:pt x="132427" y="1213382"/>
                    <a:pt x="62666" y="1143439"/>
                    <a:pt x="62780" y="1057267"/>
                  </a:cubicBezTo>
                  <a:cubicBezTo>
                    <a:pt x="62799" y="1037779"/>
                    <a:pt x="66476" y="1018462"/>
                    <a:pt x="73619" y="1000326"/>
                  </a:cubicBezTo>
                  <a:cubicBezTo>
                    <a:pt x="27757" y="972056"/>
                    <a:pt x="-228" y="922088"/>
                    <a:pt x="-390" y="868215"/>
                  </a:cubicBezTo>
                  <a:cubicBezTo>
                    <a:pt x="-533" y="824400"/>
                    <a:pt x="18041" y="782604"/>
                    <a:pt x="50664" y="753343"/>
                  </a:cubicBezTo>
                  <a:cubicBezTo>
                    <a:pt x="15717" y="690545"/>
                    <a:pt x="28842" y="611935"/>
                    <a:pt x="82287" y="563891"/>
                  </a:cubicBezTo>
                  <a:cubicBezTo>
                    <a:pt x="52074" y="509960"/>
                    <a:pt x="57255" y="443152"/>
                    <a:pt x="95431" y="394536"/>
                  </a:cubicBezTo>
                  <a:cubicBezTo>
                    <a:pt x="51864" y="338901"/>
                    <a:pt x="51864" y="260721"/>
                    <a:pt x="95431" y="205084"/>
                  </a:cubicBezTo>
                  <a:cubicBezTo>
                    <a:pt x="50531" y="147504"/>
                    <a:pt x="52036" y="66359"/>
                    <a:pt x="99051" y="10488"/>
                  </a:cubicBezTo>
                  <a:cubicBezTo>
                    <a:pt x="109576" y="-2006"/>
                    <a:pt x="128226" y="-3605"/>
                    <a:pt x="140723" y="6916"/>
                  </a:cubicBezTo>
                  <a:cubicBezTo>
                    <a:pt x="153220" y="17438"/>
                    <a:pt x="154820" y="36094"/>
                    <a:pt x="144295" y="48588"/>
                  </a:cubicBezTo>
                  <a:cubicBezTo>
                    <a:pt x="129779" y="65991"/>
                    <a:pt x="121826" y="87934"/>
                    <a:pt x="121816" y="110596"/>
                  </a:cubicBezTo>
                  <a:cubicBezTo>
                    <a:pt x="121835" y="138502"/>
                    <a:pt x="134094" y="164998"/>
                    <a:pt x="155344" y="183081"/>
                  </a:cubicBezTo>
                  <a:cubicBezTo>
                    <a:pt x="167631" y="193808"/>
                    <a:pt x="168888" y="212461"/>
                    <a:pt x="158163" y="224745"/>
                  </a:cubicBezTo>
                  <a:cubicBezTo>
                    <a:pt x="157287" y="225747"/>
                    <a:pt x="156344" y="226688"/>
                    <a:pt x="155344" y="227563"/>
                  </a:cubicBezTo>
                  <a:cubicBezTo>
                    <a:pt x="115310" y="261691"/>
                    <a:pt x="110529" y="321809"/>
                    <a:pt x="144657" y="361842"/>
                  </a:cubicBezTo>
                  <a:cubicBezTo>
                    <a:pt x="147924" y="365685"/>
                    <a:pt x="151505" y="369257"/>
                    <a:pt x="155344" y="372534"/>
                  </a:cubicBezTo>
                  <a:cubicBezTo>
                    <a:pt x="167631" y="383259"/>
                    <a:pt x="168888" y="401909"/>
                    <a:pt x="158163" y="414196"/>
                  </a:cubicBezTo>
                  <a:cubicBezTo>
                    <a:pt x="157287" y="415196"/>
                    <a:pt x="156344" y="416139"/>
                    <a:pt x="155344" y="417015"/>
                  </a:cubicBezTo>
                  <a:cubicBezTo>
                    <a:pt x="115406" y="450848"/>
                    <a:pt x="110462" y="510656"/>
                    <a:pt x="144295" y="550594"/>
                  </a:cubicBezTo>
                  <a:cubicBezTo>
                    <a:pt x="144609" y="550965"/>
                    <a:pt x="144924" y="551327"/>
                    <a:pt x="145247" y="551699"/>
                  </a:cubicBezTo>
                  <a:cubicBezTo>
                    <a:pt x="150867" y="558309"/>
                    <a:pt x="153268" y="567053"/>
                    <a:pt x="151820" y="575607"/>
                  </a:cubicBezTo>
                  <a:cubicBezTo>
                    <a:pt x="150372" y="584179"/>
                    <a:pt x="145257" y="591694"/>
                    <a:pt x="137818" y="596181"/>
                  </a:cubicBezTo>
                  <a:cubicBezTo>
                    <a:pt x="92279" y="622508"/>
                    <a:pt x="76706" y="680772"/>
                    <a:pt x="103032" y="726311"/>
                  </a:cubicBezTo>
                  <a:cubicBezTo>
                    <a:pt x="106081" y="731588"/>
                    <a:pt x="109624" y="736560"/>
                    <a:pt x="113624" y="741151"/>
                  </a:cubicBezTo>
                  <a:cubicBezTo>
                    <a:pt x="119263" y="747752"/>
                    <a:pt x="121702" y="756496"/>
                    <a:pt x="120292" y="765059"/>
                  </a:cubicBezTo>
                  <a:cubicBezTo>
                    <a:pt x="118844" y="773631"/>
                    <a:pt x="113729" y="781147"/>
                    <a:pt x="106290" y="785633"/>
                  </a:cubicBezTo>
                  <a:cubicBezTo>
                    <a:pt x="76801" y="802768"/>
                    <a:pt x="58665" y="834296"/>
                    <a:pt x="58665" y="868405"/>
                  </a:cubicBezTo>
                  <a:cubicBezTo>
                    <a:pt x="58875" y="909429"/>
                    <a:pt x="84954" y="945853"/>
                    <a:pt x="123721" y="959274"/>
                  </a:cubicBezTo>
                  <a:cubicBezTo>
                    <a:pt x="139113" y="964655"/>
                    <a:pt x="147229" y="981495"/>
                    <a:pt x="141847" y="996888"/>
                  </a:cubicBezTo>
                  <a:cubicBezTo>
                    <a:pt x="140999" y="999317"/>
                    <a:pt x="139837" y="1001631"/>
                    <a:pt x="138389" y="1003755"/>
                  </a:cubicBezTo>
                  <a:cubicBezTo>
                    <a:pt x="108024" y="1047161"/>
                    <a:pt x="118596" y="1106968"/>
                    <a:pt x="162002" y="1137334"/>
                  </a:cubicBezTo>
                  <a:cubicBezTo>
                    <a:pt x="185624" y="1153860"/>
                    <a:pt x="215428" y="1158880"/>
                    <a:pt x="243164" y="1151012"/>
                  </a:cubicBezTo>
                  <a:cubicBezTo>
                    <a:pt x="252213" y="1148612"/>
                    <a:pt x="261872" y="1150660"/>
                    <a:pt x="269168" y="1156536"/>
                  </a:cubicBezTo>
                  <a:cubicBezTo>
                    <a:pt x="276426" y="1162394"/>
                    <a:pt x="280521" y="1171310"/>
                    <a:pt x="280217" y="1180635"/>
                  </a:cubicBezTo>
                  <a:cubicBezTo>
                    <a:pt x="280150" y="1182235"/>
                    <a:pt x="279988" y="1183816"/>
                    <a:pt x="279740" y="1185397"/>
                  </a:cubicBezTo>
                  <a:cubicBezTo>
                    <a:pt x="280426" y="1238842"/>
                    <a:pt x="324298" y="1281609"/>
                    <a:pt x="377743" y="1280923"/>
                  </a:cubicBezTo>
                  <a:cubicBezTo>
                    <a:pt x="431188" y="1280238"/>
                    <a:pt x="473955" y="1236365"/>
                    <a:pt x="473269" y="1182921"/>
                  </a:cubicBezTo>
                  <a:cubicBezTo>
                    <a:pt x="472593" y="1129962"/>
                    <a:pt x="429473" y="1087385"/>
                    <a:pt x="376514" y="1087385"/>
                  </a:cubicBezTo>
                  <a:cubicBezTo>
                    <a:pt x="360207" y="1087385"/>
                    <a:pt x="346987" y="1074164"/>
                    <a:pt x="346987" y="1057857"/>
                  </a:cubicBezTo>
                  <a:cubicBezTo>
                    <a:pt x="346987" y="1041551"/>
                    <a:pt x="360207" y="1028330"/>
                    <a:pt x="376514" y="1028330"/>
                  </a:cubicBezTo>
                  <a:cubicBezTo>
                    <a:pt x="462573" y="1028330"/>
                    <a:pt x="532344" y="1098101"/>
                    <a:pt x="532344" y="1184159"/>
                  </a:cubicBezTo>
                  <a:cubicBezTo>
                    <a:pt x="532344" y="1270217"/>
                    <a:pt x="462573" y="1339988"/>
                    <a:pt x="376514" y="1339988"/>
                  </a:cubicBezTo>
                  <a:close/>
                </a:path>
              </a:pathLst>
            </a:custGeom>
            <a:solidFill>
              <a:srgbClr val="CC5500"/>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B82EF8EF-8BF5-714F-2AF8-7FC3B9110F49}"/>
                </a:ext>
              </a:extLst>
            </p:cNvPr>
            <p:cNvSpPr/>
            <p:nvPr/>
          </p:nvSpPr>
          <p:spPr>
            <a:xfrm>
              <a:off x="5190981" y="1242917"/>
              <a:ext cx="1699616" cy="586549"/>
            </a:xfrm>
            <a:custGeom>
              <a:avLst/>
              <a:gdLst>
                <a:gd name="connsiteX0" fmla="*/ 848526 w 1699616"/>
                <a:gd name="connsiteY0" fmla="*/ 586512 h 586549"/>
                <a:gd name="connsiteX1" fmla="*/ 743751 w 1699616"/>
                <a:gd name="connsiteY1" fmla="*/ 545174 h 586549"/>
                <a:gd name="connsiteX2" fmla="*/ 550298 w 1699616"/>
                <a:gd name="connsiteY2" fmla="*/ 493453 h 586549"/>
                <a:gd name="connsiteX3" fmla="*/ 504006 w 1699616"/>
                <a:gd name="connsiteY3" fmla="*/ 500882 h 586549"/>
                <a:gd name="connsiteX4" fmla="*/ 361131 w 1699616"/>
                <a:gd name="connsiteY4" fmla="*/ 407633 h 586549"/>
                <a:gd name="connsiteX5" fmla="*/ 330080 w 1699616"/>
                <a:gd name="connsiteY5" fmla="*/ 410776 h 586549"/>
                <a:gd name="connsiteX6" fmla="*/ 184538 w 1699616"/>
                <a:gd name="connsiteY6" fmla="*/ 309239 h 586549"/>
                <a:gd name="connsiteX7" fmla="*/ 155963 w 1699616"/>
                <a:gd name="connsiteY7" fmla="*/ 311811 h 586549"/>
                <a:gd name="connsiteX8" fmla="*/ -390 w 1699616"/>
                <a:gd name="connsiteY8" fmla="*/ 156321 h 586549"/>
                <a:gd name="connsiteX9" fmla="*/ 155096 w 1699616"/>
                <a:gd name="connsiteY9" fmla="*/ -36 h 586549"/>
                <a:gd name="connsiteX10" fmla="*/ 301695 w 1699616"/>
                <a:gd name="connsiteY10" fmla="*/ 101594 h 586549"/>
                <a:gd name="connsiteX11" fmla="*/ 330270 w 1699616"/>
                <a:gd name="connsiteY11" fmla="*/ 99023 h 586549"/>
                <a:gd name="connsiteX12" fmla="*/ 471717 w 1699616"/>
                <a:gd name="connsiteY12" fmla="*/ 189510 h 586549"/>
                <a:gd name="connsiteX13" fmla="*/ 594970 w 1699616"/>
                <a:gd name="connsiteY13" fmla="*/ 218657 h 586549"/>
                <a:gd name="connsiteX14" fmla="*/ 631355 w 1699616"/>
                <a:gd name="connsiteY14" fmla="*/ 255614 h 586549"/>
                <a:gd name="connsiteX15" fmla="*/ 677647 w 1699616"/>
                <a:gd name="connsiteY15" fmla="*/ 248184 h 586549"/>
                <a:gd name="connsiteX16" fmla="*/ 782422 w 1699616"/>
                <a:gd name="connsiteY16" fmla="*/ 289618 h 586549"/>
                <a:gd name="connsiteX17" fmla="*/ 915772 w 1699616"/>
                <a:gd name="connsiteY17" fmla="*/ 290380 h 586549"/>
                <a:gd name="connsiteX18" fmla="*/ 1021880 w 1699616"/>
                <a:gd name="connsiteY18" fmla="*/ 248184 h 586549"/>
                <a:gd name="connsiteX19" fmla="*/ 1068267 w 1699616"/>
                <a:gd name="connsiteY19" fmla="*/ 255614 h 586549"/>
                <a:gd name="connsiteX20" fmla="*/ 1195616 w 1699616"/>
                <a:gd name="connsiteY20" fmla="*/ 188939 h 586549"/>
                <a:gd name="connsiteX21" fmla="*/ 1226573 w 1699616"/>
                <a:gd name="connsiteY21" fmla="*/ 192082 h 586549"/>
                <a:gd name="connsiteX22" fmla="*/ 1369448 w 1699616"/>
                <a:gd name="connsiteY22" fmla="*/ 98832 h 586549"/>
                <a:gd name="connsiteX23" fmla="*/ 1398023 w 1699616"/>
                <a:gd name="connsiteY23" fmla="*/ 101404 h 586549"/>
                <a:gd name="connsiteX24" fmla="*/ 1598314 w 1699616"/>
                <a:gd name="connsiteY24" fmla="*/ 10460 h 586549"/>
                <a:gd name="connsiteX25" fmla="*/ 1689259 w 1699616"/>
                <a:gd name="connsiteY25" fmla="*/ 210751 h 586549"/>
                <a:gd name="connsiteX26" fmla="*/ 1543469 w 1699616"/>
                <a:gd name="connsiteY26" fmla="*/ 311621 h 586549"/>
                <a:gd name="connsiteX27" fmla="*/ 1514894 w 1699616"/>
                <a:gd name="connsiteY27" fmla="*/ 309049 h 586549"/>
                <a:gd name="connsiteX28" fmla="*/ 1369448 w 1699616"/>
                <a:gd name="connsiteY28" fmla="*/ 410585 h 586549"/>
                <a:gd name="connsiteX29" fmla="*/ 1338491 w 1699616"/>
                <a:gd name="connsiteY29" fmla="*/ 407442 h 586549"/>
                <a:gd name="connsiteX30" fmla="*/ 1195616 w 1699616"/>
                <a:gd name="connsiteY30" fmla="*/ 500692 h 586549"/>
                <a:gd name="connsiteX31" fmla="*/ 1149230 w 1699616"/>
                <a:gd name="connsiteY31" fmla="*/ 493262 h 586549"/>
                <a:gd name="connsiteX32" fmla="*/ 1021880 w 1699616"/>
                <a:gd name="connsiteY32" fmla="*/ 559937 h 586549"/>
                <a:gd name="connsiteX33" fmla="*/ 954348 w 1699616"/>
                <a:gd name="connsiteY33" fmla="*/ 544316 h 586549"/>
                <a:gd name="connsiteX34" fmla="*/ 848526 w 1699616"/>
                <a:gd name="connsiteY34" fmla="*/ 586512 h 586549"/>
                <a:gd name="connsiteX35" fmla="*/ 749370 w 1699616"/>
                <a:gd name="connsiteY35" fmla="*/ 478213 h 586549"/>
                <a:gd name="connsiteX36" fmla="*/ 772707 w 1699616"/>
                <a:gd name="connsiteY36" fmla="*/ 489643 h 586549"/>
                <a:gd name="connsiteX37" fmla="*/ 906171 w 1699616"/>
                <a:gd name="connsiteY37" fmla="*/ 507862 h 586549"/>
                <a:gd name="connsiteX38" fmla="*/ 925107 w 1699616"/>
                <a:gd name="connsiteY38" fmla="*/ 488690 h 586549"/>
                <a:gd name="connsiteX39" fmla="*/ 965874 w 1699616"/>
                <a:gd name="connsiteY39" fmla="*/ 482594 h 586549"/>
                <a:gd name="connsiteX40" fmla="*/ 1100062 w 1699616"/>
                <a:gd name="connsiteY40" fmla="*/ 460974 h 586549"/>
                <a:gd name="connsiteX41" fmla="*/ 1109892 w 1699616"/>
                <a:gd name="connsiteY41" fmla="*/ 443923 h 586549"/>
                <a:gd name="connsiteX42" fmla="*/ 1148963 w 1699616"/>
                <a:gd name="connsiteY42" fmla="*/ 429183 h 586549"/>
                <a:gd name="connsiteX43" fmla="*/ 1150659 w 1699616"/>
                <a:gd name="connsiteY43" fmla="*/ 430016 h 586549"/>
                <a:gd name="connsiteX44" fmla="*/ 1195712 w 1699616"/>
                <a:gd name="connsiteY44" fmla="*/ 441732 h 586549"/>
                <a:gd name="connsiteX45" fmla="*/ 1290390 w 1699616"/>
                <a:gd name="connsiteY45" fmla="*/ 364770 h 586549"/>
                <a:gd name="connsiteX46" fmla="*/ 1325328 w 1699616"/>
                <a:gd name="connsiteY46" fmla="*/ 341897 h 586549"/>
                <a:gd name="connsiteX47" fmla="*/ 1331062 w 1699616"/>
                <a:gd name="connsiteY47" fmla="*/ 343720 h 586549"/>
                <a:gd name="connsiteX48" fmla="*/ 1457449 w 1699616"/>
                <a:gd name="connsiteY48" fmla="*/ 293370 h 586549"/>
                <a:gd name="connsiteX49" fmla="*/ 1464412 w 1699616"/>
                <a:gd name="connsiteY49" fmla="*/ 268282 h 586549"/>
                <a:gd name="connsiteX50" fmla="*/ 1497702 w 1699616"/>
                <a:gd name="connsiteY50" fmla="*/ 243075 h 586549"/>
                <a:gd name="connsiteX51" fmla="*/ 1505179 w 1699616"/>
                <a:gd name="connsiteY51" fmla="*/ 245136 h 586549"/>
                <a:gd name="connsiteX52" fmla="*/ 1543279 w 1699616"/>
                <a:gd name="connsiteY52" fmla="*/ 252756 h 586549"/>
                <a:gd name="connsiteX53" fmla="*/ 1640644 w 1699616"/>
                <a:gd name="connsiteY53" fmla="*/ 156571 h 586549"/>
                <a:gd name="connsiteX54" fmla="*/ 1544451 w 1699616"/>
                <a:gd name="connsiteY54" fmla="*/ 59212 h 586549"/>
                <a:gd name="connsiteX55" fmla="*/ 1448029 w 1699616"/>
                <a:gd name="connsiteY55" fmla="*/ 142552 h 586549"/>
                <a:gd name="connsiteX56" fmla="*/ 1433360 w 1699616"/>
                <a:gd name="connsiteY56" fmla="*/ 164174 h 586549"/>
                <a:gd name="connsiteX57" fmla="*/ 1407262 w 1699616"/>
                <a:gd name="connsiteY57" fmla="*/ 165698 h 586549"/>
                <a:gd name="connsiteX58" fmla="*/ 1369638 w 1699616"/>
                <a:gd name="connsiteY58" fmla="*/ 158173 h 586549"/>
                <a:gd name="connsiteX59" fmla="*/ 1274960 w 1699616"/>
                <a:gd name="connsiteY59" fmla="*/ 235135 h 586549"/>
                <a:gd name="connsiteX60" fmla="*/ 1240022 w 1699616"/>
                <a:gd name="connsiteY60" fmla="*/ 258008 h 586549"/>
                <a:gd name="connsiteX61" fmla="*/ 1234288 w 1699616"/>
                <a:gd name="connsiteY61" fmla="*/ 256185 h 586549"/>
                <a:gd name="connsiteX62" fmla="*/ 1108082 w 1699616"/>
                <a:gd name="connsiteY62" fmla="*/ 305144 h 586549"/>
                <a:gd name="connsiteX63" fmla="*/ 1069010 w 1699616"/>
                <a:gd name="connsiteY63" fmla="*/ 319884 h 586549"/>
                <a:gd name="connsiteX64" fmla="*/ 1067315 w 1699616"/>
                <a:gd name="connsiteY64" fmla="*/ 319050 h 586549"/>
                <a:gd name="connsiteX65" fmla="*/ 945490 w 1699616"/>
                <a:gd name="connsiteY65" fmla="*/ 346006 h 586549"/>
                <a:gd name="connsiteX66" fmla="*/ 904723 w 1699616"/>
                <a:gd name="connsiteY66" fmla="*/ 352102 h 586549"/>
                <a:gd name="connsiteX67" fmla="*/ 793661 w 1699616"/>
                <a:gd name="connsiteY67" fmla="*/ 351149 h 586549"/>
                <a:gd name="connsiteX68" fmla="*/ 753466 w 1699616"/>
                <a:gd name="connsiteY68" fmla="*/ 345053 h 586549"/>
                <a:gd name="connsiteX69" fmla="*/ 632403 w 1699616"/>
                <a:gd name="connsiteY69" fmla="*/ 319050 h 586549"/>
                <a:gd name="connsiteX70" fmla="*/ 592684 w 1699616"/>
                <a:gd name="connsiteY70" fmla="*/ 307077 h 586549"/>
                <a:gd name="connsiteX71" fmla="*/ 591732 w 1699616"/>
                <a:gd name="connsiteY71" fmla="*/ 305144 h 586549"/>
                <a:gd name="connsiteX72" fmla="*/ 559918 w 1699616"/>
                <a:gd name="connsiteY72" fmla="*/ 266377 h 586549"/>
                <a:gd name="connsiteX73" fmla="*/ 559918 w 1699616"/>
                <a:gd name="connsiteY73" fmla="*/ 266377 h 586549"/>
                <a:gd name="connsiteX74" fmla="*/ 470097 w 1699616"/>
                <a:gd name="connsiteY74" fmla="*/ 254090 h 586549"/>
                <a:gd name="connsiteX75" fmla="*/ 429282 w 1699616"/>
                <a:gd name="connsiteY75" fmla="*/ 245271 h 586549"/>
                <a:gd name="connsiteX76" fmla="*/ 425139 w 1699616"/>
                <a:gd name="connsiteY76" fmla="*/ 235040 h 586549"/>
                <a:gd name="connsiteX77" fmla="*/ 330270 w 1699616"/>
                <a:gd name="connsiteY77" fmla="*/ 158173 h 586549"/>
                <a:gd name="connsiteX78" fmla="*/ 292170 w 1699616"/>
                <a:gd name="connsiteY78" fmla="*/ 165698 h 586549"/>
                <a:gd name="connsiteX79" fmla="*/ 266167 w 1699616"/>
                <a:gd name="connsiteY79" fmla="*/ 164174 h 586549"/>
                <a:gd name="connsiteX80" fmla="*/ 251594 w 1699616"/>
                <a:gd name="connsiteY80" fmla="*/ 142552 h 586549"/>
                <a:gd name="connsiteX81" fmla="*/ 142409 w 1699616"/>
                <a:gd name="connsiteY81" fmla="*/ 61388 h 586549"/>
                <a:gd name="connsiteX82" fmla="*/ 61237 w 1699616"/>
                <a:gd name="connsiteY82" fmla="*/ 170577 h 586549"/>
                <a:gd name="connsiteX83" fmla="*/ 170431 w 1699616"/>
                <a:gd name="connsiteY83" fmla="*/ 251741 h 586549"/>
                <a:gd name="connsiteX84" fmla="*/ 193967 w 1699616"/>
                <a:gd name="connsiteY84" fmla="*/ 245136 h 586549"/>
                <a:gd name="connsiteX85" fmla="*/ 232829 w 1699616"/>
                <a:gd name="connsiteY85" fmla="*/ 260421 h 586549"/>
                <a:gd name="connsiteX86" fmla="*/ 235020 w 1699616"/>
                <a:gd name="connsiteY86" fmla="*/ 268282 h 586549"/>
                <a:gd name="connsiteX87" fmla="*/ 343281 w 1699616"/>
                <a:gd name="connsiteY87" fmla="*/ 350679 h 586549"/>
                <a:gd name="connsiteX88" fmla="*/ 368370 w 1699616"/>
                <a:gd name="connsiteY88" fmla="*/ 343720 h 586549"/>
                <a:gd name="connsiteX89" fmla="*/ 407156 w 1699616"/>
                <a:gd name="connsiteY89" fmla="*/ 358831 h 586549"/>
                <a:gd name="connsiteX90" fmla="*/ 409042 w 1699616"/>
                <a:gd name="connsiteY90" fmla="*/ 364770 h 586549"/>
                <a:gd name="connsiteX91" fmla="*/ 503816 w 1699616"/>
                <a:gd name="connsiteY91" fmla="*/ 441732 h 586549"/>
                <a:gd name="connsiteX92" fmla="*/ 548774 w 1699616"/>
                <a:gd name="connsiteY92" fmla="*/ 430016 h 586549"/>
                <a:gd name="connsiteX93" fmla="*/ 572205 w 1699616"/>
                <a:gd name="connsiteY93" fmla="*/ 428111 h 586549"/>
                <a:gd name="connsiteX94" fmla="*/ 589541 w 1699616"/>
                <a:gd name="connsiteY94" fmla="*/ 443923 h 586549"/>
                <a:gd name="connsiteX95" fmla="*/ 677457 w 1699616"/>
                <a:gd name="connsiteY95" fmla="*/ 501073 h 586549"/>
                <a:gd name="connsiteX96" fmla="*/ 732416 w 1699616"/>
                <a:gd name="connsiteY96" fmla="*/ 483833 h 586549"/>
                <a:gd name="connsiteX97" fmla="*/ 749370 w 1699616"/>
                <a:gd name="connsiteY97" fmla="*/ 478213 h 58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699616" h="586549">
                  <a:moveTo>
                    <a:pt x="848526" y="586512"/>
                  </a:moveTo>
                  <a:cubicBezTo>
                    <a:pt x="809635" y="586455"/>
                    <a:pt x="772202" y="571687"/>
                    <a:pt x="743751" y="545174"/>
                  </a:cubicBezTo>
                  <a:cubicBezTo>
                    <a:pt x="675275" y="577378"/>
                    <a:pt x="593560" y="555531"/>
                    <a:pt x="550298" y="493453"/>
                  </a:cubicBezTo>
                  <a:cubicBezTo>
                    <a:pt x="535363" y="498365"/>
                    <a:pt x="519732" y="500873"/>
                    <a:pt x="504006" y="500882"/>
                  </a:cubicBezTo>
                  <a:cubicBezTo>
                    <a:pt x="442132" y="500775"/>
                    <a:pt x="386134" y="464226"/>
                    <a:pt x="361131" y="407633"/>
                  </a:cubicBezTo>
                  <a:cubicBezTo>
                    <a:pt x="350911" y="409729"/>
                    <a:pt x="340510" y="410783"/>
                    <a:pt x="330080" y="410776"/>
                  </a:cubicBezTo>
                  <a:cubicBezTo>
                    <a:pt x="265176" y="410476"/>
                    <a:pt x="207226" y="370049"/>
                    <a:pt x="184538" y="309239"/>
                  </a:cubicBezTo>
                  <a:cubicBezTo>
                    <a:pt x="175117" y="310981"/>
                    <a:pt x="165545" y="311842"/>
                    <a:pt x="155963" y="311811"/>
                  </a:cubicBezTo>
                  <a:cubicBezTo>
                    <a:pt x="69847" y="312051"/>
                    <a:pt x="-152" y="242436"/>
                    <a:pt x="-390" y="156321"/>
                  </a:cubicBezTo>
                  <a:cubicBezTo>
                    <a:pt x="-638" y="70208"/>
                    <a:pt x="68980" y="204"/>
                    <a:pt x="155096" y="-36"/>
                  </a:cubicBezTo>
                  <a:cubicBezTo>
                    <a:pt x="220428" y="-218"/>
                    <a:pt x="278950" y="40350"/>
                    <a:pt x="301695" y="101594"/>
                  </a:cubicBezTo>
                  <a:cubicBezTo>
                    <a:pt x="311116" y="99841"/>
                    <a:pt x="320688" y="98980"/>
                    <a:pt x="330270" y="99023"/>
                  </a:cubicBezTo>
                  <a:cubicBezTo>
                    <a:pt x="390973" y="99220"/>
                    <a:pt x="446094" y="134481"/>
                    <a:pt x="471717" y="189510"/>
                  </a:cubicBezTo>
                  <a:cubicBezTo>
                    <a:pt x="532581" y="174175"/>
                    <a:pt x="589826" y="214847"/>
                    <a:pt x="594970" y="218657"/>
                  </a:cubicBezTo>
                  <a:cubicBezTo>
                    <a:pt x="609058" y="228883"/>
                    <a:pt x="621354" y="241370"/>
                    <a:pt x="631355" y="255614"/>
                  </a:cubicBezTo>
                  <a:cubicBezTo>
                    <a:pt x="646291" y="250687"/>
                    <a:pt x="661921" y="248179"/>
                    <a:pt x="677647" y="248184"/>
                  </a:cubicBezTo>
                  <a:cubicBezTo>
                    <a:pt x="716557" y="248229"/>
                    <a:pt x="753999" y="263036"/>
                    <a:pt x="782422" y="289618"/>
                  </a:cubicBezTo>
                  <a:cubicBezTo>
                    <a:pt x="824685" y="269632"/>
                    <a:pt x="873738" y="269913"/>
                    <a:pt x="915772" y="290380"/>
                  </a:cubicBezTo>
                  <a:cubicBezTo>
                    <a:pt x="944433" y="263238"/>
                    <a:pt x="982409" y="248134"/>
                    <a:pt x="1021880" y="248184"/>
                  </a:cubicBezTo>
                  <a:cubicBezTo>
                    <a:pt x="1037635" y="248185"/>
                    <a:pt x="1053294" y="250693"/>
                    <a:pt x="1068267" y="255614"/>
                  </a:cubicBezTo>
                  <a:cubicBezTo>
                    <a:pt x="1097338" y="213992"/>
                    <a:pt x="1144848" y="189120"/>
                    <a:pt x="1195616" y="188939"/>
                  </a:cubicBezTo>
                  <a:cubicBezTo>
                    <a:pt x="1206018" y="188932"/>
                    <a:pt x="1216391" y="189985"/>
                    <a:pt x="1226573" y="192082"/>
                  </a:cubicBezTo>
                  <a:cubicBezTo>
                    <a:pt x="1251595" y="135505"/>
                    <a:pt x="1307583" y="98964"/>
                    <a:pt x="1369448" y="98832"/>
                  </a:cubicBezTo>
                  <a:cubicBezTo>
                    <a:pt x="1379030" y="98802"/>
                    <a:pt x="1388603" y="99662"/>
                    <a:pt x="1398023" y="101404"/>
                  </a:cubicBezTo>
                  <a:cubicBezTo>
                    <a:pt x="1428217" y="20981"/>
                    <a:pt x="1517895" y="-19735"/>
                    <a:pt x="1598314" y="10460"/>
                  </a:cubicBezTo>
                  <a:cubicBezTo>
                    <a:pt x="1678734" y="40655"/>
                    <a:pt x="1719453" y="130328"/>
                    <a:pt x="1689259" y="210751"/>
                  </a:cubicBezTo>
                  <a:cubicBezTo>
                    <a:pt x="1666456" y="271488"/>
                    <a:pt x="1608345" y="311692"/>
                    <a:pt x="1543469" y="311621"/>
                  </a:cubicBezTo>
                  <a:cubicBezTo>
                    <a:pt x="1533887" y="311652"/>
                    <a:pt x="1524315" y="310791"/>
                    <a:pt x="1514894" y="309049"/>
                  </a:cubicBezTo>
                  <a:cubicBezTo>
                    <a:pt x="1492216" y="369826"/>
                    <a:pt x="1434313" y="410245"/>
                    <a:pt x="1369448" y="410585"/>
                  </a:cubicBezTo>
                  <a:cubicBezTo>
                    <a:pt x="1359046" y="410597"/>
                    <a:pt x="1348674" y="409543"/>
                    <a:pt x="1338491" y="407442"/>
                  </a:cubicBezTo>
                  <a:cubicBezTo>
                    <a:pt x="1313470" y="464019"/>
                    <a:pt x="1257481" y="500560"/>
                    <a:pt x="1195616" y="500692"/>
                  </a:cubicBezTo>
                  <a:cubicBezTo>
                    <a:pt x="1179862" y="500691"/>
                    <a:pt x="1164203" y="498183"/>
                    <a:pt x="1149230" y="493262"/>
                  </a:cubicBezTo>
                  <a:cubicBezTo>
                    <a:pt x="1120131" y="534859"/>
                    <a:pt x="1072639" y="559724"/>
                    <a:pt x="1021880" y="559937"/>
                  </a:cubicBezTo>
                  <a:cubicBezTo>
                    <a:pt x="998468" y="559953"/>
                    <a:pt x="975370" y="554609"/>
                    <a:pt x="954348" y="544316"/>
                  </a:cubicBezTo>
                  <a:cubicBezTo>
                    <a:pt x="925773" y="571399"/>
                    <a:pt x="887902" y="586499"/>
                    <a:pt x="848526" y="586512"/>
                  </a:cubicBezTo>
                  <a:close/>
                  <a:moveTo>
                    <a:pt x="749370" y="478213"/>
                  </a:moveTo>
                  <a:cubicBezTo>
                    <a:pt x="758495" y="478240"/>
                    <a:pt x="767096" y="482453"/>
                    <a:pt x="772707" y="489643"/>
                  </a:cubicBezTo>
                  <a:cubicBezTo>
                    <a:pt x="804529" y="531530"/>
                    <a:pt x="864289" y="539687"/>
                    <a:pt x="906171" y="507862"/>
                  </a:cubicBezTo>
                  <a:cubicBezTo>
                    <a:pt x="913362" y="502402"/>
                    <a:pt x="919734" y="495946"/>
                    <a:pt x="925107" y="488690"/>
                  </a:cubicBezTo>
                  <a:cubicBezTo>
                    <a:pt x="934794" y="475940"/>
                    <a:pt x="952881" y="473236"/>
                    <a:pt x="965874" y="482594"/>
                  </a:cubicBezTo>
                  <a:cubicBezTo>
                    <a:pt x="1008898" y="513678"/>
                    <a:pt x="1068972" y="503999"/>
                    <a:pt x="1100062" y="460974"/>
                  </a:cubicBezTo>
                  <a:cubicBezTo>
                    <a:pt x="1103910" y="455641"/>
                    <a:pt x="1107205" y="449928"/>
                    <a:pt x="1109892" y="443923"/>
                  </a:cubicBezTo>
                  <a:cubicBezTo>
                    <a:pt x="1116607" y="429064"/>
                    <a:pt x="1134104" y="422464"/>
                    <a:pt x="1148963" y="429183"/>
                  </a:cubicBezTo>
                  <a:cubicBezTo>
                    <a:pt x="1149535" y="429442"/>
                    <a:pt x="1150106" y="429720"/>
                    <a:pt x="1150659" y="430016"/>
                  </a:cubicBezTo>
                  <a:cubicBezTo>
                    <a:pt x="1164479" y="437588"/>
                    <a:pt x="1179957" y="441613"/>
                    <a:pt x="1195712" y="441732"/>
                  </a:cubicBezTo>
                  <a:cubicBezTo>
                    <a:pt x="1241479" y="441638"/>
                    <a:pt x="1280951" y="409554"/>
                    <a:pt x="1290390" y="364770"/>
                  </a:cubicBezTo>
                  <a:cubicBezTo>
                    <a:pt x="1293724" y="348806"/>
                    <a:pt x="1309364" y="338566"/>
                    <a:pt x="1325328" y="341897"/>
                  </a:cubicBezTo>
                  <a:cubicBezTo>
                    <a:pt x="1327300" y="342307"/>
                    <a:pt x="1329214" y="342919"/>
                    <a:pt x="1331062" y="343720"/>
                  </a:cubicBezTo>
                  <a:cubicBezTo>
                    <a:pt x="1379868" y="364718"/>
                    <a:pt x="1436456" y="342176"/>
                    <a:pt x="1457449" y="293370"/>
                  </a:cubicBezTo>
                  <a:cubicBezTo>
                    <a:pt x="1460897" y="285361"/>
                    <a:pt x="1463241" y="276921"/>
                    <a:pt x="1464412" y="268282"/>
                  </a:cubicBezTo>
                  <a:cubicBezTo>
                    <a:pt x="1466650" y="252127"/>
                    <a:pt x="1481548" y="240842"/>
                    <a:pt x="1497702" y="243075"/>
                  </a:cubicBezTo>
                  <a:cubicBezTo>
                    <a:pt x="1500274" y="243431"/>
                    <a:pt x="1502788" y="244124"/>
                    <a:pt x="1505179" y="245136"/>
                  </a:cubicBezTo>
                  <a:cubicBezTo>
                    <a:pt x="1517228" y="250249"/>
                    <a:pt x="1530192" y="252842"/>
                    <a:pt x="1543279" y="252756"/>
                  </a:cubicBezTo>
                  <a:cubicBezTo>
                    <a:pt x="1596724" y="253081"/>
                    <a:pt x="1640310" y="210017"/>
                    <a:pt x="1640644" y="156571"/>
                  </a:cubicBezTo>
                  <a:cubicBezTo>
                    <a:pt x="1640968" y="103125"/>
                    <a:pt x="1597895" y="59536"/>
                    <a:pt x="1544451" y="59212"/>
                  </a:cubicBezTo>
                  <a:cubicBezTo>
                    <a:pt x="1495978" y="58918"/>
                    <a:pt x="1454763" y="94541"/>
                    <a:pt x="1448029" y="142552"/>
                  </a:cubicBezTo>
                  <a:cubicBezTo>
                    <a:pt x="1446743" y="151637"/>
                    <a:pt x="1441323" y="159618"/>
                    <a:pt x="1433360" y="164174"/>
                  </a:cubicBezTo>
                  <a:cubicBezTo>
                    <a:pt x="1425378" y="168744"/>
                    <a:pt x="1415720" y="169309"/>
                    <a:pt x="1407262" y="165698"/>
                  </a:cubicBezTo>
                  <a:cubicBezTo>
                    <a:pt x="1395356" y="160679"/>
                    <a:pt x="1382564" y="158119"/>
                    <a:pt x="1369638" y="158173"/>
                  </a:cubicBezTo>
                  <a:cubicBezTo>
                    <a:pt x="1323871" y="158267"/>
                    <a:pt x="1284399" y="190351"/>
                    <a:pt x="1274960" y="235135"/>
                  </a:cubicBezTo>
                  <a:cubicBezTo>
                    <a:pt x="1271626" y="251099"/>
                    <a:pt x="1255986" y="261339"/>
                    <a:pt x="1240022" y="258008"/>
                  </a:cubicBezTo>
                  <a:cubicBezTo>
                    <a:pt x="1238060" y="257598"/>
                    <a:pt x="1236136" y="256987"/>
                    <a:pt x="1234288" y="256185"/>
                  </a:cubicBezTo>
                  <a:cubicBezTo>
                    <a:pt x="1185910" y="235306"/>
                    <a:pt x="1129723" y="257100"/>
                    <a:pt x="1108082" y="305144"/>
                  </a:cubicBezTo>
                  <a:cubicBezTo>
                    <a:pt x="1101367" y="320003"/>
                    <a:pt x="1083869" y="326602"/>
                    <a:pt x="1069010" y="319884"/>
                  </a:cubicBezTo>
                  <a:cubicBezTo>
                    <a:pt x="1068439" y="319624"/>
                    <a:pt x="1067877" y="319346"/>
                    <a:pt x="1067315" y="319050"/>
                  </a:cubicBezTo>
                  <a:cubicBezTo>
                    <a:pt x="1025709" y="296135"/>
                    <a:pt x="973551" y="307674"/>
                    <a:pt x="945490" y="346006"/>
                  </a:cubicBezTo>
                  <a:cubicBezTo>
                    <a:pt x="935803" y="358756"/>
                    <a:pt x="917715" y="361460"/>
                    <a:pt x="904723" y="352102"/>
                  </a:cubicBezTo>
                  <a:cubicBezTo>
                    <a:pt x="871671" y="328203"/>
                    <a:pt x="827123" y="327821"/>
                    <a:pt x="793661" y="351149"/>
                  </a:cubicBezTo>
                  <a:cubicBezTo>
                    <a:pt x="780774" y="360133"/>
                    <a:pt x="763115" y="357455"/>
                    <a:pt x="753466" y="345053"/>
                  </a:cubicBezTo>
                  <a:cubicBezTo>
                    <a:pt x="725234" y="307431"/>
                    <a:pt x="673599" y="296342"/>
                    <a:pt x="632403" y="319050"/>
                  </a:cubicBezTo>
                  <a:cubicBezTo>
                    <a:pt x="618125" y="326713"/>
                    <a:pt x="600342" y="321352"/>
                    <a:pt x="592684" y="307077"/>
                  </a:cubicBezTo>
                  <a:cubicBezTo>
                    <a:pt x="592341" y="306445"/>
                    <a:pt x="592027" y="305800"/>
                    <a:pt x="591732" y="305144"/>
                  </a:cubicBezTo>
                  <a:cubicBezTo>
                    <a:pt x="584635" y="289702"/>
                    <a:pt x="573682" y="276350"/>
                    <a:pt x="559918" y="266377"/>
                  </a:cubicBezTo>
                  <a:lnTo>
                    <a:pt x="559918" y="266377"/>
                  </a:lnTo>
                  <a:cubicBezTo>
                    <a:pt x="559918" y="266377"/>
                    <a:pt x="508483" y="229229"/>
                    <a:pt x="470097" y="254090"/>
                  </a:cubicBezTo>
                  <a:cubicBezTo>
                    <a:pt x="456391" y="262926"/>
                    <a:pt x="438112" y="258978"/>
                    <a:pt x="429282" y="245271"/>
                  </a:cubicBezTo>
                  <a:cubicBezTo>
                    <a:pt x="427273" y="242152"/>
                    <a:pt x="425863" y="238680"/>
                    <a:pt x="425139" y="235040"/>
                  </a:cubicBezTo>
                  <a:cubicBezTo>
                    <a:pt x="415576" y="190264"/>
                    <a:pt x="376057" y="158240"/>
                    <a:pt x="330270" y="158173"/>
                  </a:cubicBezTo>
                  <a:cubicBezTo>
                    <a:pt x="317193" y="158054"/>
                    <a:pt x="304219" y="160615"/>
                    <a:pt x="292170" y="165698"/>
                  </a:cubicBezTo>
                  <a:cubicBezTo>
                    <a:pt x="283740" y="169307"/>
                    <a:pt x="274111" y="168742"/>
                    <a:pt x="266167" y="164174"/>
                  </a:cubicBezTo>
                  <a:cubicBezTo>
                    <a:pt x="258223" y="159606"/>
                    <a:pt x="252851" y="151624"/>
                    <a:pt x="251594" y="142552"/>
                  </a:cubicBezTo>
                  <a:cubicBezTo>
                    <a:pt x="243850" y="89987"/>
                    <a:pt x="194968" y="53649"/>
                    <a:pt x="142409" y="61388"/>
                  </a:cubicBezTo>
                  <a:cubicBezTo>
                    <a:pt x="89840" y="69127"/>
                    <a:pt x="53502" y="118013"/>
                    <a:pt x="61237" y="170577"/>
                  </a:cubicBezTo>
                  <a:cubicBezTo>
                    <a:pt x="68980" y="223142"/>
                    <a:pt x="117863" y="259480"/>
                    <a:pt x="170431" y="251741"/>
                  </a:cubicBezTo>
                  <a:cubicBezTo>
                    <a:pt x="178527" y="250549"/>
                    <a:pt x="186433" y="248330"/>
                    <a:pt x="193967" y="245136"/>
                  </a:cubicBezTo>
                  <a:cubicBezTo>
                    <a:pt x="208922" y="238626"/>
                    <a:pt x="226314" y="245469"/>
                    <a:pt x="232829" y="260421"/>
                  </a:cubicBezTo>
                  <a:cubicBezTo>
                    <a:pt x="233915" y="262927"/>
                    <a:pt x="234658" y="265573"/>
                    <a:pt x="235020" y="268282"/>
                  </a:cubicBezTo>
                  <a:cubicBezTo>
                    <a:pt x="242164" y="320930"/>
                    <a:pt x="290637" y="357821"/>
                    <a:pt x="343281" y="350679"/>
                  </a:cubicBezTo>
                  <a:cubicBezTo>
                    <a:pt x="351921" y="349506"/>
                    <a:pt x="360360" y="347166"/>
                    <a:pt x="368370" y="343720"/>
                  </a:cubicBezTo>
                  <a:cubicBezTo>
                    <a:pt x="383248" y="337183"/>
                    <a:pt x="400612" y="343948"/>
                    <a:pt x="407156" y="358831"/>
                  </a:cubicBezTo>
                  <a:cubicBezTo>
                    <a:pt x="407994" y="360738"/>
                    <a:pt x="408623" y="362729"/>
                    <a:pt x="409042" y="364770"/>
                  </a:cubicBezTo>
                  <a:cubicBezTo>
                    <a:pt x="418558" y="409548"/>
                    <a:pt x="458039" y="441609"/>
                    <a:pt x="503816" y="441732"/>
                  </a:cubicBezTo>
                  <a:cubicBezTo>
                    <a:pt x="519542" y="441598"/>
                    <a:pt x="534982" y="437573"/>
                    <a:pt x="548774" y="430016"/>
                  </a:cubicBezTo>
                  <a:cubicBezTo>
                    <a:pt x="556003" y="426221"/>
                    <a:pt x="564461" y="425533"/>
                    <a:pt x="572205" y="428111"/>
                  </a:cubicBezTo>
                  <a:cubicBezTo>
                    <a:pt x="579920" y="430761"/>
                    <a:pt x="586197" y="436484"/>
                    <a:pt x="589541" y="443923"/>
                  </a:cubicBezTo>
                  <a:cubicBezTo>
                    <a:pt x="605114" y="478559"/>
                    <a:pt x="639480" y="500901"/>
                    <a:pt x="677457" y="501073"/>
                  </a:cubicBezTo>
                  <a:cubicBezTo>
                    <a:pt x="697107" y="501099"/>
                    <a:pt x="716300" y="495080"/>
                    <a:pt x="732416" y="483833"/>
                  </a:cubicBezTo>
                  <a:cubicBezTo>
                    <a:pt x="737359" y="480276"/>
                    <a:pt x="743274" y="478316"/>
                    <a:pt x="749370" y="478213"/>
                  </a:cubicBezTo>
                  <a:close/>
                </a:path>
              </a:pathLst>
            </a:custGeom>
            <a:solidFill>
              <a:srgbClr val="CC5500"/>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BE552BE7-BBDF-66CC-473E-FBD0D0230302}"/>
                </a:ext>
              </a:extLst>
            </p:cNvPr>
            <p:cNvSpPr/>
            <p:nvPr/>
          </p:nvSpPr>
          <p:spPr>
            <a:xfrm>
              <a:off x="5947070" y="1458713"/>
              <a:ext cx="975319" cy="1801122"/>
            </a:xfrm>
            <a:custGeom>
              <a:avLst/>
              <a:gdLst>
                <a:gd name="connsiteX0" fmla="*/ 155206 w 975319"/>
                <a:gd name="connsiteY0" fmla="*/ 1801085 h 1801122"/>
                <a:gd name="connsiteX1" fmla="*/ 62527 w 975319"/>
                <a:gd name="connsiteY1" fmla="*/ 1708407 h 1801122"/>
                <a:gd name="connsiteX2" fmla="*/ 62527 w 975319"/>
                <a:gd name="connsiteY2" fmla="*/ 1612681 h 1801122"/>
                <a:gd name="connsiteX3" fmla="*/ 51193 w 975319"/>
                <a:gd name="connsiteY3" fmla="*/ 1572676 h 1801122"/>
                <a:gd name="connsiteX4" fmla="*/ 30905 w 975319"/>
                <a:gd name="connsiteY4" fmla="*/ 1487618 h 1801122"/>
                <a:gd name="connsiteX5" fmla="*/ 47288 w 975319"/>
                <a:gd name="connsiteY5" fmla="*/ 1410560 h 1801122"/>
                <a:gd name="connsiteX6" fmla="*/ 14522 w 975319"/>
                <a:gd name="connsiteY6" fmla="*/ 1231681 h 1801122"/>
                <a:gd name="connsiteX7" fmla="*/ 53860 w 975319"/>
                <a:gd name="connsiteY7" fmla="*/ 1217584 h 1801122"/>
                <a:gd name="connsiteX8" fmla="*/ 67957 w 975319"/>
                <a:gd name="connsiteY8" fmla="*/ 1256922 h 1801122"/>
                <a:gd name="connsiteX9" fmla="*/ 58432 w 975319"/>
                <a:gd name="connsiteY9" fmla="*/ 1298070 h 1801122"/>
                <a:gd name="connsiteX10" fmla="*/ 101580 w 975319"/>
                <a:gd name="connsiteY10" fmla="*/ 1378556 h 1801122"/>
                <a:gd name="connsiteX11" fmla="*/ 114153 w 975319"/>
                <a:gd name="connsiteY11" fmla="*/ 1397606 h 1801122"/>
                <a:gd name="connsiteX12" fmla="*/ 109676 w 975319"/>
                <a:gd name="connsiteY12" fmla="*/ 1419895 h 1801122"/>
                <a:gd name="connsiteX13" fmla="*/ 90055 w 975319"/>
                <a:gd name="connsiteY13" fmla="*/ 1487713 h 1801122"/>
                <a:gd name="connsiteX14" fmla="*/ 103580 w 975319"/>
                <a:gd name="connsiteY14" fmla="*/ 1545339 h 1801122"/>
                <a:gd name="connsiteX15" fmla="*/ 121583 w 975319"/>
                <a:gd name="connsiteY15" fmla="*/ 1612776 h 1801122"/>
                <a:gd name="connsiteX16" fmla="*/ 121583 w 975319"/>
                <a:gd name="connsiteY16" fmla="*/ 1708693 h 1801122"/>
                <a:gd name="connsiteX17" fmla="*/ 155206 w 975319"/>
                <a:gd name="connsiteY17" fmla="*/ 1742316 h 1801122"/>
                <a:gd name="connsiteX18" fmla="*/ 188829 w 975319"/>
                <a:gd name="connsiteY18" fmla="*/ 1708693 h 1801122"/>
                <a:gd name="connsiteX19" fmla="*/ 188829 w 975319"/>
                <a:gd name="connsiteY19" fmla="*/ 1612681 h 1801122"/>
                <a:gd name="connsiteX20" fmla="*/ 206831 w 975319"/>
                <a:gd name="connsiteY20" fmla="*/ 1545244 h 1801122"/>
                <a:gd name="connsiteX21" fmla="*/ 220357 w 975319"/>
                <a:gd name="connsiteY21" fmla="*/ 1487618 h 1801122"/>
                <a:gd name="connsiteX22" fmla="*/ 200735 w 975319"/>
                <a:gd name="connsiteY22" fmla="*/ 1419800 h 1801122"/>
                <a:gd name="connsiteX23" fmla="*/ 196259 w 975319"/>
                <a:gd name="connsiteY23" fmla="*/ 1397511 h 1801122"/>
                <a:gd name="connsiteX24" fmla="*/ 208832 w 975319"/>
                <a:gd name="connsiteY24" fmla="*/ 1378461 h 1801122"/>
                <a:gd name="connsiteX25" fmla="*/ 227882 w 975319"/>
                <a:gd name="connsiteY25" fmla="*/ 1361221 h 1801122"/>
                <a:gd name="connsiteX26" fmla="*/ 250075 w 975319"/>
                <a:gd name="connsiteY26" fmla="*/ 1351124 h 1801122"/>
                <a:gd name="connsiteX27" fmla="*/ 250075 w 975319"/>
                <a:gd name="connsiteY27" fmla="*/ 1351124 h 1801122"/>
                <a:gd name="connsiteX28" fmla="*/ 272363 w 975319"/>
                <a:gd name="connsiteY28" fmla="*/ 1361221 h 1801122"/>
                <a:gd name="connsiteX29" fmla="*/ 406647 w 975319"/>
                <a:gd name="connsiteY29" fmla="*/ 1371908 h 1801122"/>
                <a:gd name="connsiteX30" fmla="*/ 417334 w 975319"/>
                <a:gd name="connsiteY30" fmla="*/ 1361221 h 1801122"/>
                <a:gd name="connsiteX31" fmla="*/ 458996 w 975319"/>
                <a:gd name="connsiteY31" fmla="*/ 1358401 h 1801122"/>
                <a:gd name="connsiteX32" fmla="*/ 461816 w 975319"/>
                <a:gd name="connsiteY32" fmla="*/ 1361221 h 1801122"/>
                <a:gd name="connsiteX33" fmla="*/ 534301 w 975319"/>
                <a:gd name="connsiteY33" fmla="*/ 1394654 h 1801122"/>
                <a:gd name="connsiteX34" fmla="*/ 629551 w 975319"/>
                <a:gd name="connsiteY34" fmla="*/ 1308167 h 1801122"/>
                <a:gd name="connsiteX35" fmla="*/ 645648 w 975319"/>
                <a:gd name="connsiteY35" fmla="*/ 1284830 h 1801122"/>
                <a:gd name="connsiteX36" fmla="*/ 674223 w 975319"/>
                <a:gd name="connsiteY36" fmla="*/ 1285878 h 1801122"/>
                <a:gd name="connsiteX37" fmla="*/ 750423 w 975319"/>
                <a:gd name="connsiteY37" fmla="*/ 1296165 h 1801122"/>
                <a:gd name="connsiteX38" fmla="*/ 817098 w 975319"/>
                <a:gd name="connsiteY38" fmla="*/ 1229490 h 1801122"/>
                <a:gd name="connsiteX39" fmla="*/ 806811 w 975319"/>
                <a:gd name="connsiteY39" fmla="*/ 1153290 h 1801122"/>
                <a:gd name="connsiteX40" fmla="*/ 817155 w 975319"/>
                <a:gd name="connsiteY40" fmla="*/ 1112695 h 1801122"/>
                <a:gd name="connsiteX41" fmla="*/ 829100 w 975319"/>
                <a:gd name="connsiteY41" fmla="*/ 1108713 h 1801122"/>
                <a:gd name="connsiteX42" fmla="*/ 915587 w 975319"/>
                <a:gd name="connsiteY42" fmla="*/ 1013463 h 1801122"/>
                <a:gd name="connsiteX43" fmla="*/ 882154 w 975319"/>
                <a:gd name="connsiteY43" fmla="*/ 940978 h 1801122"/>
                <a:gd name="connsiteX44" fmla="*/ 879334 w 975319"/>
                <a:gd name="connsiteY44" fmla="*/ 899315 h 1801122"/>
                <a:gd name="connsiteX45" fmla="*/ 882154 w 975319"/>
                <a:gd name="connsiteY45" fmla="*/ 896496 h 1801122"/>
                <a:gd name="connsiteX46" fmla="*/ 893270 w 975319"/>
                <a:gd name="connsiteY46" fmla="*/ 762251 h 1801122"/>
                <a:gd name="connsiteX47" fmla="*/ 868057 w 975319"/>
                <a:gd name="connsiteY47" fmla="*/ 741239 h 1801122"/>
                <a:gd name="connsiteX48" fmla="*/ 854055 w 975319"/>
                <a:gd name="connsiteY48" fmla="*/ 720665 h 1801122"/>
                <a:gd name="connsiteX49" fmla="*/ 860723 w 975319"/>
                <a:gd name="connsiteY49" fmla="*/ 696757 h 1801122"/>
                <a:gd name="connsiteX50" fmla="*/ 851369 w 975319"/>
                <a:gd name="connsiteY50" fmla="*/ 562378 h 1801122"/>
                <a:gd name="connsiteX51" fmla="*/ 836529 w 975319"/>
                <a:gd name="connsiteY51" fmla="*/ 551786 h 1801122"/>
                <a:gd name="connsiteX52" fmla="*/ 826356 w 975319"/>
                <a:gd name="connsiteY52" fmla="*/ 511143 h 1801122"/>
                <a:gd name="connsiteX53" fmla="*/ 829100 w 975319"/>
                <a:gd name="connsiteY53" fmla="*/ 507305 h 1801122"/>
                <a:gd name="connsiteX54" fmla="*/ 819384 w 975319"/>
                <a:gd name="connsiteY54" fmla="*/ 372952 h 1801122"/>
                <a:gd name="connsiteX55" fmla="*/ 819003 w 975319"/>
                <a:gd name="connsiteY55" fmla="*/ 372621 h 1801122"/>
                <a:gd name="connsiteX56" fmla="*/ 816184 w 975319"/>
                <a:gd name="connsiteY56" fmla="*/ 330958 h 1801122"/>
                <a:gd name="connsiteX57" fmla="*/ 819003 w 975319"/>
                <a:gd name="connsiteY57" fmla="*/ 328139 h 1801122"/>
                <a:gd name="connsiteX58" fmla="*/ 829700 w 975319"/>
                <a:gd name="connsiteY58" fmla="*/ 193861 h 1801122"/>
                <a:gd name="connsiteX59" fmla="*/ 819003 w 975319"/>
                <a:gd name="connsiteY59" fmla="*/ 183169 h 1801122"/>
                <a:gd name="connsiteX60" fmla="*/ 816184 w 975319"/>
                <a:gd name="connsiteY60" fmla="*/ 141505 h 1801122"/>
                <a:gd name="connsiteX61" fmla="*/ 819003 w 975319"/>
                <a:gd name="connsiteY61" fmla="*/ 138687 h 1801122"/>
                <a:gd name="connsiteX62" fmla="*/ 848340 w 975319"/>
                <a:gd name="connsiteY62" fmla="*/ 38103 h 1801122"/>
                <a:gd name="connsiteX63" fmla="*/ 868057 w 975319"/>
                <a:gd name="connsiteY63" fmla="*/ 1241 h 1801122"/>
                <a:gd name="connsiteX64" fmla="*/ 904919 w 975319"/>
                <a:gd name="connsiteY64" fmla="*/ 20958 h 1801122"/>
                <a:gd name="connsiteX65" fmla="*/ 911586 w 975319"/>
                <a:gd name="connsiteY65" fmla="*/ 66202 h 1801122"/>
                <a:gd name="connsiteX66" fmla="*/ 879106 w 975319"/>
                <a:gd name="connsiteY66" fmla="*/ 161166 h 1801122"/>
                <a:gd name="connsiteX67" fmla="*/ 879106 w 975319"/>
                <a:gd name="connsiteY67" fmla="*/ 350618 h 1801122"/>
                <a:gd name="connsiteX68" fmla="*/ 892250 w 975319"/>
                <a:gd name="connsiteY68" fmla="*/ 519973 h 1801122"/>
                <a:gd name="connsiteX69" fmla="*/ 923778 w 975319"/>
                <a:gd name="connsiteY69" fmla="*/ 709425 h 1801122"/>
                <a:gd name="connsiteX70" fmla="*/ 942257 w 975319"/>
                <a:gd name="connsiteY70" fmla="*/ 918975 h 1801122"/>
                <a:gd name="connsiteX71" fmla="*/ 915358 w 975319"/>
                <a:gd name="connsiteY71" fmla="*/ 1135936 h 1801122"/>
                <a:gd name="connsiteX72" fmla="*/ 873677 w 975319"/>
                <a:gd name="connsiteY72" fmla="*/ 1159100 h 1801122"/>
                <a:gd name="connsiteX73" fmla="*/ 874153 w 975319"/>
                <a:gd name="connsiteY73" fmla="*/ 1245873 h 1801122"/>
                <a:gd name="connsiteX74" fmla="*/ 766996 w 975319"/>
                <a:gd name="connsiteY74" fmla="*/ 1353029 h 1801122"/>
                <a:gd name="connsiteX75" fmla="*/ 680319 w 975319"/>
                <a:gd name="connsiteY75" fmla="*/ 1352553 h 1801122"/>
                <a:gd name="connsiteX76" fmla="*/ 481713 w 975319"/>
                <a:gd name="connsiteY76" fmla="*/ 1444260 h 1801122"/>
                <a:gd name="connsiteX77" fmla="*/ 440098 w 975319"/>
                <a:gd name="connsiteY77" fmla="*/ 1421133 h 1801122"/>
                <a:gd name="connsiteX78" fmla="*/ 273125 w 975319"/>
                <a:gd name="connsiteY78" fmla="*/ 1435611 h 1801122"/>
                <a:gd name="connsiteX79" fmla="*/ 280269 w 975319"/>
                <a:gd name="connsiteY79" fmla="*/ 1487427 h 1801122"/>
                <a:gd name="connsiteX80" fmla="*/ 259981 w 975319"/>
                <a:gd name="connsiteY80" fmla="*/ 1572485 h 1801122"/>
                <a:gd name="connsiteX81" fmla="*/ 248646 w 975319"/>
                <a:gd name="connsiteY81" fmla="*/ 1612490 h 1801122"/>
                <a:gd name="connsiteX82" fmla="*/ 248646 w 975319"/>
                <a:gd name="connsiteY82" fmla="*/ 1708407 h 1801122"/>
                <a:gd name="connsiteX83" fmla="*/ 155968 w 975319"/>
                <a:gd name="connsiteY83" fmla="*/ 1801085 h 1801122"/>
                <a:gd name="connsiteX84" fmla="*/ 155206 w 975319"/>
                <a:gd name="connsiteY84" fmla="*/ 1801085 h 1801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75319" h="1801122">
                  <a:moveTo>
                    <a:pt x="155206" y="1801085"/>
                  </a:moveTo>
                  <a:cubicBezTo>
                    <a:pt x="104019" y="1801085"/>
                    <a:pt x="62527" y="1759594"/>
                    <a:pt x="62527" y="1708407"/>
                  </a:cubicBezTo>
                  <a:lnTo>
                    <a:pt x="62527" y="1612681"/>
                  </a:lnTo>
                  <a:cubicBezTo>
                    <a:pt x="62061" y="1598622"/>
                    <a:pt x="58175" y="1584887"/>
                    <a:pt x="51193" y="1572676"/>
                  </a:cubicBezTo>
                  <a:cubicBezTo>
                    <a:pt x="37705" y="1546358"/>
                    <a:pt x="30743" y="1517183"/>
                    <a:pt x="30905" y="1487618"/>
                  </a:cubicBezTo>
                  <a:cubicBezTo>
                    <a:pt x="30828" y="1461062"/>
                    <a:pt x="36419" y="1434792"/>
                    <a:pt x="47288" y="1410560"/>
                  </a:cubicBezTo>
                  <a:cubicBezTo>
                    <a:pt x="-823" y="1364107"/>
                    <a:pt x="-13996" y="1292174"/>
                    <a:pt x="14522" y="1231681"/>
                  </a:cubicBezTo>
                  <a:cubicBezTo>
                    <a:pt x="21494" y="1216927"/>
                    <a:pt x="39106" y="1210611"/>
                    <a:pt x="53860" y="1217584"/>
                  </a:cubicBezTo>
                  <a:cubicBezTo>
                    <a:pt x="68614" y="1224556"/>
                    <a:pt x="74929" y="1242168"/>
                    <a:pt x="67957" y="1256922"/>
                  </a:cubicBezTo>
                  <a:cubicBezTo>
                    <a:pt x="61746" y="1269752"/>
                    <a:pt x="58489" y="1283811"/>
                    <a:pt x="58432" y="1298070"/>
                  </a:cubicBezTo>
                  <a:cubicBezTo>
                    <a:pt x="58451" y="1330427"/>
                    <a:pt x="74643" y="1360630"/>
                    <a:pt x="101580" y="1378556"/>
                  </a:cubicBezTo>
                  <a:cubicBezTo>
                    <a:pt x="108181" y="1382938"/>
                    <a:pt x="112715" y="1389815"/>
                    <a:pt x="114153" y="1397606"/>
                  </a:cubicBezTo>
                  <a:cubicBezTo>
                    <a:pt x="115668" y="1405331"/>
                    <a:pt x="114058" y="1413351"/>
                    <a:pt x="109676" y="1419895"/>
                  </a:cubicBezTo>
                  <a:cubicBezTo>
                    <a:pt x="96551" y="1440050"/>
                    <a:pt x="89721" y="1463662"/>
                    <a:pt x="90055" y="1487713"/>
                  </a:cubicBezTo>
                  <a:cubicBezTo>
                    <a:pt x="89864" y="1507734"/>
                    <a:pt x="94503" y="1527499"/>
                    <a:pt x="103580" y="1545339"/>
                  </a:cubicBezTo>
                  <a:cubicBezTo>
                    <a:pt x="114934" y="1566037"/>
                    <a:pt x="121106" y="1589173"/>
                    <a:pt x="121583" y="1612776"/>
                  </a:cubicBezTo>
                  <a:lnTo>
                    <a:pt x="121583" y="1708693"/>
                  </a:lnTo>
                  <a:cubicBezTo>
                    <a:pt x="121583" y="1727267"/>
                    <a:pt x="136632" y="1742316"/>
                    <a:pt x="155206" y="1742316"/>
                  </a:cubicBezTo>
                  <a:cubicBezTo>
                    <a:pt x="173780" y="1742316"/>
                    <a:pt x="188829" y="1727267"/>
                    <a:pt x="188829" y="1708693"/>
                  </a:cubicBezTo>
                  <a:lnTo>
                    <a:pt x="188829" y="1612681"/>
                  </a:lnTo>
                  <a:cubicBezTo>
                    <a:pt x="189305" y="1589078"/>
                    <a:pt x="195478" y="1565942"/>
                    <a:pt x="206831" y="1545244"/>
                  </a:cubicBezTo>
                  <a:cubicBezTo>
                    <a:pt x="215909" y="1527403"/>
                    <a:pt x="220547" y="1507630"/>
                    <a:pt x="220357" y="1487618"/>
                  </a:cubicBezTo>
                  <a:cubicBezTo>
                    <a:pt x="220690" y="1463567"/>
                    <a:pt x="213861" y="1439954"/>
                    <a:pt x="200735" y="1419800"/>
                  </a:cubicBezTo>
                  <a:cubicBezTo>
                    <a:pt x="196354" y="1413256"/>
                    <a:pt x="194744" y="1405236"/>
                    <a:pt x="196259" y="1397511"/>
                  </a:cubicBezTo>
                  <a:cubicBezTo>
                    <a:pt x="197697" y="1389720"/>
                    <a:pt x="202231" y="1382843"/>
                    <a:pt x="208832" y="1378461"/>
                  </a:cubicBezTo>
                  <a:cubicBezTo>
                    <a:pt x="215909" y="1373565"/>
                    <a:pt x="222310" y="1367774"/>
                    <a:pt x="227882" y="1361221"/>
                  </a:cubicBezTo>
                  <a:cubicBezTo>
                    <a:pt x="233492" y="1354830"/>
                    <a:pt x="241569" y="1351153"/>
                    <a:pt x="250075" y="1351124"/>
                  </a:cubicBezTo>
                  <a:lnTo>
                    <a:pt x="250075" y="1351124"/>
                  </a:lnTo>
                  <a:cubicBezTo>
                    <a:pt x="258609" y="1351134"/>
                    <a:pt x="266725" y="1354811"/>
                    <a:pt x="272363" y="1361221"/>
                  </a:cubicBezTo>
                  <a:cubicBezTo>
                    <a:pt x="306491" y="1401254"/>
                    <a:pt x="366613" y="1406036"/>
                    <a:pt x="406647" y="1371908"/>
                  </a:cubicBezTo>
                  <a:cubicBezTo>
                    <a:pt x="410486" y="1368641"/>
                    <a:pt x="414058" y="1365059"/>
                    <a:pt x="417334" y="1361221"/>
                  </a:cubicBezTo>
                  <a:cubicBezTo>
                    <a:pt x="428059" y="1348934"/>
                    <a:pt x="446709" y="1347676"/>
                    <a:pt x="458996" y="1358401"/>
                  </a:cubicBezTo>
                  <a:cubicBezTo>
                    <a:pt x="459997" y="1359278"/>
                    <a:pt x="460940" y="1360221"/>
                    <a:pt x="461816" y="1361221"/>
                  </a:cubicBezTo>
                  <a:cubicBezTo>
                    <a:pt x="479913" y="1382443"/>
                    <a:pt x="506412" y="1394663"/>
                    <a:pt x="534301" y="1394654"/>
                  </a:cubicBezTo>
                  <a:cubicBezTo>
                    <a:pt x="583479" y="1394377"/>
                    <a:pt x="624541" y="1357087"/>
                    <a:pt x="629551" y="1308167"/>
                  </a:cubicBezTo>
                  <a:cubicBezTo>
                    <a:pt x="630570" y="1298146"/>
                    <a:pt x="636647" y="1289345"/>
                    <a:pt x="645648" y="1284830"/>
                  </a:cubicBezTo>
                  <a:cubicBezTo>
                    <a:pt x="654725" y="1280277"/>
                    <a:pt x="665508" y="1280668"/>
                    <a:pt x="674223" y="1285878"/>
                  </a:cubicBezTo>
                  <a:cubicBezTo>
                    <a:pt x="697045" y="1299861"/>
                    <a:pt x="724705" y="1303595"/>
                    <a:pt x="750423" y="1296165"/>
                  </a:cubicBezTo>
                  <a:cubicBezTo>
                    <a:pt x="782580" y="1286792"/>
                    <a:pt x="807725" y="1261646"/>
                    <a:pt x="817098" y="1229490"/>
                  </a:cubicBezTo>
                  <a:cubicBezTo>
                    <a:pt x="824642" y="1203782"/>
                    <a:pt x="820898" y="1176083"/>
                    <a:pt x="806811" y="1153290"/>
                  </a:cubicBezTo>
                  <a:cubicBezTo>
                    <a:pt x="798458" y="1139222"/>
                    <a:pt x="803087" y="1121048"/>
                    <a:pt x="817155" y="1112695"/>
                  </a:cubicBezTo>
                  <a:cubicBezTo>
                    <a:pt x="820804" y="1110523"/>
                    <a:pt x="824880" y="1109170"/>
                    <a:pt x="829100" y="1108713"/>
                  </a:cubicBezTo>
                  <a:cubicBezTo>
                    <a:pt x="878068" y="1103789"/>
                    <a:pt x="915396" y="1062669"/>
                    <a:pt x="915587" y="1013463"/>
                  </a:cubicBezTo>
                  <a:cubicBezTo>
                    <a:pt x="915596" y="985574"/>
                    <a:pt x="903375" y="959075"/>
                    <a:pt x="882154" y="940978"/>
                  </a:cubicBezTo>
                  <a:cubicBezTo>
                    <a:pt x="869867" y="930253"/>
                    <a:pt x="868609" y="911603"/>
                    <a:pt x="879334" y="899315"/>
                  </a:cubicBezTo>
                  <a:cubicBezTo>
                    <a:pt x="880211" y="898315"/>
                    <a:pt x="881154" y="897372"/>
                    <a:pt x="882154" y="896496"/>
                  </a:cubicBezTo>
                  <a:cubicBezTo>
                    <a:pt x="922292" y="862492"/>
                    <a:pt x="927274" y="802389"/>
                    <a:pt x="893270" y="762251"/>
                  </a:cubicBezTo>
                  <a:cubicBezTo>
                    <a:pt x="886145" y="753840"/>
                    <a:pt x="877611" y="746735"/>
                    <a:pt x="868057" y="741239"/>
                  </a:cubicBezTo>
                  <a:cubicBezTo>
                    <a:pt x="860618" y="736752"/>
                    <a:pt x="855503" y="729237"/>
                    <a:pt x="854055" y="720665"/>
                  </a:cubicBezTo>
                  <a:cubicBezTo>
                    <a:pt x="852645" y="712102"/>
                    <a:pt x="855084" y="703358"/>
                    <a:pt x="860723" y="696757"/>
                  </a:cubicBezTo>
                  <a:cubicBezTo>
                    <a:pt x="895251" y="657066"/>
                    <a:pt x="891060" y="596906"/>
                    <a:pt x="851369" y="562378"/>
                  </a:cubicBezTo>
                  <a:cubicBezTo>
                    <a:pt x="846768" y="558378"/>
                    <a:pt x="841806" y="554834"/>
                    <a:pt x="836529" y="551786"/>
                  </a:cubicBezTo>
                  <a:cubicBezTo>
                    <a:pt x="822499" y="543376"/>
                    <a:pt x="817946" y="525173"/>
                    <a:pt x="826356" y="511143"/>
                  </a:cubicBezTo>
                  <a:cubicBezTo>
                    <a:pt x="827166" y="509791"/>
                    <a:pt x="828090" y="508514"/>
                    <a:pt x="829100" y="507305"/>
                  </a:cubicBezTo>
                  <a:cubicBezTo>
                    <a:pt x="863523" y="467519"/>
                    <a:pt x="859170" y="407368"/>
                    <a:pt x="819384" y="372952"/>
                  </a:cubicBezTo>
                  <a:cubicBezTo>
                    <a:pt x="819260" y="372841"/>
                    <a:pt x="819136" y="372731"/>
                    <a:pt x="819003" y="372621"/>
                  </a:cubicBezTo>
                  <a:cubicBezTo>
                    <a:pt x="806725" y="361894"/>
                    <a:pt x="805459" y="343241"/>
                    <a:pt x="816184" y="330958"/>
                  </a:cubicBezTo>
                  <a:cubicBezTo>
                    <a:pt x="817060" y="329956"/>
                    <a:pt x="818003" y="329014"/>
                    <a:pt x="819003" y="328139"/>
                  </a:cubicBezTo>
                  <a:cubicBezTo>
                    <a:pt x="859037" y="294011"/>
                    <a:pt x="863828" y="233893"/>
                    <a:pt x="829700" y="193861"/>
                  </a:cubicBezTo>
                  <a:cubicBezTo>
                    <a:pt x="826423" y="190019"/>
                    <a:pt x="822842" y="186444"/>
                    <a:pt x="819003" y="183169"/>
                  </a:cubicBezTo>
                  <a:cubicBezTo>
                    <a:pt x="806725" y="172442"/>
                    <a:pt x="805459" y="153789"/>
                    <a:pt x="816184" y="141505"/>
                  </a:cubicBezTo>
                  <a:cubicBezTo>
                    <a:pt x="817060" y="140503"/>
                    <a:pt x="818003" y="139562"/>
                    <a:pt x="819003" y="138687"/>
                  </a:cubicBezTo>
                  <a:cubicBezTo>
                    <a:pt x="847826" y="113919"/>
                    <a:pt x="859332" y="74482"/>
                    <a:pt x="848340" y="38103"/>
                  </a:cubicBezTo>
                  <a:cubicBezTo>
                    <a:pt x="843606" y="22479"/>
                    <a:pt x="852436" y="5975"/>
                    <a:pt x="868057" y="1241"/>
                  </a:cubicBezTo>
                  <a:cubicBezTo>
                    <a:pt x="883678" y="-3494"/>
                    <a:pt x="900185" y="5334"/>
                    <a:pt x="904919" y="20958"/>
                  </a:cubicBezTo>
                  <a:cubicBezTo>
                    <a:pt x="909328" y="35635"/>
                    <a:pt x="911577" y="50876"/>
                    <a:pt x="911586" y="66202"/>
                  </a:cubicBezTo>
                  <a:cubicBezTo>
                    <a:pt x="911605" y="100585"/>
                    <a:pt x="900185" y="133998"/>
                    <a:pt x="879106" y="161166"/>
                  </a:cubicBezTo>
                  <a:cubicBezTo>
                    <a:pt x="922673" y="216802"/>
                    <a:pt x="922673" y="294982"/>
                    <a:pt x="879106" y="350618"/>
                  </a:cubicBezTo>
                  <a:cubicBezTo>
                    <a:pt x="917282" y="399234"/>
                    <a:pt x="922473" y="466042"/>
                    <a:pt x="892250" y="519973"/>
                  </a:cubicBezTo>
                  <a:cubicBezTo>
                    <a:pt x="945733" y="567998"/>
                    <a:pt x="958830" y="646665"/>
                    <a:pt x="923778" y="709425"/>
                  </a:cubicBezTo>
                  <a:cubicBezTo>
                    <a:pt x="984062" y="763556"/>
                    <a:pt x="992139" y="855129"/>
                    <a:pt x="942257" y="918975"/>
                  </a:cubicBezTo>
                  <a:cubicBezTo>
                    <a:pt x="994740" y="986317"/>
                    <a:pt x="982700" y="1083453"/>
                    <a:pt x="915358" y="1135936"/>
                  </a:cubicBezTo>
                  <a:cubicBezTo>
                    <a:pt x="902747" y="1145765"/>
                    <a:pt x="888688" y="1153585"/>
                    <a:pt x="873677" y="1159100"/>
                  </a:cubicBezTo>
                  <a:cubicBezTo>
                    <a:pt x="882239" y="1187371"/>
                    <a:pt x="882411" y="1217517"/>
                    <a:pt x="874153" y="1245873"/>
                  </a:cubicBezTo>
                  <a:cubicBezTo>
                    <a:pt x="859294" y="1297680"/>
                    <a:pt x="818803" y="1338170"/>
                    <a:pt x="766996" y="1353029"/>
                  </a:cubicBezTo>
                  <a:cubicBezTo>
                    <a:pt x="738679" y="1361307"/>
                    <a:pt x="708551" y="1361145"/>
                    <a:pt x="680319" y="1352553"/>
                  </a:cubicBezTo>
                  <a:cubicBezTo>
                    <a:pt x="650801" y="1432725"/>
                    <a:pt x="561885" y="1473778"/>
                    <a:pt x="481713" y="1444260"/>
                  </a:cubicBezTo>
                  <a:cubicBezTo>
                    <a:pt x="466730" y="1438745"/>
                    <a:pt x="452691" y="1430944"/>
                    <a:pt x="440098" y="1421133"/>
                  </a:cubicBezTo>
                  <a:cubicBezTo>
                    <a:pt x="392255" y="1458681"/>
                    <a:pt x="326722" y="1464367"/>
                    <a:pt x="273125" y="1435611"/>
                  </a:cubicBezTo>
                  <a:cubicBezTo>
                    <a:pt x="277869" y="1452480"/>
                    <a:pt x="280269" y="1469911"/>
                    <a:pt x="280269" y="1487427"/>
                  </a:cubicBezTo>
                  <a:cubicBezTo>
                    <a:pt x="280431" y="1516993"/>
                    <a:pt x="273468" y="1546168"/>
                    <a:pt x="259981" y="1572485"/>
                  </a:cubicBezTo>
                  <a:cubicBezTo>
                    <a:pt x="253009" y="1584696"/>
                    <a:pt x="249113" y="1598431"/>
                    <a:pt x="248646" y="1612490"/>
                  </a:cubicBezTo>
                  <a:lnTo>
                    <a:pt x="248646" y="1708407"/>
                  </a:lnTo>
                  <a:cubicBezTo>
                    <a:pt x="248646" y="1759594"/>
                    <a:pt x="207155" y="1801085"/>
                    <a:pt x="155968" y="1801085"/>
                  </a:cubicBezTo>
                  <a:cubicBezTo>
                    <a:pt x="155720" y="1801085"/>
                    <a:pt x="155463" y="1801085"/>
                    <a:pt x="155206" y="1801085"/>
                  </a:cubicBezTo>
                  <a:close/>
                </a:path>
              </a:pathLst>
            </a:custGeom>
            <a:solidFill>
              <a:srgbClr val="CC5500"/>
            </a:solidFill>
            <a:ln w="9525" cap="flat">
              <a:noFill/>
              <a:prstDash val="solid"/>
              <a:miter/>
            </a:ln>
          </p:spPr>
          <p:txBody>
            <a:bodyPr rtlCol="0" anchor="ctr"/>
            <a:lstStyle/>
            <a:p>
              <a:endParaRPr lang="en-IN" dirty="0"/>
            </a:p>
          </p:txBody>
        </p:sp>
        <p:sp>
          <p:nvSpPr>
            <p:cNvPr id="48" name="Freeform: Shape 47">
              <a:extLst>
                <a:ext uri="{FF2B5EF4-FFF2-40B4-BE49-F238E27FC236}">
                  <a16:creationId xmlns:a16="http://schemas.microsoft.com/office/drawing/2014/main" xmlns="" id="{9277346F-E955-F255-DCBC-527E1ACEE916}"/>
                </a:ext>
              </a:extLst>
            </p:cNvPr>
            <p:cNvSpPr/>
            <p:nvPr/>
          </p:nvSpPr>
          <p:spPr>
            <a:xfrm>
              <a:off x="5613097" y="2710162"/>
              <a:ext cx="172171" cy="170768"/>
            </a:xfrm>
            <a:custGeom>
              <a:avLst/>
              <a:gdLst>
                <a:gd name="connsiteX0" fmla="*/ 142278 w 172171"/>
                <a:gd name="connsiteY0" fmla="*/ 170731 h 170768"/>
                <a:gd name="connsiteX1" fmla="*/ 116561 w 172171"/>
                <a:gd name="connsiteY1" fmla="*/ 155967 h 170768"/>
                <a:gd name="connsiteX2" fmla="*/ 14358 w 172171"/>
                <a:gd name="connsiteY2" fmla="*/ 55098 h 170768"/>
                <a:gd name="connsiteX3" fmla="*/ 3594 w 172171"/>
                <a:gd name="connsiteY3" fmla="*/ 14712 h 170768"/>
                <a:gd name="connsiteX4" fmla="*/ 43981 w 172171"/>
                <a:gd name="connsiteY4" fmla="*/ 3948 h 170768"/>
                <a:gd name="connsiteX5" fmla="*/ 167806 w 172171"/>
                <a:gd name="connsiteY5" fmla="*/ 126535 h 170768"/>
                <a:gd name="connsiteX6" fmla="*/ 157109 w 172171"/>
                <a:gd name="connsiteY6" fmla="*/ 166759 h 170768"/>
                <a:gd name="connsiteX7" fmla="*/ 142278 w 172171"/>
                <a:gd name="connsiteY7" fmla="*/ 170731 h 17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171" h="170768">
                  <a:moveTo>
                    <a:pt x="142278" y="170731"/>
                  </a:moveTo>
                  <a:cubicBezTo>
                    <a:pt x="131687" y="170741"/>
                    <a:pt x="121885" y="165121"/>
                    <a:pt x="116561" y="155967"/>
                  </a:cubicBezTo>
                  <a:cubicBezTo>
                    <a:pt x="90729" y="114905"/>
                    <a:pt x="55753" y="80386"/>
                    <a:pt x="14358" y="55098"/>
                  </a:cubicBezTo>
                  <a:cubicBezTo>
                    <a:pt x="232" y="46916"/>
                    <a:pt x="-4587" y="28837"/>
                    <a:pt x="3594" y="14712"/>
                  </a:cubicBezTo>
                  <a:cubicBezTo>
                    <a:pt x="11776" y="586"/>
                    <a:pt x="29855" y="-4234"/>
                    <a:pt x="43981" y="3948"/>
                  </a:cubicBezTo>
                  <a:cubicBezTo>
                    <a:pt x="94463" y="34324"/>
                    <a:pt x="136926" y="76367"/>
                    <a:pt x="167806" y="126535"/>
                  </a:cubicBezTo>
                  <a:cubicBezTo>
                    <a:pt x="175959" y="140594"/>
                    <a:pt x="171168" y="158606"/>
                    <a:pt x="157109" y="166759"/>
                  </a:cubicBezTo>
                  <a:cubicBezTo>
                    <a:pt x="152604" y="169369"/>
                    <a:pt x="147489" y="170741"/>
                    <a:pt x="142278" y="170731"/>
                  </a:cubicBezTo>
                  <a:close/>
                </a:path>
              </a:pathLst>
            </a:custGeom>
            <a:solidFill>
              <a:srgbClr val="CC5500"/>
            </a:solidFill>
            <a:ln w="9525" cap="flat">
              <a:noFill/>
              <a:prstDash val="solid"/>
              <a:miter/>
            </a:ln>
          </p:spPr>
          <p:txBody>
            <a:bodyPr rtlCol="0" anchor="ctr"/>
            <a:lstStyle/>
            <a:p>
              <a:endParaRPr lang="en-IN"/>
            </a:p>
          </p:txBody>
        </p:sp>
        <p:grpSp>
          <p:nvGrpSpPr>
            <p:cNvPr id="49" name="Graphic 86">
              <a:extLst>
                <a:ext uri="{FF2B5EF4-FFF2-40B4-BE49-F238E27FC236}">
                  <a16:creationId xmlns:a16="http://schemas.microsoft.com/office/drawing/2014/main" xmlns="" id="{84F9DB0B-9063-F7A7-D3CE-D35F5F284C84}"/>
                </a:ext>
              </a:extLst>
            </p:cNvPr>
            <p:cNvGrpSpPr/>
            <p:nvPr/>
          </p:nvGrpSpPr>
          <p:grpSpPr>
            <a:xfrm>
              <a:off x="5378957" y="1653539"/>
              <a:ext cx="1353598" cy="1100137"/>
              <a:chOff x="5378957" y="1653539"/>
              <a:chExt cx="1353598" cy="1100137"/>
            </a:xfrm>
            <a:solidFill>
              <a:srgbClr val="F15A29"/>
            </a:solidFill>
          </p:grpSpPr>
          <p:sp>
            <p:nvSpPr>
              <p:cNvPr id="50" name="Freeform: Shape 49">
                <a:extLst>
                  <a:ext uri="{FF2B5EF4-FFF2-40B4-BE49-F238E27FC236}">
                    <a16:creationId xmlns:a16="http://schemas.microsoft.com/office/drawing/2014/main" xmlns="" id="{73A8819B-C3F3-97B5-F2E6-6C4015FECD52}"/>
                  </a:ext>
                </a:extLst>
              </p:cNvPr>
              <p:cNvSpPr/>
              <p:nvPr/>
            </p:nvSpPr>
            <p:spPr>
              <a:xfrm>
                <a:off x="6120746" y="1722490"/>
                <a:ext cx="74981" cy="274520"/>
              </a:xfrm>
              <a:custGeom>
                <a:avLst/>
                <a:gdLst>
                  <a:gd name="connsiteX0" fmla="*/ 15534 w 74981"/>
                  <a:gd name="connsiteY0" fmla="*/ 91603 h 274520"/>
                  <a:gd name="connsiteX1" fmla="*/ 15534 w 74981"/>
                  <a:gd name="connsiteY1" fmla="*/ 244956 h 274520"/>
                  <a:gd name="connsiteX2" fmla="*/ 45061 w 74981"/>
                  <a:gd name="connsiteY2" fmla="*/ 274483 h 274520"/>
                  <a:gd name="connsiteX3" fmla="*/ 74588 w 74981"/>
                  <a:gd name="connsiteY3" fmla="*/ 244956 h 274520"/>
                  <a:gd name="connsiteX4" fmla="*/ 74588 w 74981"/>
                  <a:gd name="connsiteY4" fmla="*/ 91603 h 274520"/>
                  <a:gd name="connsiteX5" fmla="*/ 55538 w 74981"/>
                  <a:gd name="connsiteY5" fmla="*/ 16260 h 274520"/>
                  <a:gd name="connsiteX6" fmla="*/ 15905 w 74981"/>
                  <a:gd name="connsiteY6" fmla="*/ 3102 h 274520"/>
                  <a:gd name="connsiteX7" fmla="*/ 2751 w 74981"/>
                  <a:gd name="connsiteY7" fmla="*/ 42734 h 274520"/>
                  <a:gd name="connsiteX8" fmla="*/ 3913 w 74981"/>
                  <a:gd name="connsiteY8" fmla="*/ 44835 h 274520"/>
                  <a:gd name="connsiteX9" fmla="*/ 15534 w 74981"/>
                  <a:gd name="connsiteY9" fmla="*/ 91603 h 274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981" h="274520">
                    <a:moveTo>
                      <a:pt x="15534" y="91603"/>
                    </a:moveTo>
                    <a:lnTo>
                      <a:pt x="15534" y="244956"/>
                    </a:lnTo>
                    <a:cubicBezTo>
                      <a:pt x="15534" y="261262"/>
                      <a:pt x="28754" y="274483"/>
                      <a:pt x="45061" y="274483"/>
                    </a:cubicBezTo>
                    <a:cubicBezTo>
                      <a:pt x="61368" y="274483"/>
                      <a:pt x="74588" y="261262"/>
                      <a:pt x="74588" y="244956"/>
                    </a:cubicBezTo>
                    <a:lnTo>
                      <a:pt x="74588" y="91603"/>
                    </a:lnTo>
                    <a:cubicBezTo>
                      <a:pt x="74741" y="65278"/>
                      <a:pt x="68188" y="39347"/>
                      <a:pt x="55538" y="16260"/>
                    </a:cubicBezTo>
                    <a:cubicBezTo>
                      <a:pt x="48233" y="1683"/>
                      <a:pt x="30488" y="-4208"/>
                      <a:pt x="15905" y="3102"/>
                    </a:cubicBezTo>
                    <a:cubicBezTo>
                      <a:pt x="1332" y="10413"/>
                      <a:pt x="-4564" y="28156"/>
                      <a:pt x="2751" y="42734"/>
                    </a:cubicBezTo>
                    <a:cubicBezTo>
                      <a:pt x="3113" y="43449"/>
                      <a:pt x="3494" y="44150"/>
                      <a:pt x="3913" y="44835"/>
                    </a:cubicBezTo>
                    <a:cubicBezTo>
                      <a:pt x="11647" y="59204"/>
                      <a:pt x="15638" y="75286"/>
                      <a:pt x="15534" y="91603"/>
                    </a:cubicBezTo>
                    <a:close/>
                  </a:path>
                </a:pathLst>
              </a:custGeom>
              <a:solidFill>
                <a:srgbClr val="CC5500"/>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CAAB5A66-08ED-2E70-2158-B7817BE4A279}"/>
                  </a:ext>
                </a:extLst>
              </p:cNvPr>
              <p:cNvSpPr/>
              <p:nvPr/>
            </p:nvSpPr>
            <p:spPr>
              <a:xfrm>
                <a:off x="5378957" y="1653539"/>
                <a:ext cx="1353598" cy="1100137"/>
              </a:xfrm>
              <a:custGeom>
                <a:avLst/>
                <a:gdLst>
                  <a:gd name="connsiteX0" fmla="*/ 1353207 w 1353598"/>
                  <a:gd name="connsiteY0" fmla="*/ 597847 h 1100137"/>
                  <a:gd name="connsiteX1" fmla="*/ 1289009 w 1353598"/>
                  <a:gd name="connsiteY1" fmla="*/ 471831 h 1100137"/>
                  <a:gd name="connsiteX2" fmla="*/ 1321584 w 1353598"/>
                  <a:gd name="connsiteY2" fmla="*/ 376581 h 1100137"/>
                  <a:gd name="connsiteX3" fmla="*/ 1321584 w 1353598"/>
                  <a:gd name="connsiteY3" fmla="*/ 376581 h 1100137"/>
                  <a:gd name="connsiteX4" fmla="*/ 1321584 w 1353598"/>
                  <a:gd name="connsiteY4" fmla="*/ 155792 h 1100137"/>
                  <a:gd name="connsiteX5" fmla="*/ 1165755 w 1353598"/>
                  <a:gd name="connsiteY5" fmla="*/ -37 h 1100137"/>
                  <a:gd name="connsiteX6" fmla="*/ 1009926 w 1353598"/>
                  <a:gd name="connsiteY6" fmla="*/ 155792 h 1100137"/>
                  <a:gd name="connsiteX7" fmla="*/ 1009926 w 1353598"/>
                  <a:gd name="connsiteY7" fmla="*/ 221038 h 1100137"/>
                  <a:gd name="connsiteX8" fmla="*/ 942394 w 1353598"/>
                  <a:gd name="connsiteY8" fmla="*/ 221038 h 1100137"/>
                  <a:gd name="connsiteX9" fmla="*/ 942394 w 1353598"/>
                  <a:gd name="connsiteY9" fmla="*/ 92641 h 1100137"/>
                  <a:gd name="connsiteX10" fmla="*/ 912866 w 1353598"/>
                  <a:gd name="connsiteY10" fmla="*/ 63114 h 1100137"/>
                  <a:gd name="connsiteX11" fmla="*/ 883339 w 1353598"/>
                  <a:gd name="connsiteY11" fmla="*/ 92641 h 1100137"/>
                  <a:gd name="connsiteX12" fmla="*/ 883339 w 1353598"/>
                  <a:gd name="connsiteY12" fmla="*/ 313716 h 1100137"/>
                  <a:gd name="connsiteX13" fmla="*/ 786565 w 1353598"/>
                  <a:gd name="connsiteY13" fmla="*/ 410490 h 1100137"/>
                  <a:gd name="connsiteX14" fmla="*/ 689791 w 1353598"/>
                  <a:gd name="connsiteY14" fmla="*/ 313716 h 1100137"/>
                  <a:gd name="connsiteX15" fmla="*/ 689791 w 1353598"/>
                  <a:gd name="connsiteY15" fmla="*/ 155792 h 1100137"/>
                  <a:gd name="connsiteX16" fmla="*/ 660263 w 1353598"/>
                  <a:gd name="connsiteY16" fmla="*/ 126264 h 1100137"/>
                  <a:gd name="connsiteX17" fmla="*/ 630736 w 1353598"/>
                  <a:gd name="connsiteY17" fmla="*/ 155792 h 1100137"/>
                  <a:gd name="connsiteX18" fmla="*/ 630736 w 1353598"/>
                  <a:gd name="connsiteY18" fmla="*/ 440018 h 1100137"/>
                  <a:gd name="connsiteX19" fmla="*/ 533962 w 1353598"/>
                  <a:gd name="connsiteY19" fmla="*/ 536792 h 1100137"/>
                  <a:gd name="connsiteX20" fmla="*/ 437188 w 1353598"/>
                  <a:gd name="connsiteY20" fmla="*/ 440018 h 1100137"/>
                  <a:gd name="connsiteX21" fmla="*/ 437188 w 1353598"/>
                  <a:gd name="connsiteY21" fmla="*/ 282094 h 1100137"/>
                  <a:gd name="connsiteX22" fmla="*/ 407660 w 1353598"/>
                  <a:gd name="connsiteY22" fmla="*/ 252566 h 1100137"/>
                  <a:gd name="connsiteX23" fmla="*/ 378133 w 1353598"/>
                  <a:gd name="connsiteY23" fmla="*/ 282094 h 1100137"/>
                  <a:gd name="connsiteX24" fmla="*/ 378133 w 1353598"/>
                  <a:gd name="connsiteY24" fmla="*/ 410490 h 1100137"/>
                  <a:gd name="connsiteX25" fmla="*/ 310886 w 1353598"/>
                  <a:gd name="connsiteY25" fmla="*/ 410490 h 1100137"/>
                  <a:gd name="connsiteX26" fmla="*/ 310886 w 1353598"/>
                  <a:gd name="connsiteY26" fmla="*/ 250566 h 1100137"/>
                  <a:gd name="connsiteX27" fmla="*/ 407660 w 1353598"/>
                  <a:gd name="connsiteY27" fmla="*/ 153792 h 1100137"/>
                  <a:gd name="connsiteX28" fmla="*/ 504434 w 1353598"/>
                  <a:gd name="connsiteY28" fmla="*/ 250566 h 1100137"/>
                  <a:gd name="connsiteX29" fmla="*/ 504434 w 1353598"/>
                  <a:gd name="connsiteY29" fmla="*/ 250566 h 1100137"/>
                  <a:gd name="connsiteX30" fmla="*/ 504434 w 1353598"/>
                  <a:gd name="connsiteY30" fmla="*/ 440018 h 1100137"/>
                  <a:gd name="connsiteX31" fmla="*/ 533962 w 1353598"/>
                  <a:gd name="connsiteY31" fmla="*/ 469546 h 1100137"/>
                  <a:gd name="connsiteX32" fmla="*/ 563489 w 1353598"/>
                  <a:gd name="connsiteY32" fmla="*/ 440018 h 1100137"/>
                  <a:gd name="connsiteX33" fmla="*/ 563489 w 1353598"/>
                  <a:gd name="connsiteY33" fmla="*/ 124264 h 1100137"/>
                  <a:gd name="connsiteX34" fmla="*/ 533962 w 1353598"/>
                  <a:gd name="connsiteY34" fmla="*/ 94737 h 1100137"/>
                  <a:gd name="connsiteX35" fmla="*/ 504434 w 1353598"/>
                  <a:gd name="connsiteY35" fmla="*/ 124264 h 1100137"/>
                  <a:gd name="connsiteX36" fmla="*/ 504434 w 1353598"/>
                  <a:gd name="connsiteY36" fmla="*/ 128646 h 1100137"/>
                  <a:gd name="connsiteX37" fmla="*/ 286369 w 1353598"/>
                  <a:gd name="connsiteY37" fmla="*/ 153095 h 1100137"/>
                  <a:gd name="connsiteX38" fmla="*/ 282692 w 1353598"/>
                  <a:gd name="connsiteY38" fmla="*/ 157887 h 1100137"/>
                  <a:gd name="connsiteX39" fmla="*/ 155057 w 1353598"/>
                  <a:gd name="connsiteY39" fmla="*/ 157887 h 1100137"/>
                  <a:gd name="connsiteX40" fmla="*/ 125530 w 1353598"/>
                  <a:gd name="connsiteY40" fmla="*/ 187415 h 1100137"/>
                  <a:gd name="connsiteX41" fmla="*/ 155057 w 1353598"/>
                  <a:gd name="connsiteY41" fmla="*/ 216942 h 1100137"/>
                  <a:gd name="connsiteX42" fmla="*/ 255546 w 1353598"/>
                  <a:gd name="connsiteY42" fmla="*/ 216942 h 1100137"/>
                  <a:gd name="connsiteX43" fmla="*/ 251831 w 1353598"/>
                  <a:gd name="connsiteY43" fmla="*/ 250566 h 1100137"/>
                  <a:gd name="connsiteX44" fmla="*/ 251831 w 1353598"/>
                  <a:gd name="connsiteY44" fmla="*/ 284379 h 1100137"/>
                  <a:gd name="connsiteX45" fmla="*/ 155343 w 1353598"/>
                  <a:gd name="connsiteY45" fmla="*/ 284379 h 1100137"/>
                  <a:gd name="connsiteX46" fmla="*/ 58569 w 1353598"/>
                  <a:gd name="connsiteY46" fmla="*/ 187605 h 1100137"/>
                  <a:gd name="connsiteX47" fmla="*/ 155343 w 1353598"/>
                  <a:gd name="connsiteY47" fmla="*/ 90831 h 1100137"/>
                  <a:gd name="connsiteX48" fmla="*/ 376323 w 1353598"/>
                  <a:gd name="connsiteY48" fmla="*/ 90831 h 1100137"/>
                  <a:gd name="connsiteX49" fmla="*/ 405851 w 1353598"/>
                  <a:gd name="connsiteY49" fmla="*/ 61304 h 1100137"/>
                  <a:gd name="connsiteX50" fmla="*/ 376323 w 1353598"/>
                  <a:gd name="connsiteY50" fmla="*/ 31776 h 1100137"/>
                  <a:gd name="connsiteX51" fmla="*/ 155343 w 1353598"/>
                  <a:gd name="connsiteY51" fmla="*/ 31776 h 1100137"/>
                  <a:gd name="connsiteX52" fmla="*/ -391 w 1353598"/>
                  <a:gd name="connsiteY52" fmla="*/ 187701 h 1100137"/>
                  <a:gd name="connsiteX53" fmla="*/ 82191 w 1353598"/>
                  <a:gd name="connsiteY53" fmla="*/ 325146 h 1100137"/>
                  <a:gd name="connsiteX54" fmla="*/ 71114 w 1353598"/>
                  <a:gd name="connsiteY54" fmla="*/ 544431 h 1100137"/>
                  <a:gd name="connsiteX55" fmla="*/ 120767 w 1353598"/>
                  <a:gd name="connsiteY55" fmla="*/ 581083 h 1100137"/>
                  <a:gd name="connsiteX56" fmla="*/ 39900 w 1353598"/>
                  <a:gd name="connsiteY56" fmla="*/ 717100 h 1100137"/>
                  <a:gd name="connsiteX57" fmla="*/ 151819 w 1353598"/>
                  <a:gd name="connsiteY57" fmla="*/ 906743 h 1100137"/>
                  <a:gd name="connsiteX58" fmla="*/ 190681 w 1353598"/>
                  <a:gd name="connsiteY58" fmla="*/ 911696 h 1100137"/>
                  <a:gd name="connsiteX59" fmla="*/ 334032 w 1353598"/>
                  <a:gd name="connsiteY59" fmla="*/ 816446 h 1100137"/>
                  <a:gd name="connsiteX60" fmla="*/ 378228 w 1353598"/>
                  <a:gd name="connsiteY60" fmla="*/ 816446 h 1100137"/>
                  <a:gd name="connsiteX61" fmla="*/ 378228 w 1353598"/>
                  <a:gd name="connsiteY61" fmla="*/ 818446 h 1100137"/>
                  <a:gd name="connsiteX62" fmla="*/ 378228 w 1353598"/>
                  <a:gd name="connsiteY62" fmla="*/ 818446 h 1100137"/>
                  <a:gd name="connsiteX63" fmla="*/ 378228 w 1353598"/>
                  <a:gd name="connsiteY63" fmla="*/ 944653 h 1100137"/>
                  <a:gd name="connsiteX64" fmla="*/ 533866 w 1353598"/>
                  <a:gd name="connsiteY64" fmla="*/ 1100101 h 1100137"/>
                  <a:gd name="connsiteX65" fmla="*/ 627783 w 1353598"/>
                  <a:gd name="connsiteY65" fmla="*/ 1068478 h 1100137"/>
                  <a:gd name="connsiteX66" fmla="*/ 912962 w 1353598"/>
                  <a:gd name="connsiteY66" fmla="*/ 1068478 h 1100137"/>
                  <a:gd name="connsiteX67" fmla="*/ 1066219 w 1353598"/>
                  <a:gd name="connsiteY67" fmla="*/ 943224 h 1100137"/>
                  <a:gd name="connsiteX68" fmla="*/ 1165851 w 1353598"/>
                  <a:gd name="connsiteY68" fmla="*/ 943224 h 1100137"/>
                  <a:gd name="connsiteX69" fmla="*/ 1321679 w 1353598"/>
                  <a:gd name="connsiteY69" fmla="*/ 787300 h 1100137"/>
                  <a:gd name="connsiteX70" fmla="*/ 1302629 w 1353598"/>
                  <a:gd name="connsiteY70" fmla="*/ 712814 h 1100137"/>
                  <a:gd name="connsiteX71" fmla="*/ 1353207 w 1353598"/>
                  <a:gd name="connsiteY71" fmla="*/ 597847 h 1100137"/>
                  <a:gd name="connsiteX72" fmla="*/ 1264720 w 1353598"/>
                  <a:gd name="connsiteY72" fmla="*/ 667094 h 1100137"/>
                  <a:gd name="connsiteX73" fmla="*/ 1165755 w 1353598"/>
                  <a:gd name="connsiteY73" fmla="*/ 631471 h 1100137"/>
                  <a:gd name="connsiteX74" fmla="*/ 1149277 w 1353598"/>
                  <a:gd name="connsiteY74" fmla="*/ 631471 h 1100137"/>
                  <a:gd name="connsiteX75" fmla="*/ 1163755 w 1353598"/>
                  <a:gd name="connsiteY75" fmla="*/ 566320 h 1100137"/>
                  <a:gd name="connsiteX76" fmla="*/ 1163755 w 1353598"/>
                  <a:gd name="connsiteY76" fmla="*/ 532696 h 1100137"/>
                  <a:gd name="connsiteX77" fmla="*/ 1165755 w 1353598"/>
                  <a:gd name="connsiteY77" fmla="*/ 532696 h 1100137"/>
                  <a:gd name="connsiteX78" fmla="*/ 1242527 w 1353598"/>
                  <a:gd name="connsiteY78" fmla="*/ 512313 h 1100137"/>
                  <a:gd name="connsiteX79" fmla="*/ 1283065 w 1353598"/>
                  <a:gd name="connsiteY79" fmla="*/ 642605 h 1100137"/>
                  <a:gd name="connsiteX80" fmla="*/ 1264720 w 1353598"/>
                  <a:gd name="connsiteY80" fmla="*/ 667094 h 1100137"/>
                  <a:gd name="connsiteX81" fmla="*/ 1068981 w 1353598"/>
                  <a:gd name="connsiteY81" fmla="*/ 155792 h 1100137"/>
                  <a:gd name="connsiteX82" fmla="*/ 1165755 w 1353598"/>
                  <a:gd name="connsiteY82" fmla="*/ 59018 h 1100137"/>
                  <a:gd name="connsiteX83" fmla="*/ 1262529 w 1353598"/>
                  <a:gd name="connsiteY83" fmla="*/ 155792 h 1100137"/>
                  <a:gd name="connsiteX84" fmla="*/ 1262529 w 1353598"/>
                  <a:gd name="connsiteY84" fmla="*/ 254947 h 1100137"/>
                  <a:gd name="connsiteX85" fmla="*/ 1195283 w 1353598"/>
                  <a:gd name="connsiteY85" fmla="*/ 223896 h 1100137"/>
                  <a:gd name="connsiteX86" fmla="*/ 1195283 w 1353598"/>
                  <a:gd name="connsiteY86" fmla="*/ 155792 h 1100137"/>
                  <a:gd name="connsiteX87" fmla="*/ 1165755 w 1353598"/>
                  <a:gd name="connsiteY87" fmla="*/ 126264 h 1100137"/>
                  <a:gd name="connsiteX88" fmla="*/ 1136227 w 1353598"/>
                  <a:gd name="connsiteY88" fmla="*/ 155792 h 1100137"/>
                  <a:gd name="connsiteX89" fmla="*/ 1136227 w 1353598"/>
                  <a:gd name="connsiteY89" fmla="*/ 221038 h 1100137"/>
                  <a:gd name="connsiteX90" fmla="*/ 1068981 w 1353598"/>
                  <a:gd name="connsiteY90" fmla="*/ 221038 h 1100137"/>
                  <a:gd name="connsiteX91" fmla="*/ 1165755 w 1353598"/>
                  <a:gd name="connsiteY91" fmla="*/ 279617 h 1100137"/>
                  <a:gd name="connsiteX92" fmla="*/ 1262529 w 1353598"/>
                  <a:gd name="connsiteY92" fmla="*/ 376391 h 1100137"/>
                  <a:gd name="connsiteX93" fmla="*/ 1165755 w 1353598"/>
                  <a:gd name="connsiteY93" fmla="*/ 473165 h 1100137"/>
                  <a:gd name="connsiteX94" fmla="*/ 1037644 w 1353598"/>
                  <a:gd name="connsiteY94" fmla="*/ 473165 h 1100137"/>
                  <a:gd name="connsiteX95" fmla="*/ 1037644 w 1353598"/>
                  <a:gd name="connsiteY95" fmla="*/ 471070 h 1100137"/>
                  <a:gd name="connsiteX96" fmla="*/ 1023261 w 1353598"/>
                  <a:gd name="connsiteY96" fmla="*/ 405919 h 1100137"/>
                  <a:gd name="connsiteX97" fmla="*/ 1166136 w 1353598"/>
                  <a:gd name="connsiteY97" fmla="*/ 405919 h 1100137"/>
                  <a:gd name="connsiteX98" fmla="*/ 1195664 w 1353598"/>
                  <a:gd name="connsiteY98" fmla="*/ 376391 h 1100137"/>
                  <a:gd name="connsiteX99" fmla="*/ 1166136 w 1353598"/>
                  <a:gd name="connsiteY99" fmla="*/ 346863 h 1100137"/>
                  <a:gd name="connsiteX100" fmla="*/ 975636 w 1353598"/>
                  <a:gd name="connsiteY100" fmla="*/ 346863 h 1100137"/>
                  <a:gd name="connsiteX101" fmla="*/ 942013 w 1353598"/>
                  <a:gd name="connsiteY101" fmla="*/ 327813 h 1100137"/>
                  <a:gd name="connsiteX102" fmla="*/ 942680 w 1353598"/>
                  <a:gd name="connsiteY102" fmla="*/ 313526 h 1100137"/>
                  <a:gd name="connsiteX103" fmla="*/ 942680 w 1353598"/>
                  <a:gd name="connsiteY103" fmla="*/ 279903 h 1100137"/>
                  <a:gd name="connsiteX104" fmla="*/ 786851 w 1353598"/>
                  <a:gd name="connsiteY104" fmla="*/ 469069 h 1100137"/>
                  <a:gd name="connsiteX105" fmla="*/ 925154 w 1353598"/>
                  <a:gd name="connsiteY105" fmla="*/ 384773 h 1100137"/>
                  <a:gd name="connsiteX106" fmla="*/ 978303 w 1353598"/>
                  <a:gd name="connsiteY106" fmla="*/ 471070 h 1100137"/>
                  <a:gd name="connsiteX107" fmla="*/ 978303 w 1353598"/>
                  <a:gd name="connsiteY107" fmla="*/ 565843 h 1100137"/>
                  <a:gd name="connsiteX108" fmla="*/ 1009555 w 1353598"/>
                  <a:gd name="connsiteY108" fmla="*/ 593742 h 1100137"/>
                  <a:gd name="connsiteX109" fmla="*/ 1037453 w 1353598"/>
                  <a:gd name="connsiteY109" fmla="*/ 565843 h 1100137"/>
                  <a:gd name="connsiteX110" fmla="*/ 1037453 w 1353598"/>
                  <a:gd name="connsiteY110" fmla="*/ 532220 h 1100137"/>
                  <a:gd name="connsiteX111" fmla="*/ 1104128 w 1353598"/>
                  <a:gd name="connsiteY111" fmla="*/ 532220 h 1100137"/>
                  <a:gd name="connsiteX112" fmla="*/ 1104128 w 1353598"/>
                  <a:gd name="connsiteY112" fmla="*/ 565843 h 1100137"/>
                  <a:gd name="connsiteX113" fmla="*/ 1010440 w 1353598"/>
                  <a:gd name="connsiteY113" fmla="*/ 665608 h 1100137"/>
                  <a:gd name="connsiteX114" fmla="*/ 910676 w 1353598"/>
                  <a:gd name="connsiteY114" fmla="*/ 571911 h 1100137"/>
                  <a:gd name="connsiteX115" fmla="*/ 910676 w 1353598"/>
                  <a:gd name="connsiteY115" fmla="*/ 565843 h 1100137"/>
                  <a:gd name="connsiteX116" fmla="*/ 910676 w 1353598"/>
                  <a:gd name="connsiteY116" fmla="*/ 503454 h 1100137"/>
                  <a:gd name="connsiteX117" fmla="*/ 879424 w 1353598"/>
                  <a:gd name="connsiteY117" fmla="*/ 475556 h 1100137"/>
                  <a:gd name="connsiteX118" fmla="*/ 851525 w 1353598"/>
                  <a:gd name="connsiteY118" fmla="*/ 503454 h 1100137"/>
                  <a:gd name="connsiteX119" fmla="*/ 851525 w 1353598"/>
                  <a:gd name="connsiteY119" fmla="*/ 566605 h 1100137"/>
                  <a:gd name="connsiteX120" fmla="*/ 851525 w 1353598"/>
                  <a:gd name="connsiteY120" fmla="*/ 571177 h 1100137"/>
                  <a:gd name="connsiteX121" fmla="*/ 754466 w 1353598"/>
                  <a:gd name="connsiteY121" fmla="*/ 537078 h 1100137"/>
                  <a:gd name="connsiteX122" fmla="*/ 656644 w 1353598"/>
                  <a:gd name="connsiteY122" fmla="*/ 537078 h 1100137"/>
                  <a:gd name="connsiteX123" fmla="*/ 690553 w 1353598"/>
                  <a:gd name="connsiteY123" fmla="*/ 440304 h 1100137"/>
                  <a:gd name="connsiteX124" fmla="*/ 690553 w 1353598"/>
                  <a:gd name="connsiteY124" fmla="*/ 435922 h 1100137"/>
                  <a:gd name="connsiteX125" fmla="*/ 786851 w 1353598"/>
                  <a:gd name="connsiteY125" fmla="*/ 469546 h 1100137"/>
                  <a:gd name="connsiteX126" fmla="*/ 90097 w 1353598"/>
                  <a:gd name="connsiteY126" fmla="*/ 439542 h 1100137"/>
                  <a:gd name="connsiteX127" fmla="*/ 186871 w 1353598"/>
                  <a:gd name="connsiteY127" fmla="*/ 342768 h 1100137"/>
                  <a:gd name="connsiteX128" fmla="*/ 252117 w 1353598"/>
                  <a:gd name="connsiteY128" fmla="*/ 342768 h 1100137"/>
                  <a:gd name="connsiteX129" fmla="*/ 252117 w 1353598"/>
                  <a:gd name="connsiteY129" fmla="*/ 410014 h 1100137"/>
                  <a:gd name="connsiteX130" fmla="*/ 186871 w 1353598"/>
                  <a:gd name="connsiteY130" fmla="*/ 410014 h 1100137"/>
                  <a:gd name="connsiteX131" fmla="*/ 157343 w 1353598"/>
                  <a:gd name="connsiteY131" fmla="*/ 439542 h 1100137"/>
                  <a:gd name="connsiteX132" fmla="*/ 186871 w 1353598"/>
                  <a:gd name="connsiteY132" fmla="*/ 469069 h 1100137"/>
                  <a:gd name="connsiteX133" fmla="*/ 317363 w 1353598"/>
                  <a:gd name="connsiteY133" fmla="*/ 469069 h 1100137"/>
                  <a:gd name="connsiteX134" fmla="*/ 286598 w 1353598"/>
                  <a:gd name="connsiteY134" fmla="*/ 536316 h 1100137"/>
                  <a:gd name="connsiteX135" fmla="*/ 186871 w 1353598"/>
                  <a:gd name="connsiteY135" fmla="*/ 536316 h 1100137"/>
                  <a:gd name="connsiteX136" fmla="*/ 90097 w 1353598"/>
                  <a:gd name="connsiteY136" fmla="*/ 440018 h 1100137"/>
                  <a:gd name="connsiteX137" fmla="*/ 313172 w 1353598"/>
                  <a:gd name="connsiteY137" fmla="*/ 757296 h 1100137"/>
                  <a:gd name="connsiteX138" fmla="*/ 284597 w 1353598"/>
                  <a:gd name="connsiteY138" fmla="*/ 779489 h 1100137"/>
                  <a:gd name="connsiteX139" fmla="*/ 190966 w 1353598"/>
                  <a:gd name="connsiteY139" fmla="*/ 852165 h 1100137"/>
                  <a:gd name="connsiteX140" fmla="*/ 107528 w 1353598"/>
                  <a:gd name="connsiteY140" fmla="*/ 804540 h 1100137"/>
                  <a:gd name="connsiteX141" fmla="*/ 97145 w 1353598"/>
                  <a:gd name="connsiteY141" fmla="*/ 731197 h 1100137"/>
                  <a:gd name="connsiteX142" fmla="*/ 199444 w 1353598"/>
                  <a:gd name="connsiteY142" fmla="*/ 595847 h 1100137"/>
                  <a:gd name="connsiteX143" fmla="*/ 287074 w 1353598"/>
                  <a:gd name="connsiteY143" fmla="*/ 595847 h 1100137"/>
                  <a:gd name="connsiteX144" fmla="*/ 298980 w 1353598"/>
                  <a:gd name="connsiteY144" fmla="*/ 632233 h 1100137"/>
                  <a:gd name="connsiteX145" fmla="*/ 162773 w 1353598"/>
                  <a:gd name="connsiteY145" fmla="*/ 748438 h 1100137"/>
                  <a:gd name="connsiteX146" fmla="*/ 183880 w 1353598"/>
                  <a:gd name="connsiteY146" fmla="*/ 784309 h 1100137"/>
                  <a:gd name="connsiteX147" fmla="*/ 184013 w 1353598"/>
                  <a:gd name="connsiteY147" fmla="*/ 784347 h 1100137"/>
                  <a:gd name="connsiteX148" fmla="*/ 191348 w 1353598"/>
                  <a:gd name="connsiteY148" fmla="*/ 785299 h 1100137"/>
                  <a:gd name="connsiteX149" fmla="*/ 219923 w 1353598"/>
                  <a:gd name="connsiteY149" fmla="*/ 763106 h 1100137"/>
                  <a:gd name="connsiteX150" fmla="*/ 313649 w 1353598"/>
                  <a:gd name="connsiteY150" fmla="*/ 690621 h 1100137"/>
                  <a:gd name="connsiteX151" fmla="*/ 346319 w 1353598"/>
                  <a:gd name="connsiteY151" fmla="*/ 690621 h 1100137"/>
                  <a:gd name="connsiteX152" fmla="*/ 414423 w 1353598"/>
                  <a:gd name="connsiteY152" fmla="*/ 719863 h 1100137"/>
                  <a:gd name="connsiteX153" fmla="*/ 391373 w 1353598"/>
                  <a:gd name="connsiteY153" fmla="*/ 757963 h 1100137"/>
                  <a:gd name="connsiteX154" fmla="*/ 437569 w 1353598"/>
                  <a:gd name="connsiteY154" fmla="*/ 945224 h 1100137"/>
                  <a:gd name="connsiteX155" fmla="*/ 437569 w 1353598"/>
                  <a:gd name="connsiteY155" fmla="*/ 940842 h 1100137"/>
                  <a:gd name="connsiteX156" fmla="*/ 534343 w 1353598"/>
                  <a:gd name="connsiteY156" fmla="*/ 974751 h 1100137"/>
                  <a:gd name="connsiteX157" fmla="*/ 563870 w 1353598"/>
                  <a:gd name="connsiteY157" fmla="*/ 945224 h 1100137"/>
                  <a:gd name="connsiteX158" fmla="*/ 534343 w 1353598"/>
                  <a:gd name="connsiteY158" fmla="*/ 915696 h 1100137"/>
                  <a:gd name="connsiteX159" fmla="*/ 437569 w 1353598"/>
                  <a:gd name="connsiteY159" fmla="*/ 819018 h 1100137"/>
                  <a:gd name="connsiteX160" fmla="*/ 437569 w 1353598"/>
                  <a:gd name="connsiteY160" fmla="*/ 819018 h 1100137"/>
                  <a:gd name="connsiteX161" fmla="*/ 534248 w 1353598"/>
                  <a:gd name="connsiteY161" fmla="*/ 722529 h 1100137"/>
                  <a:gd name="connsiteX162" fmla="*/ 755228 w 1353598"/>
                  <a:gd name="connsiteY162" fmla="*/ 722529 h 1100137"/>
                  <a:gd name="connsiteX163" fmla="*/ 784755 w 1353598"/>
                  <a:gd name="connsiteY163" fmla="*/ 693002 h 1100137"/>
                  <a:gd name="connsiteX164" fmla="*/ 755228 w 1353598"/>
                  <a:gd name="connsiteY164" fmla="*/ 663475 h 1100137"/>
                  <a:gd name="connsiteX165" fmla="*/ 439474 w 1353598"/>
                  <a:gd name="connsiteY165" fmla="*/ 663475 h 1100137"/>
                  <a:gd name="connsiteX166" fmla="*/ 342319 w 1353598"/>
                  <a:gd name="connsiteY166" fmla="*/ 566700 h 1100137"/>
                  <a:gd name="connsiteX167" fmla="*/ 342319 w 1353598"/>
                  <a:gd name="connsiteY167" fmla="*/ 566320 h 1100137"/>
                  <a:gd name="connsiteX168" fmla="*/ 342319 w 1353598"/>
                  <a:gd name="connsiteY168" fmla="*/ 566320 h 1100137"/>
                  <a:gd name="connsiteX169" fmla="*/ 384991 w 1353598"/>
                  <a:gd name="connsiteY169" fmla="*/ 486119 h 1100137"/>
                  <a:gd name="connsiteX170" fmla="*/ 533676 w 1353598"/>
                  <a:gd name="connsiteY170" fmla="*/ 595847 h 1100137"/>
                  <a:gd name="connsiteX171" fmla="*/ 754847 w 1353598"/>
                  <a:gd name="connsiteY171" fmla="*/ 595847 h 1100137"/>
                  <a:gd name="connsiteX172" fmla="*/ 851621 w 1353598"/>
                  <a:gd name="connsiteY172" fmla="*/ 692621 h 1100137"/>
                  <a:gd name="connsiteX173" fmla="*/ 754847 w 1353598"/>
                  <a:gd name="connsiteY173" fmla="*/ 789395 h 1100137"/>
                  <a:gd name="connsiteX174" fmla="*/ 533866 w 1353598"/>
                  <a:gd name="connsiteY174" fmla="*/ 789395 h 1100137"/>
                  <a:gd name="connsiteX175" fmla="*/ 504339 w 1353598"/>
                  <a:gd name="connsiteY175" fmla="*/ 818922 h 1100137"/>
                  <a:gd name="connsiteX176" fmla="*/ 533866 w 1353598"/>
                  <a:gd name="connsiteY176" fmla="*/ 848450 h 1100137"/>
                  <a:gd name="connsiteX177" fmla="*/ 631117 w 1353598"/>
                  <a:gd name="connsiteY177" fmla="*/ 944748 h 1100137"/>
                  <a:gd name="connsiteX178" fmla="*/ 534819 w 1353598"/>
                  <a:gd name="connsiteY178" fmla="*/ 1041998 h 1100137"/>
                  <a:gd name="connsiteX179" fmla="*/ 437569 w 1353598"/>
                  <a:gd name="connsiteY179" fmla="*/ 945700 h 1100137"/>
                  <a:gd name="connsiteX180" fmla="*/ 437569 w 1353598"/>
                  <a:gd name="connsiteY180" fmla="*/ 945224 h 1100137"/>
                  <a:gd name="connsiteX181" fmla="*/ 913247 w 1353598"/>
                  <a:gd name="connsiteY181" fmla="*/ 1010375 h 1100137"/>
                  <a:gd name="connsiteX182" fmla="*/ 675694 w 1353598"/>
                  <a:gd name="connsiteY182" fmla="*/ 1010375 h 1100137"/>
                  <a:gd name="connsiteX183" fmla="*/ 690172 w 1353598"/>
                  <a:gd name="connsiteY183" fmla="*/ 945224 h 1100137"/>
                  <a:gd name="connsiteX184" fmla="*/ 690172 w 1353598"/>
                  <a:gd name="connsiteY184" fmla="*/ 943224 h 1100137"/>
                  <a:gd name="connsiteX185" fmla="*/ 913343 w 1353598"/>
                  <a:gd name="connsiteY185" fmla="*/ 943224 h 1100137"/>
                  <a:gd name="connsiteX186" fmla="*/ 941242 w 1353598"/>
                  <a:gd name="connsiteY186" fmla="*/ 911972 h 1100137"/>
                  <a:gd name="connsiteX187" fmla="*/ 913343 w 1353598"/>
                  <a:gd name="connsiteY187" fmla="*/ 884074 h 1100137"/>
                  <a:gd name="connsiteX188" fmla="*/ 677599 w 1353598"/>
                  <a:gd name="connsiteY188" fmla="*/ 884074 h 1100137"/>
                  <a:gd name="connsiteX189" fmla="*/ 656168 w 1353598"/>
                  <a:gd name="connsiteY189" fmla="*/ 848450 h 1100137"/>
                  <a:gd name="connsiteX190" fmla="*/ 755228 w 1353598"/>
                  <a:gd name="connsiteY190" fmla="*/ 848450 h 1100137"/>
                  <a:gd name="connsiteX191" fmla="*/ 849049 w 1353598"/>
                  <a:gd name="connsiteY191" fmla="*/ 816827 h 1100137"/>
                  <a:gd name="connsiteX192" fmla="*/ 913152 w 1353598"/>
                  <a:gd name="connsiteY192" fmla="*/ 816827 h 1100137"/>
                  <a:gd name="connsiteX193" fmla="*/ 1012917 w 1353598"/>
                  <a:gd name="connsiteY193" fmla="*/ 910515 h 1100137"/>
                  <a:gd name="connsiteX194" fmla="*/ 919219 w 1353598"/>
                  <a:gd name="connsiteY194" fmla="*/ 1010280 h 1100137"/>
                  <a:gd name="connsiteX195" fmla="*/ 913152 w 1353598"/>
                  <a:gd name="connsiteY195" fmla="*/ 1010280 h 1100137"/>
                  <a:gd name="connsiteX196" fmla="*/ 1165755 w 1353598"/>
                  <a:gd name="connsiteY196" fmla="*/ 884454 h 1100137"/>
                  <a:gd name="connsiteX197" fmla="*/ 1066219 w 1353598"/>
                  <a:gd name="connsiteY197" fmla="*/ 884454 h 1100137"/>
                  <a:gd name="connsiteX198" fmla="*/ 1035167 w 1353598"/>
                  <a:gd name="connsiteY198" fmla="*/ 817303 h 1100137"/>
                  <a:gd name="connsiteX199" fmla="*/ 1165851 w 1353598"/>
                  <a:gd name="connsiteY199" fmla="*/ 817303 h 1100137"/>
                  <a:gd name="connsiteX200" fmla="*/ 1193749 w 1353598"/>
                  <a:gd name="connsiteY200" fmla="*/ 786052 h 1100137"/>
                  <a:gd name="connsiteX201" fmla="*/ 1165851 w 1353598"/>
                  <a:gd name="connsiteY201" fmla="*/ 758153 h 1100137"/>
                  <a:gd name="connsiteX202" fmla="*/ 896674 w 1353598"/>
                  <a:gd name="connsiteY202" fmla="*/ 758153 h 1100137"/>
                  <a:gd name="connsiteX203" fmla="*/ 911152 w 1353598"/>
                  <a:gd name="connsiteY203" fmla="*/ 693002 h 1100137"/>
                  <a:gd name="connsiteX204" fmla="*/ 911152 w 1353598"/>
                  <a:gd name="connsiteY204" fmla="*/ 688430 h 1100137"/>
                  <a:gd name="connsiteX205" fmla="*/ 1101652 w 1353598"/>
                  <a:gd name="connsiteY205" fmla="*/ 690906 h 1100137"/>
                  <a:gd name="connsiteX206" fmla="*/ 1165755 w 1353598"/>
                  <a:gd name="connsiteY206" fmla="*/ 690906 h 1100137"/>
                  <a:gd name="connsiteX207" fmla="*/ 1265520 w 1353598"/>
                  <a:gd name="connsiteY207" fmla="*/ 784594 h 1100137"/>
                  <a:gd name="connsiteX208" fmla="*/ 1171822 w 1353598"/>
                  <a:gd name="connsiteY208" fmla="*/ 884359 h 1100137"/>
                  <a:gd name="connsiteX209" fmla="*/ 1165755 w 1353598"/>
                  <a:gd name="connsiteY209" fmla="*/ 884359 h 110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1353598" h="1100137">
                    <a:moveTo>
                      <a:pt x="1353207" y="597847"/>
                    </a:moveTo>
                    <a:cubicBezTo>
                      <a:pt x="1353322" y="547965"/>
                      <a:pt x="1329432" y="501064"/>
                      <a:pt x="1289009" y="471831"/>
                    </a:cubicBezTo>
                    <a:cubicBezTo>
                      <a:pt x="1310192" y="444609"/>
                      <a:pt x="1321660" y="411081"/>
                      <a:pt x="1321584" y="376581"/>
                    </a:cubicBezTo>
                    <a:lnTo>
                      <a:pt x="1321584" y="376581"/>
                    </a:lnTo>
                    <a:lnTo>
                      <a:pt x="1321584" y="155792"/>
                    </a:lnTo>
                    <a:cubicBezTo>
                      <a:pt x="1321584" y="69730"/>
                      <a:pt x="1251813" y="-37"/>
                      <a:pt x="1165755" y="-37"/>
                    </a:cubicBezTo>
                    <a:cubicBezTo>
                      <a:pt x="1079697" y="-37"/>
                      <a:pt x="1009926" y="69730"/>
                      <a:pt x="1009926" y="155792"/>
                    </a:cubicBezTo>
                    <a:lnTo>
                      <a:pt x="1009926" y="221038"/>
                    </a:lnTo>
                    <a:lnTo>
                      <a:pt x="942394" y="221038"/>
                    </a:lnTo>
                    <a:lnTo>
                      <a:pt x="942394" y="92641"/>
                    </a:lnTo>
                    <a:cubicBezTo>
                      <a:pt x="942394" y="76333"/>
                      <a:pt x="929173" y="63114"/>
                      <a:pt x="912866" y="63114"/>
                    </a:cubicBezTo>
                    <a:cubicBezTo>
                      <a:pt x="896559" y="63114"/>
                      <a:pt x="883339" y="76333"/>
                      <a:pt x="883339" y="92641"/>
                    </a:cubicBezTo>
                    <a:lnTo>
                      <a:pt x="883339" y="313716"/>
                    </a:lnTo>
                    <a:cubicBezTo>
                      <a:pt x="883339" y="367161"/>
                      <a:pt x="840010" y="410490"/>
                      <a:pt x="786565" y="410490"/>
                    </a:cubicBezTo>
                    <a:cubicBezTo>
                      <a:pt x="733120" y="410490"/>
                      <a:pt x="689791" y="367161"/>
                      <a:pt x="689791" y="313716"/>
                    </a:cubicBezTo>
                    <a:lnTo>
                      <a:pt x="689791" y="155792"/>
                    </a:lnTo>
                    <a:cubicBezTo>
                      <a:pt x="689791" y="139484"/>
                      <a:pt x="676570" y="126264"/>
                      <a:pt x="660263" y="126264"/>
                    </a:cubicBezTo>
                    <a:cubicBezTo>
                      <a:pt x="643957" y="126264"/>
                      <a:pt x="630736" y="139484"/>
                      <a:pt x="630736" y="155792"/>
                    </a:cubicBezTo>
                    <a:lnTo>
                      <a:pt x="630736" y="440018"/>
                    </a:lnTo>
                    <a:cubicBezTo>
                      <a:pt x="630736" y="493463"/>
                      <a:pt x="587407" y="536792"/>
                      <a:pt x="533962" y="536792"/>
                    </a:cubicBezTo>
                    <a:cubicBezTo>
                      <a:pt x="480517" y="536792"/>
                      <a:pt x="437188" y="493463"/>
                      <a:pt x="437188" y="440018"/>
                    </a:cubicBezTo>
                    <a:lnTo>
                      <a:pt x="437188" y="282094"/>
                    </a:lnTo>
                    <a:cubicBezTo>
                      <a:pt x="437188" y="265787"/>
                      <a:pt x="423967" y="252566"/>
                      <a:pt x="407660" y="252566"/>
                    </a:cubicBezTo>
                    <a:cubicBezTo>
                      <a:pt x="391354" y="252566"/>
                      <a:pt x="378133" y="265787"/>
                      <a:pt x="378133" y="282094"/>
                    </a:cubicBezTo>
                    <a:lnTo>
                      <a:pt x="378133" y="410490"/>
                    </a:lnTo>
                    <a:lnTo>
                      <a:pt x="310886" y="410490"/>
                    </a:lnTo>
                    <a:lnTo>
                      <a:pt x="310886" y="250566"/>
                    </a:lnTo>
                    <a:cubicBezTo>
                      <a:pt x="310886" y="197121"/>
                      <a:pt x="354216" y="153792"/>
                      <a:pt x="407660" y="153792"/>
                    </a:cubicBezTo>
                    <a:cubicBezTo>
                      <a:pt x="461105" y="153792"/>
                      <a:pt x="504434" y="197121"/>
                      <a:pt x="504434" y="250566"/>
                    </a:cubicBezTo>
                    <a:lnTo>
                      <a:pt x="504434" y="250566"/>
                    </a:lnTo>
                    <a:lnTo>
                      <a:pt x="504434" y="440018"/>
                    </a:lnTo>
                    <a:cubicBezTo>
                      <a:pt x="504434" y="456325"/>
                      <a:pt x="517655" y="469546"/>
                      <a:pt x="533962" y="469546"/>
                    </a:cubicBezTo>
                    <a:cubicBezTo>
                      <a:pt x="550269" y="469546"/>
                      <a:pt x="563489" y="456325"/>
                      <a:pt x="563489" y="440018"/>
                    </a:cubicBezTo>
                    <a:lnTo>
                      <a:pt x="563489" y="124264"/>
                    </a:lnTo>
                    <a:cubicBezTo>
                      <a:pt x="563489" y="107956"/>
                      <a:pt x="550269" y="94737"/>
                      <a:pt x="533962" y="94737"/>
                    </a:cubicBezTo>
                    <a:cubicBezTo>
                      <a:pt x="517655" y="94737"/>
                      <a:pt x="504434" y="107956"/>
                      <a:pt x="504434" y="124264"/>
                    </a:cubicBezTo>
                    <a:lnTo>
                      <a:pt x="504434" y="128646"/>
                    </a:lnTo>
                    <a:cubicBezTo>
                      <a:pt x="437464" y="75180"/>
                      <a:pt x="339833" y="86126"/>
                      <a:pt x="286369" y="153095"/>
                    </a:cubicBezTo>
                    <a:cubicBezTo>
                      <a:pt x="285112" y="154668"/>
                      <a:pt x="283883" y="156266"/>
                      <a:pt x="282692" y="157887"/>
                    </a:cubicBezTo>
                    <a:lnTo>
                      <a:pt x="155057" y="157887"/>
                    </a:lnTo>
                    <a:cubicBezTo>
                      <a:pt x="138750" y="157887"/>
                      <a:pt x="125530" y="171107"/>
                      <a:pt x="125530" y="187415"/>
                    </a:cubicBezTo>
                    <a:cubicBezTo>
                      <a:pt x="125530" y="203722"/>
                      <a:pt x="138750" y="216942"/>
                      <a:pt x="155057" y="216942"/>
                    </a:cubicBezTo>
                    <a:lnTo>
                      <a:pt x="255546" y="216942"/>
                    </a:lnTo>
                    <a:cubicBezTo>
                      <a:pt x="253098" y="227982"/>
                      <a:pt x="251851" y="239260"/>
                      <a:pt x="251831" y="250566"/>
                    </a:cubicBezTo>
                    <a:lnTo>
                      <a:pt x="251831" y="284379"/>
                    </a:lnTo>
                    <a:lnTo>
                      <a:pt x="155343" y="284379"/>
                    </a:lnTo>
                    <a:cubicBezTo>
                      <a:pt x="101898" y="284379"/>
                      <a:pt x="58569" y="241050"/>
                      <a:pt x="58569" y="187605"/>
                    </a:cubicBezTo>
                    <a:cubicBezTo>
                      <a:pt x="58569" y="134159"/>
                      <a:pt x="101898" y="90831"/>
                      <a:pt x="155343" y="90831"/>
                    </a:cubicBezTo>
                    <a:lnTo>
                      <a:pt x="376323" y="90831"/>
                    </a:lnTo>
                    <a:cubicBezTo>
                      <a:pt x="392630" y="90831"/>
                      <a:pt x="405851" y="77612"/>
                      <a:pt x="405851" y="61304"/>
                    </a:cubicBezTo>
                    <a:cubicBezTo>
                      <a:pt x="405851" y="44996"/>
                      <a:pt x="392630" y="31776"/>
                      <a:pt x="376323" y="31776"/>
                    </a:cubicBezTo>
                    <a:lnTo>
                      <a:pt x="155343" y="31776"/>
                    </a:lnTo>
                    <a:cubicBezTo>
                      <a:pt x="69285" y="31829"/>
                      <a:pt x="-448" y="101639"/>
                      <a:pt x="-391" y="187701"/>
                    </a:cubicBezTo>
                    <a:cubicBezTo>
                      <a:pt x="-353" y="245251"/>
                      <a:pt x="31394" y="298096"/>
                      <a:pt x="82191" y="325146"/>
                    </a:cubicBezTo>
                    <a:cubicBezTo>
                      <a:pt x="18573" y="382639"/>
                      <a:pt x="13611" y="480823"/>
                      <a:pt x="71114" y="544431"/>
                    </a:cubicBezTo>
                    <a:cubicBezTo>
                      <a:pt x="85039" y="559852"/>
                      <a:pt x="101927" y="572311"/>
                      <a:pt x="120767" y="581083"/>
                    </a:cubicBezTo>
                    <a:cubicBezTo>
                      <a:pt x="81315" y="617716"/>
                      <a:pt x="53235" y="664941"/>
                      <a:pt x="39900" y="717100"/>
                    </a:cubicBezTo>
                    <a:cubicBezTo>
                      <a:pt x="18564" y="800358"/>
                      <a:pt x="68618" y="885178"/>
                      <a:pt x="151819" y="906743"/>
                    </a:cubicBezTo>
                    <a:cubicBezTo>
                      <a:pt x="164506" y="910048"/>
                      <a:pt x="177565" y="911705"/>
                      <a:pt x="190681" y="911696"/>
                    </a:cubicBezTo>
                    <a:cubicBezTo>
                      <a:pt x="253260" y="911629"/>
                      <a:pt x="309724" y="874110"/>
                      <a:pt x="334032" y="816446"/>
                    </a:cubicBezTo>
                    <a:lnTo>
                      <a:pt x="378228" y="816446"/>
                    </a:lnTo>
                    <a:cubicBezTo>
                      <a:pt x="378228" y="817113"/>
                      <a:pt x="378228" y="817779"/>
                      <a:pt x="378228" y="818446"/>
                    </a:cubicBezTo>
                    <a:lnTo>
                      <a:pt x="378228" y="818446"/>
                    </a:lnTo>
                    <a:lnTo>
                      <a:pt x="378228" y="944653"/>
                    </a:lnTo>
                    <a:cubicBezTo>
                      <a:pt x="378276" y="1030559"/>
                      <a:pt x="447961" y="1100158"/>
                      <a:pt x="533866" y="1100101"/>
                    </a:cubicBezTo>
                    <a:cubicBezTo>
                      <a:pt x="567785" y="1100081"/>
                      <a:pt x="600761" y="1088975"/>
                      <a:pt x="627783" y="1068478"/>
                    </a:cubicBezTo>
                    <a:lnTo>
                      <a:pt x="912962" y="1068478"/>
                    </a:lnTo>
                    <a:cubicBezTo>
                      <a:pt x="987371" y="1068582"/>
                      <a:pt x="1051512" y="1016166"/>
                      <a:pt x="1066219" y="943224"/>
                    </a:cubicBezTo>
                    <a:lnTo>
                      <a:pt x="1165851" y="943224"/>
                    </a:lnTo>
                    <a:cubicBezTo>
                      <a:pt x="1251909" y="943119"/>
                      <a:pt x="1321632" y="873358"/>
                      <a:pt x="1321679" y="787300"/>
                    </a:cubicBezTo>
                    <a:cubicBezTo>
                      <a:pt x="1321736" y="761258"/>
                      <a:pt x="1315183" y="735626"/>
                      <a:pt x="1302629" y="712814"/>
                    </a:cubicBezTo>
                    <a:cubicBezTo>
                      <a:pt x="1334862" y="683277"/>
                      <a:pt x="1353207" y="641567"/>
                      <a:pt x="1353207" y="597847"/>
                    </a:cubicBezTo>
                    <a:close/>
                    <a:moveTo>
                      <a:pt x="1264720" y="667094"/>
                    </a:moveTo>
                    <a:cubicBezTo>
                      <a:pt x="1236878" y="644062"/>
                      <a:pt x="1201883" y="631471"/>
                      <a:pt x="1165755" y="631471"/>
                    </a:cubicBezTo>
                    <a:lnTo>
                      <a:pt x="1149277" y="631471"/>
                    </a:lnTo>
                    <a:cubicBezTo>
                      <a:pt x="1158764" y="611058"/>
                      <a:pt x="1163707" y="588827"/>
                      <a:pt x="1163755" y="566320"/>
                    </a:cubicBezTo>
                    <a:lnTo>
                      <a:pt x="1163755" y="532696"/>
                    </a:lnTo>
                    <a:lnTo>
                      <a:pt x="1165755" y="532696"/>
                    </a:lnTo>
                    <a:cubicBezTo>
                      <a:pt x="1192682" y="532725"/>
                      <a:pt x="1219153" y="525695"/>
                      <a:pt x="1242527" y="512313"/>
                    </a:cubicBezTo>
                    <a:cubicBezTo>
                      <a:pt x="1289704" y="537097"/>
                      <a:pt x="1307849" y="595437"/>
                      <a:pt x="1283065" y="642605"/>
                    </a:cubicBezTo>
                    <a:cubicBezTo>
                      <a:pt x="1278293" y="651692"/>
                      <a:pt x="1272102" y="659960"/>
                      <a:pt x="1264720" y="667094"/>
                    </a:cubicBezTo>
                    <a:close/>
                    <a:moveTo>
                      <a:pt x="1068981" y="155792"/>
                    </a:moveTo>
                    <a:cubicBezTo>
                      <a:pt x="1068981" y="102345"/>
                      <a:pt x="1112310" y="59018"/>
                      <a:pt x="1165755" y="59018"/>
                    </a:cubicBezTo>
                    <a:cubicBezTo>
                      <a:pt x="1219200" y="59018"/>
                      <a:pt x="1262529" y="102345"/>
                      <a:pt x="1262529" y="155792"/>
                    </a:cubicBezTo>
                    <a:lnTo>
                      <a:pt x="1262529" y="254947"/>
                    </a:lnTo>
                    <a:cubicBezTo>
                      <a:pt x="1242946" y="239326"/>
                      <a:pt x="1219876" y="228668"/>
                      <a:pt x="1195283" y="223896"/>
                    </a:cubicBezTo>
                    <a:lnTo>
                      <a:pt x="1195283" y="155792"/>
                    </a:lnTo>
                    <a:cubicBezTo>
                      <a:pt x="1195283" y="139484"/>
                      <a:pt x="1182062" y="126264"/>
                      <a:pt x="1165755" y="126264"/>
                    </a:cubicBezTo>
                    <a:cubicBezTo>
                      <a:pt x="1149448" y="126264"/>
                      <a:pt x="1136227" y="139484"/>
                      <a:pt x="1136227" y="155792"/>
                    </a:cubicBezTo>
                    <a:lnTo>
                      <a:pt x="1136227" y="221038"/>
                    </a:lnTo>
                    <a:lnTo>
                      <a:pt x="1068981" y="221038"/>
                    </a:lnTo>
                    <a:close/>
                    <a:moveTo>
                      <a:pt x="1165755" y="279617"/>
                    </a:moveTo>
                    <a:cubicBezTo>
                      <a:pt x="1219200" y="279617"/>
                      <a:pt x="1262529" y="322946"/>
                      <a:pt x="1262529" y="376391"/>
                    </a:cubicBezTo>
                    <a:cubicBezTo>
                      <a:pt x="1262529" y="429836"/>
                      <a:pt x="1219200" y="473165"/>
                      <a:pt x="1165755" y="473165"/>
                    </a:cubicBezTo>
                    <a:lnTo>
                      <a:pt x="1037644" y="473165"/>
                    </a:lnTo>
                    <a:lnTo>
                      <a:pt x="1037644" y="471070"/>
                    </a:lnTo>
                    <a:cubicBezTo>
                      <a:pt x="1037635" y="448562"/>
                      <a:pt x="1032729" y="426331"/>
                      <a:pt x="1023261" y="405919"/>
                    </a:cubicBezTo>
                    <a:lnTo>
                      <a:pt x="1166136" y="405919"/>
                    </a:lnTo>
                    <a:cubicBezTo>
                      <a:pt x="1182443" y="405919"/>
                      <a:pt x="1195664" y="392698"/>
                      <a:pt x="1195664" y="376391"/>
                    </a:cubicBezTo>
                    <a:cubicBezTo>
                      <a:pt x="1195664" y="360084"/>
                      <a:pt x="1182443" y="346863"/>
                      <a:pt x="1166136" y="346863"/>
                    </a:cubicBezTo>
                    <a:lnTo>
                      <a:pt x="975636" y="346863"/>
                    </a:lnTo>
                    <a:cubicBezTo>
                      <a:pt x="965273" y="339129"/>
                      <a:pt x="953976" y="332728"/>
                      <a:pt x="942013" y="327813"/>
                    </a:cubicBezTo>
                    <a:cubicBezTo>
                      <a:pt x="942013" y="323051"/>
                      <a:pt x="942680" y="318288"/>
                      <a:pt x="942680" y="313526"/>
                    </a:cubicBezTo>
                    <a:lnTo>
                      <a:pt x="942680" y="279903"/>
                    </a:lnTo>
                    <a:close/>
                    <a:moveTo>
                      <a:pt x="786851" y="469069"/>
                    </a:moveTo>
                    <a:cubicBezTo>
                      <a:pt x="845068" y="468974"/>
                      <a:pt x="898388" y="436475"/>
                      <a:pt x="925154" y="384773"/>
                    </a:cubicBezTo>
                    <a:cubicBezTo>
                      <a:pt x="957767" y="401166"/>
                      <a:pt x="978341" y="434570"/>
                      <a:pt x="978303" y="471070"/>
                    </a:cubicBezTo>
                    <a:lnTo>
                      <a:pt x="978303" y="565843"/>
                    </a:lnTo>
                    <a:cubicBezTo>
                      <a:pt x="979227" y="582179"/>
                      <a:pt x="993219" y="594666"/>
                      <a:pt x="1009555" y="593742"/>
                    </a:cubicBezTo>
                    <a:cubicBezTo>
                      <a:pt x="1024595" y="592885"/>
                      <a:pt x="1036596" y="580883"/>
                      <a:pt x="1037453" y="565843"/>
                    </a:cubicBezTo>
                    <a:lnTo>
                      <a:pt x="1037453" y="532220"/>
                    </a:lnTo>
                    <a:lnTo>
                      <a:pt x="1104128" y="532220"/>
                    </a:lnTo>
                    <a:lnTo>
                      <a:pt x="1104128" y="565843"/>
                    </a:lnTo>
                    <a:cubicBezTo>
                      <a:pt x="1105805" y="619259"/>
                      <a:pt x="1063857" y="663932"/>
                      <a:pt x="1010440" y="665608"/>
                    </a:cubicBezTo>
                    <a:cubicBezTo>
                      <a:pt x="957014" y="667284"/>
                      <a:pt x="912352" y="625336"/>
                      <a:pt x="910676" y="571911"/>
                    </a:cubicBezTo>
                    <a:cubicBezTo>
                      <a:pt x="910609" y="569891"/>
                      <a:pt x="910609" y="567862"/>
                      <a:pt x="910676" y="565843"/>
                    </a:cubicBezTo>
                    <a:lnTo>
                      <a:pt x="910676" y="503454"/>
                    </a:lnTo>
                    <a:cubicBezTo>
                      <a:pt x="909752" y="487119"/>
                      <a:pt x="895760" y="474632"/>
                      <a:pt x="879424" y="475556"/>
                    </a:cubicBezTo>
                    <a:cubicBezTo>
                      <a:pt x="864384" y="476413"/>
                      <a:pt x="852383" y="488415"/>
                      <a:pt x="851525" y="503454"/>
                    </a:cubicBezTo>
                    <a:lnTo>
                      <a:pt x="851525" y="566605"/>
                    </a:lnTo>
                    <a:cubicBezTo>
                      <a:pt x="851525" y="568129"/>
                      <a:pt x="851525" y="569653"/>
                      <a:pt x="851525" y="571177"/>
                    </a:cubicBezTo>
                    <a:cubicBezTo>
                      <a:pt x="824008" y="549079"/>
                      <a:pt x="789756" y="537049"/>
                      <a:pt x="754466" y="537078"/>
                    </a:cubicBezTo>
                    <a:lnTo>
                      <a:pt x="656644" y="537078"/>
                    </a:lnTo>
                    <a:cubicBezTo>
                      <a:pt x="678589" y="509598"/>
                      <a:pt x="690543" y="475470"/>
                      <a:pt x="690553" y="440304"/>
                    </a:cubicBezTo>
                    <a:lnTo>
                      <a:pt x="690553" y="435922"/>
                    </a:lnTo>
                    <a:cubicBezTo>
                      <a:pt x="717937" y="457677"/>
                      <a:pt x="751875" y="469526"/>
                      <a:pt x="786851" y="469546"/>
                    </a:cubicBezTo>
                    <a:close/>
                    <a:moveTo>
                      <a:pt x="90097" y="439542"/>
                    </a:moveTo>
                    <a:cubicBezTo>
                      <a:pt x="90154" y="386116"/>
                      <a:pt x="133445" y="342825"/>
                      <a:pt x="186871" y="342768"/>
                    </a:cubicBezTo>
                    <a:lnTo>
                      <a:pt x="252117" y="342768"/>
                    </a:lnTo>
                    <a:lnTo>
                      <a:pt x="252117" y="410014"/>
                    </a:lnTo>
                    <a:lnTo>
                      <a:pt x="186871" y="410014"/>
                    </a:lnTo>
                    <a:cubicBezTo>
                      <a:pt x="170564" y="410014"/>
                      <a:pt x="157343" y="423235"/>
                      <a:pt x="157343" y="439542"/>
                    </a:cubicBezTo>
                    <a:cubicBezTo>
                      <a:pt x="157343" y="455849"/>
                      <a:pt x="170564" y="469069"/>
                      <a:pt x="186871" y="469069"/>
                    </a:cubicBezTo>
                    <a:lnTo>
                      <a:pt x="317363" y="469069"/>
                    </a:lnTo>
                    <a:cubicBezTo>
                      <a:pt x="301828" y="488672"/>
                      <a:pt x="291265" y="511741"/>
                      <a:pt x="286598" y="536316"/>
                    </a:cubicBezTo>
                    <a:lnTo>
                      <a:pt x="186871" y="536316"/>
                    </a:lnTo>
                    <a:cubicBezTo>
                      <a:pt x="133636" y="536268"/>
                      <a:pt x="90411" y="493253"/>
                      <a:pt x="90097" y="440018"/>
                    </a:cubicBezTo>
                    <a:close/>
                    <a:moveTo>
                      <a:pt x="313172" y="757296"/>
                    </a:moveTo>
                    <a:cubicBezTo>
                      <a:pt x="299704" y="757305"/>
                      <a:pt x="287940" y="766440"/>
                      <a:pt x="284597" y="779489"/>
                    </a:cubicBezTo>
                    <a:cubicBezTo>
                      <a:pt x="273606" y="822228"/>
                      <a:pt x="235096" y="852117"/>
                      <a:pt x="190966" y="852165"/>
                    </a:cubicBezTo>
                    <a:cubicBezTo>
                      <a:pt x="156724" y="852041"/>
                      <a:pt x="125054" y="833963"/>
                      <a:pt x="107528" y="804540"/>
                    </a:cubicBezTo>
                    <a:cubicBezTo>
                      <a:pt x="94450" y="782451"/>
                      <a:pt x="90707" y="756048"/>
                      <a:pt x="97145" y="731197"/>
                    </a:cubicBezTo>
                    <a:cubicBezTo>
                      <a:pt x="111899" y="674276"/>
                      <a:pt x="148704" y="625575"/>
                      <a:pt x="199444" y="595847"/>
                    </a:cubicBezTo>
                    <a:lnTo>
                      <a:pt x="287074" y="595847"/>
                    </a:lnTo>
                    <a:cubicBezTo>
                      <a:pt x="289455" y="608439"/>
                      <a:pt x="293456" y="620669"/>
                      <a:pt x="298980" y="632233"/>
                    </a:cubicBezTo>
                    <a:cubicBezTo>
                      <a:pt x="233610" y="638357"/>
                      <a:pt x="179117" y="684849"/>
                      <a:pt x="162773" y="748438"/>
                    </a:cubicBezTo>
                    <a:cubicBezTo>
                      <a:pt x="158696" y="764173"/>
                      <a:pt x="168145" y="780232"/>
                      <a:pt x="183880" y="784309"/>
                    </a:cubicBezTo>
                    <a:cubicBezTo>
                      <a:pt x="183928" y="784328"/>
                      <a:pt x="183966" y="784337"/>
                      <a:pt x="184013" y="784347"/>
                    </a:cubicBezTo>
                    <a:cubicBezTo>
                      <a:pt x="186404" y="784985"/>
                      <a:pt x="188871" y="785299"/>
                      <a:pt x="191348" y="785299"/>
                    </a:cubicBezTo>
                    <a:cubicBezTo>
                      <a:pt x="204816" y="785290"/>
                      <a:pt x="216579" y="776155"/>
                      <a:pt x="219923" y="763106"/>
                    </a:cubicBezTo>
                    <a:cubicBezTo>
                      <a:pt x="230991" y="720405"/>
                      <a:pt x="269538" y="690602"/>
                      <a:pt x="313649" y="690621"/>
                    </a:cubicBezTo>
                    <a:lnTo>
                      <a:pt x="346319" y="690621"/>
                    </a:lnTo>
                    <a:cubicBezTo>
                      <a:pt x="366331" y="705708"/>
                      <a:pt x="389696" y="715738"/>
                      <a:pt x="414423" y="719863"/>
                    </a:cubicBezTo>
                    <a:cubicBezTo>
                      <a:pt x="405003" y="731426"/>
                      <a:pt x="397240" y="744246"/>
                      <a:pt x="391373" y="757963"/>
                    </a:cubicBezTo>
                    <a:close/>
                    <a:moveTo>
                      <a:pt x="437569" y="945224"/>
                    </a:moveTo>
                    <a:lnTo>
                      <a:pt x="437569" y="940842"/>
                    </a:lnTo>
                    <a:cubicBezTo>
                      <a:pt x="465049" y="962798"/>
                      <a:pt x="499167" y="974761"/>
                      <a:pt x="534343" y="974751"/>
                    </a:cubicBezTo>
                    <a:cubicBezTo>
                      <a:pt x="550650" y="974751"/>
                      <a:pt x="563870" y="961531"/>
                      <a:pt x="563870" y="945224"/>
                    </a:cubicBezTo>
                    <a:cubicBezTo>
                      <a:pt x="563870" y="928917"/>
                      <a:pt x="550650" y="915696"/>
                      <a:pt x="534343" y="915696"/>
                    </a:cubicBezTo>
                    <a:cubicBezTo>
                      <a:pt x="480974" y="915592"/>
                      <a:pt x="437731" y="872386"/>
                      <a:pt x="437569" y="819018"/>
                    </a:cubicBezTo>
                    <a:lnTo>
                      <a:pt x="437569" y="819018"/>
                    </a:lnTo>
                    <a:cubicBezTo>
                      <a:pt x="437778" y="765744"/>
                      <a:pt x="480974" y="722634"/>
                      <a:pt x="534248" y="722529"/>
                    </a:cubicBezTo>
                    <a:lnTo>
                      <a:pt x="755228" y="722529"/>
                    </a:lnTo>
                    <a:cubicBezTo>
                      <a:pt x="771535" y="722529"/>
                      <a:pt x="784755" y="709309"/>
                      <a:pt x="784755" y="693002"/>
                    </a:cubicBezTo>
                    <a:cubicBezTo>
                      <a:pt x="784755" y="676695"/>
                      <a:pt x="771535" y="663475"/>
                      <a:pt x="755228" y="663475"/>
                    </a:cubicBezTo>
                    <a:lnTo>
                      <a:pt x="439474" y="663475"/>
                    </a:lnTo>
                    <a:cubicBezTo>
                      <a:pt x="385924" y="663579"/>
                      <a:pt x="342423" y="620250"/>
                      <a:pt x="342319" y="566700"/>
                    </a:cubicBezTo>
                    <a:cubicBezTo>
                      <a:pt x="342319" y="566577"/>
                      <a:pt x="342319" y="566443"/>
                      <a:pt x="342319" y="566320"/>
                    </a:cubicBezTo>
                    <a:lnTo>
                      <a:pt x="342319" y="566320"/>
                    </a:lnTo>
                    <a:cubicBezTo>
                      <a:pt x="342328" y="534154"/>
                      <a:pt x="358321" y="504102"/>
                      <a:pt x="384991" y="486119"/>
                    </a:cubicBezTo>
                    <a:cubicBezTo>
                      <a:pt x="405260" y="551251"/>
                      <a:pt x="465467" y="595685"/>
                      <a:pt x="533676" y="595847"/>
                    </a:cubicBezTo>
                    <a:lnTo>
                      <a:pt x="754847" y="595847"/>
                    </a:lnTo>
                    <a:cubicBezTo>
                      <a:pt x="808291" y="595847"/>
                      <a:pt x="851621" y="639176"/>
                      <a:pt x="851621" y="692621"/>
                    </a:cubicBezTo>
                    <a:cubicBezTo>
                      <a:pt x="851621" y="746066"/>
                      <a:pt x="808291" y="789395"/>
                      <a:pt x="754847" y="789395"/>
                    </a:cubicBezTo>
                    <a:lnTo>
                      <a:pt x="533866" y="789395"/>
                    </a:lnTo>
                    <a:cubicBezTo>
                      <a:pt x="517560" y="789395"/>
                      <a:pt x="504339" y="802616"/>
                      <a:pt x="504339" y="818922"/>
                    </a:cubicBezTo>
                    <a:cubicBezTo>
                      <a:pt x="504339" y="835229"/>
                      <a:pt x="517560" y="848450"/>
                      <a:pt x="533866" y="848450"/>
                    </a:cubicBezTo>
                    <a:cubicBezTo>
                      <a:pt x="587311" y="848183"/>
                      <a:pt x="630850" y="891303"/>
                      <a:pt x="631117" y="944748"/>
                    </a:cubicBezTo>
                    <a:cubicBezTo>
                      <a:pt x="631374" y="998192"/>
                      <a:pt x="588264" y="1041731"/>
                      <a:pt x="534819" y="1041998"/>
                    </a:cubicBezTo>
                    <a:cubicBezTo>
                      <a:pt x="481374" y="1042255"/>
                      <a:pt x="437836" y="999145"/>
                      <a:pt x="437569" y="945700"/>
                    </a:cubicBezTo>
                    <a:cubicBezTo>
                      <a:pt x="437569" y="945538"/>
                      <a:pt x="437569" y="945386"/>
                      <a:pt x="437569" y="945224"/>
                    </a:cubicBezTo>
                    <a:close/>
                    <a:moveTo>
                      <a:pt x="913247" y="1010375"/>
                    </a:moveTo>
                    <a:lnTo>
                      <a:pt x="675694" y="1010375"/>
                    </a:lnTo>
                    <a:cubicBezTo>
                      <a:pt x="685238" y="989982"/>
                      <a:pt x="690181" y="967741"/>
                      <a:pt x="690172" y="945224"/>
                    </a:cubicBezTo>
                    <a:cubicBezTo>
                      <a:pt x="690172" y="944557"/>
                      <a:pt x="690172" y="943891"/>
                      <a:pt x="690172" y="943224"/>
                    </a:cubicBezTo>
                    <a:lnTo>
                      <a:pt x="913343" y="943224"/>
                    </a:lnTo>
                    <a:cubicBezTo>
                      <a:pt x="929678" y="942300"/>
                      <a:pt x="942165" y="928308"/>
                      <a:pt x="941242" y="911972"/>
                    </a:cubicBezTo>
                    <a:cubicBezTo>
                      <a:pt x="940384" y="896932"/>
                      <a:pt x="928383" y="884931"/>
                      <a:pt x="913343" y="884074"/>
                    </a:cubicBezTo>
                    <a:lnTo>
                      <a:pt x="677599" y="884074"/>
                    </a:lnTo>
                    <a:cubicBezTo>
                      <a:pt x="672084" y="871291"/>
                      <a:pt x="664874" y="859309"/>
                      <a:pt x="656168" y="848450"/>
                    </a:cubicBezTo>
                    <a:lnTo>
                      <a:pt x="755228" y="848450"/>
                    </a:lnTo>
                    <a:cubicBezTo>
                      <a:pt x="789117" y="848431"/>
                      <a:pt x="822065" y="837325"/>
                      <a:pt x="849049" y="816827"/>
                    </a:cubicBezTo>
                    <a:lnTo>
                      <a:pt x="913152" y="816827"/>
                    </a:lnTo>
                    <a:cubicBezTo>
                      <a:pt x="966569" y="815151"/>
                      <a:pt x="1011241" y="857099"/>
                      <a:pt x="1012917" y="910515"/>
                    </a:cubicBezTo>
                    <a:cubicBezTo>
                      <a:pt x="1014594" y="963941"/>
                      <a:pt x="972646" y="1008603"/>
                      <a:pt x="919219" y="1010280"/>
                    </a:cubicBezTo>
                    <a:cubicBezTo>
                      <a:pt x="917200" y="1010346"/>
                      <a:pt x="915171" y="1010346"/>
                      <a:pt x="913152" y="1010280"/>
                    </a:cubicBezTo>
                    <a:close/>
                    <a:moveTo>
                      <a:pt x="1165755" y="884454"/>
                    </a:moveTo>
                    <a:lnTo>
                      <a:pt x="1066219" y="884454"/>
                    </a:lnTo>
                    <a:cubicBezTo>
                      <a:pt x="1061447" y="859890"/>
                      <a:pt x="1050788" y="836849"/>
                      <a:pt x="1035167" y="817303"/>
                    </a:cubicBezTo>
                    <a:lnTo>
                      <a:pt x="1165851" y="817303"/>
                    </a:lnTo>
                    <a:cubicBezTo>
                      <a:pt x="1182186" y="816379"/>
                      <a:pt x="1194673" y="802387"/>
                      <a:pt x="1193749" y="786052"/>
                    </a:cubicBezTo>
                    <a:cubicBezTo>
                      <a:pt x="1192892" y="771012"/>
                      <a:pt x="1180890" y="759010"/>
                      <a:pt x="1165851" y="758153"/>
                    </a:cubicBezTo>
                    <a:lnTo>
                      <a:pt x="896674" y="758153"/>
                    </a:lnTo>
                    <a:cubicBezTo>
                      <a:pt x="906161" y="737741"/>
                      <a:pt x="911104" y="715510"/>
                      <a:pt x="911152" y="693002"/>
                    </a:cubicBezTo>
                    <a:cubicBezTo>
                      <a:pt x="911152" y="691478"/>
                      <a:pt x="911152" y="689954"/>
                      <a:pt x="911152" y="688430"/>
                    </a:cubicBezTo>
                    <a:cubicBezTo>
                      <a:pt x="966587" y="732797"/>
                      <a:pt x="1045083" y="733817"/>
                      <a:pt x="1101652" y="690906"/>
                    </a:cubicBezTo>
                    <a:lnTo>
                      <a:pt x="1165755" y="690906"/>
                    </a:lnTo>
                    <a:cubicBezTo>
                      <a:pt x="1219171" y="689230"/>
                      <a:pt x="1263843" y="731178"/>
                      <a:pt x="1265520" y="784594"/>
                    </a:cubicBezTo>
                    <a:cubicBezTo>
                      <a:pt x="1267196" y="838020"/>
                      <a:pt x="1225248" y="882683"/>
                      <a:pt x="1171822" y="884359"/>
                    </a:cubicBezTo>
                    <a:cubicBezTo>
                      <a:pt x="1169803" y="884426"/>
                      <a:pt x="1167774" y="884426"/>
                      <a:pt x="1165755" y="884359"/>
                    </a:cubicBezTo>
                    <a:close/>
                  </a:path>
                </a:pathLst>
              </a:custGeom>
              <a:solidFill>
                <a:srgbClr val="CC5500"/>
              </a:solidFill>
              <a:ln w="9525" cap="flat">
                <a:noFill/>
                <a:prstDash val="solid"/>
                <a:miter/>
              </a:ln>
            </p:spPr>
            <p:txBody>
              <a:bodyPr rtlCol="0" anchor="ctr"/>
              <a:lstStyle/>
              <a:p>
                <a:endParaRPr lang="en-IN"/>
              </a:p>
            </p:txBody>
          </p:sp>
        </p:grpSp>
      </p:grpSp>
      <p:grpSp>
        <p:nvGrpSpPr>
          <p:cNvPr id="62" name="Group 61">
            <a:extLst>
              <a:ext uri="{FF2B5EF4-FFF2-40B4-BE49-F238E27FC236}">
                <a16:creationId xmlns:a16="http://schemas.microsoft.com/office/drawing/2014/main" xmlns="" id="{1F91D193-531A-1BA6-E427-5C82105CC550}"/>
              </a:ext>
            </a:extLst>
          </p:cNvPr>
          <p:cNvGrpSpPr/>
          <p:nvPr/>
        </p:nvGrpSpPr>
        <p:grpSpPr>
          <a:xfrm>
            <a:off x="2851972" y="3926813"/>
            <a:ext cx="1805298" cy="2063813"/>
            <a:chOff x="4257293" y="2391028"/>
            <a:chExt cx="1805298" cy="2063813"/>
          </a:xfrm>
          <a:solidFill>
            <a:srgbClr val="CC5500"/>
          </a:solidFill>
        </p:grpSpPr>
        <p:sp>
          <p:nvSpPr>
            <p:cNvPr id="57" name="Freeform: Shape 56">
              <a:extLst>
                <a:ext uri="{FF2B5EF4-FFF2-40B4-BE49-F238E27FC236}">
                  <a16:creationId xmlns:a16="http://schemas.microsoft.com/office/drawing/2014/main" xmlns="" id="{25D3D2B4-C596-3895-4B28-01B8417B91BB}"/>
                </a:ext>
              </a:extLst>
            </p:cNvPr>
            <p:cNvSpPr/>
            <p:nvPr/>
          </p:nvSpPr>
          <p:spPr>
            <a:xfrm>
              <a:off x="4291690" y="2391028"/>
              <a:ext cx="1739157" cy="599916"/>
            </a:xfrm>
            <a:custGeom>
              <a:avLst/>
              <a:gdLst>
                <a:gd name="connsiteX0" fmla="*/ 868847 w 1739157"/>
                <a:gd name="connsiteY0" fmla="*/ 599621 h 599916"/>
                <a:gd name="connsiteX1" fmla="*/ 761215 w 1739157"/>
                <a:gd name="connsiteY1" fmla="*/ 557330 h 599916"/>
                <a:gd name="connsiteX2" fmla="*/ 563285 w 1739157"/>
                <a:gd name="connsiteY2" fmla="*/ 504467 h 599916"/>
                <a:gd name="connsiteX3" fmla="*/ 515660 w 1739157"/>
                <a:gd name="connsiteY3" fmla="*/ 511991 h 599916"/>
                <a:gd name="connsiteX4" fmla="*/ 369642 w 1739157"/>
                <a:gd name="connsiteY4" fmla="*/ 416741 h 599916"/>
                <a:gd name="connsiteX5" fmla="*/ 337924 w 1739157"/>
                <a:gd name="connsiteY5" fmla="*/ 419980 h 599916"/>
                <a:gd name="connsiteX6" fmla="*/ 189048 w 1739157"/>
                <a:gd name="connsiteY6" fmla="*/ 316062 h 599916"/>
                <a:gd name="connsiteX7" fmla="*/ 2766 w 1739157"/>
                <a:gd name="connsiteY7" fmla="*/ 188751 h 599916"/>
                <a:gd name="connsiteX8" fmla="*/ 130074 w 1739157"/>
                <a:gd name="connsiteY8" fmla="*/ 2470 h 599916"/>
                <a:gd name="connsiteX9" fmla="*/ 309063 w 1739157"/>
                <a:gd name="connsiteY9" fmla="*/ 103559 h 599916"/>
                <a:gd name="connsiteX10" fmla="*/ 337638 w 1739157"/>
                <a:gd name="connsiteY10" fmla="*/ 100987 h 599916"/>
                <a:gd name="connsiteX11" fmla="*/ 483751 w 1739157"/>
                <a:gd name="connsiteY11" fmla="*/ 196237 h 599916"/>
                <a:gd name="connsiteX12" fmla="*/ 645676 w 1739157"/>
                <a:gd name="connsiteY12" fmla="*/ 261103 h 599916"/>
                <a:gd name="connsiteX13" fmla="*/ 693301 w 1739157"/>
                <a:gd name="connsiteY13" fmla="*/ 253483 h 599916"/>
                <a:gd name="connsiteX14" fmla="*/ 800934 w 1739157"/>
                <a:gd name="connsiteY14" fmla="*/ 295869 h 599916"/>
                <a:gd name="connsiteX15" fmla="*/ 937713 w 1739157"/>
                <a:gd name="connsiteY15" fmla="*/ 296726 h 599916"/>
                <a:gd name="connsiteX16" fmla="*/ 1046298 w 1739157"/>
                <a:gd name="connsiteY16" fmla="*/ 253483 h 599916"/>
                <a:gd name="connsiteX17" fmla="*/ 1093923 w 1739157"/>
                <a:gd name="connsiteY17" fmla="*/ 261103 h 599916"/>
                <a:gd name="connsiteX18" fmla="*/ 1255848 w 1739157"/>
                <a:gd name="connsiteY18" fmla="*/ 196237 h 599916"/>
                <a:gd name="connsiteX19" fmla="*/ 1430727 w 1739157"/>
                <a:gd name="connsiteY19" fmla="*/ 103464 h 599916"/>
                <a:gd name="connsiteX20" fmla="*/ 1635762 w 1739157"/>
                <a:gd name="connsiteY20" fmla="*/ 10252 h 599916"/>
                <a:gd name="connsiteX21" fmla="*/ 1728964 w 1739157"/>
                <a:gd name="connsiteY21" fmla="*/ 215287 h 599916"/>
                <a:gd name="connsiteX22" fmla="*/ 1579603 w 1739157"/>
                <a:gd name="connsiteY22" fmla="*/ 318634 h 599916"/>
                <a:gd name="connsiteX23" fmla="*/ 1551028 w 1739157"/>
                <a:gd name="connsiteY23" fmla="*/ 315967 h 599916"/>
                <a:gd name="connsiteX24" fmla="*/ 1402152 w 1739157"/>
                <a:gd name="connsiteY24" fmla="*/ 419884 h 599916"/>
                <a:gd name="connsiteX25" fmla="*/ 1370434 w 1739157"/>
                <a:gd name="connsiteY25" fmla="*/ 416646 h 599916"/>
                <a:gd name="connsiteX26" fmla="*/ 1224415 w 1739157"/>
                <a:gd name="connsiteY26" fmla="*/ 511896 h 599916"/>
                <a:gd name="connsiteX27" fmla="*/ 1176790 w 1739157"/>
                <a:gd name="connsiteY27" fmla="*/ 504371 h 599916"/>
                <a:gd name="connsiteX28" fmla="*/ 1046488 w 1739157"/>
                <a:gd name="connsiteY28" fmla="*/ 572380 h 599916"/>
                <a:gd name="connsiteX29" fmla="*/ 977337 w 1739157"/>
                <a:gd name="connsiteY29" fmla="*/ 556378 h 599916"/>
                <a:gd name="connsiteX30" fmla="*/ 868847 w 1739157"/>
                <a:gd name="connsiteY30" fmla="*/ 599621 h 599916"/>
                <a:gd name="connsiteX31" fmla="*/ 767120 w 1739157"/>
                <a:gd name="connsiteY31" fmla="*/ 488845 h 599916"/>
                <a:gd name="connsiteX32" fmla="*/ 791028 w 1739157"/>
                <a:gd name="connsiteY32" fmla="*/ 500561 h 599916"/>
                <a:gd name="connsiteX33" fmla="*/ 928112 w 1739157"/>
                <a:gd name="connsiteY33" fmla="*/ 519164 h 599916"/>
                <a:gd name="connsiteX34" fmla="*/ 947428 w 1739157"/>
                <a:gd name="connsiteY34" fmla="*/ 499609 h 599916"/>
                <a:gd name="connsiteX35" fmla="*/ 989148 w 1739157"/>
                <a:gd name="connsiteY35" fmla="*/ 493227 h 599916"/>
                <a:gd name="connsiteX36" fmla="*/ 1046298 w 1739157"/>
                <a:gd name="connsiteY36" fmla="*/ 512277 h 599916"/>
                <a:gd name="connsiteX37" fmla="*/ 1136214 w 1739157"/>
                <a:gd name="connsiteY37" fmla="*/ 453984 h 599916"/>
                <a:gd name="connsiteX38" fmla="*/ 1176133 w 1739157"/>
                <a:gd name="connsiteY38" fmla="*/ 438439 h 599916"/>
                <a:gd name="connsiteX39" fmla="*/ 1178314 w 1739157"/>
                <a:gd name="connsiteY39" fmla="*/ 439506 h 599916"/>
                <a:gd name="connsiteX40" fmla="*/ 1224415 w 1739157"/>
                <a:gd name="connsiteY40" fmla="*/ 451508 h 599916"/>
                <a:gd name="connsiteX41" fmla="*/ 1321189 w 1739157"/>
                <a:gd name="connsiteY41" fmla="*/ 372736 h 599916"/>
                <a:gd name="connsiteX42" fmla="*/ 1356860 w 1739157"/>
                <a:gd name="connsiteY42" fmla="*/ 349266 h 599916"/>
                <a:gd name="connsiteX43" fmla="*/ 1362718 w 1739157"/>
                <a:gd name="connsiteY43" fmla="*/ 351114 h 599916"/>
                <a:gd name="connsiteX44" fmla="*/ 1492201 w 1739157"/>
                <a:gd name="connsiteY44" fmla="*/ 300146 h 599916"/>
                <a:gd name="connsiteX45" fmla="*/ 1499497 w 1739157"/>
                <a:gd name="connsiteY45" fmla="*/ 273961 h 599916"/>
                <a:gd name="connsiteX46" fmla="*/ 1514547 w 1739157"/>
                <a:gd name="connsiteY46" fmla="*/ 251863 h 599916"/>
                <a:gd name="connsiteX47" fmla="*/ 1541217 w 1739157"/>
                <a:gd name="connsiteY47" fmla="*/ 250244 h 599916"/>
                <a:gd name="connsiteX48" fmla="*/ 1671471 w 1739157"/>
                <a:gd name="connsiteY48" fmla="*/ 198295 h 599916"/>
                <a:gd name="connsiteX49" fmla="*/ 1619522 w 1739157"/>
                <a:gd name="connsiteY49" fmla="*/ 68050 h 599916"/>
                <a:gd name="connsiteX50" fmla="*/ 1489268 w 1739157"/>
                <a:gd name="connsiteY50" fmla="*/ 119990 h 599916"/>
                <a:gd name="connsiteX51" fmla="*/ 1482162 w 1739157"/>
                <a:gd name="connsiteY51" fmla="*/ 145469 h 599916"/>
                <a:gd name="connsiteX52" fmla="*/ 1467208 w 1739157"/>
                <a:gd name="connsiteY52" fmla="*/ 167662 h 599916"/>
                <a:gd name="connsiteX53" fmla="*/ 1440442 w 1739157"/>
                <a:gd name="connsiteY53" fmla="*/ 169186 h 599916"/>
                <a:gd name="connsiteX54" fmla="*/ 1310750 w 1739157"/>
                <a:gd name="connsiteY54" fmla="*/ 221793 h 599916"/>
                <a:gd name="connsiteX55" fmla="*/ 1304997 w 1739157"/>
                <a:gd name="connsiteY55" fmla="*/ 240243 h 599916"/>
                <a:gd name="connsiteX56" fmla="*/ 1269488 w 1739157"/>
                <a:gd name="connsiteY56" fmla="*/ 263713 h 599916"/>
                <a:gd name="connsiteX57" fmla="*/ 1263373 w 1739157"/>
                <a:gd name="connsiteY57" fmla="*/ 261769 h 599916"/>
                <a:gd name="connsiteX58" fmla="*/ 1134214 w 1739157"/>
                <a:gd name="connsiteY58" fmla="*/ 311871 h 599916"/>
                <a:gd name="connsiteX59" fmla="*/ 1094437 w 1739157"/>
                <a:gd name="connsiteY59" fmla="*/ 327016 h 599916"/>
                <a:gd name="connsiteX60" fmla="*/ 1092494 w 1739157"/>
                <a:gd name="connsiteY60" fmla="*/ 326063 h 599916"/>
                <a:gd name="connsiteX61" fmla="*/ 967812 w 1739157"/>
                <a:gd name="connsiteY61" fmla="*/ 353686 h 599916"/>
                <a:gd name="connsiteX62" fmla="*/ 926092 w 1739157"/>
                <a:gd name="connsiteY62" fmla="*/ 359972 h 599916"/>
                <a:gd name="connsiteX63" fmla="*/ 812459 w 1739157"/>
                <a:gd name="connsiteY63" fmla="*/ 359020 h 599916"/>
                <a:gd name="connsiteX64" fmla="*/ 771311 w 1739157"/>
                <a:gd name="connsiteY64" fmla="*/ 352733 h 599916"/>
                <a:gd name="connsiteX65" fmla="*/ 647486 w 1739157"/>
                <a:gd name="connsiteY65" fmla="*/ 326063 h 599916"/>
                <a:gd name="connsiteX66" fmla="*/ 606721 w 1739157"/>
                <a:gd name="connsiteY66" fmla="*/ 313814 h 599916"/>
                <a:gd name="connsiteX67" fmla="*/ 605767 w 1739157"/>
                <a:gd name="connsiteY67" fmla="*/ 311871 h 599916"/>
                <a:gd name="connsiteX68" fmla="*/ 476608 w 1739157"/>
                <a:gd name="connsiteY68" fmla="*/ 261769 h 599916"/>
                <a:gd name="connsiteX69" fmla="*/ 437148 w 1739157"/>
                <a:gd name="connsiteY69" fmla="*/ 245806 h 599916"/>
                <a:gd name="connsiteX70" fmla="*/ 435364 w 1739157"/>
                <a:gd name="connsiteY70" fmla="*/ 240052 h 599916"/>
                <a:gd name="connsiteX71" fmla="*/ 318367 w 1739157"/>
                <a:gd name="connsiteY71" fmla="*/ 163243 h 599916"/>
                <a:gd name="connsiteX72" fmla="*/ 299919 w 1739157"/>
                <a:gd name="connsiteY72" fmla="*/ 168996 h 599916"/>
                <a:gd name="connsiteX73" fmla="*/ 260325 w 1739157"/>
                <a:gd name="connsiteY73" fmla="*/ 153003 h 599916"/>
                <a:gd name="connsiteX74" fmla="*/ 258199 w 1739157"/>
                <a:gd name="connsiteY74" fmla="*/ 145279 h 599916"/>
                <a:gd name="connsiteX75" fmla="*/ 146589 w 1739157"/>
                <a:gd name="connsiteY75" fmla="*/ 61726 h 599916"/>
                <a:gd name="connsiteX76" fmla="*/ 63039 w 1739157"/>
                <a:gd name="connsiteY76" fmla="*/ 173339 h 599916"/>
                <a:gd name="connsiteX77" fmla="*/ 174650 w 1739157"/>
                <a:gd name="connsiteY77" fmla="*/ 256893 h 599916"/>
                <a:gd name="connsiteX78" fmla="*/ 199144 w 1739157"/>
                <a:gd name="connsiteY78" fmla="*/ 250054 h 599916"/>
                <a:gd name="connsiteX79" fmla="*/ 225910 w 1739157"/>
                <a:gd name="connsiteY79" fmla="*/ 251673 h 599916"/>
                <a:gd name="connsiteX80" fmla="*/ 240864 w 1739157"/>
                <a:gd name="connsiteY80" fmla="*/ 273771 h 599916"/>
                <a:gd name="connsiteX81" fmla="*/ 351455 w 1739157"/>
                <a:gd name="connsiteY81" fmla="*/ 358220 h 599916"/>
                <a:gd name="connsiteX82" fmla="*/ 377643 w 1739157"/>
                <a:gd name="connsiteY82" fmla="*/ 350924 h 599916"/>
                <a:gd name="connsiteX83" fmla="*/ 417440 w 1739157"/>
                <a:gd name="connsiteY83" fmla="*/ 366773 h 599916"/>
                <a:gd name="connsiteX84" fmla="*/ 419267 w 1739157"/>
                <a:gd name="connsiteY84" fmla="*/ 372545 h 599916"/>
                <a:gd name="connsiteX85" fmla="*/ 516136 w 1739157"/>
                <a:gd name="connsiteY85" fmla="*/ 451317 h 599916"/>
                <a:gd name="connsiteX86" fmla="*/ 562237 w 1739157"/>
                <a:gd name="connsiteY86" fmla="*/ 439316 h 599916"/>
                <a:gd name="connsiteX87" fmla="*/ 603016 w 1739157"/>
                <a:gd name="connsiteY87" fmla="*/ 452431 h 599916"/>
                <a:gd name="connsiteX88" fmla="*/ 603671 w 1739157"/>
                <a:gd name="connsiteY88" fmla="*/ 453793 h 599916"/>
                <a:gd name="connsiteX89" fmla="*/ 733709 w 1739157"/>
                <a:gd name="connsiteY89" fmla="*/ 503314 h 599916"/>
                <a:gd name="connsiteX90" fmla="*/ 749689 w 1739157"/>
                <a:gd name="connsiteY90" fmla="*/ 494275 h 599916"/>
                <a:gd name="connsiteX91" fmla="*/ 767120 w 1739157"/>
                <a:gd name="connsiteY91" fmla="*/ 488845 h 5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39157" h="599916">
                  <a:moveTo>
                    <a:pt x="868847" y="599621"/>
                  </a:moveTo>
                  <a:cubicBezTo>
                    <a:pt x="828909" y="599659"/>
                    <a:pt x="790444" y="584543"/>
                    <a:pt x="761215" y="557330"/>
                  </a:cubicBezTo>
                  <a:cubicBezTo>
                    <a:pt x="691173" y="590325"/>
                    <a:pt x="607550" y="567989"/>
                    <a:pt x="563285" y="504467"/>
                  </a:cubicBezTo>
                  <a:cubicBezTo>
                    <a:pt x="547900" y="509448"/>
                    <a:pt x="531831" y="511982"/>
                    <a:pt x="515660" y="511991"/>
                  </a:cubicBezTo>
                  <a:cubicBezTo>
                    <a:pt x="452461" y="511820"/>
                    <a:pt x="395267" y="474510"/>
                    <a:pt x="369642" y="416741"/>
                  </a:cubicBezTo>
                  <a:cubicBezTo>
                    <a:pt x="359210" y="418922"/>
                    <a:pt x="348580" y="420008"/>
                    <a:pt x="337924" y="419980"/>
                  </a:cubicBezTo>
                  <a:cubicBezTo>
                    <a:pt x="271540" y="419599"/>
                    <a:pt x="212296" y="378241"/>
                    <a:pt x="189048" y="316062"/>
                  </a:cubicBezTo>
                  <a:cubicBezTo>
                    <a:pt x="102452" y="332350"/>
                    <a:pt x="19050" y="275352"/>
                    <a:pt x="2766" y="188751"/>
                  </a:cubicBezTo>
                  <a:cubicBezTo>
                    <a:pt x="-13519" y="102159"/>
                    <a:pt x="43478" y="18758"/>
                    <a:pt x="130074" y="2470"/>
                  </a:cubicBezTo>
                  <a:cubicBezTo>
                    <a:pt x="206387" y="-11884"/>
                    <a:pt x="281950" y="30798"/>
                    <a:pt x="309063" y="103559"/>
                  </a:cubicBezTo>
                  <a:cubicBezTo>
                    <a:pt x="318494" y="101864"/>
                    <a:pt x="328056" y="100997"/>
                    <a:pt x="337638" y="100987"/>
                  </a:cubicBezTo>
                  <a:cubicBezTo>
                    <a:pt x="400865" y="101149"/>
                    <a:pt x="458093" y="138449"/>
                    <a:pt x="483751" y="196237"/>
                  </a:cubicBezTo>
                  <a:cubicBezTo>
                    <a:pt x="545821" y="183750"/>
                    <a:pt x="609394" y="209220"/>
                    <a:pt x="645676" y="261103"/>
                  </a:cubicBezTo>
                  <a:cubicBezTo>
                    <a:pt x="661046" y="256054"/>
                    <a:pt x="677122" y="253483"/>
                    <a:pt x="693301" y="253483"/>
                  </a:cubicBezTo>
                  <a:cubicBezTo>
                    <a:pt x="733250" y="253483"/>
                    <a:pt x="771713" y="268627"/>
                    <a:pt x="800934" y="295869"/>
                  </a:cubicBezTo>
                  <a:cubicBezTo>
                    <a:pt x="844292" y="275381"/>
                    <a:pt x="894612" y="275705"/>
                    <a:pt x="937713" y="296726"/>
                  </a:cubicBezTo>
                  <a:cubicBezTo>
                    <a:pt x="967012" y="268904"/>
                    <a:pt x="1005893" y="253425"/>
                    <a:pt x="1046298" y="253483"/>
                  </a:cubicBezTo>
                  <a:cubicBezTo>
                    <a:pt x="1062471" y="253492"/>
                    <a:pt x="1078550" y="256064"/>
                    <a:pt x="1093923" y="261103"/>
                  </a:cubicBezTo>
                  <a:cubicBezTo>
                    <a:pt x="1130204" y="209220"/>
                    <a:pt x="1193774" y="183750"/>
                    <a:pt x="1255848" y="196237"/>
                  </a:cubicBezTo>
                  <a:cubicBezTo>
                    <a:pt x="1285699" y="128610"/>
                    <a:pt x="1358004" y="90253"/>
                    <a:pt x="1430727" y="103464"/>
                  </a:cubicBezTo>
                  <a:cubicBezTo>
                    <a:pt x="1461607" y="21111"/>
                    <a:pt x="1553399" y="-20628"/>
                    <a:pt x="1635762" y="10252"/>
                  </a:cubicBezTo>
                  <a:cubicBezTo>
                    <a:pt x="1718115" y="41132"/>
                    <a:pt x="1759844" y="132934"/>
                    <a:pt x="1728964" y="215287"/>
                  </a:cubicBezTo>
                  <a:cubicBezTo>
                    <a:pt x="1705628" y="277533"/>
                    <a:pt x="1646078" y="318739"/>
                    <a:pt x="1579603" y="318634"/>
                  </a:cubicBezTo>
                  <a:cubicBezTo>
                    <a:pt x="1570020" y="318596"/>
                    <a:pt x="1560457" y="317700"/>
                    <a:pt x="1551028" y="315967"/>
                  </a:cubicBezTo>
                  <a:cubicBezTo>
                    <a:pt x="1527806" y="378165"/>
                    <a:pt x="1468541" y="419532"/>
                    <a:pt x="1402152" y="419884"/>
                  </a:cubicBezTo>
                  <a:cubicBezTo>
                    <a:pt x="1391493" y="419913"/>
                    <a:pt x="1380864" y="418827"/>
                    <a:pt x="1370434" y="416646"/>
                  </a:cubicBezTo>
                  <a:cubicBezTo>
                    <a:pt x="1344811" y="474415"/>
                    <a:pt x="1287614" y="511725"/>
                    <a:pt x="1224415" y="511896"/>
                  </a:cubicBezTo>
                  <a:cubicBezTo>
                    <a:pt x="1208242" y="511886"/>
                    <a:pt x="1192173" y="509343"/>
                    <a:pt x="1176790" y="504371"/>
                  </a:cubicBezTo>
                  <a:cubicBezTo>
                    <a:pt x="1146977" y="546853"/>
                    <a:pt x="1098390" y="572208"/>
                    <a:pt x="1046488" y="572380"/>
                  </a:cubicBezTo>
                  <a:cubicBezTo>
                    <a:pt x="1022523" y="572380"/>
                    <a:pt x="998863" y="566912"/>
                    <a:pt x="977337" y="556378"/>
                  </a:cubicBezTo>
                  <a:cubicBezTo>
                    <a:pt x="948057" y="584172"/>
                    <a:pt x="909214" y="599650"/>
                    <a:pt x="868847" y="599621"/>
                  </a:cubicBezTo>
                  <a:close/>
                  <a:moveTo>
                    <a:pt x="767120" y="488845"/>
                  </a:moveTo>
                  <a:cubicBezTo>
                    <a:pt x="776467" y="488865"/>
                    <a:pt x="785285" y="493189"/>
                    <a:pt x="791028" y="500561"/>
                  </a:cubicBezTo>
                  <a:cubicBezTo>
                    <a:pt x="823746" y="543557"/>
                    <a:pt x="885125" y="551882"/>
                    <a:pt x="928112" y="519164"/>
                  </a:cubicBezTo>
                  <a:cubicBezTo>
                    <a:pt x="935436" y="513582"/>
                    <a:pt x="941942" y="507000"/>
                    <a:pt x="947428" y="499609"/>
                  </a:cubicBezTo>
                  <a:cubicBezTo>
                    <a:pt x="957325" y="486550"/>
                    <a:pt x="975803" y="483721"/>
                    <a:pt x="989148" y="493227"/>
                  </a:cubicBezTo>
                  <a:cubicBezTo>
                    <a:pt x="1005712" y="505438"/>
                    <a:pt x="1025714" y="512106"/>
                    <a:pt x="1046298" y="512277"/>
                  </a:cubicBezTo>
                  <a:cubicBezTo>
                    <a:pt x="1085103" y="512134"/>
                    <a:pt x="1120250" y="489350"/>
                    <a:pt x="1136214" y="453984"/>
                  </a:cubicBezTo>
                  <a:cubicBezTo>
                    <a:pt x="1142948" y="438668"/>
                    <a:pt x="1160817" y="431705"/>
                    <a:pt x="1176133" y="438439"/>
                  </a:cubicBezTo>
                  <a:cubicBezTo>
                    <a:pt x="1176876" y="438763"/>
                    <a:pt x="1177600" y="439125"/>
                    <a:pt x="1178314" y="439506"/>
                  </a:cubicBezTo>
                  <a:cubicBezTo>
                    <a:pt x="1192449" y="447259"/>
                    <a:pt x="1208290" y="451384"/>
                    <a:pt x="1224415" y="451508"/>
                  </a:cubicBezTo>
                  <a:cubicBezTo>
                    <a:pt x="1271183" y="451279"/>
                    <a:pt x="1311464" y="418484"/>
                    <a:pt x="1321189" y="372736"/>
                  </a:cubicBezTo>
                  <a:cubicBezTo>
                    <a:pt x="1324561" y="356400"/>
                    <a:pt x="1340535" y="345894"/>
                    <a:pt x="1356860" y="349266"/>
                  </a:cubicBezTo>
                  <a:cubicBezTo>
                    <a:pt x="1358870" y="349685"/>
                    <a:pt x="1360832" y="350304"/>
                    <a:pt x="1362718" y="351114"/>
                  </a:cubicBezTo>
                  <a:cubicBezTo>
                    <a:pt x="1412544" y="372793"/>
                    <a:pt x="1470513" y="349981"/>
                    <a:pt x="1492201" y="300146"/>
                  </a:cubicBezTo>
                  <a:cubicBezTo>
                    <a:pt x="1495830" y="291802"/>
                    <a:pt x="1498288" y="282991"/>
                    <a:pt x="1499497" y="273961"/>
                  </a:cubicBezTo>
                  <a:cubicBezTo>
                    <a:pt x="1500745" y="264636"/>
                    <a:pt x="1506327" y="256445"/>
                    <a:pt x="1514547" y="251863"/>
                  </a:cubicBezTo>
                  <a:cubicBezTo>
                    <a:pt x="1522700" y="247206"/>
                    <a:pt x="1532559" y="246606"/>
                    <a:pt x="1541217" y="250244"/>
                  </a:cubicBezTo>
                  <a:cubicBezTo>
                    <a:pt x="1591528" y="271866"/>
                    <a:pt x="1649840" y="248606"/>
                    <a:pt x="1671471" y="198295"/>
                  </a:cubicBezTo>
                  <a:cubicBezTo>
                    <a:pt x="1693093" y="147984"/>
                    <a:pt x="1669833" y="89672"/>
                    <a:pt x="1619522" y="68050"/>
                  </a:cubicBezTo>
                  <a:cubicBezTo>
                    <a:pt x="1569211" y="46428"/>
                    <a:pt x="1510899" y="69679"/>
                    <a:pt x="1489268" y="119990"/>
                  </a:cubicBezTo>
                  <a:cubicBezTo>
                    <a:pt x="1485772" y="128134"/>
                    <a:pt x="1483381" y="136697"/>
                    <a:pt x="1482162" y="145469"/>
                  </a:cubicBezTo>
                  <a:cubicBezTo>
                    <a:pt x="1480895" y="154785"/>
                    <a:pt x="1475371" y="162986"/>
                    <a:pt x="1467208" y="167662"/>
                  </a:cubicBezTo>
                  <a:cubicBezTo>
                    <a:pt x="1458988" y="172234"/>
                    <a:pt x="1449129" y="172796"/>
                    <a:pt x="1440442" y="169186"/>
                  </a:cubicBezTo>
                  <a:cubicBezTo>
                    <a:pt x="1390103" y="147898"/>
                    <a:pt x="1332038" y="171453"/>
                    <a:pt x="1310750" y="221793"/>
                  </a:cubicBezTo>
                  <a:cubicBezTo>
                    <a:pt x="1308235" y="227746"/>
                    <a:pt x="1306311" y="233918"/>
                    <a:pt x="1304997" y="240243"/>
                  </a:cubicBezTo>
                  <a:cubicBezTo>
                    <a:pt x="1301673" y="256531"/>
                    <a:pt x="1285775" y="267037"/>
                    <a:pt x="1269488" y="263713"/>
                  </a:cubicBezTo>
                  <a:cubicBezTo>
                    <a:pt x="1267383" y="263284"/>
                    <a:pt x="1265335" y="262636"/>
                    <a:pt x="1263373" y="261769"/>
                  </a:cubicBezTo>
                  <a:cubicBezTo>
                    <a:pt x="1213862" y="240367"/>
                    <a:pt x="1156340" y="262674"/>
                    <a:pt x="1134214" y="311871"/>
                  </a:cubicBezTo>
                  <a:cubicBezTo>
                    <a:pt x="1127413" y="327035"/>
                    <a:pt x="1109601" y="333816"/>
                    <a:pt x="1094437" y="327016"/>
                  </a:cubicBezTo>
                  <a:cubicBezTo>
                    <a:pt x="1093780" y="326720"/>
                    <a:pt x="1093132" y="326406"/>
                    <a:pt x="1092494" y="326063"/>
                  </a:cubicBezTo>
                  <a:cubicBezTo>
                    <a:pt x="1049898" y="302603"/>
                    <a:pt x="996511" y="314433"/>
                    <a:pt x="967812" y="353686"/>
                  </a:cubicBezTo>
                  <a:cubicBezTo>
                    <a:pt x="957887" y="366716"/>
                    <a:pt x="939408" y="369497"/>
                    <a:pt x="926092" y="359972"/>
                  </a:cubicBezTo>
                  <a:cubicBezTo>
                    <a:pt x="892298" y="335426"/>
                    <a:pt x="846654" y="335045"/>
                    <a:pt x="812459" y="359020"/>
                  </a:cubicBezTo>
                  <a:cubicBezTo>
                    <a:pt x="799248" y="368173"/>
                    <a:pt x="781187" y="365411"/>
                    <a:pt x="771311" y="352733"/>
                  </a:cubicBezTo>
                  <a:cubicBezTo>
                    <a:pt x="742466" y="314205"/>
                    <a:pt x="689636" y="302822"/>
                    <a:pt x="647486" y="326063"/>
                  </a:cubicBezTo>
                  <a:cubicBezTo>
                    <a:pt x="632846" y="333940"/>
                    <a:pt x="614594" y="328454"/>
                    <a:pt x="606721" y="313814"/>
                  </a:cubicBezTo>
                  <a:cubicBezTo>
                    <a:pt x="606380" y="313176"/>
                    <a:pt x="606062" y="312528"/>
                    <a:pt x="605767" y="311871"/>
                  </a:cubicBezTo>
                  <a:cubicBezTo>
                    <a:pt x="583643" y="262674"/>
                    <a:pt x="526118" y="240367"/>
                    <a:pt x="476608" y="261769"/>
                  </a:cubicBezTo>
                  <a:cubicBezTo>
                    <a:pt x="461303" y="268256"/>
                    <a:pt x="443637" y="261112"/>
                    <a:pt x="437148" y="245806"/>
                  </a:cubicBezTo>
                  <a:cubicBezTo>
                    <a:pt x="436364" y="243948"/>
                    <a:pt x="435765" y="242024"/>
                    <a:pt x="435364" y="240052"/>
                  </a:cubicBezTo>
                  <a:cubicBezTo>
                    <a:pt x="424267" y="186532"/>
                    <a:pt x="371885" y="152146"/>
                    <a:pt x="318367" y="163243"/>
                  </a:cubicBezTo>
                  <a:cubicBezTo>
                    <a:pt x="312044" y="164557"/>
                    <a:pt x="305866" y="166481"/>
                    <a:pt x="299919" y="168996"/>
                  </a:cubicBezTo>
                  <a:cubicBezTo>
                    <a:pt x="284569" y="175511"/>
                    <a:pt x="266843" y="168358"/>
                    <a:pt x="260325" y="153003"/>
                  </a:cubicBezTo>
                  <a:cubicBezTo>
                    <a:pt x="259277" y="150536"/>
                    <a:pt x="258561" y="147936"/>
                    <a:pt x="258199" y="145279"/>
                  </a:cubicBezTo>
                  <a:cubicBezTo>
                    <a:pt x="250451" y="91386"/>
                    <a:pt x="200481" y="53982"/>
                    <a:pt x="146589" y="61726"/>
                  </a:cubicBezTo>
                  <a:cubicBezTo>
                    <a:pt x="92697" y="69479"/>
                    <a:pt x="55290" y="119447"/>
                    <a:pt x="63039" y="173339"/>
                  </a:cubicBezTo>
                  <a:cubicBezTo>
                    <a:pt x="70788" y="227232"/>
                    <a:pt x="120757" y="264636"/>
                    <a:pt x="174650" y="256893"/>
                  </a:cubicBezTo>
                  <a:cubicBezTo>
                    <a:pt x="183076" y="255674"/>
                    <a:pt x="191309" y="253378"/>
                    <a:pt x="199144" y="250054"/>
                  </a:cubicBezTo>
                  <a:cubicBezTo>
                    <a:pt x="207835" y="246415"/>
                    <a:pt x="217722" y="247015"/>
                    <a:pt x="225910" y="251673"/>
                  </a:cubicBezTo>
                  <a:cubicBezTo>
                    <a:pt x="234075" y="256293"/>
                    <a:pt x="239609" y="264474"/>
                    <a:pt x="240864" y="273771"/>
                  </a:cubicBezTo>
                  <a:cubicBezTo>
                    <a:pt x="248082" y="327635"/>
                    <a:pt x="297596" y="365440"/>
                    <a:pt x="351455" y="358220"/>
                  </a:cubicBezTo>
                  <a:cubicBezTo>
                    <a:pt x="360480" y="357010"/>
                    <a:pt x="369293" y="354552"/>
                    <a:pt x="377643" y="350924"/>
                  </a:cubicBezTo>
                  <a:cubicBezTo>
                    <a:pt x="393009" y="344313"/>
                    <a:pt x="410826" y="351400"/>
                    <a:pt x="417440" y="366773"/>
                  </a:cubicBezTo>
                  <a:cubicBezTo>
                    <a:pt x="418241" y="368630"/>
                    <a:pt x="418853" y="370564"/>
                    <a:pt x="419267" y="372545"/>
                  </a:cubicBezTo>
                  <a:cubicBezTo>
                    <a:pt x="428929" y="418370"/>
                    <a:pt x="469307" y="451203"/>
                    <a:pt x="516136" y="451317"/>
                  </a:cubicBezTo>
                  <a:cubicBezTo>
                    <a:pt x="532260" y="451193"/>
                    <a:pt x="548101" y="447069"/>
                    <a:pt x="562237" y="439316"/>
                  </a:cubicBezTo>
                  <a:cubicBezTo>
                    <a:pt x="577120" y="431676"/>
                    <a:pt x="595377" y="437553"/>
                    <a:pt x="603016" y="452431"/>
                  </a:cubicBezTo>
                  <a:cubicBezTo>
                    <a:pt x="603245" y="452879"/>
                    <a:pt x="603464" y="453336"/>
                    <a:pt x="603671" y="453793"/>
                  </a:cubicBezTo>
                  <a:cubicBezTo>
                    <a:pt x="625904" y="503381"/>
                    <a:pt x="684124" y="525555"/>
                    <a:pt x="733709" y="503314"/>
                  </a:cubicBezTo>
                  <a:cubicBezTo>
                    <a:pt x="739306" y="500809"/>
                    <a:pt x="744656" y="497780"/>
                    <a:pt x="749689" y="494275"/>
                  </a:cubicBezTo>
                  <a:cubicBezTo>
                    <a:pt x="754803" y="490712"/>
                    <a:pt x="760890" y="488817"/>
                    <a:pt x="767120" y="488845"/>
                  </a:cubicBezTo>
                  <a:close/>
                </a:path>
              </a:pathLst>
            </a:custGeom>
            <a:grp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B0C40B5C-A173-363D-BB58-BEA39D470D11}"/>
                </a:ext>
              </a:extLst>
            </p:cNvPr>
            <p:cNvSpPr/>
            <p:nvPr/>
          </p:nvSpPr>
          <p:spPr>
            <a:xfrm>
              <a:off x="4723897" y="3892413"/>
              <a:ext cx="176175" cy="174761"/>
            </a:xfrm>
            <a:custGeom>
              <a:avLst/>
              <a:gdLst>
                <a:gd name="connsiteX0" fmla="*/ 146033 w 176175"/>
                <a:gd name="connsiteY0" fmla="*/ 174466 h 174761"/>
                <a:gd name="connsiteX1" fmla="*/ 119839 w 176175"/>
                <a:gd name="connsiteY1" fmla="*/ 159322 h 174761"/>
                <a:gd name="connsiteX2" fmla="*/ 15064 w 176175"/>
                <a:gd name="connsiteY2" fmla="*/ 56071 h 174761"/>
                <a:gd name="connsiteX3" fmla="*/ 4063 w 176175"/>
                <a:gd name="connsiteY3" fmla="*/ 14780 h 174761"/>
                <a:gd name="connsiteX4" fmla="*/ 45353 w 176175"/>
                <a:gd name="connsiteY4" fmla="*/ 3779 h 174761"/>
                <a:gd name="connsiteX5" fmla="*/ 172131 w 176175"/>
                <a:gd name="connsiteY5" fmla="*/ 129128 h 174761"/>
                <a:gd name="connsiteX6" fmla="*/ 160987 w 176175"/>
                <a:gd name="connsiteY6" fmla="*/ 170466 h 174761"/>
                <a:gd name="connsiteX7" fmla="*/ 146033 w 176175"/>
                <a:gd name="connsiteY7" fmla="*/ 174466 h 17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175" h="174761">
                  <a:moveTo>
                    <a:pt x="146033" y="174466"/>
                  </a:moveTo>
                  <a:cubicBezTo>
                    <a:pt x="135214" y="174495"/>
                    <a:pt x="125214" y="168714"/>
                    <a:pt x="119839" y="159322"/>
                  </a:cubicBezTo>
                  <a:cubicBezTo>
                    <a:pt x="93378" y="117259"/>
                    <a:pt x="57510" y="81912"/>
                    <a:pt x="15064" y="56071"/>
                  </a:cubicBezTo>
                  <a:cubicBezTo>
                    <a:pt x="624" y="47708"/>
                    <a:pt x="-4301" y="29220"/>
                    <a:pt x="4063" y="14780"/>
                  </a:cubicBezTo>
                  <a:cubicBezTo>
                    <a:pt x="12426" y="340"/>
                    <a:pt x="30914" y="-4584"/>
                    <a:pt x="45353" y="3779"/>
                  </a:cubicBezTo>
                  <a:cubicBezTo>
                    <a:pt x="96995" y="34868"/>
                    <a:pt x="140461" y="77845"/>
                    <a:pt x="172131" y="129128"/>
                  </a:cubicBezTo>
                  <a:cubicBezTo>
                    <a:pt x="180460" y="143625"/>
                    <a:pt x="175473" y="162122"/>
                    <a:pt x="160987" y="170466"/>
                  </a:cubicBezTo>
                  <a:cubicBezTo>
                    <a:pt x="156426" y="173057"/>
                    <a:pt x="151277" y="174438"/>
                    <a:pt x="146033" y="174466"/>
                  </a:cubicBezTo>
                  <a:close/>
                </a:path>
              </a:pathLst>
            </a:custGeom>
            <a:grp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EABD6CD6-0F10-9A48-4A18-6332C14D3852}"/>
                </a:ext>
              </a:extLst>
            </p:cNvPr>
            <p:cNvSpPr/>
            <p:nvPr/>
          </p:nvSpPr>
          <p:spPr>
            <a:xfrm>
              <a:off x="5065299" y="2614973"/>
              <a:ext cx="997292" cy="1839868"/>
            </a:xfrm>
            <a:custGeom>
              <a:avLst/>
              <a:gdLst>
                <a:gd name="connsiteX0" fmla="*/ 159818 w 997292"/>
                <a:gd name="connsiteY0" fmla="*/ 1839574 h 1839868"/>
                <a:gd name="connsiteX1" fmla="*/ 64568 w 997292"/>
                <a:gd name="connsiteY1" fmla="*/ 1744324 h 1839868"/>
                <a:gd name="connsiteX2" fmla="*/ 64568 w 997292"/>
                <a:gd name="connsiteY2" fmla="*/ 1646216 h 1839868"/>
                <a:gd name="connsiteX3" fmla="*/ 53043 w 997292"/>
                <a:gd name="connsiteY3" fmla="*/ 1605258 h 1839868"/>
                <a:gd name="connsiteX4" fmla="*/ 32278 w 997292"/>
                <a:gd name="connsiteY4" fmla="*/ 1518105 h 1839868"/>
                <a:gd name="connsiteX5" fmla="*/ 49233 w 997292"/>
                <a:gd name="connsiteY5" fmla="*/ 1438952 h 1839868"/>
                <a:gd name="connsiteX6" fmla="*/ -12 w 997292"/>
                <a:gd name="connsiteY6" fmla="*/ 1324652 h 1839868"/>
                <a:gd name="connsiteX7" fmla="*/ 159437 w 997292"/>
                <a:gd name="connsiteY7" fmla="*/ 1165108 h 1839868"/>
                <a:gd name="connsiteX8" fmla="*/ 256401 w 997292"/>
                <a:gd name="connsiteY8" fmla="*/ 1198541 h 1839868"/>
                <a:gd name="connsiteX9" fmla="*/ 450330 w 997292"/>
                <a:gd name="connsiteY9" fmla="*/ 1198541 h 1839868"/>
                <a:gd name="connsiteX10" fmla="*/ 547581 w 997292"/>
                <a:gd name="connsiteY10" fmla="*/ 1165204 h 1839868"/>
                <a:gd name="connsiteX11" fmla="*/ 592539 w 997292"/>
                <a:gd name="connsiteY11" fmla="*/ 1171966 h 1839868"/>
                <a:gd name="connsiteX12" fmla="*/ 683502 w 997292"/>
                <a:gd name="connsiteY12" fmla="*/ 1079669 h 1839868"/>
                <a:gd name="connsiteX13" fmla="*/ 696552 w 997292"/>
                <a:gd name="connsiteY13" fmla="*/ 961559 h 1839868"/>
                <a:gd name="connsiteX14" fmla="*/ 696552 w 997292"/>
                <a:gd name="connsiteY14" fmla="*/ 961083 h 1839868"/>
                <a:gd name="connsiteX15" fmla="*/ 712173 w 997292"/>
                <a:gd name="connsiteY15" fmla="*/ 936889 h 1839868"/>
                <a:gd name="connsiteX16" fmla="*/ 698933 w 997292"/>
                <a:gd name="connsiteY16" fmla="*/ 763249 h 1839868"/>
                <a:gd name="connsiteX17" fmla="*/ 666643 w 997292"/>
                <a:gd name="connsiteY17" fmla="*/ 569320 h 1839868"/>
                <a:gd name="connsiteX18" fmla="*/ 647593 w 997292"/>
                <a:gd name="connsiteY18" fmla="*/ 354816 h 1839868"/>
                <a:gd name="connsiteX19" fmla="*/ 669119 w 997292"/>
                <a:gd name="connsiteY19" fmla="*/ 138123 h 1839868"/>
                <a:gd name="connsiteX20" fmla="*/ 711792 w 997292"/>
                <a:gd name="connsiteY20" fmla="*/ 140980 h 1839868"/>
                <a:gd name="connsiteX21" fmla="*/ 708934 w 997292"/>
                <a:gd name="connsiteY21" fmla="*/ 183652 h 1839868"/>
                <a:gd name="connsiteX22" fmla="*/ 697895 w 997292"/>
                <a:gd name="connsiteY22" fmla="*/ 321012 h 1839868"/>
                <a:gd name="connsiteX23" fmla="*/ 708934 w 997292"/>
                <a:gd name="connsiteY23" fmla="*/ 332052 h 1839868"/>
                <a:gd name="connsiteX24" fmla="*/ 711715 w 997292"/>
                <a:gd name="connsiteY24" fmla="*/ 374800 h 1839868"/>
                <a:gd name="connsiteX25" fmla="*/ 708934 w 997292"/>
                <a:gd name="connsiteY25" fmla="*/ 377581 h 1839868"/>
                <a:gd name="connsiteX26" fmla="*/ 698009 w 997292"/>
                <a:gd name="connsiteY26" fmla="*/ 515351 h 1839868"/>
                <a:gd name="connsiteX27" fmla="*/ 723317 w 997292"/>
                <a:gd name="connsiteY27" fmla="*/ 536458 h 1839868"/>
                <a:gd name="connsiteX28" fmla="*/ 733909 w 997292"/>
                <a:gd name="connsiteY28" fmla="*/ 577825 h 1839868"/>
                <a:gd name="connsiteX29" fmla="*/ 730937 w 997292"/>
                <a:gd name="connsiteY29" fmla="*/ 581988 h 1839868"/>
                <a:gd name="connsiteX30" fmla="*/ 740338 w 997292"/>
                <a:gd name="connsiteY30" fmla="*/ 719472 h 1839868"/>
                <a:gd name="connsiteX31" fmla="*/ 755607 w 997292"/>
                <a:gd name="connsiteY31" fmla="*/ 730387 h 1839868"/>
                <a:gd name="connsiteX32" fmla="*/ 769989 w 997292"/>
                <a:gd name="connsiteY32" fmla="*/ 751342 h 1839868"/>
                <a:gd name="connsiteX33" fmla="*/ 763227 w 997292"/>
                <a:gd name="connsiteY33" fmla="*/ 775917 h 1839868"/>
                <a:gd name="connsiteX34" fmla="*/ 772637 w 997292"/>
                <a:gd name="connsiteY34" fmla="*/ 912991 h 1839868"/>
                <a:gd name="connsiteX35" fmla="*/ 773514 w 997292"/>
                <a:gd name="connsiteY35" fmla="*/ 913743 h 1839868"/>
                <a:gd name="connsiteX36" fmla="*/ 776438 w 997292"/>
                <a:gd name="connsiteY36" fmla="*/ 956339 h 1839868"/>
                <a:gd name="connsiteX37" fmla="*/ 773514 w 997292"/>
                <a:gd name="connsiteY37" fmla="*/ 959273 h 1839868"/>
                <a:gd name="connsiteX38" fmla="*/ 750463 w 997292"/>
                <a:gd name="connsiteY38" fmla="*/ 988420 h 1839868"/>
                <a:gd name="connsiteX39" fmla="*/ 751130 w 997292"/>
                <a:gd name="connsiteY39" fmla="*/ 1080336 h 1839868"/>
                <a:gd name="connsiteX40" fmla="*/ 746786 w 997292"/>
                <a:gd name="connsiteY40" fmla="*/ 1122951 h 1839868"/>
                <a:gd name="connsiteX41" fmla="*/ 730937 w 997292"/>
                <a:gd name="connsiteY41" fmla="*/ 1129580 h 1839868"/>
                <a:gd name="connsiteX42" fmla="*/ 643497 w 997292"/>
                <a:gd name="connsiteY42" fmla="*/ 1216924 h 1839868"/>
                <a:gd name="connsiteX43" fmla="*/ 610322 w 997292"/>
                <a:gd name="connsiteY43" fmla="*/ 1243804 h 1839868"/>
                <a:gd name="connsiteX44" fmla="*/ 597968 w 997292"/>
                <a:gd name="connsiteY44" fmla="*/ 1239689 h 1839868"/>
                <a:gd name="connsiteX45" fmla="*/ 473285 w 997292"/>
                <a:gd name="connsiteY45" fmla="*/ 1259501 h 1839868"/>
                <a:gd name="connsiteX46" fmla="*/ 430680 w 997292"/>
                <a:gd name="connsiteY46" fmla="*/ 1262425 h 1839868"/>
                <a:gd name="connsiteX47" fmla="*/ 427756 w 997292"/>
                <a:gd name="connsiteY47" fmla="*/ 1259501 h 1839868"/>
                <a:gd name="connsiteX48" fmla="*/ 290101 w 997292"/>
                <a:gd name="connsiteY48" fmla="*/ 1248757 h 1839868"/>
                <a:gd name="connsiteX49" fmla="*/ 279356 w 997292"/>
                <a:gd name="connsiteY49" fmla="*/ 1259501 h 1839868"/>
                <a:gd name="connsiteX50" fmla="*/ 236761 w 997292"/>
                <a:gd name="connsiteY50" fmla="*/ 1262425 h 1839868"/>
                <a:gd name="connsiteX51" fmla="*/ 233827 w 997292"/>
                <a:gd name="connsiteY51" fmla="*/ 1259501 h 1839868"/>
                <a:gd name="connsiteX52" fmla="*/ 159627 w 997292"/>
                <a:gd name="connsiteY52" fmla="*/ 1225306 h 1839868"/>
                <a:gd name="connsiteX53" fmla="*/ 60853 w 997292"/>
                <a:gd name="connsiteY53" fmla="*/ 1324652 h 1839868"/>
                <a:gd name="connsiteX54" fmla="*/ 60853 w 997292"/>
                <a:gd name="connsiteY54" fmla="*/ 1325224 h 1839868"/>
                <a:gd name="connsiteX55" fmla="*/ 105335 w 997292"/>
                <a:gd name="connsiteY55" fmla="*/ 1407805 h 1839868"/>
                <a:gd name="connsiteX56" fmla="*/ 113241 w 997292"/>
                <a:gd name="connsiteY56" fmla="*/ 1449715 h 1839868"/>
                <a:gd name="connsiteX57" fmla="*/ 93143 w 997292"/>
                <a:gd name="connsiteY57" fmla="*/ 1519057 h 1839868"/>
                <a:gd name="connsiteX58" fmla="*/ 106954 w 997292"/>
                <a:gd name="connsiteY58" fmla="*/ 1578112 h 1839868"/>
                <a:gd name="connsiteX59" fmla="*/ 125433 w 997292"/>
                <a:gd name="connsiteY59" fmla="*/ 1647168 h 1839868"/>
                <a:gd name="connsiteX60" fmla="*/ 125433 w 997292"/>
                <a:gd name="connsiteY60" fmla="*/ 1745276 h 1839868"/>
                <a:gd name="connsiteX61" fmla="*/ 159818 w 997292"/>
                <a:gd name="connsiteY61" fmla="*/ 1779661 h 1839868"/>
                <a:gd name="connsiteX62" fmla="*/ 194203 w 997292"/>
                <a:gd name="connsiteY62" fmla="*/ 1745276 h 1839868"/>
                <a:gd name="connsiteX63" fmla="*/ 194203 w 997292"/>
                <a:gd name="connsiteY63" fmla="*/ 1647168 h 1839868"/>
                <a:gd name="connsiteX64" fmla="*/ 212681 w 997292"/>
                <a:gd name="connsiteY64" fmla="*/ 1578112 h 1839868"/>
                <a:gd name="connsiteX65" fmla="*/ 226588 w 997292"/>
                <a:gd name="connsiteY65" fmla="*/ 1519057 h 1839868"/>
                <a:gd name="connsiteX66" fmla="*/ 206490 w 997292"/>
                <a:gd name="connsiteY66" fmla="*/ 1449715 h 1839868"/>
                <a:gd name="connsiteX67" fmla="*/ 214491 w 997292"/>
                <a:gd name="connsiteY67" fmla="*/ 1407710 h 1839868"/>
                <a:gd name="connsiteX68" fmla="*/ 233541 w 997292"/>
                <a:gd name="connsiteY68" fmla="*/ 1389993 h 1839868"/>
                <a:gd name="connsiteX69" fmla="*/ 276137 w 997292"/>
                <a:gd name="connsiteY69" fmla="*/ 1387060 h 1839868"/>
                <a:gd name="connsiteX70" fmla="*/ 279071 w 997292"/>
                <a:gd name="connsiteY70" fmla="*/ 1389993 h 1839868"/>
                <a:gd name="connsiteX71" fmla="*/ 416726 w 997292"/>
                <a:gd name="connsiteY71" fmla="*/ 1400738 h 1839868"/>
                <a:gd name="connsiteX72" fmla="*/ 427470 w 997292"/>
                <a:gd name="connsiteY72" fmla="*/ 1389993 h 1839868"/>
                <a:gd name="connsiteX73" fmla="*/ 470076 w 997292"/>
                <a:gd name="connsiteY73" fmla="*/ 1387060 h 1839868"/>
                <a:gd name="connsiteX74" fmla="*/ 473000 w 997292"/>
                <a:gd name="connsiteY74" fmla="*/ 1389993 h 1839868"/>
                <a:gd name="connsiteX75" fmla="*/ 547200 w 997292"/>
                <a:gd name="connsiteY75" fmla="*/ 1424188 h 1839868"/>
                <a:gd name="connsiteX76" fmla="*/ 645021 w 997292"/>
                <a:gd name="connsiteY76" fmla="*/ 1335606 h 1839868"/>
                <a:gd name="connsiteX77" fmla="*/ 678435 w 997292"/>
                <a:gd name="connsiteY77" fmla="*/ 1308802 h 1839868"/>
                <a:gd name="connsiteX78" fmla="*/ 690551 w 997292"/>
                <a:gd name="connsiteY78" fmla="*/ 1312841 h 1839868"/>
                <a:gd name="connsiteX79" fmla="*/ 741033 w 997292"/>
                <a:gd name="connsiteY79" fmla="*/ 1327224 h 1839868"/>
                <a:gd name="connsiteX80" fmla="*/ 840093 w 997292"/>
                <a:gd name="connsiteY80" fmla="*/ 1228259 h 1839868"/>
                <a:gd name="connsiteX81" fmla="*/ 825711 w 997292"/>
                <a:gd name="connsiteY81" fmla="*/ 1177776 h 1839868"/>
                <a:gd name="connsiteX82" fmla="*/ 824663 w 997292"/>
                <a:gd name="connsiteY82" fmla="*/ 1148725 h 1839868"/>
                <a:gd name="connsiteX83" fmla="*/ 848475 w 997292"/>
                <a:gd name="connsiteY83" fmla="*/ 1132152 h 1839868"/>
                <a:gd name="connsiteX84" fmla="*/ 936534 w 997292"/>
                <a:gd name="connsiteY84" fmla="*/ 1024929 h 1839868"/>
                <a:gd name="connsiteX85" fmla="*/ 902863 w 997292"/>
                <a:gd name="connsiteY85" fmla="*/ 960130 h 1839868"/>
                <a:gd name="connsiteX86" fmla="*/ 899929 w 997292"/>
                <a:gd name="connsiteY86" fmla="*/ 917534 h 1839868"/>
                <a:gd name="connsiteX87" fmla="*/ 902863 w 997292"/>
                <a:gd name="connsiteY87" fmla="*/ 914601 h 1839868"/>
                <a:gd name="connsiteX88" fmla="*/ 913531 w 997292"/>
                <a:gd name="connsiteY88" fmla="*/ 776669 h 1839868"/>
                <a:gd name="connsiteX89" fmla="*/ 888385 w 997292"/>
                <a:gd name="connsiteY89" fmla="*/ 755724 h 1839868"/>
                <a:gd name="connsiteX90" fmla="*/ 874098 w 997292"/>
                <a:gd name="connsiteY90" fmla="*/ 734674 h 1839868"/>
                <a:gd name="connsiteX91" fmla="*/ 880860 w 997292"/>
                <a:gd name="connsiteY91" fmla="*/ 710194 h 1839868"/>
                <a:gd name="connsiteX92" fmla="*/ 871221 w 997292"/>
                <a:gd name="connsiteY92" fmla="*/ 572596 h 1839868"/>
                <a:gd name="connsiteX93" fmla="*/ 856095 w 997292"/>
                <a:gd name="connsiteY93" fmla="*/ 561795 h 1839868"/>
                <a:gd name="connsiteX94" fmla="*/ 845503 w 997292"/>
                <a:gd name="connsiteY94" fmla="*/ 520428 h 1839868"/>
                <a:gd name="connsiteX95" fmla="*/ 848475 w 997292"/>
                <a:gd name="connsiteY95" fmla="*/ 516265 h 1839868"/>
                <a:gd name="connsiteX96" fmla="*/ 839350 w 997292"/>
                <a:gd name="connsiteY96" fmla="*/ 379438 h 1839868"/>
                <a:gd name="connsiteX97" fmla="*/ 838188 w 997292"/>
                <a:gd name="connsiteY97" fmla="*/ 378439 h 1839868"/>
                <a:gd name="connsiteX98" fmla="*/ 835407 w 997292"/>
                <a:gd name="connsiteY98" fmla="*/ 335690 h 1839868"/>
                <a:gd name="connsiteX99" fmla="*/ 838188 w 997292"/>
                <a:gd name="connsiteY99" fmla="*/ 332909 h 1839868"/>
                <a:gd name="connsiteX100" fmla="*/ 849228 w 997292"/>
                <a:gd name="connsiteY100" fmla="*/ 195549 h 1839868"/>
                <a:gd name="connsiteX101" fmla="*/ 838188 w 997292"/>
                <a:gd name="connsiteY101" fmla="*/ 184509 h 1839868"/>
                <a:gd name="connsiteX102" fmla="*/ 835407 w 997292"/>
                <a:gd name="connsiteY102" fmla="*/ 141761 h 1839868"/>
                <a:gd name="connsiteX103" fmla="*/ 838188 w 997292"/>
                <a:gd name="connsiteY103" fmla="*/ 138980 h 1839868"/>
                <a:gd name="connsiteX104" fmla="*/ 872478 w 997292"/>
                <a:gd name="connsiteY104" fmla="*/ 64780 h 1839868"/>
                <a:gd name="connsiteX105" fmla="*/ 869144 w 997292"/>
                <a:gd name="connsiteY105" fmla="*/ 39348 h 1839868"/>
                <a:gd name="connsiteX106" fmla="*/ 888604 w 997292"/>
                <a:gd name="connsiteY106" fmla="*/ 1191 h 1839868"/>
                <a:gd name="connsiteX107" fmla="*/ 926771 w 997292"/>
                <a:gd name="connsiteY107" fmla="*/ 20651 h 1839868"/>
                <a:gd name="connsiteX108" fmla="*/ 927628 w 997292"/>
                <a:gd name="connsiteY108" fmla="*/ 23918 h 1839868"/>
                <a:gd name="connsiteX109" fmla="*/ 899053 w 997292"/>
                <a:gd name="connsiteY109" fmla="*/ 161745 h 1839868"/>
                <a:gd name="connsiteX110" fmla="*/ 899053 w 997292"/>
                <a:gd name="connsiteY110" fmla="*/ 355674 h 1839868"/>
                <a:gd name="connsiteX111" fmla="*/ 912579 w 997292"/>
                <a:gd name="connsiteY111" fmla="*/ 528933 h 1839868"/>
                <a:gd name="connsiteX112" fmla="*/ 944868 w 997292"/>
                <a:gd name="connsiteY112" fmla="*/ 722863 h 1839868"/>
                <a:gd name="connsiteX113" fmla="*/ 963918 w 997292"/>
                <a:gd name="connsiteY113" fmla="*/ 937365 h 1839868"/>
                <a:gd name="connsiteX114" fmla="*/ 935620 w 997292"/>
                <a:gd name="connsiteY114" fmla="*/ 1159307 h 1839868"/>
                <a:gd name="connsiteX115" fmla="*/ 894290 w 997292"/>
                <a:gd name="connsiteY115" fmla="*/ 1182349 h 1839868"/>
                <a:gd name="connsiteX116" fmla="*/ 901053 w 997292"/>
                <a:gd name="connsiteY116" fmla="*/ 1227402 h 1839868"/>
                <a:gd name="connsiteX117" fmla="*/ 741510 w 997292"/>
                <a:gd name="connsiteY117" fmla="*/ 1386850 h 1839868"/>
                <a:gd name="connsiteX118" fmla="*/ 696552 w 997292"/>
                <a:gd name="connsiteY118" fmla="*/ 1380088 h 1839868"/>
                <a:gd name="connsiteX119" fmla="*/ 493555 w 997292"/>
                <a:gd name="connsiteY119" fmla="*/ 1474166 h 1839868"/>
                <a:gd name="connsiteX120" fmla="*/ 450711 w 997292"/>
                <a:gd name="connsiteY120" fmla="*/ 1450382 h 1839868"/>
                <a:gd name="connsiteX121" fmla="*/ 279261 w 997292"/>
                <a:gd name="connsiteY121" fmla="*/ 1465241 h 1839868"/>
                <a:gd name="connsiteX122" fmla="*/ 286596 w 997292"/>
                <a:gd name="connsiteY122" fmla="*/ 1518200 h 1839868"/>
                <a:gd name="connsiteX123" fmla="*/ 265831 w 997292"/>
                <a:gd name="connsiteY123" fmla="*/ 1605354 h 1839868"/>
                <a:gd name="connsiteX124" fmla="*/ 254210 w 997292"/>
                <a:gd name="connsiteY124" fmla="*/ 1646311 h 1839868"/>
                <a:gd name="connsiteX125" fmla="*/ 254210 w 997292"/>
                <a:gd name="connsiteY125" fmla="*/ 1744419 h 1839868"/>
                <a:gd name="connsiteX126" fmla="*/ 159818 w 997292"/>
                <a:gd name="connsiteY126" fmla="*/ 1839574 h 183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997292" h="1839868">
                  <a:moveTo>
                    <a:pt x="159818" y="1839574"/>
                  </a:moveTo>
                  <a:cubicBezTo>
                    <a:pt x="107211" y="1839574"/>
                    <a:pt x="64568" y="1796930"/>
                    <a:pt x="64568" y="1744324"/>
                  </a:cubicBezTo>
                  <a:lnTo>
                    <a:pt x="64568" y="1646216"/>
                  </a:lnTo>
                  <a:cubicBezTo>
                    <a:pt x="64091" y="1631833"/>
                    <a:pt x="60129" y="1617784"/>
                    <a:pt x="53043" y="1605258"/>
                  </a:cubicBezTo>
                  <a:cubicBezTo>
                    <a:pt x="39193" y="1578303"/>
                    <a:pt x="32072" y="1548404"/>
                    <a:pt x="32278" y="1518105"/>
                  </a:cubicBezTo>
                  <a:cubicBezTo>
                    <a:pt x="32194" y="1490806"/>
                    <a:pt x="37974" y="1463822"/>
                    <a:pt x="49233" y="1438952"/>
                  </a:cubicBezTo>
                  <a:cubicBezTo>
                    <a:pt x="18343" y="1408863"/>
                    <a:pt x="636" y="1367762"/>
                    <a:pt x="-12" y="1324652"/>
                  </a:cubicBezTo>
                  <a:cubicBezTo>
                    <a:pt x="41" y="1236593"/>
                    <a:pt x="71378" y="1165213"/>
                    <a:pt x="159437" y="1165108"/>
                  </a:cubicBezTo>
                  <a:cubicBezTo>
                    <a:pt x="194575" y="1165166"/>
                    <a:pt x="228693" y="1176929"/>
                    <a:pt x="256401" y="1198541"/>
                  </a:cubicBezTo>
                  <a:cubicBezTo>
                    <a:pt x="313361" y="1153974"/>
                    <a:pt x="393371" y="1153974"/>
                    <a:pt x="450330" y="1198541"/>
                  </a:cubicBezTo>
                  <a:cubicBezTo>
                    <a:pt x="478124" y="1176900"/>
                    <a:pt x="512357" y="1165166"/>
                    <a:pt x="547581" y="1165204"/>
                  </a:cubicBezTo>
                  <a:cubicBezTo>
                    <a:pt x="562821" y="1165223"/>
                    <a:pt x="577965" y="1167499"/>
                    <a:pt x="592539" y="1171966"/>
                  </a:cubicBezTo>
                  <a:cubicBezTo>
                    <a:pt x="608188" y="1129561"/>
                    <a:pt x="641326" y="1095928"/>
                    <a:pt x="683502" y="1079669"/>
                  </a:cubicBezTo>
                  <a:cubicBezTo>
                    <a:pt x="666357" y="1022519"/>
                    <a:pt x="695028" y="964512"/>
                    <a:pt x="696552" y="961559"/>
                  </a:cubicBezTo>
                  <a:lnTo>
                    <a:pt x="696552" y="961083"/>
                  </a:lnTo>
                  <a:cubicBezTo>
                    <a:pt x="701000" y="952558"/>
                    <a:pt x="706229" y="944452"/>
                    <a:pt x="712173" y="936889"/>
                  </a:cubicBezTo>
                  <a:cubicBezTo>
                    <a:pt x="673063" y="887007"/>
                    <a:pt x="667843" y="818484"/>
                    <a:pt x="698933" y="763249"/>
                  </a:cubicBezTo>
                  <a:cubicBezTo>
                    <a:pt x="644145" y="714109"/>
                    <a:pt x="630734" y="633556"/>
                    <a:pt x="666643" y="569320"/>
                  </a:cubicBezTo>
                  <a:cubicBezTo>
                    <a:pt x="604921" y="513932"/>
                    <a:pt x="596606" y="420215"/>
                    <a:pt x="647593" y="354816"/>
                  </a:cubicBezTo>
                  <a:cubicBezTo>
                    <a:pt x="595710" y="288437"/>
                    <a:pt x="605188" y="192996"/>
                    <a:pt x="669119" y="138123"/>
                  </a:cubicBezTo>
                  <a:cubicBezTo>
                    <a:pt x="681693" y="127131"/>
                    <a:pt x="700800" y="128407"/>
                    <a:pt x="711792" y="140980"/>
                  </a:cubicBezTo>
                  <a:cubicBezTo>
                    <a:pt x="722783" y="153553"/>
                    <a:pt x="721507" y="172660"/>
                    <a:pt x="708934" y="183652"/>
                  </a:cubicBezTo>
                  <a:cubicBezTo>
                    <a:pt x="667957" y="218533"/>
                    <a:pt x="663014" y="280036"/>
                    <a:pt x="697895" y="321012"/>
                  </a:cubicBezTo>
                  <a:cubicBezTo>
                    <a:pt x="701276" y="324984"/>
                    <a:pt x="704962" y="328670"/>
                    <a:pt x="708934" y="332052"/>
                  </a:cubicBezTo>
                  <a:cubicBezTo>
                    <a:pt x="721507" y="343082"/>
                    <a:pt x="722755" y="362227"/>
                    <a:pt x="711715" y="374800"/>
                  </a:cubicBezTo>
                  <a:cubicBezTo>
                    <a:pt x="710849" y="375781"/>
                    <a:pt x="709925" y="376715"/>
                    <a:pt x="708934" y="377581"/>
                  </a:cubicBezTo>
                  <a:cubicBezTo>
                    <a:pt x="667872" y="412614"/>
                    <a:pt x="662985" y="474298"/>
                    <a:pt x="698009" y="515351"/>
                  </a:cubicBezTo>
                  <a:cubicBezTo>
                    <a:pt x="705191" y="523771"/>
                    <a:pt x="713744" y="530905"/>
                    <a:pt x="723317" y="536458"/>
                  </a:cubicBezTo>
                  <a:cubicBezTo>
                    <a:pt x="737661" y="544955"/>
                    <a:pt x="742405" y="563481"/>
                    <a:pt x="733909" y="577825"/>
                  </a:cubicBezTo>
                  <a:cubicBezTo>
                    <a:pt x="733032" y="579292"/>
                    <a:pt x="732042" y="580683"/>
                    <a:pt x="730937" y="581988"/>
                  </a:cubicBezTo>
                  <a:cubicBezTo>
                    <a:pt x="695570" y="622545"/>
                    <a:pt x="699771" y="684096"/>
                    <a:pt x="740338" y="719472"/>
                  </a:cubicBezTo>
                  <a:cubicBezTo>
                    <a:pt x="745062" y="723586"/>
                    <a:pt x="750177" y="727244"/>
                    <a:pt x="755607" y="730387"/>
                  </a:cubicBezTo>
                  <a:cubicBezTo>
                    <a:pt x="763274" y="734883"/>
                    <a:pt x="768551" y="742570"/>
                    <a:pt x="769989" y="751342"/>
                  </a:cubicBezTo>
                  <a:cubicBezTo>
                    <a:pt x="771418" y="760124"/>
                    <a:pt x="768951" y="769097"/>
                    <a:pt x="763227" y="775917"/>
                  </a:cubicBezTo>
                  <a:cubicBezTo>
                    <a:pt x="727974" y="816369"/>
                    <a:pt x="732185" y="877739"/>
                    <a:pt x="772637" y="912991"/>
                  </a:cubicBezTo>
                  <a:cubicBezTo>
                    <a:pt x="772932" y="913248"/>
                    <a:pt x="773218" y="913496"/>
                    <a:pt x="773514" y="913743"/>
                  </a:cubicBezTo>
                  <a:cubicBezTo>
                    <a:pt x="786086" y="924697"/>
                    <a:pt x="787401" y="943766"/>
                    <a:pt x="776438" y="956339"/>
                  </a:cubicBezTo>
                  <a:cubicBezTo>
                    <a:pt x="775533" y="957387"/>
                    <a:pt x="774552" y="958368"/>
                    <a:pt x="773514" y="959273"/>
                  </a:cubicBezTo>
                  <a:cubicBezTo>
                    <a:pt x="764093" y="967483"/>
                    <a:pt x="756283" y="977361"/>
                    <a:pt x="750463" y="988420"/>
                  </a:cubicBezTo>
                  <a:cubicBezTo>
                    <a:pt x="749034" y="991277"/>
                    <a:pt x="723412" y="1046332"/>
                    <a:pt x="751130" y="1080336"/>
                  </a:cubicBezTo>
                  <a:cubicBezTo>
                    <a:pt x="761693" y="1093299"/>
                    <a:pt x="759750" y="1112387"/>
                    <a:pt x="746786" y="1122951"/>
                  </a:cubicBezTo>
                  <a:cubicBezTo>
                    <a:pt x="742253" y="1126646"/>
                    <a:pt x="736747" y="1128942"/>
                    <a:pt x="730937" y="1129580"/>
                  </a:cubicBezTo>
                  <a:cubicBezTo>
                    <a:pt x="684740" y="1134228"/>
                    <a:pt x="648193" y="1170738"/>
                    <a:pt x="643497" y="1216924"/>
                  </a:cubicBezTo>
                  <a:cubicBezTo>
                    <a:pt x="641754" y="1233507"/>
                    <a:pt x="626905" y="1245547"/>
                    <a:pt x="610322" y="1243804"/>
                  </a:cubicBezTo>
                  <a:cubicBezTo>
                    <a:pt x="605950" y="1243347"/>
                    <a:pt x="601740" y="1241946"/>
                    <a:pt x="597968" y="1239689"/>
                  </a:cubicBezTo>
                  <a:cubicBezTo>
                    <a:pt x="557220" y="1214581"/>
                    <a:pt x="504242" y="1223001"/>
                    <a:pt x="473285" y="1259501"/>
                  </a:cubicBezTo>
                  <a:cubicBezTo>
                    <a:pt x="462332" y="1272074"/>
                    <a:pt x="443253" y="1273389"/>
                    <a:pt x="430680" y="1262425"/>
                  </a:cubicBezTo>
                  <a:cubicBezTo>
                    <a:pt x="429642" y="1261520"/>
                    <a:pt x="428661" y="1260539"/>
                    <a:pt x="427756" y="1259501"/>
                  </a:cubicBezTo>
                  <a:cubicBezTo>
                    <a:pt x="392714" y="1218525"/>
                    <a:pt x="331087" y="1213714"/>
                    <a:pt x="290101" y="1248757"/>
                  </a:cubicBezTo>
                  <a:cubicBezTo>
                    <a:pt x="286243" y="1252052"/>
                    <a:pt x="282652" y="1255643"/>
                    <a:pt x="279356" y="1259501"/>
                  </a:cubicBezTo>
                  <a:cubicBezTo>
                    <a:pt x="268403" y="1272074"/>
                    <a:pt x="249324" y="1273389"/>
                    <a:pt x="236761" y="1262425"/>
                  </a:cubicBezTo>
                  <a:cubicBezTo>
                    <a:pt x="235713" y="1261520"/>
                    <a:pt x="234732" y="1260539"/>
                    <a:pt x="233827" y="1259501"/>
                  </a:cubicBezTo>
                  <a:cubicBezTo>
                    <a:pt x="215272" y="1237813"/>
                    <a:pt x="188164" y="1225325"/>
                    <a:pt x="159627" y="1225306"/>
                  </a:cubicBezTo>
                  <a:cubicBezTo>
                    <a:pt x="104916" y="1225459"/>
                    <a:pt x="60691" y="1269941"/>
                    <a:pt x="60853" y="1324652"/>
                  </a:cubicBezTo>
                  <a:cubicBezTo>
                    <a:pt x="60853" y="1324842"/>
                    <a:pt x="60853" y="1325033"/>
                    <a:pt x="60853" y="1325224"/>
                  </a:cubicBezTo>
                  <a:cubicBezTo>
                    <a:pt x="61472" y="1358323"/>
                    <a:pt x="78046" y="1389079"/>
                    <a:pt x="105335" y="1407805"/>
                  </a:cubicBezTo>
                  <a:cubicBezTo>
                    <a:pt x="118975" y="1417264"/>
                    <a:pt x="122499" y="1435932"/>
                    <a:pt x="113241" y="1449715"/>
                  </a:cubicBezTo>
                  <a:cubicBezTo>
                    <a:pt x="99829" y="1470327"/>
                    <a:pt x="92838" y="1494464"/>
                    <a:pt x="93143" y="1519057"/>
                  </a:cubicBezTo>
                  <a:cubicBezTo>
                    <a:pt x="92933" y="1539565"/>
                    <a:pt x="97677" y="1559824"/>
                    <a:pt x="106954" y="1578112"/>
                  </a:cubicBezTo>
                  <a:cubicBezTo>
                    <a:pt x="118632" y="1599286"/>
                    <a:pt x="124975" y="1622994"/>
                    <a:pt x="125433" y="1647168"/>
                  </a:cubicBezTo>
                  <a:lnTo>
                    <a:pt x="125433" y="1745276"/>
                  </a:lnTo>
                  <a:cubicBezTo>
                    <a:pt x="125433" y="1764269"/>
                    <a:pt x="140825" y="1779661"/>
                    <a:pt x="159818" y="1779661"/>
                  </a:cubicBezTo>
                  <a:cubicBezTo>
                    <a:pt x="178811" y="1779661"/>
                    <a:pt x="194203" y="1764269"/>
                    <a:pt x="194203" y="1745276"/>
                  </a:cubicBezTo>
                  <a:lnTo>
                    <a:pt x="194203" y="1647168"/>
                  </a:lnTo>
                  <a:cubicBezTo>
                    <a:pt x="194708" y="1622994"/>
                    <a:pt x="201042" y="1599305"/>
                    <a:pt x="212681" y="1578112"/>
                  </a:cubicBezTo>
                  <a:cubicBezTo>
                    <a:pt x="221997" y="1559834"/>
                    <a:pt x="226769" y="1539574"/>
                    <a:pt x="226588" y="1519057"/>
                  </a:cubicBezTo>
                  <a:cubicBezTo>
                    <a:pt x="226893" y="1494464"/>
                    <a:pt x="219901" y="1470327"/>
                    <a:pt x="206490" y="1449715"/>
                  </a:cubicBezTo>
                  <a:cubicBezTo>
                    <a:pt x="197127" y="1435904"/>
                    <a:pt x="200709" y="1417121"/>
                    <a:pt x="214491" y="1407710"/>
                  </a:cubicBezTo>
                  <a:cubicBezTo>
                    <a:pt x="221559" y="1402633"/>
                    <a:pt x="227960" y="1396680"/>
                    <a:pt x="233541" y="1389993"/>
                  </a:cubicBezTo>
                  <a:cubicBezTo>
                    <a:pt x="244495" y="1377421"/>
                    <a:pt x="263574" y="1376106"/>
                    <a:pt x="276137" y="1387060"/>
                  </a:cubicBezTo>
                  <a:cubicBezTo>
                    <a:pt x="277185" y="1387974"/>
                    <a:pt x="278166" y="1388955"/>
                    <a:pt x="279071" y="1389993"/>
                  </a:cubicBezTo>
                  <a:cubicBezTo>
                    <a:pt x="314113" y="1430970"/>
                    <a:pt x="375740" y="1435780"/>
                    <a:pt x="416726" y="1400738"/>
                  </a:cubicBezTo>
                  <a:cubicBezTo>
                    <a:pt x="420584" y="1397442"/>
                    <a:pt x="424175" y="1393851"/>
                    <a:pt x="427470" y="1389993"/>
                  </a:cubicBezTo>
                  <a:cubicBezTo>
                    <a:pt x="438424" y="1377421"/>
                    <a:pt x="457503" y="1376106"/>
                    <a:pt x="470076" y="1387060"/>
                  </a:cubicBezTo>
                  <a:cubicBezTo>
                    <a:pt x="471114" y="1387974"/>
                    <a:pt x="472095" y="1388955"/>
                    <a:pt x="473000" y="1389993"/>
                  </a:cubicBezTo>
                  <a:cubicBezTo>
                    <a:pt x="491526" y="1411710"/>
                    <a:pt x="518653" y="1424207"/>
                    <a:pt x="547200" y="1424188"/>
                  </a:cubicBezTo>
                  <a:cubicBezTo>
                    <a:pt x="597692" y="1424103"/>
                    <a:pt x="639945" y="1385841"/>
                    <a:pt x="645021" y="1335606"/>
                  </a:cubicBezTo>
                  <a:cubicBezTo>
                    <a:pt x="646850" y="1318975"/>
                    <a:pt x="661804" y="1306974"/>
                    <a:pt x="678435" y="1308802"/>
                  </a:cubicBezTo>
                  <a:cubicBezTo>
                    <a:pt x="682712" y="1309269"/>
                    <a:pt x="686846" y="1310650"/>
                    <a:pt x="690551" y="1312841"/>
                  </a:cubicBezTo>
                  <a:cubicBezTo>
                    <a:pt x="705734" y="1322195"/>
                    <a:pt x="723203" y="1327176"/>
                    <a:pt x="741033" y="1327224"/>
                  </a:cubicBezTo>
                  <a:cubicBezTo>
                    <a:pt x="795707" y="1327224"/>
                    <a:pt x="840036" y="1282933"/>
                    <a:pt x="840093" y="1228259"/>
                  </a:cubicBezTo>
                  <a:cubicBezTo>
                    <a:pt x="840017" y="1210428"/>
                    <a:pt x="835045" y="1192969"/>
                    <a:pt x="825711" y="1177776"/>
                  </a:cubicBezTo>
                  <a:cubicBezTo>
                    <a:pt x="820434" y="1168909"/>
                    <a:pt x="820043" y="1157955"/>
                    <a:pt x="824663" y="1148725"/>
                  </a:cubicBezTo>
                  <a:cubicBezTo>
                    <a:pt x="829225" y="1139476"/>
                    <a:pt x="838217" y="1133219"/>
                    <a:pt x="848475" y="1132152"/>
                  </a:cubicBezTo>
                  <a:cubicBezTo>
                    <a:pt x="902396" y="1126856"/>
                    <a:pt x="941820" y="1078860"/>
                    <a:pt x="936534" y="1024929"/>
                  </a:cubicBezTo>
                  <a:cubicBezTo>
                    <a:pt x="934067" y="999802"/>
                    <a:pt x="922008" y="976590"/>
                    <a:pt x="902863" y="960130"/>
                  </a:cubicBezTo>
                  <a:cubicBezTo>
                    <a:pt x="890290" y="949176"/>
                    <a:pt x="888976" y="930098"/>
                    <a:pt x="899929" y="917534"/>
                  </a:cubicBezTo>
                  <a:cubicBezTo>
                    <a:pt x="900844" y="916487"/>
                    <a:pt x="901825" y="915505"/>
                    <a:pt x="902863" y="914601"/>
                  </a:cubicBezTo>
                  <a:cubicBezTo>
                    <a:pt x="943897" y="879463"/>
                    <a:pt x="948678" y="817703"/>
                    <a:pt x="913531" y="776669"/>
                  </a:cubicBezTo>
                  <a:cubicBezTo>
                    <a:pt x="906387" y="768325"/>
                    <a:pt x="897881" y="761248"/>
                    <a:pt x="888385" y="755724"/>
                  </a:cubicBezTo>
                  <a:cubicBezTo>
                    <a:pt x="880765" y="751142"/>
                    <a:pt x="875536" y="743446"/>
                    <a:pt x="874098" y="734674"/>
                  </a:cubicBezTo>
                  <a:cubicBezTo>
                    <a:pt x="872573" y="725910"/>
                    <a:pt x="875060" y="716928"/>
                    <a:pt x="880860" y="710194"/>
                  </a:cubicBezTo>
                  <a:cubicBezTo>
                    <a:pt x="916198" y="669532"/>
                    <a:pt x="911883" y="607934"/>
                    <a:pt x="871221" y="572596"/>
                  </a:cubicBezTo>
                  <a:cubicBezTo>
                    <a:pt x="866535" y="568519"/>
                    <a:pt x="861467" y="564909"/>
                    <a:pt x="856095" y="561795"/>
                  </a:cubicBezTo>
                  <a:cubicBezTo>
                    <a:pt x="841751" y="553299"/>
                    <a:pt x="837007" y="534772"/>
                    <a:pt x="845503" y="520428"/>
                  </a:cubicBezTo>
                  <a:cubicBezTo>
                    <a:pt x="846380" y="518961"/>
                    <a:pt x="847370" y="517570"/>
                    <a:pt x="848475" y="516265"/>
                  </a:cubicBezTo>
                  <a:cubicBezTo>
                    <a:pt x="883737" y="475965"/>
                    <a:pt x="879651" y="414700"/>
                    <a:pt x="839350" y="379438"/>
                  </a:cubicBezTo>
                  <a:cubicBezTo>
                    <a:pt x="838969" y="379105"/>
                    <a:pt x="838579" y="378772"/>
                    <a:pt x="838188" y="378439"/>
                  </a:cubicBezTo>
                  <a:cubicBezTo>
                    <a:pt x="825615" y="367399"/>
                    <a:pt x="824368" y="348263"/>
                    <a:pt x="835407" y="335690"/>
                  </a:cubicBezTo>
                  <a:cubicBezTo>
                    <a:pt x="836274" y="334709"/>
                    <a:pt x="837198" y="333776"/>
                    <a:pt x="838188" y="332909"/>
                  </a:cubicBezTo>
                  <a:cubicBezTo>
                    <a:pt x="879165" y="298028"/>
                    <a:pt x="884108" y="236525"/>
                    <a:pt x="849228" y="195549"/>
                  </a:cubicBezTo>
                  <a:cubicBezTo>
                    <a:pt x="845846" y="191577"/>
                    <a:pt x="842160" y="187891"/>
                    <a:pt x="838188" y="184509"/>
                  </a:cubicBezTo>
                  <a:cubicBezTo>
                    <a:pt x="825615" y="173480"/>
                    <a:pt x="824368" y="154334"/>
                    <a:pt x="835407" y="141761"/>
                  </a:cubicBezTo>
                  <a:cubicBezTo>
                    <a:pt x="836274" y="140780"/>
                    <a:pt x="837198" y="139847"/>
                    <a:pt x="838188" y="138980"/>
                  </a:cubicBezTo>
                  <a:cubicBezTo>
                    <a:pt x="859934" y="120463"/>
                    <a:pt x="872459" y="93346"/>
                    <a:pt x="872478" y="64780"/>
                  </a:cubicBezTo>
                  <a:cubicBezTo>
                    <a:pt x="872469" y="56198"/>
                    <a:pt x="871354" y="47645"/>
                    <a:pt x="869144" y="39348"/>
                  </a:cubicBezTo>
                  <a:cubicBezTo>
                    <a:pt x="863982" y="23432"/>
                    <a:pt x="872697" y="6354"/>
                    <a:pt x="888604" y="1191"/>
                  </a:cubicBezTo>
                  <a:cubicBezTo>
                    <a:pt x="904520" y="-3971"/>
                    <a:pt x="921608" y="4744"/>
                    <a:pt x="926771" y="20651"/>
                  </a:cubicBezTo>
                  <a:cubicBezTo>
                    <a:pt x="927114" y="21727"/>
                    <a:pt x="927400" y="22813"/>
                    <a:pt x="927628" y="23918"/>
                  </a:cubicBezTo>
                  <a:cubicBezTo>
                    <a:pt x="940125" y="71800"/>
                    <a:pt x="929562" y="122778"/>
                    <a:pt x="899053" y="161745"/>
                  </a:cubicBezTo>
                  <a:cubicBezTo>
                    <a:pt x="943620" y="218704"/>
                    <a:pt x="943620" y="298714"/>
                    <a:pt x="899053" y="355674"/>
                  </a:cubicBezTo>
                  <a:cubicBezTo>
                    <a:pt x="938087" y="405413"/>
                    <a:pt x="943420" y="473736"/>
                    <a:pt x="912579" y="528933"/>
                  </a:cubicBezTo>
                  <a:cubicBezTo>
                    <a:pt x="967366" y="578073"/>
                    <a:pt x="980778" y="658626"/>
                    <a:pt x="944868" y="722863"/>
                  </a:cubicBezTo>
                  <a:cubicBezTo>
                    <a:pt x="1006590" y="778250"/>
                    <a:pt x="1014906" y="871967"/>
                    <a:pt x="963918" y="937365"/>
                  </a:cubicBezTo>
                  <a:cubicBezTo>
                    <a:pt x="1017392" y="1006469"/>
                    <a:pt x="1004723" y="1105834"/>
                    <a:pt x="935620" y="1159307"/>
                  </a:cubicBezTo>
                  <a:cubicBezTo>
                    <a:pt x="923075" y="1169023"/>
                    <a:pt x="909140" y="1176786"/>
                    <a:pt x="894290" y="1182349"/>
                  </a:cubicBezTo>
                  <a:cubicBezTo>
                    <a:pt x="898767" y="1196950"/>
                    <a:pt x="901044" y="1212133"/>
                    <a:pt x="901053" y="1227402"/>
                  </a:cubicBezTo>
                  <a:cubicBezTo>
                    <a:pt x="900949" y="1315460"/>
                    <a:pt x="829568" y="1386793"/>
                    <a:pt x="741510" y="1386850"/>
                  </a:cubicBezTo>
                  <a:cubicBezTo>
                    <a:pt x="726269" y="1386831"/>
                    <a:pt x="711125" y="1384555"/>
                    <a:pt x="696552" y="1380088"/>
                  </a:cubicBezTo>
                  <a:cubicBezTo>
                    <a:pt x="666472" y="1462126"/>
                    <a:pt x="575584" y="1504246"/>
                    <a:pt x="493555" y="1474166"/>
                  </a:cubicBezTo>
                  <a:cubicBezTo>
                    <a:pt x="478124" y="1468518"/>
                    <a:pt x="463665" y="1460488"/>
                    <a:pt x="450711" y="1450382"/>
                  </a:cubicBezTo>
                  <a:cubicBezTo>
                    <a:pt x="401600" y="1488987"/>
                    <a:pt x="334278" y="1494826"/>
                    <a:pt x="279261" y="1465241"/>
                  </a:cubicBezTo>
                  <a:cubicBezTo>
                    <a:pt x="284109" y="1482481"/>
                    <a:pt x="286576" y="1500293"/>
                    <a:pt x="286596" y="1518200"/>
                  </a:cubicBezTo>
                  <a:cubicBezTo>
                    <a:pt x="286757" y="1548499"/>
                    <a:pt x="279633" y="1578389"/>
                    <a:pt x="265831" y="1605354"/>
                  </a:cubicBezTo>
                  <a:cubicBezTo>
                    <a:pt x="258668" y="1617850"/>
                    <a:pt x="254677" y="1631909"/>
                    <a:pt x="254210" y="1646311"/>
                  </a:cubicBezTo>
                  <a:lnTo>
                    <a:pt x="254210" y="1744419"/>
                  </a:lnTo>
                  <a:cubicBezTo>
                    <a:pt x="254163" y="1796654"/>
                    <a:pt x="212053" y="1839107"/>
                    <a:pt x="159818" y="1839574"/>
                  </a:cubicBezTo>
                  <a:close/>
                </a:path>
              </a:pathLst>
            </a:custGeom>
            <a:grpFill/>
            <a:ln w="9525" cap="flat">
              <a:no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10A7FC79-82EC-C8A6-447D-A4DCF88193D4}"/>
                </a:ext>
              </a:extLst>
            </p:cNvPr>
            <p:cNvSpPr/>
            <p:nvPr/>
          </p:nvSpPr>
          <p:spPr>
            <a:xfrm>
              <a:off x="4257293" y="2633918"/>
              <a:ext cx="549205" cy="1368582"/>
            </a:xfrm>
            <a:custGeom>
              <a:avLst/>
              <a:gdLst>
                <a:gd name="connsiteX0" fmla="*/ 386132 w 549205"/>
                <a:gd name="connsiteY0" fmla="*/ 1368287 h 1368582"/>
                <a:gd name="connsiteX1" fmla="*/ 229446 w 549205"/>
                <a:gd name="connsiteY1" fmla="*/ 1238937 h 1368582"/>
                <a:gd name="connsiteX2" fmla="*/ 224493 w 549205"/>
                <a:gd name="connsiteY2" fmla="*/ 1238937 h 1368582"/>
                <a:gd name="connsiteX3" fmla="*/ 64978 w 549205"/>
                <a:gd name="connsiteY3" fmla="*/ 1079175 h 1368582"/>
                <a:gd name="connsiteX4" fmla="*/ 76189 w 549205"/>
                <a:gd name="connsiteY4" fmla="*/ 1020529 h 1368582"/>
                <a:gd name="connsiteX5" fmla="*/ -11 w 549205"/>
                <a:gd name="connsiteY5" fmla="*/ 885369 h 1368582"/>
                <a:gd name="connsiteX6" fmla="*/ 52281 w 549205"/>
                <a:gd name="connsiteY6" fmla="*/ 767735 h 1368582"/>
                <a:gd name="connsiteX7" fmla="*/ 98287 w 549205"/>
                <a:gd name="connsiteY7" fmla="*/ 563329 h 1368582"/>
                <a:gd name="connsiteX8" fmla="*/ 64664 w 549205"/>
                <a:gd name="connsiteY8" fmla="*/ 465793 h 1368582"/>
                <a:gd name="connsiteX9" fmla="*/ 87143 w 549205"/>
                <a:gd name="connsiteY9" fmla="*/ 385021 h 1368582"/>
                <a:gd name="connsiteX10" fmla="*/ 64664 w 549205"/>
                <a:gd name="connsiteY10" fmla="*/ 304154 h 1368582"/>
                <a:gd name="connsiteX11" fmla="*/ 98287 w 549205"/>
                <a:gd name="connsiteY11" fmla="*/ 206999 h 1368582"/>
                <a:gd name="connsiteX12" fmla="*/ 64854 w 549205"/>
                <a:gd name="connsiteY12" fmla="*/ 110034 h 1368582"/>
                <a:gd name="connsiteX13" fmla="*/ 101240 w 549205"/>
                <a:gd name="connsiteY13" fmla="*/ 8498 h 1368582"/>
                <a:gd name="connsiteX14" fmla="*/ 144075 w 549205"/>
                <a:gd name="connsiteY14" fmla="*/ 8650 h 1368582"/>
                <a:gd name="connsiteX15" fmla="*/ 147912 w 549205"/>
                <a:gd name="connsiteY15" fmla="*/ 46598 h 1368582"/>
                <a:gd name="connsiteX16" fmla="*/ 125338 w 549205"/>
                <a:gd name="connsiteY16" fmla="*/ 109653 h 1368582"/>
                <a:gd name="connsiteX17" fmla="*/ 159533 w 549205"/>
                <a:gd name="connsiteY17" fmla="*/ 183853 h 1368582"/>
                <a:gd name="connsiteX18" fmla="*/ 162461 w 549205"/>
                <a:gd name="connsiteY18" fmla="*/ 226458 h 1368582"/>
                <a:gd name="connsiteX19" fmla="*/ 159533 w 549205"/>
                <a:gd name="connsiteY19" fmla="*/ 229382 h 1368582"/>
                <a:gd name="connsiteX20" fmla="*/ 147722 w 549205"/>
                <a:gd name="connsiteY20" fmla="*/ 365304 h 1368582"/>
                <a:gd name="connsiteX21" fmla="*/ 147722 w 549205"/>
                <a:gd name="connsiteY21" fmla="*/ 403404 h 1368582"/>
                <a:gd name="connsiteX22" fmla="*/ 160791 w 549205"/>
                <a:gd name="connsiteY22" fmla="*/ 540859 h 1368582"/>
                <a:gd name="connsiteX23" fmla="*/ 166772 w 549205"/>
                <a:gd name="connsiteY23" fmla="*/ 545422 h 1368582"/>
                <a:gd name="connsiteX24" fmla="*/ 173796 w 549205"/>
                <a:gd name="connsiteY24" fmla="*/ 587541 h 1368582"/>
                <a:gd name="connsiteX25" fmla="*/ 159247 w 549205"/>
                <a:gd name="connsiteY25" fmla="*/ 598476 h 1368582"/>
                <a:gd name="connsiteX26" fmla="*/ 92572 w 549205"/>
                <a:gd name="connsiteY26" fmla="*/ 691440 h 1368582"/>
                <a:gd name="connsiteX27" fmla="*/ 117337 w 549205"/>
                <a:gd name="connsiteY27" fmla="*/ 755353 h 1368582"/>
                <a:gd name="connsiteX28" fmla="*/ 113879 w 549205"/>
                <a:gd name="connsiteY28" fmla="*/ 797911 h 1368582"/>
                <a:gd name="connsiteX29" fmla="*/ 109717 w 549205"/>
                <a:gd name="connsiteY29" fmla="*/ 800883 h 1368582"/>
                <a:gd name="connsiteX30" fmla="*/ 74506 w 549205"/>
                <a:gd name="connsiteY30" fmla="*/ 935223 h 1368582"/>
                <a:gd name="connsiteX31" fmla="*/ 127624 w 549205"/>
                <a:gd name="connsiteY31" fmla="*/ 978619 h 1368582"/>
                <a:gd name="connsiteX32" fmla="*/ 146049 w 549205"/>
                <a:gd name="connsiteY32" fmla="*/ 1017443 h 1368582"/>
                <a:gd name="connsiteX33" fmla="*/ 142673 w 549205"/>
                <a:gd name="connsiteY33" fmla="*/ 1024149 h 1368582"/>
                <a:gd name="connsiteX34" fmla="*/ 125719 w 549205"/>
                <a:gd name="connsiteY34" fmla="*/ 1079489 h 1368582"/>
                <a:gd name="connsiteX35" fmla="*/ 224684 w 549205"/>
                <a:gd name="connsiteY35" fmla="*/ 1178549 h 1368582"/>
                <a:gd name="connsiteX36" fmla="*/ 249830 w 549205"/>
                <a:gd name="connsiteY36" fmla="*/ 1174834 h 1368582"/>
                <a:gd name="connsiteX37" fmla="*/ 286895 w 549205"/>
                <a:gd name="connsiteY37" fmla="*/ 1196037 h 1368582"/>
                <a:gd name="connsiteX38" fmla="*/ 287930 w 549205"/>
                <a:gd name="connsiteY38" fmla="*/ 1205219 h 1368582"/>
                <a:gd name="connsiteX39" fmla="*/ 287930 w 549205"/>
                <a:gd name="connsiteY39" fmla="*/ 1210076 h 1368582"/>
                <a:gd name="connsiteX40" fmla="*/ 388220 w 549205"/>
                <a:gd name="connsiteY40" fmla="*/ 1307889 h 1368582"/>
                <a:gd name="connsiteX41" fmla="*/ 486034 w 549205"/>
                <a:gd name="connsiteY41" fmla="*/ 1207600 h 1368582"/>
                <a:gd name="connsiteX42" fmla="*/ 386990 w 549205"/>
                <a:gd name="connsiteY42" fmla="*/ 1109778 h 1368582"/>
                <a:gd name="connsiteX43" fmla="*/ 361844 w 549205"/>
                <a:gd name="connsiteY43" fmla="*/ 1113493 h 1368582"/>
                <a:gd name="connsiteX44" fmla="*/ 335269 w 549205"/>
                <a:gd name="connsiteY44" fmla="*/ 1107873 h 1368582"/>
                <a:gd name="connsiteX45" fmla="*/ 323934 w 549205"/>
                <a:gd name="connsiteY45" fmla="*/ 1083108 h 1368582"/>
                <a:gd name="connsiteX46" fmla="*/ 323934 w 549205"/>
                <a:gd name="connsiteY46" fmla="*/ 1078346 h 1368582"/>
                <a:gd name="connsiteX47" fmla="*/ 257259 w 549205"/>
                <a:gd name="connsiteY47" fmla="*/ 986525 h 1368582"/>
                <a:gd name="connsiteX48" fmla="*/ 238636 w 549205"/>
                <a:gd name="connsiteY48" fmla="*/ 948101 h 1368582"/>
                <a:gd name="connsiteX49" fmla="*/ 242210 w 549205"/>
                <a:gd name="connsiteY49" fmla="*/ 940995 h 1368582"/>
                <a:gd name="connsiteX50" fmla="*/ 235161 w 549205"/>
                <a:gd name="connsiteY50" fmla="*/ 821933 h 1368582"/>
                <a:gd name="connsiteX51" fmla="*/ 238619 w 549205"/>
                <a:gd name="connsiteY51" fmla="*/ 779375 h 1368582"/>
                <a:gd name="connsiteX52" fmla="*/ 242781 w 549205"/>
                <a:gd name="connsiteY52" fmla="*/ 776403 h 1368582"/>
                <a:gd name="connsiteX53" fmla="*/ 278020 w 549205"/>
                <a:gd name="connsiteY53" fmla="*/ 642072 h 1368582"/>
                <a:gd name="connsiteX54" fmla="*/ 249925 w 549205"/>
                <a:gd name="connsiteY54" fmla="*/ 611430 h 1368582"/>
                <a:gd name="connsiteX55" fmla="*/ 242953 w 549205"/>
                <a:gd name="connsiteY55" fmla="*/ 569301 h 1368582"/>
                <a:gd name="connsiteX56" fmla="*/ 257545 w 549205"/>
                <a:gd name="connsiteY56" fmla="*/ 558376 h 1368582"/>
                <a:gd name="connsiteX57" fmla="*/ 323744 w 549205"/>
                <a:gd name="connsiteY57" fmla="*/ 465507 h 1368582"/>
                <a:gd name="connsiteX58" fmla="*/ 301360 w 549205"/>
                <a:gd name="connsiteY58" fmla="*/ 403690 h 1368582"/>
                <a:gd name="connsiteX59" fmla="*/ 301360 w 549205"/>
                <a:gd name="connsiteY59" fmla="*/ 365590 h 1368582"/>
                <a:gd name="connsiteX60" fmla="*/ 323744 w 549205"/>
                <a:gd name="connsiteY60" fmla="*/ 303773 h 1368582"/>
                <a:gd name="connsiteX61" fmla="*/ 319743 w 549205"/>
                <a:gd name="connsiteY61" fmla="*/ 276150 h 1368582"/>
                <a:gd name="connsiteX62" fmla="*/ 328220 w 549205"/>
                <a:gd name="connsiteY62" fmla="*/ 245289 h 1368582"/>
                <a:gd name="connsiteX63" fmla="*/ 352700 w 549205"/>
                <a:gd name="connsiteY63" fmla="*/ 154421 h 1368582"/>
                <a:gd name="connsiteX64" fmla="*/ 373512 w 549205"/>
                <a:gd name="connsiteY64" fmla="*/ 117130 h 1368582"/>
                <a:gd name="connsiteX65" fmla="*/ 410802 w 549205"/>
                <a:gd name="connsiteY65" fmla="*/ 137942 h 1368582"/>
                <a:gd name="connsiteX66" fmla="*/ 382227 w 549205"/>
                <a:gd name="connsiteY66" fmla="*/ 275769 h 1368582"/>
                <a:gd name="connsiteX67" fmla="*/ 384704 w 549205"/>
                <a:gd name="connsiteY67" fmla="*/ 303773 h 1368582"/>
                <a:gd name="connsiteX68" fmla="*/ 362225 w 549205"/>
                <a:gd name="connsiteY68" fmla="*/ 384640 h 1368582"/>
                <a:gd name="connsiteX69" fmla="*/ 384037 w 549205"/>
                <a:gd name="connsiteY69" fmla="*/ 465507 h 1368582"/>
                <a:gd name="connsiteX70" fmla="*/ 318029 w 549205"/>
                <a:gd name="connsiteY70" fmla="*/ 594190 h 1368582"/>
                <a:gd name="connsiteX71" fmla="*/ 351747 w 549205"/>
                <a:gd name="connsiteY71" fmla="*/ 691726 h 1368582"/>
                <a:gd name="connsiteX72" fmla="*/ 299455 w 549205"/>
                <a:gd name="connsiteY72" fmla="*/ 809265 h 1368582"/>
                <a:gd name="connsiteX73" fmla="*/ 307837 w 549205"/>
                <a:gd name="connsiteY73" fmla="*/ 944329 h 1368582"/>
                <a:gd name="connsiteX74" fmla="*/ 380798 w 549205"/>
                <a:gd name="connsiteY74" fmla="*/ 1049104 h 1368582"/>
                <a:gd name="connsiteX75" fmla="*/ 385751 w 549205"/>
                <a:gd name="connsiteY75" fmla="*/ 1049104 h 1368582"/>
                <a:gd name="connsiteX76" fmla="*/ 549145 w 549205"/>
                <a:gd name="connsiteY76" fmla="*/ 1204704 h 1368582"/>
                <a:gd name="connsiteX77" fmla="*/ 393548 w 549205"/>
                <a:gd name="connsiteY77" fmla="*/ 1368096 h 1368582"/>
                <a:gd name="connsiteX78" fmla="*/ 385751 w 549205"/>
                <a:gd name="connsiteY78" fmla="*/ 1368096 h 136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49205" h="1368582">
                  <a:moveTo>
                    <a:pt x="386132" y="1368287"/>
                  </a:moveTo>
                  <a:cubicBezTo>
                    <a:pt x="309692" y="1368182"/>
                    <a:pt x="244023" y="1313975"/>
                    <a:pt x="229446" y="1238937"/>
                  </a:cubicBezTo>
                  <a:lnTo>
                    <a:pt x="224493" y="1238937"/>
                  </a:lnTo>
                  <a:cubicBezTo>
                    <a:pt x="136327" y="1238871"/>
                    <a:pt x="64909" y="1167338"/>
                    <a:pt x="64978" y="1079175"/>
                  </a:cubicBezTo>
                  <a:cubicBezTo>
                    <a:pt x="64993" y="1059096"/>
                    <a:pt x="68796" y="1039198"/>
                    <a:pt x="76189" y="1020529"/>
                  </a:cubicBezTo>
                  <a:cubicBezTo>
                    <a:pt x="29062" y="991744"/>
                    <a:pt x="222" y="940595"/>
                    <a:pt x="-11" y="885369"/>
                  </a:cubicBezTo>
                  <a:cubicBezTo>
                    <a:pt x="-127" y="840497"/>
                    <a:pt x="18894" y="797711"/>
                    <a:pt x="52281" y="767735"/>
                  </a:cubicBezTo>
                  <a:cubicBezTo>
                    <a:pt x="13613" y="697784"/>
                    <a:pt x="33378" y="609963"/>
                    <a:pt x="98287" y="563329"/>
                  </a:cubicBezTo>
                  <a:cubicBezTo>
                    <a:pt x="76554" y="535459"/>
                    <a:pt x="64724" y="501140"/>
                    <a:pt x="64664" y="465793"/>
                  </a:cubicBezTo>
                  <a:cubicBezTo>
                    <a:pt x="64637" y="437323"/>
                    <a:pt x="72411" y="409386"/>
                    <a:pt x="87143" y="385021"/>
                  </a:cubicBezTo>
                  <a:cubicBezTo>
                    <a:pt x="72422" y="360618"/>
                    <a:pt x="64648" y="332653"/>
                    <a:pt x="64664" y="304154"/>
                  </a:cubicBezTo>
                  <a:cubicBezTo>
                    <a:pt x="64728" y="268930"/>
                    <a:pt x="76563" y="234726"/>
                    <a:pt x="98287" y="206999"/>
                  </a:cubicBezTo>
                  <a:cubicBezTo>
                    <a:pt x="76703" y="179271"/>
                    <a:pt x="64944" y="145172"/>
                    <a:pt x="64854" y="110034"/>
                  </a:cubicBezTo>
                  <a:cubicBezTo>
                    <a:pt x="64890" y="73001"/>
                    <a:pt x="77747" y="37120"/>
                    <a:pt x="101240" y="8498"/>
                  </a:cubicBezTo>
                  <a:cubicBezTo>
                    <a:pt x="113112" y="-3285"/>
                    <a:pt x="132290" y="-3218"/>
                    <a:pt x="144075" y="8650"/>
                  </a:cubicBezTo>
                  <a:cubicBezTo>
                    <a:pt x="154155" y="18804"/>
                    <a:pt x="155755" y="34634"/>
                    <a:pt x="147912" y="46598"/>
                  </a:cubicBezTo>
                  <a:cubicBezTo>
                    <a:pt x="133323" y="64371"/>
                    <a:pt x="125345" y="86660"/>
                    <a:pt x="125338" y="109653"/>
                  </a:cubicBezTo>
                  <a:cubicBezTo>
                    <a:pt x="125329" y="138200"/>
                    <a:pt x="137826" y="165317"/>
                    <a:pt x="159533" y="183853"/>
                  </a:cubicBezTo>
                  <a:cubicBezTo>
                    <a:pt x="172106" y="194807"/>
                    <a:pt x="173416" y="213885"/>
                    <a:pt x="162461" y="226458"/>
                  </a:cubicBezTo>
                  <a:cubicBezTo>
                    <a:pt x="161554" y="227497"/>
                    <a:pt x="160575" y="228478"/>
                    <a:pt x="159533" y="229382"/>
                  </a:cubicBezTo>
                  <a:cubicBezTo>
                    <a:pt x="119046" y="263815"/>
                    <a:pt x="113780" y="324404"/>
                    <a:pt x="147722" y="365304"/>
                  </a:cubicBezTo>
                  <a:cubicBezTo>
                    <a:pt x="156709" y="376410"/>
                    <a:pt x="156709" y="392298"/>
                    <a:pt x="147722" y="403404"/>
                  </a:cubicBezTo>
                  <a:cubicBezTo>
                    <a:pt x="113374" y="444971"/>
                    <a:pt x="119226" y="506512"/>
                    <a:pt x="160791" y="540859"/>
                  </a:cubicBezTo>
                  <a:cubicBezTo>
                    <a:pt x="162724" y="542450"/>
                    <a:pt x="164720" y="543974"/>
                    <a:pt x="166772" y="545422"/>
                  </a:cubicBezTo>
                  <a:cubicBezTo>
                    <a:pt x="180342" y="555109"/>
                    <a:pt x="183487" y="573968"/>
                    <a:pt x="173796" y="587541"/>
                  </a:cubicBezTo>
                  <a:cubicBezTo>
                    <a:pt x="170186" y="592599"/>
                    <a:pt x="165106" y="596419"/>
                    <a:pt x="159247" y="598476"/>
                  </a:cubicBezTo>
                  <a:cubicBezTo>
                    <a:pt x="119566" y="612202"/>
                    <a:pt x="92849" y="649454"/>
                    <a:pt x="92572" y="691440"/>
                  </a:cubicBezTo>
                  <a:cubicBezTo>
                    <a:pt x="92822" y="715043"/>
                    <a:pt x="101622" y="737751"/>
                    <a:pt x="117337" y="755353"/>
                  </a:cubicBezTo>
                  <a:cubicBezTo>
                    <a:pt x="128134" y="768059"/>
                    <a:pt x="126587" y="787119"/>
                    <a:pt x="113879" y="797911"/>
                  </a:cubicBezTo>
                  <a:cubicBezTo>
                    <a:pt x="112578" y="799015"/>
                    <a:pt x="111186" y="800016"/>
                    <a:pt x="109717" y="800883"/>
                  </a:cubicBezTo>
                  <a:cubicBezTo>
                    <a:pt x="62896" y="828257"/>
                    <a:pt x="47131" y="888408"/>
                    <a:pt x="74506" y="935223"/>
                  </a:cubicBezTo>
                  <a:cubicBezTo>
                    <a:pt x="86421" y="955606"/>
                    <a:pt x="105277" y="971008"/>
                    <a:pt x="127624" y="978619"/>
                  </a:cubicBezTo>
                  <a:cubicBezTo>
                    <a:pt x="143431" y="984248"/>
                    <a:pt x="151681" y="1001631"/>
                    <a:pt x="146049" y="1017443"/>
                  </a:cubicBezTo>
                  <a:cubicBezTo>
                    <a:pt x="145206" y="1019805"/>
                    <a:pt x="144072" y="1022063"/>
                    <a:pt x="142673" y="1024149"/>
                  </a:cubicBezTo>
                  <a:cubicBezTo>
                    <a:pt x="131575" y="1040465"/>
                    <a:pt x="125665" y="1059753"/>
                    <a:pt x="125719" y="1079489"/>
                  </a:cubicBezTo>
                  <a:cubicBezTo>
                    <a:pt x="125719" y="1134162"/>
                    <a:pt x="170011" y="1178492"/>
                    <a:pt x="224684" y="1178549"/>
                  </a:cubicBezTo>
                  <a:cubicBezTo>
                    <a:pt x="233193" y="1178425"/>
                    <a:pt x="241649" y="1177177"/>
                    <a:pt x="249830" y="1174834"/>
                  </a:cubicBezTo>
                  <a:cubicBezTo>
                    <a:pt x="265920" y="1170452"/>
                    <a:pt x="282515" y="1179949"/>
                    <a:pt x="286895" y="1196037"/>
                  </a:cubicBezTo>
                  <a:cubicBezTo>
                    <a:pt x="287709" y="1199027"/>
                    <a:pt x="288058" y="1202123"/>
                    <a:pt x="287930" y="1205219"/>
                  </a:cubicBezTo>
                  <a:cubicBezTo>
                    <a:pt x="288019" y="1206838"/>
                    <a:pt x="288019" y="1208457"/>
                    <a:pt x="287930" y="1210076"/>
                  </a:cubicBezTo>
                  <a:cubicBezTo>
                    <a:pt x="288613" y="1264779"/>
                    <a:pt x="333515" y="1308575"/>
                    <a:pt x="388220" y="1307889"/>
                  </a:cubicBezTo>
                  <a:cubicBezTo>
                    <a:pt x="442925" y="1307203"/>
                    <a:pt x="486718" y="1262302"/>
                    <a:pt x="486034" y="1207600"/>
                  </a:cubicBezTo>
                  <a:cubicBezTo>
                    <a:pt x="485356" y="1153384"/>
                    <a:pt x="441213" y="1109778"/>
                    <a:pt x="386990" y="1109778"/>
                  </a:cubicBezTo>
                  <a:cubicBezTo>
                    <a:pt x="378481" y="1109912"/>
                    <a:pt x="370026" y="1111160"/>
                    <a:pt x="361844" y="1113493"/>
                  </a:cubicBezTo>
                  <a:cubicBezTo>
                    <a:pt x="352596" y="1115951"/>
                    <a:pt x="342730" y="1113865"/>
                    <a:pt x="335269" y="1107873"/>
                  </a:cubicBezTo>
                  <a:cubicBezTo>
                    <a:pt x="327819" y="1101853"/>
                    <a:pt x="323624" y="1092681"/>
                    <a:pt x="323934" y="1083108"/>
                  </a:cubicBezTo>
                  <a:cubicBezTo>
                    <a:pt x="323844" y="1081518"/>
                    <a:pt x="323844" y="1079936"/>
                    <a:pt x="323934" y="1078346"/>
                  </a:cubicBezTo>
                  <a:cubicBezTo>
                    <a:pt x="323205" y="1036769"/>
                    <a:pt x="296567" y="1000088"/>
                    <a:pt x="257259" y="986525"/>
                  </a:cubicBezTo>
                  <a:cubicBezTo>
                    <a:pt x="241506" y="981057"/>
                    <a:pt x="233167" y="963855"/>
                    <a:pt x="238636" y="948101"/>
                  </a:cubicBezTo>
                  <a:cubicBezTo>
                    <a:pt x="239508" y="945586"/>
                    <a:pt x="240710" y="943196"/>
                    <a:pt x="242210" y="940995"/>
                  </a:cubicBezTo>
                  <a:cubicBezTo>
                    <a:pt x="267227" y="904324"/>
                    <a:pt x="264329" y="855394"/>
                    <a:pt x="235161" y="821933"/>
                  </a:cubicBezTo>
                  <a:cubicBezTo>
                    <a:pt x="224363" y="809226"/>
                    <a:pt x="225911" y="790167"/>
                    <a:pt x="238619" y="779375"/>
                  </a:cubicBezTo>
                  <a:cubicBezTo>
                    <a:pt x="239920" y="778270"/>
                    <a:pt x="241312" y="777270"/>
                    <a:pt x="242781" y="776403"/>
                  </a:cubicBezTo>
                  <a:cubicBezTo>
                    <a:pt x="289608" y="749038"/>
                    <a:pt x="305384" y="688897"/>
                    <a:pt x="278020" y="642072"/>
                  </a:cubicBezTo>
                  <a:cubicBezTo>
                    <a:pt x="270948" y="629966"/>
                    <a:pt x="261369" y="619517"/>
                    <a:pt x="249925" y="611430"/>
                  </a:cubicBezTo>
                  <a:cubicBezTo>
                    <a:pt x="236366" y="601724"/>
                    <a:pt x="233246" y="582865"/>
                    <a:pt x="242953" y="569301"/>
                  </a:cubicBezTo>
                  <a:cubicBezTo>
                    <a:pt x="246576" y="564243"/>
                    <a:pt x="251672" y="560424"/>
                    <a:pt x="257545" y="558376"/>
                  </a:cubicBezTo>
                  <a:cubicBezTo>
                    <a:pt x="297041" y="544546"/>
                    <a:pt x="323554" y="507350"/>
                    <a:pt x="323744" y="465507"/>
                  </a:cubicBezTo>
                  <a:cubicBezTo>
                    <a:pt x="323661" y="442933"/>
                    <a:pt x="315750" y="421083"/>
                    <a:pt x="301360" y="403690"/>
                  </a:cubicBezTo>
                  <a:cubicBezTo>
                    <a:pt x="292372" y="392584"/>
                    <a:pt x="292372" y="376696"/>
                    <a:pt x="301360" y="365590"/>
                  </a:cubicBezTo>
                  <a:cubicBezTo>
                    <a:pt x="315750" y="348197"/>
                    <a:pt x="323661" y="326347"/>
                    <a:pt x="323744" y="303773"/>
                  </a:cubicBezTo>
                  <a:cubicBezTo>
                    <a:pt x="323757" y="294419"/>
                    <a:pt x="322409" y="285113"/>
                    <a:pt x="319743" y="276150"/>
                  </a:cubicBezTo>
                  <a:cubicBezTo>
                    <a:pt x="316436" y="265092"/>
                    <a:pt x="319727" y="253109"/>
                    <a:pt x="328220" y="245289"/>
                  </a:cubicBezTo>
                  <a:cubicBezTo>
                    <a:pt x="351819" y="221429"/>
                    <a:pt x="361118" y="186910"/>
                    <a:pt x="352700" y="154421"/>
                  </a:cubicBezTo>
                  <a:cubicBezTo>
                    <a:pt x="348149" y="138380"/>
                    <a:pt x="357467" y="121683"/>
                    <a:pt x="373512" y="117130"/>
                  </a:cubicBezTo>
                  <a:cubicBezTo>
                    <a:pt x="389557" y="112577"/>
                    <a:pt x="406252" y="121902"/>
                    <a:pt x="410802" y="137942"/>
                  </a:cubicBezTo>
                  <a:cubicBezTo>
                    <a:pt x="424235" y="185796"/>
                    <a:pt x="413579" y="237202"/>
                    <a:pt x="382227" y="275769"/>
                  </a:cubicBezTo>
                  <a:cubicBezTo>
                    <a:pt x="383863" y="285018"/>
                    <a:pt x="384691" y="294381"/>
                    <a:pt x="384704" y="303773"/>
                  </a:cubicBezTo>
                  <a:cubicBezTo>
                    <a:pt x="384719" y="332272"/>
                    <a:pt x="376945" y="360237"/>
                    <a:pt x="362225" y="384640"/>
                  </a:cubicBezTo>
                  <a:cubicBezTo>
                    <a:pt x="376739" y="409100"/>
                    <a:pt x="384283" y="437065"/>
                    <a:pt x="384037" y="465507"/>
                  </a:cubicBezTo>
                  <a:cubicBezTo>
                    <a:pt x="383886" y="516495"/>
                    <a:pt x="359350" y="564329"/>
                    <a:pt x="318029" y="594190"/>
                  </a:cubicBezTo>
                  <a:cubicBezTo>
                    <a:pt x="339802" y="622051"/>
                    <a:pt x="351667" y="656369"/>
                    <a:pt x="351747" y="691726"/>
                  </a:cubicBezTo>
                  <a:cubicBezTo>
                    <a:pt x="351872" y="736570"/>
                    <a:pt x="332847" y="779337"/>
                    <a:pt x="299455" y="809265"/>
                  </a:cubicBezTo>
                  <a:cubicBezTo>
                    <a:pt x="322495" y="850708"/>
                    <a:pt x="325575" y="900352"/>
                    <a:pt x="307837" y="944329"/>
                  </a:cubicBezTo>
                  <a:cubicBezTo>
                    <a:pt x="345689" y="967570"/>
                    <a:pt x="372132" y="1005537"/>
                    <a:pt x="380798" y="1049104"/>
                  </a:cubicBezTo>
                  <a:lnTo>
                    <a:pt x="385751" y="1049104"/>
                  </a:lnTo>
                  <a:cubicBezTo>
                    <a:pt x="473839" y="1046951"/>
                    <a:pt x="546992" y="1116617"/>
                    <a:pt x="549145" y="1204704"/>
                  </a:cubicBezTo>
                  <a:cubicBezTo>
                    <a:pt x="551298" y="1292792"/>
                    <a:pt x="481635" y="1365944"/>
                    <a:pt x="393548" y="1368096"/>
                  </a:cubicBezTo>
                  <a:cubicBezTo>
                    <a:pt x="390949" y="1368163"/>
                    <a:pt x="388350" y="1368163"/>
                    <a:pt x="385751" y="1368096"/>
                  </a:cubicBezTo>
                  <a:close/>
                </a:path>
              </a:pathLst>
            </a:custGeom>
            <a:grpFill/>
            <a:ln w="9525" cap="flat">
              <a:noFill/>
              <a:prstDash val="solid"/>
              <a:miter/>
            </a:ln>
          </p:spPr>
          <p:txBody>
            <a:bodyPr rtlCol="0" anchor="ctr"/>
            <a:lstStyle/>
            <a:p>
              <a:endParaRPr lang="en-IN"/>
            </a:p>
          </p:txBody>
        </p:sp>
      </p:grpSp>
      <p:sp>
        <p:nvSpPr>
          <p:cNvPr id="61" name="Freeform: Shape 60">
            <a:extLst>
              <a:ext uri="{FF2B5EF4-FFF2-40B4-BE49-F238E27FC236}">
                <a16:creationId xmlns:a16="http://schemas.microsoft.com/office/drawing/2014/main" xmlns="" id="{D63F8921-F3AC-E62E-9BD1-53E04B3CC448}"/>
              </a:ext>
            </a:extLst>
          </p:cNvPr>
          <p:cNvSpPr/>
          <p:nvPr/>
        </p:nvSpPr>
        <p:spPr>
          <a:xfrm>
            <a:off x="2886369" y="1600200"/>
            <a:ext cx="1806949" cy="2055903"/>
          </a:xfrm>
          <a:custGeom>
            <a:avLst/>
            <a:gdLst>
              <a:gd name="connsiteX0" fmla="*/ 1805644 w 1806949"/>
              <a:gd name="connsiteY0" fmla="*/ 1064182 h 2055903"/>
              <a:gd name="connsiteX1" fmla="*/ 1753351 w 1806949"/>
              <a:gd name="connsiteY1" fmla="*/ 946548 h 2055903"/>
              <a:gd name="connsiteX2" fmla="*/ 1720966 w 1806949"/>
              <a:gd name="connsiteY2" fmla="*/ 752619 h 2055903"/>
              <a:gd name="connsiteX3" fmla="*/ 1740969 w 1806949"/>
              <a:gd name="connsiteY3" fmla="*/ 676419 h 2055903"/>
              <a:gd name="connsiteX4" fmla="*/ 1708012 w 1806949"/>
              <a:gd name="connsiteY4" fmla="*/ 579360 h 2055903"/>
              <a:gd name="connsiteX5" fmla="*/ 1708012 w 1806949"/>
              <a:gd name="connsiteY5" fmla="*/ 385526 h 2055903"/>
              <a:gd name="connsiteX6" fmla="*/ 1741445 w 1806949"/>
              <a:gd name="connsiteY6" fmla="*/ 288561 h 2055903"/>
              <a:gd name="connsiteX7" fmla="*/ 1738683 w 1806949"/>
              <a:gd name="connsiteY7" fmla="*/ 258843 h 2055903"/>
              <a:gd name="connsiteX8" fmla="*/ 1714508 w 1806949"/>
              <a:gd name="connsiteY8" fmla="*/ 34920 h 2055903"/>
              <a:gd name="connsiteX9" fmla="*/ 1490585 w 1806949"/>
              <a:gd name="connsiteY9" fmla="*/ 59095 h 2055903"/>
              <a:gd name="connsiteX10" fmla="*/ 1465315 w 1806949"/>
              <a:gd name="connsiteY10" fmla="*/ 103586 h 2055903"/>
              <a:gd name="connsiteX11" fmla="*/ 1290436 w 1806949"/>
              <a:gd name="connsiteY11" fmla="*/ 196455 h 2055903"/>
              <a:gd name="connsiteX12" fmla="*/ 1128511 w 1806949"/>
              <a:gd name="connsiteY12" fmla="*/ 261224 h 2055903"/>
              <a:gd name="connsiteX13" fmla="*/ 1080886 w 1806949"/>
              <a:gd name="connsiteY13" fmla="*/ 253700 h 2055903"/>
              <a:gd name="connsiteX14" fmla="*/ 972301 w 1806949"/>
              <a:gd name="connsiteY14" fmla="*/ 296943 h 2055903"/>
              <a:gd name="connsiteX15" fmla="*/ 903150 w 1806949"/>
              <a:gd name="connsiteY15" fmla="*/ 280941 h 2055903"/>
              <a:gd name="connsiteX16" fmla="*/ 835522 w 1806949"/>
              <a:gd name="connsiteY16" fmla="*/ 295991 h 2055903"/>
              <a:gd name="connsiteX17" fmla="*/ 727985 w 1806949"/>
              <a:gd name="connsiteY17" fmla="*/ 253700 h 2055903"/>
              <a:gd name="connsiteX18" fmla="*/ 680360 w 1806949"/>
              <a:gd name="connsiteY18" fmla="*/ 261224 h 2055903"/>
              <a:gd name="connsiteX19" fmla="*/ 518435 w 1806949"/>
              <a:gd name="connsiteY19" fmla="*/ 196455 h 2055903"/>
              <a:gd name="connsiteX20" fmla="*/ 343556 w 1806949"/>
              <a:gd name="connsiteY20" fmla="*/ 103586 h 2055903"/>
              <a:gd name="connsiteX21" fmla="*/ 138873 w 1806949"/>
              <a:gd name="connsiteY21" fmla="*/ 9946 h 2055903"/>
              <a:gd name="connsiteX22" fmla="*/ 45223 w 1806949"/>
              <a:gd name="connsiteY22" fmla="*/ 214628 h 2055903"/>
              <a:gd name="connsiteX23" fmla="*/ 85333 w 1806949"/>
              <a:gd name="connsiteY23" fmla="*/ 275036 h 2055903"/>
              <a:gd name="connsiteX24" fmla="*/ 98287 w 1806949"/>
              <a:gd name="connsiteY24" fmla="*/ 450105 h 2055903"/>
              <a:gd name="connsiteX25" fmla="*/ 64855 w 1806949"/>
              <a:gd name="connsiteY25" fmla="*/ 547070 h 2055903"/>
              <a:gd name="connsiteX26" fmla="*/ 87429 w 1806949"/>
              <a:gd name="connsiteY26" fmla="*/ 627842 h 2055903"/>
              <a:gd name="connsiteX27" fmla="*/ 64855 w 1806949"/>
              <a:gd name="connsiteY27" fmla="*/ 708614 h 2055903"/>
              <a:gd name="connsiteX28" fmla="*/ 98287 w 1806949"/>
              <a:gd name="connsiteY28" fmla="*/ 806245 h 2055903"/>
              <a:gd name="connsiteX29" fmla="*/ 32279 w 1806949"/>
              <a:gd name="connsiteY29" fmla="*/ 934928 h 2055903"/>
              <a:gd name="connsiteX30" fmla="*/ 52281 w 1806949"/>
              <a:gd name="connsiteY30" fmla="*/ 1011128 h 2055903"/>
              <a:gd name="connsiteX31" fmla="*/ -11 w 1806949"/>
              <a:gd name="connsiteY31" fmla="*/ 1128666 h 2055903"/>
              <a:gd name="connsiteX32" fmla="*/ 75713 w 1806949"/>
              <a:gd name="connsiteY32" fmla="*/ 1263921 h 2055903"/>
              <a:gd name="connsiteX33" fmla="*/ 165639 w 1806949"/>
              <a:gd name="connsiteY33" fmla="*/ 1471004 h 2055903"/>
              <a:gd name="connsiteX34" fmla="*/ 224113 w 1806949"/>
              <a:gd name="connsiteY34" fmla="*/ 1482139 h 2055903"/>
              <a:gd name="connsiteX35" fmla="*/ 229065 w 1806949"/>
              <a:gd name="connsiteY35" fmla="*/ 1482139 h 2055903"/>
              <a:gd name="connsiteX36" fmla="*/ 415422 w 1806949"/>
              <a:gd name="connsiteY36" fmla="*/ 1608622 h 2055903"/>
              <a:gd name="connsiteX37" fmla="*/ 495766 w 1806949"/>
              <a:gd name="connsiteY37" fmla="*/ 1567102 h 2055903"/>
              <a:gd name="connsiteX38" fmla="*/ 585682 w 1806949"/>
              <a:gd name="connsiteY38" fmla="*/ 1660923 h 2055903"/>
              <a:gd name="connsiteX39" fmla="*/ 611970 w 1806949"/>
              <a:gd name="connsiteY39" fmla="*/ 1676163 h 2055903"/>
              <a:gd name="connsiteX40" fmla="*/ 642165 w 1806949"/>
              <a:gd name="connsiteY40" fmla="*/ 1645779 h 2055903"/>
              <a:gd name="connsiteX41" fmla="*/ 638164 w 1806949"/>
              <a:gd name="connsiteY41" fmla="*/ 1630824 h 2055903"/>
              <a:gd name="connsiteX42" fmla="*/ 530818 w 1806949"/>
              <a:gd name="connsiteY42" fmla="*/ 1517858 h 2055903"/>
              <a:gd name="connsiteX43" fmla="*/ 452027 w 1806949"/>
              <a:gd name="connsiteY43" fmla="*/ 1306860 h 2055903"/>
              <a:gd name="connsiteX44" fmla="*/ 385657 w 1806949"/>
              <a:gd name="connsiteY44" fmla="*/ 1292496 h 2055903"/>
              <a:gd name="connsiteX45" fmla="*/ 380703 w 1806949"/>
              <a:gd name="connsiteY45" fmla="*/ 1292496 h 2055903"/>
              <a:gd name="connsiteX46" fmla="*/ 307837 w 1806949"/>
              <a:gd name="connsiteY46" fmla="*/ 1187721 h 2055903"/>
              <a:gd name="connsiteX47" fmla="*/ 318982 w 1806949"/>
              <a:gd name="connsiteY47" fmla="*/ 1128952 h 2055903"/>
              <a:gd name="connsiteX48" fmla="*/ 298979 w 1806949"/>
              <a:gd name="connsiteY48" fmla="*/ 1052752 h 2055903"/>
              <a:gd name="connsiteX49" fmla="*/ 351271 w 1806949"/>
              <a:gd name="connsiteY49" fmla="*/ 935214 h 2055903"/>
              <a:gd name="connsiteX50" fmla="*/ 317362 w 1806949"/>
              <a:gd name="connsiteY50" fmla="*/ 837297 h 2055903"/>
              <a:gd name="connsiteX51" fmla="*/ 384037 w 1806949"/>
              <a:gd name="connsiteY51" fmla="*/ 708614 h 2055903"/>
              <a:gd name="connsiteX52" fmla="*/ 361463 w 1806949"/>
              <a:gd name="connsiteY52" fmla="*/ 627842 h 2055903"/>
              <a:gd name="connsiteX53" fmla="*/ 384037 w 1806949"/>
              <a:gd name="connsiteY53" fmla="*/ 547070 h 2055903"/>
              <a:gd name="connsiteX54" fmla="*/ 381465 w 1806949"/>
              <a:gd name="connsiteY54" fmla="*/ 519066 h 2055903"/>
              <a:gd name="connsiteX55" fmla="*/ 415565 w 1806949"/>
              <a:gd name="connsiteY55" fmla="*/ 438104 h 2055903"/>
              <a:gd name="connsiteX56" fmla="*/ 550249 w 1806949"/>
              <a:gd name="connsiteY56" fmla="*/ 512304 h 2055903"/>
              <a:gd name="connsiteX57" fmla="*/ 597874 w 1806949"/>
              <a:gd name="connsiteY57" fmla="*/ 504684 h 2055903"/>
              <a:gd name="connsiteX58" fmla="*/ 728176 w 1806949"/>
              <a:gd name="connsiteY58" fmla="*/ 572692 h 2055903"/>
              <a:gd name="connsiteX59" fmla="*/ 795803 w 1806949"/>
              <a:gd name="connsiteY59" fmla="*/ 557547 h 2055903"/>
              <a:gd name="connsiteX60" fmla="*/ 1011925 w 1806949"/>
              <a:gd name="connsiteY60" fmla="*/ 556690 h 2055903"/>
              <a:gd name="connsiteX61" fmla="*/ 1081077 w 1806949"/>
              <a:gd name="connsiteY61" fmla="*/ 572692 h 2055903"/>
              <a:gd name="connsiteX62" fmla="*/ 1211379 w 1806949"/>
              <a:gd name="connsiteY62" fmla="*/ 504684 h 2055903"/>
              <a:gd name="connsiteX63" fmla="*/ 1259004 w 1806949"/>
              <a:gd name="connsiteY63" fmla="*/ 512304 h 2055903"/>
              <a:gd name="connsiteX64" fmla="*/ 1405117 w 1806949"/>
              <a:gd name="connsiteY64" fmla="*/ 417054 h 2055903"/>
              <a:gd name="connsiteX65" fmla="*/ 1435883 w 1806949"/>
              <a:gd name="connsiteY65" fmla="*/ 420197 h 2055903"/>
              <a:gd name="connsiteX66" fmla="*/ 1456171 w 1806949"/>
              <a:gd name="connsiteY66" fmla="*/ 579550 h 2055903"/>
              <a:gd name="connsiteX67" fmla="*/ 1475221 w 1806949"/>
              <a:gd name="connsiteY67" fmla="*/ 794148 h 2055903"/>
              <a:gd name="connsiteX68" fmla="*/ 1507511 w 1806949"/>
              <a:gd name="connsiteY68" fmla="*/ 988077 h 2055903"/>
              <a:gd name="connsiteX69" fmla="*/ 1520941 w 1806949"/>
              <a:gd name="connsiteY69" fmla="*/ 1161242 h 2055903"/>
              <a:gd name="connsiteX70" fmla="*/ 1505416 w 1806949"/>
              <a:gd name="connsiteY70" fmla="*/ 1185531 h 2055903"/>
              <a:gd name="connsiteX71" fmla="*/ 1505416 w 1806949"/>
              <a:gd name="connsiteY71" fmla="*/ 1185531 h 2055903"/>
              <a:gd name="connsiteX72" fmla="*/ 1492366 w 1806949"/>
              <a:gd name="connsiteY72" fmla="*/ 1303736 h 2055903"/>
              <a:gd name="connsiteX73" fmla="*/ 1401498 w 1806949"/>
              <a:gd name="connsiteY73" fmla="*/ 1396033 h 2055903"/>
              <a:gd name="connsiteX74" fmla="*/ 1356445 w 1806949"/>
              <a:gd name="connsiteY74" fmla="*/ 1389270 h 2055903"/>
              <a:gd name="connsiteX75" fmla="*/ 1259480 w 1806949"/>
              <a:gd name="connsiteY75" fmla="*/ 1422703 h 2055903"/>
              <a:gd name="connsiteX76" fmla="*/ 1065646 w 1806949"/>
              <a:gd name="connsiteY76" fmla="*/ 1422703 h 2055903"/>
              <a:gd name="connsiteX77" fmla="*/ 842571 w 1806949"/>
              <a:gd name="connsiteY77" fmla="*/ 1450697 h 2055903"/>
              <a:gd name="connsiteX78" fmla="*/ 809138 w 1806949"/>
              <a:gd name="connsiteY78" fmla="*/ 1548719 h 2055903"/>
              <a:gd name="connsiteX79" fmla="*/ 858382 w 1806949"/>
              <a:gd name="connsiteY79" fmla="*/ 1663495 h 2055903"/>
              <a:gd name="connsiteX80" fmla="*/ 841428 w 1806949"/>
              <a:gd name="connsiteY80" fmla="*/ 1742648 h 2055903"/>
              <a:gd name="connsiteX81" fmla="*/ 862192 w 1806949"/>
              <a:gd name="connsiteY81" fmla="*/ 1829706 h 2055903"/>
              <a:gd name="connsiteX82" fmla="*/ 873813 w 1806949"/>
              <a:gd name="connsiteY82" fmla="*/ 1870664 h 2055903"/>
              <a:gd name="connsiteX83" fmla="*/ 873813 w 1806949"/>
              <a:gd name="connsiteY83" fmla="*/ 1968867 h 2055903"/>
              <a:gd name="connsiteX84" fmla="*/ 977197 w 1806949"/>
              <a:gd name="connsiteY84" fmla="*/ 2055220 h 2055903"/>
              <a:gd name="connsiteX85" fmla="*/ 1063551 w 1806949"/>
              <a:gd name="connsiteY85" fmla="*/ 1968867 h 2055903"/>
              <a:gd name="connsiteX86" fmla="*/ 1063551 w 1806949"/>
              <a:gd name="connsiteY86" fmla="*/ 1870854 h 2055903"/>
              <a:gd name="connsiteX87" fmla="*/ 1075076 w 1806949"/>
              <a:gd name="connsiteY87" fmla="*/ 1829897 h 2055903"/>
              <a:gd name="connsiteX88" fmla="*/ 1095841 w 1806949"/>
              <a:gd name="connsiteY88" fmla="*/ 1742838 h 2055903"/>
              <a:gd name="connsiteX89" fmla="*/ 1088506 w 1806949"/>
              <a:gd name="connsiteY89" fmla="*/ 1689879 h 2055903"/>
              <a:gd name="connsiteX90" fmla="*/ 1259480 w 1806949"/>
              <a:gd name="connsiteY90" fmla="*/ 1675020 h 2055903"/>
              <a:gd name="connsiteX91" fmla="*/ 1481536 w 1806949"/>
              <a:gd name="connsiteY91" fmla="*/ 1647569 h 2055903"/>
              <a:gd name="connsiteX92" fmla="*/ 1505320 w 1806949"/>
              <a:gd name="connsiteY92" fmla="*/ 1604726 h 2055903"/>
              <a:gd name="connsiteX93" fmla="*/ 1550374 w 1806949"/>
              <a:gd name="connsiteY93" fmla="*/ 1611489 h 2055903"/>
              <a:gd name="connsiteX94" fmla="*/ 1709917 w 1806949"/>
              <a:gd name="connsiteY94" fmla="*/ 1451945 h 2055903"/>
              <a:gd name="connsiteX95" fmla="*/ 1703154 w 1806949"/>
              <a:gd name="connsiteY95" fmla="*/ 1406892 h 2055903"/>
              <a:gd name="connsiteX96" fmla="*/ 1797281 w 1806949"/>
              <a:gd name="connsiteY96" fmla="*/ 1204209 h 2055903"/>
              <a:gd name="connsiteX97" fmla="*/ 1773354 w 1806949"/>
              <a:gd name="connsiteY97" fmla="*/ 1161147 h 2055903"/>
              <a:gd name="connsiteX98" fmla="*/ 1805644 w 1806949"/>
              <a:gd name="connsiteY98" fmla="*/ 1064182 h 205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806949" h="2055903">
                <a:moveTo>
                  <a:pt x="1805644" y="1064182"/>
                </a:moveTo>
                <a:cubicBezTo>
                  <a:pt x="1805758" y="1019310"/>
                  <a:pt x="1786737" y="976524"/>
                  <a:pt x="1753351" y="946548"/>
                </a:cubicBezTo>
                <a:cubicBezTo>
                  <a:pt x="1789127" y="882264"/>
                  <a:pt x="1775688" y="801787"/>
                  <a:pt x="1720966" y="752619"/>
                </a:cubicBezTo>
                <a:cubicBezTo>
                  <a:pt x="1734016" y="729340"/>
                  <a:pt x="1740893" y="703109"/>
                  <a:pt x="1740969" y="676419"/>
                </a:cubicBezTo>
                <a:cubicBezTo>
                  <a:pt x="1741036" y="641310"/>
                  <a:pt x="1729444" y="607172"/>
                  <a:pt x="1708012" y="579360"/>
                </a:cubicBezTo>
                <a:cubicBezTo>
                  <a:pt x="1752599" y="522438"/>
                  <a:pt x="1752599" y="442447"/>
                  <a:pt x="1708012" y="385526"/>
                </a:cubicBezTo>
                <a:cubicBezTo>
                  <a:pt x="1729615" y="357818"/>
                  <a:pt x="1741378" y="323699"/>
                  <a:pt x="1741445" y="288561"/>
                </a:cubicBezTo>
                <a:cubicBezTo>
                  <a:pt x="1741436" y="278589"/>
                  <a:pt x="1740511" y="268645"/>
                  <a:pt x="1738683" y="258843"/>
                </a:cubicBezTo>
                <a:cubicBezTo>
                  <a:pt x="1793842" y="190330"/>
                  <a:pt x="1783022" y="90079"/>
                  <a:pt x="1714508" y="34920"/>
                </a:cubicBezTo>
                <a:cubicBezTo>
                  <a:pt x="1645995" y="-20239"/>
                  <a:pt x="1545744" y="-9419"/>
                  <a:pt x="1490585" y="59095"/>
                </a:cubicBezTo>
                <a:cubicBezTo>
                  <a:pt x="1479822" y="72468"/>
                  <a:pt x="1471288" y="87488"/>
                  <a:pt x="1465315" y="103586"/>
                </a:cubicBezTo>
                <a:cubicBezTo>
                  <a:pt x="1392554" y="90355"/>
                  <a:pt x="1320221" y="128770"/>
                  <a:pt x="1290436" y="196455"/>
                </a:cubicBezTo>
                <a:cubicBezTo>
                  <a:pt x="1228390" y="183977"/>
                  <a:pt x="1164830" y="209389"/>
                  <a:pt x="1128511" y="261224"/>
                </a:cubicBezTo>
                <a:cubicBezTo>
                  <a:pt x="1113129" y="256253"/>
                  <a:pt x="1097060" y="253709"/>
                  <a:pt x="1080886" y="253700"/>
                </a:cubicBezTo>
                <a:cubicBezTo>
                  <a:pt x="1040481" y="253662"/>
                  <a:pt x="1001610" y="269140"/>
                  <a:pt x="972301" y="296943"/>
                </a:cubicBezTo>
                <a:cubicBezTo>
                  <a:pt x="950784" y="286380"/>
                  <a:pt x="927124" y="280903"/>
                  <a:pt x="903150" y="280941"/>
                </a:cubicBezTo>
                <a:cubicBezTo>
                  <a:pt x="879775" y="280922"/>
                  <a:pt x="856687" y="286066"/>
                  <a:pt x="835522" y="295991"/>
                </a:cubicBezTo>
                <a:cubicBezTo>
                  <a:pt x="806338" y="268768"/>
                  <a:pt x="767895" y="253652"/>
                  <a:pt x="727985" y="253700"/>
                </a:cubicBezTo>
                <a:cubicBezTo>
                  <a:pt x="711811" y="253709"/>
                  <a:pt x="695743" y="256253"/>
                  <a:pt x="680360" y="261224"/>
                </a:cubicBezTo>
                <a:cubicBezTo>
                  <a:pt x="644041" y="209389"/>
                  <a:pt x="580481" y="183977"/>
                  <a:pt x="518435" y="196455"/>
                </a:cubicBezTo>
                <a:cubicBezTo>
                  <a:pt x="488650" y="128770"/>
                  <a:pt x="416318" y="90355"/>
                  <a:pt x="343556" y="103586"/>
                </a:cubicBezTo>
                <a:cubicBezTo>
                  <a:pt x="312895" y="21204"/>
                  <a:pt x="221245" y="-20715"/>
                  <a:pt x="138873" y="9946"/>
                </a:cubicBezTo>
                <a:cubicBezTo>
                  <a:pt x="56492" y="40606"/>
                  <a:pt x="14563" y="132256"/>
                  <a:pt x="45223" y="214628"/>
                </a:cubicBezTo>
                <a:cubicBezTo>
                  <a:pt x="53767" y="237583"/>
                  <a:pt x="67493" y="258253"/>
                  <a:pt x="85333" y="275036"/>
                </a:cubicBezTo>
                <a:cubicBezTo>
                  <a:pt x="53853" y="330643"/>
                  <a:pt x="58968" y="399737"/>
                  <a:pt x="98287" y="450105"/>
                </a:cubicBezTo>
                <a:cubicBezTo>
                  <a:pt x="76732" y="477842"/>
                  <a:pt x="64969" y="511942"/>
                  <a:pt x="64855" y="547070"/>
                </a:cubicBezTo>
                <a:cubicBezTo>
                  <a:pt x="64816" y="575559"/>
                  <a:pt x="72627" y="603506"/>
                  <a:pt x="87429" y="627842"/>
                </a:cubicBezTo>
                <a:cubicBezTo>
                  <a:pt x="72646" y="652188"/>
                  <a:pt x="64845" y="680134"/>
                  <a:pt x="64855" y="708614"/>
                </a:cubicBezTo>
                <a:cubicBezTo>
                  <a:pt x="64864" y="743961"/>
                  <a:pt x="76627" y="778308"/>
                  <a:pt x="98287" y="806245"/>
                </a:cubicBezTo>
                <a:cubicBezTo>
                  <a:pt x="56930" y="836077"/>
                  <a:pt x="32384" y="883931"/>
                  <a:pt x="32279" y="934928"/>
                </a:cubicBezTo>
                <a:cubicBezTo>
                  <a:pt x="32365" y="961617"/>
                  <a:pt x="39251" y="987839"/>
                  <a:pt x="52281" y="1011128"/>
                </a:cubicBezTo>
                <a:cubicBezTo>
                  <a:pt x="18868" y="1041046"/>
                  <a:pt x="-163" y="1083823"/>
                  <a:pt x="-11" y="1128666"/>
                </a:cubicBezTo>
                <a:cubicBezTo>
                  <a:pt x="142" y="1183816"/>
                  <a:pt x="28783" y="1234965"/>
                  <a:pt x="75713" y="1263921"/>
                </a:cubicBezTo>
                <a:cubicBezTo>
                  <a:pt x="43357" y="1345941"/>
                  <a:pt x="83619" y="1438648"/>
                  <a:pt x="165639" y="1471004"/>
                </a:cubicBezTo>
                <a:cubicBezTo>
                  <a:pt x="184260" y="1478348"/>
                  <a:pt x="204091" y="1482130"/>
                  <a:pt x="224113" y="1482139"/>
                </a:cubicBezTo>
                <a:lnTo>
                  <a:pt x="229065" y="1482139"/>
                </a:lnTo>
                <a:cubicBezTo>
                  <a:pt x="245601" y="1568531"/>
                  <a:pt x="329030" y="1625157"/>
                  <a:pt x="415422" y="1608622"/>
                </a:cubicBezTo>
                <a:cubicBezTo>
                  <a:pt x="445654" y="1602840"/>
                  <a:pt x="473563" y="1588419"/>
                  <a:pt x="495766" y="1567102"/>
                </a:cubicBezTo>
                <a:cubicBezTo>
                  <a:pt x="531703" y="1592057"/>
                  <a:pt x="562279" y="1623957"/>
                  <a:pt x="585682" y="1660923"/>
                </a:cubicBezTo>
                <a:cubicBezTo>
                  <a:pt x="591092" y="1670334"/>
                  <a:pt x="601112" y="1676144"/>
                  <a:pt x="611970" y="1676163"/>
                </a:cubicBezTo>
                <a:cubicBezTo>
                  <a:pt x="628696" y="1676116"/>
                  <a:pt x="642222" y="1662514"/>
                  <a:pt x="642165" y="1645779"/>
                </a:cubicBezTo>
                <a:cubicBezTo>
                  <a:pt x="642155" y="1640530"/>
                  <a:pt x="640774" y="1635377"/>
                  <a:pt x="638164" y="1630824"/>
                </a:cubicBezTo>
                <a:cubicBezTo>
                  <a:pt x="610485" y="1586228"/>
                  <a:pt x="573947" y="1547776"/>
                  <a:pt x="530818" y="1517858"/>
                </a:cubicBezTo>
                <a:cubicBezTo>
                  <a:pt x="567327" y="1437838"/>
                  <a:pt x="532056" y="1343369"/>
                  <a:pt x="452027" y="1306860"/>
                </a:cubicBezTo>
                <a:cubicBezTo>
                  <a:pt x="431196" y="1297354"/>
                  <a:pt x="408555" y="1292458"/>
                  <a:pt x="385657" y="1292496"/>
                </a:cubicBezTo>
                <a:lnTo>
                  <a:pt x="380703" y="1292496"/>
                </a:lnTo>
                <a:cubicBezTo>
                  <a:pt x="372036" y="1248957"/>
                  <a:pt x="345632" y="1211000"/>
                  <a:pt x="307837" y="1187721"/>
                </a:cubicBezTo>
                <a:cubicBezTo>
                  <a:pt x="315219" y="1169005"/>
                  <a:pt x="319001" y="1149069"/>
                  <a:pt x="318982" y="1128952"/>
                </a:cubicBezTo>
                <a:cubicBezTo>
                  <a:pt x="318896" y="1102263"/>
                  <a:pt x="312009" y="1076041"/>
                  <a:pt x="298979" y="1052752"/>
                </a:cubicBezTo>
                <a:cubicBezTo>
                  <a:pt x="332393" y="1022834"/>
                  <a:pt x="351424" y="980057"/>
                  <a:pt x="351271" y="935214"/>
                </a:cubicBezTo>
                <a:cubicBezTo>
                  <a:pt x="351195" y="899704"/>
                  <a:pt x="339260" y="865243"/>
                  <a:pt x="317362" y="837297"/>
                </a:cubicBezTo>
                <a:cubicBezTo>
                  <a:pt x="358977" y="807607"/>
                  <a:pt x="383780" y="759725"/>
                  <a:pt x="384037" y="708614"/>
                </a:cubicBezTo>
                <a:cubicBezTo>
                  <a:pt x="384009" y="680134"/>
                  <a:pt x="376198" y="652207"/>
                  <a:pt x="361463" y="627842"/>
                </a:cubicBezTo>
                <a:cubicBezTo>
                  <a:pt x="376265" y="603506"/>
                  <a:pt x="384075" y="575559"/>
                  <a:pt x="384037" y="547070"/>
                </a:cubicBezTo>
                <a:cubicBezTo>
                  <a:pt x="384047" y="537678"/>
                  <a:pt x="383180" y="528306"/>
                  <a:pt x="381465" y="519066"/>
                </a:cubicBezTo>
                <a:cubicBezTo>
                  <a:pt x="400077" y="495739"/>
                  <a:pt x="411879" y="467717"/>
                  <a:pt x="415565" y="438104"/>
                </a:cubicBezTo>
                <a:cubicBezTo>
                  <a:pt x="444893" y="484157"/>
                  <a:pt x="495651" y="512122"/>
                  <a:pt x="550249" y="512304"/>
                </a:cubicBezTo>
                <a:cubicBezTo>
                  <a:pt x="566422" y="512294"/>
                  <a:pt x="582500" y="509722"/>
                  <a:pt x="597874" y="504684"/>
                </a:cubicBezTo>
                <a:cubicBezTo>
                  <a:pt x="627649" y="547213"/>
                  <a:pt x="676264" y="572587"/>
                  <a:pt x="728176" y="572692"/>
                </a:cubicBezTo>
                <a:cubicBezTo>
                  <a:pt x="751559" y="572721"/>
                  <a:pt x="774667" y="567548"/>
                  <a:pt x="795803" y="557547"/>
                </a:cubicBezTo>
                <a:cubicBezTo>
                  <a:pt x="856753" y="614412"/>
                  <a:pt x="951432" y="614040"/>
                  <a:pt x="1011925" y="556690"/>
                </a:cubicBezTo>
                <a:cubicBezTo>
                  <a:pt x="1033442" y="567253"/>
                  <a:pt x="1057102" y="572730"/>
                  <a:pt x="1081077" y="572692"/>
                </a:cubicBezTo>
                <a:cubicBezTo>
                  <a:pt x="1132988" y="572587"/>
                  <a:pt x="1181604" y="547213"/>
                  <a:pt x="1211379" y="504684"/>
                </a:cubicBezTo>
                <a:cubicBezTo>
                  <a:pt x="1226752" y="509722"/>
                  <a:pt x="1242830" y="512294"/>
                  <a:pt x="1259004" y="512304"/>
                </a:cubicBezTo>
                <a:cubicBezTo>
                  <a:pt x="1322221" y="512122"/>
                  <a:pt x="1379438" y="474823"/>
                  <a:pt x="1405117" y="417054"/>
                </a:cubicBezTo>
                <a:cubicBezTo>
                  <a:pt x="1415242" y="419101"/>
                  <a:pt x="1425548" y="420159"/>
                  <a:pt x="1435883" y="420197"/>
                </a:cubicBezTo>
                <a:cubicBezTo>
                  <a:pt x="1412747" y="472994"/>
                  <a:pt x="1420538" y="534240"/>
                  <a:pt x="1456171" y="579550"/>
                </a:cubicBezTo>
                <a:cubicBezTo>
                  <a:pt x="1405165" y="644987"/>
                  <a:pt x="1413490" y="738722"/>
                  <a:pt x="1475221" y="794148"/>
                </a:cubicBezTo>
                <a:cubicBezTo>
                  <a:pt x="1439312" y="858385"/>
                  <a:pt x="1452723" y="938938"/>
                  <a:pt x="1507511" y="988077"/>
                </a:cubicBezTo>
                <a:cubicBezTo>
                  <a:pt x="1476583" y="1043208"/>
                  <a:pt x="1481879" y="1111540"/>
                  <a:pt x="1520941" y="1161242"/>
                </a:cubicBezTo>
                <a:cubicBezTo>
                  <a:pt x="1515017" y="1168833"/>
                  <a:pt x="1509826" y="1176968"/>
                  <a:pt x="1505416" y="1185531"/>
                </a:cubicBezTo>
                <a:lnTo>
                  <a:pt x="1505416" y="1185531"/>
                </a:lnTo>
                <a:cubicBezTo>
                  <a:pt x="1503892" y="1188579"/>
                  <a:pt x="1475221" y="1246967"/>
                  <a:pt x="1492366" y="1303736"/>
                </a:cubicBezTo>
                <a:cubicBezTo>
                  <a:pt x="1450199" y="1319976"/>
                  <a:pt x="1417081" y="1353618"/>
                  <a:pt x="1401498" y="1396033"/>
                </a:cubicBezTo>
                <a:cubicBezTo>
                  <a:pt x="1386896" y="1391556"/>
                  <a:pt x="1371713" y="1389280"/>
                  <a:pt x="1356445" y="1389270"/>
                </a:cubicBezTo>
                <a:cubicBezTo>
                  <a:pt x="1321307" y="1389337"/>
                  <a:pt x="1287188" y="1401101"/>
                  <a:pt x="1259480" y="1422703"/>
                </a:cubicBezTo>
                <a:cubicBezTo>
                  <a:pt x="1202559" y="1378116"/>
                  <a:pt x="1122568" y="1378116"/>
                  <a:pt x="1065646" y="1422703"/>
                </a:cubicBezTo>
                <a:cubicBezTo>
                  <a:pt x="996314" y="1368839"/>
                  <a:pt x="896444" y="1381374"/>
                  <a:pt x="842571" y="1450697"/>
                </a:cubicBezTo>
                <a:cubicBezTo>
                  <a:pt x="820797" y="1478729"/>
                  <a:pt x="809033" y="1513229"/>
                  <a:pt x="809138" y="1548719"/>
                </a:cubicBezTo>
                <a:cubicBezTo>
                  <a:pt x="809681" y="1591991"/>
                  <a:pt x="827397" y="1633282"/>
                  <a:pt x="858382" y="1663495"/>
                </a:cubicBezTo>
                <a:cubicBezTo>
                  <a:pt x="847171" y="1688374"/>
                  <a:pt x="841390" y="1715359"/>
                  <a:pt x="841428" y="1742648"/>
                </a:cubicBezTo>
                <a:cubicBezTo>
                  <a:pt x="841266" y="1772909"/>
                  <a:pt x="848391" y="1802770"/>
                  <a:pt x="862192" y="1829706"/>
                </a:cubicBezTo>
                <a:cubicBezTo>
                  <a:pt x="869345" y="1842213"/>
                  <a:pt x="873327" y="1856272"/>
                  <a:pt x="873813" y="1870664"/>
                </a:cubicBezTo>
                <a:lnTo>
                  <a:pt x="873813" y="1968867"/>
                </a:lnTo>
                <a:cubicBezTo>
                  <a:pt x="878509" y="2021264"/>
                  <a:pt x="924800" y="2059926"/>
                  <a:pt x="977197" y="2055220"/>
                </a:cubicBezTo>
                <a:cubicBezTo>
                  <a:pt x="1023079" y="2051105"/>
                  <a:pt x="1059436" y="2014749"/>
                  <a:pt x="1063551" y="1968867"/>
                </a:cubicBezTo>
                <a:lnTo>
                  <a:pt x="1063551" y="1870854"/>
                </a:lnTo>
                <a:cubicBezTo>
                  <a:pt x="1064046" y="1856472"/>
                  <a:pt x="1067999" y="1842422"/>
                  <a:pt x="1075076" y="1829897"/>
                </a:cubicBezTo>
                <a:cubicBezTo>
                  <a:pt x="1088925" y="1802979"/>
                  <a:pt x="1096050" y="1773109"/>
                  <a:pt x="1095841" y="1742838"/>
                </a:cubicBezTo>
                <a:cubicBezTo>
                  <a:pt x="1095869" y="1724931"/>
                  <a:pt x="1093402" y="1707110"/>
                  <a:pt x="1088506" y="1689879"/>
                </a:cubicBezTo>
                <a:cubicBezTo>
                  <a:pt x="1143408" y="1719254"/>
                  <a:pt x="1210474" y="1713425"/>
                  <a:pt x="1259480" y="1675020"/>
                </a:cubicBezTo>
                <a:cubicBezTo>
                  <a:pt x="1328384" y="1728760"/>
                  <a:pt x="1427796" y="1716464"/>
                  <a:pt x="1481536" y="1647569"/>
                </a:cubicBezTo>
                <a:cubicBezTo>
                  <a:pt x="1491642" y="1634606"/>
                  <a:pt x="1499663" y="1620156"/>
                  <a:pt x="1505320" y="1604726"/>
                </a:cubicBezTo>
                <a:cubicBezTo>
                  <a:pt x="1519922" y="1609193"/>
                  <a:pt x="1535105" y="1611470"/>
                  <a:pt x="1550374" y="1611489"/>
                </a:cubicBezTo>
                <a:cubicBezTo>
                  <a:pt x="1638442" y="1611384"/>
                  <a:pt x="1709813" y="1540013"/>
                  <a:pt x="1709917" y="1451945"/>
                </a:cubicBezTo>
                <a:cubicBezTo>
                  <a:pt x="1709889" y="1436676"/>
                  <a:pt x="1707612" y="1421493"/>
                  <a:pt x="1703154" y="1406892"/>
                </a:cubicBezTo>
                <a:cubicBezTo>
                  <a:pt x="1785117" y="1376917"/>
                  <a:pt x="1827256" y="1286172"/>
                  <a:pt x="1797281" y="1204209"/>
                </a:cubicBezTo>
                <a:cubicBezTo>
                  <a:pt x="1791604" y="1188693"/>
                  <a:pt x="1783527" y="1174158"/>
                  <a:pt x="1773354" y="1161147"/>
                </a:cubicBezTo>
                <a:cubicBezTo>
                  <a:pt x="1794538" y="1133286"/>
                  <a:pt x="1805901" y="1099186"/>
                  <a:pt x="1805644" y="1064182"/>
                </a:cubicBezTo>
                <a:close/>
              </a:path>
            </a:pathLst>
          </a:custGeom>
          <a:solidFill>
            <a:srgbClr val="CC5500"/>
          </a:solidFill>
          <a:ln w="9525" cap="flat">
            <a:noFill/>
            <a:prstDash val="solid"/>
            <a:miter/>
          </a:ln>
        </p:spPr>
        <p:txBody>
          <a:bodyPr rtlCol="0" anchor="ctr"/>
          <a:lstStyle/>
          <a:p>
            <a:endParaRPr lang="en-IN"/>
          </a:p>
        </p:txBody>
      </p:sp>
      <p:grpSp>
        <p:nvGrpSpPr>
          <p:cNvPr id="113" name="Group 112">
            <a:extLst>
              <a:ext uri="{FF2B5EF4-FFF2-40B4-BE49-F238E27FC236}">
                <a16:creationId xmlns:a16="http://schemas.microsoft.com/office/drawing/2014/main" xmlns="" id="{E572B5ED-8AA3-1381-EEDF-B4FA572F4E54}"/>
              </a:ext>
            </a:extLst>
          </p:cNvPr>
          <p:cNvGrpSpPr/>
          <p:nvPr/>
        </p:nvGrpSpPr>
        <p:grpSpPr>
          <a:xfrm>
            <a:off x="4856713" y="3926813"/>
            <a:ext cx="1805147" cy="2361573"/>
            <a:chOff x="5999447" y="2247955"/>
            <a:chExt cx="1805147" cy="2361573"/>
          </a:xfrm>
          <a:solidFill>
            <a:srgbClr val="CC5500"/>
          </a:solidFill>
        </p:grpSpPr>
        <p:sp>
          <p:nvSpPr>
            <p:cNvPr id="104" name="Freeform: Shape 103">
              <a:extLst>
                <a:ext uri="{FF2B5EF4-FFF2-40B4-BE49-F238E27FC236}">
                  <a16:creationId xmlns:a16="http://schemas.microsoft.com/office/drawing/2014/main" xmlns="" id="{FB3B7E16-0FC1-284B-286E-F876D1191EDE}"/>
                </a:ext>
              </a:extLst>
            </p:cNvPr>
            <p:cNvSpPr/>
            <p:nvPr/>
          </p:nvSpPr>
          <p:spPr>
            <a:xfrm>
              <a:off x="6033672" y="2247955"/>
              <a:ext cx="1739314" cy="600115"/>
            </a:xfrm>
            <a:custGeom>
              <a:avLst/>
              <a:gdLst>
                <a:gd name="connsiteX0" fmla="*/ 868658 w 1739314"/>
                <a:gd name="connsiteY0" fmla="*/ 599605 h 600115"/>
                <a:gd name="connsiteX1" fmla="*/ 761025 w 1739314"/>
                <a:gd name="connsiteY1" fmla="*/ 557219 h 600115"/>
                <a:gd name="connsiteX2" fmla="*/ 563095 w 1739314"/>
                <a:gd name="connsiteY2" fmla="*/ 504355 h 600115"/>
                <a:gd name="connsiteX3" fmla="*/ 515470 w 1739314"/>
                <a:gd name="connsiteY3" fmla="*/ 511880 h 600115"/>
                <a:gd name="connsiteX4" fmla="*/ 369452 w 1739314"/>
                <a:gd name="connsiteY4" fmla="*/ 416630 h 600115"/>
                <a:gd name="connsiteX5" fmla="*/ 188477 w 1739314"/>
                <a:gd name="connsiteY5" fmla="*/ 315950 h 600115"/>
                <a:gd name="connsiteX6" fmla="*/ 2648 w 1739314"/>
                <a:gd name="connsiteY6" fmla="*/ 187982 h 600115"/>
                <a:gd name="connsiteX7" fmla="*/ 130618 w 1739314"/>
                <a:gd name="connsiteY7" fmla="*/ 2149 h 600115"/>
                <a:gd name="connsiteX8" fmla="*/ 309159 w 1739314"/>
                <a:gd name="connsiteY8" fmla="*/ 103638 h 600115"/>
                <a:gd name="connsiteX9" fmla="*/ 484228 w 1739314"/>
                <a:gd name="connsiteY9" fmla="*/ 196126 h 600115"/>
                <a:gd name="connsiteX10" fmla="*/ 515851 w 1739314"/>
                <a:gd name="connsiteY10" fmla="*/ 192887 h 600115"/>
                <a:gd name="connsiteX11" fmla="*/ 646154 w 1739314"/>
                <a:gd name="connsiteY11" fmla="*/ 260896 h 600115"/>
                <a:gd name="connsiteX12" fmla="*/ 693779 w 1739314"/>
                <a:gd name="connsiteY12" fmla="*/ 253371 h 600115"/>
                <a:gd name="connsiteX13" fmla="*/ 801316 w 1739314"/>
                <a:gd name="connsiteY13" fmla="*/ 295662 h 600115"/>
                <a:gd name="connsiteX14" fmla="*/ 938095 w 1739314"/>
                <a:gd name="connsiteY14" fmla="*/ 296519 h 600115"/>
                <a:gd name="connsiteX15" fmla="*/ 1046680 w 1739314"/>
                <a:gd name="connsiteY15" fmla="*/ 253371 h 600115"/>
                <a:gd name="connsiteX16" fmla="*/ 1094305 w 1739314"/>
                <a:gd name="connsiteY16" fmla="*/ 260896 h 600115"/>
                <a:gd name="connsiteX17" fmla="*/ 1224607 w 1739314"/>
                <a:gd name="connsiteY17" fmla="*/ 192887 h 600115"/>
                <a:gd name="connsiteX18" fmla="*/ 1256325 w 1739314"/>
                <a:gd name="connsiteY18" fmla="*/ 196126 h 600115"/>
                <a:gd name="connsiteX19" fmla="*/ 1430728 w 1739314"/>
                <a:gd name="connsiteY19" fmla="*/ 103638 h 600115"/>
                <a:gd name="connsiteX20" fmla="*/ 1635525 w 1739314"/>
                <a:gd name="connsiteY20" fmla="*/ 9903 h 600115"/>
                <a:gd name="connsiteX21" fmla="*/ 1729251 w 1739314"/>
                <a:gd name="connsiteY21" fmla="*/ 214699 h 600115"/>
                <a:gd name="connsiteX22" fmla="*/ 1579604 w 1739314"/>
                <a:gd name="connsiteY22" fmla="*/ 318427 h 600115"/>
                <a:gd name="connsiteX23" fmla="*/ 1551029 w 1739314"/>
                <a:gd name="connsiteY23" fmla="*/ 315855 h 600115"/>
                <a:gd name="connsiteX24" fmla="*/ 1370054 w 1739314"/>
                <a:gd name="connsiteY24" fmla="*/ 416534 h 600115"/>
                <a:gd name="connsiteX25" fmla="*/ 1224035 w 1739314"/>
                <a:gd name="connsiteY25" fmla="*/ 511784 h 600115"/>
                <a:gd name="connsiteX26" fmla="*/ 1176410 w 1739314"/>
                <a:gd name="connsiteY26" fmla="*/ 504260 h 600115"/>
                <a:gd name="connsiteX27" fmla="*/ 1046204 w 1739314"/>
                <a:gd name="connsiteY27" fmla="*/ 572364 h 600115"/>
                <a:gd name="connsiteX28" fmla="*/ 977052 w 1739314"/>
                <a:gd name="connsiteY28" fmla="*/ 556362 h 600115"/>
                <a:gd name="connsiteX29" fmla="*/ 868658 w 1739314"/>
                <a:gd name="connsiteY29" fmla="*/ 599605 h 600115"/>
                <a:gd name="connsiteX30" fmla="*/ 766931 w 1739314"/>
                <a:gd name="connsiteY30" fmla="*/ 488829 h 600115"/>
                <a:gd name="connsiteX31" fmla="*/ 790838 w 1739314"/>
                <a:gd name="connsiteY31" fmla="*/ 500449 h 600115"/>
                <a:gd name="connsiteX32" fmla="*/ 927770 w 1739314"/>
                <a:gd name="connsiteY32" fmla="*/ 519205 h 600115"/>
                <a:gd name="connsiteX33" fmla="*/ 947239 w 1739314"/>
                <a:gd name="connsiteY33" fmla="*/ 499497 h 600115"/>
                <a:gd name="connsiteX34" fmla="*/ 988958 w 1739314"/>
                <a:gd name="connsiteY34" fmla="*/ 493211 h 600115"/>
                <a:gd name="connsiteX35" fmla="*/ 1126099 w 1739314"/>
                <a:gd name="connsiteY35" fmla="*/ 471303 h 600115"/>
                <a:gd name="connsiteX36" fmla="*/ 1136310 w 1739314"/>
                <a:gd name="connsiteY36" fmla="*/ 453587 h 600115"/>
                <a:gd name="connsiteX37" fmla="*/ 1176448 w 1739314"/>
                <a:gd name="connsiteY37" fmla="*/ 438614 h 600115"/>
                <a:gd name="connsiteX38" fmla="*/ 1178030 w 1739314"/>
                <a:gd name="connsiteY38" fmla="*/ 439394 h 600115"/>
                <a:gd name="connsiteX39" fmla="*/ 1224130 w 1739314"/>
                <a:gd name="connsiteY39" fmla="*/ 451396 h 600115"/>
                <a:gd name="connsiteX40" fmla="*/ 1321095 w 1739314"/>
                <a:gd name="connsiteY40" fmla="*/ 372624 h 600115"/>
                <a:gd name="connsiteX41" fmla="*/ 1336716 w 1739314"/>
                <a:gd name="connsiteY41" fmla="*/ 351955 h 600115"/>
                <a:gd name="connsiteX42" fmla="*/ 1362624 w 1739314"/>
                <a:gd name="connsiteY42" fmla="*/ 351002 h 600115"/>
                <a:gd name="connsiteX43" fmla="*/ 1492107 w 1739314"/>
                <a:gd name="connsiteY43" fmla="*/ 300034 h 600115"/>
                <a:gd name="connsiteX44" fmla="*/ 1499403 w 1739314"/>
                <a:gd name="connsiteY44" fmla="*/ 273850 h 600115"/>
                <a:gd name="connsiteX45" fmla="*/ 1533826 w 1739314"/>
                <a:gd name="connsiteY45" fmla="*/ 248123 h 600115"/>
                <a:gd name="connsiteX46" fmla="*/ 1541123 w 1739314"/>
                <a:gd name="connsiteY46" fmla="*/ 250133 h 600115"/>
                <a:gd name="connsiteX47" fmla="*/ 1671377 w 1739314"/>
                <a:gd name="connsiteY47" fmla="*/ 198184 h 600115"/>
                <a:gd name="connsiteX48" fmla="*/ 1619428 w 1739314"/>
                <a:gd name="connsiteY48" fmla="*/ 67939 h 600115"/>
                <a:gd name="connsiteX49" fmla="*/ 1489173 w 1739314"/>
                <a:gd name="connsiteY49" fmla="*/ 119878 h 600115"/>
                <a:gd name="connsiteX50" fmla="*/ 1482067 w 1739314"/>
                <a:gd name="connsiteY50" fmla="*/ 145358 h 600115"/>
                <a:gd name="connsiteX51" fmla="*/ 1447997 w 1739314"/>
                <a:gd name="connsiteY51" fmla="*/ 171094 h 600115"/>
                <a:gd name="connsiteX52" fmla="*/ 1440348 w 1739314"/>
                <a:gd name="connsiteY52" fmla="*/ 168980 h 600115"/>
                <a:gd name="connsiteX53" fmla="*/ 1402248 w 1739314"/>
                <a:gd name="connsiteY53" fmla="*/ 161264 h 600115"/>
                <a:gd name="connsiteX54" fmla="*/ 1305284 w 1739314"/>
                <a:gd name="connsiteY54" fmla="*/ 240036 h 600115"/>
                <a:gd name="connsiteX55" fmla="*/ 1269612 w 1739314"/>
                <a:gd name="connsiteY55" fmla="*/ 263506 h 600115"/>
                <a:gd name="connsiteX56" fmla="*/ 1263755 w 1739314"/>
                <a:gd name="connsiteY56" fmla="*/ 261658 h 600115"/>
                <a:gd name="connsiteX57" fmla="*/ 1134500 w 1739314"/>
                <a:gd name="connsiteY57" fmla="*/ 311759 h 600115"/>
                <a:gd name="connsiteX58" fmla="*/ 1116784 w 1739314"/>
                <a:gd name="connsiteY58" fmla="*/ 327856 h 600115"/>
                <a:gd name="connsiteX59" fmla="*/ 1092781 w 1739314"/>
                <a:gd name="connsiteY59" fmla="*/ 325952 h 600115"/>
                <a:gd name="connsiteX60" fmla="*/ 1046775 w 1739314"/>
                <a:gd name="connsiteY60" fmla="*/ 313855 h 600115"/>
                <a:gd name="connsiteX61" fmla="*/ 968099 w 1739314"/>
                <a:gd name="connsiteY61" fmla="*/ 353479 h 600115"/>
                <a:gd name="connsiteX62" fmla="*/ 926474 w 1739314"/>
                <a:gd name="connsiteY62" fmla="*/ 359766 h 600115"/>
                <a:gd name="connsiteX63" fmla="*/ 812746 w 1739314"/>
                <a:gd name="connsiteY63" fmla="*/ 358813 h 600115"/>
                <a:gd name="connsiteX64" fmla="*/ 771598 w 1739314"/>
                <a:gd name="connsiteY64" fmla="*/ 352526 h 600115"/>
                <a:gd name="connsiteX65" fmla="*/ 647773 w 1739314"/>
                <a:gd name="connsiteY65" fmla="*/ 325952 h 600115"/>
                <a:gd name="connsiteX66" fmla="*/ 606834 w 1739314"/>
                <a:gd name="connsiteY66" fmla="*/ 313341 h 600115"/>
                <a:gd name="connsiteX67" fmla="*/ 606053 w 1739314"/>
                <a:gd name="connsiteY67" fmla="*/ 311759 h 600115"/>
                <a:gd name="connsiteX68" fmla="*/ 516042 w 1739314"/>
                <a:gd name="connsiteY68" fmla="*/ 253466 h 600115"/>
                <a:gd name="connsiteX69" fmla="*/ 476894 w 1739314"/>
                <a:gd name="connsiteY69" fmla="*/ 261658 h 600115"/>
                <a:gd name="connsiteX70" fmla="*/ 437097 w 1739314"/>
                <a:gd name="connsiteY70" fmla="*/ 245809 h 600115"/>
                <a:gd name="connsiteX71" fmla="*/ 435270 w 1739314"/>
                <a:gd name="connsiteY71" fmla="*/ 240036 h 600115"/>
                <a:gd name="connsiteX72" fmla="*/ 317666 w 1739314"/>
                <a:gd name="connsiteY72" fmla="*/ 163417 h 600115"/>
                <a:gd name="connsiteX73" fmla="*/ 299824 w 1739314"/>
                <a:gd name="connsiteY73" fmla="*/ 168980 h 600115"/>
                <a:gd name="connsiteX74" fmla="*/ 260223 w 1739314"/>
                <a:gd name="connsiteY74" fmla="*/ 153006 h 600115"/>
                <a:gd name="connsiteX75" fmla="*/ 258105 w 1739314"/>
                <a:gd name="connsiteY75" fmla="*/ 145358 h 600115"/>
                <a:gd name="connsiteX76" fmla="*/ 146540 w 1739314"/>
                <a:gd name="connsiteY76" fmla="*/ 61966 h 600115"/>
                <a:gd name="connsiteX77" fmla="*/ 63154 w 1739314"/>
                <a:gd name="connsiteY77" fmla="*/ 173533 h 600115"/>
                <a:gd name="connsiteX78" fmla="*/ 174719 w 1739314"/>
                <a:gd name="connsiteY78" fmla="*/ 256924 h 600115"/>
                <a:gd name="connsiteX79" fmla="*/ 199050 w 1739314"/>
                <a:gd name="connsiteY79" fmla="*/ 250133 h 600115"/>
                <a:gd name="connsiteX80" fmla="*/ 225815 w 1739314"/>
                <a:gd name="connsiteY80" fmla="*/ 251752 h 600115"/>
                <a:gd name="connsiteX81" fmla="*/ 240769 w 1739314"/>
                <a:gd name="connsiteY81" fmla="*/ 273850 h 600115"/>
                <a:gd name="connsiteX82" fmla="*/ 351261 w 1739314"/>
                <a:gd name="connsiteY82" fmla="*/ 358432 h 600115"/>
                <a:gd name="connsiteX83" fmla="*/ 377168 w 1739314"/>
                <a:gd name="connsiteY83" fmla="*/ 351288 h 600115"/>
                <a:gd name="connsiteX84" fmla="*/ 416965 w 1739314"/>
                <a:gd name="connsiteY84" fmla="*/ 367129 h 600115"/>
                <a:gd name="connsiteX85" fmla="*/ 418792 w 1739314"/>
                <a:gd name="connsiteY85" fmla="*/ 372910 h 600115"/>
                <a:gd name="connsiteX86" fmla="*/ 515661 w 1739314"/>
                <a:gd name="connsiteY86" fmla="*/ 451681 h 600115"/>
                <a:gd name="connsiteX87" fmla="*/ 561762 w 1739314"/>
                <a:gd name="connsiteY87" fmla="*/ 439680 h 600115"/>
                <a:gd name="connsiteX88" fmla="*/ 602700 w 1739314"/>
                <a:gd name="connsiteY88" fmla="*/ 452282 h 600115"/>
                <a:gd name="connsiteX89" fmla="*/ 603481 w 1739314"/>
                <a:gd name="connsiteY89" fmla="*/ 453873 h 600115"/>
                <a:gd name="connsiteX90" fmla="*/ 693493 w 1739314"/>
                <a:gd name="connsiteY90" fmla="*/ 512166 h 600115"/>
                <a:gd name="connsiteX91" fmla="*/ 749690 w 1739314"/>
                <a:gd name="connsiteY91" fmla="*/ 494449 h 600115"/>
                <a:gd name="connsiteX92" fmla="*/ 766931 w 1739314"/>
                <a:gd name="connsiteY92" fmla="*/ 488829 h 60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739314" h="600115">
                  <a:moveTo>
                    <a:pt x="868658" y="599605"/>
                  </a:moveTo>
                  <a:cubicBezTo>
                    <a:pt x="828710" y="599605"/>
                    <a:pt x="790248" y="584460"/>
                    <a:pt x="761025" y="557219"/>
                  </a:cubicBezTo>
                  <a:cubicBezTo>
                    <a:pt x="690988" y="590213"/>
                    <a:pt x="607360" y="567877"/>
                    <a:pt x="563095" y="504355"/>
                  </a:cubicBezTo>
                  <a:cubicBezTo>
                    <a:pt x="547720" y="509374"/>
                    <a:pt x="531644" y="511918"/>
                    <a:pt x="515470" y="511880"/>
                  </a:cubicBezTo>
                  <a:cubicBezTo>
                    <a:pt x="452279" y="511689"/>
                    <a:pt x="395096" y="474380"/>
                    <a:pt x="369452" y="416630"/>
                  </a:cubicBezTo>
                  <a:cubicBezTo>
                    <a:pt x="292544" y="432355"/>
                    <a:pt x="215671" y="389588"/>
                    <a:pt x="188477" y="315950"/>
                  </a:cubicBezTo>
                  <a:cubicBezTo>
                    <a:pt x="101824" y="331924"/>
                    <a:pt x="18626" y="274631"/>
                    <a:pt x="2648" y="187982"/>
                  </a:cubicBezTo>
                  <a:cubicBezTo>
                    <a:pt x="-13329" y="101324"/>
                    <a:pt x="43965" y="18132"/>
                    <a:pt x="130618" y="2149"/>
                  </a:cubicBezTo>
                  <a:cubicBezTo>
                    <a:pt x="206887" y="-11910"/>
                    <a:pt x="282222" y="30915"/>
                    <a:pt x="309159" y="103638"/>
                  </a:cubicBezTo>
                  <a:cubicBezTo>
                    <a:pt x="381879" y="90294"/>
                    <a:pt x="454267" y="128537"/>
                    <a:pt x="484228" y="196126"/>
                  </a:cubicBezTo>
                  <a:cubicBezTo>
                    <a:pt x="494629" y="193954"/>
                    <a:pt x="505226" y="192868"/>
                    <a:pt x="515851" y="192887"/>
                  </a:cubicBezTo>
                  <a:cubicBezTo>
                    <a:pt x="567751" y="193059"/>
                    <a:pt x="616337" y="218414"/>
                    <a:pt x="646154" y="260896"/>
                  </a:cubicBezTo>
                  <a:cubicBezTo>
                    <a:pt x="661529" y="255876"/>
                    <a:pt x="677605" y="253333"/>
                    <a:pt x="693779" y="253371"/>
                  </a:cubicBezTo>
                  <a:cubicBezTo>
                    <a:pt x="733679" y="253362"/>
                    <a:pt x="772112" y="268468"/>
                    <a:pt x="801316" y="295662"/>
                  </a:cubicBezTo>
                  <a:cubicBezTo>
                    <a:pt x="844674" y="275174"/>
                    <a:pt x="894994" y="275498"/>
                    <a:pt x="938095" y="296519"/>
                  </a:cubicBezTo>
                  <a:cubicBezTo>
                    <a:pt x="967403" y="268725"/>
                    <a:pt x="1006284" y="253276"/>
                    <a:pt x="1046680" y="253371"/>
                  </a:cubicBezTo>
                  <a:cubicBezTo>
                    <a:pt x="1062853" y="253333"/>
                    <a:pt x="1078931" y="255876"/>
                    <a:pt x="1094305" y="260896"/>
                  </a:cubicBezTo>
                  <a:cubicBezTo>
                    <a:pt x="1124109" y="218405"/>
                    <a:pt x="1172705" y="193040"/>
                    <a:pt x="1224607" y="192887"/>
                  </a:cubicBezTo>
                  <a:cubicBezTo>
                    <a:pt x="1235265" y="192859"/>
                    <a:pt x="1245895" y="193945"/>
                    <a:pt x="1256325" y="196126"/>
                  </a:cubicBezTo>
                  <a:cubicBezTo>
                    <a:pt x="1286195" y="128794"/>
                    <a:pt x="1358223" y="90589"/>
                    <a:pt x="1430728" y="103638"/>
                  </a:cubicBezTo>
                  <a:cubicBezTo>
                    <a:pt x="1461398" y="21199"/>
                    <a:pt x="1553086" y="-20758"/>
                    <a:pt x="1635525" y="9903"/>
                  </a:cubicBezTo>
                  <a:cubicBezTo>
                    <a:pt x="1717954" y="40573"/>
                    <a:pt x="1759921" y="132261"/>
                    <a:pt x="1729251" y="214699"/>
                  </a:cubicBezTo>
                  <a:cubicBezTo>
                    <a:pt x="1706000" y="277193"/>
                    <a:pt x="1646279" y="318589"/>
                    <a:pt x="1579604" y="318427"/>
                  </a:cubicBezTo>
                  <a:cubicBezTo>
                    <a:pt x="1570021" y="318418"/>
                    <a:pt x="1560458" y="317551"/>
                    <a:pt x="1551029" y="315855"/>
                  </a:cubicBezTo>
                  <a:cubicBezTo>
                    <a:pt x="1523835" y="389493"/>
                    <a:pt x="1446958" y="432260"/>
                    <a:pt x="1370054" y="416534"/>
                  </a:cubicBezTo>
                  <a:cubicBezTo>
                    <a:pt x="1344412" y="474285"/>
                    <a:pt x="1287224" y="511584"/>
                    <a:pt x="1224035" y="511784"/>
                  </a:cubicBezTo>
                  <a:cubicBezTo>
                    <a:pt x="1207862" y="511823"/>
                    <a:pt x="1191784" y="509279"/>
                    <a:pt x="1176410" y="504260"/>
                  </a:cubicBezTo>
                  <a:cubicBezTo>
                    <a:pt x="1146645" y="546760"/>
                    <a:pt x="1098086" y="572154"/>
                    <a:pt x="1046204" y="572364"/>
                  </a:cubicBezTo>
                  <a:cubicBezTo>
                    <a:pt x="1022239" y="572354"/>
                    <a:pt x="998588" y="566877"/>
                    <a:pt x="977052" y="556362"/>
                  </a:cubicBezTo>
                  <a:cubicBezTo>
                    <a:pt x="947791" y="584117"/>
                    <a:pt x="908996" y="599595"/>
                    <a:pt x="868658" y="599605"/>
                  </a:cubicBezTo>
                  <a:close/>
                  <a:moveTo>
                    <a:pt x="766931" y="488829"/>
                  </a:moveTo>
                  <a:cubicBezTo>
                    <a:pt x="776265" y="488810"/>
                    <a:pt x="785085" y="493096"/>
                    <a:pt x="790838" y="500449"/>
                  </a:cubicBezTo>
                  <a:cubicBezTo>
                    <a:pt x="823471" y="543446"/>
                    <a:pt x="884774" y="551837"/>
                    <a:pt x="927770" y="519205"/>
                  </a:cubicBezTo>
                  <a:cubicBezTo>
                    <a:pt x="935161" y="513594"/>
                    <a:pt x="941714" y="506955"/>
                    <a:pt x="947239" y="499497"/>
                  </a:cubicBezTo>
                  <a:cubicBezTo>
                    <a:pt x="957135" y="486419"/>
                    <a:pt x="975652" y="483628"/>
                    <a:pt x="988958" y="493211"/>
                  </a:cubicBezTo>
                  <a:cubicBezTo>
                    <a:pt x="1032878" y="525034"/>
                    <a:pt x="1094276" y="515223"/>
                    <a:pt x="1126099" y="471303"/>
                  </a:cubicBezTo>
                  <a:cubicBezTo>
                    <a:pt x="1130109" y="465769"/>
                    <a:pt x="1133529" y="459835"/>
                    <a:pt x="1136310" y="453587"/>
                  </a:cubicBezTo>
                  <a:cubicBezTo>
                    <a:pt x="1143254" y="438366"/>
                    <a:pt x="1161227" y="431670"/>
                    <a:pt x="1176448" y="438614"/>
                  </a:cubicBezTo>
                  <a:cubicBezTo>
                    <a:pt x="1176982" y="438861"/>
                    <a:pt x="1177506" y="439118"/>
                    <a:pt x="1178030" y="439394"/>
                  </a:cubicBezTo>
                  <a:cubicBezTo>
                    <a:pt x="1192174" y="447138"/>
                    <a:pt x="1208005" y="451262"/>
                    <a:pt x="1224130" y="451396"/>
                  </a:cubicBezTo>
                  <a:cubicBezTo>
                    <a:pt x="1270984" y="451291"/>
                    <a:pt x="1311389" y="418459"/>
                    <a:pt x="1321095" y="372624"/>
                  </a:cubicBezTo>
                  <a:cubicBezTo>
                    <a:pt x="1322905" y="363728"/>
                    <a:pt x="1328648" y="356127"/>
                    <a:pt x="1336716" y="351955"/>
                  </a:cubicBezTo>
                  <a:cubicBezTo>
                    <a:pt x="1344784" y="347802"/>
                    <a:pt x="1354280" y="347449"/>
                    <a:pt x="1362624" y="351002"/>
                  </a:cubicBezTo>
                  <a:cubicBezTo>
                    <a:pt x="1412449" y="372681"/>
                    <a:pt x="1470418" y="349869"/>
                    <a:pt x="1492107" y="300034"/>
                  </a:cubicBezTo>
                  <a:cubicBezTo>
                    <a:pt x="1495736" y="291690"/>
                    <a:pt x="1498193" y="282880"/>
                    <a:pt x="1499403" y="273850"/>
                  </a:cubicBezTo>
                  <a:cubicBezTo>
                    <a:pt x="1501803" y="257238"/>
                    <a:pt x="1517215" y="245723"/>
                    <a:pt x="1533826" y="248123"/>
                  </a:cubicBezTo>
                  <a:cubicBezTo>
                    <a:pt x="1536331" y="248485"/>
                    <a:pt x="1538779" y="249161"/>
                    <a:pt x="1541123" y="250133"/>
                  </a:cubicBezTo>
                  <a:cubicBezTo>
                    <a:pt x="1591434" y="271755"/>
                    <a:pt x="1649746" y="248494"/>
                    <a:pt x="1671377" y="198184"/>
                  </a:cubicBezTo>
                  <a:cubicBezTo>
                    <a:pt x="1692999" y="147872"/>
                    <a:pt x="1669739" y="89560"/>
                    <a:pt x="1619428" y="67939"/>
                  </a:cubicBezTo>
                  <a:cubicBezTo>
                    <a:pt x="1569117" y="46317"/>
                    <a:pt x="1510804" y="69567"/>
                    <a:pt x="1489173" y="119878"/>
                  </a:cubicBezTo>
                  <a:cubicBezTo>
                    <a:pt x="1485678" y="128022"/>
                    <a:pt x="1483287" y="136585"/>
                    <a:pt x="1482067" y="145358"/>
                  </a:cubicBezTo>
                  <a:cubicBezTo>
                    <a:pt x="1479772" y="161874"/>
                    <a:pt x="1464513" y="173399"/>
                    <a:pt x="1447997" y="171094"/>
                  </a:cubicBezTo>
                  <a:cubicBezTo>
                    <a:pt x="1445368" y="170732"/>
                    <a:pt x="1442796" y="170018"/>
                    <a:pt x="1440348" y="168980"/>
                  </a:cubicBezTo>
                  <a:cubicBezTo>
                    <a:pt x="1428289" y="163903"/>
                    <a:pt x="1415335" y="161284"/>
                    <a:pt x="1402248" y="161264"/>
                  </a:cubicBezTo>
                  <a:cubicBezTo>
                    <a:pt x="1355404" y="161407"/>
                    <a:pt x="1315018" y="194221"/>
                    <a:pt x="1305284" y="240036"/>
                  </a:cubicBezTo>
                  <a:cubicBezTo>
                    <a:pt x="1301912" y="256371"/>
                    <a:pt x="1285938" y="266878"/>
                    <a:pt x="1269612" y="263506"/>
                  </a:cubicBezTo>
                  <a:cubicBezTo>
                    <a:pt x="1267603" y="263087"/>
                    <a:pt x="1265640" y="262467"/>
                    <a:pt x="1263755" y="261658"/>
                  </a:cubicBezTo>
                  <a:cubicBezTo>
                    <a:pt x="1214225" y="240074"/>
                    <a:pt x="1156551" y="262430"/>
                    <a:pt x="1134500" y="311759"/>
                  </a:cubicBezTo>
                  <a:cubicBezTo>
                    <a:pt x="1131062" y="319341"/>
                    <a:pt x="1124651" y="325161"/>
                    <a:pt x="1116784" y="327856"/>
                  </a:cubicBezTo>
                  <a:cubicBezTo>
                    <a:pt x="1108859" y="330533"/>
                    <a:pt x="1100182" y="329848"/>
                    <a:pt x="1092781" y="325952"/>
                  </a:cubicBezTo>
                  <a:cubicBezTo>
                    <a:pt x="1078684" y="318170"/>
                    <a:pt x="1062872" y="314017"/>
                    <a:pt x="1046775" y="313855"/>
                  </a:cubicBezTo>
                  <a:cubicBezTo>
                    <a:pt x="1015771" y="313940"/>
                    <a:pt x="986625" y="328628"/>
                    <a:pt x="968099" y="353479"/>
                  </a:cubicBezTo>
                  <a:cubicBezTo>
                    <a:pt x="958240" y="366538"/>
                    <a:pt x="939752" y="369338"/>
                    <a:pt x="926474" y="359766"/>
                  </a:cubicBezTo>
                  <a:cubicBezTo>
                    <a:pt x="892641" y="335239"/>
                    <a:pt x="846979" y="334858"/>
                    <a:pt x="812746" y="358813"/>
                  </a:cubicBezTo>
                  <a:cubicBezTo>
                    <a:pt x="799535" y="367966"/>
                    <a:pt x="781475" y="365204"/>
                    <a:pt x="771598" y="352526"/>
                  </a:cubicBezTo>
                  <a:cubicBezTo>
                    <a:pt x="742794" y="313922"/>
                    <a:pt x="689883" y="302558"/>
                    <a:pt x="647773" y="325952"/>
                  </a:cubicBezTo>
                  <a:cubicBezTo>
                    <a:pt x="632987" y="333772"/>
                    <a:pt x="614658" y="328133"/>
                    <a:pt x="606834" y="313341"/>
                  </a:cubicBezTo>
                  <a:cubicBezTo>
                    <a:pt x="606558" y="312826"/>
                    <a:pt x="606298" y="312293"/>
                    <a:pt x="606053" y="311759"/>
                  </a:cubicBezTo>
                  <a:cubicBezTo>
                    <a:pt x="590033" y="276393"/>
                    <a:pt x="554864" y="253619"/>
                    <a:pt x="516042" y="253466"/>
                  </a:cubicBezTo>
                  <a:cubicBezTo>
                    <a:pt x="502568" y="253476"/>
                    <a:pt x="489241" y="256257"/>
                    <a:pt x="476894" y="261658"/>
                  </a:cubicBezTo>
                  <a:cubicBezTo>
                    <a:pt x="461528" y="268268"/>
                    <a:pt x="443711" y="261181"/>
                    <a:pt x="437097" y="245809"/>
                  </a:cubicBezTo>
                  <a:cubicBezTo>
                    <a:pt x="436297" y="243951"/>
                    <a:pt x="435684" y="242018"/>
                    <a:pt x="435270" y="240036"/>
                  </a:cubicBezTo>
                  <a:cubicBezTo>
                    <a:pt x="423952" y="186401"/>
                    <a:pt x="371299" y="152102"/>
                    <a:pt x="317666" y="163417"/>
                  </a:cubicBezTo>
                  <a:cubicBezTo>
                    <a:pt x="311557" y="164703"/>
                    <a:pt x="305583" y="166570"/>
                    <a:pt x="299824" y="168980"/>
                  </a:cubicBezTo>
                  <a:cubicBezTo>
                    <a:pt x="284478" y="175504"/>
                    <a:pt x="266748" y="168351"/>
                    <a:pt x="260223" y="153006"/>
                  </a:cubicBezTo>
                  <a:cubicBezTo>
                    <a:pt x="259184" y="150559"/>
                    <a:pt x="258472" y="147987"/>
                    <a:pt x="258105" y="145358"/>
                  </a:cubicBezTo>
                  <a:cubicBezTo>
                    <a:pt x="250324" y="91523"/>
                    <a:pt x="200374" y="54194"/>
                    <a:pt x="146540" y="61966"/>
                  </a:cubicBezTo>
                  <a:cubicBezTo>
                    <a:pt x="92706" y="69748"/>
                    <a:pt x="55373" y="119697"/>
                    <a:pt x="63154" y="173533"/>
                  </a:cubicBezTo>
                  <a:cubicBezTo>
                    <a:pt x="70936" y="227368"/>
                    <a:pt x="120885" y="264706"/>
                    <a:pt x="174719" y="256924"/>
                  </a:cubicBezTo>
                  <a:cubicBezTo>
                    <a:pt x="183087" y="255714"/>
                    <a:pt x="191265" y="253428"/>
                    <a:pt x="199050" y="250133"/>
                  </a:cubicBezTo>
                  <a:cubicBezTo>
                    <a:pt x="207741" y="246494"/>
                    <a:pt x="217627" y="247094"/>
                    <a:pt x="225815" y="251752"/>
                  </a:cubicBezTo>
                  <a:cubicBezTo>
                    <a:pt x="234012" y="256343"/>
                    <a:pt x="239558" y="264535"/>
                    <a:pt x="240769" y="273850"/>
                  </a:cubicBezTo>
                  <a:cubicBezTo>
                    <a:pt x="247925" y="327714"/>
                    <a:pt x="297394" y="365585"/>
                    <a:pt x="351261" y="358432"/>
                  </a:cubicBezTo>
                  <a:cubicBezTo>
                    <a:pt x="360183" y="357241"/>
                    <a:pt x="368900" y="354841"/>
                    <a:pt x="377168" y="351288"/>
                  </a:cubicBezTo>
                  <a:cubicBezTo>
                    <a:pt x="392533" y="344668"/>
                    <a:pt x="410351" y="351764"/>
                    <a:pt x="416965" y="367129"/>
                  </a:cubicBezTo>
                  <a:cubicBezTo>
                    <a:pt x="417765" y="368995"/>
                    <a:pt x="418377" y="370929"/>
                    <a:pt x="418792" y="372910"/>
                  </a:cubicBezTo>
                  <a:cubicBezTo>
                    <a:pt x="428422" y="418754"/>
                    <a:pt x="468818" y="451596"/>
                    <a:pt x="515661" y="451681"/>
                  </a:cubicBezTo>
                  <a:cubicBezTo>
                    <a:pt x="531785" y="451558"/>
                    <a:pt x="547626" y="447433"/>
                    <a:pt x="561762" y="439680"/>
                  </a:cubicBezTo>
                  <a:cubicBezTo>
                    <a:pt x="576548" y="431851"/>
                    <a:pt x="594877" y="437499"/>
                    <a:pt x="602700" y="452282"/>
                  </a:cubicBezTo>
                  <a:cubicBezTo>
                    <a:pt x="602977" y="452806"/>
                    <a:pt x="603237" y="453339"/>
                    <a:pt x="603481" y="453873"/>
                  </a:cubicBezTo>
                  <a:cubicBezTo>
                    <a:pt x="619502" y="489238"/>
                    <a:pt x="654671" y="512013"/>
                    <a:pt x="693493" y="512166"/>
                  </a:cubicBezTo>
                  <a:cubicBezTo>
                    <a:pt x="713600" y="512175"/>
                    <a:pt x="733222" y="505993"/>
                    <a:pt x="749690" y="494449"/>
                  </a:cubicBezTo>
                  <a:cubicBezTo>
                    <a:pt x="754729" y="490848"/>
                    <a:pt x="760739" y="488886"/>
                    <a:pt x="766931" y="488829"/>
                  </a:cubicBezTo>
                  <a:close/>
                </a:path>
              </a:pathLst>
            </a:custGeom>
            <a:grp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F3E4506D-9D68-39E2-1C9E-B02E5D3568F5}"/>
                </a:ext>
              </a:extLst>
            </p:cNvPr>
            <p:cNvSpPr/>
            <p:nvPr/>
          </p:nvSpPr>
          <p:spPr>
            <a:xfrm>
              <a:off x="6464123" y="3748710"/>
              <a:ext cx="177592" cy="175494"/>
            </a:xfrm>
            <a:custGeom>
              <a:avLst/>
              <a:gdLst>
                <a:gd name="connsiteX0" fmla="*/ 147313 w 177592"/>
                <a:gd name="connsiteY0" fmla="*/ 174984 h 175494"/>
                <a:gd name="connsiteX1" fmla="*/ 121119 w 177592"/>
                <a:gd name="connsiteY1" fmla="*/ 159839 h 175494"/>
                <a:gd name="connsiteX2" fmla="*/ 16344 w 177592"/>
                <a:gd name="connsiteY2" fmla="*/ 56683 h 175494"/>
                <a:gd name="connsiteX3" fmla="*/ 3374 w 177592"/>
                <a:gd name="connsiteY3" fmla="*/ 15859 h 175494"/>
                <a:gd name="connsiteX4" fmla="*/ 44199 w 177592"/>
                <a:gd name="connsiteY4" fmla="*/ 2886 h 175494"/>
                <a:gd name="connsiteX5" fmla="*/ 46634 w 177592"/>
                <a:gd name="connsiteY5" fmla="*/ 4296 h 175494"/>
                <a:gd name="connsiteX6" fmla="*/ 173507 w 177592"/>
                <a:gd name="connsiteY6" fmla="*/ 129740 h 175494"/>
                <a:gd name="connsiteX7" fmla="*/ 162554 w 177592"/>
                <a:gd name="connsiteY7" fmla="*/ 170869 h 175494"/>
                <a:gd name="connsiteX8" fmla="*/ 162362 w 177592"/>
                <a:gd name="connsiteY8" fmla="*/ 170983 h 175494"/>
                <a:gd name="connsiteX9" fmla="*/ 147313 w 177592"/>
                <a:gd name="connsiteY9" fmla="*/ 174984 h 17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592" h="175494">
                  <a:moveTo>
                    <a:pt x="147313" y="174984"/>
                  </a:moveTo>
                  <a:cubicBezTo>
                    <a:pt x="136500" y="174993"/>
                    <a:pt x="126508" y="169211"/>
                    <a:pt x="121119" y="159839"/>
                  </a:cubicBezTo>
                  <a:cubicBezTo>
                    <a:pt x="94613" y="117834"/>
                    <a:pt x="58754" y="82534"/>
                    <a:pt x="16344" y="56683"/>
                  </a:cubicBezTo>
                  <a:cubicBezTo>
                    <a:pt x="1489" y="48987"/>
                    <a:pt x="-4319" y="30709"/>
                    <a:pt x="3374" y="15859"/>
                  </a:cubicBezTo>
                  <a:cubicBezTo>
                    <a:pt x="11065" y="1000"/>
                    <a:pt x="29344" y="-4801"/>
                    <a:pt x="44199" y="2886"/>
                  </a:cubicBezTo>
                  <a:cubicBezTo>
                    <a:pt x="45031" y="3314"/>
                    <a:pt x="45844" y="3791"/>
                    <a:pt x="46634" y="4296"/>
                  </a:cubicBezTo>
                  <a:cubicBezTo>
                    <a:pt x="98348" y="35367"/>
                    <a:pt x="141856" y="78381"/>
                    <a:pt x="173507" y="129740"/>
                  </a:cubicBezTo>
                  <a:cubicBezTo>
                    <a:pt x="181841" y="144123"/>
                    <a:pt x="176937" y="162534"/>
                    <a:pt x="162554" y="170869"/>
                  </a:cubicBezTo>
                  <a:cubicBezTo>
                    <a:pt x="162490" y="170907"/>
                    <a:pt x="162426" y="170945"/>
                    <a:pt x="162362" y="170983"/>
                  </a:cubicBezTo>
                  <a:cubicBezTo>
                    <a:pt x="157790" y="173631"/>
                    <a:pt x="152595" y="175012"/>
                    <a:pt x="147313" y="174984"/>
                  </a:cubicBezTo>
                  <a:close/>
                </a:path>
              </a:pathLst>
            </a:custGeom>
            <a:grp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DF78DE65-DA95-B7A8-388A-4530FC5A414F}"/>
                </a:ext>
              </a:extLst>
            </p:cNvPr>
            <p:cNvSpPr/>
            <p:nvPr/>
          </p:nvSpPr>
          <p:spPr>
            <a:xfrm>
              <a:off x="6807104" y="2471527"/>
              <a:ext cx="997490" cy="1840535"/>
            </a:xfrm>
            <a:custGeom>
              <a:avLst/>
              <a:gdLst>
                <a:gd name="connsiteX0" fmla="*/ 159805 w 997490"/>
                <a:gd name="connsiteY0" fmla="*/ 1840026 h 1840535"/>
                <a:gd name="connsiteX1" fmla="*/ 64555 w 997490"/>
                <a:gd name="connsiteY1" fmla="*/ 1744776 h 1840535"/>
                <a:gd name="connsiteX2" fmla="*/ 64555 w 997490"/>
                <a:gd name="connsiteY2" fmla="*/ 1646954 h 1840535"/>
                <a:gd name="connsiteX3" fmla="*/ 53030 w 997490"/>
                <a:gd name="connsiteY3" fmla="*/ 1605997 h 1840535"/>
                <a:gd name="connsiteX4" fmla="*/ 32265 w 997490"/>
                <a:gd name="connsiteY4" fmla="*/ 1518938 h 1840535"/>
                <a:gd name="connsiteX5" fmla="*/ 49220 w 997490"/>
                <a:gd name="connsiteY5" fmla="*/ 1439690 h 1840535"/>
                <a:gd name="connsiteX6" fmla="*/ -25 w 997490"/>
                <a:gd name="connsiteY6" fmla="*/ 1325390 h 1840535"/>
                <a:gd name="connsiteX7" fmla="*/ 159805 w 997490"/>
                <a:gd name="connsiteY7" fmla="*/ 1165941 h 1840535"/>
                <a:gd name="connsiteX8" fmla="*/ 256770 w 997490"/>
                <a:gd name="connsiteY8" fmla="*/ 1199374 h 1840535"/>
                <a:gd name="connsiteX9" fmla="*/ 450698 w 997490"/>
                <a:gd name="connsiteY9" fmla="*/ 1199374 h 1840535"/>
                <a:gd name="connsiteX10" fmla="*/ 547663 w 997490"/>
                <a:gd name="connsiteY10" fmla="*/ 1165941 h 1840535"/>
                <a:gd name="connsiteX11" fmla="*/ 592716 w 997490"/>
                <a:gd name="connsiteY11" fmla="*/ 1172704 h 1840535"/>
                <a:gd name="connsiteX12" fmla="*/ 683585 w 997490"/>
                <a:gd name="connsiteY12" fmla="*/ 1080407 h 1840535"/>
                <a:gd name="connsiteX13" fmla="*/ 696634 w 997490"/>
                <a:gd name="connsiteY13" fmla="*/ 962297 h 1840535"/>
                <a:gd name="connsiteX14" fmla="*/ 696634 w 997490"/>
                <a:gd name="connsiteY14" fmla="*/ 961821 h 1840535"/>
                <a:gd name="connsiteX15" fmla="*/ 712255 w 997490"/>
                <a:gd name="connsiteY15" fmla="*/ 937627 h 1840535"/>
                <a:gd name="connsiteX16" fmla="*/ 698825 w 997490"/>
                <a:gd name="connsiteY16" fmla="*/ 764368 h 1840535"/>
                <a:gd name="connsiteX17" fmla="*/ 666440 w 997490"/>
                <a:gd name="connsiteY17" fmla="*/ 570438 h 1840535"/>
                <a:gd name="connsiteX18" fmla="*/ 647390 w 997490"/>
                <a:gd name="connsiteY18" fmla="*/ 355936 h 1840535"/>
                <a:gd name="connsiteX19" fmla="*/ 668916 w 997490"/>
                <a:gd name="connsiteY19" fmla="*/ 139242 h 1840535"/>
                <a:gd name="connsiteX20" fmla="*/ 711588 w 997490"/>
                <a:gd name="connsiteY20" fmla="*/ 142099 h 1840535"/>
                <a:gd name="connsiteX21" fmla="*/ 708731 w 997490"/>
                <a:gd name="connsiteY21" fmla="*/ 184771 h 1840535"/>
                <a:gd name="connsiteX22" fmla="*/ 697691 w 997490"/>
                <a:gd name="connsiteY22" fmla="*/ 322131 h 1840535"/>
                <a:gd name="connsiteX23" fmla="*/ 708731 w 997490"/>
                <a:gd name="connsiteY23" fmla="*/ 333171 h 1840535"/>
                <a:gd name="connsiteX24" fmla="*/ 711512 w 997490"/>
                <a:gd name="connsiteY24" fmla="*/ 375919 h 1840535"/>
                <a:gd name="connsiteX25" fmla="*/ 708731 w 997490"/>
                <a:gd name="connsiteY25" fmla="*/ 378700 h 1840535"/>
                <a:gd name="connsiteX26" fmla="*/ 698463 w 997490"/>
                <a:gd name="connsiteY26" fmla="*/ 516527 h 1840535"/>
                <a:gd name="connsiteX27" fmla="*/ 723495 w 997490"/>
                <a:gd name="connsiteY27" fmla="*/ 537291 h 1840535"/>
                <a:gd name="connsiteX28" fmla="*/ 734086 w 997490"/>
                <a:gd name="connsiteY28" fmla="*/ 578659 h 1840535"/>
                <a:gd name="connsiteX29" fmla="*/ 731114 w 997490"/>
                <a:gd name="connsiteY29" fmla="*/ 582821 h 1840535"/>
                <a:gd name="connsiteX30" fmla="*/ 740411 w 997490"/>
                <a:gd name="connsiteY30" fmla="*/ 720172 h 1840535"/>
                <a:gd name="connsiteX31" fmla="*/ 755879 w 997490"/>
                <a:gd name="connsiteY31" fmla="*/ 731220 h 1840535"/>
                <a:gd name="connsiteX32" fmla="*/ 770167 w 997490"/>
                <a:gd name="connsiteY32" fmla="*/ 752271 h 1840535"/>
                <a:gd name="connsiteX33" fmla="*/ 763404 w 997490"/>
                <a:gd name="connsiteY33" fmla="*/ 776750 h 1840535"/>
                <a:gd name="connsiteX34" fmla="*/ 772815 w 997490"/>
                <a:gd name="connsiteY34" fmla="*/ 913824 h 1840535"/>
                <a:gd name="connsiteX35" fmla="*/ 773691 w 997490"/>
                <a:gd name="connsiteY35" fmla="*/ 914576 h 1840535"/>
                <a:gd name="connsiteX36" fmla="*/ 776615 w 997490"/>
                <a:gd name="connsiteY36" fmla="*/ 957172 h 1840535"/>
                <a:gd name="connsiteX37" fmla="*/ 773691 w 997490"/>
                <a:gd name="connsiteY37" fmla="*/ 960106 h 1840535"/>
                <a:gd name="connsiteX38" fmla="*/ 750641 w 997490"/>
                <a:gd name="connsiteY38" fmla="*/ 989253 h 1840535"/>
                <a:gd name="connsiteX39" fmla="*/ 751308 w 997490"/>
                <a:gd name="connsiteY39" fmla="*/ 1081264 h 1840535"/>
                <a:gd name="connsiteX40" fmla="*/ 747059 w 997490"/>
                <a:gd name="connsiteY40" fmla="*/ 1123755 h 1840535"/>
                <a:gd name="connsiteX41" fmla="*/ 731114 w 997490"/>
                <a:gd name="connsiteY41" fmla="*/ 1130413 h 1840535"/>
                <a:gd name="connsiteX42" fmla="*/ 643770 w 997490"/>
                <a:gd name="connsiteY42" fmla="*/ 1217757 h 1840535"/>
                <a:gd name="connsiteX43" fmla="*/ 627197 w 997490"/>
                <a:gd name="connsiteY43" fmla="*/ 1241665 h 1840535"/>
                <a:gd name="connsiteX44" fmla="*/ 598145 w 997490"/>
                <a:gd name="connsiteY44" fmla="*/ 1240522 h 1840535"/>
                <a:gd name="connsiteX45" fmla="*/ 473463 w 997490"/>
                <a:gd name="connsiteY45" fmla="*/ 1260429 h 1840535"/>
                <a:gd name="connsiteX46" fmla="*/ 430715 w 997490"/>
                <a:gd name="connsiteY46" fmla="*/ 1263210 h 1840535"/>
                <a:gd name="connsiteX47" fmla="*/ 427934 w 997490"/>
                <a:gd name="connsiteY47" fmla="*/ 1260429 h 1840535"/>
                <a:gd name="connsiteX48" fmla="*/ 290574 w 997490"/>
                <a:gd name="connsiteY48" fmla="*/ 1249390 h 1840535"/>
                <a:gd name="connsiteX49" fmla="*/ 279534 w 997490"/>
                <a:gd name="connsiteY49" fmla="*/ 1260429 h 1840535"/>
                <a:gd name="connsiteX50" fmla="*/ 236786 w 997490"/>
                <a:gd name="connsiteY50" fmla="*/ 1263210 h 1840535"/>
                <a:gd name="connsiteX51" fmla="*/ 234005 w 997490"/>
                <a:gd name="connsiteY51" fmla="*/ 1260429 h 1840535"/>
                <a:gd name="connsiteX52" fmla="*/ 159805 w 997490"/>
                <a:gd name="connsiteY52" fmla="*/ 1226139 h 1840535"/>
                <a:gd name="connsiteX53" fmla="*/ 60840 w 997490"/>
                <a:gd name="connsiteY53" fmla="*/ 1325199 h 1840535"/>
                <a:gd name="connsiteX54" fmla="*/ 105417 w 997490"/>
                <a:gd name="connsiteY54" fmla="*/ 1407877 h 1840535"/>
                <a:gd name="connsiteX55" fmla="*/ 113228 w 997490"/>
                <a:gd name="connsiteY55" fmla="*/ 1449691 h 1840535"/>
                <a:gd name="connsiteX56" fmla="*/ 93130 w 997490"/>
                <a:gd name="connsiteY56" fmla="*/ 1519129 h 1840535"/>
                <a:gd name="connsiteX57" fmla="*/ 106941 w 997490"/>
                <a:gd name="connsiteY57" fmla="*/ 1578088 h 1840535"/>
                <a:gd name="connsiteX58" fmla="*/ 125420 w 997490"/>
                <a:gd name="connsiteY58" fmla="*/ 1647145 h 1840535"/>
                <a:gd name="connsiteX59" fmla="*/ 125420 w 997490"/>
                <a:gd name="connsiteY59" fmla="*/ 1745347 h 1840535"/>
                <a:gd name="connsiteX60" fmla="*/ 159805 w 997490"/>
                <a:gd name="connsiteY60" fmla="*/ 1779732 h 1840535"/>
                <a:gd name="connsiteX61" fmla="*/ 194190 w 997490"/>
                <a:gd name="connsiteY61" fmla="*/ 1745347 h 1840535"/>
                <a:gd name="connsiteX62" fmla="*/ 194190 w 997490"/>
                <a:gd name="connsiteY62" fmla="*/ 1646954 h 1840535"/>
                <a:gd name="connsiteX63" fmla="*/ 212669 w 997490"/>
                <a:gd name="connsiteY63" fmla="*/ 1577898 h 1840535"/>
                <a:gd name="connsiteX64" fmla="*/ 226575 w 997490"/>
                <a:gd name="connsiteY64" fmla="*/ 1518938 h 1840535"/>
                <a:gd name="connsiteX65" fmla="*/ 206477 w 997490"/>
                <a:gd name="connsiteY65" fmla="*/ 1449501 h 1840535"/>
                <a:gd name="connsiteX66" fmla="*/ 214478 w 997490"/>
                <a:gd name="connsiteY66" fmla="*/ 1407553 h 1840535"/>
                <a:gd name="connsiteX67" fmla="*/ 214574 w 997490"/>
                <a:gd name="connsiteY67" fmla="*/ 1407495 h 1840535"/>
                <a:gd name="connsiteX68" fmla="*/ 233624 w 997490"/>
                <a:gd name="connsiteY68" fmla="*/ 1389779 h 1840535"/>
                <a:gd name="connsiteX69" fmla="*/ 276372 w 997490"/>
                <a:gd name="connsiteY69" fmla="*/ 1386998 h 1840535"/>
                <a:gd name="connsiteX70" fmla="*/ 279153 w 997490"/>
                <a:gd name="connsiteY70" fmla="*/ 1389779 h 1840535"/>
                <a:gd name="connsiteX71" fmla="*/ 416513 w 997490"/>
                <a:gd name="connsiteY71" fmla="*/ 1400818 h 1840535"/>
                <a:gd name="connsiteX72" fmla="*/ 427553 w 997490"/>
                <a:gd name="connsiteY72" fmla="*/ 1389779 h 1840535"/>
                <a:gd name="connsiteX73" fmla="*/ 470301 w 997490"/>
                <a:gd name="connsiteY73" fmla="*/ 1386998 h 1840535"/>
                <a:gd name="connsiteX74" fmla="*/ 473082 w 997490"/>
                <a:gd name="connsiteY74" fmla="*/ 1389779 h 1840535"/>
                <a:gd name="connsiteX75" fmla="*/ 611280 w 997490"/>
                <a:gd name="connsiteY75" fmla="*/ 1400495 h 1840535"/>
                <a:gd name="connsiteX76" fmla="*/ 645104 w 997490"/>
                <a:gd name="connsiteY76" fmla="*/ 1335391 h 1840535"/>
                <a:gd name="connsiteX77" fmla="*/ 678317 w 997490"/>
                <a:gd name="connsiteY77" fmla="*/ 1308550 h 1840535"/>
                <a:gd name="connsiteX78" fmla="*/ 690729 w 997490"/>
                <a:gd name="connsiteY78" fmla="*/ 1312721 h 1840535"/>
                <a:gd name="connsiteX79" fmla="*/ 741211 w 997490"/>
                <a:gd name="connsiteY79" fmla="*/ 1327104 h 1840535"/>
                <a:gd name="connsiteX80" fmla="*/ 840176 w 997490"/>
                <a:gd name="connsiteY80" fmla="*/ 1228045 h 1840535"/>
                <a:gd name="connsiteX81" fmla="*/ 825793 w 997490"/>
                <a:gd name="connsiteY81" fmla="*/ 1177562 h 1840535"/>
                <a:gd name="connsiteX82" fmla="*/ 836299 w 997490"/>
                <a:gd name="connsiteY82" fmla="*/ 1136033 h 1840535"/>
                <a:gd name="connsiteX83" fmla="*/ 848558 w 997490"/>
                <a:gd name="connsiteY83" fmla="*/ 1131937 h 1840535"/>
                <a:gd name="connsiteX84" fmla="*/ 936616 w 997490"/>
                <a:gd name="connsiteY84" fmla="*/ 1024714 h 1840535"/>
                <a:gd name="connsiteX85" fmla="*/ 902945 w 997490"/>
                <a:gd name="connsiteY85" fmla="*/ 959916 h 1840535"/>
                <a:gd name="connsiteX86" fmla="*/ 900021 w 997490"/>
                <a:gd name="connsiteY86" fmla="*/ 917320 h 1840535"/>
                <a:gd name="connsiteX87" fmla="*/ 902945 w 997490"/>
                <a:gd name="connsiteY87" fmla="*/ 914386 h 1840535"/>
                <a:gd name="connsiteX88" fmla="*/ 913613 w 997490"/>
                <a:gd name="connsiteY88" fmla="*/ 776455 h 1840535"/>
                <a:gd name="connsiteX89" fmla="*/ 888467 w 997490"/>
                <a:gd name="connsiteY89" fmla="*/ 755509 h 1840535"/>
                <a:gd name="connsiteX90" fmla="*/ 874180 w 997490"/>
                <a:gd name="connsiteY90" fmla="*/ 734459 h 1840535"/>
                <a:gd name="connsiteX91" fmla="*/ 880943 w 997490"/>
                <a:gd name="connsiteY91" fmla="*/ 709980 h 1840535"/>
                <a:gd name="connsiteX92" fmla="*/ 871303 w 997490"/>
                <a:gd name="connsiteY92" fmla="*/ 572382 h 1840535"/>
                <a:gd name="connsiteX93" fmla="*/ 856178 w 997490"/>
                <a:gd name="connsiteY93" fmla="*/ 561580 h 1840535"/>
                <a:gd name="connsiteX94" fmla="*/ 845586 w 997490"/>
                <a:gd name="connsiteY94" fmla="*/ 520213 h 1840535"/>
                <a:gd name="connsiteX95" fmla="*/ 848558 w 997490"/>
                <a:gd name="connsiteY95" fmla="*/ 516051 h 1840535"/>
                <a:gd name="connsiteX96" fmla="*/ 839433 w 997490"/>
                <a:gd name="connsiteY96" fmla="*/ 379224 h 1840535"/>
                <a:gd name="connsiteX97" fmla="*/ 838271 w 997490"/>
                <a:gd name="connsiteY97" fmla="*/ 378224 h 1840535"/>
                <a:gd name="connsiteX98" fmla="*/ 835489 w 997490"/>
                <a:gd name="connsiteY98" fmla="*/ 335476 h 1840535"/>
                <a:gd name="connsiteX99" fmla="*/ 838271 w 997490"/>
                <a:gd name="connsiteY99" fmla="*/ 332695 h 1840535"/>
                <a:gd name="connsiteX100" fmla="*/ 849310 w 997490"/>
                <a:gd name="connsiteY100" fmla="*/ 195334 h 1840535"/>
                <a:gd name="connsiteX101" fmla="*/ 838271 w 997490"/>
                <a:gd name="connsiteY101" fmla="*/ 184295 h 1840535"/>
                <a:gd name="connsiteX102" fmla="*/ 835489 w 997490"/>
                <a:gd name="connsiteY102" fmla="*/ 141547 h 1840535"/>
                <a:gd name="connsiteX103" fmla="*/ 838271 w 997490"/>
                <a:gd name="connsiteY103" fmla="*/ 138765 h 1840535"/>
                <a:gd name="connsiteX104" fmla="*/ 872561 w 997490"/>
                <a:gd name="connsiteY104" fmla="*/ 64566 h 1840535"/>
                <a:gd name="connsiteX105" fmla="*/ 869227 w 997490"/>
                <a:gd name="connsiteY105" fmla="*/ 39134 h 1840535"/>
                <a:gd name="connsiteX106" fmla="*/ 888686 w 997490"/>
                <a:gd name="connsiteY106" fmla="*/ 976 h 1840535"/>
                <a:gd name="connsiteX107" fmla="*/ 926853 w 997490"/>
                <a:gd name="connsiteY107" fmla="*/ 20436 h 1840535"/>
                <a:gd name="connsiteX108" fmla="*/ 927710 w 997490"/>
                <a:gd name="connsiteY108" fmla="*/ 23704 h 1840535"/>
                <a:gd name="connsiteX109" fmla="*/ 899135 w 997490"/>
                <a:gd name="connsiteY109" fmla="*/ 161530 h 1840535"/>
                <a:gd name="connsiteX110" fmla="*/ 899135 w 997490"/>
                <a:gd name="connsiteY110" fmla="*/ 355459 h 1840535"/>
                <a:gd name="connsiteX111" fmla="*/ 912661 w 997490"/>
                <a:gd name="connsiteY111" fmla="*/ 528719 h 1840535"/>
                <a:gd name="connsiteX112" fmla="*/ 944951 w 997490"/>
                <a:gd name="connsiteY112" fmla="*/ 722648 h 1840535"/>
                <a:gd name="connsiteX113" fmla="*/ 964001 w 997490"/>
                <a:gd name="connsiteY113" fmla="*/ 937151 h 1840535"/>
                <a:gd name="connsiteX114" fmla="*/ 936550 w 997490"/>
                <a:gd name="connsiteY114" fmla="*/ 1159208 h 1840535"/>
                <a:gd name="connsiteX115" fmla="*/ 893706 w 997490"/>
                <a:gd name="connsiteY115" fmla="*/ 1182991 h 1840535"/>
                <a:gd name="connsiteX116" fmla="*/ 900469 w 997490"/>
                <a:gd name="connsiteY116" fmla="*/ 1228045 h 1840535"/>
                <a:gd name="connsiteX117" fmla="*/ 741020 w 997490"/>
                <a:gd name="connsiteY117" fmla="*/ 1387588 h 1840535"/>
                <a:gd name="connsiteX118" fmla="*/ 695967 w 997490"/>
                <a:gd name="connsiteY118" fmla="*/ 1380825 h 1840535"/>
                <a:gd name="connsiteX119" fmla="*/ 492723 w 997490"/>
                <a:gd name="connsiteY119" fmla="*/ 1474694 h 1840535"/>
                <a:gd name="connsiteX120" fmla="*/ 450127 w 997490"/>
                <a:gd name="connsiteY120" fmla="*/ 1451025 h 1840535"/>
                <a:gd name="connsiteX121" fmla="*/ 278677 w 997490"/>
                <a:gd name="connsiteY121" fmla="*/ 1465884 h 1840535"/>
                <a:gd name="connsiteX122" fmla="*/ 286011 w 997490"/>
                <a:gd name="connsiteY122" fmla="*/ 1518938 h 1840535"/>
                <a:gd name="connsiteX123" fmla="*/ 265247 w 997490"/>
                <a:gd name="connsiteY123" fmla="*/ 1605997 h 1840535"/>
                <a:gd name="connsiteX124" fmla="*/ 253626 w 997490"/>
                <a:gd name="connsiteY124" fmla="*/ 1646954 h 1840535"/>
                <a:gd name="connsiteX125" fmla="*/ 253626 w 997490"/>
                <a:gd name="connsiteY125" fmla="*/ 1745157 h 1840535"/>
                <a:gd name="connsiteX126" fmla="*/ 159805 w 997490"/>
                <a:gd name="connsiteY126" fmla="*/ 1840026 h 184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997490" h="1840535">
                  <a:moveTo>
                    <a:pt x="159805" y="1840026"/>
                  </a:moveTo>
                  <a:cubicBezTo>
                    <a:pt x="107198" y="1840026"/>
                    <a:pt x="64555" y="1797383"/>
                    <a:pt x="64555" y="1744776"/>
                  </a:cubicBezTo>
                  <a:lnTo>
                    <a:pt x="64555" y="1646954"/>
                  </a:lnTo>
                  <a:cubicBezTo>
                    <a:pt x="64117" y="1632562"/>
                    <a:pt x="60164" y="1618503"/>
                    <a:pt x="53030" y="1605997"/>
                  </a:cubicBezTo>
                  <a:cubicBezTo>
                    <a:pt x="39180" y="1579079"/>
                    <a:pt x="32056" y="1549208"/>
                    <a:pt x="32265" y="1518938"/>
                  </a:cubicBezTo>
                  <a:cubicBezTo>
                    <a:pt x="32170" y="1491610"/>
                    <a:pt x="37952" y="1464588"/>
                    <a:pt x="49220" y="1439690"/>
                  </a:cubicBezTo>
                  <a:cubicBezTo>
                    <a:pt x="18311" y="1409620"/>
                    <a:pt x="604" y="1368510"/>
                    <a:pt x="-25" y="1325390"/>
                  </a:cubicBezTo>
                  <a:cubicBezTo>
                    <a:pt x="80" y="1237227"/>
                    <a:pt x="71642" y="1165837"/>
                    <a:pt x="159805" y="1165941"/>
                  </a:cubicBezTo>
                  <a:cubicBezTo>
                    <a:pt x="194943" y="1165998"/>
                    <a:pt x="229061" y="1177762"/>
                    <a:pt x="256770" y="1199374"/>
                  </a:cubicBezTo>
                  <a:cubicBezTo>
                    <a:pt x="313729" y="1154807"/>
                    <a:pt x="393739" y="1154807"/>
                    <a:pt x="450698" y="1199374"/>
                  </a:cubicBezTo>
                  <a:cubicBezTo>
                    <a:pt x="478426" y="1177800"/>
                    <a:pt x="512535" y="1166046"/>
                    <a:pt x="547663" y="1165941"/>
                  </a:cubicBezTo>
                  <a:cubicBezTo>
                    <a:pt x="562932" y="1165970"/>
                    <a:pt x="578114" y="1168247"/>
                    <a:pt x="592716" y="1172704"/>
                  </a:cubicBezTo>
                  <a:cubicBezTo>
                    <a:pt x="608299" y="1130290"/>
                    <a:pt x="641418" y="1096647"/>
                    <a:pt x="683585" y="1080407"/>
                  </a:cubicBezTo>
                  <a:cubicBezTo>
                    <a:pt x="666440" y="1023257"/>
                    <a:pt x="695110" y="965345"/>
                    <a:pt x="696634" y="962297"/>
                  </a:cubicBezTo>
                  <a:lnTo>
                    <a:pt x="696634" y="961821"/>
                  </a:lnTo>
                  <a:cubicBezTo>
                    <a:pt x="701130" y="953315"/>
                    <a:pt x="706359" y="945228"/>
                    <a:pt x="712255" y="937627"/>
                  </a:cubicBezTo>
                  <a:cubicBezTo>
                    <a:pt x="673174" y="887897"/>
                    <a:pt x="667878" y="819526"/>
                    <a:pt x="698825" y="764368"/>
                  </a:cubicBezTo>
                  <a:cubicBezTo>
                    <a:pt x="644104" y="715199"/>
                    <a:pt x="630664" y="634723"/>
                    <a:pt x="666440" y="570438"/>
                  </a:cubicBezTo>
                  <a:cubicBezTo>
                    <a:pt x="604718" y="515050"/>
                    <a:pt x="596402" y="421334"/>
                    <a:pt x="647390" y="355936"/>
                  </a:cubicBezTo>
                  <a:cubicBezTo>
                    <a:pt x="595507" y="289556"/>
                    <a:pt x="604984" y="194115"/>
                    <a:pt x="668916" y="139242"/>
                  </a:cubicBezTo>
                  <a:cubicBezTo>
                    <a:pt x="681489" y="128250"/>
                    <a:pt x="700596" y="129526"/>
                    <a:pt x="711588" y="142099"/>
                  </a:cubicBezTo>
                  <a:cubicBezTo>
                    <a:pt x="722580" y="154672"/>
                    <a:pt x="721304" y="173779"/>
                    <a:pt x="708731" y="184771"/>
                  </a:cubicBezTo>
                  <a:cubicBezTo>
                    <a:pt x="667754" y="219651"/>
                    <a:pt x="662811" y="281155"/>
                    <a:pt x="697691" y="322131"/>
                  </a:cubicBezTo>
                  <a:cubicBezTo>
                    <a:pt x="701073" y="326103"/>
                    <a:pt x="704759" y="329790"/>
                    <a:pt x="708731" y="333171"/>
                  </a:cubicBezTo>
                  <a:cubicBezTo>
                    <a:pt x="721304" y="344210"/>
                    <a:pt x="722551" y="363346"/>
                    <a:pt x="711512" y="375919"/>
                  </a:cubicBezTo>
                  <a:cubicBezTo>
                    <a:pt x="710645" y="376900"/>
                    <a:pt x="709721" y="377833"/>
                    <a:pt x="708731" y="378700"/>
                  </a:cubicBezTo>
                  <a:cubicBezTo>
                    <a:pt x="667840" y="413923"/>
                    <a:pt x="663239" y="475627"/>
                    <a:pt x="698463" y="516527"/>
                  </a:cubicBezTo>
                  <a:cubicBezTo>
                    <a:pt x="705587" y="524794"/>
                    <a:pt x="714046" y="531814"/>
                    <a:pt x="723495" y="537291"/>
                  </a:cubicBezTo>
                  <a:cubicBezTo>
                    <a:pt x="737839" y="545788"/>
                    <a:pt x="742583" y="564314"/>
                    <a:pt x="734086" y="578659"/>
                  </a:cubicBezTo>
                  <a:cubicBezTo>
                    <a:pt x="733210" y="580125"/>
                    <a:pt x="732219" y="581516"/>
                    <a:pt x="731114" y="582821"/>
                  </a:cubicBezTo>
                  <a:cubicBezTo>
                    <a:pt x="695748" y="623312"/>
                    <a:pt x="699910" y="684814"/>
                    <a:pt x="740411" y="720172"/>
                  </a:cubicBezTo>
                  <a:cubicBezTo>
                    <a:pt x="745192" y="724353"/>
                    <a:pt x="750374" y="728048"/>
                    <a:pt x="755879" y="731220"/>
                  </a:cubicBezTo>
                  <a:cubicBezTo>
                    <a:pt x="763519" y="735783"/>
                    <a:pt x="768748" y="743489"/>
                    <a:pt x="770167" y="752271"/>
                  </a:cubicBezTo>
                  <a:cubicBezTo>
                    <a:pt x="771596" y="761024"/>
                    <a:pt x="769129" y="769968"/>
                    <a:pt x="763404" y="776750"/>
                  </a:cubicBezTo>
                  <a:cubicBezTo>
                    <a:pt x="728152" y="817203"/>
                    <a:pt x="732362" y="878572"/>
                    <a:pt x="772815" y="913824"/>
                  </a:cubicBezTo>
                  <a:cubicBezTo>
                    <a:pt x="773110" y="914072"/>
                    <a:pt x="773396" y="914329"/>
                    <a:pt x="773691" y="914576"/>
                  </a:cubicBezTo>
                  <a:cubicBezTo>
                    <a:pt x="786264" y="925530"/>
                    <a:pt x="787579" y="944600"/>
                    <a:pt x="776615" y="957172"/>
                  </a:cubicBezTo>
                  <a:cubicBezTo>
                    <a:pt x="775711" y="958220"/>
                    <a:pt x="774729" y="959201"/>
                    <a:pt x="773691" y="960106"/>
                  </a:cubicBezTo>
                  <a:cubicBezTo>
                    <a:pt x="764271" y="968317"/>
                    <a:pt x="756461" y="978194"/>
                    <a:pt x="750641" y="989253"/>
                  </a:cubicBezTo>
                  <a:cubicBezTo>
                    <a:pt x="749212" y="992110"/>
                    <a:pt x="723685" y="1047260"/>
                    <a:pt x="751308" y="1081264"/>
                  </a:cubicBezTo>
                  <a:cubicBezTo>
                    <a:pt x="761871" y="1094171"/>
                    <a:pt x="759966" y="1113192"/>
                    <a:pt x="747059" y="1123755"/>
                  </a:cubicBezTo>
                  <a:cubicBezTo>
                    <a:pt x="742506" y="1127479"/>
                    <a:pt x="736963" y="1129794"/>
                    <a:pt x="731114" y="1130413"/>
                  </a:cubicBezTo>
                  <a:cubicBezTo>
                    <a:pt x="684928" y="1135033"/>
                    <a:pt x="648390" y="1171571"/>
                    <a:pt x="643770" y="1217757"/>
                  </a:cubicBezTo>
                  <a:cubicBezTo>
                    <a:pt x="642618" y="1228006"/>
                    <a:pt x="636388" y="1236988"/>
                    <a:pt x="627197" y="1241665"/>
                  </a:cubicBezTo>
                  <a:cubicBezTo>
                    <a:pt x="617948" y="1246256"/>
                    <a:pt x="607004" y="1245828"/>
                    <a:pt x="598145" y="1240522"/>
                  </a:cubicBezTo>
                  <a:cubicBezTo>
                    <a:pt x="557379" y="1215395"/>
                    <a:pt x="504372" y="1223863"/>
                    <a:pt x="473463" y="1260429"/>
                  </a:cubicBezTo>
                  <a:cubicBezTo>
                    <a:pt x="462424" y="1273002"/>
                    <a:pt x="443288" y="1274250"/>
                    <a:pt x="430715" y="1263210"/>
                  </a:cubicBezTo>
                  <a:cubicBezTo>
                    <a:pt x="429734" y="1262344"/>
                    <a:pt x="428800" y="1261420"/>
                    <a:pt x="427934" y="1260429"/>
                  </a:cubicBezTo>
                  <a:cubicBezTo>
                    <a:pt x="393053" y="1219453"/>
                    <a:pt x="331550" y="1214509"/>
                    <a:pt x="290574" y="1249390"/>
                  </a:cubicBezTo>
                  <a:cubicBezTo>
                    <a:pt x="286602" y="1252772"/>
                    <a:pt x="282916" y="1256457"/>
                    <a:pt x="279534" y="1260429"/>
                  </a:cubicBezTo>
                  <a:cubicBezTo>
                    <a:pt x="268495" y="1273002"/>
                    <a:pt x="249359" y="1274250"/>
                    <a:pt x="236786" y="1263210"/>
                  </a:cubicBezTo>
                  <a:cubicBezTo>
                    <a:pt x="235805" y="1262344"/>
                    <a:pt x="234871" y="1261420"/>
                    <a:pt x="234005" y="1260429"/>
                  </a:cubicBezTo>
                  <a:cubicBezTo>
                    <a:pt x="215498" y="1238665"/>
                    <a:pt x="188370" y="1226130"/>
                    <a:pt x="159805" y="1226139"/>
                  </a:cubicBezTo>
                  <a:cubicBezTo>
                    <a:pt x="105150" y="1226244"/>
                    <a:pt x="60897" y="1270545"/>
                    <a:pt x="60840" y="1325199"/>
                  </a:cubicBezTo>
                  <a:cubicBezTo>
                    <a:pt x="61469" y="1358347"/>
                    <a:pt x="78071" y="1389141"/>
                    <a:pt x="105417" y="1407877"/>
                  </a:cubicBezTo>
                  <a:cubicBezTo>
                    <a:pt x="119019" y="1417335"/>
                    <a:pt x="122495" y="1435966"/>
                    <a:pt x="113228" y="1449691"/>
                  </a:cubicBezTo>
                  <a:cubicBezTo>
                    <a:pt x="99807" y="1470341"/>
                    <a:pt x="92806" y="1494506"/>
                    <a:pt x="93130" y="1519129"/>
                  </a:cubicBezTo>
                  <a:cubicBezTo>
                    <a:pt x="92930" y="1539607"/>
                    <a:pt x="97664" y="1559829"/>
                    <a:pt x="106941" y="1578088"/>
                  </a:cubicBezTo>
                  <a:cubicBezTo>
                    <a:pt x="118619" y="1599262"/>
                    <a:pt x="124962" y="1622970"/>
                    <a:pt x="125420" y="1647145"/>
                  </a:cubicBezTo>
                  <a:lnTo>
                    <a:pt x="125420" y="1745347"/>
                  </a:lnTo>
                  <a:cubicBezTo>
                    <a:pt x="125420" y="1764340"/>
                    <a:pt x="140812" y="1779732"/>
                    <a:pt x="159805" y="1779732"/>
                  </a:cubicBezTo>
                  <a:cubicBezTo>
                    <a:pt x="178798" y="1779732"/>
                    <a:pt x="194190" y="1764340"/>
                    <a:pt x="194190" y="1745347"/>
                  </a:cubicBezTo>
                  <a:lnTo>
                    <a:pt x="194190" y="1646954"/>
                  </a:lnTo>
                  <a:cubicBezTo>
                    <a:pt x="194695" y="1622779"/>
                    <a:pt x="201029" y="1599091"/>
                    <a:pt x="212669" y="1577898"/>
                  </a:cubicBezTo>
                  <a:cubicBezTo>
                    <a:pt x="221975" y="1559648"/>
                    <a:pt x="226747" y="1539426"/>
                    <a:pt x="226575" y="1518938"/>
                  </a:cubicBezTo>
                  <a:cubicBezTo>
                    <a:pt x="226899" y="1494316"/>
                    <a:pt x="219898" y="1470151"/>
                    <a:pt x="206477" y="1449501"/>
                  </a:cubicBezTo>
                  <a:cubicBezTo>
                    <a:pt x="197105" y="1435709"/>
                    <a:pt x="200686" y="1416925"/>
                    <a:pt x="214478" y="1407553"/>
                  </a:cubicBezTo>
                  <a:cubicBezTo>
                    <a:pt x="214517" y="1407534"/>
                    <a:pt x="214545" y="1407514"/>
                    <a:pt x="214574" y="1407495"/>
                  </a:cubicBezTo>
                  <a:cubicBezTo>
                    <a:pt x="221622" y="1402400"/>
                    <a:pt x="228023" y="1396447"/>
                    <a:pt x="233624" y="1389779"/>
                  </a:cubicBezTo>
                  <a:cubicBezTo>
                    <a:pt x="244663" y="1377206"/>
                    <a:pt x="263799" y="1375958"/>
                    <a:pt x="276372" y="1386998"/>
                  </a:cubicBezTo>
                  <a:cubicBezTo>
                    <a:pt x="277353" y="1387864"/>
                    <a:pt x="278286" y="1388788"/>
                    <a:pt x="279153" y="1389779"/>
                  </a:cubicBezTo>
                  <a:cubicBezTo>
                    <a:pt x="314034" y="1430755"/>
                    <a:pt x="375537" y="1435699"/>
                    <a:pt x="416513" y="1400818"/>
                  </a:cubicBezTo>
                  <a:cubicBezTo>
                    <a:pt x="420485" y="1397437"/>
                    <a:pt x="424171" y="1393751"/>
                    <a:pt x="427553" y="1389779"/>
                  </a:cubicBezTo>
                  <a:cubicBezTo>
                    <a:pt x="438592" y="1377206"/>
                    <a:pt x="457728" y="1375958"/>
                    <a:pt x="470301" y="1386998"/>
                  </a:cubicBezTo>
                  <a:cubicBezTo>
                    <a:pt x="471282" y="1387864"/>
                    <a:pt x="472215" y="1388788"/>
                    <a:pt x="473082" y="1389779"/>
                  </a:cubicBezTo>
                  <a:cubicBezTo>
                    <a:pt x="508287" y="1430899"/>
                    <a:pt x="570161" y="1435699"/>
                    <a:pt x="611280" y="1400495"/>
                  </a:cubicBezTo>
                  <a:cubicBezTo>
                    <a:pt x="630559" y="1383997"/>
                    <a:pt x="642684" y="1360652"/>
                    <a:pt x="645104" y="1335391"/>
                  </a:cubicBezTo>
                  <a:cubicBezTo>
                    <a:pt x="646866" y="1318808"/>
                    <a:pt x="661734" y="1306787"/>
                    <a:pt x="678317" y="1308550"/>
                  </a:cubicBezTo>
                  <a:cubicBezTo>
                    <a:pt x="682708" y="1309016"/>
                    <a:pt x="686947" y="1310436"/>
                    <a:pt x="690729" y="1312721"/>
                  </a:cubicBezTo>
                  <a:cubicBezTo>
                    <a:pt x="705921" y="1322056"/>
                    <a:pt x="723380" y="1327038"/>
                    <a:pt x="741211" y="1327104"/>
                  </a:cubicBezTo>
                  <a:cubicBezTo>
                    <a:pt x="795865" y="1327000"/>
                    <a:pt x="840128" y="1282699"/>
                    <a:pt x="840176" y="1228045"/>
                  </a:cubicBezTo>
                  <a:cubicBezTo>
                    <a:pt x="840138" y="1210214"/>
                    <a:pt x="835156" y="1192735"/>
                    <a:pt x="825793" y="1177562"/>
                  </a:cubicBezTo>
                  <a:cubicBezTo>
                    <a:pt x="817230" y="1163189"/>
                    <a:pt x="821935" y="1144606"/>
                    <a:pt x="836299" y="1136033"/>
                  </a:cubicBezTo>
                  <a:cubicBezTo>
                    <a:pt x="840042" y="1133804"/>
                    <a:pt x="844224" y="1132404"/>
                    <a:pt x="848558" y="1131937"/>
                  </a:cubicBezTo>
                  <a:cubicBezTo>
                    <a:pt x="902479" y="1126641"/>
                    <a:pt x="941903" y="1078645"/>
                    <a:pt x="936616" y="1024714"/>
                  </a:cubicBezTo>
                  <a:cubicBezTo>
                    <a:pt x="934149" y="999587"/>
                    <a:pt x="922091" y="976375"/>
                    <a:pt x="902945" y="959916"/>
                  </a:cubicBezTo>
                  <a:cubicBezTo>
                    <a:pt x="890372" y="948962"/>
                    <a:pt x="889058" y="929893"/>
                    <a:pt x="900021" y="917320"/>
                  </a:cubicBezTo>
                  <a:cubicBezTo>
                    <a:pt x="900926" y="916272"/>
                    <a:pt x="901907" y="915291"/>
                    <a:pt x="902945" y="914386"/>
                  </a:cubicBezTo>
                  <a:cubicBezTo>
                    <a:pt x="943979" y="879248"/>
                    <a:pt x="948761" y="817488"/>
                    <a:pt x="913613" y="776455"/>
                  </a:cubicBezTo>
                  <a:cubicBezTo>
                    <a:pt x="906470" y="768110"/>
                    <a:pt x="897964" y="761034"/>
                    <a:pt x="888467" y="755509"/>
                  </a:cubicBezTo>
                  <a:cubicBezTo>
                    <a:pt x="880847" y="750928"/>
                    <a:pt x="875618" y="743231"/>
                    <a:pt x="874180" y="734459"/>
                  </a:cubicBezTo>
                  <a:cubicBezTo>
                    <a:pt x="872656" y="725696"/>
                    <a:pt x="875142" y="716714"/>
                    <a:pt x="880943" y="709980"/>
                  </a:cubicBezTo>
                  <a:cubicBezTo>
                    <a:pt x="916280" y="669318"/>
                    <a:pt x="911966" y="607719"/>
                    <a:pt x="871303" y="572382"/>
                  </a:cubicBezTo>
                  <a:cubicBezTo>
                    <a:pt x="866617" y="568305"/>
                    <a:pt x="861550" y="564695"/>
                    <a:pt x="856178" y="561580"/>
                  </a:cubicBezTo>
                  <a:cubicBezTo>
                    <a:pt x="841833" y="553084"/>
                    <a:pt x="837090" y="534558"/>
                    <a:pt x="845586" y="520213"/>
                  </a:cubicBezTo>
                  <a:cubicBezTo>
                    <a:pt x="846462" y="518746"/>
                    <a:pt x="847453" y="517355"/>
                    <a:pt x="848558" y="516051"/>
                  </a:cubicBezTo>
                  <a:cubicBezTo>
                    <a:pt x="883819" y="475750"/>
                    <a:pt x="879733" y="414495"/>
                    <a:pt x="839433" y="379224"/>
                  </a:cubicBezTo>
                  <a:cubicBezTo>
                    <a:pt x="839052" y="378891"/>
                    <a:pt x="838661" y="378557"/>
                    <a:pt x="838271" y="378224"/>
                  </a:cubicBezTo>
                  <a:cubicBezTo>
                    <a:pt x="825698" y="367194"/>
                    <a:pt x="824450" y="348049"/>
                    <a:pt x="835489" y="335476"/>
                  </a:cubicBezTo>
                  <a:cubicBezTo>
                    <a:pt x="836356" y="334494"/>
                    <a:pt x="837280" y="333561"/>
                    <a:pt x="838271" y="332695"/>
                  </a:cubicBezTo>
                  <a:cubicBezTo>
                    <a:pt x="879247" y="297814"/>
                    <a:pt x="884191" y="236311"/>
                    <a:pt x="849310" y="195334"/>
                  </a:cubicBezTo>
                  <a:cubicBezTo>
                    <a:pt x="845929" y="191362"/>
                    <a:pt x="842243" y="187676"/>
                    <a:pt x="838271" y="184295"/>
                  </a:cubicBezTo>
                  <a:cubicBezTo>
                    <a:pt x="825698" y="173265"/>
                    <a:pt x="824450" y="154119"/>
                    <a:pt x="835489" y="141547"/>
                  </a:cubicBezTo>
                  <a:cubicBezTo>
                    <a:pt x="836356" y="140566"/>
                    <a:pt x="837280" y="139632"/>
                    <a:pt x="838271" y="138765"/>
                  </a:cubicBezTo>
                  <a:cubicBezTo>
                    <a:pt x="860035" y="120258"/>
                    <a:pt x="872570" y="93131"/>
                    <a:pt x="872561" y="64566"/>
                  </a:cubicBezTo>
                  <a:cubicBezTo>
                    <a:pt x="872551" y="55984"/>
                    <a:pt x="871427" y="47430"/>
                    <a:pt x="869227" y="39134"/>
                  </a:cubicBezTo>
                  <a:cubicBezTo>
                    <a:pt x="864064" y="23227"/>
                    <a:pt x="872780" y="6139"/>
                    <a:pt x="888686" y="976"/>
                  </a:cubicBezTo>
                  <a:cubicBezTo>
                    <a:pt x="904603" y="-4186"/>
                    <a:pt x="921691" y="4530"/>
                    <a:pt x="926853" y="20436"/>
                  </a:cubicBezTo>
                  <a:cubicBezTo>
                    <a:pt x="927196" y="21512"/>
                    <a:pt x="927482" y="22598"/>
                    <a:pt x="927710" y="23704"/>
                  </a:cubicBezTo>
                  <a:cubicBezTo>
                    <a:pt x="940379" y="71585"/>
                    <a:pt x="929796" y="122630"/>
                    <a:pt x="899135" y="161530"/>
                  </a:cubicBezTo>
                  <a:cubicBezTo>
                    <a:pt x="943846" y="218442"/>
                    <a:pt x="943846" y="298547"/>
                    <a:pt x="899135" y="355459"/>
                  </a:cubicBezTo>
                  <a:cubicBezTo>
                    <a:pt x="938293" y="405151"/>
                    <a:pt x="943636" y="473550"/>
                    <a:pt x="912661" y="528719"/>
                  </a:cubicBezTo>
                  <a:cubicBezTo>
                    <a:pt x="967449" y="577858"/>
                    <a:pt x="980860" y="658411"/>
                    <a:pt x="944951" y="722648"/>
                  </a:cubicBezTo>
                  <a:cubicBezTo>
                    <a:pt x="1006673" y="778045"/>
                    <a:pt x="1014988" y="871752"/>
                    <a:pt x="964001" y="937151"/>
                  </a:cubicBezTo>
                  <a:cubicBezTo>
                    <a:pt x="1017741" y="1006055"/>
                    <a:pt x="1005444" y="1105467"/>
                    <a:pt x="936550" y="1159208"/>
                  </a:cubicBezTo>
                  <a:cubicBezTo>
                    <a:pt x="923586" y="1169313"/>
                    <a:pt x="909137" y="1177333"/>
                    <a:pt x="893706" y="1182991"/>
                  </a:cubicBezTo>
                  <a:cubicBezTo>
                    <a:pt x="898183" y="1197593"/>
                    <a:pt x="900459" y="1212776"/>
                    <a:pt x="900469" y="1228045"/>
                  </a:cubicBezTo>
                  <a:cubicBezTo>
                    <a:pt x="900364" y="1316075"/>
                    <a:pt x="829050" y="1387436"/>
                    <a:pt x="741020" y="1387588"/>
                  </a:cubicBezTo>
                  <a:cubicBezTo>
                    <a:pt x="725752" y="1387531"/>
                    <a:pt x="710579" y="1385255"/>
                    <a:pt x="695967" y="1380825"/>
                  </a:cubicBezTo>
                  <a:cubicBezTo>
                    <a:pt x="665763" y="1462874"/>
                    <a:pt x="574771" y="1504898"/>
                    <a:pt x="492723" y="1474694"/>
                  </a:cubicBezTo>
                  <a:cubicBezTo>
                    <a:pt x="477387" y="1469055"/>
                    <a:pt x="463014" y="1461064"/>
                    <a:pt x="450127" y="1451025"/>
                  </a:cubicBezTo>
                  <a:cubicBezTo>
                    <a:pt x="401016" y="1489629"/>
                    <a:pt x="333693" y="1495468"/>
                    <a:pt x="278677" y="1465884"/>
                  </a:cubicBezTo>
                  <a:cubicBezTo>
                    <a:pt x="283535" y="1483152"/>
                    <a:pt x="286002" y="1501002"/>
                    <a:pt x="286011" y="1518938"/>
                  </a:cubicBezTo>
                  <a:cubicBezTo>
                    <a:pt x="286173" y="1549199"/>
                    <a:pt x="279048" y="1579060"/>
                    <a:pt x="265247" y="1605997"/>
                  </a:cubicBezTo>
                  <a:cubicBezTo>
                    <a:pt x="258084" y="1618493"/>
                    <a:pt x="254093" y="1632562"/>
                    <a:pt x="253626" y="1646954"/>
                  </a:cubicBezTo>
                  <a:lnTo>
                    <a:pt x="253626" y="1745157"/>
                  </a:lnTo>
                  <a:cubicBezTo>
                    <a:pt x="253426" y="1797058"/>
                    <a:pt x="211707" y="1839245"/>
                    <a:pt x="159805" y="1840026"/>
                  </a:cubicBezTo>
                  <a:close/>
                </a:path>
              </a:pathLst>
            </a:custGeom>
            <a:grpFill/>
            <a:ln w="9525" cap="flat">
              <a:noFill/>
              <a:prstDash val="solid"/>
              <a:miter/>
            </a:ln>
          </p:spPr>
          <p:txBody>
            <a:bodyPr rtlCol="0" anchor="ctr"/>
            <a:lstStyle/>
            <a:p>
              <a:endParaRPr lang="en-IN" dirty="0"/>
            </a:p>
          </p:txBody>
        </p:sp>
        <p:sp>
          <p:nvSpPr>
            <p:cNvPr id="107" name="Freeform: Shape 106">
              <a:extLst>
                <a:ext uri="{FF2B5EF4-FFF2-40B4-BE49-F238E27FC236}">
                  <a16:creationId xmlns:a16="http://schemas.microsoft.com/office/drawing/2014/main" xmlns="" id="{1B035578-1FBE-3DEA-AA99-29CE69F59C1B}"/>
                </a:ext>
              </a:extLst>
            </p:cNvPr>
            <p:cNvSpPr/>
            <p:nvPr/>
          </p:nvSpPr>
          <p:spPr>
            <a:xfrm>
              <a:off x="5999447" y="2486148"/>
              <a:ext cx="545624" cy="1373476"/>
            </a:xfrm>
            <a:custGeom>
              <a:avLst/>
              <a:gdLst>
                <a:gd name="connsiteX0" fmla="*/ 385770 w 545624"/>
                <a:gd name="connsiteY0" fmla="*/ 1372967 h 1373476"/>
                <a:gd name="connsiteX1" fmla="*/ 229084 w 545624"/>
                <a:gd name="connsiteY1" fmla="*/ 1243522 h 1373476"/>
                <a:gd name="connsiteX2" fmla="*/ 224226 w 545624"/>
                <a:gd name="connsiteY2" fmla="*/ 1243522 h 1373476"/>
                <a:gd name="connsiteX3" fmla="*/ 64691 w 545624"/>
                <a:gd name="connsiteY3" fmla="*/ 1083778 h 1373476"/>
                <a:gd name="connsiteX4" fmla="*/ 75827 w 545624"/>
                <a:gd name="connsiteY4" fmla="*/ 1025304 h 1373476"/>
                <a:gd name="connsiteX5" fmla="*/ 23223 w 545624"/>
                <a:gd name="connsiteY5" fmla="*/ 807553 h 1373476"/>
                <a:gd name="connsiteX6" fmla="*/ 52300 w 545624"/>
                <a:gd name="connsiteY6" fmla="*/ 772510 h 1373476"/>
                <a:gd name="connsiteX7" fmla="*/ 98401 w 545624"/>
                <a:gd name="connsiteY7" fmla="*/ 567533 h 1373476"/>
                <a:gd name="connsiteX8" fmla="*/ 64682 w 545624"/>
                <a:gd name="connsiteY8" fmla="*/ 469996 h 1373476"/>
                <a:gd name="connsiteX9" fmla="*/ 87161 w 545624"/>
                <a:gd name="connsiteY9" fmla="*/ 389320 h 1373476"/>
                <a:gd name="connsiteX10" fmla="*/ 64682 w 545624"/>
                <a:gd name="connsiteY10" fmla="*/ 308548 h 1373476"/>
                <a:gd name="connsiteX11" fmla="*/ 98115 w 545624"/>
                <a:gd name="connsiteY11" fmla="*/ 211583 h 1373476"/>
                <a:gd name="connsiteX12" fmla="*/ 64682 w 545624"/>
                <a:gd name="connsiteY12" fmla="*/ 114618 h 1373476"/>
                <a:gd name="connsiteX13" fmla="*/ 101068 w 545624"/>
                <a:gd name="connsiteY13" fmla="*/ 13178 h 1373476"/>
                <a:gd name="connsiteX14" fmla="*/ 143005 w 545624"/>
                <a:gd name="connsiteY14" fmla="*/ 4452 h 1373476"/>
                <a:gd name="connsiteX15" fmla="*/ 151734 w 545624"/>
                <a:gd name="connsiteY15" fmla="*/ 46381 h 1373476"/>
                <a:gd name="connsiteX16" fmla="*/ 147740 w 545624"/>
                <a:gd name="connsiteY16" fmla="*/ 51278 h 1373476"/>
                <a:gd name="connsiteX17" fmla="*/ 125166 w 545624"/>
                <a:gd name="connsiteY17" fmla="*/ 114238 h 1373476"/>
                <a:gd name="connsiteX18" fmla="*/ 159361 w 545624"/>
                <a:gd name="connsiteY18" fmla="*/ 189295 h 1373476"/>
                <a:gd name="connsiteX19" fmla="*/ 162290 w 545624"/>
                <a:gd name="connsiteY19" fmla="*/ 231890 h 1373476"/>
                <a:gd name="connsiteX20" fmla="*/ 159361 w 545624"/>
                <a:gd name="connsiteY20" fmla="*/ 234824 h 1373476"/>
                <a:gd name="connsiteX21" fmla="*/ 147550 w 545624"/>
                <a:gd name="connsiteY21" fmla="*/ 370270 h 1373476"/>
                <a:gd name="connsiteX22" fmla="*/ 147550 w 545624"/>
                <a:gd name="connsiteY22" fmla="*/ 408370 h 1373476"/>
                <a:gd name="connsiteX23" fmla="*/ 160509 w 545624"/>
                <a:gd name="connsiteY23" fmla="*/ 545835 h 1373476"/>
                <a:gd name="connsiteX24" fmla="*/ 166600 w 545624"/>
                <a:gd name="connsiteY24" fmla="*/ 550483 h 1373476"/>
                <a:gd name="connsiteX25" fmla="*/ 173570 w 545624"/>
                <a:gd name="connsiteY25" fmla="*/ 592612 h 1373476"/>
                <a:gd name="connsiteX26" fmla="*/ 158980 w 545624"/>
                <a:gd name="connsiteY26" fmla="*/ 603537 h 1373476"/>
                <a:gd name="connsiteX27" fmla="*/ 92305 w 545624"/>
                <a:gd name="connsiteY27" fmla="*/ 696406 h 1373476"/>
                <a:gd name="connsiteX28" fmla="*/ 116213 w 545624"/>
                <a:gd name="connsiteY28" fmla="*/ 760033 h 1373476"/>
                <a:gd name="connsiteX29" fmla="*/ 122975 w 545624"/>
                <a:gd name="connsiteY29" fmla="*/ 784607 h 1373476"/>
                <a:gd name="connsiteX30" fmla="*/ 108593 w 545624"/>
                <a:gd name="connsiteY30" fmla="*/ 805562 h 1373476"/>
                <a:gd name="connsiteX31" fmla="*/ 73382 w 545624"/>
                <a:gd name="connsiteY31" fmla="*/ 939903 h 1373476"/>
                <a:gd name="connsiteX32" fmla="*/ 126500 w 545624"/>
                <a:gd name="connsiteY32" fmla="*/ 983299 h 1373476"/>
                <a:gd name="connsiteX33" fmla="*/ 144925 w 545624"/>
                <a:gd name="connsiteY33" fmla="*/ 1022113 h 1373476"/>
                <a:gd name="connsiteX34" fmla="*/ 141549 w 545624"/>
                <a:gd name="connsiteY34" fmla="*/ 1028828 h 1373476"/>
                <a:gd name="connsiteX35" fmla="*/ 125166 w 545624"/>
                <a:gd name="connsiteY35" fmla="*/ 1084645 h 1373476"/>
                <a:gd name="connsiteX36" fmla="*/ 224226 w 545624"/>
                <a:gd name="connsiteY36" fmla="*/ 1183610 h 1373476"/>
                <a:gd name="connsiteX37" fmla="*/ 249277 w 545624"/>
                <a:gd name="connsiteY37" fmla="*/ 1179895 h 1373476"/>
                <a:gd name="connsiteX38" fmla="*/ 275852 w 545624"/>
                <a:gd name="connsiteY38" fmla="*/ 1185610 h 1373476"/>
                <a:gd name="connsiteX39" fmla="*/ 287186 w 545624"/>
                <a:gd name="connsiteY39" fmla="*/ 1210280 h 1373476"/>
                <a:gd name="connsiteX40" fmla="*/ 287186 w 545624"/>
                <a:gd name="connsiteY40" fmla="*/ 1215137 h 1373476"/>
                <a:gd name="connsiteX41" fmla="*/ 387477 w 545624"/>
                <a:gd name="connsiteY41" fmla="*/ 1312949 h 1373476"/>
                <a:gd name="connsiteX42" fmla="*/ 485291 w 545624"/>
                <a:gd name="connsiteY42" fmla="*/ 1212661 h 1373476"/>
                <a:gd name="connsiteX43" fmla="*/ 386246 w 545624"/>
                <a:gd name="connsiteY43" fmla="*/ 1114839 h 1373476"/>
                <a:gd name="connsiteX44" fmla="*/ 361196 w 545624"/>
                <a:gd name="connsiteY44" fmla="*/ 1118554 h 1373476"/>
                <a:gd name="connsiteX45" fmla="*/ 324159 w 545624"/>
                <a:gd name="connsiteY45" fmla="*/ 1097570 h 1373476"/>
                <a:gd name="connsiteX46" fmla="*/ 323096 w 545624"/>
                <a:gd name="connsiteY46" fmla="*/ 1088264 h 1373476"/>
                <a:gd name="connsiteX47" fmla="*/ 323096 w 545624"/>
                <a:gd name="connsiteY47" fmla="*/ 1083406 h 1373476"/>
                <a:gd name="connsiteX48" fmla="*/ 256421 w 545624"/>
                <a:gd name="connsiteY48" fmla="*/ 991585 h 1373476"/>
                <a:gd name="connsiteX49" fmla="*/ 237768 w 545624"/>
                <a:gd name="connsiteY49" fmla="*/ 953324 h 1373476"/>
                <a:gd name="connsiteX50" fmla="*/ 241371 w 545624"/>
                <a:gd name="connsiteY50" fmla="*/ 946151 h 1373476"/>
                <a:gd name="connsiteX51" fmla="*/ 234418 w 545624"/>
                <a:gd name="connsiteY51" fmla="*/ 827089 h 1373476"/>
                <a:gd name="connsiteX52" fmla="*/ 237636 w 545624"/>
                <a:gd name="connsiteY52" fmla="*/ 784646 h 1373476"/>
                <a:gd name="connsiteX53" fmla="*/ 241943 w 545624"/>
                <a:gd name="connsiteY53" fmla="*/ 781559 h 1373476"/>
                <a:gd name="connsiteX54" fmla="*/ 277181 w 545624"/>
                <a:gd name="connsiteY54" fmla="*/ 647228 h 1373476"/>
                <a:gd name="connsiteX55" fmla="*/ 249086 w 545624"/>
                <a:gd name="connsiteY55" fmla="*/ 616586 h 1373476"/>
                <a:gd name="connsiteX56" fmla="*/ 242115 w 545624"/>
                <a:gd name="connsiteY56" fmla="*/ 574457 h 1373476"/>
                <a:gd name="connsiteX57" fmla="*/ 256706 w 545624"/>
                <a:gd name="connsiteY57" fmla="*/ 563532 h 1373476"/>
                <a:gd name="connsiteX58" fmla="*/ 323381 w 545624"/>
                <a:gd name="connsiteY58" fmla="*/ 470568 h 1373476"/>
                <a:gd name="connsiteX59" fmla="*/ 300807 w 545624"/>
                <a:gd name="connsiteY59" fmla="*/ 408370 h 1373476"/>
                <a:gd name="connsiteX60" fmla="*/ 300807 w 545624"/>
                <a:gd name="connsiteY60" fmla="*/ 370270 h 1373476"/>
                <a:gd name="connsiteX61" fmla="*/ 319190 w 545624"/>
                <a:gd name="connsiteY61" fmla="*/ 280830 h 1373476"/>
                <a:gd name="connsiteX62" fmla="*/ 327668 w 545624"/>
                <a:gd name="connsiteY62" fmla="*/ 249969 h 1373476"/>
                <a:gd name="connsiteX63" fmla="*/ 352147 w 545624"/>
                <a:gd name="connsiteY63" fmla="*/ 159196 h 1373476"/>
                <a:gd name="connsiteX64" fmla="*/ 374723 w 545624"/>
                <a:gd name="connsiteY64" fmla="*/ 122791 h 1373476"/>
                <a:gd name="connsiteX65" fmla="*/ 410345 w 545624"/>
                <a:gd name="connsiteY65" fmla="*/ 142622 h 1373476"/>
                <a:gd name="connsiteX66" fmla="*/ 381198 w 545624"/>
                <a:gd name="connsiteY66" fmla="*/ 280449 h 1373476"/>
                <a:gd name="connsiteX67" fmla="*/ 383675 w 545624"/>
                <a:gd name="connsiteY67" fmla="*/ 308548 h 1373476"/>
                <a:gd name="connsiteX68" fmla="*/ 361196 w 545624"/>
                <a:gd name="connsiteY68" fmla="*/ 389320 h 1373476"/>
                <a:gd name="connsiteX69" fmla="*/ 383675 w 545624"/>
                <a:gd name="connsiteY69" fmla="*/ 470092 h 1373476"/>
                <a:gd name="connsiteX70" fmla="*/ 317666 w 545624"/>
                <a:gd name="connsiteY70" fmla="*/ 598870 h 1373476"/>
                <a:gd name="connsiteX71" fmla="*/ 351385 w 545624"/>
                <a:gd name="connsiteY71" fmla="*/ 696406 h 1373476"/>
                <a:gd name="connsiteX72" fmla="*/ 299378 w 545624"/>
                <a:gd name="connsiteY72" fmla="*/ 813944 h 1373476"/>
                <a:gd name="connsiteX73" fmla="*/ 319381 w 545624"/>
                <a:gd name="connsiteY73" fmla="*/ 890144 h 1373476"/>
                <a:gd name="connsiteX74" fmla="*/ 308237 w 545624"/>
                <a:gd name="connsiteY74" fmla="*/ 948818 h 1373476"/>
                <a:gd name="connsiteX75" fmla="*/ 381103 w 545624"/>
                <a:gd name="connsiteY75" fmla="*/ 1053593 h 1373476"/>
                <a:gd name="connsiteX76" fmla="*/ 386056 w 545624"/>
                <a:gd name="connsiteY76" fmla="*/ 1053593 h 1373476"/>
                <a:gd name="connsiteX77" fmla="*/ 545600 w 545624"/>
                <a:gd name="connsiteY77" fmla="*/ 1213137 h 1373476"/>
                <a:gd name="connsiteX78" fmla="*/ 386056 w 545624"/>
                <a:gd name="connsiteY78" fmla="*/ 1372681 h 1373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45624" h="1373476">
                  <a:moveTo>
                    <a:pt x="385770" y="1372967"/>
                  </a:moveTo>
                  <a:cubicBezTo>
                    <a:pt x="309314" y="1372824"/>
                    <a:pt x="243655" y="1318579"/>
                    <a:pt x="229084" y="1243522"/>
                  </a:cubicBezTo>
                  <a:lnTo>
                    <a:pt x="224226" y="1243522"/>
                  </a:lnTo>
                  <a:cubicBezTo>
                    <a:pt x="136060" y="1243465"/>
                    <a:pt x="64634" y="1171941"/>
                    <a:pt x="64691" y="1083778"/>
                  </a:cubicBezTo>
                  <a:cubicBezTo>
                    <a:pt x="64703" y="1063766"/>
                    <a:pt x="68481" y="1043925"/>
                    <a:pt x="75827" y="1025304"/>
                  </a:cubicBezTo>
                  <a:cubicBezTo>
                    <a:pt x="1171" y="979698"/>
                    <a:pt x="-22381" y="882210"/>
                    <a:pt x="23223" y="807553"/>
                  </a:cubicBezTo>
                  <a:cubicBezTo>
                    <a:pt x="31176" y="794532"/>
                    <a:pt x="40970" y="782731"/>
                    <a:pt x="52300" y="772510"/>
                  </a:cubicBezTo>
                  <a:cubicBezTo>
                    <a:pt x="13260" y="702406"/>
                    <a:pt x="33106" y="614167"/>
                    <a:pt x="98401" y="567533"/>
                  </a:cubicBezTo>
                  <a:cubicBezTo>
                    <a:pt x="76582" y="539701"/>
                    <a:pt x="64712" y="505363"/>
                    <a:pt x="64682" y="469996"/>
                  </a:cubicBezTo>
                  <a:cubicBezTo>
                    <a:pt x="64673" y="441555"/>
                    <a:pt x="72447" y="413656"/>
                    <a:pt x="87161" y="389320"/>
                  </a:cubicBezTo>
                  <a:cubicBezTo>
                    <a:pt x="72439" y="364955"/>
                    <a:pt x="64665" y="337018"/>
                    <a:pt x="64682" y="308548"/>
                  </a:cubicBezTo>
                  <a:cubicBezTo>
                    <a:pt x="64736" y="273410"/>
                    <a:pt x="76499" y="239292"/>
                    <a:pt x="98115" y="211583"/>
                  </a:cubicBezTo>
                  <a:cubicBezTo>
                    <a:pt x="76513" y="183875"/>
                    <a:pt x="64750" y="149756"/>
                    <a:pt x="64682" y="114618"/>
                  </a:cubicBezTo>
                  <a:cubicBezTo>
                    <a:pt x="64701" y="77614"/>
                    <a:pt x="77561" y="41762"/>
                    <a:pt x="101068" y="13178"/>
                  </a:cubicBezTo>
                  <a:cubicBezTo>
                    <a:pt x="110238" y="-815"/>
                    <a:pt x="129013" y="-4720"/>
                    <a:pt x="143005" y="4452"/>
                  </a:cubicBezTo>
                  <a:cubicBezTo>
                    <a:pt x="156996" y="13616"/>
                    <a:pt x="160904" y="32399"/>
                    <a:pt x="151734" y="46381"/>
                  </a:cubicBezTo>
                  <a:cubicBezTo>
                    <a:pt x="150577" y="48153"/>
                    <a:pt x="149239" y="49792"/>
                    <a:pt x="147740" y="51278"/>
                  </a:cubicBezTo>
                  <a:cubicBezTo>
                    <a:pt x="133137" y="69013"/>
                    <a:pt x="125156" y="91263"/>
                    <a:pt x="125166" y="114238"/>
                  </a:cubicBezTo>
                  <a:cubicBezTo>
                    <a:pt x="124905" y="143080"/>
                    <a:pt x="137425" y="170559"/>
                    <a:pt x="159361" y="189295"/>
                  </a:cubicBezTo>
                  <a:cubicBezTo>
                    <a:pt x="171934" y="200249"/>
                    <a:pt x="173245" y="219327"/>
                    <a:pt x="162290" y="231890"/>
                  </a:cubicBezTo>
                  <a:cubicBezTo>
                    <a:pt x="161382" y="232938"/>
                    <a:pt x="160403" y="233919"/>
                    <a:pt x="159361" y="234824"/>
                  </a:cubicBezTo>
                  <a:cubicBezTo>
                    <a:pt x="119179" y="269210"/>
                    <a:pt x="113926" y="329445"/>
                    <a:pt x="147550" y="370270"/>
                  </a:cubicBezTo>
                  <a:cubicBezTo>
                    <a:pt x="156538" y="381376"/>
                    <a:pt x="156538" y="397263"/>
                    <a:pt x="147550" y="408370"/>
                  </a:cubicBezTo>
                  <a:cubicBezTo>
                    <a:pt x="113169" y="449908"/>
                    <a:pt x="118971" y="511449"/>
                    <a:pt x="160509" y="545835"/>
                  </a:cubicBezTo>
                  <a:cubicBezTo>
                    <a:pt x="162478" y="547464"/>
                    <a:pt x="164509" y="549016"/>
                    <a:pt x="166600" y="550483"/>
                  </a:cubicBezTo>
                  <a:cubicBezTo>
                    <a:pt x="180158" y="560189"/>
                    <a:pt x="183279" y="579048"/>
                    <a:pt x="173570" y="592612"/>
                  </a:cubicBezTo>
                  <a:cubicBezTo>
                    <a:pt x="169949" y="597670"/>
                    <a:pt x="164853" y="601479"/>
                    <a:pt x="158980" y="603537"/>
                  </a:cubicBezTo>
                  <a:cubicBezTo>
                    <a:pt x="119296" y="617205"/>
                    <a:pt x="92565" y="654438"/>
                    <a:pt x="92305" y="696406"/>
                  </a:cubicBezTo>
                  <a:cubicBezTo>
                    <a:pt x="92388" y="719790"/>
                    <a:pt x="100872" y="742373"/>
                    <a:pt x="116213" y="760033"/>
                  </a:cubicBezTo>
                  <a:cubicBezTo>
                    <a:pt x="121925" y="766853"/>
                    <a:pt x="124393" y="775825"/>
                    <a:pt x="122975" y="784607"/>
                  </a:cubicBezTo>
                  <a:cubicBezTo>
                    <a:pt x="121523" y="793380"/>
                    <a:pt x="116255" y="801057"/>
                    <a:pt x="108593" y="805562"/>
                  </a:cubicBezTo>
                  <a:cubicBezTo>
                    <a:pt x="61772" y="832937"/>
                    <a:pt x="46007" y="893078"/>
                    <a:pt x="73382" y="939903"/>
                  </a:cubicBezTo>
                  <a:cubicBezTo>
                    <a:pt x="85296" y="960286"/>
                    <a:pt x="104153" y="975688"/>
                    <a:pt x="126500" y="983299"/>
                  </a:cubicBezTo>
                  <a:cubicBezTo>
                    <a:pt x="142307" y="988928"/>
                    <a:pt x="150557" y="1006311"/>
                    <a:pt x="144925" y="1022113"/>
                  </a:cubicBezTo>
                  <a:cubicBezTo>
                    <a:pt x="144082" y="1024485"/>
                    <a:pt x="142947" y="1026742"/>
                    <a:pt x="141549" y="1028828"/>
                  </a:cubicBezTo>
                  <a:cubicBezTo>
                    <a:pt x="130566" y="1045345"/>
                    <a:pt x="124853" y="1064814"/>
                    <a:pt x="125166" y="1084645"/>
                  </a:cubicBezTo>
                  <a:cubicBezTo>
                    <a:pt x="125219" y="1139318"/>
                    <a:pt x="169554" y="1183610"/>
                    <a:pt x="224226" y="1183610"/>
                  </a:cubicBezTo>
                  <a:cubicBezTo>
                    <a:pt x="232703" y="1183486"/>
                    <a:pt x="241127" y="1182228"/>
                    <a:pt x="249277" y="1179895"/>
                  </a:cubicBezTo>
                  <a:cubicBezTo>
                    <a:pt x="258541" y="1177494"/>
                    <a:pt x="268394" y="1179609"/>
                    <a:pt x="275852" y="1185610"/>
                  </a:cubicBezTo>
                  <a:cubicBezTo>
                    <a:pt x="283347" y="1191553"/>
                    <a:pt x="287558" y="1200716"/>
                    <a:pt x="287186" y="1210280"/>
                  </a:cubicBezTo>
                  <a:cubicBezTo>
                    <a:pt x="287276" y="1211899"/>
                    <a:pt x="287276" y="1213518"/>
                    <a:pt x="287186" y="1215137"/>
                  </a:cubicBezTo>
                  <a:cubicBezTo>
                    <a:pt x="287870" y="1269839"/>
                    <a:pt x="332772" y="1313635"/>
                    <a:pt x="387477" y="1312949"/>
                  </a:cubicBezTo>
                  <a:cubicBezTo>
                    <a:pt x="442182" y="1312263"/>
                    <a:pt x="485975" y="1267363"/>
                    <a:pt x="485291" y="1212661"/>
                  </a:cubicBezTo>
                  <a:cubicBezTo>
                    <a:pt x="484613" y="1158444"/>
                    <a:pt x="440469" y="1114839"/>
                    <a:pt x="386246" y="1114839"/>
                  </a:cubicBezTo>
                  <a:cubicBezTo>
                    <a:pt x="377773" y="1115010"/>
                    <a:pt x="369356" y="1116258"/>
                    <a:pt x="361196" y="1118554"/>
                  </a:cubicBezTo>
                  <a:cubicBezTo>
                    <a:pt x="345175" y="1122983"/>
                    <a:pt x="328593" y="1113591"/>
                    <a:pt x="324159" y="1097570"/>
                  </a:cubicBezTo>
                  <a:cubicBezTo>
                    <a:pt x="323320" y="1094541"/>
                    <a:pt x="322962" y="1091408"/>
                    <a:pt x="323096" y="1088264"/>
                  </a:cubicBezTo>
                  <a:cubicBezTo>
                    <a:pt x="323010" y="1086645"/>
                    <a:pt x="323010" y="1085026"/>
                    <a:pt x="323096" y="1083406"/>
                  </a:cubicBezTo>
                  <a:cubicBezTo>
                    <a:pt x="322367" y="1041830"/>
                    <a:pt x="295728" y="1005149"/>
                    <a:pt x="256421" y="991585"/>
                  </a:cubicBezTo>
                  <a:cubicBezTo>
                    <a:pt x="240704" y="986166"/>
                    <a:pt x="232353" y="969040"/>
                    <a:pt x="237768" y="953324"/>
                  </a:cubicBezTo>
                  <a:cubicBezTo>
                    <a:pt x="238643" y="950780"/>
                    <a:pt x="239856" y="948370"/>
                    <a:pt x="241371" y="946151"/>
                  </a:cubicBezTo>
                  <a:cubicBezTo>
                    <a:pt x="266347" y="909490"/>
                    <a:pt x="263491" y="860598"/>
                    <a:pt x="234418" y="827089"/>
                  </a:cubicBezTo>
                  <a:cubicBezTo>
                    <a:pt x="223586" y="814478"/>
                    <a:pt x="225026" y="795475"/>
                    <a:pt x="237636" y="784646"/>
                  </a:cubicBezTo>
                  <a:cubicBezTo>
                    <a:pt x="238979" y="783493"/>
                    <a:pt x="240420" y="782454"/>
                    <a:pt x="241943" y="781559"/>
                  </a:cubicBezTo>
                  <a:cubicBezTo>
                    <a:pt x="288770" y="754194"/>
                    <a:pt x="304546" y="694053"/>
                    <a:pt x="277181" y="647228"/>
                  </a:cubicBezTo>
                  <a:cubicBezTo>
                    <a:pt x="270110" y="635122"/>
                    <a:pt x="260531" y="624673"/>
                    <a:pt x="249086" y="616586"/>
                  </a:cubicBezTo>
                  <a:cubicBezTo>
                    <a:pt x="235528" y="606880"/>
                    <a:pt x="232407" y="588011"/>
                    <a:pt x="242115" y="574457"/>
                  </a:cubicBezTo>
                  <a:cubicBezTo>
                    <a:pt x="245737" y="569399"/>
                    <a:pt x="250833" y="565580"/>
                    <a:pt x="256706" y="563532"/>
                  </a:cubicBezTo>
                  <a:cubicBezTo>
                    <a:pt x="296406" y="549826"/>
                    <a:pt x="323133" y="512564"/>
                    <a:pt x="323381" y="470568"/>
                  </a:cubicBezTo>
                  <a:cubicBezTo>
                    <a:pt x="323318" y="447841"/>
                    <a:pt x="315336" y="425848"/>
                    <a:pt x="300807" y="408370"/>
                  </a:cubicBezTo>
                  <a:cubicBezTo>
                    <a:pt x="291819" y="397254"/>
                    <a:pt x="291819" y="381376"/>
                    <a:pt x="300807" y="370270"/>
                  </a:cubicBezTo>
                  <a:cubicBezTo>
                    <a:pt x="321498" y="345400"/>
                    <a:pt x="328396" y="311844"/>
                    <a:pt x="319190" y="280830"/>
                  </a:cubicBezTo>
                  <a:cubicBezTo>
                    <a:pt x="315883" y="269771"/>
                    <a:pt x="319174" y="257789"/>
                    <a:pt x="327668" y="249969"/>
                  </a:cubicBezTo>
                  <a:cubicBezTo>
                    <a:pt x="351233" y="226128"/>
                    <a:pt x="360529" y="191647"/>
                    <a:pt x="352147" y="159196"/>
                  </a:cubicBezTo>
                  <a:cubicBezTo>
                    <a:pt x="348328" y="142908"/>
                    <a:pt x="358436" y="126611"/>
                    <a:pt x="374723" y="122791"/>
                  </a:cubicBezTo>
                  <a:cubicBezTo>
                    <a:pt x="389935" y="119229"/>
                    <a:pt x="405362" y="127811"/>
                    <a:pt x="410345" y="142622"/>
                  </a:cubicBezTo>
                  <a:cubicBezTo>
                    <a:pt x="423587" y="190571"/>
                    <a:pt x="412719" y="241968"/>
                    <a:pt x="381198" y="280449"/>
                  </a:cubicBezTo>
                  <a:cubicBezTo>
                    <a:pt x="382839" y="289726"/>
                    <a:pt x="383668" y="299128"/>
                    <a:pt x="383675" y="308548"/>
                  </a:cubicBezTo>
                  <a:cubicBezTo>
                    <a:pt x="383678" y="337018"/>
                    <a:pt x="375904" y="364945"/>
                    <a:pt x="361196" y="389320"/>
                  </a:cubicBezTo>
                  <a:cubicBezTo>
                    <a:pt x="375927" y="413685"/>
                    <a:pt x="383701" y="441622"/>
                    <a:pt x="383675" y="470092"/>
                  </a:cubicBezTo>
                  <a:cubicBezTo>
                    <a:pt x="383555" y="521108"/>
                    <a:pt x="359015" y="568980"/>
                    <a:pt x="317666" y="598870"/>
                  </a:cubicBezTo>
                  <a:cubicBezTo>
                    <a:pt x="339426" y="626730"/>
                    <a:pt x="351291" y="661049"/>
                    <a:pt x="351385" y="696406"/>
                  </a:cubicBezTo>
                  <a:cubicBezTo>
                    <a:pt x="351547" y="741192"/>
                    <a:pt x="332634" y="783940"/>
                    <a:pt x="299378" y="813944"/>
                  </a:cubicBezTo>
                  <a:cubicBezTo>
                    <a:pt x="312412" y="837233"/>
                    <a:pt x="319295" y="863455"/>
                    <a:pt x="319381" y="890144"/>
                  </a:cubicBezTo>
                  <a:cubicBezTo>
                    <a:pt x="319397" y="910223"/>
                    <a:pt x="315616" y="930140"/>
                    <a:pt x="308237" y="948818"/>
                  </a:cubicBezTo>
                  <a:cubicBezTo>
                    <a:pt x="346037" y="972088"/>
                    <a:pt x="372438" y="1010055"/>
                    <a:pt x="381103" y="1053593"/>
                  </a:cubicBezTo>
                  <a:lnTo>
                    <a:pt x="386056" y="1053593"/>
                  </a:lnTo>
                  <a:cubicBezTo>
                    <a:pt x="474170" y="1053593"/>
                    <a:pt x="545600" y="1125021"/>
                    <a:pt x="545600" y="1213137"/>
                  </a:cubicBezTo>
                  <a:cubicBezTo>
                    <a:pt x="545600" y="1301253"/>
                    <a:pt x="474170" y="1372681"/>
                    <a:pt x="386056" y="1372681"/>
                  </a:cubicBezTo>
                  <a:close/>
                </a:path>
              </a:pathLst>
            </a:custGeom>
            <a:grp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D4F99553-2A64-50C2-5DEA-CFBF728E720C}"/>
                </a:ext>
              </a:extLst>
            </p:cNvPr>
            <p:cNvSpPr/>
            <p:nvPr/>
          </p:nvSpPr>
          <p:spPr>
            <a:xfrm>
              <a:off x="6947979" y="3780012"/>
              <a:ext cx="381285" cy="829516"/>
            </a:xfrm>
            <a:custGeom>
              <a:avLst/>
              <a:gdLst>
                <a:gd name="connsiteX0" fmla="*/ 14263 w 381285"/>
                <a:gd name="connsiteY0" fmla="*/ 829006 h 829516"/>
                <a:gd name="connsiteX1" fmla="*/ -25 w 381285"/>
                <a:gd name="connsiteY1" fmla="*/ 814719 h 829516"/>
                <a:gd name="connsiteX2" fmla="*/ -25 w 381285"/>
                <a:gd name="connsiteY2" fmla="*/ 273223 h 829516"/>
                <a:gd name="connsiteX3" fmla="*/ 56173 w 381285"/>
                <a:gd name="connsiteY3" fmla="*/ 39098 h 829516"/>
                <a:gd name="connsiteX4" fmla="*/ 269342 w 381285"/>
                <a:gd name="connsiteY4" fmla="*/ 998 h 829516"/>
                <a:gd name="connsiteX5" fmla="*/ 366974 w 381285"/>
                <a:gd name="connsiteY5" fmla="*/ 3188 h 829516"/>
                <a:gd name="connsiteX6" fmla="*/ 381261 w 381285"/>
                <a:gd name="connsiteY6" fmla="*/ 17476 h 829516"/>
                <a:gd name="connsiteX7" fmla="*/ 366974 w 381285"/>
                <a:gd name="connsiteY7" fmla="*/ 31763 h 829516"/>
                <a:gd name="connsiteX8" fmla="*/ 268390 w 381285"/>
                <a:gd name="connsiteY8" fmla="*/ 29573 h 829516"/>
                <a:gd name="connsiteX9" fmla="*/ 75985 w 381285"/>
                <a:gd name="connsiteY9" fmla="*/ 59482 h 829516"/>
                <a:gd name="connsiteX10" fmla="*/ 28360 w 381285"/>
                <a:gd name="connsiteY10" fmla="*/ 273032 h 829516"/>
                <a:gd name="connsiteX11" fmla="*/ 28360 w 381285"/>
                <a:gd name="connsiteY11" fmla="*/ 814147 h 829516"/>
                <a:gd name="connsiteX12" fmla="*/ 14653 w 381285"/>
                <a:gd name="connsiteY12" fmla="*/ 828997 h 829516"/>
                <a:gd name="connsiteX13" fmla="*/ 14263 w 381285"/>
                <a:gd name="connsiteY13" fmla="*/ 829006 h 829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285" h="829516">
                  <a:moveTo>
                    <a:pt x="14263" y="829006"/>
                  </a:moveTo>
                  <a:cubicBezTo>
                    <a:pt x="6376" y="829006"/>
                    <a:pt x="-25" y="822605"/>
                    <a:pt x="-25" y="814719"/>
                  </a:cubicBezTo>
                  <a:lnTo>
                    <a:pt x="-25" y="273223"/>
                  </a:lnTo>
                  <a:cubicBezTo>
                    <a:pt x="-25" y="147206"/>
                    <a:pt x="16739" y="77198"/>
                    <a:pt x="56173" y="39098"/>
                  </a:cubicBezTo>
                  <a:cubicBezTo>
                    <a:pt x="101417" y="-4527"/>
                    <a:pt x="171806" y="-2145"/>
                    <a:pt x="269342" y="998"/>
                  </a:cubicBezTo>
                  <a:cubicBezTo>
                    <a:pt x="298489" y="2046"/>
                    <a:pt x="331541" y="3188"/>
                    <a:pt x="366974" y="3188"/>
                  </a:cubicBezTo>
                  <a:cubicBezTo>
                    <a:pt x="374860" y="3188"/>
                    <a:pt x="381261" y="9589"/>
                    <a:pt x="381261" y="17476"/>
                  </a:cubicBezTo>
                  <a:cubicBezTo>
                    <a:pt x="381261" y="25363"/>
                    <a:pt x="374860" y="31763"/>
                    <a:pt x="366974" y="31763"/>
                  </a:cubicBezTo>
                  <a:cubicBezTo>
                    <a:pt x="331064" y="31763"/>
                    <a:pt x="297822" y="30621"/>
                    <a:pt x="268390" y="29573"/>
                  </a:cubicBezTo>
                  <a:cubicBezTo>
                    <a:pt x="174473" y="26334"/>
                    <a:pt x="112466" y="24239"/>
                    <a:pt x="75985" y="59482"/>
                  </a:cubicBezTo>
                  <a:cubicBezTo>
                    <a:pt x="43124" y="91199"/>
                    <a:pt x="28360" y="157017"/>
                    <a:pt x="28360" y="273032"/>
                  </a:cubicBezTo>
                  <a:lnTo>
                    <a:pt x="28360" y="814147"/>
                  </a:lnTo>
                  <a:cubicBezTo>
                    <a:pt x="28674" y="822034"/>
                    <a:pt x="22540" y="828682"/>
                    <a:pt x="14653" y="828997"/>
                  </a:cubicBezTo>
                  <a:cubicBezTo>
                    <a:pt x="14530" y="828997"/>
                    <a:pt x="14396" y="829006"/>
                    <a:pt x="14263" y="829006"/>
                  </a:cubicBezTo>
                  <a:close/>
                </a:path>
              </a:pathLst>
            </a:custGeom>
            <a:grp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61474D83-8114-2159-DB18-4C68ABA057AC}"/>
                </a:ext>
              </a:extLst>
            </p:cNvPr>
            <p:cNvSpPr/>
            <p:nvPr/>
          </p:nvSpPr>
          <p:spPr>
            <a:xfrm>
              <a:off x="7300594" y="3748278"/>
              <a:ext cx="98679" cy="98679"/>
            </a:xfrm>
            <a:custGeom>
              <a:avLst/>
              <a:gdLst>
                <a:gd name="connsiteX0" fmla="*/ 49410 w 98679"/>
                <a:gd name="connsiteY0" fmla="*/ 98169 h 98679"/>
                <a:gd name="connsiteX1" fmla="*/ -24 w 98679"/>
                <a:gd name="connsiteY1" fmla="*/ 48925 h 98679"/>
                <a:gd name="connsiteX2" fmla="*/ 49220 w 98679"/>
                <a:gd name="connsiteY2" fmla="*/ -510 h 98679"/>
                <a:gd name="connsiteX3" fmla="*/ 98655 w 98679"/>
                <a:gd name="connsiteY3" fmla="*/ 48734 h 98679"/>
                <a:gd name="connsiteX4" fmla="*/ 98655 w 98679"/>
                <a:gd name="connsiteY4" fmla="*/ 48829 h 98679"/>
                <a:gd name="connsiteX5" fmla="*/ 49410 w 98679"/>
                <a:gd name="connsiteY5" fmla="*/ 98169 h 98679"/>
                <a:gd name="connsiteX6" fmla="*/ 49410 w 98679"/>
                <a:gd name="connsiteY6" fmla="*/ 28160 h 98679"/>
                <a:gd name="connsiteX7" fmla="*/ 28551 w 98679"/>
                <a:gd name="connsiteY7" fmla="*/ 48829 h 98679"/>
                <a:gd name="connsiteX8" fmla="*/ 49220 w 98679"/>
                <a:gd name="connsiteY8" fmla="*/ 69689 h 98679"/>
                <a:gd name="connsiteX9" fmla="*/ 70080 w 98679"/>
                <a:gd name="connsiteY9" fmla="*/ 49020 h 98679"/>
                <a:gd name="connsiteX10" fmla="*/ 70080 w 98679"/>
                <a:gd name="connsiteY10" fmla="*/ 48829 h 98679"/>
                <a:gd name="connsiteX11" fmla="*/ 49410 w 98679"/>
                <a:gd name="connsiteY11" fmla="*/ 28160 h 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79" h="98679">
                  <a:moveTo>
                    <a:pt x="49410" y="98169"/>
                  </a:moveTo>
                  <a:cubicBezTo>
                    <a:pt x="22159" y="98217"/>
                    <a:pt x="33" y="76175"/>
                    <a:pt x="-24" y="48925"/>
                  </a:cubicBezTo>
                  <a:cubicBezTo>
                    <a:pt x="-82" y="21674"/>
                    <a:pt x="21969" y="-453"/>
                    <a:pt x="49220" y="-510"/>
                  </a:cubicBezTo>
                  <a:cubicBezTo>
                    <a:pt x="76471" y="-558"/>
                    <a:pt x="98597" y="21483"/>
                    <a:pt x="98655" y="48734"/>
                  </a:cubicBezTo>
                  <a:cubicBezTo>
                    <a:pt x="98655" y="48763"/>
                    <a:pt x="98655" y="48801"/>
                    <a:pt x="98655" y="48829"/>
                  </a:cubicBezTo>
                  <a:cubicBezTo>
                    <a:pt x="98655" y="76042"/>
                    <a:pt x="76623" y="98121"/>
                    <a:pt x="49410" y="98169"/>
                  </a:cubicBezTo>
                  <a:close/>
                  <a:moveTo>
                    <a:pt x="49410" y="28160"/>
                  </a:moveTo>
                  <a:cubicBezTo>
                    <a:pt x="37942" y="28113"/>
                    <a:pt x="28608" y="37362"/>
                    <a:pt x="28551" y="48829"/>
                  </a:cubicBezTo>
                  <a:cubicBezTo>
                    <a:pt x="28503" y="60297"/>
                    <a:pt x="37752" y="69632"/>
                    <a:pt x="49220" y="69689"/>
                  </a:cubicBezTo>
                  <a:cubicBezTo>
                    <a:pt x="60688" y="69737"/>
                    <a:pt x="70022" y="60488"/>
                    <a:pt x="70080" y="49020"/>
                  </a:cubicBezTo>
                  <a:cubicBezTo>
                    <a:pt x="70080" y="48953"/>
                    <a:pt x="70080" y="48896"/>
                    <a:pt x="70080" y="48829"/>
                  </a:cubicBezTo>
                  <a:cubicBezTo>
                    <a:pt x="70032" y="37438"/>
                    <a:pt x="60802" y="28207"/>
                    <a:pt x="49410" y="28160"/>
                  </a:cubicBezTo>
                  <a:close/>
                </a:path>
              </a:pathLst>
            </a:custGeom>
            <a:grpFill/>
            <a:ln w="9525" cap="flat">
              <a:noFill/>
              <a:prstDash val="solid"/>
              <a:miter/>
            </a:ln>
          </p:spPr>
          <p:txBody>
            <a:bodyPr rtlCol="0" anchor="ctr"/>
            <a:lstStyle/>
            <a:p>
              <a:endParaRPr lang="en-IN"/>
            </a:p>
          </p:txBody>
        </p:sp>
      </p:grpSp>
      <p:grpSp>
        <p:nvGrpSpPr>
          <p:cNvPr id="114" name="Group 113">
            <a:extLst>
              <a:ext uri="{FF2B5EF4-FFF2-40B4-BE49-F238E27FC236}">
                <a16:creationId xmlns:a16="http://schemas.microsoft.com/office/drawing/2014/main" xmlns="" id="{80B59824-42B1-0C60-CA7A-B492D230042A}"/>
              </a:ext>
            </a:extLst>
          </p:cNvPr>
          <p:cNvGrpSpPr/>
          <p:nvPr/>
        </p:nvGrpSpPr>
        <p:grpSpPr>
          <a:xfrm>
            <a:off x="4882549" y="1602962"/>
            <a:ext cx="1805538" cy="2361105"/>
            <a:chOff x="8003821" y="2251661"/>
            <a:chExt cx="1805538" cy="2361105"/>
          </a:xfrm>
        </p:grpSpPr>
        <p:sp>
          <p:nvSpPr>
            <p:cNvPr id="110" name="Freeform: Shape 109">
              <a:extLst>
                <a:ext uri="{FF2B5EF4-FFF2-40B4-BE49-F238E27FC236}">
                  <a16:creationId xmlns:a16="http://schemas.microsoft.com/office/drawing/2014/main" xmlns="" id="{2727B0A1-0CD3-672E-F907-B07822094383}"/>
                </a:ext>
              </a:extLst>
            </p:cNvPr>
            <p:cNvSpPr/>
            <p:nvPr/>
          </p:nvSpPr>
          <p:spPr>
            <a:xfrm>
              <a:off x="8003821" y="2251661"/>
              <a:ext cx="1805538" cy="2055492"/>
            </a:xfrm>
            <a:custGeom>
              <a:avLst/>
              <a:gdLst>
                <a:gd name="connsiteX0" fmla="*/ 1805157 w 1805538"/>
                <a:gd name="connsiteY0" fmla="*/ 1063672 h 2055492"/>
                <a:gd name="connsiteX1" fmla="*/ 1752579 w 1805538"/>
                <a:gd name="connsiteY1" fmla="*/ 946038 h 2055492"/>
                <a:gd name="connsiteX2" fmla="*/ 1720289 w 1805538"/>
                <a:gd name="connsiteY2" fmla="*/ 752204 h 2055492"/>
                <a:gd name="connsiteX3" fmla="*/ 1706859 w 1805538"/>
                <a:gd name="connsiteY3" fmla="*/ 578944 h 2055492"/>
                <a:gd name="connsiteX4" fmla="*/ 1706859 w 1805538"/>
                <a:gd name="connsiteY4" fmla="*/ 385015 h 2055492"/>
                <a:gd name="connsiteX5" fmla="*/ 1740292 w 1805538"/>
                <a:gd name="connsiteY5" fmla="*/ 288051 h 2055492"/>
                <a:gd name="connsiteX6" fmla="*/ 1737435 w 1805538"/>
                <a:gd name="connsiteY6" fmla="*/ 258333 h 2055492"/>
                <a:gd name="connsiteX7" fmla="*/ 1712993 w 1805538"/>
                <a:gd name="connsiteY7" fmla="*/ 34572 h 2055492"/>
                <a:gd name="connsiteX8" fmla="*/ 1489232 w 1805538"/>
                <a:gd name="connsiteY8" fmla="*/ 59013 h 2055492"/>
                <a:gd name="connsiteX9" fmla="*/ 1464162 w 1805538"/>
                <a:gd name="connsiteY9" fmla="*/ 103171 h 2055492"/>
                <a:gd name="connsiteX10" fmla="*/ 1435587 w 1805538"/>
                <a:gd name="connsiteY10" fmla="*/ 100504 h 2055492"/>
                <a:gd name="connsiteX11" fmla="*/ 1289569 w 1805538"/>
                <a:gd name="connsiteY11" fmla="*/ 195754 h 2055492"/>
                <a:gd name="connsiteX12" fmla="*/ 1127644 w 1805538"/>
                <a:gd name="connsiteY12" fmla="*/ 260619 h 2055492"/>
                <a:gd name="connsiteX13" fmla="*/ 1080019 w 1805538"/>
                <a:gd name="connsiteY13" fmla="*/ 252999 h 2055492"/>
                <a:gd name="connsiteX14" fmla="*/ 971434 w 1805538"/>
                <a:gd name="connsiteY14" fmla="*/ 296242 h 2055492"/>
                <a:gd name="connsiteX15" fmla="*/ 834655 w 1805538"/>
                <a:gd name="connsiteY15" fmla="*/ 295385 h 2055492"/>
                <a:gd name="connsiteX16" fmla="*/ 727118 w 1805538"/>
                <a:gd name="connsiteY16" fmla="*/ 252999 h 2055492"/>
                <a:gd name="connsiteX17" fmla="*/ 679493 w 1805538"/>
                <a:gd name="connsiteY17" fmla="*/ 260619 h 2055492"/>
                <a:gd name="connsiteX18" fmla="*/ 517568 w 1805538"/>
                <a:gd name="connsiteY18" fmla="*/ 195754 h 2055492"/>
                <a:gd name="connsiteX19" fmla="*/ 371550 w 1805538"/>
                <a:gd name="connsiteY19" fmla="*/ 100504 h 2055492"/>
                <a:gd name="connsiteX20" fmla="*/ 342975 w 1805538"/>
                <a:gd name="connsiteY20" fmla="*/ 103171 h 2055492"/>
                <a:gd name="connsiteX21" fmla="*/ 138292 w 1805538"/>
                <a:gd name="connsiteY21" fmla="*/ 9530 h 2055492"/>
                <a:gd name="connsiteX22" fmla="*/ 44642 w 1805538"/>
                <a:gd name="connsiteY22" fmla="*/ 214213 h 2055492"/>
                <a:gd name="connsiteX23" fmla="*/ 84752 w 1805538"/>
                <a:gd name="connsiteY23" fmla="*/ 274621 h 2055492"/>
                <a:gd name="connsiteX24" fmla="*/ 97706 w 1805538"/>
                <a:gd name="connsiteY24" fmla="*/ 449595 h 2055492"/>
                <a:gd name="connsiteX25" fmla="*/ 64273 w 1805538"/>
                <a:gd name="connsiteY25" fmla="*/ 546560 h 2055492"/>
                <a:gd name="connsiteX26" fmla="*/ 86752 w 1805538"/>
                <a:gd name="connsiteY26" fmla="*/ 627331 h 2055492"/>
                <a:gd name="connsiteX27" fmla="*/ 64273 w 1805538"/>
                <a:gd name="connsiteY27" fmla="*/ 708199 h 2055492"/>
                <a:gd name="connsiteX28" fmla="*/ 97991 w 1805538"/>
                <a:gd name="connsiteY28" fmla="*/ 805734 h 2055492"/>
                <a:gd name="connsiteX29" fmla="*/ 51891 w 1805538"/>
                <a:gd name="connsiteY29" fmla="*/ 1010713 h 2055492"/>
                <a:gd name="connsiteX30" fmla="*/ -21 w 1805538"/>
                <a:gd name="connsiteY30" fmla="*/ 1128632 h 2055492"/>
                <a:gd name="connsiteX31" fmla="*/ 75703 w 1805538"/>
                <a:gd name="connsiteY31" fmla="*/ 1263887 h 2055492"/>
                <a:gd name="connsiteX32" fmla="*/ 165629 w 1805538"/>
                <a:gd name="connsiteY32" fmla="*/ 1470970 h 2055492"/>
                <a:gd name="connsiteX33" fmla="*/ 224103 w 1805538"/>
                <a:gd name="connsiteY33" fmla="*/ 1482105 h 2055492"/>
                <a:gd name="connsiteX34" fmla="*/ 228579 w 1805538"/>
                <a:gd name="connsiteY34" fmla="*/ 1482105 h 2055492"/>
                <a:gd name="connsiteX35" fmla="*/ 415355 w 1805538"/>
                <a:gd name="connsiteY35" fmla="*/ 1608683 h 2055492"/>
                <a:gd name="connsiteX36" fmla="*/ 541933 w 1805538"/>
                <a:gd name="connsiteY36" fmla="*/ 1421907 h 2055492"/>
                <a:gd name="connsiteX37" fmla="*/ 385170 w 1805538"/>
                <a:gd name="connsiteY37" fmla="*/ 1292462 h 2055492"/>
                <a:gd name="connsiteX38" fmla="*/ 380217 w 1805538"/>
                <a:gd name="connsiteY38" fmla="*/ 1292462 h 2055492"/>
                <a:gd name="connsiteX39" fmla="*/ 307351 w 1805538"/>
                <a:gd name="connsiteY39" fmla="*/ 1187687 h 2055492"/>
                <a:gd name="connsiteX40" fmla="*/ 318495 w 1805538"/>
                <a:gd name="connsiteY40" fmla="*/ 1128918 h 2055492"/>
                <a:gd name="connsiteX41" fmla="*/ 298493 w 1805538"/>
                <a:gd name="connsiteY41" fmla="*/ 1052718 h 2055492"/>
                <a:gd name="connsiteX42" fmla="*/ 350785 w 1805538"/>
                <a:gd name="connsiteY42" fmla="*/ 935179 h 2055492"/>
                <a:gd name="connsiteX43" fmla="*/ 317162 w 1805538"/>
                <a:gd name="connsiteY43" fmla="*/ 837548 h 2055492"/>
                <a:gd name="connsiteX44" fmla="*/ 383075 w 1805538"/>
                <a:gd name="connsiteY44" fmla="*/ 708961 h 2055492"/>
                <a:gd name="connsiteX45" fmla="*/ 360596 w 1805538"/>
                <a:gd name="connsiteY45" fmla="*/ 628094 h 2055492"/>
                <a:gd name="connsiteX46" fmla="*/ 383075 w 1805538"/>
                <a:gd name="connsiteY46" fmla="*/ 547321 h 2055492"/>
                <a:gd name="connsiteX47" fmla="*/ 380979 w 1805538"/>
                <a:gd name="connsiteY47" fmla="*/ 519032 h 2055492"/>
                <a:gd name="connsiteX48" fmla="*/ 415079 w 1805538"/>
                <a:gd name="connsiteY48" fmla="*/ 438070 h 2055492"/>
                <a:gd name="connsiteX49" fmla="*/ 549762 w 1805538"/>
                <a:gd name="connsiteY49" fmla="*/ 512269 h 2055492"/>
                <a:gd name="connsiteX50" fmla="*/ 597387 w 1805538"/>
                <a:gd name="connsiteY50" fmla="*/ 504649 h 2055492"/>
                <a:gd name="connsiteX51" fmla="*/ 794841 w 1805538"/>
                <a:gd name="connsiteY51" fmla="*/ 557132 h 2055492"/>
                <a:gd name="connsiteX52" fmla="*/ 1010963 w 1805538"/>
                <a:gd name="connsiteY52" fmla="*/ 556180 h 2055492"/>
                <a:gd name="connsiteX53" fmla="*/ 1080114 w 1805538"/>
                <a:gd name="connsiteY53" fmla="*/ 572182 h 2055492"/>
                <a:gd name="connsiteX54" fmla="*/ 1210416 w 1805538"/>
                <a:gd name="connsiteY54" fmla="*/ 504173 h 2055492"/>
                <a:gd name="connsiteX55" fmla="*/ 1258041 w 1805538"/>
                <a:gd name="connsiteY55" fmla="*/ 511793 h 2055492"/>
                <a:gd name="connsiteX56" fmla="*/ 1404060 w 1805538"/>
                <a:gd name="connsiteY56" fmla="*/ 416543 h 2055492"/>
                <a:gd name="connsiteX57" fmla="*/ 1434921 w 1805538"/>
                <a:gd name="connsiteY57" fmla="*/ 419686 h 2055492"/>
                <a:gd name="connsiteX58" fmla="*/ 1421776 w 1805538"/>
                <a:gd name="connsiteY58" fmla="*/ 482170 h 2055492"/>
                <a:gd name="connsiteX59" fmla="*/ 1455209 w 1805538"/>
                <a:gd name="connsiteY59" fmla="*/ 579040 h 2055492"/>
                <a:gd name="connsiteX60" fmla="*/ 1474259 w 1805538"/>
                <a:gd name="connsiteY60" fmla="*/ 793638 h 2055492"/>
                <a:gd name="connsiteX61" fmla="*/ 1506644 w 1805538"/>
                <a:gd name="connsiteY61" fmla="*/ 987567 h 2055492"/>
                <a:gd name="connsiteX62" fmla="*/ 1520074 w 1805538"/>
                <a:gd name="connsiteY62" fmla="*/ 1160731 h 2055492"/>
                <a:gd name="connsiteX63" fmla="*/ 1504453 w 1805538"/>
                <a:gd name="connsiteY63" fmla="*/ 1185020 h 2055492"/>
                <a:gd name="connsiteX64" fmla="*/ 1504453 w 1805538"/>
                <a:gd name="connsiteY64" fmla="*/ 1185020 h 2055492"/>
                <a:gd name="connsiteX65" fmla="*/ 1491404 w 1805538"/>
                <a:gd name="connsiteY65" fmla="*/ 1303226 h 2055492"/>
                <a:gd name="connsiteX66" fmla="*/ 1400154 w 1805538"/>
                <a:gd name="connsiteY66" fmla="*/ 1395332 h 2055492"/>
                <a:gd name="connsiteX67" fmla="*/ 1355101 w 1805538"/>
                <a:gd name="connsiteY67" fmla="*/ 1388569 h 2055492"/>
                <a:gd name="connsiteX68" fmla="*/ 1258137 w 1805538"/>
                <a:gd name="connsiteY68" fmla="*/ 1422002 h 2055492"/>
                <a:gd name="connsiteX69" fmla="*/ 1064208 w 1805538"/>
                <a:gd name="connsiteY69" fmla="*/ 1422002 h 2055492"/>
                <a:gd name="connsiteX70" fmla="*/ 967338 w 1805538"/>
                <a:gd name="connsiteY70" fmla="*/ 1388569 h 2055492"/>
                <a:gd name="connsiteX71" fmla="*/ 807795 w 1805538"/>
                <a:gd name="connsiteY71" fmla="*/ 1548018 h 2055492"/>
                <a:gd name="connsiteX72" fmla="*/ 857039 w 1805538"/>
                <a:gd name="connsiteY72" fmla="*/ 1662318 h 2055492"/>
                <a:gd name="connsiteX73" fmla="*/ 860849 w 1805538"/>
                <a:gd name="connsiteY73" fmla="*/ 1828529 h 2055492"/>
                <a:gd name="connsiteX74" fmla="*/ 872374 w 1805538"/>
                <a:gd name="connsiteY74" fmla="*/ 1869487 h 2055492"/>
                <a:gd name="connsiteX75" fmla="*/ 872374 w 1805538"/>
                <a:gd name="connsiteY75" fmla="*/ 1967690 h 2055492"/>
                <a:gd name="connsiteX76" fmla="*/ 975254 w 1805538"/>
                <a:gd name="connsiteY76" fmla="*/ 2054643 h 2055492"/>
                <a:gd name="connsiteX77" fmla="*/ 1062207 w 1805538"/>
                <a:gd name="connsiteY77" fmla="*/ 1967690 h 2055492"/>
                <a:gd name="connsiteX78" fmla="*/ 1062207 w 1805538"/>
                <a:gd name="connsiteY78" fmla="*/ 1870344 h 2055492"/>
                <a:gd name="connsiteX79" fmla="*/ 1073733 w 1805538"/>
                <a:gd name="connsiteY79" fmla="*/ 1829387 h 2055492"/>
                <a:gd name="connsiteX80" fmla="*/ 1094497 w 1805538"/>
                <a:gd name="connsiteY80" fmla="*/ 1742328 h 2055492"/>
                <a:gd name="connsiteX81" fmla="*/ 1087163 w 1805538"/>
                <a:gd name="connsiteY81" fmla="*/ 1689369 h 2055492"/>
                <a:gd name="connsiteX82" fmla="*/ 1258137 w 1805538"/>
                <a:gd name="connsiteY82" fmla="*/ 1674510 h 2055492"/>
                <a:gd name="connsiteX83" fmla="*/ 1480193 w 1805538"/>
                <a:gd name="connsiteY83" fmla="*/ 1647059 h 2055492"/>
                <a:gd name="connsiteX84" fmla="*/ 1503977 w 1805538"/>
                <a:gd name="connsiteY84" fmla="*/ 1604215 h 2055492"/>
                <a:gd name="connsiteX85" fmla="*/ 1549030 w 1805538"/>
                <a:gd name="connsiteY85" fmla="*/ 1610978 h 2055492"/>
                <a:gd name="connsiteX86" fmla="*/ 1708479 w 1805538"/>
                <a:gd name="connsiteY86" fmla="*/ 1451435 h 2055492"/>
                <a:gd name="connsiteX87" fmla="*/ 1701716 w 1805538"/>
                <a:gd name="connsiteY87" fmla="*/ 1406381 h 2055492"/>
                <a:gd name="connsiteX88" fmla="*/ 1795832 w 1805538"/>
                <a:gd name="connsiteY88" fmla="*/ 1203546 h 2055492"/>
                <a:gd name="connsiteX89" fmla="*/ 1772010 w 1805538"/>
                <a:gd name="connsiteY89" fmla="*/ 1160636 h 2055492"/>
                <a:gd name="connsiteX90" fmla="*/ 1805157 w 1805538"/>
                <a:gd name="connsiteY90" fmla="*/ 1063672 h 205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05538" h="2055492">
                  <a:moveTo>
                    <a:pt x="1805157" y="1063672"/>
                  </a:moveTo>
                  <a:cubicBezTo>
                    <a:pt x="1805253" y="1018752"/>
                    <a:pt x="1786117" y="975937"/>
                    <a:pt x="1752579" y="946038"/>
                  </a:cubicBezTo>
                  <a:cubicBezTo>
                    <a:pt x="1788479" y="881830"/>
                    <a:pt x="1775068" y="801306"/>
                    <a:pt x="1720289" y="752204"/>
                  </a:cubicBezTo>
                  <a:cubicBezTo>
                    <a:pt x="1751236" y="697045"/>
                    <a:pt x="1745941" y="628674"/>
                    <a:pt x="1706859" y="578944"/>
                  </a:cubicBezTo>
                  <a:cubicBezTo>
                    <a:pt x="1751427" y="521985"/>
                    <a:pt x="1751427" y="441975"/>
                    <a:pt x="1706859" y="385015"/>
                  </a:cubicBezTo>
                  <a:cubicBezTo>
                    <a:pt x="1728415" y="357279"/>
                    <a:pt x="1740178" y="323179"/>
                    <a:pt x="1740292" y="288051"/>
                  </a:cubicBezTo>
                  <a:cubicBezTo>
                    <a:pt x="1740292" y="278078"/>
                    <a:pt x="1739339" y="268125"/>
                    <a:pt x="1737435" y="258333"/>
                  </a:cubicBezTo>
                  <a:cubicBezTo>
                    <a:pt x="1792470" y="189791"/>
                    <a:pt x="1781535" y="89616"/>
                    <a:pt x="1712993" y="34572"/>
                  </a:cubicBezTo>
                  <a:cubicBezTo>
                    <a:pt x="1644452" y="-20464"/>
                    <a:pt x="1544268" y="-9520"/>
                    <a:pt x="1489232" y="59013"/>
                  </a:cubicBezTo>
                  <a:cubicBezTo>
                    <a:pt x="1478564" y="72300"/>
                    <a:pt x="1470106" y="87207"/>
                    <a:pt x="1464162" y="103171"/>
                  </a:cubicBezTo>
                  <a:cubicBezTo>
                    <a:pt x="1454742" y="101390"/>
                    <a:pt x="1445179" y="100494"/>
                    <a:pt x="1435587" y="100504"/>
                  </a:cubicBezTo>
                  <a:cubicBezTo>
                    <a:pt x="1372398" y="100723"/>
                    <a:pt x="1315230" y="138013"/>
                    <a:pt x="1289569" y="195754"/>
                  </a:cubicBezTo>
                  <a:cubicBezTo>
                    <a:pt x="1227495" y="183267"/>
                    <a:pt x="1163925" y="208736"/>
                    <a:pt x="1127644" y="260619"/>
                  </a:cubicBezTo>
                  <a:cubicBezTo>
                    <a:pt x="1112271" y="255571"/>
                    <a:pt x="1096202" y="252999"/>
                    <a:pt x="1080019" y="252999"/>
                  </a:cubicBezTo>
                  <a:cubicBezTo>
                    <a:pt x="1039614" y="252942"/>
                    <a:pt x="1000733" y="268420"/>
                    <a:pt x="971434" y="296242"/>
                  </a:cubicBezTo>
                  <a:cubicBezTo>
                    <a:pt x="928333" y="275221"/>
                    <a:pt x="878013" y="274897"/>
                    <a:pt x="834655" y="295385"/>
                  </a:cubicBezTo>
                  <a:cubicBezTo>
                    <a:pt x="805509" y="268096"/>
                    <a:pt x="767047" y="252932"/>
                    <a:pt x="727118" y="252999"/>
                  </a:cubicBezTo>
                  <a:cubicBezTo>
                    <a:pt x="710935" y="252999"/>
                    <a:pt x="694866" y="255571"/>
                    <a:pt x="679493" y="260619"/>
                  </a:cubicBezTo>
                  <a:cubicBezTo>
                    <a:pt x="643212" y="208736"/>
                    <a:pt x="579642" y="183267"/>
                    <a:pt x="517568" y="195754"/>
                  </a:cubicBezTo>
                  <a:cubicBezTo>
                    <a:pt x="491907" y="138013"/>
                    <a:pt x="434739" y="100723"/>
                    <a:pt x="371550" y="100504"/>
                  </a:cubicBezTo>
                  <a:cubicBezTo>
                    <a:pt x="361958" y="100494"/>
                    <a:pt x="352395" y="101380"/>
                    <a:pt x="342975" y="103171"/>
                  </a:cubicBezTo>
                  <a:cubicBezTo>
                    <a:pt x="312313" y="20789"/>
                    <a:pt x="220664" y="-21131"/>
                    <a:pt x="138292" y="9530"/>
                  </a:cubicBezTo>
                  <a:cubicBezTo>
                    <a:pt x="55910" y="40192"/>
                    <a:pt x="13981" y="131831"/>
                    <a:pt x="44642" y="214213"/>
                  </a:cubicBezTo>
                  <a:cubicBezTo>
                    <a:pt x="53186" y="237169"/>
                    <a:pt x="66911" y="257838"/>
                    <a:pt x="84752" y="274621"/>
                  </a:cubicBezTo>
                  <a:cubicBezTo>
                    <a:pt x="53319" y="330209"/>
                    <a:pt x="58434" y="399246"/>
                    <a:pt x="97706" y="449595"/>
                  </a:cubicBezTo>
                  <a:cubicBezTo>
                    <a:pt x="76103" y="477303"/>
                    <a:pt x="64340" y="511422"/>
                    <a:pt x="64273" y="546560"/>
                  </a:cubicBezTo>
                  <a:cubicBezTo>
                    <a:pt x="64244" y="575030"/>
                    <a:pt x="72017" y="602967"/>
                    <a:pt x="86752" y="627331"/>
                  </a:cubicBezTo>
                  <a:cubicBezTo>
                    <a:pt x="72026" y="651735"/>
                    <a:pt x="64254" y="679700"/>
                    <a:pt x="64273" y="708199"/>
                  </a:cubicBezTo>
                  <a:cubicBezTo>
                    <a:pt x="64387" y="743546"/>
                    <a:pt x="76246" y="777865"/>
                    <a:pt x="97991" y="805734"/>
                  </a:cubicBezTo>
                  <a:cubicBezTo>
                    <a:pt x="32698" y="852369"/>
                    <a:pt x="12848" y="940609"/>
                    <a:pt x="51891" y="1010713"/>
                  </a:cubicBezTo>
                  <a:cubicBezTo>
                    <a:pt x="18553" y="1040812"/>
                    <a:pt x="-335" y="1083722"/>
                    <a:pt x="-21" y="1128632"/>
                  </a:cubicBezTo>
                  <a:cubicBezTo>
                    <a:pt x="94" y="1183792"/>
                    <a:pt x="28745" y="1234960"/>
                    <a:pt x="75703" y="1263887"/>
                  </a:cubicBezTo>
                  <a:cubicBezTo>
                    <a:pt x="43347" y="1345907"/>
                    <a:pt x="83609" y="1438614"/>
                    <a:pt x="165629" y="1470970"/>
                  </a:cubicBezTo>
                  <a:cubicBezTo>
                    <a:pt x="184250" y="1478314"/>
                    <a:pt x="204081" y="1482096"/>
                    <a:pt x="224103" y="1482105"/>
                  </a:cubicBezTo>
                  <a:lnTo>
                    <a:pt x="228579" y="1482105"/>
                  </a:lnTo>
                  <a:cubicBezTo>
                    <a:pt x="245200" y="1568640"/>
                    <a:pt x="328830" y="1625304"/>
                    <a:pt x="415355" y="1608683"/>
                  </a:cubicBezTo>
                  <a:cubicBezTo>
                    <a:pt x="501890" y="1592061"/>
                    <a:pt x="558564" y="1508442"/>
                    <a:pt x="541933" y="1421907"/>
                  </a:cubicBezTo>
                  <a:cubicBezTo>
                    <a:pt x="527493" y="1346736"/>
                    <a:pt x="461713" y="1292424"/>
                    <a:pt x="385170" y="1292462"/>
                  </a:cubicBezTo>
                  <a:lnTo>
                    <a:pt x="380217" y="1292462"/>
                  </a:lnTo>
                  <a:cubicBezTo>
                    <a:pt x="371550" y="1248924"/>
                    <a:pt x="345146" y="1210966"/>
                    <a:pt x="307351" y="1187687"/>
                  </a:cubicBezTo>
                  <a:cubicBezTo>
                    <a:pt x="314742" y="1168970"/>
                    <a:pt x="318524" y="1149035"/>
                    <a:pt x="318495" y="1128918"/>
                  </a:cubicBezTo>
                  <a:cubicBezTo>
                    <a:pt x="318410" y="1102229"/>
                    <a:pt x="311523" y="1076006"/>
                    <a:pt x="298493" y="1052718"/>
                  </a:cubicBezTo>
                  <a:cubicBezTo>
                    <a:pt x="331906" y="1022800"/>
                    <a:pt x="350938" y="980023"/>
                    <a:pt x="350785" y="935179"/>
                  </a:cubicBezTo>
                  <a:cubicBezTo>
                    <a:pt x="350728" y="899804"/>
                    <a:pt x="338898" y="865456"/>
                    <a:pt x="317162" y="837548"/>
                  </a:cubicBezTo>
                  <a:cubicBezTo>
                    <a:pt x="358472" y="807726"/>
                    <a:pt x="382979" y="759910"/>
                    <a:pt x="383075" y="708961"/>
                  </a:cubicBezTo>
                  <a:cubicBezTo>
                    <a:pt x="383094" y="680462"/>
                    <a:pt x="375322" y="652497"/>
                    <a:pt x="360596" y="628094"/>
                  </a:cubicBezTo>
                  <a:cubicBezTo>
                    <a:pt x="375331" y="603729"/>
                    <a:pt x="383103" y="575791"/>
                    <a:pt x="383075" y="547321"/>
                  </a:cubicBezTo>
                  <a:cubicBezTo>
                    <a:pt x="383256" y="537844"/>
                    <a:pt x="382551" y="528376"/>
                    <a:pt x="380979" y="519032"/>
                  </a:cubicBezTo>
                  <a:cubicBezTo>
                    <a:pt x="399591" y="495706"/>
                    <a:pt x="411393" y="467683"/>
                    <a:pt x="415079" y="438070"/>
                  </a:cubicBezTo>
                  <a:cubicBezTo>
                    <a:pt x="444406" y="484123"/>
                    <a:pt x="495165" y="512088"/>
                    <a:pt x="549762" y="512269"/>
                  </a:cubicBezTo>
                  <a:cubicBezTo>
                    <a:pt x="565945" y="512269"/>
                    <a:pt x="582014" y="509698"/>
                    <a:pt x="597387" y="504649"/>
                  </a:cubicBezTo>
                  <a:cubicBezTo>
                    <a:pt x="641812" y="567657"/>
                    <a:pt x="724994" y="589765"/>
                    <a:pt x="794841" y="557132"/>
                  </a:cubicBezTo>
                  <a:cubicBezTo>
                    <a:pt x="855848" y="613882"/>
                    <a:pt x="950450" y="613463"/>
                    <a:pt x="1010963" y="556180"/>
                  </a:cubicBezTo>
                  <a:cubicBezTo>
                    <a:pt x="1032480" y="566743"/>
                    <a:pt x="1056140" y="572220"/>
                    <a:pt x="1080114" y="572182"/>
                  </a:cubicBezTo>
                  <a:cubicBezTo>
                    <a:pt x="1132026" y="572077"/>
                    <a:pt x="1180641" y="546703"/>
                    <a:pt x="1210416" y="504173"/>
                  </a:cubicBezTo>
                  <a:cubicBezTo>
                    <a:pt x="1225790" y="509221"/>
                    <a:pt x="1241858" y="511793"/>
                    <a:pt x="1258041" y="511793"/>
                  </a:cubicBezTo>
                  <a:cubicBezTo>
                    <a:pt x="1321249" y="511650"/>
                    <a:pt x="1378456" y="474331"/>
                    <a:pt x="1404060" y="416543"/>
                  </a:cubicBezTo>
                  <a:cubicBezTo>
                    <a:pt x="1414223" y="418600"/>
                    <a:pt x="1424558" y="419648"/>
                    <a:pt x="1434921" y="419686"/>
                  </a:cubicBezTo>
                  <a:cubicBezTo>
                    <a:pt x="1426272" y="439384"/>
                    <a:pt x="1421795" y="460663"/>
                    <a:pt x="1421776" y="482170"/>
                  </a:cubicBezTo>
                  <a:cubicBezTo>
                    <a:pt x="1421852" y="517279"/>
                    <a:pt x="1433616" y="551360"/>
                    <a:pt x="1455209" y="579040"/>
                  </a:cubicBezTo>
                  <a:cubicBezTo>
                    <a:pt x="1404298" y="644505"/>
                    <a:pt x="1412613" y="738164"/>
                    <a:pt x="1474259" y="793638"/>
                  </a:cubicBezTo>
                  <a:cubicBezTo>
                    <a:pt x="1438483" y="857922"/>
                    <a:pt x="1451923" y="938399"/>
                    <a:pt x="1506644" y="987567"/>
                  </a:cubicBezTo>
                  <a:cubicBezTo>
                    <a:pt x="1475716" y="1042698"/>
                    <a:pt x="1481012" y="1111030"/>
                    <a:pt x="1520074" y="1160731"/>
                  </a:cubicBezTo>
                  <a:cubicBezTo>
                    <a:pt x="1514159" y="1168342"/>
                    <a:pt x="1508930" y="1176476"/>
                    <a:pt x="1504453" y="1185020"/>
                  </a:cubicBezTo>
                  <a:lnTo>
                    <a:pt x="1504453" y="1185020"/>
                  </a:lnTo>
                  <a:cubicBezTo>
                    <a:pt x="1502929" y="1188068"/>
                    <a:pt x="1474259" y="1246456"/>
                    <a:pt x="1491404" y="1303226"/>
                  </a:cubicBezTo>
                  <a:cubicBezTo>
                    <a:pt x="1449132" y="1319332"/>
                    <a:pt x="1415871" y="1352908"/>
                    <a:pt x="1400154" y="1395332"/>
                  </a:cubicBezTo>
                  <a:cubicBezTo>
                    <a:pt x="1385553" y="1390865"/>
                    <a:pt x="1370370" y="1388588"/>
                    <a:pt x="1355101" y="1388569"/>
                  </a:cubicBezTo>
                  <a:cubicBezTo>
                    <a:pt x="1319963" y="1388636"/>
                    <a:pt x="1285845" y="1400399"/>
                    <a:pt x="1258137" y="1422002"/>
                  </a:cubicBezTo>
                  <a:cubicBezTo>
                    <a:pt x="1201177" y="1377434"/>
                    <a:pt x="1121167" y="1377434"/>
                    <a:pt x="1064208" y="1422002"/>
                  </a:cubicBezTo>
                  <a:cubicBezTo>
                    <a:pt x="1036528" y="1400409"/>
                    <a:pt x="1002447" y="1388645"/>
                    <a:pt x="967338" y="1388569"/>
                  </a:cubicBezTo>
                  <a:cubicBezTo>
                    <a:pt x="879280" y="1388617"/>
                    <a:pt x="807899" y="1459959"/>
                    <a:pt x="807795" y="1548018"/>
                  </a:cubicBezTo>
                  <a:cubicBezTo>
                    <a:pt x="808461" y="1591128"/>
                    <a:pt x="826168" y="1632219"/>
                    <a:pt x="857039" y="1662318"/>
                  </a:cubicBezTo>
                  <a:cubicBezTo>
                    <a:pt x="833169" y="1715458"/>
                    <a:pt x="834569" y="1776541"/>
                    <a:pt x="860849" y="1828529"/>
                  </a:cubicBezTo>
                  <a:cubicBezTo>
                    <a:pt x="867973" y="1841036"/>
                    <a:pt x="871926" y="1855094"/>
                    <a:pt x="872374" y="1869487"/>
                  </a:cubicBezTo>
                  <a:lnTo>
                    <a:pt x="872374" y="1967690"/>
                  </a:lnTo>
                  <a:cubicBezTo>
                    <a:pt x="876775" y="2020115"/>
                    <a:pt x="922828" y="2059044"/>
                    <a:pt x="975254" y="2054643"/>
                  </a:cubicBezTo>
                  <a:cubicBezTo>
                    <a:pt x="1021574" y="2050757"/>
                    <a:pt x="1058321" y="2014010"/>
                    <a:pt x="1062207" y="1967690"/>
                  </a:cubicBezTo>
                  <a:lnTo>
                    <a:pt x="1062207" y="1870344"/>
                  </a:lnTo>
                  <a:cubicBezTo>
                    <a:pt x="1062655" y="1855952"/>
                    <a:pt x="1066608" y="1841893"/>
                    <a:pt x="1073733" y="1829387"/>
                  </a:cubicBezTo>
                  <a:cubicBezTo>
                    <a:pt x="1087582" y="1802469"/>
                    <a:pt x="1094707" y="1772598"/>
                    <a:pt x="1094497" y="1742328"/>
                  </a:cubicBezTo>
                  <a:cubicBezTo>
                    <a:pt x="1094478" y="1724421"/>
                    <a:pt x="1092011" y="1706609"/>
                    <a:pt x="1087163" y="1689369"/>
                  </a:cubicBezTo>
                  <a:cubicBezTo>
                    <a:pt x="1142065" y="1718744"/>
                    <a:pt x="1209131" y="1712915"/>
                    <a:pt x="1258137" y="1674510"/>
                  </a:cubicBezTo>
                  <a:cubicBezTo>
                    <a:pt x="1327041" y="1728250"/>
                    <a:pt x="1426453" y="1715953"/>
                    <a:pt x="1480193" y="1647059"/>
                  </a:cubicBezTo>
                  <a:cubicBezTo>
                    <a:pt x="1490299" y="1634096"/>
                    <a:pt x="1498319" y="1619646"/>
                    <a:pt x="1503977" y="1604215"/>
                  </a:cubicBezTo>
                  <a:cubicBezTo>
                    <a:pt x="1518579" y="1608692"/>
                    <a:pt x="1533762" y="1610968"/>
                    <a:pt x="1549030" y="1610978"/>
                  </a:cubicBezTo>
                  <a:cubicBezTo>
                    <a:pt x="1637089" y="1610874"/>
                    <a:pt x="1708431" y="1539493"/>
                    <a:pt x="1708479" y="1451435"/>
                  </a:cubicBezTo>
                  <a:cubicBezTo>
                    <a:pt x="1708450" y="1436166"/>
                    <a:pt x="1706173" y="1420983"/>
                    <a:pt x="1701716" y="1406381"/>
                  </a:cubicBezTo>
                  <a:cubicBezTo>
                    <a:pt x="1783717" y="1376358"/>
                    <a:pt x="1825855" y="1285547"/>
                    <a:pt x="1795832" y="1203546"/>
                  </a:cubicBezTo>
                  <a:cubicBezTo>
                    <a:pt x="1790174" y="1188087"/>
                    <a:pt x="1782135" y="1173609"/>
                    <a:pt x="1772010" y="1160636"/>
                  </a:cubicBezTo>
                  <a:cubicBezTo>
                    <a:pt x="1793508" y="1132890"/>
                    <a:pt x="1805176" y="1098771"/>
                    <a:pt x="1805157" y="1063672"/>
                  </a:cubicBezTo>
                  <a:close/>
                </a:path>
              </a:pathLst>
            </a:custGeom>
            <a:solidFill>
              <a:srgbClr val="CC5500"/>
            </a:solidFill>
            <a:ln w="9525" cap="flat">
              <a:noFill/>
              <a:prstDash val="solid"/>
              <a:miter/>
            </a:ln>
          </p:spPr>
          <p:txBody>
            <a:bodyPr rtlCol="0" anchor="ctr"/>
            <a:lstStyle/>
            <a:p>
              <a:endParaRPr lang="en-IN" dirty="0"/>
            </a:p>
          </p:txBody>
        </p:sp>
        <p:sp>
          <p:nvSpPr>
            <p:cNvPr id="111" name="Freeform: Shape 110">
              <a:extLst>
                <a:ext uri="{FF2B5EF4-FFF2-40B4-BE49-F238E27FC236}">
                  <a16:creationId xmlns:a16="http://schemas.microsoft.com/office/drawing/2014/main" xmlns="" id="{38FF10D9-9A5C-4F23-EC09-DE6D89BD9913}"/>
                </a:ext>
              </a:extLst>
            </p:cNvPr>
            <p:cNvSpPr/>
            <p:nvPr/>
          </p:nvSpPr>
          <p:spPr>
            <a:xfrm>
              <a:off x="8951563" y="3783332"/>
              <a:ext cx="381285" cy="829434"/>
            </a:xfrm>
            <a:custGeom>
              <a:avLst/>
              <a:gdLst>
                <a:gd name="connsiteX0" fmla="*/ 14263 w 381285"/>
                <a:gd name="connsiteY0" fmla="*/ 828924 h 829434"/>
                <a:gd name="connsiteX1" fmla="*/ -25 w 381285"/>
                <a:gd name="connsiteY1" fmla="*/ 814637 h 829434"/>
                <a:gd name="connsiteX2" fmla="*/ -25 w 381285"/>
                <a:gd name="connsiteY2" fmla="*/ 273235 h 829434"/>
                <a:gd name="connsiteX3" fmla="*/ 56173 w 381285"/>
                <a:gd name="connsiteY3" fmla="*/ 39111 h 829434"/>
                <a:gd name="connsiteX4" fmla="*/ 269438 w 381285"/>
                <a:gd name="connsiteY4" fmla="*/ 1011 h 829434"/>
                <a:gd name="connsiteX5" fmla="*/ 366974 w 381285"/>
                <a:gd name="connsiteY5" fmla="*/ 3202 h 829434"/>
                <a:gd name="connsiteX6" fmla="*/ 381261 w 381285"/>
                <a:gd name="connsiteY6" fmla="*/ 17489 h 829434"/>
                <a:gd name="connsiteX7" fmla="*/ 366974 w 381285"/>
                <a:gd name="connsiteY7" fmla="*/ 31777 h 829434"/>
                <a:gd name="connsiteX8" fmla="*/ 268390 w 381285"/>
                <a:gd name="connsiteY8" fmla="*/ 29586 h 829434"/>
                <a:gd name="connsiteX9" fmla="*/ 75985 w 381285"/>
                <a:gd name="connsiteY9" fmla="*/ 59399 h 829434"/>
                <a:gd name="connsiteX10" fmla="*/ 28360 w 381285"/>
                <a:gd name="connsiteY10" fmla="*/ 273045 h 829434"/>
                <a:gd name="connsiteX11" fmla="*/ 28360 w 381285"/>
                <a:gd name="connsiteY11" fmla="*/ 814160 h 829434"/>
                <a:gd name="connsiteX12" fmla="*/ 14558 w 381285"/>
                <a:gd name="connsiteY12" fmla="*/ 828914 h 829434"/>
                <a:gd name="connsiteX13" fmla="*/ 14263 w 381285"/>
                <a:gd name="connsiteY13" fmla="*/ 828924 h 82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285" h="829434">
                  <a:moveTo>
                    <a:pt x="14263" y="828924"/>
                  </a:moveTo>
                  <a:cubicBezTo>
                    <a:pt x="6376" y="828924"/>
                    <a:pt x="-25" y="822523"/>
                    <a:pt x="-25" y="814637"/>
                  </a:cubicBezTo>
                  <a:lnTo>
                    <a:pt x="-25" y="273235"/>
                  </a:lnTo>
                  <a:cubicBezTo>
                    <a:pt x="-25" y="147125"/>
                    <a:pt x="16740" y="77115"/>
                    <a:pt x="56173" y="39111"/>
                  </a:cubicBezTo>
                  <a:cubicBezTo>
                    <a:pt x="101417" y="-4609"/>
                    <a:pt x="171902" y="-2132"/>
                    <a:pt x="269438" y="1011"/>
                  </a:cubicBezTo>
                  <a:cubicBezTo>
                    <a:pt x="298584" y="2059"/>
                    <a:pt x="331636" y="3202"/>
                    <a:pt x="366974" y="3202"/>
                  </a:cubicBezTo>
                  <a:cubicBezTo>
                    <a:pt x="374860" y="3202"/>
                    <a:pt x="381261" y="9603"/>
                    <a:pt x="381261" y="17489"/>
                  </a:cubicBezTo>
                  <a:cubicBezTo>
                    <a:pt x="381261" y="25376"/>
                    <a:pt x="374860" y="31777"/>
                    <a:pt x="366974" y="31777"/>
                  </a:cubicBezTo>
                  <a:cubicBezTo>
                    <a:pt x="331065" y="31777"/>
                    <a:pt x="297822" y="30539"/>
                    <a:pt x="268390" y="29586"/>
                  </a:cubicBezTo>
                  <a:cubicBezTo>
                    <a:pt x="174569" y="26348"/>
                    <a:pt x="112561" y="24157"/>
                    <a:pt x="75985" y="59399"/>
                  </a:cubicBezTo>
                  <a:cubicBezTo>
                    <a:pt x="43219" y="91118"/>
                    <a:pt x="28360" y="157030"/>
                    <a:pt x="28360" y="273045"/>
                  </a:cubicBezTo>
                  <a:lnTo>
                    <a:pt x="28360" y="814160"/>
                  </a:lnTo>
                  <a:cubicBezTo>
                    <a:pt x="28627" y="822047"/>
                    <a:pt x="22445" y="828657"/>
                    <a:pt x="14558" y="828914"/>
                  </a:cubicBezTo>
                  <a:cubicBezTo>
                    <a:pt x="14463" y="828924"/>
                    <a:pt x="14358" y="828924"/>
                    <a:pt x="14263" y="828924"/>
                  </a:cubicBezTo>
                  <a:close/>
                </a:path>
              </a:pathLst>
            </a:custGeom>
            <a:solidFill>
              <a:srgbClr val="FFFFFF"/>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573867DC-CA74-7A2F-723E-9DEA2800BF35}"/>
                </a:ext>
              </a:extLst>
            </p:cNvPr>
            <p:cNvSpPr/>
            <p:nvPr/>
          </p:nvSpPr>
          <p:spPr>
            <a:xfrm>
              <a:off x="9304464" y="3751802"/>
              <a:ext cx="98679" cy="98679"/>
            </a:xfrm>
            <a:custGeom>
              <a:avLst/>
              <a:gdLst>
                <a:gd name="connsiteX0" fmla="*/ 49410 w 98679"/>
                <a:gd name="connsiteY0" fmla="*/ 98169 h 98679"/>
                <a:gd name="connsiteX1" fmla="*/ -24 w 98679"/>
                <a:gd name="connsiteY1" fmla="*/ 48925 h 98679"/>
                <a:gd name="connsiteX2" fmla="*/ 49220 w 98679"/>
                <a:gd name="connsiteY2" fmla="*/ -510 h 98679"/>
                <a:gd name="connsiteX3" fmla="*/ 98655 w 98679"/>
                <a:gd name="connsiteY3" fmla="*/ 48734 h 98679"/>
                <a:gd name="connsiteX4" fmla="*/ 98655 w 98679"/>
                <a:gd name="connsiteY4" fmla="*/ 48925 h 98679"/>
                <a:gd name="connsiteX5" fmla="*/ 49410 w 98679"/>
                <a:gd name="connsiteY5" fmla="*/ 98169 h 98679"/>
                <a:gd name="connsiteX6" fmla="*/ 49410 w 98679"/>
                <a:gd name="connsiteY6" fmla="*/ 28160 h 98679"/>
                <a:gd name="connsiteX7" fmla="*/ 28551 w 98679"/>
                <a:gd name="connsiteY7" fmla="*/ 48829 h 98679"/>
                <a:gd name="connsiteX8" fmla="*/ 49220 w 98679"/>
                <a:gd name="connsiteY8" fmla="*/ 69689 h 98679"/>
                <a:gd name="connsiteX9" fmla="*/ 70080 w 98679"/>
                <a:gd name="connsiteY9" fmla="*/ 49020 h 98679"/>
                <a:gd name="connsiteX10" fmla="*/ 70080 w 98679"/>
                <a:gd name="connsiteY10" fmla="*/ 48925 h 98679"/>
                <a:gd name="connsiteX11" fmla="*/ 49410 w 98679"/>
                <a:gd name="connsiteY11" fmla="*/ 28541 h 9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79" h="98679">
                  <a:moveTo>
                    <a:pt x="49410" y="98169"/>
                  </a:moveTo>
                  <a:cubicBezTo>
                    <a:pt x="22159" y="98217"/>
                    <a:pt x="33" y="76175"/>
                    <a:pt x="-24" y="48925"/>
                  </a:cubicBezTo>
                  <a:cubicBezTo>
                    <a:pt x="-81" y="21674"/>
                    <a:pt x="21969" y="-453"/>
                    <a:pt x="49220" y="-510"/>
                  </a:cubicBezTo>
                  <a:cubicBezTo>
                    <a:pt x="76471" y="-558"/>
                    <a:pt x="98597" y="21483"/>
                    <a:pt x="98655" y="48734"/>
                  </a:cubicBezTo>
                  <a:cubicBezTo>
                    <a:pt x="98655" y="48801"/>
                    <a:pt x="98655" y="48858"/>
                    <a:pt x="98655" y="48925"/>
                  </a:cubicBezTo>
                  <a:cubicBezTo>
                    <a:pt x="98607" y="76099"/>
                    <a:pt x="76585" y="98112"/>
                    <a:pt x="49410" y="98169"/>
                  </a:cubicBezTo>
                  <a:close/>
                  <a:moveTo>
                    <a:pt x="49410" y="28160"/>
                  </a:moveTo>
                  <a:cubicBezTo>
                    <a:pt x="37942" y="28113"/>
                    <a:pt x="28608" y="37362"/>
                    <a:pt x="28551" y="48829"/>
                  </a:cubicBezTo>
                  <a:cubicBezTo>
                    <a:pt x="28494" y="60297"/>
                    <a:pt x="37752" y="69632"/>
                    <a:pt x="49220" y="69689"/>
                  </a:cubicBezTo>
                  <a:cubicBezTo>
                    <a:pt x="60688" y="69746"/>
                    <a:pt x="70022" y="60488"/>
                    <a:pt x="70080" y="49020"/>
                  </a:cubicBezTo>
                  <a:cubicBezTo>
                    <a:pt x="70080" y="48991"/>
                    <a:pt x="70080" y="48953"/>
                    <a:pt x="70080" y="48925"/>
                  </a:cubicBezTo>
                  <a:cubicBezTo>
                    <a:pt x="69822" y="37666"/>
                    <a:pt x="60669" y="28646"/>
                    <a:pt x="49410" y="28541"/>
                  </a:cubicBezTo>
                  <a:close/>
                </a:path>
              </a:pathLst>
            </a:custGeom>
            <a:solidFill>
              <a:srgbClr val="FFFFFF"/>
            </a:solidFill>
            <a:ln w="9525" cap="flat">
              <a:noFill/>
              <a:prstDash val="solid"/>
              <a:miter/>
            </a:ln>
          </p:spPr>
          <p:txBody>
            <a:bodyPr rtlCol="0" anchor="ctr"/>
            <a:lstStyle/>
            <a:p>
              <a:endParaRPr lang="en-IN"/>
            </a:p>
          </p:txBody>
        </p:sp>
      </p:grpSp>
      <p:sp>
        <p:nvSpPr>
          <p:cNvPr id="118" name="Freeform: Shape 117">
            <a:extLst>
              <a:ext uri="{FF2B5EF4-FFF2-40B4-BE49-F238E27FC236}">
                <a16:creationId xmlns:a16="http://schemas.microsoft.com/office/drawing/2014/main" xmlns="" id="{265CA097-164B-ABE2-0209-78EF981051A8}"/>
              </a:ext>
            </a:extLst>
          </p:cNvPr>
          <p:cNvSpPr/>
          <p:nvPr/>
        </p:nvSpPr>
        <p:spPr>
          <a:xfrm>
            <a:off x="7046578" y="4101028"/>
            <a:ext cx="904210" cy="1363524"/>
          </a:xfrm>
          <a:custGeom>
            <a:avLst/>
            <a:gdLst>
              <a:gd name="connsiteX0" fmla="*/ 903141 w 904210"/>
              <a:gd name="connsiteY0" fmla="*/ 428832 h 1363524"/>
              <a:gd name="connsiteX1" fmla="*/ 857517 w 904210"/>
              <a:gd name="connsiteY1" fmla="*/ 449596 h 1363524"/>
              <a:gd name="connsiteX2" fmla="*/ 581983 w 904210"/>
              <a:gd name="connsiteY2" fmla="*/ 471628 h 1363524"/>
              <a:gd name="connsiteX3" fmla="*/ 559956 w 904210"/>
              <a:gd name="connsiteY3" fmla="*/ 449596 h 1363524"/>
              <a:gd name="connsiteX4" fmla="*/ 474624 w 904210"/>
              <a:gd name="connsiteY4" fmla="*/ 443681 h 1363524"/>
              <a:gd name="connsiteX5" fmla="*/ 468706 w 904210"/>
              <a:gd name="connsiteY5" fmla="*/ 449596 h 1363524"/>
              <a:gd name="connsiteX6" fmla="*/ 430130 w 904210"/>
              <a:gd name="connsiteY6" fmla="*/ 485410 h 1363524"/>
              <a:gd name="connsiteX7" fmla="*/ 413937 w 904210"/>
              <a:gd name="connsiteY7" fmla="*/ 569611 h 1363524"/>
              <a:gd name="connsiteX8" fmla="*/ 454228 w 904210"/>
              <a:gd name="connsiteY8" fmla="*/ 708771 h 1363524"/>
              <a:gd name="connsiteX9" fmla="*/ 426415 w 904210"/>
              <a:gd name="connsiteY9" fmla="*/ 827072 h 1363524"/>
              <a:gd name="connsiteX10" fmla="*/ 389458 w 904210"/>
              <a:gd name="connsiteY10" fmla="*/ 965470 h 1363524"/>
              <a:gd name="connsiteX11" fmla="*/ 389458 w 904210"/>
              <a:gd name="connsiteY11" fmla="*/ 1161685 h 1363524"/>
              <a:gd name="connsiteX12" fmla="*/ 317885 w 904210"/>
              <a:gd name="connsiteY12" fmla="*/ 1228132 h 1363524"/>
              <a:gd name="connsiteX13" fmla="*/ 251441 w 904210"/>
              <a:gd name="connsiteY13" fmla="*/ 1161685 h 1363524"/>
              <a:gd name="connsiteX14" fmla="*/ 251441 w 904210"/>
              <a:gd name="connsiteY14" fmla="*/ 965184 h 1363524"/>
              <a:gd name="connsiteX15" fmla="*/ 214484 w 904210"/>
              <a:gd name="connsiteY15" fmla="*/ 826786 h 1363524"/>
              <a:gd name="connsiteX16" fmla="*/ 186671 w 904210"/>
              <a:gd name="connsiteY16" fmla="*/ 708486 h 1363524"/>
              <a:gd name="connsiteX17" fmla="*/ 226962 w 904210"/>
              <a:gd name="connsiteY17" fmla="*/ 569325 h 1363524"/>
              <a:gd name="connsiteX18" fmla="*/ 211055 w 904210"/>
              <a:gd name="connsiteY18" fmla="*/ 485410 h 1363524"/>
              <a:gd name="connsiteX19" fmla="*/ 121710 w 904210"/>
              <a:gd name="connsiteY19" fmla="*/ 319675 h 1363524"/>
              <a:gd name="connsiteX20" fmla="*/ 320021 w 904210"/>
              <a:gd name="connsiteY20" fmla="*/ 121174 h 1363524"/>
              <a:gd name="connsiteX21" fmla="*/ 468706 w 904210"/>
              <a:gd name="connsiteY21" fmla="*/ 190135 h 1363524"/>
              <a:gd name="connsiteX22" fmla="*/ 554038 w 904210"/>
              <a:gd name="connsiteY22" fmla="*/ 196053 h 1363524"/>
              <a:gd name="connsiteX23" fmla="*/ 559956 w 904210"/>
              <a:gd name="connsiteY23" fmla="*/ 190135 h 1363524"/>
              <a:gd name="connsiteX24" fmla="*/ 835781 w 904210"/>
              <a:gd name="connsiteY24" fmla="*/ 168401 h 1363524"/>
              <a:gd name="connsiteX25" fmla="*/ 857517 w 904210"/>
              <a:gd name="connsiteY25" fmla="*/ 190135 h 1363524"/>
              <a:gd name="connsiteX26" fmla="*/ 903141 w 904210"/>
              <a:gd name="connsiteY26" fmla="*/ 210900 h 1363524"/>
              <a:gd name="connsiteX27" fmla="*/ 904189 w 904210"/>
              <a:gd name="connsiteY27" fmla="*/ 210900 h 1363524"/>
              <a:gd name="connsiteX28" fmla="*/ 904189 w 904210"/>
              <a:gd name="connsiteY28" fmla="*/ 66310 h 1363524"/>
              <a:gd name="connsiteX29" fmla="*/ 903141 w 904210"/>
              <a:gd name="connsiteY29" fmla="*/ 67167 h 1363524"/>
              <a:gd name="connsiteX30" fmla="*/ 514331 w 904210"/>
              <a:gd name="connsiteY30" fmla="*/ 67167 h 1363524"/>
              <a:gd name="connsiteX31" fmla="*/ 67197 w 904210"/>
              <a:gd name="connsiteY31" fmla="*/ 122819 h 1363524"/>
              <a:gd name="connsiteX32" fmla="*/ -19 w 904210"/>
              <a:gd name="connsiteY32" fmla="*/ 319866 h 1363524"/>
              <a:gd name="connsiteX33" fmla="*/ 98755 w 904210"/>
              <a:gd name="connsiteY33" fmla="*/ 549894 h 1363524"/>
              <a:gd name="connsiteX34" fmla="*/ 64751 w 904210"/>
              <a:gd name="connsiteY34" fmla="*/ 708676 h 1363524"/>
              <a:gd name="connsiteX35" fmla="*/ 106280 w 904210"/>
              <a:gd name="connsiteY35" fmla="*/ 883079 h 1363524"/>
              <a:gd name="connsiteX36" fmla="*/ 129521 w 904210"/>
              <a:gd name="connsiteY36" fmla="*/ 965184 h 1363524"/>
              <a:gd name="connsiteX37" fmla="*/ 129521 w 904210"/>
              <a:gd name="connsiteY37" fmla="*/ 1161685 h 1363524"/>
              <a:gd name="connsiteX38" fmla="*/ 308422 w 904210"/>
              <a:gd name="connsiteY38" fmla="*/ 1363120 h 1363524"/>
              <a:gd name="connsiteX39" fmla="*/ 509854 w 904210"/>
              <a:gd name="connsiteY39" fmla="*/ 1184212 h 1363524"/>
              <a:gd name="connsiteX40" fmla="*/ 509854 w 904210"/>
              <a:gd name="connsiteY40" fmla="*/ 1161685 h 1363524"/>
              <a:gd name="connsiteX41" fmla="*/ 509854 w 904210"/>
              <a:gd name="connsiteY41" fmla="*/ 965184 h 1363524"/>
              <a:gd name="connsiteX42" fmla="*/ 533095 w 904210"/>
              <a:gd name="connsiteY42" fmla="*/ 883079 h 1363524"/>
              <a:gd name="connsiteX43" fmla="*/ 574719 w 904210"/>
              <a:gd name="connsiteY43" fmla="*/ 708486 h 1363524"/>
              <a:gd name="connsiteX44" fmla="*/ 560051 w 904210"/>
              <a:gd name="connsiteY44" fmla="*/ 602187 h 1363524"/>
              <a:gd name="connsiteX45" fmla="*/ 902951 w 904210"/>
              <a:gd name="connsiteY45" fmla="*/ 572469 h 1363524"/>
              <a:gd name="connsiteX46" fmla="*/ 903999 w 904210"/>
              <a:gd name="connsiteY46" fmla="*/ 573231 h 1363524"/>
              <a:gd name="connsiteX47" fmla="*/ 903999 w 904210"/>
              <a:gd name="connsiteY47" fmla="*/ 428927 h 136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04210" h="1363524">
                <a:moveTo>
                  <a:pt x="903141" y="428832"/>
                </a:moveTo>
                <a:cubicBezTo>
                  <a:pt x="885644" y="428832"/>
                  <a:pt x="869004" y="436404"/>
                  <a:pt x="857517" y="449596"/>
                </a:cubicBezTo>
                <a:cubicBezTo>
                  <a:pt x="787517" y="531768"/>
                  <a:pt x="664152" y="541627"/>
                  <a:pt x="581983" y="471628"/>
                </a:cubicBezTo>
                <a:cubicBezTo>
                  <a:pt x="574067" y="464884"/>
                  <a:pt x="566700" y="457511"/>
                  <a:pt x="559956" y="449596"/>
                </a:cubicBezTo>
                <a:cubicBezTo>
                  <a:pt x="538026" y="424403"/>
                  <a:pt x="499821" y="421745"/>
                  <a:pt x="474624" y="443681"/>
                </a:cubicBezTo>
                <a:cubicBezTo>
                  <a:pt x="472517" y="445510"/>
                  <a:pt x="470540" y="447491"/>
                  <a:pt x="468706" y="449596"/>
                </a:cubicBezTo>
                <a:cubicBezTo>
                  <a:pt x="457373" y="463084"/>
                  <a:pt x="444416" y="475104"/>
                  <a:pt x="430130" y="485410"/>
                </a:cubicBezTo>
                <a:cubicBezTo>
                  <a:pt x="402429" y="504203"/>
                  <a:pt x="395184" y="541884"/>
                  <a:pt x="413937" y="569611"/>
                </a:cubicBezTo>
                <a:cubicBezTo>
                  <a:pt x="440859" y="610978"/>
                  <a:pt x="454882" y="659413"/>
                  <a:pt x="454228" y="708771"/>
                </a:cubicBezTo>
                <a:cubicBezTo>
                  <a:pt x="454608" y="749872"/>
                  <a:pt x="445067" y="790448"/>
                  <a:pt x="426415" y="827072"/>
                </a:cubicBezTo>
                <a:cubicBezTo>
                  <a:pt x="403049" y="869525"/>
                  <a:pt x="390366" y="917026"/>
                  <a:pt x="389458" y="965470"/>
                </a:cubicBezTo>
                <a:lnTo>
                  <a:pt x="389458" y="1161685"/>
                </a:lnTo>
                <a:cubicBezTo>
                  <a:pt x="388042" y="1199795"/>
                  <a:pt x="355998" y="1229541"/>
                  <a:pt x="317885" y="1228132"/>
                </a:cubicBezTo>
                <a:cubicBezTo>
                  <a:pt x="281760" y="1226789"/>
                  <a:pt x="252783" y="1197814"/>
                  <a:pt x="251441" y="1161685"/>
                </a:cubicBezTo>
                <a:lnTo>
                  <a:pt x="251441" y="965184"/>
                </a:lnTo>
                <a:cubicBezTo>
                  <a:pt x="250533" y="916740"/>
                  <a:pt x="237850" y="869239"/>
                  <a:pt x="214484" y="826786"/>
                </a:cubicBezTo>
                <a:cubicBezTo>
                  <a:pt x="195832" y="790163"/>
                  <a:pt x="186291" y="749586"/>
                  <a:pt x="186671" y="708486"/>
                </a:cubicBezTo>
                <a:cubicBezTo>
                  <a:pt x="186016" y="659127"/>
                  <a:pt x="200040" y="610693"/>
                  <a:pt x="226962" y="569325"/>
                </a:cubicBezTo>
                <a:cubicBezTo>
                  <a:pt x="245579" y="541722"/>
                  <a:pt x="238481" y="504279"/>
                  <a:pt x="211055" y="485410"/>
                </a:cubicBezTo>
                <a:cubicBezTo>
                  <a:pt x="156258" y="447834"/>
                  <a:pt x="122983" y="386103"/>
                  <a:pt x="121710" y="319675"/>
                </a:cubicBezTo>
                <a:cubicBezTo>
                  <a:pt x="121867" y="210185"/>
                  <a:pt x="210531" y="121436"/>
                  <a:pt x="320021" y="121174"/>
                </a:cubicBezTo>
                <a:cubicBezTo>
                  <a:pt x="377287" y="121293"/>
                  <a:pt x="431625" y="146495"/>
                  <a:pt x="468706" y="190135"/>
                </a:cubicBezTo>
                <a:cubicBezTo>
                  <a:pt x="490636" y="215333"/>
                  <a:pt x="528840" y="217982"/>
                  <a:pt x="554038" y="196053"/>
                </a:cubicBezTo>
                <a:cubicBezTo>
                  <a:pt x="556145" y="194220"/>
                  <a:pt x="558122" y="192242"/>
                  <a:pt x="559956" y="190135"/>
                </a:cubicBezTo>
                <a:cubicBezTo>
                  <a:pt x="630121" y="107966"/>
                  <a:pt x="753618" y="98235"/>
                  <a:pt x="835781" y="168401"/>
                </a:cubicBezTo>
                <a:cubicBezTo>
                  <a:pt x="843582" y="175065"/>
                  <a:pt x="850849" y="182331"/>
                  <a:pt x="857517" y="190135"/>
                </a:cubicBezTo>
                <a:cubicBezTo>
                  <a:pt x="868985" y="203361"/>
                  <a:pt x="885634" y="210941"/>
                  <a:pt x="903141" y="210900"/>
                </a:cubicBezTo>
                <a:lnTo>
                  <a:pt x="904189" y="210900"/>
                </a:lnTo>
                <a:lnTo>
                  <a:pt x="904189" y="66310"/>
                </a:lnTo>
                <a:lnTo>
                  <a:pt x="903141" y="67167"/>
                </a:lnTo>
                <a:cubicBezTo>
                  <a:pt x="788956" y="-22227"/>
                  <a:pt x="628519" y="-22227"/>
                  <a:pt x="514331" y="67167"/>
                </a:cubicBezTo>
                <a:cubicBezTo>
                  <a:pt x="375491" y="-40938"/>
                  <a:pt x="175302" y="-16022"/>
                  <a:pt x="67197" y="122819"/>
                </a:cubicBezTo>
                <a:cubicBezTo>
                  <a:pt x="23358" y="179121"/>
                  <a:pt x="-312" y="248510"/>
                  <a:pt x="-19" y="319866"/>
                </a:cubicBezTo>
                <a:cubicBezTo>
                  <a:pt x="1037" y="406619"/>
                  <a:pt x="36577" y="489382"/>
                  <a:pt x="98755" y="549894"/>
                </a:cubicBezTo>
                <a:cubicBezTo>
                  <a:pt x="76205" y="599786"/>
                  <a:pt x="64610" y="653927"/>
                  <a:pt x="64751" y="708676"/>
                </a:cubicBezTo>
                <a:cubicBezTo>
                  <a:pt x="64384" y="769303"/>
                  <a:pt x="78629" y="829120"/>
                  <a:pt x="106280" y="883079"/>
                </a:cubicBezTo>
                <a:cubicBezTo>
                  <a:pt x="120604" y="908139"/>
                  <a:pt x="128583" y="936333"/>
                  <a:pt x="129521" y="965184"/>
                </a:cubicBezTo>
                <a:lnTo>
                  <a:pt x="129521" y="1161685"/>
                </a:lnTo>
                <a:cubicBezTo>
                  <a:pt x="123299" y="1266708"/>
                  <a:pt x="203396" y="1356900"/>
                  <a:pt x="308422" y="1363120"/>
                </a:cubicBezTo>
                <a:cubicBezTo>
                  <a:pt x="413449" y="1369340"/>
                  <a:pt x="503632" y="1289244"/>
                  <a:pt x="509854" y="1184212"/>
                </a:cubicBezTo>
                <a:cubicBezTo>
                  <a:pt x="510299" y="1176716"/>
                  <a:pt x="510299" y="1169191"/>
                  <a:pt x="509854" y="1161685"/>
                </a:cubicBezTo>
                <a:lnTo>
                  <a:pt x="509854" y="965184"/>
                </a:lnTo>
                <a:cubicBezTo>
                  <a:pt x="510792" y="936333"/>
                  <a:pt x="518770" y="908139"/>
                  <a:pt x="533095" y="883079"/>
                </a:cubicBezTo>
                <a:cubicBezTo>
                  <a:pt x="560809" y="829072"/>
                  <a:pt x="575088" y="769189"/>
                  <a:pt x="574719" y="708486"/>
                </a:cubicBezTo>
                <a:cubicBezTo>
                  <a:pt x="574735" y="672548"/>
                  <a:pt x="569799" y="636781"/>
                  <a:pt x="560051" y="602187"/>
                </a:cubicBezTo>
                <a:cubicBezTo>
                  <a:pt x="670101" y="661299"/>
                  <a:pt x="804710" y="649631"/>
                  <a:pt x="902951" y="572469"/>
                </a:cubicBezTo>
                <a:lnTo>
                  <a:pt x="903999" y="573231"/>
                </a:lnTo>
                <a:lnTo>
                  <a:pt x="903999" y="428927"/>
                </a:lnTo>
                <a:close/>
              </a:path>
            </a:pathLst>
          </a:custGeom>
          <a:solidFill>
            <a:srgbClr val="CC5500"/>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87995060-AFFF-8B31-B9D8-4339ACE4144E}"/>
              </a:ext>
            </a:extLst>
          </p:cNvPr>
          <p:cNvSpPr/>
          <p:nvPr/>
        </p:nvSpPr>
        <p:spPr>
          <a:xfrm>
            <a:off x="7046578" y="1848990"/>
            <a:ext cx="904211" cy="1342397"/>
          </a:xfrm>
          <a:custGeom>
            <a:avLst/>
            <a:gdLst>
              <a:gd name="connsiteX0" fmla="*/ 903141 w 904211"/>
              <a:gd name="connsiteY0" fmla="*/ 67167 h 1342397"/>
              <a:gd name="connsiteX1" fmla="*/ 514331 w 904211"/>
              <a:gd name="connsiteY1" fmla="*/ 67167 h 1342397"/>
              <a:gd name="connsiteX2" fmla="*/ 67199 w 904211"/>
              <a:gd name="connsiteY2" fmla="*/ 122819 h 1342397"/>
              <a:gd name="connsiteX3" fmla="*/ -19 w 904211"/>
              <a:gd name="connsiteY3" fmla="*/ 319865 h 1342397"/>
              <a:gd name="connsiteX4" fmla="*/ 98755 w 904211"/>
              <a:gd name="connsiteY4" fmla="*/ 549894 h 1342397"/>
              <a:gd name="connsiteX5" fmla="*/ 64846 w 904211"/>
              <a:gd name="connsiteY5" fmla="*/ 708676 h 1342397"/>
              <a:gd name="connsiteX6" fmla="*/ 106375 w 904211"/>
              <a:gd name="connsiteY6" fmla="*/ 883269 h 1342397"/>
              <a:gd name="connsiteX7" fmla="*/ 129616 w 904211"/>
              <a:gd name="connsiteY7" fmla="*/ 965375 h 1342397"/>
              <a:gd name="connsiteX8" fmla="*/ 129616 w 904211"/>
              <a:gd name="connsiteY8" fmla="*/ 1162256 h 1342397"/>
              <a:gd name="connsiteX9" fmla="*/ 330260 w 904211"/>
              <a:gd name="connsiteY9" fmla="*/ 1342041 h 1342397"/>
              <a:gd name="connsiteX10" fmla="*/ 510045 w 904211"/>
              <a:gd name="connsiteY10" fmla="*/ 1162256 h 1342397"/>
              <a:gd name="connsiteX11" fmla="*/ 510045 w 904211"/>
              <a:gd name="connsiteY11" fmla="*/ 965375 h 1342397"/>
              <a:gd name="connsiteX12" fmla="*/ 533190 w 904211"/>
              <a:gd name="connsiteY12" fmla="*/ 883269 h 1342397"/>
              <a:gd name="connsiteX13" fmla="*/ 574815 w 904211"/>
              <a:gd name="connsiteY13" fmla="*/ 708676 h 1342397"/>
              <a:gd name="connsiteX14" fmla="*/ 560146 w 904211"/>
              <a:gd name="connsiteY14" fmla="*/ 602377 h 1342397"/>
              <a:gd name="connsiteX15" fmla="*/ 903046 w 904211"/>
              <a:gd name="connsiteY15" fmla="*/ 572659 h 1342397"/>
              <a:gd name="connsiteX16" fmla="*/ 904189 w 904211"/>
              <a:gd name="connsiteY16" fmla="*/ 573516 h 1342397"/>
              <a:gd name="connsiteX17" fmla="*/ 904189 w 904211"/>
              <a:gd name="connsiteY17" fmla="*/ 66310 h 134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4211" h="1342397">
                <a:moveTo>
                  <a:pt x="903141" y="67167"/>
                </a:moveTo>
                <a:cubicBezTo>
                  <a:pt x="788956" y="-22227"/>
                  <a:pt x="628517" y="-22227"/>
                  <a:pt x="514331" y="67167"/>
                </a:cubicBezTo>
                <a:cubicBezTo>
                  <a:pt x="375494" y="-40938"/>
                  <a:pt x="175298" y="-16021"/>
                  <a:pt x="67199" y="122819"/>
                </a:cubicBezTo>
                <a:cubicBezTo>
                  <a:pt x="23355" y="179121"/>
                  <a:pt x="-314" y="248510"/>
                  <a:pt x="-19" y="319865"/>
                </a:cubicBezTo>
                <a:cubicBezTo>
                  <a:pt x="1038" y="406619"/>
                  <a:pt x="36576" y="489382"/>
                  <a:pt x="98755" y="549894"/>
                </a:cubicBezTo>
                <a:cubicBezTo>
                  <a:pt x="76238" y="599786"/>
                  <a:pt x="64675" y="653936"/>
                  <a:pt x="64846" y="708676"/>
                </a:cubicBezTo>
                <a:cubicBezTo>
                  <a:pt x="64484" y="769360"/>
                  <a:pt x="78724" y="829243"/>
                  <a:pt x="106375" y="883269"/>
                </a:cubicBezTo>
                <a:cubicBezTo>
                  <a:pt x="120701" y="908329"/>
                  <a:pt x="128683" y="936523"/>
                  <a:pt x="129616" y="965375"/>
                </a:cubicBezTo>
                <a:lnTo>
                  <a:pt x="129616" y="1162256"/>
                </a:lnTo>
                <a:cubicBezTo>
                  <a:pt x="135379" y="1267308"/>
                  <a:pt x="225209" y="1347803"/>
                  <a:pt x="330260" y="1342041"/>
                </a:cubicBezTo>
                <a:cubicBezTo>
                  <a:pt x="427263" y="1336726"/>
                  <a:pt x="504730" y="1259259"/>
                  <a:pt x="510045" y="1162256"/>
                </a:cubicBezTo>
                <a:lnTo>
                  <a:pt x="510045" y="965375"/>
                </a:lnTo>
                <a:cubicBezTo>
                  <a:pt x="510950" y="936523"/>
                  <a:pt x="518893" y="908339"/>
                  <a:pt x="533190" y="883269"/>
                </a:cubicBezTo>
                <a:cubicBezTo>
                  <a:pt x="560918" y="829272"/>
                  <a:pt x="575196" y="769379"/>
                  <a:pt x="574815" y="708676"/>
                </a:cubicBezTo>
                <a:cubicBezTo>
                  <a:pt x="574834" y="672738"/>
                  <a:pt x="569890" y="636972"/>
                  <a:pt x="560146" y="602377"/>
                </a:cubicBezTo>
                <a:cubicBezTo>
                  <a:pt x="670198" y="661489"/>
                  <a:pt x="804805" y="649821"/>
                  <a:pt x="903046" y="572659"/>
                </a:cubicBezTo>
                <a:lnTo>
                  <a:pt x="904189" y="573516"/>
                </a:lnTo>
                <a:lnTo>
                  <a:pt x="904189" y="66310"/>
                </a:lnTo>
                <a:close/>
              </a:path>
            </a:pathLst>
          </a:custGeom>
          <a:solidFill>
            <a:srgbClr val="CC5500"/>
          </a:solidFill>
          <a:ln w="9525" cap="flat">
            <a:noFill/>
            <a:prstDash val="solid"/>
            <a:miter/>
          </a:ln>
        </p:spPr>
        <p:txBody>
          <a:bodyPr rtlCol="0" anchor="ctr"/>
          <a:lstStyle/>
          <a:p>
            <a:endParaRPr lang="en-IN"/>
          </a:p>
        </p:txBody>
      </p:sp>
      <p:grpSp>
        <p:nvGrpSpPr>
          <p:cNvPr id="123" name="Graphic 120">
            <a:extLst>
              <a:ext uri="{FF2B5EF4-FFF2-40B4-BE49-F238E27FC236}">
                <a16:creationId xmlns:a16="http://schemas.microsoft.com/office/drawing/2014/main" xmlns="" id="{87CB6FAD-604F-9EF3-EB79-6435E0385053}"/>
              </a:ext>
            </a:extLst>
          </p:cNvPr>
          <p:cNvGrpSpPr/>
          <p:nvPr/>
        </p:nvGrpSpPr>
        <p:grpSpPr>
          <a:xfrm>
            <a:off x="8064953" y="3952778"/>
            <a:ext cx="1793367" cy="1892875"/>
            <a:chOff x="8307386" y="2480051"/>
            <a:chExt cx="1793367" cy="1892875"/>
          </a:xfrm>
          <a:solidFill>
            <a:srgbClr val="CC5500"/>
          </a:solidFill>
        </p:grpSpPr>
        <p:sp>
          <p:nvSpPr>
            <p:cNvPr id="124" name="Freeform: Shape 123">
              <a:extLst>
                <a:ext uri="{FF2B5EF4-FFF2-40B4-BE49-F238E27FC236}">
                  <a16:creationId xmlns:a16="http://schemas.microsoft.com/office/drawing/2014/main" xmlns="" id="{98CB6594-87E8-A221-0CC6-775A6219CC03}"/>
                </a:ext>
              </a:extLst>
            </p:cNvPr>
            <p:cNvSpPr/>
            <p:nvPr/>
          </p:nvSpPr>
          <p:spPr>
            <a:xfrm>
              <a:off x="8307386" y="2519457"/>
              <a:ext cx="923670" cy="1853469"/>
            </a:xfrm>
            <a:custGeom>
              <a:avLst/>
              <a:gdLst>
                <a:gd name="connsiteX0" fmla="*/ 29884 w 923670"/>
                <a:gd name="connsiteY0" fmla="*/ 1853173 h 1853469"/>
                <a:gd name="connsiteX1" fmla="*/ -24 w 923670"/>
                <a:gd name="connsiteY1" fmla="*/ 1823264 h 1853469"/>
                <a:gd name="connsiteX2" fmla="*/ -24 w 923670"/>
                <a:gd name="connsiteY2" fmla="*/ 1359873 h 1853469"/>
                <a:gd name="connsiteX3" fmla="*/ 314301 w 923670"/>
                <a:gd name="connsiteY3" fmla="*/ 1046024 h 1853469"/>
                <a:gd name="connsiteX4" fmla="*/ 487084 w 923670"/>
                <a:gd name="connsiteY4" fmla="*/ 1099269 h 1853469"/>
                <a:gd name="connsiteX5" fmla="*/ 606147 w 923670"/>
                <a:gd name="connsiteY5" fmla="*/ 1046881 h 1853469"/>
                <a:gd name="connsiteX6" fmla="*/ 837414 w 923670"/>
                <a:gd name="connsiteY6" fmla="*/ 754845 h 1853469"/>
                <a:gd name="connsiteX7" fmla="*/ 837414 w 923670"/>
                <a:gd name="connsiteY7" fmla="*/ 567679 h 1853469"/>
                <a:gd name="connsiteX8" fmla="*/ 854368 w 923670"/>
                <a:gd name="connsiteY8" fmla="*/ 441091 h 1853469"/>
                <a:gd name="connsiteX9" fmla="*/ 537948 w 923670"/>
                <a:gd name="connsiteY9" fmla="*/ 29040 h 1853469"/>
                <a:gd name="connsiteX10" fmla="*/ 568428 w 923670"/>
                <a:gd name="connsiteY10" fmla="*/ -297 h 1853469"/>
                <a:gd name="connsiteX11" fmla="*/ 597765 w 923670"/>
                <a:gd name="connsiteY11" fmla="*/ 30088 h 1853469"/>
                <a:gd name="connsiteX12" fmla="*/ 896469 w 923670"/>
                <a:gd name="connsiteY12" fmla="*/ 386608 h 1853469"/>
                <a:gd name="connsiteX13" fmla="*/ 923520 w 923670"/>
                <a:gd name="connsiteY13" fmla="*/ 419127 h 1853469"/>
                <a:gd name="connsiteX14" fmla="*/ 921805 w 923670"/>
                <a:gd name="connsiteY14" fmla="*/ 426709 h 1853469"/>
                <a:gd name="connsiteX15" fmla="*/ 896754 w 923670"/>
                <a:gd name="connsiteY15" fmla="*/ 567679 h 1853469"/>
                <a:gd name="connsiteX16" fmla="*/ 896754 w 923670"/>
                <a:gd name="connsiteY16" fmla="*/ 754845 h 1853469"/>
                <a:gd name="connsiteX17" fmla="*/ 619577 w 923670"/>
                <a:gd name="connsiteY17" fmla="*/ 1104984 h 1853469"/>
                <a:gd name="connsiteX18" fmla="*/ 505277 w 923670"/>
                <a:gd name="connsiteY18" fmla="*/ 1159753 h 1853469"/>
                <a:gd name="connsiteX19" fmla="*/ 468320 w 923670"/>
                <a:gd name="connsiteY19" fmla="*/ 1159753 h 1853469"/>
                <a:gd name="connsiteX20" fmla="*/ 313920 w 923670"/>
                <a:gd name="connsiteY20" fmla="*/ 1105746 h 1853469"/>
                <a:gd name="connsiteX21" fmla="*/ 59793 w 923670"/>
                <a:gd name="connsiteY21" fmla="*/ 1359873 h 1853469"/>
                <a:gd name="connsiteX22" fmla="*/ 59793 w 923670"/>
                <a:gd name="connsiteY22" fmla="*/ 1823264 h 1853469"/>
                <a:gd name="connsiteX23" fmla="*/ 29884 w 923670"/>
                <a:gd name="connsiteY23" fmla="*/ 1853173 h 18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23670" h="1853469">
                  <a:moveTo>
                    <a:pt x="29884" y="1853173"/>
                  </a:moveTo>
                  <a:cubicBezTo>
                    <a:pt x="13366" y="1853173"/>
                    <a:pt x="-24" y="1839780"/>
                    <a:pt x="-24" y="1823264"/>
                  </a:cubicBezTo>
                  <a:lnTo>
                    <a:pt x="-24" y="1359873"/>
                  </a:lnTo>
                  <a:cubicBezTo>
                    <a:pt x="239" y="1186461"/>
                    <a:pt x="140890" y="1046024"/>
                    <a:pt x="314301" y="1046024"/>
                  </a:cubicBezTo>
                  <a:cubicBezTo>
                    <a:pt x="375948" y="1045929"/>
                    <a:pt x="436182" y="1064493"/>
                    <a:pt x="487084" y="1099269"/>
                  </a:cubicBezTo>
                  <a:cubicBezTo>
                    <a:pt x="523208" y="1074628"/>
                    <a:pt x="563572" y="1056864"/>
                    <a:pt x="606147" y="1046881"/>
                  </a:cubicBezTo>
                  <a:cubicBezTo>
                    <a:pt x="741811" y="1015220"/>
                    <a:pt x="837690" y="894148"/>
                    <a:pt x="837414" y="754845"/>
                  </a:cubicBezTo>
                  <a:lnTo>
                    <a:pt x="837414" y="567679"/>
                  </a:lnTo>
                  <a:cubicBezTo>
                    <a:pt x="837223" y="524902"/>
                    <a:pt x="842929" y="482306"/>
                    <a:pt x="854368" y="441091"/>
                  </a:cubicBezTo>
                  <a:cubicBezTo>
                    <a:pt x="665487" y="406039"/>
                    <a:pt x="534424" y="238399"/>
                    <a:pt x="537948" y="29040"/>
                  </a:cubicBezTo>
                  <a:cubicBezTo>
                    <a:pt x="538563" y="12657"/>
                    <a:pt x="552030" y="-307"/>
                    <a:pt x="568428" y="-297"/>
                  </a:cubicBezTo>
                  <a:cubicBezTo>
                    <a:pt x="584909" y="17"/>
                    <a:pt x="598030" y="13609"/>
                    <a:pt x="597765" y="30088"/>
                  </a:cubicBezTo>
                  <a:cubicBezTo>
                    <a:pt x="594526" y="220588"/>
                    <a:pt x="720066" y="370511"/>
                    <a:pt x="896469" y="386608"/>
                  </a:cubicBezTo>
                  <a:cubicBezTo>
                    <a:pt x="912918" y="388123"/>
                    <a:pt x="925025" y="402677"/>
                    <a:pt x="923520" y="419127"/>
                  </a:cubicBezTo>
                  <a:cubicBezTo>
                    <a:pt x="923282" y="421718"/>
                    <a:pt x="922701" y="424270"/>
                    <a:pt x="921805" y="426709"/>
                  </a:cubicBezTo>
                  <a:cubicBezTo>
                    <a:pt x="905241" y="471867"/>
                    <a:pt x="896764" y="519587"/>
                    <a:pt x="896754" y="567679"/>
                  </a:cubicBezTo>
                  <a:lnTo>
                    <a:pt x="896754" y="754845"/>
                  </a:lnTo>
                  <a:cubicBezTo>
                    <a:pt x="897135" y="921847"/>
                    <a:pt x="782216" y="1067027"/>
                    <a:pt x="619577" y="1104984"/>
                  </a:cubicBezTo>
                  <a:cubicBezTo>
                    <a:pt x="577956" y="1114738"/>
                    <a:pt x="538954" y="1133426"/>
                    <a:pt x="505277" y="1159753"/>
                  </a:cubicBezTo>
                  <a:cubicBezTo>
                    <a:pt x="494443" y="1168306"/>
                    <a:pt x="479154" y="1168306"/>
                    <a:pt x="468320" y="1159753"/>
                  </a:cubicBezTo>
                  <a:cubicBezTo>
                    <a:pt x="424415" y="1124853"/>
                    <a:pt x="370004" y="1105822"/>
                    <a:pt x="313920" y="1105746"/>
                  </a:cubicBezTo>
                  <a:cubicBezTo>
                    <a:pt x="173635" y="1105908"/>
                    <a:pt x="59950" y="1219589"/>
                    <a:pt x="59793" y="1359873"/>
                  </a:cubicBezTo>
                  <a:lnTo>
                    <a:pt x="59793" y="1823264"/>
                  </a:lnTo>
                  <a:cubicBezTo>
                    <a:pt x="59740" y="1839762"/>
                    <a:pt x="46381" y="1853125"/>
                    <a:pt x="29884" y="1853173"/>
                  </a:cubicBezTo>
                  <a:close/>
                </a:path>
              </a:pathLst>
            </a:custGeom>
            <a:grp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DB72673F-7E15-62CD-9846-B60B5D4855CF}"/>
                </a:ext>
              </a:extLst>
            </p:cNvPr>
            <p:cNvSpPr/>
            <p:nvPr/>
          </p:nvSpPr>
          <p:spPr>
            <a:xfrm>
              <a:off x="8486742" y="2517579"/>
              <a:ext cx="1614011" cy="1855347"/>
            </a:xfrm>
            <a:custGeom>
              <a:avLst/>
              <a:gdLst>
                <a:gd name="connsiteX0" fmla="*/ 29885 w 1614011"/>
                <a:gd name="connsiteY0" fmla="*/ 1855050 h 1855347"/>
                <a:gd name="connsiteX1" fmla="*/ -24 w 1614011"/>
                <a:gd name="connsiteY1" fmla="*/ 1825142 h 1855347"/>
                <a:gd name="connsiteX2" fmla="*/ -24 w 1614011"/>
                <a:gd name="connsiteY2" fmla="*/ 1361750 h 1855347"/>
                <a:gd name="connsiteX3" fmla="*/ 133883 w 1614011"/>
                <a:gd name="connsiteY3" fmla="*/ 1227248 h 1855347"/>
                <a:gd name="connsiteX4" fmla="*/ 222290 w 1614011"/>
                <a:gd name="connsiteY4" fmla="*/ 1260214 h 1855347"/>
                <a:gd name="connsiteX5" fmla="*/ 230957 w 1614011"/>
                <a:gd name="connsiteY5" fmla="*/ 1292980 h 1855347"/>
                <a:gd name="connsiteX6" fmla="*/ 264581 w 1614011"/>
                <a:gd name="connsiteY6" fmla="*/ 1616830 h 1855347"/>
                <a:gd name="connsiteX7" fmla="*/ 567952 w 1614011"/>
                <a:gd name="connsiteY7" fmla="*/ 1765134 h 1855347"/>
                <a:gd name="connsiteX8" fmla="*/ 1554551 w 1614011"/>
                <a:gd name="connsiteY8" fmla="*/ 569366 h 1855347"/>
                <a:gd name="connsiteX9" fmla="*/ 1136023 w 1614011"/>
                <a:gd name="connsiteY9" fmla="*/ 150837 h 1855347"/>
                <a:gd name="connsiteX10" fmla="*/ 851987 w 1614011"/>
                <a:gd name="connsiteY10" fmla="*/ 262470 h 1855347"/>
                <a:gd name="connsiteX11" fmla="*/ 831699 w 1614011"/>
                <a:gd name="connsiteY11" fmla="*/ 270376 h 1855347"/>
                <a:gd name="connsiteX12" fmla="*/ 747403 w 1614011"/>
                <a:gd name="connsiteY12" fmla="*/ 270376 h 1855347"/>
                <a:gd name="connsiteX13" fmla="*/ 537853 w 1614011"/>
                <a:gd name="connsiteY13" fmla="*/ 31298 h 1855347"/>
                <a:gd name="connsiteX14" fmla="*/ 566028 w 1614011"/>
                <a:gd name="connsiteY14" fmla="*/ -248 h 1855347"/>
                <a:gd name="connsiteX15" fmla="*/ 597575 w 1614011"/>
                <a:gd name="connsiteY15" fmla="*/ 27927 h 1855347"/>
                <a:gd name="connsiteX16" fmla="*/ 597575 w 1614011"/>
                <a:gd name="connsiteY16" fmla="*/ 31298 h 1855347"/>
                <a:gd name="connsiteX17" fmla="*/ 747117 w 1614011"/>
                <a:gd name="connsiteY17" fmla="*/ 210654 h 1855347"/>
                <a:gd name="connsiteX18" fmla="*/ 819888 w 1614011"/>
                <a:gd name="connsiteY18" fmla="*/ 210654 h 1855347"/>
                <a:gd name="connsiteX19" fmla="*/ 1135737 w 1614011"/>
                <a:gd name="connsiteY19" fmla="*/ 91020 h 1855347"/>
                <a:gd name="connsiteX20" fmla="*/ 1613987 w 1614011"/>
                <a:gd name="connsiteY20" fmla="*/ 569366 h 1855347"/>
                <a:gd name="connsiteX21" fmla="*/ 567666 w 1614011"/>
                <a:gd name="connsiteY21" fmla="*/ 1824951 h 1855347"/>
                <a:gd name="connsiteX22" fmla="*/ 215241 w 1614011"/>
                <a:gd name="connsiteY22" fmla="*/ 1651215 h 1855347"/>
                <a:gd name="connsiteX23" fmla="*/ 166854 w 1614011"/>
                <a:gd name="connsiteY23" fmla="*/ 1294599 h 1855347"/>
                <a:gd name="connsiteX24" fmla="*/ 134183 w 1614011"/>
                <a:gd name="connsiteY24" fmla="*/ 1286789 h 1855347"/>
                <a:gd name="connsiteX25" fmla="*/ 59412 w 1614011"/>
                <a:gd name="connsiteY25" fmla="*/ 1361560 h 1855347"/>
                <a:gd name="connsiteX26" fmla="*/ 59412 w 1614011"/>
                <a:gd name="connsiteY26" fmla="*/ 1824951 h 1855347"/>
                <a:gd name="connsiteX27" fmla="*/ 29885 w 1614011"/>
                <a:gd name="connsiteY27" fmla="*/ 1855050 h 185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4011" h="1855347">
                  <a:moveTo>
                    <a:pt x="29885" y="1855050"/>
                  </a:moveTo>
                  <a:cubicBezTo>
                    <a:pt x="13388" y="1855003"/>
                    <a:pt x="28" y="1841639"/>
                    <a:pt x="-24" y="1825142"/>
                  </a:cubicBezTo>
                  <a:lnTo>
                    <a:pt x="-24" y="1361750"/>
                  </a:lnTo>
                  <a:cubicBezTo>
                    <a:pt x="-190" y="1287627"/>
                    <a:pt x="59763" y="1227410"/>
                    <a:pt x="133883" y="1227248"/>
                  </a:cubicBezTo>
                  <a:cubicBezTo>
                    <a:pt x="166371" y="1227172"/>
                    <a:pt x="197783" y="1238888"/>
                    <a:pt x="222290" y="1260214"/>
                  </a:cubicBezTo>
                  <a:cubicBezTo>
                    <a:pt x="231710" y="1268272"/>
                    <a:pt x="235162" y="1281321"/>
                    <a:pt x="230957" y="1292980"/>
                  </a:cubicBezTo>
                  <a:cubicBezTo>
                    <a:pt x="188381" y="1410518"/>
                    <a:pt x="200382" y="1525581"/>
                    <a:pt x="264581" y="1616830"/>
                  </a:cubicBezTo>
                  <a:cubicBezTo>
                    <a:pt x="330684" y="1711127"/>
                    <a:pt x="441269" y="1765134"/>
                    <a:pt x="567952" y="1765134"/>
                  </a:cubicBezTo>
                  <a:cubicBezTo>
                    <a:pt x="1296138" y="1765134"/>
                    <a:pt x="1554551" y="1120958"/>
                    <a:pt x="1554551" y="569366"/>
                  </a:cubicBezTo>
                  <a:cubicBezTo>
                    <a:pt x="1554551" y="322954"/>
                    <a:pt x="1382339" y="150837"/>
                    <a:pt x="1136023" y="150837"/>
                  </a:cubicBezTo>
                  <a:cubicBezTo>
                    <a:pt x="1030638" y="150818"/>
                    <a:pt x="929159" y="190709"/>
                    <a:pt x="851987" y="262470"/>
                  </a:cubicBezTo>
                  <a:cubicBezTo>
                    <a:pt x="846472" y="267576"/>
                    <a:pt x="839214" y="270404"/>
                    <a:pt x="831699" y="270376"/>
                  </a:cubicBezTo>
                  <a:lnTo>
                    <a:pt x="747403" y="270376"/>
                  </a:lnTo>
                  <a:cubicBezTo>
                    <a:pt x="627578" y="270376"/>
                    <a:pt x="537853" y="144170"/>
                    <a:pt x="537853" y="31298"/>
                  </a:cubicBezTo>
                  <a:cubicBezTo>
                    <a:pt x="536921" y="14811"/>
                    <a:pt x="549530" y="685"/>
                    <a:pt x="566028" y="-248"/>
                  </a:cubicBezTo>
                  <a:cubicBezTo>
                    <a:pt x="582516" y="-1182"/>
                    <a:pt x="596641" y="11429"/>
                    <a:pt x="597575" y="27927"/>
                  </a:cubicBezTo>
                  <a:cubicBezTo>
                    <a:pt x="597641" y="29051"/>
                    <a:pt x="597641" y="30174"/>
                    <a:pt x="597575" y="31298"/>
                  </a:cubicBezTo>
                  <a:cubicBezTo>
                    <a:pt x="597575" y="112547"/>
                    <a:pt x="664250" y="210654"/>
                    <a:pt x="747117" y="210654"/>
                  </a:cubicBezTo>
                  <a:lnTo>
                    <a:pt x="819888" y="210654"/>
                  </a:lnTo>
                  <a:cubicBezTo>
                    <a:pt x="907023" y="133530"/>
                    <a:pt x="1019370" y="90973"/>
                    <a:pt x="1135737" y="91020"/>
                  </a:cubicBezTo>
                  <a:cubicBezTo>
                    <a:pt x="1417296" y="91020"/>
                    <a:pt x="1613987" y="287712"/>
                    <a:pt x="1613987" y="569366"/>
                  </a:cubicBezTo>
                  <a:cubicBezTo>
                    <a:pt x="1613987" y="1194301"/>
                    <a:pt x="1290137" y="1824951"/>
                    <a:pt x="567666" y="1824951"/>
                  </a:cubicBezTo>
                  <a:cubicBezTo>
                    <a:pt x="423362" y="1824951"/>
                    <a:pt x="291441" y="1759991"/>
                    <a:pt x="215241" y="1651215"/>
                  </a:cubicBezTo>
                  <a:cubicBezTo>
                    <a:pt x="143613" y="1549202"/>
                    <a:pt x="126754" y="1423377"/>
                    <a:pt x="166854" y="1294599"/>
                  </a:cubicBezTo>
                  <a:cubicBezTo>
                    <a:pt x="156708" y="1289522"/>
                    <a:pt x="145529" y="1286846"/>
                    <a:pt x="134183" y="1286789"/>
                  </a:cubicBezTo>
                  <a:cubicBezTo>
                    <a:pt x="92910" y="1286846"/>
                    <a:pt x="59464" y="1320288"/>
                    <a:pt x="59412" y="1361560"/>
                  </a:cubicBezTo>
                  <a:lnTo>
                    <a:pt x="59412" y="1824951"/>
                  </a:lnTo>
                  <a:cubicBezTo>
                    <a:pt x="59518" y="1841391"/>
                    <a:pt x="46328" y="1854841"/>
                    <a:pt x="29885" y="1855050"/>
                  </a:cubicBezTo>
                  <a:close/>
                </a:path>
              </a:pathLst>
            </a:custGeom>
            <a:grpFill/>
            <a:ln w="9525" cap="flat">
              <a:noFill/>
              <a:prstDash val="solid"/>
              <a:miter/>
            </a:ln>
          </p:spPr>
          <p:txBody>
            <a:bodyPr rtlCol="0" anchor="ctr"/>
            <a:lstStyle/>
            <a:p>
              <a:endParaRPr lang="en-IN" dirty="0"/>
            </a:p>
          </p:txBody>
        </p:sp>
        <p:sp>
          <p:nvSpPr>
            <p:cNvPr id="126" name="Freeform: Shape 125">
              <a:extLst>
                <a:ext uri="{FF2B5EF4-FFF2-40B4-BE49-F238E27FC236}">
                  <a16:creationId xmlns:a16="http://schemas.microsoft.com/office/drawing/2014/main" xmlns="" id="{544A2F93-E511-6450-D304-00EAC02A4CE2}"/>
                </a:ext>
              </a:extLst>
            </p:cNvPr>
            <p:cNvSpPr/>
            <p:nvPr/>
          </p:nvSpPr>
          <p:spPr>
            <a:xfrm>
              <a:off x="8919034" y="2480051"/>
              <a:ext cx="777574" cy="1226889"/>
            </a:xfrm>
            <a:custGeom>
              <a:avLst/>
              <a:gdLst>
                <a:gd name="connsiteX0" fmla="*/ 508183 w 777574"/>
                <a:gd name="connsiteY0" fmla="*/ 1226591 h 1226889"/>
                <a:gd name="connsiteX1" fmla="*/ 478284 w 777574"/>
                <a:gd name="connsiteY1" fmla="*/ 1196673 h 1226889"/>
                <a:gd name="connsiteX2" fmla="*/ 487037 w 777574"/>
                <a:gd name="connsiteY2" fmla="*/ 1175537 h 1226889"/>
                <a:gd name="connsiteX3" fmla="*/ 621149 w 777574"/>
                <a:gd name="connsiteY3" fmla="*/ 1041520 h 1226889"/>
                <a:gd name="connsiteX4" fmla="*/ 717447 w 777574"/>
                <a:gd name="connsiteY4" fmla="*/ 809396 h 1226889"/>
                <a:gd name="connsiteX5" fmla="*/ 717447 w 777574"/>
                <a:gd name="connsiteY5" fmla="*/ 569366 h 1226889"/>
                <a:gd name="connsiteX6" fmla="*/ 568000 w 777574"/>
                <a:gd name="connsiteY6" fmla="*/ 419918 h 1226889"/>
                <a:gd name="connsiteX7" fmla="*/ 388644 w 777574"/>
                <a:gd name="connsiteY7" fmla="*/ 419918 h 1226889"/>
                <a:gd name="connsiteX8" fmla="*/ 24 w 777574"/>
                <a:gd name="connsiteY8" fmla="*/ 31298 h 1226889"/>
                <a:gd name="connsiteX9" fmla="*/ 28198 w 777574"/>
                <a:gd name="connsiteY9" fmla="*/ -248 h 1226889"/>
                <a:gd name="connsiteX10" fmla="*/ 59746 w 777574"/>
                <a:gd name="connsiteY10" fmla="*/ 27927 h 1226889"/>
                <a:gd name="connsiteX11" fmla="*/ 59746 w 777574"/>
                <a:gd name="connsiteY11" fmla="*/ 31298 h 1226889"/>
                <a:gd name="connsiteX12" fmla="*/ 388644 w 777574"/>
                <a:gd name="connsiteY12" fmla="*/ 360101 h 1226889"/>
                <a:gd name="connsiteX13" fmla="*/ 568000 w 777574"/>
                <a:gd name="connsiteY13" fmla="*/ 360101 h 1226889"/>
                <a:gd name="connsiteX14" fmla="*/ 777550 w 777574"/>
                <a:gd name="connsiteY14" fmla="*/ 569651 h 1226889"/>
                <a:gd name="connsiteX15" fmla="*/ 777550 w 777574"/>
                <a:gd name="connsiteY15" fmla="*/ 809396 h 1226889"/>
                <a:gd name="connsiteX16" fmla="*/ 663250 w 777574"/>
                <a:gd name="connsiteY16" fmla="*/ 1084287 h 1226889"/>
                <a:gd name="connsiteX17" fmla="*/ 529138 w 777574"/>
                <a:gd name="connsiteY17" fmla="*/ 1218304 h 1226889"/>
                <a:gd name="connsiteX18" fmla="*/ 508183 w 777574"/>
                <a:gd name="connsiteY18" fmla="*/ 1226591 h 122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7574" h="1226889">
                  <a:moveTo>
                    <a:pt x="508183" y="1226591"/>
                  </a:moveTo>
                  <a:cubicBezTo>
                    <a:pt x="491667" y="1226591"/>
                    <a:pt x="478274" y="1213199"/>
                    <a:pt x="478284" y="1196673"/>
                  </a:cubicBezTo>
                  <a:cubicBezTo>
                    <a:pt x="478284" y="1188748"/>
                    <a:pt x="481427" y="1181147"/>
                    <a:pt x="487037" y="1175537"/>
                  </a:cubicBezTo>
                  <a:lnTo>
                    <a:pt x="621149" y="1041520"/>
                  </a:lnTo>
                  <a:cubicBezTo>
                    <a:pt x="682881" y="980055"/>
                    <a:pt x="717543" y="896511"/>
                    <a:pt x="717447" y="809396"/>
                  </a:cubicBezTo>
                  <a:lnTo>
                    <a:pt x="717447" y="569366"/>
                  </a:lnTo>
                  <a:cubicBezTo>
                    <a:pt x="717390" y="486851"/>
                    <a:pt x="650515" y="419976"/>
                    <a:pt x="568000" y="419918"/>
                  </a:cubicBezTo>
                  <a:lnTo>
                    <a:pt x="388644" y="419918"/>
                  </a:lnTo>
                  <a:cubicBezTo>
                    <a:pt x="174122" y="419652"/>
                    <a:pt x="287" y="245821"/>
                    <a:pt x="24" y="31298"/>
                  </a:cubicBezTo>
                  <a:cubicBezTo>
                    <a:pt x="-907" y="14811"/>
                    <a:pt x="11707" y="685"/>
                    <a:pt x="28198" y="-248"/>
                  </a:cubicBezTo>
                  <a:cubicBezTo>
                    <a:pt x="44690" y="-1182"/>
                    <a:pt x="58814" y="11429"/>
                    <a:pt x="59746" y="27927"/>
                  </a:cubicBezTo>
                  <a:cubicBezTo>
                    <a:pt x="59810" y="29051"/>
                    <a:pt x="59810" y="30174"/>
                    <a:pt x="59746" y="31298"/>
                  </a:cubicBezTo>
                  <a:cubicBezTo>
                    <a:pt x="60009" y="212816"/>
                    <a:pt x="207126" y="359892"/>
                    <a:pt x="388644" y="360101"/>
                  </a:cubicBezTo>
                  <a:lnTo>
                    <a:pt x="568000" y="360101"/>
                  </a:lnTo>
                  <a:cubicBezTo>
                    <a:pt x="683729" y="360101"/>
                    <a:pt x="777550" y="453923"/>
                    <a:pt x="777550" y="569651"/>
                  </a:cubicBezTo>
                  <a:lnTo>
                    <a:pt x="777550" y="809396"/>
                  </a:lnTo>
                  <a:cubicBezTo>
                    <a:pt x="777702" y="912618"/>
                    <a:pt x="736545" y="1011602"/>
                    <a:pt x="663250" y="1084287"/>
                  </a:cubicBezTo>
                  <a:lnTo>
                    <a:pt x="529138" y="1218304"/>
                  </a:lnTo>
                  <a:cubicBezTo>
                    <a:pt x="523509" y="1223705"/>
                    <a:pt x="515984" y="1226676"/>
                    <a:pt x="508183" y="1226591"/>
                  </a:cubicBezTo>
                  <a:close/>
                </a:path>
              </a:pathLst>
            </a:custGeom>
            <a:grpFill/>
            <a:ln w="9525" cap="flat">
              <a:noFill/>
              <a:prstDash val="solid"/>
              <a:miter/>
            </a:ln>
          </p:spPr>
          <p:txBody>
            <a:bodyPr rtlCol="0" anchor="ctr"/>
            <a:lstStyle/>
            <a:p>
              <a:endParaRPr lang="en-IN" dirty="0"/>
            </a:p>
          </p:txBody>
        </p:sp>
        <p:sp>
          <p:nvSpPr>
            <p:cNvPr id="127" name="Freeform: Shape 126">
              <a:extLst>
                <a:ext uri="{FF2B5EF4-FFF2-40B4-BE49-F238E27FC236}">
                  <a16:creationId xmlns:a16="http://schemas.microsoft.com/office/drawing/2014/main" xmlns="" id="{245BDD42-B11F-7A1C-2CED-79DCBCB9C846}"/>
                </a:ext>
              </a:extLst>
            </p:cNvPr>
            <p:cNvSpPr/>
            <p:nvPr/>
          </p:nvSpPr>
          <p:spPr>
            <a:xfrm>
              <a:off x="9038621" y="3677030"/>
              <a:ext cx="357121" cy="358711"/>
            </a:xfrm>
            <a:custGeom>
              <a:avLst/>
              <a:gdLst>
                <a:gd name="connsiteX0" fmla="*/ 328874 w 357121"/>
                <a:gd name="connsiteY0" fmla="*/ 358414 h 358711"/>
                <a:gd name="connsiteX1" fmla="*/ -24 w 357121"/>
                <a:gd name="connsiteY1" fmla="*/ 29611 h 358711"/>
                <a:gd name="connsiteX2" fmla="*/ 29884 w 357121"/>
                <a:gd name="connsiteY2" fmla="*/ -297 h 358711"/>
                <a:gd name="connsiteX3" fmla="*/ 59793 w 357121"/>
                <a:gd name="connsiteY3" fmla="*/ 29611 h 358711"/>
                <a:gd name="connsiteX4" fmla="*/ 328874 w 357121"/>
                <a:gd name="connsiteY4" fmla="*/ 298692 h 358711"/>
                <a:gd name="connsiteX5" fmla="*/ 357049 w 357121"/>
                <a:gd name="connsiteY5" fmla="*/ 330239 h 358711"/>
                <a:gd name="connsiteX6" fmla="*/ 328874 w 357121"/>
                <a:gd name="connsiteY6" fmla="*/ 358414 h 35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21" h="358711">
                  <a:moveTo>
                    <a:pt x="328874" y="358414"/>
                  </a:moveTo>
                  <a:cubicBezTo>
                    <a:pt x="147327" y="358253"/>
                    <a:pt x="185" y="211158"/>
                    <a:pt x="-24" y="29611"/>
                  </a:cubicBezTo>
                  <a:cubicBezTo>
                    <a:pt x="-24" y="13095"/>
                    <a:pt x="13368" y="-297"/>
                    <a:pt x="29884" y="-297"/>
                  </a:cubicBezTo>
                  <a:cubicBezTo>
                    <a:pt x="46401" y="-297"/>
                    <a:pt x="59793" y="13095"/>
                    <a:pt x="59793" y="29611"/>
                  </a:cubicBezTo>
                  <a:cubicBezTo>
                    <a:pt x="59955" y="178154"/>
                    <a:pt x="180332" y="298531"/>
                    <a:pt x="328874" y="298692"/>
                  </a:cubicBezTo>
                  <a:cubicBezTo>
                    <a:pt x="345362" y="299626"/>
                    <a:pt x="357982" y="313752"/>
                    <a:pt x="357049" y="330239"/>
                  </a:cubicBezTo>
                  <a:cubicBezTo>
                    <a:pt x="356192" y="345432"/>
                    <a:pt x="344066" y="357557"/>
                    <a:pt x="328874" y="358414"/>
                  </a:cubicBezTo>
                  <a:close/>
                </a:path>
              </a:pathLst>
            </a:custGeom>
            <a:grpFill/>
            <a:ln w="9525" cap="flat">
              <a:noFill/>
              <a:prstDash val="solid"/>
              <a:miter/>
            </a:ln>
          </p:spPr>
          <p:txBody>
            <a:bodyPr rtlCol="0" anchor="ctr"/>
            <a:lstStyle/>
            <a:p>
              <a:endParaRPr lang="en-IN"/>
            </a:p>
          </p:txBody>
        </p:sp>
        <p:sp>
          <p:nvSpPr>
            <p:cNvPr id="128" name="Freeform: Shape 127">
              <a:extLst>
                <a:ext uri="{FF2B5EF4-FFF2-40B4-BE49-F238E27FC236}">
                  <a16:creationId xmlns:a16="http://schemas.microsoft.com/office/drawing/2014/main" xmlns="" id="{ED746932-A1FA-F9C8-9604-AC7D37DBC50D}"/>
                </a:ext>
              </a:extLst>
            </p:cNvPr>
            <p:cNvSpPr/>
            <p:nvPr/>
          </p:nvSpPr>
          <p:spPr>
            <a:xfrm>
              <a:off x="9157920" y="3675057"/>
              <a:ext cx="239221" cy="241145"/>
            </a:xfrm>
            <a:custGeom>
              <a:avLst/>
              <a:gdLst>
                <a:gd name="connsiteX0" fmla="*/ 209574 w 239221"/>
                <a:gd name="connsiteY0" fmla="*/ 240848 h 241145"/>
                <a:gd name="connsiteX1" fmla="*/ 24 w 239221"/>
                <a:gd name="connsiteY1" fmla="*/ 31298 h 241145"/>
                <a:gd name="connsiteX2" fmla="*/ 28199 w 239221"/>
                <a:gd name="connsiteY2" fmla="*/ -248 h 241145"/>
                <a:gd name="connsiteX3" fmla="*/ 59746 w 239221"/>
                <a:gd name="connsiteY3" fmla="*/ 27926 h 241145"/>
                <a:gd name="connsiteX4" fmla="*/ 59746 w 239221"/>
                <a:gd name="connsiteY4" fmla="*/ 31298 h 241145"/>
                <a:gd name="connsiteX5" fmla="*/ 209289 w 239221"/>
                <a:gd name="connsiteY5" fmla="*/ 180745 h 241145"/>
                <a:gd name="connsiteX6" fmla="*/ 239197 w 239221"/>
                <a:gd name="connsiteY6" fmla="*/ 210654 h 241145"/>
                <a:gd name="connsiteX7" fmla="*/ 209289 w 239221"/>
                <a:gd name="connsiteY7" fmla="*/ 240562 h 24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221" h="241145">
                  <a:moveTo>
                    <a:pt x="209574" y="240848"/>
                  </a:moveTo>
                  <a:cubicBezTo>
                    <a:pt x="93846" y="240848"/>
                    <a:pt x="24" y="147027"/>
                    <a:pt x="24" y="31298"/>
                  </a:cubicBezTo>
                  <a:cubicBezTo>
                    <a:pt x="-909" y="14811"/>
                    <a:pt x="11702" y="685"/>
                    <a:pt x="28199" y="-248"/>
                  </a:cubicBezTo>
                  <a:cubicBezTo>
                    <a:pt x="44687" y="-1182"/>
                    <a:pt x="58813" y="11429"/>
                    <a:pt x="59746" y="27926"/>
                  </a:cubicBezTo>
                  <a:cubicBezTo>
                    <a:pt x="59813" y="29050"/>
                    <a:pt x="59813" y="30174"/>
                    <a:pt x="59746" y="31298"/>
                  </a:cubicBezTo>
                  <a:cubicBezTo>
                    <a:pt x="59851" y="113832"/>
                    <a:pt x="126754" y="180688"/>
                    <a:pt x="209289" y="180745"/>
                  </a:cubicBezTo>
                  <a:cubicBezTo>
                    <a:pt x="225805" y="180745"/>
                    <a:pt x="239197" y="194138"/>
                    <a:pt x="239197" y="210654"/>
                  </a:cubicBezTo>
                  <a:cubicBezTo>
                    <a:pt x="239197" y="227171"/>
                    <a:pt x="225805" y="240562"/>
                    <a:pt x="209289" y="240562"/>
                  </a:cubicBezTo>
                  <a:close/>
                </a:path>
              </a:pathLst>
            </a:custGeom>
            <a:grpFill/>
            <a:ln w="9525" cap="flat">
              <a:noFill/>
              <a:prstDash val="solid"/>
              <a:miter/>
            </a:ln>
          </p:spPr>
          <p:txBody>
            <a:bodyPr rtlCol="0" anchor="ctr"/>
            <a:lstStyle/>
            <a:p>
              <a:endParaRPr lang="en-IN"/>
            </a:p>
          </p:txBody>
        </p:sp>
        <p:sp>
          <p:nvSpPr>
            <p:cNvPr id="129" name="Freeform: Shape 128">
              <a:extLst>
                <a:ext uri="{FF2B5EF4-FFF2-40B4-BE49-F238E27FC236}">
                  <a16:creationId xmlns:a16="http://schemas.microsoft.com/office/drawing/2014/main" xmlns="" id="{C8B3F125-B68A-52EC-6702-2B69634AF5CF}"/>
                </a:ext>
              </a:extLst>
            </p:cNvPr>
            <p:cNvSpPr/>
            <p:nvPr/>
          </p:nvSpPr>
          <p:spPr>
            <a:xfrm>
              <a:off x="9277603" y="3617117"/>
              <a:ext cx="179451" cy="179451"/>
            </a:xfrm>
            <a:custGeom>
              <a:avLst/>
              <a:gdLst>
                <a:gd name="connsiteX0" fmla="*/ 89892 w 179451"/>
                <a:gd name="connsiteY0" fmla="*/ 179154 h 179451"/>
                <a:gd name="connsiteX1" fmla="*/ -24 w 179451"/>
                <a:gd name="connsiteY1" fmla="*/ 89619 h 179451"/>
                <a:gd name="connsiteX2" fmla="*/ 89511 w 179451"/>
                <a:gd name="connsiteY2" fmla="*/ -297 h 179451"/>
                <a:gd name="connsiteX3" fmla="*/ 179427 w 179451"/>
                <a:gd name="connsiteY3" fmla="*/ 89238 h 179451"/>
                <a:gd name="connsiteX4" fmla="*/ 179427 w 179451"/>
                <a:gd name="connsiteY4" fmla="*/ 89524 h 179451"/>
                <a:gd name="connsiteX5" fmla="*/ 89892 w 179451"/>
                <a:gd name="connsiteY5" fmla="*/ 179154 h 179451"/>
                <a:gd name="connsiteX6" fmla="*/ 89892 w 179451"/>
                <a:gd name="connsiteY6" fmla="*/ 59615 h 179451"/>
                <a:gd name="connsiteX7" fmla="*/ 59888 w 179451"/>
                <a:gd name="connsiteY7" fmla="*/ 89429 h 179451"/>
                <a:gd name="connsiteX8" fmla="*/ 89701 w 179451"/>
                <a:gd name="connsiteY8" fmla="*/ 119432 h 179451"/>
                <a:gd name="connsiteX9" fmla="*/ 119705 w 179451"/>
                <a:gd name="connsiteY9" fmla="*/ 89619 h 179451"/>
                <a:gd name="connsiteX10" fmla="*/ 119705 w 179451"/>
                <a:gd name="connsiteY10" fmla="*/ 89524 h 179451"/>
                <a:gd name="connsiteX11" fmla="*/ 89892 w 179451"/>
                <a:gd name="connsiteY11" fmla="*/ 59615 h 17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451" h="179451">
                  <a:moveTo>
                    <a:pt x="89892" y="179154"/>
                  </a:moveTo>
                  <a:cubicBezTo>
                    <a:pt x="40333" y="179259"/>
                    <a:pt x="81" y="139178"/>
                    <a:pt x="-24" y="89619"/>
                  </a:cubicBezTo>
                  <a:cubicBezTo>
                    <a:pt x="-129" y="40061"/>
                    <a:pt x="39962" y="-192"/>
                    <a:pt x="89511" y="-297"/>
                  </a:cubicBezTo>
                  <a:cubicBezTo>
                    <a:pt x="139069" y="-402"/>
                    <a:pt x="179322" y="39689"/>
                    <a:pt x="179427" y="89238"/>
                  </a:cubicBezTo>
                  <a:cubicBezTo>
                    <a:pt x="179427" y="89333"/>
                    <a:pt x="179427" y="89429"/>
                    <a:pt x="179427" y="89524"/>
                  </a:cubicBezTo>
                  <a:cubicBezTo>
                    <a:pt x="179379" y="138968"/>
                    <a:pt x="139336" y="179049"/>
                    <a:pt x="89892" y="179154"/>
                  </a:cubicBezTo>
                  <a:close/>
                  <a:moveTo>
                    <a:pt x="89892" y="59615"/>
                  </a:moveTo>
                  <a:cubicBezTo>
                    <a:pt x="73375" y="59558"/>
                    <a:pt x="59945" y="72912"/>
                    <a:pt x="59888" y="89429"/>
                  </a:cubicBezTo>
                  <a:cubicBezTo>
                    <a:pt x="59841" y="105945"/>
                    <a:pt x="73185" y="119375"/>
                    <a:pt x="89701" y="119432"/>
                  </a:cubicBezTo>
                  <a:cubicBezTo>
                    <a:pt x="106218" y="119480"/>
                    <a:pt x="119648" y="106136"/>
                    <a:pt x="119705" y="89619"/>
                  </a:cubicBezTo>
                  <a:cubicBezTo>
                    <a:pt x="119705" y="89591"/>
                    <a:pt x="119705" y="89553"/>
                    <a:pt x="119705" y="89524"/>
                  </a:cubicBezTo>
                  <a:cubicBezTo>
                    <a:pt x="119658" y="73065"/>
                    <a:pt x="106351" y="59720"/>
                    <a:pt x="89892" y="59615"/>
                  </a:cubicBezTo>
                  <a:close/>
                </a:path>
              </a:pathLst>
            </a:custGeom>
            <a:grpFill/>
            <a:ln w="9525" cap="flat">
              <a:noFill/>
              <a:prstDash val="solid"/>
              <a:miter/>
            </a:ln>
          </p:spPr>
          <p:txBody>
            <a:bodyPr rtlCol="0" anchor="ctr"/>
            <a:lstStyle/>
            <a:p>
              <a:endParaRPr lang="en-IN"/>
            </a:p>
          </p:txBody>
        </p:sp>
      </p:grpSp>
      <p:grpSp>
        <p:nvGrpSpPr>
          <p:cNvPr id="146" name="Group 145">
            <a:extLst>
              <a:ext uri="{FF2B5EF4-FFF2-40B4-BE49-F238E27FC236}">
                <a16:creationId xmlns:a16="http://schemas.microsoft.com/office/drawing/2014/main" xmlns="" id="{F1E1D47E-EB4A-A024-C402-456EC11A31B3}"/>
              </a:ext>
            </a:extLst>
          </p:cNvPr>
          <p:cNvGrpSpPr/>
          <p:nvPr/>
        </p:nvGrpSpPr>
        <p:grpSpPr>
          <a:xfrm>
            <a:off x="8064953" y="1749835"/>
            <a:ext cx="1794033" cy="1891188"/>
            <a:chOff x="9452611" y="1829782"/>
            <a:chExt cx="1794033" cy="1891188"/>
          </a:xfrm>
        </p:grpSpPr>
        <p:sp>
          <p:nvSpPr>
            <p:cNvPr id="140" name="Freeform: Shape 139">
              <a:extLst>
                <a:ext uri="{FF2B5EF4-FFF2-40B4-BE49-F238E27FC236}">
                  <a16:creationId xmlns:a16="http://schemas.microsoft.com/office/drawing/2014/main" xmlns="" id="{E7D59451-5537-066E-066C-3CFD72168CBF}"/>
                </a:ext>
              </a:extLst>
            </p:cNvPr>
            <p:cNvSpPr/>
            <p:nvPr/>
          </p:nvSpPr>
          <p:spPr>
            <a:xfrm>
              <a:off x="9452611" y="1867501"/>
              <a:ext cx="1794033" cy="1853469"/>
            </a:xfrm>
            <a:custGeom>
              <a:avLst/>
              <a:gdLst>
                <a:gd name="connsiteX0" fmla="*/ 209040 w 1794033"/>
                <a:gd name="connsiteY0" fmla="*/ 1853173 h 1853469"/>
                <a:gd name="connsiteX1" fmla="*/ 29684 w 1794033"/>
                <a:gd name="connsiteY1" fmla="*/ 1853173 h 1853469"/>
                <a:gd name="connsiteX2" fmla="*/ -225 w 1794033"/>
                <a:gd name="connsiteY2" fmla="*/ 1823264 h 1853469"/>
                <a:gd name="connsiteX3" fmla="*/ -225 w 1794033"/>
                <a:gd name="connsiteY3" fmla="*/ 1359873 h 1853469"/>
                <a:gd name="connsiteX4" fmla="*/ 314100 w 1794033"/>
                <a:gd name="connsiteY4" fmla="*/ 1046024 h 1853469"/>
                <a:gd name="connsiteX5" fmla="*/ 486884 w 1794033"/>
                <a:gd name="connsiteY5" fmla="*/ 1099174 h 1853469"/>
                <a:gd name="connsiteX6" fmla="*/ 606042 w 1794033"/>
                <a:gd name="connsiteY6" fmla="*/ 1046786 h 1853469"/>
                <a:gd name="connsiteX7" fmla="*/ 837213 w 1794033"/>
                <a:gd name="connsiteY7" fmla="*/ 754845 h 1853469"/>
                <a:gd name="connsiteX8" fmla="*/ 837213 w 1794033"/>
                <a:gd name="connsiteY8" fmla="*/ 567679 h 1853469"/>
                <a:gd name="connsiteX9" fmla="*/ 854644 w 1794033"/>
                <a:gd name="connsiteY9" fmla="*/ 441092 h 1853469"/>
                <a:gd name="connsiteX10" fmla="*/ 538224 w 1794033"/>
                <a:gd name="connsiteY10" fmla="*/ 29040 h 1853469"/>
                <a:gd name="connsiteX11" fmla="*/ 568132 w 1794033"/>
                <a:gd name="connsiteY11" fmla="*/ -297 h 1853469"/>
                <a:gd name="connsiteX12" fmla="*/ 747488 w 1794033"/>
                <a:gd name="connsiteY12" fmla="*/ -297 h 1853469"/>
                <a:gd name="connsiteX13" fmla="*/ 777396 w 1794033"/>
                <a:gd name="connsiteY13" fmla="*/ 29421 h 1853469"/>
                <a:gd name="connsiteX14" fmla="*/ 777396 w 1794033"/>
                <a:gd name="connsiteY14" fmla="*/ 29611 h 1853469"/>
                <a:gd name="connsiteX15" fmla="*/ 926939 w 1794033"/>
                <a:gd name="connsiteY15" fmla="*/ 208967 h 1853469"/>
                <a:gd name="connsiteX16" fmla="*/ 999710 w 1794033"/>
                <a:gd name="connsiteY16" fmla="*/ 208967 h 1853469"/>
                <a:gd name="connsiteX17" fmla="*/ 1315559 w 1794033"/>
                <a:gd name="connsiteY17" fmla="*/ 89333 h 1853469"/>
                <a:gd name="connsiteX18" fmla="*/ 1793809 w 1794033"/>
                <a:gd name="connsiteY18" fmla="*/ 567679 h 1853469"/>
                <a:gd name="connsiteX19" fmla="*/ 747488 w 1794033"/>
                <a:gd name="connsiteY19" fmla="*/ 1823264 h 1853469"/>
                <a:gd name="connsiteX20" fmla="*/ 395063 w 1794033"/>
                <a:gd name="connsiteY20" fmla="*/ 1649528 h 1853469"/>
                <a:gd name="connsiteX21" fmla="*/ 346676 w 1794033"/>
                <a:gd name="connsiteY21" fmla="*/ 1292912 h 1853469"/>
                <a:gd name="connsiteX22" fmla="*/ 314005 w 1794033"/>
                <a:gd name="connsiteY22" fmla="*/ 1285102 h 1853469"/>
                <a:gd name="connsiteX23" fmla="*/ 239234 w 1794033"/>
                <a:gd name="connsiteY23" fmla="*/ 1359873 h 1853469"/>
                <a:gd name="connsiteX24" fmla="*/ 239234 w 1794033"/>
                <a:gd name="connsiteY24" fmla="*/ 1823264 h 1853469"/>
                <a:gd name="connsiteX25" fmla="*/ 209325 w 1794033"/>
                <a:gd name="connsiteY25" fmla="*/ 1853173 h 1853469"/>
                <a:gd name="connsiteX26" fmla="*/ 209040 w 1794033"/>
                <a:gd name="connsiteY26" fmla="*/ 1853173 h 185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94033" h="1853469">
                  <a:moveTo>
                    <a:pt x="209040" y="1853173"/>
                  </a:moveTo>
                  <a:lnTo>
                    <a:pt x="29684" y="1853173"/>
                  </a:lnTo>
                  <a:cubicBezTo>
                    <a:pt x="13187" y="1853125"/>
                    <a:pt x="-177" y="1839762"/>
                    <a:pt x="-225" y="1823264"/>
                  </a:cubicBezTo>
                  <a:lnTo>
                    <a:pt x="-225" y="1359873"/>
                  </a:lnTo>
                  <a:cubicBezTo>
                    <a:pt x="42" y="1186461"/>
                    <a:pt x="140688" y="1046024"/>
                    <a:pt x="314100" y="1046024"/>
                  </a:cubicBezTo>
                  <a:cubicBezTo>
                    <a:pt x="375737" y="1045939"/>
                    <a:pt x="435954" y="1064465"/>
                    <a:pt x="486884" y="1099174"/>
                  </a:cubicBezTo>
                  <a:cubicBezTo>
                    <a:pt x="523060" y="1074561"/>
                    <a:pt x="563455" y="1056807"/>
                    <a:pt x="606042" y="1046786"/>
                  </a:cubicBezTo>
                  <a:cubicBezTo>
                    <a:pt x="741668" y="1015163"/>
                    <a:pt x="837528" y="894110"/>
                    <a:pt x="837213" y="754845"/>
                  </a:cubicBezTo>
                  <a:lnTo>
                    <a:pt x="837213" y="567679"/>
                  </a:lnTo>
                  <a:cubicBezTo>
                    <a:pt x="837175" y="524883"/>
                    <a:pt x="843043" y="482287"/>
                    <a:pt x="854644" y="441092"/>
                  </a:cubicBezTo>
                  <a:cubicBezTo>
                    <a:pt x="665763" y="406040"/>
                    <a:pt x="534699" y="238400"/>
                    <a:pt x="538224" y="29040"/>
                  </a:cubicBezTo>
                  <a:cubicBezTo>
                    <a:pt x="538585" y="12771"/>
                    <a:pt x="551854" y="-249"/>
                    <a:pt x="568132" y="-297"/>
                  </a:cubicBezTo>
                  <a:lnTo>
                    <a:pt x="747488" y="-297"/>
                  </a:lnTo>
                  <a:cubicBezTo>
                    <a:pt x="763957" y="-354"/>
                    <a:pt x="777339" y="12952"/>
                    <a:pt x="777396" y="29421"/>
                  </a:cubicBezTo>
                  <a:cubicBezTo>
                    <a:pt x="777396" y="29488"/>
                    <a:pt x="777396" y="29545"/>
                    <a:pt x="777396" y="29611"/>
                  </a:cubicBezTo>
                  <a:cubicBezTo>
                    <a:pt x="777396" y="110860"/>
                    <a:pt x="844071" y="208967"/>
                    <a:pt x="926939" y="208967"/>
                  </a:cubicBezTo>
                  <a:lnTo>
                    <a:pt x="999710" y="208967"/>
                  </a:lnTo>
                  <a:cubicBezTo>
                    <a:pt x="1086844" y="131843"/>
                    <a:pt x="1199192" y="89286"/>
                    <a:pt x="1315559" y="89333"/>
                  </a:cubicBezTo>
                  <a:cubicBezTo>
                    <a:pt x="1597118" y="89333"/>
                    <a:pt x="1793809" y="286025"/>
                    <a:pt x="1793809" y="567679"/>
                  </a:cubicBezTo>
                  <a:cubicBezTo>
                    <a:pt x="1793809" y="1192614"/>
                    <a:pt x="1469959" y="1823264"/>
                    <a:pt x="747488" y="1823264"/>
                  </a:cubicBezTo>
                  <a:cubicBezTo>
                    <a:pt x="603279" y="1823264"/>
                    <a:pt x="471263" y="1758304"/>
                    <a:pt x="395063" y="1649528"/>
                  </a:cubicBezTo>
                  <a:cubicBezTo>
                    <a:pt x="323530" y="1547516"/>
                    <a:pt x="306575" y="1421690"/>
                    <a:pt x="346676" y="1292912"/>
                  </a:cubicBezTo>
                  <a:cubicBezTo>
                    <a:pt x="336532" y="1287826"/>
                    <a:pt x="325349" y="1285149"/>
                    <a:pt x="314005" y="1285102"/>
                  </a:cubicBezTo>
                  <a:cubicBezTo>
                    <a:pt x="272733" y="1285159"/>
                    <a:pt x="239291" y="1318601"/>
                    <a:pt x="239234" y="1359873"/>
                  </a:cubicBezTo>
                  <a:lnTo>
                    <a:pt x="239234" y="1823264"/>
                  </a:lnTo>
                  <a:cubicBezTo>
                    <a:pt x="239234" y="1839781"/>
                    <a:pt x="225842" y="1853173"/>
                    <a:pt x="209325" y="1853173"/>
                  </a:cubicBezTo>
                  <a:cubicBezTo>
                    <a:pt x="209230" y="1853173"/>
                    <a:pt x="209135" y="1853173"/>
                    <a:pt x="209040" y="1853173"/>
                  </a:cubicBezTo>
                  <a:close/>
                </a:path>
              </a:pathLst>
            </a:custGeom>
            <a:solidFill>
              <a:srgbClr val="CC5500"/>
            </a:solidFill>
            <a:ln w="9525" cap="flat">
              <a:noFill/>
              <a:prstDash val="solid"/>
              <a:miter/>
            </a:ln>
          </p:spPr>
          <p:txBody>
            <a:bodyPr rtlCol="0" anchor="ctr"/>
            <a:lstStyle/>
            <a:p>
              <a:endParaRPr lang="en-IN" dirty="0"/>
            </a:p>
          </p:txBody>
        </p:sp>
        <p:sp>
          <p:nvSpPr>
            <p:cNvPr id="141" name="Freeform: Shape 140">
              <a:extLst>
                <a:ext uri="{FF2B5EF4-FFF2-40B4-BE49-F238E27FC236}">
                  <a16:creationId xmlns:a16="http://schemas.microsoft.com/office/drawing/2014/main" xmlns="" id="{E617478A-85C8-8375-41EE-3795173460C7}"/>
                </a:ext>
              </a:extLst>
            </p:cNvPr>
            <p:cNvSpPr/>
            <p:nvPr/>
          </p:nvSpPr>
          <p:spPr>
            <a:xfrm>
              <a:off x="9893713" y="2076765"/>
              <a:ext cx="1232820" cy="1493996"/>
            </a:xfrm>
            <a:custGeom>
              <a:avLst/>
              <a:gdLst>
                <a:gd name="connsiteX0" fmla="*/ 874075 w 1232820"/>
                <a:gd name="connsiteY0" fmla="*/ -297 h 1493996"/>
                <a:gd name="connsiteX1" fmla="*/ 630616 w 1232820"/>
                <a:gd name="connsiteY1" fmla="*/ 94953 h 1493996"/>
                <a:gd name="connsiteX2" fmla="*/ 569751 w 1232820"/>
                <a:gd name="connsiteY2" fmla="*/ 118766 h 1493996"/>
                <a:gd name="connsiteX3" fmla="*/ 485265 w 1232820"/>
                <a:gd name="connsiteY3" fmla="*/ 118766 h 1493996"/>
                <a:gd name="connsiteX4" fmla="*/ 465548 w 1232820"/>
                <a:gd name="connsiteY4" fmla="*/ 117909 h 1493996"/>
                <a:gd name="connsiteX5" fmla="*/ 541062 w 1232820"/>
                <a:gd name="connsiteY5" fmla="*/ 220055 h 1493996"/>
                <a:gd name="connsiteX6" fmla="*/ 536604 w 1232820"/>
                <a:gd name="connsiteY6" fmla="*/ 237543 h 1493996"/>
                <a:gd name="connsiteX7" fmla="*/ 515173 w 1232820"/>
                <a:gd name="connsiteY7" fmla="*/ 357938 h 1493996"/>
                <a:gd name="connsiteX8" fmla="*/ 515173 w 1232820"/>
                <a:gd name="connsiteY8" fmla="*/ 545105 h 1493996"/>
                <a:gd name="connsiteX9" fmla="*/ 191990 w 1232820"/>
                <a:gd name="connsiteY9" fmla="*/ 953442 h 1493996"/>
                <a:gd name="connsiteX10" fmla="*/ 100645 w 1232820"/>
                <a:gd name="connsiteY10" fmla="*/ 996971 h 1493996"/>
                <a:gd name="connsiteX11" fmla="*/ 45209 w 1232820"/>
                <a:gd name="connsiteY11" fmla="*/ 1016021 h 1493996"/>
                <a:gd name="connsiteX12" fmla="*/ -225 w 1232820"/>
                <a:gd name="connsiteY12" fmla="*/ 1003734 h 1493996"/>
                <a:gd name="connsiteX13" fmla="*/ 24921 w 1232820"/>
                <a:gd name="connsiteY13" fmla="*/ 1101555 h 1493996"/>
                <a:gd name="connsiteX14" fmla="*/ 51306 w 1232820"/>
                <a:gd name="connsiteY14" fmla="*/ 1370827 h 1493996"/>
                <a:gd name="connsiteX15" fmla="*/ 305909 w 1232820"/>
                <a:gd name="connsiteY15" fmla="*/ 1493700 h 1493996"/>
                <a:gd name="connsiteX16" fmla="*/ 1232596 w 1232820"/>
                <a:gd name="connsiteY16" fmla="*/ 357748 h 1493996"/>
                <a:gd name="connsiteX17" fmla="*/ 874075 w 1232820"/>
                <a:gd name="connsiteY17" fmla="*/ -297 h 149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32820" h="1493996">
                  <a:moveTo>
                    <a:pt x="874075" y="-297"/>
                  </a:moveTo>
                  <a:cubicBezTo>
                    <a:pt x="783807" y="-440"/>
                    <a:pt x="696824" y="33584"/>
                    <a:pt x="630616" y="94953"/>
                  </a:cubicBezTo>
                  <a:cubicBezTo>
                    <a:pt x="614014" y="110222"/>
                    <a:pt x="592307" y="118718"/>
                    <a:pt x="569751" y="118766"/>
                  </a:cubicBezTo>
                  <a:lnTo>
                    <a:pt x="485265" y="118766"/>
                  </a:lnTo>
                  <a:cubicBezTo>
                    <a:pt x="478683" y="118814"/>
                    <a:pt x="472101" y="118528"/>
                    <a:pt x="465548" y="117909"/>
                  </a:cubicBezTo>
                  <a:cubicBezTo>
                    <a:pt x="514601" y="125262"/>
                    <a:pt x="548415" y="170991"/>
                    <a:pt x="541062" y="220055"/>
                  </a:cubicBezTo>
                  <a:cubicBezTo>
                    <a:pt x="540167" y="226017"/>
                    <a:pt x="538671" y="231875"/>
                    <a:pt x="536604" y="237543"/>
                  </a:cubicBezTo>
                  <a:cubicBezTo>
                    <a:pt x="522431" y="276100"/>
                    <a:pt x="515173" y="316857"/>
                    <a:pt x="515173" y="357938"/>
                  </a:cubicBezTo>
                  <a:lnTo>
                    <a:pt x="515173" y="545105"/>
                  </a:lnTo>
                  <a:cubicBezTo>
                    <a:pt x="515583" y="739834"/>
                    <a:pt x="381614" y="909112"/>
                    <a:pt x="191990" y="953442"/>
                  </a:cubicBezTo>
                  <a:cubicBezTo>
                    <a:pt x="158776" y="961243"/>
                    <a:pt x="127620" y="976082"/>
                    <a:pt x="100645" y="996971"/>
                  </a:cubicBezTo>
                  <a:cubicBezTo>
                    <a:pt x="84853" y="1009401"/>
                    <a:pt x="65307" y="1016116"/>
                    <a:pt x="45209" y="1016021"/>
                  </a:cubicBezTo>
                  <a:cubicBezTo>
                    <a:pt x="29246" y="1016021"/>
                    <a:pt x="13567" y="1011782"/>
                    <a:pt x="-225" y="1003734"/>
                  </a:cubicBezTo>
                  <a:cubicBezTo>
                    <a:pt x="27455" y="1028080"/>
                    <a:pt x="37428" y="1066875"/>
                    <a:pt x="24921" y="1101555"/>
                  </a:cubicBezTo>
                  <a:cubicBezTo>
                    <a:pt x="-10797" y="1200139"/>
                    <a:pt x="-1368" y="1295865"/>
                    <a:pt x="51306" y="1370827"/>
                  </a:cubicBezTo>
                  <a:cubicBezTo>
                    <a:pt x="106074" y="1448932"/>
                    <a:pt x="198943" y="1493700"/>
                    <a:pt x="305909" y="1493700"/>
                  </a:cubicBezTo>
                  <a:cubicBezTo>
                    <a:pt x="989899" y="1493700"/>
                    <a:pt x="1232596" y="881813"/>
                    <a:pt x="1232596" y="357748"/>
                  </a:cubicBezTo>
                  <a:cubicBezTo>
                    <a:pt x="1232787" y="179726"/>
                    <a:pt x="1121916" y="-297"/>
                    <a:pt x="874075" y="-297"/>
                  </a:cubicBezTo>
                  <a:close/>
                </a:path>
              </a:pathLst>
            </a:custGeom>
            <a:solidFill>
              <a:srgbClr val="FFFFFF">
                <a:alpha val="50000"/>
              </a:srgbClr>
            </a:solidFill>
            <a:ln w="9525" cap="flat">
              <a:noFill/>
              <a:prstDash val="solid"/>
              <a:miter/>
            </a:ln>
          </p:spPr>
          <p:txBody>
            <a:bodyPr rtlCol="0" anchor="ctr"/>
            <a:lstStyle/>
            <a:p>
              <a:endParaRPr lang="en-IN" dirty="0"/>
            </a:p>
          </p:txBody>
        </p:sp>
        <p:sp>
          <p:nvSpPr>
            <p:cNvPr id="142" name="Freeform: Shape 141">
              <a:extLst>
                <a:ext uri="{FF2B5EF4-FFF2-40B4-BE49-F238E27FC236}">
                  <a16:creationId xmlns:a16="http://schemas.microsoft.com/office/drawing/2014/main" xmlns="" id="{ACDCDD03-21B5-22B0-7BE8-60E3E50E3A0D}"/>
                </a:ext>
              </a:extLst>
            </p:cNvPr>
            <p:cNvSpPr/>
            <p:nvPr/>
          </p:nvSpPr>
          <p:spPr>
            <a:xfrm>
              <a:off x="10064306" y="1829782"/>
              <a:ext cx="777526" cy="1225202"/>
            </a:xfrm>
            <a:custGeom>
              <a:avLst/>
              <a:gdLst>
                <a:gd name="connsiteX0" fmla="*/ 507934 w 777526"/>
                <a:gd name="connsiteY0" fmla="*/ 1224903 h 1225202"/>
                <a:gd name="connsiteX1" fmla="*/ 478035 w 777526"/>
                <a:gd name="connsiteY1" fmla="*/ 1194986 h 1225202"/>
                <a:gd name="connsiteX2" fmla="*/ 486789 w 777526"/>
                <a:gd name="connsiteY2" fmla="*/ 1173850 h 1225202"/>
                <a:gd name="connsiteX3" fmla="*/ 620900 w 777526"/>
                <a:gd name="connsiteY3" fmla="*/ 1039833 h 1225202"/>
                <a:gd name="connsiteX4" fmla="*/ 717198 w 777526"/>
                <a:gd name="connsiteY4" fmla="*/ 807709 h 1225202"/>
                <a:gd name="connsiteX5" fmla="*/ 717198 w 777526"/>
                <a:gd name="connsiteY5" fmla="*/ 567678 h 1225202"/>
                <a:gd name="connsiteX6" fmla="*/ 567751 w 777526"/>
                <a:gd name="connsiteY6" fmla="*/ 418231 h 1225202"/>
                <a:gd name="connsiteX7" fmla="*/ 388395 w 777526"/>
                <a:gd name="connsiteY7" fmla="*/ 418231 h 1225202"/>
                <a:gd name="connsiteX8" fmla="*/ -225 w 777526"/>
                <a:gd name="connsiteY8" fmla="*/ 29611 h 1225202"/>
                <a:gd name="connsiteX9" fmla="*/ 29684 w 777526"/>
                <a:gd name="connsiteY9" fmla="*/ -297 h 1225202"/>
                <a:gd name="connsiteX10" fmla="*/ 59592 w 777526"/>
                <a:gd name="connsiteY10" fmla="*/ 29611 h 1225202"/>
                <a:gd name="connsiteX11" fmla="*/ 388395 w 777526"/>
                <a:gd name="connsiteY11" fmla="*/ 358414 h 1225202"/>
                <a:gd name="connsiteX12" fmla="*/ 567751 w 777526"/>
                <a:gd name="connsiteY12" fmla="*/ 358414 h 1225202"/>
                <a:gd name="connsiteX13" fmla="*/ 777301 w 777526"/>
                <a:gd name="connsiteY13" fmla="*/ 567964 h 1225202"/>
                <a:gd name="connsiteX14" fmla="*/ 777301 w 777526"/>
                <a:gd name="connsiteY14" fmla="*/ 807709 h 1225202"/>
                <a:gd name="connsiteX15" fmla="*/ 663001 w 777526"/>
                <a:gd name="connsiteY15" fmla="*/ 1082505 h 1225202"/>
                <a:gd name="connsiteX16" fmla="*/ 528889 w 777526"/>
                <a:gd name="connsiteY16" fmla="*/ 1216617 h 1225202"/>
                <a:gd name="connsiteX17" fmla="*/ 507934 w 777526"/>
                <a:gd name="connsiteY17" fmla="*/ 1224903 h 122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7526" h="1225202">
                  <a:moveTo>
                    <a:pt x="507934" y="1224903"/>
                  </a:moveTo>
                  <a:cubicBezTo>
                    <a:pt x="491418" y="1224903"/>
                    <a:pt x="478025" y="1211512"/>
                    <a:pt x="478035" y="1194986"/>
                  </a:cubicBezTo>
                  <a:cubicBezTo>
                    <a:pt x="478035" y="1187061"/>
                    <a:pt x="481178" y="1179460"/>
                    <a:pt x="486789" y="1173850"/>
                  </a:cubicBezTo>
                  <a:lnTo>
                    <a:pt x="620900" y="1039833"/>
                  </a:lnTo>
                  <a:cubicBezTo>
                    <a:pt x="682632" y="978368"/>
                    <a:pt x="717293" y="894824"/>
                    <a:pt x="717198" y="807709"/>
                  </a:cubicBezTo>
                  <a:lnTo>
                    <a:pt x="717198" y="567678"/>
                  </a:lnTo>
                  <a:cubicBezTo>
                    <a:pt x="717141" y="485163"/>
                    <a:pt x="650266" y="418288"/>
                    <a:pt x="567751" y="418231"/>
                  </a:cubicBezTo>
                  <a:lnTo>
                    <a:pt x="388395" y="418231"/>
                  </a:lnTo>
                  <a:cubicBezTo>
                    <a:pt x="173873" y="417965"/>
                    <a:pt x="42" y="244133"/>
                    <a:pt x="-225" y="29611"/>
                  </a:cubicBezTo>
                  <a:cubicBezTo>
                    <a:pt x="-225" y="13095"/>
                    <a:pt x="13167" y="-297"/>
                    <a:pt x="29684" y="-297"/>
                  </a:cubicBezTo>
                  <a:cubicBezTo>
                    <a:pt x="46200" y="-297"/>
                    <a:pt x="59592" y="13095"/>
                    <a:pt x="59592" y="29611"/>
                  </a:cubicBezTo>
                  <a:cubicBezTo>
                    <a:pt x="59802" y="211120"/>
                    <a:pt x="206887" y="358205"/>
                    <a:pt x="388395" y="358414"/>
                  </a:cubicBezTo>
                  <a:lnTo>
                    <a:pt x="567751" y="358414"/>
                  </a:lnTo>
                  <a:cubicBezTo>
                    <a:pt x="683480" y="358414"/>
                    <a:pt x="777301" y="452235"/>
                    <a:pt x="777301" y="567964"/>
                  </a:cubicBezTo>
                  <a:lnTo>
                    <a:pt x="777301" y="807709"/>
                  </a:lnTo>
                  <a:cubicBezTo>
                    <a:pt x="777453" y="910903"/>
                    <a:pt x="736286" y="1009858"/>
                    <a:pt x="663001" y="1082505"/>
                  </a:cubicBezTo>
                  <a:lnTo>
                    <a:pt x="528889" y="1216617"/>
                  </a:lnTo>
                  <a:cubicBezTo>
                    <a:pt x="523260" y="1222018"/>
                    <a:pt x="515735" y="1224989"/>
                    <a:pt x="507934" y="1224903"/>
                  </a:cubicBezTo>
                  <a:close/>
                </a:path>
              </a:pathLst>
            </a:custGeom>
            <a:solidFill>
              <a:srgbClr val="FFFFFF"/>
            </a:solid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5BEE45A0-141D-EA83-FCED-8D5E9F6D2552}"/>
                </a:ext>
              </a:extLst>
            </p:cNvPr>
            <p:cNvSpPr/>
            <p:nvPr/>
          </p:nvSpPr>
          <p:spPr>
            <a:xfrm>
              <a:off x="10183654" y="3025074"/>
              <a:ext cx="357121" cy="358711"/>
            </a:xfrm>
            <a:custGeom>
              <a:avLst/>
              <a:gdLst>
                <a:gd name="connsiteX0" fmla="*/ 328674 w 357121"/>
                <a:gd name="connsiteY0" fmla="*/ 358414 h 358711"/>
                <a:gd name="connsiteX1" fmla="*/ -225 w 357121"/>
                <a:gd name="connsiteY1" fmla="*/ 29611 h 358711"/>
                <a:gd name="connsiteX2" fmla="*/ 29684 w 357121"/>
                <a:gd name="connsiteY2" fmla="*/ -297 h 358711"/>
                <a:gd name="connsiteX3" fmla="*/ 59592 w 357121"/>
                <a:gd name="connsiteY3" fmla="*/ 29611 h 358711"/>
                <a:gd name="connsiteX4" fmla="*/ 328674 w 357121"/>
                <a:gd name="connsiteY4" fmla="*/ 298692 h 358711"/>
                <a:gd name="connsiteX5" fmla="*/ 356849 w 357121"/>
                <a:gd name="connsiteY5" fmla="*/ 330239 h 358711"/>
                <a:gd name="connsiteX6" fmla="*/ 328674 w 357121"/>
                <a:gd name="connsiteY6" fmla="*/ 358414 h 35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121" h="358711">
                  <a:moveTo>
                    <a:pt x="328674" y="358414"/>
                  </a:moveTo>
                  <a:cubicBezTo>
                    <a:pt x="147127" y="358253"/>
                    <a:pt x="-15" y="211158"/>
                    <a:pt x="-225" y="29611"/>
                  </a:cubicBezTo>
                  <a:cubicBezTo>
                    <a:pt x="-225" y="13095"/>
                    <a:pt x="13167" y="-297"/>
                    <a:pt x="29684" y="-297"/>
                  </a:cubicBezTo>
                  <a:cubicBezTo>
                    <a:pt x="46200" y="-297"/>
                    <a:pt x="59592" y="13095"/>
                    <a:pt x="59592" y="29611"/>
                  </a:cubicBezTo>
                  <a:cubicBezTo>
                    <a:pt x="59754" y="178154"/>
                    <a:pt x="180131" y="298531"/>
                    <a:pt x="328674" y="298692"/>
                  </a:cubicBezTo>
                  <a:cubicBezTo>
                    <a:pt x="345161" y="299626"/>
                    <a:pt x="357782" y="313752"/>
                    <a:pt x="356849" y="330239"/>
                  </a:cubicBezTo>
                  <a:cubicBezTo>
                    <a:pt x="355991" y="345432"/>
                    <a:pt x="343866" y="357557"/>
                    <a:pt x="328674" y="358414"/>
                  </a:cubicBezTo>
                  <a:close/>
                </a:path>
              </a:pathLst>
            </a:custGeom>
            <a:solidFill>
              <a:srgbClr val="FFFFFF"/>
            </a:solid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7B409D6C-DF80-EEC9-361F-4ECE7F34B19C}"/>
                </a:ext>
              </a:extLst>
            </p:cNvPr>
            <p:cNvSpPr/>
            <p:nvPr/>
          </p:nvSpPr>
          <p:spPr>
            <a:xfrm>
              <a:off x="10302954" y="3023101"/>
              <a:ext cx="239507" cy="241145"/>
            </a:xfrm>
            <a:custGeom>
              <a:avLst/>
              <a:gdLst>
                <a:gd name="connsiteX0" fmla="*/ 209374 w 239507"/>
                <a:gd name="connsiteY0" fmla="*/ 240848 h 241145"/>
                <a:gd name="connsiteX1" fmla="*/ -176 w 239507"/>
                <a:gd name="connsiteY1" fmla="*/ 31298 h 241145"/>
                <a:gd name="connsiteX2" fmla="*/ 27999 w 239507"/>
                <a:gd name="connsiteY2" fmla="*/ -248 h 241145"/>
                <a:gd name="connsiteX3" fmla="*/ 59546 w 239507"/>
                <a:gd name="connsiteY3" fmla="*/ 27926 h 241145"/>
                <a:gd name="connsiteX4" fmla="*/ 59546 w 239507"/>
                <a:gd name="connsiteY4" fmla="*/ 31298 h 241145"/>
                <a:gd name="connsiteX5" fmla="*/ 209088 w 239507"/>
                <a:gd name="connsiteY5" fmla="*/ 181031 h 241145"/>
                <a:gd name="connsiteX6" fmla="*/ 209374 w 239507"/>
                <a:gd name="connsiteY6" fmla="*/ 181031 h 241145"/>
                <a:gd name="connsiteX7" fmla="*/ 239283 w 239507"/>
                <a:gd name="connsiteY7" fmla="*/ 210940 h 241145"/>
                <a:gd name="connsiteX8" fmla="*/ 209374 w 239507"/>
                <a:gd name="connsiteY8" fmla="*/ 240848 h 24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507" h="241145">
                  <a:moveTo>
                    <a:pt x="209374" y="240848"/>
                  </a:moveTo>
                  <a:cubicBezTo>
                    <a:pt x="93645" y="240848"/>
                    <a:pt x="-176" y="147027"/>
                    <a:pt x="-176" y="31298"/>
                  </a:cubicBezTo>
                  <a:cubicBezTo>
                    <a:pt x="-1109" y="14811"/>
                    <a:pt x="11502" y="685"/>
                    <a:pt x="27999" y="-248"/>
                  </a:cubicBezTo>
                  <a:cubicBezTo>
                    <a:pt x="44487" y="-1182"/>
                    <a:pt x="58612" y="11429"/>
                    <a:pt x="59546" y="27926"/>
                  </a:cubicBezTo>
                  <a:cubicBezTo>
                    <a:pt x="59612" y="29050"/>
                    <a:pt x="59612" y="30174"/>
                    <a:pt x="59546" y="31298"/>
                  </a:cubicBezTo>
                  <a:cubicBezTo>
                    <a:pt x="59489" y="113937"/>
                    <a:pt x="126449" y="180974"/>
                    <a:pt x="209088" y="181031"/>
                  </a:cubicBezTo>
                  <a:cubicBezTo>
                    <a:pt x="209184" y="181031"/>
                    <a:pt x="209279" y="181031"/>
                    <a:pt x="209374" y="181031"/>
                  </a:cubicBezTo>
                  <a:cubicBezTo>
                    <a:pt x="225890" y="181031"/>
                    <a:pt x="239283" y="194423"/>
                    <a:pt x="239283" y="210940"/>
                  </a:cubicBezTo>
                  <a:cubicBezTo>
                    <a:pt x="239283" y="227456"/>
                    <a:pt x="225890" y="240848"/>
                    <a:pt x="209374" y="240848"/>
                  </a:cubicBezTo>
                  <a:close/>
                </a:path>
              </a:pathLst>
            </a:custGeom>
            <a:solidFill>
              <a:srgbClr val="FFFFFF"/>
            </a:solid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ADAAC789-52BF-1A7B-F54B-47F6FB4E86C8}"/>
                </a:ext>
              </a:extLst>
            </p:cNvPr>
            <p:cNvSpPr/>
            <p:nvPr/>
          </p:nvSpPr>
          <p:spPr>
            <a:xfrm>
              <a:off x="10422732" y="2965162"/>
              <a:ext cx="179451" cy="179451"/>
            </a:xfrm>
            <a:custGeom>
              <a:avLst/>
              <a:gdLst>
                <a:gd name="connsiteX0" fmla="*/ 89596 w 179451"/>
                <a:gd name="connsiteY0" fmla="*/ 179154 h 179451"/>
                <a:gd name="connsiteX1" fmla="*/ -225 w 179451"/>
                <a:gd name="connsiteY1" fmla="*/ 89524 h 179451"/>
                <a:gd name="connsiteX2" fmla="*/ 89406 w 179451"/>
                <a:gd name="connsiteY2" fmla="*/ -297 h 179451"/>
                <a:gd name="connsiteX3" fmla="*/ 179226 w 179451"/>
                <a:gd name="connsiteY3" fmla="*/ 89333 h 179451"/>
                <a:gd name="connsiteX4" fmla="*/ 179226 w 179451"/>
                <a:gd name="connsiteY4" fmla="*/ 89524 h 179451"/>
                <a:gd name="connsiteX5" fmla="*/ 89596 w 179451"/>
                <a:gd name="connsiteY5" fmla="*/ 179154 h 179451"/>
                <a:gd name="connsiteX6" fmla="*/ 89596 w 179451"/>
                <a:gd name="connsiteY6" fmla="*/ 59615 h 179451"/>
                <a:gd name="connsiteX7" fmla="*/ 59592 w 179451"/>
                <a:gd name="connsiteY7" fmla="*/ 89429 h 179451"/>
                <a:gd name="connsiteX8" fmla="*/ 89406 w 179451"/>
                <a:gd name="connsiteY8" fmla="*/ 119432 h 179451"/>
                <a:gd name="connsiteX9" fmla="*/ 119409 w 179451"/>
                <a:gd name="connsiteY9" fmla="*/ 89619 h 179451"/>
                <a:gd name="connsiteX10" fmla="*/ 119409 w 179451"/>
                <a:gd name="connsiteY10" fmla="*/ 89524 h 179451"/>
                <a:gd name="connsiteX11" fmla="*/ 89596 w 179451"/>
                <a:gd name="connsiteY11" fmla="*/ 59615 h 17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451" h="179451">
                  <a:moveTo>
                    <a:pt x="89596" y="179154"/>
                  </a:moveTo>
                  <a:cubicBezTo>
                    <a:pt x="40037" y="179211"/>
                    <a:pt x="-168" y="139082"/>
                    <a:pt x="-225" y="89524"/>
                  </a:cubicBezTo>
                  <a:cubicBezTo>
                    <a:pt x="-282" y="39965"/>
                    <a:pt x="39847" y="-240"/>
                    <a:pt x="89406" y="-297"/>
                  </a:cubicBezTo>
                  <a:cubicBezTo>
                    <a:pt x="138964" y="-354"/>
                    <a:pt x="179169" y="39775"/>
                    <a:pt x="179226" y="89333"/>
                  </a:cubicBezTo>
                  <a:cubicBezTo>
                    <a:pt x="179226" y="89400"/>
                    <a:pt x="179226" y="89457"/>
                    <a:pt x="179226" y="89524"/>
                  </a:cubicBezTo>
                  <a:cubicBezTo>
                    <a:pt x="179169" y="139006"/>
                    <a:pt x="139078" y="179097"/>
                    <a:pt x="89596" y="179154"/>
                  </a:cubicBezTo>
                  <a:close/>
                  <a:moveTo>
                    <a:pt x="89596" y="59615"/>
                  </a:moveTo>
                  <a:cubicBezTo>
                    <a:pt x="73080" y="59558"/>
                    <a:pt x="59649" y="72912"/>
                    <a:pt x="59592" y="89429"/>
                  </a:cubicBezTo>
                  <a:cubicBezTo>
                    <a:pt x="59535" y="105945"/>
                    <a:pt x="72889" y="119375"/>
                    <a:pt x="89406" y="119432"/>
                  </a:cubicBezTo>
                  <a:cubicBezTo>
                    <a:pt x="105922" y="119480"/>
                    <a:pt x="119352" y="106135"/>
                    <a:pt x="119409" y="89619"/>
                  </a:cubicBezTo>
                  <a:cubicBezTo>
                    <a:pt x="119409" y="89590"/>
                    <a:pt x="119409" y="89552"/>
                    <a:pt x="119409" y="89524"/>
                  </a:cubicBezTo>
                  <a:cubicBezTo>
                    <a:pt x="119362" y="73064"/>
                    <a:pt x="106055" y="59720"/>
                    <a:pt x="89596" y="59615"/>
                  </a:cubicBezTo>
                  <a:close/>
                </a:path>
              </a:pathLst>
            </a:custGeom>
            <a:solidFill>
              <a:srgbClr val="FFFFFF"/>
            </a:solidFill>
            <a:ln w="9525" cap="flat">
              <a:noFill/>
              <a:prstDash val="solid"/>
              <a:miter/>
            </a:ln>
          </p:spPr>
          <p:txBody>
            <a:bodyPr rtlCol="0" anchor="ctr"/>
            <a:lstStyle/>
            <a:p>
              <a:endParaRPr lang="en-IN"/>
            </a:p>
          </p:txBody>
        </p:sp>
      </p:grpSp>
      <p:sp>
        <p:nvSpPr>
          <p:cNvPr id="150" name="Freeform: Shape 149">
            <a:extLst>
              <a:ext uri="{FF2B5EF4-FFF2-40B4-BE49-F238E27FC236}">
                <a16:creationId xmlns:a16="http://schemas.microsoft.com/office/drawing/2014/main" xmlns="" id="{DC6A07DA-069C-5AF3-D277-BC42C56AD453}"/>
              </a:ext>
            </a:extLst>
          </p:cNvPr>
          <p:cNvSpPr/>
          <p:nvPr/>
        </p:nvSpPr>
        <p:spPr>
          <a:xfrm>
            <a:off x="10037254" y="3896861"/>
            <a:ext cx="1675435" cy="2017490"/>
          </a:xfrm>
          <a:custGeom>
            <a:avLst/>
            <a:gdLst>
              <a:gd name="connsiteX0" fmla="*/ 1534101 w 1675435"/>
              <a:gd name="connsiteY0" fmla="*/ 542603 h 2017490"/>
              <a:gd name="connsiteX1" fmla="*/ 1534101 w 1675435"/>
              <a:gd name="connsiteY1" fmla="*/ 582989 h 2017490"/>
              <a:gd name="connsiteX2" fmla="*/ 1247303 w 1675435"/>
              <a:gd name="connsiteY2" fmla="*/ 869882 h 2017490"/>
              <a:gd name="connsiteX3" fmla="*/ 1206888 w 1675435"/>
              <a:gd name="connsiteY3" fmla="*/ 869949 h 2017490"/>
              <a:gd name="connsiteX4" fmla="*/ 1206822 w 1675435"/>
              <a:gd name="connsiteY4" fmla="*/ 869882 h 2017490"/>
              <a:gd name="connsiteX5" fmla="*/ 1206822 w 1675435"/>
              <a:gd name="connsiteY5" fmla="*/ 829496 h 2017490"/>
              <a:gd name="connsiteX6" fmla="*/ 1493715 w 1675435"/>
              <a:gd name="connsiteY6" fmla="*/ 542603 h 2017490"/>
              <a:gd name="connsiteX7" fmla="*/ 1534101 w 1675435"/>
              <a:gd name="connsiteY7" fmla="*/ 542603 h 2017490"/>
              <a:gd name="connsiteX8" fmla="*/ 1589251 w 1675435"/>
              <a:gd name="connsiteY8" fmla="*/ 628900 h 2017490"/>
              <a:gd name="connsiteX9" fmla="*/ 1589251 w 1675435"/>
              <a:gd name="connsiteY9" fmla="*/ 487453 h 2017490"/>
              <a:gd name="connsiteX10" fmla="*/ 1447804 w 1675435"/>
              <a:gd name="connsiteY10" fmla="*/ 487453 h 2017490"/>
              <a:gd name="connsiteX11" fmla="*/ 749812 w 1675435"/>
              <a:gd name="connsiteY11" fmla="*/ 1185350 h 2017490"/>
              <a:gd name="connsiteX12" fmla="*/ 891354 w 1675435"/>
              <a:gd name="connsiteY12" fmla="*/ 1326892 h 2017490"/>
              <a:gd name="connsiteX13" fmla="*/ 783721 w 1675435"/>
              <a:gd name="connsiteY13" fmla="*/ 1434429 h 2017490"/>
              <a:gd name="connsiteX14" fmla="*/ 642275 w 1675435"/>
              <a:gd name="connsiteY14" fmla="*/ 1292887 h 2017490"/>
              <a:gd name="connsiteX15" fmla="*/ 709617 w 1675435"/>
              <a:gd name="connsiteY15" fmla="*/ 1225641 h 2017490"/>
              <a:gd name="connsiteX16" fmla="*/ 851063 w 1675435"/>
              <a:gd name="connsiteY16" fmla="*/ 1367087 h 2017490"/>
              <a:gd name="connsiteX17" fmla="*/ 569218 w 1675435"/>
              <a:gd name="connsiteY17" fmla="*/ 1573780 h 2017490"/>
              <a:gd name="connsiteX18" fmla="*/ 705807 w 1675435"/>
              <a:gd name="connsiteY18" fmla="*/ 1437286 h 2017490"/>
              <a:gd name="connsiteX19" fmla="*/ 639132 w 1675435"/>
              <a:gd name="connsiteY19" fmla="*/ 1370611 h 2017490"/>
              <a:gd name="connsiteX20" fmla="*/ 72585 w 1675435"/>
              <a:gd name="connsiteY20" fmla="*/ 1937063 h 2017490"/>
              <a:gd name="connsiteX21" fmla="*/ 363002 w 1675435"/>
              <a:gd name="connsiteY21" fmla="*/ 1895153 h 2017490"/>
              <a:gd name="connsiteX22" fmla="*/ 555121 w 1675435"/>
              <a:gd name="connsiteY22" fmla="*/ 1703796 h 2017490"/>
              <a:gd name="connsiteX23" fmla="*/ 557598 w 1675435"/>
              <a:gd name="connsiteY23" fmla="*/ 1652932 h 2017490"/>
              <a:gd name="connsiteX24" fmla="*/ 561312 w 1675435"/>
              <a:gd name="connsiteY24" fmla="*/ 1590067 h 2017490"/>
              <a:gd name="connsiteX25" fmla="*/ 569313 w 1675435"/>
              <a:gd name="connsiteY25" fmla="*/ 1573780 h 2017490"/>
              <a:gd name="connsiteX26" fmla="*/ 838109 w 1675435"/>
              <a:gd name="connsiteY26" fmla="*/ 944082 h 2017490"/>
              <a:gd name="connsiteX27" fmla="*/ 917357 w 1675435"/>
              <a:gd name="connsiteY27" fmla="*/ 937033 h 2017490"/>
              <a:gd name="connsiteX28" fmla="*/ 1274354 w 1675435"/>
              <a:gd name="connsiteY28" fmla="*/ 579941 h 2017490"/>
              <a:gd name="connsiteX29" fmla="*/ 917367 w 1675435"/>
              <a:gd name="connsiteY29" fmla="*/ 64269 h 2017490"/>
              <a:gd name="connsiteX30" fmla="*/ 401693 w 1675435"/>
              <a:gd name="connsiteY30" fmla="*/ 421255 h 2017490"/>
              <a:gd name="connsiteX31" fmla="*/ 758680 w 1675435"/>
              <a:gd name="connsiteY31" fmla="*/ 936929 h 2017490"/>
              <a:gd name="connsiteX32" fmla="*/ 838109 w 1675435"/>
              <a:gd name="connsiteY32" fmla="*/ 944082 h 2017490"/>
              <a:gd name="connsiteX33" fmla="*/ 1629922 w 1675435"/>
              <a:gd name="connsiteY33" fmla="*/ 446782 h 2017490"/>
              <a:gd name="connsiteX34" fmla="*/ 1407513 w 1675435"/>
              <a:gd name="connsiteY34" fmla="*/ 446782 h 2017490"/>
              <a:gd name="connsiteX35" fmla="*/ 1338362 w 1675435"/>
              <a:gd name="connsiteY35" fmla="*/ 516028 h 2017490"/>
              <a:gd name="connsiteX36" fmla="*/ 1338362 w 1675435"/>
              <a:gd name="connsiteY36" fmla="*/ 500693 h 2017490"/>
              <a:gd name="connsiteX37" fmla="*/ 837823 w 1675435"/>
              <a:gd name="connsiteY37" fmla="*/ -36 h 2017490"/>
              <a:gd name="connsiteX38" fmla="*/ 337094 w 1675435"/>
              <a:gd name="connsiteY38" fmla="*/ 500503 h 2017490"/>
              <a:gd name="connsiteX39" fmla="*/ 837633 w 1675435"/>
              <a:gd name="connsiteY39" fmla="*/ 1001232 h 2017490"/>
              <a:gd name="connsiteX40" fmla="*/ 837823 w 1675435"/>
              <a:gd name="connsiteY40" fmla="*/ 1001232 h 2017490"/>
              <a:gd name="connsiteX41" fmla="*/ 853063 w 1675435"/>
              <a:gd name="connsiteY41" fmla="*/ 1001232 h 2017490"/>
              <a:gd name="connsiteX42" fmla="*/ 581315 w 1675435"/>
              <a:gd name="connsiteY42" fmla="*/ 1272980 h 2017490"/>
              <a:gd name="connsiteX43" fmla="*/ 581248 w 1675435"/>
              <a:gd name="connsiteY43" fmla="*/ 1313395 h 2017490"/>
              <a:gd name="connsiteX44" fmla="*/ 581315 w 1675435"/>
              <a:gd name="connsiteY44" fmla="*/ 1313461 h 2017490"/>
              <a:gd name="connsiteX45" fmla="*/ 598651 w 1675435"/>
              <a:gd name="connsiteY45" fmla="*/ 1330797 h 2017490"/>
              <a:gd name="connsiteX46" fmla="*/ 8101 w 1675435"/>
              <a:gd name="connsiteY46" fmla="*/ 1921347 h 2017490"/>
              <a:gd name="connsiteX47" fmla="*/ 8101 w 1675435"/>
              <a:gd name="connsiteY47" fmla="*/ 1961733 h 2017490"/>
              <a:gd name="connsiteX48" fmla="*/ 180598 w 1675435"/>
              <a:gd name="connsiteY48" fmla="*/ 2017454 h 2017490"/>
              <a:gd name="connsiteX49" fmla="*/ 403102 w 1675435"/>
              <a:gd name="connsiteY49" fmla="*/ 1936492 h 2017490"/>
              <a:gd name="connsiteX50" fmla="*/ 600936 w 1675435"/>
              <a:gd name="connsiteY50" fmla="*/ 1738562 h 2017490"/>
              <a:gd name="connsiteX51" fmla="*/ 613986 w 1675435"/>
              <a:gd name="connsiteY51" fmla="*/ 1655599 h 2017490"/>
              <a:gd name="connsiteX52" fmla="*/ 616272 w 1675435"/>
              <a:gd name="connsiteY52" fmla="*/ 1607974 h 2017490"/>
              <a:gd name="connsiteX53" fmla="*/ 745621 w 1675435"/>
              <a:gd name="connsiteY53" fmla="*/ 1477672 h 2017490"/>
              <a:gd name="connsiteX54" fmla="*/ 762957 w 1675435"/>
              <a:gd name="connsiteY54" fmla="*/ 1495008 h 2017490"/>
              <a:gd name="connsiteX55" fmla="*/ 783150 w 1675435"/>
              <a:gd name="connsiteY55" fmla="*/ 1503390 h 2017490"/>
              <a:gd name="connsiteX56" fmla="*/ 803343 w 1675435"/>
              <a:gd name="connsiteY56" fmla="*/ 1495008 h 2017490"/>
              <a:gd name="connsiteX57" fmla="*/ 1629351 w 1675435"/>
              <a:gd name="connsiteY57" fmla="*/ 669190 h 2017490"/>
              <a:gd name="connsiteX58" fmla="*/ 1629351 w 1675435"/>
              <a:gd name="connsiteY58" fmla="*/ 446782 h 2017490"/>
              <a:gd name="connsiteX59" fmla="*/ 1079568 w 1675435"/>
              <a:gd name="connsiteY59" fmla="*/ 576703 h 2017490"/>
              <a:gd name="connsiteX60" fmla="*/ 942408 w 1675435"/>
              <a:gd name="connsiteY60" fmla="*/ 576703 h 2017490"/>
              <a:gd name="connsiteX61" fmla="*/ 913833 w 1675435"/>
              <a:gd name="connsiteY61" fmla="*/ 605278 h 2017490"/>
              <a:gd name="connsiteX62" fmla="*/ 913833 w 1675435"/>
              <a:gd name="connsiteY62" fmla="*/ 742628 h 2017490"/>
              <a:gd name="connsiteX63" fmla="*/ 761433 w 1675435"/>
              <a:gd name="connsiteY63" fmla="*/ 742628 h 2017490"/>
              <a:gd name="connsiteX64" fmla="*/ 761433 w 1675435"/>
              <a:gd name="connsiteY64" fmla="*/ 605278 h 2017490"/>
              <a:gd name="connsiteX65" fmla="*/ 732858 w 1675435"/>
              <a:gd name="connsiteY65" fmla="*/ 576703 h 2017490"/>
              <a:gd name="connsiteX66" fmla="*/ 596269 w 1675435"/>
              <a:gd name="connsiteY66" fmla="*/ 576703 h 2017490"/>
              <a:gd name="connsiteX67" fmla="*/ 596269 w 1675435"/>
              <a:gd name="connsiteY67" fmla="*/ 424303 h 2017490"/>
              <a:gd name="connsiteX68" fmla="*/ 733334 w 1675435"/>
              <a:gd name="connsiteY68" fmla="*/ 424303 h 2017490"/>
              <a:gd name="connsiteX69" fmla="*/ 761909 w 1675435"/>
              <a:gd name="connsiteY69" fmla="*/ 395728 h 2017490"/>
              <a:gd name="connsiteX70" fmla="*/ 761909 w 1675435"/>
              <a:gd name="connsiteY70" fmla="*/ 258949 h 2017490"/>
              <a:gd name="connsiteX71" fmla="*/ 914309 w 1675435"/>
              <a:gd name="connsiteY71" fmla="*/ 258949 h 2017490"/>
              <a:gd name="connsiteX72" fmla="*/ 914309 w 1675435"/>
              <a:gd name="connsiteY72" fmla="*/ 396109 h 2017490"/>
              <a:gd name="connsiteX73" fmla="*/ 942884 w 1675435"/>
              <a:gd name="connsiteY73" fmla="*/ 424684 h 2017490"/>
              <a:gd name="connsiteX74" fmla="*/ 1080044 w 1675435"/>
              <a:gd name="connsiteY74" fmla="*/ 424684 h 2017490"/>
              <a:gd name="connsiteX75" fmla="*/ 1080044 w 1675435"/>
              <a:gd name="connsiteY75" fmla="*/ 577084 h 2017490"/>
              <a:gd name="connsiteX76" fmla="*/ 1108143 w 1675435"/>
              <a:gd name="connsiteY76" fmla="*/ 367153 h 2017490"/>
              <a:gd name="connsiteX77" fmla="*/ 1136718 w 1675435"/>
              <a:gd name="connsiteY77" fmla="*/ 395728 h 2017490"/>
              <a:gd name="connsiteX78" fmla="*/ 1136718 w 1675435"/>
              <a:gd name="connsiteY78" fmla="*/ 605278 h 2017490"/>
              <a:gd name="connsiteX79" fmla="*/ 1108143 w 1675435"/>
              <a:gd name="connsiteY79" fmla="*/ 633853 h 2017490"/>
              <a:gd name="connsiteX80" fmla="*/ 971078 w 1675435"/>
              <a:gd name="connsiteY80" fmla="*/ 633853 h 2017490"/>
              <a:gd name="connsiteX81" fmla="*/ 971078 w 1675435"/>
              <a:gd name="connsiteY81" fmla="*/ 771203 h 2017490"/>
              <a:gd name="connsiteX82" fmla="*/ 942503 w 1675435"/>
              <a:gd name="connsiteY82" fmla="*/ 799778 h 2017490"/>
              <a:gd name="connsiteX83" fmla="*/ 732953 w 1675435"/>
              <a:gd name="connsiteY83" fmla="*/ 799778 h 2017490"/>
              <a:gd name="connsiteX84" fmla="*/ 704378 w 1675435"/>
              <a:gd name="connsiteY84" fmla="*/ 771203 h 2017490"/>
              <a:gd name="connsiteX85" fmla="*/ 704378 w 1675435"/>
              <a:gd name="connsiteY85" fmla="*/ 633853 h 2017490"/>
              <a:gd name="connsiteX86" fmla="*/ 567694 w 1675435"/>
              <a:gd name="connsiteY86" fmla="*/ 633853 h 2017490"/>
              <a:gd name="connsiteX87" fmla="*/ 539119 w 1675435"/>
              <a:gd name="connsiteY87" fmla="*/ 605278 h 2017490"/>
              <a:gd name="connsiteX88" fmla="*/ 539119 w 1675435"/>
              <a:gd name="connsiteY88" fmla="*/ 395728 h 2017490"/>
              <a:gd name="connsiteX89" fmla="*/ 567694 w 1675435"/>
              <a:gd name="connsiteY89" fmla="*/ 367153 h 2017490"/>
              <a:gd name="connsiteX90" fmla="*/ 704759 w 1675435"/>
              <a:gd name="connsiteY90" fmla="*/ 367153 h 2017490"/>
              <a:gd name="connsiteX91" fmla="*/ 704759 w 1675435"/>
              <a:gd name="connsiteY91" fmla="*/ 230374 h 2017490"/>
              <a:gd name="connsiteX92" fmla="*/ 733334 w 1675435"/>
              <a:gd name="connsiteY92" fmla="*/ 201799 h 2017490"/>
              <a:gd name="connsiteX93" fmla="*/ 942884 w 1675435"/>
              <a:gd name="connsiteY93" fmla="*/ 201799 h 2017490"/>
              <a:gd name="connsiteX94" fmla="*/ 971459 w 1675435"/>
              <a:gd name="connsiteY94" fmla="*/ 230374 h 2017490"/>
              <a:gd name="connsiteX95" fmla="*/ 971459 w 1675435"/>
              <a:gd name="connsiteY95" fmla="*/ 367534 h 20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675435" h="2017490">
                <a:moveTo>
                  <a:pt x="1534101" y="542603"/>
                </a:moveTo>
                <a:cubicBezTo>
                  <a:pt x="1545245" y="553760"/>
                  <a:pt x="1545245" y="571833"/>
                  <a:pt x="1534101" y="582989"/>
                </a:cubicBezTo>
                <a:lnTo>
                  <a:pt x="1247303" y="869882"/>
                </a:lnTo>
                <a:cubicBezTo>
                  <a:pt x="1236159" y="881064"/>
                  <a:pt x="1218071" y="881093"/>
                  <a:pt x="1206888" y="869949"/>
                </a:cubicBezTo>
                <a:cubicBezTo>
                  <a:pt x="1206869" y="869930"/>
                  <a:pt x="1206841" y="869901"/>
                  <a:pt x="1206822" y="869882"/>
                </a:cubicBezTo>
                <a:cubicBezTo>
                  <a:pt x="1195678" y="858728"/>
                  <a:pt x="1195678" y="840650"/>
                  <a:pt x="1206822" y="829496"/>
                </a:cubicBezTo>
                <a:lnTo>
                  <a:pt x="1493715" y="542603"/>
                </a:lnTo>
                <a:cubicBezTo>
                  <a:pt x="1504869" y="531461"/>
                  <a:pt x="1522947" y="531461"/>
                  <a:pt x="1534101" y="542603"/>
                </a:cubicBezTo>
                <a:close/>
                <a:moveTo>
                  <a:pt x="1589251" y="628900"/>
                </a:moveTo>
                <a:cubicBezTo>
                  <a:pt x="1628312" y="589840"/>
                  <a:pt x="1628312" y="526513"/>
                  <a:pt x="1589251" y="487453"/>
                </a:cubicBezTo>
                <a:cubicBezTo>
                  <a:pt x="1550188" y="448394"/>
                  <a:pt x="1486866" y="448394"/>
                  <a:pt x="1447804" y="487453"/>
                </a:cubicBezTo>
                <a:lnTo>
                  <a:pt x="749812" y="1185350"/>
                </a:lnTo>
                <a:lnTo>
                  <a:pt x="891354" y="1326892"/>
                </a:lnTo>
                <a:close/>
                <a:moveTo>
                  <a:pt x="783721" y="1434429"/>
                </a:moveTo>
                <a:lnTo>
                  <a:pt x="642275" y="1292887"/>
                </a:lnTo>
                <a:lnTo>
                  <a:pt x="709617" y="1225641"/>
                </a:lnTo>
                <a:lnTo>
                  <a:pt x="851063" y="1367087"/>
                </a:lnTo>
                <a:close/>
                <a:moveTo>
                  <a:pt x="569218" y="1573780"/>
                </a:moveTo>
                <a:lnTo>
                  <a:pt x="705807" y="1437286"/>
                </a:lnTo>
                <a:lnTo>
                  <a:pt x="639132" y="1370611"/>
                </a:lnTo>
                <a:lnTo>
                  <a:pt x="72585" y="1937063"/>
                </a:lnTo>
                <a:cubicBezTo>
                  <a:pt x="142117" y="1972687"/>
                  <a:pt x="288993" y="1969258"/>
                  <a:pt x="363002" y="1895153"/>
                </a:cubicBezTo>
                <a:lnTo>
                  <a:pt x="555121" y="1703796"/>
                </a:lnTo>
                <a:cubicBezTo>
                  <a:pt x="556169" y="1692366"/>
                  <a:pt x="557026" y="1669220"/>
                  <a:pt x="557598" y="1652932"/>
                </a:cubicBezTo>
                <a:cubicBezTo>
                  <a:pt x="558645" y="1627024"/>
                  <a:pt x="559503" y="1602545"/>
                  <a:pt x="561312" y="1590067"/>
                </a:cubicBezTo>
                <a:cubicBezTo>
                  <a:pt x="562141" y="1583914"/>
                  <a:pt x="564951" y="1578199"/>
                  <a:pt x="569313" y="1573780"/>
                </a:cubicBezTo>
                <a:close/>
                <a:moveTo>
                  <a:pt x="838109" y="944082"/>
                </a:moveTo>
                <a:cubicBezTo>
                  <a:pt x="864684" y="944082"/>
                  <a:pt x="891201" y="941720"/>
                  <a:pt x="917357" y="937033"/>
                </a:cubicBezTo>
                <a:lnTo>
                  <a:pt x="1274354" y="579941"/>
                </a:lnTo>
                <a:cubicBezTo>
                  <a:pt x="1318178" y="338963"/>
                  <a:pt x="1158349" y="108089"/>
                  <a:pt x="917367" y="64269"/>
                </a:cubicBezTo>
                <a:cubicBezTo>
                  <a:pt x="676394" y="20449"/>
                  <a:pt x="445517" y="180277"/>
                  <a:pt x="401693" y="421255"/>
                </a:cubicBezTo>
                <a:cubicBezTo>
                  <a:pt x="357877" y="662228"/>
                  <a:pt x="517707" y="893104"/>
                  <a:pt x="758680" y="936929"/>
                </a:cubicBezTo>
                <a:cubicBezTo>
                  <a:pt x="784893" y="941691"/>
                  <a:pt x="811468" y="944091"/>
                  <a:pt x="838109" y="944082"/>
                </a:cubicBezTo>
                <a:close/>
                <a:moveTo>
                  <a:pt x="1629922" y="446782"/>
                </a:moveTo>
                <a:cubicBezTo>
                  <a:pt x="1568381" y="385674"/>
                  <a:pt x="1469054" y="385674"/>
                  <a:pt x="1407513" y="446782"/>
                </a:cubicBezTo>
                <a:lnTo>
                  <a:pt x="1338362" y="516028"/>
                </a:lnTo>
                <a:cubicBezTo>
                  <a:pt x="1338362" y="510885"/>
                  <a:pt x="1338362" y="505741"/>
                  <a:pt x="1338362" y="500693"/>
                </a:cubicBezTo>
                <a:cubicBezTo>
                  <a:pt x="1338419" y="224200"/>
                  <a:pt x="1114315" y="16"/>
                  <a:pt x="837823" y="-36"/>
                </a:cubicBezTo>
                <a:cubicBezTo>
                  <a:pt x="561332" y="-89"/>
                  <a:pt x="337151" y="224010"/>
                  <a:pt x="337094" y="500503"/>
                </a:cubicBezTo>
                <a:cubicBezTo>
                  <a:pt x="337037" y="776994"/>
                  <a:pt x="561141" y="1001175"/>
                  <a:pt x="837633" y="1001232"/>
                </a:cubicBezTo>
                <a:cubicBezTo>
                  <a:pt x="837699" y="1001232"/>
                  <a:pt x="837757" y="1001232"/>
                  <a:pt x="837823" y="1001232"/>
                </a:cubicBezTo>
                <a:cubicBezTo>
                  <a:pt x="842871" y="1001232"/>
                  <a:pt x="848015" y="1001232"/>
                  <a:pt x="853063" y="1001232"/>
                </a:cubicBezTo>
                <a:lnTo>
                  <a:pt x="581315" y="1272980"/>
                </a:lnTo>
                <a:cubicBezTo>
                  <a:pt x="570133" y="1284124"/>
                  <a:pt x="570104" y="1302212"/>
                  <a:pt x="581248" y="1313395"/>
                </a:cubicBezTo>
                <a:cubicBezTo>
                  <a:pt x="581267" y="1313414"/>
                  <a:pt x="581296" y="1313442"/>
                  <a:pt x="581315" y="1313461"/>
                </a:cubicBezTo>
                <a:lnTo>
                  <a:pt x="598651" y="1330797"/>
                </a:lnTo>
                <a:lnTo>
                  <a:pt x="8101" y="1921347"/>
                </a:lnTo>
                <a:cubicBezTo>
                  <a:pt x="-3044" y="1932501"/>
                  <a:pt x="-3044" y="1950579"/>
                  <a:pt x="8101" y="1961733"/>
                </a:cubicBezTo>
                <a:cubicBezTo>
                  <a:pt x="44200" y="1997928"/>
                  <a:pt x="110018" y="2017454"/>
                  <a:pt x="180598" y="2017454"/>
                </a:cubicBezTo>
                <a:cubicBezTo>
                  <a:pt x="260989" y="2017454"/>
                  <a:pt x="347571" y="1992022"/>
                  <a:pt x="403102" y="1936492"/>
                </a:cubicBezTo>
                <a:lnTo>
                  <a:pt x="600936" y="1738562"/>
                </a:lnTo>
                <a:cubicBezTo>
                  <a:pt x="611224" y="1728275"/>
                  <a:pt x="611604" y="1718560"/>
                  <a:pt x="613986" y="1655599"/>
                </a:cubicBezTo>
                <a:cubicBezTo>
                  <a:pt x="614653" y="1638550"/>
                  <a:pt x="615319" y="1619690"/>
                  <a:pt x="616272" y="1607974"/>
                </a:cubicBezTo>
                <a:lnTo>
                  <a:pt x="745621" y="1477672"/>
                </a:lnTo>
                <a:lnTo>
                  <a:pt x="762957" y="1495008"/>
                </a:lnTo>
                <a:cubicBezTo>
                  <a:pt x="768310" y="1500370"/>
                  <a:pt x="775577" y="1503380"/>
                  <a:pt x="783150" y="1503390"/>
                </a:cubicBezTo>
                <a:cubicBezTo>
                  <a:pt x="790722" y="1503380"/>
                  <a:pt x="797990" y="1500370"/>
                  <a:pt x="803343" y="1495008"/>
                </a:cubicBezTo>
                <a:lnTo>
                  <a:pt x="1629351" y="669190"/>
                </a:lnTo>
                <a:cubicBezTo>
                  <a:pt x="1690454" y="607649"/>
                  <a:pt x="1690454" y="508325"/>
                  <a:pt x="1629351" y="446782"/>
                </a:cubicBezTo>
                <a:close/>
                <a:moveTo>
                  <a:pt x="1079568" y="576703"/>
                </a:moveTo>
                <a:lnTo>
                  <a:pt x="942408" y="576703"/>
                </a:lnTo>
                <a:cubicBezTo>
                  <a:pt x="926625" y="576703"/>
                  <a:pt x="913833" y="589496"/>
                  <a:pt x="913833" y="605278"/>
                </a:cubicBezTo>
                <a:lnTo>
                  <a:pt x="913833" y="742628"/>
                </a:lnTo>
                <a:lnTo>
                  <a:pt x="761433" y="742628"/>
                </a:lnTo>
                <a:lnTo>
                  <a:pt x="761433" y="605278"/>
                </a:lnTo>
                <a:cubicBezTo>
                  <a:pt x="761433" y="589496"/>
                  <a:pt x="748641" y="576703"/>
                  <a:pt x="732858" y="576703"/>
                </a:cubicBezTo>
                <a:lnTo>
                  <a:pt x="596269" y="576703"/>
                </a:lnTo>
                <a:lnTo>
                  <a:pt x="596269" y="424303"/>
                </a:lnTo>
                <a:lnTo>
                  <a:pt x="733334" y="424303"/>
                </a:lnTo>
                <a:cubicBezTo>
                  <a:pt x="749117" y="424303"/>
                  <a:pt x="761909" y="411510"/>
                  <a:pt x="761909" y="395728"/>
                </a:cubicBezTo>
                <a:lnTo>
                  <a:pt x="761909" y="258949"/>
                </a:lnTo>
                <a:lnTo>
                  <a:pt x="914309" y="258949"/>
                </a:lnTo>
                <a:lnTo>
                  <a:pt x="914309" y="396109"/>
                </a:lnTo>
                <a:cubicBezTo>
                  <a:pt x="914309" y="411891"/>
                  <a:pt x="927101" y="424684"/>
                  <a:pt x="942884" y="424684"/>
                </a:cubicBezTo>
                <a:lnTo>
                  <a:pt x="1080044" y="424684"/>
                </a:lnTo>
                <a:lnTo>
                  <a:pt x="1080044" y="577084"/>
                </a:lnTo>
                <a:close/>
                <a:moveTo>
                  <a:pt x="1108143" y="367153"/>
                </a:moveTo>
                <a:cubicBezTo>
                  <a:pt x="1123926" y="367153"/>
                  <a:pt x="1136718" y="379946"/>
                  <a:pt x="1136718" y="395728"/>
                </a:cubicBezTo>
                <a:lnTo>
                  <a:pt x="1136718" y="605278"/>
                </a:lnTo>
                <a:cubicBezTo>
                  <a:pt x="1136718" y="621061"/>
                  <a:pt x="1123926" y="633853"/>
                  <a:pt x="1108143" y="633853"/>
                </a:cubicBezTo>
                <a:lnTo>
                  <a:pt x="971078" y="633853"/>
                </a:lnTo>
                <a:lnTo>
                  <a:pt x="971078" y="771203"/>
                </a:lnTo>
                <a:cubicBezTo>
                  <a:pt x="971078" y="786986"/>
                  <a:pt x="958286" y="799778"/>
                  <a:pt x="942503" y="799778"/>
                </a:cubicBezTo>
                <a:lnTo>
                  <a:pt x="732953" y="799778"/>
                </a:lnTo>
                <a:cubicBezTo>
                  <a:pt x="717170" y="799778"/>
                  <a:pt x="704378" y="786986"/>
                  <a:pt x="704378" y="771203"/>
                </a:cubicBezTo>
                <a:lnTo>
                  <a:pt x="704378" y="633853"/>
                </a:lnTo>
                <a:lnTo>
                  <a:pt x="567694" y="633853"/>
                </a:lnTo>
                <a:cubicBezTo>
                  <a:pt x="551911" y="633853"/>
                  <a:pt x="539119" y="621061"/>
                  <a:pt x="539119" y="605278"/>
                </a:cubicBezTo>
                <a:lnTo>
                  <a:pt x="539119" y="395728"/>
                </a:lnTo>
                <a:cubicBezTo>
                  <a:pt x="539119" y="379946"/>
                  <a:pt x="551911" y="367153"/>
                  <a:pt x="567694" y="367153"/>
                </a:cubicBezTo>
                <a:lnTo>
                  <a:pt x="704759" y="367153"/>
                </a:lnTo>
                <a:lnTo>
                  <a:pt x="704759" y="230374"/>
                </a:lnTo>
                <a:cubicBezTo>
                  <a:pt x="704759" y="214592"/>
                  <a:pt x="717551" y="201799"/>
                  <a:pt x="733334" y="201799"/>
                </a:cubicBezTo>
                <a:lnTo>
                  <a:pt x="942884" y="201799"/>
                </a:lnTo>
                <a:cubicBezTo>
                  <a:pt x="958667" y="201799"/>
                  <a:pt x="971459" y="214592"/>
                  <a:pt x="971459" y="230374"/>
                </a:cubicBezTo>
                <a:lnTo>
                  <a:pt x="971459" y="367534"/>
                </a:lnTo>
                <a:close/>
              </a:path>
            </a:pathLst>
          </a:custGeom>
          <a:solidFill>
            <a:srgbClr val="CC5500"/>
          </a:solidFill>
          <a:ln w="9525" cap="flat">
            <a:noFill/>
            <a:prstDash val="solid"/>
            <a:miter/>
          </a:ln>
        </p:spPr>
        <p:txBody>
          <a:bodyPr rtlCol="0" anchor="ctr"/>
          <a:lstStyle/>
          <a:p>
            <a:endParaRPr lang="en-IN" dirty="0"/>
          </a:p>
        </p:txBody>
      </p:sp>
      <p:grpSp>
        <p:nvGrpSpPr>
          <p:cNvPr id="163" name="Group 162">
            <a:extLst>
              <a:ext uri="{FF2B5EF4-FFF2-40B4-BE49-F238E27FC236}">
                <a16:creationId xmlns:a16="http://schemas.microsoft.com/office/drawing/2014/main" xmlns="" id="{37479B08-3D4F-464F-39A7-A2DA98AB217C}"/>
              </a:ext>
            </a:extLst>
          </p:cNvPr>
          <p:cNvGrpSpPr/>
          <p:nvPr/>
        </p:nvGrpSpPr>
        <p:grpSpPr>
          <a:xfrm>
            <a:off x="10179977" y="1619455"/>
            <a:ext cx="1675133" cy="2017394"/>
            <a:chOff x="9729565" y="-16213"/>
            <a:chExt cx="1675133" cy="2017394"/>
          </a:xfrm>
        </p:grpSpPr>
        <p:sp>
          <p:nvSpPr>
            <p:cNvPr id="151" name="Freeform: Shape 150">
              <a:extLst>
                <a:ext uri="{FF2B5EF4-FFF2-40B4-BE49-F238E27FC236}">
                  <a16:creationId xmlns:a16="http://schemas.microsoft.com/office/drawing/2014/main" xmlns="" id="{AD6B1C6B-049F-235D-4847-7F38A126EBED}"/>
                </a:ext>
              </a:extLst>
            </p:cNvPr>
            <p:cNvSpPr/>
            <p:nvPr/>
          </p:nvSpPr>
          <p:spPr>
            <a:xfrm>
              <a:off x="10066631" y="-16213"/>
              <a:ext cx="1338067" cy="1503497"/>
            </a:xfrm>
            <a:custGeom>
              <a:avLst/>
              <a:gdLst>
                <a:gd name="connsiteX0" fmla="*/ 1292476 w 1338067"/>
                <a:gd name="connsiteY0" fmla="*/ 446782 h 1503497"/>
                <a:gd name="connsiteX1" fmla="*/ 1070162 w 1338067"/>
                <a:gd name="connsiteY1" fmla="*/ 446782 h 1503497"/>
                <a:gd name="connsiteX2" fmla="*/ 1001010 w 1338067"/>
                <a:gd name="connsiteY2" fmla="*/ 516028 h 1503497"/>
                <a:gd name="connsiteX3" fmla="*/ 1001010 w 1338067"/>
                <a:gd name="connsiteY3" fmla="*/ 500693 h 1503497"/>
                <a:gd name="connsiteX4" fmla="*/ 500472 w 1338067"/>
                <a:gd name="connsiteY4" fmla="*/ -36 h 1503497"/>
                <a:gd name="connsiteX5" fmla="*/ -258 w 1338067"/>
                <a:gd name="connsiteY5" fmla="*/ 500503 h 1503497"/>
                <a:gd name="connsiteX6" fmla="*/ 500281 w 1338067"/>
                <a:gd name="connsiteY6" fmla="*/ 1001232 h 1503497"/>
                <a:gd name="connsiteX7" fmla="*/ 500377 w 1338067"/>
                <a:gd name="connsiteY7" fmla="*/ 1001232 h 1503497"/>
                <a:gd name="connsiteX8" fmla="*/ 515712 w 1338067"/>
                <a:gd name="connsiteY8" fmla="*/ 1001232 h 1503497"/>
                <a:gd name="connsiteX9" fmla="*/ 243963 w 1338067"/>
                <a:gd name="connsiteY9" fmla="*/ 1272980 h 1503497"/>
                <a:gd name="connsiteX10" fmla="*/ 243897 w 1338067"/>
                <a:gd name="connsiteY10" fmla="*/ 1313395 h 1503497"/>
                <a:gd name="connsiteX11" fmla="*/ 243963 w 1338067"/>
                <a:gd name="connsiteY11" fmla="*/ 1313461 h 1503497"/>
                <a:gd name="connsiteX12" fmla="*/ 261299 w 1338067"/>
                <a:gd name="connsiteY12" fmla="*/ 1330797 h 1503497"/>
                <a:gd name="connsiteX13" fmla="*/ 301685 w 1338067"/>
                <a:gd name="connsiteY13" fmla="*/ 1371183 h 1503497"/>
                <a:gd name="connsiteX14" fmla="*/ 301685 w 1338067"/>
                <a:gd name="connsiteY14" fmla="*/ 1371183 h 1503497"/>
                <a:gd name="connsiteX15" fmla="*/ 360549 w 1338067"/>
                <a:gd name="connsiteY15" fmla="*/ 1430047 h 1503497"/>
                <a:gd name="connsiteX16" fmla="*/ 408174 w 1338067"/>
                <a:gd name="connsiteY16" fmla="*/ 1477672 h 1503497"/>
                <a:gd name="connsiteX17" fmla="*/ 425605 w 1338067"/>
                <a:gd name="connsiteY17" fmla="*/ 1495103 h 1503497"/>
                <a:gd name="connsiteX18" fmla="*/ 465991 w 1338067"/>
                <a:gd name="connsiteY18" fmla="*/ 1495103 h 1503497"/>
                <a:gd name="connsiteX19" fmla="*/ 1291904 w 1338067"/>
                <a:gd name="connsiteY19" fmla="*/ 669190 h 1503497"/>
                <a:gd name="connsiteX20" fmla="*/ 1291904 w 1338067"/>
                <a:gd name="connsiteY20" fmla="*/ 446782 h 15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38067" h="1503497">
                  <a:moveTo>
                    <a:pt x="1292476" y="446782"/>
                  </a:moveTo>
                  <a:cubicBezTo>
                    <a:pt x="1230963" y="385685"/>
                    <a:pt x="1131674" y="385685"/>
                    <a:pt x="1070162" y="446782"/>
                  </a:cubicBezTo>
                  <a:lnTo>
                    <a:pt x="1001010" y="516028"/>
                  </a:lnTo>
                  <a:cubicBezTo>
                    <a:pt x="1001010" y="510885"/>
                    <a:pt x="1001010" y="505741"/>
                    <a:pt x="1001010" y="500693"/>
                  </a:cubicBezTo>
                  <a:cubicBezTo>
                    <a:pt x="1001058" y="224200"/>
                    <a:pt x="776963" y="16"/>
                    <a:pt x="500472" y="-36"/>
                  </a:cubicBezTo>
                  <a:cubicBezTo>
                    <a:pt x="223980" y="-89"/>
                    <a:pt x="-200" y="224010"/>
                    <a:pt x="-258" y="500503"/>
                  </a:cubicBezTo>
                  <a:cubicBezTo>
                    <a:pt x="-315" y="776994"/>
                    <a:pt x="223789" y="1001175"/>
                    <a:pt x="500281" y="1001232"/>
                  </a:cubicBezTo>
                  <a:cubicBezTo>
                    <a:pt x="500310" y="1001232"/>
                    <a:pt x="500348" y="1001232"/>
                    <a:pt x="500377" y="1001232"/>
                  </a:cubicBezTo>
                  <a:cubicBezTo>
                    <a:pt x="505520" y="1001232"/>
                    <a:pt x="510568" y="1001232"/>
                    <a:pt x="515712" y="1001232"/>
                  </a:cubicBezTo>
                  <a:lnTo>
                    <a:pt x="243963" y="1272980"/>
                  </a:lnTo>
                  <a:cubicBezTo>
                    <a:pt x="232781" y="1284124"/>
                    <a:pt x="232752" y="1302212"/>
                    <a:pt x="243897" y="1313395"/>
                  </a:cubicBezTo>
                  <a:cubicBezTo>
                    <a:pt x="243916" y="1313414"/>
                    <a:pt x="243944" y="1313442"/>
                    <a:pt x="243963" y="1313461"/>
                  </a:cubicBezTo>
                  <a:lnTo>
                    <a:pt x="261299" y="1330797"/>
                  </a:lnTo>
                  <a:lnTo>
                    <a:pt x="301685" y="1371183"/>
                  </a:lnTo>
                  <a:lnTo>
                    <a:pt x="301685" y="1371183"/>
                  </a:lnTo>
                  <a:lnTo>
                    <a:pt x="360549" y="1430047"/>
                  </a:lnTo>
                  <a:lnTo>
                    <a:pt x="408174" y="1477672"/>
                  </a:lnTo>
                  <a:lnTo>
                    <a:pt x="425605" y="1495103"/>
                  </a:lnTo>
                  <a:cubicBezTo>
                    <a:pt x="436759" y="1506247"/>
                    <a:pt x="454837" y="1506247"/>
                    <a:pt x="465991" y="1495103"/>
                  </a:cubicBezTo>
                  <a:lnTo>
                    <a:pt x="1291904" y="669190"/>
                  </a:lnTo>
                  <a:cubicBezTo>
                    <a:pt x="1353111" y="607689"/>
                    <a:pt x="1353111" y="508283"/>
                    <a:pt x="1291904" y="446782"/>
                  </a:cubicBezTo>
                  <a:close/>
                </a:path>
              </a:pathLst>
            </a:custGeom>
            <a:solidFill>
              <a:srgbClr val="CC5500"/>
            </a:solid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2A37DEC9-1CD9-76CA-A65F-755CA4A539DE}"/>
                </a:ext>
              </a:extLst>
            </p:cNvPr>
            <p:cNvSpPr/>
            <p:nvPr/>
          </p:nvSpPr>
          <p:spPr>
            <a:xfrm>
              <a:off x="10092634" y="12742"/>
              <a:ext cx="943927" cy="943927"/>
            </a:xfrm>
            <a:custGeom>
              <a:avLst/>
              <a:gdLst>
                <a:gd name="connsiteX0" fmla="*/ 943928 w 943927"/>
                <a:gd name="connsiteY0" fmla="*/ 471964 h 943927"/>
                <a:gd name="connsiteX1" fmla="*/ 471964 w 943927"/>
                <a:gd name="connsiteY1" fmla="*/ 943928 h 943927"/>
                <a:gd name="connsiteX2" fmla="*/ 0 w 943927"/>
                <a:gd name="connsiteY2" fmla="*/ 471964 h 943927"/>
                <a:gd name="connsiteX3" fmla="*/ 471964 w 943927"/>
                <a:gd name="connsiteY3" fmla="*/ 0 h 943927"/>
                <a:gd name="connsiteX4" fmla="*/ 943928 w 943927"/>
                <a:gd name="connsiteY4" fmla="*/ 471964 h 94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927" h="943927">
                  <a:moveTo>
                    <a:pt x="943928" y="471964"/>
                  </a:moveTo>
                  <a:cubicBezTo>
                    <a:pt x="943928" y="732622"/>
                    <a:pt x="732622" y="943928"/>
                    <a:pt x="471964" y="943928"/>
                  </a:cubicBezTo>
                  <a:cubicBezTo>
                    <a:pt x="211305" y="943928"/>
                    <a:pt x="0" y="732622"/>
                    <a:pt x="0" y="471964"/>
                  </a:cubicBezTo>
                  <a:cubicBezTo>
                    <a:pt x="0" y="211305"/>
                    <a:pt x="211305" y="0"/>
                    <a:pt x="471964" y="0"/>
                  </a:cubicBezTo>
                  <a:cubicBezTo>
                    <a:pt x="732622" y="0"/>
                    <a:pt x="943928" y="211305"/>
                    <a:pt x="943928" y="471964"/>
                  </a:cubicBezTo>
                  <a:close/>
                </a:path>
              </a:pathLst>
            </a:custGeom>
            <a:solidFill>
              <a:srgbClr val="CC5500"/>
            </a:solidFill>
            <a:ln w="9525" cap="flat">
              <a:noFill/>
              <a:prstDash val="solid"/>
              <a:miter/>
            </a:ln>
          </p:spPr>
          <p:txBody>
            <a:bodyPr rtlCol="0" anchor="ctr"/>
            <a:lstStyle/>
            <a:p>
              <a:endParaRPr lang="en-IN" dirty="0"/>
            </a:p>
          </p:txBody>
        </p:sp>
        <p:sp>
          <p:nvSpPr>
            <p:cNvPr id="153" name="Freeform: Shape 152">
              <a:extLst>
                <a:ext uri="{FF2B5EF4-FFF2-40B4-BE49-F238E27FC236}">
                  <a16:creationId xmlns:a16="http://schemas.microsoft.com/office/drawing/2014/main" xmlns="" id="{776FF577-C2D1-A757-103E-578721B36385}"/>
                </a:ext>
              </a:extLst>
            </p:cNvPr>
            <p:cNvSpPr/>
            <p:nvPr/>
          </p:nvSpPr>
          <p:spPr>
            <a:xfrm>
              <a:off x="10294183" y="214387"/>
              <a:ext cx="541210" cy="540924"/>
            </a:xfrm>
            <a:custGeom>
              <a:avLst/>
              <a:gdLst>
                <a:gd name="connsiteX0" fmla="*/ 165668 w 541210"/>
                <a:gd name="connsiteY0" fmla="*/ -36 h 540924"/>
                <a:gd name="connsiteX1" fmla="*/ 375218 w 541210"/>
                <a:gd name="connsiteY1" fmla="*/ -36 h 540924"/>
                <a:gd name="connsiteX2" fmla="*/ 375218 w 541210"/>
                <a:gd name="connsiteY2" fmla="*/ 165604 h 540924"/>
                <a:gd name="connsiteX3" fmla="*/ 540953 w 541210"/>
                <a:gd name="connsiteY3" fmla="*/ 165604 h 540924"/>
                <a:gd name="connsiteX4" fmla="*/ 540953 w 541210"/>
                <a:gd name="connsiteY4" fmla="*/ 375154 h 540924"/>
                <a:gd name="connsiteX5" fmla="*/ 375218 w 541210"/>
                <a:gd name="connsiteY5" fmla="*/ 375154 h 540924"/>
                <a:gd name="connsiteX6" fmla="*/ 375218 w 541210"/>
                <a:gd name="connsiteY6" fmla="*/ 540889 h 540924"/>
                <a:gd name="connsiteX7" fmla="*/ 165668 w 541210"/>
                <a:gd name="connsiteY7" fmla="*/ 540889 h 540924"/>
                <a:gd name="connsiteX8" fmla="*/ 165668 w 541210"/>
                <a:gd name="connsiteY8" fmla="*/ 374773 h 540924"/>
                <a:gd name="connsiteX9" fmla="*/ -258 w 541210"/>
                <a:gd name="connsiteY9" fmla="*/ 374773 h 540924"/>
                <a:gd name="connsiteX10" fmla="*/ -258 w 541210"/>
                <a:gd name="connsiteY10" fmla="*/ 165223 h 540924"/>
                <a:gd name="connsiteX11" fmla="*/ 165382 w 541210"/>
                <a:gd name="connsiteY11" fmla="*/ 165223 h 5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1210" h="540924">
                  <a:moveTo>
                    <a:pt x="165668" y="-36"/>
                  </a:moveTo>
                  <a:lnTo>
                    <a:pt x="375218" y="-36"/>
                  </a:lnTo>
                  <a:lnTo>
                    <a:pt x="375218" y="165604"/>
                  </a:lnTo>
                  <a:lnTo>
                    <a:pt x="540953" y="165604"/>
                  </a:lnTo>
                  <a:lnTo>
                    <a:pt x="540953" y="375154"/>
                  </a:lnTo>
                  <a:lnTo>
                    <a:pt x="375218" y="375154"/>
                  </a:lnTo>
                  <a:lnTo>
                    <a:pt x="375218" y="540889"/>
                  </a:lnTo>
                  <a:lnTo>
                    <a:pt x="165668" y="540889"/>
                  </a:lnTo>
                  <a:lnTo>
                    <a:pt x="165668" y="374773"/>
                  </a:lnTo>
                  <a:lnTo>
                    <a:pt x="-258" y="374773"/>
                  </a:lnTo>
                  <a:lnTo>
                    <a:pt x="-258" y="165223"/>
                  </a:lnTo>
                  <a:lnTo>
                    <a:pt x="165382" y="165223"/>
                  </a:lnTo>
                  <a:close/>
                </a:path>
              </a:pathLst>
            </a:custGeom>
            <a:solidFill>
              <a:srgbClr val="FFFFFF"/>
            </a:solid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9EA2FE15-8142-C501-479E-F97F49F58A22}"/>
                </a:ext>
              </a:extLst>
            </p:cNvPr>
            <p:cNvSpPr/>
            <p:nvPr/>
          </p:nvSpPr>
          <p:spPr>
            <a:xfrm>
              <a:off x="10479444" y="441937"/>
              <a:ext cx="868672" cy="868586"/>
            </a:xfrm>
            <a:custGeom>
              <a:avLst/>
              <a:gdLst>
                <a:gd name="connsiteX0" fmla="*/ 839276 w 868672"/>
                <a:gd name="connsiteY0" fmla="*/ 29112 h 868586"/>
                <a:gd name="connsiteX1" fmla="*/ 697734 w 868672"/>
                <a:gd name="connsiteY1" fmla="*/ 29112 h 868586"/>
                <a:gd name="connsiteX2" fmla="*/ -258 w 868672"/>
                <a:gd name="connsiteY2" fmla="*/ 727009 h 868586"/>
                <a:gd name="connsiteX3" fmla="*/ 141284 w 868672"/>
                <a:gd name="connsiteY3" fmla="*/ 868550 h 868586"/>
                <a:gd name="connsiteX4" fmla="*/ 839276 w 868672"/>
                <a:gd name="connsiteY4" fmla="*/ 170558 h 868586"/>
                <a:gd name="connsiteX5" fmla="*/ 839276 w 868672"/>
                <a:gd name="connsiteY5" fmla="*/ 29112 h 868586"/>
                <a:gd name="connsiteX6" fmla="*/ 784030 w 868672"/>
                <a:gd name="connsiteY6" fmla="*/ 124362 h 868586"/>
                <a:gd name="connsiteX7" fmla="*/ 497233 w 868672"/>
                <a:gd name="connsiteY7" fmla="*/ 411255 h 868586"/>
                <a:gd name="connsiteX8" fmla="*/ 456847 w 868672"/>
                <a:gd name="connsiteY8" fmla="*/ 411255 h 868586"/>
                <a:gd name="connsiteX9" fmla="*/ 456847 w 868672"/>
                <a:gd name="connsiteY9" fmla="*/ 370869 h 868586"/>
                <a:gd name="connsiteX10" fmla="*/ 743645 w 868672"/>
                <a:gd name="connsiteY10" fmla="*/ 83976 h 868586"/>
                <a:gd name="connsiteX11" fmla="*/ 784030 w 868672"/>
                <a:gd name="connsiteY11" fmla="*/ 85402 h 868586"/>
                <a:gd name="connsiteX12" fmla="*/ 784030 w 868672"/>
                <a:gd name="connsiteY12" fmla="*/ 124362 h 868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8672" h="868586">
                  <a:moveTo>
                    <a:pt x="839276" y="29112"/>
                  </a:moveTo>
                  <a:cubicBezTo>
                    <a:pt x="800099" y="-9752"/>
                    <a:pt x="736911" y="-9752"/>
                    <a:pt x="697734" y="29112"/>
                  </a:cubicBezTo>
                  <a:lnTo>
                    <a:pt x="-258" y="727009"/>
                  </a:lnTo>
                  <a:lnTo>
                    <a:pt x="141284" y="868550"/>
                  </a:lnTo>
                  <a:lnTo>
                    <a:pt x="839276" y="170558"/>
                  </a:lnTo>
                  <a:cubicBezTo>
                    <a:pt x="878128" y="131413"/>
                    <a:pt x="878128" y="68257"/>
                    <a:pt x="839276" y="29112"/>
                  </a:cubicBezTo>
                  <a:close/>
                  <a:moveTo>
                    <a:pt x="784030" y="124362"/>
                  </a:moveTo>
                  <a:lnTo>
                    <a:pt x="497233" y="411255"/>
                  </a:lnTo>
                  <a:cubicBezTo>
                    <a:pt x="486079" y="422399"/>
                    <a:pt x="468001" y="422399"/>
                    <a:pt x="456847" y="411255"/>
                  </a:cubicBezTo>
                  <a:cubicBezTo>
                    <a:pt x="445703" y="400101"/>
                    <a:pt x="445703" y="382022"/>
                    <a:pt x="456847" y="370869"/>
                  </a:cubicBezTo>
                  <a:lnTo>
                    <a:pt x="743645" y="83976"/>
                  </a:lnTo>
                  <a:cubicBezTo>
                    <a:pt x="755189" y="73217"/>
                    <a:pt x="773267" y="73855"/>
                    <a:pt x="784030" y="85402"/>
                  </a:cubicBezTo>
                  <a:cubicBezTo>
                    <a:pt x="794261" y="96375"/>
                    <a:pt x="794261" y="113388"/>
                    <a:pt x="784030" y="124362"/>
                  </a:cubicBezTo>
                  <a:close/>
                </a:path>
              </a:pathLst>
            </a:custGeom>
            <a:solidFill>
              <a:srgbClr val="F15A29"/>
            </a:solid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7793A828-2F77-BD1B-0C43-9C2310F6F80D}"/>
                </a:ext>
              </a:extLst>
            </p:cNvPr>
            <p:cNvSpPr/>
            <p:nvPr/>
          </p:nvSpPr>
          <p:spPr>
            <a:xfrm>
              <a:off x="9729565" y="1314524"/>
              <a:ext cx="745783" cy="686657"/>
            </a:xfrm>
            <a:custGeom>
              <a:avLst/>
              <a:gdLst>
                <a:gd name="connsiteX0" fmla="*/ 697711 w 745783"/>
                <a:gd name="connsiteY0" fmla="*/ 99024 h 686657"/>
                <a:gd name="connsiteX1" fmla="*/ 705235 w 745783"/>
                <a:gd name="connsiteY1" fmla="*/ 106549 h 686657"/>
                <a:gd name="connsiteX2" fmla="*/ 695044 w 745783"/>
                <a:gd name="connsiteY2" fmla="*/ 96357 h 686657"/>
                <a:gd name="connsiteX3" fmla="*/ 639036 w 745783"/>
                <a:gd name="connsiteY3" fmla="*/ 40350 h 686657"/>
                <a:gd name="connsiteX4" fmla="*/ 639036 w 745783"/>
                <a:gd name="connsiteY4" fmla="*/ 40350 h 686657"/>
                <a:gd name="connsiteX5" fmla="*/ 598651 w 745783"/>
                <a:gd name="connsiteY5" fmla="*/ -36 h 686657"/>
                <a:gd name="connsiteX6" fmla="*/ 8101 w 745783"/>
                <a:gd name="connsiteY6" fmla="*/ 590514 h 686657"/>
                <a:gd name="connsiteX7" fmla="*/ 8101 w 745783"/>
                <a:gd name="connsiteY7" fmla="*/ 630900 h 686657"/>
                <a:gd name="connsiteX8" fmla="*/ 180694 w 745783"/>
                <a:gd name="connsiteY8" fmla="*/ 686621 h 686657"/>
                <a:gd name="connsiteX9" fmla="*/ 403102 w 745783"/>
                <a:gd name="connsiteY9" fmla="*/ 605659 h 686657"/>
                <a:gd name="connsiteX10" fmla="*/ 601032 w 745783"/>
                <a:gd name="connsiteY10" fmla="*/ 407729 h 686657"/>
                <a:gd name="connsiteX11" fmla="*/ 614081 w 745783"/>
                <a:gd name="connsiteY11" fmla="*/ 324766 h 686657"/>
                <a:gd name="connsiteX12" fmla="*/ 616272 w 745783"/>
                <a:gd name="connsiteY12" fmla="*/ 277141 h 686657"/>
                <a:gd name="connsiteX13" fmla="*/ 745526 w 745783"/>
                <a:gd name="connsiteY13" fmla="*/ 147792 h 68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5783" h="686657">
                  <a:moveTo>
                    <a:pt x="697711" y="99024"/>
                  </a:moveTo>
                  <a:lnTo>
                    <a:pt x="705235" y="106549"/>
                  </a:lnTo>
                  <a:lnTo>
                    <a:pt x="695044" y="96357"/>
                  </a:lnTo>
                  <a:lnTo>
                    <a:pt x="639036" y="40350"/>
                  </a:lnTo>
                  <a:lnTo>
                    <a:pt x="639036" y="40350"/>
                  </a:lnTo>
                  <a:lnTo>
                    <a:pt x="598651" y="-36"/>
                  </a:lnTo>
                  <a:lnTo>
                    <a:pt x="8101" y="590514"/>
                  </a:lnTo>
                  <a:cubicBezTo>
                    <a:pt x="-3044" y="601668"/>
                    <a:pt x="-3044" y="619746"/>
                    <a:pt x="8101" y="630900"/>
                  </a:cubicBezTo>
                  <a:cubicBezTo>
                    <a:pt x="44200" y="667095"/>
                    <a:pt x="110113" y="686621"/>
                    <a:pt x="180694" y="686621"/>
                  </a:cubicBezTo>
                  <a:cubicBezTo>
                    <a:pt x="261085" y="686621"/>
                    <a:pt x="347571" y="661189"/>
                    <a:pt x="403102" y="605659"/>
                  </a:cubicBezTo>
                  <a:lnTo>
                    <a:pt x="601032" y="407729"/>
                  </a:lnTo>
                  <a:cubicBezTo>
                    <a:pt x="611319" y="397442"/>
                    <a:pt x="611700" y="387727"/>
                    <a:pt x="614081" y="324766"/>
                  </a:cubicBezTo>
                  <a:cubicBezTo>
                    <a:pt x="614748" y="307717"/>
                    <a:pt x="615414" y="288857"/>
                    <a:pt x="616272" y="277141"/>
                  </a:cubicBezTo>
                  <a:lnTo>
                    <a:pt x="745526" y="147792"/>
                  </a:lnTo>
                  <a:close/>
                </a:path>
              </a:pathLst>
            </a:custGeom>
            <a:solidFill>
              <a:srgbClr val="F15A29">
                <a:alpha val="50000"/>
              </a:srgbClr>
            </a:solid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D635CAB8-9ADB-56FE-3DD1-81237D26C587}"/>
                </a:ext>
              </a:extLst>
            </p:cNvPr>
            <p:cNvSpPr/>
            <p:nvPr/>
          </p:nvSpPr>
          <p:spPr>
            <a:xfrm>
              <a:off x="10368859" y="1354719"/>
              <a:ext cx="58864" cy="58864"/>
            </a:xfrm>
            <a:custGeom>
              <a:avLst/>
              <a:gdLst>
                <a:gd name="connsiteX0" fmla="*/ 0 w 58864"/>
                <a:gd name="connsiteY0" fmla="*/ 0 h 58864"/>
                <a:gd name="connsiteX1" fmla="*/ 0 w 58864"/>
                <a:gd name="connsiteY1" fmla="*/ 0 h 58864"/>
                <a:gd name="connsiteX2" fmla="*/ 58864 w 58864"/>
                <a:gd name="connsiteY2" fmla="*/ 58865 h 58864"/>
                <a:gd name="connsiteX3" fmla="*/ 0 w 58864"/>
                <a:gd name="connsiteY3" fmla="*/ 0 h 58864"/>
              </a:gdLst>
              <a:ahLst/>
              <a:cxnLst>
                <a:cxn ang="0">
                  <a:pos x="connsiteX0" y="connsiteY0"/>
                </a:cxn>
                <a:cxn ang="0">
                  <a:pos x="connsiteX1" y="connsiteY1"/>
                </a:cxn>
                <a:cxn ang="0">
                  <a:pos x="connsiteX2" y="connsiteY2"/>
                </a:cxn>
                <a:cxn ang="0">
                  <a:pos x="connsiteX3" y="connsiteY3"/>
                </a:cxn>
              </a:cxnLst>
              <a:rect l="l" t="t" r="r" b="b"/>
              <a:pathLst>
                <a:path w="58864" h="58864">
                  <a:moveTo>
                    <a:pt x="0" y="0"/>
                  </a:moveTo>
                  <a:lnTo>
                    <a:pt x="0" y="0"/>
                  </a:lnTo>
                  <a:lnTo>
                    <a:pt x="58864" y="58865"/>
                  </a:lnTo>
                  <a:lnTo>
                    <a:pt x="0" y="0"/>
                  </a:lnTo>
                  <a:close/>
                </a:path>
              </a:pathLst>
            </a:custGeom>
            <a:solidFill>
              <a:srgbClr val="F15A29"/>
            </a:solid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52151AD9-023D-E862-C371-CC428F7D136F}"/>
                </a:ext>
              </a:extLst>
            </p:cNvPr>
            <p:cNvSpPr/>
            <p:nvPr/>
          </p:nvSpPr>
          <p:spPr>
            <a:xfrm>
              <a:off x="10268751" y="185621"/>
              <a:ext cx="597694" cy="598074"/>
            </a:xfrm>
            <a:custGeom>
              <a:avLst/>
              <a:gdLst>
                <a:gd name="connsiteX0" fmla="*/ 431701 w 597694"/>
                <a:gd name="connsiteY0" fmla="*/ 569083 h 598074"/>
                <a:gd name="connsiteX1" fmla="*/ 431701 w 597694"/>
                <a:gd name="connsiteY1" fmla="*/ 432018 h 598074"/>
                <a:gd name="connsiteX2" fmla="*/ 568861 w 597694"/>
                <a:gd name="connsiteY2" fmla="*/ 432018 h 598074"/>
                <a:gd name="connsiteX3" fmla="*/ 597436 w 597694"/>
                <a:gd name="connsiteY3" fmla="*/ 403443 h 598074"/>
                <a:gd name="connsiteX4" fmla="*/ 597436 w 597694"/>
                <a:gd name="connsiteY4" fmla="*/ 193893 h 598074"/>
                <a:gd name="connsiteX5" fmla="*/ 568861 w 597694"/>
                <a:gd name="connsiteY5" fmla="*/ 165318 h 598074"/>
                <a:gd name="connsiteX6" fmla="*/ 431701 w 597694"/>
                <a:gd name="connsiteY6" fmla="*/ 165318 h 598074"/>
                <a:gd name="connsiteX7" fmla="*/ 431701 w 597694"/>
                <a:gd name="connsiteY7" fmla="*/ 28539 h 598074"/>
                <a:gd name="connsiteX8" fmla="*/ 403126 w 597694"/>
                <a:gd name="connsiteY8" fmla="*/ -36 h 598074"/>
                <a:gd name="connsiteX9" fmla="*/ 193576 w 597694"/>
                <a:gd name="connsiteY9" fmla="*/ -36 h 598074"/>
                <a:gd name="connsiteX10" fmla="*/ 165001 w 597694"/>
                <a:gd name="connsiteY10" fmla="*/ 28539 h 598074"/>
                <a:gd name="connsiteX11" fmla="*/ 165001 w 597694"/>
                <a:gd name="connsiteY11" fmla="*/ 165699 h 598074"/>
                <a:gd name="connsiteX12" fmla="*/ 28317 w 597694"/>
                <a:gd name="connsiteY12" fmla="*/ 165699 h 598074"/>
                <a:gd name="connsiteX13" fmla="*/ -258 w 597694"/>
                <a:gd name="connsiteY13" fmla="*/ 194274 h 598074"/>
                <a:gd name="connsiteX14" fmla="*/ -258 w 597694"/>
                <a:gd name="connsiteY14" fmla="*/ 403824 h 598074"/>
                <a:gd name="connsiteX15" fmla="*/ 28317 w 597694"/>
                <a:gd name="connsiteY15" fmla="*/ 432399 h 598074"/>
                <a:gd name="connsiteX16" fmla="*/ 165382 w 597694"/>
                <a:gd name="connsiteY16" fmla="*/ 432399 h 598074"/>
                <a:gd name="connsiteX17" fmla="*/ 165382 w 597694"/>
                <a:gd name="connsiteY17" fmla="*/ 569464 h 598074"/>
                <a:gd name="connsiteX18" fmla="*/ 193957 w 597694"/>
                <a:gd name="connsiteY18" fmla="*/ 598039 h 598074"/>
                <a:gd name="connsiteX19" fmla="*/ 403507 w 597694"/>
                <a:gd name="connsiteY19" fmla="*/ 598039 h 598074"/>
                <a:gd name="connsiteX20" fmla="*/ 431701 w 597694"/>
                <a:gd name="connsiteY20" fmla="*/ 569092 h 598074"/>
                <a:gd name="connsiteX21" fmla="*/ 431701 w 597694"/>
                <a:gd name="connsiteY21" fmla="*/ 569083 h 598074"/>
                <a:gd name="connsiteX22" fmla="*/ 374551 w 597694"/>
                <a:gd name="connsiteY22" fmla="*/ 403443 h 598074"/>
                <a:gd name="connsiteX23" fmla="*/ 374551 w 597694"/>
                <a:gd name="connsiteY23" fmla="*/ 540508 h 598074"/>
                <a:gd name="connsiteX24" fmla="*/ 222151 w 597694"/>
                <a:gd name="connsiteY24" fmla="*/ 540508 h 598074"/>
                <a:gd name="connsiteX25" fmla="*/ 222151 w 597694"/>
                <a:gd name="connsiteY25" fmla="*/ 403443 h 598074"/>
                <a:gd name="connsiteX26" fmla="*/ 193576 w 597694"/>
                <a:gd name="connsiteY26" fmla="*/ 374868 h 598074"/>
                <a:gd name="connsiteX27" fmla="*/ 56892 w 597694"/>
                <a:gd name="connsiteY27" fmla="*/ 374868 h 598074"/>
                <a:gd name="connsiteX28" fmla="*/ 56892 w 597694"/>
                <a:gd name="connsiteY28" fmla="*/ 222468 h 598074"/>
                <a:gd name="connsiteX29" fmla="*/ 193957 w 597694"/>
                <a:gd name="connsiteY29" fmla="*/ 222468 h 598074"/>
                <a:gd name="connsiteX30" fmla="*/ 222532 w 597694"/>
                <a:gd name="connsiteY30" fmla="*/ 193893 h 598074"/>
                <a:gd name="connsiteX31" fmla="*/ 222532 w 597694"/>
                <a:gd name="connsiteY31" fmla="*/ 57114 h 598074"/>
                <a:gd name="connsiteX32" fmla="*/ 374932 w 597694"/>
                <a:gd name="connsiteY32" fmla="*/ 57114 h 598074"/>
                <a:gd name="connsiteX33" fmla="*/ 374932 w 597694"/>
                <a:gd name="connsiteY33" fmla="*/ 194274 h 598074"/>
                <a:gd name="connsiteX34" fmla="*/ 403507 w 597694"/>
                <a:gd name="connsiteY34" fmla="*/ 222849 h 598074"/>
                <a:gd name="connsiteX35" fmla="*/ 540667 w 597694"/>
                <a:gd name="connsiteY35" fmla="*/ 222849 h 598074"/>
                <a:gd name="connsiteX36" fmla="*/ 540667 w 597694"/>
                <a:gd name="connsiteY36" fmla="*/ 375249 h 598074"/>
                <a:gd name="connsiteX37" fmla="*/ 403507 w 597694"/>
                <a:gd name="connsiteY37" fmla="*/ 375249 h 598074"/>
                <a:gd name="connsiteX38" fmla="*/ 374551 w 597694"/>
                <a:gd name="connsiteY38" fmla="*/ 403438 h 598074"/>
                <a:gd name="connsiteX39" fmla="*/ 374551 w 597694"/>
                <a:gd name="connsiteY39" fmla="*/ 403443 h 5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97694" h="598074">
                  <a:moveTo>
                    <a:pt x="431701" y="569083"/>
                  </a:moveTo>
                  <a:lnTo>
                    <a:pt x="431701" y="432018"/>
                  </a:lnTo>
                  <a:lnTo>
                    <a:pt x="568861" y="432018"/>
                  </a:lnTo>
                  <a:cubicBezTo>
                    <a:pt x="584644" y="432018"/>
                    <a:pt x="597436" y="419226"/>
                    <a:pt x="597436" y="403443"/>
                  </a:cubicBezTo>
                  <a:lnTo>
                    <a:pt x="597436" y="193893"/>
                  </a:lnTo>
                  <a:cubicBezTo>
                    <a:pt x="597436" y="178111"/>
                    <a:pt x="584644" y="165318"/>
                    <a:pt x="568861" y="165318"/>
                  </a:cubicBezTo>
                  <a:lnTo>
                    <a:pt x="431701" y="165318"/>
                  </a:lnTo>
                  <a:lnTo>
                    <a:pt x="431701" y="28539"/>
                  </a:lnTo>
                  <a:cubicBezTo>
                    <a:pt x="431701" y="12757"/>
                    <a:pt x="418909" y="-36"/>
                    <a:pt x="403126" y="-36"/>
                  </a:cubicBezTo>
                  <a:lnTo>
                    <a:pt x="193576" y="-36"/>
                  </a:lnTo>
                  <a:cubicBezTo>
                    <a:pt x="177793" y="-36"/>
                    <a:pt x="165001" y="12757"/>
                    <a:pt x="165001" y="28539"/>
                  </a:cubicBezTo>
                  <a:lnTo>
                    <a:pt x="165001" y="165699"/>
                  </a:lnTo>
                  <a:lnTo>
                    <a:pt x="28317" y="165699"/>
                  </a:lnTo>
                  <a:cubicBezTo>
                    <a:pt x="12535" y="165699"/>
                    <a:pt x="-258" y="178492"/>
                    <a:pt x="-258" y="194274"/>
                  </a:cubicBezTo>
                  <a:lnTo>
                    <a:pt x="-258" y="403824"/>
                  </a:lnTo>
                  <a:cubicBezTo>
                    <a:pt x="-258" y="419607"/>
                    <a:pt x="12535" y="432399"/>
                    <a:pt x="28317" y="432399"/>
                  </a:cubicBezTo>
                  <a:lnTo>
                    <a:pt x="165382" y="432399"/>
                  </a:lnTo>
                  <a:lnTo>
                    <a:pt x="165382" y="569464"/>
                  </a:lnTo>
                  <a:cubicBezTo>
                    <a:pt x="165382" y="585247"/>
                    <a:pt x="178174" y="598039"/>
                    <a:pt x="193957" y="598039"/>
                  </a:cubicBezTo>
                  <a:lnTo>
                    <a:pt x="403507" y="598039"/>
                  </a:lnTo>
                  <a:cubicBezTo>
                    <a:pt x="419290" y="597829"/>
                    <a:pt x="431911" y="584866"/>
                    <a:pt x="431701" y="569092"/>
                  </a:cubicBezTo>
                  <a:cubicBezTo>
                    <a:pt x="431701" y="569083"/>
                    <a:pt x="431701" y="569083"/>
                    <a:pt x="431701" y="569083"/>
                  </a:cubicBezTo>
                  <a:close/>
                  <a:moveTo>
                    <a:pt x="374551" y="403443"/>
                  </a:moveTo>
                  <a:lnTo>
                    <a:pt x="374551" y="540508"/>
                  </a:lnTo>
                  <a:lnTo>
                    <a:pt x="222151" y="540508"/>
                  </a:lnTo>
                  <a:lnTo>
                    <a:pt x="222151" y="403443"/>
                  </a:lnTo>
                  <a:cubicBezTo>
                    <a:pt x="222151" y="387661"/>
                    <a:pt x="209359" y="374868"/>
                    <a:pt x="193576" y="374868"/>
                  </a:cubicBezTo>
                  <a:lnTo>
                    <a:pt x="56892" y="374868"/>
                  </a:lnTo>
                  <a:lnTo>
                    <a:pt x="56892" y="222468"/>
                  </a:lnTo>
                  <a:lnTo>
                    <a:pt x="193957" y="222468"/>
                  </a:lnTo>
                  <a:cubicBezTo>
                    <a:pt x="209740" y="222468"/>
                    <a:pt x="222532" y="209675"/>
                    <a:pt x="222532" y="193893"/>
                  </a:cubicBezTo>
                  <a:lnTo>
                    <a:pt x="222532" y="57114"/>
                  </a:lnTo>
                  <a:lnTo>
                    <a:pt x="374932" y="57114"/>
                  </a:lnTo>
                  <a:lnTo>
                    <a:pt x="374932" y="194274"/>
                  </a:lnTo>
                  <a:cubicBezTo>
                    <a:pt x="374932" y="210056"/>
                    <a:pt x="387724" y="222849"/>
                    <a:pt x="403507" y="222849"/>
                  </a:cubicBezTo>
                  <a:lnTo>
                    <a:pt x="540667" y="222849"/>
                  </a:lnTo>
                  <a:lnTo>
                    <a:pt x="540667" y="375249"/>
                  </a:lnTo>
                  <a:lnTo>
                    <a:pt x="403507" y="375249"/>
                  </a:lnTo>
                  <a:cubicBezTo>
                    <a:pt x="387724" y="375037"/>
                    <a:pt x="374761" y="387658"/>
                    <a:pt x="374551" y="403438"/>
                  </a:cubicBezTo>
                  <a:cubicBezTo>
                    <a:pt x="374551" y="403439"/>
                    <a:pt x="374551" y="403441"/>
                    <a:pt x="374551" y="403443"/>
                  </a:cubicBezTo>
                  <a:close/>
                </a:path>
              </a:pathLst>
            </a:custGeom>
            <a:solidFill>
              <a:srgbClr val="CC5500"/>
            </a:solidFill>
            <a:ln w="9525" cap="flat">
              <a:no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AD891CEC-51E6-C6DB-E1F3-1899FC2918C2}"/>
                </a:ext>
              </a:extLst>
            </p:cNvPr>
            <p:cNvSpPr/>
            <p:nvPr/>
          </p:nvSpPr>
          <p:spPr>
            <a:xfrm>
              <a:off x="10479444" y="441757"/>
              <a:ext cx="868813" cy="868766"/>
            </a:xfrm>
            <a:custGeom>
              <a:avLst/>
              <a:gdLst>
                <a:gd name="connsiteX0" fmla="*/ 839276 w 868813"/>
                <a:gd name="connsiteY0" fmla="*/ 170738 h 868766"/>
                <a:gd name="connsiteX1" fmla="*/ 839228 w 868813"/>
                <a:gd name="connsiteY1" fmla="*/ 29244 h 868766"/>
                <a:gd name="connsiteX2" fmla="*/ 697734 w 868813"/>
                <a:gd name="connsiteY2" fmla="*/ 29292 h 868766"/>
                <a:gd name="connsiteX3" fmla="*/ -258 w 868813"/>
                <a:gd name="connsiteY3" fmla="*/ 727189 h 868766"/>
                <a:gd name="connsiteX4" fmla="*/ 141284 w 868813"/>
                <a:gd name="connsiteY4" fmla="*/ 868730 h 868766"/>
                <a:gd name="connsiteX5" fmla="*/ 456847 w 868813"/>
                <a:gd name="connsiteY5" fmla="*/ 371335 h 868766"/>
                <a:gd name="connsiteX6" fmla="*/ 743645 w 868813"/>
                <a:gd name="connsiteY6" fmla="*/ 84442 h 868766"/>
                <a:gd name="connsiteX7" fmla="*/ 784030 w 868813"/>
                <a:gd name="connsiteY7" fmla="*/ 84442 h 868766"/>
                <a:gd name="connsiteX8" fmla="*/ 784030 w 868813"/>
                <a:gd name="connsiteY8" fmla="*/ 84442 h 868766"/>
                <a:gd name="connsiteX9" fmla="*/ 784030 w 868813"/>
                <a:gd name="connsiteY9" fmla="*/ 124828 h 868766"/>
                <a:gd name="connsiteX10" fmla="*/ 497233 w 868813"/>
                <a:gd name="connsiteY10" fmla="*/ 411721 h 868766"/>
                <a:gd name="connsiteX11" fmla="*/ 456847 w 868813"/>
                <a:gd name="connsiteY11" fmla="*/ 411721 h 868766"/>
                <a:gd name="connsiteX12" fmla="*/ 456847 w 868813"/>
                <a:gd name="connsiteY12" fmla="*/ 371335 h 8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8813" h="868766">
                  <a:moveTo>
                    <a:pt x="839276" y="170738"/>
                  </a:moveTo>
                  <a:cubicBezTo>
                    <a:pt x="878337" y="131652"/>
                    <a:pt x="878309" y="68304"/>
                    <a:pt x="839228" y="29244"/>
                  </a:cubicBezTo>
                  <a:cubicBezTo>
                    <a:pt x="800147" y="-9815"/>
                    <a:pt x="736796" y="-9794"/>
                    <a:pt x="697734" y="29292"/>
                  </a:cubicBezTo>
                  <a:lnTo>
                    <a:pt x="-258" y="727189"/>
                  </a:lnTo>
                  <a:lnTo>
                    <a:pt x="141284" y="868730"/>
                  </a:lnTo>
                  <a:close/>
                  <a:moveTo>
                    <a:pt x="456847" y="371335"/>
                  </a:moveTo>
                  <a:lnTo>
                    <a:pt x="743645" y="84442"/>
                  </a:lnTo>
                  <a:cubicBezTo>
                    <a:pt x="754799" y="73299"/>
                    <a:pt x="772877" y="73299"/>
                    <a:pt x="784030" y="84442"/>
                  </a:cubicBezTo>
                  <a:lnTo>
                    <a:pt x="784030" y="84442"/>
                  </a:lnTo>
                  <a:cubicBezTo>
                    <a:pt x="795175" y="95598"/>
                    <a:pt x="795175" y="113671"/>
                    <a:pt x="784030" y="124828"/>
                  </a:cubicBezTo>
                  <a:lnTo>
                    <a:pt x="497233" y="411721"/>
                  </a:lnTo>
                  <a:cubicBezTo>
                    <a:pt x="486079" y="422865"/>
                    <a:pt x="468001" y="422865"/>
                    <a:pt x="456847" y="411721"/>
                  </a:cubicBezTo>
                  <a:cubicBezTo>
                    <a:pt x="445703" y="400567"/>
                    <a:pt x="445703" y="382489"/>
                    <a:pt x="456847" y="371335"/>
                  </a:cubicBezTo>
                  <a:close/>
                </a:path>
              </a:pathLst>
            </a:custGeom>
            <a:solidFill>
              <a:srgbClr val="CC5500"/>
            </a:solidFill>
            <a:ln w="9525" cap="flat">
              <a:no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F40C4EB2-DD28-8156-913D-D509D07FDC50}"/>
                </a:ext>
              </a:extLst>
            </p:cNvPr>
            <p:cNvSpPr/>
            <p:nvPr/>
          </p:nvSpPr>
          <p:spPr>
            <a:xfrm>
              <a:off x="10928191" y="517878"/>
              <a:ext cx="343900" cy="344017"/>
            </a:xfrm>
            <a:custGeom>
              <a:avLst/>
              <a:gdLst>
                <a:gd name="connsiteX0" fmla="*/ 28293 w 343900"/>
                <a:gd name="connsiteY0" fmla="*/ 343982 h 344017"/>
                <a:gd name="connsiteX1" fmla="*/ 48486 w 343900"/>
                <a:gd name="connsiteY1" fmla="*/ 335600 h 344017"/>
                <a:gd name="connsiteX2" fmla="*/ 335284 w 343900"/>
                <a:gd name="connsiteY2" fmla="*/ 48707 h 344017"/>
                <a:gd name="connsiteX3" fmla="*/ 335284 w 343900"/>
                <a:gd name="connsiteY3" fmla="*/ 8321 h 344017"/>
                <a:gd name="connsiteX4" fmla="*/ 335284 w 343900"/>
                <a:gd name="connsiteY4" fmla="*/ 8321 h 344017"/>
                <a:gd name="connsiteX5" fmla="*/ 294898 w 343900"/>
                <a:gd name="connsiteY5" fmla="*/ 8321 h 344017"/>
                <a:gd name="connsiteX6" fmla="*/ 8100 w 343900"/>
                <a:gd name="connsiteY6" fmla="*/ 295214 h 344017"/>
                <a:gd name="connsiteX7" fmla="*/ 8129 w 343900"/>
                <a:gd name="connsiteY7" fmla="*/ 335628 h 344017"/>
                <a:gd name="connsiteX8" fmla="*/ 28293 w 343900"/>
                <a:gd name="connsiteY8" fmla="*/ 343982 h 344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900" h="344017">
                  <a:moveTo>
                    <a:pt x="28293" y="343982"/>
                  </a:moveTo>
                  <a:cubicBezTo>
                    <a:pt x="35866" y="343972"/>
                    <a:pt x="43133" y="340962"/>
                    <a:pt x="48486" y="335600"/>
                  </a:cubicBezTo>
                  <a:lnTo>
                    <a:pt x="335284" y="48707"/>
                  </a:lnTo>
                  <a:cubicBezTo>
                    <a:pt x="346429" y="37550"/>
                    <a:pt x="346429" y="19477"/>
                    <a:pt x="335284" y="8321"/>
                  </a:cubicBezTo>
                  <a:lnTo>
                    <a:pt x="335284" y="8321"/>
                  </a:lnTo>
                  <a:cubicBezTo>
                    <a:pt x="324131" y="-2822"/>
                    <a:pt x="306052" y="-2822"/>
                    <a:pt x="294898" y="8321"/>
                  </a:cubicBezTo>
                  <a:lnTo>
                    <a:pt x="8100" y="295214"/>
                  </a:lnTo>
                  <a:cubicBezTo>
                    <a:pt x="-3053" y="306377"/>
                    <a:pt x="-3044" y="324474"/>
                    <a:pt x="8129" y="335628"/>
                  </a:cubicBezTo>
                  <a:cubicBezTo>
                    <a:pt x="13473" y="340972"/>
                    <a:pt x="20731" y="343972"/>
                    <a:pt x="28293" y="343982"/>
                  </a:cubicBezTo>
                  <a:close/>
                </a:path>
              </a:pathLst>
            </a:custGeom>
            <a:solidFill>
              <a:srgbClr val="F15A29"/>
            </a:solidFill>
            <a:ln w="9525" cap="flat">
              <a:noFill/>
              <a:prstDash val="solid"/>
              <a:miter/>
            </a:ln>
          </p:spPr>
          <p:txBody>
            <a:bodyPr rtlCol="0" anchor="ctr"/>
            <a:lstStyle/>
            <a:p>
              <a:endParaRPr lang="en-IN"/>
            </a:p>
          </p:txBody>
        </p:sp>
        <p:sp>
          <p:nvSpPr>
            <p:cNvPr id="160" name="Freeform: Shape 159">
              <a:extLst>
                <a:ext uri="{FF2B5EF4-FFF2-40B4-BE49-F238E27FC236}">
                  <a16:creationId xmlns:a16="http://schemas.microsoft.com/office/drawing/2014/main" xmlns="" id="{81780140-5FAB-5849-6A44-EE74FA1BCB40}"/>
                </a:ext>
              </a:extLst>
            </p:cNvPr>
            <p:cNvSpPr/>
            <p:nvPr/>
          </p:nvSpPr>
          <p:spPr>
            <a:xfrm>
              <a:off x="10124162" y="41127"/>
              <a:ext cx="886777" cy="886777"/>
            </a:xfrm>
            <a:custGeom>
              <a:avLst/>
              <a:gdLst>
                <a:gd name="connsiteX0" fmla="*/ 879471 w 886777"/>
                <a:gd name="connsiteY0" fmla="*/ 522601 h 886777"/>
                <a:gd name="connsiteX1" fmla="*/ 886520 w 886777"/>
                <a:gd name="connsiteY1" fmla="*/ 443353 h 886777"/>
                <a:gd name="connsiteX2" fmla="*/ 443131 w 886777"/>
                <a:gd name="connsiteY2" fmla="*/ -36 h 886777"/>
                <a:gd name="connsiteX3" fmla="*/ -258 w 886777"/>
                <a:gd name="connsiteY3" fmla="*/ 443353 h 886777"/>
                <a:gd name="connsiteX4" fmla="*/ 443131 w 886777"/>
                <a:gd name="connsiteY4" fmla="*/ 886741 h 886777"/>
                <a:gd name="connsiteX5" fmla="*/ 522474 w 886777"/>
                <a:gd name="connsiteY5" fmla="*/ 879693 h 886777"/>
                <a:gd name="connsiteX6" fmla="*/ 338547 w 886777"/>
                <a:gd name="connsiteY6" fmla="*/ 741676 h 886777"/>
                <a:gd name="connsiteX7" fmla="*/ 309972 w 886777"/>
                <a:gd name="connsiteY7" fmla="*/ 713101 h 886777"/>
                <a:gd name="connsiteX8" fmla="*/ 309972 w 886777"/>
                <a:gd name="connsiteY8" fmla="*/ 576512 h 886777"/>
                <a:gd name="connsiteX9" fmla="*/ 172907 w 886777"/>
                <a:gd name="connsiteY9" fmla="*/ 576512 h 886777"/>
                <a:gd name="connsiteX10" fmla="*/ 144332 w 886777"/>
                <a:gd name="connsiteY10" fmla="*/ 547937 h 886777"/>
                <a:gd name="connsiteX11" fmla="*/ 144332 w 886777"/>
                <a:gd name="connsiteY11" fmla="*/ 338387 h 886777"/>
                <a:gd name="connsiteX12" fmla="*/ 172907 w 886777"/>
                <a:gd name="connsiteY12" fmla="*/ 309812 h 886777"/>
                <a:gd name="connsiteX13" fmla="*/ 309972 w 886777"/>
                <a:gd name="connsiteY13" fmla="*/ 309812 h 886777"/>
                <a:gd name="connsiteX14" fmla="*/ 309972 w 886777"/>
                <a:gd name="connsiteY14" fmla="*/ 173033 h 886777"/>
                <a:gd name="connsiteX15" fmla="*/ 338547 w 886777"/>
                <a:gd name="connsiteY15" fmla="*/ 144458 h 886777"/>
                <a:gd name="connsiteX16" fmla="*/ 548097 w 886777"/>
                <a:gd name="connsiteY16" fmla="*/ 144458 h 886777"/>
                <a:gd name="connsiteX17" fmla="*/ 576672 w 886777"/>
                <a:gd name="connsiteY17" fmla="*/ 173033 h 886777"/>
                <a:gd name="connsiteX18" fmla="*/ 576672 w 886777"/>
                <a:gd name="connsiteY18" fmla="*/ 310193 h 886777"/>
                <a:gd name="connsiteX19" fmla="*/ 713832 w 886777"/>
                <a:gd name="connsiteY19" fmla="*/ 310193 h 886777"/>
                <a:gd name="connsiteX20" fmla="*/ 742407 w 886777"/>
                <a:gd name="connsiteY20" fmla="*/ 338768 h 886777"/>
                <a:gd name="connsiteX21" fmla="*/ 742407 w 886777"/>
                <a:gd name="connsiteY21" fmla="*/ 548318 h 886777"/>
                <a:gd name="connsiteX22" fmla="*/ 713832 w 886777"/>
                <a:gd name="connsiteY22" fmla="*/ 576893 h 886777"/>
                <a:gd name="connsiteX23" fmla="*/ 576672 w 886777"/>
                <a:gd name="connsiteY23" fmla="*/ 576893 h 886777"/>
                <a:gd name="connsiteX24" fmla="*/ 576672 w 886777"/>
                <a:gd name="connsiteY24" fmla="*/ 713958 h 886777"/>
                <a:gd name="connsiteX25" fmla="*/ 548097 w 886777"/>
                <a:gd name="connsiteY25" fmla="*/ 742533 h 88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86777" h="886777">
                  <a:moveTo>
                    <a:pt x="879471" y="522601"/>
                  </a:moveTo>
                  <a:cubicBezTo>
                    <a:pt x="884158" y="496445"/>
                    <a:pt x="886520" y="469925"/>
                    <a:pt x="886520" y="443353"/>
                  </a:cubicBezTo>
                  <a:cubicBezTo>
                    <a:pt x="886520" y="198475"/>
                    <a:pt x="688009" y="-36"/>
                    <a:pt x="443131" y="-36"/>
                  </a:cubicBezTo>
                  <a:cubicBezTo>
                    <a:pt x="198253" y="-36"/>
                    <a:pt x="-258" y="198475"/>
                    <a:pt x="-258" y="443353"/>
                  </a:cubicBezTo>
                  <a:cubicBezTo>
                    <a:pt x="-258" y="688231"/>
                    <a:pt x="198253" y="886741"/>
                    <a:pt x="443131" y="886741"/>
                  </a:cubicBezTo>
                  <a:cubicBezTo>
                    <a:pt x="469735" y="886741"/>
                    <a:pt x="496290" y="884379"/>
                    <a:pt x="522474" y="879693"/>
                  </a:cubicBezTo>
                  <a:close/>
                  <a:moveTo>
                    <a:pt x="338547" y="741676"/>
                  </a:moveTo>
                  <a:cubicBezTo>
                    <a:pt x="322764" y="741676"/>
                    <a:pt x="309972" y="728884"/>
                    <a:pt x="309972" y="713101"/>
                  </a:cubicBezTo>
                  <a:lnTo>
                    <a:pt x="309972" y="576512"/>
                  </a:lnTo>
                  <a:lnTo>
                    <a:pt x="172907" y="576512"/>
                  </a:lnTo>
                  <a:cubicBezTo>
                    <a:pt x="157124" y="576512"/>
                    <a:pt x="144332" y="563720"/>
                    <a:pt x="144332" y="547937"/>
                  </a:cubicBezTo>
                  <a:lnTo>
                    <a:pt x="144332" y="338387"/>
                  </a:lnTo>
                  <a:cubicBezTo>
                    <a:pt x="144332" y="322605"/>
                    <a:pt x="157124" y="309812"/>
                    <a:pt x="172907" y="309812"/>
                  </a:cubicBezTo>
                  <a:lnTo>
                    <a:pt x="309972" y="309812"/>
                  </a:lnTo>
                  <a:lnTo>
                    <a:pt x="309972" y="173033"/>
                  </a:lnTo>
                  <a:cubicBezTo>
                    <a:pt x="309972" y="157251"/>
                    <a:pt x="322764" y="144458"/>
                    <a:pt x="338547" y="144458"/>
                  </a:cubicBezTo>
                  <a:lnTo>
                    <a:pt x="548097" y="144458"/>
                  </a:lnTo>
                  <a:cubicBezTo>
                    <a:pt x="563880" y="144458"/>
                    <a:pt x="576672" y="157251"/>
                    <a:pt x="576672" y="173033"/>
                  </a:cubicBezTo>
                  <a:lnTo>
                    <a:pt x="576672" y="310193"/>
                  </a:lnTo>
                  <a:lnTo>
                    <a:pt x="713832" y="310193"/>
                  </a:lnTo>
                  <a:cubicBezTo>
                    <a:pt x="729614" y="310193"/>
                    <a:pt x="742407" y="322986"/>
                    <a:pt x="742407" y="338768"/>
                  </a:cubicBezTo>
                  <a:lnTo>
                    <a:pt x="742407" y="548318"/>
                  </a:lnTo>
                  <a:cubicBezTo>
                    <a:pt x="742407" y="564101"/>
                    <a:pt x="729614" y="576893"/>
                    <a:pt x="713832" y="576893"/>
                  </a:cubicBezTo>
                  <a:lnTo>
                    <a:pt x="576672" y="576893"/>
                  </a:lnTo>
                  <a:lnTo>
                    <a:pt x="576672" y="713958"/>
                  </a:lnTo>
                  <a:cubicBezTo>
                    <a:pt x="576672" y="729741"/>
                    <a:pt x="563880" y="742533"/>
                    <a:pt x="548097" y="742533"/>
                  </a:cubicBezTo>
                  <a:close/>
                </a:path>
              </a:pathLst>
            </a:custGeom>
            <a:solidFill>
              <a:srgbClr val="CC5500"/>
            </a:solidFill>
            <a:ln w="9525" cap="flat">
              <a:noFill/>
              <a:prstDash val="solid"/>
              <a:miter/>
            </a:ln>
          </p:spPr>
          <p:txBody>
            <a:bodyPr rtlCol="0" anchor="ctr"/>
            <a:lstStyle/>
            <a:p>
              <a:endParaRPr lang="en-IN" dirty="0"/>
            </a:p>
          </p:txBody>
        </p:sp>
        <p:sp>
          <p:nvSpPr>
            <p:cNvPr id="161" name="Freeform: Shape 160">
              <a:extLst>
                <a:ext uri="{FF2B5EF4-FFF2-40B4-BE49-F238E27FC236}">
                  <a16:creationId xmlns:a16="http://schemas.microsoft.com/office/drawing/2014/main" xmlns="" id="{ADFD286D-9ECC-E074-B8B7-51FC57893121}"/>
                </a:ext>
              </a:extLst>
            </p:cNvPr>
            <p:cNvSpPr/>
            <p:nvPr/>
          </p:nvSpPr>
          <p:spPr>
            <a:xfrm>
              <a:off x="10928191" y="517878"/>
              <a:ext cx="343900" cy="343993"/>
            </a:xfrm>
            <a:custGeom>
              <a:avLst/>
              <a:gdLst>
                <a:gd name="connsiteX0" fmla="*/ 335284 w 343900"/>
                <a:gd name="connsiteY0" fmla="*/ 8321 h 343993"/>
                <a:gd name="connsiteX1" fmla="*/ 335284 w 343900"/>
                <a:gd name="connsiteY1" fmla="*/ 48707 h 343993"/>
                <a:gd name="connsiteX2" fmla="*/ 48486 w 343900"/>
                <a:gd name="connsiteY2" fmla="*/ 335600 h 343993"/>
                <a:gd name="connsiteX3" fmla="*/ 8100 w 343900"/>
                <a:gd name="connsiteY3" fmla="*/ 335600 h 343993"/>
                <a:gd name="connsiteX4" fmla="*/ 8100 w 343900"/>
                <a:gd name="connsiteY4" fmla="*/ 295214 h 343993"/>
                <a:gd name="connsiteX5" fmla="*/ 294898 w 343900"/>
                <a:gd name="connsiteY5" fmla="*/ 8321 h 343993"/>
                <a:gd name="connsiteX6" fmla="*/ 335284 w 343900"/>
                <a:gd name="connsiteY6" fmla="*/ 8321 h 343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900" h="343993">
                  <a:moveTo>
                    <a:pt x="335284" y="8321"/>
                  </a:moveTo>
                  <a:cubicBezTo>
                    <a:pt x="346429" y="19477"/>
                    <a:pt x="346429" y="37550"/>
                    <a:pt x="335284" y="48707"/>
                  </a:cubicBezTo>
                  <a:lnTo>
                    <a:pt x="48486" y="335600"/>
                  </a:lnTo>
                  <a:cubicBezTo>
                    <a:pt x="37332" y="346744"/>
                    <a:pt x="19254" y="346744"/>
                    <a:pt x="8100" y="335600"/>
                  </a:cubicBezTo>
                  <a:cubicBezTo>
                    <a:pt x="-3044" y="324446"/>
                    <a:pt x="-3044" y="306367"/>
                    <a:pt x="8100" y="295214"/>
                  </a:cubicBezTo>
                  <a:lnTo>
                    <a:pt x="294898" y="8321"/>
                  </a:lnTo>
                  <a:cubicBezTo>
                    <a:pt x="306052" y="-2822"/>
                    <a:pt x="324130" y="-2822"/>
                    <a:pt x="335284" y="8321"/>
                  </a:cubicBezTo>
                  <a:close/>
                </a:path>
              </a:pathLst>
            </a:custGeom>
            <a:solidFill>
              <a:srgbClr val="FFFFFF">
                <a:alpha val="50000"/>
              </a:srgbClr>
            </a:solidFill>
            <a:ln w="9525" cap="flat">
              <a:noFill/>
              <a:prstDash val="solid"/>
              <a:miter/>
            </a:ln>
          </p:spPr>
          <p:txBody>
            <a:bodyPr rtlCol="0" anchor="ctr"/>
            <a:lstStyle/>
            <a:p>
              <a:endParaRPr lang="en-IN"/>
            </a:p>
          </p:txBody>
        </p:sp>
        <p:sp>
          <p:nvSpPr>
            <p:cNvPr id="162" name="Freeform: Shape 161">
              <a:extLst>
                <a:ext uri="{FF2B5EF4-FFF2-40B4-BE49-F238E27FC236}">
                  <a16:creationId xmlns:a16="http://schemas.microsoft.com/office/drawing/2014/main" xmlns="" id="{E66FC498-69E7-3CEF-E8C8-A7A892CCADC0}"/>
                </a:ext>
              </a:extLst>
            </p:cNvPr>
            <p:cNvSpPr/>
            <p:nvPr/>
          </p:nvSpPr>
          <p:spPr>
            <a:xfrm rot="18900000">
              <a:off x="10428463" y="1213400"/>
              <a:ext cx="95250" cy="200120"/>
            </a:xfrm>
            <a:custGeom>
              <a:avLst/>
              <a:gdLst>
                <a:gd name="connsiteX0" fmla="*/ -258 w 95250"/>
                <a:gd name="connsiteY0" fmla="*/ -36 h 200120"/>
                <a:gd name="connsiteX1" fmla="*/ 94992 w 95250"/>
                <a:gd name="connsiteY1" fmla="*/ -36 h 200120"/>
                <a:gd name="connsiteX2" fmla="*/ 94992 w 95250"/>
                <a:gd name="connsiteY2" fmla="*/ 200084 h 200120"/>
                <a:gd name="connsiteX3" fmla="*/ -258 w 95250"/>
                <a:gd name="connsiteY3" fmla="*/ 200084 h 200120"/>
              </a:gdLst>
              <a:ahLst/>
              <a:cxnLst>
                <a:cxn ang="0">
                  <a:pos x="connsiteX0" y="connsiteY0"/>
                </a:cxn>
                <a:cxn ang="0">
                  <a:pos x="connsiteX1" y="connsiteY1"/>
                </a:cxn>
                <a:cxn ang="0">
                  <a:pos x="connsiteX2" y="connsiteY2"/>
                </a:cxn>
                <a:cxn ang="0">
                  <a:pos x="connsiteX3" y="connsiteY3"/>
                </a:cxn>
              </a:cxnLst>
              <a:rect l="l" t="t" r="r" b="b"/>
              <a:pathLst>
                <a:path w="95250" h="200120">
                  <a:moveTo>
                    <a:pt x="-258" y="-36"/>
                  </a:moveTo>
                  <a:lnTo>
                    <a:pt x="94992" y="-36"/>
                  </a:lnTo>
                  <a:lnTo>
                    <a:pt x="94992" y="200084"/>
                  </a:lnTo>
                  <a:lnTo>
                    <a:pt x="-258" y="200084"/>
                  </a:lnTo>
                  <a:close/>
                </a:path>
              </a:pathLst>
            </a:custGeom>
            <a:solidFill>
              <a:srgbClr val="FFFFFF">
                <a:alpha val="50000"/>
              </a:srgbClr>
            </a:solidFill>
            <a:ln w="9525" cap="flat">
              <a:noFill/>
              <a:prstDash val="solid"/>
              <a:miter/>
            </a:ln>
          </p:spPr>
          <p:txBody>
            <a:bodyPr rtlCol="0" anchor="ctr"/>
            <a:lstStyle/>
            <a:p>
              <a:endParaRPr lang="en-IN"/>
            </a:p>
          </p:txBody>
        </p:sp>
      </p:grpSp>
      <p:sp>
        <p:nvSpPr>
          <p:cNvPr id="3" name="Title 1">
            <a:extLst>
              <a:ext uri="{FF2B5EF4-FFF2-40B4-BE49-F238E27FC236}">
                <a16:creationId xmlns:a16="http://schemas.microsoft.com/office/drawing/2014/main" xmlns="" id="{79083C75-90F8-2957-6559-67A091C1FDCA}"/>
              </a:ext>
            </a:extLst>
          </p:cNvPr>
          <p:cNvSpPr>
            <a:spLocks noGrp="1"/>
          </p:cNvSpPr>
          <p:nvPr>
            <p:ph type="title"/>
          </p:nvPr>
        </p:nvSpPr>
        <p:spPr>
          <a:xfrm>
            <a:off x="838200" y="365125"/>
            <a:ext cx="10515600" cy="1325563"/>
          </a:xfrm>
        </p:spPr>
        <p:txBody>
          <a:bodyPr/>
          <a:lstStyle/>
          <a:p>
            <a:endParaRPr lang="en-IN" dirty="0"/>
          </a:p>
        </p:txBody>
      </p:sp>
    </p:spTree>
    <p:extLst>
      <p:ext uri="{BB962C8B-B14F-4D97-AF65-F5344CB8AC3E}">
        <p14:creationId xmlns:p14="http://schemas.microsoft.com/office/powerpoint/2010/main" xmlns="" val="402203925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D0B296EF-DD05-09A0-E4CE-A370C6058254}"/>
            </a:ext>
          </a:extLst>
        </p:cNvPr>
        <p:cNvGrpSpPr/>
        <p:nvPr/>
      </p:nvGrpSpPr>
      <p:grpSpPr>
        <a:xfrm>
          <a:off x="0" y="0"/>
          <a:ext cx="0" cy="0"/>
          <a:chOff x="0" y="0"/>
          <a:chExt cx="0" cy="0"/>
        </a:xfrm>
      </p:grpSpPr>
      <p:sp>
        <p:nvSpPr>
          <p:cNvPr id="20" name="Freeform: Shape 19">
            <a:extLst>
              <a:ext uri="{FF2B5EF4-FFF2-40B4-BE49-F238E27FC236}">
                <a16:creationId xmlns:a16="http://schemas.microsoft.com/office/drawing/2014/main" xmlns="" id="{8150532A-1559-188E-05E6-92E7DE13831E}"/>
              </a:ext>
            </a:extLst>
          </p:cNvPr>
          <p:cNvSpPr/>
          <p:nvPr/>
        </p:nvSpPr>
        <p:spPr>
          <a:xfrm>
            <a:off x="838200" y="4192160"/>
            <a:ext cx="2470355" cy="2017025"/>
          </a:xfrm>
          <a:custGeom>
            <a:avLst/>
            <a:gdLst>
              <a:gd name="connsiteX0" fmla="*/ 1057253 w 2470355"/>
              <a:gd name="connsiteY0" fmla="*/ 561095 h 2017025"/>
              <a:gd name="connsiteX1" fmla="*/ 1057253 w 2470355"/>
              <a:gd name="connsiteY1" fmla="*/ 467560 h 2017025"/>
              <a:gd name="connsiteX2" fmla="*/ 1075541 w 2470355"/>
              <a:gd name="connsiteY2" fmla="*/ 467560 h 2017025"/>
              <a:gd name="connsiteX3" fmla="*/ 1200509 w 2470355"/>
              <a:gd name="connsiteY3" fmla="*/ 342592 h 2017025"/>
              <a:gd name="connsiteX4" fmla="*/ 1200509 w 2470355"/>
              <a:gd name="connsiteY4" fmla="*/ 125136 h 2017025"/>
              <a:gd name="connsiteX5" fmla="*/ 1075541 w 2470355"/>
              <a:gd name="connsiteY5" fmla="*/ 73 h 2017025"/>
              <a:gd name="connsiteX6" fmla="*/ 246866 w 2470355"/>
              <a:gd name="connsiteY6" fmla="*/ 73 h 2017025"/>
              <a:gd name="connsiteX7" fmla="*/ 121708 w 2470355"/>
              <a:gd name="connsiteY7" fmla="*/ 125136 h 2017025"/>
              <a:gd name="connsiteX8" fmla="*/ 121708 w 2470355"/>
              <a:gd name="connsiteY8" fmla="*/ 342592 h 2017025"/>
              <a:gd name="connsiteX9" fmla="*/ 246485 w 2470355"/>
              <a:gd name="connsiteY9" fmla="*/ 467560 h 2017025"/>
              <a:gd name="connsiteX10" fmla="*/ 264583 w 2470355"/>
              <a:gd name="connsiteY10" fmla="*/ 467560 h 2017025"/>
              <a:gd name="connsiteX11" fmla="*/ 264583 w 2470355"/>
              <a:gd name="connsiteY11" fmla="*/ 561095 h 2017025"/>
              <a:gd name="connsiteX12" fmla="*/ 10265 w 2470355"/>
              <a:gd name="connsiteY12" fmla="*/ 929522 h 2017025"/>
              <a:gd name="connsiteX13" fmla="*/ -22 w 2470355"/>
              <a:gd name="connsiteY13" fmla="*/ 962479 h 2017025"/>
              <a:gd name="connsiteX14" fmla="*/ -22 w 2470355"/>
              <a:gd name="connsiteY14" fmla="*/ 1838779 h 2017025"/>
              <a:gd name="connsiteX15" fmla="*/ 177715 w 2470355"/>
              <a:gd name="connsiteY15" fmla="*/ 2016896 h 2017025"/>
              <a:gd name="connsiteX16" fmla="*/ 177905 w 2470355"/>
              <a:gd name="connsiteY16" fmla="*/ 2016896 h 2017025"/>
              <a:gd name="connsiteX17" fmla="*/ 1144121 w 2470355"/>
              <a:gd name="connsiteY17" fmla="*/ 2016896 h 2017025"/>
              <a:gd name="connsiteX18" fmla="*/ 1321858 w 2470355"/>
              <a:gd name="connsiteY18" fmla="*/ 1839160 h 2017025"/>
              <a:gd name="connsiteX19" fmla="*/ 1321858 w 2470355"/>
              <a:gd name="connsiteY19" fmla="*/ 962860 h 2017025"/>
              <a:gd name="connsiteX20" fmla="*/ 1311571 w 2470355"/>
              <a:gd name="connsiteY20" fmla="*/ 929903 h 2017025"/>
              <a:gd name="connsiteX21" fmla="*/ 237246 w 2470355"/>
              <a:gd name="connsiteY21" fmla="*/ 342592 h 2017025"/>
              <a:gd name="connsiteX22" fmla="*/ 237246 w 2470355"/>
              <a:gd name="connsiteY22" fmla="*/ 125136 h 2017025"/>
              <a:gd name="connsiteX23" fmla="*/ 246771 w 2470355"/>
              <a:gd name="connsiteY23" fmla="*/ 115611 h 2017025"/>
              <a:gd name="connsiteX24" fmla="*/ 1075446 w 2470355"/>
              <a:gd name="connsiteY24" fmla="*/ 115611 h 2017025"/>
              <a:gd name="connsiteX25" fmla="*/ 1084971 w 2470355"/>
              <a:gd name="connsiteY25" fmla="*/ 125136 h 2017025"/>
              <a:gd name="connsiteX26" fmla="*/ 1084971 w 2470355"/>
              <a:gd name="connsiteY26" fmla="*/ 342592 h 2017025"/>
              <a:gd name="connsiteX27" fmla="*/ 1075446 w 2470355"/>
              <a:gd name="connsiteY27" fmla="*/ 352117 h 2017025"/>
              <a:gd name="connsiteX28" fmla="*/ 246771 w 2470355"/>
              <a:gd name="connsiteY28" fmla="*/ 352117 h 2017025"/>
              <a:gd name="connsiteX29" fmla="*/ 237246 w 2470355"/>
              <a:gd name="connsiteY29" fmla="*/ 342592 h 2017025"/>
              <a:gd name="connsiteX30" fmla="*/ 370596 w 2470355"/>
              <a:gd name="connsiteY30" fmla="*/ 612054 h 2017025"/>
              <a:gd name="connsiteX31" fmla="*/ 380502 w 2470355"/>
              <a:gd name="connsiteY31" fmla="*/ 579383 h 2017025"/>
              <a:gd name="connsiteX32" fmla="*/ 380502 w 2470355"/>
              <a:gd name="connsiteY32" fmla="*/ 467560 h 2017025"/>
              <a:gd name="connsiteX33" fmla="*/ 941525 w 2470355"/>
              <a:gd name="connsiteY33" fmla="*/ 467560 h 2017025"/>
              <a:gd name="connsiteX34" fmla="*/ 941525 w 2470355"/>
              <a:gd name="connsiteY34" fmla="*/ 579383 h 2017025"/>
              <a:gd name="connsiteX35" fmla="*/ 951716 w 2470355"/>
              <a:gd name="connsiteY35" fmla="*/ 612245 h 2017025"/>
              <a:gd name="connsiteX36" fmla="*/ 1153742 w 2470355"/>
              <a:gd name="connsiteY36" fmla="*/ 904757 h 2017025"/>
              <a:gd name="connsiteX37" fmla="*/ 168285 w 2470355"/>
              <a:gd name="connsiteY37" fmla="*/ 904757 h 2017025"/>
              <a:gd name="connsiteX38" fmla="*/ 115802 w 2470355"/>
              <a:gd name="connsiteY38" fmla="*/ 1020296 h 2017025"/>
              <a:gd name="connsiteX39" fmla="*/ 1206129 w 2470355"/>
              <a:gd name="connsiteY39" fmla="*/ 1020296 h 2017025"/>
              <a:gd name="connsiteX40" fmla="*/ 1206129 w 2470355"/>
              <a:gd name="connsiteY40" fmla="*/ 1548552 h 2017025"/>
              <a:gd name="connsiteX41" fmla="*/ 115802 w 2470355"/>
              <a:gd name="connsiteY41" fmla="*/ 1548552 h 2017025"/>
              <a:gd name="connsiteX42" fmla="*/ 1144502 w 2470355"/>
              <a:gd name="connsiteY42" fmla="*/ 1901168 h 2017025"/>
              <a:gd name="connsiteX43" fmla="*/ 177905 w 2470355"/>
              <a:gd name="connsiteY43" fmla="*/ 1901168 h 2017025"/>
              <a:gd name="connsiteX44" fmla="*/ 115802 w 2470355"/>
              <a:gd name="connsiteY44" fmla="*/ 1839160 h 2017025"/>
              <a:gd name="connsiteX45" fmla="*/ 115802 w 2470355"/>
              <a:gd name="connsiteY45" fmla="*/ 1664376 h 2017025"/>
              <a:gd name="connsiteX46" fmla="*/ 1206129 w 2470355"/>
              <a:gd name="connsiteY46" fmla="*/ 1664376 h 2017025"/>
              <a:gd name="connsiteX47" fmla="*/ 1206129 w 2470355"/>
              <a:gd name="connsiteY47" fmla="*/ 1839160 h 2017025"/>
              <a:gd name="connsiteX48" fmla="*/ 1144121 w 2470355"/>
              <a:gd name="connsiteY48" fmla="*/ 1901168 h 2017025"/>
              <a:gd name="connsiteX49" fmla="*/ 865420 w 2470355"/>
              <a:gd name="connsiteY49" fmla="*/ 1284233 h 2017025"/>
              <a:gd name="connsiteX50" fmla="*/ 807698 w 2470355"/>
              <a:gd name="connsiteY50" fmla="*/ 1342336 h 2017025"/>
              <a:gd name="connsiteX51" fmla="*/ 807508 w 2470355"/>
              <a:gd name="connsiteY51" fmla="*/ 1342336 h 2017025"/>
              <a:gd name="connsiteX52" fmla="*/ 718925 w 2470355"/>
              <a:gd name="connsiteY52" fmla="*/ 1342336 h 2017025"/>
              <a:gd name="connsiteX53" fmla="*/ 718925 w 2470355"/>
              <a:gd name="connsiteY53" fmla="*/ 1431014 h 2017025"/>
              <a:gd name="connsiteX54" fmla="*/ 661013 w 2470355"/>
              <a:gd name="connsiteY54" fmla="*/ 1488926 h 2017025"/>
              <a:gd name="connsiteX55" fmla="*/ 603101 w 2470355"/>
              <a:gd name="connsiteY55" fmla="*/ 1431014 h 2017025"/>
              <a:gd name="connsiteX56" fmla="*/ 603101 w 2470355"/>
              <a:gd name="connsiteY56" fmla="*/ 1342336 h 2017025"/>
              <a:gd name="connsiteX57" fmla="*/ 514424 w 2470355"/>
              <a:gd name="connsiteY57" fmla="*/ 1342336 h 2017025"/>
              <a:gd name="connsiteX58" fmla="*/ 458907 w 2470355"/>
              <a:gd name="connsiteY58" fmla="*/ 1282119 h 2017025"/>
              <a:gd name="connsiteX59" fmla="*/ 514424 w 2470355"/>
              <a:gd name="connsiteY59" fmla="*/ 1226607 h 2017025"/>
              <a:gd name="connsiteX60" fmla="*/ 603101 w 2470355"/>
              <a:gd name="connsiteY60" fmla="*/ 1226607 h 2017025"/>
              <a:gd name="connsiteX61" fmla="*/ 603101 w 2470355"/>
              <a:gd name="connsiteY61" fmla="*/ 1137929 h 2017025"/>
              <a:gd name="connsiteX62" fmla="*/ 661013 w 2470355"/>
              <a:gd name="connsiteY62" fmla="*/ 1080017 h 2017025"/>
              <a:gd name="connsiteX63" fmla="*/ 718925 w 2470355"/>
              <a:gd name="connsiteY63" fmla="*/ 1137929 h 2017025"/>
              <a:gd name="connsiteX64" fmla="*/ 718925 w 2470355"/>
              <a:gd name="connsiteY64" fmla="*/ 1227083 h 2017025"/>
              <a:gd name="connsiteX65" fmla="*/ 807508 w 2470355"/>
              <a:gd name="connsiteY65" fmla="*/ 1227083 h 2017025"/>
              <a:gd name="connsiteX66" fmla="*/ 865420 w 2470355"/>
              <a:gd name="connsiteY66" fmla="*/ 1284233 h 2017025"/>
              <a:gd name="connsiteX67" fmla="*/ 1927553 w 2470355"/>
              <a:gd name="connsiteY67" fmla="*/ 974099 h 2017025"/>
              <a:gd name="connsiteX68" fmla="*/ 2381038 w 2470355"/>
              <a:gd name="connsiteY68" fmla="*/ 520709 h 2017025"/>
              <a:gd name="connsiteX69" fmla="*/ 2381038 w 2470355"/>
              <a:gd name="connsiteY69" fmla="*/ 89036 h 2017025"/>
              <a:gd name="connsiteX70" fmla="*/ 2340080 w 2470355"/>
              <a:gd name="connsiteY70" fmla="*/ 129994 h 2017025"/>
              <a:gd name="connsiteX71" fmla="*/ 2381038 w 2470355"/>
              <a:gd name="connsiteY71" fmla="*/ 89036 h 2017025"/>
              <a:gd name="connsiteX72" fmla="*/ 1949365 w 2470355"/>
              <a:gd name="connsiteY72" fmla="*/ 89036 h 2017025"/>
              <a:gd name="connsiteX73" fmla="*/ 1495880 w 2470355"/>
              <a:gd name="connsiteY73" fmla="*/ 542426 h 2017025"/>
              <a:gd name="connsiteX74" fmla="*/ 1495880 w 2470355"/>
              <a:gd name="connsiteY74" fmla="*/ 974099 h 2017025"/>
              <a:gd name="connsiteX75" fmla="*/ 1927553 w 2470355"/>
              <a:gd name="connsiteY75" fmla="*/ 974099 h 2017025"/>
              <a:gd name="connsiteX76" fmla="*/ 2031185 w 2470355"/>
              <a:gd name="connsiteY76" fmla="*/ 170856 h 2017025"/>
              <a:gd name="connsiteX77" fmla="*/ 2299218 w 2470355"/>
              <a:gd name="connsiteY77" fmla="*/ 170951 h 2017025"/>
              <a:gd name="connsiteX78" fmla="*/ 2299123 w 2470355"/>
              <a:gd name="connsiteY78" fmla="*/ 438985 h 2017025"/>
              <a:gd name="connsiteX79" fmla="*/ 2113385 w 2470355"/>
              <a:gd name="connsiteY79" fmla="*/ 624818 h 2017025"/>
              <a:gd name="connsiteX80" fmla="*/ 1845733 w 2470355"/>
              <a:gd name="connsiteY80" fmla="*/ 356879 h 2017025"/>
              <a:gd name="connsiteX81" fmla="*/ 1522550 w 2470355"/>
              <a:gd name="connsiteY81" fmla="*/ 758263 h 2017025"/>
              <a:gd name="connsiteX82" fmla="*/ 1577795 w 2470355"/>
              <a:gd name="connsiteY82" fmla="*/ 624341 h 2017025"/>
              <a:gd name="connsiteX83" fmla="*/ 1763532 w 2470355"/>
              <a:gd name="connsiteY83" fmla="*/ 438509 h 2017025"/>
              <a:gd name="connsiteX84" fmla="*/ 2031470 w 2470355"/>
              <a:gd name="connsiteY84" fmla="*/ 706447 h 2017025"/>
              <a:gd name="connsiteX85" fmla="*/ 1845733 w 2470355"/>
              <a:gd name="connsiteY85" fmla="*/ 892470 h 2017025"/>
              <a:gd name="connsiteX86" fmla="*/ 1578080 w 2470355"/>
              <a:gd name="connsiteY86" fmla="*/ 892661 h 2017025"/>
              <a:gd name="connsiteX87" fmla="*/ 1522550 w 2470355"/>
              <a:gd name="connsiteY87" fmla="*/ 758453 h 2017025"/>
              <a:gd name="connsiteX88" fmla="*/ 1655233 w 2470355"/>
              <a:gd name="connsiteY88" fmla="*/ 1201842 h 2017025"/>
              <a:gd name="connsiteX89" fmla="*/ 1655185 w 2470355"/>
              <a:gd name="connsiteY89" fmla="*/ 1877117 h 2017025"/>
              <a:gd name="connsiteX90" fmla="*/ 2330460 w 2470355"/>
              <a:gd name="connsiteY90" fmla="*/ 1877155 h 2017025"/>
              <a:gd name="connsiteX91" fmla="*/ 2330508 w 2470355"/>
              <a:gd name="connsiteY91" fmla="*/ 1201890 h 2017025"/>
              <a:gd name="connsiteX92" fmla="*/ 2330460 w 2470355"/>
              <a:gd name="connsiteY92" fmla="*/ 1201842 h 2017025"/>
              <a:gd name="connsiteX93" fmla="*/ 1655233 w 2470355"/>
              <a:gd name="connsiteY93" fmla="*/ 1201842 h 2017025"/>
              <a:gd name="connsiteX94" fmla="*/ 1737148 w 2470355"/>
              <a:gd name="connsiteY94" fmla="*/ 1283757 h 2017025"/>
              <a:gd name="connsiteX95" fmla="*/ 2203873 w 2470355"/>
              <a:gd name="connsiteY95" fmla="*/ 1246133 h 2017025"/>
              <a:gd name="connsiteX96" fmla="*/ 1699048 w 2470355"/>
              <a:gd name="connsiteY96" fmla="*/ 1750958 h 2017025"/>
              <a:gd name="connsiteX97" fmla="*/ 1736957 w 2470355"/>
              <a:gd name="connsiteY97" fmla="*/ 1284233 h 2017025"/>
              <a:gd name="connsiteX98" fmla="*/ 2248640 w 2470355"/>
              <a:gd name="connsiteY98" fmla="*/ 1795250 h 2017025"/>
              <a:gd name="connsiteX99" fmla="*/ 1781915 w 2470355"/>
              <a:gd name="connsiteY99" fmla="*/ 1832874 h 2017025"/>
              <a:gd name="connsiteX100" fmla="*/ 2286740 w 2470355"/>
              <a:gd name="connsiteY100" fmla="*/ 1328049 h 2017025"/>
              <a:gd name="connsiteX101" fmla="*/ 2248450 w 2470355"/>
              <a:gd name="connsiteY101" fmla="*/ 1795250 h 201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470355" h="2017025">
                <a:moveTo>
                  <a:pt x="1057253" y="561095"/>
                </a:moveTo>
                <a:lnTo>
                  <a:pt x="1057253" y="467560"/>
                </a:lnTo>
                <a:lnTo>
                  <a:pt x="1075541" y="467560"/>
                </a:lnTo>
                <a:cubicBezTo>
                  <a:pt x="1144540" y="467508"/>
                  <a:pt x="1200452" y="411588"/>
                  <a:pt x="1200509" y="342592"/>
                </a:cubicBezTo>
                <a:lnTo>
                  <a:pt x="1200509" y="125136"/>
                </a:lnTo>
                <a:cubicBezTo>
                  <a:pt x="1200452" y="56125"/>
                  <a:pt x="1144550" y="178"/>
                  <a:pt x="1075541" y="73"/>
                </a:cubicBezTo>
                <a:lnTo>
                  <a:pt x="246866" y="73"/>
                </a:lnTo>
                <a:cubicBezTo>
                  <a:pt x="177781" y="73"/>
                  <a:pt x="121760" y="56050"/>
                  <a:pt x="121708" y="125136"/>
                </a:cubicBezTo>
                <a:lnTo>
                  <a:pt x="121708" y="342592"/>
                </a:lnTo>
                <a:cubicBezTo>
                  <a:pt x="121813" y="411492"/>
                  <a:pt x="177585" y="467350"/>
                  <a:pt x="246485" y="467560"/>
                </a:cubicBezTo>
                <a:lnTo>
                  <a:pt x="264583" y="467560"/>
                </a:lnTo>
                <a:lnTo>
                  <a:pt x="264583" y="561095"/>
                </a:lnTo>
                <a:lnTo>
                  <a:pt x="10265" y="929522"/>
                </a:lnTo>
                <a:cubicBezTo>
                  <a:pt x="3521" y="939181"/>
                  <a:pt x="-72" y="950697"/>
                  <a:pt x="-22" y="962479"/>
                </a:cubicBezTo>
                <a:lnTo>
                  <a:pt x="-22" y="1838779"/>
                </a:lnTo>
                <a:cubicBezTo>
                  <a:pt x="-126" y="1937048"/>
                  <a:pt x="79448" y="2016792"/>
                  <a:pt x="177715" y="2016896"/>
                </a:cubicBezTo>
                <a:cubicBezTo>
                  <a:pt x="177779" y="2016896"/>
                  <a:pt x="177841" y="2016896"/>
                  <a:pt x="177905" y="2016896"/>
                </a:cubicBezTo>
                <a:lnTo>
                  <a:pt x="1144121" y="2016896"/>
                </a:lnTo>
                <a:cubicBezTo>
                  <a:pt x="1242219" y="2016735"/>
                  <a:pt x="1321696" y="1937258"/>
                  <a:pt x="1321858" y="1839160"/>
                </a:cubicBezTo>
                <a:lnTo>
                  <a:pt x="1321858" y="962860"/>
                </a:lnTo>
                <a:cubicBezTo>
                  <a:pt x="1321839" y="951087"/>
                  <a:pt x="1318257" y="939600"/>
                  <a:pt x="1311571" y="929903"/>
                </a:cubicBezTo>
                <a:close/>
                <a:moveTo>
                  <a:pt x="237246" y="342592"/>
                </a:moveTo>
                <a:lnTo>
                  <a:pt x="237246" y="125136"/>
                </a:lnTo>
                <a:cubicBezTo>
                  <a:pt x="237246" y="119875"/>
                  <a:pt x="241510" y="115611"/>
                  <a:pt x="246771" y="115611"/>
                </a:cubicBezTo>
                <a:lnTo>
                  <a:pt x="1075446" y="115611"/>
                </a:lnTo>
                <a:cubicBezTo>
                  <a:pt x="1080704" y="115611"/>
                  <a:pt x="1084971" y="119875"/>
                  <a:pt x="1084971" y="125136"/>
                </a:cubicBezTo>
                <a:lnTo>
                  <a:pt x="1084971" y="342592"/>
                </a:lnTo>
                <a:cubicBezTo>
                  <a:pt x="1084971" y="347853"/>
                  <a:pt x="1080704" y="352117"/>
                  <a:pt x="1075446" y="352117"/>
                </a:cubicBezTo>
                <a:lnTo>
                  <a:pt x="246771" y="352117"/>
                </a:lnTo>
                <a:cubicBezTo>
                  <a:pt x="241510" y="352117"/>
                  <a:pt x="237246" y="347853"/>
                  <a:pt x="237246" y="342592"/>
                </a:cubicBezTo>
                <a:close/>
                <a:moveTo>
                  <a:pt x="370596" y="612054"/>
                </a:moveTo>
                <a:cubicBezTo>
                  <a:pt x="377111" y="602409"/>
                  <a:pt x="380564" y="591023"/>
                  <a:pt x="380502" y="579383"/>
                </a:cubicBezTo>
                <a:lnTo>
                  <a:pt x="380502" y="467560"/>
                </a:lnTo>
                <a:lnTo>
                  <a:pt x="941525" y="467560"/>
                </a:lnTo>
                <a:lnTo>
                  <a:pt x="941525" y="579383"/>
                </a:lnTo>
                <a:cubicBezTo>
                  <a:pt x="941506" y="591118"/>
                  <a:pt x="945058" y="602582"/>
                  <a:pt x="951716" y="612245"/>
                </a:cubicBezTo>
                <a:lnTo>
                  <a:pt x="1153742" y="904757"/>
                </a:lnTo>
                <a:lnTo>
                  <a:pt x="168285" y="904757"/>
                </a:lnTo>
                <a:close/>
                <a:moveTo>
                  <a:pt x="115802" y="1020296"/>
                </a:moveTo>
                <a:lnTo>
                  <a:pt x="1206129" y="1020296"/>
                </a:lnTo>
                <a:lnTo>
                  <a:pt x="1206129" y="1548552"/>
                </a:lnTo>
                <a:lnTo>
                  <a:pt x="115802" y="1548552"/>
                </a:lnTo>
                <a:close/>
                <a:moveTo>
                  <a:pt x="1144502" y="1901168"/>
                </a:moveTo>
                <a:lnTo>
                  <a:pt x="177905" y="1901168"/>
                </a:lnTo>
                <a:cubicBezTo>
                  <a:pt x="143666" y="1901120"/>
                  <a:pt x="115907" y="1873402"/>
                  <a:pt x="115802" y="1839160"/>
                </a:cubicBezTo>
                <a:lnTo>
                  <a:pt x="115802" y="1664376"/>
                </a:lnTo>
                <a:lnTo>
                  <a:pt x="1206129" y="1664376"/>
                </a:lnTo>
                <a:lnTo>
                  <a:pt x="1206129" y="1839160"/>
                </a:lnTo>
                <a:cubicBezTo>
                  <a:pt x="1206072" y="1873383"/>
                  <a:pt x="1178345" y="1901111"/>
                  <a:pt x="1144121" y="1901168"/>
                </a:cubicBezTo>
                <a:close/>
                <a:moveTo>
                  <a:pt x="865420" y="1284233"/>
                </a:moveTo>
                <a:cubicBezTo>
                  <a:pt x="865525" y="1316218"/>
                  <a:pt x="839683" y="1342231"/>
                  <a:pt x="807698" y="1342336"/>
                </a:cubicBezTo>
                <a:cubicBezTo>
                  <a:pt x="807632" y="1342336"/>
                  <a:pt x="807575" y="1342336"/>
                  <a:pt x="807508" y="1342336"/>
                </a:cubicBezTo>
                <a:lnTo>
                  <a:pt x="718925" y="1342336"/>
                </a:lnTo>
                <a:lnTo>
                  <a:pt x="718925" y="1431014"/>
                </a:lnTo>
                <a:cubicBezTo>
                  <a:pt x="718925" y="1462999"/>
                  <a:pt x="692997" y="1488926"/>
                  <a:pt x="661013" y="1488926"/>
                </a:cubicBezTo>
                <a:cubicBezTo>
                  <a:pt x="629029" y="1488926"/>
                  <a:pt x="603101" y="1462999"/>
                  <a:pt x="603101" y="1431014"/>
                </a:cubicBezTo>
                <a:lnTo>
                  <a:pt x="603101" y="1342336"/>
                </a:lnTo>
                <a:lnTo>
                  <a:pt x="514424" y="1342336"/>
                </a:lnTo>
                <a:cubicBezTo>
                  <a:pt x="482466" y="1341041"/>
                  <a:pt x="457611" y="1314085"/>
                  <a:pt x="458907" y="1282119"/>
                </a:cubicBezTo>
                <a:cubicBezTo>
                  <a:pt x="460130" y="1251982"/>
                  <a:pt x="484284" y="1227826"/>
                  <a:pt x="514424" y="1226607"/>
                </a:cubicBezTo>
                <a:lnTo>
                  <a:pt x="603101" y="1226607"/>
                </a:lnTo>
                <a:lnTo>
                  <a:pt x="603101" y="1137929"/>
                </a:lnTo>
                <a:cubicBezTo>
                  <a:pt x="603101" y="1105944"/>
                  <a:pt x="629029" y="1080017"/>
                  <a:pt x="661013" y="1080017"/>
                </a:cubicBezTo>
                <a:cubicBezTo>
                  <a:pt x="692997" y="1080017"/>
                  <a:pt x="718925" y="1105944"/>
                  <a:pt x="718925" y="1137929"/>
                </a:cubicBezTo>
                <a:lnTo>
                  <a:pt x="718925" y="1227083"/>
                </a:lnTo>
                <a:lnTo>
                  <a:pt x="807508" y="1227083"/>
                </a:lnTo>
                <a:cubicBezTo>
                  <a:pt x="839198" y="1227083"/>
                  <a:pt x="865001" y="1252544"/>
                  <a:pt x="865420" y="1284233"/>
                </a:cubicBezTo>
                <a:close/>
                <a:moveTo>
                  <a:pt x="1927553" y="974099"/>
                </a:moveTo>
                <a:lnTo>
                  <a:pt x="2381038" y="520709"/>
                </a:lnTo>
                <a:cubicBezTo>
                  <a:pt x="2499805" y="401324"/>
                  <a:pt x="2499805" y="208421"/>
                  <a:pt x="2381038" y="89036"/>
                </a:cubicBezTo>
                <a:lnTo>
                  <a:pt x="2340080" y="129994"/>
                </a:lnTo>
                <a:lnTo>
                  <a:pt x="2381038" y="89036"/>
                </a:lnTo>
                <a:cubicBezTo>
                  <a:pt x="2261651" y="-29727"/>
                  <a:pt x="2068751" y="-29727"/>
                  <a:pt x="1949365" y="89036"/>
                </a:cubicBezTo>
                <a:lnTo>
                  <a:pt x="1495880" y="542426"/>
                </a:lnTo>
                <a:cubicBezTo>
                  <a:pt x="1376674" y="661632"/>
                  <a:pt x="1376674" y="854894"/>
                  <a:pt x="1495880" y="974099"/>
                </a:cubicBezTo>
                <a:cubicBezTo>
                  <a:pt x="1615085" y="1093305"/>
                  <a:pt x="1808347" y="1093305"/>
                  <a:pt x="1927553" y="974099"/>
                </a:cubicBezTo>
                <a:close/>
                <a:moveTo>
                  <a:pt x="2031185" y="170856"/>
                </a:moveTo>
                <a:cubicBezTo>
                  <a:pt x="2105222" y="96867"/>
                  <a:pt x="2225228" y="96910"/>
                  <a:pt x="2299218" y="170951"/>
                </a:cubicBezTo>
                <a:cubicBezTo>
                  <a:pt x="2373208" y="244993"/>
                  <a:pt x="2373161" y="364996"/>
                  <a:pt x="2299123" y="438985"/>
                </a:cubicBezTo>
                <a:lnTo>
                  <a:pt x="2113385" y="624818"/>
                </a:lnTo>
                <a:lnTo>
                  <a:pt x="1845733" y="356879"/>
                </a:lnTo>
                <a:close/>
                <a:moveTo>
                  <a:pt x="1522550" y="758263"/>
                </a:moveTo>
                <a:cubicBezTo>
                  <a:pt x="1522340" y="708038"/>
                  <a:pt x="1542228" y="659813"/>
                  <a:pt x="1577795" y="624341"/>
                </a:cubicBezTo>
                <a:lnTo>
                  <a:pt x="1763532" y="438509"/>
                </a:lnTo>
                <a:lnTo>
                  <a:pt x="2031470" y="706447"/>
                </a:lnTo>
                <a:lnTo>
                  <a:pt x="1845733" y="892470"/>
                </a:lnTo>
                <a:cubicBezTo>
                  <a:pt x="1771876" y="966432"/>
                  <a:pt x="1652042" y="966517"/>
                  <a:pt x="1578080" y="892661"/>
                </a:cubicBezTo>
                <a:cubicBezTo>
                  <a:pt x="1542457" y="857085"/>
                  <a:pt x="1522473" y="808793"/>
                  <a:pt x="1522550" y="758453"/>
                </a:cubicBezTo>
                <a:close/>
                <a:moveTo>
                  <a:pt x="1655233" y="1201842"/>
                </a:moveTo>
                <a:cubicBezTo>
                  <a:pt x="1468752" y="1388304"/>
                  <a:pt x="1468733" y="1690627"/>
                  <a:pt x="1655185" y="1877117"/>
                </a:cubicBezTo>
                <a:cubicBezTo>
                  <a:pt x="1841647" y="2063598"/>
                  <a:pt x="2143980" y="2063617"/>
                  <a:pt x="2330460" y="1877155"/>
                </a:cubicBezTo>
                <a:cubicBezTo>
                  <a:pt x="2516941" y="1690694"/>
                  <a:pt x="2516960" y="1388370"/>
                  <a:pt x="2330508" y="1201890"/>
                </a:cubicBezTo>
                <a:cubicBezTo>
                  <a:pt x="2330489" y="1201871"/>
                  <a:pt x="2330470" y="1201861"/>
                  <a:pt x="2330460" y="1201842"/>
                </a:cubicBezTo>
                <a:cubicBezTo>
                  <a:pt x="2143865" y="1015714"/>
                  <a:pt x="1841828" y="1015714"/>
                  <a:pt x="1655233" y="1201842"/>
                </a:cubicBezTo>
                <a:close/>
                <a:moveTo>
                  <a:pt x="1737148" y="1283757"/>
                </a:moveTo>
                <a:cubicBezTo>
                  <a:pt x="1862564" y="1158723"/>
                  <a:pt x="2060045" y="1142806"/>
                  <a:pt x="2203873" y="1246133"/>
                </a:cubicBezTo>
                <a:lnTo>
                  <a:pt x="1699048" y="1750958"/>
                </a:lnTo>
                <a:cubicBezTo>
                  <a:pt x="1595797" y="1607064"/>
                  <a:pt x="1611837" y="1409582"/>
                  <a:pt x="1736957" y="1284233"/>
                </a:cubicBezTo>
                <a:close/>
                <a:moveTo>
                  <a:pt x="2248640" y="1795250"/>
                </a:moveTo>
                <a:cubicBezTo>
                  <a:pt x="2123225" y="1920284"/>
                  <a:pt x="1925743" y="1936201"/>
                  <a:pt x="1781915" y="1832874"/>
                </a:cubicBezTo>
                <a:lnTo>
                  <a:pt x="2286740" y="1328049"/>
                </a:lnTo>
                <a:cubicBezTo>
                  <a:pt x="2390172" y="1472133"/>
                  <a:pt x="2373961" y="1669929"/>
                  <a:pt x="2248450" y="1795250"/>
                </a:cubicBezTo>
                <a:close/>
              </a:path>
            </a:pathLst>
          </a:custGeom>
          <a:solidFill>
            <a:srgbClr val="CC5500"/>
          </a:solidFill>
          <a:ln w="9525" cap="flat">
            <a:noFill/>
            <a:prstDash val="solid"/>
            <a:miter/>
          </a:ln>
        </p:spPr>
        <p:txBody>
          <a:bodyPr rtlCol="0" anchor="ctr"/>
          <a:lstStyle/>
          <a:p>
            <a:endParaRPr lang="en-IN"/>
          </a:p>
        </p:txBody>
      </p:sp>
      <p:grpSp>
        <p:nvGrpSpPr>
          <p:cNvPr id="29" name="Group 28">
            <a:extLst>
              <a:ext uri="{FF2B5EF4-FFF2-40B4-BE49-F238E27FC236}">
                <a16:creationId xmlns:a16="http://schemas.microsoft.com/office/drawing/2014/main" xmlns="" id="{C1515BF8-97EA-08B3-ABE4-49EC56E86616}"/>
              </a:ext>
            </a:extLst>
          </p:cNvPr>
          <p:cNvGrpSpPr/>
          <p:nvPr/>
        </p:nvGrpSpPr>
        <p:grpSpPr>
          <a:xfrm>
            <a:off x="838200" y="1408430"/>
            <a:ext cx="2470069" cy="2017202"/>
            <a:chOff x="6239636" y="2419350"/>
            <a:chExt cx="2470069" cy="2017202"/>
          </a:xfrm>
        </p:grpSpPr>
        <p:sp>
          <p:nvSpPr>
            <p:cNvPr id="21" name="Freeform: Shape 20">
              <a:extLst>
                <a:ext uri="{FF2B5EF4-FFF2-40B4-BE49-F238E27FC236}">
                  <a16:creationId xmlns:a16="http://schemas.microsoft.com/office/drawing/2014/main" xmlns="" id="{26617473-33F8-AF6D-CCC9-4453F6E7ACA6}"/>
                </a:ext>
              </a:extLst>
            </p:cNvPr>
            <p:cNvSpPr/>
            <p:nvPr/>
          </p:nvSpPr>
          <p:spPr>
            <a:xfrm>
              <a:off x="6239636" y="2419350"/>
              <a:ext cx="1321594" cy="2016442"/>
            </a:xfrm>
            <a:custGeom>
              <a:avLst/>
              <a:gdLst>
                <a:gd name="connsiteX0" fmla="*/ 1056967 w 1321594"/>
                <a:gd name="connsiteY0" fmla="*/ 560986 h 2016442"/>
                <a:gd name="connsiteX1" fmla="*/ 1056967 w 1321594"/>
                <a:gd name="connsiteY1" fmla="*/ 467451 h 2016442"/>
                <a:gd name="connsiteX2" fmla="*/ 1075160 w 1321594"/>
                <a:gd name="connsiteY2" fmla="*/ 467451 h 2016442"/>
                <a:gd name="connsiteX3" fmla="*/ 1200223 w 1321594"/>
                <a:gd name="connsiteY3" fmla="*/ 342483 h 2016442"/>
                <a:gd name="connsiteX4" fmla="*/ 1200223 w 1321594"/>
                <a:gd name="connsiteY4" fmla="*/ 125027 h 2016442"/>
                <a:gd name="connsiteX5" fmla="*/ 1075160 w 1321594"/>
                <a:gd name="connsiteY5" fmla="*/ -36 h 2016442"/>
                <a:gd name="connsiteX6" fmla="*/ 246485 w 1321594"/>
                <a:gd name="connsiteY6" fmla="*/ -36 h 2016442"/>
                <a:gd name="connsiteX7" fmla="*/ 121422 w 1321594"/>
                <a:gd name="connsiteY7" fmla="*/ 125027 h 2016442"/>
                <a:gd name="connsiteX8" fmla="*/ 121422 w 1321594"/>
                <a:gd name="connsiteY8" fmla="*/ 342483 h 2016442"/>
                <a:gd name="connsiteX9" fmla="*/ 246485 w 1321594"/>
                <a:gd name="connsiteY9" fmla="*/ 467451 h 2016442"/>
                <a:gd name="connsiteX10" fmla="*/ 264678 w 1321594"/>
                <a:gd name="connsiteY10" fmla="*/ 467451 h 2016442"/>
                <a:gd name="connsiteX11" fmla="*/ 264678 w 1321594"/>
                <a:gd name="connsiteY11" fmla="*/ 560986 h 2016442"/>
                <a:gd name="connsiteX12" fmla="*/ 10265 w 1321594"/>
                <a:gd name="connsiteY12" fmla="*/ 929413 h 2016442"/>
                <a:gd name="connsiteX13" fmla="*/ -22 w 1321594"/>
                <a:gd name="connsiteY13" fmla="*/ 962370 h 2016442"/>
                <a:gd name="connsiteX14" fmla="*/ -22 w 1321594"/>
                <a:gd name="connsiteY14" fmla="*/ 1838670 h 2016442"/>
                <a:gd name="connsiteX15" fmla="*/ 177810 w 1321594"/>
                <a:gd name="connsiteY15" fmla="*/ 2016406 h 2016442"/>
                <a:gd name="connsiteX16" fmla="*/ 1143740 w 1321594"/>
                <a:gd name="connsiteY16" fmla="*/ 2016406 h 2016442"/>
                <a:gd name="connsiteX17" fmla="*/ 1321572 w 1321594"/>
                <a:gd name="connsiteY17" fmla="*/ 1838670 h 2016442"/>
                <a:gd name="connsiteX18" fmla="*/ 1321572 w 1321594"/>
                <a:gd name="connsiteY18" fmla="*/ 962370 h 2016442"/>
                <a:gd name="connsiteX19" fmla="*/ 1311285 w 1321594"/>
                <a:gd name="connsiteY19" fmla="*/ 929413 h 2016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21594" h="2016442">
                  <a:moveTo>
                    <a:pt x="1056967" y="560986"/>
                  </a:moveTo>
                  <a:lnTo>
                    <a:pt x="1056967" y="467451"/>
                  </a:lnTo>
                  <a:lnTo>
                    <a:pt x="1075160" y="467451"/>
                  </a:lnTo>
                  <a:cubicBezTo>
                    <a:pt x="1144168" y="467398"/>
                    <a:pt x="1200118" y="411494"/>
                    <a:pt x="1200223" y="342483"/>
                  </a:cubicBezTo>
                  <a:lnTo>
                    <a:pt x="1200223" y="125027"/>
                  </a:lnTo>
                  <a:cubicBezTo>
                    <a:pt x="1200166" y="55978"/>
                    <a:pt x="1144207" y="16"/>
                    <a:pt x="1075160" y="-36"/>
                  </a:cubicBezTo>
                  <a:lnTo>
                    <a:pt x="246485" y="-36"/>
                  </a:lnTo>
                  <a:cubicBezTo>
                    <a:pt x="177438" y="16"/>
                    <a:pt x="121479" y="55978"/>
                    <a:pt x="121422" y="125027"/>
                  </a:cubicBezTo>
                  <a:lnTo>
                    <a:pt x="121422" y="342483"/>
                  </a:lnTo>
                  <a:cubicBezTo>
                    <a:pt x="121526" y="411494"/>
                    <a:pt x="177476" y="467398"/>
                    <a:pt x="246485" y="467451"/>
                  </a:cubicBezTo>
                  <a:lnTo>
                    <a:pt x="264678" y="467451"/>
                  </a:lnTo>
                  <a:lnTo>
                    <a:pt x="264678" y="560986"/>
                  </a:lnTo>
                  <a:lnTo>
                    <a:pt x="10265" y="929413"/>
                  </a:lnTo>
                  <a:cubicBezTo>
                    <a:pt x="3578" y="939110"/>
                    <a:pt x="-3" y="950597"/>
                    <a:pt x="-22" y="962370"/>
                  </a:cubicBezTo>
                  <a:lnTo>
                    <a:pt x="-22" y="1838670"/>
                  </a:lnTo>
                  <a:cubicBezTo>
                    <a:pt x="140" y="1936806"/>
                    <a:pt x="79673" y="2016302"/>
                    <a:pt x="177810" y="2016406"/>
                  </a:cubicBezTo>
                  <a:lnTo>
                    <a:pt x="1143740" y="2016406"/>
                  </a:lnTo>
                  <a:cubicBezTo>
                    <a:pt x="1241895" y="2016349"/>
                    <a:pt x="1321467" y="1936825"/>
                    <a:pt x="1321572" y="1838670"/>
                  </a:cubicBezTo>
                  <a:lnTo>
                    <a:pt x="1321572" y="962370"/>
                  </a:lnTo>
                  <a:cubicBezTo>
                    <a:pt x="1321619" y="950587"/>
                    <a:pt x="1318028" y="939072"/>
                    <a:pt x="1311285" y="929413"/>
                  </a:cubicBezTo>
                  <a:close/>
                </a:path>
              </a:pathLst>
            </a:custGeom>
            <a:solidFill>
              <a:srgbClr val="CC5500"/>
            </a:solidFill>
            <a:ln w="9525" cap="flat">
              <a:noFill/>
              <a:prstDash val="solid"/>
              <a:miter/>
            </a:ln>
          </p:spPr>
          <p:txBody>
            <a:bodyPr rtlCol="0" anchor="ctr"/>
            <a:lstStyle/>
            <a:p>
              <a:endParaRPr lang="en-IN" dirty="0"/>
            </a:p>
          </p:txBody>
        </p:sp>
        <p:sp>
          <p:nvSpPr>
            <p:cNvPr id="22" name="Freeform: Shape 21">
              <a:extLst>
                <a:ext uri="{FF2B5EF4-FFF2-40B4-BE49-F238E27FC236}">
                  <a16:creationId xmlns:a16="http://schemas.microsoft.com/office/drawing/2014/main" xmlns="" id="{F92AFAC9-41E8-5C64-2007-4DF6D543606B}"/>
                </a:ext>
              </a:extLst>
            </p:cNvPr>
            <p:cNvSpPr/>
            <p:nvPr/>
          </p:nvSpPr>
          <p:spPr>
            <a:xfrm>
              <a:off x="6476523" y="2534888"/>
              <a:ext cx="847725" cy="236505"/>
            </a:xfrm>
            <a:custGeom>
              <a:avLst/>
              <a:gdLst>
                <a:gd name="connsiteX0" fmla="*/ -22 w 847725"/>
                <a:gd name="connsiteY0" fmla="*/ 226945 h 236505"/>
                <a:gd name="connsiteX1" fmla="*/ -22 w 847725"/>
                <a:gd name="connsiteY1" fmla="*/ 9489 h 236505"/>
                <a:gd name="connsiteX2" fmla="*/ 9503 w 847725"/>
                <a:gd name="connsiteY2" fmla="*/ -36 h 236505"/>
                <a:gd name="connsiteX3" fmla="*/ 838178 w 847725"/>
                <a:gd name="connsiteY3" fmla="*/ -36 h 236505"/>
                <a:gd name="connsiteX4" fmla="*/ 847703 w 847725"/>
                <a:gd name="connsiteY4" fmla="*/ 9489 h 236505"/>
                <a:gd name="connsiteX5" fmla="*/ 847703 w 847725"/>
                <a:gd name="connsiteY5" fmla="*/ 226945 h 236505"/>
                <a:gd name="connsiteX6" fmla="*/ 838178 w 847725"/>
                <a:gd name="connsiteY6" fmla="*/ 236470 h 236505"/>
                <a:gd name="connsiteX7" fmla="*/ 9503 w 847725"/>
                <a:gd name="connsiteY7" fmla="*/ 236470 h 236505"/>
                <a:gd name="connsiteX8" fmla="*/ -22 w 847725"/>
                <a:gd name="connsiteY8" fmla="*/ 226945 h 23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236505">
                  <a:moveTo>
                    <a:pt x="-22" y="226945"/>
                  </a:moveTo>
                  <a:lnTo>
                    <a:pt x="-22" y="9489"/>
                  </a:lnTo>
                  <a:cubicBezTo>
                    <a:pt x="-22" y="4228"/>
                    <a:pt x="4245" y="-36"/>
                    <a:pt x="9503" y="-36"/>
                  </a:cubicBezTo>
                  <a:lnTo>
                    <a:pt x="838178" y="-36"/>
                  </a:lnTo>
                  <a:cubicBezTo>
                    <a:pt x="843436" y="-36"/>
                    <a:pt x="847703" y="4228"/>
                    <a:pt x="847703" y="9489"/>
                  </a:cubicBezTo>
                  <a:lnTo>
                    <a:pt x="847703" y="226945"/>
                  </a:lnTo>
                  <a:cubicBezTo>
                    <a:pt x="847703" y="232205"/>
                    <a:pt x="843436" y="236470"/>
                    <a:pt x="838178" y="236470"/>
                  </a:cubicBezTo>
                  <a:lnTo>
                    <a:pt x="9503" y="236470"/>
                  </a:lnTo>
                  <a:cubicBezTo>
                    <a:pt x="4245" y="236470"/>
                    <a:pt x="-22" y="232205"/>
                    <a:pt x="-22" y="226945"/>
                  </a:cubicBezTo>
                  <a:close/>
                </a:path>
              </a:pathLst>
            </a:custGeom>
            <a:solidFill>
              <a:srgbClr val="FFFFFF">
                <a:alpha val="50000"/>
              </a:srgbClr>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29FCDA87-7334-2696-6D36-1A64D1EA560A}"/>
                </a:ext>
              </a:extLst>
            </p:cNvPr>
            <p:cNvSpPr/>
            <p:nvPr/>
          </p:nvSpPr>
          <p:spPr>
            <a:xfrm>
              <a:off x="6355174" y="3439572"/>
              <a:ext cx="1090326" cy="528256"/>
            </a:xfrm>
            <a:custGeom>
              <a:avLst/>
              <a:gdLst>
                <a:gd name="connsiteX0" fmla="*/ 0 w 1090326"/>
                <a:gd name="connsiteY0" fmla="*/ 0 h 528256"/>
                <a:gd name="connsiteX1" fmla="*/ 1090327 w 1090326"/>
                <a:gd name="connsiteY1" fmla="*/ 0 h 528256"/>
                <a:gd name="connsiteX2" fmla="*/ 1090327 w 1090326"/>
                <a:gd name="connsiteY2" fmla="*/ 528257 h 528256"/>
                <a:gd name="connsiteX3" fmla="*/ 0 w 1090326"/>
                <a:gd name="connsiteY3" fmla="*/ 528257 h 528256"/>
              </a:gdLst>
              <a:ahLst/>
              <a:cxnLst>
                <a:cxn ang="0">
                  <a:pos x="connsiteX0" y="connsiteY0"/>
                </a:cxn>
                <a:cxn ang="0">
                  <a:pos x="connsiteX1" y="connsiteY1"/>
                </a:cxn>
                <a:cxn ang="0">
                  <a:pos x="connsiteX2" y="connsiteY2"/>
                </a:cxn>
                <a:cxn ang="0">
                  <a:pos x="connsiteX3" y="connsiteY3"/>
                </a:cxn>
              </a:cxnLst>
              <a:rect l="l" t="t" r="r" b="b"/>
              <a:pathLst>
                <a:path w="1090326" h="528256">
                  <a:moveTo>
                    <a:pt x="0" y="0"/>
                  </a:moveTo>
                  <a:lnTo>
                    <a:pt x="1090327" y="0"/>
                  </a:lnTo>
                  <a:lnTo>
                    <a:pt x="1090327" y="528257"/>
                  </a:lnTo>
                  <a:lnTo>
                    <a:pt x="0" y="528257"/>
                  </a:lnTo>
                  <a:close/>
                </a:path>
              </a:pathLst>
            </a:custGeom>
            <a:solidFill>
              <a:srgbClr val="FFFFFF">
                <a:alpha val="25000"/>
              </a:srgbClr>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FD4496C3-CA7D-FAAE-D49F-828A9DF8BF54}"/>
                </a:ext>
              </a:extLst>
            </p:cNvPr>
            <p:cNvSpPr/>
            <p:nvPr/>
          </p:nvSpPr>
          <p:spPr>
            <a:xfrm>
              <a:off x="6693530" y="3499294"/>
              <a:ext cx="411166" cy="408717"/>
            </a:xfrm>
            <a:custGeom>
              <a:avLst/>
              <a:gdLst>
                <a:gd name="connsiteX0" fmla="*/ 411144 w 411166"/>
                <a:gd name="connsiteY0" fmla="*/ 204180 h 408717"/>
                <a:gd name="connsiteX1" fmla="*/ 353328 w 411166"/>
                <a:gd name="connsiteY1" fmla="*/ 262092 h 408717"/>
                <a:gd name="connsiteX2" fmla="*/ 264650 w 411166"/>
                <a:gd name="connsiteY2" fmla="*/ 262092 h 408717"/>
                <a:gd name="connsiteX3" fmla="*/ 264650 w 411166"/>
                <a:gd name="connsiteY3" fmla="*/ 350770 h 408717"/>
                <a:gd name="connsiteX4" fmla="*/ 206738 w 411166"/>
                <a:gd name="connsiteY4" fmla="*/ 408682 h 408717"/>
                <a:gd name="connsiteX5" fmla="*/ 148826 w 411166"/>
                <a:gd name="connsiteY5" fmla="*/ 350770 h 408717"/>
                <a:gd name="connsiteX6" fmla="*/ 148826 w 411166"/>
                <a:gd name="connsiteY6" fmla="*/ 262282 h 408717"/>
                <a:gd name="connsiteX7" fmla="*/ 60243 w 411166"/>
                <a:gd name="connsiteY7" fmla="*/ 262282 h 408717"/>
                <a:gd name="connsiteX8" fmla="*/ 26 w 411166"/>
                <a:gd name="connsiteY8" fmla="*/ 206771 h 408717"/>
                <a:gd name="connsiteX9" fmla="*/ 55547 w 411166"/>
                <a:gd name="connsiteY9" fmla="*/ 146554 h 408717"/>
                <a:gd name="connsiteX10" fmla="*/ 60243 w 411166"/>
                <a:gd name="connsiteY10" fmla="*/ 146554 h 408717"/>
                <a:gd name="connsiteX11" fmla="*/ 148826 w 411166"/>
                <a:gd name="connsiteY11" fmla="*/ 146554 h 408717"/>
                <a:gd name="connsiteX12" fmla="*/ 148826 w 411166"/>
                <a:gd name="connsiteY12" fmla="*/ 57876 h 408717"/>
                <a:gd name="connsiteX13" fmla="*/ 206738 w 411166"/>
                <a:gd name="connsiteY13" fmla="*/ -36 h 408717"/>
                <a:gd name="connsiteX14" fmla="*/ 264650 w 411166"/>
                <a:gd name="connsiteY14" fmla="*/ 57876 h 408717"/>
                <a:gd name="connsiteX15" fmla="*/ 264650 w 411166"/>
                <a:gd name="connsiteY15" fmla="*/ 147030 h 408717"/>
                <a:gd name="connsiteX16" fmla="*/ 353328 w 411166"/>
                <a:gd name="connsiteY16" fmla="*/ 147030 h 408717"/>
                <a:gd name="connsiteX17" fmla="*/ 411144 w 411166"/>
                <a:gd name="connsiteY17" fmla="*/ 204180 h 40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1166" h="408717">
                  <a:moveTo>
                    <a:pt x="411144" y="204180"/>
                  </a:moveTo>
                  <a:cubicBezTo>
                    <a:pt x="411144" y="236127"/>
                    <a:pt x="385274" y="262035"/>
                    <a:pt x="353328" y="262092"/>
                  </a:cubicBezTo>
                  <a:lnTo>
                    <a:pt x="264650" y="262092"/>
                  </a:lnTo>
                  <a:lnTo>
                    <a:pt x="264650" y="350770"/>
                  </a:lnTo>
                  <a:cubicBezTo>
                    <a:pt x="264650" y="382755"/>
                    <a:pt x="238723" y="408682"/>
                    <a:pt x="206738" y="408682"/>
                  </a:cubicBezTo>
                  <a:cubicBezTo>
                    <a:pt x="174753" y="408682"/>
                    <a:pt x="148826" y="382755"/>
                    <a:pt x="148826" y="350770"/>
                  </a:cubicBezTo>
                  <a:lnTo>
                    <a:pt x="148826" y="262282"/>
                  </a:lnTo>
                  <a:lnTo>
                    <a:pt x="60243" y="262282"/>
                  </a:lnTo>
                  <a:cubicBezTo>
                    <a:pt x="28287" y="263578"/>
                    <a:pt x="1331" y="238727"/>
                    <a:pt x="26" y="206771"/>
                  </a:cubicBezTo>
                  <a:cubicBezTo>
                    <a:pt x="-1269" y="174805"/>
                    <a:pt x="23591" y="147849"/>
                    <a:pt x="55547" y="146554"/>
                  </a:cubicBezTo>
                  <a:cubicBezTo>
                    <a:pt x="57110" y="146487"/>
                    <a:pt x="58681" y="146487"/>
                    <a:pt x="60243" y="146554"/>
                  </a:cubicBezTo>
                  <a:lnTo>
                    <a:pt x="148826" y="146554"/>
                  </a:lnTo>
                  <a:lnTo>
                    <a:pt x="148826" y="57876"/>
                  </a:lnTo>
                  <a:cubicBezTo>
                    <a:pt x="148826" y="25891"/>
                    <a:pt x="174753" y="-36"/>
                    <a:pt x="206738" y="-36"/>
                  </a:cubicBezTo>
                  <a:cubicBezTo>
                    <a:pt x="238723" y="-36"/>
                    <a:pt x="264650" y="25891"/>
                    <a:pt x="264650" y="57876"/>
                  </a:cubicBezTo>
                  <a:lnTo>
                    <a:pt x="264650" y="147030"/>
                  </a:lnTo>
                  <a:lnTo>
                    <a:pt x="353328" y="147030"/>
                  </a:lnTo>
                  <a:cubicBezTo>
                    <a:pt x="384998" y="147030"/>
                    <a:pt x="410783" y="172509"/>
                    <a:pt x="411144" y="204180"/>
                  </a:cubicBezTo>
                  <a:close/>
                </a:path>
              </a:pathLst>
            </a:custGeom>
            <a:solidFill>
              <a:srgbClr val="FFFFFF"/>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B2E9127E-5CF8-13A4-BDCB-7B2AD452A067}"/>
                </a:ext>
              </a:extLst>
            </p:cNvPr>
            <p:cNvSpPr/>
            <p:nvPr/>
          </p:nvSpPr>
          <p:spPr>
            <a:xfrm>
              <a:off x="7645847" y="2419352"/>
              <a:ext cx="1063620" cy="1063618"/>
            </a:xfrm>
            <a:custGeom>
              <a:avLst/>
              <a:gdLst>
                <a:gd name="connsiteX0" fmla="*/ 521055 w 1063620"/>
                <a:gd name="connsiteY0" fmla="*/ 974178 h 1063618"/>
                <a:gd name="connsiteX1" fmla="*/ 974445 w 1063620"/>
                <a:gd name="connsiteY1" fmla="*/ 520788 h 1063618"/>
                <a:gd name="connsiteX2" fmla="*/ 974445 w 1063620"/>
                <a:gd name="connsiteY2" fmla="*/ 89115 h 1063618"/>
                <a:gd name="connsiteX3" fmla="*/ 933487 w 1063620"/>
                <a:gd name="connsiteY3" fmla="*/ 130072 h 1063618"/>
                <a:gd name="connsiteX4" fmla="*/ 974445 w 1063620"/>
                <a:gd name="connsiteY4" fmla="*/ 89115 h 1063618"/>
                <a:gd name="connsiteX5" fmla="*/ 542772 w 1063620"/>
                <a:gd name="connsiteY5" fmla="*/ 89115 h 1063618"/>
                <a:gd name="connsiteX6" fmla="*/ 89382 w 1063620"/>
                <a:gd name="connsiteY6" fmla="*/ 542505 h 1063618"/>
                <a:gd name="connsiteX7" fmla="*/ 89382 w 1063620"/>
                <a:gd name="connsiteY7" fmla="*/ 974178 h 1063618"/>
                <a:gd name="connsiteX8" fmla="*/ 521055 w 1063620"/>
                <a:gd name="connsiteY8" fmla="*/ 974178 h 1063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620" h="1063618">
                  <a:moveTo>
                    <a:pt x="521055" y="974178"/>
                  </a:moveTo>
                  <a:lnTo>
                    <a:pt x="974445" y="520788"/>
                  </a:lnTo>
                  <a:cubicBezTo>
                    <a:pt x="1093317" y="401446"/>
                    <a:pt x="1093317" y="208457"/>
                    <a:pt x="974445" y="89115"/>
                  </a:cubicBezTo>
                  <a:lnTo>
                    <a:pt x="933487" y="130072"/>
                  </a:lnTo>
                  <a:lnTo>
                    <a:pt x="974445" y="89115"/>
                  </a:lnTo>
                  <a:cubicBezTo>
                    <a:pt x="855106" y="-29753"/>
                    <a:pt x="662110" y="-29753"/>
                    <a:pt x="542772" y="89115"/>
                  </a:cubicBezTo>
                  <a:lnTo>
                    <a:pt x="89382" y="542505"/>
                  </a:lnTo>
                  <a:cubicBezTo>
                    <a:pt x="-29824" y="661710"/>
                    <a:pt x="-29824" y="854973"/>
                    <a:pt x="89382" y="974178"/>
                  </a:cubicBezTo>
                  <a:cubicBezTo>
                    <a:pt x="208587" y="1093383"/>
                    <a:pt x="401850" y="1093383"/>
                    <a:pt x="521055" y="974178"/>
                  </a:cubicBezTo>
                  <a:close/>
                </a:path>
              </a:pathLst>
            </a:custGeom>
            <a:solidFill>
              <a:srgbClr val="CC5500"/>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14B9CA84-B09F-6246-8F4E-63CBF18C5D0A}"/>
                </a:ext>
              </a:extLst>
            </p:cNvPr>
            <p:cNvSpPr/>
            <p:nvPr/>
          </p:nvSpPr>
          <p:spPr>
            <a:xfrm rot="2700000">
              <a:off x="7872533" y="2893080"/>
              <a:ext cx="610457" cy="115824"/>
            </a:xfrm>
            <a:custGeom>
              <a:avLst/>
              <a:gdLst>
                <a:gd name="connsiteX0" fmla="*/ -22 w 610457"/>
                <a:gd name="connsiteY0" fmla="*/ -36 h 115824"/>
                <a:gd name="connsiteX1" fmla="*/ 610435 w 610457"/>
                <a:gd name="connsiteY1" fmla="*/ -36 h 115824"/>
                <a:gd name="connsiteX2" fmla="*/ 610435 w 610457"/>
                <a:gd name="connsiteY2" fmla="*/ 115788 h 115824"/>
                <a:gd name="connsiteX3" fmla="*/ -22 w 610457"/>
                <a:gd name="connsiteY3" fmla="*/ 115788 h 115824"/>
              </a:gdLst>
              <a:ahLst/>
              <a:cxnLst>
                <a:cxn ang="0">
                  <a:pos x="connsiteX0" y="connsiteY0"/>
                </a:cxn>
                <a:cxn ang="0">
                  <a:pos x="connsiteX1" y="connsiteY1"/>
                </a:cxn>
                <a:cxn ang="0">
                  <a:pos x="connsiteX2" y="connsiteY2"/>
                </a:cxn>
                <a:cxn ang="0">
                  <a:pos x="connsiteX3" y="connsiteY3"/>
                </a:cxn>
              </a:cxnLst>
              <a:rect l="l" t="t" r="r" b="b"/>
              <a:pathLst>
                <a:path w="610457" h="115824">
                  <a:moveTo>
                    <a:pt x="-22" y="-36"/>
                  </a:moveTo>
                  <a:lnTo>
                    <a:pt x="610435" y="-36"/>
                  </a:lnTo>
                  <a:lnTo>
                    <a:pt x="610435" y="115788"/>
                  </a:lnTo>
                  <a:lnTo>
                    <a:pt x="-22" y="115788"/>
                  </a:lnTo>
                  <a:close/>
                </a:path>
              </a:pathLst>
            </a:custGeom>
            <a:solidFill>
              <a:srgbClr val="FFFFFF">
                <a:alpha val="50000"/>
              </a:srgbClr>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21CE8E31-C6D1-2164-656F-58AC54B1514C}"/>
                </a:ext>
              </a:extLst>
            </p:cNvPr>
            <p:cNvSpPr/>
            <p:nvPr/>
          </p:nvSpPr>
          <p:spPr>
            <a:xfrm>
              <a:off x="7754731" y="3481809"/>
              <a:ext cx="954974" cy="954743"/>
            </a:xfrm>
            <a:custGeom>
              <a:avLst/>
              <a:gdLst>
                <a:gd name="connsiteX0" fmla="*/ 139851 w 954974"/>
                <a:gd name="connsiteY0" fmla="*/ 139560 h 954743"/>
                <a:gd name="connsiteX1" fmla="*/ 139804 w 954974"/>
                <a:gd name="connsiteY1" fmla="*/ 814835 h 954743"/>
                <a:gd name="connsiteX2" fmla="*/ 815079 w 954974"/>
                <a:gd name="connsiteY2" fmla="*/ 814873 h 954743"/>
                <a:gd name="connsiteX3" fmla="*/ 815126 w 954974"/>
                <a:gd name="connsiteY3" fmla="*/ 139607 h 954743"/>
                <a:gd name="connsiteX4" fmla="*/ 815079 w 954974"/>
                <a:gd name="connsiteY4" fmla="*/ 139560 h 954743"/>
                <a:gd name="connsiteX5" fmla="*/ 139851 w 954974"/>
                <a:gd name="connsiteY5" fmla="*/ 139560 h 95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4974" h="954743">
                  <a:moveTo>
                    <a:pt x="139851" y="139560"/>
                  </a:moveTo>
                  <a:cubicBezTo>
                    <a:pt x="-46629" y="326021"/>
                    <a:pt x="-46648" y="628345"/>
                    <a:pt x="139804" y="814835"/>
                  </a:cubicBezTo>
                  <a:cubicBezTo>
                    <a:pt x="326265" y="1001315"/>
                    <a:pt x="628598" y="1001334"/>
                    <a:pt x="815079" y="814873"/>
                  </a:cubicBezTo>
                  <a:cubicBezTo>
                    <a:pt x="1001559" y="628411"/>
                    <a:pt x="1001578" y="326088"/>
                    <a:pt x="815126" y="139607"/>
                  </a:cubicBezTo>
                  <a:cubicBezTo>
                    <a:pt x="815107" y="139588"/>
                    <a:pt x="815098" y="139579"/>
                    <a:pt x="815079" y="139560"/>
                  </a:cubicBezTo>
                  <a:cubicBezTo>
                    <a:pt x="628484" y="-46568"/>
                    <a:pt x="326446" y="-46568"/>
                    <a:pt x="139851" y="139560"/>
                  </a:cubicBezTo>
                  <a:close/>
                </a:path>
              </a:pathLst>
            </a:custGeom>
            <a:solidFill>
              <a:srgbClr val="CC5500"/>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97CB66FB-4BCE-2AD4-6945-A6FA2A3ADCF0}"/>
                </a:ext>
              </a:extLst>
            </p:cNvPr>
            <p:cNvSpPr/>
            <p:nvPr/>
          </p:nvSpPr>
          <p:spPr>
            <a:xfrm>
              <a:off x="7856219" y="3583781"/>
              <a:ext cx="751998" cy="750951"/>
            </a:xfrm>
            <a:custGeom>
              <a:avLst/>
              <a:gdLst>
                <a:gd name="connsiteX0" fmla="*/ 38364 w 751998"/>
                <a:gd name="connsiteY0" fmla="*/ 712815 h 750951"/>
                <a:gd name="connsiteX1" fmla="*/ 81893 w 751998"/>
                <a:gd name="connsiteY1" fmla="*/ 750915 h 750951"/>
                <a:gd name="connsiteX2" fmla="*/ 751976 w 751998"/>
                <a:gd name="connsiteY2" fmla="*/ 81593 h 750951"/>
                <a:gd name="connsiteX3" fmla="*/ 713876 w 751998"/>
                <a:gd name="connsiteY3" fmla="*/ 38064 h 750951"/>
                <a:gd name="connsiteX4" fmla="*/ 670347 w 751998"/>
                <a:gd name="connsiteY4" fmla="*/ -36 h 750951"/>
                <a:gd name="connsiteX5" fmla="*/ -22 w 751998"/>
                <a:gd name="connsiteY5" fmla="*/ 669286 h 750951"/>
                <a:gd name="connsiteX6" fmla="*/ 38364 w 751998"/>
                <a:gd name="connsiteY6" fmla="*/ 712815 h 75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1998" h="750951">
                  <a:moveTo>
                    <a:pt x="38364" y="712815"/>
                  </a:moveTo>
                  <a:cubicBezTo>
                    <a:pt x="52099" y="726379"/>
                    <a:pt x="66634" y="739094"/>
                    <a:pt x="81893" y="750915"/>
                  </a:cubicBezTo>
                  <a:lnTo>
                    <a:pt x="751976" y="81593"/>
                  </a:lnTo>
                  <a:cubicBezTo>
                    <a:pt x="740175" y="66315"/>
                    <a:pt x="727459" y="51780"/>
                    <a:pt x="713876" y="38064"/>
                  </a:cubicBezTo>
                  <a:cubicBezTo>
                    <a:pt x="700142" y="24510"/>
                    <a:pt x="685607" y="11784"/>
                    <a:pt x="670347" y="-36"/>
                  </a:cubicBezTo>
                  <a:lnTo>
                    <a:pt x="-22" y="669286"/>
                  </a:lnTo>
                  <a:cubicBezTo>
                    <a:pt x="11913" y="684526"/>
                    <a:pt x="24733" y="699061"/>
                    <a:pt x="38364" y="712815"/>
                  </a:cubicBezTo>
                  <a:close/>
                </a:path>
              </a:pathLst>
            </a:custGeom>
            <a:solidFill>
              <a:srgbClr val="FFFFFF">
                <a:alpha val="50000"/>
              </a:srgbClr>
            </a:solidFill>
            <a:ln w="9525" cap="flat">
              <a:noFill/>
              <a:prstDash val="solid"/>
              <a:miter/>
            </a:ln>
          </p:spPr>
          <p:txBody>
            <a:bodyPr rtlCol="0" anchor="ctr"/>
            <a:lstStyle/>
            <a:p>
              <a:endParaRPr lang="en-IN"/>
            </a:p>
          </p:txBody>
        </p:sp>
      </p:grpSp>
      <p:sp>
        <p:nvSpPr>
          <p:cNvPr id="33" name="Freeform: Shape 32">
            <a:extLst>
              <a:ext uri="{FF2B5EF4-FFF2-40B4-BE49-F238E27FC236}">
                <a16:creationId xmlns:a16="http://schemas.microsoft.com/office/drawing/2014/main" xmlns="" id="{2BD5F88B-1333-14DA-2F43-B3CCB107B25A}"/>
              </a:ext>
            </a:extLst>
          </p:cNvPr>
          <p:cNvSpPr/>
          <p:nvPr/>
        </p:nvSpPr>
        <p:spPr>
          <a:xfrm>
            <a:off x="3501578" y="4102418"/>
            <a:ext cx="901255" cy="2374582"/>
          </a:xfrm>
          <a:custGeom>
            <a:avLst/>
            <a:gdLst>
              <a:gd name="connsiteX0" fmla="*/ 498993 w 901255"/>
              <a:gd name="connsiteY0" fmla="*/ 2095680 h 2374582"/>
              <a:gd name="connsiteX1" fmla="*/ 603768 w 901255"/>
              <a:gd name="connsiteY1" fmla="*/ 1956996 h 2374582"/>
              <a:gd name="connsiteX2" fmla="*/ 603768 w 901255"/>
              <a:gd name="connsiteY2" fmla="*/ 1876986 h 2374582"/>
              <a:gd name="connsiteX3" fmla="*/ 746643 w 901255"/>
              <a:gd name="connsiteY3" fmla="*/ 1577330 h 2374582"/>
              <a:gd name="connsiteX4" fmla="*/ 746643 w 901255"/>
              <a:gd name="connsiteY4" fmla="*/ 740177 h 2374582"/>
              <a:gd name="connsiteX5" fmla="*/ 804555 w 901255"/>
              <a:gd name="connsiteY5" fmla="*/ 740177 h 2374582"/>
              <a:gd name="connsiteX6" fmla="*/ 901233 w 901255"/>
              <a:gd name="connsiteY6" fmla="*/ 643689 h 2374582"/>
              <a:gd name="connsiteX7" fmla="*/ 901233 w 901255"/>
              <a:gd name="connsiteY7" fmla="*/ 643594 h 2374582"/>
              <a:gd name="connsiteX8" fmla="*/ 901233 w 901255"/>
              <a:gd name="connsiteY8" fmla="*/ 542057 h 2374582"/>
              <a:gd name="connsiteX9" fmla="*/ 804650 w 901255"/>
              <a:gd name="connsiteY9" fmla="*/ 445474 h 2374582"/>
              <a:gd name="connsiteX10" fmla="*/ 647392 w 901255"/>
              <a:gd name="connsiteY10" fmla="*/ 445474 h 2374582"/>
              <a:gd name="connsiteX11" fmla="*/ 647392 w 901255"/>
              <a:gd name="connsiteY11" fmla="*/ 96478 h 2374582"/>
              <a:gd name="connsiteX12" fmla="*/ 753882 w 901255"/>
              <a:gd name="connsiteY12" fmla="*/ 96478 h 2374582"/>
              <a:gd name="connsiteX13" fmla="*/ 802269 w 901255"/>
              <a:gd name="connsiteY13" fmla="*/ 48091 h 2374582"/>
              <a:gd name="connsiteX14" fmla="*/ 753882 w 901255"/>
              <a:gd name="connsiteY14" fmla="*/ -296 h 2374582"/>
              <a:gd name="connsiteX15" fmla="*/ 147520 w 901255"/>
              <a:gd name="connsiteY15" fmla="*/ -296 h 2374582"/>
              <a:gd name="connsiteX16" fmla="*/ 99133 w 901255"/>
              <a:gd name="connsiteY16" fmla="*/ 48091 h 2374582"/>
              <a:gd name="connsiteX17" fmla="*/ 147520 w 901255"/>
              <a:gd name="connsiteY17" fmla="*/ 96478 h 2374582"/>
              <a:gd name="connsiteX18" fmla="*/ 253819 w 901255"/>
              <a:gd name="connsiteY18" fmla="*/ 96478 h 2374582"/>
              <a:gd name="connsiteX19" fmla="*/ 253819 w 901255"/>
              <a:gd name="connsiteY19" fmla="*/ 445474 h 2374582"/>
              <a:gd name="connsiteX20" fmla="*/ 96561 w 901255"/>
              <a:gd name="connsiteY20" fmla="*/ 445474 h 2374582"/>
              <a:gd name="connsiteX21" fmla="*/ -22 w 901255"/>
              <a:gd name="connsiteY21" fmla="*/ 542057 h 2374582"/>
              <a:gd name="connsiteX22" fmla="*/ -22 w 901255"/>
              <a:gd name="connsiteY22" fmla="*/ 643594 h 2374582"/>
              <a:gd name="connsiteX23" fmla="*/ 96657 w 901255"/>
              <a:gd name="connsiteY23" fmla="*/ 740177 h 2374582"/>
              <a:gd name="connsiteX24" fmla="*/ 154569 w 901255"/>
              <a:gd name="connsiteY24" fmla="*/ 740177 h 2374582"/>
              <a:gd name="connsiteX25" fmla="*/ 154569 w 901255"/>
              <a:gd name="connsiteY25" fmla="*/ 1335395 h 2374582"/>
              <a:gd name="connsiteX26" fmla="*/ 154569 w 901255"/>
              <a:gd name="connsiteY26" fmla="*/ 1577330 h 2374582"/>
              <a:gd name="connsiteX27" fmla="*/ 309159 w 901255"/>
              <a:gd name="connsiteY27" fmla="*/ 1886035 h 2374582"/>
              <a:gd name="connsiteX28" fmla="*/ 309159 w 901255"/>
              <a:gd name="connsiteY28" fmla="*/ 1957091 h 2374582"/>
              <a:gd name="connsiteX29" fmla="*/ 351260 w 901255"/>
              <a:gd name="connsiteY29" fmla="*/ 2058437 h 2374582"/>
              <a:gd name="connsiteX30" fmla="*/ 402314 w 901255"/>
              <a:gd name="connsiteY30" fmla="*/ 2091298 h 2374582"/>
              <a:gd name="connsiteX31" fmla="*/ 402314 w 901255"/>
              <a:gd name="connsiteY31" fmla="*/ 2325995 h 2374582"/>
              <a:gd name="connsiteX32" fmla="*/ 450606 w 901255"/>
              <a:gd name="connsiteY32" fmla="*/ 2374286 h 2374582"/>
              <a:gd name="connsiteX33" fmla="*/ 498897 w 901255"/>
              <a:gd name="connsiteY33" fmla="*/ 2325995 h 2374582"/>
              <a:gd name="connsiteX34" fmla="*/ 350212 w 901255"/>
              <a:gd name="connsiteY34" fmla="*/ 96478 h 2374582"/>
              <a:gd name="connsiteX35" fmla="*/ 550237 w 901255"/>
              <a:gd name="connsiteY35" fmla="*/ 96478 h 2374582"/>
              <a:gd name="connsiteX36" fmla="*/ 550237 w 901255"/>
              <a:gd name="connsiteY36" fmla="*/ 445474 h 2374582"/>
              <a:gd name="connsiteX37" fmla="*/ 350212 w 901255"/>
              <a:gd name="connsiteY37" fmla="*/ 445474 h 2374582"/>
              <a:gd name="connsiteX38" fmla="*/ 203146 w 901255"/>
              <a:gd name="connsiteY38" fmla="*/ 643594 h 2374582"/>
              <a:gd name="connsiteX39" fmla="*/ 97038 w 901255"/>
              <a:gd name="connsiteY39" fmla="*/ 643594 h 2374582"/>
              <a:gd name="connsiteX40" fmla="*/ 97038 w 901255"/>
              <a:gd name="connsiteY40" fmla="*/ 542057 h 2374582"/>
              <a:gd name="connsiteX41" fmla="*/ 804269 w 901255"/>
              <a:gd name="connsiteY41" fmla="*/ 542057 h 2374582"/>
              <a:gd name="connsiteX42" fmla="*/ 804269 w 901255"/>
              <a:gd name="connsiteY42" fmla="*/ 643499 h 2374582"/>
              <a:gd name="connsiteX43" fmla="*/ 697779 w 901255"/>
              <a:gd name="connsiteY43" fmla="*/ 643499 h 2374582"/>
              <a:gd name="connsiteX44" fmla="*/ 454225 w 901255"/>
              <a:gd name="connsiteY44" fmla="*/ 2005669 h 2374582"/>
              <a:gd name="connsiteX45" fmla="*/ 405933 w 901255"/>
              <a:gd name="connsiteY45" fmla="*/ 1957377 h 2374582"/>
              <a:gd name="connsiteX46" fmla="*/ 405933 w 901255"/>
              <a:gd name="connsiteY46" fmla="*/ 1957282 h 2374582"/>
              <a:gd name="connsiteX47" fmla="*/ 405933 w 901255"/>
              <a:gd name="connsiteY47" fmla="*/ 1858222 h 2374582"/>
              <a:gd name="connsiteX48" fmla="*/ 378787 w 901255"/>
              <a:gd name="connsiteY48" fmla="*/ 1814597 h 2374582"/>
              <a:gd name="connsiteX49" fmla="*/ 251343 w 901255"/>
              <a:gd name="connsiteY49" fmla="*/ 1581902 h 2374582"/>
              <a:gd name="connsiteX50" fmla="*/ 401076 w 901255"/>
              <a:gd name="connsiteY50" fmla="*/ 1581902 h 2374582"/>
              <a:gd name="connsiteX51" fmla="*/ 447269 w 901255"/>
              <a:gd name="connsiteY51" fmla="*/ 1531419 h 2374582"/>
              <a:gd name="connsiteX52" fmla="*/ 401076 w 901255"/>
              <a:gd name="connsiteY52" fmla="*/ 1485223 h 2374582"/>
              <a:gd name="connsiteX53" fmla="*/ 251343 w 901255"/>
              <a:gd name="connsiteY53" fmla="*/ 1485223 h 2374582"/>
              <a:gd name="connsiteX54" fmla="*/ 251343 w 901255"/>
              <a:gd name="connsiteY54" fmla="*/ 1383972 h 2374582"/>
              <a:gd name="connsiteX55" fmla="*/ 401076 w 901255"/>
              <a:gd name="connsiteY55" fmla="*/ 1383972 h 2374582"/>
              <a:gd name="connsiteX56" fmla="*/ 448340 w 901255"/>
              <a:gd name="connsiteY56" fmla="*/ 1334490 h 2374582"/>
              <a:gd name="connsiteX57" fmla="*/ 402790 w 901255"/>
              <a:gd name="connsiteY57" fmla="*/ 1287293 h 2374582"/>
              <a:gd name="connsiteX58" fmla="*/ 251438 w 901255"/>
              <a:gd name="connsiteY58" fmla="*/ 1287293 h 2374582"/>
              <a:gd name="connsiteX59" fmla="*/ 251438 w 901255"/>
              <a:gd name="connsiteY59" fmla="*/ 1185852 h 2374582"/>
              <a:gd name="connsiteX60" fmla="*/ 401171 w 901255"/>
              <a:gd name="connsiteY60" fmla="*/ 1185852 h 2374582"/>
              <a:gd name="connsiteX61" fmla="*/ 447364 w 901255"/>
              <a:gd name="connsiteY61" fmla="*/ 1135370 h 2374582"/>
              <a:gd name="connsiteX62" fmla="*/ 401171 w 901255"/>
              <a:gd name="connsiteY62" fmla="*/ 1089173 h 2374582"/>
              <a:gd name="connsiteX63" fmla="*/ 251533 w 901255"/>
              <a:gd name="connsiteY63" fmla="*/ 1089173 h 2374582"/>
              <a:gd name="connsiteX64" fmla="*/ 251533 w 901255"/>
              <a:gd name="connsiteY64" fmla="*/ 987732 h 2374582"/>
              <a:gd name="connsiteX65" fmla="*/ 401266 w 901255"/>
              <a:gd name="connsiteY65" fmla="*/ 987732 h 2374582"/>
              <a:gd name="connsiteX66" fmla="*/ 450415 w 901255"/>
              <a:gd name="connsiteY66" fmla="*/ 940297 h 2374582"/>
              <a:gd name="connsiteX67" fmla="*/ 402981 w 901255"/>
              <a:gd name="connsiteY67" fmla="*/ 891149 h 2374582"/>
              <a:gd name="connsiteX68" fmla="*/ 251533 w 901255"/>
              <a:gd name="connsiteY68" fmla="*/ 891149 h 2374582"/>
              <a:gd name="connsiteX69" fmla="*/ 251533 w 901255"/>
              <a:gd name="connsiteY69" fmla="*/ 740463 h 2374582"/>
              <a:gd name="connsiteX70" fmla="*/ 650059 w 901255"/>
              <a:gd name="connsiteY70" fmla="*/ 740463 h 2374582"/>
              <a:gd name="connsiteX71" fmla="*/ 650059 w 901255"/>
              <a:gd name="connsiteY71" fmla="*/ 1577711 h 2374582"/>
              <a:gd name="connsiteX72" fmla="*/ 531187 w 901255"/>
              <a:gd name="connsiteY72" fmla="*/ 1808787 h 2374582"/>
              <a:gd name="connsiteX73" fmla="*/ 506994 w 901255"/>
              <a:gd name="connsiteY73" fmla="*/ 1850697 h 2374582"/>
              <a:gd name="connsiteX74" fmla="*/ 506994 w 901255"/>
              <a:gd name="connsiteY74" fmla="*/ 1956901 h 2374582"/>
              <a:gd name="connsiteX75" fmla="*/ 456225 w 901255"/>
              <a:gd name="connsiteY75" fmla="*/ 2005478 h 2374582"/>
              <a:gd name="connsiteX76" fmla="*/ 453939 w 901255"/>
              <a:gd name="connsiteY76" fmla="*/ 2005478 h 237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01255" h="2374582">
                <a:moveTo>
                  <a:pt x="498993" y="2095680"/>
                </a:moveTo>
                <a:cubicBezTo>
                  <a:pt x="560907" y="2077945"/>
                  <a:pt x="603627" y="2021404"/>
                  <a:pt x="603768" y="1956996"/>
                </a:cubicBezTo>
                <a:lnTo>
                  <a:pt x="603768" y="1876986"/>
                </a:lnTo>
                <a:cubicBezTo>
                  <a:pt x="696677" y="1805777"/>
                  <a:pt x="749814" y="1694344"/>
                  <a:pt x="746643" y="1577330"/>
                </a:cubicBezTo>
                <a:lnTo>
                  <a:pt x="746643" y="740177"/>
                </a:lnTo>
                <a:lnTo>
                  <a:pt x="804555" y="740177"/>
                </a:lnTo>
                <a:cubicBezTo>
                  <a:pt x="857895" y="740234"/>
                  <a:pt x="901176" y="697029"/>
                  <a:pt x="901233" y="643689"/>
                </a:cubicBezTo>
                <a:cubicBezTo>
                  <a:pt x="901233" y="643661"/>
                  <a:pt x="901233" y="643623"/>
                  <a:pt x="901233" y="643594"/>
                </a:cubicBezTo>
                <a:lnTo>
                  <a:pt x="901233" y="542057"/>
                </a:lnTo>
                <a:cubicBezTo>
                  <a:pt x="901233" y="488717"/>
                  <a:pt x="857990" y="445474"/>
                  <a:pt x="804650" y="445474"/>
                </a:cubicBezTo>
                <a:lnTo>
                  <a:pt x="647392" y="445474"/>
                </a:lnTo>
                <a:lnTo>
                  <a:pt x="647392" y="96478"/>
                </a:lnTo>
                <a:lnTo>
                  <a:pt x="753882" y="96478"/>
                </a:lnTo>
                <a:cubicBezTo>
                  <a:pt x="780609" y="96478"/>
                  <a:pt x="802269" y="74818"/>
                  <a:pt x="802269" y="48091"/>
                </a:cubicBezTo>
                <a:cubicBezTo>
                  <a:pt x="802269" y="21364"/>
                  <a:pt x="780609" y="-296"/>
                  <a:pt x="753882" y="-296"/>
                </a:cubicBezTo>
                <a:lnTo>
                  <a:pt x="147520" y="-296"/>
                </a:lnTo>
                <a:cubicBezTo>
                  <a:pt x="120797" y="-296"/>
                  <a:pt x="99133" y="21364"/>
                  <a:pt x="99133" y="48091"/>
                </a:cubicBezTo>
                <a:cubicBezTo>
                  <a:pt x="99133" y="74818"/>
                  <a:pt x="120797" y="96478"/>
                  <a:pt x="147520" y="96478"/>
                </a:cubicBezTo>
                <a:lnTo>
                  <a:pt x="253819" y="96478"/>
                </a:lnTo>
                <a:lnTo>
                  <a:pt x="253819" y="445474"/>
                </a:lnTo>
                <a:lnTo>
                  <a:pt x="96561" y="445474"/>
                </a:lnTo>
                <a:cubicBezTo>
                  <a:pt x="43219" y="445474"/>
                  <a:pt x="-22" y="488717"/>
                  <a:pt x="-22" y="542057"/>
                </a:cubicBezTo>
                <a:lnTo>
                  <a:pt x="-22" y="643594"/>
                </a:lnTo>
                <a:cubicBezTo>
                  <a:pt x="30" y="696953"/>
                  <a:pt x="43299" y="740177"/>
                  <a:pt x="96657" y="740177"/>
                </a:cubicBezTo>
                <a:lnTo>
                  <a:pt x="154569" y="740177"/>
                </a:lnTo>
                <a:lnTo>
                  <a:pt x="154569" y="1335395"/>
                </a:lnTo>
                <a:lnTo>
                  <a:pt x="154569" y="1577330"/>
                </a:lnTo>
                <a:cubicBezTo>
                  <a:pt x="151029" y="1699650"/>
                  <a:pt x="209090" y="1815598"/>
                  <a:pt x="309159" y="1886035"/>
                </a:cubicBezTo>
                <a:lnTo>
                  <a:pt x="309159" y="1957091"/>
                </a:lnTo>
                <a:cubicBezTo>
                  <a:pt x="309142" y="1995134"/>
                  <a:pt x="324295" y="2031606"/>
                  <a:pt x="351260" y="2058437"/>
                </a:cubicBezTo>
                <a:cubicBezTo>
                  <a:pt x="365821" y="2072801"/>
                  <a:pt x="383206" y="2083993"/>
                  <a:pt x="402314" y="2091298"/>
                </a:cubicBezTo>
                <a:lnTo>
                  <a:pt x="402314" y="2325995"/>
                </a:lnTo>
                <a:cubicBezTo>
                  <a:pt x="402314" y="2352665"/>
                  <a:pt x="423935" y="2374286"/>
                  <a:pt x="450606" y="2374286"/>
                </a:cubicBezTo>
                <a:cubicBezTo>
                  <a:pt x="477277" y="2374286"/>
                  <a:pt x="498897" y="2352665"/>
                  <a:pt x="498897" y="2325995"/>
                </a:cubicBezTo>
                <a:close/>
                <a:moveTo>
                  <a:pt x="350212" y="96478"/>
                </a:moveTo>
                <a:lnTo>
                  <a:pt x="550237" y="96478"/>
                </a:lnTo>
                <a:lnTo>
                  <a:pt x="550237" y="445474"/>
                </a:lnTo>
                <a:lnTo>
                  <a:pt x="350212" y="445474"/>
                </a:lnTo>
                <a:close/>
                <a:moveTo>
                  <a:pt x="203146" y="643594"/>
                </a:moveTo>
                <a:lnTo>
                  <a:pt x="97038" y="643594"/>
                </a:lnTo>
                <a:lnTo>
                  <a:pt x="97038" y="542057"/>
                </a:lnTo>
                <a:lnTo>
                  <a:pt x="804269" y="542057"/>
                </a:lnTo>
                <a:lnTo>
                  <a:pt x="804269" y="643499"/>
                </a:lnTo>
                <a:lnTo>
                  <a:pt x="697779" y="643499"/>
                </a:lnTo>
                <a:close/>
                <a:moveTo>
                  <a:pt x="454225" y="2005669"/>
                </a:moveTo>
                <a:cubicBezTo>
                  <a:pt x="427554" y="2005669"/>
                  <a:pt x="405933" y="1984047"/>
                  <a:pt x="405933" y="1957377"/>
                </a:cubicBezTo>
                <a:cubicBezTo>
                  <a:pt x="405933" y="1957348"/>
                  <a:pt x="405933" y="1957310"/>
                  <a:pt x="405933" y="1957282"/>
                </a:cubicBezTo>
                <a:lnTo>
                  <a:pt x="405933" y="1858222"/>
                </a:lnTo>
                <a:cubicBezTo>
                  <a:pt x="406060" y="1839658"/>
                  <a:pt x="395495" y="1822684"/>
                  <a:pt x="378787" y="1814597"/>
                </a:cubicBezTo>
                <a:cubicBezTo>
                  <a:pt x="297275" y="1765858"/>
                  <a:pt x="248516" y="1676828"/>
                  <a:pt x="251343" y="1581902"/>
                </a:cubicBezTo>
                <a:lnTo>
                  <a:pt x="401076" y="1581902"/>
                </a:lnTo>
                <a:cubicBezTo>
                  <a:pt x="427772" y="1580721"/>
                  <a:pt x="448454" y="1558118"/>
                  <a:pt x="447269" y="1531419"/>
                </a:cubicBezTo>
                <a:cubicBezTo>
                  <a:pt x="446157" y="1506378"/>
                  <a:pt x="426112" y="1486337"/>
                  <a:pt x="401076" y="1485223"/>
                </a:cubicBezTo>
                <a:lnTo>
                  <a:pt x="251343" y="1485223"/>
                </a:lnTo>
                <a:lnTo>
                  <a:pt x="251343" y="1383972"/>
                </a:lnTo>
                <a:lnTo>
                  <a:pt x="401076" y="1383972"/>
                </a:lnTo>
                <a:cubicBezTo>
                  <a:pt x="427792" y="1383363"/>
                  <a:pt x="448953" y="1361207"/>
                  <a:pt x="448340" y="1334490"/>
                </a:cubicBezTo>
                <a:cubicBezTo>
                  <a:pt x="447761" y="1309296"/>
                  <a:pt x="427946" y="1288760"/>
                  <a:pt x="402790" y="1287293"/>
                </a:cubicBezTo>
                <a:lnTo>
                  <a:pt x="251438" y="1287293"/>
                </a:lnTo>
                <a:lnTo>
                  <a:pt x="251438" y="1185852"/>
                </a:lnTo>
                <a:lnTo>
                  <a:pt x="401171" y="1185852"/>
                </a:lnTo>
                <a:cubicBezTo>
                  <a:pt x="427867" y="1184671"/>
                  <a:pt x="448549" y="1162059"/>
                  <a:pt x="447364" y="1135370"/>
                </a:cubicBezTo>
                <a:cubicBezTo>
                  <a:pt x="446253" y="1110328"/>
                  <a:pt x="426207" y="1090288"/>
                  <a:pt x="401171" y="1089173"/>
                </a:cubicBezTo>
                <a:lnTo>
                  <a:pt x="251533" y="1089173"/>
                </a:lnTo>
                <a:lnTo>
                  <a:pt x="251533" y="987732"/>
                </a:lnTo>
                <a:lnTo>
                  <a:pt x="401266" y="987732"/>
                </a:lnTo>
                <a:cubicBezTo>
                  <a:pt x="427937" y="988208"/>
                  <a:pt x="449942" y="966968"/>
                  <a:pt x="450415" y="940297"/>
                </a:cubicBezTo>
                <a:cubicBezTo>
                  <a:pt x="450888" y="913628"/>
                  <a:pt x="429652" y="891625"/>
                  <a:pt x="402981" y="891149"/>
                </a:cubicBezTo>
                <a:lnTo>
                  <a:pt x="251533" y="891149"/>
                </a:lnTo>
                <a:lnTo>
                  <a:pt x="251533" y="740463"/>
                </a:lnTo>
                <a:lnTo>
                  <a:pt x="650059" y="740463"/>
                </a:lnTo>
                <a:lnTo>
                  <a:pt x="650059" y="1577711"/>
                </a:lnTo>
                <a:cubicBezTo>
                  <a:pt x="653346" y="1670170"/>
                  <a:pt x="608322" y="1757695"/>
                  <a:pt x="531187" y="1808787"/>
                </a:cubicBezTo>
                <a:cubicBezTo>
                  <a:pt x="516215" y="1817436"/>
                  <a:pt x="506992" y="1833409"/>
                  <a:pt x="506994" y="1850697"/>
                </a:cubicBezTo>
                <a:lnTo>
                  <a:pt x="506994" y="1956901"/>
                </a:lnTo>
                <a:cubicBezTo>
                  <a:pt x="506317" y="1984304"/>
                  <a:pt x="483631" y="2006012"/>
                  <a:pt x="456225" y="2005478"/>
                </a:cubicBezTo>
                <a:lnTo>
                  <a:pt x="453939" y="2005478"/>
                </a:lnTo>
                <a:close/>
              </a:path>
            </a:pathLst>
          </a:custGeom>
          <a:solidFill>
            <a:srgbClr val="CC5500"/>
          </a:solidFill>
          <a:ln w="9525" cap="flat">
            <a:noFill/>
            <a:prstDash val="solid"/>
            <a:miter/>
          </a:ln>
        </p:spPr>
        <p:txBody>
          <a:bodyPr rtlCol="0" anchor="ctr"/>
          <a:lstStyle/>
          <a:p>
            <a:endParaRPr lang="en-IN"/>
          </a:p>
        </p:txBody>
      </p:sp>
      <p:grpSp>
        <p:nvGrpSpPr>
          <p:cNvPr id="38" name="Group 37">
            <a:extLst>
              <a:ext uri="{FF2B5EF4-FFF2-40B4-BE49-F238E27FC236}">
                <a16:creationId xmlns:a16="http://schemas.microsoft.com/office/drawing/2014/main" xmlns="" id="{FF3EA736-2E85-9874-0917-5AC608CB0396}"/>
              </a:ext>
            </a:extLst>
          </p:cNvPr>
          <p:cNvGrpSpPr/>
          <p:nvPr/>
        </p:nvGrpSpPr>
        <p:grpSpPr>
          <a:xfrm>
            <a:off x="3501912" y="1309688"/>
            <a:ext cx="901160" cy="2374582"/>
            <a:chOff x="6233635" y="2243041"/>
            <a:chExt cx="901160" cy="2374582"/>
          </a:xfrm>
        </p:grpSpPr>
        <p:sp>
          <p:nvSpPr>
            <p:cNvPr id="34" name="Freeform: Shape 33">
              <a:extLst>
                <a:ext uri="{FF2B5EF4-FFF2-40B4-BE49-F238E27FC236}">
                  <a16:creationId xmlns:a16="http://schemas.microsoft.com/office/drawing/2014/main" xmlns="" id="{862B2ECD-168B-355C-78BA-2C3E16E67D09}"/>
                </a:ext>
              </a:extLst>
            </p:cNvPr>
            <p:cNvSpPr/>
            <p:nvPr/>
          </p:nvSpPr>
          <p:spPr>
            <a:xfrm>
              <a:off x="6233635" y="2243041"/>
              <a:ext cx="901160" cy="2374582"/>
            </a:xfrm>
            <a:custGeom>
              <a:avLst/>
              <a:gdLst>
                <a:gd name="connsiteX0" fmla="*/ 498897 w 901160"/>
                <a:gd name="connsiteY0" fmla="*/ 2095680 h 2374582"/>
                <a:gd name="connsiteX1" fmla="*/ 603672 w 901160"/>
                <a:gd name="connsiteY1" fmla="*/ 1956996 h 2374582"/>
                <a:gd name="connsiteX2" fmla="*/ 603672 w 901160"/>
                <a:gd name="connsiteY2" fmla="*/ 1876986 h 2374582"/>
                <a:gd name="connsiteX3" fmla="*/ 746547 w 901160"/>
                <a:gd name="connsiteY3" fmla="*/ 1577330 h 2374582"/>
                <a:gd name="connsiteX4" fmla="*/ 746547 w 901160"/>
                <a:gd name="connsiteY4" fmla="*/ 740177 h 2374582"/>
                <a:gd name="connsiteX5" fmla="*/ 804555 w 901160"/>
                <a:gd name="connsiteY5" fmla="*/ 740177 h 2374582"/>
                <a:gd name="connsiteX6" fmla="*/ 901138 w 901160"/>
                <a:gd name="connsiteY6" fmla="*/ 643594 h 2374582"/>
                <a:gd name="connsiteX7" fmla="*/ 901138 w 901160"/>
                <a:gd name="connsiteY7" fmla="*/ 542057 h 2374582"/>
                <a:gd name="connsiteX8" fmla="*/ 804459 w 901160"/>
                <a:gd name="connsiteY8" fmla="*/ 445474 h 2374582"/>
                <a:gd name="connsiteX9" fmla="*/ 647297 w 901160"/>
                <a:gd name="connsiteY9" fmla="*/ 445474 h 2374582"/>
                <a:gd name="connsiteX10" fmla="*/ 647297 w 901160"/>
                <a:gd name="connsiteY10" fmla="*/ 96478 h 2374582"/>
                <a:gd name="connsiteX11" fmla="*/ 753691 w 901160"/>
                <a:gd name="connsiteY11" fmla="*/ 96478 h 2374582"/>
                <a:gd name="connsiteX12" fmla="*/ 802078 w 901160"/>
                <a:gd name="connsiteY12" fmla="*/ 48091 h 2374582"/>
                <a:gd name="connsiteX13" fmla="*/ 753691 w 901160"/>
                <a:gd name="connsiteY13" fmla="*/ -296 h 2374582"/>
                <a:gd name="connsiteX14" fmla="*/ 147425 w 901160"/>
                <a:gd name="connsiteY14" fmla="*/ -296 h 2374582"/>
                <a:gd name="connsiteX15" fmla="*/ 99038 w 901160"/>
                <a:gd name="connsiteY15" fmla="*/ 48091 h 2374582"/>
                <a:gd name="connsiteX16" fmla="*/ 147425 w 901160"/>
                <a:gd name="connsiteY16" fmla="*/ 96478 h 2374582"/>
                <a:gd name="connsiteX17" fmla="*/ 253819 w 901160"/>
                <a:gd name="connsiteY17" fmla="*/ 96478 h 2374582"/>
                <a:gd name="connsiteX18" fmla="*/ 253819 w 901160"/>
                <a:gd name="connsiteY18" fmla="*/ 445474 h 2374582"/>
                <a:gd name="connsiteX19" fmla="*/ 96657 w 901160"/>
                <a:gd name="connsiteY19" fmla="*/ 445474 h 2374582"/>
                <a:gd name="connsiteX20" fmla="*/ -22 w 901160"/>
                <a:gd name="connsiteY20" fmla="*/ 541962 h 2374582"/>
                <a:gd name="connsiteX21" fmla="*/ -22 w 901160"/>
                <a:gd name="connsiteY21" fmla="*/ 542057 h 2374582"/>
                <a:gd name="connsiteX22" fmla="*/ -22 w 901160"/>
                <a:gd name="connsiteY22" fmla="*/ 643594 h 2374582"/>
                <a:gd name="connsiteX23" fmla="*/ 96561 w 901160"/>
                <a:gd name="connsiteY23" fmla="*/ 740177 h 2374582"/>
                <a:gd name="connsiteX24" fmla="*/ 154473 w 901160"/>
                <a:gd name="connsiteY24" fmla="*/ 740177 h 2374582"/>
                <a:gd name="connsiteX25" fmla="*/ 154473 w 901160"/>
                <a:gd name="connsiteY25" fmla="*/ 1335395 h 2374582"/>
                <a:gd name="connsiteX26" fmla="*/ 154473 w 901160"/>
                <a:gd name="connsiteY26" fmla="*/ 1577330 h 2374582"/>
                <a:gd name="connsiteX27" fmla="*/ 308969 w 901160"/>
                <a:gd name="connsiteY27" fmla="*/ 1886035 h 2374582"/>
                <a:gd name="connsiteX28" fmla="*/ 308969 w 901160"/>
                <a:gd name="connsiteY28" fmla="*/ 1957091 h 2374582"/>
                <a:gd name="connsiteX29" fmla="*/ 351069 w 901160"/>
                <a:gd name="connsiteY29" fmla="*/ 2058437 h 2374582"/>
                <a:gd name="connsiteX30" fmla="*/ 402123 w 901160"/>
                <a:gd name="connsiteY30" fmla="*/ 2091298 h 2374582"/>
                <a:gd name="connsiteX31" fmla="*/ 402123 w 901160"/>
                <a:gd name="connsiteY31" fmla="*/ 2325995 h 2374582"/>
                <a:gd name="connsiteX32" fmla="*/ 450415 w 901160"/>
                <a:gd name="connsiteY32" fmla="*/ 2374286 h 2374582"/>
                <a:gd name="connsiteX33" fmla="*/ 498707 w 901160"/>
                <a:gd name="connsiteY33" fmla="*/ 2325995 h 237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1160" h="2374582">
                  <a:moveTo>
                    <a:pt x="498897" y="2095680"/>
                  </a:moveTo>
                  <a:cubicBezTo>
                    <a:pt x="560848" y="2078002"/>
                    <a:pt x="603596" y="2021423"/>
                    <a:pt x="603672" y="1956996"/>
                  </a:cubicBezTo>
                  <a:lnTo>
                    <a:pt x="603672" y="1876986"/>
                  </a:lnTo>
                  <a:cubicBezTo>
                    <a:pt x="696570" y="1805768"/>
                    <a:pt x="749700" y="1694344"/>
                    <a:pt x="746547" y="1577330"/>
                  </a:cubicBezTo>
                  <a:lnTo>
                    <a:pt x="746547" y="740177"/>
                  </a:lnTo>
                  <a:lnTo>
                    <a:pt x="804555" y="740177"/>
                  </a:lnTo>
                  <a:cubicBezTo>
                    <a:pt x="857895" y="740177"/>
                    <a:pt x="901138" y="696934"/>
                    <a:pt x="901138" y="643594"/>
                  </a:cubicBezTo>
                  <a:lnTo>
                    <a:pt x="901138" y="542057"/>
                  </a:lnTo>
                  <a:cubicBezTo>
                    <a:pt x="901081" y="488698"/>
                    <a:pt x="857818" y="445474"/>
                    <a:pt x="804459" y="445474"/>
                  </a:cubicBezTo>
                  <a:lnTo>
                    <a:pt x="647297" y="445474"/>
                  </a:lnTo>
                  <a:lnTo>
                    <a:pt x="647297" y="96478"/>
                  </a:lnTo>
                  <a:lnTo>
                    <a:pt x="753691" y="96478"/>
                  </a:lnTo>
                  <a:cubicBezTo>
                    <a:pt x="780418" y="96478"/>
                    <a:pt x="802078" y="74818"/>
                    <a:pt x="802078" y="48091"/>
                  </a:cubicBezTo>
                  <a:cubicBezTo>
                    <a:pt x="802078" y="21364"/>
                    <a:pt x="780418" y="-296"/>
                    <a:pt x="753691" y="-296"/>
                  </a:cubicBezTo>
                  <a:lnTo>
                    <a:pt x="147425" y="-296"/>
                  </a:lnTo>
                  <a:cubicBezTo>
                    <a:pt x="120698" y="-296"/>
                    <a:pt x="99038" y="21364"/>
                    <a:pt x="99038" y="48091"/>
                  </a:cubicBezTo>
                  <a:cubicBezTo>
                    <a:pt x="99038" y="74818"/>
                    <a:pt x="120698" y="96478"/>
                    <a:pt x="147425" y="96478"/>
                  </a:cubicBezTo>
                  <a:lnTo>
                    <a:pt x="253819" y="96478"/>
                  </a:lnTo>
                  <a:lnTo>
                    <a:pt x="253819" y="445474"/>
                  </a:lnTo>
                  <a:lnTo>
                    <a:pt x="96657" y="445474"/>
                  </a:lnTo>
                  <a:cubicBezTo>
                    <a:pt x="43317" y="445417"/>
                    <a:pt x="35" y="488622"/>
                    <a:pt x="-22" y="541962"/>
                  </a:cubicBezTo>
                  <a:cubicBezTo>
                    <a:pt x="-22" y="541991"/>
                    <a:pt x="-22" y="542029"/>
                    <a:pt x="-22" y="542057"/>
                  </a:cubicBezTo>
                  <a:lnTo>
                    <a:pt x="-22" y="643594"/>
                  </a:lnTo>
                  <a:cubicBezTo>
                    <a:pt x="-22" y="696934"/>
                    <a:pt x="43221" y="740177"/>
                    <a:pt x="96561" y="740177"/>
                  </a:cubicBezTo>
                  <a:lnTo>
                    <a:pt x="154473" y="740177"/>
                  </a:lnTo>
                  <a:lnTo>
                    <a:pt x="154473" y="1335395"/>
                  </a:lnTo>
                  <a:lnTo>
                    <a:pt x="154473" y="1577330"/>
                  </a:lnTo>
                  <a:cubicBezTo>
                    <a:pt x="150892" y="1699640"/>
                    <a:pt x="208918" y="1815588"/>
                    <a:pt x="308969" y="1886035"/>
                  </a:cubicBezTo>
                  <a:lnTo>
                    <a:pt x="308969" y="1957091"/>
                  </a:lnTo>
                  <a:cubicBezTo>
                    <a:pt x="308950" y="1995134"/>
                    <a:pt x="324104" y="2031606"/>
                    <a:pt x="351069" y="2058437"/>
                  </a:cubicBezTo>
                  <a:cubicBezTo>
                    <a:pt x="365633" y="2072801"/>
                    <a:pt x="383016" y="2083993"/>
                    <a:pt x="402123" y="2091298"/>
                  </a:cubicBezTo>
                  <a:lnTo>
                    <a:pt x="402123" y="2325995"/>
                  </a:lnTo>
                  <a:cubicBezTo>
                    <a:pt x="402123" y="2352665"/>
                    <a:pt x="423745" y="2374286"/>
                    <a:pt x="450415" y="2374286"/>
                  </a:cubicBezTo>
                  <a:cubicBezTo>
                    <a:pt x="477085" y="2374286"/>
                    <a:pt x="498707" y="2352665"/>
                    <a:pt x="498707" y="2325995"/>
                  </a:cubicBezTo>
                  <a:close/>
                </a:path>
              </a:pathLst>
            </a:custGeom>
            <a:solidFill>
              <a:srgbClr val="CC5500"/>
            </a:solidFill>
            <a:ln w="9525"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xmlns="" id="{F7796F46-2367-F9B6-980F-B14DE776DF7F}"/>
                </a:ext>
              </a:extLst>
            </p:cNvPr>
            <p:cNvSpPr/>
            <p:nvPr/>
          </p:nvSpPr>
          <p:spPr>
            <a:xfrm>
              <a:off x="6584060" y="2339815"/>
              <a:ext cx="200501" cy="348996"/>
            </a:xfrm>
            <a:custGeom>
              <a:avLst/>
              <a:gdLst>
                <a:gd name="connsiteX0" fmla="*/ 0 w 200501"/>
                <a:gd name="connsiteY0" fmla="*/ 0 h 348996"/>
                <a:gd name="connsiteX1" fmla="*/ 200501 w 200501"/>
                <a:gd name="connsiteY1" fmla="*/ 0 h 348996"/>
                <a:gd name="connsiteX2" fmla="*/ 200501 w 200501"/>
                <a:gd name="connsiteY2" fmla="*/ 348996 h 348996"/>
                <a:gd name="connsiteX3" fmla="*/ 0 w 200501"/>
                <a:gd name="connsiteY3" fmla="*/ 348996 h 348996"/>
              </a:gdLst>
              <a:ahLst/>
              <a:cxnLst>
                <a:cxn ang="0">
                  <a:pos x="connsiteX0" y="connsiteY0"/>
                </a:cxn>
                <a:cxn ang="0">
                  <a:pos x="connsiteX1" y="connsiteY1"/>
                </a:cxn>
                <a:cxn ang="0">
                  <a:pos x="connsiteX2" y="connsiteY2"/>
                </a:cxn>
                <a:cxn ang="0">
                  <a:pos x="connsiteX3" y="connsiteY3"/>
                </a:cxn>
              </a:cxnLst>
              <a:rect l="l" t="t" r="r" b="b"/>
              <a:pathLst>
                <a:path w="200501" h="348996">
                  <a:moveTo>
                    <a:pt x="0" y="0"/>
                  </a:moveTo>
                  <a:lnTo>
                    <a:pt x="200501" y="0"/>
                  </a:lnTo>
                  <a:lnTo>
                    <a:pt x="200501" y="348996"/>
                  </a:lnTo>
                  <a:lnTo>
                    <a:pt x="0" y="348996"/>
                  </a:lnTo>
                  <a:close/>
                </a:path>
              </a:pathLst>
            </a:custGeom>
            <a:solidFill>
              <a:srgbClr val="FFFFFF">
                <a:alpha val="25000"/>
              </a:srgbClr>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05844A7F-7D45-ED67-2F22-96A33059CF83}"/>
                </a:ext>
              </a:extLst>
            </p:cNvPr>
            <p:cNvSpPr/>
            <p:nvPr/>
          </p:nvSpPr>
          <p:spPr>
            <a:xfrm>
              <a:off x="6330314" y="2785299"/>
              <a:ext cx="707231" cy="101536"/>
            </a:xfrm>
            <a:custGeom>
              <a:avLst/>
              <a:gdLst>
                <a:gd name="connsiteX0" fmla="*/ 106394 w 707231"/>
                <a:gd name="connsiteY0" fmla="*/ 101537 h 101536"/>
                <a:gd name="connsiteX1" fmla="*/ 286 w 707231"/>
                <a:gd name="connsiteY1" fmla="*/ 101537 h 101536"/>
                <a:gd name="connsiteX2" fmla="*/ 0 w 707231"/>
                <a:gd name="connsiteY2" fmla="*/ 0 h 101536"/>
                <a:gd name="connsiteX3" fmla="*/ 204978 w 707231"/>
                <a:gd name="connsiteY3" fmla="*/ 0 h 101536"/>
                <a:gd name="connsiteX4" fmla="*/ 502158 w 707231"/>
                <a:gd name="connsiteY4" fmla="*/ 0 h 101536"/>
                <a:gd name="connsiteX5" fmla="*/ 707136 w 707231"/>
                <a:gd name="connsiteY5" fmla="*/ 0 h 101536"/>
                <a:gd name="connsiteX6" fmla="*/ 707231 w 707231"/>
                <a:gd name="connsiteY6" fmla="*/ 101441 h 101536"/>
                <a:gd name="connsiteX7" fmla="*/ 601123 w 707231"/>
                <a:gd name="connsiteY7" fmla="*/ 101441 h 101536"/>
                <a:gd name="connsiteX8" fmla="*/ 106394 w 707231"/>
                <a:gd name="connsiteY8" fmla="*/ 101537 h 10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231" h="101536">
                  <a:moveTo>
                    <a:pt x="106394" y="101537"/>
                  </a:moveTo>
                  <a:lnTo>
                    <a:pt x="286" y="101537"/>
                  </a:lnTo>
                  <a:lnTo>
                    <a:pt x="0" y="0"/>
                  </a:lnTo>
                  <a:lnTo>
                    <a:pt x="204978" y="0"/>
                  </a:lnTo>
                  <a:lnTo>
                    <a:pt x="502158" y="0"/>
                  </a:lnTo>
                  <a:lnTo>
                    <a:pt x="707136" y="0"/>
                  </a:lnTo>
                  <a:lnTo>
                    <a:pt x="707231" y="101441"/>
                  </a:lnTo>
                  <a:lnTo>
                    <a:pt x="601123" y="101441"/>
                  </a:lnTo>
                  <a:lnTo>
                    <a:pt x="106394" y="101537"/>
                  </a:lnTo>
                  <a:close/>
                </a:path>
              </a:pathLst>
            </a:custGeom>
            <a:solidFill>
              <a:srgbClr val="FFFFFF">
                <a:alpha val="50000"/>
              </a:srgbClr>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D5F4ADC0-66DA-FF7B-C5E6-D0D44C2B3F95}"/>
                </a:ext>
              </a:extLst>
            </p:cNvPr>
            <p:cNvSpPr/>
            <p:nvPr/>
          </p:nvSpPr>
          <p:spPr>
            <a:xfrm>
              <a:off x="6484905" y="2983801"/>
              <a:ext cx="399365" cy="1265026"/>
            </a:xfrm>
            <a:custGeom>
              <a:avLst/>
              <a:gdLst>
                <a:gd name="connsiteX0" fmla="*/ 202860 w 399365"/>
                <a:gd name="connsiteY0" fmla="*/ 1264529 h 1265026"/>
                <a:gd name="connsiteX1" fmla="*/ 154568 w 399365"/>
                <a:gd name="connsiteY1" fmla="*/ 1216237 h 1265026"/>
                <a:gd name="connsiteX2" fmla="*/ 154568 w 399365"/>
                <a:gd name="connsiteY2" fmla="*/ 1216141 h 1265026"/>
                <a:gd name="connsiteX3" fmla="*/ 154568 w 399365"/>
                <a:gd name="connsiteY3" fmla="*/ 1117081 h 1265026"/>
                <a:gd name="connsiteX4" fmla="*/ 127613 w 399365"/>
                <a:gd name="connsiteY4" fmla="*/ 1073838 h 1265026"/>
                <a:gd name="connsiteX5" fmla="*/ 168 w 399365"/>
                <a:gd name="connsiteY5" fmla="*/ 841142 h 1265026"/>
                <a:gd name="connsiteX6" fmla="*/ 149616 w 399365"/>
                <a:gd name="connsiteY6" fmla="*/ 841142 h 1265026"/>
                <a:gd name="connsiteX7" fmla="*/ 195812 w 399365"/>
                <a:gd name="connsiteY7" fmla="*/ 790660 h 1265026"/>
                <a:gd name="connsiteX8" fmla="*/ 149616 w 399365"/>
                <a:gd name="connsiteY8" fmla="*/ 744463 h 1265026"/>
                <a:gd name="connsiteX9" fmla="*/ -22 w 399365"/>
                <a:gd name="connsiteY9" fmla="*/ 744463 h 1265026"/>
                <a:gd name="connsiteX10" fmla="*/ -22 w 399365"/>
                <a:gd name="connsiteY10" fmla="*/ 643213 h 1265026"/>
                <a:gd name="connsiteX11" fmla="*/ 149711 w 399365"/>
                <a:gd name="connsiteY11" fmla="*/ 643213 h 1265026"/>
                <a:gd name="connsiteX12" fmla="*/ 200841 w 399365"/>
                <a:gd name="connsiteY12" fmla="*/ 597731 h 1265026"/>
                <a:gd name="connsiteX13" fmla="*/ 155359 w 399365"/>
                <a:gd name="connsiteY13" fmla="*/ 546601 h 1265026"/>
                <a:gd name="connsiteX14" fmla="*/ 151425 w 399365"/>
                <a:gd name="connsiteY14" fmla="*/ 546534 h 1265026"/>
                <a:gd name="connsiteX15" fmla="*/ 73 w 399365"/>
                <a:gd name="connsiteY15" fmla="*/ 546534 h 1265026"/>
                <a:gd name="connsiteX16" fmla="*/ 73 w 399365"/>
                <a:gd name="connsiteY16" fmla="*/ 445092 h 1265026"/>
                <a:gd name="connsiteX17" fmla="*/ 149806 w 399365"/>
                <a:gd name="connsiteY17" fmla="*/ 445092 h 1265026"/>
                <a:gd name="connsiteX18" fmla="*/ 196002 w 399365"/>
                <a:gd name="connsiteY18" fmla="*/ 394610 h 1265026"/>
                <a:gd name="connsiteX19" fmla="*/ 149806 w 399365"/>
                <a:gd name="connsiteY19" fmla="*/ 348414 h 1265026"/>
                <a:gd name="connsiteX20" fmla="*/ 168 w 399365"/>
                <a:gd name="connsiteY20" fmla="*/ 348414 h 1265026"/>
                <a:gd name="connsiteX21" fmla="*/ 168 w 399365"/>
                <a:gd name="connsiteY21" fmla="*/ 246973 h 1265026"/>
                <a:gd name="connsiteX22" fmla="*/ 149901 w 399365"/>
                <a:gd name="connsiteY22" fmla="*/ 246973 h 1265026"/>
                <a:gd name="connsiteX23" fmla="*/ 199050 w 399365"/>
                <a:gd name="connsiteY23" fmla="*/ 199538 h 1265026"/>
                <a:gd name="connsiteX24" fmla="*/ 151616 w 399365"/>
                <a:gd name="connsiteY24" fmla="*/ 150389 h 1265026"/>
                <a:gd name="connsiteX25" fmla="*/ 264 w 399365"/>
                <a:gd name="connsiteY25" fmla="*/ 150389 h 1265026"/>
                <a:gd name="connsiteX26" fmla="*/ 264 w 399365"/>
                <a:gd name="connsiteY26" fmla="*/ -296 h 1265026"/>
                <a:gd name="connsiteX27" fmla="*/ 399171 w 399365"/>
                <a:gd name="connsiteY27" fmla="*/ -296 h 1265026"/>
                <a:gd name="connsiteX28" fmla="*/ 399171 w 399365"/>
                <a:gd name="connsiteY28" fmla="*/ 836951 h 1265026"/>
                <a:gd name="connsiteX29" fmla="*/ 280394 w 399365"/>
                <a:gd name="connsiteY29" fmla="*/ 1068028 h 1265026"/>
                <a:gd name="connsiteX30" fmla="*/ 256200 w 399365"/>
                <a:gd name="connsiteY30" fmla="*/ 1109938 h 1265026"/>
                <a:gd name="connsiteX31" fmla="*/ 256200 w 399365"/>
                <a:gd name="connsiteY31" fmla="*/ 1216141 h 1265026"/>
                <a:gd name="connsiteX32" fmla="*/ 205432 w 399365"/>
                <a:gd name="connsiteY32" fmla="*/ 1264719 h 1265026"/>
                <a:gd name="connsiteX33" fmla="*/ 203146 w 399365"/>
                <a:gd name="connsiteY33" fmla="*/ 1264719 h 1265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9365" h="1265026">
                  <a:moveTo>
                    <a:pt x="202860" y="1264529"/>
                  </a:moveTo>
                  <a:cubicBezTo>
                    <a:pt x="176190" y="1264529"/>
                    <a:pt x="154568" y="1242907"/>
                    <a:pt x="154568" y="1216237"/>
                  </a:cubicBezTo>
                  <a:cubicBezTo>
                    <a:pt x="154568" y="1216208"/>
                    <a:pt x="154568" y="1216170"/>
                    <a:pt x="154568" y="1216141"/>
                  </a:cubicBezTo>
                  <a:lnTo>
                    <a:pt x="154568" y="1117081"/>
                  </a:lnTo>
                  <a:cubicBezTo>
                    <a:pt x="154559" y="1098708"/>
                    <a:pt x="144110" y="1081934"/>
                    <a:pt x="127613" y="1073838"/>
                  </a:cubicBezTo>
                  <a:cubicBezTo>
                    <a:pt x="46098" y="1025098"/>
                    <a:pt x="-2661" y="936068"/>
                    <a:pt x="168" y="841142"/>
                  </a:cubicBezTo>
                  <a:lnTo>
                    <a:pt x="149616" y="841142"/>
                  </a:lnTo>
                  <a:cubicBezTo>
                    <a:pt x="176314" y="839961"/>
                    <a:pt x="196993" y="817358"/>
                    <a:pt x="195812" y="790660"/>
                  </a:cubicBezTo>
                  <a:cubicBezTo>
                    <a:pt x="194697" y="765618"/>
                    <a:pt x="174657" y="745578"/>
                    <a:pt x="149616" y="744463"/>
                  </a:cubicBezTo>
                  <a:lnTo>
                    <a:pt x="-22" y="744463"/>
                  </a:lnTo>
                  <a:lnTo>
                    <a:pt x="-22" y="643213"/>
                  </a:lnTo>
                  <a:lnTo>
                    <a:pt x="149711" y="643213"/>
                  </a:lnTo>
                  <a:cubicBezTo>
                    <a:pt x="176390" y="644775"/>
                    <a:pt x="199279" y="624410"/>
                    <a:pt x="200841" y="597731"/>
                  </a:cubicBezTo>
                  <a:cubicBezTo>
                    <a:pt x="202403" y="571051"/>
                    <a:pt x="182039" y="548163"/>
                    <a:pt x="155359" y="546601"/>
                  </a:cubicBezTo>
                  <a:cubicBezTo>
                    <a:pt x="154054" y="546524"/>
                    <a:pt x="152740" y="546505"/>
                    <a:pt x="151425" y="546534"/>
                  </a:cubicBezTo>
                  <a:lnTo>
                    <a:pt x="73" y="546534"/>
                  </a:lnTo>
                  <a:lnTo>
                    <a:pt x="73" y="445092"/>
                  </a:lnTo>
                  <a:lnTo>
                    <a:pt x="149806" y="445092"/>
                  </a:lnTo>
                  <a:cubicBezTo>
                    <a:pt x="176505" y="443911"/>
                    <a:pt x="197183" y="421299"/>
                    <a:pt x="196002" y="394610"/>
                  </a:cubicBezTo>
                  <a:cubicBezTo>
                    <a:pt x="194888" y="369569"/>
                    <a:pt x="174847" y="349528"/>
                    <a:pt x="149806" y="348414"/>
                  </a:cubicBezTo>
                  <a:lnTo>
                    <a:pt x="168" y="348414"/>
                  </a:lnTo>
                  <a:lnTo>
                    <a:pt x="168" y="246973"/>
                  </a:lnTo>
                  <a:lnTo>
                    <a:pt x="149901" y="246973"/>
                  </a:lnTo>
                  <a:cubicBezTo>
                    <a:pt x="176571" y="247449"/>
                    <a:pt x="198574" y="226208"/>
                    <a:pt x="199050" y="199538"/>
                  </a:cubicBezTo>
                  <a:cubicBezTo>
                    <a:pt x="199526" y="172868"/>
                    <a:pt x="178286" y="150865"/>
                    <a:pt x="151616" y="150389"/>
                  </a:cubicBezTo>
                  <a:lnTo>
                    <a:pt x="264" y="150389"/>
                  </a:lnTo>
                  <a:lnTo>
                    <a:pt x="264" y="-296"/>
                  </a:lnTo>
                  <a:lnTo>
                    <a:pt x="399171" y="-296"/>
                  </a:lnTo>
                  <a:lnTo>
                    <a:pt x="399171" y="836951"/>
                  </a:lnTo>
                  <a:cubicBezTo>
                    <a:pt x="402495" y="929401"/>
                    <a:pt x="357508" y="1016926"/>
                    <a:pt x="280394" y="1068028"/>
                  </a:cubicBezTo>
                  <a:cubicBezTo>
                    <a:pt x="265420" y="1076676"/>
                    <a:pt x="256200" y="1092650"/>
                    <a:pt x="256200" y="1109938"/>
                  </a:cubicBezTo>
                  <a:lnTo>
                    <a:pt x="256200" y="1216141"/>
                  </a:lnTo>
                  <a:cubicBezTo>
                    <a:pt x="255572" y="1243564"/>
                    <a:pt x="232855" y="1265300"/>
                    <a:pt x="205432" y="1264719"/>
                  </a:cubicBezTo>
                  <a:lnTo>
                    <a:pt x="203146" y="1264719"/>
                  </a:ln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56" name="Group 55">
            <a:extLst>
              <a:ext uri="{FF2B5EF4-FFF2-40B4-BE49-F238E27FC236}">
                <a16:creationId xmlns:a16="http://schemas.microsoft.com/office/drawing/2014/main" xmlns="" id="{0444093E-60FD-B38E-5D23-BE842CE29717}"/>
              </a:ext>
            </a:extLst>
          </p:cNvPr>
          <p:cNvGrpSpPr/>
          <p:nvPr/>
        </p:nvGrpSpPr>
        <p:grpSpPr>
          <a:xfrm>
            <a:off x="4676870" y="4198553"/>
            <a:ext cx="2016823" cy="2016156"/>
            <a:chOff x="5663872" y="2233231"/>
            <a:chExt cx="2016823" cy="2016156"/>
          </a:xfrm>
          <a:solidFill>
            <a:srgbClr val="CC5500"/>
          </a:solidFill>
        </p:grpSpPr>
        <p:sp>
          <p:nvSpPr>
            <p:cNvPr id="42" name="Freeform: Shape 41">
              <a:extLst>
                <a:ext uri="{FF2B5EF4-FFF2-40B4-BE49-F238E27FC236}">
                  <a16:creationId xmlns:a16="http://schemas.microsoft.com/office/drawing/2014/main" xmlns="" id="{12C54F76-E07D-24CA-FE11-041897CAA428}"/>
                </a:ext>
              </a:extLst>
            </p:cNvPr>
            <p:cNvSpPr/>
            <p:nvPr/>
          </p:nvSpPr>
          <p:spPr>
            <a:xfrm>
              <a:off x="5663872" y="2233231"/>
              <a:ext cx="2016823" cy="2016156"/>
            </a:xfrm>
            <a:custGeom>
              <a:avLst/>
              <a:gdLst>
                <a:gd name="connsiteX0" fmla="*/ 1966304 w 2016823"/>
                <a:gd name="connsiteY0" fmla="*/ 704923 h 2016156"/>
                <a:gd name="connsiteX1" fmla="*/ 1714177 w 2016823"/>
                <a:gd name="connsiteY1" fmla="*/ 704923 h 2016156"/>
                <a:gd name="connsiteX2" fmla="*/ 1714177 w 2016823"/>
                <a:gd name="connsiteY2" fmla="*/ 251152 h 2016156"/>
                <a:gd name="connsiteX3" fmla="*/ 1663790 w 2016823"/>
                <a:gd name="connsiteY3" fmla="*/ 200765 h 2016156"/>
                <a:gd name="connsiteX4" fmla="*/ 1411663 w 2016823"/>
                <a:gd name="connsiteY4" fmla="*/ 200765 h 2016156"/>
                <a:gd name="connsiteX5" fmla="*/ 1411663 w 2016823"/>
                <a:gd name="connsiteY5" fmla="*/ 150377 h 2016156"/>
                <a:gd name="connsiteX6" fmla="*/ 1260406 w 2016823"/>
                <a:gd name="connsiteY6" fmla="*/ -594 h 2016156"/>
                <a:gd name="connsiteX7" fmla="*/ 756248 w 2016823"/>
                <a:gd name="connsiteY7" fmla="*/ -594 h 2016156"/>
                <a:gd name="connsiteX8" fmla="*/ 604991 w 2016823"/>
                <a:gd name="connsiteY8" fmla="*/ 150377 h 2016156"/>
                <a:gd name="connsiteX9" fmla="*/ 604991 w 2016823"/>
                <a:gd name="connsiteY9" fmla="*/ 200765 h 2016156"/>
                <a:gd name="connsiteX10" fmla="*/ 352864 w 2016823"/>
                <a:gd name="connsiteY10" fmla="*/ 200765 h 2016156"/>
                <a:gd name="connsiteX11" fmla="*/ 302477 w 2016823"/>
                <a:gd name="connsiteY11" fmla="*/ 251152 h 2016156"/>
                <a:gd name="connsiteX12" fmla="*/ 302477 w 2016823"/>
                <a:gd name="connsiteY12" fmla="*/ 704923 h 2016156"/>
                <a:gd name="connsiteX13" fmla="*/ 50350 w 2016823"/>
                <a:gd name="connsiteY13" fmla="*/ 704923 h 2016156"/>
                <a:gd name="connsiteX14" fmla="*/ -37 w 2016823"/>
                <a:gd name="connsiteY14" fmla="*/ 755310 h 2016156"/>
                <a:gd name="connsiteX15" fmla="*/ -37 w 2016823"/>
                <a:gd name="connsiteY15" fmla="*/ 755405 h 2016156"/>
                <a:gd name="connsiteX16" fmla="*/ -37 w 2016823"/>
                <a:gd name="connsiteY16" fmla="*/ 1965080 h 2016156"/>
                <a:gd name="connsiteX17" fmla="*/ 50255 w 2016823"/>
                <a:gd name="connsiteY17" fmla="*/ 2015563 h 2016156"/>
                <a:gd name="connsiteX18" fmla="*/ 50350 w 2016823"/>
                <a:gd name="connsiteY18" fmla="*/ 2015563 h 2016156"/>
                <a:gd name="connsiteX19" fmla="*/ 1966304 w 2016823"/>
                <a:gd name="connsiteY19" fmla="*/ 2015563 h 2016156"/>
                <a:gd name="connsiteX20" fmla="*/ 2016786 w 2016823"/>
                <a:gd name="connsiteY20" fmla="*/ 1965080 h 2016156"/>
                <a:gd name="connsiteX21" fmla="*/ 2016786 w 2016823"/>
                <a:gd name="connsiteY21" fmla="*/ 755405 h 2016156"/>
                <a:gd name="connsiteX22" fmla="*/ 1966304 w 2016823"/>
                <a:gd name="connsiteY22" fmla="*/ 704923 h 2016156"/>
                <a:gd name="connsiteX23" fmla="*/ 705860 w 2016823"/>
                <a:gd name="connsiteY23" fmla="*/ 150377 h 2016156"/>
                <a:gd name="connsiteX24" fmla="*/ 756152 w 2016823"/>
                <a:gd name="connsiteY24" fmla="*/ 99895 h 2016156"/>
                <a:gd name="connsiteX25" fmla="*/ 756248 w 2016823"/>
                <a:gd name="connsiteY25" fmla="*/ 99895 h 2016156"/>
                <a:gd name="connsiteX26" fmla="*/ 1260406 w 2016823"/>
                <a:gd name="connsiteY26" fmla="*/ 99895 h 2016156"/>
                <a:gd name="connsiteX27" fmla="*/ 1310888 w 2016823"/>
                <a:gd name="connsiteY27" fmla="*/ 150377 h 2016156"/>
                <a:gd name="connsiteX28" fmla="*/ 1310888 w 2016823"/>
                <a:gd name="connsiteY28" fmla="*/ 654536 h 2016156"/>
                <a:gd name="connsiteX29" fmla="*/ 1260501 w 2016823"/>
                <a:gd name="connsiteY29" fmla="*/ 704923 h 2016156"/>
                <a:gd name="connsiteX30" fmla="*/ 1260406 w 2016823"/>
                <a:gd name="connsiteY30" fmla="*/ 704923 h 2016156"/>
                <a:gd name="connsiteX31" fmla="*/ 756248 w 2016823"/>
                <a:gd name="connsiteY31" fmla="*/ 704923 h 2016156"/>
                <a:gd name="connsiteX32" fmla="*/ 705860 w 2016823"/>
                <a:gd name="connsiteY32" fmla="*/ 654536 h 2016156"/>
                <a:gd name="connsiteX33" fmla="*/ 100737 w 2016823"/>
                <a:gd name="connsiteY33" fmla="*/ 805792 h 2016156"/>
                <a:gd name="connsiteX34" fmla="*/ 302477 w 2016823"/>
                <a:gd name="connsiteY34" fmla="*/ 805792 h 2016156"/>
                <a:gd name="connsiteX35" fmla="*/ 302477 w 2016823"/>
                <a:gd name="connsiteY35" fmla="*/ 1915074 h 2016156"/>
                <a:gd name="connsiteX36" fmla="*/ 100737 w 2016823"/>
                <a:gd name="connsiteY36" fmla="*/ 1915074 h 2016156"/>
                <a:gd name="connsiteX37" fmla="*/ 403251 w 2016823"/>
                <a:gd name="connsiteY37" fmla="*/ 301634 h 2016156"/>
                <a:gd name="connsiteX38" fmla="*/ 604991 w 2016823"/>
                <a:gd name="connsiteY38" fmla="*/ 301634 h 2016156"/>
                <a:gd name="connsiteX39" fmla="*/ 604991 w 2016823"/>
                <a:gd name="connsiteY39" fmla="*/ 654059 h 2016156"/>
                <a:gd name="connsiteX40" fmla="*/ 756248 w 2016823"/>
                <a:gd name="connsiteY40" fmla="*/ 805316 h 2016156"/>
                <a:gd name="connsiteX41" fmla="*/ 1260406 w 2016823"/>
                <a:gd name="connsiteY41" fmla="*/ 805316 h 2016156"/>
                <a:gd name="connsiteX42" fmla="*/ 1411663 w 2016823"/>
                <a:gd name="connsiteY42" fmla="*/ 654059 h 2016156"/>
                <a:gd name="connsiteX43" fmla="*/ 1411663 w 2016823"/>
                <a:gd name="connsiteY43" fmla="*/ 301634 h 2016156"/>
                <a:gd name="connsiteX44" fmla="*/ 1613402 w 2016823"/>
                <a:gd name="connsiteY44" fmla="*/ 301634 h 2016156"/>
                <a:gd name="connsiteX45" fmla="*/ 1613402 w 2016823"/>
                <a:gd name="connsiteY45" fmla="*/ 1915074 h 2016156"/>
                <a:gd name="connsiteX46" fmla="*/ 1260406 w 2016823"/>
                <a:gd name="connsiteY46" fmla="*/ 1915074 h 2016156"/>
                <a:gd name="connsiteX47" fmla="*/ 1260406 w 2016823"/>
                <a:gd name="connsiteY47" fmla="*/ 1511691 h 2016156"/>
                <a:gd name="connsiteX48" fmla="*/ 1210019 w 2016823"/>
                <a:gd name="connsiteY48" fmla="*/ 1461303 h 2016156"/>
                <a:gd name="connsiteX49" fmla="*/ 806635 w 2016823"/>
                <a:gd name="connsiteY49" fmla="*/ 1461303 h 2016156"/>
                <a:gd name="connsiteX50" fmla="*/ 756248 w 2016823"/>
                <a:gd name="connsiteY50" fmla="*/ 1511691 h 2016156"/>
                <a:gd name="connsiteX51" fmla="*/ 756248 w 2016823"/>
                <a:gd name="connsiteY51" fmla="*/ 1915074 h 2016156"/>
                <a:gd name="connsiteX52" fmla="*/ 403251 w 2016823"/>
                <a:gd name="connsiteY52" fmla="*/ 1915074 h 2016156"/>
                <a:gd name="connsiteX53" fmla="*/ 857117 w 2016823"/>
                <a:gd name="connsiteY53" fmla="*/ 1915074 h 2016156"/>
                <a:gd name="connsiteX54" fmla="*/ 857117 w 2016823"/>
                <a:gd name="connsiteY54" fmla="*/ 1562078 h 2016156"/>
                <a:gd name="connsiteX55" fmla="*/ 1159631 w 2016823"/>
                <a:gd name="connsiteY55" fmla="*/ 1562078 h 2016156"/>
                <a:gd name="connsiteX56" fmla="*/ 1159631 w 2016823"/>
                <a:gd name="connsiteY56" fmla="*/ 1915074 h 2016156"/>
                <a:gd name="connsiteX57" fmla="*/ 1915916 w 2016823"/>
                <a:gd name="connsiteY57" fmla="*/ 1915074 h 2016156"/>
                <a:gd name="connsiteX58" fmla="*/ 1714177 w 2016823"/>
                <a:gd name="connsiteY58" fmla="*/ 1915074 h 2016156"/>
                <a:gd name="connsiteX59" fmla="*/ 1714177 w 2016823"/>
                <a:gd name="connsiteY59" fmla="*/ 805792 h 2016156"/>
                <a:gd name="connsiteX60" fmla="*/ 1915916 w 2016823"/>
                <a:gd name="connsiteY60" fmla="*/ 805792 h 201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016823" h="2016156">
                  <a:moveTo>
                    <a:pt x="1966304" y="704923"/>
                  </a:moveTo>
                  <a:lnTo>
                    <a:pt x="1714177" y="704923"/>
                  </a:lnTo>
                  <a:lnTo>
                    <a:pt x="1714177" y="251152"/>
                  </a:lnTo>
                  <a:cubicBezTo>
                    <a:pt x="1714177" y="223320"/>
                    <a:pt x="1691622" y="200765"/>
                    <a:pt x="1663790" y="200765"/>
                  </a:cubicBezTo>
                  <a:lnTo>
                    <a:pt x="1411663" y="200765"/>
                  </a:lnTo>
                  <a:lnTo>
                    <a:pt x="1411663" y="150377"/>
                  </a:lnTo>
                  <a:cubicBezTo>
                    <a:pt x="1411501" y="66948"/>
                    <a:pt x="1343835" y="-594"/>
                    <a:pt x="1260406" y="-594"/>
                  </a:cubicBezTo>
                  <a:lnTo>
                    <a:pt x="756248" y="-594"/>
                  </a:lnTo>
                  <a:cubicBezTo>
                    <a:pt x="672818" y="-594"/>
                    <a:pt x="605153" y="66948"/>
                    <a:pt x="604991" y="150377"/>
                  </a:cubicBezTo>
                  <a:lnTo>
                    <a:pt x="604991" y="200765"/>
                  </a:lnTo>
                  <a:lnTo>
                    <a:pt x="352864" y="200765"/>
                  </a:lnTo>
                  <a:cubicBezTo>
                    <a:pt x="325036" y="200765"/>
                    <a:pt x="302477" y="223320"/>
                    <a:pt x="302477" y="251152"/>
                  </a:cubicBezTo>
                  <a:lnTo>
                    <a:pt x="302477" y="704923"/>
                  </a:lnTo>
                  <a:lnTo>
                    <a:pt x="50350" y="704923"/>
                  </a:lnTo>
                  <a:cubicBezTo>
                    <a:pt x="22522" y="704923"/>
                    <a:pt x="-37" y="727478"/>
                    <a:pt x="-37" y="755310"/>
                  </a:cubicBezTo>
                  <a:cubicBezTo>
                    <a:pt x="-37" y="755338"/>
                    <a:pt x="-37" y="755377"/>
                    <a:pt x="-37" y="755405"/>
                  </a:cubicBezTo>
                  <a:lnTo>
                    <a:pt x="-37" y="1965080"/>
                  </a:lnTo>
                  <a:cubicBezTo>
                    <a:pt x="-90" y="1992912"/>
                    <a:pt x="22426" y="2015506"/>
                    <a:pt x="50255" y="2015563"/>
                  </a:cubicBezTo>
                  <a:cubicBezTo>
                    <a:pt x="50286" y="2015563"/>
                    <a:pt x="50318" y="2015563"/>
                    <a:pt x="50350" y="2015563"/>
                  </a:cubicBezTo>
                  <a:lnTo>
                    <a:pt x="1966304" y="2015563"/>
                  </a:lnTo>
                  <a:cubicBezTo>
                    <a:pt x="1994183" y="2015563"/>
                    <a:pt x="2016786" y="1992960"/>
                    <a:pt x="2016786" y="1965080"/>
                  </a:cubicBezTo>
                  <a:lnTo>
                    <a:pt x="2016786" y="755405"/>
                  </a:lnTo>
                  <a:cubicBezTo>
                    <a:pt x="2016786" y="727526"/>
                    <a:pt x="1994183" y="704923"/>
                    <a:pt x="1966304" y="704923"/>
                  </a:cubicBezTo>
                  <a:close/>
                  <a:moveTo>
                    <a:pt x="705860" y="150377"/>
                  </a:moveTo>
                  <a:cubicBezTo>
                    <a:pt x="705803" y="122545"/>
                    <a:pt x="728320" y="99942"/>
                    <a:pt x="756152" y="99895"/>
                  </a:cubicBezTo>
                  <a:cubicBezTo>
                    <a:pt x="756181" y="99895"/>
                    <a:pt x="756219" y="99895"/>
                    <a:pt x="756248" y="99895"/>
                  </a:cubicBezTo>
                  <a:lnTo>
                    <a:pt x="1260406" y="99895"/>
                  </a:lnTo>
                  <a:cubicBezTo>
                    <a:pt x="1288286" y="99895"/>
                    <a:pt x="1310888" y="122497"/>
                    <a:pt x="1310888" y="150377"/>
                  </a:cubicBezTo>
                  <a:lnTo>
                    <a:pt x="1310888" y="654536"/>
                  </a:lnTo>
                  <a:cubicBezTo>
                    <a:pt x="1310888" y="682368"/>
                    <a:pt x="1288333" y="704923"/>
                    <a:pt x="1260501" y="704923"/>
                  </a:cubicBezTo>
                  <a:cubicBezTo>
                    <a:pt x="1260473" y="704923"/>
                    <a:pt x="1260435" y="704923"/>
                    <a:pt x="1260406" y="704923"/>
                  </a:cubicBezTo>
                  <a:lnTo>
                    <a:pt x="756248" y="704923"/>
                  </a:lnTo>
                  <a:cubicBezTo>
                    <a:pt x="728416" y="704923"/>
                    <a:pt x="705860" y="682368"/>
                    <a:pt x="705860" y="654536"/>
                  </a:cubicBezTo>
                  <a:close/>
                  <a:moveTo>
                    <a:pt x="100737" y="805792"/>
                  </a:moveTo>
                  <a:lnTo>
                    <a:pt x="302477" y="805792"/>
                  </a:lnTo>
                  <a:lnTo>
                    <a:pt x="302477" y="1915074"/>
                  </a:lnTo>
                  <a:lnTo>
                    <a:pt x="100737" y="1915074"/>
                  </a:lnTo>
                  <a:close/>
                  <a:moveTo>
                    <a:pt x="403251" y="301634"/>
                  </a:moveTo>
                  <a:lnTo>
                    <a:pt x="604991" y="301634"/>
                  </a:lnTo>
                  <a:lnTo>
                    <a:pt x="604991" y="654059"/>
                  </a:lnTo>
                  <a:cubicBezTo>
                    <a:pt x="604991" y="737594"/>
                    <a:pt x="672713" y="805316"/>
                    <a:pt x="756248" y="805316"/>
                  </a:cubicBezTo>
                  <a:lnTo>
                    <a:pt x="1260406" y="805316"/>
                  </a:lnTo>
                  <a:cubicBezTo>
                    <a:pt x="1343940" y="805316"/>
                    <a:pt x="1411663" y="737594"/>
                    <a:pt x="1411663" y="654059"/>
                  </a:cubicBezTo>
                  <a:lnTo>
                    <a:pt x="1411663" y="301634"/>
                  </a:lnTo>
                  <a:lnTo>
                    <a:pt x="1613402" y="301634"/>
                  </a:lnTo>
                  <a:lnTo>
                    <a:pt x="1613402" y="1915074"/>
                  </a:lnTo>
                  <a:lnTo>
                    <a:pt x="1260406" y="1915074"/>
                  </a:lnTo>
                  <a:lnTo>
                    <a:pt x="1260406" y="1511691"/>
                  </a:lnTo>
                  <a:cubicBezTo>
                    <a:pt x="1260406" y="1483859"/>
                    <a:pt x="1237851" y="1461303"/>
                    <a:pt x="1210019" y="1461303"/>
                  </a:cubicBezTo>
                  <a:lnTo>
                    <a:pt x="806635" y="1461303"/>
                  </a:lnTo>
                  <a:cubicBezTo>
                    <a:pt x="778803" y="1461303"/>
                    <a:pt x="756248" y="1483859"/>
                    <a:pt x="756248" y="1511691"/>
                  </a:cubicBezTo>
                  <a:lnTo>
                    <a:pt x="756248" y="1915074"/>
                  </a:lnTo>
                  <a:lnTo>
                    <a:pt x="403251" y="1915074"/>
                  </a:lnTo>
                  <a:close/>
                  <a:moveTo>
                    <a:pt x="857117" y="1915074"/>
                  </a:moveTo>
                  <a:lnTo>
                    <a:pt x="857117" y="1562078"/>
                  </a:lnTo>
                  <a:lnTo>
                    <a:pt x="1159631" y="1562078"/>
                  </a:lnTo>
                  <a:lnTo>
                    <a:pt x="1159631" y="1915074"/>
                  </a:lnTo>
                  <a:close/>
                  <a:moveTo>
                    <a:pt x="1915916" y="1915074"/>
                  </a:moveTo>
                  <a:lnTo>
                    <a:pt x="1714177" y="1915074"/>
                  </a:lnTo>
                  <a:lnTo>
                    <a:pt x="1714177" y="805792"/>
                  </a:lnTo>
                  <a:lnTo>
                    <a:pt x="1915916" y="805792"/>
                  </a:lnTo>
                  <a:close/>
                </a:path>
              </a:pathLst>
            </a:custGeom>
            <a:grpFill/>
            <a:ln w="9525"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xmlns="" id="{3D2519BB-9FB2-0FD8-0564-2F042FEEA922}"/>
                </a:ext>
              </a:extLst>
            </p:cNvPr>
            <p:cNvSpPr/>
            <p:nvPr/>
          </p:nvSpPr>
          <p:spPr>
            <a:xfrm>
              <a:off x="6468353" y="2436684"/>
              <a:ext cx="403480" cy="403480"/>
            </a:xfrm>
            <a:custGeom>
              <a:avLst/>
              <a:gdLst>
                <a:gd name="connsiteX0" fmla="*/ 52637 w 403480"/>
                <a:gd name="connsiteY0" fmla="*/ 249438 h 403480"/>
                <a:gd name="connsiteX1" fmla="*/ 153411 w 403480"/>
                <a:gd name="connsiteY1" fmla="*/ 249438 h 403480"/>
                <a:gd name="connsiteX2" fmla="*/ 153411 w 403480"/>
                <a:gd name="connsiteY2" fmla="*/ 350213 h 403480"/>
                <a:gd name="connsiteX3" fmla="*/ 201655 w 403480"/>
                <a:gd name="connsiteY3" fmla="*/ 402839 h 403480"/>
                <a:gd name="connsiteX4" fmla="*/ 254281 w 403480"/>
                <a:gd name="connsiteY4" fmla="*/ 354594 h 403480"/>
                <a:gd name="connsiteX5" fmla="*/ 254281 w 403480"/>
                <a:gd name="connsiteY5" fmla="*/ 350213 h 403480"/>
                <a:gd name="connsiteX6" fmla="*/ 254281 w 403480"/>
                <a:gd name="connsiteY6" fmla="*/ 249438 h 403480"/>
                <a:gd name="connsiteX7" fmla="*/ 355151 w 403480"/>
                <a:gd name="connsiteY7" fmla="*/ 249438 h 403480"/>
                <a:gd name="connsiteX8" fmla="*/ 403395 w 403480"/>
                <a:gd name="connsiteY8" fmla="*/ 196813 h 403480"/>
                <a:gd name="connsiteX9" fmla="*/ 355151 w 403480"/>
                <a:gd name="connsiteY9" fmla="*/ 148569 h 403480"/>
                <a:gd name="connsiteX10" fmla="*/ 254281 w 403480"/>
                <a:gd name="connsiteY10" fmla="*/ 148569 h 403480"/>
                <a:gd name="connsiteX11" fmla="*/ 254281 w 403480"/>
                <a:gd name="connsiteY11" fmla="*/ 47699 h 403480"/>
                <a:gd name="connsiteX12" fmla="*/ 201655 w 403480"/>
                <a:gd name="connsiteY12" fmla="*/ -546 h 403480"/>
                <a:gd name="connsiteX13" fmla="*/ 153411 w 403480"/>
                <a:gd name="connsiteY13" fmla="*/ 47699 h 403480"/>
                <a:gd name="connsiteX14" fmla="*/ 153411 w 403480"/>
                <a:gd name="connsiteY14" fmla="*/ 148378 h 403480"/>
                <a:gd name="connsiteX15" fmla="*/ 52637 w 403480"/>
                <a:gd name="connsiteY15" fmla="*/ 148378 h 403480"/>
                <a:gd name="connsiteX16" fmla="*/ 11 w 403480"/>
                <a:gd name="connsiteY16" fmla="*/ 196622 h 403480"/>
                <a:gd name="connsiteX17" fmla="*/ 48255 w 403480"/>
                <a:gd name="connsiteY17" fmla="*/ 249248 h 403480"/>
                <a:gd name="connsiteX18" fmla="*/ 52637 w 403480"/>
                <a:gd name="connsiteY18" fmla="*/ 249248 h 40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3480" h="403480">
                  <a:moveTo>
                    <a:pt x="52637" y="249438"/>
                  </a:moveTo>
                  <a:lnTo>
                    <a:pt x="153411" y="249438"/>
                  </a:lnTo>
                  <a:lnTo>
                    <a:pt x="153411" y="350213"/>
                  </a:lnTo>
                  <a:cubicBezTo>
                    <a:pt x="152201" y="378064"/>
                    <a:pt x="173795" y="401629"/>
                    <a:pt x="201655" y="402839"/>
                  </a:cubicBezTo>
                  <a:cubicBezTo>
                    <a:pt x="229506" y="404048"/>
                    <a:pt x="253071" y="382455"/>
                    <a:pt x="254281" y="354594"/>
                  </a:cubicBezTo>
                  <a:cubicBezTo>
                    <a:pt x="254348" y="353137"/>
                    <a:pt x="254348" y="351670"/>
                    <a:pt x="254281" y="350213"/>
                  </a:cubicBezTo>
                  <a:lnTo>
                    <a:pt x="254281" y="249438"/>
                  </a:lnTo>
                  <a:lnTo>
                    <a:pt x="355151" y="249438"/>
                  </a:lnTo>
                  <a:cubicBezTo>
                    <a:pt x="383002" y="248228"/>
                    <a:pt x="404604" y="224663"/>
                    <a:pt x="403395" y="196813"/>
                  </a:cubicBezTo>
                  <a:cubicBezTo>
                    <a:pt x="402252" y="170657"/>
                    <a:pt x="381306" y="149702"/>
                    <a:pt x="355151" y="148569"/>
                  </a:cubicBezTo>
                  <a:lnTo>
                    <a:pt x="254281" y="148569"/>
                  </a:lnTo>
                  <a:lnTo>
                    <a:pt x="254281" y="47699"/>
                  </a:lnTo>
                  <a:cubicBezTo>
                    <a:pt x="253071" y="19847"/>
                    <a:pt x="229506" y="-1755"/>
                    <a:pt x="201655" y="-546"/>
                  </a:cubicBezTo>
                  <a:cubicBezTo>
                    <a:pt x="175500" y="597"/>
                    <a:pt x="154545" y="21543"/>
                    <a:pt x="153411" y="47699"/>
                  </a:cubicBezTo>
                  <a:lnTo>
                    <a:pt x="153411" y="148378"/>
                  </a:lnTo>
                  <a:lnTo>
                    <a:pt x="52637" y="148378"/>
                  </a:lnTo>
                  <a:cubicBezTo>
                    <a:pt x="24785" y="147168"/>
                    <a:pt x="1221" y="168771"/>
                    <a:pt x="11" y="196622"/>
                  </a:cubicBezTo>
                  <a:cubicBezTo>
                    <a:pt x="-1199" y="224473"/>
                    <a:pt x="20394" y="248038"/>
                    <a:pt x="48255" y="249248"/>
                  </a:cubicBezTo>
                  <a:cubicBezTo>
                    <a:pt x="49712" y="249314"/>
                    <a:pt x="51179" y="249314"/>
                    <a:pt x="52637" y="249248"/>
                  </a:cubicBezTo>
                  <a:close/>
                </a:path>
              </a:pathLst>
            </a:custGeom>
            <a:grp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009D1976-6D7D-E365-D6C8-ECF799215EC5}"/>
                </a:ext>
              </a:extLst>
            </p:cNvPr>
            <p:cNvSpPr/>
            <p:nvPr/>
          </p:nvSpPr>
          <p:spPr>
            <a:xfrm>
              <a:off x="6270995" y="3190875"/>
              <a:ext cx="197454" cy="100870"/>
            </a:xfrm>
            <a:custGeom>
              <a:avLst/>
              <a:gdLst>
                <a:gd name="connsiteX0" fmla="*/ 48255 w 197454"/>
                <a:gd name="connsiteY0" fmla="*/ 100276 h 100870"/>
                <a:gd name="connsiteX1" fmla="*/ 149125 w 197454"/>
                <a:gd name="connsiteY1" fmla="*/ 100276 h 100870"/>
                <a:gd name="connsiteX2" fmla="*/ 197369 w 197454"/>
                <a:gd name="connsiteY2" fmla="*/ 47650 h 100870"/>
                <a:gd name="connsiteX3" fmla="*/ 149125 w 197454"/>
                <a:gd name="connsiteY3" fmla="*/ -594 h 100870"/>
                <a:gd name="connsiteX4" fmla="*/ 48255 w 197454"/>
                <a:gd name="connsiteY4" fmla="*/ -594 h 100870"/>
                <a:gd name="connsiteX5" fmla="*/ 11 w 197454"/>
                <a:gd name="connsiteY5" fmla="*/ 52032 h 100870"/>
                <a:gd name="connsiteX6" fmla="*/ 48255 w 197454"/>
                <a:gd name="connsiteY6" fmla="*/ 100276 h 10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454" h="100870">
                  <a:moveTo>
                    <a:pt x="48255" y="100276"/>
                  </a:moveTo>
                  <a:lnTo>
                    <a:pt x="149125" y="100276"/>
                  </a:lnTo>
                  <a:cubicBezTo>
                    <a:pt x="176976" y="99066"/>
                    <a:pt x="198579" y="75501"/>
                    <a:pt x="197369" y="47650"/>
                  </a:cubicBezTo>
                  <a:cubicBezTo>
                    <a:pt x="196226" y="21495"/>
                    <a:pt x="175280" y="540"/>
                    <a:pt x="149125" y="-594"/>
                  </a:cubicBezTo>
                  <a:lnTo>
                    <a:pt x="48255" y="-594"/>
                  </a:lnTo>
                  <a:cubicBezTo>
                    <a:pt x="20404" y="616"/>
                    <a:pt x="-1199" y="24181"/>
                    <a:pt x="11" y="52032"/>
                  </a:cubicBezTo>
                  <a:cubicBezTo>
                    <a:pt x="1154" y="78187"/>
                    <a:pt x="22099" y="99142"/>
                    <a:pt x="48255" y="100276"/>
                  </a:cubicBezTo>
                  <a:close/>
                </a:path>
              </a:pathLst>
            </a:custGeom>
            <a:grp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E3A406FD-8DC4-3C7B-7410-28BAEBCAC45D}"/>
                </a:ext>
              </a:extLst>
            </p:cNvPr>
            <p:cNvSpPr/>
            <p:nvPr/>
          </p:nvSpPr>
          <p:spPr>
            <a:xfrm>
              <a:off x="6270995" y="3443002"/>
              <a:ext cx="199549" cy="100869"/>
            </a:xfrm>
            <a:custGeom>
              <a:avLst/>
              <a:gdLst>
                <a:gd name="connsiteX0" fmla="*/ 199512 w 199549"/>
                <a:gd name="connsiteY0" fmla="*/ 49793 h 100869"/>
                <a:gd name="connsiteX1" fmla="*/ 149125 w 199549"/>
                <a:gd name="connsiteY1" fmla="*/ -594 h 100869"/>
                <a:gd name="connsiteX2" fmla="*/ 48255 w 199549"/>
                <a:gd name="connsiteY2" fmla="*/ -594 h 100869"/>
                <a:gd name="connsiteX3" fmla="*/ 11 w 199549"/>
                <a:gd name="connsiteY3" fmla="*/ 52031 h 100869"/>
                <a:gd name="connsiteX4" fmla="*/ 48255 w 199549"/>
                <a:gd name="connsiteY4" fmla="*/ 100275 h 100869"/>
                <a:gd name="connsiteX5" fmla="*/ 149125 w 199549"/>
                <a:gd name="connsiteY5" fmla="*/ 100275 h 100869"/>
                <a:gd name="connsiteX6" fmla="*/ 199512 w 199549"/>
                <a:gd name="connsiteY6" fmla="*/ 49888 h 100869"/>
                <a:gd name="connsiteX7" fmla="*/ 199512 w 199549"/>
                <a:gd name="connsiteY7" fmla="*/ 49793 h 10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549" h="100869">
                  <a:moveTo>
                    <a:pt x="199512" y="49793"/>
                  </a:moveTo>
                  <a:cubicBezTo>
                    <a:pt x="199512" y="21961"/>
                    <a:pt x="176957" y="-594"/>
                    <a:pt x="149125" y="-594"/>
                  </a:cubicBezTo>
                  <a:lnTo>
                    <a:pt x="48255" y="-594"/>
                  </a:lnTo>
                  <a:cubicBezTo>
                    <a:pt x="20404" y="616"/>
                    <a:pt x="-1199" y="24181"/>
                    <a:pt x="11" y="52031"/>
                  </a:cubicBezTo>
                  <a:cubicBezTo>
                    <a:pt x="1154" y="78187"/>
                    <a:pt x="22099" y="99142"/>
                    <a:pt x="48255" y="100275"/>
                  </a:cubicBezTo>
                  <a:lnTo>
                    <a:pt x="149125" y="100275"/>
                  </a:lnTo>
                  <a:cubicBezTo>
                    <a:pt x="176957" y="100275"/>
                    <a:pt x="199512" y="77720"/>
                    <a:pt x="199512" y="49888"/>
                  </a:cubicBezTo>
                  <a:cubicBezTo>
                    <a:pt x="199512" y="49860"/>
                    <a:pt x="199512" y="49822"/>
                    <a:pt x="199512" y="49793"/>
                  </a:cubicBezTo>
                  <a:close/>
                </a:path>
              </a:pathLst>
            </a:custGeom>
            <a:grp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C808FBC2-BA7E-A21E-98F6-22ADB112BE78}"/>
                </a:ext>
              </a:extLst>
            </p:cNvPr>
            <p:cNvSpPr/>
            <p:nvPr/>
          </p:nvSpPr>
          <p:spPr>
            <a:xfrm>
              <a:off x="6573509" y="3190875"/>
              <a:ext cx="197454" cy="100870"/>
            </a:xfrm>
            <a:custGeom>
              <a:avLst/>
              <a:gdLst>
                <a:gd name="connsiteX0" fmla="*/ 48255 w 197454"/>
                <a:gd name="connsiteY0" fmla="*/ 100276 h 100870"/>
                <a:gd name="connsiteX1" fmla="*/ 149125 w 197454"/>
                <a:gd name="connsiteY1" fmla="*/ 100276 h 100870"/>
                <a:gd name="connsiteX2" fmla="*/ 197369 w 197454"/>
                <a:gd name="connsiteY2" fmla="*/ 47650 h 100870"/>
                <a:gd name="connsiteX3" fmla="*/ 149125 w 197454"/>
                <a:gd name="connsiteY3" fmla="*/ -594 h 100870"/>
                <a:gd name="connsiteX4" fmla="*/ 48255 w 197454"/>
                <a:gd name="connsiteY4" fmla="*/ -594 h 100870"/>
                <a:gd name="connsiteX5" fmla="*/ 11 w 197454"/>
                <a:gd name="connsiteY5" fmla="*/ 52032 h 100870"/>
                <a:gd name="connsiteX6" fmla="*/ 48255 w 197454"/>
                <a:gd name="connsiteY6" fmla="*/ 100276 h 10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454" h="100870">
                  <a:moveTo>
                    <a:pt x="48255" y="100276"/>
                  </a:moveTo>
                  <a:lnTo>
                    <a:pt x="149125" y="100276"/>
                  </a:lnTo>
                  <a:cubicBezTo>
                    <a:pt x="176976" y="99066"/>
                    <a:pt x="198579" y="75501"/>
                    <a:pt x="197369" y="47650"/>
                  </a:cubicBezTo>
                  <a:cubicBezTo>
                    <a:pt x="196226" y="21495"/>
                    <a:pt x="175280" y="540"/>
                    <a:pt x="149125" y="-594"/>
                  </a:cubicBezTo>
                  <a:lnTo>
                    <a:pt x="48255" y="-594"/>
                  </a:lnTo>
                  <a:cubicBezTo>
                    <a:pt x="20404" y="616"/>
                    <a:pt x="-1199" y="24181"/>
                    <a:pt x="11" y="52032"/>
                  </a:cubicBezTo>
                  <a:cubicBezTo>
                    <a:pt x="1154" y="78187"/>
                    <a:pt x="22099" y="99142"/>
                    <a:pt x="48255" y="100276"/>
                  </a:cubicBezTo>
                  <a:close/>
                </a:path>
              </a:pathLst>
            </a:custGeom>
            <a:grp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58F21737-47BC-6C34-1114-26222BBEB0A5}"/>
                </a:ext>
              </a:extLst>
            </p:cNvPr>
            <p:cNvSpPr/>
            <p:nvPr/>
          </p:nvSpPr>
          <p:spPr>
            <a:xfrm>
              <a:off x="6573509" y="3443002"/>
              <a:ext cx="197454" cy="100869"/>
            </a:xfrm>
            <a:custGeom>
              <a:avLst/>
              <a:gdLst>
                <a:gd name="connsiteX0" fmla="*/ 48255 w 197454"/>
                <a:gd name="connsiteY0" fmla="*/ 100275 h 100869"/>
                <a:gd name="connsiteX1" fmla="*/ 149125 w 197454"/>
                <a:gd name="connsiteY1" fmla="*/ 100275 h 100869"/>
                <a:gd name="connsiteX2" fmla="*/ 197369 w 197454"/>
                <a:gd name="connsiteY2" fmla="*/ 47650 h 100869"/>
                <a:gd name="connsiteX3" fmla="*/ 149125 w 197454"/>
                <a:gd name="connsiteY3" fmla="*/ -594 h 100869"/>
                <a:gd name="connsiteX4" fmla="*/ 48255 w 197454"/>
                <a:gd name="connsiteY4" fmla="*/ -594 h 100869"/>
                <a:gd name="connsiteX5" fmla="*/ 11 w 197454"/>
                <a:gd name="connsiteY5" fmla="*/ 52031 h 100869"/>
                <a:gd name="connsiteX6" fmla="*/ 48255 w 197454"/>
                <a:gd name="connsiteY6" fmla="*/ 100275 h 10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454" h="100869">
                  <a:moveTo>
                    <a:pt x="48255" y="100275"/>
                  </a:moveTo>
                  <a:lnTo>
                    <a:pt x="149125" y="100275"/>
                  </a:lnTo>
                  <a:cubicBezTo>
                    <a:pt x="176976" y="99066"/>
                    <a:pt x="198579" y="75501"/>
                    <a:pt x="197369" y="47650"/>
                  </a:cubicBezTo>
                  <a:cubicBezTo>
                    <a:pt x="196226" y="21494"/>
                    <a:pt x="175280" y="540"/>
                    <a:pt x="149125" y="-594"/>
                  </a:cubicBezTo>
                  <a:lnTo>
                    <a:pt x="48255" y="-594"/>
                  </a:lnTo>
                  <a:cubicBezTo>
                    <a:pt x="20404" y="616"/>
                    <a:pt x="-1199" y="24181"/>
                    <a:pt x="11" y="52031"/>
                  </a:cubicBezTo>
                  <a:cubicBezTo>
                    <a:pt x="1154" y="78187"/>
                    <a:pt x="22099" y="99142"/>
                    <a:pt x="48255" y="100275"/>
                  </a:cubicBezTo>
                  <a:close/>
                </a:path>
              </a:pathLst>
            </a:custGeom>
            <a:grp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12ABA267-9A72-3BD8-C940-464FD6A5AC95}"/>
                </a:ext>
              </a:extLst>
            </p:cNvPr>
            <p:cNvSpPr/>
            <p:nvPr/>
          </p:nvSpPr>
          <p:spPr>
            <a:xfrm>
              <a:off x="6876023" y="3190875"/>
              <a:ext cx="197454" cy="100870"/>
            </a:xfrm>
            <a:custGeom>
              <a:avLst/>
              <a:gdLst>
                <a:gd name="connsiteX0" fmla="*/ 48255 w 197454"/>
                <a:gd name="connsiteY0" fmla="*/ 100276 h 100870"/>
                <a:gd name="connsiteX1" fmla="*/ 149125 w 197454"/>
                <a:gd name="connsiteY1" fmla="*/ 100276 h 100870"/>
                <a:gd name="connsiteX2" fmla="*/ 197369 w 197454"/>
                <a:gd name="connsiteY2" fmla="*/ 47650 h 100870"/>
                <a:gd name="connsiteX3" fmla="*/ 149125 w 197454"/>
                <a:gd name="connsiteY3" fmla="*/ -594 h 100870"/>
                <a:gd name="connsiteX4" fmla="*/ 48255 w 197454"/>
                <a:gd name="connsiteY4" fmla="*/ -594 h 100870"/>
                <a:gd name="connsiteX5" fmla="*/ 11 w 197454"/>
                <a:gd name="connsiteY5" fmla="*/ 52032 h 100870"/>
                <a:gd name="connsiteX6" fmla="*/ 48255 w 197454"/>
                <a:gd name="connsiteY6" fmla="*/ 100276 h 10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454" h="100870">
                  <a:moveTo>
                    <a:pt x="48255" y="100276"/>
                  </a:moveTo>
                  <a:lnTo>
                    <a:pt x="149125" y="100276"/>
                  </a:lnTo>
                  <a:cubicBezTo>
                    <a:pt x="176976" y="99066"/>
                    <a:pt x="198579" y="75501"/>
                    <a:pt x="197369" y="47650"/>
                  </a:cubicBezTo>
                  <a:cubicBezTo>
                    <a:pt x="196226" y="21495"/>
                    <a:pt x="175280" y="540"/>
                    <a:pt x="149125" y="-594"/>
                  </a:cubicBezTo>
                  <a:lnTo>
                    <a:pt x="48255" y="-594"/>
                  </a:lnTo>
                  <a:cubicBezTo>
                    <a:pt x="20404" y="616"/>
                    <a:pt x="-1199" y="24181"/>
                    <a:pt x="11" y="52032"/>
                  </a:cubicBezTo>
                  <a:cubicBezTo>
                    <a:pt x="1154" y="78187"/>
                    <a:pt x="22099" y="99142"/>
                    <a:pt x="48255" y="100276"/>
                  </a:cubicBezTo>
                  <a:close/>
                </a:path>
              </a:pathLst>
            </a:custGeom>
            <a:grp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63D92E79-1585-0034-60CC-F750E0F29363}"/>
                </a:ext>
              </a:extLst>
            </p:cNvPr>
            <p:cNvSpPr/>
            <p:nvPr/>
          </p:nvSpPr>
          <p:spPr>
            <a:xfrm>
              <a:off x="6876023" y="3443002"/>
              <a:ext cx="197454" cy="100869"/>
            </a:xfrm>
            <a:custGeom>
              <a:avLst/>
              <a:gdLst>
                <a:gd name="connsiteX0" fmla="*/ 48255 w 197454"/>
                <a:gd name="connsiteY0" fmla="*/ 100275 h 100869"/>
                <a:gd name="connsiteX1" fmla="*/ 149125 w 197454"/>
                <a:gd name="connsiteY1" fmla="*/ 100275 h 100869"/>
                <a:gd name="connsiteX2" fmla="*/ 197369 w 197454"/>
                <a:gd name="connsiteY2" fmla="*/ 47650 h 100869"/>
                <a:gd name="connsiteX3" fmla="*/ 149125 w 197454"/>
                <a:gd name="connsiteY3" fmla="*/ -594 h 100869"/>
                <a:gd name="connsiteX4" fmla="*/ 48255 w 197454"/>
                <a:gd name="connsiteY4" fmla="*/ -594 h 100869"/>
                <a:gd name="connsiteX5" fmla="*/ 11 w 197454"/>
                <a:gd name="connsiteY5" fmla="*/ 52031 h 100869"/>
                <a:gd name="connsiteX6" fmla="*/ 48255 w 197454"/>
                <a:gd name="connsiteY6" fmla="*/ 100275 h 10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454" h="100869">
                  <a:moveTo>
                    <a:pt x="48255" y="100275"/>
                  </a:moveTo>
                  <a:lnTo>
                    <a:pt x="149125" y="100275"/>
                  </a:lnTo>
                  <a:cubicBezTo>
                    <a:pt x="176976" y="99066"/>
                    <a:pt x="198579" y="75501"/>
                    <a:pt x="197369" y="47650"/>
                  </a:cubicBezTo>
                  <a:cubicBezTo>
                    <a:pt x="196226" y="21494"/>
                    <a:pt x="175280" y="540"/>
                    <a:pt x="149125" y="-594"/>
                  </a:cubicBezTo>
                  <a:lnTo>
                    <a:pt x="48255" y="-594"/>
                  </a:lnTo>
                  <a:cubicBezTo>
                    <a:pt x="20404" y="616"/>
                    <a:pt x="-1199" y="24181"/>
                    <a:pt x="11" y="52031"/>
                  </a:cubicBezTo>
                  <a:cubicBezTo>
                    <a:pt x="1154" y="78187"/>
                    <a:pt x="22099" y="99142"/>
                    <a:pt x="48255" y="100275"/>
                  </a:cubicBezTo>
                  <a:close/>
                </a:path>
              </a:pathLst>
            </a:custGeom>
            <a:grpFill/>
            <a:ln w="9525" cap="flat">
              <a:noFill/>
              <a:prstDash val="solid"/>
              <a:miter/>
            </a:ln>
          </p:spPr>
          <p:txBody>
            <a:bodyPr rtlCol="0" anchor="ctr"/>
            <a:lstStyle/>
            <a:p>
              <a:endParaRPr lang="en-IN"/>
            </a:p>
          </p:txBody>
        </p:sp>
      </p:grpSp>
      <p:grpSp>
        <p:nvGrpSpPr>
          <p:cNvPr id="55" name="Group 54">
            <a:extLst>
              <a:ext uri="{FF2B5EF4-FFF2-40B4-BE49-F238E27FC236}">
                <a16:creationId xmlns:a16="http://schemas.microsoft.com/office/drawing/2014/main" xmlns="" id="{A851C75B-64E7-355C-DB00-ED649D6BD8E1}"/>
              </a:ext>
            </a:extLst>
          </p:cNvPr>
          <p:cNvGrpSpPr/>
          <p:nvPr/>
        </p:nvGrpSpPr>
        <p:grpSpPr>
          <a:xfrm>
            <a:off x="4676822" y="1406462"/>
            <a:ext cx="2016918" cy="2016538"/>
            <a:chOff x="8072269" y="2233231"/>
            <a:chExt cx="2016918" cy="2016538"/>
          </a:xfrm>
          <a:solidFill>
            <a:srgbClr val="CC5500"/>
          </a:solidFill>
        </p:grpSpPr>
        <p:sp>
          <p:nvSpPr>
            <p:cNvPr id="50" name="Freeform: Shape 49">
              <a:extLst>
                <a:ext uri="{FF2B5EF4-FFF2-40B4-BE49-F238E27FC236}">
                  <a16:creationId xmlns:a16="http://schemas.microsoft.com/office/drawing/2014/main" xmlns="" id="{D3E478BA-C55F-0F3D-144C-8B71ED6E11B5}"/>
                </a:ext>
              </a:extLst>
            </p:cNvPr>
            <p:cNvSpPr/>
            <p:nvPr/>
          </p:nvSpPr>
          <p:spPr>
            <a:xfrm>
              <a:off x="8072269" y="3017234"/>
              <a:ext cx="224123" cy="1232535"/>
            </a:xfrm>
            <a:custGeom>
              <a:avLst/>
              <a:gdLst>
                <a:gd name="connsiteX0" fmla="*/ 0 w 224123"/>
                <a:gd name="connsiteY0" fmla="*/ 0 h 1232535"/>
                <a:gd name="connsiteX1" fmla="*/ 224123 w 224123"/>
                <a:gd name="connsiteY1" fmla="*/ 0 h 1232535"/>
                <a:gd name="connsiteX2" fmla="*/ 224123 w 224123"/>
                <a:gd name="connsiteY2" fmla="*/ 1232535 h 1232535"/>
                <a:gd name="connsiteX3" fmla="*/ 0 w 224123"/>
                <a:gd name="connsiteY3" fmla="*/ 1232535 h 1232535"/>
              </a:gdLst>
              <a:ahLst/>
              <a:cxnLst>
                <a:cxn ang="0">
                  <a:pos x="connsiteX0" y="connsiteY0"/>
                </a:cxn>
                <a:cxn ang="0">
                  <a:pos x="connsiteX1" y="connsiteY1"/>
                </a:cxn>
                <a:cxn ang="0">
                  <a:pos x="connsiteX2" y="connsiteY2"/>
                </a:cxn>
                <a:cxn ang="0">
                  <a:pos x="connsiteX3" y="connsiteY3"/>
                </a:cxn>
              </a:cxnLst>
              <a:rect l="l" t="t" r="r" b="b"/>
              <a:pathLst>
                <a:path w="224123" h="1232535">
                  <a:moveTo>
                    <a:pt x="0" y="0"/>
                  </a:moveTo>
                  <a:lnTo>
                    <a:pt x="224123" y="0"/>
                  </a:lnTo>
                  <a:lnTo>
                    <a:pt x="224123" y="1232535"/>
                  </a:lnTo>
                  <a:lnTo>
                    <a:pt x="0" y="1232535"/>
                  </a:lnTo>
                  <a:close/>
                </a:path>
              </a:pathLst>
            </a:custGeom>
            <a:grp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711CA141-2523-0BCD-F862-DB763A7DE3FA}"/>
                </a:ext>
              </a:extLst>
            </p:cNvPr>
            <p:cNvSpPr/>
            <p:nvPr/>
          </p:nvSpPr>
          <p:spPr>
            <a:xfrm>
              <a:off x="8912660" y="3857625"/>
              <a:ext cx="336137" cy="392144"/>
            </a:xfrm>
            <a:custGeom>
              <a:avLst/>
              <a:gdLst>
                <a:gd name="connsiteX0" fmla="*/ 0 w 336137"/>
                <a:gd name="connsiteY0" fmla="*/ 0 h 392144"/>
                <a:gd name="connsiteX1" fmla="*/ 336137 w 336137"/>
                <a:gd name="connsiteY1" fmla="*/ 0 h 392144"/>
                <a:gd name="connsiteX2" fmla="*/ 336137 w 336137"/>
                <a:gd name="connsiteY2" fmla="*/ 392144 h 392144"/>
                <a:gd name="connsiteX3" fmla="*/ 0 w 336137"/>
                <a:gd name="connsiteY3" fmla="*/ 392144 h 392144"/>
              </a:gdLst>
              <a:ahLst/>
              <a:cxnLst>
                <a:cxn ang="0">
                  <a:pos x="connsiteX0" y="connsiteY0"/>
                </a:cxn>
                <a:cxn ang="0">
                  <a:pos x="connsiteX1" y="connsiteY1"/>
                </a:cxn>
                <a:cxn ang="0">
                  <a:pos x="connsiteX2" y="connsiteY2"/>
                </a:cxn>
                <a:cxn ang="0">
                  <a:pos x="connsiteX3" y="connsiteY3"/>
                </a:cxn>
              </a:cxnLst>
              <a:rect l="l" t="t" r="r" b="b"/>
              <a:pathLst>
                <a:path w="336137" h="392144">
                  <a:moveTo>
                    <a:pt x="0" y="0"/>
                  </a:moveTo>
                  <a:lnTo>
                    <a:pt x="336137" y="0"/>
                  </a:lnTo>
                  <a:lnTo>
                    <a:pt x="336137" y="392144"/>
                  </a:lnTo>
                  <a:lnTo>
                    <a:pt x="0" y="392144"/>
                  </a:lnTo>
                  <a:close/>
                </a:path>
              </a:pathLst>
            </a:custGeom>
            <a:grp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4DEE7CEF-D6D9-A348-A48E-64E4BA6F328E}"/>
                </a:ext>
              </a:extLst>
            </p:cNvPr>
            <p:cNvSpPr/>
            <p:nvPr/>
          </p:nvSpPr>
          <p:spPr>
            <a:xfrm>
              <a:off x="9865064" y="3017234"/>
              <a:ext cx="224123" cy="1232535"/>
            </a:xfrm>
            <a:custGeom>
              <a:avLst/>
              <a:gdLst>
                <a:gd name="connsiteX0" fmla="*/ 0 w 224123"/>
                <a:gd name="connsiteY0" fmla="*/ 0 h 1232535"/>
                <a:gd name="connsiteX1" fmla="*/ 224123 w 224123"/>
                <a:gd name="connsiteY1" fmla="*/ 0 h 1232535"/>
                <a:gd name="connsiteX2" fmla="*/ 224123 w 224123"/>
                <a:gd name="connsiteY2" fmla="*/ 1232535 h 1232535"/>
                <a:gd name="connsiteX3" fmla="*/ 0 w 224123"/>
                <a:gd name="connsiteY3" fmla="*/ 1232535 h 1232535"/>
              </a:gdLst>
              <a:ahLst/>
              <a:cxnLst>
                <a:cxn ang="0">
                  <a:pos x="connsiteX0" y="connsiteY0"/>
                </a:cxn>
                <a:cxn ang="0">
                  <a:pos x="connsiteX1" y="connsiteY1"/>
                </a:cxn>
                <a:cxn ang="0">
                  <a:pos x="connsiteX2" y="connsiteY2"/>
                </a:cxn>
                <a:cxn ang="0">
                  <a:pos x="connsiteX3" y="connsiteY3"/>
                </a:cxn>
              </a:cxnLst>
              <a:rect l="l" t="t" r="r" b="b"/>
              <a:pathLst>
                <a:path w="224123" h="1232535">
                  <a:moveTo>
                    <a:pt x="0" y="0"/>
                  </a:moveTo>
                  <a:lnTo>
                    <a:pt x="224123" y="0"/>
                  </a:lnTo>
                  <a:lnTo>
                    <a:pt x="224123" y="1232535"/>
                  </a:lnTo>
                  <a:lnTo>
                    <a:pt x="0" y="1232535"/>
                  </a:lnTo>
                  <a:close/>
                </a:path>
              </a:pathLst>
            </a:custGeom>
            <a:grp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BCC81C06-73CF-FF7E-D39B-B9FF00BFAFCB}"/>
                </a:ext>
              </a:extLst>
            </p:cNvPr>
            <p:cNvSpPr/>
            <p:nvPr/>
          </p:nvSpPr>
          <p:spPr>
            <a:xfrm>
              <a:off x="8744543" y="2233231"/>
              <a:ext cx="672274" cy="672274"/>
            </a:xfrm>
            <a:custGeom>
              <a:avLst/>
              <a:gdLst>
                <a:gd name="connsiteX0" fmla="*/ 616230 w 672274"/>
                <a:gd name="connsiteY0" fmla="*/ -594 h 672274"/>
                <a:gd name="connsiteX1" fmla="*/ 55970 w 672274"/>
                <a:gd name="connsiteY1" fmla="*/ -594 h 672274"/>
                <a:gd name="connsiteX2" fmla="*/ -37 w 672274"/>
                <a:gd name="connsiteY2" fmla="*/ 55413 h 672274"/>
                <a:gd name="connsiteX3" fmla="*/ -37 w 672274"/>
                <a:gd name="connsiteY3" fmla="*/ 615578 h 672274"/>
                <a:gd name="connsiteX4" fmla="*/ 55970 w 672274"/>
                <a:gd name="connsiteY4" fmla="*/ 671681 h 672274"/>
                <a:gd name="connsiteX5" fmla="*/ 616230 w 672274"/>
                <a:gd name="connsiteY5" fmla="*/ 671681 h 672274"/>
                <a:gd name="connsiteX6" fmla="*/ 672237 w 672274"/>
                <a:gd name="connsiteY6" fmla="*/ 615578 h 672274"/>
                <a:gd name="connsiteX7" fmla="*/ 672237 w 672274"/>
                <a:gd name="connsiteY7" fmla="*/ 55127 h 672274"/>
                <a:gd name="connsiteX8" fmla="*/ 616230 w 672274"/>
                <a:gd name="connsiteY8" fmla="*/ -594 h 672274"/>
                <a:gd name="connsiteX9" fmla="*/ 504121 w 672274"/>
                <a:gd name="connsiteY9" fmla="*/ 391550 h 672274"/>
                <a:gd name="connsiteX10" fmla="*/ 392107 w 672274"/>
                <a:gd name="connsiteY10" fmla="*/ 391550 h 672274"/>
                <a:gd name="connsiteX11" fmla="*/ 392107 w 672274"/>
                <a:gd name="connsiteY11" fmla="*/ 503279 h 672274"/>
                <a:gd name="connsiteX12" fmla="*/ 336100 w 672274"/>
                <a:gd name="connsiteY12" fmla="*/ 559286 h 672274"/>
                <a:gd name="connsiteX13" fmla="*/ 280093 w 672274"/>
                <a:gd name="connsiteY13" fmla="*/ 503279 h 672274"/>
                <a:gd name="connsiteX14" fmla="*/ 280093 w 672274"/>
                <a:gd name="connsiteY14" fmla="*/ 391265 h 672274"/>
                <a:gd name="connsiteX15" fmla="*/ 167983 w 672274"/>
                <a:gd name="connsiteY15" fmla="*/ 391265 h 672274"/>
                <a:gd name="connsiteX16" fmla="*/ 114243 w 672274"/>
                <a:gd name="connsiteY16" fmla="*/ 332896 h 672274"/>
                <a:gd name="connsiteX17" fmla="*/ 167983 w 672274"/>
                <a:gd name="connsiteY17" fmla="*/ 279155 h 672274"/>
                <a:gd name="connsiteX18" fmla="*/ 280093 w 672274"/>
                <a:gd name="connsiteY18" fmla="*/ 279155 h 672274"/>
                <a:gd name="connsiteX19" fmla="*/ 280093 w 672274"/>
                <a:gd name="connsiteY19" fmla="*/ 167141 h 672274"/>
                <a:gd name="connsiteX20" fmla="*/ 336100 w 672274"/>
                <a:gd name="connsiteY20" fmla="*/ 111134 h 672274"/>
                <a:gd name="connsiteX21" fmla="*/ 392107 w 672274"/>
                <a:gd name="connsiteY21" fmla="*/ 167141 h 672274"/>
                <a:gd name="connsiteX22" fmla="*/ 392107 w 672274"/>
                <a:gd name="connsiteY22" fmla="*/ 279155 h 672274"/>
                <a:gd name="connsiteX23" fmla="*/ 504121 w 672274"/>
                <a:gd name="connsiteY23" fmla="*/ 279155 h 672274"/>
                <a:gd name="connsiteX24" fmla="*/ 562490 w 672274"/>
                <a:gd name="connsiteY24" fmla="*/ 332896 h 672274"/>
                <a:gd name="connsiteX25" fmla="*/ 508740 w 672274"/>
                <a:gd name="connsiteY25" fmla="*/ 391265 h 672274"/>
                <a:gd name="connsiteX26" fmla="*/ 504121 w 672274"/>
                <a:gd name="connsiteY26" fmla="*/ 391265 h 67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2274" h="672274">
                  <a:moveTo>
                    <a:pt x="616230" y="-594"/>
                  </a:moveTo>
                  <a:lnTo>
                    <a:pt x="55970" y="-594"/>
                  </a:lnTo>
                  <a:cubicBezTo>
                    <a:pt x="25042" y="-594"/>
                    <a:pt x="-37" y="24485"/>
                    <a:pt x="-37" y="55413"/>
                  </a:cubicBezTo>
                  <a:lnTo>
                    <a:pt x="-37" y="615578"/>
                  </a:lnTo>
                  <a:cubicBezTo>
                    <a:pt x="-37" y="646525"/>
                    <a:pt x="25023" y="671623"/>
                    <a:pt x="55970" y="671681"/>
                  </a:cubicBezTo>
                  <a:lnTo>
                    <a:pt x="616230" y="671681"/>
                  </a:lnTo>
                  <a:cubicBezTo>
                    <a:pt x="647177" y="671633"/>
                    <a:pt x="672237" y="646525"/>
                    <a:pt x="672237" y="615578"/>
                  </a:cubicBezTo>
                  <a:lnTo>
                    <a:pt x="672237" y="55127"/>
                  </a:lnTo>
                  <a:cubicBezTo>
                    <a:pt x="672075" y="24305"/>
                    <a:pt x="647053" y="-594"/>
                    <a:pt x="616230" y="-594"/>
                  </a:cubicBezTo>
                  <a:close/>
                  <a:moveTo>
                    <a:pt x="504121" y="391550"/>
                  </a:moveTo>
                  <a:lnTo>
                    <a:pt x="392107" y="391550"/>
                  </a:lnTo>
                  <a:lnTo>
                    <a:pt x="392107" y="503279"/>
                  </a:lnTo>
                  <a:cubicBezTo>
                    <a:pt x="392107" y="534206"/>
                    <a:pt x="367027" y="559286"/>
                    <a:pt x="336100" y="559286"/>
                  </a:cubicBezTo>
                  <a:cubicBezTo>
                    <a:pt x="305172" y="559286"/>
                    <a:pt x="280093" y="534206"/>
                    <a:pt x="280093" y="503279"/>
                  </a:cubicBezTo>
                  <a:lnTo>
                    <a:pt x="280093" y="391265"/>
                  </a:lnTo>
                  <a:lnTo>
                    <a:pt x="167983" y="391265"/>
                  </a:lnTo>
                  <a:cubicBezTo>
                    <a:pt x="137027" y="389988"/>
                    <a:pt x="112967" y="363861"/>
                    <a:pt x="114243" y="332896"/>
                  </a:cubicBezTo>
                  <a:cubicBezTo>
                    <a:pt x="115444" y="303730"/>
                    <a:pt x="138818" y="280355"/>
                    <a:pt x="167983" y="279155"/>
                  </a:cubicBezTo>
                  <a:lnTo>
                    <a:pt x="280093" y="279155"/>
                  </a:lnTo>
                  <a:lnTo>
                    <a:pt x="280093" y="167141"/>
                  </a:lnTo>
                  <a:cubicBezTo>
                    <a:pt x="280093" y="136213"/>
                    <a:pt x="305172" y="111134"/>
                    <a:pt x="336100" y="111134"/>
                  </a:cubicBezTo>
                  <a:cubicBezTo>
                    <a:pt x="367027" y="111134"/>
                    <a:pt x="392107" y="136213"/>
                    <a:pt x="392107" y="167141"/>
                  </a:cubicBezTo>
                  <a:lnTo>
                    <a:pt x="392107" y="279155"/>
                  </a:lnTo>
                  <a:lnTo>
                    <a:pt x="504121" y="279155"/>
                  </a:lnTo>
                  <a:cubicBezTo>
                    <a:pt x="535077" y="277879"/>
                    <a:pt x="561214" y="301939"/>
                    <a:pt x="562490" y="332896"/>
                  </a:cubicBezTo>
                  <a:cubicBezTo>
                    <a:pt x="563766" y="363861"/>
                    <a:pt x="539706" y="389988"/>
                    <a:pt x="508740" y="391265"/>
                  </a:cubicBezTo>
                  <a:cubicBezTo>
                    <a:pt x="507207" y="391331"/>
                    <a:pt x="505664" y="391331"/>
                    <a:pt x="504121" y="391265"/>
                  </a:cubicBezTo>
                  <a:close/>
                </a:path>
              </a:pathLst>
            </a:custGeom>
            <a:grp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70D772DD-8478-2F48-0B3E-2AB4F6C75A1A}"/>
                </a:ext>
              </a:extLst>
            </p:cNvPr>
            <p:cNvSpPr/>
            <p:nvPr/>
          </p:nvSpPr>
          <p:spPr>
            <a:xfrm>
              <a:off x="8408406" y="2456973"/>
              <a:ext cx="1344549" cy="1792795"/>
            </a:xfrm>
            <a:custGeom>
              <a:avLst/>
              <a:gdLst>
                <a:gd name="connsiteX0" fmla="*/ 1120388 w 1344549"/>
                <a:gd name="connsiteY0" fmla="*/ -594 h 1792795"/>
                <a:gd name="connsiteX1" fmla="*/ 1120388 w 1344549"/>
                <a:gd name="connsiteY1" fmla="*/ 391550 h 1792795"/>
                <a:gd name="connsiteX2" fmla="*/ 952367 w 1344549"/>
                <a:gd name="connsiteY2" fmla="*/ 559667 h 1792795"/>
                <a:gd name="connsiteX3" fmla="*/ 392107 w 1344549"/>
                <a:gd name="connsiteY3" fmla="*/ 559667 h 1792795"/>
                <a:gd name="connsiteX4" fmla="*/ 224086 w 1344549"/>
                <a:gd name="connsiteY4" fmla="*/ 391550 h 1792795"/>
                <a:gd name="connsiteX5" fmla="*/ 224086 w 1344549"/>
                <a:gd name="connsiteY5" fmla="*/ -594 h 1792795"/>
                <a:gd name="connsiteX6" fmla="*/ -37 w 1344549"/>
                <a:gd name="connsiteY6" fmla="*/ -594 h 1792795"/>
                <a:gd name="connsiteX7" fmla="*/ -37 w 1344549"/>
                <a:gd name="connsiteY7" fmla="*/ 1792202 h 1792795"/>
                <a:gd name="connsiteX8" fmla="*/ 392107 w 1344549"/>
                <a:gd name="connsiteY8" fmla="*/ 1792202 h 1792795"/>
                <a:gd name="connsiteX9" fmla="*/ 392107 w 1344549"/>
                <a:gd name="connsiteY9" fmla="*/ 1343955 h 1792795"/>
                <a:gd name="connsiteX10" fmla="*/ 448114 w 1344549"/>
                <a:gd name="connsiteY10" fmla="*/ 1287948 h 1792795"/>
                <a:gd name="connsiteX11" fmla="*/ 896360 w 1344549"/>
                <a:gd name="connsiteY11" fmla="*/ 1287948 h 1792795"/>
                <a:gd name="connsiteX12" fmla="*/ 952367 w 1344549"/>
                <a:gd name="connsiteY12" fmla="*/ 1343955 h 1792795"/>
                <a:gd name="connsiteX13" fmla="*/ 952367 w 1344549"/>
                <a:gd name="connsiteY13" fmla="*/ 1792202 h 1792795"/>
                <a:gd name="connsiteX14" fmla="*/ 1344512 w 1344549"/>
                <a:gd name="connsiteY14" fmla="*/ 1792202 h 1792795"/>
                <a:gd name="connsiteX15" fmla="*/ 1344512 w 1344549"/>
                <a:gd name="connsiteY15" fmla="*/ -594 h 1792795"/>
                <a:gd name="connsiteX16" fmla="*/ 392107 w 1344549"/>
                <a:gd name="connsiteY16" fmla="*/ 1119927 h 1792795"/>
                <a:gd name="connsiteX17" fmla="*/ 279807 w 1344549"/>
                <a:gd name="connsiteY17" fmla="*/ 1119927 h 1792795"/>
                <a:gd name="connsiteX18" fmla="*/ 226067 w 1344549"/>
                <a:gd name="connsiteY18" fmla="*/ 1061558 h 1792795"/>
                <a:gd name="connsiteX19" fmla="*/ 279807 w 1344549"/>
                <a:gd name="connsiteY19" fmla="*/ 1007818 h 1792795"/>
                <a:gd name="connsiteX20" fmla="*/ 391821 w 1344549"/>
                <a:gd name="connsiteY20" fmla="*/ 1007818 h 1792795"/>
                <a:gd name="connsiteX21" fmla="*/ 445561 w 1344549"/>
                <a:gd name="connsiteY21" fmla="*/ 1066187 h 1792795"/>
                <a:gd name="connsiteX22" fmla="*/ 391821 w 1344549"/>
                <a:gd name="connsiteY22" fmla="*/ 1119927 h 1792795"/>
                <a:gd name="connsiteX23" fmla="*/ 392107 w 1344549"/>
                <a:gd name="connsiteY23" fmla="*/ 839797 h 1792795"/>
                <a:gd name="connsiteX24" fmla="*/ 279807 w 1344549"/>
                <a:gd name="connsiteY24" fmla="*/ 839797 h 1792795"/>
                <a:gd name="connsiteX25" fmla="*/ 229649 w 1344549"/>
                <a:gd name="connsiteY25" fmla="*/ 778322 h 1792795"/>
                <a:gd name="connsiteX26" fmla="*/ 279807 w 1344549"/>
                <a:gd name="connsiteY26" fmla="*/ 728164 h 1792795"/>
                <a:gd name="connsiteX27" fmla="*/ 391821 w 1344549"/>
                <a:gd name="connsiteY27" fmla="*/ 728164 h 1792795"/>
                <a:gd name="connsiteX28" fmla="*/ 445561 w 1344549"/>
                <a:gd name="connsiteY28" fmla="*/ 786533 h 1792795"/>
                <a:gd name="connsiteX29" fmla="*/ 391821 w 1344549"/>
                <a:gd name="connsiteY29" fmla="*/ 840273 h 1792795"/>
                <a:gd name="connsiteX30" fmla="*/ 728244 w 1344549"/>
                <a:gd name="connsiteY30" fmla="*/ 1119927 h 1792795"/>
                <a:gd name="connsiteX31" fmla="*/ 616230 w 1344549"/>
                <a:gd name="connsiteY31" fmla="*/ 1119927 h 1792795"/>
                <a:gd name="connsiteX32" fmla="*/ 562490 w 1344549"/>
                <a:gd name="connsiteY32" fmla="*/ 1061558 h 1792795"/>
                <a:gd name="connsiteX33" fmla="*/ 616230 w 1344549"/>
                <a:gd name="connsiteY33" fmla="*/ 1007818 h 1792795"/>
                <a:gd name="connsiteX34" fmla="*/ 728244 w 1344549"/>
                <a:gd name="connsiteY34" fmla="*/ 1007818 h 1792795"/>
                <a:gd name="connsiteX35" fmla="*/ 781984 w 1344549"/>
                <a:gd name="connsiteY35" fmla="*/ 1066187 h 1792795"/>
                <a:gd name="connsiteX36" fmla="*/ 728244 w 1344549"/>
                <a:gd name="connsiteY36" fmla="*/ 1119927 h 1792795"/>
                <a:gd name="connsiteX37" fmla="*/ 728244 w 1344549"/>
                <a:gd name="connsiteY37" fmla="*/ 839797 h 1792795"/>
                <a:gd name="connsiteX38" fmla="*/ 616230 w 1344549"/>
                <a:gd name="connsiteY38" fmla="*/ 839797 h 1792795"/>
                <a:gd name="connsiteX39" fmla="*/ 562490 w 1344549"/>
                <a:gd name="connsiteY39" fmla="*/ 781428 h 1792795"/>
                <a:gd name="connsiteX40" fmla="*/ 616230 w 1344549"/>
                <a:gd name="connsiteY40" fmla="*/ 727688 h 1792795"/>
                <a:gd name="connsiteX41" fmla="*/ 728244 w 1344549"/>
                <a:gd name="connsiteY41" fmla="*/ 727688 h 1792795"/>
                <a:gd name="connsiteX42" fmla="*/ 781984 w 1344549"/>
                <a:gd name="connsiteY42" fmla="*/ 786057 h 1792795"/>
                <a:gd name="connsiteX43" fmla="*/ 728244 w 1344549"/>
                <a:gd name="connsiteY43" fmla="*/ 839797 h 1792795"/>
                <a:gd name="connsiteX44" fmla="*/ 1064381 w 1344549"/>
                <a:gd name="connsiteY44" fmla="*/ 1119927 h 1792795"/>
                <a:gd name="connsiteX45" fmla="*/ 952367 w 1344549"/>
                <a:gd name="connsiteY45" fmla="*/ 1119927 h 1792795"/>
                <a:gd name="connsiteX46" fmla="*/ 898627 w 1344549"/>
                <a:gd name="connsiteY46" fmla="*/ 1061558 h 1792795"/>
                <a:gd name="connsiteX47" fmla="*/ 952367 w 1344549"/>
                <a:gd name="connsiteY47" fmla="*/ 1007818 h 1792795"/>
                <a:gd name="connsiteX48" fmla="*/ 1064381 w 1344549"/>
                <a:gd name="connsiteY48" fmla="*/ 1007818 h 1792795"/>
                <a:gd name="connsiteX49" fmla="*/ 1118121 w 1344549"/>
                <a:gd name="connsiteY49" fmla="*/ 1066187 h 1792795"/>
                <a:gd name="connsiteX50" fmla="*/ 1064381 w 1344549"/>
                <a:gd name="connsiteY50" fmla="*/ 1119927 h 1792795"/>
                <a:gd name="connsiteX51" fmla="*/ 1064381 w 1344549"/>
                <a:gd name="connsiteY51" fmla="*/ 839797 h 1792795"/>
                <a:gd name="connsiteX52" fmla="*/ 952367 w 1344549"/>
                <a:gd name="connsiteY52" fmla="*/ 839797 h 1792795"/>
                <a:gd name="connsiteX53" fmla="*/ 898627 w 1344549"/>
                <a:gd name="connsiteY53" fmla="*/ 781428 h 1792795"/>
                <a:gd name="connsiteX54" fmla="*/ 952367 w 1344549"/>
                <a:gd name="connsiteY54" fmla="*/ 727688 h 1792795"/>
                <a:gd name="connsiteX55" fmla="*/ 1064381 w 1344549"/>
                <a:gd name="connsiteY55" fmla="*/ 727688 h 1792795"/>
                <a:gd name="connsiteX56" fmla="*/ 1118121 w 1344549"/>
                <a:gd name="connsiteY56" fmla="*/ 786057 h 1792795"/>
                <a:gd name="connsiteX57" fmla="*/ 1064381 w 1344549"/>
                <a:gd name="connsiteY57" fmla="*/ 839797 h 179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344549" h="1792795">
                  <a:moveTo>
                    <a:pt x="1120388" y="-594"/>
                  </a:moveTo>
                  <a:lnTo>
                    <a:pt x="1120388" y="391550"/>
                  </a:lnTo>
                  <a:cubicBezTo>
                    <a:pt x="1120388" y="484362"/>
                    <a:pt x="1045179" y="559610"/>
                    <a:pt x="952367" y="559667"/>
                  </a:cubicBezTo>
                  <a:lnTo>
                    <a:pt x="392107" y="559667"/>
                  </a:lnTo>
                  <a:cubicBezTo>
                    <a:pt x="299295" y="559619"/>
                    <a:pt x="224086" y="484362"/>
                    <a:pt x="224086" y="391550"/>
                  </a:cubicBezTo>
                  <a:lnTo>
                    <a:pt x="224086" y="-594"/>
                  </a:lnTo>
                  <a:lnTo>
                    <a:pt x="-37" y="-594"/>
                  </a:lnTo>
                  <a:lnTo>
                    <a:pt x="-37" y="1792202"/>
                  </a:lnTo>
                  <a:lnTo>
                    <a:pt x="392107" y="1792202"/>
                  </a:lnTo>
                  <a:lnTo>
                    <a:pt x="392107" y="1343955"/>
                  </a:lnTo>
                  <a:cubicBezTo>
                    <a:pt x="392107" y="1313028"/>
                    <a:pt x="417186" y="1287948"/>
                    <a:pt x="448114" y="1287948"/>
                  </a:cubicBezTo>
                  <a:lnTo>
                    <a:pt x="896360" y="1287948"/>
                  </a:lnTo>
                  <a:cubicBezTo>
                    <a:pt x="927288" y="1287948"/>
                    <a:pt x="952367" y="1313028"/>
                    <a:pt x="952367" y="1343955"/>
                  </a:cubicBezTo>
                  <a:lnTo>
                    <a:pt x="952367" y="1792202"/>
                  </a:lnTo>
                  <a:lnTo>
                    <a:pt x="1344512" y="1792202"/>
                  </a:lnTo>
                  <a:lnTo>
                    <a:pt x="1344512" y="-594"/>
                  </a:lnTo>
                  <a:close/>
                  <a:moveTo>
                    <a:pt x="392107" y="1119927"/>
                  </a:moveTo>
                  <a:lnTo>
                    <a:pt x="279807" y="1119927"/>
                  </a:lnTo>
                  <a:cubicBezTo>
                    <a:pt x="248851" y="1118651"/>
                    <a:pt x="224791" y="1092524"/>
                    <a:pt x="226067" y="1061558"/>
                  </a:cubicBezTo>
                  <a:cubicBezTo>
                    <a:pt x="227267" y="1032392"/>
                    <a:pt x="250641" y="1009018"/>
                    <a:pt x="279807" y="1007818"/>
                  </a:cubicBezTo>
                  <a:lnTo>
                    <a:pt x="391821" y="1007818"/>
                  </a:lnTo>
                  <a:cubicBezTo>
                    <a:pt x="422777" y="1009094"/>
                    <a:pt x="446838" y="1035221"/>
                    <a:pt x="445561" y="1066187"/>
                  </a:cubicBezTo>
                  <a:cubicBezTo>
                    <a:pt x="444361" y="1095353"/>
                    <a:pt x="420987" y="1118727"/>
                    <a:pt x="391821" y="1119927"/>
                  </a:cubicBezTo>
                  <a:close/>
                  <a:moveTo>
                    <a:pt x="392107" y="839797"/>
                  </a:moveTo>
                  <a:lnTo>
                    <a:pt x="279807" y="839797"/>
                  </a:lnTo>
                  <a:cubicBezTo>
                    <a:pt x="248984" y="836673"/>
                    <a:pt x="226524" y="809155"/>
                    <a:pt x="229649" y="778322"/>
                  </a:cubicBezTo>
                  <a:cubicBezTo>
                    <a:pt x="232334" y="751814"/>
                    <a:pt x="253299" y="730850"/>
                    <a:pt x="279807" y="728164"/>
                  </a:cubicBezTo>
                  <a:lnTo>
                    <a:pt x="391821" y="728164"/>
                  </a:lnTo>
                  <a:cubicBezTo>
                    <a:pt x="422777" y="729440"/>
                    <a:pt x="446838" y="755567"/>
                    <a:pt x="445561" y="786533"/>
                  </a:cubicBezTo>
                  <a:cubicBezTo>
                    <a:pt x="444361" y="815699"/>
                    <a:pt x="420987" y="839073"/>
                    <a:pt x="391821" y="840273"/>
                  </a:cubicBezTo>
                  <a:close/>
                  <a:moveTo>
                    <a:pt x="728244" y="1119927"/>
                  </a:moveTo>
                  <a:lnTo>
                    <a:pt x="616230" y="1119927"/>
                  </a:lnTo>
                  <a:cubicBezTo>
                    <a:pt x="585274" y="1118651"/>
                    <a:pt x="561214" y="1092524"/>
                    <a:pt x="562490" y="1061558"/>
                  </a:cubicBezTo>
                  <a:cubicBezTo>
                    <a:pt x="563690" y="1032392"/>
                    <a:pt x="587065" y="1009018"/>
                    <a:pt x="616230" y="1007818"/>
                  </a:cubicBezTo>
                  <a:lnTo>
                    <a:pt x="728244" y="1007818"/>
                  </a:lnTo>
                  <a:cubicBezTo>
                    <a:pt x="759200" y="1009094"/>
                    <a:pt x="783260" y="1035221"/>
                    <a:pt x="781984" y="1066187"/>
                  </a:cubicBezTo>
                  <a:cubicBezTo>
                    <a:pt x="780784" y="1095353"/>
                    <a:pt x="757410" y="1118727"/>
                    <a:pt x="728244" y="1119927"/>
                  </a:cubicBezTo>
                  <a:close/>
                  <a:moveTo>
                    <a:pt x="728244" y="839797"/>
                  </a:moveTo>
                  <a:lnTo>
                    <a:pt x="616230" y="839797"/>
                  </a:lnTo>
                  <a:cubicBezTo>
                    <a:pt x="585274" y="838521"/>
                    <a:pt x="561214" y="812394"/>
                    <a:pt x="562490" y="781428"/>
                  </a:cubicBezTo>
                  <a:cubicBezTo>
                    <a:pt x="563690" y="752262"/>
                    <a:pt x="587065" y="728888"/>
                    <a:pt x="616230" y="727688"/>
                  </a:cubicBezTo>
                  <a:lnTo>
                    <a:pt x="728244" y="727688"/>
                  </a:lnTo>
                  <a:cubicBezTo>
                    <a:pt x="759200" y="728964"/>
                    <a:pt x="783260" y="755091"/>
                    <a:pt x="781984" y="786057"/>
                  </a:cubicBezTo>
                  <a:cubicBezTo>
                    <a:pt x="780784" y="815223"/>
                    <a:pt x="757410" y="838597"/>
                    <a:pt x="728244" y="839797"/>
                  </a:cubicBezTo>
                  <a:close/>
                  <a:moveTo>
                    <a:pt x="1064381" y="1119927"/>
                  </a:moveTo>
                  <a:lnTo>
                    <a:pt x="952367" y="1119927"/>
                  </a:lnTo>
                  <a:cubicBezTo>
                    <a:pt x="921411" y="1118651"/>
                    <a:pt x="897351" y="1092524"/>
                    <a:pt x="898627" y="1061558"/>
                  </a:cubicBezTo>
                  <a:cubicBezTo>
                    <a:pt x="899827" y="1032392"/>
                    <a:pt x="923202" y="1009018"/>
                    <a:pt x="952367" y="1007818"/>
                  </a:cubicBezTo>
                  <a:lnTo>
                    <a:pt x="1064381" y="1007818"/>
                  </a:lnTo>
                  <a:cubicBezTo>
                    <a:pt x="1095338" y="1009094"/>
                    <a:pt x="1119398" y="1035221"/>
                    <a:pt x="1118121" y="1066187"/>
                  </a:cubicBezTo>
                  <a:cubicBezTo>
                    <a:pt x="1116921" y="1095353"/>
                    <a:pt x="1093547" y="1118727"/>
                    <a:pt x="1064381" y="1119927"/>
                  </a:cubicBezTo>
                  <a:close/>
                  <a:moveTo>
                    <a:pt x="1064381" y="839797"/>
                  </a:moveTo>
                  <a:lnTo>
                    <a:pt x="952367" y="839797"/>
                  </a:lnTo>
                  <a:cubicBezTo>
                    <a:pt x="921411" y="838521"/>
                    <a:pt x="897351" y="812394"/>
                    <a:pt x="898627" y="781428"/>
                  </a:cubicBezTo>
                  <a:cubicBezTo>
                    <a:pt x="899827" y="752262"/>
                    <a:pt x="923202" y="728888"/>
                    <a:pt x="952367" y="727688"/>
                  </a:cubicBezTo>
                  <a:lnTo>
                    <a:pt x="1064381" y="727688"/>
                  </a:lnTo>
                  <a:cubicBezTo>
                    <a:pt x="1095338" y="728964"/>
                    <a:pt x="1119398" y="755091"/>
                    <a:pt x="1118121" y="786057"/>
                  </a:cubicBezTo>
                  <a:cubicBezTo>
                    <a:pt x="1116921" y="815223"/>
                    <a:pt x="1093547" y="838597"/>
                    <a:pt x="1064381" y="839797"/>
                  </a:cubicBezTo>
                  <a:close/>
                </a:path>
              </a:pathLst>
            </a:custGeom>
            <a:grpFill/>
            <a:ln w="9525" cap="flat">
              <a:noFill/>
              <a:prstDash val="solid"/>
              <a:miter/>
            </a:ln>
          </p:spPr>
          <p:txBody>
            <a:bodyPr rtlCol="0" anchor="ctr"/>
            <a:lstStyle/>
            <a:p>
              <a:endParaRPr lang="en-IN"/>
            </a:p>
          </p:txBody>
        </p:sp>
      </p:grpSp>
      <p:grpSp>
        <p:nvGrpSpPr>
          <p:cNvPr id="88" name="Group 87">
            <a:extLst>
              <a:ext uri="{FF2B5EF4-FFF2-40B4-BE49-F238E27FC236}">
                <a16:creationId xmlns:a16="http://schemas.microsoft.com/office/drawing/2014/main" xmlns="" id="{18D8DD3D-BF8F-6CE6-6C28-551CE380D12B}"/>
              </a:ext>
            </a:extLst>
          </p:cNvPr>
          <p:cNvGrpSpPr/>
          <p:nvPr/>
        </p:nvGrpSpPr>
        <p:grpSpPr>
          <a:xfrm>
            <a:off x="6967730" y="4147785"/>
            <a:ext cx="2055751" cy="2016823"/>
            <a:chOff x="7243293" y="2011203"/>
            <a:chExt cx="2055751" cy="2016823"/>
          </a:xfrm>
          <a:solidFill>
            <a:srgbClr val="CC5500"/>
          </a:solidFill>
        </p:grpSpPr>
        <p:grpSp>
          <p:nvGrpSpPr>
            <p:cNvPr id="60" name="Graphic 57">
              <a:extLst>
                <a:ext uri="{FF2B5EF4-FFF2-40B4-BE49-F238E27FC236}">
                  <a16:creationId xmlns:a16="http://schemas.microsoft.com/office/drawing/2014/main" xmlns="" id="{87813D67-E2BE-3E43-CB04-F8B0855D320E}"/>
                </a:ext>
              </a:extLst>
            </p:cNvPr>
            <p:cNvGrpSpPr/>
            <p:nvPr/>
          </p:nvGrpSpPr>
          <p:grpSpPr>
            <a:xfrm>
              <a:off x="7243293" y="2011203"/>
              <a:ext cx="2017109" cy="2016823"/>
              <a:chOff x="7243293" y="2011203"/>
              <a:chExt cx="2017109" cy="2016823"/>
            </a:xfrm>
            <a:grpFill/>
          </p:grpSpPr>
          <p:sp>
            <p:nvSpPr>
              <p:cNvPr id="61" name="Freeform: Shape 60">
                <a:extLst>
                  <a:ext uri="{FF2B5EF4-FFF2-40B4-BE49-F238E27FC236}">
                    <a16:creationId xmlns:a16="http://schemas.microsoft.com/office/drawing/2014/main" xmlns="" id="{A62351A0-0C10-8F1B-57DA-4C6E9CAD6EDA}"/>
                  </a:ext>
                </a:extLst>
              </p:cNvPr>
              <p:cNvSpPr/>
              <p:nvPr/>
            </p:nvSpPr>
            <p:spPr>
              <a:xfrm>
                <a:off x="7243293" y="2011203"/>
                <a:ext cx="1463040" cy="1384077"/>
              </a:xfrm>
              <a:custGeom>
                <a:avLst/>
                <a:gdLst>
                  <a:gd name="connsiteX0" fmla="*/ 1304887 w 1463040"/>
                  <a:gd name="connsiteY0" fmla="*/ 1384044 h 1384077"/>
                  <a:gd name="connsiteX1" fmla="*/ 158458 w 1463040"/>
                  <a:gd name="connsiteY1" fmla="*/ 1384044 h 1384077"/>
                  <a:gd name="connsiteX2" fmla="*/ -38 w 1463040"/>
                  <a:gd name="connsiteY2" fmla="*/ 1225833 h 1384077"/>
                  <a:gd name="connsiteX3" fmla="*/ -38 w 1463040"/>
                  <a:gd name="connsiteY3" fmla="*/ 158176 h 1384077"/>
                  <a:gd name="connsiteX4" fmla="*/ 158458 w 1463040"/>
                  <a:gd name="connsiteY4" fmla="*/ -34 h 1384077"/>
                  <a:gd name="connsiteX5" fmla="*/ 1304887 w 1463040"/>
                  <a:gd name="connsiteY5" fmla="*/ -34 h 1384077"/>
                  <a:gd name="connsiteX6" fmla="*/ 1463002 w 1463040"/>
                  <a:gd name="connsiteY6" fmla="*/ 158176 h 1384077"/>
                  <a:gd name="connsiteX7" fmla="*/ 1463002 w 1463040"/>
                  <a:gd name="connsiteY7" fmla="*/ 1225833 h 1384077"/>
                  <a:gd name="connsiteX8" fmla="*/ 1304887 w 1463040"/>
                  <a:gd name="connsiteY8" fmla="*/ 1384044 h 1384077"/>
                  <a:gd name="connsiteX9" fmla="*/ 158077 w 1463040"/>
                  <a:gd name="connsiteY9" fmla="*/ 79119 h 1384077"/>
                  <a:gd name="connsiteX10" fmla="*/ 78924 w 1463040"/>
                  <a:gd name="connsiteY10" fmla="*/ 158271 h 1384077"/>
                  <a:gd name="connsiteX11" fmla="*/ 78924 w 1463040"/>
                  <a:gd name="connsiteY11" fmla="*/ 1225833 h 1384077"/>
                  <a:gd name="connsiteX12" fmla="*/ 158077 w 1463040"/>
                  <a:gd name="connsiteY12" fmla="*/ 1304986 h 1384077"/>
                  <a:gd name="connsiteX13" fmla="*/ 1304887 w 1463040"/>
                  <a:gd name="connsiteY13" fmla="*/ 1304986 h 1384077"/>
                  <a:gd name="connsiteX14" fmla="*/ 1383945 w 1463040"/>
                  <a:gd name="connsiteY14" fmla="*/ 1225833 h 1384077"/>
                  <a:gd name="connsiteX15" fmla="*/ 1383945 w 1463040"/>
                  <a:gd name="connsiteY15" fmla="*/ 158176 h 1384077"/>
                  <a:gd name="connsiteX16" fmla="*/ 1304887 w 1463040"/>
                  <a:gd name="connsiteY16" fmla="*/ 79023 h 138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3040" h="1384077">
                    <a:moveTo>
                      <a:pt x="1304887" y="1384044"/>
                    </a:moveTo>
                    <a:lnTo>
                      <a:pt x="158458" y="1384044"/>
                    </a:lnTo>
                    <a:cubicBezTo>
                      <a:pt x="71013" y="1384101"/>
                      <a:pt x="67" y="1313282"/>
                      <a:pt x="-38" y="1225833"/>
                    </a:cubicBezTo>
                    <a:lnTo>
                      <a:pt x="-38" y="158176"/>
                    </a:lnTo>
                    <a:cubicBezTo>
                      <a:pt x="67" y="70731"/>
                      <a:pt x="71013" y="-86"/>
                      <a:pt x="158458" y="-34"/>
                    </a:cubicBezTo>
                    <a:lnTo>
                      <a:pt x="1304887" y="-34"/>
                    </a:lnTo>
                    <a:cubicBezTo>
                      <a:pt x="1392184" y="123"/>
                      <a:pt x="1462897" y="70880"/>
                      <a:pt x="1463002" y="158176"/>
                    </a:cubicBezTo>
                    <a:lnTo>
                      <a:pt x="1463002" y="1225833"/>
                    </a:lnTo>
                    <a:cubicBezTo>
                      <a:pt x="1462897" y="1313130"/>
                      <a:pt x="1392184" y="1383882"/>
                      <a:pt x="1304887" y="1384044"/>
                    </a:cubicBezTo>
                    <a:close/>
                    <a:moveTo>
                      <a:pt x="158077" y="79119"/>
                    </a:moveTo>
                    <a:cubicBezTo>
                      <a:pt x="114384" y="79171"/>
                      <a:pt x="78977" y="114578"/>
                      <a:pt x="78924" y="158271"/>
                    </a:cubicBezTo>
                    <a:lnTo>
                      <a:pt x="78924" y="1225833"/>
                    </a:lnTo>
                    <a:cubicBezTo>
                      <a:pt x="78977" y="1269525"/>
                      <a:pt x="114384" y="1304929"/>
                      <a:pt x="158077" y="1304986"/>
                    </a:cubicBezTo>
                    <a:lnTo>
                      <a:pt x="1304887" y="1304986"/>
                    </a:lnTo>
                    <a:cubicBezTo>
                      <a:pt x="1348569" y="1304929"/>
                      <a:pt x="1383945" y="1269515"/>
                      <a:pt x="1383945" y="1225833"/>
                    </a:cubicBezTo>
                    <a:lnTo>
                      <a:pt x="1383945" y="158176"/>
                    </a:lnTo>
                    <a:cubicBezTo>
                      <a:pt x="1383945" y="114498"/>
                      <a:pt x="1348569" y="79076"/>
                      <a:pt x="1304887" y="79023"/>
                    </a:cubicBezTo>
                    <a:close/>
                  </a:path>
                </a:pathLst>
              </a:custGeom>
              <a:grp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21DC8466-0BE5-6480-349F-4708685249FB}"/>
                  </a:ext>
                </a:extLst>
              </p:cNvPr>
              <p:cNvSpPr/>
              <p:nvPr/>
            </p:nvSpPr>
            <p:spPr>
              <a:xfrm>
                <a:off x="7362260" y="3078956"/>
                <a:ext cx="1700879" cy="949070"/>
              </a:xfrm>
              <a:custGeom>
                <a:avLst/>
                <a:gdLst>
                  <a:gd name="connsiteX0" fmla="*/ 1561967 w 1700879"/>
                  <a:gd name="connsiteY0" fmla="*/ 949037 h 949070"/>
                  <a:gd name="connsiteX1" fmla="*/ 237230 w 1700879"/>
                  <a:gd name="connsiteY1" fmla="*/ 949037 h 949070"/>
                  <a:gd name="connsiteX2" fmla="*/ -38 w 1700879"/>
                  <a:gd name="connsiteY2" fmla="*/ 711769 h 949070"/>
                  <a:gd name="connsiteX3" fmla="*/ 237230 w 1700879"/>
                  <a:gd name="connsiteY3" fmla="*/ 474501 h 949070"/>
                  <a:gd name="connsiteX4" fmla="*/ 474497 w 1700879"/>
                  <a:gd name="connsiteY4" fmla="*/ 474501 h 949070"/>
                  <a:gd name="connsiteX5" fmla="*/ 593084 w 1700879"/>
                  <a:gd name="connsiteY5" fmla="*/ 355820 h 949070"/>
                  <a:gd name="connsiteX6" fmla="*/ 593084 w 1700879"/>
                  <a:gd name="connsiteY6" fmla="*/ 276762 h 949070"/>
                  <a:gd name="connsiteX7" fmla="*/ 634603 w 1700879"/>
                  <a:gd name="connsiteY7" fmla="*/ 239129 h 949070"/>
                  <a:gd name="connsiteX8" fmla="*/ 672236 w 1700879"/>
                  <a:gd name="connsiteY8" fmla="*/ 276762 h 949070"/>
                  <a:gd name="connsiteX9" fmla="*/ 672236 w 1700879"/>
                  <a:gd name="connsiteY9" fmla="*/ 355820 h 949070"/>
                  <a:gd name="connsiteX10" fmla="*/ 474497 w 1700879"/>
                  <a:gd name="connsiteY10" fmla="*/ 553559 h 949070"/>
                  <a:gd name="connsiteX11" fmla="*/ 237230 w 1700879"/>
                  <a:gd name="connsiteY11" fmla="*/ 553559 h 949070"/>
                  <a:gd name="connsiteX12" fmla="*/ 75186 w 1700879"/>
                  <a:gd name="connsiteY12" fmla="*/ 707835 h 949070"/>
                  <a:gd name="connsiteX13" fmla="*/ 229467 w 1700879"/>
                  <a:gd name="connsiteY13" fmla="*/ 869884 h 949070"/>
                  <a:gd name="connsiteX14" fmla="*/ 237230 w 1700879"/>
                  <a:gd name="connsiteY14" fmla="*/ 869884 h 949070"/>
                  <a:gd name="connsiteX15" fmla="*/ 1561967 w 1700879"/>
                  <a:gd name="connsiteY15" fmla="*/ 869884 h 949070"/>
                  <a:gd name="connsiteX16" fmla="*/ 1623641 w 1700879"/>
                  <a:gd name="connsiteY16" fmla="*/ 812972 h 949070"/>
                  <a:gd name="connsiteX17" fmla="*/ 1566720 w 1700879"/>
                  <a:gd name="connsiteY17" fmla="*/ 751298 h 949070"/>
                  <a:gd name="connsiteX18" fmla="*/ 1561967 w 1700879"/>
                  <a:gd name="connsiteY18" fmla="*/ 751298 h 949070"/>
                  <a:gd name="connsiteX19" fmla="*/ 1028567 w 1700879"/>
                  <a:gd name="connsiteY19" fmla="*/ 751298 h 949070"/>
                  <a:gd name="connsiteX20" fmla="*/ 866518 w 1700879"/>
                  <a:gd name="connsiteY20" fmla="*/ 597021 h 949070"/>
                  <a:gd name="connsiteX21" fmla="*/ 1020804 w 1700879"/>
                  <a:gd name="connsiteY21" fmla="*/ 434973 h 949070"/>
                  <a:gd name="connsiteX22" fmla="*/ 1028567 w 1700879"/>
                  <a:gd name="connsiteY22" fmla="*/ 434973 h 949070"/>
                  <a:gd name="connsiteX23" fmla="*/ 1503102 w 1700879"/>
                  <a:gd name="connsiteY23" fmla="*/ 434973 h 949070"/>
                  <a:gd name="connsiteX24" fmla="*/ 1621784 w 1700879"/>
                  <a:gd name="connsiteY24" fmla="*/ 316291 h 949070"/>
                  <a:gd name="connsiteX25" fmla="*/ 1621784 w 1700879"/>
                  <a:gd name="connsiteY25" fmla="*/ 39495 h 949070"/>
                  <a:gd name="connsiteX26" fmla="*/ 1661313 w 1700879"/>
                  <a:gd name="connsiteY26" fmla="*/ -34 h 949070"/>
                  <a:gd name="connsiteX27" fmla="*/ 1700841 w 1700879"/>
                  <a:gd name="connsiteY27" fmla="*/ 39495 h 949070"/>
                  <a:gd name="connsiteX28" fmla="*/ 1700841 w 1700879"/>
                  <a:gd name="connsiteY28" fmla="*/ 316291 h 949070"/>
                  <a:gd name="connsiteX29" fmla="*/ 1503102 w 1700879"/>
                  <a:gd name="connsiteY29" fmla="*/ 514030 h 949070"/>
                  <a:gd name="connsiteX30" fmla="*/ 1028090 w 1700879"/>
                  <a:gd name="connsiteY30" fmla="*/ 514030 h 949070"/>
                  <a:gd name="connsiteX31" fmla="*/ 951729 w 1700879"/>
                  <a:gd name="connsiteY31" fmla="*/ 595878 h 949070"/>
                  <a:gd name="connsiteX32" fmla="*/ 1028090 w 1700879"/>
                  <a:gd name="connsiteY32" fmla="*/ 672240 h 949070"/>
                  <a:gd name="connsiteX33" fmla="*/ 1561490 w 1700879"/>
                  <a:gd name="connsiteY33" fmla="*/ 672240 h 949070"/>
                  <a:gd name="connsiteX34" fmla="*/ 1699889 w 1700879"/>
                  <a:gd name="connsiteY34" fmla="*/ 810639 h 949070"/>
                  <a:gd name="connsiteX35" fmla="*/ 1561490 w 1700879"/>
                  <a:gd name="connsiteY35" fmla="*/ 949037 h 94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00879" h="949070">
                    <a:moveTo>
                      <a:pt x="1561967" y="949037"/>
                    </a:moveTo>
                    <a:lnTo>
                      <a:pt x="237230" y="949037"/>
                    </a:lnTo>
                    <a:cubicBezTo>
                      <a:pt x="106190" y="949037"/>
                      <a:pt x="-38" y="842805"/>
                      <a:pt x="-38" y="711769"/>
                    </a:cubicBezTo>
                    <a:cubicBezTo>
                      <a:pt x="-38" y="580734"/>
                      <a:pt x="106190" y="474501"/>
                      <a:pt x="237230" y="474501"/>
                    </a:cubicBezTo>
                    <a:lnTo>
                      <a:pt x="474497" y="474501"/>
                    </a:lnTo>
                    <a:cubicBezTo>
                      <a:pt x="539982" y="474397"/>
                      <a:pt x="593027" y="421304"/>
                      <a:pt x="593084" y="355820"/>
                    </a:cubicBezTo>
                    <a:lnTo>
                      <a:pt x="593084" y="276762"/>
                    </a:lnTo>
                    <a:cubicBezTo>
                      <a:pt x="594160" y="254903"/>
                      <a:pt x="612743" y="238053"/>
                      <a:pt x="634603" y="239129"/>
                    </a:cubicBezTo>
                    <a:cubicBezTo>
                      <a:pt x="654958" y="240129"/>
                      <a:pt x="671236" y="256407"/>
                      <a:pt x="672236" y="276762"/>
                    </a:cubicBezTo>
                    <a:lnTo>
                      <a:pt x="672236" y="355820"/>
                    </a:lnTo>
                    <a:cubicBezTo>
                      <a:pt x="672075" y="464967"/>
                      <a:pt x="583644" y="553397"/>
                      <a:pt x="474497" y="553559"/>
                    </a:cubicBezTo>
                    <a:lnTo>
                      <a:pt x="237230" y="553559"/>
                    </a:lnTo>
                    <a:cubicBezTo>
                      <a:pt x="149879" y="551416"/>
                      <a:pt x="77329" y="620491"/>
                      <a:pt x="75186" y="707835"/>
                    </a:cubicBezTo>
                    <a:cubicBezTo>
                      <a:pt x="73042" y="795189"/>
                      <a:pt x="142116" y="867741"/>
                      <a:pt x="229467" y="869884"/>
                    </a:cubicBezTo>
                    <a:cubicBezTo>
                      <a:pt x="232054" y="869951"/>
                      <a:pt x="234643" y="869951"/>
                      <a:pt x="237230" y="869884"/>
                    </a:cubicBezTo>
                    <a:lnTo>
                      <a:pt x="1561967" y="869884"/>
                    </a:lnTo>
                    <a:cubicBezTo>
                      <a:pt x="1594714" y="871198"/>
                      <a:pt x="1622327" y="845719"/>
                      <a:pt x="1623641" y="812972"/>
                    </a:cubicBezTo>
                    <a:cubicBezTo>
                      <a:pt x="1624946" y="780225"/>
                      <a:pt x="1599467" y="752612"/>
                      <a:pt x="1566720" y="751298"/>
                    </a:cubicBezTo>
                    <a:cubicBezTo>
                      <a:pt x="1565139" y="751231"/>
                      <a:pt x="1563548" y="751231"/>
                      <a:pt x="1561967" y="751298"/>
                    </a:cubicBezTo>
                    <a:lnTo>
                      <a:pt x="1028567" y="751298"/>
                    </a:lnTo>
                    <a:cubicBezTo>
                      <a:pt x="941213" y="753441"/>
                      <a:pt x="868670" y="684366"/>
                      <a:pt x="866518" y="597021"/>
                    </a:cubicBezTo>
                    <a:cubicBezTo>
                      <a:pt x="864375" y="509668"/>
                      <a:pt x="933450" y="437116"/>
                      <a:pt x="1020804" y="434973"/>
                    </a:cubicBezTo>
                    <a:cubicBezTo>
                      <a:pt x="1023395" y="434906"/>
                      <a:pt x="1025976" y="434906"/>
                      <a:pt x="1028567" y="434973"/>
                    </a:cubicBezTo>
                    <a:lnTo>
                      <a:pt x="1503102" y="434973"/>
                    </a:lnTo>
                    <a:cubicBezTo>
                      <a:pt x="1568625" y="434915"/>
                      <a:pt x="1621727" y="381814"/>
                      <a:pt x="1621784" y="316291"/>
                    </a:cubicBezTo>
                    <a:lnTo>
                      <a:pt x="1621784" y="39495"/>
                    </a:lnTo>
                    <a:cubicBezTo>
                      <a:pt x="1621784" y="17663"/>
                      <a:pt x="1639481" y="-34"/>
                      <a:pt x="1661313" y="-34"/>
                    </a:cubicBezTo>
                    <a:cubicBezTo>
                      <a:pt x="1683144" y="-34"/>
                      <a:pt x="1700841" y="17663"/>
                      <a:pt x="1700841" y="39495"/>
                    </a:cubicBezTo>
                    <a:lnTo>
                      <a:pt x="1700841" y="316291"/>
                    </a:lnTo>
                    <a:cubicBezTo>
                      <a:pt x="1700736" y="425457"/>
                      <a:pt x="1612268" y="513925"/>
                      <a:pt x="1503102" y="514030"/>
                    </a:cubicBezTo>
                    <a:lnTo>
                      <a:pt x="1028090" y="514030"/>
                    </a:lnTo>
                    <a:cubicBezTo>
                      <a:pt x="984399" y="515545"/>
                      <a:pt x="950214" y="552187"/>
                      <a:pt x="951729" y="595878"/>
                    </a:cubicBezTo>
                    <a:cubicBezTo>
                      <a:pt x="953176" y="637445"/>
                      <a:pt x="986533" y="670802"/>
                      <a:pt x="1028090" y="672240"/>
                    </a:cubicBezTo>
                    <a:lnTo>
                      <a:pt x="1561490" y="672240"/>
                    </a:lnTo>
                    <a:cubicBezTo>
                      <a:pt x="1637929" y="672240"/>
                      <a:pt x="1699889" y="734200"/>
                      <a:pt x="1699889" y="810639"/>
                    </a:cubicBezTo>
                    <a:cubicBezTo>
                      <a:pt x="1699889" y="887077"/>
                      <a:pt x="1637929" y="949037"/>
                      <a:pt x="1561490" y="949037"/>
                    </a:cubicBezTo>
                    <a:close/>
                  </a:path>
                </a:pathLst>
              </a:custGeom>
              <a:grp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D03E30B1-9099-21D3-EF82-200A7BB88279}"/>
                  </a:ext>
                </a:extLst>
              </p:cNvPr>
              <p:cNvSpPr/>
              <p:nvPr/>
            </p:nvSpPr>
            <p:spPr>
              <a:xfrm>
                <a:off x="8864924" y="2367058"/>
                <a:ext cx="316420" cy="237362"/>
              </a:xfrm>
              <a:custGeom>
                <a:avLst/>
                <a:gdLst>
                  <a:gd name="connsiteX0" fmla="*/ 276758 w 316420"/>
                  <a:gd name="connsiteY0" fmla="*/ 237329 h 237362"/>
                  <a:gd name="connsiteX1" fmla="*/ 237230 w 316420"/>
                  <a:gd name="connsiteY1" fmla="*/ 197800 h 237362"/>
                  <a:gd name="connsiteX2" fmla="*/ 237230 w 316420"/>
                  <a:gd name="connsiteY2" fmla="*/ 158176 h 237362"/>
                  <a:gd name="connsiteX3" fmla="*/ 158172 w 316420"/>
                  <a:gd name="connsiteY3" fmla="*/ 79119 h 237362"/>
                  <a:gd name="connsiteX4" fmla="*/ 79115 w 316420"/>
                  <a:gd name="connsiteY4" fmla="*/ 158176 h 237362"/>
                  <a:gd name="connsiteX5" fmla="*/ 79115 w 316420"/>
                  <a:gd name="connsiteY5" fmla="*/ 197800 h 237362"/>
                  <a:gd name="connsiteX6" fmla="*/ 37595 w 316420"/>
                  <a:gd name="connsiteY6" fmla="*/ 235434 h 237362"/>
                  <a:gd name="connsiteX7" fmla="*/ -38 w 316420"/>
                  <a:gd name="connsiteY7" fmla="*/ 197800 h 237362"/>
                  <a:gd name="connsiteX8" fmla="*/ -38 w 316420"/>
                  <a:gd name="connsiteY8" fmla="*/ 158176 h 237362"/>
                  <a:gd name="connsiteX9" fmla="*/ 158172 w 316420"/>
                  <a:gd name="connsiteY9" fmla="*/ -34 h 237362"/>
                  <a:gd name="connsiteX10" fmla="*/ 316382 w 316420"/>
                  <a:gd name="connsiteY10" fmla="*/ 158176 h 237362"/>
                  <a:gd name="connsiteX11" fmla="*/ 316382 w 316420"/>
                  <a:gd name="connsiteY11" fmla="*/ 197800 h 237362"/>
                  <a:gd name="connsiteX12" fmla="*/ 276854 w 316420"/>
                  <a:gd name="connsiteY12" fmla="*/ 237329 h 237362"/>
                  <a:gd name="connsiteX13" fmla="*/ 276758 w 316420"/>
                  <a:gd name="connsiteY13" fmla="*/ 237329 h 23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420" h="237362">
                    <a:moveTo>
                      <a:pt x="276758" y="237329"/>
                    </a:moveTo>
                    <a:cubicBezTo>
                      <a:pt x="254927" y="237329"/>
                      <a:pt x="237230" y="219631"/>
                      <a:pt x="237230" y="197800"/>
                    </a:cubicBezTo>
                    <a:lnTo>
                      <a:pt x="237230" y="158176"/>
                    </a:lnTo>
                    <a:cubicBezTo>
                      <a:pt x="237230" y="114514"/>
                      <a:pt x="201835" y="79119"/>
                      <a:pt x="158172" y="79119"/>
                    </a:cubicBezTo>
                    <a:cubicBezTo>
                      <a:pt x="114510" y="79119"/>
                      <a:pt x="79115" y="114514"/>
                      <a:pt x="79115" y="158176"/>
                    </a:cubicBezTo>
                    <a:lnTo>
                      <a:pt x="79115" y="197800"/>
                    </a:lnTo>
                    <a:cubicBezTo>
                      <a:pt x="78038" y="219657"/>
                      <a:pt x="59455" y="236507"/>
                      <a:pt x="37595" y="235434"/>
                    </a:cubicBezTo>
                    <a:cubicBezTo>
                      <a:pt x="17240" y="234435"/>
                      <a:pt x="962" y="218157"/>
                      <a:pt x="-38" y="197800"/>
                    </a:cubicBezTo>
                    <a:lnTo>
                      <a:pt x="-38" y="158176"/>
                    </a:lnTo>
                    <a:cubicBezTo>
                      <a:pt x="-38" y="70800"/>
                      <a:pt x="70799" y="-34"/>
                      <a:pt x="158172" y="-34"/>
                    </a:cubicBezTo>
                    <a:cubicBezTo>
                      <a:pt x="245545" y="-34"/>
                      <a:pt x="316382" y="70800"/>
                      <a:pt x="316382" y="158176"/>
                    </a:cubicBezTo>
                    <a:lnTo>
                      <a:pt x="316382" y="197800"/>
                    </a:lnTo>
                    <a:cubicBezTo>
                      <a:pt x="316382" y="219631"/>
                      <a:pt x="298685" y="237329"/>
                      <a:pt x="276854" y="237329"/>
                    </a:cubicBezTo>
                    <a:cubicBezTo>
                      <a:pt x="276825" y="237329"/>
                      <a:pt x="276787" y="237329"/>
                      <a:pt x="276758" y="237329"/>
                    </a:cubicBezTo>
                    <a:close/>
                  </a:path>
                </a:pathLst>
              </a:custGeom>
              <a:grp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DB4E6825-0B46-A66C-23B3-DD4A106A0D44}"/>
                  </a:ext>
                </a:extLst>
              </p:cNvPr>
              <p:cNvSpPr/>
              <p:nvPr/>
            </p:nvSpPr>
            <p:spPr>
              <a:xfrm>
                <a:off x="8785771" y="2525268"/>
                <a:ext cx="474630" cy="237362"/>
              </a:xfrm>
              <a:custGeom>
                <a:avLst/>
                <a:gdLst>
                  <a:gd name="connsiteX0" fmla="*/ 355911 w 474630"/>
                  <a:gd name="connsiteY0" fmla="*/ 237329 h 237362"/>
                  <a:gd name="connsiteX1" fmla="*/ 118643 w 474630"/>
                  <a:gd name="connsiteY1" fmla="*/ 237329 h 237362"/>
                  <a:gd name="connsiteX2" fmla="*/ -38 w 474630"/>
                  <a:gd name="connsiteY2" fmla="*/ 118647 h 237362"/>
                  <a:gd name="connsiteX3" fmla="*/ 118643 w 474630"/>
                  <a:gd name="connsiteY3" fmla="*/ -34 h 237362"/>
                  <a:gd name="connsiteX4" fmla="*/ 355911 w 474630"/>
                  <a:gd name="connsiteY4" fmla="*/ -34 h 237362"/>
                  <a:gd name="connsiteX5" fmla="*/ 474593 w 474630"/>
                  <a:gd name="connsiteY5" fmla="*/ 118647 h 237362"/>
                  <a:gd name="connsiteX6" fmla="*/ 355911 w 474630"/>
                  <a:gd name="connsiteY6" fmla="*/ 237329 h 237362"/>
                  <a:gd name="connsiteX7" fmla="*/ 118643 w 474630"/>
                  <a:gd name="connsiteY7" fmla="*/ 79119 h 237362"/>
                  <a:gd name="connsiteX8" fmla="*/ 79115 w 474630"/>
                  <a:gd name="connsiteY8" fmla="*/ 118647 h 237362"/>
                  <a:gd name="connsiteX9" fmla="*/ 118643 w 474630"/>
                  <a:gd name="connsiteY9" fmla="*/ 158176 h 237362"/>
                  <a:gd name="connsiteX10" fmla="*/ 355911 w 474630"/>
                  <a:gd name="connsiteY10" fmla="*/ 158176 h 237362"/>
                  <a:gd name="connsiteX11" fmla="*/ 395440 w 474630"/>
                  <a:gd name="connsiteY11" fmla="*/ 118647 h 237362"/>
                  <a:gd name="connsiteX12" fmla="*/ 355911 w 474630"/>
                  <a:gd name="connsiteY12" fmla="*/ 79119 h 23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630" h="237362">
                    <a:moveTo>
                      <a:pt x="355911" y="237329"/>
                    </a:moveTo>
                    <a:lnTo>
                      <a:pt x="118643" y="237329"/>
                    </a:lnTo>
                    <a:cubicBezTo>
                      <a:pt x="53102" y="237329"/>
                      <a:pt x="-38" y="184189"/>
                      <a:pt x="-38" y="118647"/>
                    </a:cubicBezTo>
                    <a:cubicBezTo>
                      <a:pt x="-38" y="53101"/>
                      <a:pt x="53102" y="-34"/>
                      <a:pt x="118643" y="-34"/>
                    </a:cubicBezTo>
                    <a:lnTo>
                      <a:pt x="355911" y="-34"/>
                    </a:lnTo>
                    <a:cubicBezTo>
                      <a:pt x="421453" y="-34"/>
                      <a:pt x="474593" y="53101"/>
                      <a:pt x="474593" y="118647"/>
                    </a:cubicBezTo>
                    <a:cubicBezTo>
                      <a:pt x="474593" y="184189"/>
                      <a:pt x="421453" y="237329"/>
                      <a:pt x="355911" y="237329"/>
                    </a:cubicBezTo>
                    <a:close/>
                    <a:moveTo>
                      <a:pt x="118643" y="79119"/>
                    </a:moveTo>
                    <a:cubicBezTo>
                      <a:pt x="96812" y="79119"/>
                      <a:pt x="79115" y="96816"/>
                      <a:pt x="79115" y="118647"/>
                    </a:cubicBezTo>
                    <a:cubicBezTo>
                      <a:pt x="79115" y="140479"/>
                      <a:pt x="96812" y="158176"/>
                      <a:pt x="118643" y="158176"/>
                    </a:cubicBezTo>
                    <a:lnTo>
                      <a:pt x="355911" y="158176"/>
                    </a:lnTo>
                    <a:cubicBezTo>
                      <a:pt x="377743" y="158176"/>
                      <a:pt x="395440" y="140479"/>
                      <a:pt x="395440" y="118647"/>
                    </a:cubicBezTo>
                    <a:cubicBezTo>
                      <a:pt x="395440" y="96816"/>
                      <a:pt x="377743" y="79119"/>
                      <a:pt x="355911" y="79119"/>
                    </a:cubicBezTo>
                    <a:close/>
                  </a:path>
                </a:pathLst>
              </a:custGeom>
              <a:grp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A02211E3-2E8A-B13C-6837-E155FB4DE03C}"/>
                  </a:ext>
                </a:extLst>
              </p:cNvPr>
              <p:cNvSpPr/>
              <p:nvPr/>
            </p:nvSpPr>
            <p:spPr>
              <a:xfrm>
                <a:off x="8871865" y="2682836"/>
                <a:ext cx="302856" cy="475177"/>
              </a:xfrm>
              <a:custGeom>
                <a:avLst/>
                <a:gdLst>
                  <a:gd name="connsiteX0" fmla="*/ 151231 w 302856"/>
                  <a:gd name="connsiteY0" fmla="*/ 475144 h 475177"/>
                  <a:gd name="connsiteX1" fmla="*/ 26168 w 302856"/>
                  <a:gd name="connsiteY1" fmla="*/ 360082 h 475177"/>
                  <a:gd name="connsiteX2" fmla="*/ 165 w 302856"/>
                  <a:gd name="connsiteY2" fmla="*/ 43471 h 475177"/>
                  <a:gd name="connsiteX3" fmla="*/ 35521 w 302856"/>
                  <a:gd name="connsiteY3" fmla="*/ 170 h 475177"/>
                  <a:gd name="connsiteX4" fmla="*/ 78822 w 302856"/>
                  <a:gd name="connsiteY4" fmla="*/ 35527 h 475177"/>
                  <a:gd name="connsiteX5" fmla="*/ 78936 w 302856"/>
                  <a:gd name="connsiteY5" fmla="*/ 36899 h 475177"/>
                  <a:gd name="connsiteX6" fmla="*/ 104940 w 302856"/>
                  <a:gd name="connsiteY6" fmla="*/ 353510 h 475177"/>
                  <a:gd name="connsiteX7" fmla="*/ 154822 w 302856"/>
                  <a:gd name="connsiteY7" fmla="*/ 396115 h 475177"/>
                  <a:gd name="connsiteX8" fmla="*/ 197427 w 302856"/>
                  <a:gd name="connsiteY8" fmla="*/ 353510 h 475177"/>
                  <a:gd name="connsiteX9" fmla="*/ 223812 w 302856"/>
                  <a:gd name="connsiteY9" fmla="*/ 36899 h 475177"/>
                  <a:gd name="connsiteX10" fmla="*/ 266531 w 302856"/>
                  <a:gd name="connsiteY10" fmla="*/ 751 h 475177"/>
                  <a:gd name="connsiteX11" fmla="*/ 302679 w 302856"/>
                  <a:gd name="connsiteY11" fmla="*/ 43471 h 475177"/>
                  <a:gd name="connsiteX12" fmla="*/ 276390 w 302856"/>
                  <a:gd name="connsiteY12" fmla="*/ 360082 h 475177"/>
                  <a:gd name="connsiteX13" fmla="*/ 151326 w 302856"/>
                  <a:gd name="connsiteY13" fmla="*/ 475144 h 4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2856" h="475177">
                    <a:moveTo>
                      <a:pt x="151231" y="475144"/>
                    </a:moveTo>
                    <a:cubicBezTo>
                      <a:pt x="86080" y="474849"/>
                      <a:pt x="31873" y="424985"/>
                      <a:pt x="26168" y="360082"/>
                    </a:cubicBezTo>
                    <a:lnTo>
                      <a:pt x="165" y="43471"/>
                    </a:lnTo>
                    <a:cubicBezTo>
                      <a:pt x="-2026" y="21754"/>
                      <a:pt x="13795" y="2361"/>
                      <a:pt x="35521" y="170"/>
                    </a:cubicBezTo>
                    <a:cubicBezTo>
                      <a:pt x="57238" y="-2030"/>
                      <a:pt x="76631" y="13800"/>
                      <a:pt x="78822" y="35527"/>
                    </a:cubicBezTo>
                    <a:cubicBezTo>
                      <a:pt x="78870" y="35984"/>
                      <a:pt x="78908" y="36441"/>
                      <a:pt x="78936" y="36899"/>
                    </a:cubicBezTo>
                    <a:lnTo>
                      <a:pt x="104940" y="353510"/>
                    </a:lnTo>
                    <a:cubicBezTo>
                      <a:pt x="106949" y="379046"/>
                      <a:pt x="129286" y="398125"/>
                      <a:pt x="154822" y="396115"/>
                    </a:cubicBezTo>
                    <a:cubicBezTo>
                      <a:pt x="177568" y="394324"/>
                      <a:pt x="195637" y="376255"/>
                      <a:pt x="197427" y="353510"/>
                    </a:cubicBezTo>
                    <a:lnTo>
                      <a:pt x="223812" y="36899"/>
                    </a:lnTo>
                    <a:cubicBezTo>
                      <a:pt x="225631" y="15124"/>
                      <a:pt x="244757" y="-1068"/>
                      <a:pt x="266531" y="751"/>
                    </a:cubicBezTo>
                    <a:cubicBezTo>
                      <a:pt x="288305" y="2570"/>
                      <a:pt x="304498" y="21697"/>
                      <a:pt x="302679" y="43471"/>
                    </a:cubicBezTo>
                    <a:lnTo>
                      <a:pt x="276390" y="360082"/>
                    </a:lnTo>
                    <a:cubicBezTo>
                      <a:pt x="270636" y="424966"/>
                      <a:pt x="216458" y="474810"/>
                      <a:pt x="151326" y="475144"/>
                    </a:cubicBezTo>
                    <a:close/>
                  </a:path>
                </a:pathLst>
              </a:custGeom>
              <a:grp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7316380D-7329-CCD4-F5C5-897F32458130}"/>
                  </a:ext>
                </a:extLst>
              </p:cNvPr>
              <p:cNvSpPr/>
              <p:nvPr/>
            </p:nvSpPr>
            <p:spPr>
              <a:xfrm>
                <a:off x="7401789" y="3158013"/>
                <a:ext cx="118586" cy="79057"/>
              </a:xfrm>
              <a:custGeom>
                <a:avLst/>
                <a:gdLst>
                  <a:gd name="connsiteX0" fmla="*/ 79019 w 118586"/>
                  <a:gd name="connsiteY0" fmla="*/ 79023 h 79057"/>
                  <a:gd name="connsiteX1" fmla="*/ 39491 w 118586"/>
                  <a:gd name="connsiteY1" fmla="*/ 79023 h 79057"/>
                  <a:gd name="connsiteX2" fmla="*/ -38 w 118586"/>
                  <a:gd name="connsiteY2" fmla="*/ 39495 h 79057"/>
                  <a:gd name="connsiteX3" fmla="*/ 39491 w 118586"/>
                  <a:gd name="connsiteY3" fmla="*/ -34 h 79057"/>
                  <a:gd name="connsiteX4" fmla="*/ 79019 w 118586"/>
                  <a:gd name="connsiteY4" fmla="*/ -34 h 79057"/>
                  <a:gd name="connsiteX5" fmla="*/ 118548 w 118586"/>
                  <a:gd name="connsiteY5" fmla="*/ 39495 h 79057"/>
                  <a:gd name="connsiteX6" fmla="*/ 79019 w 118586"/>
                  <a:gd name="connsiteY6" fmla="*/ 79023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19" y="79023"/>
                    </a:moveTo>
                    <a:lnTo>
                      <a:pt x="39491" y="79023"/>
                    </a:lnTo>
                    <a:cubicBezTo>
                      <a:pt x="17659" y="79023"/>
                      <a:pt x="-38" y="61326"/>
                      <a:pt x="-38" y="39495"/>
                    </a:cubicBezTo>
                    <a:cubicBezTo>
                      <a:pt x="-38" y="17663"/>
                      <a:pt x="17659" y="-34"/>
                      <a:pt x="39491" y="-34"/>
                    </a:cubicBezTo>
                    <a:lnTo>
                      <a:pt x="79019" y="-34"/>
                    </a:lnTo>
                    <a:cubicBezTo>
                      <a:pt x="100851" y="-34"/>
                      <a:pt x="118548" y="17663"/>
                      <a:pt x="118548" y="39495"/>
                    </a:cubicBezTo>
                    <a:cubicBezTo>
                      <a:pt x="118548" y="61326"/>
                      <a:pt x="100851" y="79023"/>
                      <a:pt x="79019" y="79023"/>
                    </a:cubicBezTo>
                    <a:close/>
                  </a:path>
                </a:pathLst>
              </a:custGeom>
              <a:grp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87F3C116-FDD6-8F47-2960-3A640861DB8C}"/>
                  </a:ext>
                </a:extLst>
              </p:cNvPr>
              <p:cNvSpPr/>
              <p:nvPr/>
            </p:nvSpPr>
            <p:spPr>
              <a:xfrm>
                <a:off x="7599528" y="3158013"/>
                <a:ext cx="118586" cy="79057"/>
              </a:xfrm>
              <a:custGeom>
                <a:avLst/>
                <a:gdLst>
                  <a:gd name="connsiteX0" fmla="*/ 79019 w 118586"/>
                  <a:gd name="connsiteY0" fmla="*/ 79023 h 79057"/>
                  <a:gd name="connsiteX1" fmla="*/ 39491 w 118586"/>
                  <a:gd name="connsiteY1" fmla="*/ 79023 h 79057"/>
                  <a:gd name="connsiteX2" fmla="*/ -38 w 118586"/>
                  <a:gd name="connsiteY2" fmla="*/ 39495 h 79057"/>
                  <a:gd name="connsiteX3" fmla="*/ 39491 w 118586"/>
                  <a:gd name="connsiteY3" fmla="*/ -34 h 79057"/>
                  <a:gd name="connsiteX4" fmla="*/ 79019 w 118586"/>
                  <a:gd name="connsiteY4" fmla="*/ -34 h 79057"/>
                  <a:gd name="connsiteX5" fmla="*/ 118548 w 118586"/>
                  <a:gd name="connsiteY5" fmla="*/ 39495 h 79057"/>
                  <a:gd name="connsiteX6" fmla="*/ 79019 w 118586"/>
                  <a:gd name="connsiteY6" fmla="*/ 79023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19" y="79023"/>
                    </a:moveTo>
                    <a:lnTo>
                      <a:pt x="39491" y="79023"/>
                    </a:lnTo>
                    <a:cubicBezTo>
                      <a:pt x="17659" y="79023"/>
                      <a:pt x="-38" y="61326"/>
                      <a:pt x="-38" y="39495"/>
                    </a:cubicBezTo>
                    <a:cubicBezTo>
                      <a:pt x="-38" y="17663"/>
                      <a:pt x="17659" y="-34"/>
                      <a:pt x="39491" y="-34"/>
                    </a:cubicBezTo>
                    <a:lnTo>
                      <a:pt x="79019" y="-34"/>
                    </a:lnTo>
                    <a:cubicBezTo>
                      <a:pt x="100851" y="-34"/>
                      <a:pt x="118548" y="17663"/>
                      <a:pt x="118548" y="39495"/>
                    </a:cubicBezTo>
                    <a:cubicBezTo>
                      <a:pt x="118548" y="61326"/>
                      <a:pt x="100851" y="79023"/>
                      <a:pt x="79019" y="79023"/>
                    </a:cubicBezTo>
                    <a:close/>
                  </a:path>
                </a:pathLst>
              </a:custGeom>
              <a:grp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947DBA0E-A9BB-3E5E-B9CE-3F9FDED42C27}"/>
                  </a:ext>
                </a:extLst>
              </p:cNvPr>
              <p:cNvSpPr/>
              <p:nvPr/>
            </p:nvSpPr>
            <p:spPr>
              <a:xfrm>
                <a:off x="7797267" y="3158013"/>
                <a:ext cx="118586" cy="79057"/>
              </a:xfrm>
              <a:custGeom>
                <a:avLst/>
                <a:gdLst>
                  <a:gd name="connsiteX0" fmla="*/ 79019 w 118586"/>
                  <a:gd name="connsiteY0" fmla="*/ 79023 h 79057"/>
                  <a:gd name="connsiteX1" fmla="*/ 39491 w 118586"/>
                  <a:gd name="connsiteY1" fmla="*/ 79023 h 79057"/>
                  <a:gd name="connsiteX2" fmla="*/ -38 w 118586"/>
                  <a:gd name="connsiteY2" fmla="*/ 39495 h 79057"/>
                  <a:gd name="connsiteX3" fmla="*/ 39491 w 118586"/>
                  <a:gd name="connsiteY3" fmla="*/ -34 h 79057"/>
                  <a:gd name="connsiteX4" fmla="*/ 79019 w 118586"/>
                  <a:gd name="connsiteY4" fmla="*/ -34 h 79057"/>
                  <a:gd name="connsiteX5" fmla="*/ 118548 w 118586"/>
                  <a:gd name="connsiteY5" fmla="*/ 39495 h 79057"/>
                  <a:gd name="connsiteX6" fmla="*/ 79019 w 118586"/>
                  <a:gd name="connsiteY6" fmla="*/ 79023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19" y="79023"/>
                    </a:moveTo>
                    <a:lnTo>
                      <a:pt x="39491" y="79023"/>
                    </a:lnTo>
                    <a:cubicBezTo>
                      <a:pt x="17659" y="79023"/>
                      <a:pt x="-38" y="61326"/>
                      <a:pt x="-38" y="39495"/>
                    </a:cubicBezTo>
                    <a:cubicBezTo>
                      <a:pt x="-38" y="17663"/>
                      <a:pt x="17659" y="-34"/>
                      <a:pt x="39491" y="-34"/>
                    </a:cubicBezTo>
                    <a:lnTo>
                      <a:pt x="79019" y="-34"/>
                    </a:lnTo>
                    <a:cubicBezTo>
                      <a:pt x="100851" y="-34"/>
                      <a:pt x="118548" y="17663"/>
                      <a:pt x="118548" y="39495"/>
                    </a:cubicBezTo>
                    <a:cubicBezTo>
                      <a:pt x="118548" y="61326"/>
                      <a:pt x="100851" y="79023"/>
                      <a:pt x="79019" y="79023"/>
                    </a:cubicBezTo>
                    <a:close/>
                  </a:path>
                </a:pathLst>
              </a:custGeom>
              <a:grp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A140EC06-9E97-3B34-8533-C2AFAE996B30}"/>
                  </a:ext>
                </a:extLst>
              </p:cNvPr>
              <p:cNvSpPr/>
              <p:nvPr/>
            </p:nvSpPr>
            <p:spPr>
              <a:xfrm>
                <a:off x="7635808" y="2349657"/>
                <a:ext cx="678727" cy="390806"/>
              </a:xfrm>
              <a:custGeom>
                <a:avLst/>
                <a:gdLst>
                  <a:gd name="connsiteX0" fmla="*/ 11592 w 678727"/>
                  <a:gd name="connsiteY0" fmla="*/ 254920 h 390806"/>
                  <a:gd name="connsiteX1" fmla="*/ 11488 w 678727"/>
                  <a:gd name="connsiteY1" fmla="*/ 199018 h 390806"/>
                  <a:gd name="connsiteX2" fmla="*/ 11592 w 678727"/>
                  <a:gd name="connsiteY2" fmla="*/ 198913 h 390806"/>
                  <a:gd name="connsiteX3" fmla="*/ 198949 w 678727"/>
                  <a:gd name="connsiteY3" fmla="*/ 11557 h 390806"/>
                  <a:gd name="connsiteX4" fmla="*/ 254851 w 678727"/>
                  <a:gd name="connsiteY4" fmla="*/ 11547 h 390806"/>
                  <a:gd name="connsiteX5" fmla="*/ 254861 w 678727"/>
                  <a:gd name="connsiteY5" fmla="*/ 11557 h 390806"/>
                  <a:gd name="connsiteX6" fmla="*/ 423644 w 678727"/>
                  <a:gd name="connsiteY6" fmla="*/ 11651 h 390806"/>
                  <a:gd name="connsiteX7" fmla="*/ 423739 w 678727"/>
                  <a:gd name="connsiteY7" fmla="*/ 11557 h 390806"/>
                  <a:gd name="connsiteX8" fmla="*/ 479746 w 678727"/>
                  <a:gd name="connsiteY8" fmla="*/ 11557 h 390806"/>
                  <a:gd name="connsiteX9" fmla="*/ 667103 w 678727"/>
                  <a:gd name="connsiteY9" fmla="*/ 198913 h 390806"/>
                  <a:gd name="connsiteX10" fmla="*/ 667103 w 678727"/>
                  <a:gd name="connsiteY10" fmla="*/ 254920 h 390806"/>
                  <a:gd name="connsiteX11" fmla="*/ 11904 w 678727"/>
                  <a:gd name="connsiteY11" fmla="*/ 255232 h 390806"/>
                  <a:gd name="connsiteX12" fmla="*/ 11592 w 678727"/>
                  <a:gd name="connsiteY12" fmla="*/ 254920 h 390806"/>
                  <a:gd name="connsiteX13" fmla="*/ 96841 w 678727"/>
                  <a:gd name="connsiteY13" fmla="*/ 225488 h 390806"/>
                  <a:gd name="connsiteX14" fmla="*/ 581759 w 678727"/>
                  <a:gd name="connsiteY14" fmla="*/ 225488 h 390806"/>
                  <a:gd name="connsiteX15" fmla="*/ 448980 w 678727"/>
                  <a:gd name="connsiteY15" fmla="*/ 92710 h 390806"/>
                  <a:gd name="connsiteX16" fmla="*/ 229905 w 678727"/>
                  <a:gd name="connsiteY16" fmla="*/ 92710 h 39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8727" h="390806">
                    <a:moveTo>
                      <a:pt x="11592" y="254920"/>
                    </a:moveTo>
                    <a:cubicBezTo>
                      <a:pt x="-3873" y="239513"/>
                      <a:pt x="-3921" y="214484"/>
                      <a:pt x="11488" y="199018"/>
                    </a:cubicBezTo>
                    <a:cubicBezTo>
                      <a:pt x="11522" y="198983"/>
                      <a:pt x="11557" y="198949"/>
                      <a:pt x="11592" y="198913"/>
                    </a:cubicBezTo>
                    <a:lnTo>
                      <a:pt x="198949" y="11557"/>
                    </a:lnTo>
                    <a:cubicBezTo>
                      <a:pt x="214380" y="-3883"/>
                      <a:pt x="239411" y="-3887"/>
                      <a:pt x="254851" y="11547"/>
                    </a:cubicBezTo>
                    <a:cubicBezTo>
                      <a:pt x="254851" y="11550"/>
                      <a:pt x="254861" y="11554"/>
                      <a:pt x="254861" y="11557"/>
                    </a:cubicBezTo>
                    <a:cubicBezTo>
                      <a:pt x="301448" y="58191"/>
                      <a:pt x="377009" y="58233"/>
                      <a:pt x="423644" y="11651"/>
                    </a:cubicBezTo>
                    <a:cubicBezTo>
                      <a:pt x="423672" y="11619"/>
                      <a:pt x="423710" y="11588"/>
                      <a:pt x="423739" y="11557"/>
                    </a:cubicBezTo>
                    <a:cubicBezTo>
                      <a:pt x="439208" y="-3898"/>
                      <a:pt x="464277" y="-3898"/>
                      <a:pt x="479746" y="11557"/>
                    </a:cubicBezTo>
                    <a:lnTo>
                      <a:pt x="667103" y="198913"/>
                    </a:lnTo>
                    <a:cubicBezTo>
                      <a:pt x="682552" y="214384"/>
                      <a:pt x="682552" y="239450"/>
                      <a:pt x="667103" y="254920"/>
                    </a:cubicBezTo>
                    <a:cubicBezTo>
                      <a:pt x="486261" y="435933"/>
                      <a:pt x="192918" y="436076"/>
                      <a:pt x="11904" y="255232"/>
                    </a:cubicBezTo>
                    <a:cubicBezTo>
                      <a:pt x="11800" y="255128"/>
                      <a:pt x="11696" y="255024"/>
                      <a:pt x="11592" y="254920"/>
                    </a:cubicBezTo>
                    <a:close/>
                    <a:moveTo>
                      <a:pt x="96841" y="225488"/>
                    </a:moveTo>
                    <a:cubicBezTo>
                      <a:pt x="238087" y="340331"/>
                      <a:pt x="440513" y="340331"/>
                      <a:pt x="581759" y="225488"/>
                    </a:cubicBezTo>
                    <a:lnTo>
                      <a:pt x="448980" y="92710"/>
                    </a:lnTo>
                    <a:cubicBezTo>
                      <a:pt x="382534" y="136554"/>
                      <a:pt x="296352" y="136554"/>
                      <a:pt x="229905" y="92710"/>
                    </a:cubicBezTo>
                    <a:close/>
                  </a:path>
                </a:pathLst>
              </a:custGeom>
              <a:grp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9CFF4861-3713-B229-1C67-95A9EFE6FFD5}"/>
                  </a:ext>
                </a:extLst>
              </p:cNvPr>
              <p:cNvSpPr/>
              <p:nvPr/>
            </p:nvSpPr>
            <p:spPr>
              <a:xfrm>
                <a:off x="7243579" y="2999803"/>
                <a:ext cx="1463135" cy="79057"/>
              </a:xfrm>
              <a:custGeom>
                <a:avLst/>
                <a:gdLst>
                  <a:gd name="connsiteX0" fmla="*/ 0 w 1463135"/>
                  <a:gd name="connsiteY0" fmla="*/ 0 h 79057"/>
                  <a:gd name="connsiteX1" fmla="*/ 1463135 w 1463135"/>
                  <a:gd name="connsiteY1" fmla="*/ 0 h 79057"/>
                  <a:gd name="connsiteX2" fmla="*/ 1463135 w 1463135"/>
                  <a:gd name="connsiteY2" fmla="*/ 79058 h 79057"/>
                  <a:gd name="connsiteX3" fmla="*/ 0 w 1463135"/>
                  <a:gd name="connsiteY3" fmla="*/ 79058 h 79057"/>
                </a:gdLst>
                <a:ahLst/>
                <a:cxnLst>
                  <a:cxn ang="0">
                    <a:pos x="connsiteX0" y="connsiteY0"/>
                  </a:cxn>
                  <a:cxn ang="0">
                    <a:pos x="connsiteX1" y="connsiteY1"/>
                  </a:cxn>
                  <a:cxn ang="0">
                    <a:pos x="connsiteX2" y="connsiteY2"/>
                  </a:cxn>
                  <a:cxn ang="0">
                    <a:pos x="connsiteX3" y="connsiteY3"/>
                  </a:cxn>
                </a:cxnLst>
                <a:rect l="l" t="t" r="r" b="b"/>
                <a:pathLst>
                  <a:path w="1463135" h="79057">
                    <a:moveTo>
                      <a:pt x="0" y="0"/>
                    </a:moveTo>
                    <a:lnTo>
                      <a:pt x="1463135" y="0"/>
                    </a:lnTo>
                    <a:lnTo>
                      <a:pt x="1463135" y="79058"/>
                    </a:lnTo>
                    <a:lnTo>
                      <a:pt x="0" y="79058"/>
                    </a:lnTo>
                    <a:close/>
                  </a:path>
                </a:pathLst>
              </a:custGeom>
              <a:grpFill/>
              <a:ln w="9525" cap="flat">
                <a:noFill/>
                <a:prstDash val="solid"/>
                <a:miter/>
              </a:ln>
            </p:spPr>
            <p:txBody>
              <a:bodyPr rtlCol="0" anchor="ctr"/>
              <a:lstStyle/>
              <a:p>
                <a:endParaRPr lang="en-IN"/>
              </a:p>
            </p:txBody>
          </p:sp>
        </p:grpSp>
        <p:sp>
          <p:nvSpPr>
            <p:cNvPr id="71" name="Freeform: Shape 70">
              <a:extLst>
                <a:ext uri="{FF2B5EF4-FFF2-40B4-BE49-F238E27FC236}">
                  <a16:creationId xmlns:a16="http://schemas.microsoft.com/office/drawing/2014/main" xmlns="" id="{951CD03F-F172-C88C-EC65-AF1996332B36}"/>
                </a:ext>
              </a:extLst>
            </p:cNvPr>
            <p:cNvSpPr/>
            <p:nvPr/>
          </p:nvSpPr>
          <p:spPr>
            <a:xfrm>
              <a:off x="8892648" y="2232287"/>
              <a:ext cx="261372" cy="116999"/>
            </a:xfrm>
            <a:custGeom>
              <a:avLst/>
              <a:gdLst>
                <a:gd name="connsiteX0" fmla="*/ 221412 w 261372"/>
                <a:gd name="connsiteY0" fmla="*/ 116925 h 116999"/>
                <a:gd name="connsiteX1" fmla="*/ 193409 w 261372"/>
                <a:gd name="connsiteY1" fmla="*/ 105400 h 116999"/>
                <a:gd name="connsiteX2" fmla="*/ 67488 w 261372"/>
                <a:gd name="connsiteY2" fmla="*/ 105400 h 116999"/>
                <a:gd name="connsiteX3" fmla="*/ 11529 w 261372"/>
                <a:gd name="connsiteY3" fmla="*/ 105352 h 116999"/>
                <a:gd name="connsiteX4" fmla="*/ 11577 w 261372"/>
                <a:gd name="connsiteY4" fmla="*/ 49393 h 116999"/>
                <a:gd name="connsiteX5" fmla="*/ 249330 w 261372"/>
                <a:gd name="connsiteY5" fmla="*/ 49019 h 116999"/>
                <a:gd name="connsiteX6" fmla="*/ 249702 w 261372"/>
                <a:gd name="connsiteY6" fmla="*/ 49393 h 116999"/>
                <a:gd name="connsiteX7" fmla="*/ 249806 w 261372"/>
                <a:gd name="connsiteY7" fmla="*/ 105295 h 116999"/>
                <a:gd name="connsiteX8" fmla="*/ 221793 w 261372"/>
                <a:gd name="connsiteY8" fmla="*/ 116925 h 11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1372" h="116999">
                  <a:moveTo>
                    <a:pt x="221412" y="116925"/>
                  </a:moveTo>
                  <a:cubicBezTo>
                    <a:pt x="210916" y="116974"/>
                    <a:pt x="200829" y="112825"/>
                    <a:pt x="193409" y="105400"/>
                  </a:cubicBezTo>
                  <a:cubicBezTo>
                    <a:pt x="158633" y="70638"/>
                    <a:pt x="102264" y="70638"/>
                    <a:pt x="67488" y="105400"/>
                  </a:cubicBezTo>
                  <a:cubicBezTo>
                    <a:pt x="52020" y="120840"/>
                    <a:pt x="26969" y="120818"/>
                    <a:pt x="11529" y="105352"/>
                  </a:cubicBezTo>
                  <a:cubicBezTo>
                    <a:pt x="-3911" y="89886"/>
                    <a:pt x="-3892" y="64833"/>
                    <a:pt x="11577" y="49393"/>
                  </a:cubicBezTo>
                  <a:cubicBezTo>
                    <a:pt x="77128" y="-16364"/>
                    <a:pt x="183569" y="-16531"/>
                    <a:pt x="249330" y="49019"/>
                  </a:cubicBezTo>
                  <a:cubicBezTo>
                    <a:pt x="249454" y="49144"/>
                    <a:pt x="249578" y="49268"/>
                    <a:pt x="249702" y="49393"/>
                  </a:cubicBezTo>
                  <a:cubicBezTo>
                    <a:pt x="265170" y="64801"/>
                    <a:pt x="265218" y="89829"/>
                    <a:pt x="249806" y="105295"/>
                  </a:cubicBezTo>
                  <a:cubicBezTo>
                    <a:pt x="242386" y="112743"/>
                    <a:pt x="232309" y="116928"/>
                    <a:pt x="221793" y="116925"/>
                  </a:cubicBezTo>
                  <a:close/>
                </a:path>
              </a:pathLst>
            </a:custGeom>
            <a:grp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333E6574-1004-583F-0553-44BE2C80C39D}"/>
                </a:ext>
              </a:extLst>
            </p:cNvPr>
            <p:cNvSpPr/>
            <p:nvPr/>
          </p:nvSpPr>
          <p:spPr>
            <a:xfrm>
              <a:off x="8819496" y="2123680"/>
              <a:ext cx="406532" cy="146929"/>
            </a:xfrm>
            <a:custGeom>
              <a:avLst/>
              <a:gdLst>
                <a:gd name="connsiteX0" fmla="*/ 366859 w 406532"/>
                <a:gd name="connsiteY0" fmla="*/ 146855 h 146929"/>
                <a:gd name="connsiteX1" fmla="*/ 338951 w 406532"/>
                <a:gd name="connsiteY1" fmla="*/ 135330 h 146929"/>
                <a:gd name="connsiteX2" fmla="*/ 67488 w 406532"/>
                <a:gd name="connsiteY2" fmla="*/ 135330 h 146929"/>
                <a:gd name="connsiteX3" fmla="*/ 11529 w 406532"/>
                <a:gd name="connsiteY3" fmla="*/ 135282 h 146929"/>
                <a:gd name="connsiteX4" fmla="*/ 11576 w 406532"/>
                <a:gd name="connsiteY4" fmla="*/ 79323 h 146929"/>
                <a:gd name="connsiteX5" fmla="*/ 394863 w 406532"/>
                <a:gd name="connsiteY5" fmla="*/ 79323 h 146929"/>
                <a:gd name="connsiteX6" fmla="*/ 394967 w 406532"/>
                <a:gd name="connsiteY6" fmla="*/ 135225 h 146929"/>
                <a:gd name="connsiteX7" fmla="*/ 366859 w 406532"/>
                <a:gd name="connsiteY7" fmla="*/ 146855 h 14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532" h="146929">
                  <a:moveTo>
                    <a:pt x="366859" y="146855"/>
                  </a:moveTo>
                  <a:cubicBezTo>
                    <a:pt x="356391" y="146879"/>
                    <a:pt x="346352" y="142731"/>
                    <a:pt x="338951" y="135330"/>
                  </a:cubicBezTo>
                  <a:cubicBezTo>
                    <a:pt x="263951" y="60460"/>
                    <a:pt x="142488" y="60460"/>
                    <a:pt x="67488" y="135330"/>
                  </a:cubicBezTo>
                  <a:cubicBezTo>
                    <a:pt x="52020" y="150770"/>
                    <a:pt x="26969" y="150748"/>
                    <a:pt x="11529" y="135282"/>
                  </a:cubicBezTo>
                  <a:cubicBezTo>
                    <a:pt x="-3911" y="119817"/>
                    <a:pt x="-3892" y="94763"/>
                    <a:pt x="11576" y="79323"/>
                  </a:cubicBezTo>
                  <a:cubicBezTo>
                    <a:pt x="117428" y="-26486"/>
                    <a:pt x="289011" y="-26486"/>
                    <a:pt x="394863" y="79323"/>
                  </a:cubicBezTo>
                  <a:cubicBezTo>
                    <a:pt x="410331" y="94731"/>
                    <a:pt x="410379" y="119759"/>
                    <a:pt x="394967" y="135225"/>
                  </a:cubicBezTo>
                  <a:cubicBezTo>
                    <a:pt x="387528" y="142696"/>
                    <a:pt x="377403" y="146883"/>
                    <a:pt x="366859" y="146855"/>
                  </a:cubicBezTo>
                  <a:close/>
                </a:path>
              </a:pathLst>
            </a:custGeom>
            <a:grp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CEA9F5CB-5E69-D62F-5701-58ADA23280E3}"/>
                </a:ext>
              </a:extLst>
            </p:cNvPr>
            <p:cNvSpPr/>
            <p:nvPr/>
          </p:nvSpPr>
          <p:spPr>
            <a:xfrm>
              <a:off x="8748175" y="2015174"/>
              <a:ext cx="550869" cy="176814"/>
            </a:xfrm>
            <a:custGeom>
              <a:avLst/>
              <a:gdLst>
                <a:gd name="connsiteX0" fmla="*/ 511332 w 550869"/>
                <a:gd name="connsiteY0" fmla="*/ 176685 h 176814"/>
                <a:gd name="connsiteX1" fmla="*/ 483424 w 550869"/>
                <a:gd name="connsiteY1" fmla="*/ 165065 h 176814"/>
                <a:gd name="connsiteX2" fmla="*/ 66419 w 550869"/>
                <a:gd name="connsiteY2" fmla="*/ 165065 h 176814"/>
                <a:gd name="connsiteX3" fmla="*/ 10555 w 550869"/>
                <a:gd name="connsiteY3" fmla="*/ 163053 h 176814"/>
                <a:gd name="connsiteX4" fmla="*/ 10507 w 550869"/>
                <a:gd name="connsiteY4" fmla="*/ 109248 h 176814"/>
                <a:gd name="connsiteX5" fmla="*/ 539335 w 550869"/>
                <a:gd name="connsiteY5" fmla="*/ 109248 h 176814"/>
                <a:gd name="connsiteX6" fmla="*/ 539116 w 550869"/>
                <a:gd name="connsiteY6" fmla="*/ 165285 h 176814"/>
                <a:gd name="connsiteX7" fmla="*/ 511332 w 550869"/>
                <a:gd name="connsiteY7" fmla="*/ 176780 h 1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869" h="176814">
                  <a:moveTo>
                    <a:pt x="511332" y="176685"/>
                  </a:moveTo>
                  <a:cubicBezTo>
                    <a:pt x="500854" y="176673"/>
                    <a:pt x="490815" y="172492"/>
                    <a:pt x="483424" y="165065"/>
                  </a:cubicBezTo>
                  <a:cubicBezTo>
                    <a:pt x="368181" y="50137"/>
                    <a:pt x="181662" y="50137"/>
                    <a:pt x="66419" y="165065"/>
                  </a:cubicBezTo>
                  <a:cubicBezTo>
                    <a:pt x="50436" y="179936"/>
                    <a:pt x="25424" y="179035"/>
                    <a:pt x="10555" y="163053"/>
                  </a:cubicBezTo>
                  <a:cubicBezTo>
                    <a:pt x="-3552" y="147897"/>
                    <a:pt x="-3571" y="124428"/>
                    <a:pt x="10507" y="109248"/>
                  </a:cubicBezTo>
                  <a:cubicBezTo>
                    <a:pt x="156669" y="-36462"/>
                    <a:pt x="393174" y="-36462"/>
                    <a:pt x="539335" y="109248"/>
                  </a:cubicBezTo>
                  <a:cubicBezTo>
                    <a:pt x="554747" y="124782"/>
                    <a:pt x="554652" y="149871"/>
                    <a:pt x="539116" y="165285"/>
                  </a:cubicBezTo>
                  <a:cubicBezTo>
                    <a:pt x="531725" y="172618"/>
                    <a:pt x="521743" y="176748"/>
                    <a:pt x="511332" y="176780"/>
                  </a:cubicBezTo>
                  <a:close/>
                </a:path>
              </a:pathLst>
            </a:custGeom>
            <a:grpFill/>
            <a:ln w="9525" cap="flat">
              <a:noFill/>
              <a:prstDash val="solid"/>
              <a:miter/>
            </a:ln>
          </p:spPr>
          <p:txBody>
            <a:bodyPr rtlCol="0" anchor="ctr"/>
            <a:lstStyle/>
            <a:p>
              <a:endParaRPr lang="en-IN"/>
            </a:p>
          </p:txBody>
        </p:sp>
      </p:grpSp>
      <p:grpSp>
        <p:nvGrpSpPr>
          <p:cNvPr id="87" name="Group 86">
            <a:extLst>
              <a:ext uri="{FF2B5EF4-FFF2-40B4-BE49-F238E27FC236}">
                <a16:creationId xmlns:a16="http://schemas.microsoft.com/office/drawing/2014/main" xmlns="" id="{A6E23B5C-1E40-6977-BFDE-E18CE84D58AF}"/>
              </a:ext>
            </a:extLst>
          </p:cNvPr>
          <p:cNvGrpSpPr/>
          <p:nvPr/>
        </p:nvGrpSpPr>
        <p:grpSpPr>
          <a:xfrm>
            <a:off x="6967394" y="1406462"/>
            <a:ext cx="2055550" cy="2016537"/>
            <a:chOff x="10045262" y="2011204"/>
            <a:chExt cx="2055550" cy="2016537"/>
          </a:xfrm>
        </p:grpSpPr>
        <p:sp>
          <p:nvSpPr>
            <p:cNvPr id="74" name="Freeform: Shape 73">
              <a:extLst>
                <a:ext uri="{FF2B5EF4-FFF2-40B4-BE49-F238E27FC236}">
                  <a16:creationId xmlns:a16="http://schemas.microsoft.com/office/drawing/2014/main" xmlns="" id="{8D9389A0-4D31-0775-30F7-3C0B46018520}"/>
                </a:ext>
              </a:extLst>
            </p:cNvPr>
            <p:cNvSpPr/>
            <p:nvPr/>
          </p:nvSpPr>
          <p:spPr>
            <a:xfrm>
              <a:off x="10045262" y="2011204"/>
              <a:ext cx="2017014" cy="2016537"/>
            </a:xfrm>
            <a:custGeom>
              <a:avLst/>
              <a:gdLst>
                <a:gd name="connsiteX0" fmla="*/ 1937728 w 2017014"/>
                <a:gd name="connsiteY0" fmla="*/ 520983 h 2016537"/>
                <a:gd name="connsiteX1" fmla="*/ 1937728 w 2017014"/>
                <a:gd name="connsiteY1" fmla="*/ 514030 h 2016537"/>
                <a:gd name="connsiteX2" fmla="*/ 1779518 w 2017014"/>
                <a:gd name="connsiteY2" fmla="*/ 355820 h 2016537"/>
                <a:gd name="connsiteX3" fmla="*/ 1621308 w 2017014"/>
                <a:gd name="connsiteY3" fmla="*/ 514030 h 2016537"/>
                <a:gd name="connsiteX4" fmla="*/ 1621308 w 2017014"/>
                <a:gd name="connsiteY4" fmla="*/ 520983 h 2016537"/>
                <a:gd name="connsiteX5" fmla="*/ 1549174 w 2017014"/>
                <a:gd name="connsiteY5" fmla="*/ 672231 h 2016537"/>
                <a:gd name="connsiteX6" fmla="*/ 1630833 w 2017014"/>
                <a:gd name="connsiteY6" fmla="*/ 747297 h 2016537"/>
                <a:gd name="connsiteX7" fmla="*/ 1654550 w 2017014"/>
                <a:gd name="connsiteY7" fmla="*/ 1031714 h 2016537"/>
                <a:gd name="connsiteX8" fmla="*/ 1740275 w 2017014"/>
                <a:gd name="connsiteY8" fmla="*/ 1140204 h 2016537"/>
                <a:gd name="connsiteX9" fmla="*/ 1740275 w 2017014"/>
                <a:gd name="connsiteY9" fmla="*/ 1384044 h 2016537"/>
                <a:gd name="connsiteX10" fmla="*/ 1621593 w 2017014"/>
                <a:gd name="connsiteY10" fmla="*/ 1502725 h 2016537"/>
                <a:gd name="connsiteX11" fmla="*/ 1146772 w 2017014"/>
                <a:gd name="connsiteY11" fmla="*/ 1502725 h 2016537"/>
                <a:gd name="connsiteX12" fmla="*/ 992495 w 2017014"/>
                <a:gd name="connsiteY12" fmla="*/ 1664774 h 2016537"/>
                <a:gd name="connsiteX13" fmla="*/ 1146772 w 2017014"/>
                <a:gd name="connsiteY13" fmla="*/ 1819050 h 2016537"/>
                <a:gd name="connsiteX14" fmla="*/ 1680648 w 2017014"/>
                <a:gd name="connsiteY14" fmla="*/ 1819050 h 2016537"/>
                <a:gd name="connsiteX15" fmla="*/ 1742322 w 2017014"/>
                <a:gd name="connsiteY15" fmla="*/ 1875962 h 2016537"/>
                <a:gd name="connsiteX16" fmla="*/ 1685401 w 2017014"/>
                <a:gd name="connsiteY16" fmla="*/ 1937637 h 2016537"/>
                <a:gd name="connsiteX17" fmla="*/ 1680648 w 2017014"/>
                <a:gd name="connsiteY17" fmla="*/ 1937637 h 2016537"/>
                <a:gd name="connsiteX18" fmla="*/ 355911 w 2017014"/>
                <a:gd name="connsiteY18" fmla="*/ 1937637 h 2016537"/>
                <a:gd name="connsiteX19" fmla="*/ 193862 w 2017014"/>
                <a:gd name="connsiteY19" fmla="*/ 1783360 h 2016537"/>
                <a:gd name="connsiteX20" fmla="*/ 348148 w 2017014"/>
                <a:gd name="connsiteY20" fmla="*/ 1621311 h 2016537"/>
                <a:gd name="connsiteX21" fmla="*/ 355911 w 2017014"/>
                <a:gd name="connsiteY21" fmla="*/ 1621311 h 2016537"/>
                <a:gd name="connsiteX22" fmla="*/ 593179 w 2017014"/>
                <a:gd name="connsiteY22" fmla="*/ 1621311 h 2016537"/>
                <a:gd name="connsiteX23" fmla="*/ 790918 w 2017014"/>
                <a:gd name="connsiteY23" fmla="*/ 1423573 h 2016537"/>
                <a:gd name="connsiteX24" fmla="*/ 790918 w 2017014"/>
                <a:gd name="connsiteY24" fmla="*/ 1384044 h 2016537"/>
                <a:gd name="connsiteX25" fmla="*/ 1305268 w 2017014"/>
                <a:gd name="connsiteY25" fmla="*/ 1384044 h 2016537"/>
                <a:gd name="connsiteX26" fmla="*/ 1463478 w 2017014"/>
                <a:gd name="connsiteY26" fmla="*/ 1225833 h 2016537"/>
                <a:gd name="connsiteX27" fmla="*/ 1463478 w 2017014"/>
                <a:gd name="connsiteY27" fmla="*/ 158176 h 2016537"/>
                <a:gd name="connsiteX28" fmla="*/ 1305268 w 2017014"/>
                <a:gd name="connsiteY28" fmla="*/ -34 h 2016537"/>
                <a:gd name="connsiteX29" fmla="*/ 158172 w 2017014"/>
                <a:gd name="connsiteY29" fmla="*/ -34 h 2016537"/>
                <a:gd name="connsiteX30" fmla="*/ -38 w 2017014"/>
                <a:gd name="connsiteY30" fmla="*/ 158176 h 2016537"/>
                <a:gd name="connsiteX31" fmla="*/ -38 w 2017014"/>
                <a:gd name="connsiteY31" fmla="*/ 1225833 h 2016537"/>
                <a:gd name="connsiteX32" fmla="*/ 158172 w 2017014"/>
                <a:gd name="connsiteY32" fmla="*/ 1384044 h 2016537"/>
                <a:gd name="connsiteX33" fmla="*/ 711765 w 2017014"/>
                <a:gd name="connsiteY33" fmla="*/ 1384044 h 2016537"/>
                <a:gd name="connsiteX34" fmla="*/ 711765 w 2017014"/>
                <a:gd name="connsiteY34" fmla="*/ 1423573 h 2016537"/>
                <a:gd name="connsiteX35" fmla="*/ 593179 w 2017014"/>
                <a:gd name="connsiteY35" fmla="*/ 1541968 h 2016537"/>
                <a:gd name="connsiteX36" fmla="*/ 355911 w 2017014"/>
                <a:gd name="connsiteY36" fmla="*/ 1541968 h 2016537"/>
                <a:gd name="connsiteX37" fmla="*/ 118643 w 2017014"/>
                <a:gd name="connsiteY37" fmla="*/ 1779236 h 2016537"/>
                <a:gd name="connsiteX38" fmla="*/ 355911 w 2017014"/>
                <a:gd name="connsiteY38" fmla="*/ 2016504 h 2016537"/>
                <a:gd name="connsiteX39" fmla="*/ 1680648 w 2017014"/>
                <a:gd name="connsiteY39" fmla="*/ 2016504 h 2016537"/>
                <a:gd name="connsiteX40" fmla="*/ 1819047 w 2017014"/>
                <a:gd name="connsiteY40" fmla="*/ 1878105 h 2016537"/>
                <a:gd name="connsiteX41" fmla="*/ 1680648 w 2017014"/>
                <a:gd name="connsiteY41" fmla="*/ 1739707 h 2016537"/>
                <a:gd name="connsiteX42" fmla="*/ 1146772 w 2017014"/>
                <a:gd name="connsiteY42" fmla="*/ 1739707 h 2016537"/>
                <a:gd name="connsiteX43" fmla="*/ 1070410 w 2017014"/>
                <a:gd name="connsiteY43" fmla="*/ 1657859 h 2016537"/>
                <a:gd name="connsiteX44" fmla="*/ 1146772 w 2017014"/>
                <a:gd name="connsiteY44" fmla="*/ 1581497 h 2016537"/>
                <a:gd name="connsiteX45" fmla="*/ 1621308 w 2017014"/>
                <a:gd name="connsiteY45" fmla="*/ 1581497 h 2016537"/>
                <a:gd name="connsiteX46" fmla="*/ 1819047 w 2017014"/>
                <a:gd name="connsiteY46" fmla="*/ 1383758 h 2016537"/>
                <a:gd name="connsiteX47" fmla="*/ 1819047 w 2017014"/>
                <a:gd name="connsiteY47" fmla="*/ 1139918 h 2016537"/>
                <a:gd name="connsiteX48" fmla="*/ 1904772 w 2017014"/>
                <a:gd name="connsiteY48" fmla="*/ 1031428 h 2016537"/>
                <a:gd name="connsiteX49" fmla="*/ 1928489 w 2017014"/>
                <a:gd name="connsiteY49" fmla="*/ 747012 h 2016537"/>
                <a:gd name="connsiteX50" fmla="*/ 2013080 w 2017014"/>
                <a:gd name="connsiteY50" fmla="*/ 602356 h 2016537"/>
                <a:gd name="connsiteX51" fmla="*/ 1938014 w 2017014"/>
                <a:gd name="connsiteY51" fmla="*/ 520698 h 2016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17014" h="2016537">
                  <a:moveTo>
                    <a:pt x="1937728" y="520983"/>
                  </a:moveTo>
                  <a:lnTo>
                    <a:pt x="1937728" y="514030"/>
                  </a:lnTo>
                  <a:cubicBezTo>
                    <a:pt x="1937728" y="426654"/>
                    <a:pt x="1866890" y="355820"/>
                    <a:pt x="1779518" y="355820"/>
                  </a:cubicBezTo>
                  <a:cubicBezTo>
                    <a:pt x="1692145" y="355820"/>
                    <a:pt x="1621308" y="426654"/>
                    <a:pt x="1621308" y="514030"/>
                  </a:cubicBezTo>
                  <a:lnTo>
                    <a:pt x="1621308" y="520983"/>
                  </a:lnTo>
                  <a:cubicBezTo>
                    <a:pt x="1559624" y="542831"/>
                    <a:pt x="1527324" y="610549"/>
                    <a:pt x="1549174" y="672231"/>
                  </a:cubicBezTo>
                  <a:cubicBezTo>
                    <a:pt x="1562281" y="709235"/>
                    <a:pt x="1592856" y="737344"/>
                    <a:pt x="1630833" y="747297"/>
                  </a:cubicBezTo>
                  <a:lnTo>
                    <a:pt x="1654550" y="1031714"/>
                  </a:lnTo>
                  <a:cubicBezTo>
                    <a:pt x="1659055" y="1081682"/>
                    <a:pt x="1692697" y="1124259"/>
                    <a:pt x="1740275" y="1140204"/>
                  </a:cubicBezTo>
                  <a:lnTo>
                    <a:pt x="1740275" y="1384044"/>
                  </a:lnTo>
                  <a:cubicBezTo>
                    <a:pt x="1740227" y="1449566"/>
                    <a:pt x="1687116" y="1502668"/>
                    <a:pt x="1621593" y="1502725"/>
                  </a:cubicBezTo>
                  <a:lnTo>
                    <a:pt x="1146772" y="1502725"/>
                  </a:lnTo>
                  <a:cubicBezTo>
                    <a:pt x="1059418" y="1504868"/>
                    <a:pt x="990343" y="1577420"/>
                    <a:pt x="992495" y="1664774"/>
                  </a:cubicBezTo>
                  <a:cubicBezTo>
                    <a:pt x="994562" y="1749108"/>
                    <a:pt x="1062438" y="1816984"/>
                    <a:pt x="1146772" y="1819050"/>
                  </a:cubicBezTo>
                  <a:lnTo>
                    <a:pt x="1680648" y="1819050"/>
                  </a:lnTo>
                  <a:cubicBezTo>
                    <a:pt x="1713395" y="1817736"/>
                    <a:pt x="1741008" y="1843215"/>
                    <a:pt x="1742322" y="1875962"/>
                  </a:cubicBezTo>
                  <a:cubicBezTo>
                    <a:pt x="1743627" y="1908709"/>
                    <a:pt x="1718148" y="1936322"/>
                    <a:pt x="1685401" y="1937637"/>
                  </a:cubicBezTo>
                  <a:cubicBezTo>
                    <a:pt x="1683820" y="1937703"/>
                    <a:pt x="1682229" y="1937703"/>
                    <a:pt x="1680648" y="1937637"/>
                  </a:cubicBezTo>
                  <a:lnTo>
                    <a:pt x="355911" y="1937637"/>
                  </a:lnTo>
                  <a:cubicBezTo>
                    <a:pt x="268557" y="1939780"/>
                    <a:pt x="196015" y="1870705"/>
                    <a:pt x="193862" y="1783360"/>
                  </a:cubicBezTo>
                  <a:cubicBezTo>
                    <a:pt x="191719" y="1696006"/>
                    <a:pt x="260794" y="1623455"/>
                    <a:pt x="348148" y="1621311"/>
                  </a:cubicBezTo>
                  <a:cubicBezTo>
                    <a:pt x="350739" y="1621245"/>
                    <a:pt x="353320" y="1621245"/>
                    <a:pt x="355911" y="1621311"/>
                  </a:cubicBezTo>
                  <a:lnTo>
                    <a:pt x="593179" y="1621311"/>
                  </a:lnTo>
                  <a:cubicBezTo>
                    <a:pt x="702345" y="1621207"/>
                    <a:pt x="790813" y="1532739"/>
                    <a:pt x="790918" y="1423573"/>
                  </a:cubicBezTo>
                  <a:lnTo>
                    <a:pt x="790918" y="1384044"/>
                  </a:lnTo>
                  <a:lnTo>
                    <a:pt x="1305268" y="1384044"/>
                  </a:lnTo>
                  <a:cubicBezTo>
                    <a:pt x="1392603" y="1383939"/>
                    <a:pt x="1463373" y="1313168"/>
                    <a:pt x="1463478" y="1225833"/>
                  </a:cubicBezTo>
                  <a:lnTo>
                    <a:pt x="1463478" y="158176"/>
                  </a:lnTo>
                  <a:cubicBezTo>
                    <a:pt x="1463373" y="70842"/>
                    <a:pt x="1392603" y="71"/>
                    <a:pt x="1305268" y="-34"/>
                  </a:cubicBezTo>
                  <a:lnTo>
                    <a:pt x="158172" y="-34"/>
                  </a:lnTo>
                  <a:cubicBezTo>
                    <a:pt x="70837" y="71"/>
                    <a:pt x="67" y="70842"/>
                    <a:pt x="-38" y="158176"/>
                  </a:cubicBezTo>
                  <a:lnTo>
                    <a:pt x="-38" y="1225833"/>
                  </a:lnTo>
                  <a:cubicBezTo>
                    <a:pt x="67" y="1313168"/>
                    <a:pt x="70837" y="1383939"/>
                    <a:pt x="158172" y="1384044"/>
                  </a:cubicBezTo>
                  <a:lnTo>
                    <a:pt x="711765" y="1384044"/>
                  </a:lnTo>
                  <a:lnTo>
                    <a:pt x="711765" y="1423573"/>
                  </a:lnTo>
                  <a:cubicBezTo>
                    <a:pt x="711555" y="1488952"/>
                    <a:pt x="658558" y="1541863"/>
                    <a:pt x="593179" y="1541968"/>
                  </a:cubicBezTo>
                  <a:lnTo>
                    <a:pt x="355911" y="1541968"/>
                  </a:lnTo>
                  <a:cubicBezTo>
                    <a:pt x="224876" y="1541968"/>
                    <a:pt x="118643" y="1648201"/>
                    <a:pt x="118643" y="1779236"/>
                  </a:cubicBezTo>
                  <a:cubicBezTo>
                    <a:pt x="118643" y="1910271"/>
                    <a:pt x="224876" y="2016504"/>
                    <a:pt x="355911" y="2016504"/>
                  </a:cubicBezTo>
                  <a:lnTo>
                    <a:pt x="1680648" y="2016504"/>
                  </a:lnTo>
                  <a:cubicBezTo>
                    <a:pt x="1757086" y="2016504"/>
                    <a:pt x="1819047" y="1954544"/>
                    <a:pt x="1819047" y="1878105"/>
                  </a:cubicBezTo>
                  <a:cubicBezTo>
                    <a:pt x="1819047" y="1801667"/>
                    <a:pt x="1757086" y="1739707"/>
                    <a:pt x="1680648" y="1739707"/>
                  </a:cubicBezTo>
                  <a:lnTo>
                    <a:pt x="1146772" y="1739707"/>
                  </a:lnTo>
                  <a:cubicBezTo>
                    <a:pt x="1103081" y="1738193"/>
                    <a:pt x="1068896" y="1701541"/>
                    <a:pt x="1070410" y="1657859"/>
                  </a:cubicBezTo>
                  <a:cubicBezTo>
                    <a:pt x="1071858" y="1616292"/>
                    <a:pt x="1105214" y="1582935"/>
                    <a:pt x="1146772" y="1581497"/>
                  </a:cubicBezTo>
                  <a:lnTo>
                    <a:pt x="1621308" y="1581497"/>
                  </a:lnTo>
                  <a:cubicBezTo>
                    <a:pt x="1730474" y="1581392"/>
                    <a:pt x="1818941" y="1492924"/>
                    <a:pt x="1819047" y="1383758"/>
                  </a:cubicBezTo>
                  <a:lnTo>
                    <a:pt x="1819047" y="1139918"/>
                  </a:lnTo>
                  <a:cubicBezTo>
                    <a:pt x="1866652" y="1124021"/>
                    <a:pt x="1900314" y="1081415"/>
                    <a:pt x="1904772" y="1031428"/>
                  </a:cubicBezTo>
                  <a:lnTo>
                    <a:pt x="1928489" y="747012"/>
                  </a:lnTo>
                  <a:cubicBezTo>
                    <a:pt x="1991792" y="730429"/>
                    <a:pt x="2029663" y="665659"/>
                    <a:pt x="2013080" y="602356"/>
                  </a:cubicBezTo>
                  <a:cubicBezTo>
                    <a:pt x="2003127" y="564383"/>
                    <a:pt x="1975019" y="533803"/>
                    <a:pt x="1938014" y="520698"/>
                  </a:cubicBezTo>
                  <a:close/>
                </a:path>
              </a:pathLst>
            </a:custGeom>
            <a:solidFill>
              <a:srgbClr val="CC5500"/>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94ECD24E-9BC5-471A-3168-A17B3E085BFE}"/>
                </a:ext>
              </a:extLst>
            </p:cNvPr>
            <p:cNvSpPr/>
            <p:nvPr/>
          </p:nvSpPr>
          <p:spPr>
            <a:xfrm>
              <a:off x="10124415" y="2090261"/>
              <a:ext cx="1304925" cy="909542"/>
            </a:xfrm>
            <a:custGeom>
              <a:avLst/>
              <a:gdLst>
                <a:gd name="connsiteX0" fmla="*/ -38 w 1304925"/>
                <a:gd name="connsiteY0" fmla="*/ 79119 h 909542"/>
                <a:gd name="connsiteX1" fmla="*/ 79019 w 1304925"/>
                <a:gd name="connsiteY1" fmla="*/ -34 h 909542"/>
                <a:gd name="connsiteX2" fmla="*/ 1225829 w 1304925"/>
                <a:gd name="connsiteY2" fmla="*/ -34 h 909542"/>
                <a:gd name="connsiteX3" fmla="*/ 1304887 w 1304925"/>
                <a:gd name="connsiteY3" fmla="*/ 79119 h 909542"/>
                <a:gd name="connsiteX4" fmla="*/ 1304887 w 1304925"/>
                <a:gd name="connsiteY4" fmla="*/ 909508 h 909542"/>
                <a:gd name="connsiteX5" fmla="*/ -38 w 1304925"/>
                <a:gd name="connsiteY5" fmla="*/ 909508 h 90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4925" h="909542">
                  <a:moveTo>
                    <a:pt x="-38" y="79119"/>
                  </a:moveTo>
                  <a:cubicBezTo>
                    <a:pt x="-38" y="35441"/>
                    <a:pt x="35338" y="18"/>
                    <a:pt x="79019" y="-34"/>
                  </a:cubicBezTo>
                  <a:lnTo>
                    <a:pt x="1225829" y="-34"/>
                  </a:lnTo>
                  <a:cubicBezTo>
                    <a:pt x="1269511" y="18"/>
                    <a:pt x="1304887" y="35441"/>
                    <a:pt x="1304887" y="79119"/>
                  </a:cubicBezTo>
                  <a:lnTo>
                    <a:pt x="1304887" y="909508"/>
                  </a:lnTo>
                  <a:lnTo>
                    <a:pt x="-38" y="909508"/>
                  </a:lnTo>
                  <a:close/>
                </a:path>
              </a:pathLst>
            </a:custGeom>
            <a:solidFill>
              <a:srgbClr val="FFFFFF">
                <a:alpha val="25000"/>
              </a:srgbClr>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BFBE9DCF-5B2B-57D7-6D35-1AEA973DB7B4}"/>
                </a:ext>
              </a:extLst>
            </p:cNvPr>
            <p:cNvSpPr/>
            <p:nvPr/>
          </p:nvSpPr>
          <p:spPr>
            <a:xfrm>
              <a:off x="10124415" y="3078956"/>
              <a:ext cx="1304925" cy="237267"/>
            </a:xfrm>
            <a:custGeom>
              <a:avLst/>
              <a:gdLst>
                <a:gd name="connsiteX0" fmla="*/ -38 w 1304925"/>
                <a:gd name="connsiteY0" fmla="*/ 158081 h 237267"/>
                <a:gd name="connsiteX1" fmla="*/ -38 w 1304925"/>
                <a:gd name="connsiteY1" fmla="*/ -34 h 237267"/>
                <a:gd name="connsiteX2" fmla="*/ 1304887 w 1304925"/>
                <a:gd name="connsiteY2" fmla="*/ -34 h 237267"/>
                <a:gd name="connsiteX3" fmla="*/ 1304887 w 1304925"/>
                <a:gd name="connsiteY3" fmla="*/ 158081 h 237267"/>
                <a:gd name="connsiteX4" fmla="*/ 1225829 w 1304925"/>
                <a:gd name="connsiteY4" fmla="*/ 237234 h 237267"/>
                <a:gd name="connsiteX5" fmla="*/ 79019 w 1304925"/>
                <a:gd name="connsiteY5" fmla="*/ 237234 h 237267"/>
                <a:gd name="connsiteX6" fmla="*/ -38 w 1304925"/>
                <a:gd name="connsiteY6" fmla="*/ 158081 h 2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25" h="237267">
                  <a:moveTo>
                    <a:pt x="-38" y="158081"/>
                  </a:moveTo>
                  <a:lnTo>
                    <a:pt x="-38" y="-34"/>
                  </a:lnTo>
                  <a:lnTo>
                    <a:pt x="1304887" y="-34"/>
                  </a:lnTo>
                  <a:lnTo>
                    <a:pt x="1304887" y="158081"/>
                  </a:lnTo>
                  <a:cubicBezTo>
                    <a:pt x="1304887" y="201762"/>
                    <a:pt x="1269511" y="237176"/>
                    <a:pt x="1225829" y="237234"/>
                  </a:cubicBezTo>
                  <a:lnTo>
                    <a:pt x="79019" y="237234"/>
                  </a:lnTo>
                  <a:cubicBezTo>
                    <a:pt x="35338" y="237176"/>
                    <a:pt x="-38" y="201762"/>
                    <a:pt x="-38" y="158081"/>
                  </a:cubicBezTo>
                  <a:close/>
                </a:path>
              </a:pathLst>
            </a:custGeom>
            <a:solidFill>
              <a:srgbClr val="CC5500"/>
            </a:solidFill>
            <a:ln w="9525" cap="flat">
              <a:noFill/>
              <a:prstDash val="solid"/>
              <a:miter/>
            </a:ln>
          </p:spPr>
          <p:txBody>
            <a:bodyPr rtlCol="0" anchor="ctr"/>
            <a:lstStyle/>
            <a:p>
              <a:endParaRPr lang="en-IN" dirty="0"/>
            </a:p>
          </p:txBody>
        </p:sp>
        <p:sp>
          <p:nvSpPr>
            <p:cNvPr id="77" name="Freeform: Shape 76">
              <a:extLst>
                <a:ext uri="{FF2B5EF4-FFF2-40B4-BE49-F238E27FC236}">
                  <a16:creationId xmlns:a16="http://schemas.microsoft.com/office/drawing/2014/main" xmlns="" id="{B5198DF2-6000-38EF-387C-81E717BB35FF}"/>
                </a:ext>
              </a:extLst>
            </p:cNvPr>
            <p:cNvSpPr/>
            <p:nvPr/>
          </p:nvSpPr>
          <p:spPr>
            <a:xfrm>
              <a:off x="11745760" y="2446210"/>
              <a:ext cx="158114" cy="79057"/>
            </a:xfrm>
            <a:custGeom>
              <a:avLst/>
              <a:gdLst>
                <a:gd name="connsiteX0" fmla="*/ 79019 w 158114"/>
                <a:gd name="connsiteY0" fmla="*/ -34 h 79057"/>
                <a:gd name="connsiteX1" fmla="*/ 158077 w 158114"/>
                <a:gd name="connsiteY1" fmla="*/ 79023 h 79057"/>
                <a:gd name="connsiteX2" fmla="*/ -38 w 158114"/>
                <a:gd name="connsiteY2" fmla="*/ 79023 h 79057"/>
                <a:gd name="connsiteX3" fmla="*/ 79019 w 158114"/>
                <a:gd name="connsiteY3" fmla="*/ -34 h 79057"/>
              </a:gdLst>
              <a:ahLst/>
              <a:cxnLst>
                <a:cxn ang="0">
                  <a:pos x="connsiteX0" y="connsiteY0"/>
                </a:cxn>
                <a:cxn ang="0">
                  <a:pos x="connsiteX1" y="connsiteY1"/>
                </a:cxn>
                <a:cxn ang="0">
                  <a:pos x="connsiteX2" y="connsiteY2"/>
                </a:cxn>
                <a:cxn ang="0">
                  <a:pos x="connsiteX3" y="connsiteY3"/>
                </a:cxn>
              </a:cxnLst>
              <a:rect l="l" t="t" r="r" b="b"/>
              <a:pathLst>
                <a:path w="158114" h="79057">
                  <a:moveTo>
                    <a:pt x="79019" y="-34"/>
                  </a:moveTo>
                  <a:cubicBezTo>
                    <a:pt x="122682" y="-34"/>
                    <a:pt x="158077" y="35361"/>
                    <a:pt x="158077" y="79023"/>
                  </a:cubicBezTo>
                  <a:lnTo>
                    <a:pt x="-38" y="79023"/>
                  </a:lnTo>
                  <a:cubicBezTo>
                    <a:pt x="19" y="35383"/>
                    <a:pt x="35376" y="18"/>
                    <a:pt x="79019" y="-34"/>
                  </a:cubicBezTo>
                  <a:close/>
                </a:path>
              </a:pathLst>
            </a:custGeom>
            <a:solidFill>
              <a:srgbClr val="CC5500"/>
            </a:solid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54F81B05-6769-330D-3A86-B273E6765011}"/>
                </a:ext>
              </a:extLst>
            </p:cNvPr>
            <p:cNvSpPr/>
            <p:nvPr/>
          </p:nvSpPr>
          <p:spPr>
            <a:xfrm>
              <a:off x="11755762" y="2762631"/>
              <a:ext cx="138112" cy="316325"/>
            </a:xfrm>
            <a:custGeom>
              <a:avLst/>
              <a:gdLst>
                <a:gd name="connsiteX0" fmla="*/ 69018 w 138112"/>
                <a:gd name="connsiteY0" fmla="*/ 316291 h 316325"/>
                <a:gd name="connsiteX1" fmla="*/ 69018 w 138112"/>
                <a:gd name="connsiteY1" fmla="*/ 316291 h 316325"/>
                <a:gd name="connsiteX2" fmla="*/ 22822 w 138112"/>
                <a:gd name="connsiteY2" fmla="*/ 273714 h 316325"/>
                <a:gd name="connsiteX3" fmla="*/ -38 w 138112"/>
                <a:gd name="connsiteY3" fmla="*/ -34 h 316325"/>
                <a:gd name="connsiteX4" fmla="*/ 138074 w 138112"/>
                <a:gd name="connsiteY4" fmla="*/ -34 h 316325"/>
                <a:gd name="connsiteX5" fmla="*/ 115310 w 138112"/>
                <a:gd name="connsiteY5" fmla="*/ 273714 h 316325"/>
                <a:gd name="connsiteX6" fmla="*/ 69018 w 138112"/>
                <a:gd name="connsiteY6" fmla="*/ 316291 h 31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112" h="316325">
                  <a:moveTo>
                    <a:pt x="69018" y="316291"/>
                  </a:moveTo>
                  <a:lnTo>
                    <a:pt x="69018" y="316291"/>
                  </a:lnTo>
                  <a:cubicBezTo>
                    <a:pt x="44939" y="316139"/>
                    <a:pt x="24937" y="297698"/>
                    <a:pt x="22822" y="273714"/>
                  </a:cubicBezTo>
                  <a:lnTo>
                    <a:pt x="-38" y="-34"/>
                  </a:lnTo>
                  <a:lnTo>
                    <a:pt x="138074" y="-34"/>
                  </a:lnTo>
                  <a:lnTo>
                    <a:pt x="115310" y="273714"/>
                  </a:lnTo>
                  <a:cubicBezTo>
                    <a:pt x="113148" y="297708"/>
                    <a:pt x="93117" y="316139"/>
                    <a:pt x="69018" y="316291"/>
                  </a:cubicBezTo>
                  <a:close/>
                </a:path>
              </a:pathLst>
            </a:custGeom>
            <a:solidFill>
              <a:srgbClr val="CC5500"/>
            </a:solid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4CCC858F-466C-B6F2-C594-33F38D81BF59}"/>
                </a:ext>
              </a:extLst>
            </p:cNvPr>
            <p:cNvSpPr/>
            <p:nvPr/>
          </p:nvSpPr>
          <p:spPr>
            <a:xfrm>
              <a:off x="11666703" y="2604420"/>
              <a:ext cx="316325" cy="79057"/>
            </a:xfrm>
            <a:custGeom>
              <a:avLst/>
              <a:gdLst>
                <a:gd name="connsiteX0" fmla="*/ 276759 w 316325"/>
                <a:gd name="connsiteY0" fmla="*/ 79023 h 79057"/>
                <a:gd name="connsiteX1" fmla="*/ 39491 w 316325"/>
                <a:gd name="connsiteY1" fmla="*/ 79023 h 79057"/>
                <a:gd name="connsiteX2" fmla="*/ -38 w 316325"/>
                <a:gd name="connsiteY2" fmla="*/ 39495 h 79057"/>
                <a:gd name="connsiteX3" fmla="*/ 39491 w 316325"/>
                <a:gd name="connsiteY3" fmla="*/ -34 h 79057"/>
                <a:gd name="connsiteX4" fmla="*/ 276759 w 316325"/>
                <a:gd name="connsiteY4" fmla="*/ -34 h 79057"/>
                <a:gd name="connsiteX5" fmla="*/ 316287 w 316325"/>
                <a:gd name="connsiteY5" fmla="*/ 39495 h 79057"/>
                <a:gd name="connsiteX6" fmla="*/ 276759 w 316325"/>
                <a:gd name="connsiteY6" fmla="*/ 79023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325" h="79057">
                  <a:moveTo>
                    <a:pt x="276759" y="79023"/>
                  </a:moveTo>
                  <a:lnTo>
                    <a:pt x="39491" y="79023"/>
                  </a:lnTo>
                  <a:cubicBezTo>
                    <a:pt x="17659" y="79023"/>
                    <a:pt x="-38" y="61326"/>
                    <a:pt x="-38" y="39495"/>
                  </a:cubicBezTo>
                  <a:cubicBezTo>
                    <a:pt x="-38" y="17663"/>
                    <a:pt x="17659" y="-34"/>
                    <a:pt x="39491" y="-34"/>
                  </a:cubicBezTo>
                  <a:lnTo>
                    <a:pt x="276759" y="-34"/>
                  </a:lnTo>
                  <a:cubicBezTo>
                    <a:pt x="298590" y="-34"/>
                    <a:pt x="316287" y="17663"/>
                    <a:pt x="316287" y="39495"/>
                  </a:cubicBezTo>
                  <a:cubicBezTo>
                    <a:pt x="316287" y="61326"/>
                    <a:pt x="298590" y="79023"/>
                    <a:pt x="276759" y="79023"/>
                  </a:cubicBezTo>
                  <a:close/>
                </a:path>
              </a:pathLst>
            </a:custGeom>
            <a:solidFill>
              <a:srgbClr val="CC5500"/>
            </a:solid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52913956-E0A4-937E-FE0B-7F9E9592C1AD}"/>
                </a:ext>
              </a:extLst>
            </p:cNvPr>
            <p:cNvSpPr/>
            <p:nvPr/>
          </p:nvSpPr>
          <p:spPr>
            <a:xfrm>
              <a:off x="10203472" y="3158013"/>
              <a:ext cx="118586" cy="79057"/>
            </a:xfrm>
            <a:custGeom>
              <a:avLst/>
              <a:gdLst>
                <a:gd name="connsiteX0" fmla="*/ 79019 w 118586"/>
                <a:gd name="connsiteY0" fmla="*/ -34 h 79057"/>
                <a:gd name="connsiteX1" fmla="*/ 39491 w 118586"/>
                <a:gd name="connsiteY1" fmla="*/ -34 h 79057"/>
                <a:gd name="connsiteX2" fmla="*/ -38 w 118586"/>
                <a:gd name="connsiteY2" fmla="*/ 39495 h 79057"/>
                <a:gd name="connsiteX3" fmla="*/ 39491 w 118586"/>
                <a:gd name="connsiteY3" fmla="*/ 79023 h 79057"/>
                <a:gd name="connsiteX4" fmla="*/ 79019 w 118586"/>
                <a:gd name="connsiteY4" fmla="*/ 79023 h 79057"/>
                <a:gd name="connsiteX5" fmla="*/ 118548 w 118586"/>
                <a:gd name="connsiteY5" fmla="*/ 39495 h 79057"/>
                <a:gd name="connsiteX6" fmla="*/ 79019 w 118586"/>
                <a:gd name="connsiteY6" fmla="*/ -34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19" y="-34"/>
                  </a:moveTo>
                  <a:lnTo>
                    <a:pt x="39491" y="-34"/>
                  </a:lnTo>
                  <a:cubicBezTo>
                    <a:pt x="17659" y="-34"/>
                    <a:pt x="-38" y="17663"/>
                    <a:pt x="-38" y="39495"/>
                  </a:cubicBezTo>
                  <a:cubicBezTo>
                    <a:pt x="-38" y="61326"/>
                    <a:pt x="17659" y="79023"/>
                    <a:pt x="39491" y="79023"/>
                  </a:cubicBezTo>
                  <a:lnTo>
                    <a:pt x="79019" y="79023"/>
                  </a:lnTo>
                  <a:cubicBezTo>
                    <a:pt x="100851" y="79023"/>
                    <a:pt x="118548" y="61326"/>
                    <a:pt x="118548" y="39495"/>
                  </a:cubicBezTo>
                  <a:cubicBezTo>
                    <a:pt x="118548" y="17663"/>
                    <a:pt x="100851" y="-34"/>
                    <a:pt x="79019" y="-34"/>
                  </a:cubicBezTo>
                  <a:close/>
                </a:path>
              </a:pathLst>
            </a:custGeom>
            <a:solidFill>
              <a:srgbClr val="FFFFFF"/>
            </a:solid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B2CAC8A4-B405-497E-A278-2E65A48BCA9B}"/>
                </a:ext>
              </a:extLst>
            </p:cNvPr>
            <p:cNvSpPr/>
            <p:nvPr/>
          </p:nvSpPr>
          <p:spPr>
            <a:xfrm>
              <a:off x="10401211" y="3158013"/>
              <a:ext cx="118586" cy="79057"/>
            </a:xfrm>
            <a:custGeom>
              <a:avLst/>
              <a:gdLst>
                <a:gd name="connsiteX0" fmla="*/ 79019 w 118586"/>
                <a:gd name="connsiteY0" fmla="*/ -34 h 79057"/>
                <a:gd name="connsiteX1" fmla="*/ 39491 w 118586"/>
                <a:gd name="connsiteY1" fmla="*/ -34 h 79057"/>
                <a:gd name="connsiteX2" fmla="*/ -38 w 118586"/>
                <a:gd name="connsiteY2" fmla="*/ 39495 h 79057"/>
                <a:gd name="connsiteX3" fmla="*/ 39491 w 118586"/>
                <a:gd name="connsiteY3" fmla="*/ 79023 h 79057"/>
                <a:gd name="connsiteX4" fmla="*/ 79019 w 118586"/>
                <a:gd name="connsiteY4" fmla="*/ 79023 h 79057"/>
                <a:gd name="connsiteX5" fmla="*/ 118548 w 118586"/>
                <a:gd name="connsiteY5" fmla="*/ 39495 h 79057"/>
                <a:gd name="connsiteX6" fmla="*/ 79019 w 118586"/>
                <a:gd name="connsiteY6" fmla="*/ -34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19" y="-34"/>
                  </a:moveTo>
                  <a:lnTo>
                    <a:pt x="39491" y="-34"/>
                  </a:lnTo>
                  <a:cubicBezTo>
                    <a:pt x="17659" y="-34"/>
                    <a:pt x="-38" y="17663"/>
                    <a:pt x="-38" y="39495"/>
                  </a:cubicBezTo>
                  <a:cubicBezTo>
                    <a:pt x="-38" y="61326"/>
                    <a:pt x="17659" y="79023"/>
                    <a:pt x="39491" y="79023"/>
                  </a:cubicBezTo>
                  <a:lnTo>
                    <a:pt x="79019" y="79023"/>
                  </a:lnTo>
                  <a:cubicBezTo>
                    <a:pt x="100851" y="79023"/>
                    <a:pt x="118548" y="61326"/>
                    <a:pt x="118548" y="39495"/>
                  </a:cubicBezTo>
                  <a:cubicBezTo>
                    <a:pt x="118548" y="17663"/>
                    <a:pt x="100851" y="-34"/>
                    <a:pt x="79019" y="-34"/>
                  </a:cubicBezTo>
                  <a:close/>
                </a:path>
              </a:pathLst>
            </a:custGeom>
            <a:solidFill>
              <a:srgbClr val="FFFFFF"/>
            </a:solid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90D0D3A2-B508-9093-F52F-D822185EAC6F}"/>
                </a:ext>
              </a:extLst>
            </p:cNvPr>
            <p:cNvSpPr/>
            <p:nvPr/>
          </p:nvSpPr>
          <p:spPr>
            <a:xfrm>
              <a:off x="10598950" y="3158013"/>
              <a:ext cx="118586" cy="79057"/>
            </a:xfrm>
            <a:custGeom>
              <a:avLst/>
              <a:gdLst>
                <a:gd name="connsiteX0" fmla="*/ 79020 w 118586"/>
                <a:gd name="connsiteY0" fmla="*/ -34 h 79057"/>
                <a:gd name="connsiteX1" fmla="*/ 39491 w 118586"/>
                <a:gd name="connsiteY1" fmla="*/ -34 h 79057"/>
                <a:gd name="connsiteX2" fmla="*/ -38 w 118586"/>
                <a:gd name="connsiteY2" fmla="*/ 39495 h 79057"/>
                <a:gd name="connsiteX3" fmla="*/ 39491 w 118586"/>
                <a:gd name="connsiteY3" fmla="*/ 79023 h 79057"/>
                <a:gd name="connsiteX4" fmla="*/ 79020 w 118586"/>
                <a:gd name="connsiteY4" fmla="*/ 79023 h 79057"/>
                <a:gd name="connsiteX5" fmla="*/ 118548 w 118586"/>
                <a:gd name="connsiteY5" fmla="*/ 39495 h 79057"/>
                <a:gd name="connsiteX6" fmla="*/ 79020 w 118586"/>
                <a:gd name="connsiteY6" fmla="*/ -34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86" h="79057">
                  <a:moveTo>
                    <a:pt x="79020" y="-34"/>
                  </a:moveTo>
                  <a:lnTo>
                    <a:pt x="39491" y="-34"/>
                  </a:lnTo>
                  <a:cubicBezTo>
                    <a:pt x="17659" y="-34"/>
                    <a:pt x="-38" y="17663"/>
                    <a:pt x="-38" y="39495"/>
                  </a:cubicBezTo>
                  <a:cubicBezTo>
                    <a:pt x="-38" y="61326"/>
                    <a:pt x="17659" y="79023"/>
                    <a:pt x="39491" y="79023"/>
                  </a:cubicBezTo>
                  <a:lnTo>
                    <a:pt x="79020" y="79023"/>
                  </a:lnTo>
                  <a:cubicBezTo>
                    <a:pt x="100851" y="79023"/>
                    <a:pt x="118548" y="61326"/>
                    <a:pt x="118548" y="39495"/>
                  </a:cubicBezTo>
                  <a:cubicBezTo>
                    <a:pt x="118548" y="17663"/>
                    <a:pt x="100851" y="-34"/>
                    <a:pt x="79020" y="-34"/>
                  </a:cubicBezTo>
                  <a:close/>
                </a:path>
              </a:pathLst>
            </a:custGeom>
            <a:solidFill>
              <a:srgbClr val="FFFFFF"/>
            </a:solid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BB2CB5A6-939D-A75A-D970-1D6ABE6F17E8}"/>
                </a:ext>
              </a:extLst>
            </p:cNvPr>
            <p:cNvSpPr/>
            <p:nvPr/>
          </p:nvSpPr>
          <p:spPr>
            <a:xfrm>
              <a:off x="10437535" y="2349665"/>
              <a:ext cx="678692" cy="390798"/>
            </a:xfrm>
            <a:custGeom>
              <a:avLst/>
              <a:gdLst>
                <a:gd name="connsiteX0" fmla="*/ 479703 w 678692"/>
                <a:gd name="connsiteY0" fmla="*/ 11549 h 390798"/>
                <a:gd name="connsiteX1" fmla="*/ 423801 w 678692"/>
                <a:gd name="connsiteY1" fmla="*/ 11539 h 390798"/>
                <a:gd name="connsiteX2" fmla="*/ 423791 w 678692"/>
                <a:gd name="connsiteY2" fmla="*/ 11549 h 390798"/>
                <a:gd name="connsiteX3" fmla="*/ 254875 w 678692"/>
                <a:gd name="connsiteY3" fmla="*/ 11604 h 390798"/>
                <a:gd name="connsiteX4" fmla="*/ 254817 w 678692"/>
                <a:gd name="connsiteY4" fmla="*/ 11549 h 390798"/>
                <a:gd name="connsiteX5" fmla="*/ 198915 w 678692"/>
                <a:gd name="connsiteY5" fmla="*/ 11539 h 390798"/>
                <a:gd name="connsiteX6" fmla="*/ 198906 w 678692"/>
                <a:gd name="connsiteY6" fmla="*/ 11549 h 390798"/>
                <a:gd name="connsiteX7" fmla="*/ 11549 w 678692"/>
                <a:gd name="connsiteY7" fmla="*/ 198905 h 390798"/>
                <a:gd name="connsiteX8" fmla="*/ 11549 w 678692"/>
                <a:gd name="connsiteY8" fmla="*/ 254912 h 390798"/>
                <a:gd name="connsiteX9" fmla="*/ 666745 w 678692"/>
                <a:gd name="connsiteY9" fmla="*/ 255224 h 390798"/>
                <a:gd name="connsiteX10" fmla="*/ 667060 w 678692"/>
                <a:gd name="connsiteY10" fmla="*/ 254912 h 390798"/>
                <a:gd name="connsiteX11" fmla="*/ 667060 w 678692"/>
                <a:gd name="connsiteY11" fmla="*/ 198905 h 390798"/>
                <a:gd name="connsiteX12" fmla="*/ 96798 w 678692"/>
                <a:gd name="connsiteY12" fmla="*/ 225480 h 390798"/>
                <a:gd name="connsiteX13" fmla="*/ 230148 w 678692"/>
                <a:gd name="connsiteY13" fmla="*/ 92702 h 390798"/>
                <a:gd name="connsiteX14" fmla="*/ 449223 w 678692"/>
                <a:gd name="connsiteY14" fmla="*/ 92702 h 390798"/>
                <a:gd name="connsiteX15" fmla="*/ 582097 w 678692"/>
                <a:gd name="connsiteY15" fmla="*/ 225480 h 390798"/>
                <a:gd name="connsiteX16" fmla="*/ 96798 w 678692"/>
                <a:gd name="connsiteY16" fmla="*/ 225480 h 390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8692" h="390798">
                  <a:moveTo>
                    <a:pt x="479703" y="11549"/>
                  </a:moveTo>
                  <a:cubicBezTo>
                    <a:pt x="464272" y="-3892"/>
                    <a:pt x="439241" y="-3895"/>
                    <a:pt x="423801" y="11539"/>
                  </a:cubicBezTo>
                  <a:cubicBezTo>
                    <a:pt x="423801" y="11542"/>
                    <a:pt x="423791" y="11546"/>
                    <a:pt x="423791" y="11549"/>
                  </a:cubicBezTo>
                  <a:cubicBezTo>
                    <a:pt x="377157" y="58210"/>
                    <a:pt x="301538" y="58233"/>
                    <a:pt x="254875" y="11604"/>
                  </a:cubicBezTo>
                  <a:cubicBezTo>
                    <a:pt x="254856" y="11585"/>
                    <a:pt x="254837" y="11567"/>
                    <a:pt x="254817" y="11549"/>
                  </a:cubicBezTo>
                  <a:cubicBezTo>
                    <a:pt x="239387" y="-3892"/>
                    <a:pt x="214355" y="-3895"/>
                    <a:pt x="198915" y="11539"/>
                  </a:cubicBezTo>
                  <a:cubicBezTo>
                    <a:pt x="198915" y="11542"/>
                    <a:pt x="198906" y="11546"/>
                    <a:pt x="198906" y="11549"/>
                  </a:cubicBezTo>
                  <a:lnTo>
                    <a:pt x="11549" y="198905"/>
                  </a:lnTo>
                  <a:cubicBezTo>
                    <a:pt x="-3900" y="214376"/>
                    <a:pt x="-3900" y="239442"/>
                    <a:pt x="11549" y="254912"/>
                  </a:cubicBezTo>
                  <a:cubicBezTo>
                    <a:pt x="192391" y="435925"/>
                    <a:pt x="485732" y="436068"/>
                    <a:pt x="666745" y="255224"/>
                  </a:cubicBezTo>
                  <a:cubicBezTo>
                    <a:pt x="666850" y="255120"/>
                    <a:pt x="666955" y="255016"/>
                    <a:pt x="667060" y="254912"/>
                  </a:cubicBezTo>
                  <a:cubicBezTo>
                    <a:pt x="682519" y="239442"/>
                    <a:pt x="682519" y="214376"/>
                    <a:pt x="667060" y="198905"/>
                  </a:cubicBezTo>
                  <a:close/>
                  <a:moveTo>
                    <a:pt x="96798" y="225480"/>
                  </a:moveTo>
                  <a:lnTo>
                    <a:pt x="230148" y="92702"/>
                  </a:lnTo>
                  <a:cubicBezTo>
                    <a:pt x="296585" y="136571"/>
                    <a:pt x="382786" y="136571"/>
                    <a:pt x="449223" y="92702"/>
                  </a:cubicBezTo>
                  <a:lnTo>
                    <a:pt x="582097" y="225480"/>
                  </a:lnTo>
                  <a:cubicBezTo>
                    <a:pt x="440755" y="340456"/>
                    <a:pt x="238139" y="340456"/>
                    <a:pt x="96798" y="225480"/>
                  </a:cubicBezTo>
                  <a:close/>
                </a:path>
              </a:pathLst>
            </a:custGeom>
            <a:solidFill>
              <a:srgbClr val="FFFFFF"/>
            </a:solid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47955362-A0B6-6C90-D3DB-5AADB9351C2A}"/>
                </a:ext>
              </a:extLst>
            </p:cNvPr>
            <p:cNvSpPr/>
            <p:nvPr/>
          </p:nvSpPr>
          <p:spPr>
            <a:xfrm>
              <a:off x="11694331" y="2232287"/>
              <a:ext cx="260973" cy="116999"/>
            </a:xfrm>
            <a:custGeom>
              <a:avLst/>
              <a:gdLst>
                <a:gd name="connsiteX0" fmla="*/ 11576 w 260973"/>
                <a:gd name="connsiteY0" fmla="*/ 49393 h 116999"/>
                <a:gd name="connsiteX1" fmla="*/ 11529 w 260973"/>
                <a:gd name="connsiteY1" fmla="*/ 105352 h 116999"/>
                <a:gd name="connsiteX2" fmla="*/ 67488 w 260973"/>
                <a:gd name="connsiteY2" fmla="*/ 105400 h 116999"/>
                <a:gd name="connsiteX3" fmla="*/ 193409 w 260973"/>
                <a:gd name="connsiteY3" fmla="*/ 105400 h 116999"/>
                <a:gd name="connsiteX4" fmla="*/ 249368 w 260973"/>
                <a:gd name="connsiteY4" fmla="*/ 105352 h 116999"/>
                <a:gd name="connsiteX5" fmla="*/ 249320 w 260973"/>
                <a:gd name="connsiteY5" fmla="*/ 49393 h 116999"/>
                <a:gd name="connsiteX6" fmla="*/ 11567 w 260973"/>
                <a:gd name="connsiteY6" fmla="*/ 49019 h 116999"/>
                <a:gd name="connsiteX7" fmla="*/ 11196 w 260973"/>
                <a:gd name="connsiteY7" fmla="*/ 49393 h 11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973" h="116999">
                  <a:moveTo>
                    <a:pt x="11576" y="49393"/>
                  </a:moveTo>
                  <a:cubicBezTo>
                    <a:pt x="-3892" y="64833"/>
                    <a:pt x="-3911" y="89886"/>
                    <a:pt x="11529" y="105352"/>
                  </a:cubicBezTo>
                  <a:cubicBezTo>
                    <a:pt x="26969" y="120818"/>
                    <a:pt x="52020" y="120839"/>
                    <a:pt x="67488" y="105400"/>
                  </a:cubicBezTo>
                  <a:cubicBezTo>
                    <a:pt x="102264" y="70638"/>
                    <a:pt x="158633" y="70638"/>
                    <a:pt x="193409" y="105400"/>
                  </a:cubicBezTo>
                  <a:cubicBezTo>
                    <a:pt x="208877" y="120839"/>
                    <a:pt x="233928" y="120818"/>
                    <a:pt x="249368" y="105352"/>
                  </a:cubicBezTo>
                  <a:cubicBezTo>
                    <a:pt x="264808" y="89886"/>
                    <a:pt x="264789" y="64833"/>
                    <a:pt x="249320" y="49393"/>
                  </a:cubicBezTo>
                  <a:cubicBezTo>
                    <a:pt x="183770" y="-16364"/>
                    <a:pt x="77327" y="-16531"/>
                    <a:pt x="11567" y="49019"/>
                  </a:cubicBezTo>
                  <a:cubicBezTo>
                    <a:pt x="11443" y="49144"/>
                    <a:pt x="11319" y="49268"/>
                    <a:pt x="11196" y="49393"/>
                  </a:cubicBezTo>
                  <a:close/>
                </a:path>
              </a:pathLst>
            </a:custGeom>
            <a:solidFill>
              <a:srgbClr val="CC5500"/>
            </a:solid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E3F06D72-4890-ACB5-3B23-4E1DD5517C64}"/>
                </a:ext>
              </a:extLst>
            </p:cNvPr>
            <p:cNvSpPr/>
            <p:nvPr/>
          </p:nvSpPr>
          <p:spPr>
            <a:xfrm>
              <a:off x="11621560" y="2123680"/>
              <a:ext cx="406530" cy="146929"/>
            </a:xfrm>
            <a:custGeom>
              <a:avLst/>
              <a:gdLst>
                <a:gd name="connsiteX0" fmla="*/ 366954 w 406530"/>
                <a:gd name="connsiteY0" fmla="*/ 146855 h 146929"/>
                <a:gd name="connsiteX1" fmla="*/ 406493 w 406530"/>
                <a:gd name="connsiteY1" fmla="*/ 107336 h 146929"/>
                <a:gd name="connsiteX2" fmla="*/ 394862 w 406530"/>
                <a:gd name="connsiteY2" fmla="*/ 79323 h 146929"/>
                <a:gd name="connsiteX3" fmla="*/ 11577 w 406530"/>
                <a:gd name="connsiteY3" fmla="*/ 79323 h 146929"/>
                <a:gd name="connsiteX4" fmla="*/ 11529 w 406530"/>
                <a:gd name="connsiteY4" fmla="*/ 135282 h 146929"/>
                <a:gd name="connsiteX5" fmla="*/ 67488 w 406530"/>
                <a:gd name="connsiteY5" fmla="*/ 135330 h 146929"/>
                <a:gd name="connsiteX6" fmla="*/ 338951 w 406530"/>
                <a:gd name="connsiteY6" fmla="*/ 135330 h 146929"/>
                <a:gd name="connsiteX7" fmla="*/ 366954 w 406530"/>
                <a:gd name="connsiteY7" fmla="*/ 146855 h 14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530" h="146929">
                  <a:moveTo>
                    <a:pt x="366954" y="146855"/>
                  </a:moveTo>
                  <a:cubicBezTo>
                    <a:pt x="388786" y="146861"/>
                    <a:pt x="406483" y="129167"/>
                    <a:pt x="406493" y="107336"/>
                  </a:cubicBezTo>
                  <a:cubicBezTo>
                    <a:pt x="406493" y="96823"/>
                    <a:pt x="402311" y="86743"/>
                    <a:pt x="394862" y="79323"/>
                  </a:cubicBezTo>
                  <a:cubicBezTo>
                    <a:pt x="289011" y="-26486"/>
                    <a:pt x="117428" y="-26486"/>
                    <a:pt x="11577" y="79323"/>
                  </a:cubicBezTo>
                  <a:cubicBezTo>
                    <a:pt x="-3892" y="94763"/>
                    <a:pt x="-3911" y="119817"/>
                    <a:pt x="11529" y="135282"/>
                  </a:cubicBezTo>
                  <a:cubicBezTo>
                    <a:pt x="26969" y="150748"/>
                    <a:pt x="52020" y="150770"/>
                    <a:pt x="67488" y="135330"/>
                  </a:cubicBezTo>
                  <a:cubicBezTo>
                    <a:pt x="142488" y="60460"/>
                    <a:pt x="263951" y="60460"/>
                    <a:pt x="338951" y="135330"/>
                  </a:cubicBezTo>
                  <a:cubicBezTo>
                    <a:pt x="346371" y="142755"/>
                    <a:pt x="356458" y="146904"/>
                    <a:pt x="366954" y="146855"/>
                  </a:cubicBezTo>
                  <a:close/>
                </a:path>
              </a:pathLst>
            </a:custGeom>
            <a:solidFill>
              <a:srgbClr val="CC5500"/>
            </a:solidFill>
            <a:ln w="9525" cap="flat">
              <a:noFill/>
              <a:prstDash val="solid"/>
              <a:miter/>
            </a:ln>
          </p:spPr>
          <p:txBody>
            <a:bodyPr rtlCol="0" anchor="ctr"/>
            <a:lstStyle/>
            <a:p>
              <a:endParaRPr lang="en-IN" dirty="0"/>
            </a:p>
          </p:txBody>
        </p:sp>
        <p:sp>
          <p:nvSpPr>
            <p:cNvPr id="86" name="Freeform: Shape 85">
              <a:extLst>
                <a:ext uri="{FF2B5EF4-FFF2-40B4-BE49-F238E27FC236}">
                  <a16:creationId xmlns:a16="http://schemas.microsoft.com/office/drawing/2014/main" xmlns="" id="{B69C128B-7762-A7A4-6C04-83C0B2A087DE}"/>
                </a:ext>
              </a:extLst>
            </p:cNvPr>
            <p:cNvSpPr/>
            <p:nvPr/>
          </p:nvSpPr>
          <p:spPr>
            <a:xfrm>
              <a:off x="11548824" y="2015174"/>
              <a:ext cx="551988" cy="176774"/>
            </a:xfrm>
            <a:custGeom>
              <a:avLst/>
              <a:gdLst>
                <a:gd name="connsiteX0" fmla="*/ 540370 w 551988"/>
                <a:gd name="connsiteY0" fmla="*/ 109248 h 176774"/>
                <a:gd name="connsiteX1" fmla="*/ 11542 w 551988"/>
                <a:gd name="connsiteY1" fmla="*/ 109248 h 176774"/>
                <a:gd name="connsiteX2" fmla="*/ 11542 w 551988"/>
                <a:gd name="connsiteY2" fmla="*/ 165160 h 176774"/>
                <a:gd name="connsiteX3" fmla="*/ 67454 w 551988"/>
                <a:gd name="connsiteY3" fmla="*/ 165160 h 176774"/>
                <a:gd name="connsiteX4" fmla="*/ 484459 w 551988"/>
                <a:gd name="connsiteY4" fmla="*/ 165160 h 176774"/>
                <a:gd name="connsiteX5" fmla="*/ 540370 w 551988"/>
                <a:gd name="connsiteY5" fmla="*/ 165160 h 176774"/>
                <a:gd name="connsiteX6" fmla="*/ 540370 w 551988"/>
                <a:gd name="connsiteY6" fmla="*/ 109248 h 17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988" h="176774">
                  <a:moveTo>
                    <a:pt x="540370" y="109248"/>
                  </a:moveTo>
                  <a:cubicBezTo>
                    <a:pt x="394209" y="-36462"/>
                    <a:pt x="157703" y="-36462"/>
                    <a:pt x="11542" y="109248"/>
                  </a:cubicBezTo>
                  <a:cubicBezTo>
                    <a:pt x="-3898" y="124688"/>
                    <a:pt x="-3898" y="149720"/>
                    <a:pt x="11542" y="165160"/>
                  </a:cubicBezTo>
                  <a:cubicBezTo>
                    <a:pt x="26982" y="180600"/>
                    <a:pt x="52014" y="180600"/>
                    <a:pt x="67454" y="165160"/>
                  </a:cubicBezTo>
                  <a:cubicBezTo>
                    <a:pt x="182697" y="50232"/>
                    <a:pt x="369216" y="50232"/>
                    <a:pt x="484459" y="165160"/>
                  </a:cubicBezTo>
                  <a:cubicBezTo>
                    <a:pt x="499898" y="180600"/>
                    <a:pt x="524930" y="180600"/>
                    <a:pt x="540370" y="165160"/>
                  </a:cubicBezTo>
                  <a:cubicBezTo>
                    <a:pt x="555810" y="149720"/>
                    <a:pt x="555810" y="124688"/>
                    <a:pt x="540370" y="109248"/>
                  </a:cubicBezTo>
                  <a:close/>
                </a:path>
              </a:pathLst>
            </a:custGeom>
            <a:solidFill>
              <a:srgbClr val="CC5500"/>
            </a:solidFill>
            <a:ln w="9525" cap="flat">
              <a:noFill/>
              <a:prstDash val="solid"/>
              <a:miter/>
            </a:ln>
          </p:spPr>
          <p:txBody>
            <a:bodyPr rtlCol="0" anchor="ctr"/>
            <a:lstStyle/>
            <a:p>
              <a:endParaRPr lang="en-IN" dirty="0"/>
            </a:p>
          </p:txBody>
        </p:sp>
      </p:grpSp>
      <p:grpSp>
        <p:nvGrpSpPr>
          <p:cNvPr id="107" name="Group 106">
            <a:extLst>
              <a:ext uri="{FF2B5EF4-FFF2-40B4-BE49-F238E27FC236}">
                <a16:creationId xmlns:a16="http://schemas.microsoft.com/office/drawing/2014/main" xmlns="" id="{9A66F32C-60C9-CF0E-B6D1-DB8EC022009A}"/>
              </a:ext>
            </a:extLst>
          </p:cNvPr>
          <p:cNvGrpSpPr/>
          <p:nvPr/>
        </p:nvGrpSpPr>
        <p:grpSpPr>
          <a:xfrm>
            <a:off x="9235968" y="4166664"/>
            <a:ext cx="1812899" cy="2013775"/>
            <a:chOff x="11525360" y="727071"/>
            <a:chExt cx="1812899" cy="2013775"/>
          </a:xfrm>
          <a:solidFill>
            <a:srgbClr val="CC5500"/>
          </a:solidFill>
        </p:grpSpPr>
        <p:sp>
          <p:nvSpPr>
            <p:cNvPr id="92" name="Freeform: Shape 91">
              <a:extLst>
                <a:ext uri="{FF2B5EF4-FFF2-40B4-BE49-F238E27FC236}">
                  <a16:creationId xmlns:a16="http://schemas.microsoft.com/office/drawing/2014/main" xmlns="" id="{340F9FA3-1CF8-D8F9-1DEB-A62082F9B1C5}"/>
                </a:ext>
              </a:extLst>
            </p:cNvPr>
            <p:cNvSpPr/>
            <p:nvPr/>
          </p:nvSpPr>
          <p:spPr>
            <a:xfrm>
              <a:off x="11525360" y="727071"/>
              <a:ext cx="1812899" cy="1475018"/>
            </a:xfrm>
            <a:custGeom>
              <a:avLst/>
              <a:gdLst>
                <a:gd name="connsiteX0" fmla="*/ 906190 w 1812899"/>
                <a:gd name="connsiteY0" fmla="*/ -285 h 1475018"/>
                <a:gd name="connsiteX1" fmla="*/ -18 w 1812899"/>
                <a:gd name="connsiteY1" fmla="*/ 906019 h 1475018"/>
                <a:gd name="connsiteX2" fmla="*/ 190958 w 1812899"/>
                <a:gd name="connsiteY2" fmla="*/ 1461802 h 1475018"/>
                <a:gd name="connsiteX3" fmla="*/ 238583 w 1812899"/>
                <a:gd name="connsiteY3" fmla="*/ 1467518 h 1475018"/>
                <a:gd name="connsiteX4" fmla="*/ 244298 w 1812899"/>
                <a:gd name="connsiteY4" fmla="*/ 1420464 h 1475018"/>
                <a:gd name="connsiteX5" fmla="*/ 67419 w 1812899"/>
                <a:gd name="connsiteY5" fmla="*/ 906114 h 1475018"/>
                <a:gd name="connsiteX6" fmla="*/ 473946 w 1812899"/>
                <a:gd name="connsiteY6" fmla="*/ 187262 h 1475018"/>
                <a:gd name="connsiteX7" fmla="*/ 473946 w 1812899"/>
                <a:gd name="connsiteY7" fmla="*/ 187262 h 1475018"/>
                <a:gd name="connsiteX8" fmla="*/ 1337863 w 1812899"/>
                <a:gd name="connsiteY8" fmla="*/ 186595 h 1475018"/>
                <a:gd name="connsiteX9" fmla="*/ 1337863 w 1812899"/>
                <a:gd name="connsiteY9" fmla="*/ 186595 h 1475018"/>
                <a:gd name="connsiteX10" fmla="*/ 1338625 w 1812899"/>
                <a:gd name="connsiteY10" fmla="*/ 186595 h 1475018"/>
                <a:gd name="connsiteX11" fmla="*/ 1339101 w 1812899"/>
                <a:gd name="connsiteY11" fmla="*/ 186595 h 1475018"/>
                <a:gd name="connsiteX12" fmla="*/ 1339101 w 1812899"/>
                <a:gd name="connsiteY12" fmla="*/ 186595 h 1475018"/>
                <a:gd name="connsiteX13" fmla="*/ 1745724 w 1812899"/>
                <a:gd name="connsiteY13" fmla="*/ 905542 h 1475018"/>
                <a:gd name="connsiteX14" fmla="*/ 1568844 w 1812899"/>
                <a:gd name="connsiteY14" fmla="*/ 1419893 h 1475018"/>
                <a:gd name="connsiteX15" fmla="*/ 1574559 w 1812899"/>
                <a:gd name="connsiteY15" fmla="*/ 1466946 h 1475018"/>
                <a:gd name="connsiteX16" fmla="*/ 1595324 w 1812899"/>
                <a:gd name="connsiteY16" fmla="*/ 1473994 h 1475018"/>
                <a:gd name="connsiteX17" fmla="*/ 1621899 w 1812899"/>
                <a:gd name="connsiteY17" fmla="*/ 1461231 h 1475018"/>
                <a:gd name="connsiteX18" fmla="*/ 1812875 w 1812899"/>
                <a:gd name="connsiteY18" fmla="*/ 905447 h 1475018"/>
                <a:gd name="connsiteX19" fmla="*/ 906190 w 1812899"/>
                <a:gd name="connsiteY19" fmla="*/ -285 h 147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2899" h="1475018">
                  <a:moveTo>
                    <a:pt x="906190" y="-285"/>
                  </a:moveTo>
                  <a:cubicBezTo>
                    <a:pt x="405909" y="296"/>
                    <a:pt x="505" y="405737"/>
                    <a:pt x="-18" y="906019"/>
                  </a:cubicBezTo>
                  <a:cubicBezTo>
                    <a:pt x="-552" y="1107463"/>
                    <a:pt x="66724" y="1303230"/>
                    <a:pt x="190958" y="1461802"/>
                  </a:cubicBezTo>
                  <a:cubicBezTo>
                    <a:pt x="202559" y="1476490"/>
                    <a:pt x="223838" y="1479043"/>
                    <a:pt x="238583" y="1467518"/>
                  </a:cubicBezTo>
                  <a:cubicBezTo>
                    <a:pt x="253099" y="1456068"/>
                    <a:pt x="255652" y="1435056"/>
                    <a:pt x="244298" y="1420464"/>
                  </a:cubicBezTo>
                  <a:cubicBezTo>
                    <a:pt x="129217" y="1273760"/>
                    <a:pt x="66904" y="1092566"/>
                    <a:pt x="67419" y="906114"/>
                  </a:cubicBezTo>
                  <a:cubicBezTo>
                    <a:pt x="67657" y="611830"/>
                    <a:pt x="221876" y="339129"/>
                    <a:pt x="473946" y="187262"/>
                  </a:cubicBezTo>
                  <a:lnTo>
                    <a:pt x="473946" y="187262"/>
                  </a:lnTo>
                  <a:cubicBezTo>
                    <a:pt x="739655" y="27347"/>
                    <a:pt x="1071906" y="27090"/>
                    <a:pt x="1337863" y="186595"/>
                  </a:cubicBezTo>
                  <a:lnTo>
                    <a:pt x="1337863" y="186595"/>
                  </a:lnTo>
                  <a:lnTo>
                    <a:pt x="1338625" y="186595"/>
                  </a:lnTo>
                  <a:lnTo>
                    <a:pt x="1339101" y="186595"/>
                  </a:lnTo>
                  <a:lnTo>
                    <a:pt x="1339101" y="186595"/>
                  </a:lnTo>
                  <a:cubicBezTo>
                    <a:pt x="1591238" y="338452"/>
                    <a:pt x="1745505" y="611201"/>
                    <a:pt x="1745724" y="905542"/>
                  </a:cubicBezTo>
                  <a:cubicBezTo>
                    <a:pt x="1746238" y="1091994"/>
                    <a:pt x="1683925" y="1273188"/>
                    <a:pt x="1568844" y="1419893"/>
                  </a:cubicBezTo>
                  <a:cubicBezTo>
                    <a:pt x="1557491" y="1434485"/>
                    <a:pt x="1560043" y="1455497"/>
                    <a:pt x="1574559" y="1466946"/>
                  </a:cubicBezTo>
                  <a:cubicBezTo>
                    <a:pt x="1580541" y="1471470"/>
                    <a:pt x="1587828" y="1473947"/>
                    <a:pt x="1595324" y="1473994"/>
                  </a:cubicBezTo>
                  <a:cubicBezTo>
                    <a:pt x="1605668" y="1474013"/>
                    <a:pt x="1615450" y="1469318"/>
                    <a:pt x="1621899" y="1461231"/>
                  </a:cubicBezTo>
                  <a:cubicBezTo>
                    <a:pt x="1746095" y="1302640"/>
                    <a:pt x="1813361" y="1106882"/>
                    <a:pt x="1812875" y="905447"/>
                  </a:cubicBezTo>
                  <a:cubicBezTo>
                    <a:pt x="1812037" y="405204"/>
                    <a:pt x="1406434" y="29"/>
                    <a:pt x="906190" y="-285"/>
                  </a:cubicBezTo>
                  <a:close/>
                </a:path>
              </a:pathLst>
            </a:custGeom>
            <a:grp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4DB5F4AB-6035-A939-F0A1-EDBBBF283EB4}"/>
                </a:ext>
              </a:extLst>
            </p:cNvPr>
            <p:cNvSpPr/>
            <p:nvPr/>
          </p:nvSpPr>
          <p:spPr>
            <a:xfrm>
              <a:off x="13104588" y="1532600"/>
              <a:ext cx="97290" cy="67151"/>
            </a:xfrm>
            <a:custGeom>
              <a:avLst/>
              <a:gdLst>
                <a:gd name="connsiteX0" fmla="*/ 31812 w 97290"/>
                <a:gd name="connsiteY0" fmla="*/ 66866 h 67151"/>
                <a:gd name="connsiteX1" fmla="*/ 65435 w 97290"/>
                <a:gd name="connsiteY1" fmla="*/ 66866 h 67151"/>
                <a:gd name="connsiteX2" fmla="*/ 97220 w 97290"/>
                <a:gd name="connsiteY2" fmla="*/ 31500 h 67151"/>
                <a:gd name="connsiteX3" fmla="*/ 65435 w 97290"/>
                <a:gd name="connsiteY3" fmla="*/ -285 h 67151"/>
                <a:gd name="connsiteX4" fmla="*/ 31812 w 97290"/>
                <a:gd name="connsiteY4" fmla="*/ -285 h 67151"/>
                <a:gd name="connsiteX5" fmla="*/ 27 w 97290"/>
                <a:gd name="connsiteY5" fmla="*/ 35081 h 67151"/>
                <a:gd name="connsiteX6" fmla="*/ 31812 w 97290"/>
                <a:gd name="connsiteY6" fmla="*/ 66866 h 6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0" h="67151">
                  <a:moveTo>
                    <a:pt x="31812" y="66866"/>
                  </a:moveTo>
                  <a:lnTo>
                    <a:pt x="65435" y="66866"/>
                  </a:lnTo>
                  <a:cubicBezTo>
                    <a:pt x="83981" y="65875"/>
                    <a:pt x="98211" y="50045"/>
                    <a:pt x="97220" y="31500"/>
                  </a:cubicBezTo>
                  <a:cubicBezTo>
                    <a:pt x="96306" y="14336"/>
                    <a:pt x="82600" y="629"/>
                    <a:pt x="65435" y="-285"/>
                  </a:cubicBezTo>
                  <a:lnTo>
                    <a:pt x="31812" y="-285"/>
                  </a:lnTo>
                  <a:cubicBezTo>
                    <a:pt x="13267" y="705"/>
                    <a:pt x="-963" y="16536"/>
                    <a:pt x="27" y="35081"/>
                  </a:cubicBezTo>
                  <a:cubicBezTo>
                    <a:pt x="942" y="52245"/>
                    <a:pt x="14648" y="65952"/>
                    <a:pt x="31812" y="66866"/>
                  </a:cubicBezTo>
                  <a:close/>
                </a:path>
              </a:pathLst>
            </a:custGeom>
            <a:grp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4602BB1D-4948-67A8-BA5E-0D064EF7A45E}"/>
                </a:ext>
              </a:extLst>
            </p:cNvPr>
            <p:cNvSpPr/>
            <p:nvPr/>
          </p:nvSpPr>
          <p:spPr>
            <a:xfrm>
              <a:off x="13104588" y="1666902"/>
              <a:ext cx="97290" cy="67151"/>
            </a:xfrm>
            <a:custGeom>
              <a:avLst/>
              <a:gdLst>
                <a:gd name="connsiteX0" fmla="*/ 31812 w 97290"/>
                <a:gd name="connsiteY0" fmla="*/ 66866 h 67151"/>
                <a:gd name="connsiteX1" fmla="*/ 65435 w 97290"/>
                <a:gd name="connsiteY1" fmla="*/ 66866 h 67151"/>
                <a:gd name="connsiteX2" fmla="*/ 97220 w 97290"/>
                <a:gd name="connsiteY2" fmla="*/ 31500 h 67151"/>
                <a:gd name="connsiteX3" fmla="*/ 65435 w 97290"/>
                <a:gd name="connsiteY3" fmla="*/ -285 h 67151"/>
                <a:gd name="connsiteX4" fmla="*/ 31812 w 97290"/>
                <a:gd name="connsiteY4" fmla="*/ -285 h 67151"/>
                <a:gd name="connsiteX5" fmla="*/ 27 w 97290"/>
                <a:gd name="connsiteY5" fmla="*/ 35081 h 67151"/>
                <a:gd name="connsiteX6" fmla="*/ 31812 w 97290"/>
                <a:gd name="connsiteY6" fmla="*/ 66866 h 6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0" h="67151">
                  <a:moveTo>
                    <a:pt x="31812" y="66866"/>
                  </a:moveTo>
                  <a:lnTo>
                    <a:pt x="65435" y="66866"/>
                  </a:lnTo>
                  <a:cubicBezTo>
                    <a:pt x="83981" y="65876"/>
                    <a:pt x="98211" y="50045"/>
                    <a:pt x="97220" y="31500"/>
                  </a:cubicBezTo>
                  <a:cubicBezTo>
                    <a:pt x="96306" y="14336"/>
                    <a:pt x="82600" y="629"/>
                    <a:pt x="65435" y="-285"/>
                  </a:cubicBezTo>
                  <a:lnTo>
                    <a:pt x="31812" y="-285"/>
                  </a:lnTo>
                  <a:cubicBezTo>
                    <a:pt x="13267" y="706"/>
                    <a:pt x="-963" y="16536"/>
                    <a:pt x="27" y="35081"/>
                  </a:cubicBezTo>
                  <a:cubicBezTo>
                    <a:pt x="942" y="52245"/>
                    <a:pt x="14648" y="65952"/>
                    <a:pt x="31812" y="66866"/>
                  </a:cubicBezTo>
                  <a:close/>
                </a:path>
              </a:pathLst>
            </a:custGeom>
            <a:grp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F1FAAC9F-DC57-7607-3905-AE232910BB3D}"/>
                </a:ext>
              </a:extLst>
            </p:cNvPr>
            <p:cNvSpPr/>
            <p:nvPr/>
          </p:nvSpPr>
          <p:spPr>
            <a:xfrm>
              <a:off x="11661169" y="1532600"/>
              <a:ext cx="97290" cy="67151"/>
            </a:xfrm>
            <a:custGeom>
              <a:avLst/>
              <a:gdLst>
                <a:gd name="connsiteX0" fmla="*/ 65626 w 97290"/>
                <a:gd name="connsiteY0" fmla="*/ -285 h 67151"/>
                <a:gd name="connsiteX1" fmla="*/ 31812 w 97290"/>
                <a:gd name="connsiteY1" fmla="*/ -285 h 67151"/>
                <a:gd name="connsiteX2" fmla="*/ 27 w 97290"/>
                <a:gd name="connsiteY2" fmla="*/ 35081 h 67151"/>
                <a:gd name="connsiteX3" fmla="*/ 31812 w 97290"/>
                <a:gd name="connsiteY3" fmla="*/ 66866 h 67151"/>
                <a:gd name="connsiteX4" fmla="*/ 65435 w 97290"/>
                <a:gd name="connsiteY4" fmla="*/ 66866 h 67151"/>
                <a:gd name="connsiteX5" fmla="*/ 97220 w 97290"/>
                <a:gd name="connsiteY5" fmla="*/ 31500 h 67151"/>
                <a:gd name="connsiteX6" fmla="*/ 65435 w 97290"/>
                <a:gd name="connsiteY6" fmla="*/ -285 h 6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0" h="67151">
                  <a:moveTo>
                    <a:pt x="65626" y="-285"/>
                  </a:moveTo>
                  <a:lnTo>
                    <a:pt x="31812" y="-285"/>
                  </a:lnTo>
                  <a:cubicBezTo>
                    <a:pt x="13267" y="705"/>
                    <a:pt x="-963" y="16536"/>
                    <a:pt x="27" y="35081"/>
                  </a:cubicBezTo>
                  <a:cubicBezTo>
                    <a:pt x="942" y="52245"/>
                    <a:pt x="14648" y="65952"/>
                    <a:pt x="31812" y="66866"/>
                  </a:cubicBezTo>
                  <a:lnTo>
                    <a:pt x="65435" y="66866"/>
                  </a:lnTo>
                  <a:cubicBezTo>
                    <a:pt x="83981" y="65875"/>
                    <a:pt x="98211" y="50045"/>
                    <a:pt x="97220" y="31500"/>
                  </a:cubicBezTo>
                  <a:cubicBezTo>
                    <a:pt x="96306" y="14336"/>
                    <a:pt x="82600" y="629"/>
                    <a:pt x="65435" y="-285"/>
                  </a:cubicBezTo>
                  <a:close/>
                </a:path>
              </a:pathLst>
            </a:custGeom>
            <a:grp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0DF6D9D3-5FCD-8E16-FEEC-3DEAE510EBC4}"/>
                </a:ext>
              </a:extLst>
            </p:cNvPr>
            <p:cNvSpPr/>
            <p:nvPr/>
          </p:nvSpPr>
          <p:spPr>
            <a:xfrm>
              <a:off x="11661169" y="1666902"/>
              <a:ext cx="97290" cy="67151"/>
            </a:xfrm>
            <a:custGeom>
              <a:avLst/>
              <a:gdLst>
                <a:gd name="connsiteX0" fmla="*/ 65626 w 97290"/>
                <a:gd name="connsiteY0" fmla="*/ -285 h 67151"/>
                <a:gd name="connsiteX1" fmla="*/ 31812 w 97290"/>
                <a:gd name="connsiteY1" fmla="*/ -285 h 67151"/>
                <a:gd name="connsiteX2" fmla="*/ 27 w 97290"/>
                <a:gd name="connsiteY2" fmla="*/ 35081 h 67151"/>
                <a:gd name="connsiteX3" fmla="*/ 31812 w 97290"/>
                <a:gd name="connsiteY3" fmla="*/ 66866 h 67151"/>
                <a:gd name="connsiteX4" fmla="*/ 65435 w 97290"/>
                <a:gd name="connsiteY4" fmla="*/ 66866 h 67151"/>
                <a:gd name="connsiteX5" fmla="*/ 97220 w 97290"/>
                <a:gd name="connsiteY5" fmla="*/ 31500 h 67151"/>
                <a:gd name="connsiteX6" fmla="*/ 65435 w 97290"/>
                <a:gd name="connsiteY6" fmla="*/ -285 h 6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0" h="67151">
                  <a:moveTo>
                    <a:pt x="65626" y="-285"/>
                  </a:moveTo>
                  <a:lnTo>
                    <a:pt x="31812" y="-285"/>
                  </a:lnTo>
                  <a:cubicBezTo>
                    <a:pt x="13267" y="706"/>
                    <a:pt x="-963" y="16536"/>
                    <a:pt x="27" y="35081"/>
                  </a:cubicBezTo>
                  <a:cubicBezTo>
                    <a:pt x="942" y="52245"/>
                    <a:pt x="14648" y="65952"/>
                    <a:pt x="31812" y="66866"/>
                  </a:cubicBezTo>
                  <a:lnTo>
                    <a:pt x="65435" y="66866"/>
                  </a:lnTo>
                  <a:cubicBezTo>
                    <a:pt x="83981" y="65876"/>
                    <a:pt x="98211" y="50045"/>
                    <a:pt x="97220" y="31500"/>
                  </a:cubicBezTo>
                  <a:cubicBezTo>
                    <a:pt x="96306" y="14336"/>
                    <a:pt x="82600" y="629"/>
                    <a:pt x="65435" y="-285"/>
                  </a:cubicBezTo>
                  <a:close/>
                </a:path>
              </a:pathLst>
            </a:custGeom>
            <a:grpFill/>
            <a:ln w="9525" cap="flat">
              <a:noFill/>
              <a:prstDash val="solid"/>
              <a:miter/>
            </a:ln>
          </p:spPr>
          <p:txBody>
            <a:bodyPr rtlCol="0" anchor="ctr"/>
            <a:lstStyle/>
            <a:p>
              <a:endParaRPr lang="en-IN"/>
            </a:p>
          </p:txBody>
        </p:sp>
        <p:sp>
          <p:nvSpPr>
            <p:cNvPr id="97" name="Freeform: Shape 96">
              <a:extLst>
                <a:ext uri="{FF2B5EF4-FFF2-40B4-BE49-F238E27FC236}">
                  <a16:creationId xmlns:a16="http://schemas.microsoft.com/office/drawing/2014/main" xmlns="" id="{66253605-D4BF-6DDA-6DAB-9FB65F7ED063}"/>
                </a:ext>
              </a:extLst>
            </p:cNvPr>
            <p:cNvSpPr/>
            <p:nvPr/>
          </p:nvSpPr>
          <p:spPr>
            <a:xfrm>
              <a:off x="11762249" y="1499072"/>
              <a:ext cx="1341310" cy="1241774"/>
            </a:xfrm>
            <a:custGeom>
              <a:avLst/>
              <a:gdLst>
                <a:gd name="connsiteX0" fmla="*/ 1340908 w 1341310"/>
                <a:gd name="connsiteY0" fmla="*/ 871062 h 1241774"/>
                <a:gd name="connsiteX1" fmla="*/ 1338908 w 1341310"/>
                <a:gd name="connsiteY1" fmla="*/ 860584 h 1241774"/>
                <a:gd name="connsiteX2" fmla="*/ 1338241 w 1341310"/>
                <a:gd name="connsiteY2" fmla="*/ 860584 h 1241774"/>
                <a:gd name="connsiteX3" fmla="*/ 1337575 w 1341310"/>
                <a:gd name="connsiteY3" fmla="*/ 858584 h 1241774"/>
                <a:gd name="connsiteX4" fmla="*/ 1337575 w 1341310"/>
                <a:gd name="connsiteY4" fmla="*/ 857917 h 1241774"/>
                <a:gd name="connsiteX5" fmla="*/ 1014391 w 1341310"/>
                <a:gd name="connsiteY5" fmla="*/ 186691 h 1241774"/>
                <a:gd name="connsiteX6" fmla="*/ 984197 w 1341310"/>
                <a:gd name="connsiteY6" fmla="*/ 167641 h 1241774"/>
                <a:gd name="connsiteX7" fmla="*/ 904663 w 1341310"/>
                <a:gd name="connsiteY7" fmla="*/ 167641 h 1241774"/>
                <a:gd name="connsiteX8" fmla="*/ 904663 w 1341310"/>
                <a:gd name="connsiteY8" fmla="*/ 66866 h 1241774"/>
                <a:gd name="connsiteX9" fmla="*/ 837512 w 1341310"/>
                <a:gd name="connsiteY9" fmla="*/ -285 h 1241774"/>
                <a:gd name="connsiteX10" fmla="*/ 502232 w 1341310"/>
                <a:gd name="connsiteY10" fmla="*/ -285 h 1241774"/>
                <a:gd name="connsiteX11" fmla="*/ 435557 w 1341310"/>
                <a:gd name="connsiteY11" fmla="*/ 66866 h 1241774"/>
                <a:gd name="connsiteX12" fmla="*/ 435557 w 1341310"/>
                <a:gd name="connsiteY12" fmla="*/ 167545 h 1241774"/>
                <a:gd name="connsiteX13" fmla="*/ 356023 w 1341310"/>
                <a:gd name="connsiteY13" fmla="*/ 167545 h 1241774"/>
                <a:gd name="connsiteX14" fmla="*/ 325829 w 1341310"/>
                <a:gd name="connsiteY14" fmla="*/ 186595 h 1241774"/>
                <a:gd name="connsiteX15" fmla="*/ 2646 w 1341310"/>
                <a:gd name="connsiteY15" fmla="*/ 857822 h 1241774"/>
                <a:gd name="connsiteX16" fmla="*/ 2646 w 1341310"/>
                <a:gd name="connsiteY16" fmla="*/ 858489 h 1241774"/>
                <a:gd name="connsiteX17" fmla="*/ 1979 w 1341310"/>
                <a:gd name="connsiteY17" fmla="*/ 860489 h 1241774"/>
                <a:gd name="connsiteX18" fmla="*/ -21 w 1341310"/>
                <a:gd name="connsiteY18" fmla="*/ 870967 h 1241774"/>
                <a:gd name="connsiteX19" fmla="*/ -21 w 1341310"/>
                <a:gd name="connsiteY19" fmla="*/ 872300 h 1241774"/>
                <a:gd name="connsiteX20" fmla="*/ -21 w 1341310"/>
                <a:gd name="connsiteY20" fmla="*/ 1073659 h 1241774"/>
                <a:gd name="connsiteX21" fmla="*/ 33507 w 1341310"/>
                <a:gd name="connsiteY21" fmla="*/ 1107187 h 1241774"/>
                <a:gd name="connsiteX22" fmla="*/ 134186 w 1341310"/>
                <a:gd name="connsiteY22" fmla="*/ 1107187 h 1241774"/>
                <a:gd name="connsiteX23" fmla="*/ 134186 w 1341310"/>
                <a:gd name="connsiteY23" fmla="*/ 1207961 h 1241774"/>
                <a:gd name="connsiteX24" fmla="*/ 167809 w 1341310"/>
                <a:gd name="connsiteY24" fmla="*/ 1241489 h 1241774"/>
                <a:gd name="connsiteX25" fmla="*/ 1173459 w 1341310"/>
                <a:gd name="connsiteY25" fmla="*/ 1241489 h 1241774"/>
                <a:gd name="connsiteX26" fmla="*/ 1207082 w 1341310"/>
                <a:gd name="connsiteY26" fmla="*/ 1207961 h 1241774"/>
                <a:gd name="connsiteX27" fmla="*/ 1207082 w 1341310"/>
                <a:gd name="connsiteY27" fmla="*/ 1107282 h 1241774"/>
                <a:gd name="connsiteX28" fmla="*/ 1307761 w 1341310"/>
                <a:gd name="connsiteY28" fmla="*/ 1107282 h 1241774"/>
                <a:gd name="connsiteX29" fmla="*/ 1341289 w 1341310"/>
                <a:gd name="connsiteY29" fmla="*/ 1073754 h 1241774"/>
                <a:gd name="connsiteX30" fmla="*/ 1341289 w 1341310"/>
                <a:gd name="connsiteY30" fmla="*/ 872395 h 1241774"/>
                <a:gd name="connsiteX31" fmla="*/ 1340908 w 1341310"/>
                <a:gd name="connsiteY31" fmla="*/ 871062 h 1241774"/>
                <a:gd name="connsiteX32" fmla="*/ 501565 w 1341310"/>
                <a:gd name="connsiteY32" fmla="*/ 66866 h 1241774"/>
                <a:gd name="connsiteX33" fmla="*/ 837131 w 1341310"/>
                <a:gd name="connsiteY33" fmla="*/ 66866 h 1241774"/>
                <a:gd name="connsiteX34" fmla="*/ 837131 w 1341310"/>
                <a:gd name="connsiteY34" fmla="*/ 167545 h 1241774"/>
                <a:gd name="connsiteX35" fmla="*/ 501565 w 1341310"/>
                <a:gd name="connsiteY35" fmla="*/ 167545 h 1241774"/>
                <a:gd name="connsiteX36" fmla="*/ 70178 w 1341310"/>
                <a:gd name="connsiteY36" fmla="*/ 826961 h 1241774"/>
                <a:gd name="connsiteX37" fmla="*/ 366215 w 1341310"/>
                <a:gd name="connsiteY37" fmla="*/ 217361 h 1241774"/>
                <a:gd name="connsiteX38" fmla="*/ 374787 w 1341310"/>
                <a:gd name="connsiteY38" fmla="*/ 211932 h 1241774"/>
                <a:gd name="connsiteX39" fmla="*/ 961909 w 1341310"/>
                <a:gd name="connsiteY39" fmla="*/ 211932 h 1241774"/>
                <a:gd name="connsiteX40" fmla="*/ 970481 w 1341310"/>
                <a:gd name="connsiteY40" fmla="*/ 217361 h 1241774"/>
                <a:gd name="connsiteX41" fmla="*/ 1266518 w 1341310"/>
                <a:gd name="connsiteY41" fmla="*/ 826961 h 1241774"/>
                <a:gd name="connsiteX42" fmla="*/ 1262156 w 1341310"/>
                <a:gd name="connsiteY42" fmla="*/ 839706 h 1241774"/>
                <a:gd name="connsiteX43" fmla="*/ 1257945 w 1341310"/>
                <a:gd name="connsiteY43" fmla="*/ 840677 h 1241774"/>
                <a:gd name="connsiteX44" fmla="*/ 78750 w 1341310"/>
                <a:gd name="connsiteY44" fmla="*/ 840677 h 1241774"/>
                <a:gd name="connsiteX45" fmla="*/ 69206 w 1341310"/>
                <a:gd name="connsiteY45" fmla="*/ 831171 h 1241774"/>
                <a:gd name="connsiteX46" fmla="*/ 70178 w 1341310"/>
                <a:gd name="connsiteY46" fmla="*/ 826961 h 1241774"/>
                <a:gd name="connsiteX47" fmla="*/ 1157457 w 1341310"/>
                <a:gd name="connsiteY47" fmla="*/ 1191864 h 1241774"/>
                <a:gd name="connsiteX48" fmla="*/ 179239 w 1341310"/>
                <a:gd name="connsiteY48" fmla="*/ 1191864 h 1241774"/>
                <a:gd name="connsiteX49" fmla="*/ 179239 w 1341310"/>
                <a:gd name="connsiteY49" fmla="*/ 1117093 h 1241774"/>
                <a:gd name="connsiteX50" fmla="*/ 1157457 w 1341310"/>
                <a:gd name="connsiteY50" fmla="*/ 1117093 h 1241774"/>
                <a:gd name="connsiteX51" fmla="*/ 1273757 w 1341310"/>
                <a:gd name="connsiteY51" fmla="*/ 1040226 h 1241774"/>
                <a:gd name="connsiteX52" fmla="*/ 65225 w 1341310"/>
                <a:gd name="connsiteY52" fmla="*/ 1040226 h 1241774"/>
                <a:gd name="connsiteX53" fmla="*/ 65225 w 1341310"/>
                <a:gd name="connsiteY53" fmla="*/ 905924 h 1241774"/>
                <a:gd name="connsiteX54" fmla="*/ 1273757 w 1341310"/>
                <a:gd name="connsiteY54" fmla="*/ 905924 h 124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41310" h="1241774">
                  <a:moveTo>
                    <a:pt x="1340908" y="871062"/>
                  </a:moveTo>
                  <a:cubicBezTo>
                    <a:pt x="1340908" y="867471"/>
                    <a:pt x="1340222" y="863918"/>
                    <a:pt x="1338908" y="860584"/>
                  </a:cubicBezTo>
                  <a:lnTo>
                    <a:pt x="1338241" y="860584"/>
                  </a:lnTo>
                  <a:cubicBezTo>
                    <a:pt x="1338089" y="859899"/>
                    <a:pt x="1337870" y="859222"/>
                    <a:pt x="1337575" y="858584"/>
                  </a:cubicBezTo>
                  <a:lnTo>
                    <a:pt x="1337575" y="857917"/>
                  </a:lnTo>
                  <a:lnTo>
                    <a:pt x="1014391" y="186691"/>
                  </a:lnTo>
                  <a:cubicBezTo>
                    <a:pt x="1008829" y="175061"/>
                    <a:pt x="997084" y="167660"/>
                    <a:pt x="984197" y="167641"/>
                  </a:cubicBezTo>
                  <a:lnTo>
                    <a:pt x="904663" y="167641"/>
                  </a:lnTo>
                  <a:lnTo>
                    <a:pt x="904663" y="66866"/>
                  </a:lnTo>
                  <a:cubicBezTo>
                    <a:pt x="904559" y="29824"/>
                    <a:pt x="874555" y="-180"/>
                    <a:pt x="837512" y="-285"/>
                  </a:cubicBezTo>
                  <a:lnTo>
                    <a:pt x="502232" y="-285"/>
                  </a:lnTo>
                  <a:cubicBezTo>
                    <a:pt x="465370" y="77"/>
                    <a:pt x="435662" y="30004"/>
                    <a:pt x="435557" y="66866"/>
                  </a:cubicBezTo>
                  <a:lnTo>
                    <a:pt x="435557" y="167545"/>
                  </a:lnTo>
                  <a:lnTo>
                    <a:pt x="356023" y="167545"/>
                  </a:lnTo>
                  <a:cubicBezTo>
                    <a:pt x="343136" y="167565"/>
                    <a:pt x="331391" y="174966"/>
                    <a:pt x="325829" y="186595"/>
                  </a:cubicBezTo>
                  <a:lnTo>
                    <a:pt x="2646" y="857822"/>
                  </a:lnTo>
                  <a:lnTo>
                    <a:pt x="2646" y="858489"/>
                  </a:lnTo>
                  <a:cubicBezTo>
                    <a:pt x="2379" y="859137"/>
                    <a:pt x="2160" y="859813"/>
                    <a:pt x="1979" y="860489"/>
                  </a:cubicBezTo>
                  <a:cubicBezTo>
                    <a:pt x="665" y="863823"/>
                    <a:pt x="-21" y="867376"/>
                    <a:pt x="-21" y="870967"/>
                  </a:cubicBezTo>
                  <a:cubicBezTo>
                    <a:pt x="-21" y="870967"/>
                    <a:pt x="-21" y="871634"/>
                    <a:pt x="-21" y="872300"/>
                  </a:cubicBezTo>
                  <a:lnTo>
                    <a:pt x="-21" y="1073659"/>
                  </a:lnTo>
                  <a:cubicBezTo>
                    <a:pt x="26" y="1092156"/>
                    <a:pt x="15009" y="1107130"/>
                    <a:pt x="33507" y="1107187"/>
                  </a:cubicBezTo>
                  <a:lnTo>
                    <a:pt x="134186" y="1107187"/>
                  </a:lnTo>
                  <a:lnTo>
                    <a:pt x="134186" y="1207961"/>
                  </a:lnTo>
                  <a:cubicBezTo>
                    <a:pt x="134291" y="1226468"/>
                    <a:pt x="149302" y="1241442"/>
                    <a:pt x="167809" y="1241489"/>
                  </a:cubicBezTo>
                  <a:lnTo>
                    <a:pt x="1173459" y="1241489"/>
                  </a:lnTo>
                  <a:cubicBezTo>
                    <a:pt x="1191966" y="1241442"/>
                    <a:pt x="1206977" y="1226468"/>
                    <a:pt x="1207082" y="1207961"/>
                  </a:cubicBezTo>
                  <a:lnTo>
                    <a:pt x="1207082" y="1107282"/>
                  </a:lnTo>
                  <a:lnTo>
                    <a:pt x="1307761" y="1107282"/>
                  </a:lnTo>
                  <a:cubicBezTo>
                    <a:pt x="1326259" y="1107225"/>
                    <a:pt x="1341241" y="1092251"/>
                    <a:pt x="1341289" y="1073754"/>
                  </a:cubicBezTo>
                  <a:lnTo>
                    <a:pt x="1341289" y="872395"/>
                  </a:lnTo>
                  <a:cubicBezTo>
                    <a:pt x="1341127" y="871967"/>
                    <a:pt x="1340994" y="871519"/>
                    <a:pt x="1340908" y="871062"/>
                  </a:cubicBezTo>
                  <a:close/>
                  <a:moveTo>
                    <a:pt x="501565" y="66866"/>
                  </a:moveTo>
                  <a:lnTo>
                    <a:pt x="837131" y="66866"/>
                  </a:lnTo>
                  <a:lnTo>
                    <a:pt x="837131" y="167545"/>
                  </a:lnTo>
                  <a:lnTo>
                    <a:pt x="501565" y="167545"/>
                  </a:lnTo>
                  <a:close/>
                  <a:moveTo>
                    <a:pt x="70178" y="826961"/>
                  </a:moveTo>
                  <a:lnTo>
                    <a:pt x="366215" y="217361"/>
                  </a:lnTo>
                  <a:cubicBezTo>
                    <a:pt x="367787" y="214056"/>
                    <a:pt x="371120" y="211941"/>
                    <a:pt x="374787" y="211932"/>
                  </a:cubicBezTo>
                  <a:lnTo>
                    <a:pt x="961909" y="211932"/>
                  </a:lnTo>
                  <a:cubicBezTo>
                    <a:pt x="965575" y="211941"/>
                    <a:pt x="968909" y="214056"/>
                    <a:pt x="970481" y="217361"/>
                  </a:cubicBezTo>
                  <a:lnTo>
                    <a:pt x="1266518" y="826961"/>
                  </a:lnTo>
                  <a:cubicBezTo>
                    <a:pt x="1268833" y="831686"/>
                    <a:pt x="1266880" y="837391"/>
                    <a:pt x="1262156" y="839706"/>
                  </a:cubicBezTo>
                  <a:cubicBezTo>
                    <a:pt x="1260841" y="840344"/>
                    <a:pt x="1259403" y="840677"/>
                    <a:pt x="1257945" y="840677"/>
                  </a:cubicBezTo>
                  <a:lnTo>
                    <a:pt x="78750" y="840677"/>
                  </a:lnTo>
                  <a:cubicBezTo>
                    <a:pt x="73493" y="840687"/>
                    <a:pt x="69216" y="836429"/>
                    <a:pt x="69206" y="831171"/>
                  </a:cubicBezTo>
                  <a:cubicBezTo>
                    <a:pt x="69206" y="829714"/>
                    <a:pt x="69540" y="828276"/>
                    <a:pt x="70178" y="826961"/>
                  </a:cubicBezTo>
                  <a:close/>
                  <a:moveTo>
                    <a:pt x="1157457" y="1191864"/>
                  </a:moveTo>
                  <a:lnTo>
                    <a:pt x="179239" y="1191864"/>
                  </a:lnTo>
                  <a:lnTo>
                    <a:pt x="179239" y="1117093"/>
                  </a:lnTo>
                  <a:lnTo>
                    <a:pt x="1157457" y="1117093"/>
                  </a:lnTo>
                  <a:close/>
                  <a:moveTo>
                    <a:pt x="1273757" y="1040226"/>
                  </a:moveTo>
                  <a:lnTo>
                    <a:pt x="65225" y="1040226"/>
                  </a:lnTo>
                  <a:lnTo>
                    <a:pt x="65225" y="905924"/>
                  </a:lnTo>
                  <a:lnTo>
                    <a:pt x="1273757" y="905924"/>
                  </a:lnTo>
                  <a:close/>
                </a:path>
              </a:pathLst>
            </a:custGeom>
            <a:grp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3F7355DC-868C-3FD1-BF48-BEB82C089D8C}"/>
                </a:ext>
              </a:extLst>
            </p:cNvPr>
            <p:cNvSpPr/>
            <p:nvPr/>
          </p:nvSpPr>
          <p:spPr>
            <a:xfrm>
              <a:off x="11827566" y="1030158"/>
              <a:ext cx="1208296" cy="844771"/>
            </a:xfrm>
            <a:custGeom>
              <a:avLst/>
              <a:gdLst>
                <a:gd name="connsiteX0" fmla="*/ 801152 w 1208296"/>
                <a:gd name="connsiteY0" fmla="*/ 32383 h 844771"/>
                <a:gd name="connsiteX1" fmla="*/ 801152 w 1208296"/>
                <a:gd name="connsiteY1" fmla="*/ 32383 h 844771"/>
                <a:gd name="connsiteX2" fmla="*/ 407102 w 1208296"/>
                <a:gd name="connsiteY2" fmla="*/ 32383 h 844771"/>
                <a:gd name="connsiteX3" fmla="*/ 407102 w 1208296"/>
                <a:gd name="connsiteY3" fmla="*/ 32383 h 844771"/>
                <a:gd name="connsiteX4" fmla="*/ 32989 w 1208296"/>
                <a:gd name="connsiteY4" fmla="*/ 799203 h 844771"/>
                <a:gd name="connsiteX5" fmla="*/ 41723 w 1208296"/>
                <a:gd name="connsiteY5" fmla="*/ 822958 h 844771"/>
                <a:gd name="connsiteX6" fmla="*/ 85014 w 1208296"/>
                <a:gd name="connsiteY6" fmla="*/ 842056 h 844771"/>
                <a:gd name="connsiteX7" fmla="*/ 104112 w 1208296"/>
                <a:gd name="connsiteY7" fmla="*/ 798765 h 844771"/>
                <a:gd name="connsiteX8" fmla="*/ 408398 w 1208296"/>
                <a:gd name="connsiteY8" fmla="*/ 102925 h 844771"/>
                <a:gd name="connsiteX9" fmla="*/ 1104237 w 1208296"/>
                <a:gd name="connsiteY9" fmla="*/ 407221 h 844771"/>
                <a:gd name="connsiteX10" fmla="*/ 1104237 w 1208296"/>
                <a:gd name="connsiteY10" fmla="*/ 798765 h 844771"/>
                <a:gd name="connsiteX11" fmla="*/ 1122849 w 1208296"/>
                <a:gd name="connsiteY11" fmla="*/ 841932 h 844771"/>
                <a:gd name="connsiteX12" fmla="*/ 1123287 w 1208296"/>
                <a:gd name="connsiteY12" fmla="*/ 842103 h 844771"/>
                <a:gd name="connsiteX13" fmla="*/ 1135384 w 1208296"/>
                <a:gd name="connsiteY13" fmla="*/ 844485 h 844771"/>
                <a:gd name="connsiteX14" fmla="*/ 1166531 w 1208296"/>
                <a:gd name="connsiteY14" fmla="*/ 822958 h 844771"/>
                <a:gd name="connsiteX15" fmla="*/ 824907 w 1208296"/>
                <a:gd name="connsiteY15" fmla="*/ 41118 h 844771"/>
                <a:gd name="connsiteX16" fmla="*/ 801152 w 1208296"/>
                <a:gd name="connsiteY16" fmla="*/ 32383 h 844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08296" h="844771">
                  <a:moveTo>
                    <a:pt x="801152" y="32383"/>
                  </a:moveTo>
                  <a:lnTo>
                    <a:pt x="801152" y="32383"/>
                  </a:lnTo>
                  <a:cubicBezTo>
                    <a:pt x="673412" y="-11175"/>
                    <a:pt x="534842" y="-11175"/>
                    <a:pt x="407102" y="32383"/>
                  </a:cubicBezTo>
                  <a:lnTo>
                    <a:pt x="407102" y="32383"/>
                  </a:lnTo>
                  <a:cubicBezTo>
                    <a:pt x="92044" y="140825"/>
                    <a:pt x="-75453" y="484144"/>
                    <a:pt x="32989" y="799203"/>
                  </a:cubicBezTo>
                  <a:cubicBezTo>
                    <a:pt x="35732" y="807185"/>
                    <a:pt x="38647" y="815100"/>
                    <a:pt x="41723" y="822958"/>
                  </a:cubicBezTo>
                  <a:cubicBezTo>
                    <a:pt x="48400" y="840189"/>
                    <a:pt x="67784" y="848733"/>
                    <a:pt x="85014" y="842056"/>
                  </a:cubicBezTo>
                  <a:cubicBezTo>
                    <a:pt x="102245" y="835379"/>
                    <a:pt x="110789" y="815995"/>
                    <a:pt x="104112" y="798765"/>
                  </a:cubicBezTo>
                  <a:cubicBezTo>
                    <a:pt x="-4006" y="522587"/>
                    <a:pt x="132220" y="211053"/>
                    <a:pt x="408398" y="102925"/>
                  </a:cubicBezTo>
                  <a:cubicBezTo>
                    <a:pt x="684575" y="-5193"/>
                    <a:pt x="996119" y="131043"/>
                    <a:pt x="1104237" y="407221"/>
                  </a:cubicBezTo>
                  <a:cubicBezTo>
                    <a:pt x="1153510" y="533084"/>
                    <a:pt x="1153510" y="672901"/>
                    <a:pt x="1104237" y="798765"/>
                  </a:cubicBezTo>
                  <a:cubicBezTo>
                    <a:pt x="1097455" y="815824"/>
                    <a:pt x="1105790" y="835150"/>
                    <a:pt x="1122849" y="841932"/>
                  </a:cubicBezTo>
                  <a:cubicBezTo>
                    <a:pt x="1123001" y="841989"/>
                    <a:pt x="1123144" y="842046"/>
                    <a:pt x="1123287" y="842103"/>
                  </a:cubicBezTo>
                  <a:cubicBezTo>
                    <a:pt x="1127116" y="843723"/>
                    <a:pt x="1131231" y="844532"/>
                    <a:pt x="1135384" y="844485"/>
                  </a:cubicBezTo>
                  <a:cubicBezTo>
                    <a:pt x="1149233" y="844504"/>
                    <a:pt x="1161644" y="835922"/>
                    <a:pt x="1166531" y="822958"/>
                  </a:cubicBezTo>
                  <a:cubicBezTo>
                    <a:pt x="1288089" y="512719"/>
                    <a:pt x="1135146" y="162685"/>
                    <a:pt x="824907" y="41118"/>
                  </a:cubicBezTo>
                  <a:cubicBezTo>
                    <a:pt x="817049" y="38041"/>
                    <a:pt x="809134" y="35126"/>
                    <a:pt x="801152" y="32383"/>
                  </a:cubicBezTo>
                  <a:close/>
                </a:path>
              </a:pathLst>
            </a:custGeom>
            <a:grpFill/>
            <a:ln w="9525" cap="flat">
              <a:noFill/>
              <a:prstDash val="solid"/>
              <a:miter/>
            </a:ln>
          </p:spPr>
          <p:txBody>
            <a:bodyPr rtlCol="0" anchor="ctr"/>
            <a:lstStyle/>
            <a:p>
              <a:endParaRPr lang="en-IN"/>
            </a:p>
          </p:txBody>
        </p:sp>
      </p:grpSp>
      <p:grpSp>
        <p:nvGrpSpPr>
          <p:cNvPr id="106" name="Group 105">
            <a:extLst>
              <a:ext uri="{FF2B5EF4-FFF2-40B4-BE49-F238E27FC236}">
                <a16:creationId xmlns:a16="http://schemas.microsoft.com/office/drawing/2014/main" xmlns="" id="{A5086BDB-C1E9-734C-DCA5-97C6DBFD1B1C}"/>
              </a:ext>
            </a:extLst>
          </p:cNvPr>
          <p:cNvGrpSpPr/>
          <p:nvPr/>
        </p:nvGrpSpPr>
        <p:grpSpPr>
          <a:xfrm>
            <a:off x="9235968" y="1352911"/>
            <a:ext cx="1812232" cy="2013870"/>
            <a:chOff x="9278127" y="2974018"/>
            <a:chExt cx="1812232" cy="2013870"/>
          </a:xfrm>
        </p:grpSpPr>
        <p:sp>
          <p:nvSpPr>
            <p:cNvPr id="99" name="Freeform: Shape 98">
              <a:extLst>
                <a:ext uri="{FF2B5EF4-FFF2-40B4-BE49-F238E27FC236}">
                  <a16:creationId xmlns:a16="http://schemas.microsoft.com/office/drawing/2014/main" xmlns="" id="{FF3F1CC4-94A4-A0EC-9DEC-67C4671947DB}"/>
                </a:ext>
              </a:extLst>
            </p:cNvPr>
            <p:cNvSpPr/>
            <p:nvPr/>
          </p:nvSpPr>
          <p:spPr>
            <a:xfrm>
              <a:off x="9278127" y="2974018"/>
              <a:ext cx="1812232" cy="1475018"/>
            </a:xfrm>
            <a:custGeom>
              <a:avLst/>
              <a:gdLst>
                <a:gd name="connsiteX0" fmla="*/ 906190 w 1812232"/>
                <a:gd name="connsiteY0" fmla="*/ -285 h 1475018"/>
                <a:gd name="connsiteX1" fmla="*/ -19 w 1812232"/>
                <a:gd name="connsiteY1" fmla="*/ 906019 h 1475018"/>
                <a:gd name="connsiteX2" fmla="*/ 190958 w 1812232"/>
                <a:gd name="connsiteY2" fmla="*/ 1461802 h 1475018"/>
                <a:gd name="connsiteX3" fmla="*/ 238583 w 1812232"/>
                <a:gd name="connsiteY3" fmla="*/ 1467517 h 1475018"/>
                <a:gd name="connsiteX4" fmla="*/ 244298 w 1812232"/>
                <a:gd name="connsiteY4" fmla="*/ 1420464 h 1475018"/>
                <a:gd name="connsiteX5" fmla="*/ 67418 w 1812232"/>
                <a:gd name="connsiteY5" fmla="*/ 906114 h 1475018"/>
                <a:gd name="connsiteX6" fmla="*/ 474898 w 1812232"/>
                <a:gd name="connsiteY6" fmla="*/ 186405 h 1475018"/>
                <a:gd name="connsiteX7" fmla="*/ 709213 w 1812232"/>
                <a:gd name="connsiteY7" fmla="*/ 335376 h 1475018"/>
                <a:gd name="connsiteX8" fmla="*/ 335071 w 1812232"/>
                <a:gd name="connsiteY8" fmla="*/ 1102634 h 1475018"/>
                <a:gd name="connsiteX9" fmla="*/ 343643 w 1812232"/>
                <a:gd name="connsiteY9" fmla="*/ 1125951 h 1475018"/>
                <a:gd name="connsiteX10" fmla="*/ 386230 w 1812232"/>
                <a:gd name="connsiteY10" fmla="*/ 1146801 h 1475018"/>
                <a:gd name="connsiteX11" fmla="*/ 407078 w 1812232"/>
                <a:gd name="connsiteY11" fmla="*/ 1104215 h 1475018"/>
                <a:gd name="connsiteX12" fmla="*/ 406127 w 1812232"/>
                <a:gd name="connsiteY12" fmla="*/ 1101758 h 1475018"/>
                <a:gd name="connsiteX13" fmla="*/ 710416 w 1812232"/>
                <a:gd name="connsiteY13" fmla="*/ 405918 h 1475018"/>
                <a:gd name="connsiteX14" fmla="*/ 1406253 w 1812232"/>
                <a:gd name="connsiteY14" fmla="*/ 710213 h 1475018"/>
                <a:gd name="connsiteX15" fmla="*/ 1406253 w 1812232"/>
                <a:gd name="connsiteY15" fmla="*/ 1101758 h 1475018"/>
                <a:gd name="connsiteX16" fmla="*/ 1424864 w 1812232"/>
                <a:gd name="connsiteY16" fmla="*/ 1144925 h 1475018"/>
                <a:gd name="connsiteX17" fmla="*/ 1425303 w 1812232"/>
                <a:gd name="connsiteY17" fmla="*/ 1145096 h 1475018"/>
                <a:gd name="connsiteX18" fmla="*/ 1437304 w 1812232"/>
                <a:gd name="connsiteY18" fmla="*/ 1147477 h 1475018"/>
                <a:gd name="connsiteX19" fmla="*/ 1468546 w 1812232"/>
                <a:gd name="connsiteY19" fmla="*/ 1125951 h 1475018"/>
                <a:gd name="connsiteX20" fmla="*/ 1126884 w 1812232"/>
                <a:gd name="connsiteY20" fmla="*/ 344129 h 1475018"/>
                <a:gd name="connsiteX21" fmla="*/ 1103072 w 1812232"/>
                <a:gd name="connsiteY21" fmla="*/ 335376 h 1475018"/>
                <a:gd name="connsiteX22" fmla="*/ 1337291 w 1812232"/>
                <a:gd name="connsiteY22" fmla="*/ 186405 h 1475018"/>
                <a:gd name="connsiteX23" fmla="*/ 1745152 w 1812232"/>
                <a:gd name="connsiteY23" fmla="*/ 906019 h 1475018"/>
                <a:gd name="connsiteX24" fmla="*/ 1568273 w 1812232"/>
                <a:gd name="connsiteY24" fmla="*/ 1420369 h 1475018"/>
                <a:gd name="connsiteX25" fmla="*/ 1573988 w 1812232"/>
                <a:gd name="connsiteY25" fmla="*/ 1467422 h 1475018"/>
                <a:gd name="connsiteX26" fmla="*/ 1594752 w 1812232"/>
                <a:gd name="connsiteY26" fmla="*/ 1474471 h 1475018"/>
                <a:gd name="connsiteX27" fmla="*/ 1621232 w 1812232"/>
                <a:gd name="connsiteY27" fmla="*/ 1461707 h 1475018"/>
                <a:gd name="connsiteX28" fmla="*/ 1812208 w 1812232"/>
                <a:gd name="connsiteY28" fmla="*/ 905924 h 1475018"/>
                <a:gd name="connsiteX29" fmla="*/ 906190 w 1812232"/>
                <a:gd name="connsiteY29" fmla="*/ -285 h 147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12232" h="1475018">
                  <a:moveTo>
                    <a:pt x="906190" y="-285"/>
                  </a:moveTo>
                  <a:cubicBezTo>
                    <a:pt x="405886" y="239"/>
                    <a:pt x="454" y="405718"/>
                    <a:pt x="-19" y="906019"/>
                  </a:cubicBezTo>
                  <a:cubicBezTo>
                    <a:pt x="-534" y="1107463"/>
                    <a:pt x="66733" y="1303221"/>
                    <a:pt x="190958" y="1461802"/>
                  </a:cubicBezTo>
                  <a:cubicBezTo>
                    <a:pt x="202556" y="1476490"/>
                    <a:pt x="223839" y="1479043"/>
                    <a:pt x="238583" y="1467517"/>
                  </a:cubicBezTo>
                  <a:cubicBezTo>
                    <a:pt x="253099" y="1456069"/>
                    <a:pt x="255652" y="1435056"/>
                    <a:pt x="244298" y="1420464"/>
                  </a:cubicBezTo>
                  <a:cubicBezTo>
                    <a:pt x="129214" y="1273760"/>
                    <a:pt x="66904" y="1092566"/>
                    <a:pt x="67418" y="906114"/>
                  </a:cubicBezTo>
                  <a:cubicBezTo>
                    <a:pt x="67553" y="611334"/>
                    <a:pt x="222198" y="338195"/>
                    <a:pt x="474898" y="186405"/>
                  </a:cubicBezTo>
                  <a:cubicBezTo>
                    <a:pt x="540296" y="253680"/>
                    <a:pt x="620545" y="304706"/>
                    <a:pt x="709213" y="335376"/>
                  </a:cubicBezTo>
                  <a:cubicBezTo>
                    <a:pt x="394025" y="443933"/>
                    <a:pt x="226516" y="787442"/>
                    <a:pt x="335071" y="1102634"/>
                  </a:cubicBezTo>
                  <a:cubicBezTo>
                    <a:pt x="337768" y="1110463"/>
                    <a:pt x="340626" y="1118236"/>
                    <a:pt x="343643" y="1125951"/>
                  </a:cubicBezTo>
                  <a:cubicBezTo>
                    <a:pt x="349646" y="1143467"/>
                    <a:pt x="368713" y="1152802"/>
                    <a:pt x="386230" y="1146801"/>
                  </a:cubicBezTo>
                  <a:cubicBezTo>
                    <a:pt x="403747" y="1140801"/>
                    <a:pt x="413081" y="1121731"/>
                    <a:pt x="407078" y="1104215"/>
                  </a:cubicBezTo>
                  <a:cubicBezTo>
                    <a:pt x="406793" y="1103386"/>
                    <a:pt x="406476" y="1102567"/>
                    <a:pt x="406127" y="1101758"/>
                  </a:cubicBezTo>
                  <a:cubicBezTo>
                    <a:pt x="298004" y="825580"/>
                    <a:pt x="434240" y="514046"/>
                    <a:pt x="710416" y="405918"/>
                  </a:cubicBezTo>
                  <a:cubicBezTo>
                    <a:pt x="986591" y="297800"/>
                    <a:pt x="1298134" y="434036"/>
                    <a:pt x="1406253" y="710213"/>
                  </a:cubicBezTo>
                  <a:cubicBezTo>
                    <a:pt x="1455525" y="836077"/>
                    <a:pt x="1455525" y="975894"/>
                    <a:pt x="1406253" y="1101758"/>
                  </a:cubicBezTo>
                  <a:cubicBezTo>
                    <a:pt x="1399471" y="1118817"/>
                    <a:pt x="1407805" y="1138143"/>
                    <a:pt x="1424864" y="1144925"/>
                  </a:cubicBezTo>
                  <a:cubicBezTo>
                    <a:pt x="1425007" y="1144982"/>
                    <a:pt x="1425160" y="1145039"/>
                    <a:pt x="1425303" y="1145096"/>
                  </a:cubicBezTo>
                  <a:cubicBezTo>
                    <a:pt x="1429093" y="1146706"/>
                    <a:pt x="1433180" y="1147516"/>
                    <a:pt x="1437304" y="1147477"/>
                  </a:cubicBezTo>
                  <a:cubicBezTo>
                    <a:pt x="1451182" y="1147506"/>
                    <a:pt x="1463631" y="1138934"/>
                    <a:pt x="1468546" y="1125951"/>
                  </a:cubicBezTo>
                  <a:cubicBezTo>
                    <a:pt x="1590095" y="815712"/>
                    <a:pt x="1437123" y="465678"/>
                    <a:pt x="1126884" y="344129"/>
                  </a:cubicBezTo>
                  <a:cubicBezTo>
                    <a:pt x="1119007" y="341043"/>
                    <a:pt x="1111073" y="338129"/>
                    <a:pt x="1103072" y="335376"/>
                  </a:cubicBezTo>
                  <a:cubicBezTo>
                    <a:pt x="1191711" y="304706"/>
                    <a:pt x="1271931" y="253680"/>
                    <a:pt x="1337291" y="186405"/>
                  </a:cubicBezTo>
                  <a:cubicBezTo>
                    <a:pt x="1590133" y="338052"/>
                    <a:pt x="1744942" y="611182"/>
                    <a:pt x="1745152" y="906019"/>
                  </a:cubicBezTo>
                  <a:cubicBezTo>
                    <a:pt x="1745619" y="1092461"/>
                    <a:pt x="1683316" y="1273645"/>
                    <a:pt x="1568273" y="1420369"/>
                  </a:cubicBezTo>
                  <a:cubicBezTo>
                    <a:pt x="1556919" y="1434961"/>
                    <a:pt x="1559472" y="1455973"/>
                    <a:pt x="1573988" y="1467422"/>
                  </a:cubicBezTo>
                  <a:cubicBezTo>
                    <a:pt x="1579970" y="1471947"/>
                    <a:pt x="1587256" y="1474423"/>
                    <a:pt x="1594752" y="1474471"/>
                  </a:cubicBezTo>
                  <a:cubicBezTo>
                    <a:pt x="1605077" y="1474519"/>
                    <a:pt x="1614841" y="1469813"/>
                    <a:pt x="1621232" y="1461707"/>
                  </a:cubicBezTo>
                  <a:cubicBezTo>
                    <a:pt x="1745457" y="1303126"/>
                    <a:pt x="1812722" y="1107368"/>
                    <a:pt x="1812208" y="905924"/>
                  </a:cubicBezTo>
                  <a:cubicBezTo>
                    <a:pt x="1811684" y="405727"/>
                    <a:pt x="1406386" y="343"/>
                    <a:pt x="906190" y="-285"/>
                  </a:cubicBezTo>
                  <a:close/>
                </a:path>
              </a:pathLst>
            </a:custGeom>
            <a:solidFill>
              <a:srgbClr val="CC5500"/>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81DE0FF7-7626-5404-44D5-5E2938F97B25}"/>
                </a:ext>
              </a:extLst>
            </p:cNvPr>
            <p:cNvSpPr/>
            <p:nvPr/>
          </p:nvSpPr>
          <p:spPr>
            <a:xfrm>
              <a:off x="10859934" y="3780023"/>
              <a:ext cx="92130" cy="66675"/>
            </a:xfrm>
            <a:custGeom>
              <a:avLst/>
              <a:gdLst>
                <a:gd name="connsiteX0" fmla="*/ 29232 w 92130"/>
                <a:gd name="connsiteY0" fmla="*/ 66390 h 66675"/>
                <a:gd name="connsiteX1" fmla="*/ 62856 w 92130"/>
                <a:gd name="connsiteY1" fmla="*/ 66390 h 66675"/>
                <a:gd name="connsiteX2" fmla="*/ 91821 w 92130"/>
                <a:gd name="connsiteY2" fmla="*/ 28681 h 66675"/>
                <a:gd name="connsiteX3" fmla="*/ 62856 w 92130"/>
                <a:gd name="connsiteY3" fmla="*/ -285 h 66675"/>
                <a:gd name="connsiteX4" fmla="*/ 29232 w 92130"/>
                <a:gd name="connsiteY4" fmla="*/ -285 h 66675"/>
                <a:gd name="connsiteX5" fmla="*/ 267 w 92130"/>
                <a:gd name="connsiteY5" fmla="*/ 37424 h 66675"/>
                <a:gd name="connsiteX6" fmla="*/ 29232 w 92130"/>
                <a:gd name="connsiteY6" fmla="*/ 6639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130" h="66675">
                  <a:moveTo>
                    <a:pt x="29232" y="66390"/>
                  </a:moveTo>
                  <a:lnTo>
                    <a:pt x="62856" y="66390"/>
                  </a:lnTo>
                  <a:cubicBezTo>
                    <a:pt x="81267" y="63971"/>
                    <a:pt x="94231" y="47092"/>
                    <a:pt x="91821" y="28681"/>
                  </a:cubicBezTo>
                  <a:cubicBezTo>
                    <a:pt x="89840" y="13583"/>
                    <a:pt x="77953" y="1696"/>
                    <a:pt x="62856" y="-285"/>
                  </a:cubicBezTo>
                  <a:lnTo>
                    <a:pt x="29232" y="-285"/>
                  </a:lnTo>
                  <a:cubicBezTo>
                    <a:pt x="10821" y="2135"/>
                    <a:pt x="-2143" y="19013"/>
                    <a:pt x="267" y="37424"/>
                  </a:cubicBezTo>
                  <a:cubicBezTo>
                    <a:pt x="2248" y="52522"/>
                    <a:pt x="14135" y="64409"/>
                    <a:pt x="29232" y="66390"/>
                  </a:cubicBezTo>
                  <a:close/>
                </a:path>
              </a:pathLst>
            </a:custGeom>
            <a:solidFill>
              <a:srgbClr val="CC5500"/>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C780A505-ECEC-0F80-C7DB-641C74585ACE}"/>
                </a:ext>
              </a:extLst>
            </p:cNvPr>
            <p:cNvSpPr/>
            <p:nvPr/>
          </p:nvSpPr>
          <p:spPr>
            <a:xfrm>
              <a:off x="10857354" y="3913850"/>
              <a:ext cx="97290" cy="67151"/>
            </a:xfrm>
            <a:custGeom>
              <a:avLst/>
              <a:gdLst>
                <a:gd name="connsiteX0" fmla="*/ 31812 w 97290"/>
                <a:gd name="connsiteY0" fmla="*/ 66866 h 67151"/>
                <a:gd name="connsiteX1" fmla="*/ 65435 w 97290"/>
                <a:gd name="connsiteY1" fmla="*/ 66866 h 67151"/>
                <a:gd name="connsiteX2" fmla="*/ 97220 w 97290"/>
                <a:gd name="connsiteY2" fmla="*/ 31500 h 67151"/>
                <a:gd name="connsiteX3" fmla="*/ 65435 w 97290"/>
                <a:gd name="connsiteY3" fmla="*/ -285 h 67151"/>
                <a:gd name="connsiteX4" fmla="*/ 31812 w 97290"/>
                <a:gd name="connsiteY4" fmla="*/ -285 h 67151"/>
                <a:gd name="connsiteX5" fmla="*/ 27 w 97290"/>
                <a:gd name="connsiteY5" fmla="*/ 35081 h 67151"/>
                <a:gd name="connsiteX6" fmla="*/ 31812 w 97290"/>
                <a:gd name="connsiteY6" fmla="*/ 66866 h 6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290" h="67151">
                  <a:moveTo>
                    <a:pt x="31812" y="66866"/>
                  </a:moveTo>
                  <a:lnTo>
                    <a:pt x="65435" y="66866"/>
                  </a:lnTo>
                  <a:cubicBezTo>
                    <a:pt x="83981" y="65876"/>
                    <a:pt x="98211" y="50045"/>
                    <a:pt x="97220" y="31500"/>
                  </a:cubicBezTo>
                  <a:cubicBezTo>
                    <a:pt x="96306" y="14336"/>
                    <a:pt x="82600" y="629"/>
                    <a:pt x="65435" y="-285"/>
                  </a:cubicBezTo>
                  <a:lnTo>
                    <a:pt x="31812" y="-285"/>
                  </a:lnTo>
                  <a:cubicBezTo>
                    <a:pt x="13267" y="706"/>
                    <a:pt x="-963" y="16536"/>
                    <a:pt x="27" y="35081"/>
                  </a:cubicBezTo>
                  <a:cubicBezTo>
                    <a:pt x="942" y="52245"/>
                    <a:pt x="14648" y="65952"/>
                    <a:pt x="31812" y="66866"/>
                  </a:cubicBezTo>
                  <a:close/>
                </a:path>
              </a:pathLst>
            </a:custGeom>
            <a:solidFill>
              <a:srgbClr val="CC5500"/>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98B1266F-602A-7AF7-8461-3E41CECFA4F3}"/>
                </a:ext>
              </a:extLst>
            </p:cNvPr>
            <p:cNvSpPr/>
            <p:nvPr/>
          </p:nvSpPr>
          <p:spPr>
            <a:xfrm>
              <a:off x="9416707" y="3779262"/>
              <a:ext cx="100782" cy="67250"/>
            </a:xfrm>
            <a:custGeom>
              <a:avLst/>
              <a:gdLst>
                <a:gd name="connsiteX0" fmla="*/ 62760 w 100782"/>
                <a:gd name="connsiteY0" fmla="*/ 0 h 67250"/>
                <a:gd name="connsiteX1" fmla="*/ 29232 w 100782"/>
                <a:gd name="connsiteY1" fmla="*/ 0 h 67250"/>
                <a:gd name="connsiteX2" fmla="*/ 268 w 100782"/>
                <a:gd name="connsiteY2" fmla="*/ 37710 h 67250"/>
                <a:gd name="connsiteX3" fmla="*/ 29232 w 100782"/>
                <a:gd name="connsiteY3" fmla="*/ 66675 h 67250"/>
                <a:gd name="connsiteX4" fmla="*/ 62760 w 100782"/>
                <a:gd name="connsiteY4" fmla="*/ 66675 h 67250"/>
                <a:gd name="connsiteX5" fmla="*/ 100471 w 100782"/>
                <a:gd name="connsiteY5" fmla="*/ 37710 h 67250"/>
                <a:gd name="connsiteX6" fmla="*/ 71508 w 100782"/>
                <a:gd name="connsiteY6" fmla="*/ 0 h 67250"/>
                <a:gd name="connsiteX7" fmla="*/ 62760 w 100782"/>
                <a:gd name="connsiteY7" fmla="*/ 0 h 6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82" h="67250">
                  <a:moveTo>
                    <a:pt x="62760" y="0"/>
                  </a:moveTo>
                  <a:lnTo>
                    <a:pt x="29232" y="0"/>
                  </a:lnTo>
                  <a:cubicBezTo>
                    <a:pt x="10820" y="2420"/>
                    <a:pt x="-2148" y="19298"/>
                    <a:pt x="268" y="37710"/>
                  </a:cubicBezTo>
                  <a:cubicBezTo>
                    <a:pt x="2249" y="52816"/>
                    <a:pt x="14133" y="64694"/>
                    <a:pt x="29232" y="66675"/>
                  </a:cubicBezTo>
                  <a:lnTo>
                    <a:pt x="62760" y="66675"/>
                  </a:lnTo>
                  <a:cubicBezTo>
                    <a:pt x="81171" y="69095"/>
                    <a:pt x="98056" y="56121"/>
                    <a:pt x="100471" y="37710"/>
                  </a:cubicBezTo>
                  <a:cubicBezTo>
                    <a:pt x="102888" y="19298"/>
                    <a:pt x="89920" y="2420"/>
                    <a:pt x="71508" y="0"/>
                  </a:cubicBezTo>
                  <a:cubicBezTo>
                    <a:pt x="68604" y="-380"/>
                    <a:pt x="65664" y="-380"/>
                    <a:pt x="62760" y="0"/>
                  </a:cubicBezTo>
                  <a:close/>
                </a:path>
              </a:pathLst>
            </a:custGeom>
            <a:solidFill>
              <a:srgbClr val="CC5500"/>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BBCB612B-D79B-AF03-2D69-BECD97A3EDF3}"/>
                </a:ext>
              </a:extLst>
            </p:cNvPr>
            <p:cNvSpPr/>
            <p:nvPr/>
          </p:nvSpPr>
          <p:spPr>
            <a:xfrm>
              <a:off x="9414125" y="3913800"/>
              <a:ext cx="100776" cy="67249"/>
            </a:xfrm>
            <a:custGeom>
              <a:avLst/>
              <a:gdLst>
                <a:gd name="connsiteX0" fmla="*/ 65342 w 100776"/>
                <a:gd name="connsiteY0" fmla="*/ -235 h 67249"/>
                <a:gd name="connsiteX1" fmla="*/ 31814 w 100776"/>
                <a:gd name="connsiteY1" fmla="*/ -235 h 67249"/>
                <a:gd name="connsiteX2" fmla="*/ 27 w 100776"/>
                <a:gd name="connsiteY2" fmla="*/ 35131 h 67249"/>
                <a:gd name="connsiteX3" fmla="*/ 31814 w 100776"/>
                <a:gd name="connsiteY3" fmla="*/ 66916 h 67249"/>
                <a:gd name="connsiteX4" fmla="*/ 65342 w 100776"/>
                <a:gd name="connsiteY4" fmla="*/ 66916 h 67249"/>
                <a:gd name="connsiteX5" fmla="*/ 100706 w 100776"/>
                <a:gd name="connsiteY5" fmla="*/ 35131 h 67249"/>
                <a:gd name="connsiteX6" fmla="*/ 68919 w 100776"/>
                <a:gd name="connsiteY6" fmla="*/ -235 h 67249"/>
                <a:gd name="connsiteX7" fmla="*/ 65342 w 100776"/>
                <a:gd name="connsiteY7" fmla="*/ -235 h 6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76" h="67249">
                  <a:moveTo>
                    <a:pt x="65342" y="-235"/>
                  </a:moveTo>
                  <a:lnTo>
                    <a:pt x="31814" y="-235"/>
                  </a:lnTo>
                  <a:cubicBezTo>
                    <a:pt x="13271" y="755"/>
                    <a:pt x="-961" y="16586"/>
                    <a:pt x="27" y="35131"/>
                  </a:cubicBezTo>
                  <a:cubicBezTo>
                    <a:pt x="941" y="52295"/>
                    <a:pt x="14652" y="66002"/>
                    <a:pt x="31814" y="66916"/>
                  </a:cubicBezTo>
                  <a:lnTo>
                    <a:pt x="65342" y="66916"/>
                  </a:lnTo>
                  <a:cubicBezTo>
                    <a:pt x="83885" y="67906"/>
                    <a:pt x="99719" y="53676"/>
                    <a:pt x="100706" y="35131"/>
                  </a:cubicBezTo>
                  <a:cubicBezTo>
                    <a:pt x="101694" y="16586"/>
                    <a:pt x="87463" y="755"/>
                    <a:pt x="68919" y="-235"/>
                  </a:cubicBezTo>
                  <a:cubicBezTo>
                    <a:pt x="67728" y="-302"/>
                    <a:pt x="66533" y="-302"/>
                    <a:pt x="65342" y="-235"/>
                  </a:cubicBezTo>
                  <a:close/>
                </a:path>
              </a:pathLst>
            </a:custGeom>
            <a:solidFill>
              <a:srgbClr val="CC5500"/>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9840C910-8C6D-BF17-C8CC-B2ED9D528874}"/>
                </a:ext>
              </a:extLst>
            </p:cNvPr>
            <p:cNvSpPr/>
            <p:nvPr/>
          </p:nvSpPr>
          <p:spPr>
            <a:xfrm>
              <a:off x="9514034" y="3746019"/>
              <a:ext cx="1342293" cy="1241869"/>
            </a:xfrm>
            <a:custGeom>
              <a:avLst/>
              <a:gdLst>
                <a:gd name="connsiteX0" fmla="*/ 1339224 w 1342293"/>
                <a:gd name="connsiteY0" fmla="*/ 860584 h 1241869"/>
                <a:gd name="connsiteX1" fmla="*/ 1338557 w 1342293"/>
                <a:gd name="connsiteY1" fmla="*/ 858584 h 1241869"/>
                <a:gd name="connsiteX2" fmla="*/ 1338557 w 1342293"/>
                <a:gd name="connsiteY2" fmla="*/ 857918 h 1241869"/>
                <a:gd name="connsiteX3" fmla="*/ 1015374 w 1342293"/>
                <a:gd name="connsiteY3" fmla="*/ 186691 h 1241869"/>
                <a:gd name="connsiteX4" fmla="*/ 985179 w 1342293"/>
                <a:gd name="connsiteY4" fmla="*/ 167641 h 1241869"/>
                <a:gd name="connsiteX5" fmla="*/ 905550 w 1342293"/>
                <a:gd name="connsiteY5" fmla="*/ 167641 h 1241869"/>
                <a:gd name="connsiteX6" fmla="*/ 905550 w 1342293"/>
                <a:gd name="connsiteY6" fmla="*/ 66866 h 1241869"/>
                <a:gd name="connsiteX7" fmla="*/ 838875 w 1342293"/>
                <a:gd name="connsiteY7" fmla="*/ -285 h 1241869"/>
                <a:gd name="connsiteX8" fmla="*/ 502548 w 1342293"/>
                <a:gd name="connsiteY8" fmla="*/ -285 h 1241869"/>
                <a:gd name="connsiteX9" fmla="*/ 435873 w 1342293"/>
                <a:gd name="connsiteY9" fmla="*/ 66866 h 1241869"/>
                <a:gd name="connsiteX10" fmla="*/ 435873 w 1342293"/>
                <a:gd name="connsiteY10" fmla="*/ 167545 h 1241869"/>
                <a:gd name="connsiteX11" fmla="*/ 356148 w 1342293"/>
                <a:gd name="connsiteY11" fmla="*/ 167545 h 1241869"/>
                <a:gd name="connsiteX12" fmla="*/ 325954 w 1342293"/>
                <a:gd name="connsiteY12" fmla="*/ 186595 h 1241869"/>
                <a:gd name="connsiteX13" fmla="*/ 2771 w 1342293"/>
                <a:gd name="connsiteY13" fmla="*/ 857918 h 1241869"/>
                <a:gd name="connsiteX14" fmla="*/ 2771 w 1342293"/>
                <a:gd name="connsiteY14" fmla="*/ 858584 h 1241869"/>
                <a:gd name="connsiteX15" fmla="*/ 2104 w 1342293"/>
                <a:gd name="connsiteY15" fmla="*/ 860584 h 1241869"/>
                <a:gd name="connsiteX16" fmla="*/ 9 w 1342293"/>
                <a:gd name="connsiteY16" fmla="*/ 871062 h 1241869"/>
                <a:gd name="connsiteX17" fmla="*/ 9 w 1342293"/>
                <a:gd name="connsiteY17" fmla="*/ 872395 h 1241869"/>
                <a:gd name="connsiteX18" fmla="*/ 9 w 1342293"/>
                <a:gd name="connsiteY18" fmla="*/ 1073754 h 1241869"/>
                <a:gd name="connsiteX19" fmla="*/ 33537 w 1342293"/>
                <a:gd name="connsiteY19" fmla="*/ 1107282 h 1241869"/>
                <a:gd name="connsiteX20" fmla="*/ 133930 w 1342293"/>
                <a:gd name="connsiteY20" fmla="*/ 1107282 h 1241869"/>
                <a:gd name="connsiteX21" fmla="*/ 133930 w 1342293"/>
                <a:gd name="connsiteY21" fmla="*/ 1208056 h 1241869"/>
                <a:gd name="connsiteX22" fmla="*/ 167553 w 1342293"/>
                <a:gd name="connsiteY22" fmla="*/ 1241585 h 1241869"/>
                <a:gd name="connsiteX23" fmla="*/ 1174441 w 1342293"/>
                <a:gd name="connsiteY23" fmla="*/ 1241585 h 1241869"/>
                <a:gd name="connsiteX24" fmla="*/ 1207969 w 1342293"/>
                <a:gd name="connsiteY24" fmla="*/ 1208056 h 1241869"/>
                <a:gd name="connsiteX25" fmla="*/ 1207969 w 1342293"/>
                <a:gd name="connsiteY25" fmla="*/ 1107282 h 1241869"/>
                <a:gd name="connsiteX26" fmla="*/ 1308648 w 1342293"/>
                <a:gd name="connsiteY26" fmla="*/ 1107282 h 1241869"/>
                <a:gd name="connsiteX27" fmla="*/ 1342272 w 1342293"/>
                <a:gd name="connsiteY27" fmla="*/ 1073754 h 1241869"/>
                <a:gd name="connsiteX28" fmla="*/ 1342272 w 1342293"/>
                <a:gd name="connsiteY28" fmla="*/ 872395 h 1241869"/>
                <a:gd name="connsiteX29" fmla="*/ 1342272 w 1342293"/>
                <a:gd name="connsiteY29" fmla="*/ 871062 h 1241869"/>
                <a:gd name="connsiteX30" fmla="*/ 1340271 w 1342293"/>
                <a:gd name="connsiteY30" fmla="*/ 860584 h 1241869"/>
                <a:gd name="connsiteX31" fmla="*/ 502548 w 1342293"/>
                <a:gd name="connsiteY31" fmla="*/ 66866 h 1241869"/>
                <a:gd name="connsiteX32" fmla="*/ 838209 w 1342293"/>
                <a:gd name="connsiteY32" fmla="*/ 66866 h 1241869"/>
                <a:gd name="connsiteX33" fmla="*/ 838209 w 1342293"/>
                <a:gd name="connsiteY33" fmla="*/ 167545 h 1241869"/>
                <a:gd name="connsiteX34" fmla="*/ 502548 w 1342293"/>
                <a:gd name="connsiteY34" fmla="*/ 167545 h 1241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2293" h="1241869">
                  <a:moveTo>
                    <a:pt x="1339224" y="860584"/>
                  </a:moveTo>
                  <a:cubicBezTo>
                    <a:pt x="1339081" y="859898"/>
                    <a:pt x="1338852" y="859222"/>
                    <a:pt x="1338557" y="858584"/>
                  </a:cubicBezTo>
                  <a:lnTo>
                    <a:pt x="1338557" y="857918"/>
                  </a:lnTo>
                  <a:lnTo>
                    <a:pt x="1015374" y="186691"/>
                  </a:lnTo>
                  <a:cubicBezTo>
                    <a:pt x="1009792" y="175080"/>
                    <a:pt x="998067" y="167679"/>
                    <a:pt x="985179" y="167641"/>
                  </a:cubicBezTo>
                  <a:lnTo>
                    <a:pt x="905550" y="167641"/>
                  </a:lnTo>
                  <a:lnTo>
                    <a:pt x="905550" y="66866"/>
                  </a:lnTo>
                  <a:cubicBezTo>
                    <a:pt x="905445" y="30004"/>
                    <a:pt x="875737" y="77"/>
                    <a:pt x="838875" y="-285"/>
                  </a:cubicBezTo>
                  <a:lnTo>
                    <a:pt x="502548" y="-285"/>
                  </a:lnTo>
                  <a:cubicBezTo>
                    <a:pt x="465691" y="77"/>
                    <a:pt x="435975" y="30004"/>
                    <a:pt x="435873" y="66866"/>
                  </a:cubicBezTo>
                  <a:lnTo>
                    <a:pt x="435873" y="167545"/>
                  </a:lnTo>
                  <a:lnTo>
                    <a:pt x="356148" y="167545"/>
                  </a:lnTo>
                  <a:cubicBezTo>
                    <a:pt x="343258" y="167565"/>
                    <a:pt x="331520" y="174965"/>
                    <a:pt x="325954" y="186595"/>
                  </a:cubicBezTo>
                  <a:lnTo>
                    <a:pt x="2771" y="857918"/>
                  </a:lnTo>
                  <a:lnTo>
                    <a:pt x="2771" y="858584"/>
                  </a:lnTo>
                  <a:cubicBezTo>
                    <a:pt x="2506" y="859232"/>
                    <a:pt x="2283" y="859908"/>
                    <a:pt x="2104" y="860584"/>
                  </a:cubicBezTo>
                  <a:cubicBezTo>
                    <a:pt x="698" y="863899"/>
                    <a:pt x="-15" y="867461"/>
                    <a:pt x="9" y="871062"/>
                  </a:cubicBezTo>
                  <a:cubicBezTo>
                    <a:pt x="-31" y="871510"/>
                    <a:pt x="-31" y="871948"/>
                    <a:pt x="9" y="872395"/>
                  </a:cubicBezTo>
                  <a:lnTo>
                    <a:pt x="9" y="1073754"/>
                  </a:lnTo>
                  <a:cubicBezTo>
                    <a:pt x="61" y="1092252"/>
                    <a:pt x="15041" y="1107235"/>
                    <a:pt x="33537" y="1107282"/>
                  </a:cubicBezTo>
                  <a:lnTo>
                    <a:pt x="133930" y="1107282"/>
                  </a:lnTo>
                  <a:lnTo>
                    <a:pt x="133930" y="1208056"/>
                  </a:lnTo>
                  <a:cubicBezTo>
                    <a:pt x="134035" y="1226564"/>
                    <a:pt x="149042" y="1241528"/>
                    <a:pt x="167553" y="1241585"/>
                  </a:cubicBezTo>
                  <a:lnTo>
                    <a:pt x="1174441" y="1241585"/>
                  </a:lnTo>
                  <a:cubicBezTo>
                    <a:pt x="1192939" y="1241528"/>
                    <a:pt x="1207921" y="1226554"/>
                    <a:pt x="1207969" y="1208056"/>
                  </a:cubicBezTo>
                  <a:lnTo>
                    <a:pt x="1207969" y="1107282"/>
                  </a:lnTo>
                  <a:lnTo>
                    <a:pt x="1308648" y="1107282"/>
                  </a:lnTo>
                  <a:cubicBezTo>
                    <a:pt x="1327184" y="1107282"/>
                    <a:pt x="1342214" y="1092290"/>
                    <a:pt x="1342272" y="1073754"/>
                  </a:cubicBezTo>
                  <a:lnTo>
                    <a:pt x="1342272" y="872395"/>
                  </a:lnTo>
                  <a:cubicBezTo>
                    <a:pt x="1342234" y="871948"/>
                    <a:pt x="1342234" y="871510"/>
                    <a:pt x="1342272" y="871062"/>
                  </a:cubicBezTo>
                  <a:cubicBezTo>
                    <a:pt x="1342272" y="867471"/>
                    <a:pt x="1341586" y="863919"/>
                    <a:pt x="1340271" y="860584"/>
                  </a:cubicBezTo>
                  <a:close/>
                  <a:moveTo>
                    <a:pt x="502548" y="66866"/>
                  </a:moveTo>
                  <a:lnTo>
                    <a:pt x="838209" y="66866"/>
                  </a:lnTo>
                  <a:lnTo>
                    <a:pt x="838209" y="167545"/>
                  </a:lnTo>
                  <a:lnTo>
                    <a:pt x="502548" y="167545"/>
                  </a:lnTo>
                  <a:close/>
                </a:path>
              </a:pathLst>
            </a:custGeom>
            <a:solidFill>
              <a:srgbClr val="CC5500"/>
            </a:solidFill>
            <a:ln w="9525" cap="flat">
              <a:noFill/>
              <a:prstDash val="solid"/>
              <a:miter/>
            </a:ln>
          </p:spPr>
          <p:txBody>
            <a:bodyPr rtlCol="0" anchor="ctr"/>
            <a:lstStyle/>
            <a:p>
              <a:endParaRPr lang="en-IN" dirty="0"/>
            </a:p>
          </p:txBody>
        </p:sp>
        <p:sp>
          <p:nvSpPr>
            <p:cNvPr id="105" name="Freeform: Shape 104">
              <a:extLst>
                <a:ext uri="{FF2B5EF4-FFF2-40B4-BE49-F238E27FC236}">
                  <a16:creationId xmlns:a16="http://schemas.microsoft.com/office/drawing/2014/main" xmlns="" id="{7A46F4DE-78E3-2EA3-CB7D-FB045B7292CD}"/>
                </a:ext>
              </a:extLst>
            </p:cNvPr>
            <p:cNvSpPr/>
            <p:nvPr/>
          </p:nvSpPr>
          <p:spPr>
            <a:xfrm>
              <a:off x="9584242" y="3958236"/>
              <a:ext cx="1198285" cy="628745"/>
            </a:xfrm>
            <a:custGeom>
              <a:avLst/>
              <a:gdLst>
                <a:gd name="connsiteX0" fmla="*/ 901255 w 1198285"/>
                <a:gd name="connsiteY0" fmla="*/ 5144 h 628745"/>
                <a:gd name="connsiteX1" fmla="*/ 892683 w 1198285"/>
                <a:gd name="connsiteY1" fmla="*/ -285 h 628745"/>
                <a:gd name="connsiteX2" fmla="*/ 305562 w 1198285"/>
                <a:gd name="connsiteY2" fmla="*/ -285 h 628745"/>
                <a:gd name="connsiteX3" fmla="*/ 296989 w 1198285"/>
                <a:gd name="connsiteY3" fmla="*/ 5144 h 628745"/>
                <a:gd name="connsiteX4" fmla="*/ 952 w 1198285"/>
                <a:gd name="connsiteY4" fmla="*/ 614744 h 628745"/>
                <a:gd name="connsiteX5" fmla="*/ 5315 w 1198285"/>
                <a:gd name="connsiteY5" fmla="*/ 627488 h 628745"/>
                <a:gd name="connsiteX6" fmla="*/ 9525 w 1198285"/>
                <a:gd name="connsiteY6" fmla="*/ 628460 h 628745"/>
                <a:gd name="connsiteX7" fmla="*/ 1188720 w 1198285"/>
                <a:gd name="connsiteY7" fmla="*/ 628460 h 628745"/>
                <a:gd name="connsiteX8" fmla="*/ 1198264 w 1198285"/>
                <a:gd name="connsiteY8" fmla="*/ 618954 h 628745"/>
                <a:gd name="connsiteX9" fmla="*/ 1197292 w 1198285"/>
                <a:gd name="connsiteY9" fmla="*/ 614744 h 62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8285" h="628745">
                  <a:moveTo>
                    <a:pt x="901255" y="5144"/>
                  </a:moveTo>
                  <a:cubicBezTo>
                    <a:pt x="899684" y="1839"/>
                    <a:pt x="896350" y="-276"/>
                    <a:pt x="892683" y="-285"/>
                  </a:cubicBezTo>
                  <a:lnTo>
                    <a:pt x="305562" y="-285"/>
                  </a:lnTo>
                  <a:cubicBezTo>
                    <a:pt x="301898" y="-276"/>
                    <a:pt x="298565" y="1839"/>
                    <a:pt x="296989" y="5144"/>
                  </a:cubicBezTo>
                  <a:lnTo>
                    <a:pt x="952" y="614744"/>
                  </a:lnTo>
                  <a:cubicBezTo>
                    <a:pt x="-1362" y="619468"/>
                    <a:pt x="590" y="625174"/>
                    <a:pt x="5315" y="627488"/>
                  </a:cubicBezTo>
                  <a:cubicBezTo>
                    <a:pt x="6625" y="628127"/>
                    <a:pt x="8066" y="628460"/>
                    <a:pt x="9525" y="628460"/>
                  </a:cubicBezTo>
                  <a:lnTo>
                    <a:pt x="1188720" y="628460"/>
                  </a:lnTo>
                  <a:cubicBezTo>
                    <a:pt x="1193978" y="628470"/>
                    <a:pt x="1198254" y="624212"/>
                    <a:pt x="1198264" y="618954"/>
                  </a:cubicBezTo>
                  <a:cubicBezTo>
                    <a:pt x="1198264" y="617497"/>
                    <a:pt x="1197931" y="616059"/>
                    <a:pt x="1197292" y="614744"/>
                  </a:cubicBezTo>
                  <a:close/>
                </a:path>
              </a:pathLst>
            </a:custGeom>
            <a:solidFill>
              <a:srgbClr val="FFFFFF">
                <a:alpha val="50000"/>
              </a:srgbClr>
            </a:solidFill>
            <a:ln w="9525" cap="flat">
              <a:noFill/>
              <a:prstDash val="solid"/>
              <a:miter/>
            </a:ln>
          </p:spPr>
          <p:txBody>
            <a:bodyPr rtlCol="0" anchor="ctr"/>
            <a:lstStyle/>
            <a:p>
              <a:endParaRPr lang="en-IN"/>
            </a:p>
          </p:txBody>
        </p:sp>
      </p:grpSp>
      <p:sp>
        <p:nvSpPr>
          <p:cNvPr id="3" name="Title 1">
            <a:extLst>
              <a:ext uri="{FF2B5EF4-FFF2-40B4-BE49-F238E27FC236}">
                <a16:creationId xmlns:a16="http://schemas.microsoft.com/office/drawing/2014/main" xmlns="" id="{4889F5E2-F28D-FB20-E6B9-D4F5EBD697EF}"/>
              </a:ext>
            </a:extLst>
          </p:cNvPr>
          <p:cNvSpPr>
            <a:spLocks noGrp="1"/>
          </p:cNvSpPr>
          <p:nvPr>
            <p:ph type="title"/>
          </p:nvPr>
        </p:nvSpPr>
        <p:spPr>
          <a:xfrm>
            <a:off x="838200" y="365125"/>
            <a:ext cx="10515600" cy="1325563"/>
          </a:xfrm>
        </p:spPr>
        <p:txBody>
          <a:bodyPr/>
          <a:lstStyle/>
          <a:p>
            <a:endParaRPr lang="en-IN" dirty="0"/>
          </a:p>
        </p:txBody>
      </p:sp>
    </p:spTree>
    <p:extLst>
      <p:ext uri="{BB962C8B-B14F-4D97-AF65-F5344CB8AC3E}">
        <p14:creationId xmlns:p14="http://schemas.microsoft.com/office/powerpoint/2010/main" xmlns="" val="415566364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9F32EB18-9947-9500-9EA5-18F4B77B7E8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xmlns="" id="{575E349C-CBCC-C3B1-BE43-3ED44F7E82FE}"/>
              </a:ext>
            </a:extLst>
          </p:cNvPr>
          <p:cNvSpPr>
            <a:spLocks noGrp="1"/>
          </p:cNvSpPr>
          <p:nvPr>
            <p:ph type="title"/>
          </p:nvPr>
        </p:nvSpPr>
        <p:spPr/>
        <p:txBody>
          <a:bodyPr/>
          <a:lstStyle/>
          <a:p>
            <a:endParaRPr lang="en-IN" dirty="0"/>
          </a:p>
        </p:txBody>
      </p:sp>
      <p:sp>
        <p:nvSpPr>
          <p:cNvPr id="6" name="Freeform: Shape 5">
            <a:extLst>
              <a:ext uri="{FF2B5EF4-FFF2-40B4-BE49-F238E27FC236}">
                <a16:creationId xmlns:a16="http://schemas.microsoft.com/office/drawing/2014/main" xmlns="" id="{E6AC2CF3-9451-5009-3857-EC3ADFC500EC}"/>
              </a:ext>
            </a:extLst>
          </p:cNvPr>
          <p:cNvSpPr/>
          <p:nvPr/>
        </p:nvSpPr>
        <p:spPr>
          <a:xfrm>
            <a:off x="475529" y="4134304"/>
            <a:ext cx="793033" cy="2016731"/>
          </a:xfrm>
          <a:custGeom>
            <a:avLst/>
            <a:gdLst>
              <a:gd name="connsiteX0" fmla="*/ 611251 w 793033"/>
              <a:gd name="connsiteY0" fmla="*/ 814057 h 2016731"/>
              <a:gd name="connsiteX1" fmla="*/ 612965 w 793033"/>
              <a:gd name="connsiteY1" fmla="*/ 818153 h 2016731"/>
              <a:gd name="connsiteX2" fmla="*/ 651065 w 793033"/>
              <a:gd name="connsiteY2" fmla="*/ 1007986 h 2016731"/>
              <a:gd name="connsiteX3" fmla="*/ 453421 w 793033"/>
              <a:gd name="connsiteY3" fmla="*/ 1408036 h 2016731"/>
              <a:gd name="connsiteX4" fmla="*/ 521716 w 793033"/>
              <a:gd name="connsiteY4" fmla="*/ 1452994 h 2016731"/>
              <a:gd name="connsiteX5" fmla="*/ 643731 w 793033"/>
              <a:gd name="connsiteY5" fmla="*/ 710044 h 2016731"/>
              <a:gd name="connsiteX6" fmla="*/ 409797 w 793033"/>
              <a:gd name="connsiteY6" fmla="*/ 483825 h 2016731"/>
              <a:gd name="connsiteX7" fmla="*/ 140525 w 793033"/>
              <a:gd name="connsiteY7" fmla="*/ 100634 h 2016731"/>
              <a:gd name="connsiteX8" fmla="*/ 72421 w 793033"/>
              <a:gd name="connsiteY8" fmla="*/ 80822 h 2016731"/>
              <a:gd name="connsiteX9" fmla="*/ 64897 w 793033"/>
              <a:gd name="connsiteY9" fmla="*/ 111302 h 2016731"/>
              <a:gd name="connsiteX10" fmla="*/ 371697 w 793033"/>
              <a:gd name="connsiteY10" fmla="*/ 553167 h 2016731"/>
              <a:gd name="connsiteX11" fmla="*/ 610870 w 793033"/>
              <a:gd name="connsiteY11" fmla="*/ 814628 h 2016731"/>
              <a:gd name="connsiteX12" fmla="*/ 560292 w 793033"/>
              <a:gd name="connsiteY12" fmla="*/ 861205 h 2016731"/>
              <a:gd name="connsiteX13" fmla="*/ 340550 w 793033"/>
              <a:gd name="connsiteY13" fmla="*/ 861205 h 2016731"/>
              <a:gd name="connsiteX14" fmla="*/ 308070 w 793033"/>
              <a:gd name="connsiteY14" fmla="*/ 828725 h 2016731"/>
              <a:gd name="connsiteX15" fmla="*/ 340550 w 793033"/>
              <a:gd name="connsiteY15" fmla="*/ 796245 h 2016731"/>
              <a:gd name="connsiteX16" fmla="*/ 530193 w 793033"/>
              <a:gd name="connsiteY16" fmla="*/ 796245 h 2016731"/>
              <a:gd name="connsiteX17" fmla="*/ 396271 w 793033"/>
              <a:gd name="connsiteY17" fmla="*/ 645845 h 2016731"/>
              <a:gd name="connsiteX18" fmla="*/ 207486 w 793033"/>
              <a:gd name="connsiteY18" fmla="*/ 975505 h 2016731"/>
              <a:gd name="connsiteX19" fmla="*/ 403796 w 793033"/>
              <a:gd name="connsiteY19" fmla="*/ 975505 h 2016731"/>
              <a:gd name="connsiteX20" fmla="*/ 436276 w 793033"/>
              <a:gd name="connsiteY20" fmla="*/ 1007986 h 2016731"/>
              <a:gd name="connsiteX21" fmla="*/ 403796 w 793033"/>
              <a:gd name="connsiteY21" fmla="*/ 1040466 h 2016731"/>
              <a:gd name="connsiteX22" fmla="*/ 207486 w 793033"/>
              <a:gd name="connsiteY22" fmla="*/ 1040466 h 2016731"/>
              <a:gd name="connsiteX23" fmla="*/ 396367 w 793033"/>
              <a:gd name="connsiteY23" fmla="*/ 1370126 h 2016731"/>
              <a:gd name="connsiteX24" fmla="*/ 510667 w 793033"/>
              <a:gd name="connsiteY24" fmla="*/ 1250873 h 2016731"/>
              <a:gd name="connsiteX25" fmla="*/ 374554 w 793033"/>
              <a:gd name="connsiteY25" fmla="*/ 1250873 h 2016731"/>
              <a:gd name="connsiteX26" fmla="*/ 342074 w 793033"/>
              <a:gd name="connsiteY26" fmla="*/ 1218393 h 2016731"/>
              <a:gd name="connsiteX27" fmla="*/ 374554 w 793033"/>
              <a:gd name="connsiteY27" fmla="*/ 1185913 h 2016731"/>
              <a:gd name="connsiteX28" fmla="*/ 547243 w 793033"/>
              <a:gd name="connsiteY28" fmla="*/ 1185913 h 2016731"/>
              <a:gd name="connsiteX29" fmla="*/ 585343 w 793033"/>
              <a:gd name="connsiteY29" fmla="*/ 1040466 h 2016731"/>
              <a:gd name="connsiteX30" fmla="*/ 519906 w 793033"/>
              <a:gd name="connsiteY30" fmla="*/ 1040466 h 2016731"/>
              <a:gd name="connsiteX31" fmla="*/ 487426 w 793033"/>
              <a:gd name="connsiteY31" fmla="*/ 1007986 h 2016731"/>
              <a:gd name="connsiteX32" fmla="*/ 519906 w 793033"/>
              <a:gd name="connsiteY32" fmla="*/ 975505 h 2016731"/>
              <a:gd name="connsiteX33" fmla="*/ 585343 w 793033"/>
              <a:gd name="connsiteY33" fmla="*/ 975505 h 2016731"/>
              <a:gd name="connsiteX34" fmla="*/ 560482 w 793033"/>
              <a:gd name="connsiteY34" fmla="*/ 861205 h 2016731"/>
              <a:gd name="connsiteX35" fmla="*/ 561625 w 793033"/>
              <a:gd name="connsiteY35" fmla="*/ 322186 h 2016731"/>
              <a:gd name="connsiteX36" fmla="*/ 559625 w 793033"/>
              <a:gd name="connsiteY36" fmla="*/ 324948 h 2016731"/>
              <a:gd name="connsiteX37" fmla="*/ 454850 w 793033"/>
              <a:gd name="connsiteY37" fmla="*/ 434104 h 2016731"/>
              <a:gd name="connsiteX38" fmla="*/ 522668 w 793033"/>
              <a:gd name="connsiteY38" fmla="*/ 479920 h 2016731"/>
              <a:gd name="connsiteX39" fmla="*/ 727456 w 793033"/>
              <a:gd name="connsiteY39" fmla="*/ 110921 h 2016731"/>
              <a:gd name="connsiteX40" fmla="*/ 694975 w 793033"/>
              <a:gd name="connsiteY40" fmla="*/ 65201 h 2016731"/>
              <a:gd name="connsiteX41" fmla="*/ 694404 w 793033"/>
              <a:gd name="connsiteY41" fmla="*/ 65201 h 2016731"/>
              <a:gd name="connsiteX42" fmla="*/ 651989 w 793033"/>
              <a:gd name="connsiteY42" fmla="*/ 98434 h 2016731"/>
              <a:gd name="connsiteX43" fmla="*/ 651922 w 793033"/>
              <a:gd name="connsiteY43" fmla="*/ 99015 h 2016731"/>
              <a:gd name="connsiteX44" fmla="*/ 561625 w 793033"/>
              <a:gd name="connsiteY44" fmla="*/ 322376 h 2016731"/>
              <a:gd name="connsiteX45" fmla="*/ 465137 w 793033"/>
              <a:gd name="connsiteY45" fmla="*/ 337140 h 2016731"/>
              <a:gd name="connsiteX46" fmla="*/ 427037 w 793033"/>
              <a:gd name="connsiteY46" fmla="*/ 337140 h 2016731"/>
              <a:gd name="connsiteX47" fmla="*/ 392846 w 793033"/>
              <a:gd name="connsiteY47" fmla="*/ 306470 h 2016731"/>
              <a:gd name="connsiteX48" fmla="*/ 423520 w 793033"/>
              <a:gd name="connsiteY48" fmla="*/ 272275 h 2016731"/>
              <a:gd name="connsiteX49" fmla="*/ 427037 w 793033"/>
              <a:gd name="connsiteY49" fmla="*/ 272275 h 2016731"/>
              <a:gd name="connsiteX50" fmla="*/ 517906 w 793033"/>
              <a:gd name="connsiteY50" fmla="*/ 272275 h 2016731"/>
              <a:gd name="connsiteX51" fmla="*/ 568674 w 793033"/>
              <a:gd name="connsiteY51" fmla="*/ 170738 h 2016731"/>
              <a:gd name="connsiteX52" fmla="*/ 388556 w 793033"/>
              <a:gd name="connsiteY52" fmla="*/ 170738 h 2016731"/>
              <a:gd name="connsiteX53" fmla="*/ 356076 w 793033"/>
              <a:gd name="connsiteY53" fmla="*/ 138258 h 2016731"/>
              <a:gd name="connsiteX54" fmla="*/ 388556 w 793033"/>
              <a:gd name="connsiteY54" fmla="*/ 105778 h 2016731"/>
              <a:gd name="connsiteX55" fmla="*/ 585343 w 793033"/>
              <a:gd name="connsiteY55" fmla="*/ 105778 h 2016731"/>
              <a:gd name="connsiteX56" fmla="*/ 588010 w 793033"/>
              <a:gd name="connsiteY56" fmla="*/ 89395 h 2016731"/>
              <a:gd name="connsiteX57" fmla="*/ 588010 w 793033"/>
              <a:gd name="connsiteY57" fmla="*/ 89395 h 2016731"/>
              <a:gd name="connsiteX58" fmla="*/ 703834 w 793033"/>
              <a:gd name="connsiteY58" fmla="*/ 812 h 2016731"/>
              <a:gd name="connsiteX59" fmla="*/ 704500 w 793033"/>
              <a:gd name="connsiteY59" fmla="*/ 812 h 2016731"/>
              <a:gd name="connsiteX60" fmla="*/ 704500 w 793033"/>
              <a:gd name="connsiteY60" fmla="*/ 812 h 2016731"/>
              <a:gd name="connsiteX61" fmla="*/ 791845 w 793033"/>
              <a:gd name="connsiteY61" fmla="*/ 119589 h 2016731"/>
              <a:gd name="connsiteX62" fmla="*/ 572770 w 793033"/>
              <a:gd name="connsiteY62" fmla="*/ 521830 h 2016731"/>
              <a:gd name="connsiteX63" fmla="*/ 572770 w 793033"/>
              <a:gd name="connsiteY63" fmla="*/ 1494142 h 2016731"/>
              <a:gd name="connsiteX64" fmla="*/ 791845 w 793033"/>
              <a:gd name="connsiteY64" fmla="*/ 1896478 h 2016731"/>
              <a:gd name="connsiteX65" fmla="*/ 627634 w 793033"/>
              <a:gd name="connsiteY65" fmla="*/ 1994966 h 2016731"/>
              <a:gd name="connsiteX66" fmla="*/ 587819 w 793033"/>
              <a:gd name="connsiteY66" fmla="*/ 1925148 h 2016731"/>
              <a:gd name="connsiteX67" fmla="*/ 511619 w 793033"/>
              <a:gd name="connsiteY67" fmla="*/ 1734648 h 2016731"/>
              <a:gd name="connsiteX68" fmla="*/ 397319 w 793033"/>
              <a:gd name="connsiteY68" fmla="*/ 1619014 h 2016731"/>
              <a:gd name="connsiteX69" fmla="*/ 298545 w 793033"/>
              <a:gd name="connsiteY69" fmla="*/ 1713312 h 2016731"/>
              <a:gd name="connsiteX70" fmla="*/ 389128 w 793033"/>
              <a:gd name="connsiteY70" fmla="*/ 1713312 h 2016731"/>
              <a:gd name="connsiteX71" fmla="*/ 421608 w 793033"/>
              <a:gd name="connsiteY71" fmla="*/ 1745792 h 2016731"/>
              <a:gd name="connsiteX72" fmla="*/ 389128 w 793033"/>
              <a:gd name="connsiteY72" fmla="*/ 1778272 h 2016731"/>
              <a:gd name="connsiteX73" fmla="*/ 254254 w 793033"/>
              <a:gd name="connsiteY73" fmla="*/ 1778272 h 2016731"/>
              <a:gd name="connsiteX74" fmla="*/ 219773 w 793033"/>
              <a:gd name="connsiteY74" fmla="*/ 1859140 h 2016731"/>
              <a:gd name="connsiteX75" fmla="*/ 462661 w 793033"/>
              <a:gd name="connsiteY75" fmla="*/ 1860188 h 2016731"/>
              <a:gd name="connsiteX76" fmla="*/ 495046 w 793033"/>
              <a:gd name="connsiteY76" fmla="*/ 1892572 h 2016731"/>
              <a:gd name="connsiteX77" fmla="*/ 462661 w 793033"/>
              <a:gd name="connsiteY77" fmla="*/ 1924958 h 2016731"/>
              <a:gd name="connsiteX78" fmla="*/ 205486 w 793033"/>
              <a:gd name="connsiteY78" fmla="*/ 1923719 h 2016731"/>
              <a:gd name="connsiteX79" fmla="*/ 204914 w 793033"/>
              <a:gd name="connsiteY79" fmla="*/ 1926767 h 2016731"/>
              <a:gd name="connsiteX80" fmla="*/ 204914 w 793033"/>
              <a:gd name="connsiteY80" fmla="*/ 1926767 h 2016731"/>
              <a:gd name="connsiteX81" fmla="*/ 89090 w 793033"/>
              <a:gd name="connsiteY81" fmla="*/ 2015255 h 2016731"/>
              <a:gd name="connsiteX82" fmla="*/ 88423 w 793033"/>
              <a:gd name="connsiteY82" fmla="*/ 2015255 h 2016731"/>
              <a:gd name="connsiteX83" fmla="*/ 1079 w 793033"/>
              <a:gd name="connsiteY83" fmla="*/ 1896478 h 2016731"/>
              <a:gd name="connsiteX84" fmla="*/ 220154 w 793033"/>
              <a:gd name="connsiteY84" fmla="*/ 1494237 h 2016731"/>
              <a:gd name="connsiteX85" fmla="*/ 220154 w 793033"/>
              <a:gd name="connsiteY85" fmla="*/ 521830 h 2016731"/>
              <a:gd name="connsiteX86" fmla="*/ 1079 w 793033"/>
              <a:gd name="connsiteY86" fmla="*/ 119589 h 2016731"/>
              <a:gd name="connsiteX87" fmla="*/ 165195 w 793033"/>
              <a:gd name="connsiteY87" fmla="*/ 21291 h 2016731"/>
              <a:gd name="connsiteX88" fmla="*/ 205105 w 793033"/>
              <a:gd name="connsiteY88" fmla="*/ 91109 h 2016731"/>
              <a:gd name="connsiteX89" fmla="*/ 281781 w 793033"/>
              <a:gd name="connsiteY89" fmla="*/ 281609 h 2016731"/>
              <a:gd name="connsiteX90" fmla="*/ 396081 w 793033"/>
              <a:gd name="connsiteY90" fmla="*/ 397052 h 2016731"/>
              <a:gd name="connsiteX91" fmla="*/ 464851 w 793033"/>
              <a:gd name="connsiteY91" fmla="*/ 337235 h 2016731"/>
              <a:gd name="connsiteX92" fmla="*/ 206914 w 793033"/>
              <a:gd name="connsiteY92" fmla="*/ 1730171 h 2016731"/>
              <a:gd name="connsiteX93" fmla="*/ 337693 w 793033"/>
              <a:gd name="connsiteY93" fmla="*/ 1581867 h 2016731"/>
              <a:gd name="connsiteX94" fmla="*/ 269875 w 793033"/>
              <a:gd name="connsiteY94" fmla="*/ 1536147 h 2016731"/>
              <a:gd name="connsiteX95" fmla="*/ 65182 w 793033"/>
              <a:gd name="connsiteY95" fmla="*/ 1905431 h 2016731"/>
              <a:gd name="connsiteX96" fmla="*/ 97663 w 793033"/>
              <a:gd name="connsiteY96" fmla="*/ 1951056 h 2016731"/>
              <a:gd name="connsiteX97" fmla="*/ 97663 w 793033"/>
              <a:gd name="connsiteY97" fmla="*/ 1951056 h 2016731"/>
              <a:gd name="connsiteX98" fmla="*/ 97663 w 793033"/>
              <a:gd name="connsiteY98" fmla="*/ 1951056 h 2016731"/>
              <a:gd name="connsiteX99" fmla="*/ 139995 w 793033"/>
              <a:gd name="connsiteY99" fmla="*/ 1917719 h 2016731"/>
              <a:gd name="connsiteX100" fmla="*/ 140049 w 793033"/>
              <a:gd name="connsiteY100" fmla="*/ 1917242 h 2016731"/>
              <a:gd name="connsiteX101" fmla="*/ 140049 w 793033"/>
              <a:gd name="connsiteY101" fmla="*/ 1917242 h 2016731"/>
              <a:gd name="connsiteX102" fmla="*/ 206724 w 793033"/>
              <a:gd name="connsiteY102" fmla="*/ 1730267 h 2016731"/>
              <a:gd name="connsiteX103" fmla="*/ 719931 w 793033"/>
              <a:gd name="connsiteY103" fmla="*/ 1935530 h 2016731"/>
              <a:gd name="connsiteX104" fmla="*/ 727456 w 793033"/>
              <a:gd name="connsiteY104" fmla="*/ 1905146 h 2016731"/>
              <a:gd name="connsiteX105" fmla="*/ 417131 w 793033"/>
              <a:gd name="connsiteY105" fmla="*/ 1460995 h 2016731"/>
              <a:gd name="connsiteX106" fmla="*/ 140906 w 793033"/>
              <a:gd name="connsiteY106" fmla="*/ 1007700 h 2016731"/>
              <a:gd name="connsiteX107" fmla="*/ 338550 w 793033"/>
              <a:gd name="connsiteY107" fmla="*/ 608126 h 2016731"/>
              <a:gd name="connsiteX108" fmla="*/ 271018 w 793033"/>
              <a:gd name="connsiteY108" fmla="*/ 563359 h 2016731"/>
              <a:gd name="connsiteX109" fmla="*/ 148812 w 793033"/>
              <a:gd name="connsiteY109" fmla="*/ 1306309 h 2016731"/>
              <a:gd name="connsiteX110" fmla="*/ 381222 w 793033"/>
              <a:gd name="connsiteY110" fmla="*/ 1531575 h 2016731"/>
              <a:gd name="connsiteX111" fmla="*/ 652208 w 793033"/>
              <a:gd name="connsiteY111" fmla="*/ 1915718 h 2016731"/>
              <a:gd name="connsiteX112" fmla="*/ 720312 w 793033"/>
              <a:gd name="connsiteY112" fmla="*/ 1935626 h 2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793033" h="2016731">
                <a:moveTo>
                  <a:pt x="611251" y="814057"/>
                </a:moveTo>
                <a:cubicBezTo>
                  <a:pt x="611822" y="815390"/>
                  <a:pt x="612489" y="816724"/>
                  <a:pt x="612965" y="818153"/>
                </a:cubicBezTo>
                <a:cubicBezTo>
                  <a:pt x="638254" y="878236"/>
                  <a:pt x="651208" y="942797"/>
                  <a:pt x="651065" y="1007986"/>
                </a:cubicBezTo>
                <a:cubicBezTo>
                  <a:pt x="651065" y="1166196"/>
                  <a:pt x="574865" y="1309166"/>
                  <a:pt x="453421" y="1408036"/>
                </a:cubicBezTo>
                <a:cubicBezTo>
                  <a:pt x="477005" y="1421742"/>
                  <a:pt x="499808" y="1436754"/>
                  <a:pt x="521716" y="1452994"/>
                </a:cubicBezTo>
                <a:cubicBezTo>
                  <a:pt x="736981" y="1262494"/>
                  <a:pt x="793369" y="958265"/>
                  <a:pt x="643731" y="710044"/>
                </a:cubicBezTo>
                <a:cubicBezTo>
                  <a:pt x="586343" y="615899"/>
                  <a:pt x="505809" y="538022"/>
                  <a:pt x="409797" y="483825"/>
                </a:cubicBezTo>
                <a:cubicBezTo>
                  <a:pt x="266922" y="401243"/>
                  <a:pt x="165100" y="265703"/>
                  <a:pt x="140525" y="100634"/>
                </a:cubicBezTo>
                <a:cubicBezTo>
                  <a:pt x="134429" y="61391"/>
                  <a:pt x="91471" y="54629"/>
                  <a:pt x="72421" y="80822"/>
                </a:cubicBezTo>
                <a:cubicBezTo>
                  <a:pt x="66031" y="89614"/>
                  <a:pt x="63331" y="100549"/>
                  <a:pt x="64897" y="111302"/>
                </a:cubicBezTo>
                <a:cubicBezTo>
                  <a:pt x="90900" y="298850"/>
                  <a:pt x="210439" y="459346"/>
                  <a:pt x="371697" y="553167"/>
                </a:cubicBezTo>
                <a:cubicBezTo>
                  <a:pt x="478186" y="615270"/>
                  <a:pt x="561530" y="700138"/>
                  <a:pt x="610870" y="814628"/>
                </a:cubicBezTo>
                <a:close/>
                <a:moveTo>
                  <a:pt x="560292" y="861205"/>
                </a:moveTo>
                <a:lnTo>
                  <a:pt x="340550" y="861205"/>
                </a:lnTo>
                <a:cubicBezTo>
                  <a:pt x="322612" y="861205"/>
                  <a:pt x="308070" y="846661"/>
                  <a:pt x="308070" y="828725"/>
                </a:cubicBezTo>
                <a:cubicBezTo>
                  <a:pt x="308070" y="810790"/>
                  <a:pt x="322612" y="796245"/>
                  <a:pt x="340550" y="796245"/>
                </a:cubicBezTo>
                <a:lnTo>
                  <a:pt x="530193" y="796245"/>
                </a:lnTo>
                <a:cubicBezTo>
                  <a:pt x="496503" y="737342"/>
                  <a:pt x="450888" y="686117"/>
                  <a:pt x="396271" y="645845"/>
                </a:cubicBezTo>
                <a:cubicBezTo>
                  <a:pt x="290068" y="725093"/>
                  <a:pt x="217582" y="842060"/>
                  <a:pt x="207486" y="975505"/>
                </a:cubicBezTo>
                <a:lnTo>
                  <a:pt x="403796" y="975505"/>
                </a:lnTo>
                <a:cubicBezTo>
                  <a:pt x="421735" y="975505"/>
                  <a:pt x="436276" y="990050"/>
                  <a:pt x="436276" y="1007986"/>
                </a:cubicBezTo>
                <a:cubicBezTo>
                  <a:pt x="436276" y="1025921"/>
                  <a:pt x="421735" y="1040466"/>
                  <a:pt x="403796" y="1040466"/>
                </a:cubicBezTo>
                <a:lnTo>
                  <a:pt x="207486" y="1040466"/>
                </a:lnTo>
                <a:cubicBezTo>
                  <a:pt x="217582" y="1173816"/>
                  <a:pt x="290258" y="1290974"/>
                  <a:pt x="396367" y="1370126"/>
                </a:cubicBezTo>
                <a:cubicBezTo>
                  <a:pt x="440886" y="1337065"/>
                  <a:pt x="479520" y="1296755"/>
                  <a:pt x="510667" y="1250873"/>
                </a:cubicBezTo>
                <a:lnTo>
                  <a:pt x="374554" y="1250873"/>
                </a:lnTo>
                <a:cubicBezTo>
                  <a:pt x="356616" y="1250873"/>
                  <a:pt x="342074" y="1236329"/>
                  <a:pt x="342074" y="1218393"/>
                </a:cubicBezTo>
                <a:cubicBezTo>
                  <a:pt x="342074" y="1200457"/>
                  <a:pt x="356616" y="1185913"/>
                  <a:pt x="374554" y="1185913"/>
                </a:cubicBezTo>
                <a:lnTo>
                  <a:pt x="547243" y="1185913"/>
                </a:lnTo>
                <a:cubicBezTo>
                  <a:pt x="568474" y="1140079"/>
                  <a:pt x="581371" y="1090825"/>
                  <a:pt x="585343" y="1040466"/>
                </a:cubicBezTo>
                <a:lnTo>
                  <a:pt x="519906" y="1040466"/>
                </a:lnTo>
                <a:cubicBezTo>
                  <a:pt x="501970" y="1040466"/>
                  <a:pt x="487426" y="1025921"/>
                  <a:pt x="487426" y="1007986"/>
                </a:cubicBezTo>
                <a:cubicBezTo>
                  <a:pt x="487426" y="990050"/>
                  <a:pt x="501970" y="975505"/>
                  <a:pt x="519906" y="975505"/>
                </a:cubicBezTo>
                <a:lnTo>
                  <a:pt x="585343" y="975505"/>
                </a:lnTo>
                <a:cubicBezTo>
                  <a:pt x="582399" y="936434"/>
                  <a:pt x="574036" y="897972"/>
                  <a:pt x="560482" y="861205"/>
                </a:cubicBezTo>
                <a:close/>
                <a:moveTo>
                  <a:pt x="561625" y="322186"/>
                </a:moveTo>
                <a:cubicBezTo>
                  <a:pt x="561025" y="323157"/>
                  <a:pt x="560358" y="324081"/>
                  <a:pt x="559625" y="324948"/>
                </a:cubicBezTo>
                <a:cubicBezTo>
                  <a:pt x="529831" y="365934"/>
                  <a:pt x="494588" y="402663"/>
                  <a:pt x="454850" y="434104"/>
                </a:cubicBezTo>
                <a:cubicBezTo>
                  <a:pt x="478320" y="448059"/>
                  <a:pt x="500961" y="463356"/>
                  <a:pt x="522668" y="479920"/>
                </a:cubicBezTo>
                <a:cubicBezTo>
                  <a:pt x="633234" y="385670"/>
                  <a:pt x="705977" y="254606"/>
                  <a:pt x="727456" y="110921"/>
                </a:cubicBezTo>
                <a:cubicBezTo>
                  <a:pt x="730970" y="89357"/>
                  <a:pt x="716492" y="68983"/>
                  <a:pt x="694975" y="65201"/>
                </a:cubicBezTo>
                <a:lnTo>
                  <a:pt x="694404" y="65201"/>
                </a:lnTo>
                <a:cubicBezTo>
                  <a:pt x="673516" y="62668"/>
                  <a:pt x="654523" y="77546"/>
                  <a:pt x="651989" y="98434"/>
                </a:cubicBezTo>
                <a:cubicBezTo>
                  <a:pt x="651960" y="98625"/>
                  <a:pt x="651941" y="98825"/>
                  <a:pt x="651922" y="99015"/>
                </a:cubicBezTo>
                <a:cubicBezTo>
                  <a:pt x="640521" y="179730"/>
                  <a:pt x="609527" y="256416"/>
                  <a:pt x="561625" y="322376"/>
                </a:cubicBezTo>
                <a:close/>
                <a:moveTo>
                  <a:pt x="465137" y="337140"/>
                </a:moveTo>
                <a:lnTo>
                  <a:pt x="427037" y="337140"/>
                </a:lnTo>
                <a:cubicBezTo>
                  <a:pt x="409125" y="338112"/>
                  <a:pt x="393817" y="324377"/>
                  <a:pt x="392846" y="306470"/>
                </a:cubicBezTo>
                <a:cubicBezTo>
                  <a:pt x="391876" y="288553"/>
                  <a:pt x="405609" y="273246"/>
                  <a:pt x="423520" y="272275"/>
                </a:cubicBezTo>
                <a:cubicBezTo>
                  <a:pt x="424692" y="272208"/>
                  <a:pt x="425866" y="272208"/>
                  <a:pt x="427037" y="272275"/>
                </a:cubicBezTo>
                <a:lnTo>
                  <a:pt x="517906" y="272275"/>
                </a:lnTo>
                <a:cubicBezTo>
                  <a:pt x="539070" y="240719"/>
                  <a:pt x="556129" y="206600"/>
                  <a:pt x="568674" y="170738"/>
                </a:cubicBezTo>
                <a:lnTo>
                  <a:pt x="388556" y="170738"/>
                </a:lnTo>
                <a:cubicBezTo>
                  <a:pt x="370618" y="170738"/>
                  <a:pt x="356076" y="156194"/>
                  <a:pt x="356076" y="138258"/>
                </a:cubicBezTo>
                <a:cubicBezTo>
                  <a:pt x="356076" y="120322"/>
                  <a:pt x="370618" y="105778"/>
                  <a:pt x="388556" y="105778"/>
                </a:cubicBezTo>
                <a:lnTo>
                  <a:pt x="585343" y="105778"/>
                </a:lnTo>
                <a:lnTo>
                  <a:pt x="588010" y="89395"/>
                </a:lnTo>
                <a:lnTo>
                  <a:pt x="588010" y="89395"/>
                </a:lnTo>
                <a:cubicBezTo>
                  <a:pt x="595801" y="33102"/>
                  <a:pt x="647465" y="-6408"/>
                  <a:pt x="703834" y="812"/>
                </a:cubicBezTo>
                <a:lnTo>
                  <a:pt x="704500" y="812"/>
                </a:lnTo>
                <a:lnTo>
                  <a:pt x="704500" y="812"/>
                </a:lnTo>
                <a:cubicBezTo>
                  <a:pt x="761260" y="9756"/>
                  <a:pt x="800227" y="62744"/>
                  <a:pt x="791845" y="119589"/>
                </a:cubicBezTo>
                <a:cubicBezTo>
                  <a:pt x="768727" y="275371"/>
                  <a:pt x="691099" y="417903"/>
                  <a:pt x="572770" y="521830"/>
                </a:cubicBezTo>
                <a:cubicBezTo>
                  <a:pt x="866044" y="789482"/>
                  <a:pt x="865854" y="1226680"/>
                  <a:pt x="572770" y="1494142"/>
                </a:cubicBezTo>
                <a:cubicBezTo>
                  <a:pt x="690975" y="1598202"/>
                  <a:pt x="768575" y="1740715"/>
                  <a:pt x="791845" y="1896478"/>
                </a:cubicBezTo>
                <a:cubicBezTo>
                  <a:pt x="804703" y="1988299"/>
                  <a:pt x="701071" y="2051640"/>
                  <a:pt x="627634" y="1994966"/>
                </a:cubicBezTo>
                <a:cubicBezTo>
                  <a:pt x="605717" y="1977821"/>
                  <a:pt x="591410" y="1952742"/>
                  <a:pt x="587819" y="1925148"/>
                </a:cubicBezTo>
                <a:cubicBezTo>
                  <a:pt x="577942" y="1856492"/>
                  <a:pt x="551815" y="1791179"/>
                  <a:pt x="511619" y="1734648"/>
                </a:cubicBezTo>
                <a:cubicBezTo>
                  <a:pt x="480082" y="1690128"/>
                  <a:pt x="441467" y="1651066"/>
                  <a:pt x="397319" y="1619014"/>
                </a:cubicBezTo>
                <a:cubicBezTo>
                  <a:pt x="360294" y="1645856"/>
                  <a:pt x="327069" y="1677574"/>
                  <a:pt x="298545" y="1713312"/>
                </a:cubicBezTo>
                <a:lnTo>
                  <a:pt x="389128" y="1713312"/>
                </a:lnTo>
                <a:cubicBezTo>
                  <a:pt x="407066" y="1713312"/>
                  <a:pt x="421608" y="1727857"/>
                  <a:pt x="421608" y="1745792"/>
                </a:cubicBezTo>
                <a:cubicBezTo>
                  <a:pt x="421608" y="1763728"/>
                  <a:pt x="407066" y="1778272"/>
                  <a:pt x="389128" y="1778272"/>
                </a:cubicBezTo>
                <a:lnTo>
                  <a:pt x="254254" y="1778272"/>
                </a:lnTo>
                <a:cubicBezTo>
                  <a:pt x="240092" y="1804009"/>
                  <a:pt x="228540" y="1831098"/>
                  <a:pt x="219773" y="1859140"/>
                </a:cubicBezTo>
                <a:lnTo>
                  <a:pt x="462661" y="1860188"/>
                </a:lnTo>
                <a:cubicBezTo>
                  <a:pt x="480549" y="1860188"/>
                  <a:pt x="495046" y="1874685"/>
                  <a:pt x="495046" y="1892572"/>
                </a:cubicBezTo>
                <a:cubicBezTo>
                  <a:pt x="495046" y="1910461"/>
                  <a:pt x="480549" y="1924958"/>
                  <a:pt x="462661" y="1924958"/>
                </a:cubicBezTo>
                <a:lnTo>
                  <a:pt x="205486" y="1923719"/>
                </a:lnTo>
                <a:lnTo>
                  <a:pt x="204914" y="1926767"/>
                </a:lnTo>
                <a:lnTo>
                  <a:pt x="204914" y="1926767"/>
                </a:lnTo>
                <a:cubicBezTo>
                  <a:pt x="197124" y="1983051"/>
                  <a:pt x="145437" y="2022532"/>
                  <a:pt x="89090" y="2015255"/>
                </a:cubicBezTo>
                <a:lnTo>
                  <a:pt x="88423" y="2015255"/>
                </a:lnTo>
                <a:cubicBezTo>
                  <a:pt x="31666" y="2006311"/>
                  <a:pt x="-7300" y="1953323"/>
                  <a:pt x="1079" y="1896478"/>
                </a:cubicBezTo>
                <a:cubicBezTo>
                  <a:pt x="24314" y="1740735"/>
                  <a:pt x="101921" y="1598240"/>
                  <a:pt x="220154" y="1494237"/>
                </a:cubicBezTo>
                <a:cubicBezTo>
                  <a:pt x="-72930" y="1226585"/>
                  <a:pt x="-72740" y="789387"/>
                  <a:pt x="220154" y="521830"/>
                </a:cubicBezTo>
                <a:cubicBezTo>
                  <a:pt x="101869" y="417864"/>
                  <a:pt x="24251" y="275351"/>
                  <a:pt x="1079" y="119589"/>
                </a:cubicBezTo>
                <a:cubicBezTo>
                  <a:pt x="-11780" y="27578"/>
                  <a:pt x="91948" y="-35478"/>
                  <a:pt x="165195" y="21291"/>
                </a:cubicBezTo>
                <a:cubicBezTo>
                  <a:pt x="187256" y="38331"/>
                  <a:pt x="201618" y="63458"/>
                  <a:pt x="205105" y="91109"/>
                </a:cubicBezTo>
                <a:cubicBezTo>
                  <a:pt x="215127" y="159813"/>
                  <a:pt x="241415" y="225126"/>
                  <a:pt x="281781" y="281609"/>
                </a:cubicBezTo>
                <a:cubicBezTo>
                  <a:pt x="313302" y="326091"/>
                  <a:pt x="351916" y="365086"/>
                  <a:pt x="396081" y="397052"/>
                </a:cubicBezTo>
                <a:cubicBezTo>
                  <a:pt x="420730" y="379183"/>
                  <a:pt x="443744" y="359171"/>
                  <a:pt x="464851" y="337235"/>
                </a:cubicBezTo>
                <a:close/>
                <a:moveTo>
                  <a:pt x="206914" y="1730171"/>
                </a:moveTo>
                <a:cubicBezTo>
                  <a:pt x="241234" y="1673279"/>
                  <a:pt x="285536" y="1623034"/>
                  <a:pt x="337693" y="1581867"/>
                </a:cubicBezTo>
                <a:cubicBezTo>
                  <a:pt x="314269" y="1567875"/>
                  <a:pt x="291629" y="1552616"/>
                  <a:pt x="269875" y="1536147"/>
                </a:cubicBezTo>
                <a:cubicBezTo>
                  <a:pt x="159297" y="1630492"/>
                  <a:pt x="86591" y="1761661"/>
                  <a:pt x="65182" y="1905431"/>
                </a:cubicBezTo>
                <a:cubicBezTo>
                  <a:pt x="61621" y="1926986"/>
                  <a:pt x="76131" y="1947370"/>
                  <a:pt x="97663" y="1951056"/>
                </a:cubicBezTo>
                <a:lnTo>
                  <a:pt x="97663" y="1951056"/>
                </a:lnTo>
                <a:lnTo>
                  <a:pt x="97663" y="1951056"/>
                </a:lnTo>
                <a:cubicBezTo>
                  <a:pt x="118558" y="1953542"/>
                  <a:pt x="137510" y="1938616"/>
                  <a:pt x="139995" y="1917719"/>
                </a:cubicBezTo>
                <a:cubicBezTo>
                  <a:pt x="140014" y="1917566"/>
                  <a:pt x="140032" y="1917404"/>
                  <a:pt x="140049" y="1917242"/>
                </a:cubicBezTo>
                <a:lnTo>
                  <a:pt x="140049" y="1917242"/>
                </a:lnTo>
                <a:cubicBezTo>
                  <a:pt x="149457" y="1851063"/>
                  <a:pt x="172136" y="1787464"/>
                  <a:pt x="206724" y="1730267"/>
                </a:cubicBezTo>
                <a:close/>
                <a:moveTo>
                  <a:pt x="719931" y="1935530"/>
                </a:moveTo>
                <a:cubicBezTo>
                  <a:pt x="726303" y="1926767"/>
                  <a:pt x="729008" y="1915871"/>
                  <a:pt x="727456" y="1905146"/>
                </a:cubicBezTo>
                <a:cubicBezTo>
                  <a:pt x="700881" y="1715408"/>
                  <a:pt x="580771" y="1554911"/>
                  <a:pt x="417131" y="1460995"/>
                </a:cubicBezTo>
                <a:cubicBezTo>
                  <a:pt x="253492" y="1367078"/>
                  <a:pt x="140906" y="1199724"/>
                  <a:pt x="140906" y="1007700"/>
                </a:cubicBezTo>
                <a:cubicBezTo>
                  <a:pt x="140906" y="849395"/>
                  <a:pt x="217678" y="706234"/>
                  <a:pt x="338550" y="608126"/>
                </a:cubicBezTo>
                <a:cubicBezTo>
                  <a:pt x="315232" y="594458"/>
                  <a:pt x="292686" y="579513"/>
                  <a:pt x="271018" y="563359"/>
                </a:cubicBezTo>
                <a:cubicBezTo>
                  <a:pt x="55753" y="753859"/>
                  <a:pt x="-731" y="1058087"/>
                  <a:pt x="148812" y="1306309"/>
                </a:cubicBezTo>
                <a:cubicBezTo>
                  <a:pt x="205890" y="1399921"/>
                  <a:pt x="285876" y="1477445"/>
                  <a:pt x="381222" y="1531575"/>
                </a:cubicBezTo>
                <a:cubicBezTo>
                  <a:pt x="524668" y="1613871"/>
                  <a:pt x="627538" y="1750174"/>
                  <a:pt x="652208" y="1915718"/>
                </a:cubicBezTo>
                <a:cubicBezTo>
                  <a:pt x="658304" y="1954961"/>
                  <a:pt x="701262" y="1961724"/>
                  <a:pt x="720312" y="1935626"/>
                </a:cubicBezTo>
                <a:close/>
              </a:path>
            </a:pathLst>
          </a:custGeom>
          <a:solidFill>
            <a:srgbClr val="CC5500"/>
          </a:solidFill>
          <a:ln w="9525" cap="flat">
            <a:noFill/>
            <a:prstDash val="solid"/>
            <a:miter/>
          </a:ln>
        </p:spPr>
        <p:txBody>
          <a:bodyPr rtlCol="0" anchor="ctr"/>
          <a:lstStyle/>
          <a:p>
            <a:endParaRPr lang="en-IN"/>
          </a:p>
        </p:txBody>
      </p:sp>
      <p:grpSp>
        <p:nvGrpSpPr>
          <p:cNvPr id="15" name="Group 14">
            <a:extLst>
              <a:ext uri="{FF2B5EF4-FFF2-40B4-BE49-F238E27FC236}">
                <a16:creationId xmlns:a16="http://schemas.microsoft.com/office/drawing/2014/main" xmlns="" id="{97B27431-EEEB-DB34-E1D0-35C5A3E60FB5}"/>
              </a:ext>
            </a:extLst>
          </p:cNvPr>
          <p:cNvGrpSpPr/>
          <p:nvPr/>
        </p:nvGrpSpPr>
        <p:grpSpPr>
          <a:xfrm>
            <a:off x="476694" y="1553599"/>
            <a:ext cx="792081" cy="2016799"/>
            <a:chOff x="6175160" y="2419228"/>
            <a:chExt cx="792081" cy="2016799"/>
          </a:xfrm>
          <a:solidFill>
            <a:srgbClr val="CC5500"/>
          </a:solidFill>
        </p:grpSpPr>
        <p:sp>
          <p:nvSpPr>
            <p:cNvPr id="7" name="Freeform: Shape 6">
              <a:extLst>
                <a:ext uri="{FF2B5EF4-FFF2-40B4-BE49-F238E27FC236}">
                  <a16:creationId xmlns:a16="http://schemas.microsoft.com/office/drawing/2014/main" xmlns="" id="{3EC78799-0CDC-617C-FB96-5B7FFC7E228C}"/>
                </a:ext>
              </a:extLst>
            </p:cNvPr>
            <p:cNvSpPr/>
            <p:nvPr/>
          </p:nvSpPr>
          <p:spPr>
            <a:xfrm>
              <a:off x="6238917" y="2484954"/>
              <a:ext cx="663191" cy="1387815"/>
            </a:xfrm>
            <a:custGeom>
              <a:avLst/>
              <a:gdLst>
                <a:gd name="connsiteX0" fmla="*/ 546638 w 663191"/>
                <a:gd name="connsiteY0" fmla="*/ 748590 h 1387815"/>
                <a:gd name="connsiteX1" fmla="*/ 548447 w 663191"/>
                <a:gd name="connsiteY1" fmla="*/ 752686 h 1387815"/>
                <a:gd name="connsiteX2" fmla="*/ 586547 w 663191"/>
                <a:gd name="connsiteY2" fmla="*/ 942519 h 1387815"/>
                <a:gd name="connsiteX3" fmla="*/ 388904 w 663191"/>
                <a:gd name="connsiteY3" fmla="*/ 1342569 h 1387815"/>
                <a:gd name="connsiteX4" fmla="*/ 457198 w 663191"/>
                <a:gd name="connsiteY4" fmla="*/ 1387527 h 1387815"/>
                <a:gd name="connsiteX5" fmla="*/ 579213 w 663191"/>
                <a:gd name="connsiteY5" fmla="*/ 644577 h 1387815"/>
                <a:gd name="connsiteX6" fmla="*/ 345279 w 663191"/>
                <a:gd name="connsiteY6" fmla="*/ 418359 h 1387815"/>
                <a:gd name="connsiteX7" fmla="*/ 76007 w 663191"/>
                <a:gd name="connsiteY7" fmla="*/ 35168 h 1387815"/>
                <a:gd name="connsiteX8" fmla="*/ 7904 w 663191"/>
                <a:gd name="connsiteY8" fmla="*/ 15356 h 1387815"/>
                <a:gd name="connsiteX9" fmla="*/ 379 w 663191"/>
                <a:gd name="connsiteY9" fmla="*/ 45836 h 1387815"/>
                <a:gd name="connsiteX10" fmla="*/ 307179 w 663191"/>
                <a:gd name="connsiteY10" fmla="*/ 487701 h 1387815"/>
                <a:gd name="connsiteX11" fmla="*/ 546257 w 663191"/>
                <a:gd name="connsiteY11" fmla="*/ 749162 h 138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3191" h="1387815">
                  <a:moveTo>
                    <a:pt x="546638" y="748590"/>
                  </a:moveTo>
                  <a:cubicBezTo>
                    <a:pt x="547333" y="749914"/>
                    <a:pt x="547943" y="751276"/>
                    <a:pt x="548447" y="752686"/>
                  </a:cubicBezTo>
                  <a:cubicBezTo>
                    <a:pt x="573736" y="812770"/>
                    <a:pt x="586690" y="877330"/>
                    <a:pt x="586547" y="942519"/>
                  </a:cubicBezTo>
                  <a:cubicBezTo>
                    <a:pt x="586547" y="1100730"/>
                    <a:pt x="510347" y="1243700"/>
                    <a:pt x="388904" y="1342569"/>
                  </a:cubicBezTo>
                  <a:cubicBezTo>
                    <a:pt x="412488" y="1356276"/>
                    <a:pt x="435281" y="1371287"/>
                    <a:pt x="457198" y="1387527"/>
                  </a:cubicBezTo>
                  <a:cubicBezTo>
                    <a:pt x="672463" y="1197027"/>
                    <a:pt x="728851" y="892799"/>
                    <a:pt x="579213" y="644577"/>
                  </a:cubicBezTo>
                  <a:cubicBezTo>
                    <a:pt x="521825" y="550432"/>
                    <a:pt x="441291" y="472556"/>
                    <a:pt x="345279" y="418359"/>
                  </a:cubicBezTo>
                  <a:cubicBezTo>
                    <a:pt x="202404" y="335777"/>
                    <a:pt x="100582" y="200236"/>
                    <a:pt x="76007" y="35168"/>
                  </a:cubicBezTo>
                  <a:cubicBezTo>
                    <a:pt x="69911" y="-4075"/>
                    <a:pt x="26954" y="-10838"/>
                    <a:pt x="7904" y="15356"/>
                  </a:cubicBezTo>
                  <a:cubicBezTo>
                    <a:pt x="1512" y="24147"/>
                    <a:pt x="-1183" y="35082"/>
                    <a:pt x="379" y="45836"/>
                  </a:cubicBezTo>
                  <a:cubicBezTo>
                    <a:pt x="26382" y="233383"/>
                    <a:pt x="145921" y="393879"/>
                    <a:pt x="307179" y="487701"/>
                  </a:cubicBezTo>
                  <a:cubicBezTo>
                    <a:pt x="413573" y="549804"/>
                    <a:pt x="497012" y="634671"/>
                    <a:pt x="546257" y="749162"/>
                  </a:cubicBezTo>
                  <a:close/>
                </a:path>
              </a:pathLst>
            </a:custGeom>
            <a:grp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2C607D21-A06C-3F28-C189-6E11A5055931}"/>
                </a:ext>
              </a:extLst>
            </p:cNvPr>
            <p:cNvSpPr/>
            <p:nvPr/>
          </p:nvSpPr>
          <p:spPr>
            <a:xfrm>
              <a:off x="6175160" y="2419228"/>
              <a:ext cx="792081" cy="2016799"/>
            </a:xfrm>
            <a:custGeom>
              <a:avLst/>
              <a:gdLst>
                <a:gd name="connsiteX0" fmla="*/ 790893 w 792081"/>
                <a:gd name="connsiteY0" fmla="*/ 1896736 h 2016799"/>
                <a:gd name="connsiteX1" fmla="*/ 571818 w 792081"/>
                <a:gd name="connsiteY1" fmla="*/ 1494401 h 2016799"/>
                <a:gd name="connsiteX2" fmla="*/ 571818 w 792081"/>
                <a:gd name="connsiteY2" fmla="*/ 522089 h 2016799"/>
                <a:gd name="connsiteX3" fmla="*/ 790893 w 792081"/>
                <a:gd name="connsiteY3" fmla="*/ 119848 h 2016799"/>
                <a:gd name="connsiteX4" fmla="*/ 703549 w 792081"/>
                <a:gd name="connsiteY4" fmla="*/ 1071 h 2016799"/>
                <a:gd name="connsiteX5" fmla="*/ 703549 w 792081"/>
                <a:gd name="connsiteY5" fmla="*/ 1071 h 2016799"/>
                <a:gd name="connsiteX6" fmla="*/ 702882 w 792081"/>
                <a:gd name="connsiteY6" fmla="*/ 1071 h 2016799"/>
                <a:gd name="connsiteX7" fmla="*/ 587058 w 792081"/>
                <a:gd name="connsiteY7" fmla="*/ 89653 h 2016799"/>
                <a:gd name="connsiteX8" fmla="*/ 587058 w 792081"/>
                <a:gd name="connsiteY8" fmla="*/ 89653 h 2016799"/>
                <a:gd name="connsiteX9" fmla="*/ 584486 w 792081"/>
                <a:gd name="connsiteY9" fmla="*/ 106036 h 2016799"/>
                <a:gd name="connsiteX10" fmla="*/ 387795 w 792081"/>
                <a:gd name="connsiteY10" fmla="*/ 106036 h 2016799"/>
                <a:gd name="connsiteX11" fmla="*/ 355315 w 792081"/>
                <a:gd name="connsiteY11" fmla="*/ 138517 h 2016799"/>
                <a:gd name="connsiteX12" fmla="*/ 387795 w 792081"/>
                <a:gd name="connsiteY12" fmla="*/ 170997 h 2016799"/>
                <a:gd name="connsiteX13" fmla="*/ 567436 w 792081"/>
                <a:gd name="connsiteY13" fmla="*/ 170997 h 2016799"/>
                <a:gd name="connsiteX14" fmla="*/ 516668 w 792081"/>
                <a:gd name="connsiteY14" fmla="*/ 272534 h 2016799"/>
                <a:gd name="connsiteX15" fmla="*/ 425799 w 792081"/>
                <a:gd name="connsiteY15" fmla="*/ 272534 h 2016799"/>
                <a:gd name="connsiteX16" fmla="*/ 391605 w 792081"/>
                <a:gd name="connsiteY16" fmla="*/ 303204 h 2016799"/>
                <a:gd name="connsiteX17" fmla="*/ 422285 w 792081"/>
                <a:gd name="connsiteY17" fmla="*/ 337399 h 2016799"/>
                <a:gd name="connsiteX18" fmla="*/ 425799 w 792081"/>
                <a:gd name="connsiteY18" fmla="*/ 337399 h 2016799"/>
                <a:gd name="connsiteX19" fmla="*/ 464376 w 792081"/>
                <a:gd name="connsiteY19" fmla="*/ 337399 h 2016799"/>
                <a:gd name="connsiteX20" fmla="*/ 395605 w 792081"/>
                <a:gd name="connsiteY20" fmla="*/ 397216 h 2016799"/>
                <a:gd name="connsiteX21" fmla="*/ 281305 w 792081"/>
                <a:gd name="connsiteY21" fmla="*/ 281773 h 2016799"/>
                <a:gd name="connsiteX22" fmla="*/ 205105 w 792081"/>
                <a:gd name="connsiteY22" fmla="*/ 91273 h 2016799"/>
                <a:gd name="connsiteX23" fmla="*/ 165195 w 792081"/>
                <a:gd name="connsiteY23" fmla="*/ 21454 h 2016799"/>
                <a:gd name="connsiteX24" fmla="*/ 1080 w 792081"/>
                <a:gd name="connsiteY24" fmla="*/ 119752 h 2016799"/>
                <a:gd name="connsiteX25" fmla="*/ 220155 w 792081"/>
                <a:gd name="connsiteY25" fmla="*/ 521993 h 2016799"/>
                <a:gd name="connsiteX26" fmla="*/ 220155 w 792081"/>
                <a:gd name="connsiteY26" fmla="*/ 1494401 h 2016799"/>
                <a:gd name="connsiteX27" fmla="*/ 1080 w 792081"/>
                <a:gd name="connsiteY27" fmla="*/ 1896641 h 2016799"/>
                <a:gd name="connsiteX28" fmla="*/ 88424 w 792081"/>
                <a:gd name="connsiteY28" fmla="*/ 2015418 h 2016799"/>
                <a:gd name="connsiteX29" fmla="*/ 89091 w 792081"/>
                <a:gd name="connsiteY29" fmla="*/ 2015418 h 2016799"/>
                <a:gd name="connsiteX30" fmla="*/ 204915 w 792081"/>
                <a:gd name="connsiteY30" fmla="*/ 1926931 h 2016799"/>
                <a:gd name="connsiteX31" fmla="*/ 204915 w 792081"/>
                <a:gd name="connsiteY31" fmla="*/ 1926931 h 2016799"/>
                <a:gd name="connsiteX32" fmla="*/ 205486 w 792081"/>
                <a:gd name="connsiteY32" fmla="*/ 1923883 h 2016799"/>
                <a:gd name="connsiteX33" fmla="*/ 462661 w 792081"/>
                <a:gd name="connsiteY33" fmla="*/ 1925121 h 2016799"/>
                <a:gd name="connsiteX34" fmla="*/ 495046 w 792081"/>
                <a:gd name="connsiteY34" fmla="*/ 1892736 h 2016799"/>
                <a:gd name="connsiteX35" fmla="*/ 462661 w 792081"/>
                <a:gd name="connsiteY35" fmla="*/ 1860351 h 2016799"/>
                <a:gd name="connsiteX36" fmla="*/ 219774 w 792081"/>
                <a:gd name="connsiteY36" fmla="*/ 1859303 h 2016799"/>
                <a:gd name="connsiteX37" fmla="*/ 253778 w 792081"/>
                <a:gd name="connsiteY37" fmla="*/ 1778055 h 2016799"/>
                <a:gd name="connsiteX38" fmla="*/ 388652 w 792081"/>
                <a:gd name="connsiteY38" fmla="*/ 1778055 h 2016799"/>
                <a:gd name="connsiteX39" fmla="*/ 421132 w 792081"/>
                <a:gd name="connsiteY39" fmla="*/ 1745575 h 2016799"/>
                <a:gd name="connsiteX40" fmla="*/ 388652 w 792081"/>
                <a:gd name="connsiteY40" fmla="*/ 1713094 h 2016799"/>
                <a:gd name="connsiteX41" fmla="*/ 297021 w 792081"/>
                <a:gd name="connsiteY41" fmla="*/ 1713094 h 2016799"/>
                <a:gd name="connsiteX42" fmla="*/ 395796 w 792081"/>
                <a:gd name="connsiteY42" fmla="*/ 1618797 h 2016799"/>
                <a:gd name="connsiteX43" fmla="*/ 510096 w 792081"/>
                <a:gd name="connsiteY43" fmla="*/ 1734431 h 2016799"/>
                <a:gd name="connsiteX44" fmla="*/ 586772 w 792081"/>
                <a:gd name="connsiteY44" fmla="*/ 1924931 h 2016799"/>
                <a:gd name="connsiteX45" fmla="*/ 626587 w 792081"/>
                <a:gd name="connsiteY45" fmla="*/ 1994749 h 2016799"/>
                <a:gd name="connsiteX46" fmla="*/ 790893 w 792081"/>
                <a:gd name="connsiteY46" fmla="*/ 1896736 h 2016799"/>
                <a:gd name="connsiteX47" fmla="*/ 373698 w 792081"/>
                <a:gd name="connsiteY47" fmla="*/ 1186171 h 2016799"/>
                <a:gd name="connsiteX48" fmla="*/ 341217 w 792081"/>
                <a:gd name="connsiteY48" fmla="*/ 1218652 h 2016799"/>
                <a:gd name="connsiteX49" fmla="*/ 373698 w 792081"/>
                <a:gd name="connsiteY49" fmla="*/ 1251132 h 2016799"/>
                <a:gd name="connsiteX50" fmla="*/ 510096 w 792081"/>
                <a:gd name="connsiteY50" fmla="*/ 1251132 h 2016799"/>
                <a:gd name="connsiteX51" fmla="*/ 395796 w 792081"/>
                <a:gd name="connsiteY51" fmla="*/ 1370385 h 2016799"/>
                <a:gd name="connsiteX52" fmla="*/ 206915 w 792081"/>
                <a:gd name="connsiteY52" fmla="*/ 1040725 h 2016799"/>
                <a:gd name="connsiteX53" fmla="*/ 403225 w 792081"/>
                <a:gd name="connsiteY53" fmla="*/ 1040725 h 2016799"/>
                <a:gd name="connsiteX54" fmla="*/ 435706 w 792081"/>
                <a:gd name="connsiteY54" fmla="*/ 1008244 h 2016799"/>
                <a:gd name="connsiteX55" fmla="*/ 403225 w 792081"/>
                <a:gd name="connsiteY55" fmla="*/ 975764 h 2016799"/>
                <a:gd name="connsiteX56" fmla="*/ 206724 w 792081"/>
                <a:gd name="connsiteY56" fmla="*/ 975764 h 2016799"/>
                <a:gd name="connsiteX57" fmla="*/ 395510 w 792081"/>
                <a:gd name="connsiteY57" fmla="*/ 646104 h 2016799"/>
                <a:gd name="connsiteX58" fmla="*/ 529432 w 792081"/>
                <a:gd name="connsiteY58" fmla="*/ 796980 h 2016799"/>
                <a:gd name="connsiteX59" fmla="*/ 339503 w 792081"/>
                <a:gd name="connsiteY59" fmla="*/ 796980 h 2016799"/>
                <a:gd name="connsiteX60" fmla="*/ 307023 w 792081"/>
                <a:gd name="connsiteY60" fmla="*/ 829460 h 2016799"/>
                <a:gd name="connsiteX61" fmla="*/ 339503 w 792081"/>
                <a:gd name="connsiteY61" fmla="*/ 861941 h 2016799"/>
                <a:gd name="connsiteX62" fmla="*/ 559531 w 792081"/>
                <a:gd name="connsiteY62" fmla="*/ 861941 h 2016799"/>
                <a:gd name="connsiteX63" fmla="*/ 584391 w 792081"/>
                <a:gd name="connsiteY63" fmla="*/ 976241 h 2016799"/>
                <a:gd name="connsiteX64" fmla="*/ 519049 w 792081"/>
                <a:gd name="connsiteY64" fmla="*/ 976241 h 2016799"/>
                <a:gd name="connsiteX65" fmla="*/ 486569 w 792081"/>
                <a:gd name="connsiteY65" fmla="*/ 1008721 h 2016799"/>
                <a:gd name="connsiteX66" fmla="*/ 519049 w 792081"/>
                <a:gd name="connsiteY66" fmla="*/ 1041201 h 2016799"/>
                <a:gd name="connsiteX67" fmla="*/ 584486 w 792081"/>
                <a:gd name="connsiteY67" fmla="*/ 1041201 h 2016799"/>
                <a:gd name="connsiteX68" fmla="*/ 546386 w 792081"/>
                <a:gd name="connsiteY68" fmla="*/ 1186648 h 2016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92081" h="2016799">
                  <a:moveTo>
                    <a:pt x="790893" y="1896736"/>
                  </a:moveTo>
                  <a:cubicBezTo>
                    <a:pt x="767623" y="1740974"/>
                    <a:pt x="690023" y="1598461"/>
                    <a:pt x="571818" y="1494401"/>
                  </a:cubicBezTo>
                  <a:cubicBezTo>
                    <a:pt x="864616" y="1227129"/>
                    <a:pt x="864902" y="789551"/>
                    <a:pt x="571818" y="522089"/>
                  </a:cubicBezTo>
                  <a:cubicBezTo>
                    <a:pt x="690147" y="418161"/>
                    <a:pt x="767776" y="275629"/>
                    <a:pt x="790893" y="119848"/>
                  </a:cubicBezTo>
                  <a:cubicBezTo>
                    <a:pt x="799275" y="63002"/>
                    <a:pt x="760308" y="10015"/>
                    <a:pt x="703549" y="1071"/>
                  </a:cubicBezTo>
                  <a:lnTo>
                    <a:pt x="703549" y="1071"/>
                  </a:lnTo>
                  <a:lnTo>
                    <a:pt x="702882" y="1071"/>
                  </a:lnTo>
                  <a:cubicBezTo>
                    <a:pt x="646513" y="-6149"/>
                    <a:pt x="594849" y="33361"/>
                    <a:pt x="587058" y="89653"/>
                  </a:cubicBezTo>
                  <a:lnTo>
                    <a:pt x="587058" y="89653"/>
                  </a:lnTo>
                  <a:lnTo>
                    <a:pt x="584486" y="106036"/>
                  </a:lnTo>
                  <a:lnTo>
                    <a:pt x="387795" y="106036"/>
                  </a:lnTo>
                  <a:cubicBezTo>
                    <a:pt x="369859" y="106036"/>
                    <a:pt x="355315" y="120581"/>
                    <a:pt x="355315" y="138517"/>
                  </a:cubicBezTo>
                  <a:cubicBezTo>
                    <a:pt x="355315" y="156452"/>
                    <a:pt x="369859" y="170997"/>
                    <a:pt x="387795" y="170997"/>
                  </a:cubicBezTo>
                  <a:lnTo>
                    <a:pt x="567436" y="170997"/>
                  </a:lnTo>
                  <a:cubicBezTo>
                    <a:pt x="554892" y="206859"/>
                    <a:pt x="537833" y="240977"/>
                    <a:pt x="516668" y="272534"/>
                  </a:cubicBezTo>
                  <a:lnTo>
                    <a:pt x="425799" y="272534"/>
                  </a:lnTo>
                  <a:cubicBezTo>
                    <a:pt x="407883" y="271562"/>
                    <a:pt x="392576" y="285297"/>
                    <a:pt x="391605" y="303204"/>
                  </a:cubicBezTo>
                  <a:cubicBezTo>
                    <a:pt x="390633" y="321120"/>
                    <a:pt x="404368" y="336427"/>
                    <a:pt x="422285" y="337399"/>
                  </a:cubicBezTo>
                  <a:cubicBezTo>
                    <a:pt x="423456" y="337465"/>
                    <a:pt x="424628" y="337465"/>
                    <a:pt x="425799" y="337399"/>
                  </a:cubicBezTo>
                  <a:lnTo>
                    <a:pt x="464376" y="337399"/>
                  </a:lnTo>
                  <a:cubicBezTo>
                    <a:pt x="443268" y="359335"/>
                    <a:pt x="420256" y="379347"/>
                    <a:pt x="395605" y="397216"/>
                  </a:cubicBezTo>
                  <a:cubicBezTo>
                    <a:pt x="351438" y="365250"/>
                    <a:pt x="312824" y="326254"/>
                    <a:pt x="281305" y="281773"/>
                  </a:cubicBezTo>
                  <a:cubicBezTo>
                    <a:pt x="241110" y="225242"/>
                    <a:pt x="214983" y="159929"/>
                    <a:pt x="205105" y="91273"/>
                  </a:cubicBezTo>
                  <a:cubicBezTo>
                    <a:pt x="201619" y="63622"/>
                    <a:pt x="187255" y="38495"/>
                    <a:pt x="165195" y="21454"/>
                  </a:cubicBezTo>
                  <a:cubicBezTo>
                    <a:pt x="91948" y="-35696"/>
                    <a:pt x="-11779" y="27741"/>
                    <a:pt x="1080" y="119752"/>
                  </a:cubicBezTo>
                  <a:cubicBezTo>
                    <a:pt x="24254" y="275515"/>
                    <a:pt x="101873" y="418028"/>
                    <a:pt x="220155" y="521993"/>
                  </a:cubicBezTo>
                  <a:cubicBezTo>
                    <a:pt x="-72739" y="789360"/>
                    <a:pt x="-72930" y="1226843"/>
                    <a:pt x="220155" y="1494401"/>
                  </a:cubicBezTo>
                  <a:cubicBezTo>
                    <a:pt x="101921" y="1598404"/>
                    <a:pt x="24311" y="1740898"/>
                    <a:pt x="1080" y="1896641"/>
                  </a:cubicBezTo>
                  <a:cubicBezTo>
                    <a:pt x="-7302" y="1953487"/>
                    <a:pt x="31665" y="2006474"/>
                    <a:pt x="88424" y="2015418"/>
                  </a:cubicBezTo>
                  <a:lnTo>
                    <a:pt x="89091" y="2015418"/>
                  </a:lnTo>
                  <a:cubicBezTo>
                    <a:pt x="145441" y="2022695"/>
                    <a:pt x="197123" y="1983214"/>
                    <a:pt x="204915" y="1926931"/>
                  </a:cubicBezTo>
                  <a:lnTo>
                    <a:pt x="204915" y="1926931"/>
                  </a:lnTo>
                  <a:lnTo>
                    <a:pt x="205486" y="1923883"/>
                  </a:lnTo>
                  <a:lnTo>
                    <a:pt x="462661" y="1925121"/>
                  </a:lnTo>
                  <a:cubicBezTo>
                    <a:pt x="480549" y="1925121"/>
                    <a:pt x="495046" y="1910624"/>
                    <a:pt x="495046" y="1892736"/>
                  </a:cubicBezTo>
                  <a:cubicBezTo>
                    <a:pt x="495046" y="1874848"/>
                    <a:pt x="480549" y="1860351"/>
                    <a:pt x="462661" y="1860351"/>
                  </a:cubicBezTo>
                  <a:lnTo>
                    <a:pt x="219774" y="1859303"/>
                  </a:lnTo>
                  <a:cubicBezTo>
                    <a:pt x="228365" y="1831147"/>
                    <a:pt x="239757" y="1803935"/>
                    <a:pt x="253778" y="1778055"/>
                  </a:cubicBezTo>
                  <a:lnTo>
                    <a:pt x="388652" y="1778055"/>
                  </a:lnTo>
                  <a:cubicBezTo>
                    <a:pt x="406588" y="1778055"/>
                    <a:pt x="421132" y="1763510"/>
                    <a:pt x="421132" y="1745575"/>
                  </a:cubicBezTo>
                  <a:cubicBezTo>
                    <a:pt x="421132" y="1727639"/>
                    <a:pt x="406588" y="1713094"/>
                    <a:pt x="388652" y="1713094"/>
                  </a:cubicBezTo>
                  <a:lnTo>
                    <a:pt x="297021" y="1713094"/>
                  </a:lnTo>
                  <a:cubicBezTo>
                    <a:pt x="325549" y="1677357"/>
                    <a:pt x="358772" y="1645638"/>
                    <a:pt x="395796" y="1618797"/>
                  </a:cubicBezTo>
                  <a:cubicBezTo>
                    <a:pt x="439944" y="1650849"/>
                    <a:pt x="478549" y="1689911"/>
                    <a:pt x="510096" y="1734431"/>
                  </a:cubicBezTo>
                  <a:cubicBezTo>
                    <a:pt x="550463" y="1790914"/>
                    <a:pt x="576752" y="1856227"/>
                    <a:pt x="586772" y="1924931"/>
                  </a:cubicBezTo>
                  <a:cubicBezTo>
                    <a:pt x="590363" y="1952524"/>
                    <a:pt x="604670" y="1977604"/>
                    <a:pt x="626587" y="1994749"/>
                  </a:cubicBezTo>
                  <a:cubicBezTo>
                    <a:pt x="700120" y="2051899"/>
                    <a:pt x="803752" y="1988558"/>
                    <a:pt x="790893" y="1896736"/>
                  </a:cubicBezTo>
                  <a:close/>
                  <a:moveTo>
                    <a:pt x="373698" y="1186171"/>
                  </a:moveTo>
                  <a:cubicBezTo>
                    <a:pt x="355762" y="1186171"/>
                    <a:pt x="341217" y="1200716"/>
                    <a:pt x="341217" y="1218652"/>
                  </a:cubicBezTo>
                  <a:cubicBezTo>
                    <a:pt x="341217" y="1236588"/>
                    <a:pt x="355762" y="1251132"/>
                    <a:pt x="373698" y="1251132"/>
                  </a:cubicBezTo>
                  <a:lnTo>
                    <a:pt x="510096" y="1251132"/>
                  </a:lnTo>
                  <a:cubicBezTo>
                    <a:pt x="478949" y="1297014"/>
                    <a:pt x="440316" y="1337324"/>
                    <a:pt x="395796" y="1370385"/>
                  </a:cubicBezTo>
                  <a:cubicBezTo>
                    <a:pt x="289592" y="1291232"/>
                    <a:pt x="217011" y="1174361"/>
                    <a:pt x="206915" y="1040725"/>
                  </a:cubicBezTo>
                  <a:lnTo>
                    <a:pt x="403225" y="1040725"/>
                  </a:lnTo>
                  <a:cubicBezTo>
                    <a:pt x="421161" y="1040725"/>
                    <a:pt x="435706" y="1026180"/>
                    <a:pt x="435706" y="1008244"/>
                  </a:cubicBezTo>
                  <a:cubicBezTo>
                    <a:pt x="435706" y="990309"/>
                    <a:pt x="421161" y="975764"/>
                    <a:pt x="403225" y="975764"/>
                  </a:cubicBezTo>
                  <a:lnTo>
                    <a:pt x="206724" y="975764"/>
                  </a:lnTo>
                  <a:cubicBezTo>
                    <a:pt x="216821" y="842414"/>
                    <a:pt x="289306" y="725352"/>
                    <a:pt x="395510" y="646104"/>
                  </a:cubicBezTo>
                  <a:cubicBezTo>
                    <a:pt x="450174" y="686519"/>
                    <a:pt x="495789" y="737906"/>
                    <a:pt x="529432" y="796980"/>
                  </a:cubicBezTo>
                  <a:lnTo>
                    <a:pt x="339503" y="796980"/>
                  </a:lnTo>
                  <a:cubicBezTo>
                    <a:pt x="321567" y="796980"/>
                    <a:pt x="307023" y="811525"/>
                    <a:pt x="307023" y="829460"/>
                  </a:cubicBezTo>
                  <a:cubicBezTo>
                    <a:pt x="307023" y="847396"/>
                    <a:pt x="321567" y="861941"/>
                    <a:pt x="339503" y="861941"/>
                  </a:cubicBezTo>
                  <a:lnTo>
                    <a:pt x="559531" y="861941"/>
                  </a:lnTo>
                  <a:cubicBezTo>
                    <a:pt x="573037" y="898717"/>
                    <a:pt x="581400" y="937178"/>
                    <a:pt x="584391" y="976241"/>
                  </a:cubicBezTo>
                  <a:lnTo>
                    <a:pt x="519049" y="976241"/>
                  </a:lnTo>
                  <a:cubicBezTo>
                    <a:pt x="501114" y="976241"/>
                    <a:pt x="486569" y="990785"/>
                    <a:pt x="486569" y="1008721"/>
                  </a:cubicBezTo>
                  <a:cubicBezTo>
                    <a:pt x="486569" y="1026656"/>
                    <a:pt x="501114" y="1041201"/>
                    <a:pt x="519049" y="1041201"/>
                  </a:cubicBezTo>
                  <a:lnTo>
                    <a:pt x="584486" y="1041201"/>
                  </a:lnTo>
                  <a:cubicBezTo>
                    <a:pt x="580476" y="1091550"/>
                    <a:pt x="567570" y="1140795"/>
                    <a:pt x="546386" y="1186648"/>
                  </a:cubicBezTo>
                  <a:close/>
                </a:path>
              </a:pathLst>
            </a:custGeom>
            <a:grp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732A8CC5-762E-381B-55D6-AC2FA92943E5}"/>
                </a:ext>
              </a:extLst>
            </p:cNvPr>
            <p:cNvSpPr/>
            <p:nvPr/>
          </p:nvSpPr>
          <p:spPr>
            <a:xfrm>
              <a:off x="6629304" y="2484696"/>
              <a:ext cx="273131" cy="414999"/>
            </a:xfrm>
            <a:custGeom>
              <a:avLst/>
              <a:gdLst>
                <a:gd name="connsiteX0" fmla="*/ 106721 w 273131"/>
                <a:gd name="connsiteY0" fmla="*/ 256977 h 414999"/>
                <a:gd name="connsiteX1" fmla="*/ 104720 w 273131"/>
                <a:gd name="connsiteY1" fmla="*/ 259739 h 414999"/>
                <a:gd name="connsiteX2" fmla="*/ -55 w 273131"/>
                <a:gd name="connsiteY2" fmla="*/ 368896 h 414999"/>
                <a:gd name="connsiteX3" fmla="*/ 67763 w 273131"/>
                <a:gd name="connsiteY3" fmla="*/ 414711 h 414999"/>
                <a:gd name="connsiteX4" fmla="*/ 272551 w 273131"/>
                <a:gd name="connsiteY4" fmla="*/ 45713 h 414999"/>
                <a:gd name="connsiteX5" fmla="*/ 240071 w 273131"/>
                <a:gd name="connsiteY5" fmla="*/ -7 h 414999"/>
                <a:gd name="connsiteX6" fmla="*/ 239499 w 273131"/>
                <a:gd name="connsiteY6" fmla="*/ -7 h 414999"/>
                <a:gd name="connsiteX7" fmla="*/ 197084 w 273131"/>
                <a:gd name="connsiteY7" fmla="*/ 33225 h 414999"/>
                <a:gd name="connsiteX8" fmla="*/ 197018 w 273131"/>
                <a:gd name="connsiteY8" fmla="*/ 33806 h 414999"/>
                <a:gd name="connsiteX9" fmla="*/ 106721 w 273131"/>
                <a:gd name="connsiteY9" fmla="*/ 257168 h 4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131" h="414999">
                  <a:moveTo>
                    <a:pt x="106721" y="256977"/>
                  </a:moveTo>
                  <a:cubicBezTo>
                    <a:pt x="106121" y="257949"/>
                    <a:pt x="105454" y="258873"/>
                    <a:pt x="104720" y="259739"/>
                  </a:cubicBezTo>
                  <a:cubicBezTo>
                    <a:pt x="74926" y="300726"/>
                    <a:pt x="39684" y="337454"/>
                    <a:pt x="-55" y="368896"/>
                  </a:cubicBezTo>
                  <a:cubicBezTo>
                    <a:pt x="23415" y="382850"/>
                    <a:pt x="46056" y="398147"/>
                    <a:pt x="67763" y="414711"/>
                  </a:cubicBezTo>
                  <a:cubicBezTo>
                    <a:pt x="178330" y="320461"/>
                    <a:pt x="251072" y="189397"/>
                    <a:pt x="272551" y="45713"/>
                  </a:cubicBezTo>
                  <a:cubicBezTo>
                    <a:pt x="276066" y="24148"/>
                    <a:pt x="261588" y="3774"/>
                    <a:pt x="240071" y="-7"/>
                  </a:cubicBezTo>
                  <a:lnTo>
                    <a:pt x="239499" y="-7"/>
                  </a:lnTo>
                  <a:cubicBezTo>
                    <a:pt x="218611" y="-2541"/>
                    <a:pt x="199618" y="12337"/>
                    <a:pt x="197084" y="33225"/>
                  </a:cubicBezTo>
                  <a:cubicBezTo>
                    <a:pt x="197056" y="33416"/>
                    <a:pt x="197037" y="33616"/>
                    <a:pt x="197018" y="33806"/>
                  </a:cubicBezTo>
                  <a:cubicBezTo>
                    <a:pt x="185616" y="114521"/>
                    <a:pt x="154622" y="191207"/>
                    <a:pt x="106721" y="257168"/>
                  </a:cubicBezTo>
                  <a:close/>
                </a:path>
              </a:pathLst>
            </a:custGeom>
            <a:grp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BE6B6F7D-C36B-B90C-57CA-419128CDF282}"/>
                </a:ext>
              </a:extLst>
            </p:cNvPr>
            <p:cNvSpPr/>
            <p:nvPr/>
          </p:nvSpPr>
          <p:spPr>
            <a:xfrm>
              <a:off x="6239098" y="3955637"/>
              <a:ext cx="273238" cy="415179"/>
            </a:xfrm>
            <a:custGeom>
              <a:avLst/>
              <a:gdLst>
                <a:gd name="connsiteX0" fmla="*/ 142215 w 273238"/>
                <a:gd name="connsiteY0" fmla="*/ 194022 h 415179"/>
                <a:gd name="connsiteX1" fmla="*/ 273184 w 273238"/>
                <a:gd name="connsiteY1" fmla="*/ 45432 h 415179"/>
                <a:gd name="connsiteX2" fmla="*/ 205366 w 273238"/>
                <a:gd name="connsiteY2" fmla="*/ -288 h 415179"/>
                <a:gd name="connsiteX3" fmla="*/ 483 w 273238"/>
                <a:gd name="connsiteY3" fmla="*/ 368996 h 415179"/>
                <a:gd name="connsiteX4" fmla="*/ 32963 w 273238"/>
                <a:gd name="connsiteY4" fmla="*/ 414621 h 415179"/>
                <a:gd name="connsiteX5" fmla="*/ 33440 w 273238"/>
                <a:gd name="connsiteY5" fmla="*/ 414621 h 415179"/>
                <a:gd name="connsiteX6" fmla="*/ 33440 w 273238"/>
                <a:gd name="connsiteY6" fmla="*/ 414621 h 415179"/>
                <a:gd name="connsiteX7" fmla="*/ 75769 w 273238"/>
                <a:gd name="connsiteY7" fmla="*/ 381283 h 415179"/>
                <a:gd name="connsiteX8" fmla="*/ 75826 w 273238"/>
                <a:gd name="connsiteY8" fmla="*/ 380807 h 415179"/>
                <a:gd name="connsiteX9" fmla="*/ 75826 w 273238"/>
                <a:gd name="connsiteY9" fmla="*/ 380807 h 415179"/>
                <a:gd name="connsiteX10" fmla="*/ 142215 w 273238"/>
                <a:gd name="connsiteY10" fmla="*/ 194022 h 41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238" h="415179">
                  <a:moveTo>
                    <a:pt x="142215" y="194022"/>
                  </a:moveTo>
                  <a:cubicBezTo>
                    <a:pt x="176562" y="137005"/>
                    <a:pt x="220930" y="86665"/>
                    <a:pt x="273184" y="45432"/>
                  </a:cubicBezTo>
                  <a:cubicBezTo>
                    <a:pt x="249762" y="31439"/>
                    <a:pt x="227121" y="16180"/>
                    <a:pt x="205366" y="-288"/>
                  </a:cubicBezTo>
                  <a:cubicBezTo>
                    <a:pt x="94714" y="94028"/>
                    <a:pt x="21943" y="225197"/>
                    <a:pt x="483" y="368996"/>
                  </a:cubicBezTo>
                  <a:cubicBezTo>
                    <a:pt x="-3079" y="390551"/>
                    <a:pt x="11437" y="410935"/>
                    <a:pt x="32963" y="414621"/>
                  </a:cubicBezTo>
                  <a:lnTo>
                    <a:pt x="33440" y="414621"/>
                  </a:lnTo>
                  <a:lnTo>
                    <a:pt x="33440" y="414621"/>
                  </a:lnTo>
                  <a:cubicBezTo>
                    <a:pt x="54337" y="417107"/>
                    <a:pt x="73283" y="402181"/>
                    <a:pt x="75769" y="381283"/>
                  </a:cubicBezTo>
                  <a:cubicBezTo>
                    <a:pt x="75788" y="381131"/>
                    <a:pt x="75807" y="380969"/>
                    <a:pt x="75826" y="380807"/>
                  </a:cubicBezTo>
                  <a:lnTo>
                    <a:pt x="75826" y="380807"/>
                  </a:lnTo>
                  <a:cubicBezTo>
                    <a:pt x="85170" y="314713"/>
                    <a:pt x="107754" y="251181"/>
                    <a:pt x="142215" y="194022"/>
                  </a:cubicBezTo>
                  <a:close/>
                </a:path>
              </a:pathLst>
            </a:custGeom>
            <a:grp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C63ECDA0-3945-4F1D-7EE0-63AE7BFA918E}"/>
                </a:ext>
              </a:extLst>
            </p:cNvPr>
            <p:cNvSpPr/>
            <p:nvPr/>
          </p:nvSpPr>
          <p:spPr>
            <a:xfrm>
              <a:off x="6238747" y="2983134"/>
              <a:ext cx="663566" cy="1387836"/>
            </a:xfrm>
            <a:custGeom>
              <a:avLst/>
              <a:gdLst>
                <a:gd name="connsiteX0" fmla="*/ 655583 w 663566"/>
                <a:gd name="connsiteY0" fmla="*/ 1372169 h 1387836"/>
                <a:gd name="connsiteX1" fmla="*/ 663107 w 663566"/>
                <a:gd name="connsiteY1" fmla="*/ 1341784 h 1387836"/>
                <a:gd name="connsiteX2" fmla="*/ 352783 w 663566"/>
                <a:gd name="connsiteY2" fmla="*/ 897633 h 1387836"/>
                <a:gd name="connsiteX3" fmla="*/ 76558 w 663566"/>
                <a:gd name="connsiteY3" fmla="*/ 444339 h 1387836"/>
                <a:gd name="connsiteX4" fmla="*/ 274202 w 663566"/>
                <a:gd name="connsiteY4" fmla="*/ 44765 h 1387836"/>
                <a:gd name="connsiteX5" fmla="*/ 205907 w 663566"/>
                <a:gd name="connsiteY5" fmla="*/ -288 h 1387836"/>
                <a:gd name="connsiteX6" fmla="*/ 83797 w 663566"/>
                <a:gd name="connsiteY6" fmla="*/ 742662 h 1387836"/>
                <a:gd name="connsiteX7" fmla="*/ 316207 w 663566"/>
                <a:gd name="connsiteY7" fmla="*/ 967928 h 1387836"/>
                <a:gd name="connsiteX8" fmla="*/ 587193 w 663566"/>
                <a:gd name="connsiteY8" fmla="*/ 1352071 h 1387836"/>
                <a:gd name="connsiteX9" fmla="*/ 655297 w 663566"/>
                <a:gd name="connsiteY9" fmla="*/ 1371979 h 138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3566" h="1387836">
                  <a:moveTo>
                    <a:pt x="655583" y="1372169"/>
                  </a:moveTo>
                  <a:cubicBezTo>
                    <a:pt x="661917" y="1363387"/>
                    <a:pt x="664603" y="1352500"/>
                    <a:pt x="663107" y="1341784"/>
                  </a:cubicBezTo>
                  <a:cubicBezTo>
                    <a:pt x="636533" y="1152046"/>
                    <a:pt x="516327" y="991550"/>
                    <a:pt x="352783" y="897633"/>
                  </a:cubicBezTo>
                  <a:cubicBezTo>
                    <a:pt x="189239" y="803717"/>
                    <a:pt x="76558" y="636363"/>
                    <a:pt x="76558" y="444339"/>
                  </a:cubicBezTo>
                  <a:cubicBezTo>
                    <a:pt x="76558" y="286033"/>
                    <a:pt x="153329" y="142872"/>
                    <a:pt x="274202" y="44765"/>
                  </a:cubicBezTo>
                  <a:cubicBezTo>
                    <a:pt x="250627" y="31001"/>
                    <a:pt x="227834" y="15961"/>
                    <a:pt x="205907" y="-288"/>
                  </a:cubicBezTo>
                  <a:cubicBezTo>
                    <a:pt x="-9358" y="190212"/>
                    <a:pt x="-65746" y="494440"/>
                    <a:pt x="83797" y="742662"/>
                  </a:cubicBezTo>
                  <a:cubicBezTo>
                    <a:pt x="140880" y="836273"/>
                    <a:pt x="220862" y="913797"/>
                    <a:pt x="316207" y="967928"/>
                  </a:cubicBezTo>
                  <a:cubicBezTo>
                    <a:pt x="459653" y="1050224"/>
                    <a:pt x="562523" y="1186527"/>
                    <a:pt x="587193" y="1352071"/>
                  </a:cubicBezTo>
                  <a:cubicBezTo>
                    <a:pt x="593194" y="1391314"/>
                    <a:pt x="636247" y="1398077"/>
                    <a:pt x="655297" y="1371979"/>
                  </a:cubicBezTo>
                  <a:close/>
                </a:path>
              </a:pathLst>
            </a:custGeom>
            <a:grpFill/>
            <a:ln w="9525" cap="flat">
              <a:noFill/>
              <a:prstDash val="solid"/>
              <a:miter/>
            </a:ln>
          </p:spPr>
          <p:txBody>
            <a:bodyPr rtlCol="0" anchor="ctr"/>
            <a:lstStyle/>
            <a:p>
              <a:endParaRPr lang="en-IN"/>
            </a:p>
          </p:txBody>
        </p:sp>
      </p:grpSp>
      <p:grpSp>
        <p:nvGrpSpPr>
          <p:cNvPr id="18" name="Group 17">
            <a:extLst>
              <a:ext uri="{FF2B5EF4-FFF2-40B4-BE49-F238E27FC236}">
                <a16:creationId xmlns:a16="http://schemas.microsoft.com/office/drawing/2014/main" xmlns="" id="{240DD914-F7E1-EFDB-AD57-3DBFB5F6E850}"/>
              </a:ext>
            </a:extLst>
          </p:cNvPr>
          <p:cNvGrpSpPr/>
          <p:nvPr/>
        </p:nvGrpSpPr>
        <p:grpSpPr>
          <a:xfrm>
            <a:off x="1479188" y="1553599"/>
            <a:ext cx="1739844" cy="2016556"/>
            <a:chOff x="838259" y="1690878"/>
            <a:chExt cx="1739844" cy="2016556"/>
          </a:xfrm>
          <a:solidFill>
            <a:srgbClr val="CC5500"/>
          </a:solidFill>
        </p:grpSpPr>
        <p:sp>
          <p:nvSpPr>
            <p:cNvPr id="16" name="Freeform: Shape 15">
              <a:extLst>
                <a:ext uri="{FF2B5EF4-FFF2-40B4-BE49-F238E27FC236}">
                  <a16:creationId xmlns:a16="http://schemas.microsoft.com/office/drawing/2014/main" xmlns="" id="{4CB24AF4-253F-FA83-2694-C0F0F2FDCB15}"/>
                </a:ext>
              </a:extLst>
            </p:cNvPr>
            <p:cNvSpPr/>
            <p:nvPr/>
          </p:nvSpPr>
          <p:spPr>
            <a:xfrm>
              <a:off x="838259" y="3087529"/>
              <a:ext cx="840902" cy="619905"/>
            </a:xfrm>
            <a:custGeom>
              <a:avLst/>
              <a:gdLst>
                <a:gd name="connsiteX0" fmla="*/ 840685 w 840902"/>
                <a:gd name="connsiteY0" fmla="*/ 619366 h 619905"/>
                <a:gd name="connsiteX1" fmla="*/ 158218 w 840902"/>
                <a:gd name="connsiteY1" fmla="*/ 619366 h 619905"/>
                <a:gd name="connsiteX2" fmla="*/ 87448 w 840902"/>
                <a:gd name="connsiteY2" fmla="*/ 578313 h 619905"/>
                <a:gd name="connsiteX3" fmla="*/ 45252 w 840902"/>
                <a:gd name="connsiteY3" fmla="*/ -521 h 619905"/>
                <a:gd name="connsiteX4" fmla="*/ 126405 w 840902"/>
                <a:gd name="connsiteY4" fmla="*/ 128543 h 619905"/>
                <a:gd name="connsiteX5" fmla="*/ 471972 w 840902"/>
                <a:gd name="connsiteY5" fmla="*/ 370764 h 619905"/>
                <a:gd name="connsiteX6" fmla="*/ 840685 w 840902"/>
                <a:gd name="connsiteY6" fmla="*/ 441344 h 61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902" h="619905">
                  <a:moveTo>
                    <a:pt x="840685" y="619366"/>
                  </a:moveTo>
                  <a:lnTo>
                    <a:pt x="158218" y="619366"/>
                  </a:lnTo>
                  <a:cubicBezTo>
                    <a:pt x="128805" y="620014"/>
                    <a:pt x="101487" y="604164"/>
                    <a:pt x="87448" y="578313"/>
                  </a:cubicBezTo>
                  <a:cubicBezTo>
                    <a:pt x="-12270" y="401329"/>
                    <a:pt x="-27738" y="189055"/>
                    <a:pt x="45252" y="-521"/>
                  </a:cubicBezTo>
                  <a:cubicBezTo>
                    <a:pt x="67178" y="45514"/>
                    <a:pt x="94410" y="88833"/>
                    <a:pt x="126405" y="128543"/>
                  </a:cubicBezTo>
                  <a:cubicBezTo>
                    <a:pt x="210034" y="232842"/>
                    <a:pt x="329573" y="316566"/>
                    <a:pt x="471972" y="370764"/>
                  </a:cubicBezTo>
                  <a:cubicBezTo>
                    <a:pt x="590025" y="414893"/>
                    <a:pt x="714678" y="438753"/>
                    <a:pt x="840685" y="441344"/>
                  </a:cubicBezTo>
                  <a:close/>
                </a:path>
              </a:pathLst>
            </a:custGeom>
            <a:grp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A7AE2577-A849-5469-9758-DE22984223B1}"/>
                </a:ext>
              </a:extLst>
            </p:cNvPr>
            <p:cNvSpPr/>
            <p:nvPr/>
          </p:nvSpPr>
          <p:spPr>
            <a:xfrm>
              <a:off x="1737455" y="3088672"/>
              <a:ext cx="840648" cy="618666"/>
            </a:xfrm>
            <a:custGeom>
              <a:avLst/>
              <a:gdLst>
                <a:gd name="connsiteX0" fmla="*/ 753019 w 840648"/>
                <a:gd name="connsiteY0" fmla="*/ 577075 h 618666"/>
                <a:gd name="connsiteX1" fmla="*/ 753019 w 840648"/>
                <a:gd name="connsiteY1" fmla="*/ 577075 h 618666"/>
                <a:gd name="connsiteX2" fmla="*/ 682343 w 840648"/>
                <a:gd name="connsiteY2" fmla="*/ 618128 h 618666"/>
                <a:gd name="connsiteX3" fmla="*/ -218 w 840648"/>
                <a:gd name="connsiteY3" fmla="*/ 618128 h 618666"/>
                <a:gd name="connsiteX4" fmla="*/ -218 w 840648"/>
                <a:gd name="connsiteY4" fmla="*/ 440296 h 618666"/>
                <a:gd name="connsiteX5" fmla="*/ 168660 w 840648"/>
                <a:gd name="connsiteY5" fmla="*/ 424104 h 618666"/>
                <a:gd name="connsiteX6" fmla="*/ 683010 w 840648"/>
                <a:gd name="connsiteY6" fmla="*/ 164452 h 618666"/>
                <a:gd name="connsiteX7" fmla="*/ 795310 w 840648"/>
                <a:gd name="connsiteY7" fmla="*/ -521 h 618666"/>
                <a:gd name="connsiteX8" fmla="*/ 753019 w 840648"/>
                <a:gd name="connsiteY8" fmla="*/ 577075 h 618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648" h="618666">
                  <a:moveTo>
                    <a:pt x="753019" y="577075"/>
                  </a:moveTo>
                  <a:lnTo>
                    <a:pt x="753019" y="577075"/>
                  </a:lnTo>
                  <a:cubicBezTo>
                    <a:pt x="739007" y="602916"/>
                    <a:pt x="711728" y="618757"/>
                    <a:pt x="682343" y="618128"/>
                  </a:cubicBezTo>
                  <a:lnTo>
                    <a:pt x="-218" y="618128"/>
                  </a:lnTo>
                  <a:lnTo>
                    <a:pt x="-218" y="440296"/>
                  </a:lnTo>
                  <a:cubicBezTo>
                    <a:pt x="56389" y="438953"/>
                    <a:pt x="112824" y="433543"/>
                    <a:pt x="168660" y="424104"/>
                  </a:cubicBezTo>
                  <a:cubicBezTo>
                    <a:pt x="378210" y="388480"/>
                    <a:pt x="561376" y="296278"/>
                    <a:pt x="683010" y="164452"/>
                  </a:cubicBezTo>
                  <a:cubicBezTo>
                    <a:pt x="728644" y="115513"/>
                    <a:pt x="766516" y="59877"/>
                    <a:pt x="795310" y="-521"/>
                  </a:cubicBezTo>
                  <a:cubicBezTo>
                    <a:pt x="867843" y="188712"/>
                    <a:pt x="852346" y="400425"/>
                    <a:pt x="753019" y="577075"/>
                  </a:cubicBezTo>
                  <a:close/>
                </a:path>
              </a:pathLst>
            </a:custGeom>
            <a:grp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C2DD429C-741C-26AD-EF03-817A679744B9}"/>
                </a:ext>
              </a:extLst>
            </p:cNvPr>
            <p:cNvSpPr/>
            <p:nvPr/>
          </p:nvSpPr>
          <p:spPr>
            <a:xfrm>
              <a:off x="1684019" y="3107055"/>
              <a:ext cx="48482" cy="100203"/>
            </a:xfrm>
            <a:custGeom>
              <a:avLst/>
              <a:gdLst>
                <a:gd name="connsiteX0" fmla="*/ 24071 w 48482"/>
                <a:gd name="connsiteY0" fmla="*/ -521 h 100203"/>
                <a:gd name="connsiteX1" fmla="*/ -218 w 48482"/>
                <a:gd name="connsiteY1" fmla="*/ 49676 h 100203"/>
                <a:gd name="connsiteX2" fmla="*/ 24071 w 48482"/>
                <a:gd name="connsiteY2" fmla="*/ 99682 h 100203"/>
                <a:gd name="connsiteX3" fmla="*/ 48264 w 48482"/>
                <a:gd name="connsiteY3" fmla="*/ 49676 h 100203"/>
                <a:gd name="connsiteX4" fmla="*/ 24071 w 48482"/>
                <a:gd name="connsiteY4" fmla="*/ -521 h 100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82" h="100203">
                  <a:moveTo>
                    <a:pt x="24071" y="-521"/>
                  </a:moveTo>
                  <a:cubicBezTo>
                    <a:pt x="14546" y="-521"/>
                    <a:pt x="-218" y="20530"/>
                    <a:pt x="-218" y="49676"/>
                  </a:cubicBezTo>
                  <a:cubicBezTo>
                    <a:pt x="-218" y="78823"/>
                    <a:pt x="14355" y="99682"/>
                    <a:pt x="24071" y="99682"/>
                  </a:cubicBezTo>
                  <a:cubicBezTo>
                    <a:pt x="33786" y="99682"/>
                    <a:pt x="48264" y="80632"/>
                    <a:pt x="48264" y="49676"/>
                  </a:cubicBezTo>
                  <a:cubicBezTo>
                    <a:pt x="48264" y="18720"/>
                    <a:pt x="32643" y="-521"/>
                    <a:pt x="24071" y="-521"/>
                  </a:cubicBezTo>
                  <a:close/>
                </a:path>
              </a:pathLst>
            </a:custGeom>
            <a:grp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9EC5695D-F9D7-F082-DD23-A470ABA651FC}"/>
                </a:ext>
              </a:extLst>
            </p:cNvPr>
            <p:cNvSpPr/>
            <p:nvPr/>
          </p:nvSpPr>
          <p:spPr>
            <a:xfrm>
              <a:off x="848406" y="1690878"/>
              <a:ext cx="1719757" cy="1781159"/>
            </a:xfrm>
            <a:custGeom>
              <a:avLst/>
              <a:gdLst>
                <a:gd name="connsiteX0" fmla="*/ 1552152 w 1719757"/>
                <a:gd name="connsiteY0" fmla="*/ 643369 h 1781159"/>
                <a:gd name="connsiteX1" fmla="*/ 933789 w 1719757"/>
                <a:gd name="connsiteY1" fmla="*/ 324663 h 1781159"/>
                <a:gd name="connsiteX2" fmla="*/ 932360 w 1719757"/>
                <a:gd name="connsiteY2" fmla="*/ 283420 h 1781159"/>
                <a:gd name="connsiteX3" fmla="*/ 973604 w 1719757"/>
                <a:gd name="connsiteY3" fmla="*/ 281991 h 1781159"/>
                <a:gd name="connsiteX4" fmla="*/ 1583870 w 1719757"/>
                <a:gd name="connsiteY4" fmla="*/ 582981 h 1781159"/>
                <a:gd name="connsiteX5" fmla="*/ 1588156 w 1719757"/>
                <a:gd name="connsiteY5" fmla="*/ 582981 h 1781159"/>
                <a:gd name="connsiteX6" fmla="*/ 1592157 w 1719757"/>
                <a:gd name="connsiteY6" fmla="*/ 581933 h 1781159"/>
                <a:gd name="connsiteX7" fmla="*/ 1691027 w 1719757"/>
                <a:gd name="connsiteY7" fmla="*/ 515734 h 1781159"/>
                <a:gd name="connsiteX8" fmla="*/ 1634448 w 1719757"/>
                <a:gd name="connsiteY8" fmla="*/ -521 h 1781159"/>
                <a:gd name="connsiteX9" fmla="*/ 84826 w 1719757"/>
                <a:gd name="connsiteY9" fmla="*/ -521 h 1781159"/>
                <a:gd name="connsiteX10" fmla="*/ 28342 w 1719757"/>
                <a:gd name="connsiteY10" fmla="*/ 515829 h 1781159"/>
                <a:gd name="connsiteX11" fmla="*/ 127117 w 1719757"/>
                <a:gd name="connsiteY11" fmla="*/ 581933 h 1781159"/>
                <a:gd name="connsiteX12" fmla="*/ 127879 w 1719757"/>
                <a:gd name="connsiteY12" fmla="*/ 581933 h 1781159"/>
                <a:gd name="connsiteX13" fmla="*/ 129117 w 1719757"/>
                <a:gd name="connsiteY13" fmla="*/ 581933 h 1781159"/>
                <a:gd name="connsiteX14" fmla="*/ 745765 w 1719757"/>
                <a:gd name="connsiteY14" fmla="*/ 281800 h 1781159"/>
                <a:gd name="connsiteX15" fmla="*/ 787009 w 1719757"/>
                <a:gd name="connsiteY15" fmla="*/ 283229 h 1781159"/>
                <a:gd name="connsiteX16" fmla="*/ 785580 w 1719757"/>
                <a:gd name="connsiteY16" fmla="*/ 324472 h 1781159"/>
                <a:gd name="connsiteX17" fmla="*/ 167407 w 1719757"/>
                <a:gd name="connsiteY17" fmla="*/ 643179 h 1781159"/>
                <a:gd name="connsiteX18" fmla="*/ 139690 w 1719757"/>
                <a:gd name="connsiteY18" fmla="*/ 641941 h 1781159"/>
                <a:gd name="connsiteX19" fmla="*/ 31200 w 1719757"/>
                <a:gd name="connsiteY19" fmla="*/ 1023988 h 1781159"/>
                <a:gd name="connsiteX20" fmla="*/ 28438 w 1719757"/>
                <a:gd name="connsiteY20" fmla="*/ 1107617 h 1781159"/>
                <a:gd name="connsiteX21" fmla="*/ 28438 w 1719757"/>
                <a:gd name="connsiteY21" fmla="*/ 1108380 h 1781159"/>
                <a:gd name="connsiteX22" fmla="*/ 482495 w 1719757"/>
                <a:gd name="connsiteY22" fmla="*/ 1712646 h 1781159"/>
                <a:gd name="connsiteX23" fmla="*/ 1529482 w 1719757"/>
                <a:gd name="connsiteY23" fmla="*/ 1522146 h 1781159"/>
                <a:gd name="connsiteX24" fmla="*/ 1579489 w 1719757"/>
                <a:gd name="connsiteY24" fmla="*/ 641655 h 1781159"/>
                <a:gd name="connsiteX25" fmla="*/ 1552152 w 1719757"/>
                <a:gd name="connsiteY25" fmla="*/ 643369 h 1781159"/>
                <a:gd name="connsiteX26" fmla="*/ 859685 w 1719757"/>
                <a:gd name="connsiteY26" fmla="*/ 1574248 h 1781159"/>
                <a:gd name="connsiteX27" fmla="*/ 777007 w 1719757"/>
                <a:gd name="connsiteY27" fmla="*/ 1465853 h 1781159"/>
                <a:gd name="connsiteX28" fmla="*/ 859685 w 1719757"/>
                <a:gd name="connsiteY28" fmla="*/ 1357268 h 1781159"/>
                <a:gd name="connsiteX29" fmla="*/ 942266 w 1719757"/>
                <a:gd name="connsiteY29" fmla="*/ 1465853 h 1781159"/>
                <a:gd name="connsiteX30" fmla="*/ 859685 w 1719757"/>
                <a:gd name="connsiteY30" fmla="*/ 1574248 h 1781159"/>
                <a:gd name="connsiteX31" fmla="*/ 998273 w 1719757"/>
                <a:gd name="connsiteY31" fmla="*/ 1356601 h 1781159"/>
                <a:gd name="connsiteX32" fmla="*/ 957030 w 1719757"/>
                <a:gd name="connsiteY32" fmla="*/ 1358506 h 1781159"/>
                <a:gd name="connsiteX33" fmla="*/ 762244 w 1719757"/>
                <a:gd name="connsiteY33" fmla="*/ 1358506 h 1781159"/>
                <a:gd name="connsiteX34" fmla="*/ 721048 w 1719757"/>
                <a:gd name="connsiteY34" fmla="*/ 1356553 h 1781159"/>
                <a:gd name="connsiteX35" fmla="*/ 723001 w 1719757"/>
                <a:gd name="connsiteY35" fmla="*/ 1315358 h 1781159"/>
                <a:gd name="connsiteX36" fmla="*/ 996273 w 1719757"/>
                <a:gd name="connsiteY36" fmla="*/ 1315358 h 1781159"/>
                <a:gd name="connsiteX37" fmla="*/ 998273 w 1719757"/>
                <a:gd name="connsiteY37" fmla="*/ 1356601 h 1781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19757" h="1781159">
                  <a:moveTo>
                    <a:pt x="1552152" y="643369"/>
                  </a:moveTo>
                  <a:cubicBezTo>
                    <a:pt x="1362509" y="643369"/>
                    <a:pt x="1104477" y="483349"/>
                    <a:pt x="933789" y="324663"/>
                  </a:cubicBezTo>
                  <a:cubicBezTo>
                    <a:pt x="922007" y="313671"/>
                    <a:pt x="921368" y="295202"/>
                    <a:pt x="932360" y="283420"/>
                  </a:cubicBezTo>
                  <a:cubicBezTo>
                    <a:pt x="943352" y="271637"/>
                    <a:pt x="961821" y="270999"/>
                    <a:pt x="973604" y="281991"/>
                  </a:cubicBezTo>
                  <a:cubicBezTo>
                    <a:pt x="1181344" y="475634"/>
                    <a:pt x="1438043" y="602221"/>
                    <a:pt x="1583870" y="582981"/>
                  </a:cubicBezTo>
                  <a:cubicBezTo>
                    <a:pt x="1585299" y="582886"/>
                    <a:pt x="1586728" y="582886"/>
                    <a:pt x="1588156" y="582981"/>
                  </a:cubicBezTo>
                  <a:cubicBezTo>
                    <a:pt x="1589461" y="582533"/>
                    <a:pt x="1590795" y="582180"/>
                    <a:pt x="1592157" y="581933"/>
                  </a:cubicBezTo>
                  <a:cubicBezTo>
                    <a:pt x="1633677" y="576609"/>
                    <a:pt x="1670291" y="552091"/>
                    <a:pt x="1691027" y="515734"/>
                  </a:cubicBezTo>
                  <a:cubicBezTo>
                    <a:pt x="1727603" y="452107"/>
                    <a:pt x="1746938" y="310947"/>
                    <a:pt x="1634448" y="-521"/>
                  </a:cubicBezTo>
                  <a:lnTo>
                    <a:pt x="84826" y="-521"/>
                  </a:lnTo>
                  <a:cubicBezTo>
                    <a:pt x="-27569" y="311042"/>
                    <a:pt x="-8329" y="452202"/>
                    <a:pt x="28342" y="515829"/>
                  </a:cubicBezTo>
                  <a:cubicBezTo>
                    <a:pt x="49002" y="552205"/>
                    <a:pt x="85616" y="576704"/>
                    <a:pt x="127117" y="581933"/>
                  </a:cubicBezTo>
                  <a:lnTo>
                    <a:pt x="127879" y="581933"/>
                  </a:lnTo>
                  <a:lnTo>
                    <a:pt x="129117" y="581933"/>
                  </a:lnTo>
                  <a:cubicBezTo>
                    <a:pt x="274373" y="605650"/>
                    <a:pt x="533739" y="479444"/>
                    <a:pt x="745765" y="281800"/>
                  </a:cubicBezTo>
                  <a:cubicBezTo>
                    <a:pt x="757548" y="270808"/>
                    <a:pt x="776017" y="271446"/>
                    <a:pt x="787009" y="283229"/>
                  </a:cubicBezTo>
                  <a:cubicBezTo>
                    <a:pt x="798001" y="295011"/>
                    <a:pt x="797363" y="313480"/>
                    <a:pt x="785580" y="324472"/>
                  </a:cubicBezTo>
                  <a:cubicBezTo>
                    <a:pt x="614130" y="484207"/>
                    <a:pt x="356955" y="643179"/>
                    <a:pt x="167407" y="643179"/>
                  </a:cubicBezTo>
                  <a:cubicBezTo>
                    <a:pt x="157882" y="643179"/>
                    <a:pt x="148357" y="642702"/>
                    <a:pt x="139690" y="641941"/>
                  </a:cubicBezTo>
                  <a:cubicBezTo>
                    <a:pt x="78063" y="776719"/>
                    <a:pt x="41582" y="905116"/>
                    <a:pt x="31200" y="1023988"/>
                  </a:cubicBezTo>
                  <a:cubicBezTo>
                    <a:pt x="30628" y="1032656"/>
                    <a:pt x="27866" y="1078281"/>
                    <a:pt x="28438" y="1107617"/>
                  </a:cubicBezTo>
                  <a:cubicBezTo>
                    <a:pt x="28438" y="1107617"/>
                    <a:pt x="28438" y="1107617"/>
                    <a:pt x="28438" y="1108380"/>
                  </a:cubicBezTo>
                  <a:cubicBezTo>
                    <a:pt x="33676" y="1384605"/>
                    <a:pt x="199221" y="1604823"/>
                    <a:pt x="482495" y="1712646"/>
                  </a:cubicBezTo>
                  <a:cubicBezTo>
                    <a:pt x="849588" y="1852473"/>
                    <a:pt x="1299644" y="1770653"/>
                    <a:pt x="1529482" y="1522146"/>
                  </a:cubicBezTo>
                  <a:cubicBezTo>
                    <a:pt x="1668262" y="1372127"/>
                    <a:pt x="1788277" y="1098092"/>
                    <a:pt x="1579489" y="641655"/>
                  </a:cubicBezTo>
                  <a:cubicBezTo>
                    <a:pt x="1570630" y="642988"/>
                    <a:pt x="1561487" y="643369"/>
                    <a:pt x="1552152" y="643369"/>
                  </a:cubicBezTo>
                  <a:close/>
                  <a:moveTo>
                    <a:pt x="859685" y="1574248"/>
                  </a:moveTo>
                  <a:cubicBezTo>
                    <a:pt x="813298" y="1574248"/>
                    <a:pt x="777007" y="1526623"/>
                    <a:pt x="777007" y="1465853"/>
                  </a:cubicBezTo>
                  <a:cubicBezTo>
                    <a:pt x="777007" y="1405084"/>
                    <a:pt x="813298" y="1357268"/>
                    <a:pt x="859685" y="1357268"/>
                  </a:cubicBezTo>
                  <a:cubicBezTo>
                    <a:pt x="906071" y="1357268"/>
                    <a:pt x="942266" y="1404893"/>
                    <a:pt x="942266" y="1465853"/>
                  </a:cubicBezTo>
                  <a:cubicBezTo>
                    <a:pt x="942266" y="1526813"/>
                    <a:pt x="905976" y="1574248"/>
                    <a:pt x="859685" y="1574248"/>
                  </a:cubicBezTo>
                  <a:close/>
                  <a:moveTo>
                    <a:pt x="998273" y="1356601"/>
                  </a:moveTo>
                  <a:cubicBezTo>
                    <a:pt x="987396" y="1368488"/>
                    <a:pt x="968955" y="1369346"/>
                    <a:pt x="957030" y="1358506"/>
                  </a:cubicBezTo>
                  <a:cubicBezTo>
                    <a:pt x="901718" y="1308519"/>
                    <a:pt x="817555" y="1308519"/>
                    <a:pt x="762244" y="1358506"/>
                  </a:cubicBezTo>
                  <a:cubicBezTo>
                    <a:pt x="750328" y="1369346"/>
                    <a:pt x="731887" y="1368470"/>
                    <a:pt x="721048" y="1356553"/>
                  </a:cubicBezTo>
                  <a:cubicBezTo>
                    <a:pt x="710209" y="1344638"/>
                    <a:pt x="711085" y="1326197"/>
                    <a:pt x="723001" y="1315358"/>
                  </a:cubicBezTo>
                  <a:cubicBezTo>
                    <a:pt x="800534" y="1245082"/>
                    <a:pt x="918739" y="1245082"/>
                    <a:pt x="996273" y="1315358"/>
                  </a:cubicBezTo>
                  <a:cubicBezTo>
                    <a:pt x="1008141" y="1326226"/>
                    <a:pt x="1009037" y="1344628"/>
                    <a:pt x="998273" y="1356601"/>
                  </a:cubicBezTo>
                  <a:close/>
                </a:path>
              </a:pathLst>
            </a:custGeom>
            <a:grpFill/>
            <a:ln w="9525" cap="flat">
              <a:noFill/>
              <a:prstDash val="solid"/>
              <a:miter/>
            </a:ln>
          </p:spPr>
          <p:txBody>
            <a:bodyPr rtlCol="0" anchor="ctr"/>
            <a:lstStyle/>
            <a:p>
              <a:endParaRPr lang="en-IN"/>
            </a:p>
          </p:txBody>
        </p:sp>
      </p:grpSp>
      <p:grpSp>
        <p:nvGrpSpPr>
          <p:cNvPr id="21" name="Group 20">
            <a:extLst>
              <a:ext uri="{FF2B5EF4-FFF2-40B4-BE49-F238E27FC236}">
                <a16:creationId xmlns:a16="http://schemas.microsoft.com/office/drawing/2014/main" xmlns="" id="{D6628225-1067-810F-E5C9-E071841D62E1}"/>
              </a:ext>
            </a:extLst>
          </p:cNvPr>
          <p:cNvGrpSpPr/>
          <p:nvPr/>
        </p:nvGrpSpPr>
        <p:grpSpPr>
          <a:xfrm>
            <a:off x="1471746" y="4102579"/>
            <a:ext cx="1754728" cy="2016554"/>
            <a:chOff x="2611284" y="2288763"/>
            <a:chExt cx="1754728" cy="2016554"/>
          </a:xfrm>
          <a:solidFill>
            <a:srgbClr val="CC5500"/>
          </a:solidFill>
        </p:grpSpPr>
        <p:sp>
          <p:nvSpPr>
            <p:cNvPr id="22" name="Freeform: Shape 21">
              <a:extLst>
                <a:ext uri="{FF2B5EF4-FFF2-40B4-BE49-F238E27FC236}">
                  <a16:creationId xmlns:a16="http://schemas.microsoft.com/office/drawing/2014/main" xmlns="" id="{8D72EA30-3149-B64E-9FF2-ED2C4F96D373}"/>
                </a:ext>
              </a:extLst>
            </p:cNvPr>
            <p:cNvSpPr/>
            <p:nvPr/>
          </p:nvSpPr>
          <p:spPr>
            <a:xfrm>
              <a:off x="3349423" y="3537902"/>
              <a:ext cx="278691" cy="98869"/>
            </a:xfrm>
            <a:custGeom>
              <a:avLst/>
              <a:gdLst>
                <a:gd name="connsiteX0" fmla="*/ 10016 w 278691"/>
                <a:gd name="connsiteY0" fmla="*/ 49264 h 98869"/>
                <a:gd name="connsiteX1" fmla="*/ 5939 w 278691"/>
                <a:gd name="connsiteY1" fmla="*/ 88116 h 98869"/>
                <a:gd name="connsiteX2" fmla="*/ 44792 w 278691"/>
                <a:gd name="connsiteY2" fmla="*/ 92183 h 98869"/>
                <a:gd name="connsiteX3" fmla="*/ 47068 w 278691"/>
                <a:gd name="connsiteY3" fmla="*/ 90126 h 98869"/>
                <a:gd name="connsiteX4" fmla="*/ 231187 w 278691"/>
                <a:gd name="connsiteY4" fmla="*/ 90126 h 98869"/>
                <a:gd name="connsiteX5" fmla="*/ 270249 w 278691"/>
                <a:gd name="connsiteY5" fmla="*/ 90393 h 98869"/>
                <a:gd name="connsiteX6" fmla="*/ 270515 w 278691"/>
                <a:gd name="connsiteY6" fmla="*/ 51321 h 98869"/>
                <a:gd name="connsiteX7" fmla="*/ 268239 w 278691"/>
                <a:gd name="connsiteY7" fmla="*/ 49264 h 98869"/>
                <a:gd name="connsiteX8" fmla="*/ 10016 w 278691"/>
                <a:gd name="connsiteY8" fmla="*/ 49264 h 9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8691" h="98869">
                  <a:moveTo>
                    <a:pt x="10016" y="49264"/>
                  </a:moveTo>
                  <a:cubicBezTo>
                    <a:pt x="-1833" y="58865"/>
                    <a:pt x="-3662" y="76258"/>
                    <a:pt x="5939" y="88116"/>
                  </a:cubicBezTo>
                  <a:cubicBezTo>
                    <a:pt x="15550" y="99966"/>
                    <a:pt x="32943" y="101794"/>
                    <a:pt x="44792" y="92183"/>
                  </a:cubicBezTo>
                  <a:cubicBezTo>
                    <a:pt x="45592" y="91545"/>
                    <a:pt x="46354" y="90860"/>
                    <a:pt x="47068" y="90126"/>
                  </a:cubicBezTo>
                  <a:cubicBezTo>
                    <a:pt x="99303" y="42768"/>
                    <a:pt x="178952" y="42768"/>
                    <a:pt x="231187" y="90126"/>
                  </a:cubicBezTo>
                  <a:cubicBezTo>
                    <a:pt x="241902" y="100985"/>
                    <a:pt x="259390" y="101099"/>
                    <a:pt x="270249" y="90393"/>
                  </a:cubicBezTo>
                  <a:cubicBezTo>
                    <a:pt x="281107" y="79677"/>
                    <a:pt x="281231" y="62189"/>
                    <a:pt x="270515" y="51321"/>
                  </a:cubicBezTo>
                  <a:cubicBezTo>
                    <a:pt x="269791" y="50597"/>
                    <a:pt x="269039" y="49912"/>
                    <a:pt x="268239" y="49264"/>
                  </a:cubicBezTo>
                  <a:cubicBezTo>
                    <a:pt x="194963" y="-17116"/>
                    <a:pt x="83292" y="-17116"/>
                    <a:pt x="10016" y="49264"/>
                  </a:cubicBezTo>
                  <a:close/>
                </a:path>
              </a:pathLst>
            </a:custGeom>
            <a:grp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F5447F9D-5022-360C-59C3-BAE7359607F4}"/>
                </a:ext>
              </a:extLst>
            </p:cNvPr>
            <p:cNvSpPr/>
            <p:nvPr/>
          </p:nvSpPr>
          <p:spPr>
            <a:xfrm>
              <a:off x="4056361" y="2642996"/>
              <a:ext cx="55248" cy="82773"/>
            </a:xfrm>
            <a:custGeom>
              <a:avLst/>
              <a:gdLst>
                <a:gd name="connsiteX0" fmla="*/ 27454 w 55248"/>
                <a:gd name="connsiteY0" fmla="*/ 82252 h 82773"/>
                <a:gd name="connsiteX1" fmla="*/ 27454 w 55248"/>
                <a:gd name="connsiteY1" fmla="*/ 82252 h 82773"/>
                <a:gd name="connsiteX2" fmla="*/ 54982 w 55248"/>
                <a:gd name="connsiteY2" fmla="*/ 54726 h 82773"/>
                <a:gd name="connsiteX3" fmla="*/ 54982 w 55248"/>
                <a:gd name="connsiteY3" fmla="*/ 28722 h 82773"/>
                <a:gd name="connsiteX4" fmla="*/ 29026 w 55248"/>
                <a:gd name="connsiteY4" fmla="*/ -472 h 82773"/>
                <a:gd name="connsiteX5" fmla="*/ -168 w 55248"/>
                <a:gd name="connsiteY5" fmla="*/ 25484 h 82773"/>
                <a:gd name="connsiteX6" fmla="*/ -168 w 55248"/>
                <a:gd name="connsiteY6" fmla="*/ 28722 h 82773"/>
                <a:gd name="connsiteX7" fmla="*/ -168 w 55248"/>
                <a:gd name="connsiteY7" fmla="*/ 54726 h 82773"/>
                <a:gd name="connsiteX8" fmla="*/ 27359 w 55248"/>
                <a:gd name="connsiteY8" fmla="*/ 82252 h 82773"/>
                <a:gd name="connsiteX9" fmla="*/ 27454 w 55248"/>
                <a:gd name="connsiteY9" fmla="*/ 82252 h 82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48" h="82773">
                  <a:moveTo>
                    <a:pt x="27454" y="82252"/>
                  </a:moveTo>
                  <a:lnTo>
                    <a:pt x="27454" y="82252"/>
                  </a:lnTo>
                  <a:cubicBezTo>
                    <a:pt x="42656" y="82252"/>
                    <a:pt x="54982" y="69927"/>
                    <a:pt x="54982" y="54726"/>
                  </a:cubicBezTo>
                  <a:lnTo>
                    <a:pt x="54982" y="28722"/>
                  </a:lnTo>
                  <a:cubicBezTo>
                    <a:pt x="55877" y="13491"/>
                    <a:pt x="44256" y="423"/>
                    <a:pt x="29026" y="-472"/>
                  </a:cubicBezTo>
                  <a:cubicBezTo>
                    <a:pt x="13795" y="-1368"/>
                    <a:pt x="727" y="10253"/>
                    <a:pt x="-168" y="25484"/>
                  </a:cubicBezTo>
                  <a:cubicBezTo>
                    <a:pt x="-235" y="26560"/>
                    <a:pt x="-235" y="27646"/>
                    <a:pt x="-168" y="28722"/>
                  </a:cubicBezTo>
                  <a:lnTo>
                    <a:pt x="-168" y="54726"/>
                  </a:lnTo>
                  <a:cubicBezTo>
                    <a:pt x="-168" y="69927"/>
                    <a:pt x="12157" y="82252"/>
                    <a:pt x="27359" y="82252"/>
                  </a:cubicBezTo>
                  <a:cubicBezTo>
                    <a:pt x="27387" y="82252"/>
                    <a:pt x="27426" y="82252"/>
                    <a:pt x="27454" y="82252"/>
                  </a:cubicBezTo>
                  <a:close/>
                </a:path>
              </a:pathLst>
            </a:custGeom>
            <a:grp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441CFA2C-7E0C-715F-A73D-0FFD7ABE2D2E}"/>
                </a:ext>
              </a:extLst>
            </p:cNvPr>
            <p:cNvSpPr/>
            <p:nvPr/>
          </p:nvSpPr>
          <p:spPr>
            <a:xfrm>
              <a:off x="2865882" y="2644616"/>
              <a:ext cx="55149" cy="79629"/>
            </a:xfrm>
            <a:custGeom>
              <a:avLst/>
              <a:gdLst>
                <a:gd name="connsiteX0" fmla="*/ 27309 w 55149"/>
                <a:gd name="connsiteY0" fmla="*/ -521 h 79629"/>
                <a:gd name="connsiteX1" fmla="*/ 27309 w 55149"/>
                <a:gd name="connsiteY1" fmla="*/ -521 h 79629"/>
                <a:gd name="connsiteX2" fmla="*/ -218 w 55149"/>
                <a:gd name="connsiteY2" fmla="*/ 27007 h 79629"/>
                <a:gd name="connsiteX3" fmla="*/ -218 w 55149"/>
                <a:gd name="connsiteY3" fmla="*/ 27101 h 79629"/>
                <a:gd name="connsiteX4" fmla="*/ -218 w 55149"/>
                <a:gd name="connsiteY4" fmla="*/ 53105 h 79629"/>
                <a:gd name="connsiteX5" fmla="*/ 28976 w 55149"/>
                <a:gd name="connsiteY5" fmla="*/ 79060 h 79629"/>
                <a:gd name="connsiteX6" fmla="*/ 54931 w 55149"/>
                <a:gd name="connsiteY6" fmla="*/ 53105 h 79629"/>
                <a:gd name="connsiteX7" fmla="*/ 54931 w 55149"/>
                <a:gd name="connsiteY7" fmla="*/ 27101 h 79629"/>
                <a:gd name="connsiteX8" fmla="*/ 27309 w 55149"/>
                <a:gd name="connsiteY8" fmla="*/ -521 h 7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149" h="79629">
                  <a:moveTo>
                    <a:pt x="27309" y="-521"/>
                  </a:moveTo>
                  <a:lnTo>
                    <a:pt x="27309" y="-521"/>
                  </a:lnTo>
                  <a:cubicBezTo>
                    <a:pt x="12107" y="-521"/>
                    <a:pt x="-218" y="11805"/>
                    <a:pt x="-218" y="27007"/>
                  </a:cubicBezTo>
                  <a:cubicBezTo>
                    <a:pt x="-218" y="27035"/>
                    <a:pt x="-218" y="27073"/>
                    <a:pt x="-218" y="27101"/>
                  </a:cubicBezTo>
                  <a:lnTo>
                    <a:pt x="-218" y="53105"/>
                  </a:lnTo>
                  <a:cubicBezTo>
                    <a:pt x="677" y="68336"/>
                    <a:pt x="13746" y="79956"/>
                    <a:pt x="28976" y="79060"/>
                  </a:cubicBezTo>
                  <a:cubicBezTo>
                    <a:pt x="42959" y="78241"/>
                    <a:pt x="54112" y="67087"/>
                    <a:pt x="54931" y="53105"/>
                  </a:cubicBezTo>
                  <a:lnTo>
                    <a:pt x="54931" y="27101"/>
                  </a:lnTo>
                  <a:cubicBezTo>
                    <a:pt x="54931" y="11842"/>
                    <a:pt x="42568" y="-521"/>
                    <a:pt x="27309" y="-521"/>
                  </a:cubicBezTo>
                  <a:close/>
                </a:path>
              </a:pathLst>
            </a:custGeom>
            <a:grp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D600F791-D310-56EB-89E2-B587768956F9}"/>
                </a:ext>
              </a:extLst>
            </p:cNvPr>
            <p:cNvSpPr/>
            <p:nvPr/>
          </p:nvSpPr>
          <p:spPr>
            <a:xfrm>
              <a:off x="3410616" y="3627310"/>
              <a:ext cx="156209" cy="205168"/>
            </a:xfrm>
            <a:custGeom>
              <a:avLst/>
              <a:gdLst>
                <a:gd name="connsiteX0" fmla="*/ 77982 w 156209"/>
                <a:gd name="connsiteY0" fmla="*/ -521 h 205168"/>
                <a:gd name="connsiteX1" fmla="*/ -218 w 156209"/>
                <a:gd name="connsiteY1" fmla="*/ 102159 h 205168"/>
                <a:gd name="connsiteX2" fmla="*/ 77982 w 156209"/>
                <a:gd name="connsiteY2" fmla="*/ 204648 h 205168"/>
                <a:gd name="connsiteX3" fmla="*/ 155992 w 156209"/>
                <a:gd name="connsiteY3" fmla="*/ 102159 h 205168"/>
                <a:gd name="connsiteX4" fmla="*/ 77982 w 156209"/>
                <a:gd name="connsiteY4" fmla="*/ -521 h 205168"/>
                <a:gd name="connsiteX5" fmla="*/ 77982 w 156209"/>
                <a:gd name="connsiteY5" fmla="*/ 149498 h 205168"/>
                <a:gd name="connsiteX6" fmla="*/ 55027 w 156209"/>
                <a:gd name="connsiteY6" fmla="*/ 101873 h 205168"/>
                <a:gd name="connsiteX7" fmla="*/ 77982 w 156209"/>
                <a:gd name="connsiteY7" fmla="*/ 54248 h 205168"/>
                <a:gd name="connsiteX8" fmla="*/ 100842 w 156209"/>
                <a:gd name="connsiteY8" fmla="*/ 101873 h 205168"/>
                <a:gd name="connsiteX9" fmla="*/ 77982 w 156209"/>
                <a:gd name="connsiteY9" fmla="*/ 149498 h 20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209" h="205168">
                  <a:moveTo>
                    <a:pt x="77982" y="-521"/>
                  </a:moveTo>
                  <a:cubicBezTo>
                    <a:pt x="34167" y="-521"/>
                    <a:pt x="-218" y="44628"/>
                    <a:pt x="-218" y="102159"/>
                  </a:cubicBezTo>
                  <a:cubicBezTo>
                    <a:pt x="-218" y="159690"/>
                    <a:pt x="34167" y="204648"/>
                    <a:pt x="77982" y="204648"/>
                  </a:cubicBezTo>
                  <a:cubicBezTo>
                    <a:pt x="121797" y="204648"/>
                    <a:pt x="155992" y="159594"/>
                    <a:pt x="155992" y="102159"/>
                  </a:cubicBezTo>
                  <a:cubicBezTo>
                    <a:pt x="155992" y="44723"/>
                    <a:pt x="121988" y="-521"/>
                    <a:pt x="77982" y="-521"/>
                  </a:cubicBezTo>
                  <a:close/>
                  <a:moveTo>
                    <a:pt x="77982" y="149498"/>
                  </a:moveTo>
                  <a:cubicBezTo>
                    <a:pt x="68457" y="149498"/>
                    <a:pt x="55027" y="130448"/>
                    <a:pt x="55027" y="101873"/>
                  </a:cubicBezTo>
                  <a:cubicBezTo>
                    <a:pt x="55027" y="73298"/>
                    <a:pt x="68743" y="54248"/>
                    <a:pt x="77982" y="54248"/>
                  </a:cubicBezTo>
                  <a:cubicBezTo>
                    <a:pt x="87221" y="54248"/>
                    <a:pt x="100842" y="72250"/>
                    <a:pt x="100842" y="101873"/>
                  </a:cubicBezTo>
                  <a:cubicBezTo>
                    <a:pt x="100842" y="131496"/>
                    <a:pt x="86078" y="149498"/>
                    <a:pt x="77982" y="149498"/>
                  </a:cubicBezTo>
                  <a:close/>
                </a:path>
              </a:pathLst>
            </a:custGeom>
            <a:grp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1413980C-C576-2A73-744D-3C4F0DD8274D}"/>
                </a:ext>
              </a:extLst>
            </p:cNvPr>
            <p:cNvSpPr/>
            <p:nvPr/>
          </p:nvSpPr>
          <p:spPr>
            <a:xfrm>
              <a:off x="2611284" y="2288763"/>
              <a:ext cx="1754728" cy="2016554"/>
            </a:xfrm>
            <a:custGeom>
              <a:avLst/>
              <a:gdLst>
                <a:gd name="connsiteX0" fmla="*/ 1685797 w 1754728"/>
                <a:gd name="connsiteY0" fmla="*/ 1304118 h 2016554"/>
                <a:gd name="connsiteX1" fmla="*/ 1716086 w 1754728"/>
                <a:gd name="connsiteY1" fmla="*/ 1154100 h 2016554"/>
                <a:gd name="connsiteX2" fmla="*/ 1613312 w 1754728"/>
                <a:gd name="connsiteY2" fmla="*/ 650608 h 2016554"/>
                <a:gd name="connsiteX3" fmla="*/ 1710943 w 1754728"/>
                <a:gd name="connsiteY3" fmla="*/ 569931 h 2016554"/>
                <a:gd name="connsiteX4" fmla="*/ 1654936 w 1754728"/>
                <a:gd name="connsiteY4" fmla="*/ 17481 h 2016554"/>
                <a:gd name="connsiteX5" fmla="*/ 1629028 w 1754728"/>
                <a:gd name="connsiteY5" fmla="*/ -521 h 2016554"/>
                <a:gd name="connsiteX6" fmla="*/ 125507 w 1754728"/>
                <a:gd name="connsiteY6" fmla="*/ -521 h 2016554"/>
                <a:gd name="connsiteX7" fmla="*/ 99599 w 1754728"/>
                <a:gd name="connsiteY7" fmla="*/ 17481 h 2016554"/>
                <a:gd name="connsiteX8" fmla="*/ 43592 w 1754728"/>
                <a:gd name="connsiteY8" fmla="*/ 569931 h 2016554"/>
                <a:gd name="connsiteX9" fmla="*/ 141223 w 1754728"/>
                <a:gd name="connsiteY9" fmla="*/ 650608 h 2016554"/>
                <a:gd name="connsiteX10" fmla="*/ 38829 w 1754728"/>
                <a:gd name="connsiteY10" fmla="*/ 1022083 h 2016554"/>
                <a:gd name="connsiteX11" fmla="*/ 36448 w 1754728"/>
                <a:gd name="connsiteY11" fmla="*/ 1104284 h 2016554"/>
                <a:gd name="connsiteX12" fmla="*/ 36448 w 1754728"/>
                <a:gd name="connsiteY12" fmla="*/ 1104284 h 2016554"/>
                <a:gd name="connsiteX13" fmla="*/ 36448 w 1754728"/>
                <a:gd name="connsiteY13" fmla="*/ 1106665 h 2016554"/>
                <a:gd name="connsiteX14" fmla="*/ 36448 w 1754728"/>
                <a:gd name="connsiteY14" fmla="*/ 1106665 h 2016554"/>
                <a:gd name="connsiteX15" fmla="*/ 69214 w 1754728"/>
                <a:gd name="connsiteY15" fmla="*/ 1303451 h 2016554"/>
                <a:gd name="connsiteX16" fmla="*/ 89693 w 1754728"/>
                <a:gd name="connsiteY16" fmla="*/ 1949342 h 2016554"/>
                <a:gd name="connsiteX17" fmla="*/ 204564 w 1754728"/>
                <a:gd name="connsiteY17" fmla="*/ 2016017 h 2016554"/>
                <a:gd name="connsiteX18" fmla="*/ 1549970 w 1754728"/>
                <a:gd name="connsiteY18" fmla="*/ 2016017 h 2016554"/>
                <a:gd name="connsiteX19" fmla="*/ 1664270 w 1754728"/>
                <a:gd name="connsiteY19" fmla="*/ 1949342 h 2016554"/>
                <a:gd name="connsiteX20" fmla="*/ 1685797 w 1754728"/>
                <a:gd name="connsiteY20" fmla="*/ 1304118 h 2016554"/>
                <a:gd name="connsiteX21" fmla="*/ 849787 w 1754728"/>
                <a:gd name="connsiteY21" fmla="*/ 1960772 h 2016554"/>
                <a:gd name="connsiteX22" fmla="*/ 204564 w 1754728"/>
                <a:gd name="connsiteY22" fmla="*/ 1960772 h 2016554"/>
                <a:gd name="connsiteX23" fmla="*/ 137889 w 1754728"/>
                <a:gd name="connsiteY23" fmla="*/ 1921910 h 2016554"/>
                <a:gd name="connsiteX24" fmla="*/ 97979 w 1754728"/>
                <a:gd name="connsiteY24" fmla="*/ 1374794 h 2016554"/>
                <a:gd name="connsiteX25" fmla="*/ 174751 w 1754728"/>
                <a:gd name="connsiteY25" fmla="*/ 1496809 h 2016554"/>
                <a:gd name="connsiteX26" fmla="*/ 501363 w 1754728"/>
                <a:gd name="connsiteY26" fmla="*/ 1725409 h 2016554"/>
                <a:gd name="connsiteX27" fmla="*/ 849978 w 1754728"/>
                <a:gd name="connsiteY27" fmla="*/ 1792084 h 2016554"/>
                <a:gd name="connsiteX28" fmla="*/ 521270 w 1754728"/>
                <a:gd name="connsiteY28" fmla="*/ 1674260 h 2016554"/>
                <a:gd name="connsiteX29" fmla="*/ 92074 w 1754728"/>
                <a:gd name="connsiteY29" fmla="*/ 1102760 h 2016554"/>
                <a:gd name="connsiteX30" fmla="*/ 92074 w 1754728"/>
                <a:gd name="connsiteY30" fmla="*/ 1102093 h 2016554"/>
                <a:gd name="connsiteX31" fmla="*/ 94741 w 1754728"/>
                <a:gd name="connsiteY31" fmla="*/ 1023035 h 2016554"/>
                <a:gd name="connsiteX32" fmla="*/ 197230 w 1754728"/>
                <a:gd name="connsiteY32" fmla="*/ 661848 h 2016554"/>
                <a:gd name="connsiteX33" fmla="*/ 223424 w 1754728"/>
                <a:gd name="connsiteY33" fmla="*/ 662991 h 2016554"/>
                <a:gd name="connsiteX34" fmla="*/ 807782 w 1754728"/>
                <a:gd name="connsiteY34" fmla="*/ 361715 h 2016554"/>
                <a:gd name="connsiteX35" fmla="*/ 810811 w 1754728"/>
                <a:gd name="connsiteY35" fmla="*/ 322767 h 2016554"/>
                <a:gd name="connsiteX36" fmla="*/ 771863 w 1754728"/>
                <a:gd name="connsiteY36" fmla="*/ 319738 h 2016554"/>
                <a:gd name="connsiteX37" fmla="*/ 770159 w 1754728"/>
                <a:gd name="connsiteY37" fmla="*/ 321329 h 2016554"/>
                <a:gd name="connsiteX38" fmla="*/ 187228 w 1754728"/>
                <a:gd name="connsiteY38" fmla="*/ 605078 h 2016554"/>
                <a:gd name="connsiteX39" fmla="*/ 186086 w 1754728"/>
                <a:gd name="connsiteY39" fmla="*/ 605078 h 2016554"/>
                <a:gd name="connsiteX40" fmla="*/ 185419 w 1754728"/>
                <a:gd name="connsiteY40" fmla="*/ 605078 h 2016554"/>
                <a:gd name="connsiteX41" fmla="*/ 91978 w 1754728"/>
                <a:gd name="connsiteY41" fmla="*/ 542499 h 2016554"/>
                <a:gd name="connsiteX42" fmla="*/ 145414 w 1754728"/>
                <a:gd name="connsiteY42" fmla="*/ 54438 h 2016554"/>
                <a:gd name="connsiteX43" fmla="*/ 1609692 w 1754728"/>
                <a:gd name="connsiteY43" fmla="*/ 54438 h 2016554"/>
                <a:gd name="connsiteX44" fmla="*/ 1663127 w 1754728"/>
                <a:gd name="connsiteY44" fmla="*/ 542404 h 2016554"/>
                <a:gd name="connsiteX45" fmla="*/ 1569687 w 1754728"/>
                <a:gd name="connsiteY45" fmla="*/ 605078 h 2016554"/>
                <a:gd name="connsiteX46" fmla="*/ 1565877 w 1754728"/>
                <a:gd name="connsiteY46" fmla="*/ 606031 h 2016554"/>
                <a:gd name="connsiteX47" fmla="*/ 1561877 w 1754728"/>
                <a:gd name="connsiteY47" fmla="*/ 606031 h 2016554"/>
                <a:gd name="connsiteX48" fmla="*/ 985043 w 1754728"/>
                <a:gd name="connsiteY48" fmla="*/ 321424 h 2016554"/>
                <a:gd name="connsiteX49" fmla="*/ 945980 w 1754728"/>
                <a:gd name="connsiteY49" fmla="*/ 321157 h 2016554"/>
                <a:gd name="connsiteX50" fmla="*/ 945714 w 1754728"/>
                <a:gd name="connsiteY50" fmla="*/ 360219 h 2016554"/>
                <a:gd name="connsiteX51" fmla="*/ 947419 w 1754728"/>
                <a:gd name="connsiteY51" fmla="*/ 361810 h 2016554"/>
                <a:gd name="connsiteX52" fmla="*/ 1531873 w 1754728"/>
                <a:gd name="connsiteY52" fmla="*/ 663086 h 2016554"/>
                <a:gd name="connsiteX53" fmla="*/ 1557876 w 1754728"/>
                <a:gd name="connsiteY53" fmla="*/ 661943 h 2016554"/>
                <a:gd name="connsiteX54" fmla="*/ 1510251 w 1754728"/>
                <a:gd name="connsiteY54" fmla="*/ 1494238 h 2016554"/>
                <a:gd name="connsiteX55" fmla="*/ 521270 w 1754728"/>
                <a:gd name="connsiteY55" fmla="*/ 1674260 h 2016554"/>
                <a:gd name="connsiteX56" fmla="*/ 1617312 w 1754728"/>
                <a:gd name="connsiteY56" fmla="*/ 1921910 h 2016554"/>
                <a:gd name="connsiteX57" fmla="*/ 1617312 w 1754728"/>
                <a:gd name="connsiteY57" fmla="*/ 1921910 h 2016554"/>
                <a:gd name="connsiteX58" fmla="*/ 1550637 w 1754728"/>
                <a:gd name="connsiteY58" fmla="*/ 1960772 h 2016554"/>
                <a:gd name="connsiteX59" fmla="*/ 904937 w 1754728"/>
                <a:gd name="connsiteY59" fmla="*/ 1960772 h 2016554"/>
                <a:gd name="connsiteX60" fmla="*/ 904937 w 1754728"/>
                <a:gd name="connsiteY60" fmla="*/ 1792655 h 2016554"/>
                <a:gd name="connsiteX61" fmla="*/ 1064195 w 1754728"/>
                <a:gd name="connsiteY61" fmla="*/ 1777320 h 2016554"/>
                <a:gd name="connsiteX62" fmla="*/ 1550732 w 1754728"/>
                <a:gd name="connsiteY62" fmla="*/ 1531861 h 2016554"/>
                <a:gd name="connsiteX63" fmla="*/ 1657222 w 1754728"/>
                <a:gd name="connsiteY63" fmla="*/ 1375556 h 2016554"/>
                <a:gd name="connsiteX64" fmla="*/ 1616645 w 1754728"/>
                <a:gd name="connsiteY64" fmla="*/ 1921910 h 2016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754728" h="2016554">
                  <a:moveTo>
                    <a:pt x="1685797" y="1304118"/>
                  </a:moveTo>
                  <a:cubicBezTo>
                    <a:pt x="1701627" y="1255446"/>
                    <a:pt x="1711791" y="1205106"/>
                    <a:pt x="1716086" y="1154100"/>
                  </a:cubicBezTo>
                  <a:cubicBezTo>
                    <a:pt x="1729231" y="1001700"/>
                    <a:pt x="1694655" y="832535"/>
                    <a:pt x="1613312" y="650608"/>
                  </a:cubicBezTo>
                  <a:cubicBezTo>
                    <a:pt x="1654784" y="636835"/>
                    <a:pt x="1689597" y="608060"/>
                    <a:pt x="1710943" y="569931"/>
                  </a:cubicBezTo>
                  <a:cubicBezTo>
                    <a:pt x="1770950" y="465728"/>
                    <a:pt x="1752091" y="279800"/>
                    <a:pt x="1654936" y="17481"/>
                  </a:cubicBezTo>
                  <a:cubicBezTo>
                    <a:pt x="1650887" y="6670"/>
                    <a:pt x="1640572" y="-502"/>
                    <a:pt x="1629028" y="-521"/>
                  </a:cubicBezTo>
                  <a:lnTo>
                    <a:pt x="125507" y="-521"/>
                  </a:lnTo>
                  <a:cubicBezTo>
                    <a:pt x="113953" y="-531"/>
                    <a:pt x="103618" y="6652"/>
                    <a:pt x="99599" y="17481"/>
                  </a:cubicBezTo>
                  <a:cubicBezTo>
                    <a:pt x="2539" y="280181"/>
                    <a:pt x="-16321" y="466109"/>
                    <a:pt x="43592" y="569931"/>
                  </a:cubicBezTo>
                  <a:cubicBezTo>
                    <a:pt x="64956" y="608041"/>
                    <a:pt x="99770" y="636806"/>
                    <a:pt x="141223" y="650608"/>
                  </a:cubicBezTo>
                  <a:cubicBezTo>
                    <a:pt x="82930" y="780910"/>
                    <a:pt x="48544" y="905592"/>
                    <a:pt x="38829" y="1022083"/>
                  </a:cubicBezTo>
                  <a:cubicBezTo>
                    <a:pt x="36438" y="1049410"/>
                    <a:pt x="35638" y="1076861"/>
                    <a:pt x="36448" y="1104284"/>
                  </a:cubicBezTo>
                  <a:lnTo>
                    <a:pt x="36448" y="1104284"/>
                  </a:lnTo>
                  <a:lnTo>
                    <a:pt x="36448" y="1106665"/>
                  </a:lnTo>
                  <a:lnTo>
                    <a:pt x="36448" y="1106665"/>
                  </a:lnTo>
                  <a:cubicBezTo>
                    <a:pt x="37591" y="1173521"/>
                    <a:pt x="48640" y="1239834"/>
                    <a:pt x="69214" y="1303451"/>
                  </a:cubicBezTo>
                  <a:cubicBezTo>
                    <a:pt x="-30132" y="1509115"/>
                    <a:pt x="-22483" y="1750384"/>
                    <a:pt x="89693" y="1949342"/>
                  </a:cubicBezTo>
                  <a:cubicBezTo>
                    <a:pt x="112667" y="1991137"/>
                    <a:pt x="156872" y="2016798"/>
                    <a:pt x="204564" y="2016017"/>
                  </a:cubicBezTo>
                  <a:lnTo>
                    <a:pt x="1549970" y="2016017"/>
                  </a:lnTo>
                  <a:cubicBezTo>
                    <a:pt x="1597443" y="2016541"/>
                    <a:pt x="1641362" y="1990928"/>
                    <a:pt x="1664270" y="1949342"/>
                  </a:cubicBezTo>
                  <a:cubicBezTo>
                    <a:pt x="1776465" y="1750707"/>
                    <a:pt x="1784504" y="1509782"/>
                    <a:pt x="1685797" y="1304118"/>
                  </a:cubicBezTo>
                  <a:close/>
                  <a:moveTo>
                    <a:pt x="849787" y="1960772"/>
                  </a:moveTo>
                  <a:lnTo>
                    <a:pt x="204564" y="1960772"/>
                  </a:lnTo>
                  <a:cubicBezTo>
                    <a:pt x="176808" y="1961343"/>
                    <a:pt x="151062" y="1946341"/>
                    <a:pt x="137889" y="1921910"/>
                  </a:cubicBezTo>
                  <a:cubicBezTo>
                    <a:pt x="43649" y="1754622"/>
                    <a:pt x="29018" y="1553987"/>
                    <a:pt x="97979" y="1374794"/>
                  </a:cubicBezTo>
                  <a:cubicBezTo>
                    <a:pt x="118715" y="1418323"/>
                    <a:pt x="144480" y="1459271"/>
                    <a:pt x="174751" y="1496809"/>
                  </a:cubicBezTo>
                  <a:cubicBezTo>
                    <a:pt x="253808" y="1595393"/>
                    <a:pt x="366775" y="1674546"/>
                    <a:pt x="501363" y="1725409"/>
                  </a:cubicBezTo>
                  <a:cubicBezTo>
                    <a:pt x="612987" y="1767100"/>
                    <a:pt x="730849" y="1789636"/>
                    <a:pt x="849978" y="1792084"/>
                  </a:cubicBezTo>
                  <a:close/>
                  <a:moveTo>
                    <a:pt x="521270" y="1674260"/>
                  </a:moveTo>
                  <a:cubicBezTo>
                    <a:pt x="253523" y="1572247"/>
                    <a:pt x="97027" y="1364030"/>
                    <a:pt x="92074" y="1102760"/>
                  </a:cubicBezTo>
                  <a:cubicBezTo>
                    <a:pt x="92074" y="1102760"/>
                    <a:pt x="92074" y="1102760"/>
                    <a:pt x="92074" y="1102093"/>
                  </a:cubicBezTo>
                  <a:cubicBezTo>
                    <a:pt x="91502" y="1074280"/>
                    <a:pt x="94169" y="1031227"/>
                    <a:pt x="94741" y="1023035"/>
                  </a:cubicBezTo>
                  <a:cubicBezTo>
                    <a:pt x="104266" y="910641"/>
                    <a:pt x="138937" y="789292"/>
                    <a:pt x="197230" y="661848"/>
                  </a:cubicBezTo>
                  <a:cubicBezTo>
                    <a:pt x="205802" y="662610"/>
                    <a:pt x="214565" y="662991"/>
                    <a:pt x="223424" y="662991"/>
                  </a:cubicBezTo>
                  <a:cubicBezTo>
                    <a:pt x="402398" y="662991"/>
                    <a:pt x="645762" y="512781"/>
                    <a:pt x="807782" y="361715"/>
                  </a:cubicBezTo>
                  <a:cubicBezTo>
                    <a:pt x="819374" y="351799"/>
                    <a:pt x="820727" y="334359"/>
                    <a:pt x="810811" y="322767"/>
                  </a:cubicBezTo>
                  <a:cubicBezTo>
                    <a:pt x="800896" y="311175"/>
                    <a:pt x="783455" y="309823"/>
                    <a:pt x="771863" y="319738"/>
                  </a:cubicBezTo>
                  <a:cubicBezTo>
                    <a:pt x="771273" y="320243"/>
                    <a:pt x="770702" y="320777"/>
                    <a:pt x="770159" y="321329"/>
                  </a:cubicBezTo>
                  <a:cubicBezTo>
                    <a:pt x="570134" y="508209"/>
                    <a:pt x="324579" y="627557"/>
                    <a:pt x="187228" y="605078"/>
                  </a:cubicBezTo>
                  <a:lnTo>
                    <a:pt x="186086" y="605078"/>
                  </a:lnTo>
                  <a:lnTo>
                    <a:pt x="185419" y="605078"/>
                  </a:lnTo>
                  <a:cubicBezTo>
                    <a:pt x="146166" y="600068"/>
                    <a:pt x="111552" y="576894"/>
                    <a:pt x="91978" y="542499"/>
                  </a:cubicBezTo>
                  <a:cubicBezTo>
                    <a:pt x="57403" y="482396"/>
                    <a:pt x="39115" y="348951"/>
                    <a:pt x="145414" y="54438"/>
                  </a:cubicBezTo>
                  <a:lnTo>
                    <a:pt x="1609692" y="54438"/>
                  </a:lnTo>
                  <a:cubicBezTo>
                    <a:pt x="1716086" y="348856"/>
                    <a:pt x="1697799" y="482301"/>
                    <a:pt x="1663127" y="542404"/>
                  </a:cubicBezTo>
                  <a:cubicBezTo>
                    <a:pt x="1643611" y="576866"/>
                    <a:pt x="1608978" y="600097"/>
                    <a:pt x="1569687" y="605078"/>
                  </a:cubicBezTo>
                  <a:cubicBezTo>
                    <a:pt x="1568401" y="605307"/>
                    <a:pt x="1567125" y="605621"/>
                    <a:pt x="1565877" y="606031"/>
                  </a:cubicBezTo>
                  <a:cubicBezTo>
                    <a:pt x="1564544" y="605936"/>
                    <a:pt x="1563210" y="605936"/>
                    <a:pt x="1561877" y="606031"/>
                  </a:cubicBezTo>
                  <a:cubicBezTo>
                    <a:pt x="1423955" y="624224"/>
                    <a:pt x="1180877" y="504494"/>
                    <a:pt x="985043" y="321424"/>
                  </a:cubicBezTo>
                  <a:cubicBezTo>
                    <a:pt x="974327" y="310566"/>
                    <a:pt x="956839" y="310442"/>
                    <a:pt x="945980" y="321157"/>
                  </a:cubicBezTo>
                  <a:cubicBezTo>
                    <a:pt x="935122" y="331873"/>
                    <a:pt x="934998" y="349361"/>
                    <a:pt x="945714" y="360219"/>
                  </a:cubicBezTo>
                  <a:cubicBezTo>
                    <a:pt x="946257" y="360772"/>
                    <a:pt x="946828" y="361305"/>
                    <a:pt x="947419" y="361810"/>
                  </a:cubicBezTo>
                  <a:cubicBezTo>
                    <a:pt x="1108296" y="511829"/>
                    <a:pt x="1352707" y="663086"/>
                    <a:pt x="1531873" y="663086"/>
                  </a:cubicBezTo>
                  <a:cubicBezTo>
                    <a:pt x="1540702" y="663086"/>
                    <a:pt x="1549370" y="662705"/>
                    <a:pt x="1557876" y="661943"/>
                  </a:cubicBezTo>
                  <a:cubicBezTo>
                    <a:pt x="1755139" y="1093425"/>
                    <a:pt x="1641791" y="1352505"/>
                    <a:pt x="1510251" y="1494238"/>
                  </a:cubicBezTo>
                  <a:cubicBezTo>
                    <a:pt x="1293367" y="1729028"/>
                    <a:pt x="867885" y="1806371"/>
                    <a:pt x="521270" y="1674260"/>
                  </a:cubicBezTo>
                  <a:close/>
                  <a:moveTo>
                    <a:pt x="1617312" y="1921910"/>
                  </a:moveTo>
                  <a:lnTo>
                    <a:pt x="1617312" y="1921910"/>
                  </a:lnTo>
                  <a:cubicBezTo>
                    <a:pt x="1604168" y="1946380"/>
                    <a:pt x="1578402" y="1961391"/>
                    <a:pt x="1550637" y="1960772"/>
                  </a:cubicBezTo>
                  <a:lnTo>
                    <a:pt x="904937" y="1960772"/>
                  </a:lnTo>
                  <a:lnTo>
                    <a:pt x="904937" y="1792655"/>
                  </a:lnTo>
                  <a:cubicBezTo>
                    <a:pt x="958325" y="1791341"/>
                    <a:pt x="1011541" y="1786217"/>
                    <a:pt x="1064195" y="1777320"/>
                  </a:cubicBezTo>
                  <a:cubicBezTo>
                    <a:pt x="1262697" y="1743602"/>
                    <a:pt x="1435670" y="1656448"/>
                    <a:pt x="1550732" y="1531861"/>
                  </a:cubicBezTo>
                  <a:cubicBezTo>
                    <a:pt x="1593985" y="1485484"/>
                    <a:pt x="1629895" y="1432773"/>
                    <a:pt x="1657222" y="1375556"/>
                  </a:cubicBezTo>
                  <a:cubicBezTo>
                    <a:pt x="1725688" y="1554636"/>
                    <a:pt x="1710809" y="1754908"/>
                    <a:pt x="1616645" y="1921910"/>
                  </a:cubicBezTo>
                  <a:close/>
                </a:path>
              </a:pathLst>
            </a:custGeom>
            <a:grpFill/>
            <a:ln w="9525" cap="flat">
              <a:noFill/>
              <a:prstDash val="solid"/>
              <a:miter/>
            </a:ln>
          </p:spPr>
          <p:txBody>
            <a:bodyPr rtlCol="0" anchor="ctr"/>
            <a:lstStyle/>
            <a:p>
              <a:endParaRPr lang="en-IN"/>
            </a:p>
          </p:txBody>
        </p:sp>
      </p:grpSp>
      <p:sp>
        <p:nvSpPr>
          <p:cNvPr id="30" name="Freeform: Shape 29">
            <a:extLst>
              <a:ext uri="{FF2B5EF4-FFF2-40B4-BE49-F238E27FC236}">
                <a16:creationId xmlns:a16="http://schemas.microsoft.com/office/drawing/2014/main" xmlns="" id="{94932ADF-B67B-A791-2C80-6A7BD5E68110}"/>
              </a:ext>
            </a:extLst>
          </p:cNvPr>
          <p:cNvSpPr/>
          <p:nvPr/>
        </p:nvSpPr>
        <p:spPr>
          <a:xfrm>
            <a:off x="3429652" y="1553644"/>
            <a:ext cx="1795886" cy="2016754"/>
          </a:xfrm>
          <a:custGeom>
            <a:avLst/>
            <a:gdLst>
              <a:gd name="connsiteX0" fmla="*/ 6556 w 1795886"/>
              <a:gd name="connsiteY0" fmla="*/ 1186884 h 2016754"/>
              <a:gd name="connsiteX1" fmla="*/ 63134 w 1795886"/>
              <a:gd name="connsiteY1" fmla="*/ 1231271 h 2016754"/>
              <a:gd name="connsiteX2" fmla="*/ 124570 w 1795886"/>
              <a:gd name="connsiteY2" fmla="*/ 1262322 h 2016754"/>
              <a:gd name="connsiteX3" fmla="*/ 105520 w 1795886"/>
              <a:gd name="connsiteY3" fmla="*/ 1331760 h 2016754"/>
              <a:gd name="connsiteX4" fmla="*/ 113236 w 1795886"/>
              <a:gd name="connsiteY4" fmla="*/ 1367574 h 2016754"/>
              <a:gd name="connsiteX5" fmla="*/ 130381 w 1795886"/>
              <a:gd name="connsiteY5" fmla="*/ 1382528 h 2016754"/>
              <a:gd name="connsiteX6" fmla="*/ 119332 w 1795886"/>
              <a:gd name="connsiteY6" fmla="*/ 1408055 h 2016754"/>
              <a:gd name="connsiteX7" fmla="*/ 119332 w 1795886"/>
              <a:gd name="connsiteY7" fmla="*/ 1416913 h 2016754"/>
              <a:gd name="connsiteX8" fmla="*/ 170005 w 1795886"/>
              <a:gd name="connsiteY8" fmla="*/ 1483017 h 2016754"/>
              <a:gd name="connsiteX9" fmla="*/ 169433 w 1795886"/>
              <a:gd name="connsiteY9" fmla="*/ 1498638 h 2016754"/>
              <a:gd name="connsiteX10" fmla="*/ 204199 w 1795886"/>
              <a:gd name="connsiteY10" fmla="*/ 1731048 h 2016754"/>
              <a:gd name="connsiteX11" fmla="*/ 472424 w 1795886"/>
              <a:gd name="connsiteY11" fmla="*/ 1745049 h 2016754"/>
              <a:gd name="connsiteX12" fmla="*/ 474424 w 1795886"/>
              <a:gd name="connsiteY12" fmla="*/ 1744573 h 2016754"/>
              <a:gd name="connsiteX13" fmla="*/ 535574 w 1795886"/>
              <a:gd name="connsiteY13" fmla="*/ 1747621 h 2016754"/>
              <a:gd name="connsiteX14" fmla="*/ 554624 w 1795886"/>
              <a:gd name="connsiteY14" fmla="*/ 1780101 h 2016754"/>
              <a:gd name="connsiteX15" fmla="*/ 565292 w 1795886"/>
              <a:gd name="connsiteY15" fmla="*/ 1986794 h 2016754"/>
              <a:gd name="connsiteX16" fmla="*/ 598439 w 1795886"/>
              <a:gd name="connsiteY16" fmla="*/ 2016702 h 2016754"/>
              <a:gd name="connsiteX17" fmla="*/ 1537318 w 1795886"/>
              <a:gd name="connsiteY17" fmla="*/ 2016702 h 2016754"/>
              <a:gd name="connsiteX18" fmla="*/ 1568799 w 1795886"/>
              <a:gd name="connsiteY18" fmla="*/ 1985127 h 2016754"/>
              <a:gd name="connsiteX19" fmla="*/ 1563608 w 1795886"/>
              <a:gd name="connsiteY19" fmla="*/ 1967839 h 2016754"/>
              <a:gd name="connsiteX20" fmla="*/ 1518364 w 1795886"/>
              <a:gd name="connsiteY20" fmla="*/ 1345857 h 2016754"/>
              <a:gd name="connsiteX21" fmla="*/ 1769919 w 1795886"/>
              <a:gd name="connsiteY21" fmla="*/ 530612 h 2016754"/>
              <a:gd name="connsiteX22" fmla="*/ 1011348 w 1795886"/>
              <a:gd name="connsiteY22" fmla="*/ 2165 h 2016754"/>
              <a:gd name="connsiteX23" fmla="*/ 443087 w 1795886"/>
              <a:gd name="connsiteY23" fmla="*/ 174186 h 2016754"/>
              <a:gd name="connsiteX24" fmla="*/ 160194 w 1795886"/>
              <a:gd name="connsiteY24" fmla="*/ 777786 h 2016754"/>
              <a:gd name="connsiteX25" fmla="*/ 161623 w 1795886"/>
              <a:gd name="connsiteY25" fmla="*/ 790549 h 2016754"/>
              <a:gd name="connsiteX26" fmla="*/ 176101 w 1795886"/>
              <a:gd name="connsiteY26" fmla="*/ 834174 h 2016754"/>
              <a:gd name="connsiteX27" fmla="*/ 7413 w 1795886"/>
              <a:gd name="connsiteY27" fmla="*/ 1123067 h 2016754"/>
              <a:gd name="connsiteX28" fmla="*/ 5984 w 1795886"/>
              <a:gd name="connsiteY28" fmla="*/ 1125829 h 2016754"/>
              <a:gd name="connsiteX29" fmla="*/ 6556 w 1795886"/>
              <a:gd name="connsiteY29" fmla="*/ 1186884 h 2016754"/>
              <a:gd name="connsiteX30" fmla="*/ 1193180 w 1795886"/>
              <a:gd name="connsiteY30" fmla="*/ 698252 h 2016754"/>
              <a:gd name="connsiteX31" fmla="*/ 1115361 w 1795886"/>
              <a:gd name="connsiteY31" fmla="*/ 691203 h 2016754"/>
              <a:gd name="connsiteX32" fmla="*/ 1092787 w 1795886"/>
              <a:gd name="connsiteY32" fmla="*/ 717587 h 2016754"/>
              <a:gd name="connsiteX33" fmla="*/ 1084119 w 1795886"/>
              <a:gd name="connsiteY33" fmla="*/ 718921 h 2016754"/>
              <a:gd name="connsiteX34" fmla="*/ 1053830 w 1795886"/>
              <a:gd name="connsiteY34" fmla="*/ 696347 h 2016754"/>
              <a:gd name="connsiteX35" fmla="*/ 1004109 w 1795886"/>
              <a:gd name="connsiteY35" fmla="*/ 635196 h 2016754"/>
              <a:gd name="connsiteX36" fmla="*/ 904668 w 1795886"/>
              <a:gd name="connsiteY36" fmla="*/ 633767 h 2016754"/>
              <a:gd name="connsiteX37" fmla="*/ 866273 w 1795886"/>
              <a:gd name="connsiteY37" fmla="*/ 611098 h 2016754"/>
              <a:gd name="connsiteX38" fmla="*/ 885618 w 1795886"/>
              <a:gd name="connsiteY38" fmla="*/ 573760 h 2016754"/>
              <a:gd name="connsiteX39" fmla="*/ 1034684 w 1795886"/>
              <a:gd name="connsiteY39" fmla="*/ 579951 h 2016754"/>
              <a:gd name="connsiteX40" fmla="*/ 1091834 w 1795886"/>
              <a:gd name="connsiteY40" fmla="*/ 632053 h 2016754"/>
              <a:gd name="connsiteX41" fmla="*/ 1224041 w 1795886"/>
              <a:gd name="connsiteY41" fmla="*/ 642912 h 2016754"/>
              <a:gd name="connsiteX42" fmla="*/ 1304147 w 1795886"/>
              <a:gd name="connsiteY42" fmla="*/ 741876 h 2016754"/>
              <a:gd name="connsiteX43" fmla="*/ 1304147 w 1795886"/>
              <a:gd name="connsiteY43" fmla="*/ 741876 h 2016754"/>
              <a:gd name="connsiteX44" fmla="*/ 1282525 w 1795886"/>
              <a:gd name="connsiteY44" fmla="*/ 780548 h 2016754"/>
              <a:gd name="connsiteX45" fmla="*/ 1273857 w 1795886"/>
              <a:gd name="connsiteY45" fmla="*/ 781786 h 2016754"/>
              <a:gd name="connsiteX46" fmla="*/ 1243567 w 1795886"/>
              <a:gd name="connsiteY46" fmla="*/ 759116 h 2016754"/>
              <a:gd name="connsiteX47" fmla="*/ 1193371 w 1795886"/>
              <a:gd name="connsiteY47" fmla="*/ 698252 h 2016754"/>
              <a:gd name="connsiteX48" fmla="*/ 470137 w 1795886"/>
              <a:gd name="connsiteY48" fmla="*/ 414978 h 2016754"/>
              <a:gd name="connsiteX49" fmla="*/ 657780 w 1795886"/>
              <a:gd name="connsiteY49" fmla="*/ 253625 h 2016754"/>
              <a:gd name="connsiteX50" fmla="*/ 686355 w 1795886"/>
              <a:gd name="connsiteY50" fmla="*/ 255625 h 2016754"/>
              <a:gd name="connsiteX51" fmla="*/ 848280 w 1795886"/>
              <a:gd name="connsiteY51" fmla="*/ 153898 h 2016754"/>
              <a:gd name="connsiteX52" fmla="*/ 851709 w 1795886"/>
              <a:gd name="connsiteY52" fmla="*/ 153898 h 2016754"/>
              <a:gd name="connsiteX53" fmla="*/ 854376 w 1795886"/>
              <a:gd name="connsiteY53" fmla="*/ 153898 h 2016754"/>
              <a:gd name="connsiteX54" fmla="*/ 854281 w 1795886"/>
              <a:gd name="connsiteY54" fmla="*/ 153898 h 2016754"/>
              <a:gd name="connsiteX55" fmla="*/ 957341 w 1795886"/>
              <a:gd name="connsiteY55" fmla="*/ 184568 h 2016754"/>
              <a:gd name="connsiteX56" fmla="*/ 958675 w 1795886"/>
              <a:gd name="connsiteY56" fmla="*/ 183521 h 2016754"/>
              <a:gd name="connsiteX57" fmla="*/ 1224422 w 1795886"/>
              <a:gd name="connsiteY57" fmla="*/ 212953 h 2016754"/>
              <a:gd name="connsiteX58" fmla="*/ 1454356 w 1795886"/>
              <a:gd name="connsiteY58" fmla="*/ 342588 h 2016754"/>
              <a:gd name="connsiteX59" fmla="*/ 1598564 w 1795886"/>
              <a:gd name="connsiteY59" fmla="*/ 527754 h 2016754"/>
              <a:gd name="connsiteX60" fmla="*/ 1588468 w 1795886"/>
              <a:gd name="connsiteY60" fmla="*/ 588905 h 2016754"/>
              <a:gd name="connsiteX61" fmla="*/ 1598564 w 1795886"/>
              <a:gd name="connsiteY61" fmla="*/ 598430 h 2016754"/>
              <a:gd name="connsiteX62" fmla="*/ 1598603 w 1795886"/>
              <a:gd name="connsiteY62" fmla="*/ 869187 h 2016754"/>
              <a:gd name="connsiteX63" fmla="*/ 1598564 w 1795886"/>
              <a:gd name="connsiteY63" fmla="*/ 869225 h 2016754"/>
              <a:gd name="connsiteX64" fmla="*/ 1597326 w 1795886"/>
              <a:gd name="connsiteY64" fmla="*/ 876750 h 2016754"/>
              <a:gd name="connsiteX65" fmla="*/ 1410922 w 1795886"/>
              <a:gd name="connsiteY65" fmla="*/ 1080490 h 2016754"/>
              <a:gd name="connsiteX66" fmla="*/ 1322720 w 1795886"/>
              <a:gd name="connsiteY66" fmla="*/ 1238224 h 2016754"/>
              <a:gd name="connsiteX67" fmla="*/ 1322720 w 1795886"/>
              <a:gd name="connsiteY67" fmla="*/ 1465491 h 2016754"/>
              <a:gd name="connsiteX68" fmla="*/ 1291192 w 1795886"/>
              <a:gd name="connsiteY68" fmla="*/ 1497018 h 2016754"/>
              <a:gd name="connsiteX69" fmla="*/ 1259665 w 1795886"/>
              <a:gd name="connsiteY69" fmla="*/ 1465491 h 2016754"/>
              <a:gd name="connsiteX70" fmla="*/ 1259665 w 1795886"/>
              <a:gd name="connsiteY70" fmla="*/ 1236891 h 2016754"/>
              <a:gd name="connsiteX71" fmla="*/ 1259665 w 1795886"/>
              <a:gd name="connsiteY71" fmla="*/ 1233747 h 2016754"/>
              <a:gd name="connsiteX72" fmla="*/ 1378727 w 1795886"/>
              <a:gd name="connsiteY72" fmla="*/ 1025721 h 2016754"/>
              <a:gd name="connsiteX73" fmla="*/ 1392158 w 1795886"/>
              <a:gd name="connsiteY73" fmla="*/ 1020197 h 2016754"/>
              <a:gd name="connsiteX74" fmla="*/ 1535033 w 1795886"/>
              <a:gd name="connsiteY74" fmla="*/ 864177 h 2016754"/>
              <a:gd name="connsiteX75" fmla="*/ 1534366 w 1795886"/>
              <a:gd name="connsiteY75" fmla="*/ 858748 h 2016754"/>
              <a:gd name="connsiteX76" fmla="*/ 1545605 w 1795886"/>
              <a:gd name="connsiteY76" fmla="*/ 832269 h 2016754"/>
              <a:gd name="connsiteX77" fmla="*/ 1560379 w 1795886"/>
              <a:gd name="connsiteY77" fmla="*/ 651017 h 2016754"/>
              <a:gd name="connsiteX78" fmla="*/ 1545605 w 1795886"/>
              <a:gd name="connsiteY78" fmla="*/ 636244 h 2016754"/>
              <a:gd name="connsiteX79" fmla="*/ 1542462 w 1795886"/>
              <a:gd name="connsiteY79" fmla="*/ 633863 h 2016754"/>
              <a:gd name="connsiteX80" fmla="*/ 1539700 w 1795886"/>
              <a:gd name="connsiteY80" fmla="*/ 631767 h 2016754"/>
              <a:gd name="connsiteX81" fmla="*/ 1532366 w 1795886"/>
              <a:gd name="connsiteY81" fmla="*/ 626338 h 2016754"/>
              <a:gd name="connsiteX82" fmla="*/ 1530937 w 1795886"/>
              <a:gd name="connsiteY82" fmla="*/ 625386 h 2016754"/>
              <a:gd name="connsiteX83" fmla="*/ 1462261 w 1795886"/>
              <a:gd name="connsiteY83" fmla="*/ 607098 h 2016754"/>
              <a:gd name="connsiteX84" fmla="*/ 1386728 w 1795886"/>
              <a:gd name="connsiteY84" fmla="*/ 645198 h 2016754"/>
              <a:gd name="connsiteX85" fmla="*/ 1342542 w 1795886"/>
              <a:gd name="connsiteY85" fmla="*/ 651141 h 2016754"/>
              <a:gd name="connsiteX86" fmla="*/ 1336598 w 1795886"/>
              <a:gd name="connsiteY86" fmla="*/ 606955 h 2016754"/>
              <a:gd name="connsiteX87" fmla="*/ 1339103 w 1795886"/>
              <a:gd name="connsiteY87" fmla="*/ 604050 h 2016754"/>
              <a:gd name="connsiteX88" fmla="*/ 1531984 w 1795886"/>
              <a:gd name="connsiteY88" fmla="*/ 555377 h 2016754"/>
              <a:gd name="connsiteX89" fmla="*/ 1534937 w 1795886"/>
              <a:gd name="connsiteY89" fmla="*/ 528135 h 2016754"/>
              <a:gd name="connsiteX90" fmla="*/ 1423876 w 1795886"/>
              <a:gd name="connsiteY90" fmla="*/ 401262 h 2016754"/>
              <a:gd name="connsiteX91" fmla="*/ 1396730 w 1795886"/>
              <a:gd name="connsiteY91" fmla="*/ 375640 h 2016754"/>
              <a:gd name="connsiteX92" fmla="*/ 1283192 w 1795886"/>
              <a:gd name="connsiteY92" fmla="*/ 270865 h 2016754"/>
              <a:gd name="connsiteX93" fmla="*/ 1277953 w 1795886"/>
              <a:gd name="connsiteY93" fmla="*/ 271532 h 2016754"/>
              <a:gd name="connsiteX94" fmla="*/ 1173178 w 1795886"/>
              <a:gd name="connsiteY94" fmla="*/ 344684 h 2016754"/>
              <a:gd name="connsiteX95" fmla="*/ 1166510 w 1795886"/>
              <a:gd name="connsiteY95" fmla="*/ 381355 h 2016754"/>
              <a:gd name="connsiteX96" fmla="*/ 1134983 w 1795886"/>
              <a:gd name="connsiteY96" fmla="*/ 412597 h 2016754"/>
              <a:gd name="connsiteX97" fmla="*/ 1134983 w 1795886"/>
              <a:gd name="connsiteY97" fmla="*/ 412597 h 2016754"/>
              <a:gd name="connsiteX98" fmla="*/ 1103836 w 1795886"/>
              <a:gd name="connsiteY98" fmla="*/ 380593 h 2016754"/>
              <a:gd name="connsiteX99" fmla="*/ 1114218 w 1795886"/>
              <a:gd name="connsiteY99" fmla="*/ 323443 h 2016754"/>
              <a:gd name="connsiteX100" fmla="*/ 1169177 w 1795886"/>
              <a:gd name="connsiteY100" fmla="*/ 246576 h 2016754"/>
              <a:gd name="connsiteX101" fmla="*/ 997156 w 1795886"/>
              <a:gd name="connsiteY101" fmla="*/ 233718 h 2016754"/>
              <a:gd name="connsiteX102" fmla="*/ 1024969 w 1795886"/>
              <a:gd name="connsiteY102" fmla="*/ 327634 h 2016754"/>
              <a:gd name="connsiteX103" fmla="*/ 993441 w 1795886"/>
              <a:gd name="connsiteY103" fmla="*/ 359162 h 2016754"/>
              <a:gd name="connsiteX104" fmla="*/ 961913 w 1795886"/>
              <a:gd name="connsiteY104" fmla="*/ 327634 h 2016754"/>
              <a:gd name="connsiteX105" fmla="*/ 854281 w 1795886"/>
              <a:gd name="connsiteY105" fmla="*/ 216668 h 2016754"/>
              <a:gd name="connsiteX106" fmla="*/ 734742 w 1795886"/>
              <a:gd name="connsiteY106" fmla="*/ 302393 h 2016754"/>
              <a:gd name="connsiteX107" fmla="*/ 695594 w 1795886"/>
              <a:gd name="connsiteY107" fmla="*/ 322300 h 2016754"/>
              <a:gd name="connsiteX108" fmla="*/ 658256 w 1795886"/>
              <a:gd name="connsiteY108" fmla="*/ 316585 h 2016754"/>
              <a:gd name="connsiteX109" fmla="*/ 534431 w 1795886"/>
              <a:gd name="connsiteY109" fmla="*/ 417264 h 2016754"/>
              <a:gd name="connsiteX110" fmla="*/ 535860 w 1795886"/>
              <a:gd name="connsiteY110" fmla="*/ 421836 h 2016754"/>
              <a:gd name="connsiteX111" fmla="*/ 629776 w 1795886"/>
              <a:gd name="connsiteY111" fmla="*/ 509180 h 2016754"/>
              <a:gd name="connsiteX112" fmla="*/ 657618 w 1795886"/>
              <a:gd name="connsiteY112" fmla="*/ 543832 h 2016754"/>
              <a:gd name="connsiteX113" fmla="*/ 625776 w 1795886"/>
              <a:gd name="connsiteY113" fmla="*/ 571855 h 2016754"/>
              <a:gd name="connsiteX114" fmla="*/ 621680 w 1795886"/>
              <a:gd name="connsiteY114" fmla="*/ 571855 h 2016754"/>
              <a:gd name="connsiteX115" fmla="*/ 489187 w 1795886"/>
              <a:gd name="connsiteY115" fmla="*/ 477748 h 2016754"/>
              <a:gd name="connsiteX116" fmla="*/ 430028 w 1795886"/>
              <a:gd name="connsiteY116" fmla="*/ 768127 h 2016754"/>
              <a:gd name="connsiteX117" fmla="*/ 550243 w 1795886"/>
              <a:gd name="connsiteY117" fmla="*/ 854843 h 2016754"/>
              <a:gd name="connsiteX118" fmla="*/ 669019 w 1795886"/>
              <a:gd name="connsiteY118" fmla="*/ 850271 h 2016754"/>
              <a:gd name="connsiteX119" fmla="*/ 700738 w 1795886"/>
              <a:gd name="connsiteY119" fmla="*/ 856843 h 2016754"/>
              <a:gd name="connsiteX120" fmla="*/ 786463 w 1795886"/>
              <a:gd name="connsiteY120" fmla="*/ 891038 h 2016754"/>
              <a:gd name="connsiteX121" fmla="*/ 826182 w 1795886"/>
              <a:gd name="connsiteY121" fmla="*/ 889514 h 2016754"/>
              <a:gd name="connsiteX122" fmla="*/ 765984 w 1795886"/>
              <a:gd name="connsiteY122" fmla="*/ 709396 h 2016754"/>
              <a:gd name="connsiteX123" fmla="*/ 765984 w 1795886"/>
              <a:gd name="connsiteY123" fmla="*/ 709396 h 2016754"/>
              <a:gd name="connsiteX124" fmla="*/ 803246 w 1795886"/>
              <a:gd name="connsiteY124" fmla="*/ 684907 h 2016754"/>
              <a:gd name="connsiteX125" fmla="*/ 827735 w 1795886"/>
              <a:gd name="connsiteY125" fmla="*/ 722169 h 2016754"/>
              <a:gd name="connsiteX126" fmla="*/ 826944 w 1795886"/>
              <a:gd name="connsiteY126" fmla="*/ 725208 h 2016754"/>
              <a:gd name="connsiteX127" fmla="*/ 906001 w 1795886"/>
              <a:gd name="connsiteY127" fmla="*/ 860748 h 2016754"/>
              <a:gd name="connsiteX128" fmla="*/ 907525 w 1795886"/>
              <a:gd name="connsiteY128" fmla="*/ 861415 h 2016754"/>
              <a:gd name="connsiteX129" fmla="*/ 944292 w 1795886"/>
              <a:gd name="connsiteY129" fmla="*/ 867797 h 2016754"/>
              <a:gd name="connsiteX130" fmla="*/ 1088024 w 1795886"/>
              <a:gd name="connsiteY130" fmla="*/ 933995 h 2016754"/>
              <a:gd name="connsiteX131" fmla="*/ 1118695 w 1795886"/>
              <a:gd name="connsiteY131" fmla="*/ 1039913 h 2016754"/>
              <a:gd name="connsiteX132" fmla="*/ 1118695 w 1795886"/>
              <a:gd name="connsiteY132" fmla="*/ 1228794 h 2016754"/>
              <a:gd name="connsiteX133" fmla="*/ 1087167 w 1795886"/>
              <a:gd name="connsiteY133" fmla="*/ 1260322 h 2016754"/>
              <a:gd name="connsiteX134" fmla="*/ 1055639 w 1795886"/>
              <a:gd name="connsiteY134" fmla="*/ 1228794 h 2016754"/>
              <a:gd name="connsiteX135" fmla="*/ 1055639 w 1795886"/>
              <a:gd name="connsiteY135" fmla="*/ 1039818 h 2016754"/>
              <a:gd name="connsiteX136" fmla="*/ 1042400 w 1795886"/>
              <a:gd name="connsiteY136" fmla="*/ 977715 h 2016754"/>
              <a:gd name="connsiteX137" fmla="*/ 936100 w 1795886"/>
              <a:gd name="connsiteY137" fmla="*/ 930090 h 2016754"/>
              <a:gd name="connsiteX138" fmla="*/ 934386 w 1795886"/>
              <a:gd name="connsiteY138" fmla="*/ 930090 h 2016754"/>
              <a:gd name="connsiteX139" fmla="*/ 907907 w 1795886"/>
              <a:gd name="connsiteY139" fmla="*/ 925328 h 2016754"/>
              <a:gd name="connsiteX140" fmla="*/ 786367 w 1795886"/>
              <a:gd name="connsiteY140" fmla="*/ 953903 h 2016754"/>
              <a:gd name="connsiteX141" fmla="*/ 671496 w 1795886"/>
              <a:gd name="connsiteY141" fmla="*/ 914945 h 2016754"/>
              <a:gd name="connsiteX142" fmla="*/ 533955 w 1795886"/>
              <a:gd name="connsiteY142" fmla="*/ 915612 h 2016754"/>
              <a:gd name="connsiteX143" fmla="*/ 339512 w 1795886"/>
              <a:gd name="connsiteY143" fmla="*/ 583190 h 2016754"/>
              <a:gd name="connsiteX144" fmla="*/ 469852 w 1795886"/>
              <a:gd name="connsiteY144" fmla="*/ 414597 h 2016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795886" h="2016754">
                <a:moveTo>
                  <a:pt x="6556" y="1186884"/>
                </a:moveTo>
                <a:cubicBezTo>
                  <a:pt x="18071" y="1209201"/>
                  <a:pt x="38722" y="1225403"/>
                  <a:pt x="63134" y="1231271"/>
                </a:cubicBezTo>
                <a:lnTo>
                  <a:pt x="124570" y="1262322"/>
                </a:lnTo>
                <a:lnTo>
                  <a:pt x="105520" y="1331760"/>
                </a:lnTo>
                <a:cubicBezTo>
                  <a:pt x="102492" y="1344247"/>
                  <a:pt x="105330" y="1357439"/>
                  <a:pt x="113236" y="1367574"/>
                </a:cubicBezTo>
                <a:cubicBezTo>
                  <a:pt x="117893" y="1373660"/>
                  <a:pt x="123723" y="1378746"/>
                  <a:pt x="130381" y="1382528"/>
                </a:cubicBezTo>
                <a:cubicBezTo>
                  <a:pt x="124294" y="1389776"/>
                  <a:pt x="120456" y="1398654"/>
                  <a:pt x="119332" y="1408055"/>
                </a:cubicBezTo>
                <a:cubicBezTo>
                  <a:pt x="118951" y="1410998"/>
                  <a:pt x="118951" y="1413970"/>
                  <a:pt x="119332" y="1416913"/>
                </a:cubicBezTo>
                <a:cubicBezTo>
                  <a:pt x="127076" y="1444659"/>
                  <a:pt x="145221" y="1468338"/>
                  <a:pt x="170005" y="1483017"/>
                </a:cubicBezTo>
                <a:cubicBezTo>
                  <a:pt x="172681" y="1487941"/>
                  <a:pt x="172462" y="1493923"/>
                  <a:pt x="169433" y="1498638"/>
                </a:cubicBezTo>
                <a:cubicBezTo>
                  <a:pt x="140858" y="1564170"/>
                  <a:pt x="116665" y="1685518"/>
                  <a:pt x="204199" y="1731048"/>
                </a:cubicBezTo>
                <a:cubicBezTo>
                  <a:pt x="222202" y="1743621"/>
                  <a:pt x="300212" y="1787626"/>
                  <a:pt x="472424" y="1745049"/>
                </a:cubicBezTo>
                <a:lnTo>
                  <a:pt x="474424" y="1744573"/>
                </a:lnTo>
                <a:cubicBezTo>
                  <a:pt x="494502" y="1738172"/>
                  <a:pt x="516229" y="1739249"/>
                  <a:pt x="535574" y="1747621"/>
                </a:cubicBezTo>
                <a:cubicBezTo>
                  <a:pt x="546404" y="1755108"/>
                  <a:pt x="553367" y="1766995"/>
                  <a:pt x="554624" y="1780101"/>
                </a:cubicBezTo>
                <a:lnTo>
                  <a:pt x="565292" y="1986794"/>
                </a:lnTo>
                <a:cubicBezTo>
                  <a:pt x="566416" y="2004101"/>
                  <a:pt x="581113" y="2017360"/>
                  <a:pt x="598439" y="2016702"/>
                </a:cubicBezTo>
                <a:lnTo>
                  <a:pt x="1537318" y="2016702"/>
                </a:lnTo>
                <a:cubicBezTo>
                  <a:pt x="1554730" y="2016674"/>
                  <a:pt x="1568827" y="2002539"/>
                  <a:pt x="1568799" y="1985127"/>
                </a:cubicBezTo>
                <a:cubicBezTo>
                  <a:pt x="1568789" y="1978983"/>
                  <a:pt x="1566989" y="1972973"/>
                  <a:pt x="1563608" y="1967839"/>
                </a:cubicBezTo>
                <a:cubicBezTo>
                  <a:pt x="1456747" y="1777568"/>
                  <a:pt x="1440164" y="1549587"/>
                  <a:pt x="1518364" y="1345857"/>
                </a:cubicBezTo>
                <a:cubicBezTo>
                  <a:pt x="1570561" y="1300899"/>
                  <a:pt x="1887458" y="1003719"/>
                  <a:pt x="1769919" y="530612"/>
                </a:cubicBezTo>
                <a:cubicBezTo>
                  <a:pt x="1764014" y="492512"/>
                  <a:pt x="1682575" y="58362"/>
                  <a:pt x="1011348" y="2165"/>
                </a:cubicBezTo>
                <a:cubicBezTo>
                  <a:pt x="998966" y="831"/>
                  <a:pt x="689308" y="-28411"/>
                  <a:pt x="443087" y="174186"/>
                </a:cubicBezTo>
                <a:cubicBezTo>
                  <a:pt x="279828" y="308298"/>
                  <a:pt x="184673" y="511371"/>
                  <a:pt x="160194" y="777786"/>
                </a:cubicBezTo>
                <a:cubicBezTo>
                  <a:pt x="159908" y="782091"/>
                  <a:pt x="160384" y="786415"/>
                  <a:pt x="161623" y="790549"/>
                </a:cubicBezTo>
                <a:lnTo>
                  <a:pt x="176101" y="834174"/>
                </a:lnTo>
                <a:lnTo>
                  <a:pt x="7413" y="1123067"/>
                </a:lnTo>
                <a:cubicBezTo>
                  <a:pt x="6841" y="1123934"/>
                  <a:pt x="6365" y="1124858"/>
                  <a:pt x="5984" y="1125829"/>
                </a:cubicBezTo>
                <a:cubicBezTo>
                  <a:pt x="-2217" y="1145393"/>
                  <a:pt x="-2007" y="1167472"/>
                  <a:pt x="6556" y="1186884"/>
                </a:cubicBezTo>
                <a:close/>
                <a:moveTo>
                  <a:pt x="1193180" y="698252"/>
                </a:moveTo>
                <a:cubicBezTo>
                  <a:pt x="1168873" y="686831"/>
                  <a:pt x="1141326" y="684336"/>
                  <a:pt x="1115361" y="691203"/>
                </a:cubicBezTo>
                <a:cubicBezTo>
                  <a:pt x="1113837" y="703748"/>
                  <a:pt x="1104941" y="714149"/>
                  <a:pt x="1092787" y="717587"/>
                </a:cubicBezTo>
                <a:cubicBezTo>
                  <a:pt x="1089986" y="718511"/>
                  <a:pt x="1087062" y="718959"/>
                  <a:pt x="1084119" y="718921"/>
                </a:cubicBezTo>
                <a:cubicBezTo>
                  <a:pt x="1070184" y="718797"/>
                  <a:pt x="1057935" y="709663"/>
                  <a:pt x="1053830" y="696347"/>
                </a:cubicBezTo>
                <a:cubicBezTo>
                  <a:pt x="1045152" y="670648"/>
                  <a:pt x="1027493" y="648941"/>
                  <a:pt x="1004109" y="635196"/>
                </a:cubicBezTo>
                <a:cubicBezTo>
                  <a:pt x="977915" y="621480"/>
                  <a:pt x="944483" y="620909"/>
                  <a:pt x="904668" y="633767"/>
                </a:cubicBezTo>
                <a:cubicBezTo>
                  <a:pt x="887809" y="638111"/>
                  <a:pt x="870616" y="627957"/>
                  <a:pt x="866273" y="611098"/>
                </a:cubicBezTo>
                <a:cubicBezTo>
                  <a:pt x="862272" y="595544"/>
                  <a:pt x="870597" y="579465"/>
                  <a:pt x="885618" y="573760"/>
                </a:cubicBezTo>
                <a:cubicBezTo>
                  <a:pt x="942768" y="555472"/>
                  <a:pt x="992774" y="557568"/>
                  <a:pt x="1034684" y="579951"/>
                </a:cubicBezTo>
                <a:cubicBezTo>
                  <a:pt x="1057716" y="592372"/>
                  <a:pt x="1077347" y="610260"/>
                  <a:pt x="1091834" y="632053"/>
                </a:cubicBezTo>
                <a:cubicBezTo>
                  <a:pt x="1135659" y="618528"/>
                  <a:pt x="1183008" y="622414"/>
                  <a:pt x="1224041" y="642912"/>
                </a:cubicBezTo>
                <a:cubicBezTo>
                  <a:pt x="1262170" y="664724"/>
                  <a:pt x="1290754" y="700033"/>
                  <a:pt x="1304147" y="741876"/>
                </a:cubicBezTo>
                <a:lnTo>
                  <a:pt x="1304147" y="741876"/>
                </a:lnTo>
                <a:cubicBezTo>
                  <a:pt x="1308852" y="758526"/>
                  <a:pt x="1299175" y="775833"/>
                  <a:pt x="1282525" y="780548"/>
                </a:cubicBezTo>
                <a:cubicBezTo>
                  <a:pt x="1279724" y="781434"/>
                  <a:pt x="1276791" y="781853"/>
                  <a:pt x="1273857" y="781786"/>
                </a:cubicBezTo>
                <a:cubicBezTo>
                  <a:pt x="1259855" y="781767"/>
                  <a:pt x="1247530" y="772547"/>
                  <a:pt x="1243567" y="759116"/>
                </a:cubicBezTo>
                <a:cubicBezTo>
                  <a:pt x="1234681" y="733466"/>
                  <a:pt x="1216860" y="711863"/>
                  <a:pt x="1193371" y="698252"/>
                </a:cubicBezTo>
                <a:close/>
                <a:moveTo>
                  <a:pt x="470137" y="414978"/>
                </a:moveTo>
                <a:cubicBezTo>
                  <a:pt x="484473" y="322358"/>
                  <a:pt x="564054" y="253928"/>
                  <a:pt x="657780" y="253625"/>
                </a:cubicBezTo>
                <a:cubicBezTo>
                  <a:pt x="667343" y="253606"/>
                  <a:pt x="676887" y="254274"/>
                  <a:pt x="686355" y="255625"/>
                </a:cubicBezTo>
                <a:cubicBezTo>
                  <a:pt x="718168" y="195119"/>
                  <a:pt x="779967" y="156298"/>
                  <a:pt x="848280" y="153898"/>
                </a:cubicBezTo>
                <a:cubicBezTo>
                  <a:pt x="849328" y="153898"/>
                  <a:pt x="850471" y="153898"/>
                  <a:pt x="851709" y="153898"/>
                </a:cubicBezTo>
                <a:lnTo>
                  <a:pt x="854376" y="153898"/>
                </a:lnTo>
                <a:lnTo>
                  <a:pt x="854281" y="153898"/>
                </a:lnTo>
                <a:cubicBezTo>
                  <a:pt x="890885" y="153882"/>
                  <a:pt x="926699" y="164540"/>
                  <a:pt x="957341" y="184568"/>
                </a:cubicBezTo>
                <a:lnTo>
                  <a:pt x="958675" y="183521"/>
                </a:lnTo>
                <a:cubicBezTo>
                  <a:pt x="1040190" y="118270"/>
                  <a:pt x="1159167" y="131447"/>
                  <a:pt x="1224422" y="212953"/>
                </a:cubicBezTo>
                <a:cubicBezTo>
                  <a:pt x="1323473" y="187142"/>
                  <a:pt x="1425171" y="244475"/>
                  <a:pt x="1454356" y="342588"/>
                </a:cubicBezTo>
                <a:cubicBezTo>
                  <a:pt x="1539252" y="363858"/>
                  <a:pt x="1598736" y="440229"/>
                  <a:pt x="1598564" y="527754"/>
                </a:cubicBezTo>
                <a:cubicBezTo>
                  <a:pt x="1598603" y="548557"/>
                  <a:pt x="1595183" y="569217"/>
                  <a:pt x="1588468" y="588905"/>
                </a:cubicBezTo>
                <a:cubicBezTo>
                  <a:pt x="1591992" y="591858"/>
                  <a:pt x="1595326" y="595001"/>
                  <a:pt x="1598564" y="598430"/>
                </a:cubicBezTo>
                <a:cubicBezTo>
                  <a:pt x="1673345" y="673182"/>
                  <a:pt x="1673364" y="794407"/>
                  <a:pt x="1598603" y="869187"/>
                </a:cubicBezTo>
                <a:cubicBezTo>
                  <a:pt x="1598593" y="869197"/>
                  <a:pt x="1598574" y="869216"/>
                  <a:pt x="1598564" y="869225"/>
                </a:cubicBezTo>
                <a:cubicBezTo>
                  <a:pt x="1598345" y="871759"/>
                  <a:pt x="1597936" y="874274"/>
                  <a:pt x="1597326" y="876750"/>
                </a:cubicBezTo>
                <a:cubicBezTo>
                  <a:pt x="1554940" y="1034199"/>
                  <a:pt x="1443688" y="1072489"/>
                  <a:pt x="1410922" y="1080490"/>
                </a:cubicBezTo>
                <a:cubicBezTo>
                  <a:pt x="1362811" y="1120171"/>
                  <a:pt x="1331340" y="1176454"/>
                  <a:pt x="1322720" y="1238224"/>
                </a:cubicBezTo>
                <a:lnTo>
                  <a:pt x="1322720" y="1465491"/>
                </a:lnTo>
                <a:cubicBezTo>
                  <a:pt x="1322720" y="1482902"/>
                  <a:pt x="1308604" y="1497018"/>
                  <a:pt x="1291192" y="1497018"/>
                </a:cubicBezTo>
                <a:cubicBezTo>
                  <a:pt x="1273781" y="1497018"/>
                  <a:pt x="1259665" y="1482902"/>
                  <a:pt x="1259665" y="1465491"/>
                </a:cubicBezTo>
                <a:lnTo>
                  <a:pt x="1259665" y="1236891"/>
                </a:lnTo>
                <a:cubicBezTo>
                  <a:pt x="1259665" y="1235748"/>
                  <a:pt x="1259665" y="1234795"/>
                  <a:pt x="1259665" y="1233747"/>
                </a:cubicBezTo>
                <a:cubicBezTo>
                  <a:pt x="1269923" y="1151270"/>
                  <a:pt x="1312805" y="1076337"/>
                  <a:pt x="1378727" y="1025721"/>
                </a:cubicBezTo>
                <a:cubicBezTo>
                  <a:pt x="1382709" y="1022854"/>
                  <a:pt x="1387309" y="1020968"/>
                  <a:pt x="1392158" y="1020197"/>
                </a:cubicBezTo>
                <a:cubicBezTo>
                  <a:pt x="1396349" y="1019530"/>
                  <a:pt x="1496933" y="1001147"/>
                  <a:pt x="1535033" y="864177"/>
                </a:cubicBezTo>
                <a:cubicBezTo>
                  <a:pt x="1534718" y="862377"/>
                  <a:pt x="1534490" y="860567"/>
                  <a:pt x="1534366" y="858748"/>
                </a:cubicBezTo>
                <a:cubicBezTo>
                  <a:pt x="1533585" y="848623"/>
                  <a:pt x="1537776" y="838745"/>
                  <a:pt x="1545605" y="832269"/>
                </a:cubicBezTo>
                <a:cubicBezTo>
                  <a:pt x="1599736" y="786301"/>
                  <a:pt x="1606356" y="705148"/>
                  <a:pt x="1560379" y="651017"/>
                </a:cubicBezTo>
                <a:cubicBezTo>
                  <a:pt x="1555864" y="645702"/>
                  <a:pt x="1550920" y="640759"/>
                  <a:pt x="1545605" y="636244"/>
                </a:cubicBezTo>
                <a:cubicBezTo>
                  <a:pt x="1544500" y="635530"/>
                  <a:pt x="1543453" y="634730"/>
                  <a:pt x="1542462" y="633863"/>
                </a:cubicBezTo>
                <a:cubicBezTo>
                  <a:pt x="1541509" y="633101"/>
                  <a:pt x="1540652" y="632625"/>
                  <a:pt x="1539700" y="631767"/>
                </a:cubicBezTo>
                <a:cubicBezTo>
                  <a:pt x="1537223" y="629958"/>
                  <a:pt x="1534842" y="628053"/>
                  <a:pt x="1532366" y="626338"/>
                </a:cubicBezTo>
                <a:lnTo>
                  <a:pt x="1530937" y="625386"/>
                </a:lnTo>
                <a:cubicBezTo>
                  <a:pt x="1510791" y="611660"/>
                  <a:pt x="1486569" y="605212"/>
                  <a:pt x="1462261" y="607098"/>
                </a:cubicBezTo>
                <a:cubicBezTo>
                  <a:pt x="1432982" y="609126"/>
                  <a:pt x="1405759" y="622861"/>
                  <a:pt x="1386728" y="645198"/>
                </a:cubicBezTo>
                <a:cubicBezTo>
                  <a:pt x="1376165" y="659037"/>
                  <a:pt x="1356382" y="661704"/>
                  <a:pt x="1342542" y="651141"/>
                </a:cubicBezTo>
                <a:cubicBezTo>
                  <a:pt x="1328693" y="640578"/>
                  <a:pt x="1326035" y="620794"/>
                  <a:pt x="1336598" y="606955"/>
                </a:cubicBezTo>
                <a:cubicBezTo>
                  <a:pt x="1337370" y="605935"/>
                  <a:pt x="1338208" y="604964"/>
                  <a:pt x="1339103" y="604050"/>
                </a:cubicBezTo>
                <a:cubicBezTo>
                  <a:pt x="1386547" y="548528"/>
                  <a:pt x="1463881" y="529012"/>
                  <a:pt x="1531984" y="555377"/>
                </a:cubicBezTo>
                <a:cubicBezTo>
                  <a:pt x="1533918" y="546423"/>
                  <a:pt x="1534909" y="537298"/>
                  <a:pt x="1534937" y="528135"/>
                </a:cubicBezTo>
                <a:cubicBezTo>
                  <a:pt x="1535051" y="463946"/>
                  <a:pt x="1487522" y="409635"/>
                  <a:pt x="1423876" y="401262"/>
                </a:cubicBezTo>
                <a:cubicBezTo>
                  <a:pt x="1410188" y="399605"/>
                  <a:pt x="1399177" y="389213"/>
                  <a:pt x="1396730" y="375640"/>
                </a:cubicBezTo>
                <a:cubicBezTo>
                  <a:pt x="1386966" y="319042"/>
                  <a:pt x="1340389" y="276065"/>
                  <a:pt x="1283192" y="270865"/>
                </a:cubicBezTo>
                <a:cubicBezTo>
                  <a:pt x="1281468" y="271227"/>
                  <a:pt x="1279715" y="271451"/>
                  <a:pt x="1277953" y="271532"/>
                </a:cubicBezTo>
                <a:cubicBezTo>
                  <a:pt x="1231033" y="271170"/>
                  <a:pt x="1189008" y="300511"/>
                  <a:pt x="1173178" y="344684"/>
                </a:cubicBezTo>
                <a:cubicBezTo>
                  <a:pt x="1168920" y="356447"/>
                  <a:pt x="1166672" y="368849"/>
                  <a:pt x="1166510" y="381355"/>
                </a:cubicBezTo>
                <a:cubicBezTo>
                  <a:pt x="1166301" y="398633"/>
                  <a:pt x="1152261" y="412549"/>
                  <a:pt x="1134983" y="412597"/>
                </a:cubicBezTo>
                <a:lnTo>
                  <a:pt x="1134983" y="412597"/>
                </a:lnTo>
                <a:cubicBezTo>
                  <a:pt x="1117552" y="412340"/>
                  <a:pt x="1103626" y="398024"/>
                  <a:pt x="1103836" y="380593"/>
                </a:cubicBezTo>
                <a:cubicBezTo>
                  <a:pt x="1103950" y="361086"/>
                  <a:pt x="1107465" y="341750"/>
                  <a:pt x="1114218" y="323443"/>
                </a:cubicBezTo>
                <a:cubicBezTo>
                  <a:pt x="1125010" y="293195"/>
                  <a:pt x="1144041" y="266569"/>
                  <a:pt x="1169177" y="246576"/>
                </a:cubicBezTo>
                <a:cubicBezTo>
                  <a:pt x="1124391" y="197197"/>
                  <a:pt x="1048781" y="191545"/>
                  <a:pt x="997156" y="233718"/>
                </a:cubicBezTo>
                <a:cubicBezTo>
                  <a:pt x="1015272" y="261691"/>
                  <a:pt x="1024931" y="294303"/>
                  <a:pt x="1024969" y="327634"/>
                </a:cubicBezTo>
                <a:cubicBezTo>
                  <a:pt x="1024969" y="345046"/>
                  <a:pt x="1010853" y="359162"/>
                  <a:pt x="993441" y="359162"/>
                </a:cubicBezTo>
                <a:cubicBezTo>
                  <a:pt x="976029" y="359162"/>
                  <a:pt x="961913" y="345046"/>
                  <a:pt x="961913" y="327634"/>
                </a:cubicBezTo>
                <a:cubicBezTo>
                  <a:pt x="961990" y="267607"/>
                  <a:pt x="914279" y="218421"/>
                  <a:pt x="854281" y="216668"/>
                </a:cubicBezTo>
                <a:cubicBezTo>
                  <a:pt x="800283" y="216986"/>
                  <a:pt x="752363" y="251349"/>
                  <a:pt x="734742" y="302393"/>
                </a:cubicBezTo>
                <a:cubicBezTo>
                  <a:pt x="729217" y="318520"/>
                  <a:pt x="711882" y="327339"/>
                  <a:pt x="695594" y="322300"/>
                </a:cubicBezTo>
                <a:cubicBezTo>
                  <a:pt x="683516" y="318497"/>
                  <a:pt x="670925" y="316569"/>
                  <a:pt x="658256" y="316585"/>
                </a:cubicBezTo>
                <a:cubicBezTo>
                  <a:pt x="598449" y="316878"/>
                  <a:pt x="546918" y="358781"/>
                  <a:pt x="534431" y="417264"/>
                </a:cubicBezTo>
                <a:cubicBezTo>
                  <a:pt x="535079" y="418731"/>
                  <a:pt x="535555" y="420265"/>
                  <a:pt x="535860" y="421836"/>
                </a:cubicBezTo>
                <a:cubicBezTo>
                  <a:pt x="545471" y="467928"/>
                  <a:pt x="583114" y="502942"/>
                  <a:pt x="629776" y="509180"/>
                </a:cubicBezTo>
                <a:cubicBezTo>
                  <a:pt x="647036" y="511057"/>
                  <a:pt x="659504" y="526573"/>
                  <a:pt x="657618" y="543832"/>
                </a:cubicBezTo>
                <a:cubicBezTo>
                  <a:pt x="655856" y="560006"/>
                  <a:pt x="642045" y="572160"/>
                  <a:pt x="625776" y="571855"/>
                </a:cubicBezTo>
                <a:lnTo>
                  <a:pt x="621680" y="571855"/>
                </a:lnTo>
                <a:cubicBezTo>
                  <a:pt x="564654" y="564378"/>
                  <a:pt x="515029" y="529135"/>
                  <a:pt x="489187" y="477748"/>
                </a:cubicBezTo>
                <a:cubicBezTo>
                  <a:pt x="392661" y="541604"/>
                  <a:pt x="366182" y="671610"/>
                  <a:pt x="430028" y="768127"/>
                </a:cubicBezTo>
                <a:cubicBezTo>
                  <a:pt x="458193" y="810713"/>
                  <a:pt x="500941" y="841546"/>
                  <a:pt x="550243" y="854843"/>
                </a:cubicBezTo>
                <a:cubicBezTo>
                  <a:pt x="589419" y="865063"/>
                  <a:pt x="630748" y="863472"/>
                  <a:pt x="669019" y="850271"/>
                </a:cubicBezTo>
                <a:cubicBezTo>
                  <a:pt x="680002" y="846489"/>
                  <a:pt x="692165" y="849013"/>
                  <a:pt x="700738" y="856843"/>
                </a:cubicBezTo>
                <a:cubicBezTo>
                  <a:pt x="723931" y="878722"/>
                  <a:pt x="754582" y="890952"/>
                  <a:pt x="786463" y="891038"/>
                </a:cubicBezTo>
                <a:cubicBezTo>
                  <a:pt x="799722" y="891295"/>
                  <a:pt x="812980" y="890790"/>
                  <a:pt x="826182" y="889514"/>
                </a:cubicBezTo>
                <a:cubicBezTo>
                  <a:pt x="772337" y="846604"/>
                  <a:pt x="748763" y="776052"/>
                  <a:pt x="765984" y="709396"/>
                </a:cubicBezTo>
                <a:lnTo>
                  <a:pt x="765984" y="709396"/>
                </a:lnTo>
                <a:cubicBezTo>
                  <a:pt x="769508" y="692346"/>
                  <a:pt x="786196" y="681383"/>
                  <a:pt x="803246" y="684907"/>
                </a:cubicBezTo>
                <a:cubicBezTo>
                  <a:pt x="820296" y="688432"/>
                  <a:pt x="831259" y="705119"/>
                  <a:pt x="827735" y="722169"/>
                </a:cubicBezTo>
                <a:cubicBezTo>
                  <a:pt x="827525" y="723188"/>
                  <a:pt x="827258" y="724207"/>
                  <a:pt x="826944" y="725208"/>
                </a:cubicBezTo>
                <a:cubicBezTo>
                  <a:pt x="811580" y="784434"/>
                  <a:pt x="846880" y="844965"/>
                  <a:pt x="906001" y="860748"/>
                </a:cubicBezTo>
                <a:lnTo>
                  <a:pt x="907525" y="861415"/>
                </a:lnTo>
                <a:lnTo>
                  <a:pt x="944292" y="867797"/>
                </a:lnTo>
                <a:cubicBezTo>
                  <a:pt x="998442" y="872493"/>
                  <a:pt x="1049267" y="895895"/>
                  <a:pt x="1088024" y="933995"/>
                </a:cubicBezTo>
                <a:cubicBezTo>
                  <a:pt x="1118695" y="966190"/>
                  <a:pt x="1118695" y="1005242"/>
                  <a:pt x="1118695" y="1039913"/>
                </a:cubicBezTo>
                <a:lnTo>
                  <a:pt x="1118695" y="1228794"/>
                </a:lnTo>
                <a:cubicBezTo>
                  <a:pt x="1118695" y="1246206"/>
                  <a:pt x="1104579" y="1260322"/>
                  <a:pt x="1087167" y="1260322"/>
                </a:cubicBezTo>
                <a:cubicBezTo>
                  <a:pt x="1069755" y="1260322"/>
                  <a:pt x="1055639" y="1246206"/>
                  <a:pt x="1055639" y="1228794"/>
                </a:cubicBezTo>
                <a:lnTo>
                  <a:pt x="1055639" y="1039818"/>
                </a:lnTo>
                <a:cubicBezTo>
                  <a:pt x="1055639" y="1008957"/>
                  <a:pt x="1055068" y="990860"/>
                  <a:pt x="1042400" y="977715"/>
                </a:cubicBezTo>
                <a:cubicBezTo>
                  <a:pt x="1013720" y="949759"/>
                  <a:pt x="976058" y="932881"/>
                  <a:pt x="936100" y="930090"/>
                </a:cubicBezTo>
                <a:lnTo>
                  <a:pt x="934386" y="930090"/>
                </a:lnTo>
                <a:lnTo>
                  <a:pt x="907907" y="925328"/>
                </a:lnTo>
                <a:cubicBezTo>
                  <a:pt x="873045" y="951807"/>
                  <a:pt x="830564" y="953903"/>
                  <a:pt x="786367" y="953903"/>
                </a:cubicBezTo>
                <a:cubicBezTo>
                  <a:pt x="744839" y="953874"/>
                  <a:pt x="704472" y="940187"/>
                  <a:pt x="671496" y="914945"/>
                </a:cubicBezTo>
                <a:cubicBezTo>
                  <a:pt x="626500" y="927185"/>
                  <a:pt x="579075" y="927423"/>
                  <a:pt x="533955" y="915612"/>
                </a:cubicBezTo>
                <a:cubicBezTo>
                  <a:pt x="388461" y="877512"/>
                  <a:pt x="301412" y="728675"/>
                  <a:pt x="339512" y="583190"/>
                </a:cubicBezTo>
                <a:cubicBezTo>
                  <a:pt x="358257" y="511619"/>
                  <a:pt x="405310" y="450754"/>
                  <a:pt x="469852" y="414597"/>
                </a:cubicBezTo>
                <a:close/>
              </a:path>
            </a:pathLst>
          </a:custGeom>
          <a:solidFill>
            <a:srgbClr val="CC5500"/>
          </a:solidFill>
          <a:ln w="9525" cap="flat">
            <a:noFill/>
            <a:prstDash val="solid"/>
            <a:miter/>
          </a:ln>
        </p:spPr>
        <p:txBody>
          <a:bodyPr rtlCol="0" anchor="ctr"/>
          <a:lstStyle/>
          <a:p>
            <a:endParaRPr lang="en-IN"/>
          </a:p>
        </p:txBody>
      </p:sp>
      <p:grpSp>
        <p:nvGrpSpPr>
          <p:cNvPr id="34" name="Group 33">
            <a:extLst>
              <a:ext uri="{FF2B5EF4-FFF2-40B4-BE49-F238E27FC236}">
                <a16:creationId xmlns:a16="http://schemas.microsoft.com/office/drawing/2014/main" xmlns="" id="{40DC4BD1-AE56-0812-59A1-967C3CAEA681}"/>
              </a:ext>
            </a:extLst>
          </p:cNvPr>
          <p:cNvGrpSpPr/>
          <p:nvPr/>
        </p:nvGrpSpPr>
        <p:grpSpPr>
          <a:xfrm>
            <a:off x="3429652" y="4106693"/>
            <a:ext cx="1853035" cy="2044342"/>
            <a:chOff x="4899077" y="2123478"/>
            <a:chExt cx="1853035" cy="2044342"/>
          </a:xfrm>
          <a:solidFill>
            <a:srgbClr val="CC5500"/>
          </a:solidFill>
        </p:grpSpPr>
        <p:sp>
          <p:nvSpPr>
            <p:cNvPr id="31" name="Freeform: Shape 30">
              <a:extLst>
                <a:ext uri="{FF2B5EF4-FFF2-40B4-BE49-F238E27FC236}">
                  <a16:creationId xmlns:a16="http://schemas.microsoft.com/office/drawing/2014/main" xmlns="" id="{9B0F2E08-D159-9352-CF4D-524B0FFCEA28}"/>
                </a:ext>
              </a:extLst>
            </p:cNvPr>
            <p:cNvSpPr/>
            <p:nvPr/>
          </p:nvSpPr>
          <p:spPr>
            <a:xfrm>
              <a:off x="4899077" y="2123478"/>
              <a:ext cx="1853035" cy="2044342"/>
            </a:xfrm>
            <a:custGeom>
              <a:avLst/>
              <a:gdLst>
                <a:gd name="connsiteX0" fmla="*/ 593485 w 1853035"/>
                <a:gd name="connsiteY0" fmla="*/ 2044314 h 2044342"/>
                <a:gd name="connsiteX1" fmla="*/ 564910 w 1853035"/>
                <a:gd name="connsiteY1" fmla="*/ 2017263 h 2044342"/>
                <a:gd name="connsiteX2" fmla="*/ 554242 w 1853035"/>
                <a:gd name="connsiteY2" fmla="*/ 1811238 h 2044342"/>
                <a:gd name="connsiteX3" fmla="*/ 549384 w 1853035"/>
                <a:gd name="connsiteY3" fmla="*/ 1801713 h 2044342"/>
                <a:gd name="connsiteX4" fmla="*/ 511284 w 1853035"/>
                <a:gd name="connsiteY4" fmla="*/ 1800950 h 2044342"/>
                <a:gd name="connsiteX5" fmla="*/ 508141 w 1853035"/>
                <a:gd name="connsiteY5" fmla="*/ 1801808 h 2044342"/>
                <a:gd name="connsiteX6" fmla="*/ 217438 w 1853035"/>
                <a:gd name="connsiteY6" fmla="*/ 1784758 h 2044342"/>
                <a:gd name="connsiteX7" fmla="*/ 167336 w 1853035"/>
                <a:gd name="connsiteY7" fmla="*/ 1525678 h 2044342"/>
                <a:gd name="connsiteX8" fmla="*/ 119711 w 1853035"/>
                <a:gd name="connsiteY8" fmla="*/ 1453764 h 2044342"/>
                <a:gd name="connsiteX9" fmla="*/ 119045 w 1853035"/>
                <a:gd name="connsiteY9" fmla="*/ 1450812 h 2044342"/>
                <a:gd name="connsiteX10" fmla="*/ 118473 w 1853035"/>
                <a:gd name="connsiteY10" fmla="*/ 1434429 h 2044342"/>
                <a:gd name="connsiteX11" fmla="*/ 121997 w 1853035"/>
                <a:gd name="connsiteY11" fmla="*/ 1418617 h 2044342"/>
                <a:gd name="connsiteX12" fmla="*/ 118187 w 1853035"/>
                <a:gd name="connsiteY12" fmla="*/ 1413950 h 2044342"/>
                <a:gd name="connsiteX13" fmla="*/ 105424 w 1853035"/>
                <a:gd name="connsiteY13" fmla="*/ 1354323 h 2044342"/>
                <a:gd name="connsiteX14" fmla="*/ 118378 w 1853035"/>
                <a:gd name="connsiteY14" fmla="*/ 1306698 h 2044342"/>
                <a:gd name="connsiteX15" fmla="*/ 80278 w 1853035"/>
                <a:gd name="connsiteY15" fmla="*/ 1287648 h 2044342"/>
                <a:gd name="connsiteX16" fmla="*/ 9317 w 1853035"/>
                <a:gd name="connsiteY16" fmla="*/ 1228308 h 2044342"/>
                <a:gd name="connsiteX17" fmla="*/ 8555 w 1853035"/>
                <a:gd name="connsiteY17" fmla="*/ 1226688 h 2044342"/>
                <a:gd name="connsiteX18" fmla="*/ 8555 w 1853035"/>
                <a:gd name="connsiteY18" fmla="*/ 1143154 h 2044342"/>
                <a:gd name="connsiteX19" fmla="*/ 11603 w 1853035"/>
                <a:gd name="connsiteY19" fmla="*/ 1137153 h 2044342"/>
                <a:gd name="connsiteX20" fmla="*/ 173528 w 1853035"/>
                <a:gd name="connsiteY20" fmla="*/ 859500 h 2044342"/>
                <a:gd name="connsiteX21" fmla="*/ 163145 w 1853035"/>
                <a:gd name="connsiteY21" fmla="*/ 828067 h 2044342"/>
                <a:gd name="connsiteX22" fmla="*/ 160288 w 1853035"/>
                <a:gd name="connsiteY22" fmla="*/ 804254 h 2044342"/>
                <a:gd name="connsiteX23" fmla="*/ 453182 w 1853035"/>
                <a:gd name="connsiteY23" fmla="*/ 180557 h 2044342"/>
                <a:gd name="connsiteX24" fmla="*/ 1042493 w 1853035"/>
                <a:gd name="connsiteY24" fmla="*/ 2154 h 2044342"/>
                <a:gd name="connsiteX25" fmla="*/ 1690194 w 1853035"/>
                <a:gd name="connsiteY25" fmla="*/ 282761 h 2044342"/>
                <a:gd name="connsiteX26" fmla="*/ 1826401 w 1853035"/>
                <a:gd name="connsiteY26" fmla="*/ 553461 h 2044342"/>
                <a:gd name="connsiteX27" fmla="*/ 1637330 w 1853035"/>
                <a:gd name="connsiteY27" fmla="*/ 1323748 h 2044342"/>
                <a:gd name="connsiteX28" fmla="*/ 1529983 w 1853035"/>
                <a:gd name="connsiteY28" fmla="*/ 1570065 h 2044342"/>
                <a:gd name="connsiteX29" fmla="*/ 1617041 w 1853035"/>
                <a:gd name="connsiteY29" fmla="*/ 1982402 h 2044342"/>
                <a:gd name="connsiteX30" fmla="*/ 1605754 w 1853035"/>
                <a:gd name="connsiteY30" fmla="*/ 2021207 h 2044342"/>
                <a:gd name="connsiteX31" fmla="*/ 1567226 w 1853035"/>
                <a:gd name="connsiteY31" fmla="*/ 2010405 h 2044342"/>
                <a:gd name="connsiteX32" fmla="*/ 1473023 w 1853035"/>
                <a:gd name="connsiteY32" fmla="*/ 1564540 h 2044342"/>
                <a:gd name="connsiteX33" fmla="*/ 1594372 w 1853035"/>
                <a:gd name="connsiteY33" fmla="*/ 1286124 h 2044342"/>
                <a:gd name="connsiteX34" fmla="*/ 1770680 w 1853035"/>
                <a:gd name="connsiteY34" fmla="*/ 565939 h 2044342"/>
                <a:gd name="connsiteX35" fmla="*/ 1770108 w 1853035"/>
                <a:gd name="connsiteY35" fmla="*/ 563367 h 2044342"/>
                <a:gd name="connsiteX36" fmla="*/ 1647140 w 1853035"/>
                <a:gd name="connsiteY36" fmla="*/ 320289 h 2044342"/>
                <a:gd name="connsiteX37" fmla="*/ 1037540 w 1853035"/>
                <a:gd name="connsiteY37" fmla="*/ 59114 h 2044342"/>
                <a:gd name="connsiteX38" fmla="*/ 489758 w 1853035"/>
                <a:gd name="connsiteY38" fmla="*/ 224753 h 2044342"/>
                <a:gd name="connsiteX39" fmla="*/ 216866 w 1853035"/>
                <a:gd name="connsiteY39" fmla="*/ 808922 h 2044342"/>
                <a:gd name="connsiteX40" fmla="*/ 216866 w 1853035"/>
                <a:gd name="connsiteY40" fmla="*/ 810731 h 2044342"/>
                <a:gd name="connsiteX41" fmla="*/ 231440 w 1853035"/>
                <a:gd name="connsiteY41" fmla="*/ 853689 h 2044342"/>
                <a:gd name="connsiteX42" fmla="*/ 229058 w 1853035"/>
                <a:gd name="connsiteY42" fmla="*/ 877121 h 2044342"/>
                <a:gd name="connsiteX43" fmla="*/ 60275 w 1853035"/>
                <a:gd name="connsiteY43" fmla="*/ 1165919 h 2044342"/>
                <a:gd name="connsiteX44" fmla="*/ 60275 w 1853035"/>
                <a:gd name="connsiteY44" fmla="*/ 1203162 h 2044342"/>
                <a:gd name="connsiteX45" fmla="*/ 97613 w 1853035"/>
                <a:gd name="connsiteY45" fmla="*/ 1231737 h 2044342"/>
                <a:gd name="connsiteX46" fmla="*/ 103900 w 1853035"/>
                <a:gd name="connsiteY46" fmla="*/ 1234118 h 2044342"/>
                <a:gd name="connsiteX47" fmla="*/ 165336 w 1853035"/>
                <a:gd name="connsiteY47" fmla="*/ 1265074 h 2044342"/>
                <a:gd name="connsiteX48" fmla="*/ 180005 w 1853035"/>
                <a:gd name="connsiteY48" fmla="*/ 1298030 h 2044342"/>
                <a:gd name="connsiteX49" fmla="*/ 161717 w 1853035"/>
                <a:gd name="connsiteY49" fmla="*/ 1368039 h 2044342"/>
                <a:gd name="connsiteX50" fmla="*/ 164384 w 1853035"/>
                <a:gd name="connsiteY50" fmla="*/ 1378898 h 2044342"/>
                <a:gd name="connsiteX51" fmla="*/ 172956 w 1853035"/>
                <a:gd name="connsiteY51" fmla="*/ 1386518 h 2044342"/>
                <a:gd name="connsiteX52" fmla="*/ 186482 w 1853035"/>
                <a:gd name="connsiteY52" fmla="*/ 1406139 h 2044342"/>
                <a:gd name="connsiteX53" fmla="*/ 180195 w 1853035"/>
                <a:gd name="connsiteY53" fmla="*/ 1429571 h 2044342"/>
                <a:gd name="connsiteX54" fmla="*/ 175718 w 1853035"/>
                <a:gd name="connsiteY54" fmla="*/ 1439763 h 2044342"/>
                <a:gd name="connsiteX55" fmla="*/ 212961 w 1853035"/>
                <a:gd name="connsiteY55" fmla="*/ 1487388 h 2044342"/>
                <a:gd name="connsiteX56" fmla="*/ 221629 w 1853035"/>
                <a:gd name="connsiteY56" fmla="*/ 1495293 h 2044342"/>
                <a:gd name="connsiteX57" fmla="*/ 223820 w 1853035"/>
                <a:gd name="connsiteY57" fmla="*/ 1539108 h 2044342"/>
                <a:gd name="connsiteX58" fmla="*/ 245727 w 1853035"/>
                <a:gd name="connsiteY58" fmla="*/ 1734561 h 2044342"/>
                <a:gd name="connsiteX59" fmla="*/ 248966 w 1853035"/>
                <a:gd name="connsiteY59" fmla="*/ 1736562 h 2044342"/>
                <a:gd name="connsiteX60" fmla="*/ 493853 w 1853035"/>
                <a:gd name="connsiteY60" fmla="*/ 1746087 h 2044342"/>
                <a:gd name="connsiteX61" fmla="*/ 495473 w 1853035"/>
                <a:gd name="connsiteY61" fmla="*/ 1746087 h 2044342"/>
                <a:gd name="connsiteX62" fmla="*/ 575292 w 1853035"/>
                <a:gd name="connsiteY62" fmla="*/ 1750563 h 2044342"/>
                <a:gd name="connsiteX63" fmla="*/ 580340 w 1853035"/>
                <a:gd name="connsiteY63" fmla="*/ 1753325 h 2044342"/>
                <a:gd name="connsiteX64" fmla="*/ 611297 w 1853035"/>
                <a:gd name="connsiteY64" fmla="*/ 1806189 h 2044342"/>
                <a:gd name="connsiteX65" fmla="*/ 611297 w 1853035"/>
                <a:gd name="connsiteY65" fmla="*/ 1807332 h 2044342"/>
                <a:gd name="connsiteX66" fmla="*/ 621965 w 1853035"/>
                <a:gd name="connsiteY66" fmla="*/ 2014120 h 2044342"/>
                <a:gd name="connsiteX67" fmla="*/ 595100 w 1853035"/>
                <a:gd name="connsiteY67" fmla="*/ 2044305 h 2044342"/>
                <a:gd name="connsiteX68" fmla="*/ 595009 w 1853035"/>
                <a:gd name="connsiteY68" fmla="*/ 2044314 h 204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853035" h="2044342">
                  <a:moveTo>
                    <a:pt x="593485" y="2044314"/>
                  </a:moveTo>
                  <a:cubicBezTo>
                    <a:pt x="578280" y="2044333"/>
                    <a:pt x="565721" y="2032446"/>
                    <a:pt x="564910" y="2017263"/>
                  </a:cubicBezTo>
                  <a:lnTo>
                    <a:pt x="554242" y="1811238"/>
                  </a:lnTo>
                  <a:cubicBezTo>
                    <a:pt x="553733" y="1807609"/>
                    <a:pt x="552024" y="1804256"/>
                    <a:pt x="549384" y="1801713"/>
                  </a:cubicBezTo>
                  <a:cubicBezTo>
                    <a:pt x="537131" y="1797179"/>
                    <a:pt x="523709" y="1796912"/>
                    <a:pt x="511284" y="1800950"/>
                  </a:cubicBezTo>
                  <a:lnTo>
                    <a:pt x="508141" y="1801808"/>
                  </a:lnTo>
                  <a:cubicBezTo>
                    <a:pt x="329452" y="1845909"/>
                    <a:pt x="242203" y="1801808"/>
                    <a:pt x="217438" y="1784758"/>
                  </a:cubicBezTo>
                  <a:cubicBezTo>
                    <a:pt x="128760" y="1737133"/>
                    <a:pt x="128093" y="1622357"/>
                    <a:pt x="167336" y="1525678"/>
                  </a:cubicBezTo>
                  <a:cubicBezTo>
                    <a:pt x="144265" y="1507342"/>
                    <a:pt x="127593" y="1482168"/>
                    <a:pt x="119711" y="1453764"/>
                  </a:cubicBezTo>
                  <a:cubicBezTo>
                    <a:pt x="119711" y="1452717"/>
                    <a:pt x="119235" y="1451764"/>
                    <a:pt x="119045" y="1450812"/>
                  </a:cubicBezTo>
                  <a:cubicBezTo>
                    <a:pt x="118188" y="1445392"/>
                    <a:pt x="117997" y="1439896"/>
                    <a:pt x="118473" y="1434429"/>
                  </a:cubicBezTo>
                  <a:cubicBezTo>
                    <a:pt x="119106" y="1429047"/>
                    <a:pt x="120287" y="1423751"/>
                    <a:pt x="121997" y="1418617"/>
                  </a:cubicBezTo>
                  <a:cubicBezTo>
                    <a:pt x="120648" y="1417131"/>
                    <a:pt x="119376" y="1415569"/>
                    <a:pt x="118187" y="1413950"/>
                  </a:cubicBezTo>
                  <a:cubicBezTo>
                    <a:pt x="105111" y="1397033"/>
                    <a:pt x="100417" y="1375107"/>
                    <a:pt x="105424" y="1354323"/>
                  </a:cubicBezTo>
                  <a:lnTo>
                    <a:pt x="118378" y="1306698"/>
                  </a:lnTo>
                  <a:lnTo>
                    <a:pt x="80278" y="1287648"/>
                  </a:lnTo>
                  <a:cubicBezTo>
                    <a:pt x="49319" y="1278752"/>
                    <a:pt x="23552" y="1257206"/>
                    <a:pt x="9317" y="1228308"/>
                  </a:cubicBezTo>
                  <a:cubicBezTo>
                    <a:pt x="9006" y="1227793"/>
                    <a:pt x="8751" y="1227250"/>
                    <a:pt x="8555" y="1226688"/>
                  </a:cubicBezTo>
                  <a:cubicBezTo>
                    <a:pt x="-2878" y="1200018"/>
                    <a:pt x="-2878" y="1169824"/>
                    <a:pt x="8555" y="1143154"/>
                  </a:cubicBezTo>
                  <a:cubicBezTo>
                    <a:pt x="9457" y="1141097"/>
                    <a:pt x="10474" y="1139096"/>
                    <a:pt x="11603" y="1137153"/>
                  </a:cubicBezTo>
                  <a:lnTo>
                    <a:pt x="173528" y="859500"/>
                  </a:lnTo>
                  <a:lnTo>
                    <a:pt x="163145" y="828067"/>
                  </a:lnTo>
                  <a:cubicBezTo>
                    <a:pt x="160674" y="820390"/>
                    <a:pt x="159703" y="812303"/>
                    <a:pt x="160288" y="804254"/>
                  </a:cubicBezTo>
                  <a:cubicBezTo>
                    <a:pt x="185148" y="529839"/>
                    <a:pt x="283732" y="319718"/>
                    <a:pt x="453182" y="180557"/>
                  </a:cubicBezTo>
                  <a:cubicBezTo>
                    <a:pt x="707880" y="-28993"/>
                    <a:pt x="1028873" y="821"/>
                    <a:pt x="1042493" y="2154"/>
                  </a:cubicBezTo>
                  <a:cubicBezTo>
                    <a:pt x="1330530" y="26348"/>
                    <a:pt x="1548461" y="120740"/>
                    <a:pt x="1690194" y="282761"/>
                  </a:cubicBezTo>
                  <a:cubicBezTo>
                    <a:pt x="1797921" y="406586"/>
                    <a:pt x="1822210" y="526982"/>
                    <a:pt x="1826401" y="553461"/>
                  </a:cubicBezTo>
                  <a:cubicBezTo>
                    <a:pt x="1919270" y="929318"/>
                    <a:pt x="1747915" y="1197351"/>
                    <a:pt x="1637330" y="1323748"/>
                  </a:cubicBezTo>
                  <a:cubicBezTo>
                    <a:pt x="1576494" y="1392499"/>
                    <a:pt x="1538927" y="1478701"/>
                    <a:pt x="1529983" y="1570065"/>
                  </a:cubicBezTo>
                  <a:cubicBezTo>
                    <a:pt x="1516029" y="1713187"/>
                    <a:pt x="1546423" y="1857138"/>
                    <a:pt x="1617041" y="1982402"/>
                  </a:cubicBezTo>
                  <a:cubicBezTo>
                    <a:pt x="1624642" y="1996232"/>
                    <a:pt x="1619585" y="2013606"/>
                    <a:pt x="1605754" y="2021207"/>
                  </a:cubicBezTo>
                  <a:cubicBezTo>
                    <a:pt x="1592115" y="2028693"/>
                    <a:pt x="1574989" y="2023893"/>
                    <a:pt x="1567226" y="2010405"/>
                  </a:cubicBezTo>
                  <a:cubicBezTo>
                    <a:pt x="1490883" y="1874941"/>
                    <a:pt x="1458003" y="1719302"/>
                    <a:pt x="1473023" y="1564540"/>
                  </a:cubicBezTo>
                  <a:cubicBezTo>
                    <a:pt x="1483158" y="1461270"/>
                    <a:pt x="1525621" y="1363839"/>
                    <a:pt x="1594372" y="1286124"/>
                  </a:cubicBezTo>
                  <a:cubicBezTo>
                    <a:pt x="1697623" y="1167919"/>
                    <a:pt x="1857929" y="917316"/>
                    <a:pt x="1770680" y="565939"/>
                  </a:cubicBezTo>
                  <a:lnTo>
                    <a:pt x="1770108" y="563367"/>
                  </a:lnTo>
                  <a:cubicBezTo>
                    <a:pt x="1768203" y="550699"/>
                    <a:pt x="1748486" y="436399"/>
                    <a:pt x="1647140" y="320289"/>
                  </a:cubicBezTo>
                  <a:cubicBezTo>
                    <a:pt x="1515791" y="169889"/>
                    <a:pt x="1310718" y="82164"/>
                    <a:pt x="1037540" y="59114"/>
                  </a:cubicBezTo>
                  <a:cubicBezTo>
                    <a:pt x="1024491" y="57780"/>
                    <a:pt x="726263" y="30539"/>
                    <a:pt x="489758" y="224753"/>
                  </a:cubicBezTo>
                  <a:cubicBezTo>
                    <a:pt x="332309" y="353817"/>
                    <a:pt x="240584" y="550318"/>
                    <a:pt x="216866" y="808922"/>
                  </a:cubicBezTo>
                  <a:cubicBezTo>
                    <a:pt x="216775" y="809522"/>
                    <a:pt x="216775" y="810131"/>
                    <a:pt x="216866" y="810731"/>
                  </a:cubicBezTo>
                  <a:lnTo>
                    <a:pt x="231440" y="853689"/>
                  </a:lnTo>
                  <a:cubicBezTo>
                    <a:pt x="234051" y="861481"/>
                    <a:pt x="233184" y="870015"/>
                    <a:pt x="229058" y="877121"/>
                  </a:cubicBezTo>
                  <a:lnTo>
                    <a:pt x="60275" y="1165919"/>
                  </a:lnTo>
                  <a:cubicBezTo>
                    <a:pt x="55369" y="1177844"/>
                    <a:pt x="55369" y="1191236"/>
                    <a:pt x="60275" y="1203162"/>
                  </a:cubicBezTo>
                  <a:cubicBezTo>
                    <a:pt x="68046" y="1217601"/>
                    <a:pt x="81644" y="1228012"/>
                    <a:pt x="97613" y="1231737"/>
                  </a:cubicBezTo>
                  <a:cubicBezTo>
                    <a:pt x="99793" y="1232289"/>
                    <a:pt x="101903" y="1233089"/>
                    <a:pt x="103900" y="1234118"/>
                  </a:cubicBezTo>
                  <a:lnTo>
                    <a:pt x="165336" y="1265074"/>
                  </a:lnTo>
                  <a:cubicBezTo>
                    <a:pt x="177419" y="1271199"/>
                    <a:pt x="183543" y="1284953"/>
                    <a:pt x="180005" y="1298030"/>
                  </a:cubicBezTo>
                  <a:lnTo>
                    <a:pt x="161717" y="1368039"/>
                  </a:lnTo>
                  <a:cubicBezTo>
                    <a:pt x="160998" y="1371878"/>
                    <a:pt x="161970" y="1375831"/>
                    <a:pt x="164384" y="1378898"/>
                  </a:cubicBezTo>
                  <a:cubicBezTo>
                    <a:pt x="166714" y="1381974"/>
                    <a:pt x="169626" y="1384565"/>
                    <a:pt x="172956" y="1386518"/>
                  </a:cubicBezTo>
                  <a:cubicBezTo>
                    <a:pt x="180108" y="1390775"/>
                    <a:pt x="185046" y="1397938"/>
                    <a:pt x="186482" y="1406139"/>
                  </a:cubicBezTo>
                  <a:cubicBezTo>
                    <a:pt x="187970" y="1414493"/>
                    <a:pt x="185666" y="1423084"/>
                    <a:pt x="180195" y="1429571"/>
                  </a:cubicBezTo>
                  <a:cubicBezTo>
                    <a:pt x="177722" y="1432447"/>
                    <a:pt x="176162" y="1436000"/>
                    <a:pt x="175718" y="1439763"/>
                  </a:cubicBezTo>
                  <a:cubicBezTo>
                    <a:pt x="181709" y="1459755"/>
                    <a:pt x="195005" y="1476758"/>
                    <a:pt x="212961" y="1487388"/>
                  </a:cubicBezTo>
                  <a:cubicBezTo>
                    <a:pt x="216347" y="1489416"/>
                    <a:pt x="219293" y="1492112"/>
                    <a:pt x="221629" y="1495293"/>
                  </a:cubicBezTo>
                  <a:cubicBezTo>
                    <a:pt x="230344" y="1508390"/>
                    <a:pt x="231185" y="1525211"/>
                    <a:pt x="223820" y="1539108"/>
                  </a:cubicBezTo>
                  <a:cubicBezTo>
                    <a:pt x="221248" y="1545109"/>
                    <a:pt x="159240" y="1689603"/>
                    <a:pt x="245727" y="1734561"/>
                  </a:cubicBezTo>
                  <a:cubicBezTo>
                    <a:pt x="246861" y="1735133"/>
                    <a:pt x="247944" y="1735809"/>
                    <a:pt x="248966" y="1736562"/>
                  </a:cubicBezTo>
                  <a:cubicBezTo>
                    <a:pt x="261348" y="1745229"/>
                    <a:pt x="331262" y="1786377"/>
                    <a:pt x="493853" y="1746087"/>
                  </a:cubicBezTo>
                  <a:lnTo>
                    <a:pt x="495473" y="1746087"/>
                  </a:lnTo>
                  <a:cubicBezTo>
                    <a:pt x="521761" y="1738009"/>
                    <a:pt x="550072" y="1739600"/>
                    <a:pt x="575292" y="1750563"/>
                  </a:cubicBezTo>
                  <a:cubicBezTo>
                    <a:pt x="577053" y="1751335"/>
                    <a:pt x="578743" y="1752259"/>
                    <a:pt x="580340" y="1753325"/>
                  </a:cubicBezTo>
                  <a:cubicBezTo>
                    <a:pt x="597839" y="1765622"/>
                    <a:pt x="609135" y="1784910"/>
                    <a:pt x="611297" y="1806189"/>
                  </a:cubicBezTo>
                  <a:cubicBezTo>
                    <a:pt x="611250" y="1806570"/>
                    <a:pt x="611250" y="1806951"/>
                    <a:pt x="611297" y="1807332"/>
                  </a:cubicBezTo>
                  <a:lnTo>
                    <a:pt x="621965" y="2014120"/>
                  </a:lnTo>
                  <a:cubicBezTo>
                    <a:pt x="622883" y="2029874"/>
                    <a:pt x="610856" y="2043390"/>
                    <a:pt x="595100" y="2044305"/>
                  </a:cubicBezTo>
                  <a:cubicBezTo>
                    <a:pt x="595070" y="2044314"/>
                    <a:pt x="595039" y="2044314"/>
                    <a:pt x="595009" y="2044314"/>
                  </a:cubicBezTo>
                  <a:close/>
                </a:path>
              </a:pathLst>
            </a:custGeom>
            <a:grp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8C621CBC-6F7C-EAF0-97CD-63E5A16BD907}"/>
                </a:ext>
              </a:extLst>
            </p:cNvPr>
            <p:cNvSpPr/>
            <p:nvPr/>
          </p:nvSpPr>
          <p:spPr>
            <a:xfrm>
              <a:off x="5855528" y="2721803"/>
              <a:ext cx="443222" cy="220347"/>
            </a:xfrm>
            <a:custGeom>
              <a:avLst/>
              <a:gdLst>
                <a:gd name="connsiteX0" fmla="*/ 331216 w 443222"/>
                <a:gd name="connsiteY0" fmla="*/ 136778 h 220347"/>
                <a:gd name="connsiteX1" fmla="*/ 253397 w 443222"/>
                <a:gd name="connsiteY1" fmla="*/ 129634 h 220347"/>
                <a:gd name="connsiteX2" fmla="*/ 230822 w 443222"/>
                <a:gd name="connsiteY2" fmla="*/ 156114 h 220347"/>
                <a:gd name="connsiteX3" fmla="*/ 222155 w 443222"/>
                <a:gd name="connsiteY3" fmla="*/ 157447 h 220347"/>
                <a:gd name="connsiteX4" fmla="*/ 191960 w 443222"/>
                <a:gd name="connsiteY4" fmla="*/ 134873 h 220347"/>
                <a:gd name="connsiteX5" fmla="*/ 142145 w 443222"/>
                <a:gd name="connsiteY5" fmla="*/ 73722 h 220347"/>
                <a:gd name="connsiteX6" fmla="*/ 42704 w 443222"/>
                <a:gd name="connsiteY6" fmla="*/ 72294 h 220347"/>
                <a:gd name="connsiteX7" fmla="*/ 2041 w 443222"/>
                <a:gd name="connsiteY7" fmla="*/ 54008 h 220347"/>
                <a:gd name="connsiteX8" fmla="*/ 20329 w 443222"/>
                <a:gd name="connsiteY8" fmla="*/ 13342 h 220347"/>
                <a:gd name="connsiteX9" fmla="*/ 23654 w 443222"/>
                <a:gd name="connsiteY9" fmla="*/ 12286 h 220347"/>
                <a:gd name="connsiteX10" fmla="*/ 172625 w 443222"/>
                <a:gd name="connsiteY10" fmla="*/ 18477 h 220347"/>
                <a:gd name="connsiteX11" fmla="*/ 229775 w 443222"/>
                <a:gd name="connsiteY11" fmla="*/ 70579 h 220347"/>
                <a:gd name="connsiteX12" fmla="*/ 361886 w 443222"/>
                <a:gd name="connsiteY12" fmla="*/ 81438 h 220347"/>
                <a:gd name="connsiteX13" fmla="*/ 441992 w 443222"/>
                <a:gd name="connsiteY13" fmla="*/ 180402 h 220347"/>
                <a:gd name="connsiteX14" fmla="*/ 441992 w 443222"/>
                <a:gd name="connsiteY14" fmla="*/ 180402 h 220347"/>
                <a:gd name="connsiteX15" fmla="*/ 420541 w 443222"/>
                <a:gd name="connsiteY15" fmla="*/ 219026 h 220347"/>
                <a:gd name="connsiteX16" fmla="*/ 420370 w 443222"/>
                <a:gd name="connsiteY16" fmla="*/ 219074 h 220347"/>
                <a:gd name="connsiteX17" fmla="*/ 411702 w 443222"/>
                <a:gd name="connsiteY17" fmla="*/ 220312 h 220347"/>
                <a:gd name="connsiteX18" fmla="*/ 381508 w 443222"/>
                <a:gd name="connsiteY18" fmla="*/ 197643 h 220347"/>
                <a:gd name="connsiteX19" fmla="*/ 331216 w 443222"/>
                <a:gd name="connsiteY19" fmla="*/ 136778 h 22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22" h="220347">
                  <a:moveTo>
                    <a:pt x="331216" y="136778"/>
                  </a:moveTo>
                  <a:cubicBezTo>
                    <a:pt x="306908" y="125376"/>
                    <a:pt x="279371" y="122852"/>
                    <a:pt x="253397" y="129634"/>
                  </a:cubicBezTo>
                  <a:cubicBezTo>
                    <a:pt x="251911" y="142207"/>
                    <a:pt x="243005" y="152656"/>
                    <a:pt x="230822" y="156114"/>
                  </a:cubicBezTo>
                  <a:cubicBezTo>
                    <a:pt x="228032" y="157038"/>
                    <a:pt x="225098" y="157485"/>
                    <a:pt x="222155" y="157447"/>
                  </a:cubicBezTo>
                  <a:cubicBezTo>
                    <a:pt x="208229" y="157371"/>
                    <a:pt x="195980" y="148208"/>
                    <a:pt x="191960" y="134873"/>
                  </a:cubicBezTo>
                  <a:cubicBezTo>
                    <a:pt x="183245" y="109165"/>
                    <a:pt x="165557" y="87458"/>
                    <a:pt x="142145" y="73722"/>
                  </a:cubicBezTo>
                  <a:cubicBezTo>
                    <a:pt x="115951" y="60006"/>
                    <a:pt x="82613" y="59435"/>
                    <a:pt x="42704" y="72294"/>
                  </a:cubicBezTo>
                  <a:cubicBezTo>
                    <a:pt x="26425" y="78474"/>
                    <a:pt x="8223" y="70286"/>
                    <a:pt x="2041" y="54008"/>
                  </a:cubicBezTo>
                  <a:cubicBezTo>
                    <a:pt x="-4140" y="37728"/>
                    <a:pt x="4051" y="19522"/>
                    <a:pt x="20329" y="13342"/>
                  </a:cubicBezTo>
                  <a:cubicBezTo>
                    <a:pt x="21415" y="12929"/>
                    <a:pt x="22530" y="12577"/>
                    <a:pt x="23654" y="12286"/>
                  </a:cubicBezTo>
                  <a:cubicBezTo>
                    <a:pt x="80804" y="-6002"/>
                    <a:pt x="130715" y="-3906"/>
                    <a:pt x="172625" y="18477"/>
                  </a:cubicBezTo>
                  <a:cubicBezTo>
                    <a:pt x="195628" y="30936"/>
                    <a:pt x="215249" y="48821"/>
                    <a:pt x="229775" y="70579"/>
                  </a:cubicBezTo>
                  <a:cubicBezTo>
                    <a:pt x="273571" y="57057"/>
                    <a:pt x="320891" y="60947"/>
                    <a:pt x="361886" y="81438"/>
                  </a:cubicBezTo>
                  <a:cubicBezTo>
                    <a:pt x="400044" y="103221"/>
                    <a:pt x="428628" y="138540"/>
                    <a:pt x="441992" y="180402"/>
                  </a:cubicBezTo>
                  <a:lnTo>
                    <a:pt x="441992" y="180402"/>
                  </a:lnTo>
                  <a:cubicBezTo>
                    <a:pt x="446735" y="196995"/>
                    <a:pt x="437124" y="214283"/>
                    <a:pt x="420541" y="219026"/>
                  </a:cubicBezTo>
                  <a:cubicBezTo>
                    <a:pt x="420484" y="219045"/>
                    <a:pt x="420427" y="219055"/>
                    <a:pt x="420370" y="219074"/>
                  </a:cubicBezTo>
                  <a:cubicBezTo>
                    <a:pt x="417570" y="219960"/>
                    <a:pt x="414636" y="220379"/>
                    <a:pt x="411702" y="220312"/>
                  </a:cubicBezTo>
                  <a:cubicBezTo>
                    <a:pt x="397739" y="220255"/>
                    <a:pt x="385461" y="211035"/>
                    <a:pt x="381508" y="197643"/>
                  </a:cubicBezTo>
                  <a:cubicBezTo>
                    <a:pt x="372583" y="171982"/>
                    <a:pt x="354733" y="150380"/>
                    <a:pt x="331216" y="136778"/>
                  </a:cubicBezTo>
                  <a:close/>
                </a:path>
              </a:pathLst>
            </a:custGeom>
            <a:grp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18CDF5AB-EF82-1357-1E97-B3DE99562ED4}"/>
                </a:ext>
              </a:extLst>
            </p:cNvPr>
            <p:cNvSpPr/>
            <p:nvPr/>
          </p:nvSpPr>
          <p:spPr>
            <a:xfrm>
              <a:off x="5257278" y="2294174"/>
              <a:ext cx="1325006" cy="1354628"/>
            </a:xfrm>
            <a:custGeom>
              <a:avLst/>
              <a:gdLst>
                <a:gd name="connsiteX0" fmla="*/ 139748 w 1325006"/>
                <a:gd name="connsiteY0" fmla="*/ 272751 h 1354628"/>
                <a:gd name="connsiteX1" fmla="*/ 327391 w 1325006"/>
                <a:gd name="connsiteY1" fmla="*/ 111493 h 1354628"/>
                <a:gd name="connsiteX2" fmla="*/ 355966 w 1325006"/>
                <a:gd name="connsiteY2" fmla="*/ 113493 h 1354628"/>
                <a:gd name="connsiteX3" fmla="*/ 517891 w 1325006"/>
                <a:gd name="connsiteY3" fmla="*/ 11766 h 1354628"/>
                <a:gd name="connsiteX4" fmla="*/ 521415 w 1325006"/>
                <a:gd name="connsiteY4" fmla="*/ 11766 h 1354628"/>
                <a:gd name="connsiteX5" fmla="*/ 524558 w 1325006"/>
                <a:gd name="connsiteY5" fmla="*/ 11766 h 1354628"/>
                <a:gd name="connsiteX6" fmla="*/ 627619 w 1325006"/>
                <a:gd name="connsiteY6" fmla="*/ 42532 h 1354628"/>
                <a:gd name="connsiteX7" fmla="*/ 628952 w 1325006"/>
                <a:gd name="connsiteY7" fmla="*/ 41484 h 1354628"/>
                <a:gd name="connsiteX8" fmla="*/ 894595 w 1325006"/>
                <a:gd name="connsiteY8" fmla="*/ 70784 h 1354628"/>
                <a:gd name="connsiteX9" fmla="*/ 894700 w 1325006"/>
                <a:gd name="connsiteY9" fmla="*/ 70916 h 1354628"/>
                <a:gd name="connsiteX10" fmla="*/ 1124729 w 1325006"/>
                <a:gd name="connsiteY10" fmla="*/ 200742 h 1354628"/>
                <a:gd name="connsiteX11" fmla="*/ 1268842 w 1325006"/>
                <a:gd name="connsiteY11" fmla="*/ 385813 h 1354628"/>
                <a:gd name="connsiteX12" fmla="*/ 1258745 w 1325006"/>
                <a:gd name="connsiteY12" fmla="*/ 446963 h 1354628"/>
                <a:gd name="connsiteX13" fmla="*/ 1268937 w 1325006"/>
                <a:gd name="connsiteY13" fmla="*/ 456488 h 1354628"/>
                <a:gd name="connsiteX14" fmla="*/ 1268937 w 1325006"/>
                <a:gd name="connsiteY14" fmla="*/ 727189 h 1354628"/>
                <a:gd name="connsiteX15" fmla="*/ 1267604 w 1325006"/>
                <a:gd name="connsiteY15" fmla="*/ 734809 h 1354628"/>
                <a:gd name="connsiteX16" fmla="*/ 1081199 w 1325006"/>
                <a:gd name="connsiteY16" fmla="*/ 938548 h 1354628"/>
                <a:gd name="connsiteX17" fmla="*/ 992998 w 1325006"/>
                <a:gd name="connsiteY17" fmla="*/ 1096187 h 1354628"/>
                <a:gd name="connsiteX18" fmla="*/ 992998 w 1325006"/>
                <a:gd name="connsiteY18" fmla="*/ 1323073 h 1354628"/>
                <a:gd name="connsiteX19" fmla="*/ 961470 w 1325006"/>
                <a:gd name="connsiteY19" fmla="*/ 1354600 h 1354628"/>
                <a:gd name="connsiteX20" fmla="*/ 929942 w 1325006"/>
                <a:gd name="connsiteY20" fmla="*/ 1323073 h 1354628"/>
                <a:gd name="connsiteX21" fmla="*/ 929942 w 1325006"/>
                <a:gd name="connsiteY21" fmla="*/ 1094473 h 1354628"/>
                <a:gd name="connsiteX22" fmla="*/ 929942 w 1325006"/>
                <a:gd name="connsiteY22" fmla="*/ 1091329 h 1354628"/>
                <a:gd name="connsiteX23" fmla="*/ 1048719 w 1325006"/>
                <a:gd name="connsiteY23" fmla="*/ 883018 h 1354628"/>
                <a:gd name="connsiteX24" fmla="*/ 1062054 w 1325006"/>
                <a:gd name="connsiteY24" fmla="*/ 877493 h 1354628"/>
                <a:gd name="connsiteX25" fmla="*/ 1204929 w 1325006"/>
                <a:gd name="connsiteY25" fmla="*/ 721569 h 1354628"/>
                <a:gd name="connsiteX26" fmla="*/ 1204358 w 1325006"/>
                <a:gd name="connsiteY26" fmla="*/ 716044 h 1354628"/>
                <a:gd name="connsiteX27" fmla="*/ 1215502 w 1325006"/>
                <a:gd name="connsiteY27" fmla="*/ 689565 h 1354628"/>
                <a:gd name="connsiteX28" fmla="*/ 1230866 w 1325006"/>
                <a:gd name="connsiteY28" fmla="*/ 508906 h 1354628"/>
                <a:gd name="connsiteX29" fmla="*/ 1215502 w 1325006"/>
                <a:gd name="connsiteY29" fmla="*/ 493540 h 1354628"/>
                <a:gd name="connsiteX30" fmla="*/ 1212359 w 1325006"/>
                <a:gd name="connsiteY30" fmla="*/ 491159 h 1354628"/>
                <a:gd name="connsiteX31" fmla="*/ 1209692 w 1325006"/>
                <a:gd name="connsiteY31" fmla="*/ 489159 h 1354628"/>
                <a:gd name="connsiteX32" fmla="*/ 1202262 w 1325006"/>
                <a:gd name="connsiteY32" fmla="*/ 483634 h 1354628"/>
                <a:gd name="connsiteX33" fmla="*/ 1200833 w 1325006"/>
                <a:gd name="connsiteY33" fmla="*/ 482682 h 1354628"/>
                <a:gd name="connsiteX34" fmla="*/ 1132158 w 1325006"/>
                <a:gd name="connsiteY34" fmla="*/ 464394 h 1354628"/>
                <a:gd name="connsiteX35" fmla="*/ 1056720 w 1325006"/>
                <a:gd name="connsiteY35" fmla="*/ 502494 h 1354628"/>
                <a:gd name="connsiteX36" fmla="*/ 1012134 w 1325006"/>
                <a:gd name="connsiteY36" fmla="*/ 502433 h 1354628"/>
                <a:gd name="connsiteX37" fmla="*/ 1009095 w 1325006"/>
                <a:gd name="connsiteY37" fmla="*/ 461441 h 1354628"/>
                <a:gd name="connsiteX38" fmla="*/ 1201976 w 1325006"/>
                <a:gd name="connsiteY38" fmla="*/ 412673 h 1354628"/>
                <a:gd name="connsiteX39" fmla="*/ 1205024 w 1325006"/>
                <a:gd name="connsiteY39" fmla="*/ 385432 h 1354628"/>
                <a:gd name="connsiteX40" fmla="*/ 1093868 w 1325006"/>
                <a:gd name="connsiteY40" fmla="*/ 258654 h 1354628"/>
                <a:gd name="connsiteX41" fmla="*/ 1066817 w 1325006"/>
                <a:gd name="connsiteY41" fmla="*/ 232936 h 1354628"/>
                <a:gd name="connsiteX42" fmla="*/ 953183 w 1325006"/>
                <a:gd name="connsiteY42" fmla="*/ 128161 h 1354628"/>
                <a:gd name="connsiteX43" fmla="*/ 948040 w 1325006"/>
                <a:gd name="connsiteY43" fmla="*/ 128733 h 1354628"/>
                <a:gd name="connsiteX44" fmla="*/ 843265 w 1325006"/>
                <a:gd name="connsiteY44" fmla="*/ 201885 h 1354628"/>
                <a:gd name="connsiteX45" fmla="*/ 836693 w 1325006"/>
                <a:gd name="connsiteY45" fmla="*/ 238556 h 1354628"/>
                <a:gd name="connsiteX46" fmla="*/ 805165 w 1325006"/>
                <a:gd name="connsiteY46" fmla="*/ 269798 h 1354628"/>
                <a:gd name="connsiteX47" fmla="*/ 805165 w 1325006"/>
                <a:gd name="connsiteY47" fmla="*/ 269798 h 1354628"/>
                <a:gd name="connsiteX48" fmla="*/ 773923 w 1325006"/>
                <a:gd name="connsiteY48" fmla="*/ 237794 h 1354628"/>
                <a:gd name="connsiteX49" fmla="*/ 784305 w 1325006"/>
                <a:gd name="connsiteY49" fmla="*/ 180644 h 1354628"/>
                <a:gd name="connsiteX50" fmla="*/ 839359 w 1325006"/>
                <a:gd name="connsiteY50" fmla="*/ 103682 h 1354628"/>
                <a:gd name="connsiteX51" fmla="*/ 666957 w 1325006"/>
                <a:gd name="connsiteY51" fmla="*/ 91776 h 1354628"/>
                <a:gd name="connsiteX52" fmla="*/ 694675 w 1325006"/>
                <a:gd name="connsiteY52" fmla="*/ 185597 h 1354628"/>
                <a:gd name="connsiteX53" fmla="*/ 663147 w 1325006"/>
                <a:gd name="connsiteY53" fmla="*/ 217125 h 1354628"/>
                <a:gd name="connsiteX54" fmla="*/ 631619 w 1325006"/>
                <a:gd name="connsiteY54" fmla="*/ 185597 h 1354628"/>
                <a:gd name="connsiteX55" fmla="*/ 523987 w 1325006"/>
                <a:gd name="connsiteY55" fmla="*/ 74726 h 1354628"/>
                <a:gd name="connsiteX56" fmla="*/ 404448 w 1325006"/>
                <a:gd name="connsiteY56" fmla="*/ 160451 h 1354628"/>
                <a:gd name="connsiteX57" fmla="*/ 365395 w 1325006"/>
                <a:gd name="connsiteY57" fmla="*/ 180263 h 1354628"/>
                <a:gd name="connsiteX58" fmla="*/ 206650 w 1325006"/>
                <a:gd name="connsiteY58" fmla="*/ 263310 h 1354628"/>
                <a:gd name="connsiteX59" fmla="*/ 203566 w 1325006"/>
                <a:gd name="connsiteY59" fmla="*/ 275132 h 1354628"/>
                <a:gd name="connsiteX60" fmla="*/ 204994 w 1325006"/>
                <a:gd name="connsiteY60" fmla="*/ 279704 h 1354628"/>
                <a:gd name="connsiteX61" fmla="*/ 298816 w 1325006"/>
                <a:gd name="connsiteY61" fmla="*/ 366953 h 1354628"/>
                <a:gd name="connsiteX62" fmla="*/ 326640 w 1325006"/>
                <a:gd name="connsiteY62" fmla="*/ 401620 h 1354628"/>
                <a:gd name="connsiteX63" fmla="*/ 294910 w 1325006"/>
                <a:gd name="connsiteY63" fmla="*/ 429628 h 1354628"/>
                <a:gd name="connsiteX64" fmla="*/ 290815 w 1325006"/>
                <a:gd name="connsiteY64" fmla="*/ 429628 h 1354628"/>
                <a:gd name="connsiteX65" fmla="*/ 158322 w 1325006"/>
                <a:gd name="connsiteY65" fmla="*/ 335330 h 1354628"/>
                <a:gd name="connsiteX66" fmla="*/ 98573 w 1325006"/>
                <a:gd name="connsiteY66" fmla="*/ 625595 h 1354628"/>
                <a:gd name="connsiteX67" fmla="*/ 219568 w 1325006"/>
                <a:gd name="connsiteY67" fmla="*/ 712806 h 1354628"/>
                <a:gd name="connsiteX68" fmla="*/ 338344 w 1325006"/>
                <a:gd name="connsiteY68" fmla="*/ 708234 h 1354628"/>
                <a:gd name="connsiteX69" fmla="*/ 370063 w 1325006"/>
                <a:gd name="connsiteY69" fmla="*/ 714901 h 1354628"/>
                <a:gd name="connsiteX70" fmla="*/ 455788 w 1325006"/>
                <a:gd name="connsiteY70" fmla="*/ 749096 h 1354628"/>
                <a:gd name="connsiteX71" fmla="*/ 495507 w 1325006"/>
                <a:gd name="connsiteY71" fmla="*/ 747477 h 1354628"/>
                <a:gd name="connsiteX72" fmla="*/ 435309 w 1325006"/>
                <a:gd name="connsiteY72" fmla="*/ 567359 h 1354628"/>
                <a:gd name="connsiteX73" fmla="*/ 435309 w 1325006"/>
                <a:gd name="connsiteY73" fmla="*/ 567359 h 1354628"/>
                <a:gd name="connsiteX74" fmla="*/ 472809 w 1325006"/>
                <a:gd name="connsiteY74" fmla="*/ 543232 h 1354628"/>
                <a:gd name="connsiteX75" fmla="*/ 496926 w 1325006"/>
                <a:gd name="connsiteY75" fmla="*/ 580732 h 1354628"/>
                <a:gd name="connsiteX76" fmla="*/ 496269 w 1325006"/>
                <a:gd name="connsiteY76" fmla="*/ 583266 h 1354628"/>
                <a:gd name="connsiteX77" fmla="*/ 575326 w 1325006"/>
                <a:gd name="connsiteY77" fmla="*/ 718711 h 1354628"/>
                <a:gd name="connsiteX78" fmla="*/ 576946 w 1325006"/>
                <a:gd name="connsiteY78" fmla="*/ 719378 h 1354628"/>
                <a:gd name="connsiteX79" fmla="*/ 613617 w 1325006"/>
                <a:gd name="connsiteY79" fmla="*/ 725855 h 1354628"/>
                <a:gd name="connsiteX80" fmla="*/ 757349 w 1325006"/>
                <a:gd name="connsiteY80" fmla="*/ 791959 h 1354628"/>
                <a:gd name="connsiteX81" fmla="*/ 788115 w 1325006"/>
                <a:gd name="connsiteY81" fmla="*/ 897877 h 1354628"/>
                <a:gd name="connsiteX82" fmla="*/ 788115 w 1325006"/>
                <a:gd name="connsiteY82" fmla="*/ 1086853 h 1354628"/>
                <a:gd name="connsiteX83" fmla="*/ 756587 w 1325006"/>
                <a:gd name="connsiteY83" fmla="*/ 1118381 h 1354628"/>
                <a:gd name="connsiteX84" fmla="*/ 725059 w 1325006"/>
                <a:gd name="connsiteY84" fmla="*/ 1086853 h 1354628"/>
                <a:gd name="connsiteX85" fmla="*/ 725059 w 1325006"/>
                <a:gd name="connsiteY85" fmla="*/ 897591 h 1354628"/>
                <a:gd name="connsiteX86" fmla="*/ 711820 w 1325006"/>
                <a:gd name="connsiteY86" fmla="*/ 835583 h 1354628"/>
                <a:gd name="connsiteX87" fmla="*/ 605426 w 1325006"/>
                <a:gd name="connsiteY87" fmla="*/ 787958 h 1354628"/>
                <a:gd name="connsiteX88" fmla="*/ 603711 w 1325006"/>
                <a:gd name="connsiteY88" fmla="*/ 787958 h 1354628"/>
                <a:gd name="connsiteX89" fmla="*/ 577232 w 1325006"/>
                <a:gd name="connsiteY89" fmla="*/ 783291 h 1354628"/>
                <a:gd name="connsiteX90" fmla="*/ 455788 w 1325006"/>
                <a:gd name="connsiteY90" fmla="*/ 811866 h 1354628"/>
                <a:gd name="connsiteX91" fmla="*/ 340916 w 1325006"/>
                <a:gd name="connsiteY91" fmla="*/ 773004 h 1354628"/>
                <a:gd name="connsiteX92" fmla="*/ 203375 w 1325006"/>
                <a:gd name="connsiteY92" fmla="*/ 773575 h 1354628"/>
                <a:gd name="connsiteX93" fmla="*/ 8931 w 1325006"/>
                <a:gd name="connsiteY93" fmla="*/ 441149 h 1354628"/>
                <a:gd name="connsiteX94" fmla="*/ 139272 w 1325006"/>
                <a:gd name="connsiteY94" fmla="*/ 272560 h 135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325006" h="1354628">
                  <a:moveTo>
                    <a:pt x="139748" y="272751"/>
                  </a:moveTo>
                  <a:cubicBezTo>
                    <a:pt x="154130" y="180168"/>
                    <a:pt x="233698" y="111788"/>
                    <a:pt x="327391" y="111493"/>
                  </a:cubicBezTo>
                  <a:cubicBezTo>
                    <a:pt x="336948" y="111571"/>
                    <a:pt x="346491" y="112239"/>
                    <a:pt x="355966" y="113493"/>
                  </a:cubicBezTo>
                  <a:cubicBezTo>
                    <a:pt x="387779" y="52987"/>
                    <a:pt x="449577" y="14166"/>
                    <a:pt x="517891" y="11766"/>
                  </a:cubicBezTo>
                  <a:cubicBezTo>
                    <a:pt x="519034" y="11766"/>
                    <a:pt x="520082" y="11766"/>
                    <a:pt x="521415" y="11766"/>
                  </a:cubicBezTo>
                  <a:lnTo>
                    <a:pt x="524558" y="11766"/>
                  </a:lnTo>
                  <a:cubicBezTo>
                    <a:pt x="561172" y="11767"/>
                    <a:pt x="596996" y="22460"/>
                    <a:pt x="627619" y="42532"/>
                  </a:cubicBezTo>
                  <a:lnTo>
                    <a:pt x="628952" y="41484"/>
                  </a:lnTo>
                  <a:cubicBezTo>
                    <a:pt x="710401" y="-23780"/>
                    <a:pt x="829330" y="-10662"/>
                    <a:pt x="894595" y="70784"/>
                  </a:cubicBezTo>
                  <a:cubicBezTo>
                    <a:pt x="894633" y="70828"/>
                    <a:pt x="894662" y="70872"/>
                    <a:pt x="894700" y="70916"/>
                  </a:cubicBezTo>
                  <a:cubicBezTo>
                    <a:pt x="993845" y="45062"/>
                    <a:pt x="1095620" y="102506"/>
                    <a:pt x="1124729" y="200742"/>
                  </a:cubicBezTo>
                  <a:cubicBezTo>
                    <a:pt x="1209558" y="222038"/>
                    <a:pt x="1268985" y="298355"/>
                    <a:pt x="1268842" y="385813"/>
                  </a:cubicBezTo>
                  <a:cubicBezTo>
                    <a:pt x="1268937" y="406619"/>
                    <a:pt x="1265527" y="427292"/>
                    <a:pt x="1258745" y="446963"/>
                  </a:cubicBezTo>
                  <a:cubicBezTo>
                    <a:pt x="1262269" y="450011"/>
                    <a:pt x="1265603" y="453154"/>
                    <a:pt x="1268937" y="456488"/>
                  </a:cubicBezTo>
                  <a:cubicBezTo>
                    <a:pt x="1343670" y="531250"/>
                    <a:pt x="1343670" y="652427"/>
                    <a:pt x="1268937" y="727189"/>
                  </a:cubicBezTo>
                  <a:cubicBezTo>
                    <a:pt x="1268689" y="729760"/>
                    <a:pt x="1268242" y="732304"/>
                    <a:pt x="1267604" y="734809"/>
                  </a:cubicBezTo>
                  <a:cubicBezTo>
                    <a:pt x="1225217" y="892162"/>
                    <a:pt x="1113965" y="930452"/>
                    <a:pt x="1081199" y="938548"/>
                  </a:cubicBezTo>
                  <a:cubicBezTo>
                    <a:pt x="1033108" y="978211"/>
                    <a:pt x="1001637" y="1034456"/>
                    <a:pt x="992998" y="1096187"/>
                  </a:cubicBezTo>
                  <a:lnTo>
                    <a:pt x="992998" y="1323073"/>
                  </a:lnTo>
                  <a:cubicBezTo>
                    <a:pt x="992998" y="1340484"/>
                    <a:pt x="978882" y="1354600"/>
                    <a:pt x="961470" y="1354600"/>
                  </a:cubicBezTo>
                  <a:cubicBezTo>
                    <a:pt x="944058" y="1354600"/>
                    <a:pt x="929942" y="1340484"/>
                    <a:pt x="929942" y="1323073"/>
                  </a:cubicBezTo>
                  <a:lnTo>
                    <a:pt x="929942" y="1094473"/>
                  </a:lnTo>
                  <a:cubicBezTo>
                    <a:pt x="929942" y="1093330"/>
                    <a:pt x="929942" y="1092377"/>
                    <a:pt x="929942" y="1091329"/>
                  </a:cubicBezTo>
                  <a:cubicBezTo>
                    <a:pt x="940096" y="1008805"/>
                    <a:pt x="982873" y="933786"/>
                    <a:pt x="1048719" y="883018"/>
                  </a:cubicBezTo>
                  <a:cubicBezTo>
                    <a:pt x="1052710" y="880236"/>
                    <a:pt x="1057263" y="878350"/>
                    <a:pt x="1062054" y="877493"/>
                  </a:cubicBezTo>
                  <a:cubicBezTo>
                    <a:pt x="1066340" y="876922"/>
                    <a:pt x="1166829" y="858443"/>
                    <a:pt x="1204929" y="721569"/>
                  </a:cubicBezTo>
                  <a:cubicBezTo>
                    <a:pt x="1204643" y="719740"/>
                    <a:pt x="1204453" y="717892"/>
                    <a:pt x="1204358" y="716044"/>
                  </a:cubicBezTo>
                  <a:cubicBezTo>
                    <a:pt x="1203519" y="705929"/>
                    <a:pt x="1207682" y="696042"/>
                    <a:pt x="1215502" y="689565"/>
                  </a:cubicBezTo>
                  <a:cubicBezTo>
                    <a:pt x="1269632" y="643921"/>
                    <a:pt x="1276509" y="563035"/>
                    <a:pt x="1230866" y="508906"/>
                  </a:cubicBezTo>
                  <a:cubicBezTo>
                    <a:pt x="1226189" y="503359"/>
                    <a:pt x="1221045" y="498218"/>
                    <a:pt x="1215502" y="493540"/>
                  </a:cubicBezTo>
                  <a:cubicBezTo>
                    <a:pt x="1214378" y="492857"/>
                    <a:pt x="1213321" y="492059"/>
                    <a:pt x="1212359" y="491159"/>
                  </a:cubicBezTo>
                  <a:lnTo>
                    <a:pt x="1209692" y="489159"/>
                  </a:lnTo>
                  <a:cubicBezTo>
                    <a:pt x="1207120" y="487254"/>
                    <a:pt x="1204834" y="485349"/>
                    <a:pt x="1202262" y="483634"/>
                  </a:cubicBezTo>
                  <a:lnTo>
                    <a:pt x="1200833" y="482682"/>
                  </a:lnTo>
                  <a:cubicBezTo>
                    <a:pt x="1180669" y="469000"/>
                    <a:pt x="1156456" y="462554"/>
                    <a:pt x="1132158" y="464394"/>
                  </a:cubicBezTo>
                  <a:cubicBezTo>
                    <a:pt x="1102926" y="466470"/>
                    <a:pt x="1075741" y="480197"/>
                    <a:pt x="1056720" y="502494"/>
                  </a:cubicBezTo>
                  <a:cubicBezTo>
                    <a:pt x="1044395" y="514791"/>
                    <a:pt x="1024430" y="514762"/>
                    <a:pt x="1012134" y="502433"/>
                  </a:cubicBezTo>
                  <a:cubicBezTo>
                    <a:pt x="1001132" y="491398"/>
                    <a:pt x="999837" y="473978"/>
                    <a:pt x="1009095" y="461441"/>
                  </a:cubicBezTo>
                  <a:cubicBezTo>
                    <a:pt x="1056549" y="405935"/>
                    <a:pt x="1133844" y="386391"/>
                    <a:pt x="1201976" y="412673"/>
                  </a:cubicBezTo>
                  <a:cubicBezTo>
                    <a:pt x="1203948" y="403724"/>
                    <a:pt x="1204967" y="394594"/>
                    <a:pt x="1205024" y="385432"/>
                  </a:cubicBezTo>
                  <a:cubicBezTo>
                    <a:pt x="1205091" y="321247"/>
                    <a:pt x="1157514" y="266983"/>
                    <a:pt x="1093868" y="258654"/>
                  </a:cubicBezTo>
                  <a:cubicBezTo>
                    <a:pt x="1080190" y="256942"/>
                    <a:pt x="1069217" y="246514"/>
                    <a:pt x="1066817" y="232936"/>
                  </a:cubicBezTo>
                  <a:cubicBezTo>
                    <a:pt x="1057044" y="176307"/>
                    <a:pt x="1010419" y="133320"/>
                    <a:pt x="953183" y="128161"/>
                  </a:cubicBezTo>
                  <a:cubicBezTo>
                    <a:pt x="951497" y="128540"/>
                    <a:pt x="949773" y="128731"/>
                    <a:pt x="948040" y="128733"/>
                  </a:cubicBezTo>
                  <a:cubicBezTo>
                    <a:pt x="901129" y="128400"/>
                    <a:pt x="859114" y="157730"/>
                    <a:pt x="843265" y="201885"/>
                  </a:cubicBezTo>
                  <a:cubicBezTo>
                    <a:pt x="839045" y="213658"/>
                    <a:pt x="836826" y="226052"/>
                    <a:pt x="836693" y="238556"/>
                  </a:cubicBezTo>
                  <a:cubicBezTo>
                    <a:pt x="836540" y="255856"/>
                    <a:pt x="822462" y="269799"/>
                    <a:pt x="805165" y="269798"/>
                  </a:cubicBezTo>
                  <a:lnTo>
                    <a:pt x="805165" y="269798"/>
                  </a:lnTo>
                  <a:cubicBezTo>
                    <a:pt x="787724" y="269537"/>
                    <a:pt x="773761" y="255238"/>
                    <a:pt x="773923" y="237794"/>
                  </a:cubicBezTo>
                  <a:cubicBezTo>
                    <a:pt x="774018" y="218284"/>
                    <a:pt x="777533" y="198942"/>
                    <a:pt x="784305" y="180644"/>
                  </a:cubicBezTo>
                  <a:cubicBezTo>
                    <a:pt x="795144" y="150369"/>
                    <a:pt x="814204" y="123717"/>
                    <a:pt x="839359" y="103682"/>
                  </a:cubicBezTo>
                  <a:cubicBezTo>
                    <a:pt x="794268" y="54357"/>
                    <a:pt x="718401" y="49117"/>
                    <a:pt x="666957" y="91776"/>
                  </a:cubicBezTo>
                  <a:cubicBezTo>
                    <a:pt x="685055" y="119721"/>
                    <a:pt x="694675" y="152304"/>
                    <a:pt x="694675" y="185597"/>
                  </a:cubicBezTo>
                  <a:cubicBezTo>
                    <a:pt x="694675" y="203010"/>
                    <a:pt x="680559" y="217125"/>
                    <a:pt x="663147" y="217125"/>
                  </a:cubicBezTo>
                  <a:cubicBezTo>
                    <a:pt x="645735" y="217125"/>
                    <a:pt x="631619" y="203010"/>
                    <a:pt x="631619" y="185597"/>
                  </a:cubicBezTo>
                  <a:cubicBezTo>
                    <a:pt x="631591" y="125628"/>
                    <a:pt x="583928" y="76527"/>
                    <a:pt x="523987" y="74726"/>
                  </a:cubicBezTo>
                  <a:cubicBezTo>
                    <a:pt x="469980" y="75016"/>
                    <a:pt x="422050" y="109390"/>
                    <a:pt x="404448" y="160451"/>
                  </a:cubicBezTo>
                  <a:cubicBezTo>
                    <a:pt x="398929" y="176528"/>
                    <a:pt x="381629" y="185305"/>
                    <a:pt x="365395" y="180263"/>
                  </a:cubicBezTo>
                  <a:cubicBezTo>
                    <a:pt x="298626" y="159360"/>
                    <a:pt x="227554" y="196540"/>
                    <a:pt x="206650" y="263310"/>
                  </a:cubicBezTo>
                  <a:cubicBezTo>
                    <a:pt x="205432" y="267199"/>
                    <a:pt x="204403" y="271144"/>
                    <a:pt x="203566" y="275132"/>
                  </a:cubicBezTo>
                  <a:cubicBezTo>
                    <a:pt x="204240" y="276587"/>
                    <a:pt x="204721" y="278124"/>
                    <a:pt x="204994" y="279704"/>
                  </a:cubicBezTo>
                  <a:cubicBezTo>
                    <a:pt x="214702" y="325683"/>
                    <a:pt x="252254" y="360604"/>
                    <a:pt x="298816" y="366953"/>
                  </a:cubicBezTo>
                  <a:cubicBezTo>
                    <a:pt x="316072" y="368843"/>
                    <a:pt x="328530" y="384364"/>
                    <a:pt x="326640" y="401620"/>
                  </a:cubicBezTo>
                  <a:cubicBezTo>
                    <a:pt x="324874" y="417745"/>
                    <a:pt x="311129" y="429877"/>
                    <a:pt x="294910" y="429628"/>
                  </a:cubicBezTo>
                  <a:cubicBezTo>
                    <a:pt x="293547" y="429722"/>
                    <a:pt x="292179" y="429722"/>
                    <a:pt x="290815" y="429628"/>
                  </a:cubicBezTo>
                  <a:cubicBezTo>
                    <a:pt x="233732" y="422146"/>
                    <a:pt x="184088" y="386813"/>
                    <a:pt x="158322" y="335330"/>
                  </a:cubicBezTo>
                  <a:cubicBezTo>
                    <a:pt x="61669" y="398985"/>
                    <a:pt x="34918" y="528935"/>
                    <a:pt x="98573" y="625595"/>
                  </a:cubicBezTo>
                  <a:cubicBezTo>
                    <a:pt x="126844" y="668515"/>
                    <a:pt x="169905" y="699557"/>
                    <a:pt x="219568" y="712806"/>
                  </a:cubicBezTo>
                  <a:cubicBezTo>
                    <a:pt x="258738" y="723083"/>
                    <a:pt x="300079" y="721493"/>
                    <a:pt x="338344" y="708234"/>
                  </a:cubicBezTo>
                  <a:cubicBezTo>
                    <a:pt x="349337" y="704433"/>
                    <a:pt x="361529" y="706996"/>
                    <a:pt x="370063" y="714901"/>
                  </a:cubicBezTo>
                  <a:cubicBezTo>
                    <a:pt x="393311" y="736685"/>
                    <a:pt x="423927" y="748906"/>
                    <a:pt x="455788" y="749096"/>
                  </a:cubicBezTo>
                  <a:cubicBezTo>
                    <a:pt x="469047" y="749268"/>
                    <a:pt x="482305" y="748725"/>
                    <a:pt x="495507" y="747477"/>
                  </a:cubicBezTo>
                  <a:cubicBezTo>
                    <a:pt x="441586" y="704624"/>
                    <a:pt x="417983" y="634025"/>
                    <a:pt x="435309" y="567359"/>
                  </a:cubicBezTo>
                  <a:lnTo>
                    <a:pt x="435309" y="567359"/>
                  </a:lnTo>
                  <a:cubicBezTo>
                    <a:pt x="439005" y="550348"/>
                    <a:pt x="455788" y="539546"/>
                    <a:pt x="472809" y="543232"/>
                  </a:cubicBezTo>
                  <a:cubicBezTo>
                    <a:pt x="489821" y="546928"/>
                    <a:pt x="500622" y="563721"/>
                    <a:pt x="496926" y="580732"/>
                  </a:cubicBezTo>
                  <a:cubicBezTo>
                    <a:pt x="496745" y="581589"/>
                    <a:pt x="496526" y="582428"/>
                    <a:pt x="496269" y="583266"/>
                  </a:cubicBezTo>
                  <a:cubicBezTo>
                    <a:pt x="480962" y="642464"/>
                    <a:pt x="516252" y="702929"/>
                    <a:pt x="575326" y="718711"/>
                  </a:cubicBezTo>
                  <a:lnTo>
                    <a:pt x="576946" y="719378"/>
                  </a:lnTo>
                  <a:lnTo>
                    <a:pt x="613617" y="725855"/>
                  </a:lnTo>
                  <a:cubicBezTo>
                    <a:pt x="667776" y="730427"/>
                    <a:pt x="718630" y="753811"/>
                    <a:pt x="757349" y="791959"/>
                  </a:cubicBezTo>
                  <a:cubicBezTo>
                    <a:pt x="788115" y="824153"/>
                    <a:pt x="788115" y="863206"/>
                    <a:pt x="788115" y="897877"/>
                  </a:cubicBezTo>
                  <a:lnTo>
                    <a:pt x="788115" y="1086853"/>
                  </a:lnTo>
                  <a:cubicBezTo>
                    <a:pt x="788115" y="1104264"/>
                    <a:pt x="773999" y="1118381"/>
                    <a:pt x="756587" y="1118381"/>
                  </a:cubicBezTo>
                  <a:cubicBezTo>
                    <a:pt x="739175" y="1118381"/>
                    <a:pt x="725059" y="1104264"/>
                    <a:pt x="725059" y="1086853"/>
                  </a:cubicBezTo>
                  <a:lnTo>
                    <a:pt x="725059" y="897591"/>
                  </a:lnTo>
                  <a:cubicBezTo>
                    <a:pt x="725059" y="866730"/>
                    <a:pt x="724393" y="848632"/>
                    <a:pt x="711820" y="835583"/>
                  </a:cubicBezTo>
                  <a:cubicBezTo>
                    <a:pt x="683131" y="807580"/>
                    <a:pt x="645421" y="790701"/>
                    <a:pt x="605426" y="787958"/>
                  </a:cubicBezTo>
                  <a:lnTo>
                    <a:pt x="603711" y="787958"/>
                  </a:lnTo>
                  <a:lnTo>
                    <a:pt x="577232" y="783291"/>
                  </a:lnTo>
                  <a:cubicBezTo>
                    <a:pt x="542465" y="809675"/>
                    <a:pt x="499888" y="811866"/>
                    <a:pt x="455788" y="811866"/>
                  </a:cubicBezTo>
                  <a:cubicBezTo>
                    <a:pt x="414268" y="811895"/>
                    <a:pt x="373895" y="798236"/>
                    <a:pt x="340916" y="773004"/>
                  </a:cubicBezTo>
                  <a:cubicBezTo>
                    <a:pt x="295908" y="785215"/>
                    <a:pt x="248484" y="785415"/>
                    <a:pt x="203375" y="773575"/>
                  </a:cubicBezTo>
                  <a:cubicBezTo>
                    <a:pt x="57884" y="735475"/>
                    <a:pt x="-29172" y="586638"/>
                    <a:pt x="8931" y="441149"/>
                  </a:cubicBezTo>
                  <a:cubicBezTo>
                    <a:pt x="27673" y="369580"/>
                    <a:pt x="74728" y="308718"/>
                    <a:pt x="139272" y="272560"/>
                  </a:cubicBezTo>
                  <a:close/>
                </a:path>
              </a:pathLst>
            </a:custGeom>
            <a:grpFill/>
            <a:ln w="9525" cap="flat">
              <a:noFill/>
              <a:prstDash val="solid"/>
              <a:miter/>
            </a:ln>
          </p:spPr>
          <p:txBody>
            <a:bodyPr rtlCol="0" anchor="ctr"/>
            <a:lstStyle/>
            <a:p>
              <a:endParaRPr lang="en-IN"/>
            </a:p>
          </p:txBody>
        </p:sp>
      </p:grpSp>
      <p:grpSp>
        <p:nvGrpSpPr>
          <p:cNvPr id="38" name="Graphic 35">
            <a:extLst>
              <a:ext uri="{FF2B5EF4-FFF2-40B4-BE49-F238E27FC236}">
                <a16:creationId xmlns:a16="http://schemas.microsoft.com/office/drawing/2014/main" xmlns="" id="{6B4BF5CA-5634-82B5-9BBF-2DF612162C49}"/>
              </a:ext>
            </a:extLst>
          </p:cNvPr>
          <p:cNvGrpSpPr/>
          <p:nvPr/>
        </p:nvGrpSpPr>
        <p:grpSpPr>
          <a:xfrm>
            <a:off x="5290549" y="4102579"/>
            <a:ext cx="2005381" cy="2016296"/>
            <a:chOff x="9914069" y="1028052"/>
            <a:chExt cx="2005381" cy="2016296"/>
          </a:xfrm>
          <a:solidFill>
            <a:srgbClr val="CC5500"/>
          </a:solidFill>
        </p:grpSpPr>
        <p:sp>
          <p:nvSpPr>
            <p:cNvPr id="39" name="Freeform: Shape 38">
              <a:extLst>
                <a:ext uri="{FF2B5EF4-FFF2-40B4-BE49-F238E27FC236}">
                  <a16:creationId xmlns:a16="http://schemas.microsoft.com/office/drawing/2014/main" xmlns="" id="{610AAD47-5736-2D6B-4A32-C3D59F0421AC}"/>
                </a:ext>
              </a:extLst>
            </p:cNvPr>
            <p:cNvSpPr/>
            <p:nvPr/>
          </p:nvSpPr>
          <p:spPr>
            <a:xfrm>
              <a:off x="9914069" y="1028052"/>
              <a:ext cx="2005381" cy="2016296"/>
            </a:xfrm>
            <a:custGeom>
              <a:avLst/>
              <a:gdLst>
                <a:gd name="connsiteX0" fmla="*/ 1663247 w 2005381"/>
                <a:gd name="connsiteY0" fmla="*/ 1544747 h 2016296"/>
                <a:gd name="connsiteX1" fmla="*/ 1663247 w 2005381"/>
                <a:gd name="connsiteY1" fmla="*/ 1305765 h 2016296"/>
                <a:gd name="connsiteX2" fmla="*/ 1968619 w 2005381"/>
                <a:gd name="connsiteY2" fmla="*/ 848565 h 2016296"/>
                <a:gd name="connsiteX3" fmla="*/ 1980144 w 2005381"/>
                <a:gd name="connsiteY3" fmla="*/ 456325 h 2016296"/>
                <a:gd name="connsiteX4" fmla="*/ 1807455 w 2005381"/>
                <a:gd name="connsiteY4" fmla="*/ 178195 h 2016296"/>
                <a:gd name="connsiteX5" fmla="*/ 1574855 w 2005381"/>
                <a:gd name="connsiteY5" fmla="*/ 48370 h 2016296"/>
                <a:gd name="connsiteX6" fmla="*/ 1103653 w 2005381"/>
                <a:gd name="connsiteY6" fmla="*/ 60180 h 2016296"/>
                <a:gd name="connsiteX7" fmla="*/ 931156 w 2005381"/>
                <a:gd name="connsiteY7" fmla="*/ 78373 h 2016296"/>
                <a:gd name="connsiteX8" fmla="*/ 694745 w 2005381"/>
                <a:gd name="connsiteY8" fmla="*/ 3507 h 2016296"/>
                <a:gd name="connsiteX9" fmla="*/ 654483 w 2005381"/>
                <a:gd name="connsiteY9" fmla="*/ 15554 h 2016296"/>
                <a:gd name="connsiteX10" fmla="*/ 654454 w 2005381"/>
                <a:gd name="connsiteY10" fmla="*/ 15603 h 2016296"/>
                <a:gd name="connsiteX11" fmla="*/ 652359 w 2005381"/>
                <a:gd name="connsiteY11" fmla="*/ 20461 h 2016296"/>
                <a:gd name="connsiteX12" fmla="*/ 693888 w 2005381"/>
                <a:gd name="connsiteY12" fmla="*/ 342978 h 2016296"/>
                <a:gd name="connsiteX13" fmla="*/ 781899 w 2005381"/>
                <a:gd name="connsiteY13" fmla="*/ 433275 h 2016296"/>
                <a:gd name="connsiteX14" fmla="*/ 587493 w 2005381"/>
                <a:gd name="connsiteY14" fmla="*/ 875902 h 2016296"/>
                <a:gd name="connsiteX15" fmla="*/ 626136 w 2005381"/>
                <a:gd name="connsiteY15" fmla="*/ 974476 h 2016296"/>
                <a:gd name="connsiteX16" fmla="*/ 626165 w 2005381"/>
                <a:gd name="connsiteY16" fmla="*/ 974485 h 2016296"/>
                <a:gd name="connsiteX17" fmla="*/ 633214 w 2005381"/>
                <a:gd name="connsiteY17" fmla="*/ 977152 h 2016296"/>
                <a:gd name="connsiteX18" fmla="*/ 695031 w 2005381"/>
                <a:gd name="connsiteY18" fmla="*/ 996679 h 2016296"/>
                <a:gd name="connsiteX19" fmla="*/ 705889 w 2005381"/>
                <a:gd name="connsiteY19" fmla="*/ 1070402 h 2016296"/>
                <a:gd name="connsiteX20" fmla="*/ 739693 w 2005381"/>
                <a:gd name="connsiteY20" fmla="*/ 1095377 h 2016296"/>
                <a:gd name="connsiteX21" fmla="*/ 739798 w 2005381"/>
                <a:gd name="connsiteY21" fmla="*/ 1095358 h 2016296"/>
                <a:gd name="connsiteX22" fmla="*/ 745227 w 2005381"/>
                <a:gd name="connsiteY22" fmla="*/ 1094024 h 2016296"/>
                <a:gd name="connsiteX23" fmla="*/ 910010 w 2005381"/>
                <a:gd name="connsiteY23" fmla="*/ 1103549 h 2016296"/>
                <a:gd name="connsiteX24" fmla="*/ 702556 w 2005381"/>
                <a:gd name="connsiteY24" fmla="*/ 1148412 h 2016296"/>
                <a:gd name="connsiteX25" fmla="*/ 452143 w 2005381"/>
                <a:gd name="connsiteY25" fmla="*/ 1314623 h 2016296"/>
                <a:gd name="connsiteX26" fmla="*/ 245356 w 2005381"/>
                <a:gd name="connsiteY26" fmla="*/ 1646569 h 2016296"/>
                <a:gd name="connsiteX27" fmla="*/ 85898 w 2005381"/>
                <a:gd name="connsiteY27" fmla="*/ 1756059 h 2016296"/>
                <a:gd name="connsiteX28" fmla="*/ 88955 w 2005381"/>
                <a:gd name="connsiteY28" fmla="*/ 1818972 h 2016296"/>
                <a:gd name="connsiteX29" fmla="*/ -9 w 2005381"/>
                <a:gd name="connsiteY29" fmla="*/ 1986517 h 2016296"/>
                <a:gd name="connsiteX30" fmla="*/ -9 w 2005381"/>
                <a:gd name="connsiteY30" fmla="*/ 1987279 h 2016296"/>
                <a:gd name="connsiteX31" fmla="*/ 29614 w 2005381"/>
                <a:gd name="connsiteY31" fmla="*/ 2015854 h 2016296"/>
                <a:gd name="connsiteX32" fmla="*/ 647691 w 2005381"/>
                <a:gd name="connsiteY32" fmla="*/ 2015854 h 2016296"/>
                <a:gd name="connsiteX33" fmla="*/ 677314 w 2005381"/>
                <a:gd name="connsiteY33" fmla="*/ 1986231 h 2016296"/>
                <a:gd name="connsiteX34" fmla="*/ 677314 w 2005381"/>
                <a:gd name="connsiteY34" fmla="*/ 1986040 h 2016296"/>
                <a:gd name="connsiteX35" fmla="*/ 577397 w 2005381"/>
                <a:gd name="connsiteY35" fmla="*/ 1842594 h 2016296"/>
                <a:gd name="connsiteX36" fmla="*/ 499197 w 2005381"/>
                <a:gd name="connsiteY36" fmla="*/ 1739629 h 2016296"/>
                <a:gd name="connsiteX37" fmla="*/ 804568 w 2005381"/>
                <a:gd name="connsiteY37" fmla="*/ 1351961 h 2016296"/>
                <a:gd name="connsiteX38" fmla="*/ 890293 w 2005381"/>
                <a:gd name="connsiteY38" fmla="*/ 1477024 h 2016296"/>
                <a:gd name="connsiteX39" fmla="*/ 1152802 w 2005381"/>
                <a:gd name="connsiteY39" fmla="*/ 1448449 h 2016296"/>
                <a:gd name="connsiteX40" fmla="*/ 1152802 w 2005381"/>
                <a:gd name="connsiteY40" fmla="*/ 1635330 h 2016296"/>
                <a:gd name="connsiteX41" fmla="*/ 712081 w 2005381"/>
                <a:gd name="connsiteY41" fmla="*/ 1974134 h 2016296"/>
                <a:gd name="connsiteX42" fmla="*/ 726568 w 2005381"/>
                <a:gd name="connsiteY42" fmla="*/ 2013444 h 2016296"/>
                <a:gd name="connsiteX43" fmla="*/ 726844 w 2005381"/>
                <a:gd name="connsiteY43" fmla="*/ 2013568 h 2016296"/>
                <a:gd name="connsiteX44" fmla="*/ 739036 w 2005381"/>
                <a:gd name="connsiteY44" fmla="*/ 2016235 h 2016296"/>
                <a:gd name="connsiteX45" fmla="*/ 1942520 w 2005381"/>
                <a:gd name="connsiteY45" fmla="*/ 2016235 h 2016296"/>
                <a:gd name="connsiteX46" fmla="*/ 1972048 w 2005381"/>
                <a:gd name="connsiteY46" fmla="*/ 1986231 h 2016296"/>
                <a:gd name="connsiteX47" fmla="*/ 1972048 w 2005381"/>
                <a:gd name="connsiteY47" fmla="*/ 1981945 h 2016296"/>
                <a:gd name="connsiteX48" fmla="*/ 1663247 w 2005381"/>
                <a:gd name="connsiteY48" fmla="*/ 1544747 h 2016296"/>
                <a:gd name="connsiteX49" fmla="*/ 699793 w 2005381"/>
                <a:gd name="connsiteY49" fmla="*/ 72087 h 2016296"/>
                <a:gd name="connsiteX50" fmla="*/ 931251 w 2005381"/>
                <a:gd name="connsiteY50" fmla="*/ 137333 h 2016296"/>
                <a:gd name="connsiteX51" fmla="*/ 1112226 w 2005381"/>
                <a:gd name="connsiteY51" fmla="*/ 118283 h 2016296"/>
                <a:gd name="connsiteX52" fmla="*/ 1563425 w 2005381"/>
                <a:gd name="connsiteY52" fmla="*/ 105996 h 2016296"/>
                <a:gd name="connsiteX53" fmla="*/ 1923565 w 2005381"/>
                <a:gd name="connsiteY53" fmla="*/ 472708 h 2016296"/>
                <a:gd name="connsiteX54" fmla="*/ 1912612 w 2005381"/>
                <a:gd name="connsiteY54" fmla="*/ 829515 h 2016296"/>
                <a:gd name="connsiteX55" fmla="*/ 1628195 w 2005381"/>
                <a:gd name="connsiteY55" fmla="*/ 1256997 h 2016296"/>
                <a:gd name="connsiteX56" fmla="*/ 1485320 w 2005381"/>
                <a:gd name="connsiteY56" fmla="*/ 981629 h 2016296"/>
                <a:gd name="connsiteX57" fmla="*/ 1569807 w 2005381"/>
                <a:gd name="connsiteY57" fmla="*/ 716929 h 2016296"/>
                <a:gd name="connsiteX58" fmla="*/ 1458174 w 2005381"/>
                <a:gd name="connsiteY58" fmla="*/ 613964 h 2016296"/>
                <a:gd name="connsiteX59" fmla="*/ 1324824 w 2005381"/>
                <a:gd name="connsiteY59" fmla="*/ 648540 h 2016296"/>
                <a:gd name="connsiteX60" fmla="*/ 1275580 w 2005381"/>
                <a:gd name="connsiteY60" fmla="*/ 449753 h 2016296"/>
                <a:gd name="connsiteX61" fmla="*/ 1240432 w 2005381"/>
                <a:gd name="connsiteY61" fmla="*/ 427941 h 2016296"/>
                <a:gd name="connsiteX62" fmla="*/ 832857 w 2005381"/>
                <a:gd name="connsiteY62" fmla="*/ 396127 h 2016296"/>
                <a:gd name="connsiteX63" fmla="*/ 699793 w 2005381"/>
                <a:gd name="connsiteY63" fmla="*/ 72087 h 2016296"/>
                <a:gd name="connsiteX64" fmla="*/ 432522 w 2005381"/>
                <a:gd name="connsiteY64" fmla="*/ 1749154 h 2016296"/>
                <a:gd name="connsiteX65" fmla="*/ 450571 w 2005381"/>
                <a:gd name="connsiteY65" fmla="*/ 1787111 h 2016296"/>
                <a:gd name="connsiteX66" fmla="*/ 451000 w 2005381"/>
                <a:gd name="connsiteY66" fmla="*/ 1787254 h 2016296"/>
                <a:gd name="connsiteX67" fmla="*/ 455382 w 2005381"/>
                <a:gd name="connsiteY67" fmla="*/ 1788492 h 2016296"/>
                <a:gd name="connsiteX68" fmla="*/ 519580 w 2005381"/>
                <a:gd name="connsiteY68" fmla="*/ 1864692 h 2016296"/>
                <a:gd name="connsiteX69" fmla="*/ 519580 w 2005381"/>
                <a:gd name="connsiteY69" fmla="*/ 1865739 h 2016296"/>
                <a:gd name="connsiteX70" fmla="*/ 542821 w 2005381"/>
                <a:gd name="connsiteY70" fmla="*/ 1894981 h 2016296"/>
                <a:gd name="connsiteX71" fmla="*/ 612735 w 2005381"/>
                <a:gd name="connsiteY71" fmla="*/ 1957656 h 2016296"/>
                <a:gd name="connsiteX72" fmla="*/ 61618 w 2005381"/>
                <a:gd name="connsiteY72" fmla="*/ 1957656 h 2016296"/>
                <a:gd name="connsiteX73" fmla="*/ 138580 w 2005381"/>
                <a:gd name="connsiteY73" fmla="*/ 1858691 h 2016296"/>
                <a:gd name="connsiteX74" fmla="*/ 152201 w 2005381"/>
                <a:gd name="connsiteY74" fmla="*/ 1819362 h 2016296"/>
                <a:gd name="connsiteX75" fmla="*/ 152106 w 2005381"/>
                <a:gd name="connsiteY75" fmla="*/ 1819162 h 2016296"/>
                <a:gd name="connsiteX76" fmla="*/ 151534 w 2005381"/>
                <a:gd name="connsiteY76" fmla="*/ 1818019 h 2016296"/>
                <a:gd name="connsiteX77" fmla="*/ 142009 w 2005381"/>
                <a:gd name="connsiteY77" fmla="*/ 1781348 h 2016296"/>
                <a:gd name="connsiteX78" fmla="*/ 219448 w 2005381"/>
                <a:gd name="connsiteY78" fmla="*/ 1703719 h 2016296"/>
                <a:gd name="connsiteX79" fmla="*/ 219543 w 2005381"/>
                <a:gd name="connsiteY79" fmla="*/ 1703719 h 2016296"/>
                <a:gd name="connsiteX80" fmla="*/ 250594 w 2005381"/>
                <a:gd name="connsiteY80" fmla="*/ 1710101 h 2016296"/>
                <a:gd name="connsiteX81" fmla="*/ 289628 w 2005381"/>
                <a:gd name="connsiteY81" fmla="*/ 1694528 h 2016296"/>
                <a:gd name="connsiteX82" fmla="*/ 289647 w 2005381"/>
                <a:gd name="connsiteY82" fmla="*/ 1694480 h 2016296"/>
                <a:gd name="connsiteX83" fmla="*/ 290218 w 2005381"/>
                <a:gd name="connsiteY83" fmla="*/ 1693242 h 2016296"/>
                <a:gd name="connsiteX84" fmla="*/ 492053 w 2005381"/>
                <a:gd name="connsiteY84" fmla="*/ 1357581 h 2016296"/>
                <a:gd name="connsiteX85" fmla="*/ 720653 w 2005381"/>
                <a:gd name="connsiteY85" fmla="*/ 1205181 h 2016296"/>
                <a:gd name="connsiteX86" fmla="*/ 925440 w 2005381"/>
                <a:gd name="connsiteY86" fmla="*/ 1162795 h 2016296"/>
                <a:gd name="connsiteX87" fmla="*/ 805330 w 2005381"/>
                <a:gd name="connsiteY87" fmla="*/ 1288429 h 2016296"/>
                <a:gd name="connsiteX88" fmla="*/ 432522 w 2005381"/>
                <a:gd name="connsiteY88" fmla="*/ 1749154 h 2016296"/>
                <a:gd name="connsiteX89" fmla="*/ 915249 w 2005381"/>
                <a:gd name="connsiteY89" fmla="*/ 1423113 h 2016296"/>
                <a:gd name="connsiteX90" fmla="*/ 856098 w 2005381"/>
                <a:gd name="connsiteY90" fmla="*/ 1320433 h 2016296"/>
                <a:gd name="connsiteX91" fmla="*/ 1014118 w 2005381"/>
                <a:gd name="connsiteY91" fmla="*/ 1155365 h 2016296"/>
                <a:gd name="connsiteX92" fmla="*/ 1015833 w 2005381"/>
                <a:gd name="connsiteY92" fmla="*/ 1116408 h 2016296"/>
                <a:gd name="connsiteX93" fmla="*/ 759229 w 2005381"/>
                <a:gd name="connsiteY93" fmla="*/ 1028873 h 2016296"/>
                <a:gd name="connsiteX94" fmla="*/ 750561 w 2005381"/>
                <a:gd name="connsiteY94" fmla="*/ 970008 h 2016296"/>
                <a:gd name="connsiteX95" fmla="*/ 730273 w 2005381"/>
                <a:gd name="connsiteY95" fmla="*/ 946101 h 2016296"/>
                <a:gd name="connsiteX96" fmla="*/ 651121 w 2005381"/>
                <a:gd name="connsiteY96" fmla="*/ 920479 h 2016296"/>
                <a:gd name="connsiteX97" fmla="*/ 640567 w 2005381"/>
                <a:gd name="connsiteY97" fmla="*/ 902152 h 2016296"/>
                <a:gd name="connsiteX98" fmla="*/ 641596 w 2005381"/>
                <a:gd name="connsiteY98" fmla="*/ 899428 h 2016296"/>
                <a:gd name="connsiteX99" fmla="*/ 834000 w 2005381"/>
                <a:gd name="connsiteY99" fmla="*/ 461278 h 2016296"/>
                <a:gd name="connsiteX100" fmla="*/ 1224525 w 2005381"/>
                <a:gd name="connsiteY100" fmla="*/ 490901 h 2016296"/>
                <a:gd name="connsiteX101" fmla="*/ 1279675 w 2005381"/>
                <a:gd name="connsiteY101" fmla="*/ 713310 h 2016296"/>
                <a:gd name="connsiteX102" fmla="*/ 1315937 w 2005381"/>
                <a:gd name="connsiteY102" fmla="*/ 734560 h 2016296"/>
                <a:gd name="connsiteX103" fmla="*/ 1333301 w 2005381"/>
                <a:gd name="connsiteY103" fmla="*/ 722073 h 2016296"/>
                <a:gd name="connsiteX104" fmla="*/ 1449220 w 2005381"/>
                <a:gd name="connsiteY104" fmla="*/ 672352 h 2016296"/>
                <a:gd name="connsiteX105" fmla="*/ 1512562 w 2005381"/>
                <a:gd name="connsiteY105" fmla="*/ 733312 h 2016296"/>
                <a:gd name="connsiteX106" fmla="*/ 1436362 w 2005381"/>
                <a:gd name="connsiteY106" fmla="*/ 944862 h 2016296"/>
                <a:gd name="connsiteX107" fmla="*/ 1424551 w 2005381"/>
                <a:gd name="connsiteY107" fmla="*/ 970104 h 2016296"/>
                <a:gd name="connsiteX108" fmla="*/ 1603525 w 2005381"/>
                <a:gd name="connsiteY108" fmla="*/ 1311384 h 2016296"/>
                <a:gd name="connsiteX109" fmla="*/ 1603525 w 2005381"/>
                <a:gd name="connsiteY109" fmla="*/ 1535889 h 2016296"/>
                <a:gd name="connsiteX110" fmla="*/ 1211762 w 2005381"/>
                <a:gd name="connsiteY110" fmla="*/ 1619137 h 2016296"/>
                <a:gd name="connsiteX111" fmla="*/ 1211762 w 2005381"/>
                <a:gd name="connsiteY111" fmla="*/ 1409587 h 2016296"/>
                <a:gd name="connsiteX112" fmla="*/ 1182330 w 2005381"/>
                <a:gd name="connsiteY112" fmla="*/ 1379965 h 2016296"/>
                <a:gd name="connsiteX113" fmla="*/ 1182234 w 2005381"/>
                <a:gd name="connsiteY113" fmla="*/ 1379965 h 2016296"/>
                <a:gd name="connsiteX114" fmla="*/ 1173852 w 2005381"/>
                <a:gd name="connsiteY114" fmla="*/ 1381203 h 2016296"/>
                <a:gd name="connsiteX115" fmla="*/ 914773 w 2005381"/>
                <a:gd name="connsiteY115" fmla="*/ 1423017 h 2016296"/>
                <a:gd name="connsiteX116" fmla="*/ 791424 w 2005381"/>
                <a:gd name="connsiteY116" fmla="*/ 1957180 h 2016296"/>
                <a:gd name="connsiteX117" fmla="*/ 858099 w 2005381"/>
                <a:gd name="connsiteY117" fmla="*/ 1876407 h 2016296"/>
                <a:gd name="connsiteX118" fmla="*/ 1190712 w 2005381"/>
                <a:gd name="connsiteY118" fmla="*/ 1685908 h 2016296"/>
                <a:gd name="connsiteX119" fmla="*/ 1627242 w 2005381"/>
                <a:gd name="connsiteY119" fmla="*/ 1591420 h 2016296"/>
                <a:gd name="connsiteX120" fmla="*/ 1906229 w 2005381"/>
                <a:gd name="connsiteY120" fmla="*/ 1956798 h 2016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2005381" h="2016296">
                  <a:moveTo>
                    <a:pt x="1663247" y="1544747"/>
                  </a:moveTo>
                  <a:lnTo>
                    <a:pt x="1663247" y="1305765"/>
                  </a:lnTo>
                  <a:cubicBezTo>
                    <a:pt x="1815647" y="1155079"/>
                    <a:pt x="1917946" y="1000965"/>
                    <a:pt x="1968619" y="848565"/>
                  </a:cubicBezTo>
                  <a:cubicBezTo>
                    <a:pt x="2013386" y="713405"/>
                    <a:pt x="2017291" y="581389"/>
                    <a:pt x="1980144" y="456325"/>
                  </a:cubicBezTo>
                  <a:cubicBezTo>
                    <a:pt x="1948159" y="349991"/>
                    <a:pt x="1888571" y="254027"/>
                    <a:pt x="1807455" y="178195"/>
                  </a:cubicBezTo>
                  <a:cubicBezTo>
                    <a:pt x="1735732" y="110949"/>
                    <a:pt x="1650960" y="63895"/>
                    <a:pt x="1574855" y="48370"/>
                  </a:cubicBezTo>
                  <a:cubicBezTo>
                    <a:pt x="1412930" y="15984"/>
                    <a:pt x="1241480" y="40559"/>
                    <a:pt x="1103653" y="60180"/>
                  </a:cubicBezTo>
                  <a:cubicBezTo>
                    <a:pt x="1035549" y="69705"/>
                    <a:pt x="976685" y="78373"/>
                    <a:pt x="931156" y="78373"/>
                  </a:cubicBezTo>
                  <a:cubicBezTo>
                    <a:pt x="833334" y="78373"/>
                    <a:pt x="696078" y="4269"/>
                    <a:pt x="694745" y="3507"/>
                  </a:cubicBezTo>
                  <a:cubicBezTo>
                    <a:pt x="680296" y="-4285"/>
                    <a:pt x="662274" y="1108"/>
                    <a:pt x="654483" y="15554"/>
                  </a:cubicBezTo>
                  <a:cubicBezTo>
                    <a:pt x="654473" y="15570"/>
                    <a:pt x="654464" y="15587"/>
                    <a:pt x="654454" y="15603"/>
                  </a:cubicBezTo>
                  <a:cubicBezTo>
                    <a:pt x="653606" y="17152"/>
                    <a:pt x="652902" y="18779"/>
                    <a:pt x="652359" y="20461"/>
                  </a:cubicBezTo>
                  <a:cubicBezTo>
                    <a:pt x="604734" y="170099"/>
                    <a:pt x="648930" y="278398"/>
                    <a:pt x="693888" y="342978"/>
                  </a:cubicBezTo>
                  <a:cubicBezTo>
                    <a:pt x="718157" y="377630"/>
                    <a:pt x="747885" y="408119"/>
                    <a:pt x="781899" y="433275"/>
                  </a:cubicBezTo>
                  <a:lnTo>
                    <a:pt x="587493" y="875902"/>
                  </a:lnTo>
                  <a:cubicBezTo>
                    <a:pt x="570948" y="913792"/>
                    <a:pt x="588246" y="957921"/>
                    <a:pt x="626136" y="974476"/>
                  </a:cubicBezTo>
                  <a:cubicBezTo>
                    <a:pt x="626146" y="974476"/>
                    <a:pt x="626156" y="974485"/>
                    <a:pt x="626165" y="974485"/>
                  </a:cubicBezTo>
                  <a:cubicBezTo>
                    <a:pt x="628460" y="975514"/>
                    <a:pt x="630813" y="976409"/>
                    <a:pt x="633214" y="977152"/>
                  </a:cubicBezTo>
                  <a:lnTo>
                    <a:pt x="695031" y="996679"/>
                  </a:lnTo>
                  <a:lnTo>
                    <a:pt x="705889" y="1070402"/>
                  </a:lnTo>
                  <a:cubicBezTo>
                    <a:pt x="708328" y="1086633"/>
                    <a:pt x="723463" y="1097815"/>
                    <a:pt x="739693" y="1095377"/>
                  </a:cubicBezTo>
                  <a:cubicBezTo>
                    <a:pt x="739731" y="1095367"/>
                    <a:pt x="739760" y="1095367"/>
                    <a:pt x="739798" y="1095358"/>
                  </a:cubicBezTo>
                  <a:cubicBezTo>
                    <a:pt x="741646" y="1095072"/>
                    <a:pt x="743456" y="1094624"/>
                    <a:pt x="745227" y="1094024"/>
                  </a:cubicBezTo>
                  <a:cubicBezTo>
                    <a:pt x="749609" y="1092405"/>
                    <a:pt x="832762" y="1063163"/>
                    <a:pt x="910010" y="1103549"/>
                  </a:cubicBezTo>
                  <a:cubicBezTo>
                    <a:pt x="838944" y="1107607"/>
                    <a:pt x="768945" y="1122742"/>
                    <a:pt x="702556" y="1148412"/>
                  </a:cubicBezTo>
                  <a:cubicBezTo>
                    <a:pt x="608105" y="1185169"/>
                    <a:pt x="522695" y="1241862"/>
                    <a:pt x="452143" y="1314623"/>
                  </a:cubicBezTo>
                  <a:cubicBezTo>
                    <a:pt x="367275" y="1400920"/>
                    <a:pt x="297743" y="1512553"/>
                    <a:pt x="245356" y="1646569"/>
                  </a:cubicBezTo>
                  <a:cubicBezTo>
                    <a:pt x="171089" y="1632768"/>
                    <a:pt x="99690" y="1681793"/>
                    <a:pt x="85898" y="1756059"/>
                  </a:cubicBezTo>
                  <a:cubicBezTo>
                    <a:pt x="82011" y="1776986"/>
                    <a:pt x="83059" y="1798522"/>
                    <a:pt x="88955" y="1818972"/>
                  </a:cubicBezTo>
                  <a:cubicBezTo>
                    <a:pt x="33110" y="1856396"/>
                    <a:pt x="-285" y="1919289"/>
                    <a:pt x="-9" y="1986517"/>
                  </a:cubicBezTo>
                  <a:lnTo>
                    <a:pt x="-9" y="1987279"/>
                  </a:lnTo>
                  <a:cubicBezTo>
                    <a:pt x="458" y="2003271"/>
                    <a:pt x="13612" y="2015968"/>
                    <a:pt x="29614" y="2015854"/>
                  </a:cubicBezTo>
                  <a:lnTo>
                    <a:pt x="647691" y="2015854"/>
                  </a:lnTo>
                  <a:cubicBezTo>
                    <a:pt x="664055" y="2015854"/>
                    <a:pt x="677314" y="2002595"/>
                    <a:pt x="677314" y="1986231"/>
                  </a:cubicBezTo>
                  <a:cubicBezTo>
                    <a:pt x="677314" y="1986164"/>
                    <a:pt x="677314" y="1986107"/>
                    <a:pt x="677314" y="1986040"/>
                  </a:cubicBezTo>
                  <a:cubicBezTo>
                    <a:pt x="677028" y="1922118"/>
                    <a:pt x="637262" y="1865025"/>
                    <a:pt x="577397" y="1842594"/>
                  </a:cubicBezTo>
                  <a:cubicBezTo>
                    <a:pt x="570339" y="1797293"/>
                    <a:pt x="540945" y="1758593"/>
                    <a:pt x="499197" y="1739629"/>
                  </a:cubicBezTo>
                  <a:cubicBezTo>
                    <a:pt x="547393" y="1612946"/>
                    <a:pt x="643882" y="1423017"/>
                    <a:pt x="804568" y="1351961"/>
                  </a:cubicBezTo>
                  <a:cubicBezTo>
                    <a:pt x="821047" y="1394347"/>
                    <a:pt x="851622" y="1459213"/>
                    <a:pt x="890293" y="1477024"/>
                  </a:cubicBezTo>
                  <a:cubicBezTo>
                    <a:pt x="940966" y="1500361"/>
                    <a:pt x="1076698" y="1469119"/>
                    <a:pt x="1152802" y="1448449"/>
                  </a:cubicBezTo>
                  <a:lnTo>
                    <a:pt x="1152802" y="1635330"/>
                  </a:lnTo>
                  <a:cubicBezTo>
                    <a:pt x="824857" y="1736200"/>
                    <a:pt x="716557" y="1964323"/>
                    <a:pt x="712081" y="1974134"/>
                  </a:cubicBezTo>
                  <a:cubicBezTo>
                    <a:pt x="705223" y="1988993"/>
                    <a:pt x="711709" y="2006586"/>
                    <a:pt x="726568" y="2013444"/>
                  </a:cubicBezTo>
                  <a:cubicBezTo>
                    <a:pt x="726663" y="2013482"/>
                    <a:pt x="726749" y="2013530"/>
                    <a:pt x="726844" y="2013568"/>
                  </a:cubicBezTo>
                  <a:cubicBezTo>
                    <a:pt x="730664" y="2015349"/>
                    <a:pt x="734826" y="2016254"/>
                    <a:pt x="739036" y="2016235"/>
                  </a:cubicBezTo>
                  <a:lnTo>
                    <a:pt x="1942520" y="2016235"/>
                  </a:lnTo>
                  <a:cubicBezTo>
                    <a:pt x="1958951" y="2016073"/>
                    <a:pt x="1972152" y="2002661"/>
                    <a:pt x="1972048" y="1986231"/>
                  </a:cubicBezTo>
                  <a:cubicBezTo>
                    <a:pt x="1972143" y="1984802"/>
                    <a:pt x="1972143" y="1983373"/>
                    <a:pt x="1972048" y="1981945"/>
                  </a:cubicBezTo>
                  <a:cubicBezTo>
                    <a:pt x="1933567" y="1744772"/>
                    <a:pt x="1720587" y="1584085"/>
                    <a:pt x="1663247" y="1544747"/>
                  </a:cubicBezTo>
                  <a:close/>
                  <a:moveTo>
                    <a:pt x="699793" y="72087"/>
                  </a:moveTo>
                  <a:cubicBezTo>
                    <a:pt x="750466" y="96090"/>
                    <a:pt x="849431" y="137333"/>
                    <a:pt x="931251" y="137333"/>
                  </a:cubicBezTo>
                  <a:cubicBezTo>
                    <a:pt x="980971" y="137333"/>
                    <a:pt x="1041741" y="128665"/>
                    <a:pt x="1112226" y="118283"/>
                  </a:cubicBezTo>
                  <a:cubicBezTo>
                    <a:pt x="1245576" y="99233"/>
                    <a:pt x="1411120" y="75611"/>
                    <a:pt x="1563425" y="105996"/>
                  </a:cubicBezTo>
                  <a:cubicBezTo>
                    <a:pt x="1692965" y="131808"/>
                    <a:pt x="1863082" y="269159"/>
                    <a:pt x="1923565" y="472708"/>
                  </a:cubicBezTo>
                  <a:cubicBezTo>
                    <a:pt x="1957189" y="585960"/>
                    <a:pt x="1953474" y="705975"/>
                    <a:pt x="1912612" y="829515"/>
                  </a:cubicBezTo>
                  <a:cubicBezTo>
                    <a:pt x="1865653" y="971247"/>
                    <a:pt x="1769737" y="1115265"/>
                    <a:pt x="1628195" y="1256997"/>
                  </a:cubicBezTo>
                  <a:cubicBezTo>
                    <a:pt x="1590095" y="1234232"/>
                    <a:pt x="1499131" y="1161747"/>
                    <a:pt x="1485320" y="981629"/>
                  </a:cubicBezTo>
                  <a:cubicBezTo>
                    <a:pt x="1519896" y="950482"/>
                    <a:pt x="1609145" y="853899"/>
                    <a:pt x="1569807" y="716929"/>
                  </a:cubicBezTo>
                  <a:cubicBezTo>
                    <a:pt x="1552948" y="658446"/>
                    <a:pt x="1513323" y="621679"/>
                    <a:pt x="1458174" y="613964"/>
                  </a:cubicBezTo>
                  <a:cubicBezTo>
                    <a:pt x="1410987" y="608706"/>
                    <a:pt x="1363514" y="621022"/>
                    <a:pt x="1324824" y="648540"/>
                  </a:cubicBezTo>
                  <a:lnTo>
                    <a:pt x="1275580" y="449753"/>
                  </a:lnTo>
                  <a:cubicBezTo>
                    <a:pt x="1271769" y="434123"/>
                    <a:pt x="1256139" y="424416"/>
                    <a:pt x="1240432" y="427941"/>
                  </a:cubicBezTo>
                  <a:cubicBezTo>
                    <a:pt x="1238051" y="428512"/>
                    <a:pt x="1004879" y="479185"/>
                    <a:pt x="832857" y="396127"/>
                  </a:cubicBezTo>
                  <a:cubicBezTo>
                    <a:pt x="817713" y="387078"/>
                    <a:pt x="652168" y="284113"/>
                    <a:pt x="699793" y="72087"/>
                  </a:cubicBezTo>
                  <a:close/>
                  <a:moveTo>
                    <a:pt x="432522" y="1749154"/>
                  </a:moveTo>
                  <a:cubicBezTo>
                    <a:pt x="427026" y="1764622"/>
                    <a:pt x="435113" y="1781615"/>
                    <a:pt x="450571" y="1787111"/>
                  </a:cubicBezTo>
                  <a:cubicBezTo>
                    <a:pt x="450715" y="1787158"/>
                    <a:pt x="450857" y="1787206"/>
                    <a:pt x="451000" y="1787254"/>
                  </a:cubicBezTo>
                  <a:cubicBezTo>
                    <a:pt x="452419" y="1787806"/>
                    <a:pt x="453886" y="1788225"/>
                    <a:pt x="455382" y="1788492"/>
                  </a:cubicBezTo>
                  <a:cubicBezTo>
                    <a:pt x="492491" y="1794855"/>
                    <a:pt x="519609" y="1827039"/>
                    <a:pt x="519580" y="1864692"/>
                  </a:cubicBezTo>
                  <a:lnTo>
                    <a:pt x="519580" y="1865739"/>
                  </a:lnTo>
                  <a:cubicBezTo>
                    <a:pt x="519428" y="1879760"/>
                    <a:pt x="529134" y="1891962"/>
                    <a:pt x="542821" y="1894981"/>
                  </a:cubicBezTo>
                  <a:cubicBezTo>
                    <a:pt x="575521" y="1902135"/>
                    <a:pt x="602057" y="1925928"/>
                    <a:pt x="612735" y="1957656"/>
                  </a:cubicBezTo>
                  <a:lnTo>
                    <a:pt x="61618" y="1957656"/>
                  </a:lnTo>
                  <a:cubicBezTo>
                    <a:pt x="70496" y="1914498"/>
                    <a:pt x="98937" y="1877922"/>
                    <a:pt x="138580" y="1858691"/>
                  </a:cubicBezTo>
                  <a:cubicBezTo>
                    <a:pt x="153201" y="1851595"/>
                    <a:pt x="159297" y="1833983"/>
                    <a:pt x="152201" y="1819362"/>
                  </a:cubicBezTo>
                  <a:cubicBezTo>
                    <a:pt x="152172" y="1819296"/>
                    <a:pt x="152134" y="1819229"/>
                    <a:pt x="152106" y="1819162"/>
                  </a:cubicBezTo>
                  <a:lnTo>
                    <a:pt x="151534" y="1818019"/>
                  </a:lnTo>
                  <a:cubicBezTo>
                    <a:pt x="145324" y="1806789"/>
                    <a:pt x="142047" y="1794178"/>
                    <a:pt x="142009" y="1781348"/>
                  </a:cubicBezTo>
                  <a:cubicBezTo>
                    <a:pt x="141952" y="1738524"/>
                    <a:pt x="176623" y="1703776"/>
                    <a:pt x="219448" y="1703719"/>
                  </a:cubicBezTo>
                  <a:cubicBezTo>
                    <a:pt x="219476" y="1703719"/>
                    <a:pt x="219514" y="1703719"/>
                    <a:pt x="219543" y="1703719"/>
                  </a:cubicBezTo>
                  <a:cubicBezTo>
                    <a:pt x="230230" y="1703643"/>
                    <a:pt x="240803" y="1705824"/>
                    <a:pt x="250594" y="1710101"/>
                  </a:cubicBezTo>
                  <a:cubicBezTo>
                    <a:pt x="265672" y="1716578"/>
                    <a:pt x="283151" y="1709606"/>
                    <a:pt x="289628" y="1694528"/>
                  </a:cubicBezTo>
                  <a:cubicBezTo>
                    <a:pt x="289637" y="1694509"/>
                    <a:pt x="289637" y="1694499"/>
                    <a:pt x="289647" y="1694480"/>
                  </a:cubicBezTo>
                  <a:lnTo>
                    <a:pt x="290218" y="1693242"/>
                  </a:lnTo>
                  <a:cubicBezTo>
                    <a:pt x="340320" y="1556272"/>
                    <a:pt x="408328" y="1443401"/>
                    <a:pt x="492053" y="1357581"/>
                  </a:cubicBezTo>
                  <a:cubicBezTo>
                    <a:pt x="556489" y="1291039"/>
                    <a:pt x="634442" y="1239071"/>
                    <a:pt x="720653" y="1205181"/>
                  </a:cubicBezTo>
                  <a:cubicBezTo>
                    <a:pt x="786061" y="1179682"/>
                    <a:pt x="855289" y="1165357"/>
                    <a:pt x="925440" y="1162795"/>
                  </a:cubicBezTo>
                  <a:lnTo>
                    <a:pt x="805330" y="1288429"/>
                  </a:lnTo>
                  <a:cubicBezTo>
                    <a:pt x="596257" y="1363963"/>
                    <a:pt x="482147" y="1609041"/>
                    <a:pt x="432522" y="1749154"/>
                  </a:cubicBezTo>
                  <a:close/>
                  <a:moveTo>
                    <a:pt x="915249" y="1423113"/>
                  </a:moveTo>
                  <a:cubicBezTo>
                    <a:pt x="899437" y="1415874"/>
                    <a:pt x="873339" y="1365963"/>
                    <a:pt x="856098" y="1320433"/>
                  </a:cubicBezTo>
                  <a:lnTo>
                    <a:pt x="1014118" y="1155365"/>
                  </a:lnTo>
                  <a:cubicBezTo>
                    <a:pt x="1024320" y="1144621"/>
                    <a:pt x="1025053" y="1128009"/>
                    <a:pt x="1015833" y="1116408"/>
                  </a:cubicBezTo>
                  <a:cubicBezTo>
                    <a:pt x="939633" y="1021158"/>
                    <a:pt x="828857" y="1014966"/>
                    <a:pt x="759229" y="1028873"/>
                  </a:cubicBezTo>
                  <a:lnTo>
                    <a:pt x="750561" y="970008"/>
                  </a:lnTo>
                  <a:cubicBezTo>
                    <a:pt x="748914" y="958817"/>
                    <a:pt x="741046" y="949539"/>
                    <a:pt x="730273" y="946101"/>
                  </a:cubicBezTo>
                  <a:lnTo>
                    <a:pt x="651121" y="920479"/>
                  </a:lnTo>
                  <a:cubicBezTo>
                    <a:pt x="643148" y="918335"/>
                    <a:pt x="638424" y="910125"/>
                    <a:pt x="640567" y="902152"/>
                  </a:cubicBezTo>
                  <a:cubicBezTo>
                    <a:pt x="640824" y="901209"/>
                    <a:pt x="641167" y="900305"/>
                    <a:pt x="641596" y="899428"/>
                  </a:cubicBezTo>
                  <a:lnTo>
                    <a:pt x="834000" y="461278"/>
                  </a:lnTo>
                  <a:cubicBezTo>
                    <a:pt x="983733" y="521667"/>
                    <a:pt x="1156993" y="502045"/>
                    <a:pt x="1224525" y="490901"/>
                  </a:cubicBezTo>
                  <a:lnTo>
                    <a:pt x="1279675" y="713310"/>
                  </a:lnTo>
                  <a:cubicBezTo>
                    <a:pt x="1283819" y="729188"/>
                    <a:pt x="1300049" y="738703"/>
                    <a:pt x="1315937" y="734560"/>
                  </a:cubicBezTo>
                  <a:cubicBezTo>
                    <a:pt x="1323071" y="732703"/>
                    <a:pt x="1329262" y="728245"/>
                    <a:pt x="1333301" y="722073"/>
                  </a:cubicBezTo>
                  <a:cubicBezTo>
                    <a:pt x="1351780" y="693498"/>
                    <a:pt x="1403976" y="665780"/>
                    <a:pt x="1449220" y="672352"/>
                  </a:cubicBezTo>
                  <a:cubicBezTo>
                    <a:pt x="1480939" y="676924"/>
                    <a:pt x="1502179" y="697498"/>
                    <a:pt x="1512562" y="733312"/>
                  </a:cubicBezTo>
                  <a:cubicBezTo>
                    <a:pt x="1548471" y="858185"/>
                    <a:pt x="1441219" y="941433"/>
                    <a:pt x="1436362" y="944862"/>
                  </a:cubicBezTo>
                  <a:cubicBezTo>
                    <a:pt x="1428494" y="950806"/>
                    <a:pt x="1424074" y="960255"/>
                    <a:pt x="1424551" y="970104"/>
                  </a:cubicBezTo>
                  <a:cubicBezTo>
                    <a:pt x="1436362" y="1195465"/>
                    <a:pt x="1556281" y="1284429"/>
                    <a:pt x="1603525" y="1311384"/>
                  </a:cubicBezTo>
                  <a:lnTo>
                    <a:pt x="1603525" y="1535889"/>
                  </a:lnTo>
                  <a:cubicBezTo>
                    <a:pt x="1534088" y="1549224"/>
                    <a:pt x="1333301" y="1588371"/>
                    <a:pt x="1211762" y="1619137"/>
                  </a:cubicBezTo>
                  <a:lnTo>
                    <a:pt x="1211762" y="1409587"/>
                  </a:lnTo>
                  <a:cubicBezTo>
                    <a:pt x="1211819" y="1393280"/>
                    <a:pt x="1198637" y="1380022"/>
                    <a:pt x="1182330" y="1379965"/>
                  </a:cubicBezTo>
                  <a:cubicBezTo>
                    <a:pt x="1182301" y="1379965"/>
                    <a:pt x="1182263" y="1379965"/>
                    <a:pt x="1182234" y="1379965"/>
                  </a:cubicBezTo>
                  <a:cubicBezTo>
                    <a:pt x="1179396" y="1379946"/>
                    <a:pt x="1176567" y="1380365"/>
                    <a:pt x="1173852" y="1381203"/>
                  </a:cubicBezTo>
                  <a:cubicBezTo>
                    <a:pt x="1041931" y="1419970"/>
                    <a:pt x="936680" y="1433209"/>
                    <a:pt x="914773" y="1423017"/>
                  </a:cubicBezTo>
                  <a:close/>
                  <a:moveTo>
                    <a:pt x="791424" y="1957180"/>
                  </a:moveTo>
                  <a:cubicBezTo>
                    <a:pt x="811217" y="1928338"/>
                    <a:pt x="833524" y="1901306"/>
                    <a:pt x="858099" y="1876407"/>
                  </a:cubicBezTo>
                  <a:cubicBezTo>
                    <a:pt x="918297" y="1815352"/>
                    <a:pt x="1024882" y="1732675"/>
                    <a:pt x="1190712" y="1685908"/>
                  </a:cubicBezTo>
                  <a:cubicBezTo>
                    <a:pt x="1305964" y="1653427"/>
                    <a:pt x="1568473" y="1602754"/>
                    <a:pt x="1627242" y="1591420"/>
                  </a:cubicBezTo>
                  <a:cubicBezTo>
                    <a:pt x="1671248" y="1621614"/>
                    <a:pt x="1856985" y="1759250"/>
                    <a:pt x="1906229" y="1956798"/>
                  </a:cubicBezTo>
                  <a:close/>
                </a:path>
              </a:pathLst>
            </a:custGeom>
            <a:grp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53D41586-F252-3619-9DC7-6BD79D9C221E}"/>
                </a:ext>
              </a:extLst>
            </p:cNvPr>
            <p:cNvSpPr/>
            <p:nvPr/>
          </p:nvSpPr>
          <p:spPr>
            <a:xfrm>
              <a:off x="9955409" y="2339879"/>
              <a:ext cx="199263" cy="199263"/>
            </a:xfrm>
            <a:custGeom>
              <a:avLst/>
              <a:gdLst>
                <a:gd name="connsiteX0" fmla="*/ 99526 w 199263"/>
                <a:gd name="connsiteY0" fmla="*/ 199202 h 199263"/>
                <a:gd name="connsiteX1" fmla="*/ 199253 w 199263"/>
                <a:gd name="connsiteY1" fmla="*/ 99665 h 199263"/>
                <a:gd name="connsiteX2" fmla="*/ 99716 w 199263"/>
                <a:gd name="connsiteY2" fmla="*/ -61 h 199263"/>
                <a:gd name="connsiteX3" fmla="*/ -10 w 199263"/>
                <a:gd name="connsiteY3" fmla="*/ 99475 h 199263"/>
                <a:gd name="connsiteX4" fmla="*/ -10 w 199263"/>
                <a:gd name="connsiteY4" fmla="*/ 99570 h 199263"/>
                <a:gd name="connsiteX5" fmla="*/ -10 w 199263"/>
                <a:gd name="connsiteY5" fmla="*/ 99570 h 199263"/>
                <a:gd name="connsiteX6" fmla="*/ 99526 w 199263"/>
                <a:gd name="connsiteY6" fmla="*/ 199202 h 199263"/>
                <a:gd name="connsiteX7" fmla="*/ 99526 w 199263"/>
                <a:gd name="connsiteY7" fmla="*/ 59184 h 199263"/>
                <a:gd name="connsiteX8" fmla="*/ 139817 w 199263"/>
                <a:gd name="connsiteY8" fmla="*/ 99665 h 199263"/>
                <a:gd name="connsiteX9" fmla="*/ 99335 w 199263"/>
                <a:gd name="connsiteY9" fmla="*/ 139956 h 199263"/>
                <a:gd name="connsiteX10" fmla="*/ 59045 w 199263"/>
                <a:gd name="connsiteY10" fmla="*/ 99570 h 199263"/>
                <a:gd name="connsiteX11" fmla="*/ 99431 w 199263"/>
                <a:gd name="connsiteY11" fmla="*/ 59184 h 199263"/>
                <a:gd name="connsiteX12" fmla="*/ 99526 w 199263"/>
                <a:gd name="connsiteY12" fmla="*/ 59184 h 19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9263" h="199263">
                  <a:moveTo>
                    <a:pt x="99526" y="199202"/>
                  </a:moveTo>
                  <a:cubicBezTo>
                    <a:pt x="154552" y="199259"/>
                    <a:pt x="199196" y="154691"/>
                    <a:pt x="199253" y="99665"/>
                  </a:cubicBezTo>
                  <a:cubicBezTo>
                    <a:pt x="199310" y="44639"/>
                    <a:pt x="154742" y="-4"/>
                    <a:pt x="99716" y="-61"/>
                  </a:cubicBezTo>
                  <a:cubicBezTo>
                    <a:pt x="44690" y="-118"/>
                    <a:pt x="47" y="44449"/>
                    <a:pt x="-10" y="99475"/>
                  </a:cubicBezTo>
                  <a:cubicBezTo>
                    <a:pt x="-10" y="99504"/>
                    <a:pt x="-10" y="99542"/>
                    <a:pt x="-10" y="99570"/>
                  </a:cubicBezTo>
                  <a:lnTo>
                    <a:pt x="-10" y="99570"/>
                  </a:lnTo>
                  <a:cubicBezTo>
                    <a:pt x="37" y="154539"/>
                    <a:pt x="44557" y="199097"/>
                    <a:pt x="99526" y="199202"/>
                  </a:cubicBezTo>
                  <a:close/>
                  <a:moveTo>
                    <a:pt x="99526" y="59184"/>
                  </a:moveTo>
                  <a:cubicBezTo>
                    <a:pt x="121833" y="59241"/>
                    <a:pt x="139874" y="77358"/>
                    <a:pt x="139817" y="99665"/>
                  </a:cubicBezTo>
                  <a:cubicBezTo>
                    <a:pt x="139760" y="121973"/>
                    <a:pt x="121643" y="140004"/>
                    <a:pt x="99335" y="139956"/>
                  </a:cubicBezTo>
                  <a:cubicBezTo>
                    <a:pt x="77066" y="139899"/>
                    <a:pt x="59045" y="121840"/>
                    <a:pt x="59045" y="99570"/>
                  </a:cubicBezTo>
                  <a:cubicBezTo>
                    <a:pt x="59045" y="77263"/>
                    <a:pt x="77123" y="59184"/>
                    <a:pt x="99431" y="59184"/>
                  </a:cubicBezTo>
                  <a:cubicBezTo>
                    <a:pt x="99459" y="59184"/>
                    <a:pt x="99497" y="59184"/>
                    <a:pt x="99526" y="59184"/>
                  </a:cubicBezTo>
                  <a:close/>
                </a:path>
              </a:pathLst>
            </a:custGeom>
            <a:grp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7C042F8B-3F05-8988-80DF-BA92CE446367}"/>
                </a:ext>
              </a:extLst>
            </p:cNvPr>
            <p:cNvSpPr/>
            <p:nvPr/>
          </p:nvSpPr>
          <p:spPr>
            <a:xfrm>
              <a:off x="10186676" y="2087181"/>
              <a:ext cx="199263" cy="199262"/>
            </a:xfrm>
            <a:custGeom>
              <a:avLst/>
              <a:gdLst>
                <a:gd name="connsiteX0" fmla="*/ 99621 w 199263"/>
                <a:gd name="connsiteY0" fmla="*/ 199202 h 199262"/>
                <a:gd name="connsiteX1" fmla="*/ 199253 w 199263"/>
                <a:gd name="connsiteY1" fmla="*/ 99570 h 199262"/>
                <a:gd name="connsiteX2" fmla="*/ 99621 w 199263"/>
                <a:gd name="connsiteY2" fmla="*/ -61 h 199262"/>
                <a:gd name="connsiteX3" fmla="*/ -10 w 199263"/>
                <a:gd name="connsiteY3" fmla="*/ 99475 h 199262"/>
                <a:gd name="connsiteX4" fmla="*/ -10 w 199263"/>
                <a:gd name="connsiteY4" fmla="*/ 99475 h 199262"/>
                <a:gd name="connsiteX5" fmla="*/ 99621 w 199263"/>
                <a:gd name="connsiteY5" fmla="*/ 199202 h 199262"/>
                <a:gd name="connsiteX6" fmla="*/ 99621 w 199263"/>
                <a:gd name="connsiteY6" fmla="*/ 59279 h 199262"/>
                <a:gd name="connsiteX7" fmla="*/ 140007 w 199263"/>
                <a:gd name="connsiteY7" fmla="*/ 99665 h 199262"/>
                <a:gd name="connsiteX8" fmla="*/ 99621 w 199263"/>
                <a:gd name="connsiteY8" fmla="*/ 140051 h 199262"/>
                <a:gd name="connsiteX9" fmla="*/ 59235 w 199263"/>
                <a:gd name="connsiteY9" fmla="*/ 99665 h 199262"/>
                <a:gd name="connsiteX10" fmla="*/ 99621 w 199263"/>
                <a:gd name="connsiteY10" fmla="*/ 59279 h 1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263" h="199262">
                  <a:moveTo>
                    <a:pt x="99621" y="199202"/>
                  </a:moveTo>
                  <a:cubicBezTo>
                    <a:pt x="154647" y="199202"/>
                    <a:pt x="199253" y="154596"/>
                    <a:pt x="199253" y="99570"/>
                  </a:cubicBezTo>
                  <a:cubicBezTo>
                    <a:pt x="199253" y="44544"/>
                    <a:pt x="154647" y="-61"/>
                    <a:pt x="99621" y="-61"/>
                  </a:cubicBezTo>
                  <a:cubicBezTo>
                    <a:pt x="44634" y="-61"/>
                    <a:pt x="47" y="44487"/>
                    <a:pt x="-10" y="99475"/>
                  </a:cubicBezTo>
                  <a:lnTo>
                    <a:pt x="-10" y="99475"/>
                  </a:lnTo>
                  <a:cubicBezTo>
                    <a:pt x="-10" y="154520"/>
                    <a:pt x="44576" y="199145"/>
                    <a:pt x="99621" y="199202"/>
                  </a:cubicBezTo>
                  <a:close/>
                  <a:moveTo>
                    <a:pt x="99621" y="59279"/>
                  </a:moveTo>
                  <a:cubicBezTo>
                    <a:pt x="121929" y="59279"/>
                    <a:pt x="140007" y="77358"/>
                    <a:pt x="140007" y="99665"/>
                  </a:cubicBezTo>
                  <a:cubicBezTo>
                    <a:pt x="140007" y="121973"/>
                    <a:pt x="121929" y="140051"/>
                    <a:pt x="99621" y="140051"/>
                  </a:cubicBezTo>
                  <a:cubicBezTo>
                    <a:pt x="77314" y="140051"/>
                    <a:pt x="59235" y="121973"/>
                    <a:pt x="59235" y="99665"/>
                  </a:cubicBezTo>
                  <a:cubicBezTo>
                    <a:pt x="59235" y="77358"/>
                    <a:pt x="77314" y="59279"/>
                    <a:pt x="99621" y="59279"/>
                  </a:cubicBezTo>
                  <a:close/>
                </a:path>
              </a:pathLst>
            </a:custGeom>
            <a:grp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43686614-5C69-15EA-9596-5475931CD959}"/>
                </a:ext>
              </a:extLst>
            </p:cNvPr>
            <p:cNvSpPr/>
            <p:nvPr/>
          </p:nvSpPr>
          <p:spPr>
            <a:xfrm>
              <a:off x="10553484" y="2586291"/>
              <a:ext cx="199262" cy="199263"/>
            </a:xfrm>
            <a:custGeom>
              <a:avLst/>
              <a:gdLst>
                <a:gd name="connsiteX0" fmla="*/ 199253 w 199262"/>
                <a:gd name="connsiteY0" fmla="*/ 99665 h 199263"/>
                <a:gd name="connsiteX1" fmla="*/ 99717 w 199262"/>
                <a:gd name="connsiteY1" fmla="*/ -61 h 199263"/>
                <a:gd name="connsiteX2" fmla="*/ -10 w 199262"/>
                <a:gd name="connsiteY2" fmla="*/ 99475 h 199263"/>
                <a:gd name="connsiteX3" fmla="*/ 99526 w 199262"/>
                <a:gd name="connsiteY3" fmla="*/ 199202 h 199263"/>
                <a:gd name="connsiteX4" fmla="*/ 99717 w 199262"/>
                <a:gd name="connsiteY4" fmla="*/ 199202 h 199263"/>
                <a:gd name="connsiteX5" fmla="*/ 99717 w 199262"/>
                <a:gd name="connsiteY5" fmla="*/ 199202 h 199263"/>
                <a:gd name="connsiteX6" fmla="*/ 199253 w 199262"/>
                <a:gd name="connsiteY6" fmla="*/ 99665 h 199263"/>
                <a:gd name="connsiteX7" fmla="*/ 59331 w 199262"/>
                <a:gd name="connsiteY7" fmla="*/ 99665 h 199263"/>
                <a:gd name="connsiteX8" fmla="*/ 99717 w 199262"/>
                <a:gd name="connsiteY8" fmla="*/ 59279 h 199263"/>
                <a:gd name="connsiteX9" fmla="*/ 140102 w 199262"/>
                <a:gd name="connsiteY9" fmla="*/ 99665 h 199263"/>
                <a:gd name="connsiteX10" fmla="*/ 99717 w 199262"/>
                <a:gd name="connsiteY10" fmla="*/ 140052 h 199263"/>
                <a:gd name="connsiteX11" fmla="*/ 99717 w 199262"/>
                <a:gd name="connsiteY11" fmla="*/ 140052 h 199263"/>
                <a:gd name="connsiteX12" fmla="*/ 59331 w 199262"/>
                <a:gd name="connsiteY12" fmla="*/ 99665 h 199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9262" h="199263">
                  <a:moveTo>
                    <a:pt x="199253" y="99665"/>
                  </a:moveTo>
                  <a:cubicBezTo>
                    <a:pt x="199310" y="44640"/>
                    <a:pt x="154743" y="-4"/>
                    <a:pt x="99717" y="-61"/>
                  </a:cubicBezTo>
                  <a:cubicBezTo>
                    <a:pt x="44691" y="-118"/>
                    <a:pt x="37" y="44449"/>
                    <a:pt x="-10" y="99475"/>
                  </a:cubicBezTo>
                  <a:cubicBezTo>
                    <a:pt x="-67" y="154501"/>
                    <a:pt x="44500" y="199145"/>
                    <a:pt x="99526" y="199202"/>
                  </a:cubicBezTo>
                  <a:cubicBezTo>
                    <a:pt x="99593" y="199202"/>
                    <a:pt x="99650" y="199202"/>
                    <a:pt x="99717" y="199202"/>
                  </a:cubicBezTo>
                  <a:lnTo>
                    <a:pt x="99717" y="199202"/>
                  </a:lnTo>
                  <a:cubicBezTo>
                    <a:pt x="154666" y="199145"/>
                    <a:pt x="199196" y="154615"/>
                    <a:pt x="199253" y="99665"/>
                  </a:cubicBezTo>
                  <a:close/>
                  <a:moveTo>
                    <a:pt x="59331" y="99665"/>
                  </a:moveTo>
                  <a:cubicBezTo>
                    <a:pt x="59331" y="77358"/>
                    <a:pt x="77409" y="59279"/>
                    <a:pt x="99717" y="59279"/>
                  </a:cubicBezTo>
                  <a:cubicBezTo>
                    <a:pt x="122024" y="59279"/>
                    <a:pt x="140102" y="77358"/>
                    <a:pt x="140102" y="99665"/>
                  </a:cubicBezTo>
                  <a:cubicBezTo>
                    <a:pt x="140102" y="121973"/>
                    <a:pt x="122024" y="140052"/>
                    <a:pt x="99717" y="140052"/>
                  </a:cubicBezTo>
                  <a:lnTo>
                    <a:pt x="99717" y="140052"/>
                  </a:lnTo>
                  <a:cubicBezTo>
                    <a:pt x="77437" y="140004"/>
                    <a:pt x="59388" y="121944"/>
                    <a:pt x="59331" y="99665"/>
                  </a:cubicBezTo>
                  <a:close/>
                </a:path>
              </a:pathLst>
            </a:custGeom>
            <a:grpFill/>
            <a:ln w="9525" cap="flat">
              <a:noFill/>
              <a:prstDash val="solid"/>
              <a:miter/>
            </a:ln>
          </p:spPr>
          <p:txBody>
            <a:bodyPr rtlCol="0" anchor="ctr"/>
            <a:lstStyle/>
            <a:p>
              <a:endParaRPr lang="en-IN"/>
            </a:p>
          </p:txBody>
        </p:sp>
      </p:grpSp>
      <p:grpSp>
        <p:nvGrpSpPr>
          <p:cNvPr id="50" name="Group 49">
            <a:extLst>
              <a:ext uri="{FF2B5EF4-FFF2-40B4-BE49-F238E27FC236}">
                <a16:creationId xmlns:a16="http://schemas.microsoft.com/office/drawing/2014/main" xmlns="" id="{D851BDB2-0FF5-E0CC-31DC-81B6461CC845}"/>
              </a:ext>
            </a:extLst>
          </p:cNvPr>
          <p:cNvGrpSpPr/>
          <p:nvPr/>
        </p:nvGrpSpPr>
        <p:grpSpPr>
          <a:xfrm>
            <a:off x="5290549" y="1524000"/>
            <a:ext cx="2037807" cy="2038922"/>
            <a:chOff x="6416014" y="2816605"/>
            <a:chExt cx="2037807" cy="2038922"/>
          </a:xfrm>
          <a:solidFill>
            <a:srgbClr val="CC5500"/>
          </a:solidFill>
        </p:grpSpPr>
        <p:sp>
          <p:nvSpPr>
            <p:cNvPr id="43" name="Freeform: Shape 42">
              <a:extLst>
                <a:ext uri="{FF2B5EF4-FFF2-40B4-BE49-F238E27FC236}">
                  <a16:creationId xmlns:a16="http://schemas.microsoft.com/office/drawing/2014/main" xmlns="" id="{E8FCAB57-D9E2-70CF-104C-CE433AAF77D8}"/>
                </a:ext>
              </a:extLst>
            </p:cNvPr>
            <p:cNvSpPr/>
            <p:nvPr/>
          </p:nvSpPr>
          <p:spPr>
            <a:xfrm>
              <a:off x="7096682" y="2816605"/>
              <a:ext cx="1357139" cy="1281683"/>
            </a:xfrm>
            <a:custGeom>
              <a:avLst/>
              <a:gdLst>
                <a:gd name="connsiteX0" fmla="*/ 9218 w 1357139"/>
                <a:gd name="connsiteY0" fmla="*/ -61 h 1281683"/>
                <a:gd name="connsiteX1" fmla="*/ 259439 w 1357139"/>
                <a:gd name="connsiteY1" fmla="*/ 70519 h 1281683"/>
                <a:gd name="connsiteX2" fmla="*/ 455178 w 1357139"/>
                <a:gd name="connsiteY2" fmla="*/ 50231 h 1281683"/>
                <a:gd name="connsiteX3" fmla="*/ 943144 w 1357139"/>
                <a:gd name="connsiteY3" fmla="*/ 36896 h 1281683"/>
                <a:gd name="connsiteX4" fmla="*/ 1332526 w 1357139"/>
                <a:gd name="connsiteY4" fmla="*/ 433517 h 1281683"/>
                <a:gd name="connsiteX5" fmla="*/ 1320715 w 1357139"/>
                <a:gd name="connsiteY5" fmla="*/ 819279 h 1281683"/>
                <a:gd name="connsiteX6" fmla="*/ 1013153 w 1357139"/>
                <a:gd name="connsiteY6" fmla="*/ 1281623 h 1281683"/>
                <a:gd name="connsiteX7" fmla="*/ 858562 w 1357139"/>
                <a:gd name="connsiteY7" fmla="*/ 983776 h 1281683"/>
                <a:gd name="connsiteX8" fmla="*/ 949907 w 1357139"/>
                <a:gd name="connsiteY8" fmla="*/ 698026 h 1281683"/>
                <a:gd name="connsiteX9" fmla="*/ 829225 w 1357139"/>
                <a:gd name="connsiteY9" fmla="*/ 586583 h 1281683"/>
                <a:gd name="connsiteX10" fmla="*/ 685112 w 1357139"/>
                <a:gd name="connsiteY10" fmla="*/ 624017 h 1281683"/>
                <a:gd name="connsiteX11" fmla="*/ 631962 w 1357139"/>
                <a:gd name="connsiteY11" fmla="*/ 408275 h 1281683"/>
                <a:gd name="connsiteX12" fmla="*/ 593862 w 1357139"/>
                <a:gd name="connsiteY12" fmla="*/ 384653 h 1281683"/>
                <a:gd name="connsiteX13" fmla="*/ 153140 w 1357139"/>
                <a:gd name="connsiteY13" fmla="*/ 350364 h 1281683"/>
                <a:gd name="connsiteX14" fmla="*/ 9218 w 1357139"/>
                <a:gd name="connsiteY14" fmla="*/ -61 h 1281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7139" h="1281683">
                  <a:moveTo>
                    <a:pt x="9218" y="-61"/>
                  </a:moveTo>
                  <a:cubicBezTo>
                    <a:pt x="63986" y="25847"/>
                    <a:pt x="171143" y="70519"/>
                    <a:pt x="259439" y="70519"/>
                  </a:cubicBezTo>
                  <a:cubicBezTo>
                    <a:pt x="313256" y="70519"/>
                    <a:pt x="378978" y="60994"/>
                    <a:pt x="455178" y="50231"/>
                  </a:cubicBezTo>
                  <a:cubicBezTo>
                    <a:pt x="599101" y="29561"/>
                    <a:pt x="778362" y="3939"/>
                    <a:pt x="943144" y="36896"/>
                  </a:cubicBezTo>
                  <a:cubicBezTo>
                    <a:pt x="1083162" y="64804"/>
                    <a:pt x="1266994" y="213299"/>
                    <a:pt x="1332526" y="433517"/>
                  </a:cubicBezTo>
                  <a:cubicBezTo>
                    <a:pt x="1368912" y="555913"/>
                    <a:pt x="1364911" y="685739"/>
                    <a:pt x="1320715" y="819279"/>
                  </a:cubicBezTo>
                  <a:cubicBezTo>
                    <a:pt x="1269947" y="972632"/>
                    <a:pt x="1166505" y="1128175"/>
                    <a:pt x="1013153" y="1281623"/>
                  </a:cubicBezTo>
                  <a:cubicBezTo>
                    <a:pt x="971909" y="1257048"/>
                    <a:pt x="873516" y="1178276"/>
                    <a:pt x="858562" y="983776"/>
                  </a:cubicBezTo>
                  <a:cubicBezTo>
                    <a:pt x="895995" y="950153"/>
                    <a:pt x="992579" y="845664"/>
                    <a:pt x="949907" y="698026"/>
                  </a:cubicBezTo>
                  <a:cubicBezTo>
                    <a:pt x="931714" y="634780"/>
                    <a:pt x="888851" y="595156"/>
                    <a:pt x="829225" y="586583"/>
                  </a:cubicBezTo>
                  <a:cubicBezTo>
                    <a:pt x="778228" y="581002"/>
                    <a:pt x="726945" y="594318"/>
                    <a:pt x="685112" y="624017"/>
                  </a:cubicBezTo>
                  <a:lnTo>
                    <a:pt x="631962" y="408275"/>
                  </a:lnTo>
                  <a:cubicBezTo>
                    <a:pt x="627771" y="391369"/>
                    <a:pt x="610864" y="380891"/>
                    <a:pt x="593862" y="384653"/>
                  </a:cubicBezTo>
                  <a:cubicBezTo>
                    <a:pt x="591291" y="385225"/>
                    <a:pt x="339164" y="440089"/>
                    <a:pt x="153140" y="350364"/>
                  </a:cubicBezTo>
                  <a:cubicBezTo>
                    <a:pt x="136757" y="340934"/>
                    <a:pt x="-42122" y="229205"/>
                    <a:pt x="9218" y="-61"/>
                  </a:cubicBezTo>
                  <a:close/>
                </a:path>
              </a:pathLst>
            </a:custGeom>
            <a:grp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C072094A-961A-8B26-0E83-BB171E088208}"/>
                </a:ext>
              </a:extLst>
            </p:cNvPr>
            <p:cNvSpPr/>
            <p:nvPr/>
          </p:nvSpPr>
          <p:spPr>
            <a:xfrm>
              <a:off x="6416014" y="3995991"/>
              <a:ext cx="934783" cy="859535"/>
            </a:xfrm>
            <a:custGeom>
              <a:avLst/>
              <a:gdLst>
                <a:gd name="connsiteX0" fmla="*/ 400992 w 934783"/>
                <a:gd name="connsiteY0" fmla="*/ 634494 h 859535"/>
                <a:gd name="connsiteX1" fmla="*/ 420887 w 934783"/>
                <a:gd name="connsiteY1" fmla="*/ 675452 h 859535"/>
                <a:gd name="connsiteX2" fmla="*/ 420899 w 934783"/>
                <a:gd name="connsiteY2" fmla="*/ 675452 h 859535"/>
                <a:gd name="connsiteX3" fmla="*/ 425662 w 934783"/>
                <a:gd name="connsiteY3" fmla="*/ 676690 h 859535"/>
                <a:gd name="connsiteX4" fmla="*/ 495099 w 934783"/>
                <a:gd name="connsiteY4" fmla="*/ 758891 h 859535"/>
                <a:gd name="connsiteX5" fmla="*/ 495099 w 934783"/>
                <a:gd name="connsiteY5" fmla="*/ 760129 h 859535"/>
                <a:gd name="connsiteX6" fmla="*/ 520150 w 934783"/>
                <a:gd name="connsiteY6" fmla="*/ 791752 h 859535"/>
                <a:gd name="connsiteX7" fmla="*/ 595779 w 934783"/>
                <a:gd name="connsiteY7" fmla="*/ 859475 h 859535"/>
                <a:gd name="connsiteX8" fmla="*/ -10 w 934783"/>
                <a:gd name="connsiteY8" fmla="*/ 859475 h 859535"/>
                <a:gd name="connsiteX9" fmla="*/ 83048 w 934783"/>
                <a:gd name="connsiteY9" fmla="*/ 752890 h 859535"/>
                <a:gd name="connsiteX10" fmla="*/ 97716 w 934783"/>
                <a:gd name="connsiteY10" fmla="*/ 710218 h 859535"/>
                <a:gd name="connsiteX11" fmla="*/ 97049 w 934783"/>
                <a:gd name="connsiteY11" fmla="*/ 708884 h 859535"/>
                <a:gd name="connsiteX12" fmla="*/ 87524 w 934783"/>
                <a:gd name="connsiteY12" fmla="*/ 669260 h 859535"/>
                <a:gd name="connsiteX13" fmla="*/ 171440 w 934783"/>
                <a:gd name="connsiteY13" fmla="*/ 585250 h 859535"/>
                <a:gd name="connsiteX14" fmla="*/ 204968 w 934783"/>
                <a:gd name="connsiteY14" fmla="*/ 592298 h 859535"/>
                <a:gd name="connsiteX15" fmla="*/ 247259 w 934783"/>
                <a:gd name="connsiteY15" fmla="*/ 575344 h 859535"/>
                <a:gd name="connsiteX16" fmla="*/ 247830 w 934783"/>
                <a:gd name="connsiteY16" fmla="*/ 573915 h 859535"/>
                <a:gd name="connsiteX17" fmla="*/ 466143 w 934783"/>
                <a:gd name="connsiteY17" fmla="*/ 211012 h 859535"/>
                <a:gd name="connsiteX18" fmla="*/ 713222 w 934783"/>
                <a:gd name="connsiteY18" fmla="*/ 45849 h 859535"/>
                <a:gd name="connsiteX19" fmla="*/ 934773 w 934783"/>
                <a:gd name="connsiteY19" fmla="*/ -61 h 859535"/>
                <a:gd name="connsiteX20" fmla="*/ 804567 w 934783"/>
                <a:gd name="connsiteY20" fmla="*/ 135289 h 859535"/>
                <a:gd name="connsiteX21" fmla="*/ 400992 w 934783"/>
                <a:gd name="connsiteY21" fmla="*/ 634494 h 85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4783" h="859535">
                  <a:moveTo>
                    <a:pt x="400992" y="634494"/>
                  </a:moveTo>
                  <a:cubicBezTo>
                    <a:pt x="395177" y="651296"/>
                    <a:pt x="404084" y="669632"/>
                    <a:pt x="420887" y="675452"/>
                  </a:cubicBezTo>
                  <a:cubicBezTo>
                    <a:pt x="420891" y="675452"/>
                    <a:pt x="420896" y="675452"/>
                    <a:pt x="420899" y="675452"/>
                  </a:cubicBezTo>
                  <a:cubicBezTo>
                    <a:pt x="422446" y="676013"/>
                    <a:pt x="424040" y="676423"/>
                    <a:pt x="425662" y="676690"/>
                  </a:cubicBezTo>
                  <a:cubicBezTo>
                    <a:pt x="465682" y="683624"/>
                    <a:pt x="494955" y="718276"/>
                    <a:pt x="495099" y="758891"/>
                  </a:cubicBezTo>
                  <a:lnTo>
                    <a:pt x="495099" y="760129"/>
                  </a:lnTo>
                  <a:cubicBezTo>
                    <a:pt x="494918" y="775264"/>
                    <a:pt x="505371" y="788466"/>
                    <a:pt x="520150" y="791752"/>
                  </a:cubicBezTo>
                  <a:cubicBezTo>
                    <a:pt x="555554" y="799381"/>
                    <a:pt x="584306" y="825128"/>
                    <a:pt x="595779" y="859475"/>
                  </a:cubicBezTo>
                  <a:lnTo>
                    <a:pt x="-10" y="859475"/>
                  </a:lnTo>
                  <a:cubicBezTo>
                    <a:pt x="9660" y="812993"/>
                    <a:pt x="40339" y="773626"/>
                    <a:pt x="83048" y="752890"/>
                  </a:cubicBezTo>
                  <a:cubicBezTo>
                    <a:pt x="98881" y="745155"/>
                    <a:pt x="105448" y="726048"/>
                    <a:pt x="97716" y="710218"/>
                  </a:cubicBezTo>
                  <a:lnTo>
                    <a:pt x="97049" y="708884"/>
                  </a:lnTo>
                  <a:cubicBezTo>
                    <a:pt x="90603" y="696683"/>
                    <a:pt x="87327" y="683062"/>
                    <a:pt x="87524" y="669260"/>
                  </a:cubicBezTo>
                  <a:cubicBezTo>
                    <a:pt x="87577" y="622921"/>
                    <a:pt x="125101" y="585355"/>
                    <a:pt x="171440" y="585250"/>
                  </a:cubicBezTo>
                  <a:cubicBezTo>
                    <a:pt x="182984" y="585240"/>
                    <a:pt x="194403" y="587641"/>
                    <a:pt x="204968" y="592298"/>
                  </a:cubicBezTo>
                  <a:cubicBezTo>
                    <a:pt x="221329" y="599252"/>
                    <a:pt x="240232" y="591670"/>
                    <a:pt x="247259" y="575344"/>
                  </a:cubicBezTo>
                  <a:lnTo>
                    <a:pt x="247830" y="573915"/>
                  </a:lnTo>
                  <a:cubicBezTo>
                    <a:pt x="302028" y="425897"/>
                    <a:pt x="375656" y="303786"/>
                    <a:pt x="466143" y="211012"/>
                  </a:cubicBezTo>
                  <a:cubicBezTo>
                    <a:pt x="535744" y="138927"/>
                    <a:pt x="620000" y="82606"/>
                    <a:pt x="713222" y="45849"/>
                  </a:cubicBezTo>
                  <a:cubicBezTo>
                    <a:pt x="783973" y="18226"/>
                    <a:pt x="858868" y="2701"/>
                    <a:pt x="934773" y="-61"/>
                  </a:cubicBezTo>
                  <a:lnTo>
                    <a:pt x="804567" y="135289"/>
                  </a:lnTo>
                  <a:cubicBezTo>
                    <a:pt x="578348" y="217585"/>
                    <a:pt x="454523" y="482666"/>
                    <a:pt x="400992" y="634494"/>
                  </a:cubicBezTo>
                  <a:close/>
                </a:path>
              </a:pathLst>
            </a:custGeom>
            <a:grp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10C982E2-2E3C-E155-98D8-7CD609BCF53C}"/>
                </a:ext>
              </a:extLst>
            </p:cNvPr>
            <p:cNvSpPr/>
            <p:nvPr/>
          </p:nvSpPr>
          <p:spPr>
            <a:xfrm>
              <a:off x="7041668" y="3237896"/>
              <a:ext cx="1042268" cy="1252251"/>
            </a:xfrm>
            <a:custGeom>
              <a:avLst/>
              <a:gdLst>
                <a:gd name="connsiteX0" fmla="*/ 297308 w 1042268"/>
                <a:gd name="connsiteY0" fmla="*/ 1039973 h 1252251"/>
                <a:gd name="connsiteX1" fmla="*/ 233396 w 1042268"/>
                <a:gd name="connsiteY1" fmla="*/ 929007 h 1252251"/>
                <a:gd name="connsiteX2" fmla="*/ 404846 w 1042268"/>
                <a:gd name="connsiteY2" fmla="*/ 750128 h 1252251"/>
                <a:gd name="connsiteX3" fmla="*/ 406655 w 1042268"/>
                <a:gd name="connsiteY3" fmla="*/ 708027 h 1252251"/>
                <a:gd name="connsiteX4" fmla="*/ 129192 w 1042268"/>
                <a:gd name="connsiteY4" fmla="*/ 613349 h 1252251"/>
                <a:gd name="connsiteX5" fmla="*/ 119667 w 1042268"/>
                <a:gd name="connsiteY5" fmla="*/ 549722 h 1252251"/>
                <a:gd name="connsiteX6" fmla="*/ 97664 w 1042268"/>
                <a:gd name="connsiteY6" fmla="*/ 523814 h 1252251"/>
                <a:gd name="connsiteX7" fmla="*/ 11939 w 1042268"/>
                <a:gd name="connsiteY7" fmla="*/ 496477 h 1252251"/>
                <a:gd name="connsiteX8" fmla="*/ 561 w 1042268"/>
                <a:gd name="connsiteY8" fmla="*/ 476608 h 1252251"/>
                <a:gd name="connsiteX9" fmla="*/ 1652 w 1042268"/>
                <a:gd name="connsiteY9" fmla="*/ 473712 h 1252251"/>
                <a:gd name="connsiteX10" fmla="*/ 209869 w 1042268"/>
                <a:gd name="connsiteY10" fmla="*/ -61 h 1252251"/>
                <a:gd name="connsiteX11" fmla="*/ 632303 w 1042268"/>
                <a:gd name="connsiteY11" fmla="*/ 31943 h 1252251"/>
                <a:gd name="connsiteX12" fmla="*/ 691548 w 1042268"/>
                <a:gd name="connsiteY12" fmla="*/ 272735 h 1252251"/>
                <a:gd name="connsiteX13" fmla="*/ 731077 w 1042268"/>
                <a:gd name="connsiteY13" fmla="*/ 295604 h 1252251"/>
                <a:gd name="connsiteX14" fmla="*/ 749651 w 1042268"/>
                <a:gd name="connsiteY14" fmla="*/ 282260 h 1252251"/>
                <a:gd name="connsiteX15" fmla="*/ 875000 w 1042268"/>
                <a:gd name="connsiteY15" fmla="*/ 228444 h 1252251"/>
                <a:gd name="connsiteX16" fmla="*/ 943484 w 1042268"/>
                <a:gd name="connsiteY16" fmla="*/ 294356 h 1252251"/>
                <a:gd name="connsiteX17" fmla="*/ 861474 w 1042268"/>
                <a:gd name="connsiteY17" fmla="*/ 522956 h 1252251"/>
                <a:gd name="connsiteX18" fmla="*/ 848615 w 1042268"/>
                <a:gd name="connsiteY18" fmla="*/ 550293 h 1252251"/>
                <a:gd name="connsiteX19" fmla="*/ 1042259 w 1042268"/>
                <a:gd name="connsiteY19" fmla="*/ 919387 h 1252251"/>
                <a:gd name="connsiteX20" fmla="*/ 1042259 w 1042268"/>
                <a:gd name="connsiteY20" fmla="*/ 1162179 h 1252251"/>
                <a:gd name="connsiteX21" fmla="*/ 618491 w 1042268"/>
                <a:gd name="connsiteY21" fmla="*/ 1252190 h 1252251"/>
                <a:gd name="connsiteX22" fmla="*/ 618491 w 1042268"/>
                <a:gd name="connsiteY22" fmla="*/ 1025210 h 1252251"/>
                <a:gd name="connsiteX23" fmla="*/ 586773 w 1042268"/>
                <a:gd name="connsiteY23" fmla="*/ 993111 h 1252251"/>
                <a:gd name="connsiteX24" fmla="*/ 586583 w 1042268"/>
                <a:gd name="connsiteY24" fmla="*/ 993111 h 1252251"/>
                <a:gd name="connsiteX25" fmla="*/ 577058 w 1042268"/>
                <a:gd name="connsiteY25" fmla="*/ 994444 h 1252251"/>
                <a:gd name="connsiteX26" fmla="*/ 296927 w 1042268"/>
                <a:gd name="connsiteY26" fmla="*/ 1039688 h 125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42268" h="1252251">
                  <a:moveTo>
                    <a:pt x="297308" y="1039973"/>
                  </a:moveTo>
                  <a:cubicBezTo>
                    <a:pt x="280259" y="1032163"/>
                    <a:pt x="251969" y="978632"/>
                    <a:pt x="233396" y="929007"/>
                  </a:cubicBezTo>
                  <a:lnTo>
                    <a:pt x="404846" y="750128"/>
                  </a:lnTo>
                  <a:cubicBezTo>
                    <a:pt x="415904" y="738526"/>
                    <a:pt x="416676" y="720534"/>
                    <a:pt x="406655" y="708027"/>
                  </a:cubicBezTo>
                  <a:cubicBezTo>
                    <a:pt x="324169" y="604872"/>
                    <a:pt x="204535" y="598299"/>
                    <a:pt x="129192" y="613349"/>
                  </a:cubicBezTo>
                  <a:lnTo>
                    <a:pt x="119667" y="549722"/>
                  </a:lnTo>
                  <a:cubicBezTo>
                    <a:pt x="117882" y="537597"/>
                    <a:pt x="109345" y="527538"/>
                    <a:pt x="97664" y="523814"/>
                  </a:cubicBezTo>
                  <a:lnTo>
                    <a:pt x="11939" y="496477"/>
                  </a:lnTo>
                  <a:cubicBezTo>
                    <a:pt x="3310" y="494134"/>
                    <a:pt x="-1785" y="485238"/>
                    <a:pt x="561" y="476608"/>
                  </a:cubicBezTo>
                  <a:cubicBezTo>
                    <a:pt x="831" y="475608"/>
                    <a:pt x="1197" y="474636"/>
                    <a:pt x="1652" y="473712"/>
                  </a:cubicBezTo>
                  <a:lnTo>
                    <a:pt x="209869" y="-61"/>
                  </a:lnTo>
                  <a:cubicBezTo>
                    <a:pt x="371794" y="65280"/>
                    <a:pt x="559151" y="44039"/>
                    <a:pt x="632303" y="31943"/>
                  </a:cubicBezTo>
                  <a:lnTo>
                    <a:pt x="691548" y="272735"/>
                  </a:lnTo>
                  <a:cubicBezTo>
                    <a:pt x="696149" y="289965"/>
                    <a:pt x="713846" y="300205"/>
                    <a:pt x="731077" y="295604"/>
                  </a:cubicBezTo>
                  <a:cubicBezTo>
                    <a:pt x="738687" y="293575"/>
                    <a:pt x="745298" y="288822"/>
                    <a:pt x="749651" y="282260"/>
                  </a:cubicBezTo>
                  <a:cubicBezTo>
                    <a:pt x="769558" y="251113"/>
                    <a:pt x="825851" y="221300"/>
                    <a:pt x="875000" y="228444"/>
                  </a:cubicBezTo>
                  <a:cubicBezTo>
                    <a:pt x="909290" y="233492"/>
                    <a:pt x="932150" y="255590"/>
                    <a:pt x="943484" y="294356"/>
                  </a:cubicBezTo>
                  <a:cubicBezTo>
                    <a:pt x="982346" y="429516"/>
                    <a:pt x="866332" y="519432"/>
                    <a:pt x="861474" y="522956"/>
                  </a:cubicBezTo>
                  <a:cubicBezTo>
                    <a:pt x="852930" y="529376"/>
                    <a:pt x="848111" y="539616"/>
                    <a:pt x="848615" y="550293"/>
                  </a:cubicBezTo>
                  <a:cubicBezTo>
                    <a:pt x="861474" y="794038"/>
                    <a:pt x="991490" y="890622"/>
                    <a:pt x="1042259" y="919387"/>
                  </a:cubicBezTo>
                  <a:lnTo>
                    <a:pt x="1042259" y="1162179"/>
                  </a:lnTo>
                  <a:cubicBezTo>
                    <a:pt x="967106" y="1176562"/>
                    <a:pt x="749936" y="1219329"/>
                    <a:pt x="618491" y="1252190"/>
                  </a:cubicBezTo>
                  <a:lnTo>
                    <a:pt x="618491" y="1025210"/>
                  </a:lnTo>
                  <a:cubicBezTo>
                    <a:pt x="618596" y="1007589"/>
                    <a:pt x="604394" y="993215"/>
                    <a:pt x="586773" y="993111"/>
                  </a:cubicBezTo>
                  <a:cubicBezTo>
                    <a:pt x="586707" y="993111"/>
                    <a:pt x="586649" y="993111"/>
                    <a:pt x="586583" y="993111"/>
                  </a:cubicBezTo>
                  <a:cubicBezTo>
                    <a:pt x="583363" y="993091"/>
                    <a:pt x="580153" y="993539"/>
                    <a:pt x="577058" y="994444"/>
                  </a:cubicBezTo>
                  <a:cubicBezTo>
                    <a:pt x="434183" y="1036354"/>
                    <a:pt x="320549" y="1050737"/>
                    <a:pt x="296927" y="1039688"/>
                  </a:cubicBezTo>
                  <a:close/>
                </a:path>
              </a:pathLst>
            </a:custGeom>
            <a:grp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283BFB48-5D4B-C269-9DA7-FCD931994F41}"/>
                </a:ext>
              </a:extLst>
            </p:cNvPr>
            <p:cNvSpPr/>
            <p:nvPr/>
          </p:nvSpPr>
          <p:spPr>
            <a:xfrm>
              <a:off x="7204780" y="4459954"/>
              <a:ext cx="1205865" cy="395573"/>
            </a:xfrm>
            <a:custGeom>
              <a:avLst/>
              <a:gdLst>
                <a:gd name="connsiteX0" fmla="*/ -10 w 1205865"/>
                <a:gd name="connsiteY0" fmla="*/ 395512 h 395573"/>
                <a:gd name="connsiteX1" fmla="*/ 72475 w 1205865"/>
                <a:gd name="connsiteY1" fmla="*/ 307977 h 395573"/>
                <a:gd name="connsiteX2" fmla="*/ 432044 w 1205865"/>
                <a:gd name="connsiteY2" fmla="*/ 102142 h 395573"/>
                <a:gd name="connsiteX3" fmla="*/ 904198 w 1205865"/>
                <a:gd name="connsiteY3" fmla="*/ -61 h 395573"/>
                <a:gd name="connsiteX4" fmla="*/ 1205855 w 1205865"/>
                <a:gd name="connsiteY4" fmla="*/ 395036 h 395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5865" h="395573">
                  <a:moveTo>
                    <a:pt x="-10" y="395512"/>
                  </a:moveTo>
                  <a:cubicBezTo>
                    <a:pt x="21465" y="364213"/>
                    <a:pt x="45726" y="334914"/>
                    <a:pt x="72475" y="307977"/>
                  </a:cubicBezTo>
                  <a:cubicBezTo>
                    <a:pt x="137531" y="241969"/>
                    <a:pt x="252783" y="152529"/>
                    <a:pt x="432044" y="102142"/>
                  </a:cubicBezTo>
                  <a:cubicBezTo>
                    <a:pt x="556726" y="66995"/>
                    <a:pt x="840571" y="12226"/>
                    <a:pt x="904198" y="-61"/>
                  </a:cubicBezTo>
                  <a:cubicBezTo>
                    <a:pt x="951823" y="32609"/>
                    <a:pt x="1152705" y="181485"/>
                    <a:pt x="1205855" y="395036"/>
                  </a:cubicBezTo>
                  <a:close/>
                </a:path>
              </a:pathLst>
            </a:custGeom>
            <a:grp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9B78388B-D706-A66F-0F90-15C0F31E8344}"/>
                </a:ext>
              </a:extLst>
            </p:cNvPr>
            <p:cNvSpPr/>
            <p:nvPr/>
          </p:nvSpPr>
          <p:spPr>
            <a:xfrm>
              <a:off x="6457829" y="4220781"/>
              <a:ext cx="87439" cy="87439"/>
            </a:xfrm>
            <a:custGeom>
              <a:avLst/>
              <a:gdLst>
                <a:gd name="connsiteX0" fmla="*/ 43709 w 87439"/>
                <a:gd name="connsiteY0" fmla="*/ -61 h 87439"/>
                <a:gd name="connsiteX1" fmla="*/ 87429 w 87439"/>
                <a:gd name="connsiteY1" fmla="*/ 43659 h 87439"/>
                <a:gd name="connsiteX2" fmla="*/ 43709 w 87439"/>
                <a:gd name="connsiteY2" fmla="*/ 87378 h 87439"/>
                <a:gd name="connsiteX3" fmla="*/ -10 w 87439"/>
                <a:gd name="connsiteY3" fmla="*/ 43659 h 87439"/>
                <a:gd name="connsiteX4" fmla="*/ 43709 w 87439"/>
                <a:gd name="connsiteY4" fmla="*/ -61 h 87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39" h="87439">
                  <a:moveTo>
                    <a:pt x="43709" y="-61"/>
                  </a:moveTo>
                  <a:cubicBezTo>
                    <a:pt x="67855" y="-61"/>
                    <a:pt x="87429" y="19513"/>
                    <a:pt x="87429" y="43659"/>
                  </a:cubicBezTo>
                  <a:cubicBezTo>
                    <a:pt x="87429" y="67804"/>
                    <a:pt x="67855" y="87378"/>
                    <a:pt x="43709" y="87378"/>
                  </a:cubicBezTo>
                  <a:cubicBezTo>
                    <a:pt x="19564" y="87378"/>
                    <a:pt x="-10" y="67804"/>
                    <a:pt x="-10" y="43659"/>
                  </a:cubicBezTo>
                  <a:cubicBezTo>
                    <a:pt x="42" y="19532"/>
                    <a:pt x="19586" y="-14"/>
                    <a:pt x="43709" y="-61"/>
                  </a:cubicBezTo>
                  <a:close/>
                </a:path>
              </a:pathLst>
            </a:custGeom>
            <a:grp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F090F02C-0891-FA11-5E12-107518928602}"/>
                </a:ext>
              </a:extLst>
            </p:cNvPr>
            <p:cNvSpPr/>
            <p:nvPr/>
          </p:nvSpPr>
          <p:spPr>
            <a:xfrm>
              <a:off x="6708051" y="3948175"/>
              <a:ext cx="87439" cy="87439"/>
            </a:xfrm>
            <a:custGeom>
              <a:avLst/>
              <a:gdLst>
                <a:gd name="connsiteX0" fmla="*/ 43709 w 87439"/>
                <a:gd name="connsiteY0" fmla="*/ -61 h 87439"/>
                <a:gd name="connsiteX1" fmla="*/ 87429 w 87439"/>
                <a:gd name="connsiteY1" fmla="*/ 43658 h 87439"/>
                <a:gd name="connsiteX2" fmla="*/ 43709 w 87439"/>
                <a:gd name="connsiteY2" fmla="*/ 87378 h 87439"/>
                <a:gd name="connsiteX3" fmla="*/ -10 w 87439"/>
                <a:gd name="connsiteY3" fmla="*/ 43658 h 87439"/>
                <a:gd name="connsiteX4" fmla="*/ -10 w 87439"/>
                <a:gd name="connsiteY4" fmla="*/ 43563 h 87439"/>
                <a:gd name="connsiteX5" fmla="*/ 43614 w 87439"/>
                <a:gd name="connsiteY5" fmla="*/ -61 h 87439"/>
                <a:gd name="connsiteX6" fmla="*/ 43709 w 87439"/>
                <a:gd name="connsiteY6" fmla="*/ -61 h 8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439" h="87439">
                  <a:moveTo>
                    <a:pt x="43709" y="-61"/>
                  </a:moveTo>
                  <a:cubicBezTo>
                    <a:pt x="67855" y="-61"/>
                    <a:pt x="87429" y="19512"/>
                    <a:pt x="87429" y="43658"/>
                  </a:cubicBezTo>
                  <a:cubicBezTo>
                    <a:pt x="87429" y="67804"/>
                    <a:pt x="67855" y="87378"/>
                    <a:pt x="43709" y="87378"/>
                  </a:cubicBezTo>
                  <a:cubicBezTo>
                    <a:pt x="19564" y="87378"/>
                    <a:pt x="-10" y="67804"/>
                    <a:pt x="-10" y="43658"/>
                  </a:cubicBezTo>
                  <a:cubicBezTo>
                    <a:pt x="-10" y="43630"/>
                    <a:pt x="-10" y="43592"/>
                    <a:pt x="-10" y="43563"/>
                  </a:cubicBezTo>
                  <a:cubicBezTo>
                    <a:pt x="-10" y="19474"/>
                    <a:pt x="19521" y="-61"/>
                    <a:pt x="43614" y="-61"/>
                  </a:cubicBezTo>
                  <a:cubicBezTo>
                    <a:pt x="43646" y="-61"/>
                    <a:pt x="43678" y="-61"/>
                    <a:pt x="43709" y="-61"/>
                  </a:cubicBezTo>
                  <a:close/>
                </a:path>
              </a:pathLst>
            </a:custGeom>
            <a:grp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72AB79AB-5BEB-6610-1812-D15BBABDD260}"/>
                </a:ext>
              </a:extLst>
            </p:cNvPr>
            <p:cNvSpPr/>
            <p:nvPr/>
          </p:nvSpPr>
          <p:spPr>
            <a:xfrm>
              <a:off x="7104862" y="4487766"/>
              <a:ext cx="87439" cy="87439"/>
            </a:xfrm>
            <a:custGeom>
              <a:avLst/>
              <a:gdLst>
                <a:gd name="connsiteX0" fmla="*/ -10 w 87439"/>
                <a:gd name="connsiteY0" fmla="*/ 43659 h 87439"/>
                <a:gd name="connsiteX1" fmla="*/ 43710 w 87439"/>
                <a:gd name="connsiteY1" fmla="*/ -61 h 87439"/>
                <a:gd name="connsiteX2" fmla="*/ 87429 w 87439"/>
                <a:gd name="connsiteY2" fmla="*/ 43659 h 87439"/>
                <a:gd name="connsiteX3" fmla="*/ 43710 w 87439"/>
                <a:gd name="connsiteY3" fmla="*/ 87378 h 87439"/>
                <a:gd name="connsiteX4" fmla="*/ 43710 w 87439"/>
                <a:gd name="connsiteY4" fmla="*/ 87378 h 87439"/>
                <a:gd name="connsiteX5" fmla="*/ -10 w 87439"/>
                <a:gd name="connsiteY5" fmla="*/ 43659 h 8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439" h="87439">
                  <a:moveTo>
                    <a:pt x="-10" y="43659"/>
                  </a:moveTo>
                  <a:cubicBezTo>
                    <a:pt x="-10" y="19513"/>
                    <a:pt x="19564" y="-61"/>
                    <a:pt x="43710" y="-61"/>
                  </a:cubicBezTo>
                  <a:cubicBezTo>
                    <a:pt x="67855" y="-61"/>
                    <a:pt x="87429" y="19513"/>
                    <a:pt x="87429" y="43659"/>
                  </a:cubicBezTo>
                  <a:cubicBezTo>
                    <a:pt x="87429" y="67804"/>
                    <a:pt x="67855" y="87378"/>
                    <a:pt x="43710" y="87378"/>
                  </a:cubicBezTo>
                  <a:lnTo>
                    <a:pt x="43710" y="87378"/>
                  </a:lnTo>
                  <a:cubicBezTo>
                    <a:pt x="19564" y="87378"/>
                    <a:pt x="-10" y="67804"/>
                    <a:pt x="-10" y="43659"/>
                  </a:cubicBezTo>
                  <a:close/>
                </a:path>
              </a:pathLst>
            </a:custGeom>
            <a:grpFill/>
            <a:ln w="9525" cap="flat">
              <a:noFill/>
              <a:prstDash val="solid"/>
              <a:miter/>
            </a:ln>
          </p:spPr>
          <p:txBody>
            <a:bodyPr rtlCol="0" anchor="ctr"/>
            <a:lstStyle/>
            <a:p>
              <a:endParaRPr lang="en-IN"/>
            </a:p>
          </p:txBody>
        </p:sp>
      </p:grpSp>
      <p:grpSp>
        <p:nvGrpSpPr>
          <p:cNvPr id="61" name="Group 60">
            <a:extLst>
              <a:ext uri="{FF2B5EF4-FFF2-40B4-BE49-F238E27FC236}">
                <a16:creationId xmlns:a16="http://schemas.microsoft.com/office/drawing/2014/main" xmlns="" id="{957E1AA7-AE71-783E-6EDA-0409968DCDF2}"/>
              </a:ext>
            </a:extLst>
          </p:cNvPr>
          <p:cNvGrpSpPr/>
          <p:nvPr/>
        </p:nvGrpSpPr>
        <p:grpSpPr>
          <a:xfrm>
            <a:off x="7551908" y="4101557"/>
            <a:ext cx="1890712" cy="2015334"/>
            <a:chOff x="8578850" y="1589600"/>
            <a:chExt cx="1890712" cy="2015334"/>
          </a:xfrm>
          <a:solidFill>
            <a:srgbClr val="CC5500"/>
          </a:solidFill>
        </p:grpSpPr>
        <p:sp>
          <p:nvSpPr>
            <p:cNvPr id="54" name="Freeform: Shape 53">
              <a:extLst>
                <a:ext uri="{FF2B5EF4-FFF2-40B4-BE49-F238E27FC236}">
                  <a16:creationId xmlns:a16="http://schemas.microsoft.com/office/drawing/2014/main" xmlns="" id="{ACFDE47F-FCD5-3AAA-3851-9FE46B13B9A8}"/>
                </a:ext>
              </a:extLst>
            </p:cNvPr>
            <p:cNvSpPr/>
            <p:nvPr/>
          </p:nvSpPr>
          <p:spPr>
            <a:xfrm>
              <a:off x="9810338" y="2249909"/>
              <a:ext cx="63055" cy="63055"/>
            </a:xfrm>
            <a:custGeom>
              <a:avLst/>
              <a:gdLst>
                <a:gd name="connsiteX0" fmla="*/ 63056 w 63055"/>
                <a:gd name="connsiteY0" fmla="*/ 31528 h 63055"/>
                <a:gd name="connsiteX1" fmla="*/ 31528 w 63055"/>
                <a:gd name="connsiteY1" fmla="*/ 63055 h 63055"/>
                <a:gd name="connsiteX2" fmla="*/ 0 w 63055"/>
                <a:gd name="connsiteY2" fmla="*/ 31528 h 63055"/>
                <a:gd name="connsiteX3" fmla="*/ 31528 w 63055"/>
                <a:gd name="connsiteY3" fmla="*/ 0 h 63055"/>
                <a:gd name="connsiteX4" fmla="*/ 63056 w 63055"/>
                <a:gd name="connsiteY4" fmla="*/ 31528 h 630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55" h="63055">
                  <a:moveTo>
                    <a:pt x="63056" y="31528"/>
                  </a:moveTo>
                  <a:cubicBezTo>
                    <a:pt x="63056" y="48940"/>
                    <a:pt x="48940" y="63055"/>
                    <a:pt x="31528" y="63055"/>
                  </a:cubicBezTo>
                  <a:cubicBezTo>
                    <a:pt x="14115" y="63055"/>
                    <a:pt x="0" y="48940"/>
                    <a:pt x="0" y="31528"/>
                  </a:cubicBezTo>
                  <a:cubicBezTo>
                    <a:pt x="0" y="14115"/>
                    <a:pt x="14115" y="0"/>
                    <a:pt x="31528" y="0"/>
                  </a:cubicBezTo>
                  <a:cubicBezTo>
                    <a:pt x="48940" y="0"/>
                    <a:pt x="63056" y="14116"/>
                    <a:pt x="63056" y="31528"/>
                  </a:cubicBezTo>
                  <a:close/>
                </a:path>
              </a:pathLst>
            </a:custGeom>
            <a:grp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09CFB917-A20C-C0B9-9CDE-F5E7FFFA2266}"/>
                </a:ext>
              </a:extLst>
            </p:cNvPr>
            <p:cNvSpPr/>
            <p:nvPr/>
          </p:nvSpPr>
          <p:spPr>
            <a:xfrm>
              <a:off x="8578850" y="1589600"/>
              <a:ext cx="1890712" cy="2015334"/>
            </a:xfrm>
            <a:custGeom>
              <a:avLst/>
              <a:gdLst>
                <a:gd name="connsiteX0" fmla="*/ 1733532 w 1890712"/>
                <a:gd name="connsiteY0" fmla="*/ 1762788 h 2015334"/>
                <a:gd name="connsiteX1" fmla="*/ 1730960 w 1890712"/>
                <a:gd name="connsiteY1" fmla="*/ 1762788 h 2015334"/>
                <a:gd name="connsiteX2" fmla="*/ 1638282 w 1890712"/>
                <a:gd name="connsiteY2" fmla="*/ 1613722 h 2015334"/>
                <a:gd name="connsiteX3" fmla="*/ 1589733 w 1890712"/>
                <a:gd name="connsiteY3" fmla="*/ 726945 h 2015334"/>
                <a:gd name="connsiteX4" fmla="*/ 1440353 w 1890712"/>
                <a:gd name="connsiteY4" fmla="*/ 627503 h 2015334"/>
                <a:gd name="connsiteX5" fmla="*/ 1392728 w 1890712"/>
                <a:gd name="connsiteY5" fmla="*/ 554828 h 2015334"/>
                <a:gd name="connsiteX6" fmla="*/ 1457879 w 1890712"/>
                <a:gd name="connsiteY6" fmla="*/ 461769 h 2015334"/>
                <a:gd name="connsiteX7" fmla="*/ 1434733 w 1890712"/>
                <a:gd name="connsiteY7" fmla="*/ 330133 h 2015334"/>
                <a:gd name="connsiteX8" fmla="*/ 1470833 w 1890712"/>
                <a:gd name="connsiteY8" fmla="*/ 278507 h 2015334"/>
                <a:gd name="connsiteX9" fmla="*/ 1602563 w 1890712"/>
                <a:gd name="connsiteY9" fmla="*/ 255267 h 2015334"/>
                <a:gd name="connsiteX10" fmla="*/ 1579322 w 1890712"/>
                <a:gd name="connsiteY10" fmla="*/ 123536 h 2015334"/>
                <a:gd name="connsiteX11" fmla="*/ 1424446 w 1890712"/>
                <a:gd name="connsiteY11" fmla="*/ 15141 h 2015334"/>
                <a:gd name="connsiteX12" fmla="*/ 1293401 w 1890712"/>
                <a:gd name="connsiteY12" fmla="*/ 41964 h 2015334"/>
                <a:gd name="connsiteX13" fmla="*/ 1315956 w 1890712"/>
                <a:gd name="connsiteY13" fmla="*/ 170018 h 2015334"/>
                <a:gd name="connsiteX14" fmla="*/ 1279856 w 1890712"/>
                <a:gd name="connsiteY14" fmla="*/ 221548 h 2015334"/>
                <a:gd name="connsiteX15" fmla="*/ 1148221 w 1890712"/>
                <a:gd name="connsiteY15" fmla="*/ 244789 h 2015334"/>
                <a:gd name="connsiteX16" fmla="*/ 786271 w 1890712"/>
                <a:gd name="connsiteY16" fmla="*/ 761140 h 2015334"/>
                <a:gd name="connsiteX17" fmla="*/ 786938 w 1890712"/>
                <a:gd name="connsiteY17" fmla="*/ 869915 h 2015334"/>
                <a:gd name="connsiteX18" fmla="*/ 729788 w 1890712"/>
                <a:gd name="connsiteY18" fmla="*/ 952116 h 2015334"/>
                <a:gd name="connsiteX19" fmla="*/ 737584 w 1890712"/>
                <a:gd name="connsiteY19" fmla="*/ 996016 h 2015334"/>
                <a:gd name="connsiteX20" fmla="*/ 737598 w 1890712"/>
                <a:gd name="connsiteY20" fmla="*/ 996026 h 2015334"/>
                <a:gd name="connsiteX21" fmla="*/ 892475 w 1890712"/>
                <a:gd name="connsiteY21" fmla="*/ 1104516 h 2015334"/>
                <a:gd name="connsiteX22" fmla="*/ 936385 w 1890712"/>
                <a:gd name="connsiteY22" fmla="*/ 1096705 h 2015334"/>
                <a:gd name="connsiteX23" fmla="*/ 993535 w 1890712"/>
                <a:gd name="connsiteY23" fmla="*/ 1014504 h 2015334"/>
                <a:gd name="connsiteX24" fmla="*/ 1096024 w 1890712"/>
                <a:gd name="connsiteY24" fmla="*/ 978023 h 2015334"/>
                <a:gd name="connsiteX25" fmla="*/ 1178320 w 1890712"/>
                <a:gd name="connsiteY25" fmla="*/ 860485 h 2015334"/>
                <a:gd name="connsiteX26" fmla="*/ 1374630 w 1890712"/>
                <a:gd name="connsiteY26" fmla="*/ 842769 h 2015334"/>
                <a:gd name="connsiteX27" fmla="*/ 1522230 w 1890712"/>
                <a:gd name="connsiteY27" fmla="*/ 1401067 h 2015334"/>
                <a:gd name="connsiteX28" fmla="*/ 1323957 w 1890712"/>
                <a:gd name="connsiteY28" fmla="*/ 1573622 h 2015334"/>
                <a:gd name="connsiteX29" fmla="*/ 914382 w 1890712"/>
                <a:gd name="connsiteY29" fmla="*/ 1573622 h 2015334"/>
                <a:gd name="connsiteX30" fmla="*/ 914382 w 1890712"/>
                <a:gd name="connsiteY30" fmla="*/ 1381408 h 2015334"/>
                <a:gd name="connsiteX31" fmla="*/ 1040493 w 1890712"/>
                <a:gd name="connsiteY31" fmla="*/ 1227007 h 2015334"/>
                <a:gd name="connsiteX32" fmla="*/ 1008965 w 1890712"/>
                <a:gd name="connsiteY32" fmla="*/ 1195479 h 2015334"/>
                <a:gd name="connsiteX33" fmla="*/ 378125 w 1890712"/>
                <a:gd name="connsiteY33" fmla="*/ 1195479 h 2015334"/>
                <a:gd name="connsiteX34" fmla="*/ 346597 w 1890712"/>
                <a:gd name="connsiteY34" fmla="*/ 1227007 h 2015334"/>
                <a:gd name="connsiteX35" fmla="*/ 472613 w 1890712"/>
                <a:gd name="connsiteY35" fmla="*/ 1381408 h 2015334"/>
                <a:gd name="connsiteX36" fmla="*/ 472613 w 1890712"/>
                <a:gd name="connsiteY36" fmla="*/ 1573622 h 2015334"/>
                <a:gd name="connsiteX37" fmla="*/ 378125 w 1890712"/>
                <a:gd name="connsiteY37" fmla="*/ 1573622 h 2015334"/>
                <a:gd name="connsiteX38" fmla="*/ 160002 w 1890712"/>
                <a:gd name="connsiteY38" fmla="*/ 1762693 h 2015334"/>
                <a:gd name="connsiteX39" fmla="*/ 157526 w 1890712"/>
                <a:gd name="connsiteY39" fmla="*/ 1762693 h 2015334"/>
                <a:gd name="connsiteX40" fmla="*/ -18 w 1890712"/>
                <a:gd name="connsiteY40" fmla="*/ 1920332 h 2015334"/>
                <a:gd name="connsiteX41" fmla="*/ -18 w 1890712"/>
                <a:gd name="connsiteY41" fmla="*/ 1983292 h 2015334"/>
                <a:gd name="connsiteX42" fmla="*/ 31319 w 1890712"/>
                <a:gd name="connsiteY42" fmla="*/ 2014820 h 2015334"/>
                <a:gd name="connsiteX43" fmla="*/ 31415 w 1890712"/>
                <a:gd name="connsiteY43" fmla="*/ 2014820 h 2015334"/>
                <a:gd name="connsiteX44" fmla="*/ 1859262 w 1890712"/>
                <a:gd name="connsiteY44" fmla="*/ 2014820 h 2015334"/>
                <a:gd name="connsiteX45" fmla="*/ 1890695 w 1890712"/>
                <a:gd name="connsiteY45" fmla="*/ 1983388 h 2015334"/>
                <a:gd name="connsiteX46" fmla="*/ 1890695 w 1890712"/>
                <a:gd name="connsiteY46" fmla="*/ 1983292 h 2015334"/>
                <a:gd name="connsiteX47" fmla="*/ 1890695 w 1890712"/>
                <a:gd name="connsiteY47" fmla="*/ 1920332 h 2015334"/>
                <a:gd name="connsiteX48" fmla="*/ 1733532 w 1890712"/>
                <a:gd name="connsiteY48" fmla="*/ 1762693 h 2015334"/>
                <a:gd name="connsiteX49" fmla="*/ 1345008 w 1890712"/>
                <a:gd name="connsiteY49" fmla="*/ 74482 h 2015334"/>
                <a:gd name="connsiteX50" fmla="*/ 1388918 w 1890712"/>
                <a:gd name="connsiteY50" fmla="*/ 66767 h 2015334"/>
                <a:gd name="connsiteX51" fmla="*/ 1543794 w 1890712"/>
                <a:gd name="connsiteY51" fmla="*/ 175257 h 2015334"/>
                <a:gd name="connsiteX52" fmla="*/ 1550919 w 1890712"/>
                <a:gd name="connsiteY52" fmla="*/ 219271 h 2015334"/>
                <a:gd name="connsiteX53" fmla="*/ 1507599 w 1890712"/>
                <a:gd name="connsiteY53" fmla="*/ 226882 h 2015334"/>
                <a:gd name="connsiteX54" fmla="*/ 1352532 w 1890712"/>
                <a:gd name="connsiteY54" fmla="*/ 118392 h 2015334"/>
                <a:gd name="connsiteX55" fmla="*/ 1345008 w 1890712"/>
                <a:gd name="connsiteY55" fmla="*/ 74482 h 2015334"/>
                <a:gd name="connsiteX56" fmla="*/ 1368248 w 1890712"/>
                <a:gd name="connsiteY56" fmla="*/ 206213 h 2015334"/>
                <a:gd name="connsiteX57" fmla="*/ 1419874 w 1890712"/>
                <a:gd name="connsiteY57" fmla="*/ 242312 h 2015334"/>
                <a:gd name="connsiteX58" fmla="*/ 1383679 w 1890712"/>
                <a:gd name="connsiteY58" fmla="*/ 293938 h 2015334"/>
                <a:gd name="connsiteX59" fmla="*/ 1332054 w 1890712"/>
                <a:gd name="connsiteY59" fmla="*/ 257838 h 2015334"/>
                <a:gd name="connsiteX60" fmla="*/ 903428 w 1890712"/>
                <a:gd name="connsiteY60" fmla="*/ 1034888 h 2015334"/>
                <a:gd name="connsiteX61" fmla="*/ 800082 w 1890712"/>
                <a:gd name="connsiteY61" fmla="*/ 962498 h 2015334"/>
                <a:gd name="connsiteX62" fmla="*/ 836182 w 1890712"/>
                <a:gd name="connsiteY62" fmla="*/ 910872 h 2015334"/>
                <a:gd name="connsiteX63" fmla="*/ 939433 w 1890712"/>
                <a:gd name="connsiteY63" fmla="*/ 983167 h 2015334"/>
                <a:gd name="connsiteX64" fmla="*/ 903333 w 1890712"/>
                <a:gd name="connsiteY64" fmla="*/ 1034888 h 2015334"/>
                <a:gd name="connsiteX65" fmla="*/ 1128218 w 1890712"/>
                <a:gd name="connsiteY65" fmla="*/ 823814 h 2015334"/>
                <a:gd name="connsiteX66" fmla="*/ 1045351 w 1890712"/>
                <a:gd name="connsiteY66" fmla="*/ 942019 h 2015334"/>
                <a:gd name="connsiteX67" fmla="*/ 1001736 w 1890712"/>
                <a:gd name="connsiteY67" fmla="*/ 949877 h 2015334"/>
                <a:gd name="connsiteX68" fmla="*/ 1001536 w 1890712"/>
                <a:gd name="connsiteY68" fmla="*/ 949734 h 2015334"/>
                <a:gd name="connsiteX69" fmla="*/ 846659 w 1890712"/>
                <a:gd name="connsiteY69" fmla="*/ 841340 h 2015334"/>
                <a:gd name="connsiteX70" fmla="*/ 838849 w 1890712"/>
                <a:gd name="connsiteY70" fmla="*/ 797430 h 2015334"/>
                <a:gd name="connsiteX71" fmla="*/ 1200799 w 1890712"/>
                <a:gd name="connsiteY71" fmla="*/ 281079 h 2015334"/>
                <a:gd name="connsiteX72" fmla="*/ 1244614 w 1890712"/>
                <a:gd name="connsiteY72" fmla="*/ 273364 h 2015334"/>
                <a:gd name="connsiteX73" fmla="*/ 1399586 w 1890712"/>
                <a:gd name="connsiteY73" fmla="*/ 381854 h 2015334"/>
                <a:gd name="connsiteX74" fmla="*/ 1407301 w 1890712"/>
                <a:gd name="connsiteY74" fmla="*/ 425669 h 2015334"/>
                <a:gd name="connsiteX75" fmla="*/ 1341388 w 1890712"/>
                <a:gd name="connsiteY75" fmla="*/ 519776 h 2015334"/>
                <a:gd name="connsiteX76" fmla="*/ 1262997 w 1890712"/>
                <a:gd name="connsiteY76" fmla="*/ 502631 h 2015334"/>
                <a:gd name="connsiteX77" fmla="*/ 1073859 w 1890712"/>
                <a:gd name="connsiteY77" fmla="*/ 691254 h 2015334"/>
                <a:gd name="connsiteX78" fmla="*/ 1128218 w 1890712"/>
                <a:gd name="connsiteY78" fmla="*/ 824100 h 2015334"/>
                <a:gd name="connsiteX79" fmla="*/ 1262997 w 1890712"/>
                <a:gd name="connsiteY79" fmla="*/ 817527 h 2015334"/>
                <a:gd name="connsiteX80" fmla="*/ 1136791 w 1890712"/>
                <a:gd name="connsiteY80" fmla="*/ 691512 h 2015334"/>
                <a:gd name="connsiteX81" fmla="*/ 1262807 w 1890712"/>
                <a:gd name="connsiteY81" fmla="*/ 565306 h 2015334"/>
                <a:gd name="connsiteX82" fmla="*/ 1389013 w 1890712"/>
                <a:gd name="connsiteY82" fmla="*/ 691321 h 2015334"/>
                <a:gd name="connsiteX83" fmla="*/ 1389013 w 1890712"/>
                <a:gd name="connsiteY83" fmla="*/ 691416 h 2015334"/>
                <a:gd name="connsiteX84" fmla="*/ 1262997 w 1890712"/>
                <a:gd name="connsiteY84" fmla="*/ 817432 h 2015334"/>
                <a:gd name="connsiteX85" fmla="*/ 1640663 w 1890712"/>
                <a:gd name="connsiteY85" fmla="*/ 1217577 h 2015334"/>
                <a:gd name="connsiteX86" fmla="*/ 1420255 w 1890712"/>
                <a:gd name="connsiteY86" fmla="*/ 795905 h 2015334"/>
                <a:gd name="connsiteX87" fmla="*/ 1451402 w 1890712"/>
                <a:gd name="connsiteY87" fmla="*/ 703894 h 2015334"/>
                <a:gd name="connsiteX88" fmla="*/ 1661361 w 1890712"/>
                <a:gd name="connsiteY88" fmla="*/ 1474876 h 2015334"/>
                <a:gd name="connsiteX89" fmla="*/ 1579894 w 1890712"/>
                <a:gd name="connsiteY89" fmla="*/ 1584195 h 2015334"/>
                <a:gd name="connsiteX90" fmla="*/ 1512552 w 1890712"/>
                <a:gd name="connsiteY90" fmla="*/ 1573431 h 2015334"/>
                <a:gd name="connsiteX91" fmla="*/ 1449973 w 1890712"/>
                <a:gd name="connsiteY91" fmla="*/ 1573431 h 2015334"/>
                <a:gd name="connsiteX92" fmla="*/ 1640473 w 1890712"/>
                <a:gd name="connsiteY92" fmla="*/ 1217577 h 2015334"/>
                <a:gd name="connsiteX93" fmla="*/ 414986 w 1890712"/>
                <a:gd name="connsiteY93" fmla="*/ 1258535 h 2015334"/>
                <a:gd name="connsiteX94" fmla="*/ 971532 w 1890712"/>
                <a:gd name="connsiteY94" fmla="*/ 1258535 h 2015334"/>
                <a:gd name="connsiteX95" fmla="*/ 882378 w 1890712"/>
                <a:gd name="connsiteY95" fmla="*/ 1321590 h 2015334"/>
                <a:gd name="connsiteX96" fmla="*/ 504140 w 1890712"/>
                <a:gd name="connsiteY96" fmla="*/ 1321590 h 2015334"/>
                <a:gd name="connsiteX97" fmla="*/ 414986 w 1890712"/>
                <a:gd name="connsiteY97" fmla="*/ 1258535 h 2015334"/>
                <a:gd name="connsiteX98" fmla="*/ 850755 w 1890712"/>
                <a:gd name="connsiteY98" fmla="*/ 1384646 h 2015334"/>
                <a:gd name="connsiteX99" fmla="*/ 850755 w 1890712"/>
                <a:gd name="connsiteY99" fmla="*/ 1573717 h 2015334"/>
                <a:gd name="connsiteX100" fmla="*/ 535668 w 1890712"/>
                <a:gd name="connsiteY100" fmla="*/ 1573717 h 2015334"/>
                <a:gd name="connsiteX101" fmla="*/ 535668 w 1890712"/>
                <a:gd name="connsiteY101" fmla="*/ 1384646 h 2015334"/>
                <a:gd name="connsiteX102" fmla="*/ 378029 w 1890712"/>
                <a:gd name="connsiteY102" fmla="*/ 1636773 h 2015334"/>
                <a:gd name="connsiteX103" fmla="*/ 1512552 w 1890712"/>
                <a:gd name="connsiteY103" fmla="*/ 1636773 h 2015334"/>
                <a:gd name="connsiteX104" fmla="*/ 1666857 w 1890712"/>
                <a:gd name="connsiteY104" fmla="*/ 1762788 h 2015334"/>
                <a:gd name="connsiteX105" fmla="*/ 223724 w 1890712"/>
                <a:gd name="connsiteY105" fmla="*/ 1762788 h 2015334"/>
                <a:gd name="connsiteX106" fmla="*/ 378125 w 1890712"/>
                <a:gd name="connsiteY106" fmla="*/ 1636773 h 2015334"/>
                <a:gd name="connsiteX107" fmla="*/ 1827639 w 1890712"/>
                <a:gd name="connsiteY107" fmla="*/ 1951860 h 2015334"/>
                <a:gd name="connsiteX108" fmla="*/ 62942 w 1890712"/>
                <a:gd name="connsiteY108" fmla="*/ 1951860 h 2015334"/>
                <a:gd name="connsiteX109" fmla="*/ 62942 w 1890712"/>
                <a:gd name="connsiteY109" fmla="*/ 1920332 h 2015334"/>
                <a:gd name="connsiteX110" fmla="*/ 157526 w 1890712"/>
                <a:gd name="connsiteY110" fmla="*/ 1825844 h 2015334"/>
                <a:gd name="connsiteX111" fmla="*/ 1733532 w 1890712"/>
                <a:gd name="connsiteY111" fmla="*/ 1825844 h 2015334"/>
                <a:gd name="connsiteX112" fmla="*/ 1828115 w 1890712"/>
                <a:gd name="connsiteY112" fmla="*/ 1920332 h 2015334"/>
                <a:gd name="connsiteX113" fmla="*/ 1828115 w 1890712"/>
                <a:gd name="connsiteY113" fmla="*/ 1951860 h 201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890712" h="2015334">
                  <a:moveTo>
                    <a:pt x="1733532" y="1762788"/>
                  </a:moveTo>
                  <a:lnTo>
                    <a:pt x="1730960" y="1762788"/>
                  </a:lnTo>
                  <a:cubicBezTo>
                    <a:pt x="1721969" y="1702438"/>
                    <a:pt x="1688431" y="1648488"/>
                    <a:pt x="1638282" y="1613722"/>
                  </a:cubicBezTo>
                  <a:cubicBezTo>
                    <a:pt x="1869749" y="1355442"/>
                    <a:pt x="1848013" y="958421"/>
                    <a:pt x="1589733" y="726945"/>
                  </a:cubicBezTo>
                  <a:cubicBezTo>
                    <a:pt x="1544956" y="686816"/>
                    <a:pt x="1494655" y="653326"/>
                    <a:pt x="1440353" y="627503"/>
                  </a:cubicBezTo>
                  <a:cubicBezTo>
                    <a:pt x="1430313" y="599919"/>
                    <a:pt x="1414007" y="575050"/>
                    <a:pt x="1392728" y="554828"/>
                  </a:cubicBezTo>
                  <a:lnTo>
                    <a:pt x="1457879" y="461769"/>
                  </a:lnTo>
                  <a:cubicBezTo>
                    <a:pt x="1487797" y="419020"/>
                    <a:pt x="1477434" y="360118"/>
                    <a:pt x="1434733" y="330133"/>
                  </a:cubicBezTo>
                  <a:lnTo>
                    <a:pt x="1470833" y="278507"/>
                  </a:lnTo>
                  <a:cubicBezTo>
                    <a:pt x="1513628" y="308464"/>
                    <a:pt x="1572607" y="298063"/>
                    <a:pt x="1602563" y="255267"/>
                  </a:cubicBezTo>
                  <a:cubicBezTo>
                    <a:pt x="1632520" y="212471"/>
                    <a:pt x="1622118" y="153492"/>
                    <a:pt x="1579322" y="123536"/>
                  </a:cubicBezTo>
                  <a:lnTo>
                    <a:pt x="1424446" y="15141"/>
                  </a:lnTo>
                  <a:cubicBezTo>
                    <a:pt x="1380850" y="-13634"/>
                    <a:pt x="1322186" y="-1623"/>
                    <a:pt x="1293401" y="41964"/>
                  </a:cubicBezTo>
                  <a:cubicBezTo>
                    <a:pt x="1265740" y="83874"/>
                    <a:pt x="1275637" y="140090"/>
                    <a:pt x="1315956" y="170018"/>
                  </a:cubicBezTo>
                  <a:lnTo>
                    <a:pt x="1279856" y="221548"/>
                  </a:lnTo>
                  <a:cubicBezTo>
                    <a:pt x="1237080" y="191649"/>
                    <a:pt x="1178177" y="202050"/>
                    <a:pt x="1148221" y="244789"/>
                  </a:cubicBezTo>
                  <a:lnTo>
                    <a:pt x="786271" y="761140"/>
                  </a:lnTo>
                  <a:cubicBezTo>
                    <a:pt x="763450" y="793886"/>
                    <a:pt x="763718" y="837453"/>
                    <a:pt x="786938" y="869915"/>
                  </a:cubicBezTo>
                  <a:lnTo>
                    <a:pt x="729788" y="952116"/>
                  </a:lnTo>
                  <a:cubicBezTo>
                    <a:pt x="719818" y="966394"/>
                    <a:pt x="723308" y="986044"/>
                    <a:pt x="737584" y="996016"/>
                  </a:cubicBezTo>
                  <a:cubicBezTo>
                    <a:pt x="737589" y="996016"/>
                    <a:pt x="737593" y="996026"/>
                    <a:pt x="737598" y="996026"/>
                  </a:cubicBezTo>
                  <a:lnTo>
                    <a:pt x="892475" y="1104516"/>
                  </a:lnTo>
                  <a:cubicBezTo>
                    <a:pt x="906772" y="1114431"/>
                    <a:pt x="926393" y="1110945"/>
                    <a:pt x="936385" y="1096705"/>
                  </a:cubicBezTo>
                  <a:lnTo>
                    <a:pt x="993535" y="1014504"/>
                  </a:lnTo>
                  <a:cubicBezTo>
                    <a:pt x="1031978" y="1025296"/>
                    <a:pt x="1073040" y="1010675"/>
                    <a:pt x="1096024" y="978023"/>
                  </a:cubicBezTo>
                  <a:lnTo>
                    <a:pt x="1178320" y="860485"/>
                  </a:lnTo>
                  <a:cubicBezTo>
                    <a:pt x="1241823" y="892280"/>
                    <a:pt x="1317852" y="885421"/>
                    <a:pt x="1374630" y="842769"/>
                  </a:cubicBezTo>
                  <a:cubicBezTo>
                    <a:pt x="1569559" y="956183"/>
                    <a:pt x="1635634" y="1206138"/>
                    <a:pt x="1522230" y="1401067"/>
                  </a:cubicBezTo>
                  <a:cubicBezTo>
                    <a:pt x="1476957" y="1478867"/>
                    <a:pt x="1407263" y="1539522"/>
                    <a:pt x="1323957" y="1573622"/>
                  </a:cubicBezTo>
                  <a:lnTo>
                    <a:pt x="914382" y="1573622"/>
                  </a:lnTo>
                  <a:lnTo>
                    <a:pt x="914382" y="1381408"/>
                  </a:lnTo>
                  <a:cubicBezTo>
                    <a:pt x="987696" y="1366329"/>
                    <a:pt x="1040360" y="1301855"/>
                    <a:pt x="1040493" y="1227007"/>
                  </a:cubicBezTo>
                  <a:cubicBezTo>
                    <a:pt x="1040493" y="1209595"/>
                    <a:pt x="1026377" y="1195479"/>
                    <a:pt x="1008965" y="1195479"/>
                  </a:cubicBezTo>
                  <a:lnTo>
                    <a:pt x="378125" y="1195479"/>
                  </a:lnTo>
                  <a:cubicBezTo>
                    <a:pt x="360712" y="1195479"/>
                    <a:pt x="346597" y="1209595"/>
                    <a:pt x="346597" y="1227007"/>
                  </a:cubicBezTo>
                  <a:cubicBezTo>
                    <a:pt x="346686" y="1301836"/>
                    <a:pt x="399316" y="1366320"/>
                    <a:pt x="472613" y="1381408"/>
                  </a:cubicBezTo>
                  <a:lnTo>
                    <a:pt x="472613" y="1573622"/>
                  </a:lnTo>
                  <a:lnTo>
                    <a:pt x="378125" y="1573622"/>
                  </a:lnTo>
                  <a:cubicBezTo>
                    <a:pt x="268581" y="1573813"/>
                    <a:pt x="175738" y="1654289"/>
                    <a:pt x="160002" y="1762693"/>
                  </a:cubicBezTo>
                  <a:lnTo>
                    <a:pt x="157526" y="1762693"/>
                  </a:lnTo>
                  <a:cubicBezTo>
                    <a:pt x="70523" y="1762798"/>
                    <a:pt x="35" y="1833331"/>
                    <a:pt x="-18" y="1920332"/>
                  </a:cubicBezTo>
                  <a:lnTo>
                    <a:pt x="-18" y="1983292"/>
                  </a:lnTo>
                  <a:cubicBezTo>
                    <a:pt x="-70" y="2000656"/>
                    <a:pt x="13960" y="2014763"/>
                    <a:pt x="31319" y="2014820"/>
                  </a:cubicBezTo>
                  <a:cubicBezTo>
                    <a:pt x="31351" y="2014820"/>
                    <a:pt x="31383" y="2014820"/>
                    <a:pt x="31415" y="2014820"/>
                  </a:cubicBezTo>
                  <a:lnTo>
                    <a:pt x="1859262" y="2014820"/>
                  </a:lnTo>
                  <a:cubicBezTo>
                    <a:pt x="1876626" y="2014820"/>
                    <a:pt x="1890695" y="2000752"/>
                    <a:pt x="1890695" y="1983388"/>
                  </a:cubicBezTo>
                  <a:cubicBezTo>
                    <a:pt x="1890695" y="1983359"/>
                    <a:pt x="1890695" y="1983321"/>
                    <a:pt x="1890695" y="1983292"/>
                  </a:cubicBezTo>
                  <a:lnTo>
                    <a:pt x="1890695" y="1920332"/>
                  </a:lnTo>
                  <a:cubicBezTo>
                    <a:pt x="1890647" y="1833474"/>
                    <a:pt x="1820381" y="1763007"/>
                    <a:pt x="1733532" y="1762693"/>
                  </a:cubicBezTo>
                  <a:close/>
                  <a:moveTo>
                    <a:pt x="1345008" y="74482"/>
                  </a:moveTo>
                  <a:cubicBezTo>
                    <a:pt x="1354999" y="60223"/>
                    <a:pt x="1374659" y="56775"/>
                    <a:pt x="1388918" y="66767"/>
                  </a:cubicBezTo>
                  <a:lnTo>
                    <a:pt x="1543794" y="175257"/>
                  </a:lnTo>
                  <a:cubicBezTo>
                    <a:pt x="1557920" y="185448"/>
                    <a:pt x="1561101" y="205146"/>
                    <a:pt x="1550919" y="219271"/>
                  </a:cubicBezTo>
                  <a:cubicBezTo>
                    <a:pt x="1540927" y="233121"/>
                    <a:pt x="1521715" y="236502"/>
                    <a:pt x="1507599" y="226882"/>
                  </a:cubicBezTo>
                  <a:lnTo>
                    <a:pt x="1352532" y="118392"/>
                  </a:lnTo>
                  <a:cubicBezTo>
                    <a:pt x="1338340" y="108334"/>
                    <a:pt x="1334978" y="88693"/>
                    <a:pt x="1345008" y="74482"/>
                  </a:cubicBezTo>
                  <a:close/>
                  <a:moveTo>
                    <a:pt x="1368248" y="206213"/>
                  </a:moveTo>
                  <a:lnTo>
                    <a:pt x="1419874" y="242312"/>
                  </a:lnTo>
                  <a:lnTo>
                    <a:pt x="1383679" y="293938"/>
                  </a:lnTo>
                  <a:lnTo>
                    <a:pt x="1332054" y="257838"/>
                  </a:lnTo>
                  <a:close/>
                  <a:moveTo>
                    <a:pt x="903428" y="1034888"/>
                  </a:moveTo>
                  <a:lnTo>
                    <a:pt x="800082" y="962498"/>
                  </a:lnTo>
                  <a:lnTo>
                    <a:pt x="836182" y="910872"/>
                  </a:lnTo>
                  <a:lnTo>
                    <a:pt x="939433" y="983167"/>
                  </a:lnTo>
                  <a:lnTo>
                    <a:pt x="903333" y="1034888"/>
                  </a:lnTo>
                  <a:close/>
                  <a:moveTo>
                    <a:pt x="1128218" y="823814"/>
                  </a:moveTo>
                  <a:lnTo>
                    <a:pt x="1045351" y="942019"/>
                  </a:lnTo>
                  <a:cubicBezTo>
                    <a:pt x="1035473" y="956231"/>
                    <a:pt x="1015947" y="959745"/>
                    <a:pt x="1001736" y="949877"/>
                  </a:cubicBezTo>
                  <a:cubicBezTo>
                    <a:pt x="1001669" y="949830"/>
                    <a:pt x="1001603" y="949782"/>
                    <a:pt x="1001536" y="949734"/>
                  </a:cubicBezTo>
                  <a:lnTo>
                    <a:pt x="846659" y="841340"/>
                  </a:lnTo>
                  <a:cubicBezTo>
                    <a:pt x="832420" y="831339"/>
                    <a:pt x="828933" y="811727"/>
                    <a:pt x="838849" y="797430"/>
                  </a:cubicBezTo>
                  <a:lnTo>
                    <a:pt x="1200799" y="281079"/>
                  </a:lnTo>
                  <a:cubicBezTo>
                    <a:pt x="1210791" y="266887"/>
                    <a:pt x="1230374" y="263439"/>
                    <a:pt x="1244614" y="273364"/>
                  </a:cubicBezTo>
                  <a:lnTo>
                    <a:pt x="1399586" y="381854"/>
                  </a:lnTo>
                  <a:cubicBezTo>
                    <a:pt x="1413778" y="391846"/>
                    <a:pt x="1417226" y="411429"/>
                    <a:pt x="1407301" y="425669"/>
                  </a:cubicBezTo>
                  <a:lnTo>
                    <a:pt x="1341388" y="519776"/>
                  </a:lnTo>
                  <a:cubicBezTo>
                    <a:pt x="1316813" y="508422"/>
                    <a:pt x="1290067" y="502574"/>
                    <a:pt x="1262997" y="502631"/>
                  </a:cubicBezTo>
                  <a:cubicBezTo>
                    <a:pt x="1158679" y="502488"/>
                    <a:pt x="1074002" y="586937"/>
                    <a:pt x="1073859" y="691254"/>
                  </a:cubicBezTo>
                  <a:cubicBezTo>
                    <a:pt x="1073793" y="740965"/>
                    <a:pt x="1093328" y="788695"/>
                    <a:pt x="1128218" y="824100"/>
                  </a:cubicBezTo>
                  <a:close/>
                  <a:moveTo>
                    <a:pt x="1262997" y="817527"/>
                  </a:moveTo>
                  <a:cubicBezTo>
                    <a:pt x="1193350" y="817575"/>
                    <a:pt x="1136848" y="761159"/>
                    <a:pt x="1136791" y="691512"/>
                  </a:cubicBezTo>
                  <a:cubicBezTo>
                    <a:pt x="1136734" y="621865"/>
                    <a:pt x="1193160" y="565363"/>
                    <a:pt x="1262807" y="565306"/>
                  </a:cubicBezTo>
                  <a:cubicBezTo>
                    <a:pt x="1332453" y="565258"/>
                    <a:pt x="1388956" y="621674"/>
                    <a:pt x="1389013" y="691321"/>
                  </a:cubicBezTo>
                  <a:cubicBezTo>
                    <a:pt x="1389013" y="691350"/>
                    <a:pt x="1389013" y="691388"/>
                    <a:pt x="1389013" y="691416"/>
                  </a:cubicBezTo>
                  <a:cubicBezTo>
                    <a:pt x="1388908" y="760968"/>
                    <a:pt x="1332549" y="817327"/>
                    <a:pt x="1262997" y="817432"/>
                  </a:cubicBezTo>
                  <a:close/>
                  <a:moveTo>
                    <a:pt x="1640663" y="1217577"/>
                  </a:moveTo>
                  <a:cubicBezTo>
                    <a:pt x="1647979" y="1047699"/>
                    <a:pt x="1563911" y="886870"/>
                    <a:pt x="1420255" y="795905"/>
                  </a:cubicBezTo>
                  <a:cubicBezTo>
                    <a:pt x="1438505" y="768493"/>
                    <a:pt x="1449249" y="736765"/>
                    <a:pt x="1451402" y="703894"/>
                  </a:cubicBezTo>
                  <a:cubicBezTo>
                    <a:pt x="1722283" y="858818"/>
                    <a:pt x="1816285" y="1203994"/>
                    <a:pt x="1661361" y="1474876"/>
                  </a:cubicBezTo>
                  <a:cubicBezTo>
                    <a:pt x="1638720" y="1514471"/>
                    <a:pt x="1611365" y="1551181"/>
                    <a:pt x="1579894" y="1584195"/>
                  </a:cubicBezTo>
                  <a:cubicBezTo>
                    <a:pt x="1558148" y="1577118"/>
                    <a:pt x="1535422" y="1573479"/>
                    <a:pt x="1512552" y="1573431"/>
                  </a:cubicBezTo>
                  <a:lnTo>
                    <a:pt x="1449973" y="1573431"/>
                  </a:lnTo>
                  <a:cubicBezTo>
                    <a:pt x="1563520" y="1489297"/>
                    <a:pt x="1633415" y="1358729"/>
                    <a:pt x="1640473" y="1217577"/>
                  </a:cubicBezTo>
                  <a:close/>
                  <a:moveTo>
                    <a:pt x="414986" y="1258535"/>
                  </a:moveTo>
                  <a:lnTo>
                    <a:pt x="971532" y="1258535"/>
                  </a:lnTo>
                  <a:cubicBezTo>
                    <a:pt x="958150" y="1296302"/>
                    <a:pt x="922440" y="1321552"/>
                    <a:pt x="882378" y="1321590"/>
                  </a:cubicBezTo>
                  <a:lnTo>
                    <a:pt x="504140" y="1321590"/>
                  </a:lnTo>
                  <a:cubicBezTo>
                    <a:pt x="464055" y="1321609"/>
                    <a:pt x="428321" y="1296339"/>
                    <a:pt x="414986" y="1258535"/>
                  </a:cubicBezTo>
                  <a:close/>
                  <a:moveTo>
                    <a:pt x="850755" y="1384646"/>
                  </a:moveTo>
                  <a:lnTo>
                    <a:pt x="850755" y="1573717"/>
                  </a:lnTo>
                  <a:lnTo>
                    <a:pt x="535668" y="1573717"/>
                  </a:lnTo>
                  <a:lnTo>
                    <a:pt x="535668" y="1384646"/>
                  </a:lnTo>
                  <a:close/>
                  <a:moveTo>
                    <a:pt x="378029" y="1636773"/>
                  </a:moveTo>
                  <a:lnTo>
                    <a:pt x="1512552" y="1636773"/>
                  </a:lnTo>
                  <a:cubicBezTo>
                    <a:pt x="1587352" y="1636906"/>
                    <a:pt x="1651779" y="1689522"/>
                    <a:pt x="1666857" y="1762788"/>
                  </a:cubicBezTo>
                  <a:lnTo>
                    <a:pt x="223724" y="1762788"/>
                  </a:lnTo>
                  <a:cubicBezTo>
                    <a:pt x="238808" y="1689493"/>
                    <a:pt x="303291" y="1636858"/>
                    <a:pt x="378125" y="1636773"/>
                  </a:cubicBezTo>
                  <a:close/>
                  <a:moveTo>
                    <a:pt x="1827639" y="1951860"/>
                  </a:moveTo>
                  <a:lnTo>
                    <a:pt x="62942" y="1951860"/>
                  </a:lnTo>
                  <a:lnTo>
                    <a:pt x="62942" y="1920332"/>
                  </a:lnTo>
                  <a:cubicBezTo>
                    <a:pt x="63047" y="1868154"/>
                    <a:pt x="105348" y="1825901"/>
                    <a:pt x="157526" y="1825844"/>
                  </a:cubicBezTo>
                  <a:lnTo>
                    <a:pt x="1733532" y="1825844"/>
                  </a:lnTo>
                  <a:cubicBezTo>
                    <a:pt x="1785710" y="1825891"/>
                    <a:pt x="1828011" y="1868154"/>
                    <a:pt x="1828115" y="1920332"/>
                  </a:cubicBezTo>
                  <a:lnTo>
                    <a:pt x="1828115" y="1951860"/>
                  </a:lnTo>
                  <a:close/>
                </a:path>
              </a:pathLst>
            </a:custGeom>
            <a:grpFill/>
            <a:ln w="9525" cap="flat">
              <a:noFill/>
              <a:prstDash val="solid"/>
              <a:miter/>
            </a:ln>
          </p:spPr>
          <p:txBody>
            <a:bodyPr rtlCol="0" anchor="ctr"/>
            <a:lstStyle/>
            <a:p>
              <a:endParaRPr lang="en-IN"/>
            </a:p>
          </p:txBody>
        </p:sp>
      </p:grpSp>
      <p:grpSp>
        <p:nvGrpSpPr>
          <p:cNvPr id="60" name="Group 59">
            <a:extLst>
              <a:ext uri="{FF2B5EF4-FFF2-40B4-BE49-F238E27FC236}">
                <a16:creationId xmlns:a16="http://schemas.microsoft.com/office/drawing/2014/main" xmlns="" id="{8AC63069-651E-734B-1899-A7ACB6A1E2AA}"/>
              </a:ext>
            </a:extLst>
          </p:cNvPr>
          <p:cNvGrpSpPr/>
          <p:nvPr/>
        </p:nvGrpSpPr>
        <p:grpSpPr>
          <a:xfrm>
            <a:off x="7548575" y="1553930"/>
            <a:ext cx="1890807" cy="2016468"/>
            <a:chOff x="9910922" y="2596878"/>
            <a:chExt cx="1890807" cy="2016468"/>
          </a:xfrm>
        </p:grpSpPr>
        <p:sp>
          <p:nvSpPr>
            <p:cNvPr id="56" name="Freeform: Shape 55">
              <a:extLst>
                <a:ext uri="{FF2B5EF4-FFF2-40B4-BE49-F238E27FC236}">
                  <a16:creationId xmlns:a16="http://schemas.microsoft.com/office/drawing/2014/main" xmlns="" id="{E778829E-1628-D78F-5515-80F48C4A4608}"/>
                </a:ext>
              </a:extLst>
            </p:cNvPr>
            <p:cNvSpPr/>
            <p:nvPr/>
          </p:nvSpPr>
          <p:spPr>
            <a:xfrm>
              <a:off x="9910922" y="2596878"/>
              <a:ext cx="1890807" cy="2016468"/>
            </a:xfrm>
            <a:custGeom>
              <a:avLst/>
              <a:gdLst>
                <a:gd name="connsiteX0" fmla="*/ 1733246 w 1890807"/>
                <a:gd name="connsiteY0" fmla="*/ 1763922 h 2016468"/>
                <a:gd name="connsiteX1" fmla="*/ 1730579 w 1890807"/>
                <a:gd name="connsiteY1" fmla="*/ 1763922 h 2016468"/>
                <a:gd name="connsiteX2" fmla="*/ 1638758 w 1890807"/>
                <a:gd name="connsiteY2" fmla="*/ 1614856 h 2016468"/>
                <a:gd name="connsiteX3" fmla="*/ 1589771 w 1890807"/>
                <a:gd name="connsiteY3" fmla="*/ 727974 h 2016468"/>
                <a:gd name="connsiteX4" fmla="*/ 1440829 w 1890807"/>
                <a:gd name="connsiteY4" fmla="*/ 628828 h 2016468"/>
                <a:gd name="connsiteX5" fmla="*/ 1393204 w 1890807"/>
                <a:gd name="connsiteY5" fmla="*/ 556152 h 2016468"/>
                <a:gd name="connsiteX6" fmla="*/ 1458355 w 1890807"/>
                <a:gd name="connsiteY6" fmla="*/ 463093 h 2016468"/>
                <a:gd name="connsiteX7" fmla="*/ 1435114 w 1890807"/>
                <a:gd name="connsiteY7" fmla="*/ 331458 h 2016468"/>
                <a:gd name="connsiteX8" fmla="*/ 1471309 w 1890807"/>
                <a:gd name="connsiteY8" fmla="*/ 279832 h 2016468"/>
                <a:gd name="connsiteX9" fmla="*/ 1602468 w 1890807"/>
                <a:gd name="connsiteY9" fmla="*/ 253562 h 2016468"/>
                <a:gd name="connsiteX10" fmla="*/ 1579703 w 1890807"/>
                <a:gd name="connsiteY10" fmla="*/ 124860 h 2016468"/>
                <a:gd name="connsiteX11" fmla="*/ 1424827 w 1890807"/>
                <a:gd name="connsiteY11" fmla="*/ 16466 h 2016468"/>
                <a:gd name="connsiteX12" fmla="*/ 1293191 w 1890807"/>
                <a:gd name="connsiteY12" fmla="*/ 39992 h 2016468"/>
                <a:gd name="connsiteX13" fmla="*/ 1316718 w 1890807"/>
                <a:gd name="connsiteY13" fmla="*/ 171628 h 2016468"/>
                <a:gd name="connsiteX14" fmla="*/ 1280523 w 1890807"/>
                <a:gd name="connsiteY14" fmla="*/ 223158 h 2016468"/>
                <a:gd name="connsiteX15" fmla="*/ 1148888 w 1890807"/>
                <a:gd name="connsiteY15" fmla="*/ 246399 h 2016468"/>
                <a:gd name="connsiteX16" fmla="*/ 786937 w 1890807"/>
                <a:gd name="connsiteY16" fmla="*/ 762749 h 2016468"/>
                <a:gd name="connsiteX17" fmla="*/ 787604 w 1890807"/>
                <a:gd name="connsiteY17" fmla="*/ 871525 h 2016468"/>
                <a:gd name="connsiteX18" fmla="*/ 730454 w 1890807"/>
                <a:gd name="connsiteY18" fmla="*/ 953726 h 2016468"/>
                <a:gd name="connsiteX19" fmla="*/ 738170 w 1890807"/>
                <a:gd name="connsiteY19" fmla="*/ 997636 h 2016468"/>
                <a:gd name="connsiteX20" fmla="*/ 893046 w 1890807"/>
                <a:gd name="connsiteY20" fmla="*/ 1106126 h 2016468"/>
                <a:gd name="connsiteX21" fmla="*/ 936956 w 1890807"/>
                <a:gd name="connsiteY21" fmla="*/ 1098315 h 2016468"/>
                <a:gd name="connsiteX22" fmla="*/ 994106 w 1890807"/>
                <a:gd name="connsiteY22" fmla="*/ 1016114 h 2016468"/>
                <a:gd name="connsiteX23" fmla="*/ 1096786 w 1890807"/>
                <a:gd name="connsiteY23" fmla="*/ 979062 h 2016468"/>
                <a:gd name="connsiteX24" fmla="*/ 1178987 w 1890807"/>
                <a:gd name="connsiteY24" fmla="*/ 861619 h 2016468"/>
                <a:gd name="connsiteX25" fmla="*/ 1375392 w 1890807"/>
                <a:gd name="connsiteY25" fmla="*/ 843903 h 2016468"/>
                <a:gd name="connsiteX26" fmla="*/ 1522134 w 1890807"/>
                <a:gd name="connsiteY26" fmla="*/ 1402563 h 2016468"/>
                <a:gd name="connsiteX27" fmla="*/ 1323766 w 1890807"/>
                <a:gd name="connsiteY27" fmla="*/ 1574756 h 2016468"/>
                <a:gd name="connsiteX28" fmla="*/ 914001 w 1890807"/>
                <a:gd name="connsiteY28" fmla="*/ 1574756 h 2016468"/>
                <a:gd name="connsiteX29" fmla="*/ 914001 w 1890807"/>
                <a:gd name="connsiteY29" fmla="*/ 1382541 h 2016468"/>
                <a:gd name="connsiteX30" fmla="*/ 1039636 w 1890807"/>
                <a:gd name="connsiteY30" fmla="*/ 1228141 h 2016468"/>
                <a:gd name="connsiteX31" fmla="*/ 1008108 w 1890807"/>
                <a:gd name="connsiteY31" fmla="*/ 1196613 h 2016468"/>
                <a:gd name="connsiteX32" fmla="*/ 378124 w 1890807"/>
                <a:gd name="connsiteY32" fmla="*/ 1196613 h 2016468"/>
                <a:gd name="connsiteX33" fmla="*/ 346597 w 1890807"/>
                <a:gd name="connsiteY33" fmla="*/ 1228141 h 2016468"/>
                <a:gd name="connsiteX34" fmla="*/ 472708 w 1890807"/>
                <a:gd name="connsiteY34" fmla="*/ 1382541 h 2016468"/>
                <a:gd name="connsiteX35" fmla="*/ 472708 w 1890807"/>
                <a:gd name="connsiteY35" fmla="*/ 1574756 h 2016468"/>
                <a:gd name="connsiteX36" fmla="*/ 378124 w 1890807"/>
                <a:gd name="connsiteY36" fmla="*/ 1574756 h 2016468"/>
                <a:gd name="connsiteX37" fmla="*/ 160097 w 1890807"/>
                <a:gd name="connsiteY37" fmla="*/ 1763827 h 2016468"/>
                <a:gd name="connsiteX38" fmla="*/ 157525 w 1890807"/>
                <a:gd name="connsiteY38" fmla="*/ 1763827 h 2016468"/>
                <a:gd name="connsiteX39" fmla="*/ -18 w 1890807"/>
                <a:gd name="connsiteY39" fmla="*/ 1921466 h 2016468"/>
                <a:gd name="connsiteX40" fmla="*/ -18 w 1890807"/>
                <a:gd name="connsiteY40" fmla="*/ 1984426 h 2016468"/>
                <a:gd name="connsiteX41" fmla="*/ 31510 w 1890807"/>
                <a:gd name="connsiteY41" fmla="*/ 2015954 h 2016468"/>
                <a:gd name="connsiteX42" fmla="*/ 1859262 w 1890807"/>
                <a:gd name="connsiteY42" fmla="*/ 2015954 h 2016468"/>
                <a:gd name="connsiteX43" fmla="*/ 1890790 w 1890807"/>
                <a:gd name="connsiteY43" fmla="*/ 1984426 h 2016468"/>
                <a:gd name="connsiteX44" fmla="*/ 1890790 w 1890807"/>
                <a:gd name="connsiteY44" fmla="*/ 1921466 h 2016468"/>
                <a:gd name="connsiteX45" fmla="*/ 1733246 w 1890807"/>
                <a:gd name="connsiteY45" fmla="*/ 1763827 h 201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90807" h="2016468">
                  <a:moveTo>
                    <a:pt x="1733246" y="1763922"/>
                  </a:moveTo>
                  <a:lnTo>
                    <a:pt x="1730579" y="1763922"/>
                  </a:lnTo>
                  <a:cubicBezTo>
                    <a:pt x="1721816" y="1703705"/>
                    <a:pt x="1688593" y="1649774"/>
                    <a:pt x="1638758" y="1614856"/>
                  </a:cubicBezTo>
                  <a:cubicBezTo>
                    <a:pt x="1870139" y="1356424"/>
                    <a:pt x="1848204" y="959346"/>
                    <a:pt x="1589771" y="727974"/>
                  </a:cubicBezTo>
                  <a:cubicBezTo>
                    <a:pt x="1545108" y="687988"/>
                    <a:pt x="1494950" y="654602"/>
                    <a:pt x="1440829" y="628828"/>
                  </a:cubicBezTo>
                  <a:cubicBezTo>
                    <a:pt x="1430761" y="601253"/>
                    <a:pt x="1414463" y="576383"/>
                    <a:pt x="1393204" y="556152"/>
                  </a:cubicBezTo>
                  <a:lnTo>
                    <a:pt x="1458355" y="463093"/>
                  </a:lnTo>
                  <a:cubicBezTo>
                    <a:pt x="1488254" y="420316"/>
                    <a:pt x="1477852" y="361413"/>
                    <a:pt x="1435114" y="331458"/>
                  </a:cubicBezTo>
                  <a:lnTo>
                    <a:pt x="1471309" y="279832"/>
                  </a:lnTo>
                  <a:cubicBezTo>
                    <a:pt x="1514781" y="308797"/>
                    <a:pt x="1573503" y="297034"/>
                    <a:pt x="1602468" y="253562"/>
                  </a:cubicBezTo>
                  <a:cubicBezTo>
                    <a:pt x="1630500" y="211471"/>
                    <a:pt x="1620480" y="154778"/>
                    <a:pt x="1579703" y="124860"/>
                  </a:cubicBezTo>
                  <a:lnTo>
                    <a:pt x="1424827" y="16466"/>
                  </a:lnTo>
                  <a:cubicBezTo>
                    <a:pt x="1381983" y="-13386"/>
                    <a:pt x="1323043" y="-2851"/>
                    <a:pt x="1293191" y="39992"/>
                  </a:cubicBezTo>
                  <a:cubicBezTo>
                    <a:pt x="1263340" y="82836"/>
                    <a:pt x="1273875" y="141777"/>
                    <a:pt x="1316718" y="171628"/>
                  </a:cubicBezTo>
                  <a:lnTo>
                    <a:pt x="1280523" y="223158"/>
                  </a:lnTo>
                  <a:cubicBezTo>
                    <a:pt x="1237746" y="193259"/>
                    <a:pt x="1178844" y="203660"/>
                    <a:pt x="1148888" y="246399"/>
                  </a:cubicBezTo>
                  <a:lnTo>
                    <a:pt x="786937" y="762749"/>
                  </a:lnTo>
                  <a:cubicBezTo>
                    <a:pt x="764087" y="795487"/>
                    <a:pt x="764354" y="839073"/>
                    <a:pt x="787604" y="871525"/>
                  </a:cubicBezTo>
                  <a:lnTo>
                    <a:pt x="730454" y="953726"/>
                  </a:lnTo>
                  <a:cubicBezTo>
                    <a:pt x="720462" y="967985"/>
                    <a:pt x="723911" y="987644"/>
                    <a:pt x="738170" y="997636"/>
                  </a:cubicBezTo>
                  <a:lnTo>
                    <a:pt x="893046" y="1106126"/>
                  </a:lnTo>
                  <a:cubicBezTo>
                    <a:pt x="907343" y="1116041"/>
                    <a:pt x="926965" y="1112555"/>
                    <a:pt x="936956" y="1098315"/>
                  </a:cubicBezTo>
                  <a:lnTo>
                    <a:pt x="994106" y="1016114"/>
                  </a:lnTo>
                  <a:cubicBezTo>
                    <a:pt x="1032730" y="1026877"/>
                    <a:pt x="1073935" y="1012009"/>
                    <a:pt x="1096786" y="979062"/>
                  </a:cubicBezTo>
                  <a:lnTo>
                    <a:pt x="1178987" y="861619"/>
                  </a:lnTo>
                  <a:cubicBezTo>
                    <a:pt x="1242518" y="893413"/>
                    <a:pt x="1318575" y="886546"/>
                    <a:pt x="1375392" y="843903"/>
                  </a:cubicBezTo>
                  <a:cubicBezTo>
                    <a:pt x="1570188" y="957650"/>
                    <a:pt x="1635882" y="1207767"/>
                    <a:pt x="1522134" y="1402563"/>
                  </a:cubicBezTo>
                  <a:cubicBezTo>
                    <a:pt x="1476776" y="1480239"/>
                    <a:pt x="1407044" y="1540771"/>
                    <a:pt x="1323766" y="1574756"/>
                  </a:cubicBezTo>
                  <a:lnTo>
                    <a:pt x="914001" y="1574756"/>
                  </a:lnTo>
                  <a:lnTo>
                    <a:pt x="914001" y="1382541"/>
                  </a:lnTo>
                  <a:cubicBezTo>
                    <a:pt x="987144" y="1367301"/>
                    <a:pt x="1039588" y="1302855"/>
                    <a:pt x="1039636" y="1228141"/>
                  </a:cubicBezTo>
                  <a:cubicBezTo>
                    <a:pt x="1039636" y="1210729"/>
                    <a:pt x="1025520" y="1196613"/>
                    <a:pt x="1008108" y="1196613"/>
                  </a:cubicBezTo>
                  <a:lnTo>
                    <a:pt x="378124" y="1196613"/>
                  </a:lnTo>
                  <a:cubicBezTo>
                    <a:pt x="360713" y="1196613"/>
                    <a:pt x="346597" y="1210729"/>
                    <a:pt x="346597" y="1228141"/>
                  </a:cubicBezTo>
                  <a:cubicBezTo>
                    <a:pt x="346730" y="1302989"/>
                    <a:pt x="399394" y="1367463"/>
                    <a:pt x="472708" y="1382541"/>
                  </a:cubicBezTo>
                  <a:lnTo>
                    <a:pt x="472708" y="1574756"/>
                  </a:lnTo>
                  <a:lnTo>
                    <a:pt x="378124" y="1574756"/>
                  </a:lnTo>
                  <a:cubicBezTo>
                    <a:pt x="268606" y="1574946"/>
                    <a:pt x="175794" y="1655433"/>
                    <a:pt x="160097" y="1763827"/>
                  </a:cubicBezTo>
                  <a:lnTo>
                    <a:pt x="157525" y="1763827"/>
                  </a:lnTo>
                  <a:cubicBezTo>
                    <a:pt x="70524" y="1763932"/>
                    <a:pt x="39" y="1834464"/>
                    <a:pt x="-18" y="1921466"/>
                  </a:cubicBezTo>
                  <a:lnTo>
                    <a:pt x="-18" y="1984426"/>
                  </a:lnTo>
                  <a:cubicBezTo>
                    <a:pt x="-18" y="2001838"/>
                    <a:pt x="14098" y="2015954"/>
                    <a:pt x="31510" y="2015954"/>
                  </a:cubicBezTo>
                  <a:lnTo>
                    <a:pt x="1859262" y="2015954"/>
                  </a:lnTo>
                  <a:cubicBezTo>
                    <a:pt x="1876674" y="2015954"/>
                    <a:pt x="1890790" y="2001838"/>
                    <a:pt x="1890790" y="1984426"/>
                  </a:cubicBezTo>
                  <a:lnTo>
                    <a:pt x="1890790" y="1921466"/>
                  </a:lnTo>
                  <a:cubicBezTo>
                    <a:pt x="1890733" y="1834464"/>
                    <a:pt x="1820248" y="1763932"/>
                    <a:pt x="1733246" y="1763827"/>
                  </a:cubicBezTo>
                  <a:close/>
                </a:path>
              </a:pathLst>
            </a:custGeom>
            <a:solidFill>
              <a:srgbClr val="CC5500"/>
            </a:solidFill>
            <a:ln w="9525" cap="flat">
              <a:noFill/>
              <a:prstDash val="solid"/>
              <a:miter/>
            </a:ln>
          </p:spPr>
          <p:txBody>
            <a:bodyPr rtlCol="0" anchor="ctr"/>
            <a:lstStyle/>
            <a:p>
              <a:endParaRPr lang="en-IN" dirty="0"/>
            </a:p>
          </p:txBody>
        </p:sp>
        <p:sp>
          <p:nvSpPr>
            <p:cNvPr id="57" name="Freeform: Shape 56">
              <a:extLst>
                <a:ext uri="{FF2B5EF4-FFF2-40B4-BE49-F238E27FC236}">
                  <a16:creationId xmlns:a16="http://schemas.microsoft.com/office/drawing/2014/main" xmlns="" id="{9DB89C41-6804-34A3-2C77-F9063B8369D3}"/>
                </a:ext>
              </a:extLst>
            </p:cNvPr>
            <p:cNvSpPr/>
            <p:nvPr/>
          </p:nvSpPr>
          <p:spPr>
            <a:xfrm>
              <a:off x="11048016" y="3163832"/>
              <a:ext cx="252031" cy="252031"/>
            </a:xfrm>
            <a:custGeom>
              <a:avLst/>
              <a:gdLst>
                <a:gd name="connsiteX0" fmla="*/ 125998 w 252031"/>
                <a:gd name="connsiteY0" fmla="*/ -515 h 252031"/>
                <a:gd name="connsiteX1" fmla="*/ -18 w 252031"/>
                <a:gd name="connsiteY1" fmla="*/ 125501 h 252031"/>
                <a:gd name="connsiteX2" fmla="*/ 125998 w 252031"/>
                <a:gd name="connsiteY2" fmla="*/ 251516 h 252031"/>
                <a:gd name="connsiteX3" fmla="*/ 252013 w 252031"/>
                <a:gd name="connsiteY3" fmla="*/ 125501 h 252031"/>
                <a:gd name="connsiteX4" fmla="*/ 125998 w 252031"/>
                <a:gd name="connsiteY4" fmla="*/ -515 h 252031"/>
                <a:gd name="connsiteX5" fmla="*/ 125998 w 252031"/>
                <a:gd name="connsiteY5" fmla="*/ 157028 h 252031"/>
                <a:gd name="connsiteX6" fmla="*/ 94375 w 252031"/>
                <a:gd name="connsiteY6" fmla="*/ 125596 h 252031"/>
                <a:gd name="connsiteX7" fmla="*/ 125807 w 252031"/>
                <a:gd name="connsiteY7" fmla="*/ 93973 h 252031"/>
                <a:gd name="connsiteX8" fmla="*/ 157430 w 252031"/>
                <a:gd name="connsiteY8" fmla="*/ 125405 h 252031"/>
                <a:gd name="connsiteX9" fmla="*/ 157430 w 252031"/>
                <a:gd name="connsiteY9" fmla="*/ 125501 h 252031"/>
                <a:gd name="connsiteX10" fmla="*/ 125998 w 252031"/>
                <a:gd name="connsiteY10" fmla="*/ 157124 h 25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31" h="252031">
                  <a:moveTo>
                    <a:pt x="125998" y="-515"/>
                  </a:moveTo>
                  <a:cubicBezTo>
                    <a:pt x="56399" y="-515"/>
                    <a:pt x="-18" y="55901"/>
                    <a:pt x="-18" y="125501"/>
                  </a:cubicBezTo>
                  <a:cubicBezTo>
                    <a:pt x="-18" y="195100"/>
                    <a:pt x="56399" y="251516"/>
                    <a:pt x="125998" y="251516"/>
                  </a:cubicBezTo>
                  <a:cubicBezTo>
                    <a:pt x="195597" y="251516"/>
                    <a:pt x="252013" y="195100"/>
                    <a:pt x="252013" y="125501"/>
                  </a:cubicBezTo>
                  <a:cubicBezTo>
                    <a:pt x="251908" y="55949"/>
                    <a:pt x="195549" y="-410"/>
                    <a:pt x="125998" y="-515"/>
                  </a:cubicBezTo>
                  <a:close/>
                  <a:moveTo>
                    <a:pt x="125998" y="157028"/>
                  </a:moveTo>
                  <a:cubicBezTo>
                    <a:pt x="108586" y="157076"/>
                    <a:pt x="94432" y="143008"/>
                    <a:pt x="94375" y="125596"/>
                  </a:cubicBezTo>
                  <a:cubicBezTo>
                    <a:pt x="94318" y="108184"/>
                    <a:pt x="108395" y="94030"/>
                    <a:pt x="125807" y="93973"/>
                  </a:cubicBezTo>
                  <a:cubicBezTo>
                    <a:pt x="143219" y="93925"/>
                    <a:pt x="157373" y="107993"/>
                    <a:pt x="157430" y="125405"/>
                  </a:cubicBezTo>
                  <a:cubicBezTo>
                    <a:pt x="157430" y="125434"/>
                    <a:pt x="157430" y="125472"/>
                    <a:pt x="157430" y="125501"/>
                  </a:cubicBezTo>
                  <a:cubicBezTo>
                    <a:pt x="157487" y="142912"/>
                    <a:pt x="143409" y="157067"/>
                    <a:pt x="125998" y="157124"/>
                  </a:cubicBezTo>
                  <a:close/>
                </a:path>
              </a:pathLst>
            </a:custGeom>
            <a:solidFill>
              <a:srgbClr val="FFFFFF">
                <a:alpha val="50000"/>
              </a:srgbClr>
            </a:solidFill>
            <a:ln w="9525" cap="flat">
              <a:no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55F0F10D-8724-8A06-EF4F-CEFBCD630F0D}"/>
                </a:ext>
              </a:extLst>
            </p:cNvPr>
            <p:cNvSpPr/>
            <p:nvPr/>
          </p:nvSpPr>
          <p:spPr>
            <a:xfrm rot="18299999">
              <a:off x="11255563" y="2816876"/>
              <a:ext cx="63055" cy="63055"/>
            </a:xfrm>
            <a:custGeom>
              <a:avLst/>
              <a:gdLst>
                <a:gd name="connsiteX0" fmla="*/ -18 w 63055"/>
                <a:gd name="connsiteY0" fmla="*/ -515 h 63055"/>
                <a:gd name="connsiteX1" fmla="*/ 63038 w 63055"/>
                <a:gd name="connsiteY1" fmla="*/ -515 h 63055"/>
                <a:gd name="connsiteX2" fmla="*/ 63038 w 63055"/>
                <a:gd name="connsiteY2" fmla="*/ 62540 h 63055"/>
                <a:gd name="connsiteX3" fmla="*/ -18 w 63055"/>
                <a:gd name="connsiteY3" fmla="*/ 62540 h 63055"/>
              </a:gdLst>
              <a:ahLst/>
              <a:cxnLst>
                <a:cxn ang="0">
                  <a:pos x="connsiteX0" y="connsiteY0"/>
                </a:cxn>
                <a:cxn ang="0">
                  <a:pos x="connsiteX1" y="connsiteY1"/>
                </a:cxn>
                <a:cxn ang="0">
                  <a:pos x="connsiteX2" y="connsiteY2"/>
                </a:cxn>
                <a:cxn ang="0">
                  <a:pos x="connsiteX3" y="connsiteY3"/>
                </a:cxn>
              </a:cxnLst>
              <a:rect l="l" t="t" r="r" b="b"/>
              <a:pathLst>
                <a:path w="63055" h="63055">
                  <a:moveTo>
                    <a:pt x="-18" y="-515"/>
                  </a:moveTo>
                  <a:lnTo>
                    <a:pt x="63038" y="-515"/>
                  </a:lnTo>
                  <a:lnTo>
                    <a:pt x="63038" y="62540"/>
                  </a:lnTo>
                  <a:lnTo>
                    <a:pt x="-18" y="62540"/>
                  </a:lnTo>
                  <a:close/>
                </a:path>
              </a:pathLst>
            </a:custGeom>
            <a:solidFill>
              <a:srgbClr val="FFFFFF">
                <a:alpha val="50000"/>
              </a:srgbClr>
            </a:solidFill>
            <a:ln w="9525" cap="flat">
              <a:noFill/>
              <a:prstDash val="solid"/>
              <a:miter/>
            </a:ln>
          </p:spPr>
          <p:txBody>
            <a:bodyPr rtlCol="0" anchor="ctr"/>
            <a:lstStyle/>
            <a:p>
              <a:endParaRPr lang="en-IN"/>
            </a:p>
          </p:txBody>
        </p:sp>
        <p:sp>
          <p:nvSpPr>
            <p:cNvPr id="59" name="Freeform: Shape 58">
              <a:extLst>
                <a:ext uri="{FF2B5EF4-FFF2-40B4-BE49-F238E27FC236}">
                  <a16:creationId xmlns:a16="http://schemas.microsoft.com/office/drawing/2014/main" xmlns="" id="{0AB37896-E8B7-1E70-B9BA-4916D5519720}"/>
                </a:ext>
              </a:extLst>
            </p:cNvPr>
            <p:cNvSpPr/>
            <p:nvPr/>
          </p:nvSpPr>
          <p:spPr>
            <a:xfrm>
              <a:off x="10711212" y="3509399"/>
              <a:ext cx="139350" cy="123920"/>
            </a:xfrm>
            <a:custGeom>
              <a:avLst/>
              <a:gdLst>
                <a:gd name="connsiteX0" fmla="*/ 103251 w 139350"/>
                <a:gd name="connsiteY0" fmla="*/ 123920 h 123920"/>
                <a:gd name="connsiteX1" fmla="*/ 0 w 139350"/>
                <a:gd name="connsiteY1" fmla="*/ 51625 h 123920"/>
                <a:gd name="connsiteX2" fmla="*/ 36100 w 139350"/>
                <a:gd name="connsiteY2" fmla="*/ 0 h 123920"/>
                <a:gd name="connsiteX3" fmla="*/ 139351 w 139350"/>
                <a:gd name="connsiteY3" fmla="*/ 72295 h 123920"/>
                <a:gd name="connsiteX4" fmla="*/ 103251 w 139350"/>
                <a:gd name="connsiteY4" fmla="*/ 123920 h 123920"/>
                <a:gd name="connsiteX5" fmla="*/ 103251 w 139350"/>
                <a:gd name="connsiteY5" fmla="*/ 123920 h 12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350" h="123920">
                  <a:moveTo>
                    <a:pt x="103251" y="123920"/>
                  </a:moveTo>
                  <a:lnTo>
                    <a:pt x="0" y="51625"/>
                  </a:lnTo>
                  <a:lnTo>
                    <a:pt x="36100" y="0"/>
                  </a:lnTo>
                  <a:lnTo>
                    <a:pt x="139351" y="72295"/>
                  </a:lnTo>
                  <a:lnTo>
                    <a:pt x="103251" y="123920"/>
                  </a:lnTo>
                  <a:lnTo>
                    <a:pt x="103251" y="123920"/>
                  </a:ln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77" name="Group 76">
            <a:extLst>
              <a:ext uri="{FF2B5EF4-FFF2-40B4-BE49-F238E27FC236}">
                <a16:creationId xmlns:a16="http://schemas.microsoft.com/office/drawing/2014/main" xmlns="" id="{7CF26E6A-C295-4A62-BF05-489698952CD9}"/>
              </a:ext>
            </a:extLst>
          </p:cNvPr>
          <p:cNvGrpSpPr/>
          <p:nvPr/>
        </p:nvGrpSpPr>
        <p:grpSpPr>
          <a:xfrm>
            <a:off x="9577645" y="4099188"/>
            <a:ext cx="2016609" cy="2017703"/>
            <a:chOff x="9208782" y="-108244"/>
            <a:chExt cx="2016609" cy="2017703"/>
          </a:xfrm>
          <a:solidFill>
            <a:srgbClr val="CC5500"/>
          </a:solidFill>
        </p:grpSpPr>
        <p:sp>
          <p:nvSpPr>
            <p:cNvPr id="65" name="Freeform: Shape 64">
              <a:extLst>
                <a:ext uri="{FF2B5EF4-FFF2-40B4-BE49-F238E27FC236}">
                  <a16:creationId xmlns:a16="http://schemas.microsoft.com/office/drawing/2014/main" xmlns="" id="{740CA724-8DF4-302B-99F5-C0A29199DA25}"/>
                </a:ext>
              </a:extLst>
            </p:cNvPr>
            <p:cNvSpPr/>
            <p:nvPr/>
          </p:nvSpPr>
          <p:spPr>
            <a:xfrm>
              <a:off x="9208782" y="-108244"/>
              <a:ext cx="2016609" cy="2017703"/>
            </a:xfrm>
            <a:custGeom>
              <a:avLst/>
              <a:gdLst>
                <a:gd name="connsiteX0" fmla="*/ 1782617 w 2016609"/>
                <a:gd name="connsiteY0" fmla="*/ 1502989 h 2017703"/>
                <a:gd name="connsiteX1" fmla="*/ 1744517 w 2016609"/>
                <a:gd name="connsiteY1" fmla="*/ 1493464 h 2017703"/>
                <a:gd name="connsiteX2" fmla="*/ 1641457 w 2016609"/>
                <a:gd name="connsiteY2" fmla="*/ 1390403 h 2017703"/>
                <a:gd name="connsiteX3" fmla="*/ 1778045 w 2016609"/>
                <a:gd name="connsiteY3" fmla="*/ 1299725 h 2017703"/>
                <a:gd name="connsiteX4" fmla="*/ 1778045 w 2016609"/>
                <a:gd name="connsiteY4" fmla="*/ 952634 h 2017703"/>
                <a:gd name="connsiteX5" fmla="*/ 1683938 w 2016609"/>
                <a:gd name="connsiteY5" fmla="*/ 584017 h 2017703"/>
                <a:gd name="connsiteX6" fmla="*/ 1744517 w 2016609"/>
                <a:gd name="connsiteY6" fmla="*/ 523438 h 2017703"/>
                <a:gd name="connsiteX7" fmla="*/ 1782617 w 2016609"/>
                <a:gd name="connsiteY7" fmla="*/ 513913 h 2017703"/>
                <a:gd name="connsiteX8" fmla="*/ 1964450 w 2016609"/>
                <a:gd name="connsiteY8" fmla="*/ 471241 h 2017703"/>
                <a:gd name="connsiteX9" fmla="*/ 1964450 w 2016609"/>
                <a:gd name="connsiteY9" fmla="*/ 219971 h 2017703"/>
                <a:gd name="connsiteX10" fmla="*/ 1847768 w 2016609"/>
                <a:gd name="connsiteY10" fmla="*/ 168536 h 2017703"/>
                <a:gd name="connsiteX11" fmla="*/ 1661869 w 2016609"/>
                <a:gd name="connsiteY11" fmla="*/ 163 h 2017703"/>
                <a:gd name="connsiteX12" fmla="*/ 1545254 w 2016609"/>
                <a:gd name="connsiteY12" fmla="*/ 51855 h 2017703"/>
                <a:gd name="connsiteX13" fmla="*/ 1502868 w 2016609"/>
                <a:gd name="connsiteY13" fmla="*/ 234735 h 2017703"/>
                <a:gd name="connsiteX14" fmla="*/ 1493343 w 2016609"/>
                <a:gd name="connsiteY14" fmla="*/ 271787 h 2017703"/>
                <a:gd name="connsiteX15" fmla="*/ 1445718 w 2016609"/>
                <a:gd name="connsiteY15" fmla="*/ 319412 h 2017703"/>
                <a:gd name="connsiteX16" fmla="*/ 570370 w 2016609"/>
                <a:gd name="connsiteY16" fmla="*/ 319412 h 2017703"/>
                <a:gd name="connsiteX17" fmla="*/ 522745 w 2016609"/>
                <a:gd name="connsiteY17" fmla="*/ 271787 h 2017703"/>
                <a:gd name="connsiteX18" fmla="*/ 513220 w 2016609"/>
                <a:gd name="connsiteY18" fmla="*/ 234735 h 2017703"/>
                <a:gd name="connsiteX19" fmla="*/ 470834 w 2016609"/>
                <a:gd name="connsiteY19" fmla="*/ 51855 h 2017703"/>
                <a:gd name="connsiteX20" fmla="*/ 220289 w 2016609"/>
                <a:gd name="connsiteY20" fmla="*/ 51312 h 2017703"/>
                <a:gd name="connsiteX21" fmla="*/ 168320 w 2016609"/>
                <a:gd name="connsiteY21" fmla="*/ 168536 h 2017703"/>
                <a:gd name="connsiteX22" fmla="*/ 51639 w 2016609"/>
                <a:gd name="connsiteY22" fmla="*/ 219971 h 2017703"/>
                <a:gd name="connsiteX23" fmla="*/ 51639 w 2016609"/>
                <a:gd name="connsiteY23" fmla="*/ 471241 h 2017703"/>
                <a:gd name="connsiteX24" fmla="*/ 233471 w 2016609"/>
                <a:gd name="connsiteY24" fmla="*/ 514103 h 2017703"/>
                <a:gd name="connsiteX25" fmla="*/ 271571 w 2016609"/>
                <a:gd name="connsiteY25" fmla="*/ 523628 h 2017703"/>
                <a:gd name="connsiteX26" fmla="*/ 332150 w 2016609"/>
                <a:gd name="connsiteY26" fmla="*/ 584207 h 2017703"/>
                <a:gd name="connsiteX27" fmla="*/ 238043 w 2016609"/>
                <a:gd name="connsiteY27" fmla="*/ 952825 h 2017703"/>
                <a:gd name="connsiteX28" fmla="*/ 238043 w 2016609"/>
                <a:gd name="connsiteY28" fmla="*/ 1300107 h 2017703"/>
                <a:gd name="connsiteX29" fmla="*/ 374632 w 2016609"/>
                <a:gd name="connsiteY29" fmla="*/ 1390784 h 2017703"/>
                <a:gd name="connsiteX30" fmla="*/ 271571 w 2016609"/>
                <a:gd name="connsiteY30" fmla="*/ 1493654 h 2017703"/>
                <a:gd name="connsiteX31" fmla="*/ 233471 w 2016609"/>
                <a:gd name="connsiteY31" fmla="*/ 1503179 h 2017703"/>
                <a:gd name="connsiteX32" fmla="*/ 51639 w 2016609"/>
                <a:gd name="connsiteY32" fmla="*/ 1545851 h 2017703"/>
                <a:gd name="connsiteX33" fmla="*/ 51639 w 2016609"/>
                <a:gd name="connsiteY33" fmla="*/ 1797121 h 2017703"/>
                <a:gd name="connsiteX34" fmla="*/ 168320 w 2016609"/>
                <a:gd name="connsiteY34" fmla="*/ 1848556 h 2017703"/>
                <a:gd name="connsiteX35" fmla="*/ 354220 w 2016609"/>
                <a:gd name="connsiteY35" fmla="*/ 2016929 h 2017703"/>
                <a:gd name="connsiteX36" fmla="*/ 470834 w 2016609"/>
                <a:gd name="connsiteY36" fmla="*/ 1965237 h 2017703"/>
                <a:gd name="connsiteX37" fmla="*/ 513220 w 2016609"/>
                <a:gd name="connsiteY37" fmla="*/ 1782357 h 2017703"/>
                <a:gd name="connsiteX38" fmla="*/ 522745 w 2016609"/>
                <a:gd name="connsiteY38" fmla="*/ 1745305 h 2017703"/>
                <a:gd name="connsiteX39" fmla="*/ 537224 w 2016609"/>
                <a:gd name="connsiteY39" fmla="*/ 1730827 h 2017703"/>
                <a:gd name="connsiteX40" fmla="*/ 1478675 w 2016609"/>
                <a:gd name="connsiteY40" fmla="*/ 1730827 h 2017703"/>
                <a:gd name="connsiteX41" fmla="*/ 1493153 w 2016609"/>
                <a:gd name="connsiteY41" fmla="*/ 1745305 h 2017703"/>
                <a:gd name="connsiteX42" fmla="*/ 1502678 w 2016609"/>
                <a:gd name="connsiteY42" fmla="*/ 1782357 h 2017703"/>
                <a:gd name="connsiteX43" fmla="*/ 1545064 w 2016609"/>
                <a:gd name="connsiteY43" fmla="*/ 1965237 h 2017703"/>
                <a:gd name="connsiteX44" fmla="*/ 1795609 w 2016609"/>
                <a:gd name="connsiteY44" fmla="*/ 1965780 h 2017703"/>
                <a:gd name="connsiteX45" fmla="*/ 1847578 w 2016609"/>
                <a:gd name="connsiteY45" fmla="*/ 1848556 h 2017703"/>
                <a:gd name="connsiteX46" fmla="*/ 1964259 w 2016609"/>
                <a:gd name="connsiteY46" fmla="*/ 1797121 h 2017703"/>
                <a:gd name="connsiteX47" fmla="*/ 1964259 w 2016609"/>
                <a:gd name="connsiteY47" fmla="*/ 1545851 h 2017703"/>
                <a:gd name="connsiteX48" fmla="*/ 1782617 w 2016609"/>
                <a:gd name="connsiteY48" fmla="*/ 1502989 h 2017703"/>
                <a:gd name="connsiteX49" fmla="*/ 1576496 w 2016609"/>
                <a:gd name="connsiteY49" fmla="*/ 355512 h 2017703"/>
                <a:gd name="connsiteX50" fmla="*/ 1614596 w 2016609"/>
                <a:gd name="connsiteY50" fmla="*/ 197588 h 2017703"/>
                <a:gd name="connsiteX51" fmla="*/ 1627931 w 2016609"/>
                <a:gd name="connsiteY51" fmla="*/ 136056 h 2017703"/>
                <a:gd name="connsiteX52" fmla="*/ 1627931 w 2016609"/>
                <a:gd name="connsiteY52" fmla="*/ 136056 h 2017703"/>
                <a:gd name="connsiteX53" fmla="*/ 1712132 w 2016609"/>
                <a:gd name="connsiteY53" fmla="*/ 135485 h 2017703"/>
                <a:gd name="connsiteX54" fmla="*/ 1712704 w 2016609"/>
                <a:gd name="connsiteY54" fmla="*/ 219686 h 2017703"/>
                <a:gd name="connsiteX55" fmla="*/ 1712704 w 2016609"/>
                <a:gd name="connsiteY55" fmla="*/ 220162 h 2017703"/>
                <a:gd name="connsiteX56" fmla="*/ 1795857 w 2016609"/>
                <a:gd name="connsiteY56" fmla="*/ 304172 h 2017703"/>
                <a:gd name="connsiteX57" fmla="*/ 1796333 w 2016609"/>
                <a:gd name="connsiteY57" fmla="*/ 303696 h 2017703"/>
                <a:gd name="connsiteX58" fmla="*/ 1838910 w 2016609"/>
                <a:gd name="connsiteY58" fmla="*/ 286932 h 2017703"/>
                <a:gd name="connsiteX59" fmla="*/ 1880153 w 2016609"/>
                <a:gd name="connsiteY59" fmla="*/ 303506 h 2017703"/>
                <a:gd name="connsiteX60" fmla="*/ 1880153 w 2016609"/>
                <a:gd name="connsiteY60" fmla="*/ 303506 h 2017703"/>
                <a:gd name="connsiteX61" fmla="*/ 1880153 w 2016609"/>
                <a:gd name="connsiteY61" fmla="*/ 387707 h 2017703"/>
                <a:gd name="connsiteX62" fmla="*/ 1818336 w 2016609"/>
                <a:gd name="connsiteY62" fmla="*/ 401613 h 2017703"/>
                <a:gd name="connsiteX63" fmla="*/ 1660221 w 2016609"/>
                <a:gd name="connsiteY63" fmla="*/ 439713 h 2017703"/>
                <a:gd name="connsiteX64" fmla="*/ 1616978 w 2016609"/>
                <a:gd name="connsiteY64" fmla="*/ 482861 h 2017703"/>
                <a:gd name="connsiteX65" fmla="*/ 1537063 w 2016609"/>
                <a:gd name="connsiteY65" fmla="*/ 394374 h 2017703"/>
                <a:gd name="connsiteX66" fmla="*/ 354820 w 2016609"/>
                <a:gd name="connsiteY66" fmla="*/ 439903 h 2017703"/>
                <a:gd name="connsiteX67" fmla="*/ 196705 w 2016609"/>
                <a:gd name="connsiteY67" fmla="*/ 401803 h 2017703"/>
                <a:gd name="connsiteX68" fmla="*/ 134983 w 2016609"/>
                <a:gd name="connsiteY68" fmla="*/ 387897 h 2017703"/>
                <a:gd name="connsiteX69" fmla="*/ 134973 w 2016609"/>
                <a:gd name="connsiteY69" fmla="*/ 303706 h 2017703"/>
                <a:gd name="connsiteX70" fmla="*/ 134983 w 2016609"/>
                <a:gd name="connsiteY70" fmla="*/ 303696 h 2017703"/>
                <a:gd name="connsiteX71" fmla="*/ 134983 w 2016609"/>
                <a:gd name="connsiteY71" fmla="*/ 303696 h 2017703"/>
                <a:gd name="connsiteX72" fmla="*/ 176226 w 2016609"/>
                <a:gd name="connsiteY72" fmla="*/ 287123 h 2017703"/>
                <a:gd name="connsiteX73" fmla="*/ 176226 w 2016609"/>
                <a:gd name="connsiteY73" fmla="*/ 287123 h 2017703"/>
                <a:gd name="connsiteX74" fmla="*/ 218422 w 2016609"/>
                <a:gd name="connsiteY74" fmla="*/ 303886 h 2017703"/>
                <a:gd name="connsiteX75" fmla="*/ 218898 w 2016609"/>
                <a:gd name="connsiteY75" fmla="*/ 304363 h 2017703"/>
                <a:gd name="connsiteX76" fmla="*/ 302051 w 2016609"/>
                <a:gd name="connsiteY76" fmla="*/ 220352 h 2017703"/>
                <a:gd name="connsiteX77" fmla="*/ 301575 w 2016609"/>
                <a:gd name="connsiteY77" fmla="*/ 219876 h 2017703"/>
                <a:gd name="connsiteX78" fmla="*/ 285192 w 2016609"/>
                <a:gd name="connsiteY78" fmla="*/ 178823 h 2017703"/>
                <a:gd name="connsiteX79" fmla="*/ 343733 w 2016609"/>
                <a:gd name="connsiteY79" fmla="*/ 118873 h 2017703"/>
                <a:gd name="connsiteX80" fmla="*/ 386347 w 2016609"/>
                <a:gd name="connsiteY80" fmla="*/ 136247 h 2017703"/>
                <a:gd name="connsiteX81" fmla="*/ 386347 w 2016609"/>
                <a:gd name="connsiteY81" fmla="*/ 136247 h 2017703"/>
                <a:gd name="connsiteX82" fmla="*/ 399778 w 2016609"/>
                <a:gd name="connsiteY82" fmla="*/ 197778 h 2017703"/>
                <a:gd name="connsiteX83" fmla="*/ 437878 w 2016609"/>
                <a:gd name="connsiteY83" fmla="*/ 355703 h 2017703"/>
                <a:gd name="connsiteX84" fmla="*/ 476835 w 2016609"/>
                <a:gd name="connsiteY84" fmla="*/ 394755 h 2017703"/>
                <a:gd name="connsiteX85" fmla="*/ 396920 w 2016609"/>
                <a:gd name="connsiteY85" fmla="*/ 483242 h 2017703"/>
                <a:gd name="connsiteX86" fmla="*/ 439021 w 2016609"/>
                <a:gd name="connsiteY86" fmla="*/ 1661580 h 2017703"/>
                <a:gd name="connsiteX87" fmla="*/ 400921 w 2016609"/>
                <a:gd name="connsiteY87" fmla="*/ 1819505 h 2017703"/>
                <a:gd name="connsiteX88" fmla="*/ 387491 w 2016609"/>
                <a:gd name="connsiteY88" fmla="*/ 1881036 h 2017703"/>
                <a:gd name="connsiteX89" fmla="*/ 387491 w 2016609"/>
                <a:gd name="connsiteY89" fmla="*/ 1881036 h 2017703"/>
                <a:gd name="connsiteX90" fmla="*/ 303975 w 2016609"/>
                <a:gd name="connsiteY90" fmla="*/ 1881750 h 2017703"/>
                <a:gd name="connsiteX91" fmla="*/ 286335 w 2016609"/>
                <a:gd name="connsiteY91" fmla="*/ 1838364 h 2017703"/>
                <a:gd name="connsiteX92" fmla="*/ 302718 w 2016609"/>
                <a:gd name="connsiteY92" fmla="*/ 1797407 h 2017703"/>
                <a:gd name="connsiteX93" fmla="*/ 303194 w 2016609"/>
                <a:gd name="connsiteY93" fmla="*/ 1796930 h 2017703"/>
                <a:gd name="connsiteX94" fmla="*/ 220041 w 2016609"/>
                <a:gd name="connsiteY94" fmla="*/ 1712920 h 2017703"/>
                <a:gd name="connsiteX95" fmla="*/ 219565 w 2016609"/>
                <a:gd name="connsiteY95" fmla="*/ 1712920 h 2017703"/>
                <a:gd name="connsiteX96" fmla="*/ 177369 w 2016609"/>
                <a:gd name="connsiteY96" fmla="*/ 1729779 h 2017703"/>
                <a:gd name="connsiteX97" fmla="*/ 177369 w 2016609"/>
                <a:gd name="connsiteY97" fmla="*/ 1729779 h 2017703"/>
                <a:gd name="connsiteX98" fmla="*/ 136126 w 2016609"/>
                <a:gd name="connsiteY98" fmla="*/ 1713110 h 2017703"/>
                <a:gd name="connsiteX99" fmla="*/ 136126 w 2016609"/>
                <a:gd name="connsiteY99" fmla="*/ 1713110 h 2017703"/>
                <a:gd name="connsiteX100" fmla="*/ 136126 w 2016609"/>
                <a:gd name="connsiteY100" fmla="*/ 1628909 h 2017703"/>
                <a:gd name="connsiteX101" fmla="*/ 197943 w 2016609"/>
                <a:gd name="connsiteY101" fmla="*/ 1615003 h 2017703"/>
                <a:gd name="connsiteX102" fmla="*/ 356058 w 2016609"/>
                <a:gd name="connsiteY102" fmla="*/ 1576903 h 2017703"/>
                <a:gd name="connsiteX103" fmla="*/ 475978 w 2016609"/>
                <a:gd name="connsiteY103" fmla="*/ 1457078 h 2017703"/>
                <a:gd name="connsiteX104" fmla="*/ 475978 w 2016609"/>
                <a:gd name="connsiteY104" fmla="*/ 1625576 h 2017703"/>
                <a:gd name="connsiteX105" fmla="*/ 1422668 w 2016609"/>
                <a:gd name="connsiteY105" fmla="*/ 1626242 h 2017703"/>
                <a:gd name="connsiteX106" fmla="*/ 1304177 w 2016609"/>
                <a:gd name="connsiteY106" fmla="*/ 1671200 h 2017703"/>
                <a:gd name="connsiteX107" fmla="*/ 1304177 w 2016609"/>
                <a:gd name="connsiteY107" fmla="*/ 1405929 h 2017703"/>
                <a:gd name="connsiteX108" fmla="*/ 1185971 w 2016609"/>
                <a:gd name="connsiteY108" fmla="*/ 1405929 h 2017703"/>
                <a:gd name="connsiteX109" fmla="*/ 1185971 w 2016609"/>
                <a:gd name="connsiteY109" fmla="*/ 1699871 h 2017703"/>
                <a:gd name="connsiteX110" fmla="*/ 1066813 w 2016609"/>
                <a:gd name="connsiteY110" fmla="*/ 1713968 h 2017703"/>
                <a:gd name="connsiteX111" fmla="*/ 1066813 w 2016609"/>
                <a:gd name="connsiteY111" fmla="*/ 1405929 h 2017703"/>
                <a:gd name="connsiteX112" fmla="*/ 948703 w 2016609"/>
                <a:gd name="connsiteY112" fmla="*/ 1405929 h 2017703"/>
                <a:gd name="connsiteX113" fmla="*/ 948703 w 2016609"/>
                <a:gd name="connsiteY113" fmla="*/ 1713968 h 2017703"/>
                <a:gd name="connsiteX114" fmla="*/ 829546 w 2016609"/>
                <a:gd name="connsiteY114" fmla="*/ 1699871 h 2017703"/>
                <a:gd name="connsiteX115" fmla="*/ 829546 w 2016609"/>
                <a:gd name="connsiteY115" fmla="*/ 1405929 h 2017703"/>
                <a:gd name="connsiteX116" fmla="*/ 711721 w 2016609"/>
                <a:gd name="connsiteY116" fmla="*/ 1405929 h 2017703"/>
                <a:gd name="connsiteX117" fmla="*/ 711721 w 2016609"/>
                <a:gd name="connsiteY117" fmla="*/ 1671200 h 2017703"/>
                <a:gd name="connsiteX118" fmla="*/ 593230 w 2016609"/>
                <a:gd name="connsiteY118" fmla="*/ 1626242 h 2017703"/>
                <a:gd name="connsiteX119" fmla="*/ 593230 w 2016609"/>
                <a:gd name="connsiteY119" fmla="*/ 1393833 h 2017703"/>
                <a:gd name="connsiteX120" fmla="*/ 356249 w 2016609"/>
                <a:gd name="connsiteY120" fmla="*/ 1236575 h 2017703"/>
                <a:gd name="connsiteX121" fmla="*/ 356249 w 2016609"/>
                <a:gd name="connsiteY121" fmla="*/ 952634 h 2017703"/>
                <a:gd name="connsiteX122" fmla="*/ 1008139 w 2016609"/>
                <a:gd name="connsiteY122" fmla="*/ 300743 h 2017703"/>
                <a:gd name="connsiteX123" fmla="*/ 1660030 w 2016609"/>
                <a:gd name="connsiteY123" fmla="*/ 952634 h 2017703"/>
                <a:gd name="connsiteX124" fmla="*/ 1660030 w 2016609"/>
                <a:gd name="connsiteY124" fmla="*/ 1236575 h 2017703"/>
                <a:gd name="connsiteX125" fmla="*/ 1423049 w 2016609"/>
                <a:gd name="connsiteY125" fmla="*/ 1393833 h 2017703"/>
                <a:gd name="connsiteX126" fmla="*/ 1881296 w 2016609"/>
                <a:gd name="connsiteY126" fmla="*/ 1713491 h 2017703"/>
                <a:gd name="connsiteX127" fmla="*/ 1881296 w 2016609"/>
                <a:gd name="connsiteY127" fmla="*/ 1713491 h 2017703"/>
                <a:gd name="connsiteX128" fmla="*/ 1840053 w 2016609"/>
                <a:gd name="connsiteY128" fmla="*/ 1730160 h 2017703"/>
                <a:gd name="connsiteX129" fmla="*/ 1797476 w 2016609"/>
                <a:gd name="connsiteY129" fmla="*/ 1713396 h 2017703"/>
                <a:gd name="connsiteX130" fmla="*/ 1797000 w 2016609"/>
                <a:gd name="connsiteY130" fmla="*/ 1712920 h 2017703"/>
                <a:gd name="connsiteX131" fmla="*/ 1713847 w 2016609"/>
                <a:gd name="connsiteY131" fmla="*/ 1796930 h 2017703"/>
                <a:gd name="connsiteX132" fmla="*/ 1713847 w 2016609"/>
                <a:gd name="connsiteY132" fmla="*/ 1797407 h 2017703"/>
                <a:gd name="connsiteX133" fmla="*/ 1730230 w 2016609"/>
                <a:gd name="connsiteY133" fmla="*/ 1838364 h 2017703"/>
                <a:gd name="connsiteX134" fmla="*/ 1671794 w 2016609"/>
                <a:gd name="connsiteY134" fmla="*/ 1898410 h 2017703"/>
                <a:gd name="connsiteX135" fmla="*/ 1629074 w 2016609"/>
                <a:gd name="connsiteY135" fmla="*/ 1881036 h 2017703"/>
                <a:gd name="connsiteX136" fmla="*/ 1629074 w 2016609"/>
                <a:gd name="connsiteY136" fmla="*/ 1881036 h 2017703"/>
                <a:gd name="connsiteX137" fmla="*/ 1615739 w 2016609"/>
                <a:gd name="connsiteY137" fmla="*/ 1819505 h 2017703"/>
                <a:gd name="connsiteX138" fmla="*/ 1577639 w 2016609"/>
                <a:gd name="connsiteY138" fmla="*/ 1661580 h 2017703"/>
                <a:gd name="connsiteX139" fmla="*/ 1541920 w 2016609"/>
                <a:gd name="connsiteY139" fmla="*/ 1625861 h 2017703"/>
                <a:gd name="connsiteX140" fmla="*/ 1541920 w 2016609"/>
                <a:gd name="connsiteY140" fmla="*/ 1457364 h 2017703"/>
                <a:gd name="connsiteX141" fmla="*/ 1661078 w 2016609"/>
                <a:gd name="connsiteY141" fmla="*/ 1577379 h 2017703"/>
                <a:gd name="connsiteX142" fmla="*/ 1819193 w 2016609"/>
                <a:gd name="connsiteY142" fmla="*/ 1615479 h 2017703"/>
                <a:gd name="connsiteX143" fmla="*/ 1880915 w 2016609"/>
                <a:gd name="connsiteY143" fmla="*/ 1629386 h 2017703"/>
                <a:gd name="connsiteX144" fmla="*/ 1881296 w 2016609"/>
                <a:gd name="connsiteY144" fmla="*/ 1713491 h 20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2016609" h="2017703">
                  <a:moveTo>
                    <a:pt x="1782617" y="1502989"/>
                  </a:moveTo>
                  <a:cubicBezTo>
                    <a:pt x="1769139" y="1507313"/>
                    <a:pt x="1754376" y="1503618"/>
                    <a:pt x="1744517" y="1493464"/>
                  </a:cubicBezTo>
                  <a:lnTo>
                    <a:pt x="1641457" y="1390403"/>
                  </a:lnTo>
                  <a:lnTo>
                    <a:pt x="1778045" y="1299725"/>
                  </a:lnTo>
                  <a:lnTo>
                    <a:pt x="1778045" y="952634"/>
                  </a:lnTo>
                  <a:cubicBezTo>
                    <a:pt x="1778217" y="823799"/>
                    <a:pt x="1745851" y="697002"/>
                    <a:pt x="1683938" y="584017"/>
                  </a:cubicBezTo>
                  <a:lnTo>
                    <a:pt x="1744517" y="523438"/>
                  </a:lnTo>
                  <a:cubicBezTo>
                    <a:pt x="1754376" y="513284"/>
                    <a:pt x="1769139" y="509588"/>
                    <a:pt x="1782617" y="513913"/>
                  </a:cubicBezTo>
                  <a:cubicBezTo>
                    <a:pt x="1846454" y="534477"/>
                    <a:pt x="1916424" y="518056"/>
                    <a:pt x="1964450" y="471241"/>
                  </a:cubicBezTo>
                  <a:cubicBezTo>
                    <a:pt x="2033649" y="401775"/>
                    <a:pt x="2033649" y="289437"/>
                    <a:pt x="1964450" y="219971"/>
                  </a:cubicBezTo>
                  <a:cubicBezTo>
                    <a:pt x="1933455" y="188691"/>
                    <a:pt x="1891764" y="170308"/>
                    <a:pt x="1847768" y="168536"/>
                  </a:cubicBezTo>
                  <a:cubicBezTo>
                    <a:pt x="1842929" y="70705"/>
                    <a:pt x="1759700" y="-4676"/>
                    <a:pt x="1661869" y="163"/>
                  </a:cubicBezTo>
                  <a:cubicBezTo>
                    <a:pt x="1617930" y="2335"/>
                    <a:pt x="1576372" y="20756"/>
                    <a:pt x="1545254" y="51855"/>
                  </a:cubicBezTo>
                  <a:cubicBezTo>
                    <a:pt x="1497667" y="99890"/>
                    <a:pt x="1481256" y="170670"/>
                    <a:pt x="1502868" y="234735"/>
                  </a:cubicBezTo>
                  <a:cubicBezTo>
                    <a:pt x="1506830" y="247899"/>
                    <a:pt x="1503163" y="262167"/>
                    <a:pt x="1493343" y="271787"/>
                  </a:cubicBezTo>
                  <a:lnTo>
                    <a:pt x="1445718" y="319412"/>
                  </a:lnTo>
                  <a:cubicBezTo>
                    <a:pt x="1182514" y="136771"/>
                    <a:pt x="833575" y="136771"/>
                    <a:pt x="570370" y="319412"/>
                  </a:cubicBezTo>
                  <a:lnTo>
                    <a:pt x="522745" y="271787"/>
                  </a:lnTo>
                  <a:cubicBezTo>
                    <a:pt x="512925" y="262167"/>
                    <a:pt x="509258" y="247899"/>
                    <a:pt x="513220" y="234735"/>
                  </a:cubicBezTo>
                  <a:cubicBezTo>
                    <a:pt x="534833" y="170670"/>
                    <a:pt x="518431" y="99890"/>
                    <a:pt x="470834" y="51855"/>
                  </a:cubicBezTo>
                  <a:cubicBezTo>
                    <a:pt x="401797" y="-17477"/>
                    <a:pt x="289621" y="-17725"/>
                    <a:pt x="220289" y="51312"/>
                  </a:cubicBezTo>
                  <a:cubicBezTo>
                    <a:pt x="188932" y="82526"/>
                    <a:pt x="170397" y="124340"/>
                    <a:pt x="168320" y="168536"/>
                  </a:cubicBezTo>
                  <a:cubicBezTo>
                    <a:pt x="124324" y="170308"/>
                    <a:pt x="82633" y="188691"/>
                    <a:pt x="51639" y="219971"/>
                  </a:cubicBezTo>
                  <a:cubicBezTo>
                    <a:pt x="-17560" y="289437"/>
                    <a:pt x="-17560" y="401775"/>
                    <a:pt x="51639" y="471241"/>
                  </a:cubicBezTo>
                  <a:cubicBezTo>
                    <a:pt x="99616" y="518123"/>
                    <a:pt x="169597" y="534620"/>
                    <a:pt x="233471" y="514103"/>
                  </a:cubicBezTo>
                  <a:cubicBezTo>
                    <a:pt x="246949" y="509779"/>
                    <a:pt x="261713" y="513475"/>
                    <a:pt x="271571" y="523628"/>
                  </a:cubicBezTo>
                  <a:lnTo>
                    <a:pt x="332150" y="584207"/>
                  </a:lnTo>
                  <a:cubicBezTo>
                    <a:pt x="270238" y="697193"/>
                    <a:pt x="237872" y="823990"/>
                    <a:pt x="238043" y="952825"/>
                  </a:cubicBezTo>
                  <a:lnTo>
                    <a:pt x="238043" y="1300107"/>
                  </a:lnTo>
                  <a:lnTo>
                    <a:pt x="374632" y="1390784"/>
                  </a:lnTo>
                  <a:lnTo>
                    <a:pt x="271571" y="1493654"/>
                  </a:lnTo>
                  <a:cubicBezTo>
                    <a:pt x="261713" y="1503808"/>
                    <a:pt x="246949" y="1507504"/>
                    <a:pt x="233471" y="1503179"/>
                  </a:cubicBezTo>
                  <a:cubicBezTo>
                    <a:pt x="169635" y="1482615"/>
                    <a:pt x="99664" y="1499036"/>
                    <a:pt x="51639" y="1545851"/>
                  </a:cubicBezTo>
                  <a:cubicBezTo>
                    <a:pt x="-17560" y="1615317"/>
                    <a:pt x="-17560" y="1727655"/>
                    <a:pt x="51639" y="1797121"/>
                  </a:cubicBezTo>
                  <a:cubicBezTo>
                    <a:pt x="82633" y="1828401"/>
                    <a:pt x="124324" y="1846784"/>
                    <a:pt x="168320" y="1848556"/>
                  </a:cubicBezTo>
                  <a:cubicBezTo>
                    <a:pt x="173159" y="1946387"/>
                    <a:pt x="256388" y="2021768"/>
                    <a:pt x="354220" y="2016929"/>
                  </a:cubicBezTo>
                  <a:cubicBezTo>
                    <a:pt x="398159" y="2014758"/>
                    <a:pt x="439716" y="1996336"/>
                    <a:pt x="470834" y="1965237"/>
                  </a:cubicBezTo>
                  <a:cubicBezTo>
                    <a:pt x="518402" y="1917193"/>
                    <a:pt x="534804" y="1846432"/>
                    <a:pt x="513220" y="1782357"/>
                  </a:cubicBezTo>
                  <a:cubicBezTo>
                    <a:pt x="509258" y="1769194"/>
                    <a:pt x="512925" y="1754925"/>
                    <a:pt x="522745" y="1745305"/>
                  </a:cubicBezTo>
                  <a:lnTo>
                    <a:pt x="537224" y="1730827"/>
                  </a:lnTo>
                  <a:cubicBezTo>
                    <a:pt x="835746" y="1869378"/>
                    <a:pt x="1180152" y="1869378"/>
                    <a:pt x="1478675" y="1730827"/>
                  </a:cubicBezTo>
                  <a:lnTo>
                    <a:pt x="1493153" y="1745305"/>
                  </a:lnTo>
                  <a:cubicBezTo>
                    <a:pt x="1502973" y="1754925"/>
                    <a:pt x="1506640" y="1769194"/>
                    <a:pt x="1502678" y="1782357"/>
                  </a:cubicBezTo>
                  <a:cubicBezTo>
                    <a:pt x="1481094" y="1846432"/>
                    <a:pt x="1497496" y="1917193"/>
                    <a:pt x="1545064" y="1965237"/>
                  </a:cubicBezTo>
                  <a:cubicBezTo>
                    <a:pt x="1614101" y="2034570"/>
                    <a:pt x="1726277" y="2034818"/>
                    <a:pt x="1795609" y="1965780"/>
                  </a:cubicBezTo>
                  <a:cubicBezTo>
                    <a:pt x="1826966" y="1934567"/>
                    <a:pt x="1845501" y="1892752"/>
                    <a:pt x="1847578" y="1848556"/>
                  </a:cubicBezTo>
                  <a:cubicBezTo>
                    <a:pt x="1891564" y="1846737"/>
                    <a:pt x="1933246" y="1828363"/>
                    <a:pt x="1964259" y="1797121"/>
                  </a:cubicBezTo>
                  <a:cubicBezTo>
                    <a:pt x="2033458" y="1727655"/>
                    <a:pt x="2033458" y="1615317"/>
                    <a:pt x="1964259" y="1545851"/>
                  </a:cubicBezTo>
                  <a:cubicBezTo>
                    <a:pt x="1916320" y="1499036"/>
                    <a:pt x="1846435" y="1482548"/>
                    <a:pt x="1782617" y="1502989"/>
                  </a:cubicBezTo>
                  <a:close/>
                  <a:moveTo>
                    <a:pt x="1576496" y="355512"/>
                  </a:moveTo>
                  <a:cubicBezTo>
                    <a:pt x="1617787" y="314164"/>
                    <a:pt x="1632484" y="253214"/>
                    <a:pt x="1614596" y="197588"/>
                  </a:cubicBezTo>
                  <a:cubicBezTo>
                    <a:pt x="1607262" y="176195"/>
                    <a:pt x="1612396" y="152496"/>
                    <a:pt x="1627931" y="136056"/>
                  </a:cubicBezTo>
                  <a:lnTo>
                    <a:pt x="1627931" y="136056"/>
                  </a:lnTo>
                  <a:cubicBezTo>
                    <a:pt x="1651029" y="112644"/>
                    <a:pt x="1688720" y="112387"/>
                    <a:pt x="1712132" y="135485"/>
                  </a:cubicBezTo>
                  <a:cubicBezTo>
                    <a:pt x="1735545" y="158583"/>
                    <a:pt x="1735802" y="196273"/>
                    <a:pt x="1712704" y="219686"/>
                  </a:cubicBezTo>
                  <a:lnTo>
                    <a:pt x="1712704" y="220162"/>
                  </a:lnTo>
                  <a:lnTo>
                    <a:pt x="1795857" y="304172"/>
                  </a:lnTo>
                  <a:lnTo>
                    <a:pt x="1796333" y="303696"/>
                  </a:lnTo>
                  <a:cubicBezTo>
                    <a:pt x="1807773" y="292742"/>
                    <a:pt x="1823070" y="286722"/>
                    <a:pt x="1838910" y="286932"/>
                  </a:cubicBezTo>
                  <a:cubicBezTo>
                    <a:pt x="1854293" y="286846"/>
                    <a:pt x="1869104" y="292790"/>
                    <a:pt x="1880153" y="303506"/>
                  </a:cubicBezTo>
                  <a:lnTo>
                    <a:pt x="1880153" y="303506"/>
                  </a:lnTo>
                  <a:cubicBezTo>
                    <a:pt x="1903356" y="326775"/>
                    <a:pt x="1903356" y="364437"/>
                    <a:pt x="1880153" y="387707"/>
                  </a:cubicBezTo>
                  <a:cubicBezTo>
                    <a:pt x="1863723" y="403451"/>
                    <a:pt x="1839929" y="408805"/>
                    <a:pt x="1818336" y="401613"/>
                  </a:cubicBezTo>
                  <a:cubicBezTo>
                    <a:pt x="1762663" y="383392"/>
                    <a:pt x="1701483" y="398137"/>
                    <a:pt x="1660221" y="439713"/>
                  </a:cubicBezTo>
                  <a:lnTo>
                    <a:pt x="1616978" y="482861"/>
                  </a:lnTo>
                  <a:cubicBezTo>
                    <a:pt x="1592632" y="451372"/>
                    <a:pt x="1565914" y="421796"/>
                    <a:pt x="1537063" y="394374"/>
                  </a:cubicBezTo>
                  <a:close/>
                  <a:moveTo>
                    <a:pt x="354820" y="439903"/>
                  </a:moveTo>
                  <a:cubicBezTo>
                    <a:pt x="313557" y="398327"/>
                    <a:pt x="252378" y="383582"/>
                    <a:pt x="196705" y="401803"/>
                  </a:cubicBezTo>
                  <a:cubicBezTo>
                    <a:pt x="175140" y="408995"/>
                    <a:pt x="151375" y="403642"/>
                    <a:pt x="134983" y="387897"/>
                  </a:cubicBezTo>
                  <a:cubicBezTo>
                    <a:pt x="111732" y="364656"/>
                    <a:pt x="111723" y="326956"/>
                    <a:pt x="134973" y="303706"/>
                  </a:cubicBezTo>
                  <a:cubicBezTo>
                    <a:pt x="134973" y="303706"/>
                    <a:pt x="134983" y="303696"/>
                    <a:pt x="134983" y="303696"/>
                  </a:cubicBezTo>
                  <a:lnTo>
                    <a:pt x="134983" y="303696"/>
                  </a:lnTo>
                  <a:cubicBezTo>
                    <a:pt x="146032" y="292980"/>
                    <a:pt x="160843" y="287037"/>
                    <a:pt x="176226" y="287123"/>
                  </a:cubicBezTo>
                  <a:lnTo>
                    <a:pt x="176226" y="287123"/>
                  </a:lnTo>
                  <a:cubicBezTo>
                    <a:pt x="191952" y="286951"/>
                    <a:pt x="207106" y="292971"/>
                    <a:pt x="218422" y="303886"/>
                  </a:cubicBezTo>
                  <a:lnTo>
                    <a:pt x="218898" y="304363"/>
                  </a:lnTo>
                  <a:lnTo>
                    <a:pt x="302051" y="220352"/>
                  </a:lnTo>
                  <a:lnTo>
                    <a:pt x="301575" y="219876"/>
                  </a:lnTo>
                  <a:cubicBezTo>
                    <a:pt x="290935" y="208875"/>
                    <a:pt x="285049" y="194130"/>
                    <a:pt x="285192" y="178823"/>
                  </a:cubicBezTo>
                  <a:cubicBezTo>
                    <a:pt x="284802" y="146105"/>
                    <a:pt x="311014" y="119263"/>
                    <a:pt x="343733" y="118873"/>
                  </a:cubicBezTo>
                  <a:cubicBezTo>
                    <a:pt x="359697" y="118682"/>
                    <a:pt x="375060" y="124950"/>
                    <a:pt x="386347" y="136247"/>
                  </a:cubicBezTo>
                  <a:lnTo>
                    <a:pt x="386347" y="136247"/>
                  </a:lnTo>
                  <a:cubicBezTo>
                    <a:pt x="401949" y="152649"/>
                    <a:pt x="407131" y="176366"/>
                    <a:pt x="399778" y="197778"/>
                  </a:cubicBezTo>
                  <a:cubicBezTo>
                    <a:pt x="381814" y="253395"/>
                    <a:pt x="396530" y="314393"/>
                    <a:pt x="437878" y="355703"/>
                  </a:cubicBezTo>
                  <a:lnTo>
                    <a:pt x="476835" y="394755"/>
                  </a:lnTo>
                  <a:cubicBezTo>
                    <a:pt x="447984" y="422178"/>
                    <a:pt x="421266" y="451753"/>
                    <a:pt x="396920" y="483242"/>
                  </a:cubicBezTo>
                  <a:close/>
                  <a:moveTo>
                    <a:pt x="439021" y="1661580"/>
                  </a:moveTo>
                  <a:cubicBezTo>
                    <a:pt x="397654" y="1702881"/>
                    <a:pt x="382937" y="1763888"/>
                    <a:pt x="400921" y="1819505"/>
                  </a:cubicBezTo>
                  <a:cubicBezTo>
                    <a:pt x="408274" y="1840917"/>
                    <a:pt x="403093" y="1864634"/>
                    <a:pt x="387491" y="1881036"/>
                  </a:cubicBezTo>
                  <a:lnTo>
                    <a:pt x="387491" y="1881036"/>
                  </a:lnTo>
                  <a:cubicBezTo>
                    <a:pt x="364630" y="1904296"/>
                    <a:pt x="327235" y="1904611"/>
                    <a:pt x="303975" y="1881750"/>
                  </a:cubicBezTo>
                  <a:cubicBezTo>
                    <a:pt x="292364" y="1870339"/>
                    <a:pt x="285983" y="1854642"/>
                    <a:pt x="286335" y="1838364"/>
                  </a:cubicBezTo>
                  <a:cubicBezTo>
                    <a:pt x="286211" y="1823086"/>
                    <a:pt x="292098" y="1808380"/>
                    <a:pt x="302718" y="1797407"/>
                  </a:cubicBezTo>
                  <a:lnTo>
                    <a:pt x="303194" y="1796930"/>
                  </a:lnTo>
                  <a:lnTo>
                    <a:pt x="220041" y="1712920"/>
                  </a:lnTo>
                  <a:lnTo>
                    <a:pt x="219565" y="1712920"/>
                  </a:lnTo>
                  <a:cubicBezTo>
                    <a:pt x="208287" y="1723902"/>
                    <a:pt x="193114" y="1729970"/>
                    <a:pt x="177369" y="1729779"/>
                  </a:cubicBezTo>
                  <a:lnTo>
                    <a:pt x="177369" y="1729779"/>
                  </a:lnTo>
                  <a:cubicBezTo>
                    <a:pt x="161958" y="1729884"/>
                    <a:pt x="147137" y="1723893"/>
                    <a:pt x="136126" y="1713110"/>
                  </a:cubicBezTo>
                  <a:lnTo>
                    <a:pt x="136126" y="1713110"/>
                  </a:lnTo>
                  <a:cubicBezTo>
                    <a:pt x="112923" y="1689841"/>
                    <a:pt x="112923" y="1652179"/>
                    <a:pt x="136126" y="1628909"/>
                  </a:cubicBezTo>
                  <a:cubicBezTo>
                    <a:pt x="152556" y="1613164"/>
                    <a:pt x="176350" y="1607812"/>
                    <a:pt x="197943" y="1615003"/>
                  </a:cubicBezTo>
                  <a:cubicBezTo>
                    <a:pt x="253616" y="1633224"/>
                    <a:pt x="314796" y="1618480"/>
                    <a:pt x="356058" y="1576903"/>
                  </a:cubicBezTo>
                  <a:lnTo>
                    <a:pt x="475978" y="1457078"/>
                  </a:lnTo>
                  <a:lnTo>
                    <a:pt x="475978" y="1625576"/>
                  </a:lnTo>
                  <a:close/>
                  <a:moveTo>
                    <a:pt x="1422668" y="1626242"/>
                  </a:moveTo>
                  <a:cubicBezTo>
                    <a:pt x="1384158" y="1643711"/>
                    <a:pt x="1344582" y="1658732"/>
                    <a:pt x="1304177" y="1671200"/>
                  </a:cubicBezTo>
                  <a:lnTo>
                    <a:pt x="1304177" y="1405929"/>
                  </a:lnTo>
                  <a:lnTo>
                    <a:pt x="1185971" y="1405929"/>
                  </a:lnTo>
                  <a:lnTo>
                    <a:pt x="1185971" y="1699871"/>
                  </a:lnTo>
                  <a:cubicBezTo>
                    <a:pt x="1146566" y="1706938"/>
                    <a:pt x="1106780" y="1711653"/>
                    <a:pt x="1066813" y="1713968"/>
                  </a:cubicBezTo>
                  <a:lnTo>
                    <a:pt x="1066813" y="1405929"/>
                  </a:lnTo>
                  <a:lnTo>
                    <a:pt x="948703" y="1405929"/>
                  </a:lnTo>
                  <a:lnTo>
                    <a:pt x="948703" y="1713968"/>
                  </a:lnTo>
                  <a:cubicBezTo>
                    <a:pt x="908737" y="1711653"/>
                    <a:pt x="868951" y="1706938"/>
                    <a:pt x="829546" y="1699871"/>
                  </a:cubicBezTo>
                  <a:lnTo>
                    <a:pt x="829546" y="1405929"/>
                  </a:lnTo>
                  <a:lnTo>
                    <a:pt x="711721" y="1405929"/>
                  </a:lnTo>
                  <a:lnTo>
                    <a:pt x="711721" y="1671200"/>
                  </a:lnTo>
                  <a:cubicBezTo>
                    <a:pt x="671316" y="1658732"/>
                    <a:pt x="631740" y="1643711"/>
                    <a:pt x="593230" y="1626242"/>
                  </a:cubicBezTo>
                  <a:lnTo>
                    <a:pt x="593230" y="1393833"/>
                  </a:lnTo>
                  <a:lnTo>
                    <a:pt x="356249" y="1236575"/>
                  </a:lnTo>
                  <a:lnTo>
                    <a:pt x="356249" y="952634"/>
                  </a:lnTo>
                  <a:cubicBezTo>
                    <a:pt x="356249" y="592608"/>
                    <a:pt x="648114" y="300743"/>
                    <a:pt x="1008139" y="300743"/>
                  </a:cubicBezTo>
                  <a:cubicBezTo>
                    <a:pt x="1368165" y="300743"/>
                    <a:pt x="1660030" y="592608"/>
                    <a:pt x="1660030" y="952634"/>
                  </a:cubicBezTo>
                  <a:lnTo>
                    <a:pt x="1660030" y="1236575"/>
                  </a:lnTo>
                  <a:lnTo>
                    <a:pt x="1423049" y="1393833"/>
                  </a:lnTo>
                  <a:close/>
                  <a:moveTo>
                    <a:pt x="1881296" y="1713491"/>
                  </a:moveTo>
                  <a:lnTo>
                    <a:pt x="1881296" y="1713491"/>
                  </a:lnTo>
                  <a:cubicBezTo>
                    <a:pt x="1870285" y="1724274"/>
                    <a:pt x="1855464" y="1730265"/>
                    <a:pt x="1840053" y="1730160"/>
                  </a:cubicBezTo>
                  <a:cubicBezTo>
                    <a:pt x="1824194" y="1730465"/>
                    <a:pt x="1808868" y="1724436"/>
                    <a:pt x="1797476" y="1713396"/>
                  </a:cubicBezTo>
                  <a:lnTo>
                    <a:pt x="1797000" y="1712920"/>
                  </a:lnTo>
                  <a:lnTo>
                    <a:pt x="1713847" y="1796930"/>
                  </a:lnTo>
                  <a:lnTo>
                    <a:pt x="1713847" y="1797407"/>
                  </a:lnTo>
                  <a:cubicBezTo>
                    <a:pt x="1724467" y="1808380"/>
                    <a:pt x="1730354" y="1823096"/>
                    <a:pt x="1730230" y="1838364"/>
                  </a:cubicBezTo>
                  <a:cubicBezTo>
                    <a:pt x="1730668" y="1871082"/>
                    <a:pt x="1704512" y="1897962"/>
                    <a:pt x="1671794" y="1898410"/>
                  </a:cubicBezTo>
                  <a:cubicBezTo>
                    <a:pt x="1655792" y="1898619"/>
                    <a:pt x="1640380" y="1892361"/>
                    <a:pt x="1629074" y="1881036"/>
                  </a:cubicBezTo>
                  <a:lnTo>
                    <a:pt x="1629074" y="1881036"/>
                  </a:lnTo>
                  <a:cubicBezTo>
                    <a:pt x="1613539" y="1864596"/>
                    <a:pt x="1608405" y="1840898"/>
                    <a:pt x="1615739" y="1819505"/>
                  </a:cubicBezTo>
                  <a:cubicBezTo>
                    <a:pt x="1633656" y="1763888"/>
                    <a:pt x="1618949" y="1702919"/>
                    <a:pt x="1577639" y="1661580"/>
                  </a:cubicBezTo>
                  <a:lnTo>
                    <a:pt x="1541920" y="1625861"/>
                  </a:lnTo>
                  <a:lnTo>
                    <a:pt x="1541920" y="1457364"/>
                  </a:lnTo>
                  <a:lnTo>
                    <a:pt x="1661078" y="1577379"/>
                  </a:lnTo>
                  <a:cubicBezTo>
                    <a:pt x="1702341" y="1618956"/>
                    <a:pt x="1763520" y="1633700"/>
                    <a:pt x="1819193" y="1615479"/>
                  </a:cubicBezTo>
                  <a:cubicBezTo>
                    <a:pt x="1840748" y="1608288"/>
                    <a:pt x="1864523" y="1613641"/>
                    <a:pt x="1880915" y="1629386"/>
                  </a:cubicBezTo>
                  <a:cubicBezTo>
                    <a:pt x="1904213" y="1652522"/>
                    <a:pt x="1904385" y="1690146"/>
                    <a:pt x="1881296" y="1713491"/>
                  </a:cubicBezTo>
                  <a:close/>
                </a:path>
              </a:pathLst>
            </a:custGeom>
            <a:grp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4480EE0B-CAE2-07F7-E991-08FCB0F7EBC1}"/>
                </a:ext>
              </a:extLst>
            </p:cNvPr>
            <p:cNvSpPr/>
            <p:nvPr/>
          </p:nvSpPr>
          <p:spPr>
            <a:xfrm>
              <a:off x="10158127" y="1063103"/>
              <a:ext cx="118205" cy="118205"/>
            </a:xfrm>
            <a:custGeom>
              <a:avLst/>
              <a:gdLst>
                <a:gd name="connsiteX0" fmla="*/ 0 w 118205"/>
                <a:gd name="connsiteY0" fmla="*/ 0 h 118205"/>
                <a:gd name="connsiteX1" fmla="*/ 118205 w 118205"/>
                <a:gd name="connsiteY1" fmla="*/ 0 h 118205"/>
                <a:gd name="connsiteX2" fmla="*/ 118205 w 118205"/>
                <a:gd name="connsiteY2" fmla="*/ 118205 h 118205"/>
                <a:gd name="connsiteX3" fmla="*/ 0 w 118205"/>
                <a:gd name="connsiteY3" fmla="*/ 118205 h 118205"/>
              </a:gdLst>
              <a:ahLst/>
              <a:cxnLst>
                <a:cxn ang="0">
                  <a:pos x="connsiteX0" y="connsiteY0"/>
                </a:cxn>
                <a:cxn ang="0">
                  <a:pos x="connsiteX1" y="connsiteY1"/>
                </a:cxn>
                <a:cxn ang="0">
                  <a:pos x="connsiteX2" y="connsiteY2"/>
                </a:cxn>
                <a:cxn ang="0">
                  <a:pos x="connsiteX3" y="connsiteY3"/>
                </a:cxn>
              </a:cxnLst>
              <a:rect l="l" t="t" r="r" b="b"/>
              <a:pathLst>
                <a:path w="118205" h="118205">
                  <a:moveTo>
                    <a:pt x="0" y="0"/>
                  </a:moveTo>
                  <a:lnTo>
                    <a:pt x="118205" y="0"/>
                  </a:lnTo>
                  <a:lnTo>
                    <a:pt x="118205" y="118205"/>
                  </a:lnTo>
                  <a:lnTo>
                    <a:pt x="0" y="118205"/>
                  </a:lnTo>
                  <a:close/>
                </a:path>
              </a:pathLst>
            </a:custGeom>
            <a:grp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CA0AF608-DF46-5589-D431-455B261D909C}"/>
                </a:ext>
              </a:extLst>
            </p:cNvPr>
            <p:cNvSpPr/>
            <p:nvPr/>
          </p:nvSpPr>
          <p:spPr>
            <a:xfrm>
              <a:off x="9683496" y="588472"/>
              <a:ext cx="474154" cy="474154"/>
            </a:xfrm>
            <a:custGeom>
              <a:avLst/>
              <a:gdLst>
                <a:gd name="connsiteX0" fmla="*/ 236722 w 474154"/>
                <a:gd name="connsiteY0" fmla="*/ -305 h 474154"/>
                <a:gd name="connsiteX1" fmla="*/ -260 w 474154"/>
                <a:gd name="connsiteY1" fmla="*/ 236867 h 474154"/>
                <a:gd name="connsiteX2" fmla="*/ 236912 w 474154"/>
                <a:gd name="connsiteY2" fmla="*/ 473849 h 474154"/>
                <a:gd name="connsiteX3" fmla="*/ 473894 w 474154"/>
                <a:gd name="connsiteY3" fmla="*/ 236772 h 474154"/>
                <a:gd name="connsiteX4" fmla="*/ 236722 w 474154"/>
                <a:gd name="connsiteY4" fmla="*/ -305 h 474154"/>
                <a:gd name="connsiteX5" fmla="*/ 236722 w 474154"/>
                <a:gd name="connsiteY5" fmla="*/ 355644 h 474154"/>
                <a:gd name="connsiteX6" fmla="*/ 117754 w 474154"/>
                <a:gd name="connsiteY6" fmla="*/ 236677 h 474154"/>
                <a:gd name="connsiteX7" fmla="*/ 236722 w 474154"/>
                <a:gd name="connsiteY7" fmla="*/ 117709 h 474154"/>
                <a:gd name="connsiteX8" fmla="*/ 355689 w 474154"/>
                <a:gd name="connsiteY8" fmla="*/ 236677 h 474154"/>
                <a:gd name="connsiteX9" fmla="*/ 355689 w 474154"/>
                <a:gd name="connsiteY9" fmla="*/ 236772 h 474154"/>
                <a:gd name="connsiteX10" fmla="*/ 236722 w 474154"/>
                <a:gd name="connsiteY10" fmla="*/ 355644 h 47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4154" h="474154">
                  <a:moveTo>
                    <a:pt x="236722" y="-305"/>
                  </a:moveTo>
                  <a:cubicBezTo>
                    <a:pt x="105791" y="-248"/>
                    <a:pt x="-317" y="105936"/>
                    <a:pt x="-260" y="236867"/>
                  </a:cubicBezTo>
                  <a:cubicBezTo>
                    <a:pt x="-203" y="367798"/>
                    <a:pt x="105982" y="473906"/>
                    <a:pt x="236912" y="473849"/>
                  </a:cubicBezTo>
                  <a:cubicBezTo>
                    <a:pt x="367805" y="473792"/>
                    <a:pt x="473894" y="367664"/>
                    <a:pt x="473894" y="236772"/>
                  </a:cubicBezTo>
                  <a:cubicBezTo>
                    <a:pt x="473732" y="105870"/>
                    <a:pt x="367624" y="-201"/>
                    <a:pt x="236722" y="-305"/>
                  </a:cubicBezTo>
                  <a:close/>
                  <a:moveTo>
                    <a:pt x="236722" y="355644"/>
                  </a:moveTo>
                  <a:cubicBezTo>
                    <a:pt x="171018" y="355644"/>
                    <a:pt x="117754" y="302380"/>
                    <a:pt x="117754" y="236677"/>
                  </a:cubicBezTo>
                  <a:cubicBezTo>
                    <a:pt x="117754" y="170973"/>
                    <a:pt x="171018" y="117709"/>
                    <a:pt x="236722" y="117709"/>
                  </a:cubicBezTo>
                  <a:cubicBezTo>
                    <a:pt x="302425" y="117709"/>
                    <a:pt x="355689" y="170973"/>
                    <a:pt x="355689" y="236677"/>
                  </a:cubicBezTo>
                  <a:cubicBezTo>
                    <a:pt x="355689" y="236705"/>
                    <a:pt x="355689" y="236743"/>
                    <a:pt x="355689" y="236772"/>
                  </a:cubicBezTo>
                  <a:cubicBezTo>
                    <a:pt x="355584" y="302418"/>
                    <a:pt x="302368" y="355596"/>
                    <a:pt x="236722" y="355644"/>
                  </a:cubicBezTo>
                  <a:close/>
                </a:path>
              </a:pathLst>
            </a:custGeom>
            <a:grp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FE8EC5CA-76D7-2C0C-D092-1BB40ECD7D76}"/>
                </a:ext>
              </a:extLst>
            </p:cNvPr>
            <p:cNvSpPr/>
            <p:nvPr/>
          </p:nvSpPr>
          <p:spPr>
            <a:xfrm>
              <a:off x="10276808" y="588472"/>
              <a:ext cx="474154" cy="474154"/>
            </a:xfrm>
            <a:custGeom>
              <a:avLst/>
              <a:gdLst>
                <a:gd name="connsiteX0" fmla="*/ 236817 w 474154"/>
                <a:gd name="connsiteY0" fmla="*/ -305 h 474154"/>
                <a:gd name="connsiteX1" fmla="*/ -260 w 474154"/>
                <a:gd name="connsiteY1" fmla="*/ 236772 h 474154"/>
                <a:gd name="connsiteX2" fmla="*/ 236817 w 474154"/>
                <a:gd name="connsiteY2" fmla="*/ 473849 h 474154"/>
                <a:gd name="connsiteX3" fmla="*/ 473894 w 474154"/>
                <a:gd name="connsiteY3" fmla="*/ 236772 h 474154"/>
                <a:gd name="connsiteX4" fmla="*/ 236817 w 474154"/>
                <a:gd name="connsiteY4" fmla="*/ -305 h 474154"/>
                <a:gd name="connsiteX5" fmla="*/ 236817 w 474154"/>
                <a:gd name="connsiteY5" fmla="*/ 355644 h 474154"/>
                <a:gd name="connsiteX6" fmla="*/ 118135 w 474154"/>
                <a:gd name="connsiteY6" fmla="*/ 236391 h 474154"/>
                <a:gd name="connsiteX7" fmla="*/ 237388 w 474154"/>
                <a:gd name="connsiteY7" fmla="*/ 117709 h 474154"/>
                <a:gd name="connsiteX8" fmla="*/ 356070 w 474154"/>
                <a:gd name="connsiteY8" fmla="*/ 236772 h 474154"/>
                <a:gd name="connsiteX9" fmla="*/ 236817 w 474154"/>
                <a:gd name="connsiteY9" fmla="*/ 355644 h 47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154" h="474154">
                  <a:moveTo>
                    <a:pt x="236817" y="-305"/>
                  </a:moveTo>
                  <a:cubicBezTo>
                    <a:pt x="105886" y="-305"/>
                    <a:pt x="-260" y="105841"/>
                    <a:pt x="-260" y="236772"/>
                  </a:cubicBezTo>
                  <a:cubicBezTo>
                    <a:pt x="-260" y="367702"/>
                    <a:pt x="105886" y="473849"/>
                    <a:pt x="236817" y="473849"/>
                  </a:cubicBezTo>
                  <a:cubicBezTo>
                    <a:pt x="367748" y="473849"/>
                    <a:pt x="473894" y="367702"/>
                    <a:pt x="473894" y="236772"/>
                  </a:cubicBezTo>
                  <a:cubicBezTo>
                    <a:pt x="473732" y="105908"/>
                    <a:pt x="367690" y="-144"/>
                    <a:pt x="236817" y="-305"/>
                  </a:cubicBezTo>
                  <a:close/>
                  <a:moveTo>
                    <a:pt x="236817" y="355644"/>
                  </a:moveTo>
                  <a:cubicBezTo>
                    <a:pt x="171113" y="355482"/>
                    <a:pt x="117973" y="302094"/>
                    <a:pt x="118135" y="236391"/>
                  </a:cubicBezTo>
                  <a:cubicBezTo>
                    <a:pt x="118297" y="170687"/>
                    <a:pt x="171685" y="117557"/>
                    <a:pt x="237388" y="117709"/>
                  </a:cubicBezTo>
                  <a:cubicBezTo>
                    <a:pt x="303016" y="117871"/>
                    <a:pt x="356118" y="171145"/>
                    <a:pt x="356070" y="236772"/>
                  </a:cubicBezTo>
                  <a:cubicBezTo>
                    <a:pt x="355965" y="302532"/>
                    <a:pt x="302577" y="355748"/>
                    <a:pt x="236817" y="355644"/>
                  </a:cubicBezTo>
                  <a:close/>
                </a:path>
              </a:pathLst>
            </a:custGeom>
            <a:grpFill/>
            <a:ln w="9525" cap="flat">
              <a:noFill/>
              <a:prstDash val="solid"/>
              <a:miter/>
            </a:ln>
          </p:spPr>
          <p:txBody>
            <a:bodyPr rtlCol="0" anchor="ctr"/>
            <a:lstStyle/>
            <a:p>
              <a:endParaRPr lang="en-IN"/>
            </a:p>
          </p:txBody>
        </p:sp>
      </p:grpSp>
      <p:grpSp>
        <p:nvGrpSpPr>
          <p:cNvPr id="76" name="Group 75">
            <a:extLst>
              <a:ext uri="{FF2B5EF4-FFF2-40B4-BE49-F238E27FC236}">
                <a16:creationId xmlns:a16="http://schemas.microsoft.com/office/drawing/2014/main" xmlns="" id="{2D28D9B8-64E8-DE40-EBD7-D0F4E7048632}"/>
              </a:ext>
            </a:extLst>
          </p:cNvPr>
          <p:cNvGrpSpPr/>
          <p:nvPr/>
        </p:nvGrpSpPr>
        <p:grpSpPr>
          <a:xfrm>
            <a:off x="9577740" y="1619067"/>
            <a:ext cx="2016419" cy="2017450"/>
            <a:chOff x="10122282" y="2184170"/>
            <a:chExt cx="2016419" cy="2017450"/>
          </a:xfrm>
          <a:solidFill>
            <a:srgbClr val="CC5500"/>
          </a:solidFill>
        </p:grpSpPr>
        <p:sp>
          <p:nvSpPr>
            <p:cNvPr id="69" name="Freeform: Shape 68">
              <a:extLst>
                <a:ext uri="{FF2B5EF4-FFF2-40B4-BE49-F238E27FC236}">
                  <a16:creationId xmlns:a16="http://schemas.microsoft.com/office/drawing/2014/main" xmlns="" id="{CC477651-51CE-6C1B-D67E-E49177343A22}"/>
                </a:ext>
              </a:extLst>
            </p:cNvPr>
            <p:cNvSpPr/>
            <p:nvPr/>
          </p:nvSpPr>
          <p:spPr>
            <a:xfrm>
              <a:off x="11730133" y="2184734"/>
              <a:ext cx="408272" cy="413226"/>
            </a:xfrm>
            <a:custGeom>
              <a:avLst/>
              <a:gdLst>
                <a:gd name="connsiteX0" fmla="*/ 44507 w 408272"/>
                <a:gd name="connsiteY0" fmla="*/ 268332 h 413226"/>
                <a:gd name="connsiteX1" fmla="*/ 87750 w 408272"/>
                <a:gd name="connsiteY1" fmla="*/ 89453 h 413226"/>
                <a:gd name="connsiteX2" fmla="*/ 102991 w 408272"/>
                <a:gd name="connsiteY2" fmla="*/ 19729 h 413226"/>
                <a:gd name="connsiteX3" fmla="*/ 102991 w 408272"/>
                <a:gd name="connsiteY3" fmla="*/ 19729 h 413226"/>
                <a:gd name="connsiteX4" fmla="*/ 197279 w 408272"/>
                <a:gd name="connsiteY4" fmla="*/ 18729 h 413226"/>
                <a:gd name="connsiteX5" fmla="*/ 217291 w 408272"/>
                <a:gd name="connsiteY5" fmla="*/ 68021 h 413226"/>
                <a:gd name="connsiteX6" fmla="*/ 198812 w 408272"/>
                <a:gd name="connsiteY6" fmla="*/ 114503 h 413226"/>
                <a:gd name="connsiteX7" fmla="*/ 198812 w 408272"/>
                <a:gd name="connsiteY7" fmla="*/ 114503 h 413226"/>
                <a:gd name="connsiteX8" fmla="*/ 292919 w 408272"/>
                <a:gd name="connsiteY8" fmla="*/ 209753 h 413226"/>
                <a:gd name="connsiteX9" fmla="*/ 293491 w 408272"/>
                <a:gd name="connsiteY9" fmla="*/ 209753 h 413226"/>
                <a:gd name="connsiteX10" fmla="*/ 341687 w 408272"/>
                <a:gd name="connsiteY10" fmla="*/ 190703 h 413226"/>
                <a:gd name="connsiteX11" fmla="*/ 388359 w 408272"/>
                <a:gd name="connsiteY11" fmla="*/ 209753 h 413226"/>
                <a:gd name="connsiteX12" fmla="*/ 388359 w 408272"/>
                <a:gd name="connsiteY12" fmla="*/ 209753 h 413226"/>
                <a:gd name="connsiteX13" fmla="*/ 388359 w 408272"/>
                <a:gd name="connsiteY13" fmla="*/ 305003 h 413226"/>
                <a:gd name="connsiteX14" fmla="*/ 318351 w 408272"/>
                <a:gd name="connsiteY14" fmla="*/ 320719 h 413226"/>
                <a:gd name="connsiteX15" fmla="*/ 139281 w 408272"/>
                <a:gd name="connsiteY15" fmla="*/ 363963 h 413226"/>
                <a:gd name="connsiteX16" fmla="*/ 90322 w 408272"/>
                <a:gd name="connsiteY16" fmla="*/ 412921 h 413226"/>
                <a:gd name="connsiteX17" fmla="*/ -260 w 408272"/>
                <a:gd name="connsiteY17" fmla="*/ 312623 h 413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8272" h="413226">
                  <a:moveTo>
                    <a:pt x="44507" y="268332"/>
                  </a:moveTo>
                  <a:cubicBezTo>
                    <a:pt x="91322" y="221536"/>
                    <a:pt x="108020" y="152470"/>
                    <a:pt x="87750" y="89453"/>
                  </a:cubicBezTo>
                  <a:cubicBezTo>
                    <a:pt x="79454" y="65183"/>
                    <a:pt x="85322" y="38322"/>
                    <a:pt x="102991" y="19729"/>
                  </a:cubicBezTo>
                  <a:lnTo>
                    <a:pt x="102991" y="19729"/>
                  </a:lnTo>
                  <a:cubicBezTo>
                    <a:pt x="128746" y="-6588"/>
                    <a:pt x="170961" y="-7036"/>
                    <a:pt x="197279" y="18729"/>
                  </a:cubicBezTo>
                  <a:cubicBezTo>
                    <a:pt x="210499" y="31674"/>
                    <a:pt x="217748" y="49524"/>
                    <a:pt x="217291" y="68021"/>
                  </a:cubicBezTo>
                  <a:cubicBezTo>
                    <a:pt x="217500" y="85347"/>
                    <a:pt x="210862" y="102054"/>
                    <a:pt x="198812" y="114503"/>
                  </a:cubicBezTo>
                  <a:lnTo>
                    <a:pt x="198812" y="114503"/>
                  </a:lnTo>
                  <a:lnTo>
                    <a:pt x="292919" y="209753"/>
                  </a:lnTo>
                  <a:lnTo>
                    <a:pt x="293491" y="209753"/>
                  </a:lnTo>
                  <a:cubicBezTo>
                    <a:pt x="306407" y="197285"/>
                    <a:pt x="323733" y="190437"/>
                    <a:pt x="341687" y="190703"/>
                  </a:cubicBezTo>
                  <a:cubicBezTo>
                    <a:pt x="359156" y="190608"/>
                    <a:pt x="375949" y="197456"/>
                    <a:pt x="388359" y="209753"/>
                  </a:cubicBezTo>
                  <a:lnTo>
                    <a:pt x="388359" y="209753"/>
                  </a:lnTo>
                  <a:cubicBezTo>
                    <a:pt x="414563" y="236099"/>
                    <a:pt x="414563" y="278657"/>
                    <a:pt x="388359" y="305003"/>
                  </a:cubicBezTo>
                  <a:cubicBezTo>
                    <a:pt x="369758" y="322844"/>
                    <a:pt x="342792" y="328901"/>
                    <a:pt x="318351" y="320719"/>
                  </a:cubicBezTo>
                  <a:cubicBezTo>
                    <a:pt x="255286" y="300117"/>
                    <a:pt x="185992" y="316852"/>
                    <a:pt x="139281" y="363963"/>
                  </a:cubicBezTo>
                  <a:lnTo>
                    <a:pt x="90322" y="412921"/>
                  </a:lnTo>
                  <a:cubicBezTo>
                    <a:pt x="62719" y="377231"/>
                    <a:pt x="32439" y="343703"/>
                    <a:pt x="-260" y="312623"/>
                  </a:cubicBezTo>
                  <a:close/>
                </a:path>
              </a:pathLst>
            </a:custGeom>
            <a:grp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165F2BE1-8967-E618-F48D-6FD5D59BA1A4}"/>
                </a:ext>
              </a:extLst>
            </p:cNvPr>
            <p:cNvSpPr/>
            <p:nvPr/>
          </p:nvSpPr>
          <p:spPr>
            <a:xfrm>
              <a:off x="10122282" y="2184170"/>
              <a:ext cx="407320" cy="413124"/>
            </a:xfrm>
            <a:custGeom>
              <a:avLst/>
              <a:gdLst>
                <a:gd name="connsiteX0" fmla="*/ 268471 w 407320"/>
                <a:gd name="connsiteY0" fmla="*/ 364433 h 413124"/>
                <a:gd name="connsiteX1" fmla="*/ 89306 w 407320"/>
                <a:gd name="connsiteY1" fmla="*/ 321189 h 413124"/>
                <a:gd name="connsiteX2" fmla="*/ 19392 w 407320"/>
                <a:gd name="connsiteY2" fmla="*/ 305473 h 413124"/>
                <a:gd name="connsiteX3" fmla="*/ 19392 w 407320"/>
                <a:gd name="connsiteY3" fmla="*/ 210223 h 413124"/>
                <a:gd name="connsiteX4" fmla="*/ 19392 w 407320"/>
                <a:gd name="connsiteY4" fmla="*/ 210223 h 413124"/>
                <a:gd name="connsiteX5" fmla="*/ 66064 w 407320"/>
                <a:gd name="connsiteY5" fmla="*/ 191173 h 413124"/>
                <a:gd name="connsiteX6" fmla="*/ 66541 w 407320"/>
                <a:gd name="connsiteY6" fmla="*/ 191173 h 413124"/>
                <a:gd name="connsiteX7" fmla="*/ 114166 w 407320"/>
                <a:gd name="connsiteY7" fmla="*/ 210223 h 413124"/>
                <a:gd name="connsiteX8" fmla="*/ 114642 w 407320"/>
                <a:gd name="connsiteY8" fmla="*/ 210223 h 413124"/>
                <a:gd name="connsiteX9" fmla="*/ 208844 w 407320"/>
                <a:gd name="connsiteY9" fmla="*/ 114973 h 413124"/>
                <a:gd name="connsiteX10" fmla="*/ 208273 w 407320"/>
                <a:gd name="connsiteY10" fmla="*/ 114973 h 413124"/>
                <a:gd name="connsiteX11" fmla="*/ 208701 w 407320"/>
                <a:gd name="connsiteY11" fmla="*/ 19294 h 413124"/>
                <a:gd name="connsiteX12" fmla="*/ 304380 w 407320"/>
                <a:gd name="connsiteY12" fmla="*/ 19723 h 413124"/>
                <a:gd name="connsiteX13" fmla="*/ 304380 w 407320"/>
                <a:gd name="connsiteY13" fmla="*/ 19723 h 413124"/>
                <a:gd name="connsiteX14" fmla="*/ 319525 w 407320"/>
                <a:gd name="connsiteY14" fmla="*/ 89446 h 413124"/>
                <a:gd name="connsiteX15" fmla="*/ 362864 w 407320"/>
                <a:gd name="connsiteY15" fmla="*/ 268325 h 413124"/>
                <a:gd name="connsiteX16" fmla="*/ 407060 w 407320"/>
                <a:gd name="connsiteY16" fmla="*/ 312521 h 413124"/>
                <a:gd name="connsiteX17" fmla="*/ 316477 w 407320"/>
                <a:gd name="connsiteY17" fmla="*/ 412819 h 41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7320" h="413124">
                  <a:moveTo>
                    <a:pt x="268471" y="364433"/>
                  </a:moveTo>
                  <a:cubicBezTo>
                    <a:pt x="221732" y="317303"/>
                    <a:pt x="152399" y="300567"/>
                    <a:pt x="89306" y="321189"/>
                  </a:cubicBezTo>
                  <a:cubicBezTo>
                    <a:pt x="64893" y="329352"/>
                    <a:pt x="37966" y="323304"/>
                    <a:pt x="19392" y="305473"/>
                  </a:cubicBezTo>
                  <a:cubicBezTo>
                    <a:pt x="-6811" y="279127"/>
                    <a:pt x="-6811" y="236569"/>
                    <a:pt x="19392" y="210223"/>
                  </a:cubicBezTo>
                  <a:lnTo>
                    <a:pt x="19392" y="210223"/>
                  </a:lnTo>
                  <a:cubicBezTo>
                    <a:pt x="31813" y="197935"/>
                    <a:pt x="48596" y="191087"/>
                    <a:pt x="66064" y="191173"/>
                  </a:cubicBezTo>
                  <a:lnTo>
                    <a:pt x="66541" y="191173"/>
                  </a:lnTo>
                  <a:cubicBezTo>
                    <a:pt x="84305" y="191001"/>
                    <a:pt x="101421" y="197850"/>
                    <a:pt x="114166" y="210223"/>
                  </a:cubicBezTo>
                  <a:lnTo>
                    <a:pt x="114642" y="210223"/>
                  </a:lnTo>
                  <a:lnTo>
                    <a:pt x="208844" y="114973"/>
                  </a:lnTo>
                  <a:lnTo>
                    <a:pt x="208273" y="114973"/>
                  </a:lnTo>
                  <a:cubicBezTo>
                    <a:pt x="181974" y="88436"/>
                    <a:pt x="182165" y="45593"/>
                    <a:pt x="208701" y="19294"/>
                  </a:cubicBezTo>
                  <a:cubicBezTo>
                    <a:pt x="235238" y="-7004"/>
                    <a:pt x="278081" y="-6814"/>
                    <a:pt x="304380" y="19723"/>
                  </a:cubicBezTo>
                  <a:lnTo>
                    <a:pt x="304380" y="19723"/>
                  </a:lnTo>
                  <a:cubicBezTo>
                    <a:pt x="321973" y="38354"/>
                    <a:pt x="327802" y="65195"/>
                    <a:pt x="319525" y="89446"/>
                  </a:cubicBezTo>
                  <a:cubicBezTo>
                    <a:pt x="299237" y="152482"/>
                    <a:pt x="315972" y="221567"/>
                    <a:pt x="362864" y="268325"/>
                  </a:cubicBezTo>
                  <a:lnTo>
                    <a:pt x="407060" y="312521"/>
                  </a:lnTo>
                  <a:cubicBezTo>
                    <a:pt x="374360" y="343601"/>
                    <a:pt x="344080" y="377130"/>
                    <a:pt x="316477" y="412819"/>
                  </a:cubicBezTo>
                  <a:close/>
                </a:path>
              </a:pathLst>
            </a:custGeom>
            <a:grp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27323327-96DB-C800-3320-1E77CC875602}"/>
                </a:ext>
              </a:extLst>
            </p:cNvPr>
            <p:cNvSpPr/>
            <p:nvPr/>
          </p:nvSpPr>
          <p:spPr>
            <a:xfrm>
              <a:off x="10123139" y="3700766"/>
              <a:ext cx="404652" cy="500666"/>
            </a:xfrm>
            <a:custGeom>
              <a:avLst/>
              <a:gdLst>
                <a:gd name="connsiteX0" fmla="*/ 362959 w 404652"/>
                <a:gd name="connsiteY0" fmla="*/ 231723 h 500666"/>
                <a:gd name="connsiteX1" fmla="*/ 319239 w 404652"/>
                <a:gd name="connsiteY1" fmla="*/ 410698 h 500666"/>
                <a:gd name="connsiteX2" fmla="*/ 304094 w 404652"/>
                <a:gd name="connsiteY2" fmla="*/ 480326 h 500666"/>
                <a:gd name="connsiteX3" fmla="*/ 304094 w 404652"/>
                <a:gd name="connsiteY3" fmla="*/ 480326 h 500666"/>
                <a:gd name="connsiteX4" fmla="*/ 209806 w 404652"/>
                <a:gd name="connsiteY4" fmla="*/ 481326 h 500666"/>
                <a:gd name="connsiteX5" fmla="*/ 189794 w 404652"/>
                <a:gd name="connsiteY5" fmla="*/ 432034 h 500666"/>
                <a:gd name="connsiteX6" fmla="*/ 208273 w 404652"/>
                <a:gd name="connsiteY6" fmla="*/ 385648 h 500666"/>
                <a:gd name="connsiteX7" fmla="*/ 208844 w 404652"/>
                <a:gd name="connsiteY7" fmla="*/ 385076 h 500666"/>
                <a:gd name="connsiteX8" fmla="*/ 114642 w 404652"/>
                <a:gd name="connsiteY8" fmla="*/ 289826 h 500666"/>
                <a:gd name="connsiteX9" fmla="*/ 114166 w 404652"/>
                <a:gd name="connsiteY9" fmla="*/ 289826 h 500666"/>
                <a:gd name="connsiteX10" fmla="*/ 66541 w 404652"/>
                <a:gd name="connsiteY10" fmla="*/ 308876 h 500666"/>
                <a:gd name="connsiteX11" fmla="*/ 66065 w 404652"/>
                <a:gd name="connsiteY11" fmla="*/ 308876 h 500666"/>
                <a:gd name="connsiteX12" fmla="*/ 19392 w 404652"/>
                <a:gd name="connsiteY12" fmla="*/ 289826 h 500666"/>
                <a:gd name="connsiteX13" fmla="*/ 19392 w 404652"/>
                <a:gd name="connsiteY13" fmla="*/ 289826 h 500666"/>
                <a:gd name="connsiteX14" fmla="*/ 19392 w 404652"/>
                <a:gd name="connsiteY14" fmla="*/ 194576 h 500666"/>
                <a:gd name="connsiteX15" fmla="*/ 89401 w 404652"/>
                <a:gd name="connsiteY15" fmla="*/ 178764 h 500666"/>
                <a:gd name="connsiteX16" fmla="*/ 268566 w 404652"/>
                <a:gd name="connsiteY16" fmla="*/ 135521 h 500666"/>
                <a:gd name="connsiteX17" fmla="*/ 404392 w 404652"/>
                <a:gd name="connsiteY17" fmla="*/ -305 h 500666"/>
                <a:gd name="connsiteX18" fmla="*/ 404392 w 404652"/>
                <a:gd name="connsiteY18" fmla="*/ 190195 h 5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4652" h="500666">
                  <a:moveTo>
                    <a:pt x="362959" y="231723"/>
                  </a:moveTo>
                  <a:cubicBezTo>
                    <a:pt x="315915" y="278425"/>
                    <a:pt x="299027" y="347566"/>
                    <a:pt x="319239" y="410698"/>
                  </a:cubicBezTo>
                  <a:cubicBezTo>
                    <a:pt x="327497" y="434920"/>
                    <a:pt x="321668" y="461724"/>
                    <a:pt x="304094" y="480326"/>
                  </a:cubicBezTo>
                  <a:lnTo>
                    <a:pt x="304094" y="480326"/>
                  </a:lnTo>
                  <a:cubicBezTo>
                    <a:pt x="278339" y="506643"/>
                    <a:pt x="236124" y="507092"/>
                    <a:pt x="209806" y="481326"/>
                  </a:cubicBezTo>
                  <a:cubicBezTo>
                    <a:pt x="196585" y="468382"/>
                    <a:pt x="189337" y="450532"/>
                    <a:pt x="189794" y="432034"/>
                  </a:cubicBezTo>
                  <a:cubicBezTo>
                    <a:pt x="189708" y="414765"/>
                    <a:pt x="196338" y="398135"/>
                    <a:pt x="208273" y="385648"/>
                  </a:cubicBezTo>
                  <a:lnTo>
                    <a:pt x="208844" y="385076"/>
                  </a:lnTo>
                  <a:lnTo>
                    <a:pt x="114642" y="289826"/>
                  </a:lnTo>
                  <a:lnTo>
                    <a:pt x="114166" y="289826"/>
                  </a:lnTo>
                  <a:cubicBezTo>
                    <a:pt x="101421" y="302199"/>
                    <a:pt x="84305" y="309047"/>
                    <a:pt x="66541" y="308876"/>
                  </a:cubicBezTo>
                  <a:lnTo>
                    <a:pt x="66065" y="308876"/>
                  </a:lnTo>
                  <a:cubicBezTo>
                    <a:pt x="48596" y="308962"/>
                    <a:pt x="31813" y="302113"/>
                    <a:pt x="19392" y="289826"/>
                  </a:cubicBezTo>
                  <a:lnTo>
                    <a:pt x="19392" y="289826"/>
                  </a:lnTo>
                  <a:cubicBezTo>
                    <a:pt x="-6811" y="263480"/>
                    <a:pt x="-6811" y="220922"/>
                    <a:pt x="19392" y="194576"/>
                  </a:cubicBezTo>
                  <a:cubicBezTo>
                    <a:pt x="37966" y="176679"/>
                    <a:pt x="64940" y="170582"/>
                    <a:pt x="89401" y="178764"/>
                  </a:cubicBezTo>
                  <a:cubicBezTo>
                    <a:pt x="152494" y="199386"/>
                    <a:pt x="221827" y="182651"/>
                    <a:pt x="268566" y="135521"/>
                  </a:cubicBezTo>
                  <a:lnTo>
                    <a:pt x="404392" y="-305"/>
                  </a:lnTo>
                  <a:lnTo>
                    <a:pt x="404392" y="190195"/>
                  </a:lnTo>
                  <a:close/>
                </a:path>
              </a:pathLst>
            </a:custGeom>
            <a:grp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17278BDF-9113-407A-C0AB-F5D3E670813D}"/>
                </a:ext>
              </a:extLst>
            </p:cNvPr>
            <p:cNvSpPr/>
            <p:nvPr/>
          </p:nvSpPr>
          <p:spPr>
            <a:xfrm>
              <a:off x="11734705" y="3702004"/>
              <a:ext cx="403996" cy="499616"/>
            </a:xfrm>
            <a:custGeom>
              <a:avLst/>
              <a:gdLst>
                <a:gd name="connsiteX0" fmla="*/ 384073 w 403996"/>
                <a:gd name="connsiteY0" fmla="*/ 289350 h 499616"/>
                <a:gd name="connsiteX1" fmla="*/ 384073 w 403996"/>
                <a:gd name="connsiteY1" fmla="*/ 289350 h 499616"/>
                <a:gd name="connsiteX2" fmla="*/ 337400 w 403996"/>
                <a:gd name="connsiteY2" fmla="*/ 308400 h 499616"/>
                <a:gd name="connsiteX3" fmla="*/ 289204 w 403996"/>
                <a:gd name="connsiteY3" fmla="*/ 289350 h 499616"/>
                <a:gd name="connsiteX4" fmla="*/ 288632 w 403996"/>
                <a:gd name="connsiteY4" fmla="*/ 288778 h 499616"/>
                <a:gd name="connsiteX5" fmla="*/ 194525 w 403996"/>
                <a:gd name="connsiteY5" fmla="*/ 384028 h 499616"/>
                <a:gd name="connsiteX6" fmla="*/ 194525 w 403996"/>
                <a:gd name="connsiteY6" fmla="*/ 384600 h 499616"/>
                <a:gd name="connsiteX7" fmla="*/ 213004 w 403996"/>
                <a:gd name="connsiteY7" fmla="*/ 430986 h 499616"/>
                <a:gd name="connsiteX8" fmla="*/ 147996 w 403996"/>
                <a:gd name="connsiteY8" fmla="*/ 499290 h 499616"/>
                <a:gd name="connsiteX9" fmla="*/ 98704 w 403996"/>
                <a:gd name="connsiteY9" fmla="*/ 479278 h 499616"/>
                <a:gd name="connsiteX10" fmla="*/ 98704 w 403996"/>
                <a:gd name="connsiteY10" fmla="*/ 479278 h 499616"/>
                <a:gd name="connsiteX11" fmla="*/ 83464 w 403996"/>
                <a:gd name="connsiteY11" fmla="*/ 409555 h 499616"/>
                <a:gd name="connsiteX12" fmla="*/ 40221 w 403996"/>
                <a:gd name="connsiteY12" fmla="*/ 230676 h 499616"/>
                <a:gd name="connsiteX13" fmla="*/ -260 w 403996"/>
                <a:gd name="connsiteY13" fmla="*/ 190195 h 499616"/>
                <a:gd name="connsiteX14" fmla="*/ -260 w 403996"/>
                <a:gd name="connsiteY14" fmla="*/ -305 h 499616"/>
                <a:gd name="connsiteX15" fmla="*/ 135566 w 403996"/>
                <a:gd name="connsiteY15" fmla="*/ 135521 h 499616"/>
                <a:gd name="connsiteX16" fmla="*/ 314636 w 403996"/>
                <a:gd name="connsiteY16" fmla="*/ 178764 h 499616"/>
                <a:gd name="connsiteX17" fmla="*/ 384549 w 403996"/>
                <a:gd name="connsiteY17" fmla="*/ 194481 h 499616"/>
                <a:gd name="connsiteX18" fmla="*/ 384073 w 403996"/>
                <a:gd name="connsiteY18" fmla="*/ 289350 h 49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3996" h="499616">
                  <a:moveTo>
                    <a:pt x="384073" y="289350"/>
                  </a:moveTo>
                  <a:lnTo>
                    <a:pt x="384073" y="289350"/>
                  </a:lnTo>
                  <a:cubicBezTo>
                    <a:pt x="371662" y="301647"/>
                    <a:pt x="354870" y="308495"/>
                    <a:pt x="337400" y="308400"/>
                  </a:cubicBezTo>
                  <a:cubicBezTo>
                    <a:pt x="319427" y="308809"/>
                    <a:pt x="302044" y="301942"/>
                    <a:pt x="289204" y="289350"/>
                  </a:cubicBezTo>
                  <a:lnTo>
                    <a:pt x="288632" y="288778"/>
                  </a:lnTo>
                  <a:lnTo>
                    <a:pt x="194525" y="384028"/>
                  </a:lnTo>
                  <a:lnTo>
                    <a:pt x="194525" y="384600"/>
                  </a:lnTo>
                  <a:cubicBezTo>
                    <a:pt x="206565" y="397020"/>
                    <a:pt x="213204" y="413689"/>
                    <a:pt x="213004" y="430986"/>
                  </a:cubicBezTo>
                  <a:cubicBezTo>
                    <a:pt x="213918" y="467800"/>
                    <a:pt x="184810" y="498376"/>
                    <a:pt x="147996" y="499290"/>
                  </a:cubicBezTo>
                  <a:cubicBezTo>
                    <a:pt x="129498" y="499747"/>
                    <a:pt x="111648" y="492499"/>
                    <a:pt x="98704" y="479278"/>
                  </a:cubicBezTo>
                  <a:lnTo>
                    <a:pt x="98704" y="479278"/>
                  </a:lnTo>
                  <a:cubicBezTo>
                    <a:pt x="81035" y="460686"/>
                    <a:pt x="75167" y="433825"/>
                    <a:pt x="83464" y="409555"/>
                  </a:cubicBezTo>
                  <a:cubicBezTo>
                    <a:pt x="103733" y="346538"/>
                    <a:pt x="87036" y="277472"/>
                    <a:pt x="40221" y="230676"/>
                  </a:cubicBezTo>
                  <a:lnTo>
                    <a:pt x="-260" y="190195"/>
                  </a:lnTo>
                  <a:lnTo>
                    <a:pt x="-260" y="-305"/>
                  </a:lnTo>
                  <a:lnTo>
                    <a:pt x="135566" y="135521"/>
                  </a:lnTo>
                  <a:cubicBezTo>
                    <a:pt x="182277" y="182632"/>
                    <a:pt x="251571" y="199367"/>
                    <a:pt x="314636" y="178764"/>
                  </a:cubicBezTo>
                  <a:cubicBezTo>
                    <a:pt x="339048" y="170582"/>
                    <a:pt x="365985" y="176631"/>
                    <a:pt x="384549" y="194481"/>
                  </a:cubicBezTo>
                  <a:cubicBezTo>
                    <a:pt x="410314" y="220932"/>
                    <a:pt x="410105" y="263156"/>
                    <a:pt x="384073" y="289350"/>
                  </a:cubicBezTo>
                  <a:close/>
                </a:path>
              </a:pathLst>
            </a:custGeom>
            <a:grp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EA954ECA-4F44-7F27-E2C8-A2FA2B5D97AB}"/>
                </a:ext>
              </a:extLst>
            </p:cNvPr>
            <p:cNvSpPr/>
            <p:nvPr/>
          </p:nvSpPr>
          <p:spPr>
            <a:xfrm>
              <a:off x="10659903" y="2973341"/>
              <a:ext cx="269367" cy="269368"/>
            </a:xfrm>
            <a:custGeom>
              <a:avLst/>
              <a:gdLst>
                <a:gd name="connsiteX0" fmla="*/ 134900 w 269367"/>
                <a:gd name="connsiteY0" fmla="*/ -305 h 269368"/>
                <a:gd name="connsiteX1" fmla="*/ -260 w 269367"/>
                <a:gd name="connsiteY1" fmla="*/ 133902 h 269368"/>
                <a:gd name="connsiteX2" fmla="*/ 133948 w 269367"/>
                <a:gd name="connsiteY2" fmla="*/ 269062 h 269368"/>
                <a:gd name="connsiteX3" fmla="*/ 269107 w 269367"/>
                <a:gd name="connsiteY3" fmla="*/ 134855 h 269368"/>
                <a:gd name="connsiteX4" fmla="*/ 269107 w 269367"/>
                <a:gd name="connsiteY4" fmla="*/ 134093 h 269368"/>
                <a:gd name="connsiteX5" fmla="*/ 134900 w 269367"/>
                <a:gd name="connsiteY5" fmla="*/ -305 h 26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9367" h="269368">
                  <a:moveTo>
                    <a:pt x="134900" y="-305"/>
                  </a:moveTo>
                  <a:cubicBezTo>
                    <a:pt x="60519" y="-571"/>
                    <a:pt x="7" y="59522"/>
                    <a:pt x="-260" y="133902"/>
                  </a:cubicBezTo>
                  <a:cubicBezTo>
                    <a:pt x="-517" y="208283"/>
                    <a:pt x="59567" y="268796"/>
                    <a:pt x="133948" y="269062"/>
                  </a:cubicBezTo>
                  <a:cubicBezTo>
                    <a:pt x="208329" y="269320"/>
                    <a:pt x="268841" y="209236"/>
                    <a:pt x="269107" y="134855"/>
                  </a:cubicBezTo>
                  <a:cubicBezTo>
                    <a:pt x="269107" y="134598"/>
                    <a:pt x="269107" y="134350"/>
                    <a:pt x="269107" y="134093"/>
                  </a:cubicBezTo>
                  <a:cubicBezTo>
                    <a:pt x="268898" y="60027"/>
                    <a:pt x="208967" y="9"/>
                    <a:pt x="134900" y="-305"/>
                  </a:cubicBezTo>
                  <a:close/>
                </a:path>
              </a:pathLst>
            </a:custGeom>
            <a:grp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944A612C-61A6-246A-C8DD-FF1FA5350CD4}"/>
                </a:ext>
              </a:extLst>
            </p:cNvPr>
            <p:cNvSpPr/>
            <p:nvPr/>
          </p:nvSpPr>
          <p:spPr>
            <a:xfrm>
              <a:off x="11331988" y="2973342"/>
              <a:ext cx="269366" cy="269366"/>
            </a:xfrm>
            <a:custGeom>
              <a:avLst/>
              <a:gdLst>
                <a:gd name="connsiteX0" fmla="*/ 134423 w 269366"/>
                <a:gd name="connsiteY0" fmla="*/ -305 h 269366"/>
                <a:gd name="connsiteX1" fmla="*/ -260 w 269366"/>
                <a:gd name="connsiteY1" fmla="*/ 134378 h 269366"/>
                <a:gd name="connsiteX2" fmla="*/ 134423 w 269366"/>
                <a:gd name="connsiteY2" fmla="*/ 269061 h 269366"/>
                <a:gd name="connsiteX3" fmla="*/ 269107 w 269366"/>
                <a:gd name="connsiteY3" fmla="*/ 134378 h 269366"/>
                <a:gd name="connsiteX4" fmla="*/ 269107 w 269366"/>
                <a:gd name="connsiteY4" fmla="*/ 134092 h 269366"/>
                <a:gd name="connsiteX5" fmla="*/ 134423 w 269366"/>
                <a:gd name="connsiteY5" fmla="*/ -305 h 26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9366" h="269366">
                  <a:moveTo>
                    <a:pt x="134423" y="-305"/>
                  </a:moveTo>
                  <a:cubicBezTo>
                    <a:pt x="60042" y="-305"/>
                    <a:pt x="-260" y="59997"/>
                    <a:pt x="-260" y="134378"/>
                  </a:cubicBezTo>
                  <a:cubicBezTo>
                    <a:pt x="-260" y="208759"/>
                    <a:pt x="60042" y="269061"/>
                    <a:pt x="134423" y="269061"/>
                  </a:cubicBezTo>
                  <a:cubicBezTo>
                    <a:pt x="208804" y="269061"/>
                    <a:pt x="269107" y="208759"/>
                    <a:pt x="269107" y="134378"/>
                  </a:cubicBezTo>
                  <a:cubicBezTo>
                    <a:pt x="269107" y="134283"/>
                    <a:pt x="269107" y="134188"/>
                    <a:pt x="269107" y="134092"/>
                  </a:cubicBezTo>
                  <a:cubicBezTo>
                    <a:pt x="268897" y="59845"/>
                    <a:pt x="208670" y="-248"/>
                    <a:pt x="134423" y="-305"/>
                  </a:cubicBezTo>
                  <a:close/>
                </a:path>
              </a:pathLst>
            </a:custGeom>
            <a:grp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F6368F96-C8FF-AA1F-10D8-AF07CD349A56}"/>
                </a:ext>
              </a:extLst>
            </p:cNvPr>
            <p:cNvSpPr/>
            <p:nvPr/>
          </p:nvSpPr>
          <p:spPr>
            <a:xfrm>
              <a:off x="10392251" y="2391364"/>
              <a:ext cx="1476470" cy="1600771"/>
            </a:xfrm>
            <a:custGeom>
              <a:avLst/>
              <a:gdLst>
                <a:gd name="connsiteX0" fmla="*/ 738118 w 1476470"/>
                <a:gd name="connsiteY0" fmla="*/ -305 h 1600771"/>
                <a:gd name="connsiteX1" fmla="*/ -260 w 1476470"/>
                <a:gd name="connsiteY1" fmla="*/ 738073 h 1600771"/>
                <a:gd name="connsiteX2" fmla="*/ -260 w 1476470"/>
                <a:gd name="connsiteY2" fmla="*/ 1059732 h 1600771"/>
                <a:gd name="connsiteX3" fmla="*/ 268154 w 1476470"/>
                <a:gd name="connsiteY3" fmla="*/ 1237945 h 1600771"/>
                <a:gd name="connsiteX4" fmla="*/ 268154 w 1476470"/>
                <a:gd name="connsiteY4" fmla="*/ 1501120 h 1600771"/>
                <a:gd name="connsiteX5" fmla="*/ 402552 w 1476470"/>
                <a:gd name="connsiteY5" fmla="*/ 1551984 h 1600771"/>
                <a:gd name="connsiteX6" fmla="*/ 402552 w 1476470"/>
                <a:gd name="connsiteY6" fmla="*/ 1251565 h 1600771"/>
                <a:gd name="connsiteX7" fmla="*/ 535902 w 1476470"/>
                <a:gd name="connsiteY7" fmla="*/ 1251565 h 1600771"/>
                <a:gd name="connsiteX8" fmla="*/ 535902 w 1476470"/>
                <a:gd name="connsiteY8" fmla="*/ 1584464 h 1600771"/>
                <a:gd name="connsiteX9" fmla="*/ 670871 w 1476470"/>
                <a:gd name="connsiteY9" fmla="*/ 1600466 h 1600771"/>
                <a:gd name="connsiteX10" fmla="*/ 670871 w 1476470"/>
                <a:gd name="connsiteY10" fmla="*/ 1251565 h 1600771"/>
                <a:gd name="connsiteX11" fmla="*/ 804697 w 1476470"/>
                <a:gd name="connsiteY11" fmla="*/ 1251565 h 1600771"/>
                <a:gd name="connsiteX12" fmla="*/ 804697 w 1476470"/>
                <a:gd name="connsiteY12" fmla="*/ 1600466 h 1600771"/>
                <a:gd name="connsiteX13" fmla="*/ 939667 w 1476470"/>
                <a:gd name="connsiteY13" fmla="*/ 1584464 h 1600771"/>
                <a:gd name="connsiteX14" fmla="*/ 939667 w 1476470"/>
                <a:gd name="connsiteY14" fmla="*/ 1251565 h 1600771"/>
                <a:gd name="connsiteX15" fmla="*/ 1073588 w 1476470"/>
                <a:gd name="connsiteY15" fmla="*/ 1251565 h 1600771"/>
                <a:gd name="connsiteX16" fmla="*/ 1073588 w 1476470"/>
                <a:gd name="connsiteY16" fmla="*/ 1551984 h 1600771"/>
                <a:gd name="connsiteX17" fmla="*/ 1207796 w 1476470"/>
                <a:gd name="connsiteY17" fmla="*/ 1501120 h 1600771"/>
                <a:gd name="connsiteX18" fmla="*/ 1207796 w 1476470"/>
                <a:gd name="connsiteY18" fmla="*/ 1237945 h 1600771"/>
                <a:gd name="connsiteX19" fmla="*/ 1476210 w 1476470"/>
                <a:gd name="connsiteY19" fmla="*/ 1059732 h 1600771"/>
                <a:gd name="connsiteX20" fmla="*/ 1476210 w 1476470"/>
                <a:gd name="connsiteY20" fmla="*/ 738073 h 1600771"/>
                <a:gd name="connsiteX21" fmla="*/ 738118 w 1476470"/>
                <a:gd name="connsiteY21" fmla="*/ -305 h 1600771"/>
                <a:gd name="connsiteX22" fmla="*/ 402552 w 1476470"/>
                <a:gd name="connsiteY22" fmla="*/ 984961 h 1600771"/>
                <a:gd name="connsiteX23" fmla="*/ 133375 w 1476470"/>
                <a:gd name="connsiteY23" fmla="*/ 716928 h 1600771"/>
                <a:gd name="connsiteX24" fmla="*/ 401409 w 1476470"/>
                <a:gd name="connsiteY24" fmla="*/ 447751 h 1600771"/>
                <a:gd name="connsiteX25" fmla="*/ 670586 w 1476470"/>
                <a:gd name="connsiteY25" fmla="*/ 715784 h 1600771"/>
                <a:gd name="connsiteX26" fmla="*/ 670586 w 1476470"/>
                <a:gd name="connsiteY26" fmla="*/ 716070 h 1600771"/>
                <a:gd name="connsiteX27" fmla="*/ 402552 w 1476470"/>
                <a:gd name="connsiteY27" fmla="*/ 984961 h 1600771"/>
                <a:gd name="connsiteX28" fmla="*/ 805459 w 1476470"/>
                <a:gd name="connsiteY28" fmla="*/ 1119359 h 1600771"/>
                <a:gd name="connsiteX29" fmla="*/ 671157 w 1476470"/>
                <a:gd name="connsiteY29" fmla="*/ 1119359 h 1600771"/>
                <a:gd name="connsiteX30" fmla="*/ 671157 w 1476470"/>
                <a:gd name="connsiteY30" fmla="*/ 985437 h 1600771"/>
                <a:gd name="connsiteX31" fmla="*/ 804983 w 1476470"/>
                <a:gd name="connsiteY31" fmla="*/ 985437 h 1600771"/>
                <a:gd name="connsiteX32" fmla="*/ 1074636 w 1476470"/>
                <a:gd name="connsiteY32" fmla="*/ 984961 h 1600771"/>
                <a:gd name="connsiteX33" fmla="*/ 805459 w 1476470"/>
                <a:gd name="connsiteY33" fmla="*/ 716928 h 1600771"/>
                <a:gd name="connsiteX34" fmla="*/ 1073493 w 1476470"/>
                <a:gd name="connsiteY34" fmla="*/ 447751 h 1600771"/>
                <a:gd name="connsiteX35" fmla="*/ 1342670 w 1476470"/>
                <a:gd name="connsiteY35" fmla="*/ 715784 h 1600771"/>
                <a:gd name="connsiteX36" fmla="*/ 1342670 w 1476470"/>
                <a:gd name="connsiteY36" fmla="*/ 716070 h 1600771"/>
                <a:gd name="connsiteX37" fmla="*/ 1074160 w 1476470"/>
                <a:gd name="connsiteY37" fmla="*/ 984961 h 160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76470" h="1600771">
                  <a:moveTo>
                    <a:pt x="738118" y="-305"/>
                  </a:moveTo>
                  <a:cubicBezTo>
                    <a:pt x="330495" y="114"/>
                    <a:pt x="159" y="330451"/>
                    <a:pt x="-260" y="738073"/>
                  </a:cubicBezTo>
                  <a:lnTo>
                    <a:pt x="-260" y="1059732"/>
                  </a:lnTo>
                  <a:lnTo>
                    <a:pt x="268154" y="1237945"/>
                  </a:lnTo>
                  <a:lnTo>
                    <a:pt x="268154" y="1501120"/>
                  </a:lnTo>
                  <a:cubicBezTo>
                    <a:pt x="311807" y="1520961"/>
                    <a:pt x="356699" y="1537954"/>
                    <a:pt x="402552" y="1551984"/>
                  </a:cubicBezTo>
                  <a:lnTo>
                    <a:pt x="402552" y="1251565"/>
                  </a:lnTo>
                  <a:lnTo>
                    <a:pt x="535902" y="1251565"/>
                  </a:lnTo>
                  <a:lnTo>
                    <a:pt x="535902" y="1584464"/>
                  </a:lnTo>
                  <a:cubicBezTo>
                    <a:pt x="580526" y="1592551"/>
                    <a:pt x="625599" y="1597895"/>
                    <a:pt x="670871" y="1600466"/>
                  </a:cubicBezTo>
                  <a:lnTo>
                    <a:pt x="670871" y="1251565"/>
                  </a:lnTo>
                  <a:lnTo>
                    <a:pt x="804697" y="1251565"/>
                  </a:lnTo>
                  <a:lnTo>
                    <a:pt x="804697" y="1600466"/>
                  </a:lnTo>
                  <a:cubicBezTo>
                    <a:pt x="849970" y="1597895"/>
                    <a:pt x="895042" y="1592551"/>
                    <a:pt x="939667" y="1584464"/>
                  </a:cubicBezTo>
                  <a:lnTo>
                    <a:pt x="939667" y="1251565"/>
                  </a:lnTo>
                  <a:lnTo>
                    <a:pt x="1073588" y="1251565"/>
                  </a:lnTo>
                  <a:lnTo>
                    <a:pt x="1073588" y="1551984"/>
                  </a:lnTo>
                  <a:cubicBezTo>
                    <a:pt x="1119365" y="1537916"/>
                    <a:pt x="1164190" y="1520923"/>
                    <a:pt x="1207796" y="1501120"/>
                  </a:cubicBezTo>
                  <a:lnTo>
                    <a:pt x="1207796" y="1237945"/>
                  </a:lnTo>
                  <a:lnTo>
                    <a:pt x="1476210" y="1059732"/>
                  </a:lnTo>
                  <a:lnTo>
                    <a:pt x="1476210" y="738073"/>
                  </a:lnTo>
                  <a:cubicBezTo>
                    <a:pt x="1475734" y="330584"/>
                    <a:pt x="1145607" y="324"/>
                    <a:pt x="738118" y="-305"/>
                  </a:cubicBezTo>
                  <a:close/>
                  <a:moveTo>
                    <a:pt x="402552" y="984961"/>
                  </a:moveTo>
                  <a:cubicBezTo>
                    <a:pt x="254209" y="985275"/>
                    <a:pt x="133690" y="865270"/>
                    <a:pt x="133375" y="716928"/>
                  </a:cubicBezTo>
                  <a:cubicBezTo>
                    <a:pt x="133061" y="568585"/>
                    <a:pt x="253067" y="448065"/>
                    <a:pt x="401409" y="447751"/>
                  </a:cubicBezTo>
                  <a:cubicBezTo>
                    <a:pt x="549751" y="447436"/>
                    <a:pt x="670271" y="567442"/>
                    <a:pt x="670586" y="715784"/>
                  </a:cubicBezTo>
                  <a:cubicBezTo>
                    <a:pt x="670586" y="715879"/>
                    <a:pt x="670586" y="715975"/>
                    <a:pt x="670586" y="716070"/>
                  </a:cubicBezTo>
                  <a:cubicBezTo>
                    <a:pt x="670586" y="864241"/>
                    <a:pt x="550723" y="984485"/>
                    <a:pt x="402552" y="984961"/>
                  </a:cubicBezTo>
                  <a:close/>
                  <a:moveTo>
                    <a:pt x="805459" y="1119359"/>
                  </a:moveTo>
                  <a:lnTo>
                    <a:pt x="671157" y="1119359"/>
                  </a:lnTo>
                  <a:lnTo>
                    <a:pt x="671157" y="985437"/>
                  </a:lnTo>
                  <a:lnTo>
                    <a:pt x="804983" y="985437"/>
                  </a:lnTo>
                  <a:close/>
                  <a:moveTo>
                    <a:pt x="1074636" y="984961"/>
                  </a:moveTo>
                  <a:cubicBezTo>
                    <a:pt x="926293" y="985275"/>
                    <a:pt x="805774" y="865270"/>
                    <a:pt x="805459" y="716928"/>
                  </a:cubicBezTo>
                  <a:cubicBezTo>
                    <a:pt x="805145" y="568585"/>
                    <a:pt x="925151" y="448065"/>
                    <a:pt x="1073493" y="447751"/>
                  </a:cubicBezTo>
                  <a:cubicBezTo>
                    <a:pt x="1221835" y="447436"/>
                    <a:pt x="1342355" y="567442"/>
                    <a:pt x="1342670" y="715784"/>
                  </a:cubicBezTo>
                  <a:cubicBezTo>
                    <a:pt x="1342670" y="715879"/>
                    <a:pt x="1342670" y="715975"/>
                    <a:pt x="1342670" y="716070"/>
                  </a:cubicBezTo>
                  <a:cubicBezTo>
                    <a:pt x="1342670" y="864422"/>
                    <a:pt x="1222512" y="984751"/>
                    <a:pt x="1074160" y="984961"/>
                  </a:cubicBezTo>
                  <a:close/>
                </a:path>
              </a:pathLst>
            </a:custGeom>
            <a:grp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198043878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148AAC02-223F-467E-A7FB-1A601B8B8726}"/>
              </a:ext>
            </a:extLst>
          </p:cNvPr>
          <p:cNvSpPr>
            <a:spLocks noGrp="1"/>
          </p:cNvSpPr>
          <p:nvPr>
            <p:ph type="title"/>
          </p:nvPr>
        </p:nvSpPr>
        <p:spPr/>
        <p:txBody>
          <a:bodyPr/>
          <a:lstStyle/>
          <a:p>
            <a:r>
              <a:rPr lang="en-US" dirty="0"/>
              <a:t> </a:t>
            </a:r>
            <a:endParaRPr lang="en-IN" dirty="0"/>
          </a:p>
        </p:txBody>
      </p:sp>
      <p:grpSp>
        <p:nvGrpSpPr>
          <p:cNvPr id="14" name="Group 13">
            <a:extLst>
              <a:ext uri="{FF2B5EF4-FFF2-40B4-BE49-F238E27FC236}">
                <a16:creationId xmlns:a16="http://schemas.microsoft.com/office/drawing/2014/main" xmlns="" id="{E52DD06B-CE03-874B-D240-99B3FFFCBC29}"/>
              </a:ext>
            </a:extLst>
          </p:cNvPr>
          <p:cNvGrpSpPr/>
          <p:nvPr/>
        </p:nvGrpSpPr>
        <p:grpSpPr>
          <a:xfrm>
            <a:off x="362967" y="1659891"/>
            <a:ext cx="1135318" cy="2016727"/>
            <a:chOff x="5529799" y="2419350"/>
            <a:chExt cx="1135318" cy="2016727"/>
          </a:xfrm>
        </p:grpSpPr>
        <p:sp>
          <p:nvSpPr>
            <p:cNvPr id="6" name="Freeform: Shape 5">
              <a:extLst>
                <a:ext uri="{FF2B5EF4-FFF2-40B4-BE49-F238E27FC236}">
                  <a16:creationId xmlns:a16="http://schemas.microsoft.com/office/drawing/2014/main" xmlns="" id="{31DF9C93-8D8C-7742-3B69-0860BD0B5961}"/>
                </a:ext>
              </a:extLst>
            </p:cNvPr>
            <p:cNvSpPr/>
            <p:nvPr/>
          </p:nvSpPr>
          <p:spPr>
            <a:xfrm>
              <a:off x="5814059" y="3617214"/>
              <a:ext cx="189166" cy="410622"/>
            </a:xfrm>
            <a:custGeom>
              <a:avLst/>
              <a:gdLst>
                <a:gd name="connsiteX0" fmla="*/ -60 w 189166"/>
                <a:gd name="connsiteY0" fmla="*/ 94630 h 410622"/>
                <a:gd name="connsiteX1" fmla="*/ 28515 w 189166"/>
                <a:gd name="connsiteY1" fmla="*/ 381999 h 410622"/>
                <a:gd name="connsiteX2" fmla="*/ 59948 w 189166"/>
                <a:gd name="connsiteY2" fmla="*/ 410574 h 410622"/>
                <a:gd name="connsiteX3" fmla="*/ 129099 w 189166"/>
                <a:gd name="connsiteY3" fmla="*/ 410574 h 410622"/>
                <a:gd name="connsiteX4" fmla="*/ 160532 w 189166"/>
                <a:gd name="connsiteY4" fmla="*/ 381999 h 410622"/>
                <a:gd name="connsiteX5" fmla="*/ 189107 w 189166"/>
                <a:gd name="connsiteY5" fmla="*/ 94630 h 410622"/>
                <a:gd name="connsiteX6" fmla="*/ 93857 w 189166"/>
                <a:gd name="connsiteY6" fmla="*/ -49 h 41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66" h="410622">
                  <a:moveTo>
                    <a:pt x="-60" y="94630"/>
                  </a:moveTo>
                  <a:lnTo>
                    <a:pt x="28515" y="381999"/>
                  </a:lnTo>
                  <a:cubicBezTo>
                    <a:pt x="30083" y="398192"/>
                    <a:pt x="43680" y="410555"/>
                    <a:pt x="59948" y="410574"/>
                  </a:cubicBezTo>
                  <a:lnTo>
                    <a:pt x="129099" y="410574"/>
                  </a:lnTo>
                  <a:cubicBezTo>
                    <a:pt x="145368" y="410555"/>
                    <a:pt x="158960" y="398192"/>
                    <a:pt x="160532" y="381999"/>
                  </a:cubicBezTo>
                  <a:lnTo>
                    <a:pt x="189107" y="94630"/>
                  </a:lnTo>
                  <a:lnTo>
                    <a:pt x="93857" y="-49"/>
                  </a:lnTo>
                  <a:close/>
                </a:path>
              </a:pathLst>
            </a:custGeom>
            <a:solidFill>
              <a:srgbClr val="CC5500"/>
            </a:solidFill>
            <a:ln w="9525" cap="flat">
              <a:noFill/>
              <a:prstDash val="solid"/>
              <a:miter/>
            </a:ln>
          </p:spPr>
          <p:txBody>
            <a:bodyPr rtlCol="0" anchor="ctr"/>
            <a:lstStyle/>
            <a:p>
              <a:endParaRPr lang="en-IN"/>
            </a:p>
          </p:txBody>
        </p:sp>
        <p:sp>
          <p:nvSpPr>
            <p:cNvPr id="7" name="Freeform: Shape 6">
              <a:extLst>
                <a:ext uri="{FF2B5EF4-FFF2-40B4-BE49-F238E27FC236}">
                  <a16:creationId xmlns:a16="http://schemas.microsoft.com/office/drawing/2014/main" xmlns="" id="{52A0611E-BE1D-FECB-03D5-B8C89541259F}"/>
                </a:ext>
              </a:extLst>
            </p:cNvPr>
            <p:cNvSpPr/>
            <p:nvPr/>
          </p:nvSpPr>
          <p:spPr>
            <a:xfrm>
              <a:off x="5687758" y="2953607"/>
              <a:ext cx="442055" cy="758285"/>
            </a:xfrm>
            <a:custGeom>
              <a:avLst/>
              <a:gdLst>
                <a:gd name="connsiteX0" fmla="*/ 57567 w 442055"/>
                <a:gd name="connsiteY0" fmla="*/ 701087 h 758285"/>
                <a:gd name="connsiteX1" fmla="*/ 120432 w 442055"/>
                <a:gd name="connsiteY1" fmla="*/ 758237 h 758285"/>
                <a:gd name="connsiteX2" fmla="*/ 321409 w 442055"/>
                <a:gd name="connsiteY2" fmla="*/ 758237 h 758285"/>
                <a:gd name="connsiteX3" fmla="*/ 384274 w 442055"/>
                <a:gd name="connsiteY3" fmla="*/ 701087 h 758285"/>
                <a:gd name="connsiteX4" fmla="*/ 441996 w 442055"/>
                <a:gd name="connsiteY4" fmla="*/ 95201 h 758285"/>
                <a:gd name="connsiteX5" fmla="*/ 220920 w 442055"/>
                <a:gd name="connsiteY5" fmla="*/ -49 h 758285"/>
                <a:gd name="connsiteX6" fmla="*/ -60 w 442055"/>
                <a:gd name="connsiteY6" fmla="*/ 95201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55" h="758285">
                  <a:moveTo>
                    <a:pt x="57567" y="701087"/>
                  </a:moveTo>
                  <a:cubicBezTo>
                    <a:pt x="60660" y="733491"/>
                    <a:pt x="87879" y="758237"/>
                    <a:pt x="120432" y="758237"/>
                  </a:cubicBezTo>
                  <a:lnTo>
                    <a:pt x="321409" y="758237"/>
                  </a:lnTo>
                  <a:cubicBezTo>
                    <a:pt x="353966" y="758237"/>
                    <a:pt x="381178" y="733491"/>
                    <a:pt x="384274" y="701087"/>
                  </a:cubicBezTo>
                  <a:lnTo>
                    <a:pt x="441996" y="95201"/>
                  </a:lnTo>
                  <a:lnTo>
                    <a:pt x="220920" y="-49"/>
                  </a:lnTo>
                  <a:lnTo>
                    <a:pt x="-60" y="95201"/>
                  </a:lnTo>
                  <a:close/>
                </a:path>
              </a:pathLst>
            </a:custGeom>
            <a:solidFill>
              <a:srgbClr val="CC5500"/>
            </a:solidFill>
            <a:ln w="9525" cap="flat">
              <a:noFill/>
              <a:prstDash val="solid"/>
              <a:miter/>
            </a:ln>
          </p:spPr>
          <p:txBody>
            <a:bodyPr rtlCol="0" anchor="ctr"/>
            <a:lstStyle/>
            <a:p>
              <a:endParaRPr lang="en-IN" dirty="0"/>
            </a:p>
          </p:txBody>
        </p:sp>
        <p:sp>
          <p:nvSpPr>
            <p:cNvPr id="8" name="Freeform: Shape 7">
              <a:extLst>
                <a:ext uri="{FF2B5EF4-FFF2-40B4-BE49-F238E27FC236}">
                  <a16:creationId xmlns:a16="http://schemas.microsoft.com/office/drawing/2014/main" xmlns="" id="{F1C4088B-7956-A190-9A9D-F6A49C26C1A0}"/>
                </a:ext>
              </a:extLst>
            </p:cNvPr>
            <p:cNvSpPr/>
            <p:nvPr/>
          </p:nvSpPr>
          <p:spPr>
            <a:xfrm>
              <a:off x="5579042" y="2701475"/>
              <a:ext cx="660343" cy="347381"/>
            </a:xfrm>
            <a:custGeom>
              <a:avLst/>
              <a:gdLst>
                <a:gd name="connsiteX0" fmla="*/ 108656 w 660343"/>
                <a:gd name="connsiteY0" fmla="*/ 347333 h 347381"/>
                <a:gd name="connsiteX1" fmla="*/ 550711 w 660343"/>
                <a:gd name="connsiteY1" fmla="*/ 347333 h 347381"/>
                <a:gd name="connsiteX2" fmla="*/ 648438 w 660343"/>
                <a:gd name="connsiteY2" fmla="*/ 210078 h 347381"/>
                <a:gd name="connsiteX3" fmla="*/ 642723 w 660343"/>
                <a:gd name="connsiteY3" fmla="*/ 129972 h 347381"/>
                <a:gd name="connsiteX4" fmla="*/ 19316 w 660343"/>
                <a:gd name="connsiteY4" fmla="*/ 128158 h 347381"/>
                <a:gd name="connsiteX5" fmla="*/ 17502 w 660343"/>
                <a:gd name="connsiteY5" fmla="*/ 129972 h 347381"/>
                <a:gd name="connsiteX6" fmla="*/ 11787 w 660343"/>
                <a:gd name="connsiteY6" fmla="*/ 210078 h 34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343" h="347381">
                  <a:moveTo>
                    <a:pt x="108656" y="347333"/>
                  </a:moveTo>
                  <a:lnTo>
                    <a:pt x="550711" y="347333"/>
                  </a:lnTo>
                  <a:lnTo>
                    <a:pt x="648438" y="210078"/>
                  </a:lnTo>
                  <a:cubicBezTo>
                    <a:pt x="666173" y="185514"/>
                    <a:pt x="663773" y="151769"/>
                    <a:pt x="642723" y="129972"/>
                  </a:cubicBezTo>
                  <a:cubicBezTo>
                    <a:pt x="471073" y="-42678"/>
                    <a:pt x="191966" y="-43490"/>
                    <a:pt x="19316" y="128158"/>
                  </a:cubicBezTo>
                  <a:cubicBezTo>
                    <a:pt x="18710" y="128761"/>
                    <a:pt x="18105" y="129366"/>
                    <a:pt x="17502" y="129972"/>
                  </a:cubicBezTo>
                  <a:cubicBezTo>
                    <a:pt x="-3545" y="151769"/>
                    <a:pt x="-5953" y="185514"/>
                    <a:pt x="11787" y="210078"/>
                  </a:cubicBezTo>
                  <a:close/>
                </a:path>
              </a:pathLst>
            </a:custGeom>
            <a:solidFill>
              <a:srgbClr val="F9A983"/>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3205C46E-3FA7-27E6-3B05-3AB26F35C0A0}"/>
                </a:ext>
              </a:extLst>
            </p:cNvPr>
            <p:cNvSpPr/>
            <p:nvPr/>
          </p:nvSpPr>
          <p:spPr>
            <a:xfrm>
              <a:off x="5578566" y="2701475"/>
              <a:ext cx="660343" cy="278611"/>
            </a:xfrm>
            <a:custGeom>
              <a:avLst/>
              <a:gdLst>
                <a:gd name="connsiteX0" fmla="*/ 11787 w 660343"/>
                <a:gd name="connsiteY0" fmla="*/ 210078 h 278611"/>
                <a:gd name="connsiteX1" fmla="*/ 60364 w 660343"/>
                <a:gd name="connsiteY1" fmla="*/ 278562 h 278611"/>
                <a:gd name="connsiteX2" fmla="*/ 492761 w 660343"/>
                <a:gd name="connsiteY2" fmla="*/ 171467 h 278611"/>
                <a:gd name="connsiteX3" fmla="*/ 599860 w 660343"/>
                <a:gd name="connsiteY3" fmla="*/ 278562 h 278611"/>
                <a:gd name="connsiteX4" fmla="*/ 648438 w 660343"/>
                <a:gd name="connsiteY4" fmla="*/ 210078 h 278611"/>
                <a:gd name="connsiteX5" fmla="*/ 642723 w 660343"/>
                <a:gd name="connsiteY5" fmla="*/ 129972 h 278611"/>
                <a:gd name="connsiteX6" fmla="*/ 19316 w 660343"/>
                <a:gd name="connsiteY6" fmla="*/ 128158 h 278611"/>
                <a:gd name="connsiteX7" fmla="*/ 17502 w 660343"/>
                <a:gd name="connsiteY7" fmla="*/ 129972 h 278611"/>
                <a:gd name="connsiteX8" fmla="*/ 11787 w 660343"/>
                <a:gd name="connsiteY8" fmla="*/ 210078 h 27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0343" h="278611">
                  <a:moveTo>
                    <a:pt x="11787" y="210078"/>
                  </a:moveTo>
                  <a:lnTo>
                    <a:pt x="60364" y="278562"/>
                  </a:lnTo>
                  <a:cubicBezTo>
                    <a:pt x="150195" y="129585"/>
                    <a:pt x="343790" y="81637"/>
                    <a:pt x="492761" y="171467"/>
                  </a:cubicBezTo>
                  <a:cubicBezTo>
                    <a:pt x="536643" y="197924"/>
                    <a:pt x="573400" y="234681"/>
                    <a:pt x="599860" y="278562"/>
                  </a:cubicBezTo>
                  <a:lnTo>
                    <a:pt x="648438" y="210078"/>
                  </a:lnTo>
                  <a:cubicBezTo>
                    <a:pt x="666173" y="185514"/>
                    <a:pt x="663773" y="151769"/>
                    <a:pt x="642723" y="129972"/>
                  </a:cubicBezTo>
                  <a:cubicBezTo>
                    <a:pt x="471073" y="-42678"/>
                    <a:pt x="191966" y="-43490"/>
                    <a:pt x="19316" y="128158"/>
                  </a:cubicBezTo>
                  <a:cubicBezTo>
                    <a:pt x="18710" y="128761"/>
                    <a:pt x="18105" y="129366"/>
                    <a:pt x="17502" y="129972"/>
                  </a:cubicBezTo>
                  <a:cubicBezTo>
                    <a:pt x="-3545" y="151769"/>
                    <a:pt x="-5953" y="185514"/>
                    <a:pt x="11787" y="210078"/>
                  </a:cubicBezTo>
                  <a:close/>
                </a:path>
              </a:pathLst>
            </a:custGeom>
            <a:solidFill>
              <a:srgbClr val="F15A29"/>
            </a:solid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2EBC10A6-8760-A6E8-6025-AF13169AA345}"/>
                </a:ext>
              </a:extLst>
            </p:cNvPr>
            <p:cNvSpPr/>
            <p:nvPr/>
          </p:nvSpPr>
          <p:spPr>
            <a:xfrm>
              <a:off x="5578566" y="2701475"/>
              <a:ext cx="660343" cy="278611"/>
            </a:xfrm>
            <a:custGeom>
              <a:avLst/>
              <a:gdLst>
                <a:gd name="connsiteX0" fmla="*/ 11787 w 660343"/>
                <a:gd name="connsiteY0" fmla="*/ 210078 h 278611"/>
                <a:gd name="connsiteX1" fmla="*/ 60364 w 660343"/>
                <a:gd name="connsiteY1" fmla="*/ 278562 h 278611"/>
                <a:gd name="connsiteX2" fmla="*/ 492761 w 660343"/>
                <a:gd name="connsiteY2" fmla="*/ 171467 h 278611"/>
                <a:gd name="connsiteX3" fmla="*/ 599860 w 660343"/>
                <a:gd name="connsiteY3" fmla="*/ 278562 h 278611"/>
                <a:gd name="connsiteX4" fmla="*/ 648438 w 660343"/>
                <a:gd name="connsiteY4" fmla="*/ 210078 h 278611"/>
                <a:gd name="connsiteX5" fmla="*/ 642723 w 660343"/>
                <a:gd name="connsiteY5" fmla="*/ 129972 h 278611"/>
                <a:gd name="connsiteX6" fmla="*/ 19316 w 660343"/>
                <a:gd name="connsiteY6" fmla="*/ 128158 h 278611"/>
                <a:gd name="connsiteX7" fmla="*/ 17502 w 660343"/>
                <a:gd name="connsiteY7" fmla="*/ 129972 h 278611"/>
                <a:gd name="connsiteX8" fmla="*/ 11787 w 660343"/>
                <a:gd name="connsiteY8" fmla="*/ 210078 h 27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0343" h="278611">
                  <a:moveTo>
                    <a:pt x="11787" y="210078"/>
                  </a:moveTo>
                  <a:lnTo>
                    <a:pt x="60364" y="278562"/>
                  </a:lnTo>
                  <a:cubicBezTo>
                    <a:pt x="150195" y="129585"/>
                    <a:pt x="343790" y="81637"/>
                    <a:pt x="492761" y="171467"/>
                  </a:cubicBezTo>
                  <a:cubicBezTo>
                    <a:pt x="536643" y="197924"/>
                    <a:pt x="573400" y="234681"/>
                    <a:pt x="599860" y="278562"/>
                  </a:cubicBezTo>
                  <a:lnTo>
                    <a:pt x="648438" y="210078"/>
                  </a:lnTo>
                  <a:cubicBezTo>
                    <a:pt x="666173" y="185514"/>
                    <a:pt x="663773" y="151769"/>
                    <a:pt x="642723" y="129972"/>
                  </a:cubicBezTo>
                  <a:cubicBezTo>
                    <a:pt x="471073" y="-42678"/>
                    <a:pt x="191966" y="-43490"/>
                    <a:pt x="19316" y="128158"/>
                  </a:cubicBezTo>
                  <a:cubicBezTo>
                    <a:pt x="18710" y="128761"/>
                    <a:pt x="18105" y="129366"/>
                    <a:pt x="17502" y="129972"/>
                  </a:cubicBezTo>
                  <a:cubicBezTo>
                    <a:pt x="-3545" y="151769"/>
                    <a:pt x="-5953" y="185514"/>
                    <a:pt x="11787" y="210078"/>
                  </a:cubicBezTo>
                  <a:close/>
                </a:path>
              </a:pathLst>
            </a:custGeom>
            <a:solidFill>
              <a:srgbClr val="F9A983"/>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F731C59B-008E-7297-4031-714D6A11EE9B}"/>
                </a:ext>
              </a:extLst>
            </p:cNvPr>
            <p:cNvSpPr/>
            <p:nvPr/>
          </p:nvSpPr>
          <p:spPr>
            <a:xfrm>
              <a:off x="5529799" y="2419350"/>
              <a:ext cx="759055" cy="154129"/>
            </a:xfrm>
            <a:custGeom>
              <a:avLst/>
              <a:gdLst>
                <a:gd name="connsiteX0" fmla="*/ 43789 w 759055"/>
                <a:gd name="connsiteY0" fmla="*/ 149684 h 154129"/>
                <a:gd name="connsiteX1" fmla="*/ 713968 w 759055"/>
                <a:gd name="connsiteY1" fmla="*/ 149684 h 154129"/>
                <a:gd name="connsiteX2" fmla="*/ 754601 w 759055"/>
                <a:gd name="connsiteY2" fmla="*/ 140047 h 154129"/>
                <a:gd name="connsiteX3" fmla="*/ 744962 w 759055"/>
                <a:gd name="connsiteY3" fmla="*/ 99416 h 154129"/>
                <a:gd name="connsiteX4" fmla="*/ 743781 w 759055"/>
                <a:gd name="connsiteY4" fmla="*/ 98725 h 154129"/>
                <a:gd name="connsiteX5" fmla="*/ 13976 w 759055"/>
                <a:gd name="connsiteY5" fmla="*/ 98725 h 154129"/>
                <a:gd name="connsiteX6" fmla="*/ 4338 w 759055"/>
                <a:gd name="connsiteY6" fmla="*/ 139356 h 154129"/>
                <a:gd name="connsiteX7" fmla="*/ 43789 w 759055"/>
                <a:gd name="connsiteY7" fmla="*/ 149684 h 15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055" h="154129">
                  <a:moveTo>
                    <a:pt x="43789" y="149684"/>
                  </a:moveTo>
                  <a:cubicBezTo>
                    <a:pt x="250860" y="28916"/>
                    <a:pt x="506894" y="28916"/>
                    <a:pt x="713968" y="149684"/>
                  </a:cubicBezTo>
                  <a:cubicBezTo>
                    <a:pt x="727846" y="158242"/>
                    <a:pt x="746038" y="153927"/>
                    <a:pt x="754601" y="140047"/>
                  </a:cubicBezTo>
                  <a:cubicBezTo>
                    <a:pt x="763155" y="126165"/>
                    <a:pt x="758840" y="107974"/>
                    <a:pt x="744962" y="99416"/>
                  </a:cubicBezTo>
                  <a:cubicBezTo>
                    <a:pt x="744572" y="99177"/>
                    <a:pt x="744181" y="98946"/>
                    <a:pt x="743781" y="98725"/>
                  </a:cubicBezTo>
                  <a:cubicBezTo>
                    <a:pt x="518334" y="-32973"/>
                    <a:pt x="239420" y="-32973"/>
                    <a:pt x="13976" y="98725"/>
                  </a:cubicBezTo>
                  <a:cubicBezTo>
                    <a:pt x="94" y="107283"/>
                    <a:pt x="-4221" y="125475"/>
                    <a:pt x="4338" y="139356"/>
                  </a:cubicBezTo>
                  <a:cubicBezTo>
                    <a:pt x="12617" y="152785"/>
                    <a:pt x="29991" y="157334"/>
                    <a:pt x="43789" y="149684"/>
                  </a:cubicBezTo>
                  <a:close/>
                </a:path>
              </a:pathLst>
            </a:custGeom>
            <a:solidFill>
              <a:srgbClr val="CC5500"/>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2012E94C-0E5D-3E62-19ED-3115C88445C1}"/>
                </a:ext>
              </a:extLst>
            </p:cNvPr>
            <p:cNvSpPr/>
            <p:nvPr/>
          </p:nvSpPr>
          <p:spPr>
            <a:xfrm>
              <a:off x="5592531" y="2545651"/>
              <a:ext cx="632505" cy="137272"/>
            </a:xfrm>
            <a:custGeom>
              <a:avLst/>
              <a:gdLst>
                <a:gd name="connsiteX0" fmla="*/ 316147 w 632505"/>
                <a:gd name="connsiteY0" fmla="*/ -49 h 137272"/>
                <a:gd name="connsiteX1" fmla="*/ 15157 w 632505"/>
                <a:gd name="connsiteY1" fmla="*/ 81866 h 137272"/>
                <a:gd name="connsiteX2" fmla="*/ 3649 w 632505"/>
                <a:gd name="connsiteY2" fmla="*/ 122008 h 137272"/>
                <a:gd name="connsiteX3" fmla="*/ 43790 w 632505"/>
                <a:gd name="connsiteY3" fmla="*/ 133516 h 137272"/>
                <a:gd name="connsiteX4" fmla="*/ 44970 w 632505"/>
                <a:gd name="connsiteY4" fmla="*/ 132825 h 137272"/>
                <a:gd name="connsiteX5" fmla="*/ 587419 w 632505"/>
                <a:gd name="connsiteY5" fmla="*/ 132825 h 137272"/>
                <a:gd name="connsiteX6" fmla="*/ 628052 w 632505"/>
                <a:gd name="connsiteY6" fmla="*/ 123188 h 137272"/>
                <a:gd name="connsiteX7" fmla="*/ 618413 w 632505"/>
                <a:gd name="connsiteY7" fmla="*/ 82557 h 137272"/>
                <a:gd name="connsiteX8" fmla="*/ 617232 w 632505"/>
                <a:gd name="connsiteY8" fmla="*/ 81866 h 137272"/>
                <a:gd name="connsiteX9" fmla="*/ 316147 w 632505"/>
                <a:gd name="connsiteY9" fmla="*/ -49 h 137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2505" h="137272">
                  <a:moveTo>
                    <a:pt x="316147" y="-49"/>
                  </a:moveTo>
                  <a:cubicBezTo>
                    <a:pt x="210325" y="59"/>
                    <a:pt x="106439" y="28332"/>
                    <a:pt x="15157" y="81866"/>
                  </a:cubicBezTo>
                  <a:cubicBezTo>
                    <a:pt x="894" y="89773"/>
                    <a:pt x="-4258" y="107745"/>
                    <a:pt x="3649" y="122008"/>
                  </a:cubicBezTo>
                  <a:cubicBezTo>
                    <a:pt x="11555" y="136270"/>
                    <a:pt x="29527" y="141422"/>
                    <a:pt x="43790" y="133516"/>
                  </a:cubicBezTo>
                  <a:cubicBezTo>
                    <a:pt x="44189" y="133295"/>
                    <a:pt x="44582" y="133064"/>
                    <a:pt x="44970" y="132825"/>
                  </a:cubicBezTo>
                  <a:cubicBezTo>
                    <a:pt x="212427" y="34529"/>
                    <a:pt x="419960" y="34529"/>
                    <a:pt x="587419" y="132825"/>
                  </a:cubicBezTo>
                  <a:cubicBezTo>
                    <a:pt x="601297" y="141383"/>
                    <a:pt x="619489" y="137069"/>
                    <a:pt x="628052" y="123188"/>
                  </a:cubicBezTo>
                  <a:cubicBezTo>
                    <a:pt x="636606" y="109306"/>
                    <a:pt x="632291" y="91115"/>
                    <a:pt x="618413" y="82557"/>
                  </a:cubicBezTo>
                  <a:cubicBezTo>
                    <a:pt x="618023" y="82318"/>
                    <a:pt x="617632" y="82087"/>
                    <a:pt x="617232" y="81866"/>
                  </a:cubicBezTo>
                  <a:cubicBezTo>
                    <a:pt x="525916" y="28342"/>
                    <a:pt x="421998" y="70"/>
                    <a:pt x="316147" y="-49"/>
                  </a:cubicBezTo>
                  <a:close/>
                </a:path>
              </a:pathLst>
            </a:custGeom>
            <a:solidFill>
              <a:srgbClr val="CC5500"/>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F33DA132-35EC-015D-CB99-A5439B1E292C}"/>
                </a:ext>
              </a:extLst>
            </p:cNvPr>
            <p:cNvSpPr/>
            <p:nvPr/>
          </p:nvSpPr>
          <p:spPr>
            <a:xfrm>
              <a:off x="5549247" y="2672162"/>
              <a:ext cx="1115870" cy="1763915"/>
            </a:xfrm>
            <a:custGeom>
              <a:avLst/>
              <a:gdLst>
                <a:gd name="connsiteX0" fmla="*/ 1085712 w 1115870"/>
                <a:gd name="connsiteY0" fmla="*/ 1104927 h 1763915"/>
                <a:gd name="connsiteX1" fmla="*/ 835109 w 1115870"/>
                <a:gd name="connsiteY1" fmla="*/ 1355435 h 1763915"/>
                <a:gd name="connsiteX2" fmla="*/ 835109 w 1115870"/>
                <a:gd name="connsiteY2" fmla="*/ 1481736 h 1763915"/>
                <a:gd name="connsiteX3" fmla="*/ 612034 w 1115870"/>
                <a:gd name="connsiteY3" fmla="*/ 1704812 h 1763915"/>
                <a:gd name="connsiteX4" fmla="*/ 388958 w 1115870"/>
                <a:gd name="connsiteY4" fmla="*/ 1481736 h 1763915"/>
                <a:gd name="connsiteX5" fmla="*/ 388958 w 1115870"/>
                <a:gd name="connsiteY5" fmla="*/ 1385058 h 1763915"/>
                <a:gd name="connsiteX6" fmla="*/ 394006 w 1115870"/>
                <a:gd name="connsiteY6" fmla="*/ 1385058 h 1763915"/>
                <a:gd name="connsiteX7" fmla="*/ 454871 w 1115870"/>
                <a:gd name="connsiteY7" fmla="*/ 1330003 h 1763915"/>
                <a:gd name="connsiteX8" fmla="*/ 481160 w 1115870"/>
                <a:gd name="connsiteY8" fmla="*/ 1066732 h 1763915"/>
                <a:gd name="connsiteX9" fmla="*/ 552217 w 1115870"/>
                <a:gd name="connsiteY9" fmla="*/ 985389 h 1763915"/>
                <a:gd name="connsiteX10" fmla="*/ 588793 w 1115870"/>
                <a:gd name="connsiteY10" fmla="*/ 600484 h 1763915"/>
                <a:gd name="connsiteX11" fmla="*/ 600889 w 1115870"/>
                <a:gd name="connsiteY11" fmla="*/ 474182 h 1763915"/>
                <a:gd name="connsiteX12" fmla="*/ 609081 w 1115870"/>
                <a:gd name="connsiteY12" fmla="*/ 387314 h 1763915"/>
                <a:gd name="connsiteX13" fmla="*/ 701854 w 1115870"/>
                <a:gd name="connsiteY13" fmla="*/ 256536 h 1763915"/>
                <a:gd name="connsiteX14" fmla="*/ 692996 w 1115870"/>
                <a:gd name="connsiteY14" fmla="*/ 138426 h 1763915"/>
                <a:gd name="connsiteX15" fmla="*/ 27561 w 1115870"/>
                <a:gd name="connsiteY15" fmla="*/ 137111 h 1763915"/>
                <a:gd name="connsiteX16" fmla="*/ 26246 w 1115870"/>
                <a:gd name="connsiteY16" fmla="*/ 138426 h 1763915"/>
                <a:gd name="connsiteX17" fmla="*/ 17388 w 1115870"/>
                <a:gd name="connsiteY17" fmla="*/ 256536 h 1763915"/>
                <a:gd name="connsiteX18" fmla="*/ 110161 w 1115870"/>
                <a:gd name="connsiteY18" fmla="*/ 387314 h 1763915"/>
                <a:gd name="connsiteX19" fmla="*/ 167311 w 1115870"/>
                <a:gd name="connsiteY19" fmla="*/ 985389 h 1763915"/>
                <a:gd name="connsiteX20" fmla="*/ 238273 w 1115870"/>
                <a:gd name="connsiteY20" fmla="*/ 1066732 h 1763915"/>
                <a:gd name="connsiteX21" fmla="*/ 264657 w 1115870"/>
                <a:gd name="connsiteY21" fmla="*/ 1330003 h 1763915"/>
                <a:gd name="connsiteX22" fmla="*/ 325426 w 1115870"/>
                <a:gd name="connsiteY22" fmla="*/ 1385058 h 1763915"/>
                <a:gd name="connsiteX23" fmla="*/ 330475 w 1115870"/>
                <a:gd name="connsiteY23" fmla="*/ 1385058 h 1763915"/>
                <a:gd name="connsiteX24" fmla="*/ 330475 w 1115870"/>
                <a:gd name="connsiteY24" fmla="*/ 1481736 h 1763915"/>
                <a:gd name="connsiteX25" fmla="*/ 612605 w 1115870"/>
                <a:gd name="connsiteY25" fmla="*/ 1763867 h 1763915"/>
                <a:gd name="connsiteX26" fmla="*/ 894736 w 1115870"/>
                <a:gd name="connsiteY26" fmla="*/ 1481736 h 1763915"/>
                <a:gd name="connsiteX27" fmla="*/ 894736 w 1115870"/>
                <a:gd name="connsiteY27" fmla="*/ 1355435 h 1763915"/>
                <a:gd name="connsiteX28" fmla="*/ 1086283 w 1115870"/>
                <a:gd name="connsiteY28" fmla="*/ 1163983 h 1763915"/>
                <a:gd name="connsiteX29" fmla="*/ 1115811 w 1115870"/>
                <a:gd name="connsiteY29" fmla="*/ 1134455 h 1763915"/>
                <a:gd name="connsiteX30" fmla="*/ 1086283 w 1115870"/>
                <a:gd name="connsiteY30" fmla="*/ 1104927 h 1763915"/>
                <a:gd name="connsiteX31" fmla="*/ 89302 w 1115870"/>
                <a:gd name="connsiteY31" fmla="*/ 256059 h 1763915"/>
                <a:gd name="connsiteX32" fmla="*/ 65203 w 1115870"/>
                <a:gd name="connsiteY32" fmla="*/ 222151 h 1763915"/>
                <a:gd name="connsiteX33" fmla="*/ 67775 w 1115870"/>
                <a:gd name="connsiteY33" fmla="*/ 179859 h 1763915"/>
                <a:gd name="connsiteX34" fmla="*/ 649562 w 1115870"/>
                <a:gd name="connsiteY34" fmla="*/ 178333 h 1763915"/>
                <a:gd name="connsiteX35" fmla="*/ 651086 w 1115870"/>
                <a:gd name="connsiteY35" fmla="*/ 179859 h 1763915"/>
                <a:gd name="connsiteX36" fmla="*/ 653658 w 1115870"/>
                <a:gd name="connsiteY36" fmla="*/ 222055 h 1763915"/>
                <a:gd name="connsiteX37" fmla="*/ 629560 w 1115870"/>
                <a:gd name="connsiteY37" fmla="*/ 256059 h 1763915"/>
                <a:gd name="connsiteX38" fmla="*/ 144374 w 1115870"/>
                <a:gd name="connsiteY38" fmla="*/ 200987 h 1763915"/>
                <a:gd name="connsiteX39" fmla="*/ 89302 w 1115870"/>
                <a:gd name="connsiteY39" fmla="*/ 256059 h 1763915"/>
                <a:gd name="connsiteX40" fmla="*/ 153691 w 1115870"/>
                <a:gd name="connsiteY40" fmla="*/ 346928 h 1763915"/>
                <a:gd name="connsiteX41" fmla="*/ 125116 w 1115870"/>
                <a:gd name="connsiteY41" fmla="*/ 306732 h 1763915"/>
                <a:gd name="connsiteX42" fmla="*/ 524004 w 1115870"/>
                <a:gd name="connsiteY42" fmla="*/ 237086 h 1763915"/>
                <a:gd name="connsiteX43" fmla="*/ 593650 w 1115870"/>
                <a:gd name="connsiteY43" fmla="*/ 306732 h 1763915"/>
                <a:gd name="connsiteX44" fmla="*/ 565075 w 1115870"/>
                <a:gd name="connsiteY44" fmla="*/ 346928 h 1763915"/>
                <a:gd name="connsiteX45" fmla="*/ 258466 w 1115870"/>
                <a:gd name="connsiteY45" fmla="*/ 1009963 h 1763915"/>
                <a:gd name="connsiteX46" fmla="*/ 225509 w 1115870"/>
                <a:gd name="connsiteY46" fmla="*/ 979960 h 1763915"/>
                <a:gd name="connsiteX47" fmla="*/ 170931 w 1115870"/>
                <a:gd name="connsiteY47" fmla="*/ 406364 h 1763915"/>
                <a:gd name="connsiteX48" fmla="*/ 548026 w 1115870"/>
                <a:gd name="connsiteY48" fmla="*/ 406364 h 1763915"/>
                <a:gd name="connsiteX49" fmla="*/ 542025 w 1115870"/>
                <a:gd name="connsiteY49" fmla="*/ 468753 h 1763915"/>
                <a:gd name="connsiteX50" fmla="*/ 530023 w 1115870"/>
                <a:gd name="connsiteY50" fmla="*/ 595054 h 1763915"/>
                <a:gd name="connsiteX51" fmla="*/ 493352 w 1115870"/>
                <a:gd name="connsiteY51" fmla="*/ 979960 h 1763915"/>
                <a:gd name="connsiteX52" fmla="*/ 459919 w 1115870"/>
                <a:gd name="connsiteY52" fmla="*/ 1010344 h 1763915"/>
                <a:gd name="connsiteX53" fmla="*/ 324379 w 1115870"/>
                <a:gd name="connsiteY53" fmla="*/ 1325717 h 1763915"/>
                <a:gd name="connsiteX54" fmla="*/ 322378 w 1115870"/>
                <a:gd name="connsiteY54" fmla="*/ 1323907 h 1763915"/>
                <a:gd name="connsiteX55" fmla="*/ 297232 w 1115870"/>
                <a:gd name="connsiteY55" fmla="*/ 1069304 h 1763915"/>
                <a:gd name="connsiteX56" fmla="*/ 421057 w 1115870"/>
                <a:gd name="connsiteY56" fmla="*/ 1069304 h 1763915"/>
                <a:gd name="connsiteX57" fmla="*/ 395530 w 1115870"/>
                <a:gd name="connsiteY57" fmla="*/ 1324098 h 1763915"/>
                <a:gd name="connsiteX58" fmla="*/ 393530 w 1115870"/>
                <a:gd name="connsiteY58" fmla="*/ 1325908 h 176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115870" h="1763915">
                  <a:moveTo>
                    <a:pt x="1085712" y="1104927"/>
                  </a:moveTo>
                  <a:cubicBezTo>
                    <a:pt x="947390" y="1105032"/>
                    <a:pt x="835271" y="1217113"/>
                    <a:pt x="835109" y="1355435"/>
                  </a:cubicBezTo>
                  <a:lnTo>
                    <a:pt x="835109" y="1481736"/>
                  </a:lnTo>
                  <a:cubicBezTo>
                    <a:pt x="835109" y="1604942"/>
                    <a:pt x="735240" y="1704812"/>
                    <a:pt x="612034" y="1704812"/>
                  </a:cubicBezTo>
                  <a:cubicBezTo>
                    <a:pt x="488828" y="1704812"/>
                    <a:pt x="388958" y="1604942"/>
                    <a:pt x="388958" y="1481736"/>
                  </a:cubicBezTo>
                  <a:lnTo>
                    <a:pt x="388958" y="1385058"/>
                  </a:lnTo>
                  <a:lnTo>
                    <a:pt x="394006" y="1385058"/>
                  </a:lnTo>
                  <a:cubicBezTo>
                    <a:pt x="425439" y="1385115"/>
                    <a:pt x="451785" y="1361283"/>
                    <a:pt x="454871" y="1330003"/>
                  </a:cubicBezTo>
                  <a:lnTo>
                    <a:pt x="481160" y="1066732"/>
                  </a:lnTo>
                  <a:cubicBezTo>
                    <a:pt x="519879" y="1057731"/>
                    <a:pt x="548492" y="1024965"/>
                    <a:pt x="552217" y="985389"/>
                  </a:cubicBezTo>
                  <a:lnTo>
                    <a:pt x="588793" y="600484"/>
                  </a:lnTo>
                  <a:lnTo>
                    <a:pt x="600889" y="474182"/>
                  </a:lnTo>
                  <a:lnTo>
                    <a:pt x="609081" y="387314"/>
                  </a:lnTo>
                  <a:lnTo>
                    <a:pt x="701854" y="256536"/>
                  </a:lnTo>
                  <a:cubicBezTo>
                    <a:pt x="728124" y="220280"/>
                    <a:pt x="724381" y="170358"/>
                    <a:pt x="692996" y="138426"/>
                  </a:cubicBezTo>
                  <a:cubicBezTo>
                    <a:pt x="509602" y="-45693"/>
                    <a:pt x="211679" y="-46280"/>
                    <a:pt x="27561" y="137111"/>
                  </a:cubicBezTo>
                  <a:cubicBezTo>
                    <a:pt x="27121" y="137548"/>
                    <a:pt x="26683" y="137987"/>
                    <a:pt x="26246" y="138426"/>
                  </a:cubicBezTo>
                  <a:cubicBezTo>
                    <a:pt x="-5136" y="170358"/>
                    <a:pt x="-8880" y="220280"/>
                    <a:pt x="17388" y="256536"/>
                  </a:cubicBezTo>
                  <a:lnTo>
                    <a:pt x="110161" y="387314"/>
                  </a:lnTo>
                  <a:lnTo>
                    <a:pt x="167311" y="985389"/>
                  </a:lnTo>
                  <a:cubicBezTo>
                    <a:pt x="170934" y="1024975"/>
                    <a:pt x="199544" y="1057769"/>
                    <a:pt x="238273" y="1066732"/>
                  </a:cubicBezTo>
                  <a:lnTo>
                    <a:pt x="264657" y="1330003"/>
                  </a:lnTo>
                  <a:cubicBezTo>
                    <a:pt x="267657" y="1361293"/>
                    <a:pt x="293992" y="1385153"/>
                    <a:pt x="325426" y="1385058"/>
                  </a:cubicBezTo>
                  <a:lnTo>
                    <a:pt x="330475" y="1385058"/>
                  </a:lnTo>
                  <a:lnTo>
                    <a:pt x="330475" y="1481736"/>
                  </a:lnTo>
                  <a:cubicBezTo>
                    <a:pt x="330475" y="1637556"/>
                    <a:pt x="456786" y="1763867"/>
                    <a:pt x="612605" y="1763867"/>
                  </a:cubicBezTo>
                  <a:cubicBezTo>
                    <a:pt x="768425" y="1763867"/>
                    <a:pt x="894736" y="1637556"/>
                    <a:pt x="894736" y="1481736"/>
                  </a:cubicBezTo>
                  <a:lnTo>
                    <a:pt x="894736" y="1355435"/>
                  </a:lnTo>
                  <a:cubicBezTo>
                    <a:pt x="894897" y="1249727"/>
                    <a:pt x="980575" y="1164087"/>
                    <a:pt x="1086283" y="1163983"/>
                  </a:cubicBezTo>
                  <a:cubicBezTo>
                    <a:pt x="1102590" y="1163983"/>
                    <a:pt x="1115811" y="1150762"/>
                    <a:pt x="1115811" y="1134455"/>
                  </a:cubicBezTo>
                  <a:cubicBezTo>
                    <a:pt x="1115811" y="1118148"/>
                    <a:pt x="1102590" y="1104927"/>
                    <a:pt x="1086283" y="1104927"/>
                  </a:cubicBezTo>
                  <a:close/>
                  <a:moveTo>
                    <a:pt x="89302" y="256059"/>
                  </a:moveTo>
                  <a:lnTo>
                    <a:pt x="65203" y="222151"/>
                  </a:lnTo>
                  <a:cubicBezTo>
                    <a:pt x="55763" y="209274"/>
                    <a:pt x="56844" y="191497"/>
                    <a:pt x="67775" y="179859"/>
                  </a:cubicBezTo>
                  <a:cubicBezTo>
                    <a:pt x="228008" y="18782"/>
                    <a:pt x="488485" y="18099"/>
                    <a:pt x="649562" y="178333"/>
                  </a:cubicBezTo>
                  <a:cubicBezTo>
                    <a:pt x="650067" y="178840"/>
                    <a:pt x="650581" y="179349"/>
                    <a:pt x="651086" y="179859"/>
                  </a:cubicBezTo>
                  <a:cubicBezTo>
                    <a:pt x="661964" y="191482"/>
                    <a:pt x="663040" y="209197"/>
                    <a:pt x="653658" y="222055"/>
                  </a:cubicBezTo>
                  <a:lnTo>
                    <a:pt x="629560" y="256059"/>
                  </a:lnTo>
                  <a:cubicBezTo>
                    <a:pt x="510783" y="106871"/>
                    <a:pt x="293561" y="82215"/>
                    <a:pt x="144374" y="200987"/>
                  </a:cubicBezTo>
                  <a:cubicBezTo>
                    <a:pt x="123998" y="217209"/>
                    <a:pt x="105524" y="235684"/>
                    <a:pt x="89302" y="256059"/>
                  </a:cubicBezTo>
                  <a:close/>
                  <a:moveTo>
                    <a:pt x="153691" y="346928"/>
                  </a:moveTo>
                  <a:lnTo>
                    <a:pt x="125116" y="306732"/>
                  </a:lnTo>
                  <a:cubicBezTo>
                    <a:pt x="216031" y="177351"/>
                    <a:pt x="394616" y="146167"/>
                    <a:pt x="524004" y="237086"/>
                  </a:cubicBezTo>
                  <a:cubicBezTo>
                    <a:pt x="551064" y="256098"/>
                    <a:pt x="574629" y="279662"/>
                    <a:pt x="593650" y="306732"/>
                  </a:cubicBezTo>
                  <a:lnTo>
                    <a:pt x="565075" y="346928"/>
                  </a:lnTo>
                  <a:close/>
                  <a:moveTo>
                    <a:pt x="258466" y="1009963"/>
                  </a:moveTo>
                  <a:cubicBezTo>
                    <a:pt x="241461" y="1009763"/>
                    <a:pt x="227296" y="996876"/>
                    <a:pt x="225509" y="979960"/>
                  </a:cubicBezTo>
                  <a:lnTo>
                    <a:pt x="170931" y="406364"/>
                  </a:lnTo>
                  <a:lnTo>
                    <a:pt x="548026" y="406364"/>
                  </a:lnTo>
                  <a:lnTo>
                    <a:pt x="542025" y="468753"/>
                  </a:lnTo>
                  <a:lnTo>
                    <a:pt x="530023" y="595054"/>
                  </a:lnTo>
                  <a:lnTo>
                    <a:pt x="493352" y="979960"/>
                  </a:lnTo>
                  <a:cubicBezTo>
                    <a:pt x="491771" y="997228"/>
                    <a:pt x="477255" y="1010420"/>
                    <a:pt x="459919" y="1010344"/>
                  </a:cubicBezTo>
                  <a:close/>
                  <a:moveTo>
                    <a:pt x="324379" y="1325717"/>
                  </a:moveTo>
                  <a:cubicBezTo>
                    <a:pt x="323344" y="1325717"/>
                    <a:pt x="322476" y="1324936"/>
                    <a:pt x="322378" y="1323907"/>
                  </a:cubicBezTo>
                  <a:lnTo>
                    <a:pt x="297232" y="1069304"/>
                  </a:lnTo>
                  <a:lnTo>
                    <a:pt x="421057" y="1069304"/>
                  </a:lnTo>
                  <a:lnTo>
                    <a:pt x="395530" y="1324098"/>
                  </a:lnTo>
                  <a:cubicBezTo>
                    <a:pt x="395435" y="1325127"/>
                    <a:pt x="394568" y="1325908"/>
                    <a:pt x="393530" y="1325908"/>
                  </a:cubicBezTo>
                  <a:close/>
                </a:path>
              </a:pathLst>
            </a:custGeom>
            <a:solidFill>
              <a:srgbClr val="CC5500"/>
            </a:solidFill>
            <a:ln w="9525" cap="flat">
              <a:noFill/>
              <a:prstDash val="solid"/>
              <a:miter/>
            </a:ln>
          </p:spPr>
          <p:txBody>
            <a:bodyPr rtlCol="0" anchor="ctr"/>
            <a:lstStyle/>
            <a:p>
              <a:endParaRPr lang="en-IN"/>
            </a:p>
          </p:txBody>
        </p:sp>
      </p:grpSp>
      <p:grpSp>
        <p:nvGrpSpPr>
          <p:cNvPr id="21" name="Group 20">
            <a:extLst>
              <a:ext uri="{FF2B5EF4-FFF2-40B4-BE49-F238E27FC236}">
                <a16:creationId xmlns:a16="http://schemas.microsoft.com/office/drawing/2014/main" xmlns="" id="{55EBD67A-F248-5895-DD64-94D6511ABEB0}"/>
              </a:ext>
            </a:extLst>
          </p:cNvPr>
          <p:cNvGrpSpPr/>
          <p:nvPr/>
        </p:nvGrpSpPr>
        <p:grpSpPr>
          <a:xfrm>
            <a:off x="362235" y="4036992"/>
            <a:ext cx="1136782" cy="2016727"/>
            <a:chOff x="5528716" y="2419350"/>
            <a:chExt cx="1136782" cy="2016727"/>
          </a:xfrm>
          <a:solidFill>
            <a:srgbClr val="CC5500"/>
          </a:solidFill>
        </p:grpSpPr>
        <p:sp>
          <p:nvSpPr>
            <p:cNvPr id="18" name="Freeform: Shape 17">
              <a:extLst>
                <a:ext uri="{FF2B5EF4-FFF2-40B4-BE49-F238E27FC236}">
                  <a16:creationId xmlns:a16="http://schemas.microsoft.com/office/drawing/2014/main" xmlns="" id="{BB682F42-2822-C54E-A289-3955BE6DAB30}"/>
                </a:ext>
              </a:extLst>
            </p:cNvPr>
            <p:cNvSpPr/>
            <p:nvPr/>
          </p:nvSpPr>
          <p:spPr>
            <a:xfrm>
              <a:off x="5528716" y="2419350"/>
              <a:ext cx="760233" cy="154131"/>
            </a:xfrm>
            <a:custGeom>
              <a:avLst/>
              <a:gdLst>
                <a:gd name="connsiteX0" fmla="*/ 44810 w 760233"/>
                <a:gd name="connsiteY0" fmla="*/ 149684 h 154131"/>
                <a:gd name="connsiteX1" fmla="*/ 714989 w 760233"/>
                <a:gd name="connsiteY1" fmla="*/ 149684 h 154131"/>
                <a:gd name="connsiteX2" fmla="*/ 755623 w 760233"/>
                <a:gd name="connsiteY2" fmla="*/ 140047 h 154131"/>
                <a:gd name="connsiteX3" fmla="*/ 745984 w 760233"/>
                <a:gd name="connsiteY3" fmla="*/ 99416 h 154131"/>
                <a:gd name="connsiteX4" fmla="*/ 744803 w 760233"/>
                <a:gd name="connsiteY4" fmla="*/ 98725 h 154131"/>
                <a:gd name="connsiteX5" fmla="*/ 14997 w 760233"/>
                <a:gd name="connsiteY5" fmla="*/ 98725 h 154131"/>
                <a:gd name="connsiteX6" fmla="*/ 3491 w 760233"/>
                <a:gd name="connsiteY6" fmla="*/ 138866 h 154131"/>
                <a:gd name="connsiteX7" fmla="*/ 43629 w 760233"/>
                <a:gd name="connsiteY7" fmla="*/ 150375 h 154131"/>
                <a:gd name="connsiteX8" fmla="*/ 44810 w 760233"/>
                <a:gd name="connsiteY8" fmla="*/ 149684 h 15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33" h="154131">
                  <a:moveTo>
                    <a:pt x="44810" y="149684"/>
                  </a:moveTo>
                  <a:cubicBezTo>
                    <a:pt x="251884" y="28916"/>
                    <a:pt x="507916" y="28916"/>
                    <a:pt x="714989" y="149684"/>
                  </a:cubicBezTo>
                  <a:cubicBezTo>
                    <a:pt x="728867" y="158242"/>
                    <a:pt x="747060" y="153927"/>
                    <a:pt x="755623" y="140047"/>
                  </a:cubicBezTo>
                  <a:cubicBezTo>
                    <a:pt x="764177" y="126165"/>
                    <a:pt x="759862" y="107974"/>
                    <a:pt x="745984" y="99416"/>
                  </a:cubicBezTo>
                  <a:cubicBezTo>
                    <a:pt x="745593" y="99177"/>
                    <a:pt x="745203" y="98946"/>
                    <a:pt x="744803" y="98725"/>
                  </a:cubicBezTo>
                  <a:cubicBezTo>
                    <a:pt x="519355" y="-32973"/>
                    <a:pt x="240444" y="-32973"/>
                    <a:pt x="14997" y="98725"/>
                  </a:cubicBezTo>
                  <a:cubicBezTo>
                    <a:pt x="738" y="106632"/>
                    <a:pt x="-4415" y="124604"/>
                    <a:pt x="3491" y="138866"/>
                  </a:cubicBezTo>
                  <a:cubicBezTo>
                    <a:pt x="11397" y="153129"/>
                    <a:pt x="29370" y="158281"/>
                    <a:pt x="43629" y="150375"/>
                  </a:cubicBezTo>
                  <a:cubicBezTo>
                    <a:pt x="44029" y="150154"/>
                    <a:pt x="44420" y="149923"/>
                    <a:pt x="44810" y="149684"/>
                  </a:cubicBezTo>
                  <a:close/>
                </a:path>
              </a:pathLst>
            </a:custGeom>
            <a:grp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9E29833F-0489-0269-0327-30F977C10D61}"/>
                </a:ext>
              </a:extLst>
            </p:cNvPr>
            <p:cNvSpPr/>
            <p:nvPr/>
          </p:nvSpPr>
          <p:spPr>
            <a:xfrm>
              <a:off x="5593714" y="2545651"/>
              <a:ext cx="631322" cy="137270"/>
            </a:xfrm>
            <a:custGeom>
              <a:avLst/>
              <a:gdLst>
                <a:gd name="connsiteX0" fmla="*/ 314902 w 631322"/>
                <a:gd name="connsiteY0" fmla="*/ -49 h 137270"/>
                <a:gd name="connsiteX1" fmla="*/ 13816 w 631322"/>
                <a:gd name="connsiteY1" fmla="*/ 81866 h 137270"/>
                <a:gd name="connsiteX2" fmla="*/ 4177 w 631322"/>
                <a:gd name="connsiteY2" fmla="*/ 122497 h 137270"/>
                <a:gd name="connsiteX3" fmla="*/ 43630 w 631322"/>
                <a:gd name="connsiteY3" fmla="*/ 132825 h 137270"/>
                <a:gd name="connsiteX4" fmla="*/ 586078 w 631322"/>
                <a:gd name="connsiteY4" fmla="*/ 132825 h 137270"/>
                <a:gd name="connsiteX5" fmla="*/ 626712 w 631322"/>
                <a:gd name="connsiteY5" fmla="*/ 123188 h 137270"/>
                <a:gd name="connsiteX6" fmla="*/ 617073 w 631322"/>
                <a:gd name="connsiteY6" fmla="*/ 82557 h 137270"/>
                <a:gd name="connsiteX7" fmla="*/ 615892 w 631322"/>
                <a:gd name="connsiteY7" fmla="*/ 81866 h 137270"/>
                <a:gd name="connsiteX8" fmla="*/ 314902 w 631322"/>
                <a:gd name="connsiteY8" fmla="*/ -49 h 13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1322" h="137270">
                  <a:moveTo>
                    <a:pt x="314902" y="-49"/>
                  </a:moveTo>
                  <a:cubicBezTo>
                    <a:pt x="209050" y="70"/>
                    <a:pt x="105133" y="28342"/>
                    <a:pt x="13816" y="81866"/>
                  </a:cubicBezTo>
                  <a:cubicBezTo>
                    <a:pt x="-61" y="90425"/>
                    <a:pt x="-4376" y="108616"/>
                    <a:pt x="4177" y="122497"/>
                  </a:cubicBezTo>
                  <a:cubicBezTo>
                    <a:pt x="12454" y="135926"/>
                    <a:pt x="29828" y="140475"/>
                    <a:pt x="43630" y="132825"/>
                  </a:cubicBezTo>
                  <a:cubicBezTo>
                    <a:pt x="211089" y="34529"/>
                    <a:pt x="418619" y="34529"/>
                    <a:pt x="586078" y="132825"/>
                  </a:cubicBezTo>
                  <a:cubicBezTo>
                    <a:pt x="599956" y="141383"/>
                    <a:pt x="618149" y="137069"/>
                    <a:pt x="626712" y="123188"/>
                  </a:cubicBezTo>
                  <a:cubicBezTo>
                    <a:pt x="635265" y="109306"/>
                    <a:pt x="630951" y="91115"/>
                    <a:pt x="617073" y="82557"/>
                  </a:cubicBezTo>
                  <a:cubicBezTo>
                    <a:pt x="616682" y="82318"/>
                    <a:pt x="616292" y="82087"/>
                    <a:pt x="615892" y="81866"/>
                  </a:cubicBezTo>
                  <a:cubicBezTo>
                    <a:pt x="524614" y="28332"/>
                    <a:pt x="420724" y="59"/>
                    <a:pt x="314902" y="-49"/>
                  </a:cubicBezTo>
                  <a:close/>
                </a:path>
              </a:pathLst>
            </a:custGeom>
            <a:grp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FD7CCB94-8BDC-42DC-61BD-6F6BDBCCA3F4}"/>
                </a:ext>
              </a:extLst>
            </p:cNvPr>
            <p:cNvSpPr/>
            <p:nvPr/>
          </p:nvSpPr>
          <p:spPr>
            <a:xfrm>
              <a:off x="5549722" y="2672083"/>
              <a:ext cx="1115776" cy="1763994"/>
            </a:xfrm>
            <a:custGeom>
              <a:avLst/>
              <a:gdLst>
                <a:gd name="connsiteX0" fmla="*/ 1085080 w 1115776"/>
                <a:gd name="connsiteY0" fmla="*/ 1105007 h 1763994"/>
                <a:gd name="connsiteX1" fmla="*/ 834573 w 1115776"/>
                <a:gd name="connsiteY1" fmla="*/ 1355515 h 1763994"/>
                <a:gd name="connsiteX2" fmla="*/ 834573 w 1115776"/>
                <a:gd name="connsiteY2" fmla="*/ 1481816 h 1763994"/>
                <a:gd name="connsiteX3" fmla="*/ 611497 w 1115776"/>
                <a:gd name="connsiteY3" fmla="*/ 1704892 h 1763994"/>
                <a:gd name="connsiteX4" fmla="*/ 388422 w 1115776"/>
                <a:gd name="connsiteY4" fmla="*/ 1481816 h 1763994"/>
                <a:gd name="connsiteX5" fmla="*/ 388422 w 1115776"/>
                <a:gd name="connsiteY5" fmla="*/ 1385137 h 1763994"/>
                <a:gd name="connsiteX6" fmla="*/ 393470 w 1115776"/>
                <a:gd name="connsiteY6" fmla="*/ 1385137 h 1763994"/>
                <a:gd name="connsiteX7" fmla="*/ 454239 w 1115776"/>
                <a:gd name="connsiteY7" fmla="*/ 1330083 h 1763994"/>
                <a:gd name="connsiteX8" fmla="*/ 480624 w 1115776"/>
                <a:gd name="connsiteY8" fmla="*/ 1066812 h 1763994"/>
                <a:gd name="connsiteX9" fmla="*/ 551585 w 1115776"/>
                <a:gd name="connsiteY9" fmla="*/ 985468 h 1763994"/>
                <a:gd name="connsiteX10" fmla="*/ 588256 w 1115776"/>
                <a:gd name="connsiteY10" fmla="*/ 600563 h 1763994"/>
                <a:gd name="connsiteX11" fmla="*/ 600734 w 1115776"/>
                <a:gd name="connsiteY11" fmla="*/ 474261 h 1763994"/>
                <a:gd name="connsiteX12" fmla="*/ 609021 w 1115776"/>
                <a:gd name="connsiteY12" fmla="*/ 387393 h 1763994"/>
                <a:gd name="connsiteX13" fmla="*/ 701794 w 1115776"/>
                <a:gd name="connsiteY13" fmla="*/ 256615 h 1763994"/>
                <a:gd name="connsiteX14" fmla="*/ 692841 w 1115776"/>
                <a:gd name="connsiteY14" fmla="*/ 138505 h 1763994"/>
                <a:gd name="connsiteX15" fmla="*/ 27672 w 1115776"/>
                <a:gd name="connsiteY15" fmla="*/ 136921 h 1763994"/>
                <a:gd name="connsiteX16" fmla="*/ 26091 w 1115776"/>
                <a:gd name="connsiteY16" fmla="*/ 138505 h 1763994"/>
                <a:gd name="connsiteX17" fmla="*/ 17233 w 1115776"/>
                <a:gd name="connsiteY17" fmla="*/ 256615 h 1763994"/>
                <a:gd name="connsiteX18" fmla="*/ 109911 w 1115776"/>
                <a:gd name="connsiteY18" fmla="*/ 387393 h 1763994"/>
                <a:gd name="connsiteX19" fmla="*/ 167061 w 1115776"/>
                <a:gd name="connsiteY19" fmla="*/ 985468 h 1763994"/>
                <a:gd name="connsiteX20" fmla="*/ 238117 w 1115776"/>
                <a:gd name="connsiteY20" fmla="*/ 1066812 h 1763994"/>
                <a:gd name="connsiteX21" fmla="*/ 264406 w 1115776"/>
                <a:gd name="connsiteY21" fmla="*/ 1330083 h 1763994"/>
                <a:gd name="connsiteX22" fmla="*/ 325271 w 1115776"/>
                <a:gd name="connsiteY22" fmla="*/ 1385137 h 1763994"/>
                <a:gd name="connsiteX23" fmla="*/ 330319 w 1115776"/>
                <a:gd name="connsiteY23" fmla="*/ 1385137 h 1763994"/>
                <a:gd name="connsiteX24" fmla="*/ 330319 w 1115776"/>
                <a:gd name="connsiteY24" fmla="*/ 1481816 h 1763994"/>
                <a:gd name="connsiteX25" fmla="*/ 612450 w 1115776"/>
                <a:gd name="connsiteY25" fmla="*/ 1763946 h 1763994"/>
                <a:gd name="connsiteX26" fmla="*/ 894580 w 1115776"/>
                <a:gd name="connsiteY26" fmla="*/ 1481816 h 1763994"/>
                <a:gd name="connsiteX27" fmla="*/ 894580 w 1115776"/>
                <a:gd name="connsiteY27" fmla="*/ 1355515 h 1763994"/>
                <a:gd name="connsiteX28" fmla="*/ 1086033 w 1115776"/>
                <a:gd name="connsiteY28" fmla="*/ 1164062 h 1763994"/>
                <a:gd name="connsiteX29" fmla="*/ 1115560 w 1115776"/>
                <a:gd name="connsiteY29" fmla="*/ 1134535 h 1763994"/>
                <a:gd name="connsiteX30" fmla="*/ 1086033 w 1115776"/>
                <a:gd name="connsiteY30" fmla="*/ 1105007 h 1763994"/>
                <a:gd name="connsiteX31" fmla="*/ 88765 w 1115776"/>
                <a:gd name="connsiteY31" fmla="*/ 256139 h 1763994"/>
                <a:gd name="connsiteX32" fmla="*/ 64667 w 1115776"/>
                <a:gd name="connsiteY32" fmla="*/ 222230 h 1763994"/>
                <a:gd name="connsiteX33" fmla="*/ 67334 w 1115776"/>
                <a:gd name="connsiteY33" fmla="*/ 179939 h 1763994"/>
                <a:gd name="connsiteX34" fmla="*/ 649121 w 1115776"/>
                <a:gd name="connsiteY34" fmla="*/ 178412 h 1763994"/>
                <a:gd name="connsiteX35" fmla="*/ 650645 w 1115776"/>
                <a:gd name="connsiteY35" fmla="*/ 179939 h 1763994"/>
                <a:gd name="connsiteX36" fmla="*/ 653217 w 1115776"/>
                <a:gd name="connsiteY36" fmla="*/ 222135 h 1763994"/>
                <a:gd name="connsiteX37" fmla="*/ 629309 w 1115776"/>
                <a:gd name="connsiteY37" fmla="*/ 256139 h 1763994"/>
                <a:gd name="connsiteX38" fmla="*/ 144125 w 1115776"/>
                <a:gd name="connsiteY38" fmla="*/ 201066 h 1763994"/>
                <a:gd name="connsiteX39" fmla="*/ 89051 w 1115776"/>
                <a:gd name="connsiteY39" fmla="*/ 256139 h 1763994"/>
                <a:gd name="connsiteX40" fmla="*/ 153154 w 1115776"/>
                <a:gd name="connsiteY40" fmla="*/ 347007 h 1763994"/>
                <a:gd name="connsiteX41" fmla="*/ 124579 w 1115776"/>
                <a:gd name="connsiteY41" fmla="*/ 306812 h 1763994"/>
                <a:gd name="connsiteX42" fmla="*/ 523467 w 1115776"/>
                <a:gd name="connsiteY42" fmla="*/ 237165 h 1763994"/>
                <a:gd name="connsiteX43" fmla="*/ 593114 w 1115776"/>
                <a:gd name="connsiteY43" fmla="*/ 306812 h 1763994"/>
                <a:gd name="connsiteX44" fmla="*/ 564539 w 1115776"/>
                <a:gd name="connsiteY44" fmla="*/ 347007 h 1763994"/>
                <a:gd name="connsiteX45" fmla="*/ 258406 w 1115776"/>
                <a:gd name="connsiteY45" fmla="*/ 1010043 h 1763994"/>
                <a:gd name="connsiteX46" fmla="*/ 224973 w 1115776"/>
                <a:gd name="connsiteY46" fmla="*/ 979658 h 1763994"/>
                <a:gd name="connsiteX47" fmla="*/ 170299 w 1115776"/>
                <a:gd name="connsiteY47" fmla="*/ 406062 h 1763994"/>
                <a:gd name="connsiteX48" fmla="*/ 547394 w 1115776"/>
                <a:gd name="connsiteY48" fmla="*/ 406062 h 1763994"/>
                <a:gd name="connsiteX49" fmla="*/ 541489 w 1115776"/>
                <a:gd name="connsiteY49" fmla="*/ 468451 h 1763994"/>
                <a:gd name="connsiteX50" fmla="*/ 529487 w 1115776"/>
                <a:gd name="connsiteY50" fmla="*/ 594753 h 1763994"/>
                <a:gd name="connsiteX51" fmla="*/ 492816 w 1115776"/>
                <a:gd name="connsiteY51" fmla="*/ 980039 h 1763994"/>
                <a:gd name="connsiteX52" fmla="*/ 459383 w 1115776"/>
                <a:gd name="connsiteY52" fmla="*/ 1010424 h 1763994"/>
                <a:gd name="connsiteX53" fmla="*/ 324509 w 1115776"/>
                <a:gd name="connsiteY53" fmla="*/ 1325987 h 1763994"/>
                <a:gd name="connsiteX54" fmla="*/ 322509 w 1115776"/>
                <a:gd name="connsiteY54" fmla="*/ 1324177 h 1763994"/>
                <a:gd name="connsiteX55" fmla="*/ 296982 w 1115776"/>
                <a:gd name="connsiteY55" fmla="*/ 1069384 h 1763994"/>
                <a:gd name="connsiteX56" fmla="*/ 420807 w 1115776"/>
                <a:gd name="connsiteY56" fmla="*/ 1069384 h 1763994"/>
                <a:gd name="connsiteX57" fmla="*/ 395280 w 1115776"/>
                <a:gd name="connsiteY57" fmla="*/ 1324177 h 1763994"/>
                <a:gd name="connsiteX58" fmla="*/ 393280 w 1115776"/>
                <a:gd name="connsiteY58" fmla="*/ 1325987 h 17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115776" h="1763994">
                  <a:moveTo>
                    <a:pt x="1085080" y="1105007"/>
                  </a:moveTo>
                  <a:cubicBezTo>
                    <a:pt x="946796" y="1105169"/>
                    <a:pt x="834735" y="1217231"/>
                    <a:pt x="834573" y="1355515"/>
                  </a:cubicBezTo>
                  <a:lnTo>
                    <a:pt x="834573" y="1481816"/>
                  </a:lnTo>
                  <a:cubicBezTo>
                    <a:pt x="834573" y="1605022"/>
                    <a:pt x="734694" y="1704892"/>
                    <a:pt x="611497" y="1704892"/>
                  </a:cubicBezTo>
                  <a:cubicBezTo>
                    <a:pt x="488291" y="1704892"/>
                    <a:pt x="388422" y="1605022"/>
                    <a:pt x="388422" y="1481816"/>
                  </a:cubicBezTo>
                  <a:lnTo>
                    <a:pt x="388422" y="1385137"/>
                  </a:lnTo>
                  <a:lnTo>
                    <a:pt x="393470" y="1385137"/>
                  </a:lnTo>
                  <a:cubicBezTo>
                    <a:pt x="424883" y="1385185"/>
                    <a:pt x="451191" y="1361353"/>
                    <a:pt x="454239" y="1330083"/>
                  </a:cubicBezTo>
                  <a:lnTo>
                    <a:pt x="480624" y="1066812"/>
                  </a:lnTo>
                  <a:cubicBezTo>
                    <a:pt x="519352" y="1057849"/>
                    <a:pt x="547965" y="1025054"/>
                    <a:pt x="551585" y="985468"/>
                  </a:cubicBezTo>
                  <a:lnTo>
                    <a:pt x="588256" y="600563"/>
                  </a:lnTo>
                  <a:lnTo>
                    <a:pt x="600734" y="474261"/>
                  </a:lnTo>
                  <a:lnTo>
                    <a:pt x="609021" y="387393"/>
                  </a:lnTo>
                  <a:lnTo>
                    <a:pt x="701794" y="256615"/>
                  </a:lnTo>
                  <a:cubicBezTo>
                    <a:pt x="728074" y="220348"/>
                    <a:pt x="724292" y="170396"/>
                    <a:pt x="692841" y="138505"/>
                  </a:cubicBezTo>
                  <a:cubicBezTo>
                    <a:pt x="509599" y="-45613"/>
                    <a:pt x="211790" y="-46322"/>
                    <a:pt x="27672" y="136921"/>
                  </a:cubicBezTo>
                  <a:cubicBezTo>
                    <a:pt x="27148" y="137448"/>
                    <a:pt x="26615" y="137976"/>
                    <a:pt x="26091" y="138505"/>
                  </a:cubicBezTo>
                  <a:cubicBezTo>
                    <a:pt x="-5294" y="170438"/>
                    <a:pt x="-9037" y="220359"/>
                    <a:pt x="17233" y="256615"/>
                  </a:cubicBezTo>
                  <a:lnTo>
                    <a:pt x="109911" y="387393"/>
                  </a:lnTo>
                  <a:lnTo>
                    <a:pt x="167061" y="985468"/>
                  </a:lnTo>
                  <a:cubicBezTo>
                    <a:pt x="170785" y="1025045"/>
                    <a:pt x="199398" y="1057811"/>
                    <a:pt x="238117" y="1066812"/>
                  </a:cubicBezTo>
                  <a:lnTo>
                    <a:pt x="264406" y="1330083"/>
                  </a:lnTo>
                  <a:cubicBezTo>
                    <a:pt x="267492" y="1361363"/>
                    <a:pt x="293839" y="1385194"/>
                    <a:pt x="325271" y="1385137"/>
                  </a:cubicBezTo>
                  <a:lnTo>
                    <a:pt x="330319" y="1385137"/>
                  </a:lnTo>
                  <a:lnTo>
                    <a:pt x="330319" y="1481816"/>
                  </a:lnTo>
                  <a:cubicBezTo>
                    <a:pt x="330319" y="1637636"/>
                    <a:pt x="456630" y="1763946"/>
                    <a:pt x="612450" y="1763946"/>
                  </a:cubicBezTo>
                  <a:cubicBezTo>
                    <a:pt x="768269" y="1763946"/>
                    <a:pt x="894580" y="1637636"/>
                    <a:pt x="894580" y="1481816"/>
                  </a:cubicBezTo>
                  <a:lnTo>
                    <a:pt x="894580" y="1355515"/>
                  </a:lnTo>
                  <a:cubicBezTo>
                    <a:pt x="894742" y="1249844"/>
                    <a:pt x="980362" y="1164224"/>
                    <a:pt x="1086033" y="1164062"/>
                  </a:cubicBezTo>
                  <a:cubicBezTo>
                    <a:pt x="1102340" y="1164062"/>
                    <a:pt x="1115560" y="1150841"/>
                    <a:pt x="1115560" y="1134535"/>
                  </a:cubicBezTo>
                  <a:cubicBezTo>
                    <a:pt x="1115560" y="1118228"/>
                    <a:pt x="1102340" y="1105007"/>
                    <a:pt x="1086033" y="1105007"/>
                  </a:cubicBezTo>
                  <a:close/>
                  <a:moveTo>
                    <a:pt x="88765" y="256139"/>
                  </a:moveTo>
                  <a:lnTo>
                    <a:pt x="64667" y="222230"/>
                  </a:lnTo>
                  <a:cubicBezTo>
                    <a:pt x="55256" y="209331"/>
                    <a:pt x="56371" y="191553"/>
                    <a:pt x="67334" y="179939"/>
                  </a:cubicBezTo>
                  <a:cubicBezTo>
                    <a:pt x="227564" y="18862"/>
                    <a:pt x="488044" y="18179"/>
                    <a:pt x="649121" y="178412"/>
                  </a:cubicBezTo>
                  <a:cubicBezTo>
                    <a:pt x="649626" y="178920"/>
                    <a:pt x="650140" y="179428"/>
                    <a:pt x="650645" y="179939"/>
                  </a:cubicBezTo>
                  <a:cubicBezTo>
                    <a:pt x="661522" y="191561"/>
                    <a:pt x="662608" y="209277"/>
                    <a:pt x="653217" y="222135"/>
                  </a:cubicBezTo>
                  <a:lnTo>
                    <a:pt x="629309" y="256139"/>
                  </a:lnTo>
                  <a:cubicBezTo>
                    <a:pt x="510532" y="106951"/>
                    <a:pt x="293315" y="82294"/>
                    <a:pt x="144125" y="201066"/>
                  </a:cubicBezTo>
                  <a:cubicBezTo>
                    <a:pt x="123751" y="217288"/>
                    <a:pt x="105272" y="235763"/>
                    <a:pt x="89051" y="256139"/>
                  </a:cubicBezTo>
                  <a:close/>
                  <a:moveTo>
                    <a:pt x="153154" y="347007"/>
                  </a:moveTo>
                  <a:lnTo>
                    <a:pt x="124579" y="306812"/>
                  </a:lnTo>
                  <a:cubicBezTo>
                    <a:pt x="215495" y="177430"/>
                    <a:pt x="394079" y="146246"/>
                    <a:pt x="523467" y="237165"/>
                  </a:cubicBezTo>
                  <a:cubicBezTo>
                    <a:pt x="550528" y="256177"/>
                    <a:pt x="574093" y="279742"/>
                    <a:pt x="593114" y="306812"/>
                  </a:cubicBezTo>
                  <a:lnTo>
                    <a:pt x="564539" y="347007"/>
                  </a:lnTo>
                  <a:close/>
                  <a:moveTo>
                    <a:pt x="258406" y="1010043"/>
                  </a:moveTo>
                  <a:cubicBezTo>
                    <a:pt x="241070" y="1010119"/>
                    <a:pt x="226554" y="996927"/>
                    <a:pt x="224973" y="979658"/>
                  </a:cubicBezTo>
                  <a:lnTo>
                    <a:pt x="170299" y="406062"/>
                  </a:lnTo>
                  <a:lnTo>
                    <a:pt x="547394" y="406062"/>
                  </a:lnTo>
                  <a:lnTo>
                    <a:pt x="541489" y="468451"/>
                  </a:lnTo>
                  <a:lnTo>
                    <a:pt x="529487" y="594753"/>
                  </a:lnTo>
                  <a:lnTo>
                    <a:pt x="492816" y="980039"/>
                  </a:lnTo>
                  <a:cubicBezTo>
                    <a:pt x="491197" y="997279"/>
                    <a:pt x="476699" y="1010452"/>
                    <a:pt x="459383" y="1010424"/>
                  </a:cubicBezTo>
                  <a:close/>
                  <a:moveTo>
                    <a:pt x="324509" y="1325987"/>
                  </a:moveTo>
                  <a:cubicBezTo>
                    <a:pt x="323471" y="1325987"/>
                    <a:pt x="322604" y="1325206"/>
                    <a:pt x="322509" y="1324177"/>
                  </a:cubicBezTo>
                  <a:lnTo>
                    <a:pt x="296982" y="1069384"/>
                  </a:lnTo>
                  <a:lnTo>
                    <a:pt x="420807" y="1069384"/>
                  </a:lnTo>
                  <a:lnTo>
                    <a:pt x="395280" y="1324177"/>
                  </a:lnTo>
                  <a:cubicBezTo>
                    <a:pt x="395185" y="1325206"/>
                    <a:pt x="394318" y="1325987"/>
                    <a:pt x="393280" y="1325987"/>
                  </a:cubicBezTo>
                  <a:close/>
                </a:path>
              </a:pathLst>
            </a:custGeom>
            <a:grpFill/>
            <a:ln w="9525" cap="flat">
              <a:noFill/>
              <a:prstDash val="solid"/>
              <a:miter/>
            </a:ln>
          </p:spPr>
          <p:txBody>
            <a:bodyPr rtlCol="0" anchor="ctr"/>
            <a:lstStyle/>
            <a:p>
              <a:endParaRPr lang="en-IN"/>
            </a:p>
          </p:txBody>
        </p:sp>
      </p:grpSp>
      <p:grpSp>
        <p:nvGrpSpPr>
          <p:cNvPr id="57" name="Group 56">
            <a:extLst>
              <a:ext uri="{FF2B5EF4-FFF2-40B4-BE49-F238E27FC236}">
                <a16:creationId xmlns:a16="http://schemas.microsoft.com/office/drawing/2014/main" xmlns="" id="{D284F88A-BFE1-DB1D-61BB-F140C87938E5}"/>
              </a:ext>
            </a:extLst>
          </p:cNvPr>
          <p:cNvGrpSpPr/>
          <p:nvPr/>
        </p:nvGrpSpPr>
        <p:grpSpPr>
          <a:xfrm>
            <a:off x="1833682" y="1670082"/>
            <a:ext cx="1996725" cy="1996345"/>
            <a:chOff x="5095874" y="2428875"/>
            <a:chExt cx="1996725" cy="1996345"/>
          </a:xfrm>
        </p:grpSpPr>
        <p:sp>
          <p:nvSpPr>
            <p:cNvPr id="25" name="Freeform: Shape 24">
              <a:extLst>
                <a:ext uri="{FF2B5EF4-FFF2-40B4-BE49-F238E27FC236}">
                  <a16:creationId xmlns:a16="http://schemas.microsoft.com/office/drawing/2014/main" xmlns="" id="{C3FF628A-32C5-88C8-C2FA-AF0A4916B4A9}"/>
                </a:ext>
              </a:extLst>
            </p:cNvPr>
            <p:cNvSpPr/>
            <p:nvPr/>
          </p:nvSpPr>
          <p:spPr>
            <a:xfrm>
              <a:off x="6029705" y="2718720"/>
              <a:ext cx="1030224" cy="1481327"/>
            </a:xfrm>
            <a:custGeom>
              <a:avLst/>
              <a:gdLst>
                <a:gd name="connsiteX0" fmla="*/ 772700 w 1030224"/>
                <a:gd name="connsiteY0" fmla="*/ -305 h 1481327"/>
                <a:gd name="connsiteX1" fmla="*/ 257303 w 1030224"/>
                <a:gd name="connsiteY1" fmla="*/ -305 h 1481327"/>
                <a:gd name="connsiteX2" fmla="*/ -349 w 1030224"/>
                <a:gd name="connsiteY2" fmla="*/ 740359 h 1481327"/>
                <a:gd name="connsiteX3" fmla="*/ 257303 w 1030224"/>
                <a:gd name="connsiteY3" fmla="*/ 1481023 h 1481327"/>
                <a:gd name="connsiteX4" fmla="*/ 772700 w 1030224"/>
                <a:gd name="connsiteY4" fmla="*/ 1481023 h 1481327"/>
                <a:gd name="connsiteX5" fmla="*/ 1029875 w 1030224"/>
                <a:gd name="connsiteY5" fmla="*/ 740359 h 1481327"/>
                <a:gd name="connsiteX6" fmla="*/ 772700 w 1030224"/>
                <a:gd name="connsiteY6" fmla="*/ -305 h 148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0224" h="1481327">
                  <a:moveTo>
                    <a:pt x="772700" y="-305"/>
                  </a:moveTo>
                  <a:lnTo>
                    <a:pt x="257303" y="-305"/>
                  </a:lnTo>
                  <a:cubicBezTo>
                    <a:pt x="114999" y="-305"/>
                    <a:pt x="-349" y="331260"/>
                    <a:pt x="-349" y="740359"/>
                  </a:cubicBezTo>
                  <a:cubicBezTo>
                    <a:pt x="-349" y="1149457"/>
                    <a:pt x="114999" y="1481023"/>
                    <a:pt x="257303" y="1481023"/>
                  </a:cubicBezTo>
                  <a:lnTo>
                    <a:pt x="772700" y="1481023"/>
                  </a:lnTo>
                  <a:cubicBezTo>
                    <a:pt x="915004" y="1481023"/>
                    <a:pt x="1029875" y="1149362"/>
                    <a:pt x="1029875" y="740359"/>
                  </a:cubicBezTo>
                  <a:cubicBezTo>
                    <a:pt x="1029875" y="331355"/>
                    <a:pt x="914813" y="-305"/>
                    <a:pt x="772700" y="-305"/>
                  </a:cubicBezTo>
                  <a:close/>
                </a:path>
              </a:pathLst>
            </a:custGeom>
            <a:solidFill>
              <a:srgbClr val="F9A983"/>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C393447F-2CB3-CF4D-45CE-882DE4217703}"/>
                </a:ext>
              </a:extLst>
            </p:cNvPr>
            <p:cNvSpPr/>
            <p:nvPr/>
          </p:nvSpPr>
          <p:spPr>
            <a:xfrm>
              <a:off x="5417438" y="3781425"/>
              <a:ext cx="1288542" cy="483012"/>
            </a:xfrm>
            <a:custGeom>
              <a:avLst/>
              <a:gdLst>
                <a:gd name="connsiteX0" fmla="*/ 1288194 w 1288542"/>
                <a:gd name="connsiteY0" fmla="*/ 482707 h 483012"/>
                <a:gd name="connsiteX1" fmla="*/ 192818 w 1288542"/>
                <a:gd name="connsiteY1" fmla="*/ 482707 h 483012"/>
                <a:gd name="connsiteX2" fmla="*/ -349 w 1288542"/>
                <a:gd name="connsiteY2" fmla="*/ -305 h 483012"/>
                <a:gd name="connsiteX3" fmla="*/ 1095026 w 1288542"/>
                <a:gd name="connsiteY3" fmla="*/ -305 h 483012"/>
              </a:gdLst>
              <a:ahLst/>
              <a:cxnLst>
                <a:cxn ang="0">
                  <a:pos x="connsiteX0" y="connsiteY0"/>
                </a:cxn>
                <a:cxn ang="0">
                  <a:pos x="connsiteX1" y="connsiteY1"/>
                </a:cxn>
                <a:cxn ang="0">
                  <a:pos x="connsiteX2" y="connsiteY2"/>
                </a:cxn>
                <a:cxn ang="0">
                  <a:pos x="connsiteX3" y="connsiteY3"/>
                </a:cxn>
              </a:cxnLst>
              <a:rect l="l" t="t" r="r" b="b"/>
              <a:pathLst>
                <a:path w="1288542" h="483012">
                  <a:moveTo>
                    <a:pt x="1288194" y="482707"/>
                  </a:moveTo>
                  <a:lnTo>
                    <a:pt x="192818" y="482707"/>
                  </a:lnTo>
                  <a:lnTo>
                    <a:pt x="-349" y="-305"/>
                  </a:lnTo>
                  <a:lnTo>
                    <a:pt x="1095026" y="-305"/>
                  </a:lnTo>
                  <a:close/>
                </a:path>
              </a:pathLst>
            </a:custGeom>
            <a:solidFill>
              <a:srgbClr val="F9A983"/>
            </a:solidFill>
            <a:ln w="9525" cap="flat">
              <a:noFill/>
              <a:prstDash val="solid"/>
              <a:miter/>
            </a:ln>
          </p:spPr>
          <p:txBody>
            <a:bodyPr rtlCol="0" anchor="ctr"/>
            <a:lstStyle/>
            <a:p>
              <a:endParaRPr lang="en-IN"/>
            </a:p>
          </p:txBody>
        </p:sp>
        <p:sp>
          <p:nvSpPr>
            <p:cNvPr id="27" name="Freeform: Shape 26">
              <a:extLst>
                <a:ext uri="{FF2B5EF4-FFF2-40B4-BE49-F238E27FC236}">
                  <a16:creationId xmlns:a16="http://schemas.microsoft.com/office/drawing/2014/main" xmlns="" id="{72A49F94-E438-D937-E7CD-361495D13D41}"/>
                </a:ext>
              </a:extLst>
            </p:cNvPr>
            <p:cNvSpPr/>
            <p:nvPr/>
          </p:nvSpPr>
          <p:spPr>
            <a:xfrm>
              <a:off x="6190773" y="3555968"/>
              <a:ext cx="341947" cy="192976"/>
            </a:xfrm>
            <a:custGeom>
              <a:avLst/>
              <a:gdLst>
                <a:gd name="connsiteX0" fmla="*/ 42418 w 341947"/>
                <a:gd name="connsiteY0" fmla="*/ -305 h 192976"/>
                <a:gd name="connsiteX1" fmla="*/ 341599 w 341947"/>
                <a:gd name="connsiteY1" fmla="*/ -305 h 192976"/>
                <a:gd name="connsiteX2" fmla="*/ 341599 w 341947"/>
                <a:gd name="connsiteY2" fmla="*/ 192671 h 192976"/>
                <a:gd name="connsiteX3" fmla="*/ -349 w 341947"/>
                <a:gd name="connsiteY3" fmla="*/ 192671 h 192976"/>
                <a:gd name="connsiteX4" fmla="*/ -349 w 341947"/>
                <a:gd name="connsiteY4" fmla="*/ 64084 h 192976"/>
                <a:gd name="connsiteX5" fmla="*/ 42418 w 341947"/>
                <a:gd name="connsiteY5" fmla="*/ -305 h 19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947" h="192976">
                  <a:moveTo>
                    <a:pt x="42418" y="-305"/>
                  </a:moveTo>
                  <a:lnTo>
                    <a:pt x="341599" y="-305"/>
                  </a:lnTo>
                  <a:lnTo>
                    <a:pt x="341599" y="192671"/>
                  </a:lnTo>
                  <a:lnTo>
                    <a:pt x="-349" y="192671"/>
                  </a:lnTo>
                  <a:lnTo>
                    <a:pt x="-349" y="64084"/>
                  </a:lnTo>
                  <a:cubicBezTo>
                    <a:pt x="-349" y="28555"/>
                    <a:pt x="18797" y="-305"/>
                    <a:pt x="42418" y="-305"/>
                  </a:cubicBezTo>
                  <a:close/>
                </a:path>
              </a:pathLst>
            </a:custGeom>
            <a:solidFill>
              <a:srgbClr val="F9A983"/>
            </a:solidFill>
            <a:ln w="9525" cap="flat">
              <a:noFill/>
              <a:prstDash val="solid"/>
              <a:miter/>
            </a:ln>
          </p:spPr>
          <p:txBody>
            <a:bodyPr rtlCol="0" anchor="ctr"/>
            <a:lstStyle/>
            <a:p>
              <a:endParaRPr lang="en-IN"/>
            </a:p>
          </p:txBody>
        </p:sp>
        <p:sp>
          <p:nvSpPr>
            <p:cNvPr id="28" name="Freeform: Shape 27">
              <a:extLst>
                <a:ext uri="{FF2B5EF4-FFF2-40B4-BE49-F238E27FC236}">
                  <a16:creationId xmlns:a16="http://schemas.microsoft.com/office/drawing/2014/main" xmlns="" id="{97803A03-71F1-AF3D-C47D-B1EEFB5CD51B}"/>
                </a:ext>
              </a:extLst>
            </p:cNvPr>
            <p:cNvSpPr/>
            <p:nvPr/>
          </p:nvSpPr>
          <p:spPr>
            <a:xfrm>
              <a:off x="5224653" y="3684746"/>
              <a:ext cx="1288160" cy="161067"/>
            </a:xfrm>
            <a:custGeom>
              <a:avLst/>
              <a:gdLst>
                <a:gd name="connsiteX0" fmla="*/ 55658 w 1288160"/>
                <a:gd name="connsiteY0" fmla="*/ -305 h 161067"/>
                <a:gd name="connsiteX1" fmla="*/ 1287812 w 1288160"/>
                <a:gd name="connsiteY1" fmla="*/ -305 h 161067"/>
                <a:gd name="connsiteX2" fmla="*/ 1287812 w 1288160"/>
                <a:gd name="connsiteY2" fmla="*/ 160762 h 161067"/>
                <a:gd name="connsiteX3" fmla="*/ -349 w 1288160"/>
                <a:gd name="connsiteY3" fmla="*/ 160762 h 161067"/>
                <a:gd name="connsiteX4" fmla="*/ -349 w 1288160"/>
                <a:gd name="connsiteY4" fmla="*/ 63893 h 161067"/>
                <a:gd name="connsiteX5" fmla="*/ 55658 w 1288160"/>
                <a:gd name="connsiteY5" fmla="*/ -305 h 16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8160" h="161067">
                  <a:moveTo>
                    <a:pt x="55658" y="-305"/>
                  </a:moveTo>
                  <a:lnTo>
                    <a:pt x="1287812" y="-305"/>
                  </a:lnTo>
                  <a:lnTo>
                    <a:pt x="1287812" y="160762"/>
                  </a:lnTo>
                  <a:lnTo>
                    <a:pt x="-349" y="160762"/>
                  </a:lnTo>
                  <a:lnTo>
                    <a:pt x="-349" y="63893"/>
                  </a:lnTo>
                  <a:cubicBezTo>
                    <a:pt x="-349" y="28555"/>
                    <a:pt x="25178" y="-305"/>
                    <a:pt x="55658" y="-305"/>
                  </a:cubicBezTo>
                  <a:close/>
                </a:path>
              </a:pathLst>
            </a:custGeom>
            <a:solidFill>
              <a:srgbClr val="F9A983"/>
            </a:solidFill>
            <a:ln w="9525" cap="flat">
              <a:noFill/>
              <a:prstDash val="solid"/>
              <a:miter/>
            </a:ln>
          </p:spPr>
          <p:txBody>
            <a:bodyPr rtlCol="0" anchor="ctr"/>
            <a:lstStyle/>
            <a:p>
              <a:endParaRPr lang="en-IN"/>
            </a:p>
          </p:txBody>
        </p:sp>
        <p:sp>
          <p:nvSpPr>
            <p:cNvPr id="29" name="Freeform: Shape 28">
              <a:extLst>
                <a:ext uri="{FF2B5EF4-FFF2-40B4-BE49-F238E27FC236}">
                  <a16:creationId xmlns:a16="http://schemas.microsoft.com/office/drawing/2014/main" xmlns="" id="{FBAA3C66-FCBD-5EE3-E72C-ABA31744A9FB}"/>
                </a:ext>
              </a:extLst>
            </p:cNvPr>
            <p:cNvSpPr/>
            <p:nvPr/>
          </p:nvSpPr>
          <p:spPr>
            <a:xfrm>
              <a:off x="5128069" y="2461069"/>
              <a:ext cx="772858" cy="837247"/>
            </a:xfrm>
            <a:custGeom>
              <a:avLst/>
              <a:gdLst>
                <a:gd name="connsiteX0" fmla="*/ 740664 w 772858"/>
                <a:gd name="connsiteY0" fmla="*/ 0 h 837247"/>
                <a:gd name="connsiteX1" fmla="*/ 772858 w 772858"/>
                <a:gd name="connsiteY1" fmla="*/ 0 h 837247"/>
                <a:gd name="connsiteX2" fmla="*/ 772858 w 772858"/>
                <a:gd name="connsiteY2" fmla="*/ 837248 h 837247"/>
                <a:gd name="connsiteX3" fmla="*/ 740664 w 772858"/>
                <a:gd name="connsiteY3" fmla="*/ 837248 h 837247"/>
                <a:gd name="connsiteX4" fmla="*/ 32194 w 772858"/>
                <a:gd name="connsiteY4" fmla="*/ 837248 h 837247"/>
                <a:gd name="connsiteX5" fmla="*/ 0 w 772858"/>
                <a:gd name="connsiteY5" fmla="*/ 837248 h 837247"/>
                <a:gd name="connsiteX6" fmla="*/ 0 w 772858"/>
                <a:gd name="connsiteY6" fmla="*/ 0 h 837247"/>
                <a:gd name="connsiteX7" fmla="*/ 32194 w 772858"/>
                <a:gd name="connsiteY7" fmla="*/ 0 h 8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2858" h="837247">
                  <a:moveTo>
                    <a:pt x="740664" y="0"/>
                  </a:moveTo>
                  <a:cubicBezTo>
                    <a:pt x="758445" y="0"/>
                    <a:pt x="772858" y="0"/>
                    <a:pt x="772858" y="0"/>
                  </a:cubicBezTo>
                  <a:lnTo>
                    <a:pt x="772858" y="837248"/>
                  </a:lnTo>
                  <a:cubicBezTo>
                    <a:pt x="772858" y="837248"/>
                    <a:pt x="758445" y="837248"/>
                    <a:pt x="740664" y="837248"/>
                  </a:cubicBezTo>
                  <a:lnTo>
                    <a:pt x="32194" y="837248"/>
                  </a:lnTo>
                  <a:cubicBezTo>
                    <a:pt x="14414" y="837248"/>
                    <a:pt x="0" y="837248"/>
                    <a:pt x="0" y="837248"/>
                  </a:cubicBezTo>
                  <a:lnTo>
                    <a:pt x="0" y="0"/>
                  </a:lnTo>
                  <a:cubicBezTo>
                    <a:pt x="0" y="0"/>
                    <a:pt x="14414" y="0"/>
                    <a:pt x="32194" y="0"/>
                  </a:cubicBezTo>
                  <a:close/>
                </a:path>
              </a:pathLst>
            </a:custGeom>
            <a:solidFill>
              <a:srgbClr val="CC5500"/>
            </a:solidFill>
            <a:ln w="9525" cap="flat">
              <a:noFill/>
              <a:prstDash val="solid"/>
              <a:miter/>
            </a:ln>
          </p:spPr>
          <p:txBody>
            <a:bodyPr rtlCol="0" anchor="ctr"/>
            <a:lstStyle/>
            <a:p>
              <a:endParaRPr lang="en-IN"/>
            </a:p>
          </p:txBody>
        </p:sp>
        <p:sp>
          <p:nvSpPr>
            <p:cNvPr id="30" name="Freeform: Shape 29">
              <a:extLst>
                <a:ext uri="{FF2B5EF4-FFF2-40B4-BE49-F238E27FC236}">
                  <a16:creationId xmlns:a16="http://schemas.microsoft.com/office/drawing/2014/main" xmlns="" id="{7C748B32-80AB-8A8D-0F99-C5B8B5BC2A13}"/>
                </a:ext>
              </a:extLst>
            </p:cNvPr>
            <p:cNvSpPr/>
            <p:nvPr/>
          </p:nvSpPr>
          <p:spPr>
            <a:xfrm>
              <a:off x="5128069" y="4200048"/>
              <a:ext cx="1932146" cy="193167"/>
            </a:xfrm>
            <a:custGeom>
              <a:avLst/>
              <a:gdLst>
                <a:gd name="connsiteX0" fmla="*/ 64040 w 1932146"/>
                <a:gd name="connsiteY0" fmla="*/ -305 h 193167"/>
                <a:gd name="connsiteX1" fmla="*/ 1867409 w 1932146"/>
                <a:gd name="connsiteY1" fmla="*/ -305 h 193167"/>
                <a:gd name="connsiteX2" fmla="*/ 1931798 w 1932146"/>
                <a:gd name="connsiteY2" fmla="*/ 64084 h 193167"/>
                <a:gd name="connsiteX3" fmla="*/ 1931798 w 1932146"/>
                <a:gd name="connsiteY3" fmla="*/ 192862 h 193167"/>
                <a:gd name="connsiteX4" fmla="*/ -349 w 1932146"/>
                <a:gd name="connsiteY4" fmla="*/ 192862 h 193167"/>
                <a:gd name="connsiteX5" fmla="*/ -349 w 1932146"/>
                <a:gd name="connsiteY5" fmla="*/ 64084 h 193167"/>
                <a:gd name="connsiteX6" fmla="*/ 64040 w 1932146"/>
                <a:gd name="connsiteY6" fmla="*/ -305 h 193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2146" h="193167">
                  <a:moveTo>
                    <a:pt x="64040" y="-305"/>
                  </a:moveTo>
                  <a:lnTo>
                    <a:pt x="1867409" y="-305"/>
                  </a:lnTo>
                  <a:cubicBezTo>
                    <a:pt x="1902965" y="-305"/>
                    <a:pt x="1931798" y="28527"/>
                    <a:pt x="1931798" y="64084"/>
                  </a:cubicBezTo>
                  <a:lnTo>
                    <a:pt x="1931798" y="192862"/>
                  </a:lnTo>
                  <a:lnTo>
                    <a:pt x="-349" y="192862"/>
                  </a:lnTo>
                  <a:lnTo>
                    <a:pt x="-349" y="64084"/>
                  </a:lnTo>
                  <a:cubicBezTo>
                    <a:pt x="-349" y="28527"/>
                    <a:pt x="28483" y="-305"/>
                    <a:pt x="64040" y="-305"/>
                  </a:cubicBezTo>
                  <a:close/>
                </a:path>
              </a:pathLst>
            </a:custGeom>
            <a:solidFill>
              <a:srgbClr val="F15A29"/>
            </a:solidFill>
            <a:ln w="9525" cap="flat">
              <a:noFill/>
              <a:prstDash val="solid"/>
              <a:miter/>
            </a:ln>
          </p:spPr>
          <p:txBody>
            <a:bodyPr rtlCol="0" anchor="ctr"/>
            <a:lstStyle/>
            <a:p>
              <a:endParaRPr lang="en-IN"/>
            </a:p>
          </p:txBody>
        </p:sp>
        <p:sp>
          <p:nvSpPr>
            <p:cNvPr id="31" name="Freeform: Shape 30">
              <a:extLst>
                <a:ext uri="{FF2B5EF4-FFF2-40B4-BE49-F238E27FC236}">
                  <a16:creationId xmlns:a16="http://schemas.microsoft.com/office/drawing/2014/main" xmlns="" id="{F4CAB290-B590-BA9F-538D-DB1D34EB89D2}"/>
                </a:ext>
              </a:extLst>
            </p:cNvPr>
            <p:cNvSpPr/>
            <p:nvPr/>
          </p:nvSpPr>
          <p:spPr>
            <a:xfrm>
              <a:off x="5128069" y="4200048"/>
              <a:ext cx="1932146" cy="193167"/>
            </a:xfrm>
            <a:custGeom>
              <a:avLst/>
              <a:gdLst>
                <a:gd name="connsiteX0" fmla="*/ 64040 w 1932146"/>
                <a:gd name="connsiteY0" fmla="*/ -305 h 193167"/>
                <a:gd name="connsiteX1" fmla="*/ 1867409 w 1932146"/>
                <a:gd name="connsiteY1" fmla="*/ -305 h 193167"/>
                <a:gd name="connsiteX2" fmla="*/ 1931798 w 1932146"/>
                <a:gd name="connsiteY2" fmla="*/ 64084 h 193167"/>
                <a:gd name="connsiteX3" fmla="*/ 1931798 w 1932146"/>
                <a:gd name="connsiteY3" fmla="*/ 192862 h 193167"/>
                <a:gd name="connsiteX4" fmla="*/ -349 w 1932146"/>
                <a:gd name="connsiteY4" fmla="*/ 192862 h 193167"/>
                <a:gd name="connsiteX5" fmla="*/ -349 w 1932146"/>
                <a:gd name="connsiteY5" fmla="*/ 64084 h 193167"/>
                <a:gd name="connsiteX6" fmla="*/ 64040 w 1932146"/>
                <a:gd name="connsiteY6" fmla="*/ -305 h 193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2146" h="193167">
                  <a:moveTo>
                    <a:pt x="64040" y="-305"/>
                  </a:moveTo>
                  <a:lnTo>
                    <a:pt x="1867409" y="-305"/>
                  </a:lnTo>
                  <a:cubicBezTo>
                    <a:pt x="1902965" y="-305"/>
                    <a:pt x="1931798" y="28527"/>
                    <a:pt x="1931798" y="64084"/>
                  </a:cubicBezTo>
                  <a:lnTo>
                    <a:pt x="1931798" y="192862"/>
                  </a:lnTo>
                  <a:lnTo>
                    <a:pt x="-349" y="192862"/>
                  </a:lnTo>
                  <a:lnTo>
                    <a:pt x="-349" y="64084"/>
                  </a:lnTo>
                  <a:cubicBezTo>
                    <a:pt x="-349" y="28527"/>
                    <a:pt x="28483" y="-305"/>
                    <a:pt x="64040" y="-305"/>
                  </a:cubicBezTo>
                  <a:close/>
                </a:path>
              </a:pathLst>
            </a:custGeom>
            <a:solidFill>
              <a:srgbClr val="FFFFFF">
                <a:alpha val="50000"/>
              </a:srgbClr>
            </a:solid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A57B424F-4183-7B53-3323-29D2CF69033F}"/>
                </a:ext>
              </a:extLst>
            </p:cNvPr>
            <p:cNvSpPr/>
            <p:nvPr/>
          </p:nvSpPr>
          <p:spPr>
            <a:xfrm>
              <a:off x="6287357" y="2718720"/>
              <a:ext cx="772572" cy="1481327"/>
            </a:xfrm>
            <a:custGeom>
              <a:avLst/>
              <a:gdLst>
                <a:gd name="connsiteX0" fmla="*/ 772224 w 772572"/>
                <a:gd name="connsiteY0" fmla="*/ 740359 h 1481327"/>
                <a:gd name="connsiteX1" fmla="*/ 515049 w 772572"/>
                <a:gd name="connsiteY1" fmla="*/ 1481023 h 1481327"/>
                <a:gd name="connsiteX2" fmla="*/ -349 w 772572"/>
                <a:gd name="connsiteY2" fmla="*/ 1481023 h 1481327"/>
                <a:gd name="connsiteX3" fmla="*/ 257302 w 772572"/>
                <a:gd name="connsiteY3" fmla="*/ 740359 h 1481327"/>
                <a:gd name="connsiteX4" fmla="*/ -349 w 772572"/>
                <a:gd name="connsiteY4" fmla="*/ -305 h 1481327"/>
                <a:gd name="connsiteX5" fmla="*/ 515049 w 772572"/>
                <a:gd name="connsiteY5" fmla="*/ -305 h 1481327"/>
                <a:gd name="connsiteX6" fmla="*/ 772224 w 772572"/>
                <a:gd name="connsiteY6" fmla="*/ 740359 h 148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572" h="1481327">
                  <a:moveTo>
                    <a:pt x="772224" y="740359"/>
                  </a:moveTo>
                  <a:cubicBezTo>
                    <a:pt x="772224" y="1149267"/>
                    <a:pt x="656972" y="1481023"/>
                    <a:pt x="515049" y="1481023"/>
                  </a:cubicBezTo>
                  <a:lnTo>
                    <a:pt x="-349" y="1481023"/>
                  </a:lnTo>
                  <a:cubicBezTo>
                    <a:pt x="141954" y="1481023"/>
                    <a:pt x="257302" y="1149267"/>
                    <a:pt x="257302" y="740359"/>
                  </a:cubicBezTo>
                  <a:cubicBezTo>
                    <a:pt x="257302" y="331451"/>
                    <a:pt x="141954" y="-305"/>
                    <a:pt x="-349" y="-305"/>
                  </a:cubicBezTo>
                  <a:lnTo>
                    <a:pt x="515049" y="-305"/>
                  </a:lnTo>
                  <a:cubicBezTo>
                    <a:pt x="657257" y="-305"/>
                    <a:pt x="772224" y="331355"/>
                    <a:pt x="772224" y="740359"/>
                  </a:cubicBezTo>
                  <a:close/>
                </a:path>
              </a:pathLst>
            </a:custGeom>
            <a:solidFill>
              <a:srgbClr val="CC5500"/>
            </a:solidFill>
            <a:ln w="9525" cap="flat">
              <a:noFill/>
              <a:prstDash val="solid"/>
              <a:miter/>
            </a:ln>
          </p:spPr>
          <p:txBody>
            <a:bodyPr rtlCol="0" anchor="ctr"/>
            <a:lstStyle/>
            <a:p>
              <a:endParaRPr lang="en-IN" dirty="0"/>
            </a:p>
          </p:txBody>
        </p:sp>
        <p:sp>
          <p:nvSpPr>
            <p:cNvPr id="33" name="Freeform: Shape 32">
              <a:extLst>
                <a:ext uri="{FF2B5EF4-FFF2-40B4-BE49-F238E27FC236}">
                  <a16:creationId xmlns:a16="http://schemas.microsoft.com/office/drawing/2014/main" xmlns="" id="{830CA845-C823-DDBA-0128-B7E7034F8032}"/>
                </a:ext>
              </a:extLst>
            </p:cNvPr>
            <p:cNvSpPr/>
            <p:nvPr/>
          </p:nvSpPr>
          <p:spPr>
            <a:xfrm>
              <a:off x="6545008" y="3330511"/>
              <a:ext cx="514921" cy="257651"/>
            </a:xfrm>
            <a:custGeom>
              <a:avLst/>
              <a:gdLst>
                <a:gd name="connsiteX0" fmla="*/ -349 w 514921"/>
                <a:gd name="connsiteY0" fmla="*/ -305 h 257651"/>
                <a:gd name="connsiteX1" fmla="*/ 514573 w 514921"/>
                <a:gd name="connsiteY1" fmla="*/ -305 h 257651"/>
                <a:gd name="connsiteX2" fmla="*/ 514573 w 514921"/>
                <a:gd name="connsiteY2" fmla="*/ 257346 h 257651"/>
                <a:gd name="connsiteX3" fmla="*/ -349 w 514921"/>
                <a:gd name="connsiteY3" fmla="*/ 257346 h 257651"/>
              </a:gdLst>
              <a:ahLst/>
              <a:cxnLst>
                <a:cxn ang="0">
                  <a:pos x="connsiteX0" y="connsiteY0"/>
                </a:cxn>
                <a:cxn ang="0">
                  <a:pos x="connsiteX1" y="connsiteY1"/>
                </a:cxn>
                <a:cxn ang="0">
                  <a:pos x="connsiteX2" y="connsiteY2"/>
                </a:cxn>
                <a:cxn ang="0">
                  <a:pos x="connsiteX3" y="connsiteY3"/>
                </a:cxn>
              </a:cxnLst>
              <a:rect l="l" t="t" r="r" b="b"/>
              <a:pathLst>
                <a:path w="514921" h="257651">
                  <a:moveTo>
                    <a:pt x="-349" y="-305"/>
                  </a:moveTo>
                  <a:lnTo>
                    <a:pt x="514573" y="-305"/>
                  </a:lnTo>
                  <a:lnTo>
                    <a:pt x="514573" y="257346"/>
                  </a:lnTo>
                  <a:lnTo>
                    <a:pt x="-349" y="257346"/>
                  </a:lnTo>
                  <a:close/>
                </a:path>
              </a:pathLst>
            </a:custGeom>
            <a:solidFill>
              <a:srgbClr val="F9A983"/>
            </a:solid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A20E6B39-AA55-42AF-2ADD-DB1F2666BA51}"/>
                </a:ext>
              </a:extLst>
            </p:cNvPr>
            <p:cNvSpPr/>
            <p:nvPr/>
          </p:nvSpPr>
          <p:spPr>
            <a:xfrm>
              <a:off x="5997511" y="2686526"/>
              <a:ext cx="322040" cy="933831"/>
            </a:xfrm>
            <a:custGeom>
              <a:avLst/>
              <a:gdLst>
                <a:gd name="connsiteX0" fmla="*/ 35751 w 322040"/>
                <a:gd name="connsiteY0" fmla="*/ 933526 h 933831"/>
                <a:gd name="connsiteX1" fmla="*/ 3652 w 322040"/>
                <a:gd name="connsiteY1" fmla="*/ 903331 h 933831"/>
                <a:gd name="connsiteX2" fmla="*/ -349 w 322040"/>
                <a:gd name="connsiteY2" fmla="*/ 772553 h 933831"/>
                <a:gd name="connsiteX3" fmla="*/ 289497 w 322040"/>
                <a:gd name="connsiteY3" fmla="*/ -305 h 933831"/>
                <a:gd name="connsiteX4" fmla="*/ 321691 w 322040"/>
                <a:gd name="connsiteY4" fmla="*/ 31889 h 933831"/>
                <a:gd name="connsiteX5" fmla="*/ 289497 w 322040"/>
                <a:gd name="connsiteY5" fmla="*/ 64084 h 933831"/>
                <a:gd name="connsiteX6" fmla="*/ 64040 w 322040"/>
                <a:gd name="connsiteY6" fmla="*/ 772553 h 933831"/>
                <a:gd name="connsiteX7" fmla="*/ 67850 w 322040"/>
                <a:gd name="connsiteY7" fmla="*/ 899331 h 933831"/>
                <a:gd name="connsiteX8" fmla="*/ 37875 w 322040"/>
                <a:gd name="connsiteY8" fmla="*/ 933421 h 933831"/>
                <a:gd name="connsiteX9" fmla="*/ 37751 w 322040"/>
                <a:gd name="connsiteY9" fmla="*/ 933430 h 93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040" h="933831">
                  <a:moveTo>
                    <a:pt x="35751" y="933526"/>
                  </a:moveTo>
                  <a:cubicBezTo>
                    <a:pt x="18739" y="933554"/>
                    <a:pt x="4661" y="920315"/>
                    <a:pt x="3652" y="903331"/>
                  </a:cubicBezTo>
                  <a:cubicBezTo>
                    <a:pt x="985" y="861041"/>
                    <a:pt x="-349" y="817035"/>
                    <a:pt x="-349" y="772553"/>
                  </a:cubicBezTo>
                  <a:cubicBezTo>
                    <a:pt x="-349" y="397840"/>
                    <a:pt x="101283" y="-305"/>
                    <a:pt x="289497" y="-305"/>
                  </a:cubicBezTo>
                  <a:cubicBezTo>
                    <a:pt x="307280" y="-305"/>
                    <a:pt x="321691" y="14106"/>
                    <a:pt x="321691" y="31889"/>
                  </a:cubicBezTo>
                  <a:cubicBezTo>
                    <a:pt x="321691" y="49672"/>
                    <a:pt x="307280" y="64084"/>
                    <a:pt x="289497" y="64084"/>
                  </a:cubicBezTo>
                  <a:cubicBezTo>
                    <a:pt x="182912" y="64084"/>
                    <a:pt x="64040" y="354977"/>
                    <a:pt x="64040" y="772553"/>
                  </a:cubicBezTo>
                  <a:cubicBezTo>
                    <a:pt x="64040" y="815701"/>
                    <a:pt x="65374" y="858278"/>
                    <a:pt x="67850" y="899331"/>
                  </a:cubicBezTo>
                  <a:cubicBezTo>
                    <a:pt x="68984" y="917019"/>
                    <a:pt x="55563" y="932287"/>
                    <a:pt x="37875" y="933421"/>
                  </a:cubicBezTo>
                  <a:cubicBezTo>
                    <a:pt x="37837" y="933421"/>
                    <a:pt x="37789" y="933430"/>
                    <a:pt x="37751" y="933430"/>
                  </a:cubicBezTo>
                  <a:close/>
                </a:path>
              </a:pathLst>
            </a:custGeom>
            <a:solidFill>
              <a:srgbClr val="CC5500"/>
            </a:solid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B6D9C654-11C4-135B-E59A-7E677D649851}"/>
                </a:ext>
              </a:extLst>
            </p:cNvPr>
            <p:cNvSpPr/>
            <p:nvPr/>
          </p:nvSpPr>
          <p:spPr>
            <a:xfrm>
              <a:off x="5411415" y="3813549"/>
              <a:ext cx="167516" cy="322014"/>
            </a:xfrm>
            <a:custGeom>
              <a:avLst/>
              <a:gdLst>
                <a:gd name="connsiteX0" fmla="*/ 134929 w 167516"/>
                <a:gd name="connsiteY0" fmla="*/ 321710 h 322014"/>
                <a:gd name="connsiteX1" fmla="*/ 105020 w 167516"/>
                <a:gd name="connsiteY1" fmla="*/ 301517 h 322014"/>
                <a:gd name="connsiteX2" fmla="*/ 1960 w 167516"/>
                <a:gd name="connsiteY2" fmla="*/ 43865 h 322014"/>
                <a:gd name="connsiteX3" fmla="*/ 19914 w 167516"/>
                <a:gd name="connsiteY3" fmla="*/ 2003 h 322014"/>
                <a:gd name="connsiteX4" fmla="*/ 61777 w 167516"/>
                <a:gd name="connsiteY4" fmla="*/ 19958 h 322014"/>
                <a:gd name="connsiteX5" fmla="*/ 164837 w 167516"/>
                <a:gd name="connsiteY5" fmla="*/ 277133 h 322014"/>
                <a:gd name="connsiteX6" fmla="*/ 147054 w 167516"/>
                <a:gd name="connsiteY6" fmla="*/ 318900 h 322014"/>
                <a:gd name="connsiteX7" fmla="*/ 146930 w 167516"/>
                <a:gd name="connsiteY7" fmla="*/ 318947 h 322014"/>
                <a:gd name="connsiteX8" fmla="*/ 134929 w 167516"/>
                <a:gd name="connsiteY8" fmla="*/ 321710 h 32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516" h="322014">
                  <a:moveTo>
                    <a:pt x="134929" y="321710"/>
                  </a:moveTo>
                  <a:cubicBezTo>
                    <a:pt x="121765" y="321719"/>
                    <a:pt x="109925" y="313728"/>
                    <a:pt x="105020" y="301517"/>
                  </a:cubicBezTo>
                  <a:lnTo>
                    <a:pt x="1960" y="43865"/>
                  </a:lnTo>
                  <a:cubicBezTo>
                    <a:pt x="-4641" y="27349"/>
                    <a:pt x="3398" y="8604"/>
                    <a:pt x="19914" y="2003"/>
                  </a:cubicBezTo>
                  <a:cubicBezTo>
                    <a:pt x="36430" y="-4598"/>
                    <a:pt x="55176" y="3441"/>
                    <a:pt x="61777" y="19958"/>
                  </a:cubicBezTo>
                  <a:lnTo>
                    <a:pt x="164837" y="277133"/>
                  </a:lnTo>
                  <a:cubicBezTo>
                    <a:pt x="171457" y="293573"/>
                    <a:pt x="163494" y="312280"/>
                    <a:pt x="147054" y="318900"/>
                  </a:cubicBezTo>
                  <a:cubicBezTo>
                    <a:pt x="147016" y="318919"/>
                    <a:pt x="146968" y="318928"/>
                    <a:pt x="146930" y="318947"/>
                  </a:cubicBezTo>
                  <a:cubicBezTo>
                    <a:pt x="143139" y="320614"/>
                    <a:pt x="139062" y="321548"/>
                    <a:pt x="134929" y="321710"/>
                  </a:cubicBezTo>
                  <a:close/>
                </a:path>
              </a:pathLst>
            </a:custGeom>
            <a:solidFill>
              <a:srgbClr val="CC5500"/>
            </a:solid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F743F29B-46FF-A351-F620-C91DCA2394B6}"/>
                </a:ext>
              </a:extLst>
            </p:cNvPr>
            <p:cNvSpPr/>
            <p:nvPr/>
          </p:nvSpPr>
          <p:spPr>
            <a:xfrm>
              <a:off x="6158579" y="3523773"/>
              <a:ext cx="416337" cy="193167"/>
            </a:xfrm>
            <a:custGeom>
              <a:avLst/>
              <a:gdLst>
                <a:gd name="connsiteX0" fmla="*/ 373793 w 416337"/>
                <a:gd name="connsiteY0" fmla="*/ 192862 h 193167"/>
                <a:gd name="connsiteX1" fmla="*/ 31846 w 416337"/>
                <a:gd name="connsiteY1" fmla="*/ 192862 h 193167"/>
                <a:gd name="connsiteX2" fmla="*/ -349 w 416337"/>
                <a:gd name="connsiteY2" fmla="*/ 160667 h 193167"/>
                <a:gd name="connsiteX3" fmla="*/ -349 w 416337"/>
                <a:gd name="connsiteY3" fmla="*/ 96278 h 193167"/>
                <a:gd name="connsiteX4" fmla="*/ 96235 w 416337"/>
                <a:gd name="connsiteY4" fmla="*/ -305 h 193167"/>
                <a:gd name="connsiteX5" fmla="*/ 383795 w 416337"/>
                <a:gd name="connsiteY5" fmla="*/ -305 h 193167"/>
                <a:gd name="connsiteX6" fmla="*/ 415989 w 416337"/>
                <a:gd name="connsiteY6" fmla="*/ 31889 h 193167"/>
                <a:gd name="connsiteX7" fmla="*/ 383795 w 416337"/>
                <a:gd name="connsiteY7" fmla="*/ 64084 h 193167"/>
                <a:gd name="connsiteX8" fmla="*/ 96235 w 416337"/>
                <a:gd name="connsiteY8" fmla="*/ 64084 h 193167"/>
                <a:gd name="connsiteX9" fmla="*/ 64040 w 416337"/>
                <a:gd name="connsiteY9" fmla="*/ 96278 h 193167"/>
                <a:gd name="connsiteX10" fmla="*/ 64040 w 416337"/>
                <a:gd name="connsiteY10" fmla="*/ 128473 h 193167"/>
                <a:gd name="connsiteX11" fmla="*/ 373793 w 416337"/>
                <a:gd name="connsiteY11" fmla="*/ 128473 h 193167"/>
                <a:gd name="connsiteX12" fmla="*/ 405988 w 416337"/>
                <a:gd name="connsiteY12" fmla="*/ 160667 h 193167"/>
                <a:gd name="connsiteX13" fmla="*/ 373793 w 416337"/>
                <a:gd name="connsiteY13" fmla="*/ 192862 h 193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337" h="193167">
                  <a:moveTo>
                    <a:pt x="373793" y="192862"/>
                  </a:moveTo>
                  <a:lnTo>
                    <a:pt x="31846" y="192862"/>
                  </a:lnTo>
                  <a:cubicBezTo>
                    <a:pt x="14063" y="192862"/>
                    <a:pt x="-349" y="178451"/>
                    <a:pt x="-349" y="160667"/>
                  </a:cubicBezTo>
                  <a:lnTo>
                    <a:pt x="-349" y="96278"/>
                  </a:lnTo>
                  <a:cubicBezTo>
                    <a:pt x="-292" y="42957"/>
                    <a:pt x="42914" y="-248"/>
                    <a:pt x="96235" y="-305"/>
                  </a:cubicBezTo>
                  <a:lnTo>
                    <a:pt x="383795" y="-305"/>
                  </a:lnTo>
                  <a:cubicBezTo>
                    <a:pt x="401578" y="-305"/>
                    <a:pt x="415989" y="14106"/>
                    <a:pt x="415989" y="31889"/>
                  </a:cubicBezTo>
                  <a:cubicBezTo>
                    <a:pt x="415989" y="49672"/>
                    <a:pt x="401578" y="64084"/>
                    <a:pt x="383795" y="64084"/>
                  </a:cubicBezTo>
                  <a:lnTo>
                    <a:pt x="96235" y="64084"/>
                  </a:lnTo>
                  <a:cubicBezTo>
                    <a:pt x="78452" y="64084"/>
                    <a:pt x="64040" y="78495"/>
                    <a:pt x="64040" y="96278"/>
                  </a:cubicBezTo>
                  <a:lnTo>
                    <a:pt x="64040" y="128473"/>
                  </a:lnTo>
                  <a:lnTo>
                    <a:pt x="373793" y="128473"/>
                  </a:lnTo>
                  <a:cubicBezTo>
                    <a:pt x="391576" y="128473"/>
                    <a:pt x="405988" y="142884"/>
                    <a:pt x="405988" y="160667"/>
                  </a:cubicBezTo>
                  <a:cubicBezTo>
                    <a:pt x="405988" y="178451"/>
                    <a:pt x="391576" y="192862"/>
                    <a:pt x="373793" y="192862"/>
                  </a:cubicBezTo>
                  <a:close/>
                </a:path>
              </a:pathLst>
            </a:custGeom>
            <a:solidFill>
              <a:srgbClr val="CC5500"/>
            </a:solid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EA0620D9-612E-FF12-0B5D-AF632A0631DC}"/>
                </a:ext>
              </a:extLst>
            </p:cNvPr>
            <p:cNvSpPr/>
            <p:nvPr/>
          </p:nvSpPr>
          <p:spPr>
            <a:xfrm>
              <a:off x="5160263" y="3652361"/>
              <a:ext cx="1372457" cy="225647"/>
            </a:xfrm>
            <a:custGeom>
              <a:avLst/>
              <a:gdLst>
                <a:gd name="connsiteX0" fmla="*/ 1314197 w 1372457"/>
                <a:gd name="connsiteY0" fmla="*/ 225342 h 225647"/>
                <a:gd name="connsiteX1" fmla="*/ 31846 w 1372457"/>
                <a:gd name="connsiteY1" fmla="*/ 225342 h 225647"/>
                <a:gd name="connsiteX2" fmla="*/ -349 w 1372457"/>
                <a:gd name="connsiteY2" fmla="*/ 193148 h 225647"/>
                <a:gd name="connsiteX3" fmla="*/ -349 w 1372457"/>
                <a:gd name="connsiteY3" fmla="*/ 96278 h 225647"/>
                <a:gd name="connsiteX4" fmla="*/ 96235 w 1372457"/>
                <a:gd name="connsiteY4" fmla="*/ -305 h 225647"/>
                <a:gd name="connsiteX5" fmla="*/ 1339914 w 1372457"/>
                <a:gd name="connsiteY5" fmla="*/ -305 h 225647"/>
                <a:gd name="connsiteX6" fmla="*/ 1372108 w 1372457"/>
                <a:gd name="connsiteY6" fmla="*/ 31889 h 225647"/>
                <a:gd name="connsiteX7" fmla="*/ 1339914 w 1372457"/>
                <a:gd name="connsiteY7" fmla="*/ 64084 h 225647"/>
                <a:gd name="connsiteX8" fmla="*/ 96235 w 1372457"/>
                <a:gd name="connsiteY8" fmla="*/ 64084 h 225647"/>
                <a:gd name="connsiteX9" fmla="*/ 64040 w 1372457"/>
                <a:gd name="connsiteY9" fmla="*/ 96278 h 225647"/>
                <a:gd name="connsiteX10" fmla="*/ 64040 w 1372457"/>
                <a:gd name="connsiteY10" fmla="*/ 160762 h 225647"/>
                <a:gd name="connsiteX11" fmla="*/ 1314197 w 1372457"/>
                <a:gd name="connsiteY11" fmla="*/ 160762 h 225647"/>
                <a:gd name="connsiteX12" fmla="*/ 1346391 w 1372457"/>
                <a:gd name="connsiteY12" fmla="*/ 192957 h 225647"/>
                <a:gd name="connsiteX13" fmla="*/ 1314197 w 1372457"/>
                <a:gd name="connsiteY13" fmla="*/ 225151 h 2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2457" h="225647">
                  <a:moveTo>
                    <a:pt x="1314197" y="225342"/>
                  </a:moveTo>
                  <a:lnTo>
                    <a:pt x="31846" y="225342"/>
                  </a:lnTo>
                  <a:cubicBezTo>
                    <a:pt x="14063" y="225342"/>
                    <a:pt x="-349" y="210931"/>
                    <a:pt x="-349" y="193148"/>
                  </a:cubicBezTo>
                  <a:lnTo>
                    <a:pt x="-349" y="96278"/>
                  </a:lnTo>
                  <a:cubicBezTo>
                    <a:pt x="-292" y="42957"/>
                    <a:pt x="42914" y="-248"/>
                    <a:pt x="96235" y="-305"/>
                  </a:cubicBezTo>
                  <a:lnTo>
                    <a:pt x="1339914" y="-305"/>
                  </a:lnTo>
                  <a:cubicBezTo>
                    <a:pt x="1357697" y="-305"/>
                    <a:pt x="1372108" y="14106"/>
                    <a:pt x="1372108" y="31889"/>
                  </a:cubicBezTo>
                  <a:cubicBezTo>
                    <a:pt x="1372108" y="49672"/>
                    <a:pt x="1357697" y="64084"/>
                    <a:pt x="1339914" y="64084"/>
                  </a:cubicBezTo>
                  <a:lnTo>
                    <a:pt x="96235" y="64084"/>
                  </a:lnTo>
                  <a:cubicBezTo>
                    <a:pt x="78480" y="64131"/>
                    <a:pt x="64097" y="78524"/>
                    <a:pt x="64040" y="96278"/>
                  </a:cubicBezTo>
                  <a:lnTo>
                    <a:pt x="64040" y="160762"/>
                  </a:lnTo>
                  <a:lnTo>
                    <a:pt x="1314197" y="160762"/>
                  </a:lnTo>
                  <a:cubicBezTo>
                    <a:pt x="1331980" y="160762"/>
                    <a:pt x="1346391" y="175174"/>
                    <a:pt x="1346391" y="192957"/>
                  </a:cubicBezTo>
                  <a:cubicBezTo>
                    <a:pt x="1346391" y="210740"/>
                    <a:pt x="1331980" y="225151"/>
                    <a:pt x="1314197" y="225151"/>
                  </a:cubicBezTo>
                  <a:close/>
                </a:path>
              </a:pathLst>
            </a:custGeom>
            <a:solidFill>
              <a:srgbClr val="CC5500"/>
            </a:solid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A2FBE44C-D819-3B3E-4699-E6C40C1CDE5F}"/>
                </a:ext>
              </a:extLst>
            </p:cNvPr>
            <p:cNvSpPr/>
            <p:nvPr/>
          </p:nvSpPr>
          <p:spPr>
            <a:xfrm>
              <a:off x="5095874" y="2428875"/>
              <a:ext cx="837247" cy="901636"/>
            </a:xfrm>
            <a:custGeom>
              <a:avLst/>
              <a:gdLst>
                <a:gd name="connsiteX0" fmla="*/ 772510 w 837247"/>
                <a:gd name="connsiteY0" fmla="*/ 901331 h 901636"/>
                <a:gd name="connsiteX1" fmla="*/ 64040 w 837247"/>
                <a:gd name="connsiteY1" fmla="*/ 901331 h 901636"/>
                <a:gd name="connsiteX2" fmla="*/ -349 w 837247"/>
                <a:gd name="connsiteY2" fmla="*/ 836942 h 901636"/>
                <a:gd name="connsiteX3" fmla="*/ -349 w 837247"/>
                <a:gd name="connsiteY3" fmla="*/ 64084 h 901636"/>
                <a:gd name="connsiteX4" fmla="*/ 64040 w 837247"/>
                <a:gd name="connsiteY4" fmla="*/ -305 h 901636"/>
                <a:gd name="connsiteX5" fmla="*/ 772510 w 837247"/>
                <a:gd name="connsiteY5" fmla="*/ -305 h 901636"/>
                <a:gd name="connsiteX6" fmla="*/ 836899 w 837247"/>
                <a:gd name="connsiteY6" fmla="*/ 64084 h 901636"/>
                <a:gd name="connsiteX7" fmla="*/ 836899 w 837247"/>
                <a:gd name="connsiteY7" fmla="*/ 836942 h 901636"/>
                <a:gd name="connsiteX8" fmla="*/ 772510 w 837247"/>
                <a:gd name="connsiteY8" fmla="*/ 901331 h 901636"/>
                <a:gd name="connsiteX9" fmla="*/ 64040 w 837247"/>
                <a:gd name="connsiteY9" fmla="*/ 64084 h 901636"/>
                <a:gd name="connsiteX10" fmla="*/ 64040 w 837247"/>
                <a:gd name="connsiteY10" fmla="*/ 836942 h 901636"/>
                <a:gd name="connsiteX11" fmla="*/ 772510 w 837247"/>
                <a:gd name="connsiteY11" fmla="*/ 836942 h 901636"/>
                <a:gd name="connsiteX12" fmla="*/ 772510 w 837247"/>
                <a:gd name="connsiteY12" fmla="*/ 64084 h 90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7247" h="901636">
                  <a:moveTo>
                    <a:pt x="772510" y="901331"/>
                  </a:moveTo>
                  <a:lnTo>
                    <a:pt x="64040" y="901331"/>
                  </a:lnTo>
                  <a:cubicBezTo>
                    <a:pt x="28483" y="901331"/>
                    <a:pt x="-349" y="872499"/>
                    <a:pt x="-349" y="836942"/>
                  </a:cubicBezTo>
                  <a:lnTo>
                    <a:pt x="-349" y="64084"/>
                  </a:lnTo>
                  <a:cubicBezTo>
                    <a:pt x="-349" y="28527"/>
                    <a:pt x="28483" y="-305"/>
                    <a:pt x="64040" y="-305"/>
                  </a:cubicBezTo>
                  <a:lnTo>
                    <a:pt x="772510" y="-305"/>
                  </a:lnTo>
                  <a:cubicBezTo>
                    <a:pt x="808067" y="-305"/>
                    <a:pt x="836899" y="28527"/>
                    <a:pt x="836899" y="64084"/>
                  </a:cubicBezTo>
                  <a:lnTo>
                    <a:pt x="836899" y="836942"/>
                  </a:lnTo>
                  <a:cubicBezTo>
                    <a:pt x="836899" y="872499"/>
                    <a:pt x="808067" y="901331"/>
                    <a:pt x="772510" y="901331"/>
                  </a:cubicBezTo>
                  <a:close/>
                  <a:moveTo>
                    <a:pt x="64040" y="64084"/>
                  </a:moveTo>
                  <a:lnTo>
                    <a:pt x="64040" y="836942"/>
                  </a:lnTo>
                  <a:lnTo>
                    <a:pt x="772510" y="836942"/>
                  </a:lnTo>
                  <a:lnTo>
                    <a:pt x="772510" y="64084"/>
                  </a:lnTo>
                  <a:close/>
                </a:path>
              </a:pathLst>
            </a:custGeom>
            <a:solidFill>
              <a:srgbClr val="CC5500"/>
            </a:solid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F605B411-F163-35D4-66AA-8B98B2249223}"/>
                </a:ext>
              </a:extLst>
            </p:cNvPr>
            <p:cNvSpPr/>
            <p:nvPr/>
          </p:nvSpPr>
          <p:spPr>
            <a:xfrm>
              <a:off x="5224653" y="2557652"/>
              <a:ext cx="257746" cy="322040"/>
            </a:xfrm>
            <a:custGeom>
              <a:avLst/>
              <a:gdLst>
                <a:gd name="connsiteX0" fmla="*/ 225203 w 257746"/>
                <a:gd name="connsiteY0" fmla="*/ 321735 h 322040"/>
                <a:gd name="connsiteX1" fmla="*/ 31846 w 257746"/>
                <a:gd name="connsiteY1" fmla="*/ 321735 h 322040"/>
                <a:gd name="connsiteX2" fmla="*/ -349 w 257746"/>
                <a:gd name="connsiteY2" fmla="*/ 289540 h 322040"/>
                <a:gd name="connsiteX3" fmla="*/ -349 w 257746"/>
                <a:gd name="connsiteY3" fmla="*/ 31889 h 322040"/>
                <a:gd name="connsiteX4" fmla="*/ 31846 w 257746"/>
                <a:gd name="connsiteY4" fmla="*/ -305 h 322040"/>
                <a:gd name="connsiteX5" fmla="*/ 225203 w 257746"/>
                <a:gd name="connsiteY5" fmla="*/ -305 h 322040"/>
                <a:gd name="connsiteX6" fmla="*/ 257398 w 257746"/>
                <a:gd name="connsiteY6" fmla="*/ 31889 h 322040"/>
                <a:gd name="connsiteX7" fmla="*/ 257398 w 257746"/>
                <a:gd name="connsiteY7" fmla="*/ 289540 h 322040"/>
                <a:gd name="connsiteX8" fmla="*/ 225203 w 257746"/>
                <a:gd name="connsiteY8" fmla="*/ 321735 h 322040"/>
                <a:gd name="connsiteX9" fmla="*/ 64040 w 257746"/>
                <a:gd name="connsiteY9" fmla="*/ 257536 h 322040"/>
                <a:gd name="connsiteX10" fmla="*/ 192913 w 257746"/>
                <a:gd name="connsiteY10" fmla="*/ 257536 h 322040"/>
                <a:gd name="connsiteX11" fmla="*/ 192913 w 257746"/>
                <a:gd name="connsiteY11" fmla="*/ 64179 h 322040"/>
                <a:gd name="connsiteX12" fmla="*/ 64040 w 257746"/>
                <a:gd name="connsiteY12" fmla="*/ 64179 h 32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746" h="322040">
                  <a:moveTo>
                    <a:pt x="225203" y="321735"/>
                  </a:moveTo>
                  <a:lnTo>
                    <a:pt x="31846" y="321735"/>
                  </a:lnTo>
                  <a:cubicBezTo>
                    <a:pt x="14063" y="321735"/>
                    <a:pt x="-349" y="307324"/>
                    <a:pt x="-349" y="289540"/>
                  </a:cubicBezTo>
                  <a:lnTo>
                    <a:pt x="-349" y="31889"/>
                  </a:lnTo>
                  <a:cubicBezTo>
                    <a:pt x="-349" y="14106"/>
                    <a:pt x="14063" y="-305"/>
                    <a:pt x="31846" y="-305"/>
                  </a:cubicBezTo>
                  <a:lnTo>
                    <a:pt x="225203" y="-305"/>
                  </a:lnTo>
                  <a:cubicBezTo>
                    <a:pt x="242986" y="-305"/>
                    <a:pt x="257398" y="14106"/>
                    <a:pt x="257398" y="31889"/>
                  </a:cubicBezTo>
                  <a:lnTo>
                    <a:pt x="257398" y="289540"/>
                  </a:lnTo>
                  <a:cubicBezTo>
                    <a:pt x="257398" y="307324"/>
                    <a:pt x="242986" y="321735"/>
                    <a:pt x="225203" y="321735"/>
                  </a:cubicBezTo>
                  <a:close/>
                  <a:moveTo>
                    <a:pt x="64040" y="257536"/>
                  </a:moveTo>
                  <a:lnTo>
                    <a:pt x="192913" y="257536"/>
                  </a:lnTo>
                  <a:lnTo>
                    <a:pt x="192913" y="64179"/>
                  </a:lnTo>
                  <a:lnTo>
                    <a:pt x="64040" y="64179"/>
                  </a:lnTo>
                  <a:close/>
                </a:path>
              </a:pathLst>
            </a:custGeom>
            <a:solidFill>
              <a:srgbClr val="FFFFFF">
                <a:alpha val="50000"/>
              </a:srgbClr>
            </a:solid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D8AD8BC2-EC33-93C8-C2A3-5CAFAAEFABF7}"/>
                </a:ext>
              </a:extLst>
            </p:cNvPr>
            <p:cNvSpPr/>
            <p:nvPr/>
          </p:nvSpPr>
          <p:spPr>
            <a:xfrm>
              <a:off x="5224653" y="2944082"/>
              <a:ext cx="257746" cy="257651"/>
            </a:xfrm>
            <a:custGeom>
              <a:avLst/>
              <a:gdLst>
                <a:gd name="connsiteX0" fmla="*/ 225203 w 257746"/>
                <a:gd name="connsiteY0" fmla="*/ 257346 h 257651"/>
                <a:gd name="connsiteX1" fmla="*/ 31846 w 257746"/>
                <a:gd name="connsiteY1" fmla="*/ 257346 h 257651"/>
                <a:gd name="connsiteX2" fmla="*/ -349 w 257746"/>
                <a:gd name="connsiteY2" fmla="*/ 225151 h 257651"/>
                <a:gd name="connsiteX3" fmla="*/ -349 w 257746"/>
                <a:gd name="connsiteY3" fmla="*/ 31889 h 257651"/>
                <a:gd name="connsiteX4" fmla="*/ 31846 w 257746"/>
                <a:gd name="connsiteY4" fmla="*/ -305 h 257651"/>
                <a:gd name="connsiteX5" fmla="*/ 225203 w 257746"/>
                <a:gd name="connsiteY5" fmla="*/ -305 h 257651"/>
                <a:gd name="connsiteX6" fmla="*/ 257398 w 257746"/>
                <a:gd name="connsiteY6" fmla="*/ 31889 h 257651"/>
                <a:gd name="connsiteX7" fmla="*/ 257398 w 257746"/>
                <a:gd name="connsiteY7" fmla="*/ 225151 h 257651"/>
                <a:gd name="connsiteX8" fmla="*/ 225203 w 257746"/>
                <a:gd name="connsiteY8" fmla="*/ 257346 h 257651"/>
                <a:gd name="connsiteX9" fmla="*/ 64135 w 257746"/>
                <a:gd name="connsiteY9" fmla="*/ 192957 h 257651"/>
                <a:gd name="connsiteX10" fmla="*/ 193009 w 257746"/>
                <a:gd name="connsiteY10" fmla="*/ 192957 h 257651"/>
                <a:gd name="connsiteX11" fmla="*/ 193009 w 257746"/>
                <a:gd name="connsiteY11" fmla="*/ 64179 h 257651"/>
                <a:gd name="connsiteX12" fmla="*/ 64040 w 257746"/>
                <a:gd name="connsiteY12" fmla="*/ 64179 h 2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746" h="257651">
                  <a:moveTo>
                    <a:pt x="225203" y="257346"/>
                  </a:moveTo>
                  <a:lnTo>
                    <a:pt x="31846" y="257346"/>
                  </a:lnTo>
                  <a:cubicBezTo>
                    <a:pt x="14063" y="257346"/>
                    <a:pt x="-349" y="242934"/>
                    <a:pt x="-349" y="225151"/>
                  </a:cubicBezTo>
                  <a:lnTo>
                    <a:pt x="-349" y="31889"/>
                  </a:lnTo>
                  <a:cubicBezTo>
                    <a:pt x="-349" y="14106"/>
                    <a:pt x="14063" y="-305"/>
                    <a:pt x="31846" y="-305"/>
                  </a:cubicBezTo>
                  <a:lnTo>
                    <a:pt x="225203" y="-305"/>
                  </a:lnTo>
                  <a:cubicBezTo>
                    <a:pt x="242986" y="-305"/>
                    <a:pt x="257398" y="14106"/>
                    <a:pt x="257398" y="31889"/>
                  </a:cubicBezTo>
                  <a:lnTo>
                    <a:pt x="257398" y="225151"/>
                  </a:lnTo>
                  <a:cubicBezTo>
                    <a:pt x="257398" y="242934"/>
                    <a:pt x="242986" y="257346"/>
                    <a:pt x="225203" y="257346"/>
                  </a:cubicBezTo>
                  <a:close/>
                  <a:moveTo>
                    <a:pt x="64135" y="192957"/>
                  </a:moveTo>
                  <a:lnTo>
                    <a:pt x="193009" y="192957"/>
                  </a:lnTo>
                  <a:lnTo>
                    <a:pt x="193009" y="64179"/>
                  </a:lnTo>
                  <a:lnTo>
                    <a:pt x="64040" y="64179"/>
                  </a:lnTo>
                  <a:close/>
                </a:path>
              </a:pathLst>
            </a:custGeom>
            <a:solidFill>
              <a:srgbClr val="FFFFFF">
                <a:alpha val="50000"/>
              </a:srgbClr>
            </a:solid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C2E05095-2E95-F677-67FD-8B5D5372BBBC}"/>
                </a:ext>
              </a:extLst>
            </p:cNvPr>
            <p:cNvSpPr/>
            <p:nvPr/>
          </p:nvSpPr>
          <p:spPr>
            <a:xfrm>
              <a:off x="5548349" y="2557652"/>
              <a:ext cx="254338" cy="64484"/>
            </a:xfrm>
            <a:custGeom>
              <a:avLst/>
              <a:gdLst>
                <a:gd name="connsiteX0" fmla="*/ 223452 w 254338"/>
                <a:gd name="connsiteY0" fmla="*/ 64179 h 64484"/>
                <a:gd name="connsiteX1" fmla="*/ 30190 w 254338"/>
                <a:gd name="connsiteY1" fmla="*/ 64179 h 64484"/>
                <a:gd name="connsiteX2" fmla="*/ -300 w 254338"/>
                <a:gd name="connsiteY2" fmla="*/ 30184 h 64484"/>
                <a:gd name="connsiteX3" fmla="*/ 30190 w 254338"/>
                <a:gd name="connsiteY3" fmla="*/ -305 h 64484"/>
                <a:gd name="connsiteX4" fmla="*/ 223452 w 254338"/>
                <a:gd name="connsiteY4" fmla="*/ -305 h 64484"/>
                <a:gd name="connsiteX5" fmla="*/ 253941 w 254338"/>
                <a:gd name="connsiteY5" fmla="*/ 33689 h 64484"/>
                <a:gd name="connsiteX6" fmla="*/ 223452 w 254338"/>
                <a:gd name="connsiteY6" fmla="*/ 64179 h 6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38" h="64484">
                  <a:moveTo>
                    <a:pt x="223452" y="64179"/>
                  </a:moveTo>
                  <a:lnTo>
                    <a:pt x="30190" y="64179"/>
                  </a:lnTo>
                  <a:cubicBezTo>
                    <a:pt x="12387" y="63207"/>
                    <a:pt x="-1271" y="47986"/>
                    <a:pt x="-300" y="30184"/>
                  </a:cubicBezTo>
                  <a:cubicBezTo>
                    <a:pt x="596" y="13734"/>
                    <a:pt x="13740" y="590"/>
                    <a:pt x="30190" y="-305"/>
                  </a:cubicBezTo>
                  <a:lnTo>
                    <a:pt x="223452" y="-305"/>
                  </a:lnTo>
                  <a:cubicBezTo>
                    <a:pt x="241254" y="666"/>
                    <a:pt x="254913" y="15887"/>
                    <a:pt x="253941" y="33689"/>
                  </a:cubicBezTo>
                  <a:cubicBezTo>
                    <a:pt x="253046" y="50148"/>
                    <a:pt x="239902" y="63283"/>
                    <a:pt x="223452" y="64179"/>
                  </a:cubicBezTo>
                  <a:close/>
                </a:path>
              </a:pathLst>
            </a:custGeom>
            <a:solidFill>
              <a:srgbClr val="FFFFFF">
                <a:alpha val="50000"/>
              </a:srgbClr>
            </a:solid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28650474-680F-D639-EEDD-DA86E60768D8}"/>
                </a:ext>
              </a:extLst>
            </p:cNvPr>
            <p:cNvSpPr/>
            <p:nvPr/>
          </p:nvSpPr>
          <p:spPr>
            <a:xfrm>
              <a:off x="5546693" y="2686526"/>
              <a:ext cx="192881" cy="64389"/>
            </a:xfrm>
            <a:custGeom>
              <a:avLst/>
              <a:gdLst>
                <a:gd name="connsiteX0" fmla="*/ 160338 w 192881"/>
                <a:gd name="connsiteY0" fmla="*/ 64084 h 64389"/>
                <a:gd name="connsiteX1" fmla="*/ 31846 w 192881"/>
                <a:gd name="connsiteY1" fmla="*/ 64084 h 64389"/>
                <a:gd name="connsiteX2" fmla="*/ -349 w 192881"/>
                <a:gd name="connsiteY2" fmla="*/ 31889 h 64389"/>
                <a:gd name="connsiteX3" fmla="*/ 31846 w 192881"/>
                <a:gd name="connsiteY3" fmla="*/ -305 h 64389"/>
                <a:gd name="connsiteX4" fmla="*/ 160338 w 192881"/>
                <a:gd name="connsiteY4" fmla="*/ -305 h 64389"/>
                <a:gd name="connsiteX5" fmla="*/ 192532 w 192881"/>
                <a:gd name="connsiteY5" fmla="*/ 31889 h 64389"/>
                <a:gd name="connsiteX6" fmla="*/ 160338 w 192881"/>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881" h="64389">
                  <a:moveTo>
                    <a:pt x="160338" y="64084"/>
                  </a:moveTo>
                  <a:lnTo>
                    <a:pt x="31846" y="64084"/>
                  </a:lnTo>
                  <a:cubicBezTo>
                    <a:pt x="14063" y="64084"/>
                    <a:pt x="-349" y="49672"/>
                    <a:pt x="-349" y="31889"/>
                  </a:cubicBezTo>
                  <a:cubicBezTo>
                    <a:pt x="-349" y="14106"/>
                    <a:pt x="14063" y="-305"/>
                    <a:pt x="31846" y="-305"/>
                  </a:cubicBezTo>
                  <a:lnTo>
                    <a:pt x="160338" y="-305"/>
                  </a:lnTo>
                  <a:cubicBezTo>
                    <a:pt x="178121" y="-305"/>
                    <a:pt x="192532" y="14106"/>
                    <a:pt x="192532" y="31889"/>
                  </a:cubicBezTo>
                  <a:cubicBezTo>
                    <a:pt x="192532" y="49672"/>
                    <a:pt x="178121" y="64084"/>
                    <a:pt x="160338" y="64084"/>
                  </a:cubicBezTo>
                  <a:close/>
                </a:path>
              </a:pathLst>
            </a:custGeom>
            <a:solidFill>
              <a:srgbClr val="FFFFFF">
                <a:alpha val="50000"/>
              </a:srgbClr>
            </a:solid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00439937-1DE9-442F-810F-0C3D9333DF68}"/>
                </a:ext>
              </a:extLst>
            </p:cNvPr>
            <p:cNvSpPr/>
            <p:nvPr/>
          </p:nvSpPr>
          <p:spPr>
            <a:xfrm>
              <a:off x="5548349" y="2976276"/>
              <a:ext cx="254338" cy="64484"/>
            </a:xfrm>
            <a:custGeom>
              <a:avLst/>
              <a:gdLst>
                <a:gd name="connsiteX0" fmla="*/ 223452 w 254338"/>
                <a:gd name="connsiteY0" fmla="*/ 64179 h 64484"/>
                <a:gd name="connsiteX1" fmla="*/ 30190 w 254338"/>
                <a:gd name="connsiteY1" fmla="*/ 64179 h 64484"/>
                <a:gd name="connsiteX2" fmla="*/ -300 w 254338"/>
                <a:gd name="connsiteY2" fmla="*/ 30184 h 64484"/>
                <a:gd name="connsiteX3" fmla="*/ 30190 w 254338"/>
                <a:gd name="connsiteY3" fmla="*/ -305 h 64484"/>
                <a:gd name="connsiteX4" fmla="*/ 223452 w 254338"/>
                <a:gd name="connsiteY4" fmla="*/ -305 h 64484"/>
                <a:gd name="connsiteX5" fmla="*/ 253941 w 254338"/>
                <a:gd name="connsiteY5" fmla="*/ 33689 h 64484"/>
                <a:gd name="connsiteX6" fmla="*/ 223452 w 254338"/>
                <a:gd name="connsiteY6" fmla="*/ 64179 h 6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38" h="64484">
                  <a:moveTo>
                    <a:pt x="223452" y="64179"/>
                  </a:moveTo>
                  <a:lnTo>
                    <a:pt x="30190" y="64179"/>
                  </a:lnTo>
                  <a:cubicBezTo>
                    <a:pt x="12387" y="63207"/>
                    <a:pt x="-1271" y="47986"/>
                    <a:pt x="-300" y="30184"/>
                  </a:cubicBezTo>
                  <a:cubicBezTo>
                    <a:pt x="596" y="13725"/>
                    <a:pt x="13740" y="590"/>
                    <a:pt x="30190" y="-305"/>
                  </a:cubicBezTo>
                  <a:lnTo>
                    <a:pt x="223452" y="-305"/>
                  </a:lnTo>
                  <a:cubicBezTo>
                    <a:pt x="241254" y="666"/>
                    <a:pt x="254913" y="15887"/>
                    <a:pt x="253941" y="33689"/>
                  </a:cubicBezTo>
                  <a:cubicBezTo>
                    <a:pt x="253046" y="50148"/>
                    <a:pt x="239902" y="63283"/>
                    <a:pt x="223452" y="64179"/>
                  </a:cubicBezTo>
                  <a:close/>
                </a:path>
              </a:pathLst>
            </a:custGeom>
            <a:solidFill>
              <a:srgbClr val="FFFFFF">
                <a:alpha val="50000"/>
              </a:srgbClr>
            </a:solid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C06A82CF-F284-1E77-2A64-DAD12CC2594E}"/>
                </a:ext>
              </a:extLst>
            </p:cNvPr>
            <p:cNvSpPr/>
            <p:nvPr/>
          </p:nvSpPr>
          <p:spPr>
            <a:xfrm>
              <a:off x="5546693" y="3105150"/>
              <a:ext cx="192881" cy="64389"/>
            </a:xfrm>
            <a:custGeom>
              <a:avLst/>
              <a:gdLst>
                <a:gd name="connsiteX0" fmla="*/ 160338 w 192881"/>
                <a:gd name="connsiteY0" fmla="*/ 64084 h 64389"/>
                <a:gd name="connsiteX1" fmla="*/ 31846 w 192881"/>
                <a:gd name="connsiteY1" fmla="*/ 64084 h 64389"/>
                <a:gd name="connsiteX2" fmla="*/ -349 w 192881"/>
                <a:gd name="connsiteY2" fmla="*/ 31889 h 64389"/>
                <a:gd name="connsiteX3" fmla="*/ 31846 w 192881"/>
                <a:gd name="connsiteY3" fmla="*/ -305 h 64389"/>
                <a:gd name="connsiteX4" fmla="*/ 160338 w 192881"/>
                <a:gd name="connsiteY4" fmla="*/ -305 h 64389"/>
                <a:gd name="connsiteX5" fmla="*/ 192532 w 192881"/>
                <a:gd name="connsiteY5" fmla="*/ 31889 h 64389"/>
                <a:gd name="connsiteX6" fmla="*/ 160338 w 192881"/>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881" h="64389">
                  <a:moveTo>
                    <a:pt x="160338" y="64084"/>
                  </a:moveTo>
                  <a:lnTo>
                    <a:pt x="31846" y="64084"/>
                  </a:lnTo>
                  <a:cubicBezTo>
                    <a:pt x="14063" y="64084"/>
                    <a:pt x="-349" y="49672"/>
                    <a:pt x="-349" y="31889"/>
                  </a:cubicBezTo>
                  <a:cubicBezTo>
                    <a:pt x="-349" y="14106"/>
                    <a:pt x="14063" y="-305"/>
                    <a:pt x="31846" y="-305"/>
                  </a:cubicBezTo>
                  <a:lnTo>
                    <a:pt x="160338" y="-305"/>
                  </a:lnTo>
                  <a:cubicBezTo>
                    <a:pt x="178121" y="-305"/>
                    <a:pt x="192532" y="14106"/>
                    <a:pt x="192532" y="31889"/>
                  </a:cubicBezTo>
                  <a:cubicBezTo>
                    <a:pt x="192532" y="49672"/>
                    <a:pt x="178121" y="64084"/>
                    <a:pt x="160338" y="64084"/>
                  </a:cubicBezTo>
                  <a:close/>
                </a:path>
              </a:pathLst>
            </a:custGeom>
            <a:solidFill>
              <a:srgbClr val="FFFFFF">
                <a:alpha val="50000"/>
              </a:srgbClr>
            </a:solid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CF55C59C-1FF6-228D-DF51-679BA8E4A697}"/>
                </a:ext>
              </a:extLst>
            </p:cNvPr>
            <p:cNvSpPr/>
            <p:nvPr/>
          </p:nvSpPr>
          <p:spPr>
            <a:xfrm>
              <a:off x="5546693" y="2815304"/>
              <a:ext cx="257651" cy="64388"/>
            </a:xfrm>
            <a:custGeom>
              <a:avLst/>
              <a:gdLst>
                <a:gd name="connsiteX0" fmla="*/ 225108 w 257651"/>
                <a:gd name="connsiteY0" fmla="*/ 64083 h 64388"/>
                <a:gd name="connsiteX1" fmla="*/ 31846 w 257651"/>
                <a:gd name="connsiteY1" fmla="*/ 64083 h 64388"/>
                <a:gd name="connsiteX2" fmla="*/ -349 w 257651"/>
                <a:gd name="connsiteY2" fmla="*/ 31889 h 64388"/>
                <a:gd name="connsiteX3" fmla="*/ 31846 w 257651"/>
                <a:gd name="connsiteY3" fmla="*/ -305 h 64388"/>
                <a:gd name="connsiteX4" fmla="*/ 225108 w 257651"/>
                <a:gd name="connsiteY4" fmla="*/ -305 h 64388"/>
                <a:gd name="connsiteX5" fmla="*/ 257302 w 257651"/>
                <a:gd name="connsiteY5" fmla="*/ 31889 h 64388"/>
                <a:gd name="connsiteX6" fmla="*/ 225108 w 257651"/>
                <a:gd name="connsiteY6" fmla="*/ 64083 h 64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651" h="64388">
                  <a:moveTo>
                    <a:pt x="225108" y="64083"/>
                  </a:moveTo>
                  <a:lnTo>
                    <a:pt x="31846" y="64083"/>
                  </a:lnTo>
                  <a:cubicBezTo>
                    <a:pt x="14063" y="64083"/>
                    <a:pt x="-349" y="49672"/>
                    <a:pt x="-349" y="31889"/>
                  </a:cubicBezTo>
                  <a:cubicBezTo>
                    <a:pt x="-349" y="14106"/>
                    <a:pt x="14063" y="-305"/>
                    <a:pt x="31846" y="-305"/>
                  </a:cubicBezTo>
                  <a:lnTo>
                    <a:pt x="225108" y="-305"/>
                  </a:lnTo>
                  <a:cubicBezTo>
                    <a:pt x="242891" y="-305"/>
                    <a:pt x="257302" y="14106"/>
                    <a:pt x="257302" y="31889"/>
                  </a:cubicBezTo>
                  <a:cubicBezTo>
                    <a:pt x="257302" y="49672"/>
                    <a:pt x="242891" y="64083"/>
                    <a:pt x="225108" y="64083"/>
                  </a:cubicBezTo>
                  <a:close/>
                </a:path>
              </a:pathLst>
            </a:custGeom>
            <a:solidFill>
              <a:srgbClr val="FFFFFF">
                <a:alpha val="50000"/>
              </a:srgbClr>
            </a:solid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2D9DDBEB-57ED-9863-E45D-91B3254D469D}"/>
                </a:ext>
              </a:extLst>
            </p:cNvPr>
            <p:cNvSpPr/>
            <p:nvPr/>
          </p:nvSpPr>
          <p:spPr>
            <a:xfrm>
              <a:off x="5095874" y="4168044"/>
              <a:ext cx="1996535" cy="257176"/>
            </a:xfrm>
            <a:custGeom>
              <a:avLst/>
              <a:gdLst>
                <a:gd name="connsiteX0" fmla="*/ 1963706 w 1996535"/>
                <a:gd name="connsiteY0" fmla="*/ 256870 h 257176"/>
                <a:gd name="connsiteX1" fmla="*/ 31846 w 1996535"/>
                <a:gd name="connsiteY1" fmla="*/ 256870 h 257176"/>
                <a:gd name="connsiteX2" fmla="*/ -349 w 1996535"/>
                <a:gd name="connsiteY2" fmla="*/ 224675 h 257176"/>
                <a:gd name="connsiteX3" fmla="*/ -349 w 1996535"/>
                <a:gd name="connsiteY3" fmla="*/ 96088 h 257176"/>
                <a:gd name="connsiteX4" fmla="*/ 96235 w 1996535"/>
                <a:gd name="connsiteY4" fmla="*/ -305 h 257176"/>
                <a:gd name="connsiteX5" fmla="*/ 1899603 w 1996535"/>
                <a:gd name="connsiteY5" fmla="*/ -305 h 257176"/>
                <a:gd name="connsiteX6" fmla="*/ 1996186 w 1996535"/>
                <a:gd name="connsiteY6" fmla="*/ 96278 h 257176"/>
                <a:gd name="connsiteX7" fmla="*/ 1996186 w 1996535"/>
                <a:gd name="connsiteY7" fmla="*/ 225056 h 257176"/>
                <a:gd name="connsiteX8" fmla="*/ 1963706 w 1996535"/>
                <a:gd name="connsiteY8" fmla="*/ 256870 h 257176"/>
                <a:gd name="connsiteX9" fmla="*/ 63755 w 1996535"/>
                <a:gd name="connsiteY9" fmla="*/ 192481 h 257176"/>
                <a:gd name="connsiteX10" fmla="*/ 1931798 w 1996535"/>
                <a:gd name="connsiteY10" fmla="*/ 192481 h 257176"/>
                <a:gd name="connsiteX11" fmla="*/ 1931798 w 1996535"/>
                <a:gd name="connsiteY11" fmla="*/ 96088 h 257176"/>
                <a:gd name="connsiteX12" fmla="*/ 1899603 w 1996535"/>
                <a:gd name="connsiteY12" fmla="*/ 63893 h 257176"/>
                <a:gd name="connsiteX13" fmla="*/ 96235 w 1996535"/>
                <a:gd name="connsiteY13" fmla="*/ 63893 h 257176"/>
                <a:gd name="connsiteX14" fmla="*/ 64040 w 1996535"/>
                <a:gd name="connsiteY14" fmla="*/ 96088 h 25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6535" h="257176">
                  <a:moveTo>
                    <a:pt x="1963706" y="256870"/>
                  </a:moveTo>
                  <a:lnTo>
                    <a:pt x="31846" y="256870"/>
                  </a:lnTo>
                  <a:cubicBezTo>
                    <a:pt x="14063" y="256870"/>
                    <a:pt x="-349" y="242458"/>
                    <a:pt x="-349" y="224675"/>
                  </a:cubicBezTo>
                  <a:lnTo>
                    <a:pt x="-349" y="96088"/>
                  </a:lnTo>
                  <a:cubicBezTo>
                    <a:pt x="-196" y="42843"/>
                    <a:pt x="42990" y="-258"/>
                    <a:pt x="96235" y="-305"/>
                  </a:cubicBezTo>
                  <a:lnTo>
                    <a:pt x="1899603" y="-305"/>
                  </a:lnTo>
                  <a:cubicBezTo>
                    <a:pt x="1952924" y="-248"/>
                    <a:pt x="1996129" y="42957"/>
                    <a:pt x="1996186" y="96278"/>
                  </a:cubicBezTo>
                  <a:lnTo>
                    <a:pt x="1996186" y="225056"/>
                  </a:lnTo>
                  <a:cubicBezTo>
                    <a:pt x="1995977" y="242801"/>
                    <a:pt x="1981451" y="257032"/>
                    <a:pt x="1963706" y="256870"/>
                  </a:cubicBezTo>
                  <a:close/>
                  <a:moveTo>
                    <a:pt x="63755" y="192481"/>
                  </a:moveTo>
                  <a:lnTo>
                    <a:pt x="1931798" y="192481"/>
                  </a:lnTo>
                  <a:lnTo>
                    <a:pt x="1931798" y="96088"/>
                  </a:lnTo>
                  <a:cubicBezTo>
                    <a:pt x="1931798" y="78304"/>
                    <a:pt x="1917387" y="63893"/>
                    <a:pt x="1899603" y="63893"/>
                  </a:cubicBezTo>
                  <a:lnTo>
                    <a:pt x="96235" y="63893"/>
                  </a:lnTo>
                  <a:cubicBezTo>
                    <a:pt x="78452" y="63893"/>
                    <a:pt x="64040" y="78304"/>
                    <a:pt x="64040" y="96088"/>
                  </a:cubicBezTo>
                  <a:close/>
                </a:path>
              </a:pathLst>
            </a:custGeom>
            <a:solidFill>
              <a:srgbClr val="CC5500"/>
            </a:solid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3B45FF5A-32A8-0634-288D-869C50DE1C29}"/>
                </a:ext>
              </a:extLst>
            </p:cNvPr>
            <p:cNvSpPr/>
            <p:nvPr/>
          </p:nvSpPr>
          <p:spPr>
            <a:xfrm>
              <a:off x="6256818" y="2686431"/>
              <a:ext cx="835781" cy="1449205"/>
            </a:xfrm>
            <a:custGeom>
              <a:avLst/>
              <a:gdLst>
                <a:gd name="connsiteX0" fmla="*/ 672556 w 835781"/>
                <a:gd name="connsiteY0" fmla="*/ 1448828 h 1449205"/>
                <a:gd name="connsiteX1" fmla="*/ 655792 w 835781"/>
                <a:gd name="connsiteY1" fmla="*/ 1444161 h 1449205"/>
                <a:gd name="connsiteX2" fmla="*/ 645219 w 835781"/>
                <a:gd name="connsiteY2" fmla="*/ 1399879 h 1449205"/>
                <a:gd name="connsiteX3" fmla="*/ 645219 w 835781"/>
                <a:gd name="connsiteY3" fmla="*/ 1399870 h 1449205"/>
                <a:gd name="connsiteX4" fmla="*/ 770854 w 835781"/>
                <a:gd name="connsiteY4" fmla="*/ 772648 h 1449205"/>
                <a:gd name="connsiteX5" fmla="*/ 545397 w 835781"/>
                <a:gd name="connsiteY5" fmla="*/ 64179 h 1449205"/>
                <a:gd name="connsiteX6" fmla="*/ 151824 w 835781"/>
                <a:gd name="connsiteY6" fmla="*/ 64179 h 1449205"/>
                <a:gd name="connsiteX7" fmla="*/ 320035 w 835781"/>
                <a:gd name="connsiteY7" fmla="*/ 772648 h 1449205"/>
                <a:gd name="connsiteX8" fmla="*/ 184876 w 835781"/>
                <a:gd name="connsiteY8" fmla="*/ 1433493 h 1449205"/>
                <a:gd name="connsiteX9" fmla="*/ 140584 w 835781"/>
                <a:gd name="connsiteY9" fmla="*/ 1444161 h 1449205"/>
                <a:gd name="connsiteX10" fmla="*/ 129916 w 835781"/>
                <a:gd name="connsiteY10" fmla="*/ 1399870 h 1449205"/>
                <a:gd name="connsiteX11" fmla="*/ 255646 w 835781"/>
                <a:gd name="connsiteY11" fmla="*/ 772553 h 1449205"/>
                <a:gd name="connsiteX12" fmla="*/ 30190 w 835781"/>
                <a:gd name="connsiteY12" fmla="*/ 64179 h 1449205"/>
                <a:gd name="connsiteX13" fmla="*/ -300 w 835781"/>
                <a:gd name="connsiteY13" fmla="*/ 30184 h 1449205"/>
                <a:gd name="connsiteX14" fmla="*/ 30190 w 835781"/>
                <a:gd name="connsiteY14" fmla="*/ -305 h 1449205"/>
                <a:gd name="connsiteX15" fmla="*/ 545587 w 835781"/>
                <a:gd name="connsiteY15" fmla="*/ -305 h 1449205"/>
                <a:gd name="connsiteX16" fmla="*/ 835433 w 835781"/>
                <a:gd name="connsiteY16" fmla="*/ 772553 h 1449205"/>
                <a:gd name="connsiteX17" fmla="*/ 700273 w 835781"/>
                <a:gd name="connsiteY17" fmla="*/ 1433398 h 1449205"/>
                <a:gd name="connsiteX18" fmla="*/ 672746 w 835781"/>
                <a:gd name="connsiteY18" fmla="*/ 1448828 h 144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5781" h="1449205">
                  <a:moveTo>
                    <a:pt x="672556" y="1448828"/>
                  </a:moveTo>
                  <a:cubicBezTo>
                    <a:pt x="666640" y="1448866"/>
                    <a:pt x="660840" y="1447247"/>
                    <a:pt x="655792" y="1444161"/>
                  </a:cubicBezTo>
                  <a:cubicBezTo>
                    <a:pt x="640637" y="1434855"/>
                    <a:pt x="635903" y="1415024"/>
                    <a:pt x="645219" y="1399879"/>
                  </a:cubicBezTo>
                  <a:cubicBezTo>
                    <a:pt x="645219" y="1399879"/>
                    <a:pt x="645219" y="1399870"/>
                    <a:pt x="645219" y="1399870"/>
                  </a:cubicBezTo>
                  <a:cubicBezTo>
                    <a:pt x="722752" y="1273378"/>
                    <a:pt x="770854" y="1032966"/>
                    <a:pt x="770854" y="772648"/>
                  </a:cubicBezTo>
                  <a:cubicBezTo>
                    <a:pt x="770854" y="355072"/>
                    <a:pt x="652077" y="64179"/>
                    <a:pt x="545397" y="64179"/>
                  </a:cubicBezTo>
                  <a:lnTo>
                    <a:pt x="151824" y="64179"/>
                  </a:lnTo>
                  <a:cubicBezTo>
                    <a:pt x="261742" y="191718"/>
                    <a:pt x="320035" y="488994"/>
                    <a:pt x="320035" y="772648"/>
                  </a:cubicBezTo>
                  <a:cubicBezTo>
                    <a:pt x="320035" y="1044206"/>
                    <a:pt x="268219" y="1297381"/>
                    <a:pt x="184876" y="1433493"/>
                  </a:cubicBezTo>
                  <a:cubicBezTo>
                    <a:pt x="175589" y="1448666"/>
                    <a:pt x="155758" y="1453448"/>
                    <a:pt x="140584" y="1444161"/>
                  </a:cubicBezTo>
                  <a:cubicBezTo>
                    <a:pt x="125411" y="1434874"/>
                    <a:pt x="120630" y="1415043"/>
                    <a:pt x="129916" y="1399870"/>
                  </a:cubicBezTo>
                  <a:cubicBezTo>
                    <a:pt x="207450" y="1273282"/>
                    <a:pt x="255646" y="1032966"/>
                    <a:pt x="255646" y="772553"/>
                  </a:cubicBezTo>
                  <a:cubicBezTo>
                    <a:pt x="255646" y="355072"/>
                    <a:pt x="136774" y="64179"/>
                    <a:pt x="30190" y="64179"/>
                  </a:cubicBezTo>
                  <a:cubicBezTo>
                    <a:pt x="12387" y="63207"/>
                    <a:pt x="-1271" y="47986"/>
                    <a:pt x="-300" y="30184"/>
                  </a:cubicBezTo>
                  <a:cubicBezTo>
                    <a:pt x="595" y="13725"/>
                    <a:pt x="13740" y="590"/>
                    <a:pt x="30190" y="-305"/>
                  </a:cubicBezTo>
                  <a:lnTo>
                    <a:pt x="545587" y="-305"/>
                  </a:lnTo>
                  <a:cubicBezTo>
                    <a:pt x="733897" y="-305"/>
                    <a:pt x="835433" y="397935"/>
                    <a:pt x="835433" y="772553"/>
                  </a:cubicBezTo>
                  <a:cubicBezTo>
                    <a:pt x="835433" y="1044111"/>
                    <a:pt x="783617" y="1297381"/>
                    <a:pt x="700273" y="1433398"/>
                  </a:cubicBezTo>
                  <a:cubicBezTo>
                    <a:pt x="694444" y="1443018"/>
                    <a:pt x="683995" y="1448876"/>
                    <a:pt x="672746" y="1448828"/>
                  </a:cubicBezTo>
                  <a:close/>
                </a:path>
              </a:pathLst>
            </a:custGeom>
            <a:solidFill>
              <a:srgbClr val="CC5500"/>
            </a:solid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239A2CAC-85D6-770E-8E94-47ACDC90B69F}"/>
                </a:ext>
              </a:extLst>
            </p:cNvPr>
            <p:cNvSpPr/>
            <p:nvPr/>
          </p:nvSpPr>
          <p:spPr>
            <a:xfrm>
              <a:off x="6641592"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solidFill>
              <a:srgbClr val="FFFFFF"/>
            </a:solid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6F712CE1-EBDD-1016-A490-D8E619092FF5}"/>
                </a:ext>
              </a:extLst>
            </p:cNvPr>
            <p:cNvSpPr/>
            <p:nvPr/>
          </p:nvSpPr>
          <p:spPr>
            <a:xfrm>
              <a:off x="6770370"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solidFill>
              <a:srgbClr val="FFFFFF"/>
            </a:solid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0C7BF393-CC77-9C07-3D70-1F867650E230}"/>
                </a:ext>
              </a:extLst>
            </p:cNvPr>
            <p:cNvSpPr/>
            <p:nvPr/>
          </p:nvSpPr>
          <p:spPr>
            <a:xfrm>
              <a:off x="6899243"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solidFill>
              <a:srgbClr val="FFFFFF"/>
            </a:solid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8E148E40-48D4-CF4C-E594-E23B74603803}"/>
                </a:ext>
              </a:extLst>
            </p:cNvPr>
            <p:cNvSpPr/>
            <p:nvPr/>
          </p:nvSpPr>
          <p:spPr>
            <a:xfrm>
              <a:off x="6512813" y="3298317"/>
              <a:ext cx="547402" cy="64389"/>
            </a:xfrm>
            <a:custGeom>
              <a:avLst/>
              <a:gdLst>
                <a:gd name="connsiteX0" fmla="*/ 514859 w 547402"/>
                <a:gd name="connsiteY0" fmla="*/ 64084 h 64389"/>
                <a:gd name="connsiteX1" fmla="*/ 31846 w 547402"/>
                <a:gd name="connsiteY1" fmla="*/ 64084 h 64389"/>
                <a:gd name="connsiteX2" fmla="*/ -349 w 547402"/>
                <a:gd name="connsiteY2" fmla="*/ 31889 h 64389"/>
                <a:gd name="connsiteX3" fmla="*/ 31846 w 547402"/>
                <a:gd name="connsiteY3" fmla="*/ -305 h 64389"/>
                <a:gd name="connsiteX4" fmla="*/ 514859 w 547402"/>
                <a:gd name="connsiteY4" fmla="*/ -305 h 64389"/>
                <a:gd name="connsiteX5" fmla="*/ 547053 w 547402"/>
                <a:gd name="connsiteY5" fmla="*/ 31889 h 64389"/>
                <a:gd name="connsiteX6" fmla="*/ 514859 w 547402"/>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402" h="64389">
                  <a:moveTo>
                    <a:pt x="514859" y="64084"/>
                  </a:moveTo>
                  <a:lnTo>
                    <a:pt x="31846" y="64084"/>
                  </a:lnTo>
                  <a:cubicBezTo>
                    <a:pt x="14063" y="64084"/>
                    <a:pt x="-349" y="49672"/>
                    <a:pt x="-349" y="31889"/>
                  </a:cubicBezTo>
                  <a:cubicBezTo>
                    <a:pt x="-349" y="14106"/>
                    <a:pt x="14063" y="-305"/>
                    <a:pt x="31846" y="-305"/>
                  </a:cubicBezTo>
                  <a:lnTo>
                    <a:pt x="514859" y="-305"/>
                  </a:lnTo>
                  <a:cubicBezTo>
                    <a:pt x="532642" y="-305"/>
                    <a:pt x="547053" y="14106"/>
                    <a:pt x="547053" y="31889"/>
                  </a:cubicBezTo>
                  <a:cubicBezTo>
                    <a:pt x="547053" y="49672"/>
                    <a:pt x="532642" y="64084"/>
                    <a:pt x="514859" y="64084"/>
                  </a:cubicBezTo>
                  <a:close/>
                </a:path>
              </a:pathLst>
            </a:custGeom>
            <a:solidFill>
              <a:srgbClr val="CC5500"/>
            </a:solid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EB733AC6-EF4C-55E2-9385-AD5B8AF1096B}"/>
                </a:ext>
              </a:extLst>
            </p:cNvPr>
            <p:cNvSpPr/>
            <p:nvPr/>
          </p:nvSpPr>
          <p:spPr>
            <a:xfrm>
              <a:off x="6512813" y="3555968"/>
              <a:ext cx="547402" cy="64389"/>
            </a:xfrm>
            <a:custGeom>
              <a:avLst/>
              <a:gdLst>
                <a:gd name="connsiteX0" fmla="*/ 514859 w 547402"/>
                <a:gd name="connsiteY0" fmla="*/ 64084 h 64389"/>
                <a:gd name="connsiteX1" fmla="*/ 31846 w 547402"/>
                <a:gd name="connsiteY1" fmla="*/ 64084 h 64389"/>
                <a:gd name="connsiteX2" fmla="*/ -349 w 547402"/>
                <a:gd name="connsiteY2" fmla="*/ 31889 h 64389"/>
                <a:gd name="connsiteX3" fmla="*/ 31846 w 547402"/>
                <a:gd name="connsiteY3" fmla="*/ -305 h 64389"/>
                <a:gd name="connsiteX4" fmla="*/ 514859 w 547402"/>
                <a:gd name="connsiteY4" fmla="*/ -305 h 64389"/>
                <a:gd name="connsiteX5" fmla="*/ 547053 w 547402"/>
                <a:gd name="connsiteY5" fmla="*/ 31889 h 64389"/>
                <a:gd name="connsiteX6" fmla="*/ 514859 w 547402"/>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402" h="64389">
                  <a:moveTo>
                    <a:pt x="514859" y="64084"/>
                  </a:moveTo>
                  <a:lnTo>
                    <a:pt x="31846" y="64084"/>
                  </a:lnTo>
                  <a:cubicBezTo>
                    <a:pt x="14063" y="64084"/>
                    <a:pt x="-349" y="49672"/>
                    <a:pt x="-349" y="31889"/>
                  </a:cubicBezTo>
                  <a:cubicBezTo>
                    <a:pt x="-349" y="14106"/>
                    <a:pt x="14063" y="-305"/>
                    <a:pt x="31846" y="-305"/>
                  </a:cubicBezTo>
                  <a:lnTo>
                    <a:pt x="514859" y="-305"/>
                  </a:lnTo>
                  <a:cubicBezTo>
                    <a:pt x="532642" y="-305"/>
                    <a:pt x="547053" y="14106"/>
                    <a:pt x="547053" y="31889"/>
                  </a:cubicBezTo>
                  <a:cubicBezTo>
                    <a:pt x="547053" y="49672"/>
                    <a:pt x="532642" y="64084"/>
                    <a:pt x="514859" y="64084"/>
                  </a:cubicBezTo>
                  <a:close/>
                </a:path>
              </a:pathLst>
            </a:custGeom>
            <a:solidFill>
              <a:srgbClr val="CC5500"/>
            </a:solid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F53E4D36-B928-02A9-3E96-6D0534815E77}"/>
                </a:ext>
              </a:extLst>
            </p:cNvPr>
            <p:cNvSpPr/>
            <p:nvPr/>
          </p:nvSpPr>
          <p:spPr>
            <a:xfrm>
              <a:off x="5382768" y="3330511"/>
              <a:ext cx="263366" cy="322040"/>
            </a:xfrm>
            <a:custGeom>
              <a:avLst/>
              <a:gdLst>
                <a:gd name="connsiteX0" fmla="*/ 0 w 263366"/>
                <a:gd name="connsiteY0" fmla="*/ 0 h 322040"/>
                <a:gd name="connsiteX1" fmla="*/ 263366 w 263366"/>
                <a:gd name="connsiteY1" fmla="*/ 0 h 322040"/>
                <a:gd name="connsiteX2" fmla="*/ 263366 w 263366"/>
                <a:gd name="connsiteY2" fmla="*/ 322040 h 322040"/>
                <a:gd name="connsiteX3" fmla="*/ 0 w 263366"/>
                <a:gd name="connsiteY3" fmla="*/ 322040 h 322040"/>
              </a:gdLst>
              <a:ahLst/>
              <a:cxnLst>
                <a:cxn ang="0">
                  <a:pos x="connsiteX0" y="connsiteY0"/>
                </a:cxn>
                <a:cxn ang="0">
                  <a:pos x="connsiteX1" y="connsiteY1"/>
                </a:cxn>
                <a:cxn ang="0">
                  <a:pos x="connsiteX2" y="connsiteY2"/>
                </a:cxn>
                <a:cxn ang="0">
                  <a:pos x="connsiteX3" y="connsiteY3"/>
                </a:cxn>
              </a:cxnLst>
              <a:rect l="l" t="t" r="r" b="b"/>
              <a:pathLst>
                <a:path w="263366" h="322040">
                  <a:moveTo>
                    <a:pt x="0" y="0"/>
                  </a:moveTo>
                  <a:lnTo>
                    <a:pt x="263366" y="0"/>
                  </a:lnTo>
                  <a:lnTo>
                    <a:pt x="263366" y="322040"/>
                  </a:lnTo>
                  <a:lnTo>
                    <a:pt x="0" y="322040"/>
                  </a:lnTo>
                  <a:close/>
                </a:path>
              </a:pathLst>
            </a:custGeom>
            <a:solidFill>
              <a:srgbClr val="CC5500"/>
            </a:solid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851EF062-9377-8A4C-0ED2-5F4B8F505871}"/>
                </a:ext>
              </a:extLst>
            </p:cNvPr>
            <p:cNvSpPr/>
            <p:nvPr/>
          </p:nvSpPr>
          <p:spPr>
            <a:xfrm>
              <a:off x="5514212" y="4080605"/>
              <a:ext cx="114585" cy="130111"/>
            </a:xfrm>
            <a:custGeom>
              <a:avLst/>
              <a:gdLst>
                <a:gd name="connsiteX0" fmla="*/ 8573 w 114585"/>
                <a:gd name="connsiteY0" fmla="*/ 14573 h 130111"/>
                <a:gd name="connsiteX1" fmla="*/ 0 w 114585"/>
                <a:gd name="connsiteY1" fmla="*/ 28384 h 130111"/>
                <a:gd name="connsiteX2" fmla="*/ 43625 w 114585"/>
                <a:gd name="connsiteY2" fmla="*/ 130112 h 130111"/>
                <a:gd name="connsiteX3" fmla="*/ 114586 w 114585"/>
                <a:gd name="connsiteY3" fmla="*/ 130112 h 130111"/>
                <a:gd name="connsiteX4" fmla="*/ 63627 w 114585"/>
                <a:gd name="connsiteY4" fmla="*/ 14573 h 130111"/>
                <a:gd name="connsiteX5" fmla="*/ 34862 w 114585"/>
                <a:gd name="connsiteY5" fmla="*/ 0 h 130111"/>
                <a:gd name="connsiteX6" fmla="*/ 8573 w 114585"/>
                <a:gd name="connsiteY6" fmla="*/ 14573 h 130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585" h="130111">
                  <a:moveTo>
                    <a:pt x="8573" y="14573"/>
                  </a:moveTo>
                  <a:lnTo>
                    <a:pt x="0" y="28384"/>
                  </a:lnTo>
                  <a:lnTo>
                    <a:pt x="43625" y="130112"/>
                  </a:lnTo>
                  <a:lnTo>
                    <a:pt x="114586" y="130112"/>
                  </a:lnTo>
                  <a:lnTo>
                    <a:pt x="63627" y="14573"/>
                  </a:lnTo>
                  <a:lnTo>
                    <a:pt x="34862" y="0"/>
                  </a:lnTo>
                  <a:lnTo>
                    <a:pt x="8573" y="14573"/>
                  </a:lnTo>
                  <a:close/>
                </a:path>
              </a:pathLst>
            </a:custGeom>
            <a:solidFill>
              <a:srgbClr val="CC5500"/>
            </a:solidFill>
            <a:ln w="9525" cap="flat">
              <a:noFill/>
              <a:prstDash val="solid"/>
              <a:miter/>
            </a:ln>
          </p:spPr>
          <p:txBody>
            <a:bodyPr rtlCol="0" anchor="ctr"/>
            <a:lstStyle/>
            <a:p>
              <a:endParaRPr lang="en-IN" dirty="0"/>
            </a:p>
          </p:txBody>
        </p:sp>
        <p:sp>
          <p:nvSpPr>
            <p:cNvPr id="55" name="Freeform: Shape 54">
              <a:extLst>
                <a:ext uri="{FF2B5EF4-FFF2-40B4-BE49-F238E27FC236}">
                  <a16:creationId xmlns:a16="http://schemas.microsoft.com/office/drawing/2014/main" xmlns="" id="{76A6A807-F8B1-C082-FD2D-1517F6530040}"/>
                </a:ext>
              </a:extLst>
            </p:cNvPr>
            <p:cNvSpPr/>
            <p:nvPr/>
          </p:nvSpPr>
          <p:spPr>
            <a:xfrm>
              <a:off x="6236380" y="4084129"/>
              <a:ext cx="254864" cy="128238"/>
            </a:xfrm>
            <a:custGeom>
              <a:avLst/>
              <a:gdLst>
                <a:gd name="connsiteX0" fmla="*/ 150354 w 254864"/>
                <a:gd name="connsiteY0" fmla="*/ 2171 h 128238"/>
                <a:gd name="connsiteX1" fmla="*/ 18433 w 254864"/>
                <a:gd name="connsiteY1" fmla="*/ 115614 h 128238"/>
                <a:gd name="connsiteX2" fmla="*/ 181310 w 254864"/>
                <a:gd name="connsiteY2" fmla="*/ 115614 h 128238"/>
                <a:gd name="connsiteX3" fmla="*/ 253034 w 254864"/>
                <a:gd name="connsiteY3" fmla="*/ 65131 h 128238"/>
                <a:gd name="connsiteX4" fmla="*/ 253034 w 254864"/>
                <a:gd name="connsiteY4" fmla="*/ -305 h 12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864" h="128238">
                  <a:moveTo>
                    <a:pt x="150354" y="2171"/>
                  </a:moveTo>
                  <a:cubicBezTo>
                    <a:pt x="150354" y="2171"/>
                    <a:pt x="106635" y="87896"/>
                    <a:pt x="18433" y="115614"/>
                  </a:cubicBezTo>
                  <a:cubicBezTo>
                    <a:pt x="-69768" y="143331"/>
                    <a:pt x="181310" y="115614"/>
                    <a:pt x="181310" y="115614"/>
                  </a:cubicBezTo>
                  <a:cubicBezTo>
                    <a:pt x="181310" y="115614"/>
                    <a:pt x="249700" y="69608"/>
                    <a:pt x="253034" y="65131"/>
                  </a:cubicBezTo>
                  <a:cubicBezTo>
                    <a:pt x="256368" y="60655"/>
                    <a:pt x="253034" y="-305"/>
                    <a:pt x="253034" y="-305"/>
                  </a:cubicBezTo>
                  <a:close/>
                </a:path>
              </a:pathLst>
            </a:custGeom>
            <a:solidFill>
              <a:srgbClr val="CC5500"/>
            </a:solidFill>
            <a:ln w="9525"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AEB2CFE5-2020-5BDA-660A-91DC135D2722}"/>
                </a:ext>
              </a:extLst>
            </p:cNvPr>
            <p:cNvSpPr/>
            <p:nvPr/>
          </p:nvSpPr>
          <p:spPr>
            <a:xfrm>
              <a:off x="6781133" y="4083622"/>
              <a:ext cx="176117" cy="125574"/>
            </a:xfrm>
            <a:custGeom>
              <a:avLst/>
              <a:gdLst>
                <a:gd name="connsiteX0" fmla="*/ 175768 w 176117"/>
                <a:gd name="connsiteY0" fmla="*/ 36492 h 125574"/>
                <a:gd name="connsiteX1" fmla="*/ 100426 w 176117"/>
                <a:gd name="connsiteY1" fmla="*/ 118788 h 125574"/>
                <a:gd name="connsiteX2" fmla="*/ -349 w 176117"/>
                <a:gd name="connsiteY2" fmla="*/ 116883 h 125574"/>
                <a:gd name="connsiteX3" fmla="*/ 5271 w 176117"/>
                <a:gd name="connsiteY3" fmla="*/ 42398 h 125574"/>
                <a:gd name="connsiteX4" fmla="*/ 54706 w 176117"/>
                <a:gd name="connsiteY4" fmla="*/ 297 h 125574"/>
                <a:gd name="connsiteX5" fmla="*/ 110427 w 176117"/>
                <a:gd name="connsiteY5" fmla="*/ 2964 h 12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117" h="125574">
                  <a:moveTo>
                    <a:pt x="175768" y="36492"/>
                  </a:moveTo>
                  <a:cubicBezTo>
                    <a:pt x="175768" y="36492"/>
                    <a:pt x="131668" y="103167"/>
                    <a:pt x="100426" y="118788"/>
                  </a:cubicBezTo>
                  <a:cubicBezTo>
                    <a:pt x="69184" y="134409"/>
                    <a:pt x="-349" y="116883"/>
                    <a:pt x="-349" y="116883"/>
                  </a:cubicBezTo>
                  <a:cubicBezTo>
                    <a:pt x="-349" y="116883"/>
                    <a:pt x="-349" y="46779"/>
                    <a:pt x="5271" y="42398"/>
                  </a:cubicBezTo>
                  <a:cubicBezTo>
                    <a:pt x="10891" y="38016"/>
                    <a:pt x="49086" y="2583"/>
                    <a:pt x="54706" y="297"/>
                  </a:cubicBezTo>
                  <a:cubicBezTo>
                    <a:pt x="60325" y="-1989"/>
                    <a:pt x="110427" y="2964"/>
                    <a:pt x="110427" y="2964"/>
                  </a:cubicBezTo>
                  <a:close/>
                </a:path>
              </a:pathLst>
            </a:custGeom>
            <a:solidFill>
              <a:srgbClr val="CC5500"/>
            </a:solidFill>
            <a:ln w="9525" cap="flat">
              <a:noFill/>
              <a:prstDash val="solid"/>
              <a:miter/>
            </a:ln>
          </p:spPr>
          <p:txBody>
            <a:bodyPr rtlCol="0" anchor="ctr"/>
            <a:lstStyle/>
            <a:p>
              <a:endParaRPr lang="en-IN"/>
            </a:p>
          </p:txBody>
        </p:sp>
      </p:grpSp>
      <p:grpSp>
        <p:nvGrpSpPr>
          <p:cNvPr id="82" name="Group 81">
            <a:extLst>
              <a:ext uri="{FF2B5EF4-FFF2-40B4-BE49-F238E27FC236}">
                <a16:creationId xmlns:a16="http://schemas.microsoft.com/office/drawing/2014/main" xmlns="" id="{38FABB1E-9E8C-170C-96B3-C15E8DE884DF}"/>
              </a:ext>
            </a:extLst>
          </p:cNvPr>
          <p:cNvGrpSpPr/>
          <p:nvPr/>
        </p:nvGrpSpPr>
        <p:grpSpPr>
          <a:xfrm>
            <a:off x="1834414" y="4047183"/>
            <a:ext cx="1996630" cy="1996344"/>
            <a:chOff x="5095875" y="2428875"/>
            <a:chExt cx="1996630" cy="1996344"/>
          </a:xfrm>
          <a:solidFill>
            <a:srgbClr val="CC5500"/>
          </a:solidFill>
        </p:grpSpPr>
        <p:sp>
          <p:nvSpPr>
            <p:cNvPr id="61" name="Freeform: Shape 60">
              <a:extLst>
                <a:ext uri="{FF2B5EF4-FFF2-40B4-BE49-F238E27FC236}">
                  <a16:creationId xmlns:a16="http://schemas.microsoft.com/office/drawing/2014/main" xmlns="" id="{FECA1322-D64D-3A3C-ED14-D627F5F42349}"/>
                </a:ext>
              </a:extLst>
            </p:cNvPr>
            <p:cNvSpPr/>
            <p:nvPr/>
          </p:nvSpPr>
          <p:spPr>
            <a:xfrm>
              <a:off x="5997606" y="2686526"/>
              <a:ext cx="321945" cy="933831"/>
            </a:xfrm>
            <a:custGeom>
              <a:avLst/>
              <a:gdLst>
                <a:gd name="connsiteX0" fmla="*/ 35919 w 321945"/>
                <a:gd name="connsiteY0" fmla="*/ 933526 h 933831"/>
                <a:gd name="connsiteX1" fmla="*/ 3820 w 321945"/>
                <a:gd name="connsiteY1" fmla="*/ 903331 h 933831"/>
                <a:gd name="connsiteX2" fmla="*/ -85 w 321945"/>
                <a:gd name="connsiteY2" fmla="*/ 772553 h 933831"/>
                <a:gd name="connsiteX3" fmla="*/ 289665 w 321945"/>
                <a:gd name="connsiteY3" fmla="*/ -305 h 933831"/>
                <a:gd name="connsiteX4" fmla="*/ 321860 w 321945"/>
                <a:gd name="connsiteY4" fmla="*/ 31889 h 933831"/>
                <a:gd name="connsiteX5" fmla="*/ 289665 w 321945"/>
                <a:gd name="connsiteY5" fmla="*/ 64084 h 933831"/>
                <a:gd name="connsiteX6" fmla="*/ 64303 w 321945"/>
                <a:gd name="connsiteY6" fmla="*/ 772553 h 933831"/>
                <a:gd name="connsiteX7" fmla="*/ 68114 w 321945"/>
                <a:gd name="connsiteY7" fmla="*/ 899331 h 933831"/>
                <a:gd name="connsiteX8" fmla="*/ 37919 w 321945"/>
                <a:gd name="connsiteY8" fmla="*/ 933430 h 93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45" h="933831">
                  <a:moveTo>
                    <a:pt x="35919" y="933526"/>
                  </a:moveTo>
                  <a:cubicBezTo>
                    <a:pt x="18926" y="933507"/>
                    <a:pt x="4877" y="920286"/>
                    <a:pt x="3820" y="903331"/>
                  </a:cubicBezTo>
                  <a:cubicBezTo>
                    <a:pt x="1248" y="861041"/>
                    <a:pt x="-85" y="817035"/>
                    <a:pt x="-85" y="772553"/>
                  </a:cubicBezTo>
                  <a:cubicBezTo>
                    <a:pt x="-85" y="397840"/>
                    <a:pt x="101451" y="-305"/>
                    <a:pt x="289665" y="-305"/>
                  </a:cubicBezTo>
                  <a:cubicBezTo>
                    <a:pt x="307448" y="-305"/>
                    <a:pt x="321860" y="14106"/>
                    <a:pt x="321860" y="31889"/>
                  </a:cubicBezTo>
                  <a:cubicBezTo>
                    <a:pt x="321860" y="49672"/>
                    <a:pt x="307448" y="64084"/>
                    <a:pt x="289665" y="64084"/>
                  </a:cubicBezTo>
                  <a:cubicBezTo>
                    <a:pt x="183080" y="64084"/>
                    <a:pt x="64303" y="354977"/>
                    <a:pt x="64303" y="772553"/>
                  </a:cubicBezTo>
                  <a:cubicBezTo>
                    <a:pt x="64303" y="815701"/>
                    <a:pt x="65542" y="858278"/>
                    <a:pt x="68114" y="899331"/>
                  </a:cubicBezTo>
                  <a:cubicBezTo>
                    <a:pt x="69142" y="917067"/>
                    <a:pt x="55655" y="932307"/>
                    <a:pt x="37919" y="933430"/>
                  </a:cubicBezTo>
                  <a:close/>
                </a:path>
              </a:pathLst>
            </a:custGeom>
            <a:grp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50DA3C42-EFAB-B43B-48BF-199CD6FA4D41}"/>
                </a:ext>
              </a:extLst>
            </p:cNvPr>
            <p:cNvSpPr/>
            <p:nvPr/>
          </p:nvSpPr>
          <p:spPr>
            <a:xfrm>
              <a:off x="5411511" y="3813549"/>
              <a:ext cx="167951" cy="322041"/>
            </a:xfrm>
            <a:custGeom>
              <a:avLst/>
              <a:gdLst>
                <a:gd name="connsiteX0" fmla="*/ 135097 w 167951"/>
                <a:gd name="connsiteY0" fmla="*/ 321710 h 322041"/>
                <a:gd name="connsiteX1" fmla="*/ 105188 w 167951"/>
                <a:gd name="connsiteY1" fmla="*/ 301517 h 322041"/>
                <a:gd name="connsiteX2" fmla="*/ 2223 w 167951"/>
                <a:gd name="connsiteY2" fmla="*/ 43865 h 322041"/>
                <a:gd name="connsiteX3" fmla="*/ 20177 w 167951"/>
                <a:gd name="connsiteY3" fmla="*/ 2003 h 322041"/>
                <a:gd name="connsiteX4" fmla="*/ 62040 w 167951"/>
                <a:gd name="connsiteY4" fmla="*/ 19958 h 322041"/>
                <a:gd name="connsiteX5" fmla="*/ 165577 w 167951"/>
                <a:gd name="connsiteY5" fmla="*/ 277990 h 322041"/>
                <a:gd name="connsiteX6" fmla="*/ 147574 w 167951"/>
                <a:gd name="connsiteY6" fmla="*/ 319805 h 322041"/>
                <a:gd name="connsiteX7" fmla="*/ 135097 w 167951"/>
                <a:gd name="connsiteY7" fmla="*/ 321710 h 32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951" h="322041">
                  <a:moveTo>
                    <a:pt x="135097" y="321710"/>
                  </a:moveTo>
                  <a:cubicBezTo>
                    <a:pt x="121943" y="321700"/>
                    <a:pt x="110113" y="313709"/>
                    <a:pt x="105188" y="301517"/>
                  </a:cubicBezTo>
                  <a:lnTo>
                    <a:pt x="2223" y="43865"/>
                  </a:lnTo>
                  <a:cubicBezTo>
                    <a:pt x="-4378" y="27349"/>
                    <a:pt x="3661" y="8604"/>
                    <a:pt x="20177" y="2003"/>
                  </a:cubicBezTo>
                  <a:cubicBezTo>
                    <a:pt x="36694" y="-4598"/>
                    <a:pt x="55439" y="3441"/>
                    <a:pt x="62040" y="19958"/>
                  </a:cubicBezTo>
                  <a:lnTo>
                    <a:pt x="165577" y="277990"/>
                  </a:lnTo>
                  <a:cubicBezTo>
                    <a:pt x="172149" y="294506"/>
                    <a:pt x="164091" y="313223"/>
                    <a:pt x="147574" y="319805"/>
                  </a:cubicBezTo>
                  <a:cubicBezTo>
                    <a:pt x="143574" y="321233"/>
                    <a:pt x="139335" y="321881"/>
                    <a:pt x="135097" y="321710"/>
                  </a:cubicBezTo>
                  <a:close/>
                </a:path>
              </a:pathLst>
            </a:custGeom>
            <a:grp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6753285C-4384-340D-A320-2F0A6288FC2C}"/>
                </a:ext>
              </a:extLst>
            </p:cNvPr>
            <p:cNvSpPr/>
            <p:nvPr/>
          </p:nvSpPr>
          <p:spPr>
            <a:xfrm>
              <a:off x="6158579" y="3523773"/>
              <a:ext cx="416337" cy="193167"/>
            </a:xfrm>
            <a:custGeom>
              <a:avLst/>
              <a:gdLst>
                <a:gd name="connsiteX0" fmla="*/ 374152 w 416337"/>
                <a:gd name="connsiteY0" fmla="*/ 192862 h 193167"/>
                <a:gd name="connsiteX1" fmla="*/ 32109 w 416337"/>
                <a:gd name="connsiteY1" fmla="*/ 192862 h 193167"/>
                <a:gd name="connsiteX2" fmla="*/ -85 w 416337"/>
                <a:gd name="connsiteY2" fmla="*/ 160667 h 193167"/>
                <a:gd name="connsiteX3" fmla="*/ -85 w 416337"/>
                <a:gd name="connsiteY3" fmla="*/ 96278 h 193167"/>
                <a:gd name="connsiteX4" fmla="*/ 96498 w 416337"/>
                <a:gd name="connsiteY4" fmla="*/ -305 h 193167"/>
                <a:gd name="connsiteX5" fmla="*/ 384058 w 416337"/>
                <a:gd name="connsiteY5" fmla="*/ -305 h 193167"/>
                <a:gd name="connsiteX6" fmla="*/ 416252 w 416337"/>
                <a:gd name="connsiteY6" fmla="*/ 31889 h 193167"/>
                <a:gd name="connsiteX7" fmla="*/ 384058 w 416337"/>
                <a:gd name="connsiteY7" fmla="*/ 64084 h 193167"/>
                <a:gd name="connsiteX8" fmla="*/ 96498 w 416337"/>
                <a:gd name="connsiteY8" fmla="*/ 64084 h 193167"/>
                <a:gd name="connsiteX9" fmla="*/ 64304 w 416337"/>
                <a:gd name="connsiteY9" fmla="*/ 96278 h 193167"/>
                <a:gd name="connsiteX10" fmla="*/ 64304 w 416337"/>
                <a:gd name="connsiteY10" fmla="*/ 128473 h 193167"/>
                <a:gd name="connsiteX11" fmla="*/ 374152 w 416337"/>
                <a:gd name="connsiteY11" fmla="*/ 128473 h 193167"/>
                <a:gd name="connsiteX12" fmla="*/ 406346 w 416337"/>
                <a:gd name="connsiteY12" fmla="*/ 160667 h 193167"/>
                <a:gd name="connsiteX13" fmla="*/ 374152 w 416337"/>
                <a:gd name="connsiteY13" fmla="*/ 192862 h 193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337" h="193167">
                  <a:moveTo>
                    <a:pt x="374152" y="192862"/>
                  </a:moveTo>
                  <a:lnTo>
                    <a:pt x="32109" y="192862"/>
                  </a:lnTo>
                  <a:cubicBezTo>
                    <a:pt x="14326" y="192862"/>
                    <a:pt x="-85" y="178451"/>
                    <a:pt x="-85" y="160667"/>
                  </a:cubicBezTo>
                  <a:lnTo>
                    <a:pt x="-85" y="96278"/>
                  </a:lnTo>
                  <a:cubicBezTo>
                    <a:pt x="-28" y="42957"/>
                    <a:pt x="43177" y="-248"/>
                    <a:pt x="96498" y="-305"/>
                  </a:cubicBezTo>
                  <a:lnTo>
                    <a:pt x="384058" y="-305"/>
                  </a:lnTo>
                  <a:cubicBezTo>
                    <a:pt x="401841" y="-305"/>
                    <a:pt x="416252" y="14106"/>
                    <a:pt x="416252" y="31889"/>
                  </a:cubicBezTo>
                  <a:cubicBezTo>
                    <a:pt x="416252" y="49672"/>
                    <a:pt x="401841" y="64084"/>
                    <a:pt x="384058" y="64084"/>
                  </a:cubicBezTo>
                  <a:lnTo>
                    <a:pt x="96498" y="64084"/>
                  </a:lnTo>
                  <a:cubicBezTo>
                    <a:pt x="78743" y="64131"/>
                    <a:pt x="64351" y="78524"/>
                    <a:pt x="64304" y="96278"/>
                  </a:cubicBezTo>
                  <a:lnTo>
                    <a:pt x="64304" y="128473"/>
                  </a:lnTo>
                  <a:lnTo>
                    <a:pt x="374152" y="128473"/>
                  </a:lnTo>
                  <a:cubicBezTo>
                    <a:pt x="391935" y="128473"/>
                    <a:pt x="406346" y="142884"/>
                    <a:pt x="406346" y="160667"/>
                  </a:cubicBezTo>
                  <a:cubicBezTo>
                    <a:pt x="406346" y="178451"/>
                    <a:pt x="391935" y="192862"/>
                    <a:pt x="374152" y="192862"/>
                  </a:cubicBezTo>
                  <a:close/>
                </a:path>
              </a:pathLst>
            </a:custGeom>
            <a:grp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E625D31C-6AE2-2552-CCA7-A58C7697D07A}"/>
                </a:ext>
              </a:extLst>
            </p:cNvPr>
            <p:cNvSpPr/>
            <p:nvPr/>
          </p:nvSpPr>
          <p:spPr>
            <a:xfrm>
              <a:off x="5160264" y="3652361"/>
              <a:ext cx="1373028" cy="225647"/>
            </a:xfrm>
            <a:custGeom>
              <a:avLst/>
              <a:gdLst>
                <a:gd name="connsiteX0" fmla="*/ 1314460 w 1373028"/>
                <a:gd name="connsiteY0" fmla="*/ 225342 h 225647"/>
                <a:gd name="connsiteX1" fmla="*/ 32204 w 1373028"/>
                <a:gd name="connsiteY1" fmla="*/ 225342 h 225647"/>
                <a:gd name="connsiteX2" fmla="*/ -85 w 1373028"/>
                <a:gd name="connsiteY2" fmla="*/ 193148 h 225647"/>
                <a:gd name="connsiteX3" fmla="*/ -85 w 1373028"/>
                <a:gd name="connsiteY3" fmla="*/ 96278 h 225647"/>
                <a:gd name="connsiteX4" fmla="*/ 96593 w 1373028"/>
                <a:gd name="connsiteY4" fmla="*/ -305 h 225647"/>
                <a:gd name="connsiteX5" fmla="*/ 1340749 w 1373028"/>
                <a:gd name="connsiteY5" fmla="*/ -305 h 225647"/>
                <a:gd name="connsiteX6" fmla="*/ 1372943 w 1373028"/>
                <a:gd name="connsiteY6" fmla="*/ 31889 h 225647"/>
                <a:gd name="connsiteX7" fmla="*/ 1340749 w 1373028"/>
                <a:gd name="connsiteY7" fmla="*/ 64084 h 225647"/>
                <a:gd name="connsiteX8" fmla="*/ 96593 w 1373028"/>
                <a:gd name="connsiteY8" fmla="*/ 64084 h 225647"/>
                <a:gd name="connsiteX9" fmla="*/ 64399 w 1373028"/>
                <a:gd name="connsiteY9" fmla="*/ 96278 h 225647"/>
                <a:gd name="connsiteX10" fmla="*/ 64399 w 1373028"/>
                <a:gd name="connsiteY10" fmla="*/ 160762 h 225647"/>
                <a:gd name="connsiteX11" fmla="*/ 1314460 w 1373028"/>
                <a:gd name="connsiteY11" fmla="*/ 160762 h 225647"/>
                <a:gd name="connsiteX12" fmla="*/ 1346654 w 1373028"/>
                <a:gd name="connsiteY12" fmla="*/ 192957 h 225647"/>
                <a:gd name="connsiteX13" fmla="*/ 1314460 w 1373028"/>
                <a:gd name="connsiteY13" fmla="*/ 225151 h 2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3028" h="225647">
                  <a:moveTo>
                    <a:pt x="1314460" y="225342"/>
                  </a:moveTo>
                  <a:lnTo>
                    <a:pt x="32204" y="225342"/>
                  </a:lnTo>
                  <a:cubicBezTo>
                    <a:pt x="14409" y="225342"/>
                    <a:pt x="-33" y="210940"/>
                    <a:pt x="-85" y="193148"/>
                  </a:cubicBezTo>
                  <a:lnTo>
                    <a:pt x="-85" y="96278"/>
                  </a:lnTo>
                  <a:cubicBezTo>
                    <a:pt x="19" y="42948"/>
                    <a:pt x="43258" y="-248"/>
                    <a:pt x="96593" y="-305"/>
                  </a:cubicBezTo>
                  <a:lnTo>
                    <a:pt x="1340749" y="-305"/>
                  </a:lnTo>
                  <a:cubicBezTo>
                    <a:pt x="1358532" y="-305"/>
                    <a:pt x="1372943" y="14106"/>
                    <a:pt x="1372943" y="31889"/>
                  </a:cubicBezTo>
                  <a:cubicBezTo>
                    <a:pt x="1372943" y="49672"/>
                    <a:pt x="1358532" y="64084"/>
                    <a:pt x="1340749" y="64084"/>
                  </a:cubicBezTo>
                  <a:lnTo>
                    <a:pt x="96593" y="64084"/>
                  </a:lnTo>
                  <a:cubicBezTo>
                    <a:pt x="78810" y="64084"/>
                    <a:pt x="64399" y="78495"/>
                    <a:pt x="64399" y="96278"/>
                  </a:cubicBezTo>
                  <a:lnTo>
                    <a:pt x="64399" y="160762"/>
                  </a:lnTo>
                  <a:lnTo>
                    <a:pt x="1314460" y="160762"/>
                  </a:lnTo>
                  <a:cubicBezTo>
                    <a:pt x="1332243" y="160762"/>
                    <a:pt x="1346654" y="175174"/>
                    <a:pt x="1346654" y="192957"/>
                  </a:cubicBezTo>
                  <a:cubicBezTo>
                    <a:pt x="1346654" y="210740"/>
                    <a:pt x="1332243" y="225151"/>
                    <a:pt x="1314460" y="225151"/>
                  </a:cubicBezTo>
                  <a:close/>
                </a:path>
              </a:pathLst>
            </a:custGeom>
            <a:grp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D234B930-E618-8E23-DBAB-093DCA2747DD}"/>
                </a:ext>
              </a:extLst>
            </p:cNvPr>
            <p:cNvSpPr/>
            <p:nvPr/>
          </p:nvSpPr>
          <p:spPr>
            <a:xfrm>
              <a:off x="5095875" y="2428875"/>
              <a:ext cx="837247" cy="901636"/>
            </a:xfrm>
            <a:custGeom>
              <a:avLst/>
              <a:gdLst>
                <a:gd name="connsiteX0" fmla="*/ 772773 w 837247"/>
                <a:gd name="connsiteY0" fmla="*/ 901331 h 901636"/>
                <a:gd name="connsiteX1" fmla="*/ 64304 w 837247"/>
                <a:gd name="connsiteY1" fmla="*/ 901331 h 901636"/>
                <a:gd name="connsiteX2" fmla="*/ -85 w 837247"/>
                <a:gd name="connsiteY2" fmla="*/ 836942 h 901636"/>
                <a:gd name="connsiteX3" fmla="*/ -85 w 837247"/>
                <a:gd name="connsiteY3" fmla="*/ 64084 h 901636"/>
                <a:gd name="connsiteX4" fmla="*/ 64304 w 837247"/>
                <a:gd name="connsiteY4" fmla="*/ -305 h 901636"/>
                <a:gd name="connsiteX5" fmla="*/ 772773 w 837247"/>
                <a:gd name="connsiteY5" fmla="*/ -305 h 901636"/>
                <a:gd name="connsiteX6" fmla="*/ 837162 w 837247"/>
                <a:gd name="connsiteY6" fmla="*/ 64084 h 901636"/>
                <a:gd name="connsiteX7" fmla="*/ 837162 w 837247"/>
                <a:gd name="connsiteY7" fmla="*/ 836942 h 901636"/>
                <a:gd name="connsiteX8" fmla="*/ 772773 w 837247"/>
                <a:gd name="connsiteY8" fmla="*/ 901331 h 901636"/>
                <a:gd name="connsiteX9" fmla="*/ 64304 w 837247"/>
                <a:gd name="connsiteY9" fmla="*/ 64084 h 901636"/>
                <a:gd name="connsiteX10" fmla="*/ 64304 w 837247"/>
                <a:gd name="connsiteY10" fmla="*/ 836942 h 901636"/>
                <a:gd name="connsiteX11" fmla="*/ 772868 w 837247"/>
                <a:gd name="connsiteY11" fmla="*/ 836942 h 901636"/>
                <a:gd name="connsiteX12" fmla="*/ 772868 w 837247"/>
                <a:gd name="connsiteY12" fmla="*/ 64084 h 90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7247" h="901636">
                  <a:moveTo>
                    <a:pt x="772773" y="901331"/>
                  </a:moveTo>
                  <a:lnTo>
                    <a:pt x="64304" y="901331"/>
                  </a:lnTo>
                  <a:cubicBezTo>
                    <a:pt x="28764" y="901283"/>
                    <a:pt x="-33" y="872480"/>
                    <a:pt x="-85" y="836942"/>
                  </a:cubicBezTo>
                  <a:lnTo>
                    <a:pt x="-85" y="64084"/>
                  </a:lnTo>
                  <a:cubicBezTo>
                    <a:pt x="-33" y="28546"/>
                    <a:pt x="28764" y="-248"/>
                    <a:pt x="64304" y="-305"/>
                  </a:cubicBezTo>
                  <a:lnTo>
                    <a:pt x="772773" y="-305"/>
                  </a:lnTo>
                  <a:cubicBezTo>
                    <a:pt x="808330" y="-305"/>
                    <a:pt x="837162" y="28527"/>
                    <a:pt x="837162" y="64084"/>
                  </a:cubicBezTo>
                  <a:lnTo>
                    <a:pt x="837162" y="836942"/>
                  </a:lnTo>
                  <a:cubicBezTo>
                    <a:pt x="837162" y="872499"/>
                    <a:pt x="808330" y="901331"/>
                    <a:pt x="772773" y="901331"/>
                  </a:cubicBezTo>
                  <a:close/>
                  <a:moveTo>
                    <a:pt x="64304" y="64084"/>
                  </a:moveTo>
                  <a:lnTo>
                    <a:pt x="64304" y="836942"/>
                  </a:lnTo>
                  <a:lnTo>
                    <a:pt x="772868" y="836942"/>
                  </a:lnTo>
                  <a:lnTo>
                    <a:pt x="772868" y="64084"/>
                  </a:lnTo>
                  <a:close/>
                </a:path>
              </a:pathLst>
            </a:custGeom>
            <a:grp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31870B24-6C80-9A34-6BCD-E9EF455DE862}"/>
                </a:ext>
              </a:extLst>
            </p:cNvPr>
            <p:cNvSpPr/>
            <p:nvPr/>
          </p:nvSpPr>
          <p:spPr>
            <a:xfrm>
              <a:off x="5224748" y="2557652"/>
              <a:ext cx="257556" cy="322040"/>
            </a:xfrm>
            <a:custGeom>
              <a:avLst/>
              <a:gdLst>
                <a:gd name="connsiteX0" fmla="*/ 225276 w 257556"/>
                <a:gd name="connsiteY0" fmla="*/ 321735 h 322040"/>
                <a:gd name="connsiteX1" fmla="*/ 32109 w 257556"/>
                <a:gd name="connsiteY1" fmla="*/ 321735 h 322040"/>
                <a:gd name="connsiteX2" fmla="*/ -85 w 257556"/>
                <a:gd name="connsiteY2" fmla="*/ 289540 h 322040"/>
                <a:gd name="connsiteX3" fmla="*/ -85 w 257556"/>
                <a:gd name="connsiteY3" fmla="*/ 31889 h 322040"/>
                <a:gd name="connsiteX4" fmla="*/ 32109 w 257556"/>
                <a:gd name="connsiteY4" fmla="*/ -305 h 322040"/>
                <a:gd name="connsiteX5" fmla="*/ 225276 w 257556"/>
                <a:gd name="connsiteY5" fmla="*/ -305 h 322040"/>
                <a:gd name="connsiteX6" fmla="*/ 257471 w 257556"/>
                <a:gd name="connsiteY6" fmla="*/ 31889 h 322040"/>
                <a:gd name="connsiteX7" fmla="*/ 257471 w 257556"/>
                <a:gd name="connsiteY7" fmla="*/ 289540 h 322040"/>
                <a:gd name="connsiteX8" fmla="*/ 225276 w 257556"/>
                <a:gd name="connsiteY8" fmla="*/ 321735 h 322040"/>
                <a:gd name="connsiteX9" fmla="*/ 64304 w 257556"/>
                <a:gd name="connsiteY9" fmla="*/ 257536 h 322040"/>
                <a:gd name="connsiteX10" fmla="*/ 193082 w 257556"/>
                <a:gd name="connsiteY10" fmla="*/ 257536 h 322040"/>
                <a:gd name="connsiteX11" fmla="*/ 193082 w 257556"/>
                <a:gd name="connsiteY11" fmla="*/ 64179 h 322040"/>
                <a:gd name="connsiteX12" fmla="*/ 64304 w 257556"/>
                <a:gd name="connsiteY12" fmla="*/ 64179 h 32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556" h="322040">
                  <a:moveTo>
                    <a:pt x="225276" y="321735"/>
                  </a:moveTo>
                  <a:lnTo>
                    <a:pt x="32109" y="321735"/>
                  </a:lnTo>
                  <a:cubicBezTo>
                    <a:pt x="14326" y="321735"/>
                    <a:pt x="-85" y="307324"/>
                    <a:pt x="-85" y="289540"/>
                  </a:cubicBezTo>
                  <a:lnTo>
                    <a:pt x="-85" y="31889"/>
                  </a:lnTo>
                  <a:cubicBezTo>
                    <a:pt x="-85" y="14106"/>
                    <a:pt x="14326" y="-305"/>
                    <a:pt x="32109" y="-305"/>
                  </a:cubicBezTo>
                  <a:lnTo>
                    <a:pt x="225276" y="-305"/>
                  </a:lnTo>
                  <a:cubicBezTo>
                    <a:pt x="243059" y="-305"/>
                    <a:pt x="257471" y="14106"/>
                    <a:pt x="257471" y="31889"/>
                  </a:cubicBezTo>
                  <a:lnTo>
                    <a:pt x="257471" y="289540"/>
                  </a:lnTo>
                  <a:cubicBezTo>
                    <a:pt x="257471" y="307324"/>
                    <a:pt x="243059" y="321735"/>
                    <a:pt x="225276" y="321735"/>
                  </a:cubicBezTo>
                  <a:close/>
                  <a:moveTo>
                    <a:pt x="64304" y="257536"/>
                  </a:moveTo>
                  <a:lnTo>
                    <a:pt x="193082" y="257536"/>
                  </a:lnTo>
                  <a:lnTo>
                    <a:pt x="193082" y="64179"/>
                  </a:lnTo>
                  <a:lnTo>
                    <a:pt x="64304" y="64179"/>
                  </a:lnTo>
                  <a:close/>
                </a:path>
              </a:pathLst>
            </a:custGeom>
            <a:grp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4FAF8F27-C7C3-14EB-993C-3FA2F1B973B9}"/>
                </a:ext>
              </a:extLst>
            </p:cNvPr>
            <p:cNvSpPr/>
            <p:nvPr/>
          </p:nvSpPr>
          <p:spPr>
            <a:xfrm>
              <a:off x="5224748" y="2944082"/>
              <a:ext cx="257556" cy="257651"/>
            </a:xfrm>
            <a:custGeom>
              <a:avLst/>
              <a:gdLst>
                <a:gd name="connsiteX0" fmla="*/ 225276 w 257556"/>
                <a:gd name="connsiteY0" fmla="*/ 257346 h 257651"/>
                <a:gd name="connsiteX1" fmla="*/ 32109 w 257556"/>
                <a:gd name="connsiteY1" fmla="*/ 257346 h 257651"/>
                <a:gd name="connsiteX2" fmla="*/ -85 w 257556"/>
                <a:gd name="connsiteY2" fmla="*/ 225151 h 257651"/>
                <a:gd name="connsiteX3" fmla="*/ -85 w 257556"/>
                <a:gd name="connsiteY3" fmla="*/ 31889 h 257651"/>
                <a:gd name="connsiteX4" fmla="*/ 32109 w 257556"/>
                <a:gd name="connsiteY4" fmla="*/ -305 h 257651"/>
                <a:gd name="connsiteX5" fmla="*/ 225276 w 257556"/>
                <a:gd name="connsiteY5" fmla="*/ -305 h 257651"/>
                <a:gd name="connsiteX6" fmla="*/ 257471 w 257556"/>
                <a:gd name="connsiteY6" fmla="*/ 31889 h 257651"/>
                <a:gd name="connsiteX7" fmla="*/ 257471 w 257556"/>
                <a:gd name="connsiteY7" fmla="*/ 225151 h 257651"/>
                <a:gd name="connsiteX8" fmla="*/ 225276 w 257556"/>
                <a:gd name="connsiteY8" fmla="*/ 257346 h 257651"/>
                <a:gd name="connsiteX9" fmla="*/ 64304 w 257556"/>
                <a:gd name="connsiteY9" fmla="*/ 192957 h 257651"/>
                <a:gd name="connsiteX10" fmla="*/ 193082 w 257556"/>
                <a:gd name="connsiteY10" fmla="*/ 192957 h 257651"/>
                <a:gd name="connsiteX11" fmla="*/ 193082 w 257556"/>
                <a:gd name="connsiteY11" fmla="*/ 64179 h 257651"/>
                <a:gd name="connsiteX12" fmla="*/ 64304 w 257556"/>
                <a:gd name="connsiteY12" fmla="*/ 64179 h 2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556" h="257651">
                  <a:moveTo>
                    <a:pt x="225276" y="257346"/>
                  </a:moveTo>
                  <a:lnTo>
                    <a:pt x="32109" y="257346"/>
                  </a:lnTo>
                  <a:cubicBezTo>
                    <a:pt x="14326" y="257346"/>
                    <a:pt x="-85" y="242934"/>
                    <a:pt x="-85" y="225151"/>
                  </a:cubicBezTo>
                  <a:lnTo>
                    <a:pt x="-85" y="31889"/>
                  </a:lnTo>
                  <a:cubicBezTo>
                    <a:pt x="-85" y="14106"/>
                    <a:pt x="14326" y="-305"/>
                    <a:pt x="32109" y="-305"/>
                  </a:cubicBezTo>
                  <a:lnTo>
                    <a:pt x="225276" y="-305"/>
                  </a:lnTo>
                  <a:cubicBezTo>
                    <a:pt x="243059" y="-305"/>
                    <a:pt x="257471" y="14106"/>
                    <a:pt x="257471" y="31889"/>
                  </a:cubicBezTo>
                  <a:lnTo>
                    <a:pt x="257471" y="225151"/>
                  </a:lnTo>
                  <a:cubicBezTo>
                    <a:pt x="257471" y="242934"/>
                    <a:pt x="243059" y="257346"/>
                    <a:pt x="225276" y="257346"/>
                  </a:cubicBezTo>
                  <a:close/>
                  <a:moveTo>
                    <a:pt x="64304" y="192957"/>
                  </a:moveTo>
                  <a:lnTo>
                    <a:pt x="193082" y="192957"/>
                  </a:lnTo>
                  <a:lnTo>
                    <a:pt x="193082" y="64179"/>
                  </a:lnTo>
                  <a:lnTo>
                    <a:pt x="64304" y="64179"/>
                  </a:lnTo>
                  <a:close/>
                </a:path>
              </a:pathLst>
            </a:custGeom>
            <a:grp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9721E5F2-CC17-6636-D5C6-B0C3227E1013}"/>
                </a:ext>
              </a:extLst>
            </p:cNvPr>
            <p:cNvSpPr/>
            <p:nvPr/>
          </p:nvSpPr>
          <p:spPr>
            <a:xfrm>
              <a:off x="5544939" y="2557603"/>
              <a:ext cx="257748" cy="64583"/>
            </a:xfrm>
            <a:custGeom>
              <a:avLst/>
              <a:gdLst>
                <a:gd name="connsiteX0" fmla="*/ 227125 w 257748"/>
                <a:gd name="connsiteY0" fmla="*/ 64229 h 64583"/>
                <a:gd name="connsiteX1" fmla="*/ 33958 w 257748"/>
                <a:gd name="connsiteY1" fmla="*/ 64229 h 64583"/>
                <a:gd name="connsiteX2" fmla="*/ -37 w 257748"/>
                <a:gd name="connsiteY2" fmla="*/ 33739 h 64583"/>
                <a:gd name="connsiteX3" fmla="*/ 30453 w 257748"/>
                <a:gd name="connsiteY3" fmla="*/ -255 h 64583"/>
                <a:gd name="connsiteX4" fmla="*/ 33958 w 257748"/>
                <a:gd name="connsiteY4" fmla="*/ -255 h 64583"/>
                <a:gd name="connsiteX5" fmla="*/ 227125 w 257748"/>
                <a:gd name="connsiteY5" fmla="*/ -255 h 64583"/>
                <a:gd name="connsiteX6" fmla="*/ 257615 w 257748"/>
                <a:gd name="connsiteY6" fmla="*/ 33739 h 64583"/>
                <a:gd name="connsiteX7" fmla="*/ 227125 w 257748"/>
                <a:gd name="connsiteY7" fmla="*/ 64229 h 6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748" h="64583">
                  <a:moveTo>
                    <a:pt x="227125" y="64229"/>
                  </a:moveTo>
                  <a:lnTo>
                    <a:pt x="33958" y="64229"/>
                  </a:lnTo>
                  <a:cubicBezTo>
                    <a:pt x="16156" y="65200"/>
                    <a:pt x="935" y="51551"/>
                    <a:pt x="-37" y="33739"/>
                  </a:cubicBezTo>
                  <a:cubicBezTo>
                    <a:pt x="-1008" y="15937"/>
                    <a:pt x="12641" y="716"/>
                    <a:pt x="30453" y="-255"/>
                  </a:cubicBezTo>
                  <a:cubicBezTo>
                    <a:pt x="31624" y="-322"/>
                    <a:pt x="32786" y="-322"/>
                    <a:pt x="33958" y="-255"/>
                  </a:cubicBezTo>
                  <a:lnTo>
                    <a:pt x="227125" y="-255"/>
                  </a:lnTo>
                  <a:cubicBezTo>
                    <a:pt x="244927" y="716"/>
                    <a:pt x="258586" y="15937"/>
                    <a:pt x="257615" y="33739"/>
                  </a:cubicBezTo>
                  <a:cubicBezTo>
                    <a:pt x="256719" y="50198"/>
                    <a:pt x="243575" y="63333"/>
                    <a:pt x="227125" y="64229"/>
                  </a:cubicBezTo>
                  <a:close/>
                </a:path>
              </a:pathLst>
            </a:custGeom>
            <a:grp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ED1A2368-EBDD-E2DE-4DC3-6D9F59C798AA}"/>
                </a:ext>
              </a:extLst>
            </p:cNvPr>
            <p:cNvSpPr/>
            <p:nvPr/>
          </p:nvSpPr>
          <p:spPr>
            <a:xfrm>
              <a:off x="5546788" y="2686526"/>
              <a:ext cx="193166" cy="64389"/>
            </a:xfrm>
            <a:custGeom>
              <a:avLst/>
              <a:gdLst>
                <a:gd name="connsiteX0" fmla="*/ 160887 w 193166"/>
                <a:gd name="connsiteY0" fmla="*/ 64084 h 64389"/>
                <a:gd name="connsiteX1" fmla="*/ 32109 w 193166"/>
                <a:gd name="connsiteY1" fmla="*/ 64084 h 64389"/>
                <a:gd name="connsiteX2" fmla="*/ -85 w 193166"/>
                <a:gd name="connsiteY2" fmla="*/ 31889 h 64389"/>
                <a:gd name="connsiteX3" fmla="*/ 32109 w 193166"/>
                <a:gd name="connsiteY3" fmla="*/ -305 h 64389"/>
                <a:gd name="connsiteX4" fmla="*/ 160887 w 193166"/>
                <a:gd name="connsiteY4" fmla="*/ -305 h 64389"/>
                <a:gd name="connsiteX5" fmla="*/ 193082 w 193166"/>
                <a:gd name="connsiteY5" fmla="*/ 31889 h 64389"/>
                <a:gd name="connsiteX6" fmla="*/ 160887 w 193166"/>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166" h="64389">
                  <a:moveTo>
                    <a:pt x="160887" y="64084"/>
                  </a:moveTo>
                  <a:lnTo>
                    <a:pt x="32109" y="64084"/>
                  </a:lnTo>
                  <a:cubicBezTo>
                    <a:pt x="14326" y="64084"/>
                    <a:pt x="-85" y="49672"/>
                    <a:pt x="-85" y="31889"/>
                  </a:cubicBezTo>
                  <a:cubicBezTo>
                    <a:pt x="-85" y="14106"/>
                    <a:pt x="14326" y="-305"/>
                    <a:pt x="32109" y="-305"/>
                  </a:cubicBezTo>
                  <a:lnTo>
                    <a:pt x="160887" y="-305"/>
                  </a:lnTo>
                  <a:cubicBezTo>
                    <a:pt x="178670" y="-305"/>
                    <a:pt x="193082" y="14106"/>
                    <a:pt x="193082" y="31889"/>
                  </a:cubicBezTo>
                  <a:cubicBezTo>
                    <a:pt x="193082" y="49672"/>
                    <a:pt x="178670" y="64084"/>
                    <a:pt x="160887" y="64084"/>
                  </a:cubicBezTo>
                  <a:close/>
                </a:path>
              </a:pathLst>
            </a:custGeom>
            <a:grp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66AC8B0A-0CBA-3562-D7B1-D744A68E7B5E}"/>
                </a:ext>
              </a:extLst>
            </p:cNvPr>
            <p:cNvSpPr/>
            <p:nvPr/>
          </p:nvSpPr>
          <p:spPr>
            <a:xfrm>
              <a:off x="5544939" y="2976226"/>
              <a:ext cx="257748" cy="64583"/>
            </a:xfrm>
            <a:custGeom>
              <a:avLst/>
              <a:gdLst>
                <a:gd name="connsiteX0" fmla="*/ 227125 w 257748"/>
                <a:gd name="connsiteY0" fmla="*/ 64229 h 64583"/>
                <a:gd name="connsiteX1" fmla="*/ 33958 w 257748"/>
                <a:gd name="connsiteY1" fmla="*/ 64229 h 64583"/>
                <a:gd name="connsiteX2" fmla="*/ -37 w 257748"/>
                <a:gd name="connsiteY2" fmla="*/ 33739 h 64583"/>
                <a:gd name="connsiteX3" fmla="*/ 30453 w 257748"/>
                <a:gd name="connsiteY3" fmla="*/ -255 h 64583"/>
                <a:gd name="connsiteX4" fmla="*/ 33958 w 257748"/>
                <a:gd name="connsiteY4" fmla="*/ -255 h 64583"/>
                <a:gd name="connsiteX5" fmla="*/ 227125 w 257748"/>
                <a:gd name="connsiteY5" fmla="*/ -255 h 64583"/>
                <a:gd name="connsiteX6" fmla="*/ 257615 w 257748"/>
                <a:gd name="connsiteY6" fmla="*/ 33739 h 64583"/>
                <a:gd name="connsiteX7" fmla="*/ 227125 w 257748"/>
                <a:gd name="connsiteY7" fmla="*/ 64229 h 6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748" h="64583">
                  <a:moveTo>
                    <a:pt x="227125" y="64229"/>
                  </a:moveTo>
                  <a:lnTo>
                    <a:pt x="33958" y="64229"/>
                  </a:lnTo>
                  <a:cubicBezTo>
                    <a:pt x="16156" y="65201"/>
                    <a:pt x="935" y="51551"/>
                    <a:pt x="-37" y="33739"/>
                  </a:cubicBezTo>
                  <a:cubicBezTo>
                    <a:pt x="-1008" y="15937"/>
                    <a:pt x="12641" y="716"/>
                    <a:pt x="30453" y="-255"/>
                  </a:cubicBezTo>
                  <a:cubicBezTo>
                    <a:pt x="31624" y="-322"/>
                    <a:pt x="32786" y="-322"/>
                    <a:pt x="33958" y="-255"/>
                  </a:cubicBezTo>
                  <a:lnTo>
                    <a:pt x="227125" y="-255"/>
                  </a:lnTo>
                  <a:cubicBezTo>
                    <a:pt x="244927" y="716"/>
                    <a:pt x="258586" y="15937"/>
                    <a:pt x="257615" y="33739"/>
                  </a:cubicBezTo>
                  <a:cubicBezTo>
                    <a:pt x="256719" y="50199"/>
                    <a:pt x="243575" y="63334"/>
                    <a:pt x="227125" y="64229"/>
                  </a:cubicBezTo>
                  <a:close/>
                </a:path>
              </a:pathLst>
            </a:custGeom>
            <a:grp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6DCD41D7-DA5C-4386-E2CE-1BD8DA8B0208}"/>
                </a:ext>
              </a:extLst>
            </p:cNvPr>
            <p:cNvSpPr/>
            <p:nvPr/>
          </p:nvSpPr>
          <p:spPr>
            <a:xfrm>
              <a:off x="5546788" y="3105150"/>
              <a:ext cx="193166" cy="64389"/>
            </a:xfrm>
            <a:custGeom>
              <a:avLst/>
              <a:gdLst>
                <a:gd name="connsiteX0" fmla="*/ 160887 w 193166"/>
                <a:gd name="connsiteY0" fmla="*/ 64084 h 64389"/>
                <a:gd name="connsiteX1" fmla="*/ 32109 w 193166"/>
                <a:gd name="connsiteY1" fmla="*/ 64084 h 64389"/>
                <a:gd name="connsiteX2" fmla="*/ -85 w 193166"/>
                <a:gd name="connsiteY2" fmla="*/ 31889 h 64389"/>
                <a:gd name="connsiteX3" fmla="*/ 32109 w 193166"/>
                <a:gd name="connsiteY3" fmla="*/ -305 h 64389"/>
                <a:gd name="connsiteX4" fmla="*/ 160887 w 193166"/>
                <a:gd name="connsiteY4" fmla="*/ -305 h 64389"/>
                <a:gd name="connsiteX5" fmla="*/ 193082 w 193166"/>
                <a:gd name="connsiteY5" fmla="*/ 31889 h 64389"/>
                <a:gd name="connsiteX6" fmla="*/ 160887 w 193166"/>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166" h="64389">
                  <a:moveTo>
                    <a:pt x="160887" y="64084"/>
                  </a:moveTo>
                  <a:lnTo>
                    <a:pt x="32109" y="64084"/>
                  </a:lnTo>
                  <a:cubicBezTo>
                    <a:pt x="14326" y="64084"/>
                    <a:pt x="-85" y="49672"/>
                    <a:pt x="-85" y="31889"/>
                  </a:cubicBezTo>
                  <a:cubicBezTo>
                    <a:pt x="-85" y="14106"/>
                    <a:pt x="14326" y="-305"/>
                    <a:pt x="32109" y="-305"/>
                  </a:cubicBezTo>
                  <a:lnTo>
                    <a:pt x="160887" y="-305"/>
                  </a:lnTo>
                  <a:cubicBezTo>
                    <a:pt x="178670" y="-305"/>
                    <a:pt x="193082" y="14106"/>
                    <a:pt x="193082" y="31889"/>
                  </a:cubicBezTo>
                  <a:cubicBezTo>
                    <a:pt x="193082" y="49672"/>
                    <a:pt x="178670" y="64084"/>
                    <a:pt x="160887" y="64084"/>
                  </a:cubicBezTo>
                  <a:close/>
                </a:path>
              </a:pathLst>
            </a:custGeom>
            <a:grp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07C65B22-70E6-B0F5-3646-C965B820F407}"/>
                </a:ext>
              </a:extLst>
            </p:cNvPr>
            <p:cNvSpPr/>
            <p:nvPr/>
          </p:nvSpPr>
          <p:spPr>
            <a:xfrm>
              <a:off x="5546788" y="2815304"/>
              <a:ext cx="257556" cy="64388"/>
            </a:xfrm>
            <a:custGeom>
              <a:avLst/>
              <a:gdLst>
                <a:gd name="connsiteX0" fmla="*/ 225276 w 257556"/>
                <a:gd name="connsiteY0" fmla="*/ 64083 h 64388"/>
                <a:gd name="connsiteX1" fmla="*/ 32109 w 257556"/>
                <a:gd name="connsiteY1" fmla="*/ 64083 h 64388"/>
                <a:gd name="connsiteX2" fmla="*/ -85 w 257556"/>
                <a:gd name="connsiteY2" fmla="*/ 31889 h 64388"/>
                <a:gd name="connsiteX3" fmla="*/ 32109 w 257556"/>
                <a:gd name="connsiteY3" fmla="*/ -305 h 64388"/>
                <a:gd name="connsiteX4" fmla="*/ 225276 w 257556"/>
                <a:gd name="connsiteY4" fmla="*/ -305 h 64388"/>
                <a:gd name="connsiteX5" fmla="*/ 257471 w 257556"/>
                <a:gd name="connsiteY5" fmla="*/ 31889 h 64388"/>
                <a:gd name="connsiteX6" fmla="*/ 225276 w 257556"/>
                <a:gd name="connsiteY6" fmla="*/ 64083 h 64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556" h="64388">
                  <a:moveTo>
                    <a:pt x="225276" y="64083"/>
                  </a:moveTo>
                  <a:lnTo>
                    <a:pt x="32109" y="64083"/>
                  </a:lnTo>
                  <a:cubicBezTo>
                    <a:pt x="14326" y="64083"/>
                    <a:pt x="-85" y="49672"/>
                    <a:pt x="-85" y="31889"/>
                  </a:cubicBezTo>
                  <a:cubicBezTo>
                    <a:pt x="-85" y="14106"/>
                    <a:pt x="14326" y="-305"/>
                    <a:pt x="32109" y="-305"/>
                  </a:cubicBezTo>
                  <a:lnTo>
                    <a:pt x="225276" y="-305"/>
                  </a:lnTo>
                  <a:cubicBezTo>
                    <a:pt x="243059" y="-305"/>
                    <a:pt x="257471" y="14106"/>
                    <a:pt x="257471" y="31889"/>
                  </a:cubicBezTo>
                  <a:cubicBezTo>
                    <a:pt x="257471" y="49672"/>
                    <a:pt x="243059" y="64083"/>
                    <a:pt x="225276" y="64083"/>
                  </a:cubicBezTo>
                  <a:close/>
                </a:path>
              </a:pathLst>
            </a:custGeom>
            <a:grpFill/>
            <a:ln w="9525" cap="flat">
              <a:no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D78B4F1E-24E6-D3B2-4109-BC89AF6EBF09}"/>
                </a:ext>
              </a:extLst>
            </p:cNvPr>
            <p:cNvSpPr/>
            <p:nvPr/>
          </p:nvSpPr>
          <p:spPr>
            <a:xfrm>
              <a:off x="5095875" y="4168044"/>
              <a:ext cx="1996535" cy="257175"/>
            </a:xfrm>
            <a:custGeom>
              <a:avLst/>
              <a:gdLst>
                <a:gd name="connsiteX0" fmla="*/ 1964255 w 1996535"/>
                <a:gd name="connsiteY0" fmla="*/ 256870 h 257175"/>
                <a:gd name="connsiteX1" fmla="*/ 32109 w 1996535"/>
                <a:gd name="connsiteY1" fmla="*/ 256870 h 257175"/>
                <a:gd name="connsiteX2" fmla="*/ -85 w 1996535"/>
                <a:gd name="connsiteY2" fmla="*/ 224675 h 257175"/>
                <a:gd name="connsiteX3" fmla="*/ -85 w 1996535"/>
                <a:gd name="connsiteY3" fmla="*/ 96088 h 257175"/>
                <a:gd name="connsiteX4" fmla="*/ 96593 w 1996535"/>
                <a:gd name="connsiteY4" fmla="*/ -305 h 257175"/>
                <a:gd name="connsiteX5" fmla="*/ 1899866 w 1996535"/>
                <a:gd name="connsiteY5" fmla="*/ -305 h 257175"/>
                <a:gd name="connsiteX6" fmla="*/ 1996450 w 1996535"/>
                <a:gd name="connsiteY6" fmla="*/ 96278 h 257175"/>
                <a:gd name="connsiteX7" fmla="*/ 1996450 w 1996535"/>
                <a:gd name="connsiteY7" fmla="*/ 225056 h 257175"/>
                <a:gd name="connsiteX8" fmla="*/ 1964255 w 1996535"/>
                <a:gd name="connsiteY8" fmla="*/ 256870 h 257175"/>
                <a:gd name="connsiteX9" fmla="*/ 64304 w 1996535"/>
                <a:gd name="connsiteY9" fmla="*/ 192671 h 257175"/>
                <a:gd name="connsiteX10" fmla="*/ 1932061 w 1996535"/>
                <a:gd name="connsiteY10" fmla="*/ 192671 h 257175"/>
                <a:gd name="connsiteX11" fmla="*/ 1932061 w 1996535"/>
                <a:gd name="connsiteY11" fmla="*/ 96088 h 257175"/>
                <a:gd name="connsiteX12" fmla="*/ 1899866 w 1996535"/>
                <a:gd name="connsiteY12" fmla="*/ 63893 h 257175"/>
                <a:gd name="connsiteX13" fmla="*/ 96593 w 1996535"/>
                <a:gd name="connsiteY13" fmla="*/ 63893 h 257175"/>
                <a:gd name="connsiteX14" fmla="*/ 64304 w 1996535"/>
                <a:gd name="connsiteY14" fmla="*/ 95992 h 257175"/>
                <a:gd name="connsiteX15" fmla="*/ 64304 w 1996535"/>
                <a:gd name="connsiteY15" fmla="*/ 9608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96535" h="257175">
                  <a:moveTo>
                    <a:pt x="1964255" y="256870"/>
                  </a:moveTo>
                  <a:lnTo>
                    <a:pt x="32109" y="256870"/>
                  </a:lnTo>
                  <a:cubicBezTo>
                    <a:pt x="14329" y="256870"/>
                    <a:pt x="-85" y="242458"/>
                    <a:pt x="-85" y="224675"/>
                  </a:cubicBezTo>
                  <a:lnTo>
                    <a:pt x="-85" y="96088"/>
                  </a:lnTo>
                  <a:cubicBezTo>
                    <a:pt x="124" y="42824"/>
                    <a:pt x="43332" y="-258"/>
                    <a:pt x="96593" y="-305"/>
                  </a:cubicBezTo>
                  <a:lnTo>
                    <a:pt x="1899866" y="-305"/>
                  </a:lnTo>
                  <a:cubicBezTo>
                    <a:pt x="1953187" y="-248"/>
                    <a:pt x="1996393" y="42957"/>
                    <a:pt x="1996450" y="96278"/>
                  </a:cubicBezTo>
                  <a:lnTo>
                    <a:pt x="1996450" y="225056"/>
                  </a:lnTo>
                  <a:cubicBezTo>
                    <a:pt x="1996240" y="242687"/>
                    <a:pt x="1981886" y="256870"/>
                    <a:pt x="1964255" y="256870"/>
                  </a:cubicBezTo>
                  <a:close/>
                  <a:moveTo>
                    <a:pt x="64304" y="192671"/>
                  </a:moveTo>
                  <a:lnTo>
                    <a:pt x="1932061" y="192671"/>
                  </a:lnTo>
                  <a:lnTo>
                    <a:pt x="1932061" y="96088"/>
                  </a:lnTo>
                  <a:cubicBezTo>
                    <a:pt x="1932061" y="78304"/>
                    <a:pt x="1917650" y="63893"/>
                    <a:pt x="1899866" y="63893"/>
                  </a:cubicBezTo>
                  <a:lnTo>
                    <a:pt x="96593" y="63893"/>
                  </a:lnTo>
                  <a:cubicBezTo>
                    <a:pt x="78813" y="63836"/>
                    <a:pt x="64356" y="78209"/>
                    <a:pt x="64304" y="95992"/>
                  </a:cubicBezTo>
                  <a:cubicBezTo>
                    <a:pt x="64304" y="96021"/>
                    <a:pt x="64304" y="96059"/>
                    <a:pt x="64304" y="96088"/>
                  </a:cubicBezTo>
                  <a:close/>
                </a:path>
              </a:pathLst>
            </a:custGeom>
            <a:grp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F5857994-F7A7-2851-254D-B2AC810B470C}"/>
                </a:ext>
              </a:extLst>
            </p:cNvPr>
            <p:cNvSpPr/>
            <p:nvPr/>
          </p:nvSpPr>
          <p:spPr>
            <a:xfrm>
              <a:off x="6256914" y="2686431"/>
              <a:ext cx="835591" cy="1449134"/>
            </a:xfrm>
            <a:custGeom>
              <a:avLst/>
              <a:gdLst>
                <a:gd name="connsiteX0" fmla="*/ 672724 w 835591"/>
                <a:gd name="connsiteY0" fmla="*/ 1448828 h 1449134"/>
                <a:gd name="connsiteX1" fmla="*/ 655959 w 835591"/>
                <a:gd name="connsiteY1" fmla="*/ 1444161 h 1449134"/>
                <a:gd name="connsiteX2" fmla="*/ 645168 w 835591"/>
                <a:gd name="connsiteY2" fmla="*/ 1400070 h 1449134"/>
                <a:gd name="connsiteX3" fmla="*/ 645292 w 835591"/>
                <a:gd name="connsiteY3" fmla="*/ 1399870 h 1449134"/>
                <a:gd name="connsiteX4" fmla="*/ 770926 w 835591"/>
                <a:gd name="connsiteY4" fmla="*/ 772648 h 1449134"/>
                <a:gd name="connsiteX5" fmla="*/ 545565 w 835591"/>
                <a:gd name="connsiteY5" fmla="*/ 64179 h 1449134"/>
                <a:gd name="connsiteX6" fmla="*/ 151992 w 835591"/>
                <a:gd name="connsiteY6" fmla="*/ 64179 h 1449134"/>
                <a:gd name="connsiteX7" fmla="*/ 320299 w 835591"/>
                <a:gd name="connsiteY7" fmla="*/ 772648 h 1449134"/>
                <a:gd name="connsiteX8" fmla="*/ 185139 w 835591"/>
                <a:gd name="connsiteY8" fmla="*/ 1433493 h 1449134"/>
                <a:gd name="connsiteX9" fmla="*/ 140514 w 835591"/>
                <a:gd name="connsiteY9" fmla="*/ 1442523 h 1449134"/>
                <a:gd name="connsiteX10" fmla="*/ 130275 w 835591"/>
                <a:gd name="connsiteY10" fmla="*/ 1399870 h 1449134"/>
                <a:gd name="connsiteX11" fmla="*/ 255910 w 835591"/>
                <a:gd name="connsiteY11" fmla="*/ 772553 h 1449134"/>
                <a:gd name="connsiteX12" fmla="*/ 30453 w 835591"/>
                <a:gd name="connsiteY12" fmla="*/ 64179 h 1449134"/>
                <a:gd name="connsiteX13" fmla="*/ -37 w 835591"/>
                <a:gd name="connsiteY13" fmla="*/ 30184 h 1449134"/>
                <a:gd name="connsiteX14" fmla="*/ 30453 w 835591"/>
                <a:gd name="connsiteY14" fmla="*/ -305 h 1449134"/>
                <a:gd name="connsiteX15" fmla="*/ 545755 w 835591"/>
                <a:gd name="connsiteY15" fmla="*/ -305 h 1449134"/>
                <a:gd name="connsiteX16" fmla="*/ 835506 w 835591"/>
                <a:gd name="connsiteY16" fmla="*/ 772553 h 1449134"/>
                <a:gd name="connsiteX17" fmla="*/ 700441 w 835591"/>
                <a:gd name="connsiteY17" fmla="*/ 1433398 h 1449134"/>
                <a:gd name="connsiteX18" fmla="*/ 672914 w 835591"/>
                <a:gd name="connsiteY18" fmla="*/ 1448828 h 1449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5591" h="1449134">
                  <a:moveTo>
                    <a:pt x="672724" y="1448828"/>
                  </a:moveTo>
                  <a:cubicBezTo>
                    <a:pt x="666809" y="1448866"/>
                    <a:pt x="661008" y="1447247"/>
                    <a:pt x="655959" y="1444161"/>
                  </a:cubicBezTo>
                  <a:cubicBezTo>
                    <a:pt x="640805" y="1434960"/>
                    <a:pt x="635976" y="1415224"/>
                    <a:pt x="645168" y="1400070"/>
                  </a:cubicBezTo>
                  <a:cubicBezTo>
                    <a:pt x="645215" y="1400003"/>
                    <a:pt x="645253" y="1399936"/>
                    <a:pt x="645292" y="1399870"/>
                  </a:cubicBezTo>
                  <a:cubicBezTo>
                    <a:pt x="722825" y="1273378"/>
                    <a:pt x="770926" y="1032966"/>
                    <a:pt x="770926" y="772648"/>
                  </a:cubicBezTo>
                  <a:cubicBezTo>
                    <a:pt x="770926" y="355072"/>
                    <a:pt x="652150" y="64179"/>
                    <a:pt x="545565" y="64179"/>
                  </a:cubicBezTo>
                  <a:lnTo>
                    <a:pt x="151992" y="64179"/>
                  </a:lnTo>
                  <a:cubicBezTo>
                    <a:pt x="262006" y="191718"/>
                    <a:pt x="320299" y="488994"/>
                    <a:pt x="320299" y="772648"/>
                  </a:cubicBezTo>
                  <a:cubicBezTo>
                    <a:pt x="320299" y="1044206"/>
                    <a:pt x="268578" y="1297381"/>
                    <a:pt x="185139" y="1433493"/>
                  </a:cubicBezTo>
                  <a:cubicBezTo>
                    <a:pt x="175309" y="1448314"/>
                    <a:pt x="155325" y="1452352"/>
                    <a:pt x="140514" y="1442523"/>
                  </a:cubicBezTo>
                  <a:cubicBezTo>
                    <a:pt x="126446" y="1433188"/>
                    <a:pt x="121979" y="1414576"/>
                    <a:pt x="130275" y="1399870"/>
                  </a:cubicBezTo>
                  <a:cubicBezTo>
                    <a:pt x="207808" y="1273282"/>
                    <a:pt x="255910" y="1032966"/>
                    <a:pt x="255910" y="772553"/>
                  </a:cubicBezTo>
                  <a:cubicBezTo>
                    <a:pt x="255910" y="355072"/>
                    <a:pt x="137133" y="64179"/>
                    <a:pt x="30453" y="64179"/>
                  </a:cubicBezTo>
                  <a:cubicBezTo>
                    <a:pt x="12651" y="63207"/>
                    <a:pt x="-1008" y="47986"/>
                    <a:pt x="-37" y="30184"/>
                  </a:cubicBezTo>
                  <a:cubicBezTo>
                    <a:pt x="859" y="13725"/>
                    <a:pt x="14003" y="590"/>
                    <a:pt x="30453" y="-305"/>
                  </a:cubicBezTo>
                  <a:lnTo>
                    <a:pt x="545755" y="-305"/>
                  </a:lnTo>
                  <a:cubicBezTo>
                    <a:pt x="733969" y="-305"/>
                    <a:pt x="835506" y="397935"/>
                    <a:pt x="835506" y="772553"/>
                  </a:cubicBezTo>
                  <a:cubicBezTo>
                    <a:pt x="835506" y="1044111"/>
                    <a:pt x="783785" y="1297381"/>
                    <a:pt x="700441" y="1433398"/>
                  </a:cubicBezTo>
                  <a:cubicBezTo>
                    <a:pt x="694602" y="1443008"/>
                    <a:pt x="684163" y="1448866"/>
                    <a:pt x="672914" y="1448828"/>
                  </a:cubicBezTo>
                  <a:close/>
                </a:path>
              </a:pathLst>
            </a:custGeom>
            <a:grp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4F959D8B-F59F-FCB5-4E33-8CDDBD10D874}"/>
                </a:ext>
              </a:extLst>
            </p:cNvPr>
            <p:cNvSpPr/>
            <p:nvPr/>
          </p:nvSpPr>
          <p:spPr>
            <a:xfrm>
              <a:off x="6641592"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grp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81C8A6D6-F710-C531-CF65-92E605FD90C1}"/>
                </a:ext>
              </a:extLst>
            </p:cNvPr>
            <p:cNvSpPr/>
            <p:nvPr/>
          </p:nvSpPr>
          <p:spPr>
            <a:xfrm>
              <a:off x="6770370"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grpFill/>
            <a:ln w="9525" cap="flat">
              <a:no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BA45DE3A-6860-606C-22AB-F863416C58D9}"/>
                </a:ext>
              </a:extLst>
            </p:cNvPr>
            <p:cNvSpPr/>
            <p:nvPr/>
          </p:nvSpPr>
          <p:spPr>
            <a:xfrm>
              <a:off x="6899243" y="3427190"/>
              <a:ext cx="64388" cy="64388"/>
            </a:xfrm>
            <a:custGeom>
              <a:avLst/>
              <a:gdLst>
                <a:gd name="connsiteX0" fmla="*/ 64389 w 64388"/>
                <a:gd name="connsiteY0" fmla="*/ 32195 h 64388"/>
                <a:gd name="connsiteX1" fmla="*/ 32194 w 64388"/>
                <a:gd name="connsiteY1" fmla="*/ 64389 h 64388"/>
                <a:gd name="connsiteX2" fmla="*/ 0 w 64388"/>
                <a:gd name="connsiteY2" fmla="*/ 32195 h 64388"/>
                <a:gd name="connsiteX3" fmla="*/ 32194 w 64388"/>
                <a:gd name="connsiteY3" fmla="*/ 0 h 64388"/>
                <a:gd name="connsiteX4" fmla="*/ 64389 w 64388"/>
                <a:gd name="connsiteY4" fmla="*/ 32195 h 6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8">
                  <a:moveTo>
                    <a:pt x="64389" y="32195"/>
                  </a:moveTo>
                  <a:cubicBezTo>
                    <a:pt x="64389" y="49975"/>
                    <a:pt x="49975" y="64389"/>
                    <a:pt x="32194" y="64389"/>
                  </a:cubicBezTo>
                  <a:cubicBezTo>
                    <a:pt x="14414" y="64389"/>
                    <a:pt x="0" y="49975"/>
                    <a:pt x="0" y="32195"/>
                  </a:cubicBezTo>
                  <a:cubicBezTo>
                    <a:pt x="0" y="14414"/>
                    <a:pt x="14414" y="0"/>
                    <a:pt x="32194" y="0"/>
                  </a:cubicBezTo>
                  <a:cubicBezTo>
                    <a:pt x="49975" y="0"/>
                    <a:pt x="64389" y="14414"/>
                    <a:pt x="64389" y="32195"/>
                  </a:cubicBezTo>
                  <a:close/>
                </a:path>
              </a:pathLst>
            </a:custGeom>
            <a:grpFill/>
            <a:ln w="9525" cap="flat">
              <a:no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FB1C9EFD-CA11-7801-8B68-71D059521F00}"/>
                </a:ext>
              </a:extLst>
            </p:cNvPr>
            <p:cNvSpPr/>
            <p:nvPr/>
          </p:nvSpPr>
          <p:spPr>
            <a:xfrm>
              <a:off x="6512813" y="3298317"/>
              <a:ext cx="547401" cy="64389"/>
            </a:xfrm>
            <a:custGeom>
              <a:avLst/>
              <a:gdLst>
                <a:gd name="connsiteX0" fmla="*/ 515122 w 547401"/>
                <a:gd name="connsiteY0" fmla="*/ 64084 h 64389"/>
                <a:gd name="connsiteX1" fmla="*/ 32109 w 547401"/>
                <a:gd name="connsiteY1" fmla="*/ 64084 h 64389"/>
                <a:gd name="connsiteX2" fmla="*/ -85 w 547401"/>
                <a:gd name="connsiteY2" fmla="*/ 31889 h 64389"/>
                <a:gd name="connsiteX3" fmla="*/ 32109 w 547401"/>
                <a:gd name="connsiteY3" fmla="*/ -305 h 64389"/>
                <a:gd name="connsiteX4" fmla="*/ 515122 w 547401"/>
                <a:gd name="connsiteY4" fmla="*/ -305 h 64389"/>
                <a:gd name="connsiteX5" fmla="*/ 547316 w 547401"/>
                <a:gd name="connsiteY5" fmla="*/ 31889 h 64389"/>
                <a:gd name="connsiteX6" fmla="*/ 515122 w 547401"/>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401" h="64389">
                  <a:moveTo>
                    <a:pt x="515122" y="64084"/>
                  </a:moveTo>
                  <a:lnTo>
                    <a:pt x="32109" y="64084"/>
                  </a:lnTo>
                  <a:cubicBezTo>
                    <a:pt x="14326" y="64084"/>
                    <a:pt x="-85" y="49672"/>
                    <a:pt x="-85" y="31889"/>
                  </a:cubicBezTo>
                  <a:cubicBezTo>
                    <a:pt x="-85" y="14106"/>
                    <a:pt x="14326" y="-305"/>
                    <a:pt x="32109" y="-305"/>
                  </a:cubicBezTo>
                  <a:lnTo>
                    <a:pt x="515122" y="-305"/>
                  </a:lnTo>
                  <a:cubicBezTo>
                    <a:pt x="532905" y="-305"/>
                    <a:pt x="547316" y="14106"/>
                    <a:pt x="547316" y="31889"/>
                  </a:cubicBezTo>
                  <a:cubicBezTo>
                    <a:pt x="547316" y="49672"/>
                    <a:pt x="532905" y="64084"/>
                    <a:pt x="515122" y="64084"/>
                  </a:cubicBezTo>
                  <a:close/>
                </a:path>
              </a:pathLst>
            </a:custGeom>
            <a:grp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49F0341D-0306-03DA-B33E-0E35A300ACEF}"/>
                </a:ext>
              </a:extLst>
            </p:cNvPr>
            <p:cNvSpPr/>
            <p:nvPr/>
          </p:nvSpPr>
          <p:spPr>
            <a:xfrm>
              <a:off x="6512813" y="3555968"/>
              <a:ext cx="547401" cy="64389"/>
            </a:xfrm>
            <a:custGeom>
              <a:avLst/>
              <a:gdLst>
                <a:gd name="connsiteX0" fmla="*/ 515122 w 547401"/>
                <a:gd name="connsiteY0" fmla="*/ 64084 h 64389"/>
                <a:gd name="connsiteX1" fmla="*/ 32109 w 547401"/>
                <a:gd name="connsiteY1" fmla="*/ 64084 h 64389"/>
                <a:gd name="connsiteX2" fmla="*/ -85 w 547401"/>
                <a:gd name="connsiteY2" fmla="*/ 31889 h 64389"/>
                <a:gd name="connsiteX3" fmla="*/ 32109 w 547401"/>
                <a:gd name="connsiteY3" fmla="*/ -305 h 64389"/>
                <a:gd name="connsiteX4" fmla="*/ 515122 w 547401"/>
                <a:gd name="connsiteY4" fmla="*/ -305 h 64389"/>
                <a:gd name="connsiteX5" fmla="*/ 547316 w 547401"/>
                <a:gd name="connsiteY5" fmla="*/ 31889 h 64389"/>
                <a:gd name="connsiteX6" fmla="*/ 515122 w 547401"/>
                <a:gd name="connsiteY6" fmla="*/ 64084 h 6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401" h="64389">
                  <a:moveTo>
                    <a:pt x="515122" y="64084"/>
                  </a:moveTo>
                  <a:lnTo>
                    <a:pt x="32109" y="64084"/>
                  </a:lnTo>
                  <a:cubicBezTo>
                    <a:pt x="14326" y="64084"/>
                    <a:pt x="-85" y="49672"/>
                    <a:pt x="-85" y="31889"/>
                  </a:cubicBezTo>
                  <a:cubicBezTo>
                    <a:pt x="-85" y="14106"/>
                    <a:pt x="14326" y="-305"/>
                    <a:pt x="32109" y="-305"/>
                  </a:cubicBezTo>
                  <a:lnTo>
                    <a:pt x="515122" y="-305"/>
                  </a:lnTo>
                  <a:cubicBezTo>
                    <a:pt x="532905" y="-305"/>
                    <a:pt x="547316" y="14106"/>
                    <a:pt x="547316" y="31889"/>
                  </a:cubicBezTo>
                  <a:cubicBezTo>
                    <a:pt x="547316" y="49672"/>
                    <a:pt x="532905" y="64084"/>
                    <a:pt x="515122" y="64084"/>
                  </a:cubicBezTo>
                  <a:close/>
                </a:path>
              </a:pathLst>
            </a:custGeom>
            <a:grp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B44F7B68-9CC6-4E1D-5EA5-E0C43BD353D7}"/>
                </a:ext>
              </a:extLst>
            </p:cNvPr>
            <p:cNvSpPr/>
            <p:nvPr/>
          </p:nvSpPr>
          <p:spPr>
            <a:xfrm>
              <a:off x="5382768" y="3330511"/>
              <a:ext cx="64389" cy="322040"/>
            </a:xfrm>
            <a:custGeom>
              <a:avLst/>
              <a:gdLst>
                <a:gd name="connsiteX0" fmla="*/ 0 w 64389"/>
                <a:gd name="connsiteY0" fmla="*/ 0 h 322040"/>
                <a:gd name="connsiteX1" fmla="*/ 64389 w 64389"/>
                <a:gd name="connsiteY1" fmla="*/ 0 h 322040"/>
                <a:gd name="connsiteX2" fmla="*/ 64389 w 64389"/>
                <a:gd name="connsiteY2" fmla="*/ 322040 h 322040"/>
                <a:gd name="connsiteX3" fmla="*/ 0 w 64389"/>
                <a:gd name="connsiteY3" fmla="*/ 322040 h 322040"/>
              </a:gdLst>
              <a:ahLst/>
              <a:cxnLst>
                <a:cxn ang="0">
                  <a:pos x="connsiteX0" y="connsiteY0"/>
                </a:cxn>
                <a:cxn ang="0">
                  <a:pos x="connsiteX1" y="connsiteY1"/>
                </a:cxn>
                <a:cxn ang="0">
                  <a:pos x="connsiteX2" y="connsiteY2"/>
                </a:cxn>
                <a:cxn ang="0">
                  <a:pos x="connsiteX3" y="connsiteY3"/>
                </a:cxn>
              </a:cxnLst>
              <a:rect l="l" t="t" r="r" b="b"/>
              <a:pathLst>
                <a:path w="64389" h="322040">
                  <a:moveTo>
                    <a:pt x="0" y="0"/>
                  </a:moveTo>
                  <a:lnTo>
                    <a:pt x="64389" y="0"/>
                  </a:lnTo>
                  <a:lnTo>
                    <a:pt x="64389" y="322040"/>
                  </a:lnTo>
                  <a:lnTo>
                    <a:pt x="0" y="322040"/>
                  </a:lnTo>
                  <a:close/>
                </a:path>
              </a:pathLst>
            </a:custGeom>
            <a:grp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B542F6C5-DDAA-4C46-4FAC-36F39117FD15}"/>
                </a:ext>
              </a:extLst>
            </p:cNvPr>
            <p:cNvSpPr/>
            <p:nvPr/>
          </p:nvSpPr>
          <p:spPr>
            <a:xfrm>
              <a:off x="5581840" y="3330511"/>
              <a:ext cx="64388" cy="322040"/>
            </a:xfrm>
            <a:custGeom>
              <a:avLst/>
              <a:gdLst>
                <a:gd name="connsiteX0" fmla="*/ 0 w 64388"/>
                <a:gd name="connsiteY0" fmla="*/ 0 h 322040"/>
                <a:gd name="connsiteX1" fmla="*/ 64389 w 64388"/>
                <a:gd name="connsiteY1" fmla="*/ 0 h 322040"/>
                <a:gd name="connsiteX2" fmla="*/ 64389 w 64388"/>
                <a:gd name="connsiteY2" fmla="*/ 322040 h 322040"/>
                <a:gd name="connsiteX3" fmla="*/ 0 w 64388"/>
                <a:gd name="connsiteY3" fmla="*/ 322040 h 322040"/>
              </a:gdLst>
              <a:ahLst/>
              <a:cxnLst>
                <a:cxn ang="0">
                  <a:pos x="connsiteX0" y="connsiteY0"/>
                </a:cxn>
                <a:cxn ang="0">
                  <a:pos x="connsiteX1" y="connsiteY1"/>
                </a:cxn>
                <a:cxn ang="0">
                  <a:pos x="connsiteX2" y="connsiteY2"/>
                </a:cxn>
                <a:cxn ang="0">
                  <a:pos x="connsiteX3" y="connsiteY3"/>
                </a:cxn>
              </a:cxnLst>
              <a:rect l="l" t="t" r="r" b="b"/>
              <a:pathLst>
                <a:path w="64388" h="322040">
                  <a:moveTo>
                    <a:pt x="0" y="0"/>
                  </a:moveTo>
                  <a:lnTo>
                    <a:pt x="64389" y="0"/>
                  </a:lnTo>
                  <a:lnTo>
                    <a:pt x="64389" y="322040"/>
                  </a:lnTo>
                  <a:lnTo>
                    <a:pt x="0" y="322040"/>
                  </a:lnTo>
                  <a:close/>
                </a:path>
              </a:pathLst>
            </a:custGeom>
            <a:grpFill/>
            <a:ln w="9525" cap="flat">
              <a:noFill/>
              <a:prstDash val="solid"/>
              <a:miter/>
            </a:ln>
          </p:spPr>
          <p:txBody>
            <a:bodyPr rtlCol="0" anchor="ctr"/>
            <a:lstStyle/>
            <a:p>
              <a:endParaRPr lang="en-IN"/>
            </a:p>
          </p:txBody>
        </p:sp>
      </p:grpSp>
      <p:grpSp>
        <p:nvGrpSpPr>
          <p:cNvPr id="126" name="Group 125">
            <a:extLst>
              <a:ext uri="{FF2B5EF4-FFF2-40B4-BE49-F238E27FC236}">
                <a16:creationId xmlns:a16="http://schemas.microsoft.com/office/drawing/2014/main" xmlns="" id="{E980C0E4-E6B6-0972-EFB5-2313FDA04797}"/>
              </a:ext>
            </a:extLst>
          </p:cNvPr>
          <p:cNvGrpSpPr/>
          <p:nvPr/>
        </p:nvGrpSpPr>
        <p:grpSpPr>
          <a:xfrm>
            <a:off x="4166536" y="1669871"/>
            <a:ext cx="1996541" cy="1996766"/>
            <a:chOff x="5095868" y="2428643"/>
            <a:chExt cx="1996541" cy="1996766"/>
          </a:xfrm>
        </p:grpSpPr>
        <p:sp>
          <p:nvSpPr>
            <p:cNvPr id="86" name="Freeform: Shape 85">
              <a:extLst>
                <a:ext uri="{FF2B5EF4-FFF2-40B4-BE49-F238E27FC236}">
                  <a16:creationId xmlns:a16="http://schemas.microsoft.com/office/drawing/2014/main" xmlns="" id="{A559042F-D494-4A52-92DB-4B426B06B123}"/>
                </a:ext>
              </a:extLst>
            </p:cNvPr>
            <p:cNvSpPr/>
            <p:nvPr/>
          </p:nvSpPr>
          <p:spPr>
            <a:xfrm>
              <a:off x="5125398" y="2458122"/>
              <a:ext cx="709429" cy="1937664"/>
            </a:xfrm>
            <a:custGeom>
              <a:avLst/>
              <a:gdLst>
                <a:gd name="connsiteX0" fmla="*/ 641260 w 709429"/>
                <a:gd name="connsiteY0" fmla="*/ 176790 h 1937664"/>
                <a:gd name="connsiteX1" fmla="*/ 566956 w 709429"/>
                <a:gd name="connsiteY1" fmla="*/ 244046 h 1937664"/>
                <a:gd name="connsiteX2" fmla="*/ 566870 w 709429"/>
                <a:gd name="connsiteY2" fmla="*/ 247561 h 1937664"/>
                <a:gd name="connsiteX3" fmla="*/ 566870 w 709429"/>
                <a:gd name="connsiteY3" fmla="*/ 160979 h 1937664"/>
                <a:gd name="connsiteX4" fmla="*/ 499433 w 709429"/>
                <a:gd name="connsiteY4" fmla="*/ 88112 h 1937664"/>
                <a:gd name="connsiteX5" fmla="*/ 425214 w 709429"/>
                <a:gd name="connsiteY5" fmla="*/ 155664 h 1937664"/>
                <a:gd name="connsiteX6" fmla="*/ 425138 w 709429"/>
                <a:gd name="connsiteY6" fmla="*/ 158978 h 1937664"/>
                <a:gd name="connsiteX7" fmla="*/ 425138 w 709429"/>
                <a:gd name="connsiteY7" fmla="*/ 72301 h 1937664"/>
                <a:gd name="connsiteX8" fmla="*/ 357606 w 709429"/>
                <a:gd name="connsiteY8" fmla="*/ -470 h 1937664"/>
                <a:gd name="connsiteX9" fmla="*/ 283398 w 709429"/>
                <a:gd name="connsiteY9" fmla="*/ 66691 h 1937664"/>
                <a:gd name="connsiteX10" fmla="*/ 283311 w 709429"/>
                <a:gd name="connsiteY10" fmla="*/ 70301 h 1937664"/>
                <a:gd name="connsiteX11" fmla="*/ 283311 w 709429"/>
                <a:gd name="connsiteY11" fmla="*/ 158978 h 1937664"/>
                <a:gd name="connsiteX12" fmla="*/ 212332 w 709429"/>
                <a:gd name="connsiteY12" fmla="*/ 88036 h 1937664"/>
                <a:gd name="connsiteX13" fmla="*/ 209016 w 709429"/>
                <a:gd name="connsiteY13" fmla="*/ 88112 h 1937664"/>
                <a:gd name="connsiteX14" fmla="*/ 141483 w 709429"/>
                <a:gd name="connsiteY14" fmla="*/ 160979 h 1937664"/>
                <a:gd name="connsiteX15" fmla="*/ 141483 w 709429"/>
                <a:gd name="connsiteY15" fmla="*/ 425678 h 1937664"/>
                <a:gd name="connsiteX16" fmla="*/ 70592 w 709429"/>
                <a:gd name="connsiteY16" fmla="*/ 354841 h 1937664"/>
                <a:gd name="connsiteX17" fmla="*/ 67474 w 709429"/>
                <a:gd name="connsiteY17" fmla="*/ 354908 h 1937664"/>
                <a:gd name="connsiteX18" fmla="*/ -58 w 709429"/>
                <a:gd name="connsiteY18" fmla="*/ 427679 h 1937664"/>
                <a:gd name="connsiteX19" fmla="*/ -58 w 709429"/>
                <a:gd name="connsiteY19" fmla="*/ 764007 h 1937664"/>
                <a:gd name="connsiteX20" fmla="*/ 66617 w 709429"/>
                <a:gd name="connsiteY20" fmla="*/ 943363 h 1937664"/>
                <a:gd name="connsiteX21" fmla="*/ 138245 w 709429"/>
                <a:gd name="connsiteY21" fmla="*/ 1026420 h 1937664"/>
                <a:gd name="connsiteX22" fmla="*/ 98811 w 709429"/>
                <a:gd name="connsiteY22" fmla="*/ 1937105 h 1937664"/>
                <a:gd name="connsiteX23" fmla="*/ 691647 w 709429"/>
                <a:gd name="connsiteY23" fmla="*/ 1937105 h 1937664"/>
                <a:gd name="connsiteX24" fmla="*/ 652214 w 709429"/>
                <a:gd name="connsiteY24" fmla="*/ 1026420 h 1937664"/>
                <a:gd name="connsiteX25" fmla="*/ 680789 w 709429"/>
                <a:gd name="connsiteY25" fmla="*/ 946601 h 1937664"/>
                <a:gd name="connsiteX26" fmla="*/ 709364 w 709429"/>
                <a:gd name="connsiteY26" fmla="*/ 780009 h 1937664"/>
                <a:gd name="connsiteX27" fmla="*/ 709364 w 709429"/>
                <a:gd name="connsiteY27" fmla="*/ 249561 h 1937664"/>
                <a:gd name="connsiteX28" fmla="*/ 641260 w 709429"/>
                <a:gd name="connsiteY28" fmla="*/ 176790 h 193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09429" h="1937664">
                  <a:moveTo>
                    <a:pt x="641260" y="176790"/>
                  </a:moveTo>
                  <a:cubicBezTo>
                    <a:pt x="602170" y="174847"/>
                    <a:pt x="568908" y="204956"/>
                    <a:pt x="566956" y="244046"/>
                  </a:cubicBezTo>
                  <a:cubicBezTo>
                    <a:pt x="566898" y="245218"/>
                    <a:pt x="566870" y="246389"/>
                    <a:pt x="566870" y="247561"/>
                  </a:cubicBezTo>
                  <a:lnTo>
                    <a:pt x="566870" y="160979"/>
                  </a:lnTo>
                  <a:cubicBezTo>
                    <a:pt x="567260" y="122650"/>
                    <a:pt x="537676" y="90684"/>
                    <a:pt x="499433" y="88112"/>
                  </a:cubicBezTo>
                  <a:cubicBezTo>
                    <a:pt x="460285" y="86274"/>
                    <a:pt x="427062" y="116516"/>
                    <a:pt x="425214" y="155664"/>
                  </a:cubicBezTo>
                  <a:cubicBezTo>
                    <a:pt x="425166" y="156769"/>
                    <a:pt x="425138" y="157874"/>
                    <a:pt x="425138" y="158978"/>
                  </a:cubicBezTo>
                  <a:lnTo>
                    <a:pt x="425138" y="72301"/>
                  </a:lnTo>
                  <a:cubicBezTo>
                    <a:pt x="425519" y="33963"/>
                    <a:pt x="395868" y="2007"/>
                    <a:pt x="357606" y="-470"/>
                  </a:cubicBezTo>
                  <a:cubicBezTo>
                    <a:pt x="318568" y="-2413"/>
                    <a:pt x="285345" y="27648"/>
                    <a:pt x="283398" y="66691"/>
                  </a:cubicBezTo>
                  <a:cubicBezTo>
                    <a:pt x="283338" y="67891"/>
                    <a:pt x="283310" y="69101"/>
                    <a:pt x="283311" y="70301"/>
                  </a:cubicBezTo>
                  <a:lnTo>
                    <a:pt x="283311" y="158978"/>
                  </a:lnTo>
                  <a:cubicBezTo>
                    <a:pt x="283301" y="119783"/>
                    <a:pt x="251524" y="88027"/>
                    <a:pt x="212332" y="88036"/>
                  </a:cubicBezTo>
                  <a:cubicBezTo>
                    <a:pt x="211226" y="88036"/>
                    <a:pt x="210120" y="88055"/>
                    <a:pt x="209016" y="88112"/>
                  </a:cubicBezTo>
                  <a:cubicBezTo>
                    <a:pt x="170737" y="90637"/>
                    <a:pt x="141097" y="122621"/>
                    <a:pt x="141483" y="160979"/>
                  </a:cubicBezTo>
                  <a:lnTo>
                    <a:pt x="141483" y="425678"/>
                  </a:lnTo>
                  <a:cubicBezTo>
                    <a:pt x="141469" y="386540"/>
                    <a:pt x="109730" y="354822"/>
                    <a:pt x="70592" y="354841"/>
                  </a:cubicBezTo>
                  <a:cubicBezTo>
                    <a:pt x="69552" y="354841"/>
                    <a:pt x="68512" y="354860"/>
                    <a:pt x="67474" y="354908"/>
                  </a:cubicBezTo>
                  <a:cubicBezTo>
                    <a:pt x="29211" y="357384"/>
                    <a:pt x="-442" y="389341"/>
                    <a:pt x="-58" y="427679"/>
                  </a:cubicBezTo>
                  <a:lnTo>
                    <a:pt x="-58" y="764007"/>
                  </a:lnTo>
                  <a:cubicBezTo>
                    <a:pt x="-38" y="829853"/>
                    <a:pt x="23622" y="893499"/>
                    <a:pt x="66617" y="943363"/>
                  </a:cubicBezTo>
                  <a:lnTo>
                    <a:pt x="138245" y="1026420"/>
                  </a:lnTo>
                  <a:lnTo>
                    <a:pt x="98811" y="1937105"/>
                  </a:lnTo>
                  <a:lnTo>
                    <a:pt x="691647" y="1937105"/>
                  </a:lnTo>
                  <a:lnTo>
                    <a:pt x="652214" y="1026420"/>
                  </a:lnTo>
                  <a:lnTo>
                    <a:pt x="680789" y="946601"/>
                  </a:lnTo>
                  <a:cubicBezTo>
                    <a:pt x="699629" y="893080"/>
                    <a:pt x="709297" y="836749"/>
                    <a:pt x="709364" y="780009"/>
                  </a:cubicBezTo>
                  <a:lnTo>
                    <a:pt x="709364" y="249561"/>
                  </a:lnTo>
                  <a:cubicBezTo>
                    <a:pt x="709783" y="210994"/>
                    <a:pt x="679770" y="178924"/>
                    <a:pt x="641260" y="176790"/>
                  </a:cubicBezTo>
                  <a:close/>
                </a:path>
              </a:pathLst>
            </a:custGeom>
            <a:solidFill>
              <a:srgbClr val="F9A983"/>
            </a:solid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4AE32C3B-AA35-6C40-5F3D-A2222033863A}"/>
                </a:ext>
              </a:extLst>
            </p:cNvPr>
            <p:cNvSpPr/>
            <p:nvPr/>
          </p:nvSpPr>
          <p:spPr>
            <a:xfrm>
              <a:off x="6314027" y="2899314"/>
              <a:ext cx="748760" cy="126015"/>
            </a:xfrm>
            <a:custGeom>
              <a:avLst/>
              <a:gdLst>
                <a:gd name="connsiteX0" fmla="*/ 717171 w 748760"/>
                <a:gd name="connsiteY0" fmla="*/ 125456 h 126015"/>
                <a:gd name="connsiteX1" fmla="*/ 31371 w 748760"/>
                <a:gd name="connsiteY1" fmla="*/ 125456 h 126015"/>
                <a:gd name="connsiteX2" fmla="*/ -62 w 748760"/>
                <a:gd name="connsiteY2" fmla="*/ 93929 h 126015"/>
                <a:gd name="connsiteX3" fmla="*/ -62 w 748760"/>
                <a:gd name="connsiteY3" fmla="*/ 30873 h 126015"/>
                <a:gd name="connsiteX4" fmla="*/ 31371 w 748760"/>
                <a:gd name="connsiteY4" fmla="*/ -559 h 126015"/>
                <a:gd name="connsiteX5" fmla="*/ 717171 w 748760"/>
                <a:gd name="connsiteY5" fmla="*/ -559 h 126015"/>
                <a:gd name="connsiteX6" fmla="*/ 748698 w 748760"/>
                <a:gd name="connsiteY6" fmla="*/ 30873 h 126015"/>
                <a:gd name="connsiteX7" fmla="*/ 748698 w 748760"/>
                <a:gd name="connsiteY7" fmla="*/ 93929 h 126015"/>
                <a:gd name="connsiteX8" fmla="*/ 717171 w 748760"/>
                <a:gd name="connsiteY8" fmla="*/ 125456 h 126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760" h="126015">
                  <a:moveTo>
                    <a:pt x="717171" y="125456"/>
                  </a:moveTo>
                  <a:lnTo>
                    <a:pt x="31371" y="125456"/>
                  </a:lnTo>
                  <a:cubicBezTo>
                    <a:pt x="13997" y="125399"/>
                    <a:pt x="-62" y="111303"/>
                    <a:pt x="-62" y="93929"/>
                  </a:cubicBezTo>
                  <a:lnTo>
                    <a:pt x="-62" y="30873"/>
                  </a:lnTo>
                  <a:cubicBezTo>
                    <a:pt x="-62" y="13509"/>
                    <a:pt x="14007" y="-559"/>
                    <a:pt x="31371" y="-559"/>
                  </a:cubicBezTo>
                  <a:lnTo>
                    <a:pt x="717171" y="-559"/>
                  </a:lnTo>
                  <a:cubicBezTo>
                    <a:pt x="734544" y="-559"/>
                    <a:pt x="748641" y="13500"/>
                    <a:pt x="748698" y="30873"/>
                  </a:cubicBezTo>
                  <a:lnTo>
                    <a:pt x="748698" y="93929"/>
                  </a:lnTo>
                  <a:cubicBezTo>
                    <a:pt x="748698" y="111340"/>
                    <a:pt x="734582" y="125456"/>
                    <a:pt x="717171" y="125456"/>
                  </a:cubicBezTo>
                  <a:close/>
                </a:path>
              </a:pathLst>
            </a:custGeom>
            <a:solidFill>
              <a:srgbClr val="CC5500"/>
            </a:solidFill>
            <a:ln w="9525" cap="flat">
              <a:noFill/>
              <a:prstDash val="solid"/>
              <a:miter/>
            </a:ln>
          </p:spPr>
          <p:txBody>
            <a:bodyPr rtlCol="0" anchor="ctr"/>
            <a:lstStyle/>
            <a:p>
              <a:endParaRPr lang="en-IN" dirty="0"/>
            </a:p>
          </p:txBody>
        </p:sp>
        <p:sp>
          <p:nvSpPr>
            <p:cNvPr id="88" name="Freeform: Shape 87">
              <a:extLst>
                <a:ext uri="{FF2B5EF4-FFF2-40B4-BE49-F238E27FC236}">
                  <a16:creationId xmlns:a16="http://schemas.microsoft.com/office/drawing/2014/main" xmlns="" id="{1F243DF8-ECED-2B71-1795-5AF8F47E491C}"/>
                </a:ext>
              </a:extLst>
            </p:cNvPr>
            <p:cNvSpPr/>
            <p:nvPr/>
          </p:nvSpPr>
          <p:spPr>
            <a:xfrm>
              <a:off x="6373844" y="3025330"/>
              <a:ext cx="630269" cy="803624"/>
            </a:xfrm>
            <a:custGeom>
              <a:avLst/>
              <a:gdLst>
                <a:gd name="connsiteX0" fmla="*/ 0 w 630269"/>
                <a:gd name="connsiteY0" fmla="*/ 0 h 803624"/>
                <a:gd name="connsiteX1" fmla="*/ 630269 w 630269"/>
                <a:gd name="connsiteY1" fmla="*/ 0 h 803624"/>
                <a:gd name="connsiteX2" fmla="*/ 630269 w 630269"/>
                <a:gd name="connsiteY2" fmla="*/ 803624 h 803624"/>
                <a:gd name="connsiteX3" fmla="*/ 0 w 630269"/>
                <a:gd name="connsiteY3" fmla="*/ 803624 h 803624"/>
              </a:gdLst>
              <a:ahLst/>
              <a:cxnLst>
                <a:cxn ang="0">
                  <a:pos x="connsiteX0" y="connsiteY0"/>
                </a:cxn>
                <a:cxn ang="0">
                  <a:pos x="connsiteX1" y="connsiteY1"/>
                </a:cxn>
                <a:cxn ang="0">
                  <a:pos x="connsiteX2" y="connsiteY2"/>
                </a:cxn>
                <a:cxn ang="0">
                  <a:pos x="connsiteX3" y="connsiteY3"/>
                </a:cxn>
              </a:cxnLst>
              <a:rect l="l" t="t" r="r" b="b"/>
              <a:pathLst>
                <a:path w="630269" h="803624">
                  <a:moveTo>
                    <a:pt x="0" y="0"/>
                  </a:moveTo>
                  <a:lnTo>
                    <a:pt x="630269" y="0"/>
                  </a:lnTo>
                  <a:lnTo>
                    <a:pt x="630269" y="803624"/>
                  </a:lnTo>
                  <a:lnTo>
                    <a:pt x="0" y="803624"/>
                  </a:lnTo>
                  <a:close/>
                </a:path>
              </a:pathLst>
            </a:custGeom>
            <a:solidFill>
              <a:srgbClr val="FFFFFF"/>
            </a:solid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086EE40E-8020-A54C-5ED8-EE32A613EC64}"/>
                </a:ext>
              </a:extLst>
            </p:cNvPr>
            <p:cNvSpPr/>
            <p:nvPr/>
          </p:nvSpPr>
          <p:spPr>
            <a:xfrm>
              <a:off x="6543198" y="3025330"/>
              <a:ext cx="291464" cy="803624"/>
            </a:xfrm>
            <a:custGeom>
              <a:avLst/>
              <a:gdLst>
                <a:gd name="connsiteX0" fmla="*/ 0 w 291464"/>
                <a:gd name="connsiteY0" fmla="*/ 0 h 803624"/>
                <a:gd name="connsiteX1" fmla="*/ 291465 w 291464"/>
                <a:gd name="connsiteY1" fmla="*/ 0 h 803624"/>
                <a:gd name="connsiteX2" fmla="*/ 291465 w 291464"/>
                <a:gd name="connsiteY2" fmla="*/ 803624 h 803624"/>
                <a:gd name="connsiteX3" fmla="*/ 0 w 291464"/>
                <a:gd name="connsiteY3" fmla="*/ 803624 h 803624"/>
              </a:gdLst>
              <a:ahLst/>
              <a:cxnLst>
                <a:cxn ang="0">
                  <a:pos x="connsiteX0" y="connsiteY0"/>
                </a:cxn>
                <a:cxn ang="0">
                  <a:pos x="connsiteX1" y="connsiteY1"/>
                </a:cxn>
                <a:cxn ang="0">
                  <a:pos x="connsiteX2" y="connsiteY2"/>
                </a:cxn>
                <a:cxn ang="0">
                  <a:pos x="connsiteX3" y="connsiteY3"/>
                </a:cxn>
              </a:cxnLst>
              <a:rect l="l" t="t" r="r" b="b"/>
              <a:pathLst>
                <a:path w="291464" h="803624">
                  <a:moveTo>
                    <a:pt x="0" y="0"/>
                  </a:moveTo>
                  <a:lnTo>
                    <a:pt x="291465" y="0"/>
                  </a:lnTo>
                  <a:lnTo>
                    <a:pt x="291465" y="803624"/>
                  </a:lnTo>
                  <a:lnTo>
                    <a:pt x="0" y="803624"/>
                  </a:lnTo>
                  <a:close/>
                </a:path>
              </a:pathLst>
            </a:custGeom>
            <a:solidFill>
              <a:srgbClr val="F9A983"/>
            </a:solidFill>
            <a:ln w="9525" cap="flat">
              <a:noFill/>
              <a:prstDash val="solid"/>
              <a:miter/>
            </a:ln>
          </p:spPr>
          <p:txBody>
            <a:bodyPr rtlCol="0" anchor="ctr"/>
            <a:lstStyle/>
            <a:p>
              <a:endParaRPr lang="en-IN"/>
            </a:p>
          </p:txBody>
        </p:sp>
        <p:sp>
          <p:nvSpPr>
            <p:cNvPr id="90" name="Freeform: Shape 89">
              <a:extLst>
                <a:ext uri="{FF2B5EF4-FFF2-40B4-BE49-F238E27FC236}">
                  <a16:creationId xmlns:a16="http://schemas.microsoft.com/office/drawing/2014/main" xmlns="" id="{EA6442B9-CE63-7C52-AFF3-02C4E1CCA418}"/>
                </a:ext>
              </a:extLst>
            </p:cNvPr>
            <p:cNvSpPr/>
            <p:nvPr/>
          </p:nvSpPr>
          <p:spPr>
            <a:xfrm>
              <a:off x="6314027" y="3828859"/>
              <a:ext cx="748760" cy="125920"/>
            </a:xfrm>
            <a:custGeom>
              <a:avLst/>
              <a:gdLst>
                <a:gd name="connsiteX0" fmla="*/ 717171 w 748760"/>
                <a:gd name="connsiteY0" fmla="*/ -559 h 125920"/>
                <a:gd name="connsiteX1" fmla="*/ 31371 w 748760"/>
                <a:gd name="connsiteY1" fmla="*/ -559 h 125920"/>
                <a:gd name="connsiteX2" fmla="*/ -62 w 748760"/>
                <a:gd name="connsiteY2" fmla="*/ 30969 h 125920"/>
                <a:gd name="connsiteX3" fmla="*/ -62 w 748760"/>
                <a:gd name="connsiteY3" fmla="*/ 93833 h 125920"/>
                <a:gd name="connsiteX4" fmla="*/ 31371 w 748760"/>
                <a:gd name="connsiteY4" fmla="*/ 125361 h 125920"/>
                <a:gd name="connsiteX5" fmla="*/ 717171 w 748760"/>
                <a:gd name="connsiteY5" fmla="*/ 125361 h 125920"/>
                <a:gd name="connsiteX6" fmla="*/ 748698 w 748760"/>
                <a:gd name="connsiteY6" fmla="*/ 93833 h 125920"/>
                <a:gd name="connsiteX7" fmla="*/ 748698 w 748760"/>
                <a:gd name="connsiteY7" fmla="*/ 30969 h 125920"/>
                <a:gd name="connsiteX8" fmla="*/ 717171 w 748760"/>
                <a:gd name="connsiteY8" fmla="*/ -559 h 12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760" h="125920">
                  <a:moveTo>
                    <a:pt x="717171" y="-559"/>
                  </a:moveTo>
                  <a:lnTo>
                    <a:pt x="31371" y="-559"/>
                  </a:lnTo>
                  <a:cubicBezTo>
                    <a:pt x="13997" y="-502"/>
                    <a:pt x="-62" y="13595"/>
                    <a:pt x="-62" y="30969"/>
                  </a:cubicBezTo>
                  <a:lnTo>
                    <a:pt x="-62" y="93833"/>
                  </a:lnTo>
                  <a:cubicBezTo>
                    <a:pt x="-62" y="111207"/>
                    <a:pt x="13997" y="125313"/>
                    <a:pt x="31371" y="125361"/>
                  </a:cubicBezTo>
                  <a:lnTo>
                    <a:pt x="717171" y="125361"/>
                  </a:lnTo>
                  <a:cubicBezTo>
                    <a:pt x="734582" y="125361"/>
                    <a:pt x="748698" y="111245"/>
                    <a:pt x="748698" y="93833"/>
                  </a:cubicBezTo>
                  <a:lnTo>
                    <a:pt x="748698" y="30969"/>
                  </a:lnTo>
                  <a:cubicBezTo>
                    <a:pt x="748698" y="13557"/>
                    <a:pt x="734582" y="-559"/>
                    <a:pt x="717171" y="-559"/>
                  </a:cubicBezTo>
                  <a:close/>
                </a:path>
              </a:pathLst>
            </a:custGeom>
            <a:solidFill>
              <a:srgbClr val="CC5500"/>
            </a:solidFill>
            <a:ln w="9525" cap="flat">
              <a:noFill/>
              <a:prstDash val="solid"/>
              <a:miter/>
            </a:ln>
          </p:spPr>
          <p:txBody>
            <a:bodyPr rtlCol="0" anchor="ctr"/>
            <a:lstStyle/>
            <a:p>
              <a:endParaRPr lang="en-IN"/>
            </a:p>
          </p:txBody>
        </p:sp>
        <p:sp>
          <p:nvSpPr>
            <p:cNvPr id="91" name="Freeform: Shape 90">
              <a:extLst>
                <a:ext uri="{FF2B5EF4-FFF2-40B4-BE49-F238E27FC236}">
                  <a16:creationId xmlns:a16="http://schemas.microsoft.com/office/drawing/2014/main" xmlns="" id="{F4DD76D8-182E-EF93-1106-AA38B7010587}"/>
                </a:ext>
              </a:extLst>
            </p:cNvPr>
            <p:cNvSpPr/>
            <p:nvPr/>
          </p:nvSpPr>
          <p:spPr>
            <a:xfrm>
              <a:off x="6625970" y="2773203"/>
              <a:ext cx="126015" cy="126110"/>
            </a:xfrm>
            <a:custGeom>
              <a:avLst/>
              <a:gdLst>
                <a:gd name="connsiteX0" fmla="*/ 125954 w 126015"/>
                <a:gd name="connsiteY0" fmla="*/ 125552 h 126110"/>
                <a:gd name="connsiteX1" fmla="*/ -62 w 126015"/>
                <a:gd name="connsiteY1" fmla="*/ 125552 h 126110"/>
                <a:gd name="connsiteX2" fmla="*/ -62 w 126015"/>
                <a:gd name="connsiteY2" fmla="*/ 30969 h 126110"/>
                <a:gd name="connsiteX3" fmla="*/ 31466 w 126015"/>
                <a:gd name="connsiteY3" fmla="*/ -559 h 126110"/>
                <a:gd name="connsiteX4" fmla="*/ 94426 w 126015"/>
                <a:gd name="connsiteY4" fmla="*/ -559 h 126110"/>
                <a:gd name="connsiteX5" fmla="*/ 125954 w 126015"/>
                <a:gd name="connsiteY5" fmla="*/ 30969 h 126110"/>
                <a:gd name="connsiteX6" fmla="*/ 125954 w 126015"/>
                <a:gd name="connsiteY6" fmla="*/ 125552 h 126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015" h="126110">
                  <a:moveTo>
                    <a:pt x="125954" y="125552"/>
                  </a:moveTo>
                  <a:lnTo>
                    <a:pt x="-62" y="125552"/>
                  </a:lnTo>
                  <a:lnTo>
                    <a:pt x="-62" y="30969"/>
                  </a:lnTo>
                  <a:cubicBezTo>
                    <a:pt x="-62" y="13557"/>
                    <a:pt x="14054" y="-559"/>
                    <a:pt x="31466" y="-559"/>
                  </a:cubicBezTo>
                  <a:lnTo>
                    <a:pt x="94426" y="-559"/>
                  </a:lnTo>
                  <a:cubicBezTo>
                    <a:pt x="111838" y="-559"/>
                    <a:pt x="125954" y="13557"/>
                    <a:pt x="125954" y="30969"/>
                  </a:cubicBezTo>
                  <a:lnTo>
                    <a:pt x="125954" y="125552"/>
                  </a:lnTo>
                  <a:close/>
                </a:path>
              </a:pathLst>
            </a:custGeom>
            <a:solidFill>
              <a:srgbClr val="F9A983"/>
            </a:solidFill>
            <a:ln w="9525" cap="flat">
              <a:noFill/>
              <a:prstDash val="solid"/>
              <a:miter/>
            </a:ln>
          </p:spPr>
          <p:txBody>
            <a:bodyPr rtlCol="0" anchor="ctr"/>
            <a:lstStyle/>
            <a:p>
              <a:endParaRPr lang="en-IN"/>
            </a:p>
          </p:txBody>
        </p:sp>
        <p:sp>
          <p:nvSpPr>
            <p:cNvPr id="92" name="Freeform: Shape 91">
              <a:extLst>
                <a:ext uri="{FF2B5EF4-FFF2-40B4-BE49-F238E27FC236}">
                  <a16:creationId xmlns:a16="http://schemas.microsoft.com/office/drawing/2014/main" xmlns="" id="{4EFDDF78-2726-7379-9D42-A9E05B670581}"/>
                </a:ext>
              </a:extLst>
            </p:cNvPr>
            <p:cNvSpPr/>
            <p:nvPr/>
          </p:nvSpPr>
          <p:spPr>
            <a:xfrm>
              <a:off x="6625970" y="3954970"/>
              <a:ext cx="126015" cy="126015"/>
            </a:xfrm>
            <a:custGeom>
              <a:avLst/>
              <a:gdLst>
                <a:gd name="connsiteX0" fmla="*/ 125954 w 126015"/>
                <a:gd name="connsiteY0" fmla="*/ -559 h 126015"/>
                <a:gd name="connsiteX1" fmla="*/ -62 w 126015"/>
                <a:gd name="connsiteY1" fmla="*/ -559 h 126015"/>
                <a:gd name="connsiteX2" fmla="*/ -62 w 126015"/>
                <a:gd name="connsiteY2" fmla="*/ 93929 h 126015"/>
                <a:gd name="connsiteX3" fmla="*/ 31466 w 126015"/>
                <a:gd name="connsiteY3" fmla="*/ 125456 h 126015"/>
                <a:gd name="connsiteX4" fmla="*/ 94426 w 126015"/>
                <a:gd name="connsiteY4" fmla="*/ 125456 h 126015"/>
                <a:gd name="connsiteX5" fmla="*/ 125954 w 126015"/>
                <a:gd name="connsiteY5" fmla="*/ 93929 h 126015"/>
                <a:gd name="connsiteX6" fmla="*/ 125954 w 126015"/>
                <a:gd name="connsiteY6" fmla="*/ -559 h 126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015" h="126015">
                  <a:moveTo>
                    <a:pt x="125954" y="-559"/>
                  </a:moveTo>
                  <a:lnTo>
                    <a:pt x="-62" y="-559"/>
                  </a:lnTo>
                  <a:lnTo>
                    <a:pt x="-62" y="93929"/>
                  </a:lnTo>
                  <a:cubicBezTo>
                    <a:pt x="-62" y="111340"/>
                    <a:pt x="14054" y="125456"/>
                    <a:pt x="31466" y="125456"/>
                  </a:cubicBezTo>
                  <a:lnTo>
                    <a:pt x="94426" y="125456"/>
                  </a:lnTo>
                  <a:cubicBezTo>
                    <a:pt x="111838" y="125456"/>
                    <a:pt x="125954" y="111340"/>
                    <a:pt x="125954" y="93929"/>
                  </a:cubicBezTo>
                  <a:lnTo>
                    <a:pt x="125954" y="-559"/>
                  </a:lnTo>
                  <a:close/>
                </a:path>
              </a:pathLst>
            </a:custGeom>
            <a:solidFill>
              <a:srgbClr val="F9A983"/>
            </a:solidFill>
            <a:ln w="9525" cap="flat">
              <a:noFill/>
              <a:prstDash val="solid"/>
              <a:miter/>
            </a:ln>
          </p:spPr>
          <p:txBody>
            <a:bodyPr rtlCol="0" anchor="ctr"/>
            <a:lstStyle/>
            <a:p>
              <a:endParaRPr lang="en-IN"/>
            </a:p>
          </p:txBody>
        </p:sp>
        <p:sp>
          <p:nvSpPr>
            <p:cNvPr id="93" name="Freeform: Shape 92">
              <a:extLst>
                <a:ext uri="{FF2B5EF4-FFF2-40B4-BE49-F238E27FC236}">
                  <a16:creationId xmlns:a16="http://schemas.microsoft.com/office/drawing/2014/main" xmlns="" id="{1CFCEA71-7F57-2A1B-AD2C-24DBB3B9268A}"/>
                </a:ext>
              </a:extLst>
            </p:cNvPr>
            <p:cNvSpPr/>
            <p:nvPr/>
          </p:nvSpPr>
          <p:spPr>
            <a:xfrm>
              <a:off x="6157150" y="2552604"/>
              <a:ext cx="315185" cy="189547"/>
            </a:xfrm>
            <a:custGeom>
              <a:avLst/>
              <a:gdLst>
                <a:gd name="connsiteX0" fmla="*/ 275687 w 315185"/>
                <a:gd name="connsiteY0" fmla="*/ 188989 h 189547"/>
                <a:gd name="connsiteX1" fmla="*/ 39372 w 315185"/>
                <a:gd name="connsiteY1" fmla="*/ 188989 h 189547"/>
                <a:gd name="connsiteX2" fmla="*/ -62 w 315185"/>
                <a:gd name="connsiteY2" fmla="*/ 149650 h 189547"/>
                <a:gd name="connsiteX3" fmla="*/ -62 w 315185"/>
                <a:gd name="connsiteY3" fmla="*/ 38875 h 189547"/>
                <a:gd name="connsiteX4" fmla="*/ 39372 w 315185"/>
                <a:gd name="connsiteY4" fmla="*/ -559 h 189547"/>
                <a:gd name="connsiteX5" fmla="*/ 275687 w 315185"/>
                <a:gd name="connsiteY5" fmla="*/ -559 h 189547"/>
                <a:gd name="connsiteX6" fmla="*/ 315121 w 315185"/>
                <a:gd name="connsiteY6" fmla="*/ 38875 h 189547"/>
                <a:gd name="connsiteX7" fmla="*/ 315121 w 315185"/>
                <a:gd name="connsiteY7" fmla="*/ 149174 h 189547"/>
                <a:gd name="connsiteX8" fmla="*/ 276259 w 315185"/>
                <a:gd name="connsiteY8" fmla="*/ 188989 h 189547"/>
                <a:gd name="connsiteX9" fmla="*/ 275687 w 315185"/>
                <a:gd name="connsiteY9" fmla="*/ 188989 h 189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185" h="189547">
                  <a:moveTo>
                    <a:pt x="275687" y="188989"/>
                  </a:moveTo>
                  <a:lnTo>
                    <a:pt x="39372" y="188989"/>
                  </a:lnTo>
                  <a:cubicBezTo>
                    <a:pt x="17626" y="188989"/>
                    <a:pt x="-5" y="171396"/>
                    <a:pt x="-62" y="149650"/>
                  </a:cubicBezTo>
                  <a:lnTo>
                    <a:pt x="-62" y="38875"/>
                  </a:lnTo>
                  <a:cubicBezTo>
                    <a:pt x="-62" y="17100"/>
                    <a:pt x="17598" y="-559"/>
                    <a:pt x="39372" y="-559"/>
                  </a:cubicBezTo>
                  <a:lnTo>
                    <a:pt x="275687" y="-559"/>
                  </a:lnTo>
                  <a:cubicBezTo>
                    <a:pt x="297461" y="-559"/>
                    <a:pt x="315121" y="17091"/>
                    <a:pt x="315121" y="38875"/>
                  </a:cubicBezTo>
                  <a:lnTo>
                    <a:pt x="315121" y="149174"/>
                  </a:lnTo>
                  <a:cubicBezTo>
                    <a:pt x="315387" y="170901"/>
                    <a:pt x="297985" y="188722"/>
                    <a:pt x="276259" y="188989"/>
                  </a:cubicBezTo>
                  <a:cubicBezTo>
                    <a:pt x="276068" y="188989"/>
                    <a:pt x="275877" y="188989"/>
                    <a:pt x="275687" y="188989"/>
                  </a:cubicBezTo>
                  <a:close/>
                </a:path>
              </a:pathLst>
            </a:custGeom>
            <a:solidFill>
              <a:srgbClr val="F9A983"/>
            </a:solidFill>
            <a:ln w="9525" cap="flat">
              <a:noFill/>
              <a:prstDash val="solid"/>
              <a:miter/>
            </a:ln>
          </p:spPr>
          <p:txBody>
            <a:bodyPr rtlCol="0" anchor="ctr"/>
            <a:lstStyle/>
            <a:p>
              <a:endParaRPr lang="en-IN"/>
            </a:p>
          </p:txBody>
        </p:sp>
        <p:sp>
          <p:nvSpPr>
            <p:cNvPr id="94" name="Freeform: Shape 93">
              <a:extLst>
                <a:ext uri="{FF2B5EF4-FFF2-40B4-BE49-F238E27FC236}">
                  <a16:creationId xmlns:a16="http://schemas.microsoft.com/office/drawing/2014/main" xmlns="" id="{22859F9F-6F1E-D6FD-042B-7C85E64E25AF}"/>
                </a:ext>
              </a:extLst>
            </p:cNvPr>
            <p:cNvSpPr/>
            <p:nvPr/>
          </p:nvSpPr>
          <p:spPr>
            <a:xfrm>
              <a:off x="6157150" y="4207097"/>
              <a:ext cx="315182" cy="189071"/>
            </a:xfrm>
            <a:custGeom>
              <a:avLst/>
              <a:gdLst>
                <a:gd name="connsiteX0" fmla="*/ 275687 w 315182"/>
                <a:gd name="connsiteY0" fmla="*/ -559 h 189071"/>
                <a:gd name="connsiteX1" fmla="*/ 39372 w 315182"/>
                <a:gd name="connsiteY1" fmla="*/ -559 h 189071"/>
                <a:gd name="connsiteX2" fmla="*/ -62 w 315182"/>
                <a:gd name="connsiteY2" fmla="*/ 38779 h 189071"/>
                <a:gd name="connsiteX3" fmla="*/ -62 w 315182"/>
                <a:gd name="connsiteY3" fmla="*/ 149079 h 189071"/>
                <a:gd name="connsiteX4" fmla="*/ 39372 w 315182"/>
                <a:gd name="connsiteY4" fmla="*/ 188512 h 189071"/>
                <a:gd name="connsiteX5" fmla="*/ 275687 w 315182"/>
                <a:gd name="connsiteY5" fmla="*/ 188512 h 189071"/>
                <a:gd name="connsiteX6" fmla="*/ 315121 w 315182"/>
                <a:gd name="connsiteY6" fmla="*/ 149079 h 189071"/>
                <a:gd name="connsiteX7" fmla="*/ 315121 w 315182"/>
                <a:gd name="connsiteY7" fmla="*/ 38779 h 189071"/>
                <a:gd name="connsiteX8" fmla="*/ 275782 w 315182"/>
                <a:gd name="connsiteY8" fmla="*/ -559 h 189071"/>
                <a:gd name="connsiteX9" fmla="*/ 275687 w 315182"/>
                <a:gd name="connsiteY9" fmla="*/ -559 h 189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182" h="189071">
                  <a:moveTo>
                    <a:pt x="275687" y="-559"/>
                  </a:moveTo>
                  <a:lnTo>
                    <a:pt x="39372" y="-559"/>
                  </a:lnTo>
                  <a:cubicBezTo>
                    <a:pt x="17626" y="-559"/>
                    <a:pt x="-5" y="17033"/>
                    <a:pt x="-62" y="38779"/>
                  </a:cubicBezTo>
                  <a:lnTo>
                    <a:pt x="-62" y="149079"/>
                  </a:lnTo>
                  <a:cubicBezTo>
                    <a:pt x="-62" y="170853"/>
                    <a:pt x="17598" y="188512"/>
                    <a:pt x="39372" y="188512"/>
                  </a:cubicBezTo>
                  <a:lnTo>
                    <a:pt x="275687" y="188512"/>
                  </a:lnTo>
                  <a:cubicBezTo>
                    <a:pt x="297461" y="188512"/>
                    <a:pt x="315121" y="170862"/>
                    <a:pt x="315121" y="149079"/>
                  </a:cubicBezTo>
                  <a:lnTo>
                    <a:pt x="315121" y="38779"/>
                  </a:lnTo>
                  <a:cubicBezTo>
                    <a:pt x="315121" y="17053"/>
                    <a:pt x="297509" y="-559"/>
                    <a:pt x="275782" y="-559"/>
                  </a:cubicBezTo>
                  <a:cubicBezTo>
                    <a:pt x="275754" y="-559"/>
                    <a:pt x="275716" y="-559"/>
                    <a:pt x="275687" y="-559"/>
                  </a:cubicBezTo>
                  <a:close/>
                </a:path>
              </a:pathLst>
            </a:custGeom>
            <a:solidFill>
              <a:srgbClr val="FFFFFF"/>
            </a:solidFill>
            <a:ln w="9525" cap="flat">
              <a:noFill/>
              <a:prstDash val="solid"/>
              <a:miter/>
            </a:ln>
          </p:spPr>
          <p:txBody>
            <a:bodyPr rtlCol="0" anchor="ctr"/>
            <a:lstStyle/>
            <a:p>
              <a:endParaRPr lang="en-IN"/>
            </a:p>
          </p:txBody>
        </p:sp>
        <p:sp>
          <p:nvSpPr>
            <p:cNvPr id="95" name="Freeform: Shape 94">
              <a:extLst>
                <a:ext uri="{FF2B5EF4-FFF2-40B4-BE49-F238E27FC236}">
                  <a16:creationId xmlns:a16="http://schemas.microsoft.com/office/drawing/2014/main" xmlns="" id="{2766B3EC-26E5-7AD7-AC45-4FC077891DC8}"/>
                </a:ext>
              </a:extLst>
            </p:cNvPr>
            <p:cNvSpPr/>
            <p:nvPr/>
          </p:nvSpPr>
          <p:spPr>
            <a:xfrm>
              <a:off x="6811137" y="4112609"/>
              <a:ext cx="252031" cy="252031"/>
            </a:xfrm>
            <a:custGeom>
              <a:avLst/>
              <a:gdLst>
                <a:gd name="connsiteX0" fmla="*/ 252031 w 252031"/>
                <a:gd name="connsiteY0" fmla="*/ 126016 h 252031"/>
                <a:gd name="connsiteX1" fmla="*/ 126016 w 252031"/>
                <a:gd name="connsiteY1" fmla="*/ 252031 h 252031"/>
                <a:gd name="connsiteX2" fmla="*/ 0 w 252031"/>
                <a:gd name="connsiteY2" fmla="*/ 126016 h 252031"/>
                <a:gd name="connsiteX3" fmla="*/ 126016 w 252031"/>
                <a:gd name="connsiteY3" fmla="*/ 0 h 252031"/>
                <a:gd name="connsiteX4" fmla="*/ 252031 w 252031"/>
                <a:gd name="connsiteY4" fmla="*/ 126016 h 25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031" h="252031">
                  <a:moveTo>
                    <a:pt x="252031" y="126016"/>
                  </a:moveTo>
                  <a:cubicBezTo>
                    <a:pt x="252031" y="195612"/>
                    <a:pt x="195612" y="252031"/>
                    <a:pt x="126016" y="252031"/>
                  </a:cubicBezTo>
                  <a:cubicBezTo>
                    <a:pt x="56419" y="252031"/>
                    <a:pt x="0" y="195612"/>
                    <a:pt x="0" y="126016"/>
                  </a:cubicBezTo>
                  <a:cubicBezTo>
                    <a:pt x="0" y="56419"/>
                    <a:pt x="56419" y="0"/>
                    <a:pt x="126016" y="0"/>
                  </a:cubicBezTo>
                  <a:cubicBezTo>
                    <a:pt x="195612" y="0"/>
                    <a:pt x="252031" y="56419"/>
                    <a:pt x="252031" y="126016"/>
                  </a:cubicBezTo>
                  <a:close/>
                </a:path>
              </a:pathLst>
            </a:custGeom>
            <a:solidFill>
              <a:srgbClr val="F9A983"/>
            </a:solidFill>
            <a:ln w="9525" cap="flat">
              <a:noFill/>
              <a:prstDash val="solid"/>
              <a:miter/>
            </a:ln>
          </p:spPr>
          <p:txBody>
            <a:bodyPr rtlCol="0" anchor="ctr"/>
            <a:lstStyle/>
            <a:p>
              <a:endParaRPr lang="en-IN"/>
            </a:p>
          </p:txBody>
        </p:sp>
        <p:sp>
          <p:nvSpPr>
            <p:cNvPr id="96" name="Freeform: Shape 95">
              <a:extLst>
                <a:ext uri="{FF2B5EF4-FFF2-40B4-BE49-F238E27FC236}">
                  <a16:creationId xmlns:a16="http://schemas.microsoft.com/office/drawing/2014/main" xmlns="" id="{7EF818CD-73A7-0ED5-DDC4-42E9D58635CC}"/>
                </a:ext>
              </a:extLst>
            </p:cNvPr>
            <p:cNvSpPr/>
            <p:nvPr/>
          </p:nvSpPr>
          <p:spPr>
            <a:xfrm>
              <a:off x="5195002" y="3852347"/>
              <a:ext cx="80800" cy="573062"/>
            </a:xfrm>
            <a:custGeom>
              <a:avLst/>
              <a:gdLst>
                <a:gd name="connsiteX0" fmla="*/ 29207 w 80800"/>
                <a:gd name="connsiteY0" fmla="*/ 572503 h 573062"/>
                <a:gd name="connsiteX1" fmla="*/ 27969 w 80800"/>
                <a:gd name="connsiteY1" fmla="*/ 572503 h 573062"/>
                <a:gd name="connsiteX2" fmla="*/ -36 w 80800"/>
                <a:gd name="connsiteY2" fmla="*/ 542072 h 573062"/>
                <a:gd name="connsiteX3" fmla="*/ -34 w 80800"/>
                <a:gd name="connsiteY3" fmla="*/ 542024 h 573062"/>
                <a:gd name="connsiteX4" fmla="*/ 22349 w 80800"/>
                <a:gd name="connsiteY4" fmla="*/ 26340 h 573062"/>
                <a:gd name="connsiteX5" fmla="*/ 53845 w 80800"/>
                <a:gd name="connsiteY5" fmla="*/ -463 h 573062"/>
                <a:gd name="connsiteX6" fmla="*/ 80738 w 80800"/>
                <a:gd name="connsiteY6" fmla="*/ 28912 h 573062"/>
                <a:gd name="connsiteX7" fmla="*/ 58449 w 80800"/>
                <a:gd name="connsiteY7" fmla="*/ 544595 h 573062"/>
                <a:gd name="connsiteX8" fmla="*/ 29207 w 80800"/>
                <a:gd name="connsiteY8" fmla="*/ 572503 h 5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800" h="573062">
                  <a:moveTo>
                    <a:pt x="29207" y="572503"/>
                  </a:moveTo>
                  <a:lnTo>
                    <a:pt x="27969" y="572503"/>
                  </a:lnTo>
                  <a:cubicBezTo>
                    <a:pt x="11833" y="571837"/>
                    <a:pt x="-705" y="558216"/>
                    <a:pt x="-36" y="542072"/>
                  </a:cubicBezTo>
                  <a:cubicBezTo>
                    <a:pt x="-36" y="542062"/>
                    <a:pt x="-35" y="542042"/>
                    <a:pt x="-34" y="542024"/>
                  </a:cubicBezTo>
                  <a:lnTo>
                    <a:pt x="22349" y="26340"/>
                  </a:lnTo>
                  <a:cubicBezTo>
                    <a:pt x="23646" y="10243"/>
                    <a:pt x="37747" y="-1759"/>
                    <a:pt x="53845" y="-463"/>
                  </a:cubicBezTo>
                  <a:cubicBezTo>
                    <a:pt x="69121" y="775"/>
                    <a:pt x="80855" y="13586"/>
                    <a:pt x="80738" y="28912"/>
                  </a:cubicBezTo>
                  <a:lnTo>
                    <a:pt x="58449" y="544595"/>
                  </a:lnTo>
                  <a:cubicBezTo>
                    <a:pt x="57688" y="560197"/>
                    <a:pt x="44831" y="572475"/>
                    <a:pt x="29207" y="572503"/>
                  </a:cubicBezTo>
                  <a:close/>
                </a:path>
              </a:pathLst>
            </a:custGeom>
            <a:solidFill>
              <a:srgbClr val="CC5500"/>
            </a:solidFill>
            <a:ln w="9525" cap="flat">
              <a:noFill/>
              <a:prstDash val="solid"/>
              <a:miter/>
            </a:ln>
          </p:spPr>
          <p:txBody>
            <a:bodyPr rtlCol="0" anchor="ctr"/>
            <a:lstStyle/>
            <a:p>
              <a:endParaRPr lang="en-IN" dirty="0"/>
            </a:p>
          </p:txBody>
        </p:sp>
        <p:sp>
          <p:nvSpPr>
            <p:cNvPr id="97" name="Freeform: Shape 96">
              <a:extLst>
                <a:ext uri="{FF2B5EF4-FFF2-40B4-BE49-F238E27FC236}">
                  <a16:creationId xmlns:a16="http://schemas.microsoft.com/office/drawing/2014/main" xmlns="" id="{8564B04A-EFA7-4098-E4FF-8C59ECC1F353}"/>
                </a:ext>
              </a:extLst>
            </p:cNvPr>
            <p:cNvSpPr/>
            <p:nvPr/>
          </p:nvSpPr>
          <p:spPr>
            <a:xfrm>
              <a:off x="5095868" y="2428643"/>
              <a:ext cx="767443" cy="1996766"/>
            </a:xfrm>
            <a:custGeom>
              <a:avLst/>
              <a:gdLst>
                <a:gd name="connsiteX0" fmla="*/ 721178 w 767443"/>
                <a:gd name="connsiteY0" fmla="*/ 1996208 h 1996766"/>
                <a:gd name="connsiteX1" fmla="*/ 691936 w 767443"/>
                <a:gd name="connsiteY1" fmla="*/ 1968205 h 1996766"/>
                <a:gd name="connsiteX2" fmla="*/ 652598 w 767443"/>
                <a:gd name="connsiteY2" fmla="*/ 1057519 h 1996766"/>
                <a:gd name="connsiteX3" fmla="*/ 654217 w 767443"/>
                <a:gd name="connsiteY3" fmla="*/ 1046566 h 1996766"/>
                <a:gd name="connsiteX4" fmla="*/ 682220 w 767443"/>
                <a:gd name="connsiteY4" fmla="*/ 966746 h 1996766"/>
                <a:gd name="connsiteX5" fmla="*/ 708986 w 767443"/>
                <a:gd name="connsiteY5" fmla="*/ 809869 h 1996766"/>
                <a:gd name="connsiteX6" fmla="*/ 708986 w 767443"/>
                <a:gd name="connsiteY6" fmla="*/ 279041 h 1996766"/>
                <a:gd name="connsiteX7" fmla="*/ 669457 w 767443"/>
                <a:gd name="connsiteY7" fmla="*/ 235416 h 1996766"/>
                <a:gd name="connsiteX8" fmla="*/ 625689 w 767443"/>
                <a:gd name="connsiteY8" fmla="*/ 275183 h 1996766"/>
                <a:gd name="connsiteX9" fmla="*/ 625642 w 767443"/>
                <a:gd name="connsiteY9" fmla="*/ 277040 h 1996766"/>
                <a:gd name="connsiteX10" fmla="*/ 596400 w 767443"/>
                <a:gd name="connsiteY10" fmla="*/ 306282 h 1996766"/>
                <a:gd name="connsiteX11" fmla="*/ 567158 w 767443"/>
                <a:gd name="connsiteY11" fmla="*/ 277040 h 1996766"/>
                <a:gd name="connsiteX12" fmla="*/ 567158 w 767443"/>
                <a:gd name="connsiteY12" fmla="*/ 190363 h 1996766"/>
                <a:gd name="connsiteX13" fmla="*/ 527630 w 767443"/>
                <a:gd name="connsiteY13" fmla="*/ 146834 h 1996766"/>
                <a:gd name="connsiteX14" fmla="*/ 483957 w 767443"/>
                <a:gd name="connsiteY14" fmla="*/ 186505 h 1996766"/>
                <a:gd name="connsiteX15" fmla="*/ 483910 w 767443"/>
                <a:gd name="connsiteY15" fmla="*/ 188458 h 1996766"/>
                <a:gd name="connsiteX16" fmla="*/ 454668 w 767443"/>
                <a:gd name="connsiteY16" fmla="*/ 217700 h 1996766"/>
                <a:gd name="connsiteX17" fmla="*/ 425426 w 767443"/>
                <a:gd name="connsiteY17" fmla="*/ 188458 h 1996766"/>
                <a:gd name="connsiteX18" fmla="*/ 425426 w 767443"/>
                <a:gd name="connsiteY18" fmla="*/ 101781 h 1996766"/>
                <a:gd name="connsiteX19" fmla="*/ 385802 w 767443"/>
                <a:gd name="connsiteY19" fmla="*/ 58156 h 1996766"/>
                <a:gd name="connsiteX20" fmla="*/ 342130 w 767443"/>
                <a:gd name="connsiteY20" fmla="*/ 97828 h 1996766"/>
                <a:gd name="connsiteX21" fmla="*/ 342083 w 767443"/>
                <a:gd name="connsiteY21" fmla="*/ 99780 h 1996766"/>
                <a:gd name="connsiteX22" fmla="*/ 342083 w 767443"/>
                <a:gd name="connsiteY22" fmla="*/ 188458 h 1996766"/>
                <a:gd name="connsiteX23" fmla="*/ 312841 w 767443"/>
                <a:gd name="connsiteY23" fmla="*/ 217700 h 1996766"/>
                <a:gd name="connsiteX24" fmla="*/ 283599 w 767443"/>
                <a:gd name="connsiteY24" fmla="*/ 188458 h 1996766"/>
                <a:gd name="connsiteX25" fmla="*/ 241832 w 767443"/>
                <a:gd name="connsiteY25" fmla="*/ 146786 h 1996766"/>
                <a:gd name="connsiteX26" fmla="*/ 239879 w 767443"/>
                <a:gd name="connsiteY26" fmla="*/ 146834 h 1996766"/>
                <a:gd name="connsiteX27" fmla="*/ 200255 w 767443"/>
                <a:gd name="connsiteY27" fmla="*/ 190363 h 1996766"/>
                <a:gd name="connsiteX28" fmla="*/ 200255 w 767443"/>
                <a:gd name="connsiteY28" fmla="*/ 455158 h 1996766"/>
                <a:gd name="connsiteX29" fmla="*/ 171014 w 767443"/>
                <a:gd name="connsiteY29" fmla="*/ 484400 h 1996766"/>
                <a:gd name="connsiteX30" fmla="*/ 141772 w 767443"/>
                <a:gd name="connsiteY30" fmla="*/ 455158 h 1996766"/>
                <a:gd name="connsiteX31" fmla="*/ 100301 w 767443"/>
                <a:gd name="connsiteY31" fmla="*/ 413572 h 1996766"/>
                <a:gd name="connsiteX32" fmla="*/ 98052 w 767443"/>
                <a:gd name="connsiteY32" fmla="*/ 413629 h 1996766"/>
                <a:gd name="connsiteX33" fmla="*/ 58904 w 767443"/>
                <a:gd name="connsiteY33" fmla="*/ 457254 h 1996766"/>
                <a:gd name="connsiteX34" fmla="*/ 58904 w 767443"/>
                <a:gd name="connsiteY34" fmla="*/ 793486 h 1996766"/>
                <a:gd name="connsiteX35" fmla="*/ 118531 w 767443"/>
                <a:gd name="connsiteY35" fmla="*/ 953792 h 1996766"/>
                <a:gd name="connsiteX36" fmla="*/ 189873 w 767443"/>
                <a:gd name="connsiteY36" fmla="*/ 1036850 h 1996766"/>
                <a:gd name="connsiteX37" fmla="*/ 197017 w 767443"/>
                <a:gd name="connsiteY37" fmla="*/ 1057138 h 1996766"/>
                <a:gd name="connsiteX38" fmla="*/ 185777 w 767443"/>
                <a:gd name="connsiteY38" fmla="*/ 1315361 h 1996766"/>
                <a:gd name="connsiteX39" fmla="*/ 156415 w 767443"/>
                <a:gd name="connsiteY39" fmla="*/ 1344479 h 1996766"/>
                <a:gd name="connsiteX40" fmla="*/ 127295 w 767443"/>
                <a:gd name="connsiteY40" fmla="*/ 1315123 h 1996766"/>
                <a:gd name="connsiteX41" fmla="*/ 127389 w 767443"/>
                <a:gd name="connsiteY41" fmla="*/ 1312884 h 1996766"/>
                <a:gd name="connsiteX42" fmla="*/ 138057 w 767443"/>
                <a:gd name="connsiteY42" fmla="*/ 1066187 h 1996766"/>
                <a:gd name="connsiteX43" fmla="*/ 73763 w 767443"/>
                <a:gd name="connsiteY43" fmla="*/ 991606 h 1996766"/>
                <a:gd name="connsiteX44" fmla="*/ -55 w 767443"/>
                <a:gd name="connsiteY44" fmla="*/ 793105 h 1996766"/>
                <a:gd name="connsiteX45" fmla="*/ -55 w 767443"/>
                <a:gd name="connsiteY45" fmla="*/ 456872 h 1996766"/>
                <a:gd name="connsiteX46" fmla="*/ 95195 w 767443"/>
                <a:gd name="connsiteY46" fmla="*/ 354765 h 1996766"/>
                <a:gd name="connsiteX47" fmla="*/ 141677 w 767443"/>
                <a:gd name="connsiteY47" fmla="*/ 363623 h 1996766"/>
                <a:gd name="connsiteX48" fmla="*/ 141677 w 767443"/>
                <a:gd name="connsiteY48" fmla="*/ 190363 h 1996766"/>
                <a:gd name="connsiteX49" fmla="*/ 239942 w 767443"/>
                <a:gd name="connsiteY49" fmla="*/ 88255 h 1996766"/>
                <a:gd name="connsiteX50" fmla="*/ 283504 w 767443"/>
                <a:gd name="connsiteY50" fmla="*/ 97304 h 1996766"/>
                <a:gd name="connsiteX51" fmla="*/ 314555 w 767443"/>
                <a:gd name="connsiteY51" fmla="*/ 27200 h 1996766"/>
                <a:gd name="connsiteX52" fmla="*/ 388565 w 767443"/>
                <a:gd name="connsiteY52" fmla="*/ -423 h 1996766"/>
                <a:gd name="connsiteX53" fmla="*/ 483815 w 767443"/>
                <a:gd name="connsiteY53" fmla="*/ 97114 h 1996766"/>
                <a:gd name="connsiteX54" fmla="*/ 616498 w 767443"/>
                <a:gd name="connsiteY54" fmla="*/ 146491 h 1996766"/>
                <a:gd name="connsiteX55" fmla="*/ 625547 w 767443"/>
                <a:gd name="connsiteY55" fmla="*/ 185791 h 1996766"/>
                <a:gd name="connsiteX56" fmla="*/ 672124 w 767443"/>
                <a:gd name="connsiteY56" fmla="*/ 176838 h 1996766"/>
                <a:gd name="connsiteX57" fmla="*/ 767374 w 767443"/>
                <a:gd name="connsiteY57" fmla="*/ 278850 h 1996766"/>
                <a:gd name="connsiteX58" fmla="*/ 767374 w 767443"/>
                <a:gd name="connsiteY58" fmla="*/ 809679 h 1996766"/>
                <a:gd name="connsiteX59" fmla="*/ 737275 w 767443"/>
                <a:gd name="connsiteY59" fmla="*/ 985986 h 1996766"/>
                <a:gd name="connsiteX60" fmla="*/ 711176 w 767443"/>
                <a:gd name="connsiteY60" fmla="*/ 1060472 h 1996766"/>
                <a:gd name="connsiteX61" fmla="*/ 750324 w 767443"/>
                <a:gd name="connsiteY61" fmla="*/ 1965347 h 1996766"/>
                <a:gd name="connsiteX62" fmla="*/ 722378 w 767443"/>
                <a:gd name="connsiteY62" fmla="*/ 1995827 h 1996766"/>
                <a:gd name="connsiteX63" fmla="*/ 722321 w 767443"/>
                <a:gd name="connsiteY63" fmla="*/ 1995827 h 199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67443" h="1996766">
                  <a:moveTo>
                    <a:pt x="721178" y="1996208"/>
                  </a:moveTo>
                  <a:cubicBezTo>
                    <a:pt x="705499" y="1996218"/>
                    <a:pt x="692603" y="1983864"/>
                    <a:pt x="691936" y="1968205"/>
                  </a:cubicBezTo>
                  <a:lnTo>
                    <a:pt x="652598" y="1057519"/>
                  </a:lnTo>
                  <a:cubicBezTo>
                    <a:pt x="652417" y="1053795"/>
                    <a:pt x="652969" y="1050080"/>
                    <a:pt x="654217" y="1046566"/>
                  </a:cubicBezTo>
                  <a:lnTo>
                    <a:pt x="682220" y="966746"/>
                  </a:lnTo>
                  <a:cubicBezTo>
                    <a:pt x="699994" y="916358"/>
                    <a:pt x="709043" y="863305"/>
                    <a:pt x="708986" y="809869"/>
                  </a:cubicBezTo>
                  <a:lnTo>
                    <a:pt x="708986" y="279041"/>
                  </a:lnTo>
                  <a:cubicBezTo>
                    <a:pt x="709319" y="256371"/>
                    <a:pt x="692050" y="237312"/>
                    <a:pt x="669457" y="235416"/>
                  </a:cubicBezTo>
                  <a:cubicBezTo>
                    <a:pt x="646387" y="234312"/>
                    <a:pt x="626794" y="252113"/>
                    <a:pt x="625689" y="275183"/>
                  </a:cubicBezTo>
                  <a:cubicBezTo>
                    <a:pt x="625661" y="275802"/>
                    <a:pt x="625642" y="276421"/>
                    <a:pt x="625642" y="277040"/>
                  </a:cubicBezTo>
                  <a:cubicBezTo>
                    <a:pt x="625642" y="293185"/>
                    <a:pt x="612554" y="306282"/>
                    <a:pt x="596400" y="306282"/>
                  </a:cubicBezTo>
                  <a:cubicBezTo>
                    <a:pt x="580246" y="306282"/>
                    <a:pt x="567158" y="293185"/>
                    <a:pt x="567158" y="277040"/>
                  </a:cubicBezTo>
                  <a:lnTo>
                    <a:pt x="567158" y="190363"/>
                  </a:lnTo>
                  <a:cubicBezTo>
                    <a:pt x="567435" y="167732"/>
                    <a:pt x="550185" y="148729"/>
                    <a:pt x="527630" y="146834"/>
                  </a:cubicBezTo>
                  <a:cubicBezTo>
                    <a:pt x="504617" y="145729"/>
                    <a:pt x="485062" y="163493"/>
                    <a:pt x="483957" y="186505"/>
                  </a:cubicBezTo>
                  <a:cubicBezTo>
                    <a:pt x="483929" y="187153"/>
                    <a:pt x="483910" y="187810"/>
                    <a:pt x="483910" y="188458"/>
                  </a:cubicBezTo>
                  <a:cubicBezTo>
                    <a:pt x="483910" y="204603"/>
                    <a:pt x="470822" y="217700"/>
                    <a:pt x="454668" y="217700"/>
                  </a:cubicBezTo>
                  <a:cubicBezTo>
                    <a:pt x="438514" y="217700"/>
                    <a:pt x="425426" y="204603"/>
                    <a:pt x="425426" y="188458"/>
                  </a:cubicBezTo>
                  <a:lnTo>
                    <a:pt x="425426" y="101781"/>
                  </a:lnTo>
                  <a:cubicBezTo>
                    <a:pt x="425703" y="79092"/>
                    <a:pt x="408405" y="60051"/>
                    <a:pt x="385802" y="58156"/>
                  </a:cubicBezTo>
                  <a:cubicBezTo>
                    <a:pt x="362788" y="57051"/>
                    <a:pt x="343235" y="74816"/>
                    <a:pt x="342130" y="97828"/>
                  </a:cubicBezTo>
                  <a:cubicBezTo>
                    <a:pt x="342100" y="98475"/>
                    <a:pt x="342084" y="99133"/>
                    <a:pt x="342083" y="99780"/>
                  </a:cubicBezTo>
                  <a:lnTo>
                    <a:pt x="342083" y="188458"/>
                  </a:lnTo>
                  <a:cubicBezTo>
                    <a:pt x="342083" y="204603"/>
                    <a:pt x="328990" y="217700"/>
                    <a:pt x="312841" y="217700"/>
                  </a:cubicBezTo>
                  <a:cubicBezTo>
                    <a:pt x="296691" y="217700"/>
                    <a:pt x="283599" y="204603"/>
                    <a:pt x="283599" y="188458"/>
                  </a:cubicBezTo>
                  <a:cubicBezTo>
                    <a:pt x="283573" y="165417"/>
                    <a:pt x="264873" y="146758"/>
                    <a:pt x="241832" y="146786"/>
                  </a:cubicBezTo>
                  <a:cubicBezTo>
                    <a:pt x="241181" y="146786"/>
                    <a:pt x="240530" y="146805"/>
                    <a:pt x="239879" y="146834"/>
                  </a:cubicBezTo>
                  <a:cubicBezTo>
                    <a:pt x="217288" y="148682"/>
                    <a:pt x="199980" y="167694"/>
                    <a:pt x="200255" y="190363"/>
                  </a:cubicBezTo>
                  <a:lnTo>
                    <a:pt x="200255" y="455158"/>
                  </a:lnTo>
                  <a:cubicBezTo>
                    <a:pt x="200255" y="471303"/>
                    <a:pt x="187163" y="484400"/>
                    <a:pt x="171014" y="484400"/>
                  </a:cubicBezTo>
                  <a:cubicBezTo>
                    <a:pt x="154864" y="484400"/>
                    <a:pt x="141772" y="471303"/>
                    <a:pt x="141772" y="455158"/>
                  </a:cubicBezTo>
                  <a:cubicBezTo>
                    <a:pt x="141803" y="432222"/>
                    <a:pt x="123236" y="413601"/>
                    <a:pt x="100301" y="413572"/>
                  </a:cubicBezTo>
                  <a:cubicBezTo>
                    <a:pt x="99550" y="413572"/>
                    <a:pt x="98801" y="413591"/>
                    <a:pt x="98052" y="413629"/>
                  </a:cubicBezTo>
                  <a:cubicBezTo>
                    <a:pt x="75613" y="415715"/>
                    <a:pt x="58559" y="434717"/>
                    <a:pt x="58904" y="457254"/>
                  </a:cubicBezTo>
                  <a:lnTo>
                    <a:pt x="58904" y="793486"/>
                  </a:lnTo>
                  <a:cubicBezTo>
                    <a:pt x="58901" y="852341"/>
                    <a:pt x="80064" y="909244"/>
                    <a:pt x="118531" y="953792"/>
                  </a:cubicBezTo>
                  <a:lnTo>
                    <a:pt x="189873" y="1036850"/>
                  </a:lnTo>
                  <a:cubicBezTo>
                    <a:pt x="194737" y="1042460"/>
                    <a:pt x="197290" y="1049718"/>
                    <a:pt x="197017" y="1057138"/>
                  </a:cubicBezTo>
                  <a:lnTo>
                    <a:pt x="185777" y="1315361"/>
                  </a:lnTo>
                  <a:cubicBezTo>
                    <a:pt x="185711" y="1331506"/>
                    <a:pt x="172564" y="1344546"/>
                    <a:pt x="156415" y="1344479"/>
                  </a:cubicBezTo>
                  <a:cubicBezTo>
                    <a:pt x="140265" y="1344412"/>
                    <a:pt x="127227" y="1331267"/>
                    <a:pt x="127295" y="1315123"/>
                  </a:cubicBezTo>
                  <a:cubicBezTo>
                    <a:pt x="127298" y="1314370"/>
                    <a:pt x="127329" y="1313627"/>
                    <a:pt x="127389" y="1312884"/>
                  </a:cubicBezTo>
                  <a:lnTo>
                    <a:pt x="138057" y="1066187"/>
                  </a:lnTo>
                  <a:lnTo>
                    <a:pt x="73763" y="991606"/>
                  </a:lnTo>
                  <a:cubicBezTo>
                    <a:pt x="26140" y="936437"/>
                    <a:pt x="-59" y="865981"/>
                    <a:pt x="-55" y="793105"/>
                  </a:cubicBezTo>
                  <a:lnTo>
                    <a:pt x="-55" y="456872"/>
                  </a:lnTo>
                  <a:cubicBezTo>
                    <a:pt x="-656" y="402866"/>
                    <a:pt x="41276" y="357917"/>
                    <a:pt x="95195" y="354765"/>
                  </a:cubicBezTo>
                  <a:cubicBezTo>
                    <a:pt x="111175" y="353955"/>
                    <a:pt x="127116" y="356994"/>
                    <a:pt x="141677" y="363623"/>
                  </a:cubicBezTo>
                  <a:lnTo>
                    <a:pt x="141677" y="190363"/>
                  </a:lnTo>
                  <a:cubicBezTo>
                    <a:pt x="140616" y="135032"/>
                    <a:pt x="184611" y="89322"/>
                    <a:pt x="239942" y="88255"/>
                  </a:cubicBezTo>
                  <a:cubicBezTo>
                    <a:pt x="254957" y="87969"/>
                    <a:pt x="269845" y="91065"/>
                    <a:pt x="283504" y="97304"/>
                  </a:cubicBezTo>
                  <a:cubicBezTo>
                    <a:pt x="284192" y="70748"/>
                    <a:pt x="295355" y="45555"/>
                    <a:pt x="314555" y="27200"/>
                  </a:cubicBezTo>
                  <a:cubicBezTo>
                    <a:pt x="334334" y="8141"/>
                    <a:pt x="361134" y="-1861"/>
                    <a:pt x="388565" y="-423"/>
                  </a:cubicBezTo>
                  <a:cubicBezTo>
                    <a:pt x="440781" y="2511"/>
                    <a:pt x="482119" y="44840"/>
                    <a:pt x="483815" y="97114"/>
                  </a:cubicBezTo>
                  <a:cubicBezTo>
                    <a:pt x="534088" y="74110"/>
                    <a:pt x="593495" y="96218"/>
                    <a:pt x="616498" y="146491"/>
                  </a:cubicBezTo>
                  <a:cubicBezTo>
                    <a:pt x="622146" y="158845"/>
                    <a:pt x="625223" y="172208"/>
                    <a:pt x="625547" y="185791"/>
                  </a:cubicBezTo>
                  <a:cubicBezTo>
                    <a:pt x="640120" y="179085"/>
                    <a:pt x="656103" y="176019"/>
                    <a:pt x="672124" y="176838"/>
                  </a:cubicBezTo>
                  <a:cubicBezTo>
                    <a:pt x="726045" y="179895"/>
                    <a:pt x="768022" y="224844"/>
                    <a:pt x="767374" y="278850"/>
                  </a:cubicBezTo>
                  <a:lnTo>
                    <a:pt x="767374" y="809679"/>
                  </a:lnTo>
                  <a:cubicBezTo>
                    <a:pt x="767421" y="869734"/>
                    <a:pt x="757249" y="929351"/>
                    <a:pt x="737275" y="985986"/>
                  </a:cubicBezTo>
                  <a:lnTo>
                    <a:pt x="711176" y="1060472"/>
                  </a:lnTo>
                  <a:lnTo>
                    <a:pt x="750324" y="1965347"/>
                  </a:lnTo>
                  <a:cubicBezTo>
                    <a:pt x="751019" y="1981482"/>
                    <a:pt x="738504" y="1995132"/>
                    <a:pt x="722378" y="1995827"/>
                  </a:cubicBezTo>
                  <a:cubicBezTo>
                    <a:pt x="722359" y="1995827"/>
                    <a:pt x="722340" y="1995827"/>
                    <a:pt x="722321" y="1995827"/>
                  </a:cubicBezTo>
                  <a:close/>
                </a:path>
              </a:pathLst>
            </a:custGeom>
            <a:solidFill>
              <a:srgbClr val="CC5500"/>
            </a:solid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0D8D6443-6D4B-D142-6C40-CD5F1E15F713}"/>
                </a:ext>
              </a:extLst>
            </p:cNvPr>
            <p:cNvSpPr/>
            <p:nvPr/>
          </p:nvSpPr>
          <p:spPr>
            <a:xfrm>
              <a:off x="5379529" y="2588418"/>
              <a:ext cx="58483" cy="399002"/>
            </a:xfrm>
            <a:custGeom>
              <a:avLst/>
              <a:gdLst>
                <a:gd name="connsiteX0" fmla="*/ 29180 w 58483"/>
                <a:gd name="connsiteY0" fmla="*/ 398443 h 399002"/>
                <a:gd name="connsiteX1" fmla="*/ -62 w 58483"/>
                <a:gd name="connsiteY1" fmla="*/ 369392 h 399002"/>
                <a:gd name="connsiteX2" fmla="*/ -62 w 58483"/>
                <a:gd name="connsiteY2" fmla="*/ 369201 h 399002"/>
                <a:gd name="connsiteX3" fmla="*/ -62 w 58483"/>
                <a:gd name="connsiteY3" fmla="*/ 28683 h 399002"/>
                <a:gd name="connsiteX4" fmla="*/ 29180 w 58483"/>
                <a:gd name="connsiteY4" fmla="*/ -559 h 399002"/>
                <a:gd name="connsiteX5" fmla="*/ 58422 w 58483"/>
                <a:gd name="connsiteY5" fmla="*/ 28683 h 399002"/>
                <a:gd name="connsiteX6" fmla="*/ 58422 w 58483"/>
                <a:gd name="connsiteY6" fmla="*/ 369201 h 399002"/>
                <a:gd name="connsiteX7" fmla="*/ 29180 w 58483"/>
                <a:gd name="connsiteY7" fmla="*/ 398443 h 39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399002">
                  <a:moveTo>
                    <a:pt x="29180" y="398443"/>
                  </a:moveTo>
                  <a:cubicBezTo>
                    <a:pt x="13083" y="398500"/>
                    <a:pt x="-9" y="385489"/>
                    <a:pt x="-62" y="369392"/>
                  </a:cubicBezTo>
                  <a:cubicBezTo>
                    <a:pt x="-62" y="369325"/>
                    <a:pt x="-62" y="369268"/>
                    <a:pt x="-62" y="369201"/>
                  </a:cubicBezTo>
                  <a:lnTo>
                    <a:pt x="-62" y="28683"/>
                  </a:lnTo>
                  <a:cubicBezTo>
                    <a:pt x="-62" y="12528"/>
                    <a:pt x="13030" y="-559"/>
                    <a:pt x="29180" y="-559"/>
                  </a:cubicBezTo>
                  <a:cubicBezTo>
                    <a:pt x="45330" y="-559"/>
                    <a:pt x="58422" y="12528"/>
                    <a:pt x="58422" y="28683"/>
                  </a:cubicBezTo>
                  <a:lnTo>
                    <a:pt x="58422" y="369201"/>
                  </a:lnTo>
                  <a:cubicBezTo>
                    <a:pt x="58422" y="385346"/>
                    <a:pt x="45330" y="398443"/>
                    <a:pt x="29180" y="398443"/>
                  </a:cubicBezTo>
                  <a:close/>
                </a:path>
              </a:pathLst>
            </a:custGeom>
            <a:solidFill>
              <a:srgbClr val="CC5500"/>
            </a:solidFill>
            <a:ln w="9525" cap="flat">
              <a:noFill/>
              <a:prstDash val="solid"/>
              <a:miter/>
            </a:ln>
          </p:spPr>
          <p:txBody>
            <a:bodyPr rtlCol="0" anchor="ctr"/>
            <a:lstStyle/>
            <a:p>
              <a:endParaRPr lang="en-IN"/>
            </a:p>
          </p:txBody>
        </p:sp>
        <p:sp>
          <p:nvSpPr>
            <p:cNvPr id="99" name="Freeform: Shape 98">
              <a:extLst>
                <a:ext uri="{FF2B5EF4-FFF2-40B4-BE49-F238E27FC236}">
                  <a16:creationId xmlns:a16="http://schemas.microsoft.com/office/drawing/2014/main" xmlns="" id="{D670775A-2FEE-A26C-F87C-42BEBDD05335}"/>
                </a:ext>
              </a:extLst>
            </p:cNvPr>
            <p:cNvSpPr/>
            <p:nvPr/>
          </p:nvSpPr>
          <p:spPr>
            <a:xfrm>
              <a:off x="5521356" y="2588418"/>
              <a:ext cx="58483" cy="399002"/>
            </a:xfrm>
            <a:custGeom>
              <a:avLst/>
              <a:gdLst>
                <a:gd name="connsiteX0" fmla="*/ 29180 w 58483"/>
                <a:gd name="connsiteY0" fmla="*/ 398443 h 399002"/>
                <a:gd name="connsiteX1" fmla="*/ -62 w 58483"/>
                <a:gd name="connsiteY1" fmla="*/ 369392 h 399002"/>
                <a:gd name="connsiteX2" fmla="*/ -62 w 58483"/>
                <a:gd name="connsiteY2" fmla="*/ 369201 h 399002"/>
                <a:gd name="connsiteX3" fmla="*/ -62 w 58483"/>
                <a:gd name="connsiteY3" fmla="*/ 28683 h 399002"/>
                <a:gd name="connsiteX4" fmla="*/ 29180 w 58483"/>
                <a:gd name="connsiteY4" fmla="*/ -559 h 399002"/>
                <a:gd name="connsiteX5" fmla="*/ 58422 w 58483"/>
                <a:gd name="connsiteY5" fmla="*/ 28683 h 399002"/>
                <a:gd name="connsiteX6" fmla="*/ 58422 w 58483"/>
                <a:gd name="connsiteY6" fmla="*/ 369201 h 399002"/>
                <a:gd name="connsiteX7" fmla="*/ 29180 w 58483"/>
                <a:gd name="connsiteY7" fmla="*/ 398443 h 39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399002">
                  <a:moveTo>
                    <a:pt x="29180" y="398443"/>
                  </a:moveTo>
                  <a:cubicBezTo>
                    <a:pt x="13083" y="398500"/>
                    <a:pt x="-5" y="385489"/>
                    <a:pt x="-62" y="369392"/>
                  </a:cubicBezTo>
                  <a:cubicBezTo>
                    <a:pt x="-62" y="369325"/>
                    <a:pt x="-62" y="369268"/>
                    <a:pt x="-62" y="369201"/>
                  </a:cubicBezTo>
                  <a:lnTo>
                    <a:pt x="-62" y="28683"/>
                  </a:lnTo>
                  <a:cubicBezTo>
                    <a:pt x="-62" y="12528"/>
                    <a:pt x="13025" y="-559"/>
                    <a:pt x="29180" y="-559"/>
                  </a:cubicBezTo>
                  <a:cubicBezTo>
                    <a:pt x="45334" y="-559"/>
                    <a:pt x="58422" y="12528"/>
                    <a:pt x="58422" y="28683"/>
                  </a:cubicBezTo>
                  <a:lnTo>
                    <a:pt x="58422" y="369201"/>
                  </a:lnTo>
                  <a:cubicBezTo>
                    <a:pt x="58422" y="385346"/>
                    <a:pt x="45334" y="398443"/>
                    <a:pt x="29180" y="398443"/>
                  </a:cubicBezTo>
                  <a:close/>
                </a:path>
              </a:pathLst>
            </a:custGeom>
            <a:solidFill>
              <a:srgbClr val="CC5500"/>
            </a:solidFill>
            <a:ln w="9525" cap="flat">
              <a:noFill/>
              <a:prstDash val="solid"/>
              <a:miter/>
            </a:ln>
          </p:spPr>
          <p:txBody>
            <a:bodyPr rtlCol="0" anchor="ctr"/>
            <a:lstStyle/>
            <a:p>
              <a:endParaRPr lang="en-IN"/>
            </a:p>
          </p:txBody>
        </p:sp>
        <p:sp>
          <p:nvSpPr>
            <p:cNvPr id="100" name="Freeform: Shape 99">
              <a:extLst>
                <a:ext uri="{FF2B5EF4-FFF2-40B4-BE49-F238E27FC236}">
                  <a16:creationId xmlns:a16="http://schemas.microsoft.com/office/drawing/2014/main" xmlns="" id="{FDD73EE5-3024-66EE-BFBA-E742F14D15D9}"/>
                </a:ext>
              </a:extLst>
            </p:cNvPr>
            <p:cNvSpPr/>
            <p:nvPr/>
          </p:nvSpPr>
          <p:spPr>
            <a:xfrm>
              <a:off x="5663088" y="2677000"/>
              <a:ext cx="58483" cy="310420"/>
            </a:xfrm>
            <a:custGeom>
              <a:avLst/>
              <a:gdLst>
                <a:gd name="connsiteX0" fmla="*/ 29180 w 58483"/>
                <a:gd name="connsiteY0" fmla="*/ 309861 h 310420"/>
                <a:gd name="connsiteX1" fmla="*/ -62 w 58483"/>
                <a:gd name="connsiteY1" fmla="*/ 280619 h 310420"/>
                <a:gd name="connsiteX2" fmla="*/ -62 w 58483"/>
                <a:gd name="connsiteY2" fmla="*/ 28683 h 310420"/>
                <a:gd name="connsiteX3" fmla="*/ 29180 w 58483"/>
                <a:gd name="connsiteY3" fmla="*/ -559 h 310420"/>
                <a:gd name="connsiteX4" fmla="*/ 58422 w 58483"/>
                <a:gd name="connsiteY4" fmla="*/ 28683 h 310420"/>
                <a:gd name="connsiteX5" fmla="*/ 58422 w 58483"/>
                <a:gd name="connsiteY5" fmla="*/ 280619 h 310420"/>
                <a:gd name="connsiteX6" fmla="*/ 29370 w 58483"/>
                <a:gd name="connsiteY6" fmla="*/ 309861 h 310420"/>
                <a:gd name="connsiteX7" fmla="*/ 29180 w 58483"/>
                <a:gd name="connsiteY7" fmla="*/ 309861 h 31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310420">
                  <a:moveTo>
                    <a:pt x="29180" y="309861"/>
                  </a:moveTo>
                  <a:cubicBezTo>
                    <a:pt x="13026" y="309861"/>
                    <a:pt x="-62" y="296764"/>
                    <a:pt x="-62" y="280619"/>
                  </a:cubicBezTo>
                  <a:lnTo>
                    <a:pt x="-62" y="28683"/>
                  </a:lnTo>
                  <a:cubicBezTo>
                    <a:pt x="-62" y="12528"/>
                    <a:pt x="13026" y="-559"/>
                    <a:pt x="29180" y="-559"/>
                  </a:cubicBezTo>
                  <a:cubicBezTo>
                    <a:pt x="45334" y="-559"/>
                    <a:pt x="58422" y="12528"/>
                    <a:pt x="58422" y="28683"/>
                  </a:cubicBezTo>
                  <a:lnTo>
                    <a:pt x="58422" y="280619"/>
                  </a:lnTo>
                  <a:cubicBezTo>
                    <a:pt x="58479" y="296716"/>
                    <a:pt x="45468" y="309804"/>
                    <a:pt x="29370" y="309861"/>
                  </a:cubicBezTo>
                  <a:cubicBezTo>
                    <a:pt x="29304" y="309861"/>
                    <a:pt x="29247" y="309861"/>
                    <a:pt x="29180" y="309861"/>
                  </a:cubicBezTo>
                  <a:close/>
                </a:path>
              </a:pathLst>
            </a:custGeom>
            <a:solidFill>
              <a:srgbClr val="CC5500"/>
            </a:solidFill>
            <a:ln w="9525" cap="flat">
              <a:noFill/>
              <a:prstDash val="solid"/>
              <a:miter/>
            </a:ln>
          </p:spPr>
          <p:txBody>
            <a:bodyPr rtlCol="0" anchor="ctr"/>
            <a:lstStyle/>
            <a:p>
              <a:endParaRPr lang="en-IN"/>
            </a:p>
          </p:txBody>
        </p:sp>
        <p:sp>
          <p:nvSpPr>
            <p:cNvPr id="101" name="Freeform: Shape 100">
              <a:extLst>
                <a:ext uri="{FF2B5EF4-FFF2-40B4-BE49-F238E27FC236}">
                  <a16:creationId xmlns:a16="http://schemas.microsoft.com/office/drawing/2014/main" xmlns="" id="{DF562514-F67D-0761-C632-B6039A859339}"/>
                </a:ext>
              </a:extLst>
            </p:cNvPr>
            <p:cNvSpPr/>
            <p:nvPr/>
          </p:nvSpPr>
          <p:spPr>
            <a:xfrm>
              <a:off x="5237702" y="2855118"/>
              <a:ext cx="225361" cy="504348"/>
            </a:xfrm>
            <a:custGeom>
              <a:avLst/>
              <a:gdLst>
                <a:gd name="connsiteX0" fmla="*/ 196058 w 225361"/>
                <a:gd name="connsiteY0" fmla="*/ 503790 h 504348"/>
                <a:gd name="connsiteX1" fmla="*/ 166816 w 225361"/>
                <a:gd name="connsiteY1" fmla="*/ 474548 h 504348"/>
                <a:gd name="connsiteX2" fmla="*/ 166816 w 225361"/>
                <a:gd name="connsiteY2" fmla="*/ 431305 h 504348"/>
                <a:gd name="connsiteX3" fmla="*/ 103189 w 225361"/>
                <a:gd name="connsiteY3" fmla="*/ 315100 h 504348"/>
                <a:gd name="connsiteX4" fmla="*/ 13464 w 225361"/>
                <a:gd name="connsiteY4" fmla="*/ 257950 h 504348"/>
                <a:gd name="connsiteX5" fmla="*/ -62 w 225361"/>
                <a:gd name="connsiteY5" fmla="*/ 233375 h 504348"/>
                <a:gd name="connsiteX6" fmla="*/ -62 w 225361"/>
                <a:gd name="connsiteY6" fmla="*/ 28683 h 504348"/>
                <a:gd name="connsiteX7" fmla="*/ 29180 w 225361"/>
                <a:gd name="connsiteY7" fmla="*/ -559 h 504348"/>
                <a:gd name="connsiteX8" fmla="*/ 58422 w 225361"/>
                <a:gd name="connsiteY8" fmla="*/ 28683 h 504348"/>
                <a:gd name="connsiteX9" fmla="*/ 58422 w 225361"/>
                <a:gd name="connsiteY9" fmla="*/ 217278 h 504348"/>
                <a:gd name="connsiteX10" fmla="*/ 134622 w 225361"/>
                <a:gd name="connsiteY10" fmla="*/ 265855 h 504348"/>
                <a:gd name="connsiteX11" fmla="*/ 225300 w 225361"/>
                <a:gd name="connsiteY11" fmla="*/ 431305 h 504348"/>
                <a:gd name="connsiteX12" fmla="*/ 225300 w 225361"/>
                <a:gd name="connsiteY12" fmla="*/ 474548 h 504348"/>
                <a:gd name="connsiteX13" fmla="*/ 196248 w 225361"/>
                <a:gd name="connsiteY13" fmla="*/ 503790 h 504348"/>
                <a:gd name="connsiteX14" fmla="*/ 196058 w 225361"/>
                <a:gd name="connsiteY14" fmla="*/ 503790 h 50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61" h="504348">
                  <a:moveTo>
                    <a:pt x="196058" y="503790"/>
                  </a:moveTo>
                  <a:cubicBezTo>
                    <a:pt x="179908" y="503790"/>
                    <a:pt x="166816" y="490693"/>
                    <a:pt x="166816" y="474548"/>
                  </a:cubicBezTo>
                  <a:lnTo>
                    <a:pt x="166816" y="431305"/>
                  </a:lnTo>
                  <a:cubicBezTo>
                    <a:pt x="166943" y="384223"/>
                    <a:pt x="142926" y="340360"/>
                    <a:pt x="103189" y="315100"/>
                  </a:cubicBezTo>
                  <a:lnTo>
                    <a:pt x="13464" y="257950"/>
                  </a:lnTo>
                  <a:cubicBezTo>
                    <a:pt x="5065" y="252596"/>
                    <a:pt x="-33" y="243338"/>
                    <a:pt x="-62" y="233375"/>
                  </a:cubicBezTo>
                  <a:lnTo>
                    <a:pt x="-62" y="28683"/>
                  </a:lnTo>
                  <a:cubicBezTo>
                    <a:pt x="-62" y="12528"/>
                    <a:pt x="13030" y="-559"/>
                    <a:pt x="29180" y="-559"/>
                  </a:cubicBezTo>
                  <a:cubicBezTo>
                    <a:pt x="45330" y="-559"/>
                    <a:pt x="58422" y="12528"/>
                    <a:pt x="58422" y="28683"/>
                  </a:cubicBezTo>
                  <a:lnTo>
                    <a:pt x="58422" y="217278"/>
                  </a:lnTo>
                  <a:lnTo>
                    <a:pt x="134622" y="265855"/>
                  </a:lnTo>
                  <a:cubicBezTo>
                    <a:pt x="191213" y="301812"/>
                    <a:pt x="225433" y="364258"/>
                    <a:pt x="225300" y="431305"/>
                  </a:cubicBezTo>
                  <a:lnTo>
                    <a:pt x="225300" y="474548"/>
                  </a:lnTo>
                  <a:cubicBezTo>
                    <a:pt x="225357" y="490645"/>
                    <a:pt x="212346" y="503733"/>
                    <a:pt x="196248" y="503790"/>
                  </a:cubicBezTo>
                  <a:cubicBezTo>
                    <a:pt x="196186" y="503790"/>
                    <a:pt x="196122" y="503790"/>
                    <a:pt x="196058" y="503790"/>
                  </a:cubicBezTo>
                  <a:close/>
                </a:path>
              </a:pathLst>
            </a:custGeom>
            <a:solidFill>
              <a:srgbClr val="CC5500"/>
            </a:solidFill>
            <a:ln w="9525" cap="flat">
              <a:noFill/>
              <a:prstDash val="solid"/>
              <a:miter/>
            </a:ln>
          </p:spPr>
          <p:txBody>
            <a:bodyPr rtlCol="0" anchor="ctr"/>
            <a:lstStyle/>
            <a:p>
              <a:endParaRPr lang="en-IN"/>
            </a:p>
          </p:txBody>
        </p:sp>
        <p:sp>
          <p:nvSpPr>
            <p:cNvPr id="102" name="Freeform: Shape 101">
              <a:extLst>
                <a:ext uri="{FF2B5EF4-FFF2-40B4-BE49-F238E27FC236}">
                  <a16:creationId xmlns:a16="http://schemas.microsoft.com/office/drawing/2014/main" xmlns="" id="{C24A02B8-E44B-60D7-7E79-F9546DF4E4BA}"/>
                </a:ext>
              </a:extLst>
            </p:cNvPr>
            <p:cNvSpPr/>
            <p:nvPr/>
          </p:nvSpPr>
          <p:spPr>
            <a:xfrm>
              <a:off x="6284785" y="2870072"/>
              <a:ext cx="807243" cy="184499"/>
            </a:xfrm>
            <a:custGeom>
              <a:avLst/>
              <a:gdLst>
                <a:gd name="connsiteX0" fmla="*/ 746412 w 807243"/>
                <a:gd name="connsiteY0" fmla="*/ 183940 h 184499"/>
                <a:gd name="connsiteX1" fmla="*/ 60612 w 807243"/>
                <a:gd name="connsiteY1" fmla="*/ 183940 h 184499"/>
                <a:gd name="connsiteX2" fmla="*/ -62 w 807243"/>
                <a:gd name="connsiteY2" fmla="*/ 123171 h 184499"/>
                <a:gd name="connsiteX3" fmla="*/ -62 w 807243"/>
                <a:gd name="connsiteY3" fmla="*/ 60115 h 184499"/>
                <a:gd name="connsiteX4" fmla="*/ 60612 w 807243"/>
                <a:gd name="connsiteY4" fmla="*/ -559 h 184499"/>
                <a:gd name="connsiteX5" fmla="*/ 746412 w 807243"/>
                <a:gd name="connsiteY5" fmla="*/ -559 h 184499"/>
                <a:gd name="connsiteX6" fmla="*/ 807182 w 807243"/>
                <a:gd name="connsiteY6" fmla="*/ 60115 h 184499"/>
                <a:gd name="connsiteX7" fmla="*/ 807182 w 807243"/>
                <a:gd name="connsiteY7" fmla="*/ 123171 h 184499"/>
                <a:gd name="connsiteX8" fmla="*/ 746412 w 807243"/>
                <a:gd name="connsiteY8" fmla="*/ 183940 h 184499"/>
                <a:gd name="connsiteX9" fmla="*/ 60612 w 807243"/>
                <a:gd name="connsiteY9" fmla="*/ 57925 h 184499"/>
                <a:gd name="connsiteX10" fmla="*/ 58422 w 807243"/>
                <a:gd name="connsiteY10" fmla="*/ 60115 h 184499"/>
                <a:gd name="connsiteX11" fmla="*/ 58422 w 807243"/>
                <a:gd name="connsiteY11" fmla="*/ 123171 h 184499"/>
                <a:gd name="connsiteX12" fmla="*/ 60517 w 807243"/>
                <a:gd name="connsiteY12" fmla="*/ 125456 h 184499"/>
                <a:gd name="connsiteX13" fmla="*/ 60612 w 807243"/>
                <a:gd name="connsiteY13" fmla="*/ 125456 h 184499"/>
                <a:gd name="connsiteX14" fmla="*/ 746412 w 807243"/>
                <a:gd name="connsiteY14" fmla="*/ 125456 h 184499"/>
                <a:gd name="connsiteX15" fmla="*/ 748698 w 807243"/>
                <a:gd name="connsiteY15" fmla="*/ 123171 h 184499"/>
                <a:gd name="connsiteX16" fmla="*/ 748698 w 807243"/>
                <a:gd name="connsiteY16" fmla="*/ 60115 h 184499"/>
                <a:gd name="connsiteX17" fmla="*/ 746508 w 807243"/>
                <a:gd name="connsiteY17" fmla="*/ 57925 h 184499"/>
                <a:gd name="connsiteX18" fmla="*/ 746412 w 807243"/>
                <a:gd name="connsiteY18" fmla="*/ 57925 h 1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7243" h="184499">
                  <a:moveTo>
                    <a:pt x="746412" y="183940"/>
                  </a:moveTo>
                  <a:lnTo>
                    <a:pt x="60612" y="183940"/>
                  </a:lnTo>
                  <a:cubicBezTo>
                    <a:pt x="27084" y="183883"/>
                    <a:pt x="-62" y="156699"/>
                    <a:pt x="-62" y="123171"/>
                  </a:cubicBezTo>
                  <a:lnTo>
                    <a:pt x="-62" y="60115"/>
                  </a:lnTo>
                  <a:cubicBezTo>
                    <a:pt x="-5" y="26625"/>
                    <a:pt x="27122" y="-511"/>
                    <a:pt x="60612" y="-559"/>
                  </a:cubicBezTo>
                  <a:lnTo>
                    <a:pt x="746412" y="-559"/>
                  </a:lnTo>
                  <a:cubicBezTo>
                    <a:pt x="779940" y="-559"/>
                    <a:pt x="807125" y="26587"/>
                    <a:pt x="807182" y="60115"/>
                  </a:cubicBezTo>
                  <a:lnTo>
                    <a:pt x="807182" y="123171"/>
                  </a:lnTo>
                  <a:cubicBezTo>
                    <a:pt x="807182" y="156737"/>
                    <a:pt x="779978" y="183940"/>
                    <a:pt x="746412" y="183940"/>
                  </a:cubicBezTo>
                  <a:close/>
                  <a:moveTo>
                    <a:pt x="60612" y="57925"/>
                  </a:moveTo>
                  <a:cubicBezTo>
                    <a:pt x="59403" y="57925"/>
                    <a:pt x="58422" y="58905"/>
                    <a:pt x="58422" y="60115"/>
                  </a:cubicBezTo>
                  <a:lnTo>
                    <a:pt x="58422" y="123171"/>
                  </a:lnTo>
                  <a:cubicBezTo>
                    <a:pt x="58365" y="124380"/>
                    <a:pt x="59308" y="125399"/>
                    <a:pt x="60517" y="125456"/>
                  </a:cubicBezTo>
                  <a:cubicBezTo>
                    <a:pt x="60546" y="125456"/>
                    <a:pt x="60584" y="125456"/>
                    <a:pt x="60612" y="125456"/>
                  </a:cubicBezTo>
                  <a:lnTo>
                    <a:pt x="746412" y="125456"/>
                  </a:lnTo>
                  <a:cubicBezTo>
                    <a:pt x="747679" y="125456"/>
                    <a:pt x="748698" y="124437"/>
                    <a:pt x="748698" y="123171"/>
                  </a:cubicBezTo>
                  <a:lnTo>
                    <a:pt x="748698" y="60115"/>
                  </a:lnTo>
                  <a:cubicBezTo>
                    <a:pt x="748698" y="58905"/>
                    <a:pt x="747717" y="57925"/>
                    <a:pt x="746508" y="57925"/>
                  </a:cubicBezTo>
                  <a:cubicBezTo>
                    <a:pt x="746479" y="57925"/>
                    <a:pt x="746441" y="57925"/>
                    <a:pt x="746412" y="57925"/>
                  </a:cubicBezTo>
                  <a:close/>
                </a:path>
              </a:pathLst>
            </a:custGeom>
            <a:solidFill>
              <a:srgbClr val="CC5500"/>
            </a:solidFill>
            <a:ln w="9525" cap="flat">
              <a:noFill/>
              <a:prstDash val="solid"/>
              <a:miter/>
            </a:ln>
          </p:spPr>
          <p:txBody>
            <a:bodyPr rtlCol="0" anchor="ctr"/>
            <a:lstStyle/>
            <a:p>
              <a:endParaRPr lang="en-IN"/>
            </a:p>
          </p:txBody>
        </p:sp>
        <p:sp>
          <p:nvSpPr>
            <p:cNvPr id="103" name="Freeform: Shape 102">
              <a:extLst>
                <a:ext uri="{FF2B5EF4-FFF2-40B4-BE49-F238E27FC236}">
                  <a16:creationId xmlns:a16="http://schemas.microsoft.com/office/drawing/2014/main" xmlns="" id="{6DD42864-998D-180C-066E-1F4D57B66428}"/>
                </a:ext>
              </a:extLst>
            </p:cNvPr>
            <p:cNvSpPr/>
            <p:nvPr/>
          </p:nvSpPr>
          <p:spPr>
            <a:xfrm>
              <a:off x="6284785" y="3799617"/>
              <a:ext cx="807244" cy="184594"/>
            </a:xfrm>
            <a:custGeom>
              <a:avLst/>
              <a:gdLst>
                <a:gd name="connsiteX0" fmla="*/ 746412 w 807244"/>
                <a:gd name="connsiteY0" fmla="*/ 184035 h 184594"/>
                <a:gd name="connsiteX1" fmla="*/ 60612 w 807244"/>
                <a:gd name="connsiteY1" fmla="*/ 184035 h 184594"/>
                <a:gd name="connsiteX2" fmla="*/ -62 w 807244"/>
                <a:gd name="connsiteY2" fmla="*/ 123266 h 184594"/>
                <a:gd name="connsiteX3" fmla="*/ -62 w 807244"/>
                <a:gd name="connsiteY3" fmla="*/ 60210 h 184594"/>
                <a:gd name="connsiteX4" fmla="*/ 60612 w 807244"/>
                <a:gd name="connsiteY4" fmla="*/ -559 h 184594"/>
                <a:gd name="connsiteX5" fmla="*/ 746412 w 807244"/>
                <a:gd name="connsiteY5" fmla="*/ -559 h 184594"/>
                <a:gd name="connsiteX6" fmla="*/ 807182 w 807244"/>
                <a:gd name="connsiteY6" fmla="*/ 60210 h 184594"/>
                <a:gd name="connsiteX7" fmla="*/ 807182 w 807244"/>
                <a:gd name="connsiteY7" fmla="*/ 123075 h 184594"/>
                <a:gd name="connsiteX8" fmla="*/ 746603 w 807244"/>
                <a:gd name="connsiteY8" fmla="*/ 184035 h 184594"/>
                <a:gd name="connsiteX9" fmla="*/ 746412 w 807244"/>
                <a:gd name="connsiteY9" fmla="*/ 184035 h 184594"/>
                <a:gd name="connsiteX10" fmla="*/ 60612 w 807244"/>
                <a:gd name="connsiteY10" fmla="*/ 58019 h 184594"/>
                <a:gd name="connsiteX11" fmla="*/ 58422 w 807244"/>
                <a:gd name="connsiteY11" fmla="*/ 60210 h 184594"/>
                <a:gd name="connsiteX12" fmla="*/ 58422 w 807244"/>
                <a:gd name="connsiteY12" fmla="*/ 123075 h 184594"/>
                <a:gd name="connsiteX13" fmla="*/ 60517 w 807244"/>
                <a:gd name="connsiteY13" fmla="*/ 125361 h 184594"/>
                <a:gd name="connsiteX14" fmla="*/ 60612 w 807244"/>
                <a:gd name="connsiteY14" fmla="*/ 125361 h 184594"/>
                <a:gd name="connsiteX15" fmla="*/ 746412 w 807244"/>
                <a:gd name="connsiteY15" fmla="*/ 125361 h 184594"/>
                <a:gd name="connsiteX16" fmla="*/ 748698 w 807244"/>
                <a:gd name="connsiteY16" fmla="*/ 123075 h 184594"/>
                <a:gd name="connsiteX17" fmla="*/ 748698 w 807244"/>
                <a:gd name="connsiteY17" fmla="*/ 60210 h 184594"/>
                <a:gd name="connsiteX18" fmla="*/ 746508 w 807244"/>
                <a:gd name="connsiteY18" fmla="*/ 58019 h 184594"/>
                <a:gd name="connsiteX19" fmla="*/ 746412 w 807244"/>
                <a:gd name="connsiteY19" fmla="*/ 58019 h 18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7244" h="184594">
                  <a:moveTo>
                    <a:pt x="746412" y="184035"/>
                  </a:moveTo>
                  <a:lnTo>
                    <a:pt x="60612" y="184035"/>
                  </a:lnTo>
                  <a:cubicBezTo>
                    <a:pt x="27084" y="183988"/>
                    <a:pt x="-62" y="156794"/>
                    <a:pt x="-62" y="123266"/>
                  </a:cubicBezTo>
                  <a:lnTo>
                    <a:pt x="-62" y="60210"/>
                  </a:lnTo>
                  <a:cubicBezTo>
                    <a:pt x="-14" y="26711"/>
                    <a:pt x="27113" y="-454"/>
                    <a:pt x="60612" y="-559"/>
                  </a:cubicBezTo>
                  <a:lnTo>
                    <a:pt x="746412" y="-559"/>
                  </a:lnTo>
                  <a:cubicBezTo>
                    <a:pt x="779950" y="-502"/>
                    <a:pt x="807125" y="26673"/>
                    <a:pt x="807182" y="60210"/>
                  </a:cubicBezTo>
                  <a:lnTo>
                    <a:pt x="807182" y="123075"/>
                  </a:lnTo>
                  <a:cubicBezTo>
                    <a:pt x="807287" y="156641"/>
                    <a:pt x="780169" y="183930"/>
                    <a:pt x="746603" y="184035"/>
                  </a:cubicBezTo>
                  <a:cubicBezTo>
                    <a:pt x="746536" y="184035"/>
                    <a:pt x="746479" y="184035"/>
                    <a:pt x="746412" y="184035"/>
                  </a:cubicBezTo>
                  <a:close/>
                  <a:moveTo>
                    <a:pt x="60612" y="58019"/>
                  </a:moveTo>
                  <a:cubicBezTo>
                    <a:pt x="59403" y="58019"/>
                    <a:pt x="58422" y="59001"/>
                    <a:pt x="58422" y="60210"/>
                  </a:cubicBezTo>
                  <a:lnTo>
                    <a:pt x="58422" y="123075"/>
                  </a:lnTo>
                  <a:cubicBezTo>
                    <a:pt x="58365" y="124285"/>
                    <a:pt x="59308" y="125304"/>
                    <a:pt x="60517" y="125361"/>
                  </a:cubicBezTo>
                  <a:cubicBezTo>
                    <a:pt x="60546" y="125361"/>
                    <a:pt x="60584" y="125361"/>
                    <a:pt x="60612" y="125361"/>
                  </a:cubicBezTo>
                  <a:lnTo>
                    <a:pt x="746412" y="125361"/>
                  </a:lnTo>
                  <a:cubicBezTo>
                    <a:pt x="747679" y="125361"/>
                    <a:pt x="748698" y="124342"/>
                    <a:pt x="748698" y="123075"/>
                  </a:cubicBezTo>
                  <a:lnTo>
                    <a:pt x="748698" y="60210"/>
                  </a:lnTo>
                  <a:cubicBezTo>
                    <a:pt x="748698" y="59001"/>
                    <a:pt x="747717" y="58019"/>
                    <a:pt x="746508" y="58019"/>
                  </a:cubicBezTo>
                  <a:cubicBezTo>
                    <a:pt x="746479" y="58019"/>
                    <a:pt x="746441" y="58019"/>
                    <a:pt x="746412" y="58019"/>
                  </a:cubicBezTo>
                  <a:close/>
                </a:path>
              </a:pathLst>
            </a:custGeom>
            <a:solidFill>
              <a:srgbClr val="CC5500"/>
            </a:solidFill>
            <a:ln w="9525" cap="flat">
              <a:noFill/>
              <a:prstDash val="solid"/>
              <a:miter/>
            </a:ln>
          </p:spPr>
          <p:txBody>
            <a:bodyPr rtlCol="0" anchor="ctr"/>
            <a:lstStyle/>
            <a:p>
              <a:endParaRPr lang="en-IN"/>
            </a:p>
          </p:txBody>
        </p:sp>
        <p:sp>
          <p:nvSpPr>
            <p:cNvPr id="104" name="Freeform: Shape 103">
              <a:extLst>
                <a:ext uri="{FF2B5EF4-FFF2-40B4-BE49-F238E27FC236}">
                  <a16:creationId xmlns:a16="http://schemas.microsoft.com/office/drawing/2014/main" xmlns="" id="{E132B5B0-FC03-2078-21AD-03ED94C96094}"/>
                </a:ext>
              </a:extLst>
            </p:cNvPr>
            <p:cNvSpPr/>
            <p:nvPr/>
          </p:nvSpPr>
          <p:spPr>
            <a:xfrm>
              <a:off x="6805421" y="2997660"/>
              <a:ext cx="58578" cy="860535"/>
            </a:xfrm>
            <a:custGeom>
              <a:avLst/>
              <a:gdLst>
                <a:gd name="connsiteX0" fmla="*/ 29275 w 58578"/>
                <a:gd name="connsiteY0" fmla="*/ 859977 h 860535"/>
                <a:gd name="connsiteX1" fmla="*/ -62 w 58578"/>
                <a:gd name="connsiteY1" fmla="*/ 830640 h 860535"/>
                <a:gd name="connsiteX2" fmla="*/ -62 w 58578"/>
                <a:gd name="connsiteY2" fmla="*/ 27111 h 860535"/>
                <a:gd name="connsiteX3" fmla="*/ 30894 w 58578"/>
                <a:gd name="connsiteY3" fmla="*/ -511 h 860535"/>
                <a:gd name="connsiteX4" fmla="*/ 58517 w 58578"/>
                <a:gd name="connsiteY4" fmla="*/ 27111 h 860535"/>
                <a:gd name="connsiteX5" fmla="*/ 58517 w 58578"/>
                <a:gd name="connsiteY5" fmla="*/ 830640 h 860535"/>
                <a:gd name="connsiteX6" fmla="*/ 29275 w 58578"/>
                <a:gd name="connsiteY6" fmla="*/ 859977 h 86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578" h="860535">
                  <a:moveTo>
                    <a:pt x="29275" y="859977"/>
                  </a:moveTo>
                  <a:cubicBezTo>
                    <a:pt x="13073" y="859977"/>
                    <a:pt x="-62" y="846842"/>
                    <a:pt x="-62" y="830640"/>
                  </a:cubicBezTo>
                  <a:lnTo>
                    <a:pt x="-62" y="27111"/>
                  </a:lnTo>
                  <a:cubicBezTo>
                    <a:pt x="862" y="10937"/>
                    <a:pt x="14721" y="-1426"/>
                    <a:pt x="30894" y="-511"/>
                  </a:cubicBezTo>
                  <a:cubicBezTo>
                    <a:pt x="45782" y="345"/>
                    <a:pt x="57669" y="12223"/>
                    <a:pt x="58517" y="27111"/>
                  </a:cubicBezTo>
                  <a:lnTo>
                    <a:pt x="58517" y="830640"/>
                  </a:lnTo>
                  <a:cubicBezTo>
                    <a:pt x="58517" y="846804"/>
                    <a:pt x="45439" y="859920"/>
                    <a:pt x="29275" y="859977"/>
                  </a:cubicBezTo>
                  <a:close/>
                </a:path>
              </a:pathLst>
            </a:custGeom>
            <a:solidFill>
              <a:srgbClr val="CC5500"/>
            </a:solidFill>
            <a:ln w="9525" cap="flat">
              <a:noFill/>
              <a:prstDash val="solid"/>
              <a:miter/>
            </a:ln>
          </p:spPr>
          <p:txBody>
            <a:bodyPr rtlCol="0" anchor="ctr"/>
            <a:lstStyle/>
            <a:p>
              <a:endParaRPr lang="en-IN"/>
            </a:p>
          </p:txBody>
        </p:sp>
        <p:sp>
          <p:nvSpPr>
            <p:cNvPr id="105" name="Freeform: Shape 104">
              <a:extLst>
                <a:ext uri="{FF2B5EF4-FFF2-40B4-BE49-F238E27FC236}">
                  <a16:creationId xmlns:a16="http://schemas.microsoft.com/office/drawing/2014/main" xmlns="" id="{671AFC52-9E2E-0B5C-D430-1A8A1BCA6953}"/>
                </a:ext>
              </a:extLst>
            </p:cNvPr>
            <p:cNvSpPr/>
            <p:nvPr/>
          </p:nvSpPr>
          <p:spPr>
            <a:xfrm>
              <a:off x="6974871" y="2996088"/>
              <a:ext cx="58483" cy="259651"/>
            </a:xfrm>
            <a:custGeom>
              <a:avLst/>
              <a:gdLst>
                <a:gd name="connsiteX0" fmla="*/ 29180 w 58483"/>
                <a:gd name="connsiteY0" fmla="*/ 259092 h 259651"/>
                <a:gd name="connsiteX1" fmla="*/ -62 w 58483"/>
                <a:gd name="connsiteY1" fmla="*/ 229851 h 259651"/>
                <a:gd name="connsiteX2" fmla="*/ -62 w 58483"/>
                <a:gd name="connsiteY2" fmla="*/ 229756 h 259651"/>
                <a:gd name="connsiteX3" fmla="*/ -62 w 58483"/>
                <a:gd name="connsiteY3" fmla="*/ 28683 h 259651"/>
                <a:gd name="connsiteX4" fmla="*/ 29180 w 58483"/>
                <a:gd name="connsiteY4" fmla="*/ -559 h 259651"/>
                <a:gd name="connsiteX5" fmla="*/ 58422 w 58483"/>
                <a:gd name="connsiteY5" fmla="*/ 28683 h 259651"/>
                <a:gd name="connsiteX6" fmla="*/ 58422 w 58483"/>
                <a:gd name="connsiteY6" fmla="*/ 229756 h 259651"/>
                <a:gd name="connsiteX7" fmla="*/ 29275 w 58483"/>
                <a:gd name="connsiteY7" fmla="*/ 259092 h 259651"/>
                <a:gd name="connsiteX8" fmla="*/ 29180 w 58483"/>
                <a:gd name="connsiteY8" fmla="*/ 259092 h 25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83" h="259651">
                  <a:moveTo>
                    <a:pt x="29180" y="259092"/>
                  </a:moveTo>
                  <a:cubicBezTo>
                    <a:pt x="13026" y="259092"/>
                    <a:pt x="-62" y="246005"/>
                    <a:pt x="-62" y="229851"/>
                  </a:cubicBezTo>
                  <a:cubicBezTo>
                    <a:pt x="-62" y="229822"/>
                    <a:pt x="-62" y="229784"/>
                    <a:pt x="-62" y="229756"/>
                  </a:cubicBezTo>
                  <a:lnTo>
                    <a:pt x="-62" y="28683"/>
                  </a:lnTo>
                  <a:cubicBezTo>
                    <a:pt x="-62" y="12528"/>
                    <a:pt x="13026" y="-559"/>
                    <a:pt x="29180" y="-559"/>
                  </a:cubicBezTo>
                  <a:cubicBezTo>
                    <a:pt x="45335" y="-559"/>
                    <a:pt x="58422" y="12528"/>
                    <a:pt x="58422" y="28683"/>
                  </a:cubicBezTo>
                  <a:lnTo>
                    <a:pt x="58422" y="229756"/>
                  </a:lnTo>
                  <a:cubicBezTo>
                    <a:pt x="58479" y="245910"/>
                    <a:pt x="45430" y="259036"/>
                    <a:pt x="29275" y="259092"/>
                  </a:cubicBezTo>
                  <a:cubicBezTo>
                    <a:pt x="29247" y="259092"/>
                    <a:pt x="29209" y="259092"/>
                    <a:pt x="29180" y="259092"/>
                  </a:cubicBezTo>
                  <a:close/>
                </a:path>
              </a:pathLst>
            </a:custGeom>
            <a:solidFill>
              <a:srgbClr val="F15A29"/>
            </a:solidFill>
            <a:ln w="9525" cap="flat">
              <a:noFill/>
              <a:prstDash val="solid"/>
              <a:miter/>
            </a:ln>
          </p:spPr>
          <p:txBody>
            <a:bodyPr rtlCol="0" anchor="ctr"/>
            <a:lstStyle/>
            <a:p>
              <a:endParaRPr lang="en-IN"/>
            </a:p>
          </p:txBody>
        </p:sp>
        <p:sp>
          <p:nvSpPr>
            <p:cNvPr id="106" name="Freeform: Shape 105">
              <a:extLst>
                <a:ext uri="{FF2B5EF4-FFF2-40B4-BE49-F238E27FC236}">
                  <a16:creationId xmlns:a16="http://schemas.microsoft.com/office/drawing/2014/main" xmlns="" id="{F8FAE826-216D-155E-78CA-D4F435995655}"/>
                </a:ext>
              </a:extLst>
            </p:cNvPr>
            <p:cNvSpPr/>
            <p:nvPr/>
          </p:nvSpPr>
          <p:spPr>
            <a:xfrm>
              <a:off x="6974871" y="3334035"/>
              <a:ext cx="58483" cy="524160"/>
            </a:xfrm>
            <a:custGeom>
              <a:avLst/>
              <a:gdLst>
                <a:gd name="connsiteX0" fmla="*/ 29180 w 58483"/>
                <a:gd name="connsiteY0" fmla="*/ 523601 h 524160"/>
                <a:gd name="connsiteX1" fmla="*/ -62 w 58483"/>
                <a:gd name="connsiteY1" fmla="*/ 494360 h 524160"/>
                <a:gd name="connsiteX2" fmla="*/ -62 w 58483"/>
                <a:gd name="connsiteY2" fmla="*/ 28683 h 524160"/>
                <a:gd name="connsiteX3" fmla="*/ 29180 w 58483"/>
                <a:gd name="connsiteY3" fmla="*/ -559 h 524160"/>
                <a:gd name="connsiteX4" fmla="*/ 58422 w 58483"/>
                <a:gd name="connsiteY4" fmla="*/ 28683 h 524160"/>
                <a:gd name="connsiteX5" fmla="*/ 58422 w 58483"/>
                <a:gd name="connsiteY5" fmla="*/ 494360 h 524160"/>
                <a:gd name="connsiteX6" fmla="*/ 29180 w 58483"/>
                <a:gd name="connsiteY6" fmla="*/ 523601 h 524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 h="524160">
                  <a:moveTo>
                    <a:pt x="29180" y="523601"/>
                  </a:moveTo>
                  <a:cubicBezTo>
                    <a:pt x="13026" y="523601"/>
                    <a:pt x="-62" y="510504"/>
                    <a:pt x="-62" y="494360"/>
                  </a:cubicBezTo>
                  <a:lnTo>
                    <a:pt x="-62" y="28683"/>
                  </a:lnTo>
                  <a:cubicBezTo>
                    <a:pt x="-62" y="12538"/>
                    <a:pt x="13026" y="-559"/>
                    <a:pt x="29180" y="-559"/>
                  </a:cubicBezTo>
                  <a:cubicBezTo>
                    <a:pt x="45335" y="-559"/>
                    <a:pt x="58422" y="12538"/>
                    <a:pt x="58422" y="28683"/>
                  </a:cubicBezTo>
                  <a:lnTo>
                    <a:pt x="58422" y="494360"/>
                  </a:lnTo>
                  <a:cubicBezTo>
                    <a:pt x="58422" y="510504"/>
                    <a:pt x="45335" y="523601"/>
                    <a:pt x="29180" y="523601"/>
                  </a:cubicBezTo>
                  <a:close/>
                </a:path>
              </a:pathLst>
            </a:custGeom>
            <a:solidFill>
              <a:srgbClr val="CC5500"/>
            </a:solidFill>
            <a:ln w="9525" cap="flat">
              <a:noFill/>
              <a:prstDash val="solid"/>
              <a:miter/>
            </a:ln>
          </p:spPr>
          <p:txBody>
            <a:bodyPr rtlCol="0" anchor="ctr"/>
            <a:lstStyle/>
            <a:p>
              <a:endParaRPr lang="en-IN"/>
            </a:p>
          </p:txBody>
        </p:sp>
        <p:sp>
          <p:nvSpPr>
            <p:cNvPr id="107" name="Freeform: Shape 106">
              <a:extLst>
                <a:ext uri="{FF2B5EF4-FFF2-40B4-BE49-F238E27FC236}">
                  <a16:creationId xmlns:a16="http://schemas.microsoft.com/office/drawing/2014/main" xmlns="" id="{4A0F71F0-6A18-F9D1-7997-06C8A5EDA3D6}"/>
                </a:ext>
              </a:extLst>
            </p:cNvPr>
            <p:cNvSpPr/>
            <p:nvPr/>
          </p:nvSpPr>
          <p:spPr>
            <a:xfrm>
              <a:off x="6344792" y="2996088"/>
              <a:ext cx="58483" cy="540639"/>
            </a:xfrm>
            <a:custGeom>
              <a:avLst/>
              <a:gdLst>
                <a:gd name="connsiteX0" fmla="*/ 29180 w 58483"/>
                <a:gd name="connsiteY0" fmla="*/ 540080 h 540639"/>
                <a:gd name="connsiteX1" fmla="*/ -62 w 58483"/>
                <a:gd name="connsiteY1" fmla="*/ 511029 h 540639"/>
                <a:gd name="connsiteX2" fmla="*/ -62 w 58483"/>
                <a:gd name="connsiteY2" fmla="*/ 510838 h 540639"/>
                <a:gd name="connsiteX3" fmla="*/ -62 w 58483"/>
                <a:gd name="connsiteY3" fmla="*/ 28683 h 540639"/>
                <a:gd name="connsiteX4" fmla="*/ 29180 w 58483"/>
                <a:gd name="connsiteY4" fmla="*/ -559 h 540639"/>
                <a:gd name="connsiteX5" fmla="*/ 58422 w 58483"/>
                <a:gd name="connsiteY5" fmla="*/ 28683 h 540639"/>
                <a:gd name="connsiteX6" fmla="*/ 58422 w 58483"/>
                <a:gd name="connsiteY6" fmla="*/ 510838 h 540639"/>
                <a:gd name="connsiteX7" fmla="*/ 29180 w 58483"/>
                <a:gd name="connsiteY7" fmla="*/ 540080 h 540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540639">
                  <a:moveTo>
                    <a:pt x="29180" y="540080"/>
                  </a:moveTo>
                  <a:cubicBezTo>
                    <a:pt x="13083" y="540138"/>
                    <a:pt x="-5" y="527126"/>
                    <a:pt x="-62" y="511029"/>
                  </a:cubicBezTo>
                  <a:cubicBezTo>
                    <a:pt x="-62" y="510962"/>
                    <a:pt x="-62" y="510905"/>
                    <a:pt x="-62" y="510838"/>
                  </a:cubicBezTo>
                  <a:lnTo>
                    <a:pt x="-62" y="28683"/>
                  </a:lnTo>
                  <a:cubicBezTo>
                    <a:pt x="-62" y="12528"/>
                    <a:pt x="13026" y="-559"/>
                    <a:pt x="29180" y="-559"/>
                  </a:cubicBezTo>
                  <a:cubicBezTo>
                    <a:pt x="45334" y="-559"/>
                    <a:pt x="58422" y="12528"/>
                    <a:pt x="58422" y="28683"/>
                  </a:cubicBezTo>
                  <a:lnTo>
                    <a:pt x="58422" y="510838"/>
                  </a:lnTo>
                  <a:cubicBezTo>
                    <a:pt x="58422" y="526983"/>
                    <a:pt x="45334" y="540080"/>
                    <a:pt x="29180" y="540080"/>
                  </a:cubicBezTo>
                  <a:close/>
                </a:path>
              </a:pathLst>
            </a:custGeom>
            <a:solidFill>
              <a:srgbClr val="CC5500"/>
            </a:solidFill>
            <a:ln w="9525" cap="flat">
              <a:noFill/>
              <a:prstDash val="solid"/>
              <a:miter/>
            </a:ln>
          </p:spPr>
          <p:txBody>
            <a:bodyPr rtlCol="0" anchor="ctr"/>
            <a:lstStyle/>
            <a:p>
              <a:endParaRPr lang="en-IN"/>
            </a:p>
          </p:txBody>
        </p:sp>
        <p:sp>
          <p:nvSpPr>
            <p:cNvPr id="108" name="Freeform: Shape 107">
              <a:extLst>
                <a:ext uri="{FF2B5EF4-FFF2-40B4-BE49-F238E27FC236}">
                  <a16:creationId xmlns:a16="http://schemas.microsoft.com/office/drawing/2014/main" xmlns="" id="{9D2BF65D-2A91-1D02-2C55-D39BEE1740A1}"/>
                </a:ext>
              </a:extLst>
            </p:cNvPr>
            <p:cNvSpPr/>
            <p:nvPr/>
          </p:nvSpPr>
          <p:spPr>
            <a:xfrm>
              <a:off x="6344792" y="3615118"/>
              <a:ext cx="58483" cy="243077"/>
            </a:xfrm>
            <a:custGeom>
              <a:avLst/>
              <a:gdLst>
                <a:gd name="connsiteX0" fmla="*/ 29180 w 58483"/>
                <a:gd name="connsiteY0" fmla="*/ 242519 h 243077"/>
                <a:gd name="connsiteX1" fmla="*/ -62 w 58483"/>
                <a:gd name="connsiteY1" fmla="*/ 213277 h 243077"/>
                <a:gd name="connsiteX2" fmla="*/ -62 w 58483"/>
                <a:gd name="connsiteY2" fmla="*/ 28682 h 243077"/>
                <a:gd name="connsiteX3" fmla="*/ 29180 w 58483"/>
                <a:gd name="connsiteY3" fmla="*/ -559 h 243077"/>
                <a:gd name="connsiteX4" fmla="*/ 58422 w 58483"/>
                <a:gd name="connsiteY4" fmla="*/ 28682 h 243077"/>
                <a:gd name="connsiteX5" fmla="*/ 58422 w 58483"/>
                <a:gd name="connsiteY5" fmla="*/ 213277 h 243077"/>
                <a:gd name="connsiteX6" fmla="*/ 29180 w 58483"/>
                <a:gd name="connsiteY6" fmla="*/ 242519 h 243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 h="243077">
                  <a:moveTo>
                    <a:pt x="29180" y="242519"/>
                  </a:moveTo>
                  <a:cubicBezTo>
                    <a:pt x="13026" y="242519"/>
                    <a:pt x="-62" y="229422"/>
                    <a:pt x="-62" y="213277"/>
                  </a:cubicBezTo>
                  <a:lnTo>
                    <a:pt x="-62" y="28682"/>
                  </a:lnTo>
                  <a:cubicBezTo>
                    <a:pt x="-62" y="12528"/>
                    <a:pt x="13026" y="-559"/>
                    <a:pt x="29180" y="-559"/>
                  </a:cubicBezTo>
                  <a:cubicBezTo>
                    <a:pt x="45334" y="-559"/>
                    <a:pt x="58422" y="12528"/>
                    <a:pt x="58422" y="28682"/>
                  </a:cubicBezTo>
                  <a:lnTo>
                    <a:pt x="58422" y="213277"/>
                  </a:lnTo>
                  <a:cubicBezTo>
                    <a:pt x="58374" y="229403"/>
                    <a:pt x="45306" y="242462"/>
                    <a:pt x="29180" y="242519"/>
                  </a:cubicBezTo>
                  <a:close/>
                </a:path>
              </a:pathLst>
            </a:custGeom>
            <a:solidFill>
              <a:srgbClr val="F15A29"/>
            </a:solidFill>
            <a:ln w="9525" cap="flat">
              <a:noFill/>
              <a:prstDash val="solid"/>
              <a:miter/>
            </a:ln>
          </p:spPr>
          <p:txBody>
            <a:bodyPr rtlCol="0" anchor="ctr"/>
            <a:lstStyle/>
            <a:p>
              <a:endParaRPr lang="en-IN"/>
            </a:p>
          </p:txBody>
        </p:sp>
        <p:sp>
          <p:nvSpPr>
            <p:cNvPr id="109" name="Freeform: Shape 108">
              <a:extLst>
                <a:ext uri="{FF2B5EF4-FFF2-40B4-BE49-F238E27FC236}">
                  <a16:creationId xmlns:a16="http://schemas.microsoft.com/office/drawing/2014/main" xmlns="" id="{E0A14E39-3C60-2C65-4C81-F21E7EDBBBDF}"/>
                </a:ext>
              </a:extLst>
            </p:cNvPr>
            <p:cNvSpPr/>
            <p:nvPr/>
          </p:nvSpPr>
          <p:spPr>
            <a:xfrm>
              <a:off x="6513957" y="2996088"/>
              <a:ext cx="58483" cy="862107"/>
            </a:xfrm>
            <a:custGeom>
              <a:avLst/>
              <a:gdLst>
                <a:gd name="connsiteX0" fmla="*/ 29180 w 58483"/>
                <a:gd name="connsiteY0" fmla="*/ 861549 h 862107"/>
                <a:gd name="connsiteX1" fmla="*/ -62 w 58483"/>
                <a:gd name="connsiteY1" fmla="*/ 832212 h 862107"/>
                <a:gd name="connsiteX2" fmla="*/ -62 w 58483"/>
                <a:gd name="connsiteY2" fmla="*/ 28683 h 862107"/>
                <a:gd name="connsiteX3" fmla="*/ 29180 w 58483"/>
                <a:gd name="connsiteY3" fmla="*/ -559 h 862107"/>
                <a:gd name="connsiteX4" fmla="*/ 58422 w 58483"/>
                <a:gd name="connsiteY4" fmla="*/ 28683 h 862107"/>
                <a:gd name="connsiteX5" fmla="*/ 58422 w 58483"/>
                <a:gd name="connsiteY5" fmla="*/ 832212 h 862107"/>
                <a:gd name="connsiteX6" fmla="*/ 29275 w 58483"/>
                <a:gd name="connsiteY6" fmla="*/ 861549 h 862107"/>
                <a:gd name="connsiteX7" fmla="*/ 29180 w 58483"/>
                <a:gd name="connsiteY7" fmla="*/ 861549 h 86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862107">
                  <a:moveTo>
                    <a:pt x="29180" y="861549"/>
                  </a:moveTo>
                  <a:cubicBezTo>
                    <a:pt x="13016" y="861492"/>
                    <a:pt x="-62" y="848376"/>
                    <a:pt x="-62" y="832212"/>
                  </a:cubicBezTo>
                  <a:lnTo>
                    <a:pt x="-62" y="28683"/>
                  </a:lnTo>
                  <a:cubicBezTo>
                    <a:pt x="-62" y="12528"/>
                    <a:pt x="13025" y="-559"/>
                    <a:pt x="29180" y="-559"/>
                  </a:cubicBezTo>
                  <a:cubicBezTo>
                    <a:pt x="45334" y="-559"/>
                    <a:pt x="58422" y="12528"/>
                    <a:pt x="58422" y="28683"/>
                  </a:cubicBezTo>
                  <a:lnTo>
                    <a:pt x="58422" y="832212"/>
                  </a:lnTo>
                  <a:cubicBezTo>
                    <a:pt x="58479" y="848366"/>
                    <a:pt x="45430" y="861492"/>
                    <a:pt x="29275" y="861549"/>
                  </a:cubicBezTo>
                  <a:cubicBezTo>
                    <a:pt x="29247" y="861549"/>
                    <a:pt x="29208" y="861549"/>
                    <a:pt x="29180" y="861549"/>
                  </a:cubicBezTo>
                  <a:close/>
                </a:path>
              </a:pathLst>
            </a:custGeom>
            <a:solidFill>
              <a:srgbClr val="CC5500"/>
            </a:solidFill>
            <a:ln w="9525" cap="flat">
              <a:noFill/>
              <a:prstDash val="solid"/>
              <a:miter/>
            </a:ln>
          </p:spPr>
          <p:txBody>
            <a:bodyPr rtlCol="0" anchor="ctr"/>
            <a:lstStyle/>
            <a:p>
              <a:endParaRPr lang="en-IN"/>
            </a:p>
          </p:txBody>
        </p:sp>
        <p:sp>
          <p:nvSpPr>
            <p:cNvPr id="110" name="Freeform: Shape 109">
              <a:extLst>
                <a:ext uri="{FF2B5EF4-FFF2-40B4-BE49-F238E27FC236}">
                  <a16:creationId xmlns:a16="http://schemas.microsoft.com/office/drawing/2014/main" xmlns="" id="{4632EFF4-8FAE-CF9A-0AFF-2CDB13051582}"/>
                </a:ext>
              </a:extLst>
            </p:cNvPr>
            <p:cNvSpPr/>
            <p:nvPr/>
          </p:nvSpPr>
          <p:spPr>
            <a:xfrm>
              <a:off x="6443091" y="2617946"/>
              <a:ext cx="275082" cy="184499"/>
            </a:xfrm>
            <a:custGeom>
              <a:avLst/>
              <a:gdLst>
                <a:gd name="connsiteX0" fmla="*/ 245778 w 275082"/>
                <a:gd name="connsiteY0" fmla="*/ 183940 h 184499"/>
                <a:gd name="connsiteX1" fmla="*/ 216537 w 275082"/>
                <a:gd name="connsiteY1" fmla="*/ 154698 h 184499"/>
                <a:gd name="connsiteX2" fmla="*/ 216537 w 275082"/>
                <a:gd name="connsiteY2" fmla="*/ 91738 h 184499"/>
                <a:gd name="connsiteX3" fmla="*/ 182818 w 275082"/>
                <a:gd name="connsiteY3" fmla="*/ 57924 h 184499"/>
                <a:gd name="connsiteX4" fmla="*/ 29180 w 275082"/>
                <a:gd name="connsiteY4" fmla="*/ 57924 h 184499"/>
                <a:gd name="connsiteX5" fmla="*/ -62 w 275082"/>
                <a:gd name="connsiteY5" fmla="*/ 28683 h 184499"/>
                <a:gd name="connsiteX6" fmla="*/ 29180 w 275082"/>
                <a:gd name="connsiteY6" fmla="*/ -559 h 184499"/>
                <a:gd name="connsiteX7" fmla="*/ 182818 w 275082"/>
                <a:gd name="connsiteY7" fmla="*/ -559 h 184499"/>
                <a:gd name="connsiteX8" fmla="*/ 275020 w 275082"/>
                <a:gd name="connsiteY8" fmla="*/ 91738 h 184499"/>
                <a:gd name="connsiteX9" fmla="*/ 275020 w 275082"/>
                <a:gd name="connsiteY9" fmla="*/ 154698 h 184499"/>
                <a:gd name="connsiteX10" fmla="*/ 245969 w 275082"/>
                <a:gd name="connsiteY10" fmla="*/ 183940 h 184499"/>
                <a:gd name="connsiteX11" fmla="*/ 245778 w 275082"/>
                <a:gd name="connsiteY11" fmla="*/ 183940 h 1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082" h="184499">
                  <a:moveTo>
                    <a:pt x="245778" y="183940"/>
                  </a:moveTo>
                  <a:cubicBezTo>
                    <a:pt x="229624" y="183940"/>
                    <a:pt x="216537" y="170853"/>
                    <a:pt x="216537" y="154698"/>
                  </a:cubicBezTo>
                  <a:lnTo>
                    <a:pt x="216537" y="91738"/>
                  </a:lnTo>
                  <a:cubicBezTo>
                    <a:pt x="216537" y="73097"/>
                    <a:pt x="201459" y="57982"/>
                    <a:pt x="182818" y="57924"/>
                  </a:cubicBezTo>
                  <a:lnTo>
                    <a:pt x="29180" y="57924"/>
                  </a:lnTo>
                  <a:cubicBezTo>
                    <a:pt x="13025" y="57924"/>
                    <a:pt x="-62" y="44827"/>
                    <a:pt x="-62" y="28683"/>
                  </a:cubicBezTo>
                  <a:cubicBezTo>
                    <a:pt x="-62" y="12528"/>
                    <a:pt x="13025" y="-559"/>
                    <a:pt x="29180" y="-559"/>
                  </a:cubicBezTo>
                  <a:lnTo>
                    <a:pt x="182818" y="-559"/>
                  </a:lnTo>
                  <a:cubicBezTo>
                    <a:pt x="233758" y="-502"/>
                    <a:pt x="275020" y="40798"/>
                    <a:pt x="275020" y="91738"/>
                  </a:cubicBezTo>
                  <a:lnTo>
                    <a:pt x="275020" y="154698"/>
                  </a:lnTo>
                  <a:cubicBezTo>
                    <a:pt x="275077" y="170796"/>
                    <a:pt x="262066" y="183883"/>
                    <a:pt x="245969" y="183940"/>
                  </a:cubicBezTo>
                  <a:cubicBezTo>
                    <a:pt x="245902" y="183940"/>
                    <a:pt x="245845" y="183940"/>
                    <a:pt x="245778" y="183940"/>
                  </a:cubicBezTo>
                  <a:close/>
                </a:path>
              </a:pathLst>
            </a:custGeom>
            <a:solidFill>
              <a:srgbClr val="CC5500"/>
            </a:solidFill>
            <a:ln w="9525" cap="flat">
              <a:noFill/>
              <a:prstDash val="solid"/>
              <a:miter/>
            </a:ln>
          </p:spPr>
          <p:txBody>
            <a:bodyPr rtlCol="0" anchor="ctr"/>
            <a:lstStyle/>
            <a:p>
              <a:endParaRPr lang="en-IN"/>
            </a:p>
          </p:txBody>
        </p:sp>
        <p:sp>
          <p:nvSpPr>
            <p:cNvPr id="111" name="Freeform: Shape 110">
              <a:extLst>
                <a:ext uri="{FF2B5EF4-FFF2-40B4-BE49-F238E27FC236}">
                  <a16:creationId xmlns:a16="http://schemas.microsoft.com/office/drawing/2014/main" xmlns="" id="{8A354655-2B88-99FB-63CA-3EB0A8C0F0F7}"/>
                </a:ext>
              </a:extLst>
            </p:cNvPr>
            <p:cNvSpPr/>
            <p:nvPr/>
          </p:nvSpPr>
          <p:spPr>
            <a:xfrm>
              <a:off x="5521356" y="2617946"/>
              <a:ext cx="665035" cy="1079087"/>
            </a:xfrm>
            <a:custGeom>
              <a:avLst/>
              <a:gdLst>
                <a:gd name="connsiteX0" fmla="*/ 375795 w 665035"/>
                <a:gd name="connsiteY0" fmla="*/ 1078528 h 1079087"/>
                <a:gd name="connsiteX1" fmla="*/ 29180 w 665035"/>
                <a:gd name="connsiteY1" fmla="*/ 1078528 h 1079087"/>
                <a:gd name="connsiteX2" fmla="*/ -62 w 665035"/>
                <a:gd name="connsiteY2" fmla="*/ 1049286 h 1079087"/>
                <a:gd name="connsiteX3" fmla="*/ 29180 w 665035"/>
                <a:gd name="connsiteY3" fmla="*/ 1020044 h 1079087"/>
                <a:gd name="connsiteX4" fmla="*/ 375795 w 665035"/>
                <a:gd name="connsiteY4" fmla="*/ 1020044 h 1079087"/>
                <a:gd name="connsiteX5" fmla="*/ 409608 w 665035"/>
                <a:gd name="connsiteY5" fmla="*/ 986231 h 1079087"/>
                <a:gd name="connsiteX6" fmla="*/ 409608 w 665035"/>
                <a:gd name="connsiteY6" fmla="*/ 91738 h 1079087"/>
                <a:gd name="connsiteX7" fmla="*/ 501810 w 665035"/>
                <a:gd name="connsiteY7" fmla="*/ -559 h 1079087"/>
                <a:gd name="connsiteX8" fmla="*/ 635732 w 665035"/>
                <a:gd name="connsiteY8" fmla="*/ -559 h 1079087"/>
                <a:gd name="connsiteX9" fmla="*/ 664974 w 665035"/>
                <a:gd name="connsiteY9" fmla="*/ 28683 h 1079087"/>
                <a:gd name="connsiteX10" fmla="*/ 635732 w 665035"/>
                <a:gd name="connsiteY10" fmla="*/ 57924 h 1079087"/>
                <a:gd name="connsiteX11" fmla="*/ 501810 w 665035"/>
                <a:gd name="connsiteY11" fmla="*/ 57924 h 1079087"/>
                <a:gd name="connsiteX12" fmla="*/ 468092 w 665035"/>
                <a:gd name="connsiteY12" fmla="*/ 91738 h 1079087"/>
                <a:gd name="connsiteX13" fmla="*/ 468092 w 665035"/>
                <a:gd name="connsiteY13" fmla="*/ 986231 h 1079087"/>
                <a:gd name="connsiteX14" fmla="*/ 375795 w 665035"/>
                <a:gd name="connsiteY14" fmla="*/ 1078528 h 107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5035" h="1079087">
                  <a:moveTo>
                    <a:pt x="375795" y="1078528"/>
                  </a:moveTo>
                  <a:lnTo>
                    <a:pt x="29180" y="1078528"/>
                  </a:lnTo>
                  <a:cubicBezTo>
                    <a:pt x="13025" y="1078528"/>
                    <a:pt x="-62" y="1065431"/>
                    <a:pt x="-62" y="1049286"/>
                  </a:cubicBezTo>
                  <a:cubicBezTo>
                    <a:pt x="-62" y="1033132"/>
                    <a:pt x="13025" y="1020044"/>
                    <a:pt x="29180" y="1020044"/>
                  </a:cubicBezTo>
                  <a:lnTo>
                    <a:pt x="375795" y="1020044"/>
                  </a:lnTo>
                  <a:cubicBezTo>
                    <a:pt x="394445" y="1019987"/>
                    <a:pt x="409561" y="1004881"/>
                    <a:pt x="409608" y="986231"/>
                  </a:cubicBezTo>
                  <a:lnTo>
                    <a:pt x="409608" y="91738"/>
                  </a:lnTo>
                  <a:cubicBezTo>
                    <a:pt x="409608" y="40798"/>
                    <a:pt x="450871" y="-502"/>
                    <a:pt x="501810" y="-559"/>
                  </a:cubicBezTo>
                  <a:lnTo>
                    <a:pt x="635732" y="-559"/>
                  </a:lnTo>
                  <a:cubicBezTo>
                    <a:pt x="651886" y="-559"/>
                    <a:pt x="664974" y="12538"/>
                    <a:pt x="664974" y="28683"/>
                  </a:cubicBezTo>
                  <a:cubicBezTo>
                    <a:pt x="664974" y="44837"/>
                    <a:pt x="651886" y="57924"/>
                    <a:pt x="635732" y="57924"/>
                  </a:cubicBezTo>
                  <a:lnTo>
                    <a:pt x="501810" y="57924"/>
                  </a:lnTo>
                  <a:cubicBezTo>
                    <a:pt x="483170" y="57972"/>
                    <a:pt x="468092" y="73097"/>
                    <a:pt x="468092" y="91738"/>
                  </a:cubicBezTo>
                  <a:lnTo>
                    <a:pt x="468092" y="986231"/>
                  </a:lnTo>
                  <a:cubicBezTo>
                    <a:pt x="468035" y="1037180"/>
                    <a:pt x="426744" y="1078480"/>
                    <a:pt x="375795" y="1078528"/>
                  </a:cubicBezTo>
                  <a:close/>
                </a:path>
              </a:pathLst>
            </a:custGeom>
            <a:solidFill>
              <a:srgbClr val="CC5500"/>
            </a:solidFill>
            <a:ln w="9525" cap="flat">
              <a:noFill/>
              <a:prstDash val="solid"/>
              <a:miter/>
            </a:ln>
          </p:spPr>
          <p:txBody>
            <a:bodyPr rtlCol="0" anchor="ctr"/>
            <a:lstStyle/>
            <a:p>
              <a:endParaRPr lang="en-IN"/>
            </a:p>
          </p:txBody>
        </p:sp>
        <p:sp>
          <p:nvSpPr>
            <p:cNvPr id="112" name="Freeform: Shape 111">
              <a:extLst>
                <a:ext uri="{FF2B5EF4-FFF2-40B4-BE49-F238E27FC236}">
                  <a16:creationId xmlns:a16="http://schemas.microsoft.com/office/drawing/2014/main" xmlns="" id="{10DDD4CE-8369-012D-F987-2F980D75C4BF}"/>
                </a:ext>
              </a:extLst>
            </p:cNvPr>
            <p:cNvSpPr/>
            <p:nvPr/>
          </p:nvSpPr>
          <p:spPr>
            <a:xfrm>
              <a:off x="6596729" y="2743962"/>
              <a:ext cx="184499" cy="184594"/>
            </a:xfrm>
            <a:custGeom>
              <a:avLst/>
              <a:gdLst>
                <a:gd name="connsiteX0" fmla="*/ 155196 w 184499"/>
                <a:gd name="connsiteY0" fmla="*/ 184035 h 184594"/>
                <a:gd name="connsiteX1" fmla="*/ 29180 w 184499"/>
                <a:gd name="connsiteY1" fmla="*/ 184035 h 184594"/>
                <a:gd name="connsiteX2" fmla="*/ -62 w 184499"/>
                <a:gd name="connsiteY2" fmla="*/ 154794 h 184594"/>
                <a:gd name="connsiteX3" fmla="*/ -62 w 184499"/>
                <a:gd name="connsiteY3" fmla="*/ 60210 h 184594"/>
                <a:gd name="connsiteX4" fmla="*/ 60708 w 184499"/>
                <a:gd name="connsiteY4" fmla="*/ -559 h 184594"/>
                <a:gd name="connsiteX5" fmla="*/ 123668 w 184499"/>
                <a:gd name="connsiteY5" fmla="*/ -559 h 184594"/>
                <a:gd name="connsiteX6" fmla="*/ 184437 w 184499"/>
                <a:gd name="connsiteY6" fmla="*/ 60210 h 184594"/>
                <a:gd name="connsiteX7" fmla="*/ 184437 w 184499"/>
                <a:gd name="connsiteY7" fmla="*/ 154794 h 184594"/>
                <a:gd name="connsiteX8" fmla="*/ 155196 w 184499"/>
                <a:gd name="connsiteY8" fmla="*/ 184035 h 184594"/>
                <a:gd name="connsiteX9" fmla="*/ 58422 w 184499"/>
                <a:gd name="connsiteY9" fmla="*/ 125552 h 184594"/>
                <a:gd name="connsiteX10" fmla="*/ 125954 w 184499"/>
                <a:gd name="connsiteY10" fmla="*/ 125552 h 184594"/>
                <a:gd name="connsiteX11" fmla="*/ 125954 w 184499"/>
                <a:gd name="connsiteY11" fmla="*/ 60210 h 184594"/>
                <a:gd name="connsiteX12" fmla="*/ 123668 w 184499"/>
                <a:gd name="connsiteY12" fmla="*/ 57925 h 184594"/>
                <a:gd name="connsiteX13" fmla="*/ 60708 w 184499"/>
                <a:gd name="connsiteY13" fmla="*/ 57925 h 184594"/>
                <a:gd name="connsiteX14" fmla="*/ 58422 w 184499"/>
                <a:gd name="connsiteY14" fmla="*/ 60210 h 18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4499" h="184594">
                  <a:moveTo>
                    <a:pt x="155196" y="184035"/>
                  </a:moveTo>
                  <a:lnTo>
                    <a:pt x="29180" y="184035"/>
                  </a:lnTo>
                  <a:cubicBezTo>
                    <a:pt x="13025" y="184035"/>
                    <a:pt x="-62" y="170939"/>
                    <a:pt x="-62" y="154794"/>
                  </a:cubicBezTo>
                  <a:lnTo>
                    <a:pt x="-62" y="60210"/>
                  </a:lnTo>
                  <a:cubicBezTo>
                    <a:pt x="-62" y="26644"/>
                    <a:pt x="27141" y="-559"/>
                    <a:pt x="60708" y="-559"/>
                  </a:cubicBezTo>
                  <a:lnTo>
                    <a:pt x="123668" y="-559"/>
                  </a:lnTo>
                  <a:cubicBezTo>
                    <a:pt x="157234" y="-559"/>
                    <a:pt x="184437" y="26644"/>
                    <a:pt x="184437" y="60210"/>
                  </a:cubicBezTo>
                  <a:lnTo>
                    <a:pt x="184437" y="154794"/>
                  </a:lnTo>
                  <a:cubicBezTo>
                    <a:pt x="184437" y="170939"/>
                    <a:pt x="171350" y="184035"/>
                    <a:pt x="155196" y="184035"/>
                  </a:cubicBezTo>
                  <a:close/>
                  <a:moveTo>
                    <a:pt x="58422" y="125552"/>
                  </a:moveTo>
                  <a:lnTo>
                    <a:pt x="125954" y="125552"/>
                  </a:lnTo>
                  <a:lnTo>
                    <a:pt x="125954" y="60210"/>
                  </a:lnTo>
                  <a:cubicBezTo>
                    <a:pt x="125954" y="58944"/>
                    <a:pt x="124935" y="57925"/>
                    <a:pt x="123668" y="57925"/>
                  </a:cubicBezTo>
                  <a:lnTo>
                    <a:pt x="60708" y="57925"/>
                  </a:lnTo>
                  <a:cubicBezTo>
                    <a:pt x="59441" y="57925"/>
                    <a:pt x="58422" y="58944"/>
                    <a:pt x="58422" y="60210"/>
                  </a:cubicBezTo>
                  <a:close/>
                </a:path>
              </a:pathLst>
            </a:custGeom>
            <a:solidFill>
              <a:srgbClr val="CC5500"/>
            </a:solidFill>
            <a:ln w="9525" cap="flat">
              <a:noFill/>
              <a:prstDash val="solid"/>
              <a:miter/>
            </a:ln>
          </p:spPr>
          <p:txBody>
            <a:bodyPr rtlCol="0" anchor="ctr"/>
            <a:lstStyle/>
            <a:p>
              <a:endParaRPr lang="en-IN"/>
            </a:p>
          </p:txBody>
        </p:sp>
        <p:sp>
          <p:nvSpPr>
            <p:cNvPr id="113" name="Freeform: Shape 112">
              <a:extLst>
                <a:ext uri="{FF2B5EF4-FFF2-40B4-BE49-F238E27FC236}">
                  <a16:creationId xmlns:a16="http://schemas.microsoft.com/office/drawing/2014/main" xmlns="" id="{A8094DEA-C06D-7553-65B4-060B07655606}"/>
                </a:ext>
              </a:extLst>
            </p:cNvPr>
            <p:cNvSpPr/>
            <p:nvPr/>
          </p:nvSpPr>
          <p:spPr>
            <a:xfrm>
              <a:off x="6596729" y="3925728"/>
              <a:ext cx="184499" cy="184499"/>
            </a:xfrm>
            <a:custGeom>
              <a:avLst/>
              <a:gdLst>
                <a:gd name="connsiteX0" fmla="*/ 123668 w 184499"/>
                <a:gd name="connsiteY0" fmla="*/ 183940 h 184499"/>
                <a:gd name="connsiteX1" fmla="*/ 60708 w 184499"/>
                <a:gd name="connsiteY1" fmla="*/ 183940 h 184499"/>
                <a:gd name="connsiteX2" fmla="*/ -62 w 184499"/>
                <a:gd name="connsiteY2" fmla="*/ 123171 h 184499"/>
                <a:gd name="connsiteX3" fmla="*/ -62 w 184499"/>
                <a:gd name="connsiteY3" fmla="*/ 28683 h 184499"/>
                <a:gd name="connsiteX4" fmla="*/ 28990 w 184499"/>
                <a:gd name="connsiteY4" fmla="*/ -559 h 184499"/>
                <a:gd name="connsiteX5" fmla="*/ 29180 w 184499"/>
                <a:gd name="connsiteY5" fmla="*/ -559 h 184499"/>
                <a:gd name="connsiteX6" fmla="*/ 155196 w 184499"/>
                <a:gd name="connsiteY6" fmla="*/ -559 h 184499"/>
                <a:gd name="connsiteX7" fmla="*/ 184438 w 184499"/>
                <a:gd name="connsiteY7" fmla="*/ 28492 h 184499"/>
                <a:gd name="connsiteX8" fmla="*/ 184438 w 184499"/>
                <a:gd name="connsiteY8" fmla="*/ 28683 h 184499"/>
                <a:gd name="connsiteX9" fmla="*/ 184438 w 184499"/>
                <a:gd name="connsiteY9" fmla="*/ 123171 h 184499"/>
                <a:gd name="connsiteX10" fmla="*/ 123668 w 184499"/>
                <a:gd name="connsiteY10" fmla="*/ 183940 h 184499"/>
                <a:gd name="connsiteX11" fmla="*/ 58422 w 184499"/>
                <a:gd name="connsiteY11" fmla="*/ 57925 h 184499"/>
                <a:gd name="connsiteX12" fmla="*/ 58422 w 184499"/>
                <a:gd name="connsiteY12" fmla="*/ 123171 h 184499"/>
                <a:gd name="connsiteX13" fmla="*/ 60708 w 184499"/>
                <a:gd name="connsiteY13" fmla="*/ 125457 h 184499"/>
                <a:gd name="connsiteX14" fmla="*/ 123668 w 184499"/>
                <a:gd name="connsiteY14" fmla="*/ 125457 h 184499"/>
                <a:gd name="connsiteX15" fmla="*/ 125954 w 184499"/>
                <a:gd name="connsiteY15" fmla="*/ 123171 h 184499"/>
                <a:gd name="connsiteX16" fmla="*/ 125954 w 184499"/>
                <a:gd name="connsiteY16" fmla="*/ 57925 h 1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499" h="184499">
                  <a:moveTo>
                    <a:pt x="123668" y="183940"/>
                  </a:moveTo>
                  <a:lnTo>
                    <a:pt x="60708" y="183940"/>
                  </a:lnTo>
                  <a:cubicBezTo>
                    <a:pt x="27142" y="183940"/>
                    <a:pt x="-62" y="156737"/>
                    <a:pt x="-62" y="123171"/>
                  </a:cubicBezTo>
                  <a:lnTo>
                    <a:pt x="-62" y="28683"/>
                  </a:lnTo>
                  <a:cubicBezTo>
                    <a:pt x="-119" y="12586"/>
                    <a:pt x="12892" y="-502"/>
                    <a:pt x="28990" y="-559"/>
                  </a:cubicBezTo>
                  <a:cubicBezTo>
                    <a:pt x="29056" y="-559"/>
                    <a:pt x="29113" y="-559"/>
                    <a:pt x="29180" y="-559"/>
                  </a:cubicBezTo>
                  <a:lnTo>
                    <a:pt x="155196" y="-559"/>
                  </a:lnTo>
                  <a:cubicBezTo>
                    <a:pt x="171293" y="-616"/>
                    <a:pt x="184380" y="12395"/>
                    <a:pt x="184438" y="28492"/>
                  </a:cubicBezTo>
                  <a:cubicBezTo>
                    <a:pt x="184438" y="28559"/>
                    <a:pt x="184438" y="28616"/>
                    <a:pt x="184438" y="28683"/>
                  </a:cubicBezTo>
                  <a:lnTo>
                    <a:pt x="184438" y="123171"/>
                  </a:lnTo>
                  <a:cubicBezTo>
                    <a:pt x="184438" y="156737"/>
                    <a:pt x="157234" y="183940"/>
                    <a:pt x="123668" y="183940"/>
                  </a:cubicBezTo>
                  <a:close/>
                  <a:moveTo>
                    <a:pt x="58422" y="57925"/>
                  </a:moveTo>
                  <a:lnTo>
                    <a:pt x="58422" y="123171"/>
                  </a:lnTo>
                  <a:cubicBezTo>
                    <a:pt x="58422" y="124438"/>
                    <a:pt x="59441" y="125457"/>
                    <a:pt x="60708" y="125457"/>
                  </a:cubicBezTo>
                  <a:lnTo>
                    <a:pt x="123668" y="125457"/>
                  </a:lnTo>
                  <a:cubicBezTo>
                    <a:pt x="124935" y="125457"/>
                    <a:pt x="125954" y="124438"/>
                    <a:pt x="125954" y="123171"/>
                  </a:cubicBezTo>
                  <a:lnTo>
                    <a:pt x="125954" y="57925"/>
                  </a:lnTo>
                  <a:close/>
                </a:path>
              </a:pathLst>
            </a:custGeom>
            <a:solidFill>
              <a:srgbClr val="CC5500"/>
            </a:solidFill>
            <a:ln w="9525" cap="flat">
              <a:noFill/>
              <a:prstDash val="solid"/>
              <a:miter/>
            </a:ln>
          </p:spPr>
          <p:txBody>
            <a:bodyPr rtlCol="0" anchor="ctr"/>
            <a:lstStyle/>
            <a:p>
              <a:endParaRPr lang="en-IN"/>
            </a:p>
          </p:txBody>
        </p:sp>
        <p:sp>
          <p:nvSpPr>
            <p:cNvPr id="114" name="Freeform: Shape 113">
              <a:extLst>
                <a:ext uri="{FF2B5EF4-FFF2-40B4-BE49-F238E27FC236}">
                  <a16:creationId xmlns:a16="http://schemas.microsoft.com/office/drawing/2014/main" xmlns="" id="{91487843-F592-3397-D708-B21A7BE840F5}"/>
                </a:ext>
              </a:extLst>
            </p:cNvPr>
            <p:cNvSpPr/>
            <p:nvPr/>
          </p:nvSpPr>
          <p:spPr>
            <a:xfrm>
              <a:off x="6127908" y="2523363"/>
              <a:ext cx="373665" cy="247363"/>
            </a:xfrm>
            <a:custGeom>
              <a:avLst/>
              <a:gdLst>
                <a:gd name="connsiteX0" fmla="*/ 304929 w 373665"/>
                <a:gd name="connsiteY0" fmla="*/ 246805 h 247363"/>
                <a:gd name="connsiteX1" fmla="*/ 68613 w 373665"/>
                <a:gd name="connsiteY1" fmla="*/ 246805 h 247363"/>
                <a:gd name="connsiteX2" fmla="*/ -62 w 373665"/>
                <a:gd name="connsiteY2" fmla="*/ 178225 h 247363"/>
                <a:gd name="connsiteX3" fmla="*/ -62 w 373665"/>
                <a:gd name="connsiteY3" fmla="*/ 68116 h 247363"/>
                <a:gd name="connsiteX4" fmla="*/ 68613 w 373665"/>
                <a:gd name="connsiteY4" fmla="*/ -559 h 247363"/>
                <a:gd name="connsiteX5" fmla="*/ 304929 w 373665"/>
                <a:gd name="connsiteY5" fmla="*/ -559 h 247363"/>
                <a:gd name="connsiteX6" fmla="*/ 373604 w 373665"/>
                <a:gd name="connsiteY6" fmla="*/ 68116 h 247363"/>
                <a:gd name="connsiteX7" fmla="*/ 373604 w 373665"/>
                <a:gd name="connsiteY7" fmla="*/ 178415 h 247363"/>
                <a:gd name="connsiteX8" fmla="*/ 304929 w 373665"/>
                <a:gd name="connsiteY8" fmla="*/ 246805 h 247363"/>
                <a:gd name="connsiteX9" fmla="*/ 68613 w 373665"/>
                <a:gd name="connsiteY9" fmla="*/ 57734 h 247363"/>
                <a:gd name="connsiteX10" fmla="*/ 58422 w 373665"/>
                <a:gd name="connsiteY10" fmla="*/ 67925 h 247363"/>
                <a:gd name="connsiteX11" fmla="*/ 58422 w 373665"/>
                <a:gd name="connsiteY11" fmla="*/ 178225 h 247363"/>
                <a:gd name="connsiteX12" fmla="*/ 68518 w 373665"/>
                <a:gd name="connsiteY12" fmla="*/ 188321 h 247363"/>
                <a:gd name="connsiteX13" fmla="*/ 68613 w 373665"/>
                <a:gd name="connsiteY13" fmla="*/ 188321 h 247363"/>
                <a:gd name="connsiteX14" fmla="*/ 304929 w 373665"/>
                <a:gd name="connsiteY14" fmla="*/ 188321 h 247363"/>
                <a:gd name="connsiteX15" fmla="*/ 315120 w 373665"/>
                <a:gd name="connsiteY15" fmla="*/ 178320 h 247363"/>
                <a:gd name="connsiteX16" fmla="*/ 315120 w 373665"/>
                <a:gd name="connsiteY16" fmla="*/ 178225 h 247363"/>
                <a:gd name="connsiteX17" fmla="*/ 315120 w 373665"/>
                <a:gd name="connsiteY17" fmla="*/ 68116 h 247363"/>
                <a:gd name="connsiteX18" fmla="*/ 304929 w 373665"/>
                <a:gd name="connsiteY18" fmla="*/ 57924 h 2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3665" h="247363">
                  <a:moveTo>
                    <a:pt x="304929" y="246805"/>
                  </a:moveTo>
                  <a:lnTo>
                    <a:pt x="68613" y="246805"/>
                  </a:lnTo>
                  <a:cubicBezTo>
                    <a:pt x="30742" y="246757"/>
                    <a:pt x="43" y="216096"/>
                    <a:pt x="-62" y="178225"/>
                  </a:cubicBezTo>
                  <a:lnTo>
                    <a:pt x="-62" y="68116"/>
                  </a:lnTo>
                  <a:cubicBezTo>
                    <a:pt x="-5" y="30206"/>
                    <a:pt x="30704" y="-502"/>
                    <a:pt x="68613" y="-559"/>
                  </a:cubicBezTo>
                  <a:lnTo>
                    <a:pt x="304929" y="-559"/>
                  </a:lnTo>
                  <a:cubicBezTo>
                    <a:pt x="342857" y="-559"/>
                    <a:pt x="373604" y="30187"/>
                    <a:pt x="373604" y="68116"/>
                  </a:cubicBezTo>
                  <a:lnTo>
                    <a:pt x="373604" y="178415"/>
                  </a:lnTo>
                  <a:cubicBezTo>
                    <a:pt x="373442" y="216229"/>
                    <a:pt x="342743" y="246805"/>
                    <a:pt x="304929" y="246805"/>
                  </a:cubicBezTo>
                  <a:close/>
                  <a:moveTo>
                    <a:pt x="68613" y="57734"/>
                  </a:moveTo>
                  <a:cubicBezTo>
                    <a:pt x="62984" y="57734"/>
                    <a:pt x="58422" y="62296"/>
                    <a:pt x="58422" y="67925"/>
                  </a:cubicBezTo>
                  <a:lnTo>
                    <a:pt x="58422" y="178225"/>
                  </a:lnTo>
                  <a:cubicBezTo>
                    <a:pt x="58422" y="183797"/>
                    <a:pt x="62946" y="188321"/>
                    <a:pt x="68518" y="188321"/>
                  </a:cubicBezTo>
                  <a:cubicBezTo>
                    <a:pt x="68547" y="188321"/>
                    <a:pt x="68585" y="188321"/>
                    <a:pt x="68613" y="188321"/>
                  </a:cubicBezTo>
                  <a:lnTo>
                    <a:pt x="304929" y="188321"/>
                  </a:lnTo>
                  <a:cubicBezTo>
                    <a:pt x="310501" y="188369"/>
                    <a:pt x="315063" y="183892"/>
                    <a:pt x="315120" y="178320"/>
                  </a:cubicBezTo>
                  <a:cubicBezTo>
                    <a:pt x="315120" y="178292"/>
                    <a:pt x="315120" y="178253"/>
                    <a:pt x="315120" y="178225"/>
                  </a:cubicBezTo>
                  <a:lnTo>
                    <a:pt x="315120" y="68116"/>
                  </a:lnTo>
                  <a:cubicBezTo>
                    <a:pt x="315120" y="62486"/>
                    <a:pt x="310558" y="57924"/>
                    <a:pt x="304929" y="57924"/>
                  </a:cubicBezTo>
                  <a:close/>
                </a:path>
              </a:pathLst>
            </a:custGeom>
            <a:solidFill>
              <a:srgbClr val="CC5500"/>
            </a:solidFill>
            <a:ln w="9525" cap="flat">
              <a:noFill/>
              <a:prstDash val="solid"/>
              <a:miter/>
            </a:ln>
          </p:spPr>
          <p:txBody>
            <a:bodyPr rtlCol="0" anchor="ctr"/>
            <a:lstStyle/>
            <a:p>
              <a:endParaRPr lang="en-IN"/>
            </a:p>
          </p:txBody>
        </p:sp>
        <p:sp>
          <p:nvSpPr>
            <p:cNvPr id="115" name="Freeform: Shape 114">
              <a:extLst>
                <a:ext uri="{FF2B5EF4-FFF2-40B4-BE49-F238E27FC236}">
                  <a16:creationId xmlns:a16="http://schemas.microsoft.com/office/drawing/2014/main" xmlns="" id="{572628CA-4CDD-111D-1943-F5C5369F332F}"/>
                </a:ext>
              </a:extLst>
            </p:cNvPr>
            <p:cNvSpPr/>
            <p:nvPr/>
          </p:nvSpPr>
          <p:spPr>
            <a:xfrm>
              <a:off x="5600128" y="3598735"/>
              <a:ext cx="58486" cy="137636"/>
            </a:xfrm>
            <a:custGeom>
              <a:avLst/>
              <a:gdLst>
                <a:gd name="connsiteX0" fmla="*/ 29180 w 58486"/>
                <a:gd name="connsiteY0" fmla="*/ 137077 h 137636"/>
                <a:gd name="connsiteX1" fmla="*/ -62 w 58486"/>
                <a:gd name="connsiteY1" fmla="*/ 108026 h 137636"/>
                <a:gd name="connsiteX2" fmla="*/ -62 w 58486"/>
                <a:gd name="connsiteY2" fmla="*/ 107835 h 137636"/>
                <a:gd name="connsiteX3" fmla="*/ -62 w 58486"/>
                <a:gd name="connsiteY3" fmla="*/ 28683 h 137636"/>
                <a:gd name="connsiteX4" fmla="*/ 29180 w 58486"/>
                <a:gd name="connsiteY4" fmla="*/ -559 h 137636"/>
                <a:gd name="connsiteX5" fmla="*/ 58422 w 58486"/>
                <a:gd name="connsiteY5" fmla="*/ 28683 h 137636"/>
                <a:gd name="connsiteX6" fmla="*/ 58422 w 58486"/>
                <a:gd name="connsiteY6" fmla="*/ 107455 h 137636"/>
                <a:gd name="connsiteX7" fmla="*/ 29561 w 58486"/>
                <a:gd name="connsiteY7" fmla="*/ 137077 h 137636"/>
                <a:gd name="connsiteX8" fmla="*/ 29180 w 58486"/>
                <a:gd name="connsiteY8" fmla="*/ 137077 h 13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86" h="137636">
                  <a:moveTo>
                    <a:pt x="29180" y="137077"/>
                  </a:moveTo>
                  <a:cubicBezTo>
                    <a:pt x="13083" y="137134"/>
                    <a:pt x="-5" y="124123"/>
                    <a:pt x="-62" y="108026"/>
                  </a:cubicBezTo>
                  <a:cubicBezTo>
                    <a:pt x="-62" y="107959"/>
                    <a:pt x="-62" y="107902"/>
                    <a:pt x="-62" y="107835"/>
                  </a:cubicBezTo>
                  <a:lnTo>
                    <a:pt x="-62" y="28683"/>
                  </a:lnTo>
                  <a:cubicBezTo>
                    <a:pt x="-62" y="12538"/>
                    <a:pt x="13026" y="-559"/>
                    <a:pt x="29180" y="-559"/>
                  </a:cubicBezTo>
                  <a:cubicBezTo>
                    <a:pt x="45334" y="-559"/>
                    <a:pt x="58422" y="12538"/>
                    <a:pt x="58422" y="28683"/>
                  </a:cubicBezTo>
                  <a:lnTo>
                    <a:pt x="58422" y="107455"/>
                  </a:lnTo>
                  <a:cubicBezTo>
                    <a:pt x="58631" y="123600"/>
                    <a:pt x="45715" y="136867"/>
                    <a:pt x="29561" y="137077"/>
                  </a:cubicBezTo>
                  <a:cubicBezTo>
                    <a:pt x="29437" y="137077"/>
                    <a:pt x="29304" y="137077"/>
                    <a:pt x="29180" y="137077"/>
                  </a:cubicBezTo>
                  <a:close/>
                </a:path>
              </a:pathLst>
            </a:custGeom>
            <a:solidFill>
              <a:srgbClr val="CC5500"/>
            </a:solidFill>
            <a:ln w="9525" cap="flat">
              <a:noFill/>
              <a:prstDash val="solid"/>
              <a:miter/>
            </a:ln>
          </p:spPr>
          <p:txBody>
            <a:bodyPr rtlCol="0" anchor="ctr"/>
            <a:lstStyle/>
            <a:p>
              <a:endParaRPr lang="en-IN"/>
            </a:p>
          </p:txBody>
        </p:sp>
        <p:sp>
          <p:nvSpPr>
            <p:cNvPr id="116" name="Freeform: Shape 115">
              <a:extLst>
                <a:ext uri="{FF2B5EF4-FFF2-40B4-BE49-F238E27FC236}">
                  <a16:creationId xmlns:a16="http://schemas.microsoft.com/office/drawing/2014/main" xmlns="" id="{3FB6BC73-7939-1075-D02A-24F69D05E6E0}"/>
                </a:ext>
              </a:extLst>
            </p:cNvPr>
            <p:cNvSpPr/>
            <p:nvPr/>
          </p:nvSpPr>
          <p:spPr>
            <a:xfrm>
              <a:off x="6443091" y="4051744"/>
              <a:ext cx="275177" cy="279082"/>
            </a:xfrm>
            <a:custGeom>
              <a:avLst/>
              <a:gdLst>
                <a:gd name="connsiteX0" fmla="*/ 182818 w 275177"/>
                <a:gd name="connsiteY0" fmla="*/ 278523 h 279082"/>
                <a:gd name="connsiteX1" fmla="*/ 29180 w 275177"/>
                <a:gd name="connsiteY1" fmla="*/ 278523 h 279082"/>
                <a:gd name="connsiteX2" fmla="*/ -62 w 275177"/>
                <a:gd name="connsiteY2" fmla="*/ 249281 h 279082"/>
                <a:gd name="connsiteX3" fmla="*/ 29180 w 275177"/>
                <a:gd name="connsiteY3" fmla="*/ 220040 h 279082"/>
                <a:gd name="connsiteX4" fmla="*/ 182818 w 275177"/>
                <a:gd name="connsiteY4" fmla="*/ 220040 h 279082"/>
                <a:gd name="connsiteX5" fmla="*/ 216632 w 275177"/>
                <a:gd name="connsiteY5" fmla="*/ 186226 h 279082"/>
                <a:gd name="connsiteX6" fmla="*/ 216632 w 275177"/>
                <a:gd name="connsiteY6" fmla="*/ 28683 h 279082"/>
                <a:gd name="connsiteX7" fmla="*/ 245874 w 275177"/>
                <a:gd name="connsiteY7" fmla="*/ -559 h 279082"/>
                <a:gd name="connsiteX8" fmla="*/ 275115 w 275177"/>
                <a:gd name="connsiteY8" fmla="*/ 28683 h 279082"/>
                <a:gd name="connsiteX9" fmla="*/ 275115 w 275177"/>
                <a:gd name="connsiteY9" fmla="*/ 186226 h 279082"/>
                <a:gd name="connsiteX10" fmla="*/ 182818 w 275177"/>
                <a:gd name="connsiteY10" fmla="*/ 278523 h 27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177" h="279082">
                  <a:moveTo>
                    <a:pt x="182818" y="278523"/>
                  </a:moveTo>
                  <a:lnTo>
                    <a:pt x="29180" y="278523"/>
                  </a:lnTo>
                  <a:cubicBezTo>
                    <a:pt x="13025" y="278523"/>
                    <a:pt x="-62" y="265426"/>
                    <a:pt x="-62" y="249281"/>
                  </a:cubicBezTo>
                  <a:cubicBezTo>
                    <a:pt x="-62" y="233127"/>
                    <a:pt x="13025" y="220040"/>
                    <a:pt x="29180" y="220040"/>
                  </a:cubicBezTo>
                  <a:lnTo>
                    <a:pt x="182818" y="220040"/>
                  </a:lnTo>
                  <a:cubicBezTo>
                    <a:pt x="201497" y="220040"/>
                    <a:pt x="216632" y="204905"/>
                    <a:pt x="216632" y="186226"/>
                  </a:cubicBezTo>
                  <a:lnTo>
                    <a:pt x="216632" y="28683"/>
                  </a:lnTo>
                  <a:cubicBezTo>
                    <a:pt x="216632" y="12538"/>
                    <a:pt x="229719" y="-559"/>
                    <a:pt x="245874" y="-559"/>
                  </a:cubicBezTo>
                  <a:cubicBezTo>
                    <a:pt x="262028" y="-559"/>
                    <a:pt x="275115" y="12538"/>
                    <a:pt x="275115" y="28683"/>
                  </a:cubicBezTo>
                  <a:lnTo>
                    <a:pt x="275115" y="186226"/>
                  </a:lnTo>
                  <a:cubicBezTo>
                    <a:pt x="275115" y="237204"/>
                    <a:pt x="233796" y="278523"/>
                    <a:pt x="182818" y="278523"/>
                  </a:cubicBezTo>
                  <a:close/>
                </a:path>
              </a:pathLst>
            </a:custGeom>
            <a:solidFill>
              <a:srgbClr val="CC5500"/>
            </a:solidFill>
            <a:ln w="9525" cap="flat">
              <a:noFill/>
              <a:prstDash val="solid"/>
              <a:miter/>
            </a:ln>
          </p:spPr>
          <p:txBody>
            <a:bodyPr rtlCol="0" anchor="ctr"/>
            <a:lstStyle/>
            <a:p>
              <a:endParaRPr lang="en-IN"/>
            </a:p>
          </p:txBody>
        </p:sp>
        <p:sp>
          <p:nvSpPr>
            <p:cNvPr id="117" name="Freeform: Shape 116">
              <a:extLst>
                <a:ext uri="{FF2B5EF4-FFF2-40B4-BE49-F238E27FC236}">
                  <a16:creationId xmlns:a16="http://schemas.microsoft.com/office/drawing/2014/main" xmlns="" id="{EEDEA18E-1BF6-57B3-387F-96536735D302}"/>
                </a:ext>
              </a:extLst>
            </p:cNvPr>
            <p:cNvSpPr/>
            <p:nvPr/>
          </p:nvSpPr>
          <p:spPr>
            <a:xfrm>
              <a:off x="5521356" y="3953637"/>
              <a:ext cx="665035" cy="377189"/>
            </a:xfrm>
            <a:custGeom>
              <a:avLst/>
              <a:gdLst>
                <a:gd name="connsiteX0" fmla="*/ 635732 w 665035"/>
                <a:gd name="connsiteY0" fmla="*/ 376631 h 377189"/>
                <a:gd name="connsiteX1" fmla="*/ 501810 w 665035"/>
                <a:gd name="connsiteY1" fmla="*/ 376631 h 377189"/>
                <a:gd name="connsiteX2" fmla="*/ 409608 w 665035"/>
                <a:gd name="connsiteY2" fmla="*/ 284333 h 377189"/>
                <a:gd name="connsiteX3" fmla="*/ 409608 w 665035"/>
                <a:gd name="connsiteY3" fmla="*/ 91738 h 377189"/>
                <a:gd name="connsiteX4" fmla="*/ 375795 w 665035"/>
                <a:gd name="connsiteY4" fmla="*/ 57925 h 377189"/>
                <a:gd name="connsiteX5" fmla="*/ 29180 w 665035"/>
                <a:gd name="connsiteY5" fmla="*/ 57925 h 377189"/>
                <a:gd name="connsiteX6" fmla="*/ -62 w 665035"/>
                <a:gd name="connsiteY6" fmla="*/ 28683 h 377189"/>
                <a:gd name="connsiteX7" fmla="*/ 29180 w 665035"/>
                <a:gd name="connsiteY7" fmla="*/ -559 h 377189"/>
                <a:gd name="connsiteX8" fmla="*/ 375795 w 665035"/>
                <a:gd name="connsiteY8" fmla="*/ -559 h 377189"/>
                <a:gd name="connsiteX9" fmla="*/ 468092 w 665035"/>
                <a:gd name="connsiteY9" fmla="*/ 91738 h 377189"/>
                <a:gd name="connsiteX10" fmla="*/ 468092 w 665035"/>
                <a:gd name="connsiteY10" fmla="*/ 284333 h 377189"/>
                <a:gd name="connsiteX11" fmla="*/ 501810 w 665035"/>
                <a:gd name="connsiteY11" fmla="*/ 318148 h 377189"/>
                <a:gd name="connsiteX12" fmla="*/ 635732 w 665035"/>
                <a:gd name="connsiteY12" fmla="*/ 318148 h 377189"/>
                <a:gd name="connsiteX13" fmla="*/ 664974 w 665035"/>
                <a:gd name="connsiteY13" fmla="*/ 347389 h 377189"/>
                <a:gd name="connsiteX14" fmla="*/ 635732 w 665035"/>
                <a:gd name="connsiteY14" fmla="*/ 376631 h 377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5035" h="377189">
                  <a:moveTo>
                    <a:pt x="635732" y="376631"/>
                  </a:moveTo>
                  <a:lnTo>
                    <a:pt x="501810" y="376631"/>
                  </a:lnTo>
                  <a:cubicBezTo>
                    <a:pt x="450871" y="376574"/>
                    <a:pt x="409608" y="335273"/>
                    <a:pt x="409608" y="284333"/>
                  </a:cubicBezTo>
                  <a:lnTo>
                    <a:pt x="409608" y="91738"/>
                  </a:lnTo>
                  <a:cubicBezTo>
                    <a:pt x="409561" y="73088"/>
                    <a:pt x="394445" y="57982"/>
                    <a:pt x="375795" y="57925"/>
                  </a:cubicBezTo>
                  <a:lnTo>
                    <a:pt x="29180" y="57925"/>
                  </a:lnTo>
                  <a:cubicBezTo>
                    <a:pt x="13025" y="57925"/>
                    <a:pt x="-62" y="44837"/>
                    <a:pt x="-62" y="28683"/>
                  </a:cubicBezTo>
                  <a:cubicBezTo>
                    <a:pt x="-62" y="12538"/>
                    <a:pt x="13025" y="-559"/>
                    <a:pt x="29180" y="-559"/>
                  </a:cubicBezTo>
                  <a:lnTo>
                    <a:pt x="375795" y="-559"/>
                  </a:lnTo>
                  <a:cubicBezTo>
                    <a:pt x="426744" y="-511"/>
                    <a:pt x="468035" y="40789"/>
                    <a:pt x="468092" y="91738"/>
                  </a:cubicBezTo>
                  <a:lnTo>
                    <a:pt x="468092" y="284333"/>
                  </a:lnTo>
                  <a:cubicBezTo>
                    <a:pt x="468092" y="302974"/>
                    <a:pt x="483170" y="318090"/>
                    <a:pt x="501810" y="318148"/>
                  </a:cubicBezTo>
                  <a:lnTo>
                    <a:pt x="635732" y="318148"/>
                  </a:lnTo>
                  <a:cubicBezTo>
                    <a:pt x="651886" y="318148"/>
                    <a:pt x="664974" y="331244"/>
                    <a:pt x="664974" y="347389"/>
                  </a:cubicBezTo>
                  <a:cubicBezTo>
                    <a:pt x="664974" y="363544"/>
                    <a:pt x="651886" y="376631"/>
                    <a:pt x="635732" y="376631"/>
                  </a:cubicBezTo>
                  <a:close/>
                </a:path>
              </a:pathLst>
            </a:custGeom>
            <a:solidFill>
              <a:srgbClr val="CC5500"/>
            </a:solidFill>
            <a:ln w="9525" cap="flat">
              <a:noFill/>
              <a:prstDash val="solid"/>
              <a:miter/>
            </a:ln>
          </p:spPr>
          <p:txBody>
            <a:bodyPr rtlCol="0" anchor="ctr"/>
            <a:lstStyle/>
            <a:p>
              <a:endParaRPr lang="en-IN"/>
            </a:p>
          </p:txBody>
        </p:sp>
        <p:sp>
          <p:nvSpPr>
            <p:cNvPr id="118" name="Freeform: Shape 117">
              <a:extLst>
                <a:ext uri="{FF2B5EF4-FFF2-40B4-BE49-F238E27FC236}">
                  <a16:creationId xmlns:a16="http://schemas.microsoft.com/office/drawing/2014/main" xmlns="" id="{522F465B-FB4E-8CE8-F950-087DC88F6C9B}"/>
                </a:ext>
              </a:extLst>
            </p:cNvPr>
            <p:cNvSpPr/>
            <p:nvPr/>
          </p:nvSpPr>
          <p:spPr>
            <a:xfrm>
              <a:off x="6127908" y="4177855"/>
              <a:ext cx="373665" cy="247554"/>
            </a:xfrm>
            <a:custGeom>
              <a:avLst/>
              <a:gdLst>
                <a:gd name="connsiteX0" fmla="*/ 304929 w 373665"/>
                <a:gd name="connsiteY0" fmla="*/ 246996 h 247554"/>
                <a:gd name="connsiteX1" fmla="*/ 68613 w 373665"/>
                <a:gd name="connsiteY1" fmla="*/ 246996 h 247554"/>
                <a:gd name="connsiteX2" fmla="*/ -62 w 373665"/>
                <a:gd name="connsiteY2" fmla="*/ 178321 h 247554"/>
                <a:gd name="connsiteX3" fmla="*/ -62 w 373665"/>
                <a:gd name="connsiteY3" fmla="*/ 68021 h 247554"/>
                <a:gd name="connsiteX4" fmla="*/ 68613 w 373665"/>
                <a:gd name="connsiteY4" fmla="*/ -559 h 247554"/>
                <a:gd name="connsiteX5" fmla="*/ 304929 w 373665"/>
                <a:gd name="connsiteY5" fmla="*/ -559 h 247554"/>
                <a:gd name="connsiteX6" fmla="*/ 373604 w 373665"/>
                <a:gd name="connsiteY6" fmla="*/ 68021 h 247554"/>
                <a:gd name="connsiteX7" fmla="*/ 373604 w 373665"/>
                <a:gd name="connsiteY7" fmla="*/ 178321 h 247554"/>
                <a:gd name="connsiteX8" fmla="*/ 304929 w 373665"/>
                <a:gd name="connsiteY8" fmla="*/ 246996 h 247554"/>
                <a:gd name="connsiteX9" fmla="*/ 68613 w 373665"/>
                <a:gd name="connsiteY9" fmla="*/ 57925 h 247554"/>
                <a:gd name="connsiteX10" fmla="*/ 58422 w 373665"/>
                <a:gd name="connsiteY10" fmla="*/ 67926 h 247554"/>
                <a:gd name="connsiteX11" fmla="*/ 58422 w 373665"/>
                <a:gd name="connsiteY11" fmla="*/ 68021 h 247554"/>
                <a:gd name="connsiteX12" fmla="*/ 58422 w 373665"/>
                <a:gd name="connsiteY12" fmla="*/ 178321 h 247554"/>
                <a:gd name="connsiteX13" fmla="*/ 68613 w 373665"/>
                <a:gd name="connsiteY13" fmla="*/ 188512 h 247554"/>
                <a:gd name="connsiteX14" fmla="*/ 304929 w 373665"/>
                <a:gd name="connsiteY14" fmla="*/ 188512 h 247554"/>
                <a:gd name="connsiteX15" fmla="*/ 315120 w 373665"/>
                <a:gd name="connsiteY15" fmla="*/ 178321 h 247554"/>
                <a:gd name="connsiteX16" fmla="*/ 315120 w 373665"/>
                <a:gd name="connsiteY16" fmla="*/ 68021 h 247554"/>
                <a:gd name="connsiteX17" fmla="*/ 305024 w 373665"/>
                <a:gd name="connsiteY17" fmla="*/ 57925 h 247554"/>
                <a:gd name="connsiteX18" fmla="*/ 304929 w 373665"/>
                <a:gd name="connsiteY18" fmla="*/ 57925 h 2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3665" h="247554">
                  <a:moveTo>
                    <a:pt x="304929" y="246996"/>
                  </a:moveTo>
                  <a:lnTo>
                    <a:pt x="68613" y="246996"/>
                  </a:lnTo>
                  <a:cubicBezTo>
                    <a:pt x="30704" y="246939"/>
                    <a:pt x="-14" y="216230"/>
                    <a:pt x="-62" y="178321"/>
                  </a:cubicBezTo>
                  <a:lnTo>
                    <a:pt x="-62" y="68021"/>
                  </a:lnTo>
                  <a:cubicBezTo>
                    <a:pt x="43" y="30149"/>
                    <a:pt x="30742" y="-511"/>
                    <a:pt x="68613" y="-559"/>
                  </a:cubicBezTo>
                  <a:lnTo>
                    <a:pt x="304929" y="-559"/>
                  </a:lnTo>
                  <a:cubicBezTo>
                    <a:pt x="342819" y="-559"/>
                    <a:pt x="373547" y="30131"/>
                    <a:pt x="373604" y="68021"/>
                  </a:cubicBezTo>
                  <a:lnTo>
                    <a:pt x="373604" y="178321"/>
                  </a:lnTo>
                  <a:cubicBezTo>
                    <a:pt x="373604" y="216249"/>
                    <a:pt x="342857" y="246996"/>
                    <a:pt x="304929" y="246996"/>
                  </a:cubicBezTo>
                  <a:close/>
                  <a:moveTo>
                    <a:pt x="68613" y="57925"/>
                  </a:moveTo>
                  <a:cubicBezTo>
                    <a:pt x="63041" y="57877"/>
                    <a:pt x="58479" y="62354"/>
                    <a:pt x="58422" y="67926"/>
                  </a:cubicBezTo>
                  <a:cubicBezTo>
                    <a:pt x="58422" y="67954"/>
                    <a:pt x="58422" y="67993"/>
                    <a:pt x="58422" y="68021"/>
                  </a:cubicBezTo>
                  <a:lnTo>
                    <a:pt x="58422" y="178321"/>
                  </a:lnTo>
                  <a:cubicBezTo>
                    <a:pt x="58422" y="183950"/>
                    <a:pt x="62984" y="188512"/>
                    <a:pt x="68613" y="188512"/>
                  </a:cubicBezTo>
                  <a:lnTo>
                    <a:pt x="304929" y="188512"/>
                  </a:lnTo>
                  <a:cubicBezTo>
                    <a:pt x="310558" y="188512"/>
                    <a:pt x="315120" y="183950"/>
                    <a:pt x="315120" y="178321"/>
                  </a:cubicBezTo>
                  <a:lnTo>
                    <a:pt x="315120" y="68021"/>
                  </a:lnTo>
                  <a:cubicBezTo>
                    <a:pt x="315120" y="62449"/>
                    <a:pt x="310596" y="57925"/>
                    <a:pt x="305024" y="57925"/>
                  </a:cubicBezTo>
                  <a:cubicBezTo>
                    <a:pt x="304995" y="57925"/>
                    <a:pt x="304957" y="57925"/>
                    <a:pt x="304929" y="57925"/>
                  </a:cubicBezTo>
                  <a:close/>
                </a:path>
              </a:pathLst>
            </a:custGeom>
            <a:solidFill>
              <a:srgbClr val="CC5500"/>
            </a:solidFill>
            <a:ln w="9525" cap="flat">
              <a:noFill/>
              <a:prstDash val="solid"/>
              <a:miter/>
            </a:ln>
          </p:spPr>
          <p:txBody>
            <a:bodyPr rtlCol="0" anchor="ctr"/>
            <a:lstStyle/>
            <a:p>
              <a:endParaRPr lang="en-IN"/>
            </a:p>
          </p:txBody>
        </p:sp>
        <p:sp>
          <p:nvSpPr>
            <p:cNvPr id="119" name="Freeform: Shape 118">
              <a:extLst>
                <a:ext uri="{FF2B5EF4-FFF2-40B4-BE49-F238E27FC236}">
                  <a16:creationId xmlns:a16="http://schemas.microsoft.com/office/drawing/2014/main" xmlns="" id="{20757D80-59EE-118E-DC2C-0D8EFE2B50D6}"/>
                </a:ext>
              </a:extLst>
            </p:cNvPr>
            <p:cNvSpPr/>
            <p:nvPr/>
          </p:nvSpPr>
          <p:spPr>
            <a:xfrm>
              <a:off x="5600128" y="3914203"/>
              <a:ext cx="58483" cy="137350"/>
            </a:xfrm>
            <a:custGeom>
              <a:avLst/>
              <a:gdLst>
                <a:gd name="connsiteX0" fmla="*/ 29180 w 58483"/>
                <a:gd name="connsiteY0" fmla="*/ 136791 h 137350"/>
                <a:gd name="connsiteX1" fmla="*/ -62 w 58483"/>
                <a:gd name="connsiteY1" fmla="*/ 107550 h 137350"/>
                <a:gd name="connsiteX2" fmla="*/ -62 w 58483"/>
                <a:gd name="connsiteY2" fmla="*/ 28683 h 137350"/>
                <a:gd name="connsiteX3" fmla="*/ 29180 w 58483"/>
                <a:gd name="connsiteY3" fmla="*/ -559 h 137350"/>
                <a:gd name="connsiteX4" fmla="*/ 58422 w 58483"/>
                <a:gd name="connsiteY4" fmla="*/ 28683 h 137350"/>
                <a:gd name="connsiteX5" fmla="*/ 58422 w 58483"/>
                <a:gd name="connsiteY5" fmla="*/ 107550 h 137350"/>
                <a:gd name="connsiteX6" fmla="*/ 29180 w 58483"/>
                <a:gd name="connsiteY6" fmla="*/ 136791 h 13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 h="137350">
                  <a:moveTo>
                    <a:pt x="29180" y="136791"/>
                  </a:moveTo>
                  <a:cubicBezTo>
                    <a:pt x="13026" y="136791"/>
                    <a:pt x="-62" y="123694"/>
                    <a:pt x="-62" y="107550"/>
                  </a:cubicBezTo>
                  <a:lnTo>
                    <a:pt x="-62" y="28683"/>
                  </a:lnTo>
                  <a:cubicBezTo>
                    <a:pt x="-62" y="12528"/>
                    <a:pt x="13026" y="-559"/>
                    <a:pt x="29180" y="-559"/>
                  </a:cubicBezTo>
                  <a:cubicBezTo>
                    <a:pt x="45334" y="-559"/>
                    <a:pt x="58422" y="12528"/>
                    <a:pt x="58422" y="28683"/>
                  </a:cubicBezTo>
                  <a:lnTo>
                    <a:pt x="58422" y="107550"/>
                  </a:lnTo>
                  <a:cubicBezTo>
                    <a:pt x="58374" y="123676"/>
                    <a:pt x="45306" y="136744"/>
                    <a:pt x="29180" y="136791"/>
                  </a:cubicBezTo>
                  <a:close/>
                </a:path>
              </a:pathLst>
            </a:custGeom>
            <a:solidFill>
              <a:srgbClr val="CC5500"/>
            </a:solidFill>
            <a:ln w="9525" cap="flat">
              <a:noFill/>
              <a:prstDash val="solid"/>
              <a:miter/>
            </a:ln>
          </p:spPr>
          <p:txBody>
            <a:bodyPr rtlCol="0" anchor="ctr"/>
            <a:lstStyle/>
            <a:p>
              <a:endParaRPr lang="en-IN"/>
            </a:p>
          </p:txBody>
        </p:sp>
        <p:sp>
          <p:nvSpPr>
            <p:cNvPr id="120" name="Freeform: Shape 119">
              <a:extLst>
                <a:ext uri="{FF2B5EF4-FFF2-40B4-BE49-F238E27FC236}">
                  <a16:creationId xmlns:a16="http://schemas.microsoft.com/office/drawing/2014/main" xmlns="" id="{495EB394-F72D-466F-07DF-38B98816E0B8}"/>
                </a:ext>
              </a:extLst>
            </p:cNvPr>
            <p:cNvSpPr/>
            <p:nvPr/>
          </p:nvSpPr>
          <p:spPr>
            <a:xfrm>
              <a:off x="6781704" y="4083176"/>
              <a:ext cx="310705" cy="310705"/>
            </a:xfrm>
            <a:custGeom>
              <a:avLst/>
              <a:gdLst>
                <a:gd name="connsiteX0" fmla="*/ 155386 w 310705"/>
                <a:gd name="connsiteY0" fmla="*/ 310146 h 310705"/>
                <a:gd name="connsiteX1" fmla="*/ -62 w 310705"/>
                <a:gd name="connsiteY1" fmla="*/ 154889 h 310705"/>
                <a:gd name="connsiteX2" fmla="*/ 155196 w 310705"/>
                <a:gd name="connsiteY2" fmla="*/ -559 h 310705"/>
                <a:gd name="connsiteX3" fmla="*/ 310644 w 310705"/>
                <a:gd name="connsiteY3" fmla="*/ 154699 h 310705"/>
                <a:gd name="connsiteX4" fmla="*/ 310644 w 310705"/>
                <a:gd name="connsiteY4" fmla="*/ 154794 h 310705"/>
                <a:gd name="connsiteX5" fmla="*/ 155386 w 310705"/>
                <a:gd name="connsiteY5" fmla="*/ 310146 h 310705"/>
                <a:gd name="connsiteX6" fmla="*/ 155386 w 310705"/>
                <a:gd name="connsiteY6" fmla="*/ 58020 h 310705"/>
                <a:gd name="connsiteX7" fmla="*/ 58422 w 310705"/>
                <a:gd name="connsiteY7" fmla="*/ 154794 h 310705"/>
                <a:gd name="connsiteX8" fmla="*/ 155196 w 310705"/>
                <a:gd name="connsiteY8" fmla="*/ 251759 h 310705"/>
                <a:gd name="connsiteX9" fmla="*/ 252160 w 310705"/>
                <a:gd name="connsiteY9" fmla="*/ 154984 h 310705"/>
                <a:gd name="connsiteX10" fmla="*/ 252160 w 310705"/>
                <a:gd name="connsiteY10" fmla="*/ 154794 h 310705"/>
                <a:gd name="connsiteX11" fmla="*/ 155386 w 310705"/>
                <a:gd name="connsiteY11" fmla="*/ 58020 h 3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705" h="310705">
                  <a:moveTo>
                    <a:pt x="155386" y="310146"/>
                  </a:moveTo>
                  <a:cubicBezTo>
                    <a:pt x="69585" y="310194"/>
                    <a:pt x="-5" y="240690"/>
                    <a:pt x="-62" y="154889"/>
                  </a:cubicBezTo>
                  <a:cubicBezTo>
                    <a:pt x="-119" y="69088"/>
                    <a:pt x="69394" y="-502"/>
                    <a:pt x="155196" y="-559"/>
                  </a:cubicBezTo>
                  <a:cubicBezTo>
                    <a:pt x="240997" y="-616"/>
                    <a:pt x="310587" y="68897"/>
                    <a:pt x="310644" y="154699"/>
                  </a:cubicBezTo>
                  <a:cubicBezTo>
                    <a:pt x="310644" y="154727"/>
                    <a:pt x="310644" y="154765"/>
                    <a:pt x="310644" y="154794"/>
                  </a:cubicBezTo>
                  <a:cubicBezTo>
                    <a:pt x="310539" y="240509"/>
                    <a:pt x="241102" y="309985"/>
                    <a:pt x="155386" y="310146"/>
                  </a:cubicBezTo>
                  <a:close/>
                  <a:moveTo>
                    <a:pt x="155386" y="58020"/>
                  </a:moveTo>
                  <a:cubicBezTo>
                    <a:pt x="101884" y="57972"/>
                    <a:pt x="58479" y="101292"/>
                    <a:pt x="58422" y="154794"/>
                  </a:cubicBezTo>
                  <a:cubicBezTo>
                    <a:pt x="58365" y="208296"/>
                    <a:pt x="101694" y="251701"/>
                    <a:pt x="155196" y="251759"/>
                  </a:cubicBezTo>
                  <a:cubicBezTo>
                    <a:pt x="208698" y="251806"/>
                    <a:pt x="252103" y="208486"/>
                    <a:pt x="252160" y="154984"/>
                  </a:cubicBezTo>
                  <a:cubicBezTo>
                    <a:pt x="252160" y="154917"/>
                    <a:pt x="252160" y="154861"/>
                    <a:pt x="252160" y="154794"/>
                  </a:cubicBezTo>
                  <a:cubicBezTo>
                    <a:pt x="252056" y="101387"/>
                    <a:pt x="208793" y="58125"/>
                    <a:pt x="155386" y="58020"/>
                  </a:cubicBezTo>
                  <a:close/>
                </a:path>
              </a:pathLst>
            </a:custGeom>
            <a:solidFill>
              <a:srgbClr val="CC5500"/>
            </a:solidFill>
            <a:ln w="9525" cap="flat">
              <a:noFill/>
              <a:prstDash val="solid"/>
              <a:miter/>
            </a:ln>
          </p:spPr>
          <p:txBody>
            <a:bodyPr rtlCol="0" anchor="ctr"/>
            <a:lstStyle/>
            <a:p>
              <a:endParaRPr lang="en-IN"/>
            </a:p>
          </p:txBody>
        </p:sp>
        <p:sp>
          <p:nvSpPr>
            <p:cNvPr id="121" name="Freeform: Shape 120">
              <a:extLst>
                <a:ext uri="{FF2B5EF4-FFF2-40B4-BE49-F238E27FC236}">
                  <a16:creationId xmlns:a16="http://schemas.microsoft.com/office/drawing/2014/main" xmlns="" id="{98C75DA1-F0CE-7AA4-3D44-04D0A11C7014}"/>
                </a:ext>
              </a:extLst>
            </p:cNvPr>
            <p:cNvSpPr/>
            <p:nvPr/>
          </p:nvSpPr>
          <p:spPr>
            <a:xfrm>
              <a:off x="6661261" y="4209288"/>
              <a:ext cx="177450" cy="58578"/>
            </a:xfrm>
            <a:custGeom>
              <a:avLst/>
              <a:gdLst>
                <a:gd name="connsiteX0" fmla="*/ 149719 w 177450"/>
                <a:gd name="connsiteY0" fmla="*/ 58019 h 58578"/>
                <a:gd name="connsiteX1" fmla="*/ 27608 w 177450"/>
                <a:gd name="connsiteY1" fmla="*/ 58019 h 58578"/>
                <a:gd name="connsiteX2" fmla="*/ -14 w 177450"/>
                <a:gd name="connsiteY2" fmla="*/ 27063 h 58578"/>
                <a:gd name="connsiteX3" fmla="*/ 27608 w 177450"/>
                <a:gd name="connsiteY3" fmla="*/ -559 h 58578"/>
                <a:gd name="connsiteX4" fmla="*/ 149719 w 177450"/>
                <a:gd name="connsiteY4" fmla="*/ -559 h 58578"/>
                <a:gd name="connsiteX5" fmla="*/ 177341 w 177450"/>
                <a:gd name="connsiteY5" fmla="*/ 30397 h 58578"/>
                <a:gd name="connsiteX6" fmla="*/ 149719 w 177450"/>
                <a:gd name="connsiteY6" fmla="*/ 58019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450" h="58578">
                  <a:moveTo>
                    <a:pt x="149719" y="58019"/>
                  </a:moveTo>
                  <a:lnTo>
                    <a:pt x="27608" y="58019"/>
                  </a:lnTo>
                  <a:cubicBezTo>
                    <a:pt x="11435" y="57096"/>
                    <a:pt x="-929" y="43236"/>
                    <a:pt x="-14" y="27063"/>
                  </a:cubicBezTo>
                  <a:cubicBezTo>
                    <a:pt x="843" y="12176"/>
                    <a:pt x="12721" y="289"/>
                    <a:pt x="27608" y="-559"/>
                  </a:cubicBezTo>
                  <a:lnTo>
                    <a:pt x="149719" y="-559"/>
                  </a:lnTo>
                  <a:cubicBezTo>
                    <a:pt x="165892" y="365"/>
                    <a:pt x="178256" y="14223"/>
                    <a:pt x="177341" y="30397"/>
                  </a:cubicBezTo>
                  <a:cubicBezTo>
                    <a:pt x="176484" y="45285"/>
                    <a:pt x="164606" y="57172"/>
                    <a:pt x="149719" y="58019"/>
                  </a:cubicBezTo>
                  <a:close/>
                </a:path>
              </a:pathLst>
            </a:custGeom>
            <a:solidFill>
              <a:srgbClr val="CC5500"/>
            </a:solidFill>
            <a:ln w="9525" cap="flat">
              <a:noFill/>
              <a:prstDash val="solid"/>
              <a:miter/>
            </a:ln>
          </p:spPr>
          <p:txBody>
            <a:bodyPr rtlCol="0" anchor="ctr"/>
            <a:lstStyle/>
            <a:p>
              <a:endParaRPr lang="en-IN"/>
            </a:p>
          </p:txBody>
        </p:sp>
        <p:sp>
          <p:nvSpPr>
            <p:cNvPr id="122" name="Freeform: Shape 121">
              <a:extLst>
                <a:ext uri="{FF2B5EF4-FFF2-40B4-BE49-F238E27FC236}">
                  <a16:creationId xmlns:a16="http://schemas.microsoft.com/office/drawing/2014/main" xmlns="" id="{DF8BB3B1-CF8E-D55C-61D1-4A63DFECA2A1}"/>
                </a:ext>
              </a:extLst>
            </p:cNvPr>
            <p:cNvSpPr/>
            <p:nvPr/>
          </p:nvSpPr>
          <p:spPr>
            <a:xfrm>
              <a:off x="6907911" y="4209757"/>
              <a:ext cx="58483" cy="58121"/>
            </a:xfrm>
            <a:custGeom>
              <a:avLst/>
              <a:gdLst>
                <a:gd name="connsiteX0" fmla="*/ 29180 w 58483"/>
                <a:gd name="connsiteY0" fmla="*/ 57455 h 58121"/>
                <a:gd name="connsiteX1" fmla="*/ 23465 w 58483"/>
                <a:gd name="connsiteY1" fmla="*/ 57455 h 58121"/>
                <a:gd name="connsiteX2" fmla="*/ 17940 w 58483"/>
                <a:gd name="connsiteY2" fmla="*/ 55741 h 58121"/>
                <a:gd name="connsiteX3" fmla="*/ 12892 w 58483"/>
                <a:gd name="connsiteY3" fmla="*/ 53074 h 58121"/>
                <a:gd name="connsiteX4" fmla="*/ 8511 w 58483"/>
                <a:gd name="connsiteY4" fmla="*/ 49454 h 58121"/>
                <a:gd name="connsiteX5" fmla="*/ 4891 w 58483"/>
                <a:gd name="connsiteY5" fmla="*/ 44977 h 58121"/>
                <a:gd name="connsiteX6" fmla="*/ 2129 w 58483"/>
                <a:gd name="connsiteY6" fmla="*/ 39929 h 58121"/>
                <a:gd name="connsiteX7" fmla="*/ -62 w 58483"/>
                <a:gd name="connsiteY7" fmla="*/ 28690 h 58121"/>
                <a:gd name="connsiteX8" fmla="*/ 510 w 58483"/>
                <a:gd name="connsiteY8" fmla="*/ 23070 h 58121"/>
                <a:gd name="connsiteX9" fmla="*/ 2129 w 58483"/>
                <a:gd name="connsiteY9" fmla="*/ 17545 h 58121"/>
                <a:gd name="connsiteX10" fmla="*/ 4891 w 58483"/>
                <a:gd name="connsiteY10" fmla="*/ 12497 h 58121"/>
                <a:gd name="connsiteX11" fmla="*/ 8511 w 58483"/>
                <a:gd name="connsiteY11" fmla="*/ 8020 h 58121"/>
                <a:gd name="connsiteX12" fmla="*/ 12892 w 58483"/>
                <a:gd name="connsiteY12" fmla="*/ 4401 h 58121"/>
                <a:gd name="connsiteX13" fmla="*/ 23465 w 58483"/>
                <a:gd name="connsiteY13" fmla="*/ 19 h 58121"/>
                <a:gd name="connsiteX14" fmla="*/ 34895 w 58483"/>
                <a:gd name="connsiteY14" fmla="*/ 19 h 58121"/>
                <a:gd name="connsiteX15" fmla="*/ 40324 w 58483"/>
                <a:gd name="connsiteY15" fmla="*/ 1734 h 58121"/>
                <a:gd name="connsiteX16" fmla="*/ 45372 w 58483"/>
                <a:gd name="connsiteY16" fmla="*/ 4401 h 58121"/>
                <a:gd name="connsiteX17" fmla="*/ 49849 w 58483"/>
                <a:gd name="connsiteY17" fmla="*/ 8020 h 58121"/>
                <a:gd name="connsiteX18" fmla="*/ 53469 w 58483"/>
                <a:gd name="connsiteY18" fmla="*/ 12497 h 58121"/>
                <a:gd name="connsiteX19" fmla="*/ 56136 w 58483"/>
                <a:gd name="connsiteY19" fmla="*/ 17545 h 58121"/>
                <a:gd name="connsiteX20" fmla="*/ 57850 w 58483"/>
                <a:gd name="connsiteY20" fmla="*/ 23070 h 58121"/>
                <a:gd name="connsiteX21" fmla="*/ 58422 w 58483"/>
                <a:gd name="connsiteY21" fmla="*/ 28690 h 58121"/>
                <a:gd name="connsiteX22" fmla="*/ 56136 w 58483"/>
                <a:gd name="connsiteY22" fmla="*/ 39929 h 58121"/>
                <a:gd name="connsiteX23" fmla="*/ 53469 w 58483"/>
                <a:gd name="connsiteY23" fmla="*/ 44977 h 58121"/>
                <a:gd name="connsiteX24" fmla="*/ 49849 w 58483"/>
                <a:gd name="connsiteY24" fmla="*/ 49454 h 58121"/>
                <a:gd name="connsiteX25" fmla="*/ 45372 w 58483"/>
                <a:gd name="connsiteY25" fmla="*/ 53074 h 58121"/>
                <a:gd name="connsiteX26" fmla="*/ 40324 w 58483"/>
                <a:gd name="connsiteY26" fmla="*/ 55741 h 58121"/>
                <a:gd name="connsiteX27" fmla="*/ 34895 w 58483"/>
                <a:gd name="connsiteY27" fmla="*/ 57455 h 58121"/>
                <a:gd name="connsiteX28" fmla="*/ 29180 w 58483"/>
                <a:gd name="connsiteY28" fmla="*/ 57455 h 5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483" h="58121">
                  <a:moveTo>
                    <a:pt x="29180" y="57455"/>
                  </a:moveTo>
                  <a:cubicBezTo>
                    <a:pt x="27275" y="57598"/>
                    <a:pt x="25370" y="57598"/>
                    <a:pt x="23465" y="57455"/>
                  </a:cubicBezTo>
                  <a:cubicBezTo>
                    <a:pt x="21569" y="57074"/>
                    <a:pt x="19722" y="56493"/>
                    <a:pt x="17940" y="55741"/>
                  </a:cubicBezTo>
                  <a:cubicBezTo>
                    <a:pt x="16188" y="54988"/>
                    <a:pt x="14502" y="54093"/>
                    <a:pt x="12892" y="53074"/>
                  </a:cubicBezTo>
                  <a:cubicBezTo>
                    <a:pt x="11330" y="51997"/>
                    <a:pt x="9863" y="50787"/>
                    <a:pt x="8511" y="49454"/>
                  </a:cubicBezTo>
                  <a:cubicBezTo>
                    <a:pt x="7149" y="48092"/>
                    <a:pt x="5929" y="46597"/>
                    <a:pt x="4891" y="44977"/>
                  </a:cubicBezTo>
                  <a:cubicBezTo>
                    <a:pt x="3824" y="43377"/>
                    <a:pt x="2900" y="41691"/>
                    <a:pt x="2129" y="39929"/>
                  </a:cubicBezTo>
                  <a:cubicBezTo>
                    <a:pt x="710" y="36348"/>
                    <a:pt x="-33" y="32538"/>
                    <a:pt x="-62" y="28690"/>
                  </a:cubicBezTo>
                  <a:cubicBezTo>
                    <a:pt x="-62" y="26804"/>
                    <a:pt x="129" y="24918"/>
                    <a:pt x="510" y="23070"/>
                  </a:cubicBezTo>
                  <a:cubicBezTo>
                    <a:pt x="862" y="21175"/>
                    <a:pt x="1405" y="19326"/>
                    <a:pt x="2129" y="17545"/>
                  </a:cubicBezTo>
                  <a:cubicBezTo>
                    <a:pt x="2900" y="15783"/>
                    <a:pt x="3824" y="14097"/>
                    <a:pt x="4891" y="12497"/>
                  </a:cubicBezTo>
                  <a:cubicBezTo>
                    <a:pt x="5929" y="10878"/>
                    <a:pt x="7149" y="9373"/>
                    <a:pt x="8511" y="8020"/>
                  </a:cubicBezTo>
                  <a:cubicBezTo>
                    <a:pt x="9863" y="6687"/>
                    <a:pt x="11330" y="5477"/>
                    <a:pt x="12892" y="4401"/>
                  </a:cubicBezTo>
                  <a:cubicBezTo>
                    <a:pt x="16112" y="2296"/>
                    <a:pt x="19703" y="810"/>
                    <a:pt x="23465" y="19"/>
                  </a:cubicBezTo>
                  <a:cubicBezTo>
                    <a:pt x="27237" y="-752"/>
                    <a:pt x="31123" y="-752"/>
                    <a:pt x="34895" y="19"/>
                  </a:cubicBezTo>
                  <a:cubicBezTo>
                    <a:pt x="36762" y="391"/>
                    <a:pt x="38581" y="962"/>
                    <a:pt x="40324" y="1734"/>
                  </a:cubicBezTo>
                  <a:cubicBezTo>
                    <a:pt x="42115" y="2410"/>
                    <a:pt x="43810" y="3305"/>
                    <a:pt x="45372" y="4401"/>
                  </a:cubicBezTo>
                  <a:cubicBezTo>
                    <a:pt x="46992" y="5449"/>
                    <a:pt x="48487" y="6658"/>
                    <a:pt x="49849" y="8020"/>
                  </a:cubicBezTo>
                  <a:cubicBezTo>
                    <a:pt x="51183" y="9401"/>
                    <a:pt x="52402" y="10897"/>
                    <a:pt x="53469" y="12497"/>
                  </a:cubicBezTo>
                  <a:cubicBezTo>
                    <a:pt x="54545" y="14079"/>
                    <a:pt x="55440" y="15764"/>
                    <a:pt x="56136" y="17545"/>
                  </a:cubicBezTo>
                  <a:cubicBezTo>
                    <a:pt x="56888" y="19326"/>
                    <a:pt x="57469" y="21175"/>
                    <a:pt x="57850" y="23070"/>
                  </a:cubicBezTo>
                  <a:cubicBezTo>
                    <a:pt x="58231" y="24918"/>
                    <a:pt x="58422" y="26804"/>
                    <a:pt x="58422" y="28690"/>
                  </a:cubicBezTo>
                  <a:cubicBezTo>
                    <a:pt x="58431" y="32547"/>
                    <a:pt x="57650" y="36376"/>
                    <a:pt x="56136" y="39929"/>
                  </a:cubicBezTo>
                  <a:cubicBezTo>
                    <a:pt x="55440" y="41701"/>
                    <a:pt x="54545" y="43396"/>
                    <a:pt x="53469" y="44977"/>
                  </a:cubicBezTo>
                  <a:cubicBezTo>
                    <a:pt x="52402" y="46578"/>
                    <a:pt x="51183" y="48073"/>
                    <a:pt x="49849" y="49454"/>
                  </a:cubicBezTo>
                  <a:cubicBezTo>
                    <a:pt x="48487" y="50816"/>
                    <a:pt x="46992" y="52026"/>
                    <a:pt x="45372" y="53074"/>
                  </a:cubicBezTo>
                  <a:cubicBezTo>
                    <a:pt x="43782" y="54131"/>
                    <a:pt x="42096" y="55026"/>
                    <a:pt x="40324" y="55741"/>
                  </a:cubicBezTo>
                  <a:cubicBezTo>
                    <a:pt x="38581" y="56512"/>
                    <a:pt x="36762" y="57083"/>
                    <a:pt x="34895" y="57455"/>
                  </a:cubicBezTo>
                  <a:cubicBezTo>
                    <a:pt x="32990" y="57598"/>
                    <a:pt x="31085" y="57598"/>
                    <a:pt x="29180" y="57455"/>
                  </a:cubicBezTo>
                  <a:close/>
                </a:path>
              </a:pathLst>
            </a:custGeom>
            <a:solidFill>
              <a:srgbClr val="CC5500"/>
            </a:solidFill>
            <a:ln w="9525" cap="flat">
              <a:noFill/>
              <a:prstDash val="solid"/>
              <a:miter/>
            </a:ln>
          </p:spPr>
          <p:txBody>
            <a:bodyPr rtlCol="0" anchor="ctr"/>
            <a:lstStyle/>
            <a:p>
              <a:endParaRPr lang="en-IN"/>
            </a:p>
          </p:txBody>
        </p:sp>
        <p:sp>
          <p:nvSpPr>
            <p:cNvPr id="123" name="Freeform: Shape 122">
              <a:extLst>
                <a:ext uri="{FF2B5EF4-FFF2-40B4-BE49-F238E27FC236}">
                  <a16:creationId xmlns:a16="http://schemas.microsoft.com/office/drawing/2014/main" xmlns="" id="{A3E40A9C-CA8A-094A-1E83-453E13E456BC}"/>
                </a:ext>
              </a:extLst>
            </p:cNvPr>
            <p:cNvSpPr/>
            <p:nvPr/>
          </p:nvSpPr>
          <p:spPr>
            <a:xfrm>
              <a:off x="6344602" y="3477291"/>
              <a:ext cx="58483" cy="222122"/>
            </a:xfrm>
            <a:custGeom>
              <a:avLst/>
              <a:gdLst>
                <a:gd name="connsiteX0" fmla="*/ 0 w 58483"/>
                <a:gd name="connsiteY0" fmla="*/ 0 h 222122"/>
                <a:gd name="connsiteX1" fmla="*/ 58484 w 58483"/>
                <a:gd name="connsiteY1" fmla="*/ 0 h 222122"/>
                <a:gd name="connsiteX2" fmla="*/ 58484 w 58483"/>
                <a:gd name="connsiteY2" fmla="*/ 222123 h 222122"/>
                <a:gd name="connsiteX3" fmla="*/ 0 w 58483"/>
                <a:gd name="connsiteY3" fmla="*/ 222123 h 222122"/>
              </a:gdLst>
              <a:ahLst/>
              <a:cxnLst>
                <a:cxn ang="0">
                  <a:pos x="connsiteX0" y="connsiteY0"/>
                </a:cxn>
                <a:cxn ang="0">
                  <a:pos x="connsiteX1" y="connsiteY1"/>
                </a:cxn>
                <a:cxn ang="0">
                  <a:pos x="connsiteX2" y="connsiteY2"/>
                </a:cxn>
                <a:cxn ang="0">
                  <a:pos x="connsiteX3" y="connsiteY3"/>
                </a:cxn>
              </a:cxnLst>
              <a:rect l="l" t="t" r="r" b="b"/>
              <a:pathLst>
                <a:path w="58483" h="222122">
                  <a:moveTo>
                    <a:pt x="0" y="0"/>
                  </a:moveTo>
                  <a:lnTo>
                    <a:pt x="58484" y="0"/>
                  </a:lnTo>
                  <a:lnTo>
                    <a:pt x="58484" y="222123"/>
                  </a:lnTo>
                  <a:lnTo>
                    <a:pt x="0" y="222123"/>
                  </a:lnTo>
                  <a:close/>
                </a:path>
              </a:pathLst>
            </a:custGeom>
            <a:solidFill>
              <a:srgbClr val="F15A29"/>
            </a:solidFill>
            <a:ln w="9525" cap="flat">
              <a:noFill/>
              <a:prstDash val="solid"/>
              <a:miter/>
            </a:ln>
          </p:spPr>
          <p:txBody>
            <a:bodyPr rtlCol="0" anchor="ctr"/>
            <a:lstStyle/>
            <a:p>
              <a:endParaRPr lang="en-IN"/>
            </a:p>
          </p:txBody>
        </p:sp>
        <p:sp>
          <p:nvSpPr>
            <p:cNvPr id="124" name="Freeform: Shape 123">
              <a:extLst>
                <a:ext uri="{FF2B5EF4-FFF2-40B4-BE49-F238E27FC236}">
                  <a16:creationId xmlns:a16="http://schemas.microsoft.com/office/drawing/2014/main" xmlns="" id="{9E92B45E-573F-0F72-E33C-41357092B620}"/>
                </a:ext>
              </a:extLst>
            </p:cNvPr>
            <p:cNvSpPr/>
            <p:nvPr/>
          </p:nvSpPr>
          <p:spPr>
            <a:xfrm>
              <a:off x="6974871" y="3188398"/>
              <a:ext cx="58483" cy="251936"/>
            </a:xfrm>
            <a:custGeom>
              <a:avLst/>
              <a:gdLst>
                <a:gd name="connsiteX0" fmla="*/ 0 w 58483"/>
                <a:gd name="connsiteY0" fmla="*/ 0 h 251936"/>
                <a:gd name="connsiteX1" fmla="*/ 58484 w 58483"/>
                <a:gd name="connsiteY1" fmla="*/ 0 h 251936"/>
                <a:gd name="connsiteX2" fmla="*/ 58484 w 58483"/>
                <a:gd name="connsiteY2" fmla="*/ 251936 h 251936"/>
                <a:gd name="connsiteX3" fmla="*/ 0 w 58483"/>
                <a:gd name="connsiteY3" fmla="*/ 251936 h 251936"/>
              </a:gdLst>
              <a:ahLst/>
              <a:cxnLst>
                <a:cxn ang="0">
                  <a:pos x="connsiteX0" y="connsiteY0"/>
                </a:cxn>
                <a:cxn ang="0">
                  <a:pos x="connsiteX1" y="connsiteY1"/>
                </a:cxn>
                <a:cxn ang="0">
                  <a:pos x="connsiteX2" y="connsiteY2"/>
                </a:cxn>
                <a:cxn ang="0">
                  <a:pos x="connsiteX3" y="connsiteY3"/>
                </a:cxn>
              </a:cxnLst>
              <a:rect l="l" t="t" r="r" b="b"/>
              <a:pathLst>
                <a:path w="58483" h="251936">
                  <a:moveTo>
                    <a:pt x="0" y="0"/>
                  </a:moveTo>
                  <a:lnTo>
                    <a:pt x="58484" y="0"/>
                  </a:lnTo>
                  <a:lnTo>
                    <a:pt x="58484" y="251936"/>
                  </a:lnTo>
                  <a:lnTo>
                    <a:pt x="0" y="251936"/>
                  </a:lnTo>
                  <a:close/>
                </a:path>
              </a:pathLst>
            </a:custGeom>
            <a:solidFill>
              <a:srgbClr val="CC5500"/>
            </a:solidFill>
            <a:ln w="9525" cap="flat">
              <a:noFill/>
              <a:prstDash val="solid"/>
              <a:miter/>
            </a:ln>
          </p:spPr>
          <p:txBody>
            <a:bodyPr rtlCol="0" anchor="ctr"/>
            <a:lstStyle/>
            <a:p>
              <a:endParaRPr lang="en-IN"/>
            </a:p>
          </p:txBody>
        </p:sp>
        <p:sp>
          <p:nvSpPr>
            <p:cNvPr id="125" name="Freeform: Shape 124">
              <a:extLst>
                <a:ext uri="{FF2B5EF4-FFF2-40B4-BE49-F238E27FC236}">
                  <a16:creationId xmlns:a16="http://schemas.microsoft.com/office/drawing/2014/main" xmlns="" id="{A15190BB-DF11-DEEC-2993-DAD09EB4F834}"/>
                </a:ext>
              </a:extLst>
            </p:cNvPr>
            <p:cNvSpPr/>
            <p:nvPr/>
          </p:nvSpPr>
          <p:spPr>
            <a:xfrm>
              <a:off x="5217414" y="3697033"/>
              <a:ext cx="65436" cy="213931"/>
            </a:xfrm>
            <a:custGeom>
              <a:avLst/>
              <a:gdLst>
                <a:gd name="connsiteX0" fmla="*/ 65437 w 65436"/>
                <a:gd name="connsiteY0" fmla="*/ 21146 h 213931"/>
                <a:gd name="connsiteX1" fmla="*/ 58388 w 65436"/>
                <a:gd name="connsiteY1" fmla="*/ 184690 h 213931"/>
                <a:gd name="connsiteX2" fmla="*/ 25717 w 65436"/>
                <a:gd name="connsiteY2" fmla="*/ 213932 h 213931"/>
                <a:gd name="connsiteX3" fmla="*/ 0 w 65436"/>
                <a:gd name="connsiteY3" fmla="*/ 182118 h 213931"/>
                <a:gd name="connsiteX4" fmla="*/ 5810 w 65436"/>
                <a:gd name="connsiteY4" fmla="*/ 45434 h 213931"/>
                <a:gd name="connsiteX5" fmla="*/ 32671 w 65436"/>
                <a:gd name="connsiteY5" fmla="*/ 0 h 213931"/>
                <a:gd name="connsiteX6" fmla="*/ 65437 w 65436"/>
                <a:gd name="connsiteY6" fmla="*/ 21146 h 21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36" h="213931">
                  <a:moveTo>
                    <a:pt x="65437" y="21146"/>
                  </a:moveTo>
                  <a:lnTo>
                    <a:pt x="58388" y="184690"/>
                  </a:lnTo>
                  <a:lnTo>
                    <a:pt x="25717" y="213932"/>
                  </a:lnTo>
                  <a:lnTo>
                    <a:pt x="0" y="182118"/>
                  </a:lnTo>
                  <a:lnTo>
                    <a:pt x="5810" y="45434"/>
                  </a:lnTo>
                  <a:lnTo>
                    <a:pt x="32671" y="0"/>
                  </a:lnTo>
                  <a:lnTo>
                    <a:pt x="65437" y="21146"/>
                  </a:lnTo>
                  <a:close/>
                </a:path>
              </a:pathLst>
            </a:custGeom>
            <a:solidFill>
              <a:srgbClr val="CC5500"/>
            </a:solidFill>
            <a:ln w="9525" cap="flat">
              <a:noFill/>
              <a:prstDash val="solid"/>
              <a:miter/>
            </a:ln>
          </p:spPr>
          <p:txBody>
            <a:bodyPr rtlCol="0" anchor="ctr"/>
            <a:lstStyle/>
            <a:p>
              <a:endParaRPr lang="en-IN"/>
            </a:p>
          </p:txBody>
        </p:sp>
      </p:grpSp>
      <p:grpSp>
        <p:nvGrpSpPr>
          <p:cNvPr id="160" name="Group 159">
            <a:extLst>
              <a:ext uri="{FF2B5EF4-FFF2-40B4-BE49-F238E27FC236}">
                <a16:creationId xmlns:a16="http://schemas.microsoft.com/office/drawing/2014/main" xmlns="" id="{73C1C01B-AF26-79A3-C07D-63EAC3F613CA}"/>
              </a:ext>
            </a:extLst>
          </p:cNvPr>
          <p:cNvGrpSpPr/>
          <p:nvPr/>
        </p:nvGrpSpPr>
        <p:grpSpPr>
          <a:xfrm>
            <a:off x="4166441" y="4046877"/>
            <a:ext cx="1996541" cy="1996956"/>
            <a:chOff x="4343393" y="4038179"/>
            <a:chExt cx="1996541" cy="1996956"/>
          </a:xfrm>
          <a:solidFill>
            <a:srgbClr val="CC5500"/>
          </a:solidFill>
        </p:grpSpPr>
        <p:sp>
          <p:nvSpPr>
            <p:cNvPr id="130" name="Freeform: Shape 129">
              <a:extLst>
                <a:ext uri="{FF2B5EF4-FFF2-40B4-BE49-F238E27FC236}">
                  <a16:creationId xmlns:a16="http://schemas.microsoft.com/office/drawing/2014/main" xmlns="" id="{37450B38-F274-E82A-AD44-3FEF27329173}"/>
                </a:ext>
              </a:extLst>
            </p:cNvPr>
            <p:cNvSpPr/>
            <p:nvPr/>
          </p:nvSpPr>
          <p:spPr>
            <a:xfrm>
              <a:off x="4442148" y="5459957"/>
              <a:ext cx="80893" cy="575177"/>
            </a:xfrm>
            <a:custGeom>
              <a:avLst/>
              <a:gdLst>
                <a:gd name="connsiteX0" fmla="*/ 28912 w 80893"/>
                <a:gd name="connsiteY0" fmla="*/ 574630 h 575177"/>
                <a:gd name="connsiteX1" fmla="*/ 27673 w 80893"/>
                <a:gd name="connsiteY1" fmla="*/ 574630 h 575177"/>
                <a:gd name="connsiteX2" fmla="*/ -330 w 80893"/>
                <a:gd name="connsiteY2" fmla="*/ 544198 h 575177"/>
                <a:gd name="connsiteX3" fmla="*/ -330 w 80893"/>
                <a:gd name="connsiteY3" fmla="*/ 544150 h 575177"/>
                <a:gd name="connsiteX4" fmla="*/ 22054 w 80893"/>
                <a:gd name="connsiteY4" fmla="*/ 28467 h 575177"/>
                <a:gd name="connsiteX5" fmla="*/ 51514 w 80893"/>
                <a:gd name="connsiteY5" fmla="*/ -546 h 575177"/>
                <a:gd name="connsiteX6" fmla="*/ 80537 w 80893"/>
                <a:gd name="connsiteY6" fmla="*/ 28914 h 575177"/>
                <a:gd name="connsiteX7" fmla="*/ 80442 w 80893"/>
                <a:gd name="connsiteY7" fmla="*/ 31039 h 575177"/>
                <a:gd name="connsiteX8" fmla="*/ 58153 w 80893"/>
                <a:gd name="connsiteY8" fmla="*/ 546722 h 575177"/>
                <a:gd name="connsiteX9" fmla="*/ 28912 w 80893"/>
                <a:gd name="connsiteY9" fmla="*/ 574630 h 5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893" h="575177">
                  <a:moveTo>
                    <a:pt x="28912" y="574630"/>
                  </a:moveTo>
                  <a:lnTo>
                    <a:pt x="27673" y="574630"/>
                  </a:lnTo>
                  <a:cubicBezTo>
                    <a:pt x="11538" y="573964"/>
                    <a:pt x="-997" y="560343"/>
                    <a:pt x="-330" y="544198"/>
                  </a:cubicBezTo>
                  <a:cubicBezTo>
                    <a:pt x="-330" y="544189"/>
                    <a:pt x="-330" y="544169"/>
                    <a:pt x="-330" y="544150"/>
                  </a:cubicBezTo>
                  <a:lnTo>
                    <a:pt x="22054" y="28467"/>
                  </a:lnTo>
                  <a:cubicBezTo>
                    <a:pt x="22177" y="12322"/>
                    <a:pt x="35370" y="-670"/>
                    <a:pt x="51514" y="-546"/>
                  </a:cubicBezTo>
                  <a:cubicBezTo>
                    <a:pt x="67669" y="-422"/>
                    <a:pt x="80661" y="12770"/>
                    <a:pt x="80537" y="28914"/>
                  </a:cubicBezTo>
                  <a:cubicBezTo>
                    <a:pt x="80528" y="29619"/>
                    <a:pt x="80499" y="30334"/>
                    <a:pt x="80442" y="31039"/>
                  </a:cubicBezTo>
                  <a:lnTo>
                    <a:pt x="58153" y="546722"/>
                  </a:lnTo>
                  <a:cubicBezTo>
                    <a:pt x="57439" y="562353"/>
                    <a:pt x="44552" y="574650"/>
                    <a:pt x="28912" y="574630"/>
                  </a:cubicBezTo>
                  <a:close/>
                </a:path>
              </a:pathLst>
            </a:custGeom>
            <a:grpFill/>
            <a:ln w="9525" cap="flat">
              <a:noFill/>
              <a:prstDash val="solid"/>
              <a:miter/>
            </a:ln>
          </p:spPr>
          <p:txBody>
            <a:bodyPr rtlCol="0" anchor="ctr"/>
            <a:lstStyle/>
            <a:p>
              <a:endParaRPr lang="en-IN"/>
            </a:p>
          </p:txBody>
        </p:sp>
        <p:sp>
          <p:nvSpPr>
            <p:cNvPr id="131" name="Freeform: Shape 130">
              <a:extLst>
                <a:ext uri="{FF2B5EF4-FFF2-40B4-BE49-F238E27FC236}">
                  <a16:creationId xmlns:a16="http://schemas.microsoft.com/office/drawing/2014/main" xmlns="" id="{74A71B97-A584-BBD5-E518-9E76D04B6866}"/>
                </a:ext>
              </a:extLst>
            </p:cNvPr>
            <p:cNvSpPr/>
            <p:nvPr/>
          </p:nvSpPr>
          <p:spPr>
            <a:xfrm>
              <a:off x="4343393" y="4038179"/>
              <a:ext cx="767363" cy="1996956"/>
            </a:xfrm>
            <a:custGeom>
              <a:avLst/>
              <a:gdLst>
                <a:gd name="connsiteX0" fmla="*/ 720884 w 767363"/>
                <a:gd name="connsiteY0" fmla="*/ 1996409 h 1996956"/>
                <a:gd name="connsiteX1" fmla="*/ 691642 w 767363"/>
                <a:gd name="connsiteY1" fmla="*/ 1968406 h 1996956"/>
                <a:gd name="connsiteX2" fmla="*/ 652304 w 767363"/>
                <a:gd name="connsiteY2" fmla="*/ 1057720 h 1996956"/>
                <a:gd name="connsiteX3" fmla="*/ 653923 w 767363"/>
                <a:gd name="connsiteY3" fmla="*/ 1046766 h 1996956"/>
                <a:gd name="connsiteX4" fmla="*/ 681927 w 767363"/>
                <a:gd name="connsiteY4" fmla="*/ 966947 h 1996956"/>
                <a:gd name="connsiteX5" fmla="*/ 708692 w 767363"/>
                <a:gd name="connsiteY5" fmla="*/ 810070 h 1996956"/>
                <a:gd name="connsiteX6" fmla="*/ 708692 w 767363"/>
                <a:gd name="connsiteY6" fmla="*/ 279242 h 1996956"/>
                <a:gd name="connsiteX7" fmla="*/ 669163 w 767363"/>
                <a:gd name="connsiteY7" fmla="*/ 235618 h 1996956"/>
                <a:gd name="connsiteX8" fmla="*/ 625396 w 767363"/>
                <a:gd name="connsiteY8" fmla="*/ 275384 h 1996956"/>
                <a:gd name="connsiteX9" fmla="*/ 625348 w 767363"/>
                <a:gd name="connsiteY9" fmla="*/ 277242 h 1996956"/>
                <a:gd name="connsiteX10" fmla="*/ 596106 w 767363"/>
                <a:gd name="connsiteY10" fmla="*/ 306484 h 1996956"/>
                <a:gd name="connsiteX11" fmla="*/ 566864 w 767363"/>
                <a:gd name="connsiteY11" fmla="*/ 277242 h 1996956"/>
                <a:gd name="connsiteX12" fmla="*/ 566864 w 767363"/>
                <a:gd name="connsiteY12" fmla="*/ 190183 h 1996956"/>
                <a:gd name="connsiteX13" fmla="*/ 527336 w 767363"/>
                <a:gd name="connsiteY13" fmla="*/ 146654 h 1996956"/>
                <a:gd name="connsiteX14" fmla="*/ 483664 w 767363"/>
                <a:gd name="connsiteY14" fmla="*/ 186325 h 1996956"/>
                <a:gd name="connsiteX15" fmla="*/ 483616 w 767363"/>
                <a:gd name="connsiteY15" fmla="*/ 188278 h 1996956"/>
                <a:gd name="connsiteX16" fmla="*/ 454374 w 767363"/>
                <a:gd name="connsiteY16" fmla="*/ 217520 h 1996956"/>
                <a:gd name="connsiteX17" fmla="*/ 425133 w 767363"/>
                <a:gd name="connsiteY17" fmla="*/ 188278 h 1996956"/>
                <a:gd name="connsiteX18" fmla="*/ 425133 w 767363"/>
                <a:gd name="connsiteY18" fmla="*/ 101601 h 1996956"/>
                <a:gd name="connsiteX19" fmla="*/ 385509 w 767363"/>
                <a:gd name="connsiteY19" fmla="*/ 57976 h 1996956"/>
                <a:gd name="connsiteX20" fmla="*/ 341836 w 767363"/>
                <a:gd name="connsiteY20" fmla="*/ 97648 h 1996956"/>
                <a:gd name="connsiteX21" fmla="*/ 341789 w 767363"/>
                <a:gd name="connsiteY21" fmla="*/ 99600 h 1996956"/>
                <a:gd name="connsiteX22" fmla="*/ 341789 w 767363"/>
                <a:gd name="connsiteY22" fmla="*/ 188278 h 1996956"/>
                <a:gd name="connsiteX23" fmla="*/ 312547 w 767363"/>
                <a:gd name="connsiteY23" fmla="*/ 217520 h 1996956"/>
                <a:gd name="connsiteX24" fmla="*/ 283305 w 767363"/>
                <a:gd name="connsiteY24" fmla="*/ 188278 h 1996956"/>
                <a:gd name="connsiteX25" fmla="*/ 241538 w 767363"/>
                <a:gd name="connsiteY25" fmla="*/ 146606 h 1996956"/>
                <a:gd name="connsiteX26" fmla="*/ 239586 w 767363"/>
                <a:gd name="connsiteY26" fmla="*/ 146654 h 1996956"/>
                <a:gd name="connsiteX27" fmla="*/ 199962 w 767363"/>
                <a:gd name="connsiteY27" fmla="*/ 190183 h 1996956"/>
                <a:gd name="connsiteX28" fmla="*/ 199962 w 767363"/>
                <a:gd name="connsiteY28" fmla="*/ 454978 h 1996956"/>
                <a:gd name="connsiteX29" fmla="*/ 170720 w 767363"/>
                <a:gd name="connsiteY29" fmla="*/ 484220 h 1996956"/>
                <a:gd name="connsiteX30" fmla="*/ 141478 w 767363"/>
                <a:gd name="connsiteY30" fmla="*/ 454978 h 1996956"/>
                <a:gd name="connsiteX31" fmla="*/ 99711 w 767363"/>
                <a:gd name="connsiteY31" fmla="*/ 413306 h 1996956"/>
                <a:gd name="connsiteX32" fmla="*/ 97758 w 767363"/>
                <a:gd name="connsiteY32" fmla="*/ 413354 h 1996956"/>
                <a:gd name="connsiteX33" fmla="*/ 58134 w 767363"/>
                <a:gd name="connsiteY33" fmla="*/ 456979 h 1996956"/>
                <a:gd name="connsiteX34" fmla="*/ 58134 w 767363"/>
                <a:gd name="connsiteY34" fmla="*/ 793306 h 1996956"/>
                <a:gd name="connsiteX35" fmla="*/ 118142 w 767363"/>
                <a:gd name="connsiteY35" fmla="*/ 953993 h 1996956"/>
                <a:gd name="connsiteX36" fmla="*/ 189579 w 767363"/>
                <a:gd name="connsiteY36" fmla="*/ 1037908 h 1996956"/>
                <a:gd name="connsiteX37" fmla="*/ 196723 w 767363"/>
                <a:gd name="connsiteY37" fmla="*/ 1058197 h 1996956"/>
                <a:gd name="connsiteX38" fmla="*/ 185484 w 767363"/>
                <a:gd name="connsiteY38" fmla="*/ 1316419 h 1996956"/>
                <a:gd name="connsiteX39" fmla="*/ 156118 w 767363"/>
                <a:gd name="connsiteY39" fmla="*/ 1345537 h 1996956"/>
                <a:gd name="connsiteX40" fmla="*/ 127000 w 767363"/>
                <a:gd name="connsiteY40" fmla="*/ 1316181 h 1996956"/>
                <a:gd name="connsiteX41" fmla="*/ 127095 w 767363"/>
                <a:gd name="connsiteY41" fmla="*/ 1313943 h 1996956"/>
                <a:gd name="connsiteX42" fmla="*/ 137763 w 767363"/>
                <a:gd name="connsiteY42" fmla="*/ 1067245 h 1996956"/>
                <a:gd name="connsiteX43" fmla="*/ 73470 w 767363"/>
                <a:gd name="connsiteY43" fmla="*/ 992665 h 1996956"/>
                <a:gd name="connsiteX44" fmla="*/ -349 w 767363"/>
                <a:gd name="connsiteY44" fmla="*/ 794163 h 1996956"/>
                <a:gd name="connsiteX45" fmla="*/ -349 w 767363"/>
                <a:gd name="connsiteY45" fmla="*/ 457359 h 1996956"/>
                <a:gd name="connsiteX46" fmla="*/ 94901 w 767363"/>
                <a:gd name="connsiteY46" fmla="*/ 355347 h 1996956"/>
                <a:gd name="connsiteX47" fmla="*/ 141383 w 767363"/>
                <a:gd name="connsiteY47" fmla="*/ 364205 h 1996956"/>
                <a:gd name="connsiteX48" fmla="*/ 141383 w 767363"/>
                <a:gd name="connsiteY48" fmla="*/ 190183 h 1996956"/>
                <a:gd name="connsiteX49" fmla="*/ 236633 w 767363"/>
                <a:gd name="connsiteY49" fmla="*/ 88170 h 1996956"/>
                <a:gd name="connsiteX50" fmla="*/ 283115 w 767363"/>
                <a:gd name="connsiteY50" fmla="*/ 97124 h 1996956"/>
                <a:gd name="connsiteX51" fmla="*/ 314071 w 767363"/>
                <a:gd name="connsiteY51" fmla="*/ 27115 h 1996956"/>
                <a:gd name="connsiteX52" fmla="*/ 388080 w 767363"/>
                <a:gd name="connsiteY52" fmla="*/ -412 h 1996956"/>
                <a:gd name="connsiteX53" fmla="*/ 483330 w 767363"/>
                <a:gd name="connsiteY53" fmla="*/ 97124 h 1996956"/>
                <a:gd name="connsiteX54" fmla="*/ 616013 w 767363"/>
                <a:gd name="connsiteY54" fmla="*/ 146502 h 1996956"/>
                <a:gd name="connsiteX55" fmla="*/ 625062 w 767363"/>
                <a:gd name="connsiteY55" fmla="*/ 185802 h 1996956"/>
                <a:gd name="connsiteX56" fmla="*/ 757841 w 767363"/>
                <a:gd name="connsiteY56" fmla="*/ 234913 h 1996956"/>
                <a:gd name="connsiteX57" fmla="*/ 766985 w 767363"/>
                <a:gd name="connsiteY57" fmla="*/ 278861 h 1996956"/>
                <a:gd name="connsiteX58" fmla="*/ 766985 w 767363"/>
                <a:gd name="connsiteY58" fmla="*/ 809689 h 1996956"/>
                <a:gd name="connsiteX59" fmla="*/ 736886 w 767363"/>
                <a:gd name="connsiteY59" fmla="*/ 985902 h 1996956"/>
                <a:gd name="connsiteX60" fmla="*/ 710787 w 767363"/>
                <a:gd name="connsiteY60" fmla="*/ 1060483 h 1996956"/>
                <a:gd name="connsiteX61" fmla="*/ 749935 w 767363"/>
                <a:gd name="connsiteY61" fmla="*/ 1965358 h 1996956"/>
                <a:gd name="connsiteX62" fmla="*/ 721979 w 767363"/>
                <a:gd name="connsiteY62" fmla="*/ 1995838 h 1996956"/>
                <a:gd name="connsiteX63" fmla="*/ 721932 w 767363"/>
                <a:gd name="connsiteY63" fmla="*/ 1995838 h 199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67363" h="1996956">
                  <a:moveTo>
                    <a:pt x="720884" y="1996409"/>
                  </a:moveTo>
                  <a:cubicBezTo>
                    <a:pt x="705206" y="1996418"/>
                    <a:pt x="692309" y="1984074"/>
                    <a:pt x="691642" y="1968406"/>
                  </a:cubicBezTo>
                  <a:lnTo>
                    <a:pt x="652304" y="1057720"/>
                  </a:lnTo>
                  <a:cubicBezTo>
                    <a:pt x="652123" y="1053996"/>
                    <a:pt x="652675" y="1050281"/>
                    <a:pt x="653923" y="1046766"/>
                  </a:cubicBezTo>
                  <a:lnTo>
                    <a:pt x="681927" y="966947"/>
                  </a:lnTo>
                  <a:cubicBezTo>
                    <a:pt x="699700" y="916560"/>
                    <a:pt x="708749" y="863506"/>
                    <a:pt x="708692" y="810070"/>
                  </a:cubicBezTo>
                  <a:lnTo>
                    <a:pt x="708692" y="279242"/>
                  </a:lnTo>
                  <a:cubicBezTo>
                    <a:pt x="709025" y="256572"/>
                    <a:pt x="691756" y="237513"/>
                    <a:pt x="669163" y="235618"/>
                  </a:cubicBezTo>
                  <a:cubicBezTo>
                    <a:pt x="646094" y="234513"/>
                    <a:pt x="626501" y="252315"/>
                    <a:pt x="625396" y="275384"/>
                  </a:cubicBezTo>
                  <a:cubicBezTo>
                    <a:pt x="625367" y="276004"/>
                    <a:pt x="625348" y="276623"/>
                    <a:pt x="625348" y="277242"/>
                  </a:cubicBezTo>
                  <a:cubicBezTo>
                    <a:pt x="625348" y="293387"/>
                    <a:pt x="612261" y="306484"/>
                    <a:pt x="596106" y="306484"/>
                  </a:cubicBezTo>
                  <a:cubicBezTo>
                    <a:pt x="579952" y="306484"/>
                    <a:pt x="566864" y="293387"/>
                    <a:pt x="566864" y="277242"/>
                  </a:cubicBezTo>
                  <a:lnTo>
                    <a:pt x="566864" y="190183"/>
                  </a:lnTo>
                  <a:cubicBezTo>
                    <a:pt x="567189" y="167533"/>
                    <a:pt x="549910" y="148502"/>
                    <a:pt x="527336" y="146654"/>
                  </a:cubicBezTo>
                  <a:cubicBezTo>
                    <a:pt x="504323" y="145549"/>
                    <a:pt x="484769" y="163313"/>
                    <a:pt x="483664" y="186325"/>
                  </a:cubicBezTo>
                  <a:cubicBezTo>
                    <a:pt x="483635" y="186974"/>
                    <a:pt x="483616" y="187631"/>
                    <a:pt x="483616" y="188278"/>
                  </a:cubicBezTo>
                  <a:cubicBezTo>
                    <a:pt x="483616" y="204423"/>
                    <a:pt x="470529" y="217520"/>
                    <a:pt x="454374" y="217520"/>
                  </a:cubicBezTo>
                  <a:cubicBezTo>
                    <a:pt x="438220" y="217520"/>
                    <a:pt x="425133" y="204423"/>
                    <a:pt x="425133" y="188278"/>
                  </a:cubicBezTo>
                  <a:lnTo>
                    <a:pt x="425133" y="101601"/>
                  </a:lnTo>
                  <a:cubicBezTo>
                    <a:pt x="425409" y="78912"/>
                    <a:pt x="408111" y="59871"/>
                    <a:pt x="385509" y="57976"/>
                  </a:cubicBezTo>
                  <a:cubicBezTo>
                    <a:pt x="362496" y="56872"/>
                    <a:pt x="342941" y="74636"/>
                    <a:pt x="341836" y="97648"/>
                  </a:cubicBezTo>
                  <a:cubicBezTo>
                    <a:pt x="341808" y="98296"/>
                    <a:pt x="341789" y="98953"/>
                    <a:pt x="341789" y="99600"/>
                  </a:cubicBezTo>
                  <a:lnTo>
                    <a:pt x="341789" y="188278"/>
                  </a:lnTo>
                  <a:cubicBezTo>
                    <a:pt x="341789" y="204423"/>
                    <a:pt x="328701" y="217520"/>
                    <a:pt x="312547" y="217520"/>
                  </a:cubicBezTo>
                  <a:cubicBezTo>
                    <a:pt x="296393" y="217520"/>
                    <a:pt x="283305" y="204423"/>
                    <a:pt x="283305" y="188278"/>
                  </a:cubicBezTo>
                  <a:cubicBezTo>
                    <a:pt x="283277" y="165237"/>
                    <a:pt x="264579" y="146578"/>
                    <a:pt x="241538" y="146606"/>
                  </a:cubicBezTo>
                  <a:cubicBezTo>
                    <a:pt x="240890" y="146606"/>
                    <a:pt x="240233" y="146625"/>
                    <a:pt x="239586" y="146654"/>
                  </a:cubicBezTo>
                  <a:cubicBezTo>
                    <a:pt x="216992" y="148502"/>
                    <a:pt x="199685" y="167514"/>
                    <a:pt x="199962" y="190183"/>
                  </a:cubicBezTo>
                  <a:lnTo>
                    <a:pt x="199962" y="454978"/>
                  </a:lnTo>
                  <a:cubicBezTo>
                    <a:pt x="199962" y="471123"/>
                    <a:pt x="186874" y="484220"/>
                    <a:pt x="170720" y="484220"/>
                  </a:cubicBezTo>
                  <a:cubicBezTo>
                    <a:pt x="154565" y="484220"/>
                    <a:pt x="141478" y="471123"/>
                    <a:pt x="141478" y="454978"/>
                  </a:cubicBezTo>
                  <a:cubicBezTo>
                    <a:pt x="141449" y="431937"/>
                    <a:pt x="122752" y="413278"/>
                    <a:pt x="99711" y="413306"/>
                  </a:cubicBezTo>
                  <a:cubicBezTo>
                    <a:pt x="99063" y="413306"/>
                    <a:pt x="98406" y="413325"/>
                    <a:pt x="97758" y="413354"/>
                  </a:cubicBezTo>
                  <a:cubicBezTo>
                    <a:pt x="75155" y="415250"/>
                    <a:pt x="57858" y="434290"/>
                    <a:pt x="58134" y="456979"/>
                  </a:cubicBezTo>
                  <a:lnTo>
                    <a:pt x="58134" y="793306"/>
                  </a:lnTo>
                  <a:cubicBezTo>
                    <a:pt x="58163" y="852342"/>
                    <a:pt x="79470" y="909388"/>
                    <a:pt x="118142" y="953993"/>
                  </a:cubicBezTo>
                  <a:lnTo>
                    <a:pt x="189579" y="1037908"/>
                  </a:lnTo>
                  <a:cubicBezTo>
                    <a:pt x="194446" y="1043518"/>
                    <a:pt x="196999" y="1050777"/>
                    <a:pt x="196723" y="1058197"/>
                  </a:cubicBezTo>
                  <a:lnTo>
                    <a:pt x="185484" y="1316419"/>
                  </a:lnTo>
                  <a:cubicBezTo>
                    <a:pt x="185417" y="1332564"/>
                    <a:pt x="172273" y="1345604"/>
                    <a:pt x="156118" y="1345537"/>
                  </a:cubicBezTo>
                  <a:cubicBezTo>
                    <a:pt x="139973" y="1345470"/>
                    <a:pt x="126933" y="1332326"/>
                    <a:pt x="127000" y="1316181"/>
                  </a:cubicBezTo>
                  <a:cubicBezTo>
                    <a:pt x="127000" y="1315429"/>
                    <a:pt x="127038" y="1314686"/>
                    <a:pt x="127095" y="1313943"/>
                  </a:cubicBezTo>
                  <a:lnTo>
                    <a:pt x="137763" y="1067245"/>
                  </a:lnTo>
                  <a:lnTo>
                    <a:pt x="73470" y="992665"/>
                  </a:lnTo>
                  <a:cubicBezTo>
                    <a:pt x="25845" y="937496"/>
                    <a:pt x="-349" y="867039"/>
                    <a:pt x="-349" y="794163"/>
                  </a:cubicBezTo>
                  <a:lnTo>
                    <a:pt x="-349" y="457359"/>
                  </a:lnTo>
                  <a:cubicBezTo>
                    <a:pt x="-949" y="403372"/>
                    <a:pt x="40999" y="358452"/>
                    <a:pt x="94901" y="355347"/>
                  </a:cubicBezTo>
                  <a:cubicBezTo>
                    <a:pt x="110884" y="354537"/>
                    <a:pt x="126819" y="357575"/>
                    <a:pt x="141383" y="364205"/>
                  </a:cubicBezTo>
                  <a:lnTo>
                    <a:pt x="141383" y="190183"/>
                  </a:lnTo>
                  <a:cubicBezTo>
                    <a:pt x="140783" y="136195"/>
                    <a:pt x="182731" y="91276"/>
                    <a:pt x="236633" y="88170"/>
                  </a:cubicBezTo>
                  <a:cubicBezTo>
                    <a:pt x="252625" y="87351"/>
                    <a:pt x="268570" y="90418"/>
                    <a:pt x="283115" y="97124"/>
                  </a:cubicBezTo>
                  <a:cubicBezTo>
                    <a:pt x="283848" y="70625"/>
                    <a:pt x="294964" y="45479"/>
                    <a:pt x="314071" y="27115"/>
                  </a:cubicBezTo>
                  <a:cubicBezTo>
                    <a:pt x="333883" y="8122"/>
                    <a:pt x="360667" y="-1840"/>
                    <a:pt x="388080" y="-412"/>
                  </a:cubicBezTo>
                  <a:cubicBezTo>
                    <a:pt x="440325" y="2474"/>
                    <a:pt x="481682" y="44832"/>
                    <a:pt x="483330" y="97124"/>
                  </a:cubicBezTo>
                  <a:cubicBezTo>
                    <a:pt x="533603" y="74121"/>
                    <a:pt x="593011" y="96229"/>
                    <a:pt x="616013" y="146502"/>
                  </a:cubicBezTo>
                  <a:cubicBezTo>
                    <a:pt x="621662" y="158856"/>
                    <a:pt x="624739" y="172229"/>
                    <a:pt x="625062" y="185802"/>
                  </a:cubicBezTo>
                  <a:cubicBezTo>
                    <a:pt x="675288" y="162694"/>
                    <a:pt x="734743" y="184678"/>
                    <a:pt x="757841" y="234913"/>
                  </a:cubicBezTo>
                  <a:cubicBezTo>
                    <a:pt x="764184" y="248676"/>
                    <a:pt x="767309" y="263707"/>
                    <a:pt x="766985" y="278861"/>
                  </a:cubicBezTo>
                  <a:lnTo>
                    <a:pt x="766985" y="809689"/>
                  </a:lnTo>
                  <a:cubicBezTo>
                    <a:pt x="767042" y="869706"/>
                    <a:pt x="756860" y="929304"/>
                    <a:pt x="736886" y="985902"/>
                  </a:cubicBezTo>
                  <a:lnTo>
                    <a:pt x="710787" y="1060483"/>
                  </a:lnTo>
                  <a:lnTo>
                    <a:pt x="749935" y="1965358"/>
                  </a:lnTo>
                  <a:cubicBezTo>
                    <a:pt x="750631" y="1981493"/>
                    <a:pt x="738114" y="1995142"/>
                    <a:pt x="721979" y="1995838"/>
                  </a:cubicBezTo>
                  <a:cubicBezTo>
                    <a:pt x="721970" y="1995838"/>
                    <a:pt x="721951" y="1995838"/>
                    <a:pt x="721932" y="1995838"/>
                  </a:cubicBezTo>
                  <a:close/>
                </a:path>
              </a:pathLst>
            </a:custGeom>
            <a:grpFill/>
            <a:ln w="9525" cap="flat">
              <a:noFill/>
              <a:prstDash val="solid"/>
              <a:miter/>
            </a:ln>
          </p:spPr>
          <p:txBody>
            <a:bodyPr rtlCol="0" anchor="ctr"/>
            <a:lstStyle/>
            <a:p>
              <a:endParaRPr lang="en-IN"/>
            </a:p>
          </p:txBody>
        </p:sp>
        <p:sp>
          <p:nvSpPr>
            <p:cNvPr id="132" name="Freeform: Shape 131">
              <a:extLst>
                <a:ext uri="{FF2B5EF4-FFF2-40B4-BE49-F238E27FC236}">
                  <a16:creationId xmlns:a16="http://schemas.microsoft.com/office/drawing/2014/main" xmlns="" id="{45632315-0E40-E943-5D6F-57E7B29BD51D}"/>
                </a:ext>
              </a:extLst>
            </p:cNvPr>
            <p:cNvSpPr/>
            <p:nvPr/>
          </p:nvSpPr>
          <p:spPr>
            <a:xfrm>
              <a:off x="4627054" y="4198048"/>
              <a:ext cx="58483" cy="399097"/>
            </a:xfrm>
            <a:custGeom>
              <a:avLst/>
              <a:gdLst>
                <a:gd name="connsiteX0" fmla="*/ 28886 w 58483"/>
                <a:gd name="connsiteY0" fmla="*/ 398550 h 399097"/>
                <a:gd name="connsiteX1" fmla="*/ -356 w 58483"/>
                <a:gd name="connsiteY1" fmla="*/ 369499 h 399097"/>
                <a:gd name="connsiteX2" fmla="*/ -356 w 58483"/>
                <a:gd name="connsiteY2" fmla="*/ 369309 h 399097"/>
                <a:gd name="connsiteX3" fmla="*/ -356 w 58483"/>
                <a:gd name="connsiteY3" fmla="*/ 28695 h 399097"/>
                <a:gd name="connsiteX4" fmla="*/ 28886 w 58483"/>
                <a:gd name="connsiteY4" fmla="*/ -547 h 399097"/>
                <a:gd name="connsiteX5" fmla="*/ 58128 w 58483"/>
                <a:gd name="connsiteY5" fmla="*/ 28695 h 399097"/>
                <a:gd name="connsiteX6" fmla="*/ 58128 w 58483"/>
                <a:gd name="connsiteY6" fmla="*/ 369309 h 399097"/>
                <a:gd name="connsiteX7" fmla="*/ 29077 w 58483"/>
                <a:gd name="connsiteY7" fmla="*/ 398550 h 399097"/>
                <a:gd name="connsiteX8" fmla="*/ 28886 w 58483"/>
                <a:gd name="connsiteY8" fmla="*/ 398550 h 399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83" h="399097">
                  <a:moveTo>
                    <a:pt x="28886" y="398550"/>
                  </a:moveTo>
                  <a:cubicBezTo>
                    <a:pt x="12789" y="398608"/>
                    <a:pt x="-298" y="385596"/>
                    <a:pt x="-356" y="369499"/>
                  </a:cubicBezTo>
                  <a:cubicBezTo>
                    <a:pt x="-356" y="369433"/>
                    <a:pt x="-356" y="369375"/>
                    <a:pt x="-356" y="369309"/>
                  </a:cubicBezTo>
                  <a:lnTo>
                    <a:pt x="-356" y="28695"/>
                  </a:lnTo>
                  <a:cubicBezTo>
                    <a:pt x="-356" y="12550"/>
                    <a:pt x="12732" y="-547"/>
                    <a:pt x="28886" y="-547"/>
                  </a:cubicBezTo>
                  <a:cubicBezTo>
                    <a:pt x="45041" y="-547"/>
                    <a:pt x="58128" y="12550"/>
                    <a:pt x="58128" y="28695"/>
                  </a:cubicBezTo>
                  <a:lnTo>
                    <a:pt x="58128" y="369309"/>
                  </a:lnTo>
                  <a:cubicBezTo>
                    <a:pt x="58185" y="385406"/>
                    <a:pt x="45174" y="398493"/>
                    <a:pt x="29077" y="398550"/>
                  </a:cubicBezTo>
                  <a:cubicBezTo>
                    <a:pt x="29010" y="398550"/>
                    <a:pt x="28953" y="398550"/>
                    <a:pt x="28886" y="398550"/>
                  </a:cubicBezTo>
                  <a:close/>
                </a:path>
              </a:pathLst>
            </a:custGeom>
            <a:grpFill/>
            <a:ln w="9525" cap="flat">
              <a:noFill/>
              <a:prstDash val="solid"/>
              <a:miter/>
            </a:ln>
          </p:spPr>
          <p:txBody>
            <a:bodyPr rtlCol="0" anchor="ctr"/>
            <a:lstStyle/>
            <a:p>
              <a:endParaRPr lang="en-IN"/>
            </a:p>
          </p:txBody>
        </p:sp>
        <p:sp>
          <p:nvSpPr>
            <p:cNvPr id="133" name="Freeform: Shape 132">
              <a:extLst>
                <a:ext uri="{FF2B5EF4-FFF2-40B4-BE49-F238E27FC236}">
                  <a16:creationId xmlns:a16="http://schemas.microsoft.com/office/drawing/2014/main" xmlns="" id="{A3F4F671-EA0D-4FD1-84C4-481BD4F6FCEF}"/>
                </a:ext>
              </a:extLst>
            </p:cNvPr>
            <p:cNvSpPr/>
            <p:nvPr/>
          </p:nvSpPr>
          <p:spPr>
            <a:xfrm>
              <a:off x="4768881" y="4198048"/>
              <a:ext cx="58483" cy="399097"/>
            </a:xfrm>
            <a:custGeom>
              <a:avLst/>
              <a:gdLst>
                <a:gd name="connsiteX0" fmla="*/ 28886 w 58483"/>
                <a:gd name="connsiteY0" fmla="*/ 398550 h 399097"/>
                <a:gd name="connsiteX1" fmla="*/ -356 w 58483"/>
                <a:gd name="connsiteY1" fmla="*/ 369499 h 399097"/>
                <a:gd name="connsiteX2" fmla="*/ -356 w 58483"/>
                <a:gd name="connsiteY2" fmla="*/ 369309 h 399097"/>
                <a:gd name="connsiteX3" fmla="*/ -356 w 58483"/>
                <a:gd name="connsiteY3" fmla="*/ 28695 h 399097"/>
                <a:gd name="connsiteX4" fmla="*/ 28886 w 58483"/>
                <a:gd name="connsiteY4" fmla="*/ -547 h 399097"/>
                <a:gd name="connsiteX5" fmla="*/ 58128 w 58483"/>
                <a:gd name="connsiteY5" fmla="*/ 28695 h 399097"/>
                <a:gd name="connsiteX6" fmla="*/ 58128 w 58483"/>
                <a:gd name="connsiteY6" fmla="*/ 369309 h 399097"/>
                <a:gd name="connsiteX7" fmla="*/ 28886 w 58483"/>
                <a:gd name="connsiteY7" fmla="*/ 398550 h 399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399097">
                  <a:moveTo>
                    <a:pt x="28886" y="398550"/>
                  </a:moveTo>
                  <a:cubicBezTo>
                    <a:pt x="12789" y="398608"/>
                    <a:pt x="-299" y="385596"/>
                    <a:pt x="-356" y="369499"/>
                  </a:cubicBezTo>
                  <a:cubicBezTo>
                    <a:pt x="-356" y="369433"/>
                    <a:pt x="-356" y="369375"/>
                    <a:pt x="-356" y="369309"/>
                  </a:cubicBezTo>
                  <a:lnTo>
                    <a:pt x="-356" y="28695"/>
                  </a:lnTo>
                  <a:cubicBezTo>
                    <a:pt x="-356" y="12550"/>
                    <a:pt x="12732" y="-547"/>
                    <a:pt x="28886" y="-547"/>
                  </a:cubicBezTo>
                  <a:cubicBezTo>
                    <a:pt x="45041" y="-547"/>
                    <a:pt x="58128" y="12550"/>
                    <a:pt x="58128" y="28695"/>
                  </a:cubicBezTo>
                  <a:lnTo>
                    <a:pt x="58128" y="369309"/>
                  </a:lnTo>
                  <a:cubicBezTo>
                    <a:pt x="58128" y="385463"/>
                    <a:pt x="45041" y="398550"/>
                    <a:pt x="28886" y="398550"/>
                  </a:cubicBezTo>
                  <a:close/>
                </a:path>
              </a:pathLst>
            </a:custGeom>
            <a:grpFill/>
            <a:ln w="9525" cap="flat">
              <a:noFill/>
              <a:prstDash val="solid"/>
              <a:miter/>
            </a:ln>
          </p:spPr>
          <p:txBody>
            <a:bodyPr rtlCol="0" anchor="ctr"/>
            <a:lstStyle/>
            <a:p>
              <a:endParaRPr lang="en-IN"/>
            </a:p>
          </p:txBody>
        </p:sp>
        <p:sp>
          <p:nvSpPr>
            <p:cNvPr id="134" name="Freeform: Shape 133">
              <a:extLst>
                <a:ext uri="{FF2B5EF4-FFF2-40B4-BE49-F238E27FC236}">
                  <a16:creationId xmlns:a16="http://schemas.microsoft.com/office/drawing/2014/main" xmlns="" id="{F26E7FCB-E21C-E081-F1A1-BCB90A4D08B7}"/>
                </a:ext>
              </a:extLst>
            </p:cNvPr>
            <p:cNvSpPr/>
            <p:nvPr/>
          </p:nvSpPr>
          <p:spPr>
            <a:xfrm>
              <a:off x="4910613" y="4288297"/>
              <a:ext cx="58578" cy="308847"/>
            </a:xfrm>
            <a:custGeom>
              <a:avLst/>
              <a:gdLst>
                <a:gd name="connsiteX0" fmla="*/ 28886 w 58578"/>
                <a:gd name="connsiteY0" fmla="*/ 308301 h 308847"/>
                <a:gd name="connsiteX1" fmla="*/ -356 w 58578"/>
                <a:gd name="connsiteY1" fmla="*/ 279060 h 308847"/>
                <a:gd name="connsiteX2" fmla="*/ -356 w 58578"/>
                <a:gd name="connsiteY2" fmla="*/ 27123 h 308847"/>
                <a:gd name="connsiteX3" fmla="*/ 30601 w 58578"/>
                <a:gd name="connsiteY3" fmla="*/ -499 h 308847"/>
                <a:gd name="connsiteX4" fmla="*/ 58223 w 58578"/>
                <a:gd name="connsiteY4" fmla="*/ 27123 h 308847"/>
                <a:gd name="connsiteX5" fmla="*/ 58223 w 58578"/>
                <a:gd name="connsiteY5" fmla="*/ 279060 h 308847"/>
                <a:gd name="connsiteX6" fmla="*/ 28982 w 58578"/>
                <a:gd name="connsiteY6" fmla="*/ 308301 h 308847"/>
                <a:gd name="connsiteX7" fmla="*/ 28886 w 58578"/>
                <a:gd name="connsiteY7" fmla="*/ 308301 h 30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578" h="308847">
                  <a:moveTo>
                    <a:pt x="28886" y="308301"/>
                  </a:moveTo>
                  <a:cubicBezTo>
                    <a:pt x="12732" y="308301"/>
                    <a:pt x="-356" y="295204"/>
                    <a:pt x="-356" y="279060"/>
                  </a:cubicBezTo>
                  <a:lnTo>
                    <a:pt x="-356" y="27123"/>
                  </a:lnTo>
                  <a:cubicBezTo>
                    <a:pt x="569" y="10950"/>
                    <a:pt x="14427" y="-1414"/>
                    <a:pt x="30601" y="-499"/>
                  </a:cubicBezTo>
                  <a:cubicBezTo>
                    <a:pt x="45488" y="358"/>
                    <a:pt x="57376" y="12236"/>
                    <a:pt x="58223" y="27123"/>
                  </a:cubicBezTo>
                  <a:lnTo>
                    <a:pt x="58223" y="279060"/>
                  </a:lnTo>
                  <a:cubicBezTo>
                    <a:pt x="58223" y="295214"/>
                    <a:pt x="45136" y="308301"/>
                    <a:pt x="28982" y="308301"/>
                  </a:cubicBezTo>
                  <a:cubicBezTo>
                    <a:pt x="28953" y="308301"/>
                    <a:pt x="28915" y="308301"/>
                    <a:pt x="28886" y="308301"/>
                  </a:cubicBezTo>
                  <a:close/>
                </a:path>
              </a:pathLst>
            </a:custGeom>
            <a:grpFill/>
            <a:ln w="9525" cap="flat">
              <a:noFill/>
              <a:prstDash val="solid"/>
              <a:miter/>
            </a:ln>
          </p:spPr>
          <p:txBody>
            <a:bodyPr rtlCol="0" anchor="ctr"/>
            <a:lstStyle/>
            <a:p>
              <a:endParaRPr lang="en-IN"/>
            </a:p>
          </p:txBody>
        </p:sp>
        <p:sp>
          <p:nvSpPr>
            <p:cNvPr id="135" name="Freeform: Shape 134">
              <a:extLst>
                <a:ext uri="{FF2B5EF4-FFF2-40B4-BE49-F238E27FC236}">
                  <a16:creationId xmlns:a16="http://schemas.microsoft.com/office/drawing/2014/main" xmlns="" id="{59372F42-5D83-B573-5609-D429C8F5E285}"/>
                </a:ext>
              </a:extLst>
            </p:cNvPr>
            <p:cNvSpPr/>
            <p:nvPr/>
          </p:nvSpPr>
          <p:spPr>
            <a:xfrm>
              <a:off x="4484846" y="4464843"/>
              <a:ext cx="225361" cy="504348"/>
            </a:xfrm>
            <a:custGeom>
              <a:avLst/>
              <a:gdLst>
                <a:gd name="connsiteX0" fmla="*/ 195764 w 225361"/>
                <a:gd name="connsiteY0" fmla="*/ 503801 h 504348"/>
                <a:gd name="connsiteX1" fmla="*/ 166522 w 225361"/>
                <a:gd name="connsiteY1" fmla="*/ 474560 h 504348"/>
                <a:gd name="connsiteX2" fmla="*/ 166522 w 225361"/>
                <a:gd name="connsiteY2" fmla="*/ 431316 h 504348"/>
                <a:gd name="connsiteX3" fmla="*/ 102895 w 225361"/>
                <a:gd name="connsiteY3" fmla="*/ 315206 h 504348"/>
                <a:gd name="connsiteX4" fmla="*/ 13170 w 225361"/>
                <a:gd name="connsiteY4" fmla="*/ 258056 h 504348"/>
                <a:gd name="connsiteX5" fmla="*/ -356 w 225361"/>
                <a:gd name="connsiteY5" fmla="*/ 233387 h 504348"/>
                <a:gd name="connsiteX6" fmla="*/ -356 w 225361"/>
                <a:gd name="connsiteY6" fmla="*/ 28695 h 504348"/>
                <a:gd name="connsiteX7" fmla="*/ 28886 w 225361"/>
                <a:gd name="connsiteY7" fmla="*/ -547 h 504348"/>
                <a:gd name="connsiteX8" fmla="*/ 58128 w 225361"/>
                <a:gd name="connsiteY8" fmla="*/ 28695 h 504348"/>
                <a:gd name="connsiteX9" fmla="*/ 58128 w 225361"/>
                <a:gd name="connsiteY9" fmla="*/ 217290 h 504348"/>
                <a:gd name="connsiteX10" fmla="*/ 134328 w 225361"/>
                <a:gd name="connsiteY10" fmla="*/ 265867 h 504348"/>
                <a:gd name="connsiteX11" fmla="*/ 225006 w 225361"/>
                <a:gd name="connsiteY11" fmla="*/ 431316 h 504348"/>
                <a:gd name="connsiteX12" fmla="*/ 225006 w 225361"/>
                <a:gd name="connsiteY12" fmla="*/ 474560 h 504348"/>
                <a:gd name="connsiteX13" fmla="*/ 195764 w 225361"/>
                <a:gd name="connsiteY13" fmla="*/ 503801 h 50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361" h="504348">
                  <a:moveTo>
                    <a:pt x="195764" y="503801"/>
                  </a:moveTo>
                  <a:cubicBezTo>
                    <a:pt x="179638" y="503744"/>
                    <a:pt x="166570" y="490686"/>
                    <a:pt x="166522" y="474560"/>
                  </a:cubicBezTo>
                  <a:lnTo>
                    <a:pt x="166522" y="431316"/>
                  </a:lnTo>
                  <a:cubicBezTo>
                    <a:pt x="166618" y="384263"/>
                    <a:pt x="142605" y="340448"/>
                    <a:pt x="102895" y="315206"/>
                  </a:cubicBezTo>
                  <a:lnTo>
                    <a:pt x="13170" y="258056"/>
                  </a:lnTo>
                  <a:cubicBezTo>
                    <a:pt x="4759" y="252675"/>
                    <a:pt x="-346" y="243379"/>
                    <a:pt x="-356" y="233387"/>
                  </a:cubicBezTo>
                  <a:lnTo>
                    <a:pt x="-356" y="28695"/>
                  </a:lnTo>
                  <a:cubicBezTo>
                    <a:pt x="-356" y="12550"/>
                    <a:pt x="12732" y="-547"/>
                    <a:pt x="28886" y="-547"/>
                  </a:cubicBezTo>
                  <a:cubicBezTo>
                    <a:pt x="45041" y="-547"/>
                    <a:pt x="58128" y="12550"/>
                    <a:pt x="58128" y="28695"/>
                  </a:cubicBezTo>
                  <a:lnTo>
                    <a:pt x="58128" y="217290"/>
                  </a:lnTo>
                  <a:lnTo>
                    <a:pt x="134328" y="265867"/>
                  </a:lnTo>
                  <a:cubicBezTo>
                    <a:pt x="190916" y="301824"/>
                    <a:pt x="225139" y="364270"/>
                    <a:pt x="225006" y="431316"/>
                  </a:cubicBezTo>
                  <a:lnTo>
                    <a:pt x="225006" y="474560"/>
                  </a:lnTo>
                  <a:cubicBezTo>
                    <a:pt x="225006" y="490714"/>
                    <a:pt x="211919" y="503801"/>
                    <a:pt x="195764" y="503801"/>
                  </a:cubicBezTo>
                  <a:close/>
                </a:path>
              </a:pathLst>
            </a:custGeom>
            <a:grpFill/>
            <a:ln w="9525" cap="flat">
              <a:noFill/>
              <a:prstDash val="solid"/>
              <a:miter/>
            </a:ln>
          </p:spPr>
          <p:txBody>
            <a:bodyPr rtlCol="0" anchor="ctr"/>
            <a:lstStyle/>
            <a:p>
              <a:endParaRPr lang="en-IN"/>
            </a:p>
          </p:txBody>
        </p:sp>
        <p:sp>
          <p:nvSpPr>
            <p:cNvPr id="136" name="Freeform: Shape 135">
              <a:extLst>
                <a:ext uri="{FF2B5EF4-FFF2-40B4-BE49-F238E27FC236}">
                  <a16:creationId xmlns:a16="http://schemas.microsoft.com/office/drawing/2014/main" xmlns="" id="{4853F694-3800-9F47-0A2D-5773A28B8661}"/>
                </a:ext>
              </a:extLst>
            </p:cNvPr>
            <p:cNvSpPr/>
            <p:nvPr/>
          </p:nvSpPr>
          <p:spPr>
            <a:xfrm>
              <a:off x="5533072" y="4479702"/>
              <a:ext cx="806862" cy="184594"/>
            </a:xfrm>
            <a:custGeom>
              <a:avLst/>
              <a:gdLst>
                <a:gd name="connsiteX0" fmla="*/ 745738 w 806862"/>
                <a:gd name="connsiteY0" fmla="*/ 184048 h 184594"/>
                <a:gd name="connsiteX1" fmla="*/ 60414 w 806862"/>
                <a:gd name="connsiteY1" fmla="*/ 184048 h 184594"/>
                <a:gd name="connsiteX2" fmla="*/ -356 w 806862"/>
                <a:gd name="connsiteY2" fmla="*/ 123278 h 184594"/>
                <a:gd name="connsiteX3" fmla="*/ -356 w 806862"/>
                <a:gd name="connsiteY3" fmla="*/ 60223 h 184594"/>
                <a:gd name="connsiteX4" fmla="*/ 60414 w 806862"/>
                <a:gd name="connsiteY4" fmla="*/ -547 h 184594"/>
                <a:gd name="connsiteX5" fmla="*/ 745738 w 806862"/>
                <a:gd name="connsiteY5" fmla="*/ -547 h 184594"/>
                <a:gd name="connsiteX6" fmla="*/ 806507 w 806862"/>
                <a:gd name="connsiteY6" fmla="*/ 60223 h 184594"/>
                <a:gd name="connsiteX7" fmla="*/ 806507 w 806862"/>
                <a:gd name="connsiteY7" fmla="*/ 123278 h 184594"/>
                <a:gd name="connsiteX8" fmla="*/ 745738 w 806862"/>
                <a:gd name="connsiteY8" fmla="*/ 184048 h 184594"/>
                <a:gd name="connsiteX9" fmla="*/ 60414 w 806862"/>
                <a:gd name="connsiteY9" fmla="*/ 57936 h 184594"/>
                <a:gd name="connsiteX10" fmla="*/ 58128 w 806862"/>
                <a:gd name="connsiteY10" fmla="*/ 60223 h 184594"/>
                <a:gd name="connsiteX11" fmla="*/ 58128 w 806862"/>
                <a:gd name="connsiteY11" fmla="*/ 123278 h 184594"/>
                <a:gd name="connsiteX12" fmla="*/ 60414 w 806862"/>
                <a:gd name="connsiteY12" fmla="*/ 125564 h 184594"/>
                <a:gd name="connsiteX13" fmla="*/ 745738 w 806862"/>
                <a:gd name="connsiteY13" fmla="*/ 125564 h 184594"/>
                <a:gd name="connsiteX14" fmla="*/ 748024 w 806862"/>
                <a:gd name="connsiteY14" fmla="*/ 123278 h 184594"/>
                <a:gd name="connsiteX15" fmla="*/ 748024 w 806862"/>
                <a:gd name="connsiteY15" fmla="*/ 60223 h 184594"/>
                <a:gd name="connsiteX16" fmla="*/ 745738 w 806862"/>
                <a:gd name="connsiteY16" fmla="*/ 57936 h 18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6862" h="184594">
                  <a:moveTo>
                    <a:pt x="745738" y="184048"/>
                  </a:moveTo>
                  <a:lnTo>
                    <a:pt x="60414" y="184048"/>
                  </a:lnTo>
                  <a:cubicBezTo>
                    <a:pt x="26848" y="184048"/>
                    <a:pt x="-356" y="156844"/>
                    <a:pt x="-356" y="123278"/>
                  </a:cubicBezTo>
                  <a:lnTo>
                    <a:pt x="-356" y="60223"/>
                  </a:lnTo>
                  <a:cubicBezTo>
                    <a:pt x="-308" y="26685"/>
                    <a:pt x="26876" y="-490"/>
                    <a:pt x="60414" y="-547"/>
                  </a:cubicBezTo>
                  <a:lnTo>
                    <a:pt x="745738" y="-547"/>
                  </a:lnTo>
                  <a:cubicBezTo>
                    <a:pt x="779275" y="-490"/>
                    <a:pt x="806450" y="26685"/>
                    <a:pt x="806507" y="60223"/>
                  </a:cubicBezTo>
                  <a:lnTo>
                    <a:pt x="806507" y="123278"/>
                  </a:lnTo>
                  <a:cubicBezTo>
                    <a:pt x="806507" y="156844"/>
                    <a:pt x="779304" y="184048"/>
                    <a:pt x="745738" y="184048"/>
                  </a:cubicBezTo>
                  <a:close/>
                  <a:moveTo>
                    <a:pt x="60414" y="57936"/>
                  </a:moveTo>
                  <a:cubicBezTo>
                    <a:pt x="59147" y="57936"/>
                    <a:pt x="58128" y="58956"/>
                    <a:pt x="58128" y="60223"/>
                  </a:cubicBezTo>
                  <a:lnTo>
                    <a:pt x="58128" y="123278"/>
                  </a:lnTo>
                  <a:cubicBezTo>
                    <a:pt x="58128" y="124545"/>
                    <a:pt x="59147" y="125564"/>
                    <a:pt x="60414" y="125564"/>
                  </a:cubicBezTo>
                  <a:lnTo>
                    <a:pt x="745738" y="125564"/>
                  </a:lnTo>
                  <a:cubicBezTo>
                    <a:pt x="747004" y="125564"/>
                    <a:pt x="748024" y="124545"/>
                    <a:pt x="748024" y="123278"/>
                  </a:cubicBezTo>
                  <a:lnTo>
                    <a:pt x="748024" y="60223"/>
                  </a:lnTo>
                  <a:cubicBezTo>
                    <a:pt x="748024" y="58956"/>
                    <a:pt x="747004" y="57936"/>
                    <a:pt x="745738" y="57936"/>
                  </a:cubicBezTo>
                  <a:close/>
                </a:path>
              </a:pathLst>
            </a:custGeom>
            <a:grpFill/>
            <a:ln w="9525" cap="flat">
              <a:noFill/>
              <a:prstDash val="solid"/>
              <a:miter/>
            </a:ln>
          </p:spPr>
          <p:txBody>
            <a:bodyPr rtlCol="0" anchor="ctr"/>
            <a:lstStyle/>
            <a:p>
              <a:endParaRPr lang="en-IN"/>
            </a:p>
          </p:txBody>
        </p:sp>
        <p:sp>
          <p:nvSpPr>
            <p:cNvPr id="137" name="Freeform: Shape 136">
              <a:extLst>
                <a:ext uri="{FF2B5EF4-FFF2-40B4-BE49-F238E27FC236}">
                  <a16:creationId xmlns:a16="http://schemas.microsoft.com/office/drawing/2014/main" xmlns="" id="{64CD0A7C-07A7-4783-C55F-46E12E598D0D}"/>
                </a:ext>
              </a:extLst>
            </p:cNvPr>
            <p:cNvSpPr/>
            <p:nvPr/>
          </p:nvSpPr>
          <p:spPr>
            <a:xfrm>
              <a:off x="5533072" y="5409342"/>
              <a:ext cx="806862" cy="184594"/>
            </a:xfrm>
            <a:custGeom>
              <a:avLst/>
              <a:gdLst>
                <a:gd name="connsiteX0" fmla="*/ 745738 w 806862"/>
                <a:gd name="connsiteY0" fmla="*/ 184048 h 184594"/>
                <a:gd name="connsiteX1" fmla="*/ 60414 w 806862"/>
                <a:gd name="connsiteY1" fmla="*/ 184048 h 184594"/>
                <a:gd name="connsiteX2" fmla="*/ -356 w 806862"/>
                <a:gd name="connsiteY2" fmla="*/ 123278 h 184594"/>
                <a:gd name="connsiteX3" fmla="*/ -356 w 806862"/>
                <a:gd name="connsiteY3" fmla="*/ 60223 h 184594"/>
                <a:gd name="connsiteX4" fmla="*/ 60414 w 806862"/>
                <a:gd name="connsiteY4" fmla="*/ -547 h 184594"/>
                <a:gd name="connsiteX5" fmla="*/ 745738 w 806862"/>
                <a:gd name="connsiteY5" fmla="*/ -547 h 184594"/>
                <a:gd name="connsiteX6" fmla="*/ 806507 w 806862"/>
                <a:gd name="connsiteY6" fmla="*/ 60223 h 184594"/>
                <a:gd name="connsiteX7" fmla="*/ 806507 w 806862"/>
                <a:gd name="connsiteY7" fmla="*/ 123278 h 184594"/>
                <a:gd name="connsiteX8" fmla="*/ 745738 w 806862"/>
                <a:gd name="connsiteY8" fmla="*/ 184048 h 184594"/>
                <a:gd name="connsiteX9" fmla="*/ 60414 w 806862"/>
                <a:gd name="connsiteY9" fmla="*/ 57937 h 184594"/>
                <a:gd name="connsiteX10" fmla="*/ 58128 w 806862"/>
                <a:gd name="connsiteY10" fmla="*/ 60223 h 184594"/>
                <a:gd name="connsiteX11" fmla="*/ 58128 w 806862"/>
                <a:gd name="connsiteY11" fmla="*/ 123278 h 184594"/>
                <a:gd name="connsiteX12" fmla="*/ 60414 w 806862"/>
                <a:gd name="connsiteY12" fmla="*/ 125564 h 184594"/>
                <a:gd name="connsiteX13" fmla="*/ 745738 w 806862"/>
                <a:gd name="connsiteY13" fmla="*/ 125564 h 184594"/>
                <a:gd name="connsiteX14" fmla="*/ 748024 w 806862"/>
                <a:gd name="connsiteY14" fmla="*/ 123278 h 184594"/>
                <a:gd name="connsiteX15" fmla="*/ 748024 w 806862"/>
                <a:gd name="connsiteY15" fmla="*/ 60223 h 184594"/>
                <a:gd name="connsiteX16" fmla="*/ 745738 w 806862"/>
                <a:gd name="connsiteY16" fmla="*/ 57937 h 18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6862" h="184594">
                  <a:moveTo>
                    <a:pt x="745738" y="184048"/>
                  </a:moveTo>
                  <a:lnTo>
                    <a:pt x="60414" y="184048"/>
                  </a:lnTo>
                  <a:cubicBezTo>
                    <a:pt x="26848" y="184048"/>
                    <a:pt x="-356" y="156844"/>
                    <a:pt x="-356" y="123278"/>
                  </a:cubicBezTo>
                  <a:lnTo>
                    <a:pt x="-356" y="60223"/>
                  </a:lnTo>
                  <a:cubicBezTo>
                    <a:pt x="-356" y="26657"/>
                    <a:pt x="26848" y="-547"/>
                    <a:pt x="60414" y="-547"/>
                  </a:cubicBezTo>
                  <a:lnTo>
                    <a:pt x="745738" y="-547"/>
                  </a:lnTo>
                  <a:cubicBezTo>
                    <a:pt x="779304" y="-547"/>
                    <a:pt x="806507" y="26657"/>
                    <a:pt x="806507" y="60223"/>
                  </a:cubicBezTo>
                  <a:lnTo>
                    <a:pt x="806507" y="123278"/>
                  </a:lnTo>
                  <a:cubicBezTo>
                    <a:pt x="806507" y="156844"/>
                    <a:pt x="779304" y="184048"/>
                    <a:pt x="745738" y="184048"/>
                  </a:cubicBezTo>
                  <a:close/>
                  <a:moveTo>
                    <a:pt x="60414" y="57937"/>
                  </a:moveTo>
                  <a:cubicBezTo>
                    <a:pt x="59147" y="57937"/>
                    <a:pt x="58128" y="58956"/>
                    <a:pt x="58128" y="60223"/>
                  </a:cubicBezTo>
                  <a:lnTo>
                    <a:pt x="58128" y="123278"/>
                  </a:lnTo>
                  <a:cubicBezTo>
                    <a:pt x="58128" y="124545"/>
                    <a:pt x="59147" y="125564"/>
                    <a:pt x="60414" y="125564"/>
                  </a:cubicBezTo>
                  <a:lnTo>
                    <a:pt x="745738" y="125564"/>
                  </a:lnTo>
                  <a:cubicBezTo>
                    <a:pt x="747004" y="125564"/>
                    <a:pt x="748024" y="124545"/>
                    <a:pt x="748024" y="123278"/>
                  </a:cubicBezTo>
                  <a:lnTo>
                    <a:pt x="748024" y="60223"/>
                  </a:lnTo>
                  <a:cubicBezTo>
                    <a:pt x="748024" y="58956"/>
                    <a:pt x="747004" y="57937"/>
                    <a:pt x="745738" y="57937"/>
                  </a:cubicBezTo>
                  <a:close/>
                </a:path>
              </a:pathLst>
            </a:custGeom>
            <a:grpFill/>
            <a:ln w="9525" cap="flat">
              <a:noFill/>
              <a:prstDash val="solid"/>
              <a:miter/>
            </a:ln>
          </p:spPr>
          <p:txBody>
            <a:bodyPr rtlCol="0" anchor="ctr"/>
            <a:lstStyle/>
            <a:p>
              <a:endParaRPr lang="en-IN"/>
            </a:p>
          </p:txBody>
        </p:sp>
        <p:sp>
          <p:nvSpPr>
            <p:cNvPr id="138" name="Freeform: Shape 137">
              <a:extLst>
                <a:ext uri="{FF2B5EF4-FFF2-40B4-BE49-F238E27FC236}">
                  <a16:creationId xmlns:a16="http://schemas.microsoft.com/office/drawing/2014/main" xmlns="" id="{979CB99D-D089-1FEC-B1B6-BF4B907F2764}"/>
                </a:ext>
              </a:extLst>
            </p:cNvPr>
            <p:cNvSpPr/>
            <p:nvPr/>
          </p:nvSpPr>
          <p:spPr>
            <a:xfrm>
              <a:off x="6053042" y="4605813"/>
              <a:ext cx="58483" cy="862012"/>
            </a:xfrm>
            <a:custGeom>
              <a:avLst/>
              <a:gdLst>
                <a:gd name="connsiteX0" fmla="*/ 28886 w 58483"/>
                <a:gd name="connsiteY0" fmla="*/ 861466 h 862012"/>
                <a:gd name="connsiteX1" fmla="*/ -356 w 58483"/>
                <a:gd name="connsiteY1" fmla="*/ 832414 h 862012"/>
                <a:gd name="connsiteX2" fmla="*/ -356 w 58483"/>
                <a:gd name="connsiteY2" fmla="*/ 832224 h 862012"/>
                <a:gd name="connsiteX3" fmla="*/ -356 w 58483"/>
                <a:gd name="connsiteY3" fmla="*/ 28695 h 862012"/>
                <a:gd name="connsiteX4" fmla="*/ 28886 w 58483"/>
                <a:gd name="connsiteY4" fmla="*/ -547 h 862012"/>
                <a:gd name="connsiteX5" fmla="*/ 58128 w 58483"/>
                <a:gd name="connsiteY5" fmla="*/ 28695 h 862012"/>
                <a:gd name="connsiteX6" fmla="*/ 58128 w 58483"/>
                <a:gd name="connsiteY6" fmla="*/ 832224 h 862012"/>
                <a:gd name="connsiteX7" fmla="*/ 28886 w 58483"/>
                <a:gd name="connsiteY7" fmla="*/ 861466 h 8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862012">
                  <a:moveTo>
                    <a:pt x="28886" y="861466"/>
                  </a:moveTo>
                  <a:cubicBezTo>
                    <a:pt x="12789" y="861522"/>
                    <a:pt x="-298" y="848512"/>
                    <a:pt x="-356" y="832414"/>
                  </a:cubicBezTo>
                  <a:cubicBezTo>
                    <a:pt x="-356" y="832348"/>
                    <a:pt x="-356" y="832291"/>
                    <a:pt x="-356" y="832224"/>
                  </a:cubicBezTo>
                  <a:lnTo>
                    <a:pt x="-356" y="28695"/>
                  </a:lnTo>
                  <a:cubicBezTo>
                    <a:pt x="-356" y="12550"/>
                    <a:pt x="12732" y="-547"/>
                    <a:pt x="28886" y="-547"/>
                  </a:cubicBezTo>
                  <a:cubicBezTo>
                    <a:pt x="45031" y="-547"/>
                    <a:pt x="58128" y="12550"/>
                    <a:pt x="58128" y="28695"/>
                  </a:cubicBezTo>
                  <a:lnTo>
                    <a:pt x="58128" y="832224"/>
                  </a:lnTo>
                  <a:cubicBezTo>
                    <a:pt x="58128" y="848369"/>
                    <a:pt x="45031" y="861466"/>
                    <a:pt x="28886" y="861466"/>
                  </a:cubicBezTo>
                  <a:close/>
                </a:path>
              </a:pathLst>
            </a:custGeom>
            <a:grpFill/>
            <a:ln w="9525" cap="flat">
              <a:noFill/>
              <a:prstDash val="solid"/>
              <a:miter/>
            </a:ln>
          </p:spPr>
          <p:txBody>
            <a:bodyPr rtlCol="0" anchor="ctr"/>
            <a:lstStyle/>
            <a:p>
              <a:endParaRPr lang="en-IN"/>
            </a:p>
          </p:txBody>
        </p:sp>
        <p:sp>
          <p:nvSpPr>
            <p:cNvPr id="139" name="Freeform: Shape 138">
              <a:extLst>
                <a:ext uri="{FF2B5EF4-FFF2-40B4-BE49-F238E27FC236}">
                  <a16:creationId xmlns:a16="http://schemas.microsoft.com/office/drawing/2014/main" xmlns="" id="{D6FDD81C-1630-B549-E554-E80BDAEECE2C}"/>
                </a:ext>
              </a:extLst>
            </p:cNvPr>
            <p:cNvSpPr/>
            <p:nvPr/>
          </p:nvSpPr>
          <p:spPr>
            <a:xfrm>
              <a:off x="6222396" y="4605813"/>
              <a:ext cx="58483" cy="259556"/>
            </a:xfrm>
            <a:custGeom>
              <a:avLst/>
              <a:gdLst>
                <a:gd name="connsiteX0" fmla="*/ 28886 w 58483"/>
                <a:gd name="connsiteY0" fmla="*/ 259009 h 259556"/>
                <a:gd name="connsiteX1" fmla="*/ -356 w 58483"/>
                <a:gd name="connsiteY1" fmla="*/ 229958 h 259556"/>
                <a:gd name="connsiteX2" fmla="*/ -356 w 58483"/>
                <a:gd name="connsiteY2" fmla="*/ 229767 h 259556"/>
                <a:gd name="connsiteX3" fmla="*/ -356 w 58483"/>
                <a:gd name="connsiteY3" fmla="*/ 28695 h 259556"/>
                <a:gd name="connsiteX4" fmla="*/ 28886 w 58483"/>
                <a:gd name="connsiteY4" fmla="*/ -547 h 259556"/>
                <a:gd name="connsiteX5" fmla="*/ 58128 w 58483"/>
                <a:gd name="connsiteY5" fmla="*/ 28695 h 259556"/>
                <a:gd name="connsiteX6" fmla="*/ 58128 w 58483"/>
                <a:gd name="connsiteY6" fmla="*/ 229767 h 259556"/>
                <a:gd name="connsiteX7" fmla="*/ 29076 w 58483"/>
                <a:gd name="connsiteY7" fmla="*/ 259009 h 259556"/>
                <a:gd name="connsiteX8" fmla="*/ 28886 w 58483"/>
                <a:gd name="connsiteY8" fmla="*/ 259009 h 25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83" h="259556">
                  <a:moveTo>
                    <a:pt x="28886" y="259009"/>
                  </a:moveTo>
                  <a:cubicBezTo>
                    <a:pt x="12789" y="259066"/>
                    <a:pt x="-299" y="246055"/>
                    <a:pt x="-356" y="229958"/>
                  </a:cubicBezTo>
                  <a:cubicBezTo>
                    <a:pt x="-356" y="229891"/>
                    <a:pt x="-356" y="229834"/>
                    <a:pt x="-356" y="229767"/>
                  </a:cubicBezTo>
                  <a:lnTo>
                    <a:pt x="-356" y="28695"/>
                  </a:lnTo>
                  <a:cubicBezTo>
                    <a:pt x="-356" y="12550"/>
                    <a:pt x="12741" y="-547"/>
                    <a:pt x="28886" y="-547"/>
                  </a:cubicBezTo>
                  <a:cubicBezTo>
                    <a:pt x="45041" y="-547"/>
                    <a:pt x="58128" y="12550"/>
                    <a:pt x="58128" y="28695"/>
                  </a:cubicBezTo>
                  <a:lnTo>
                    <a:pt x="58128" y="229767"/>
                  </a:lnTo>
                  <a:cubicBezTo>
                    <a:pt x="58185" y="245865"/>
                    <a:pt x="45174" y="258952"/>
                    <a:pt x="29076" y="259009"/>
                  </a:cubicBezTo>
                  <a:cubicBezTo>
                    <a:pt x="29010" y="259009"/>
                    <a:pt x="28953" y="259009"/>
                    <a:pt x="28886" y="259009"/>
                  </a:cubicBezTo>
                  <a:close/>
                </a:path>
              </a:pathLst>
            </a:custGeom>
            <a:grpFill/>
            <a:ln w="9525" cap="flat">
              <a:noFill/>
              <a:prstDash val="solid"/>
              <a:miter/>
            </a:ln>
          </p:spPr>
          <p:txBody>
            <a:bodyPr rtlCol="0" anchor="ctr"/>
            <a:lstStyle/>
            <a:p>
              <a:endParaRPr lang="en-IN"/>
            </a:p>
          </p:txBody>
        </p:sp>
        <p:sp>
          <p:nvSpPr>
            <p:cNvPr id="140" name="Freeform: Shape 139">
              <a:extLst>
                <a:ext uri="{FF2B5EF4-FFF2-40B4-BE49-F238E27FC236}">
                  <a16:creationId xmlns:a16="http://schemas.microsoft.com/office/drawing/2014/main" xmlns="" id="{D38C674D-1497-5750-1987-E0D62A7C043B}"/>
                </a:ext>
              </a:extLst>
            </p:cNvPr>
            <p:cNvSpPr/>
            <p:nvPr/>
          </p:nvSpPr>
          <p:spPr>
            <a:xfrm>
              <a:off x="6222396" y="4943760"/>
              <a:ext cx="58483" cy="524161"/>
            </a:xfrm>
            <a:custGeom>
              <a:avLst/>
              <a:gdLst>
                <a:gd name="connsiteX0" fmla="*/ 28886 w 58483"/>
                <a:gd name="connsiteY0" fmla="*/ 523614 h 524161"/>
                <a:gd name="connsiteX1" fmla="*/ -356 w 58483"/>
                <a:gd name="connsiteY1" fmla="*/ 494372 h 524161"/>
                <a:gd name="connsiteX2" fmla="*/ -356 w 58483"/>
                <a:gd name="connsiteY2" fmla="*/ 28695 h 524161"/>
                <a:gd name="connsiteX3" fmla="*/ 28886 w 58483"/>
                <a:gd name="connsiteY3" fmla="*/ -547 h 524161"/>
                <a:gd name="connsiteX4" fmla="*/ 58128 w 58483"/>
                <a:gd name="connsiteY4" fmla="*/ 28695 h 524161"/>
                <a:gd name="connsiteX5" fmla="*/ 58128 w 58483"/>
                <a:gd name="connsiteY5" fmla="*/ 494277 h 524161"/>
                <a:gd name="connsiteX6" fmla="*/ 28981 w 58483"/>
                <a:gd name="connsiteY6" fmla="*/ 523614 h 524161"/>
                <a:gd name="connsiteX7" fmla="*/ 28886 w 58483"/>
                <a:gd name="connsiteY7" fmla="*/ 523614 h 52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524161">
                  <a:moveTo>
                    <a:pt x="28886" y="523614"/>
                  </a:moveTo>
                  <a:cubicBezTo>
                    <a:pt x="12741" y="523614"/>
                    <a:pt x="-356" y="510526"/>
                    <a:pt x="-356" y="494372"/>
                  </a:cubicBezTo>
                  <a:lnTo>
                    <a:pt x="-356" y="28695"/>
                  </a:lnTo>
                  <a:cubicBezTo>
                    <a:pt x="-356" y="12541"/>
                    <a:pt x="12741" y="-547"/>
                    <a:pt x="28886" y="-547"/>
                  </a:cubicBezTo>
                  <a:cubicBezTo>
                    <a:pt x="45041" y="-547"/>
                    <a:pt x="58128" y="12541"/>
                    <a:pt x="58128" y="28695"/>
                  </a:cubicBezTo>
                  <a:lnTo>
                    <a:pt x="58128" y="494277"/>
                  </a:lnTo>
                  <a:cubicBezTo>
                    <a:pt x="58175" y="510422"/>
                    <a:pt x="45126" y="523556"/>
                    <a:pt x="28981" y="523614"/>
                  </a:cubicBezTo>
                  <a:cubicBezTo>
                    <a:pt x="28953" y="523614"/>
                    <a:pt x="28915" y="523614"/>
                    <a:pt x="28886" y="523614"/>
                  </a:cubicBezTo>
                  <a:close/>
                </a:path>
              </a:pathLst>
            </a:custGeom>
            <a:grpFill/>
            <a:ln w="9525" cap="flat">
              <a:noFill/>
              <a:prstDash val="solid"/>
              <a:miter/>
            </a:ln>
          </p:spPr>
          <p:txBody>
            <a:bodyPr rtlCol="0" anchor="ctr"/>
            <a:lstStyle/>
            <a:p>
              <a:endParaRPr lang="en-IN"/>
            </a:p>
          </p:txBody>
        </p:sp>
        <p:sp>
          <p:nvSpPr>
            <p:cNvPr id="141" name="Freeform: Shape 140">
              <a:extLst>
                <a:ext uri="{FF2B5EF4-FFF2-40B4-BE49-F238E27FC236}">
                  <a16:creationId xmlns:a16="http://schemas.microsoft.com/office/drawing/2014/main" xmlns="" id="{34E914CD-919D-2CAC-0D79-F291CA6FA00F}"/>
                </a:ext>
              </a:extLst>
            </p:cNvPr>
            <p:cNvSpPr/>
            <p:nvPr/>
          </p:nvSpPr>
          <p:spPr>
            <a:xfrm>
              <a:off x="5592127" y="4605813"/>
              <a:ext cx="58483" cy="540639"/>
            </a:xfrm>
            <a:custGeom>
              <a:avLst/>
              <a:gdLst>
                <a:gd name="connsiteX0" fmla="*/ 28886 w 58483"/>
                <a:gd name="connsiteY0" fmla="*/ 540092 h 540639"/>
                <a:gd name="connsiteX1" fmla="*/ -356 w 58483"/>
                <a:gd name="connsiteY1" fmla="*/ 510850 h 540639"/>
                <a:gd name="connsiteX2" fmla="*/ -356 w 58483"/>
                <a:gd name="connsiteY2" fmla="*/ 28695 h 540639"/>
                <a:gd name="connsiteX3" fmla="*/ 28886 w 58483"/>
                <a:gd name="connsiteY3" fmla="*/ -547 h 540639"/>
                <a:gd name="connsiteX4" fmla="*/ 58128 w 58483"/>
                <a:gd name="connsiteY4" fmla="*/ 28695 h 540639"/>
                <a:gd name="connsiteX5" fmla="*/ 58128 w 58483"/>
                <a:gd name="connsiteY5" fmla="*/ 510850 h 540639"/>
                <a:gd name="connsiteX6" fmla="*/ 28886 w 58483"/>
                <a:gd name="connsiteY6" fmla="*/ 540092 h 540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 h="540639">
                  <a:moveTo>
                    <a:pt x="28886" y="540092"/>
                  </a:moveTo>
                  <a:cubicBezTo>
                    <a:pt x="12732" y="540092"/>
                    <a:pt x="-356" y="527005"/>
                    <a:pt x="-356" y="510850"/>
                  </a:cubicBezTo>
                  <a:lnTo>
                    <a:pt x="-356" y="28695"/>
                  </a:lnTo>
                  <a:cubicBezTo>
                    <a:pt x="-356" y="12550"/>
                    <a:pt x="12732" y="-547"/>
                    <a:pt x="28886" y="-547"/>
                  </a:cubicBezTo>
                  <a:cubicBezTo>
                    <a:pt x="45041" y="-547"/>
                    <a:pt x="58128" y="12550"/>
                    <a:pt x="58128" y="28695"/>
                  </a:cubicBezTo>
                  <a:lnTo>
                    <a:pt x="58128" y="510850"/>
                  </a:lnTo>
                  <a:cubicBezTo>
                    <a:pt x="58071" y="526976"/>
                    <a:pt x="45012" y="540044"/>
                    <a:pt x="28886" y="540092"/>
                  </a:cubicBezTo>
                  <a:close/>
                </a:path>
              </a:pathLst>
            </a:custGeom>
            <a:grpFill/>
            <a:ln w="9525" cap="flat">
              <a:noFill/>
              <a:prstDash val="solid"/>
              <a:miter/>
            </a:ln>
          </p:spPr>
          <p:txBody>
            <a:bodyPr rtlCol="0" anchor="ctr"/>
            <a:lstStyle/>
            <a:p>
              <a:endParaRPr lang="en-IN"/>
            </a:p>
          </p:txBody>
        </p:sp>
        <p:sp>
          <p:nvSpPr>
            <p:cNvPr id="142" name="Freeform: Shape 141">
              <a:extLst>
                <a:ext uri="{FF2B5EF4-FFF2-40B4-BE49-F238E27FC236}">
                  <a16:creationId xmlns:a16="http://schemas.microsoft.com/office/drawing/2014/main" xmlns="" id="{06E78586-933E-11B2-5969-8CD19A30F07C}"/>
                </a:ext>
              </a:extLst>
            </p:cNvPr>
            <p:cNvSpPr/>
            <p:nvPr/>
          </p:nvSpPr>
          <p:spPr>
            <a:xfrm>
              <a:off x="5592127" y="5224843"/>
              <a:ext cx="58483" cy="243078"/>
            </a:xfrm>
            <a:custGeom>
              <a:avLst/>
              <a:gdLst>
                <a:gd name="connsiteX0" fmla="*/ 28886 w 58483"/>
                <a:gd name="connsiteY0" fmla="*/ 242531 h 243078"/>
                <a:gd name="connsiteX1" fmla="*/ -356 w 58483"/>
                <a:gd name="connsiteY1" fmla="*/ 213289 h 243078"/>
                <a:gd name="connsiteX2" fmla="*/ -356 w 58483"/>
                <a:gd name="connsiteY2" fmla="*/ 28695 h 243078"/>
                <a:gd name="connsiteX3" fmla="*/ 28886 w 58483"/>
                <a:gd name="connsiteY3" fmla="*/ -547 h 243078"/>
                <a:gd name="connsiteX4" fmla="*/ 58128 w 58483"/>
                <a:gd name="connsiteY4" fmla="*/ 28695 h 243078"/>
                <a:gd name="connsiteX5" fmla="*/ 58128 w 58483"/>
                <a:gd name="connsiteY5" fmla="*/ 213194 h 243078"/>
                <a:gd name="connsiteX6" fmla="*/ 28886 w 58483"/>
                <a:gd name="connsiteY6" fmla="*/ 242531 h 243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 h="243078">
                  <a:moveTo>
                    <a:pt x="28886" y="242531"/>
                  </a:moveTo>
                  <a:cubicBezTo>
                    <a:pt x="12732" y="242531"/>
                    <a:pt x="-356" y="229444"/>
                    <a:pt x="-356" y="213289"/>
                  </a:cubicBezTo>
                  <a:lnTo>
                    <a:pt x="-356" y="28695"/>
                  </a:lnTo>
                  <a:cubicBezTo>
                    <a:pt x="-356" y="12550"/>
                    <a:pt x="12732" y="-547"/>
                    <a:pt x="28886" y="-547"/>
                  </a:cubicBezTo>
                  <a:cubicBezTo>
                    <a:pt x="45041" y="-547"/>
                    <a:pt x="58128" y="12550"/>
                    <a:pt x="58128" y="28695"/>
                  </a:cubicBezTo>
                  <a:lnTo>
                    <a:pt x="58128" y="213194"/>
                  </a:lnTo>
                  <a:cubicBezTo>
                    <a:pt x="58128" y="229358"/>
                    <a:pt x="45050" y="242474"/>
                    <a:pt x="28886" y="242531"/>
                  </a:cubicBezTo>
                  <a:close/>
                </a:path>
              </a:pathLst>
            </a:custGeom>
            <a:grpFill/>
            <a:ln w="9525" cap="flat">
              <a:noFill/>
              <a:prstDash val="solid"/>
              <a:miter/>
            </a:ln>
          </p:spPr>
          <p:txBody>
            <a:bodyPr rtlCol="0" anchor="ctr"/>
            <a:lstStyle/>
            <a:p>
              <a:endParaRPr lang="en-IN"/>
            </a:p>
          </p:txBody>
        </p:sp>
        <p:sp>
          <p:nvSpPr>
            <p:cNvPr id="143" name="Freeform: Shape 142">
              <a:extLst>
                <a:ext uri="{FF2B5EF4-FFF2-40B4-BE49-F238E27FC236}">
                  <a16:creationId xmlns:a16="http://schemas.microsoft.com/office/drawing/2014/main" xmlns="" id="{11ABBC21-AC4D-8126-F08A-342894F83D10}"/>
                </a:ext>
              </a:extLst>
            </p:cNvPr>
            <p:cNvSpPr/>
            <p:nvPr/>
          </p:nvSpPr>
          <p:spPr>
            <a:xfrm>
              <a:off x="5761482" y="4605813"/>
              <a:ext cx="58483" cy="862012"/>
            </a:xfrm>
            <a:custGeom>
              <a:avLst/>
              <a:gdLst>
                <a:gd name="connsiteX0" fmla="*/ 28886 w 58483"/>
                <a:gd name="connsiteY0" fmla="*/ 861466 h 862012"/>
                <a:gd name="connsiteX1" fmla="*/ -356 w 58483"/>
                <a:gd name="connsiteY1" fmla="*/ 832224 h 862012"/>
                <a:gd name="connsiteX2" fmla="*/ -356 w 58483"/>
                <a:gd name="connsiteY2" fmla="*/ 28695 h 862012"/>
                <a:gd name="connsiteX3" fmla="*/ 28886 w 58483"/>
                <a:gd name="connsiteY3" fmla="*/ -547 h 862012"/>
                <a:gd name="connsiteX4" fmla="*/ 58128 w 58483"/>
                <a:gd name="connsiteY4" fmla="*/ 28695 h 862012"/>
                <a:gd name="connsiteX5" fmla="*/ 58128 w 58483"/>
                <a:gd name="connsiteY5" fmla="*/ 832224 h 862012"/>
                <a:gd name="connsiteX6" fmla="*/ 29077 w 58483"/>
                <a:gd name="connsiteY6" fmla="*/ 861466 h 862012"/>
                <a:gd name="connsiteX7" fmla="*/ 28886 w 58483"/>
                <a:gd name="connsiteY7" fmla="*/ 861466 h 8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862012">
                  <a:moveTo>
                    <a:pt x="28886" y="861466"/>
                  </a:moveTo>
                  <a:cubicBezTo>
                    <a:pt x="12732" y="861466"/>
                    <a:pt x="-356" y="848369"/>
                    <a:pt x="-356" y="832224"/>
                  </a:cubicBezTo>
                  <a:lnTo>
                    <a:pt x="-356" y="28695"/>
                  </a:lnTo>
                  <a:cubicBezTo>
                    <a:pt x="-356" y="12550"/>
                    <a:pt x="12732" y="-547"/>
                    <a:pt x="28886" y="-547"/>
                  </a:cubicBezTo>
                  <a:cubicBezTo>
                    <a:pt x="45041" y="-547"/>
                    <a:pt x="58128" y="12550"/>
                    <a:pt x="58128" y="28695"/>
                  </a:cubicBezTo>
                  <a:lnTo>
                    <a:pt x="58128" y="832224"/>
                  </a:lnTo>
                  <a:cubicBezTo>
                    <a:pt x="58185" y="848321"/>
                    <a:pt x="45174" y="861409"/>
                    <a:pt x="29077" y="861466"/>
                  </a:cubicBezTo>
                  <a:cubicBezTo>
                    <a:pt x="29010" y="861466"/>
                    <a:pt x="28953" y="861466"/>
                    <a:pt x="28886" y="861466"/>
                  </a:cubicBezTo>
                  <a:close/>
                </a:path>
              </a:pathLst>
            </a:custGeom>
            <a:grpFill/>
            <a:ln w="9525" cap="flat">
              <a:noFill/>
              <a:prstDash val="solid"/>
              <a:miter/>
            </a:ln>
          </p:spPr>
          <p:txBody>
            <a:bodyPr rtlCol="0" anchor="ctr"/>
            <a:lstStyle/>
            <a:p>
              <a:endParaRPr lang="en-IN"/>
            </a:p>
          </p:txBody>
        </p:sp>
        <p:sp>
          <p:nvSpPr>
            <p:cNvPr id="144" name="Freeform: Shape 143">
              <a:extLst>
                <a:ext uri="{FF2B5EF4-FFF2-40B4-BE49-F238E27FC236}">
                  <a16:creationId xmlns:a16="http://schemas.microsoft.com/office/drawing/2014/main" xmlns="" id="{9273C2D7-46BC-082D-A292-F800AEC290EF}"/>
                </a:ext>
              </a:extLst>
            </p:cNvPr>
            <p:cNvSpPr/>
            <p:nvPr/>
          </p:nvSpPr>
          <p:spPr>
            <a:xfrm>
              <a:off x="5690616" y="4227575"/>
              <a:ext cx="275082" cy="184594"/>
            </a:xfrm>
            <a:custGeom>
              <a:avLst/>
              <a:gdLst>
                <a:gd name="connsiteX0" fmla="*/ 245485 w 275082"/>
                <a:gd name="connsiteY0" fmla="*/ 184048 h 184594"/>
                <a:gd name="connsiteX1" fmla="*/ 216243 w 275082"/>
                <a:gd name="connsiteY1" fmla="*/ 154806 h 184594"/>
                <a:gd name="connsiteX2" fmla="*/ 216243 w 275082"/>
                <a:gd name="connsiteY2" fmla="*/ 91750 h 184594"/>
                <a:gd name="connsiteX3" fmla="*/ 182525 w 275082"/>
                <a:gd name="connsiteY3" fmla="*/ 57937 h 184594"/>
                <a:gd name="connsiteX4" fmla="*/ 28886 w 275082"/>
                <a:gd name="connsiteY4" fmla="*/ 57937 h 184594"/>
                <a:gd name="connsiteX5" fmla="*/ -356 w 275082"/>
                <a:gd name="connsiteY5" fmla="*/ 28695 h 184594"/>
                <a:gd name="connsiteX6" fmla="*/ 28886 w 275082"/>
                <a:gd name="connsiteY6" fmla="*/ -547 h 184594"/>
                <a:gd name="connsiteX7" fmla="*/ 182525 w 275082"/>
                <a:gd name="connsiteY7" fmla="*/ -547 h 184594"/>
                <a:gd name="connsiteX8" fmla="*/ 274727 w 275082"/>
                <a:gd name="connsiteY8" fmla="*/ 91655 h 184594"/>
                <a:gd name="connsiteX9" fmla="*/ 274727 w 275082"/>
                <a:gd name="connsiteY9" fmla="*/ 154710 h 184594"/>
                <a:gd name="connsiteX10" fmla="*/ 245771 w 275082"/>
                <a:gd name="connsiteY10" fmla="*/ 184048 h 184594"/>
                <a:gd name="connsiteX11" fmla="*/ 245485 w 275082"/>
                <a:gd name="connsiteY11" fmla="*/ 184048 h 184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082" h="184594">
                  <a:moveTo>
                    <a:pt x="245485" y="184048"/>
                  </a:moveTo>
                  <a:cubicBezTo>
                    <a:pt x="229340" y="184048"/>
                    <a:pt x="216243" y="170951"/>
                    <a:pt x="216243" y="154806"/>
                  </a:cubicBezTo>
                  <a:lnTo>
                    <a:pt x="216243" y="91750"/>
                  </a:lnTo>
                  <a:cubicBezTo>
                    <a:pt x="216243" y="73110"/>
                    <a:pt x="201165" y="57984"/>
                    <a:pt x="182525" y="57937"/>
                  </a:cubicBezTo>
                  <a:lnTo>
                    <a:pt x="28886" y="57937"/>
                  </a:lnTo>
                  <a:cubicBezTo>
                    <a:pt x="12732" y="57937"/>
                    <a:pt x="-356" y="44840"/>
                    <a:pt x="-356" y="28695"/>
                  </a:cubicBezTo>
                  <a:cubicBezTo>
                    <a:pt x="-356" y="12541"/>
                    <a:pt x="12732" y="-547"/>
                    <a:pt x="28886" y="-547"/>
                  </a:cubicBezTo>
                  <a:lnTo>
                    <a:pt x="182525" y="-547"/>
                  </a:lnTo>
                  <a:cubicBezTo>
                    <a:pt x="233426" y="-499"/>
                    <a:pt x="274679" y="40753"/>
                    <a:pt x="274727" y="91655"/>
                  </a:cubicBezTo>
                  <a:lnTo>
                    <a:pt x="274727" y="154710"/>
                  </a:lnTo>
                  <a:cubicBezTo>
                    <a:pt x="274831" y="170808"/>
                    <a:pt x="261868" y="183943"/>
                    <a:pt x="245771" y="184048"/>
                  </a:cubicBezTo>
                  <a:cubicBezTo>
                    <a:pt x="245675" y="184048"/>
                    <a:pt x="245580" y="184048"/>
                    <a:pt x="245485" y="184048"/>
                  </a:cubicBezTo>
                  <a:close/>
                </a:path>
              </a:pathLst>
            </a:custGeom>
            <a:grpFill/>
            <a:ln w="9525" cap="flat">
              <a:noFill/>
              <a:prstDash val="solid"/>
              <a:miter/>
            </a:ln>
          </p:spPr>
          <p:txBody>
            <a:bodyPr rtlCol="0" anchor="ctr"/>
            <a:lstStyle/>
            <a:p>
              <a:endParaRPr lang="en-IN"/>
            </a:p>
          </p:txBody>
        </p:sp>
        <p:sp>
          <p:nvSpPr>
            <p:cNvPr id="145" name="Freeform: Shape 144">
              <a:extLst>
                <a:ext uri="{FF2B5EF4-FFF2-40B4-BE49-F238E27FC236}">
                  <a16:creationId xmlns:a16="http://schemas.microsoft.com/office/drawing/2014/main" xmlns="" id="{6A4F5700-1120-6322-40EB-959912E192ED}"/>
                </a:ext>
              </a:extLst>
            </p:cNvPr>
            <p:cNvSpPr/>
            <p:nvPr/>
          </p:nvSpPr>
          <p:spPr>
            <a:xfrm>
              <a:off x="4770453" y="4227671"/>
              <a:ext cx="663654" cy="1079087"/>
            </a:xfrm>
            <a:custGeom>
              <a:avLst/>
              <a:gdLst>
                <a:gd name="connsiteX0" fmla="*/ 373929 w 663654"/>
                <a:gd name="connsiteY0" fmla="*/ 1078540 h 1079087"/>
                <a:gd name="connsiteX1" fmla="*/ 27315 w 663654"/>
                <a:gd name="connsiteY1" fmla="*/ 1078540 h 1079087"/>
                <a:gd name="connsiteX2" fmla="*/ -308 w 663654"/>
                <a:gd name="connsiteY2" fmla="*/ 1047584 h 1079087"/>
                <a:gd name="connsiteX3" fmla="*/ 27315 w 663654"/>
                <a:gd name="connsiteY3" fmla="*/ 1019962 h 1079087"/>
                <a:gd name="connsiteX4" fmla="*/ 373929 w 663654"/>
                <a:gd name="connsiteY4" fmla="*/ 1019962 h 1079087"/>
                <a:gd name="connsiteX5" fmla="*/ 407743 w 663654"/>
                <a:gd name="connsiteY5" fmla="*/ 986243 h 1079087"/>
                <a:gd name="connsiteX6" fmla="*/ 407743 w 663654"/>
                <a:gd name="connsiteY6" fmla="*/ 91655 h 1079087"/>
                <a:gd name="connsiteX7" fmla="*/ 499945 w 663654"/>
                <a:gd name="connsiteY7" fmla="*/ -547 h 1079087"/>
                <a:gd name="connsiteX8" fmla="*/ 634057 w 663654"/>
                <a:gd name="connsiteY8" fmla="*/ -547 h 1079087"/>
                <a:gd name="connsiteX9" fmla="*/ 663299 w 663654"/>
                <a:gd name="connsiteY9" fmla="*/ 28695 h 1079087"/>
                <a:gd name="connsiteX10" fmla="*/ 634057 w 663654"/>
                <a:gd name="connsiteY10" fmla="*/ 57937 h 1079087"/>
                <a:gd name="connsiteX11" fmla="*/ 499945 w 663654"/>
                <a:gd name="connsiteY11" fmla="*/ 57937 h 1079087"/>
                <a:gd name="connsiteX12" fmla="*/ 466227 w 663654"/>
                <a:gd name="connsiteY12" fmla="*/ 91655 h 1079087"/>
                <a:gd name="connsiteX13" fmla="*/ 466227 w 663654"/>
                <a:gd name="connsiteY13" fmla="*/ 986243 h 1079087"/>
                <a:gd name="connsiteX14" fmla="*/ 373929 w 663654"/>
                <a:gd name="connsiteY14" fmla="*/ 1078540 h 107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3654" h="1079087">
                  <a:moveTo>
                    <a:pt x="373929" y="1078540"/>
                  </a:moveTo>
                  <a:lnTo>
                    <a:pt x="27315" y="1078540"/>
                  </a:lnTo>
                  <a:cubicBezTo>
                    <a:pt x="11141" y="1077616"/>
                    <a:pt x="-1222" y="1063757"/>
                    <a:pt x="-308" y="1047584"/>
                  </a:cubicBezTo>
                  <a:cubicBezTo>
                    <a:pt x="549" y="1032696"/>
                    <a:pt x="12427" y="1020809"/>
                    <a:pt x="27315" y="1019962"/>
                  </a:cubicBezTo>
                  <a:lnTo>
                    <a:pt x="373929" y="1019962"/>
                  </a:lnTo>
                  <a:cubicBezTo>
                    <a:pt x="392541" y="1019914"/>
                    <a:pt x="407638" y="1004855"/>
                    <a:pt x="407743" y="986243"/>
                  </a:cubicBezTo>
                  <a:lnTo>
                    <a:pt x="407743" y="91655"/>
                  </a:lnTo>
                  <a:cubicBezTo>
                    <a:pt x="407800" y="40753"/>
                    <a:pt x="449043" y="-499"/>
                    <a:pt x="499945" y="-547"/>
                  </a:cubicBezTo>
                  <a:lnTo>
                    <a:pt x="634057" y="-547"/>
                  </a:lnTo>
                  <a:cubicBezTo>
                    <a:pt x="650212" y="-547"/>
                    <a:pt x="663299" y="12550"/>
                    <a:pt x="663299" y="28695"/>
                  </a:cubicBezTo>
                  <a:cubicBezTo>
                    <a:pt x="663299" y="44840"/>
                    <a:pt x="650212" y="57937"/>
                    <a:pt x="634057" y="57937"/>
                  </a:cubicBezTo>
                  <a:lnTo>
                    <a:pt x="499945" y="57937"/>
                  </a:lnTo>
                  <a:cubicBezTo>
                    <a:pt x="481343" y="57994"/>
                    <a:pt x="466274" y="73053"/>
                    <a:pt x="466227" y="91655"/>
                  </a:cubicBezTo>
                  <a:lnTo>
                    <a:pt x="466227" y="986243"/>
                  </a:lnTo>
                  <a:cubicBezTo>
                    <a:pt x="466169" y="1037192"/>
                    <a:pt x="424879" y="1078483"/>
                    <a:pt x="373929" y="1078540"/>
                  </a:cubicBezTo>
                  <a:close/>
                </a:path>
              </a:pathLst>
            </a:custGeom>
            <a:grpFill/>
            <a:ln w="9525" cap="flat">
              <a:noFill/>
              <a:prstDash val="solid"/>
              <a:miter/>
            </a:ln>
          </p:spPr>
          <p:txBody>
            <a:bodyPr rtlCol="0" anchor="ctr"/>
            <a:lstStyle/>
            <a:p>
              <a:endParaRPr lang="en-IN"/>
            </a:p>
          </p:txBody>
        </p:sp>
        <p:sp>
          <p:nvSpPr>
            <p:cNvPr id="146" name="Freeform: Shape 145">
              <a:extLst>
                <a:ext uri="{FF2B5EF4-FFF2-40B4-BE49-F238E27FC236}">
                  <a16:creationId xmlns:a16="http://schemas.microsoft.com/office/drawing/2014/main" xmlns="" id="{072C60DF-133D-F4A3-94E8-AF437F7092C9}"/>
                </a:ext>
              </a:extLst>
            </p:cNvPr>
            <p:cNvSpPr/>
            <p:nvPr/>
          </p:nvSpPr>
          <p:spPr>
            <a:xfrm>
              <a:off x="5844254" y="4353686"/>
              <a:ext cx="184499" cy="184499"/>
            </a:xfrm>
            <a:custGeom>
              <a:avLst/>
              <a:gdLst>
                <a:gd name="connsiteX0" fmla="*/ 154902 w 184499"/>
                <a:gd name="connsiteY0" fmla="*/ 183952 h 184499"/>
                <a:gd name="connsiteX1" fmla="*/ 28886 w 184499"/>
                <a:gd name="connsiteY1" fmla="*/ 183952 h 184499"/>
                <a:gd name="connsiteX2" fmla="*/ -356 w 184499"/>
                <a:gd name="connsiteY2" fmla="*/ 154901 h 184499"/>
                <a:gd name="connsiteX3" fmla="*/ -356 w 184499"/>
                <a:gd name="connsiteY3" fmla="*/ 154711 h 184499"/>
                <a:gd name="connsiteX4" fmla="*/ -356 w 184499"/>
                <a:gd name="connsiteY4" fmla="*/ 60223 h 184499"/>
                <a:gd name="connsiteX5" fmla="*/ 60414 w 184499"/>
                <a:gd name="connsiteY5" fmla="*/ -547 h 184499"/>
                <a:gd name="connsiteX6" fmla="*/ 123374 w 184499"/>
                <a:gd name="connsiteY6" fmla="*/ -547 h 184499"/>
                <a:gd name="connsiteX7" fmla="*/ 184144 w 184499"/>
                <a:gd name="connsiteY7" fmla="*/ 60223 h 184499"/>
                <a:gd name="connsiteX8" fmla="*/ 184144 w 184499"/>
                <a:gd name="connsiteY8" fmla="*/ 154711 h 184499"/>
                <a:gd name="connsiteX9" fmla="*/ 155093 w 184499"/>
                <a:gd name="connsiteY9" fmla="*/ 183952 h 184499"/>
                <a:gd name="connsiteX10" fmla="*/ 154902 w 184499"/>
                <a:gd name="connsiteY10" fmla="*/ 183952 h 184499"/>
                <a:gd name="connsiteX11" fmla="*/ 58128 w 184499"/>
                <a:gd name="connsiteY11" fmla="*/ 125469 h 184499"/>
                <a:gd name="connsiteX12" fmla="*/ 125660 w 184499"/>
                <a:gd name="connsiteY12" fmla="*/ 125469 h 184499"/>
                <a:gd name="connsiteX13" fmla="*/ 125660 w 184499"/>
                <a:gd name="connsiteY13" fmla="*/ 60223 h 184499"/>
                <a:gd name="connsiteX14" fmla="*/ 123374 w 184499"/>
                <a:gd name="connsiteY14" fmla="*/ 57937 h 184499"/>
                <a:gd name="connsiteX15" fmla="*/ 60414 w 184499"/>
                <a:gd name="connsiteY15" fmla="*/ 57937 h 184499"/>
                <a:gd name="connsiteX16" fmla="*/ 58128 w 184499"/>
                <a:gd name="connsiteY16" fmla="*/ 60223 h 1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499" h="184499">
                  <a:moveTo>
                    <a:pt x="154902" y="183952"/>
                  </a:moveTo>
                  <a:lnTo>
                    <a:pt x="28886" y="183952"/>
                  </a:lnTo>
                  <a:cubicBezTo>
                    <a:pt x="12789" y="184010"/>
                    <a:pt x="-299" y="170998"/>
                    <a:pt x="-356" y="154901"/>
                  </a:cubicBezTo>
                  <a:cubicBezTo>
                    <a:pt x="-356" y="154835"/>
                    <a:pt x="-356" y="154777"/>
                    <a:pt x="-356" y="154711"/>
                  </a:cubicBezTo>
                  <a:lnTo>
                    <a:pt x="-356" y="60223"/>
                  </a:lnTo>
                  <a:cubicBezTo>
                    <a:pt x="-356" y="26657"/>
                    <a:pt x="26848" y="-547"/>
                    <a:pt x="60414" y="-547"/>
                  </a:cubicBezTo>
                  <a:lnTo>
                    <a:pt x="123374" y="-547"/>
                  </a:lnTo>
                  <a:cubicBezTo>
                    <a:pt x="156940" y="-547"/>
                    <a:pt x="184144" y="26657"/>
                    <a:pt x="184144" y="60223"/>
                  </a:cubicBezTo>
                  <a:lnTo>
                    <a:pt x="184144" y="154711"/>
                  </a:lnTo>
                  <a:cubicBezTo>
                    <a:pt x="184201" y="170808"/>
                    <a:pt x="171190" y="183895"/>
                    <a:pt x="155093" y="183952"/>
                  </a:cubicBezTo>
                  <a:cubicBezTo>
                    <a:pt x="155026" y="183952"/>
                    <a:pt x="154969" y="183952"/>
                    <a:pt x="154902" y="183952"/>
                  </a:cubicBezTo>
                  <a:close/>
                  <a:moveTo>
                    <a:pt x="58128" y="125469"/>
                  </a:moveTo>
                  <a:lnTo>
                    <a:pt x="125660" y="125469"/>
                  </a:lnTo>
                  <a:lnTo>
                    <a:pt x="125660" y="60223"/>
                  </a:lnTo>
                  <a:cubicBezTo>
                    <a:pt x="125660" y="58956"/>
                    <a:pt x="124641" y="57937"/>
                    <a:pt x="123374" y="57937"/>
                  </a:cubicBezTo>
                  <a:lnTo>
                    <a:pt x="60414" y="57937"/>
                  </a:lnTo>
                  <a:cubicBezTo>
                    <a:pt x="59147" y="57937"/>
                    <a:pt x="58128" y="58956"/>
                    <a:pt x="58128" y="60223"/>
                  </a:cubicBezTo>
                  <a:close/>
                </a:path>
              </a:pathLst>
            </a:custGeom>
            <a:grpFill/>
            <a:ln w="9525" cap="flat">
              <a:noFill/>
              <a:prstDash val="solid"/>
              <a:miter/>
            </a:ln>
          </p:spPr>
          <p:txBody>
            <a:bodyPr rtlCol="0" anchor="ctr"/>
            <a:lstStyle/>
            <a:p>
              <a:endParaRPr lang="en-IN"/>
            </a:p>
          </p:txBody>
        </p:sp>
        <p:sp>
          <p:nvSpPr>
            <p:cNvPr id="147" name="Freeform: Shape 146">
              <a:extLst>
                <a:ext uri="{FF2B5EF4-FFF2-40B4-BE49-F238E27FC236}">
                  <a16:creationId xmlns:a16="http://schemas.microsoft.com/office/drawing/2014/main" xmlns="" id="{7EA4127E-C071-5F78-FAA1-739B7550A9A3}"/>
                </a:ext>
              </a:extLst>
            </p:cNvPr>
            <p:cNvSpPr/>
            <p:nvPr/>
          </p:nvSpPr>
          <p:spPr>
            <a:xfrm>
              <a:off x="5844254" y="5535453"/>
              <a:ext cx="184499" cy="184499"/>
            </a:xfrm>
            <a:custGeom>
              <a:avLst/>
              <a:gdLst>
                <a:gd name="connsiteX0" fmla="*/ 123374 w 184499"/>
                <a:gd name="connsiteY0" fmla="*/ 183952 h 184499"/>
                <a:gd name="connsiteX1" fmla="*/ 60414 w 184499"/>
                <a:gd name="connsiteY1" fmla="*/ 183952 h 184499"/>
                <a:gd name="connsiteX2" fmla="*/ -355 w 184499"/>
                <a:gd name="connsiteY2" fmla="*/ 123183 h 184499"/>
                <a:gd name="connsiteX3" fmla="*/ -355 w 184499"/>
                <a:gd name="connsiteY3" fmla="*/ 28695 h 184499"/>
                <a:gd name="connsiteX4" fmla="*/ 28696 w 184499"/>
                <a:gd name="connsiteY4" fmla="*/ -547 h 184499"/>
                <a:gd name="connsiteX5" fmla="*/ 28886 w 184499"/>
                <a:gd name="connsiteY5" fmla="*/ -547 h 184499"/>
                <a:gd name="connsiteX6" fmla="*/ 154902 w 184499"/>
                <a:gd name="connsiteY6" fmla="*/ -547 h 184499"/>
                <a:gd name="connsiteX7" fmla="*/ 184144 w 184499"/>
                <a:gd name="connsiteY7" fmla="*/ 28504 h 184499"/>
                <a:gd name="connsiteX8" fmla="*/ 184144 w 184499"/>
                <a:gd name="connsiteY8" fmla="*/ 28695 h 184499"/>
                <a:gd name="connsiteX9" fmla="*/ 184144 w 184499"/>
                <a:gd name="connsiteY9" fmla="*/ 123183 h 184499"/>
                <a:gd name="connsiteX10" fmla="*/ 123374 w 184499"/>
                <a:gd name="connsiteY10" fmla="*/ 183952 h 184499"/>
                <a:gd name="connsiteX11" fmla="*/ 58128 w 184499"/>
                <a:gd name="connsiteY11" fmla="*/ 57937 h 184499"/>
                <a:gd name="connsiteX12" fmla="*/ 58128 w 184499"/>
                <a:gd name="connsiteY12" fmla="*/ 123183 h 184499"/>
                <a:gd name="connsiteX13" fmla="*/ 60414 w 184499"/>
                <a:gd name="connsiteY13" fmla="*/ 125469 h 184499"/>
                <a:gd name="connsiteX14" fmla="*/ 123374 w 184499"/>
                <a:gd name="connsiteY14" fmla="*/ 125469 h 184499"/>
                <a:gd name="connsiteX15" fmla="*/ 125660 w 184499"/>
                <a:gd name="connsiteY15" fmla="*/ 123183 h 184499"/>
                <a:gd name="connsiteX16" fmla="*/ 125660 w 184499"/>
                <a:gd name="connsiteY16" fmla="*/ 57937 h 1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499" h="184499">
                  <a:moveTo>
                    <a:pt x="123374" y="183952"/>
                  </a:moveTo>
                  <a:lnTo>
                    <a:pt x="60414" y="183952"/>
                  </a:lnTo>
                  <a:cubicBezTo>
                    <a:pt x="26848" y="183952"/>
                    <a:pt x="-355" y="156749"/>
                    <a:pt x="-355" y="123183"/>
                  </a:cubicBezTo>
                  <a:lnTo>
                    <a:pt x="-355" y="28695"/>
                  </a:lnTo>
                  <a:cubicBezTo>
                    <a:pt x="-412" y="12598"/>
                    <a:pt x="12598" y="-489"/>
                    <a:pt x="28696" y="-547"/>
                  </a:cubicBezTo>
                  <a:cubicBezTo>
                    <a:pt x="28763" y="-547"/>
                    <a:pt x="28820" y="-547"/>
                    <a:pt x="28886" y="-547"/>
                  </a:cubicBezTo>
                  <a:lnTo>
                    <a:pt x="154902" y="-547"/>
                  </a:lnTo>
                  <a:cubicBezTo>
                    <a:pt x="170999" y="-604"/>
                    <a:pt x="184087" y="12408"/>
                    <a:pt x="184144" y="28504"/>
                  </a:cubicBezTo>
                  <a:cubicBezTo>
                    <a:pt x="184144" y="28571"/>
                    <a:pt x="184144" y="28628"/>
                    <a:pt x="184144" y="28695"/>
                  </a:cubicBezTo>
                  <a:lnTo>
                    <a:pt x="184144" y="123183"/>
                  </a:lnTo>
                  <a:cubicBezTo>
                    <a:pt x="184144" y="156749"/>
                    <a:pt x="156940" y="183952"/>
                    <a:pt x="123374" y="183952"/>
                  </a:cubicBezTo>
                  <a:close/>
                  <a:moveTo>
                    <a:pt x="58128" y="57937"/>
                  </a:moveTo>
                  <a:lnTo>
                    <a:pt x="58128" y="123183"/>
                  </a:lnTo>
                  <a:cubicBezTo>
                    <a:pt x="58128" y="124450"/>
                    <a:pt x="59147" y="125469"/>
                    <a:pt x="60414" y="125469"/>
                  </a:cubicBezTo>
                  <a:lnTo>
                    <a:pt x="123374" y="125469"/>
                  </a:lnTo>
                  <a:cubicBezTo>
                    <a:pt x="124641" y="125469"/>
                    <a:pt x="125660" y="124450"/>
                    <a:pt x="125660" y="123183"/>
                  </a:cubicBezTo>
                  <a:lnTo>
                    <a:pt x="125660" y="57937"/>
                  </a:lnTo>
                  <a:close/>
                </a:path>
              </a:pathLst>
            </a:custGeom>
            <a:grpFill/>
            <a:ln w="9525" cap="flat">
              <a:noFill/>
              <a:prstDash val="solid"/>
              <a:miter/>
            </a:ln>
          </p:spPr>
          <p:txBody>
            <a:bodyPr rtlCol="0" anchor="ctr"/>
            <a:lstStyle/>
            <a:p>
              <a:endParaRPr lang="en-IN"/>
            </a:p>
          </p:txBody>
        </p:sp>
        <p:sp>
          <p:nvSpPr>
            <p:cNvPr id="148" name="Freeform: Shape 147">
              <a:extLst>
                <a:ext uri="{FF2B5EF4-FFF2-40B4-BE49-F238E27FC236}">
                  <a16:creationId xmlns:a16="http://schemas.microsoft.com/office/drawing/2014/main" xmlns="" id="{4D7703BE-4855-A5B2-6AEB-22E07C5C0BAF}"/>
                </a:ext>
              </a:extLst>
            </p:cNvPr>
            <p:cNvSpPr/>
            <p:nvPr/>
          </p:nvSpPr>
          <p:spPr>
            <a:xfrm>
              <a:off x="5375433" y="4133088"/>
              <a:ext cx="373665" cy="247554"/>
            </a:xfrm>
            <a:custGeom>
              <a:avLst/>
              <a:gdLst>
                <a:gd name="connsiteX0" fmla="*/ 304635 w 373665"/>
                <a:gd name="connsiteY0" fmla="*/ 247008 h 247554"/>
                <a:gd name="connsiteX1" fmla="*/ 68320 w 373665"/>
                <a:gd name="connsiteY1" fmla="*/ 247008 h 247554"/>
                <a:gd name="connsiteX2" fmla="*/ -356 w 373665"/>
                <a:gd name="connsiteY2" fmla="*/ 178428 h 247554"/>
                <a:gd name="connsiteX3" fmla="*/ -356 w 373665"/>
                <a:gd name="connsiteY3" fmla="*/ 68128 h 247554"/>
                <a:gd name="connsiteX4" fmla="*/ 68320 w 373665"/>
                <a:gd name="connsiteY4" fmla="*/ -547 h 247554"/>
                <a:gd name="connsiteX5" fmla="*/ 304635 w 373665"/>
                <a:gd name="connsiteY5" fmla="*/ -547 h 247554"/>
                <a:gd name="connsiteX6" fmla="*/ 373310 w 373665"/>
                <a:gd name="connsiteY6" fmla="*/ 68128 h 247554"/>
                <a:gd name="connsiteX7" fmla="*/ 373310 w 373665"/>
                <a:gd name="connsiteY7" fmla="*/ 178428 h 247554"/>
                <a:gd name="connsiteX8" fmla="*/ 304635 w 373665"/>
                <a:gd name="connsiteY8" fmla="*/ 247008 h 247554"/>
                <a:gd name="connsiteX9" fmla="*/ 68320 w 373665"/>
                <a:gd name="connsiteY9" fmla="*/ 57937 h 247554"/>
                <a:gd name="connsiteX10" fmla="*/ 58128 w 373665"/>
                <a:gd name="connsiteY10" fmla="*/ 68128 h 247554"/>
                <a:gd name="connsiteX11" fmla="*/ 58128 w 373665"/>
                <a:gd name="connsiteY11" fmla="*/ 178428 h 247554"/>
                <a:gd name="connsiteX12" fmla="*/ 68320 w 373665"/>
                <a:gd name="connsiteY12" fmla="*/ 188524 h 247554"/>
                <a:gd name="connsiteX13" fmla="*/ 304635 w 373665"/>
                <a:gd name="connsiteY13" fmla="*/ 188524 h 247554"/>
                <a:gd name="connsiteX14" fmla="*/ 314827 w 373665"/>
                <a:gd name="connsiteY14" fmla="*/ 178428 h 247554"/>
                <a:gd name="connsiteX15" fmla="*/ 314827 w 373665"/>
                <a:gd name="connsiteY15" fmla="*/ 68128 h 247554"/>
                <a:gd name="connsiteX16" fmla="*/ 304635 w 373665"/>
                <a:gd name="connsiteY16" fmla="*/ 57937 h 2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665" h="247554">
                  <a:moveTo>
                    <a:pt x="304635" y="247008"/>
                  </a:moveTo>
                  <a:lnTo>
                    <a:pt x="68320" y="247008"/>
                  </a:lnTo>
                  <a:cubicBezTo>
                    <a:pt x="30448" y="246951"/>
                    <a:pt x="-251" y="216299"/>
                    <a:pt x="-356" y="178428"/>
                  </a:cubicBezTo>
                  <a:lnTo>
                    <a:pt x="-356" y="68128"/>
                  </a:lnTo>
                  <a:cubicBezTo>
                    <a:pt x="-308" y="30219"/>
                    <a:pt x="30410" y="-490"/>
                    <a:pt x="68320" y="-547"/>
                  </a:cubicBezTo>
                  <a:lnTo>
                    <a:pt x="304635" y="-547"/>
                  </a:lnTo>
                  <a:cubicBezTo>
                    <a:pt x="342563" y="-547"/>
                    <a:pt x="373310" y="30200"/>
                    <a:pt x="373310" y="68128"/>
                  </a:cubicBezTo>
                  <a:lnTo>
                    <a:pt x="373310" y="178428"/>
                  </a:lnTo>
                  <a:cubicBezTo>
                    <a:pt x="373253" y="216318"/>
                    <a:pt x="342525" y="247008"/>
                    <a:pt x="304635" y="247008"/>
                  </a:cubicBezTo>
                  <a:close/>
                  <a:moveTo>
                    <a:pt x="68320" y="57937"/>
                  </a:moveTo>
                  <a:cubicBezTo>
                    <a:pt x="62690" y="57937"/>
                    <a:pt x="58128" y="62499"/>
                    <a:pt x="58128" y="68128"/>
                  </a:cubicBezTo>
                  <a:lnTo>
                    <a:pt x="58128" y="178428"/>
                  </a:lnTo>
                  <a:cubicBezTo>
                    <a:pt x="58175" y="184019"/>
                    <a:pt x="62728" y="188524"/>
                    <a:pt x="68320" y="188524"/>
                  </a:cubicBezTo>
                  <a:lnTo>
                    <a:pt x="304635" y="188524"/>
                  </a:lnTo>
                  <a:cubicBezTo>
                    <a:pt x="310226" y="188524"/>
                    <a:pt x="314779" y="184019"/>
                    <a:pt x="314827" y="178428"/>
                  </a:cubicBezTo>
                  <a:lnTo>
                    <a:pt x="314827" y="68128"/>
                  </a:lnTo>
                  <a:cubicBezTo>
                    <a:pt x="314827" y="62499"/>
                    <a:pt x="310264" y="57937"/>
                    <a:pt x="304635" y="57937"/>
                  </a:cubicBezTo>
                  <a:close/>
                </a:path>
              </a:pathLst>
            </a:custGeom>
            <a:grpFill/>
            <a:ln w="9525" cap="flat">
              <a:noFill/>
              <a:prstDash val="solid"/>
              <a:miter/>
            </a:ln>
          </p:spPr>
          <p:txBody>
            <a:bodyPr rtlCol="0" anchor="ctr"/>
            <a:lstStyle/>
            <a:p>
              <a:endParaRPr lang="en-IN"/>
            </a:p>
          </p:txBody>
        </p:sp>
        <p:sp>
          <p:nvSpPr>
            <p:cNvPr id="149" name="Freeform: Shape 148">
              <a:extLst>
                <a:ext uri="{FF2B5EF4-FFF2-40B4-BE49-F238E27FC236}">
                  <a16:creationId xmlns:a16="http://schemas.microsoft.com/office/drawing/2014/main" xmlns="" id="{F7F64952-D634-AA70-FF42-95EE8EE7453A}"/>
                </a:ext>
              </a:extLst>
            </p:cNvPr>
            <p:cNvSpPr/>
            <p:nvPr/>
          </p:nvSpPr>
          <p:spPr>
            <a:xfrm>
              <a:off x="4847653" y="5209317"/>
              <a:ext cx="58483" cy="136779"/>
            </a:xfrm>
            <a:custGeom>
              <a:avLst/>
              <a:gdLst>
                <a:gd name="connsiteX0" fmla="*/ 28886 w 58483"/>
                <a:gd name="connsiteY0" fmla="*/ 136232 h 136779"/>
                <a:gd name="connsiteX1" fmla="*/ -356 w 58483"/>
                <a:gd name="connsiteY1" fmla="*/ 107181 h 136779"/>
                <a:gd name="connsiteX2" fmla="*/ -356 w 58483"/>
                <a:gd name="connsiteY2" fmla="*/ 106990 h 136779"/>
                <a:gd name="connsiteX3" fmla="*/ -356 w 58483"/>
                <a:gd name="connsiteY3" fmla="*/ 28695 h 136779"/>
                <a:gd name="connsiteX4" fmla="*/ 28886 w 58483"/>
                <a:gd name="connsiteY4" fmla="*/ -547 h 136779"/>
                <a:gd name="connsiteX5" fmla="*/ 58128 w 58483"/>
                <a:gd name="connsiteY5" fmla="*/ 28695 h 136779"/>
                <a:gd name="connsiteX6" fmla="*/ 58128 w 58483"/>
                <a:gd name="connsiteY6" fmla="*/ 107467 h 136779"/>
                <a:gd name="connsiteX7" fmla="*/ 28886 w 58483"/>
                <a:gd name="connsiteY7" fmla="*/ 136232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3" h="136779">
                  <a:moveTo>
                    <a:pt x="28886" y="136232"/>
                  </a:moveTo>
                  <a:cubicBezTo>
                    <a:pt x="12789" y="136289"/>
                    <a:pt x="-298" y="123278"/>
                    <a:pt x="-356" y="107181"/>
                  </a:cubicBezTo>
                  <a:cubicBezTo>
                    <a:pt x="-356" y="107114"/>
                    <a:pt x="-356" y="107057"/>
                    <a:pt x="-356" y="106990"/>
                  </a:cubicBezTo>
                  <a:lnTo>
                    <a:pt x="-356" y="28695"/>
                  </a:lnTo>
                  <a:cubicBezTo>
                    <a:pt x="-356" y="12550"/>
                    <a:pt x="12732" y="-547"/>
                    <a:pt x="28886" y="-547"/>
                  </a:cubicBezTo>
                  <a:cubicBezTo>
                    <a:pt x="45041" y="-547"/>
                    <a:pt x="58128" y="12550"/>
                    <a:pt x="58128" y="28695"/>
                  </a:cubicBezTo>
                  <a:lnTo>
                    <a:pt x="58128" y="107467"/>
                  </a:lnTo>
                  <a:cubicBezTo>
                    <a:pt x="57871" y="123430"/>
                    <a:pt x="44850" y="136232"/>
                    <a:pt x="28886" y="136232"/>
                  </a:cubicBezTo>
                  <a:close/>
                </a:path>
              </a:pathLst>
            </a:custGeom>
            <a:grpFill/>
            <a:ln w="9525" cap="flat">
              <a:noFill/>
              <a:prstDash val="solid"/>
              <a:miter/>
            </a:ln>
          </p:spPr>
          <p:txBody>
            <a:bodyPr rtlCol="0" anchor="ctr"/>
            <a:lstStyle/>
            <a:p>
              <a:endParaRPr lang="en-IN"/>
            </a:p>
          </p:txBody>
        </p:sp>
        <p:sp>
          <p:nvSpPr>
            <p:cNvPr id="150" name="Freeform: Shape 149">
              <a:extLst>
                <a:ext uri="{FF2B5EF4-FFF2-40B4-BE49-F238E27FC236}">
                  <a16:creationId xmlns:a16="http://schemas.microsoft.com/office/drawing/2014/main" xmlns="" id="{8C4BF3EF-498C-39EB-6E88-878D160D9BC8}"/>
                </a:ext>
              </a:extLst>
            </p:cNvPr>
            <p:cNvSpPr/>
            <p:nvPr/>
          </p:nvSpPr>
          <p:spPr>
            <a:xfrm>
              <a:off x="5690616" y="5661469"/>
              <a:ext cx="275082" cy="279082"/>
            </a:xfrm>
            <a:custGeom>
              <a:avLst/>
              <a:gdLst>
                <a:gd name="connsiteX0" fmla="*/ 182525 w 275082"/>
                <a:gd name="connsiteY0" fmla="*/ 278535 h 279082"/>
                <a:gd name="connsiteX1" fmla="*/ 28886 w 275082"/>
                <a:gd name="connsiteY1" fmla="*/ 278535 h 279082"/>
                <a:gd name="connsiteX2" fmla="*/ -356 w 275082"/>
                <a:gd name="connsiteY2" fmla="*/ 249294 h 279082"/>
                <a:gd name="connsiteX3" fmla="*/ 28886 w 275082"/>
                <a:gd name="connsiteY3" fmla="*/ 220052 h 279082"/>
                <a:gd name="connsiteX4" fmla="*/ 182525 w 275082"/>
                <a:gd name="connsiteY4" fmla="*/ 220052 h 279082"/>
                <a:gd name="connsiteX5" fmla="*/ 216243 w 275082"/>
                <a:gd name="connsiteY5" fmla="*/ 186238 h 279082"/>
                <a:gd name="connsiteX6" fmla="*/ 216243 w 275082"/>
                <a:gd name="connsiteY6" fmla="*/ 28694 h 279082"/>
                <a:gd name="connsiteX7" fmla="*/ 245485 w 275082"/>
                <a:gd name="connsiteY7" fmla="*/ -547 h 279082"/>
                <a:gd name="connsiteX8" fmla="*/ 274727 w 275082"/>
                <a:gd name="connsiteY8" fmla="*/ 28694 h 279082"/>
                <a:gd name="connsiteX9" fmla="*/ 274727 w 275082"/>
                <a:gd name="connsiteY9" fmla="*/ 186143 h 279082"/>
                <a:gd name="connsiteX10" fmla="*/ 182525 w 275082"/>
                <a:gd name="connsiteY10" fmla="*/ 278535 h 27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082" h="279082">
                  <a:moveTo>
                    <a:pt x="182525" y="278535"/>
                  </a:moveTo>
                  <a:lnTo>
                    <a:pt x="28886" y="278535"/>
                  </a:lnTo>
                  <a:cubicBezTo>
                    <a:pt x="12732" y="278535"/>
                    <a:pt x="-356" y="265448"/>
                    <a:pt x="-356" y="249294"/>
                  </a:cubicBezTo>
                  <a:cubicBezTo>
                    <a:pt x="-356" y="233149"/>
                    <a:pt x="12732" y="220052"/>
                    <a:pt x="28886" y="220052"/>
                  </a:cubicBezTo>
                  <a:lnTo>
                    <a:pt x="182525" y="220052"/>
                  </a:lnTo>
                  <a:cubicBezTo>
                    <a:pt x="201165" y="220004"/>
                    <a:pt x="216243" y="204878"/>
                    <a:pt x="216243" y="186238"/>
                  </a:cubicBezTo>
                  <a:lnTo>
                    <a:pt x="216243" y="28694"/>
                  </a:lnTo>
                  <a:cubicBezTo>
                    <a:pt x="216243" y="12540"/>
                    <a:pt x="229340" y="-547"/>
                    <a:pt x="245485" y="-547"/>
                  </a:cubicBezTo>
                  <a:cubicBezTo>
                    <a:pt x="261630" y="-547"/>
                    <a:pt x="274727" y="12540"/>
                    <a:pt x="274727" y="28694"/>
                  </a:cubicBezTo>
                  <a:lnTo>
                    <a:pt x="274727" y="186143"/>
                  </a:lnTo>
                  <a:cubicBezTo>
                    <a:pt x="274783" y="237120"/>
                    <a:pt x="233502" y="278478"/>
                    <a:pt x="182525" y="278535"/>
                  </a:cubicBezTo>
                  <a:close/>
                </a:path>
              </a:pathLst>
            </a:custGeom>
            <a:grpFill/>
            <a:ln w="9525" cap="flat">
              <a:noFill/>
              <a:prstDash val="solid"/>
              <a:miter/>
            </a:ln>
          </p:spPr>
          <p:txBody>
            <a:bodyPr rtlCol="0" anchor="ctr"/>
            <a:lstStyle/>
            <a:p>
              <a:endParaRPr lang="en-IN"/>
            </a:p>
          </p:txBody>
        </p:sp>
        <p:sp>
          <p:nvSpPr>
            <p:cNvPr id="151" name="Freeform: Shape 150">
              <a:extLst>
                <a:ext uri="{FF2B5EF4-FFF2-40B4-BE49-F238E27FC236}">
                  <a16:creationId xmlns:a16="http://schemas.microsoft.com/office/drawing/2014/main" xmlns="" id="{97F5EF61-AB69-1E8F-709D-C6E650ADFDC4}"/>
                </a:ext>
              </a:extLst>
            </p:cNvPr>
            <p:cNvSpPr/>
            <p:nvPr/>
          </p:nvSpPr>
          <p:spPr>
            <a:xfrm>
              <a:off x="4768881" y="5563361"/>
              <a:ext cx="665225" cy="377190"/>
            </a:xfrm>
            <a:custGeom>
              <a:avLst/>
              <a:gdLst>
                <a:gd name="connsiteX0" fmla="*/ 635629 w 665225"/>
                <a:gd name="connsiteY0" fmla="*/ 376643 h 377190"/>
                <a:gd name="connsiteX1" fmla="*/ 501517 w 665225"/>
                <a:gd name="connsiteY1" fmla="*/ 376643 h 377190"/>
                <a:gd name="connsiteX2" fmla="*/ 409315 w 665225"/>
                <a:gd name="connsiteY2" fmla="*/ 284346 h 377190"/>
                <a:gd name="connsiteX3" fmla="*/ 409315 w 665225"/>
                <a:gd name="connsiteY3" fmla="*/ 91750 h 377190"/>
                <a:gd name="connsiteX4" fmla="*/ 375501 w 665225"/>
                <a:gd name="connsiteY4" fmla="*/ 57937 h 377190"/>
                <a:gd name="connsiteX5" fmla="*/ 28886 w 665225"/>
                <a:gd name="connsiteY5" fmla="*/ 57937 h 377190"/>
                <a:gd name="connsiteX6" fmla="*/ -356 w 665225"/>
                <a:gd name="connsiteY6" fmla="*/ 28695 h 377190"/>
                <a:gd name="connsiteX7" fmla="*/ 28886 w 665225"/>
                <a:gd name="connsiteY7" fmla="*/ -547 h 377190"/>
                <a:gd name="connsiteX8" fmla="*/ 375501 w 665225"/>
                <a:gd name="connsiteY8" fmla="*/ -547 h 377190"/>
                <a:gd name="connsiteX9" fmla="*/ 467798 w 665225"/>
                <a:gd name="connsiteY9" fmla="*/ 91750 h 377190"/>
                <a:gd name="connsiteX10" fmla="*/ 467798 w 665225"/>
                <a:gd name="connsiteY10" fmla="*/ 284251 h 377190"/>
                <a:gd name="connsiteX11" fmla="*/ 501517 w 665225"/>
                <a:gd name="connsiteY11" fmla="*/ 318064 h 377190"/>
                <a:gd name="connsiteX12" fmla="*/ 635629 w 665225"/>
                <a:gd name="connsiteY12" fmla="*/ 318064 h 377190"/>
                <a:gd name="connsiteX13" fmla="*/ 664870 w 665225"/>
                <a:gd name="connsiteY13" fmla="*/ 347306 h 377190"/>
                <a:gd name="connsiteX14" fmla="*/ 635629 w 665225"/>
                <a:gd name="connsiteY14" fmla="*/ 376548 h 377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5225" h="377190">
                  <a:moveTo>
                    <a:pt x="635629" y="376643"/>
                  </a:moveTo>
                  <a:lnTo>
                    <a:pt x="501517" y="376643"/>
                  </a:lnTo>
                  <a:cubicBezTo>
                    <a:pt x="450577" y="376596"/>
                    <a:pt x="409315" y="335285"/>
                    <a:pt x="409315" y="284346"/>
                  </a:cubicBezTo>
                  <a:lnTo>
                    <a:pt x="409315" y="91750"/>
                  </a:lnTo>
                  <a:cubicBezTo>
                    <a:pt x="409258" y="73100"/>
                    <a:pt x="394151" y="57984"/>
                    <a:pt x="375501" y="57937"/>
                  </a:cubicBezTo>
                  <a:lnTo>
                    <a:pt x="28886" y="57937"/>
                  </a:lnTo>
                  <a:cubicBezTo>
                    <a:pt x="12732" y="57937"/>
                    <a:pt x="-356" y="44840"/>
                    <a:pt x="-356" y="28695"/>
                  </a:cubicBezTo>
                  <a:cubicBezTo>
                    <a:pt x="-356" y="12541"/>
                    <a:pt x="12732" y="-547"/>
                    <a:pt x="28886" y="-547"/>
                  </a:cubicBezTo>
                  <a:lnTo>
                    <a:pt x="375501" y="-547"/>
                  </a:lnTo>
                  <a:cubicBezTo>
                    <a:pt x="426450" y="-499"/>
                    <a:pt x="467741" y="40801"/>
                    <a:pt x="467798" y="91750"/>
                  </a:cubicBezTo>
                  <a:lnTo>
                    <a:pt x="467798" y="284251"/>
                  </a:lnTo>
                  <a:cubicBezTo>
                    <a:pt x="467798" y="302891"/>
                    <a:pt x="482876" y="318007"/>
                    <a:pt x="501517" y="318064"/>
                  </a:cubicBezTo>
                  <a:lnTo>
                    <a:pt x="635629" y="318064"/>
                  </a:lnTo>
                  <a:cubicBezTo>
                    <a:pt x="651783" y="318064"/>
                    <a:pt x="664870" y="331152"/>
                    <a:pt x="664870" y="347306"/>
                  </a:cubicBezTo>
                  <a:cubicBezTo>
                    <a:pt x="664870" y="363451"/>
                    <a:pt x="651783" y="376548"/>
                    <a:pt x="635629" y="376548"/>
                  </a:cubicBezTo>
                  <a:close/>
                </a:path>
              </a:pathLst>
            </a:custGeom>
            <a:grpFill/>
            <a:ln w="9525" cap="flat">
              <a:noFill/>
              <a:prstDash val="solid"/>
              <a:miter/>
            </a:ln>
          </p:spPr>
          <p:txBody>
            <a:bodyPr rtlCol="0" anchor="ctr"/>
            <a:lstStyle/>
            <a:p>
              <a:endParaRPr lang="en-IN"/>
            </a:p>
          </p:txBody>
        </p:sp>
        <p:sp>
          <p:nvSpPr>
            <p:cNvPr id="152" name="Freeform: Shape 151">
              <a:extLst>
                <a:ext uri="{FF2B5EF4-FFF2-40B4-BE49-F238E27FC236}">
                  <a16:creationId xmlns:a16="http://schemas.microsoft.com/office/drawing/2014/main" xmlns="" id="{782EF8E0-EA97-CAAF-6D7D-0380B54FFE68}"/>
                </a:ext>
              </a:extLst>
            </p:cNvPr>
            <p:cNvSpPr/>
            <p:nvPr/>
          </p:nvSpPr>
          <p:spPr>
            <a:xfrm>
              <a:off x="5375433" y="5787485"/>
              <a:ext cx="373665" cy="247650"/>
            </a:xfrm>
            <a:custGeom>
              <a:avLst/>
              <a:gdLst>
                <a:gd name="connsiteX0" fmla="*/ 304635 w 373665"/>
                <a:gd name="connsiteY0" fmla="*/ 247103 h 247650"/>
                <a:gd name="connsiteX1" fmla="*/ 68320 w 373665"/>
                <a:gd name="connsiteY1" fmla="*/ 247103 h 247650"/>
                <a:gd name="connsiteX2" fmla="*/ -356 w 373665"/>
                <a:gd name="connsiteY2" fmla="*/ 178428 h 247650"/>
                <a:gd name="connsiteX3" fmla="*/ -356 w 373665"/>
                <a:gd name="connsiteY3" fmla="*/ 68128 h 247650"/>
                <a:gd name="connsiteX4" fmla="*/ 68320 w 373665"/>
                <a:gd name="connsiteY4" fmla="*/ -547 h 247650"/>
                <a:gd name="connsiteX5" fmla="*/ 304635 w 373665"/>
                <a:gd name="connsiteY5" fmla="*/ -547 h 247650"/>
                <a:gd name="connsiteX6" fmla="*/ 373310 w 373665"/>
                <a:gd name="connsiteY6" fmla="*/ 68128 h 247650"/>
                <a:gd name="connsiteX7" fmla="*/ 373310 w 373665"/>
                <a:gd name="connsiteY7" fmla="*/ 178428 h 247650"/>
                <a:gd name="connsiteX8" fmla="*/ 304635 w 373665"/>
                <a:gd name="connsiteY8" fmla="*/ 247103 h 247650"/>
                <a:gd name="connsiteX9" fmla="*/ 68320 w 373665"/>
                <a:gd name="connsiteY9" fmla="*/ 58032 h 247650"/>
                <a:gd name="connsiteX10" fmla="*/ 58128 w 373665"/>
                <a:gd name="connsiteY10" fmla="*/ 68033 h 247650"/>
                <a:gd name="connsiteX11" fmla="*/ 58128 w 373665"/>
                <a:gd name="connsiteY11" fmla="*/ 68128 h 247650"/>
                <a:gd name="connsiteX12" fmla="*/ 58128 w 373665"/>
                <a:gd name="connsiteY12" fmla="*/ 178428 h 247650"/>
                <a:gd name="connsiteX13" fmla="*/ 68320 w 373665"/>
                <a:gd name="connsiteY13" fmla="*/ 188619 h 247650"/>
                <a:gd name="connsiteX14" fmla="*/ 304635 w 373665"/>
                <a:gd name="connsiteY14" fmla="*/ 188619 h 247650"/>
                <a:gd name="connsiteX15" fmla="*/ 314827 w 373665"/>
                <a:gd name="connsiteY15" fmla="*/ 178428 h 247650"/>
                <a:gd name="connsiteX16" fmla="*/ 314827 w 373665"/>
                <a:gd name="connsiteY16" fmla="*/ 68128 h 247650"/>
                <a:gd name="connsiteX17" fmla="*/ 304730 w 373665"/>
                <a:gd name="connsiteY17" fmla="*/ 58032 h 247650"/>
                <a:gd name="connsiteX18" fmla="*/ 304635 w 373665"/>
                <a:gd name="connsiteY18" fmla="*/ 58032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3665" h="247650">
                  <a:moveTo>
                    <a:pt x="304635" y="247103"/>
                  </a:moveTo>
                  <a:lnTo>
                    <a:pt x="68320" y="247103"/>
                  </a:lnTo>
                  <a:cubicBezTo>
                    <a:pt x="30439" y="246998"/>
                    <a:pt x="-251" y="216308"/>
                    <a:pt x="-356" y="178428"/>
                  </a:cubicBezTo>
                  <a:lnTo>
                    <a:pt x="-356" y="68128"/>
                  </a:lnTo>
                  <a:cubicBezTo>
                    <a:pt x="-251" y="30247"/>
                    <a:pt x="30439" y="-442"/>
                    <a:pt x="68320" y="-547"/>
                  </a:cubicBezTo>
                  <a:lnTo>
                    <a:pt x="304635" y="-547"/>
                  </a:lnTo>
                  <a:cubicBezTo>
                    <a:pt x="342544" y="-499"/>
                    <a:pt x="373253" y="30219"/>
                    <a:pt x="373310" y="68128"/>
                  </a:cubicBezTo>
                  <a:lnTo>
                    <a:pt x="373310" y="178428"/>
                  </a:lnTo>
                  <a:cubicBezTo>
                    <a:pt x="373263" y="216337"/>
                    <a:pt x="342544" y="247046"/>
                    <a:pt x="304635" y="247103"/>
                  </a:cubicBezTo>
                  <a:close/>
                  <a:moveTo>
                    <a:pt x="68320" y="58032"/>
                  </a:moveTo>
                  <a:cubicBezTo>
                    <a:pt x="62748" y="57984"/>
                    <a:pt x="58185" y="62461"/>
                    <a:pt x="58128" y="68033"/>
                  </a:cubicBezTo>
                  <a:cubicBezTo>
                    <a:pt x="58128" y="68062"/>
                    <a:pt x="58128" y="68099"/>
                    <a:pt x="58128" y="68128"/>
                  </a:cubicBezTo>
                  <a:lnTo>
                    <a:pt x="58128" y="178428"/>
                  </a:lnTo>
                  <a:cubicBezTo>
                    <a:pt x="58128" y="184057"/>
                    <a:pt x="62690" y="188619"/>
                    <a:pt x="68320" y="188619"/>
                  </a:cubicBezTo>
                  <a:lnTo>
                    <a:pt x="304635" y="188619"/>
                  </a:lnTo>
                  <a:cubicBezTo>
                    <a:pt x="310264" y="188619"/>
                    <a:pt x="314827" y="184057"/>
                    <a:pt x="314827" y="178428"/>
                  </a:cubicBezTo>
                  <a:lnTo>
                    <a:pt x="314827" y="68128"/>
                  </a:lnTo>
                  <a:cubicBezTo>
                    <a:pt x="314827" y="62556"/>
                    <a:pt x="310302" y="58032"/>
                    <a:pt x="304730" y="58032"/>
                  </a:cubicBezTo>
                  <a:cubicBezTo>
                    <a:pt x="304702" y="58032"/>
                    <a:pt x="304664" y="58032"/>
                    <a:pt x="304635" y="58032"/>
                  </a:cubicBezTo>
                  <a:close/>
                </a:path>
              </a:pathLst>
            </a:custGeom>
            <a:grpFill/>
            <a:ln w="9525" cap="flat">
              <a:noFill/>
              <a:prstDash val="solid"/>
              <a:miter/>
            </a:ln>
          </p:spPr>
          <p:txBody>
            <a:bodyPr rtlCol="0" anchor="ctr"/>
            <a:lstStyle/>
            <a:p>
              <a:endParaRPr lang="en-IN"/>
            </a:p>
          </p:txBody>
        </p:sp>
        <p:sp>
          <p:nvSpPr>
            <p:cNvPr id="153" name="Freeform: Shape 152">
              <a:extLst>
                <a:ext uri="{FF2B5EF4-FFF2-40B4-BE49-F238E27FC236}">
                  <a16:creationId xmlns:a16="http://schemas.microsoft.com/office/drawing/2014/main" xmlns="" id="{47B654DB-7F05-FAEA-5997-9F95F2E68D7E}"/>
                </a:ext>
              </a:extLst>
            </p:cNvPr>
            <p:cNvSpPr/>
            <p:nvPr/>
          </p:nvSpPr>
          <p:spPr>
            <a:xfrm>
              <a:off x="4847653" y="5523642"/>
              <a:ext cx="58485" cy="137541"/>
            </a:xfrm>
            <a:custGeom>
              <a:avLst/>
              <a:gdLst>
                <a:gd name="connsiteX0" fmla="*/ 28886 w 58485"/>
                <a:gd name="connsiteY0" fmla="*/ 136994 h 137541"/>
                <a:gd name="connsiteX1" fmla="*/ -356 w 58485"/>
                <a:gd name="connsiteY1" fmla="*/ 107943 h 137541"/>
                <a:gd name="connsiteX2" fmla="*/ -356 w 58485"/>
                <a:gd name="connsiteY2" fmla="*/ 107752 h 137541"/>
                <a:gd name="connsiteX3" fmla="*/ -356 w 58485"/>
                <a:gd name="connsiteY3" fmla="*/ 28695 h 137541"/>
                <a:gd name="connsiteX4" fmla="*/ 28886 w 58485"/>
                <a:gd name="connsiteY4" fmla="*/ -547 h 137541"/>
                <a:gd name="connsiteX5" fmla="*/ 58128 w 58485"/>
                <a:gd name="connsiteY5" fmla="*/ 28695 h 137541"/>
                <a:gd name="connsiteX6" fmla="*/ 58128 w 58485"/>
                <a:gd name="connsiteY6" fmla="*/ 107467 h 137541"/>
                <a:gd name="connsiteX7" fmla="*/ 29172 w 58485"/>
                <a:gd name="connsiteY7" fmla="*/ 136994 h 137541"/>
                <a:gd name="connsiteX8" fmla="*/ 28886 w 58485"/>
                <a:gd name="connsiteY8" fmla="*/ 136994 h 13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85" h="137541">
                  <a:moveTo>
                    <a:pt x="28886" y="136994"/>
                  </a:moveTo>
                  <a:cubicBezTo>
                    <a:pt x="12789" y="137051"/>
                    <a:pt x="-298" y="124040"/>
                    <a:pt x="-356" y="107943"/>
                  </a:cubicBezTo>
                  <a:cubicBezTo>
                    <a:pt x="-356" y="107876"/>
                    <a:pt x="-356" y="107819"/>
                    <a:pt x="-356" y="107752"/>
                  </a:cubicBezTo>
                  <a:lnTo>
                    <a:pt x="-356" y="28695"/>
                  </a:lnTo>
                  <a:cubicBezTo>
                    <a:pt x="-356" y="12550"/>
                    <a:pt x="12732" y="-547"/>
                    <a:pt x="28886" y="-547"/>
                  </a:cubicBezTo>
                  <a:cubicBezTo>
                    <a:pt x="45041" y="-547"/>
                    <a:pt x="58128" y="12550"/>
                    <a:pt x="58128" y="28695"/>
                  </a:cubicBezTo>
                  <a:lnTo>
                    <a:pt x="58128" y="107467"/>
                  </a:lnTo>
                  <a:cubicBezTo>
                    <a:pt x="58290" y="123612"/>
                    <a:pt x="45326" y="136832"/>
                    <a:pt x="29172" y="136994"/>
                  </a:cubicBezTo>
                  <a:cubicBezTo>
                    <a:pt x="29077" y="136994"/>
                    <a:pt x="28981" y="136994"/>
                    <a:pt x="28886" y="136994"/>
                  </a:cubicBezTo>
                  <a:close/>
                </a:path>
              </a:pathLst>
            </a:custGeom>
            <a:grpFill/>
            <a:ln w="9525" cap="flat">
              <a:noFill/>
              <a:prstDash val="solid"/>
              <a:miter/>
            </a:ln>
          </p:spPr>
          <p:txBody>
            <a:bodyPr rtlCol="0" anchor="ctr"/>
            <a:lstStyle/>
            <a:p>
              <a:endParaRPr lang="en-IN"/>
            </a:p>
          </p:txBody>
        </p:sp>
        <p:sp>
          <p:nvSpPr>
            <p:cNvPr id="154" name="Freeform: Shape 153">
              <a:extLst>
                <a:ext uri="{FF2B5EF4-FFF2-40B4-BE49-F238E27FC236}">
                  <a16:creationId xmlns:a16="http://schemas.microsoft.com/office/drawing/2014/main" xmlns="" id="{1C70C7D9-7377-6306-57FB-4B522048DCF4}"/>
                </a:ext>
              </a:extLst>
            </p:cNvPr>
            <p:cNvSpPr/>
            <p:nvPr/>
          </p:nvSpPr>
          <p:spPr>
            <a:xfrm>
              <a:off x="6029229" y="5692902"/>
              <a:ext cx="310705" cy="310705"/>
            </a:xfrm>
            <a:custGeom>
              <a:avLst/>
              <a:gdLst>
                <a:gd name="connsiteX0" fmla="*/ 155093 w 310705"/>
                <a:gd name="connsiteY0" fmla="*/ 310158 h 310705"/>
                <a:gd name="connsiteX1" fmla="*/ -356 w 310705"/>
                <a:gd name="connsiteY1" fmla="*/ 154901 h 310705"/>
                <a:gd name="connsiteX2" fmla="*/ 154902 w 310705"/>
                <a:gd name="connsiteY2" fmla="*/ -547 h 310705"/>
                <a:gd name="connsiteX3" fmla="*/ 310350 w 310705"/>
                <a:gd name="connsiteY3" fmla="*/ 154710 h 310705"/>
                <a:gd name="connsiteX4" fmla="*/ 155093 w 310705"/>
                <a:gd name="connsiteY4" fmla="*/ 310158 h 310705"/>
                <a:gd name="connsiteX5" fmla="*/ 155093 w 310705"/>
                <a:gd name="connsiteY5" fmla="*/ 58031 h 310705"/>
                <a:gd name="connsiteX6" fmla="*/ 57842 w 310705"/>
                <a:gd name="connsiteY6" fmla="*/ 154520 h 310705"/>
                <a:gd name="connsiteX7" fmla="*/ 154330 w 310705"/>
                <a:gd name="connsiteY7" fmla="*/ 251770 h 310705"/>
                <a:gd name="connsiteX8" fmla="*/ 251581 w 310705"/>
                <a:gd name="connsiteY8" fmla="*/ 155282 h 310705"/>
                <a:gd name="connsiteX9" fmla="*/ 251581 w 310705"/>
                <a:gd name="connsiteY9" fmla="*/ 154710 h 310705"/>
                <a:gd name="connsiteX10" fmla="*/ 155093 w 310705"/>
                <a:gd name="connsiteY10" fmla="*/ 58031 h 3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705" h="310705">
                  <a:moveTo>
                    <a:pt x="155093" y="310158"/>
                  </a:moveTo>
                  <a:cubicBezTo>
                    <a:pt x="69291" y="310215"/>
                    <a:pt x="-298" y="240702"/>
                    <a:pt x="-356" y="154901"/>
                  </a:cubicBezTo>
                  <a:cubicBezTo>
                    <a:pt x="-412" y="69100"/>
                    <a:pt x="69101" y="-490"/>
                    <a:pt x="154902" y="-547"/>
                  </a:cubicBezTo>
                  <a:cubicBezTo>
                    <a:pt x="240703" y="-595"/>
                    <a:pt x="310293" y="68909"/>
                    <a:pt x="310350" y="154710"/>
                  </a:cubicBezTo>
                  <a:cubicBezTo>
                    <a:pt x="310293" y="240464"/>
                    <a:pt x="240846" y="309996"/>
                    <a:pt x="155093" y="310158"/>
                  </a:cubicBezTo>
                  <a:close/>
                  <a:moveTo>
                    <a:pt x="155093" y="58031"/>
                  </a:moveTo>
                  <a:cubicBezTo>
                    <a:pt x="101591" y="57822"/>
                    <a:pt x="58052" y="101018"/>
                    <a:pt x="57842" y="154520"/>
                  </a:cubicBezTo>
                  <a:cubicBezTo>
                    <a:pt x="57633" y="208022"/>
                    <a:pt x="100828" y="251561"/>
                    <a:pt x="154330" y="251770"/>
                  </a:cubicBezTo>
                  <a:cubicBezTo>
                    <a:pt x="207832" y="251979"/>
                    <a:pt x="251372" y="208784"/>
                    <a:pt x="251581" y="155282"/>
                  </a:cubicBezTo>
                  <a:cubicBezTo>
                    <a:pt x="251581" y="155091"/>
                    <a:pt x="251581" y="154901"/>
                    <a:pt x="251581" y="154710"/>
                  </a:cubicBezTo>
                  <a:cubicBezTo>
                    <a:pt x="251476" y="101437"/>
                    <a:pt x="208366" y="58241"/>
                    <a:pt x="155093" y="58031"/>
                  </a:cubicBezTo>
                  <a:close/>
                </a:path>
              </a:pathLst>
            </a:custGeom>
            <a:grpFill/>
            <a:ln w="9525" cap="flat">
              <a:noFill/>
              <a:prstDash val="solid"/>
              <a:miter/>
            </a:ln>
          </p:spPr>
          <p:txBody>
            <a:bodyPr rtlCol="0" anchor="ctr"/>
            <a:lstStyle/>
            <a:p>
              <a:endParaRPr lang="en-IN"/>
            </a:p>
          </p:txBody>
        </p:sp>
        <p:sp>
          <p:nvSpPr>
            <p:cNvPr id="155" name="Freeform: Shape 154">
              <a:extLst>
                <a:ext uri="{FF2B5EF4-FFF2-40B4-BE49-F238E27FC236}">
                  <a16:creationId xmlns:a16="http://schemas.microsoft.com/office/drawing/2014/main" xmlns="" id="{B891828F-C4D1-D927-1AD2-9B05DD8F672F}"/>
                </a:ext>
              </a:extLst>
            </p:cNvPr>
            <p:cNvSpPr/>
            <p:nvPr/>
          </p:nvSpPr>
          <p:spPr>
            <a:xfrm>
              <a:off x="5907214" y="5819013"/>
              <a:ext cx="180594" cy="58483"/>
            </a:xfrm>
            <a:custGeom>
              <a:avLst/>
              <a:gdLst>
                <a:gd name="connsiteX0" fmla="*/ 150997 w 180594"/>
                <a:gd name="connsiteY0" fmla="*/ 57937 h 58483"/>
                <a:gd name="connsiteX1" fmla="*/ 28886 w 180594"/>
                <a:gd name="connsiteY1" fmla="*/ 57937 h 58483"/>
                <a:gd name="connsiteX2" fmla="*/ -356 w 180594"/>
                <a:gd name="connsiteY2" fmla="*/ 28695 h 58483"/>
                <a:gd name="connsiteX3" fmla="*/ 28886 w 180594"/>
                <a:gd name="connsiteY3" fmla="*/ -547 h 58483"/>
                <a:gd name="connsiteX4" fmla="*/ 150997 w 180594"/>
                <a:gd name="connsiteY4" fmla="*/ -547 h 58483"/>
                <a:gd name="connsiteX5" fmla="*/ 180239 w 180594"/>
                <a:gd name="connsiteY5" fmla="*/ 28695 h 58483"/>
                <a:gd name="connsiteX6" fmla="*/ 150997 w 180594"/>
                <a:gd name="connsiteY6" fmla="*/ 57937 h 58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594" h="58483">
                  <a:moveTo>
                    <a:pt x="150997" y="57937"/>
                  </a:moveTo>
                  <a:lnTo>
                    <a:pt x="28886" y="57937"/>
                  </a:lnTo>
                  <a:cubicBezTo>
                    <a:pt x="12741" y="57937"/>
                    <a:pt x="-356" y="44849"/>
                    <a:pt x="-356" y="28695"/>
                  </a:cubicBezTo>
                  <a:cubicBezTo>
                    <a:pt x="-356" y="12550"/>
                    <a:pt x="12741" y="-547"/>
                    <a:pt x="28886" y="-547"/>
                  </a:cubicBezTo>
                  <a:lnTo>
                    <a:pt x="150997" y="-547"/>
                  </a:lnTo>
                  <a:cubicBezTo>
                    <a:pt x="167151" y="-547"/>
                    <a:pt x="180239" y="12550"/>
                    <a:pt x="180239" y="28695"/>
                  </a:cubicBezTo>
                  <a:cubicBezTo>
                    <a:pt x="180239" y="44849"/>
                    <a:pt x="167151" y="57937"/>
                    <a:pt x="150997" y="57937"/>
                  </a:cubicBezTo>
                  <a:close/>
                </a:path>
              </a:pathLst>
            </a:custGeom>
            <a:grpFill/>
            <a:ln w="9525" cap="flat">
              <a:noFill/>
              <a:prstDash val="solid"/>
              <a:miter/>
            </a:ln>
          </p:spPr>
          <p:txBody>
            <a:bodyPr rtlCol="0" anchor="ctr"/>
            <a:lstStyle/>
            <a:p>
              <a:endParaRPr lang="en-IN"/>
            </a:p>
          </p:txBody>
        </p:sp>
        <p:sp>
          <p:nvSpPr>
            <p:cNvPr id="156" name="Freeform: Shape 155">
              <a:extLst>
                <a:ext uri="{FF2B5EF4-FFF2-40B4-BE49-F238E27FC236}">
                  <a16:creationId xmlns:a16="http://schemas.microsoft.com/office/drawing/2014/main" xmlns="" id="{9165A667-FB27-0AEC-AAC5-279EC4718C2D}"/>
                </a:ext>
              </a:extLst>
            </p:cNvPr>
            <p:cNvSpPr/>
            <p:nvPr/>
          </p:nvSpPr>
          <p:spPr>
            <a:xfrm>
              <a:off x="6155435" y="5819005"/>
              <a:ext cx="58483" cy="58490"/>
            </a:xfrm>
            <a:custGeom>
              <a:avLst/>
              <a:gdLst>
                <a:gd name="connsiteX0" fmla="*/ 28886 w 58483"/>
                <a:gd name="connsiteY0" fmla="*/ 57944 h 58490"/>
                <a:gd name="connsiteX1" fmla="*/ 23171 w 58483"/>
                <a:gd name="connsiteY1" fmla="*/ 57372 h 58490"/>
                <a:gd name="connsiteX2" fmla="*/ 17647 w 58483"/>
                <a:gd name="connsiteY2" fmla="*/ 55753 h 58490"/>
                <a:gd name="connsiteX3" fmla="*/ 12598 w 58483"/>
                <a:gd name="connsiteY3" fmla="*/ 53086 h 58490"/>
                <a:gd name="connsiteX4" fmla="*/ 8217 w 58483"/>
                <a:gd name="connsiteY4" fmla="*/ 49466 h 58490"/>
                <a:gd name="connsiteX5" fmla="*/ 4598 w 58483"/>
                <a:gd name="connsiteY5" fmla="*/ 44989 h 58490"/>
                <a:gd name="connsiteX6" fmla="*/ 1836 w 58483"/>
                <a:gd name="connsiteY6" fmla="*/ 39941 h 58490"/>
                <a:gd name="connsiteX7" fmla="*/ 216 w 58483"/>
                <a:gd name="connsiteY7" fmla="*/ 34417 h 58490"/>
                <a:gd name="connsiteX8" fmla="*/ -356 w 58483"/>
                <a:gd name="connsiteY8" fmla="*/ 28702 h 58490"/>
                <a:gd name="connsiteX9" fmla="*/ 216 w 58483"/>
                <a:gd name="connsiteY9" fmla="*/ 22987 h 58490"/>
                <a:gd name="connsiteX10" fmla="*/ 1836 w 58483"/>
                <a:gd name="connsiteY10" fmla="*/ 17558 h 58490"/>
                <a:gd name="connsiteX11" fmla="*/ 4598 w 58483"/>
                <a:gd name="connsiteY11" fmla="*/ 12509 h 58490"/>
                <a:gd name="connsiteX12" fmla="*/ 8217 w 58483"/>
                <a:gd name="connsiteY12" fmla="*/ 8033 h 58490"/>
                <a:gd name="connsiteX13" fmla="*/ 12598 w 58483"/>
                <a:gd name="connsiteY13" fmla="*/ 4413 h 58490"/>
                <a:gd name="connsiteX14" fmla="*/ 23171 w 58483"/>
                <a:gd name="connsiteY14" fmla="*/ 32 h 58490"/>
                <a:gd name="connsiteX15" fmla="*/ 34601 w 58483"/>
                <a:gd name="connsiteY15" fmla="*/ 32 h 58490"/>
                <a:gd name="connsiteX16" fmla="*/ 40030 w 58483"/>
                <a:gd name="connsiteY16" fmla="*/ 1746 h 58490"/>
                <a:gd name="connsiteX17" fmla="*/ 45079 w 58483"/>
                <a:gd name="connsiteY17" fmla="*/ 4413 h 58490"/>
                <a:gd name="connsiteX18" fmla="*/ 49555 w 58483"/>
                <a:gd name="connsiteY18" fmla="*/ 8033 h 58490"/>
                <a:gd name="connsiteX19" fmla="*/ 53175 w 58483"/>
                <a:gd name="connsiteY19" fmla="*/ 12509 h 58490"/>
                <a:gd name="connsiteX20" fmla="*/ 55842 w 58483"/>
                <a:gd name="connsiteY20" fmla="*/ 17558 h 58490"/>
                <a:gd name="connsiteX21" fmla="*/ 57557 w 58483"/>
                <a:gd name="connsiteY21" fmla="*/ 22987 h 58490"/>
                <a:gd name="connsiteX22" fmla="*/ 58128 w 58483"/>
                <a:gd name="connsiteY22" fmla="*/ 28702 h 58490"/>
                <a:gd name="connsiteX23" fmla="*/ 55842 w 58483"/>
                <a:gd name="connsiteY23" fmla="*/ 39941 h 58490"/>
                <a:gd name="connsiteX24" fmla="*/ 53175 w 58483"/>
                <a:gd name="connsiteY24" fmla="*/ 44989 h 58490"/>
                <a:gd name="connsiteX25" fmla="*/ 49555 w 58483"/>
                <a:gd name="connsiteY25" fmla="*/ 49466 h 58490"/>
                <a:gd name="connsiteX26" fmla="*/ 45079 w 58483"/>
                <a:gd name="connsiteY26" fmla="*/ 53086 h 58490"/>
                <a:gd name="connsiteX27" fmla="*/ 40030 w 58483"/>
                <a:gd name="connsiteY27" fmla="*/ 55753 h 58490"/>
                <a:gd name="connsiteX28" fmla="*/ 34601 w 58483"/>
                <a:gd name="connsiteY28" fmla="*/ 57372 h 58490"/>
                <a:gd name="connsiteX29" fmla="*/ 28886 w 58483"/>
                <a:gd name="connsiteY29" fmla="*/ 57944 h 5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8483" h="58490">
                  <a:moveTo>
                    <a:pt x="28886" y="57944"/>
                  </a:moveTo>
                  <a:cubicBezTo>
                    <a:pt x="26972" y="57944"/>
                    <a:pt x="25057" y="57753"/>
                    <a:pt x="23171" y="57372"/>
                  </a:cubicBezTo>
                  <a:cubicBezTo>
                    <a:pt x="21276" y="57019"/>
                    <a:pt x="19428" y="56477"/>
                    <a:pt x="17647" y="55753"/>
                  </a:cubicBezTo>
                  <a:cubicBezTo>
                    <a:pt x="15894" y="55000"/>
                    <a:pt x="14208" y="54105"/>
                    <a:pt x="12598" y="53086"/>
                  </a:cubicBezTo>
                  <a:cubicBezTo>
                    <a:pt x="11055" y="51981"/>
                    <a:pt x="9589" y="50772"/>
                    <a:pt x="8217" y="49466"/>
                  </a:cubicBezTo>
                  <a:cubicBezTo>
                    <a:pt x="6855" y="48104"/>
                    <a:pt x="5636" y="46609"/>
                    <a:pt x="4598" y="44989"/>
                  </a:cubicBezTo>
                  <a:cubicBezTo>
                    <a:pt x="3531" y="43389"/>
                    <a:pt x="2607" y="41703"/>
                    <a:pt x="1836" y="39941"/>
                  </a:cubicBezTo>
                  <a:cubicBezTo>
                    <a:pt x="1150" y="38141"/>
                    <a:pt x="607" y="36293"/>
                    <a:pt x="216" y="34417"/>
                  </a:cubicBezTo>
                  <a:cubicBezTo>
                    <a:pt x="-165" y="32541"/>
                    <a:pt x="-356" y="30616"/>
                    <a:pt x="-356" y="28702"/>
                  </a:cubicBezTo>
                  <a:cubicBezTo>
                    <a:pt x="-356" y="26788"/>
                    <a:pt x="-165" y="24873"/>
                    <a:pt x="216" y="22987"/>
                  </a:cubicBezTo>
                  <a:cubicBezTo>
                    <a:pt x="626" y="21139"/>
                    <a:pt x="1169" y="19329"/>
                    <a:pt x="1836" y="17558"/>
                  </a:cubicBezTo>
                  <a:cubicBezTo>
                    <a:pt x="2607" y="15796"/>
                    <a:pt x="3531" y="14110"/>
                    <a:pt x="4598" y="12509"/>
                  </a:cubicBezTo>
                  <a:cubicBezTo>
                    <a:pt x="5636" y="10890"/>
                    <a:pt x="6855" y="9385"/>
                    <a:pt x="8217" y="8033"/>
                  </a:cubicBezTo>
                  <a:cubicBezTo>
                    <a:pt x="9569" y="6699"/>
                    <a:pt x="11036" y="5489"/>
                    <a:pt x="12598" y="4413"/>
                  </a:cubicBezTo>
                  <a:cubicBezTo>
                    <a:pt x="15818" y="2308"/>
                    <a:pt x="19409" y="822"/>
                    <a:pt x="23171" y="32"/>
                  </a:cubicBezTo>
                  <a:cubicBezTo>
                    <a:pt x="26943" y="-740"/>
                    <a:pt x="30829" y="-740"/>
                    <a:pt x="34601" y="32"/>
                  </a:cubicBezTo>
                  <a:cubicBezTo>
                    <a:pt x="36468" y="403"/>
                    <a:pt x="38287" y="975"/>
                    <a:pt x="40030" y="1746"/>
                  </a:cubicBezTo>
                  <a:cubicBezTo>
                    <a:pt x="41822" y="2422"/>
                    <a:pt x="43517" y="3317"/>
                    <a:pt x="45079" y="4413"/>
                  </a:cubicBezTo>
                  <a:cubicBezTo>
                    <a:pt x="46698" y="5461"/>
                    <a:pt x="48193" y="6671"/>
                    <a:pt x="49555" y="8033"/>
                  </a:cubicBezTo>
                  <a:cubicBezTo>
                    <a:pt x="50889" y="9414"/>
                    <a:pt x="52099" y="10909"/>
                    <a:pt x="53175" y="12509"/>
                  </a:cubicBezTo>
                  <a:cubicBezTo>
                    <a:pt x="54252" y="14091"/>
                    <a:pt x="55147" y="15777"/>
                    <a:pt x="55842" y="17558"/>
                  </a:cubicBezTo>
                  <a:cubicBezTo>
                    <a:pt x="56585" y="19310"/>
                    <a:pt x="57157" y="21130"/>
                    <a:pt x="57557" y="22987"/>
                  </a:cubicBezTo>
                  <a:cubicBezTo>
                    <a:pt x="57937" y="24873"/>
                    <a:pt x="58128" y="26788"/>
                    <a:pt x="58128" y="28702"/>
                  </a:cubicBezTo>
                  <a:cubicBezTo>
                    <a:pt x="58137" y="32569"/>
                    <a:pt x="57357" y="36389"/>
                    <a:pt x="55842" y="39941"/>
                  </a:cubicBezTo>
                  <a:cubicBezTo>
                    <a:pt x="55147" y="41723"/>
                    <a:pt x="54252" y="43409"/>
                    <a:pt x="53175" y="44989"/>
                  </a:cubicBezTo>
                  <a:cubicBezTo>
                    <a:pt x="52099" y="46590"/>
                    <a:pt x="50889" y="48085"/>
                    <a:pt x="49555" y="49466"/>
                  </a:cubicBezTo>
                  <a:cubicBezTo>
                    <a:pt x="48165" y="50800"/>
                    <a:pt x="46669" y="52009"/>
                    <a:pt x="45079" y="53086"/>
                  </a:cubicBezTo>
                  <a:cubicBezTo>
                    <a:pt x="43488" y="54143"/>
                    <a:pt x="41802" y="55039"/>
                    <a:pt x="40030" y="55753"/>
                  </a:cubicBezTo>
                  <a:cubicBezTo>
                    <a:pt x="38287" y="56496"/>
                    <a:pt x="36468" y="57039"/>
                    <a:pt x="34601" y="57372"/>
                  </a:cubicBezTo>
                  <a:cubicBezTo>
                    <a:pt x="32715" y="57753"/>
                    <a:pt x="30801" y="57944"/>
                    <a:pt x="28886" y="57944"/>
                  </a:cubicBezTo>
                  <a:close/>
                </a:path>
              </a:pathLst>
            </a:custGeom>
            <a:grpFill/>
            <a:ln w="9525" cap="flat">
              <a:noFill/>
              <a:prstDash val="solid"/>
              <a:miter/>
            </a:ln>
          </p:spPr>
          <p:txBody>
            <a:bodyPr rtlCol="0" anchor="ctr"/>
            <a:lstStyle/>
            <a:p>
              <a:endParaRPr lang="en-IN"/>
            </a:p>
          </p:txBody>
        </p:sp>
        <p:sp>
          <p:nvSpPr>
            <p:cNvPr id="157" name="Freeform: Shape 156">
              <a:extLst>
                <a:ext uri="{FF2B5EF4-FFF2-40B4-BE49-F238E27FC236}">
                  <a16:creationId xmlns:a16="http://schemas.microsoft.com/office/drawing/2014/main" xmlns="" id="{FFB25BF9-692A-9B88-3DF2-D0E66781D216}"/>
                </a:ext>
              </a:extLst>
            </p:cNvPr>
            <p:cNvSpPr/>
            <p:nvPr/>
          </p:nvSpPr>
          <p:spPr>
            <a:xfrm>
              <a:off x="5592127" y="5087016"/>
              <a:ext cx="58483" cy="222122"/>
            </a:xfrm>
            <a:custGeom>
              <a:avLst/>
              <a:gdLst>
                <a:gd name="connsiteX0" fmla="*/ 0 w 58483"/>
                <a:gd name="connsiteY0" fmla="*/ 0 h 222122"/>
                <a:gd name="connsiteX1" fmla="*/ 58484 w 58483"/>
                <a:gd name="connsiteY1" fmla="*/ 0 h 222122"/>
                <a:gd name="connsiteX2" fmla="*/ 58484 w 58483"/>
                <a:gd name="connsiteY2" fmla="*/ 222123 h 222122"/>
                <a:gd name="connsiteX3" fmla="*/ 0 w 58483"/>
                <a:gd name="connsiteY3" fmla="*/ 222123 h 222122"/>
              </a:gdLst>
              <a:ahLst/>
              <a:cxnLst>
                <a:cxn ang="0">
                  <a:pos x="connsiteX0" y="connsiteY0"/>
                </a:cxn>
                <a:cxn ang="0">
                  <a:pos x="connsiteX1" y="connsiteY1"/>
                </a:cxn>
                <a:cxn ang="0">
                  <a:pos x="connsiteX2" y="connsiteY2"/>
                </a:cxn>
                <a:cxn ang="0">
                  <a:pos x="connsiteX3" y="connsiteY3"/>
                </a:cxn>
              </a:cxnLst>
              <a:rect l="l" t="t" r="r" b="b"/>
              <a:pathLst>
                <a:path w="58483" h="222122">
                  <a:moveTo>
                    <a:pt x="0" y="0"/>
                  </a:moveTo>
                  <a:lnTo>
                    <a:pt x="58484" y="0"/>
                  </a:lnTo>
                  <a:lnTo>
                    <a:pt x="58484" y="222123"/>
                  </a:lnTo>
                  <a:lnTo>
                    <a:pt x="0" y="222123"/>
                  </a:lnTo>
                  <a:close/>
                </a:path>
              </a:pathLst>
            </a:custGeom>
            <a:grpFill/>
            <a:ln w="9525" cap="flat">
              <a:noFill/>
              <a:prstDash val="solid"/>
              <a:miter/>
            </a:ln>
          </p:spPr>
          <p:txBody>
            <a:bodyPr rtlCol="0" anchor="ctr"/>
            <a:lstStyle/>
            <a:p>
              <a:endParaRPr lang="en-IN"/>
            </a:p>
          </p:txBody>
        </p:sp>
        <p:sp>
          <p:nvSpPr>
            <p:cNvPr id="158" name="Freeform: Shape 157">
              <a:extLst>
                <a:ext uri="{FF2B5EF4-FFF2-40B4-BE49-F238E27FC236}">
                  <a16:creationId xmlns:a16="http://schemas.microsoft.com/office/drawing/2014/main" xmlns="" id="{59F09260-A58D-62AA-CFE6-A65BDEAE03DE}"/>
                </a:ext>
              </a:extLst>
            </p:cNvPr>
            <p:cNvSpPr/>
            <p:nvPr/>
          </p:nvSpPr>
          <p:spPr>
            <a:xfrm>
              <a:off x="6222396" y="4798123"/>
              <a:ext cx="58483" cy="251936"/>
            </a:xfrm>
            <a:custGeom>
              <a:avLst/>
              <a:gdLst>
                <a:gd name="connsiteX0" fmla="*/ 0 w 58483"/>
                <a:gd name="connsiteY0" fmla="*/ 0 h 251936"/>
                <a:gd name="connsiteX1" fmla="*/ 58484 w 58483"/>
                <a:gd name="connsiteY1" fmla="*/ 0 h 251936"/>
                <a:gd name="connsiteX2" fmla="*/ 58484 w 58483"/>
                <a:gd name="connsiteY2" fmla="*/ 251936 h 251936"/>
                <a:gd name="connsiteX3" fmla="*/ 0 w 58483"/>
                <a:gd name="connsiteY3" fmla="*/ 251936 h 251936"/>
              </a:gdLst>
              <a:ahLst/>
              <a:cxnLst>
                <a:cxn ang="0">
                  <a:pos x="connsiteX0" y="connsiteY0"/>
                </a:cxn>
                <a:cxn ang="0">
                  <a:pos x="connsiteX1" y="connsiteY1"/>
                </a:cxn>
                <a:cxn ang="0">
                  <a:pos x="connsiteX2" y="connsiteY2"/>
                </a:cxn>
                <a:cxn ang="0">
                  <a:pos x="connsiteX3" y="connsiteY3"/>
                </a:cxn>
              </a:cxnLst>
              <a:rect l="l" t="t" r="r" b="b"/>
              <a:pathLst>
                <a:path w="58483" h="251936">
                  <a:moveTo>
                    <a:pt x="0" y="0"/>
                  </a:moveTo>
                  <a:lnTo>
                    <a:pt x="58484" y="0"/>
                  </a:lnTo>
                  <a:lnTo>
                    <a:pt x="58484" y="251936"/>
                  </a:lnTo>
                  <a:lnTo>
                    <a:pt x="0" y="251936"/>
                  </a:lnTo>
                  <a:close/>
                </a:path>
              </a:pathLst>
            </a:custGeom>
            <a:grpFill/>
            <a:ln w="9525" cap="flat">
              <a:noFill/>
              <a:prstDash val="solid"/>
              <a:miter/>
            </a:ln>
          </p:spPr>
          <p:txBody>
            <a:bodyPr rtlCol="0" anchor="ctr"/>
            <a:lstStyle/>
            <a:p>
              <a:endParaRPr lang="en-IN"/>
            </a:p>
          </p:txBody>
        </p:sp>
        <p:sp>
          <p:nvSpPr>
            <p:cNvPr id="159" name="Freeform: Shape 158">
              <a:extLst>
                <a:ext uri="{FF2B5EF4-FFF2-40B4-BE49-F238E27FC236}">
                  <a16:creationId xmlns:a16="http://schemas.microsoft.com/office/drawing/2014/main" xmlns="" id="{B1B49FF1-A0C5-5ED5-EA73-56A6F34CF982}"/>
                </a:ext>
              </a:extLst>
            </p:cNvPr>
            <p:cNvSpPr/>
            <p:nvPr/>
          </p:nvSpPr>
          <p:spPr>
            <a:xfrm>
              <a:off x="4464939" y="5306758"/>
              <a:ext cx="65436" cy="213931"/>
            </a:xfrm>
            <a:custGeom>
              <a:avLst/>
              <a:gdLst>
                <a:gd name="connsiteX0" fmla="*/ 65437 w 65436"/>
                <a:gd name="connsiteY0" fmla="*/ 21146 h 213931"/>
                <a:gd name="connsiteX1" fmla="*/ 58388 w 65436"/>
                <a:gd name="connsiteY1" fmla="*/ 184690 h 213931"/>
                <a:gd name="connsiteX2" fmla="*/ 25717 w 65436"/>
                <a:gd name="connsiteY2" fmla="*/ 213932 h 213931"/>
                <a:gd name="connsiteX3" fmla="*/ 0 w 65436"/>
                <a:gd name="connsiteY3" fmla="*/ 182118 h 213931"/>
                <a:gd name="connsiteX4" fmla="*/ 5810 w 65436"/>
                <a:gd name="connsiteY4" fmla="*/ 45434 h 213931"/>
                <a:gd name="connsiteX5" fmla="*/ 32671 w 65436"/>
                <a:gd name="connsiteY5" fmla="*/ 0 h 213931"/>
                <a:gd name="connsiteX6" fmla="*/ 65437 w 65436"/>
                <a:gd name="connsiteY6" fmla="*/ 21146 h 21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36" h="213931">
                  <a:moveTo>
                    <a:pt x="65437" y="21146"/>
                  </a:moveTo>
                  <a:lnTo>
                    <a:pt x="58388" y="184690"/>
                  </a:lnTo>
                  <a:lnTo>
                    <a:pt x="25717" y="213932"/>
                  </a:lnTo>
                  <a:lnTo>
                    <a:pt x="0" y="182118"/>
                  </a:lnTo>
                  <a:lnTo>
                    <a:pt x="5810" y="45434"/>
                  </a:lnTo>
                  <a:lnTo>
                    <a:pt x="32671" y="0"/>
                  </a:lnTo>
                  <a:lnTo>
                    <a:pt x="65437" y="21146"/>
                  </a:lnTo>
                  <a:close/>
                </a:path>
              </a:pathLst>
            </a:custGeom>
            <a:grpFill/>
            <a:ln w="9525" cap="flat">
              <a:noFill/>
              <a:prstDash val="solid"/>
              <a:miter/>
            </a:ln>
          </p:spPr>
          <p:txBody>
            <a:bodyPr rtlCol="0" anchor="ctr"/>
            <a:lstStyle/>
            <a:p>
              <a:endParaRPr lang="en-IN"/>
            </a:p>
          </p:txBody>
        </p:sp>
      </p:grpSp>
      <p:grpSp>
        <p:nvGrpSpPr>
          <p:cNvPr id="178" name="Group 177">
            <a:extLst>
              <a:ext uri="{FF2B5EF4-FFF2-40B4-BE49-F238E27FC236}">
                <a16:creationId xmlns:a16="http://schemas.microsoft.com/office/drawing/2014/main" xmlns="" id="{28DCAE25-995C-87DE-AC88-79CBFFC1B394}"/>
              </a:ext>
            </a:extLst>
          </p:cNvPr>
          <p:cNvGrpSpPr/>
          <p:nvPr/>
        </p:nvGrpSpPr>
        <p:grpSpPr>
          <a:xfrm>
            <a:off x="6499206" y="1670368"/>
            <a:ext cx="2016601" cy="1995773"/>
            <a:chOff x="6552979" y="1690973"/>
            <a:chExt cx="2016601" cy="1995773"/>
          </a:xfrm>
        </p:grpSpPr>
        <p:sp>
          <p:nvSpPr>
            <p:cNvPr id="164" name="Freeform: Shape 163">
              <a:extLst>
                <a:ext uri="{FF2B5EF4-FFF2-40B4-BE49-F238E27FC236}">
                  <a16:creationId xmlns:a16="http://schemas.microsoft.com/office/drawing/2014/main" xmlns="" id="{2C81B963-5DC4-8FC8-926B-98413ABF3E45}"/>
                </a:ext>
              </a:extLst>
            </p:cNvPr>
            <p:cNvSpPr/>
            <p:nvPr/>
          </p:nvSpPr>
          <p:spPr>
            <a:xfrm>
              <a:off x="6552979" y="1690973"/>
              <a:ext cx="1561403" cy="1995773"/>
            </a:xfrm>
            <a:custGeom>
              <a:avLst/>
              <a:gdLst>
                <a:gd name="connsiteX0" fmla="*/ 1433005 w 1561403"/>
                <a:gd name="connsiteY0" fmla="*/ 1517587 h 1995773"/>
                <a:gd name="connsiteX1" fmla="*/ 1177544 w 1561403"/>
                <a:gd name="connsiteY1" fmla="*/ 1339851 h 1995773"/>
                <a:gd name="connsiteX2" fmla="*/ 1136586 w 1561403"/>
                <a:gd name="connsiteY2" fmla="*/ 1320801 h 1995773"/>
                <a:gd name="connsiteX3" fmla="*/ 975900 w 1561403"/>
                <a:gd name="connsiteY3" fmla="*/ 1234504 h 1995773"/>
                <a:gd name="connsiteX4" fmla="*/ 975900 w 1561403"/>
                <a:gd name="connsiteY4" fmla="*/ 1155161 h 1995773"/>
                <a:gd name="connsiteX5" fmla="*/ 1244314 w 1561403"/>
                <a:gd name="connsiteY5" fmla="*/ 825310 h 1995773"/>
                <a:gd name="connsiteX6" fmla="*/ 1244314 w 1561403"/>
                <a:gd name="connsiteY6" fmla="*/ 824834 h 1995773"/>
                <a:gd name="connsiteX7" fmla="*/ 1250125 w 1561403"/>
                <a:gd name="connsiteY7" fmla="*/ 794259 h 1995773"/>
                <a:gd name="connsiteX8" fmla="*/ 1375740 w 1561403"/>
                <a:gd name="connsiteY8" fmla="*/ 583412 h 1995773"/>
                <a:gd name="connsiteX9" fmla="*/ 1255554 w 1561403"/>
                <a:gd name="connsiteY9" fmla="*/ 459265 h 1995773"/>
                <a:gd name="connsiteX10" fmla="*/ 1255554 w 1561403"/>
                <a:gd name="connsiteY10" fmla="*/ 298387 h 1995773"/>
                <a:gd name="connsiteX11" fmla="*/ 956945 w 1561403"/>
                <a:gd name="connsiteY11" fmla="*/ -31 h 1995773"/>
                <a:gd name="connsiteX12" fmla="*/ 604520 w 1561403"/>
                <a:gd name="connsiteY12" fmla="*/ -31 h 1995773"/>
                <a:gd name="connsiteX13" fmla="*/ 305816 w 1561403"/>
                <a:gd name="connsiteY13" fmla="*/ 298673 h 1995773"/>
                <a:gd name="connsiteX14" fmla="*/ 305816 w 1561403"/>
                <a:gd name="connsiteY14" fmla="*/ 458979 h 1995773"/>
                <a:gd name="connsiteX15" fmla="*/ 187296 w 1561403"/>
                <a:gd name="connsiteY15" fmla="*/ 674053 h 1995773"/>
                <a:gd name="connsiteX16" fmla="*/ 311341 w 1561403"/>
                <a:gd name="connsiteY16" fmla="*/ 794068 h 1995773"/>
                <a:gd name="connsiteX17" fmla="*/ 585565 w 1561403"/>
                <a:gd name="connsiteY17" fmla="*/ 1154875 h 1995773"/>
                <a:gd name="connsiteX18" fmla="*/ 585565 w 1561403"/>
                <a:gd name="connsiteY18" fmla="*/ 1234219 h 1995773"/>
                <a:gd name="connsiteX19" fmla="*/ 424117 w 1561403"/>
                <a:gd name="connsiteY19" fmla="*/ 1320515 h 1995773"/>
                <a:gd name="connsiteX20" fmla="*/ 383350 w 1561403"/>
                <a:gd name="connsiteY20" fmla="*/ 1339565 h 1995773"/>
                <a:gd name="connsiteX21" fmla="*/ 127889 w 1561403"/>
                <a:gd name="connsiteY21" fmla="*/ 1517302 h 1995773"/>
                <a:gd name="connsiteX22" fmla="*/ -127 w 1561403"/>
                <a:gd name="connsiteY22" fmla="*/ 1965739 h 1995773"/>
                <a:gd name="connsiteX23" fmla="*/ 24638 w 1561403"/>
                <a:gd name="connsiteY23" fmla="*/ 1995742 h 1995773"/>
                <a:gd name="connsiteX24" fmla="*/ 27210 w 1561403"/>
                <a:gd name="connsiteY24" fmla="*/ 1995742 h 1995773"/>
                <a:gd name="connsiteX25" fmla="*/ 1533589 w 1561403"/>
                <a:gd name="connsiteY25" fmla="*/ 1995742 h 1995773"/>
                <a:gd name="connsiteX26" fmla="*/ 1561116 w 1561403"/>
                <a:gd name="connsiteY26" fmla="*/ 1968215 h 1995773"/>
                <a:gd name="connsiteX27" fmla="*/ 1561116 w 1561403"/>
                <a:gd name="connsiteY27" fmla="*/ 1965643 h 1995773"/>
                <a:gd name="connsiteX28" fmla="*/ 1433005 w 1561403"/>
                <a:gd name="connsiteY28" fmla="*/ 1517587 h 199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61403" h="1995773">
                  <a:moveTo>
                    <a:pt x="1433005" y="1517587"/>
                  </a:moveTo>
                  <a:cubicBezTo>
                    <a:pt x="1367949" y="1429481"/>
                    <a:pt x="1283938" y="1389952"/>
                    <a:pt x="1177544" y="1339851"/>
                  </a:cubicBezTo>
                  <a:lnTo>
                    <a:pt x="1136586" y="1320801"/>
                  </a:lnTo>
                  <a:cubicBezTo>
                    <a:pt x="1081532" y="1294912"/>
                    <a:pt x="1027887" y="1266099"/>
                    <a:pt x="975900" y="1234504"/>
                  </a:cubicBezTo>
                  <a:lnTo>
                    <a:pt x="975900" y="1155161"/>
                  </a:lnTo>
                  <a:cubicBezTo>
                    <a:pt x="1112126" y="1093363"/>
                    <a:pt x="1211491" y="971252"/>
                    <a:pt x="1244314" y="825310"/>
                  </a:cubicBezTo>
                  <a:cubicBezTo>
                    <a:pt x="1244314" y="825310"/>
                    <a:pt x="1244314" y="825310"/>
                    <a:pt x="1244314" y="824834"/>
                  </a:cubicBezTo>
                  <a:cubicBezTo>
                    <a:pt x="1246600" y="814738"/>
                    <a:pt x="1248505" y="804546"/>
                    <a:pt x="1250125" y="794259"/>
                  </a:cubicBezTo>
                  <a:cubicBezTo>
                    <a:pt x="1343041" y="770723"/>
                    <a:pt x="1399277" y="676320"/>
                    <a:pt x="1375740" y="583412"/>
                  </a:cubicBezTo>
                  <a:cubicBezTo>
                    <a:pt x="1360595" y="523609"/>
                    <a:pt x="1314837" y="476344"/>
                    <a:pt x="1255554" y="459265"/>
                  </a:cubicBezTo>
                  <a:lnTo>
                    <a:pt x="1255554" y="298387"/>
                  </a:lnTo>
                  <a:cubicBezTo>
                    <a:pt x="1255239" y="133631"/>
                    <a:pt x="1121699" y="179"/>
                    <a:pt x="956945" y="-31"/>
                  </a:cubicBezTo>
                  <a:lnTo>
                    <a:pt x="604520" y="-31"/>
                  </a:lnTo>
                  <a:cubicBezTo>
                    <a:pt x="439633" y="179"/>
                    <a:pt x="306025" y="133791"/>
                    <a:pt x="305816" y="298673"/>
                  </a:cubicBezTo>
                  <a:lnTo>
                    <a:pt x="305816" y="458979"/>
                  </a:lnTo>
                  <a:cubicBezTo>
                    <a:pt x="213700" y="485642"/>
                    <a:pt x="160636" y="581933"/>
                    <a:pt x="187296" y="674053"/>
                  </a:cubicBezTo>
                  <a:cubicBezTo>
                    <a:pt x="204432" y="733232"/>
                    <a:pt x="251628" y="778895"/>
                    <a:pt x="311341" y="794068"/>
                  </a:cubicBezTo>
                  <a:cubicBezTo>
                    <a:pt x="336001" y="952907"/>
                    <a:pt x="439128" y="1088591"/>
                    <a:pt x="585565" y="1154875"/>
                  </a:cubicBezTo>
                  <a:lnTo>
                    <a:pt x="585565" y="1234219"/>
                  </a:lnTo>
                  <a:cubicBezTo>
                    <a:pt x="533359" y="1265899"/>
                    <a:pt x="479457" y="1294702"/>
                    <a:pt x="424117" y="1320515"/>
                  </a:cubicBezTo>
                  <a:lnTo>
                    <a:pt x="383350" y="1339565"/>
                  </a:lnTo>
                  <a:cubicBezTo>
                    <a:pt x="276955" y="1389667"/>
                    <a:pt x="192850" y="1429195"/>
                    <a:pt x="127889" y="1517302"/>
                  </a:cubicBezTo>
                  <a:cubicBezTo>
                    <a:pt x="60071" y="1609218"/>
                    <a:pt x="20542" y="1747521"/>
                    <a:pt x="-127" y="1965739"/>
                  </a:cubicBezTo>
                  <a:cubicBezTo>
                    <a:pt x="-1565" y="1980855"/>
                    <a:pt x="9522" y="1994285"/>
                    <a:pt x="24638" y="1995742"/>
                  </a:cubicBezTo>
                  <a:lnTo>
                    <a:pt x="27210" y="1995742"/>
                  </a:lnTo>
                  <a:lnTo>
                    <a:pt x="1533589" y="1995742"/>
                  </a:lnTo>
                  <a:cubicBezTo>
                    <a:pt x="1548771" y="1995695"/>
                    <a:pt x="1561068" y="1983398"/>
                    <a:pt x="1561116" y="1968215"/>
                  </a:cubicBezTo>
                  <a:cubicBezTo>
                    <a:pt x="1561163" y="1967358"/>
                    <a:pt x="1561163" y="1966501"/>
                    <a:pt x="1561116" y="1965643"/>
                  </a:cubicBezTo>
                  <a:cubicBezTo>
                    <a:pt x="1540351" y="1747902"/>
                    <a:pt x="1500442" y="1609694"/>
                    <a:pt x="1433005" y="1517587"/>
                  </a:cubicBezTo>
                  <a:close/>
                </a:path>
              </a:pathLst>
            </a:custGeom>
            <a:solidFill>
              <a:srgbClr val="CC5500"/>
            </a:solidFill>
            <a:ln w="9525" cap="flat">
              <a:noFill/>
              <a:prstDash val="solid"/>
              <a:miter/>
            </a:ln>
          </p:spPr>
          <p:txBody>
            <a:bodyPr rtlCol="0" anchor="ctr"/>
            <a:lstStyle/>
            <a:p>
              <a:endParaRPr lang="en-IN"/>
            </a:p>
          </p:txBody>
        </p:sp>
        <p:sp>
          <p:nvSpPr>
            <p:cNvPr id="165" name="Freeform: Shape 164">
              <a:extLst>
                <a:ext uri="{FF2B5EF4-FFF2-40B4-BE49-F238E27FC236}">
                  <a16:creationId xmlns:a16="http://schemas.microsoft.com/office/drawing/2014/main" xmlns="" id="{D8CF09EA-C5BB-07AF-E4E1-3D8B1BE6B17C}"/>
                </a:ext>
              </a:extLst>
            </p:cNvPr>
            <p:cNvSpPr/>
            <p:nvPr/>
          </p:nvSpPr>
          <p:spPr>
            <a:xfrm>
              <a:off x="7808690" y="2208371"/>
              <a:ext cx="70734" cy="216979"/>
            </a:xfrm>
            <a:custGeom>
              <a:avLst/>
              <a:gdLst>
                <a:gd name="connsiteX0" fmla="*/ -62 w 70734"/>
                <a:gd name="connsiteY0" fmla="*/ 204376 h 216979"/>
                <a:gd name="connsiteX1" fmla="*/ -62 w 70734"/>
                <a:gd name="connsiteY1" fmla="*/ -31 h 216979"/>
                <a:gd name="connsiteX2" fmla="*/ 10415 w 70734"/>
                <a:gd name="connsiteY2" fmla="*/ 5208 h 216979"/>
                <a:gd name="connsiteX3" fmla="*/ 54964 w 70734"/>
                <a:gd name="connsiteY3" fmla="*/ 167028 h 216979"/>
                <a:gd name="connsiteX4" fmla="*/ -252 w 70734"/>
                <a:gd name="connsiteY4" fmla="*/ 216949 h 216979"/>
                <a:gd name="connsiteX5" fmla="*/ -252 w 70734"/>
                <a:gd name="connsiteY5" fmla="*/ 204376 h 21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734" h="216979">
                  <a:moveTo>
                    <a:pt x="-62" y="204376"/>
                  </a:moveTo>
                  <a:lnTo>
                    <a:pt x="-62" y="-31"/>
                  </a:lnTo>
                  <a:cubicBezTo>
                    <a:pt x="3462" y="1588"/>
                    <a:pt x="6987" y="3303"/>
                    <a:pt x="10415" y="5208"/>
                  </a:cubicBezTo>
                  <a:cubicBezTo>
                    <a:pt x="67404" y="37592"/>
                    <a:pt x="87349" y="110041"/>
                    <a:pt x="54964" y="167028"/>
                  </a:cubicBezTo>
                  <a:cubicBezTo>
                    <a:pt x="42391" y="189164"/>
                    <a:pt x="23027" y="206662"/>
                    <a:pt x="-252" y="216949"/>
                  </a:cubicBezTo>
                  <a:cubicBezTo>
                    <a:pt x="-252" y="212758"/>
                    <a:pt x="-252" y="208567"/>
                    <a:pt x="-252" y="204376"/>
                  </a:cubicBezTo>
                  <a:close/>
                </a:path>
              </a:pathLst>
            </a:custGeom>
            <a:solidFill>
              <a:srgbClr val="F9A983"/>
            </a:solidFill>
            <a:ln w="9525" cap="flat">
              <a:noFill/>
              <a:prstDash val="solid"/>
              <a:miter/>
            </a:ln>
          </p:spPr>
          <p:txBody>
            <a:bodyPr rtlCol="0" anchor="ctr"/>
            <a:lstStyle/>
            <a:p>
              <a:endParaRPr lang="en-IN"/>
            </a:p>
          </p:txBody>
        </p:sp>
        <p:sp>
          <p:nvSpPr>
            <p:cNvPr id="166" name="Freeform: Shape 165">
              <a:extLst>
                <a:ext uri="{FF2B5EF4-FFF2-40B4-BE49-F238E27FC236}">
                  <a16:creationId xmlns:a16="http://schemas.microsoft.com/office/drawing/2014/main" xmlns="" id="{541FA9D1-D964-DACC-BDB9-E56728B53EE0}"/>
                </a:ext>
              </a:extLst>
            </p:cNvPr>
            <p:cNvSpPr/>
            <p:nvPr/>
          </p:nvSpPr>
          <p:spPr>
            <a:xfrm>
              <a:off x="6788322" y="2208371"/>
              <a:ext cx="70344" cy="216789"/>
            </a:xfrm>
            <a:custGeom>
              <a:avLst/>
              <a:gdLst>
                <a:gd name="connsiteX0" fmla="*/ 59614 w 70344"/>
                <a:gd name="connsiteY0" fmla="*/ 211424 h 216789"/>
                <a:gd name="connsiteX1" fmla="*/ 15380 w 70344"/>
                <a:gd name="connsiteY1" fmla="*/ 49518 h 216789"/>
                <a:gd name="connsiteX2" fmla="*/ 70092 w 70344"/>
                <a:gd name="connsiteY2" fmla="*/ -31 h 216789"/>
                <a:gd name="connsiteX3" fmla="*/ 70092 w 70344"/>
                <a:gd name="connsiteY3" fmla="*/ 204376 h 216789"/>
                <a:gd name="connsiteX4" fmla="*/ 70092 w 70344"/>
                <a:gd name="connsiteY4" fmla="*/ 216758 h 216789"/>
                <a:gd name="connsiteX5" fmla="*/ 59424 w 70344"/>
                <a:gd name="connsiteY5" fmla="*/ 211424 h 21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344" h="216789">
                  <a:moveTo>
                    <a:pt x="59614" y="211424"/>
                  </a:moveTo>
                  <a:cubicBezTo>
                    <a:pt x="2693" y="178934"/>
                    <a:pt x="-17119" y="106442"/>
                    <a:pt x="15380" y="49518"/>
                  </a:cubicBezTo>
                  <a:cubicBezTo>
                    <a:pt x="27887" y="27606"/>
                    <a:pt x="47051" y="10249"/>
                    <a:pt x="70092" y="-31"/>
                  </a:cubicBezTo>
                  <a:lnTo>
                    <a:pt x="70092" y="204376"/>
                  </a:lnTo>
                  <a:cubicBezTo>
                    <a:pt x="70092" y="208471"/>
                    <a:pt x="70092" y="212662"/>
                    <a:pt x="70092" y="216758"/>
                  </a:cubicBezTo>
                  <a:cubicBezTo>
                    <a:pt x="66434" y="215196"/>
                    <a:pt x="62872" y="213415"/>
                    <a:pt x="59424" y="211424"/>
                  </a:cubicBezTo>
                  <a:close/>
                </a:path>
              </a:pathLst>
            </a:custGeom>
            <a:solidFill>
              <a:srgbClr val="F9A983"/>
            </a:solidFill>
            <a:ln w="9525" cap="flat">
              <a:noFill/>
              <a:prstDash val="solid"/>
              <a:miter/>
            </a:ln>
          </p:spPr>
          <p:txBody>
            <a:bodyPr rtlCol="0" anchor="ctr"/>
            <a:lstStyle/>
            <a:p>
              <a:endParaRPr lang="en-IN"/>
            </a:p>
          </p:txBody>
        </p:sp>
        <p:sp>
          <p:nvSpPr>
            <p:cNvPr id="167" name="Freeform: Shape 166">
              <a:extLst>
                <a:ext uri="{FF2B5EF4-FFF2-40B4-BE49-F238E27FC236}">
                  <a16:creationId xmlns:a16="http://schemas.microsoft.com/office/drawing/2014/main" xmlns="" id="{3EC0D8BA-B0A9-87B9-0B3F-5B482B09C54A}"/>
                </a:ext>
              </a:extLst>
            </p:cNvPr>
            <p:cNvSpPr/>
            <p:nvPr/>
          </p:nvSpPr>
          <p:spPr>
            <a:xfrm>
              <a:off x="6913340" y="1745647"/>
              <a:ext cx="840105" cy="348614"/>
            </a:xfrm>
            <a:custGeom>
              <a:avLst/>
              <a:gdLst>
                <a:gd name="connsiteX0" fmla="*/ 129 w 840105"/>
                <a:gd name="connsiteY0" fmla="*/ 243714 h 348614"/>
                <a:gd name="connsiteX1" fmla="*/ 243778 w 840105"/>
                <a:gd name="connsiteY1" fmla="*/ -31 h 348614"/>
                <a:gd name="connsiteX2" fmla="*/ 596203 w 840105"/>
                <a:gd name="connsiteY2" fmla="*/ -31 h 348614"/>
                <a:gd name="connsiteX3" fmla="*/ 839853 w 840105"/>
                <a:gd name="connsiteY3" fmla="*/ 243809 h 348614"/>
                <a:gd name="connsiteX4" fmla="*/ 839853 w 840105"/>
                <a:gd name="connsiteY4" fmla="*/ 348584 h 348614"/>
                <a:gd name="connsiteX5" fmla="*/ -252 w 840105"/>
                <a:gd name="connsiteY5" fmla="*/ 348584 h 34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105" h="348614">
                  <a:moveTo>
                    <a:pt x="129" y="243714"/>
                  </a:moveTo>
                  <a:cubicBezTo>
                    <a:pt x="233" y="109178"/>
                    <a:pt x="109247" y="126"/>
                    <a:pt x="243778" y="-31"/>
                  </a:cubicBezTo>
                  <a:lnTo>
                    <a:pt x="596203" y="-31"/>
                  </a:lnTo>
                  <a:cubicBezTo>
                    <a:pt x="730772" y="126"/>
                    <a:pt x="839795" y="109236"/>
                    <a:pt x="839853" y="243809"/>
                  </a:cubicBezTo>
                  <a:lnTo>
                    <a:pt x="839853" y="348584"/>
                  </a:lnTo>
                  <a:lnTo>
                    <a:pt x="-252" y="348584"/>
                  </a:lnTo>
                  <a:close/>
                </a:path>
              </a:pathLst>
            </a:custGeom>
            <a:solidFill>
              <a:srgbClr val="CC5500"/>
            </a:solidFill>
            <a:ln w="9525" cap="flat">
              <a:noFill/>
              <a:prstDash val="solid"/>
              <a:miter/>
            </a:ln>
          </p:spPr>
          <p:txBody>
            <a:bodyPr rtlCol="0" anchor="ctr"/>
            <a:lstStyle/>
            <a:p>
              <a:endParaRPr lang="en-IN" dirty="0"/>
            </a:p>
          </p:txBody>
        </p:sp>
        <p:sp>
          <p:nvSpPr>
            <p:cNvPr id="168" name="Freeform: Shape 167">
              <a:extLst>
                <a:ext uri="{FF2B5EF4-FFF2-40B4-BE49-F238E27FC236}">
                  <a16:creationId xmlns:a16="http://schemas.microsoft.com/office/drawing/2014/main" xmlns="" id="{8488AC9C-860F-78A6-1398-EEE52AA54FD2}"/>
                </a:ext>
              </a:extLst>
            </p:cNvPr>
            <p:cNvSpPr/>
            <p:nvPr/>
          </p:nvSpPr>
          <p:spPr>
            <a:xfrm>
              <a:off x="6913721" y="2149602"/>
              <a:ext cx="840104" cy="329088"/>
            </a:xfrm>
            <a:custGeom>
              <a:avLst/>
              <a:gdLst>
                <a:gd name="connsiteX0" fmla="*/ -252 w 840104"/>
                <a:gd name="connsiteY0" fmla="*/ 263145 h 329088"/>
                <a:gd name="connsiteX1" fmla="*/ -252 w 840104"/>
                <a:gd name="connsiteY1" fmla="*/ -31 h 329088"/>
                <a:gd name="connsiteX2" fmla="*/ 839852 w 840104"/>
                <a:gd name="connsiteY2" fmla="*/ -31 h 329088"/>
                <a:gd name="connsiteX3" fmla="*/ 839852 w 840104"/>
                <a:gd name="connsiteY3" fmla="*/ 263145 h 329088"/>
                <a:gd name="connsiteX4" fmla="*/ 834709 w 840104"/>
                <a:gd name="connsiteY4" fmla="*/ 329058 h 329088"/>
                <a:gd name="connsiteX5" fmla="*/ 432182 w 840104"/>
                <a:gd name="connsiteY5" fmla="*/ 183040 h 329088"/>
                <a:gd name="connsiteX6" fmla="*/ 407513 w 840104"/>
                <a:gd name="connsiteY6" fmla="*/ 183040 h 329088"/>
                <a:gd name="connsiteX7" fmla="*/ 4891 w 840104"/>
                <a:gd name="connsiteY7" fmla="*/ 329058 h 329088"/>
                <a:gd name="connsiteX8" fmla="*/ -252 w 840104"/>
                <a:gd name="connsiteY8" fmla="*/ 263145 h 32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0104" h="329088">
                  <a:moveTo>
                    <a:pt x="-252" y="263145"/>
                  </a:moveTo>
                  <a:lnTo>
                    <a:pt x="-252" y="-31"/>
                  </a:lnTo>
                  <a:lnTo>
                    <a:pt x="839852" y="-31"/>
                  </a:lnTo>
                  <a:lnTo>
                    <a:pt x="839852" y="263145"/>
                  </a:lnTo>
                  <a:cubicBezTo>
                    <a:pt x="839852" y="285214"/>
                    <a:pt x="838128" y="307255"/>
                    <a:pt x="834709" y="329058"/>
                  </a:cubicBezTo>
                  <a:cubicBezTo>
                    <a:pt x="689834" y="305436"/>
                    <a:pt x="550483" y="242380"/>
                    <a:pt x="432182" y="183040"/>
                  </a:cubicBezTo>
                  <a:cubicBezTo>
                    <a:pt x="424420" y="179133"/>
                    <a:pt x="415276" y="179133"/>
                    <a:pt x="407513" y="183040"/>
                  </a:cubicBezTo>
                  <a:cubicBezTo>
                    <a:pt x="289117" y="242380"/>
                    <a:pt x="149671" y="305436"/>
                    <a:pt x="4891" y="329058"/>
                  </a:cubicBezTo>
                  <a:cubicBezTo>
                    <a:pt x="1472" y="307255"/>
                    <a:pt x="-252" y="285214"/>
                    <a:pt x="-252" y="263145"/>
                  </a:cubicBezTo>
                  <a:close/>
                </a:path>
              </a:pathLst>
            </a:custGeom>
            <a:solidFill>
              <a:srgbClr val="F9A983"/>
            </a:solidFill>
            <a:ln w="9525" cap="flat">
              <a:noFill/>
              <a:prstDash val="solid"/>
              <a:miter/>
            </a:ln>
          </p:spPr>
          <p:txBody>
            <a:bodyPr rtlCol="0" anchor="ctr"/>
            <a:lstStyle/>
            <a:p>
              <a:endParaRPr lang="en-IN"/>
            </a:p>
          </p:txBody>
        </p:sp>
        <p:sp>
          <p:nvSpPr>
            <p:cNvPr id="169" name="Freeform: Shape 168">
              <a:extLst>
                <a:ext uri="{FF2B5EF4-FFF2-40B4-BE49-F238E27FC236}">
                  <a16:creationId xmlns:a16="http://schemas.microsoft.com/office/drawing/2014/main" xmlns="" id="{69EE2E0C-8AF3-4716-6EF6-71807DC5888D}"/>
                </a:ext>
              </a:extLst>
            </p:cNvPr>
            <p:cNvSpPr/>
            <p:nvPr/>
          </p:nvSpPr>
          <p:spPr>
            <a:xfrm>
              <a:off x="6931151" y="2388013"/>
              <a:ext cx="805338" cy="444841"/>
            </a:xfrm>
            <a:custGeom>
              <a:avLst/>
              <a:gdLst>
                <a:gd name="connsiteX0" fmla="*/ -252 w 805338"/>
                <a:gd name="connsiteY0" fmla="*/ 144368 h 444841"/>
                <a:gd name="connsiteX1" fmla="*/ 402465 w 805338"/>
                <a:gd name="connsiteY1" fmla="*/ -31 h 444841"/>
                <a:gd name="connsiteX2" fmla="*/ 805086 w 805338"/>
                <a:gd name="connsiteY2" fmla="*/ 144368 h 444841"/>
                <a:gd name="connsiteX3" fmla="*/ 563056 w 805338"/>
                <a:gd name="connsiteY3" fmla="*/ 412878 h 444841"/>
                <a:gd name="connsiteX4" fmla="*/ 556674 w 805338"/>
                <a:gd name="connsiteY4" fmla="*/ 415450 h 444841"/>
                <a:gd name="connsiteX5" fmla="*/ 247969 w 805338"/>
                <a:gd name="connsiteY5" fmla="*/ 415450 h 444841"/>
                <a:gd name="connsiteX6" fmla="*/ 241873 w 805338"/>
                <a:gd name="connsiteY6" fmla="*/ 412878 h 444841"/>
                <a:gd name="connsiteX7" fmla="*/ -252 w 805338"/>
                <a:gd name="connsiteY7" fmla="*/ 144463 h 44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5338" h="444841">
                  <a:moveTo>
                    <a:pt x="-252" y="144368"/>
                  </a:moveTo>
                  <a:cubicBezTo>
                    <a:pt x="145385" y="120079"/>
                    <a:pt x="283878" y="58643"/>
                    <a:pt x="402465" y="-31"/>
                  </a:cubicBezTo>
                  <a:cubicBezTo>
                    <a:pt x="520956" y="58929"/>
                    <a:pt x="659640" y="119984"/>
                    <a:pt x="805086" y="144368"/>
                  </a:cubicBezTo>
                  <a:cubicBezTo>
                    <a:pt x="768739" y="265631"/>
                    <a:pt x="679899" y="364177"/>
                    <a:pt x="563056" y="412878"/>
                  </a:cubicBezTo>
                  <a:cubicBezTo>
                    <a:pt x="560818" y="413440"/>
                    <a:pt x="558674" y="414297"/>
                    <a:pt x="556674" y="415450"/>
                  </a:cubicBezTo>
                  <a:cubicBezTo>
                    <a:pt x="457491" y="454597"/>
                    <a:pt x="347143" y="454597"/>
                    <a:pt x="247969" y="415450"/>
                  </a:cubicBezTo>
                  <a:cubicBezTo>
                    <a:pt x="246064" y="414316"/>
                    <a:pt x="244016" y="413459"/>
                    <a:pt x="241873" y="412878"/>
                  </a:cubicBezTo>
                  <a:cubicBezTo>
                    <a:pt x="124982" y="364262"/>
                    <a:pt x="36105" y="265726"/>
                    <a:pt x="-252" y="144463"/>
                  </a:cubicBezTo>
                  <a:close/>
                </a:path>
              </a:pathLst>
            </a:custGeom>
            <a:solidFill>
              <a:srgbClr val="CC5500"/>
            </a:solidFill>
            <a:ln w="9525" cap="flat">
              <a:noFill/>
              <a:prstDash val="solid"/>
              <a:miter/>
            </a:ln>
          </p:spPr>
          <p:txBody>
            <a:bodyPr rtlCol="0" anchor="ctr"/>
            <a:lstStyle/>
            <a:p>
              <a:endParaRPr lang="en-IN"/>
            </a:p>
          </p:txBody>
        </p:sp>
        <p:sp>
          <p:nvSpPr>
            <p:cNvPr id="170" name="Freeform: Shape 169">
              <a:extLst>
                <a:ext uri="{FF2B5EF4-FFF2-40B4-BE49-F238E27FC236}">
                  <a16:creationId xmlns:a16="http://schemas.microsoft.com/office/drawing/2014/main" xmlns="" id="{7DF60870-505C-57CF-8D11-4B312A4701EF}"/>
                </a:ext>
              </a:extLst>
            </p:cNvPr>
            <p:cNvSpPr/>
            <p:nvPr/>
          </p:nvSpPr>
          <p:spPr>
            <a:xfrm>
              <a:off x="7073074" y="2866739"/>
              <a:ext cx="521398" cy="520541"/>
            </a:xfrm>
            <a:custGeom>
              <a:avLst/>
              <a:gdLst>
                <a:gd name="connsiteX0" fmla="*/ 107285 w 521398"/>
                <a:gd name="connsiteY0" fmla="*/ 97029 h 520541"/>
                <a:gd name="connsiteX1" fmla="*/ 120144 w 521398"/>
                <a:gd name="connsiteY1" fmla="*/ 73788 h 520541"/>
                <a:gd name="connsiteX2" fmla="*/ 120144 w 521398"/>
                <a:gd name="connsiteY2" fmla="*/ -31 h 520541"/>
                <a:gd name="connsiteX3" fmla="*/ 400750 w 521398"/>
                <a:gd name="connsiteY3" fmla="*/ -31 h 520541"/>
                <a:gd name="connsiteX4" fmla="*/ 400750 w 521398"/>
                <a:gd name="connsiteY4" fmla="*/ 73788 h 520541"/>
                <a:gd name="connsiteX5" fmla="*/ 413609 w 521398"/>
                <a:gd name="connsiteY5" fmla="*/ 97029 h 520541"/>
                <a:gd name="connsiteX6" fmla="*/ 521146 w 521398"/>
                <a:gd name="connsiteY6" fmla="*/ 158656 h 520541"/>
                <a:gd name="connsiteX7" fmla="*/ 314644 w 521398"/>
                <a:gd name="connsiteY7" fmla="*/ 488125 h 520541"/>
                <a:gd name="connsiteX8" fmla="*/ 260447 w 521398"/>
                <a:gd name="connsiteY8" fmla="*/ 520510 h 520541"/>
                <a:gd name="connsiteX9" fmla="*/ 260447 w 521398"/>
                <a:gd name="connsiteY9" fmla="*/ 520510 h 520541"/>
                <a:gd name="connsiteX10" fmla="*/ 206345 w 521398"/>
                <a:gd name="connsiteY10" fmla="*/ 488125 h 520541"/>
                <a:gd name="connsiteX11" fmla="*/ -252 w 521398"/>
                <a:gd name="connsiteY11" fmla="*/ 158656 h 520541"/>
                <a:gd name="connsiteX12" fmla="*/ 107285 w 521398"/>
                <a:gd name="connsiteY12" fmla="*/ 97029 h 520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1398" h="520541">
                  <a:moveTo>
                    <a:pt x="107285" y="97029"/>
                  </a:moveTo>
                  <a:cubicBezTo>
                    <a:pt x="115276" y="92000"/>
                    <a:pt x="120124" y="83227"/>
                    <a:pt x="120144" y="73788"/>
                  </a:cubicBezTo>
                  <a:lnTo>
                    <a:pt x="120144" y="-31"/>
                  </a:lnTo>
                  <a:cubicBezTo>
                    <a:pt x="211555" y="28154"/>
                    <a:pt x="309339" y="28154"/>
                    <a:pt x="400750" y="-31"/>
                  </a:cubicBezTo>
                  <a:lnTo>
                    <a:pt x="400750" y="73788"/>
                  </a:lnTo>
                  <a:cubicBezTo>
                    <a:pt x="400769" y="83227"/>
                    <a:pt x="405618" y="92000"/>
                    <a:pt x="413609" y="97029"/>
                  </a:cubicBezTo>
                  <a:cubicBezTo>
                    <a:pt x="446946" y="118079"/>
                    <a:pt x="482094" y="138177"/>
                    <a:pt x="521146" y="158656"/>
                  </a:cubicBezTo>
                  <a:lnTo>
                    <a:pt x="314644" y="488125"/>
                  </a:lnTo>
                  <a:cubicBezTo>
                    <a:pt x="303519" y="507690"/>
                    <a:pt x="282945" y="519977"/>
                    <a:pt x="260447" y="520510"/>
                  </a:cubicBezTo>
                  <a:lnTo>
                    <a:pt x="260447" y="520510"/>
                  </a:lnTo>
                  <a:cubicBezTo>
                    <a:pt x="237977" y="519967"/>
                    <a:pt x="217442" y="507671"/>
                    <a:pt x="206345" y="488125"/>
                  </a:cubicBezTo>
                  <a:lnTo>
                    <a:pt x="-252" y="158656"/>
                  </a:lnTo>
                  <a:cubicBezTo>
                    <a:pt x="38895" y="138177"/>
                    <a:pt x="74043" y="118079"/>
                    <a:pt x="107285" y="97029"/>
                  </a:cubicBezTo>
                  <a:close/>
                </a:path>
              </a:pathLst>
            </a:custGeom>
            <a:solidFill>
              <a:srgbClr val="F9A983"/>
            </a:solidFill>
            <a:ln w="9525" cap="flat">
              <a:noFill/>
              <a:prstDash val="solid"/>
              <a:miter/>
            </a:ln>
          </p:spPr>
          <p:txBody>
            <a:bodyPr rtlCol="0" anchor="ctr"/>
            <a:lstStyle/>
            <a:p>
              <a:endParaRPr lang="en-IN"/>
            </a:p>
          </p:txBody>
        </p:sp>
        <p:sp>
          <p:nvSpPr>
            <p:cNvPr id="171" name="Freeform: Shape 170">
              <a:extLst>
                <a:ext uri="{FF2B5EF4-FFF2-40B4-BE49-F238E27FC236}">
                  <a16:creationId xmlns:a16="http://schemas.microsoft.com/office/drawing/2014/main" xmlns="" id="{7FF6FEE2-9217-F7B2-EE0F-8963C13D8DDD}"/>
                </a:ext>
              </a:extLst>
            </p:cNvPr>
            <p:cNvSpPr/>
            <p:nvPr/>
          </p:nvSpPr>
          <p:spPr>
            <a:xfrm>
              <a:off x="6611207" y="3050762"/>
              <a:ext cx="1445323" cy="581406"/>
            </a:xfrm>
            <a:custGeom>
              <a:avLst/>
              <a:gdLst>
                <a:gd name="connsiteX0" fmla="*/ -252 w 1445323"/>
                <a:gd name="connsiteY0" fmla="*/ 581375 h 581406"/>
                <a:gd name="connsiteX1" fmla="*/ 114048 w 1445323"/>
                <a:gd name="connsiteY1" fmla="*/ 190850 h 581406"/>
                <a:gd name="connsiteX2" fmla="*/ 348648 w 1445323"/>
                <a:gd name="connsiteY2" fmla="*/ 30259 h 581406"/>
                <a:gd name="connsiteX3" fmla="*/ 389796 w 1445323"/>
                <a:gd name="connsiteY3" fmla="*/ 10732 h 581406"/>
                <a:gd name="connsiteX4" fmla="*/ 412085 w 1445323"/>
                <a:gd name="connsiteY4" fmla="*/ -31 h 581406"/>
                <a:gd name="connsiteX5" fmla="*/ 621635 w 1445323"/>
                <a:gd name="connsiteY5" fmla="*/ 333344 h 581406"/>
                <a:gd name="connsiteX6" fmla="*/ 722409 w 1445323"/>
                <a:gd name="connsiteY6" fmla="*/ 391542 h 581406"/>
                <a:gd name="connsiteX7" fmla="*/ 722409 w 1445323"/>
                <a:gd name="connsiteY7" fmla="*/ 391542 h 581406"/>
                <a:gd name="connsiteX8" fmla="*/ 823089 w 1445323"/>
                <a:gd name="connsiteY8" fmla="*/ 333344 h 581406"/>
                <a:gd name="connsiteX9" fmla="*/ 1032639 w 1445323"/>
                <a:gd name="connsiteY9" fmla="*/ -31 h 581406"/>
                <a:gd name="connsiteX10" fmla="*/ 1054927 w 1445323"/>
                <a:gd name="connsiteY10" fmla="*/ 10732 h 581406"/>
                <a:gd name="connsiteX11" fmla="*/ 1096170 w 1445323"/>
                <a:gd name="connsiteY11" fmla="*/ 30259 h 581406"/>
                <a:gd name="connsiteX12" fmla="*/ 1330771 w 1445323"/>
                <a:gd name="connsiteY12" fmla="*/ 190850 h 581406"/>
                <a:gd name="connsiteX13" fmla="*/ 1445071 w 1445323"/>
                <a:gd name="connsiteY13" fmla="*/ 581375 h 58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5323" h="581406">
                  <a:moveTo>
                    <a:pt x="-252" y="581375"/>
                  </a:moveTo>
                  <a:cubicBezTo>
                    <a:pt x="20036" y="390875"/>
                    <a:pt x="55659" y="269812"/>
                    <a:pt x="114048" y="190850"/>
                  </a:cubicBezTo>
                  <a:cubicBezTo>
                    <a:pt x="171198" y="113888"/>
                    <a:pt x="249303" y="76550"/>
                    <a:pt x="348648" y="30259"/>
                  </a:cubicBezTo>
                  <a:lnTo>
                    <a:pt x="389796" y="10732"/>
                  </a:lnTo>
                  <a:lnTo>
                    <a:pt x="412085" y="-31"/>
                  </a:lnTo>
                  <a:lnTo>
                    <a:pt x="621635" y="333344"/>
                  </a:lnTo>
                  <a:cubicBezTo>
                    <a:pt x="642895" y="368872"/>
                    <a:pt x="681014" y="390885"/>
                    <a:pt x="722409" y="391542"/>
                  </a:cubicBezTo>
                  <a:lnTo>
                    <a:pt x="722409" y="391542"/>
                  </a:lnTo>
                  <a:cubicBezTo>
                    <a:pt x="763777" y="390856"/>
                    <a:pt x="801848" y="368844"/>
                    <a:pt x="823089" y="333344"/>
                  </a:cubicBezTo>
                  <a:lnTo>
                    <a:pt x="1032639" y="-31"/>
                  </a:lnTo>
                  <a:lnTo>
                    <a:pt x="1054927" y="10732"/>
                  </a:lnTo>
                  <a:lnTo>
                    <a:pt x="1096170" y="30259"/>
                  </a:lnTo>
                  <a:cubicBezTo>
                    <a:pt x="1195516" y="77026"/>
                    <a:pt x="1274002" y="113983"/>
                    <a:pt x="1330771" y="190850"/>
                  </a:cubicBezTo>
                  <a:cubicBezTo>
                    <a:pt x="1389255" y="270193"/>
                    <a:pt x="1424973" y="391542"/>
                    <a:pt x="1445071" y="581375"/>
                  </a:cubicBezTo>
                  <a:close/>
                </a:path>
              </a:pathLst>
            </a:custGeom>
            <a:solidFill>
              <a:srgbClr val="CC5500"/>
            </a:solidFill>
            <a:ln w="9525" cap="flat">
              <a:noFill/>
              <a:prstDash val="solid"/>
              <a:miter/>
            </a:ln>
          </p:spPr>
          <p:txBody>
            <a:bodyPr rtlCol="0" anchor="ctr"/>
            <a:lstStyle/>
            <a:p>
              <a:endParaRPr lang="en-IN" dirty="0"/>
            </a:p>
          </p:txBody>
        </p:sp>
        <p:sp>
          <p:nvSpPr>
            <p:cNvPr id="172" name="Freeform: Shape 171">
              <a:extLst>
                <a:ext uri="{FF2B5EF4-FFF2-40B4-BE49-F238E27FC236}">
                  <a16:creationId xmlns:a16="http://schemas.microsoft.com/office/drawing/2014/main" xmlns="" id="{8757F953-32D8-D6F5-09C5-5AD4CDDC6C94}"/>
                </a:ext>
              </a:extLst>
            </p:cNvPr>
            <p:cNvSpPr/>
            <p:nvPr/>
          </p:nvSpPr>
          <p:spPr>
            <a:xfrm>
              <a:off x="7565612" y="3228022"/>
              <a:ext cx="336994" cy="337280"/>
            </a:xfrm>
            <a:custGeom>
              <a:avLst/>
              <a:gdLst>
                <a:gd name="connsiteX0" fmla="*/ 309405 w 336994"/>
                <a:gd name="connsiteY0" fmla="*/ 84646 h 337280"/>
                <a:gd name="connsiteX1" fmla="*/ 252255 w 336994"/>
                <a:gd name="connsiteY1" fmla="*/ 84646 h 337280"/>
                <a:gd name="connsiteX2" fmla="*/ 252255 w 336994"/>
                <a:gd name="connsiteY2" fmla="*/ 27496 h 337280"/>
                <a:gd name="connsiteX3" fmla="*/ 224728 w 336994"/>
                <a:gd name="connsiteY3" fmla="*/ -31 h 337280"/>
                <a:gd name="connsiteX4" fmla="*/ 111952 w 336994"/>
                <a:gd name="connsiteY4" fmla="*/ -31 h 337280"/>
                <a:gd name="connsiteX5" fmla="*/ 84425 w 336994"/>
                <a:gd name="connsiteY5" fmla="*/ 27496 h 337280"/>
                <a:gd name="connsiteX6" fmla="*/ 84425 w 336994"/>
                <a:gd name="connsiteY6" fmla="*/ 84646 h 337280"/>
                <a:gd name="connsiteX7" fmla="*/ 27275 w 336994"/>
                <a:gd name="connsiteY7" fmla="*/ 84646 h 337280"/>
                <a:gd name="connsiteX8" fmla="*/ -252 w 336994"/>
                <a:gd name="connsiteY8" fmla="*/ 111983 h 337280"/>
                <a:gd name="connsiteX9" fmla="*/ -252 w 336994"/>
                <a:gd name="connsiteY9" fmla="*/ 112078 h 337280"/>
                <a:gd name="connsiteX10" fmla="*/ -252 w 336994"/>
                <a:gd name="connsiteY10" fmla="*/ 112078 h 337280"/>
                <a:gd name="connsiteX11" fmla="*/ -252 w 336994"/>
                <a:gd name="connsiteY11" fmla="*/ 225045 h 337280"/>
                <a:gd name="connsiteX12" fmla="*/ 27275 w 336994"/>
                <a:gd name="connsiteY12" fmla="*/ 252572 h 337280"/>
                <a:gd name="connsiteX13" fmla="*/ 84425 w 336994"/>
                <a:gd name="connsiteY13" fmla="*/ 252572 h 337280"/>
                <a:gd name="connsiteX14" fmla="*/ 84425 w 336994"/>
                <a:gd name="connsiteY14" fmla="*/ 309722 h 337280"/>
                <a:gd name="connsiteX15" fmla="*/ 111952 w 336994"/>
                <a:gd name="connsiteY15" fmla="*/ 337249 h 337280"/>
                <a:gd name="connsiteX16" fmla="*/ 224537 w 336994"/>
                <a:gd name="connsiteY16" fmla="*/ 337249 h 337280"/>
                <a:gd name="connsiteX17" fmla="*/ 252065 w 336994"/>
                <a:gd name="connsiteY17" fmla="*/ 309722 h 337280"/>
                <a:gd name="connsiteX18" fmla="*/ 252065 w 336994"/>
                <a:gd name="connsiteY18" fmla="*/ 252572 h 337280"/>
                <a:gd name="connsiteX19" fmla="*/ 309215 w 336994"/>
                <a:gd name="connsiteY19" fmla="*/ 252572 h 337280"/>
                <a:gd name="connsiteX20" fmla="*/ 336742 w 336994"/>
                <a:gd name="connsiteY20" fmla="*/ 225045 h 337280"/>
                <a:gd name="connsiteX21" fmla="*/ 336742 w 336994"/>
                <a:gd name="connsiteY21" fmla="*/ 225045 h 337280"/>
                <a:gd name="connsiteX22" fmla="*/ 336742 w 336994"/>
                <a:gd name="connsiteY22" fmla="*/ 112174 h 337280"/>
                <a:gd name="connsiteX23" fmla="*/ 309215 w 336994"/>
                <a:gd name="connsiteY23" fmla="*/ 84646 h 33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6994" h="337280">
                  <a:moveTo>
                    <a:pt x="309405" y="84646"/>
                  </a:moveTo>
                  <a:lnTo>
                    <a:pt x="252255" y="84646"/>
                  </a:lnTo>
                  <a:lnTo>
                    <a:pt x="252255" y="27496"/>
                  </a:lnTo>
                  <a:cubicBezTo>
                    <a:pt x="252255" y="12294"/>
                    <a:pt x="239930" y="-31"/>
                    <a:pt x="224728" y="-31"/>
                  </a:cubicBezTo>
                  <a:lnTo>
                    <a:pt x="111952" y="-31"/>
                  </a:lnTo>
                  <a:cubicBezTo>
                    <a:pt x="96750" y="-31"/>
                    <a:pt x="84425" y="12294"/>
                    <a:pt x="84425" y="27496"/>
                  </a:cubicBezTo>
                  <a:lnTo>
                    <a:pt x="84425" y="84646"/>
                  </a:lnTo>
                  <a:lnTo>
                    <a:pt x="27275" y="84646"/>
                  </a:lnTo>
                  <a:cubicBezTo>
                    <a:pt x="12120" y="84589"/>
                    <a:pt x="-195" y="96829"/>
                    <a:pt x="-252" y="111983"/>
                  </a:cubicBezTo>
                  <a:cubicBezTo>
                    <a:pt x="-252" y="112012"/>
                    <a:pt x="-252" y="112050"/>
                    <a:pt x="-252" y="112078"/>
                  </a:cubicBezTo>
                  <a:lnTo>
                    <a:pt x="-252" y="112078"/>
                  </a:lnTo>
                  <a:lnTo>
                    <a:pt x="-252" y="225045"/>
                  </a:lnTo>
                  <a:cubicBezTo>
                    <a:pt x="-252" y="240247"/>
                    <a:pt x="12073" y="252572"/>
                    <a:pt x="27275" y="252572"/>
                  </a:cubicBezTo>
                  <a:lnTo>
                    <a:pt x="84425" y="252572"/>
                  </a:lnTo>
                  <a:lnTo>
                    <a:pt x="84425" y="309722"/>
                  </a:lnTo>
                  <a:cubicBezTo>
                    <a:pt x="84425" y="324924"/>
                    <a:pt x="96750" y="337249"/>
                    <a:pt x="111952" y="337249"/>
                  </a:cubicBezTo>
                  <a:lnTo>
                    <a:pt x="224537" y="337249"/>
                  </a:lnTo>
                  <a:cubicBezTo>
                    <a:pt x="239739" y="337249"/>
                    <a:pt x="252065" y="324924"/>
                    <a:pt x="252065" y="309722"/>
                  </a:cubicBezTo>
                  <a:lnTo>
                    <a:pt x="252065" y="252572"/>
                  </a:lnTo>
                  <a:lnTo>
                    <a:pt x="309215" y="252572"/>
                  </a:lnTo>
                  <a:cubicBezTo>
                    <a:pt x="324417" y="252572"/>
                    <a:pt x="336742" y="240247"/>
                    <a:pt x="336742" y="225045"/>
                  </a:cubicBezTo>
                  <a:lnTo>
                    <a:pt x="336742" y="225045"/>
                  </a:lnTo>
                  <a:lnTo>
                    <a:pt x="336742" y="112174"/>
                  </a:lnTo>
                  <a:cubicBezTo>
                    <a:pt x="336742" y="96972"/>
                    <a:pt x="324417" y="84646"/>
                    <a:pt x="309215" y="84646"/>
                  </a:cubicBezTo>
                  <a:close/>
                </a:path>
              </a:pathLst>
            </a:custGeom>
            <a:solidFill>
              <a:srgbClr val="FFFFFF"/>
            </a:solidFill>
            <a:ln w="9525" cap="flat">
              <a:noFill/>
              <a:prstDash val="solid"/>
              <a:miter/>
            </a:ln>
          </p:spPr>
          <p:txBody>
            <a:bodyPr rtlCol="0" anchor="ctr"/>
            <a:lstStyle/>
            <a:p>
              <a:endParaRPr lang="en-IN"/>
            </a:p>
          </p:txBody>
        </p:sp>
        <p:sp>
          <p:nvSpPr>
            <p:cNvPr id="173" name="Freeform: Shape 172">
              <a:extLst>
                <a:ext uri="{FF2B5EF4-FFF2-40B4-BE49-F238E27FC236}">
                  <a16:creationId xmlns:a16="http://schemas.microsoft.com/office/drawing/2014/main" xmlns="" id="{218240DE-FBB4-3704-4777-A8B1520DAD04}"/>
                </a:ext>
              </a:extLst>
            </p:cNvPr>
            <p:cNvSpPr/>
            <p:nvPr/>
          </p:nvSpPr>
          <p:spPr>
            <a:xfrm>
              <a:off x="7621238" y="3282791"/>
              <a:ext cx="226504" cy="227171"/>
            </a:xfrm>
            <a:custGeom>
              <a:avLst/>
              <a:gdLst>
                <a:gd name="connsiteX0" fmla="*/ 226252 w 226504"/>
                <a:gd name="connsiteY0" fmla="*/ 142463 h 227171"/>
                <a:gd name="connsiteX1" fmla="*/ 169102 w 226504"/>
                <a:gd name="connsiteY1" fmla="*/ 142463 h 227171"/>
                <a:gd name="connsiteX2" fmla="*/ 141575 w 226504"/>
                <a:gd name="connsiteY2" fmla="*/ 169990 h 227171"/>
                <a:gd name="connsiteX3" fmla="*/ 141575 w 226504"/>
                <a:gd name="connsiteY3" fmla="*/ 169990 h 227171"/>
                <a:gd name="connsiteX4" fmla="*/ 141575 w 226504"/>
                <a:gd name="connsiteY4" fmla="*/ 227140 h 227171"/>
                <a:gd name="connsiteX5" fmla="*/ 84425 w 226504"/>
                <a:gd name="connsiteY5" fmla="*/ 227140 h 227171"/>
                <a:gd name="connsiteX6" fmla="*/ 84425 w 226504"/>
                <a:gd name="connsiteY6" fmla="*/ 169990 h 227171"/>
                <a:gd name="connsiteX7" fmla="*/ 56898 w 226504"/>
                <a:gd name="connsiteY7" fmla="*/ 142463 h 227171"/>
                <a:gd name="connsiteX8" fmla="*/ -252 w 226504"/>
                <a:gd name="connsiteY8" fmla="*/ 142463 h 227171"/>
                <a:gd name="connsiteX9" fmla="*/ -252 w 226504"/>
                <a:gd name="connsiteY9" fmla="*/ 84551 h 227171"/>
                <a:gd name="connsiteX10" fmla="*/ 56898 w 226504"/>
                <a:gd name="connsiteY10" fmla="*/ 84551 h 227171"/>
                <a:gd name="connsiteX11" fmla="*/ 84425 w 226504"/>
                <a:gd name="connsiteY11" fmla="*/ 57119 h 227171"/>
                <a:gd name="connsiteX12" fmla="*/ 84425 w 226504"/>
                <a:gd name="connsiteY12" fmla="*/ 57119 h 227171"/>
                <a:gd name="connsiteX13" fmla="*/ 84425 w 226504"/>
                <a:gd name="connsiteY13" fmla="*/ -31 h 227171"/>
                <a:gd name="connsiteX14" fmla="*/ 141575 w 226504"/>
                <a:gd name="connsiteY14" fmla="*/ -31 h 227171"/>
                <a:gd name="connsiteX15" fmla="*/ 141575 w 226504"/>
                <a:gd name="connsiteY15" fmla="*/ 57119 h 227171"/>
                <a:gd name="connsiteX16" fmla="*/ 169102 w 226504"/>
                <a:gd name="connsiteY16" fmla="*/ 84551 h 227171"/>
                <a:gd name="connsiteX17" fmla="*/ 226252 w 226504"/>
                <a:gd name="connsiteY17" fmla="*/ 84551 h 22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6504" h="227171">
                  <a:moveTo>
                    <a:pt x="226252" y="142463"/>
                  </a:moveTo>
                  <a:lnTo>
                    <a:pt x="169102" y="142463"/>
                  </a:lnTo>
                  <a:cubicBezTo>
                    <a:pt x="153900" y="142463"/>
                    <a:pt x="141575" y="154788"/>
                    <a:pt x="141575" y="169990"/>
                  </a:cubicBezTo>
                  <a:lnTo>
                    <a:pt x="141575" y="169990"/>
                  </a:lnTo>
                  <a:lnTo>
                    <a:pt x="141575" y="227140"/>
                  </a:lnTo>
                  <a:lnTo>
                    <a:pt x="84425" y="227140"/>
                  </a:lnTo>
                  <a:lnTo>
                    <a:pt x="84425" y="169990"/>
                  </a:lnTo>
                  <a:cubicBezTo>
                    <a:pt x="84425" y="154788"/>
                    <a:pt x="72100" y="142463"/>
                    <a:pt x="56898" y="142463"/>
                  </a:cubicBezTo>
                  <a:lnTo>
                    <a:pt x="-252" y="142463"/>
                  </a:lnTo>
                  <a:lnTo>
                    <a:pt x="-252" y="84551"/>
                  </a:lnTo>
                  <a:lnTo>
                    <a:pt x="56898" y="84551"/>
                  </a:lnTo>
                  <a:cubicBezTo>
                    <a:pt x="72061" y="84551"/>
                    <a:pt x="84368" y="72283"/>
                    <a:pt x="84425" y="57119"/>
                  </a:cubicBezTo>
                  <a:lnTo>
                    <a:pt x="84425" y="57119"/>
                  </a:lnTo>
                  <a:lnTo>
                    <a:pt x="84425" y="-31"/>
                  </a:lnTo>
                  <a:lnTo>
                    <a:pt x="141575" y="-31"/>
                  </a:lnTo>
                  <a:lnTo>
                    <a:pt x="141575" y="57119"/>
                  </a:lnTo>
                  <a:cubicBezTo>
                    <a:pt x="141632" y="72283"/>
                    <a:pt x="153938" y="84551"/>
                    <a:pt x="169102" y="84551"/>
                  </a:cubicBezTo>
                  <a:lnTo>
                    <a:pt x="226252" y="84551"/>
                  </a:lnTo>
                  <a:close/>
                </a:path>
              </a:pathLst>
            </a:custGeom>
            <a:solidFill>
              <a:srgbClr val="FFFFFF"/>
            </a:solidFill>
            <a:ln w="9525" cap="flat">
              <a:noFill/>
              <a:prstDash val="solid"/>
              <a:miter/>
            </a:ln>
          </p:spPr>
          <p:txBody>
            <a:bodyPr rtlCol="0" anchor="ctr"/>
            <a:lstStyle/>
            <a:p>
              <a:endParaRPr lang="en-IN"/>
            </a:p>
          </p:txBody>
        </p:sp>
        <p:sp>
          <p:nvSpPr>
            <p:cNvPr id="174" name="Freeform: Shape 173">
              <a:extLst>
                <a:ext uri="{FF2B5EF4-FFF2-40B4-BE49-F238E27FC236}">
                  <a16:creationId xmlns:a16="http://schemas.microsoft.com/office/drawing/2014/main" xmlns="" id="{7FC5BC9D-3321-3E8B-20AE-D3E7C1F2607A}"/>
                </a:ext>
              </a:extLst>
            </p:cNvPr>
            <p:cNvSpPr/>
            <p:nvPr/>
          </p:nvSpPr>
          <p:spPr>
            <a:xfrm>
              <a:off x="7798094" y="2506694"/>
              <a:ext cx="394262" cy="499685"/>
            </a:xfrm>
            <a:custGeom>
              <a:avLst/>
              <a:gdLst>
                <a:gd name="connsiteX0" fmla="*/ 3675 w 394262"/>
                <a:gd name="connsiteY0" fmla="*/ 447930 h 499685"/>
                <a:gd name="connsiteX1" fmla="*/ 13105 w 394262"/>
                <a:gd name="connsiteY1" fmla="*/ 485696 h 499685"/>
                <a:gd name="connsiteX2" fmla="*/ 13677 w 394262"/>
                <a:gd name="connsiteY2" fmla="*/ 486030 h 499685"/>
                <a:gd name="connsiteX3" fmla="*/ 17868 w 394262"/>
                <a:gd name="connsiteY3" fmla="*/ 488030 h 499685"/>
                <a:gd name="connsiteX4" fmla="*/ 85305 w 394262"/>
                <a:gd name="connsiteY4" fmla="*/ 499651 h 499685"/>
                <a:gd name="connsiteX5" fmla="*/ 269042 w 394262"/>
                <a:gd name="connsiteY5" fmla="*/ 400591 h 499685"/>
                <a:gd name="connsiteX6" fmla="*/ 354767 w 394262"/>
                <a:gd name="connsiteY6" fmla="*/ 252191 h 499685"/>
                <a:gd name="connsiteX7" fmla="*/ 357529 w 394262"/>
                <a:gd name="connsiteY7" fmla="*/ 231331 h 499685"/>
                <a:gd name="connsiteX8" fmla="*/ 341051 w 394262"/>
                <a:gd name="connsiteY8" fmla="*/ 167895 h 499685"/>
                <a:gd name="connsiteX9" fmla="*/ 394010 w 394262"/>
                <a:gd name="connsiteY9" fmla="*/ 76169 h 499685"/>
                <a:gd name="connsiteX10" fmla="*/ 262660 w 394262"/>
                <a:gd name="connsiteY10" fmla="*/ -31 h 499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4262" h="499685">
                  <a:moveTo>
                    <a:pt x="3675" y="447930"/>
                  </a:moveTo>
                  <a:cubicBezTo>
                    <a:pt x="-4144" y="460960"/>
                    <a:pt x="75" y="477876"/>
                    <a:pt x="13105" y="485696"/>
                  </a:cubicBezTo>
                  <a:cubicBezTo>
                    <a:pt x="13296" y="485811"/>
                    <a:pt x="13486" y="485925"/>
                    <a:pt x="13677" y="486030"/>
                  </a:cubicBezTo>
                  <a:cubicBezTo>
                    <a:pt x="15029" y="486792"/>
                    <a:pt x="16430" y="487459"/>
                    <a:pt x="17868" y="488030"/>
                  </a:cubicBezTo>
                  <a:cubicBezTo>
                    <a:pt x="39480" y="495869"/>
                    <a:pt x="62311" y="499803"/>
                    <a:pt x="85305" y="499651"/>
                  </a:cubicBezTo>
                  <a:cubicBezTo>
                    <a:pt x="158647" y="499651"/>
                    <a:pt x="233704" y="461551"/>
                    <a:pt x="269042" y="400591"/>
                  </a:cubicBezTo>
                  <a:lnTo>
                    <a:pt x="354767" y="252191"/>
                  </a:lnTo>
                  <a:cubicBezTo>
                    <a:pt x="358463" y="245895"/>
                    <a:pt x="359463" y="238370"/>
                    <a:pt x="357529" y="231331"/>
                  </a:cubicBezTo>
                  <a:lnTo>
                    <a:pt x="341051" y="167895"/>
                  </a:lnTo>
                  <a:lnTo>
                    <a:pt x="394010" y="76169"/>
                  </a:lnTo>
                  <a:lnTo>
                    <a:pt x="262660" y="-31"/>
                  </a:lnTo>
                  <a:close/>
                </a:path>
              </a:pathLst>
            </a:custGeom>
            <a:solidFill>
              <a:srgbClr val="F9A983"/>
            </a:solidFill>
            <a:ln w="9525" cap="flat">
              <a:noFill/>
              <a:prstDash val="solid"/>
              <a:miter/>
            </a:ln>
          </p:spPr>
          <p:txBody>
            <a:bodyPr rtlCol="0" anchor="ctr"/>
            <a:lstStyle/>
            <a:p>
              <a:endParaRPr lang="en-IN"/>
            </a:p>
          </p:txBody>
        </p:sp>
        <p:sp>
          <p:nvSpPr>
            <p:cNvPr id="175" name="Freeform: Shape 174">
              <a:extLst>
                <a:ext uri="{FF2B5EF4-FFF2-40B4-BE49-F238E27FC236}">
                  <a16:creationId xmlns:a16="http://schemas.microsoft.com/office/drawing/2014/main" xmlns="" id="{A6F408C3-BD35-8508-F42B-481CBB5518B7}"/>
                </a:ext>
              </a:extLst>
            </p:cNvPr>
            <p:cNvSpPr/>
            <p:nvPr/>
          </p:nvSpPr>
          <p:spPr>
            <a:xfrm>
              <a:off x="8036813" y="1860415"/>
              <a:ext cx="532767" cy="732355"/>
            </a:xfrm>
            <a:custGeom>
              <a:avLst/>
              <a:gdLst>
                <a:gd name="connsiteX0" fmla="*/ 201869 w 532767"/>
                <a:gd name="connsiteY0" fmla="*/ 717876 h 732355"/>
                <a:gd name="connsiteX1" fmla="*/ 201869 w 532767"/>
                <a:gd name="connsiteY1" fmla="*/ 717876 h 732355"/>
                <a:gd name="connsiteX2" fmla="*/ 517146 w 532767"/>
                <a:gd name="connsiteY2" fmla="*/ 171522 h 732355"/>
                <a:gd name="connsiteX3" fmla="*/ 528576 w 532767"/>
                <a:gd name="connsiteY3" fmla="*/ 84940 h 732355"/>
                <a:gd name="connsiteX4" fmla="*/ 528576 w 532767"/>
                <a:gd name="connsiteY4" fmla="*/ 84940 h 732355"/>
                <a:gd name="connsiteX5" fmla="*/ 388749 w 532767"/>
                <a:gd name="connsiteY5" fmla="*/ 3832 h 732355"/>
                <a:gd name="connsiteX6" fmla="*/ 319026 w 532767"/>
                <a:gd name="connsiteY6" fmla="*/ 57317 h 732355"/>
                <a:gd name="connsiteX7" fmla="*/ 3654 w 532767"/>
                <a:gd name="connsiteY7" fmla="*/ 603576 h 732355"/>
                <a:gd name="connsiteX8" fmla="*/ 13150 w 532767"/>
                <a:gd name="connsiteY8" fmla="*/ 641333 h 732355"/>
                <a:gd name="connsiteX9" fmla="*/ 13750 w 532767"/>
                <a:gd name="connsiteY9" fmla="*/ 641676 h 732355"/>
                <a:gd name="connsiteX10" fmla="*/ 23275 w 532767"/>
                <a:gd name="connsiteY10" fmla="*/ 647105 h 732355"/>
                <a:gd name="connsiteX11" fmla="*/ 154625 w 532767"/>
                <a:gd name="connsiteY11" fmla="*/ 723305 h 732355"/>
                <a:gd name="connsiteX12" fmla="*/ 164150 w 532767"/>
                <a:gd name="connsiteY12" fmla="*/ 728830 h 732355"/>
                <a:gd name="connsiteX13" fmla="*/ 201726 w 532767"/>
                <a:gd name="connsiteY13" fmla="*/ 718143 h 732355"/>
                <a:gd name="connsiteX14" fmla="*/ 201869 w 532767"/>
                <a:gd name="connsiteY14" fmla="*/ 717876 h 732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2767" h="732355">
                  <a:moveTo>
                    <a:pt x="201869" y="717876"/>
                  </a:moveTo>
                  <a:lnTo>
                    <a:pt x="201869" y="717876"/>
                  </a:lnTo>
                  <a:lnTo>
                    <a:pt x="517146" y="171522"/>
                  </a:lnTo>
                  <a:cubicBezTo>
                    <a:pt x="532377" y="145350"/>
                    <a:pt x="536491" y="114168"/>
                    <a:pt x="528576" y="84940"/>
                  </a:cubicBezTo>
                  <a:lnTo>
                    <a:pt x="528576" y="84940"/>
                  </a:lnTo>
                  <a:cubicBezTo>
                    <a:pt x="512365" y="23931"/>
                    <a:pt x="449757" y="-12382"/>
                    <a:pt x="388749" y="3832"/>
                  </a:cubicBezTo>
                  <a:cubicBezTo>
                    <a:pt x="359308" y="11656"/>
                    <a:pt x="334209" y="30909"/>
                    <a:pt x="319026" y="57317"/>
                  </a:cubicBezTo>
                  <a:lnTo>
                    <a:pt x="3654" y="603576"/>
                  </a:lnTo>
                  <a:cubicBezTo>
                    <a:pt x="-4147" y="616625"/>
                    <a:pt x="101" y="633523"/>
                    <a:pt x="13150" y="641333"/>
                  </a:cubicBezTo>
                  <a:cubicBezTo>
                    <a:pt x="13350" y="641448"/>
                    <a:pt x="13550" y="641562"/>
                    <a:pt x="13750" y="641676"/>
                  </a:cubicBezTo>
                  <a:lnTo>
                    <a:pt x="23275" y="647105"/>
                  </a:lnTo>
                  <a:lnTo>
                    <a:pt x="154625" y="723305"/>
                  </a:lnTo>
                  <a:lnTo>
                    <a:pt x="164150" y="728830"/>
                  </a:lnTo>
                  <a:cubicBezTo>
                    <a:pt x="177475" y="736250"/>
                    <a:pt x="194296" y="731468"/>
                    <a:pt x="201726" y="718143"/>
                  </a:cubicBezTo>
                  <a:cubicBezTo>
                    <a:pt x="201774" y="718057"/>
                    <a:pt x="201821" y="717962"/>
                    <a:pt x="201869" y="717876"/>
                  </a:cubicBezTo>
                  <a:close/>
                </a:path>
              </a:pathLst>
            </a:custGeom>
            <a:solidFill>
              <a:srgbClr val="CC5500"/>
            </a:solidFill>
            <a:ln w="9525" cap="flat">
              <a:noFill/>
              <a:prstDash val="solid"/>
              <a:miter/>
            </a:ln>
          </p:spPr>
          <p:txBody>
            <a:bodyPr rtlCol="0" anchor="ctr"/>
            <a:lstStyle/>
            <a:p>
              <a:endParaRPr lang="en-IN"/>
            </a:p>
          </p:txBody>
        </p:sp>
        <p:sp>
          <p:nvSpPr>
            <p:cNvPr id="176" name="Freeform: Shape 175">
              <a:extLst>
                <a:ext uri="{FF2B5EF4-FFF2-40B4-BE49-F238E27FC236}">
                  <a16:creationId xmlns:a16="http://schemas.microsoft.com/office/drawing/2014/main" xmlns="" id="{BAB9F0BC-D91C-EE9D-61FF-1B48E734F5A5}"/>
                </a:ext>
              </a:extLst>
            </p:cNvPr>
            <p:cNvSpPr/>
            <p:nvPr/>
          </p:nvSpPr>
          <p:spPr>
            <a:xfrm rot="18000600">
              <a:off x="8137581" y="2410434"/>
              <a:ext cx="63436" cy="118490"/>
            </a:xfrm>
            <a:custGeom>
              <a:avLst/>
              <a:gdLst>
                <a:gd name="connsiteX0" fmla="*/ -253 w 63436"/>
                <a:gd name="connsiteY0" fmla="*/ -31 h 118490"/>
                <a:gd name="connsiteX1" fmla="*/ 63184 w 63436"/>
                <a:gd name="connsiteY1" fmla="*/ -31 h 118490"/>
                <a:gd name="connsiteX2" fmla="*/ 63184 w 63436"/>
                <a:gd name="connsiteY2" fmla="*/ 118460 h 118490"/>
                <a:gd name="connsiteX3" fmla="*/ -253 w 63436"/>
                <a:gd name="connsiteY3" fmla="*/ 118460 h 118490"/>
              </a:gdLst>
              <a:ahLst/>
              <a:cxnLst>
                <a:cxn ang="0">
                  <a:pos x="connsiteX0" y="connsiteY0"/>
                </a:cxn>
                <a:cxn ang="0">
                  <a:pos x="connsiteX1" y="connsiteY1"/>
                </a:cxn>
                <a:cxn ang="0">
                  <a:pos x="connsiteX2" y="connsiteY2"/>
                </a:cxn>
                <a:cxn ang="0">
                  <a:pos x="connsiteX3" y="connsiteY3"/>
                </a:cxn>
              </a:cxnLst>
              <a:rect l="l" t="t" r="r" b="b"/>
              <a:pathLst>
                <a:path w="63436" h="118490">
                  <a:moveTo>
                    <a:pt x="-253" y="-31"/>
                  </a:moveTo>
                  <a:lnTo>
                    <a:pt x="63184" y="-31"/>
                  </a:lnTo>
                  <a:lnTo>
                    <a:pt x="63184" y="118460"/>
                  </a:lnTo>
                  <a:lnTo>
                    <a:pt x="-253" y="118460"/>
                  </a:lnTo>
                  <a:close/>
                </a:path>
              </a:pathLst>
            </a:custGeom>
            <a:solidFill>
              <a:srgbClr val="CC5500"/>
            </a:solidFill>
            <a:ln w="9525" cap="flat">
              <a:noFill/>
              <a:prstDash val="solid"/>
              <a:miter/>
            </a:ln>
          </p:spPr>
          <p:txBody>
            <a:bodyPr rtlCol="0" anchor="ctr"/>
            <a:lstStyle/>
            <a:p>
              <a:endParaRPr lang="en-IN"/>
            </a:p>
          </p:txBody>
        </p:sp>
        <p:sp>
          <p:nvSpPr>
            <p:cNvPr id="177" name="Freeform: Shape 176">
              <a:extLst>
                <a:ext uri="{FF2B5EF4-FFF2-40B4-BE49-F238E27FC236}">
                  <a16:creationId xmlns:a16="http://schemas.microsoft.com/office/drawing/2014/main" xmlns="" id="{6B2DF26A-72E1-BD40-ECEB-0013A921DB57}"/>
                </a:ext>
              </a:extLst>
            </p:cNvPr>
            <p:cNvSpPr/>
            <p:nvPr/>
          </p:nvSpPr>
          <p:spPr>
            <a:xfrm>
              <a:off x="8161591" y="1913779"/>
              <a:ext cx="354013" cy="510619"/>
            </a:xfrm>
            <a:custGeom>
              <a:avLst/>
              <a:gdLst>
                <a:gd name="connsiteX0" fmla="*/ 344743 w 354013"/>
                <a:gd name="connsiteY0" fmla="*/ 90631 h 510619"/>
                <a:gd name="connsiteX1" fmla="*/ 102332 w 354013"/>
                <a:gd name="connsiteY1" fmla="*/ 510588 h 510619"/>
                <a:gd name="connsiteX2" fmla="*/ -252 w 354013"/>
                <a:gd name="connsiteY2" fmla="*/ 451343 h 510619"/>
                <a:gd name="connsiteX3" fmla="*/ 242159 w 354013"/>
                <a:gd name="connsiteY3" fmla="*/ 31481 h 510619"/>
                <a:gd name="connsiteX4" fmla="*/ 322255 w 354013"/>
                <a:gd name="connsiteY4" fmla="*/ 6880 h 510619"/>
                <a:gd name="connsiteX5" fmla="*/ 346848 w 354013"/>
                <a:gd name="connsiteY5" fmla="*/ 86972 h 510619"/>
                <a:gd name="connsiteX6" fmla="*/ 344743 w 354013"/>
                <a:gd name="connsiteY6" fmla="*/ 90631 h 51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013" h="510619">
                  <a:moveTo>
                    <a:pt x="344743" y="90631"/>
                  </a:moveTo>
                  <a:lnTo>
                    <a:pt x="102332" y="510588"/>
                  </a:lnTo>
                  <a:lnTo>
                    <a:pt x="-252" y="451343"/>
                  </a:lnTo>
                  <a:lnTo>
                    <a:pt x="242159" y="31481"/>
                  </a:lnTo>
                  <a:cubicBezTo>
                    <a:pt x="257485" y="2570"/>
                    <a:pt x="293337" y="-8444"/>
                    <a:pt x="322255" y="6880"/>
                  </a:cubicBezTo>
                  <a:cubicBezTo>
                    <a:pt x="351163" y="22203"/>
                    <a:pt x="362174" y="58062"/>
                    <a:pt x="346848" y="86972"/>
                  </a:cubicBezTo>
                  <a:cubicBezTo>
                    <a:pt x="346191" y="88216"/>
                    <a:pt x="345486" y="89436"/>
                    <a:pt x="344743" y="90631"/>
                  </a:cubicBezTo>
                  <a:close/>
                </a:path>
              </a:pathLst>
            </a:custGeom>
            <a:solidFill>
              <a:srgbClr val="CC5500"/>
            </a:solidFill>
            <a:ln w="9525" cap="flat">
              <a:noFill/>
              <a:prstDash val="solid"/>
              <a:miter/>
            </a:ln>
          </p:spPr>
          <p:txBody>
            <a:bodyPr rtlCol="0" anchor="ctr"/>
            <a:lstStyle/>
            <a:p>
              <a:endParaRPr lang="en-IN"/>
            </a:p>
          </p:txBody>
        </p:sp>
      </p:grpSp>
      <p:sp>
        <p:nvSpPr>
          <p:cNvPr id="182" name="Graphic 179">
            <a:extLst>
              <a:ext uri="{FF2B5EF4-FFF2-40B4-BE49-F238E27FC236}">
                <a16:creationId xmlns:a16="http://schemas.microsoft.com/office/drawing/2014/main" xmlns="" id="{BAB5142D-667D-5CD4-CD25-D0E3836BD09E}"/>
              </a:ext>
            </a:extLst>
          </p:cNvPr>
          <p:cNvSpPr/>
          <p:nvPr/>
        </p:nvSpPr>
        <p:spPr>
          <a:xfrm>
            <a:off x="6498379" y="4047326"/>
            <a:ext cx="2016324" cy="1996058"/>
          </a:xfrm>
          <a:custGeom>
            <a:avLst/>
            <a:gdLst>
              <a:gd name="connsiteX0" fmla="*/ 1432950 w 2016324"/>
              <a:gd name="connsiteY0" fmla="*/ 1517587 h 1996058"/>
              <a:gd name="connsiteX1" fmla="*/ 1177490 w 2016324"/>
              <a:gd name="connsiteY1" fmla="*/ 1339851 h 1996058"/>
              <a:gd name="connsiteX2" fmla="*/ 1136532 w 2016324"/>
              <a:gd name="connsiteY2" fmla="*/ 1320801 h 1996058"/>
              <a:gd name="connsiteX3" fmla="*/ 975846 w 2016324"/>
              <a:gd name="connsiteY3" fmla="*/ 1234504 h 1996058"/>
              <a:gd name="connsiteX4" fmla="*/ 975846 w 2016324"/>
              <a:gd name="connsiteY4" fmla="*/ 1155161 h 1996058"/>
              <a:gd name="connsiteX5" fmla="*/ 1244260 w 2016324"/>
              <a:gd name="connsiteY5" fmla="*/ 825310 h 1996058"/>
              <a:gd name="connsiteX6" fmla="*/ 1244260 w 2016324"/>
              <a:gd name="connsiteY6" fmla="*/ 824834 h 1996058"/>
              <a:gd name="connsiteX7" fmla="*/ 1249975 w 2016324"/>
              <a:gd name="connsiteY7" fmla="*/ 794259 h 1996058"/>
              <a:gd name="connsiteX8" fmla="*/ 1375657 w 2016324"/>
              <a:gd name="connsiteY8" fmla="*/ 583450 h 1996058"/>
              <a:gd name="connsiteX9" fmla="*/ 1255500 w 2016324"/>
              <a:gd name="connsiteY9" fmla="*/ 459265 h 1996058"/>
              <a:gd name="connsiteX10" fmla="*/ 1255500 w 2016324"/>
              <a:gd name="connsiteY10" fmla="*/ 298387 h 1996058"/>
              <a:gd name="connsiteX11" fmla="*/ 956891 w 2016324"/>
              <a:gd name="connsiteY11" fmla="*/ -31 h 1996058"/>
              <a:gd name="connsiteX12" fmla="*/ 604466 w 2016324"/>
              <a:gd name="connsiteY12" fmla="*/ -31 h 1996058"/>
              <a:gd name="connsiteX13" fmla="*/ 305381 w 2016324"/>
              <a:gd name="connsiteY13" fmla="*/ 298387 h 1996058"/>
              <a:gd name="connsiteX14" fmla="*/ 305381 w 2016324"/>
              <a:gd name="connsiteY14" fmla="*/ 458979 h 1996058"/>
              <a:gd name="connsiteX15" fmla="*/ 186864 w 2016324"/>
              <a:gd name="connsiteY15" fmla="*/ 674053 h 1996058"/>
              <a:gd name="connsiteX16" fmla="*/ 310905 w 2016324"/>
              <a:gd name="connsiteY16" fmla="*/ 794068 h 1996058"/>
              <a:gd name="connsiteX17" fmla="*/ 585130 w 2016324"/>
              <a:gd name="connsiteY17" fmla="*/ 1154875 h 1996058"/>
              <a:gd name="connsiteX18" fmla="*/ 585130 w 2016324"/>
              <a:gd name="connsiteY18" fmla="*/ 1234219 h 1996058"/>
              <a:gd name="connsiteX19" fmla="*/ 424348 w 2016324"/>
              <a:gd name="connsiteY19" fmla="*/ 1320515 h 1996058"/>
              <a:gd name="connsiteX20" fmla="*/ 383581 w 2016324"/>
              <a:gd name="connsiteY20" fmla="*/ 1339565 h 1996058"/>
              <a:gd name="connsiteX21" fmla="*/ 128120 w 2016324"/>
              <a:gd name="connsiteY21" fmla="*/ 1517302 h 1996058"/>
              <a:gd name="connsiteX22" fmla="*/ 104 w 2016324"/>
              <a:gd name="connsiteY22" fmla="*/ 1966024 h 1996058"/>
              <a:gd name="connsiteX23" fmla="*/ 24715 w 2016324"/>
              <a:gd name="connsiteY23" fmla="*/ 1996009 h 1996058"/>
              <a:gd name="connsiteX24" fmla="*/ 24869 w 2016324"/>
              <a:gd name="connsiteY24" fmla="*/ 1996028 h 1996058"/>
              <a:gd name="connsiteX25" fmla="*/ 27441 w 2016324"/>
              <a:gd name="connsiteY25" fmla="*/ 1996028 h 1996058"/>
              <a:gd name="connsiteX26" fmla="*/ 1533534 w 2016324"/>
              <a:gd name="connsiteY26" fmla="*/ 1996028 h 1996058"/>
              <a:gd name="connsiteX27" fmla="*/ 1561061 w 2016324"/>
              <a:gd name="connsiteY27" fmla="*/ 1968501 h 1996058"/>
              <a:gd name="connsiteX28" fmla="*/ 1561061 w 2016324"/>
              <a:gd name="connsiteY28" fmla="*/ 1965929 h 1996058"/>
              <a:gd name="connsiteX29" fmla="*/ 1432950 w 2016324"/>
              <a:gd name="connsiteY29" fmla="*/ 1517587 h 1996058"/>
              <a:gd name="connsiteX30" fmla="*/ 1255595 w 2016324"/>
              <a:gd name="connsiteY30" fmla="*/ 721774 h 1996058"/>
              <a:gd name="connsiteX31" fmla="*/ 1255595 w 2016324"/>
              <a:gd name="connsiteY31" fmla="*/ 517367 h 1996058"/>
              <a:gd name="connsiteX32" fmla="*/ 1266072 w 2016324"/>
              <a:gd name="connsiteY32" fmla="*/ 522606 h 1996058"/>
              <a:gd name="connsiteX33" fmla="*/ 1310621 w 2016324"/>
              <a:gd name="connsiteY33" fmla="*/ 684426 h 1996058"/>
              <a:gd name="connsiteX34" fmla="*/ 1255404 w 2016324"/>
              <a:gd name="connsiteY34" fmla="*/ 734347 h 1996058"/>
              <a:gd name="connsiteX35" fmla="*/ 1255404 w 2016324"/>
              <a:gd name="connsiteY35" fmla="*/ 721774 h 1996058"/>
              <a:gd name="connsiteX36" fmla="*/ 294903 w 2016324"/>
              <a:gd name="connsiteY36" fmla="*/ 728822 h 1996058"/>
              <a:gd name="connsiteX37" fmla="*/ 250666 w 2016324"/>
              <a:gd name="connsiteY37" fmla="*/ 566916 h 1996058"/>
              <a:gd name="connsiteX38" fmla="*/ 305381 w 2016324"/>
              <a:gd name="connsiteY38" fmla="*/ 517367 h 1996058"/>
              <a:gd name="connsiteX39" fmla="*/ 305381 w 2016324"/>
              <a:gd name="connsiteY39" fmla="*/ 721774 h 1996058"/>
              <a:gd name="connsiteX40" fmla="*/ 305381 w 2016324"/>
              <a:gd name="connsiteY40" fmla="*/ 734156 h 1996058"/>
              <a:gd name="connsiteX41" fmla="*/ 294713 w 2016324"/>
              <a:gd name="connsiteY41" fmla="*/ 728822 h 1996058"/>
              <a:gd name="connsiteX42" fmla="*/ 360435 w 2016324"/>
              <a:gd name="connsiteY42" fmla="*/ 298387 h 1996058"/>
              <a:gd name="connsiteX43" fmla="*/ 604085 w 2016324"/>
              <a:gd name="connsiteY43" fmla="*/ 54643 h 1996058"/>
              <a:gd name="connsiteX44" fmla="*/ 956510 w 2016324"/>
              <a:gd name="connsiteY44" fmla="*/ 54643 h 1996058"/>
              <a:gd name="connsiteX45" fmla="*/ 1200159 w 2016324"/>
              <a:gd name="connsiteY45" fmla="*/ 298483 h 1996058"/>
              <a:gd name="connsiteX46" fmla="*/ 1200159 w 2016324"/>
              <a:gd name="connsiteY46" fmla="*/ 403258 h 1996058"/>
              <a:gd name="connsiteX47" fmla="*/ 360435 w 2016324"/>
              <a:gd name="connsiteY47" fmla="*/ 403258 h 1996058"/>
              <a:gd name="connsiteX48" fmla="*/ 360435 w 2016324"/>
              <a:gd name="connsiteY48" fmla="*/ 721774 h 1996058"/>
              <a:gd name="connsiteX49" fmla="*/ 360435 w 2016324"/>
              <a:gd name="connsiteY49" fmla="*/ 458598 h 1996058"/>
              <a:gd name="connsiteX50" fmla="*/ 1200540 w 2016324"/>
              <a:gd name="connsiteY50" fmla="*/ 458598 h 1996058"/>
              <a:gd name="connsiteX51" fmla="*/ 1200540 w 2016324"/>
              <a:gd name="connsiteY51" fmla="*/ 721774 h 1996058"/>
              <a:gd name="connsiteX52" fmla="*/ 1195397 w 2016324"/>
              <a:gd name="connsiteY52" fmla="*/ 787687 h 1996058"/>
              <a:gd name="connsiteX53" fmla="*/ 792870 w 2016324"/>
              <a:gd name="connsiteY53" fmla="*/ 641668 h 1996058"/>
              <a:gd name="connsiteX54" fmla="*/ 768201 w 2016324"/>
              <a:gd name="connsiteY54" fmla="*/ 641668 h 1996058"/>
              <a:gd name="connsiteX55" fmla="*/ 365293 w 2016324"/>
              <a:gd name="connsiteY55" fmla="*/ 787687 h 1996058"/>
              <a:gd name="connsiteX56" fmla="*/ 360149 w 2016324"/>
              <a:gd name="connsiteY56" fmla="*/ 721774 h 1996058"/>
              <a:gd name="connsiteX57" fmla="*/ 377771 w 2016324"/>
              <a:gd name="connsiteY57" fmla="*/ 841408 h 1996058"/>
              <a:gd name="connsiteX58" fmla="*/ 780488 w 2016324"/>
              <a:gd name="connsiteY58" fmla="*/ 697009 h 1996058"/>
              <a:gd name="connsiteX59" fmla="*/ 1183110 w 2016324"/>
              <a:gd name="connsiteY59" fmla="*/ 841408 h 1996058"/>
              <a:gd name="connsiteX60" fmla="*/ 941175 w 2016324"/>
              <a:gd name="connsiteY60" fmla="*/ 1109917 h 1996058"/>
              <a:gd name="connsiteX61" fmla="*/ 934697 w 2016324"/>
              <a:gd name="connsiteY61" fmla="*/ 1112489 h 1996058"/>
              <a:gd name="connsiteX62" fmla="*/ 626087 w 2016324"/>
              <a:gd name="connsiteY62" fmla="*/ 1112489 h 1996058"/>
              <a:gd name="connsiteX63" fmla="*/ 619991 w 2016324"/>
              <a:gd name="connsiteY63" fmla="*/ 1109917 h 1996058"/>
              <a:gd name="connsiteX64" fmla="*/ 377771 w 2016324"/>
              <a:gd name="connsiteY64" fmla="*/ 841503 h 1996058"/>
              <a:gd name="connsiteX65" fmla="*/ 627326 w 2016324"/>
              <a:gd name="connsiteY65" fmla="*/ 1272795 h 1996058"/>
              <a:gd name="connsiteX66" fmla="*/ 640184 w 2016324"/>
              <a:gd name="connsiteY66" fmla="*/ 1249554 h 1996058"/>
              <a:gd name="connsiteX67" fmla="*/ 640184 w 2016324"/>
              <a:gd name="connsiteY67" fmla="*/ 1175735 h 1996058"/>
              <a:gd name="connsiteX68" fmla="*/ 920791 w 2016324"/>
              <a:gd name="connsiteY68" fmla="*/ 1175735 h 1996058"/>
              <a:gd name="connsiteX69" fmla="*/ 920791 w 2016324"/>
              <a:gd name="connsiteY69" fmla="*/ 1249554 h 1996058"/>
              <a:gd name="connsiteX70" fmla="*/ 933650 w 2016324"/>
              <a:gd name="connsiteY70" fmla="*/ 1272795 h 1996058"/>
              <a:gd name="connsiteX71" fmla="*/ 1041187 w 2016324"/>
              <a:gd name="connsiteY71" fmla="*/ 1334422 h 1996058"/>
              <a:gd name="connsiteX72" fmla="*/ 834685 w 2016324"/>
              <a:gd name="connsiteY72" fmla="*/ 1663891 h 1996058"/>
              <a:gd name="connsiteX73" fmla="*/ 780488 w 2016324"/>
              <a:gd name="connsiteY73" fmla="*/ 1696276 h 1996058"/>
              <a:gd name="connsiteX74" fmla="*/ 780488 w 2016324"/>
              <a:gd name="connsiteY74" fmla="*/ 1696276 h 1996058"/>
              <a:gd name="connsiteX75" fmla="*/ 726386 w 2016324"/>
              <a:gd name="connsiteY75" fmla="*/ 1663891 h 1996058"/>
              <a:gd name="connsiteX76" fmla="*/ 519788 w 2016324"/>
              <a:gd name="connsiteY76" fmla="*/ 1334422 h 1996058"/>
              <a:gd name="connsiteX77" fmla="*/ 627326 w 2016324"/>
              <a:gd name="connsiteY77" fmla="*/ 1272795 h 1996058"/>
              <a:gd name="connsiteX78" fmla="*/ 57921 w 2016324"/>
              <a:gd name="connsiteY78" fmla="*/ 1941164 h 1996058"/>
              <a:gd name="connsiteX79" fmla="*/ 172221 w 2016324"/>
              <a:gd name="connsiteY79" fmla="*/ 1550639 h 1996058"/>
              <a:gd name="connsiteX80" fmla="*/ 406822 w 2016324"/>
              <a:gd name="connsiteY80" fmla="*/ 1390048 h 1996058"/>
              <a:gd name="connsiteX81" fmla="*/ 447875 w 2016324"/>
              <a:gd name="connsiteY81" fmla="*/ 1370521 h 1996058"/>
              <a:gd name="connsiteX82" fmla="*/ 470068 w 2016324"/>
              <a:gd name="connsiteY82" fmla="*/ 1359377 h 1996058"/>
              <a:gd name="connsiteX83" fmla="*/ 679618 w 2016324"/>
              <a:gd name="connsiteY83" fmla="*/ 1692752 h 1996058"/>
              <a:gd name="connsiteX84" fmla="*/ 780297 w 2016324"/>
              <a:gd name="connsiteY84" fmla="*/ 1750950 h 1996058"/>
              <a:gd name="connsiteX85" fmla="*/ 780297 w 2016324"/>
              <a:gd name="connsiteY85" fmla="*/ 1750950 h 1996058"/>
              <a:gd name="connsiteX86" fmla="*/ 881072 w 2016324"/>
              <a:gd name="connsiteY86" fmla="*/ 1692752 h 1996058"/>
              <a:gd name="connsiteX87" fmla="*/ 1090622 w 2016324"/>
              <a:gd name="connsiteY87" fmla="*/ 1359377 h 1996058"/>
              <a:gd name="connsiteX88" fmla="*/ 1113006 w 2016324"/>
              <a:gd name="connsiteY88" fmla="*/ 1370140 h 1996058"/>
              <a:gd name="connsiteX89" fmla="*/ 1154249 w 2016324"/>
              <a:gd name="connsiteY89" fmla="*/ 1389667 h 1996058"/>
              <a:gd name="connsiteX90" fmla="*/ 1388754 w 2016324"/>
              <a:gd name="connsiteY90" fmla="*/ 1550258 h 1996058"/>
              <a:gd name="connsiteX91" fmla="*/ 1503054 w 2016324"/>
              <a:gd name="connsiteY91" fmla="*/ 1940783 h 1996058"/>
              <a:gd name="connsiteX92" fmla="*/ 1321984 w 2016324"/>
              <a:gd name="connsiteY92" fmla="*/ 1621696 h 1996058"/>
              <a:gd name="connsiteX93" fmla="*/ 1264834 w 2016324"/>
              <a:gd name="connsiteY93" fmla="*/ 1621696 h 1996058"/>
              <a:gd name="connsiteX94" fmla="*/ 1264834 w 2016324"/>
              <a:gd name="connsiteY94" fmla="*/ 1564546 h 1996058"/>
              <a:gd name="connsiteX95" fmla="*/ 1237307 w 2016324"/>
              <a:gd name="connsiteY95" fmla="*/ 1537018 h 1996058"/>
              <a:gd name="connsiteX96" fmla="*/ 1124531 w 2016324"/>
              <a:gd name="connsiteY96" fmla="*/ 1537018 h 1996058"/>
              <a:gd name="connsiteX97" fmla="*/ 1097004 w 2016324"/>
              <a:gd name="connsiteY97" fmla="*/ 1564546 h 1996058"/>
              <a:gd name="connsiteX98" fmla="*/ 1097004 w 2016324"/>
              <a:gd name="connsiteY98" fmla="*/ 1621696 h 1996058"/>
              <a:gd name="connsiteX99" fmla="*/ 1039854 w 2016324"/>
              <a:gd name="connsiteY99" fmla="*/ 1621696 h 1996058"/>
              <a:gd name="connsiteX100" fmla="*/ 1012326 w 2016324"/>
              <a:gd name="connsiteY100" fmla="*/ 1649032 h 1996058"/>
              <a:gd name="connsiteX101" fmla="*/ 1012326 w 2016324"/>
              <a:gd name="connsiteY101" fmla="*/ 1649128 h 1996058"/>
              <a:gd name="connsiteX102" fmla="*/ 1012326 w 2016324"/>
              <a:gd name="connsiteY102" fmla="*/ 1649128 h 1996058"/>
              <a:gd name="connsiteX103" fmla="*/ 1012326 w 2016324"/>
              <a:gd name="connsiteY103" fmla="*/ 1762094 h 1996058"/>
              <a:gd name="connsiteX104" fmla="*/ 1039854 w 2016324"/>
              <a:gd name="connsiteY104" fmla="*/ 1789621 h 1996058"/>
              <a:gd name="connsiteX105" fmla="*/ 1097004 w 2016324"/>
              <a:gd name="connsiteY105" fmla="*/ 1789621 h 1996058"/>
              <a:gd name="connsiteX106" fmla="*/ 1097004 w 2016324"/>
              <a:gd name="connsiteY106" fmla="*/ 1846771 h 1996058"/>
              <a:gd name="connsiteX107" fmla="*/ 1124435 w 2016324"/>
              <a:gd name="connsiteY107" fmla="*/ 1874299 h 1996058"/>
              <a:gd name="connsiteX108" fmla="*/ 1237116 w 2016324"/>
              <a:gd name="connsiteY108" fmla="*/ 1874299 h 1996058"/>
              <a:gd name="connsiteX109" fmla="*/ 1264643 w 2016324"/>
              <a:gd name="connsiteY109" fmla="*/ 1846771 h 1996058"/>
              <a:gd name="connsiteX110" fmla="*/ 1264643 w 2016324"/>
              <a:gd name="connsiteY110" fmla="*/ 1789621 h 1996058"/>
              <a:gd name="connsiteX111" fmla="*/ 1321793 w 2016324"/>
              <a:gd name="connsiteY111" fmla="*/ 1789621 h 1996058"/>
              <a:gd name="connsiteX112" fmla="*/ 1349321 w 2016324"/>
              <a:gd name="connsiteY112" fmla="*/ 1762094 h 1996058"/>
              <a:gd name="connsiteX113" fmla="*/ 1349321 w 2016324"/>
              <a:gd name="connsiteY113" fmla="*/ 1762094 h 1996058"/>
              <a:gd name="connsiteX114" fmla="*/ 1349321 w 2016324"/>
              <a:gd name="connsiteY114" fmla="*/ 1649223 h 1996058"/>
              <a:gd name="connsiteX115" fmla="*/ 1321793 w 2016324"/>
              <a:gd name="connsiteY115" fmla="*/ 1621696 h 1996058"/>
              <a:gd name="connsiteX116" fmla="*/ 1294457 w 2016324"/>
              <a:gd name="connsiteY116" fmla="*/ 1734281 h 1996058"/>
              <a:gd name="connsiteX117" fmla="*/ 1237307 w 2016324"/>
              <a:gd name="connsiteY117" fmla="*/ 1734281 h 1996058"/>
              <a:gd name="connsiteX118" fmla="*/ 1209780 w 2016324"/>
              <a:gd name="connsiteY118" fmla="*/ 1761808 h 1996058"/>
              <a:gd name="connsiteX119" fmla="*/ 1209780 w 2016324"/>
              <a:gd name="connsiteY119" fmla="*/ 1761808 h 1996058"/>
              <a:gd name="connsiteX120" fmla="*/ 1209780 w 2016324"/>
              <a:gd name="connsiteY120" fmla="*/ 1818958 h 1996058"/>
              <a:gd name="connsiteX121" fmla="*/ 1152630 w 2016324"/>
              <a:gd name="connsiteY121" fmla="*/ 1818958 h 1996058"/>
              <a:gd name="connsiteX122" fmla="*/ 1152630 w 2016324"/>
              <a:gd name="connsiteY122" fmla="*/ 1761808 h 1996058"/>
              <a:gd name="connsiteX123" fmla="*/ 1125102 w 2016324"/>
              <a:gd name="connsiteY123" fmla="*/ 1734281 h 1996058"/>
              <a:gd name="connsiteX124" fmla="*/ 1067952 w 2016324"/>
              <a:gd name="connsiteY124" fmla="*/ 1734281 h 1996058"/>
              <a:gd name="connsiteX125" fmla="*/ 1067952 w 2016324"/>
              <a:gd name="connsiteY125" fmla="*/ 1676369 h 1996058"/>
              <a:gd name="connsiteX126" fmla="*/ 1125102 w 2016324"/>
              <a:gd name="connsiteY126" fmla="*/ 1676369 h 1996058"/>
              <a:gd name="connsiteX127" fmla="*/ 1152630 w 2016324"/>
              <a:gd name="connsiteY127" fmla="*/ 1649032 h 1996058"/>
              <a:gd name="connsiteX128" fmla="*/ 1152630 w 2016324"/>
              <a:gd name="connsiteY128" fmla="*/ 1648937 h 1996058"/>
              <a:gd name="connsiteX129" fmla="*/ 1152630 w 2016324"/>
              <a:gd name="connsiteY129" fmla="*/ 1648937 h 1996058"/>
              <a:gd name="connsiteX130" fmla="*/ 1152630 w 2016324"/>
              <a:gd name="connsiteY130" fmla="*/ 1591787 h 1996058"/>
              <a:gd name="connsiteX131" fmla="*/ 1209780 w 2016324"/>
              <a:gd name="connsiteY131" fmla="*/ 1591787 h 1996058"/>
              <a:gd name="connsiteX132" fmla="*/ 1209780 w 2016324"/>
              <a:gd name="connsiteY132" fmla="*/ 1648937 h 1996058"/>
              <a:gd name="connsiteX133" fmla="*/ 1237211 w 2016324"/>
              <a:gd name="connsiteY133" fmla="*/ 1676369 h 1996058"/>
              <a:gd name="connsiteX134" fmla="*/ 1237307 w 2016324"/>
              <a:gd name="connsiteY134" fmla="*/ 1676369 h 1996058"/>
              <a:gd name="connsiteX135" fmla="*/ 1294457 w 2016324"/>
              <a:gd name="connsiteY135" fmla="*/ 1676369 h 1996058"/>
              <a:gd name="connsiteX136" fmla="*/ 2012356 w 2016324"/>
              <a:gd name="connsiteY136" fmla="*/ 254382 h 1996058"/>
              <a:gd name="connsiteX137" fmla="*/ 1872529 w 2016324"/>
              <a:gd name="connsiteY137" fmla="*/ 173274 h 1996058"/>
              <a:gd name="connsiteX138" fmla="*/ 1802806 w 2016324"/>
              <a:gd name="connsiteY138" fmla="*/ 226759 h 1996058"/>
              <a:gd name="connsiteX139" fmla="*/ 1487433 w 2016324"/>
              <a:gd name="connsiteY139" fmla="*/ 773018 h 1996058"/>
              <a:gd name="connsiteX140" fmla="*/ 1496539 w 2016324"/>
              <a:gd name="connsiteY140" fmla="*/ 810870 h 1996058"/>
              <a:gd name="connsiteX141" fmla="*/ 1496958 w 2016324"/>
              <a:gd name="connsiteY141" fmla="*/ 811118 h 1996058"/>
              <a:gd name="connsiteX142" fmla="*/ 1506483 w 2016324"/>
              <a:gd name="connsiteY142" fmla="*/ 816547 h 1996058"/>
              <a:gd name="connsiteX143" fmla="*/ 1247975 w 2016324"/>
              <a:gd name="connsiteY143" fmla="*/ 1264222 h 1996058"/>
              <a:gd name="connsiteX144" fmla="*/ 1257643 w 2016324"/>
              <a:gd name="connsiteY144" fmla="*/ 1302075 h 1996058"/>
              <a:gd name="connsiteX145" fmla="*/ 1258071 w 2016324"/>
              <a:gd name="connsiteY145" fmla="*/ 1302322 h 1996058"/>
              <a:gd name="connsiteX146" fmla="*/ 1262262 w 2016324"/>
              <a:gd name="connsiteY146" fmla="*/ 1304323 h 1996058"/>
              <a:gd name="connsiteX147" fmla="*/ 1329699 w 2016324"/>
              <a:gd name="connsiteY147" fmla="*/ 1315943 h 1996058"/>
              <a:gd name="connsiteX148" fmla="*/ 1513436 w 2016324"/>
              <a:gd name="connsiteY148" fmla="*/ 1216883 h 1996058"/>
              <a:gd name="connsiteX149" fmla="*/ 1599161 w 2016324"/>
              <a:gd name="connsiteY149" fmla="*/ 1068484 h 1996058"/>
              <a:gd name="connsiteX150" fmla="*/ 1601924 w 2016324"/>
              <a:gd name="connsiteY150" fmla="*/ 1047624 h 1996058"/>
              <a:gd name="connsiteX151" fmla="*/ 1585064 w 2016324"/>
              <a:gd name="connsiteY151" fmla="*/ 984664 h 1996058"/>
              <a:gd name="connsiteX152" fmla="*/ 1638023 w 2016324"/>
              <a:gd name="connsiteY152" fmla="*/ 892938 h 1996058"/>
              <a:gd name="connsiteX153" fmla="*/ 1647548 w 2016324"/>
              <a:gd name="connsiteY153" fmla="*/ 898462 h 1996058"/>
              <a:gd name="connsiteX154" fmla="*/ 1685401 w 2016324"/>
              <a:gd name="connsiteY154" fmla="*/ 888794 h 1996058"/>
              <a:gd name="connsiteX155" fmla="*/ 1685648 w 2016324"/>
              <a:gd name="connsiteY155" fmla="*/ 888366 h 1996058"/>
              <a:gd name="connsiteX156" fmla="*/ 1685648 w 2016324"/>
              <a:gd name="connsiteY156" fmla="*/ 888366 h 1996058"/>
              <a:gd name="connsiteX157" fmla="*/ 2000926 w 2016324"/>
              <a:gd name="connsiteY157" fmla="*/ 342012 h 1996058"/>
              <a:gd name="connsiteX158" fmla="*/ 2012356 w 2016324"/>
              <a:gd name="connsiteY158" fmla="*/ 255430 h 1996058"/>
              <a:gd name="connsiteX159" fmla="*/ 1532201 w 2016324"/>
              <a:gd name="connsiteY159" fmla="*/ 965995 h 1996058"/>
              <a:gd name="connsiteX160" fmla="*/ 1529439 w 2016324"/>
              <a:gd name="connsiteY160" fmla="*/ 986854 h 1996058"/>
              <a:gd name="connsiteX161" fmla="*/ 1546393 w 2016324"/>
              <a:gd name="connsiteY161" fmla="*/ 1049910 h 1996058"/>
              <a:gd name="connsiteX162" fmla="*/ 1466478 w 2016324"/>
              <a:gd name="connsiteY162" fmla="*/ 1188308 h 1996058"/>
              <a:gd name="connsiteX163" fmla="*/ 1314935 w 2016324"/>
              <a:gd name="connsiteY163" fmla="*/ 1258984 h 1996058"/>
              <a:gd name="connsiteX164" fmla="*/ 1554870 w 2016324"/>
              <a:gd name="connsiteY164" fmla="*/ 843598 h 1996058"/>
              <a:gd name="connsiteX165" fmla="*/ 1590875 w 2016324"/>
              <a:gd name="connsiteY165" fmla="*/ 864458 h 1996058"/>
              <a:gd name="connsiteX166" fmla="*/ 1651739 w 2016324"/>
              <a:gd name="connsiteY166" fmla="*/ 835978 h 1996058"/>
              <a:gd name="connsiteX167" fmla="*/ 1549155 w 2016324"/>
              <a:gd name="connsiteY167" fmla="*/ 776733 h 1996058"/>
              <a:gd name="connsiteX168" fmla="*/ 1580873 w 2016324"/>
              <a:gd name="connsiteY168" fmla="*/ 721774 h 1996058"/>
              <a:gd name="connsiteX169" fmla="*/ 1683363 w 2016324"/>
              <a:gd name="connsiteY169" fmla="*/ 781019 h 1996058"/>
              <a:gd name="connsiteX170" fmla="*/ 1953301 w 2016324"/>
              <a:gd name="connsiteY170" fmla="*/ 313437 h 1996058"/>
              <a:gd name="connsiteX171" fmla="*/ 1710890 w 2016324"/>
              <a:gd name="connsiteY171" fmla="*/ 733394 h 1996058"/>
              <a:gd name="connsiteX172" fmla="*/ 1608306 w 2016324"/>
              <a:gd name="connsiteY172" fmla="*/ 674149 h 1996058"/>
              <a:gd name="connsiteX173" fmla="*/ 1851193 w 2016324"/>
              <a:gd name="connsiteY173" fmla="*/ 254287 h 1996058"/>
              <a:gd name="connsiteX174" fmla="*/ 1932832 w 2016324"/>
              <a:gd name="connsiteY174" fmla="*/ 235454 h 1996058"/>
              <a:gd name="connsiteX175" fmla="*/ 1953777 w 2016324"/>
              <a:gd name="connsiteY175" fmla="*/ 313437 h 1996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2016324" h="1996058">
                <a:moveTo>
                  <a:pt x="1432950" y="1517587"/>
                </a:moveTo>
                <a:cubicBezTo>
                  <a:pt x="1367894" y="1429481"/>
                  <a:pt x="1283884" y="1389952"/>
                  <a:pt x="1177490" y="1339851"/>
                </a:cubicBezTo>
                <a:lnTo>
                  <a:pt x="1136532" y="1320801"/>
                </a:lnTo>
                <a:cubicBezTo>
                  <a:pt x="1081478" y="1294912"/>
                  <a:pt x="1027833" y="1266099"/>
                  <a:pt x="975846" y="1234504"/>
                </a:cubicBezTo>
                <a:lnTo>
                  <a:pt x="975846" y="1155161"/>
                </a:lnTo>
                <a:cubicBezTo>
                  <a:pt x="1112053" y="1093334"/>
                  <a:pt x="1211408" y="971243"/>
                  <a:pt x="1244260" y="825310"/>
                </a:cubicBezTo>
                <a:cubicBezTo>
                  <a:pt x="1244260" y="825310"/>
                  <a:pt x="1244260" y="825310"/>
                  <a:pt x="1244260" y="824834"/>
                </a:cubicBezTo>
                <a:cubicBezTo>
                  <a:pt x="1246451" y="814738"/>
                  <a:pt x="1248451" y="804546"/>
                  <a:pt x="1249975" y="794259"/>
                </a:cubicBezTo>
                <a:cubicBezTo>
                  <a:pt x="1342891" y="770751"/>
                  <a:pt x="1399165" y="676368"/>
                  <a:pt x="1375657" y="583450"/>
                </a:cubicBezTo>
                <a:cubicBezTo>
                  <a:pt x="1360522" y="523640"/>
                  <a:pt x="1314774" y="476360"/>
                  <a:pt x="1255500" y="459265"/>
                </a:cubicBezTo>
                <a:lnTo>
                  <a:pt x="1255500" y="298387"/>
                </a:lnTo>
                <a:cubicBezTo>
                  <a:pt x="1255128" y="133653"/>
                  <a:pt x="1121626" y="231"/>
                  <a:pt x="956891" y="-31"/>
                </a:cubicBezTo>
                <a:lnTo>
                  <a:pt x="604466" y="-31"/>
                </a:lnTo>
                <a:cubicBezTo>
                  <a:pt x="439524" y="-83"/>
                  <a:pt x="305696" y="133446"/>
                  <a:pt x="305381" y="298387"/>
                </a:cubicBezTo>
                <a:lnTo>
                  <a:pt x="305381" y="458979"/>
                </a:lnTo>
                <a:cubicBezTo>
                  <a:pt x="213263" y="485642"/>
                  <a:pt x="160201" y="581933"/>
                  <a:pt x="186864" y="674053"/>
                </a:cubicBezTo>
                <a:cubicBezTo>
                  <a:pt x="203993" y="733232"/>
                  <a:pt x="251195" y="778895"/>
                  <a:pt x="310905" y="794068"/>
                </a:cubicBezTo>
                <a:cubicBezTo>
                  <a:pt x="335566" y="952907"/>
                  <a:pt x="438690" y="1088591"/>
                  <a:pt x="585130" y="1154875"/>
                </a:cubicBezTo>
                <a:lnTo>
                  <a:pt x="585130" y="1234219"/>
                </a:lnTo>
                <a:cubicBezTo>
                  <a:pt x="533138" y="1265870"/>
                  <a:pt x="479464" y="1294683"/>
                  <a:pt x="424348" y="1320515"/>
                </a:cubicBezTo>
                <a:lnTo>
                  <a:pt x="383581" y="1339565"/>
                </a:lnTo>
                <a:cubicBezTo>
                  <a:pt x="277187" y="1389667"/>
                  <a:pt x="193081" y="1429195"/>
                  <a:pt x="128120" y="1517302"/>
                </a:cubicBezTo>
                <a:cubicBezTo>
                  <a:pt x="60493" y="1609694"/>
                  <a:pt x="20774" y="1747807"/>
                  <a:pt x="104" y="1966024"/>
                </a:cubicBezTo>
                <a:cubicBezTo>
                  <a:pt x="-1380" y="1981102"/>
                  <a:pt x="9638" y="1994533"/>
                  <a:pt x="24715" y="1996009"/>
                </a:cubicBezTo>
                <a:cubicBezTo>
                  <a:pt x="24767" y="1996019"/>
                  <a:pt x="24818" y="1996028"/>
                  <a:pt x="24869" y="1996028"/>
                </a:cubicBezTo>
                <a:lnTo>
                  <a:pt x="27441" y="1996028"/>
                </a:lnTo>
                <a:lnTo>
                  <a:pt x="1533534" y="1996028"/>
                </a:lnTo>
                <a:cubicBezTo>
                  <a:pt x="1548717" y="1995980"/>
                  <a:pt x="1561014" y="1983684"/>
                  <a:pt x="1561061" y="1968501"/>
                </a:cubicBezTo>
                <a:cubicBezTo>
                  <a:pt x="1561109" y="1967644"/>
                  <a:pt x="1561109" y="1966786"/>
                  <a:pt x="1561061" y="1965929"/>
                </a:cubicBezTo>
                <a:cubicBezTo>
                  <a:pt x="1540202" y="1747902"/>
                  <a:pt x="1500768" y="1609694"/>
                  <a:pt x="1432950" y="1517587"/>
                </a:cubicBezTo>
                <a:close/>
                <a:moveTo>
                  <a:pt x="1255595" y="721774"/>
                </a:moveTo>
                <a:lnTo>
                  <a:pt x="1255595" y="517367"/>
                </a:lnTo>
                <a:cubicBezTo>
                  <a:pt x="1259119" y="518986"/>
                  <a:pt x="1262643" y="520701"/>
                  <a:pt x="1266072" y="522606"/>
                </a:cubicBezTo>
                <a:cubicBezTo>
                  <a:pt x="1323060" y="554990"/>
                  <a:pt x="1343006" y="627439"/>
                  <a:pt x="1310621" y="684426"/>
                </a:cubicBezTo>
                <a:cubicBezTo>
                  <a:pt x="1298048" y="706562"/>
                  <a:pt x="1278683" y="724060"/>
                  <a:pt x="1255404" y="734347"/>
                </a:cubicBezTo>
                <a:cubicBezTo>
                  <a:pt x="1255404" y="730156"/>
                  <a:pt x="1255404" y="725965"/>
                  <a:pt x="1255404" y="721774"/>
                </a:cubicBezTo>
                <a:close/>
                <a:moveTo>
                  <a:pt x="294903" y="728822"/>
                </a:moveTo>
                <a:cubicBezTo>
                  <a:pt x="237978" y="696332"/>
                  <a:pt x="218173" y="623840"/>
                  <a:pt x="250666" y="566916"/>
                </a:cubicBezTo>
                <a:cubicBezTo>
                  <a:pt x="263174" y="545004"/>
                  <a:pt x="282339" y="527647"/>
                  <a:pt x="305381" y="517367"/>
                </a:cubicBezTo>
                <a:lnTo>
                  <a:pt x="305381" y="721774"/>
                </a:lnTo>
                <a:cubicBezTo>
                  <a:pt x="305381" y="725869"/>
                  <a:pt x="305381" y="730060"/>
                  <a:pt x="305381" y="734156"/>
                </a:cubicBezTo>
                <a:cubicBezTo>
                  <a:pt x="301715" y="732613"/>
                  <a:pt x="298150" y="730822"/>
                  <a:pt x="294713" y="728822"/>
                </a:cubicBezTo>
                <a:close/>
                <a:moveTo>
                  <a:pt x="360435" y="298387"/>
                </a:moveTo>
                <a:cubicBezTo>
                  <a:pt x="360540" y="163851"/>
                  <a:pt x="469549" y="54800"/>
                  <a:pt x="604085" y="54643"/>
                </a:cubicBezTo>
                <a:lnTo>
                  <a:pt x="956510" y="54643"/>
                </a:lnTo>
                <a:cubicBezTo>
                  <a:pt x="1091079" y="54800"/>
                  <a:pt x="1200112" y="163910"/>
                  <a:pt x="1200159" y="298483"/>
                </a:cubicBezTo>
                <a:lnTo>
                  <a:pt x="1200159" y="403258"/>
                </a:lnTo>
                <a:lnTo>
                  <a:pt x="360435" y="403258"/>
                </a:lnTo>
                <a:close/>
                <a:moveTo>
                  <a:pt x="360435" y="721774"/>
                </a:moveTo>
                <a:lnTo>
                  <a:pt x="360435" y="458598"/>
                </a:lnTo>
                <a:lnTo>
                  <a:pt x="1200540" y="458598"/>
                </a:lnTo>
                <a:lnTo>
                  <a:pt x="1200540" y="721774"/>
                </a:lnTo>
                <a:cubicBezTo>
                  <a:pt x="1200540" y="743843"/>
                  <a:pt x="1198816" y="765884"/>
                  <a:pt x="1195397" y="787687"/>
                </a:cubicBezTo>
                <a:cubicBezTo>
                  <a:pt x="1050426" y="764065"/>
                  <a:pt x="911171" y="701009"/>
                  <a:pt x="792870" y="641668"/>
                </a:cubicBezTo>
                <a:cubicBezTo>
                  <a:pt x="785107" y="637762"/>
                  <a:pt x="775963" y="637762"/>
                  <a:pt x="768201" y="641668"/>
                </a:cubicBezTo>
                <a:cubicBezTo>
                  <a:pt x="649805" y="701009"/>
                  <a:pt x="510359" y="764065"/>
                  <a:pt x="365293" y="787687"/>
                </a:cubicBezTo>
                <a:cubicBezTo>
                  <a:pt x="361870" y="765884"/>
                  <a:pt x="360149" y="743843"/>
                  <a:pt x="360149" y="721774"/>
                </a:cubicBezTo>
                <a:close/>
                <a:moveTo>
                  <a:pt x="377771" y="841408"/>
                </a:moveTo>
                <a:cubicBezTo>
                  <a:pt x="523503" y="817119"/>
                  <a:pt x="661901" y="755683"/>
                  <a:pt x="780488" y="697009"/>
                </a:cubicBezTo>
                <a:cubicBezTo>
                  <a:pt x="898979" y="755968"/>
                  <a:pt x="1037663" y="817024"/>
                  <a:pt x="1183110" y="841408"/>
                </a:cubicBezTo>
                <a:cubicBezTo>
                  <a:pt x="1146810" y="962661"/>
                  <a:pt x="1057999" y="1061216"/>
                  <a:pt x="941175" y="1109917"/>
                </a:cubicBezTo>
                <a:cubicBezTo>
                  <a:pt x="938917" y="1110489"/>
                  <a:pt x="936736" y="1111356"/>
                  <a:pt x="934697" y="1112489"/>
                </a:cubicBezTo>
                <a:cubicBezTo>
                  <a:pt x="835552" y="1151637"/>
                  <a:pt x="725233" y="1151637"/>
                  <a:pt x="626087" y="1112489"/>
                </a:cubicBezTo>
                <a:cubicBezTo>
                  <a:pt x="624182" y="1111356"/>
                  <a:pt x="622131" y="1110498"/>
                  <a:pt x="619991" y="1109917"/>
                </a:cubicBezTo>
                <a:cubicBezTo>
                  <a:pt x="503084" y="1061302"/>
                  <a:pt x="414172" y="962775"/>
                  <a:pt x="377771" y="841503"/>
                </a:cubicBezTo>
                <a:close/>
                <a:moveTo>
                  <a:pt x="627326" y="1272795"/>
                </a:moveTo>
                <a:cubicBezTo>
                  <a:pt x="635313" y="1267766"/>
                  <a:pt x="640166" y="1258993"/>
                  <a:pt x="640184" y="1249554"/>
                </a:cubicBezTo>
                <a:lnTo>
                  <a:pt x="640184" y="1175735"/>
                </a:lnTo>
                <a:cubicBezTo>
                  <a:pt x="731596" y="1203920"/>
                  <a:pt x="829380" y="1203920"/>
                  <a:pt x="920791" y="1175735"/>
                </a:cubicBezTo>
                <a:lnTo>
                  <a:pt x="920791" y="1249554"/>
                </a:lnTo>
                <a:cubicBezTo>
                  <a:pt x="920810" y="1258993"/>
                  <a:pt x="925658" y="1267766"/>
                  <a:pt x="933650" y="1272795"/>
                </a:cubicBezTo>
                <a:cubicBezTo>
                  <a:pt x="966892" y="1293845"/>
                  <a:pt x="1002039" y="1313943"/>
                  <a:pt x="1041187" y="1334422"/>
                </a:cubicBezTo>
                <a:lnTo>
                  <a:pt x="834685" y="1663891"/>
                </a:lnTo>
                <a:cubicBezTo>
                  <a:pt x="823541" y="1683437"/>
                  <a:pt x="802976" y="1695724"/>
                  <a:pt x="780488" y="1696276"/>
                </a:cubicBezTo>
                <a:lnTo>
                  <a:pt x="780488" y="1696276"/>
                </a:lnTo>
                <a:cubicBezTo>
                  <a:pt x="758018" y="1695733"/>
                  <a:pt x="737482" y="1683437"/>
                  <a:pt x="726386" y="1663891"/>
                </a:cubicBezTo>
                <a:lnTo>
                  <a:pt x="519788" y="1334422"/>
                </a:lnTo>
                <a:cubicBezTo>
                  <a:pt x="558936" y="1313943"/>
                  <a:pt x="593988" y="1293845"/>
                  <a:pt x="627326" y="1272795"/>
                </a:cubicBezTo>
                <a:close/>
                <a:moveTo>
                  <a:pt x="57921" y="1941164"/>
                </a:moveTo>
                <a:cubicBezTo>
                  <a:pt x="78209" y="1750664"/>
                  <a:pt x="113833" y="1629601"/>
                  <a:pt x="172221" y="1550639"/>
                </a:cubicBezTo>
                <a:cubicBezTo>
                  <a:pt x="229371" y="1473677"/>
                  <a:pt x="307476" y="1436339"/>
                  <a:pt x="406822" y="1390048"/>
                </a:cubicBezTo>
                <a:cubicBezTo>
                  <a:pt x="420157" y="1383666"/>
                  <a:pt x="433873" y="1377284"/>
                  <a:pt x="447875" y="1370521"/>
                </a:cubicBezTo>
                <a:lnTo>
                  <a:pt x="470068" y="1359377"/>
                </a:lnTo>
                <a:lnTo>
                  <a:pt x="679618" y="1692752"/>
                </a:lnTo>
                <a:cubicBezTo>
                  <a:pt x="700830" y="1728280"/>
                  <a:pt x="738921" y="1750302"/>
                  <a:pt x="780297" y="1750950"/>
                </a:cubicBezTo>
                <a:lnTo>
                  <a:pt x="780297" y="1750950"/>
                </a:lnTo>
                <a:cubicBezTo>
                  <a:pt x="821712" y="1750350"/>
                  <a:pt x="859850" y="1728328"/>
                  <a:pt x="881072" y="1692752"/>
                </a:cubicBezTo>
                <a:lnTo>
                  <a:pt x="1090622" y="1359377"/>
                </a:lnTo>
                <a:lnTo>
                  <a:pt x="1113006" y="1370140"/>
                </a:lnTo>
                <a:lnTo>
                  <a:pt x="1154249" y="1389667"/>
                </a:lnTo>
                <a:cubicBezTo>
                  <a:pt x="1253594" y="1436434"/>
                  <a:pt x="1332081" y="1473391"/>
                  <a:pt x="1388754" y="1550258"/>
                </a:cubicBezTo>
                <a:cubicBezTo>
                  <a:pt x="1447333" y="1629601"/>
                  <a:pt x="1482956" y="1750950"/>
                  <a:pt x="1503054" y="1940783"/>
                </a:cubicBezTo>
                <a:close/>
                <a:moveTo>
                  <a:pt x="1321984" y="1621696"/>
                </a:moveTo>
                <a:lnTo>
                  <a:pt x="1264834" y="1621696"/>
                </a:lnTo>
                <a:lnTo>
                  <a:pt x="1264834" y="1564546"/>
                </a:lnTo>
                <a:cubicBezTo>
                  <a:pt x="1264834" y="1549344"/>
                  <a:pt x="1252509" y="1537018"/>
                  <a:pt x="1237307" y="1537018"/>
                </a:cubicBezTo>
                <a:lnTo>
                  <a:pt x="1124531" y="1537018"/>
                </a:lnTo>
                <a:cubicBezTo>
                  <a:pt x="1109329" y="1537018"/>
                  <a:pt x="1097004" y="1549344"/>
                  <a:pt x="1097004" y="1564546"/>
                </a:cubicBezTo>
                <a:lnTo>
                  <a:pt x="1097004" y="1621696"/>
                </a:lnTo>
                <a:lnTo>
                  <a:pt x="1039854" y="1621696"/>
                </a:lnTo>
                <a:cubicBezTo>
                  <a:pt x="1024699" y="1621638"/>
                  <a:pt x="1012383" y="1633878"/>
                  <a:pt x="1012326" y="1649032"/>
                </a:cubicBezTo>
                <a:cubicBezTo>
                  <a:pt x="1012326" y="1649061"/>
                  <a:pt x="1012326" y="1649099"/>
                  <a:pt x="1012326" y="1649128"/>
                </a:cubicBezTo>
                <a:lnTo>
                  <a:pt x="1012326" y="1649128"/>
                </a:lnTo>
                <a:lnTo>
                  <a:pt x="1012326" y="1762094"/>
                </a:lnTo>
                <a:cubicBezTo>
                  <a:pt x="1012326" y="1777296"/>
                  <a:pt x="1024652" y="1789621"/>
                  <a:pt x="1039854" y="1789621"/>
                </a:cubicBezTo>
                <a:lnTo>
                  <a:pt x="1097004" y="1789621"/>
                </a:lnTo>
                <a:lnTo>
                  <a:pt x="1097004" y="1846771"/>
                </a:lnTo>
                <a:cubicBezTo>
                  <a:pt x="1097004" y="1861935"/>
                  <a:pt x="1109272" y="1874241"/>
                  <a:pt x="1124435" y="1874299"/>
                </a:cubicBezTo>
                <a:lnTo>
                  <a:pt x="1237116" y="1874299"/>
                </a:lnTo>
                <a:cubicBezTo>
                  <a:pt x="1252299" y="1874251"/>
                  <a:pt x="1264596" y="1861954"/>
                  <a:pt x="1264643" y="1846771"/>
                </a:cubicBezTo>
                <a:lnTo>
                  <a:pt x="1264643" y="1789621"/>
                </a:lnTo>
                <a:lnTo>
                  <a:pt x="1321793" y="1789621"/>
                </a:lnTo>
                <a:cubicBezTo>
                  <a:pt x="1336995" y="1789621"/>
                  <a:pt x="1349321" y="1777296"/>
                  <a:pt x="1349321" y="1762094"/>
                </a:cubicBezTo>
                <a:lnTo>
                  <a:pt x="1349321" y="1762094"/>
                </a:lnTo>
                <a:lnTo>
                  <a:pt x="1349321" y="1649223"/>
                </a:lnTo>
                <a:cubicBezTo>
                  <a:pt x="1349321" y="1634021"/>
                  <a:pt x="1336995" y="1621696"/>
                  <a:pt x="1321793" y="1621696"/>
                </a:cubicBezTo>
                <a:close/>
                <a:moveTo>
                  <a:pt x="1294457" y="1734281"/>
                </a:moveTo>
                <a:lnTo>
                  <a:pt x="1237307" y="1734281"/>
                </a:lnTo>
                <a:cubicBezTo>
                  <a:pt x="1222105" y="1734281"/>
                  <a:pt x="1209780" y="1746606"/>
                  <a:pt x="1209780" y="1761808"/>
                </a:cubicBezTo>
                <a:lnTo>
                  <a:pt x="1209780" y="1761808"/>
                </a:lnTo>
                <a:lnTo>
                  <a:pt x="1209780" y="1818958"/>
                </a:lnTo>
                <a:lnTo>
                  <a:pt x="1152630" y="1818958"/>
                </a:lnTo>
                <a:lnTo>
                  <a:pt x="1152630" y="1761808"/>
                </a:lnTo>
                <a:cubicBezTo>
                  <a:pt x="1152630" y="1746606"/>
                  <a:pt x="1140304" y="1734281"/>
                  <a:pt x="1125102" y="1734281"/>
                </a:cubicBezTo>
                <a:lnTo>
                  <a:pt x="1067952" y="1734281"/>
                </a:lnTo>
                <a:lnTo>
                  <a:pt x="1067952" y="1676369"/>
                </a:lnTo>
                <a:lnTo>
                  <a:pt x="1125102" y="1676369"/>
                </a:lnTo>
                <a:cubicBezTo>
                  <a:pt x="1140256" y="1676426"/>
                  <a:pt x="1152572" y="1664187"/>
                  <a:pt x="1152630" y="1649032"/>
                </a:cubicBezTo>
                <a:cubicBezTo>
                  <a:pt x="1152630" y="1649004"/>
                  <a:pt x="1152630" y="1648966"/>
                  <a:pt x="1152630" y="1648937"/>
                </a:cubicBezTo>
                <a:lnTo>
                  <a:pt x="1152630" y="1648937"/>
                </a:lnTo>
                <a:lnTo>
                  <a:pt x="1152630" y="1591787"/>
                </a:lnTo>
                <a:lnTo>
                  <a:pt x="1209780" y="1591787"/>
                </a:lnTo>
                <a:lnTo>
                  <a:pt x="1209780" y="1648937"/>
                </a:lnTo>
                <a:cubicBezTo>
                  <a:pt x="1209780" y="1664091"/>
                  <a:pt x="1222057" y="1676369"/>
                  <a:pt x="1237211" y="1676369"/>
                </a:cubicBezTo>
                <a:cubicBezTo>
                  <a:pt x="1237240" y="1676369"/>
                  <a:pt x="1237278" y="1676369"/>
                  <a:pt x="1237307" y="1676369"/>
                </a:cubicBezTo>
                <a:lnTo>
                  <a:pt x="1294457" y="1676369"/>
                </a:lnTo>
                <a:close/>
                <a:moveTo>
                  <a:pt x="2012356" y="254382"/>
                </a:moveTo>
                <a:cubicBezTo>
                  <a:pt x="1996144" y="193373"/>
                  <a:pt x="1933537" y="157060"/>
                  <a:pt x="1872529" y="173274"/>
                </a:cubicBezTo>
                <a:cubicBezTo>
                  <a:pt x="1843087" y="181098"/>
                  <a:pt x="1817989" y="200351"/>
                  <a:pt x="1802806" y="226759"/>
                </a:cubicBezTo>
                <a:lnTo>
                  <a:pt x="1487433" y="773018"/>
                </a:lnTo>
                <a:cubicBezTo>
                  <a:pt x="1479499" y="785982"/>
                  <a:pt x="1483576" y="802927"/>
                  <a:pt x="1496539" y="810870"/>
                </a:cubicBezTo>
                <a:cubicBezTo>
                  <a:pt x="1496682" y="810956"/>
                  <a:pt x="1496815" y="811032"/>
                  <a:pt x="1496958" y="811118"/>
                </a:cubicBezTo>
                <a:lnTo>
                  <a:pt x="1506483" y="816547"/>
                </a:lnTo>
                <a:lnTo>
                  <a:pt x="1247975" y="1264222"/>
                </a:lnTo>
                <a:cubicBezTo>
                  <a:pt x="1240193" y="1277348"/>
                  <a:pt x="1244517" y="1294293"/>
                  <a:pt x="1257643" y="1302075"/>
                </a:cubicBezTo>
                <a:cubicBezTo>
                  <a:pt x="1257785" y="1302160"/>
                  <a:pt x="1257928" y="1302237"/>
                  <a:pt x="1258071" y="1302322"/>
                </a:cubicBezTo>
                <a:cubicBezTo>
                  <a:pt x="1259424" y="1303084"/>
                  <a:pt x="1260824" y="1303751"/>
                  <a:pt x="1262262" y="1304323"/>
                </a:cubicBezTo>
                <a:cubicBezTo>
                  <a:pt x="1283874" y="1312162"/>
                  <a:pt x="1306706" y="1316095"/>
                  <a:pt x="1329699" y="1315943"/>
                </a:cubicBezTo>
                <a:cubicBezTo>
                  <a:pt x="1403042" y="1315943"/>
                  <a:pt x="1478099" y="1277843"/>
                  <a:pt x="1513436" y="1216883"/>
                </a:cubicBezTo>
                <a:lnTo>
                  <a:pt x="1599161" y="1068484"/>
                </a:lnTo>
                <a:cubicBezTo>
                  <a:pt x="1602857" y="1062188"/>
                  <a:pt x="1603857" y="1054663"/>
                  <a:pt x="1601924" y="1047624"/>
                </a:cubicBezTo>
                <a:lnTo>
                  <a:pt x="1585064" y="984664"/>
                </a:lnTo>
                <a:lnTo>
                  <a:pt x="1638023" y="892938"/>
                </a:lnTo>
                <a:lnTo>
                  <a:pt x="1647548" y="898462"/>
                </a:lnTo>
                <a:cubicBezTo>
                  <a:pt x="1660674" y="906244"/>
                  <a:pt x="1677619" y="901920"/>
                  <a:pt x="1685401" y="888794"/>
                </a:cubicBezTo>
                <a:cubicBezTo>
                  <a:pt x="1685487" y="888652"/>
                  <a:pt x="1685563" y="888509"/>
                  <a:pt x="1685648" y="888366"/>
                </a:cubicBezTo>
                <a:lnTo>
                  <a:pt x="1685648" y="888366"/>
                </a:lnTo>
                <a:lnTo>
                  <a:pt x="2000926" y="342012"/>
                </a:lnTo>
                <a:cubicBezTo>
                  <a:pt x="2016156" y="315840"/>
                  <a:pt x="2020271" y="284658"/>
                  <a:pt x="2012356" y="255430"/>
                </a:cubicBezTo>
                <a:close/>
                <a:moveTo>
                  <a:pt x="1532201" y="965995"/>
                </a:moveTo>
                <a:cubicBezTo>
                  <a:pt x="1528591" y="972319"/>
                  <a:pt x="1527600" y="979806"/>
                  <a:pt x="1529439" y="986854"/>
                </a:cubicBezTo>
                <a:lnTo>
                  <a:pt x="1546393" y="1049910"/>
                </a:lnTo>
                <a:lnTo>
                  <a:pt x="1466478" y="1188308"/>
                </a:lnTo>
                <a:cubicBezTo>
                  <a:pt x="1439046" y="1235933"/>
                  <a:pt x="1373133" y="1264508"/>
                  <a:pt x="1314935" y="1258984"/>
                </a:cubicBezTo>
                <a:lnTo>
                  <a:pt x="1554870" y="843598"/>
                </a:lnTo>
                <a:lnTo>
                  <a:pt x="1590875" y="864458"/>
                </a:lnTo>
                <a:close/>
                <a:moveTo>
                  <a:pt x="1651739" y="835978"/>
                </a:moveTo>
                <a:lnTo>
                  <a:pt x="1549155" y="776733"/>
                </a:lnTo>
                <a:lnTo>
                  <a:pt x="1580873" y="721774"/>
                </a:lnTo>
                <a:lnTo>
                  <a:pt x="1683363" y="781019"/>
                </a:lnTo>
                <a:close/>
                <a:moveTo>
                  <a:pt x="1953301" y="313437"/>
                </a:moveTo>
                <a:lnTo>
                  <a:pt x="1710890" y="733394"/>
                </a:lnTo>
                <a:lnTo>
                  <a:pt x="1608306" y="674149"/>
                </a:lnTo>
                <a:lnTo>
                  <a:pt x="1851193" y="254287"/>
                </a:lnTo>
                <a:cubicBezTo>
                  <a:pt x="1868538" y="226541"/>
                  <a:pt x="1905086" y="218110"/>
                  <a:pt x="1932832" y="235454"/>
                </a:cubicBezTo>
                <a:cubicBezTo>
                  <a:pt x="1959187" y="251930"/>
                  <a:pt x="1968332" y="285973"/>
                  <a:pt x="1953777" y="313437"/>
                </a:cubicBezTo>
                <a:close/>
              </a:path>
            </a:pathLst>
          </a:custGeom>
          <a:solidFill>
            <a:srgbClr val="CC5500"/>
          </a:solidFill>
          <a:ln w="9525" cap="flat">
            <a:noFill/>
            <a:prstDash val="solid"/>
            <a:miter/>
          </a:ln>
        </p:spPr>
        <p:txBody>
          <a:bodyPr rtlCol="0" anchor="ctr"/>
          <a:lstStyle/>
          <a:p>
            <a:endParaRPr lang="en-IN" dirty="0"/>
          </a:p>
        </p:txBody>
      </p:sp>
      <p:grpSp>
        <p:nvGrpSpPr>
          <p:cNvPr id="197" name="Group 196">
            <a:extLst>
              <a:ext uri="{FF2B5EF4-FFF2-40B4-BE49-F238E27FC236}">
                <a16:creationId xmlns:a16="http://schemas.microsoft.com/office/drawing/2014/main" xmlns="" id="{BC42EC16-DA29-F388-51DE-EAC728880457}"/>
              </a:ext>
            </a:extLst>
          </p:cNvPr>
          <p:cNvGrpSpPr/>
          <p:nvPr/>
        </p:nvGrpSpPr>
        <p:grpSpPr>
          <a:xfrm>
            <a:off x="8851936" y="1635601"/>
            <a:ext cx="1041558" cy="2065306"/>
            <a:chOff x="8839104" y="1690687"/>
            <a:chExt cx="1041558" cy="2065306"/>
          </a:xfrm>
        </p:grpSpPr>
        <p:sp>
          <p:nvSpPr>
            <p:cNvPr id="186" name="Freeform: Shape 185">
              <a:extLst>
                <a:ext uri="{FF2B5EF4-FFF2-40B4-BE49-F238E27FC236}">
                  <a16:creationId xmlns:a16="http://schemas.microsoft.com/office/drawing/2014/main" xmlns="" id="{38FADB7D-B816-E147-BC06-DB444BD291FB}"/>
                </a:ext>
              </a:extLst>
            </p:cNvPr>
            <p:cNvSpPr/>
            <p:nvPr/>
          </p:nvSpPr>
          <p:spPr>
            <a:xfrm>
              <a:off x="8839104" y="3087961"/>
              <a:ext cx="734472" cy="668032"/>
            </a:xfrm>
            <a:custGeom>
              <a:avLst/>
              <a:gdLst>
                <a:gd name="connsiteX0" fmla="*/ 474704 w 734472"/>
                <a:gd name="connsiteY0" fmla="*/ 667732 h 668032"/>
                <a:gd name="connsiteX1" fmla="*/ 215052 w 734472"/>
                <a:gd name="connsiteY1" fmla="*/ 408081 h 668032"/>
                <a:gd name="connsiteX2" fmla="*/ 215052 w 734472"/>
                <a:gd name="connsiteY2" fmla="*/ 406652 h 668032"/>
                <a:gd name="connsiteX3" fmla="*/ 134376 w 734472"/>
                <a:gd name="connsiteY3" fmla="*/ 104900 h 668032"/>
                <a:gd name="connsiteX4" fmla="*/ 30744 w 734472"/>
                <a:gd name="connsiteY4" fmla="*/ 61657 h 668032"/>
                <a:gd name="connsiteX5" fmla="*/ -213 w 734472"/>
                <a:gd name="connsiteY5" fmla="*/ 30700 h 668032"/>
                <a:gd name="connsiteX6" fmla="*/ 30744 w 734472"/>
                <a:gd name="connsiteY6" fmla="*/ -256 h 668032"/>
                <a:gd name="connsiteX7" fmla="*/ 179143 w 734472"/>
                <a:gd name="connsiteY7" fmla="*/ 62228 h 668032"/>
                <a:gd name="connsiteX8" fmla="*/ 276870 w 734472"/>
                <a:gd name="connsiteY8" fmla="*/ 408748 h 668032"/>
                <a:gd name="connsiteX9" fmla="*/ 474942 w 734472"/>
                <a:gd name="connsiteY9" fmla="*/ 606153 h 668032"/>
                <a:gd name="connsiteX10" fmla="*/ 672348 w 734472"/>
                <a:gd name="connsiteY10" fmla="*/ 408081 h 668032"/>
                <a:gd name="connsiteX11" fmla="*/ 672348 w 734472"/>
                <a:gd name="connsiteY11" fmla="*/ 382744 h 668032"/>
                <a:gd name="connsiteX12" fmla="*/ 703304 w 734472"/>
                <a:gd name="connsiteY12" fmla="*/ 351788 h 668032"/>
                <a:gd name="connsiteX13" fmla="*/ 734260 w 734472"/>
                <a:gd name="connsiteY13" fmla="*/ 382744 h 668032"/>
                <a:gd name="connsiteX14" fmla="*/ 734260 w 734472"/>
                <a:gd name="connsiteY14" fmla="*/ 408081 h 668032"/>
                <a:gd name="connsiteX15" fmla="*/ 474704 w 734472"/>
                <a:gd name="connsiteY15" fmla="*/ 667732 h 66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4472" h="668032">
                  <a:moveTo>
                    <a:pt x="474704" y="667732"/>
                  </a:moveTo>
                  <a:cubicBezTo>
                    <a:pt x="331372" y="667570"/>
                    <a:pt x="215214" y="551413"/>
                    <a:pt x="215052" y="408081"/>
                  </a:cubicBezTo>
                  <a:cubicBezTo>
                    <a:pt x="215005" y="407604"/>
                    <a:pt x="215005" y="407128"/>
                    <a:pt x="215052" y="406652"/>
                  </a:cubicBezTo>
                  <a:cubicBezTo>
                    <a:pt x="215052" y="404652"/>
                    <a:pt x="223149" y="197769"/>
                    <a:pt x="134376" y="104900"/>
                  </a:cubicBezTo>
                  <a:cubicBezTo>
                    <a:pt x="107639" y="76277"/>
                    <a:pt x="69891" y="60523"/>
                    <a:pt x="30744" y="61657"/>
                  </a:cubicBezTo>
                  <a:cubicBezTo>
                    <a:pt x="13646" y="61657"/>
                    <a:pt x="-213" y="47797"/>
                    <a:pt x="-213" y="30700"/>
                  </a:cubicBezTo>
                  <a:cubicBezTo>
                    <a:pt x="-213" y="13603"/>
                    <a:pt x="13646" y="-256"/>
                    <a:pt x="30744" y="-256"/>
                  </a:cubicBezTo>
                  <a:cubicBezTo>
                    <a:pt x="86836" y="-1447"/>
                    <a:pt x="140795" y="21270"/>
                    <a:pt x="179143" y="62228"/>
                  </a:cubicBezTo>
                  <a:cubicBezTo>
                    <a:pt x="283918" y="172146"/>
                    <a:pt x="277632" y="391507"/>
                    <a:pt x="276870" y="408748"/>
                  </a:cubicBezTo>
                  <a:cubicBezTo>
                    <a:pt x="277051" y="517952"/>
                    <a:pt x="365738" y="606334"/>
                    <a:pt x="474942" y="606153"/>
                  </a:cubicBezTo>
                  <a:cubicBezTo>
                    <a:pt x="584146" y="605972"/>
                    <a:pt x="672529" y="517285"/>
                    <a:pt x="672348" y="408081"/>
                  </a:cubicBezTo>
                  <a:lnTo>
                    <a:pt x="672348" y="382744"/>
                  </a:lnTo>
                  <a:cubicBezTo>
                    <a:pt x="672348" y="365647"/>
                    <a:pt x="686206" y="351788"/>
                    <a:pt x="703304" y="351788"/>
                  </a:cubicBezTo>
                  <a:cubicBezTo>
                    <a:pt x="720401" y="351788"/>
                    <a:pt x="734260" y="365647"/>
                    <a:pt x="734260" y="382744"/>
                  </a:cubicBezTo>
                  <a:lnTo>
                    <a:pt x="734260" y="408081"/>
                  </a:lnTo>
                  <a:cubicBezTo>
                    <a:pt x="734098" y="551384"/>
                    <a:pt x="618008" y="667523"/>
                    <a:pt x="474704" y="667732"/>
                  </a:cubicBezTo>
                  <a:close/>
                </a:path>
              </a:pathLst>
            </a:custGeom>
            <a:solidFill>
              <a:srgbClr val="CC5500"/>
            </a:solidFill>
            <a:ln w="9525" cap="flat">
              <a:noFill/>
              <a:prstDash val="solid"/>
              <a:miter/>
            </a:ln>
          </p:spPr>
          <p:txBody>
            <a:bodyPr rtlCol="0" anchor="ctr"/>
            <a:lstStyle/>
            <a:p>
              <a:endParaRPr lang="en-IN"/>
            </a:p>
          </p:txBody>
        </p:sp>
        <p:sp>
          <p:nvSpPr>
            <p:cNvPr id="187" name="Freeform: Shape 186">
              <a:extLst>
                <a:ext uri="{FF2B5EF4-FFF2-40B4-BE49-F238E27FC236}">
                  <a16:creationId xmlns:a16="http://schemas.microsoft.com/office/drawing/2014/main" xmlns="" id="{5824D02A-9908-82DD-7E2E-9663DBCE7F0C}"/>
                </a:ext>
              </a:extLst>
            </p:cNvPr>
            <p:cNvSpPr/>
            <p:nvPr/>
          </p:nvSpPr>
          <p:spPr>
            <a:xfrm>
              <a:off x="9215342" y="2038445"/>
              <a:ext cx="653986" cy="1323593"/>
            </a:xfrm>
            <a:custGeom>
              <a:avLst/>
              <a:gdLst>
                <a:gd name="connsiteX0" fmla="*/ 18171 w 653986"/>
                <a:gd name="connsiteY0" fmla="*/ 181627 h 1323593"/>
                <a:gd name="connsiteX1" fmla="*/ 19695 w 653986"/>
                <a:gd name="connsiteY1" fmla="*/ 181627 h 1323593"/>
                <a:gd name="connsiteX2" fmla="*/ 35506 w 653986"/>
                <a:gd name="connsiteY2" fmla="*/ 197438 h 1323593"/>
                <a:gd name="connsiteX3" fmla="*/ 19695 w 653986"/>
                <a:gd name="connsiteY3" fmla="*/ 213250 h 1323593"/>
                <a:gd name="connsiteX4" fmla="*/ 16932 w 653986"/>
                <a:gd name="connsiteY4" fmla="*/ 1207088 h 1323593"/>
                <a:gd name="connsiteX5" fmla="*/ 135233 w 653986"/>
                <a:gd name="connsiteY5" fmla="*/ 1323293 h 1323593"/>
                <a:gd name="connsiteX6" fmla="*/ 519090 w 653986"/>
                <a:gd name="connsiteY6" fmla="*/ 1323293 h 1323593"/>
                <a:gd name="connsiteX7" fmla="*/ 636629 w 653986"/>
                <a:gd name="connsiteY7" fmla="*/ 1206898 h 1323593"/>
                <a:gd name="connsiteX8" fmla="*/ 633962 w 653986"/>
                <a:gd name="connsiteY8" fmla="*/ 212297 h 1323593"/>
                <a:gd name="connsiteX9" fmla="*/ 618150 w 653986"/>
                <a:gd name="connsiteY9" fmla="*/ 196486 h 1323593"/>
                <a:gd name="connsiteX10" fmla="*/ 633962 w 653986"/>
                <a:gd name="connsiteY10" fmla="*/ 180674 h 1323593"/>
                <a:gd name="connsiteX11" fmla="*/ 635486 w 653986"/>
                <a:gd name="connsiteY11" fmla="*/ 180674 h 1323593"/>
                <a:gd name="connsiteX12" fmla="*/ 653774 w 653986"/>
                <a:gd name="connsiteY12" fmla="*/ -301 h 1323593"/>
                <a:gd name="connsiteX13" fmla="*/ -213 w 653986"/>
                <a:gd name="connsiteY13" fmla="*/ -301 h 1323593"/>
                <a:gd name="connsiteX14" fmla="*/ 18171 w 653986"/>
                <a:gd name="connsiteY14" fmla="*/ 181627 h 1323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3986" h="1323593">
                  <a:moveTo>
                    <a:pt x="18171" y="181627"/>
                  </a:moveTo>
                  <a:lnTo>
                    <a:pt x="19695" y="181627"/>
                  </a:lnTo>
                  <a:cubicBezTo>
                    <a:pt x="28429" y="181627"/>
                    <a:pt x="35506" y="188704"/>
                    <a:pt x="35506" y="197438"/>
                  </a:cubicBezTo>
                  <a:cubicBezTo>
                    <a:pt x="35506" y="206173"/>
                    <a:pt x="28429" y="213250"/>
                    <a:pt x="19695" y="213250"/>
                  </a:cubicBezTo>
                  <a:cubicBezTo>
                    <a:pt x="43317" y="620158"/>
                    <a:pt x="16932" y="1207088"/>
                    <a:pt x="16932" y="1207088"/>
                  </a:cubicBezTo>
                  <a:cubicBezTo>
                    <a:pt x="53289" y="1248837"/>
                    <a:pt x="92847" y="1287689"/>
                    <a:pt x="135233" y="1323293"/>
                  </a:cubicBezTo>
                  <a:lnTo>
                    <a:pt x="519090" y="1323293"/>
                  </a:lnTo>
                  <a:cubicBezTo>
                    <a:pt x="561248" y="1287622"/>
                    <a:pt x="600548" y="1248703"/>
                    <a:pt x="636629" y="1206898"/>
                  </a:cubicBezTo>
                  <a:cubicBezTo>
                    <a:pt x="636629" y="1206898"/>
                    <a:pt x="610245" y="619205"/>
                    <a:pt x="633962" y="212297"/>
                  </a:cubicBezTo>
                  <a:cubicBezTo>
                    <a:pt x="625228" y="212297"/>
                    <a:pt x="618150" y="205220"/>
                    <a:pt x="618150" y="196486"/>
                  </a:cubicBezTo>
                  <a:cubicBezTo>
                    <a:pt x="618150" y="187751"/>
                    <a:pt x="625228" y="180674"/>
                    <a:pt x="633962" y="180674"/>
                  </a:cubicBezTo>
                  <a:lnTo>
                    <a:pt x="635486" y="180674"/>
                  </a:lnTo>
                  <a:cubicBezTo>
                    <a:pt x="639963" y="113428"/>
                    <a:pt x="645963" y="51992"/>
                    <a:pt x="653774" y="-301"/>
                  </a:cubicBezTo>
                  <a:lnTo>
                    <a:pt x="-213" y="-301"/>
                  </a:lnTo>
                  <a:cubicBezTo>
                    <a:pt x="7979" y="52468"/>
                    <a:pt x="13694" y="114095"/>
                    <a:pt x="18171" y="181627"/>
                  </a:cubicBezTo>
                  <a:close/>
                </a:path>
              </a:pathLst>
            </a:custGeom>
            <a:solidFill>
              <a:srgbClr val="CC5500"/>
            </a:solidFill>
            <a:ln w="9525" cap="flat">
              <a:noFill/>
              <a:prstDash val="solid"/>
              <a:miter/>
            </a:ln>
          </p:spPr>
          <p:txBody>
            <a:bodyPr rtlCol="0" anchor="ctr"/>
            <a:lstStyle/>
            <a:p>
              <a:endParaRPr lang="en-IN"/>
            </a:p>
          </p:txBody>
        </p:sp>
        <p:sp>
          <p:nvSpPr>
            <p:cNvPr id="188" name="Freeform: Shape 187">
              <a:extLst>
                <a:ext uri="{FF2B5EF4-FFF2-40B4-BE49-F238E27FC236}">
                  <a16:creationId xmlns:a16="http://schemas.microsoft.com/office/drawing/2014/main" xmlns="" id="{DAB085B4-DF93-9D56-9B0E-7CF6EBA4A0C3}"/>
                </a:ext>
              </a:extLst>
            </p:cNvPr>
            <p:cNvSpPr/>
            <p:nvPr/>
          </p:nvSpPr>
          <p:spPr>
            <a:xfrm>
              <a:off x="9441368" y="2081117"/>
              <a:ext cx="203173" cy="999553"/>
            </a:xfrm>
            <a:custGeom>
              <a:avLst/>
              <a:gdLst>
                <a:gd name="connsiteX0" fmla="*/ 17125 w 203173"/>
                <a:gd name="connsiteY0" fmla="*/ 75899 h 999553"/>
                <a:gd name="connsiteX1" fmla="*/ 17125 w 203173"/>
                <a:gd name="connsiteY1" fmla="*/ 89997 h 999553"/>
                <a:gd name="connsiteX2" fmla="*/ 17125 w 203173"/>
                <a:gd name="connsiteY2" fmla="*/ 203439 h 999553"/>
                <a:gd name="connsiteX3" fmla="*/ 17125 w 203173"/>
                <a:gd name="connsiteY3" fmla="*/ 923053 h 999553"/>
                <a:gd name="connsiteX4" fmla="*/ 93325 w 203173"/>
                <a:gd name="connsiteY4" fmla="*/ 999253 h 999553"/>
                <a:gd name="connsiteX5" fmla="*/ 109423 w 203173"/>
                <a:gd name="connsiteY5" fmla="*/ 999253 h 999553"/>
                <a:gd name="connsiteX6" fmla="*/ 185623 w 203173"/>
                <a:gd name="connsiteY6" fmla="*/ 923053 h 999553"/>
                <a:gd name="connsiteX7" fmla="*/ 185623 w 203173"/>
                <a:gd name="connsiteY7" fmla="*/ 203725 h 999553"/>
                <a:gd name="connsiteX8" fmla="*/ 185623 w 203173"/>
                <a:gd name="connsiteY8" fmla="*/ 90282 h 999553"/>
                <a:gd name="connsiteX9" fmla="*/ 185623 w 203173"/>
                <a:gd name="connsiteY9" fmla="*/ 75899 h 999553"/>
                <a:gd name="connsiteX10" fmla="*/ 109423 w 203173"/>
                <a:gd name="connsiteY10" fmla="*/ -301 h 999553"/>
                <a:gd name="connsiteX11" fmla="*/ 93325 w 203173"/>
                <a:gd name="connsiteY11" fmla="*/ -301 h 999553"/>
                <a:gd name="connsiteX12" fmla="*/ 17125 w 203173"/>
                <a:gd name="connsiteY12" fmla="*/ 75899 h 99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173" h="999553">
                  <a:moveTo>
                    <a:pt x="17125" y="75899"/>
                  </a:moveTo>
                  <a:lnTo>
                    <a:pt x="17125" y="89997"/>
                  </a:lnTo>
                  <a:cubicBezTo>
                    <a:pt x="-5992" y="124277"/>
                    <a:pt x="-5992" y="169159"/>
                    <a:pt x="17125" y="203439"/>
                  </a:cubicBezTo>
                  <a:lnTo>
                    <a:pt x="17125" y="923053"/>
                  </a:lnTo>
                  <a:cubicBezTo>
                    <a:pt x="17125" y="965134"/>
                    <a:pt x="51244" y="999253"/>
                    <a:pt x="93325" y="999253"/>
                  </a:cubicBezTo>
                  <a:lnTo>
                    <a:pt x="109423" y="999253"/>
                  </a:lnTo>
                  <a:cubicBezTo>
                    <a:pt x="151504" y="999253"/>
                    <a:pt x="185623" y="965134"/>
                    <a:pt x="185623" y="923053"/>
                  </a:cubicBezTo>
                  <a:lnTo>
                    <a:pt x="185623" y="203725"/>
                  </a:lnTo>
                  <a:cubicBezTo>
                    <a:pt x="208740" y="169445"/>
                    <a:pt x="208740" y="124563"/>
                    <a:pt x="185623" y="90282"/>
                  </a:cubicBezTo>
                  <a:lnTo>
                    <a:pt x="185623" y="75899"/>
                  </a:lnTo>
                  <a:cubicBezTo>
                    <a:pt x="185623" y="33818"/>
                    <a:pt x="151504" y="-301"/>
                    <a:pt x="109423" y="-301"/>
                  </a:cubicBezTo>
                  <a:lnTo>
                    <a:pt x="93325" y="-301"/>
                  </a:lnTo>
                  <a:cubicBezTo>
                    <a:pt x="51244" y="-301"/>
                    <a:pt x="17125" y="33818"/>
                    <a:pt x="17125" y="75899"/>
                  </a:cubicBezTo>
                  <a:close/>
                </a:path>
              </a:pathLst>
            </a:custGeom>
            <a:solidFill>
              <a:srgbClr val="FFFFFF">
                <a:alpha val="50000"/>
              </a:srgbClr>
            </a:solidFill>
            <a:ln w="9525" cap="flat">
              <a:noFill/>
              <a:prstDash val="solid"/>
              <a:miter/>
            </a:ln>
          </p:spPr>
          <p:txBody>
            <a:bodyPr rtlCol="0" anchor="ctr"/>
            <a:lstStyle/>
            <a:p>
              <a:endParaRPr lang="en-IN"/>
            </a:p>
          </p:txBody>
        </p:sp>
        <p:sp>
          <p:nvSpPr>
            <p:cNvPr id="189" name="Freeform: Shape 188">
              <a:extLst>
                <a:ext uri="{FF2B5EF4-FFF2-40B4-BE49-F238E27FC236}">
                  <a16:creationId xmlns:a16="http://schemas.microsoft.com/office/drawing/2014/main" xmlns="" id="{2C99D61A-1F59-34AE-6CCA-A405020745FE}"/>
                </a:ext>
              </a:extLst>
            </p:cNvPr>
            <p:cNvSpPr/>
            <p:nvPr/>
          </p:nvSpPr>
          <p:spPr>
            <a:xfrm>
              <a:off x="9468993" y="1779175"/>
              <a:ext cx="147542" cy="9525"/>
            </a:xfrm>
            <a:custGeom>
              <a:avLst/>
              <a:gdLst>
                <a:gd name="connsiteX0" fmla="*/ 147542 w 147542"/>
                <a:gd name="connsiteY0" fmla="*/ 0 h 9525"/>
                <a:gd name="connsiteX1" fmla="*/ 0 w 147542"/>
                <a:gd name="connsiteY1" fmla="*/ 0 h 9525"/>
              </a:gdLst>
              <a:ahLst/>
              <a:cxnLst>
                <a:cxn ang="0">
                  <a:pos x="connsiteX0" y="connsiteY0"/>
                </a:cxn>
                <a:cxn ang="0">
                  <a:pos x="connsiteX1" y="connsiteY1"/>
                </a:cxn>
              </a:cxnLst>
              <a:rect l="l" t="t" r="r" b="b"/>
              <a:pathLst>
                <a:path w="147542" h="9525">
                  <a:moveTo>
                    <a:pt x="147542" y="0"/>
                  </a:moveTo>
                  <a:lnTo>
                    <a:pt x="0" y="0"/>
                  </a:lnTo>
                </a:path>
              </a:pathLst>
            </a:custGeom>
            <a:ln w="9525" cap="flat">
              <a:noFill/>
              <a:prstDash val="solid"/>
              <a:miter/>
            </a:ln>
          </p:spPr>
          <p:txBody>
            <a:bodyPr rtlCol="0" anchor="ctr"/>
            <a:lstStyle/>
            <a:p>
              <a:endParaRPr lang="en-IN"/>
            </a:p>
          </p:txBody>
        </p:sp>
        <p:sp>
          <p:nvSpPr>
            <p:cNvPr id="190" name="Freeform: Shape 189">
              <a:extLst>
                <a:ext uri="{FF2B5EF4-FFF2-40B4-BE49-F238E27FC236}">
                  <a16:creationId xmlns:a16="http://schemas.microsoft.com/office/drawing/2014/main" xmlns="" id="{E9B50D91-8F39-2693-8051-8F36B4FBC213}"/>
                </a:ext>
              </a:extLst>
            </p:cNvPr>
            <p:cNvSpPr/>
            <p:nvPr/>
          </p:nvSpPr>
          <p:spPr>
            <a:xfrm>
              <a:off x="9232868" y="3245739"/>
              <a:ext cx="619791" cy="9525"/>
            </a:xfrm>
            <a:custGeom>
              <a:avLst/>
              <a:gdLst>
                <a:gd name="connsiteX0" fmla="*/ 619792 w 619791"/>
                <a:gd name="connsiteY0" fmla="*/ 0 h 9525"/>
                <a:gd name="connsiteX1" fmla="*/ 0 w 619791"/>
                <a:gd name="connsiteY1" fmla="*/ 0 h 9525"/>
              </a:gdLst>
              <a:ahLst/>
              <a:cxnLst>
                <a:cxn ang="0">
                  <a:pos x="connsiteX0" y="connsiteY0"/>
                </a:cxn>
                <a:cxn ang="0">
                  <a:pos x="connsiteX1" y="connsiteY1"/>
                </a:cxn>
              </a:cxnLst>
              <a:rect l="l" t="t" r="r" b="b"/>
              <a:pathLst>
                <a:path w="619791" h="9525">
                  <a:moveTo>
                    <a:pt x="619792" y="0"/>
                  </a:moveTo>
                  <a:lnTo>
                    <a:pt x="0" y="0"/>
                  </a:lnTo>
                </a:path>
              </a:pathLst>
            </a:custGeom>
            <a:ln w="9525" cap="flat">
              <a:noFill/>
              <a:prstDash val="solid"/>
              <a:miter/>
            </a:ln>
          </p:spPr>
          <p:txBody>
            <a:bodyPr rtlCol="0" anchor="ctr"/>
            <a:lstStyle/>
            <a:p>
              <a:endParaRPr lang="en-IN"/>
            </a:p>
          </p:txBody>
        </p:sp>
        <p:sp>
          <p:nvSpPr>
            <p:cNvPr id="191" name="Freeform: Shape 190">
              <a:extLst>
                <a:ext uri="{FF2B5EF4-FFF2-40B4-BE49-F238E27FC236}">
                  <a16:creationId xmlns:a16="http://schemas.microsoft.com/office/drawing/2014/main" xmlns="" id="{7A7F803C-C5A8-3E6A-BF28-09069ED9C4F8}"/>
                </a:ext>
              </a:extLst>
            </p:cNvPr>
            <p:cNvSpPr/>
            <p:nvPr/>
          </p:nvSpPr>
          <p:spPr>
            <a:xfrm>
              <a:off x="9483947" y="2169605"/>
              <a:ext cx="117729" cy="117729"/>
            </a:xfrm>
            <a:custGeom>
              <a:avLst/>
              <a:gdLst>
                <a:gd name="connsiteX0" fmla="*/ 117729 w 117729"/>
                <a:gd name="connsiteY0" fmla="*/ 58864 h 117729"/>
                <a:gd name="connsiteX1" fmla="*/ 58865 w 117729"/>
                <a:gd name="connsiteY1" fmla="*/ 117729 h 117729"/>
                <a:gd name="connsiteX2" fmla="*/ 0 w 117729"/>
                <a:gd name="connsiteY2" fmla="*/ 58864 h 117729"/>
                <a:gd name="connsiteX3" fmla="*/ 58865 w 117729"/>
                <a:gd name="connsiteY3" fmla="*/ 0 h 117729"/>
                <a:gd name="connsiteX4" fmla="*/ 117729 w 117729"/>
                <a:gd name="connsiteY4" fmla="*/ 58864 h 117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 h="117729">
                  <a:moveTo>
                    <a:pt x="117729" y="58864"/>
                  </a:moveTo>
                  <a:cubicBezTo>
                    <a:pt x="117729" y="91374"/>
                    <a:pt x="91374" y="117729"/>
                    <a:pt x="58865" y="117729"/>
                  </a:cubicBezTo>
                  <a:cubicBezTo>
                    <a:pt x="26355" y="117729"/>
                    <a:pt x="0" y="91374"/>
                    <a:pt x="0" y="58864"/>
                  </a:cubicBezTo>
                  <a:cubicBezTo>
                    <a:pt x="0" y="26355"/>
                    <a:pt x="26355" y="0"/>
                    <a:pt x="58865" y="0"/>
                  </a:cubicBezTo>
                  <a:cubicBezTo>
                    <a:pt x="91374" y="0"/>
                    <a:pt x="117729" y="26355"/>
                    <a:pt x="117729" y="58864"/>
                  </a:cubicBezTo>
                  <a:close/>
                </a:path>
              </a:pathLst>
            </a:custGeom>
            <a:solidFill>
              <a:srgbClr val="FFFFFF"/>
            </a:solidFill>
            <a:ln w="9525" cap="flat">
              <a:noFill/>
              <a:prstDash val="solid"/>
              <a:miter/>
            </a:ln>
          </p:spPr>
          <p:txBody>
            <a:bodyPr rtlCol="0" anchor="ctr"/>
            <a:lstStyle/>
            <a:p>
              <a:endParaRPr lang="en-IN"/>
            </a:p>
          </p:txBody>
        </p:sp>
        <p:sp>
          <p:nvSpPr>
            <p:cNvPr id="192" name="Freeform: Shape 191">
              <a:extLst>
                <a:ext uri="{FF2B5EF4-FFF2-40B4-BE49-F238E27FC236}">
                  <a16:creationId xmlns:a16="http://schemas.microsoft.com/office/drawing/2014/main" xmlns="" id="{3987265D-88EC-6245-02F3-991B41AAF551}"/>
                </a:ext>
              </a:extLst>
            </p:cNvPr>
            <p:cNvSpPr/>
            <p:nvPr/>
          </p:nvSpPr>
          <p:spPr>
            <a:xfrm>
              <a:off x="9350882" y="3362325"/>
              <a:ext cx="383857" cy="112986"/>
            </a:xfrm>
            <a:custGeom>
              <a:avLst/>
              <a:gdLst>
                <a:gd name="connsiteX0" fmla="*/ 104372 w 383857"/>
                <a:gd name="connsiteY0" fmla="*/ 83805 h 112986"/>
                <a:gd name="connsiteX1" fmla="*/ 191621 w 383857"/>
                <a:gd name="connsiteY1" fmla="*/ 112380 h 112986"/>
                <a:gd name="connsiteX2" fmla="*/ 278870 w 383857"/>
                <a:gd name="connsiteY2" fmla="*/ 83805 h 112986"/>
                <a:gd name="connsiteX3" fmla="*/ 383645 w 383857"/>
                <a:gd name="connsiteY3" fmla="*/ -301 h 112986"/>
                <a:gd name="connsiteX4" fmla="*/ -213 w 383857"/>
                <a:gd name="connsiteY4" fmla="*/ -301 h 112986"/>
                <a:gd name="connsiteX5" fmla="*/ 104372 w 383857"/>
                <a:gd name="connsiteY5" fmla="*/ 83805 h 11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857" h="112986">
                  <a:moveTo>
                    <a:pt x="104372" y="83805"/>
                  </a:moveTo>
                  <a:cubicBezTo>
                    <a:pt x="149806" y="117714"/>
                    <a:pt x="191430" y="112380"/>
                    <a:pt x="191621" y="112380"/>
                  </a:cubicBezTo>
                  <a:cubicBezTo>
                    <a:pt x="223206" y="113723"/>
                    <a:pt x="254200" y="103570"/>
                    <a:pt x="278870" y="83805"/>
                  </a:cubicBezTo>
                  <a:cubicBezTo>
                    <a:pt x="302016" y="66565"/>
                    <a:pt x="341449" y="36180"/>
                    <a:pt x="383645" y="-301"/>
                  </a:cubicBezTo>
                  <a:lnTo>
                    <a:pt x="-213" y="-301"/>
                  </a:lnTo>
                  <a:cubicBezTo>
                    <a:pt x="41793" y="36085"/>
                    <a:pt x="81321" y="66565"/>
                    <a:pt x="104372" y="83805"/>
                  </a:cubicBezTo>
                  <a:close/>
                </a:path>
              </a:pathLst>
            </a:custGeom>
            <a:solidFill>
              <a:srgbClr val="F15A29"/>
            </a:solidFill>
            <a:ln w="9525" cap="flat">
              <a:noFill/>
              <a:prstDash val="solid"/>
              <a:miter/>
            </a:ln>
          </p:spPr>
          <p:txBody>
            <a:bodyPr rtlCol="0" anchor="ctr"/>
            <a:lstStyle/>
            <a:p>
              <a:endParaRPr lang="en-IN"/>
            </a:p>
          </p:txBody>
        </p:sp>
        <p:sp>
          <p:nvSpPr>
            <p:cNvPr id="193" name="Freeform: Shape 192">
              <a:extLst>
                <a:ext uri="{FF2B5EF4-FFF2-40B4-BE49-F238E27FC236}">
                  <a16:creationId xmlns:a16="http://schemas.microsoft.com/office/drawing/2014/main" xmlns="" id="{9C31546A-DCCD-C7FD-A2CA-2793CD6E12F7}"/>
                </a:ext>
              </a:extLst>
            </p:cNvPr>
            <p:cNvSpPr/>
            <p:nvPr/>
          </p:nvSpPr>
          <p:spPr>
            <a:xfrm>
              <a:off x="9204483" y="1898999"/>
              <a:ext cx="676179" cy="140017"/>
            </a:xfrm>
            <a:custGeom>
              <a:avLst/>
              <a:gdLst>
                <a:gd name="connsiteX0" fmla="*/ 565382 w 676179"/>
                <a:gd name="connsiteY0" fmla="*/ -301 h 140017"/>
                <a:gd name="connsiteX1" fmla="*/ 110658 w 676179"/>
                <a:gd name="connsiteY1" fmla="*/ -301 h 140017"/>
                <a:gd name="connsiteX2" fmla="*/ -213 w 676179"/>
                <a:gd name="connsiteY2" fmla="*/ 79995 h 140017"/>
                <a:gd name="connsiteX3" fmla="*/ 10455 w 676179"/>
                <a:gd name="connsiteY3" fmla="*/ 139717 h 140017"/>
                <a:gd name="connsiteX4" fmla="*/ 665204 w 676179"/>
                <a:gd name="connsiteY4" fmla="*/ 139717 h 140017"/>
                <a:gd name="connsiteX5" fmla="*/ 675967 w 676179"/>
                <a:gd name="connsiteY5" fmla="*/ 79995 h 1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179" h="140017">
                  <a:moveTo>
                    <a:pt x="565382" y="-301"/>
                  </a:moveTo>
                  <a:lnTo>
                    <a:pt x="110658" y="-301"/>
                  </a:lnTo>
                  <a:lnTo>
                    <a:pt x="-213" y="79995"/>
                  </a:lnTo>
                  <a:cubicBezTo>
                    <a:pt x="3693" y="98093"/>
                    <a:pt x="7217" y="118095"/>
                    <a:pt x="10455" y="139717"/>
                  </a:cubicBezTo>
                  <a:lnTo>
                    <a:pt x="665204" y="139717"/>
                  </a:lnTo>
                  <a:cubicBezTo>
                    <a:pt x="668442" y="118095"/>
                    <a:pt x="672062" y="98093"/>
                    <a:pt x="675967" y="79995"/>
                  </a:cubicBezTo>
                  <a:close/>
                </a:path>
              </a:pathLst>
            </a:custGeom>
            <a:solidFill>
              <a:srgbClr val="F15A29"/>
            </a:solidFill>
            <a:ln w="9525" cap="flat">
              <a:noFill/>
              <a:prstDash val="solid"/>
              <a:miter/>
            </a:ln>
          </p:spPr>
          <p:txBody>
            <a:bodyPr rtlCol="0" anchor="ctr"/>
            <a:lstStyle/>
            <a:p>
              <a:endParaRPr lang="en-IN"/>
            </a:p>
          </p:txBody>
        </p:sp>
        <p:sp>
          <p:nvSpPr>
            <p:cNvPr id="194" name="Freeform: Shape 193">
              <a:extLst>
                <a:ext uri="{FF2B5EF4-FFF2-40B4-BE49-F238E27FC236}">
                  <a16:creationId xmlns:a16="http://schemas.microsoft.com/office/drawing/2014/main" xmlns="" id="{C506BF02-E0B7-B8C0-470C-95A34840540B}"/>
                </a:ext>
              </a:extLst>
            </p:cNvPr>
            <p:cNvSpPr/>
            <p:nvPr/>
          </p:nvSpPr>
          <p:spPr>
            <a:xfrm>
              <a:off x="9315354" y="1690687"/>
              <a:ext cx="454723" cy="208311"/>
            </a:xfrm>
            <a:custGeom>
              <a:avLst/>
              <a:gdLst>
                <a:gd name="connsiteX0" fmla="*/ 454511 w 454723"/>
                <a:gd name="connsiteY0" fmla="*/ 148004 h 208311"/>
                <a:gd name="connsiteX1" fmla="*/ 394789 w 454723"/>
                <a:gd name="connsiteY1" fmla="*/ 88187 h 208311"/>
                <a:gd name="connsiteX2" fmla="*/ 300968 w 454723"/>
                <a:gd name="connsiteY2" fmla="*/ 88187 h 208311"/>
                <a:gd name="connsiteX3" fmla="*/ 300968 w 454723"/>
                <a:gd name="connsiteY3" fmla="*/ 25512 h 208311"/>
                <a:gd name="connsiteX4" fmla="*/ 275155 w 454723"/>
                <a:gd name="connsiteY4" fmla="*/ -300 h 208311"/>
                <a:gd name="connsiteX5" fmla="*/ 179238 w 454723"/>
                <a:gd name="connsiteY5" fmla="*/ -300 h 208311"/>
                <a:gd name="connsiteX6" fmla="*/ 153330 w 454723"/>
                <a:gd name="connsiteY6" fmla="*/ 25417 h 208311"/>
                <a:gd name="connsiteX7" fmla="*/ 153330 w 454723"/>
                <a:gd name="connsiteY7" fmla="*/ 25512 h 208311"/>
                <a:gd name="connsiteX8" fmla="*/ 153330 w 454723"/>
                <a:gd name="connsiteY8" fmla="*/ 88187 h 208311"/>
                <a:gd name="connsiteX9" fmla="*/ 59604 w 454723"/>
                <a:gd name="connsiteY9" fmla="*/ 88187 h 208311"/>
                <a:gd name="connsiteX10" fmla="*/ -213 w 454723"/>
                <a:gd name="connsiteY10" fmla="*/ 148004 h 208311"/>
                <a:gd name="connsiteX11" fmla="*/ -213 w 454723"/>
                <a:gd name="connsiteY11" fmla="*/ 208011 h 208311"/>
                <a:gd name="connsiteX12" fmla="*/ 454511 w 454723"/>
                <a:gd name="connsiteY12" fmla="*/ 208011 h 20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4723" h="208311">
                  <a:moveTo>
                    <a:pt x="454511" y="148004"/>
                  </a:moveTo>
                  <a:cubicBezTo>
                    <a:pt x="454511" y="115009"/>
                    <a:pt x="427784" y="88244"/>
                    <a:pt x="394789" y="88187"/>
                  </a:cubicBezTo>
                  <a:lnTo>
                    <a:pt x="300968" y="88187"/>
                  </a:lnTo>
                  <a:lnTo>
                    <a:pt x="300968" y="25512"/>
                  </a:lnTo>
                  <a:cubicBezTo>
                    <a:pt x="300968" y="11254"/>
                    <a:pt x="289414" y="-300"/>
                    <a:pt x="275155" y="-300"/>
                  </a:cubicBezTo>
                  <a:lnTo>
                    <a:pt x="179238" y="-300"/>
                  </a:lnTo>
                  <a:cubicBezTo>
                    <a:pt x="164979" y="-358"/>
                    <a:pt x="153387" y="11158"/>
                    <a:pt x="153330" y="25417"/>
                  </a:cubicBezTo>
                  <a:cubicBezTo>
                    <a:pt x="153330" y="25446"/>
                    <a:pt x="153330" y="25484"/>
                    <a:pt x="153330" y="25512"/>
                  </a:cubicBezTo>
                  <a:lnTo>
                    <a:pt x="153330" y="88187"/>
                  </a:lnTo>
                  <a:lnTo>
                    <a:pt x="59604" y="88187"/>
                  </a:lnTo>
                  <a:cubicBezTo>
                    <a:pt x="26571" y="88187"/>
                    <a:pt x="-213" y="114971"/>
                    <a:pt x="-213" y="148004"/>
                  </a:cubicBezTo>
                  <a:lnTo>
                    <a:pt x="-213" y="208011"/>
                  </a:lnTo>
                  <a:lnTo>
                    <a:pt x="454511" y="208011"/>
                  </a:lnTo>
                  <a:close/>
                </a:path>
              </a:pathLst>
            </a:custGeom>
            <a:solidFill>
              <a:srgbClr val="CC5500"/>
            </a:solidFill>
            <a:ln w="9525" cap="flat">
              <a:noFill/>
              <a:prstDash val="solid"/>
              <a:miter/>
            </a:ln>
          </p:spPr>
          <p:txBody>
            <a:bodyPr rtlCol="0" anchor="ctr"/>
            <a:lstStyle/>
            <a:p>
              <a:endParaRPr lang="en-IN" dirty="0"/>
            </a:p>
          </p:txBody>
        </p:sp>
        <p:sp>
          <p:nvSpPr>
            <p:cNvPr id="195" name="Freeform: Shape 194">
              <a:extLst>
                <a:ext uri="{FF2B5EF4-FFF2-40B4-BE49-F238E27FC236}">
                  <a16:creationId xmlns:a16="http://schemas.microsoft.com/office/drawing/2014/main" xmlns="" id="{9CD3661B-7E5A-6E85-D41A-095025C839B9}"/>
                </a:ext>
              </a:extLst>
            </p:cNvPr>
            <p:cNvSpPr/>
            <p:nvPr/>
          </p:nvSpPr>
          <p:spPr>
            <a:xfrm>
              <a:off x="9350882" y="3362325"/>
              <a:ext cx="383857" cy="112986"/>
            </a:xfrm>
            <a:custGeom>
              <a:avLst/>
              <a:gdLst>
                <a:gd name="connsiteX0" fmla="*/ 104372 w 383857"/>
                <a:gd name="connsiteY0" fmla="*/ 83805 h 112986"/>
                <a:gd name="connsiteX1" fmla="*/ 191621 w 383857"/>
                <a:gd name="connsiteY1" fmla="*/ 112380 h 112986"/>
                <a:gd name="connsiteX2" fmla="*/ 278870 w 383857"/>
                <a:gd name="connsiteY2" fmla="*/ 83805 h 112986"/>
                <a:gd name="connsiteX3" fmla="*/ 383645 w 383857"/>
                <a:gd name="connsiteY3" fmla="*/ -301 h 112986"/>
                <a:gd name="connsiteX4" fmla="*/ -213 w 383857"/>
                <a:gd name="connsiteY4" fmla="*/ -301 h 112986"/>
                <a:gd name="connsiteX5" fmla="*/ 104372 w 383857"/>
                <a:gd name="connsiteY5" fmla="*/ 83805 h 11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857" h="112986">
                  <a:moveTo>
                    <a:pt x="104372" y="83805"/>
                  </a:moveTo>
                  <a:cubicBezTo>
                    <a:pt x="149806" y="117714"/>
                    <a:pt x="191430" y="112380"/>
                    <a:pt x="191621" y="112380"/>
                  </a:cubicBezTo>
                  <a:cubicBezTo>
                    <a:pt x="223206" y="113723"/>
                    <a:pt x="254200" y="103570"/>
                    <a:pt x="278870" y="83805"/>
                  </a:cubicBezTo>
                  <a:cubicBezTo>
                    <a:pt x="302016" y="66565"/>
                    <a:pt x="341449" y="36180"/>
                    <a:pt x="383645" y="-301"/>
                  </a:cubicBezTo>
                  <a:lnTo>
                    <a:pt x="-213" y="-301"/>
                  </a:lnTo>
                  <a:cubicBezTo>
                    <a:pt x="41793" y="36085"/>
                    <a:pt x="81321" y="66565"/>
                    <a:pt x="104372" y="83805"/>
                  </a:cubicBezTo>
                  <a:close/>
                </a:path>
              </a:pathLst>
            </a:custGeom>
            <a:solidFill>
              <a:srgbClr val="FFFFFF">
                <a:alpha val="50000"/>
              </a:srgbClr>
            </a:solidFill>
            <a:ln w="9525" cap="flat">
              <a:noFill/>
              <a:prstDash val="solid"/>
              <a:miter/>
            </a:ln>
          </p:spPr>
          <p:txBody>
            <a:bodyPr rtlCol="0" anchor="ctr"/>
            <a:lstStyle/>
            <a:p>
              <a:endParaRPr lang="en-IN"/>
            </a:p>
          </p:txBody>
        </p:sp>
        <p:sp>
          <p:nvSpPr>
            <p:cNvPr id="196" name="Freeform: Shape 195">
              <a:extLst>
                <a:ext uri="{FF2B5EF4-FFF2-40B4-BE49-F238E27FC236}">
                  <a16:creationId xmlns:a16="http://schemas.microsoft.com/office/drawing/2014/main" xmlns="" id="{F5FE9FF8-0AAD-BED3-4999-2FF20EB5A8B6}"/>
                </a:ext>
              </a:extLst>
            </p:cNvPr>
            <p:cNvSpPr/>
            <p:nvPr/>
          </p:nvSpPr>
          <p:spPr>
            <a:xfrm>
              <a:off x="9204483" y="1898999"/>
              <a:ext cx="676179" cy="140017"/>
            </a:xfrm>
            <a:custGeom>
              <a:avLst/>
              <a:gdLst>
                <a:gd name="connsiteX0" fmla="*/ 565382 w 676179"/>
                <a:gd name="connsiteY0" fmla="*/ -301 h 140017"/>
                <a:gd name="connsiteX1" fmla="*/ 110658 w 676179"/>
                <a:gd name="connsiteY1" fmla="*/ -301 h 140017"/>
                <a:gd name="connsiteX2" fmla="*/ -213 w 676179"/>
                <a:gd name="connsiteY2" fmla="*/ 79995 h 140017"/>
                <a:gd name="connsiteX3" fmla="*/ 10455 w 676179"/>
                <a:gd name="connsiteY3" fmla="*/ 139717 h 140017"/>
                <a:gd name="connsiteX4" fmla="*/ 665204 w 676179"/>
                <a:gd name="connsiteY4" fmla="*/ 139717 h 140017"/>
                <a:gd name="connsiteX5" fmla="*/ 675967 w 676179"/>
                <a:gd name="connsiteY5" fmla="*/ 79995 h 1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179" h="140017">
                  <a:moveTo>
                    <a:pt x="565382" y="-301"/>
                  </a:moveTo>
                  <a:lnTo>
                    <a:pt x="110658" y="-301"/>
                  </a:lnTo>
                  <a:lnTo>
                    <a:pt x="-213" y="79995"/>
                  </a:lnTo>
                  <a:cubicBezTo>
                    <a:pt x="3693" y="98093"/>
                    <a:pt x="7217" y="118095"/>
                    <a:pt x="10455" y="139717"/>
                  </a:cubicBezTo>
                  <a:lnTo>
                    <a:pt x="665204" y="139717"/>
                  </a:lnTo>
                  <a:cubicBezTo>
                    <a:pt x="668442" y="118095"/>
                    <a:pt x="672062" y="98093"/>
                    <a:pt x="675967" y="79995"/>
                  </a:cubicBezTo>
                  <a:close/>
                </a:path>
              </a:pathLst>
            </a:custGeom>
            <a:solidFill>
              <a:srgbClr val="FFFFFF">
                <a:alpha val="50000"/>
              </a:srgbClr>
            </a:solidFill>
            <a:ln w="9525" cap="flat">
              <a:noFill/>
              <a:prstDash val="solid"/>
              <a:miter/>
            </a:ln>
          </p:spPr>
          <p:txBody>
            <a:bodyPr rtlCol="0" anchor="ctr"/>
            <a:lstStyle/>
            <a:p>
              <a:endParaRPr lang="en-IN"/>
            </a:p>
          </p:txBody>
        </p:sp>
      </p:grpSp>
      <p:grpSp>
        <p:nvGrpSpPr>
          <p:cNvPr id="204" name="Group 203">
            <a:extLst>
              <a:ext uri="{FF2B5EF4-FFF2-40B4-BE49-F238E27FC236}">
                <a16:creationId xmlns:a16="http://schemas.microsoft.com/office/drawing/2014/main" xmlns="" id="{03E8DCDB-D0B8-C39B-A9E9-D290912A3D88}"/>
              </a:ext>
            </a:extLst>
          </p:cNvPr>
          <p:cNvGrpSpPr/>
          <p:nvPr/>
        </p:nvGrpSpPr>
        <p:grpSpPr>
          <a:xfrm>
            <a:off x="8850100" y="4025433"/>
            <a:ext cx="1044225" cy="2039845"/>
            <a:chOff x="8839485" y="3910233"/>
            <a:chExt cx="1044225" cy="2039845"/>
          </a:xfrm>
          <a:solidFill>
            <a:srgbClr val="CC5500"/>
          </a:solidFill>
        </p:grpSpPr>
        <p:sp>
          <p:nvSpPr>
            <p:cNvPr id="201" name="Freeform: Shape 200">
              <a:extLst>
                <a:ext uri="{FF2B5EF4-FFF2-40B4-BE49-F238E27FC236}">
                  <a16:creationId xmlns:a16="http://schemas.microsoft.com/office/drawing/2014/main" xmlns="" id="{292B4DCE-E5E7-F440-732D-D3273FCA8EF4}"/>
                </a:ext>
              </a:extLst>
            </p:cNvPr>
            <p:cNvSpPr/>
            <p:nvPr/>
          </p:nvSpPr>
          <p:spPr>
            <a:xfrm>
              <a:off x="9470898" y="4457825"/>
              <a:ext cx="107251" cy="107251"/>
            </a:xfrm>
            <a:custGeom>
              <a:avLst/>
              <a:gdLst>
                <a:gd name="connsiteX0" fmla="*/ 53546 w 107251"/>
                <a:gd name="connsiteY0" fmla="*/ -300 h 107251"/>
                <a:gd name="connsiteX1" fmla="*/ -80 w 107251"/>
                <a:gd name="connsiteY1" fmla="*/ 53326 h 107251"/>
                <a:gd name="connsiteX2" fmla="*/ 53546 w 107251"/>
                <a:gd name="connsiteY2" fmla="*/ 106952 h 107251"/>
                <a:gd name="connsiteX3" fmla="*/ 107172 w 107251"/>
                <a:gd name="connsiteY3" fmla="*/ 53326 h 107251"/>
                <a:gd name="connsiteX4" fmla="*/ 107172 w 107251"/>
                <a:gd name="connsiteY4" fmla="*/ 53231 h 107251"/>
                <a:gd name="connsiteX5" fmla="*/ 53546 w 107251"/>
                <a:gd name="connsiteY5" fmla="*/ -300 h 107251"/>
                <a:gd name="connsiteX6" fmla="*/ 53546 w 107251"/>
                <a:gd name="connsiteY6" fmla="*/ 44849 h 107251"/>
                <a:gd name="connsiteX7" fmla="*/ 62023 w 107251"/>
                <a:gd name="connsiteY7" fmla="*/ 53326 h 107251"/>
                <a:gd name="connsiteX8" fmla="*/ 53546 w 107251"/>
                <a:gd name="connsiteY8" fmla="*/ 61803 h 107251"/>
                <a:gd name="connsiteX9" fmla="*/ 45069 w 107251"/>
                <a:gd name="connsiteY9" fmla="*/ 53326 h 107251"/>
                <a:gd name="connsiteX10" fmla="*/ 45069 w 107251"/>
                <a:gd name="connsiteY10" fmla="*/ 53231 h 107251"/>
                <a:gd name="connsiteX11" fmla="*/ 53546 w 107251"/>
                <a:gd name="connsiteY11" fmla="*/ 45325 h 10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51" h="107251">
                  <a:moveTo>
                    <a:pt x="53546" y="-300"/>
                  </a:moveTo>
                  <a:cubicBezTo>
                    <a:pt x="23933" y="-300"/>
                    <a:pt x="-80" y="23713"/>
                    <a:pt x="-80" y="53326"/>
                  </a:cubicBezTo>
                  <a:cubicBezTo>
                    <a:pt x="-80" y="82939"/>
                    <a:pt x="23933" y="106952"/>
                    <a:pt x="53546" y="106952"/>
                  </a:cubicBezTo>
                  <a:cubicBezTo>
                    <a:pt x="83159" y="106952"/>
                    <a:pt x="107172" y="82939"/>
                    <a:pt x="107172" y="53326"/>
                  </a:cubicBezTo>
                  <a:cubicBezTo>
                    <a:pt x="107172" y="53298"/>
                    <a:pt x="107172" y="53260"/>
                    <a:pt x="107172" y="53231"/>
                  </a:cubicBezTo>
                  <a:cubicBezTo>
                    <a:pt x="107115" y="23656"/>
                    <a:pt x="83121" y="-300"/>
                    <a:pt x="53546" y="-300"/>
                  </a:cubicBezTo>
                  <a:close/>
                  <a:moveTo>
                    <a:pt x="53546" y="44849"/>
                  </a:moveTo>
                  <a:cubicBezTo>
                    <a:pt x="58232" y="44849"/>
                    <a:pt x="62023" y="48649"/>
                    <a:pt x="62023" y="53326"/>
                  </a:cubicBezTo>
                  <a:cubicBezTo>
                    <a:pt x="62023" y="58012"/>
                    <a:pt x="58223" y="61803"/>
                    <a:pt x="53546" y="61803"/>
                  </a:cubicBezTo>
                  <a:cubicBezTo>
                    <a:pt x="48860" y="61803"/>
                    <a:pt x="45069" y="58003"/>
                    <a:pt x="45069" y="53326"/>
                  </a:cubicBezTo>
                  <a:cubicBezTo>
                    <a:pt x="45069" y="53298"/>
                    <a:pt x="45069" y="53260"/>
                    <a:pt x="45069" y="53231"/>
                  </a:cubicBezTo>
                  <a:cubicBezTo>
                    <a:pt x="45374" y="48773"/>
                    <a:pt x="49079" y="45316"/>
                    <a:pt x="53546" y="45325"/>
                  </a:cubicBezTo>
                  <a:close/>
                </a:path>
              </a:pathLst>
            </a:custGeom>
            <a:grpFill/>
            <a:ln w="9525" cap="flat">
              <a:noFill/>
              <a:prstDash val="solid"/>
              <a:miter/>
            </a:ln>
          </p:spPr>
          <p:txBody>
            <a:bodyPr rtlCol="0" anchor="ctr"/>
            <a:lstStyle/>
            <a:p>
              <a:endParaRPr lang="en-IN"/>
            </a:p>
          </p:txBody>
        </p:sp>
        <p:sp>
          <p:nvSpPr>
            <p:cNvPr id="202" name="Freeform: Shape 201">
              <a:extLst>
                <a:ext uri="{FF2B5EF4-FFF2-40B4-BE49-F238E27FC236}">
                  <a16:creationId xmlns:a16="http://schemas.microsoft.com/office/drawing/2014/main" xmlns="" id="{2A845277-5860-681F-D5A7-883E2A350D2D}"/>
                </a:ext>
              </a:extLst>
            </p:cNvPr>
            <p:cNvSpPr/>
            <p:nvPr/>
          </p:nvSpPr>
          <p:spPr>
            <a:xfrm>
              <a:off x="8839485" y="3910233"/>
              <a:ext cx="1044225" cy="2039845"/>
            </a:xfrm>
            <a:custGeom>
              <a:avLst/>
              <a:gdLst>
                <a:gd name="connsiteX0" fmla="*/ 1044146 w 1044225"/>
                <a:gd name="connsiteY0" fmla="*/ 310406 h 2039845"/>
                <a:gd name="connsiteX1" fmla="*/ 1031859 w 1044225"/>
                <a:gd name="connsiteY1" fmla="*/ 286403 h 2039845"/>
                <a:gd name="connsiteX2" fmla="*/ 936133 w 1044225"/>
                <a:gd name="connsiteY2" fmla="*/ 216966 h 2039845"/>
                <a:gd name="connsiteX3" fmla="*/ 936133 w 1044225"/>
                <a:gd name="connsiteY3" fmla="*/ 173817 h 2039845"/>
                <a:gd name="connsiteX4" fmla="*/ 848312 w 1044225"/>
                <a:gd name="connsiteY4" fmla="*/ 85997 h 2039845"/>
                <a:gd name="connsiteX5" fmla="*/ 786495 w 1044225"/>
                <a:gd name="connsiteY5" fmla="*/ 85997 h 2039845"/>
                <a:gd name="connsiteX6" fmla="*/ 786495 w 1044225"/>
                <a:gd name="connsiteY6" fmla="*/ 54469 h 2039845"/>
                <a:gd name="connsiteX7" fmla="*/ 731726 w 1044225"/>
                <a:gd name="connsiteY7" fmla="*/ -300 h 2039845"/>
                <a:gd name="connsiteX8" fmla="*/ 638191 w 1044225"/>
                <a:gd name="connsiteY8" fmla="*/ -300 h 2039845"/>
                <a:gd name="connsiteX9" fmla="*/ 583422 w 1044225"/>
                <a:gd name="connsiteY9" fmla="*/ 54469 h 2039845"/>
                <a:gd name="connsiteX10" fmla="*/ 583422 w 1044225"/>
                <a:gd name="connsiteY10" fmla="*/ 85997 h 2039845"/>
                <a:gd name="connsiteX11" fmla="*/ 521605 w 1044225"/>
                <a:gd name="connsiteY11" fmla="*/ 85997 h 2039845"/>
                <a:gd name="connsiteX12" fmla="*/ 433689 w 1044225"/>
                <a:gd name="connsiteY12" fmla="*/ 173817 h 2039845"/>
                <a:gd name="connsiteX13" fmla="*/ 433689 w 1044225"/>
                <a:gd name="connsiteY13" fmla="*/ 217251 h 2039845"/>
                <a:gd name="connsiteX14" fmla="*/ 338439 w 1044225"/>
                <a:gd name="connsiteY14" fmla="*/ 286689 h 2039845"/>
                <a:gd name="connsiteX15" fmla="*/ 326533 w 1044225"/>
                <a:gd name="connsiteY15" fmla="*/ 316692 h 2039845"/>
                <a:gd name="connsiteX16" fmla="*/ 336629 w 1044225"/>
                <a:gd name="connsiteY16" fmla="*/ 372985 h 2039845"/>
                <a:gd name="connsiteX17" fmla="*/ 336629 w 1044225"/>
                <a:gd name="connsiteY17" fmla="*/ 372985 h 2039845"/>
                <a:gd name="connsiteX18" fmla="*/ 354155 w 1044225"/>
                <a:gd name="connsiteY18" fmla="*/ 547292 h 2039845"/>
                <a:gd name="connsiteX19" fmla="*/ 359394 w 1044225"/>
                <a:gd name="connsiteY19" fmla="*/ 562247 h 2039845"/>
                <a:gd name="connsiteX20" fmla="*/ 356060 w 1044225"/>
                <a:gd name="connsiteY20" fmla="*/ 577677 h 2039845"/>
                <a:gd name="connsiteX21" fmla="*/ 353393 w 1044225"/>
                <a:gd name="connsiteY21" fmla="*/ 1543608 h 2039845"/>
                <a:gd name="connsiteX22" fmla="*/ 353393 w 1044225"/>
                <a:gd name="connsiteY22" fmla="*/ 1544846 h 2039845"/>
                <a:gd name="connsiteX23" fmla="*/ 353393 w 1044225"/>
                <a:gd name="connsiteY23" fmla="*/ 1546656 h 2039845"/>
                <a:gd name="connsiteX24" fmla="*/ 353393 w 1044225"/>
                <a:gd name="connsiteY24" fmla="*/ 1549989 h 2039845"/>
                <a:gd name="connsiteX25" fmla="*/ 353965 w 1044225"/>
                <a:gd name="connsiteY25" fmla="*/ 1552466 h 2039845"/>
                <a:gd name="connsiteX26" fmla="*/ 354917 w 1044225"/>
                <a:gd name="connsiteY26" fmla="*/ 1555418 h 2039845"/>
                <a:gd name="connsiteX27" fmla="*/ 355870 w 1044225"/>
                <a:gd name="connsiteY27" fmla="*/ 1557705 h 2039845"/>
                <a:gd name="connsiteX28" fmla="*/ 357394 w 1044225"/>
                <a:gd name="connsiteY28" fmla="*/ 1560467 h 2039845"/>
                <a:gd name="connsiteX29" fmla="*/ 358727 w 1044225"/>
                <a:gd name="connsiteY29" fmla="*/ 1562372 h 2039845"/>
                <a:gd name="connsiteX30" fmla="*/ 359775 w 1044225"/>
                <a:gd name="connsiteY30" fmla="*/ 1563801 h 2039845"/>
                <a:gd name="connsiteX31" fmla="*/ 478933 w 1044225"/>
                <a:gd name="connsiteY31" fmla="*/ 1680958 h 2039845"/>
                <a:gd name="connsiteX32" fmla="*/ 478933 w 1044225"/>
                <a:gd name="connsiteY32" fmla="*/ 1680958 h 2039845"/>
                <a:gd name="connsiteX33" fmla="*/ 582660 w 1044225"/>
                <a:gd name="connsiteY33" fmla="*/ 1764302 h 2039845"/>
                <a:gd name="connsiteX34" fmla="*/ 655431 w 1044225"/>
                <a:gd name="connsiteY34" fmla="*/ 1796496 h 2039845"/>
                <a:gd name="connsiteX35" fmla="*/ 454015 w 1044225"/>
                <a:gd name="connsiteY35" fmla="*/ 1981243 h 2039845"/>
                <a:gd name="connsiteX36" fmla="*/ 269097 w 1044225"/>
                <a:gd name="connsiteY36" fmla="*/ 1790210 h 2039845"/>
                <a:gd name="connsiteX37" fmla="*/ 173847 w 1044225"/>
                <a:gd name="connsiteY37" fmla="*/ 1452453 h 2039845"/>
                <a:gd name="connsiteX38" fmla="*/ 29543 w 1044225"/>
                <a:gd name="connsiteY38" fmla="*/ 1391779 h 2039845"/>
                <a:gd name="connsiteX39" fmla="*/ -80 w 1044225"/>
                <a:gd name="connsiteY39" fmla="*/ 1421402 h 2039845"/>
                <a:gd name="connsiteX40" fmla="*/ 29543 w 1044225"/>
                <a:gd name="connsiteY40" fmla="*/ 1451025 h 2039845"/>
                <a:gd name="connsiteX41" fmla="*/ 130984 w 1044225"/>
                <a:gd name="connsiteY41" fmla="*/ 1493316 h 2039845"/>
                <a:gd name="connsiteX42" fmla="*/ 209756 w 1044225"/>
                <a:gd name="connsiteY42" fmla="*/ 1787924 h 2039845"/>
                <a:gd name="connsiteX43" fmla="*/ 209756 w 1044225"/>
                <a:gd name="connsiteY43" fmla="*/ 1789257 h 2039845"/>
                <a:gd name="connsiteX44" fmla="*/ 464474 w 1044225"/>
                <a:gd name="connsiteY44" fmla="*/ 2039536 h 2039845"/>
                <a:gd name="connsiteX45" fmla="*/ 714581 w 1044225"/>
                <a:gd name="connsiteY45" fmla="*/ 1796592 h 2039845"/>
                <a:gd name="connsiteX46" fmla="*/ 787924 w 1044225"/>
                <a:gd name="connsiteY46" fmla="*/ 1764302 h 2039845"/>
                <a:gd name="connsiteX47" fmla="*/ 891556 w 1044225"/>
                <a:gd name="connsiteY47" fmla="*/ 1680958 h 2039845"/>
                <a:gd name="connsiteX48" fmla="*/ 891556 w 1044225"/>
                <a:gd name="connsiteY48" fmla="*/ 1680958 h 2039845"/>
                <a:gd name="connsiteX49" fmla="*/ 1009856 w 1044225"/>
                <a:gd name="connsiteY49" fmla="*/ 1563801 h 2039845"/>
                <a:gd name="connsiteX50" fmla="*/ 1010809 w 1044225"/>
                <a:gd name="connsiteY50" fmla="*/ 1562467 h 2039845"/>
                <a:gd name="connsiteX51" fmla="*/ 1012142 w 1044225"/>
                <a:gd name="connsiteY51" fmla="*/ 1560467 h 2039845"/>
                <a:gd name="connsiteX52" fmla="*/ 1013666 w 1044225"/>
                <a:gd name="connsiteY52" fmla="*/ 1557609 h 2039845"/>
                <a:gd name="connsiteX53" fmla="*/ 1014714 w 1044225"/>
                <a:gd name="connsiteY53" fmla="*/ 1555418 h 2039845"/>
                <a:gd name="connsiteX54" fmla="*/ 1015571 w 1044225"/>
                <a:gd name="connsiteY54" fmla="*/ 1552371 h 2039845"/>
                <a:gd name="connsiteX55" fmla="*/ 1016238 w 1044225"/>
                <a:gd name="connsiteY55" fmla="*/ 1549989 h 2039845"/>
                <a:gd name="connsiteX56" fmla="*/ 1016238 w 1044225"/>
                <a:gd name="connsiteY56" fmla="*/ 1546751 h 2039845"/>
                <a:gd name="connsiteX57" fmla="*/ 1016238 w 1044225"/>
                <a:gd name="connsiteY57" fmla="*/ 1544846 h 2039845"/>
                <a:gd name="connsiteX58" fmla="*/ 1016238 w 1044225"/>
                <a:gd name="connsiteY58" fmla="*/ 1544179 h 2039845"/>
                <a:gd name="connsiteX59" fmla="*/ 1016238 w 1044225"/>
                <a:gd name="connsiteY59" fmla="*/ 1543512 h 2039845"/>
                <a:gd name="connsiteX60" fmla="*/ 1013571 w 1044225"/>
                <a:gd name="connsiteY60" fmla="*/ 576915 h 2039845"/>
                <a:gd name="connsiteX61" fmla="*/ 1010237 w 1044225"/>
                <a:gd name="connsiteY61" fmla="*/ 561485 h 2039845"/>
                <a:gd name="connsiteX62" fmla="*/ 1015381 w 1044225"/>
                <a:gd name="connsiteY62" fmla="*/ 546626 h 2039845"/>
                <a:gd name="connsiteX63" fmla="*/ 1033002 w 1044225"/>
                <a:gd name="connsiteY63" fmla="*/ 372890 h 2039845"/>
                <a:gd name="connsiteX64" fmla="*/ 1033002 w 1044225"/>
                <a:gd name="connsiteY64" fmla="*/ 372890 h 2039845"/>
                <a:gd name="connsiteX65" fmla="*/ 1042527 w 1044225"/>
                <a:gd name="connsiteY65" fmla="*/ 316788 h 2039845"/>
                <a:gd name="connsiteX66" fmla="*/ 1044146 w 1044225"/>
                <a:gd name="connsiteY66" fmla="*/ 310406 h 2039845"/>
                <a:gd name="connsiteX67" fmla="*/ 860980 w 1044225"/>
                <a:gd name="connsiteY67" fmla="*/ 1628952 h 2039845"/>
                <a:gd name="connsiteX68" fmla="*/ 508555 w 1044225"/>
                <a:gd name="connsiteY68" fmla="*/ 1628952 h 2039845"/>
                <a:gd name="connsiteX69" fmla="*/ 450072 w 1044225"/>
                <a:gd name="connsiteY69" fmla="*/ 1574468 h 2039845"/>
                <a:gd name="connsiteX70" fmla="*/ 918988 w 1044225"/>
                <a:gd name="connsiteY70" fmla="*/ 1574468 h 2039845"/>
                <a:gd name="connsiteX71" fmla="*/ 860980 w 1044225"/>
                <a:gd name="connsiteY71" fmla="*/ 1628952 h 2039845"/>
                <a:gd name="connsiteX72" fmla="*/ 958040 w 1044225"/>
                <a:gd name="connsiteY72" fmla="*/ 524051 h 2039845"/>
                <a:gd name="connsiteX73" fmla="*/ 939657 w 1044225"/>
                <a:gd name="connsiteY73" fmla="*/ 560247 h 2039845"/>
                <a:gd name="connsiteX74" fmla="*/ 953754 w 1044225"/>
                <a:gd name="connsiteY74" fmla="*/ 592822 h 2039845"/>
                <a:gd name="connsiteX75" fmla="*/ 956135 w 1044225"/>
                <a:gd name="connsiteY75" fmla="*/ 1515604 h 2039845"/>
                <a:gd name="connsiteX76" fmla="*/ 413686 w 1044225"/>
                <a:gd name="connsiteY76" fmla="*/ 1515604 h 2039845"/>
                <a:gd name="connsiteX77" fmla="*/ 416163 w 1044225"/>
                <a:gd name="connsiteY77" fmla="*/ 593679 h 2039845"/>
                <a:gd name="connsiteX78" fmla="*/ 430165 w 1044225"/>
                <a:gd name="connsiteY78" fmla="*/ 561009 h 2039845"/>
                <a:gd name="connsiteX79" fmla="*/ 411877 w 1044225"/>
                <a:gd name="connsiteY79" fmla="*/ 524814 h 2039845"/>
                <a:gd name="connsiteX80" fmla="*/ 399780 w 1044225"/>
                <a:gd name="connsiteY80" fmla="*/ 398512 h 2039845"/>
                <a:gd name="connsiteX81" fmla="*/ 970042 w 1044225"/>
                <a:gd name="connsiteY81" fmla="*/ 398512 h 2039845"/>
                <a:gd name="connsiteX82" fmla="*/ 958040 w 1044225"/>
                <a:gd name="connsiteY82" fmla="*/ 523671 h 2039845"/>
                <a:gd name="connsiteX83" fmla="*/ 613045 w 1044225"/>
                <a:gd name="connsiteY83" fmla="*/ 145242 h 2039845"/>
                <a:gd name="connsiteX84" fmla="*/ 848312 w 1044225"/>
                <a:gd name="connsiteY84" fmla="*/ 145242 h 2039845"/>
                <a:gd name="connsiteX85" fmla="*/ 876887 w 1044225"/>
                <a:gd name="connsiteY85" fmla="*/ 173817 h 2039845"/>
                <a:gd name="connsiteX86" fmla="*/ 876887 w 1044225"/>
                <a:gd name="connsiteY86" fmla="*/ 202392 h 2039845"/>
                <a:gd name="connsiteX87" fmla="*/ 492934 w 1044225"/>
                <a:gd name="connsiteY87" fmla="*/ 202392 h 2039845"/>
                <a:gd name="connsiteX88" fmla="*/ 492934 w 1044225"/>
                <a:gd name="connsiteY88" fmla="*/ 173817 h 2039845"/>
                <a:gd name="connsiteX89" fmla="*/ 521509 w 1044225"/>
                <a:gd name="connsiteY89" fmla="*/ 145242 h 2039845"/>
                <a:gd name="connsiteX90" fmla="*/ 727345 w 1044225"/>
                <a:gd name="connsiteY90" fmla="*/ 86092 h 2039845"/>
                <a:gd name="connsiteX91" fmla="*/ 642667 w 1044225"/>
                <a:gd name="connsiteY91" fmla="*/ 86092 h 2039845"/>
                <a:gd name="connsiteX92" fmla="*/ 642667 w 1044225"/>
                <a:gd name="connsiteY92" fmla="*/ 58565 h 2039845"/>
                <a:gd name="connsiteX93" fmla="*/ 727345 w 1044225"/>
                <a:gd name="connsiteY93" fmla="*/ 58565 h 2039845"/>
                <a:gd name="connsiteX94" fmla="*/ 388255 w 1044225"/>
                <a:gd name="connsiteY94" fmla="*/ 323550 h 2039845"/>
                <a:gd name="connsiteX95" fmla="*/ 473027 w 1044225"/>
                <a:gd name="connsiteY95" fmla="*/ 262019 h 2039845"/>
                <a:gd name="connsiteX96" fmla="*/ 897080 w 1044225"/>
                <a:gd name="connsiteY96" fmla="*/ 262019 h 2039845"/>
                <a:gd name="connsiteX97" fmla="*/ 981853 w 1044225"/>
                <a:gd name="connsiteY97" fmla="*/ 323550 h 2039845"/>
                <a:gd name="connsiteX98" fmla="*/ 978900 w 1044225"/>
                <a:gd name="connsiteY98" fmla="*/ 339362 h 2039845"/>
                <a:gd name="connsiteX99" fmla="*/ 391017 w 1044225"/>
                <a:gd name="connsiteY99" fmla="*/ 339362 h 2039845"/>
                <a:gd name="connsiteX100" fmla="*/ 388159 w 1044225"/>
                <a:gd name="connsiteY100" fmla="*/ 323169 h 2039845"/>
                <a:gd name="connsiteX101" fmla="*/ 699722 w 1044225"/>
                <a:gd name="connsiteY101" fmla="*/ 1739346 h 2039845"/>
                <a:gd name="connsiteX102" fmla="*/ 685054 w 1044225"/>
                <a:gd name="connsiteY102" fmla="*/ 1735251 h 2039845"/>
                <a:gd name="connsiteX103" fmla="*/ 670385 w 1044225"/>
                <a:gd name="connsiteY103" fmla="*/ 1739346 h 2039845"/>
                <a:gd name="connsiteX104" fmla="*/ 617712 w 1044225"/>
                <a:gd name="connsiteY104" fmla="*/ 1717248 h 2039845"/>
                <a:gd name="connsiteX105" fmla="*/ 580279 w 1044225"/>
                <a:gd name="connsiteY105" fmla="*/ 1688673 h 2039845"/>
                <a:gd name="connsiteX106" fmla="*/ 789829 w 1044225"/>
                <a:gd name="connsiteY106" fmla="*/ 1688673 h 2039845"/>
                <a:gd name="connsiteX107" fmla="*/ 752491 w 1044225"/>
                <a:gd name="connsiteY107" fmla="*/ 1717248 h 2039845"/>
                <a:gd name="connsiteX108" fmla="*/ 699627 w 1044225"/>
                <a:gd name="connsiteY108" fmla="*/ 1738965 h 2039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44225" h="2039845">
                  <a:moveTo>
                    <a:pt x="1044146" y="310406"/>
                  </a:moveTo>
                  <a:cubicBezTo>
                    <a:pt x="1044108" y="300900"/>
                    <a:pt x="1039545" y="291985"/>
                    <a:pt x="1031859" y="286403"/>
                  </a:cubicBezTo>
                  <a:lnTo>
                    <a:pt x="936133" y="216966"/>
                  </a:lnTo>
                  <a:lnTo>
                    <a:pt x="936133" y="173817"/>
                  </a:lnTo>
                  <a:cubicBezTo>
                    <a:pt x="936133" y="125316"/>
                    <a:pt x="896813" y="85997"/>
                    <a:pt x="848312" y="85997"/>
                  </a:cubicBezTo>
                  <a:lnTo>
                    <a:pt x="786495" y="85997"/>
                  </a:lnTo>
                  <a:lnTo>
                    <a:pt x="786495" y="54469"/>
                  </a:lnTo>
                  <a:cubicBezTo>
                    <a:pt x="786438" y="24246"/>
                    <a:pt x="761949" y="-252"/>
                    <a:pt x="731726" y="-300"/>
                  </a:cubicBezTo>
                  <a:lnTo>
                    <a:pt x="638191" y="-300"/>
                  </a:lnTo>
                  <a:cubicBezTo>
                    <a:pt x="607968" y="-252"/>
                    <a:pt x="583479" y="24246"/>
                    <a:pt x="583422" y="54469"/>
                  </a:cubicBezTo>
                  <a:lnTo>
                    <a:pt x="583422" y="85997"/>
                  </a:lnTo>
                  <a:lnTo>
                    <a:pt x="521605" y="85997"/>
                  </a:lnTo>
                  <a:cubicBezTo>
                    <a:pt x="473084" y="85997"/>
                    <a:pt x="433746" y="125297"/>
                    <a:pt x="433689" y="173817"/>
                  </a:cubicBezTo>
                  <a:lnTo>
                    <a:pt x="433689" y="217251"/>
                  </a:lnTo>
                  <a:lnTo>
                    <a:pt x="338439" y="286689"/>
                  </a:lnTo>
                  <a:cubicBezTo>
                    <a:pt x="328895" y="293461"/>
                    <a:pt x="324228" y="305215"/>
                    <a:pt x="326533" y="316692"/>
                  </a:cubicBezTo>
                  <a:cubicBezTo>
                    <a:pt x="330057" y="333075"/>
                    <a:pt x="333486" y="352030"/>
                    <a:pt x="336629" y="372985"/>
                  </a:cubicBezTo>
                  <a:lnTo>
                    <a:pt x="336629" y="372985"/>
                  </a:lnTo>
                  <a:cubicBezTo>
                    <a:pt x="343773" y="420610"/>
                    <a:pt x="349678" y="479093"/>
                    <a:pt x="354155" y="547292"/>
                  </a:cubicBezTo>
                  <a:cubicBezTo>
                    <a:pt x="354565" y="552646"/>
                    <a:pt x="356365" y="557808"/>
                    <a:pt x="359394" y="562247"/>
                  </a:cubicBezTo>
                  <a:cubicBezTo>
                    <a:pt x="356898" y="566990"/>
                    <a:pt x="355736" y="572324"/>
                    <a:pt x="356060" y="577677"/>
                  </a:cubicBezTo>
                  <a:cubicBezTo>
                    <a:pt x="378634" y="965631"/>
                    <a:pt x="353679" y="1537893"/>
                    <a:pt x="353393" y="1543608"/>
                  </a:cubicBezTo>
                  <a:lnTo>
                    <a:pt x="353393" y="1544846"/>
                  </a:lnTo>
                  <a:cubicBezTo>
                    <a:pt x="353393" y="1545417"/>
                    <a:pt x="353393" y="1545989"/>
                    <a:pt x="353393" y="1546656"/>
                  </a:cubicBezTo>
                  <a:cubicBezTo>
                    <a:pt x="353393" y="1547322"/>
                    <a:pt x="353393" y="1548846"/>
                    <a:pt x="353393" y="1549989"/>
                  </a:cubicBezTo>
                  <a:lnTo>
                    <a:pt x="353965" y="1552466"/>
                  </a:lnTo>
                  <a:cubicBezTo>
                    <a:pt x="353965" y="1553418"/>
                    <a:pt x="354536" y="1554466"/>
                    <a:pt x="354917" y="1555418"/>
                  </a:cubicBezTo>
                  <a:lnTo>
                    <a:pt x="355870" y="1557705"/>
                  </a:lnTo>
                  <a:lnTo>
                    <a:pt x="357394" y="1560467"/>
                  </a:lnTo>
                  <a:cubicBezTo>
                    <a:pt x="357394" y="1561134"/>
                    <a:pt x="358251" y="1561800"/>
                    <a:pt x="358727" y="1562372"/>
                  </a:cubicBezTo>
                  <a:cubicBezTo>
                    <a:pt x="359203" y="1562943"/>
                    <a:pt x="359394" y="1563420"/>
                    <a:pt x="359775" y="1563801"/>
                  </a:cubicBezTo>
                  <a:cubicBezTo>
                    <a:pt x="396303" y="1605977"/>
                    <a:pt x="436146" y="1645154"/>
                    <a:pt x="478933" y="1680958"/>
                  </a:cubicBezTo>
                  <a:lnTo>
                    <a:pt x="478933" y="1680958"/>
                  </a:lnTo>
                  <a:cubicBezTo>
                    <a:pt x="522748" y="1719058"/>
                    <a:pt x="562753" y="1749443"/>
                    <a:pt x="582660" y="1764302"/>
                  </a:cubicBezTo>
                  <a:cubicBezTo>
                    <a:pt x="604034" y="1780637"/>
                    <a:pt x="628970" y="1791667"/>
                    <a:pt x="655431" y="1796496"/>
                  </a:cubicBezTo>
                  <a:cubicBezTo>
                    <a:pt x="650830" y="1903129"/>
                    <a:pt x="560657" y="1985853"/>
                    <a:pt x="454015" y="1981243"/>
                  </a:cubicBezTo>
                  <a:cubicBezTo>
                    <a:pt x="351412" y="1976824"/>
                    <a:pt x="270183" y="1892908"/>
                    <a:pt x="269097" y="1790210"/>
                  </a:cubicBezTo>
                  <a:cubicBezTo>
                    <a:pt x="270145" y="1766874"/>
                    <a:pt x="276050" y="1559229"/>
                    <a:pt x="173847" y="1452453"/>
                  </a:cubicBezTo>
                  <a:cubicBezTo>
                    <a:pt x="136540" y="1412658"/>
                    <a:pt x="84077" y="1390598"/>
                    <a:pt x="29543" y="1391779"/>
                  </a:cubicBezTo>
                  <a:cubicBezTo>
                    <a:pt x="13183" y="1391779"/>
                    <a:pt x="-80" y="1405038"/>
                    <a:pt x="-80" y="1421402"/>
                  </a:cubicBezTo>
                  <a:cubicBezTo>
                    <a:pt x="-80" y="1437766"/>
                    <a:pt x="13183" y="1451025"/>
                    <a:pt x="29543" y="1451025"/>
                  </a:cubicBezTo>
                  <a:cubicBezTo>
                    <a:pt x="67825" y="1450091"/>
                    <a:pt x="104701" y="1465464"/>
                    <a:pt x="130984" y="1493316"/>
                  </a:cubicBezTo>
                  <a:cubicBezTo>
                    <a:pt x="217757" y="1584089"/>
                    <a:pt x="209851" y="1785828"/>
                    <a:pt x="209756" y="1787924"/>
                  </a:cubicBezTo>
                  <a:lnTo>
                    <a:pt x="209756" y="1789257"/>
                  </a:lnTo>
                  <a:cubicBezTo>
                    <a:pt x="210985" y="1928713"/>
                    <a:pt x="325018" y="2040765"/>
                    <a:pt x="464474" y="2039536"/>
                  </a:cubicBezTo>
                  <a:cubicBezTo>
                    <a:pt x="599348" y="2038355"/>
                    <a:pt x="709476" y="1931380"/>
                    <a:pt x="714581" y="1796592"/>
                  </a:cubicBezTo>
                  <a:cubicBezTo>
                    <a:pt x="741251" y="1791819"/>
                    <a:pt x="766397" y="1780752"/>
                    <a:pt x="787924" y="1764302"/>
                  </a:cubicBezTo>
                  <a:cubicBezTo>
                    <a:pt x="807926" y="1749348"/>
                    <a:pt x="847931" y="1718677"/>
                    <a:pt x="891556" y="1680958"/>
                  </a:cubicBezTo>
                  <a:lnTo>
                    <a:pt x="891556" y="1680958"/>
                  </a:lnTo>
                  <a:cubicBezTo>
                    <a:pt x="933999" y="1645068"/>
                    <a:pt x="973556" y="1605892"/>
                    <a:pt x="1009856" y="1563801"/>
                  </a:cubicBezTo>
                  <a:lnTo>
                    <a:pt x="1010809" y="1562467"/>
                  </a:lnTo>
                  <a:lnTo>
                    <a:pt x="1012142" y="1560467"/>
                  </a:lnTo>
                  <a:cubicBezTo>
                    <a:pt x="1012714" y="1559514"/>
                    <a:pt x="1013190" y="1558562"/>
                    <a:pt x="1013666" y="1557609"/>
                  </a:cubicBezTo>
                  <a:cubicBezTo>
                    <a:pt x="1014142" y="1556657"/>
                    <a:pt x="1014333" y="1556181"/>
                    <a:pt x="1014714" y="1555418"/>
                  </a:cubicBezTo>
                  <a:cubicBezTo>
                    <a:pt x="1015104" y="1554437"/>
                    <a:pt x="1015390" y="1553409"/>
                    <a:pt x="1015571" y="1552371"/>
                  </a:cubicBezTo>
                  <a:cubicBezTo>
                    <a:pt x="1015838" y="1551590"/>
                    <a:pt x="1016057" y="1550799"/>
                    <a:pt x="1016238" y="1549989"/>
                  </a:cubicBezTo>
                  <a:lnTo>
                    <a:pt x="1016238" y="1546751"/>
                  </a:lnTo>
                  <a:cubicBezTo>
                    <a:pt x="1016238" y="1546084"/>
                    <a:pt x="1016238" y="1545513"/>
                    <a:pt x="1016238" y="1544846"/>
                  </a:cubicBezTo>
                  <a:cubicBezTo>
                    <a:pt x="1016238" y="1544179"/>
                    <a:pt x="1016238" y="1544370"/>
                    <a:pt x="1016238" y="1544179"/>
                  </a:cubicBezTo>
                  <a:cubicBezTo>
                    <a:pt x="1016238" y="1543989"/>
                    <a:pt x="1016238" y="1543703"/>
                    <a:pt x="1016238" y="1543512"/>
                  </a:cubicBezTo>
                  <a:cubicBezTo>
                    <a:pt x="1016238" y="1537797"/>
                    <a:pt x="990997" y="964488"/>
                    <a:pt x="1013571" y="576915"/>
                  </a:cubicBezTo>
                  <a:cubicBezTo>
                    <a:pt x="1013819" y="571572"/>
                    <a:pt x="1012675" y="566247"/>
                    <a:pt x="1010237" y="561485"/>
                  </a:cubicBezTo>
                  <a:cubicBezTo>
                    <a:pt x="1013257" y="557084"/>
                    <a:pt x="1015038" y="551950"/>
                    <a:pt x="1015381" y="546626"/>
                  </a:cubicBezTo>
                  <a:cubicBezTo>
                    <a:pt x="1019953" y="478713"/>
                    <a:pt x="1025858" y="420324"/>
                    <a:pt x="1033002" y="372890"/>
                  </a:cubicBezTo>
                  <a:lnTo>
                    <a:pt x="1033002" y="372890"/>
                  </a:lnTo>
                  <a:cubicBezTo>
                    <a:pt x="1036145" y="351935"/>
                    <a:pt x="1039479" y="333075"/>
                    <a:pt x="1042527" y="316788"/>
                  </a:cubicBezTo>
                  <a:cubicBezTo>
                    <a:pt x="1043308" y="314730"/>
                    <a:pt x="1043851" y="312587"/>
                    <a:pt x="1044146" y="310406"/>
                  </a:cubicBezTo>
                  <a:close/>
                  <a:moveTo>
                    <a:pt x="860980" y="1628952"/>
                  </a:moveTo>
                  <a:lnTo>
                    <a:pt x="508555" y="1628952"/>
                  </a:lnTo>
                  <a:cubicBezTo>
                    <a:pt x="486934" y="1609902"/>
                    <a:pt x="467503" y="1591804"/>
                    <a:pt x="450072" y="1574468"/>
                  </a:cubicBezTo>
                  <a:lnTo>
                    <a:pt x="918988" y="1574468"/>
                  </a:lnTo>
                  <a:cubicBezTo>
                    <a:pt x="902033" y="1591804"/>
                    <a:pt x="882507" y="1609997"/>
                    <a:pt x="860980" y="1628952"/>
                  </a:cubicBezTo>
                  <a:close/>
                  <a:moveTo>
                    <a:pt x="958040" y="524051"/>
                  </a:moveTo>
                  <a:cubicBezTo>
                    <a:pt x="946543" y="532538"/>
                    <a:pt x="939724" y="545959"/>
                    <a:pt x="939657" y="560247"/>
                  </a:cubicBezTo>
                  <a:cubicBezTo>
                    <a:pt x="939628" y="572591"/>
                    <a:pt x="944743" y="584393"/>
                    <a:pt x="953754" y="592822"/>
                  </a:cubicBezTo>
                  <a:cubicBezTo>
                    <a:pt x="935561" y="932484"/>
                    <a:pt x="951373" y="1394256"/>
                    <a:pt x="956135" y="1515604"/>
                  </a:cubicBezTo>
                  <a:lnTo>
                    <a:pt x="413686" y="1515604"/>
                  </a:lnTo>
                  <a:cubicBezTo>
                    <a:pt x="418449" y="1394256"/>
                    <a:pt x="434260" y="932769"/>
                    <a:pt x="416163" y="593679"/>
                  </a:cubicBezTo>
                  <a:cubicBezTo>
                    <a:pt x="425164" y="585212"/>
                    <a:pt x="430241" y="573372"/>
                    <a:pt x="430165" y="561009"/>
                  </a:cubicBezTo>
                  <a:cubicBezTo>
                    <a:pt x="430136" y="546731"/>
                    <a:pt x="423354" y="533310"/>
                    <a:pt x="411877" y="524814"/>
                  </a:cubicBezTo>
                  <a:cubicBezTo>
                    <a:pt x="408543" y="478046"/>
                    <a:pt x="404447" y="435659"/>
                    <a:pt x="399780" y="398512"/>
                  </a:cubicBezTo>
                  <a:lnTo>
                    <a:pt x="970042" y="398512"/>
                  </a:lnTo>
                  <a:cubicBezTo>
                    <a:pt x="965470" y="435088"/>
                    <a:pt x="961374" y="477189"/>
                    <a:pt x="958040" y="523671"/>
                  </a:cubicBezTo>
                  <a:close/>
                  <a:moveTo>
                    <a:pt x="613045" y="145242"/>
                  </a:moveTo>
                  <a:lnTo>
                    <a:pt x="848312" y="145242"/>
                  </a:lnTo>
                  <a:cubicBezTo>
                    <a:pt x="864095" y="145242"/>
                    <a:pt x="876887" y="158034"/>
                    <a:pt x="876887" y="173817"/>
                  </a:cubicBezTo>
                  <a:lnTo>
                    <a:pt x="876887" y="202392"/>
                  </a:lnTo>
                  <a:lnTo>
                    <a:pt x="492934" y="202392"/>
                  </a:lnTo>
                  <a:lnTo>
                    <a:pt x="492934" y="173817"/>
                  </a:lnTo>
                  <a:cubicBezTo>
                    <a:pt x="492934" y="158034"/>
                    <a:pt x="505726" y="145242"/>
                    <a:pt x="521509" y="145242"/>
                  </a:cubicBezTo>
                  <a:close/>
                  <a:moveTo>
                    <a:pt x="727345" y="86092"/>
                  </a:moveTo>
                  <a:lnTo>
                    <a:pt x="642667" y="86092"/>
                  </a:lnTo>
                  <a:lnTo>
                    <a:pt x="642667" y="58565"/>
                  </a:lnTo>
                  <a:lnTo>
                    <a:pt x="727345" y="58565"/>
                  </a:lnTo>
                  <a:close/>
                  <a:moveTo>
                    <a:pt x="388255" y="323550"/>
                  </a:moveTo>
                  <a:lnTo>
                    <a:pt x="473027" y="262019"/>
                  </a:lnTo>
                  <a:lnTo>
                    <a:pt x="897080" y="262019"/>
                  </a:lnTo>
                  <a:lnTo>
                    <a:pt x="981853" y="323550"/>
                  </a:lnTo>
                  <a:cubicBezTo>
                    <a:pt x="980805" y="328694"/>
                    <a:pt x="979852" y="333933"/>
                    <a:pt x="978900" y="339362"/>
                  </a:cubicBezTo>
                  <a:lnTo>
                    <a:pt x="391017" y="339362"/>
                  </a:lnTo>
                  <a:cubicBezTo>
                    <a:pt x="390064" y="333551"/>
                    <a:pt x="389112" y="328313"/>
                    <a:pt x="388159" y="323169"/>
                  </a:cubicBezTo>
                  <a:close/>
                  <a:moveTo>
                    <a:pt x="699722" y="1739346"/>
                  </a:moveTo>
                  <a:cubicBezTo>
                    <a:pt x="695274" y="1736727"/>
                    <a:pt x="690216" y="1735317"/>
                    <a:pt x="685054" y="1735251"/>
                  </a:cubicBezTo>
                  <a:cubicBezTo>
                    <a:pt x="679891" y="1735298"/>
                    <a:pt x="674824" y="1736708"/>
                    <a:pt x="670385" y="1739346"/>
                  </a:cubicBezTo>
                  <a:cubicBezTo>
                    <a:pt x="651173" y="1736822"/>
                    <a:pt x="632980" y="1729183"/>
                    <a:pt x="617712" y="1717248"/>
                  </a:cubicBezTo>
                  <a:cubicBezTo>
                    <a:pt x="608187" y="1710200"/>
                    <a:pt x="595423" y="1700389"/>
                    <a:pt x="580279" y="1688673"/>
                  </a:cubicBezTo>
                  <a:lnTo>
                    <a:pt x="789829" y="1688673"/>
                  </a:lnTo>
                  <a:cubicBezTo>
                    <a:pt x="774779" y="1700484"/>
                    <a:pt x="762016" y="1710295"/>
                    <a:pt x="752491" y="1717248"/>
                  </a:cubicBezTo>
                  <a:cubicBezTo>
                    <a:pt x="737108" y="1729050"/>
                    <a:pt x="718867" y="1736546"/>
                    <a:pt x="699627" y="1738965"/>
                  </a:cubicBezTo>
                  <a:close/>
                </a:path>
              </a:pathLst>
            </a:custGeom>
            <a:grpFill/>
            <a:ln w="9525" cap="flat">
              <a:noFill/>
              <a:prstDash val="solid"/>
              <a:miter/>
            </a:ln>
          </p:spPr>
          <p:txBody>
            <a:bodyPr rtlCol="0" anchor="ctr"/>
            <a:lstStyle/>
            <a:p>
              <a:endParaRPr lang="en-IN"/>
            </a:p>
          </p:txBody>
        </p:sp>
        <p:sp>
          <p:nvSpPr>
            <p:cNvPr id="203" name="Freeform: Shape 202">
              <a:extLst>
                <a:ext uri="{FF2B5EF4-FFF2-40B4-BE49-F238E27FC236}">
                  <a16:creationId xmlns:a16="http://schemas.microsoft.com/office/drawing/2014/main" xmlns="" id="{7F73CABF-F810-7A8D-4769-32B1CFEB1165}"/>
                </a:ext>
              </a:extLst>
            </p:cNvPr>
            <p:cNvSpPr/>
            <p:nvPr/>
          </p:nvSpPr>
          <p:spPr>
            <a:xfrm>
              <a:off x="9396026" y="4338382"/>
              <a:ext cx="256886" cy="1033557"/>
            </a:xfrm>
            <a:custGeom>
              <a:avLst/>
              <a:gdLst>
                <a:gd name="connsiteX0" fmla="*/ 16880 w 256886"/>
                <a:gd name="connsiteY0" fmla="*/ 929531 h 1033557"/>
                <a:gd name="connsiteX1" fmla="*/ 120607 w 256886"/>
                <a:gd name="connsiteY1" fmla="*/ 1033258 h 1033557"/>
                <a:gd name="connsiteX2" fmla="*/ 136228 w 256886"/>
                <a:gd name="connsiteY2" fmla="*/ 1033258 h 1033557"/>
                <a:gd name="connsiteX3" fmla="*/ 239955 w 256886"/>
                <a:gd name="connsiteY3" fmla="*/ 929531 h 1033557"/>
                <a:gd name="connsiteX4" fmla="*/ 239955 w 256886"/>
                <a:gd name="connsiteY4" fmla="*/ 236492 h 1033557"/>
                <a:gd name="connsiteX5" fmla="*/ 239955 w 256886"/>
                <a:gd name="connsiteY5" fmla="*/ 108952 h 1033557"/>
                <a:gd name="connsiteX6" fmla="*/ 239955 w 256886"/>
                <a:gd name="connsiteY6" fmla="*/ 103427 h 1033557"/>
                <a:gd name="connsiteX7" fmla="*/ 136228 w 256886"/>
                <a:gd name="connsiteY7" fmla="*/ -300 h 1033557"/>
                <a:gd name="connsiteX8" fmla="*/ 120607 w 256886"/>
                <a:gd name="connsiteY8" fmla="*/ -300 h 1033557"/>
                <a:gd name="connsiteX9" fmla="*/ 16880 w 256886"/>
                <a:gd name="connsiteY9" fmla="*/ 103427 h 1033557"/>
                <a:gd name="connsiteX10" fmla="*/ 16880 w 256886"/>
                <a:gd name="connsiteY10" fmla="*/ 108952 h 1033557"/>
                <a:gd name="connsiteX11" fmla="*/ 16880 w 256886"/>
                <a:gd name="connsiteY11" fmla="*/ 236396 h 1033557"/>
                <a:gd name="connsiteX12" fmla="*/ 185758 w 256886"/>
                <a:gd name="connsiteY12" fmla="*/ 134003 h 1033557"/>
                <a:gd name="connsiteX13" fmla="*/ 185758 w 256886"/>
                <a:gd name="connsiteY13" fmla="*/ 211441 h 1033557"/>
                <a:gd name="connsiteX14" fmla="*/ 180710 w 256886"/>
                <a:gd name="connsiteY14" fmla="*/ 228015 h 1033557"/>
                <a:gd name="connsiteX15" fmla="*/ 180710 w 256886"/>
                <a:gd name="connsiteY15" fmla="*/ 929531 h 1033557"/>
                <a:gd name="connsiteX16" fmla="*/ 136228 w 256886"/>
                <a:gd name="connsiteY16" fmla="*/ 974012 h 1033557"/>
                <a:gd name="connsiteX17" fmla="*/ 120607 w 256886"/>
                <a:gd name="connsiteY17" fmla="*/ 974012 h 1033557"/>
                <a:gd name="connsiteX18" fmla="*/ 76030 w 256886"/>
                <a:gd name="connsiteY18" fmla="*/ 929531 h 1033557"/>
                <a:gd name="connsiteX19" fmla="*/ 76030 w 256886"/>
                <a:gd name="connsiteY19" fmla="*/ 228015 h 1033557"/>
                <a:gd name="connsiteX20" fmla="*/ 70982 w 256886"/>
                <a:gd name="connsiteY20" fmla="*/ 211441 h 1033557"/>
                <a:gd name="connsiteX21" fmla="*/ 70982 w 256886"/>
                <a:gd name="connsiteY21" fmla="*/ 134003 h 1033557"/>
                <a:gd name="connsiteX22" fmla="*/ 76030 w 256886"/>
                <a:gd name="connsiteY22" fmla="*/ 117429 h 1033557"/>
                <a:gd name="connsiteX23" fmla="*/ 76030 w 256886"/>
                <a:gd name="connsiteY23" fmla="*/ 103427 h 1033557"/>
                <a:gd name="connsiteX24" fmla="*/ 120607 w 256886"/>
                <a:gd name="connsiteY24" fmla="*/ 58946 h 1033557"/>
                <a:gd name="connsiteX25" fmla="*/ 136228 w 256886"/>
                <a:gd name="connsiteY25" fmla="*/ 58946 h 1033557"/>
                <a:gd name="connsiteX26" fmla="*/ 180710 w 256886"/>
                <a:gd name="connsiteY26" fmla="*/ 103427 h 1033557"/>
                <a:gd name="connsiteX27" fmla="*/ 180710 w 256886"/>
                <a:gd name="connsiteY27" fmla="*/ 117143 h 1033557"/>
                <a:gd name="connsiteX28" fmla="*/ 185758 w 256886"/>
                <a:gd name="connsiteY28" fmla="*/ 134003 h 103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6886" h="1033557">
                  <a:moveTo>
                    <a:pt x="16880" y="929531"/>
                  </a:moveTo>
                  <a:cubicBezTo>
                    <a:pt x="16937" y="986795"/>
                    <a:pt x="63343" y="1033201"/>
                    <a:pt x="120607" y="1033258"/>
                  </a:cubicBezTo>
                  <a:lnTo>
                    <a:pt x="136228" y="1033258"/>
                  </a:lnTo>
                  <a:cubicBezTo>
                    <a:pt x="193492" y="1033201"/>
                    <a:pt x="239898" y="986795"/>
                    <a:pt x="239955" y="929531"/>
                  </a:cubicBezTo>
                  <a:lnTo>
                    <a:pt x="239955" y="236492"/>
                  </a:lnTo>
                  <a:cubicBezTo>
                    <a:pt x="262425" y="196944"/>
                    <a:pt x="262425" y="148500"/>
                    <a:pt x="239955" y="108952"/>
                  </a:cubicBezTo>
                  <a:lnTo>
                    <a:pt x="239955" y="103427"/>
                  </a:lnTo>
                  <a:cubicBezTo>
                    <a:pt x="239850" y="46182"/>
                    <a:pt x="193473" y="-195"/>
                    <a:pt x="136228" y="-300"/>
                  </a:cubicBezTo>
                  <a:lnTo>
                    <a:pt x="120607" y="-300"/>
                  </a:lnTo>
                  <a:cubicBezTo>
                    <a:pt x="63343" y="-243"/>
                    <a:pt x="16937" y="46163"/>
                    <a:pt x="16880" y="103427"/>
                  </a:cubicBezTo>
                  <a:lnTo>
                    <a:pt x="16880" y="108952"/>
                  </a:lnTo>
                  <a:cubicBezTo>
                    <a:pt x="-5733" y="148424"/>
                    <a:pt x="-5733" y="196925"/>
                    <a:pt x="16880" y="236396"/>
                  </a:cubicBezTo>
                  <a:close/>
                  <a:moveTo>
                    <a:pt x="185758" y="134003"/>
                  </a:moveTo>
                  <a:cubicBezTo>
                    <a:pt x="201512" y="157415"/>
                    <a:pt x="201512" y="188028"/>
                    <a:pt x="185758" y="211441"/>
                  </a:cubicBezTo>
                  <a:cubicBezTo>
                    <a:pt x="182453" y="216337"/>
                    <a:pt x="180700" y="222109"/>
                    <a:pt x="180710" y="228015"/>
                  </a:cubicBezTo>
                  <a:lnTo>
                    <a:pt x="180710" y="929531"/>
                  </a:lnTo>
                  <a:cubicBezTo>
                    <a:pt x="180662" y="954077"/>
                    <a:pt x="160774" y="973955"/>
                    <a:pt x="136228" y="974012"/>
                  </a:cubicBezTo>
                  <a:lnTo>
                    <a:pt x="120607" y="974012"/>
                  </a:lnTo>
                  <a:cubicBezTo>
                    <a:pt x="96023" y="974012"/>
                    <a:pt x="76087" y="954115"/>
                    <a:pt x="76030" y="929531"/>
                  </a:cubicBezTo>
                  <a:lnTo>
                    <a:pt x="76030" y="228015"/>
                  </a:lnTo>
                  <a:cubicBezTo>
                    <a:pt x="76058" y="222109"/>
                    <a:pt x="74296" y="216327"/>
                    <a:pt x="70982" y="211441"/>
                  </a:cubicBezTo>
                  <a:cubicBezTo>
                    <a:pt x="55227" y="188028"/>
                    <a:pt x="55227" y="157415"/>
                    <a:pt x="70982" y="134003"/>
                  </a:cubicBezTo>
                  <a:cubicBezTo>
                    <a:pt x="74296" y="129116"/>
                    <a:pt x="76058" y="123335"/>
                    <a:pt x="76030" y="117429"/>
                  </a:cubicBezTo>
                  <a:lnTo>
                    <a:pt x="76030" y="103427"/>
                  </a:lnTo>
                  <a:cubicBezTo>
                    <a:pt x="76087" y="78843"/>
                    <a:pt x="96023" y="58946"/>
                    <a:pt x="120607" y="58946"/>
                  </a:cubicBezTo>
                  <a:lnTo>
                    <a:pt x="136228" y="58946"/>
                  </a:lnTo>
                  <a:cubicBezTo>
                    <a:pt x="160774" y="59003"/>
                    <a:pt x="180662" y="78882"/>
                    <a:pt x="180710" y="103427"/>
                  </a:cubicBezTo>
                  <a:lnTo>
                    <a:pt x="180710" y="117143"/>
                  </a:lnTo>
                  <a:cubicBezTo>
                    <a:pt x="180643" y="123144"/>
                    <a:pt x="182405" y="129031"/>
                    <a:pt x="185758" y="134003"/>
                  </a:cubicBezTo>
                  <a:close/>
                </a:path>
              </a:pathLst>
            </a:custGeom>
            <a:grpFill/>
            <a:ln w="9525" cap="flat">
              <a:noFill/>
              <a:prstDash val="solid"/>
              <a:miter/>
            </a:ln>
          </p:spPr>
          <p:txBody>
            <a:bodyPr rtlCol="0" anchor="ctr"/>
            <a:lstStyle/>
            <a:p>
              <a:endParaRPr lang="en-IN"/>
            </a:p>
          </p:txBody>
        </p:sp>
      </p:grpSp>
      <p:grpSp>
        <p:nvGrpSpPr>
          <p:cNvPr id="218" name="Group 217">
            <a:extLst>
              <a:ext uri="{FF2B5EF4-FFF2-40B4-BE49-F238E27FC236}">
                <a16:creationId xmlns:a16="http://schemas.microsoft.com/office/drawing/2014/main" xmlns="" id="{663C0C60-B240-A22F-945B-A6F27E25F6BA}"/>
              </a:ext>
            </a:extLst>
          </p:cNvPr>
          <p:cNvGrpSpPr/>
          <p:nvPr/>
        </p:nvGrpSpPr>
        <p:grpSpPr>
          <a:xfrm>
            <a:off x="10229820" y="1669892"/>
            <a:ext cx="1127818" cy="1996725"/>
            <a:chOff x="10229621" y="1690688"/>
            <a:chExt cx="1127818" cy="1996725"/>
          </a:xfrm>
        </p:grpSpPr>
        <p:sp>
          <p:nvSpPr>
            <p:cNvPr id="208" name="Freeform: Shape 207">
              <a:extLst>
                <a:ext uri="{FF2B5EF4-FFF2-40B4-BE49-F238E27FC236}">
                  <a16:creationId xmlns:a16="http://schemas.microsoft.com/office/drawing/2014/main" xmlns="" id="{D8593EDC-B8AF-1038-C1A6-8E6E911C8D1C}"/>
                </a:ext>
              </a:extLst>
            </p:cNvPr>
            <p:cNvSpPr/>
            <p:nvPr/>
          </p:nvSpPr>
          <p:spPr>
            <a:xfrm>
              <a:off x="10229621" y="1690688"/>
              <a:ext cx="1127818" cy="1996725"/>
            </a:xfrm>
            <a:custGeom>
              <a:avLst/>
              <a:gdLst>
                <a:gd name="connsiteX0" fmla="*/ 1072161 w 1127818"/>
                <a:gd name="connsiteY0" fmla="*/ 861764 h 1996725"/>
                <a:gd name="connsiteX1" fmla="*/ 1125310 w 1127818"/>
                <a:gd name="connsiteY1" fmla="*/ 834904 h 1996725"/>
                <a:gd name="connsiteX2" fmla="*/ 1098450 w 1127818"/>
                <a:gd name="connsiteY2" fmla="*/ 781754 h 1996725"/>
                <a:gd name="connsiteX3" fmla="*/ 959575 w 1127818"/>
                <a:gd name="connsiteY3" fmla="*/ 759847 h 1996725"/>
                <a:gd name="connsiteX4" fmla="*/ 959575 w 1127818"/>
                <a:gd name="connsiteY4" fmla="*/ 759847 h 1996725"/>
                <a:gd name="connsiteX5" fmla="*/ 943097 w 1127818"/>
                <a:gd name="connsiteY5" fmla="*/ 759847 h 1996725"/>
                <a:gd name="connsiteX6" fmla="*/ 999485 w 1127818"/>
                <a:gd name="connsiteY6" fmla="*/ 587635 h 1996725"/>
                <a:gd name="connsiteX7" fmla="*/ 1072351 w 1127818"/>
                <a:gd name="connsiteY7" fmla="*/ 603351 h 1996725"/>
                <a:gd name="connsiteX8" fmla="*/ 1125500 w 1127818"/>
                <a:gd name="connsiteY8" fmla="*/ 576491 h 1996725"/>
                <a:gd name="connsiteX9" fmla="*/ 1098640 w 1127818"/>
                <a:gd name="connsiteY9" fmla="*/ 523341 h 1996725"/>
                <a:gd name="connsiteX10" fmla="*/ 959575 w 1127818"/>
                <a:gd name="connsiteY10" fmla="*/ 501434 h 1996725"/>
                <a:gd name="connsiteX11" fmla="*/ 959575 w 1127818"/>
                <a:gd name="connsiteY11" fmla="*/ 501434 h 1996725"/>
                <a:gd name="connsiteX12" fmla="*/ 738309 w 1127818"/>
                <a:gd name="connsiteY12" fmla="*/ 561822 h 1996725"/>
                <a:gd name="connsiteX13" fmla="*/ 605816 w 1127818"/>
                <a:gd name="connsiteY13" fmla="*/ 168725 h 1996725"/>
                <a:gd name="connsiteX14" fmla="*/ 605816 w 1127818"/>
                <a:gd name="connsiteY14" fmla="*/ 42043 h 1996725"/>
                <a:gd name="connsiteX15" fmla="*/ 563716 w 1127818"/>
                <a:gd name="connsiteY15" fmla="*/ -58 h 1996725"/>
                <a:gd name="connsiteX16" fmla="*/ 521616 w 1127818"/>
                <a:gd name="connsiteY16" fmla="*/ 42043 h 1996725"/>
                <a:gd name="connsiteX17" fmla="*/ 521616 w 1127818"/>
                <a:gd name="connsiteY17" fmla="*/ 168725 h 1996725"/>
                <a:gd name="connsiteX18" fmla="*/ 390266 w 1127818"/>
                <a:gd name="connsiteY18" fmla="*/ 562584 h 1996725"/>
                <a:gd name="connsiteX19" fmla="*/ 168333 w 1127818"/>
                <a:gd name="connsiteY19" fmla="*/ 501815 h 1996725"/>
                <a:gd name="connsiteX20" fmla="*/ 168333 w 1127818"/>
                <a:gd name="connsiteY20" fmla="*/ 501815 h 1996725"/>
                <a:gd name="connsiteX21" fmla="*/ 29364 w 1127818"/>
                <a:gd name="connsiteY21" fmla="*/ 523722 h 1996725"/>
                <a:gd name="connsiteX22" fmla="*/ 2475 w 1127818"/>
                <a:gd name="connsiteY22" fmla="*/ 576843 h 1996725"/>
                <a:gd name="connsiteX23" fmla="*/ 42508 w 1127818"/>
                <a:gd name="connsiteY23" fmla="*/ 605828 h 1996725"/>
                <a:gd name="connsiteX24" fmla="*/ 55557 w 1127818"/>
                <a:gd name="connsiteY24" fmla="*/ 604018 h 1996725"/>
                <a:gd name="connsiteX25" fmla="*/ 128424 w 1127818"/>
                <a:gd name="connsiteY25" fmla="*/ 588302 h 1996725"/>
                <a:gd name="connsiteX26" fmla="*/ 185574 w 1127818"/>
                <a:gd name="connsiteY26" fmla="*/ 760514 h 1996725"/>
                <a:gd name="connsiteX27" fmla="*/ 168143 w 1127818"/>
                <a:gd name="connsiteY27" fmla="*/ 760514 h 1996725"/>
                <a:gd name="connsiteX28" fmla="*/ 165666 w 1127818"/>
                <a:gd name="connsiteY28" fmla="*/ 760514 h 1996725"/>
                <a:gd name="connsiteX29" fmla="*/ 29078 w 1127818"/>
                <a:gd name="connsiteY29" fmla="*/ 782421 h 1996725"/>
                <a:gd name="connsiteX30" fmla="*/ 2189 w 1127818"/>
                <a:gd name="connsiteY30" fmla="*/ 835542 h 1996725"/>
                <a:gd name="connsiteX31" fmla="*/ 42222 w 1127818"/>
                <a:gd name="connsiteY31" fmla="*/ 864527 h 1996725"/>
                <a:gd name="connsiteX32" fmla="*/ 55367 w 1127818"/>
                <a:gd name="connsiteY32" fmla="*/ 862431 h 1996725"/>
                <a:gd name="connsiteX33" fmla="*/ 128233 w 1127818"/>
                <a:gd name="connsiteY33" fmla="*/ 846715 h 1996725"/>
                <a:gd name="connsiteX34" fmla="*/ 185383 w 1127818"/>
                <a:gd name="connsiteY34" fmla="*/ 1019022 h 1996725"/>
                <a:gd name="connsiteX35" fmla="*/ 167857 w 1127818"/>
                <a:gd name="connsiteY35" fmla="*/ 1018546 h 1996725"/>
                <a:gd name="connsiteX36" fmla="*/ 164238 w 1127818"/>
                <a:gd name="connsiteY36" fmla="*/ 1018546 h 1996725"/>
                <a:gd name="connsiteX37" fmla="*/ 28792 w 1127818"/>
                <a:gd name="connsiteY37" fmla="*/ 1040454 h 1996725"/>
                <a:gd name="connsiteX38" fmla="*/ 1903 w 1127818"/>
                <a:gd name="connsiteY38" fmla="*/ 1093574 h 1996725"/>
                <a:gd name="connsiteX39" fmla="*/ 41937 w 1127818"/>
                <a:gd name="connsiteY39" fmla="*/ 1122559 h 1996725"/>
                <a:gd name="connsiteX40" fmla="*/ 55081 w 1127818"/>
                <a:gd name="connsiteY40" fmla="*/ 1120463 h 1996725"/>
                <a:gd name="connsiteX41" fmla="*/ 128138 w 1127818"/>
                <a:gd name="connsiteY41" fmla="*/ 1104747 h 1996725"/>
                <a:gd name="connsiteX42" fmla="*/ 174525 w 1127818"/>
                <a:gd name="connsiteY42" fmla="*/ 1267244 h 1996725"/>
                <a:gd name="connsiteX43" fmla="*/ 167857 w 1127818"/>
                <a:gd name="connsiteY43" fmla="*/ 1267244 h 1996725"/>
                <a:gd name="connsiteX44" fmla="*/ 28792 w 1127818"/>
                <a:gd name="connsiteY44" fmla="*/ 1289151 h 1996725"/>
                <a:gd name="connsiteX45" fmla="*/ 1903 w 1127818"/>
                <a:gd name="connsiteY45" fmla="*/ 1342272 h 1996725"/>
                <a:gd name="connsiteX46" fmla="*/ 41937 w 1127818"/>
                <a:gd name="connsiteY46" fmla="*/ 1371257 h 1996725"/>
                <a:gd name="connsiteX47" fmla="*/ 55081 w 1127818"/>
                <a:gd name="connsiteY47" fmla="*/ 1369161 h 1996725"/>
                <a:gd name="connsiteX48" fmla="*/ 127947 w 1127818"/>
                <a:gd name="connsiteY48" fmla="*/ 1353445 h 1996725"/>
                <a:gd name="connsiteX49" fmla="*/ 521425 w 1127818"/>
                <a:gd name="connsiteY49" fmla="*/ 1745018 h 1996725"/>
                <a:gd name="connsiteX50" fmla="*/ 521425 w 1127818"/>
                <a:gd name="connsiteY50" fmla="*/ 1954568 h 1996725"/>
                <a:gd name="connsiteX51" fmla="*/ 563525 w 1127818"/>
                <a:gd name="connsiteY51" fmla="*/ 1996668 h 1996725"/>
                <a:gd name="connsiteX52" fmla="*/ 605626 w 1127818"/>
                <a:gd name="connsiteY52" fmla="*/ 1954568 h 1996725"/>
                <a:gd name="connsiteX53" fmla="*/ 605626 w 1127818"/>
                <a:gd name="connsiteY53" fmla="*/ 1745018 h 1996725"/>
                <a:gd name="connsiteX54" fmla="*/ 999104 w 1127818"/>
                <a:gd name="connsiteY54" fmla="*/ 1353445 h 1996725"/>
                <a:gd name="connsiteX55" fmla="*/ 1071970 w 1127818"/>
                <a:gd name="connsiteY55" fmla="*/ 1369161 h 1996725"/>
                <a:gd name="connsiteX56" fmla="*/ 1125120 w 1127818"/>
                <a:gd name="connsiteY56" fmla="*/ 1342301 h 1996725"/>
                <a:gd name="connsiteX57" fmla="*/ 1098259 w 1127818"/>
                <a:gd name="connsiteY57" fmla="*/ 1289151 h 1996725"/>
                <a:gd name="connsiteX58" fmla="*/ 959194 w 1127818"/>
                <a:gd name="connsiteY58" fmla="*/ 1267244 h 1996725"/>
                <a:gd name="connsiteX59" fmla="*/ 953670 w 1127818"/>
                <a:gd name="connsiteY59" fmla="*/ 1267244 h 1996725"/>
                <a:gd name="connsiteX60" fmla="*/ 999008 w 1127818"/>
                <a:gd name="connsiteY60" fmla="*/ 1104747 h 1996725"/>
                <a:gd name="connsiteX61" fmla="*/ 1071970 w 1127818"/>
                <a:gd name="connsiteY61" fmla="*/ 1120463 h 1996725"/>
                <a:gd name="connsiteX62" fmla="*/ 1125120 w 1127818"/>
                <a:gd name="connsiteY62" fmla="*/ 1093603 h 1996725"/>
                <a:gd name="connsiteX63" fmla="*/ 1098259 w 1127818"/>
                <a:gd name="connsiteY63" fmla="*/ 1040454 h 1996725"/>
                <a:gd name="connsiteX64" fmla="*/ 962337 w 1127818"/>
                <a:gd name="connsiteY64" fmla="*/ 1018546 h 1996725"/>
                <a:gd name="connsiteX65" fmla="*/ 959194 w 1127818"/>
                <a:gd name="connsiteY65" fmla="*/ 1018546 h 1996725"/>
                <a:gd name="connsiteX66" fmla="*/ 942621 w 1127818"/>
                <a:gd name="connsiteY66" fmla="*/ 1019022 h 1996725"/>
                <a:gd name="connsiteX67" fmla="*/ 999104 w 1127818"/>
                <a:gd name="connsiteY67" fmla="*/ 846715 h 1996725"/>
                <a:gd name="connsiteX68" fmla="*/ 1072161 w 1127818"/>
                <a:gd name="connsiteY68" fmla="*/ 861764 h 19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27818" h="1996725">
                  <a:moveTo>
                    <a:pt x="1072161" y="861764"/>
                  </a:moveTo>
                  <a:cubicBezTo>
                    <a:pt x="1094259" y="869023"/>
                    <a:pt x="1118052" y="857002"/>
                    <a:pt x="1125310" y="834904"/>
                  </a:cubicBezTo>
                  <a:cubicBezTo>
                    <a:pt x="1132568" y="812806"/>
                    <a:pt x="1120548" y="789012"/>
                    <a:pt x="1098450" y="781754"/>
                  </a:cubicBezTo>
                  <a:cubicBezTo>
                    <a:pt x="1053644" y="767000"/>
                    <a:pt x="1006743" y="759599"/>
                    <a:pt x="959575" y="759847"/>
                  </a:cubicBezTo>
                  <a:lnTo>
                    <a:pt x="959575" y="759847"/>
                  </a:lnTo>
                  <a:cubicBezTo>
                    <a:pt x="954050" y="759847"/>
                    <a:pt x="948526" y="759847"/>
                    <a:pt x="943097" y="759847"/>
                  </a:cubicBezTo>
                  <a:cubicBezTo>
                    <a:pt x="974272" y="707259"/>
                    <a:pt x="993522" y="648471"/>
                    <a:pt x="999485" y="587635"/>
                  </a:cubicBezTo>
                  <a:cubicBezTo>
                    <a:pt x="1024250" y="590321"/>
                    <a:pt x="1048672" y="595588"/>
                    <a:pt x="1072351" y="603351"/>
                  </a:cubicBezTo>
                  <a:cubicBezTo>
                    <a:pt x="1094449" y="610609"/>
                    <a:pt x="1118243" y="598589"/>
                    <a:pt x="1125500" y="576491"/>
                  </a:cubicBezTo>
                  <a:cubicBezTo>
                    <a:pt x="1132759" y="554393"/>
                    <a:pt x="1120738" y="530599"/>
                    <a:pt x="1098640" y="523341"/>
                  </a:cubicBezTo>
                  <a:cubicBezTo>
                    <a:pt x="1053777" y="508539"/>
                    <a:pt x="1006809" y="501138"/>
                    <a:pt x="959575" y="501434"/>
                  </a:cubicBezTo>
                  <a:lnTo>
                    <a:pt x="959575" y="501434"/>
                  </a:lnTo>
                  <a:cubicBezTo>
                    <a:pt x="881746" y="501377"/>
                    <a:pt x="805327" y="522236"/>
                    <a:pt x="738309" y="561822"/>
                  </a:cubicBezTo>
                  <a:cubicBezTo>
                    <a:pt x="752730" y="417833"/>
                    <a:pt x="704458" y="274605"/>
                    <a:pt x="605816" y="168725"/>
                  </a:cubicBezTo>
                  <a:lnTo>
                    <a:pt x="605816" y="42043"/>
                  </a:lnTo>
                  <a:cubicBezTo>
                    <a:pt x="605816" y="18791"/>
                    <a:pt x="586966" y="-58"/>
                    <a:pt x="563716" y="-58"/>
                  </a:cubicBezTo>
                  <a:cubicBezTo>
                    <a:pt x="540466" y="-58"/>
                    <a:pt x="521616" y="18791"/>
                    <a:pt x="521616" y="42043"/>
                  </a:cubicBezTo>
                  <a:lnTo>
                    <a:pt x="521616" y="168725"/>
                  </a:lnTo>
                  <a:cubicBezTo>
                    <a:pt x="422698" y="274701"/>
                    <a:pt x="374759" y="418452"/>
                    <a:pt x="390266" y="562584"/>
                  </a:cubicBezTo>
                  <a:cubicBezTo>
                    <a:pt x="323096" y="522751"/>
                    <a:pt x="246429" y="501758"/>
                    <a:pt x="168333" y="501815"/>
                  </a:cubicBezTo>
                  <a:lnTo>
                    <a:pt x="168333" y="501815"/>
                  </a:lnTo>
                  <a:cubicBezTo>
                    <a:pt x="121127" y="501481"/>
                    <a:pt x="74179" y="508882"/>
                    <a:pt x="29364" y="523722"/>
                  </a:cubicBezTo>
                  <a:cubicBezTo>
                    <a:pt x="7265" y="530971"/>
                    <a:pt x="-4764" y="554745"/>
                    <a:pt x="2475" y="576843"/>
                  </a:cubicBezTo>
                  <a:cubicBezTo>
                    <a:pt x="8151" y="594150"/>
                    <a:pt x="24296" y="605837"/>
                    <a:pt x="42508" y="605828"/>
                  </a:cubicBezTo>
                  <a:cubicBezTo>
                    <a:pt x="46928" y="605904"/>
                    <a:pt x="51328" y="605294"/>
                    <a:pt x="55557" y="604018"/>
                  </a:cubicBezTo>
                  <a:cubicBezTo>
                    <a:pt x="79236" y="596255"/>
                    <a:pt x="103659" y="590988"/>
                    <a:pt x="128424" y="588302"/>
                  </a:cubicBezTo>
                  <a:cubicBezTo>
                    <a:pt x="134510" y="649224"/>
                    <a:pt x="154027" y="708041"/>
                    <a:pt x="185574" y="760514"/>
                  </a:cubicBezTo>
                  <a:cubicBezTo>
                    <a:pt x="179763" y="760514"/>
                    <a:pt x="173953" y="760514"/>
                    <a:pt x="168143" y="760514"/>
                  </a:cubicBezTo>
                  <a:lnTo>
                    <a:pt x="165666" y="760514"/>
                  </a:lnTo>
                  <a:cubicBezTo>
                    <a:pt x="119261" y="760514"/>
                    <a:pt x="73160" y="767915"/>
                    <a:pt x="29078" y="782421"/>
                  </a:cubicBezTo>
                  <a:cubicBezTo>
                    <a:pt x="6980" y="789670"/>
                    <a:pt x="-5050" y="813454"/>
                    <a:pt x="2189" y="835542"/>
                  </a:cubicBezTo>
                  <a:cubicBezTo>
                    <a:pt x="7866" y="852849"/>
                    <a:pt x="24011" y="864536"/>
                    <a:pt x="42222" y="864527"/>
                  </a:cubicBezTo>
                  <a:cubicBezTo>
                    <a:pt x="46690" y="864517"/>
                    <a:pt x="51119" y="863812"/>
                    <a:pt x="55367" y="862431"/>
                  </a:cubicBezTo>
                  <a:cubicBezTo>
                    <a:pt x="79046" y="854668"/>
                    <a:pt x="103468" y="849401"/>
                    <a:pt x="128233" y="846715"/>
                  </a:cubicBezTo>
                  <a:cubicBezTo>
                    <a:pt x="134300" y="907675"/>
                    <a:pt x="153817" y="966520"/>
                    <a:pt x="185383" y="1019022"/>
                  </a:cubicBezTo>
                  <a:cubicBezTo>
                    <a:pt x="179573" y="1019022"/>
                    <a:pt x="173667" y="1018546"/>
                    <a:pt x="167857" y="1018546"/>
                  </a:cubicBezTo>
                  <a:cubicBezTo>
                    <a:pt x="166619" y="1018546"/>
                    <a:pt x="165476" y="1018546"/>
                    <a:pt x="164238" y="1018546"/>
                  </a:cubicBezTo>
                  <a:cubicBezTo>
                    <a:pt x="118213" y="1018641"/>
                    <a:pt x="72502" y="1026042"/>
                    <a:pt x="28792" y="1040454"/>
                  </a:cubicBezTo>
                  <a:cubicBezTo>
                    <a:pt x="6694" y="1047702"/>
                    <a:pt x="-5336" y="1071486"/>
                    <a:pt x="1903" y="1093574"/>
                  </a:cubicBezTo>
                  <a:cubicBezTo>
                    <a:pt x="7580" y="1110881"/>
                    <a:pt x="23725" y="1122568"/>
                    <a:pt x="41937" y="1122559"/>
                  </a:cubicBezTo>
                  <a:cubicBezTo>
                    <a:pt x="46404" y="1122549"/>
                    <a:pt x="50833" y="1121845"/>
                    <a:pt x="55081" y="1120463"/>
                  </a:cubicBezTo>
                  <a:cubicBezTo>
                    <a:pt x="78817" y="1112691"/>
                    <a:pt x="103306" y="1107424"/>
                    <a:pt x="128138" y="1104747"/>
                  </a:cubicBezTo>
                  <a:cubicBezTo>
                    <a:pt x="133891" y="1161221"/>
                    <a:pt x="149598" y="1216237"/>
                    <a:pt x="174525" y="1267244"/>
                  </a:cubicBezTo>
                  <a:lnTo>
                    <a:pt x="167857" y="1267244"/>
                  </a:lnTo>
                  <a:cubicBezTo>
                    <a:pt x="120613" y="1266910"/>
                    <a:pt x="73645" y="1274311"/>
                    <a:pt x="28792" y="1289151"/>
                  </a:cubicBezTo>
                  <a:cubicBezTo>
                    <a:pt x="6694" y="1296400"/>
                    <a:pt x="-5336" y="1320184"/>
                    <a:pt x="1903" y="1342272"/>
                  </a:cubicBezTo>
                  <a:cubicBezTo>
                    <a:pt x="7580" y="1359579"/>
                    <a:pt x="23725" y="1371266"/>
                    <a:pt x="41937" y="1371257"/>
                  </a:cubicBezTo>
                  <a:cubicBezTo>
                    <a:pt x="46404" y="1371247"/>
                    <a:pt x="50833" y="1370542"/>
                    <a:pt x="55081" y="1369161"/>
                  </a:cubicBezTo>
                  <a:cubicBezTo>
                    <a:pt x="78751" y="1361389"/>
                    <a:pt x="103173" y="1356121"/>
                    <a:pt x="127947" y="1353445"/>
                  </a:cubicBezTo>
                  <a:cubicBezTo>
                    <a:pt x="149150" y="1561004"/>
                    <a:pt x="313761" y="1724825"/>
                    <a:pt x="521425" y="1745018"/>
                  </a:cubicBezTo>
                  <a:lnTo>
                    <a:pt x="521425" y="1954568"/>
                  </a:lnTo>
                  <a:cubicBezTo>
                    <a:pt x="521425" y="1977818"/>
                    <a:pt x="540275" y="1996668"/>
                    <a:pt x="563525" y="1996668"/>
                  </a:cubicBezTo>
                  <a:cubicBezTo>
                    <a:pt x="586776" y="1996668"/>
                    <a:pt x="605626" y="1977818"/>
                    <a:pt x="605626" y="1954568"/>
                  </a:cubicBezTo>
                  <a:lnTo>
                    <a:pt x="605626" y="1745018"/>
                  </a:lnTo>
                  <a:cubicBezTo>
                    <a:pt x="813290" y="1724825"/>
                    <a:pt x="977901" y="1561004"/>
                    <a:pt x="999104" y="1353445"/>
                  </a:cubicBezTo>
                  <a:cubicBezTo>
                    <a:pt x="1023869" y="1356131"/>
                    <a:pt x="1048291" y="1361398"/>
                    <a:pt x="1071970" y="1369161"/>
                  </a:cubicBezTo>
                  <a:cubicBezTo>
                    <a:pt x="1094068" y="1376419"/>
                    <a:pt x="1117862" y="1364399"/>
                    <a:pt x="1125120" y="1342301"/>
                  </a:cubicBezTo>
                  <a:cubicBezTo>
                    <a:pt x="1132378" y="1320203"/>
                    <a:pt x="1120357" y="1296409"/>
                    <a:pt x="1098259" y="1289151"/>
                  </a:cubicBezTo>
                  <a:cubicBezTo>
                    <a:pt x="1053406" y="1274311"/>
                    <a:pt x="1006438" y="1266910"/>
                    <a:pt x="959194" y="1267244"/>
                  </a:cubicBezTo>
                  <a:lnTo>
                    <a:pt x="953670" y="1267244"/>
                  </a:lnTo>
                  <a:cubicBezTo>
                    <a:pt x="978139" y="1216133"/>
                    <a:pt x="993475" y="1161145"/>
                    <a:pt x="999008" y="1104747"/>
                  </a:cubicBezTo>
                  <a:cubicBezTo>
                    <a:pt x="1023812" y="1107424"/>
                    <a:pt x="1048262" y="1112691"/>
                    <a:pt x="1071970" y="1120463"/>
                  </a:cubicBezTo>
                  <a:cubicBezTo>
                    <a:pt x="1094068" y="1127721"/>
                    <a:pt x="1117862" y="1115701"/>
                    <a:pt x="1125120" y="1093603"/>
                  </a:cubicBezTo>
                  <a:cubicBezTo>
                    <a:pt x="1132378" y="1071505"/>
                    <a:pt x="1120357" y="1047711"/>
                    <a:pt x="1098259" y="1040454"/>
                  </a:cubicBezTo>
                  <a:cubicBezTo>
                    <a:pt x="1054396" y="1026004"/>
                    <a:pt x="1008515" y="1018603"/>
                    <a:pt x="962337" y="1018546"/>
                  </a:cubicBezTo>
                  <a:cubicBezTo>
                    <a:pt x="961194" y="1018546"/>
                    <a:pt x="960242" y="1018546"/>
                    <a:pt x="959194" y="1018546"/>
                  </a:cubicBezTo>
                  <a:cubicBezTo>
                    <a:pt x="953670" y="1018546"/>
                    <a:pt x="948145" y="1018546"/>
                    <a:pt x="942621" y="1019022"/>
                  </a:cubicBezTo>
                  <a:cubicBezTo>
                    <a:pt x="973853" y="966425"/>
                    <a:pt x="993141" y="907599"/>
                    <a:pt x="999104" y="846715"/>
                  </a:cubicBezTo>
                  <a:cubicBezTo>
                    <a:pt x="1023917" y="849172"/>
                    <a:pt x="1048396" y="854221"/>
                    <a:pt x="1072161" y="861764"/>
                  </a:cubicBezTo>
                  <a:close/>
                </a:path>
              </a:pathLst>
            </a:custGeom>
            <a:solidFill>
              <a:srgbClr val="CC5500"/>
            </a:solidFill>
            <a:ln w="9525" cap="flat">
              <a:noFill/>
              <a:prstDash val="solid"/>
              <a:miter/>
            </a:ln>
          </p:spPr>
          <p:txBody>
            <a:bodyPr rtlCol="0" anchor="ctr"/>
            <a:lstStyle/>
            <a:p>
              <a:endParaRPr lang="en-IN" dirty="0"/>
            </a:p>
          </p:txBody>
        </p:sp>
        <p:sp>
          <p:nvSpPr>
            <p:cNvPr id="209" name="Freeform: Shape 208">
              <a:extLst>
                <a:ext uri="{FF2B5EF4-FFF2-40B4-BE49-F238E27FC236}">
                  <a16:creationId xmlns:a16="http://schemas.microsoft.com/office/drawing/2014/main" xmlns="" id="{3F87D822-CBAD-E69F-CDA0-98B5B4C8C194}"/>
                </a:ext>
              </a:extLst>
            </p:cNvPr>
            <p:cNvSpPr/>
            <p:nvPr/>
          </p:nvSpPr>
          <p:spPr>
            <a:xfrm>
              <a:off x="10835639" y="2279904"/>
              <a:ext cx="308610" cy="350710"/>
            </a:xfrm>
            <a:custGeom>
              <a:avLst/>
              <a:gdLst>
                <a:gd name="connsiteX0" fmla="*/ 214873 w 308610"/>
                <a:gd name="connsiteY0" fmla="*/ 193109 h 350710"/>
                <a:gd name="connsiteX1" fmla="*/ -202 w 308610"/>
                <a:gd name="connsiteY1" fmla="*/ 350653 h 350710"/>
                <a:gd name="connsiteX2" fmla="*/ -202 w 308610"/>
                <a:gd name="connsiteY2" fmla="*/ 350653 h 350710"/>
                <a:gd name="connsiteX3" fmla="*/ -202 w 308610"/>
                <a:gd name="connsiteY3" fmla="*/ 350653 h 350710"/>
                <a:gd name="connsiteX4" fmla="*/ 308408 w 308610"/>
                <a:gd name="connsiteY4" fmla="*/ -58 h 350710"/>
                <a:gd name="connsiteX5" fmla="*/ 214873 w 308610"/>
                <a:gd name="connsiteY5" fmla="*/ 193109 h 35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610" h="350710">
                  <a:moveTo>
                    <a:pt x="214873" y="193109"/>
                  </a:moveTo>
                  <a:cubicBezTo>
                    <a:pt x="128614" y="222113"/>
                    <a:pt x="53462" y="277158"/>
                    <a:pt x="-202" y="350653"/>
                  </a:cubicBezTo>
                  <a:lnTo>
                    <a:pt x="-202" y="350653"/>
                  </a:lnTo>
                  <a:lnTo>
                    <a:pt x="-202" y="350653"/>
                  </a:lnTo>
                  <a:cubicBezTo>
                    <a:pt x="45" y="172850"/>
                    <a:pt x="132081" y="22802"/>
                    <a:pt x="308408" y="-58"/>
                  </a:cubicBezTo>
                  <a:cubicBezTo>
                    <a:pt x="298892" y="72742"/>
                    <a:pt x="266079" y="140503"/>
                    <a:pt x="214873" y="193109"/>
                  </a:cubicBezTo>
                  <a:close/>
                </a:path>
              </a:pathLst>
            </a:custGeom>
            <a:solidFill>
              <a:srgbClr val="F9A983"/>
            </a:solidFill>
            <a:ln w="9525" cap="flat">
              <a:noFill/>
              <a:prstDash val="solid"/>
              <a:miter/>
            </a:ln>
          </p:spPr>
          <p:txBody>
            <a:bodyPr rtlCol="0" anchor="ctr"/>
            <a:lstStyle/>
            <a:p>
              <a:endParaRPr lang="en-IN"/>
            </a:p>
          </p:txBody>
        </p:sp>
        <p:sp>
          <p:nvSpPr>
            <p:cNvPr id="210" name="Freeform: Shape 209">
              <a:extLst>
                <a:ext uri="{FF2B5EF4-FFF2-40B4-BE49-F238E27FC236}">
                  <a16:creationId xmlns:a16="http://schemas.microsoft.com/office/drawing/2014/main" xmlns="" id="{493CDBD6-02BD-271B-F02F-6FB8B04FBF34}"/>
                </a:ext>
              </a:extLst>
            </p:cNvPr>
            <p:cNvSpPr/>
            <p:nvPr/>
          </p:nvSpPr>
          <p:spPr>
            <a:xfrm>
              <a:off x="10701308" y="1939385"/>
              <a:ext cx="184729" cy="503777"/>
            </a:xfrm>
            <a:custGeom>
              <a:avLst/>
              <a:gdLst>
                <a:gd name="connsiteX0" fmla="*/ 92029 w 184729"/>
                <a:gd name="connsiteY0" fmla="*/ -58 h 503777"/>
                <a:gd name="connsiteX1" fmla="*/ 160514 w 184729"/>
                <a:gd name="connsiteY1" fmla="*/ 400469 h 503777"/>
                <a:gd name="connsiteX2" fmla="*/ 92029 w 184729"/>
                <a:gd name="connsiteY2" fmla="*/ 503720 h 503777"/>
                <a:gd name="connsiteX3" fmla="*/ 25354 w 184729"/>
                <a:gd name="connsiteY3" fmla="*/ 402945 h 503777"/>
                <a:gd name="connsiteX4" fmla="*/ 92029 w 184729"/>
                <a:gd name="connsiteY4" fmla="*/ -58 h 50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29" h="503777">
                  <a:moveTo>
                    <a:pt x="92029" y="-58"/>
                  </a:moveTo>
                  <a:cubicBezTo>
                    <a:pt x="183041" y="112419"/>
                    <a:pt x="208987" y="264147"/>
                    <a:pt x="160514" y="400469"/>
                  </a:cubicBezTo>
                  <a:cubicBezTo>
                    <a:pt x="132911" y="431472"/>
                    <a:pt x="109851" y="466229"/>
                    <a:pt x="92029" y="503720"/>
                  </a:cubicBezTo>
                  <a:cubicBezTo>
                    <a:pt x="74541" y="467220"/>
                    <a:pt x="52100" y="433311"/>
                    <a:pt x="25354" y="402945"/>
                  </a:cubicBezTo>
                  <a:cubicBezTo>
                    <a:pt x="-25119" y="266261"/>
                    <a:pt x="227" y="113089"/>
                    <a:pt x="92029" y="-58"/>
                  </a:cubicBezTo>
                  <a:close/>
                </a:path>
              </a:pathLst>
            </a:custGeom>
            <a:solidFill>
              <a:srgbClr val="F9A983"/>
            </a:solidFill>
            <a:ln w="9525" cap="flat">
              <a:noFill/>
              <a:prstDash val="solid"/>
              <a:miter/>
            </a:ln>
          </p:spPr>
          <p:txBody>
            <a:bodyPr rtlCol="0" anchor="ctr"/>
            <a:lstStyle/>
            <a:p>
              <a:endParaRPr lang="en-IN"/>
            </a:p>
          </p:txBody>
        </p:sp>
        <p:sp>
          <p:nvSpPr>
            <p:cNvPr id="211" name="Freeform: Shape 210">
              <a:extLst>
                <a:ext uri="{FF2B5EF4-FFF2-40B4-BE49-F238E27FC236}">
                  <a16:creationId xmlns:a16="http://schemas.microsoft.com/office/drawing/2014/main" xmlns="" id="{E00EAB2C-5983-68E0-9F11-32CE80D04E49}"/>
                </a:ext>
              </a:extLst>
            </p:cNvPr>
            <p:cNvSpPr/>
            <p:nvPr/>
          </p:nvSpPr>
          <p:spPr>
            <a:xfrm>
              <a:off x="10443019" y="2279713"/>
              <a:ext cx="308419" cy="350520"/>
            </a:xfrm>
            <a:custGeom>
              <a:avLst/>
              <a:gdLst>
                <a:gd name="connsiteX0" fmla="*/ -202 w 308419"/>
                <a:gd name="connsiteY0" fmla="*/ -58 h 350520"/>
                <a:gd name="connsiteX1" fmla="*/ 308217 w 308419"/>
                <a:gd name="connsiteY1" fmla="*/ 350462 h 350520"/>
                <a:gd name="connsiteX2" fmla="*/ 308217 w 308419"/>
                <a:gd name="connsiteY2" fmla="*/ 350462 h 350520"/>
                <a:gd name="connsiteX3" fmla="*/ 308217 w 308419"/>
                <a:gd name="connsiteY3" fmla="*/ 350462 h 350520"/>
                <a:gd name="connsiteX4" fmla="*/ 95619 w 308419"/>
                <a:gd name="connsiteY4" fmla="*/ 193871 h 350520"/>
                <a:gd name="connsiteX5" fmla="*/ -202 w 308419"/>
                <a:gd name="connsiteY5" fmla="*/ -58 h 35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419" h="350520">
                  <a:moveTo>
                    <a:pt x="-202" y="-58"/>
                  </a:moveTo>
                  <a:cubicBezTo>
                    <a:pt x="176020" y="22802"/>
                    <a:pt x="307970" y="172764"/>
                    <a:pt x="308217" y="350462"/>
                  </a:cubicBezTo>
                  <a:lnTo>
                    <a:pt x="308217" y="350462"/>
                  </a:lnTo>
                  <a:lnTo>
                    <a:pt x="308217" y="350462"/>
                  </a:lnTo>
                  <a:cubicBezTo>
                    <a:pt x="255096" y="277682"/>
                    <a:pt x="180878" y="223018"/>
                    <a:pt x="95619" y="193871"/>
                  </a:cubicBezTo>
                  <a:cubicBezTo>
                    <a:pt x="43441" y="141370"/>
                    <a:pt x="9809" y="73285"/>
                    <a:pt x="-202" y="-58"/>
                  </a:cubicBezTo>
                  <a:close/>
                </a:path>
              </a:pathLst>
            </a:custGeom>
            <a:solidFill>
              <a:srgbClr val="F9A983"/>
            </a:solidFill>
            <a:ln w="9525" cap="flat">
              <a:noFill/>
              <a:prstDash val="solid"/>
              <a:miter/>
            </a:ln>
          </p:spPr>
          <p:txBody>
            <a:bodyPr rtlCol="0" anchor="ctr"/>
            <a:lstStyle/>
            <a:p>
              <a:endParaRPr lang="en-IN"/>
            </a:p>
          </p:txBody>
        </p:sp>
        <p:sp>
          <p:nvSpPr>
            <p:cNvPr id="212" name="Freeform: Shape 211">
              <a:extLst>
                <a:ext uri="{FF2B5EF4-FFF2-40B4-BE49-F238E27FC236}">
                  <a16:creationId xmlns:a16="http://schemas.microsoft.com/office/drawing/2014/main" xmlns="" id="{BB3A5BA6-177F-EF47-3CD8-1DB56C2E7E4B}"/>
                </a:ext>
              </a:extLst>
            </p:cNvPr>
            <p:cNvSpPr/>
            <p:nvPr/>
          </p:nvSpPr>
          <p:spPr>
            <a:xfrm>
              <a:off x="10443019" y="2537746"/>
              <a:ext cx="308419" cy="355282"/>
            </a:xfrm>
            <a:custGeom>
              <a:avLst/>
              <a:gdLst>
                <a:gd name="connsiteX0" fmla="*/ -202 w 308419"/>
                <a:gd name="connsiteY0" fmla="*/ -58 h 355282"/>
                <a:gd name="connsiteX1" fmla="*/ 308217 w 308419"/>
                <a:gd name="connsiteY1" fmla="*/ 350462 h 355282"/>
                <a:gd name="connsiteX2" fmla="*/ 308217 w 308419"/>
                <a:gd name="connsiteY2" fmla="*/ 355225 h 355282"/>
                <a:gd name="connsiteX3" fmla="*/ 264593 w 308419"/>
                <a:gd name="connsiteY3" fmla="*/ 303219 h 355282"/>
                <a:gd name="connsiteX4" fmla="*/ 96572 w 308419"/>
                <a:gd name="connsiteY4" fmla="*/ 195110 h 355282"/>
                <a:gd name="connsiteX5" fmla="*/ -202 w 308419"/>
                <a:gd name="connsiteY5" fmla="*/ -58 h 355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419" h="355282">
                  <a:moveTo>
                    <a:pt x="-202" y="-58"/>
                  </a:moveTo>
                  <a:cubicBezTo>
                    <a:pt x="176020" y="22803"/>
                    <a:pt x="307970" y="172764"/>
                    <a:pt x="308217" y="350462"/>
                  </a:cubicBezTo>
                  <a:lnTo>
                    <a:pt x="308217" y="355225"/>
                  </a:lnTo>
                  <a:cubicBezTo>
                    <a:pt x="294949" y="336861"/>
                    <a:pt x="280376" y="319478"/>
                    <a:pt x="264593" y="303219"/>
                  </a:cubicBezTo>
                  <a:cubicBezTo>
                    <a:pt x="217663" y="254727"/>
                    <a:pt x="160161" y="217722"/>
                    <a:pt x="96572" y="195110"/>
                  </a:cubicBezTo>
                  <a:cubicBezTo>
                    <a:pt x="43784" y="142427"/>
                    <a:pt x="9780" y="73847"/>
                    <a:pt x="-202" y="-58"/>
                  </a:cubicBezTo>
                  <a:close/>
                </a:path>
              </a:pathLst>
            </a:custGeom>
            <a:solidFill>
              <a:srgbClr val="F9A983"/>
            </a:solidFill>
            <a:ln w="9525" cap="flat">
              <a:noFill/>
              <a:prstDash val="solid"/>
              <a:miter/>
            </a:ln>
          </p:spPr>
          <p:txBody>
            <a:bodyPr rtlCol="0" anchor="ctr"/>
            <a:lstStyle/>
            <a:p>
              <a:endParaRPr lang="en-IN"/>
            </a:p>
          </p:txBody>
        </p:sp>
        <p:sp>
          <p:nvSpPr>
            <p:cNvPr id="213" name="Freeform: Shape 212">
              <a:extLst>
                <a:ext uri="{FF2B5EF4-FFF2-40B4-BE49-F238E27FC236}">
                  <a16:creationId xmlns:a16="http://schemas.microsoft.com/office/drawing/2014/main" xmlns="" id="{31F1EDC4-FFA5-41FF-C6F5-5911AA984067}"/>
                </a:ext>
              </a:extLst>
            </p:cNvPr>
            <p:cNvSpPr/>
            <p:nvPr/>
          </p:nvSpPr>
          <p:spPr>
            <a:xfrm>
              <a:off x="10442924" y="2796064"/>
              <a:ext cx="308038" cy="340899"/>
            </a:xfrm>
            <a:custGeom>
              <a:avLst/>
              <a:gdLst>
                <a:gd name="connsiteX0" fmla="*/ -202 w 308038"/>
                <a:gd name="connsiteY0" fmla="*/ -58 h 340899"/>
                <a:gd name="connsiteX1" fmla="*/ 307836 w 308038"/>
                <a:gd name="connsiteY1" fmla="*/ 340842 h 340899"/>
                <a:gd name="connsiteX2" fmla="*/ 68283 w 308038"/>
                <a:gd name="connsiteY2" fmla="*/ 176441 h 340899"/>
                <a:gd name="connsiteX3" fmla="*/ -202 w 308038"/>
                <a:gd name="connsiteY3" fmla="*/ -58 h 340899"/>
              </a:gdLst>
              <a:ahLst/>
              <a:cxnLst>
                <a:cxn ang="0">
                  <a:pos x="connsiteX0" y="connsiteY0"/>
                </a:cxn>
                <a:cxn ang="0">
                  <a:pos x="connsiteX1" y="connsiteY1"/>
                </a:cxn>
                <a:cxn ang="0">
                  <a:pos x="connsiteX2" y="connsiteY2"/>
                </a:cxn>
                <a:cxn ang="0">
                  <a:pos x="connsiteX3" y="connsiteY3"/>
                </a:cxn>
              </a:cxnLst>
              <a:rect l="l" t="t" r="r" b="b"/>
              <a:pathLst>
                <a:path w="308038" h="340899">
                  <a:moveTo>
                    <a:pt x="-202" y="-58"/>
                  </a:moveTo>
                  <a:cubicBezTo>
                    <a:pt x="166104" y="22517"/>
                    <a:pt x="299454" y="168059"/>
                    <a:pt x="307836" y="340842"/>
                  </a:cubicBezTo>
                  <a:cubicBezTo>
                    <a:pt x="248962" y="260442"/>
                    <a:pt x="164476" y="202463"/>
                    <a:pt x="68283" y="176441"/>
                  </a:cubicBezTo>
                  <a:cubicBezTo>
                    <a:pt x="31373" y="124091"/>
                    <a:pt x="7866" y="63484"/>
                    <a:pt x="-202" y="-58"/>
                  </a:cubicBezTo>
                  <a:close/>
                </a:path>
              </a:pathLst>
            </a:custGeom>
            <a:solidFill>
              <a:srgbClr val="F9A983"/>
            </a:solidFill>
            <a:ln w="9525" cap="flat">
              <a:noFill/>
              <a:prstDash val="solid"/>
              <a:miter/>
            </a:ln>
          </p:spPr>
          <p:txBody>
            <a:bodyPr rtlCol="0" anchor="ctr"/>
            <a:lstStyle/>
            <a:p>
              <a:endParaRPr lang="en-IN"/>
            </a:p>
          </p:txBody>
        </p:sp>
        <p:sp>
          <p:nvSpPr>
            <p:cNvPr id="214" name="Freeform: Shape 213">
              <a:extLst>
                <a:ext uri="{FF2B5EF4-FFF2-40B4-BE49-F238E27FC236}">
                  <a16:creationId xmlns:a16="http://schemas.microsoft.com/office/drawing/2014/main" xmlns="" id="{4063EF01-7BA0-797D-3775-B5F7E757B5DD}"/>
                </a:ext>
              </a:extLst>
            </p:cNvPr>
            <p:cNvSpPr/>
            <p:nvPr/>
          </p:nvSpPr>
          <p:spPr>
            <a:xfrm>
              <a:off x="10442924" y="3044762"/>
              <a:ext cx="305562" cy="305562"/>
            </a:xfrm>
            <a:custGeom>
              <a:avLst/>
              <a:gdLst>
                <a:gd name="connsiteX0" fmla="*/ -202 w 305562"/>
                <a:gd name="connsiteY0" fmla="*/ -58 h 305562"/>
                <a:gd name="connsiteX1" fmla="*/ 305360 w 305562"/>
                <a:gd name="connsiteY1" fmla="*/ 305504 h 305562"/>
                <a:gd name="connsiteX2" fmla="*/ -202 w 305562"/>
                <a:gd name="connsiteY2" fmla="*/ -58 h 305562"/>
              </a:gdLst>
              <a:ahLst/>
              <a:cxnLst>
                <a:cxn ang="0">
                  <a:pos x="connsiteX0" y="connsiteY0"/>
                </a:cxn>
                <a:cxn ang="0">
                  <a:pos x="connsiteX1" y="connsiteY1"/>
                </a:cxn>
                <a:cxn ang="0">
                  <a:pos x="connsiteX2" y="connsiteY2"/>
                </a:cxn>
              </a:cxnLst>
              <a:rect l="l" t="t" r="r" b="b"/>
              <a:pathLst>
                <a:path w="305562" h="305562">
                  <a:moveTo>
                    <a:pt x="-202" y="-58"/>
                  </a:moveTo>
                  <a:cubicBezTo>
                    <a:pt x="159180" y="20678"/>
                    <a:pt x="284624" y="146123"/>
                    <a:pt x="305360" y="305504"/>
                  </a:cubicBezTo>
                  <a:cubicBezTo>
                    <a:pt x="145845" y="285045"/>
                    <a:pt x="20258" y="159458"/>
                    <a:pt x="-202" y="-58"/>
                  </a:cubicBezTo>
                  <a:close/>
                </a:path>
              </a:pathLst>
            </a:custGeom>
            <a:solidFill>
              <a:srgbClr val="F9A983"/>
            </a:solidFill>
            <a:ln w="9525" cap="flat">
              <a:noFill/>
              <a:prstDash val="solid"/>
              <a:miter/>
            </a:ln>
          </p:spPr>
          <p:txBody>
            <a:bodyPr rtlCol="0" anchor="ctr"/>
            <a:lstStyle/>
            <a:p>
              <a:endParaRPr lang="en-IN"/>
            </a:p>
          </p:txBody>
        </p:sp>
        <p:sp>
          <p:nvSpPr>
            <p:cNvPr id="215" name="Freeform: Shape 214">
              <a:extLst>
                <a:ext uri="{FF2B5EF4-FFF2-40B4-BE49-F238E27FC236}">
                  <a16:creationId xmlns:a16="http://schemas.microsoft.com/office/drawing/2014/main" xmlns="" id="{5B1E74EC-A0FD-5BD9-9F21-39ED2E3CAC68}"/>
                </a:ext>
              </a:extLst>
            </p:cNvPr>
            <p:cNvSpPr/>
            <p:nvPr/>
          </p:nvSpPr>
          <p:spPr>
            <a:xfrm>
              <a:off x="10838497" y="3044571"/>
              <a:ext cx="305752" cy="305847"/>
            </a:xfrm>
            <a:custGeom>
              <a:avLst/>
              <a:gdLst>
                <a:gd name="connsiteX0" fmla="*/ 204776 w 305752"/>
                <a:gd name="connsiteY0" fmla="*/ 205016 h 305847"/>
                <a:gd name="connsiteX1" fmla="*/ -202 w 305752"/>
                <a:gd name="connsiteY1" fmla="*/ 305790 h 305847"/>
                <a:gd name="connsiteX2" fmla="*/ 305550 w 305752"/>
                <a:gd name="connsiteY2" fmla="*/ -58 h 305847"/>
                <a:gd name="connsiteX3" fmla="*/ 204776 w 305752"/>
                <a:gd name="connsiteY3" fmla="*/ 205016 h 305847"/>
              </a:gdLst>
              <a:ahLst/>
              <a:cxnLst>
                <a:cxn ang="0">
                  <a:pos x="connsiteX0" y="connsiteY0"/>
                </a:cxn>
                <a:cxn ang="0">
                  <a:pos x="connsiteX1" y="connsiteY1"/>
                </a:cxn>
                <a:cxn ang="0">
                  <a:pos x="connsiteX2" y="connsiteY2"/>
                </a:cxn>
                <a:cxn ang="0">
                  <a:pos x="connsiteX3" y="connsiteY3"/>
                </a:cxn>
              </a:cxnLst>
              <a:rect l="l" t="t" r="r" b="b"/>
              <a:pathLst>
                <a:path w="305752" h="305847">
                  <a:moveTo>
                    <a:pt x="204776" y="205016"/>
                  </a:moveTo>
                  <a:cubicBezTo>
                    <a:pt x="149607" y="260537"/>
                    <a:pt x="77455" y="296008"/>
                    <a:pt x="-202" y="305790"/>
                  </a:cubicBezTo>
                  <a:cubicBezTo>
                    <a:pt x="20467" y="146256"/>
                    <a:pt x="146016" y="20659"/>
                    <a:pt x="305550" y="-58"/>
                  </a:cubicBezTo>
                  <a:cubicBezTo>
                    <a:pt x="295825" y="77647"/>
                    <a:pt x="260345" y="149847"/>
                    <a:pt x="204776" y="205016"/>
                  </a:cubicBezTo>
                  <a:close/>
                </a:path>
              </a:pathLst>
            </a:custGeom>
            <a:solidFill>
              <a:srgbClr val="F9A983"/>
            </a:solidFill>
            <a:ln w="9525" cap="flat">
              <a:noFill/>
              <a:prstDash val="solid"/>
              <a:miter/>
            </a:ln>
          </p:spPr>
          <p:txBody>
            <a:bodyPr rtlCol="0" anchor="ctr"/>
            <a:lstStyle/>
            <a:p>
              <a:endParaRPr lang="en-IN"/>
            </a:p>
          </p:txBody>
        </p:sp>
        <p:sp>
          <p:nvSpPr>
            <p:cNvPr id="216" name="Freeform: Shape 215">
              <a:extLst>
                <a:ext uri="{FF2B5EF4-FFF2-40B4-BE49-F238E27FC236}">
                  <a16:creationId xmlns:a16="http://schemas.microsoft.com/office/drawing/2014/main" xmlns="" id="{1EAF9539-E33F-615B-ED4E-6DC857A7FB49}"/>
                </a:ext>
              </a:extLst>
            </p:cNvPr>
            <p:cNvSpPr/>
            <p:nvPr/>
          </p:nvSpPr>
          <p:spPr>
            <a:xfrm>
              <a:off x="10836020" y="2795873"/>
              <a:ext cx="308229" cy="341185"/>
            </a:xfrm>
            <a:custGeom>
              <a:avLst/>
              <a:gdLst>
                <a:gd name="connsiteX0" fmla="*/ -202 w 308229"/>
                <a:gd name="connsiteY0" fmla="*/ 341128 h 341185"/>
                <a:gd name="connsiteX1" fmla="*/ 308027 w 308229"/>
                <a:gd name="connsiteY1" fmla="*/ -58 h 341185"/>
                <a:gd name="connsiteX2" fmla="*/ 241352 w 308229"/>
                <a:gd name="connsiteY2" fmla="*/ 176250 h 341185"/>
                <a:gd name="connsiteX3" fmla="*/ -202 w 308229"/>
                <a:gd name="connsiteY3" fmla="*/ 341128 h 341185"/>
              </a:gdLst>
              <a:ahLst/>
              <a:cxnLst>
                <a:cxn ang="0">
                  <a:pos x="connsiteX0" y="connsiteY0"/>
                </a:cxn>
                <a:cxn ang="0">
                  <a:pos x="connsiteX1" y="connsiteY1"/>
                </a:cxn>
                <a:cxn ang="0">
                  <a:pos x="connsiteX2" y="connsiteY2"/>
                </a:cxn>
                <a:cxn ang="0">
                  <a:pos x="connsiteX3" y="connsiteY3"/>
                </a:cxn>
              </a:cxnLst>
              <a:rect l="l" t="t" r="r" b="b"/>
              <a:pathLst>
                <a:path w="308229" h="341185">
                  <a:moveTo>
                    <a:pt x="-202" y="341128"/>
                  </a:moveTo>
                  <a:cubicBezTo>
                    <a:pt x="8085" y="168249"/>
                    <a:pt x="142101" y="22612"/>
                    <a:pt x="308027" y="-58"/>
                  </a:cubicBezTo>
                  <a:cubicBezTo>
                    <a:pt x="300626" y="63293"/>
                    <a:pt x="277728" y="123853"/>
                    <a:pt x="241352" y="176250"/>
                  </a:cubicBezTo>
                  <a:cubicBezTo>
                    <a:pt x="144359" y="201996"/>
                    <a:pt x="59110" y="260185"/>
                    <a:pt x="-202" y="341128"/>
                  </a:cubicBezTo>
                  <a:close/>
                </a:path>
              </a:pathLst>
            </a:custGeom>
            <a:solidFill>
              <a:srgbClr val="F9A983"/>
            </a:solidFill>
            <a:ln w="9525" cap="flat">
              <a:noFill/>
              <a:prstDash val="solid"/>
              <a:miter/>
            </a:ln>
          </p:spPr>
          <p:txBody>
            <a:bodyPr rtlCol="0" anchor="ctr"/>
            <a:lstStyle/>
            <a:p>
              <a:endParaRPr lang="en-IN"/>
            </a:p>
          </p:txBody>
        </p:sp>
        <p:sp>
          <p:nvSpPr>
            <p:cNvPr id="217" name="Freeform: Shape 216">
              <a:extLst>
                <a:ext uri="{FF2B5EF4-FFF2-40B4-BE49-F238E27FC236}">
                  <a16:creationId xmlns:a16="http://schemas.microsoft.com/office/drawing/2014/main" xmlns="" id="{1278F0B8-4807-0D5D-E60E-1800D40EB4B5}"/>
                </a:ext>
              </a:extLst>
            </p:cNvPr>
            <p:cNvSpPr/>
            <p:nvPr/>
          </p:nvSpPr>
          <p:spPr>
            <a:xfrm>
              <a:off x="10835639" y="2537555"/>
              <a:ext cx="308610" cy="355472"/>
            </a:xfrm>
            <a:custGeom>
              <a:avLst/>
              <a:gdLst>
                <a:gd name="connsiteX0" fmla="*/ 43422 w 308610"/>
                <a:gd name="connsiteY0" fmla="*/ 303409 h 355472"/>
                <a:gd name="connsiteX1" fmla="*/ -202 w 308610"/>
                <a:gd name="connsiteY1" fmla="*/ 355415 h 355472"/>
                <a:gd name="connsiteX2" fmla="*/ -202 w 308610"/>
                <a:gd name="connsiteY2" fmla="*/ 350653 h 355472"/>
                <a:gd name="connsiteX3" fmla="*/ 308408 w 308610"/>
                <a:gd name="connsiteY3" fmla="*/ -58 h 355472"/>
                <a:gd name="connsiteX4" fmla="*/ 214015 w 308610"/>
                <a:gd name="connsiteY4" fmla="*/ 194443 h 355472"/>
                <a:gd name="connsiteX5" fmla="*/ 43422 w 308610"/>
                <a:gd name="connsiteY5" fmla="*/ 303409 h 35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610" h="355472">
                  <a:moveTo>
                    <a:pt x="43422" y="303409"/>
                  </a:moveTo>
                  <a:cubicBezTo>
                    <a:pt x="27621" y="319639"/>
                    <a:pt x="13038" y="337023"/>
                    <a:pt x="-202" y="355415"/>
                  </a:cubicBezTo>
                  <a:lnTo>
                    <a:pt x="-202" y="350653"/>
                  </a:lnTo>
                  <a:cubicBezTo>
                    <a:pt x="45" y="172850"/>
                    <a:pt x="132081" y="22802"/>
                    <a:pt x="308408" y="-58"/>
                  </a:cubicBezTo>
                  <a:cubicBezTo>
                    <a:pt x="298892" y="73304"/>
                    <a:pt x="265764" y="141579"/>
                    <a:pt x="214015" y="194443"/>
                  </a:cubicBezTo>
                  <a:cubicBezTo>
                    <a:pt x="149426" y="216950"/>
                    <a:pt x="91000" y="254269"/>
                    <a:pt x="43422" y="303409"/>
                  </a:cubicBezTo>
                  <a:close/>
                </a:path>
              </a:pathLst>
            </a:custGeom>
            <a:solidFill>
              <a:srgbClr val="F9A983"/>
            </a:solidFill>
            <a:ln w="9525" cap="flat">
              <a:noFill/>
              <a:prstDash val="solid"/>
              <a:miter/>
            </a:ln>
          </p:spPr>
          <p:txBody>
            <a:bodyPr rtlCol="0" anchor="ctr"/>
            <a:lstStyle/>
            <a:p>
              <a:endParaRPr lang="en-IN"/>
            </a:p>
          </p:txBody>
        </p:sp>
      </p:grpSp>
      <p:grpSp>
        <p:nvGrpSpPr>
          <p:cNvPr id="221" name="Graphic 219">
            <a:extLst>
              <a:ext uri="{FF2B5EF4-FFF2-40B4-BE49-F238E27FC236}">
                <a16:creationId xmlns:a16="http://schemas.microsoft.com/office/drawing/2014/main" xmlns="" id="{14392EE8-53A1-6EE2-5FF3-0AF057C3E210}"/>
              </a:ext>
            </a:extLst>
          </p:cNvPr>
          <p:cNvGrpSpPr/>
          <p:nvPr/>
        </p:nvGrpSpPr>
        <p:grpSpPr>
          <a:xfrm>
            <a:off x="10229721" y="4047088"/>
            <a:ext cx="1128016" cy="1996535"/>
            <a:chOff x="10229822" y="3953128"/>
            <a:chExt cx="1128016" cy="1996535"/>
          </a:xfrm>
          <a:solidFill>
            <a:srgbClr val="CC5500"/>
          </a:solidFill>
        </p:grpSpPr>
        <p:sp>
          <p:nvSpPr>
            <p:cNvPr id="222" name="Freeform: Shape 221">
              <a:extLst>
                <a:ext uri="{FF2B5EF4-FFF2-40B4-BE49-F238E27FC236}">
                  <a16:creationId xmlns:a16="http://schemas.microsoft.com/office/drawing/2014/main" xmlns="" id="{F0E73A77-25F5-ED3E-A3EE-3EB3791B1CD7}"/>
                </a:ext>
              </a:extLst>
            </p:cNvPr>
            <p:cNvSpPr/>
            <p:nvPr/>
          </p:nvSpPr>
          <p:spPr>
            <a:xfrm>
              <a:off x="10751438" y="4850573"/>
              <a:ext cx="84201" cy="1099089"/>
            </a:xfrm>
            <a:custGeom>
              <a:avLst/>
              <a:gdLst>
                <a:gd name="connsiteX0" fmla="*/ 42045 w 84201"/>
                <a:gd name="connsiteY0" fmla="*/ 1099032 h 1099089"/>
                <a:gd name="connsiteX1" fmla="*/ -56 w 84201"/>
                <a:gd name="connsiteY1" fmla="*/ 1056932 h 1099089"/>
                <a:gd name="connsiteX2" fmla="*/ -56 w 84201"/>
                <a:gd name="connsiteY2" fmla="*/ 42043 h 1099089"/>
                <a:gd name="connsiteX3" fmla="*/ 42045 w 84201"/>
                <a:gd name="connsiteY3" fmla="*/ -58 h 1099089"/>
                <a:gd name="connsiteX4" fmla="*/ 84145 w 84201"/>
                <a:gd name="connsiteY4" fmla="*/ 42043 h 1099089"/>
                <a:gd name="connsiteX5" fmla="*/ 84145 w 84201"/>
                <a:gd name="connsiteY5" fmla="*/ 1056932 h 1099089"/>
                <a:gd name="connsiteX6" fmla="*/ 42045 w 84201"/>
                <a:gd name="connsiteY6" fmla="*/ 1099032 h 109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201" h="1099089">
                  <a:moveTo>
                    <a:pt x="42045" y="1099032"/>
                  </a:moveTo>
                  <a:cubicBezTo>
                    <a:pt x="18794" y="1099032"/>
                    <a:pt x="-56" y="1080182"/>
                    <a:pt x="-56" y="1056932"/>
                  </a:cubicBezTo>
                  <a:lnTo>
                    <a:pt x="-56" y="42043"/>
                  </a:lnTo>
                  <a:cubicBezTo>
                    <a:pt x="-56" y="18792"/>
                    <a:pt x="18794" y="-58"/>
                    <a:pt x="42045" y="-58"/>
                  </a:cubicBezTo>
                  <a:cubicBezTo>
                    <a:pt x="65295" y="-58"/>
                    <a:pt x="84145" y="18792"/>
                    <a:pt x="84145" y="42043"/>
                  </a:cubicBezTo>
                  <a:lnTo>
                    <a:pt x="84145" y="1056932"/>
                  </a:lnTo>
                  <a:cubicBezTo>
                    <a:pt x="84145" y="1080182"/>
                    <a:pt x="65295" y="1099032"/>
                    <a:pt x="42045" y="1099032"/>
                  </a:cubicBezTo>
                  <a:close/>
                </a:path>
              </a:pathLst>
            </a:custGeom>
            <a:grpFill/>
            <a:ln w="9525" cap="flat">
              <a:noFill/>
              <a:prstDash val="solid"/>
              <a:miter/>
            </a:ln>
          </p:spPr>
          <p:txBody>
            <a:bodyPr rtlCol="0" anchor="ctr"/>
            <a:lstStyle/>
            <a:p>
              <a:endParaRPr lang="en-IN"/>
            </a:p>
          </p:txBody>
        </p:sp>
        <p:sp>
          <p:nvSpPr>
            <p:cNvPr id="223" name="Freeform: Shape 222">
              <a:extLst>
                <a:ext uri="{FF2B5EF4-FFF2-40B4-BE49-F238E27FC236}">
                  <a16:creationId xmlns:a16="http://schemas.microsoft.com/office/drawing/2014/main" xmlns="" id="{3415F858-5DE5-7D6D-C0A9-38DACC7D7E50}"/>
                </a:ext>
              </a:extLst>
            </p:cNvPr>
            <p:cNvSpPr/>
            <p:nvPr/>
          </p:nvSpPr>
          <p:spPr>
            <a:xfrm>
              <a:off x="10355770" y="5220429"/>
              <a:ext cx="480250" cy="479774"/>
            </a:xfrm>
            <a:custGeom>
              <a:avLst/>
              <a:gdLst>
                <a:gd name="connsiteX0" fmla="*/ 437713 w 480250"/>
                <a:gd name="connsiteY0" fmla="*/ 479717 h 479774"/>
                <a:gd name="connsiteX1" fmla="*/ 395613 w 480250"/>
                <a:gd name="connsiteY1" fmla="*/ 437616 h 479774"/>
                <a:gd name="connsiteX2" fmla="*/ 42045 w 480250"/>
                <a:gd name="connsiteY2" fmla="*/ 84143 h 479774"/>
                <a:gd name="connsiteX3" fmla="*/ -56 w 480250"/>
                <a:gd name="connsiteY3" fmla="*/ 42043 h 479774"/>
                <a:gd name="connsiteX4" fmla="*/ 42045 w 480250"/>
                <a:gd name="connsiteY4" fmla="*/ -58 h 479774"/>
                <a:gd name="connsiteX5" fmla="*/ 42045 w 480250"/>
                <a:gd name="connsiteY5" fmla="*/ -58 h 479774"/>
                <a:gd name="connsiteX6" fmla="*/ 480195 w 480250"/>
                <a:gd name="connsiteY6" fmla="*/ 437616 h 479774"/>
                <a:gd name="connsiteX7" fmla="*/ 438094 w 480250"/>
                <a:gd name="connsiteY7" fmla="*/ 479717 h 479774"/>
                <a:gd name="connsiteX8" fmla="*/ 437713 w 480250"/>
                <a:gd name="connsiteY8" fmla="*/ 479717 h 47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0250" h="479774">
                  <a:moveTo>
                    <a:pt x="437713" y="479717"/>
                  </a:moveTo>
                  <a:cubicBezTo>
                    <a:pt x="414463" y="479717"/>
                    <a:pt x="395613" y="460867"/>
                    <a:pt x="395613" y="437616"/>
                  </a:cubicBezTo>
                  <a:cubicBezTo>
                    <a:pt x="395346" y="242468"/>
                    <a:pt x="237191" y="84353"/>
                    <a:pt x="42045" y="84143"/>
                  </a:cubicBezTo>
                  <a:cubicBezTo>
                    <a:pt x="18793" y="84143"/>
                    <a:pt x="-56" y="65293"/>
                    <a:pt x="-56" y="42043"/>
                  </a:cubicBezTo>
                  <a:cubicBezTo>
                    <a:pt x="-56" y="18792"/>
                    <a:pt x="18793" y="-58"/>
                    <a:pt x="42045" y="-58"/>
                  </a:cubicBezTo>
                  <a:lnTo>
                    <a:pt x="42045" y="-58"/>
                  </a:lnTo>
                  <a:cubicBezTo>
                    <a:pt x="283843" y="-58"/>
                    <a:pt x="479928" y="195814"/>
                    <a:pt x="480195" y="437616"/>
                  </a:cubicBezTo>
                  <a:cubicBezTo>
                    <a:pt x="480195" y="460867"/>
                    <a:pt x="461345" y="479717"/>
                    <a:pt x="438094" y="479717"/>
                  </a:cubicBezTo>
                  <a:cubicBezTo>
                    <a:pt x="437970" y="479717"/>
                    <a:pt x="437837" y="479717"/>
                    <a:pt x="437713" y="479717"/>
                  </a:cubicBezTo>
                  <a:close/>
                </a:path>
              </a:pathLst>
            </a:custGeom>
            <a:grpFill/>
            <a:ln w="9525" cap="flat">
              <a:noFill/>
              <a:prstDash val="solid"/>
              <a:miter/>
            </a:ln>
          </p:spPr>
          <p:txBody>
            <a:bodyPr rtlCol="0" anchor="ctr"/>
            <a:lstStyle/>
            <a:p>
              <a:endParaRPr lang="en-IN"/>
            </a:p>
          </p:txBody>
        </p:sp>
        <p:sp>
          <p:nvSpPr>
            <p:cNvPr id="224" name="Freeform: Shape 223">
              <a:extLst>
                <a:ext uri="{FF2B5EF4-FFF2-40B4-BE49-F238E27FC236}">
                  <a16:creationId xmlns:a16="http://schemas.microsoft.com/office/drawing/2014/main" xmlns="" id="{CC7417CD-74E9-15E6-CCDF-5B8AFD87DBC0}"/>
                </a:ext>
              </a:extLst>
            </p:cNvPr>
            <p:cNvSpPr/>
            <p:nvPr/>
          </p:nvSpPr>
          <p:spPr>
            <a:xfrm>
              <a:off x="10355389" y="5219952"/>
              <a:ext cx="875537" cy="480250"/>
            </a:xfrm>
            <a:custGeom>
              <a:avLst/>
              <a:gdLst>
                <a:gd name="connsiteX0" fmla="*/ 438094 w 875537"/>
                <a:gd name="connsiteY0" fmla="*/ 480193 h 480250"/>
                <a:gd name="connsiteX1" fmla="*/ 438094 w 875537"/>
                <a:gd name="connsiteY1" fmla="*/ 480193 h 480250"/>
                <a:gd name="connsiteX2" fmla="*/ -56 w 875537"/>
                <a:gd name="connsiteY2" fmla="*/ 42043 h 480250"/>
                <a:gd name="connsiteX3" fmla="*/ 44096 w 875537"/>
                <a:gd name="connsiteY3" fmla="*/ 1896 h 480250"/>
                <a:gd name="connsiteX4" fmla="*/ 84241 w 875537"/>
                <a:gd name="connsiteY4" fmla="*/ 42043 h 480250"/>
                <a:gd name="connsiteX5" fmla="*/ 397899 w 875537"/>
                <a:gd name="connsiteY5" fmla="*/ 393325 h 480250"/>
                <a:gd name="connsiteX6" fmla="*/ 833382 w 875537"/>
                <a:gd name="connsiteY6" fmla="*/ -57 h 480250"/>
                <a:gd name="connsiteX7" fmla="*/ 875482 w 875537"/>
                <a:gd name="connsiteY7" fmla="*/ 41662 h 480250"/>
                <a:gd name="connsiteX8" fmla="*/ 875482 w 875537"/>
                <a:gd name="connsiteY8" fmla="*/ 42043 h 480250"/>
                <a:gd name="connsiteX9" fmla="*/ 437332 w 875537"/>
                <a:gd name="connsiteY9" fmla="*/ 480193 h 480250"/>
                <a:gd name="connsiteX10" fmla="*/ 788900 w 875537"/>
                <a:gd name="connsiteY10" fmla="*/ 87382 h 480250"/>
                <a:gd name="connsiteX11" fmla="*/ 483052 w 875537"/>
                <a:gd name="connsiteY11" fmla="*/ 393230 h 480250"/>
                <a:gd name="connsiteX12" fmla="*/ 788900 w 875537"/>
                <a:gd name="connsiteY12" fmla="*/ 87382 h 48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5537" h="480250">
                  <a:moveTo>
                    <a:pt x="438094" y="480193"/>
                  </a:moveTo>
                  <a:lnTo>
                    <a:pt x="438094" y="480193"/>
                  </a:lnTo>
                  <a:cubicBezTo>
                    <a:pt x="196111" y="480193"/>
                    <a:pt x="-56" y="284026"/>
                    <a:pt x="-56" y="42043"/>
                  </a:cubicBezTo>
                  <a:cubicBezTo>
                    <a:pt x="1051" y="18764"/>
                    <a:pt x="20819" y="791"/>
                    <a:pt x="44096" y="1896"/>
                  </a:cubicBezTo>
                  <a:cubicBezTo>
                    <a:pt x="65825" y="2934"/>
                    <a:pt x="83207" y="20317"/>
                    <a:pt x="84241" y="42043"/>
                  </a:cubicBezTo>
                  <a:cubicBezTo>
                    <a:pt x="84297" y="221847"/>
                    <a:pt x="219252" y="372989"/>
                    <a:pt x="397899" y="393325"/>
                  </a:cubicBezTo>
                  <a:cubicBezTo>
                    <a:pt x="420835" y="169993"/>
                    <a:pt x="608877" y="133"/>
                    <a:pt x="833382" y="-57"/>
                  </a:cubicBezTo>
                  <a:cubicBezTo>
                    <a:pt x="856527" y="-162"/>
                    <a:pt x="875377" y="18517"/>
                    <a:pt x="875482" y="41662"/>
                  </a:cubicBezTo>
                  <a:cubicBezTo>
                    <a:pt x="875482" y="41786"/>
                    <a:pt x="875482" y="41920"/>
                    <a:pt x="875482" y="42043"/>
                  </a:cubicBezTo>
                  <a:cubicBezTo>
                    <a:pt x="875482" y="284026"/>
                    <a:pt x="679315" y="480193"/>
                    <a:pt x="437332" y="480193"/>
                  </a:cubicBezTo>
                  <a:close/>
                  <a:moveTo>
                    <a:pt x="788900" y="87382"/>
                  </a:moveTo>
                  <a:cubicBezTo>
                    <a:pt x="629347" y="108099"/>
                    <a:pt x="503769" y="233677"/>
                    <a:pt x="483052" y="393230"/>
                  </a:cubicBezTo>
                  <a:cubicBezTo>
                    <a:pt x="642682" y="372675"/>
                    <a:pt x="768345" y="247012"/>
                    <a:pt x="788900" y="87382"/>
                  </a:cubicBezTo>
                  <a:close/>
                </a:path>
              </a:pathLst>
            </a:custGeom>
            <a:grpFill/>
            <a:ln w="9525" cap="flat">
              <a:noFill/>
              <a:prstDash val="solid"/>
              <a:miter/>
            </a:ln>
          </p:spPr>
          <p:txBody>
            <a:bodyPr rtlCol="0" anchor="ctr"/>
            <a:lstStyle/>
            <a:p>
              <a:endParaRPr lang="en-IN"/>
            </a:p>
          </p:txBody>
        </p:sp>
        <p:sp>
          <p:nvSpPr>
            <p:cNvPr id="225" name="Freeform: Shape 224">
              <a:extLst>
                <a:ext uri="{FF2B5EF4-FFF2-40B4-BE49-F238E27FC236}">
                  <a16:creationId xmlns:a16="http://schemas.microsoft.com/office/drawing/2014/main" xmlns="" id="{D11EF847-C721-82C8-5A7C-EC67EEA51FD5}"/>
                </a:ext>
              </a:extLst>
            </p:cNvPr>
            <p:cNvSpPr/>
            <p:nvPr/>
          </p:nvSpPr>
          <p:spPr>
            <a:xfrm>
              <a:off x="10617412" y="4097351"/>
              <a:ext cx="352521" cy="570630"/>
            </a:xfrm>
            <a:custGeom>
              <a:avLst/>
              <a:gdLst>
                <a:gd name="connsiteX0" fmla="*/ 72630 w 352521"/>
                <a:gd name="connsiteY0" fmla="*/ 570570 h 570630"/>
                <a:gd name="connsiteX1" fmla="*/ 33386 w 352521"/>
                <a:gd name="connsiteY1" fmla="*/ 543805 h 570630"/>
                <a:gd name="connsiteX2" fmla="*/ 146353 w 352521"/>
                <a:gd name="connsiteY2" fmla="*/ 12119 h 570630"/>
                <a:gd name="connsiteX3" fmla="*/ 205503 w 352521"/>
                <a:gd name="connsiteY3" fmla="*/ 12119 h 570630"/>
                <a:gd name="connsiteX4" fmla="*/ 341520 w 352521"/>
                <a:gd name="connsiteY4" fmla="*/ 263674 h 570630"/>
                <a:gd name="connsiteX5" fmla="*/ 320851 w 352521"/>
                <a:gd name="connsiteY5" fmla="*/ 541328 h 570630"/>
                <a:gd name="connsiteX6" fmla="*/ 266235 w 352521"/>
                <a:gd name="connsiteY6" fmla="*/ 565026 h 570630"/>
                <a:gd name="connsiteX7" fmla="*/ 242079 w 352521"/>
                <a:gd name="connsiteY7" fmla="*/ 511610 h 570630"/>
                <a:gd name="connsiteX8" fmla="*/ 175404 w 352521"/>
                <a:gd name="connsiteY8" fmla="*/ 104797 h 570630"/>
                <a:gd name="connsiteX9" fmla="*/ 111206 w 352521"/>
                <a:gd name="connsiteY9" fmla="*/ 513610 h 570630"/>
                <a:gd name="connsiteX10" fmla="*/ 87203 w 352521"/>
                <a:gd name="connsiteY10" fmla="*/ 568093 h 570630"/>
                <a:gd name="connsiteX11" fmla="*/ 72630 w 352521"/>
                <a:gd name="connsiteY11" fmla="*/ 570570 h 57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2521" h="570630">
                  <a:moveTo>
                    <a:pt x="72630" y="570570"/>
                  </a:moveTo>
                  <a:cubicBezTo>
                    <a:pt x="55284" y="570589"/>
                    <a:pt x="39702" y="559959"/>
                    <a:pt x="33386" y="543805"/>
                  </a:cubicBezTo>
                  <a:cubicBezTo>
                    <a:pt x="-37688" y="359848"/>
                    <a:pt x="6627" y="151283"/>
                    <a:pt x="146353" y="12119"/>
                  </a:cubicBezTo>
                  <a:cubicBezTo>
                    <a:pt x="162727" y="-4116"/>
                    <a:pt x="189130" y="-4116"/>
                    <a:pt x="205503" y="12119"/>
                  </a:cubicBezTo>
                  <a:cubicBezTo>
                    <a:pt x="274331" y="80969"/>
                    <a:pt x="321594" y="168385"/>
                    <a:pt x="341520" y="263674"/>
                  </a:cubicBezTo>
                  <a:cubicBezTo>
                    <a:pt x="361323" y="356295"/>
                    <a:pt x="354150" y="452660"/>
                    <a:pt x="320851" y="541328"/>
                  </a:cubicBezTo>
                  <a:cubicBezTo>
                    <a:pt x="312307" y="562959"/>
                    <a:pt x="287856" y="573561"/>
                    <a:pt x="266235" y="565026"/>
                  </a:cubicBezTo>
                  <a:cubicBezTo>
                    <a:pt x="245070" y="556673"/>
                    <a:pt x="234374" y="533013"/>
                    <a:pt x="242079" y="511610"/>
                  </a:cubicBezTo>
                  <a:cubicBezTo>
                    <a:pt x="293457" y="373764"/>
                    <a:pt x="268102" y="219029"/>
                    <a:pt x="175404" y="104797"/>
                  </a:cubicBezTo>
                  <a:cubicBezTo>
                    <a:pt x="82297" y="219720"/>
                    <a:pt x="57809" y="375679"/>
                    <a:pt x="111206" y="513610"/>
                  </a:cubicBezTo>
                  <a:cubicBezTo>
                    <a:pt x="119626" y="535280"/>
                    <a:pt x="108872" y="559673"/>
                    <a:pt x="87203" y="568093"/>
                  </a:cubicBezTo>
                  <a:cubicBezTo>
                    <a:pt x="82535" y="569798"/>
                    <a:pt x="77602" y="570636"/>
                    <a:pt x="72630" y="570570"/>
                  </a:cubicBezTo>
                  <a:close/>
                </a:path>
              </a:pathLst>
            </a:custGeom>
            <a:grpFill/>
            <a:ln w="9525" cap="flat">
              <a:noFill/>
              <a:prstDash val="solid"/>
              <a:miter/>
            </a:ln>
          </p:spPr>
          <p:txBody>
            <a:bodyPr rtlCol="0" anchor="ctr"/>
            <a:lstStyle/>
            <a:p>
              <a:endParaRPr lang="en-IN"/>
            </a:p>
          </p:txBody>
        </p:sp>
        <p:sp>
          <p:nvSpPr>
            <p:cNvPr id="226" name="Freeform: Shape 225">
              <a:extLst>
                <a:ext uri="{FF2B5EF4-FFF2-40B4-BE49-F238E27FC236}">
                  <a16:creationId xmlns:a16="http://schemas.microsoft.com/office/drawing/2014/main" xmlns="" id="{9C5BE705-50B7-FB4B-B075-C648F1336315}"/>
                </a:ext>
              </a:extLst>
            </p:cNvPr>
            <p:cNvSpPr/>
            <p:nvPr/>
          </p:nvSpPr>
          <p:spPr>
            <a:xfrm>
              <a:off x="10355770" y="4971064"/>
              <a:ext cx="479869" cy="487489"/>
            </a:xfrm>
            <a:custGeom>
              <a:avLst/>
              <a:gdLst>
                <a:gd name="connsiteX0" fmla="*/ 437713 w 479869"/>
                <a:gd name="connsiteY0" fmla="*/ 487432 h 487489"/>
                <a:gd name="connsiteX1" fmla="*/ 395613 w 479869"/>
                <a:gd name="connsiteY1" fmla="*/ 445332 h 487489"/>
                <a:gd name="connsiteX2" fmla="*/ 42045 w 479869"/>
                <a:gd name="connsiteY2" fmla="*/ 84143 h 487489"/>
                <a:gd name="connsiteX3" fmla="*/ -56 w 479869"/>
                <a:gd name="connsiteY3" fmla="*/ 42043 h 487489"/>
                <a:gd name="connsiteX4" fmla="*/ 42045 w 479869"/>
                <a:gd name="connsiteY4" fmla="*/ -58 h 487489"/>
                <a:gd name="connsiteX5" fmla="*/ 42045 w 479869"/>
                <a:gd name="connsiteY5" fmla="*/ -58 h 487489"/>
                <a:gd name="connsiteX6" fmla="*/ 351988 w 479869"/>
                <a:gd name="connsiteY6" fmla="*/ 132340 h 487489"/>
                <a:gd name="connsiteX7" fmla="*/ 479814 w 479869"/>
                <a:gd name="connsiteY7" fmla="*/ 445332 h 487489"/>
                <a:gd name="connsiteX8" fmla="*/ 437713 w 479869"/>
                <a:gd name="connsiteY8" fmla="*/ 487432 h 48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9869" h="487489">
                  <a:moveTo>
                    <a:pt x="437713" y="487432"/>
                  </a:moveTo>
                  <a:cubicBezTo>
                    <a:pt x="414463" y="487432"/>
                    <a:pt x="395613" y="468582"/>
                    <a:pt x="395613" y="445332"/>
                  </a:cubicBezTo>
                  <a:cubicBezTo>
                    <a:pt x="395613" y="249593"/>
                    <a:pt x="233688" y="84143"/>
                    <a:pt x="42045" y="84143"/>
                  </a:cubicBezTo>
                  <a:cubicBezTo>
                    <a:pt x="18793" y="84143"/>
                    <a:pt x="-56" y="65294"/>
                    <a:pt x="-56" y="42043"/>
                  </a:cubicBezTo>
                  <a:cubicBezTo>
                    <a:pt x="-56" y="18792"/>
                    <a:pt x="18793" y="-58"/>
                    <a:pt x="42045" y="-58"/>
                  </a:cubicBezTo>
                  <a:lnTo>
                    <a:pt x="42045" y="-58"/>
                  </a:lnTo>
                  <a:cubicBezTo>
                    <a:pt x="159068" y="76"/>
                    <a:pt x="270985" y="47882"/>
                    <a:pt x="351988" y="132340"/>
                  </a:cubicBezTo>
                  <a:cubicBezTo>
                    <a:pt x="434008" y="215865"/>
                    <a:pt x="479919" y="328269"/>
                    <a:pt x="479814" y="445332"/>
                  </a:cubicBezTo>
                  <a:cubicBezTo>
                    <a:pt x="479814" y="468582"/>
                    <a:pt x="460964" y="487432"/>
                    <a:pt x="437713" y="487432"/>
                  </a:cubicBezTo>
                  <a:close/>
                </a:path>
              </a:pathLst>
            </a:custGeom>
            <a:grpFill/>
            <a:ln w="9525" cap="flat">
              <a:noFill/>
              <a:prstDash val="solid"/>
              <a:miter/>
            </a:ln>
          </p:spPr>
          <p:txBody>
            <a:bodyPr rtlCol="0" anchor="ctr"/>
            <a:lstStyle/>
            <a:p>
              <a:endParaRPr lang="en-IN"/>
            </a:p>
          </p:txBody>
        </p:sp>
        <p:sp>
          <p:nvSpPr>
            <p:cNvPr id="227" name="Freeform: Shape 226">
              <a:extLst>
                <a:ext uri="{FF2B5EF4-FFF2-40B4-BE49-F238E27FC236}">
                  <a16:creationId xmlns:a16="http://schemas.microsoft.com/office/drawing/2014/main" xmlns="" id="{1278E37D-B5A4-5A8E-5329-B727E4A57BDD}"/>
                </a:ext>
              </a:extLst>
            </p:cNvPr>
            <p:cNvSpPr/>
            <p:nvPr/>
          </p:nvSpPr>
          <p:spPr>
            <a:xfrm>
              <a:off x="10356246" y="4972969"/>
              <a:ext cx="172851" cy="341091"/>
            </a:xfrm>
            <a:custGeom>
              <a:avLst/>
              <a:gdLst>
                <a:gd name="connsiteX0" fmla="*/ 130342 w 172851"/>
                <a:gd name="connsiteY0" fmla="*/ 341033 h 341091"/>
                <a:gd name="connsiteX1" fmla="*/ 97385 w 172851"/>
                <a:gd name="connsiteY1" fmla="*/ 325222 h 341091"/>
                <a:gd name="connsiteX2" fmla="*/ -56 w 172851"/>
                <a:gd name="connsiteY2" fmla="*/ 40139 h 341091"/>
                <a:gd name="connsiteX3" fmla="*/ 44096 w 172851"/>
                <a:gd name="connsiteY3" fmla="*/ -9 h 341091"/>
                <a:gd name="connsiteX4" fmla="*/ 84241 w 172851"/>
                <a:gd name="connsiteY4" fmla="*/ 40139 h 341091"/>
                <a:gd name="connsiteX5" fmla="*/ 163679 w 172851"/>
                <a:gd name="connsiteY5" fmla="*/ 272644 h 341091"/>
                <a:gd name="connsiteX6" fmla="*/ 156792 w 172851"/>
                <a:gd name="connsiteY6" fmla="*/ 331918 h 341091"/>
                <a:gd name="connsiteX7" fmla="*/ 130818 w 172851"/>
                <a:gd name="connsiteY7" fmla="*/ 341033 h 341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851" h="341091">
                  <a:moveTo>
                    <a:pt x="130342" y="341033"/>
                  </a:moveTo>
                  <a:cubicBezTo>
                    <a:pt x="117522" y="341053"/>
                    <a:pt x="105390" y="335233"/>
                    <a:pt x="97385" y="325222"/>
                  </a:cubicBezTo>
                  <a:cubicBezTo>
                    <a:pt x="34545" y="243440"/>
                    <a:pt x="309" y="143275"/>
                    <a:pt x="-56" y="40139"/>
                  </a:cubicBezTo>
                  <a:cubicBezTo>
                    <a:pt x="1051" y="16859"/>
                    <a:pt x="20819" y="-1114"/>
                    <a:pt x="44096" y="-9"/>
                  </a:cubicBezTo>
                  <a:cubicBezTo>
                    <a:pt x="65825" y="1029"/>
                    <a:pt x="83207" y="18412"/>
                    <a:pt x="84241" y="40139"/>
                  </a:cubicBezTo>
                  <a:cubicBezTo>
                    <a:pt x="84879" y="124197"/>
                    <a:pt x="112752" y="205769"/>
                    <a:pt x="163679" y="272644"/>
                  </a:cubicBezTo>
                  <a:cubicBezTo>
                    <a:pt x="178146" y="290913"/>
                    <a:pt x="175062" y="317449"/>
                    <a:pt x="156792" y="331918"/>
                  </a:cubicBezTo>
                  <a:cubicBezTo>
                    <a:pt x="149396" y="337776"/>
                    <a:pt x="140251" y="340986"/>
                    <a:pt x="130818" y="341033"/>
                  </a:cubicBezTo>
                  <a:close/>
                </a:path>
              </a:pathLst>
            </a:custGeom>
            <a:grpFill/>
            <a:ln w="9525" cap="flat">
              <a:noFill/>
              <a:prstDash val="solid"/>
              <a:miter/>
            </a:ln>
          </p:spPr>
          <p:txBody>
            <a:bodyPr rtlCol="0" anchor="ctr"/>
            <a:lstStyle/>
            <a:p>
              <a:endParaRPr lang="en-IN"/>
            </a:p>
          </p:txBody>
        </p:sp>
        <p:sp>
          <p:nvSpPr>
            <p:cNvPr id="228" name="Freeform: Shape 227">
              <a:extLst>
                <a:ext uri="{FF2B5EF4-FFF2-40B4-BE49-F238E27FC236}">
                  <a16:creationId xmlns:a16="http://schemas.microsoft.com/office/drawing/2014/main" xmlns="" id="{707B4C38-3142-70F9-A1A4-84F87D974D18}"/>
                </a:ext>
              </a:extLst>
            </p:cNvPr>
            <p:cNvSpPr/>
            <p:nvPr/>
          </p:nvSpPr>
          <p:spPr>
            <a:xfrm>
              <a:off x="10751438" y="4971064"/>
              <a:ext cx="479869" cy="487489"/>
            </a:xfrm>
            <a:custGeom>
              <a:avLst/>
              <a:gdLst>
                <a:gd name="connsiteX0" fmla="*/ 42045 w 479869"/>
                <a:gd name="connsiteY0" fmla="*/ 487432 h 487489"/>
                <a:gd name="connsiteX1" fmla="*/ -56 w 479869"/>
                <a:gd name="connsiteY1" fmla="*/ 445332 h 487489"/>
                <a:gd name="connsiteX2" fmla="*/ 127770 w 479869"/>
                <a:gd name="connsiteY2" fmla="*/ 132340 h 487489"/>
                <a:gd name="connsiteX3" fmla="*/ 437713 w 479869"/>
                <a:gd name="connsiteY3" fmla="*/ -58 h 487489"/>
                <a:gd name="connsiteX4" fmla="*/ 479814 w 479869"/>
                <a:gd name="connsiteY4" fmla="*/ 42043 h 487489"/>
                <a:gd name="connsiteX5" fmla="*/ 383421 w 479869"/>
                <a:gd name="connsiteY5" fmla="*/ 327126 h 487489"/>
                <a:gd name="connsiteX6" fmla="*/ 324223 w 479869"/>
                <a:gd name="connsiteY6" fmla="*/ 333651 h 487489"/>
                <a:gd name="connsiteX7" fmla="*/ 317698 w 479869"/>
                <a:gd name="connsiteY7" fmla="*/ 274453 h 487489"/>
                <a:gd name="connsiteX8" fmla="*/ 392851 w 479869"/>
                <a:gd name="connsiteY8" fmla="*/ 87191 h 487489"/>
                <a:gd name="connsiteX9" fmla="*/ 84145 w 479869"/>
                <a:gd name="connsiteY9" fmla="*/ 445332 h 487489"/>
                <a:gd name="connsiteX10" fmla="*/ 42045 w 479869"/>
                <a:gd name="connsiteY10" fmla="*/ 487432 h 48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9869" h="487489">
                  <a:moveTo>
                    <a:pt x="42045" y="487432"/>
                  </a:moveTo>
                  <a:cubicBezTo>
                    <a:pt x="18794" y="487432"/>
                    <a:pt x="-56" y="468582"/>
                    <a:pt x="-56" y="445332"/>
                  </a:cubicBezTo>
                  <a:cubicBezTo>
                    <a:pt x="-113" y="328279"/>
                    <a:pt x="45788" y="215884"/>
                    <a:pt x="127770" y="132340"/>
                  </a:cubicBezTo>
                  <a:cubicBezTo>
                    <a:pt x="208790" y="47910"/>
                    <a:pt x="320699" y="114"/>
                    <a:pt x="437713" y="-58"/>
                  </a:cubicBezTo>
                  <a:cubicBezTo>
                    <a:pt x="460964" y="-58"/>
                    <a:pt x="479814" y="18792"/>
                    <a:pt x="479814" y="42043"/>
                  </a:cubicBezTo>
                  <a:cubicBezTo>
                    <a:pt x="479814" y="145199"/>
                    <a:pt x="443809" y="251593"/>
                    <a:pt x="383421" y="327126"/>
                  </a:cubicBezTo>
                  <a:cubicBezTo>
                    <a:pt x="368876" y="345271"/>
                    <a:pt x="342368" y="348195"/>
                    <a:pt x="324223" y="333651"/>
                  </a:cubicBezTo>
                  <a:cubicBezTo>
                    <a:pt x="306078" y="319106"/>
                    <a:pt x="303154" y="292598"/>
                    <a:pt x="317698" y="274453"/>
                  </a:cubicBezTo>
                  <a:cubicBezTo>
                    <a:pt x="359075" y="219894"/>
                    <a:pt x="385031" y="155219"/>
                    <a:pt x="392851" y="87191"/>
                  </a:cubicBezTo>
                  <a:cubicBezTo>
                    <a:pt x="221401" y="110528"/>
                    <a:pt x="84145" y="265023"/>
                    <a:pt x="84145" y="445332"/>
                  </a:cubicBezTo>
                  <a:cubicBezTo>
                    <a:pt x="84145" y="468582"/>
                    <a:pt x="65295" y="487432"/>
                    <a:pt x="42045" y="487432"/>
                  </a:cubicBezTo>
                  <a:close/>
                </a:path>
              </a:pathLst>
            </a:custGeom>
            <a:grpFill/>
            <a:ln w="9525" cap="flat">
              <a:noFill/>
              <a:prstDash val="solid"/>
              <a:miter/>
            </a:ln>
          </p:spPr>
          <p:txBody>
            <a:bodyPr rtlCol="0" anchor="ctr"/>
            <a:lstStyle/>
            <a:p>
              <a:endParaRPr lang="en-IN"/>
            </a:p>
          </p:txBody>
        </p:sp>
        <p:sp>
          <p:nvSpPr>
            <p:cNvPr id="229" name="Freeform: Shape 228">
              <a:extLst>
                <a:ext uri="{FF2B5EF4-FFF2-40B4-BE49-F238E27FC236}">
                  <a16:creationId xmlns:a16="http://schemas.microsoft.com/office/drawing/2014/main" xmlns="" id="{57B620AC-FDCE-FAE9-3D32-FC833414B0B1}"/>
                </a:ext>
              </a:extLst>
            </p:cNvPr>
            <p:cNvSpPr/>
            <p:nvPr/>
          </p:nvSpPr>
          <p:spPr>
            <a:xfrm>
              <a:off x="10355770" y="4713032"/>
              <a:ext cx="480250" cy="479774"/>
            </a:xfrm>
            <a:custGeom>
              <a:avLst/>
              <a:gdLst>
                <a:gd name="connsiteX0" fmla="*/ 437713 w 480250"/>
                <a:gd name="connsiteY0" fmla="*/ 479717 h 479774"/>
                <a:gd name="connsiteX1" fmla="*/ 395613 w 480250"/>
                <a:gd name="connsiteY1" fmla="*/ 437616 h 479774"/>
                <a:gd name="connsiteX2" fmla="*/ 42045 w 480250"/>
                <a:gd name="connsiteY2" fmla="*/ 84143 h 479774"/>
                <a:gd name="connsiteX3" fmla="*/ -56 w 480250"/>
                <a:gd name="connsiteY3" fmla="*/ 42043 h 479774"/>
                <a:gd name="connsiteX4" fmla="*/ 42045 w 480250"/>
                <a:gd name="connsiteY4" fmla="*/ -58 h 479774"/>
                <a:gd name="connsiteX5" fmla="*/ 480195 w 480250"/>
                <a:gd name="connsiteY5" fmla="*/ 437616 h 479774"/>
                <a:gd name="connsiteX6" fmla="*/ 438094 w 480250"/>
                <a:gd name="connsiteY6" fmla="*/ 479717 h 479774"/>
                <a:gd name="connsiteX7" fmla="*/ 437713 w 480250"/>
                <a:gd name="connsiteY7" fmla="*/ 479717 h 47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0250" h="479774">
                  <a:moveTo>
                    <a:pt x="437713" y="479717"/>
                  </a:moveTo>
                  <a:cubicBezTo>
                    <a:pt x="414463" y="479717"/>
                    <a:pt x="395613" y="460867"/>
                    <a:pt x="395613" y="437616"/>
                  </a:cubicBezTo>
                  <a:cubicBezTo>
                    <a:pt x="395346" y="242468"/>
                    <a:pt x="237191" y="84353"/>
                    <a:pt x="42045" y="84143"/>
                  </a:cubicBezTo>
                  <a:cubicBezTo>
                    <a:pt x="18793" y="84143"/>
                    <a:pt x="-56" y="65293"/>
                    <a:pt x="-56" y="42043"/>
                  </a:cubicBezTo>
                  <a:cubicBezTo>
                    <a:pt x="-56" y="18792"/>
                    <a:pt x="18793" y="-58"/>
                    <a:pt x="42045" y="-58"/>
                  </a:cubicBezTo>
                  <a:cubicBezTo>
                    <a:pt x="283843" y="-58"/>
                    <a:pt x="479928" y="195814"/>
                    <a:pt x="480195" y="437616"/>
                  </a:cubicBezTo>
                  <a:cubicBezTo>
                    <a:pt x="480195" y="460867"/>
                    <a:pt x="461345" y="479717"/>
                    <a:pt x="438094" y="479717"/>
                  </a:cubicBezTo>
                  <a:cubicBezTo>
                    <a:pt x="437970" y="479717"/>
                    <a:pt x="437837" y="479717"/>
                    <a:pt x="437713" y="479717"/>
                  </a:cubicBezTo>
                  <a:close/>
                </a:path>
              </a:pathLst>
            </a:custGeom>
            <a:grpFill/>
            <a:ln w="9525" cap="flat">
              <a:noFill/>
              <a:prstDash val="solid"/>
              <a:miter/>
            </a:ln>
          </p:spPr>
          <p:txBody>
            <a:bodyPr rtlCol="0" anchor="ctr"/>
            <a:lstStyle/>
            <a:p>
              <a:endParaRPr lang="en-IN"/>
            </a:p>
          </p:txBody>
        </p:sp>
        <p:sp>
          <p:nvSpPr>
            <p:cNvPr id="230" name="Freeform: Shape 229">
              <a:extLst>
                <a:ext uri="{FF2B5EF4-FFF2-40B4-BE49-F238E27FC236}">
                  <a16:creationId xmlns:a16="http://schemas.microsoft.com/office/drawing/2014/main" xmlns="" id="{50A4FB2D-7BA4-8306-2B95-80666AA6DE86}"/>
                </a:ext>
              </a:extLst>
            </p:cNvPr>
            <p:cNvSpPr/>
            <p:nvPr/>
          </p:nvSpPr>
          <p:spPr>
            <a:xfrm>
              <a:off x="10356244" y="4714936"/>
              <a:ext cx="202211" cy="358331"/>
            </a:xfrm>
            <a:custGeom>
              <a:avLst/>
              <a:gdLst>
                <a:gd name="connsiteX0" fmla="*/ 159585 w 202211"/>
                <a:gd name="connsiteY0" fmla="*/ 358274 h 358331"/>
                <a:gd name="connsiteX1" fmla="*/ 130058 w 202211"/>
                <a:gd name="connsiteY1" fmla="*/ 346177 h 358331"/>
                <a:gd name="connsiteX2" fmla="*/ -54 w 202211"/>
                <a:gd name="connsiteY2" fmla="*/ 40139 h 358331"/>
                <a:gd name="connsiteX3" fmla="*/ 44098 w 202211"/>
                <a:gd name="connsiteY3" fmla="*/ -9 h 358331"/>
                <a:gd name="connsiteX4" fmla="*/ 84242 w 202211"/>
                <a:gd name="connsiteY4" fmla="*/ 40139 h 358331"/>
                <a:gd name="connsiteX5" fmla="*/ 189589 w 202211"/>
                <a:gd name="connsiteY5" fmla="*/ 286169 h 358331"/>
                <a:gd name="connsiteX6" fmla="*/ 190059 w 202211"/>
                <a:gd name="connsiteY6" fmla="*/ 345710 h 358331"/>
                <a:gd name="connsiteX7" fmla="*/ 160061 w 202211"/>
                <a:gd name="connsiteY7" fmla="*/ 358274 h 35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211" h="358331">
                  <a:moveTo>
                    <a:pt x="159585" y="358274"/>
                  </a:moveTo>
                  <a:cubicBezTo>
                    <a:pt x="148539" y="358264"/>
                    <a:pt x="137938" y="353921"/>
                    <a:pt x="130058" y="346177"/>
                  </a:cubicBezTo>
                  <a:cubicBezTo>
                    <a:pt x="46623" y="266272"/>
                    <a:pt x="-405" y="155658"/>
                    <a:pt x="-54" y="40139"/>
                  </a:cubicBezTo>
                  <a:cubicBezTo>
                    <a:pt x="1053" y="16859"/>
                    <a:pt x="20821" y="-1114"/>
                    <a:pt x="44098" y="-9"/>
                  </a:cubicBezTo>
                  <a:cubicBezTo>
                    <a:pt x="65827" y="1029"/>
                    <a:pt x="83209" y="18412"/>
                    <a:pt x="84242" y="40139"/>
                  </a:cubicBezTo>
                  <a:cubicBezTo>
                    <a:pt x="84184" y="133112"/>
                    <a:pt x="122263" y="222047"/>
                    <a:pt x="189589" y="286169"/>
                  </a:cubicBezTo>
                  <a:cubicBezTo>
                    <a:pt x="206160" y="302476"/>
                    <a:pt x="206370" y="329137"/>
                    <a:pt x="190059" y="345710"/>
                  </a:cubicBezTo>
                  <a:cubicBezTo>
                    <a:pt x="182147" y="353749"/>
                    <a:pt x="171340" y="358274"/>
                    <a:pt x="160061" y="358274"/>
                  </a:cubicBezTo>
                  <a:close/>
                </a:path>
              </a:pathLst>
            </a:custGeom>
            <a:grpFill/>
            <a:ln w="9525" cap="flat">
              <a:noFill/>
              <a:prstDash val="solid"/>
              <a:miter/>
            </a:ln>
          </p:spPr>
          <p:txBody>
            <a:bodyPr rtlCol="0" anchor="ctr"/>
            <a:lstStyle/>
            <a:p>
              <a:endParaRPr lang="en-IN"/>
            </a:p>
          </p:txBody>
        </p:sp>
        <p:sp>
          <p:nvSpPr>
            <p:cNvPr id="231" name="Freeform: Shape 230">
              <a:extLst>
                <a:ext uri="{FF2B5EF4-FFF2-40B4-BE49-F238E27FC236}">
                  <a16:creationId xmlns:a16="http://schemas.microsoft.com/office/drawing/2014/main" xmlns="" id="{C278DE31-416D-6652-55B7-A6C617ED8A71}"/>
                </a:ext>
              </a:extLst>
            </p:cNvPr>
            <p:cNvSpPr/>
            <p:nvPr/>
          </p:nvSpPr>
          <p:spPr>
            <a:xfrm>
              <a:off x="10751438" y="4713032"/>
              <a:ext cx="480255" cy="479775"/>
            </a:xfrm>
            <a:custGeom>
              <a:avLst/>
              <a:gdLst>
                <a:gd name="connsiteX0" fmla="*/ 42045 w 480255"/>
                <a:gd name="connsiteY0" fmla="*/ 479717 h 479775"/>
                <a:gd name="connsiteX1" fmla="*/ -56 w 480255"/>
                <a:gd name="connsiteY1" fmla="*/ 437616 h 479775"/>
                <a:gd name="connsiteX2" fmla="*/ 438094 w 480255"/>
                <a:gd name="connsiteY2" fmla="*/ -58 h 479775"/>
                <a:gd name="connsiteX3" fmla="*/ 480195 w 480255"/>
                <a:gd name="connsiteY3" fmla="*/ 42043 h 479775"/>
                <a:gd name="connsiteX4" fmla="*/ 352655 w 480255"/>
                <a:gd name="connsiteY4" fmla="*/ 346843 h 479775"/>
                <a:gd name="connsiteX5" fmla="*/ 293124 w 480255"/>
                <a:gd name="connsiteY5" fmla="*/ 345881 h 479775"/>
                <a:gd name="connsiteX6" fmla="*/ 293124 w 480255"/>
                <a:gd name="connsiteY6" fmla="*/ 287312 h 479775"/>
                <a:gd name="connsiteX7" fmla="*/ 393136 w 480255"/>
                <a:gd name="connsiteY7" fmla="*/ 87287 h 479775"/>
                <a:gd name="connsiteX8" fmla="*/ 84526 w 480255"/>
                <a:gd name="connsiteY8" fmla="*/ 437997 h 479775"/>
                <a:gd name="connsiteX9" fmla="*/ 42045 w 480255"/>
                <a:gd name="connsiteY9" fmla="*/ 479717 h 479775"/>
                <a:gd name="connsiteX10" fmla="*/ 42045 w 480255"/>
                <a:gd name="connsiteY10" fmla="*/ 479717 h 47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0255" h="479775">
                  <a:moveTo>
                    <a:pt x="42045" y="479717"/>
                  </a:moveTo>
                  <a:cubicBezTo>
                    <a:pt x="18794" y="479717"/>
                    <a:pt x="-56" y="460867"/>
                    <a:pt x="-56" y="437616"/>
                  </a:cubicBezTo>
                  <a:cubicBezTo>
                    <a:pt x="211" y="195814"/>
                    <a:pt x="196293" y="-58"/>
                    <a:pt x="438094" y="-58"/>
                  </a:cubicBezTo>
                  <a:cubicBezTo>
                    <a:pt x="461345" y="-58"/>
                    <a:pt x="480195" y="18792"/>
                    <a:pt x="480195" y="42043"/>
                  </a:cubicBezTo>
                  <a:cubicBezTo>
                    <a:pt x="480728" y="156724"/>
                    <a:pt x="434703" y="266719"/>
                    <a:pt x="352655" y="346843"/>
                  </a:cubicBezTo>
                  <a:cubicBezTo>
                    <a:pt x="335948" y="363016"/>
                    <a:pt x="309297" y="362578"/>
                    <a:pt x="293124" y="345881"/>
                  </a:cubicBezTo>
                  <a:cubicBezTo>
                    <a:pt x="277322" y="329555"/>
                    <a:pt x="277322" y="303638"/>
                    <a:pt x="293124" y="287312"/>
                  </a:cubicBezTo>
                  <a:cubicBezTo>
                    <a:pt x="347969" y="233753"/>
                    <a:pt x="383192" y="163296"/>
                    <a:pt x="393136" y="87287"/>
                  </a:cubicBezTo>
                  <a:cubicBezTo>
                    <a:pt x="216838" y="110185"/>
                    <a:pt x="84812" y="260213"/>
                    <a:pt x="84526" y="437997"/>
                  </a:cubicBezTo>
                  <a:cubicBezTo>
                    <a:pt x="84317" y="461248"/>
                    <a:pt x="65295" y="479926"/>
                    <a:pt x="42045" y="479717"/>
                  </a:cubicBezTo>
                  <a:cubicBezTo>
                    <a:pt x="42045" y="479717"/>
                    <a:pt x="42045" y="479717"/>
                    <a:pt x="42045" y="479717"/>
                  </a:cubicBezTo>
                  <a:close/>
                </a:path>
              </a:pathLst>
            </a:custGeom>
            <a:grpFill/>
            <a:ln w="9525" cap="flat">
              <a:noFill/>
              <a:prstDash val="solid"/>
              <a:miter/>
            </a:ln>
          </p:spPr>
          <p:txBody>
            <a:bodyPr rtlCol="0" anchor="ctr"/>
            <a:lstStyle/>
            <a:p>
              <a:endParaRPr lang="en-IN"/>
            </a:p>
          </p:txBody>
        </p:sp>
        <p:sp>
          <p:nvSpPr>
            <p:cNvPr id="232" name="Freeform: Shape 231">
              <a:extLst>
                <a:ext uri="{FF2B5EF4-FFF2-40B4-BE49-F238E27FC236}">
                  <a16:creationId xmlns:a16="http://schemas.microsoft.com/office/drawing/2014/main" xmlns="" id="{8C1E599A-6046-986F-8ACA-4ED90ADC5143}"/>
                </a:ext>
              </a:extLst>
            </p:cNvPr>
            <p:cNvSpPr/>
            <p:nvPr/>
          </p:nvSpPr>
          <p:spPr>
            <a:xfrm>
              <a:off x="10355770" y="4455000"/>
              <a:ext cx="480250" cy="479776"/>
            </a:xfrm>
            <a:custGeom>
              <a:avLst/>
              <a:gdLst>
                <a:gd name="connsiteX0" fmla="*/ 437713 w 480250"/>
                <a:gd name="connsiteY0" fmla="*/ 479717 h 479776"/>
                <a:gd name="connsiteX1" fmla="*/ 395613 w 480250"/>
                <a:gd name="connsiteY1" fmla="*/ 437616 h 479776"/>
                <a:gd name="connsiteX2" fmla="*/ 42045 w 480250"/>
                <a:gd name="connsiteY2" fmla="*/ 84143 h 479776"/>
                <a:gd name="connsiteX3" fmla="*/ -56 w 480250"/>
                <a:gd name="connsiteY3" fmla="*/ 42043 h 479776"/>
                <a:gd name="connsiteX4" fmla="*/ 42045 w 480250"/>
                <a:gd name="connsiteY4" fmla="*/ -58 h 479776"/>
                <a:gd name="connsiteX5" fmla="*/ 480195 w 480250"/>
                <a:gd name="connsiteY5" fmla="*/ 438093 h 479776"/>
                <a:gd name="connsiteX6" fmla="*/ 437713 w 480250"/>
                <a:gd name="connsiteY6" fmla="*/ 479717 h 479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250" h="479776">
                  <a:moveTo>
                    <a:pt x="437713" y="479717"/>
                  </a:moveTo>
                  <a:cubicBezTo>
                    <a:pt x="414463" y="479717"/>
                    <a:pt x="395613" y="460867"/>
                    <a:pt x="395613" y="437616"/>
                  </a:cubicBezTo>
                  <a:cubicBezTo>
                    <a:pt x="395346" y="242468"/>
                    <a:pt x="237191" y="84353"/>
                    <a:pt x="42045" y="84143"/>
                  </a:cubicBezTo>
                  <a:cubicBezTo>
                    <a:pt x="18793" y="84143"/>
                    <a:pt x="-56" y="65293"/>
                    <a:pt x="-56" y="42043"/>
                  </a:cubicBezTo>
                  <a:cubicBezTo>
                    <a:pt x="-56" y="18792"/>
                    <a:pt x="18793" y="-58"/>
                    <a:pt x="42045" y="-58"/>
                  </a:cubicBezTo>
                  <a:cubicBezTo>
                    <a:pt x="284028" y="-58"/>
                    <a:pt x="480195" y="196110"/>
                    <a:pt x="480195" y="438093"/>
                  </a:cubicBezTo>
                  <a:cubicBezTo>
                    <a:pt x="479938" y="461305"/>
                    <a:pt x="460926" y="479926"/>
                    <a:pt x="437713" y="479717"/>
                  </a:cubicBezTo>
                  <a:close/>
                </a:path>
              </a:pathLst>
            </a:custGeom>
            <a:grpFill/>
            <a:ln w="9525" cap="flat">
              <a:noFill/>
              <a:prstDash val="solid"/>
              <a:miter/>
            </a:ln>
          </p:spPr>
          <p:txBody>
            <a:bodyPr rtlCol="0" anchor="ctr"/>
            <a:lstStyle/>
            <a:p>
              <a:endParaRPr lang="en-IN"/>
            </a:p>
          </p:txBody>
        </p:sp>
        <p:sp>
          <p:nvSpPr>
            <p:cNvPr id="233" name="Freeform: Shape 232">
              <a:extLst>
                <a:ext uri="{FF2B5EF4-FFF2-40B4-BE49-F238E27FC236}">
                  <a16:creationId xmlns:a16="http://schemas.microsoft.com/office/drawing/2014/main" xmlns="" id="{466D6537-45AF-C004-D49C-4157339B4005}"/>
                </a:ext>
              </a:extLst>
            </p:cNvPr>
            <p:cNvSpPr/>
            <p:nvPr/>
          </p:nvSpPr>
          <p:spPr>
            <a:xfrm>
              <a:off x="10356244" y="4456904"/>
              <a:ext cx="202211" cy="358331"/>
            </a:xfrm>
            <a:custGeom>
              <a:avLst/>
              <a:gdLst>
                <a:gd name="connsiteX0" fmla="*/ 159585 w 202211"/>
                <a:gd name="connsiteY0" fmla="*/ 358274 h 358331"/>
                <a:gd name="connsiteX1" fmla="*/ 130058 w 202211"/>
                <a:gd name="connsiteY1" fmla="*/ 346177 h 358331"/>
                <a:gd name="connsiteX2" fmla="*/ -54 w 202211"/>
                <a:gd name="connsiteY2" fmla="*/ 40139 h 358331"/>
                <a:gd name="connsiteX3" fmla="*/ 44098 w 202211"/>
                <a:gd name="connsiteY3" fmla="*/ -9 h 358331"/>
                <a:gd name="connsiteX4" fmla="*/ 84242 w 202211"/>
                <a:gd name="connsiteY4" fmla="*/ 40139 h 358331"/>
                <a:gd name="connsiteX5" fmla="*/ 189589 w 202211"/>
                <a:gd name="connsiteY5" fmla="*/ 286169 h 358331"/>
                <a:gd name="connsiteX6" fmla="*/ 190059 w 202211"/>
                <a:gd name="connsiteY6" fmla="*/ 345710 h 358331"/>
                <a:gd name="connsiteX7" fmla="*/ 160061 w 202211"/>
                <a:gd name="connsiteY7" fmla="*/ 358274 h 35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211" h="358331">
                  <a:moveTo>
                    <a:pt x="159585" y="358274"/>
                  </a:moveTo>
                  <a:cubicBezTo>
                    <a:pt x="148539" y="358264"/>
                    <a:pt x="137938" y="353921"/>
                    <a:pt x="130058" y="346177"/>
                  </a:cubicBezTo>
                  <a:cubicBezTo>
                    <a:pt x="46623" y="266272"/>
                    <a:pt x="-405" y="155658"/>
                    <a:pt x="-54" y="40139"/>
                  </a:cubicBezTo>
                  <a:cubicBezTo>
                    <a:pt x="1053" y="16860"/>
                    <a:pt x="20821" y="-1114"/>
                    <a:pt x="44098" y="-9"/>
                  </a:cubicBezTo>
                  <a:cubicBezTo>
                    <a:pt x="65827" y="1029"/>
                    <a:pt x="83209" y="18412"/>
                    <a:pt x="84242" y="40139"/>
                  </a:cubicBezTo>
                  <a:cubicBezTo>
                    <a:pt x="84184" y="133112"/>
                    <a:pt x="122263" y="222047"/>
                    <a:pt x="189589" y="286169"/>
                  </a:cubicBezTo>
                  <a:cubicBezTo>
                    <a:pt x="206160" y="302476"/>
                    <a:pt x="206370" y="329137"/>
                    <a:pt x="190059" y="345710"/>
                  </a:cubicBezTo>
                  <a:cubicBezTo>
                    <a:pt x="182147" y="353749"/>
                    <a:pt x="171340" y="358274"/>
                    <a:pt x="160061" y="358274"/>
                  </a:cubicBezTo>
                  <a:close/>
                </a:path>
              </a:pathLst>
            </a:custGeom>
            <a:grpFill/>
            <a:ln w="9525" cap="flat">
              <a:noFill/>
              <a:prstDash val="solid"/>
              <a:miter/>
            </a:ln>
          </p:spPr>
          <p:txBody>
            <a:bodyPr rtlCol="0" anchor="ctr"/>
            <a:lstStyle/>
            <a:p>
              <a:endParaRPr lang="en-IN"/>
            </a:p>
          </p:txBody>
        </p:sp>
        <p:sp>
          <p:nvSpPr>
            <p:cNvPr id="234" name="Freeform: Shape 233">
              <a:extLst>
                <a:ext uri="{FF2B5EF4-FFF2-40B4-BE49-F238E27FC236}">
                  <a16:creationId xmlns:a16="http://schemas.microsoft.com/office/drawing/2014/main" xmlns="" id="{A4D7EAE1-0D71-5625-8720-ACEEF290A3DE}"/>
                </a:ext>
              </a:extLst>
            </p:cNvPr>
            <p:cNvSpPr/>
            <p:nvPr/>
          </p:nvSpPr>
          <p:spPr>
            <a:xfrm>
              <a:off x="10751438" y="4454999"/>
              <a:ext cx="480255" cy="479776"/>
            </a:xfrm>
            <a:custGeom>
              <a:avLst/>
              <a:gdLst>
                <a:gd name="connsiteX0" fmla="*/ 42045 w 480255"/>
                <a:gd name="connsiteY0" fmla="*/ 479717 h 479776"/>
                <a:gd name="connsiteX1" fmla="*/ -56 w 480255"/>
                <a:gd name="connsiteY1" fmla="*/ 437617 h 479776"/>
                <a:gd name="connsiteX2" fmla="*/ 438094 w 480255"/>
                <a:gd name="connsiteY2" fmla="*/ -57 h 479776"/>
                <a:gd name="connsiteX3" fmla="*/ 480195 w 480255"/>
                <a:gd name="connsiteY3" fmla="*/ 41662 h 479776"/>
                <a:gd name="connsiteX4" fmla="*/ 480195 w 480255"/>
                <a:gd name="connsiteY4" fmla="*/ 42043 h 479776"/>
                <a:gd name="connsiteX5" fmla="*/ 352655 w 480255"/>
                <a:gd name="connsiteY5" fmla="*/ 346843 h 479776"/>
                <a:gd name="connsiteX6" fmla="*/ 293124 w 480255"/>
                <a:gd name="connsiteY6" fmla="*/ 345881 h 479776"/>
                <a:gd name="connsiteX7" fmla="*/ 293124 w 480255"/>
                <a:gd name="connsiteY7" fmla="*/ 287312 h 479776"/>
                <a:gd name="connsiteX8" fmla="*/ 393136 w 480255"/>
                <a:gd name="connsiteY8" fmla="*/ 87287 h 479776"/>
                <a:gd name="connsiteX9" fmla="*/ 84526 w 480255"/>
                <a:gd name="connsiteY9" fmla="*/ 437998 h 479776"/>
                <a:gd name="connsiteX10" fmla="*/ 42045 w 480255"/>
                <a:gd name="connsiteY10" fmla="*/ 479717 h 479776"/>
                <a:gd name="connsiteX11" fmla="*/ 42045 w 480255"/>
                <a:gd name="connsiteY11" fmla="*/ 479717 h 479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255" h="479776">
                  <a:moveTo>
                    <a:pt x="42045" y="479717"/>
                  </a:moveTo>
                  <a:cubicBezTo>
                    <a:pt x="18794" y="479717"/>
                    <a:pt x="-56" y="460867"/>
                    <a:pt x="-56" y="437617"/>
                  </a:cubicBezTo>
                  <a:cubicBezTo>
                    <a:pt x="211" y="195815"/>
                    <a:pt x="196293" y="-57"/>
                    <a:pt x="438094" y="-57"/>
                  </a:cubicBezTo>
                  <a:cubicBezTo>
                    <a:pt x="461240" y="-162"/>
                    <a:pt x="480090" y="18517"/>
                    <a:pt x="480195" y="41662"/>
                  </a:cubicBezTo>
                  <a:cubicBezTo>
                    <a:pt x="480195" y="41786"/>
                    <a:pt x="480195" y="41920"/>
                    <a:pt x="480195" y="42043"/>
                  </a:cubicBezTo>
                  <a:cubicBezTo>
                    <a:pt x="480728" y="156724"/>
                    <a:pt x="434703" y="266719"/>
                    <a:pt x="352655" y="346843"/>
                  </a:cubicBezTo>
                  <a:cubicBezTo>
                    <a:pt x="335948" y="363017"/>
                    <a:pt x="309297" y="362579"/>
                    <a:pt x="293124" y="345881"/>
                  </a:cubicBezTo>
                  <a:cubicBezTo>
                    <a:pt x="277322" y="329556"/>
                    <a:pt x="277322" y="303638"/>
                    <a:pt x="293124" y="287312"/>
                  </a:cubicBezTo>
                  <a:cubicBezTo>
                    <a:pt x="347969" y="233753"/>
                    <a:pt x="383192" y="163297"/>
                    <a:pt x="393136" y="87287"/>
                  </a:cubicBezTo>
                  <a:cubicBezTo>
                    <a:pt x="216838" y="110185"/>
                    <a:pt x="84812" y="260214"/>
                    <a:pt x="84526" y="437998"/>
                  </a:cubicBezTo>
                  <a:cubicBezTo>
                    <a:pt x="84317" y="461248"/>
                    <a:pt x="65295" y="479927"/>
                    <a:pt x="42045" y="479717"/>
                  </a:cubicBezTo>
                  <a:cubicBezTo>
                    <a:pt x="42045" y="479717"/>
                    <a:pt x="42045" y="479717"/>
                    <a:pt x="42045" y="479717"/>
                  </a:cubicBezTo>
                  <a:close/>
                </a:path>
              </a:pathLst>
            </a:custGeom>
            <a:grpFill/>
            <a:ln w="9525" cap="flat">
              <a:noFill/>
              <a:prstDash val="solid"/>
              <a:miter/>
            </a:ln>
          </p:spPr>
          <p:txBody>
            <a:bodyPr rtlCol="0" anchor="ctr"/>
            <a:lstStyle/>
            <a:p>
              <a:endParaRPr lang="en-IN"/>
            </a:p>
          </p:txBody>
        </p:sp>
        <p:sp>
          <p:nvSpPr>
            <p:cNvPr id="235" name="Freeform: Shape 234">
              <a:extLst>
                <a:ext uri="{FF2B5EF4-FFF2-40B4-BE49-F238E27FC236}">
                  <a16:creationId xmlns:a16="http://schemas.microsoft.com/office/drawing/2014/main" xmlns="" id="{D78B38FF-7902-6C0C-397A-F54AC1EAC9D6}"/>
                </a:ext>
              </a:extLst>
            </p:cNvPr>
            <p:cNvSpPr/>
            <p:nvPr/>
          </p:nvSpPr>
          <p:spPr>
            <a:xfrm>
              <a:off x="10229822" y="5220037"/>
              <a:ext cx="210434" cy="104026"/>
            </a:xfrm>
            <a:custGeom>
              <a:avLst/>
              <a:gdLst>
                <a:gd name="connsiteX0" fmla="*/ 42072 w 210434"/>
                <a:gd name="connsiteY0" fmla="*/ 103966 h 104026"/>
                <a:gd name="connsiteX1" fmla="*/ -56 w 210434"/>
                <a:gd name="connsiteY1" fmla="*/ 61894 h 104026"/>
                <a:gd name="connsiteX2" fmla="*/ 28928 w 210434"/>
                <a:gd name="connsiteY2" fmla="*/ 21861 h 104026"/>
                <a:gd name="connsiteX3" fmla="*/ 168279 w 210434"/>
                <a:gd name="connsiteY3" fmla="*/ -47 h 104026"/>
                <a:gd name="connsiteX4" fmla="*/ 210379 w 210434"/>
                <a:gd name="connsiteY4" fmla="*/ 42054 h 104026"/>
                <a:gd name="connsiteX5" fmla="*/ 168279 w 210434"/>
                <a:gd name="connsiteY5" fmla="*/ 84154 h 104026"/>
                <a:gd name="connsiteX6" fmla="*/ 168279 w 210434"/>
                <a:gd name="connsiteY6" fmla="*/ 84154 h 104026"/>
                <a:gd name="connsiteX7" fmla="*/ 55693 w 210434"/>
                <a:gd name="connsiteY7" fmla="*/ 101871 h 104026"/>
                <a:gd name="connsiteX8" fmla="*/ 42072 w 210434"/>
                <a:gd name="connsiteY8" fmla="*/ 103966 h 1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34" h="104026">
                  <a:moveTo>
                    <a:pt x="42072" y="103966"/>
                  </a:moveTo>
                  <a:cubicBezTo>
                    <a:pt x="18821" y="103985"/>
                    <a:pt x="-40" y="85145"/>
                    <a:pt x="-56" y="61894"/>
                  </a:cubicBezTo>
                  <a:cubicBezTo>
                    <a:pt x="-68" y="43683"/>
                    <a:pt x="11627" y="27538"/>
                    <a:pt x="28928" y="21861"/>
                  </a:cubicBezTo>
                  <a:cubicBezTo>
                    <a:pt x="73874" y="7021"/>
                    <a:pt x="120945" y="-380"/>
                    <a:pt x="168279" y="-47"/>
                  </a:cubicBezTo>
                  <a:cubicBezTo>
                    <a:pt x="191530" y="-47"/>
                    <a:pt x="210379" y="18803"/>
                    <a:pt x="210379" y="42054"/>
                  </a:cubicBezTo>
                  <a:cubicBezTo>
                    <a:pt x="210379" y="65304"/>
                    <a:pt x="191530" y="84154"/>
                    <a:pt x="168279" y="84154"/>
                  </a:cubicBezTo>
                  <a:lnTo>
                    <a:pt x="168279" y="84154"/>
                  </a:lnTo>
                  <a:cubicBezTo>
                    <a:pt x="130038" y="83916"/>
                    <a:pt x="92012" y="89898"/>
                    <a:pt x="55693" y="101871"/>
                  </a:cubicBezTo>
                  <a:cubicBezTo>
                    <a:pt x="51299" y="103309"/>
                    <a:pt x="46697" y="104023"/>
                    <a:pt x="42072" y="103966"/>
                  </a:cubicBezTo>
                  <a:close/>
                </a:path>
              </a:pathLst>
            </a:custGeom>
            <a:grpFill/>
            <a:ln w="9525" cap="flat">
              <a:noFill/>
              <a:prstDash val="solid"/>
              <a:miter/>
            </a:ln>
          </p:spPr>
          <p:txBody>
            <a:bodyPr rtlCol="0" anchor="ctr"/>
            <a:lstStyle/>
            <a:p>
              <a:endParaRPr lang="en-IN"/>
            </a:p>
          </p:txBody>
        </p:sp>
        <p:sp>
          <p:nvSpPr>
            <p:cNvPr id="236" name="Freeform: Shape 235">
              <a:extLst>
                <a:ext uri="{FF2B5EF4-FFF2-40B4-BE49-F238E27FC236}">
                  <a16:creationId xmlns:a16="http://schemas.microsoft.com/office/drawing/2014/main" xmlns="" id="{AF7C9520-CD8C-DAAC-74A4-D5C2E31AD260}"/>
                </a:ext>
              </a:extLst>
            </p:cNvPr>
            <p:cNvSpPr/>
            <p:nvPr/>
          </p:nvSpPr>
          <p:spPr>
            <a:xfrm>
              <a:off x="10229822" y="4971435"/>
              <a:ext cx="210434" cy="104026"/>
            </a:xfrm>
            <a:custGeom>
              <a:avLst/>
              <a:gdLst>
                <a:gd name="connsiteX0" fmla="*/ 42072 w 210434"/>
                <a:gd name="connsiteY0" fmla="*/ 103966 h 104026"/>
                <a:gd name="connsiteX1" fmla="*/ -56 w 210434"/>
                <a:gd name="connsiteY1" fmla="*/ 61894 h 104026"/>
                <a:gd name="connsiteX2" fmla="*/ 28928 w 210434"/>
                <a:gd name="connsiteY2" fmla="*/ 21861 h 104026"/>
                <a:gd name="connsiteX3" fmla="*/ 168279 w 210434"/>
                <a:gd name="connsiteY3" fmla="*/ -47 h 104026"/>
                <a:gd name="connsiteX4" fmla="*/ 210379 w 210434"/>
                <a:gd name="connsiteY4" fmla="*/ 42054 h 104026"/>
                <a:gd name="connsiteX5" fmla="*/ 168279 w 210434"/>
                <a:gd name="connsiteY5" fmla="*/ 84154 h 104026"/>
                <a:gd name="connsiteX6" fmla="*/ 168279 w 210434"/>
                <a:gd name="connsiteY6" fmla="*/ 84154 h 104026"/>
                <a:gd name="connsiteX7" fmla="*/ 55693 w 210434"/>
                <a:gd name="connsiteY7" fmla="*/ 101871 h 104026"/>
                <a:gd name="connsiteX8" fmla="*/ 42072 w 210434"/>
                <a:gd name="connsiteY8" fmla="*/ 103966 h 1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34" h="104026">
                  <a:moveTo>
                    <a:pt x="42072" y="103966"/>
                  </a:moveTo>
                  <a:cubicBezTo>
                    <a:pt x="18821" y="103985"/>
                    <a:pt x="-40" y="85145"/>
                    <a:pt x="-56" y="61894"/>
                  </a:cubicBezTo>
                  <a:cubicBezTo>
                    <a:pt x="-68" y="43682"/>
                    <a:pt x="11627" y="27538"/>
                    <a:pt x="28928" y="21861"/>
                  </a:cubicBezTo>
                  <a:cubicBezTo>
                    <a:pt x="73874" y="7021"/>
                    <a:pt x="120945" y="-380"/>
                    <a:pt x="168279" y="-47"/>
                  </a:cubicBezTo>
                  <a:cubicBezTo>
                    <a:pt x="191530" y="-47"/>
                    <a:pt x="210379" y="18803"/>
                    <a:pt x="210379" y="42054"/>
                  </a:cubicBezTo>
                  <a:cubicBezTo>
                    <a:pt x="210379" y="65304"/>
                    <a:pt x="191530" y="84154"/>
                    <a:pt x="168279" y="84154"/>
                  </a:cubicBezTo>
                  <a:lnTo>
                    <a:pt x="168279" y="84154"/>
                  </a:lnTo>
                  <a:cubicBezTo>
                    <a:pt x="130038" y="83916"/>
                    <a:pt x="92012" y="89898"/>
                    <a:pt x="55693" y="101871"/>
                  </a:cubicBezTo>
                  <a:cubicBezTo>
                    <a:pt x="51299" y="103309"/>
                    <a:pt x="46697" y="104023"/>
                    <a:pt x="42072" y="103966"/>
                  </a:cubicBezTo>
                  <a:close/>
                </a:path>
              </a:pathLst>
            </a:custGeom>
            <a:grpFill/>
            <a:ln w="9525" cap="flat">
              <a:noFill/>
              <a:prstDash val="solid"/>
              <a:miter/>
            </a:ln>
          </p:spPr>
          <p:txBody>
            <a:bodyPr rtlCol="0" anchor="ctr"/>
            <a:lstStyle/>
            <a:p>
              <a:endParaRPr lang="en-IN"/>
            </a:p>
          </p:txBody>
        </p:sp>
        <p:sp>
          <p:nvSpPr>
            <p:cNvPr id="237" name="Freeform: Shape 236">
              <a:extLst>
                <a:ext uri="{FF2B5EF4-FFF2-40B4-BE49-F238E27FC236}">
                  <a16:creationId xmlns:a16="http://schemas.microsoft.com/office/drawing/2014/main" xmlns="" id="{1A836067-FD9F-031A-199F-4BDCB6A298AF}"/>
                </a:ext>
              </a:extLst>
            </p:cNvPr>
            <p:cNvSpPr/>
            <p:nvPr/>
          </p:nvSpPr>
          <p:spPr>
            <a:xfrm>
              <a:off x="10229822" y="4713032"/>
              <a:ext cx="210434" cy="104016"/>
            </a:xfrm>
            <a:custGeom>
              <a:avLst/>
              <a:gdLst>
                <a:gd name="connsiteX0" fmla="*/ 42072 w 210434"/>
                <a:gd name="connsiteY0" fmla="*/ 103955 h 104016"/>
                <a:gd name="connsiteX1" fmla="*/ -56 w 210434"/>
                <a:gd name="connsiteY1" fmla="*/ 61884 h 104016"/>
                <a:gd name="connsiteX2" fmla="*/ 28928 w 210434"/>
                <a:gd name="connsiteY2" fmla="*/ 21850 h 104016"/>
                <a:gd name="connsiteX3" fmla="*/ 165612 w 210434"/>
                <a:gd name="connsiteY3" fmla="*/ -58 h 104016"/>
                <a:gd name="connsiteX4" fmla="*/ 168279 w 210434"/>
                <a:gd name="connsiteY4" fmla="*/ -58 h 104016"/>
                <a:gd name="connsiteX5" fmla="*/ 210379 w 210434"/>
                <a:gd name="connsiteY5" fmla="*/ 42043 h 104016"/>
                <a:gd name="connsiteX6" fmla="*/ 168279 w 210434"/>
                <a:gd name="connsiteY6" fmla="*/ 84143 h 104016"/>
                <a:gd name="connsiteX7" fmla="*/ 168279 w 210434"/>
                <a:gd name="connsiteY7" fmla="*/ 84143 h 104016"/>
                <a:gd name="connsiteX8" fmla="*/ 55693 w 210434"/>
                <a:gd name="connsiteY8" fmla="*/ 101860 h 104016"/>
                <a:gd name="connsiteX9" fmla="*/ 42072 w 210434"/>
                <a:gd name="connsiteY9" fmla="*/ 103955 h 10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34" h="104016">
                  <a:moveTo>
                    <a:pt x="42072" y="103955"/>
                  </a:moveTo>
                  <a:cubicBezTo>
                    <a:pt x="18821" y="103974"/>
                    <a:pt x="-40" y="85134"/>
                    <a:pt x="-56" y="61884"/>
                  </a:cubicBezTo>
                  <a:cubicBezTo>
                    <a:pt x="-68" y="43672"/>
                    <a:pt x="11627" y="27527"/>
                    <a:pt x="28928" y="21850"/>
                  </a:cubicBezTo>
                  <a:cubicBezTo>
                    <a:pt x="73038" y="7343"/>
                    <a:pt x="119176" y="-58"/>
                    <a:pt x="165612" y="-58"/>
                  </a:cubicBezTo>
                  <a:lnTo>
                    <a:pt x="168279" y="-58"/>
                  </a:lnTo>
                  <a:cubicBezTo>
                    <a:pt x="191530" y="-58"/>
                    <a:pt x="210379" y="18792"/>
                    <a:pt x="210379" y="42043"/>
                  </a:cubicBezTo>
                  <a:cubicBezTo>
                    <a:pt x="210379" y="65293"/>
                    <a:pt x="191530" y="84143"/>
                    <a:pt x="168279" y="84143"/>
                  </a:cubicBezTo>
                  <a:lnTo>
                    <a:pt x="168279" y="84143"/>
                  </a:lnTo>
                  <a:cubicBezTo>
                    <a:pt x="130037" y="83886"/>
                    <a:pt x="92009" y="89877"/>
                    <a:pt x="55693" y="101860"/>
                  </a:cubicBezTo>
                  <a:cubicBezTo>
                    <a:pt x="51299" y="103298"/>
                    <a:pt x="46697" y="104013"/>
                    <a:pt x="42072" y="103955"/>
                  </a:cubicBezTo>
                  <a:close/>
                </a:path>
              </a:pathLst>
            </a:custGeom>
            <a:grpFill/>
            <a:ln w="9525" cap="flat">
              <a:noFill/>
              <a:prstDash val="solid"/>
              <a:miter/>
            </a:ln>
          </p:spPr>
          <p:txBody>
            <a:bodyPr rtlCol="0" anchor="ctr"/>
            <a:lstStyle/>
            <a:p>
              <a:endParaRPr lang="en-IN"/>
            </a:p>
          </p:txBody>
        </p:sp>
        <p:sp>
          <p:nvSpPr>
            <p:cNvPr id="238" name="Freeform: Shape 237">
              <a:extLst>
                <a:ext uri="{FF2B5EF4-FFF2-40B4-BE49-F238E27FC236}">
                  <a16:creationId xmlns:a16="http://schemas.microsoft.com/office/drawing/2014/main" xmlns="" id="{BA8ED8D2-9C3F-E10D-8B3E-10B921F24760}"/>
                </a:ext>
              </a:extLst>
            </p:cNvPr>
            <p:cNvSpPr/>
            <p:nvPr/>
          </p:nvSpPr>
          <p:spPr>
            <a:xfrm>
              <a:off x="10229822" y="4454989"/>
              <a:ext cx="210434" cy="104033"/>
            </a:xfrm>
            <a:custGeom>
              <a:avLst/>
              <a:gdLst>
                <a:gd name="connsiteX0" fmla="*/ 42072 w 210434"/>
                <a:gd name="connsiteY0" fmla="*/ 103966 h 104033"/>
                <a:gd name="connsiteX1" fmla="*/ -56 w 210434"/>
                <a:gd name="connsiteY1" fmla="*/ 61894 h 104033"/>
                <a:gd name="connsiteX2" fmla="*/ 28928 w 210434"/>
                <a:gd name="connsiteY2" fmla="*/ 21861 h 104033"/>
                <a:gd name="connsiteX3" fmla="*/ 168279 w 210434"/>
                <a:gd name="connsiteY3" fmla="*/ -47 h 104033"/>
                <a:gd name="connsiteX4" fmla="*/ 210379 w 210434"/>
                <a:gd name="connsiteY4" fmla="*/ 42054 h 104033"/>
                <a:gd name="connsiteX5" fmla="*/ 168279 w 210434"/>
                <a:gd name="connsiteY5" fmla="*/ 84154 h 104033"/>
                <a:gd name="connsiteX6" fmla="*/ 168279 w 210434"/>
                <a:gd name="connsiteY6" fmla="*/ 84154 h 104033"/>
                <a:gd name="connsiteX7" fmla="*/ 55217 w 210434"/>
                <a:gd name="connsiteY7" fmla="*/ 102156 h 104033"/>
                <a:gd name="connsiteX8" fmla="*/ 42072 w 210434"/>
                <a:gd name="connsiteY8" fmla="*/ 103966 h 10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34" h="104033">
                  <a:moveTo>
                    <a:pt x="42072" y="103966"/>
                  </a:moveTo>
                  <a:cubicBezTo>
                    <a:pt x="18821" y="103985"/>
                    <a:pt x="-40" y="85145"/>
                    <a:pt x="-56" y="61894"/>
                  </a:cubicBezTo>
                  <a:cubicBezTo>
                    <a:pt x="-68" y="43683"/>
                    <a:pt x="11627" y="27538"/>
                    <a:pt x="28928" y="21861"/>
                  </a:cubicBezTo>
                  <a:cubicBezTo>
                    <a:pt x="73874" y="7021"/>
                    <a:pt x="120945" y="-380"/>
                    <a:pt x="168279" y="-47"/>
                  </a:cubicBezTo>
                  <a:cubicBezTo>
                    <a:pt x="191530" y="-47"/>
                    <a:pt x="210379" y="18803"/>
                    <a:pt x="210379" y="42054"/>
                  </a:cubicBezTo>
                  <a:cubicBezTo>
                    <a:pt x="210379" y="65304"/>
                    <a:pt x="191530" y="84154"/>
                    <a:pt x="168279" y="84154"/>
                  </a:cubicBezTo>
                  <a:lnTo>
                    <a:pt x="168279" y="84154"/>
                  </a:lnTo>
                  <a:cubicBezTo>
                    <a:pt x="129862" y="83954"/>
                    <a:pt x="91671" y="90031"/>
                    <a:pt x="55217" y="102156"/>
                  </a:cubicBezTo>
                  <a:cubicBezTo>
                    <a:pt x="50958" y="103452"/>
                    <a:pt x="46522" y="104061"/>
                    <a:pt x="42072" y="103966"/>
                  </a:cubicBezTo>
                  <a:close/>
                </a:path>
              </a:pathLst>
            </a:custGeom>
            <a:grpFill/>
            <a:ln w="9525" cap="flat">
              <a:noFill/>
              <a:prstDash val="solid"/>
              <a:miter/>
            </a:ln>
          </p:spPr>
          <p:txBody>
            <a:bodyPr rtlCol="0" anchor="ctr"/>
            <a:lstStyle/>
            <a:p>
              <a:endParaRPr lang="en-IN"/>
            </a:p>
          </p:txBody>
        </p:sp>
        <p:sp>
          <p:nvSpPr>
            <p:cNvPr id="239" name="Freeform: Shape 238">
              <a:extLst>
                <a:ext uri="{FF2B5EF4-FFF2-40B4-BE49-F238E27FC236}">
                  <a16:creationId xmlns:a16="http://schemas.microsoft.com/office/drawing/2014/main" xmlns="" id="{ABF753FD-B86A-79F7-F240-B2B5BB60E781}"/>
                </a:ext>
              </a:extLst>
            </p:cNvPr>
            <p:cNvSpPr/>
            <p:nvPr/>
          </p:nvSpPr>
          <p:spPr>
            <a:xfrm>
              <a:off x="11147393" y="5220037"/>
              <a:ext cx="210445" cy="104023"/>
            </a:xfrm>
            <a:custGeom>
              <a:avLst/>
              <a:gdLst>
                <a:gd name="connsiteX0" fmla="*/ 167775 w 210445"/>
                <a:gd name="connsiteY0" fmla="*/ 103966 h 104023"/>
                <a:gd name="connsiteX1" fmla="*/ 154630 w 210445"/>
                <a:gd name="connsiteY1" fmla="*/ 101871 h 104023"/>
                <a:gd name="connsiteX2" fmla="*/ 42045 w 210445"/>
                <a:gd name="connsiteY2" fmla="*/ 84154 h 104023"/>
                <a:gd name="connsiteX3" fmla="*/ 42045 w 210445"/>
                <a:gd name="connsiteY3" fmla="*/ 84154 h 104023"/>
                <a:gd name="connsiteX4" fmla="*/ -56 w 210445"/>
                <a:gd name="connsiteY4" fmla="*/ 42054 h 104023"/>
                <a:gd name="connsiteX5" fmla="*/ 42045 w 210445"/>
                <a:gd name="connsiteY5" fmla="*/ -47 h 104023"/>
                <a:gd name="connsiteX6" fmla="*/ 181396 w 210445"/>
                <a:gd name="connsiteY6" fmla="*/ 21861 h 104023"/>
                <a:gd name="connsiteX7" fmla="*/ 208285 w 210445"/>
                <a:gd name="connsiteY7" fmla="*/ 74982 h 104023"/>
                <a:gd name="connsiteX8" fmla="*/ 168346 w 210445"/>
                <a:gd name="connsiteY8" fmla="*/ 103966 h 104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5" h="104023">
                  <a:moveTo>
                    <a:pt x="167775" y="103966"/>
                  </a:moveTo>
                  <a:cubicBezTo>
                    <a:pt x="163308" y="103976"/>
                    <a:pt x="158869" y="103271"/>
                    <a:pt x="154630" y="101871"/>
                  </a:cubicBezTo>
                  <a:cubicBezTo>
                    <a:pt x="118311" y="89907"/>
                    <a:pt x="80288" y="83926"/>
                    <a:pt x="42045" y="84154"/>
                  </a:cubicBezTo>
                  <a:lnTo>
                    <a:pt x="42045" y="84154"/>
                  </a:lnTo>
                  <a:cubicBezTo>
                    <a:pt x="18794" y="84154"/>
                    <a:pt x="-56" y="65304"/>
                    <a:pt x="-56" y="42054"/>
                  </a:cubicBezTo>
                  <a:cubicBezTo>
                    <a:pt x="-56" y="18803"/>
                    <a:pt x="18794" y="-47"/>
                    <a:pt x="42045" y="-47"/>
                  </a:cubicBezTo>
                  <a:cubicBezTo>
                    <a:pt x="89375" y="-380"/>
                    <a:pt x="136447" y="7021"/>
                    <a:pt x="181396" y="21861"/>
                  </a:cubicBezTo>
                  <a:cubicBezTo>
                    <a:pt x="203493" y="29109"/>
                    <a:pt x="215524" y="52884"/>
                    <a:pt x="208285" y="74982"/>
                  </a:cubicBezTo>
                  <a:cubicBezTo>
                    <a:pt x="202627" y="92250"/>
                    <a:pt x="186520" y="103938"/>
                    <a:pt x="168346" y="103966"/>
                  </a:cubicBezTo>
                  <a:close/>
                </a:path>
              </a:pathLst>
            </a:custGeom>
            <a:grpFill/>
            <a:ln w="9525" cap="flat">
              <a:noFill/>
              <a:prstDash val="solid"/>
              <a:miter/>
            </a:ln>
          </p:spPr>
          <p:txBody>
            <a:bodyPr rtlCol="0" anchor="ctr"/>
            <a:lstStyle/>
            <a:p>
              <a:endParaRPr lang="en-IN"/>
            </a:p>
          </p:txBody>
        </p:sp>
        <p:sp>
          <p:nvSpPr>
            <p:cNvPr id="240" name="Freeform: Shape 239">
              <a:extLst>
                <a:ext uri="{FF2B5EF4-FFF2-40B4-BE49-F238E27FC236}">
                  <a16:creationId xmlns:a16="http://schemas.microsoft.com/office/drawing/2014/main" xmlns="" id="{2066B0E7-9E67-5CB5-27CB-E36EF3DA081C}"/>
                </a:ext>
              </a:extLst>
            </p:cNvPr>
            <p:cNvSpPr/>
            <p:nvPr/>
          </p:nvSpPr>
          <p:spPr>
            <a:xfrm>
              <a:off x="11147393" y="4971445"/>
              <a:ext cx="210445" cy="104108"/>
            </a:xfrm>
            <a:custGeom>
              <a:avLst/>
              <a:gdLst>
                <a:gd name="connsiteX0" fmla="*/ 167775 w 210445"/>
                <a:gd name="connsiteY0" fmla="*/ 103955 h 104108"/>
                <a:gd name="connsiteX1" fmla="*/ 154630 w 210445"/>
                <a:gd name="connsiteY1" fmla="*/ 101860 h 104108"/>
                <a:gd name="connsiteX2" fmla="*/ 42045 w 210445"/>
                <a:gd name="connsiteY2" fmla="*/ 84143 h 104108"/>
                <a:gd name="connsiteX3" fmla="*/ 42045 w 210445"/>
                <a:gd name="connsiteY3" fmla="*/ 84143 h 104108"/>
                <a:gd name="connsiteX4" fmla="*/ -56 w 210445"/>
                <a:gd name="connsiteY4" fmla="*/ 42043 h 104108"/>
                <a:gd name="connsiteX5" fmla="*/ 42045 w 210445"/>
                <a:gd name="connsiteY5" fmla="*/ -58 h 104108"/>
                <a:gd name="connsiteX6" fmla="*/ 44807 w 210445"/>
                <a:gd name="connsiteY6" fmla="*/ -58 h 104108"/>
                <a:gd name="connsiteX7" fmla="*/ 181396 w 210445"/>
                <a:gd name="connsiteY7" fmla="*/ 21945 h 104108"/>
                <a:gd name="connsiteX8" fmla="*/ 208285 w 210445"/>
                <a:gd name="connsiteY8" fmla="*/ 75066 h 104108"/>
                <a:gd name="connsiteX9" fmla="*/ 168346 w 210445"/>
                <a:gd name="connsiteY9" fmla="*/ 104051 h 10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45" h="104108">
                  <a:moveTo>
                    <a:pt x="167775" y="103955"/>
                  </a:moveTo>
                  <a:cubicBezTo>
                    <a:pt x="163308" y="103965"/>
                    <a:pt x="158869" y="103260"/>
                    <a:pt x="154630" y="101860"/>
                  </a:cubicBezTo>
                  <a:cubicBezTo>
                    <a:pt x="118311" y="89887"/>
                    <a:pt x="80288" y="83905"/>
                    <a:pt x="42045" y="84143"/>
                  </a:cubicBezTo>
                  <a:lnTo>
                    <a:pt x="42045" y="84143"/>
                  </a:lnTo>
                  <a:cubicBezTo>
                    <a:pt x="18794" y="84143"/>
                    <a:pt x="-56" y="65293"/>
                    <a:pt x="-56" y="42043"/>
                  </a:cubicBezTo>
                  <a:cubicBezTo>
                    <a:pt x="-56" y="18792"/>
                    <a:pt x="18794" y="-58"/>
                    <a:pt x="42045" y="-58"/>
                  </a:cubicBezTo>
                  <a:lnTo>
                    <a:pt x="44807" y="-58"/>
                  </a:lnTo>
                  <a:cubicBezTo>
                    <a:pt x="91213" y="-20"/>
                    <a:pt x="137323" y="7400"/>
                    <a:pt x="181396" y="21945"/>
                  </a:cubicBezTo>
                  <a:cubicBezTo>
                    <a:pt x="203493" y="29194"/>
                    <a:pt x="215524" y="52968"/>
                    <a:pt x="208285" y="75066"/>
                  </a:cubicBezTo>
                  <a:cubicBezTo>
                    <a:pt x="202627" y="92335"/>
                    <a:pt x="186520" y="104022"/>
                    <a:pt x="168346" y="104051"/>
                  </a:cubicBezTo>
                  <a:close/>
                </a:path>
              </a:pathLst>
            </a:custGeom>
            <a:grpFill/>
            <a:ln w="9525" cap="flat">
              <a:noFill/>
              <a:prstDash val="solid"/>
              <a:miter/>
            </a:ln>
          </p:spPr>
          <p:txBody>
            <a:bodyPr rtlCol="0" anchor="ctr"/>
            <a:lstStyle/>
            <a:p>
              <a:endParaRPr lang="en-IN"/>
            </a:p>
          </p:txBody>
        </p:sp>
        <p:sp>
          <p:nvSpPr>
            <p:cNvPr id="241" name="Freeform: Shape 240">
              <a:extLst>
                <a:ext uri="{FF2B5EF4-FFF2-40B4-BE49-F238E27FC236}">
                  <a16:creationId xmlns:a16="http://schemas.microsoft.com/office/drawing/2014/main" xmlns="" id="{AD3CD0A6-2ED8-6B6A-32EF-3104C965C5FD}"/>
                </a:ext>
              </a:extLst>
            </p:cNvPr>
            <p:cNvSpPr/>
            <p:nvPr/>
          </p:nvSpPr>
          <p:spPr>
            <a:xfrm>
              <a:off x="11147393" y="4713021"/>
              <a:ext cx="210445" cy="104024"/>
            </a:xfrm>
            <a:custGeom>
              <a:avLst/>
              <a:gdLst>
                <a:gd name="connsiteX0" fmla="*/ 167775 w 210445"/>
                <a:gd name="connsiteY0" fmla="*/ 103967 h 104024"/>
                <a:gd name="connsiteX1" fmla="*/ 154630 w 210445"/>
                <a:gd name="connsiteY1" fmla="*/ 101871 h 104024"/>
                <a:gd name="connsiteX2" fmla="*/ 42045 w 210445"/>
                <a:gd name="connsiteY2" fmla="*/ 84155 h 104024"/>
                <a:gd name="connsiteX3" fmla="*/ 42045 w 210445"/>
                <a:gd name="connsiteY3" fmla="*/ 84155 h 104024"/>
                <a:gd name="connsiteX4" fmla="*/ -56 w 210445"/>
                <a:gd name="connsiteY4" fmla="*/ 42054 h 104024"/>
                <a:gd name="connsiteX5" fmla="*/ 42045 w 210445"/>
                <a:gd name="connsiteY5" fmla="*/ -46 h 104024"/>
                <a:gd name="connsiteX6" fmla="*/ 181396 w 210445"/>
                <a:gd name="connsiteY6" fmla="*/ 21861 h 104024"/>
                <a:gd name="connsiteX7" fmla="*/ 208285 w 210445"/>
                <a:gd name="connsiteY7" fmla="*/ 74982 h 104024"/>
                <a:gd name="connsiteX8" fmla="*/ 168346 w 210445"/>
                <a:gd name="connsiteY8" fmla="*/ 103967 h 1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5" h="104024">
                  <a:moveTo>
                    <a:pt x="167775" y="103967"/>
                  </a:moveTo>
                  <a:cubicBezTo>
                    <a:pt x="163308" y="103976"/>
                    <a:pt x="158869" y="103271"/>
                    <a:pt x="154630" y="101871"/>
                  </a:cubicBezTo>
                  <a:cubicBezTo>
                    <a:pt x="118302" y="89946"/>
                    <a:pt x="80278" y="83964"/>
                    <a:pt x="42045" y="84155"/>
                  </a:cubicBezTo>
                  <a:lnTo>
                    <a:pt x="42045" y="84155"/>
                  </a:lnTo>
                  <a:cubicBezTo>
                    <a:pt x="18794" y="84155"/>
                    <a:pt x="-56" y="65305"/>
                    <a:pt x="-56" y="42054"/>
                  </a:cubicBezTo>
                  <a:cubicBezTo>
                    <a:pt x="-56" y="18804"/>
                    <a:pt x="18794" y="-46"/>
                    <a:pt x="42045" y="-46"/>
                  </a:cubicBezTo>
                  <a:cubicBezTo>
                    <a:pt x="89375" y="-389"/>
                    <a:pt x="136447" y="7012"/>
                    <a:pt x="181396" y="21861"/>
                  </a:cubicBezTo>
                  <a:cubicBezTo>
                    <a:pt x="203493" y="29110"/>
                    <a:pt x="215524" y="52884"/>
                    <a:pt x="208285" y="74982"/>
                  </a:cubicBezTo>
                  <a:cubicBezTo>
                    <a:pt x="202627" y="92251"/>
                    <a:pt x="186520" y="103938"/>
                    <a:pt x="168346" y="103967"/>
                  </a:cubicBezTo>
                  <a:close/>
                </a:path>
              </a:pathLst>
            </a:custGeom>
            <a:grpFill/>
            <a:ln w="9525" cap="flat">
              <a:noFill/>
              <a:prstDash val="solid"/>
              <a:miter/>
            </a:ln>
          </p:spPr>
          <p:txBody>
            <a:bodyPr rtlCol="0" anchor="ctr"/>
            <a:lstStyle/>
            <a:p>
              <a:endParaRPr lang="en-IN"/>
            </a:p>
          </p:txBody>
        </p:sp>
        <p:sp>
          <p:nvSpPr>
            <p:cNvPr id="242" name="Freeform: Shape 241">
              <a:extLst>
                <a:ext uri="{FF2B5EF4-FFF2-40B4-BE49-F238E27FC236}">
                  <a16:creationId xmlns:a16="http://schemas.microsoft.com/office/drawing/2014/main" xmlns="" id="{E455AF74-BF47-DB35-B9B3-6C4ECB74F6B7}"/>
                </a:ext>
              </a:extLst>
            </p:cNvPr>
            <p:cNvSpPr/>
            <p:nvPr/>
          </p:nvSpPr>
          <p:spPr>
            <a:xfrm>
              <a:off x="11147393" y="4454988"/>
              <a:ext cx="210445" cy="104024"/>
            </a:xfrm>
            <a:custGeom>
              <a:avLst/>
              <a:gdLst>
                <a:gd name="connsiteX0" fmla="*/ 167775 w 210445"/>
                <a:gd name="connsiteY0" fmla="*/ 103967 h 104024"/>
                <a:gd name="connsiteX1" fmla="*/ 154630 w 210445"/>
                <a:gd name="connsiteY1" fmla="*/ 101871 h 104024"/>
                <a:gd name="connsiteX2" fmla="*/ 42045 w 210445"/>
                <a:gd name="connsiteY2" fmla="*/ 84155 h 104024"/>
                <a:gd name="connsiteX3" fmla="*/ 42045 w 210445"/>
                <a:gd name="connsiteY3" fmla="*/ 84155 h 104024"/>
                <a:gd name="connsiteX4" fmla="*/ -56 w 210445"/>
                <a:gd name="connsiteY4" fmla="*/ 42054 h 104024"/>
                <a:gd name="connsiteX5" fmla="*/ 42045 w 210445"/>
                <a:gd name="connsiteY5" fmla="*/ -46 h 104024"/>
                <a:gd name="connsiteX6" fmla="*/ 181396 w 210445"/>
                <a:gd name="connsiteY6" fmla="*/ 21861 h 104024"/>
                <a:gd name="connsiteX7" fmla="*/ 208285 w 210445"/>
                <a:gd name="connsiteY7" fmla="*/ 74982 h 104024"/>
                <a:gd name="connsiteX8" fmla="*/ 168346 w 210445"/>
                <a:gd name="connsiteY8" fmla="*/ 103967 h 1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445" h="104024">
                  <a:moveTo>
                    <a:pt x="167775" y="103967"/>
                  </a:moveTo>
                  <a:cubicBezTo>
                    <a:pt x="163308" y="103976"/>
                    <a:pt x="158869" y="103271"/>
                    <a:pt x="154630" y="101871"/>
                  </a:cubicBezTo>
                  <a:cubicBezTo>
                    <a:pt x="118302" y="89946"/>
                    <a:pt x="80278" y="83964"/>
                    <a:pt x="42045" y="84155"/>
                  </a:cubicBezTo>
                  <a:lnTo>
                    <a:pt x="42045" y="84155"/>
                  </a:lnTo>
                  <a:cubicBezTo>
                    <a:pt x="18794" y="84155"/>
                    <a:pt x="-56" y="65305"/>
                    <a:pt x="-56" y="42054"/>
                  </a:cubicBezTo>
                  <a:cubicBezTo>
                    <a:pt x="-56" y="18804"/>
                    <a:pt x="18794" y="-46"/>
                    <a:pt x="42045" y="-46"/>
                  </a:cubicBezTo>
                  <a:cubicBezTo>
                    <a:pt x="89375" y="-389"/>
                    <a:pt x="136447" y="7012"/>
                    <a:pt x="181396" y="21861"/>
                  </a:cubicBezTo>
                  <a:cubicBezTo>
                    <a:pt x="203493" y="29110"/>
                    <a:pt x="215524" y="52884"/>
                    <a:pt x="208285" y="74982"/>
                  </a:cubicBezTo>
                  <a:cubicBezTo>
                    <a:pt x="202627" y="92251"/>
                    <a:pt x="186520" y="103938"/>
                    <a:pt x="168346" y="103967"/>
                  </a:cubicBezTo>
                  <a:close/>
                </a:path>
              </a:pathLst>
            </a:custGeom>
            <a:grpFill/>
            <a:ln w="9525" cap="flat">
              <a:noFill/>
              <a:prstDash val="solid"/>
              <a:miter/>
            </a:ln>
          </p:spPr>
          <p:txBody>
            <a:bodyPr rtlCol="0" anchor="ctr"/>
            <a:lstStyle/>
            <a:p>
              <a:endParaRPr lang="en-IN"/>
            </a:p>
          </p:txBody>
        </p:sp>
        <p:sp>
          <p:nvSpPr>
            <p:cNvPr id="243" name="Freeform: Shape 242">
              <a:extLst>
                <a:ext uri="{FF2B5EF4-FFF2-40B4-BE49-F238E27FC236}">
                  <a16:creationId xmlns:a16="http://schemas.microsoft.com/office/drawing/2014/main" xmlns="" id="{F897E979-B778-FE9F-B39E-C468202F5EAE}"/>
                </a:ext>
              </a:extLst>
            </p:cNvPr>
            <p:cNvSpPr/>
            <p:nvPr/>
          </p:nvSpPr>
          <p:spPr>
            <a:xfrm>
              <a:off x="10751438" y="3953128"/>
              <a:ext cx="84201" cy="227933"/>
            </a:xfrm>
            <a:custGeom>
              <a:avLst/>
              <a:gdLst>
                <a:gd name="connsiteX0" fmla="*/ 42045 w 84201"/>
                <a:gd name="connsiteY0" fmla="*/ 227876 h 227933"/>
                <a:gd name="connsiteX1" fmla="*/ -56 w 84201"/>
                <a:gd name="connsiteY1" fmla="*/ 185775 h 227933"/>
                <a:gd name="connsiteX2" fmla="*/ -56 w 84201"/>
                <a:gd name="connsiteY2" fmla="*/ 42043 h 227933"/>
                <a:gd name="connsiteX3" fmla="*/ 42045 w 84201"/>
                <a:gd name="connsiteY3" fmla="*/ -58 h 227933"/>
                <a:gd name="connsiteX4" fmla="*/ 84145 w 84201"/>
                <a:gd name="connsiteY4" fmla="*/ 42043 h 227933"/>
                <a:gd name="connsiteX5" fmla="*/ 84145 w 84201"/>
                <a:gd name="connsiteY5" fmla="*/ 185775 h 227933"/>
                <a:gd name="connsiteX6" fmla="*/ 42045 w 84201"/>
                <a:gd name="connsiteY6" fmla="*/ 227876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201" h="227933">
                  <a:moveTo>
                    <a:pt x="42045" y="227876"/>
                  </a:moveTo>
                  <a:cubicBezTo>
                    <a:pt x="18794" y="227876"/>
                    <a:pt x="-56" y="209027"/>
                    <a:pt x="-56" y="185775"/>
                  </a:cubicBezTo>
                  <a:lnTo>
                    <a:pt x="-56" y="42043"/>
                  </a:lnTo>
                  <a:cubicBezTo>
                    <a:pt x="-56" y="18791"/>
                    <a:pt x="18794" y="-58"/>
                    <a:pt x="42045" y="-58"/>
                  </a:cubicBezTo>
                  <a:cubicBezTo>
                    <a:pt x="65295" y="-58"/>
                    <a:pt x="84145" y="18791"/>
                    <a:pt x="84145" y="42043"/>
                  </a:cubicBezTo>
                  <a:lnTo>
                    <a:pt x="84145" y="185775"/>
                  </a:lnTo>
                  <a:cubicBezTo>
                    <a:pt x="84145" y="209027"/>
                    <a:pt x="65295" y="227876"/>
                    <a:pt x="42045" y="227876"/>
                  </a:cubicBezTo>
                  <a:close/>
                </a:path>
              </a:pathLst>
            </a:custGeom>
            <a:grp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36937468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9BFFC489-78FF-D191-F158-BD4F381FEB98}"/>
              </a:ext>
            </a:extLst>
          </p:cNvPr>
          <p:cNvSpPr>
            <a:spLocks noGrp="1"/>
          </p:cNvSpPr>
          <p:nvPr>
            <p:ph type="title"/>
          </p:nvPr>
        </p:nvSpPr>
        <p:spPr/>
        <p:txBody>
          <a:bodyPr/>
          <a:lstStyle/>
          <a:p>
            <a:endParaRPr lang="en-IN" dirty="0"/>
          </a:p>
        </p:txBody>
      </p:sp>
      <p:grpSp>
        <p:nvGrpSpPr>
          <p:cNvPr id="27" name="Group 26">
            <a:extLst>
              <a:ext uri="{FF2B5EF4-FFF2-40B4-BE49-F238E27FC236}">
                <a16:creationId xmlns:a16="http://schemas.microsoft.com/office/drawing/2014/main" xmlns="" id="{2422E21E-414C-9708-05CA-F79723635776}"/>
              </a:ext>
            </a:extLst>
          </p:cNvPr>
          <p:cNvGrpSpPr/>
          <p:nvPr/>
        </p:nvGrpSpPr>
        <p:grpSpPr>
          <a:xfrm>
            <a:off x="574995" y="1708551"/>
            <a:ext cx="2176142" cy="2073761"/>
            <a:chOff x="5007092" y="2390415"/>
            <a:chExt cx="2176142" cy="2073761"/>
          </a:xfrm>
        </p:grpSpPr>
        <p:sp>
          <p:nvSpPr>
            <p:cNvPr id="6" name="Freeform: Shape 5">
              <a:extLst>
                <a:ext uri="{FF2B5EF4-FFF2-40B4-BE49-F238E27FC236}">
                  <a16:creationId xmlns:a16="http://schemas.microsoft.com/office/drawing/2014/main" xmlns="" id="{88AF0FE2-F4C6-36FF-668B-B8660966D896}"/>
                </a:ext>
              </a:extLst>
            </p:cNvPr>
            <p:cNvSpPr/>
            <p:nvPr/>
          </p:nvSpPr>
          <p:spPr>
            <a:xfrm>
              <a:off x="5007092" y="2390415"/>
              <a:ext cx="2176142" cy="2073761"/>
            </a:xfrm>
            <a:custGeom>
              <a:avLst/>
              <a:gdLst>
                <a:gd name="connsiteX0" fmla="*/ 2110544 w 2176142"/>
                <a:gd name="connsiteY0" fmla="*/ 1593577 h 2073761"/>
                <a:gd name="connsiteX1" fmla="*/ 1951476 w 2176142"/>
                <a:gd name="connsiteY1" fmla="*/ 1523949 h 2073761"/>
                <a:gd name="connsiteX2" fmla="*/ 1947475 w 2176142"/>
                <a:gd name="connsiteY2" fmla="*/ 1523949 h 2073761"/>
                <a:gd name="connsiteX3" fmla="*/ 1981956 w 2176142"/>
                <a:gd name="connsiteY3" fmla="*/ 1354404 h 2073761"/>
                <a:gd name="connsiteX4" fmla="*/ 2083302 w 2176142"/>
                <a:gd name="connsiteY4" fmla="*/ 1145807 h 2073761"/>
                <a:gd name="connsiteX5" fmla="*/ 2038821 w 2176142"/>
                <a:gd name="connsiteY5" fmla="*/ 1069607 h 2073761"/>
                <a:gd name="connsiteX6" fmla="*/ 1970907 w 2176142"/>
                <a:gd name="connsiteY6" fmla="*/ 1027602 h 2073761"/>
                <a:gd name="connsiteX7" fmla="*/ 1879372 w 2176142"/>
                <a:gd name="connsiteY7" fmla="*/ 797096 h 2073761"/>
                <a:gd name="connsiteX8" fmla="*/ 1967668 w 2176142"/>
                <a:gd name="connsiteY8" fmla="*/ 671462 h 2073761"/>
                <a:gd name="connsiteX9" fmla="*/ 1942713 w 2176142"/>
                <a:gd name="connsiteY9" fmla="*/ 149015 h 2073761"/>
                <a:gd name="connsiteX10" fmla="*/ 2114163 w 2176142"/>
                <a:gd name="connsiteY10" fmla="*/ 69291 h 2073761"/>
                <a:gd name="connsiteX11" fmla="*/ 2104638 w 2176142"/>
                <a:gd name="connsiteY11" fmla="*/ 5760 h 2073761"/>
                <a:gd name="connsiteX12" fmla="*/ 1896993 w 2176142"/>
                <a:gd name="connsiteY12" fmla="*/ 103486 h 2073761"/>
                <a:gd name="connsiteX13" fmla="*/ 1373118 w 2176142"/>
                <a:gd name="connsiteY13" fmla="*/ 77578 h 2073761"/>
                <a:gd name="connsiteX14" fmla="*/ 750088 w 2176142"/>
                <a:gd name="connsiteY14" fmla="*/ 515728 h 2073761"/>
                <a:gd name="connsiteX15" fmla="*/ 600259 w 2176142"/>
                <a:gd name="connsiteY15" fmla="*/ 673653 h 2073761"/>
                <a:gd name="connsiteX16" fmla="*/ 518535 w 2176142"/>
                <a:gd name="connsiteY16" fmla="*/ 685463 h 2073761"/>
                <a:gd name="connsiteX17" fmla="*/ 507867 w 2176142"/>
                <a:gd name="connsiteY17" fmla="*/ 642411 h 2073761"/>
                <a:gd name="connsiteX18" fmla="*/ 498342 w 2176142"/>
                <a:gd name="connsiteY18" fmla="*/ 611835 h 2073761"/>
                <a:gd name="connsiteX19" fmla="*/ 467767 w 2176142"/>
                <a:gd name="connsiteY19" fmla="*/ 621360 h 2073761"/>
                <a:gd name="connsiteX20" fmla="*/ 320320 w 2176142"/>
                <a:gd name="connsiteY20" fmla="*/ 708990 h 2073761"/>
                <a:gd name="connsiteX21" fmla="*/ 153061 w 2176142"/>
                <a:gd name="connsiteY21" fmla="*/ 670890 h 2073761"/>
                <a:gd name="connsiteX22" fmla="*/ 120866 w 2176142"/>
                <a:gd name="connsiteY22" fmla="*/ 670890 h 2073761"/>
                <a:gd name="connsiteX23" fmla="*/ 120866 w 2176142"/>
                <a:gd name="connsiteY23" fmla="*/ 702989 h 2073761"/>
                <a:gd name="connsiteX24" fmla="*/ 158966 w 2176142"/>
                <a:gd name="connsiteY24" fmla="*/ 870248 h 2073761"/>
                <a:gd name="connsiteX25" fmla="*/ 71336 w 2176142"/>
                <a:gd name="connsiteY25" fmla="*/ 1017791 h 2073761"/>
                <a:gd name="connsiteX26" fmla="*/ 61811 w 2176142"/>
                <a:gd name="connsiteY26" fmla="*/ 1048271 h 2073761"/>
                <a:gd name="connsiteX27" fmla="*/ 92386 w 2176142"/>
                <a:gd name="connsiteY27" fmla="*/ 1057796 h 2073761"/>
                <a:gd name="connsiteX28" fmla="*/ 135344 w 2176142"/>
                <a:gd name="connsiteY28" fmla="*/ 1068559 h 2073761"/>
                <a:gd name="connsiteX29" fmla="*/ 192494 w 2176142"/>
                <a:gd name="connsiteY29" fmla="*/ 1434319 h 2073761"/>
                <a:gd name="connsiteX30" fmla="*/ 184874 w 2176142"/>
                <a:gd name="connsiteY30" fmla="*/ 1436129 h 2073761"/>
                <a:gd name="connsiteX31" fmla="*/ 107722 w 2176142"/>
                <a:gd name="connsiteY31" fmla="*/ 1495279 h 2073761"/>
                <a:gd name="connsiteX32" fmla="*/ 109436 w 2176142"/>
                <a:gd name="connsiteY32" fmla="*/ 1625105 h 2073761"/>
                <a:gd name="connsiteX33" fmla="*/ 1108 w 2176142"/>
                <a:gd name="connsiteY33" fmla="*/ 1771171 h 2073761"/>
                <a:gd name="connsiteX34" fmla="*/ 107150 w 2176142"/>
                <a:gd name="connsiteY34" fmla="*/ 1879137 h 2073761"/>
                <a:gd name="connsiteX35" fmla="*/ 147441 w 2176142"/>
                <a:gd name="connsiteY35" fmla="*/ 2054253 h 2073761"/>
                <a:gd name="connsiteX36" fmla="*/ 181159 w 2176142"/>
                <a:gd name="connsiteY36" fmla="*/ 2069065 h 2073761"/>
                <a:gd name="connsiteX37" fmla="*/ 214211 w 2176142"/>
                <a:gd name="connsiteY37" fmla="*/ 2073446 h 2073761"/>
                <a:gd name="connsiteX38" fmla="*/ 277457 w 2176142"/>
                <a:gd name="connsiteY38" fmla="*/ 2056302 h 2073761"/>
                <a:gd name="connsiteX39" fmla="*/ 480530 w 2176142"/>
                <a:gd name="connsiteY39" fmla="*/ 1939049 h 2073761"/>
                <a:gd name="connsiteX40" fmla="*/ 668363 w 2176142"/>
                <a:gd name="connsiteY40" fmla="*/ 2017725 h 2073761"/>
                <a:gd name="connsiteX41" fmla="*/ 668363 w 2176142"/>
                <a:gd name="connsiteY41" fmla="*/ 2017725 h 2073761"/>
                <a:gd name="connsiteX42" fmla="*/ 1951095 w 2176142"/>
                <a:gd name="connsiteY42" fmla="*/ 1984769 h 2073761"/>
                <a:gd name="connsiteX43" fmla="*/ 2175761 w 2176142"/>
                <a:gd name="connsiteY43" fmla="*/ 1748015 h 2073761"/>
                <a:gd name="connsiteX44" fmla="*/ 2110544 w 2176142"/>
                <a:gd name="connsiteY44" fmla="*/ 1593196 h 207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76142" h="2073761">
                  <a:moveTo>
                    <a:pt x="2110544" y="1593577"/>
                  </a:moveTo>
                  <a:cubicBezTo>
                    <a:pt x="2068672" y="1550457"/>
                    <a:pt x="2011569" y="1525454"/>
                    <a:pt x="1951476" y="1523949"/>
                  </a:cubicBezTo>
                  <a:lnTo>
                    <a:pt x="1947475" y="1523949"/>
                  </a:lnTo>
                  <a:cubicBezTo>
                    <a:pt x="1988385" y="1477629"/>
                    <a:pt x="2001520" y="1413021"/>
                    <a:pt x="1981956" y="1354404"/>
                  </a:cubicBezTo>
                  <a:cubicBezTo>
                    <a:pt x="2063804" y="1320695"/>
                    <a:pt x="2107391" y="1230989"/>
                    <a:pt x="2083302" y="1145807"/>
                  </a:cubicBezTo>
                  <a:cubicBezTo>
                    <a:pt x="2075225" y="1117022"/>
                    <a:pt x="2059918" y="1090790"/>
                    <a:pt x="2038821" y="1069607"/>
                  </a:cubicBezTo>
                  <a:cubicBezTo>
                    <a:pt x="2019771" y="1050500"/>
                    <a:pt x="1996510" y="1036107"/>
                    <a:pt x="1970907" y="1027602"/>
                  </a:cubicBezTo>
                  <a:cubicBezTo>
                    <a:pt x="1996415" y="938886"/>
                    <a:pt x="1958791" y="844140"/>
                    <a:pt x="1879372" y="797096"/>
                  </a:cubicBezTo>
                  <a:lnTo>
                    <a:pt x="1967668" y="671462"/>
                  </a:lnTo>
                  <a:cubicBezTo>
                    <a:pt x="2079978" y="512147"/>
                    <a:pt x="2069691" y="296900"/>
                    <a:pt x="1942713" y="149015"/>
                  </a:cubicBezTo>
                  <a:cubicBezTo>
                    <a:pt x="1990957" y="106420"/>
                    <a:pt x="2050508" y="78730"/>
                    <a:pt x="2114163" y="69291"/>
                  </a:cubicBezTo>
                  <a:lnTo>
                    <a:pt x="2104638" y="5760"/>
                  </a:lnTo>
                  <a:cubicBezTo>
                    <a:pt x="2027314" y="17189"/>
                    <a:pt x="1955086" y="51184"/>
                    <a:pt x="1896993" y="103486"/>
                  </a:cubicBezTo>
                  <a:cubicBezTo>
                    <a:pt x="1749089" y="-24559"/>
                    <a:pt x="1532938" y="-35246"/>
                    <a:pt x="1373118" y="77578"/>
                  </a:cubicBezTo>
                  <a:lnTo>
                    <a:pt x="750088" y="515728"/>
                  </a:lnTo>
                  <a:cubicBezTo>
                    <a:pt x="690185" y="557933"/>
                    <a:pt x="639255" y="611616"/>
                    <a:pt x="600259" y="673653"/>
                  </a:cubicBezTo>
                  <a:cubicBezTo>
                    <a:pt x="572742" y="675357"/>
                    <a:pt x="545405" y="679310"/>
                    <a:pt x="518535" y="685463"/>
                  </a:cubicBezTo>
                  <a:cubicBezTo>
                    <a:pt x="515782" y="670928"/>
                    <a:pt x="512220" y="656555"/>
                    <a:pt x="507867" y="642411"/>
                  </a:cubicBezTo>
                  <a:lnTo>
                    <a:pt x="498342" y="611835"/>
                  </a:lnTo>
                  <a:lnTo>
                    <a:pt x="467767" y="621360"/>
                  </a:lnTo>
                  <a:cubicBezTo>
                    <a:pt x="463766" y="622694"/>
                    <a:pt x="378899" y="650793"/>
                    <a:pt x="320320" y="708990"/>
                  </a:cubicBezTo>
                  <a:cubicBezTo>
                    <a:pt x="246596" y="671747"/>
                    <a:pt x="157252" y="670890"/>
                    <a:pt x="153061" y="670890"/>
                  </a:cubicBezTo>
                  <a:lnTo>
                    <a:pt x="120866" y="670890"/>
                  </a:lnTo>
                  <a:lnTo>
                    <a:pt x="120866" y="702989"/>
                  </a:lnTo>
                  <a:cubicBezTo>
                    <a:pt x="120866" y="707180"/>
                    <a:pt x="121342" y="796620"/>
                    <a:pt x="158966" y="870248"/>
                  </a:cubicBezTo>
                  <a:cubicBezTo>
                    <a:pt x="100768" y="928922"/>
                    <a:pt x="72670" y="1013790"/>
                    <a:pt x="71336" y="1017791"/>
                  </a:cubicBezTo>
                  <a:lnTo>
                    <a:pt x="61811" y="1048271"/>
                  </a:lnTo>
                  <a:lnTo>
                    <a:pt x="92386" y="1057796"/>
                  </a:lnTo>
                  <a:cubicBezTo>
                    <a:pt x="106493" y="1062177"/>
                    <a:pt x="120838" y="1065768"/>
                    <a:pt x="135344" y="1068559"/>
                  </a:cubicBezTo>
                  <a:cubicBezTo>
                    <a:pt x="106664" y="1193289"/>
                    <a:pt x="127134" y="1324277"/>
                    <a:pt x="192494" y="1434319"/>
                  </a:cubicBezTo>
                  <a:lnTo>
                    <a:pt x="184874" y="1436129"/>
                  </a:lnTo>
                  <a:cubicBezTo>
                    <a:pt x="152279" y="1444720"/>
                    <a:pt x="124486" y="1466028"/>
                    <a:pt x="107722" y="1495279"/>
                  </a:cubicBezTo>
                  <a:cubicBezTo>
                    <a:pt x="84509" y="1535608"/>
                    <a:pt x="85166" y="1585395"/>
                    <a:pt x="109436" y="1625105"/>
                  </a:cubicBezTo>
                  <a:cubicBezTo>
                    <a:pt x="39189" y="1635525"/>
                    <a:pt x="-9312" y="1700914"/>
                    <a:pt x="1108" y="1771171"/>
                  </a:cubicBezTo>
                  <a:cubicBezTo>
                    <a:pt x="9290" y="1826349"/>
                    <a:pt x="52124" y="1869964"/>
                    <a:pt x="107150" y="1879137"/>
                  </a:cubicBezTo>
                  <a:cubicBezTo>
                    <a:pt x="69917" y="1938620"/>
                    <a:pt x="87957" y="2017020"/>
                    <a:pt x="147441" y="2054253"/>
                  </a:cubicBezTo>
                  <a:cubicBezTo>
                    <a:pt x="157900" y="2060807"/>
                    <a:pt x="169263" y="2065788"/>
                    <a:pt x="181159" y="2069065"/>
                  </a:cubicBezTo>
                  <a:cubicBezTo>
                    <a:pt x="191942" y="2071932"/>
                    <a:pt x="203048" y="2073409"/>
                    <a:pt x="214211" y="2073446"/>
                  </a:cubicBezTo>
                  <a:cubicBezTo>
                    <a:pt x="236433" y="2073418"/>
                    <a:pt x="258264" y="2067503"/>
                    <a:pt x="277457" y="2056302"/>
                  </a:cubicBezTo>
                  <a:lnTo>
                    <a:pt x="480530" y="1939049"/>
                  </a:lnTo>
                  <a:cubicBezTo>
                    <a:pt x="530079" y="1989360"/>
                    <a:pt x="597745" y="2017706"/>
                    <a:pt x="668363" y="2017725"/>
                  </a:cubicBezTo>
                  <a:lnTo>
                    <a:pt x="668363" y="2017725"/>
                  </a:lnTo>
                  <a:lnTo>
                    <a:pt x="1951095" y="1984769"/>
                  </a:lnTo>
                  <a:cubicBezTo>
                    <a:pt x="2078511" y="1981425"/>
                    <a:pt x="2179104" y="1875431"/>
                    <a:pt x="2175761" y="1748015"/>
                  </a:cubicBezTo>
                  <a:cubicBezTo>
                    <a:pt x="2174247" y="1690046"/>
                    <a:pt x="2150958" y="1634773"/>
                    <a:pt x="2110544" y="1593196"/>
                  </a:cubicBezTo>
                  <a:close/>
                </a:path>
              </a:pathLst>
            </a:custGeom>
            <a:solidFill>
              <a:srgbClr val="CC5500"/>
            </a:solidFill>
            <a:ln w="9525" cap="flat">
              <a:noFill/>
              <a:prstDash val="solid"/>
              <a:miter/>
            </a:ln>
          </p:spPr>
          <p:txBody>
            <a:bodyPr rtlCol="0" anchor="ctr"/>
            <a:lstStyle/>
            <a:p>
              <a:endParaRPr lang="en-IN" dirty="0"/>
            </a:p>
          </p:txBody>
        </p:sp>
        <p:sp>
          <p:nvSpPr>
            <p:cNvPr id="7" name="Freeform: Shape 6">
              <a:extLst>
                <a:ext uri="{FF2B5EF4-FFF2-40B4-BE49-F238E27FC236}">
                  <a16:creationId xmlns:a16="http://schemas.microsoft.com/office/drawing/2014/main" xmlns="" id="{78C01304-886A-A5AD-6098-05DF27795B77}"/>
                </a:ext>
              </a:extLst>
            </p:cNvPr>
            <p:cNvSpPr/>
            <p:nvPr/>
          </p:nvSpPr>
          <p:spPr>
            <a:xfrm>
              <a:off x="6117525" y="3487864"/>
              <a:ext cx="536924" cy="411384"/>
            </a:xfrm>
            <a:custGeom>
              <a:avLst/>
              <a:gdLst>
                <a:gd name="connsiteX0" fmla="*/ 240491 w 536924"/>
                <a:gd name="connsiteY0" fmla="*/ 3781 h 411384"/>
                <a:gd name="connsiteX1" fmla="*/ 270305 w 536924"/>
                <a:gd name="connsiteY1" fmla="*/ -315 h 411384"/>
                <a:gd name="connsiteX2" fmla="*/ 295070 w 536924"/>
                <a:gd name="connsiteY2" fmla="*/ 42453 h 411384"/>
                <a:gd name="connsiteX3" fmla="*/ 228395 w 536924"/>
                <a:gd name="connsiteY3" fmla="*/ 268957 h 411384"/>
                <a:gd name="connsiteX4" fmla="*/ 268876 w 536924"/>
                <a:gd name="connsiteY4" fmla="*/ 309343 h 411384"/>
                <a:gd name="connsiteX5" fmla="*/ 489951 w 536924"/>
                <a:gd name="connsiteY5" fmla="*/ 244764 h 411384"/>
                <a:gd name="connsiteX6" fmla="*/ 536623 w 536924"/>
                <a:gd name="connsiteY6" fmla="*/ 272672 h 411384"/>
                <a:gd name="connsiteX7" fmla="*/ 532909 w 536924"/>
                <a:gd name="connsiteY7" fmla="*/ 298008 h 411384"/>
                <a:gd name="connsiteX8" fmla="*/ 314596 w 536924"/>
                <a:gd name="connsiteY8" fmla="*/ 358587 h 411384"/>
                <a:gd name="connsiteX9" fmla="*/ 261827 w 536924"/>
                <a:gd name="connsiteY9" fmla="*/ 411070 h 411384"/>
                <a:gd name="connsiteX10" fmla="*/ -301 w 536924"/>
                <a:gd name="connsiteY10" fmla="*/ 404022 h 411384"/>
                <a:gd name="connsiteX11" fmla="*/ 179436 w 536924"/>
                <a:gd name="connsiteY11" fmla="*/ 224190 h 411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924" h="411384">
                  <a:moveTo>
                    <a:pt x="240491" y="3781"/>
                  </a:moveTo>
                  <a:cubicBezTo>
                    <a:pt x="250531" y="3324"/>
                    <a:pt x="260513" y="1952"/>
                    <a:pt x="270305" y="-315"/>
                  </a:cubicBezTo>
                  <a:cubicBezTo>
                    <a:pt x="276448" y="15059"/>
                    <a:pt x="284792" y="29470"/>
                    <a:pt x="295070" y="42453"/>
                  </a:cubicBezTo>
                  <a:lnTo>
                    <a:pt x="228395" y="268957"/>
                  </a:lnTo>
                  <a:lnTo>
                    <a:pt x="268876" y="309343"/>
                  </a:lnTo>
                  <a:lnTo>
                    <a:pt x="489951" y="244764"/>
                  </a:lnTo>
                  <a:cubicBezTo>
                    <a:pt x="503962" y="256441"/>
                    <a:pt x="519707" y="265862"/>
                    <a:pt x="536623" y="272672"/>
                  </a:cubicBezTo>
                  <a:cubicBezTo>
                    <a:pt x="534776" y="281016"/>
                    <a:pt x="533537" y="289483"/>
                    <a:pt x="532909" y="298008"/>
                  </a:cubicBezTo>
                  <a:lnTo>
                    <a:pt x="314596" y="358587"/>
                  </a:lnTo>
                  <a:lnTo>
                    <a:pt x="261827" y="411070"/>
                  </a:lnTo>
                  <a:lnTo>
                    <a:pt x="-301" y="404022"/>
                  </a:lnTo>
                  <a:lnTo>
                    <a:pt x="179436" y="224190"/>
                  </a:lnTo>
                  <a:close/>
                </a:path>
              </a:pathLst>
            </a:custGeom>
            <a:solidFill>
              <a:srgbClr val="F9A983"/>
            </a:solidFill>
            <a:ln w="9525" cap="flat">
              <a:noFill/>
              <a:prstDash val="solid"/>
              <a:miter/>
            </a:ln>
          </p:spPr>
          <p:txBody>
            <a:bodyPr rtlCol="0" anchor="ctr"/>
            <a:lstStyle/>
            <a:p>
              <a:endParaRPr lang="en-IN"/>
            </a:p>
          </p:txBody>
        </p:sp>
        <p:sp>
          <p:nvSpPr>
            <p:cNvPr id="8" name="Freeform: Shape 7">
              <a:extLst>
                <a:ext uri="{FF2B5EF4-FFF2-40B4-BE49-F238E27FC236}">
                  <a16:creationId xmlns:a16="http://schemas.microsoft.com/office/drawing/2014/main" xmlns="" id="{5419BD34-33E0-13CD-603D-4256BCCA27C3}"/>
                </a:ext>
              </a:extLst>
            </p:cNvPr>
            <p:cNvSpPr/>
            <p:nvPr/>
          </p:nvSpPr>
          <p:spPr>
            <a:xfrm>
              <a:off x="6424040" y="3576161"/>
              <a:ext cx="139636" cy="143541"/>
            </a:xfrm>
            <a:custGeom>
              <a:avLst/>
              <a:gdLst>
                <a:gd name="connsiteX0" fmla="*/ 42086 w 139636"/>
                <a:gd name="connsiteY0" fmla="*/ -315 h 143541"/>
                <a:gd name="connsiteX1" fmla="*/ 120286 w 139636"/>
                <a:gd name="connsiteY1" fmla="*/ 20831 h 143541"/>
                <a:gd name="connsiteX2" fmla="*/ 139336 w 139636"/>
                <a:gd name="connsiteY2" fmla="*/ 102270 h 143541"/>
                <a:gd name="connsiteX3" fmla="*/ -301 w 139636"/>
                <a:gd name="connsiteY3" fmla="*/ 143227 h 143541"/>
              </a:gdLst>
              <a:ahLst/>
              <a:cxnLst>
                <a:cxn ang="0">
                  <a:pos x="connsiteX0" y="connsiteY0"/>
                </a:cxn>
                <a:cxn ang="0">
                  <a:pos x="connsiteX1" y="connsiteY1"/>
                </a:cxn>
                <a:cxn ang="0">
                  <a:pos x="connsiteX2" y="connsiteY2"/>
                </a:cxn>
                <a:cxn ang="0">
                  <a:pos x="connsiteX3" y="connsiteY3"/>
                </a:cxn>
              </a:cxnLst>
              <a:rect l="l" t="t" r="r" b="b"/>
              <a:pathLst>
                <a:path w="139636" h="143541">
                  <a:moveTo>
                    <a:pt x="42086" y="-315"/>
                  </a:moveTo>
                  <a:cubicBezTo>
                    <a:pt x="66098" y="12849"/>
                    <a:pt x="92911" y="20097"/>
                    <a:pt x="120286" y="20831"/>
                  </a:cubicBezTo>
                  <a:cubicBezTo>
                    <a:pt x="119905" y="49120"/>
                    <a:pt x="126448" y="77086"/>
                    <a:pt x="139336" y="102270"/>
                  </a:cubicBezTo>
                  <a:lnTo>
                    <a:pt x="-301" y="143227"/>
                  </a:lnTo>
                  <a:close/>
                </a:path>
              </a:pathLst>
            </a:custGeom>
            <a:solidFill>
              <a:srgbClr val="F9A983"/>
            </a:solidFill>
            <a:ln w="9525" cap="flat">
              <a:noFill/>
              <a:prstDash val="solid"/>
              <a:miter/>
            </a:ln>
          </p:spPr>
          <p:txBody>
            <a:bodyPr rtlCol="0" anchor="ctr"/>
            <a:lstStyle/>
            <a:p>
              <a:endParaRPr lang="en-IN"/>
            </a:p>
          </p:txBody>
        </p:sp>
        <p:sp>
          <p:nvSpPr>
            <p:cNvPr id="9" name="Freeform: Shape 8">
              <a:extLst>
                <a:ext uri="{FF2B5EF4-FFF2-40B4-BE49-F238E27FC236}">
                  <a16:creationId xmlns:a16="http://schemas.microsoft.com/office/drawing/2014/main" xmlns="" id="{121FD1C5-1A31-7CCF-621C-281F77DB4EF0}"/>
                </a:ext>
              </a:extLst>
            </p:cNvPr>
            <p:cNvSpPr/>
            <p:nvPr/>
          </p:nvSpPr>
          <p:spPr>
            <a:xfrm>
              <a:off x="6474427" y="3850767"/>
              <a:ext cx="212407" cy="56483"/>
            </a:xfrm>
            <a:custGeom>
              <a:avLst/>
              <a:gdLst>
                <a:gd name="connsiteX0" fmla="*/ -301 w 212407"/>
                <a:gd name="connsiteY0" fmla="*/ 50453 h 56483"/>
                <a:gd name="connsiteX1" fmla="*/ 182674 w 212407"/>
                <a:gd name="connsiteY1" fmla="*/ -315 h 56483"/>
                <a:gd name="connsiteX2" fmla="*/ 212107 w 212407"/>
                <a:gd name="connsiteY2" fmla="*/ 56169 h 56483"/>
              </a:gdLst>
              <a:ahLst/>
              <a:cxnLst>
                <a:cxn ang="0">
                  <a:pos x="connsiteX0" y="connsiteY0"/>
                </a:cxn>
                <a:cxn ang="0">
                  <a:pos x="connsiteX1" y="connsiteY1"/>
                </a:cxn>
                <a:cxn ang="0">
                  <a:pos x="connsiteX2" y="connsiteY2"/>
                </a:cxn>
              </a:cxnLst>
              <a:rect l="l" t="t" r="r" b="b"/>
              <a:pathLst>
                <a:path w="212407" h="56483">
                  <a:moveTo>
                    <a:pt x="-301" y="50453"/>
                  </a:moveTo>
                  <a:lnTo>
                    <a:pt x="182674" y="-315"/>
                  </a:lnTo>
                  <a:cubicBezTo>
                    <a:pt x="188932" y="20164"/>
                    <a:pt x="198905" y="39309"/>
                    <a:pt x="212107" y="56169"/>
                  </a:cubicBezTo>
                  <a:close/>
                </a:path>
              </a:pathLst>
            </a:custGeom>
            <a:solidFill>
              <a:srgbClr val="F9A983"/>
            </a:solidFill>
            <a:ln w="9525" cap="flat">
              <a:noFill/>
              <a:prstDash val="solid"/>
              <a:miter/>
            </a:ln>
          </p:spPr>
          <p:txBody>
            <a:bodyPr rtlCol="0" anchor="ctr"/>
            <a:lstStyle/>
            <a:p>
              <a:endParaRPr lang="en-IN"/>
            </a:p>
          </p:txBody>
        </p:sp>
        <p:sp>
          <p:nvSpPr>
            <p:cNvPr id="10" name="Freeform: Shape 9">
              <a:extLst>
                <a:ext uri="{FF2B5EF4-FFF2-40B4-BE49-F238E27FC236}">
                  <a16:creationId xmlns:a16="http://schemas.microsoft.com/office/drawing/2014/main" xmlns="" id="{B781A954-E679-8CF5-934B-18DDB5FFE621}"/>
                </a:ext>
              </a:extLst>
            </p:cNvPr>
            <p:cNvSpPr/>
            <p:nvPr/>
          </p:nvSpPr>
          <p:spPr>
            <a:xfrm>
              <a:off x="6239158" y="3108904"/>
              <a:ext cx="793750" cy="800794"/>
            </a:xfrm>
            <a:custGeom>
              <a:avLst/>
              <a:gdLst>
                <a:gd name="connsiteX0" fmla="*/ 692169 w 793750"/>
                <a:gd name="connsiteY0" fmla="*/ 365025 h 800794"/>
                <a:gd name="connsiteX1" fmla="*/ 793096 w 793750"/>
                <a:gd name="connsiteY1" fmla="*/ 483430 h 800794"/>
                <a:gd name="connsiteX2" fmla="*/ 761225 w 793750"/>
                <a:gd name="connsiteY2" fmla="*/ 552477 h 800794"/>
                <a:gd name="connsiteX3" fmla="*/ 699884 w 793750"/>
                <a:gd name="connsiteY3" fmla="*/ 583433 h 800794"/>
                <a:gd name="connsiteX4" fmla="*/ 651592 w 793750"/>
                <a:gd name="connsiteY4" fmla="*/ 590767 h 800794"/>
                <a:gd name="connsiteX5" fmla="*/ 677500 w 793750"/>
                <a:gd name="connsiteY5" fmla="*/ 632201 h 800794"/>
                <a:gd name="connsiteX6" fmla="*/ 642420 w 793750"/>
                <a:gd name="connsiteY6" fmla="*/ 783782 h 800794"/>
                <a:gd name="connsiteX7" fmla="*/ 490849 w 793750"/>
                <a:gd name="connsiteY7" fmla="*/ 748702 h 800794"/>
                <a:gd name="connsiteX8" fmla="*/ 484619 w 793750"/>
                <a:gd name="connsiteY8" fmla="*/ 643631 h 800794"/>
                <a:gd name="connsiteX9" fmla="*/ 502621 w 793750"/>
                <a:gd name="connsiteY9" fmla="*/ 605531 h 800794"/>
                <a:gd name="connsiteX10" fmla="*/ 460806 w 793750"/>
                <a:gd name="connsiteY10" fmla="*/ 598483 h 800794"/>
                <a:gd name="connsiteX11" fmla="*/ 401275 w 793750"/>
                <a:gd name="connsiteY11" fmla="*/ 567812 h 800794"/>
                <a:gd name="connsiteX12" fmla="*/ 372700 w 793750"/>
                <a:gd name="connsiteY12" fmla="*/ 461037 h 800794"/>
                <a:gd name="connsiteX13" fmla="*/ 387369 w 793750"/>
                <a:gd name="connsiteY13" fmla="*/ 409030 h 800794"/>
                <a:gd name="connsiteX14" fmla="*/ 335267 w 793750"/>
                <a:gd name="connsiteY14" fmla="*/ 420937 h 800794"/>
                <a:gd name="connsiteX15" fmla="*/ 203298 w 793750"/>
                <a:gd name="connsiteY15" fmla="*/ 338793 h 800794"/>
                <a:gd name="connsiteX16" fmla="*/ 201917 w 793750"/>
                <a:gd name="connsiteY16" fmla="*/ 331878 h 800794"/>
                <a:gd name="connsiteX17" fmla="*/ 194869 w 793750"/>
                <a:gd name="connsiteY17" fmla="*/ 290158 h 800794"/>
                <a:gd name="connsiteX18" fmla="*/ 156769 w 793750"/>
                <a:gd name="connsiteY18" fmla="*/ 308161 h 800794"/>
                <a:gd name="connsiteX19" fmla="*/ 10226 w 793750"/>
                <a:gd name="connsiteY19" fmla="*/ 255488 h 800794"/>
                <a:gd name="connsiteX20" fmla="*/ 62909 w 793750"/>
                <a:gd name="connsiteY20" fmla="*/ 108945 h 800794"/>
                <a:gd name="connsiteX21" fmla="*/ 168198 w 793750"/>
                <a:gd name="connsiteY21" fmla="*/ 115184 h 800794"/>
                <a:gd name="connsiteX22" fmla="*/ 209632 w 793750"/>
                <a:gd name="connsiteY22" fmla="*/ 141188 h 800794"/>
                <a:gd name="connsiteX23" fmla="*/ 216966 w 793750"/>
                <a:gd name="connsiteY23" fmla="*/ 92800 h 800794"/>
                <a:gd name="connsiteX24" fmla="*/ 247923 w 793750"/>
                <a:gd name="connsiteY24" fmla="*/ 31555 h 800794"/>
                <a:gd name="connsiteX25" fmla="*/ 403371 w 793750"/>
                <a:gd name="connsiteY25" fmla="*/ 32212 h 800794"/>
                <a:gd name="connsiteX26" fmla="*/ 434994 w 793750"/>
                <a:gd name="connsiteY26" fmla="*/ 102325 h 800794"/>
                <a:gd name="connsiteX27" fmla="*/ 438232 w 793750"/>
                <a:gd name="connsiteY27" fmla="*/ 149950 h 800794"/>
                <a:gd name="connsiteX28" fmla="*/ 481285 w 793750"/>
                <a:gd name="connsiteY28" fmla="*/ 128614 h 800794"/>
                <a:gd name="connsiteX29" fmla="*/ 667613 w 793750"/>
                <a:gd name="connsiteY29" fmla="*/ 191546 h 800794"/>
                <a:gd name="connsiteX30" fmla="*/ 666165 w 793750"/>
                <a:gd name="connsiteY30" fmla="*/ 317781 h 800794"/>
                <a:gd name="connsiteX31" fmla="*/ 643877 w 793750"/>
                <a:gd name="connsiteY31" fmla="*/ 361405 h 80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3750" h="800794">
                  <a:moveTo>
                    <a:pt x="692169" y="365025"/>
                  </a:moveTo>
                  <a:cubicBezTo>
                    <a:pt x="752738" y="369854"/>
                    <a:pt x="797925" y="422861"/>
                    <a:pt x="793096" y="483430"/>
                  </a:cubicBezTo>
                  <a:cubicBezTo>
                    <a:pt x="791019" y="509500"/>
                    <a:pt x="779713" y="533980"/>
                    <a:pt x="761225" y="552477"/>
                  </a:cubicBezTo>
                  <a:cubicBezTo>
                    <a:pt x="744652" y="569146"/>
                    <a:pt x="723135" y="580004"/>
                    <a:pt x="699884" y="583433"/>
                  </a:cubicBezTo>
                  <a:lnTo>
                    <a:pt x="651592" y="590767"/>
                  </a:lnTo>
                  <a:lnTo>
                    <a:pt x="677500" y="632201"/>
                  </a:lnTo>
                  <a:cubicBezTo>
                    <a:pt x="709666" y="683741"/>
                    <a:pt x="693969" y="751607"/>
                    <a:pt x="642420" y="783782"/>
                  </a:cubicBezTo>
                  <a:cubicBezTo>
                    <a:pt x="590880" y="815948"/>
                    <a:pt x="523014" y="800241"/>
                    <a:pt x="490849" y="748702"/>
                  </a:cubicBezTo>
                  <a:cubicBezTo>
                    <a:pt x="471065" y="717002"/>
                    <a:pt x="468722" y="677435"/>
                    <a:pt x="484619" y="643631"/>
                  </a:cubicBezTo>
                  <a:lnTo>
                    <a:pt x="502621" y="605531"/>
                  </a:lnTo>
                  <a:lnTo>
                    <a:pt x="460806" y="598483"/>
                  </a:lnTo>
                  <a:cubicBezTo>
                    <a:pt x="438232" y="594778"/>
                    <a:pt x="417392" y="584043"/>
                    <a:pt x="401275" y="567812"/>
                  </a:cubicBezTo>
                  <a:cubicBezTo>
                    <a:pt x="373300" y="539913"/>
                    <a:pt x="362394" y="499175"/>
                    <a:pt x="372700" y="461037"/>
                  </a:cubicBezTo>
                  <a:lnTo>
                    <a:pt x="387369" y="409030"/>
                  </a:lnTo>
                  <a:lnTo>
                    <a:pt x="335267" y="420937"/>
                  </a:lnTo>
                  <a:cubicBezTo>
                    <a:pt x="276145" y="434700"/>
                    <a:pt x="217052" y="397924"/>
                    <a:pt x="203298" y="338793"/>
                  </a:cubicBezTo>
                  <a:cubicBezTo>
                    <a:pt x="202765" y="336507"/>
                    <a:pt x="202298" y="334202"/>
                    <a:pt x="201917" y="331878"/>
                  </a:cubicBezTo>
                  <a:lnTo>
                    <a:pt x="194869" y="290158"/>
                  </a:lnTo>
                  <a:lnTo>
                    <a:pt x="156769" y="308161"/>
                  </a:lnTo>
                  <a:cubicBezTo>
                    <a:pt x="101762" y="334078"/>
                    <a:pt x="36154" y="310494"/>
                    <a:pt x="10226" y="255488"/>
                  </a:cubicBezTo>
                  <a:cubicBezTo>
                    <a:pt x="-15691" y="200471"/>
                    <a:pt x="7893" y="134863"/>
                    <a:pt x="62909" y="108945"/>
                  </a:cubicBezTo>
                  <a:cubicBezTo>
                    <a:pt x="96780" y="92991"/>
                    <a:pt x="136442" y="95334"/>
                    <a:pt x="168198" y="115184"/>
                  </a:cubicBezTo>
                  <a:lnTo>
                    <a:pt x="209632" y="141188"/>
                  </a:lnTo>
                  <a:lnTo>
                    <a:pt x="216966" y="92800"/>
                  </a:lnTo>
                  <a:cubicBezTo>
                    <a:pt x="220424" y="69588"/>
                    <a:pt x="231273" y="48100"/>
                    <a:pt x="247923" y="31555"/>
                  </a:cubicBezTo>
                  <a:cubicBezTo>
                    <a:pt x="291033" y="-11194"/>
                    <a:pt x="360622" y="-10898"/>
                    <a:pt x="403371" y="32212"/>
                  </a:cubicBezTo>
                  <a:cubicBezTo>
                    <a:pt x="422011" y="51014"/>
                    <a:pt x="433241" y="75913"/>
                    <a:pt x="434994" y="102325"/>
                  </a:cubicBezTo>
                  <a:lnTo>
                    <a:pt x="438232" y="149950"/>
                  </a:lnTo>
                  <a:lnTo>
                    <a:pt x="481285" y="128614"/>
                  </a:lnTo>
                  <a:cubicBezTo>
                    <a:pt x="550113" y="94544"/>
                    <a:pt x="633533" y="122719"/>
                    <a:pt x="667613" y="191546"/>
                  </a:cubicBezTo>
                  <a:cubicBezTo>
                    <a:pt x="687359" y="231427"/>
                    <a:pt x="686816" y="278357"/>
                    <a:pt x="666165" y="317781"/>
                  </a:cubicBezTo>
                  <a:lnTo>
                    <a:pt x="643877" y="361405"/>
                  </a:lnTo>
                  <a:close/>
                </a:path>
              </a:pathLst>
            </a:custGeom>
            <a:solidFill>
              <a:srgbClr val="F9A983"/>
            </a:solidFill>
            <a:ln w="9525" cap="flat">
              <a:noFill/>
              <a:prstDash val="solid"/>
              <a:miter/>
            </a:ln>
          </p:spPr>
          <p:txBody>
            <a:bodyPr rtlCol="0" anchor="ctr"/>
            <a:lstStyle/>
            <a:p>
              <a:endParaRPr lang="en-IN"/>
            </a:p>
          </p:txBody>
        </p:sp>
        <p:sp>
          <p:nvSpPr>
            <p:cNvPr id="11" name="Freeform: Shape 10">
              <a:extLst>
                <a:ext uri="{FF2B5EF4-FFF2-40B4-BE49-F238E27FC236}">
                  <a16:creationId xmlns:a16="http://schemas.microsoft.com/office/drawing/2014/main" xmlns="" id="{C8A50E2B-B760-D1D8-C2D4-94C99921558A}"/>
                </a:ext>
              </a:extLst>
            </p:cNvPr>
            <p:cNvSpPr/>
            <p:nvPr/>
          </p:nvSpPr>
          <p:spPr>
            <a:xfrm>
              <a:off x="6431089" y="2455133"/>
              <a:ext cx="557361" cy="558291"/>
            </a:xfrm>
            <a:custGeom>
              <a:avLst/>
              <a:gdLst>
                <a:gd name="connsiteX0" fmla="*/ 450994 w 557361"/>
                <a:gd name="connsiteY0" fmla="*/ 105825 h 558291"/>
                <a:gd name="connsiteX1" fmla="*/ 499285 w 557361"/>
                <a:gd name="connsiteY1" fmla="*/ 557976 h 558291"/>
                <a:gd name="connsiteX2" fmla="*/ 482902 w 557361"/>
                <a:gd name="connsiteY2" fmla="*/ 439581 h 558291"/>
                <a:gd name="connsiteX3" fmla="*/ 321739 w 557361"/>
                <a:gd name="connsiteY3" fmla="*/ 417292 h 558291"/>
                <a:gd name="connsiteX4" fmla="*/ 299451 w 557361"/>
                <a:gd name="connsiteY4" fmla="*/ 256129 h 558291"/>
                <a:gd name="connsiteX5" fmla="*/ 138288 w 557361"/>
                <a:gd name="connsiteY5" fmla="*/ 234126 h 558291"/>
                <a:gd name="connsiteX6" fmla="*/ 115999 w 557361"/>
                <a:gd name="connsiteY6" fmla="*/ 72963 h 558291"/>
                <a:gd name="connsiteX7" fmla="*/ -301 w 557361"/>
                <a:gd name="connsiteY7" fmla="*/ 56866 h 558291"/>
                <a:gd name="connsiteX8" fmla="*/ 450994 w 557361"/>
                <a:gd name="connsiteY8" fmla="*/ 105825 h 55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61" h="558291">
                  <a:moveTo>
                    <a:pt x="450994" y="105825"/>
                  </a:moveTo>
                  <a:cubicBezTo>
                    <a:pt x="571571" y="226354"/>
                    <a:pt x="591688" y="414692"/>
                    <a:pt x="499285" y="557976"/>
                  </a:cubicBezTo>
                  <a:lnTo>
                    <a:pt x="482902" y="439581"/>
                  </a:lnTo>
                  <a:lnTo>
                    <a:pt x="321739" y="417292"/>
                  </a:lnTo>
                  <a:lnTo>
                    <a:pt x="299451" y="256129"/>
                  </a:lnTo>
                  <a:lnTo>
                    <a:pt x="138288" y="234126"/>
                  </a:lnTo>
                  <a:lnTo>
                    <a:pt x="115999" y="72963"/>
                  </a:lnTo>
                  <a:lnTo>
                    <a:pt x="-301" y="56866"/>
                  </a:lnTo>
                  <a:cubicBezTo>
                    <a:pt x="142946" y="-34898"/>
                    <a:pt x="330760" y="-14524"/>
                    <a:pt x="450994" y="105825"/>
                  </a:cubicBezTo>
                  <a:close/>
                </a:path>
              </a:pathLst>
            </a:custGeom>
            <a:solidFill>
              <a:srgbClr val="F9A983"/>
            </a:solidFill>
            <a:ln w="9525" cap="flat">
              <a:noFill/>
              <a:prstDash val="solid"/>
              <a:miter/>
            </a:ln>
          </p:spPr>
          <p:txBody>
            <a:bodyPr rtlCol="0" anchor="ctr"/>
            <a:lstStyle/>
            <a:p>
              <a:endParaRPr lang="en-IN"/>
            </a:p>
          </p:txBody>
        </p:sp>
        <p:sp>
          <p:nvSpPr>
            <p:cNvPr id="12" name="Freeform: Shape 11">
              <a:extLst>
                <a:ext uri="{FF2B5EF4-FFF2-40B4-BE49-F238E27FC236}">
                  <a16:creationId xmlns:a16="http://schemas.microsoft.com/office/drawing/2014/main" xmlns="" id="{A01C847E-9F73-9417-A7E3-678E3F4D741A}"/>
                </a:ext>
              </a:extLst>
            </p:cNvPr>
            <p:cNvSpPr/>
            <p:nvPr/>
          </p:nvSpPr>
          <p:spPr>
            <a:xfrm>
              <a:off x="5685376" y="2566320"/>
              <a:ext cx="1193291" cy="1279016"/>
            </a:xfrm>
            <a:custGeom>
              <a:avLst/>
              <a:gdLst>
                <a:gd name="connsiteX0" fmla="*/ 109141 w 1193291"/>
                <a:gd name="connsiteY0" fmla="*/ 392973 h 1279016"/>
                <a:gd name="connsiteX1" fmla="*/ 667973 w 1193291"/>
                <a:gd name="connsiteY1" fmla="*/ -315 h 1279016"/>
                <a:gd name="connsiteX2" fmla="*/ 804847 w 1193291"/>
                <a:gd name="connsiteY2" fmla="*/ 18735 h 1279016"/>
                <a:gd name="connsiteX3" fmla="*/ 826850 w 1193291"/>
                <a:gd name="connsiteY3" fmla="*/ 180089 h 1279016"/>
                <a:gd name="connsiteX4" fmla="*/ 988775 w 1193291"/>
                <a:gd name="connsiteY4" fmla="*/ 201996 h 1279016"/>
                <a:gd name="connsiteX5" fmla="*/ 1010968 w 1193291"/>
                <a:gd name="connsiteY5" fmla="*/ 363255 h 1279016"/>
                <a:gd name="connsiteX6" fmla="*/ 1172227 w 1193291"/>
                <a:gd name="connsiteY6" fmla="*/ 385448 h 1279016"/>
                <a:gd name="connsiteX7" fmla="*/ 1191277 w 1193291"/>
                <a:gd name="connsiteY7" fmla="*/ 522608 h 1279016"/>
                <a:gd name="connsiteX8" fmla="*/ 1192991 w 1193291"/>
                <a:gd name="connsiteY8" fmla="*/ 522608 h 1279016"/>
                <a:gd name="connsiteX9" fmla="*/ 1140318 w 1193291"/>
                <a:gd name="connsiteY9" fmla="*/ 597665 h 1279016"/>
                <a:gd name="connsiteX10" fmla="*/ 1045925 w 1193291"/>
                <a:gd name="connsiteY10" fmla="*/ 599189 h 1279016"/>
                <a:gd name="connsiteX11" fmla="*/ 826669 w 1193291"/>
                <a:gd name="connsiteY11" fmla="*/ 486232 h 1279016"/>
                <a:gd name="connsiteX12" fmla="*/ 718741 w 1193291"/>
                <a:gd name="connsiteY12" fmla="*/ 585473 h 1279016"/>
                <a:gd name="connsiteX13" fmla="*/ 498476 w 1193291"/>
                <a:gd name="connsiteY13" fmla="*/ 695915 h 1279016"/>
                <a:gd name="connsiteX14" fmla="*/ 608918 w 1193291"/>
                <a:gd name="connsiteY14" fmla="*/ 916181 h 1279016"/>
                <a:gd name="connsiteX15" fmla="*/ 554721 w 1193291"/>
                <a:gd name="connsiteY15" fmla="*/ 1111634 h 1279016"/>
                <a:gd name="connsiteX16" fmla="*/ 387653 w 1193291"/>
                <a:gd name="connsiteY16" fmla="*/ 1278702 h 1279016"/>
                <a:gd name="connsiteX17" fmla="*/ 364983 w 1193291"/>
                <a:gd name="connsiteY17" fmla="*/ 702630 h 1279016"/>
                <a:gd name="connsiteX18" fmla="*/ 301547 w 1193291"/>
                <a:gd name="connsiteY18" fmla="*/ 632145 h 1279016"/>
                <a:gd name="connsiteX19" fmla="*/ 71137 w 1193291"/>
                <a:gd name="connsiteY19" fmla="*/ 509654 h 1279016"/>
                <a:gd name="connsiteX20" fmla="*/ -301 w 1193291"/>
                <a:gd name="connsiteY20" fmla="*/ 498319 h 1279016"/>
                <a:gd name="connsiteX21" fmla="*/ 109141 w 1193291"/>
                <a:gd name="connsiteY21" fmla="*/ 392973 h 127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93291" h="1279016">
                  <a:moveTo>
                    <a:pt x="109141" y="392973"/>
                  </a:moveTo>
                  <a:lnTo>
                    <a:pt x="667973" y="-315"/>
                  </a:lnTo>
                  <a:lnTo>
                    <a:pt x="804847" y="18735"/>
                  </a:lnTo>
                  <a:lnTo>
                    <a:pt x="826850" y="180089"/>
                  </a:lnTo>
                  <a:lnTo>
                    <a:pt x="988775" y="201996"/>
                  </a:lnTo>
                  <a:lnTo>
                    <a:pt x="1010968" y="363255"/>
                  </a:lnTo>
                  <a:lnTo>
                    <a:pt x="1172227" y="385448"/>
                  </a:lnTo>
                  <a:lnTo>
                    <a:pt x="1191277" y="522608"/>
                  </a:lnTo>
                  <a:lnTo>
                    <a:pt x="1192991" y="522608"/>
                  </a:lnTo>
                  <a:lnTo>
                    <a:pt x="1140318" y="597665"/>
                  </a:lnTo>
                  <a:cubicBezTo>
                    <a:pt x="1109171" y="590759"/>
                    <a:pt x="1076834" y="591283"/>
                    <a:pt x="1045925" y="599189"/>
                  </a:cubicBezTo>
                  <a:cubicBezTo>
                    <a:pt x="1016569" y="507454"/>
                    <a:pt x="918405" y="456876"/>
                    <a:pt x="826669" y="486232"/>
                  </a:cubicBezTo>
                  <a:cubicBezTo>
                    <a:pt x="777863" y="501843"/>
                    <a:pt x="738392" y="538143"/>
                    <a:pt x="718741" y="585473"/>
                  </a:cubicBezTo>
                  <a:cubicBezTo>
                    <a:pt x="627416" y="555145"/>
                    <a:pt x="528804" y="604589"/>
                    <a:pt x="498476" y="695915"/>
                  </a:cubicBezTo>
                  <a:cubicBezTo>
                    <a:pt x="468148" y="787241"/>
                    <a:pt x="517593" y="885853"/>
                    <a:pt x="608918" y="916181"/>
                  </a:cubicBezTo>
                  <a:lnTo>
                    <a:pt x="554721" y="1111634"/>
                  </a:lnTo>
                  <a:lnTo>
                    <a:pt x="387653" y="1278702"/>
                  </a:lnTo>
                  <a:cubicBezTo>
                    <a:pt x="499371" y="1100309"/>
                    <a:pt x="490370" y="871690"/>
                    <a:pt x="364983" y="702630"/>
                  </a:cubicBezTo>
                  <a:cubicBezTo>
                    <a:pt x="358220" y="693105"/>
                    <a:pt x="327550" y="650433"/>
                    <a:pt x="301547" y="632145"/>
                  </a:cubicBezTo>
                  <a:cubicBezTo>
                    <a:pt x="236653" y="572043"/>
                    <a:pt x="157252" y="529837"/>
                    <a:pt x="71137" y="509654"/>
                  </a:cubicBezTo>
                  <a:cubicBezTo>
                    <a:pt x="47620" y="504215"/>
                    <a:pt x="23750" y="500434"/>
                    <a:pt x="-301" y="498319"/>
                  </a:cubicBezTo>
                  <a:cubicBezTo>
                    <a:pt x="30522" y="457762"/>
                    <a:pt x="67441" y="422224"/>
                    <a:pt x="109141" y="392973"/>
                  </a:cubicBezTo>
                  <a:close/>
                </a:path>
              </a:pathLst>
            </a:custGeom>
            <a:solidFill>
              <a:srgbClr val="F9A983"/>
            </a:solidFill>
            <a:ln w="9525" cap="flat">
              <a:noFill/>
              <a:prstDash val="solid"/>
              <a:miter/>
            </a:ln>
          </p:spPr>
          <p:txBody>
            <a:bodyPr rtlCol="0" anchor="ctr"/>
            <a:lstStyle/>
            <a:p>
              <a:endParaRPr lang="en-IN"/>
            </a:p>
          </p:txBody>
        </p:sp>
        <p:sp>
          <p:nvSpPr>
            <p:cNvPr id="13" name="Freeform: Shape 12">
              <a:extLst>
                <a:ext uri="{FF2B5EF4-FFF2-40B4-BE49-F238E27FC236}">
                  <a16:creationId xmlns:a16="http://schemas.microsoft.com/office/drawing/2014/main" xmlns="" id="{2EB0E563-0102-39B9-751C-514811191FB4}"/>
                </a:ext>
              </a:extLst>
            </p:cNvPr>
            <p:cNvSpPr/>
            <p:nvPr/>
          </p:nvSpPr>
          <p:spPr>
            <a:xfrm>
              <a:off x="5152357" y="3086481"/>
              <a:ext cx="433673" cy="433673"/>
            </a:xfrm>
            <a:custGeom>
              <a:avLst/>
              <a:gdLst>
                <a:gd name="connsiteX0" fmla="*/ 73994 w 433673"/>
                <a:gd name="connsiteY0" fmla="*/ 206663 h 433673"/>
                <a:gd name="connsiteX1" fmla="*/ 97330 w 433673"/>
                <a:gd name="connsiteY1" fmla="*/ 188280 h 433673"/>
                <a:gd name="connsiteX2" fmla="*/ 80852 w 433673"/>
                <a:gd name="connsiteY2" fmla="*/ 163611 h 433673"/>
                <a:gd name="connsiteX3" fmla="*/ 42181 w 433673"/>
                <a:gd name="connsiteY3" fmla="*/ 42167 h 433673"/>
                <a:gd name="connsiteX4" fmla="*/ 163624 w 433673"/>
                <a:gd name="connsiteY4" fmla="*/ 80838 h 433673"/>
                <a:gd name="connsiteX5" fmla="*/ 188294 w 433673"/>
                <a:gd name="connsiteY5" fmla="*/ 97317 h 433673"/>
                <a:gd name="connsiteX6" fmla="*/ 206677 w 433673"/>
                <a:gd name="connsiteY6" fmla="*/ 73980 h 433673"/>
                <a:gd name="connsiteX7" fmla="*/ 310214 w 433673"/>
                <a:gd name="connsiteY7" fmla="*/ -315 h 433673"/>
                <a:gd name="connsiteX8" fmla="*/ 310976 w 433673"/>
                <a:gd name="connsiteY8" fmla="*/ 127130 h 433673"/>
                <a:gd name="connsiteX9" fmla="*/ 302880 w 433673"/>
                <a:gd name="connsiteY9" fmla="*/ 155705 h 433673"/>
                <a:gd name="connsiteX10" fmla="*/ 330788 w 433673"/>
                <a:gd name="connsiteY10" fmla="*/ 165992 h 433673"/>
                <a:gd name="connsiteX11" fmla="*/ 433372 w 433673"/>
                <a:gd name="connsiteY11" fmla="*/ 241525 h 433673"/>
                <a:gd name="connsiteX12" fmla="*/ 312405 w 433673"/>
                <a:gd name="connsiteY12" fmla="*/ 281625 h 433673"/>
                <a:gd name="connsiteX13" fmla="*/ 282782 w 433673"/>
                <a:gd name="connsiteY13" fmla="*/ 282768 h 433673"/>
                <a:gd name="connsiteX14" fmla="*/ 281639 w 433673"/>
                <a:gd name="connsiteY14" fmla="*/ 312486 h 433673"/>
                <a:gd name="connsiteX15" fmla="*/ 241539 w 433673"/>
                <a:gd name="connsiteY15" fmla="*/ 433359 h 433673"/>
                <a:gd name="connsiteX16" fmla="*/ 166006 w 433673"/>
                <a:gd name="connsiteY16" fmla="*/ 330774 h 433673"/>
                <a:gd name="connsiteX17" fmla="*/ 155718 w 433673"/>
                <a:gd name="connsiteY17" fmla="*/ 302961 h 433673"/>
                <a:gd name="connsiteX18" fmla="*/ 127143 w 433673"/>
                <a:gd name="connsiteY18" fmla="*/ 310962 h 433673"/>
                <a:gd name="connsiteX19" fmla="*/ -301 w 433673"/>
                <a:gd name="connsiteY19" fmla="*/ 310200 h 433673"/>
                <a:gd name="connsiteX20" fmla="*/ 73994 w 433673"/>
                <a:gd name="connsiteY20" fmla="*/ 206663 h 4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3673" h="433673">
                  <a:moveTo>
                    <a:pt x="73994" y="206663"/>
                  </a:moveTo>
                  <a:lnTo>
                    <a:pt x="97330" y="188280"/>
                  </a:lnTo>
                  <a:lnTo>
                    <a:pt x="80852" y="163611"/>
                  </a:lnTo>
                  <a:cubicBezTo>
                    <a:pt x="55801" y="126177"/>
                    <a:pt x="45991" y="75409"/>
                    <a:pt x="42181" y="42167"/>
                  </a:cubicBezTo>
                  <a:cubicBezTo>
                    <a:pt x="77804" y="46358"/>
                    <a:pt x="127906" y="57026"/>
                    <a:pt x="163624" y="80838"/>
                  </a:cubicBezTo>
                  <a:lnTo>
                    <a:pt x="188294" y="97317"/>
                  </a:lnTo>
                  <a:lnTo>
                    <a:pt x="206677" y="73980"/>
                  </a:lnTo>
                  <a:cubicBezTo>
                    <a:pt x="234490" y="38643"/>
                    <a:pt x="279734" y="13687"/>
                    <a:pt x="310214" y="-315"/>
                  </a:cubicBezTo>
                  <a:cubicBezTo>
                    <a:pt x="317263" y="34832"/>
                    <a:pt x="322597" y="85887"/>
                    <a:pt x="310976" y="127130"/>
                  </a:cubicBezTo>
                  <a:lnTo>
                    <a:pt x="302880" y="155705"/>
                  </a:lnTo>
                  <a:lnTo>
                    <a:pt x="330788" y="165992"/>
                  </a:lnTo>
                  <a:cubicBezTo>
                    <a:pt x="372984" y="181518"/>
                    <a:pt x="410703" y="216855"/>
                    <a:pt x="433372" y="241525"/>
                  </a:cubicBezTo>
                  <a:cubicBezTo>
                    <a:pt x="404131" y="258003"/>
                    <a:pt x="357172" y="279625"/>
                    <a:pt x="312405" y="281625"/>
                  </a:cubicBezTo>
                  <a:lnTo>
                    <a:pt x="282782" y="282768"/>
                  </a:lnTo>
                  <a:lnTo>
                    <a:pt x="281639" y="312486"/>
                  </a:lnTo>
                  <a:cubicBezTo>
                    <a:pt x="279829" y="357444"/>
                    <a:pt x="258017" y="404212"/>
                    <a:pt x="241539" y="433359"/>
                  </a:cubicBezTo>
                  <a:cubicBezTo>
                    <a:pt x="216774" y="410689"/>
                    <a:pt x="181531" y="372970"/>
                    <a:pt x="166006" y="330774"/>
                  </a:cubicBezTo>
                  <a:lnTo>
                    <a:pt x="155718" y="302961"/>
                  </a:lnTo>
                  <a:lnTo>
                    <a:pt x="127143" y="310962"/>
                  </a:lnTo>
                  <a:cubicBezTo>
                    <a:pt x="83805" y="323250"/>
                    <a:pt x="32560" y="316868"/>
                    <a:pt x="-301" y="310200"/>
                  </a:cubicBezTo>
                  <a:cubicBezTo>
                    <a:pt x="13225" y="279720"/>
                    <a:pt x="38180" y="234477"/>
                    <a:pt x="73994" y="206663"/>
                  </a:cubicBezTo>
                  <a:close/>
                </a:path>
              </a:pathLst>
            </a:custGeom>
            <a:solidFill>
              <a:srgbClr val="F9A983"/>
            </a:solidFill>
            <a:ln w="9525" cap="flat">
              <a:noFill/>
              <a:prstDash val="solid"/>
              <a:miter/>
            </a:ln>
          </p:spPr>
          <p:txBody>
            <a:bodyPr rtlCol="0" anchor="ctr"/>
            <a:lstStyle/>
            <a:p>
              <a:endParaRPr lang="en-IN"/>
            </a:p>
          </p:txBody>
        </p:sp>
        <p:sp>
          <p:nvSpPr>
            <p:cNvPr id="14" name="Freeform: Shape 13">
              <a:extLst>
                <a:ext uri="{FF2B5EF4-FFF2-40B4-BE49-F238E27FC236}">
                  <a16:creationId xmlns:a16="http://schemas.microsoft.com/office/drawing/2014/main" xmlns="" id="{A0058E79-C197-0355-F470-B5812DF2C439}"/>
                </a:ext>
              </a:extLst>
            </p:cNvPr>
            <p:cNvSpPr/>
            <p:nvPr/>
          </p:nvSpPr>
          <p:spPr>
            <a:xfrm>
              <a:off x="5193044" y="3127709"/>
              <a:ext cx="892966" cy="829737"/>
            </a:xfrm>
            <a:custGeom>
              <a:avLst/>
              <a:gdLst>
                <a:gd name="connsiteX0" fmla="*/ 12257 w 892966"/>
                <a:gd name="connsiteY0" fmla="*/ 340314 h 829737"/>
                <a:gd name="connsiteX1" fmla="*/ 75979 w 892966"/>
                <a:gd name="connsiteY1" fmla="*/ 337456 h 829737"/>
                <a:gd name="connsiteX2" fmla="*/ 189136 w 892966"/>
                <a:gd name="connsiteY2" fmla="*/ 466330 h 829737"/>
                <a:gd name="connsiteX3" fmla="*/ 215044 w 892966"/>
                <a:gd name="connsiteY3" fmla="*/ 485380 h 829737"/>
                <a:gd name="connsiteX4" fmla="*/ 234094 w 892966"/>
                <a:gd name="connsiteY4" fmla="*/ 459472 h 829737"/>
                <a:gd name="connsiteX5" fmla="*/ 301912 w 892966"/>
                <a:gd name="connsiteY5" fmla="*/ 301833 h 829737"/>
                <a:gd name="connsiteX6" fmla="*/ 459456 w 892966"/>
                <a:gd name="connsiteY6" fmla="*/ 234110 h 829737"/>
                <a:gd name="connsiteX7" fmla="*/ 485459 w 892966"/>
                <a:gd name="connsiteY7" fmla="*/ 215060 h 829737"/>
                <a:gd name="connsiteX8" fmla="*/ 466409 w 892966"/>
                <a:gd name="connsiteY8" fmla="*/ 189057 h 829737"/>
                <a:gd name="connsiteX9" fmla="*/ 337536 w 892966"/>
                <a:gd name="connsiteY9" fmla="*/ 75900 h 829737"/>
                <a:gd name="connsiteX10" fmla="*/ 340393 w 892966"/>
                <a:gd name="connsiteY10" fmla="*/ 12178 h 829737"/>
                <a:gd name="connsiteX11" fmla="*/ 751397 w 892966"/>
                <a:gd name="connsiteY11" fmla="*/ 119715 h 829737"/>
                <a:gd name="connsiteX12" fmla="*/ 753492 w 892966"/>
                <a:gd name="connsiteY12" fmla="*/ 121620 h 829737"/>
                <a:gd name="connsiteX13" fmla="*/ 755874 w 892966"/>
                <a:gd name="connsiteY13" fmla="*/ 123239 h 829737"/>
                <a:gd name="connsiteX14" fmla="*/ 804451 w 892966"/>
                <a:gd name="connsiteY14" fmla="*/ 178770 h 829737"/>
                <a:gd name="connsiteX15" fmla="*/ 805023 w 892966"/>
                <a:gd name="connsiteY15" fmla="*/ 179627 h 829737"/>
                <a:gd name="connsiteX16" fmla="*/ 765113 w 892966"/>
                <a:gd name="connsiteY16" fmla="*/ 759605 h 829737"/>
                <a:gd name="connsiteX17" fmla="*/ 483459 w 892966"/>
                <a:gd name="connsiteY17" fmla="*/ 751985 h 829737"/>
                <a:gd name="connsiteX18" fmla="*/ 482506 w 892966"/>
                <a:gd name="connsiteY18" fmla="*/ 751985 h 829737"/>
                <a:gd name="connsiteX19" fmla="*/ 295816 w 892966"/>
                <a:gd name="connsiteY19" fmla="*/ 829423 h 829737"/>
                <a:gd name="connsiteX20" fmla="*/ 93696 w 892966"/>
                <a:gd name="connsiteY20" fmla="*/ 712741 h 829737"/>
                <a:gd name="connsiteX21" fmla="*/ 90648 w 892966"/>
                <a:gd name="connsiteY21" fmla="*/ 711027 h 829737"/>
                <a:gd name="connsiteX22" fmla="*/ 12257 w 892966"/>
                <a:gd name="connsiteY22" fmla="*/ 340314 h 829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2966" h="829737">
                  <a:moveTo>
                    <a:pt x="12257" y="340314"/>
                  </a:moveTo>
                  <a:cubicBezTo>
                    <a:pt x="33536" y="341524"/>
                    <a:pt x="54891" y="340571"/>
                    <a:pt x="75979" y="337456"/>
                  </a:cubicBezTo>
                  <a:cubicBezTo>
                    <a:pt x="114079" y="410894"/>
                    <a:pt x="185707" y="463853"/>
                    <a:pt x="189136" y="466330"/>
                  </a:cubicBezTo>
                  <a:lnTo>
                    <a:pt x="215044" y="485380"/>
                  </a:lnTo>
                  <a:lnTo>
                    <a:pt x="234094" y="459472"/>
                  </a:lnTo>
                  <a:cubicBezTo>
                    <a:pt x="236571" y="456043"/>
                    <a:pt x="288768" y="383272"/>
                    <a:pt x="301912" y="301833"/>
                  </a:cubicBezTo>
                  <a:cubicBezTo>
                    <a:pt x="383446" y="288688"/>
                    <a:pt x="456122" y="236587"/>
                    <a:pt x="459456" y="234110"/>
                  </a:cubicBezTo>
                  <a:lnTo>
                    <a:pt x="485459" y="215060"/>
                  </a:lnTo>
                  <a:lnTo>
                    <a:pt x="466409" y="189057"/>
                  </a:lnTo>
                  <a:cubicBezTo>
                    <a:pt x="463932" y="185628"/>
                    <a:pt x="410973" y="113619"/>
                    <a:pt x="337536" y="75900"/>
                  </a:cubicBezTo>
                  <a:cubicBezTo>
                    <a:pt x="340603" y="54802"/>
                    <a:pt x="341555" y="33457"/>
                    <a:pt x="340393" y="12178"/>
                  </a:cubicBezTo>
                  <a:cubicBezTo>
                    <a:pt x="486754" y="-23055"/>
                    <a:pt x="641040" y="17312"/>
                    <a:pt x="751397" y="119715"/>
                  </a:cubicBezTo>
                  <a:lnTo>
                    <a:pt x="753492" y="121620"/>
                  </a:lnTo>
                  <a:lnTo>
                    <a:pt x="755874" y="123239"/>
                  </a:lnTo>
                  <a:cubicBezTo>
                    <a:pt x="767970" y="130955"/>
                    <a:pt x="791973" y="161339"/>
                    <a:pt x="804451" y="178770"/>
                  </a:cubicBezTo>
                  <a:lnTo>
                    <a:pt x="805023" y="179627"/>
                  </a:lnTo>
                  <a:cubicBezTo>
                    <a:pt x="935563" y="356640"/>
                    <a:pt x="918665" y="602147"/>
                    <a:pt x="765113" y="759605"/>
                  </a:cubicBezTo>
                  <a:lnTo>
                    <a:pt x="483459" y="751985"/>
                  </a:lnTo>
                  <a:lnTo>
                    <a:pt x="482506" y="751985"/>
                  </a:lnTo>
                  <a:cubicBezTo>
                    <a:pt x="412459" y="751975"/>
                    <a:pt x="345289" y="779836"/>
                    <a:pt x="295816" y="829423"/>
                  </a:cubicBezTo>
                  <a:lnTo>
                    <a:pt x="93696" y="712741"/>
                  </a:lnTo>
                  <a:lnTo>
                    <a:pt x="90648" y="711027"/>
                  </a:lnTo>
                  <a:cubicBezTo>
                    <a:pt x="9475" y="605814"/>
                    <a:pt x="-19376" y="469378"/>
                    <a:pt x="12257" y="340314"/>
                  </a:cubicBezTo>
                  <a:close/>
                </a:path>
              </a:pathLst>
            </a:custGeom>
            <a:solidFill>
              <a:srgbClr val="F9A983"/>
            </a:solidFill>
            <a:ln w="9525" cap="flat">
              <a:noFill/>
              <a:prstDash val="solid"/>
              <a:miter/>
            </a:ln>
          </p:spPr>
          <p:txBody>
            <a:bodyPr rtlCol="0" anchor="ctr"/>
            <a:lstStyle/>
            <a:p>
              <a:endParaRPr lang="en-IN"/>
            </a:p>
          </p:txBody>
        </p:sp>
        <p:sp>
          <p:nvSpPr>
            <p:cNvPr id="15" name="Freeform: Shape 14">
              <a:extLst>
                <a:ext uri="{FF2B5EF4-FFF2-40B4-BE49-F238E27FC236}">
                  <a16:creationId xmlns:a16="http://schemas.microsoft.com/office/drawing/2014/main" xmlns="" id="{4F8FDC2D-EED3-F5D9-DB0F-DC5359D8F169}"/>
                </a:ext>
              </a:extLst>
            </p:cNvPr>
            <p:cNvSpPr/>
            <p:nvPr/>
          </p:nvSpPr>
          <p:spPr>
            <a:xfrm>
              <a:off x="5161013" y="3887843"/>
              <a:ext cx="288619" cy="127801"/>
            </a:xfrm>
            <a:custGeom>
              <a:avLst/>
              <a:gdLst>
                <a:gd name="connsiteX0" fmla="*/ 8188 w 288619"/>
                <a:gd name="connsiteY0" fmla="*/ 31094 h 127801"/>
                <a:gd name="connsiteX1" fmla="*/ 93913 w 288619"/>
                <a:gd name="connsiteY1" fmla="*/ 8043 h 127801"/>
                <a:gd name="connsiteX2" fmla="*/ 288318 w 288619"/>
                <a:gd name="connsiteY2" fmla="*/ 120248 h 127801"/>
                <a:gd name="connsiteX3" fmla="*/ 284127 w 288619"/>
                <a:gd name="connsiteY3" fmla="*/ 127487 h 127801"/>
                <a:gd name="connsiteX4" fmla="*/ 49241 w 288619"/>
                <a:gd name="connsiteY4" fmla="*/ 127487 h 127801"/>
                <a:gd name="connsiteX5" fmla="*/ 30858 w 288619"/>
                <a:gd name="connsiteY5" fmla="*/ 116819 h 127801"/>
                <a:gd name="connsiteX6" fmla="*/ 8188 w 288619"/>
                <a:gd name="connsiteY6" fmla="*/ 31094 h 12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619" h="127801">
                  <a:moveTo>
                    <a:pt x="8188" y="31094"/>
                  </a:moveTo>
                  <a:cubicBezTo>
                    <a:pt x="25533" y="1099"/>
                    <a:pt x="63871" y="-9207"/>
                    <a:pt x="93913" y="8043"/>
                  </a:cubicBezTo>
                  <a:lnTo>
                    <a:pt x="288318" y="120248"/>
                  </a:lnTo>
                  <a:cubicBezTo>
                    <a:pt x="286890" y="122629"/>
                    <a:pt x="285461" y="125010"/>
                    <a:pt x="284127" y="127487"/>
                  </a:cubicBezTo>
                  <a:lnTo>
                    <a:pt x="49241" y="127487"/>
                  </a:lnTo>
                  <a:lnTo>
                    <a:pt x="30858" y="116819"/>
                  </a:lnTo>
                  <a:cubicBezTo>
                    <a:pt x="959" y="99379"/>
                    <a:pt x="-9185" y="61031"/>
                    <a:pt x="8188" y="31094"/>
                  </a:cubicBezTo>
                  <a:close/>
                </a:path>
              </a:pathLst>
            </a:custGeom>
            <a:solidFill>
              <a:srgbClr val="F9A983"/>
            </a:solidFill>
            <a:ln w="9525" cap="flat">
              <a:noFill/>
              <a:prstDash val="solid"/>
              <a:miter/>
            </a:ln>
          </p:spPr>
          <p:txBody>
            <a:bodyPr rtlCol="0" anchor="ctr"/>
            <a:lstStyle/>
            <a:p>
              <a:endParaRPr lang="en-IN"/>
            </a:p>
          </p:txBody>
        </p:sp>
        <p:sp>
          <p:nvSpPr>
            <p:cNvPr id="16" name="Freeform: Shape 15">
              <a:extLst>
                <a:ext uri="{FF2B5EF4-FFF2-40B4-BE49-F238E27FC236}">
                  <a16:creationId xmlns:a16="http://schemas.microsoft.com/office/drawing/2014/main" xmlns="" id="{90710CA6-8012-458E-0BBF-F33403FC11E2}"/>
                </a:ext>
              </a:extLst>
            </p:cNvPr>
            <p:cNvSpPr/>
            <p:nvPr/>
          </p:nvSpPr>
          <p:spPr>
            <a:xfrm>
              <a:off x="5069585" y="4079843"/>
              <a:ext cx="350138" cy="128682"/>
            </a:xfrm>
            <a:custGeom>
              <a:avLst/>
              <a:gdLst>
                <a:gd name="connsiteX0" fmla="*/ -301 w 350138"/>
                <a:gd name="connsiteY0" fmla="*/ 64074 h 128682"/>
                <a:gd name="connsiteX1" fmla="*/ 64088 w 350138"/>
                <a:gd name="connsiteY1" fmla="*/ -315 h 128682"/>
                <a:gd name="connsiteX2" fmla="*/ 349838 w 350138"/>
                <a:gd name="connsiteY2" fmla="*/ -315 h 128682"/>
                <a:gd name="connsiteX3" fmla="*/ 349838 w 350138"/>
                <a:gd name="connsiteY3" fmla="*/ 128368 h 128682"/>
                <a:gd name="connsiteX4" fmla="*/ 64088 w 350138"/>
                <a:gd name="connsiteY4" fmla="*/ 128368 h 128682"/>
                <a:gd name="connsiteX5" fmla="*/ -301 w 350138"/>
                <a:gd name="connsiteY5" fmla="*/ 64074 h 12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138" h="128682">
                  <a:moveTo>
                    <a:pt x="-301" y="64074"/>
                  </a:moveTo>
                  <a:cubicBezTo>
                    <a:pt x="-301" y="28518"/>
                    <a:pt x="28531" y="-315"/>
                    <a:pt x="64088" y="-315"/>
                  </a:cubicBezTo>
                  <a:lnTo>
                    <a:pt x="349838" y="-315"/>
                  </a:lnTo>
                  <a:cubicBezTo>
                    <a:pt x="339170" y="41919"/>
                    <a:pt x="339170" y="86134"/>
                    <a:pt x="349838" y="128368"/>
                  </a:cubicBezTo>
                  <a:lnTo>
                    <a:pt x="64088" y="128368"/>
                  </a:lnTo>
                  <a:cubicBezTo>
                    <a:pt x="28560" y="128368"/>
                    <a:pt x="-244" y="99603"/>
                    <a:pt x="-301" y="64074"/>
                  </a:cubicBezTo>
                  <a:close/>
                </a:path>
              </a:pathLst>
            </a:custGeom>
            <a:solidFill>
              <a:srgbClr val="F9A983"/>
            </a:solidFill>
            <a:ln w="9525" cap="flat">
              <a:noFill/>
              <a:prstDash val="solid"/>
              <a:miter/>
            </a:ln>
          </p:spPr>
          <p:txBody>
            <a:bodyPr rtlCol="0" anchor="ctr"/>
            <a:lstStyle/>
            <a:p>
              <a:endParaRPr lang="en-IN"/>
            </a:p>
          </p:txBody>
        </p:sp>
        <p:sp>
          <p:nvSpPr>
            <p:cNvPr id="17" name="Freeform: Shape 16">
              <a:extLst>
                <a:ext uri="{FF2B5EF4-FFF2-40B4-BE49-F238E27FC236}">
                  <a16:creationId xmlns:a16="http://schemas.microsoft.com/office/drawing/2014/main" xmlns="" id="{277C86F7-3FD1-B2EC-6B72-151BBD3B825A}"/>
                </a:ext>
              </a:extLst>
            </p:cNvPr>
            <p:cNvSpPr/>
            <p:nvPr/>
          </p:nvSpPr>
          <p:spPr>
            <a:xfrm>
              <a:off x="5158655" y="4273200"/>
              <a:ext cx="290120" cy="126718"/>
            </a:xfrm>
            <a:custGeom>
              <a:avLst/>
              <a:gdLst>
                <a:gd name="connsiteX0" fmla="*/ 93890 w 290120"/>
                <a:gd name="connsiteY0" fmla="*/ 117986 h 126718"/>
                <a:gd name="connsiteX1" fmla="*/ 8117 w 290120"/>
                <a:gd name="connsiteY1" fmla="*/ 94983 h 126718"/>
                <a:gd name="connsiteX2" fmla="*/ 31120 w 290120"/>
                <a:gd name="connsiteY2" fmla="*/ 9210 h 126718"/>
                <a:gd name="connsiteX3" fmla="*/ 48361 w 290120"/>
                <a:gd name="connsiteY3" fmla="*/ -315 h 126718"/>
                <a:gd name="connsiteX4" fmla="*/ 286486 w 290120"/>
                <a:gd name="connsiteY4" fmla="*/ -315 h 126718"/>
                <a:gd name="connsiteX5" fmla="*/ 289819 w 290120"/>
                <a:gd name="connsiteY5" fmla="*/ 5495 h 12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0120" h="126718">
                  <a:moveTo>
                    <a:pt x="93890" y="117986"/>
                  </a:moveTo>
                  <a:cubicBezTo>
                    <a:pt x="63848" y="135321"/>
                    <a:pt x="25453" y="125025"/>
                    <a:pt x="8117" y="94983"/>
                  </a:cubicBezTo>
                  <a:cubicBezTo>
                    <a:pt x="-9218" y="64941"/>
                    <a:pt x="1079" y="26546"/>
                    <a:pt x="31120" y="9210"/>
                  </a:cubicBezTo>
                  <a:lnTo>
                    <a:pt x="48361" y="-315"/>
                  </a:lnTo>
                  <a:lnTo>
                    <a:pt x="286486" y="-315"/>
                  </a:lnTo>
                  <a:lnTo>
                    <a:pt x="289819" y="5495"/>
                  </a:lnTo>
                  <a:close/>
                </a:path>
              </a:pathLst>
            </a:custGeom>
            <a:solidFill>
              <a:srgbClr val="F9A983"/>
            </a:solidFill>
            <a:ln w="9525" cap="flat">
              <a:noFill/>
              <a:prstDash val="solid"/>
              <a:miter/>
            </a:ln>
          </p:spPr>
          <p:txBody>
            <a:bodyPr rtlCol="0" anchor="ctr"/>
            <a:lstStyle/>
            <a:p>
              <a:endParaRPr lang="en-IN"/>
            </a:p>
          </p:txBody>
        </p:sp>
        <p:sp>
          <p:nvSpPr>
            <p:cNvPr id="18" name="Freeform: Shape 17">
              <a:extLst>
                <a:ext uri="{FF2B5EF4-FFF2-40B4-BE49-F238E27FC236}">
                  <a16:creationId xmlns:a16="http://schemas.microsoft.com/office/drawing/2014/main" xmlns="" id="{52537CBA-E937-862A-E7CA-24479856AE05}"/>
                </a:ext>
              </a:extLst>
            </p:cNvPr>
            <p:cNvSpPr/>
            <p:nvPr/>
          </p:nvSpPr>
          <p:spPr>
            <a:xfrm>
              <a:off x="5475556" y="3944111"/>
              <a:ext cx="1644019" cy="399383"/>
            </a:xfrm>
            <a:custGeom>
              <a:avLst/>
              <a:gdLst>
                <a:gd name="connsiteX0" fmla="*/ 1480916 w 1644019"/>
                <a:gd name="connsiteY0" fmla="*/ 367255 h 399383"/>
                <a:gd name="connsiteX1" fmla="*/ 229712 w 1644019"/>
                <a:gd name="connsiteY1" fmla="*/ 399069 h 399383"/>
                <a:gd name="connsiteX2" fmla="*/ 229712 w 1644019"/>
                <a:gd name="connsiteY2" fmla="*/ 179422 h 399383"/>
                <a:gd name="connsiteX3" fmla="*/ 165514 w 1644019"/>
                <a:gd name="connsiteY3" fmla="*/ 179422 h 399383"/>
                <a:gd name="connsiteX4" fmla="*/ 165514 w 1644019"/>
                <a:gd name="connsiteY4" fmla="*/ 396783 h 399383"/>
                <a:gd name="connsiteX5" fmla="*/ 2684 w 1644019"/>
                <a:gd name="connsiteY5" fmla="*/ 165468 h 399383"/>
                <a:gd name="connsiteX6" fmla="*/ 199613 w 1644019"/>
                <a:gd name="connsiteY6" fmla="*/ -315 h 399383"/>
                <a:gd name="connsiteX7" fmla="*/ 936086 w 1644019"/>
                <a:gd name="connsiteY7" fmla="*/ 19593 h 399383"/>
                <a:gd name="connsiteX8" fmla="*/ 936086 w 1644019"/>
                <a:gd name="connsiteY8" fmla="*/ 178851 h 399383"/>
                <a:gd name="connsiteX9" fmla="*/ 1000190 w 1644019"/>
                <a:gd name="connsiteY9" fmla="*/ 178851 h 399383"/>
                <a:gd name="connsiteX10" fmla="*/ 1000190 w 1644019"/>
                <a:gd name="connsiteY10" fmla="*/ 21498 h 399383"/>
                <a:gd name="connsiteX11" fmla="*/ 1320229 w 1644019"/>
                <a:gd name="connsiteY11" fmla="*/ 30165 h 399383"/>
                <a:gd name="connsiteX12" fmla="*/ 1320229 w 1644019"/>
                <a:gd name="connsiteY12" fmla="*/ 114748 h 399383"/>
                <a:gd name="connsiteX13" fmla="*/ 1384428 w 1644019"/>
                <a:gd name="connsiteY13" fmla="*/ 114748 h 399383"/>
                <a:gd name="connsiteX14" fmla="*/ 1384428 w 1644019"/>
                <a:gd name="connsiteY14" fmla="*/ 31880 h 399383"/>
                <a:gd name="connsiteX15" fmla="*/ 1481202 w 1644019"/>
                <a:gd name="connsiteY15" fmla="*/ 34452 h 399383"/>
                <a:gd name="connsiteX16" fmla="*/ 1643670 w 1644019"/>
                <a:gd name="connsiteY16" fmla="*/ 204882 h 399383"/>
                <a:gd name="connsiteX17" fmla="*/ 1481202 w 1644019"/>
                <a:gd name="connsiteY17" fmla="*/ 367350 h 399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019" h="399383">
                  <a:moveTo>
                    <a:pt x="1480916" y="367255"/>
                  </a:moveTo>
                  <a:lnTo>
                    <a:pt x="229712" y="399069"/>
                  </a:lnTo>
                  <a:lnTo>
                    <a:pt x="229712" y="179422"/>
                  </a:lnTo>
                  <a:lnTo>
                    <a:pt x="165514" y="179422"/>
                  </a:lnTo>
                  <a:lnTo>
                    <a:pt x="165514" y="396783"/>
                  </a:lnTo>
                  <a:cubicBezTo>
                    <a:pt x="56672" y="377875"/>
                    <a:pt x="-16223" y="274310"/>
                    <a:pt x="2684" y="165468"/>
                  </a:cubicBezTo>
                  <a:cubicBezTo>
                    <a:pt x="19324" y="69694"/>
                    <a:pt x="102411" y="-248"/>
                    <a:pt x="199613" y="-315"/>
                  </a:cubicBezTo>
                  <a:lnTo>
                    <a:pt x="936086" y="19593"/>
                  </a:lnTo>
                  <a:lnTo>
                    <a:pt x="936086" y="178851"/>
                  </a:lnTo>
                  <a:lnTo>
                    <a:pt x="1000190" y="178851"/>
                  </a:lnTo>
                  <a:lnTo>
                    <a:pt x="1000190" y="21498"/>
                  </a:lnTo>
                  <a:lnTo>
                    <a:pt x="1320229" y="30165"/>
                  </a:lnTo>
                  <a:lnTo>
                    <a:pt x="1320229" y="114748"/>
                  </a:lnTo>
                  <a:lnTo>
                    <a:pt x="1384428" y="114748"/>
                  </a:lnTo>
                  <a:lnTo>
                    <a:pt x="1384428" y="31880"/>
                  </a:lnTo>
                  <a:lnTo>
                    <a:pt x="1481202" y="34452"/>
                  </a:lnTo>
                  <a:cubicBezTo>
                    <a:pt x="1573128" y="36652"/>
                    <a:pt x="1645870" y="112957"/>
                    <a:pt x="1643670" y="204882"/>
                  </a:cubicBezTo>
                  <a:cubicBezTo>
                    <a:pt x="1641546" y="293713"/>
                    <a:pt x="1570032" y="365226"/>
                    <a:pt x="1481202" y="367350"/>
                  </a:cubicBezTo>
                  <a:close/>
                </a:path>
              </a:pathLst>
            </a:custGeom>
            <a:solidFill>
              <a:srgbClr val="F9A983"/>
            </a:solidFill>
            <a:ln w="9525" cap="flat">
              <a:noFill/>
              <a:prstDash val="solid"/>
              <a:miter/>
            </a:ln>
          </p:spPr>
          <p:txBody>
            <a:bodyPr rtlCol="0" anchor="ctr"/>
            <a:lstStyle/>
            <a:p>
              <a:endParaRPr lang="en-IN"/>
            </a:p>
          </p:txBody>
        </p:sp>
        <p:sp>
          <p:nvSpPr>
            <p:cNvPr id="19" name="Freeform: Shape 18">
              <a:extLst>
                <a:ext uri="{FF2B5EF4-FFF2-40B4-BE49-F238E27FC236}">
                  <a16:creationId xmlns:a16="http://schemas.microsoft.com/office/drawing/2014/main" xmlns="" id="{06B6C5BB-70B4-61AF-849B-3195651772AE}"/>
                </a:ext>
              </a:extLst>
            </p:cNvPr>
            <p:cNvSpPr/>
            <p:nvPr/>
          </p:nvSpPr>
          <p:spPr>
            <a:xfrm>
              <a:off x="5834062" y="4058888"/>
              <a:ext cx="64198" cy="127825"/>
            </a:xfrm>
            <a:custGeom>
              <a:avLst/>
              <a:gdLst>
                <a:gd name="connsiteX0" fmla="*/ 0 w 64198"/>
                <a:gd name="connsiteY0" fmla="*/ 0 h 127825"/>
                <a:gd name="connsiteX1" fmla="*/ 64198 w 64198"/>
                <a:gd name="connsiteY1" fmla="*/ 0 h 127825"/>
                <a:gd name="connsiteX2" fmla="*/ 64198 w 64198"/>
                <a:gd name="connsiteY2" fmla="*/ 127826 h 127825"/>
                <a:gd name="connsiteX3" fmla="*/ 0 w 64198"/>
                <a:gd name="connsiteY3" fmla="*/ 127826 h 127825"/>
              </a:gdLst>
              <a:ahLst/>
              <a:cxnLst>
                <a:cxn ang="0">
                  <a:pos x="connsiteX0" y="connsiteY0"/>
                </a:cxn>
                <a:cxn ang="0">
                  <a:pos x="connsiteX1" y="connsiteY1"/>
                </a:cxn>
                <a:cxn ang="0">
                  <a:pos x="connsiteX2" y="connsiteY2"/>
                </a:cxn>
                <a:cxn ang="0">
                  <a:pos x="connsiteX3" y="connsiteY3"/>
                </a:cxn>
              </a:cxnLst>
              <a:rect l="l" t="t" r="r" b="b"/>
              <a:pathLst>
                <a:path w="64198" h="127825">
                  <a:moveTo>
                    <a:pt x="0" y="0"/>
                  </a:moveTo>
                  <a:lnTo>
                    <a:pt x="64198" y="0"/>
                  </a:lnTo>
                  <a:lnTo>
                    <a:pt x="64198" y="127826"/>
                  </a:lnTo>
                  <a:lnTo>
                    <a:pt x="0" y="127826"/>
                  </a:lnTo>
                  <a:close/>
                </a:path>
              </a:pathLst>
            </a:custGeom>
            <a:solidFill>
              <a:srgbClr val="CC5500"/>
            </a:solidFill>
            <a:ln w="9525" cap="flat">
              <a:noFill/>
              <a:prstDash val="solid"/>
              <a:miter/>
            </a:ln>
          </p:spPr>
          <p:txBody>
            <a:bodyPr rtlCol="0" anchor="ctr"/>
            <a:lstStyle/>
            <a:p>
              <a:endParaRPr lang="en-IN"/>
            </a:p>
          </p:txBody>
        </p:sp>
        <p:sp>
          <p:nvSpPr>
            <p:cNvPr id="20" name="Freeform: Shape 19">
              <a:extLst>
                <a:ext uri="{FF2B5EF4-FFF2-40B4-BE49-F238E27FC236}">
                  <a16:creationId xmlns:a16="http://schemas.microsoft.com/office/drawing/2014/main" xmlns="" id="{9D97A65D-3E93-B89F-40E0-A85DDAB379EF}"/>
                </a:ext>
              </a:extLst>
            </p:cNvPr>
            <p:cNvSpPr/>
            <p:nvPr/>
          </p:nvSpPr>
          <p:spPr>
            <a:xfrm>
              <a:off x="6026752" y="4059078"/>
              <a:ext cx="64198" cy="63341"/>
            </a:xfrm>
            <a:custGeom>
              <a:avLst/>
              <a:gdLst>
                <a:gd name="connsiteX0" fmla="*/ 0 w 64198"/>
                <a:gd name="connsiteY0" fmla="*/ 0 h 63341"/>
                <a:gd name="connsiteX1" fmla="*/ 64199 w 64198"/>
                <a:gd name="connsiteY1" fmla="*/ 0 h 63341"/>
                <a:gd name="connsiteX2" fmla="*/ 64199 w 64198"/>
                <a:gd name="connsiteY2" fmla="*/ 63341 h 63341"/>
                <a:gd name="connsiteX3" fmla="*/ 0 w 64198"/>
                <a:gd name="connsiteY3" fmla="*/ 63341 h 63341"/>
              </a:gdLst>
              <a:ahLst/>
              <a:cxnLst>
                <a:cxn ang="0">
                  <a:pos x="connsiteX0" y="connsiteY0"/>
                </a:cxn>
                <a:cxn ang="0">
                  <a:pos x="connsiteX1" y="connsiteY1"/>
                </a:cxn>
                <a:cxn ang="0">
                  <a:pos x="connsiteX2" y="connsiteY2"/>
                </a:cxn>
                <a:cxn ang="0">
                  <a:pos x="connsiteX3" y="connsiteY3"/>
                </a:cxn>
              </a:cxnLst>
              <a:rect l="l" t="t" r="r" b="b"/>
              <a:pathLst>
                <a:path w="64198" h="63341">
                  <a:moveTo>
                    <a:pt x="0" y="0"/>
                  </a:moveTo>
                  <a:lnTo>
                    <a:pt x="64199" y="0"/>
                  </a:lnTo>
                  <a:lnTo>
                    <a:pt x="64199" y="63341"/>
                  </a:lnTo>
                  <a:lnTo>
                    <a:pt x="0" y="63341"/>
                  </a:lnTo>
                  <a:close/>
                </a:path>
              </a:pathLst>
            </a:custGeom>
            <a:solidFill>
              <a:srgbClr val="CC5500"/>
            </a:solidFill>
            <a:ln w="9525" cap="flat">
              <a:noFill/>
              <a:prstDash val="solid"/>
              <a:miter/>
            </a:ln>
          </p:spPr>
          <p:txBody>
            <a:bodyPr rtlCol="0" anchor="ctr"/>
            <a:lstStyle/>
            <a:p>
              <a:endParaRPr lang="en-IN"/>
            </a:p>
          </p:txBody>
        </p:sp>
        <p:sp>
          <p:nvSpPr>
            <p:cNvPr id="21" name="Freeform: Shape 20">
              <a:extLst>
                <a:ext uri="{FF2B5EF4-FFF2-40B4-BE49-F238E27FC236}">
                  <a16:creationId xmlns:a16="http://schemas.microsoft.com/office/drawing/2014/main" xmlns="" id="{C3E8F59C-BC22-1224-3465-A4D271764EC8}"/>
                </a:ext>
              </a:extLst>
            </p:cNvPr>
            <p:cNvSpPr/>
            <p:nvPr/>
          </p:nvSpPr>
          <p:spPr>
            <a:xfrm>
              <a:off x="6604634" y="4059078"/>
              <a:ext cx="64198" cy="128396"/>
            </a:xfrm>
            <a:custGeom>
              <a:avLst/>
              <a:gdLst>
                <a:gd name="connsiteX0" fmla="*/ 0 w 64198"/>
                <a:gd name="connsiteY0" fmla="*/ 0 h 128396"/>
                <a:gd name="connsiteX1" fmla="*/ 64198 w 64198"/>
                <a:gd name="connsiteY1" fmla="*/ 0 h 128396"/>
                <a:gd name="connsiteX2" fmla="*/ 64198 w 64198"/>
                <a:gd name="connsiteY2" fmla="*/ 128397 h 128396"/>
                <a:gd name="connsiteX3" fmla="*/ 0 w 64198"/>
                <a:gd name="connsiteY3" fmla="*/ 128397 h 128396"/>
              </a:gdLst>
              <a:ahLst/>
              <a:cxnLst>
                <a:cxn ang="0">
                  <a:pos x="connsiteX0" y="connsiteY0"/>
                </a:cxn>
                <a:cxn ang="0">
                  <a:pos x="connsiteX1" y="connsiteY1"/>
                </a:cxn>
                <a:cxn ang="0">
                  <a:pos x="connsiteX2" y="connsiteY2"/>
                </a:cxn>
                <a:cxn ang="0">
                  <a:pos x="connsiteX3" y="connsiteY3"/>
                </a:cxn>
              </a:cxnLst>
              <a:rect l="l" t="t" r="r" b="b"/>
              <a:pathLst>
                <a:path w="64198" h="128396">
                  <a:moveTo>
                    <a:pt x="0" y="0"/>
                  </a:moveTo>
                  <a:lnTo>
                    <a:pt x="64198" y="0"/>
                  </a:lnTo>
                  <a:lnTo>
                    <a:pt x="64198" y="128397"/>
                  </a:lnTo>
                  <a:lnTo>
                    <a:pt x="0" y="128397"/>
                  </a:lnTo>
                  <a:close/>
                </a:path>
              </a:pathLst>
            </a:custGeom>
            <a:solidFill>
              <a:srgbClr val="CC5500"/>
            </a:solidFill>
            <a:ln w="9525" cap="flat">
              <a:noFill/>
              <a:prstDash val="solid"/>
              <a:miter/>
            </a:ln>
          </p:spPr>
          <p:txBody>
            <a:bodyPr rtlCol="0" anchor="ctr"/>
            <a:lstStyle/>
            <a:p>
              <a:endParaRPr lang="en-IN"/>
            </a:p>
          </p:txBody>
        </p:sp>
        <p:sp>
          <p:nvSpPr>
            <p:cNvPr id="22" name="Freeform: Shape 21">
              <a:extLst>
                <a:ext uri="{FF2B5EF4-FFF2-40B4-BE49-F238E27FC236}">
                  <a16:creationId xmlns:a16="http://schemas.microsoft.com/office/drawing/2014/main" xmlns="" id="{B3885988-E6AD-F979-B1E8-F14BB21117EC}"/>
                </a:ext>
              </a:extLst>
            </p:cNvPr>
            <p:cNvSpPr/>
            <p:nvPr/>
          </p:nvSpPr>
          <p:spPr>
            <a:xfrm>
              <a:off x="6218776" y="4123086"/>
              <a:ext cx="64198" cy="128015"/>
            </a:xfrm>
            <a:custGeom>
              <a:avLst/>
              <a:gdLst>
                <a:gd name="connsiteX0" fmla="*/ 0 w 64198"/>
                <a:gd name="connsiteY0" fmla="*/ 0 h 128015"/>
                <a:gd name="connsiteX1" fmla="*/ 64199 w 64198"/>
                <a:gd name="connsiteY1" fmla="*/ 0 h 128015"/>
                <a:gd name="connsiteX2" fmla="*/ 64199 w 64198"/>
                <a:gd name="connsiteY2" fmla="*/ 128016 h 128015"/>
                <a:gd name="connsiteX3" fmla="*/ 0 w 64198"/>
                <a:gd name="connsiteY3" fmla="*/ 128016 h 128015"/>
              </a:gdLst>
              <a:ahLst/>
              <a:cxnLst>
                <a:cxn ang="0">
                  <a:pos x="connsiteX0" y="connsiteY0"/>
                </a:cxn>
                <a:cxn ang="0">
                  <a:pos x="connsiteX1" y="connsiteY1"/>
                </a:cxn>
                <a:cxn ang="0">
                  <a:pos x="connsiteX2" y="connsiteY2"/>
                </a:cxn>
                <a:cxn ang="0">
                  <a:pos x="connsiteX3" y="connsiteY3"/>
                </a:cxn>
              </a:cxnLst>
              <a:rect l="l" t="t" r="r" b="b"/>
              <a:pathLst>
                <a:path w="64198" h="128015">
                  <a:moveTo>
                    <a:pt x="0" y="0"/>
                  </a:moveTo>
                  <a:lnTo>
                    <a:pt x="64199" y="0"/>
                  </a:lnTo>
                  <a:lnTo>
                    <a:pt x="64199" y="128016"/>
                  </a:lnTo>
                  <a:lnTo>
                    <a:pt x="0" y="128016"/>
                  </a:lnTo>
                  <a:close/>
                </a:path>
              </a:pathLst>
            </a:custGeom>
            <a:solidFill>
              <a:srgbClr val="CC5500"/>
            </a:solidFill>
            <a:ln w="9525" cap="flat">
              <a:noFill/>
              <a:prstDash val="solid"/>
              <a:miter/>
            </a:ln>
          </p:spPr>
          <p:txBody>
            <a:bodyPr rtlCol="0" anchor="ctr"/>
            <a:lstStyle/>
            <a:p>
              <a:endParaRPr lang="en-IN"/>
            </a:p>
          </p:txBody>
        </p:sp>
        <p:sp>
          <p:nvSpPr>
            <p:cNvPr id="23" name="Freeform: Shape 22">
              <a:extLst>
                <a:ext uri="{FF2B5EF4-FFF2-40B4-BE49-F238E27FC236}">
                  <a16:creationId xmlns:a16="http://schemas.microsoft.com/office/drawing/2014/main" xmlns="" id="{3C122A76-3F89-0580-A3E1-3001CD01A5A2}"/>
                </a:ext>
              </a:extLst>
            </p:cNvPr>
            <p:cNvSpPr/>
            <p:nvPr/>
          </p:nvSpPr>
          <p:spPr>
            <a:xfrm>
              <a:off x="5641371" y="3994404"/>
              <a:ext cx="64198" cy="64198"/>
            </a:xfrm>
            <a:custGeom>
              <a:avLst/>
              <a:gdLst>
                <a:gd name="connsiteX0" fmla="*/ 0 w 64198"/>
                <a:gd name="connsiteY0" fmla="*/ 0 h 64198"/>
                <a:gd name="connsiteX1" fmla="*/ 64198 w 64198"/>
                <a:gd name="connsiteY1" fmla="*/ 0 h 64198"/>
                <a:gd name="connsiteX2" fmla="*/ 64198 w 64198"/>
                <a:gd name="connsiteY2" fmla="*/ 64199 h 64198"/>
                <a:gd name="connsiteX3" fmla="*/ 0 w 64198"/>
                <a:gd name="connsiteY3" fmla="*/ 64199 h 64198"/>
              </a:gdLst>
              <a:ahLst/>
              <a:cxnLst>
                <a:cxn ang="0">
                  <a:pos x="connsiteX0" y="connsiteY0"/>
                </a:cxn>
                <a:cxn ang="0">
                  <a:pos x="connsiteX1" y="connsiteY1"/>
                </a:cxn>
                <a:cxn ang="0">
                  <a:pos x="connsiteX2" y="connsiteY2"/>
                </a:cxn>
                <a:cxn ang="0">
                  <a:pos x="connsiteX3" y="connsiteY3"/>
                </a:cxn>
              </a:cxnLst>
              <a:rect l="l" t="t" r="r" b="b"/>
              <a:pathLst>
                <a:path w="64198" h="64198">
                  <a:moveTo>
                    <a:pt x="0" y="0"/>
                  </a:moveTo>
                  <a:lnTo>
                    <a:pt x="64198" y="0"/>
                  </a:lnTo>
                  <a:lnTo>
                    <a:pt x="64198" y="64199"/>
                  </a:lnTo>
                  <a:lnTo>
                    <a:pt x="0" y="64199"/>
                  </a:lnTo>
                  <a:close/>
                </a:path>
              </a:pathLst>
            </a:custGeom>
            <a:solidFill>
              <a:srgbClr val="CC5500"/>
            </a:solidFill>
            <a:ln w="9525" cap="flat">
              <a:noFill/>
              <a:prstDash val="solid"/>
              <a:miter/>
            </a:ln>
          </p:spPr>
          <p:txBody>
            <a:bodyPr rtlCol="0" anchor="ctr"/>
            <a:lstStyle/>
            <a:p>
              <a:endParaRPr lang="en-IN"/>
            </a:p>
          </p:txBody>
        </p:sp>
        <p:sp>
          <p:nvSpPr>
            <p:cNvPr id="24" name="Freeform: Shape 23">
              <a:extLst>
                <a:ext uri="{FF2B5EF4-FFF2-40B4-BE49-F238E27FC236}">
                  <a16:creationId xmlns:a16="http://schemas.microsoft.com/office/drawing/2014/main" xmlns="" id="{7626232F-DAB9-0C27-1DFC-7AF41CFB6ACE}"/>
                </a:ext>
              </a:extLst>
            </p:cNvPr>
            <p:cNvSpPr/>
            <p:nvPr/>
          </p:nvSpPr>
          <p:spPr>
            <a:xfrm rot="19485598">
              <a:off x="6176230" y="2754019"/>
              <a:ext cx="64198" cy="64198"/>
            </a:xfrm>
            <a:custGeom>
              <a:avLst/>
              <a:gdLst>
                <a:gd name="connsiteX0" fmla="*/ -301 w 64198"/>
                <a:gd name="connsiteY0" fmla="*/ -315 h 64198"/>
                <a:gd name="connsiteX1" fmla="*/ 63898 w 64198"/>
                <a:gd name="connsiteY1" fmla="*/ -315 h 64198"/>
                <a:gd name="connsiteX2" fmla="*/ 63898 w 64198"/>
                <a:gd name="connsiteY2" fmla="*/ 63884 h 64198"/>
                <a:gd name="connsiteX3" fmla="*/ -301 w 64198"/>
                <a:gd name="connsiteY3" fmla="*/ 63884 h 64198"/>
              </a:gdLst>
              <a:ahLst/>
              <a:cxnLst>
                <a:cxn ang="0">
                  <a:pos x="connsiteX0" y="connsiteY0"/>
                </a:cxn>
                <a:cxn ang="0">
                  <a:pos x="connsiteX1" y="connsiteY1"/>
                </a:cxn>
                <a:cxn ang="0">
                  <a:pos x="connsiteX2" y="connsiteY2"/>
                </a:cxn>
                <a:cxn ang="0">
                  <a:pos x="connsiteX3" y="connsiteY3"/>
                </a:cxn>
              </a:cxnLst>
              <a:rect l="l" t="t" r="r" b="b"/>
              <a:pathLst>
                <a:path w="64198" h="64198">
                  <a:moveTo>
                    <a:pt x="-301" y="-315"/>
                  </a:moveTo>
                  <a:lnTo>
                    <a:pt x="63898" y="-315"/>
                  </a:lnTo>
                  <a:lnTo>
                    <a:pt x="63898" y="63884"/>
                  </a:lnTo>
                  <a:lnTo>
                    <a:pt x="-301" y="63884"/>
                  </a:lnTo>
                  <a:close/>
                </a:path>
              </a:pathLst>
            </a:custGeom>
            <a:solidFill>
              <a:srgbClr val="CC5500"/>
            </a:solidFill>
            <a:ln w="9525" cap="flat">
              <a:noFill/>
              <a:prstDash val="solid"/>
              <a:miter/>
            </a:ln>
          </p:spPr>
          <p:txBody>
            <a:bodyPr rtlCol="0" anchor="ctr"/>
            <a:lstStyle/>
            <a:p>
              <a:endParaRPr lang="en-IN"/>
            </a:p>
          </p:txBody>
        </p:sp>
        <p:sp>
          <p:nvSpPr>
            <p:cNvPr id="25" name="Freeform: Shape 24">
              <a:extLst>
                <a:ext uri="{FF2B5EF4-FFF2-40B4-BE49-F238E27FC236}">
                  <a16:creationId xmlns:a16="http://schemas.microsoft.com/office/drawing/2014/main" xmlns="" id="{B6F96041-FD80-BA3D-E3F1-3E4D87105116}"/>
                </a:ext>
              </a:extLst>
            </p:cNvPr>
            <p:cNvSpPr/>
            <p:nvPr/>
          </p:nvSpPr>
          <p:spPr>
            <a:xfrm rot="19486200">
              <a:off x="6071447" y="2828118"/>
              <a:ext cx="64198" cy="64198"/>
            </a:xfrm>
            <a:custGeom>
              <a:avLst/>
              <a:gdLst>
                <a:gd name="connsiteX0" fmla="*/ -301 w 64198"/>
                <a:gd name="connsiteY0" fmla="*/ -315 h 64198"/>
                <a:gd name="connsiteX1" fmla="*/ 63898 w 64198"/>
                <a:gd name="connsiteY1" fmla="*/ -315 h 64198"/>
                <a:gd name="connsiteX2" fmla="*/ 63898 w 64198"/>
                <a:gd name="connsiteY2" fmla="*/ 63884 h 64198"/>
                <a:gd name="connsiteX3" fmla="*/ -301 w 64198"/>
                <a:gd name="connsiteY3" fmla="*/ 63884 h 64198"/>
              </a:gdLst>
              <a:ahLst/>
              <a:cxnLst>
                <a:cxn ang="0">
                  <a:pos x="connsiteX0" y="connsiteY0"/>
                </a:cxn>
                <a:cxn ang="0">
                  <a:pos x="connsiteX1" y="connsiteY1"/>
                </a:cxn>
                <a:cxn ang="0">
                  <a:pos x="connsiteX2" y="connsiteY2"/>
                </a:cxn>
                <a:cxn ang="0">
                  <a:pos x="connsiteX3" y="connsiteY3"/>
                </a:cxn>
              </a:cxnLst>
              <a:rect l="l" t="t" r="r" b="b"/>
              <a:pathLst>
                <a:path w="64198" h="64198">
                  <a:moveTo>
                    <a:pt x="-301" y="-315"/>
                  </a:moveTo>
                  <a:lnTo>
                    <a:pt x="63898" y="-315"/>
                  </a:lnTo>
                  <a:lnTo>
                    <a:pt x="63898" y="63884"/>
                  </a:lnTo>
                  <a:lnTo>
                    <a:pt x="-301" y="63884"/>
                  </a:lnTo>
                  <a:close/>
                </a:path>
              </a:pathLst>
            </a:custGeom>
            <a:solidFill>
              <a:srgbClr val="CC5500"/>
            </a:solidFill>
            <a:ln w="9525" cap="flat">
              <a:noFill/>
              <a:prstDash val="solid"/>
              <a:miter/>
            </a:ln>
          </p:spPr>
          <p:txBody>
            <a:bodyPr rtlCol="0" anchor="ctr"/>
            <a:lstStyle/>
            <a:p>
              <a:endParaRPr lang="en-IN"/>
            </a:p>
          </p:txBody>
        </p:sp>
        <p:sp>
          <p:nvSpPr>
            <p:cNvPr id="26" name="Freeform: Shape 25">
              <a:extLst>
                <a:ext uri="{FF2B5EF4-FFF2-40B4-BE49-F238E27FC236}">
                  <a16:creationId xmlns:a16="http://schemas.microsoft.com/office/drawing/2014/main" xmlns="" id="{1EFF3C96-63B7-0890-A3A6-4D611C5B665D}"/>
                </a:ext>
              </a:extLst>
            </p:cNvPr>
            <p:cNvSpPr/>
            <p:nvPr/>
          </p:nvSpPr>
          <p:spPr>
            <a:xfrm>
              <a:off x="6538626" y="3224307"/>
              <a:ext cx="64198" cy="64198"/>
            </a:xfrm>
            <a:custGeom>
              <a:avLst/>
              <a:gdLst>
                <a:gd name="connsiteX0" fmla="*/ 0 w 64198"/>
                <a:gd name="connsiteY0" fmla="*/ 0 h 64198"/>
                <a:gd name="connsiteX1" fmla="*/ 64199 w 64198"/>
                <a:gd name="connsiteY1" fmla="*/ 0 h 64198"/>
                <a:gd name="connsiteX2" fmla="*/ 64199 w 64198"/>
                <a:gd name="connsiteY2" fmla="*/ 64199 h 64198"/>
                <a:gd name="connsiteX3" fmla="*/ 0 w 64198"/>
                <a:gd name="connsiteY3" fmla="*/ 64199 h 64198"/>
              </a:gdLst>
              <a:ahLst/>
              <a:cxnLst>
                <a:cxn ang="0">
                  <a:pos x="connsiteX0" y="connsiteY0"/>
                </a:cxn>
                <a:cxn ang="0">
                  <a:pos x="connsiteX1" y="connsiteY1"/>
                </a:cxn>
                <a:cxn ang="0">
                  <a:pos x="connsiteX2" y="connsiteY2"/>
                </a:cxn>
                <a:cxn ang="0">
                  <a:pos x="connsiteX3" y="connsiteY3"/>
                </a:cxn>
              </a:cxnLst>
              <a:rect l="l" t="t" r="r" b="b"/>
              <a:pathLst>
                <a:path w="64198" h="64198">
                  <a:moveTo>
                    <a:pt x="0" y="0"/>
                  </a:moveTo>
                  <a:lnTo>
                    <a:pt x="64199" y="0"/>
                  </a:lnTo>
                  <a:lnTo>
                    <a:pt x="64199" y="64199"/>
                  </a:lnTo>
                  <a:lnTo>
                    <a:pt x="0" y="64199"/>
                  </a:lnTo>
                  <a:close/>
                </a:path>
              </a:pathLst>
            </a:custGeom>
            <a:solidFill>
              <a:srgbClr val="CC5500"/>
            </a:solidFill>
            <a:ln w="9525" cap="flat">
              <a:noFill/>
              <a:prstDash val="solid"/>
              <a:miter/>
            </a:ln>
          </p:spPr>
          <p:txBody>
            <a:bodyPr rtlCol="0" anchor="ctr"/>
            <a:lstStyle/>
            <a:p>
              <a:endParaRPr lang="en-IN"/>
            </a:p>
          </p:txBody>
        </p:sp>
      </p:grpSp>
      <p:grpSp>
        <p:nvGrpSpPr>
          <p:cNvPr id="57" name="Group 56">
            <a:extLst>
              <a:ext uri="{FF2B5EF4-FFF2-40B4-BE49-F238E27FC236}">
                <a16:creationId xmlns:a16="http://schemas.microsoft.com/office/drawing/2014/main" xmlns="" id="{4D1E3D70-94D0-05C7-459A-F63BA077A06F}"/>
              </a:ext>
            </a:extLst>
          </p:cNvPr>
          <p:cNvGrpSpPr/>
          <p:nvPr/>
        </p:nvGrpSpPr>
        <p:grpSpPr>
          <a:xfrm>
            <a:off x="574196" y="4067207"/>
            <a:ext cx="2177740" cy="2072516"/>
            <a:chOff x="5005101" y="2391660"/>
            <a:chExt cx="2177740" cy="2072516"/>
          </a:xfrm>
          <a:solidFill>
            <a:srgbClr val="CC5500"/>
          </a:solidFill>
        </p:grpSpPr>
        <p:sp>
          <p:nvSpPr>
            <p:cNvPr id="31" name="Freeform: Shape 30">
              <a:extLst>
                <a:ext uri="{FF2B5EF4-FFF2-40B4-BE49-F238E27FC236}">
                  <a16:creationId xmlns:a16="http://schemas.microsoft.com/office/drawing/2014/main" xmlns="" id="{7057162C-0208-A3B3-09E7-68E2EEBDB50A}"/>
                </a:ext>
              </a:extLst>
            </p:cNvPr>
            <p:cNvSpPr/>
            <p:nvPr/>
          </p:nvSpPr>
          <p:spPr>
            <a:xfrm>
              <a:off x="5128441" y="3434334"/>
              <a:ext cx="164505" cy="456437"/>
            </a:xfrm>
            <a:custGeom>
              <a:avLst/>
              <a:gdLst>
                <a:gd name="connsiteX0" fmla="*/ 114451 w 164505"/>
                <a:gd name="connsiteY0" fmla="*/ 456123 h 456437"/>
                <a:gd name="connsiteX1" fmla="*/ 19201 w 164505"/>
                <a:gd name="connsiteY1" fmla="*/ -315 h 456437"/>
                <a:gd name="connsiteX2" fmla="*/ 81399 w 164505"/>
                <a:gd name="connsiteY2" fmla="*/ 16926 h 456437"/>
                <a:gd name="connsiteX3" fmla="*/ 164457 w 164505"/>
                <a:gd name="connsiteY3" fmla="*/ 415547 h 456437"/>
              </a:gdLst>
              <a:ahLst/>
              <a:cxnLst>
                <a:cxn ang="0">
                  <a:pos x="connsiteX0" y="connsiteY0"/>
                </a:cxn>
                <a:cxn ang="0">
                  <a:pos x="connsiteX1" y="connsiteY1"/>
                </a:cxn>
                <a:cxn ang="0">
                  <a:pos x="connsiteX2" y="connsiteY2"/>
                </a:cxn>
                <a:cxn ang="0">
                  <a:pos x="connsiteX3" y="connsiteY3"/>
                </a:cxn>
              </a:cxnLst>
              <a:rect l="l" t="t" r="r" b="b"/>
              <a:pathLst>
                <a:path w="164505" h="456437">
                  <a:moveTo>
                    <a:pt x="114451" y="456123"/>
                  </a:moveTo>
                  <a:cubicBezTo>
                    <a:pt x="9570" y="328898"/>
                    <a:pt x="-26044" y="158238"/>
                    <a:pt x="19201" y="-315"/>
                  </a:cubicBezTo>
                  <a:lnTo>
                    <a:pt x="81399" y="16926"/>
                  </a:lnTo>
                  <a:cubicBezTo>
                    <a:pt x="41912" y="155372"/>
                    <a:pt x="72962" y="304390"/>
                    <a:pt x="164457" y="415547"/>
                  </a:cubicBezTo>
                  <a:close/>
                </a:path>
              </a:pathLst>
            </a:custGeom>
            <a:grpFill/>
            <a:ln w="9525" cap="flat">
              <a:noFill/>
              <a:prstDash val="solid"/>
              <a:miter/>
            </a:ln>
          </p:spPr>
          <p:txBody>
            <a:bodyPr rtlCol="0" anchor="ctr"/>
            <a:lstStyle/>
            <a:p>
              <a:endParaRPr lang="en-IN"/>
            </a:p>
          </p:txBody>
        </p:sp>
        <p:sp>
          <p:nvSpPr>
            <p:cNvPr id="32" name="Freeform: Shape 31">
              <a:extLst>
                <a:ext uri="{FF2B5EF4-FFF2-40B4-BE49-F238E27FC236}">
                  <a16:creationId xmlns:a16="http://schemas.microsoft.com/office/drawing/2014/main" xmlns="" id="{68DEC5A0-256C-BDE5-7D7B-7739EB2ADBE6}"/>
                </a:ext>
              </a:extLst>
            </p:cNvPr>
            <p:cNvSpPr/>
            <p:nvPr/>
          </p:nvSpPr>
          <p:spPr>
            <a:xfrm>
              <a:off x="5500115" y="3063175"/>
              <a:ext cx="650814" cy="888842"/>
            </a:xfrm>
            <a:custGeom>
              <a:avLst/>
              <a:gdLst>
                <a:gd name="connsiteX0" fmla="*/ 483250 w 650814"/>
                <a:gd name="connsiteY0" fmla="*/ 888528 h 888842"/>
                <a:gd name="connsiteX1" fmla="*/ 439911 w 650814"/>
                <a:gd name="connsiteY1" fmla="*/ 840903 h 888842"/>
                <a:gd name="connsiteX2" fmla="*/ 456104 w 650814"/>
                <a:gd name="connsiteY2" fmla="*/ 826139 h 888842"/>
                <a:gd name="connsiteX3" fmla="*/ 498299 w 650814"/>
                <a:gd name="connsiteY3" fmla="*/ 244162 h 888842"/>
                <a:gd name="connsiteX4" fmla="*/ 497728 w 650814"/>
                <a:gd name="connsiteY4" fmla="*/ 243304 h 888842"/>
                <a:gd name="connsiteX5" fmla="*/ 449150 w 650814"/>
                <a:gd name="connsiteY5" fmla="*/ 187774 h 888842"/>
                <a:gd name="connsiteX6" fmla="*/ 446769 w 650814"/>
                <a:gd name="connsiteY6" fmla="*/ 186154 h 888842"/>
                <a:gd name="connsiteX7" fmla="*/ 444673 w 650814"/>
                <a:gd name="connsiteY7" fmla="*/ 184250 h 888842"/>
                <a:gd name="connsiteX8" fmla="*/ 17477 w 650814"/>
                <a:gd name="connsiteY8" fmla="*/ 80903 h 888842"/>
                <a:gd name="connsiteX9" fmla="*/ -49 w 650814"/>
                <a:gd name="connsiteY9" fmla="*/ 19181 h 888842"/>
                <a:gd name="connsiteX10" fmla="*/ 486679 w 650814"/>
                <a:gd name="connsiteY10" fmla="*/ 135672 h 888842"/>
                <a:gd name="connsiteX11" fmla="*/ 550115 w 650814"/>
                <a:gd name="connsiteY11" fmla="*/ 206157 h 888842"/>
                <a:gd name="connsiteX12" fmla="*/ 501061 w 650814"/>
                <a:gd name="connsiteY12" fmla="*/ 872335 h 888842"/>
                <a:gd name="connsiteX13" fmla="*/ 500014 w 650814"/>
                <a:gd name="connsiteY13" fmla="*/ 873288 h 88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814" h="888842">
                  <a:moveTo>
                    <a:pt x="483250" y="888528"/>
                  </a:moveTo>
                  <a:lnTo>
                    <a:pt x="439911" y="840903"/>
                  </a:lnTo>
                  <a:lnTo>
                    <a:pt x="456104" y="826139"/>
                  </a:lnTo>
                  <a:cubicBezTo>
                    <a:pt x="611485" y="668967"/>
                    <a:pt x="629382" y="422098"/>
                    <a:pt x="498299" y="244162"/>
                  </a:cubicBezTo>
                  <a:lnTo>
                    <a:pt x="497728" y="243304"/>
                  </a:lnTo>
                  <a:cubicBezTo>
                    <a:pt x="485250" y="225493"/>
                    <a:pt x="461247" y="195679"/>
                    <a:pt x="449150" y="187774"/>
                  </a:cubicBezTo>
                  <a:lnTo>
                    <a:pt x="446769" y="186154"/>
                  </a:lnTo>
                  <a:lnTo>
                    <a:pt x="444673" y="184250"/>
                  </a:lnTo>
                  <a:cubicBezTo>
                    <a:pt x="329964" y="77798"/>
                    <a:pt x="168153" y="38650"/>
                    <a:pt x="17477" y="80903"/>
                  </a:cubicBezTo>
                  <a:lnTo>
                    <a:pt x="-49" y="19181"/>
                  </a:lnTo>
                  <a:cubicBezTo>
                    <a:pt x="171401" y="-29587"/>
                    <a:pt x="355882" y="14562"/>
                    <a:pt x="486679" y="135672"/>
                  </a:cubicBezTo>
                  <a:cubicBezTo>
                    <a:pt x="512682" y="153960"/>
                    <a:pt x="543257" y="196537"/>
                    <a:pt x="550115" y="206157"/>
                  </a:cubicBezTo>
                  <a:cubicBezTo>
                    <a:pt x="701077" y="409697"/>
                    <a:pt x="680208" y="693104"/>
                    <a:pt x="501061" y="872335"/>
                  </a:cubicBezTo>
                  <a:lnTo>
                    <a:pt x="500014" y="873288"/>
                  </a:lnTo>
                  <a:close/>
                </a:path>
              </a:pathLst>
            </a:custGeom>
            <a:grpFill/>
            <a:ln w="9525" cap="flat">
              <a:noFill/>
              <a:prstDash val="solid"/>
              <a:miter/>
            </a:ln>
          </p:spPr>
          <p:txBody>
            <a:bodyPr rtlCol="0" anchor="ctr"/>
            <a:lstStyle/>
            <a:p>
              <a:endParaRPr lang="en-IN"/>
            </a:p>
          </p:txBody>
        </p:sp>
        <p:sp>
          <p:nvSpPr>
            <p:cNvPr id="33" name="Freeform: Shape 32">
              <a:extLst>
                <a:ext uri="{FF2B5EF4-FFF2-40B4-BE49-F238E27FC236}">
                  <a16:creationId xmlns:a16="http://schemas.microsoft.com/office/drawing/2014/main" xmlns="" id="{AA9E004E-1467-1392-05C2-52C215272550}"/>
                </a:ext>
              </a:extLst>
            </p:cNvPr>
            <p:cNvSpPr/>
            <p:nvPr/>
          </p:nvSpPr>
          <p:spPr>
            <a:xfrm>
              <a:off x="5067966" y="3002946"/>
              <a:ext cx="610457" cy="610552"/>
            </a:xfrm>
            <a:custGeom>
              <a:avLst/>
              <a:gdLst>
                <a:gd name="connsiteX0" fmla="*/ 340375 w 610457"/>
                <a:gd name="connsiteY0" fmla="*/ 610238 h 610552"/>
                <a:gd name="connsiteX1" fmla="*/ 314467 w 610457"/>
                <a:gd name="connsiteY1" fmla="*/ 591188 h 610552"/>
                <a:gd name="connsiteX2" fmla="*/ 201310 w 610457"/>
                <a:gd name="connsiteY2" fmla="*/ 462315 h 610552"/>
                <a:gd name="connsiteX3" fmla="*/ 30527 w 610457"/>
                <a:gd name="connsiteY3" fmla="*/ 446503 h 610552"/>
                <a:gd name="connsiteX4" fmla="*/ -49 w 610457"/>
                <a:gd name="connsiteY4" fmla="*/ 436978 h 610552"/>
                <a:gd name="connsiteX5" fmla="*/ 9476 w 610457"/>
                <a:gd name="connsiteY5" fmla="*/ 406498 h 610552"/>
                <a:gd name="connsiteX6" fmla="*/ 97106 w 610457"/>
                <a:gd name="connsiteY6" fmla="*/ 258956 h 610552"/>
                <a:gd name="connsiteX7" fmla="*/ 59006 w 610457"/>
                <a:gd name="connsiteY7" fmla="*/ 91697 h 610552"/>
                <a:gd name="connsiteX8" fmla="*/ 59006 w 610457"/>
                <a:gd name="connsiteY8" fmla="*/ 59598 h 610552"/>
                <a:gd name="connsiteX9" fmla="*/ 92249 w 610457"/>
                <a:gd name="connsiteY9" fmla="*/ 59598 h 610552"/>
                <a:gd name="connsiteX10" fmla="*/ 259507 w 610457"/>
                <a:gd name="connsiteY10" fmla="*/ 97698 h 610552"/>
                <a:gd name="connsiteX11" fmla="*/ 406574 w 610457"/>
                <a:gd name="connsiteY11" fmla="*/ 9210 h 610552"/>
                <a:gd name="connsiteX12" fmla="*/ 437149 w 610457"/>
                <a:gd name="connsiteY12" fmla="*/ -315 h 610552"/>
                <a:gd name="connsiteX13" fmla="*/ 446674 w 610457"/>
                <a:gd name="connsiteY13" fmla="*/ 30261 h 610552"/>
                <a:gd name="connsiteX14" fmla="*/ 462485 w 610457"/>
                <a:gd name="connsiteY14" fmla="*/ 201044 h 610552"/>
                <a:gd name="connsiteX15" fmla="*/ 591359 w 610457"/>
                <a:gd name="connsiteY15" fmla="*/ 314201 h 610552"/>
                <a:gd name="connsiteX16" fmla="*/ 610409 w 610457"/>
                <a:gd name="connsiteY16" fmla="*/ 340204 h 610552"/>
                <a:gd name="connsiteX17" fmla="*/ 584405 w 610457"/>
                <a:gd name="connsiteY17" fmla="*/ 359254 h 610552"/>
                <a:gd name="connsiteX18" fmla="*/ 426862 w 610457"/>
                <a:gd name="connsiteY18" fmla="*/ 426977 h 610552"/>
                <a:gd name="connsiteX19" fmla="*/ 359044 w 610457"/>
                <a:gd name="connsiteY19" fmla="*/ 584616 h 610552"/>
                <a:gd name="connsiteX20" fmla="*/ 239886 w 610457"/>
                <a:gd name="connsiteY20" fmla="*/ 386496 h 610552"/>
                <a:gd name="connsiteX21" fmla="*/ 250173 w 610457"/>
                <a:gd name="connsiteY21" fmla="*/ 414309 h 610552"/>
                <a:gd name="connsiteX22" fmla="*/ 325706 w 610457"/>
                <a:gd name="connsiteY22" fmla="*/ 516893 h 610552"/>
                <a:gd name="connsiteX23" fmla="*/ 365807 w 610457"/>
                <a:gd name="connsiteY23" fmla="*/ 396021 h 610552"/>
                <a:gd name="connsiteX24" fmla="*/ 366949 w 610457"/>
                <a:gd name="connsiteY24" fmla="*/ 366303 h 610552"/>
                <a:gd name="connsiteX25" fmla="*/ 396572 w 610457"/>
                <a:gd name="connsiteY25" fmla="*/ 365160 h 610552"/>
                <a:gd name="connsiteX26" fmla="*/ 517540 w 610457"/>
                <a:gd name="connsiteY26" fmla="*/ 325059 h 610552"/>
                <a:gd name="connsiteX27" fmla="*/ 414955 w 610457"/>
                <a:gd name="connsiteY27" fmla="*/ 249526 h 610552"/>
                <a:gd name="connsiteX28" fmla="*/ 387524 w 610457"/>
                <a:gd name="connsiteY28" fmla="*/ 239239 h 610552"/>
                <a:gd name="connsiteX29" fmla="*/ 395620 w 610457"/>
                <a:gd name="connsiteY29" fmla="*/ 210664 h 610552"/>
                <a:gd name="connsiteX30" fmla="*/ 394858 w 610457"/>
                <a:gd name="connsiteY30" fmla="*/ 83220 h 610552"/>
                <a:gd name="connsiteX31" fmla="*/ 291321 w 610457"/>
                <a:gd name="connsiteY31" fmla="*/ 157515 h 610552"/>
                <a:gd name="connsiteX32" fmla="*/ 272938 w 610457"/>
                <a:gd name="connsiteY32" fmla="*/ 180851 h 610552"/>
                <a:gd name="connsiteX33" fmla="*/ 248268 w 610457"/>
                <a:gd name="connsiteY33" fmla="*/ 164373 h 610552"/>
                <a:gd name="connsiteX34" fmla="*/ 126824 w 610457"/>
                <a:gd name="connsiteY34" fmla="*/ 125701 h 610552"/>
                <a:gd name="connsiteX35" fmla="*/ 164924 w 610457"/>
                <a:gd name="connsiteY35" fmla="*/ 247145 h 610552"/>
                <a:gd name="connsiteX36" fmla="*/ 181498 w 610457"/>
                <a:gd name="connsiteY36" fmla="*/ 271815 h 610552"/>
                <a:gd name="connsiteX37" fmla="*/ 158161 w 610457"/>
                <a:gd name="connsiteY37" fmla="*/ 290198 h 610552"/>
                <a:gd name="connsiteX38" fmla="*/ 83867 w 610457"/>
                <a:gd name="connsiteY38" fmla="*/ 393735 h 610552"/>
                <a:gd name="connsiteX39" fmla="*/ 211311 w 610457"/>
                <a:gd name="connsiteY39" fmla="*/ 394497 h 61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10457" h="610552">
                  <a:moveTo>
                    <a:pt x="340375" y="610238"/>
                  </a:moveTo>
                  <a:lnTo>
                    <a:pt x="314467" y="591188"/>
                  </a:lnTo>
                  <a:cubicBezTo>
                    <a:pt x="311038" y="588711"/>
                    <a:pt x="239029" y="535752"/>
                    <a:pt x="201310" y="462315"/>
                  </a:cubicBezTo>
                  <a:cubicBezTo>
                    <a:pt x="119680" y="474983"/>
                    <a:pt x="34432" y="447837"/>
                    <a:pt x="30527" y="446503"/>
                  </a:cubicBezTo>
                  <a:lnTo>
                    <a:pt x="-49" y="436978"/>
                  </a:lnTo>
                  <a:lnTo>
                    <a:pt x="9476" y="406498"/>
                  </a:lnTo>
                  <a:cubicBezTo>
                    <a:pt x="10810" y="402498"/>
                    <a:pt x="38909" y="317630"/>
                    <a:pt x="97106" y="258956"/>
                  </a:cubicBezTo>
                  <a:cubicBezTo>
                    <a:pt x="59863" y="185328"/>
                    <a:pt x="59006" y="95888"/>
                    <a:pt x="59006" y="91697"/>
                  </a:cubicBezTo>
                  <a:lnTo>
                    <a:pt x="59006" y="59598"/>
                  </a:lnTo>
                  <a:lnTo>
                    <a:pt x="92249" y="59598"/>
                  </a:lnTo>
                  <a:cubicBezTo>
                    <a:pt x="96344" y="59598"/>
                    <a:pt x="185784" y="60074"/>
                    <a:pt x="259507" y="97698"/>
                  </a:cubicBezTo>
                  <a:cubicBezTo>
                    <a:pt x="317705" y="38738"/>
                    <a:pt x="402573" y="10163"/>
                    <a:pt x="406574" y="9210"/>
                  </a:cubicBezTo>
                  <a:lnTo>
                    <a:pt x="437149" y="-315"/>
                  </a:lnTo>
                  <a:lnTo>
                    <a:pt x="446674" y="30261"/>
                  </a:lnTo>
                  <a:cubicBezTo>
                    <a:pt x="447912" y="34261"/>
                    <a:pt x="475249" y="119415"/>
                    <a:pt x="462485" y="201044"/>
                  </a:cubicBezTo>
                  <a:cubicBezTo>
                    <a:pt x="535923" y="239144"/>
                    <a:pt x="588882" y="310772"/>
                    <a:pt x="591359" y="314201"/>
                  </a:cubicBezTo>
                  <a:lnTo>
                    <a:pt x="610409" y="340204"/>
                  </a:lnTo>
                  <a:lnTo>
                    <a:pt x="584405" y="359254"/>
                  </a:lnTo>
                  <a:cubicBezTo>
                    <a:pt x="581072" y="361731"/>
                    <a:pt x="508205" y="413832"/>
                    <a:pt x="426862" y="426977"/>
                  </a:cubicBezTo>
                  <a:cubicBezTo>
                    <a:pt x="413717" y="508511"/>
                    <a:pt x="361520" y="581187"/>
                    <a:pt x="359044" y="584616"/>
                  </a:cubicBezTo>
                  <a:close/>
                  <a:moveTo>
                    <a:pt x="239886" y="386496"/>
                  </a:moveTo>
                  <a:lnTo>
                    <a:pt x="250173" y="414309"/>
                  </a:lnTo>
                  <a:cubicBezTo>
                    <a:pt x="265699" y="456504"/>
                    <a:pt x="300941" y="494224"/>
                    <a:pt x="325706" y="516893"/>
                  </a:cubicBezTo>
                  <a:cubicBezTo>
                    <a:pt x="342184" y="487747"/>
                    <a:pt x="363806" y="440693"/>
                    <a:pt x="365807" y="396021"/>
                  </a:cubicBezTo>
                  <a:lnTo>
                    <a:pt x="366949" y="366303"/>
                  </a:lnTo>
                  <a:lnTo>
                    <a:pt x="396572" y="365160"/>
                  </a:lnTo>
                  <a:cubicBezTo>
                    <a:pt x="441530" y="363445"/>
                    <a:pt x="488298" y="341538"/>
                    <a:pt x="517540" y="325059"/>
                  </a:cubicBezTo>
                  <a:cubicBezTo>
                    <a:pt x="494870" y="300390"/>
                    <a:pt x="457151" y="265052"/>
                    <a:pt x="414955" y="249526"/>
                  </a:cubicBezTo>
                  <a:lnTo>
                    <a:pt x="387524" y="239239"/>
                  </a:lnTo>
                  <a:lnTo>
                    <a:pt x="395620" y="210664"/>
                  </a:lnTo>
                  <a:cubicBezTo>
                    <a:pt x="407240" y="169421"/>
                    <a:pt x="401906" y="118367"/>
                    <a:pt x="394858" y="83220"/>
                  </a:cubicBezTo>
                  <a:cubicBezTo>
                    <a:pt x="364378" y="97222"/>
                    <a:pt x="318658" y="122177"/>
                    <a:pt x="291321" y="157515"/>
                  </a:cubicBezTo>
                  <a:lnTo>
                    <a:pt x="272938" y="180851"/>
                  </a:lnTo>
                  <a:lnTo>
                    <a:pt x="248268" y="164373"/>
                  </a:lnTo>
                  <a:cubicBezTo>
                    <a:pt x="212549" y="140560"/>
                    <a:pt x="162543" y="129892"/>
                    <a:pt x="126824" y="125701"/>
                  </a:cubicBezTo>
                  <a:cubicBezTo>
                    <a:pt x="130634" y="158943"/>
                    <a:pt x="140445" y="209712"/>
                    <a:pt x="164924" y="247145"/>
                  </a:cubicBezTo>
                  <a:lnTo>
                    <a:pt x="181498" y="271815"/>
                  </a:lnTo>
                  <a:lnTo>
                    <a:pt x="158161" y="290198"/>
                  </a:lnTo>
                  <a:cubicBezTo>
                    <a:pt x="122824" y="318011"/>
                    <a:pt x="97868" y="363255"/>
                    <a:pt x="83867" y="393735"/>
                  </a:cubicBezTo>
                  <a:cubicBezTo>
                    <a:pt x="116728" y="400402"/>
                    <a:pt x="167972" y="406784"/>
                    <a:pt x="211311" y="394497"/>
                  </a:cubicBezTo>
                  <a:close/>
                </a:path>
              </a:pathLst>
            </a:custGeom>
            <a:grpFill/>
            <a:ln w="9525" cap="flat">
              <a:noFill/>
              <a:prstDash val="solid"/>
              <a:miter/>
            </a:ln>
          </p:spPr>
          <p:txBody>
            <a:bodyPr rtlCol="0" anchor="ctr"/>
            <a:lstStyle/>
            <a:p>
              <a:endParaRPr lang="en-IN"/>
            </a:p>
          </p:txBody>
        </p:sp>
        <p:sp>
          <p:nvSpPr>
            <p:cNvPr id="34" name="Freeform: Shape 33">
              <a:extLst>
                <a:ext uri="{FF2B5EF4-FFF2-40B4-BE49-F238E27FC236}">
                  <a16:creationId xmlns:a16="http://schemas.microsoft.com/office/drawing/2014/main" xmlns="" id="{9B799625-3770-26E0-8BE9-9C054E04BB4E}"/>
                </a:ext>
              </a:extLst>
            </p:cNvPr>
            <p:cNvSpPr/>
            <p:nvPr/>
          </p:nvSpPr>
          <p:spPr>
            <a:xfrm>
              <a:off x="5416549" y="3879913"/>
              <a:ext cx="1766292" cy="528542"/>
            </a:xfrm>
            <a:custGeom>
              <a:avLst/>
              <a:gdLst>
                <a:gd name="connsiteX0" fmla="*/ 259730 w 1766292"/>
                <a:gd name="connsiteY0" fmla="*/ 528228 h 528542"/>
                <a:gd name="connsiteX1" fmla="*/ 259253 w 1766292"/>
                <a:gd name="connsiteY1" fmla="*/ 528228 h 528542"/>
                <a:gd name="connsiteX2" fmla="*/ 0 w 1766292"/>
                <a:gd name="connsiteY2" fmla="*/ 258937 h 528542"/>
                <a:gd name="connsiteX3" fmla="*/ 259253 w 1766292"/>
                <a:gd name="connsiteY3" fmla="*/ -315 h 528542"/>
                <a:gd name="connsiteX4" fmla="*/ 260111 w 1766292"/>
                <a:gd name="connsiteY4" fmla="*/ -315 h 528542"/>
                <a:gd name="connsiteX5" fmla="*/ 1542176 w 1766292"/>
                <a:gd name="connsiteY5" fmla="*/ 34356 h 528542"/>
                <a:gd name="connsiteX6" fmla="*/ 1766147 w 1766292"/>
                <a:gd name="connsiteY6" fmla="*/ 271586 h 528542"/>
                <a:gd name="connsiteX7" fmla="*/ 1542176 w 1766292"/>
                <a:gd name="connsiteY7" fmla="*/ 495557 h 528542"/>
                <a:gd name="connsiteX8" fmla="*/ 258872 w 1766292"/>
                <a:gd name="connsiteY8" fmla="*/ 63884 h 528542"/>
                <a:gd name="connsiteX9" fmla="*/ 58847 w 1766292"/>
                <a:gd name="connsiteY9" fmla="*/ 263909 h 528542"/>
                <a:gd name="connsiteX10" fmla="*/ 258872 w 1766292"/>
                <a:gd name="connsiteY10" fmla="*/ 463934 h 528542"/>
                <a:gd name="connsiteX11" fmla="*/ 1540175 w 1766292"/>
                <a:gd name="connsiteY11" fmla="*/ 431358 h 528542"/>
                <a:gd name="connsiteX12" fmla="*/ 1702643 w 1766292"/>
                <a:gd name="connsiteY12" fmla="*/ 260928 h 528542"/>
                <a:gd name="connsiteX13" fmla="*/ 1540175 w 1766292"/>
                <a:gd name="connsiteY13" fmla="*/ 98460 h 52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66292" h="528542">
                  <a:moveTo>
                    <a:pt x="259730" y="528228"/>
                  </a:moveTo>
                  <a:lnTo>
                    <a:pt x="259253" y="528228"/>
                  </a:lnTo>
                  <a:cubicBezTo>
                    <a:pt x="113302" y="525456"/>
                    <a:pt x="-2772" y="404888"/>
                    <a:pt x="0" y="258937"/>
                  </a:cubicBezTo>
                  <a:cubicBezTo>
                    <a:pt x="2696" y="116890"/>
                    <a:pt x="117207" y="2381"/>
                    <a:pt x="259253" y="-315"/>
                  </a:cubicBezTo>
                  <a:lnTo>
                    <a:pt x="260111" y="-315"/>
                  </a:lnTo>
                  <a:lnTo>
                    <a:pt x="1542176" y="34356"/>
                  </a:lnTo>
                  <a:cubicBezTo>
                    <a:pt x="1669534" y="38014"/>
                    <a:pt x="1769804" y="144227"/>
                    <a:pt x="1766147" y="271586"/>
                  </a:cubicBezTo>
                  <a:cubicBezTo>
                    <a:pt x="1762632" y="393792"/>
                    <a:pt x="1664391" y="492042"/>
                    <a:pt x="1542176" y="495557"/>
                  </a:cubicBezTo>
                  <a:close/>
                  <a:moveTo>
                    <a:pt x="258872" y="63884"/>
                  </a:moveTo>
                  <a:cubicBezTo>
                    <a:pt x="148401" y="63884"/>
                    <a:pt x="58847" y="153438"/>
                    <a:pt x="58847" y="263909"/>
                  </a:cubicBezTo>
                  <a:cubicBezTo>
                    <a:pt x="58847" y="374380"/>
                    <a:pt x="148401" y="463934"/>
                    <a:pt x="258872" y="463934"/>
                  </a:cubicBezTo>
                  <a:lnTo>
                    <a:pt x="1540175" y="431358"/>
                  </a:lnTo>
                  <a:cubicBezTo>
                    <a:pt x="1632101" y="429158"/>
                    <a:pt x="1704844" y="352853"/>
                    <a:pt x="1702643" y="260928"/>
                  </a:cubicBezTo>
                  <a:cubicBezTo>
                    <a:pt x="1700519" y="172098"/>
                    <a:pt x="1629006" y="100584"/>
                    <a:pt x="1540175" y="98460"/>
                  </a:cubicBezTo>
                  <a:close/>
                </a:path>
              </a:pathLst>
            </a:custGeom>
            <a:grpFill/>
            <a:ln w="9525" cap="flat">
              <a:noFill/>
              <a:prstDash val="solid"/>
              <a:miter/>
            </a:ln>
          </p:spPr>
          <p:txBody>
            <a:bodyPr rtlCol="0" anchor="ctr"/>
            <a:lstStyle/>
            <a:p>
              <a:endParaRPr lang="en-IN"/>
            </a:p>
          </p:txBody>
        </p:sp>
        <p:sp>
          <p:nvSpPr>
            <p:cNvPr id="35" name="Freeform: Shape 34">
              <a:extLst>
                <a:ext uri="{FF2B5EF4-FFF2-40B4-BE49-F238E27FC236}">
                  <a16:creationId xmlns:a16="http://schemas.microsoft.com/office/drawing/2014/main" xmlns="" id="{989931E7-EA24-11F3-2633-ECF3E5FD2075}"/>
                </a:ext>
              </a:extLst>
            </p:cNvPr>
            <p:cNvSpPr/>
            <p:nvPr/>
          </p:nvSpPr>
          <p:spPr>
            <a:xfrm>
              <a:off x="5005101" y="4015549"/>
              <a:ext cx="452437" cy="257175"/>
            </a:xfrm>
            <a:custGeom>
              <a:avLst/>
              <a:gdLst>
                <a:gd name="connsiteX0" fmla="*/ 452389 w 452437"/>
                <a:gd name="connsiteY0" fmla="*/ 256861 h 257175"/>
                <a:gd name="connsiteX1" fmla="*/ 128539 w 452437"/>
                <a:gd name="connsiteY1" fmla="*/ 256861 h 257175"/>
                <a:gd name="connsiteX2" fmla="*/ -49 w 452437"/>
                <a:gd name="connsiteY2" fmla="*/ 128273 h 257175"/>
                <a:gd name="connsiteX3" fmla="*/ 128539 w 452437"/>
                <a:gd name="connsiteY3" fmla="*/ -315 h 257175"/>
                <a:gd name="connsiteX4" fmla="*/ 452389 w 452437"/>
                <a:gd name="connsiteY4" fmla="*/ -315 h 257175"/>
                <a:gd name="connsiteX5" fmla="*/ 452389 w 452437"/>
                <a:gd name="connsiteY5" fmla="*/ 64360 h 257175"/>
                <a:gd name="connsiteX6" fmla="*/ 128539 w 452437"/>
                <a:gd name="connsiteY6" fmla="*/ 64360 h 257175"/>
                <a:gd name="connsiteX7" fmla="*/ 61721 w 452437"/>
                <a:gd name="connsiteY7" fmla="*/ 126225 h 257175"/>
                <a:gd name="connsiteX8" fmla="*/ 123587 w 452437"/>
                <a:gd name="connsiteY8" fmla="*/ 193043 h 257175"/>
                <a:gd name="connsiteX9" fmla="*/ 128539 w 452437"/>
                <a:gd name="connsiteY9" fmla="*/ 193043 h 257175"/>
                <a:gd name="connsiteX10" fmla="*/ 452389 w 452437"/>
                <a:gd name="connsiteY10" fmla="*/ 19304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2437" h="257175">
                  <a:moveTo>
                    <a:pt x="452389" y="256861"/>
                  </a:moveTo>
                  <a:lnTo>
                    <a:pt x="128539" y="256861"/>
                  </a:lnTo>
                  <a:cubicBezTo>
                    <a:pt x="57522" y="256861"/>
                    <a:pt x="-49" y="199291"/>
                    <a:pt x="-49" y="128273"/>
                  </a:cubicBezTo>
                  <a:cubicBezTo>
                    <a:pt x="-49" y="57255"/>
                    <a:pt x="57522" y="-315"/>
                    <a:pt x="128539" y="-315"/>
                  </a:cubicBezTo>
                  <a:lnTo>
                    <a:pt x="452389" y="-315"/>
                  </a:lnTo>
                  <a:lnTo>
                    <a:pt x="452389" y="64360"/>
                  </a:lnTo>
                  <a:lnTo>
                    <a:pt x="128539" y="64360"/>
                  </a:lnTo>
                  <a:cubicBezTo>
                    <a:pt x="93004" y="62988"/>
                    <a:pt x="63089" y="90687"/>
                    <a:pt x="61721" y="126225"/>
                  </a:cubicBezTo>
                  <a:cubicBezTo>
                    <a:pt x="60354" y="161763"/>
                    <a:pt x="88052" y="191671"/>
                    <a:pt x="123587" y="193043"/>
                  </a:cubicBezTo>
                  <a:cubicBezTo>
                    <a:pt x="125236" y="193110"/>
                    <a:pt x="126889" y="193110"/>
                    <a:pt x="128539" y="193043"/>
                  </a:cubicBezTo>
                  <a:lnTo>
                    <a:pt x="452389" y="193043"/>
                  </a:lnTo>
                  <a:close/>
                </a:path>
              </a:pathLst>
            </a:custGeom>
            <a:grpFill/>
            <a:ln w="9525" cap="flat">
              <a:noFill/>
              <a:prstDash val="solid"/>
              <a:miter/>
            </a:ln>
          </p:spPr>
          <p:txBody>
            <a:bodyPr rtlCol="0" anchor="ctr"/>
            <a:lstStyle/>
            <a:p>
              <a:endParaRPr lang="en-IN"/>
            </a:p>
          </p:txBody>
        </p:sp>
        <p:sp>
          <p:nvSpPr>
            <p:cNvPr id="36" name="Freeform: Shape 35">
              <a:extLst>
                <a:ext uri="{FF2B5EF4-FFF2-40B4-BE49-F238E27FC236}">
                  <a16:creationId xmlns:a16="http://schemas.microsoft.com/office/drawing/2014/main" xmlns="" id="{E602C928-B8AE-35C3-3B3A-14276409D6E8}"/>
                </a:ext>
              </a:extLst>
            </p:cNvPr>
            <p:cNvSpPr/>
            <p:nvPr/>
          </p:nvSpPr>
          <p:spPr>
            <a:xfrm>
              <a:off x="5094514" y="4215193"/>
              <a:ext cx="402648" cy="248983"/>
            </a:xfrm>
            <a:custGeom>
              <a:avLst/>
              <a:gdLst>
                <a:gd name="connsiteX0" fmla="*/ 127136 w 402648"/>
                <a:gd name="connsiteY0" fmla="*/ 248669 h 248983"/>
                <a:gd name="connsiteX1" fmla="*/ 94085 w 402648"/>
                <a:gd name="connsiteY1" fmla="*/ 244287 h 248983"/>
                <a:gd name="connsiteX2" fmla="*/ 4333 w 402648"/>
                <a:gd name="connsiteY2" fmla="*/ 88610 h 248983"/>
                <a:gd name="connsiteX3" fmla="*/ 63414 w 402648"/>
                <a:gd name="connsiteY3" fmla="*/ 11592 h 248983"/>
                <a:gd name="connsiteX4" fmla="*/ 84084 w 402648"/>
                <a:gd name="connsiteY4" fmla="*/ -315 h 248983"/>
                <a:gd name="connsiteX5" fmla="*/ 116183 w 402648"/>
                <a:gd name="connsiteY5" fmla="*/ 55216 h 248983"/>
                <a:gd name="connsiteX6" fmla="*/ 95513 w 402648"/>
                <a:gd name="connsiteY6" fmla="*/ 67122 h 248983"/>
                <a:gd name="connsiteX7" fmla="*/ 72511 w 402648"/>
                <a:gd name="connsiteY7" fmla="*/ 152895 h 248983"/>
                <a:gd name="connsiteX8" fmla="*/ 158283 w 402648"/>
                <a:gd name="connsiteY8" fmla="*/ 175898 h 248983"/>
                <a:gd name="connsiteX9" fmla="*/ 370500 w 402648"/>
                <a:gd name="connsiteY9" fmla="*/ 53692 h 248983"/>
                <a:gd name="connsiteX10" fmla="*/ 402600 w 402648"/>
                <a:gd name="connsiteY10" fmla="*/ 109318 h 248983"/>
                <a:gd name="connsiteX11" fmla="*/ 190382 w 402648"/>
                <a:gd name="connsiteY11" fmla="*/ 231524 h 248983"/>
                <a:gd name="connsiteX12" fmla="*/ 127136 w 402648"/>
                <a:gd name="connsiteY12" fmla="*/ 248669 h 24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2648" h="248983">
                  <a:moveTo>
                    <a:pt x="127136" y="248669"/>
                  </a:moveTo>
                  <a:cubicBezTo>
                    <a:pt x="115977" y="248631"/>
                    <a:pt x="104869" y="247154"/>
                    <a:pt x="94085" y="244287"/>
                  </a:cubicBezTo>
                  <a:cubicBezTo>
                    <a:pt x="26312" y="226085"/>
                    <a:pt x="-13872" y="156381"/>
                    <a:pt x="4333" y="88610"/>
                  </a:cubicBezTo>
                  <a:cubicBezTo>
                    <a:pt x="13058" y="56130"/>
                    <a:pt x="34303" y="28432"/>
                    <a:pt x="63414" y="11592"/>
                  </a:cubicBezTo>
                  <a:lnTo>
                    <a:pt x="84084" y="-315"/>
                  </a:lnTo>
                  <a:lnTo>
                    <a:pt x="116183" y="55216"/>
                  </a:lnTo>
                  <a:lnTo>
                    <a:pt x="95513" y="67122"/>
                  </a:lnTo>
                  <a:cubicBezTo>
                    <a:pt x="65476" y="84458"/>
                    <a:pt x="55177" y="122853"/>
                    <a:pt x="72511" y="152895"/>
                  </a:cubicBezTo>
                  <a:cubicBezTo>
                    <a:pt x="89844" y="182937"/>
                    <a:pt x="128246" y="193233"/>
                    <a:pt x="158283" y="175898"/>
                  </a:cubicBezTo>
                  <a:lnTo>
                    <a:pt x="370500" y="53692"/>
                  </a:lnTo>
                  <a:lnTo>
                    <a:pt x="402600" y="109318"/>
                  </a:lnTo>
                  <a:lnTo>
                    <a:pt x="190382" y="231524"/>
                  </a:lnTo>
                  <a:cubicBezTo>
                    <a:pt x="171187" y="242725"/>
                    <a:pt x="149363" y="248640"/>
                    <a:pt x="127136" y="248669"/>
                  </a:cubicBezTo>
                  <a:close/>
                </a:path>
              </a:pathLst>
            </a:custGeom>
            <a:grpFill/>
            <a:ln w="9525" cap="flat">
              <a:noFill/>
              <a:prstDash val="solid"/>
              <a:miter/>
            </a:ln>
          </p:spPr>
          <p:txBody>
            <a:bodyPr rtlCol="0" anchor="ctr"/>
            <a:lstStyle/>
            <a:p>
              <a:endParaRPr lang="en-IN"/>
            </a:p>
          </p:txBody>
        </p:sp>
        <p:sp>
          <p:nvSpPr>
            <p:cNvPr id="37" name="Freeform: Shape 36">
              <a:extLst>
                <a:ext uri="{FF2B5EF4-FFF2-40B4-BE49-F238E27FC236}">
                  <a16:creationId xmlns:a16="http://schemas.microsoft.com/office/drawing/2014/main" xmlns="" id="{4DC0E4E9-C6CC-1E34-7CC5-E86AF074A599}"/>
                </a:ext>
              </a:extLst>
            </p:cNvPr>
            <p:cNvSpPr/>
            <p:nvPr/>
          </p:nvSpPr>
          <p:spPr>
            <a:xfrm>
              <a:off x="5096852" y="3823669"/>
              <a:ext cx="402119" cy="248839"/>
            </a:xfrm>
            <a:custGeom>
              <a:avLst/>
              <a:gdLst>
                <a:gd name="connsiteX0" fmla="*/ 83841 w 402119"/>
                <a:gd name="connsiteY0" fmla="*/ 248525 h 248839"/>
                <a:gd name="connsiteX1" fmla="*/ 63362 w 402119"/>
                <a:gd name="connsiteY1" fmla="*/ 236619 h 248839"/>
                <a:gd name="connsiteX2" fmla="*/ 16880 w 402119"/>
                <a:gd name="connsiteY2" fmla="*/ 63168 h 248839"/>
                <a:gd name="connsiteX3" fmla="*/ 190330 w 402119"/>
                <a:gd name="connsiteY3" fmla="*/ 16686 h 248839"/>
                <a:gd name="connsiteX4" fmla="*/ 402071 w 402119"/>
                <a:gd name="connsiteY4" fmla="*/ 138892 h 248839"/>
                <a:gd name="connsiteX5" fmla="*/ 369972 w 402119"/>
                <a:gd name="connsiteY5" fmla="*/ 194518 h 248839"/>
                <a:gd name="connsiteX6" fmla="*/ 158041 w 402119"/>
                <a:gd name="connsiteY6" fmla="*/ 72217 h 248839"/>
                <a:gd name="connsiteX7" fmla="*/ 72268 w 402119"/>
                <a:gd name="connsiteY7" fmla="*/ 95220 h 248839"/>
                <a:gd name="connsiteX8" fmla="*/ 95271 w 402119"/>
                <a:gd name="connsiteY8" fmla="*/ 180993 h 248839"/>
                <a:gd name="connsiteX9" fmla="*/ 115940 w 402119"/>
                <a:gd name="connsiteY9" fmla="*/ 192994 h 24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2119" h="248839">
                  <a:moveTo>
                    <a:pt x="83841" y="248525"/>
                  </a:moveTo>
                  <a:lnTo>
                    <a:pt x="63362" y="236619"/>
                  </a:lnTo>
                  <a:cubicBezTo>
                    <a:pt x="2761" y="201452"/>
                    <a:pt x="-18017" y="123919"/>
                    <a:pt x="16880" y="63168"/>
                  </a:cubicBezTo>
                  <a:cubicBezTo>
                    <a:pt x="51973" y="2475"/>
                    <a:pt x="129591" y="-18328"/>
                    <a:pt x="190330" y="16686"/>
                  </a:cubicBezTo>
                  <a:lnTo>
                    <a:pt x="402071" y="138892"/>
                  </a:lnTo>
                  <a:lnTo>
                    <a:pt x="369972" y="194518"/>
                  </a:lnTo>
                  <a:lnTo>
                    <a:pt x="158041" y="72217"/>
                  </a:lnTo>
                  <a:cubicBezTo>
                    <a:pt x="128003" y="54881"/>
                    <a:pt x="89602" y="65178"/>
                    <a:pt x="72268" y="95220"/>
                  </a:cubicBezTo>
                  <a:cubicBezTo>
                    <a:pt x="54934" y="125262"/>
                    <a:pt x="65234" y="163657"/>
                    <a:pt x="95271" y="180993"/>
                  </a:cubicBezTo>
                  <a:lnTo>
                    <a:pt x="115940" y="192994"/>
                  </a:lnTo>
                  <a:close/>
                </a:path>
              </a:pathLst>
            </a:custGeom>
            <a:grpFill/>
            <a:ln w="9525" cap="flat">
              <a:noFill/>
              <a:prstDash val="solid"/>
              <a:miter/>
            </a:ln>
          </p:spPr>
          <p:txBody>
            <a:bodyPr rtlCol="0" anchor="ctr"/>
            <a:lstStyle/>
            <a:p>
              <a:endParaRPr lang="en-IN"/>
            </a:p>
          </p:txBody>
        </p:sp>
        <p:sp>
          <p:nvSpPr>
            <p:cNvPr id="38" name="Freeform: Shape 37">
              <a:extLst>
                <a:ext uri="{FF2B5EF4-FFF2-40B4-BE49-F238E27FC236}">
                  <a16:creationId xmlns:a16="http://schemas.microsoft.com/office/drawing/2014/main" xmlns="" id="{E4B73FF0-8D8E-44C9-D5FA-00EF8C7B89CD}"/>
                </a:ext>
              </a:extLst>
            </p:cNvPr>
            <p:cNvSpPr/>
            <p:nvPr/>
          </p:nvSpPr>
          <p:spPr>
            <a:xfrm>
              <a:off x="5641371" y="4123848"/>
              <a:ext cx="64198" cy="228600"/>
            </a:xfrm>
            <a:custGeom>
              <a:avLst/>
              <a:gdLst>
                <a:gd name="connsiteX0" fmla="*/ 0 w 64198"/>
                <a:gd name="connsiteY0" fmla="*/ 0 h 228600"/>
                <a:gd name="connsiteX1" fmla="*/ 64198 w 64198"/>
                <a:gd name="connsiteY1" fmla="*/ 0 h 228600"/>
                <a:gd name="connsiteX2" fmla="*/ 64198 w 64198"/>
                <a:gd name="connsiteY2" fmla="*/ 228600 h 228600"/>
                <a:gd name="connsiteX3" fmla="*/ 0 w 64198"/>
                <a:gd name="connsiteY3" fmla="*/ 228600 h 228600"/>
              </a:gdLst>
              <a:ahLst/>
              <a:cxnLst>
                <a:cxn ang="0">
                  <a:pos x="connsiteX0" y="connsiteY0"/>
                </a:cxn>
                <a:cxn ang="0">
                  <a:pos x="connsiteX1" y="connsiteY1"/>
                </a:cxn>
                <a:cxn ang="0">
                  <a:pos x="connsiteX2" y="connsiteY2"/>
                </a:cxn>
                <a:cxn ang="0">
                  <a:pos x="connsiteX3" y="connsiteY3"/>
                </a:cxn>
              </a:cxnLst>
              <a:rect l="l" t="t" r="r" b="b"/>
              <a:pathLst>
                <a:path w="64198" h="228600">
                  <a:moveTo>
                    <a:pt x="0" y="0"/>
                  </a:moveTo>
                  <a:lnTo>
                    <a:pt x="64198" y="0"/>
                  </a:lnTo>
                  <a:lnTo>
                    <a:pt x="64198" y="228600"/>
                  </a:lnTo>
                  <a:lnTo>
                    <a:pt x="0" y="228600"/>
                  </a:lnTo>
                  <a:close/>
                </a:path>
              </a:pathLst>
            </a:custGeom>
            <a:grpFill/>
            <a:ln w="9525" cap="flat">
              <a:noFill/>
              <a:prstDash val="solid"/>
              <a:miter/>
            </a:ln>
          </p:spPr>
          <p:txBody>
            <a:bodyPr rtlCol="0" anchor="ctr"/>
            <a:lstStyle/>
            <a:p>
              <a:endParaRPr lang="en-IN"/>
            </a:p>
          </p:txBody>
        </p:sp>
        <p:sp>
          <p:nvSpPr>
            <p:cNvPr id="39" name="Freeform: Shape 38">
              <a:extLst>
                <a:ext uri="{FF2B5EF4-FFF2-40B4-BE49-F238E27FC236}">
                  <a16:creationId xmlns:a16="http://schemas.microsoft.com/office/drawing/2014/main" xmlns="" id="{D7F48378-106C-641E-AC73-00D989E1BCB0}"/>
                </a:ext>
              </a:extLst>
            </p:cNvPr>
            <p:cNvSpPr/>
            <p:nvPr/>
          </p:nvSpPr>
          <p:spPr>
            <a:xfrm>
              <a:off x="5834062" y="4058888"/>
              <a:ext cx="64198" cy="127825"/>
            </a:xfrm>
            <a:custGeom>
              <a:avLst/>
              <a:gdLst>
                <a:gd name="connsiteX0" fmla="*/ 0 w 64198"/>
                <a:gd name="connsiteY0" fmla="*/ 0 h 127825"/>
                <a:gd name="connsiteX1" fmla="*/ 64198 w 64198"/>
                <a:gd name="connsiteY1" fmla="*/ 0 h 127825"/>
                <a:gd name="connsiteX2" fmla="*/ 64198 w 64198"/>
                <a:gd name="connsiteY2" fmla="*/ 127826 h 127825"/>
                <a:gd name="connsiteX3" fmla="*/ 0 w 64198"/>
                <a:gd name="connsiteY3" fmla="*/ 127826 h 127825"/>
              </a:gdLst>
              <a:ahLst/>
              <a:cxnLst>
                <a:cxn ang="0">
                  <a:pos x="connsiteX0" y="connsiteY0"/>
                </a:cxn>
                <a:cxn ang="0">
                  <a:pos x="connsiteX1" y="connsiteY1"/>
                </a:cxn>
                <a:cxn ang="0">
                  <a:pos x="connsiteX2" y="connsiteY2"/>
                </a:cxn>
                <a:cxn ang="0">
                  <a:pos x="connsiteX3" y="connsiteY3"/>
                </a:cxn>
              </a:cxnLst>
              <a:rect l="l" t="t" r="r" b="b"/>
              <a:pathLst>
                <a:path w="64198" h="127825">
                  <a:moveTo>
                    <a:pt x="0" y="0"/>
                  </a:moveTo>
                  <a:lnTo>
                    <a:pt x="64198" y="0"/>
                  </a:lnTo>
                  <a:lnTo>
                    <a:pt x="64198" y="127826"/>
                  </a:lnTo>
                  <a:lnTo>
                    <a:pt x="0" y="127826"/>
                  </a:lnTo>
                  <a:close/>
                </a:path>
              </a:pathLst>
            </a:custGeom>
            <a:grpFill/>
            <a:ln w="9525" cap="flat">
              <a:noFill/>
              <a:prstDash val="solid"/>
              <a:miter/>
            </a:ln>
          </p:spPr>
          <p:txBody>
            <a:bodyPr rtlCol="0" anchor="ctr"/>
            <a:lstStyle/>
            <a:p>
              <a:endParaRPr lang="en-IN"/>
            </a:p>
          </p:txBody>
        </p:sp>
        <p:sp>
          <p:nvSpPr>
            <p:cNvPr id="40" name="Freeform: Shape 39">
              <a:extLst>
                <a:ext uri="{FF2B5EF4-FFF2-40B4-BE49-F238E27FC236}">
                  <a16:creationId xmlns:a16="http://schemas.microsoft.com/office/drawing/2014/main" xmlns="" id="{8068AE63-912D-B828-1D04-43D5A27B5F82}"/>
                </a:ext>
              </a:extLst>
            </p:cNvPr>
            <p:cNvSpPr/>
            <p:nvPr/>
          </p:nvSpPr>
          <p:spPr>
            <a:xfrm>
              <a:off x="6026752" y="4059174"/>
              <a:ext cx="64198" cy="63341"/>
            </a:xfrm>
            <a:custGeom>
              <a:avLst/>
              <a:gdLst>
                <a:gd name="connsiteX0" fmla="*/ 0 w 64198"/>
                <a:gd name="connsiteY0" fmla="*/ 0 h 63341"/>
                <a:gd name="connsiteX1" fmla="*/ 64199 w 64198"/>
                <a:gd name="connsiteY1" fmla="*/ 0 h 63341"/>
                <a:gd name="connsiteX2" fmla="*/ 64199 w 64198"/>
                <a:gd name="connsiteY2" fmla="*/ 63341 h 63341"/>
                <a:gd name="connsiteX3" fmla="*/ 0 w 64198"/>
                <a:gd name="connsiteY3" fmla="*/ 63341 h 63341"/>
              </a:gdLst>
              <a:ahLst/>
              <a:cxnLst>
                <a:cxn ang="0">
                  <a:pos x="connsiteX0" y="connsiteY0"/>
                </a:cxn>
                <a:cxn ang="0">
                  <a:pos x="connsiteX1" y="connsiteY1"/>
                </a:cxn>
                <a:cxn ang="0">
                  <a:pos x="connsiteX2" y="connsiteY2"/>
                </a:cxn>
                <a:cxn ang="0">
                  <a:pos x="connsiteX3" y="connsiteY3"/>
                </a:cxn>
              </a:cxnLst>
              <a:rect l="l" t="t" r="r" b="b"/>
              <a:pathLst>
                <a:path w="64198" h="63341">
                  <a:moveTo>
                    <a:pt x="0" y="0"/>
                  </a:moveTo>
                  <a:lnTo>
                    <a:pt x="64199" y="0"/>
                  </a:lnTo>
                  <a:lnTo>
                    <a:pt x="64199" y="63341"/>
                  </a:lnTo>
                  <a:lnTo>
                    <a:pt x="0" y="63341"/>
                  </a:lnTo>
                  <a:close/>
                </a:path>
              </a:pathLst>
            </a:custGeom>
            <a:grpFill/>
            <a:ln w="9525" cap="flat">
              <a:noFill/>
              <a:prstDash val="solid"/>
              <a:miter/>
            </a:ln>
          </p:spPr>
          <p:txBody>
            <a:bodyPr rtlCol="0" anchor="ctr"/>
            <a:lstStyle/>
            <a:p>
              <a:endParaRPr lang="en-IN"/>
            </a:p>
          </p:txBody>
        </p:sp>
        <p:sp>
          <p:nvSpPr>
            <p:cNvPr id="41" name="Freeform: Shape 40">
              <a:extLst>
                <a:ext uri="{FF2B5EF4-FFF2-40B4-BE49-F238E27FC236}">
                  <a16:creationId xmlns:a16="http://schemas.microsoft.com/office/drawing/2014/main" xmlns="" id="{ECC06F00-342D-4EB2-D1B9-980BF74EE948}"/>
                </a:ext>
              </a:extLst>
            </p:cNvPr>
            <p:cNvSpPr/>
            <p:nvPr/>
          </p:nvSpPr>
          <p:spPr>
            <a:xfrm>
              <a:off x="6604634" y="4059174"/>
              <a:ext cx="64198" cy="128396"/>
            </a:xfrm>
            <a:custGeom>
              <a:avLst/>
              <a:gdLst>
                <a:gd name="connsiteX0" fmla="*/ 0 w 64198"/>
                <a:gd name="connsiteY0" fmla="*/ 0 h 128396"/>
                <a:gd name="connsiteX1" fmla="*/ 64198 w 64198"/>
                <a:gd name="connsiteY1" fmla="*/ 0 h 128396"/>
                <a:gd name="connsiteX2" fmla="*/ 64198 w 64198"/>
                <a:gd name="connsiteY2" fmla="*/ 128397 h 128396"/>
                <a:gd name="connsiteX3" fmla="*/ 0 w 64198"/>
                <a:gd name="connsiteY3" fmla="*/ 128397 h 128396"/>
              </a:gdLst>
              <a:ahLst/>
              <a:cxnLst>
                <a:cxn ang="0">
                  <a:pos x="connsiteX0" y="connsiteY0"/>
                </a:cxn>
                <a:cxn ang="0">
                  <a:pos x="connsiteX1" y="connsiteY1"/>
                </a:cxn>
                <a:cxn ang="0">
                  <a:pos x="connsiteX2" y="connsiteY2"/>
                </a:cxn>
                <a:cxn ang="0">
                  <a:pos x="connsiteX3" y="connsiteY3"/>
                </a:cxn>
              </a:cxnLst>
              <a:rect l="l" t="t" r="r" b="b"/>
              <a:pathLst>
                <a:path w="64198" h="128396">
                  <a:moveTo>
                    <a:pt x="0" y="0"/>
                  </a:moveTo>
                  <a:lnTo>
                    <a:pt x="64198" y="0"/>
                  </a:lnTo>
                  <a:lnTo>
                    <a:pt x="64198" y="128397"/>
                  </a:lnTo>
                  <a:lnTo>
                    <a:pt x="0" y="128397"/>
                  </a:lnTo>
                  <a:close/>
                </a:path>
              </a:pathLst>
            </a:custGeom>
            <a:grpFill/>
            <a:ln w="9525" cap="flat">
              <a:noFill/>
              <a:prstDash val="solid"/>
              <a:miter/>
            </a:ln>
          </p:spPr>
          <p:txBody>
            <a:bodyPr rtlCol="0" anchor="ctr"/>
            <a:lstStyle/>
            <a:p>
              <a:endParaRPr lang="en-IN"/>
            </a:p>
          </p:txBody>
        </p:sp>
        <p:sp>
          <p:nvSpPr>
            <p:cNvPr id="42" name="Freeform: Shape 41">
              <a:extLst>
                <a:ext uri="{FF2B5EF4-FFF2-40B4-BE49-F238E27FC236}">
                  <a16:creationId xmlns:a16="http://schemas.microsoft.com/office/drawing/2014/main" xmlns="" id="{6792010E-3C09-B0ED-A517-B38F050F88C9}"/>
                </a:ext>
              </a:extLst>
            </p:cNvPr>
            <p:cNvSpPr/>
            <p:nvPr/>
          </p:nvSpPr>
          <p:spPr>
            <a:xfrm>
              <a:off x="6796087" y="3951255"/>
              <a:ext cx="64198" cy="107822"/>
            </a:xfrm>
            <a:custGeom>
              <a:avLst/>
              <a:gdLst>
                <a:gd name="connsiteX0" fmla="*/ 0 w 64198"/>
                <a:gd name="connsiteY0" fmla="*/ 0 h 107822"/>
                <a:gd name="connsiteX1" fmla="*/ 64199 w 64198"/>
                <a:gd name="connsiteY1" fmla="*/ 0 h 107822"/>
                <a:gd name="connsiteX2" fmla="*/ 64199 w 64198"/>
                <a:gd name="connsiteY2" fmla="*/ 107823 h 107822"/>
                <a:gd name="connsiteX3" fmla="*/ 0 w 64198"/>
                <a:gd name="connsiteY3" fmla="*/ 107823 h 107822"/>
              </a:gdLst>
              <a:ahLst/>
              <a:cxnLst>
                <a:cxn ang="0">
                  <a:pos x="connsiteX0" y="connsiteY0"/>
                </a:cxn>
                <a:cxn ang="0">
                  <a:pos x="connsiteX1" y="connsiteY1"/>
                </a:cxn>
                <a:cxn ang="0">
                  <a:pos x="connsiteX2" y="connsiteY2"/>
                </a:cxn>
                <a:cxn ang="0">
                  <a:pos x="connsiteX3" y="connsiteY3"/>
                </a:cxn>
              </a:cxnLst>
              <a:rect l="l" t="t" r="r" b="b"/>
              <a:pathLst>
                <a:path w="64198" h="107822">
                  <a:moveTo>
                    <a:pt x="0" y="0"/>
                  </a:moveTo>
                  <a:lnTo>
                    <a:pt x="64199" y="0"/>
                  </a:lnTo>
                  <a:lnTo>
                    <a:pt x="64199" y="107823"/>
                  </a:lnTo>
                  <a:lnTo>
                    <a:pt x="0" y="107823"/>
                  </a:lnTo>
                  <a:close/>
                </a:path>
              </a:pathLst>
            </a:custGeom>
            <a:grpFill/>
            <a:ln w="9525" cap="flat">
              <a:noFill/>
              <a:prstDash val="solid"/>
              <a:miter/>
            </a:ln>
          </p:spPr>
          <p:txBody>
            <a:bodyPr rtlCol="0" anchor="ctr"/>
            <a:lstStyle/>
            <a:p>
              <a:endParaRPr lang="en-IN"/>
            </a:p>
          </p:txBody>
        </p:sp>
        <p:sp>
          <p:nvSpPr>
            <p:cNvPr id="43" name="Freeform: Shape 42">
              <a:extLst>
                <a:ext uri="{FF2B5EF4-FFF2-40B4-BE49-F238E27FC236}">
                  <a16:creationId xmlns:a16="http://schemas.microsoft.com/office/drawing/2014/main" xmlns="" id="{8AF47169-AB51-0C00-259B-7BF928CC59FE}"/>
                </a:ext>
              </a:extLst>
            </p:cNvPr>
            <p:cNvSpPr/>
            <p:nvPr/>
          </p:nvSpPr>
          <p:spPr>
            <a:xfrm>
              <a:off x="6218776" y="4123182"/>
              <a:ext cx="64198" cy="128015"/>
            </a:xfrm>
            <a:custGeom>
              <a:avLst/>
              <a:gdLst>
                <a:gd name="connsiteX0" fmla="*/ 0 w 64198"/>
                <a:gd name="connsiteY0" fmla="*/ 0 h 128015"/>
                <a:gd name="connsiteX1" fmla="*/ 64199 w 64198"/>
                <a:gd name="connsiteY1" fmla="*/ 0 h 128015"/>
                <a:gd name="connsiteX2" fmla="*/ 64199 w 64198"/>
                <a:gd name="connsiteY2" fmla="*/ 128016 h 128015"/>
                <a:gd name="connsiteX3" fmla="*/ 0 w 64198"/>
                <a:gd name="connsiteY3" fmla="*/ 128016 h 128015"/>
              </a:gdLst>
              <a:ahLst/>
              <a:cxnLst>
                <a:cxn ang="0">
                  <a:pos x="connsiteX0" y="connsiteY0"/>
                </a:cxn>
                <a:cxn ang="0">
                  <a:pos x="connsiteX1" y="connsiteY1"/>
                </a:cxn>
                <a:cxn ang="0">
                  <a:pos x="connsiteX2" y="connsiteY2"/>
                </a:cxn>
                <a:cxn ang="0">
                  <a:pos x="connsiteX3" y="connsiteY3"/>
                </a:cxn>
              </a:cxnLst>
              <a:rect l="l" t="t" r="r" b="b"/>
              <a:pathLst>
                <a:path w="64198" h="128015">
                  <a:moveTo>
                    <a:pt x="0" y="0"/>
                  </a:moveTo>
                  <a:lnTo>
                    <a:pt x="64199" y="0"/>
                  </a:lnTo>
                  <a:lnTo>
                    <a:pt x="64199" y="128016"/>
                  </a:lnTo>
                  <a:lnTo>
                    <a:pt x="0" y="128016"/>
                  </a:lnTo>
                  <a:close/>
                </a:path>
              </a:pathLst>
            </a:custGeom>
            <a:grpFill/>
            <a:ln w="9525" cap="flat">
              <a:noFill/>
              <a:prstDash val="solid"/>
              <a:miter/>
            </a:ln>
          </p:spPr>
          <p:txBody>
            <a:bodyPr rtlCol="0" anchor="ctr"/>
            <a:lstStyle/>
            <a:p>
              <a:endParaRPr lang="en-IN"/>
            </a:p>
          </p:txBody>
        </p:sp>
        <p:sp>
          <p:nvSpPr>
            <p:cNvPr id="44" name="Freeform: Shape 43">
              <a:extLst>
                <a:ext uri="{FF2B5EF4-FFF2-40B4-BE49-F238E27FC236}">
                  <a16:creationId xmlns:a16="http://schemas.microsoft.com/office/drawing/2014/main" xmlns="" id="{194FF857-4A85-D26C-D719-1C0D26F64588}"/>
                </a:ext>
              </a:extLst>
            </p:cNvPr>
            <p:cNvSpPr/>
            <p:nvPr/>
          </p:nvSpPr>
          <p:spPr>
            <a:xfrm>
              <a:off x="6411943" y="3930300"/>
              <a:ext cx="64198" cy="193071"/>
            </a:xfrm>
            <a:custGeom>
              <a:avLst/>
              <a:gdLst>
                <a:gd name="connsiteX0" fmla="*/ 0 w 64198"/>
                <a:gd name="connsiteY0" fmla="*/ 0 h 193071"/>
                <a:gd name="connsiteX1" fmla="*/ 64199 w 64198"/>
                <a:gd name="connsiteY1" fmla="*/ 0 h 193071"/>
                <a:gd name="connsiteX2" fmla="*/ 64199 w 64198"/>
                <a:gd name="connsiteY2" fmla="*/ 193072 h 193071"/>
                <a:gd name="connsiteX3" fmla="*/ 0 w 64198"/>
                <a:gd name="connsiteY3" fmla="*/ 193072 h 193071"/>
              </a:gdLst>
              <a:ahLst/>
              <a:cxnLst>
                <a:cxn ang="0">
                  <a:pos x="connsiteX0" y="connsiteY0"/>
                </a:cxn>
                <a:cxn ang="0">
                  <a:pos x="connsiteX1" y="connsiteY1"/>
                </a:cxn>
                <a:cxn ang="0">
                  <a:pos x="connsiteX2" y="connsiteY2"/>
                </a:cxn>
                <a:cxn ang="0">
                  <a:pos x="connsiteX3" y="connsiteY3"/>
                </a:cxn>
              </a:cxnLst>
              <a:rect l="l" t="t" r="r" b="b"/>
              <a:pathLst>
                <a:path w="64198" h="193071">
                  <a:moveTo>
                    <a:pt x="0" y="0"/>
                  </a:moveTo>
                  <a:lnTo>
                    <a:pt x="64199" y="0"/>
                  </a:lnTo>
                  <a:lnTo>
                    <a:pt x="64199" y="193072"/>
                  </a:lnTo>
                  <a:lnTo>
                    <a:pt x="0" y="193072"/>
                  </a:lnTo>
                  <a:close/>
                </a:path>
              </a:pathLst>
            </a:custGeom>
            <a:grpFill/>
            <a:ln w="9525" cap="flat">
              <a:noFill/>
              <a:prstDash val="solid"/>
              <a:miter/>
            </a:ln>
          </p:spPr>
          <p:txBody>
            <a:bodyPr rtlCol="0" anchor="ctr"/>
            <a:lstStyle/>
            <a:p>
              <a:endParaRPr lang="en-IN"/>
            </a:p>
          </p:txBody>
        </p:sp>
        <p:sp>
          <p:nvSpPr>
            <p:cNvPr id="45" name="Freeform: Shape 44">
              <a:extLst>
                <a:ext uri="{FF2B5EF4-FFF2-40B4-BE49-F238E27FC236}">
                  <a16:creationId xmlns:a16="http://schemas.microsoft.com/office/drawing/2014/main" xmlns="" id="{CCCA7AFE-F9DB-E782-B324-9CF722FCEEF4}"/>
                </a:ext>
              </a:extLst>
            </p:cNvPr>
            <p:cNvSpPr/>
            <p:nvPr/>
          </p:nvSpPr>
          <p:spPr>
            <a:xfrm>
              <a:off x="5641371" y="3994499"/>
              <a:ext cx="64198" cy="64198"/>
            </a:xfrm>
            <a:custGeom>
              <a:avLst/>
              <a:gdLst>
                <a:gd name="connsiteX0" fmla="*/ 0 w 64198"/>
                <a:gd name="connsiteY0" fmla="*/ 0 h 64198"/>
                <a:gd name="connsiteX1" fmla="*/ 64198 w 64198"/>
                <a:gd name="connsiteY1" fmla="*/ 0 h 64198"/>
                <a:gd name="connsiteX2" fmla="*/ 64198 w 64198"/>
                <a:gd name="connsiteY2" fmla="*/ 64199 h 64198"/>
                <a:gd name="connsiteX3" fmla="*/ 0 w 64198"/>
                <a:gd name="connsiteY3" fmla="*/ 64199 h 64198"/>
              </a:gdLst>
              <a:ahLst/>
              <a:cxnLst>
                <a:cxn ang="0">
                  <a:pos x="connsiteX0" y="connsiteY0"/>
                </a:cxn>
                <a:cxn ang="0">
                  <a:pos x="connsiteX1" y="connsiteY1"/>
                </a:cxn>
                <a:cxn ang="0">
                  <a:pos x="connsiteX2" y="connsiteY2"/>
                </a:cxn>
                <a:cxn ang="0">
                  <a:pos x="connsiteX3" y="connsiteY3"/>
                </a:cxn>
              </a:cxnLst>
              <a:rect l="l" t="t" r="r" b="b"/>
              <a:pathLst>
                <a:path w="64198" h="64198">
                  <a:moveTo>
                    <a:pt x="0" y="0"/>
                  </a:moveTo>
                  <a:lnTo>
                    <a:pt x="64198" y="0"/>
                  </a:lnTo>
                  <a:lnTo>
                    <a:pt x="64198" y="64199"/>
                  </a:lnTo>
                  <a:lnTo>
                    <a:pt x="0" y="64199"/>
                  </a:lnTo>
                  <a:close/>
                </a:path>
              </a:pathLst>
            </a:custGeom>
            <a:grpFill/>
            <a:ln w="9525" cap="flat">
              <a:noFill/>
              <a:prstDash val="solid"/>
              <a:miter/>
            </a:ln>
          </p:spPr>
          <p:txBody>
            <a:bodyPr rtlCol="0" anchor="ctr"/>
            <a:lstStyle/>
            <a:p>
              <a:endParaRPr lang="en-IN"/>
            </a:p>
          </p:txBody>
        </p:sp>
        <p:sp>
          <p:nvSpPr>
            <p:cNvPr id="46" name="Freeform: Shape 45">
              <a:extLst>
                <a:ext uri="{FF2B5EF4-FFF2-40B4-BE49-F238E27FC236}">
                  <a16:creationId xmlns:a16="http://schemas.microsoft.com/office/drawing/2014/main" xmlns="" id="{FCFF53E2-23DC-410A-55B5-DFE40F6242AC}"/>
                </a:ext>
              </a:extLst>
            </p:cNvPr>
            <p:cNvSpPr/>
            <p:nvPr/>
          </p:nvSpPr>
          <p:spPr>
            <a:xfrm>
              <a:off x="6175276" y="3044357"/>
              <a:ext cx="922653" cy="929472"/>
            </a:xfrm>
            <a:custGeom>
              <a:avLst/>
              <a:gdLst>
                <a:gd name="connsiteX0" fmla="*/ 648479 w 922653"/>
                <a:gd name="connsiteY0" fmla="*/ 929157 h 929472"/>
                <a:gd name="connsiteX1" fmla="*/ 474229 w 922653"/>
                <a:gd name="connsiteY1" fmla="*/ 755365 h 929472"/>
                <a:gd name="connsiteX2" fmla="*/ 478649 w 922653"/>
                <a:gd name="connsiteY2" fmla="*/ 716179 h 929472"/>
                <a:gd name="connsiteX3" fmla="*/ 369302 w 922653"/>
                <a:gd name="connsiteY3" fmla="*/ 552634 h 929472"/>
                <a:gd name="connsiteX4" fmla="*/ 212806 w 922653"/>
                <a:gd name="connsiteY4" fmla="*/ 443192 h 929472"/>
                <a:gd name="connsiteX5" fmla="*/ 4323 w 922653"/>
                <a:gd name="connsiteY5" fmla="*/ 311919 h 929472"/>
                <a:gd name="connsiteX6" fmla="*/ 135587 w 922653"/>
                <a:gd name="connsiteY6" fmla="*/ 103426 h 929472"/>
                <a:gd name="connsiteX7" fmla="*/ 228618 w 922653"/>
                <a:gd name="connsiteY7" fmla="*/ 107817 h 929472"/>
                <a:gd name="connsiteX8" fmla="*/ 266718 w 922653"/>
                <a:gd name="connsiteY8" fmla="*/ 50667 h 929472"/>
                <a:gd name="connsiteX9" fmla="*/ 513091 w 922653"/>
                <a:gd name="connsiteY9" fmla="*/ 50753 h 929472"/>
                <a:gd name="connsiteX10" fmla="*/ 555896 w 922653"/>
                <a:gd name="connsiteY10" fmla="*/ 121152 h 929472"/>
                <a:gd name="connsiteX11" fmla="*/ 804594 w 922653"/>
                <a:gd name="connsiteY11" fmla="*/ 265303 h 929472"/>
                <a:gd name="connsiteX12" fmla="*/ 803546 w 922653"/>
                <a:gd name="connsiteY12" fmla="*/ 373660 h 929472"/>
                <a:gd name="connsiteX13" fmla="*/ 913579 w 922653"/>
                <a:gd name="connsiteY13" fmla="*/ 594097 h 929472"/>
                <a:gd name="connsiteX14" fmla="*/ 813738 w 922653"/>
                <a:gd name="connsiteY14" fmla="*/ 700367 h 929472"/>
                <a:gd name="connsiteX15" fmla="*/ 702848 w 922653"/>
                <a:gd name="connsiteY15" fmla="*/ 920223 h 929472"/>
                <a:gd name="connsiteX16" fmla="*/ 648194 w 922653"/>
                <a:gd name="connsiteY16" fmla="*/ 928967 h 929472"/>
                <a:gd name="connsiteX17" fmla="*/ 451788 w 922653"/>
                <a:gd name="connsiteY17" fmla="*/ 473577 h 929472"/>
                <a:gd name="connsiteX18" fmla="*/ 437787 w 922653"/>
                <a:gd name="connsiteY18" fmla="*/ 525107 h 929472"/>
                <a:gd name="connsiteX19" fmla="*/ 466362 w 922653"/>
                <a:gd name="connsiteY19" fmla="*/ 631882 h 929472"/>
                <a:gd name="connsiteX20" fmla="*/ 525893 w 922653"/>
                <a:gd name="connsiteY20" fmla="*/ 662553 h 929472"/>
                <a:gd name="connsiteX21" fmla="*/ 567708 w 922653"/>
                <a:gd name="connsiteY21" fmla="*/ 669601 h 929472"/>
                <a:gd name="connsiteX22" fmla="*/ 549705 w 922653"/>
                <a:gd name="connsiteY22" fmla="*/ 707701 h 929472"/>
                <a:gd name="connsiteX23" fmla="*/ 602436 w 922653"/>
                <a:gd name="connsiteY23" fmla="*/ 854072 h 929472"/>
                <a:gd name="connsiteX24" fmla="*/ 748816 w 922653"/>
                <a:gd name="connsiteY24" fmla="*/ 801342 h 929472"/>
                <a:gd name="connsiteX25" fmla="*/ 742587 w 922653"/>
                <a:gd name="connsiteY25" fmla="*/ 696271 h 929472"/>
                <a:gd name="connsiteX26" fmla="*/ 716679 w 922653"/>
                <a:gd name="connsiteY26" fmla="*/ 654838 h 929472"/>
                <a:gd name="connsiteX27" fmla="*/ 764970 w 922653"/>
                <a:gd name="connsiteY27" fmla="*/ 647503 h 929472"/>
                <a:gd name="connsiteX28" fmla="*/ 826216 w 922653"/>
                <a:gd name="connsiteY28" fmla="*/ 616547 h 929472"/>
                <a:gd name="connsiteX29" fmla="*/ 825530 w 922653"/>
                <a:gd name="connsiteY29" fmla="*/ 461099 h 929472"/>
                <a:gd name="connsiteX30" fmla="*/ 756588 w 922653"/>
                <a:gd name="connsiteY30" fmla="*/ 429571 h 929472"/>
                <a:gd name="connsiteX31" fmla="*/ 708011 w 922653"/>
                <a:gd name="connsiteY31" fmla="*/ 425952 h 929472"/>
                <a:gd name="connsiteX32" fmla="*/ 730680 w 922653"/>
                <a:gd name="connsiteY32" fmla="*/ 382899 h 929472"/>
                <a:gd name="connsiteX33" fmla="*/ 672035 w 922653"/>
                <a:gd name="connsiteY33" fmla="*/ 195180 h 929472"/>
                <a:gd name="connsiteX34" fmla="*/ 545800 w 922653"/>
                <a:gd name="connsiteY34" fmla="*/ 193732 h 929472"/>
                <a:gd name="connsiteX35" fmla="*/ 502747 w 922653"/>
                <a:gd name="connsiteY35" fmla="*/ 215068 h 929472"/>
                <a:gd name="connsiteX36" fmla="*/ 499508 w 922653"/>
                <a:gd name="connsiteY36" fmla="*/ 167443 h 929472"/>
                <a:gd name="connsiteX37" fmla="*/ 382494 w 922653"/>
                <a:gd name="connsiteY37" fmla="*/ 64907 h 929472"/>
                <a:gd name="connsiteX38" fmla="*/ 281005 w 922653"/>
                <a:gd name="connsiteY38" fmla="*/ 157918 h 929472"/>
                <a:gd name="connsiteX39" fmla="*/ 273671 w 922653"/>
                <a:gd name="connsiteY39" fmla="*/ 206305 h 929472"/>
                <a:gd name="connsiteX40" fmla="*/ 232713 w 922653"/>
                <a:gd name="connsiteY40" fmla="*/ 180016 h 929472"/>
                <a:gd name="connsiteX41" fmla="*/ 81170 w 922653"/>
                <a:gd name="connsiteY41" fmla="*/ 215240 h 929472"/>
                <a:gd name="connsiteX42" fmla="*/ 116384 w 922653"/>
                <a:gd name="connsiteY42" fmla="*/ 366782 h 929472"/>
                <a:gd name="connsiteX43" fmla="*/ 221283 w 922653"/>
                <a:gd name="connsiteY43" fmla="*/ 372993 h 929472"/>
                <a:gd name="connsiteX44" fmla="*/ 259383 w 922653"/>
                <a:gd name="connsiteY44" fmla="*/ 354990 h 929472"/>
                <a:gd name="connsiteX45" fmla="*/ 266432 w 922653"/>
                <a:gd name="connsiteY45" fmla="*/ 396710 h 929472"/>
                <a:gd name="connsiteX46" fmla="*/ 392867 w 922653"/>
                <a:gd name="connsiteY46" fmla="*/ 487150 h 929472"/>
                <a:gd name="connsiteX47" fmla="*/ 399782 w 922653"/>
                <a:gd name="connsiteY47" fmla="*/ 485769 h 92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22653" h="929472">
                  <a:moveTo>
                    <a:pt x="648479" y="929157"/>
                  </a:moveTo>
                  <a:cubicBezTo>
                    <a:pt x="552372" y="929281"/>
                    <a:pt x="474353" y="851472"/>
                    <a:pt x="474229" y="755365"/>
                  </a:cubicBezTo>
                  <a:cubicBezTo>
                    <a:pt x="474220" y="742172"/>
                    <a:pt x="475696" y="729028"/>
                    <a:pt x="478649" y="716179"/>
                  </a:cubicBezTo>
                  <a:cubicBezTo>
                    <a:pt x="411983" y="689404"/>
                    <a:pt x="368568" y="624472"/>
                    <a:pt x="369302" y="552634"/>
                  </a:cubicBezTo>
                  <a:cubicBezTo>
                    <a:pt x="300017" y="550520"/>
                    <a:pt x="238571" y="507543"/>
                    <a:pt x="212806" y="443192"/>
                  </a:cubicBezTo>
                  <a:cubicBezTo>
                    <a:pt x="118985" y="464519"/>
                    <a:pt x="25640" y="405740"/>
                    <a:pt x="4323" y="311919"/>
                  </a:cubicBezTo>
                  <a:cubicBezTo>
                    <a:pt x="-17004" y="218097"/>
                    <a:pt x="41766" y="124752"/>
                    <a:pt x="135587" y="103426"/>
                  </a:cubicBezTo>
                  <a:cubicBezTo>
                    <a:pt x="166419" y="96425"/>
                    <a:pt x="198585" y="97939"/>
                    <a:pt x="228618" y="107817"/>
                  </a:cubicBezTo>
                  <a:cubicBezTo>
                    <a:pt x="237352" y="86405"/>
                    <a:pt x="250316" y="66964"/>
                    <a:pt x="266718" y="50667"/>
                  </a:cubicBezTo>
                  <a:cubicBezTo>
                    <a:pt x="334774" y="-17342"/>
                    <a:pt x="445083" y="-17304"/>
                    <a:pt x="513091" y="50753"/>
                  </a:cubicBezTo>
                  <a:cubicBezTo>
                    <a:pt x="532779" y="70460"/>
                    <a:pt x="547457" y="94596"/>
                    <a:pt x="555896" y="121152"/>
                  </a:cubicBezTo>
                  <a:cubicBezTo>
                    <a:pt x="664377" y="92281"/>
                    <a:pt x="775724" y="156823"/>
                    <a:pt x="804594" y="265303"/>
                  </a:cubicBezTo>
                  <a:cubicBezTo>
                    <a:pt x="814062" y="300850"/>
                    <a:pt x="813700" y="338303"/>
                    <a:pt x="803546" y="373660"/>
                  </a:cubicBezTo>
                  <a:cubicBezTo>
                    <a:pt x="894805" y="404149"/>
                    <a:pt x="944069" y="502838"/>
                    <a:pt x="913579" y="594097"/>
                  </a:cubicBezTo>
                  <a:cubicBezTo>
                    <a:pt x="897434" y="642417"/>
                    <a:pt x="860954" y="681241"/>
                    <a:pt x="813738" y="700367"/>
                  </a:cubicBezTo>
                  <a:cubicBezTo>
                    <a:pt x="843828" y="791702"/>
                    <a:pt x="794184" y="890134"/>
                    <a:pt x="702848" y="920223"/>
                  </a:cubicBezTo>
                  <a:cubicBezTo>
                    <a:pt x="685217" y="926034"/>
                    <a:pt x="666758" y="928986"/>
                    <a:pt x="648194" y="928967"/>
                  </a:cubicBezTo>
                  <a:close/>
                  <a:moveTo>
                    <a:pt x="451788" y="473577"/>
                  </a:moveTo>
                  <a:lnTo>
                    <a:pt x="437787" y="525107"/>
                  </a:lnTo>
                  <a:cubicBezTo>
                    <a:pt x="427480" y="563245"/>
                    <a:pt x="438387" y="603984"/>
                    <a:pt x="466362" y="631882"/>
                  </a:cubicBezTo>
                  <a:cubicBezTo>
                    <a:pt x="482478" y="648113"/>
                    <a:pt x="503319" y="658848"/>
                    <a:pt x="525893" y="662553"/>
                  </a:cubicBezTo>
                  <a:lnTo>
                    <a:pt x="567708" y="669601"/>
                  </a:lnTo>
                  <a:lnTo>
                    <a:pt x="549705" y="707701"/>
                  </a:lnTo>
                  <a:cubicBezTo>
                    <a:pt x="523845" y="762680"/>
                    <a:pt x="547457" y="828221"/>
                    <a:pt x="602436" y="854072"/>
                  </a:cubicBezTo>
                  <a:cubicBezTo>
                    <a:pt x="657424" y="879932"/>
                    <a:pt x="722955" y="856320"/>
                    <a:pt x="748816" y="801342"/>
                  </a:cubicBezTo>
                  <a:cubicBezTo>
                    <a:pt x="764713" y="767528"/>
                    <a:pt x="762370" y="727961"/>
                    <a:pt x="742587" y="696271"/>
                  </a:cubicBezTo>
                  <a:lnTo>
                    <a:pt x="716679" y="654838"/>
                  </a:lnTo>
                  <a:lnTo>
                    <a:pt x="764970" y="647503"/>
                  </a:lnTo>
                  <a:cubicBezTo>
                    <a:pt x="788192" y="644074"/>
                    <a:pt x="809681" y="633206"/>
                    <a:pt x="826216" y="616547"/>
                  </a:cubicBezTo>
                  <a:cubicBezTo>
                    <a:pt x="868955" y="573437"/>
                    <a:pt x="868650" y="503838"/>
                    <a:pt x="825530" y="461099"/>
                  </a:cubicBezTo>
                  <a:cubicBezTo>
                    <a:pt x="807014" y="442744"/>
                    <a:pt x="782582" y="431572"/>
                    <a:pt x="756588" y="429571"/>
                  </a:cubicBezTo>
                  <a:lnTo>
                    <a:pt x="708011" y="425952"/>
                  </a:lnTo>
                  <a:lnTo>
                    <a:pt x="730680" y="382899"/>
                  </a:lnTo>
                  <a:cubicBezTo>
                    <a:pt x="766323" y="314871"/>
                    <a:pt x="740062" y="230823"/>
                    <a:pt x="672035" y="195180"/>
                  </a:cubicBezTo>
                  <a:cubicBezTo>
                    <a:pt x="632611" y="174520"/>
                    <a:pt x="585681" y="173987"/>
                    <a:pt x="545800" y="193732"/>
                  </a:cubicBezTo>
                  <a:lnTo>
                    <a:pt x="502747" y="215068"/>
                  </a:lnTo>
                  <a:lnTo>
                    <a:pt x="499508" y="167443"/>
                  </a:lnTo>
                  <a:cubicBezTo>
                    <a:pt x="495508" y="106817"/>
                    <a:pt x="443120" y="60906"/>
                    <a:pt x="382494" y="64907"/>
                  </a:cubicBezTo>
                  <a:cubicBezTo>
                    <a:pt x="331049" y="68307"/>
                    <a:pt x="288863" y="106969"/>
                    <a:pt x="281005" y="157918"/>
                  </a:cubicBezTo>
                  <a:lnTo>
                    <a:pt x="273671" y="206305"/>
                  </a:lnTo>
                  <a:lnTo>
                    <a:pt x="232713" y="180016"/>
                  </a:lnTo>
                  <a:cubicBezTo>
                    <a:pt x="181135" y="147898"/>
                    <a:pt x="113289" y="163662"/>
                    <a:pt x="81170" y="215240"/>
                  </a:cubicBezTo>
                  <a:cubicBezTo>
                    <a:pt x="49043" y="266808"/>
                    <a:pt x="64816" y="334655"/>
                    <a:pt x="116384" y="366782"/>
                  </a:cubicBezTo>
                  <a:cubicBezTo>
                    <a:pt x="148036" y="386490"/>
                    <a:pt x="187527" y="388833"/>
                    <a:pt x="221283" y="372993"/>
                  </a:cubicBezTo>
                  <a:lnTo>
                    <a:pt x="259383" y="354990"/>
                  </a:lnTo>
                  <a:lnTo>
                    <a:pt x="266432" y="396710"/>
                  </a:lnTo>
                  <a:cubicBezTo>
                    <a:pt x="276376" y="456594"/>
                    <a:pt x="332983" y="497084"/>
                    <a:pt x="392867" y="487150"/>
                  </a:cubicBezTo>
                  <a:cubicBezTo>
                    <a:pt x="395181" y="486759"/>
                    <a:pt x="397496" y="486302"/>
                    <a:pt x="399782" y="485769"/>
                  </a:cubicBezTo>
                  <a:close/>
                </a:path>
              </a:pathLst>
            </a:custGeom>
            <a:grpFill/>
            <a:ln w="9525" cap="flat">
              <a:noFill/>
              <a:prstDash val="solid"/>
              <a:miter/>
            </a:ln>
          </p:spPr>
          <p:txBody>
            <a:bodyPr rtlCol="0" anchor="ctr"/>
            <a:lstStyle/>
            <a:p>
              <a:endParaRPr lang="en-IN"/>
            </a:p>
          </p:txBody>
        </p:sp>
        <p:sp>
          <p:nvSpPr>
            <p:cNvPr id="47" name="Freeform: Shape 46">
              <a:extLst>
                <a:ext uri="{FF2B5EF4-FFF2-40B4-BE49-F238E27FC236}">
                  <a16:creationId xmlns:a16="http://schemas.microsoft.com/office/drawing/2014/main" xmlns="" id="{328213CF-6CEC-84F8-0691-1886D8999838}"/>
                </a:ext>
              </a:extLst>
            </p:cNvPr>
            <p:cNvSpPr/>
            <p:nvPr/>
          </p:nvSpPr>
          <p:spPr>
            <a:xfrm>
              <a:off x="6175276" y="3044357"/>
              <a:ext cx="922653" cy="929472"/>
            </a:xfrm>
            <a:custGeom>
              <a:avLst/>
              <a:gdLst>
                <a:gd name="connsiteX0" fmla="*/ 648479 w 922653"/>
                <a:gd name="connsiteY0" fmla="*/ 929157 h 929472"/>
                <a:gd name="connsiteX1" fmla="*/ 474229 w 922653"/>
                <a:gd name="connsiteY1" fmla="*/ 755365 h 929472"/>
                <a:gd name="connsiteX2" fmla="*/ 478649 w 922653"/>
                <a:gd name="connsiteY2" fmla="*/ 716179 h 929472"/>
                <a:gd name="connsiteX3" fmla="*/ 369302 w 922653"/>
                <a:gd name="connsiteY3" fmla="*/ 552634 h 929472"/>
                <a:gd name="connsiteX4" fmla="*/ 212806 w 922653"/>
                <a:gd name="connsiteY4" fmla="*/ 443192 h 929472"/>
                <a:gd name="connsiteX5" fmla="*/ 4323 w 922653"/>
                <a:gd name="connsiteY5" fmla="*/ 311919 h 929472"/>
                <a:gd name="connsiteX6" fmla="*/ 135587 w 922653"/>
                <a:gd name="connsiteY6" fmla="*/ 103426 h 929472"/>
                <a:gd name="connsiteX7" fmla="*/ 228618 w 922653"/>
                <a:gd name="connsiteY7" fmla="*/ 107817 h 929472"/>
                <a:gd name="connsiteX8" fmla="*/ 266718 w 922653"/>
                <a:gd name="connsiteY8" fmla="*/ 50667 h 929472"/>
                <a:gd name="connsiteX9" fmla="*/ 513091 w 922653"/>
                <a:gd name="connsiteY9" fmla="*/ 50753 h 929472"/>
                <a:gd name="connsiteX10" fmla="*/ 555896 w 922653"/>
                <a:gd name="connsiteY10" fmla="*/ 121152 h 929472"/>
                <a:gd name="connsiteX11" fmla="*/ 804594 w 922653"/>
                <a:gd name="connsiteY11" fmla="*/ 265303 h 929472"/>
                <a:gd name="connsiteX12" fmla="*/ 803546 w 922653"/>
                <a:gd name="connsiteY12" fmla="*/ 373660 h 929472"/>
                <a:gd name="connsiteX13" fmla="*/ 913579 w 922653"/>
                <a:gd name="connsiteY13" fmla="*/ 594097 h 929472"/>
                <a:gd name="connsiteX14" fmla="*/ 813738 w 922653"/>
                <a:gd name="connsiteY14" fmla="*/ 700367 h 929472"/>
                <a:gd name="connsiteX15" fmla="*/ 702848 w 922653"/>
                <a:gd name="connsiteY15" fmla="*/ 920223 h 929472"/>
                <a:gd name="connsiteX16" fmla="*/ 648194 w 922653"/>
                <a:gd name="connsiteY16" fmla="*/ 928967 h 929472"/>
                <a:gd name="connsiteX17" fmla="*/ 451788 w 922653"/>
                <a:gd name="connsiteY17" fmla="*/ 473577 h 929472"/>
                <a:gd name="connsiteX18" fmla="*/ 437787 w 922653"/>
                <a:gd name="connsiteY18" fmla="*/ 525107 h 929472"/>
                <a:gd name="connsiteX19" fmla="*/ 466362 w 922653"/>
                <a:gd name="connsiteY19" fmla="*/ 631882 h 929472"/>
                <a:gd name="connsiteX20" fmla="*/ 525893 w 922653"/>
                <a:gd name="connsiteY20" fmla="*/ 662553 h 929472"/>
                <a:gd name="connsiteX21" fmla="*/ 567708 w 922653"/>
                <a:gd name="connsiteY21" fmla="*/ 669601 h 929472"/>
                <a:gd name="connsiteX22" fmla="*/ 549705 w 922653"/>
                <a:gd name="connsiteY22" fmla="*/ 707701 h 929472"/>
                <a:gd name="connsiteX23" fmla="*/ 602436 w 922653"/>
                <a:gd name="connsiteY23" fmla="*/ 854072 h 929472"/>
                <a:gd name="connsiteX24" fmla="*/ 748816 w 922653"/>
                <a:gd name="connsiteY24" fmla="*/ 801342 h 929472"/>
                <a:gd name="connsiteX25" fmla="*/ 742587 w 922653"/>
                <a:gd name="connsiteY25" fmla="*/ 696271 h 929472"/>
                <a:gd name="connsiteX26" fmla="*/ 716679 w 922653"/>
                <a:gd name="connsiteY26" fmla="*/ 654838 h 929472"/>
                <a:gd name="connsiteX27" fmla="*/ 764970 w 922653"/>
                <a:gd name="connsiteY27" fmla="*/ 647503 h 929472"/>
                <a:gd name="connsiteX28" fmla="*/ 826216 w 922653"/>
                <a:gd name="connsiteY28" fmla="*/ 616547 h 929472"/>
                <a:gd name="connsiteX29" fmla="*/ 825530 w 922653"/>
                <a:gd name="connsiteY29" fmla="*/ 461099 h 929472"/>
                <a:gd name="connsiteX30" fmla="*/ 756588 w 922653"/>
                <a:gd name="connsiteY30" fmla="*/ 429571 h 929472"/>
                <a:gd name="connsiteX31" fmla="*/ 708011 w 922653"/>
                <a:gd name="connsiteY31" fmla="*/ 425952 h 929472"/>
                <a:gd name="connsiteX32" fmla="*/ 730680 w 922653"/>
                <a:gd name="connsiteY32" fmla="*/ 382899 h 929472"/>
                <a:gd name="connsiteX33" fmla="*/ 672035 w 922653"/>
                <a:gd name="connsiteY33" fmla="*/ 195180 h 929472"/>
                <a:gd name="connsiteX34" fmla="*/ 545800 w 922653"/>
                <a:gd name="connsiteY34" fmla="*/ 193732 h 929472"/>
                <a:gd name="connsiteX35" fmla="*/ 502747 w 922653"/>
                <a:gd name="connsiteY35" fmla="*/ 215068 h 929472"/>
                <a:gd name="connsiteX36" fmla="*/ 499508 w 922653"/>
                <a:gd name="connsiteY36" fmla="*/ 167443 h 929472"/>
                <a:gd name="connsiteX37" fmla="*/ 382494 w 922653"/>
                <a:gd name="connsiteY37" fmla="*/ 64907 h 929472"/>
                <a:gd name="connsiteX38" fmla="*/ 281005 w 922653"/>
                <a:gd name="connsiteY38" fmla="*/ 157918 h 929472"/>
                <a:gd name="connsiteX39" fmla="*/ 273671 w 922653"/>
                <a:gd name="connsiteY39" fmla="*/ 206305 h 929472"/>
                <a:gd name="connsiteX40" fmla="*/ 232713 w 922653"/>
                <a:gd name="connsiteY40" fmla="*/ 180016 h 929472"/>
                <a:gd name="connsiteX41" fmla="*/ 81170 w 922653"/>
                <a:gd name="connsiteY41" fmla="*/ 215240 h 929472"/>
                <a:gd name="connsiteX42" fmla="*/ 116384 w 922653"/>
                <a:gd name="connsiteY42" fmla="*/ 366782 h 929472"/>
                <a:gd name="connsiteX43" fmla="*/ 221283 w 922653"/>
                <a:gd name="connsiteY43" fmla="*/ 372993 h 929472"/>
                <a:gd name="connsiteX44" fmla="*/ 259383 w 922653"/>
                <a:gd name="connsiteY44" fmla="*/ 354990 h 929472"/>
                <a:gd name="connsiteX45" fmla="*/ 266432 w 922653"/>
                <a:gd name="connsiteY45" fmla="*/ 396710 h 929472"/>
                <a:gd name="connsiteX46" fmla="*/ 392867 w 922653"/>
                <a:gd name="connsiteY46" fmla="*/ 487150 h 929472"/>
                <a:gd name="connsiteX47" fmla="*/ 399782 w 922653"/>
                <a:gd name="connsiteY47" fmla="*/ 485769 h 92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922653" h="929472">
                  <a:moveTo>
                    <a:pt x="648479" y="929157"/>
                  </a:moveTo>
                  <a:cubicBezTo>
                    <a:pt x="552372" y="929281"/>
                    <a:pt x="474353" y="851472"/>
                    <a:pt x="474229" y="755365"/>
                  </a:cubicBezTo>
                  <a:cubicBezTo>
                    <a:pt x="474220" y="742172"/>
                    <a:pt x="475696" y="729028"/>
                    <a:pt x="478649" y="716179"/>
                  </a:cubicBezTo>
                  <a:cubicBezTo>
                    <a:pt x="411983" y="689404"/>
                    <a:pt x="368568" y="624472"/>
                    <a:pt x="369302" y="552634"/>
                  </a:cubicBezTo>
                  <a:cubicBezTo>
                    <a:pt x="300017" y="550520"/>
                    <a:pt x="238571" y="507543"/>
                    <a:pt x="212806" y="443192"/>
                  </a:cubicBezTo>
                  <a:cubicBezTo>
                    <a:pt x="118985" y="464519"/>
                    <a:pt x="25640" y="405740"/>
                    <a:pt x="4323" y="311919"/>
                  </a:cubicBezTo>
                  <a:cubicBezTo>
                    <a:pt x="-17004" y="218097"/>
                    <a:pt x="41766" y="124752"/>
                    <a:pt x="135587" y="103426"/>
                  </a:cubicBezTo>
                  <a:cubicBezTo>
                    <a:pt x="166419" y="96425"/>
                    <a:pt x="198585" y="97939"/>
                    <a:pt x="228618" y="107817"/>
                  </a:cubicBezTo>
                  <a:cubicBezTo>
                    <a:pt x="237352" y="86405"/>
                    <a:pt x="250316" y="66964"/>
                    <a:pt x="266718" y="50667"/>
                  </a:cubicBezTo>
                  <a:cubicBezTo>
                    <a:pt x="334774" y="-17342"/>
                    <a:pt x="445083" y="-17304"/>
                    <a:pt x="513091" y="50753"/>
                  </a:cubicBezTo>
                  <a:cubicBezTo>
                    <a:pt x="532779" y="70460"/>
                    <a:pt x="547457" y="94596"/>
                    <a:pt x="555896" y="121152"/>
                  </a:cubicBezTo>
                  <a:cubicBezTo>
                    <a:pt x="664377" y="92281"/>
                    <a:pt x="775724" y="156823"/>
                    <a:pt x="804594" y="265303"/>
                  </a:cubicBezTo>
                  <a:cubicBezTo>
                    <a:pt x="814062" y="300850"/>
                    <a:pt x="813700" y="338303"/>
                    <a:pt x="803546" y="373660"/>
                  </a:cubicBezTo>
                  <a:cubicBezTo>
                    <a:pt x="894805" y="404149"/>
                    <a:pt x="944069" y="502838"/>
                    <a:pt x="913579" y="594097"/>
                  </a:cubicBezTo>
                  <a:cubicBezTo>
                    <a:pt x="897434" y="642417"/>
                    <a:pt x="860954" y="681241"/>
                    <a:pt x="813738" y="700367"/>
                  </a:cubicBezTo>
                  <a:cubicBezTo>
                    <a:pt x="843828" y="791702"/>
                    <a:pt x="794184" y="890134"/>
                    <a:pt x="702848" y="920223"/>
                  </a:cubicBezTo>
                  <a:cubicBezTo>
                    <a:pt x="685217" y="926034"/>
                    <a:pt x="666758" y="928986"/>
                    <a:pt x="648194" y="928967"/>
                  </a:cubicBezTo>
                  <a:close/>
                  <a:moveTo>
                    <a:pt x="451788" y="473577"/>
                  </a:moveTo>
                  <a:lnTo>
                    <a:pt x="437787" y="525107"/>
                  </a:lnTo>
                  <a:cubicBezTo>
                    <a:pt x="427480" y="563245"/>
                    <a:pt x="438387" y="603984"/>
                    <a:pt x="466362" y="631882"/>
                  </a:cubicBezTo>
                  <a:cubicBezTo>
                    <a:pt x="482478" y="648113"/>
                    <a:pt x="503319" y="658848"/>
                    <a:pt x="525893" y="662553"/>
                  </a:cubicBezTo>
                  <a:lnTo>
                    <a:pt x="567708" y="669601"/>
                  </a:lnTo>
                  <a:lnTo>
                    <a:pt x="549705" y="707701"/>
                  </a:lnTo>
                  <a:cubicBezTo>
                    <a:pt x="523845" y="762680"/>
                    <a:pt x="547457" y="828221"/>
                    <a:pt x="602436" y="854072"/>
                  </a:cubicBezTo>
                  <a:cubicBezTo>
                    <a:pt x="657424" y="879932"/>
                    <a:pt x="722955" y="856320"/>
                    <a:pt x="748816" y="801342"/>
                  </a:cubicBezTo>
                  <a:cubicBezTo>
                    <a:pt x="764713" y="767528"/>
                    <a:pt x="762370" y="727961"/>
                    <a:pt x="742587" y="696271"/>
                  </a:cubicBezTo>
                  <a:lnTo>
                    <a:pt x="716679" y="654838"/>
                  </a:lnTo>
                  <a:lnTo>
                    <a:pt x="764970" y="647503"/>
                  </a:lnTo>
                  <a:cubicBezTo>
                    <a:pt x="788192" y="644074"/>
                    <a:pt x="809681" y="633206"/>
                    <a:pt x="826216" y="616547"/>
                  </a:cubicBezTo>
                  <a:cubicBezTo>
                    <a:pt x="868955" y="573437"/>
                    <a:pt x="868650" y="503838"/>
                    <a:pt x="825530" y="461099"/>
                  </a:cubicBezTo>
                  <a:cubicBezTo>
                    <a:pt x="807014" y="442744"/>
                    <a:pt x="782582" y="431572"/>
                    <a:pt x="756588" y="429571"/>
                  </a:cubicBezTo>
                  <a:lnTo>
                    <a:pt x="708011" y="425952"/>
                  </a:lnTo>
                  <a:lnTo>
                    <a:pt x="730680" y="382899"/>
                  </a:lnTo>
                  <a:cubicBezTo>
                    <a:pt x="766323" y="314871"/>
                    <a:pt x="740062" y="230823"/>
                    <a:pt x="672035" y="195180"/>
                  </a:cubicBezTo>
                  <a:cubicBezTo>
                    <a:pt x="632611" y="174520"/>
                    <a:pt x="585681" y="173987"/>
                    <a:pt x="545800" y="193732"/>
                  </a:cubicBezTo>
                  <a:lnTo>
                    <a:pt x="502747" y="215068"/>
                  </a:lnTo>
                  <a:lnTo>
                    <a:pt x="499508" y="167443"/>
                  </a:lnTo>
                  <a:cubicBezTo>
                    <a:pt x="495508" y="106817"/>
                    <a:pt x="443120" y="60906"/>
                    <a:pt x="382494" y="64907"/>
                  </a:cubicBezTo>
                  <a:cubicBezTo>
                    <a:pt x="331049" y="68307"/>
                    <a:pt x="288863" y="106969"/>
                    <a:pt x="281005" y="157918"/>
                  </a:cubicBezTo>
                  <a:lnTo>
                    <a:pt x="273671" y="206305"/>
                  </a:lnTo>
                  <a:lnTo>
                    <a:pt x="232713" y="180016"/>
                  </a:lnTo>
                  <a:cubicBezTo>
                    <a:pt x="181135" y="147898"/>
                    <a:pt x="113289" y="163662"/>
                    <a:pt x="81170" y="215240"/>
                  </a:cubicBezTo>
                  <a:cubicBezTo>
                    <a:pt x="49043" y="266808"/>
                    <a:pt x="64816" y="334655"/>
                    <a:pt x="116384" y="366782"/>
                  </a:cubicBezTo>
                  <a:cubicBezTo>
                    <a:pt x="148036" y="386490"/>
                    <a:pt x="187527" y="388833"/>
                    <a:pt x="221283" y="372993"/>
                  </a:cubicBezTo>
                  <a:lnTo>
                    <a:pt x="259383" y="354990"/>
                  </a:lnTo>
                  <a:lnTo>
                    <a:pt x="266432" y="396710"/>
                  </a:lnTo>
                  <a:cubicBezTo>
                    <a:pt x="276376" y="456594"/>
                    <a:pt x="332983" y="497084"/>
                    <a:pt x="392867" y="487150"/>
                  </a:cubicBezTo>
                  <a:cubicBezTo>
                    <a:pt x="395181" y="486759"/>
                    <a:pt x="397496" y="486302"/>
                    <a:pt x="399782" y="485769"/>
                  </a:cubicBezTo>
                  <a:close/>
                </a:path>
              </a:pathLst>
            </a:custGeom>
            <a:grpFill/>
            <a:ln w="9525" cap="flat">
              <a:noFill/>
              <a:prstDash val="solid"/>
              <a:miter/>
            </a:ln>
          </p:spPr>
          <p:txBody>
            <a:bodyPr rtlCol="0" anchor="ctr"/>
            <a:lstStyle/>
            <a:p>
              <a:endParaRPr lang="en-IN"/>
            </a:p>
          </p:txBody>
        </p:sp>
        <p:sp>
          <p:nvSpPr>
            <p:cNvPr id="48" name="Freeform: Shape 47">
              <a:extLst>
                <a:ext uri="{FF2B5EF4-FFF2-40B4-BE49-F238E27FC236}">
                  <a16:creationId xmlns:a16="http://schemas.microsoft.com/office/drawing/2014/main" xmlns="" id="{E3076D16-88B5-1061-F633-5D107C68E538}"/>
                </a:ext>
              </a:extLst>
            </p:cNvPr>
            <p:cNvSpPr/>
            <p:nvPr/>
          </p:nvSpPr>
          <p:spPr>
            <a:xfrm>
              <a:off x="6375844" y="3782949"/>
              <a:ext cx="303275" cy="165163"/>
            </a:xfrm>
            <a:custGeom>
              <a:avLst/>
              <a:gdLst>
                <a:gd name="connsiteX0" fmla="*/ 45434 w 303275"/>
                <a:gd name="connsiteY0" fmla="*/ 165163 h 165163"/>
                <a:gd name="connsiteX1" fmla="*/ 0 w 303275"/>
                <a:gd name="connsiteY1" fmla="*/ 119825 h 165163"/>
                <a:gd name="connsiteX2" fmla="*/ 56102 w 303275"/>
                <a:gd name="connsiteY2" fmla="*/ 63817 h 165163"/>
                <a:gd name="connsiteX3" fmla="*/ 286036 w 303275"/>
                <a:gd name="connsiteY3" fmla="*/ 0 h 165163"/>
                <a:gd name="connsiteX4" fmla="*/ 303276 w 303275"/>
                <a:gd name="connsiteY4" fmla="*/ 61913 h 165163"/>
                <a:gd name="connsiteX5" fmla="*/ 89535 w 303275"/>
                <a:gd name="connsiteY5" fmla="*/ 121158 h 165163"/>
                <a:gd name="connsiteX6" fmla="*/ 45434 w 303275"/>
                <a:gd name="connsiteY6" fmla="*/ 165163 h 16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275" h="165163">
                  <a:moveTo>
                    <a:pt x="45434" y="165163"/>
                  </a:moveTo>
                  <a:lnTo>
                    <a:pt x="0" y="119825"/>
                  </a:lnTo>
                  <a:lnTo>
                    <a:pt x="56102" y="63817"/>
                  </a:lnTo>
                  <a:lnTo>
                    <a:pt x="286036" y="0"/>
                  </a:lnTo>
                  <a:lnTo>
                    <a:pt x="303276" y="61913"/>
                  </a:lnTo>
                  <a:lnTo>
                    <a:pt x="89535" y="121158"/>
                  </a:lnTo>
                  <a:lnTo>
                    <a:pt x="45434" y="165163"/>
                  </a:lnTo>
                  <a:close/>
                </a:path>
              </a:pathLst>
            </a:custGeom>
            <a:grpFill/>
            <a:ln w="9525" cap="flat">
              <a:noFill/>
              <a:prstDash val="solid"/>
              <a:miter/>
            </a:ln>
          </p:spPr>
          <p:txBody>
            <a:bodyPr rtlCol="0" anchor="ctr"/>
            <a:lstStyle/>
            <a:p>
              <a:endParaRPr lang="en-IN"/>
            </a:p>
          </p:txBody>
        </p:sp>
        <p:sp>
          <p:nvSpPr>
            <p:cNvPr id="49" name="Freeform: Shape 48">
              <a:extLst>
                <a:ext uri="{FF2B5EF4-FFF2-40B4-BE49-F238E27FC236}">
                  <a16:creationId xmlns:a16="http://schemas.microsoft.com/office/drawing/2014/main" xmlns="" id="{9089141A-C227-A9C6-BED0-6314EF84FCC3}"/>
                </a:ext>
              </a:extLst>
            </p:cNvPr>
            <p:cNvSpPr/>
            <p:nvPr/>
          </p:nvSpPr>
          <p:spPr>
            <a:xfrm>
              <a:off x="6029229" y="3465004"/>
              <a:ext cx="331851" cy="469773"/>
            </a:xfrm>
            <a:custGeom>
              <a:avLst/>
              <a:gdLst>
                <a:gd name="connsiteX0" fmla="*/ 45434 w 331851"/>
                <a:gd name="connsiteY0" fmla="*/ 469773 h 469773"/>
                <a:gd name="connsiteX1" fmla="*/ 0 w 331851"/>
                <a:gd name="connsiteY1" fmla="*/ 424339 h 469773"/>
                <a:gd name="connsiteX2" fmla="*/ 210693 w 331851"/>
                <a:gd name="connsiteY2" fmla="*/ 213646 h 469773"/>
                <a:gd name="connsiteX3" fmla="*/ 270034 w 331851"/>
                <a:gd name="connsiteY3" fmla="*/ 0 h 469773"/>
                <a:gd name="connsiteX4" fmla="*/ 331851 w 331851"/>
                <a:gd name="connsiteY4" fmla="*/ 17145 h 469773"/>
                <a:gd name="connsiteX5" fmla="*/ 268034 w 331851"/>
                <a:gd name="connsiteY5" fmla="*/ 247079 h 469773"/>
                <a:gd name="connsiteX6" fmla="*/ 45434 w 331851"/>
                <a:gd name="connsiteY6" fmla="*/ 469773 h 46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851" h="469773">
                  <a:moveTo>
                    <a:pt x="45434" y="469773"/>
                  </a:moveTo>
                  <a:lnTo>
                    <a:pt x="0" y="424339"/>
                  </a:lnTo>
                  <a:lnTo>
                    <a:pt x="210693" y="213646"/>
                  </a:lnTo>
                  <a:lnTo>
                    <a:pt x="270034" y="0"/>
                  </a:lnTo>
                  <a:lnTo>
                    <a:pt x="331851" y="17145"/>
                  </a:lnTo>
                  <a:lnTo>
                    <a:pt x="268034" y="247079"/>
                  </a:lnTo>
                  <a:lnTo>
                    <a:pt x="45434" y="469773"/>
                  </a:lnTo>
                  <a:close/>
                </a:path>
              </a:pathLst>
            </a:custGeom>
            <a:grpFill/>
            <a:ln w="9525" cap="flat">
              <a:noFill/>
              <a:prstDash val="solid"/>
              <a:miter/>
            </a:ln>
          </p:spPr>
          <p:txBody>
            <a:bodyPr rtlCol="0" anchor="ctr"/>
            <a:lstStyle/>
            <a:p>
              <a:endParaRPr lang="en-IN"/>
            </a:p>
          </p:txBody>
        </p:sp>
        <p:sp>
          <p:nvSpPr>
            <p:cNvPr id="50" name="Freeform: Shape 49">
              <a:extLst>
                <a:ext uri="{FF2B5EF4-FFF2-40B4-BE49-F238E27FC236}">
                  <a16:creationId xmlns:a16="http://schemas.microsoft.com/office/drawing/2014/main" xmlns="" id="{1E9E619D-8FA0-FF75-AE87-5E3E43C4942F}"/>
                </a:ext>
              </a:extLst>
            </p:cNvPr>
            <p:cNvSpPr/>
            <p:nvPr/>
          </p:nvSpPr>
          <p:spPr>
            <a:xfrm>
              <a:off x="6346411" y="3529107"/>
              <a:ext cx="268509" cy="268414"/>
            </a:xfrm>
            <a:custGeom>
              <a:avLst/>
              <a:gdLst>
                <a:gd name="connsiteX0" fmla="*/ 40481 w 268509"/>
                <a:gd name="connsiteY0" fmla="*/ 268415 h 268414"/>
                <a:gd name="connsiteX1" fmla="*/ 0 w 268509"/>
                <a:gd name="connsiteY1" fmla="*/ 228028 h 268414"/>
                <a:gd name="connsiteX2" fmla="*/ 66866 w 268509"/>
                <a:gd name="connsiteY2" fmla="*/ 0 h 268414"/>
                <a:gd name="connsiteX3" fmla="*/ 128492 w 268509"/>
                <a:gd name="connsiteY3" fmla="*/ 18002 h 268414"/>
                <a:gd name="connsiteX4" fmla="*/ 77915 w 268509"/>
                <a:gd name="connsiteY4" fmla="*/ 190595 h 268414"/>
                <a:gd name="connsiteX5" fmla="*/ 250508 w 268509"/>
                <a:gd name="connsiteY5" fmla="*/ 140018 h 268414"/>
                <a:gd name="connsiteX6" fmla="*/ 268510 w 268509"/>
                <a:gd name="connsiteY6" fmla="*/ 201644 h 268414"/>
                <a:gd name="connsiteX7" fmla="*/ 40481 w 268509"/>
                <a:gd name="connsiteY7" fmla="*/ 268415 h 268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509" h="268414">
                  <a:moveTo>
                    <a:pt x="40481" y="268415"/>
                  </a:moveTo>
                  <a:lnTo>
                    <a:pt x="0" y="228028"/>
                  </a:lnTo>
                  <a:lnTo>
                    <a:pt x="66866" y="0"/>
                  </a:lnTo>
                  <a:lnTo>
                    <a:pt x="128492" y="18002"/>
                  </a:lnTo>
                  <a:lnTo>
                    <a:pt x="77915" y="190595"/>
                  </a:lnTo>
                  <a:lnTo>
                    <a:pt x="250508" y="140018"/>
                  </a:lnTo>
                  <a:lnTo>
                    <a:pt x="268510" y="201644"/>
                  </a:lnTo>
                  <a:lnTo>
                    <a:pt x="40481" y="268415"/>
                  </a:lnTo>
                  <a:close/>
                </a:path>
              </a:pathLst>
            </a:custGeom>
            <a:grpFill/>
            <a:ln w="9525" cap="flat">
              <a:noFill/>
              <a:prstDash val="solid"/>
              <a:miter/>
            </a:ln>
          </p:spPr>
          <p:txBody>
            <a:bodyPr rtlCol="0" anchor="ctr"/>
            <a:lstStyle/>
            <a:p>
              <a:endParaRPr lang="en-IN"/>
            </a:p>
          </p:txBody>
        </p:sp>
        <p:sp>
          <p:nvSpPr>
            <p:cNvPr id="51" name="Freeform: Shape 50">
              <a:extLst>
                <a:ext uri="{FF2B5EF4-FFF2-40B4-BE49-F238E27FC236}">
                  <a16:creationId xmlns:a16="http://schemas.microsoft.com/office/drawing/2014/main" xmlns="" id="{28D834B0-486C-A879-305B-4DD40C73C644}"/>
                </a:ext>
              </a:extLst>
            </p:cNvPr>
            <p:cNvSpPr/>
            <p:nvPr/>
          </p:nvSpPr>
          <p:spPr>
            <a:xfrm>
              <a:off x="5598413" y="2391660"/>
              <a:ext cx="1454568" cy="838267"/>
            </a:xfrm>
            <a:custGeom>
              <a:avLst/>
              <a:gdLst>
                <a:gd name="connsiteX0" fmla="*/ 1258966 w 1454568"/>
                <a:gd name="connsiteY0" fmla="*/ 837953 h 838267"/>
                <a:gd name="connsiteX1" fmla="*/ 1206483 w 1454568"/>
                <a:gd name="connsiteY1" fmla="*/ 800996 h 838267"/>
                <a:gd name="connsiteX2" fmla="*/ 1323926 w 1454568"/>
                <a:gd name="connsiteY2" fmla="*/ 633737 h 838267"/>
                <a:gd name="connsiteX3" fmla="*/ 1239268 w 1454568"/>
                <a:gd name="connsiteY3" fmla="*/ 128912 h 838267"/>
                <a:gd name="connsiteX4" fmla="*/ 819101 w 1454568"/>
                <a:gd name="connsiteY4" fmla="*/ 128912 h 838267"/>
                <a:gd name="connsiteX5" fmla="*/ 196071 w 1454568"/>
                <a:gd name="connsiteY5" fmla="*/ 567062 h 838267"/>
                <a:gd name="connsiteX6" fmla="*/ 54720 w 1454568"/>
                <a:gd name="connsiteY6" fmla="*/ 719462 h 838267"/>
                <a:gd name="connsiteX7" fmla="*/ -49 w 1454568"/>
                <a:gd name="connsiteY7" fmla="*/ 688124 h 838267"/>
                <a:gd name="connsiteX8" fmla="*/ 159685 w 1454568"/>
                <a:gd name="connsiteY8" fmla="*/ 515627 h 838267"/>
                <a:gd name="connsiteX9" fmla="*/ 782716 w 1454568"/>
                <a:gd name="connsiteY9" fmla="*/ 77477 h 838267"/>
                <a:gd name="connsiteX10" fmla="*/ 1376771 w 1454568"/>
                <a:gd name="connsiteY10" fmla="*/ 180594 h 838267"/>
                <a:gd name="connsiteX11" fmla="*/ 1376885 w 1454568"/>
                <a:gd name="connsiteY11" fmla="*/ 671360 h 8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568" h="838267">
                  <a:moveTo>
                    <a:pt x="1258966" y="837953"/>
                  </a:moveTo>
                  <a:lnTo>
                    <a:pt x="1206483" y="800996"/>
                  </a:lnTo>
                  <a:lnTo>
                    <a:pt x="1323926" y="633737"/>
                  </a:lnTo>
                  <a:cubicBezTo>
                    <a:pt x="1439950" y="470955"/>
                    <a:pt x="1402050" y="244936"/>
                    <a:pt x="1239268" y="128912"/>
                  </a:cubicBezTo>
                  <a:cubicBezTo>
                    <a:pt x="1113548" y="39300"/>
                    <a:pt x="944822" y="39300"/>
                    <a:pt x="819101" y="128912"/>
                  </a:cubicBezTo>
                  <a:lnTo>
                    <a:pt x="196071" y="567062"/>
                  </a:lnTo>
                  <a:cubicBezTo>
                    <a:pt x="138626" y="607200"/>
                    <a:pt x="90429" y="659168"/>
                    <a:pt x="54720" y="719462"/>
                  </a:cubicBezTo>
                  <a:lnTo>
                    <a:pt x="-49" y="688124"/>
                  </a:lnTo>
                  <a:cubicBezTo>
                    <a:pt x="40223" y="619849"/>
                    <a:pt x="94696" y="561023"/>
                    <a:pt x="159685" y="515627"/>
                  </a:cubicBezTo>
                  <a:lnTo>
                    <a:pt x="782716" y="77477"/>
                  </a:lnTo>
                  <a:cubicBezTo>
                    <a:pt x="975235" y="-58092"/>
                    <a:pt x="1241202" y="-11925"/>
                    <a:pt x="1376771" y="180594"/>
                  </a:cubicBezTo>
                  <a:cubicBezTo>
                    <a:pt x="1480394" y="327755"/>
                    <a:pt x="1480441" y="524152"/>
                    <a:pt x="1376885" y="671360"/>
                  </a:cubicBezTo>
                  <a:close/>
                </a:path>
              </a:pathLst>
            </a:custGeom>
            <a:grpFill/>
            <a:ln w="9525" cap="flat">
              <a:noFill/>
              <a:prstDash val="solid"/>
              <a:miter/>
            </a:ln>
          </p:spPr>
          <p:txBody>
            <a:bodyPr rtlCol="0" anchor="ctr"/>
            <a:lstStyle/>
            <a:p>
              <a:endParaRPr lang="en-IN"/>
            </a:p>
          </p:txBody>
        </p:sp>
        <p:sp>
          <p:nvSpPr>
            <p:cNvPr id="52" name="Freeform: Shape 51">
              <a:extLst>
                <a:ext uri="{FF2B5EF4-FFF2-40B4-BE49-F238E27FC236}">
                  <a16:creationId xmlns:a16="http://schemas.microsoft.com/office/drawing/2014/main" xmlns="" id="{0A020365-6266-FCF1-54D1-FD8C26DE1CF7}"/>
                </a:ext>
              </a:extLst>
            </p:cNvPr>
            <p:cNvSpPr/>
            <p:nvPr/>
          </p:nvSpPr>
          <p:spPr>
            <a:xfrm>
              <a:off x="6353365" y="2502693"/>
              <a:ext cx="586549" cy="586549"/>
            </a:xfrm>
            <a:custGeom>
              <a:avLst/>
              <a:gdLst>
                <a:gd name="connsiteX0" fmla="*/ 522922 w 586549"/>
                <a:gd name="connsiteY0" fmla="*/ 586550 h 586549"/>
                <a:gd name="connsiteX1" fmla="*/ 504063 w 586549"/>
                <a:gd name="connsiteY1" fmla="*/ 449485 h 586549"/>
                <a:gd name="connsiteX2" fmla="*/ 342805 w 586549"/>
                <a:gd name="connsiteY2" fmla="*/ 427196 h 586549"/>
                <a:gd name="connsiteX3" fmla="*/ 320611 w 586549"/>
                <a:gd name="connsiteY3" fmla="*/ 266033 h 586549"/>
                <a:gd name="connsiteX4" fmla="*/ 159353 w 586549"/>
                <a:gd name="connsiteY4" fmla="*/ 243745 h 586549"/>
                <a:gd name="connsiteX5" fmla="*/ 137065 w 586549"/>
                <a:gd name="connsiteY5" fmla="*/ 82487 h 586549"/>
                <a:gd name="connsiteX6" fmla="*/ 0 w 586549"/>
                <a:gd name="connsiteY6" fmla="*/ 63627 h 586549"/>
                <a:gd name="connsiteX7" fmla="*/ 8763 w 586549"/>
                <a:gd name="connsiteY7" fmla="*/ 0 h 586549"/>
                <a:gd name="connsiteX8" fmla="*/ 194024 w 586549"/>
                <a:gd name="connsiteY8" fmla="*/ 25622 h 586549"/>
                <a:gd name="connsiteX9" fmla="*/ 216313 w 586549"/>
                <a:gd name="connsiteY9" fmla="*/ 186785 h 586549"/>
                <a:gd name="connsiteX10" fmla="*/ 377476 w 586549"/>
                <a:gd name="connsiteY10" fmla="*/ 209074 h 586549"/>
                <a:gd name="connsiteX11" fmla="*/ 399764 w 586549"/>
                <a:gd name="connsiteY11" fmla="*/ 370237 h 586549"/>
                <a:gd name="connsiteX12" fmla="*/ 560927 w 586549"/>
                <a:gd name="connsiteY12" fmla="*/ 392525 h 586549"/>
                <a:gd name="connsiteX13" fmla="*/ 586550 w 586549"/>
                <a:gd name="connsiteY13" fmla="*/ 577787 h 586549"/>
                <a:gd name="connsiteX14" fmla="*/ 522922 w 586549"/>
                <a:gd name="connsiteY14" fmla="*/ 586550 h 58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6549" h="586549">
                  <a:moveTo>
                    <a:pt x="522922" y="586550"/>
                  </a:moveTo>
                  <a:lnTo>
                    <a:pt x="504063" y="449485"/>
                  </a:lnTo>
                  <a:lnTo>
                    <a:pt x="342805" y="427196"/>
                  </a:lnTo>
                  <a:lnTo>
                    <a:pt x="320611" y="266033"/>
                  </a:lnTo>
                  <a:lnTo>
                    <a:pt x="159353" y="243745"/>
                  </a:lnTo>
                  <a:lnTo>
                    <a:pt x="137065" y="82487"/>
                  </a:lnTo>
                  <a:lnTo>
                    <a:pt x="0" y="63627"/>
                  </a:lnTo>
                  <a:lnTo>
                    <a:pt x="8763" y="0"/>
                  </a:lnTo>
                  <a:lnTo>
                    <a:pt x="194024" y="25622"/>
                  </a:lnTo>
                  <a:lnTo>
                    <a:pt x="216313" y="186785"/>
                  </a:lnTo>
                  <a:lnTo>
                    <a:pt x="377476" y="209074"/>
                  </a:lnTo>
                  <a:lnTo>
                    <a:pt x="399764" y="370237"/>
                  </a:lnTo>
                  <a:lnTo>
                    <a:pt x="560927" y="392525"/>
                  </a:lnTo>
                  <a:lnTo>
                    <a:pt x="586550" y="577787"/>
                  </a:lnTo>
                  <a:lnTo>
                    <a:pt x="522922" y="586550"/>
                  </a:lnTo>
                  <a:close/>
                </a:path>
              </a:pathLst>
            </a:custGeom>
            <a:grpFill/>
            <a:ln w="9525" cap="flat">
              <a:noFill/>
              <a:prstDash val="solid"/>
              <a:miter/>
            </a:ln>
          </p:spPr>
          <p:txBody>
            <a:bodyPr rtlCol="0" anchor="ctr"/>
            <a:lstStyle/>
            <a:p>
              <a:endParaRPr lang="en-IN"/>
            </a:p>
          </p:txBody>
        </p:sp>
        <p:sp>
          <p:nvSpPr>
            <p:cNvPr id="53" name="Freeform: Shape 52">
              <a:extLst>
                <a:ext uri="{FF2B5EF4-FFF2-40B4-BE49-F238E27FC236}">
                  <a16:creationId xmlns:a16="http://schemas.microsoft.com/office/drawing/2014/main" xmlns="" id="{D4E2417E-6915-898D-DD76-AEDD0CCD85AD}"/>
                </a:ext>
              </a:extLst>
            </p:cNvPr>
            <p:cNvSpPr/>
            <p:nvPr/>
          </p:nvSpPr>
          <p:spPr>
            <a:xfrm>
              <a:off x="6887146" y="2396870"/>
              <a:ext cx="235267" cy="159924"/>
            </a:xfrm>
            <a:custGeom>
              <a:avLst/>
              <a:gdLst>
                <a:gd name="connsiteX0" fmla="*/ 45290 w 235267"/>
                <a:gd name="connsiteY0" fmla="*/ 159610 h 159924"/>
                <a:gd name="connsiteX1" fmla="*/ -49 w 235267"/>
                <a:gd name="connsiteY1" fmla="*/ 114176 h 159924"/>
                <a:gd name="connsiteX2" fmla="*/ 3095 w 235267"/>
                <a:gd name="connsiteY2" fmla="*/ 111033 h 159924"/>
                <a:gd name="connsiteX3" fmla="*/ 225694 w 235267"/>
                <a:gd name="connsiteY3" fmla="*/ -315 h 159924"/>
                <a:gd name="connsiteX4" fmla="*/ 235219 w 235267"/>
                <a:gd name="connsiteY4" fmla="*/ 63217 h 159924"/>
                <a:gd name="connsiteX5" fmla="*/ 49291 w 235267"/>
                <a:gd name="connsiteY5" fmla="*/ 156467 h 1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159924">
                  <a:moveTo>
                    <a:pt x="45290" y="159610"/>
                  </a:moveTo>
                  <a:lnTo>
                    <a:pt x="-49" y="114176"/>
                  </a:lnTo>
                  <a:lnTo>
                    <a:pt x="3095" y="111033"/>
                  </a:lnTo>
                  <a:cubicBezTo>
                    <a:pt x="63464" y="51054"/>
                    <a:pt x="141493" y="12030"/>
                    <a:pt x="225694" y="-315"/>
                  </a:cubicBezTo>
                  <a:lnTo>
                    <a:pt x="235219" y="63217"/>
                  </a:lnTo>
                  <a:cubicBezTo>
                    <a:pt x="164858" y="73609"/>
                    <a:pt x="99687" y="106289"/>
                    <a:pt x="49291" y="156467"/>
                  </a:cubicBezTo>
                  <a:close/>
                </a:path>
              </a:pathLst>
            </a:custGeom>
            <a:grpFill/>
            <a:ln w="9525" cap="flat">
              <a:noFill/>
              <a:prstDash val="solid"/>
              <a:miter/>
            </a:ln>
          </p:spPr>
          <p:txBody>
            <a:bodyPr rtlCol="0" anchor="ctr"/>
            <a:lstStyle/>
            <a:p>
              <a:endParaRPr lang="en-IN"/>
            </a:p>
          </p:txBody>
        </p:sp>
        <p:sp>
          <p:nvSpPr>
            <p:cNvPr id="54" name="Freeform: Shape 53">
              <a:extLst>
                <a:ext uri="{FF2B5EF4-FFF2-40B4-BE49-F238E27FC236}">
                  <a16:creationId xmlns:a16="http://schemas.microsoft.com/office/drawing/2014/main" xmlns="" id="{E2D8F940-2F29-D922-8637-A565E2B4A620}"/>
                </a:ext>
              </a:extLst>
            </p:cNvPr>
            <p:cNvSpPr/>
            <p:nvPr/>
          </p:nvSpPr>
          <p:spPr>
            <a:xfrm rot="19485598">
              <a:off x="6176292" y="2754134"/>
              <a:ext cx="64198" cy="64198"/>
            </a:xfrm>
            <a:custGeom>
              <a:avLst/>
              <a:gdLst>
                <a:gd name="connsiteX0" fmla="*/ -49 w 64198"/>
                <a:gd name="connsiteY0" fmla="*/ -315 h 64198"/>
                <a:gd name="connsiteX1" fmla="*/ 64150 w 64198"/>
                <a:gd name="connsiteY1" fmla="*/ -315 h 64198"/>
                <a:gd name="connsiteX2" fmla="*/ 64150 w 64198"/>
                <a:gd name="connsiteY2" fmla="*/ 63884 h 64198"/>
                <a:gd name="connsiteX3" fmla="*/ -49 w 64198"/>
                <a:gd name="connsiteY3" fmla="*/ 63884 h 64198"/>
              </a:gdLst>
              <a:ahLst/>
              <a:cxnLst>
                <a:cxn ang="0">
                  <a:pos x="connsiteX0" y="connsiteY0"/>
                </a:cxn>
                <a:cxn ang="0">
                  <a:pos x="connsiteX1" y="connsiteY1"/>
                </a:cxn>
                <a:cxn ang="0">
                  <a:pos x="connsiteX2" y="connsiteY2"/>
                </a:cxn>
                <a:cxn ang="0">
                  <a:pos x="connsiteX3" y="connsiteY3"/>
                </a:cxn>
              </a:cxnLst>
              <a:rect l="l" t="t" r="r" b="b"/>
              <a:pathLst>
                <a:path w="64198" h="64198">
                  <a:moveTo>
                    <a:pt x="-49" y="-315"/>
                  </a:moveTo>
                  <a:lnTo>
                    <a:pt x="64150" y="-315"/>
                  </a:lnTo>
                  <a:lnTo>
                    <a:pt x="64150" y="63884"/>
                  </a:lnTo>
                  <a:lnTo>
                    <a:pt x="-49" y="63884"/>
                  </a:lnTo>
                  <a:close/>
                </a:path>
              </a:pathLst>
            </a:custGeom>
            <a:grpFill/>
            <a:ln w="9525" cap="flat">
              <a:noFill/>
              <a:prstDash val="solid"/>
              <a:miter/>
            </a:ln>
          </p:spPr>
          <p:txBody>
            <a:bodyPr rtlCol="0" anchor="ctr"/>
            <a:lstStyle/>
            <a:p>
              <a:endParaRPr lang="en-IN"/>
            </a:p>
          </p:txBody>
        </p:sp>
        <p:sp>
          <p:nvSpPr>
            <p:cNvPr id="55" name="Freeform: Shape 54">
              <a:extLst>
                <a:ext uri="{FF2B5EF4-FFF2-40B4-BE49-F238E27FC236}">
                  <a16:creationId xmlns:a16="http://schemas.microsoft.com/office/drawing/2014/main" xmlns="" id="{683EEFE5-AD21-6CD9-F907-7AD11C541AE4}"/>
                </a:ext>
              </a:extLst>
            </p:cNvPr>
            <p:cNvSpPr/>
            <p:nvPr/>
          </p:nvSpPr>
          <p:spPr>
            <a:xfrm rot="19483655">
              <a:off x="6087133" y="2834072"/>
              <a:ext cx="64480" cy="64480"/>
            </a:xfrm>
            <a:custGeom>
              <a:avLst/>
              <a:gdLst>
                <a:gd name="connsiteX0" fmla="*/ -47 w 64480"/>
                <a:gd name="connsiteY0" fmla="*/ -314 h 64480"/>
                <a:gd name="connsiteX1" fmla="*/ 64433 w 64480"/>
                <a:gd name="connsiteY1" fmla="*/ -314 h 64480"/>
                <a:gd name="connsiteX2" fmla="*/ 64433 w 64480"/>
                <a:gd name="connsiteY2" fmla="*/ 64166 h 64480"/>
                <a:gd name="connsiteX3" fmla="*/ -47 w 64480"/>
                <a:gd name="connsiteY3" fmla="*/ 64166 h 64480"/>
              </a:gdLst>
              <a:ahLst/>
              <a:cxnLst>
                <a:cxn ang="0">
                  <a:pos x="connsiteX0" y="connsiteY0"/>
                </a:cxn>
                <a:cxn ang="0">
                  <a:pos x="connsiteX1" y="connsiteY1"/>
                </a:cxn>
                <a:cxn ang="0">
                  <a:pos x="connsiteX2" y="connsiteY2"/>
                </a:cxn>
                <a:cxn ang="0">
                  <a:pos x="connsiteX3" y="connsiteY3"/>
                </a:cxn>
              </a:cxnLst>
              <a:rect l="l" t="t" r="r" b="b"/>
              <a:pathLst>
                <a:path w="64480" h="64480">
                  <a:moveTo>
                    <a:pt x="-47" y="-314"/>
                  </a:moveTo>
                  <a:lnTo>
                    <a:pt x="64433" y="-314"/>
                  </a:lnTo>
                  <a:lnTo>
                    <a:pt x="64433" y="64166"/>
                  </a:lnTo>
                  <a:lnTo>
                    <a:pt x="-47" y="64166"/>
                  </a:lnTo>
                  <a:close/>
                </a:path>
              </a:pathLst>
            </a:custGeom>
            <a:grpFill/>
            <a:ln w="9567" cap="flat">
              <a:no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D89A991D-48EB-D9DD-B234-393BE6E32651}"/>
                </a:ext>
              </a:extLst>
            </p:cNvPr>
            <p:cNvSpPr/>
            <p:nvPr/>
          </p:nvSpPr>
          <p:spPr>
            <a:xfrm>
              <a:off x="6538626" y="3224307"/>
              <a:ext cx="64198" cy="64198"/>
            </a:xfrm>
            <a:custGeom>
              <a:avLst/>
              <a:gdLst>
                <a:gd name="connsiteX0" fmla="*/ 0 w 64198"/>
                <a:gd name="connsiteY0" fmla="*/ 0 h 64198"/>
                <a:gd name="connsiteX1" fmla="*/ 64199 w 64198"/>
                <a:gd name="connsiteY1" fmla="*/ 0 h 64198"/>
                <a:gd name="connsiteX2" fmla="*/ 64199 w 64198"/>
                <a:gd name="connsiteY2" fmla="*/ 64199 h 64198"/>
                <a:gd name="connsiteX3" fmla="*/ 0 w 64198"/>
                <a:gd name="connsiteY3" fmla="*/ 64199 h 64198"/>
              </a:gdLst>
              <a:ahLst/>
              <a:cxnLst>
                <a:cxn ang="0">
                  <a:pos x="connsiteX0" y="connsiteY0"/>
                </a:cxn>
                <a:cxn ang="0">
                  <a:pos x="connsiteX1" y="connsiteY1"/>
                </a:cxn>
                <a:cxn ang="0">
                  <a:pos x="connsiteX2" y="connsiteY2"/>
                </a:cxn>
                <a:cxn ang="0">
                  <a:pos x="connsiteX3" y="connsiteY3"/>
                </a:cxn>
              </a:cxnLst>
              <a:rect l="l" t="t" r="r" b="b"/>
              <a:pathLst>
                <a:path w="64198" h="64198">
                  <a:moveTo>
                    <a:pt x="0" y="0"/>
                  </a:moveTo>
                  <a:lnTo>
                    <a:pt x="64199" y="0"/>
                  </a:lnTo>
                  <a:lnTo>
                    <a:pt x="64199" y="64199"/>
                  </a:lnTo>
                  <a:lnTo>
                    <a:pt x="0" y="64199"/>
                  </a:lnTo>
                  <a:close/>
                </a:path>
              </a:pathLst>
            </a:custGeom>
            <a:grpFill/>
            <a:ln w="9525" cap="flat">
              <a:noFill/>
              <a:prstDash val="solid"/>
              <a:miter/>
            </a:ln>
          </p:spPr>
          <p:txBody>
            <a:bodyPr rtlCol="0" anchor="ctr"/>
            <a:lstStyle/>
            <a:p>
              <a:endParaRPr lang="en-IN"/>
            </a:p>
          </p:txBody>
        </p:sp>
      </p:grpSp>
      <p:grpSp>
        <p:nvGrpSpPr>
          <p:cNvPr id="77" name="Group 76">
            <a:extLst>
              <a:ext uri="{FF2B5EF4-FFF2-40B4-BE49-F238E27FC236}">
                <a16:creationId xmlns:a16="http://schemas.microsoft.com/office/drawing/2014/main" xmlns="" id="{F9398B6A-0EBF-263B-FF23-5F8707DB641D}"/>
              </a:ext>
            </a:extLst>
          </p:cNvPr>
          <p:cNvGrpSpPr/>
          <p:nvPr/>
        </p:nvGrpSpPr>
        <p:grpSpPr>
          <a:xfrm>
            <a:off x="3223853" y="1708553"/>
            <a:ext cx="2073080" cy="2073757"/>
            <a:chOff x="5057757" y="2390800"/>
            <a:chExt cx="2073080" cy="2073757"/>
          </a:xfrm>
        </p:grpSpPr>
        <p:sp>
          <p:nvSpPr>
            <p:cNvPr id="61" name="Freeform: Shape 60">
              <a:extLst>
                <a:ext uri="{FF2B5EF4-FFF2-40B4-BE49-F238E27FC236}">
                  <a16:creationId xmlns:a16="http://schemas.microsoft.com/office/drawing/2014/main" xmlns="" id="{5CA302EC-F999-88C2-1F06-CB79EA6B8B89}"/>
                </a:ext>
              </a:extLst>
            </p:cNvPr>
            <p:cNvSpPr/>
            <p:nvPr/>
          </p:nvSpPr>
          <p:spPr>
            <a:xfrm>
              <a:off x="6095904" y="2852070"/>
              <a:ext cx="277749" cy="152209"/>
            </a:xfrm>
            <a:custGeom>
              <a:avLst/>
              <a:gdLst>
                <a:gd name="connsiteX0" fmla="*/ -314 w 277749"/>
                <a:gd name="connsiteY0" fmla="*/ 78952 h 152209"/>
                <a:gd name="connsiteX1" fmla="*/ 62837 w 277749"/>
                <a:gd name="connsiteY1" fmla="*/ 145627 h 152209"/>
                <a:gd name="connsiteX2" fmla="*/ 103509 w 277749"/>
                <a:gd name="connsiteY2" fmla="*/ 151628 h 152209"/>
                <a:gd name="connsiteX3" fmla="*/ 109605 w 277749"/>
                <a:gd name="connsiteY3" fmla="*/ 151628 h 152209"/>
                <a:gd name="connsiteX4" fmla="*/ 277436 w 277749"/>
                <a:gd name="connsiteY4" fmla="*/ 81619 h 152209"/>
                <a:gd name="connsiteX5" fmla="*/ 203045 w 277749"/>
                <a:gd name="connsiteY5" fmla="*/ 25326 h 152209"/>
                <a:gd name="connsiteX6" fmla="*/ 125131 w 277749"/>
                <a:gd name="connsiteY6" fmla="*/ -582 h 152209"/>
                <a:gd name="connsiteX7" fmla="*/ 21308 w 277749"/>
                <a:gd name="connsiteY7" fmla="*/ 71237 h 152209"/>
                <a:gd name="connsiteX8" fmla="*/ -314 w 277749"/>
                <a:gd name="connsiteY8" fmla="*/ 78952 h 15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749" h="152209">
                  <a:moveTo>
                    <a:pt x="-314" y="78952"/>
                  </a:moveTo>
                  <a:cubicBezTo>
                    <a:pt x="23509" y="98373"/>
                    <a:pt x="44740" y="120786"/>
                    <a:pt x="62837" y="145627"/>
                  </a:cubicBezTo>
                  <a:cubicBezTo>
                    <a:pt x="76106" y="149237"/>
                    <a:pt x="89764" y="151256"/>
                    <a:pt x="103509" y="151628"/>
                  </a:cubicBezTo>
                  <a:lnTo>
                    <a:pt x="109605" y="151628"/>
                  </a:lnTo>
                  <a:cubicBezTo>
                    <a:pt x="172184" y="149399"/>
                    <a:pt x="231820" y="124520"/>
                    <a:pt x="277436" y="81619"/>
                  </a:cubicBezTo>
                  <a:cubicBezTo>
                    <a:pt x="256023" y="58759"/>
                    <a:pt x="230868" y="39728"/>
                    <a:pt x="203045" y="25326"/>
                  </a:cubicBezTo>
                  <a:cubicBezTo>
                    <a:pt x="178890" y="11963"/>
                    <a:pt x="152477" y="3181"/>
                    <a:pt x="125131" y="-582"/>
                  </a:cubicBezTo>
                  <a:cubicBezTo>
                    <a:pt x="96451" y="30955"/>
                    <a:pt x="60932" y="55521"/>
                    <a:pt x="21308" y="71237"/>
                  </a:cubicBezTo>
                  <a:cubicBezTo>
                    <a:pt x="14355" y="73809"/>
                    <a:pt x="7592" y="76381"/>
                    <a:pt x="-314" y="78952"/>
                  </a:cubicBezTo>
                  <a:close/>
                </a:path>
              </a:pathLst>
            </a:custGeom>
            <a:solidFill>
              <a:srgbClr val="F9A983"/>
            </a:solidFill>
            <a:ln w="9525" cap="flat">
              <a:no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8CAD7519-FC55-B1E4-CA4C-5E26C05E58B9}"/>
                </a:ext>
              </a:extLst>
            </p:cNvPr>
            <p:cNvSpPr/>
            <p:nvPr/>
          </p:nvSpPr>
          <p:spPr>
            <a:xfrm>
              <a:off x="5484181" y="2468689"/>
              <a:ext cx="163286" cy="227552"/>
            </a:xfrm>
            <a:custGeom>
              <a:avLst/>
              <a:gdLst>
                <a:gd name="connsiteX0" fmla="*/ 72961 w 163286"/>
                <a:gd name="connsiteY0" fmla="*/ 213159 h 227552"/>
                <a:gd name="connsiteX1" fmla="*/ 162973 w 163286"/>
                <a:gd name="connsiteY1" fmla="*/ 226971 h 227552"/>
                <a:gd name="connsiteX2" fmla="*/ 156019 w 163286"/>
                <a:gd name="connsiteY2" fmla="*/ 204492 h 227552"/>
                <a:gd name="connsiteX3" fmla="*/ 156877 w 163286"/>
                <a:gd name="connsiteY3" fmla="*/ 77333 h 227552"/>
                <a:gd name="connsiteX4" fmla="*/ 92011 w 163286"/>
                <a:gd name="connsiteY4" fmla="*/ 27993 h 227552"/>
                <a:gd name="connsiteX5" fmla="*/ 2858 w 163286"/>
                <a:gd name="connsiteY5" fmla="*/ -582 h 227552"/>
                <a:gd name="connsiteX6" fmla="*/ 43529 w 163286"/>
                <a:gd name="connsiteY6" fmla="*/ 182013 h 227552"/>
                <a:gd name="connsiteX7" fmla="*/ 72961 w 163286"/>
                <a:gd name="connsiteY7" fmla="*/ 213159 h 22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286" h="227552">
                  <a:moveTo>
                    <a:pt x="72961" y="213159"/>
                  </a:moveTo>
                  <a:cubicBezTo>
                    <a:pt x="103432" y="213883"/>
                    <a:pt x="133683" y="218522"/>
                    <a:pt x="162973" y="226971"/>
                  </a:cubicBezTo>
                  <a:cubicBezTo>
                    <a:pt x="160401" y="219160"/>
                    <a:pt x="157734" y="211445"/>
                    <a:pt x="156019" y="204492"/>
                  </a:cubicBezTo>
                  <a:cubicBezTo>
                    <a:pt x="147256" y="162525"/>
                    <a:pt x="147542" y="119176"/>
                    <a:pt x="156877" y="77333"/>
                  </a:cubicBezTo>
                  <a:cubicBezTo>
                    <a:pt x="138122" y="57426"/>
                    <a:pt x="116205" y="40757"/>
                    <a:pt x="92011" y="27993"/>
                  </a:cubicBezTo>
                  <a:cubicBezTo>
                    <a:pt x="64027" y="13725"/>
                    <a:pt x="33918" y="4076"/>
                    <a:pt x="2858" y="-582"/>
                  </a:cubicBezTo>
                  <a:cubicBezTo>
                    <a:pt x="-7325" y="63245"/>
                    <a:pt x="7220" y="128549"/>
                    <a:pt x="43529" y="182013"/>
                  </a:cubicBezTo>
                  <a:cubicBezTo>
                    <a:pt x="52207" y="193405"/>
                    <a:pt x="62074" y="203844"/>
                    <a:pt x="72961" y="213159"/>
                  </a:cubicBezTo>
                  <a:close/>
                </a:path>
              </a:pathLst>
            </a:custGeom>
            <a:solidFill>
              <a:srgbClr val="F9A983"/>
            </a:solidFill>
            <a:ln w="9525" cap="flat">
              <a:no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1267C394-1DD5-9D92-29CA-FC9E789BFEA3}"/>
                </a:ext>
              </a:extLst>
            </p:cNvPr>
            <p:cNvSpPr/>
            <p:nvPr/>
          </p:nvSpPr>
          <p:spPr>
            <a:xfrm>
              <a:off x="5712658" y="2471928"/>
              <a:ext cx="159938" cy="333375"/>
            </a:xfrm>
            <a:custGeom>
              <a:avLst/>
              <a:gdLst>
                <a:gd name="connsiteX0" fmla="*/ 73085 w 159938"/>
                <a:gd name="connsiteY0" fmla="*/ 298218 h 333375"/>
                <a:gd name="connsiteX1" fmla="*/ 98993 w 159938"/>
                <a:gd name="connsiteY1" fmla="*/ 320697 h 333375"/>
                <a:gd name="connsiteX2" fmla="*/ 117186 w 159938"/>
                <a:gd name="connsiteY2" fmla="*/ 332793 h 333375"/>
                <a:gd name="connsiteX3" fmla="*/ 64113 w 159938"/>
                <a:gd name="connsiteY3" fmla="*/ 14849 h 333375"/>
                <a:gd name="connsiteX4" fmla="*/ 39271 w 159938"/>
                <a:gd name="connsiteY4" fmla="*/ -582 h 333375"/>
                <a:gd name="connsiteX5" fmla="*/ 3838 w 159938"/>
                <a:gd name="connsiteY5" fmla="*/ 182869 h 333375"/>
                <a:gd name="connsiteX6" fmla="*/ 73085 w 159938"/>
                <a:gd name="connsiteY6" fmla="*/ 298218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938" h="333375">
                  <a:moveTo>
                    <a:pt x="73085" y="298218"/>
                  </a:moveTo>
                  <a:lnTo>
                    <a:pt x="98993" y="320697"/>
                  </a:lnTo>
                  <a:cubicBezTo>
                    <a:pt x="105089" y="324983"/>
                    <a:pt x="111090" y="328412"/>
                    <a:pt x="117186" y="332793"/>
                  </a:cubicBezTo>
                  <a:cubicBezTo>
                    <a:pt x="190328" y="230342"/>
                    <a:pt x="166563" y="87991"/>
                    <a:pt x="64113" y="14849"/>
                  </a:cubicBezTo>
                  <a:cubicBezTo>
                    <a:pt x="56169" y="9181"/>
                    <a:pt x="47872" y="4028"/>
                    <a:pt x="39271" y="-582"/>
                  </a:cubicBezTo>
                  <a:cubicBezTo>
                    <a:pt x="4962" y="53996"/>
                    <a:pt x="-7678" y="119443"/>
                    <a:pt x="3838" y="182869"/>
                  </a:cubicBezTo>
                  <a:cubicBezTo>
                    <a:pt x="14954" y="227342"/>
                    <a:pt x="39062" y="267499"/>
                    <a:pt x="73085" y="298218"/>
                  </a:cubicBezTo>
                  <a:close/>
                </a:path>
              </a:pathLst>
            </a:custGeom>
            <a:solidFill>
              <a:srgbClr val="F9A983"/>
            </a:solidFill>
            <a:ln w="9525" cap="flat">
              <a:no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DBA6B21E-205F-A901-C132-56586DA376DA}"/>
                </a:ext>
              </a:extLst>
            </p:cNvPr>
            <p:cNvSpPr/>
            <p:nvPr/>
          </p:nvSpPr>
          <p:spPr>
            <a:xfrm>
              <a:off x="5902166" y="2695119"/>
              <a:ext cx="318420" cy="170472"/>
            </a:xfrm>
            <a:custGeom>
              <a:avLst/>
              <a:gdLst>
                <a:gd name="connsiteX0" fmla="*/ 35977 w 318420"/>
                <a:gd name="connsiteY0" fmla="*/ 159798 h 170472"/>
                <a:gd name="connsiteX1" fmla="*/ 187424 w 318420"/>
                <a:gd name="connsiteY1" fmla="*/ 156274 h 170472"/>
                <a:gd name="connsiteX2" fmla="*/ 318107 w 318420"/>
                <a:gd name="connsiteY2" fmla="*/ 22162 h 170472"/>
                <a:gd name="connsiteX3" fmla="*/ 130369 w 318420"/>
                <a:gd name="connsiteY3" fmla="*/ 12637 h 170472"/>
                <a:gd name="connsiteX4" fmla="*/ -314 w 318420"/>
                <a:gd name="connsiteY4" fmla="*/ 147702 h 170472"/>
                <a:gd name="connsiteX5" fmla="*/ 33405 w 318420"/>
                <a:gd name="connsiteY5" fmla="*/ 158942 h 170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20" h="170472">
                  <a:moveTo>
                    <a:pt x="35977" y="159798"/>
                  </a:moveTo>
                  <a:cubicBezTo>
                    <a:pt x="85602" y="174372"/>
                    <a:pt x="138532" y="173134"/>
                    <a:pt x="187424" y="156274"/>
                  </a:cubicBezTo>
                  <a:cubicBezTo>
                    <a:pt x="246289" y="129585"/>
                    <a:pt x="292952" y="81703"/>
                    <a:pt x="318107" y="22162"/>
                  </a:cubicBezTo>
                  <a:cubicBezTo>
                    <a:pt x="258938" y="-4432"/>
                    <a:pt x="191929" y="-7832"/>
                    <a:pt x="130369" y="12637"/>
                  </a:cubicBezTo>
                  <a:cubicBezTo>
                    <a:pt x="71248" y="39450"/>
                    <a:pt x="24537" y="87732"/>
                    <a:pt x="-314" y="147702"/>
                  </a:cubicBezTo>
                  <a:cubicBezTo>
                    <a:pt x="10659" y="152198"/>
                    <a:pt x="21927" y="155960"/>
                    <a:pt x="33405" y="158942"/>
                  </a:cubicBezTo>
                  <a:close/>
                </a:path>
              </a:pathLst>
            </a:custGeom>
            <a:solidFill>
              <a:srgbClr val="F9A983"/>
            </a:solidFill>
            <a:ln w="9525" cap="flat">
              <a:no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D2612254-C24F-267B-C67E-6AFF71878D6B}"/>
                </a:ext>
              </a:extLst>
            </p:cNvPr>
            <p:cNvSpPr/>
            <p:nvPr/>
          </p:nvSpPr>
          <p:spPr>
            <a:xfrm>
              <a:off x="6530107" y="2610610"/>
              <a:ext cx="489058" cy="219838"/>
            </a:xfrm>
            <a:custGeom>
              <a:avLst/>
              <a:gdLst>
                <a:gd name="connsiteX0" fmla="*/ 488742 w 489058"/>
                <a:gd name="connsiteY0" fmla="*/ 95431 h 219838"/>
                <a:gd name="connsiteX1" fmla="*/ 488742 w 489058"/>
                <a:gd name="connsiteY1" fmla="*/ 34853 h 219838"/>
                <a:gd name="connsiteX2" fmla="*/ 477503 w 489058"/>
                <a:gd name="connsiteY2" fmla="*/ 5421 h 219838"/>
                <a:gd name="connsiteX3" fmla="*/ 465406 w 489058"/>
                <a:gd name="connsiteY3" fmla="*/ -580 h 219838"/>
                <a:gd name="connsiteX4" fmla="*/ 44877 w 489058"/>
                <a:gd name="connsiteY4" fmla="*/ 6373 h 219838"/>
                <a:gd name="connsiteX5" fmla="*/ 8492 w 489058"/>
                <a:gd name="connsiteY5" fmla="*/ 33138 h 219838"/>
                <a:gd name="connsiteX6" fmla="*/ -176 w 489058"/>
                <a:gd name="connsiteY6" fmla="*/ 185538 h 219838"/>
                <a:gd name="connsiteX7" fmla="*/ 15445 w 489058"/>
                <a:gd name="connsiteY7" fmla="*/ 219256 h 219838"/>
                <a:gd name="connsiteX8" fmla="*/ 444641 w 489058"/>
                <a:gd name="connsiteY8" fmla="*/ 121530 h 219838"/>
                <a:gd name="connsiteX9" fmla="*/ 488742 w 489058"/>
                <a:gd name="connsiteY9" fmla="*/ 95431 h 219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9058" h="219838">
                  <a:moveTo>
                    <a:pt x="488742" y="95431"/>
                  </a:moveTo>
                  <a:lnTo>
                    <a:pt x="488742" y="34853"/>
                  </a:lnTo>
                  <a:cubicBezTo>
                    <a:pt x="488875" y="23965"/>
                    <a:pt x="484856" y="13441"/>
                    <a:pt x="477503" y="5421"/>
                  </a:cubicBezTo>
                  <a:cubicBezTo>
                    <a:pt x="474673" y="1582"/>
                    <a:pt x="470168" y="-647"/>
                    <a:pt x="465406" y="-580"/>
                  </a:cubicBezTo>
                  <a:lnTo>
                    <a:pt x="44877" y="6373"/>
                  </a:lnTo>
                  <a:cubicBezTo>
                    <a:pt x="27789" y="5049"/>
                    <a:pt x="12311" y="16431"/>
                    <a:pt x="8492" y="33138"/>
                  </a:cubicBezTo>
                  <a:lnTo>
                    <a:pt x="-176" y="185538"/>
                  </a:lnTo>
                  <a:cubicBezTo>
                    <a:pt x="-1310" y="198750"/>
                    <a:pt x="4634" y="211580"/>
                    <a:pt x="15445" y="219256"/>
                  </a:cubicBezTo>
                  <a:lnTo>
                    <a:pt x="444641" y="121530"/>
                  </a:lnTo>
                  <a:cubicBezTo>
                    <a:pt x="455786" y="118863"/>
                    <a:pt x="488742" y="110196"/>
                    <a:pt x="488742" y="95431"/>
                  </a:cubicBezTo>
                  <a:close/>
                </a:path>
              </a:pathLst>
            </a:custGeom>
            <a:solidFill>
              <a:srgbClr val="F9A983"/>
            </a:solidFill>
            <a:ln w="9525" cap="flat">
              <a:no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13388942-040A-1649-2B69-C7FBAAA5BECC}"/>
                </a:ext>
              </a:extLst>
            </p:cNvPr>
            <p:cNvSpPr/>
            <p:nvPr/>
          </p:nvSpPr>
          <p:spPr>
            <a:xfrm>
              <a:off x="6163341" y="3053048"/>
              <a:ext cx="507111" cy="800100"/>
            </a:xfrm>
            <a:custGeom>
              <a:avLst/>
              <a:gdLst>
                <a:gd name="connsiteX0" fmla="*/ 57694 w 507111"/>
                <a:gd name="connsiteY0" fmla="*/ 799518 h 800100"/>
                <a:gd name="connsiteX1" fmla="*/ 506798 w 507111"/>
                <a:gd name="connsiteY1" fmla="*/ -582 h 800100"/>
                <a:gd name="connsiteX2" fmla="*/ -314 w 507111"/>
                <a:gd name="connsiteY2" fmla="*/ 543677 h 800100"/>
                <a:gd name="connsiteX3" fmla="*/ 55122 w 507111"/>
                <a:gd name="connsiteY3" fmla="*/ 756561 h 800100"/>
                <a:gd name="connsiteX4" fmla="*/ 57694 w 507111"/>
                <a:gd name="connsiteY4" fmla="*/ 799518 h 800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111" h="800100">
                  <a:moveTo>
                    <a:pt x="57694" y="799518"/>
                  </a:moveTo>
                  <a:cubicBezTo>
                    <a:pt x="316688" y="610876"/>
                    <a:pt x="480652" y="318763"/>
                    <a:pt x="506798" y="-582"/>
                  </a:cubicBezTo>
                  <a:cubicBezTo>
                    <a:pt x="397460" y="228476"/>
                    <a:pt x="220457" y="418452"/>
                    <a:pt x="-314" y="543677"/>
                  </a:cubicBezTo>
                  <a:cubicBezTo>
                    <a:pt x="30443" y="610857"/>
                    <a:pt x="49207" y="682913"/>
                    <a:pt x="55122" y="756561"/>
                  </a:cubicBezTo>
                  <a:cubicBezTo>
                    <a:pt x="56818" y="770820"/>
                    <a:pt x="57684" y="785165"/>
                    <a:pt x="57694" y="799518"/>
                  </a:cubicBezTo>
                  <a:close/>
                </a:path>
              </a:pathLst>
            </a:custGeom>
            <a:solidFill>
              <a:srgbClr val="F9A983"/>
            </a:solidFill>
            <a:ln w="9525" cap="flat">
              <a:no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12F2E9BE-E233-043F-2DDC-F7796472AE87}"/>
                </a:ext>
              </a:extLst>
            </p:cNvPr>
            <p:cNvSpPr/>
            <p:nvPr/>
          </p:nvSpPr>
          <p:spPr>
            <a:xfrm>
              <a:off x="5237289" y="2759106"/>
              <a:ext cx="915679" cy="685514"/>
            </a:xfrm>
            <a:custGeom>
              <a:avLst/>
              <a:gdLst>
                <a:gd name="connsiteX0" fmla="*/ 148404 w 915679"/>
                <a:gd name="connsiteY0" fmla="*/ 613209 h 685514"/>
                <a:gd name="connsiteX1" fmla="*/ 172692 w 915679"/>
                <a:gd name="connsiteY1" fmla="*/ 609781 h 685514"/>
                <a:gd name="connsiteX2" fmla="*/ 173550 w 915679"/>
                <a:gd name="connsiteY2" fmla="*/ 597684 h 685514"/>
                <a:gd name="connsiteX3" fmla="*/ 176122 w 915679"/>
                <a:gd name="connsiteY3" fmla="*/ 590731 h 685514"/>
                <a:gd name="connsiteX4" fmla="*/ 221727 w 915679"/>
                <a:gd name="connsiteY4" fmla="*/ 576815 h 685514"/>
                <a:gd name="connsiteX5" fmla="*/ 221746 w 915679"/>
                <a:gd name="connsiteY5" fmla="*/ 576824 h 685514"/>
                <a:gd name="connsiteX6" fmla="*/ 221746 w 915679"/>
                <a:gd name="connsiteY6" fmla="*/ 576824 h 685514"/>
                <a:gd name="connsiteX7" fmla="*/ 239082 w 915679"/>
                <a:gd name="connsiteY7" fmla="*/ 596731 h 685514"/>
                <a:gd name="connsiteX8" fmla="*/ 240796 w 915679"/>
                <a:gd name="connsiteY8" fmla="*/ 605399 h 685514"/>
                <a:gd name="connsiteX9" fmla="*/ 359097 w 915679"/>
                <a:gd name="connsiteY9" fmla="*/ 622639 h 685514"/>
                <a:gd name="connsiteX10" fmla="*/ 306233 w 915679"/>
                <a:gd name="connsiteY10" fmla="*/ 527389 h 685514"/>
                <a:gd name="connsiteX11" fmla="*/ 280792 w 915679"/>
                <a:gd name="connsiteY11" fmla="*/ 471773 h 685514"/>
                <a:gd name="connsiteX12" fmla="*/ 336408 w 915679"/>
                <a:gd name="connsiteY12" fmla="*/ 446341 h 685514"/>
                <a:gd name="connsiteX13" fmla="*/ 345762 w 915679"/>
                <a:gd name="connsiteY13" fmla="*/ 451189 h 685514"/>
                <a:gd name="connsiteX14" fmla="*/ 445393 w 915679"/>
                <a:gd name="connsiteY14" fmla="*/ 622639 h 685514"/>
                <a:gd name="connsiteX15" fmla="*/ 656944 w 915679"/>
                <a:gd name="connsiteY15" fmla="*/ 613114 h 685514"/>
                <a:gd name="connsiteX16" fmla="*/ 675994 w 915679"/>
                <a:gd name="connsiteY16" fmla="*/ 618353 h 685514"/>
                <a:gd name="connsiteX17" fmla="*/ 675994 w 915679"/>
                <a:gd name="connsiteY17" fmla="*/ 617496 h 685514"/>
                <a:gd name="connsiteX18" fmla="*/ 677708 w 915679"/>
                <a:gd name="connsiteY18" fmla="*/ 591493 h 685514"/>
                <a:gd name="connsiteX19" fmla="*/ 698473 w 915679"/>
                <a:gd name="connsiteY19" fmla="*/ 575109 h 685514"/>
                <a:gd name="connsiteX20" fmla="*/ 740573 w 915679"/>
                <a:gd name="connsiteY20" fmla="*/ 596541 h 685514"/>
                <a:gd name="connsiteX21" fmla="*/ 740573 w 915679"/>
                <a:gd name="connsiteY21" fmla="*/ 597588 h 685514"/>
                <a:gd name="connsiteX22" fmla="*/ 738001 w 915679"/>
                <a:gd name="connsiteY22" fmla="*/ 623497 h 685514"/>
                <a:gd name="connsiteX23" fmla="*/ 726762 w 915679"/>
                <a:gd name="connsiteY23" fmla="*/ 635594 h 685514"/>
                <a:gd name="connsiteX24" fmla="*/ 740573 w 915679"/>
                <a:gd name="connsiteY24" fmla="*/ 640832 h 685514"/>
                <a:gd name="connsiteX25" fmla="*/ 808963 w 915679"/>
                <a:gd name="connsiteY25" fmla="*/ 684933 h 685514"/>
                <a:gd name="connsiteX26" fmla="*/ 883353 w 915679"/>
                <a:gd name="connsiteY26" fmla="*/ 580158 h 685514"/>
                <a:gd name="connsiteX27" fmla="*/ 889449 w 915679"/>
                <a:gd name="connsiteY27" fmla="*/ 568061 h 685514"/>
                <a:gd name="connsiteX28" fmla="*/ 889449 w 915679"/>
                <a:gd name="connsiteY28" fmla="*/ 334413 h 685514"/>
                <a:gd name="connsiteX29" fmla="*/ 702568 w 915679"/>
                <a:gd name="connsiteY29" fmla="*/ 176012 h 685514"/>
                <a:gd name="connsiteX30" fmla="*/ 665326 w 915679"/>
                <a:gd name="connsiteY30" fmla="*/ 166487 h 685514"/>
                <a:gd name="connsiteX31" fmla="*/ 525975 w 915679"/>
                <a:gd name="connsiteY31" fmla="*/ 92859 h 685514"/>
                <a:gd name="connsiteX32" fmla="*/ 496542 w 915679"/>
                <a:gd name="connsiteY32" fmla="*/ 67808 h 685514"/>
                <a:gd name="connsiteX33" fmla="*/ 443774 w 915679"/>
                <a:gd name="connsiteY33" fmla="*/ 32280 h 685514"/>
                <a:gd name="connsiteX34" fmla="*/ 309662 w 915679"/>
                <a:gd name="connsiteY34" fmla="*/ -582 h 685514"/>
                <a:gd name="connsiteX35" fmla="*/ 260323 w 915679"/>
                <a:gd name="connsiteY35" fmla="*/ 3800 h 685514"/>
                <a:gd name="connsiteX36" fmla="*/ 67346 w 915679"/>
                <a:gd name="connsiteY36" fmla="*/ 136197 h 685514"/>
                <a:gd name="connsiteX37" fmla="*/ 61345 w 915679"/>
                <a:gd name="connsiteY37" fmla="*/ 147437 h 685514"/>
                <a:gd name="connsiteX38" fmla="*/ 5910 w 915679"/>
                <a:gd name="connsiteY38" fmla="*/ 337937 h 685514"/>
                <a:gd name="connsiteX39" fmla="*/ 11149 w 915679"/>
                <a:gd name="connsiteY39" fmla="*/ 672836 h 685514"/>
                <a:gd name="connsiteX40" fmla="*/ 148404 w 915679"/>
                <a:gd name="connsiteY40" fmla="*/ 613209 h 685514"/>
                <a:gd name="connsiteX41" fmla="*/ 664183 w 915679"/>
                <a:gd name="connsiteY41" fmla="*/ 331174 h 685514"/>
                <a:gd name="connsiteX42" fmla="*/ 684090 w 915679"/>
                <a:gd name="connsiteY42" fmla="*/ 314696 h 685514"/>
                <a:gd name="connsiteX43" fmla="*/ 710855 w 915679"/>
                <a:gd name="connsiteY43" fmla="*/ 317268 h 685514"/>
                <a:gd name="connsiteX44" fmla="*/ 727333 w 915679"/>
                <a:gd name="connsiteY44" fmla="*/ 337175 h 685514"/>
                <a:gd name="connsiteX45" fmla="*/ 704854 w 915679"/>
                <a:gd name="connsiteY45" fmla="*/ 380514 h 685514"/>
                <a:gd name="connsiteX46" fmla="*/ 694472 w 915679"/>
                <a:gd name="connsiteY46" fmla="*/ 381371 h 685514"/>
                <a:gd name="connsiteX47" fmla="*/ 661516 w 915679"/>
                <a:gd name="connsiteY47" fmla="*/ 357082 h 685514"/>
                <a:gd name="connsiteX48" fmla="*/ 664087 w 915679"/>
                <a:gd name="connsiteY48" fmla="*/ 331174 h 685514"/>
                <a:gd name="connsiteX49" fmla="*/ 411389 w 915679"/>
                <a:gd name="connsiteY49" fmla="*/ 423757 h 685514"/>
                <a:gd name="connsiteX50" fmla="*/ 454204 w 915679"/>
                <a:gd name="connsiteY50" fmla="*/ 446665 h 685514"/>
                <a:gd name="connsiteX51" fmla="*/ 431296 w 915679"/>
                <a:gd name="connsiteY51" fmla="*/ 489480 h 685514"/>
                <a:gd name="connsiteX52" fmla="*/ 420914 w 915679"/>
                <a:gd name="connsiteY52" fmla="*/ 491194 h 685514"/>
                <a:gd name="connsiteX53" fmla="*/ 387529 w 915679"/>
                <a:gd name="connsiteY53" fmla="*/ 455475 h 685514"/>
                <a:gd name="connsiteX54" fmla="*/ 411389 w 915679"/>
                <a:gd name="connsiteY54" fmla="*/ 423757 h 685514"/>
                <a:gd name="connsiteX55" fmla="*/ 350334 w 915679"/>
                <a:gd name="connsiteY55" fmla="*/ 139055 h 685514"/>
                <a:gd name="connsiteX56" fmla="*/ 392720 w 915679"/>
                <a:gd name="connsiteY56" fmla="*/ 161534 h 685514"/>
                <a:gd name="connsiteX57" fmla="*/ 370241 w 915679"/>
                <a:gd name="connsiteY57" fmla="*/ 204777 h 685514"/>
                <a:gd name="connsiteX58" fmla="*/ 359859 w 915679"/>
                <a:gd name="connsiteY58" fmla="*/ 206587 h 685514"/>
                <a:gd name="connsiteX59" fmla="*/ 344333 w 915679"/>
                <a:gd name="connsiteY59" fmla="*/ 202206 h 685514"/>
                <a:gd name="connsiteX60" fmla="*/ 330769 w 915679"/>
                <a:gd name="connsiteY60" fmla="*/ 155229 h 685514"/>
                <a:gd name="connsiteX61" fmla="*/ 330808 w 915679"/>
                <a:gd name="connsiteY61" fmla="*/ 155153 h 685514"/>
                <a:gd name="connsiteX62" fmla="*/ 350334 w 915679"/>
                <a:gd name="connsiteY62" fmla="*/ 139055 h 685514"/>
                <a:gd name="connsiteX63" fmla="*/ 107161 w 915679"/>
                <a:gd name="connsiteY63" fmla="*/ 292408 h 685514"/>
                <a:gd name="connsiteX64" fmla="*/ 127925 w 915679"/>
                <a:gd name="connsiteY64" fmla="*/ 275072 h 685514"/>
                <a:gd name="connsiteX65" fmla="*/ 170407 w 915679"/>
                <a:gd name="connsiteY65" fmla="*/ 298504 h 685514"/>
                <a:gd name="connsiteX66" fmla="*/ 147832 w 915679"/>
                <a:gd name="connsiteY66" fmla="*/ 340890 h 685514"/>
                <a:gd name="connsiteX67" fmla="*/ 137450 w 915679"/>
                <a:gd name="connsiteY67" fmla="*/ 342604 h 685514"/>
                <a:gd name="connsiteX68" fmla="*/ 121924 w 915679"/>
                <a:gd name="connsiteY68" fmla="*/ 338318 h 685514"/>
                <a:gd name="connsiteX69" fmla="*/ 105446 w 915679"/>
                <a:gd name="connsiteY69" fmla="*/ 318411 h 685514"/>
                <a:gd name="connsiteX70" fmla="*/ 107161 w 915679"/>
                <a:gd name="connsiteY70" fmla="*/ 292408 h 68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15679" h="685514">
                  <a:moveTo>
                    <a:pt x="148404" y="613209"/>
                  </a:moveTo>
                  <a:cubicBezTo>
                    <a:pt x="156424" y="611590"/>
                    <a:pt x="164539" y="610438"/>
                    <a:pt x="172692" y="609781"/>
                  </a:cubicBezTo>
                  <a:cubicBezTo>
                    <a:pt x="172112" y="605733"/>
                    <a:pt x="172397" y="601608"/>
                    <a:pt x="173550" y="597684"/>
                  </a:cubicBezTo>
                  <a:cubicBezTo>
                    <a:pt x="174502" y="595398"/>
                    <a:pt x="175359" y="593112"/>
                    <a:pt x="176122" y="590731"/>
                  </a:cubicBezTo>
                  <a:cubicBezTo>
                    <a:pt x="184875" y="574290"/>
                    <a:pt x="205297" y="568061"/>
                    <a:pt x="221727" y="576815"/>
                  </a:cubicBezTo>
                  <a:cubicBezTo>
                    <a:pt x="221737" y="576815"/>
                    <a:pt x="221737" y="576824"/>
                    <a:pt x="221746" y="576824"/>
                  </a:cubicBezTo>
                  <a:lnTo>
                    <a:pt x="221746" y="576824"/>
                  </a:lnTo>
                  <a:cubicBezTo>
                    <a:pt x="229709" y="581186"/>
                    <a:pt x="235862" y="588245"/>
                    <a:pt x="239082" y="596731"/>
                  </a:cubicBezTo>
                  <a:cubicBezTo>
                    <a:pt x="240130" y="599503"/>
                    <a:pt x="240701" y="602437"/>
                    <a:pt x="240796" y="605399"/>
                  </a:cubicBezTo>
                  <a:cubicBezTo>
                    <a:pt x="280763" y="606552"/>
                    <a:pt x="320463" y="612333"/>
                    <a:pt x="359097" y="622639"/>
                  </a:cubicBezTo>
                  <a:cubicBezTo>
                    <a:pt x="361326" y="583349"/>
                    <a:pt x="340752" y="546287"/>
                    <a:pt x="306233" y="527389"/>
                  </a:cubicBezTo>
                  <a:cubicBezTo>
                    <a:pt x="283849" y="519055"/>
                    <a:pt x="272467" y="494157"/>
                    <a:pt x="280792" y="471773"/>
                  </a:cubicBezTo>
                  <a:cubicBezTo>
                    <a:pt x="289126" y="449399"/>
                    <a:pt x="314025" y="438007"/>
                    <a:pt x="336408" y="446341"/>
                  </a:cubicBezTo>
                  <a:cubicBezTo>
                    <a:pt x="339713" y="447570"/>
                    <a:pt x="342857" y="449199"/>
                    <a:pt x="345762" y="451189"/>
                  </a:cubicBezTo>
                  <a:cubicBezTo>
                    <a:pt x="408760" y="484860"/>
                    <a:pt x="447336" y="551230"/>
                    <a:pt x="445393" y="622639"/>
                  </a:cubicBezTo>
                  <a:cubicBezTo>
                    <a:pt x="514354" y="603941"/>
                    <a:pt x="586582" y="600694"/>
                    <a:pt x="656944" y="613114"/>
                  </a:cubicBezTo>
                  <a:cubicBezTo>
                    <a:pt x="663401" y="614419"/>
                    <a:pt x="669774" y="616172"/>
                    <a:pt x="675994" y="618353"/>
                  </a:cubicBezTo>
                  <a:lnTo>
                    <a:pt x="675994" y="617496"/>
                  </a:lnTo>
                  <a:cubicBezTo>
                    <a:pt x="672688" y="608999"/>
                    <a:pt x="673317" y="599474"/>
                    <a:pt x="677708" y="591493"/>
                  </a:cubicBezTo>
                  <a:cubicBezTo>
                    <a:pt x="682271" y="583568"/>
                    <a:pt x="689709" y="577701"/>
                    <a:pt x="698473" y="575109"/>
                  </a:cubicBezTo>
                  <a:cubicBezTo>
                    <a:pt x="716018" y="569423"/>
                    <a:pt x="734849" y="579005"/>
                    <a:pt x="740573" y="596541"/>
                  </a:cubicBezTo>
                  <a:lnTo>
                    <a:pt x="740573" y="597588"/>
                  </a:lnTo>
                  <a:cubicBezTo>
                    <a:pt x="743231" y="606218"/>
                    <a:pt x="742307" y="615553"/>
                    <a:pt x="738001" y="623497"/>
                  </a:cubicBezTo>
                  <a:cubicBezTo>
                    <a:pt x="735468" y="628507"/>
                    <a:pt x="731572" y="632698"/>
                    <a:pt x="726762" y="635594"/>
                  </a:cubicBezTo>
                  <a:cubicBezTo>
                    <a:pt x="731553" y="636813"/>
                    <a:pt x="736182" y="638565"/>
                    <a:pt x="740573" y="640832"/>
                  </a:cubicBezTo>
                  <a:lnTo>
                    <a:pt x="808963" y="684933"/>
                  </a:lnTo>
                  <a:cubicBezTo>
                    <a:pt x="838461" y="653595"/>
                    <a:pt x="863493" y="618343"/>
                    <a:pt x="883353" y="580158"/>
                  </a:cubicBezTo>
                  <a:cubicBezTo>
                    <a:pt x="885725" y="576310"/>
                    <a:pt x="887763" y="572261"/>
                    <a:pt x="889449" y="568061"/>
                  </a:cubicBezTo>
                  <a:cubicBezTo>
                    <a:pt x="924006" y="494014"/>
                    <a:pt x="924006" y="408460"/>
                    <a:pt x="889449" y="334413"/>
                  </a:cubicBezTo>
                  <a:cubicBezTo>
                    <a:pt x="853359" y="256793"/>
                    <a:pt x="785055" y="198891"/>
                    <a:pt x="702568" y="176012"/>
                  </a:cubicBezTo>
                  <a:lnTo>
                    <a:pt x="665326" y="166487"/>
                  </a:lnTo>
                  <a:cubicBezTo>
                    <a:pt x="614091" y="152333"/>
                    <a:pt x="566542" y="127206"/>
                    <a:pt x="525975" y="92859"/>
                  </a:cubicBezTo>
                  <a:lnTo>
                    <a:pt x="496542" y="67808"/>
                  </a:lnTo>
                  <a:cubicBezTo>
                    <a:pt x="479998" y="54483"/>
                    <a:pt x="462338" y="42595"/>
                    <a:pt x="443774" y="32280"/>
                  </a:cubicBezTo>
                  <a:cubicBezTo>
                    <a:pt x="402359" y="10706"/>
                    <a:pt x="356354" y="-572"/>
                    <a:pt x="309662" y="-582"/>
                  </a:cubicBezTo>
                  <a:cubicBezTo>
                    <a:pt x="293127" y="-401"/>
                    <a:pt x="276629" y="1057"/>
                    <a:pt x="260323" y="3800"/>
                  </a:cubicBezTo>
                  <a:cubicBezTo>
                    <a:pt x="179436" y="16869"/>
                    <a:pt x="108646" y="65436"/>
                    <a:pt x="67346" y="136197"/>
                  </a:cubicBezTo>
                  <a:cubicBezTo>
                    <a:pt x="65050" y="139779"/>
                    <a:pt x="63041" y="143532"/>
                    <a:pt x="61345" y="147437"/>
                  </a:cubicBezTo>
                  <a:cubicBezTo>
                    <a:pt x="29799" y="206387"/>
                    <a:pt x="10920" y="271272"/>
                    <a:pt x="5910" y="337937"/>
                  </a:cubicBezTo>
                  <a:cubicBezTo>
                    <a:pt x="-3872" y="449456"/>
                    <a:pt x="-2120" y="561679"/>
                    <a:pt x="11149" y="672836"/>
                  </a:cubicBezTo>
                  <a:cubicBezTo>
                    <a:pt x="52125" y="643404"/>
                    <a:pt x="98921" y="623077"/>
                    <a:pt x="148404" y="613209"/>
                  </a:cubicBezTo>
                  <a:close/>
                  <a:moveTo>
                    <a:pt x="664183" y="331174"/>
                  </a:moveTo>
                  <a:cubicBezTo>
                    <a:pt x="668383" y="323268"/>
                    <a:pt x="675537" y="317344"/>
                    <a:pt x="684090" y="314696"/>
                  </a:cubicBezTo>
                  <a:cubicBezTo>
                    <a:pt x="693015" y="312144"/>
                    <a:pt x="702578" y="313058"/>
                    <a:pt x="710855" y="317268"/>
                  </a:cubicBezTo>
                  <a:cubicBezTo>
                    <a:pt x="718723" y="321516"/>
                    <a:pt x="724628" y="328650"/>
                    <a:pt x="727333" y="337175"/>
                  </a:cubicBezTo>
                  <a:cubicBezTo>
                    <a:pt x="732734" y="355320"/>
                    <a:pt x="722799" y="374475"/>
                    <a:pt x="704854" y="380514"/>
                  </a:cubicBezTo>
                  <a:cubicBezTo>
                    <a:pt x="701435" y="381181"/>
                    <a:pt x="697958" y="381466"/>
                    <a:pt x="694472" y="381371"/>
                  </a:cubicBezTo>
                  <a:cubicBezTo>
                    <a:pt x="679270" y="381638"/>
                    <a:pt x="665764" y="371684"/>
                    <a:pt x="661516" y="357082"/>
                  </a:cubicBezTo>
                  <a:cubicBezTo>
                    <a:pt x="658963" y="348443"/>
                    <a:pt x="659887" y="339147"/>
                    <a:pt x="664087" y="331174"/>
                  </a:cubicBezTo>
                  <a:close/>
                  <a:moveTo>
                    <a:pt x="411389" y="423757"/>
                  </a:moveTo>
                  <a:cubicBezTo>
                    <a:pt x="429534" y="418261"/>
                    <a:pt x="448708" y="428520"/>
                    <a:pt x="454204" y="446665"/>
                  </a:cubicBezTo>
                  <a:cubicBezTo>
                    <a:pt x="459700" y="464810"/>
                    <a:pt x="449442" y="483984"/>
                    <a:pt x="431296" y="489480"/>
                  </a:cubicBezTo>
                  <a:cubicBezTo>
                    <a:pt x="427934" y="490527"/>
                    <a:pt x="424438" y="491109"/>
                    <a:pt x="420914" y="491194"/>
                  </a:cubicBezTo>
                  <a:cubicBezTo>
                    <a:pt x="401826" y="490547"/>
                    <a:pt x="386881" y="474554"/>
                    <a:pt x="387529" y="455475"/>
                  </a:cubicBezTo>
                  <a:cubicBezTo>
                    <a:pt x="388015" y="440931"/>
                    <a:pt x="397559" y="428253"/>
                    <a:pt x="411389" y="423757"/>
                  </a:cubicBezTo>
                  <a:close/>
                  <a:moveTo>
                    <a:pt x="350334" y="139055"/>
                  </a:moveTo>
                  <a:cubicBezTo>
                    <a:pt x="368231" y="133664"/>
                    <a:pt x="387148" y="143684"/>
                    <a:pt x="392720" y="161534"/>
                  </a:cubicBezTo>
                  <a:cubicBezTo>
                    <a:pt x="398445" y="179679"/>
                    <a:pt x="388386" y="199034"/>
                    <a:pt x="370241" y="204777"/>
                  </a:cubicBezTo>
                  <a:cubicBezTo>
                    <a:pt x="366869" y="205806"/>
                    <a:pt x="363383" y="206416"/>
                    <a:pt x="359859" y="206587"/>
                  </a:cubicBezTo>
                  <a:cubicBezTo>
                    <a:pt x="354420" y="206340"/>
                    <a:pt x="349105" y="204835"/>
                    <a:pt x="344333" y="202206"/>
                  </a:cubicBezTo>
                  <a:cubicBezTo>
                    <a:pt x="327617" y="192976"/>
                    <a:pt x="321540" y="171945"/>
                    <a:pt x="330769" y="155229"/>
                  </a:cubicBezTo>
                  <a:cubicBezTo>
                    <a:pt x="330779" y="155200"/>
                    <a:pt x="330798" y="155181"/>
                    <a:pt x="330808" y="155153"/>
                  </a:cubicBezTo>
                  <a:cubicBezTo>
                    <a:pt x="335094" y="147551"/>
                    <a:pt x="342057" y="141808"/>
                    <a:pt x="350334" y="139055"/>
                  </a:cubicBezTo>
                  <a:close/>
                  <a:moveTo>
                    <a:pt x="107161" y="292408"/>
                  </a:moveTo>
                  <a:cubicBezTo>
                    <a:pt x="111733" y="284282"/>
                    <a:pt x="119114" y="278120"/>
                    <a:pt x="127925" y="275072"/>
                  </a:cubicBezTo>
                  <a:cubicBezTo>
                    <a:pt x="146099" y="270024"/>
                    <a:pt x="164977" y="280434"/>
                    <a:pt x="170407" y="298504"/>
                  </a:cubicBezTo>
                  <a:cubicBezTo>
                    <a:pt x="175741" y="316429"/>
                    <a:pt x="165682" y="335308"/>
                    <a:pt x="147832" y="340890"/>
                  </a:cubicBezTo>
                  <a:cubicBezTo>
                    <a:pt x="144442" y="341842"/>
                    <a:pt x="140965" y="342414"/>
                    <a:pt x="137450" y="342604"/>
                  </a:cubicBezTo>
                  <a:cubicBezTo>
                    <a:pt x="132011" y="342385"/>
                    <a:pt x="126706" y="340919"/>
                    <a:pt x="121924" y="338318"/>
                  </a:cubicBezTo>
                  <a:cubicBezTo>
                    <a:pt x="114057" y="334070"/>
                    <a:pt x="108151" y="326936"/>
                    <a:pt x="105446" y="318411"/>
                  </a:cubicBezTo>
                  <a:cubicBezTo>
                    <a:pt x="102998" y="309800"/>
                    <a:pt x="103608" y="300618"/>
                    <a:pt x="107161" y="292408"/>
                  </a:cubicBezTo>
                  <a:close/>
                </a:path>
              </a:pathLst>
            </a:custGeom>
            <a:solidFill>
              <a:srgbClr val="F9A983"/>
            </a:solidFill>
            <a:ln w="9525" cap="flat">
              <a:no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A8240763-4AD8-77A4-20E1-C7BBB9565B48}"/>
                </a:ext>
              </a:extLst>
            </p:cNvPr>
            <p:cNvSpPr/>
            <p:nvPr/>
          </p:nvSpPr>
          <p:spPr>
            <a:xfrm>
              <a:off x="5138096" y="3444709"/>
              <a:ext cx="1003319" cy="938980"/>
            </a:xfrm>
            <a:custGeom>
              <a:avLst/>
              <a:gdLst>
                <a:gd name="connsiteX0" fmla="*/ 903869 w 1003319"/>
                <a:gd name="connsiteY0" fmla="*/ 109343 h 938980"/>
                <a:gd name="connsiteX1" fmla="*/ 889105 w 1003319"/>
                <a:gd name="connsiteY1" fmla="*/ 91150 h 938980"/>
                <a:gd name="connsiteX2" fmla="*/ 847671 w 1003319"/>
                <a:gd name="connsiteY2" fmla="*/ 54479 h 938980"/>
                <a:gd name="connsiteX3" fmla="*/ 551730 w 1003319"/>
                <a:gd name="connsiteY3" fmla="*/ 18951 h 938980"/>
                <a:gd name="connsiteX4" fmla="*/ 543633 w 1003319"/>
                <a:gd name="connsiteY4" fmla="*/ 21428 h 938980"/>
                <a:gd name="connsiteX5" fmla="*/ 543633 w 1003319"/>
                <a:gd name="connsiteY5" fmla="*/ 27047 h 938980"/>
                <a:gd name="connsiteX6" fmla="*/ 542967 w 1003319"/>
                <a:gd name="connsiteY6" fmla="*/ 37048 h 938980"/>
                <a:gd name="connsiteX7" fmla="*/ 499723 w 1003319"/>
                <a:gd name="connsiteY7" fmla="*/ 77911 h 938980"/>
                <a:gd name="connsiteX8" fmla="*/ 497152 w 1003319"/>
                <a:gd name="connsiteY8" fmla="*/ 77911 h 938980"/>
                <a:gd name="connsiteX9" fmla="*/ 456385 w 1003319"/>
                <a:gd name="connsiteY9" fmla="*/ 32381 h 938980"/>
                <a:gd name="connsiteX10" fmla="*/ 456385 w 1003319"/>
                <a:gd name="connsiteY10" fmla="*/ 22094 h 938980"/>
                <a:gd name="connsiteX11" fmla="*/ 456385 w 1003319"/>
                <a:gd name="connsiteY11" fmla="*/ 20570 h 938980"/>
                <a:gd name="connsiteX12" fmla="*/ 327892 w 1003319"/>
                <a:gd name="connsiteY12" fmla="*/ 949 h 938980"/>
                <a:gd name="connsiteX13" fmla="*/ 126343 w 1003319"/>
                <a:gd name="connsiteY13" fmla="*/ 78768 h 938980"/>
                <a:gd name="connsiteX14" fmla="*/ 113294 w 1003319"/>
                <a:gd name="connsiteY14" fmla="*/ 90865 h 938980"/>
                <a:gd name="connsiteX15" fmla="*/ 67479 w 1003319"/>
                <a:gd name="connsiteY15" fmla="*/ 154968 h 938980"/>
                <a:gd name="connsiteX16" fmla="*/ 54048 w 1003319"/>
                <a:gd name="connsiteY16" fmla="*/ 702179 h 938980"/>
                <a:gd name="connsiteX17" fmla="*/ 372469 w 1003319"/>
                <a:gd name="connsiteY17" fmla="*/ 938399 h 938980"/>
                <a:gd name="connsiteX18" fmla="*/ 630311 w 1003319"/>
                <a:gd name="connsiteY18" fmla="*/ 938399 h 938980"/>
                <a:gd name="connsiteX19" fmla="*/ 948732 w 1003319"/>
                <a:gd name="connsiteY19" fmla="*/ 702179 h 938980"/>
                <a:gd name="connsiteX20" fmla="*/ 903869 w 1003319"/>
                <a:gd name="connsiteY20" fmla="*/ 109343 h 938980"/>
                <a:gd name="connsiteX21" fmla="*/ 745563 w 1003319"/>
                <a:gd name="connsiteY21" fmla="*/ 812860 h 938980"/>
                <a:gd name="connsiteX22" fmla="*/ 689414 w 1003319"/>
                <a:gd name="connsiteY22" fmla="*/ 801477 h 938980"/>
                <a:gd name="connsiteX23" fmla="*/ 700796 w 1003319"/>
                <a:gd name="connsiteY23" fmla="*/ 745328 h 938980"/>
                <a:gd name="connsiteX24" fmla="*/ 822621 w 1003319"/>
                <a:gd name="connsiteY24" fmla="*/ 486629 h 938980"/>
                <a:gd name="connsiteX25" fmla="*/ 866864 w 1003319"/>
                <a:gd name="connsiteY25" fmla="*/ 450291 h 938980"/>
                <a:gd name="connsiteX26" fmla="*/ 903202 w 1003319"/>
                <a:gd name="connsiteY26" fmla="*/ 494534 h 938980"/>
                <a:gd name="connsiteX27" fmla="*/ 745563 w 1003319"/>
                <a:gd name="connsiteY27" fmla="*/ 812860 h 93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03319" h="938980">
                  <a:moveTo>
                    <a:pt x="903869" y="109343"/>
                  </a:moveTo>
                  <a:cubicBezTo>
                    <a:pt x="899402" y="102923"/>
                    <a:pt x="894468" y="96837"/>
                    <a:pt x="889105" y="91150"/>
                  </a:cubicBezTo>
                  <a:cubicBezTo>
                    <a:pt x="876570" y="77558"/>
                    <a:pt x="862683" y="65271"/>
                    <a:pt x="847671" y="54479"/>
                  </a:cubicBezTo>
                  <a:cubicBezTo>
                    <a:pt x="760108" y="-3261"/>
                    <a:pt x="650475" y="-16425"/>
                    <a:pt x="551730" y="18951"/>
                  </a:cubicBezTo>
                  <a:cubicBezTo>
                    <a:pt x="549348" y="19808"/>
                    <a:pt x="546110" y="20570"/>
                    <a:pt x="543633" y="21428"/>
                  </a:cubicBezTo>
                  <a:lnTo>
                    <a:pt x="543633" y="27047"/>
                  </a:lnTo>
                  <a:lnTo>
                    <a:pt x="542967" y="37048"/>
                  </a:lnTo>
                  <a:cubicBezTo>
                    <a:pt x="541700" y="59994"/>
                    <a:pt x="522707" y="77949"/>
                    <a:pt x="499723" y="77911"/>
                  </a:cubicBezTo>
                  <a:lnTo>
                    <a:pt x="497152" y="77911"/>
                  </a:lnTo>
                  <a:cubicBezTo>
                    <a:pt x="473358" y="76530"/>
                    <a:pt x="455137" y="56184"/>
                    <a:pt x="456385" y="32381"/>
                  </a:cubicBezTo>
                  <a:lnTo>
                    <a:pt x="456385" y="22094"/>
                  </a:lnTo>
                  <a:lnTo>
                    <a:pt x="456385" y="20570"/>
                  </a:lnTo>
                  <a:cubicBezTo>
                    <a:pt x="414665" y="8112"/>
                    <a:pt x="371421" y="1501"/>
                    <a:pt x="327892" y="949"/>
                  </a:cubicBezTo>
                  <a:cubicBezTo>
                    <a:pt x="253026" y="-966"/>
                    <a:pt x="180493" y="27038"/>
                    <a:pt x="126343" y="78768"/>
                  </a:cubicBezTo>
                  <a:cubicBezTo>
                    <a:pt x="121771" y="82578"/>
                    <a:pt x="117485" y="86674"/>
                    <a:pt x="113294" y="90865"/>
                  </a:cubicBezTo>
                  <a:cubicBezTo>
                    <a:pt x="95635" y="110419"/>
                    <a:pt x="80261" y="131927"/>
                    <a:pt x="67479" y="154968"/>
                  </a:cubicBezTo>
                  <a:cubicBezTo>
                    <a:pt x="-17951" y="326352"/>
                    <a:pt x="-22875" y="526814"/>
                    <a:pt x="54048" y="702179"/>
                  </a:cubicBezTo>
                  <a:cubicBezTo>
                    <a:pt x="102169" y="838425"/>
                    <a:pt x="228127" y="931865"/>
                    <a:pt x="372469" y="938399"/>
                  </a:cubicBezTo>
                  <a:lnTo>
                    <a:pt x="630311" y="938399"/>
                  </a:lnTo>
                  <a:cubicBezTo>
                    <a:pt x="774643" y="931837"/>
                    <a:pt x="900592" y="838406"/>
                    <a:pt x="948732" y="702179"/>
                  </a:cubicBezTo>
                  <a:cubicBezTo>
                    <a:pt x="1036266" y="502154"/>
                    <a:pt x="1015502" y="247837"/>
                    <a:pt x="903869" y="109343"/>
                  </a:cubicBezTo>
                  <a:close/>
                  <a:moveTo>
                    <a:pt x="745563" y="812860"/>
                  </a:moveTo>
                  <a:cubicBezTo>
                    <a:pt x="726913" y="825224"/>
                    <a:pt x="701777" y="820127"/>
                    <a:pt x="689414" y="801477"/>
                  </a:cubicBezTo>
                  <a:cubicBezTo>
                    <a:pt x="677050" y="782827"/>
                    <a:pt x="682146" y="757691"/>
                    <a:pt x="700796" y="745328"/>
                  </a:cubicBezTo>
                  <a:cubicBezTo>
                    <a:pt x="774510" y="678957"/>
                    <a:pt x="818411" y="585727"/>
                    <a:pt x="822621" y="486629"/>
                  </a:cubicBezTo>
                  <a:cubicBezTo>
                    <a:pt x="824802" y="464378"/>
                    <a:pt x="844614" y="448109"/>
                    <a:pt x="866864" y="450291"/>
                  </a:cubicBezTo>
                  <a:cubicBezTo>
                    <a:pt x="889115" y="452472"/>
                    <a:pt x="905383" y="472284"/>
                    <a:pt x="903202" y="494534"/>
                  </a:cubicBezTo>
                  <a:cubicBezTo>
                    <a:pt x="897478" y="618016"/>
                    <a:pt x="840309" y="733459"/>
                    <a:pt x="745563" y="812860"/>
                  </a:cubicBezTo>
                  <a:close/>
                </a:path>
              </a:pathLst>
            </a:custGeom>
            <a:solidFill>
              <a:srgbClr val="F9A983"/>
            </a:solidFill>
            <a:ln w="9525" cap="flat">
              <a:no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0B7216E6-0E9A-31C9-5E7B-C2C0CBBE73FE}"/>
                </a:ext>
              </a:extLst>
            </p:cNvPr>
            <p:cNvSpPr/>
            <p:nvPr/>
          </p:nvSpPr>
          <p:spPr>
            <a:xfrm>
              <a:off x="6128670" y="2829496"/>
              <a:ext cx="921201" cy="1414511"/>
            </a:xfrm>
            <a:custGeom>
              <a:avLst/>
              <a:gdLst>
                <a:gd name="connsiteX0" fmla="*/ 857222 w 921201"/>
                <a:gd name="connsiteY0" fmla="*/ 198491 h 1414511"/>
                <a:gd name="connsiteX1" fmla="*/ 823504 w 921201"/>
                <a:gd name="connsiteY1" fmla="*/ 98955 h 1414511"/>
                <a:gd name="connsiteX2" fmla="*/ 820837 w 921201"/>
                <a:gd name="connsiteY2" fmla="*/ 92001 h 1414511"/>
                <a:gd name="connsiteX3" fmla="*/ 813121 w 921201"/>
                <a:gd name="connsiteY3" fmla="*/ 71237 h 1414511"/>
                <a:gd name="connsiteX4" fmla="*/ 794071 w 921201"/>
                <a:gd name="connsiteY4" fmla="*/ 20183 h 1414511"/>
                <a:gd name="connsiteX5" fmla="*/ 786261 w 921201"/>
                <a:gd name="connsiteY5" fmla="*/ 2943 h 1414511"/>
                <a:gd name="connsiteX6" fmla="*/ 783689 w 921201"/>
                <a:gd name="connsiteY6" fmla="*/ -582 h 1414511"/>
                <a:gd name="connsiteX7" fmla="*/ 616621 w 921201"/>
                <a:gd name="connsiteY7" fmla="*/ 37518 h 1414511"/>
                <a:gd name="connsiteX8" fmla="*/ 624431 w 921201"/>
                <a:gd name="connsiteY8" fmla="*/ 104193 h 1414511"/>
                <a:gd name="connsiteX9" fmla="*/ 89698 w 921201"/>
                <a:gd name="connsiteY9" fmla="*/ 1121749 h 1414511"/>
                <a:gd name="connsiteX10" fmla="*/ 32548 w 921201"/>
                <a:gd name="connsiteY10" fmla="*/ 1349301 h 1414511"/>
                <a:gd name="connsiteX11" fmla="*/ -314 w 921201"/>
                <a:gd name="connsiteY11" fmla="*/ 1413405 h 1414511"/>
                <a:gd name="connsiteX12" fmla="*/ 409261 w 921201"/>
                <a:gd name="connsiteY12" fmla="*/ 1352825 h 1414511"/>
                <a:gd name="connsiteX13" fmla="*/ 544231 w 921201"/>
                <a:gd name="connsiteY13" fmla="*/ 1289675 h 1414511"/>
                <a:gd name="connsiteX14" fmla="*/ 699964 w 921201"/>
                <a:gd name="connsiteY14" fmla="*/ 1171946 h 1414511"/>
                <a:gd name="connsiteX15" fmla="*/ 803025 w 921201"/>
                <a:gd name="connsiteY15" fmla="*/ 1044787 h 1414511"/>
                <a:gd name="connsiteX16" fmla="*/ 910181 w 921201"/>
                <a:gd name="connsiteY16" fmla="*/ 745893 h 1414511"/>
                <a:gd name="connsiteX17" fmla="*/ 903228 w 921201"/>
                <a:gd name="connsiteY17" fmla="*/ 391182 h 1414511"/>
                <a:gd name="connsiteX18" fmla="*/ 857222 w 921201"/>
                <a:gd name="connsiteY18" fmla="*/ 198491 h 1414511"/>
                <a:gd name="connsiteX19" fmla="*/ 423549 w 921201"/>
                <a:gd name="connsiteY19" fmla="*/ 1181947 h 1414511"/>
                <a:gd name="connsiteX20" fmla="*/ 364160 w 921201"/>
                <a:gd name="connsiteY20" fmla="*/ 1167231 h 1414511"/>
                <a:gd name="connsiteX21" fmla="*/ 378877 w 921201"/>
                <a:gd name="connsiteY21" fmla="*/ 1107843 h 1414511"/>
                <a:gd name="connsiteX22" fmla="*/ 695297 w 921201"/>
                <a:gd name="connsiteY22" fmla="*/ 612543 h 1414511"/>
                <a:gd name="connsiteX23" fmla="*/ 741560 w 921201"/>
                <a:gd name="connsiteY23" fmla="*/ 572138 h 1414511"/>
                <a:gd name="connsiteX24" fmla="*/ 781965 w 921201"/>
                <a:gd name="connsiteY24" fmla="*/ 618400 h 1414511"/>
                <a:gd name="connsiteX25" fmla="*/ 781879 w 921201"/>
                <a:gd name="connsiteY25" fmla="*/ 619496 h 1414511"/>
                <a:gd name="connsiteX26" fmla="*/ 423549 w 921201"/>
                <a:gd name="connsiteY26" fmla="*/ 1181947 h 141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21201" h="1414511">
                  <a:moveTo>
                    <a:pt x="857222" y="198491"/>
                  </a:moveTo>
                  <a:cubicBezTo>
                    <a:pt x="846840" y="164677"/>
                    <a:pt x="835600" y="131816"/>
                    <a:pt x="823504" y="98955"/>
                  </a:cubicBezTo>
                  <a:cubicBezTo>
                    <a:pt x="822284" y="96783"/>
                    <a:pt x="821380" y="94440"/>
                    <a:pt x="820837" y="92001"/>
                  </a:cubicBezTo>
                  <a:cubicBezTo>
                    <a:pt x="819122" y="86858"/>
                    <a:pt x="816551" y="79905"/>
                    <a:pt x="813121" y="71237"/>
                  </a:cubicBezTo>
                  <a:cubicBezTo>
                    <a:pt x="807026" y="55711"/>
                    <a:pt x="800072" y="35804"/>
                    <a:pt x="794071" y="20183"/>
                  </a:cubicBezTo>
                  <a:cubicBezTo>
                    <a:pt x="790547" y="13325"/>
                    <a:pt x="787976" y="7229"/>
                    <a:pt x="786261" y="2943"/>
                  </a:cubicBezTo>
                  <a:cubicBezTo>
                    <a:pt x="785404" y="1133"/>
                    <a:pt x="784546" y="-582"/>
                    <a:pt x="783689" y="-582"/>
                  </a:cubicBezTo>
                  <a:lnTo>
                    <a:pt x="616621" y="37518"/>
                  </a:lnTo>
                  <a:cubicBezTo>
                    <a:pt x="620516" y="59569"/>
                    <a:pt x="623117" y="81838"/>
                    <a:pt x="624431" y="104193"/>
                  </a:cubicBezTo>
                  <a:cubicBezTo>
                    <a:pt x="635385" y="513321"/>
                    <a:pt x="432855" y="898712"/>
                    <a:pt x="89698" y="1121749"/>
                  </a:cubicBezTo>
                  <a:cubicBezTo>
                    <a:pt x="82583" y="1200111"/>
                    <a:pt x="63304" y="1276883"/>
                    <a:pt x="32548" y="1349301"/>
                  </a:cubicBezTo>
                  <a:cubicBezTo>
                    <a:pt x="22832" y="1371285"/>
                    <a:pt x="11859" y="1392688"/>
                    <a:pt x="-314" y="1413405"/>
                  </a:cubicBezTo>
                  <a:cubicBezTo>
                    <a:pt x="138713" y="1417558"/>
                    <a:pt x="277388" y="1397041"/>
                    <a:pt x="409261" y="1352825"/>
                  </a:cubicBezTo>
                  <a:cubicBezTo>
                    <a:pt x="455982" y="1335690"/>
                    <a:pt x="501140" y="1314564"/>
                    <a:pt x="544231" y="1289675"/>
                  </a:cubicBezTo>
                  <a:cubicBezTo>
                    <a:pt x="600609" y="1256728"/>
                    <a:pt x="652892" y="1217209"/>
                    <a:pt x="699964" y="1171946"/>
                  </a:cubicBezTo>
                  <a:cubicBezTo>
                    <a:pt x="739198" y="1133760"/>
                    <a:pt x="773793" y="1091079"/>
                    <a:pt x="803025" y="1044787"/>
                  </a:cubicBezTo>
                  <a:cubicBezTo>
                    <a:pt x="858384" y="953328"/>
                    <a:pt x="894818" y="851687"/>
                    <a:pt x="910181" y="745893"/>
                  </a:cubicBezTo>
                  <a:cubicBezTo>
                    <a:pt x="926498" y="628021"/>
                    <a:pt x="924154" y="508320"/>
                    <a:pt x="903228" y="391182"/>
                  </a:cubicBezTo>
                  <a:cubicBezTo>
                    <a:pt x="892722" y="325897"/>
                    <a:pt x="877348" y="261480"/>
                    <a:pt x="857222" y="198491"/>
                  </a:cubicBezTo>
                  <a:close/>
                  <a:moveTo>
                    <a:pt x="423549" y="1181947"/>
                  </a:moveTo>
                  <a:cubicBezTo>
                    <a:pt x="403089" y="1194282"/>
                    <a:pt x="376495" y="1187691"/>
                    <a:pt x="364160" y="1167231"/>
                  </a:cubicBezTo>
                  <a:cubicBezTo>
                    <a:pt x="351826" y="1146771"/>
                    <a:pt x="358417" y="1120177"/>
                    <a:pt x="378877" y="1107843"/>
                  </a:cubicBezTo>
                  <a:cubicBezTo>
                    <a:pt x="555251" y="1000543"/>
                    <a:pt x="672066" y="817682"/>
                    <a:pt x="695297" y="612543"/>
                  </a:cubicBezTo>
                  <a:cubicBezTo>
                    <a:pt x="696917" y="588606"/>
                    <a:pt x="717624" y="570518"/>
                    <a:pt x="741560" y="572138"/>
                  </a:cubicBezTo>
                  <a:cubicBezTo>
                    <a:pt x="765496" y="573747"/>
                    <a:pt x="783585" y="594464"/>
                    <a:pt x="781965" y="618400"/>
                  </a:cubicBezTo>
                  <a:cubicBezTo>
                    <a:pt x="781946" y="618763"/>
                    <a:pt x="781918" y="619134"/>
                    <a:pt x="781879" y="619496"/>
                  </a:cubicBezTo>
                  <a:cubicBezTo>
                    <a:pt x="756572" y="852563"/>
                    <a:pt x="624088" y="1060522"/>
                    <a:pt x="423549" y="1181947"/>
                  </a:cubicBezTo>
                  <a:close/>
                </a:path>
              </a:pathLst>
            </a:custGeom>
            <a:solidFill>
              <a:srgbClr val="F9A983"/>
            </a:solidFill>
            <a:ln w="9525" cap="flat">
              <a:no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1DCF3109-4737-42CB-EEE7-2FAC6FE5E1BD}"/>
                </a:ext>
              </a:extLst>
            </p:cNvPr>
            <p:cNvSpPr/>
            <p:nvPr/>
          </p:nvSpPr>
          <p:spPr>
            <a:xfrm>
              <a:off x="5819719" y="3895428"/>
              <a:ext cx="221997" cy="370474"/>
            </a:xfrm>
            <a:custGeom>
              <a:avLst/>
              <a:gdLst>
                <a:gd name="connsiteX0" fmla="*/ 185098 w 221997"/>
                <a:gd name="connsiteY0" fmla="*/ -380 h 370474"/>
                <a:gd name="connsiteX1" fmla="*/ 140911 w 221997"/>
                <a:gd name="connsiteY1" fmla="*/ 35806 h 370474"/>
                <a:gd name="connsiteX2" fmla="*/ 140902 w 221997"/>
                <a:gd name="connsiteY2" fmla="*/ 35910 h 370474"/>
                <a:gd name="connsiteX3" fmla="*/ 19077 w 221997"/>
                <a:gd name="connsiteY3" fmla="*/ 294704 h 370474"/>
                <a:gd name="connsiteX4" fmla="*/ 5666 w 221997"/>
                <a:gd name="connsiteY4" fmla="*/ 350502 h 370474"/>
                <a:gd name="connsiteX5" fmla="*/ 61454 w 221997"/>
                <a:gd name="connsiteY5" fmla="*/ 363914 h 370474"/>
                <a:gd name="connsiteX6" fmla="*/ 63845 w 221997"/>
                <a:gd name="connsiteY6" fmla="*/ 362332 h 370474"/>
                <a:gd name="connsiteX7" fmla="*/ 221484 w 221997"/>
                <a:gd name="connsiteY7" fmla="*/ 43816 h 370474"/>
                <a:gd name="connsiteX8" fmla="*/ 185288 w 221997"/>
                <a:gd name="connsiteY8" fmla="*/ -361 h 370474"/>
                <a:gd name="connsiteX9" fmla="*/ 185098 w 221997"/>
                <a:gd name="connsiteY9" fmla="*/ -380 h 37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997" h="370474">
                  <a:moveTo>
                    <a:pt x="185098" y="-380"/>
                  </a:moveTo>
                  <a:cubicBezTo>
                    <a:pt x="162905" y="-2590"/>
                    <a:pt x="143121" y="13612"/>
                    <a:pt x="140911" y="35806"/>
                  </a:cubicBezTo>
                  <a:cubicBezTo>
                    <a:pt x="140911" y="35843"/>
                    <a:pt x="140902" y="35873"/>
                    <a:pt x="140902" y="35910"/>
                  </a:cubicBezTo>
                  <a:cubicBezTo>
                    <a:pt x="136825" y="135066"/>
                    <a:pt x="92896" y="228382"/>
                    <a:pt x="19077" y="294704"/>
                  </a:cubicBezTo>
                  <a:cubicBezTo>
                    <a:pt x="-30" y="306411"/>
                    <a:pt x="-6040" y="331385"/>
                    <a:pt x="5666" y="350502"/>
                  </a:cubicBezTo>
                  <a:cubicBezTo>
                    <a:pt x="17363" y="369609"/>
                    <a:pt x="42347" y="375619"/>
                    <a:pt x="61454" y="363914"/>
                  </a:cubicBezTo>
                  <a:cubicBezTo>
                    <a:pt x="62273" y="363418"/>
                    <a:pt x="63064" y="362885"/>
                    <a:pt x="63845" y="362332"/>
                  </a:cubicBezTo>
                  <a:cubicBezTo>
                    <a:pt x="158647" y="282894"/>
                    <a:pt x="215816" y="167365"/>
                    <a:pt x="221484" y="43816"/>
                  </a:cubicBezTo>
                  <a:cubicBezTo>
                    <a:pt x="223684" y="21623"/>
                    <a:pt x="207482" y="1840"/>
                    <a:pt x="185288" y="-361"/>
                  </a:cubicBezTo>
                  <a:cubicBezTo>
                    <a:pt x="185222" y="-371"/>
                    <a:pt x="185165" y="-371"/>
                    <a:pt x="185098" y="-380"/>
                  </a:cubicBezTo>
                  <a:close/>
                </a:path>
              </a:pathLst>
            </a:custGeom>
            <a:solidFill>
              <a:srgbClr val="CC5500"/>
            </a:solidFill>
            <a:ln w="9525" cap="flat">
              <a:no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BD9A1A2C-71EE-E525-98FA-64FBCD5F8D0B}"/>
                </a:ext>
              </a:extLst>
            </p:cNvPr>
            <p:cNvSpPr/>
            <p:nvPr/>
          </p:nvSpPr>
          <p:spPr>
            <a:xfrm>
              <a:off x="6487023" y="3402862"/>
              <a:ext cx="423609" cy="615380"/>
            </a:xfrm>
            <a:custGeom>
              <a:avLst/>
              <a:gdLst>
                <a:gd name="connsiteX0" fmla="*/ 383427 w 423609"/>
                <a:gd name="connsiteY0" fmla="*/ -447 h 615380"/>
                <a:gd name="connsiteX1" fmla="*/ 336945 w 423609"/>
                <a:gd name="connsiteY1" fmla="*/ 39177 h 615380"/>
                <a:gd name="connsiteX2" fmla="*/ 20620 w 423609"/>
                <a:gd name="connsiteY2" fmla="*/ 534477 h 615380"/>
                <a:gd name="connsiteX3" fmla="*/ 5903 w 423609"/>
                <a:gd name="connsiteY3" fmla="*/ 593865 h 615380"/>
                <a:gd name="connsiteX4" fmla="*/ 65292 w 423609"/>
                <a:gd name="connsiteY4" fmla="*/ 608582 h 615380"/>
                <a:gd name="connsiteX5" fmla="*/ 65292 w 423609"/>
                <a:gd name="connsiteY5" fmla="*/ 608582 h 615380"/>
                <a:gd name="connsiteX6" fmla="*/ 423146 w 423609"/>
                <a:gd name="connsiteY6" fmla="*/ 46607 h 615380"/>
                <a:gd name="connsiteX7" fmla="*/ 383627 w 423609"/>
                <a:gd name="connsiteY7" fmla="*/ -66 h 615380"/>
                <a:gd name="connsiteX8" fmla="*/ 383617 w 423609"/>
                <a:gd name="connsiteY8" fmla="*/ -66 h 615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609" h="615380">
                  <a:moveTo>
                    <a:pt x="383427" y="-447"/>
                  </a:moveTo>
                  <a:cubicBezTo>
                    <a:pt x="359662" y="-2314"/>
                    <a:pt x="338869" y="15412"/>
                    <a:pt x="336945" y="39177"/>
                  </a:cubicBezTo>
                  <a:cubicBezTo>
                    <a:pt x="313761" y="244308"/>
                    <a:pt x="196975" y="427169"/>
                    <a:pt x="20620" y="534477"/>
                  </a:cubicBezTo>
                  <a:cubicBezTo>
                    <a:pt x="160" y="546812"/>
                    <a:pt x="-6431" y="573406"/>
                    <a:pt x="5903" y="593865"/>
                  </a:cubicBezTo>
                  <a:cubicBezTo>
                    <a:pt x="18238" y="614325"/>
                    <a:pt x="44832" y="620917"/>
                    <a:pt x="65292" y="608582"/>
                  </a:cubicBezTo>
                  <a:lnTo>
                    <a:pt x="65292" y="608582"/>
                  </a:lnTo>
                  <a:cubicBezTo>
                    <a:pt x="265526" y="487147"/>
                    <a:pt x="397810" y="279407"/>
                    <a:pt x="423146" y="46607"/>
                  </a:cubicBezTo>
                  <a:cubicBezTo>
                    <a:pt x="425118" y="22804"/>
                    <a:pt x="407430" y="1906"/>
                    <a:pt x="383627" y="-66"/>
                  </a:cubicBezTo>
                  <a:cubicBezTo>
                    <a:pt x="383627" y="-66"/>
                    <a:pt x="383617" y="-66"/>
                    <a:pt x="383617" y="-66"/>
                  </a:cubicBezTo>
                  <a:close/>
                </a:path>
              </a:pathLst>
            </a:custGeom>
            <a:solidFill>
              <a:srgbClr val="CC5500"/>
            </a:solidFill>
            <a:ln w="9525" cap="flat">
              <a:no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7BF97D7D-EB46-0840-848D-0D525578642B}"/>
                </a:ext>
              </a:extLst>
            </p:cNvPr>
            <p:cNvSpPr/>
            <p:nvPr/>
          </p:nvSpPr>
          <p:spPr>
            <a:xfrm>
              <a:off x="5057757" y="2390800"/>
              <a:ext cx="2073080" cy="2073757"/>
            </a:xfrm>
            <a:custGeom>
              <a:avLst/>
              <a:gdLst>
                <a:gd name="connsiteX0" fmla="*/ 1935184 w 2073080"/>
                <a:gd name="connsiteY0" fmla="*/ 419921 h 2073757"/>
                <a:gd name="connsiteX1" fmla="*/ 2042436 w 2073080"/>
                <a:gd name="connsiteY1" fmla="*/ 315146 h 2073757"/>
                <a:gd name="connsiteX2" fmla="*/ 2042436 w 2073080"/>
                <a:gd name="connsiteY2" fmla="*/ 254567 h 2073757"/>
                <a:gd name="connsiteX3" fmla="*/ 2007003 w 2073080"/>
                <a:gd name="connsiteY3" fmla="*/ 167223 h 2073757"/>
                <a:gd name="connsiteX4" fmla="*/ 1936042 w 2073080"/>
                <a:gd name="connsiteY4" fmla="*/ 138648 h 2073757"/>
                <a:gd name="connsiteX5" fmla="*/ 1515513 w 2073080"/>
                <a:gd name="connsiteY5" fmla="*/ 145601 h 2073757"/>
                <a:gd name="connsiteX6" fmla="*/ 1400451 w 2073080"/>
                <a:gd name="connsiteY6" fmla="*/ 248566 h 2073757"/>
                <a:gd name="connsiteX7" fmla="*/ 1390926 w 2073080"/>
                <a:gd name="connsiteY7" fmla="*/ 400966 h 2073757"/>
                <a:gd name="connsiteX8" fmla="*/ 1432836 w 2073080"/>
                <a:gd name="connsiteY8" fmla="*/ 499550 h 2073757"/>
                <a:gd name="connsiteX9" fmla="*/ 1487414 w 2073080"/>
                <a:gd name="connsiteY9" fmla="*/ 520315 h 2073757"/>
                <a:gd name="connsiteX10" fmla="*/ 1506464 w 2073080"/>
                <a:gd name="connsiteY10" fmla="*/ 517743 h 2073757"/>
                <a:gd name="connsiteX11" fmla="*/ 1587807 w 2073080"/>
                <a:gd name="connsiteY11" fmla="*/ 499550 h 2073757"/>
                <a:gd name="connsiteX12" fmla="*/ 1065076 w 2073080"/>
                <a:gd name="connsiteY12" fmla="*/ 1135630 h 2073757"/>
                <a:gd name="connsiteX13" fmla="*/ 1044311 w 2073080"/>
                <a:gd name="connsiteY13" fmla="*/ 1107912 h 2073757"/>
                <a:gd name="connsiteX14" fmla="*/ 1131751 w 2073080"/>
                <a:gd name="connsiteY14" fmla="*/ 985039 h 2073757"/>
                <a:gd name="connsiteX15" fmla="*/ 1139561 w 2073080"/>
                <a:gd name="connsiteY15" fmla="*/ 969418 h 2073757"/>
                <a:gd name="connsiteX16" fmla="*/ 1148229 w 2073080"/>
                <a:gd name="connsiteY16" fmla="*/ 690812 h 2073757"/>
                <a:gd name="connsiteX17" fmla="*/ 1369685 w 2073080"/>
                <a:gd name="connsiteY17" fmla="*/ 598229 h 2073757"/>
                <a:gd name="connsiteX18" fmla="*/ 1373209 w 2073080"/>
                <a:gd name="connsiteY18" fmla="*/ 490882 h 2073757"/>
                <a:gd name="connsiteX19" fmla="*/ 1215666 w 2073080"/>
                <a:gd name="connsiteY19" fmla="*/ 393156 h 2073757"/>
                <a:gd name="connsiteX20" fmla="*/ 1234716 w 2073080"/>
                <a:gd name="connsiteY20" fmla="*/ 355913 h 2073757"/>
                <a:gd name="connsiteX21" fmla="*/ 1194711 w 2073080"/>
                <a:gd name="connsiteY21" fmla="*/ 255520 h 2073757"/>
                <a:gd name="connsiteX22" fmla="*/ 951538 w 2073080"/>
                <a:gd name="connsiteY22" fmla="*/ 243423 h 2073757"/>
                <a:gd name="connsiteX23" fmla="*/ 993924 w 2073080"/>
                <a:gd name="connsiteY23" fmla="*/ 162937 h 2073757"/>
                <a:gd name="connsiteX24" fmla="*/ 977541 w 2073080"/>
                <a:gd name="connsiteY24" fmla="*/ 111025 h 2073757"/>
                <a:gd name="connsiteX25" fmla="*/ 948108 w 2073080"/>
                <a:gd name="connsiteY25" fmla="*/ 108454 h 2073757"/>
                <a:gd name="connsiteX26" fmla="*/ 924772 w 2073080"/>
                <a:gd name="connsiteY26" fmla="*/ 127504 h 2073757"/>
                <a:gd name="connsiteX27" fmla="*/ 883243 w 2073080"/>
                <a:gd name="connsiteY27" fmla="*/ 207990 h 2073757"/>
                <a:gd name="connsiteX28" fmla="*/ 734368 w 2073080"/>
                <a:gd name="connsiteY28" fmla="*/ 14156 h 2073757"/>
                <a:gd name="connsiteX29" fmla="*/ 629593 w 2073080"/>
                <a:gd name="connsiteY29" fmla="*/ 38349 h 2073757"/>
                <a:gd name="connsiteX30" fmla="*/ 629593 w 2073080"/>
                <a:gd name="connsiteY30" fmla="*/ 38349 h 2073757"/>
                <a:gd name="connsiteX31" fmla="*/ 610543 w 2073080"/>
                <a:gd name="connsiteY31" fmla="*/ 74735 h 2073757"/>
                <a:gd name="connsiteX32" fmla="*/ 440045 w 2073080"/>
                <a:gd name="connsiteY32" fmla="*/ 249 h 2073757"/>
                <a:gd name="connsiteX33" fmla="*/ 353653 w 2073080"/>
                <a:gd name="connsiteY33" fmla="*/ 63496 h 2073757"/>
                <a:gd name="connsiteX34" fmla="*/ 353653 w 2073080"/>
                <a:gd name="connsiteY34" fmla="*/ 64353 h 2073757"/>
                <a:gd name="connsiteX35" fmla="*/ 404707 w 2073080"/>
                <a:gd name="connsiteY35" fmla="*/ 300573 h 2073757"/>
                <a:gd name="connsiteX36" fmla="*/ 180584 w 2073080"/>
                <a:gd name="connsiteY36" fmla="*/ 465831 h 2073757"/>
                <a:gd name="connsiteX37" fmla="*/ 171916 w 2073080"/>
                <a:gd name="connsiteY37" fmla="*/ 479643 h 2073757"/>
                <a:gd name="connsiteX38" fmla="*/ 108861 w 2073080"/>
                <a:gd name="connsiteY38" fmla="*/ 700337 h 2073757"/>
                <a:gd name="connsiteX39" fmla="*/ 122386 w 2073080"/>
                <a:gd name="connsiteY39" fmla="*/ 1108388 h 2073757"/>
                <a:gd name="connsiteX40" fmla="*/ 99907 w 2073080"/>
                <a:gd name="connsiteY40" fmla="*/ 1134296 h 2073757"/>
                <a:gd name="connsiteX41" fmla="*/ 2943 w 2073080"/>
                <a:gd name="connsiteY41" fmla="*/ 1418998 h 2073757"/>
                <a:gd name="connsiteX42" fmla="*/ 60093 w 2073080"/>
                <a:gd name="connsiteY42" fmla="*/ 1788473 h 2073757"/>
                <a:gd name="connsiteX43" fmla="*/ 452999 w 2073080"/>
                <a:gd name="connsiteY43" fmla="*/ 2073175 h 2073757"/>
                <a:gd name="connsiteX44" fmla="*/ 710841 w 2073080"/>
                <a:gd name="connsiteY44" fmla="*/ 2073175 h 2073757"/>
                <a:gd name="connsiteX45" fmla="*/ 1014498 w 2073080"/>
                <a:gd name="connsiteY45" fmla="*/ 1931253 h 2073757"/>
                <a:gd name="connsiteX46" fmla="*/ 1098508 w 2073080"/>
                <a:gd name="connsiteY46" fmla="*/ 1933920 h 2073757"/>
                <a:gd name="connsiteX47" fmla="*/ 1498558 w 2073080"/>
                <a:gd name="connsiteY47" fmla="*/ 1869817 h 2073757"/>
                <a:gd name="connsiteX48" fmla="*/ 1674199 w 2073080"/>
                <a:gd name="connsiteY48" fmla="*/ 1786758 h 2073757"/>
                <a:gd name="connsiteX49" fmla="*/ 1755543 w 2073080"/>
                <a:gd name="connsiteY49" fmla="*/ 1731418 h 2073757"/>
                <a:gd name="connsiteX50" fmla="*/ 1829076 w 2073080"/>
                <a:gd name="connsiteY50" fmla="*/ 1669125 h 2073757"/>
                <a:gd name="connsiteX51" fmla="*/ 2071011 w 2073080"/>
                <a:gd name="connsiteY51" fmla="*/ 1119152 h 2073757"/>
                <a:gd name="connsiteX52" fmla="*/ 1935184 w 2073080"/>
                <a:gd name="connsiteY52" fmla="*/ 419921 h 2073757"/>
                <a:gd name="connsiteX53" fmla="*/ 1487509 w 2073080"/>
                <a:gd name="connsiteY53" fmla="*/ 438971 h 2073757"/>
                <a:gd name="connsiteX54" fmla="*/ 1471888 w 2073080"/>
                <a:gd name="connsiteY54" fmla="*/ 405253 h 2073757"/>
                <a:gd name="connsiteX55" fmla="*/ 1480556 w 2073080"/>
                <a:gd name="connsiteY55" fmla="*/ 252853 h 2073757"/>
                <a:gd name="connsiteX56" fmla="*/ 1516941 w 2073080"/>
                <a:gd name="connsiteY56" fmla="*/ 226087 h 2073757"/>
                <a:gd name="connsiteX57" fmla="*/ 1937470 w 2073080"/>
                <a:gd name="connsiteY57" fmla="*/ 219134 h 2073757"/>
                <a:gd name="connsiteX58" fmla="*/ 1949567 w 2073080"/>
                <a:gd name="connsiteY58" fmla="*/ 225135 h 2073757"/>
                <a:gd name="connsiteX59" fmla="*/ 1960807 w 2073080"/>
                <a:gd name="connsiteY59" fmla="*/ 254567 h 2073757"/>
                <a:gd name="connsiteX60" fmla="*/ 1960807 w 2073080"/>
                <a:gd name="connsiteY60" fmla="*/ 315146 h 2073757"/>
                <a:gd name="connsiteX61" fmla="*/ 1916706 w 2073080"/>
                <a:gd name="connsiteY61" fmla="*/ 341150 h 2073757"/>
                <a:gd name="connsiteX62" fmla="*/ 1612096 w 2073080"/>
                <a:gd name="connsiteY62" fmla="*/ 661380 h 2073757"/>
                <a:gd name="connsiteX63" fmla="*/ 1162993 w 2073080"/>
                <a:gd name="connsiteY63" fmla="*/ 1461480 h 2073757"/>
                <a:gd name="connsiteX64" fmla="*/ 1160421 w 2073080"/>
                <a:gd name="connsiteY64" fmla="*/ 1418237 h 2073757"/>
                <a:gd name="connsiteX65" fmla="*/ 1104985 w 2073080"/>
                <a:gd name="connsiteY65" fmla="*/ 1205353 h 2073757"/>
                <a:gd name="connsiteX66" fmla="*/ 1612382 w 2073080"/>
                <a:gd name="connsiteY66" fmla="*/ 661380 h 2073757"/>
                <a:gd name="connsiteX67" fmla="*/ 1240621 w 2073080"/>
                <a:gd name="connsiteY67" fmla="*/ 486596 h 2073757"/>
                <a:gd name="connsiteX68" fmla="*/ 1315012 w 2073080"/>
                <a:gd name="connsiteY68" fmla="*/ 542889 h 2073757"/>
                <a:gd name="connsiteX69" fmla="*/ 1147753 w 2073080"/>
                <a:gd name="connsiteY69" fmla="*/ 613088 h 2073757"/>
                <a:gd name="connsiteX70" fmla="*/ 1141657 w 2073080"/>
                <a:gd name="connsiteY70" fmla="*/ 613088 h 2073757"/>
                <a:gd name="connsiteX71" fmla="*/ 1100985 w 2073080"/>
                <a:gd name="connsiteY71" fmla="*/ 607087 h 2073757"/>
                <a:gd name="connsiteX72" fmla="*/ 1037834 w 2073080"/>
                <a:gd name="connsiteY72" fmla="*/ 540412 h 2073757"/>
                <a:gd name="connsiteX73" fmla="*/ 1059456 w 2073080"/>
                <a:gd name="connsiteY73" fmla="*/ 532602 h 2073757"/>
                <a:gd name="connsiteX74" fmla="*/ 1163278 w 2073080"/>
                <a:gd name="connsiteY74" fmla="*/ 460688 h 2073757"/>
                <a:gd name="connsiteX75" fmla="*/ 1241193 w 2073080"/>
                <a:gd name="connsiteY75" fmla="*/ 486596 h 2073757"/>
                <a:gd name="connsiteX76" fmla="*/ 973921 w 2073080"/>
                <a:gd name="connsiteY76" fmla="*/ 316956 h 2073757"/>
                <a:gd name="connsiteX77" fmla="*/ 1161659 w 2073080"/>
                <a:gd name="connsiteY77" fmla="*/ 326481 h 2073757"/>
                <a:gd name="connsiteX78" fmla="*/ 1031738 w 2073080"/>
                <a:gd name="connsiteY78" fmla="*/ 460688 h 2073757"/>
                <a:gd name="connsiteX79" fmla="*/ 880290 w 2073080"/>
                <a:gd name="connsiteY79" fmla="*/ 464212 h 2073757"/>
                <a:gd name="connsiteX80" fmla="*/ 877719 w 2073080"/>
                <a:gd name="connsiteY80" fmla="*/ 463355 h 2073757"/>
                <a:gd name="connsiteX81" fmla="*/ 844000 w 2073080"/>
                <a:gd name="connsiteY81" fmla="*/ 452115 h 2073757"/>
                <a:gd name="connsiteX82" fmla="*/ 974683 w 2073080"/>
                <a:gd name="connsiteY82" fmla="*/ 316956 h 2073757"/>
                <a:gd name="connsiteX83" fmla="*/ 693505 w 2073080"/>
                <a:gd name="connsiteY83" fmla="*/ 80736 h 2073757"/>
                <a:gd name="connsiteX84" fmla="*/ 786850 w 2073080"/>
                <a:gd name="connsiteY84" fmla="*/ 389270 h 2073757"/>
                <a:gd name="connsiteX85" fmla="*/ 771420 w 2073080"/>
                <a:gd name="connsiteY85" fmla="*/ 414111 h 2073757"/>
                <a:gd name="connsiteX86" fmla="*/ 753227 w 2073080"/>
                <a:gd name="connsiteY86" fmla="*/ 402014 h 2073757"/>
                <a:gd name="connsiteX87" fmla="*/ 727986 w 2073080"/>
                <a:gd name="connsiteY87" fmla="*/ 379345 h 2073757"/>
                <a:gd name="connsiteX88" fmla="*/ 658739 w 2073080"/>
                <a:gd name="connsiteY88" fmla="*/ 264187 h 2073757"/>
                <a:gd name="connsiteX89" fmla="*/ 694267 w 2073080"/>
                <a:gd name="connsiteY89" fmla="*/ 80736 h 2073757"/>
                <a:gd name="connsiteX90" fmla="*/ 428710 w 2073080"/>
                <a:gd name="connsiteY90" fmla="*/ 77307 h 2073757"/>
                <a:gd name="connsiteX91" fmla="*/ 517864 w 2073080"/>
                <a:gd name="connsiteY91" fmla="*/ 105882 h 2073757"/>
                <a:gd name="connsiteX92" fmla="*/ 582730 w 2073080"/>
                <a:gd name="connsiteY92" fmla="*/ 155221 h 2073757"/>
                <a:gd name="connsiteX93" fmla="*/ 581872 w 2073080"/>
                <a:gd name="connsiteY93" fmla="*/ 282380 h 2073757"/>
                <a:gd name="connsiteX94" fmla="*/ 588826 w 2073080"/>
                <a:gd name="connsiteY94" fmla="*/ 304859 h 2073757"/>
                <a:gd name="connsiteX95" fmla="*/ 498814 w 2073080"/>
                <a:gd name="connsiteY95" fmla="*/ 291048 h 2073757"/>
                <a:gd name="connsiteX96" fmla="*/ 469382 w 2073080"/>
                <a:gd name="connsiteY96" fmla="*/ 259901 h 2073757"/>
                <a:gd name="connsiteX97" fmla="*/ 429472 w 2073080"/>
                <a:gd name="connsiteY97" fmla="*/ 77307 h 2073757"/>
                <a:gd name="connsiteX98" fmla="*/ 185061 w 2073080"/>
                <a:gd name="connsiteY98" fmla="*/ 706433 h 2073757"/>
                <a:gd name="connsiteX99" fmla="*/ 240496 w 2073080"/>
                <a:gd name="connsiteY99" fmla="*/ 515933 h 2073757"/>
                <a:gd name="connsiteX100" fmla="*/ 246497 w 2073080"/>
                <a:gd name="connsiteY100" fmla="*/ 504694 h 2073757"/>
                <a:gd name="connsiteX101" fmla="*/ 439569 w 2073080"/>
                <a:gd name="connsiteY101" fmla="*/ 372296 h 2073757"/>
                <a:gd name="connsiteX102" fmla="*/ 488908 w 2073080"/>
                <a:gd name="connsiteY102" fmla="*/ 367915 h 2073757"/>
                <a:gd name="connsiteX103" fmla="*/ 623211 w 2073080"/>
                <a:gd name="connsiteY103" fmla="*/ 400966 h 2073757"/>
                <a:gd name="connsiteX104" fmla="*/ 675979 w 2073080"/>
                <a:gd name="connsiteY104" fmla="*/ 436400 h 2073757"/>
                <a:gd name="connsiteX105" fmla="*/ 705412 w 2073080"/>
                <a:gd name="connsiteY105" fmla="*/ 461546 h 2073757"/>
                <a:gd name="connsiteX106" fmla="*/ 844762 w 2073080"/>
                <a:gd name="connsiteY106" fmla="*/ 535078 h 2073757"/>
                <a:gd name="connsiteX107" fmla="*/ 882005 w 2073080"/>
                <a:gd name="connsiteY107" fmla="*/ 544603 h 2073757"/>
                <a:gd name="connsiteX108" fmla="*/ 1068886 w 2073080"/>
                <a:gd name="connsiteY108" fmla="*/ 702909 h 2073757"/>
                <a:gd name="connsiteX109" fmla="*/ 1068886 w 2073080"/>
                <a:gd name="connsiteY109" fmla="*/ 936557 h 2073757"/>
                <a:gd name="connsiteX110" fmla="*/ 1062790 w 2073080"/>
                <a:gd name="connsiteY110" fmla="*/ 948654 h 2073757"/>
                <a:gd name="connsiteX111" fmla="*/ 988399 w 2073080"/>
                <a:gd name="connsiteY111" fmla="*/ 1053429 h 2073757"/>
                <a:gd name="connsiteX112" fmla="*/ 920010 w 2073080"/>
                <a:gd name="connsiteY112" fmla="*/ 1009328 h 2073757"/>
                <a:gd name="connsiteX113" fmla="*/ 906198 w 2073080"/>
                <a:gd name="connsiteY113" fmla="*/ 1004185 h 2073757"/>
                <a:gd name="connsiteX114" fmla="*/ 917438 w 2073080"/>
                <a:gd name="connsiteY114" fmla="*/ 991993 h 2073757"/>
                <a:gd name="connsiteX115" fmla="*/ 903608 w 2073080"/>
                <a:gd name="connsiteY115" fmla="*/ 946073 h 2073757"/>
                <a:gd name="connsiteX116" fmla="*/ 878671 w 2073080"/>
                <a:gd name="connsiteY116" fmla="*/ 943224 h 2073757"/>
                <a:gd name="connsiteX117" fmla="*/ 877623 w 2073080"/>
                <a:gd name="connsiteY117" fmla="*/ 943224 h 2073757"/>
                <a:gd name="connsiteX118" fmla="*/ 856859 w 2073080"/>
                <a:gd name="connsiteY118" fmla="*/ 959608 h 2073757"/>
                <a:gd name="connsiteX119" fmla="*/ 855145 w 2073080"/>
                <a:gd name="connsiteY119" fmla="*/ 985611 h 2073757"/>
                <a:gd name="connsiteX120" fmla="*/ 855145 w 2073080"/>
                <a:gd name="connsiteY120" fmla="*/ 986468 h 2073757"/>
                <a:gd name="connsiteX121" fmla="*/ 836095 w 2073080"/>
                <a:gd name="connsiteY121" fmla="*/ 981230 h 2073757"/>
                <a:gd name="connsiteX122" fmla="*/ 624544 w 2073080"/>
                <a:gd name="connsiteY122" fmla="*/ 990755 h 2073757"/>
                <a:gd name="connsiteX123" fmla="*/ 524818 w 2073080"/>
                <a:gd name="connsiteY123" fmla="*/ 819305 h 2073757"/>
                <a:gd name="connsiteX124" fmla="*/ 465524 w 2073080"/>
                <a:gd name="connsiteY124" fmla="*/ 834297 h 2073757"/>
                <a:gd name="connsiteX125" fmla="*/ 480517 w 2073080"/>
                <a:gd name="connsiteY125" fmla="*/ 893590 h 2073757"/>
                <a:gd name="connsiteX126" fmla="*/ 482050 w 2073080"/>
                <a:gd name="connsiteY126" fmla="*/ 894457 h 2073757"/>
                <a:gd name="connsiteX127" fmla="*/ 485194 w 2073080"/>
                <a:gd name="connsiteY127" fmla="*/ 896076 h 2073757"/>
                <a:gd name="connsiteX128" fmla="*/ 538057 w 2073080"/>
                <a:gd name="connsiteY128" fmla="*/ 991326 h 2073757"/>
                <a:gd name="connsiteX129" fmla="*/ 419757 w 2073080"/>
                <a:gd name="connsiteY129" fmla="*/ 973991 h 2073757"/>
                <a:gd name="connsiteX130" fmla="*/ 418042 w 2073080"/>
                <a:gd name="connsiteY130" fmla="*/ 965323 h 2073757"/>
                <a:gd name="connsiteX131" fmla="*/ 400802 w 2073080"/>
                <a:gd name="connsiteY131" fmla="*/ 945416 h 2073757"/>
                <a:gd name="connsiteX132" fmla="*/ 354987 w 2073080"/>
                <a:gd name="connsiteY132" fmla="*/ 959036 h 2073757"/>
                <a:gd name="connsiteX133" fmla="*/ 354987 w 2073080"/>
                <a:gd name="connsiteY133" fmla="*/ 959036 h 2073757"/>
                <a:gd name="connsiteX134" fmla="*/ 352415 w 2073080"/>
                <a:gd name="connsiteY134" fmla="*/ 965989 h 2073757"/>
                <a:gd name="connsiteX135" fmla="*/ 351558 w 2073080"/>
                <a:gd name="connsiteY135" fmla="*/ 978086 h 2073757"/>
                <a:gd name="connsiteX136" fmla="*/ 327269 w 2073080"/>
                <a:gd name="connsiteY136" fmla="*/ 981610 h 2073757"/>
                <a:gd name="connsiteX137" fmla="*/ 190681 w 2073080"/>
                <a:gd name="connsiteY137" fmla="*/ 1041713 h 2073757"/>
                <a:gd name="connsiteX138" fmla="*/ 185061 w 2073080"/>
                <a:gd name="connsiteY138" fmla="*/ 706433 h 2073757"/>
                <a:gd name="connsiteX139" fmla="*/ 710365 w 2073080"/>
                <a:gd name="connsiteY139" fmla="*/ 1992308 h 2073757"/>
                <a:gd name="connsiteX140" fmla="*/ 452904 w 2073080"/>
                <a:gd name="connsiteY140" fmla="*/ 1992308 h 2073757"/>
                <a:gd name="connsiteX141" fmla="*/ 134388 w 2073080"/>
                <a:gd name="connsiteY141" fmla="*/ 1756088 h 2073757"/>
                <a:gd name="connsiteX142" fmla="*/ 148294 w 2073080"/>
                <a:gd name="connsiteY142" fmla="*/ 1209258 h 2073757"/>
                <a:gd name="connsiteX143" fmla="*/ 194110 w 2073080"/>
                <a:gd name="connsiteY143" fmla="*/ 1145155 h 2073757"/>
                <a:gd name="connsiteX144" fmla="*/ 207159 w 2073080"/>
                <a:gd name="connsiteY144" fmla="*/ 1133058 h 2073757"/>
                <a:gd name="connsiteX145" fmla="*/ 408708 w 2073080"/>
                <a:gd name="connsiteY145" fmla="*/ 1055239 h 2073757"/>
                <a:gd name="connsiteX146" fmla="*/ 537486 w 2073080"/>
                <a:gd name="connsiteY146" fmla="*/ 1074765 h 2073757"/>
                <a:gd name="connsiteX147" fmla="*/ 537486 w 2073080"/>
                <a:gd name="connsiteY147" fmla="*/ 1076289 h 2073757"/>
                <a:gd name="connsiteX148" fmla="*/ 537010 w 2073080"/>
                <a:gd name="connsiteY148" fmla="*/ 1086576 h 2073757"/>
                <a:gd name="connsiteX149" fmla="*/ 577777 w 2073080"/>
                <a:gd name="connsiteY149" fmla="*/ 1132105 h 2073757"/>
                <a:gd name="connsiteX150" fmla="*/ 580253 w 2073080"/>
                <a:gd name="connsiteY150" fmla="*/ 1132105 h 2073757"/>
                <a:gd name="connsiteX151" fmla="*/ 623211 w 2073080"/>
                <a:gd name="connsiteY151" fmla="*/ 1091243 h 2073757"/>
                <a:gd name="connsiteX152" fmla="*/ 623878 w 2073080"/>
                <a:gd name="connsiteY152" fmla="*/ 1081242 h 2073757"/>
                <a:gd name="connsiteX153" fmla="*/ 623878 w 2073080"/>
                <a:gd name="connsiteY153" fmla="*/ 1075622 h 2073757"/>
                <a:gd name="connsiteX154" fmla="*/ 631974 w 2073080"/>
                <a:gd name="connsiteY154" fmla="*/ 1073146 h 2073757"/>
                <a:gd name="connsiteX155" fmla="*/ 928011 w 2073080"/>
                <a:gd name="connsiteY155" fmla="*/ 1108388 h 2073757"/>
                <a:gd name="connsiteX156" fmla="*/ 969540 w 2073080"/>
                <a:gd name="connsiteY156" fmla="*/ 1144774 h 2073757"/>
                <a:gd name="connsiteX157" fmla="*/ 984304 w 2073080"/>
                <a:gd name="connsiteY157" fmla="*/ 1162871 h 2073757"/>
                <a:gd name="connsiteX158" fmla="*/ 1029262 w 2073080"/>
                <a:gd name="connsiteY158" fmla="*/ 1755612 h 2073757"/>
                <a:gd name="connsiteX159" fmla="*/ 710746 w 2073080"/>
                <a:gd name="connsiteY159" fmla="*/ 1992213 h 2073757"/>
                <a:gd name="connsiteX160" fmla="*/ 1980999 w 2073080"/>
                <a:gd name="connsiteY160" fmla="*/ 1184588 h 2073757"/>
                <a:gd name="connsiteX161" fmla="*/ 1873748 w 2073080"/>
                <a:gd name="connsiteY161" fmla="*/ 1483197 h 2073757"/>
                <a:gd name="connsiteX162" fmla="*/ 1770783 w 2073080"/>
                <a:gd name="connsiteY162" fmla="*/ 1610356 h 2073757"/>
                <a:gd name="connsiteX163" fmla="*/ 1614954 w 2073080"/>
                <a:gd name="connsiteY163" fmla="*/ 1728085 h 2073757"/>
                <a:gd name="connsiteX164" fmla="*/ 1480461 w 2073080"/>
                <a:gd name="connsiteY164" fmla="*/ 1791521 h 2073757"/>
                <a:gd name="connsiteX165" fmla="*/ 1070886 w 2073080"/>
                <a:gd name="connsiteY165" fmla="*/ 1852100 h 2073757"/>
                <a:gd name="connsiteX166" fmla="*/ 1103747 w 2073080"/>
                <a:gd name="connsiteY166" fmla="*/ 1787997 h 2073757"/>
                <a:gd name="connsiteX167" fmla="*/ 1160897 w 2073080"/>
                <a:gd name="connsiteY167" fmla="*/ 1560445 h 2073757"/>
                <a:gd name="connsiteX168" fmla="*/ 1695631 w 2073080"/>
                <a:gd name="connsiteY168" fmla="*/ 542889 h 2073757"/>
                <a:gd name="connsiteX169" fmla="*/ 1687820 w 2073080"/>
                <a:gd name="connsiteY169" fmla="*/ 476214 h 2073757"/>
                <a:gd name="connsiteX170" fmla="*/ 1854889 w 2073080"/>
                <a:gd name="connsiteY170" fmla="*/ 438114 h 2073757"/>
                <a:gd name="connsiteX171" fmla="*/ 1857460 w 2073080"/>
                <a:gd name="connsiteY171" fmla="*/ 441638 h 2073757"/>
                <a:gd name="connsiteX172" fmla="*/ 1865271 w 2073080"/>
                <a:gd name="connsiteY172" fmla="*/ 458878 h 2073757"/>
                <a:gd name="connsiteX173" fmla="*/ 1884321 w 2073080"/>
                <a:gd name="connsiteY173" fmla="*/ 509932 h 2073757"/>
                <a:gd name="connsiteX174" fmla="*/ 1892036 w 2073080"/>
                <a:gd name="connsiteY174" fmla="*/ 530697 h 2073757"/>
                <a:gd name="connsiteX175" fmla="*/ 1894703 w 2073080"/>
                <a:gd name="connsiteY175" fmla="*/ 537650 h 2073757"/>
                <a:gd name="connsiteX176" fmla="*/ 1928422 w 2073080"/>
                <a:gd name="connsiteY176" fmla="*/ 637187 h 2073757"/>
                <a:gd name="connsiteX177" fmla="*/ 1974237 w 2073080"/>
                <a:gd name="connsiteY177" fmla="*/ 830163 h 2073757"/>
                <a:gd name="connsiteX178" fmla="*/ 1980999 w 2073080"/>
                <a:gd name="connsiteY178" fmla="*/ 1184588 h 207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073080" h="2073757">
                  <a:moveTo>
                    <a:pt x="1935184" y="419921"/>
                  </a:moveTo>
                  <a:cubicBezTo>
                    <a:pt x="2028624" y="399156"/>
                    <a:pt x="2042436" y="345531"/>
                    <a:pt x="2042436" y="315146"/>
                  </a:cubicBezTo>
                  <a:lnTo>
                    <a:pt x="2042436" y="254567"/>
                  </a:lnTo>
                  <a:cubicBezTo>
                    <a:pt x="2042912" y="221859"/>
                    <a:pt x="2030130" y="190359"/>
                    <a:pt x="2007003" y="167223"/>
                  </a:cubicBezTo>
                  <a:cubicBezTo>
                    <a:pt x="1988382" y="148201"/>
                    <a:pt x="1962645" y="137838"/>
                    <a:pt x="1936042" y="138648"/>
                  </a:cubicBezTo>
                  <a:lnTo>
                    <a:pt x="1515513" y="145601"/>
                  </a:lnTo>
                  <a:cubicBezTo>
                    <a:pt x="1455943" y="144030"/>
                    <a:pt x="1405480" y="189187"/>
                    <a:pt x="1400451" y="248566"/>
                  </a:cubicBezTo>
                  <a:lnTo>
                    <a:pt x="1390926" y="400966"/>
                  </a:lnTo>
                  <a:cubicBezTo>
                    <a:pt x="1389392" y="438457"/>
                    <a:pt x="1404775" y="474643"/>
                    <a:pt x="1432836" y="499550"/>
                  </a:cubicBezTo>
                  <a:cubicBezTo>
                    <a:pt x="1447962" y="512771"/>
                    <a:pt x="1467326" y="520143"/>
                    <a:pt x="1487414" y="520315"/>
                  </a:cubicBezTo>
                  <a:cubicBezTo>
                    <a:pt x="1493843" y="520267"/>
                    <a:pt x="1500244" y="519400"/>
                    <a:pt x="1506464" y="517743"/>
                  </a:cubicBezTo>
                  <a:lnTo>
                    <a:pt x="1587807" y="499550"/>
                  </a:lnTo>
                  <a:cubicBezTo>
                    <a:pt x="1499759" y="769775"/>
                    <a:pt x="1313116" y="996889"/>
                    <a:pt x="1065076" y="1135630"/>
                  </a:cubicBezTo>
                  <a:cubicBezTo>
                    <a:pt x="1058218" y="1126105"/>
                    <a:pt x="1051264" y="1116580"/>
                    <a:pt x="1044311" y="1107912"/>
                  </a:cubicBezTo>
                  <a:cubicBezTo>
                    <a:pt x="1078811" y="1071041"/>
                    <a:pt x="1108214" y="1029712"/>
                    <a:pt x="1131751" y="985039"/>
                  </a:cubicBezTo>
                  <a:lnTo>
                    <a:pt x="1139561" y="969418"/>
                  </a:lnTo>
                  <a:cubicBezTo>
                    <a:pt x="1180376" y="881626"/>
                    <a:pt x="1183509" y="780966"/>
                    <a:pt x="1148229" y="690812"/>
                  </a:cubicBezTo>
                  <a:cubicBezTo>
                    <a:pt x="1230820" y="687774"/>
                    <a:pt x="1309506" y="654884"/>
                    <a:pt x="1369685" y="598229"/>
                  </a:cubicBezTo>
                  <a:cubicBezTo>
                    <a:pt x="1400165" y="569502"/>
                    <a:pt x="1401737" y="521553"/>
                    <a:pt x="1373209" y="490882"/>
                  </a:cubicBezTo>
                  <a:cubicBezTo>
                    <a:pt x="1330376" y="444810"/>
                    <a:pt x="1275969" y="411063"/>
                    <a:pt x="1215666" y="393156"/>
                  </a:cubicBezTo>
                  <a:cubicBezTo>
                    <a:pt x="1222619" y="381059"/>
                    <a:pt x="1228620" y="368010"/>
                    <a:pt x="1234716" y="355913"/>
                  </a:cubicBezTo>
                  <a:cubicBezTo>
                    <a:pt x="1251127" y="317137"/>
                    <a:pt x="1233287" y="272379"/>
                    <a:pt x="1194711" y="255520"/>
                  </a:cubicBezTo>
                  <a:cubicBezTo>
                    <a:pt x="1117834" y="222001"/>
                    <a:pt x="1031367" y="217696"/>
                    <a:pt x="951538" y="243423"/>
                  </a:cubicBezTo>
                  <a:lnTo>
                    <a:pt x="993924" y="162937"/>
                  </a:lnTo>
                  <a:cubicBezTo>
                    <a:pt x="1003516" y="144058"/>
                    <a:pt x="996229" y="120979"/>
                    <a:pt x="977541" y="111025"/>
                  </a:cubicBezTo>
                  <a:cubicBezTo>
                    <a:pt x="968568" y="105920"/>
                    <a:pt x="957824" y="104987"/>
                    <a:pt x="948108" y="108454"/>
                  </a:cubicBezTo>
                  <a:cubicBezTo>
                    <a:pt x="937936" y="111121"/>
                    <a:pt x="929421" y="118074"/>
                    <a:pt x="924772" y="127504"/>
                  </a:cubicBezTo>
                  <a:lnTo>
                    <a:pt x="883243" y="207990"/>
                  </a:lnTo>
                  <a:cubicBezTo>
                    <a:pt x="859878" y="126894"/>
                    <a:pt x="806691" y="57647"/>
                    <a:pt x="734368" y="14156"/>
                  </a:cubicBezTo>
                  <a:cubicBezTo>
                    <a:pt x="698734" y="-7999"/>
                    <a:pt x="651900" y="2812"/>
                    <a:pt x="629593" y="38349"/>
                  </a:cubicBezTo>
                  <a:lnTo>
                    <a:pt x="629593" y="38349"/>
                  </a:lnTo>
                  <a:cubicBezTo>
                    <a:pt x="622534" y="50094"/>
                    <a:pt x="616172" y="62239"/>
                    <a:pt x="610543" y="74735"/>
                  </a:cubicBezTo>
                  <a:cubicBezTo>
                    <a:pt x="561394" y="35111"/>
                    <a:pt x="502510" y="9384"/>
                    <a:pt x="440045" y="249"/>
                  </a:cubicBezTo>
                  <a:cubicBezTo>
                    <a:pt x="398792" y="-5856"/>
                    <a:pt x="360292" y="22329"/>
                    <a:pt x="353653" y="63496"/>
                  </a:cubicBezTo>
                  <a:lnTo>
                    <a:pt x="353653" y="64353"/>
                  </a:lnTo>
                  <a:cubicBezTo>
                    <a:pt x="340899" y="146696"/>
                    <a:pt x="359082" y="230850"/>
                    <a:pt x="404707" y="300573"/>
                  </a:cubicBezTo>
                  <a:cubicBezTo>
                    <a:pt x="310591" y="322785"/>
                    <a:pt x="229628" y="382478"/>
                    <a:pt x="180584" y="465831"/>
                  </a:cubicBezTo>
                  <a:cubicBezTo>
                    <a:pt x="177374" y="470223"/>
                    <a:pt x="174479" y="474843"/>
                    <a:pt x="171916" y="479643"/>
                  </a:cubicBezTo>
                  <a:cubicBezTo>
                    <a:pt x="135836" y="548042"/>
                    <a:pt x="114366" y="623194"/>
                    <a:pt x="108861" y="700337"/>
                  </a:cubicBezTo>
                  <a:cubicBezTo>
                    <a:pt x="96783" y="836402"/>
                    <a:pt x="101327" y="973428"/>
                    <a:pt x="122386" y="1108388"/>
                  </a:cubicBezTo>
                  <a:lnTo>
                    <a:pt x="99907" y="1134296"/>
                  </a:lnTo>
                  <a:cubicBezTo>
                    <a:pt x="43824" y="1219373"/>
                    <a:pt x="10439" y="1317376"/>
                    <a:pt x="2943" y="1418998"/>
                  </a:cubicBezTo>
                  <a:cubicBezTo>
                    <a:pt x="-8687" y="1544985"/>
                    <a:pt x="10944" y="1671887"/>
                    <a:pt x="60093" y="1788473"/>
                  </a:cubicBezTo>
                  <a:cubicBezTo>
                    <a:pt x="119796" y="1955332"/>
                    <a:pt x="275844" y="2068403"/>
                    <a:pt x="452999" y="2073175"/>
                  </a:cubicBezTo>
                  <a:lnTo>
                    <a:pt x="710841" y="2073175"/>
                  </a:lnTo>
                  <a:cubicBezTo>
                    <a:pt x="828122" y="2073366"/>
                    <a:pt x="939412" y="2021350"/>
                    <a:pt x="1014498" y="1931253"/>
                  </a:cubicBezTo>
                  <a:cubicBezTo>
                    <a:pt x="1043073" y="1932968"/>
                    <a:pt x="1070791" y="1933920"/>
                    <a:pt x="1098508" y="1933920"/>
                  </a:cubicBezTo>
                  <a:cubicBezTo>
                    <a:pt x="1234583" y="1936130"/>
                    <a:pt x="1369990" y="1914432"/>
                    <a:pt x="1498558" y="1869817"/>
                  </a:cubicBezTo>
                  <a:cubicBezTo>
                    <a:pt x="1559547" y="1847623"/>
                    <a:pt x="1618345" y="1819820"/>
                    <a:pt x="1674199" y="1786758"/>
                  </a:cubicBezTo>
                  <a:cubicBezTo>
                    <a:pt x="1701917" y="1769423"/>
                    <a:pt x="1729540" y="1751326"/>
                    <a:pt x="1755543" y="1731418"/>
                  </a:cubicBezTo>
                  <a:cubicBezTo>
                    <a:pt x="1782394" y="1713588"/>
                    <a:pt x="1807073" y="1692680"/>
                    <a:pt x="1829076" y="1669125"/>
                  </a:cubicBezTo>
                  <a:cubicBezTo>
                    <a:pt x="1973694" y="1521173"/>
                    <a:pt x="2059676" y="1325739"/>
                    <a:pt x="2071011" y="1119152"/>
                  </a:cubicBezTo>
                  <a:cubicBezTo>
                    <a:pt x="2082679" y="878541"/>
                    <a:pt x="2036083" y="638663"/>
                    <a:pt x="1935184" y="419921"/>
                  </a:cubicBezTo>
                  <a:close/>
                  <a:moveTo>
                    <a:pt x="1487509" y="438971"/>
                  </a:moveTo>
                  <a:cubicBezTo>
                    <a:pt x="1476699" y="431294"/>
                    <a:pt x="1470755" y="418464"/>
                    <a:pt x="1471888" y="405253"/>
                  </a:cubicBezTo>
                  <a:lnTo>
                    <a:pt x="1480556" y="252853"/>
                  </a:lnTo>
                  <a:cubicBezTo>
                    <a:pt x="1484376" y="236146"/>
                    <a:pt x="1499854" y="224764"/>
                    <a:pt x="1516941" y="226087"/>
                  </a:cubicBezTo>
                  <a:lnTo>
                    <a:pt x="1937470" y="219134"/>
                  </a:lnTo>
                  <a:cubicBezTo>
                    <a:pt x="1942233" y="219067"/>
                    <a:pt x="1946738" y="221296"/>
                    <a:pt x="1949567" y="225135"/>
                  </a:cubicBezTo>
                  <a:cubicBezTo>
                    <a:pt x="1956920" y="233155"/>
                    <a:pt x="1960940" y="243680"/>
                    <a:pt x="1960807" y="254567"/>
                  </a:cubicBezTo>
                  <a:lnTo>
                    <a:pt x="1960807" y="315146"/>
                  </a:lnTo>
                  <a:cubicBezTo>
                    <a:pt x="1960807" y="329910"/>
                    <a:pt x="1927945" y="338578"/>
                    <a:pt x="1916706" y="341150"/>
                  </a:cubicBezTo>
                  <a:close/>
                  <a:moveTo>
                    <a:pt x="1612096" y="661380"/>
                  </a:moveTo>
                  <a:cubicBezTo>
                    <a:pt x="1585950" y="980725"/>
                    <a:pt x="1421987" y="1272838"/>
                    <a:pt x="1162993" y="1461480"/>
                  </a:cubicBezTo>
                  <a:cubicBezTo>
                    <a:pt x="1162993" y="1447030"/>
                    <a:pt x="1162135" y="1432591"/>
                    <a:pt x="1160421" y="1418237"/>
                  </a:cubicBezTo>
                  <a:cubicBezTo>
                    <a:pt x="1154506" y="1344589"/>
                    <a:pt x="1135741" y="1272532"/>
                    <a:pt x="1104985" y="1205353"/>
                  </a:cubicBezTo>
                  <a:cubicBezTo>
                    <a:pt x="1325813" y="1080242"/>
                    <a:pt x="1502921" y="890371"/>
                    <a:pt x="1612382" y="661380"/>
                  </a:cubicBezTo>
                  <a:close/>
                  <a:moveTo>
                    <a:pt x="1240621" y="486596"/>
                  </a:moveTo>
                  <a:cubicBezTo>
                    <a:pt x="1268444" y="500989"/>
                    <a:pt x="1293599" y="520029"/>
                    <a:pt x="1315012" y="542889"/>
                  </a:cubicBezTo>
                  <a:cubicBezTo>
                    <a:pt x="1269577" y="585732"/>
                    <a:pt x="1210160" y="610669"/>
                    <a:pt x="1147753" y="613088"/>
                  </a:cubicBezTo>
                  <a:lnTo>
                    <a:pt x="1141657" y="613088"/>
                  </a:lnTo>
                  <a:cubicBezTo>
                    <a:pt x="1127912" y="612717"/>
                    <a:pt x="1114253" y="610698"/>
                    <a:pt x="1100985" y="607087"/>
                  </a:cubicBezTo>
                  <a:cubicBezTo>
                    <a:pt x="1082887" y="582247"/>
                    <a:pt x="1061656" y="559834"/>
                    <a:pt x="1037834" y="540412"/>
                  </a:cubicBezTo>
                  <a:cubicBezTo>
                    <a:pt x="1045645" y="537840"/>
                    <a:pt x="1052503" y="535269"/>
                    <a:pt x="1059456" y="532602"/>
                  </a:cubicBezTo>
                  <a:cubicBezTo>
                    <a:pt x="1099089" y="516857"/>
                    <a:pt x="1134608" y="492264"/>
                    <a:pt x="1163278" y="460688"/>
                  </a:cubicBezTo>
                  <a:cubicBezTo>
                    <a:pt x="1190625" y="464451"/>
                    <a:pt x="1217037" y="473233"/>
                    <a:pt x="1241193" y="486596"/>
                  </a:cubicBezTo>
                  <a:close/>
                  <a:moveTo>
                    <a:pt x="973921" y="316956"/>
                  </a:moveTo>
                  <a:cubicBezTo>
                    <a:pt x="1035481" y="296487"/>
                    <a:pt x="1102490" y="299887"/>
                    <a:pt x="1161659" y="326481"/>
                  </a:cubicBezTo>
                  <a:cubicBezTo>
                    <a:pt x="1136704" y="385917"/>
                    <a:pt x="1090336" y="433818"/>
                    <a:pt x="1031738" y="460688"/>
                  </a:cubicBezTo>
                  <a:cubicBezTo>
                    <a:pt x="982846" y="477557"/>
                    <a:pt x="929916" y="478786"/>
                    <a:pt x="880290" y="464212"/>
                  </a:cubicBezTo>
                  <a:lnTo>
                    <a:pt x="877719" y="463355"/>
                  </a:lnTo>
                  <a:cubicBezTo>
                    <a:pt x="866241" y="460374"/>
                    <a:pt x="854973" y="456612"/>
                    <a:pt x="844000" y="452115"/>
                  </a:cubicBezTo>
                  <a:cubicBezTo>
                    <a:pt x="868832" y="392108"/>
                    <a:pt x="915543" y="343788"/>
                    <a:pt x="974683" y="316956"/>
                  </a:cubicBezTo>
                  <a:close/>
                  <a:moveTo>
                    <a:pt x="693505" y="80736"/>
                  </a:moveTo>
                  <a:cubicBezTo>
                    <a:pt x="804481" y="140162"/>
                    <a:pt x="846267" y="278294"/>
                    <a:pt x="786850" y="389270"/>
                  </a:cubicBezTo>
                  <a:cubicBezTo>
                    <a:pt x="782240" y="397871"/>
                    <a:pt x="777087" y="406167"/>
                    <a:pt x="771420" y="414111"/>
                  </a:cubicBezTo>
                  <a:cubicBezTo>
                    <a:pt x="765324" y="409730"/>
                    <a:pt x="759323" y="406300"/>
                    <a:pt x="753227" y="402014"/>
                  </a:cubicBezTo>
                  <a:lnTo>
                    <a:pt x="727986" y="379345"/>
                  </a:lnTo>
                  <a:cubicBezTo>
                    <a:pt x="693991" y="348674"/>
                    <a:pt x="669893" y="308593"/>
                    <a:pt x="658739" y="264187"/>
                  </a:cubicBezTo>
                  <a:cubicBezTo>
                    <a:pt x="647252" y="200741"/>
                    <a:pt x="659930" y="135305"/>
                    <a:pt x="694267" y="80736"/>
                  </a:cubicBezTo>
                  <a:close/>
                  <a:moveTo>
                    <a:pt x="428710" y="77307"/>
                  </a:moveTo>
                  <a:cubicBezTo>
                    <a:pt x="459771" y="81965"/>
                    <a:pt x="489880" y="91614"/>
                    <a:pt x="517864" y="105882"/>
                  </a:cubicBezTo>
                  <a:cubicBezTo>
                    <a:pt x="542058" y="118646"/>
                    <a:pt x="563975" y="135314"/>
                    <a:pt x="582730" y="155221"/>
                  </a:cubicBezTo>
                  <a:cubicBezTo>
                    <a:pt x="573395" y="197065"/>
                    <a:pt x="573109" y="240413"/>
                    <a:pt x="581872" y="282380"/>
                  </a:cubicBezTo>
                  <a:cubicBezTo>
                    <a:pt x="583587" y="289334"/>
                    <a:pt x="586254" y="297049"/>
                    <a:pt x="588826" y="304859"/>
                  </a:cubicBezTo>
                  <a:cubicBezTo>
                    <a:pt x="559536" y="296410"/>
                    <a:pt x="529285" y="291772"/>
                    <a:pt x="498814" y="291048"/>
                  </a:cubicBezTo>
                  <a:cubicBezTo>
                    <a:pt x="487927" y="281732"/>
                    <a:pt x="478059" y="271293"/>
                    <a:pt x="469382" y="259901"/>
                  </a:cubicBezTo>
                  <a:cubicBezTo>
                    <a:pt x="433340" y="206323"/>
                    <a:pt x="419071" y="141029"/>
                    <a:pt x="429472" y="77307"/>
                  </a:cubicBezTo>
                  <a:close/>
                  <a:moveTo>
                    <a:pt x="185061" y="706433"/>
                  </a:moveTo>
                  <a:cubicBezTo>
                    <a:pt x="190071" y="639768"/>
                    <a:pt x="208959" y="574884"/>
                    <a:pt x="240496" y="515933"/>
                  </a:cubicBezTo>
                  <a:cubicBezTo>
                    <a:pt x="242192" y="512028"/>
                    <a:pt x="244202" y="508275"/>
                    <a:pt x="246497" y="504694"/>
                  </a:cubicBezTo>
                  <a:cubicBezTo>
                    <a:pt x="287855" y="433942"/>
                    <a:pt x="358673" y="385384"/>
                    <a:pt x="439569" y="372296"/>
                  </a:cubicBezTo>
                  <a:cubicBezTo>
                    <a:pt x="455876" y="369553"/>
                    <a:pt x="472373" y="368086"/>
                    <a:pt x="488908" y="367915"/>
                  </a:cubicBezTo>
                  <a:cubicBezTo>
                    <a:pt x="535686" y="367934"/>
                    <a:pt x="581767" y="379278"/>
                    <a:pt x="623211" y="400966"/>
                  </a:cubicBezTo>
                  <a:cubicBezTo>
                    <a:pt x="641794" y="411216"/>
                    <a:pt x="659453" y="423074"/>
                    <a:pt x="675979" y="436400"/>
                  </a:cubicBezTo>
                  <a:lnTo>
                    <a:pt x="705412" y="461546"/>
                  </a:lnTo>
                  <a:cubicBezTo>
                    <a:pt x="746007" y="495835"/>
                    <a:pt x="793546" y="520915"/>
                    <a:pt x="844762" y="535078"/>
                  </a:cubicBezTo>
                  <a:lnTo>
                    <a:pt x="882005" y="544603"/>
                  </a:lnTo>
                  <a:cubicBezTo>
                    <a:pt x="964501" y="567406"/>
                    <a:pt x="1032833" y="625281"/>
                    <a:pt x="1068886" y="702909"/>
                  </a:cubicBezTo>
                  <a:cubicBezTo>
                    <a:pt x="1103442" y="776956"/>
                    <a:pt x="1103442" y="862510"/>
                    <a:pt x="1068886" y="936557"/>
                  </a:cubicBezTo>
                  <a:cubicBezTo>
                    <a:pt x="1067200" y="940758"/>
                    <a:pt x="1065161" y="944806"/>
                    <a:pt x="1062790" y="948654"/>
                  </a:cubicBezTo>
                  <a:cubicBezTo>
                    <a:pt x="1042920" y="986830"/>
                    <a:pt x="1017889" y="1022092"/>
                    <a:pt x="988399" y="1053429"/>
                  </a:cubicBezTo>
                  <a:lnTo>
                    <a:pt x="920010" y="1009328"/>
                  </a:lnTo>
                  <a:cubicBezTo>
                    <a:pt x="915619" y="1007100"/>
                    <a:pt x="910980" y="1005375"/>
                    <a:pt x="906198" y="1004185"/>
                  </a:cubicBezTo>
                  <a:cubicBezTo>
                    <a:pt x="910990" y="1001223"/>
                    <a:pt x="914876" y="997012"/>
                    <a:pt x="917438" y="991993"/>
                  </a:cubicBezTo>
                  <a:cubicBezTo>
                    <a:pt x="926296" y="975495"/>
                    <a:pt x="920114" y="954941"/>
                    <a:pt x="903608" y="946073"/>
                  </a:cubicBezTo>
                  <a:cubicBezTo>
                    <a:pt x="895969" y="941968"/>
                    <a:pt x="887044" y="940948"/>
                    <a:pt x="878671" y="943224"/>
                  </a:cubicBezTo>
                  <a:lnTo>
                    <a:pt x="877623" y="943224"/>
                  </a:lnTo>
                  <a:cubicBezTo>
                    <a:pt x="868861" y="945816"/>
                    <a:pt x="861422" y="951683"/>
                    <a:pt x="856859" y="959608"/>
                  </a:cubicBezTo>
                  <a:cubicBezTo>
                    <a:pt x="852468" y="967590"/>
                    <a:pt x="851839" y="977115"/>
                    <a:pt x="855145" y="985611"/>
                  </a:cubicBezTo>
                  <a:lnTo>
                    <a:pt x="855145" y="986468"/>
                  </a:lnTo>
                  <a:cubicBezTo>
                    <a:pt x="848906" y="984344"/>
                    <a:pt x="842543" y="982592"/>
                    <a:pt x="836095" y="981230"/>
                  </a:cubicBezTo>
                  <a:cubicBezTo>
                    <a:pt x="765734" y="968809"/>
                    <a:pt x="693505" y="972057"/>
                    <a:pt x="624544" y="990755"/>
                  </a:cubicBezTo>
                  <a:cubicBezTo>
                    <a:pt x="626487" y="919327"/>
                    <a:pt x="587873" y="852928"/>
                    <a:pt x="524818" y="819305"/>
                  </a:cubicBezTo>
                  <a:cubicBezTo>
                    <a:pt x="504310" y="807075"/>
                    <a:pt x="477764" y="813780"/>
                    <a:pt x="465524" y="834297"/>
                  </a:cubicBezTo>
                  <a:cubicBezTo>
                    <a:pt x="453294" y="854804"/>
                    <a:pt x="460009" y="881350"/>
                    <a:pt x="480517" y="893590"/>
                  </a:cubicBezTo>
                  <a:cubicBezTo>
                    <a:pt x="481022" y="893885"/>
                    <a:pt x="481536" y="894180"/>
                    <a:pt x="482050" y="894457"/>
                  </a:cubicBezTo>
                  <a:lnTo>
                    <a:pt x="485194" y="896076"/>
                  </a:lnTo>
                  <a:cubicBezTo>
                    <a:pt x="519693" y="914992"/>
                    <a:pt x="540257" y="952045"/>
                    <a:pt x="538057" y="991326"/>
                  </a:cubicBezTo>
                  <a:cubicBezTo>
                    <a:pt x="499433" y="980944"/>
                    <a:pt x="459733" y="975124"/>
                    <a:pt x="419757" y="973991"/>
                  </a:cubicBezTo>
                  <a:cubicBezTo>
                    <a:pt x="419662" y="971028"/>
                    <a:pt x="419090" y="968094"/>
                    <a:pt x="418042" y="965323"/>
                  </a:cubicBezTo>
                  <a:cubicBezTo>
                    <a:pt x="414737" y="956912"/>
                    <a:pt x="408651" y="949883"/>
                    <a:pt x="400802" y="945416"/>
                  </a:cubicBezTo>
                  <a:cubicBezTo>
                    <a:pt x="384390" y="936538"/>
                    <a:pt x="363883" y="942634"/>
                    <a:pt x="354987" y="959036"/>
                  </a:cubicBezTo>
                  <a:lnTo>
                    <a:pt x="354987" y="959036"/>
                  </a:lnTo>
                  <a:cubicBezTo>
                    <a:pt x="354225" y="961418"/>
                    <a:pt x="353368" y="963799"/>
                    <a:pt x="352415" y="965989"/>
                  </a:cubicBezTo>
                  <a:cubicBezTo>
                    <a:pt x="351263" y="969914"/>
                    <a:pt x="350977" y="974038"/>
                    <a:pt x="351558" y="978086"/>
                  </a:cubicBezTo>
                  <a:cubicBezTo>
                    <a:pt x="343395" y="978782"/>
                    <a:pt x="335289" y="979953"/>
                    <a:pt x="327269" y="981610"/>
                  </a:cubicBezTo>
                  <a:cubicBezTo>
                    <a:pt x="277968" y="991669"/>
                    <a:pt x="231400" y="1012157"/>
                    <a:pt x="190681" y="1041713"/>
                  </a:cubicBezTo>
                  <a:cubicBezTo>
                    <a:pt x="177260" y="930442"/>
                    <a:pt x="175374" y="818085"/>
                    <a:pt x="185061" y="706433"/>
                  </a:cubicBezTo>
                  <a:close/>
                  <a:moveTo>
                    <a:pt x="710365" y="1992308"/>
                  </a:moveTo>
                  <a:lnTo>
                    <a:pt x="452904" y="1992308"/>
                  </a:lnTo>
                  <a:cubicBezTo>
                    <a:pt x="308524" y="1985812"/>
                    <a:pt x="182518" y="1892362"/>
                    <a:pt x="134388" y="1756088"/>
                  </a:cubicBezTo>
                  <a:cubicBezTo>
                    <a:pt x="57788" y="1580752"/>
                    <a:pt x="62884" y="1380470"/>
                    <a:pt x="148294" y="1209258"/>
                  </a:cubicBezTo>
                  <a:cubicBezTo>
                    <a:pt x="161077" y="1186217"/>
                    <a:pt x="176450" y="1164710"/>
                    <a:pt x="194110" y="1145155"/>
                  </a:cubicBezTo>
                  <a:cubicBezTo>
                    <a:pt x="198253" y="1140907"/>
                    <a:pt x="202606" y="1136868"/>
                    <a:pt x="207159" y="1133058"/>
                  </a:cubicBezTo>
                  <a:cubicBezTo>
                    <a:pt x="261308" y="1081328"/>
                    <a:pt x="333841" y="1053324"/>
                    <a:pt x="408708" y="1055239"/>
                  </a:cubicBezTo>
                  <a:cubicBezTo>
                    <a:pt x="452332" y="1055734"/>
                    <a:pt x="495671" y="1062306"/>
                    <a:pt x="537486" y="1074765"/>
                  </a:cubicBezTo>
                  <a:lnTo>
                    <a:pt x="537486" y="1076289"/>
                  </a:lnTo>
                  <a:lnTo>
                    <a:pt x="537010" y="1086576"/>
                  </a:lnTo>
                  <a:cubicBezTo>
                    <a:pt x="535762" y="1110379"/>
                    <a:pt x="553983" y="1130724"/>
                    <a:pt x="577777" y="1132105"/>
                  </a:cubicBezTo>
                  <a:lnTo>
                    <a:pt x="580253" y="1132105"/>
                  </a:lnTo>
                  <a:cubicBezTo>
                    <a:pt x="603142" y="1132039"/>
                    <a:pt x="622001" y="1114103"/>
                    <a:pt x="623211" y="1091243"/>
                  </a:cubicBezTo>
                  <a:lnTo>
                    <a:pt x="623878" y="1081242"/>
                  </a:lnTo>
                  <a:lnTo>
                    <a:pt x="623878" y="1075622"/>
                  </a:lnTo>
                  <a:cubicBezTo>
                    <a:pt x="626354" y="1074765"/>
                    <a:pt x="629593" y="1074003"/>
                    <a:pt x="631974" y="1073146"/>
                  </a:cubicBezTo>
                  <a:cubicBezTo>
                    <a:pt x="730700" y="1037655"/>
                    <a:pt x="840371" y="1050714"/>
                    <a:pt x="928011" y="1108388"/>
                  </a:cubicBezTo>
                  <a:cubicBezTo>
                    <a:pt x="943060" y="1119066"/>
                    <a:pt x="956976" y="1131258"/>
                    <a:pt x="969540" y="1144774"/>
                  </a:cubicBezTo>
                  <a:cubicBezTo>
                    <a:pt x="974921" y="1150412"/>
                    <a:pt x="979865" y="1156461"/>
                    <a:pt x="984304" y="1162871"/>
                  </a:cubicBezTo>
                  <a:cubicBezTo>
                    <a:pt x="1095937" y="1301365"/>
                    <a:pt x="1116701" y="1555777"/>
                    <a:pt x="1029262" y="1755612"/>
                  </a:cubicBezTo>
                  <a:cubicBezTo>
                    <a:pt x="981256" y="1892039"/>
                    <a:pt x="855221" y="1985660"/>
                    <a:pt x="710746" y="1992213"/>
                  </a:cubicBezTo>
                  <a:close/>
                  <a:moveTo>
                    <a:pt x="1980999" y="1184588"/>
                  </a:moveTo>
                  <a:cubicBezTo>
                    <a:pt x="1965569" y="1290297"/>
                    <a:pt x="1929098" y="1391833"/>
                    <a:pt x="1873748" y="1483197"/>
                  </a:cubicBezTo>
                  <a:cubicBezTo>
                    <a:pt x="1844516" y="1529460"/>
                    <a:pt x="1809959" y="1572141"/>
                    <a:pt x="1770783" y="1610356"/>
                  </a:cubicBezTo>
                  <a:cubicBezTo>
                    <a:pt x="1723653" y="1655590"/>
                    <a:pt x="1671351" y="1695109"/>
                    <a:pt x="1614954" y="1728085"/>
                  </a:cubicBezTo>
                  <a:cubicBezTo>
                    <a:pt x="1572025" y="1753050"/>
                    <a:pt x="1527029" y="1774271"/>
                    <a:pt x="1480461" y="1791521"/>
                  </a:cubicBezTo>
                  <a:cubicBezTo>
                    <a:pt x="1348587" y="1835736"/>
                    <a:pt x="1209913" y="1856253"/>
                    <a:pt x="1070886" y="1852100"/>
                  </a:cubicBezTo>
                  <a:cubicBezTo>
                    <a:pt x="1083059" y="1831384"/>
                    <a:pt x="1094032" y="1809981"/>
                    <a:pt x="1103747" y="1787997"/>
                  </a:cubicBezTo>
                  <a:cubicBezTo>
                    <a:pt x="1134503" y="1715579"/>
                    <a:pt x="1153782" y="1638807"/>
                    <a:pt x="1160897" y="1560445"/>
                  </a:cubicBezTo>
                  <a:cubicBezTo>
                    <a:pt x="1504054" y="1337407"/>
                    <a:pt x="1706584" y="952016"/>
                    <a:pt x="1695631" y="542889"/>
                  </a:cubicBezTo>
                  <a:cubicBezTo>
                    <a:pt x="1694316" y="520534"/>
                    <a:pt x="1691716" y="498264"/>
                    <a:pt x="1687820" y="476214"/>
                  </a:cubicBezTo>
                  <a:lnTo>
                    <a:pt x="1854889" y="438114"/>
                  </a:lnTo>
                  <a:cubicBezTo>
                    <a:pt x="1855746" y="438114"/>
                    <a:pt x="1856603" y="439828"/>
                    <a:pt x="1857460" y="441638"/>
                  </a:cubicBezTo>
                  <a:cubicBezTo>
                    <a:pt x="1859175" y="445925"/>
                    <a:pt x="1861747" y="452021"/>
                    <a:pt x="1865271" y="458878"/>
                  </a:cubicBezTo>
                  <a:cubicBezTo>
                    <a:pt x="1871272" y="474500"/>
                    <a:pt x="1878225" y="494406"/>
                    <a:pt x="1884321" y="509932"/>
                  </a:cubicBezTo>
                  <a:cubicBezTo>
                    <a:pt x="1887750" y="518600"/>
                    <a:pt x="1890322" y="525553"/>
                    <a:pt x="1892036" y="530697"/>
                  </a:cubicBezTo>
                  <a:cubicBezTo>
                    <a:pt x="1892626" y="533116"/>
                    <a:pt x="1893522" y="535459"/>
                    <a:pt x="1894703" y="537650"/>
                  </a:cubicBezTo>
                  <a:cubicBezTo>
                    <a:pt x="1906800" y="570512"/>
                    <a:pt x="1918039" y="603373"/>
                    <a:pt x="1928422" y="637187"/>
                  </a:cubicBezTo>
                  <a:cubicBezTo>
                    <a:pt x="1948539" y="700261"/>
                    <a:pt x="1963855" y="764774"/>
                    <a:pt x="1974237" y="830163"/>
                  </a:cubicBezTo>
                  <a:cubicBezTo>
                    <a:pt x="1995068" y="947216"/>
                    <a:pt x="1997344" y="1066821"/>
                    <a:pt x="1980999" y="1184588"/>
                  </a:cubicBezTo>
                  <a:close/>
                </a:path>
              </a:pathLst>
            </a:custGeom>
            <a:solidFill>
              <a:srgbClr val="CC5500"/>
            </a:solidFill>
            <a:ln w="9525" cap="flat">
              <a:noFill/>
              <a:prstDash val="solid"/>
              <a:miter/>
            </a:ln>
          </p:spPr>
          <p:txBody>
            <a:bodyPr rtlCol="0" anchor="ctr"/>
            <a:lstStyle/>
            <a:p>
              <a:endParaRPr lang="en-IN" dirty="0"/>
            </a:p>
          </p:txBody>
        </p:sp>
        <p:sp>
          <p:nvSpPr>
            <p:cNvPr id="73" name="Freeform: Shape 72">
              <a:extLst>
                <a:ext uri="{FF2B5EF4-FFF2-40B4-BE49-F238E27FC236}">
                  <a16:creationId xmlns:a16="http://schemas.microsoft.com/office/drawing/2014/main" xmlns="" id="{648F7DAE-676F-E24F-1310-A283DD7DF053}"/>
                </a:ext>
              </a:extLst>
            </p:cNvPr>
            <p:cNvSpPr/>
            <p:nvPr/>
          </p:nvSpPr>
          <p:spPr>
            <a:xfrm>
              <a:off x="5564053" y="2897260"/>
              <a:ext cx="67701" cy="69014"/>
            </a:xfrm>
            <a:custGeom>
              <a:avLst/>
              <a:gdLst>
                <a:gd name="connsiteX0" fmla="*/ 17569 w 67701"/>
                <a:gd name="connsiteY0" fmla="*/ 64052 h 69014"/>
                <a:gd name="connsiteX1" fmla="*/ 33095 w 67701"/>
                <a:gd name="connsiteY1" fmla="*/ 68433 h 69014"/>
                <a:gd name="connsiteX2" fmla="*/ 43477 w 67701"/>
                <a:gd name="connsiteY2" fmla="*/ 66623 h 69014"/>
                <a:gd name="connsiteX3" fmla="*/ 65689 w 67701"/>
                <a:gd name="connsiteY3" fmla="*/ 23066 h 69014"/>
                <a:gd name="connsiteX4" fmla="*/ 65670 w 67701"/>
                <a:gd name="connsiteY4" fmla="*/ 22999 h 69014"/>
                <a:gd name="connsiteX5" fmla="*/ 49573 w 67701"/>
                <a:gd name="connsiteY5" fmla="*/ 3473 h 69014"/>
                <a:gd name="connsiteX6" fmla="*/ 23570 w 67701"/>
                <a:gd name="connsiteY6" fmla="*/ 901 h 69014"/>
                <a:gd name="connsiteX7" fmla="*/ 1395 w 67701"/>
                <a:gd name="connsiteY7" fmla="*/ 44478 h 69014"/>
                <a:gd name="connsiteX8" fmla="*/ 17569 w 67701"/>
                <a:gd name="connsiteY8" fmla="*/ 64052 h 69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701" h="69014">
                  <a:moveTo>
                    <a:pt x="17569" y="64052"/>
                  </a:moveTo>
                  <a:cubicBezTo>
                    <a:pt x="22341" y="66681"/>
                    <a:pt x="27656" y="68185"/>
                    <a:pt x="33095" y="68433"/>
                  </a:cubicBezTo>
                  <a:cubicBezTo>
                    <a:pt x="36619" y="68262"/>
                    <a:pt x="40105" y="67662"/>
                    <a:pt x="43477" y="66623"/>
                  </a:cubicBezTo>
                  <a:cubicBezTo>
                    <a:pt x="61641" y="60728"/>
                    <a:pt x="71585" y="41230"/>
                    <a:pt x="65689" y="23066"/>
                  </a:cubicBezTo>
                  <a:cubicBezTo>
                    <a:pt x="65679" y="23046"/>
                    <a:pt x="65679" y="23018"/>
                    <a:pt x="65670" y="22999"/>
                  </a:cubicBezTo>
                  <a:cubicBezTo>
                    <a:pt x="62917" y="14722"/>
                    <a:pt x="57174" y="7759"/>
                    <a:pt x="49573" y="3473"/>
                  </a:cubicBezTo>
                  <a:cubicBezTo>
                    <a:pt x="41600" y="-823"/>
                    <a:pt x="32237" y="-1747"/>
                    <a:pt x="23570" y="901"/>
                  </a:cubicBezTo>
                  <a:cubicBezTo>
                    <a:pt x="5415" y="6816"/>
                    <a:pt x="-4520" y="26323"/>
                    <a:pt x="1395" y="44478"/>
                  </a:cubicBezTo>
                  <a:cubicBezTo>
                    <a:pt x="4110" y="52822"/>
                    <a:pt x="9892" y="59813"/>
                    <a:pt x="17569" y="64052"/>
                  </a:cubicBezTo>
                  <a:close/>
                </a:path>
              </a:pathLst>
            </a:custGeom>
            <a:solidFill>
              <a:srgbClr val="CC5500"/>
            </a:solidFill>
            <a:ln w="9525" cap="flat">
              <a:no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B1F66C90-2F7D-1BBC-F4B3-B724D6A370B0}"/>
                </a:ext>
              </a:extLst>
            </p:cNvPr>
            <p:cNvSpPr/>
            <p:nvPr/>
          </p:nvSpPr>
          <p:spPr>
            <a:xfrm>
              <a:off x="5624410" y="3181984"/>
              <a:ext cx="68599" cy="68897"/>
            </a:xfrm>
            <a:custGeom>
              <a:avLst/>
              <a:gdLst>
                <a:gd name="connsiteX0" fmla="*/ 1312 w 68599"/>
                <a:gd name="connsiteY0" fmla="*/ 44123 h 68897"/>
                <a:gd name="connsiteX1" fmla="*/ 17695 w 68599"/>
                <a:gd name="connsiteY1" fmla="*/ 64030 h 68897"/>
                <a:gd name="connsiteX2" fmla="*/ 33316 w 68599"/>
                <a:gd name="connsiteY2" fmla="*/ 68316 h 68897"/>
                <a:gd name="connsiteX3" fmla="*/ 43698 w 68599"/>
                <a:gd name="connsiteY3" fmla="*/ 66602 h 68897"/>
                <a:gd name="connsiteX4" fmla="*/ 66873 w 68599"/>
                <a:gd name="connsiteY4" fmla="*/ 24006 h 68897"/>
                <a:gd name="connsiteX5" fmla="*/ 24267 w 68599"/>
                <a:gd name="connsiteY5" fmla="*/ 831 h 68897"/>
                <a:gd name="connsiteX6" fmla="*/ 1103 w 68599"/>
                <a:gd name="connsiteY6" fmla="*/ 43427 h 68897"/>
                <a:gd name="connsiteX7" fmla="*/ 1312 w 68599"/>
                <a:gd name="connsiteY7" fmla="*/ 44123 h 68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99" h="68897">
                  <a:moveTo>
                    <a:pt x="1312" y="44123"/>
                  </a:moveTo>
                  <a:cubicBezTo>
                    <a:pt x="3960" y="52647"/>
                    <a:pt x="9837" y="59791"/>
                    <a:pt x="17695" y="64030"/>
                  </a:cubicBezTo>
                  <a:cubicBezTo>
                    <a:pt x="22496" y="66659"/>
                    <a:pt x="27849" y="68135"/>
                    <a:pt x="33316" y="68316"/>
                  </a:cubicBezTo>
                  <a:cubicBezTo>
                    <a:pt x="36840" y="68231"/>
                    <a:pt x="40336" y="67649"/>
                    <a:pt x="43698" y="66602"/>
                  </a:cubicBezTo>
                  <a:cubicBezTo>
                    <a:pt x="61863" y="61239"/>
                    <a:pt x="72235" y="42170"/>
                    <a:pt x="66873" y="24006"/>
                  </a:cubicBezTo>
                  <a:cubicBezTo>
                    <a:pt x="61510" y="5841"/>
                    <a:pt x="42432" y="-4531"/>
                    <a:pt x="24267" y="831"/>
                  </a:cubicBezTo>
                  <a:cubicBezTo>
                    <a:pt x="6113" y="6194"/>
                    <a:pt x="-4269" y="25273"/>
                    <a:pt x="1103" y="43427"/>
                  </a:cubicBezTo>
                  <a:cubicBezTo>
                    <a:pt x="1169" y="43665"/>
                    <a:pt x="1236" y="43894"/>
                    <a:pt x="1312" y="44123"/>
                  </a:cubicBezTo>
                  <a:close/>
                </a:path>
              </a:pathLst>
            </a:custGeom>
            <a:solidFill>
              <a:srgbClr val="CC5500"/>
            </a:solidFill>
            <a:ln w="9525" cap="flat">
              <a:no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B881AAE4-C1F0-DEFF-4380-ECDCC0C36ECD}"/>
                </a:ext>
              </a:extLst>
            </p:cNvPr>
            <p:cNvSpPr/>
            <p:nvPr/>
          </p:nvSpPr>
          <p:spPr>
            <a:xfrm>
              <a:off x="5341625" y="3033301"/>
              <a:ext cx="67865" cy="68800"/>
            </a:xfrm>
            <a:custGeom>
              <a:avLst/>
              <a:gdLst>
                <a:gd name="connsiteX0" fmla="*/ 17683 w 67865"/>
                <a:gd name="connsiteY0" fmla="*/ 63932 h 68800"/>
                <a:gd name="connsiteX1" fmla="*/ 33209 w 67865"/>
                <a:gd name="connsiteY1" fmla="*/ 68219 h 68800"/>
                <a:gd name="connsiteX2" fmla="*/ 43591 w 67865"/>
                <a:gd name="connsiteY2" fmla="*/ 66504 h 68800"/>
                <a:gd name="connsiteX3" fmla="*/ 66070 w 67865"/>
                <a:gd name="connsiteY3" fmla="*/ 24118 h 68800"/>
                <a:gd name="connsiteX4" fmla="*/ 23684 w 67865"/>
                <a:gd name="connsiteY4" fmla="*/ 686 h 68800"/>
                <a:gd name="connsiteX5" fmla="*/ 2920 w 67865"/>
                <a:gd name="connsiteY5" fmla="*/ 18022 h 68800"/>
                <a:gd name="connsiteX6" fmla="*/ 1205 w 67865"/>
                <a:gd name="connsiteY6" fmla="*/ 44026 h 68800"/>
                <a:gd name="connsiteX7" fmla="*/ 17683 w 67865"/>
                <a:gd name="connsiteY7" fmla="*/ 63932 h 6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65" h="68800">
                  <a:moveTo>
                    <a:pt x="17683" y="63932"/>
                  </a:moveTo>
                  <a:cubicBezTo>
                    <a:pt x="22465" y="66533"/>
                    <a:pt x="27770" y="68000"/>
                    <a:pt x="33209" y="68219"/>
                  </a:cubicBezTo>
                  <a:cubicBezTo>
                    <a:pt x="36724" y="68028"/>
                    <a:pt x="40200" y="67457"/>
                    <a:pt x="43591" y="66504"/>
                  </a:cubicBezTo>
                  <a:cubicBezTo>
                    <a:pt x="61470" y="60970"/>
                    <a:pt x="71519" y="42025"/>
                    <a:pt x="66070" y="24118"/>
                  </a:cubicBezTo>
                  <a:cubicBezTo>
                    <a:pt x="60689" y="6068"/>
                    <a:pt x="41839" y="-4352"/>
                    <a:pt x="23684" y="686"/>
                  </a:cubicBezTo>
                  <a:cubicBezTo>
                    <a:pt x="14835" y="3668"/>
                    <a:pt x="7434" y="9850"/>
                    <a:pt x="2920" y="18022"/>
                  </a:cubicBezTo>
                  <a:cubicBezTo>
                    <a:pt x="-690" y="26223"/>
                    <a:pt x="-1300" y="35424"/>
                    <a:pt x="1205" y="44026"/>
                  </a:cubicBezTo>
                  <a:cubicBezTo>
                    <a:pt x="3910" y="52550"/>
                    <a:pt x="9816" y="59684"/>
                    <a:pt x="17683" y="63932"/>
                  </a:cubicBezTo>
                  <a:close/>
                </a:path>
              </a:pathLst>
            </a:custGeom>
            <a:solidFill>
              <a:srgbClr val="CC5500"/>
            </a:solidFill>
            <a:ln w="9525" cap="flat">
              <a:no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F0AA9C7B-C761-6EA7-E282-43845181D1BA}"/>
                </a:ext>
              </a:extLst>
            </p:cNvPr>
            <p:cNvSpPr/>
            <p:nvPr/>
          </p:nvSpPr>
          <p:spPr>
            <a:xfrm>
              <a:off x="5897160" y="3073251"/>
              <a:ext cx="68672" cy="68111"/>
            </a:xfrm>
            <a:custGeom>
              <a:avLst/>
              <a:gdLst>
                <a:gd name="connsiteX0" fmla="*/ 18408 w 68672"/>
                <a:gd name="connsiteY0" fmla="*/ 63988 h 68111"/>
                <a:gd name="connsiteX1" fmla="*/ 34029 w 68672"/>
                <a:gd name="connsiteY1" fmla="*/ 67512 h 68111"/>
                <a:gd name="connsiteX2" fmla="*/ 44411 w 68672"/>
                <a:gd name="connsiteY2" fmla="*/ 66655 h 68111"/>
                <a:gd name="connsiteX3" fmla="*/ 66890 w 68672"/>
                <a:gd name="connsiteY3" fmla="*/ 23316 h 68111"/>
                <a:gd name="connsiteX4" fmla="*/ 50412 w 68672"/>
                <a:gd name="connsiteY4" fmla="*/ 3409 h 68111"/>
                <a:gd name="connsiteX5" fmla="*/ 23647 w 68672"/>
                <a:gd name="connsiteY5" fmla="*/ 837 h 68111"/>
                <a:gd name="connsiteX6" fmla="*/ 1168 w 68672"/>
                <a:gd name="connsiteY6" fmla="*/ 43223 h 68111"/>
                <a:gd name="connsiteX7" fmla="*/ 18408 w 68672"/>
                <a:gd name="connsiteY7" fmla="*/ 63988 h 6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672" h="68111">
                  <a:moveTo>
                    <a:pt x="18408" y="63988"/>
                  </a:moveTo>
                  <a:cubicBezTo>
                    <a:pt x="23227" y="66473"/>
                    <a:pt x="28609" y="67693"/>
                    <a:pt x="34029" y="67512"/>
                  </a:cubicBezTo>
                  <a:cubicBezTo>
                    <a:pt x="37515" y="67607"/>
                    <a:pt x="40992" y="67321"/>
                    <a:pt x="44411" y="66655"/>
                  </a:cubicBezTo>
                  <a:cubicBezTo>
                    <a:pt x="62356" y="60616"/>
                    <a:pt x="72291" y="41461"/>
                    <a:pt x="66890" y="23316"/>
                  </a:cubicBezTo>
                  <a:cubicBezTo>
                    <a:pt x="64185" y="14791"/>
                    <a:pt x="58280" y="7657"/>
                    <a:pt x="50412" y="3409"/>
                  </a:cubicBezTo>
                  <a:cubicBezTo>
                    <a:pt x="42135" y="-802"/>
                    <a:pt x="32572" y="-1716"/>
                    <a:pt x="23647" y="837"/>
                  </a:cubicBezTo>
                  <a:cubicBezTo>
                    <a:pt x="5768" y="6371"/>
                    <a:pt x="-4281" y="25316"/>
                    <a:pt x="1168" y="43223"/>
                  </a:cubicBezTo>
                  <a:cubicBezTo>
                    <a:pt x="3539" y="52367"/>
                    <a:pt x="9854" y="59977"/>
                    <a:pt x="18408" y="63988"/>
                  </a:cubicBezTo>
                  <a:close/>
                </a:path>
              </a:pathLst>
            </a:custGeom>
            <a:solidFill>
              <a:srgbClr val="CC5500"/>
            </a:solidFill>
            <a:ln w="9525" cap="flat">
              <a:noFill/>
              <a:prstDash val="solid"/>
              <a:miter/>
            </a:ln>
          </p:spPr>
          <p:txBody>
            <a:bodyPr rtlCol="0" anchor="ctr"/>
            <a:lstStyle/>
            <a:p>
              <a:endParaRPr lang="en-IN"/>
            </a:p>
          </p:txBody>
        </p:sp>
      </p:grpSp>
      <p:grpSp>
        <p:nvGrpSpPr>
          <p:cNvPr id="88" name="Group 87">
            <a:extLst>
              <a:ext uri="{FF2B5EF4-FFF2-40B4-BE49-F238E27FC236}">
                <a16:creationId xmlns:a16="http://schemas.microsoft.com/office/drawing/2014/main" xmlns="" id="{29126111-C25D-A80C-5764-8B5AE2E97B27}"/>
              </a:ext>
            </a:extLst>
          </p:cNvPr>
          <p:cNvGrpSpPr/>
          <p:nvPr/>
        </p:nvGrpSpPr>
        <p:grpSpPr>
          <a:xfrm>
            <a:off x="3223726" y="4066640"/>
            <a:ext cx="2073335" cy="2073650"/>
            <a:chOff x="5057853" y="2390431"/>
            <a:chExt cx="2073335" cy="2073650"/>
          </a:xfrm>
          <a:solidFill>
            <a:srgbClr val="CC5500"/>
          </a:solidFill>
        </p:grpSpPr>
        <p:sp>
          <p:nvSpPr>
            <p:cNvPr id="81" name="Freeform: Shape 80">
              <a:extLst>
                <a:ext uri="{FF2B5EF4-FFF2-40B4-BE49-F238E27FC236}">
                  <a16:creationId xmlns:a16="http://schemas.microsoft.com/office/drawing/2014/main" xmlns="" id="{47F07F61-6444-8981-5EEC-64C524A0EC83}"/>
                </a:ext>
              </a:extLst>
            </p:cNvPr>
            <p:cNvSpPr/>
            <p:nvPr/>
          </p:nvSpPr>
          <p:spPr>
            <a:xfrm>
              <a:off x="5819815" y="3895436"/>
              <a:ext cx="221988" cy="370466"/>
            </a:xfrm>
            <a:custGeom>
              <a:avLst/>
              <a:gdLst>
                <a:gd name="connsiteX0" fmla="*/ 185250 w 221988"/>
                <a:gd name="connsiteY0" fmla="*/ -387 h 370466"/>
                <a:gd name="connsiteX1" fmla="*/ 141054 w 221988"/>
                <a:gd name="connsiteY1" fmla="*/ 35904 h 370466"/>
                <a:gd name="connsiteX2" fmla="*/ 19325 w 221988"/>
                <a:gd name="connsiteY2" fmla="*/ 294698 h 370466"/>
                <a:gd name="connsiteX3" fmla="*/ 5914 w 221988"/>
                <a:gd name="connsiteY3" fmla="*/ 350495 h 370466"/>
                <a:gd name="connsiteX4" fmla="*/ 61701 w 221988"/>
                <a:gd name="connsiteY4" fmla="*/ 363907 h 370466"/>
                <a:gd name="connsiteX5" fmla="*/ 64092 w 221988"/>
                <a:gd name="connsiteY5" fmla="*/ 362326 h 370466"/>
                <a:gd name="connsiteX6" fmla="*/ 221731 w 221988"/>
                <a:gd name="connsiteY6" fmla="*/ 43810 h 370466"/>
                <a:gd name="connsiteX7" fmla="*/ 185346 w 221988"/>
                <a:gd name="connsiteY7" fmla="*/ -387 h 37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988" h="370466">
                  <a:moveTo>
                    <a:pt x="185250" y="-387"/>
                  </a:moveTo>
                  <a:cubicBezTo>
                    <a:pt x="163028" y="-2549"/>
                    <a:pt x="143264" y="13692"/>
                    <a:pt x="141054" y="35904"/>
                  </a:cubicBezTo>
                  <a:cubicBezTo>
                    <a:pt x="136968" y="135040"/>
                    <a:pt x="93086" y="228337"/>
                    <a:pt x="19325" y="294698"/>
                  </a:cubicBezTo>
                  <a:cubicBezTo>
                    <a:pt x="218" y="306404"/>
                    <a:pt x="-5793" y="331379"/>
                    <a:pt x="5914" y="350495"/>
                  </a:cubicBezTo>
                  <a:cubicBezTo>
                    <a:pt x="17610" y="369602"/>
                    <a:pt x="42594" y="375613"/>
                    <a:pt x="61701" y="363907"/>
                  </a:cubicBezTo>
                  <a:cubicBezTo>
                    <a:pt x="62521" y="363412"/>
                    <a:pt x="63311" y="362878"/>
                    <a:pt x="64092" y="362326"/>
                  </a:cubicBezTo>
                  <a:cubicBezTo>
                    <a:pt x="158866" y="282868"/>
                    <a:pt x="216035" y="167348"/>
                    <a:pt x="221731" y="43810"/>
                  </a:cubicBezTo>
                  <a:cubicBezTo>
                    <a:pt x="223884" y="21559"/>
                    <a:pt x="207596" y="1766"/>
                    <a:pt x="185346" y="-387"/>
                  </a:cubicBezTo>
                  <a:close/>
                </a:path>
              </a:pathLst>
            </a:custGeom>
            <a:grpFill/>
            <a:ln w="9525" cap="flat">
              <a:no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1315E4F0-AB58-D26B-A893-BD7613EA6E01}"/>
                </a:ext>
              </a:extLst>
            </p:cNvPr>
            <p:cNvSpPr/>
            <p:nvPr/>
          </p:nvSpPr>
          <p:spPr>
            <a:xfrm>
              <a:off x="6486774" y="3402664"/>
              <a:ext cx="424239" cy="616016"/>
            </a:xfrm>
            <a:custGeom>
              <a:avLst/>
              <a:gdLst>
                <a:gd name="connsiteX0" fmla="*/ 383923 w 424239"/>
                <a:gd name="connsiteY0" fmla="*/ -438 h 616016"/>
                <a:gd name="connsiteX1" fmla="*/ 337346 w 424239"/>
                <a:gd name="connsiteY1" fmla="*/ 39185 h 616016"/>
                <a:gd name="connsiteX2" fmla="*/ 21020 w 424239"/>
                <a:gd name="connsiteY2" fmla="*/ 534486 h 616016"/>
                <a:gd name="connsiteX3" fmla="*/ 6209 w 424239"/>
                <a:gd name="connsiteY3" fmla="*/ 594350 h 616016"/>
                <a:gd name="connsiteX4" fmla="*/ 66074 w 424239"/>
                <a:gd name="connsiteY4" fmla="*/ 609162 h 616016"/>
                <a:gd name="connsiteX5" fmla="*/ 66074 w 424239"/>
                <a:gd name="connsiteY5" fmla="*/ 609162 h 616016"/>
                <a:gd name="connsiteX6" fmla="*/ 424023 w 424239"/>
                <a:gd name="connsiteY6" fmla="*/ 46711 h 616016"/>
                <a:gd name="connsiteX7" fmla="*/ 384504 w 424239"/>
                <a:gd name="connsiteY7" fmla="*/ 38 h 616016"/>
                <a:gd name="connsiteX8" fmla="*/ 384494 w 424239"/>
                <a:gd name="connsiteY8" fmla="*/ 38 h 616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4239" h="616016">
                  <a:moveTo>
                    <a:pt x="383923" y="-438"/>
                  </a:moveTo>
                  <a:cubicBezTo>
                    <a:pt x="360120" y="-2353"/>
                    <a:pt x="339270" y="15383"/>
                    <a:pt x="337346" y="39185"/>
                  </a:cubicBezTo>
                  <a:cubicBezTo>
                    <a:pt x="314095" y="244288"/>
                    <a:pt x="197328" y="427129"/>
                    <a:pt x="21020" y="534486"/>
                  </a:cubicBezTo>
                  <a:cubicBezTo>
                    <a:pt x="399" y="546925"/>
                    <a:pt x="-6231" y="573729"/>
                    <a:pt x="6209" y="594350"/>
                  </a:cubicBezTo>
                  <a:cubicBezTo>
                    <a:pt x="18649" y="614972"/>
                    <a:pt x="45452" y="621602"/>
                    <a:pt x="66074" y="609162"/>
                  </a:cubicBezTo>
                  <a:lnTo>
                    <a:pt x="66074" y="609162"/>
                  </a:lnTo>
                  <a:cubicBezTo>
                    <a:pt x="266470" y="487651"/>
                    <a:pt x="398801" y="279702"/>
                    <a:pt x="424023" y="46711"/>
                  </a:cubicBezTo>
                  <a:cubicBezTo>
                    <a:pt x="425995" y="22907"/>
                    <a:pt x="408307" y="2010"/>
                    <a:pt x="384504" y="38"/>
                  </a:cubicBezTo>
                  <a:cubicBezTo>
                    <a:pt x="384504" y="38"/>
                    <a:pt x="384494" y="38"/>
                    <a:pt x="384494" y="38"/>
                  </a:cubicBezTo>
                  <a:close/>
                </a:path>
              </a:pathLst>
            </a:custGeom>
            <a:grpFill/>
            <a:ln w="9525" cap="flat">
              <a:no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FBAC9ACC-BCD6-7C2C-5C9F-69FD1963CC3D}"/>
                </a:ext>
              </a:extLst>
            </p:cNvPr>
            <p:cNvSpPr/>
            <p:nvPr/>
          </p:nvSpPr>
          <p:spPr>
            <a:xfrm>
              <a:off x="5057853" y="2390431"/>
              <a:ext cx="2073335" cy="2073650"/>
            </a:xfrm>
            <a:custGeom>
              <a:avLst/>
              <a:gdLst>
                <a:gd name="connsiteX0" fmla="*/ 1935241 w 2073335"/>
                <a:gd name="connsiteY0" fmla="*/ 420387 h 2073650"/>
                <a:gd name="connsiteX1" fmla="*/ 2042587 w 2073335"/>
                <a:gd name="connsiteY1" fmla="*/ 315612 h 2073650"/>
                <a:gd name="connsiteX2" fmla="*/ 2042587 w 2073335"/>
                <a:gd name="connsiteY2" fmla="*/ 255033 h 2073650"/>
                <a:gd name="connsiteX3" fmla="*/ 2007059 w 2073335"/>
                <a:gd name="connsiteY3" fmla="*/ 167689 h 2073650"/>
                <a:gd name="connsiteX4" fmla="*/ 1936098 w 2073335"/>
                <a:gd name="connsiteY4" fmla="*/ 139114 h 2073650"/>
                <a:gd name="connsiteX5" fmla="*/ 1515569 w 2073335"/>
                <a:gd name="connsiteY5" fmla="*/ 146067 h 2073650"/>
                <a:gd name="connsiteX6" fmla="*/ 1400602 w 2073335"/>
                <a:gd name="connsiteY6" fmla="*/ 249033 h 2073650"/>
                <a:gd name="connsiteX7" fmla="*/ 1391077 w 2073335"/>
                <a:gd name="connsiteY7" fmla="*/ 401433 h 2073650"/>
                <a:gd name="connsiteX8" fmla="*/ 1432606 w 2073335"/>
                <a:gd name="connsiteY8" fmla="*/ 500017 h 2073650"/>
                <a:gd name="connsiteX9" fmla="*/ 1487089 w 2073335"/>
                <a:gd name="connsiteY9" fmla="*/ 520781 h 2073650"/>
                <a:gd name="connsiteX10" fmla="*/ 1506139 w 2073335"/>
                <a:gd name="connsiteY10" fmla="*/ 518209 h 2073650"/>
                <a:gd name="connsiteX11" fmla="*/ 1587483 w 2073335"/>
                <a:gd name="connsiteY11" fmla="*/ 500017 h 2073650"/>
                <a:gd name="connsiteX12" fmla="*/ 1064846 w 2073335"/>
                <a:gd name="connsiteY12" fmla="*/ 1135620 h 2073650"/>
                <a:gd name="connsiteX13" fmla="*/ 1044082 w 2073335"/>
                <a:gd name="connsiteY13" fmla="*/ 1107902 h 2073650"/>
                <a:gd name="connsiteX14" fmla="*/ 1131426 w 2073335"/>
                <a:gd name="connsiteY14" fmla="*/ 985030 h 2073650"/>
                <a:gd name="connsiteX15" fmla="*/ 1139236 w 2073335"/>
                <a:gd name="connsiteY15" fmla="*/ 969408 h 2073650"/>
                <a:gd name="connsiteX16" fmla="*/ 1147904 w 2073335"/>
                <a:gd name="connsiteY16" fmla="*/ 690802 h 2073650"/>
                <a:gd name="connsiteX17" fmla="*/ 1369456 w 2073335"/>
                <a:gd name="connsiteY17" fmla="*/ 598219 h 2073650"/>
                <a:gd name="connsiteX18" fmla="*/ 1372885 w 2073335"/>
                <a:gd name="connsiteY18" fmla="*/ 490968 h 2073650"/>
                <a:gd name="connsiteX19" fmla="*/ 1215436 w 2073335"/>
                <a:gd name="connsiteY19" fmla="*/ 393146 h 2073650"/>
                <a:gd name="connsiteX20" fmla="*/ 1234486 w 2073335"/>
                <a:gd name="connsiteY20" fmla="*/ 355903 h 2073650"/>
                <a:gd name="connsiteX21" fmla="*/ 1194672 w 2073335"/>
                <a:gd name="connsiteY21" fmla="*/ 255605 h 2073650"/>
                <a:gd name="connsiteX22" fmla="*/ 951499 w 2073335"/>
                <a:gd name="connsiteY22" fmla="*/ 243413 h 2073650"/>
                <a:gd name="connsiteX23" fmla="*/ 993885 w 2073335"/>
                <a:gd name="connsiteY23" fmla="*/ 162927 h 2073650"/>
                <a:gd name="connsiteX24" fmla="*/ 977407 w 2073335"/>
                <a:gd name="connsiteY24" fmla="*/ 111015 h 2073650"/>
                <a:gd name="connsiteX25" fmla="*/ 948070 w 2073335"/>
                <a:gd name="connsiteY25" fmla="*/ 108444 h 2073650"/>
                <a:gd name="connsiteX26" fmla="*/ 924638 w 2073335"/>
                <a:gd name="connsiteY26" fmla="*/ 127494 h 2073650"/>
                <a:gd name="connsiteX27" fmla="*/ 883109 w 2073335"/>
                <a:gd name="connsiteY27" fmla="*/ 207980 h 2073650"/>
                <a:gd name="connsiteX28" fmla="*/ 734329 w 2073335"/>
                <a:gd name="connsiteY28" fmla="*/ 14146 h 2073650"/>
                <a:gd name="connsiteX29" fmla="*/ 629554 w 2073335"/>
                <a:gd name="connsiteY29" fmla="*/ 38340 h 2073650"/>
                <a:gd name="connsiteX30" fmla="*/ 629554 w 2073335"/>
                <a:gd name="connsiteY30" fmla="*/ 38340 h 2073650"/>
                <a:gd name="connsiteX31" fmla="*/ 610504 w 2073335"/>
                <a:gd name="connsiteY31" fmla="*/ 74725 h 2073650"/>
                <a:gd name="connsiteX32" fmla="*/ 440006 w 2073335"/>
                <a:gd name="connsiteY32" fmla="*/ 335 h 2073650"/>
                <a:gd name="connsiteX33" fmla="*/ 353624 w 2073335"/>
                <a:gd name="connsiteY33" fmla="*/ 63410 h 2073650"/>
                <a:gd name="connsiteX34" fmla="*/ 353614 w 2073335"/>
                <a:gd name="connsiteY34" fmla="*/ 63486 h 2073650"/>
                <a:gd name="connsiteX35" fmla="*/ 353614 w 2073335"/>
                <a:gd name="connsiteY35" fmla="*/ 64343 h 2073650"/>
                <a:gd name="connsiteX36" fmla="*/ 404668 w 2073335"/>
                <a:gd name="connsiteY36" fmla="*/ 300563 h 2073650"/>
                <a:gd name="connsiteX37" fmla="*/ 180545 w 2073335"/>
                <a:gd name="connsiteY37" fmla="*/ 466203 h 2073650"/>
                <a:gd name="connsiteX38" fmla="*/ 171973 w 2073335"/>
                <a:gd name="connsiteY38" fmla="*/ 480014 h 2073650"/>
                <a:gd name="connsiteX39" fmla="*/ 108727 w 2073335"/>
                <a:gd name="connsiteY39" fmla="*/ 700709 h 2073650"/>
                <a:gd name="connsiteX40" fmla="*/ 122633 w 2073335"/>
                <a:gd name="connsiteY40" fmla="*/ 1108283 h 2073650"/>
                <a:gd name="connsiteX41" fmla="*/ 100154 w 2073335"/>
                <a:gd name="connsiteY41" fmla="*/ 1134191 h 2073650"/>
                <a:gd name="connsiteX42" fmla="*/ 3190 w 2073335"/>
                <a:gd name="connsiteY42" fmla="*/ 1418893 h 2073650"/>
                <a:gd name="connsiteX43" fmla="*/ 60340 w 2073335"/>
                <a:gd name="connsiteY43" fmla="*/ 1788368 h 2073650"/>
                <a:gd name="connsiteX44" fmla="*/ 453151 w 2073335"/>
                <a:gd name="connsiteY44" fmla="*/ 2073070 h 2073650"/>
                <a:gd name="connsiteX45" fmla="*/ 710992 w 2073335"/>
                <a:gd name="connsiteY45" fmla="*/ 2073070 h 2073650"/>
                <a:gd name="connsiteX46" fmla="*/ 1014745 w 2073335"/>
                <a:gd name="connsiteY46" fmla="*/ 1931148 h 2073650"/>
                <a:gd name="connsiteX47" fmla="*/ 1098660 w 2073335"/>
                <a:gd name="connsiteY47" fmla="*/ 1933815 h 2073650"/>
                <a:gd name="connsiteX48" fmla="*/ 1498710 w 2073335"/>
                <a:gd name="connsiteY48" fmla="*/ 1869712 h 2073650"/>
                <a:gd name="connsiteX49" fmla="*/ 1674446 w 2073335"/>
                <a:gd name="connsiteY49" fmla="*/ 1786653 h 2073650"/>
                <a:gd name="connsiteX50" fmla="*/ 1755790 w 2073335"/>
                <a:gd name="connsiteY50" fmla="*/ 1731313 h 2073650"/>
                <a:gd name="connsiteX51" fmla="*/ 1829323 w 2073335"/>
                <a:gd name="connsiteY51" fmla="*/ 1669020 h 2073650"/>
                <a:gd name="connsiteX52" fmla="*/ 2071543 w 2073335"/>
                <a:gd name="connsiteY52" fmla="*/ 1119523 h 2073650"/>
                <a:gd name="connsiteX53" fmla="*/ 1935241 w 2073335"/>
                <a:gd name="connsiteY53" fmla="*/ 420387 h 2073650"/>
                <a:gd name="connsiteX54" fmla="*/ 1487566 w 2073335"/>
                <a:gd name="connsiteY54" fmla="*/ 439437 h 2073650"/>
                <a:gd name="connsiteX55" fmla="*/ 1472040 w 2073335"/>
                <a:gd name="connsiteY55" fmla="*/ 405719 h 2073650"/>
                <a:gd name="connsiteX56" fmla="*/ 1480708 w 2073335"/>
                <a:gd name="connsiteY56" fmla="*/ 253319 h 2073650"/>
                <a:gd name="connsiteX57" fmla="*/ 1516998 w 2073335"/>
                <a:gd name="connsiteY57" fmla="*/ 226554 h 2073650"/>
                <a:gd name="connsiteX58" fmla="*/ 1937527 w 2073335"/>
                <a:gd name="connsiteY58" fmla="*/ 219601 h 2073650"/>
                <a:gd name="connsiteX59" fmla="*/ 1949718 w 2073335"/>
                <a:gd name="connsiteY59" fmla="*/ 225696 h 2073650"/>
                <a:gd name="connsiteX60" fmla="*/ 1960958 w 2073335"/>
                <a:gd name="connsiteY60" fmla="*/ 255033 h 2073650"/>
                <a:gd name="connsiteX61" fmla="*/ 1960958 w 2073335"/>
                <a:gd name="connsiteY61" fmla="*/ 315612 h 2073650"/>
                <a:gd name="connsiteX62" fmla="*/ 1916762 w 2073335"/>
                <a:gd name="connsiteY62" fmla="*/ 341616 h 2073650"/>
                <a:gd name="connsiteX63" fmla="*/ 1612248 w 2073335"/>
                <a:gd name="connsiteY63" fmla="*/ 661846 h 2073650"/>
                <a:gd name="connsiteX64" fmla="*/ 1163144 w 2073335"/>
                <a:gd name="connsiteY64" fmla="*/ 1461946 h 2073650"/>
                <a:gd name="connsiteX65" fmla="*/ 1160477 w 2073335"/>
                <a:gd name="connsiteY65" fmla="*/ 1418608 h 2073650"/>
                <a:gd name="connsiteX66" fmla="*/ 1105137 w 2073335"/>
                <a:gd name="connsiteY66" fmla="*/ 1205724 h 2073650"/>
                <a:gd name="connsiteX67" fmla="*/ 1612534 w 2073335"/>
                <a:gd name="connsiteY67" fmla="*/ 661751 h 2073650"/>
                <a:gd name="connsiteX68" fmla="*/ 1240773 w 2073335"/>
                <a:gd name="connsiteY68" fmla="*/ 487062 h 2073650"/>
                <a:gd name="connsiteX69" fmla="*/ 1315258 w 2073335"/>
                <a:gd name="connsiteY69" fmla="*/ 543355 h 2073650"/>
                <a:gd name="connsiteX70" fmla="*/ 1147333 w 2073335"/>
                <a:gd name="connsiteY70" fmla="*/ 613364 h 2073650"/>
                <a:gd name="connsiteX71" fmla="*/ 1141332 w 2073335"/>
                <a:gd name="connsiteY71" fmla="*/ 613364 h 2073650"/>
                <a:gd name="connsiteX72" fmla="*/ 1100660 w 2073335"/>
                <a:gd name="connsiteY72" fmla="*/ 607363 h 2073650"/>
                <a:gd name="connsiteX73" fmla="*/ 1037414 w 2073335"/>
                <a:gd name="connsiteY73" fmla="*/ 540688 h 2073650"/>
                <a:gd name="connsiteX74" fmla="*/ 1059131 w 2073335"/>
                <a:gd name="connsiteY74" fmla="*/ 532973 h 2073650"/>
                <a:gd name="connsiteX75" fmla="*/ 1162954 w 2073335"/>
                <a:gd name="connsiteY75" fmla="*/ 461155 h 2073650"/>
                <a:gd name="connsiteX76" fmla="*/ 1241249 w 2073335"/>
                <a:gd name="connsiteY76" fmla="*/ 486968 h 2073650"/>
                <a:gd name="connsiteX77" fmla="*/ 974073 w 2073335"/>
                <a:gd name="connsiteY77" fmla="*/ 317517 h 2073650"/>
                <a:gd name="connsiteX78" fmla="*/ 1161906 w 2073335"/>
                <a:gd name="connsiteY78" fmla="*/ 327042 h 2073650"/>
                <a:gd name="connsiteX79" fmla="*/ 1031223 w 2073335"/>
                <a:gd name="connsiteY79" fmla="*/ 461250 h 2073650"/>
                <a:gd name="connsiteX80" fmla="*/ 879775 w 2073335"/>
                <a:gd name="connsiteY80" fmla="*/ 464679 h 2073650"/>
                <a:gd name="connsiteX81" fmla="*/ 877204 w 2073335"/>
                <a:gd name="connsiteY81" fmla="*/ 463821 h 2073650"/>
                <a:gd name="connsiteX82" fmla="*/ 843390 w 2073335"/>
                <a:gd name="connsiteY82" fmla="*/ 452582 h 2073650"/>
                <a:gd name="connsiteX83" fmla="*/ 974740 w 2073335"/>
                <a:gd name="connsiteY83" fmla="*/ 317422 h 2073650"/>
                <a:gd name="connsiteX84" fmla="*/ 694895 w 2073335"/>
                <a:gd name="connsiteY84" fmla="*/ 81107 h 2073650"/>
                <a:gd name="connsiteX85" fmla="*/ 788240 w 2073335"/>
                <a:gd name="connsiteY85" fmla="*/ 389498 h 2073650"/>
                <a:gd name="connsiteX86" fmla="*/ 772714 w 2073335"/>
                <a:gd name="connsiteY86" fmla="*/ 414482 h 2073650"/>
                <a:gd name="connsiteX87" fmla="*/ 754617 w 2073335"/>
                <a:gd name="connsiteY87" fmla="*/ 402386 h 2073650"/>
                <a:gd name="connsiteX88" fmla="*/ 728613 w 2073335"/>
                <a:gd name="connsiteY88" fmla="*/ 379906 h 2073650"/>
                <a:gd name="connsiteX89" fmla="*/ 659367 w 2073335"/>
                <a:gd name="connsiteY89" fmla="*/ 264749 h 2073650"/>
                <a:gd name="connsiteX90" fmla="*/ 694895 w 2073335"/>
                <a:gd name="connsiteY90" fmla="*/ 81107 h 2073650"/>
                <a:gd name="connsiteX91" fmla="*/ 430100 w 2073335"/>
                <a:gd name="connsiteY91" fmla="*/ 77678 h 2073650"/>
                <a:gd name="connsiteX92" fmla="*/ 519254 w 2073335"/>
                <a:gd name="connsiteY92" fmla="*/ 106253 h 2073650"/>
                <a:gd name="connsiteX93" fmla="*/ 584119 w 2073335"/>
                <a:gd name="connsiteY93" fmla="*/ 155592 h 2073650"/>
                <a:gd name="connsiteX94" fmla="*/ 583262 w 2073335"/>
                <a:gd name="connsiteY94" fmla="*/ 282752 h 2073650"/>
                <a:gd name="connsiteX95" fmla="*/ 590215 w 2073335"/>
                <a:gd name="connsiteY95" fmla="*/ 305230 h 2073650"/>
                <a:gd name="connsiteX96" fmla="*/ 500204 w 2073335"/>
                <a:gd name="connsiteY96" fmla="*/ 291419 h 2073650"/>
                <a:gd name="connsiteX97" fmla="*/ 470772 w 2073335"/>
                <a:gd name="connsiteY97" fmla="*/ 260272 h 2073650"/>
                <a:gd name="connsiteX98" fmla="*/ 429624 w 2073335"/>
                <a:gd name="connsiteY98" fmla="*/ 77678 h 2073650"/>
                <a:gd name="connsiteX99" fmla="*/ 185593 w 2073335"/>
                <a:gd name="connsiteY99" fmla="*/ 706995 h 2073650"/>
                <a:gd name="connsiteX100" fmla="*/ 240933 w 2073335"/>
                <a:gd name="connsiteY100" fmla="*/ 516495 h 2073650"/>
                <a:gd name="connsiteX101" fmla="*/ 247030 w 2073335"/>
                <a:gd name="connsiteY101" fmla="*/ 505255 h 2073650"/>
                <a:gd name="connsiteX102" fmla="*/ 440101 w 2073335"/>
                <a:gd name="connsiteY102" fmla="*/ 372858 h 2073650"/>
                <a:gd name="connsiteX103" fmla="*/ 489441 w 2073335"/>
                <a:gd name="connsiteY103" fmla="*/ 368571 h 2073650"/>
                <a:gd name="connsiteX104" fmla="*/ 623553 w 2073335"/>
                <a:gd name="connsiteY104" fmla="*/ 401433 h 2073650"/>
                <a:gd name="connsiteX105" fmla="*/ 676321 w 2073335"/>
                <a:gd name="connsiteY105" fmla="*/ 436866 h 2073650"/>
                <a:gd name="connsiteX106" fmla="*/ 705754 w 2073335"/>
                <a:gd name="connsiteY106" fmla="*/ 462012 h 2073650"/>
                <a:gd name="connsiteX107" fmla="*/ 845009 w 2073335"/>
                <a:gd name="connsiteY107" fmla="*/ 535545 h 2073650"/>
                <a:gd name="connsiteX108" fmla="*/ 882252 w 2073335"/>
                <a:gd name="connsiteY108" fmla="*/ 545070 h 2073650"/>
                <a:gd name="connsiteX109" fmla="*/ 1069132 w 2073335"/>
                <a:gd name="connsiteY109" fmla="*/ 703375 h 2073650"/>
                <a:gd name="connsiteX110" fmla="*/ 1069132 w 2073335"/>
                <a:gd name="connsiteY110" fmla="*/ 937024 h 2073650"/>
                <a:gd name="connsiteX111" fmla="*/ 1063132 w 2073335"/>
                <a:gd name="connsiteY111" fmla="*/ 949120 h 2073650"/>
                <a:gd name="connsiteX112" fmla="*/ 988741 w 2073335"/>
                <a:gd name="connsiteY112" fmla="*/ 1053895 h 2073650"/>
                <a:gd name="connsiteX113" fmla="*/ 920352 w 2073335"/>
                <a:gd name="connsiteY113" fmla="*/ 1009700 h 2073650"/>
                <a:gd name="connsiteX114" fmla="*/ 906445 w 2073335"/>
                <a:gd name="connsiteY114" fmla="*/ 1004556 h 2073650"/>
                <a:gd name="connsiteX115" fmla="*/ 917780 w 2073335"/>
                <a:gd name="connsiteY115" fmla="*/ 992745 h 2073650"/>
                <a:gd name="connsiteX116" fmla="*/ 920352 w 2073335"/>
                <a:gd name="connsiteY116" fmla="*/ 966742 h 2073650"/>
                <a:gd name="connsiteX117" fmla="*/ 879013 w 2073335"/>
                <a:gd name="connsiteY117" fmla="*/ 943882 h 2073650"/>
                <a:gd name="connsiteX118" fmla="*/ 877966 w 2073335"/>
                <a:gd name="connsiteY118" fmla="*/ 943882 h 2073650"/>
                <a:gd name="connsiteX119" fmla="*/ 857201 w 2073335"/>
                <a:gd name="connsiteY119" fmla="*/ 960265 h 2073650"/>
                <a:gd name="connsiteX120" fmla="*/ 855391 w 2073335"/>
                <a:gd name="connsiteY120" fmla="*/ 986268 h 2073650"/>
                <a:gd name="connsiteX121" fmla="*/ 855391 w 2073335"/>
                <a:gd name="connsiteY121" fmla="*/ 987125 h 2073650"/>
                <a:gd name="connsiteX122" fmla="*/ 836341 w 2073335"/>
                <a:gd name="connsiteY122" fmla="*/ 981982 h 2073650"/>
                <a:gd name="connsiteX123" fmla="*/ 624696 w 2073335"/>
                <a:gd name="connsiteY123" fmla="*/ 991507 h 2073650"/>
                <a:gd name="connsiteX124" fmla="*/ 525064 w 2073335"/>
                <a:gd name="connsiteY124" fmla="*/ 820057 h 2073650"/>
                <a:gd name="connsiteX125" fmla="*/ 465771 w 2073335"/>
                <a:gd name="connsiteY125" fmla="*/ 835049 h 2073650"/>
                <a:gd name="connsiteX126" fmla="*/ 480763 w 2073335"/>
                <a:gd name="connsiteY126" fmla="*/ 894342 h 2073650"/>
                <a:gd name="connsiteX127" fmla="*/ 482297 w 2073335"/>
                <a:gd name="connsiteY127" fmla="*/ 895209 h 2073650"/>
                <a:gd name="connsiteX128" fmla="*/ 485440 w 2073335"/>
                <a:gd name="connsiteY128" fmla="*/ 896828 h 2073650"/>
                <a:gd name="connsiteX129" fmla="*/ 538304 w 2073335"/>
                <a:gd name="connsiteY129" fmla="*/ 992078 h 2073650"/>
                <a:gd name="connsiteX130" fmla="*/ 420004 w 2073335"/>
                <a:gd name="connsiteY130" fmla="*/ 974742 h 2073650"/>
                <a:gd name="connsiteX131" fmla="*/ 418289 w 2073335"/>
                <a:gd name="connsiteY131" fmla="*/ 966075 h 2073650"/>
                <a:gd name="connsiteX132" fmla="*/ 400954 w 2073335"/>
                <a:gd name="connsiteY132" fmla="*/ 946167 h 2073650"/>
                <a:gd name="connsiteX133" fmla="*/ 355243 w 2073335"/>
                <a:gd name="connsiteY133" fmla="*/ 959760 h 2073650"/>
                <a:gd name="connsiteX134" fmla="*/ 355234 w 2073335"/>
                <a:gd name="connsiteY134" fmla="*/ 959788 h 2073650"/>
                <a:gd name="connsiteX135" fmla="*/ 355234 w 2073335"/>
                <a:gd name="connsiteY135" fmla="*/ 959788 h 2073650"/>
                <a:gd name="connsiteX136" fmla="*/ 352567 w 2073335"/>
                <a:gd name="connsiteY136" fmla="*/ 966646 h 2073650"/>
                <a:gd name="connsiteX137" fmla="*/ 351709 w 2073335"/>
                <a:gd name="connsiteY137" fmla="*/ 978743 h 2073650"/>
                <a:gd name="connsiteX138" fmla="*/ 327516 w 2073335"/>
                <a:gd name="connsiteY138" fmla="*/ 982268 h 2073650"/>
                <a:gd name="connsiteX139" fmla="*/ 190832 w 2073335"/>
                <a:gd name="connsiteY139" fmla="*/ 1041989 h 2073650"/>
                <a:gd name="connsiteX140" fmla="*/ 185593 w 2073335"/>
                <a:gd name="connsiteY140" fmla="*/ 706995 h 2073650"/>
                <a:gd name="connsiteX141" fmla="*/ 710802 w 2073335"/>
                <a:gd name="connsiteY141" fmla="*/ 1992870 h 2073650"/>
                <a:gd name="connsiteX142" fmla="*/ 452960 w 2073335"/>
                <a:gd name="connsiteY142" fmla="*/ 1992870 h 2073650"/>
                <a:gd name="connsiteX143" fmla="*/ 134539 w 2073335"/>
                <a:gd name="connsiteY143" fmla="*/ 1756650 h 2073650"/>
                <a:gd name="connsiteX144" fmla="*/ 148351 w 2073335"/>
                <a:gd name="connsiteY144" fmla="*/ 1209819 h 2073650"/>
                <a:gd name="connsiteX145" fmla="*/ 194261 w 2073335"/>
                <a:gd name="connsiteY145" fmla="*/ 1145145 h 2073650"/>
                <a:gd name="connsiteX146" fmla="*/ 207215 w 2073335"/>
                <a:gd name="connsiteY146" fmla="*/ 1132953 h 2073650"/>
                <a:gd name="connsiteX147" fmla="*/ 409145 w 2073335"/>
                <a:gd name="connsiteY147" fmla="*/ 1055515 h 2073650"/>
                <a:gd name="connsiteX148" fmla="*/ 537637 w 2073335"/>
                <a:gd name="connsiteY148" fmla="*/ 1075136 h 2073650"/>
                <a:gd name="connsiteX149" fmla="*/ 537637 w 2073335"/>
                <a:gd name="connsiteY149" fmla="*/ 1076660 h 2073650"/>
                <a:gd name="connsiteX150" fmla="*/ 537066 w 2073335"/>
                <a:gd name="connsiteY150" fmla="*/ 1086947 h 2073650"/>
                <a:gd name="connsiteX151" fmla="*/ 577833 w 2073335"/>
                <a:gd name="connsiteY151" fmla="*/ 1132476 h 2073650"/>
                <a:gd name="connsiteX152" fmla="*/ 580595 w 2073335"/>
                <a:gd name="connsiteY152" fmla="*/ 1132476 h 2073650"/>
                <a:gd name="connsiteX153" fmla="*/ 623838 w 2073335"/>
                <a:gd name="connsiteY153" fmla="*/ 1091614 h 2073650"/>
                <a:gd name="connsiteX154" fmla="*/ 624410 w 2073335"/>
                <a:gd name="connsiteY154" fmla="*/ 1082089 h 2073650"/>
                <a:gd name="connsiteX155" fmla="*/ 624410 w 2073335"/>
                <a:gd name="connsiteY155" fmla="*/ 1076469 h 2073650"/>
                <a:gd name="connsiteX156" fmla="*/ 632602 w 2073335"/>
                <a:gd name="connsiteY156" fmla="*/ 1074088 h 2073650"/>
                <a:gd name="connsiteX157" fmla="*/ 928543 w 2073335"/>
                <a:gd name="connsiteY157" fmla="*/ 1109521 h 2073650"/>
                <a:gd name="connsiteX158" fmla="*/ 970072 w 2073335"/>
                <a:gd name="connsiteY158" fmla="*/ 1145907 h 2073650"/>
                <a:gd name="connsiteX159" fmla="*/ 984741 w 2073335"/>
                <a:gd name="connsiteY159" fmla="*/ 1164004 h 2073650"/>
                <a:gd name="connsiteX160" fmla="*/ 1029794 w 2073335"/>
                <a:gd name="connsiteY160" fmla="*/ 1756745 h 2073650"/>
                <a:gd name="connsiteX161" fmla="*/ 710802 w 2073335"/>
                <a:gd name="connsiteY161" fmla="*/ 1992870 h 2073650"/>
                <a:gd name="connsiteX162" fmla="*/ 1980770 w 2073335"/>
                <a:gd name="connsiteY162" fmla="*/ 1185245 h 2073650"/>
                <a:gd name="connsiteX163" fmla="*/ 1873423 w 2073335"/>
                <a:gd name="connsiteY163" fmla="*/ 1483854 h 2073650"/>
                <a:gd name="connsiteX164" fmla="*/ 1771220 w 2073335"/>
                <a:gd name="connsiteY164" fmla="*/ 1611012 h 2073650"/>
                <a:gd name="connsiteX165" fmla="*/ 1615486 w 2073335"/>
                <a:gd name="connsiteY165" fmla="*/ 1728742 h 2073650"/>
                <a:gd name="connsiteX166" fmla="*/ 1480517 w 2073335"/>
                <a:gd name="connsiteY166" fmla="*/ 1791893 h 2073650"/>
                <a:gd name="connsiteX167" fmla="*/ 1070942 w 2073335"/>
                <a:gd name="connsiteY167" fmla="*/ 1852471 h 2073650"/>
                <a:gd name="connsiteX168" fmla="*/ 1103803 w 2073335"/>
                <a:gd name="connsiteY168" fmla="*/ 1788368 h 2073650"/>
                <a:gd name="connsiteX169" fmla="*/ 1160953 w 2073335"/>
                <a:gd name="connsiteY169" fmla="*/ 1560816 h 2073650"/>
                <a:gd name="connsiteX170" fmla="*/ 1695782 w 2073335"/>
                <a:gd name="connsiteY170" fmla="*/ 543260 h 2073650"/>
                <a:gd name="connsiteX171" fmla="*/ 1687972 w 2073335"/>
                <a:gd name="connsiteY171" fmla="*/ 476585 h 2073650"/>
                <a:gd name="connsiteX172" fmla="*/ 1854945 w 2073335"/>
                <a:gd name="connsiteY172" fmla="*/ 438485 h 2073650"/>
                <a:gd name="connsiteX173" fmla="*/ 1857612 w 2073335"/>
                <a:gd name="connsiteY173" fmla="*/ 442009 h 2073650"/>
                <a:gd name="connsiteX174" fmla="*/ 1865327 w 2073335"/>
                <a:gd name="connsiteY174" fmla="*/ 459249 h 2073650"/>
                <a:gd name="connsiteX175" fmla="*/ 1884377 w 2073335"/>
                <a:gd name="connsiteY175" fmla="*/ 510303 h 2073650"/>
                <a:gd name="connsiteX176" fmla="*/ 1892188 w 2073335"/>
                <a:gd name="connsiteY176" fmla="*/ 531068 h 2073650"/>
                <a:gd name="connsiteX177" fmla="*/ 1894759 w 2073335"/>
                <a:gd name="connsiteY177" fmla="*/ 538021 h 2073650"/>
                <a:gd name="connsiteX178" fmla="*/ 1928573 w 2073335"/>
                <a:gd name="connsiteY178" fmla="*/ 637558 h 2073650"/>
                <a:gd name="connsiteX179" fmla="*/ 1974198 w 2073335"/>
                <a:gd name="connsiteY179" fmla="*/ 830820 h 2073650"/>
                <a:gd name="connsiteX180" fmla="*/ 1980770 w 2073335"/>
                <a:gd name="connsiteY180" fmla="*/ 1185245 h 207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073335" h="2073650">
                  <a:moveTo>
                    <a:pt x="1935241" y="420387"/>
                  </a:moveTo>
                  <a:cubicBezTo>
                    <a:pt x="2028681" y="399623"/>
                    <a:pt x="2042587" y="345902"/>
                    <a:pt x="2042587" y="315612"/>
                  </a:cubicBezTo>
                  <a:lnTo>
                    <a:pt x="2042587" y="255033"/>
                  </a:lnTo>
                  <a:cubicBezTo>
                    <a:pt x="2043026" y="222315"/>
                    <a:pt x="2030214" y="190816"/>
                    <a:pt x="2007059" y="167689"/>
                  </a:cubicBezTo>
                  <a:cubicBezTo>
                    <a:pt x="1988438" y="148668"/>
                    <a:pt x="1962701" y="138305"/>
                    <a:pt x="1936098" y="139114"/>
                  </a:cubicBezTo>
                  <a:lnTo>
                    <a:pt x="1515569" y="146067"/>
                  </a:lnTo>
                  <a:cubicBezTo>
                    <a:pt x="1456028" y="144544"/>
                    <a:pt x="1405622" y="189692"/>
                    <a:pt x="1400602" y="249033"/>
                  </a:cubicBezTo>
                  <a:lnTo>
                    <a:pt x="1391077" y="401433"/>
                  </a:lnTo>
                  <a:cubicBezTo>
                    <a:pt x="1389363" y="438876"/>
                    <a:pt x="1404622" y="475090"/>
                    <a:pt x="1432606" y="500017"/>
                  </a:cubicBezTo>
                  <a:cubicBezTo>
                    <a:pt x="1447703" y="513218"/>
                    <a:pt x="1467030" y="520581"/>
                    <a:pt x="1487089" y="520781"/>
                  </a:cubicBezTo>
                  <a:cubicBezTo>
                    <a:pt x="1493528" y="520790"/>
                    <a:pt x="1499939" y="519924"/>
                    <a:pt x="1506139" y="518209"/>
                  </a:cubicBezTo>
                  <a:lnTo>
                    <a:pt x="1587483" y="500017"/>
                  </a:lnTo>
                  <a:cubicBezTo>
                    <a:pt x="1499367" y="770050"/>
                    <a:pt x="1312763" y="996984"/>
                    <a:pt x="1064846" y="1135620"/>
                  </a:cubicBezTo>
                  <a:cubicBezTo>
                    <a:pt x="1057893" y="1126095"/>
                    <a:pt x="1051035" y="1116570"/>
                    <a:pt x="1044082" y="1107902"/>
                  </a:cubicBezTo>
                  <a:cubicBezTo>
                    <a:pt x="1078581" y="1071050"/>
                    <a:pt x="1107966" y="1029721"/>
                    <a:pt x="1131426" y="985030"/>
                  </a:cubicBezTo>
                  <a:lnTo>
                    <a:pt x="1139236" y="969408"/>
                  </a:lnTo>
                  <a:cubicBezTo>
                    <a:pt x="1180108" y="881636"/>
                    <a:pt x="1183242" y="780947"/>
                    <a:pt x="1147904" y="690802"/>
                  </a:cubicBezTo>
                  <a:cubicBezTo>
                    <a:pt x="1230524" y="687764"/>
                    <a:pt x="1309239" y="654874"/>
                    <a:pt x="1369456" y="598219"/>
                  </a:cubicBezTo>
                  <a:cubicBezTo>
                    <a:pt x="1399840" y="569473"/>
                    <a:pt x="1401374" y="521600"/>
                    <a:pt x="1372885" y="490968"/>
                  </a:cubicBezTo>
                  <a:cubicBezTo>
                    <a:pt x="1330136" y="444819"/>
                    <a:pt x="1275749" y="411034"/>
                    <a:pt x="1215436" y="393146"/>
                  </a:cubicBezTo>
                  <a:cubicBezTo>
                    <a:pt x="1222294" y="381050"/>
                    <a:pt x="1228390" y="368095"/>
                    <a:pt x="1234486" y="355903"/>
                  </a:cubicBezTo>
                  <a:cubicBezTo>
                    <a:pt x="1250917" y="317213"/>
                    <a:pt x="1233162" y="272502"/>
                    <a:pt x="1194672" y="255605"/>
                  </a:cubicBezTo>
                  <a:cubicBezTo>
                    <a:pt x="1117815" y="222010"/>
                    <a:pt x="1031328" y="217676"/>
                    <a:pt x="951499" y="243413"/>
                  </a:cubicBezTo>
                  <a:lnTo>
                    <a:pt x="993885" y="162927"/>
                  </a:lnTo>
                  <a:cubicBezTo>
                    <a:pt x="1003410" y="144020"/>
                    <a:pt x="996095" y="120969"/>
                    <a:pt x="977407" y="111015"/>
                  </a:cubicBezTo>
                  <a:cubicBezTo>
                    <a:pt x="968463" y="105958"/>
                    <a:pt x="957756" y="105015"/>
                    <a:pt x="948070" y="108444"/>
                  </a:cubicBezTo>
                  <a:cubicBezTo>
                    <a:pt x="937887" y="111130"/>
                    <a:pt x="929353" y="118074"/>
                    <a:pt x="924638" y="127494"/>
                  </a:cubicBezTo>
                  <a:lnTo>
                    <a:pt x="883109" y="207980"/>
                  </a:lnTo>
                  <a:cubicBezTo>
                    <a:pt x="859754" y="126903"/>
                    <a:pt x="806614" y="57666"/>
                    <a:pt x="734329" y="14146"/>
                  </a:cubicBezTo>
                  <a:cubicBezTo>
                    <a:pt x="698696" y="-8009"/>
                    <a:pt x="651861" y="2802"/>
                    <a:pt x="629554" y="38340"/>
                  </a:cubicBezTo>
                  <a:lnTo>
                    <a:pt x="629554" y="38340"/>
                  </a:lnTo>
                  <a:cubicBezTo>
                    <a:pt x="622543" y="50113"/>
                    <a:pt x="616190" y="62257"/>
                    <a:pt x="610504" y="74725"/>
                  </a:cubicBezTo>
                  <a:cubicBezTo>
                    <a:pt x="561355" y="35111"/>
                    <a:pt x="502471" y="9412"/>
                    <a:pt x="440006" y="335"/>
                  </a:cubicBezTo>
                  <a:cubicBezTo>
                    <a:pt x="398734" y="-6104"/>
                    <a:pt x="360063" y="22138"/>
                    <a:pt x="353624" y="63410"/>
                  </a:cubicBezTo>
                  <a:cubicBezTo>
                    <a:pt x="353624" y="63429"/>
                    <a:pt x="353614" y="63457"/>
                    <a:pt x="353614" y="63486"/>
                  </a:cubicBezTo>
                  <a:lnTo>
                    <a:pt x="353614" y="64343"/>
                  </a:lnTo>
                  <a:cubicBezTo>
                    <a:pt x="340956" y="146687"/>
                    <a:pt x="359129" y="230802"/>
                    <a:pt x="404668" y="300563"/>
                  </a:cubicBezTo>
                  <a:cubicBezTo>
                    <a:pt x="310481" y="322871"/>
                    <a:pt x="229508" y="382706"/>
                    <a:pt x="180545" y="466203"/>
                  </a:cubicBezTo>
                  <a:cubicBezTo>
                    <a:pt x="177399" y="470623"/>
                    <a:pt x="174536" y="475233"/>
                    <a:pt x="171973" y="480014"/>
                  </a:cubicBezTo>
                  <a:cubicBezTo>
                    <a:pt x="135787" y="548385"/>
                    <a:pt x="114247" y="623546"/>
                    <a:pt x="108727" y="700709"/>
                  </a:cubicBezTo>
                  <a:cubicBezTo>
                    <a:pt x="96819" y="836630"/>
                    <a:pt x="101489" y="973495"/>
                    <a:pt x="122633" y="1108283"/>
                  </a:cubicBezTo>
                  <a:lnTo>
                    <a:pt x="100154" y="1134191"/>
                  </a:lnTo>
                  <a:cubicBezTo>
                    <a:pt x="43986" y="1219221"/>
                    <a:pt x="10598" y="1317252"/>
                    <a:pt x="3190" y="1418893"/>
                  </a:cubicBezTo>
                  <a:cubicBezTo>
                    <a:pt x="-8439" y="1544880"/>
                    <a:pt x="11191" y="1671782"/>
                    <a:pt x="60340" y="1788368"/>
                  </a:cubicBezTo>
                  <a:cubicBezTo>
                    <a:pt x="119963" y="1955246"/>
                    <a:pt x="276002" y="2068346"/>
                    <a:pt x="453151" y="2073070"/>
                  </a:cubicBezTo>
                  <a:lnTo>
                    <a:pt x="710992" y="2073070"/>
                  </a:lnTo>
                  <a:cubicBezTo>
                    <a:pt x="828302" y="2073261"/>
                    <a:pt x="939621" y="2021254"/>
                    <a:pt x="1014745" y="1931148"/>
                  </a:cubicBezTo>
                  <a:cubicBezTo>
                    <a:pt x="1043320" y="1932958"/>
                    <a:pt x="1071037" y="1933815"/>
                    <a:pt x="1098660" y="1933815"/>
                  </a:cubicBezTo>
                  <a:cubicBezTo>
                    <a:pt x="1234734" y="1936034"/>
                    <a:pt x="1370141" y="1914336"/>
                    <a:pt x="1498710" y="1869712"/>
                  </a:cubicBezTo>
                  <a:cubicBezTo>
                    <a:pt x="1559727" y="1847518"/>
                    <a:pt x="1618563" y="1819715"/>
                    <a:pt x="1674446" y="1786653"/>
                  </a:cubicBezTo>
                  <a:cubicBezTo>
                    <a:pt x="1702069" y="1769413"/>
                    <a:pt x="1729786" y="1751221"/>
                    <a:pt x="1755790" y="1731313"/>
                  </a:cubicBezTo>
                  <a:cubicBezTo>
                    <a:pt x="1782641" y="1713483"/>
                    <a:pt x="1807320" y="1692575"/>
                    <a:pt x="1829323" y="1669020"/>
                  </a:cubicBezTo>
                  <a:cubicBezTo>
                    <a:pt x="1973941" y="1521230"/>
                    <a:pt x="2060009" y="1325977"/>
                    <a:pt x="2071543" y="1119523"/>
                  </a:cubicBezTo>
                  <a:cubicBezTo>
                    <a:pt x="2083116" y="878902"/>
                    <a:pt x="2036358" y="639044"/>
                    <a:pt x="1935241" y="420387"/>
                  </a:cubicBezTo>
                  <a:close/>
                  <a:moveTo>
                    <a:pt x="1487566" y="439437"/>
                  </a:moveTo>
                  <a:cubicBezTo>
                    <a:pt x="1476774" y="431751"/>
                    <a:pt x="1470868" y="418921"/>
                    <a:pt x="1472040" y="405719"/>
                  </a:cubicBezTo>
                  <a:lnTo>
                    <a:pt x="1480708" y="253319"/>
                  </a:lnTo>
                  <a:cubicBezTo>
                    <a:pt x="1484489" y="236631"/>
                    <a:pt x="1499939" y="225230"/>
                    <a:pt x="1516998" y="226554"/>
                  </a:cubicBezTo>
                  <a:lnTo>
                    <a:pt x="1937527" y="219601"/>
                  </a:lnTo>
                  <a:cubicBezTo>
                    <a:pt x="1942346" y="219505"/>
                    <a:pt x="1946899" y="221782"/>
                    <a:pt x="1949718" y="225696"/>
                  </a:cubicBezTo>
                  <a:cubicBezTo>
                    <a:pt x="1957043" y="233698"/>
                    <a:pt x="1961063" y="244185"/>
                    <a:pt x="1960958" y="255033"/>
                  </a:cubicBezTo>
                  <a:lnTo>
                    <a:pt x="1960958" y="315612"/>
                  </a:lnTo>
                  <a:cubicBezTo>
                    <a:pt x="1960958" y="330377"/>
                    <a:pt x="1928097" y="339044"/>
                    <a:pt x="1916762" y="341616"/>
                  </a:cubicBezTo>
                  <a:close/>
                  <a:moveTo>
                    <a:pt x="1612248" y="661846"/>
                  </a:moveTo>
                  <a:cubicBezTo>
                    <a:pt x="1586016" y="981162"/>
                    <a:pt x="1422072" y="1273237"/>
                    <a:pt x="1163144" y="1461946"/>
                  </a:cubicBezTo>
                  <a:cubicBezTo>
                    <a:pt x="1163068" y="1447459"/>
                    <a:pt x="1162173" y="1432990"/>
                    <a:pt x="1160477" y="1418608"/>
                  </a:cubicBezTo>
                  <a:cubicBezTo>
                    <a:pt x="1154638" y="1344951"/>
                    <a:pt x="1135903" y="1272894"/>
                    <a:pt x="1105137" y="1205724"/>
                  </a:cubicBezTo>
                  <a:cubicBezTo>
                    <a:pt x="1325964" y="1080613"/>
                    <a:pt x="1503072" y="890742"/>
                    <a:pt x="1612534" y="661751"/>
                  </a:cubicBezTo>
                  <a:close/>
                  <a:moveTo>
                    <a:pt x="1240773" y="487062"/>
                  </a:moveTo>
                  <a:cubicBezTo>
                    <a:pt x="1268605" y="501484"/>
                    <a:pt x="1293789" y="520514"/>
                    <a:pt x="1315258" y="543355"/>
                  </a:cubicBezTo>
                  <a:cubicBezTo>
                    <a:pt x="1269634" y="586294"/>
                    <a:pt x="1209950" y="611183"/>
                    <a:pt x="1147333" y="613364"/>
                  </a:cubicBezTo>
                  <a:lnTo>
                    <a:pt x="1141332" y="613364"/>
                  </a:lnTo>
                  <a:cubicBezTo>
                    <a:pt x="1127587" y="612992"/>
                    <a:pt x="1113928" y="610983"/>
                    <a:pt x="1100660" y="607363"/>
                  </a:cubicBezTo>
                  <a:cubicBezTo>
                    <a:pt x="1082553" y="582494"/>
                    <a:pt x="1061293" y="560081"/>
                    <a:pt x="1037414" y="540688"/>
                  </a:cubicBezTo>
                  <a:cubicBezTo>
                    <a:pt x="1045225" y="538117"/>
                    <a:pt x="1052178" y="535545"/>
                    <a:pt x="1059131" y="532973"/>
                  </a:cubicBezTo>
                  <a:cubicBezTo>
                    <a:pt x="1098698" y="517142"/>
                    <a:pt x="1134179" y="492587"/>
                    <a:pt x="1162954" y="461155"/>
                  </a:cubicBezTo>
                  <a:cubicBezTo>
                    <a:pt x="1190433" y="464812"/>
                    <a:pt x="1216979" y="473565"/>
                    <a:pt x="1241249" y="486968"/>
                  </a:cubicBezTo>
                  <a:close/>
                  <a:moveTo>
                    <a:pt x="974073" y="317517"/>
                  </a:moveTo>
                  <a:cubicBezTo>
                    <a:pt x="1035661" y="297001"/>
                    <a:pt x="1102708" y="300401"/>
                    <a:pt x="1161906" y="327042"/>
                  </a:cubicBezTo>
                  <a:cubicBezTo>
                    <a:pt x="1136769" y="386612"/>
                    <a:pt x="1090106" y="434532"/>
                    <a:pt x="1031223" y="461250"/>
                  </a:cubicBezTo>
                  <a:cubicBezTo>
                    <a:pt x="982312" y="478033"/>
                    <a:pt x="929401" y="479233"/>
                    <a:pt x="879775" y="464679"/>
                  </a:cubicBezTo>
                  <a:lnTo>
                    <a:pt x="877204" y="463821"/>
                  </a:lnTo>
                  <a:cubicBezTo>
                    <a:pt x="865697" y="460840"/>
                    <a:pt x="854401" y="457078"/>
                    <a:pt x="843390" y="452582"/>
                  </a:cubicBezTo>
                  <a:cubicBezTo>
                    <a:pt x="868364" y="392441"/>
                    <a:pt x="915342" y="344102"/>
                    <a:pt x="974740" y="317422"/>
                  </a:cubicBezTo>
                  <a:close/>
                  <a:moveTo>
                    <a:pt x="694895" y="81107"/>
                  </a:moveTo>
                  <a:cubicBezTo>
                    <a:pt x="805833" y="140496"/>
                    <a:pt x="847628" y="278561"/>
                    <a:pt x="788240" y="389498"/>
                  </a:cubicBezTo>
                  <a:cubicBezTo>
                    <a:pt x="783611" y="398156"/>
                    <a:pt x="778420" y="406500"/>
                    <a:pt x="772714" y="414482"/>
                  </a:cubicBezTo>
                  <a:cubicBezTo>
                    <a:pt x="766713" y="410196"/>
                    <a:pt x="760617" y="406671"/>
                    <a:pt x="754617" y="402386"/>
                  </a:cubicBezTo>
                  <a:lnTo>
                    <a:pt x="728613" y="379906"/>
                  </a:lnTo>
                  <a:cubicBezTo>
                    <a:pt x="694685" y="349188"/>
                    <a:pt x="670587" y="309126"/>
                    <a:pt x="659367" y="264749"/>
                  </a:cubicBezTo>
                  <a:cubicBezTo>
                    <a:pt x="647889" y="201246"/>
                    <a:pt x="660567" y="135742"/>
                    <a:pt x="694895" y="81107"/>
                  </a:cubicBezTo>
                  <a:close/>
                  <a:moveTo>
                    <a:pt x="430100" y="77678"/>
                  </a:moveTo>
                  <a:cubicBezTo>
                    <a:pt x="461161" y="82336"/>
                    <a:pt x="491270" y="91985"/>
                    <a:pt x="519254" y="106253"/>
                  </a:cubicBezTo>
                  <a:cubicBezTo>
                    <a:pt x="543409" y="119064"/>
                    <a:pt x="565327" y="135733"/>
                    <a:pt x="584119" y="155592"/>
                  </a:cubicBezTo>
                  <a:cubicBezTo>
                    <a:pt x="574785" y="197436"/>
                    <a:pt x="574499" y="240784"/>
                    <a:pt x="583262" y="282752"/>
                  </a:cubicBezTo>
                  <a:cubicBezTo>
                    <a:pt x="584977" y="289705"/>
                    <a:pt x="587548" y="297515"/>
                    <a:pt x="590215" y="305230"/>
                  </a:cubicBezTo>
                  <a:cubicBezTo>
                    <a:pt x="560926" y="296791"/>
                    <a:pt x="530675" y="292153"/>
                    <a:pt x="500204" y="291419"/>
                  </a:cubicBezTo>
                  <a:cubicBezTo>
                    <a:pt x="489298" y="282132"/>
                    <a:pt x="479430" y="271693"/>
                    <a:pt x="470772" y="260272"/>
                  </a:cubicBezTo>
                  <a:cubicBezTo>
                    <a:pt x="434301" y="206875"/>
                    <a:pt x="419584" y="141562"/>
                    <a:pt x="429624" y="77678"/>
                  </a:cubicBezTo>
                  <a:close/>
                  <a:moveTo>
                    <a:pt x="185593" y="706995"/>
                  </a:moveTo>
                  <a:cubicBezTo>
                    <a:pt x="190525" y="640329"/>
                    <a:pt x="209378" y="575426"/>
                    <a:pt x="240933" y="516495"/>
                  </a:cubicBezTo>
                  <a:cubicBezTo>
                    <a:pt x="242624" y="512571"/>
                    <a:pt x="244664" y="508808"/>
                    <a:pt x="247030" y="505255"/>
                  </a:cubicBezTo>
                  <a:cubicBezTo>
                    <a:pt x="288369" y="434485"/>
                    <a:pt x="359196" y="385926"/>
                    <a:pt x="440101" y="372858"/>
                  </a:cubicBezTo>
                  <a:cubicBezTo>
                    <a:pt x="456408" y="370096"/>
                    <a:pt x="472905" y="368657"/>
                    <a:pt x="489441" y="368571"/>
                  </a:cubicBezTo>
                  <a:cubicBezTo>
                    <a:pt x="536142" y="368514"/>
                    <a:pt x="582167" y="379792"/>
                    <a:pt x="623553" y="401433"/>
                  </a:cubicBezTo>
                  <a:cubicBezTo>
                    <a:pt x="642107" y="411739"/>
                    <a:pt x="659757" y="423598"/>
                    <a:pt x="676321" y="436866"/>
                  </a:cubicBezTo>
                  <a:lnTo>
                    <a:pt x="705754" y="462012"/>
                  </a:lnTo>
                  <a:cubicBezTo>
                    <a:pt x="746302" y="496311"/>
                    <a:pt x="793812" y="521400"/>
                    <a:pt x="845009" y="535545"/>
                  </a:cubicBezTo>
                  <a:lnTo>
                    <a:pt x="882252" y="545070"/>
                  </a:lnTo>
                  <a:cubicBezTo>
                    <a:pt x="964767" y="567844"/>
                    <a:pt x="1033099" y="625737"/>
                    <a:pt x="1069132" y="703375"/>
                  </a:cubicBezTo>
                  <a:cubicBezTo>
                    <a:pt x="1103794" y="777404"/>
                    <a:pt x="1103794" y="862995"/>
                    <a:pt x="1069132" y="937024"/>
                  </a:cubicBezTo>
                  <a:cubicBezTo>
                    <a:pt x="1067523" y="941233"/>
                    <a:pt x="1065513" y="945291"/>
                    <a:pt x="1063132" y="949120"/>
                  </a:cubicBezTo>
                  <a:cubicBezTo>
                    <a:pt x="1043234" y="987278"/>
                    <a:pt x="1018212" y="1022530"/>
                    <a:pt x="988741" y="1053895"/>
                  </a:cubicBezTo>
                  <a:lnTo>
                    <a:pt x="920352" y="1009700"/>
                  </a:lnTo>
                  <a:cubicBezTo>
                    <a:pt x="915932" y="1007451"/>
                    <a:pt x="911265" y="1005727"/>
                    <a:pt x="906445" y="1004556"/>
                  </a:cubicBezTo>
                  <a:cubicBezTo>
                    <a:pt x="911217" y="1001718"/>
                    <a:pt x="915142" y="997631"/>
                    <a:pt x="917780" y="992745"/>
                  </a:cubicBezTo>
                  <a:cubicBezTo>
                    <a:pt x="922076" y="984773"/>
                    <a:pt x="923000" y="975409"/>
                    <a:pt x="920352" y="966742"/>
                  </a:cubicBezTo>
                  <a:cubicBezTo>
                    <a:pt x="915237" y="949025"/>
                    <a:pt x="896739" y="938795"/>
                    <a:pt x="879013" y="943882"/>
                  </a:cubicBezTo>
                  <a:lnTo>
                    <a:pt x="877966" y="943882"/>
                  </a:lnTo>
                  <a:cubicBezTo>
                    <a:pt x="869203" y="946473"/>
                    <a:pt x="861764" y="952340"/>
                    <a:pt x="857201" y="960265"/>
                  </a:cubicBezTo>
                  <a:cubicBezTo>
                    <a:pt x="852724" y="968218"/>
                    <a:pt x="852058" y="977771"/>
                    <a:pt x="855391" y="986268"/>
                  </a:cubicBezTo>
                  <a:lnTo>
                    <a:pt x="855391" y="987125"/>
                  </a:lnTo>
                  <a:cubicBezTo>
                    <a:pt x="849162" y="984982"/>
                    <a:pt x="842799" y="983268"/>
                    <a:pt x="836341" y="981982"/>
                  </a:cubicBezTo>
                  <a:cubicBezTo>
                    <a:pt x="765952" y="969495"/>
                    <a:pt x="693676" y="972752"/>
                    <a:pt x="624696" y="991507"/>
                  </a:cubicBezTo>
                  <a:cubicBezTo>
                    <a:pt x="626677" y="920088"/>
                    <a:pt x="588101" y="853689"/>
                    <a:pt x="525064" y="820057"/>
                  </a:cubicBezTo>
                  <a:cubicBezTo>
                    <a:pt x="504557" y="807826"/>
                    <a:pt x="478011" y="814532"/>
                    <a:pt x="465771" y="835049"/>
                  </a:cubicBezTo>
                  <a:cubicBezTo>
                    <a:pt x="453541" y="855556"/>
                    <a:pt x="460256" y="882102"/>
                    <a:pt x="480763" y="894342"/>
                  </a:cubicBezTo>
                  <a:cubicBezTo>
                    <a:pt x="481268" y="894637"/>
                    <a:pt x="481783" y="894933"/>
                    <a:pt x="482297" y="895209"/>
                  </a:cubicBezTo>
                  <a:cubicBezTo>
                    <a:pt x="483307" y="895828"/>
                    <a:pt x="484354" y="896361"/>
                    <a:pt x="485440" y="896828"/>
                  </a:cubicBezTo>
                  <a:cubicBezTo>
                    <a:pt x="519921" y="915754"/>
                    <a:pt x="540485" y="952797"/>
                    <a:pt x="538304" y="992078"/>
                  </a:cubicBezTo>
                  <a:cubicBezTo>
                    <a:pt x="499680" y="981705"/>
                    <a:pt x="459980" y="975885"/>
                    <a:pt x="420004" y="974742"/>
                  </a:cubicBezTo>
                  <a:cubicBezTo>
                    <a:pt x="419823" y="971790"/>
                    <a:pt x="419242" y="968875"/>
                    <a:pt x="418289" y="966075"/>
                  </a:cubicBezTo>
                  <a:cubicBezTo>
                    <a:pt x="414946" y="957655"/>
                    <a:pt x="408831" y="950635"/>
                    <a:pt x="400954" y="946167"/>
                  </a:cubicBezTo>
                  <a:cubicBezTo>
                    <a:pt x="384580" y="937300"/>
                    <a:pt x="364111" y="943386"/>
                    <a:pt x="355243" y="959760"/>
                  </a:cubicBezTo>
                  <a:cubicBezTo>
                    <a:pt x="355243" y="959770"/>
                    <a:pt x="355234" y="959779"/>
                    <a:pt x="355234" y="959788"/>
                  </a:cubicBezTo>
                  <a:lnTo>
                    <a:pt x="355234" y="959788"/>
                  </a:lnTo>
                  <a:cubicBezTo>
                    <a:pt x="354481" y="962122"/>
                    <a:pt x="353595" y="964417"/>
                    <a:pt x="352567" y="966646"/>
                  </a:cubicBezTo>
                  <a:cubicBezTo>
                    <a:pt x="351528" y="970590"/>
                    <a:pt x="351233" y="974695"/>
                    <a:pt x="351709" y="978743"/>
                  </a:cubicBezTo>
                  <a:cubicBezTo>
                    <a:pt x="343584" y="979448"/>
                    <a:pt x="335507" y="980619"/>
                    <a:pt x="327516" y="982268"/>
                  </a:cubicBezTo>
                  <a:cubicBezTo>
                    <a:pt x="278209" y="992173"/>
                    <a:pt x="231600" y="1012538"/>
                    <a:pt x="190832" y="1041989"/>
                  </a:cubicBezTo>
                  <a:cubicBezTo>
                    <a:pt x="177508" y="930804"/>
                    <a:pt x="175752" y="818542"/>
                    <a:pt x="185593" y="706995"/>
                  </a:cubicBezTo>
                  <a:close/>
                  <a:moveTo>
                    <a:pt x="710802" y="1992870"/>
                  </a:moveTo>
                  <a:lnTo>
                    <a:pt x="452960" y="1992870"/>
                  </a:lnTo>
                  <a:cubicBezTo>
                    <a:pt x="308595" y="1986383"/>
                    <a:pt x="182616" y="1892924"/>
                    <a:pt x="134539" y="1756650"/>
                  </a:cubicBezTo>
                  <a:cubicBezTo>
                    <a:pt x="57947" y="1581323"/>
                    <a:pt x="63006" y="1381060"/>
                    <a:pt x="148351" y="1209819"/>
                  </a:cubicBezTo>
                  <a:cubicBezTo>
                    <a:pt x="161101" y="1186560"/>
                    <a:pt x="176507" y="1164852"/>
                    <a:pt x="194261" y="1145145"/>
                  </a:cubicBezTo>
                  <a:cubicBezTo>
                    <a:pt x="198344" y="1140839"/>
                    <a:pt x="202670" y="1136772"/>
                    <a:pt x="207215" y="1132953"/>
                  </a:cubicBezTo>
                  <a:cubicBezTo>
                    <a:pt x="261544" y="1081308"/>
                    <a:pt x="334212" y="1053438"/>
                    <a:pt x="409145" y="1055515"/>
                  </a:cubicBezTo>
                  <a:cubicBezTo>
                    <a:pt x="452674" y="1056067"/>
                    <a:pt x="495918" y="1062677"/>
                    <a:pt x="537637" y="1075136"/>
                  </a:cubicBezTo>
                  <a:lnTo>
                    <a:pt x="537637" y="1076660"/>
                  </a:lnTo>
                  <a:lnTo>
                    <a:pt x="537066" y="1086947"/>
                  </a:lnTo>
                  <a:cubicBezTo>
                    <a:pt x="535818" y="1110750"/>
                    <a:pt x="554039" y="1131096"/>
                    <a:pt x="577833" y="1132476"/>
                  </a:cubicBezTo>
                  <a:lnTo>
                    <a:pt x="580595" y="1132476"/>
                  </a:lnTo>
                  <a:cubicBezTo>
                    <a:pt x="603579" y="1132515"/>
                    <a:pt x="622572" y="1114560"/>
                    <a:pt x="623838" y="1091614"/>
                  </a:cubicBezTo>
                  <a:lnTo>
                    <a:pt x="624410" y="1082089"/>
                  </a:lnTo>
                  <a:lnTo>
                    <a:pt x="624410" y="1076469"/>
                  </a:lnTo>
                  <a:cubicBezTo>
                    <a:pt x="626982" y="1075612"/>
                    <a:pt x="630125" y="1074850"/>
                    <a:pt x="632602" y="1074088"/>
                  </a:cubicBezTo>
                  <a:cubicBezTo>
                    <a:pt x="731319" y="1038569"/>
                    <a:pt x="841009" y="1051695"/>
                    <a:pt x="928543" y="1109521"/>
                  </a:cubicBezTo>
                  <a:cubicBezTo>
                    <a:pt x="943593" y="1120199"/>
                    <a:pt x="957509" y="1132391"/>
                    <a:pt x="970072" y="1145907"/>
                  </a:cubicBezTo>
                  <a:cubicBezTo>
                    <a:pt x="975425" y="1151546"/>
                    <a:pt x="980331" y="1157594"/>
                    <a:pt x="984741" y="1164004"/>
                  </a:cubicBezTo>
                  <a:cubicBezTo>
                    <a:pt x="1096374" y="1302498"/>
                    <a:pt x="1117138" y="1556910"/>
                    <a:pt x="1029794" y="1756745"/>
                  </a:cubicBezTo>
                  <a:cubicBezTo>
                    <a:pt x="981569" y="1893143"/>
                    <a:pt x="855334" y="1986574"/>
                    <a:pt x="710802" y="1992870"/>
                  </a:cubicBezTo>
                  <a:close/>
                  <a:moveTo>
                    <a:pt x="1980770" y="1185245"/>
                  </a:moveTo>
                  <a:cubicBezTo>
                    <a:pt x="1965349" y="1290973"/>
                    <a:pt x="1928849" y="1392519"/>
                    <a:pt x="1873423" y="1483854"/>
                  </a:cubicBezTo>
                  <a:cubicBezTo>
                    <a:pt x="1844486" y="1530127"/>
                    <a:pt x="1810187" y="1572808"/>
                    <a:pt x="1771220" y="1611012"/>
                  </a:cubicBezTo>
                  <a:cubicBezTo>
                    <a:pt x="1724148" y="1656275"/>
                    <a:pt x="1671865" y="1695794"/>
                    <a:pt x="1615486" y="1728742"/>
                  </a:cubicBezTo>
                  <a:cubicBezTo>
                    <a:pt x="1572376" y="1753593"/>
                    <a:pt x="1527218" y="1774719"/>
                    <a:pt x="1480517" y="1791893"/>
                  </a:cubicBezTo>
                  <a:cubicBezTo>
                    <a:pt x="1348634" y="1836098"/>
                    <a:pt x="1209969" y="1856605"/>
                    <a:pt x="1070942" y="1852471"/>
                  </a:cubicBezTo>
                  <a:cubicBezTo>
                    <a:pt x="1083077" y="1831736"/>
                    <a:pt x="1094050" y="1810333"/>
                    <a:pt x="1103803" y="1788368"/>
                  </a:cubicBezTo>
                  <a:cubicBezTo>
                    <a:pt x="1134607" y="1715959"/>
                    <a:pt x="1153886" y="1639178"/>
                    <a:pt x="1160953" y="1560816"/>
                  </a:cubicBezTo>
                  <a:cubicBezTo>
                    <a:pt x="1504149" y="1337807"/>
                    <a:pt x="1706717" y="952407"/>
                    <a:pt x="1695782" y="543260"/>
                  </a:cubicBezTo>
                  <a:cubicBezTo>
                    <a:pt x="1694372" y="520914"/>
                    <a:pt x="1691763" y="498655"/>
                    <a:pt x="1687972" y="476585"/>
                  </a:cubicBezTo>
                  <a:lnTo>
                    <a:pt x="1854945" y="438485"/>
                  </a:lnTo>
                  <a:cubicBezTo>
                    <a:pt x="1855802" y="438485"/>
                    <a:pt x="1856755" y="440295"/>
                    <a:pt x="1857612" y="442009"/>
                  </a:cubicBezTo>
                  <a:cubicBezTo>
                    <a:pt x="1859326" y="446296"/>
                    <a:pt x="1861898" y="452392"/>
                    <a:pt x="1865327" y="459249"/>
                  </a:cubicBezTo>
                  <a:cubicBezTo>
                    <a:pt x="1871423" y="474871"/>
                    <a:pt x="1878376" y="494778"/>
                    <a:pt x="1884377" y="510303"/>
                  </a:cubicBezTo>
                  <a:cubicBezTo>
                    <a:pt x="1887901" y="518971"/>
                    <a:pt x="1890473" y="525924"/>
                    <a:pt x="1892188" y="531068"/>
                  </a:cubicBezTo>
                  <a:cubicBezTo>
                    <a:pt x="1892740" y="533487"/>
                    <a:pt x="1893607" y="535821"/>
                    <a:pt x="1894759" y="538021"/>
                  </a:cubicBezTo>
                  <a:cubicBezTo>
                    <a:pt x="1906856" y="570883"/>
                    <a:pt x="1918191" y="603839"/>
                    <a:pt x="1928573" y="637558"/>
                  </a:cubicBezTo>
                  <a:cubicBezTo>
                    <a:pt x="1948547" y="700756"/>
                    <a:pt x="1963796" y="765355"/>
                    <a:pt x="1974198" y="830820"/>
                  </a:cubicBezTo>
                  <a:cubicBezTo>
                    <a:pt x="1994915" y="947892"/>
                    <a:pt x="1997134" y="1067487"/>
                    <a:pt x="1980770" y="1185245"/>
                  </a:cubicBezTo>
                  <a:close/>
                </a:path>
              </a:pathLst>
            </a:custGeom>
            <a:grpFill/>
            <a:ln w="9525" cap="flat">
              <a:no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468DEF52-DC26-737F-4212-DD80A9AC652C}"/>
                </a:ext>
              </a:extLst>
            </p:cNvPr>
            <p:cNvSpPr/>
            <p:nvPr/>
          </p:nvSpPr>
          <p:spPr>
            <a:xfrm>
              <a:off x="5564050" y="2897254"/>
              <a:ext cx="67645" cy="69021"/>
            </a:xfrm>
            <a:custGeom>
              <a:avLst/>
              <a:gdLst>
                <a:gd name="connsiteX0" fmla="*/ 17724 w 67645"/>
                <a:gd name="connsiteY0" fmla="*/ 64060 h 69021"/>
                <a:gd name="connsiteX1" fmla="*/ 33345 w 67645"/>
                <a:gd name="connsiteY1" fmla="*/ 68441 h 69021"/>
                <a:gd name="connsiteX2" fmla="*/ 43727 w 67645"/>
                <a:gd name="connsiteY2" fmla="*/ 66727 h 69021"/>
                <a:gd name="connsiteX3" fmla="*/ 65834 w 67645"/>
                <a:gd name="connsiteY3" fmla="*/ 22960 h 69021"/>
                <a:gd name="connsiteX4" fmla="*/ 49728 w 67645"/>
                <a:gd name="connsiteY4" fmla="*/ 3481 h 69021"/>
                <a:gd name="connsiteX5" fmla="*/ 23820 w 67645"/>
                <a:gd name="connsiteY5" fmla="*/ 910 h 69021"/>
                <a:gd name="connsiteX6" fmla="*/ 1626 w 67645"/>
                <a:gd name="connsiteY6" fmla="*/ 44534 h 69021"/>
                <a:gd name="connsiteX7" fmla="*/ 17724 w 67645"/>
                <a:gd name="connsiteY7" fmla="*/ 64060 h 6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645" h="69021">
                  <a:moveTo>
                    <a:pt x="17724" y="64060"/>
                  </a:moveTo>
                  <a:cubicBezTo>
                    <a:pt x="22524" y="66699"/>
                    <a:pt x="27868" y="68204"/>
                    <a:pt x="33345" y="68441"/>
                  </a:cubicBezTo>
                  <a:cubicBezTo>
                    <a:pt x="36859" y="68251"/>
                    <a:pt x="40336" y="67680"/>
                    <a:pt x="43727" y="66727"/>
                  </a:cubicBezTo>
                  <a:cubicBezTo>
                    <a:pt x="61920" y="60745"/>
                    <a:pt x="71816" y="41152"/>
                    <a:pt x="65834" y="22960"/>
                  </a:cubicBezTo>
                  <a:cubicBezTo>
                    <a:pt x="63101" y="14673"/>
                    <a:pt x="57357" y="7720"/>
                    <a:pt x="49728" y="3481"/>
                  </a:cubicBezTo>
                  <a:cubicBezTo>
                    <a:pt x="41784" y="-824"/>
                    <a:pt x="32449" y="-1748"/>
                    <a:pt x="23820" y="910"/>
                  </a:cubicBezTo>
                  <a:cubicBezTo>
                    <a:pt x="5665" y="6853"/>
                    <a:pt x="-4250" y="26360"/>
                    <a:pt x="1626" y="44534"/>
                  </a:cubicBezTo>
                  <a:cubicBezTo>
                    <a:pt x="4293" y="52868"/>
                    <a:pt x="10056" y="59859"/>
                    <a:pt x="17724" y="64060"/>
                  </a:cubicBezTo>
                  <a:close/>
                </a:path>
              </a:pathLst>
            </a:custGeom>
            <a:grpFill/>
            <a:ln w="9525" cap="flat">
              <a:no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7368A536-EF25-DC26-9DA0-7DAFF08F78D2}"/>
                </a:ext>
              </a:extLst>
            </p:cNvPr>
            <p:cNvSpPr/>
            <p:nvPr/>
          </p:nvSpPr>
          <p:spPr>
            <a:xfrm>
              <a:off x="5624322" y="3182007"/>
              <a:ext cx="68598" cy="68970"/>
            </a:xfrm>
            <a:custGeom>
              <a:avLst/>
              <a:gdLst>
                <a:gd name="connsiteX0" fmla="*/ 1553 w 68598"/>
                <a:gd name="connsiteY0" fmla="*/ 44102 h 68970"/>
                <a:gd name="connsiteX1" fmla="*/ 18031 w 68598"/>
                <a:gd name="connsiteY1" fmla="*/ 64009 h 68970"/>
                <a:gd name="connsiteX2" fmla="*/ 33652 w 68598"/>
                <a:gd name="connsiteY2" fmla="*/ 68391 h 68970"/>
                <a:gd name="connsiteX3" fmla="*/ 44035 w 68598"/>
                <a:gd name="connsiteY3" fmla="*/ 66581 h 68970"/>
                <a:gd name="connsiteX4" fmla="*/ 67095 w 68598"/>
                <a:gd name="connsiteY4" fmla="*/ 23919 h 68970"/>
                <a:gd name="connsiteX5" fmla="*/ 24432 w 68598"/>
                <a:gd name="connsiteY5" fmla="*/ 858 h 68970"/>
                <a:gd name="connsiteX6" fmla="*/ 1372 w 68598"/>
                <a:gd name="connsiteY6" fmla="*/ 43521 h 68970"/>
                <a:gd name="connsiteX7" fmla="*/ 1553 w 68598"/>
                <a:gd name="connsiteY7" fmla="*/ 44102 h 6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98" h="68970">
                  <a:moveTo>
                    <a:pt x="1553" y="44102"/>
                  </a:moveTo>
                  <a:cubicBezTo>
                    <a:pt x="4201" y="52656"/>
                    <a:pt x="10126" y="59809"/>
                    <a:pt x="18031" y="64009"/>
                  </a:cubicBezTo>
                  <a:cubicBezTo>
                    <a:pt x="22832" y="66648"/>
                    <a:pt x="28176" y="68153"/>
                    <a:pt x="33652" y="68391"/>
                  </a:cubicBezTo>
                  <a:cubicBezTo>
                    <a:pt x="37177" y="68219"/>
                    <a:pt x="40663" y="67610"/>
                    <a:pt x="44035" y="66581"/>
                  </a:cubicBezTo>
                  <a:cubicBezTo>
                    <a:pt x="62180" y="61171"/>
                    <a:pt x="72505" y="42073"/>
                    <a:pt x="67095" y="23919"/>
                  </a:cubicBezTo>
                  <a:cubicBezTo>
                    <a:pt x="61684" y="5774"/>
                    <a:pt x="42577" y="-4552"/>
                    <a:pt x="24432" y="858"/>
                  </a:cubicBezTo>
                  <a:cubicBezTo>
                    <a:pt x="6287" y="6278"/>
                    <a:pt x="-4038" y="25376"/>
                    <a:pt x="1372" y="43521"/>
                  </a:cubicBezTo>
                  <a:cubicBezTo>
                    <a:pt x="1429" y="43721"/>
                    <a:pt x="1496" y="43912"/>
                    <a:pt x="1553" y="44102"/>
                  </a:cubicBezTo>
                  <a:close/>
                </a:path>
              </a:pathLst>
            </a:custGeom>
            <a:grpFill/>
            <a:ln w="9525" cap="flat">
              <a:no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A200B7D7-32D5-45AD-FB18-159567236395}"/>
                </a:ext>
              </a:extLst>
            </p:cNvPr>
            <p:cNvSpPr/>
            <p:nvPr/>
          </p:nvSpPr>
          <p:spPr>
            <a:xfrm>
              <a:off x="5341626" y="3033533"/>
              <a:ext cx="67840" cy="68758"/>
            </a:xfrm>
            <a:custGeom>
              <a:avLst/>
              <a:gdLst>
                <a:gd name="connsiteX0" fmla="*/ 17835 w 67840"/>
                <a:gd name="connsiteY0" fmla="*/ 63893 h 68758"/>
                <a:gd name="connsiteX1" fmla="*/ 33456 w 67840"/>
                <a:gd name="connsiteY1" fmla="*/ 68179 h 68758"/>
                <a:gd name="connsiteX2" fmla="*/ 43838 w 67840"/>
                <a:gd name="connsiteY2" fmla="*/ 66465 h 68758"/>
                <a:gd name="connsiteX3" fmla="*/ 66317 w 67840"/>
                <a:gd name="connsiteY3" fmla="*/ 24078 h 68758"/>
                <a:gd name="connsiteX4" fmla="*/ 23931 w 67840"/>
                <a:gd name="connsiteY4" fmla="*/ 647 h 68758"/>
                <a:gd name="connsiteX5" fmla="*/ 3166 w 67840"/>
                <a:gd name="connsiteY5" fmla="*/ 17982 h 68758"/>
                <a:gd name="connsiteX6" fmla="*/ 1452 w 67840"/>
                <a:gd name="connsiteY6" fmla="*/ 43985 h 68758"/>
                <a:gd name="connsiteX7" fmla="*/ 17835 w 67840"/>
                <a:gd name="connsiteY7" fmla="*/ 63893 h 6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40" h="68758">
                  <a:moveTo>
                    <a:pt x="17835" y="63893"/>
                  </a:moveTo>
                  <a:cubicBezTo>
                    <a:pt x="22652" y="66483"/>
                    <a:pt x="27992" y="67951"/>
                    <a:pt x="33456" y="68179"/>
                  </a:cubicBezTo>
                  <a:cubicBezTo>
                    <a:pt x="36969" y="67989"/>
                    <a:pt x="40447" y="67417"/>
                    <a:pt x="43838" y="66465"/>
                  </a:cubicBezTo>
                  <a:cubicBezTo>
                    <a:pt x="61688" y="60892"/>
                    <a:pt x="71708" y="41985"/>
                    <a:pt x="66317" y="24078"/>
                  </a:cubicBezTo>
                  <a:cubicBezTo>
                    <a:pt x="60850" y="6095"/>
                    <a:pt x="42066" y="-4287"/>
                    <a:pt x="23931" y="647"/>
                  </a:cubicBezTo>
                  <a:cubicBezTo>
                    <a:pt x="15086" y="3628"/>
                    <a:pt x="7677" y="9810"/>
                    <a:pt x="3166" y="17982"/>
                  </a:cubicBezTo>
                  <a:cubicBezTo>
                    <a:pt x="-444" y="26184"/>
                    <a:pt x="-1051" y="35385"/>
                    <a:pt x="1452" y="43985"/>
                  </a:cubicBezTo>
                  <a:cubicBezTo>
                    <a:pt x="4151" y="52482"/>
                    <a:pt x="10018" y="59606"/>
                    <a:pt x="17835" y="63893"/>
                  </a:cubicBezTo>
                  <a:close/>
                </a:path>
              </a:pathLst>
            </a:custGeom>
            <a:grpFill/>
            <a:ln w="9525" cap="flat">
              <a:noFill/>
              <a:prstDash val="solid"/>
              <a:miter/>
            </a:ln>
          </p:spPr>
          <p:txBody>
            <a:bodyPr rtlCol="0" anchor="ctr"/>
            <a:lstStyle/>
            <a:p>
              <a:endParaRPr lang="en-IN"/>
            </a:p>
          </p:txBody>
        </p:sp>
        <p:sp>
          <p:nvSpPr>
            <p:cNvPr id="87" name="Freeform: Shape 86">
              <a:extLst>
                <a:ext uri="{FF2B5EF4-FFF2-40B4-BE49-F238E27FC236}">
                  <a16:creationId xmlns:a16="http://schemas.microsoft.com/office/drawing/2014/main" xmlns="" id="{1559CEA2-4B75-9EF2-E153-8FD76630E05E}"/>
                </a:ext>
              </a:extLst>
            </p:cNvPr>
            <p:cNvSpPr/>
            <p:nvPr/>
          </p:nvSpPr>
          <p:spPr>
            <a:xfrm>
              <a:off x="5897010" y="3072967"/>
              <a:ext cx="68789" cy="68112"/>
            </a:xfrm>
            <a:custGeom>
              <a:avLst/>
              <a:gdLst>
                <a:gd name="connsiteX0" fmla="*/ 18806 w 68789"/>
                <a:gd name="connsiteY0" fmla="*/ 64083 h 68112"/>
                <a:gd name="connsiteX1" fmla="*/ 34332 w 68789"/>
                <a:gd name="connsiteY1" fmla="*/ 67512 h 68112"/>
                <a:gd name="connsiteX2" fmla="*/ 44714 w 68789"/>
                <a:gd name="connsiteY2" fmla="*/ 66655 h 68112"/>
                <a:gd name="connsiteX3" fmla="*/ 67288 w 68789"/>
                <a:gd name="connsiteY3" fmla="*/ 23412 h 68112"/>
                <a:gd name="connsiteX4" fmla="*/ 50810 w 68789"/>
                <a:gd name="connsiteY4" fmla="*/ 3504 h 68112"/>
                <a:gd name="connsiteX5" fmla="*/ 23950 w 68789"/>
                <a:gd name="connsiteY5" fmla="*/ 837 h 68112"/>
                <a:gd name="connsiteX6" fmla="*/ 1471 w 68789"/>
                <a:gd name="connsiteY6" fmla="*/ 43500 h 68112"/>
                <a:gd name="connsiteX7" fmla="*/ 1471 w 68789"/>
                <a:gd name="connsiteY7" fmla="*/ 43509 h 68112"/>
                <a:gd name="connsiteX8" fmla="*/ 18806 w 68789"/>
                <a:gd name="connsiteY8" fmla="*/ 64083 h 6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789" h="68112">
                  <a:moveTo>
                    <a:pt x="18806" y="64083"/>
                  </a:moveTo>
                  <a:cubicBezTo>
                    <a:pt x="23616" y="66493"/>
                    <a:pt x="28950" y="67674"/>
                    <a:pt x="34332" y="67512"/>
                  </a:cubicBezTo>
                  <a:cubicBezTo>
                    <a:pt x="37818" y="67617"/>
                    <a:pt x="41295" y="67322"/>
                    <a:pt x="44714" y="66655"/>
                  </a:cubicBezTo>
                  <a:cubicBezTo>
                    <a:pt x="62650" y="60654"/>
                    <a:pt x="72622" y="41547"/>
                    <a:pt x="67288" y="23412"/>
                  </a:cubicBezTo>
                  <a:cubicBezTo>
                    <a:pt x="64640" y="14858"/>
                    <a:pt x="58716" y="7705"/>
                    <a:pt x="50810" y="3504"/>
                  </a:cubicBezTo>
                  <a:cubicBezTo>
                    <a:pt x="42523" y="-782"/>
                    <a:pt x="32913" y="-1735"/>
                    <a:pt x="23950" y="837"/>
                  </a:cubicBezTo>
                  <a:cubicBezTo>
                    <a:pt x="5957" y="6409"/>
                    <a:pt x="-4102" y="25507"/>
                    <a:pt x="1471" y="43500"/>
                  </a:cubicBezTo>
                  <a:cubicBezTo>
                    <a:pt x="1471" y="43500"/>
                    <a:pt x="1471" y="43509"/>
                    <a:pt x="1471" y="43509"/>
                  </a:cubicBezTo>
                  <a:cubicBezTo>
                    <a:pt x="4004" y="52548"/>
                    <a:pt x="10329" y="60054"/>
                    <a:pt x="18806" y="64083"/>
                  </a:cubicBezTo>
                  <a:close/>
                </a:path>
              </a:pathLst>
            </a:custGeom>
            <a:grpFill/>
            <a:ln w="9525" cap="flat">
              <a:noFill/>
              <a:prstDash val="solid"/>
              <a:miter/>
            </a:ln>
          </p:spPr>
          <p:txBody>
            <a:bodyPr rtlCol="0" anchor="ctr"/>
            <a:lstStyle/>
            <a:p>
              <a:endParaRPr lang="en-IN"/>
            </a:p>
          </p:txBody>
        </p:sp>
      </p:grpSp>
      <p:sp>
        <p:nvSpPr>
          <p:cNvPr id="91" name="Graphic 89">
            <a:extLst>
              <a:ext uri="{FF2B5EF4-FFF2-40B4-BE49-F238E27FC236}">
                <a16:creationId xmlns:a16="http://schemas.microsoft.com/office/drawing/2014/main" xmlns="" id="{B197AFDE-1EE0-3027-E87B-636E69E0A063}"/>
              </a:ext>
            </a:extLst>
          </p:cNvPr>
          <p:cNvSpPr/>
          <p:nvPr/>
        </p:nvSpPr>
        <p:spPr>
          <a:xfrm>
            <a:off x="5628808" y="1707305"/>
            <a:ext cx="835001" cy="1086074"/>
          </a:xfrm>
          <a:custGeom>
            <a:avLst/>
            <a:gdLst>
              <a:gd name="connsiteX0" fmla="*/ 818903 w 835001"/>
              <a:gd name="connsiteY0" fmla="*/ 456076 h 1086074"/>
              <a:gd name="connsiteX1" fmla="*/ 743369 w 835001"/>
              <a:gd name="connsiteY1" fmla="*/ 456076 h 1086074"/>
              <a:gd name="connsiteX2" fmla="*/ 469906 w 835001"/>
              <a:gd name="connsiteY2" fmla="*/ 182614 h 1086074"/>
              <a:gd name="connsiteX3" fmla="*/ 469906 w 835001"/>
              <a:gd name="connsiteY3" fmla="*/ 1030339 h 1086074"/>
              <a:gd name="connsiteX4" fmla="*/ 418776 w 835001"/>
              <a:gd name="connsiteY4" fmla="*/ 1085984 h 1086074"/>
              <a:gd name="connsiteX5" fmla="*/ 363131 w 835001"/>
              <a:gd name="connsiteY5" fmla="*/ 1034854 h 1086074"/>
              <a:gd name="connsiteX6" fmla="*/ 363131 w 835001"/>
              <a:gd name="connsiteY6" fmla="*/ 1030339 h 1086074"/>
              <a:gd name="connsiteX7" fmla="*/ 363131 w 835001"/>
              <a:gd name="connsiteY7" fmla="*/ 182614 h 1086074"/>
              <a:gd name="connsiteX8" fmla="*/ 89669 w 835001"/>
              <a:gd name="connsiteY8" fmla="*/ 456076 h 1086074"/>
              <a:gd name="connsiteX9" fmla="*/ 14135 w 835001"/>
              <a:gd name="connsiteY9" fmla="*/ 453757 h 1086074"/>
              <a:gd name="connsiteX10" fmla="*/ 14135 w 835001"/>
              <a:gd name="connsiteY10" fmla="*/ 380543 h 1086074"/>
              <a:gd name="connsiteX11" fmla="*/ 376085 w 835001"/>
              <a:gd name="connsiteY11" fmla="*/ 18593 h 1086074"/>
              <a:gd name="connsiteX12" fmla="*/ 451018 w 835001"/>
              <a:gd name="connsiteY12" fmla="*/ 12689 h 1086074"/>
              <a:gd name="connsiteX13" fmla="*/ 451238 w 835001"/>
              <a:gd name="connsiteY13" fmla="*/ 12878 h 1086074"/>
              <a:gd name="connsiteX14" fmla="*/ 457048 w 835001"/>
              <a:gd name="connsiteY14" fmla="*/ 18593 h 1086074"/>
              <a:gd name="connsiteX15" fmla="*/ 818998 w 835001"/>
              <a:gd name="connsiteY15" fmla="*/ 380543 h 1086074"/>
              <a:gd name="connsiteX16" fmla="*/ 818998 w 835001"/>
              <a:gd name="connsiteY16" fmla="*/ 456076 h 108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5001" h="1086074">
                <a:moveTo>
                  <a:pt x="818903" y="456076"/>
                </a:moveTo>
                <a:cubicBezTo>
                  <a:pt x="798043" y="476920"/>
                  <a:pt x="764229" y="476920"/>
                  <a:pt x="743369" y="456076"/>
                </a:cubicBezTo>
                <a:lnTo>
                  <a:pt x="469906" y="182614"/>
                </a:lnTo>
                <a:lnTo>
                  <a:pt x="469906" y="1030339"/>
                </a:lnTo>
                <a:cubicBezTo>
                  <a:pt x="471154" y="1059828"/>
                  <a:pt x="448256" y="1084736"/>
                  <a:pt x="418776" y="1085984"/>
                </a:cubicBezTo>
                <a:cubicBezTo>
                  <a:pt x="389287" y="1087231"/>
                  <a:pt x="364379" y="1064333"/>
                  <a:pt x="363131" y="1034854"/>
                </a:cubicBezTo>
                <a:cubicBezTo>
                  <a:pt x="363064" y="1033349"/>
                  <a:pt x="363064" y="1031844"/>
                  <a:pt x="363131" y="1030339"/>
                </a:cubicBezTo>
                <a:lnTo>
                  <a:pt x="363131" y="182614"/>
                </a:lnTo>
                <a:lnTo>
                  <a:pt x="89669" y="456076"/>
                </a:lnTo>
                <a:cubicBezTo>
                  <a:pt x="68171" y="476294"/>
                  <a:pt x="34357" y="475255"/>
                  <a:pt x="14135" y="453757"/>
                </a:cubicBezTo>
                <a:cubicBezTo>
                  <a:pt x="-5210" y="433186"/>
                  <a:pt x="-5210" y="401114"/>
                  <a:pt x="14135" y="380543"/>
                </a:cubicBezTo>
                <a:lnTo>
                  <a:pt x="376085" y="18593"/>
                </a:lnTo>
                <a:cubicBezTo>
                  <a:pt x="395145" y="-3729"/>
                  <a:pt x="428692" y="-6372"/>
                  <a:pt x="451018" y="12689"/>
                </a:cubicBezTo>
                <a:cubicBezTo>
                  <a:pt x="451095" y="12752"/>
                  <a:pt x="451161" y="12815"/>
                  <a:pt x="451238" y="12878"/>
                </a:cubicBezTo>
                <a:cubicBezTo>
                  <a:pt x="453314" y="14636"/>
                  <a:pt x="455257" y="16547"/>
                  <a:pt x="457048" y="18593"/>
                </a:cubicBezTo>
                <a:lnTo>
                  <a:pt x="818998" y="380543"/>
                </a:lnTo>
                <a:cubicBezTo>
                  <a:pt x="839839" y="401407"/>
                  <a:pt x="839839" y="435213"/>
                  <a:pt x="818998" y="456076"/>
                </a:cubicBezTo>
                <a:close/>
              </a:path>
            </a:pathLst>
          </a:custGeom>
          <a:solidFill>
            <a:srgbClr val="CC5500"/>
          </a:solidFill>
          <a:ln w="9525" cap="flat">
            <a:noFill/>
            <a:prstDash val="solid"/>
            <a:miter/>
          </a:ln>
        </p:spPr>
        <p:txBody>
          <a:bodyPr rtlCol="0" anchor="ctr"/>
          <a:lstStyle/>
          <a:p>
            <a:endParaRPr lang="en-IN"/>
          </a:p>
        </p:txBody>
      </p:sp>
      <p:sp>
        <p:nvSpPr>
          <p:cNvPr id="94" name="Graphic 92">
            <a:extLst>
              <a:ext uri="{FF2B5EF4-FFF2-40B4-BE49-F238E27FC236}">
                <a16:creationId xmlns:a16="http://schemas.microsoft.com/office/drawing/2014/main" xmlns="" id="{933C7B32-314B-754F-0259-3FF868AF1EEA}"/>
              </a:ext>
            </a:extLst>
          </p:cNvPr>
          <p:cNvSpPr/>
          <p:nvPr/>
        </p:nvSpPr>
        <p:spPr>
          <a:xfrm>
            <a:off x="6712942" y="1709307"/>
            <a:ext cx="493160" cy="1082071"/>
          </a:xfrm>
          <a:custGeom>
            <a:avLst/>
            <a:gdLst>
              <a:gd name="connsiteX0" fmla="*/ 491808 w 493160"/>
              <a:gd name="connsiteY0" fmla="*/ 1038690 h 1082071"/>
              <a:gd name="connsiteX1" fmla="*/ 439801 w 493160"/>
              <a:gd name="connsiteY1" fmla="*/ 1082029 h 1082071"/>
              <a:gd name="connsiteX2" fmla="*/ 430276 w 493160"/>
              <a:gd name="connsiteY2" fmla="*/ 1081172 h 1082071"/>
              <a:gd name="connsiteX3" fmla="*/ 8481 w 493160"/>
              <a:gd name="connsiteY3" fmla="*/ 466853 h 1082071"/>
              <a:gd name="connsiteX4" fmla="*/ 196819 w 493160"/>
              <a:gd name="connsiteY4" fmla="*/ 152103 h 1082071"/>
              <a:gd name="connsiteX5" fmla="*/ 225394 w 493160"/>
              <a:gd name="connsiteY5" fmla="*/ 130672 h 1082071"/>
              <a:gd name="connsiteX6" fmla="*/ 138716 w 493160"/>
              <a:gd name="connsiteY6" fmla="*/ 104097 h 1082071"/>
              <a:gd name="connsiteX7" fmla="*/ 101207 w 493160"/>
              <a:gd name="connsiteY7" fmla="*/ 39272 h 1082071"/>
              <a:gd name="connsiteX8" fmla="*/ 166034 w 493160"/>
              <a:gd name="connsiteY8" fmla="*/ 1762 h 1082071"/>
              <a:gd name="connsiteX9" fmla="*/ 169863 w 493160"/>
              <a:gd name="connsiteY9" fmla="*/ 2941 h 1082071"/>
              <a:gd name="connsiteX10" fmla="*/ 378460 w 493160"/>
              <a:gd name="connsiteY10" fmla="*/ 67045 h 1082071"/>
              <a:gd name="connsiteX11" fmla="*/ 396368 w 493160"/>
              <a:gd name="connsiteY11" fmla="*/ 76570 h 1082071"/>
              <a:gd name="connsiteX12" fmla="*/ 397320 w 493160"/>
              <a:gd name="connsiteY12" fmla="*/ 77427 h 1082071"/>
              <a:gd name="connsiteX13" fmla="*/ 414846 w 493160"/>
              <a:gd name="connsiteY13" fmla="*/ 129814 h 1082071"/>
              <a:gd name="connsiteX14" fmla="*/ 365887 w 493160"/>
              <a:gd name="connsiteY14" fmla="*/ 342412 h 1082071"/>
              <a:gd name="connsiteX15" fmla="*/ 314357 w 493160"/>
              <a:gd name="connsiteY15" fmla="*/ 383465 h 1082071"/>
              <a:gd name="connsiteX16" fmla="*/ 302451 w 493160"/>
              <a:gd name="connsiteY16" fmla="*/ 382132 h 1082071"/>
              <a:gd name="connsiteX17" fmla="*/ 262732 w 493160"/>
              <a:gd name="connsiteY17" fmla="*/ 318695 h 1082071"/>
              <a:gd name="connsiteX18" fmla="*/ 286068 w 493160"/>
              <a:gd name="connsiteY18" fmla="*/ 217349 h 1082071"/>
              <a:gd name="connsiteX19" fmla="*/ 262827 w 493160"/>
              <a:gd name="connsiteY19" fmla="*/ 234685 h 1082071"/>
              <a:gd name="connsiteX20" fmla="*/ 197467 w 493160"/>
              <a:gd name="connsiteY20" fmla="*/ 826340 h 1082071"/>
              <a:gd name="connsiteX21" fmla="*/ 449326 w 493160"/>
              <a:gd name="connsiteY21" fmla="*/ 977063 h 1082071"/>
              <a:gd name="connsiteX22" fmla="*/ 491808 w 493160"/>
              <a:gd name="connsiteY22" fmla="*/ 1038576 h 1082071"/>
              <a:gd name="connsiteX23" fmla="*/ 491808 w 493160"/>
              <a:gd name="connsiteY23" fmla="*/ 1038595 h 108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3160" h="1082071">
                <a:moveTo>
                  <a:pt x="491808" y="1038690"/>
                </a:moveTo>
                <a:cubicBezTo>
                  <a:pt x="487207" y="1063798"/>
                  <a:pt x="465328" y="1082029"/>
                  <a:pt x="439801" y="1082029"/>
                </a:cubicBezTo>
                <a:cubicBezTo>
                  <a:pt x="436610" y="1082029"/>
                  <a:pt x="433420" y="1081743"/>
                  <a:pt x="430276" y="1081172"/>
                </a:cubicBezTo>
                <a:cubicBezTo>
                  <a:pt x="144165" y="1028003"/>
                  <a:pt x="-44678" y="752969"/>
                  <a:pt x="8481" y="466853"/>
                </a:cubicBezTo>
                <a:cubicBezTo>
                  <a:pt x="31541" y="342767"/>
                  <a:pt x="98368" y="231079"/>
                  <a:pt x="196819" y="152103"/>
                </a:cubicBezTo>
                <a:cubicBezTo>
                  <a:pt x="206344" y="144578"/>
                  <a:pt x="215869" y="137530"/>
                  <a:pt x="225394" y="130672"/>
                </a:cubicBezTo>
                <a:lnTo>
                  <a:pt x="138716" y="104097"/>
                </a:lnTo>
                <a:cubicBezTo>
                  <a:pt x="110456" y="96554"/>
                  <a:pt x="93663" y="67530"/>
                  <a:pt x="101207" y="39272"/>
                </a:cubicBezTo>
                <a:cubicBezTo>
                  <a:pt x="108750" y="11012"/>
                  <a:pt x="137773" y="-5782"/>
                  <a:pt x="166034" y="1762"/>
                </a:cubicBezTo>
                <a:cubicBezTo>
                  <a:pt x="167320" y="2107"/>
                  <a:pt x="168606" y="2500"/>
                  <a:pt x="169863" y="2941"/>
                </a:cubicBezTo>
                <a:lnTo>
                  <a:pt x="378460" y="67045"/>
                </a:lnTo>
                <a:cubicBezTo>
                  <a:pt x="384985" y="69043"/>
                  <a:pt x="391062" y="72277"/>
                  <a:pt x="396368" y="76570"/>
                </a:cubicBezTo>
                <a:lnTo>
                  <a:pt x="397320" y="77427"/>
                </a:lnTo>
                <a:cubicBezTo>
                  <a:pt x="412550" y="90206"/>
                  <a:pt x="419313" y="110445"/>
                  <a:pt x="414846" y="129814"/>
                </a:cubicBezTo>
                <a:lnTo>
                  <a:pt x="365887" y="342412"/>
                </a:lnTo>
                <a:cubicBezTo>
                  <a:pt x="360382" y="366435"/>
                  <a:pt x="339008" y="383466"/>
                  <a:pt x="314357" y="383465"/>
                </a:cubicBezTo>
                <a:cubicBezTo>
                  <a:pt x="310347" y="383451"/>
                  <a:pt x="306356" y="383003"/>
                  <a:pt x="302451" y="382132"/>
                </a:cubicBezTo>
                <a:cubicBezTo>
                  <a:pt x="273981" y="375565"/>
                  <a:pt x="256207" y="347178"/>
                  <a:pt x="262732" y="318695"/>
                </a:cubicBezTo>
                <a:lnTo>
                  <a:pt x="286068" y="217349"/>
                </a:lnTo>
                <a:cubicBezTo>
                  <a:pt x="278162" y="222874"/>
                  <a:pt x="270447" y="228684"/>
                  <a:pt x="262827" y="234685"/>
                </a:cubicBezTo>
                <a:cubicBezTo>
                  <a:pt x="81395" y="380019"/>
                  <a:pt x="52134" y="644917"/>
                  <a:pt x="197467" y="826340"/>
                </a:cubicBezTo>
                <a:cubicBezTo>
                  <a:pt x="260617" y="905178"/>
                  <a:pt x="350009" y="958670"/>
                  <a:pt x="449326" y="977063"/>
                </a:cubicBezTo>
                <a:cubicBezTo>
                  <a:pt x="478045" y="982321"/>
                  <a:pt x="497066" y="1009858"/>
                  <a:pt x="491808" y="1038576"/>
                </a:cubicBezTo>
                <a:cubicBezTo>
                  <a:pt x="491808" y="1038585"/>
                  <a:pt x="491808" y="1038585"/>
                  <a:pt x="491808" y="1038595"/>
                </a:cubicBezTo>
                <a:close/>
              </a:path>
            </a:pathLst>
          </a:custGeom>
          <a:solidFill>
            <a:srgbClr val="CC5500"/>
          </a:solidFill>
          <a:ln w="9525" cap="flat">
            <a:noFill/>
            <a:prstDash val="solid"/>
            <a:miter/>
          </a:ln>
        </p:spPr>
        <p:txBody>
          <a:bodyPr rtlCol="0" anchor="ctr"/>
          <a:lstStyle/>
          <a:p>
            <a:endParaRPr lang="en-IN"/>
          </a:p>
        </p:txBody>
      </p:sp>
      <p:sp>
        <p:nvSpPr>
          <p:cNvPr id="97" name="Graphic 95">
            <a:extLst>
              <a:ext uri="{FF2B5EF4-FFF2-40B4-BE49-F238E27FC236}">
                <a16:creationId xmlns:a16="http://schemas.microsoft.com/office/drawing/2014/main" xmlns="" id="{592D0900-6070-57BF-659B-DFD2FB1BD2FF}"/>
              </a:ext>
            </a:extLst>
          </p:cNvPr>
          <p:cNvSpPr/>
          <p:nvPr/>
        </p:nvSpPr>
        <p:spPr>
          <a:xfrm>
            <a:off x="5572930" y="3087872"/>
            <a:ext cx="946756" cy="1201017"/>
          </a:xfrm>
          <a:custGeom>
            <a:avLst/>
            <a:gdLst>
              <a:gd name="connsiteX0" fmla="*/ 474132 w 946756"/>
              <a:gd name="connsiteY0" fmla="*/ 56978 h 1201017"/>
              <a:gd name="connsiteX1" fmla="*/ 508803 w 946756"/>
              <a:gd name="connsiteY1" fmla="*/ 69837 h 1201017"/>
              <a:gd name="connsiteX2" fmla="*/ 514613 w 946756"/>
              <a:gd name="connsiteY2" fmla="*/ 75552 h 1201017"/>
              <a:gd name="connsiteX3" fmla="*/ 876563 w 946756"/>
              <a:gd name="connsiteY3" fmla="*/ 437502 h 1201017"/>
              <a:gd name="connsiteX4" fmla="*/ 876563 w 946756"/>
              <a:gd name="connsiteY4" fmla="*/ 513035 h 1201017"/>
              <a:gd name="connsiteX5" fmla="*/ 876563 w 946756"/>
              <a:gd name="connsiteY5" fmla="*/ 513035 h 1201017"/>
              <a:gd name="connsiteX6" fmla="*/ 801030 w 946756"/>
              <a:gd name="connsiteY6" fmla="*/ 513035 h 1201017"/>
              <a:gd name="connsiteX7" fmla="*/ 527472 w 946756"/>
              <a:gd name="connsiteY7" fmla="*/ 240049 h 1201017"/>
              <a:gd name="connsiteX8" fmla="*/ 527472 w 946756"/>
              <a:gd name="connsiteY8" fmla="*/ 1087774 h 1201017"/>
              <a:gd name="connsiteX9" fmla="*/ 476342 w 946756"/>
              <a:gd name="connsiteY9" fmla="*/ 1143419 h 1201017"/>
              <a:gd name="connsiteX10" fmla="*/ 420697 w 946756"/>
              <a:gd name="connsiteY10" fmla="*/ 1092289 h 1201017"/>
              <a:gd name="connsiteX11" fmla="*/ 420697 w 946756"/>
              <a:gd name="connsiteY11" fmla="*/ 1087774 h 1201017"/>
              <a:gd name="connsiteX12" fmla="*/ 420697 w 946756"/>
              <a:gd name="connsiteY12" fmla="*/ 240049 h 1201017"/>
              <a:gd name="connsiteX13" fmla="*/ 147234 w 946756"/>
              <a:gd name="connsiteY13" fmla="*/ 513512 h 1201017"/>
              <a:gd name="connsiteX14" fmla="*/ 71701 w 946756"/>
              <a:gd name="connsiteY14" fmla="*/ 511187 h 1201017"/>
              <a:gd name="connsiteX15" fmla="*/ 71701 w 946756"/>
              <a:gd name="connsiteY15" fmla="*/ 437978 h 1201017"/>
              <a:gd name="connsiteX16" fmla="*/ 433651 w 946756"/>
              <a:gd name="connsiteY16" fmla="*/ 76028 h 1201017"/>
              <a:gd name="connsiteX17" fmla="*/ 474132 w 946756"/>
              <a:gd name="connsiteY17" fmla="*/ 57455 h 1201017"/>
              <a:gd name="connsiteX18" fmla="*/ 474132 w 946756"/>
              <a:gd name="connsiteY18" fmla="*/ 305 h 1201017"/>
              <a:gd name="connsiteX19" fmla="*/ 474132 w 946756"/>
              <a:gd name="connsiteY19" fmla="*/ 305 h 1201017"/>
              <a:gd name="connsiteX20" fmla="*/ 391931 w 946756"/>
              <a:gd name="connsiteY20" fmla="*/ 36880 h 1201017"/>
              <a:gd name="connsiteX21" fmla="*/ 31315 w 946756"/>
              <a:gd name="connsiteY21" fmla="*/ 397116 h 1201017"/>
              <a:gd name="connsiteX22" fmla="*/ 31315 w 946756"/>
              <a:gd name="connsiteY22" fmla="*/ 552469 h 1201017"/>
              <a:gd name="connsiteX23" fmla="*/ 187563 w 946756"/>
              <a:gd name="connsiteY23" fmla="*/ 553859 h 1201017"/>
              <a:gd name="connsiteX24" fmla="*/ 187620 w 946756"/>
              <a:gd name="connsiteY24" fmla="*/ 553802 h 1201017"/>
              <a:gd name="connsiteX25" fmla="*/ 363928 w 946756"/>
              <a:gd name="connsiteY25" fmla="*/ 377590 h 1201017"/>
              <a:gd name="connsiteX26" fmla="*/ 363928 w 946756"/>
              <a:gd name="connsiteY26" fmla="*/ 1087012 h 1201017"/>
              <a:gd name="connsiteX27" fmla="*/ 471217 w 946756"/>
              <a:gd name="connsiteY27" fmla="*/ 1200797 h 1201017"/>
              <a:gd name="connsiteX28" fmla="*/ 585003 w 946756"/>
              <a:gd name="connsiteY28" fmla="*/ 1093498 h 1201017"/>
              <a:gd name="connsiteX29" fmla="*/ 585003 w 946756"/>
              <a:gd name="connsiteY29" fmla="*/ 1087012 h 1201017"/>
              <a:gd name="connsiteX30" fmla="*/ 585003 w 946756"/>
              <a:gd name="connsiteY30" fmla="*/ 377590 h 1201017"/>
              <a:gd name="connsiteX31" fmla="*/ 760930 w 946756"/>
              <a:gd name="connsiteY31" fmla="*/ 553421 h 1201017"/>
              <a:gd name="connsiteX32" fmla="*/ 917188 w 946756"/>
              <a:gd name="connsiteY32" fmla="*/ 546916 h 1201017"/>
              <a:gd name="connsiteX33" fmla="*/ 917140 w 946756"/>
              <a:gd name="connsiteY33" fmla="*/ 397116 h 1201017"/>
              <a:gd name="connsiteX34" fmla="*/ 556428 w 946756"/>
              <a:gd name="connsiteY34" fmla="*/ 36404 h 1201017"/>
              <a:gd name="connsiteX35" fmla="*/ 546236 w 946756"/>
              <a:gd name="connsiteY35" fmla="*/ 26403 h 1201017"/>
              <a:gd name="connsiteX36" fmla="*/ 474323 w 946756"/>
              <a:gd name="connsiteY36" fmla="*/ -172 h 120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6756" h="1201017">
                <a:moveTo>
                  <a:pt x="474132" y="56978"/>
                </a:moveTo>
                <a:cubicBezTo>
                  <a:pt x="486857" y="56959"/>
                  <a:pt x="499164" y="61522"/>
                  <a:pt x="508803" y="69837"/>
                </a:cubicBezTo>
                <a:cubicBezTo>
                  <a:pt x="510899" y="71571"/>
                  <a:pt x="512842" y="73485"/>
                  <a:pt x="514613" y="75552"/>
                </a:cubicBezTo>
                <a:lnTo>
                  <a:pt x="876563" y="437502"/>
                </a:lnTo>
                <a:cubicBezTo>
                  <a:pt x="897404" y="458362"/>
                  <a:pt x="897404" y="492176"/>
                  <a:pt x="876563" y="513035"/>
                </a:cubicBezTo>
                <a:lnTo>
                  <a:pt x="876563" y="513035"/>
                </a:lnTo>
                <a:cubicBezTo>
                  <a:pt x="855704" y="533876"/>
                  <a:pt x="821890" y="533876"/>
                  <a:pt x="801030" y="513035"/>
                </a:cubicBezTo>
                <a:lnTo>
                  <a:pt x="527472" y="240049"/>
                </a:lnTo>
                <a:lnTo>
                  <a:pt x="527472" y="1087774"/>
                </a:lnTo>
                <a:cubicBezTo>
                  <a:pt x="528720" y="1117263"/>
                  <a:pt x="505822" y="1142171"/>
                  <a:pt x="476342" y="1143419"/>
                </a:cubicBezTo>
                <a:cubicBezTo>
                  <a:pt x="446853" y="1144667"/>
                  <a:pt x="421945" y="1121769"/>
                  <a:pt x="420697" y="1092289"/>
                </a:cubicBezTo>
                <a:cubicBezTo>
                  <a:pt x="420630" y="1090784"/>
                  <a:pt x="420630" y="1089279"/>
                  <a:pt x="420697" y="1087774"/>
                </a:cubicBezTo>
                <a:lnTo>
                  <a:pt x="420697" y="240049"/>
                </a:lnTo>
                <a:lnTo>
                  <a:pt x="147234" y="513512"/>
                </a:lnTo>
                <a:cubicBezTo>
                  <a:pt x="125736" y="533733"/>
                  <a:pt x="91923" y="532695"/>
                  <a:pt x="71701" y="511187"/>
                </a:cubicBezTo>
                <a:cubicBezTo>
                  <a:pt x="52356" y="490623"/>
                  <a:pt x="52356" y="458552"/>
                  <a:pt x="71701" y="437978"/>
                </a:cubicBezTo>
                <a:lnTo>
                  <a:pt x="433651" y="76028"/>
                </a:lnTo>
                <a:cubicBezTo>
                  <a:pt x="443776" y="64208"/>
                  <a:pt x="458568" y="57416"/>
                  <a:pt x="474132" y="57455"/>
                </a:cubicBezTo>
                <a:moveTo>
                  <a:pt x="474132" y="305"/>
                </a:moveTo>
                <a:lnTo>
                  <a:pt x="474132" y="305"/>
                </a:lnTo>
                <a:cubicBezTo>
                  <a:pt x="442776" y="257"/>
                  <a:pt x="412886" y="13563"/>
                  <a:pt x="391931" y="36880"/>
                </a:cubicBezTo>
                <a:lnTo>
                  <a:pt x="31315" y="397116"/>
                </a:lnTo>
                <a:cubicBezTo>
                  <a:pt x="-10928" y="440283"/>
                  <a:pt x="-10928" y="509302"/>
                  <a:pt x="31315" y="552469"/>
                </a:cubicBezTo>
                <a:cubicBezTo>
                  <a:pt x="74082" y="595998"/>
                  <a:pt x="144034" y="596617"/>
                  <a:pt x="187563" y="553859"/>
                </a:cubicBezTo>
                <a:cubicBezTo>
                  <a:pt x="187582" y="553840"/>
                  <a:pt x="187601" y="553821"/>
                  <a:pt x="187620" y="553802"/>
                </a:cubicBezTo>
                <a:lnTo>
                  <a:pt x="363928" y="377590"/>
                </a:lnTo>
                <a:lnTo>
                  <a:pt x="363928" y="1087012"/>
                </a:lnTo>
                <a:cubicBezTo>
                  <a:pt x="362137" y="1148058"/>
                  <a:pt x="410172" y="1199007"/>
                  <a:pt x="471217" y="1200797"/>
                </a:cubicBezTo>
                <a:cubicBezTo>
                  <a:pt x="532273" y="1202588"/>
                  <a:pt x="583212" y="1154553"/>
                  <a:pt x="585003" y="1093498"/>
                </a:cubicBezTo>
                <a:cubicBezTo>
                  <a:pt x="585070" y="1091336"/>
                  <a:pt x="585070" y="1089174"/>
                  <a:pt x="585003" y="1087012"/>
                </a:cubicBezTo>
                <a:lnTo>
                  <a:pt x="585003" y="377590"/>
                </a:lnTo>
                <a:lnTo>
                  <a:pt x="760930" y="553421"/>
                </a:lnTo>
                <a:cubicBezTo>
                  <a:pt x="805878" y="594769"/>
                  <a:pt x="875830" y="591855"/>
                  <a:pt x="917188" y="546916"/>
                </a:cubicBezTo>
                <a:cubicBezTo>
                  <a:pt x="956145" y="504567"/>
                  <a:pt x="956116" y="439436"/>
                  <a:pt x="917140" y="397116"/>
                </a:cubicBezTo>
                <a:lnTo>
                  <a:pt x="556428" y="36404"/>
                </a:lnTo>
                <a:cubicBezTo>
                  <a:pt x="553190" y="32880"/>
                  <a:pt x="549761" y="29546"/>
                  <a:pt x="546236" y="26403"/>
                </a:cubicBezTo>
                <a:cubicBezTo>
                  <a:pt x="526205" y="9248"/>
                  <a:pt x="500697" y="-181"/>
                  <a:pt x="474323" y="-172"/>
                </a:cubicBezTo>
                <a:close/>
              </a:path>
            </a:pathLst>
          </a:custGeom>
          <a:solidFill>
            <a:srgbClr val="CC5500"/>
          </a:solidFill>
          <a:ln w="9525" cap="flat">
            <a:noFill/>
            <a:prstDash val="solid"/>
            <a:miter/>
          </a:ln>
        </p:spPr>
        <p:txBody>
          <a:bodyPr rtlCol="0" anchor="ctr"/>
          <a:lstStyle/>
          <a:p>
            <a:endParaRPr lang="en-IN"/>
          </a:p>
        </p:txBody>
      </p:sp>
      <p:sp>
        <p:nvSpPr>
          <p:cNvPr id="100" name="Graphic 98">
            <a:extLst>
              <a:ext uri="{FF2B5EF4-FFF2-40B4-BE49-F238E27FC236}">
                <a16:creationId xmlns:a16="http://schemas.microsoft.com/office/drawing/2014/main" xmlns="" id="{139AA9A3-D6FC-555E-CCD0-761A08D50CE5}"/>
              </a:ext>
            </a:extLst>
          </p:cNvPr>
          <p:cNvSpPr/>
          <p:nvPr/>
        </p:nvSpPr>
        <p:spPr>
          <a:xfrm>
            <a:off x="6730510" y="3090496"/>
            <a:ext cx="607402" cy="1195768"/>
          </a:xfrm>
          <a:custGeom>
            <a:avLst/>
            <a:gdLst>
              <a:gd name="connsiteX0" fmla="*/ 211420 w 607402"/>
              <a:gd name="connsiteY0" fmla="*/ 56971 h 1195768"/>
              <a:gd name="connsiteX1" fmla="*/ 227041 w 607402"/>
              <a:gd name="connsiteY1" fmla="*/ 59257 h 1195768"/>
              <a:gd name="connsiteX2" fmla="*/ 435543 w 607402"/>
              <a:gd name="connsiteY2" fmla="*/ 123360 h 1195768"/>
              <a:gd name="connsiteX3" fmla="*/ 453545 w 607402"/>
              <a:gd name="connsiteY3" fmla="*/ 132885 h 1195768"/>
              <a:gd name="connsiteX4" fmla="*/ 454498 w 607402"/>
              <a:gd name="connsiteY4" fmla="*/ 133743 h 1195768"/>
              <a:gd name="connsiteX5" fmla="*/ 472024 w 607402"/>
              <a:gd name="connsiteY5" fmla="*/ 186130 h 1195768"/>
              <a:gd name="connsiteX6" fmla="*/ 423065 w 607402"/>
              <a:gd name="connsiteY6" fmla="*/ 398728 h 1195768"/>
              <a:gd name="connsiteX7" fmla="*/ 371535 w 607402"/>
              <a:gd name="connsiteY7" fmla="*/ 439781 h 1195768"/>
              <a:gd name="connsiteX8" fmla="*/ 359533 w 607402"/>
              <a:gd name="connsiteY8" fmla="*/ 438447 h 1195768"/>
              <a:gd name="connsiteX9" fmla="*/ 319814 w 607402"/>
              <a:gd name="connsiteY9" fmla="*/ 375011 h 1195768"/>
              <a:gd name="connsiteX10" fmla="*/ 343151 w 607402"/>
              <a:gd name="connsiteY10" fmla="*/ 273665 h 1195768"/>
              <a:gd name="connsiteX11" fmla="*/ 320005 w 607402"/>
              <a:gd name="connsiteY11" fmla="*/ 291000 h 1195768"/>
              <a:gd name="connsiteX12" fmla="*/ 255406 w 607402"/>
              <a:gd name="connsiteY12" fmla="*/ 882741 h 1195768"/>
              <a:gd name="connsiteX13" fmla="*/ 506695 w 607402"/>
              <a:gd name="connsiteY13" fmla="*/ 1032998 h 1195768"/>
              <a:gd name="connsiteX14" fmla="*/ 549271 w 607402"/>
              <a:gd name="connsiteY14" fmla="*/ 1094434 h 1195768"/>
              <a:gd name="connsiteX15" fmla="*/ 549271 w 607402"/>
              <a:gd name="connsiteY15" fmla="*/ 1094434 h 1195768"/>
              <a:gd name="connsiteX16" fmla="*/ 497265 w 607402"/>
              <a:gd name="connsiteY16" fmla="*/ 1137773 h 1195768"/>
              <a:gd name="connsiteX17" fmla="*/ 497265 w 607402"/>
              <a:gd name="connsiteY17" fmla="*/ 1137773 h 1195768"/>
              <a:gd name="connsiteX18" fmla="*/ 487740 w 607402"/>
              <a:gd name="connsiteY18" fmla="*/ 1136820 h 1195768"/>
              <a:gd name="connsiteX19" fmla="*/ 65897 w 607402"/>
              <a:gd name="connsiteY19" fmla="*/ 522696 h 1195768"/>
              <a:gd name="connsiteX20" fmla="*/ 254282 w 607402"/>
              <a:gd name="connsiteY20" fmla="*/ 207847 h 1195768"/>
              <a:gd name="connsiteX21" fmla="*/ 282857 w 607402"/>
              <a:gd name="connsiteY21" fmla="*/ 186416 h 1195768"/>
              <a:gd name="connsiteX22" fmla="*/ 196180 w 607402"/>
              <a:gd name="connsiteY22" fmla="*/ 159841 h 1195768"/>
              <a:gd name="connsiteX23" fmla="*/ 163785 w 607402"/>
              <a:gd name="connsiteY23" fmla="*/ 92318 h 1195768"/>
              <a:gd name="connsiteX24" fmla="*/ 211420 w 607402"/>
              <a:gd name="connsiteY24" fmla="*/ 56971 h 1195768"/>
              <a:gd name="connsiteX25" fmla="*/ 211420 w 607402"/>
              <a:gd name="connsiteY25" fmla="*/ -179 h 1195768"/>
              <a:gd name="connsiteX26" fmla="*/ 101244 w 607402"/>
              <a:gd name="connsiteY26" fmla="*/ 109863 h 1195768"/>
              <a:gd name="connsiteX27" fmla="*/ 166557 w 607402"/>
              <a:gd name="connsiteY27" fmla="*/ 210514 h 1195768"/>
              <a:gd name="connsiteX28" fmla="*/ 174663 w 607402"/>
              <a:gd name="connsiteY28" fmla="*/ 1036474 h 1195768"/>
              <a:gd name="connsiteX29" fmla="*/ 476881 w 607402"/>
              <a:gd name="connsiteY29" fmla="*/ 1193685 h 1195768"/>
              <a:gd name="connsiteX30" fmla="*/ 496884 w 607402"/>
              <a:gd name="connsiteY30" fmla="*/ 1195590 h 1195768"/>
              <a:gd name="connsiteX31" fmla="*/ 605088 w 607402"/>
              <a:gd name="connsiteY31" fmla="*/ 1105674 h 1195768"/>
              <a:gd name="connsiteX32" fmla="*/ 605088 w 607402"/>
              <a:gd name="connsiteY32" fmla="*/ 1105674 h 1195768"/>
              <a:gd name="connsiteX33" fmla="*/ 516610 w 607402"/>
              <a:gd name="connsiteY33" fmla="*/ 977372 h 1195768"/>
              <a:gd name="connsiteX34" fmla="*/ 516600 w 607402"/>
              <a:gd name="connsiteY34" fmla="*/ 977372 h 1195768"/>
              <a:gd name="connsiteX35" fmla="*/ 225621 w 607402"/>
              <a:gd name="connsiteY35" fmla="*/ 552166 h 1195768"/>
              <a:gd name="connsiteX36" fmla="*/ 271046 w 607402"/>
              <a:gd name="connsiteY36" fmla="*/ 432256 h 1195768"/>
              <a:gd name="connsiteX37" fmla="*/ 346675 w 607402"/>
              <a:gd name="connsiteY37" fmla="*/ 494359 h 1195768"/>
              <a:gd name="connsiteX38" fmla="*/ 371249 w 607402"/>
              <a:gd name="connsiteY38" fmla="*/ 497121 h 1195768"/>
              <a:gd name="connsiteX39" fmla="*/ 478691 w 607402"/>
              <a:gd name="connsiteY39" fmla="*/ 411396 h 1195768"/>
              <a:gd name="connsiteX40" fmla="*/ 527554 w 607402"/>
              <a:gd name="connsiteY40" fmla="*/ 198798 h 1195768"/>
              <a:gd name="connsiteX41" fmla="*/ 491074 w 607402"/>
              <a:gd name="connsiteY41" fmla="*/ 89832 h 1195768"/>
              <a:gd name="connsiteX42" fmla="*/ 490407 w 607402"/>
              <a:gd name="connsiteY42" fmla="*/ 89261 h 1195768"/>
              <a:gd name="connsiteX43" fmla="*/ 490407 w 607402"/>
              <a:gd name="connsiteY43" fmla="*/ 89261 h 1195768"/>
              <a:gd name="connsiteX44" fmla="*/ 490407 w 607402"/>
              <a:gd name="connsiteY44" fmla="*/ 89261 h 1195768"/>
              <a:gd name="connsiteX45" fmla="*/ 452974 w 607402"/>
              <a:gd name="connsiteY45" fmla="*/ 69258 h 1195768"/>
              <a:gd name="connsiteX46" fmla="*/ 244471 w 607402"/>
              <a:gd name="connsiteY46" fmla="*/ 5155 h 1195768"/>
              <a:gd name="connsiteX47" fmla="*/ 211420 w 607402"/>
              <a:gd name="connsiteY47" fmla="*/ -179 h 119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402" h="1195768">
                <a:moveTo>
                  <a:pt x="211420" y="56971"/>
                </a:moveTo>
                <a:cubicBezTo>
                  <a:pt x="216706" y="56990"/>
                  <a:pt x="221964" y="57762"/>
                  <a:pt x="227041" y="59257"/>
                </a:cubicBezTo>
                <a:lnTo>
                  <a:pt x="435543" y="123360"/>
                </a:lnTo>
                <a:cubicBezTo>
                  <a:pt x="442096" y="125361"/>
                  <a:pt x="448202" y="128599"/>
                  <a:pt x="453545" y="132885"/>
                </a:cubicBezTo>
                <a:lnTo>
                  <a:pt x="454498" y="133743"/>
                </a:lnTo>
                <a:cubicBezTo>
                  <a:pt x="469709" y="146535"/>
                  <a:pt x="476472" y="166766"/>
                  <a:pt x="472024" y="186130"/>
                </a:cubicBezTo>
                <a:lnTo>
                  <a:pt x="423065" y="398728"/>
                </a:lnTo>
                <a:cubicBezTo>
                  <a:pt x="417531" y="422731"/>
                  <a:pt x="396167" y="439743"/>
                  <a:pt x="371535" y="439781"/>
                </a:cubicBezTo>
                <a:cubicBezTo>
                  <a:pt x="367496" y="439762"/>
                  <a:pt x="363477" y="439314"/>
                  <a:pt x="359533" y="438447"/>
                </a:cubicBezTo>
                <a:cubicBezTo>
                  <a:pt x="331063" y="431885"/>
                  <a:pt x="313290" y="403491"/>
                  <a:pt x="319814" y="375011"/>
                </a:cubicBezTo>
                <a:lnTo>
                  <a:pt x="343151" y="273665"/>
                </a:lnTo>
                <a:cubicBezTo>
                  <a:pt x="335245" y="279189"/>
                  <a:pt x="327529" y="284904"/>
                  <a:pt x="320005" y="291000"/>
                </a:cubicBezTo>
                <a:cubicBezTo>
                  <a:pt x="138763" y="436571"/>
                  <a:pt x="109845" y="701499"/>
                  <a:pt x="255406" y="882741"/>
                </a:cubicBezTo>
                <a:cubicBezTo>
                  <a:pt x="318490" y="961284"/>
                  <a:pt x="407654" y="1014595"/>
                  <a:pt x="506695" y="1032998"/>
                </a:cubicBezTo>
                <a:cubicBezTo>
                  <a:pt x="535413" y="1038208"/>
                  <a:pt x="554472" y="1065716"/>
                  <a:pt x="549271" y="1094434"/>
                </a:cubicBezTo>
                <a:lnTo>
                  <a:pt x="549271" y="1094434"/>
                </a:lnTo>
                <a:cubicBezTo>
                  <a:pt x="544632" y="1119523"/>
                  <a:pt x="522773" y="1137735"/>
                  <a:pt x="497265" y="1137773"/>
                </a:cubicBezTo>
                <a:lnTo>
                  <a:pt x="497265" y="1137773"/>
                </a:lnTo>
                <a:cubicBezTo>
                  <a:pt x="494065" y="1137782"/>
                  <a:pt x="490874" y="1137468"/>
                  <a:pt x="487740" y="1136820"/>
                </a:cubicBezTo>
                <a:cubicBezTo>
                  <a:pt x="201666" y="1083728"/>
                  <a:pt x="12804" y="808770"/>
                  <a:pt x="65897" y="522696"/>
                </a:cubicBezTo>
                <a:cubicBezTo>
                  <a:pt x="88938" y="398566"/>
                  <a:pt x="155784" y="286838"/>
                  <a:pt x="254282" y="207847"/>
                </a:cubicBezTo>
                <a:cubicBezTo>
                  <a:pt x="263807" y="200322"/>
                  <a:pt x="273332" y="193179"/>
                  <a:pt x="282857" y="186416"/>
                </a:cubicBezTo>
                <a:lnTo>
                  <a:pt x="196180" y="159841"/>
                </a:lnTo>
                <a:cubicBezTo>
                  <a:pt x="168586" y="150145"/>
                  <a:pt x="154079" y="119912"/>
                  <a:pt x="163785" y="92318"/>
                </a:cubicBezTo>
                <a:cubicBezTo>
                  <a:pt x="170958" y="71916"/>
                  <a:pt x="189817" y="57924"/>
                  <a:pt x="211420" y="56971"/>
                </a:cubicBezTo>
                <a:moveTo>
                  <a:pt x="211420" y="-179"/>
                </a:moveTo>
                <a:cubicBezTo>
                  <a:pt x="150612" y="-217"/>
                  <a:pt x="101282" y="49056"/>
                  <a:pt x="101244" y="109863"/>
                </a:cubicBezTo>
                <a:cubicBezTo>
                  <a:pt x="101225" y="153374"/>
                  <a:pt x="126819" y="192817"/>
                  <a:pt x="166557" y="210514"/>
                </a:cubicBezTo>
                <a:cubicBezTo>
                  <a:pt x="-59290" y="440838"/>
                  <a:pt x="-55661" y="810637"/>
                  <a:pt x="174663" y="1036474"/>
                </a:cubicBezTo>
                <a:cubicBezTo>
                  <a:pt x="257540" y="1117751"/>
                  <a:pt x="362762" y="1172473"/>
                  <a:pt x="476881" y="1193685"/>
                </a:cubicBezTo>
                <a:cubicBezTo>
                  <a:pt x="483473" y="1194951"/>
                  <a:pt x="490169" y="1195590"/>
                  <a:pt x="496884" y="1195590"/>
                </a:cubicBezTo>
                <a:cubicBezTo>
                  <a:pt x="549890" y="1195571"/>
                  <a:pt x="595363" y="1157785"/>
                  <a:pt x="605088" y="1105674"/>
                </a:cubicBezTo>
                <a:lnTo>
                  <a:pt x="605088" y="1105674"/>
                </a:lnTo>
                <a:cubicBezTo>
                  <a:pt x="616080" y="1045809"/>
                  <a:pt x="576465" y="988373"/>
                  <a:pt x="516610" y="977372"/>
                </a:cubicBezTo>
                <a:cubicBezTo>
                  <a:pt x="516600" y="977372"/>
                  <a:pt x="516600" y="977372"/>
                  <a:pt x="516600" y="977372"/>
                </a:cubicBezTo>
                <a:cubicBezTo>
                  <a:pt x="318833" y="940310"/>
                  <a:pt x="188550" y="749934"/>
                  <a:pt x="225621" y="552166"/>
                </a:cubicBezTo>
                <a:cubicBezTo>
                  <a:pt x="233556" y="509818"/>
                  <a:pt x="248929" y="469223"/>
                  <a:pt x="271046" y="432256"/>
                </a:cubicBezTo>
                <a:cubicBezTo>
                  <a:pt x="285191" y="463622"/>
                  <a:pt x="313156" y="486587"/>
                  <a:pt x="346675" y="494359"/>
                </a:cubicBezTo>
                <a:cubicBezTo>
                  <a:pt x="354742" y="496169"/>
                  <a:pt x="362981" y="497093"/>
                  <a:pt x="371249" y="497121"/>
                </a:cubicBezTo>
                <a:cubicBezTo>
                  <a:pt x="422751" y="497331"/>
                  <a:pt x="467461" y="461660"/>
                  <a:pt x="478691" y="411396"/>
                </a:cubicBezTo>
                <a:lnTo>
                  <a:pt x="527554" y="198798"/>
                </a:lnTo>
                <a:cubicBezTo>
                  <a:pt x="536975" y="158498"/>
                  <a:pt x="522859" y="116331"/>
                  <a:pt x="491074" y="89832"/>
                </a:cubicBezTo>
                <a:lnTo>
                  <a:pt x="490407" y="89261"/>
                </a:lnTo>
                <a:lnTo>
                  <a:pt x="490407" y="89261"/>
                </a:lnTo>
                <a:lnTo>
                  <a:pt x="490407" y="89261"/>
                </a:lnTo>
                <a:cubicBezTo>
                  <a:pt x="479367" y="80203"/>
                  <a:pt x="466642" y="73402"/>
                  <a:pt x="452974" y="69258"/>
                </a:cubicBezTo>
                <a:lnTo>
                  <a:pt x="244471" y="5155"/>
                </a:lnTo>
                <a:cubicBezTo>
                  <a:pt x="233794" y="1698"/>
                  <a:pt x="222640" y="-103"/>
                  <a:pt x="211420" y="-179"/>
                </a:cubicBezTo>
                <a:close/>
              </a:path>
            </a:pathLst>
          </a:custGeom>
          <a:solidFill>
            <a:srgbClr val="CC5500"/>
          </a:solidFill>
          <a:ln w="9525" cap="flat">
            <a:noFill/>
            <a:prstDash val="solid"/>
            <a:miter/>
          </a:ln>
        </p:spPr>
        <p:txBody>
          <a:bodyPr rtlCol="0" anchor="ctr"/>
          <a:lstStyle/>
          <a:p>
            <a:endParaRPr lang="en-IN"/>
          </a:p>
        </p:txBody>
      </p:sp>
      <p:sp>
        <p:nvSpPr>
          <p:cNvPr id="5" name="Graphic 3">
            <a:extLst>
              <a:ext uri="{FF2B5EF4-FFF2-40B4-BE49-F238E27FC236}">
                <a16:creationId xmlns:a16="http://schemas.microsoft.com/office/drawing/2014/main" xmlns="" id="{924C33F1-6D83-74F3-F500-29D5FC5D3172}"/>
              </a:ext>
            </a:extLst>
          </p:cNvPr>
          <p:cNvSpPr/>
          <p:nvPr/>
        </p:nvSpPr>
        <p:spPr>
          <a:xfrm>
            <a:off x="7787543" y="1694727"/>
            <a:ext cx="1193341" cy="1697726"/>
          </a:xfrm>
          <a:custGeom>
            <a:avLst/>
            <a:gdLst>
              <a:gd name="connsiteX0" fmla="*/ 582090 w 1193341"/>
              <a:gd name="connsiteY0" fmla="*/ -381 h 1697726"/>
              <a:gd name="connsiteX1" fmla="*/ 150 w 1193341"/>
              <a:gd name="connsiteY1" fmla="*/ 610800 h 1697726"/>
              <a:gd name="connsiteX2" fmla="*/ 502175 w 1193341"/>
              <a:gd name="connsiteY2" fmla="*/ 1185386 h 1697726"/>
              <a:gd name="connsiteX3" fmla="*/ 502175 w 1193341"/>
              <a:gd name="connsiteY3" fmla="*/ 1348263 h 1697726"/>
              <a:gd name="connsiteX4" fmla="*/ 445025 w 1193341"/>
              <a:gd name="connsiteY4" fmla="*/ 1348263 h 1697726"/>
              <a:gd name="connsiteX5" fmla="*/ 347682 w 1193341"/>
              <a:gd name="connsiteY5" fmla="*/ 1439608 h 1697726"/>
              <a:gd name="connsiteX6" fmla="*/ 439029 w 1193341"/>
              <a:gd name="connsiteY6" fmla="*/ 1536954 h 1697726"/>
              <a:gd name="connsiteX7" fmla="*/ 445025 w 1193341"/>
              <a:gd name="connsiteY7" fmla="*/ 1536954 h 1697726"/>
              <a:gd name="connsiteX8" fmla="*/ 502175 w 1193341"/>
              <a:gd name="connsiteY8" fmla="*/ 1536954 h 1697726"/>
              <a:gd name="connsiteX9" fmla="*/ 502175 w 1193341"/>
              <a:gd name="connsiteY9" fmla="*/ 1602771 h 1697726"/>
              <a:gd name="connsiteX10" fmla="*/ 596568 w 1193341"/>
              <a:gd name="connsiteY10" fmla="*/ 1697164 h 1697726"/>
              <a:gd name="connsiteX11" fmla="*/ 690961 w 1193341"/>
              <a:gd name="connsiteY11" fmla="*/ 1602771 h 1697726"/>
              <a:gd name="connsiteX12" fmla="*/ 690961 w 1193341"/>
              <a:gd name="connsiteY12" fmla="*/ 1536954 h 1697726"/>
              <a:gd name="connsiteX13" fmla="*/ 748111 w 1193341"/>
              <a:gd name="connsiteY13" fmla="*/ 1536954 h 1697726"/>
              <a:gd name="connsiteX14" fmla="*/ 839455 w 1193341"/>
              <a:gd name="connsiteY14" fmla="*/ 1439608 h 1697726"/>
              <a:gd name="connsiteX15" fmla="*/ 748111 w 1193341"/>
              <a:gd name="connsiteY15" fmla="*/ 1348263 h 1697726"/>
              <a:gd name="connsiteX16" fmla="*/ 690961 w 1193341"/>
              <a:gd name="connsiteY16" fmla="*/ 1348263 h 1697726"/>
              <a:gd name="connsiteX17" fmla="*/ 690961 w 1193341"/>
              <a:gd name="connsiteY17" fmla="*/ 1185386 h 1697726"/>
              <a:gd name="connsiteX18" fmla="*/ 1193309 w 1193341"/>
              <a:gd name="connsiteY18" fmla="*/ 596170 h 1697726"/>
              <a:gd name="connsiteX19" fmla="*/ 596746 w 1193341"/>
              <a:gd name="connsiteY19" fmla="*/ -562 h 1697726"/>
              <a:gd name="connsiteX20" fmla="*/ 582090 w 1193341"/>
              <a:gd name="connsiteY20" fmla="*/ -381 h 1697726"/>
              <a:gd name="connsiteX21" fmla="*/ 1012906 w 1193341"/>
              <a:gd name="connsiteY21" fmla="*/ 596170 h 1697726"/>
              <a:gd name="connsiteX22" fmla="*/ 596663 w 1193341"/>
              <a:gd name="connsiteY22" fmla="*/ 1012602 h 1697726"/>
              <a:gd name="connsiteX23" fmla="*/ 180230 w 1193341"/>
              <a:gd name="connsiteY23" fmla="*/ 596360 h 1697726"/>
              <a:gd name="connsiteX24" fmla="*/ 596473 w 1193341"/>
              <a:gd name="connsiteY24" fmla="*/ 179927 h 1697726"/>
              <a:gd name="connsiteX25" fmla="*/ 1012906 w 1193341"/>
              <a:gd name="connsiteY25" fmla="*/ 596170 h 16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93341" h="1697726">
                <a:moveTo>
                  <a:pt x="582090" y="-381"/>
                </a:moveTo>
                <a:cubicBezTo>
                  <a:pt x="252617" y="7696"/>
                  <a:pt x="-7926" y="281330"/>
                  <a:pt x="150" y="610800"/>
                </a:cubicBezTo>
                <a:cubicBezTo>
                  <a:pt x="7197" y="898274"/>
                  <a:pt x="218253" y="1139828"/>
                  <a:pt x="502175" y="1185386"/>
                </a:cubicBezTo>
                <a:lnTo>
                  <a:pt x="502175" y="1348263"/>
                </a:lnTo>
                <a:lnTo>
                  <a:pt x="445025" y="1348263"/>
                </a:lnTo>
                <a:cubicBezTo>
                  <a:pt x="392920" y="1346606"/>
                  <a:pt x="349338" y="1387507"/>
                  <a:pt x="347682" y="1439608"/>
                </a:cubicBezTo>
                <a:cubicBezTo>
                  <a:pt x="346026" y="1491720"/>
                  <a:pt x="386924" y="1535297"/>
                  <a:pt x="439029" y="1536954"/>
                </a:cubicBezTo>
                <a:cubicBezTo>
                  <a:pt x="441027" y="1537020"/>
                  <a:pt x="443027" y="1537020"/>
                  <a:pt x="445025" y="1536954"/>
                </a:cubicBezTo>
                <a:lnTo>
                  <a:pt x="502175" y="1536954"/>
                </a:lnTo>
                <a:lnTo>
                  <a:pt x="502175" y="1602771"/>
                </a:lnTo>
                <a:cubicBezTo>
                  <a:pt x="502175" y="1654902"/>
                  <a:pt x="544437" y="1697164"/>
                  <a:pt x="596568" y="1697164"/>
                </a:cubicBezTo>
                <a:cubicBezTo>
                  <a:pt x="648698" y="1697164"/>
                  <a:pt x="690961" y="1654902"/>
                  <a:pt x="690961" y="1602771"/>
                </a:cubicBezTo>
                <a:lnTo>
                  <a:pt x="690961" y="1536954"/>
                </a:lnTo>
                <a:lnTo>
                  <a:pt x="748111" y="1536954"/>
                </a:lnTo>
                <a:cubicBezTo>
                  <a:pt x="800212" y="1535297"/>
                  <a:pt x="841113" y="1491720"/>
                  <a:pt x="839455" y="1439608"/>
                </a:cubicBezTo>
                <a:cubicBezTo>
                  <a:pt x="837874" y="1389830"/>
                  <a:pt x="797888" y="1349844"/>
                  <a:pt x="748111" y="1348263"/>
                </a:cubicBezTo>
                <a:lnTo>
                  <a:pt x="690961" y="1348263"/>
                </a:lnTo>
                <a:lnTo>
                  <a:pt x="690961" y="1185386"/>
                </a:lnTo>
                <a:cubicBezTo>
                  <a:pt x="979968" y="1138247"/>
                  <a:pt x="1192471" y="888987"/>
                  <a:pt x="1193309" y="596170"/>
                </a:cubicBezTo>
                <a:cubicBezTo>
                  <a:pt x="1193357" y="266652"/>
                  <a:pt x="926266" y="-514"/>
                  <a:pt x="596746" y="-562"/>
                </a:cubicBezTo>
                <a:cubicBezTo>
                  <a:pt x="591860" y="-562"/>
                  <a:pt x="586974" y="-505"/>
                  <a:pt x="582090" y="-381"/>
                </a:cubicBezTo>
                <a:close/>
                <a:moveTo>
                  <a:pt x="1012906" y="596170"/>
                </a:moveTo>
                <a:cubicBezTo>
                  <a:pt x="1012963" y="826103"/>
                  <a:pt x="826597" y="1012545"/>
                  <a:pt x="596663" y="1012602"/>
                </a:cubicBezTo>
                <a:cubicBezTo>
                  <a:pt x="366726" y="1012650"/>
                  <a:pt x="180282" y="826293"/>
                  <a:pt x="180230" y="596360"/>
                </a:cubicBezTo>
                <a:cubicBezTo>
                  <a:pt x="180178" y="366427"/>
                  <a:pt x="366535" y="179975"/>
                  <a:pt x="596473" y="179927"/>
                </a:cubicBezTo>
                <a:cubicBezTo>
                  <a:pt x="826320" y="180089"/>
                  <a:pt x="1012639" y="366322"/>
                  <a:pt x="1012906" y="596170"/>
                </a:cubicBezTo>
                <a:close/>
              </a:path>
            </a:pathLst>
          </a:custGeom>
          <a:solidFill>
            <a:srgbClr val="CC5500"/>
          </a:solidFill>
          <a:ln w="9525" cap="flat">
            <a:noFill/>
            <a:prstDash val="solid"/>
            <a:miter/>
          </a:ln>
        </p:spPr>
        <p:txBody>
          <a:bodyPr rtlCol="0" anchor="ctr"/>
          <a:lstStyle/>
          <a:p>
            <a:endParaRPr lang="en-IN"/>
          </a:p>
        </p:txBody>
      </p:sp>
      <p:sp>
        <p:nvSpPr>
          <p:cNvPr id="30" name="Graphic 28">
            <a:extLst>
              <a:ext uri="{FF2B5EF4-FFF2-40B4-BE49-F238E27FC236}">
                <a16:creationId xmlns:a16="http://schemas.microsoft.com/office/drawing/2014/main" xmlns="" id="{7BDDA41E-94AF-2852-7377-45A45084679A}"/>
              </a:ext>
            </a:extLst>
          </p:cNvPr>
          <p:cNvSpPr/>
          <p:nvPr/>
        </p:nvSpPr>
        <p:spPr>
          <a:xfrm>
            <a:off x="9308921" y="1707305"/>
            <a:ext cx="1438272" cy="1438466"/>
          </a:xfrm>
          <a:custGeom>
            <a:avLst/>
            <a:gdLst>
              <a:gd name="connsiteX0" fmla="*/ 1411049 w 1438272"/>
              <a:gd name="connsiteY0" fmla="*/ 26896 h 1438466"/>
              <a:gd name="connsiteX1" fmla="*/ 1344945 w 1438272"/>
              <a:gd name="connsiteY1" fmla="*/ -536 h 1438466"/>
              <a:gd name="connsiteX2" fmla="*/ 1344945 w 1438272"/>
              <a:gd name="connsiteY2" fmla="*/ -536 h 1438466"/>
              <a:gd name="connsiteX3" fmla="*/ 1014142 w 1438272"/>
              <a:gd name="connsiteY3" fmla="*/ -536 h 1438466"/>
              <a:gd name="connsiteX4" fmla="*/ 920035 w 1438272"/>
              <a:gd name="connsiteY4" fmla="*/ 93571 h 1438466"/>
              <a:gd name="connsiteX5" fmla="*/ 920035 w 1438272"/>
              <a:gd name="connsiteY5" fmla="*/ 93856 h 1438466"/>
              <a:gd name="connsiteX6" fmla="*/ 920035 w 1438272"/>
              <a:gd name="connsiteY6" fmla="*/ 93856 h 1438466"/>
              <a:gd name="connsiteX7" fmla="*/ 1014142 w 1438272"/>
              <a:gd name="connsiteY7" fmla="*/ 187868 h 1438466"/>
              <a:gd name="connsiteX8" fmla="*/ 1014713 w 1438272"/>
              <a:gd name="connsiteY8" fmla="*/ 187868 h 1438466"/>
              <a:gd name="connsiteX9" fmla="*/ 1117012 w 1438272"/>
              <a:gd name="connsiteY9" fmla="*/ 187297 h 1438466"/>
              <a:gd name="connsiteX10" fmla="*/ 946514 w 1438272"/>
              <a:gd name="connsiteY10" fmla="*/ 357794 h 1438466"/>
              <a:gd name="connsiteX11" fmla="*/ 113220 w 1438272"/>
              <a:gd name="connsiteY11" fmla="*/ 491287 h 1438466"/>
              <a:gd name="connsiteX12" fmla="*/ 246713 w 1438272"/>
              <a:gd name="connsiteY12" fmla="*/ 1324582 h 1438466"/>
              <a:gd name="connsiteX13" fmla="*/ 597423 w 1438272"/>
              <a:gd name="connsiteY13" fmla="*/ 1437930 h 1438466"/>
              <a:gd name="connsiteX14" fmla="*/ 635523 w 1438272"/>
              <a:gd name="connsiteY14" fmla="*/ 1436691 h 1438466"/>
              <a:gd name="connsiteX15" fmla="*/ 1192259 w 1438272"/>
              <a:gd name="connsiteY15" fmla="*/ 802641 h 1438466"/>
              <a:gd name="connsiteX16" fmla="*/ 1079960 w 1438272"/>
              <a:gd name="connsiteY16" fmla="*/ 491144 h 1438466"/>
              <a:gd name="connsiteX17" fmla="*/ 1250362 w 1438272"/>
              <a:gd name="connsiteY17" fmla="*/ 320742 h 1438466"/>
              <a:gd name="connsiteX18" fmla="*/ 1249885 w 1438272"/>
              <a:gd name="connsiteY18" fmla="*/ 423040 h 1438466"/>
              <a:gd name="connsiteX19" fmla="*/ 1343421 w 1438272"/>
              <a:gd name="connsiteY19" fmla="*/ 517719 h 1438466"/>
              <a:gd name="connsiteX20" fmla="*/ 1343897 w 1438272"/>
              <a:gd name="connsiteY20" fmla="*/ 517719 h 1438466"/>
              <a:gd name="connsiteX21" fmla="*/ 1343897 w 1438272"/>
              <a:gd name="connsiteY21" fmla="*/ 517719 h 1438466"/>
              <a:gd name="connsiteX22" fmla="*/ 1438100 w 1438272"/>
              <a:gd name="connsiteY22" fmla="*/ 423612 h 1438466"/>
              <a:gd name="connsiteX23" fmla="*/ 1438100 w 1438272"/>
              <a:gd name="connsiteY23" fmla="*/ 93095 h 1438466"/>
              <a:gd name="connsiteX24" fmla="*/ 1411049 w 1438272"/>
              <a:gd name="connsiteY24" fmla="*/ 26896 h 1438466"/>
              <a:gd name="connsiteX25" fmla="*/ 1012904 w 1438272"/>
              <a:gd name="connsiteY25" fmla="*/ 841284 h 1438466"/>
              <a:gd name="connsiteX26" fmla="*/ 596661 w 1438272"/>
              <a:gd name="connsiteY26" fmla="*/ 1257716 h 1438466"/>
              <a:gd name="connsiteX27" fmla="*/ 180228 w 1438272"/>
              <a:gd name="connsiteY27" fmla="*/ 841474 h 1438466"/>
              <a:gd name="connsiteX28" fmla="*/ 596471 w 1438272"/>
              <a:gd name="connsiteY28" fmla="*/ 425041 h 1438466"/>
              <a:gd name="connsiteX29" fmla="*/ 596661 w 1438272"/>
              <a:gd name="connsiteY29" fmla="*/ 425041 h 1438466"/>
              <a:gd name="connsiteX30" fmla="*/ 1012904 w 1438272"/>
              <a:gd name="connsiteY30" fmla="*/ 841284 h 14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38272" h="1438466">
                <a:moveTo>
                  <a:pt x="1411049" y="26896"/>
                </a:moveTo>
                <a:cubicBezTo>
                  <a:pt x="1393570" y="9274"/>
                  <a:pt x="1369758" y="-603"/>
                  <a:pt x="1344945" y="-536"/>
                </a:cubicBezTo>
                <a:lnTo>
                  <a:pt x="1344945" y="-536"/>
                </a:lnTo>
                <a:lnTo>
                  <a:pt x="1014142" y="-536"/>
                </a:lnTo>
                <a:cubicBezTo>
                  <a:pt x="962164" y="-536"/>
                  <a:pt x="920035" y="41593"/>
                  <a:pt x="920035" y="93571"/>
                </a:cubicBezTo>
                <a:cubicBezTo>
                  <a:pt x="920035" y="93666"/>
                  <a:pt x="920035" y="93762"/>
                  <a:pt x="920035" y="93856"/>
                </a:cubicBezTo>
                <a:lnTo>
                  <a:pt x="920035" y="93856"/>
                </a:lnTo>
                <a:cubicBezTo>
                  <a:pt x="920092" y="145796"/>
                  <a:pt x="962202" y="187868"/>
                  <a:pt x="1014142" y="187868"/>
                </a:cubicBezTo>
                <a:lnTo>
                  <a:pt x="1014713" y="187868"/>
                </a:lnTo>
                <a:lnTo>
                  <a:pt x="1117012" y="187297"/>
                </a:lnTo>
                <a:lnTo>
                  <a:pt x="946514" y="357794"/>
                </a:lnTo>
                <a:cubicBezTo>
                  <a:pt x="679548" y="164551"/>
                  <a:pt x="306463" y="224321"/>
                  <a:pt x="113220" y="491287"/>
                </a:cubicBezTo>
                <a:cubicBezTo>
                  <a:pt x="-80024" y="758264"/>
                  <a:pt x="-20254" y="1131339"/>
                  <a:pt x="246713" y="1324582"/>
                </a:cubicBezTo>
                <a:cubicBezTo>
                  <a:pt x="348725" y="1398429"/>
                  <a:pt x="471493" y="1438101"/>
                  <a:pt x="597423" y="1437930"/>
                </a:cubicBezTo>
                <a:cubicBezTo>
                  <a:pt x="610091" y="1437930"/>
                  <a:pt x="622855" y="1437930"/>
                  <a:pt x="635523" y="1436691"/>
                </a:cubicBezTo>
                <a:cubicBezTo>
                  <a:pt x="964345" y="1415346"/>
                  <a:pt x="1213605" y="1131472"/>
                  <a:pt x="1192259" y="802641"/>
                </a:cubicBezTo>
                <a:cubicBezTo>
                  <a:pt x="1184963" y="690293"/>
                  <a:pt x="1146035" y="582299"/>
                  <a:pt x="1079960" y="491144"/>
                </a:cubicBezTo>
                <a:lnTo>
                  <a:pt x="1250362" y="320742"/>
                </a:lnTo>
                <a:lnTo>
                  <a:pt x="1249885" y="423040"/>
                </a:lnTo>
                <a:cubicBezTo>
                  <a:pt x="1249571" y="475009"/>
                  <a:pt x="1291443" y="517405"/>
                  <a:pt x="1343421" y="517719"/>
                </a:cubicBezTo>
                <a:cubicBezTo>
                  <a:pt x="1343583" y="517719"/>
                  <a:pt x="1343736" y="517719"/>
                  <a:pt x="1343897" y="517719"/>
                </a:cubicBezTo>
                <a:lnTo>
                  <a:pt x="1343897" y="517719"/>
                </a:lnTo>
                <a:cubicBezTo>
                  <a:pt x="1395866" y="517662"/>
                  <a:pt x="1437995" y="475581"/>
                  <a:pt x="1438100" y="423612"/>
                </a:cubicBezTo>
                <a:lnTo>
                  <a:pt x="1438100" y="93095"/>
                </a:lnTo>
                <a:cubicBezTo>
                  <a:pt x="1438338" y="68292"/>
                  <a:pt x="1428584" y="44441"/>
                  <a:pt x="1411049" y="26896"/>
                </a:cubicBezTo>
                <a:close/>
                <a:moveTo>
                  <a:pt x="1012904" y="841284"/>
                </a:moveTo>
                <a:cubicBezTo>
                  <a:pt x="1012961" y="1071217"/>
                  <a:pt x="826595" y="1257659"/>
                  <a:pt x="596661" y="1257716"/>
                </a:cubicBezTo>
                <a:cubicBezTo>
                  <a:pt x="366728" y="1257764"/>
                  <a:pt x="180285" y="1071407"/>
                  <a:pt x="180228" y="841474"/>
                </a:cubicBezTo>
                <a:cubicBezTo>
                  <a:pt x="180171" y="611541"/>
                  <a:pt x="366537" y="425089"/>
                  <a:pt x="596471" y="425041"/>
                </a:cubicBezTo>
                <a:cubicBezTo>
                  <a:pt x="596537" y="425041"/>
                  <a:pt x="596594" y="425041"/>
                  <a:pt x="596661" y="425041"/>
                </a:cubicBezTo>
                <a:cubicBezTo>
                  <a:pt x="826433" y="425308"/>
                  <a:pt x="1012637" y="611512"/>
                  <a:pt x="1012904" y="841284"/>
                </a:cubicBezTo>
                <a:close/>
              </a:path>
            </a:pathLst>
          </a:custGeom>
          <a:solidFill>
            <a:srgbClr val="CC5500"/>
          </a:solidFill>
          <a:ln w="9525" cap="flat">
            <a:noFill/>
            <a:prstDash val="solid"/>
            <a:miter/>
          </a:ln>
        </p:spPr>
        <p:txBody>
          <a:bodyPr rtlCol="0" anchor="ctr"/>
          <a:lstStyle/>
          <a:p>
            <a:endParaRPr lang="en-IN"/>
          </a:p>
        </p:txBody>
      </p:sp>
      <p:grpSp>
        <p:nvGrpSpPr>
          <p:cNvPr id="90" name="Group 89">
            <a:extLst>
              <a:ext uri="{FF2B5EF4-FFF2-40B4-BE49-F238E27FC236}">
                <a16:creationId xmlns:a16="http://schemas.microsoft.com/office/drawing/2014/main" xmlns="" id="{6D501426-2166-9407-EECC-F8A1434DD345}"/>
              </a:ext>
            </a:extLst>
          </p:cNvPr>
          <p:cNvGrpSpPr/>
          <p:nvPr/>
        </p:nvGrpSpPr>
        <p:grpSpPr>
          <a:xfrm>
            <a:off x="7823103" y="3581400"/>
            <a:ext cx="1222017" cy="1725730"/>
            <a:chOff x="7815028" y="3655085"/>
            <a:chExt cx="1222017" cy="1725730"/>
          </a:xfrm>
          <a:solidFill>
            <a:srgbClr val="CC5500"/>
          </a:solidFill>
        </p:grpSpPr>
        <p:sp>
          <p:nvSpPr>
            <p:cNvPr id="80" name="Freeform: Shape 79">
              <a:extLst>
                <a:ext uri="{FF2B5EF4-FFF2-40B4-BE49-F238E27FC236}">
                  <a16:creationId xmlns:a16="http://schemas.microsoft.com/office/drawing/2014/main" xmlns="" id="{C9008656-737E-D066-C893-1F9C6B0347E9}"/>
                </a:ext>
              </a:extLst>
            </p:cNvPr>
            <p:cNvSpPr/>
            <p:nvPr/>
          </p:nvSpPr>
          <p:spPr>
            <a:xfrm>
              <a:off x="7815028" y="3655085"/>
              <a:ext cx="1222017" cy="1725730"/>
            </a:xfrm>
            <a:custGeom>
              <a:avLst/>
              <a:gdLst>
                <a:gd name="connsiteX0" fmla="*/ 1221716 w 1222017"/>
                <a:gd name="connsiteY0" fmla="*/ 610006 h 1725730"/>
                <a:gd name="connsiteX1" fmla="*/ 610297 w 1222017"/>
                <a:gd name="connsiteY1" fmla="*/ -632 h 1725730"/>
                <a:gd name="connsiteX2" fmla="*/ -151 w 1222017"/>
                <a:gd name="connsiteY2" fmla="*/ 595147 h 1725730"/>
                <a:gd name="connsiteX3" fmla="*/ 502007 w 1222017"/>
                <a:gd name="connsiteY3" fmla="*/ 1211510 h 1725730"/>
                <a:gd name="connsiteX4" fmla="*/ 502007 w 1222017"/>
                <a:gd name="connsiteY4" fmla="*/ 1347622 h 1725730"/>
                <a:gd name="connsiteX5" fmla="*/ 458954 w 1222017"/>
                <a:gd name="connsiteY5" fmla="*/ 1347622 h 1725730"/>
                <a:gd name="connsiteX6" fmla="*/ 347102 w 1222017"/>
                <a:gd name="connsiteY6" fmla="*/ 1453035 h 1725730"/>
                <a:gd name="connsiteX7" fmla="*/ 452525 w 1222017"/>
                <a:gd name="connsiteY7" fmla="*/ 1564887 h 1725730"/>
                <a:gd name="connsiteX8" fmla="*/ 458954 w 1222017"/>
                <a:gd name="connsiteY8" fmla="*/ 1564887 h 1725730"/>
                <a:gd name="connsiteX9" fmla="*/ 502007 w 1222017"/>
                <a:gd name="connsiteY9" fmla="*/ 1564887 h 1725730"/>
                <a:gd name="connsiteX10" fmla="*/ 502007 w 1222017"/>
                <a:gd name="connsiteY10" fmla="*/ 1616417 h 1725730"/>
                <a:gd name="connsiteX11" fmla="*/ 610688 w 1222017"/>
                <a:gd name="connsiteY11" fmla="*/ 1725098 h 1725730"/>
                <a:gd name="connsiteX12" fmla="*/ 719368 w 1222017"/>
                <a:gd name="connsiteY12" fmla="*/ 1616417 h 1725730"/>
                <a:gd name="connsiteX13" fmla="*/ 719368 w 1222017"/>
                <a:gd name="connsiteY13" fmla="*/ 1564887 h 1725730"/>
                <a:gd name="connsiteX14" fmla="*/ 762421 w 1222017"/>
                <a:gd name="connsiteY14" fmla="*/ 1564887 h 1725730"/>
                <a:gd name="connsiteX15" fmla="*/ 874273 w 1222017"/>
                <a:gd name="connsiteY15" fmla="*/ 1459474 h 1725730"/>
                <a:gd name="connsiteX16" fmla="*/ 768850 w 1222017"/>
                <a:gd name="connsiteY16" fmla="*/ 1347622 h 1725730"/>
                <a:gd name="connsiteX17" fmla="*/ 762421 w 1222017"/>
                <a:gd name="connsiteY17" fmla="*/ 1347622 h 1725730"/>
                <a:gd name="connsiteX18" fmla="*/ 719368 w 1222017"/>
                <a:gd name="connsiteY18" fmla="*/ 1347622 h 1725730"/>
                <a:gd name="connsiteX19" fmla="*/ 719368 w 1222017"/>
                <a:gd name="connsiteY19" fmla="*/ 1211319 h 1725730"/>
                <a:gd name="connsiteX20" fmla="*/ 1221716 w 1222017"/>
                <a:gd name="connsiteY20" fmla="*/ 610006 h 1725730"/>
                <a:gd name="connsiteX21" fmla="*/ 762421 w 1222017"/>
                <a:gd name="connsiteY21" fmla="*/ 1507928 h 1725730"/>
                <a:gd name="connsiteX22" fmla="*/ 690793 w 1222017"/>
                <a:gd name="connsiteY22" fmla="*/ 1507928 h 1725730"/>
                <a:gd name="connsiteX23" fmla="*/ 662218 w 1222017"/>
                <a:gd name="connsiteY23" fmla="*/ 1536503 h 1725730"/>
                <a:gd name="connsiteX24" fmla="*/ 662218 w 1222017"/>
                <a:gd name="connsiteY24" fmla="*/ 1616608 h 1725730"/>
                <a:gd name="connsiteX25" fmla="*/ 610688 w 1222017"/>
                <a:gd name="connsiteY25" fmla="*/ 1668139 h 1725730"/>
                <a:gd name="connsiteX26" fmla="*/ 559157 w 1222017"/>
                <a:gd name="connsiteY26" fmla="*/ 1616608 h 1725730"/>
                <a:gd name="connsiteX27" fmla="*/ 559157 w 1222017"/>
                <a:gd name="connsiteY27" fmla="*/ 1536503 h 1725730"/>
                <a:gd name="connsiteX28" fmla="*/ 530582 w 1222017"/>
                <a:gd name="connsiteY28" fmla="*/ 1507928 h 1725730"/>
                <a:gd name="connsiteX29" fmla="*/ 458954 w 1222017"/>
                <a:gd name="connsiteY29" fmla="*/ 1507928 h 1725730"/>
                <a:gd name="connsiteX30" fmla="*/ 405253 w 1222017"/>
                <a:gd name="connsiteY30" fmla="*/ 1458665 h 1725730"/>
                <a:gd name="connsiteX31" fmla="*/ 454525 w 1222017"/>
                <a:gd name="connsiteY31" fmla="*/ 1404963 h 1725730"/>
                <a:gd name="connsiteX32" fmla="*/ 458954 w 1222017"/>
                <a:gd name="connsiteY32" fmla="*/ 1404963 h 1725730"/>
                <a:gd name="connsiteX33" fmla="*/ 530582 w 1222017"/>
                <a:gd name="connsiteY33" fmla="*/ 1404963 h 1725730"/>
                <a:gd name="connsiteX34" fmla="*/ 559157 w 1222017"/>
                <a:gd name="connsiteY34" fmla="*/ 1376388 h 1725730"/>
                <a:gd name="connsiteX35" fmla="*/ 559157 w 1222017"/>
                <a:gd name="connsiteY35" fmla="*/ 1186840 h 1725730"/>
                <a:gd name="connsiteX36" fmla="*/ 534488 w 1222017"/>
                <a:gd name="connsiteY36" fmla="*/ 1158265 h 1725730"/>
                <a:gd name="connsiteX37" fmla="*/ 62076 w 1222017"/>
                <a:gd name="connsiteY37" fmla="*/ 533454 h 1725730"/>
                <a:gd name="connsiteX38" fmla="*/ 686888 w 1222017"/>
                <a:gd name="connsiteY38" fmla="*/ 61042 h 1725730"/>
                <a:gd name="connsiteX39" fmla="*/ 1159299 w 1222017"/>
                <a:gd name="connsiteY39" fmla="*/ 685854 h 1725730"/>
                <a:gd name="connsiteX40" fmla="*/ 686888 w 1222017"/>
                <a:gd name="connsiteY40" fmla="*/ 1158265 h 1725730"/>
                <a:gd name="connsiteX41" fmla="*/ 662218 w 1222017"/>
                <a:gd name="connsiteY41" fmla="*/ 1186840 h 1725730"/>
                <a:gd name="connsiteX42" fmla="*/ 662218 w 1222017"/>
                <a:gd name="connsiteY42" fmla="*/ 1376197 h 1725730"/>
                <a:gd name="connsiteX43" fmla="*/ 690793 w 1222017"/>
                <a:gd name="connsiteY43" fmla="*/ 1404772 h 1725730"/>
                <a:gd name="connsiteX44" fmla="*/ 762421 w 1222017"/>
                <a:gd name="connsiteY44" fmla="*/ 1404772 h 1725730"/>
                <a:gd name="connsiteX45" fmla="*/ 816123 w 1222017"/>
                <a:gd name="connsiteY45" fmla="*/ 1454035 h 1725730"/>
                <a:gd name="connsiteX46" fmla="*/ 766850 w 1222017"/>
                <a:gd name="connsiteY46" fmla="*/ 1507737 h 1725730"/>
                <a:gd name="connsiteX47" fmla="*/ 762421 w 1222017"/>
                <a:gd name="connsiteY47" fmla="*/ 1507737 h 172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22017" h="1725730">
                  <a:moveTo>
                    <a:pt x="1221716" y="610006"/>
                  </a:moveTo>
                  <a:cubicBezTo>
                    <a:pt x="1221498" y="272545"/>
                    <a:pt x="947758" y="-851"/>
                    <a:pt x="610297" y="-632"/>
                  </a:cubicBezTo>
                  <a:cubicBezTo>
                    <a:pt x="278932" y="-413"/>
                    <a:pt x="8117" y="263886"/>
                    <a:pt x="-151" y="595147"/>
                  </a:cubicBezTo>
                  <a:cubicBezTo>
                    <a:pt x="-6780" y="896023"/>
                    <a:pt x="206009" y="1157189"/>
                    <a:pt x="502007" y="1211510"/>
                  </a:cubicBezTo>
                  <a:lnTo>
                    <a:pt x="502007" y="1347622"/>
                  </a:lnTo>
                  <a:lnTo>
                    <a:pt x="458954" y="1347622"/>
                  </a:lnTo>
                  <a:cubicBezTo>
                    <a:pt x="398956" y="1345841"/>
                    <a:pt x="348884" y="1393037"/>
                    <a:pt x="347102" y="1453035"/>
                  </a:cubicBezTo>
                  <a:cubicBezTo>
                    <a:pt x="345331" y="1513034"/>
                    <a:pt x="392527" y="1563106"/>
                    <a:pt x="452525" y="1564887"/>
                  </a:cubicBezTo>
                  <a:cubicBezTo>
                    <a:pt x="454668" y="1564954"/>
                    <a:pt x="456811" y="1564954"/>
                    <a:pt x="458954" y="1564887"/>
                  </a:cubicBezTo>
                  <a:lnTo>
                    <a:pt x="502007" y="1564887"/>
                  </a:lnTo>
                  <a:lnTo>
                    <a:pt x="502007" y="1616417"/>
                  </a:lnTo>
                  <a:cubicBezTo>
                    <a:pt x="502007" y="1676444"/>
                    <a:pt x="550661" y="1725098"/>
                    <a:pt x="610688" y="1725098"/>
                  </a:cubicBezTo>
                  <a:cubicBezTo>
                    <a:pt x="670714" y="1725098"/>
                    <a:pt x="719368" y="1676435"/>
                    <a:pt x="719368" y="1616417"/>
                  </a:cubicBezTo>
                  <a:lnTo>
                    <a:pt x="719368" y="1564887"/>
                  </a:lnTo>
                  <a:lnTo>
                    <a:pt x="762421" y="1564887"/>
                  </a:lnTo>
                  <a:cubicBezTo>
                    <a:pt x="822419" y="1566669"/>
                    <a:pt x="872492" y="1519472"/>
                    <a:pt x="874273" y="1459474"/>
                  </a:cubicBezTo>
                  <a:cubicBezTo>
                    <a:pt x="876045" y="1399476"/>
                    <a:pt x="828848" y="1349403"/>
                    <a:pt x="768850" y="1347622"/>
                  </a:cubicBezTo>
                  <a:cubicBezTo>
                    <a:pt x="766707" y="1347555"/>
                    <a:pt x="764564" y="1347555"/>
                    <a:pt x="762421" y="1347622"/>
                  </a:cubicBezTo>
                  <a:lnTo>
                    <a:pt x="719368" y="1347622"/>
                  </a:lnTo>
                  <a:lnTo>
                    <a:pt x="719368" y="1211319"/>
                  </a:lnTo>
                  <a:cubicBezTo>
                    <a:pt x="1009204" y="1157037"/>
                    <a:pt x="1219869" y="904881"/>
                    <a:pt x="1221716" y="610006"/>
                  </a:cubicBezTo>
                  <a:close/>
                  <a:moveTo>
                    <a:pt x="762421" y="1507928"/>
                  </a:moveTo>
                  <a:lnTo>
                    <a:pt x="690793" y="1507928"/>
                  </a:lnTo>
                  <a:cubicBezTo>
                    <a:pt x="675010" y="1507928"/>
                    <a:pt x="662218" y="1520720"/>
                    <a:pt x="662218" y="1536503"/>
                  </a:cubicBezTo>
                  <a:lnTo>
                    <a:pt x="662218" y="1616608"/>
                  </a:lnTo>
                  <a:cubicBezTo>
                    <a:pt x="662218" y="1645069"/>
                    <a:pt x="639148" y="1668139"/>
                    <a:pt x="610688" y="1668139"/>
                  </a:cubicBezTo>
                  <a:cubicBezTo>
                    <a:pt x="582227" y="1668139"/>
                    <a:pt x="559157" y="1645069"/>
                    <a:pt x="559157" y="1616608"/>
                  </a:cubicBezTo>
                  <a:lnTo>
                    <a:pt x="559157" y="1536503"/>
                  </a:lnTo>
                  <a:cubicBezTo>
                    <a:pt x="559157" y="1520720"/>
                    <a:pt x="546365" y="1507928"/>
                    <a:pt x="530582" y="1507928"/>
                  </a:cubicBezTo>
                  <a:lnTo>
                    <a:pt x="458954" y="1507928"/>
                  </a:lnTo>
                  <a:cubicBezTo>
                    <a:pt x="430522" y="1509147"/>
                    <a:pt x="406481" y="1487097"/>
                    <a:pt x="405253" y="1458665"/>
                  </a:cubicBezTo>
                  <a:cubicBezTo>
                    <a:pt x="404033" y="1430223"/>
                    <a:pt x="426093" y="1406182"/>
                    <a:pt x="454525" y="1404963"/>
                  </a:cubicBezTo>
                  <a:cubicBezTo>
                    <a:pt x="456002" y="1404896"/>
                    <a:pt x="457478" y="1404896"/>
                    <a:pt x="458954" y="1404963"/>
                  </a:cubicBezTo>
                  <a:lnTo>
                    <a:pt x="530582" y="1404963"/>
                  </a:lnTo>
                  <a:cubicBezTo>
                    <a:pt x="546365" y="1404963"/>
                    <a:pt x="559157" y="1392171"/>
                    <a:pt x="559157" y="1376388"/>
                  </a:cubicBezTo>
                  <a:lnTo>
                    <a:pt x="559157" y="1186840"/>
                  </a:lnTo>
                  <a:cubicBezTo>
                    <a:pt x="559291" y="1172467"/>
                    <a:pt x="548727" y="1160227"/>
                    <a:pt x="534488" y="1158265"/>
                  </a:cubicBezTo>
                  <a:cubicBezTo>
                    <a:pt x="231497" y="1116184"/>
                    <a:pt x="19995" y="836444"/>
                    <a:pt x="62076" y="533454"/>
                  </a:cubicBezTo>
                  <a:cubicBezTo>
                    <a:pt x="104158" y="230464"/>
                    <a:pt x="383897" y="18961"/>
                    <a:pt x="686888" y="61042"/>
                  </a:cubicBezTo>
                  <a:cubicBezTo>
                    <a:pt x="989878" y="103124"/>
                    <a:pt x="1201381" y="382864"/>
                    <a:pt x="1159299" y="685854"/>
                  </a:cubicBezTo>
                  <a:cubicBezTo>
                    <a:pt x="1125209" y="931256"/>
                    <a:pt x="932299" y="1124175"/>
                    <a:pt x="686888" y="1158265"/>
                  </a:cubicBezTo>
                  <a:cubicBezTo>
                    <a:pt x="672648" y="1160227"/>
                    <a:pt x="662085" y="1172467"/>
                    <a:pt x="662218" y="1186840"/>
                  </a:cubicBezTo>
                  <a:lnTo>
                    <a:pt x="662218" y="1376197"/>
                  </a:lnTo>
                  <a:cubicBezTo>
                    <a:pt x="662218" y="1391980"/>
                    <a:pt x="675010" y="1404772"/>
                    <a:pt x="690793" y="1404772"/>
                  </a:cubicBezTo>
                  <a:lnTo>
                    <a:pt x="762421" y="1404772"/>
                  </a:lnTo>
                  <a:cubicBezTo>
                    <a:pt x="790853" y="1403553"/>
                    <a:pt x="814894" y="1425603"/>
                    <a:pt x="816123" y="1454035"/>
                  </a:cubicBezTo>
                  <a:cubicBezTo>
                    <a:pt x="817342" y="1482477"/>
                    <a:pt x="795282" y="1506518"/>
                    <a:pt x="766850" y="1507737"/>
                  </a:cubicBezTo>
                  <a:cubicBezTo>
                    <a:pt x="765374" y="1507804"/>
                    <a:pt x="763897" y="1507804"/>
                    <a:pt x="762421" y="1507737"/>
                  </a:cubicBezTo>
                  <a:close/>
                </a:path>
              </a:pathLst>
            </a:custGeom>
            <a:grpFill/>
            <a:ln w="9525" cap="flat">
              <a:noFill/>
              <a:prstDash val="solid"/>
              <a:miter/>
            </a:ln>
          </p:spPr>
          <p:txBody>
            <a:bodyPr rtlCol="0" anchor="ctr"/>
            <a:lstStyle/>
            <a:p>
              <a:endParaRPr lang="en-IN"/>
            </a:p>
          </p:txBody>
        </p:sp>
        <p:sp>
          <p:nvSpPr>
            <p:cNvPr id="89" name="Freeform: Shape 88">
              <a:extLst>
                <a:ext uri="{FF2B5EF4-FFF2-40B4-BE49-F238E27FC236}">
                  <a16:creationId xmlns:a16="http://schemas.microsoft.com/office/drawing/2014/main" xmlns="" id="{41120F11-55A8-9A3B-B9E9-533744E99F57}"/>
                </a:ext>
              </a:extLst>
            </p:cNvPr>
            <p:cNvSpPr/>
            <p:nvPr/>
          </p:nvSpPr>
          <p:spPr>
            <a:xfrm>
              <a:off x="7966912" y="3806713"/>
              <a:ext cx="918210" cy="918210"/>
            </a:xfrm>
            <a:custGeom>
              <a:avLst/>
              <a:gdLst>
                <a:gd name="connsiteX0" fmla="*/ 917909 w 918210"/>
                <a:gd name="connsiteY0" fmla="*/ 458377 h 918210"/>
                <a:gd name="connsiteX1" fmla="*/ 458708 w 918210"/>
                <a:gd name="connsiteY1" fmla="*/ -632 h 918210"/>
                <a:gd name="connsiteX2" fmla="*/ -301 w 918210"/>
                <a:gd name="connsiteY2" fmla="*/ 458568 h 918210"/>
                <a:gd name="connsiteX3" fmla="*/ 458804 w 918210"/>
                <a:gd name="connsiteY3" fmla="*/ 917578 h 918210"/>
                <a:gd name="connsiteX4" fmla="*/ 917909 w 918210"/>
                <a:gd name="connsiteY4" fmla="*/ 458377 h 918210"/>
                <a:gd name="connsiteX5" fmla="*/ 56849 w 918210"/>
                <a:gd name="connsiteY5" fmla="*/ 458377 h 918210"/>
                <a:gd name="connsiteX6" fmla="*/ 458899 w 918210"/>
                <a:gd name="connsiteY6" fmla="*/ 56518 h 918210"/>
                <a:gd name="connsiteX7" fmla="*/ 860759 w 918210"/>
                <a:gd name="connsiteY7" fmla="*/ 458568 h 918210"/>
                <a:gd name="connsiteX8" fmla="*/ 458804 w 918210"/>
                <a:gd name="connsiteY8" fmla="*/ 860428 h 918210"/>
                <a:gd name="connsiteX9" fmla="*/ 56849 w 918210"/>
                <a:gd name="connsiteY9" fmla="*/ 458377 h 91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8210" h="918210">
                  <a:moveTo>
                    <a:pt x="917909" y="458377"/>
                  </a:moveTo>
                  <a:cubicBezTo>
                    <a:pt x="917852" y="204822"/>
                    <a:pt x="712264" y="-680"/>
                    <a:pt x="458708" y="-632"/>
                  </a:cubicBezTo>
                  <a:cubicBezTo>
                    <a:pt x="205153" y="-585"/>
                    <a:pt x="-358" y="205013"/>
                    <a:pt x="-301" y="458568"/>
                  </a:cubicBezTo>
                  <a:cubicBezTo>
                    <a:pt x="-244" y="712085"/>
                    <a:pt x="205286" y="917578"/>
                    <a:pt x="458804" y="917578"/>
                  </a:cubicBezTo>
                  <a:cubicBezTo>
                    <a:pt x="712293" y="917311"/>
                    <a:pt x="917699" y="711866"/>
                    <a:pt x="917909" y="458377"/>
                  </a:cubicBezTo>
                  <a:close/>
                  <a:moveTo>
                    <a:pt x="56849" y="458377"/>
                  </a:moveTo>
                  <a:cubicBezTo>
                    <a:pt x="56906" y="236388"/>
                    <a:pt x="236909" y="56470"/>
                    <a:pt x="458899" y="56518"/>
                  </a:cubicBezTo>
                  <a:cubicBezTo>
                    <a:pt x="680889" y="56565"/>
                    <a:pt x="860816" y="236578"/>
                    <a:pt x="860759" y="458568"/>
                  </a:cubicBezTo>
                  <a:cubicBezTo>
                    <a:pt x="860702" y="680529"/>
                    <a:pt x="680755" y="860428"/>
                    <a:pt x="458804" y="860428"/>
                  </a:cubicBezTo>
                  <a:cubicBezTo>
                    <a:pt x="236881" y="860161"/>
                    <a:pt x="57058" y="680300"/>
                    <a:pt x="56849" y="458377"/>
                  </a:cubicBezTo>
                  <a:close/>
                </a:path>
              </a:pathLst>
            </a:custGeom>
            <a:grpFill/>
            <a:ln w="9525" cap="flat">
              <a:noFill/>
              <a:prstDash val="solid"/>
              <a:miter/>
            </a:ln>
          </p:spPr>
          <p:txBody>
            <a:bodyPr rtlCol="0" anchor="ctr"/>
            <a:lstStyle/>
            <a:p>
              <a:endParaRPr lang="en-IN"/>
            </a:p>
          </p:txBody>
        </p:sp>
      </p:grpSp>
      <p:grpSp>
        <p:nvGrpSpPr>
          <p:cNvPr id="99" name="Group 98">
            <a:extLst>
              <a:ext uri="{FF2B5EF4-FFF2-40B4-BE49-F238E27FC236}">
                <a16:creationId xmlns:a16="http://schemas.microsoft.com/office/drawing/2014/main" xmlns="" id="{E2EA7D78-FDCA-4507-1160-572EB2DDF41F}"/>
              </a:ext>
            </a:extLst>
          </p:cNvPr>
          <p:cNvGrpSpPr/>
          <p:nvPr/>
        </p:nvGrpSpPr>
        <p:grpSpPr>
          <a:xfrm>
            <a:off x="9319081" y="3392453"/>
            <a:ext cx="1467178" cy="1467175"/>
            <a:chOff x="9427475" y="3371325"/>
            <a:chExt cx="1467178" cy="1467175"/>
          </a:xfrm>
          <a:solidFill>
            <a:srgbClr val="CC5500"/>
          </a:solidFill>
        </p:grpSpPr>
        <p:sp>
          <p:nvSpPr>
            <p:cNvPr id="96" name="Freeform: Shape 95">
              <a:extLst>
                <a:ext uri="{FF2B5EF4-FFF2-40B4-BE49-F238E27FC236}">
                  <a16:creationId xmlns:a16="http://schemas.microsoft.com/office/drawing/2014/main" xmlns="" id="{9D04FEFC-4B6E-4A92-F429-CD4599315D16}"/>
                </a:ext>
              </a:extLst>
            </p:cNvPr>
            <p:cNvSpPr/>
            <p:nvPr/>
          </p:nvSpPr>
          <p:spPr>
            <a:xfrm>
              <a:off x="9427475" y="3371325"/>
              <a:ext cx="1467178" cy="1467175"/>
            </a:xfrm>
            <a:custGeom>
              <a:avLst/>
              <a:gdLst>
                <a:gd name="connsiteX0" fmla="*/ 1435080 w 1467178"/>
                <a:gd name="connsiteY0" fmla="*/ 30961 h 1467175"/>
                <a:gd name="connsiteX1" fmla="*/ 1358880 w 1467178"/>
                <a:gd name="connsiteY1" fmla="*/ -567 h 1467175"/>
                <a:gd name="connsiteX2" fmla="*/ 1028077 w 1467178"/>
                <a:gd name="connsiteY2" fmla="*/ -567 h 1467175"/>
                <a:gd name="connsiteX3" fmla="*/ 916710 w 1467178"/>
                <a:gd name="connsiteY3" fmla="*/ 104970 h 1467175"/>
                <a:gd name="connsiteX4" fmla="*/ 1022247 w 1467178"/>
                <a:gd name="connsiteY4" fmla="*/ 216336 h 1467175"/>
                <a:gd name="connsiteX5" fmla="*/ 1028648 w 1467178"/>
                <a:gd name="connsiteY5" fmla="*/ 216318 h 1467175"/>
                <a:gd name="connsiteX6" fmla="*/ 1096275 w 1467178"/>
                <a:gd name="connsiteY6" fmla="*/ 216318 h 1467175"/>
                <a:gd name="connsiteX7" fmla="*/ 959020 w 1467178"/>
                <a:gd name="connsiteY7" fmla="*/ 353573 h 1467175"/>
                <a:gd name="connsiteX8" fmla="*/ 586117 w 1467178"/>
                <a:gd name="connsiteY8" fmla="*/ 244987 h 1467175"/>
                <a:gd name="connsiteX9" fmla="*/ 62 w 1467178"/>
                <a:gd name="connsiteY9" fmla="*/ 880010 h 1467175"/>
                <a:gd name="connsiteX10" fmla="*/ 178542 w 1467178"/>
                <a:gd name="connsiteY10" fmla="*/ 1287594 h 1467175"/>
                <a:gd name="connsiteX11" fmla="*/ 611453 w 1467178"/>
                <a:gd name="connsiteY11" fmla="*/ 1466569 h 1467175"/>
                <a:gd name="connsiteX12" fmla="*/ 611453 w 1467178"/>
                <a:gd name="connsiteY12" fmla="*/ 1466569 h 1467175"/>
                <a:gd name="connsiteX13" fmla="*/ 650410 w 1467178"/>
                <a:gd name="connsiteY13" fmla="*/ 1465331 h 1467175"/>
                <a:gd name="connsiteX14" fmla="*/ 1221243 w 1467178"/>
                <a:gd name="connsiteY14" fmla="*/ 880115 h 1467175"/>
                <a:gd name="connsiteX15" fmla="*/ 1112563 w 1467178"/>
                <a:gd name="connsiteY15" fmla="*/ 507211 h 1467175"/>
                <a:gd name="connsiteX16" fmla="*/ 1249818 w 1467178"/>
                <a:gd name="connsiteY16" fmla="*/ 369956 h 1467175"/>
                <a:gd name="connsiteX17" fmla="*/ 1249818 w 1467178"/>
                <a:gd name="connsiteY17" fmla="*/ 437583 h 1467175"/>
                <a:gd name="connsiteX18" fmla="*/ 1354765 w 1467178"/>
                <a:gd name="connsiteY18" fmla="*/ 549502 h 1467175"/>
                <a:gd name="connsiteX19" fmla="*/ 1466683 w 1467178"/>
                <a:gd name="connsiteY19" fmla="*/ 444556 h 1467175"/>
                <a:gd name="connsiteX20" fmla="*/ 1466703 w 1467178"/>
                <a:gd name="connsiteY20" fmla="*/ 438155 h 1467175"/>
                <a:gd name="connsiteX21" fmla="*/ 1466703 w 1467178"/>
                <a:gd name="connsiteY21" fmla="*/ 107352 h 1467175"/>
                <a:gd name="connsiteX22" fmla="*/ 1435080 w 1467178"/>
                <a:gd name="connsiteY22" fmla="*/ 30961 h 1467175"/>
                <a:gd name="connsiteX23" fmla="*/ 57765 w 1467178"/>
                <a:gd name="connsiteY23" fmla="*/ 819250 h 1467175"/>
                <a:gd name="connsiteX24" fmla="*/ 588212 w 1467178"/>
                <a:gd name="connsiteY24" fmla="*/ 302043 h 1467175"/>
                <a:gd name="connsiteX25" fmla="*/ 610977 w 1467178"/>
                <a:gd name="connsiteY25" fmla="*/ 301566 h 1467175"/>
                <a:gd name="connsiteX26" fmla="*/ 944352 w 1467178"/>
                <a:gd name="connsiteY26" fmla="*/ 413675 h 1467175"/>
                <a:gd name="connsiteX27" fmla="*/ 981880 w 1467178"/>
                <a:gd name="connsiteY27" fmla="*/ 411103 h 1467175"/>
                <a:gd name="connsiteX28" fmla="*/ 1185524 w 1467178"/>
                <a:gd name="connsiteY28" fmla="*/ 207460 h 1467175"/>
                <a:gd name="connsiteX29" fmla="*/ 1185496 w 1467178"/>
                <a:gd name="connsiteY29" fmla="*/ 167045 h 1467175"/>
                <a:gd name="connsiteX30" fmla="*/ 1165141 w 1467178"/>
                <a:gd name="connsiteY30" fmla="*/ 158691 h 1467175"/>
                <a:gd name="connsiteX31" fmla="*/ 1028267 w 1467178"/>
                <a:gd name="connsiteY31" fmla="*/ 159358 h 1467175"/>
                <a:gd name="connsiteX32" fmla="*/ 976432 w 1467178"/>
                <a:gd name="connsiteY32" fmla="*/ 108704 h 1467175"/>
                <a:gd name="connsiteX33" fmla="*/ 991500 w 1467178"/>
                <a:gd name="connsiteY33" fmla="*/ 71823 h 1467175"/>
                <a:gd name="connsiteX34" fmla="*/ 1027790 w 1467178"/>
                <a:gd name="connsiteY34" fmla="*/ 56774 h 1467175"/>
                <a:gd name="connsiteX35" fmla="*/ 1358690 w 1467178"/>
                <a:gd name="connsiteY35" fmla="*/ 56774 h 1467175"/>
                <a:gd name="connsiteX36" fmla="*/ 1409267 w 1467178"/>
                <a:gd name="connsiteY36" fmla="*/ 106970 h 1467175"/>
                <a:gd name="connsiteX37" fmla="*/ 1409267 w 1467178"/>
                <a:gd name="connsiteY37" fmla="*/ 107447 h 1467175"/>
                <a:gd name="connsiteX38" fmla="*/ 1409267 w 1467178"/>
                <a:gd name="connsiteY38" fmla="*/ 438250 h 1467175"/>
                <a:gd name="connsiteX39" fmla="*/ 1360185 w 1467178"/>
                <a:gd name="connsiteY39" fmla="*/ 491752 h 1467175"/>
                <a:gd name="connsiteX40" fmla="*/ 1306683 w 1467178"/>
                <a:gd name="connsiteY40" fmla="*/ 442670 h 1467175"/>
                <a:gd name="connsiteX41" fmla="*/ 1306683 w 1467178"/>
                <a:gd name="connsiteY41" fmla="*/ 438250 h 1467175"/>
                <a:gd name="connsiteX42" fmla="*/ 1307350 w 1467178"/>
                <a:gd name="connsiteY42" fmla="*/ 301090 h 1467175"/>
                <a:gd name="connsiteX43" fmla="*/ 1278841 w 1467178"/>
                <a:gd name="connsiteY43" fmla="*/ 272449 h 1467175"/>
                <a:gd name="connsiteX44" fmla="*/ 1258582 w 1467178"/>
                <a:gd name="connsiteY44" fmla="*/ 280802 h 1467175"/>
                <a:gd name="connsiteX45" fmla="*/ 1054937 w 1467178"/>
                <a:gd name="connsiteY45" fmla="*/ 484446 h 1467175"/>
                <a:gd name="connsiteX46" fmla="*/ 1052365 w 1467178"/>
                <a:gd name="connsiteY46" fmla="*/ 521879 h 1467175"/>
                <a:gd name="connsiteX47" fmla="*/ 1163998 w 1467178"/>
                <a:gd name="connsiteY47" fmla="*/ 878305 h 1467175"/>
                <a:gd name="connsiteX48" fmla="*/ 646695 w 1467178"/>
                <a:gd name="connsiteY48" fmla="*/ 1408657 h 1467175"/>
                <a:gd name="connsiteX49" fmla="*/ 57765 w 1467178"/>
                <a:gd name="connsiteY49" fmla="*/ 892002 h 1467175"/>
                <a:gd name="connsiteX50" fmla="*/ 57765 w 1467178"/>
                <a:gd name="connsiteY50" fmla="*/ 819726 h 146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67178" h="1467175">
                  <a:moveTo>
                    <a:pt x="1435080" y="30961"/>
                  </a:moveTo>
                  <a:cubicBezTo>
                    <a:pt x="1414906" y="10701"/>
                    <a:pt x="1387474" y="-652"/>
                    <a:pt x="1358880" y="-567"/>
                  </a:cubicBezTo>
                  <a:lnTo>
                    <a:pt x="1028077" y="-567"/>
                  </a:lnTo>
                  <a:cubicBezTo>
                    <a:pt x="968183" y="-2177"/>
                    <a:pt x="918320" y="45077"/>
                    <a:pt x="916710" y="104970"/>
                  </a:cubicBezTo>
                  <a:cubicBezTo>
                    <a:pt x="915100" y="164863"/>
                    <a:pt x="962344" y="214727"/>
                    <a:pt x="1022247" y="216336"/>
                  </a:cubicBezTo>
                  <a:cubicBezTo>
                    <a:pt x="1024381" y="216394"/>
                    <a:pt x="1026514" y="216384"/>
                    <a:pt x="1028648" y="216318"/>
                  </a:cubicBezTo>
                  <a:lnTo>
                    <a:pt x="1096275" y="216318"/>
                  </a:lnTo>
                  <a:lnTo>
                    <a:pt x="959020" y="353573"/>
                  </a:lnTo>
                  <a:cubicBezTo>
                    <a:pt x="849683" y="278096"/>
                    <a:pt x="718876" y="240006"/>
                    <a:pt x="586117" y="244987"/>
                  </a:cubicBezTo>
                  <a:cubicBezTo>
                    <a:pt x="248922" y="258513"/>
                    <a:pt x="-13463" y="542815"/>
                    <a:pt x="62" y="880010"/>
                  </a:cubicBezTo>
                  <a:cubicBezTo>
                    <a:pt x="6215" y="1033477"/>
                    <a:pt x="69938" y="1178990"/>
                    <a:pt x="178542" y="1287594"/>
                  </a:cubicBezTo>
                  <a:cubicBezTo>
                    <a:pt x="293670" y="1401904"/>
                    <a:pt x="449223" y="1466207"/>
                    <a:pt x="611453" y="1466569"/>
                  </a:cubicBezTo>
                  <a:lnTo>
                    <a:pt x="611453" y="1466569"/>
                  </a:lnTo>
                  <a:cubicBezTo>
                    <a:pt x="624407" y="1466569"/>
                    <a:pt x="637552" y="1466569"/>
                    <a:pt x="650410" y="1465331"/>
                  </a:cubicBezTo>
                  <a:cubicBezTo>
                    <a:pt x="962049" y="1444300"/>
                    <a:pt x="1207966" y="1192183"/>
                    <a:pt x="1221243" y="880115"/>
                  </a:cubicBezTo>
                  <a:cubicBezTo>
                    <a:pt x="1226253" y="747336"/>
                    <a:pt x="1188125" y="616510"/>
                    <a:pt x="1112563" y="507211"/>
                  </a:cubicBezTo>
                  <a:lnTo>
                    <a:pt x="1249818" y="369956"/>
                  </a:lnTo>
                  <a:lnTo>
                    <a:pt x="1249818" y="437583"/>
                  </a:lnTo>
                  <a:cubicBezTo>
                    <a:pt x="1247895" y="497467"/>
                    <a:pt x="1294881" y="547578"/>
                    <a:pt x="1354765" y="549502"/>
                  </a:cubicBezTo>
                  <a:cubicBezTo>
                    <a:pt x="1414649" y="551426"/>
                    <a:pt x="1464760" y="504449"/>
                    <a:pt x="1466683" y="444556"/>
                  </a:cubicBezTo>
                  <a:cubicBezTo>
                    <a:pt x="1466750" y="442422"/>
                    <a:pt x="1466760" y="440288"/>
                    <a:pt x="1466703" y="438155"/>
                  </a:cubicBezTo>
                  <a:lnTo>
                    <a:pt x="1466703" y="107352"/>
                  </a:lnTo>
                  <a:cubicBezTo>
                    <a:pt x="1466817" y="78681"/>
                    <a:pt x="1455425" y="51163"/>
                    <a:pt x="1435080" y="30961"/>
                  </a:cubicBezTo>
                  <a:close/>
                  <a:moveTo>
                    <a:pt x="57765" y="819250"/>
                  </a:moveTo>
                  <a:cubicBezTo>
                    <a:pt x="75481" y="540168"/>
                    <a:pt x="308463" y="312996"/>
                    <a:pt x="588212" y="302043"/>
                  </a:cubicBezTo>
                  <a:cubicBezTo>
                    <a:pt x="595832" y="302043"/>
                    <a:pt x="603452" y="301566"/>
                    <a:pt x="610977" y="301566"/>
                  </a:cubicBezTo>
                  <a:cubicBezTo>
                    <a:pt x="731401" y="301290"/>
                    <a:pt x="848568" y="340686"/>
                    <a:pt x="944352" y="413675"/>
                  </a:cubicBezTo>
                  <a:cubicBezTo>
                    <a:pt x="955744" y="422334"/>
                    <a:pt x="971774" y="421238"/>
                    <a:pt x="981880" y="411103"/>
                  </a:cubicBezTo>
                  <a:lnTo>
                    <a:pt x="1185524" y="207460"/>
                  </a:lnTo>
                  <a:cubicBezTo>
                    <a:pt x="1196678" y="196296"/>
                    <a:pt x="1196669" y="178199"/>
                    <a:pt x="1185496" y="167045"/>
                  </a:cubicBezTo>
                  <a:cubicBezTo>
                    <a:pt x="1180105" y="161654"/>
                    <a:pt x="1172771" y="158644"/>
                    <a:pt x="1165141" y="158691"/>
                  </a:cubicBezTo>
                  <a:lnTo>
                    <a:pt x="1028267" y="159358"/>
                  </a:lnTo>
                  <a:cubicBezTo>
                    <a:pt x="999968" y="159682"/>
                    <a:pt x="976765" y="137003"/>
                    <a:pt x="976432" y="108704"/>
                  </a:cubicBezTo>
                  <a:cubicBezTo>
                    <a:pt x="976280" y="94883"/>
                    <a:pt x="981709" y="81586"/>
                    <a:pt x="991500" y="71823"/>
                  </a:cubicBezTo>
                  <a:cubicBezTo>
                    <a:pt x="1001101" y="62156"/>
                    <a:pt x="1014170" y="56736"/>
                    <a:pt x="1027790" y="56774"/>
                  </a:cubicBezTo>
                  <a:lnTo>
                    <a:pt x="1358690" y="56774"/>
                  </a:lnTo>
                  <a:cubicBezTo>
                    <a:pt x="1386522" y="56669"/>
                    <a:pt x="1409162" y="79138"/>
                    <a:pt x="1409267" y="106970"/>
                  </a:cubicBezTo>
                  <a:cubicBezTo>
                    <a:pt x="1409267" y="107132"/>
                    <a:pt x="1409267" y="107285"/>
                    <a:pt x="1409267" y="107447"/>
                  </a:cubicBezTo>
                  <a:lnTo>
                    <a:pt x="1409267" y="438250"/>
                  </a:lnTo>
                  <a:cubicBezTo>
                    <a:pt x="1410486" y="466577"/>
                    <a:pt x="1388512" y="490533"/>
                    <a:pt x="1360185" y="491752"/>
                  </a:cubicBezTo>
                  <a:cubicBezTo>
                    <a:pt x="1331857" y="492971"/>
                    <a:pt x="1307902" y="470997"/>
                    <a:pt x="1306683" y="442670"/>
                  </a:cubicBezTo>
                  <a:cubicBezTo>
                    <a:pt x="1306616" y="441203"/>
                    <a:pt x="1306616" y="439726"/>
                    <a:pt x="1306683" y="438250"/>
                  </a:cubicBezTo>
                  <a:lnTo>
                    <a:pt x="1307350" y="301090"/>
                  </a:lnTo>
                  <a:cubicBezTo>
                    <a:pt x="1307387" y="285307"/>
                    <a:pt x="1294624" y="272486"/>
                    <a:pt x="1278841" y="272449"/>
                  </a:cubicBezTo>
                  <a:cubicBezTo>
                    <a:pt x="1271249" y="272429"/>
                    <a:pt x="1263953" y="275430"/>
                    <a:pt x="1258582" y="280802"/>
                  </a:cubicBezTo>
                  <a:lnTo>
                    <a:pt x="1054937" y="484446"/>
                  </a:lnTo>
                  <a:cubicBezTo>
                    <a:pt x="1044859" y="494533"/>
                    <a:pt x="1043764" y="510507"/>
                    <a:pt x="1052365" y="521879"/>
                  </a:cubicBezTo>
                  <a:cubicBezTo>
                    <a:pt x="1130156" y="623959"/>
                    <a:pt x="1169656" y="750089"/>
                    <a:pt x="1163998" y="878305"/>
                  </a:cubicBezTo>
                  <a:cubicBezTo>
                    <a:pt x="1153045" y="1157959"/>
                    <a:pt x="925873" y="1390941"/>
                    <a:pt x="646695" y="1408657"/>
                  </a:cubicBezTo>
                  <a:cubicBezTo>
                    <a:pt x="341400" y="1428612"/>
                    <a:pt x="77720" y="1197297"/>
                    <a:pt x="57765" y="892002"/>
                  </a:cubicBezTo>
                  <a:cubicBezTo>
                    <a:pt x="56193" y="867932"/>
                    <a:pt x="56193" y="843796"/>
                    <a:pt x="57765" y="819726"/>
                  </a:cubicBezTo>
                  <a:close/>
                </a:path>
              </a:pathLst>
            </a:custGeom>
            <a:grpFill/>
            <a:ln w="9525" cap="flat">
              <a:noFill/>
              <a:prstDash val="solid"/>
              <a:miter/>
            </a:ln>
          </p:spPr>
          <p:txBody>
            <a:bodyPr rtlCol="0" anchor="ctr"/>
            <a:lstStyle/>
            <a:p>
              <a:endParaRPr lang="en-IN"/>
            </a:p>
          </p:txBody>
        </p:sp>
        <p:sp>
          <p:nvSpPr>
            <p:cNvPr id="98" name="Freeform: Shape 97">
              <a:extLst>
                <a:ext uri="{FF2B5EF4-FFF2-40B4-BE49-F238E27FC236}">
                  <a16:creationId xmlns:a16="http://schemas.microsoft.com/office/drawing/2014/main" xmlns="" id="{7D202898-9E72-9B0A-9D59-89A850566A7E}"/>
                </a:ext>
              </a:extLst>
            </p:cNvPr>
            <p:cNvSpPr/>
            <p:nvPr/>
          </p:nvSpPr>
          <p:spPr>
            <a:xfrm>
              <a:off x="9579023" y="3768176"/>
              <a:ext cx="918400" cy="918401"/>
            </a:xfrm>
            <a:custGeom>
              <a:avLst/>
              <a:gdLst>
                <a:gd name="connsiteX0" fmla="*/ 459048 w 918400"/>
                <a:gd name="connsiteY0" fmla="*/ 917794 h 918401"/>
                <a:gd name="connsiteX1" fmla="*/ 917962 w 918400"/>
                <a:gd name="connsiteY1" fmla="*/ 458308 h 918401"/>
                <a:gd name="connsiteX2" fmla="*/ 458476 w 918400"/>
                <a:gd name="connsiteY2" fmla="*/ -607 h 918401"/>
                <a:gd name="connsiteX3" fmla="*/ -438 w 918400"/>
                <a:gd name="connsiteY3" fmla="*/ 458594 h 918401"/>
                <a:gd name="connsiteX4" fmla="*/ 459048 w 918400"/>
                <a:gd name="connsiteY4" fmla="*/ 917794 h 918401"/>
                <a:gd name="connsiteX5" fmla="*/ 459048 w 918400"/>
                <a:gd name="connsiteY5" fmla="*/ 860644 h 918401"/>
                <a:gd name="connsiteX6" fmla="*/ 56902 w 918400"/>
                <a:gd name="connsiteY6" fmla="*/ 458689 h 918401"/>
                <a:gd name="connsiteX7" fmla="*/ 458857 w 918400"/>
                <a:gd name="connsiteY7" fmla="*/ 56543 h 918401"/>
                <a:gd name="connsiteX8" fmla="*/ 861003 w 918400"/>
                <a:gd name="connsiteY8" fmla="*/ 458499 h 918401"/>
                <a:gd name="connsiteX9" fmla="*/ 861003 w 918400"/>
                <a:gd name="connsiteY9" fmla="*/ 458594 h 918401"/>
                <a:gd name="connsiteX10" fmla="*/ 459048 w 918400"/>
                <a:gd name="connsiteY10" fmla="*/ 860644 h 91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8400" h="918401">
                  <a:moveTo>
                    <a:pt x="459048" y="917794"/>
                  </a:moveTo>
                  <a:cubicBezTo>
                    <a:pt x="712661" y="917632"/>
                    <a:pt x="918124" y="711921"/>
                    <a:pt x="917962" y="458308"/>
                  </a:cubicBezTo>
                  <a:cubicBezTo>
                    <a:pt x="917801" y="204695"/>
                    <a:pt x="712089" y="-768"/>
                    <a:pt x="458476" y="-607"/>
                  </a:cubicBezTo>
                  <a:cubicBezTo>
                    <a:pt x="204978" y="-444"/>
                    <a:pt x="-438" y="205095"/>
                    <a:pt x="-438" y="458594"/>
                  </a:cubicBezTo>
                  <a:cubicBezTo>
                    <a:pt x="-124" y="712188"/>
                    <a:pt x="205454" y="917632"/>
                    <a:pt x="459048" y="917794"/>
                  </a:cubicBezTo>
                  <a:close/>
                  <a:moveTo>
                    <a:pt x="459048" y="860644"/>
                  </a:moveTo>
                  <a:cubicBezTo>
                    <a:pt x="237001" y="860701"/>
                    <a:pt x="56960" y="680736"/>
                    <a:pt x="56902" y="458689"/>
                  </a:cubicBezTo>
                  <a:cubicBezTo>
                    <a:pt x="56845" y="236642"/>
                    <a:pt x="236811" y="56601"/>
                    <a:pt x="458857" y="56543"/>
                  </a:cubicBezTo>
                  <a:cubicBezTo>
                    <a:pt x="680904" y="56496"/>
                    <a:pt x="860946" y="236452"/>
                    <a:pt x="861003" y="458499"/>
                  </a:cubicBezTo>
                  <a:cubicBezTo>
                    <a:pt x="861003" y="458527"/>
                    <a:pt x="861003" y="458565"/>
                    <a:pt x="861003" y="458594"/>
                  </a:cubicBezTo>
                  <a:cubicBezTo>
                    <a:pt x="860736" y="680498"/>
                    <a:pt x="680952" y="860330"/>
                    <a:pt x="459048" y="860644"/>
                  </a:cubicBezTo>
                  <a:close/>
                </a:path>
              </a:pathLst>
            </a:custGeom>
            <a:grpFill/>
            <a:ln w="9525" cap="flat">
              <a:noFill/>
              <a:prstDash val="solid"/>
              <a:miter/>
            </a:ln>
          </p:spPr>
          <p:txBody>
            <a:bodyPr rtlCol="0" anchor="ctr"/>
            <a:lstStyle/>
            <a:p>
              <a:endParaRPr lang="en-IN"/>
            </a:p>
          </p:txBody>
        </p:sp>
      </p:grpSp>
    </p:spTree>
    <p:extLst>
      <p:ext uri="{BB962C8B-B14F-4D97-AF65-F5344CB8AC3E}">
        <p14:creationId xmlns:p14="http://schemas.microsoft.com/office/powerpoint/2010/main" xmlns="" val="110676374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xmlns="" id="{A8A9D75F-D1E6-8D8B-6B04-05248485D6AE}"/>
              </a:ext>
            </a:extLst>
          </p:cNvPr>
          <p:cNvGrpSpPr/>
          <p:nvPr/>
        </p:nvGrpSpPr>
        <p:grpSpPr>
          <a:xfrm>
            <a:off x="3005060" y="230862"/>
            <a:ext cx="5747353" cy="6370408"/>
            <a:chOff x="3005060" y="230862"/>
            <a:chExt cx="5747353" cy="6370408"/>
          </a:xfrm>
        </p:grpSpPr>
        <p:sp>
          <p:nvSpPr>
            <p:cNvPr id="55" name="Freeform: Shape 54">
              <a:extLst>
                <a:ext uri="{FF2B5EF4-FFF2-40B4-BE49-F238E27FC236}">
                  <a16:creationId xmlns:a16="http://schemas.microsoft.com/office/drawing/2014/main" xmlns="" id="{92C5A0F4-08DB-388F-359C-AAEF491E62E6}"/>
                </a:ext>
              </a:extLst>
            </p:cNvPr>
            <p:cNvSpPr/>
            <p:nvPr/>
          </p:nvSpPr>
          <p:spPr>
            <a:xfrm>
              <a:off x="4235903" y="665625"/>
              <a:ext cx="2723" cy="2444"/>
            </a:xfrm>
            <a:custGeom>
              <a:avLst/>
              <a:gdLst>
                <a:gd name="connsiteX0" fmla="*/ 99 w 2723"/>
                <a:gd name="connsiteY0" fmla="*/ -24 h 2444"/>
                <a:gd name="connsiteX1" fmla="*/ -181 w 2723"/>
                <a:gd name="connsiteY1" fmla="*/ -24 h 2444"/>
                <a:gd name="connsiteX2" fmla="*/ 1216 w 2723"/>
                <a:gd name="connsiteY2" fmla="*/ 1128 h 2444"/>
                <a:gd name="connsiteX3" fmla="*/ 2543 w 2723"/>
                <a:gd name="connsiteY3" fmla="*/ 2420 h 2444"/>
                <a:gd name="connsiteX4" fmla="*/ 99 w 2723"/>
                <a:gd name="connsiteY4" fmla="*/ -24 h 2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3" h="2444">
                  <a:moveTo>
                    <a:pt x="99" y="-24"/>
                  </a:moveTo>
                  <a:lnTo>
                    <a:pt x="-181" y="-24"/>
                  </a:lnTo>
                  <a:cubicBezTo>
                    <a:pt x="273" y="360"/>
                    <a:pt x="762" y="709"/>
                    <a:pt x="1216" y="1128"/>
                  </a:cubicBezTo>
                  <a:cubicBezTo>
                    <a:pt x="1670" y="1547"/>
                    <a:pt x="2124" y="1966"/>
                    <a:pt x="2543" y="2420"/>
                  </a:cubicBezTo>
                  <a:cubicBezTo>
                    <a:pt x="1855" y="1488"/>
                    <a:pt x="1031" y="664"/>
                    <a:pt x="99" y="-24"/>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56" name="Freeform: Shape 55">
              <a:extLst>
                <a:ext uri="{FF2B5EF4-FFF2-40B4-BE49-F238E27FC236}">
                  <a16:creationId xmlns:a16="http://schemas.microsoft.com/office/drawing/2014/main" xmlns="" id="{F5F2A98E-C36B-08DA-66CF-65A37BD5E080}"/>
                </a:ext>
              </a:extLst>
            </p:cNvPr>
            <p:cNvSpPr/>
            <p:nvPr/>
          </p:nvSpPr>
          <p:spPr>
            <a:xfrm>
              <a:off x="3966823" y="230862"/>
              <a:ext cx="1429966" cy="1074118"/>
            </a:xfrm>
            <a:custGeom>
              <a:avLst/>
              <a:gdLst>
                <a:gd name="connsiteX0" fmla="*/ 1428551 w 1429966"/>
                <a:gd name="connsiteY0" fmla="*/ 343647 h 1074118"/>
                <a:gd name="connsiteX1" fmla="*/ 1419578 w 1429966"/>
                <a:gd name="connsiteY1" fmla="*/ 329681 h 1074118"/>
                <a:gd name="connsiteX2" fmla="*/ 1407428 w 1429966"/>
                <a:gd name="connsiteY2" fmla="*/ 321162 h 1074118"/>
                <a:gd name="connsiteX3" fmla="*/ 1385641 w 1429966"/>
                <a:gd name="connsiteY3" fmla="*/ 312224 h 1074118"/>
                <a:gd name="connsiteX4" fmla="*/ 1374643 w 1429966"/>
                <a:gd name="connsiteY4" fmla="*/ 286073 h 1074118"/>
                <a:gd name="connsiteX5" fmla="*/ 1360677 w 1429966"/>
                <a:gd name="connsiteY5" fmla="*/ 282582 h 1074118"/>
                <a:gd name="connsiteX6" fmla="*/ 1339729 w 1429966"/>
                <a:gd name="connsiteY6" fmla="*/ 293056 h 1074118"/>
                <a:gd name="connsiteX7" fmla="*/ 1317942 w 1429966"/>
                <a:gd name="connsiteY7" fmla="*/ 289844 h 1074118"/>
                <a:gd name="connsiteX8" fmla="*/ 1304186 w 1429966"/>
                <a:gd name="connsiteY8" fmla="*/ 281360 h 1074118"/>
                <a:gd name="connsiteX9" fmla="*/ 1295457 w 1429966"/>
                <a:gd name="connsiteY9" fmla="*/ 276332 h 1074118"/>
                <a:gd name="connsiteX10" fmla="*/ 1267246 w 1429966"/>
                <a:gd name="connsiteY10" fmla="*/ 275878 h 1074118"/>
                <a:gd name="connsiteX11" fmla="*/ 1256771 w 1429966"/>
                <a:gd name="connsiteY11" fmla="*/ 255907 h 1074118"/>
                <a:gd name="connsiteX12" fmla="*/ 1246297 w 1429966"/>
                <a:gd name="connsiteY12" fmla="*/ 245433 h 1074118"/>
                <a:gd name="connsiteX13" fmla="*/ 1221543 w 1429966"/>
                <a:gd name="connsiteY13" fmla="*/ 253672 h 1074118"/>
                <a:gd name="connsiteX14" fmla="*/ 1215572 w 1429966"/>
                <a:gd name="connsiteY14" fmla="*/ 277065 h 1074118"/>
                <a:gd name="connsiteX15" fmla="*/ 1195846 w 1429966"/>
                <a:gd name="connsiteY15" fmla="*/ 283489 h 1074118"/>
                <a:gd name="connsiteX16" fmla="*/ 1163794 w 1429966"/>
                <a:gd name="connsiteY16" fmla="*/ 276507 h 1074118"/>
                <a:gd name="connsiteX17" fmla="*/ 1144696 w 1429966"/>
                <a:gd name="connsiteY17" fmla="*/ 276507 h 1074118"/>
                <a:gd name="connsiteX18" fmla="*/ 1126331 w 1429966"/>
                <a:gd name="connsiteY18" fmla="*/ 281220 h 1074118"/>
                <a:gd name="connsiteX19" fmla="*/ 1110899 w 1429966"/>
                <a:gd name="connsiteY19" fmla="*/ 296967 h 1074118"/>
                <a:gd name="connsiteX20" fmla="*/ 1089950 w 1429966"/>
                <a:gd name="connsiteY20" fmla="*/ 304613 h 1074118"/>
                <a:gd name="connsiteX21" fmla="*/ 1068687 w 1429966"/>
                <a:gd name="connsiteY21" fmla="*/ 308907 h 1074118"/>
                <a:gd name="connsiteX22" fmla="*/ 1054721 w 1429966"/>
                <a:gd name="connsiteY22" fmla="*/ 316693 h 1074118"/>
                <a:gd name="connsiteX23" fmla="*/ 1038835 w 1429966"/>
                <a:gd name="connsiteY23" fmla="*/ 328948 h 1074118"/>
                <a:gd name="connsiteX24" fmla="*/ 1031014 w 1429966"/>
                <a:gd name="connsiteY24" fmla="*/ 348047 h 1074118"/>
                <a:gd name="connsiteX25" fmla="*/ 1024904 w 1429966"/>
                <a:gd name="connsiteY25" fmla="*/ 356321 h 1074118"/>
                <a:gd name="connsiteX26" fmla="*/ 1010065 w 1429966"/>
                <a:gd name="connsiteY26" fmla="*/ 345603 h 1074118"/>
                <a:gd name="connsiteX27" fmla="*/ 996099 w 1429966"/>
                <a:gd name="connsiteY27" fmla="*/ 347732 h 1074118"/>
                <a:gd name="connsiteX28" fmla="*/ 990827 w 1429966"/>
                <a:gd name="connsiteY28" fmla="*/ 368402 h 1074118"/>
                <a:gd name="connsiteX29" fmla="*/ 968133 w 1429966"/>
                <a:gd name="connsiteY29" fmla="*/ 366342 h 1074118"/>
                <a:gd name="connsiteX30" fmla="*/ 949104 w 1429966"/>
                <a:gd name="connsiteY30" fmla="*/ 369833 h 1074118"/>
                <a:gd name="connsiteX31" fmla="*/ 919951 w 1429966"/>
                <a:gd name="connsiteY31" fmla="*/ 370741 h 1074118"/>
                <a:gd name="connsiteX32" fmla="*/ 893835 w 1429966"/>
                <a:gd name="connsiteY32" fmla="*/ 368925 h 1074118"/>
                <a:gd name="connsiteX33" fmla="*/ 888528 w 1429966"/>
                <a:gd name="connsiteY33" fmla="*/ 361942 h 1074118"/>
                <a:gd name="connsiteX34" fmla="*/ 902773 w 1429966"/>
                <a:gd name="connsiteY34" fmla="*/ 354157 h 1074118"/>
                <a:gd name="connsiteX35" fmla="*/ 901621 w 1429966"/>
                <a:gd name="connsiteY35" fmla="*/ 338096 h 1074118"/>
                <a:gd name="connsiteX36" fmla="*/ 882592 w 1429966"/>
                <a:gd name="connsiteY36" fmla="*/ 324549 h 1074118"/>
                <a:gd name="connsiteX37" fmla="*/ 859653 w 1429966"/>
                <a:gd name="connsiteY37" fmla="*/ 317985 h 1074118"/>
                <a:gd name="connsiteX38" fmla="*/ 844500 w 1429966"/>
                <a:gd name="connsiteY38" fmla="*/ 306708 h 1074118"/>
                <a:gd name="connsiteX39" fmla="*/ 819117 w 1429966"/>
                <a:gd name="connsiteY39" fmla="*/ 306708 h 1074118"/>
                <a:gd name="connsiteX40" fmla="*/ 793874 w 1429966"/>
                <a:gd name="connsiteY40" fmla="*/ 297700 h 1074118"/>
                <a:gd name="connsiteX41" fmla="*/ 776417 w 1429966"/>
                <a:gd name="connsiteY41" fmla="*/ 281325 h 1074118"/>
                <a:gd name="connsiteX42" fmla="*/ 768840 w 1429966"/>
                <a:gd name="connsiteY42" fmla="*/ 263867 h 1074118"/>
                <a:gd name="connsiteX43" fmla="*/ 776312 w 1429966"/>
                <a:gd name="connsiteY43" fmla="*/ 247667 h 1074118"/>
                <a:gd name="connsiteX44" fmla="*/ 765314 w 1429966"/>
                <a:gd name="connsiteY44" fmla="*/ 226718 h 1074118"/>
                <a:gd name="connsiteX45" fmla="*/ 748346 w 1429966"/>
                <a:gd name="connsiteY45" fmla="*/ 210029 h 1074118"/>
                <a:gd name="connsiteX46" fmla="*/ 722020 w 1429966"/>
                <a:gd name="connsiteY46" fmla="*/ 198717 h 1074118"/>
                <a:gd name="connsiteX47" fmla="*/ 711930 w 1429966"/>
                <a:gd name="connsiteY47" fmla="*/ 178536 h 1074118"/>
                <a:gd name="connsiteX48" fmla="*/ 689305 w 1429966"/>
                <a:gd name="connsiteY48" fmla="*/ 170890 h 1074118"/>
                <a:gd name="connsiteX49" fmla="*/ 667309 w 1429966"/>
                <a:gd name="connsiteY49" fmla="*/ 162336 h 1074118"/>
                <a:gd name="connsiteX50" fmla="*/ 644056 w 1429966"/>
                <a:gd name="connsiteY50" fmla="*/ 142155 h 1074118"/>
                <a:gd name="connsiteX51" fmla="*/ 616822 w 1429966"/>
                <a:gd name="connsiteY51" fmla="*/ 132973 h 1074118"/>
                <a:gd name="connsiteX52" fmla="*/ 587459 w 1429966"/>
                <a:gd name="connsiteY52" fmla="*/ 111570 h 1074118"/>
                <a:gd name="connsiteX53" fmla="*/ 569269 w 1429966"/>
                <a:gd name="connsiteY53" fmla="*/ 84197 h 1074118"/>
                <a:gd name="connsiteX54" fmla="*/ 561169 w 1429966"/>
                <a:gd name="connsiteY54" fmla="*/ 73967 h 1074118"/>
                <a:gd name="connsiteX55" fmla="*/ 549263 w 1429966"/>
                <a:gd name="connsiteY55" fmla="*/ 67683 h 1074118"/>
                <a:gd name="connsiteX56" fmla="*/ 540674 w 1429966"/>
                <a:gd name="connsiteY56" fmla="*/ 61887 h 1074118"/>
                <a:gd name="connsiteX57" fmla="*/ 537182 w 1429966"/>
                <a:gd name="connsiteY57" fmla="*/ 48584 h 1074118"/>
                <a:gd name="connsiteX58" fmla="*/ 532888 w 1429966"/>
                <a:gd name="connsiteY58" fmla="*/ 36783 h 1074118"/>
                <a:gd name="connsiteX59" fmla="*/ 522413 w 1429966"/>
                <a:gd name="connsiteY59" fmla="*/ 27636 h 1074118"/>
                <a:gd name="connsiteX60" fmla="*/ 521191 w 1429966"/>
                <a:gd name="connsiteY60" fmla="*/ 14612 h 1074118"/>
                <a:gd name="connsiteX61" fmla="*/ 516897 w 1429966"/>
                <a:gd name="connsiteY61" fmla="*/ 2392 h 1074118"/>
                <a:gd name="connsiteX62" fmla="*/ 500871 w 1429966"/>
                <a:gd name="connsiteY62" fmla="*/ 5151 h 1074118"/>
                <a:gd name="connsiteX63" fmla="*/ 488476 w 1429966"/>
                <a:gd name="connsiteY63" fmla="*/ 17510 h 1074118"/>
                <a:gd name="connsiteX64" fmla="*/ 472416 w 1429966"/>
                <a:gd name="connsiteY64" fmla="*/ 22887 h 1074118"/>
                <a:gd name="connsiteX65" fmla="*/ 454959 w 1429966"/>
                <a:gd name="connsiteY65" fmla="*/ 24877 h 1074118"/>
                <a:gd name="connsiteX66" fmla="*/ 434778 w 1429966"/>
                <a:gd name="connsiteY66" fmla="*/ 31511 h 1074118"/>
                <a:gd name="connsiteX67" fmla="*/ 424303 w 1429966"/>
                <a:gd name="connsiteY67" fmla="*/ 14996 h 1074118"/>
                <a:gd name="connsiteX68" fmla="*/ 403355 w 1429966"/>
                <a:gd name="connsiteY68" fmla="*/ 1485 h 1074118"/>
                <a:gd name="connsiteX69" fmla="*/ 381324 w 1429966"/>
                <a:gd name="connsiteY69" fmla="*/ 11121 h 1074118"/>
                <a:gd name="connsiteX70" fmla="*/ 355871 w 1429966"/>
                <a:gd name="connsiteY70" fmla="*/ 19116 h 1074118"/>
                <a:gd name="connsiteX71" fmla="*/ 325600 w 1429966"/>
                <a:gd name="connsiteY71" fmla="*/ 32454 h 1074118"/>
                <a:gd name="connsiteX72" fmla="*/ 304302 w 1429966"/>
                <a:gd name="connsiteY72" fmla="*/ 47781 h 1074118"/>
                <a:gd name="connsiteX73" fmla="*/ 279862 w 1429966"/>
                <a:gd name="connsiteY73" fmla="*/ 50539 h 1074118"/>
                <a:gd name="connsiteX74" fmla="*/ 253851 w 1429966"/>
                <a:gd name="connsiteY74" fmla="*/ 35526 h 1074118"/>
                <a:gd name="connsiteX75" fmla="*/ 218692 w 1429966"/>
                <a:gd name="connsiteY75" fmla="*/ 26658 h 1074118"/>
                <a:gd name="connsiteX76" fmla="*/ 230004 w 1429966"/>
                <a:gd name="connsiteY76" fmla="*/ 48375 h 1074118"/>
                <a:gd name="connsiteX77" fmla="*/ 248963 w 1429966"/>
                <a:gd name="connsiteY77" fmla="*/ 68555 h 1074118"/>
                <a:gd name="connsiteX78" fmla="*/ 223300 w 1429966"/>
                <a:gd name="connsiteY78" fmla="*/ 79868 h 1074118"/>
                <a:gd name="connsiteX79" fmla="*/ 195753 w 1429966"/>
                <a:gd name="connsiteY79" fmla="*/ 70720 h 1074118"/>
                <a:gd name="connsiteX80" fmla="*/ 156614 w 1429966"/>
                <a:gd name="connsiteY80" fmla="*/ 67229 h 1074118"/>
                <a:gd name="connsiteX81" fmla="*/ 124492 w 1429966"/>
                <a:gd name="connsiteY81" fmla="*/ 70720 h 1074118"/>
                <a:gd name="connsiteX82" fmla="*/ 109514 w 1429966"/>
                <a:gd name="connsiteY82" fmla="*/ 88771 h 1074118"/>
                <a:gd name="connsiteX83" fmla="*/ 100960 w 1429966"/>
                <a:gd name="connsiteY83" fmla="*/ 108183 h 1074118"/>
                <a:gd name="connsiteX84" fmla="*/ 78335 w 1429966"/>
                <a:gd name="connsiteY84" fmla="*/ 129446 h 1074118"/>
                <a:gd name="connsiteX85" fmla="*/ 63811 w 1429966"/>
                <a:gd name="connsiteY85" fmla="*/ 146589 h 1074118"/>
                <a:gd name="connsiteX86" fmla="*/ 43141 w 1429966"/>
                <a:gd name="connsiteY86" fmla="*/ 160555 h 1074118"/>
                <a:gd name="connsiteX87" fmla="*/ 20377 w 1429966"/>
                <a:gd name="connsiteY87" fmla="*/ 165234 h 1074118"/>
                <a:gd name="connsiteX88" fmla="*/ 8227 w 1429966"/>
                <a:gd name="connsiteY88" fmla="*/ 190687 h 1074118"/>
                <a:gd name="connsiteX89" fmla="*/ 2466 w 1429966"/>
                <a:gd name="connsiteY89" fmla="*/ 226020 h 1074118"/>
                <a:gd name="connsiteX90" fmla="*/ 8192 w 1429966"/>
                <a:gd name="connsiteY90" fmla="*/ 257443 h 1074118"/>
                <a:gd name="connsiteX91" fmla="*/ 14232 w 1429966"/>
                <a:gd name="connsiteY91" fmla="*/ 260446 h 1074118"/>
                <a:gd name="connsiteX92" fmla="*/ 25195 w 1429966"/>
                <a:gd name="connsiteY92" fmla="*/ 260970 h 1074118"/>
                <a:gd name="connsiteX93" fmla="*/ 36996 w 1429966"/>
                <a:gd name="connsiteY93" fmla="*/ 264112 h 1074118"/>
                <a:gd name="connsiteX94" fmla="*/ 50962 w 1429966"/>
                <a:gd name="connsiteY94" fmla="*/ 256919 h 1074118"/>
                <a:gd name="connsiteX95" fmla="*/ 63392 w 1429966"/>
                <a:gd name="connsiteY95" fmla="*/ 258491 h 1074118"/>
                <a:gd name="connsiteX96" fmla="*/ 68350 w 1429966"/>
                <a:gd name="connsiteY96" fmla="*/ 260725 h 1074118"/>
                <a:gd name="connsiteX97" fmla="*/ 72190 w 1429966"/>
                <a:gd name="connsiteY97" fmla="*/ 263902 h 1074118"/>
                <a:gd name="connsiteX98" fmla="*/ 83363 w 1429966"/>
                <a:gd name="connsiteY98" fmla="*/ 265823 h 1074118"/>
                <a:gd name="connsiteX99" fmla="*/ 93837 w 1429966"/>
                <a:gd name="connsiteY99" fmla="*/ 260830 h 1074118"/>
                <a:gd name="connsiteX100" fmla="*/ 97329 w 1429966"/>
                <a:gd name="connsiteY100" fmla="*/ 258979 h 1074118"/>
                <a:gd name="connsiteX101" fmla="*/ 102636 w 1429966"/>
                <a:gd name="connsiteY101" fmla="*/ 261947 h 1074118"/>
                <a:gd name="connsiteX102" fmla="*/ 104277 w 1429966"/>
                <a:gd name="connsiteY102" fmla="*/ 268162 h 1074118"/>
                <a:gd name="connsiteX103" fmla="*/ 105254 w 1429966"/>
                <a:gd name="connsiteY103" fmla="*/ 280033 h 1074118"/>
                <a:gd name="connsiteX104" fmla="*/ 105952 w 1429966"/>
                <a:gd name="connsiteY104" fmla="*/ 288727 h 1074118"/>
                <a:gd name="connsiteX105" fmla="*/ 124352 w 1429966"/>
                <a:gd name="connsiteY105" fmla="*/ 311735 h 1074118"/>
                <a:gd name="connsiteX106" fmla="*/ 140483 w 1429966"/>
                <a:gd name="connsiteY106" fmla="*/ 319836 h 1074118"/>
                <a:gd name="connsiteX107" fmla="*/ 153611 w 1429966"/>
                <a:gd name="connsiteY107" fmla="*/ 329577 h 1074118"/>
                <a:gd name="connsiteX108" fmla="*/ 169043 w 1429966"/>
                <a:gd name="connsiteY108" fmla="*/ 332125 h 1074118"/>
                <a:gd name="connsiteX109" fmla="*/ 179517 w 1429966"/>
                <a:gd name="connsiteY109" fmla="*/ 336106 h 1074118"/>
                <a:gd name="connsiteX110" fmla="*/ 195823 w 1429966"/>
                <a:gd name="connsiteY110" fmla="*/ 336804 h 1074118"/>
                <a:gd name="connsiteX111" fmla="*/ 201444 w 1429966"/>
                <a:gd name="connsiteY111" fmla="*/ 337014 h 1074118"/>
                <a:gd name="connsiteX112" fmla="*/ 204761 w 1429966"/>
                <a:gd name="connsiteY112" fmla="*/ 339004 h 1074118"/>
                <a:gd name="connsiteX113" fmla="*/ 211744 w 1429966"/>
                <a:gd name="connsiteY113" fmla="*/ 340505 h 1074118"/>
                <a:gd name="connsiteX114" fmla="*/ 220542 w 1429966"/>
                <a:gd name="connsiteY114" fmla="*/ 345707 h 1074118"/>
                <a:gd name="connsiteX115" fmla="*/ 221939 w 1429966"/>
                <a:gd name="connsiteY115" fmla="*/ 349967 h 1074118"/>
                <a:gd name="connsiteX116" fmla="*/ 219285 w 1429966"/>
                <a:gd name="connsiteY116" fmla="*/ 360441 h 1074118"/>
                <a:gd name="connsiteX117" fmla="*/ 216562 w 1429966"/>
                <a:gd name="connsiteY117" fmla="*/ 367808 h 1074118"/>
                <a:gd name="connsiteX118" fmla="*/ 207763 w 1429966"/>
                <a:gd name="connsiteY118" fmla="*/ 379225 h 1074118"/>
                <a:gd name="connsiteX119" fmla="*/ 218238 w 1429966"/>
                <a:gd name="connsiteY119" fmla="*/ 407401 h 1074118"/>
                <a:gd name="connsiteX120" fmla="*/ 230388 w 1429966"/>
                <a:gd name="connsiteY120" fmla="*/ 414384 h 1074118"/>
                <a:gd name="connsiteX121" fmla="*/ 257167 w 1429966"/>
                <a:gd name="connsiteY121" fmla="*/ 427582 h 1074118"/>
                <a:gd name="connsiteX122" fmla="*/ 268864 w 1429966"/>
                <a:gd name="connsiteY122" fmla="*/ 434565 h 1074118"/>
                <a:gd name="connsiteX123" fmla="*/ 269143 w 1429966"/>
                <a:gd name="connsiteY123" fmla="*/ 434565 h 1074118"/>
                <a:gd name="connsiteX124" fmla="*/ 271587 w 1429966"/>
                <a:gd name="connsiteY124" fmla="*/ 436834 h 1074118"/>
                <a:gd name="connsiteX125" fmla="*/ 276021 w 1429966"/>
                <a:gd name="connsiteY125" fmla="*/ 444027 h 1074118"/>
                <a:gd name="connsiteX126" fmla="*/ 284575 w 1429966"/>
                <a:gd name="connsiteY126" fmla="*/ 451463 h 1074118"/>
                <a:gd name="connsiteX127" fmla="*/ 290092 w 1429966"/>
                <a:gd name="connsiteY127" fmla="*/ 458796 h 1074118"/>
                <a:gd name="connsiteX128" fmla="*/ 293583 w 1429966"/>
                <a:gd name="connsiteY128" fmla="*/ 461065 h 1074118"/>
                <a:gd name="connsiteX129" fmla="*/ 321515 w 1429966"/>
                <a:gd name="connsiteY129" fmla="*/ 471120 h 1074118"/>
                <a:gd name="connsiteX130" fmla="*/ 347247 w 1429966"/>
                <a:gd name="connsiteY130" fmla="*/ 453279 h 1074118"/>
                <a:gd name="connsiteX131" fmla="*/ 371094 w 1429966"/>
                <a:gd name="connsiteY131" fmla="*/ 464801 h 1074118"/>
                <a:gd name="connsiteX132" fmla="*/ 374585 w 1429966"/>
                <a:gd name="connsiteY132" fmla="*/ 498912 h 1074118"/>
                <a:gd name="connsiteX133" fmla="*/ 403425 w 1429966"/>
                <a:gd name="connsiteY133" fmla="*/ 510190 h 1074118"/>
                <a:gd name="connsiteX134" fmla="*/ 431356 w 1429966"/>
                <a:gd name="connsiteY134" fmla="*/ 537074 h 1074118"/>
                <a:gd name="connsiteX135" fmla="*/ 444030 w 1429966"/>
                <a:gd name="connsiteY135" fmla="*/ 537283 h 1074118"/>
                <a:gd name="connsiteX136" fmla="*/ 458799 w 1429966"/>
                <a:gd name="connsiteY136" fmla="*/ 541892 h 1074118"/>
                <a:gd name="connsiteX137" fmla="*/ 460510 w 1429966"/>
                <a:gd name="connsiteY137" fmla="*/ 525832 h 1074118"/>
                <a:gd name="connsiteX138" fmla="*/ 476675 w 1429966"/>
                <a:gd name="connsiteY138" fmla="*/ 533478 h 1074118"/>
                <a:gd name="connsiteX139" fmla="*/ 489454 w 1429966"/>
                <a:gd name="connsiteY139" fmla="*/ 517452 h 1074118"/>
                <a:gd name="connsiteX140" fmla="*/ 496856 w 1429966"/>
                <a:gd name="connsiteY140" fmla="*/ 535573 h 1074118"/>
                <a:gd name="connsiteX141" fmla="*/ 510054 w 1429966"/>
                <a:gd name="connsiteY141" fmla="*/ 548840 h 1074118"/>
                <a:gd name="connsiteX142" fmla="*/ 507645 w 1429966"/>
                <a:gd name="connsiteY142" fmla="*/ 580473 h 1074118"/>
                <a:gd name="connsiteX143" fmla="*/ 510228 w 1429966"/>
                <a:gd name="connsiteY143" fmla="*/ 622894 h 1074118"/>
                <a:gd name="connsiteX144" fmla="*/ 528733 w 1429966"/>
                <a:gd name="connsiteY144" fmla="*/ 638291 h 1074118"/>
                <a:gd name="connsiteX145" fmla="*/ 540813 w 1429966"/>
                <a:gd name="connsiteY145" fmla="*/ 654981 h 1074118"/>
                <a:gd name="connsiteX146" fmla="*/ 540534 w 1429966"/>
                <a:gd name="connsiteY146" fmla="*/ 670273 h 1074118"/>
                <a:gd name="connsiteX147" fmla="*/ 557188 w 1429966"/>
                <a:gd name="connsiteY147" fmla="*/ 671216 h 1074118"/>
                <a:gd name="connsiteX148" fmla="*/ 573598 w 1429966"/>
                <a:gd name="connsiteY148" fmla="*/ 695656 h 1074118"/>
                <a:gd name="connsiteX149" fmla="*/ 588018 w 1429966"/>
                <a:gd name="connsiteY149" fmla="*/ 680887 h 1074118"/>
                <a:gd name="connsiteX150" fmla="*/ 605091 w 1429966"/>
                <a:gd name="connsiteY150" fmla="*/ 693631 h 1074118"/>
                <a:gd name="connsiteX151" fmla="*/ 621396 w 1429966"/>
                <a:gd name="connsiteY151" fmla="*/ 727149 h 1074118"/>
                <a:gd name="connsiteX152" fmla="*/ 645313 w 1429966"/>
                <a:gd name="connsiteY152" fmla="*/ 734516 h 1074118"/>
                <a:gd name="connsiteX153" fmla="*/ 667379 w 1429966"/>
                <a:gd name="connsiteY153" fmla="*/ 738007 h 1074118"/>
                <a:gd name="connsiteX154" fmla="*/ 672336 w 1429966"/>
                <a:gd name="connsiteY154" fmla="*/ 754731 h 1074118"/>
                <a:gd name="connsiteX155" fmla="*/ 685429 w 1429966"/>
                <a:gd name="connsiteY155" fmla="*/ 759724 h 1074118"/>
                <a:gd name="connsiteX156" fmla="*/ 688432 w 1429966"/>
                <a:gd name="connsiteY156" fmla="*/ 774772 h 1074118"/>
                <a:gd name="connsiteX157" fmla="*/ 701839 w 1429966"/>
                <a:gd name="connsiteY157" fmla="*/ 798514 h 1074118"/>
                <a:gd name="connsiteX158" fmla="*/ 683754 w 1429966"/>
                <a:gd name="connsiteY158" fmla="*/ 812026 h 1074118"/>
                <a:gd name="connsiteX159" fmla="*/ 702817 w 1429966"/>
                <a:gd name="connsiteY159" fmla="*/ 824735 h 1074118"/>
                <a:gd name="connsiteX160" fmla="*/ 731028 w 1429966"/>
                <a:gd name="connsiteY160" fmla="*/ 841878 h 1074118"/>
                <a:gd name="connsiteX161" fmla="*/ 763464 w 1429966"/>
                <a:gd name="connsiteY161" fmla="*/ 858323 h 1074118"/>
                <a:gd name="connsiteX162" fmla="*/ 771843 w 1429966"/>
                <a:gd name="connsiteY162" fmla="*/ 877037 h 1074118"/>
                <a:gd name="connsiteX163" fmla="*/ 772122 w 1429966"/>
                <a:gd name="connsiteY163" fmla="*/ 876828 h 1074118"/>
                <a:gd name="connsiteX164" fmla="*/ 796842 w 1429966"/>
                <a:gd name="connsiteY164" fmla="*/ 912545 h 1074118"/>
                <a:gd name="connsiteX165" fmla="*/ 815417 w 1429966"/>
                <a:gd name="connsiteY165" fmla="*/ 928920 h 1074118"/>
                <a:gd name="connsiteX166" fmla="*/ 827602 w 1429966"/>
                <a:gd name="connsiteY166" fmla="*/ 934018 h 1074118"/>
                <a:gd name="connsiteX167" fmla="*/ 871454 w 1429966"/>
                <a:gd name="connsiteY167" fmla="*/ 964009 h 1074118"/>
                <a:gd name="connsiteX168" fmla="*/ 887166 w 1429966"/>
                <a:gd name="connsiteY168" fmla="*/ 970224 h 1074118"/>
                <a:gd name="connsiteX169" fmla="*/ 901132 w 1429966"/>
                <a:gd name="connsiteY169" fmla="*/ 962194 h 1074118"/>
                <a:gd name="connsiteX170" fmla="*/ 905287 w 1429966"/>
                <a:gd name="connsiteY170" fmla="*/ 958039 h 1074118"/>
                <a:gd name="connsiteX171" fmla="*/ 911257 w 1429966"/>
                <a:gd name="connsiteY171" fmla="*/ 955909 h 1074118"/>
                <a:gd name="connsiteX172" fmla="*/ 926899 w 1429966"/>
                <a:gd name="connsiteY172" fmla="*/ 949764 h 1074118"/>
                <a:gd name="connsiteX173" fmla="*/ 957170 w 1429966"/>
                <a:gd name="connsiteY173" fmla="*/ 939464 h 1074118"/>
                <a:gd name="connsiteX174" fmla="*/ 982448 w 1429966"/>
                <a:gd name="connsiteY174" fmla="*/ 970015 h 1074118"/>
                <a:gd name="connsiteX175" fmla="*/ 997740 w 1429966"/>
                <a:gd name="connsiteY175" fmla="*/ 991243 h 1074118"/>
                <a:gd name="connsiteX176" fmla="*/ 995855 w 1429966"/>
                <a:gd name="connsiteY176" fmla="*/ 1000495 h 1074118"/>
                <a:gd name="connsiteX177" fmla="*/ 1011217 w 1429966"/>
                <a:gd name="connsiteY177" fmla="*/ 1021968 h 1074118"/>
                <a:gd name="connsiteX178" fmla="*/ 1023787 w 1429966"/>
                <a:gd name="connsiteY178" fmla="*/ 1013064 h 1074118"/>
                <a:gd name="connsiteX179" fmla="*/ 1027767 w 1429966"/>
                <a:gd name="connsiteY179" fmla="*/ 1009573 h 1074118"/>
                <a:gd name="connsiteX180" fmla="*/ 1031258 w 1429966"/>
                <a:gd name="connsiteY180" fmla="*/ 1005697 h 1074118"/>
                <a:gd name="connsiteX181" fmla="*/ 1039987 w 1429966"/>
                <a:gd name="connsiteY181" fmla="*/ 1003847 h 1074118"/>
                <a:gd name="connsiteX182" fmla="*/ 1067674 w 1429966"/>
                <a:gd name="connsiteY182" fmla="*/ 993372 h 1074118"/>
                <a:gd name="connsiteX183" fmla="*/ 1069839 w 1429966"/>
                <a:gd name="connsiteY183" fmla="*/ 991313 h 1074118"/>
                <a:gd name="connsiteX184" fmla="*/ 1072108 w 1429966"/>
                <a:gd name="connsiteY184" fmla="*/ 987542 h 1074118"/>
                <a:gd name="connsiteX185" fmla="*/ 1078149 w 1429966"/>
                <a:gd name="connsiteY185" fmla="*/ 981955 h 1074118"/>
                <a:gd name="connsiteX186" fmla="*/ 1080732 w 1429966"/>
                <a:gd name="connsiteY186" fmla="*/ 981536 h 1074118"/>
                <a:gd name="connsiteX187" fmla="*/ 1082304 w 1429966"/>
                <a:gd name="connsiteY187" fmla="*/ 984260 h 1074118"/>
                <a:gd name="connsiteX188" fmla="*/ 1083002 w 1429966"/>
                <a:gd name="connsiteY188" fmla="*/ 1000006 h 1074118"/>
                <a:gd name="connsiteX189" fmla="*/ 1083002 w 1429966"/>
                <a:gd name="connsiteY189" fmla="*/ 1003498 h 1074118"/>
                <a:gd name="connsiteX190" fmla="*/ 1086319 w 1429966"/>
                <a:gd name="connsiteY190" fmla="*/ 1009189 h 1074118"/>
                <a:gd name="connsiteX191" fmla="*/ 1090718 w 1429966"/>
                <a:gd name="connsiteY191" fmla="*/ 1025459 h 1074118"/>
                <a:gd name="connsiteX192" fmla="*/ 1090508 w 1429966"/>
                <a:gd name="connsiteY192" fmla="*/ 1030696 h 1074118"/>
                <a:gd name="connsiteX193" fmla="*/ 1090823 w 1429966"/>
                <a:gd name="connsiteY193" fmla="*/ 1031534 h 1074118"/>
                <a:gd name="connsiteX194" fmla="*/ 1095641 w 1429966"/>
                <a:gd name="connsiteY194" fmla="*/ 1027379 h 1074118"/>
                <a:gd name="connsiteX195" fmla="*/ 1108105 w 1429966"/>
                <a:gd name="connsiteY195" fmla="*/ 1020396 h 1074118"/>
                <a:gd name="connsiteX196" fmla="*/ 1141833 w 1429966"/>
                <a:gd name="connsiteY196" fmla="*/ 1003882 h 1074118"/>
                <a:gd name="connsiteX197" fmla="*/ 1155589 w 1429966"/>
                <a:gd name="connsiteY197" fmla="*/ 1000006 h 1074118"/>
                <a:gd name="connsiteX198" fmla="*/ 1156986 w 1429966"/>
                <a:gd name="connsiteY198" fmla="*/ 1018790 h 1074118"/>
                <a:gd name="connsiteX199" fmla="*/ 1158103 w 1429966"/>
                <a:gd name="connsiteY199" fmla="*/ 1026367 h 1074118"/>
                <a:gd name="connsiteX200" fmla="*/ 1163619 w 1429966"/>
                <a:gd name="connsiteY200" fmla="*/ 1046547 h 1074118"/>
                <a:gd name="connsiteX201" fmla="*/ 1185197 w 1429966"/>
                <a:gd name="connsiteY201" fmla="*/ 1065820 h 1074118"/>
                <a:gd name="connsiteX202" fmla="*/ 1207647 w 1429966"/>
                <a:gd name="connsiteY202" fmla="*/ 1074095 h 1074118"/>
                <a:gd name="connsiteX203" fmla="*/ 1225313 w 1429966"/>
                <a:gd name="connsiteY203" fmla="*/ 1065820 h 1074118"/>
                <a:gd name="connsiteX204" fmla="*/ 1235543 w 1429966"/>
                <a:gd name="connsiteY204" fmla="*/ 1043929 h 1074118"/>
                <a:gd name="connsiteX205" fmla="*/ 1245739 w 1429966"/>
                <a:gd name="connsiteY205" fmla="*/ 1037854 h 1074118"/>
                <a:gd name="connsiteX206" fmla="*/ 1254223 w 1429966"/>
                <a:gd name="connsiteY206" fmla="*/ 1030487 h 1074118"/>
                <a:gd name="connsiteX207" fmla="*/ 1274648 w 1429966"/>
                <a:gd name="connsiteY207" fmla="*/ 1026995 h 1074118"/>
                <a:gd name="connsiteX208" fmla="*/ 1291372 w 1429966"/>
                <a:gd name="connsiteY208" fmla="*/ 1029300 h 1074118"/>
                <a:gd name="connsiteX209" fmla="*/ 1306979 w 1429966"/>
                <a:gd name="connsiteY209" fmla="*/ 1009328 h 1074118"/>
                <a:gd name="connsiteX210" fmla="*/ 1316266 w 1429966"/>
                <a:gd name="connsiteY210" fmla="*/ 982619 h 1074118"/>
                <a:gd name="connsiteX211" fmla="*/ 1295666 w 1429966"/>
                <a:gd name="connsiteY211" fmla="*/ 958179 h 1074118"/>
                <a:gd name="connsiteX212" fmla="*/ 1273635 w 1429966"/>
                <a:gd name="connsiteY212" fmla="*/ 934646 h 1074118"/>
                <a:gd name="connsiteX213" fmla="*/ 1273635 w 1429966"/>
                <a:gd name="connsiteY213" fmla="*/ 920261 h 1074118"/>
                <a:gd name="connsiteX214" fmla="*/ 1272413 w 1429966"/>
                <a:gd name="connsiteY214" fmla="*/ 896729 h 1074118"/>
                <a:gd name="connsiteX215" fmla="*/ 1284738 w 1429966"/>
                <a:gd name="connsiteY215" fmla="*/ 877980 h 1074118"/>
                <a:gd name="connsiteX216" fmla="*/ 1267979 w 1429966"/>
                <a:gd name="connsiteY216" fmla="*/ 861465 h 1074118"/>
                <a:gd name="connsiteX217" fmla="*/ 1238860 w 1429966"/>
                <a:gd name="connsiteY217" fmla="*/ 863071 h 1074118"/>
                <a:gd name="connsiteX218" fmla="*/ 1214071 w 1429966"/>
                <a:gd name="connsiteY218" fmla="*/ 860802 h 1074118"/>
                <a:gd name="connsiteX219" fmla="*/ 1196893 w 1429966"/>
                <a:gd name="connsiteY219" fmla="*/ 851165 h 1074118"/>
                <a:gd name="connsiteX220" fmla="*/ 1187257 w 1429966"/>
                <a:gd name="connsiteY220" fmla="*/ 835559 h 1074118"/>
                <a:gd name="connsiteX221" fmla="*/ 1188758 w 1429966"/>
                <a:gd name="connsiteY221" fmla="*/ 812480 h 1074118"/>
                <a:gd name="connsiteX222" fmla="*/ 1180832 w 1429966"/>
                <a:gd name="connsiteY222" fmla="*/ 799317 h 1074118"/>
                <a:gd name="connsiteX223" fmla="*/ 1184638 w 1429966"/>
                <a:gd name="connsiteY223" fmla="*/ 784479 h 1074118"/>
                <a:gd name="connsiteX224" fmla="*/ 1204539 w 1429966"/>
                <a:gd name="connsiteY224" fmla="*/ 787551 h 1074118"/>
                <a:gd name="connsiteX225" fmla="*/ 1214001 w 1429966"/>
                <a:gd name="connsiteY225" fmla="*/ 784060 h 1074118"/>
                <a:gd name="connsiteX226" fmla="*/ 1208973 w 1429966"/>
                <a:gd name="connsiteY226" fmla="*/ 759131 h 1074118"/>
                <a:gd name="connsiteX227" fmla="*/ 1197172 w 1429966"/>
                <a:gd name="connsiteY227" fmla="*/ 743070 h 1074118"/>
                <a:gd name="connsiteX228" fmla="*/ 1180832 w 1429966"/>
                <a:gd name="connsiteY228" fmla="*/ 711333 h 1074118"/>
                <a:gd name="connsiteX229" fmla="*/ 1191830 w 1429966"/>
                <a:gd name="connsiteY229" fmla="*/ 694574 h 1074118"/>
                <a:gd name="connsiteX230" fmla="*/ 1223044 w 1429966"/>
                <a:gd name="connsiteY230" fmla="*/ 689790 h 1074118"/>
                <a:gd name="connsiteX231" fmla="*/ 1264558 w 1429966"/>
                <a:gd name="connsiteY231" fmla="*/ 695516 h 1074118"/>
                <a:gd name="connsiteX232" fmla="*/ 1280374 w 1429966"/>
                <a:gd name="connsiteY232" fmla="*/ 682877 h 1074118"/>
                <a:gd name="connsiteX233" fmla="*/ 1286344 w 1429966"/>
                <a:gd name="connsiteY233" fmla="*/ 667759 h 1074118"/>
                <a:gd name="connsiteX234" fmla="*/ 1303522 w 1429966"/>
                <a:gd name="connsiteY234" fmla="*/ 641364 h 1074118"/>
                <a:gd name="connsiteX235" fmla="*/ 1294130 w 1429966"/>
                <a:gd name="connsiteY235" fmla="*/ 611547 h 1074118"/>
                <a:gd name="connsiteX236" fmla="*/ 1288404 w 1429966"/>
                <a:gd name="connsiteY236" fmla="*/ 596429 h 1074118"/>
                <a:gd name="connsiteX237" fmla="*/ 1323703 w 1429966"/>
                <a:gd name="connsiteY237" fmla="*/ 589097 h 1074118"/>
                <a:gd name="connsiteX238" fmla="*/ 1334491 w 1429966"/>
                <a:gd name="connsiteY238" fmla="*/ 569649 h 1074118"/>
                <a:gd name="connsiteX239" fmla="*/ 1342138 w 1429966"/>
                <a:gd name="connsiteY239" fmla="*/ 553449 h 1074118"/>
                <a:gd name="connsiteX240" fmla="*/ 1371187 w 1429966"/>
                <a:gd name="connsiteY240" fmla="*/ 540915 h 1074118"/>
                <a:gd name="connsiteX241" fmla="*/ 1388644 w 1429966"/>
                <a:gd name="connsiteY241" fmla="*/ 516474 h 1074118"/>
                <a:gd name="connsiteX242" fmla="*/ 1399642 w 1429966"/>
                <a:gd name="connsiteY242" fmla="*/ 491406 h 1074118"/>
                <a:gd name="connsiteX243" fmla="*/ 1405752 w 1429966"/>
                <a:gd name="connsiteY243" fmla="*/ 440326 h 1074118"/>
                <a:gd name="connsiteX244" fmla="*/ 1421778 w 1429966"/>
                <a:gd name="connsiteY244" fmla="*/ 392772 h 1074118"/>
                <a:gd name="connsiteX245" fmla="*/ 1426491 w 1429966"/>
                <a:gd name="connsiteY245" fmla="*/ 372382 h 1074118"/>
                <a:gd name="connsiteX246" fmla="*/ 1428551 w 1429966"/>
                <a:gd name="connsiteY246" fmla="*/ 343647 h 107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429966" h="1074118">
                  <a:moveTo>
                    <a:pt x="1428551" y="343647"/>
                  </a:moveTo>
                  <a:cubicBezTo>
                    <a:pt x="1426701" y="338166"/>
                    <a:pt x="1421568" y="332649"/>
                    <a:pt x="1419578" y="329681"/>
                  </a:cubicBezTo>
                  <a:cubicBezTo>
                    <a:pt x="1417588" y="326714"/>
                    <a:pt x="1415004" y="319801"/>
                    <a:pt x="1407428" y="321162"/>
                  </a:cubicBezTo>
                  <a:cubicBezTo>
                    <a:pt x="1399852" y="322524"/>
                    <a:pt x="1393916" y="320953"/>
                    <a:pt x="1385641" y="312224"/>
                  </a:cubicBezTo>
                  <a:cubicBezTo>
                    <a:pt x="1377367" y="303496"/>
                    <a:pt x="1377855" y="295046"/>
                    <a:pt x="1374643" y="286073"/>
                  </a:cubicBezTo>
                  <a:cubicBezTo>
                    <a:pt x="1371431" y="277100"/>
                    <a:pt x="1366822" y="283559"/>
                    <a:pt x="1360677" y="282582"/>
                  </a:cubicBezTo>
                  <a:cubicBezTo>
                    <a:pt x="1354532" y="281604"/>
                    <a:pt x="1348981" y="288552"/>
                    <a:pt x="1339729" y="293056"/>
                  </a:cubicBezTo>
                  <a:cubicBezTo>
                    <a:pt x="1330476" y="297560"/>
                    <a:pt x="1323214" y="293300"/>
                    <a:pt x="1317942" y="289844"/>
                  </a:cubicBezTo>
                  <a:cubicBezTo>
                    <a:pt x="1312670" y="286387"/>
                    <a:pt x="1307852" y="285968"/>
                    <a:pt x="1304186" y="281360"/>
                  </a:cubicBezTo>
                  <a:cubicBezTo>
                    <a:pt x="1300520" y="276751"/>
                    <a:pt x="1298459" y="275634"/>
                    <a:pt x="1295457" y="276332"/>
                  </a:cubicBezTo>
                  <a:cubicBezTo>
                    <a:pt x="1292454" y="277030"/>
                    <a:pt x="1271610" y="278636"/>
                    <a:pt x="1267246" y="275878"/>
                  </a:cubicBezTo>
                  <a:cubicBezTo>
                    <a:pt x="1262882" y="273120"/>
                    <a:pt x="1258762" y="261423"/>
                    <a:pt x="1256771" y="255907"/>
                  </a:cubicBezTo>
                  <a:cubicBezTo>
                    <a:pt x="1254781" y="250390"/>
                    <a:pt x="1256527" y="248121"/>
                    <a:pt x="1246297" y="245433"/>
                  </a:cubicBezTo>
                  <a:cubicBezTo>
                    <a:pt x="1236067" y="242744"/>
                    <a:pt x="1228176" y="247493"/>
                    <a:pt x="1221543" y="253672"/>
                  </a:cubicBezTo>
                  <a:cubicBezTo>
                    <a:pt x="1214909" y="259852"/>
                    <a:pt x="1216725" y="273399"/>
                    <a:pt x="1215572" y="277065"/>
                  </a:cubicBezTo>
                  <a:cubicBezTo>
                    <a:pt x="1214420" y="280731"/>
                    <a:pt x="1206180" y="291031"/>
                    <a:pt x="1195846" y="283489"/>
                  </a:cubicBezTo>
                  <a:cubicBezTo>
                    <a:pt x="1185511" y="275948"/>
                    <a:pt x="1167320" y="274621"/>
                    <a:pt x="1163794" y="276507"/>
                  </a:cubicBezTo>
                  <a:cubicBezTo>
                    <a:pt x="1160268" y="278392"/>
                    <a:pt x="1150492" y="277868"/>
                    <a:pt x="1144696" y="276507"/>
                  </a:cubicBezTo>
                  <a:cubicBezTo>
                    <a:pt x="1138174" y="275012"/>
                    <a:pt x="1131327" y="276768"/>
                    <a:pt x="1126331" y="281220"/>
                  </a:cubicBezTo>
                  <a:cubicBezTo>
                    <a:pt x="1120081" y="286143"/>
                    <a:pt x="1113342" y="295605"/>
                    <a:pt x="1110899" y="296967"/>
                  </a:cubicBezTo>
                  <a:cubicBezTo>
                    <a:pt x="1108454" y="298328"/>
                    <a:pt x="1099726" y="307825"/>
                    <a:pt x="1089950" y="304613"/>
                  </a:cubicBezTo>
                  <a:cubicBezTo>
                    <a:pt x="1080174" y="301401"/>
                    <a:pt x="1074483" y="308104"/>
                    <a:pt x="1068687" y="308907"/>
                  </a:cubicBezTo>
                  <a:cubicBezTo>
                    <a:pt x="1062891" y="309710"/>
                    <a:pt x="1061040" y="312399"/>
                    <a:pt x="1054721" y="316693"/>
                  </a:cubicBezTo>
                  <a:cubicBezTo>
                    <a:pt x="1048401" y="320988"/>
                    <a:pt x="1053185" y="325422"/>
                    <a:pt x="1038835" y="328948"/>
                  </a:cubicBezTo>
                  <a:cubicBezTo>
                    <a:pt x="1024485" y="332475"/>
                    <a:pt x="1032550" y="339178"/>
                    <a:pt x="1031014" y="348047"/>
                  </a:cubicBezTo>
                  <a:cubicBezTo>
                    <a:pt x="1029478" y="356915"/>
                    <a:pt x="1027523" y="352935"/>
                    <a:pt x="1024904" y="356321"/>
                  </a:cubicBezTo>
                  <a:cubicBezTo>
                    <a:pt x="1022285" y="359708"/>
                    <a:pt x="1014430" y="350037"/>
                    <a:pt x="1010065" y="345603"/>
                  </a:cubicBezTo>
                  <a:cubicBezTo>
                    <a:pt x="1005701" y="341168"/>
                    <a:pt x="1004339" y="344066"/>
                    <a:pt x="996099" y="347732"/>
                  </a:cubicBezTo>
                  <a:cubicBezTo>
                    <a:pt x="987860" y="351398"/>
                    <a:pt x="991770" y="359219"/>
                    <a:pt x="990827" y="368402"/>
                  </a:cubicBezTo>
                  <a:cubicBezTo>
                    <a:pt x="989885" y="377584"/>
                    <a:pt x="973649" y="370008"/>
                    <a:pt x="968133" y="366342"/>
                  </a:cubicBezTo>
                  <a:cubicBezTo>
                    <a:pt x="962616" y="362676"/>
                    <a:pt x="955529" y="367459"/>
                    <a:pt x="949104" y="369833"/>
                  </a:cubicBezTo>
                  <a:cubicBezTo>
                    <a:pt x="942680" y="372207"/>
                    <a:pt x="929587" y="374442"/>
                    <a:pt x="919951" y="370741"/>
                  </a:cubicBezTo>
                  <a:cubicBezTo>
                    <a:pt x="910314" y="367040"/>
                    <a:pt x="901167" y="369135"/>
                    <a:pt x="893835" y="368925"/>
                  </a:cubicBezTo>
                  <a:cubicBezTo>
                    <a:pt x="886503" y="368716"/>
                    <a:pt x="887166" y="362257"/>
                    <a:pt x="888528" y="361942"/>
                  </a:cubicBezTo>
                  <a:cubicBezTo>
                    <a:pt x="889889" y="361628"/>
                    <a:pt x="900713" y="355518"/>
                    <a:pt x="902773" y="354157"/>
                  </a:cubicBezTo>
                  <a:cubicBezTo>
                    <a:pt x="904833" y="352795"/>
                    <a:pt x="905740" y="344520"/>
                    <a:pt x="901621" y="338096"/>
                  </a:cubicBezTo>
                  <a:cubicBezTo>
                    <a:pt x="897501" y="331672"/>
                    <a:pt x="891146" y="331113"/>
                    <a:pt x="882592" y="324549"/>
                  </a:cubicBezTo>
                  <a:cubicBezTo>
                    <a:pt x="874038" y="317985"/>
                    <a:pt x="863145" y="318614"/>
                    <a:pt x="859653" y="317985"/>
                  </a:cubicBezTo>
                  <a:cubicBezTo>
                    <a:pt x="856162" y="317357"/>
                    <a:pt x="851239" y="312783"/>
                    <a:pt x="844500" y="306708"/>
                  </a:cubicBezTo>
                  <a:cubicBezTo>
                    <a:pt x="837762" y="300633"/>
                    <a:pt x="827043" y="306044"/>
                    <a:pt x="819117" y="306708"/>
                  </a:cubicBezTo>
                  <a:cubicBezTo>
                    <a:pt x="811192" y="307371"/>
                    <a:pt x="796807" y="299201"/>
                    <a:pt x="793874" y="297700"/>
                  </a:cubicBezTo>
                  <a:cubicBezTo>
                    <a:pt x="787450" y="292927"/>
                    <a:pt x="781591" y="287431"/>
                    <a:pt x="776417" y="281325"/>
                  </a:cubicBezTo>
                  <a:cubicBezTo>
                    <a:pt x="771913" y="275808"/>
                    <a:pt x="768352" y="267359"/>
                    <a:pt x="768840" y="263867"/>
                  </a:cubicBezTo>
                  <a:cubicBezTo>
                    <a:pt x="769329" y="260376"/>
                    <a:pt x="775265" y="252555"/>
                    <a:pt x="776312" y="247667"/>
                  </a:cubicBezTo>
                  <a:cubicBezTo>
                    <a:pt x="777360" y="242779"/>
                    <a:pt x="769329" y="233003"/>
                    <a:pt x="765314" y="226718"/>
                  </a:cubicBezTo>
                  <a:cubicBezTo>
                    <a:pt x="761299" y="220434"/>
                    <a:pt x="755992" y="210029"/>
                    <a:pt x="748346" y="210029"/>
                  </a:cubicBezTo>
                  <a:cubicBezTo>
                    <a:pt x="740699" y="210029"/>
                    <a:pt x="726943" y="204827"/>
                    <a:pt x="722020" y="198717"/>
                  </a:cubicBezTo>
                  <a:cubicBezTo>
                    <a:pt x="717097" y="192607"/>
                    <a:pt x="715910" y="187090"/>
                    <a:pt x="711930" y="178536"/>
                  </a:cubicBezTo>
                  <a:cubicBezTo>
                    <a:pt x="707949" y="169982"/>
                    <a:pt x="695415" y="169668"/>
                    <a:pt x="689305" y="170890"/>
                  </a:cubicBezTo>
                  <a:cubicBezTo>
                    <a:pt x="683195" y="172112"/>
                    <a:pt x="673105" y="168132"/>
                    <a:pt x="667309" y="162336"/>
                  </a:cubicBezTo>
                  <a:cubicBezTo>
                    <a:pt x="661513" y="156540"/>
                    <a:pt x="652016" y="148894"/>
                    <a:pt x="644056" y="142155"/>
                  </a:cubicBezTo>
                  <a:cubicBezTo>
                    <a:pt x="636095" y="135417"/>
                    <a:pt x="626005" y="138175"/>
                    <a:pt x="616822" y="132973"/>
                  </a:cubicBezTo>
                  <a:cubicBezTo>
                    <a:pt x="607640" y="127771"/>
                    <a:pt x="594826" y="116458"/>
                    <a:pt x="587459" y="111570"/>
                  </a:cubicBezTo>
                  <a:cubicBezTo>
                    <a:pt x="580092" y="106682"/>
                    <a:pt x="570805" y="85419"/>
                    <a:pt x="569269" y="84197"/>
                  </a:cubicBezTo>
                  <a:cubicBezTo>
                    <a:pt x="566277" y="81029"/>
                    <a:pt x="563567" y="77606"/>
                    <a:pt x="561169" y="73967"/>
                  </a:cubicBezTo>
                  <a:cubicBezTo>
                    <a:pt x="557677" y="69044"/>
                    <a:pt x="554430" y="68451"/>
                    <a:pt x="549263" y="67683"/>
                  </a:cubicBezTo>
                  <a:cubicBezTo>
                    <a:pt x="545782" y="66882"/>
                    <a:pt x="542720" y="64816"/>
                    <a:pt x="540674" y="61887"/>
                  </a:cubicBezTo>
                  <a:cubicBezTo>
                    <a:pt x="540674" y="61887"/>
                    <a:pt x="538544" y="52250"/>
                    <a:pt x="537182" y="48584"/>
                  </a:cubicBezTo>
                  <a:cubicBezTo>
                    <a:pt x="535821" y="44918"/>
                    <a:pt x="533691" y="39995"/>
                    <a:pt x="532888" y="36783"/>
                  </a:cubicBezTo>
                  <a:cubicBezTo>
                    <a:pt x="532085" y="33571"/>
                    <a:pt x="523426" y="28543"/>
                    <a:pt x="522413" y="27636"/>
                  </a:cubicBezTo>
                  <a:cubicBezTo>
                    <a:pt x="521401" y="26728"/>
                    <a:pt x="521191" y="18767"/>
                    <a:pt x="521191" y="14612"/>
                  </a:cubicBezTo>
                  <a:cubicBezTo>
                    <a:pt x="521191" y="10458"/>
                    <a:pt x="523321" y="6966"/>
                    <a:pt x="516897" y="2392"/>
                  </a:cubicBezTo>
                  <a:cubicBezTo>
                    <a:pt x="510473" y="-2182"/>
                    <a:pt x="502931" y="3614"/>
                    <a:pt x="500871" y="5151"/>
                  </a:cubicBezTo>
                  <a:cubicBezTo>
                    <a:pt x="496433" y="8953"/>
                    <a:pt x="492293" y="13085"/>
                    <a:pt x="488476" y="17510"/>
                  </a:cubicBezTo>
                  <a:cubicBezTo>
                    <a:pt x="484259" y="21718"/>
                    <a:pt x="478316" y="23708"/>
                    <a:pt x="472416" y="22887"/>
                  </a:cubicBezTo>
                  <a:cubicBezTo>
                    <a:pt x="467074" y="22119"/>
                    <a:pt x="464455" y="17301"/>
                    <a:pt x="454959" y="24877"/>
                  </a:cubicBezTo>
                  <a:cubicBezTo>
                    <a:pt x="445462" y="32454"/>
                    <a:pt x="436838" y="33362"/>
                    <a:pt x="434778" y="31511"/>
                  </a:cubicBezTo>
                  <a:cubicBezTo>
                    <a:pt x="430434" y="26596"/>
                    <a:pt x="426898" y="21022"/>
                    <a:pt x="424303" y="14996"/>
                  </a:cubicBezTo>
                  <a:cubicBezTo>
                    <a:pt x="421091" y="7664"/>
                    <a:pt x="412607" y="6757"/>
                    <a:pt x="403355" y="1485"/>
                  </a:cubicBezTo>
                  <a:cubicBezTo>
                    <a:pt x="394102" y="-3788"/>
                    <a:pt x="384536" y="6058"/>
                    <a:pt x="381324" y="11121"/>
                  </a:cubicBezTo>
                  <a:cubicBezTo>
                    <a:pt x="378112" y="16184"/>
                    <a:pt x="361143" y="17056"/>
                    <a:pt x="355871" y="19116"/>
                  </a:cubicBezTo>
                  <a:cubicBezTo>
                    <a:pt x="350599" y="21176"/>
                    <a:pt x="339356" y="32209"/>
                    <a:pt x="325600" y="32454"/>
                  </a:cubicBezTo>
                  <a:cubicBezTo>
                    <a:pt x="311844" y="32698"/>
                    <a:pt x="307375" y="43696"/>
                    <a:pt x="304302" y="47781"/>
                  </a:cubicBezTo>
                  <a:cubicBezTo>
                    <a:pt x="301230" y="51866"/>
                    <a:pt x="283353" y="51761"/>
                    <a:pt x="279862" y="50539"/>
                  </a:cubicBezTo>
                  <a:cubicBezTo>
                    <a:pt x="276370" y="49317"/>
                    <a:pt x="261497" y="42893"/>
                    <a:pt x="253851" y="35526"/>
                  </a:cubicBezTo>
                  <a:cubicBezTo>
                    <a:pt x="246204" y="28159"/>
                    <a:pt x="224208" y="27286"/>
                    <a:pt x="218692" y="26658"/>
                  </a:cubicBezTo>
                  <a:cubicBezTo>
                    <a:pt x="213175" y="26029"/>
                    <a:pt x="222672" y="45617"/>
                    <a:pt x="230004" y="48375"/>
                  </a:cubicBezTo>
                  <a:cubicBezTo>
                    <a:pt x="237336" y="51133"/>
                    <a:pt x="248369" y="66111"/>
                    <a:pt x="248963" y="68555"/>
                  </a:cubicBezTo>
                  <a:cubicBezTo>
                    <a:pt x="249556" y="70999"/>
                    <a:pt x="235835" y="76830"/>
                    <a:pt x="223300" y="79868"/>
                  </a:cubicBezTo>
                  <a:cubicBezTo>
                    <a:pt x="210766" y="82905"/>
                    <a:pt x="204307" y="78646"/>
                    <a:pt x="195753" y="70720"/>
                  </a:cubicBezTo>
                  <a:cubicBezTo>
                    <a:pt x="187199" y="62794"/>
                    <a:pt x="166704" y="65204"/>
                    <a:pt x="156614" y="67229"/>
                  </a:cubicBezTo>
                  <a:cubicBezTo>
                    <a:pt x="146523" y="69254"/>
                    <a:pt x="136747" y="68451"/>
                    <a:pt x="124492" y="70720"/>
                  </a:cubicBezTo>
                  <a:cubicBezTo>
                    <a:pt x="112237" y="72990"/>
                    <a:pt x="111050" y="80845"/>
                    <a:pt x="109514" y="88771"/>
                  </a:cubicBezTo>
                  <a:cubicBezTo>
                    <a:pt x="107977" y="96697"/>
                    <a:pt x="102950" y="103016"/>
                    <a:pt x="100960" y="108183"/>
                  </a:cubicBezTo>
                  <a:cubicBezTo>
                    <a:pt x="98970" y="113351"/>
                    <a:pt x="87518" y="124244"/>
                    <a:pt x="78335" y="129446"/>
                  </a:cubicBezTo>
                  <a:cubicBezTo>
                    <a:pt x="69152" y="134649"/>
                    <a:pt x="68524" y="143203"/>
                    <a:pt x="63811" y="146589"/>
                  </a:cubicBezTo>
                  <a:cubicBezTo>
                    <a:pt x="59097" y="149976"/>
                    <a:pt x="50962" y="157588"/>
                    <a:pt x="43141" y="160555"/>
                  </a:cubicBezTo>
                  <a:cubicBezTo>
                    <a:pt x="35320" y="163523"/>
                    <a:pt x="35739" y="163628"/>
                    <a:pt x="20377" y="165234"/>
                  </a:cubicBezTo>
                  <a:cubicBezTo>
                    <a:pt x="5014" y="166840"/>
                    <a:pt x="8436" y="187474"/>
                    <a:pt x="8227" y="190687"/>
                  </a:cubicBezTo>
                  <a:cubicBezTo>
                    <a:pt x="8017" y="193899"/>
                    <a:pt x="2466" y="226020"/>
                    <a:pt x="2466" y="226020"/>
                  </a:cubicBezTo>
                  <a:cubicBezTo>
                    <a:pt x="-2352" y="236041"/>
                    <a:pt x="-677" y="250670"/>
                    <a:pt x="8192" y="257443"/>
                  </a:cubicBezTo>
                  <a:cubicBezTo>
                    <a:pt x="9962" y="258872"/>
                    <a:pt x="12025" y="259897"/>
                    <a:pt x="14232" y="260446"/>
                  </a:cubicBezTo>
                  <a:cubicBezTo>
                    <a:pt x="17723" y="261214"/>
                    <a:pt x="21599" y="260446"/>
                    <a:pt x="25195" y="260970"/>
                  </a:cubicBezTo>
                  <a:cubicBezTo>
                    <a:pt x="28791" y="261493"/>
                    <a:pt x="32911" y="264461"/>
                    <a:pt x="36996" y="264112"/>
                  </a:cubicBezTo>
                  <a:cubicBezTo>
                    <a:pt x="42303" y="263693"/>
                    <a:pt x="45934" y="258386"/>
                    <a:pt x="50962" y="256919"/>
                  </a:cubicBezTo>
                  <a:cubicBezTo>
                    <a:pt x="55169" y="256138"/>
                    <a:pt x="59513" y="256687"/>
                    <a:pt x="63392" y="258491"/>
                  </a:cubicBezTo>
                  <a:cubicBezTo>
                    <a:pt x="65134" y="259019"/>
                    <a:pt x="66799" y="259770"/>
                    <a:pt x="68350" y="260725"/>
                  </a:cubicBezTo>
                  <a:cubicBezTo>
                    <a:pt x="69711" y="261668"/>
                    <a:pt x="70828" y="262925"/>
                    <a:pt x="72190" y="263902"/>
                  </a:cubicBezTo>
                  <a:cubicBezTo>
                    <a:pt x="75489" y="266060"/>
                    <a:pt x="79533" y="266755"/>
                    <a:pt x="83363" y="265823"/>
                  </a:cubicBezTo>
                  <a:cubicBezTo>
                    <a:pt x="87154" y="264880"/>
                    <a:pt x="90716" y="263182"/>
                    <a:pt x="93837" y="260830"/>
                  </a:cubicBezTo>
                  <a:cubicBezTo>
                    <a:pt x="94839" y="259946"/>
                    <a:pt x="96033" y="259311"/>
                    <a:pt x="97329" y="258979"/>
                  </a:cubicBezTo>
                  <a:cubicBezTo>
                    <a:pt x="99528" y="258835"/>
                    <a:pt x="101606" y="259998"/>
                    <a:pt x="102636" y="261947"/>
                  </a:cubicBezTo>
                  <a:cubicBezTo>
                    <a:pt x="103606" y="263881"/>
                    <a:pt x="104165" y="266001"/>
                    <a:pt x="104277" y="268162"/>
                  </a:cubicBezTo>
                  <a:cubicBezTo>
                    <a:pt x="104730" y="272107"/>
                    <a:pt x="105045" y="276053"/>
                    <a:pt x="105254" y="280033"/>
                  </a:cubicBezTo>
                  <a:cubicBezTo>
                    <a:pt x="105313" y="282941"/>
                    <a:pt x="105544" y="285846"/>
                    <a:pt x="105952" y="288727"/>
                  </a:cubicBezTo>
                  <a:cubicBezTo>
                    <a:pt x="107834" y="298999"/>
                    <a:pt x="114748" y="307640"/>
                    <a:pt x="124352" y="311735"/>
                  </a:cubicBezTo>
                  <a:cubicBezTo>
                    <a:pt x="130183" y="314110"/>
                    <a:pt x="137096" y="314563"/>
                    <a:pt x="140483" y="319836"/>
                  </a:cubicBezTo>
                  <a:cubicBezTo>
                    <a:pt x="143541" y="324559"/>
                    <a:pt x="148206" y="328016"/>
                    <a:pt x="153611" y="329577"/>
                  </a:cubicBezTo>
                  <a:cubicBezTo>
                    <a:pt x="158639" y="331008"/>
                    <a:pt x="164085" y="330694"/>
                    <a:pt x="169043" y="332125"/>
                  </a:cubicBezTo>
                  <a:cubicBezTo>
                    <a:pt x="172535" y="333173"/>
                    <a:pt x="176026" y="335023"/>
                    <a:pt x="179517" y="336106"/>
                  </a:cubicBezTo>
                  <a:cubicBezTo>
                    <a:pt x="184845" y="337457"/>
                    <a:pt x="190397" y="337694"/>
                    <a:pt x="195823" y="336804"/>
                  </a:cubicBezTo>
                  <a:cubicBezTo>
                    <a:pt x="197687" y="336416"/>
                    <a:pt x="199614" y="336490"/>
                    <a:pt x="201444" y="337014"/>
                  </a:cubicBezTo>
                  <a:cubicBezTo>
                    <a:pt x="202631" y="337537"/>
                    <a:pt x="203608" y="338445"/>
                    <a:pt x="204761" y="339004"/>
                  </a:cubicBezTo>
                  <a:cubicBezTo>
                    <a:pt x="207023" y="339765"/>
                    <a:pt x="209366" y="340268"/>
                    <a:pt x="211744" y="340505"/>
                  </a:cubicBezTo>
                  <a:cubicBezTo>
                    <a:pt x="215026" y="341570"/>
                    <a:pt x="218028" y="343344"/>
                    <a:pt x="220542" y="345707"/>
                  </a:cubicBezTo>
                  <a:cubicBezTo>
                    <a:pt x="222043" y="346549"/>
                    <a:pt x="222647" y="348399"/>
                    <a:pt x="221939" y="349967"/>
                  </a:cubicBezTo>
                  <a:cubicBezTo>
                    <a:pt x="221066" y="353458"/>
                    <a:pt x="220158" y="356950"/>
                    <a:pt x="219285" y="360441"/>
                  </a:cubicBezTo>
                  <a:cubicBezTo>
                    <a:pt x="218772" y="363025"/>
                    <a:pt x="217854" y="365511"/>
                    <a:pt x="216562" y="367808"/>
                  </a:cubicBezTo>
                  <a:cubicBezTo>
                    <a:pt x="214048" y="371858"/>
                    <a:pt x="209579" y="374791"/>
                    <a:pt x="207763" y="379225"/>
                  </a:cubicBezTo>
                  <a:cubicBezTo>
                    <a:pt x="203678" y="389211"/>
                    <a:pt x="209614" y="400977"/>
                    <a:pt x="218238" y="407401"/>
                  </a:cubicBezTo>
                  <a:cubicBezTo>
                    <a:pt x="222064" y="410100"/>
                    <a:pt x="226132" y="412436"/>
                    <a:pt x="230388" y="414384"/>
                  </a:cubicBezTo>
                  <a:lnTo>
                    <a:pt x="257167" y="427582"/>
                  </a:lnTo>
                  <a:cubicBezTo>
                    <a:pt x="261312" y="429467"/>
                    <a:pt x="265236" y="431810"/>
                    <a:pt x="268864" y="434565"/>
                  </a:cubicBezTo>
                  <a:lnTo>
                    <a:pt x="269143" y="434565"/>
                  </a:lnTo>
                  <a:cubicBezTo>
                    <a:pt x="270065" y="435200"/>
                    <a:pt x="270885" y="435965"/>
                    <a:pt x="271587" y="436834"/>
                  </a:cubicBezTo>
                  <a:cubicBezTo>
                    <a:pt x="273553" y="438894"/>
                    <a:pt x="275065" y="441345"/>
                    <a:pt x="276021" y="444027"/>
                  </a:cubicBezTo>
                  <a:cubicBezTo>
                    <a:pt x="278221" y="448007"/>
                    <a:pt x="280455" y="451568"/>
                    <a:pt x="284575" y="451463"/>
                  </a:cubicBezTo>
                  <a:cubicBezTo>
                    <a:pt x="291174" y="451848"/>
                    <a:pt x="291558" y="454955"/>
                    <a:pt x="290092" y="458796"/>
                  </a:cubicBezTo>
                  <a:cubicBezTo>
                    <a:pt x="291345" y="459407"/>
                    <a:pt x="292518" y="460168"/>
                    <a:pt x="293583" y="461065"/>
                  </a:cubicBezTo>
                  <a:cubicBezTo>
                    <a:pt x="302661" y="468746"/>
                    <a:pt x="308073" y="480233"/>
                    <a:pt x="321515" y="471120"/>
                  </a:cubicBezTo>
                  <a:cubicBezTo>
                    <a:pt x="330488" y="465080"/>
                    <a:pt x="335481" y="454885"/>
                    <a:pt x="347247" y="453279"/>
                  </a:cubicBezTo>
                  <a:cubicBezTo>
                    <a:pt x="356080" y="452057"/>
                    <a:pt x="365961" y="457818"/>
                    <a:pt x="371094" y="464801"/>
                  </a:cubicBezTo>
                  <a:cubicBezTo>
                    <a:pt x="379927" y="476777"/>
                    <a:pt x="374061" y="485750"/>
                    <a:pt x="374585" y="498912"/>
                  </a:cubicBezTo>
                  <a:cubicBezTo>
                    <a:pt x="375423" y="516649"/>
                    <a:pt x="392042" y="504569"/>
                    <a:pt x="403425" y="510190"/>
                  </a:cubicBezTo>
                  <a:cubicBezTo>
                    <a:pt x="415784" y="516230"/>
                    <a:pt x="418089" y="532221"/>
                    <a:pt x="431356" y="537074"/>
                  </a:cubicBezTo>
                  <a:cubicBezTo>
                    <a:pt x="436209" y="538855"/>
                    <a:pt x="439631" y="536655"/>
                    <a:pt x="444030" y="537283"/>
                  </a:cubicBezTo>
                  <a:cubicBezTo>
                    <a:pt x="447522" y="537807"/>
                    <a:pt x="455866" y="543847"/>
                    <a:pt x="458799" y="541892"/>
                  </a:cubicBezTo>
                  <a:cubicBezTo>
                    <a:pt x="463792" y="538575"/>
                    <a:pt x="454470" y="529567"/>
                    <a:pt x="460510" y="525832"/>
                  </a:cubicBezTo>
                  <a:cubicBezTo>
                    <a:pt x="465328" y="522899"/>
                    <a:pt x="472939" y="531453"/>
                    <a:pt x="476675" y="533478"/>
                  </a:cubicBezTo>
                  <a:cubicBezTo>
                    <a:pt x="483658" y="529532"/>
                    <a:pt x="480900" y="516439"/>
                    <a:pt x="489454" y="517452"/>
                  </a:cubicBezTo>
                  <a:cubicBezTo>
                    <a:pt x="499021" y="518604"/>
                    <a:pt x="492946" y="530126"/>
                    <a:pt x="496856" y="535573"/>
                  </a:cubicBezTo>
                  <a:cubicBezTo>
                    <a:pt x="501116" y="541683"/>
                    <a:pt x="508762" y="539658"/>
                    <a:pt x="510054" y="548840"/>
                  </a:cubicBezTo>
                  <a:cubicBezTo>
                    <a:pt x="511520" y="558826"/>
                    <a:pt x="504642" y="569195"/>
                    <a:pt x="507645" y="580473"/>
                  </a:cubicBezTo>
                  <a:cubicBezTo>
                    <a:pt x="511974" y="596743"/>
                    <a:pt x="513301" y="606170"/>
                    <a:pt x="510228" y="622894"/>
                  </a:cubicBezTo>
                  <a:cubicBezTo>
                    <a:pt x="507295" y="638640"/>
                    <a:pt x="514837" y="638187"/>
                    <a:pt x="528733" y="638291"/>
                  </a:cubicBezTo>
                  <a:cubicBezTo>
                    <a:pt x="539836" y="638291"/>
                    <a:pt x="543467" y="641783"/>
                    <a:pt x="540813" y="654981"/>
                  </a:cubicBezTo>
                  <a:cubicBezTo>
                    <a:pt x="539452" y="661789"/>
                    <a:pt x="534808" y="664058"/>
                    <a:pt x="540534" y="670273"/>
                  </a:cubicBezTo>
                  <a:cubicBezTo>
                    <a:pt x="544968" y="675091"/>
                    <a:pt x="551777" y="674079"/>
                    <a:pt x="557188" y="671216"/>
                  </a:cubicBezTo>
                  <a:cubicBezTo>
                    <a:pt x="565079" y="678373"/>
                    <a:pt x="564625" y="689616"/>
                    <a:pt x="573598" y="695656"/>
                  </a:cubicBezTo>
                  <a:cubicBezTo>
                    <a:pt x="579429" y="690558"/>
                    <a:pt x="580232" y="682738"/>
                    <a:pt x="588018" y="680887"/>
                  </a:cubicBezTo>
                  <a:cubicBezTo>
                    <a:pt x="597515" y="678653"/>
                    <a:pt x="602298" y="686229"/>
                    <a:pt x="605091" y="693631"/>
                  </a:cubicBezTo>
                  <a:cubicBezTo>
                    <a:pt x="608583" y="702883"/>
                    <a:pt x="614099" y="721318"/>
                    <a:pt x="621396" y="727149"/>
                  </a:cubicBezTo>
                  <a:cubicBezTo>
                    <a:pt x="628693" y="732980"/>
                    <a:pt x="636340" y="733434"/>
                    <a:pt x="645313" y="734516"/>
                  </a:cubicBezTo>
                  <a:cubicBezTo>
                    <a:pt x="649363" y="735005"/>
                    <a:pt x="664271" y="734237"/>
                    <a:pt x="667379" y="738007"/>
                  </a:cubicBezTo>
                  <a:cubicBezTo>
                    <a:pt x="672022" y="743524"/>
                    <a:pt x="663294" y="749948"/>
                    <a:pt x="672336" y="754731"/>
                  </a:cubicBezTo>
                  <a:cubicBezTo>
                    <a:pt x="678866" y="758223"/>
                    <a:pt x="681065" y="753544"/>
                    <a:pt x="685429" y="759724"/>
                  </a:cubicBezTo>
                  <a:cubicBezTo>
                    <a:pt x="688921" y="764682"/>
                    <a:pt x="686198" y="770722"/>
                    <a:pt x="688432" y="774772"/>
                  </a:cubicBezTo>
                  <a:cubicBezTo>
                    <a:pt x="692727" y="782593"/>
                    <a:pt x="710393" y="786329"/>
                    <a:pt x="701839" y="798514"/>
                  </a:cubicBezTo>
                  <a:cubicBezTo>
                    <a:pt x="696882" y="805497"/>
                    <a:pt x="684661" y="802006"/>
                    <a:pt x="683754" y="812026"/>
                  </a:cubicBezTo>
                  <a:cubicBezTo>
                    <a:pt x="682427" y="826935"/>
                    <a:pt x="695485" y="827354"/>
                    <a:pt x="702817" y="824735"/>
                  </a:cubicBezTo>
                  <a:cubicBezTo>
                    <a:pt x="721706" y="818032"/>
                    <a:pt x="720030" y="829309"/>
                    <a:pt x="731028" y="841878"/>
                  </a:cubicBezTo>
                  <a:cubicBezTo>
                    <a:pt x="740385" y="852632"/>
                    <a:pt x="754421" y="847639"/>
                    <a:pt x="763464" y="858323"/>
                  </a:cubicBezTo>
                  <a:cubicBezTo>
                    <a:pt x="768198" y="863497"/>
                    <a:pt x="771134" y="870061"/>
                    <a:pt x="771843" y="877037"/>
                  </a:cubicBezTo>
                  <a:lnTo>
                    <a:pt x="772122" y="876828"/>
                  </a:lnTo>
                  <a:cubicBezTo>
                    <a:pt x="777185" y="890514"/>
                    <a:pt x="787136" y="901687"/>
                    <a:pt x="796842" y="912545"/>
                  </a:cubicBezTo>
                  <a:cubicBezTo>
                    <a:pt x="802023" y="919050"/>
                    <a:pt x="808311" y="924594"/>
                    <a:pt x="815417" y="928920"/>
                  </a:cubicBezTo>
                  <a:cubicBezTo>
                    <a:pt x="819292" y="930980"/>
                    <a:pt x="823517" y="932412"/>
                    <a:pt x="827602" y="934018"/>
                  </a:cubicBezTo>
                  <a:cubicBezTo>
                    <a:pt x="843977" y="941001"/>
                    <a:pt x="857000" y="953675"/>
                    <a:pt x="871454" y="964009"/>
                  </a:cubicBezTo>
                  <a:cubicBezTo>
                    <a:pt x="875840" y="967794"/>
                    <a:pt x="881377" y="969983"/>
                    <a:pt x="887166" y="970224"/>
                  </a:cubicBezTo>
                  <a:cubicBezTo>
                    <a:pt x="892707" y="969515"/>
                    <a:pt x="897734" y="966624"/>
                    <a:pt x="901132" y="962194"/>
                  </a:cubicBezTo>
                  <a:cubicBezTo>
                    <a:pt x="902319" y="960623"/>
                    <a:pt x="903715" y="959226"/>
                    <a:pt x="905287" y="958039"/>
                  </a:cubicBezTo>
                  <a:cubicBezTo>
                    <a:pt x="907148" y="957012"/>
                    <a:pt x="909166" y="956290"/>
                    <a:pt x="911257" y="955909"/>
                  </a:cubicBezTo>
                  <a:cubicBezTo>
                    <a:pt x="916711" y="954534"/>
                    <a:pt x="921965" y="952467"/>
                    <a:pt x="926899" y="949764"/>
                  </a:cubicBezTo>
                  <a:cubicBezTo>
                    <a:pt x="936535" y="944527"/>
                    <a:pt x="946591" y="936567"/>
                    <a:pt x="957170" y="939464"/>
                  </a:cubicBezTo>
                  <a:cubicBezTo>
                    <a:pt x="970263" y="942956"/>
                    <a:pt x="973510" y="959820"/>
                    <a:pt x="982448" y="970015"/>
                  </a:cubicBezTo>
                  <a:cubicBezTo>
                    <a:pt x="988348" y="976788"/>
                    <a:pt x="997845" y="982270"/>
                    <a:pt x="997740" y="991243"/>
                  </a:cubicBezTo>
                  <a:cubicBezTo>
                    <a:pt x="997349" y="994371"/>
                    <a:pt x="996721" y="997464"/>
                    <a:pt x="995855" y="1000495"/>
                  </a:cubicBezTo>
                  <a:cubicBezTo>
                    <a:pt x="994500" y="1010585"/>
                    <a:pt x="1001228" y="1019991"/>
                    <a:pt x="1011217" y="1021968"/>
                  </a:cubicBezTo>
                  <a:cubicBezTo>
                    <a:pt x="1015372" y="1018755"/>
                    <a:pt x="1019632" y="1016276"/>
                    <a:pt x="1023787" y="1013064"/>
                  </a:cubicBezTo>
                  <a:cubicBezTo>
                    <a:pt x="1025208" y="1012013"/>
                    <a:pt x="1026541" y="1010847"/>
                    <a:pt x="1027767" y="1009573"/>
                  </a:cubicBezTo>
                  <a:cubicBezTo>
                    <a:pt x="1028797" y="1008166"/>
                    <a:pt x="1029967" y="1006867"/>
                    <a:pt x="1031258" y="1005697"/>
                  </a:cubicBezTo>
                  <a:cubicBezTo>
                    <a:pt x="1033929" y="1004255"/>
                    <a:pt x="1036960" y="1003613"/>
                    <a:pt x="1039987" y="1003847"/>
                  </a:cubicBezTo>
                  <a:cubicBezTo>
                    <a:pt x="1050084" y="1003344"/>
                    <a:pt x="1059770" y="999678"/>
                    <a:pt x="1067674" y="993372"/>
                  </a:cubicBezTo>
                  <a:cubicBezTo>
                    <a:pt x="1068463" y="992758"/>
                    <a:pt x="1069186" y="992070"/>
                    <a:pt x="1069839" y="991313"/>
                  </a:cubicBezTo>
                  <a:cubicBezTo>
                    <a:pt x="1070670" y="990101"/>
                    <a:pt x="1071428" y="988844"/>
                    <a:pt x="1072108" y="987542"/>
                  </a:cubicBezTo>
                  <a:cubicBezTo>
                    <a:pt x="1073592" y="985178"/>
                    <a:pt x="1075677" y="983251"/>
                    <a:pt x="1078149" y="981955"/>
                  </a:cubicBezTo>
                  <a:cubicBezTo>
                    <a:pt x="1078906" y="981446"/>
                    <a:pt x="1079852" y="981295"/>
                    <a:pt x="1080732" y="981536"/>
                  </a:cubicBezTo>
                  <a:cubicBezTo>
                    <a:pt x="1081745" y="981955"/>
                    <a:pt x="1082094" y="983177"/>
                    <a:pt x="1082304" y="984260"/>
                  </a:cubicBezTo>
                  <a:cubicBezTo>
                    <a:pt x="1083354" y="989441"/>
                    <a:pt x="1083592" y="994752"/>
                    <a:pt x="1083002" y="1000006"/>
                  </a:cubicBezTo>
                  <a:cubicBezTo>
                    <a:pt x="1082848" y="1001165"/>
                    <a:pt x="1082848" y="1002339"/>
                    <a:pt x="1083002" y="1003498"/>
                  </a:cubicBezTo>
                  <a:cubicBezTo>
                    <a:pt x="1083648" y="1005628"/>
                    <a:pt x="1084786" y="1007576"/>
                    <a:pt x="1086319" y="1009189"/>
                  </a:cubicBezTo>
                  <a:cubicBezTo>
                    <a:pt x="1089737" y="1013885"/>
                    <a:pt x="1091304" y="1019681"/>
                    <a:pt x="1090718" y="1025459"/>
                  </a:cubicBezTo>
                  <a:cubicBezTo>
                    <a:pt x="1090351" y="1027180"/>
                    <a:pt x="1090281" y="1028950"/>
                    <a:pt x="1090508" y="1030696"/>
                  </a:cubicBezTo>
                  <a:cubicBezTo>
                    <a:pt x="1090599" y="1030982"/>
                    <a:pt x="1090704" y="1031262"/>
                    <a:pt x="1090823" y="1031534"/>
                  </a:cubicBezTo>
                  <a:cubicBezTo>
                    <a:pt x="1092848" y="1029579"/>
                    <a:pt x="1095012" y="1027868"/>
                    <a:pt x="1095641" y="1027379"/>
                  </a:cubicBezTo>
                  <a:cubicBezTo>
                    <a:pt x="1096863" y="1026472"/>
                    <a:pt x="1108105" y="1020396"/>
                    <a:pt x="1108105" y="1020396"/>
                  </a:cubicBezTo>
                  <a:cubicBezTo>
                    <a:pt x="1119983" y="1016294"/>
                    <a:pt x="1131310" y="1010746"/>
                    <a:pt x="1141833" y="1003882"/>
                  </a:cubicBezTo>
                  <a:cubicBezTo>
                    <a:pt x="1156287" y="993791"/>
                    <a:pt x="1155589" y="1000006"/>
                    <a:pt x="1155589" y="1000006"/>
                  </a:cubicBezTo>
                  <a:lnTo>
                    <a:pt x="1156986" y="1018790"/>
                  </a:lnTo>
                  <a:lnTo>
                    <a:pt x="1158103" y="1026367"/>
                  </a:lnTo>
                  <a:cubicBezTo>
                    <a:pt x="1158103" y="1026367"/>
                    <a:pt x="1162712" y="1041520"/>
                    <a:pt x="1163619" y="1046547"/>
                  </a:cubicBezTo>
                  <a:cubicBezTo>
                    <a:pt x="1164527" y="1051575"/>
                    <a:pt x="1180832" y="1062399"/>
                    <a:pt x="1185197" y="1065820"/>
                  </a:cubicBezTo>
                  <a:cubicBezTo>
                    <a:pt x="1191995" y="1070167"/>
                    <a:pt x="1199655" y="1072992"/>
                    <a:pt x="1207647" y="1074095"/>
                  </a:cubicBezTo>
                  <a:cubicBezTo>
                    <a:pt x="1212011" y="1073851"/>
                    <a:pt x="1221612" y="1068125"/>
                    <a:pt x="1225313" y="1065820"/>
                  </a:cubicBezTo>
                  <a:cubicBezTo>
                    <a:pt x="1229014" y="1063516"/>
                    <a:pt x="1232087" y="1049096"/>
                    <a:pt x="1235543" y="1043929"/>
                  </a:cubicBezTo>
                  <a:cubicBezTo>
                    <a:pt x="1238033" y="1040664"/>
                    <a:pt x="1241685" y="1038489"/>
                    <a:pt x="1245739" y="1037854"/>
                  </a:cubicBezTo>
                  <a:cubicBezTo>
                    <a:pt x="1245739" y="1037854"/>
                    <a:pt x="1246891" y="1036911"/>
                    <a:pt x="1254223" y="1030487"/>
                  </a:cubicBezTo>
                  <a:cubicBezTo>
                    <a:pt x="1261555" y="1024062"/>
                    <a:pt x="1264697" y="1021095"/>
                    <a:pt x="1274648" y="1026995"/>
                  </a:cubicBezTo>
                  <a:cubicBezTo>
                    <a:pt x="1284599" y="1032896"/>
                    <a:pt x="1291372" y="1029300"/>
                    <a:pt x="1291372" y="1029300"/>
                  </a:cubicBezTo>
                  <a:cubicBezTo>
                    <a:pt x="1295890" y="1022135"/>
                    <a:pt x="1301120" y="1015445"/>
                    <a:pt x="1306979" y="1009328"/>
                  </a:cubicBezTo>
                  <a:cubicBezTo>
                    <a:pt x="1317977" y="997388"/>
                    <a:pt x="1316720" y="990195"/>
                    <a:pt x="1316266" y="982619"/>
                  </a:cubicBezTo>
                  <a:cubicBezTo>
                    <a:pt x="1315812" y="975042"/>
                    <a:pt x="1303627" y="965685"/>
                    <a:pt x="1295666" y="958179"/>
                  </a:cubicBezTo>
                  <a:cubicBezTo>
                    <a:pt x="1287706" y="950672"/>
                    <a:pt x="1282189" y="942292"/>
                    <a:pt x="1273635" y="934646"/>
                  </a:cubicBezTo>
                  <a:cubicBezTo>
                    <a:pt x="1265081" y="927000"/>
                    <a:pt x="1271820" y="924556"/>
                    <a:pt x="1273635" y="920261"/>
                  </a:cubicBezTo>
                  <a:cubicBezTo>
                    <a:pt x="1275451" y="915967"/>
                    <a:pt x="1271820" y="905597"/>
                    <a:pt x="1272413" y="896729"/>
                  </a:cubicBezTo>
                  <a:cubicBezTo>
                    <a:pt x="1273007" y="887861"/>
                    <a:pt x="1283586" y="883252"/>
                    <a:pt x="1284738" y="877980"/>
                  </a:cubicBezTo>
                  <a:cubicBezTo>
                    <a:pt x="1285890" y="872708"/>
                    <a:pt x="1279675" y="866737"/>
                    <a:pt x="1267979" y="861465"/>
                  </a:cubicBezTo>
                  <a:cubicBezTo>
                    <a:pt x="1256283" y="856193"/>
                    <a:pt x="1244342" y="861011"/>
                    <a:pt x="1238860" y="863071"/>
                  </a:cubicBezTo>
                  <a:cubicBezTo>
                    <a:pt x="1233379" y="865131"/>
                    <a:pt x="1218226" y="865376"/>
                    <a:pt x="1214071" y="860802"/>
                  </a:cubicBezTo>
                  <a:cubicBezTo>
                    <a:pt x="1209916" y="856228"/>
                    <a:pt x="1204435" y="853819"/>
                    <a:pt x="1196893" y="851165"/>
                  </a:cubicBezTo>
                  <a:cubicBezTo>
                    <a:pt x="1189351" y="848512"/>
                    <a:pt x="1188164" y="845893"/>
                    <a:pt x="1187257" y="835559"/>
                  </a:cubicBezTo>
                  <a:cubicBezTo>
                    <a:pt x="1186883" y="827832"/>
                    <a:pt x="1187386" y="820091"/>
                    <a:pt x="1188758" y="812480"/>
                  </a:cubicBezTo>
                  <a:cubicBezTo>
                    <a:pt x="1189247" y="806964"/>
                    <a:pt x="1183416" y="802669"/>
                    <a:pt x="1180832" y="799317"/>
                  </a:cubicBezTo>
                  <a:cubicBezTo>
                    <a:pt x="1178249" y="795966"/>
                    <a:pt x="1173640" y="789995"/>
                    <a:pt x="1184638" y="784479"/>
                  </a:cubicBezTo>
                  <a:cubicBezTo>
                    <a:pt x="1195636" y="778962"/>
                    <a:pt x="1199616" y="782942"/>
                    <a:pt x="1204539" y="787551"/>
                  </a:cubicBezTo>
                  <a:cubicBezTo>
                    <a:pt x="1209462" y="792160"/>
                    <a:pt x="1211871" y="789681"/>
                    <a:pt x="1214001" y="784060"/>
                  </a:cubicBezTo>
                  <a:cubicBezTo>
                    <a:pt x="1216131" y="778438"/>
                    <a:pt x="1210196" y="762168"/>
                    <a:pt x="1208973" y="759131"/>
                  </a:cubicBezTo>
                  <a:cubicBezTo>
                    <a:pt x="1207752" y="756093"/>
                    <a:pt x="1200839" y="749180"/>
                    <a:pt x="1197172" y="743070"/>
                  </a:cubicBezTo>
                  <a:cubicBezTo>
                    <a:pt x="1191059" y="732847"/>
                    <a:pt x="1185598" y="722247"/>
                    <a:pt x="1180832" y="711333"/>
                  </a:cubicBezTo>
                  <a:cubicBezTo>
                    <a:pt x="1177341" y="702394"/>
                    <a:pt x="1184044" y="696669"/>
                    <a:pt x="1191830" y="694574"/>
                  </a:cubicBezTo>
                  <a:cubicBezTo>
                    <a:pt x="1199616" y="692479"/>
                    <a:pt x="1212255" y="692304"/>
                    <a:pt x="1223044" y="689790"/>
                  </a:cubicBezTo>
                  <a:cubicBezTo>
                    <a:pt x="1233833" y="687276"/>
                    <a:pt x="1249160" y="691606"/>
                    <a:pt x="1264558" y="695516"/>
                  </a:cubicBezTo>
                  <a:cubicBezTo>
                    <a:pt x="1279955" y="699427"/>
                    <a:pt x="1279466" y="692025"/>
                    <a:pt x="1280374" y="682877"/>
                  </a:cubicBezTo>
                  <a:cubicBezTo>
                    <a:pt x="1281282" y="673730"/>
                    <a:pt x="1285401" y="674882"/>
                    <a:pt x="1286344" y="667759"/>
                  </a:cubicBezTo>
                  <a:cubicBezTo>
                    <a:pt x="1287287" y="660637"/>
                    <a:pt x="1297342" y="654003"/>
                    <a:pt x="1303522" y="641364"/>
                  </a:cubicBezTo>
                  <a:cubicBezTo>
                    <a:pt x="1309702" y="628725"/>
                    <a:pt x="1298948" y="617762"/>
                    <a:pt x="1294130" y="611547"/>
                  </a:cubicBezTo>
                  <a:cubicBezTo>
                    <a:pt x="1289312" y="605332"/>
                    <a:pt x="1287147" y="601072"/>
                    <a:pt x="1288404" y="596429"/>
                  </a:cubicBezTo>
                  <a:cubicBezTo>
                    <a:pt x="1289661" y="591785"/>
                    <a:pt x="1301008" y="587002"/>
                    <a:pt x="1323703" y="589097"/>
                  </a:cubicBezTo>
                  <a:cubicBezTo>
                    <a:pt x="1346397" y="591192"/>
                    <a:pt x="1337250" y="576074"/>
                    <a:pt x="1334491" y="569649"/>
                  </a:cubicBezTo>
                  <a:cubicBezTo>
                    <a:pt x="1331733" y="563225"/>
                    <a:pt x="1338472" y="558337"/>
                    <a:pt x="1342138" y="553449"/>
                  </a:cubicBezTo>
                  <a:cubicBezTo>
                    <a:pt x="1345804" y="548561"/>
                    <a:pt x="1353764" y="543987"/>
                    <a:pt x="1371187" y="540915"/>
                  </a:cubicBezTo>
                  <a:cubicBezTo>
                    <a:pt x="1388609" y="537842"/>
                    <a:pt x="1387108" y="524400"/>
                    <a:pt x="1388644" y="516474"/>
                  </a:cubicBezTo>
                  <a:cubicBezTo>
                    <a:pt x="1390885" y="507564"/>
                    <a:pt x="1394604" y="499090"/>
                    <a:pt x="1399642" y="491406"/>
                  </a:cubicBezTo>
                  <a:cubicBezTo>
                    <a:pt x="1404216" y="484074"/>
                    <a:pt x="1402086" y="472447"/>
                    <a:pt x="1405752" y="440326"/>
                  </a:cubicBezTo>
                  <a:cubicBezTo>
                    <a:pt x="1409418" y="408204"/>
                    <a:pt x="1421079" y="401710"/>
                    <a:pt x="1421778" y="392772"/>
                  </a:cubicBezTo>
                  <a:cubicBezTo>
                    <a:pt x="1421753" y="385702"/>
                    <a:pt x="1423366" y="378722"/>
                    <a:pt x="1426491" y="372382"/>
                  </a:cubicBezTo>
                  <a:cubicBezTo>
                    <a:pt x="1430014" y="363220"/>
                    <a:pt x="1430730" y="353217"/>
                    <a:pt x="1428551" y="343647"/>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57" name="Freeform: Shape 56">
              <a:extLst>
                <a:ext uri="{FF2B5EF4-FFF2-40B4-BE49-F238E27FC236}">
                  <a16:creationId xmlns:a16="http://schemas.microsoft.com/office/drawing/2014/main" xmlns="" id="{0B129EFE-1DF8-AF4D-E7EA-5BAFA38500FD}"/>
                </a:ext>
              </a:extLst>
            </p:cNvPr>
            <p:cNvSpPr/>
            <p:nvPr/>
          </p:nvSpPr>
          <p:spPr>
            <a:xfrm>
              <a:off x="4107986" y="674947"/>
              <a:ext cx="631175" cy="639111"/>
            </a:xfrm>
            <a:custGeom>
              <a:avLst/>
              <a:gdLst>
                <a:gd name="connsiteX0" fmla="*/ 590110 w 631175"/>
                <a:gd name="connsiteY0" fmla="*/ 397828 h 639111"/>
                <a:gd name="connsiteX1" fmla="*/ 561899 w 631175"/>
                <a:gd name="connsiteY1" fmla="*/ 380685 h 639111"/>
                <a:gd name="connsiteX2" fmla="*/ 542836 w 631175"/>
                <a:gd name="connsiteY2" fmla="*/ 367976 h 639111"/>
                <a:gd name="connsiteX3" fmla="*/ 560921 w 631175"/>
                <a:gd name="connsiteY3" fmla="*/ 354464 h 639111"/>
                <a:gd name="connsiteX4" fmla="*/ 547514 w 631175"/>
                <a:gd name="connsiteY4" fmla="*/ 330722 h 639111"/>
                <a:gd name="connsiteX5" fmla="*/ 544511 w 631175"/>
                <a:gd name="connsiteY5" fmla="*/ 315674 h 639111"/>
                <a:gd name="connsiteX6" fmla="*/ 531419 w 631175"/>
                <a:gd name="connsiteY6" fmla="*/ 310681 h 639111"/>
                <a:gd name="connsiteX7" fmla="*/ 526461 w 631175"/>
                <a:gd name="connsiteY7" fmla="*/ 293957 h 639111"/>
                <a:gd name="connsiteX8" fmla="*/ 504395 w 631175"/>
                <a:gd name="connsiteY8" fmla="*/ 290465 h 639111"/>
                <a:gd name="connsiteX9" fmla="*/ 480478 w 631175"/>
                <a:gd name="connsiteY9" fmla="*/ 283098 h 639111"/>
                <a:gd name="connsiteX10" fmla="*/ 464173 w 631175"/>
                <a:gd name="connsiteY10" fmla="*/ 249580 h 639111"/>
                <a:gd name="connsiteX11" fmla="*/ 447100 w 631175"/>
                <a:gd name="connsiteY11" fmla="*/ 236837 h 639111"/>
                <a:gd name="connsiteX12" fmla="*/ 432680 w 631175"/>
                <a:gd name="connsiteY12" fmla="*/ 251605 h 639111"/>
                <a:gd name="connsiteX13" fmla="*/ 416270 w 631175"/>
                <a:gd name="connsiteY13" fmla="*/ 227165 h 639111"/>
                <a:gd name="connsiteX14" fmla="*/ 399616 w 631175"/>
                <a:gd name="connsiteY14" fmla="*/ 226223 h 639111"/>
                <a:gd name="connsiteX15" fmla="*/ 399895 w 631175"/>
                <a:gd name="connsiteY15" fmla="*/ 210930 h 639111"/>
                <a:gd name="connsiteX16" fmla="*/ 387815 w 631175"/>
                <a:gd name="connsiteY16" fmla="*/ 194241 h 639111"/>
                <a:gd name="connsiteX17" fmla="*/ 369310 w 631175"/>
                <a:gd name="connsiteY17" fmla="*/ 178843 h 639111"/>
                <a:gd name="connsiteX18" fmla="*/ 366727 w 631175"/>
                <a:gd name="connsiteY18" fmla="*/ 136422 h 639111"/>
                <a:gd name="connsiteX19" fmla="*/ 369136 w 631175"/>
                <a:gd name="connsiteY19" fmla="*/ 104790 h 639111"/>
                <a:gd name="connsiteX20" fmla="*/ 355938 w 631175"/>
                <a:gd name="connsiteY20" fmla="*/ 91522 h 639111"/>
                <a:gd name="connsiteX21" fmla="*/ 348536 w 631175"/>
                <a:gd name="connsiteY21" fmla="*/ 73402 h 639111"/>
                <a:gd name="connsiteX22" fmla="*/ 335757 w 631175"/>
                <a:gd name="connsiteY22" fmla="*/ 89427 h 639111"/>
                <a:gd name="connsiteX23" fmla="*/ 319592 w 631175"/>
                <a:gd name="connsiteY23" fmla="*/ 81781 h 639111"/>
                <a:gd name="connsiteX24" fmla="*/ 317881 w 631175"/>
                <a:gd name="connsiteY24" fmla="*/ 97842 h 639111"/>
                <a:gd name="connsiteX25" fmla="*/ 303112 w 631175"/>
                <a:gd name="connsiteY25" fmla="*/ 93233 h 639111"/>
                <a:gd name="connsiteX26" fmla="*/ 290438 w 631175"/>
                <a:gd name="connsiteY26" fmla="*/ 93024 h 639111"/>
                <a:gd name="connsiteX27" fmla="*/ 262507 w 631175"/>
                <a:gd name="connsiteY27" fmla="*/ 66139 h 639111"/>
                <a:gd name="connsiteX28" fmla="*/ 233667 w 631175"/>
                <a:gd name="connsiteY28" fmla="*/ 54862 h 639111"/>
                <a:gd name="connsiteX29" fmla="*/ 230176 w 631175"/>
                <a:gd name="connsiteY29" fmla="*/ 20750 h 639111"/>
                <a:gd name="connsiteX30" fmla="*/ 206329 w 631175"/>
                <a:gd name="connsiteY30" fmla="*/ 9229 h 639111"/>
                <a:gd name="connsiteX31" fmla="*/ 180597 w 631175"/>
                <a:gd name="connsiteY31" fmla="*/ 27070 h 639111"/>
                <a:gd name="connsiteX32" fmla="*/ 152665 w 631175"/>
                <a:gd name="connsiteY32" fmla="*/ 17014 h 639111"/>
                <a:gd name="connsiteX33" fmla="*/ 149174 w 631175"/>
                <a:gd name="connsiteY33" fmla="*/ 14745 h 639111"/>
                <a:gd name="connsiteX34" fmla="*/ 143657 w 631175"/>
                <a:gd name="connsiteY34" fmla="*/ 7413 h 639111"/>
                <a:gd name="connsiteX35" fmla="*/ 135103 w 631175"/>
                <a:gd name="connsiteY35" fmla="*/ -24 h 639111"/>
                <a:gd name="connsiteX36" fmla="*/ 135941 w 631175"/>
                <a:gd name="connsiteY36" fmla="*/ 4934 h 639111"/>
                <a:gd name="connsiteX37" fmla="*/ 127736 w 631175"/>
                <a:gd name="connsiteY37" fmla="*/ 22391 h 639111"/>
                <a:gd name="connsiteX38" fmla="*/ 118379 w 631175"/>
                <a:gd name="connsiteY38" fmla="*/ 40268 h 639111"/>
                <a:gd name="connsiteX39" fmla="*/ 97221 w 631175"/>
                <a:gd name="connsiteY39" fmla="*/ 65301 h 639111"/>
                <a:gd name="connsiteX40" fmla="*/ 93171 w 631175"/>
                <a:gd name="connsiteY40" fmla="*/ 68444 h 639111"/>
                <a:gd name="connsiteX41" fmla="*/ 74492 w 631175"/>
                <a:gd name="connsiteY41" fmla="*/ 67885 h 639111"/>
                <a:gd name="connsiteX42" fmla="*/ 70546 w 631175"/>
                <a:gd name="connsiteY42" fmla="*/ 70224 h 639111"/>
                <a:gd name="connsiteX43" fmla="*/ 62062 w 631175"/>
                <a:gd name="connsiteY43" fmla="*/ 76230 h 639111"/>
                <a:gd name="connsiteX44" fmla="*/ 52216 w 631175"/>
                <a:gd name="connsiteY44" fmla="*/ 88799 h 639111"/>
                <a:gd name="connsiteX45" fmla="*/ 48341 w 631175"/>
                <a:gd name="connsiteY45" fmla="*/ 104999 h 639111"/>
                <a:gd name="connsiteX46" fmla="*/ 35352 w 631175"/>
                <a:gd name="connsiteY46" fmla="*/ 113309 h 639111"/>
                <a:gd name="connsiteX47" fmla="*/ 25472 w 631175"/>
                <a:gd name="connsiteY47" fmla="*/ 108665 h 639111"/>
                <a:gd name="connsiteX48" fmla="*/ 13845 w 631175"/>
                <a:gd name="connsiteY48" fmla="*/ 113309 h 639111"/>
                <a:gd name="connsiteX49" fmla="*/ 8189 w 631175"/>
                <a:gd name="connsiteY49" fmla="*/ 125180 h 639111"/>
                <a:gd name="connsiteX50" fmla="*/ 89 w 631175"/>
                <a:gd name="connsiteY50" fmla="*/ 157266 h 639111"/>
                <a:gd name="connsiteX51" fmla="*/ 682 w 631175"/>
                <a:gd name="connsiteY51" fmla="*/ 167042 h 639111"/>
                <a:gd name="connsiteX52" fmla="*/ 5291 w 631175"/>
                <a:gd name="connsiteY52" fmla="*/ 175841 h 639111"/>
                <a:gd name="connsiteX53" fmla="*/ 9097 w 631175"/>
                <a:gd name="connsiteY53" fmla="*/ 192984 h 639111"/>
                <a:gd name="connsiteX54" fmla="*/ 12867 w 631175"/>
                <a:gd name="connsiteY54" fmla="*/ 232472 h 639111"/>
                <a:gd name="connsiteX55" fmla="*/ 16359 w 631175"/>
                <a:gd name="connsiteY55" fmla="*/ 251885 h 639111"/>
                <a:gd name="connsiteX56" fmla="*/ 20130 w 631175"/>
                <a:gd name="connsiteY56" fmla="*/ 261137 h 639111"/>
                <a:gd name="connsiteX57" fmla="*/ 21107 w 631175"/>
                <a:gd name="connsiteY57" fmla="*/ 279851 h 639111"/>
                <a:gd name="connsiteX58" fmla="*/ 20025 w 631175"/>
                <a:gd name="connsiteY58" fmla="*/ 314033 h 639111"/>
                <a:gd name="connsiteX59" fmla="*/ 25681 w 631175"/>
                <a:gd name="connsiteY59" fmla="*/ 355686 h 639111"/>
                <a:gd name="connsiteX60" fmla="*/ 23307 w 631175"/>
                <a:gd name="connsiteY60" fmla="*/ 374400 h 639111"/>
                <a:gd name="connsiteX61" fmla="*/ 20199 w 631175"/>
                <a:gd name="connsiteY61" fmla="*/ 384874 h 639111"/>
                <a:gd name="connsiteX62" fmla="*/ 25541 w 631175"/>
                <a:gd name="connsiteY62" fmla="*/ 425096 h 639111"/>
                <a:gd name="connsiteX63" fmla="*/ 26275 w 631175"/>
                <a:gd name="connsiteY63" fmla="*/ 447057 h 639111"/>
                <a:gd name="connsiteX64" fmla="*/ 36749 w 631175"/>
                <a:gd name="connsiteY64" fmla="*/ 459033 h 639111"/>
                <a:gd name="connsiteX65" fmla="*/ 54765 w 631175"/>
                <a:gd name="connsiteY65" fmla="*/ 472196 h 639111"/>
                <a:gd name="connsiteX66" fmla="*/ 62411 w 631175"/>
                <a:gd name="connsiteY66" fmla="*/ 476560 h 639111"/>
                <a:gd name="connsiteX67" fmla="*/ 82522 w 631175"/>
                <a:gd name="connsiteY67" fmla="*/ 479388 h 639111"/>
                <a:gd name="connsiteX68" fmla="*/ 86782 w 631175"/>
                <a:gd name="connsiteY68" fmla="*/ 483403 h 639111"/>
                <a:gd name="connsiteX69" fmla="*/ 101515 w 631175"/>
                <a:gd name="connsiteY69" fmla="*/ 491957 h 639111"/>
                <a:gd name="connsiteX70" fmla="*/ 155493 w 631175"/>
                <a:gd name="connsiteY70" fmla="*/ 522508 h 639111"/>
                <a:gd name="connsiteX71" fmla="*/ 164327 w 631175"/>
                <a:gd name="connsiteY71" fmla="*/ 527675 h 639111"/>
                <a:gd name="connsiteX72" fmla="*/ 180772 w 631175"/>
                <a:gd name="connsiteY72" fmla="*/ 529805 h 639111"/>
                <a:gd name="connsiteX73" fmla="*/ 197112 w 631175"/>
                <a:gd name="connsiteY73" fmla="*/ 533645 h 639111"/>
                <a:gd name="connsiteX74" fmla="*/ 212020 w 631175"/>
                <a:gd name="connsiteY74" fmla="*/ 528199 h 639111"/>
                <a:gd name="connsiteX75" fmla="*/ 217118 w 631175"/>
                <a:gd name="connsiteY75" fmla="*/ 521600 h 639111"/>
                <a:gd name="connsiteX76" fmla="*/ 224101 w 631175"/>
                <a:gd name="connsiteY76" fmla="*/ 529002 h 639111"/>
                <a:gd name="connsiteX77" fmla="*/ 215512 w 631175"/>
                <a:gd name="connsiteY77" fmla="*/ 562206 h 639111"/>
                <a:gd name="connsiteX78" fmla="*/ 213137 w 631175"/>
                <a:gd name="connsiteY78" fmla="*/ 566186 h 639111"/>
                <a:gd name="connsiteX79" fmla="*/ 213417 w 631175"/>
                <a:gd name="connsiteY79" fmla="*/ 570620 h 639111"/>
                <a:gd name="connsiteX80" fmla="*/ 220400 w 631175"/>
                <a:gd name="connsiteY80" fmla="*/ 586785 h 639111"/>
                <a:gd name="connsiteX81" fmla="*/ 235413 w 631175"/>
                <a:gd name="connsiteY81" fmla="*/ 602183 h 639111"/>
                <a:gd name="connsiteX82" fmla="*/ 267848 w 631175"/>
                <a:gd name="connsiteY82" fmla="*/ 602183 h 639111"/>
                <a:gd name="connsiteX83" fmla="*/ 275844 w 631175"/>
                <a:gd name="connsiteY83" fmla="*/ 606372 h 639111"/>
                <a:gd name="connsiteX84" fmla="*/ 287051 w 631175"/>
                <a:gd name="connsiteY84" fmla="*/ 603160 h 639111"/>
                <a:gd name="connsiteX85" fmla="*/ 298399 w 631175"/>
                <a:gd name="connsiteY85" fmla="*/ 601100 h 639111"/>
                <a:gd name="connsiteX86" fmla="*/ 302274 w 631175"/>
                <a:gd name="connsiteY86" fmla="*/ 603998 h 639111"/>
                <a:gd name="connsiteX87" fmla="*/ 316973 w 631175"/>
                <a:gd name="connsiteY87" fmla="*/ 614473 h 639111"/>
                <a:gd name="connsiteX88" fmla="*/ 361000 w 631175"/>
                <a:gd name="connsiteY88" fmla="*/ 639087 h 639111"/>
                <a:gd name="connsiteX89" fmla="*/ 380378 w 631175"/>
                <a:gd name="connsiteY89" fmla="*/ 630184 h 639111"/>
                <a:gd name="connsiteX90" fmla="*/ 386209 w 631175"/>
                <a:gd name="connsiteY90" fmla="*/ 629172 h 639111"/>
                <a:gd name="connsiteX91" fmla="*/ 391551 w 631175"/>
                <a:gd name="connsiteY91" fmla="*/ 631790 h 639111"/>
                <a:gd name="connsiteX92" fmla="*/ 405970 w 631175"/>
                <a:gd name="connsiteY92" fmla="*/ 633676 h 639111"/>
                <a:gd name="connsiteX93" fmla="*/ 410440 w 631175"/>
                <a:gd name="connsiteY93" fmla="*/ 631720 h 639111"/>
                <a:gd name="connsiteX94" fmla="*/ 415328 w 631175"/>
                <a:gd name="connsiteY94" fmla="*/ 627077 h 639111"/>
                <a:gd name="connsiteX95" fmla="*/ 443434 w 631175"/>
                <a:gd name="connsiteY95" fmla="*/ 601973 h 639111"/>
                <a:gd name="connsiteX96" fmla="*/ 462113 w 631175"/>
                <a:gd name="connsiteY96" fmla="*/ 585493 h 639111"/>
                <a:gd name="connsiteX97" fmla="*/ 466757 w 631175"/>
                <a:gd name="connsiteY97" fmla="*/ 571178 h 639111"/>
                <a:gd name="connsiteX98" fmla="*/ 468223 w 631175"/>
                <a:gd name="connsiteY98" fmla="*/ 556165 h 639111"/>
                <a:gd name="connsiteX99" fmla="*/ 470981 w 631175"/>
                <a:gd name="connsiteY99" fmla="*/ 549462 h 639111"/>
                <a:gd name="connsiteX100" fmla="*/ 467490 w 631175"/>
                <a:gd name="connsiteY100" fmla="*/ 544329 h 639111"/>
                <a:gd name="connsiteX101" fmla="*/ 450906 w 631175"/>
                <a:gd name="connsiteY101" fmla="*/ 520727 h 639111"/>
                <a:gd name="connsiteX102" fmla="*/ 450452 w 631175"/>
                <a:gd name="connsiteY102" fmla="*/ 513430 h 639111"/>
                <a:gd name="connsiteX103" fmla="*/ 454397 w 631175"/>
                <a:gd name="connsiteY103" fmla="*/ 511195 h 639111"/>
                <a:gd name="connsiteX104" fmla="*/ 460577 w 631175"/>
                <a:gd name="connsiteY104" fmla="*/ 509205 h 639111"/>
                <a:gd name="connsiteX105" fmla="*/ 464068 w 631175"/>
                <a:gd name="connsiteY105" fmla="*/ 508437 h 639111"/>
                <a:gd name="connsiteX106" fmla="*/ 468014 w 631175"/>
                <a:gd name="connsiteY106" fmla="*/ 509240 h 639111"/>
                <a:gd name="connsiteX107" fmla="*/ 485227 w 631175"/>
                <a:gd name="connsiteY107" fmla="*/ 503095 h 639111"/>
                <a:gd name="connsiteX108" fmla="*/ 488928 w 631175"/>
                <a:gd name="connsiteY108" fmla="*/ 498801 h 639111"/>
                <a:gd name="connsiteX109" fmla="*/ 498424 w 631175"/>
                <a:gd name="connsiteY109" fmla="*/ 496182 h 639111"/>
                <a:gd name="connsiteX110" fmla="*/ 502754 w 631175"/>
                <a:gd name="connsiteY110" fmla="*/ 490142 h 639111"/>
                <a:gd name="connsiteX111" fmla="*/ 508584 w 631175"/>
                <a:gd name="connsiteY111" fmla="*/ 486162 h 639111"/>
                <a:gd name="connsiteX112" fmla="*/ 538995 w 631175"/>
                <a:gd name="connsiteY112" fmla="*/ 464864 h 639111"/>
                <a:gd name="connsiteX113" fmla="*/ 545419 w 631175"/>
                <a:gd name="connsiteY113" fmla="*/ 453342 h 639111"/>
                <a:gd name="connsiteX114" fmla="*/ 551913 w 631175"/>
                <a:gd name="connsiteY114" fmla="*/ 448140 h 639111"/>
                <a:gd name="connsiteX115" fmla="*/ 579845 w 631175"/>
                <a:gd name="connsiteY115" fmla="*/ 438224 h 639111"/>
                <a:gd name="connsiteX116" fmla="*/ 598769 w 631175"/>
                <a:gd name="connsiteY116" fmla="*/ 444718 h 639111"/>
                <a:gd name="connsiteX117" fmla="*/ 630995 w 631175"/>
                <a:gd name="connsiteY117" fmla="*/ 432987 h 639111"/>
                <a:gd name="connsiteX118" fmla="*/ 622615 w 631175"/>
                <a:gd name="connsiteY118" fmla="*/ 414272 h 639111"/>
                <a:gd name="connsiteX119" fmla="*/ 590110 w 631175"/>
                <a:gd name="connsiteY119" fmla="*/ 397828 h 63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631175" h="639111">
                  <a:moveTo>
                    <a:pt x="590110" y="397828"/>
                  </a:moveTo>
                  <a:cubicBezTo>
                    <a:pt x="579112" y="385258"/>
                    <a:pt x="580788" y="373981"/>
                    <a:pt x="561899" y="380685"/>
                  </a:cubicBezTo>
                  <a:cubicBezTo>
                    <a:pt x="554567" y="383303"/>
                    <a:pt x="541509" y="382884"/>
                    <a:pt x="542836" y="367976"/>
                  </a:cubicBezTo>
                  <a:cubicBezTo>
                    <a:pt x="543743" y="357781"/>
                    <a:pt x="555964" y="361482"/>
                    <a:pt x="560921" y="354464"/>
                  </a:cubicBezTo>
                  <a:cubicBezTo>
                    <a:pt x="569475" y="342279"/>
                    <a:pt x="551809" y="338543"/>
                    <a:pt x="547514" y="330722"/>
                  </a:cubicBezTo>
                  <a:cubicBezTo>
                    <a:pt x="545280" y="326672"/>
                    <a:pt x="548003" y="320632"/>
                    <a:pt x="544511" y="315674"/>
                  </a:cubicBezTo>
                  <a:cubicBezTo>
                    <a:pt x="540147" y="309494"/>
                    <a:pt x="537948" y="314103"/>
                    <a:pt x="531419" y="310681"/>
                  </a:cubicBezTo>
                  <a:cubicBezTo>
                    <a:pt x="522376" y="305898"/>
                    <a:pt x="531104" y="299473"/>
                    <a:pt x="526461" y="293957"/>
                  </a:cubicBezTo>
                  <a:cubicBezTo>
                    <a:pt x="523353" y="290256"/>
                    <a:pt x="508445" y="291024"/>
                    <a:pt x="504395" y="290465"/>
                  </a:cubicBezTo>
                  <a:cubicBezTo>
                    <a:pt x="495422" y="289383"/>
                    <a:pt x="487775" y="288859"/>
                    <a:pt x="480478" y="283098"/>
                  </a:cubicBezTo>
                  <a:cubicBezTo>
                    <a:pt x="473181" y="277338"/>
                    <a:pt x="467699" y="258833"/>
                    <a:pt x="464173" y="249580"/>
                  </a:cubicBezTo>
                  <a:cubicBezTo>
                    <a:pt x="461380" y="242179"/>
                    <a:pt x="456597" y="234602"/>
                    <a:pt x="447100" y="236837"/>
                  </a:cubicBezTo>
                  <a:cubicBezTo>
                    <a:pt x="439314" y="238687"/>
                    <a:pt x="438511" y="246508"/>
                    <a:pt x="432680" y="251605"/>
                  </a:cubicBezTo>
                  <a:cubicBezTo>
                    <a:pt x="423707" y="245565"/>
                    <a:pt x="424161" y="234323"/>
                    <a:pt x="416270" y="227165"/>
                  </a:cubicBezTo>
                  <a:cubicBezTo>
                    <a:pt x="410859" y="230028"/>
                    <a:pt x="404050" y="231041"/>
                    <a:pt x="399616" y="226223"/>
                  </a:cubicBezTo>
                  <a:cubicBezTo>
                    <a:pt x="393890" y="220008"/>
                    <a:pt x="398534" y="217738"/>
                    <a:pt x="399895" y="210930"/>
                  </a:cubicBezTo>
                  <a:cubicBezTo>
                    <a:pt x="402549" y="197593"/>
                    <a:pt x="398918" y="194346"/>
                    <a:pt x="387815" y="194241"/>
                  </a:cubicBezTo>
                  <a:cubicBezTo>
                    <a:pt x="373849" y="194241"/>
                    <a:pt x="366377" y="194590"/>
                    <a:pt x="369310" y="178843"/>
                  </a:cubicBezTo>
                  <a:cubicBezTo>
                    <a:pt x="372383" y="162119"/>
                    <a:pt x="371056" y="152693"/>
                    <a:pt x="366727" y="136422"/>
                  </a:cubicBezTo>
                  <a:cubicBezTo>
                    <a:pt x="363724" y="125145"/>
                    <a:pt x="370602" y="114775"/>
                    <a:pt x="369136" y="104790"/>
                  </a:cubicBezTo>
                  <a:cubicBezTo>
                    <a:pt x="367844" y="95607"/>
                    <a:pt x="360198" y="97632"/>
                    <a:pt x="355938" y="91522"/>
                  </a:cubicBezTo>
                  <a:cubicBezTo>
                    <a:pt x="352132" y="86076"/>
                    <a:pt x="358103" y="74554"/>
                    <a:pt x="348536" y="73402"/>
                  </a:cubicBezTo>
                  <a:cubicBezTo>
                    <a:pt x="339982" y="72389"/>
                    <a:pt x="342635" y="85482"/>
                    <a:pt x="335757" y="89427"/>
                  </a:cubicBezTo>
                  <a:cubicBezTo>
                    <a:pt x="332021" y="87402"/>
                    <a:pt x="324410" y="78953"/>
                    <a:pt x="319592" y="81781"/>
                  </a:cubicBezTo>
                  <a:cubicBezTo>
                    <a:pt x="313552" y="85517"/>
                    <a:pt x="322874" y="94525"/>
                    <a:pt x="317881" y="97842"/>
                  </a:cubicBezTo>
                  <a:cubicBezTo>
                    <a:pt x="314948" y="99797"/>
                    <a:pt x="306464" y="93757"/>
                    <a:pt x="303112" y="93233"/>
                  </a:cubicBezTo>
                  <a:cubicBezTo>
                    <a:pt x="298713" y="92605"/>
                    <a:pt x="295291" y="94804"/>
                    <a:pt x="290438" y="93024"/>
                  </a:cubicBezTo>
                  <a:cubicBezTo>
                    <a:pt x="277275" y="88170"/>
                    <a:pt x="274971" y="72075"/>
                    <a:pt x="262507" y="66139"/>
                  </a:cubicBezTo>
                  <a:cubicBezTo>
                    <a:pt x="251090" y="60518"/>
                    <a:pt x="234575" y="72598"/>
                    <a:pt x="233667" y="54862"/>
                  </a:cubicBezTo>
                  <a:cubicBezTo>
                    <a:pt x="233039" y="41699"/>
                    <a:pt x="238904" y="32726"/>
                    <a:pt x="230176" y="20750"/>
                  </a:cubicBezTo>
                  <a:cubicBezTo>
                    <a:pt x="225043" y="13767"/>
                    <a:pt x="215162" y="8007"/>
                    <a:pt x="206329" y="9229"/>
                  </a:cubicBezTo>
                  <a:cubicBezTo>
                    <a:pt x="194737" y="10835"/>
                    <a:pt x="189570" y="21030"/>
                    <a:pt x="180597" y="27070"/>
                  </a:cubicBezTo>
                  <a:cubicBezTo>
                    <a:pt x="167015" y="36183"/>
                    <a:pt x="161603" y="24696"/>
                    <a:pt x="152665" y="17014"/>
                  </a:cubicBezTo>
                  <a:cubicBezTo>
                    <a:pt x="151600" y="16117"/>
                    <a:pt x="150427" y="15356"/>
                    <a:pt x="149174" y="14745"/>
                  </a:cubicBezTo>
                  <a:cubicBezTo>
                    <a:pt x="150815" y="10939"/>
                    <a:pt x="150256" y="7762"/>
                    <a:pt x="143657" y="7413"/>
                  </a:cubicBezTo>
                  <a:cubicBezTo>
                    <a:pt x="139537" y="7413"/>
                    <a:pt x="137303" y="3922"/>
                    <a:pt x="135103" y="-24"/>
                  </a:cubicBezTo>
                  <a:cubicBezTo>
                    <a:pt x="135679" y="1565"/>
                    <a:pt x="135966" y="3244"/>
                    <a:pt x="135941" y="4934"/>
                  </a:cubicBezTo>
                  <a:cubicBezTo>
                    <a:pt x="135941" y="11498"/>
                    <a:pt x="131193" y="16980"/>
                    <a:pt x="127736" y="22391"/>
                  </a:cubicBezTo>
                  <a:cubicBezTo>
                    <a:pt x="124280" y="27803"/>
                    <a:pt x="121766" y="34437"/>
                    <a:pt x="118379" y="40268"/>
                  </a:cubicBezTo>
                  <a:cubicBezTo>
                    <a:pt x="112440" y="49492"/>
                    <a:pt x="105328" y="57906"/>
                    <a:pt x="97221" y="65301"/>
                  </a:cubicBezTo>
                  <a:cubicBezTo>
                    <a:pt x="96065" y="66579"/>
                    <a:pt x="94693" y="67641"/>
                    <a:pt x="93171" y="68444"/>
                  </a:cubicBezTo>
                  <a:cubicBezTo>
                    <a:pt x="87410" y="71097"/>
                    <a:pt x="80462" y="65755"/>
                    <a:pt x="74492" y="67885"/>
                  </a:cubicBezTo>
                  <a:cubicBezTo>
                    <a:pt x="73074" y="68482"/>
                    <a:pt x="71747" y="69268"/>
                    <a:pt x="70546" y="70224"/>
                  </a:cubicBezTo>
                  <a:cubicBezTo>
                    <a:pt x="68088" y="72703"/>
                    <a:pt x="65218" y="74735"/>
                    <a:pt x="62062" y="76230"/>
                  </a:cubicBezTo>
                  <a:cubicBezTo>
                    <a:pt x="56720" y="77836"/>
                    <a:pt x="53613" y="83422"/>
                    <a:pt x="52216" y="88799"/>
                  </a:cubicBezTo>
                  <a:cubicBezTo>
                    <a:pt x="51396" y="94301"/>
                    <a:pt x="50100" y="99720"/>
                    <a:pt x="48341" y="104999"/>
                  </a:cubicBezTo>
                  <a:cubicBezTo>
                    <a:pt x="46071" y="110097"/>
                    <a:pt x="40799" y="114531"/>
                    <a:pt x="35352" y="113309"/>
                  </a:cubicBezTo>
                  <a:cubicBezTo>
                    <a:pt x="31861" y="112541"/>
                    <a:pt x="29033" y="109538"/>
                    <a:pt x="25472" y="108665"/>
                  </a:cubicBezTo>
                  <a:cubicBezTo>
                    <a:pt x="21034" y="107918"/>
                    <a:pt x="16547" y="109709"/>
                    <a:pt x="13845" y="113309"/>
                  </a:cubicBezTo>
                  <a:cubicBezTo>
                    <a:pt x="11237" y="116881"/>
                    <a:pt x="9320" y="120906"/>
                    <a:pt x="8189" y="125180"/>
                  </a:cubicBezTo>
                  <a:cubicBezTo>
                    <a:pt x="4303" y="135539"/>
                    <a:pt x="1587" y="146303"/>
                    <a:pt x="89" y="157266"/>
                  </a:cubicBezTo>
                  <a:cubicBezTo>
                    <a:pt x="-414" y="160531"/>
                    <a:pt x="-212" y="163865"/>
                    <a:pt x="682" y="167042"/>
                  </a:cubicBezTo>
                  <a:cubicBezTo>
                    <a:pt x="2002" y="170083"/>
                    <a:pt x="3542" y="173023"/>
                    <a:pt x="5291" y="175841"/>
                  </a:cubicBezTo>
                  <a:cubicBezTo>
                    <a:pt x="7595" y="181277"/>
                    <a:pt x="8884" y="187087"/>
                    <a:pt x="9097" y="192984"/>
                  </a:cubicBezTo>
                  <a:lnTo>
                    <a:pt x="12867" y="232472"/>
                  </a:lnTo>
                  <a:cubicBezTo>
                    <a:pt x="13182" y="239068"/>
                    <a:pt x="14355" y="245593"/>
                    <a:pt x="16359" y="251885"/>
                  </a:cubicBezTo>
                  <a:cubicBezTo>
                    <a:pt x="17546" y="254992"/>
                    <a:pt x="19117" y="257925"/>
                    <a:pt x="20130" y="261137"/>
                  </a:cubicBezTo>
                  <a:cubicBezTo>
                    <a:pt x="21610" y="267261"/>
                    <a:pt x="21942" y="273605"/>
                    <a:pt x="21107" y="279851"/>
                  </a:cubicBezTo>
                  <a:cubicBezTo>
                    <a:pt x="20304" y="290954"/>
                    <a:pt x="17616" y="303139"/>
                    <a:pt x="20025" y="314033"/>
                  </a:cubicBezTo>
                  <a:cubicBezTo>
                    <a:pt x="23380" y="327677"/>
                    <a:pt x="25276" y="341640"/>
                    <a:pt x="25681" y="355686"/>
                  </a:cubicBezTo>
                  <a:cubicBezTo>
                    <a:pt x="25681" y="361998"/>
                    <a:pt x="24885" y="368286"/>
                    <a:pt x="23307" y="374400"/>
                  </a:cubicBezTo>
                  <a:cubicBezTo>
                    <a:pt x="22364" y="377891"/>
                    <a:pt x="21107" y="381383"/>
                    <a:pt x="20199" y="384874"/>
                  </a:cubicBezTo>
                  <a:cubicBezTo>
                    <a:pt x="16698" y="398467"/>
                    <a:pt x="18611" y="412890"/>
                    <a:pt x="25541" y="425096"/>
                  </a:cubicBezTo>
                  <a:cubicBezTo>
                    <a:pt x="29452" y="431450"/>
                    <a:pt x="24424" y="439865"/>
                    <a:pt x="26275" y="447057"/>
                  </a:cubicBezTo>
                  <a:cubicBezTo>
                    <a:pt x="27601" y="452259"/>
                    <a:pt x="32245" y="455856"/>
                    <a:pt x="36749" y="459033"/>
                  </a:cubicBezTo>
                  <a:lnTo>
                    <a:pt x="54765" y="472196"/>
                  </a:lnTo>
                  <a:cubicBezTo>
                    <a:pt x="57062" y="474053"/>
                    <a:pt x="59642" y="475530"/>
                    <a:pt x="62411" y="476560"/>
                  </a:cubicBezTo>
                  <a:cubicBezTo>
                    <a:pt x="68940" y="478585"/>
                    <a:pt x="76831" y="475548"/>
                    <a:pt x="82522" y="479388"/>
                  </a:cubicBezTo>
                  <a:cubicBezTo>
                    <a:pt x="84058" y="480596"/>
                    <a:pt x="85483" y="481940"/>
                    <a:pt x="86782" y="483403"/>
                  </a:cubicBezTo>
                  <a:cubicBezTo>
                    <a:pt x="91167" y="487076"/>
                    <a:pt x="96149" y="489971"/>
                    <a:pt x="101515" y="491957"/>
                  </a:cubicBezTo>
                  <a:cubicBezTo>
                    <a:pt x="120439" y="500396"/>
                    <a:pt x="138515" y="510626"/>
                    <a:pt x="155493" y="522508"/>
                  </a:cubicBezTo>
                  <a:cubicBezTo>
                    <a:pt x="158189" y="524627"/>
                    <a:pt x="161160" y="526366"/>
                    <a:pt x="164327" y="527675"/>
                  </a:cubicBezTo>
                  <a:cubicBezTo>
                    <a:pt x="169529" y="529560"/>
                    <a:pt x="175290" y="528967"/>
                    <a:pt x="180772" y="529805"/>
                  </a:cubicBezTo>
                  <a:cubicBezTo>
                    <a:pt x="186253" y="530643"/>
                    <a:pt x="191560" y="532947"/>
                    <a:pt x="197112" y="533645"/>
                  </a:cubicBezTo>
                  <a:cubicBezTo>
                    <a:pt x="202663" y="534344"/>
                    <a:pt x="209052" y="532947"/>
                    <a:pt x="212020" y="528199"/>
                  </a:cubicBezTo>
                  <a:cubicBezTo>
                    <a:pt x="213556" y="525755"/>
                    <a:pt x="214359" y="522368"/>
                    <a:pt x="217118" y="521600"/>
                  </a:cubicBezTo>
                  <a:cubicBezTo>
                    <a:pt x="220819" y="520518"/>
                    <a:pt x="223437" y="525091"/>
                    <a:pt x="224101" y="529002"/>
                  </a:cubicBezTo>
                  <a:cubicBezTo>
                    <a:pt x="225913" y="540778"/>
                    <a:pt x="222809" y="552786"/>
                    <a:pt x="215512" y="562206"/>
                  </a:cubicBezTo>
                  <a:cubicBezTo>
                    <a:pt x="214433" y="563337"/>
                    <a:pt x="213623" y="564698"/>
                    <a:pt x="213137" y="566186"/>
                  </a:cubicBezTo>
                  <a:cubicBezTo>
                    <a:pt x="212865" y="567663"/>
                    <a:pt x="212959" y="569188"/>
                    <a:pt x="213417" y="570620"/>
                  </a:cubicBezTo>
                  <a:cubicBezTo>
                    <a:pt x="215232" y="576217"/>
                    <a:pt x="217568" y="581628"/>
                    <a:pt x="220400" y="586785"/>
                  </a:cubicBezTo>
                  <a:cubicBezTo>
                    <a:pt x="226894" y="589963"/>
                    <a:pt x="229058" y="598691"/>
                    <a:pt x="235413" y="602183"/>
                  </a:cubicBezTo>
                  <a:cubicBezTo>
                    <a:pt x="245084" y="607455"/>
                    <a:pt x="257793" y="597434"/>
                    <a:pt x="267848" y="602183"/>
                  </a:cubicBezTo>
                  <a:cubicBezTo>
                    <a:pt x="270359" y="603859"/>
                    <a:pt x="273037" y="605262"/>
                    <a:pt x="275844" y="606372"/>
                  </a:cubicBezTo>
                  <a:cubicBezTo>
                    <a:pt x="279845" y="606676"/>
                    <a:pt x="283822" y="605538"/>
                    <a:pt x="287051" y="603160"/>
                  </a:cubicBezTo>
                  <a:cubicBezTo>
                    <a:pt x="290543" y="601275"/>
                    <a:pt x="294733" y="599494"/>
                    <a:pt x="298399" y="601100"/>
                  </a:cubicBezTo>
                  <a:cubicBezTo>
                    <a:pt x="299827" y="601868"/>
                    <a:pt x="301133" y="602846"/>
                    <a:pt x="302274" y="603998"/>
                  </a:cubicBezTo>
                  <a:cubicBezTo>
                    <a:pt x="306761" y="608034"/>
                    <a:pt x="311694" y="611547"/>
                    <a:pt x="316973" y="614473"/>
                  </a:cubicBezTo>
                  <a:cubicBezTo>
                    <a:pt x="331742" y="622747"/>
                    <a:pt x="349514" y="626728"/>
                    <a:pt x="361000" y="639087"/>
                  </a:cubicBezTo>
                  <a:cubicBezTo>
                    <a:pt x="367027" y="635254"/>
                    <a:pt x="373545" y="632258"/>
                    <a:pt x="380378" y="630184"/>
                  </a:cubicBezTo>
                  <a:cubicBezTo>
                    <a:pt x="382204" y="629357"/>
                    <a:pt x="384212" y="629008"/>
                    <a:pt x="386209" y="629172"/>
                  </a:cubicBezTo>
                  <a:cubicBezTo>
                    <a:pt x="388129" y="629723"/>
                    <a:pt x="389938" y="630610"/>
                    <a:pt x="391551" y="631790"/>
                  </a:cubicBezTo>
                  <a:cubicBezTo>
                    <a:pt x="395926" y="634280"/>
                    <a:pt x="401103" y="634957"/>
                    <a:pt x="405970" y="633676"/>
                  </a:cubicBezTo>
                  <a:cubicBezTo>
                    <a:pt x="407556" y="633271"/>
                    <a:pt x="409067" y="632611"/>
                    <a:pt x="410440" y="631720"/>
                  </a:cubicBezTo>
                  <a:cubicBezTo>
                    <a:pt x="412266" y="630394"/>
                    <a:pt x="413910" y="628833"/>
                    <a:pt x="415328" y="627077"/>
                  </a:cubicBezTo>
                  <a:cubicBezTo>
                    <a:pt x="423780" y="617737"/>
                    <a:pt x="433204" y="609323"/>
                    <a:pt x="443434" y="601973"/>
                  </a:cubicBezTo>
                  <a:cubicBezTo>
                    <a:pt x="450207" y="597085"/>
                    <a:pt x="457400" y="592476"/>
                    <a:pt x="462113" y="585493"/>
                  </a:cubicBezTo>
                  <a:cubicBezTo>
                    <a:pt x="464889" y="581210"/>
                    <a:pt x="466491" y="576276"/>
                    <a:pt x="466757" y="571178"/>
                  </a:cubicBezTo>
                  <a:cubicBezTo>
                    <a:pt x="467001" y="566116"/>
                    <a:pt x="465954" y="560704"/>
                    <a:pt x="468223" y="556165"/>
                  </a:cubicBezTo>
                  <a:cubicBezTo>
                    <a:pt x="469306" y="553966"/>
                    <a:pt x="471191" y="551906"/>
                    <a:pt x="470981" y="549462"/>
                  </a:cubicBezTo>
                  <a:cubicBezTo>
                    <a:pt x="470461" y="547391"/>
                    <a:pt x="469225" y="545572"/>
                    <a:pt x="467490" y="544329"/>
                  </a:cubicBezTo>
                  <a:cubicBezTo>
                    <a:pt x="460612" y="537503"/>
                    <a:pt x="454994" y="529511"/>
                    <a:pt x="450906" y="520727"/>
                  </a:cubicBezTo>
                  <a:cubicBezTo>
                    <a:pt x="449467" y="518548"/>
                    <a:pt x="449293" y="515769"/>
                    <a:pt x="450452" y="513430"/>
                  </a:cubicBezTo>
                  <a:cubicBezTo>
                    <a:pt x="451516" y="512313"/>
                    <a:pt x="452889" y="511534"/>
                    <a:pt x="454397" y="511195"/>
                  </a:cubicBezTo>
                  <a:lnTo>
                    <a:pt x="460577" y="509205"/>
                  </a:lnTo>
                  <a:cubicBezTo>
                    <a:pt x="461694" y="508772"/>
                    <a:pt x="462871" y="508510"/>
                    <a:pt x="464068" y="508437"/>
                  </a:cubicBezTo>
                  <a:cubicBezTo>
                    <a:pt x="465409" y="508563"/>
                    <a:pt x="466732" y="508832"/>
                    <a:pt x="468014" y="509240"/>
                  </a:cubicBezTo>
                  <a:cubicBezTo>
                    <a:pt x="474455" y="510686"/>
                    <a:pt x="481155" y="508294"/>
                    <a:pt x="485227" y="503095"/>
                  </a:cubicBezTo>
                  <a:cubicBezTo>
                    <a:pt x="486190" y="501451"/>
                    <a:pt x="487444" y="499995"/>
                    <a:pt x="488928" y="498801"/>
                  </a:cubicBezTo>
                  <a:cubicBezTo>
                    <a:pt x="491721" y="496985"/>
                    <a:pt x="495596" y="497963"/>
                    <a:pt x="498424" y="496182"/>
                  </a:cubicBezTo>
                  <a:cubicBezTo>
                    <a:pt x="500341" y="494555"/>
                    <a:pt x="501828" y="492481"/>
                    <a:pt x="502754" y="490142"/>
                  </a:cubicBezTo>
                  <a:cubicBezTo>
                    <a:pt x="503976" y="487977"/>
                    <a:pt x="506245" y="485777"/>
                    <a:pt x="508584" y="486162"/>
                  </a:cubicBezTo>
                  <a:cubicBezTo>
                    <a:pt x="521398" y="488117"/>
                    <a:pt x="533025" y="476316"/>
                    <a:pt x="538995" y="464864"/>
                  </a:cubicBezTo>
                  <a:cubicBezTo>
                    <a:pt x="540664" y="460779"/>
                    <a:pt x="542818" y="456907"/>
                    <a:pt x="545419" y="453342"/>
                  </a:cubicBezTo>
                  <a:cubicBezTo>
                    <a:pt x="547343" y="451327"/>
                    <a:pt x="549529" y="449578"/>
                    <a:pt x="551913" y="448140"/>
                  </a:cubicBezTo>
                  <a:cubicBezTo>
                    <a:pt x="560328" y="442518"/>
                    <a:pt x="569790" y="436653"/>
                    <a:pt x="579845" y="438224"/>
                  </a:cubicBezTo>
                  <a:cubicBezTo>
                    <a:pt x="586444" y="439271"/>
                    <a:pt x="592205" y="443461"/>
                    <a:pt x="598769" y="444718"/>
                  </a:cubicBezTo>
                  <a:cubicBezTo>
                    <a:pt x="610326" y="446952"/>
                    <a:pt x="621393" y="439865"/>
                    <a:pt x="630995" y="432987"/>
                  </a:cubicBezTo>
                  <a:cubicBezTo>
                    <a:pt x="630286" y="426011"/>
                    <a:pt x="627350" y="419447"/>
                    <a:pt x="622615" y="414272"/>
                  </a:cubicBezTo>
                  <a:cubicBezTo>
                    <a:pt x="613538" y="403589"/>
                    <a:pt x="599572" y="408581"/>
                    <a:pt x="590110" y="397828"/>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58" name="Freeform: Shape 57">
              <a:extLst>
                <a:ext uri="{FF2B5EF4-FFF2-40B4-BE49-F238E27FC236}">
                  <a16:creationId xmlns:a16="http://schemas.microsoft.com/office/drawing/2014/main" xmlns="" id="{31007D6D-CAD6-4728-E381-761D424F6786}"/>
                </a:ext>
              </a:extLst>
            </p:cNvPr>
            <p:cNvSpPr/>
            <p:nvPr/>
          </p:nvSpPr>
          <p:spPr>
            <a:xfrm>
              <a:off x="4161221" y="1262245"/>
              <a:ext cx="600384" cy="666274"/>
            </a:xfrm>
            <a:custGeom>
              <a:avLst/>
              <a:gdLst>
                <a:gd name="connsiteX0" fmla="*/ 6453 w 600384"/>
                <a:gd name="connsiteY0" fmla="*/ 560460 h 666274"/>
                <a:gd name="connsiteX1" fmla="*/ 18464 w 600384"/>
                <a:gd name="connsiteY1" fmla="*/ 565313 h 666274"/>
                <a:gd name="connsiteX2" fmla="*/ 147822 w 600384"/>
                <a:gd name="connsiteY2" fmla="*/ 573623 h 666274"/>
                <a:gd name="connsiteX3" fmla="*/ 164197 w 600384"/>
                <a:gd name="connsiteY3" fmla="*/ 572645 h 666274"/>
                <a:gd name="connsiteX4" fmla="*/ 190662 w 600384"/>
                <a:gd name="connsiteY4" fmla="*/ 560425 h 666274"/>
                <a:gd name="connsiteX5" fmla="*/ 216255 w 600384"/>
                <a:gd name="connsiteY5" fmla="*/ 575927 h 666274"/>
                <a:gd name="connsiteX6" fmla="*/ 243523 w 600384"/>
                <a:gd name="connsiteY6" fmla="*/ 579418 h 666274"/>
                <a:gd name="connsiteX7" fmla="*/ 249986 w 600384"/>
                <a:gd name="connsiteY7" fmla="*/ 602479 h 666274"/>
                <a:gd name="connsiteX8" fmla="*/ 248551 w 600384"/>
                <a:gd name="connsiteY8" fmla="*/ 604627 h 666274"/>
                <a:gd name="connsiteX9" fmla="*/ 269500 w 600384"/>
                <a:gd name="connsiteY9" fmla="*/ 609375 h 666274"/>
                <a:gd name="connsiteX10" fmla="*/ 270477 w 600384"/>
                <a:gd name="connsiteY10" fmla="*/ 620129 h 666274"/>
                <a:gd name="connsiteX11" fmla="*/ 260701 w 600384"/>
                <a:gd name="connsiteY11" fmla="*/ 629207 h 666274"/>
                <a:gd name="connsiteX12" fmla="*/ 262586 w 600384"/>
                <a:gd name="connsiteY12" fmla="*/ 641496 h 666274"/>
                <a:gd name="connsiteX13" fmla="*/ 283081 w 600384"/>
                <a:gd name="connsiteY13" fmla="*/ 666251 h 666274"/>
                <a:gd name="connsiteX14" fmla="*/ 287411 w 600384"/>
                <a:gd name="connsiteY14" fmla="*/ 647048 h 666274"/>
                <a:gd name="connsiteX15" fmla="*/ 303751 w 600384"/>
                <a:gd name="connsiteY15" fmla="*/ 638354 h 666274"/>
                <a:gd name="connsiteX16" fmla="*/ 319057 w 600384"/>
                <a:gd name="connsiteY16" fmla="*/ 614326 h 666274"/>
                <a:gd name="connsiteX17" fmla="*/ 341738 w 600384"/>
                <a:gd name="connsiteY17" fmla="*/ 625610 h 666274"/>
                <a:gd name="connsiteX18" fmla="*/ 364816 w 600384"/>
                <a:gd name="connsiteY18" fmla="*/ 621176 h 666274"/>
                <a:gd name="connsiteX19" fmla="*/ 397426 w 600384"/>
                <a:gd name="connsiteY19" fmla="*/ 610073 h 666274"/>
                <a:gd name="connsiteX20" fmla="*/ 416595 w 600384"/>
                <a:gd name="connsiteY20" fmla="*/ 622363 h 666274"/>
                <a:gd name="connsiteX21" fmla="*/ 426091 w 600384"/>
                <a:gd name="connsiteY21" fmla="*/ 617301 h 666274"/>
                <a:gd name="connsiteX22" fmla="*/ 452696 w 600384"/>
                <a:gd name="connsiteY22" fmla="*/ 609061 h 666274"/>
                <a:gd name="connsiteX23" fmla="*/ 462752 w 600384"/>
                <a:gd name="connsiteY23" fmla="*/ 587239 h 666274"/>
                <a:gd name="connsiteX24" fmla="*/ 455769 w 600384"/>
                <a:gd name="connsiteY24" fmla="*/ 579523 h 666274"/>
                <a:gd name="connsiteX25" fmla="*/ 467011 w 600384"/>
                <a:gd name="connsiteY25" fmla="*/ 565557 h 666274"/>
                <a:gd name="connsiteX26" fmla="*/ 467500 w 600384"/>
                <a:gd name="connsiteY26" fmla="*/ 536054 h 666274"/>
                <a:gd name="connsiteX27" fmla="*/ 486877 w 600384"/>
                <a:gd name="connsiteY27" fmla="*/ 536054 h 666274"/>
                <a:gd name="connsiteX28" fmla="*/ 503462 w 600384"/>
                <a:gd name="connsiteY28" fmla="*/ 528722 h 666274"/>
                <a:gd name="connsiteX29" fmla="*/ 529445 w 600384"/>
                <a:gd name="connsiteY29" fmla="*/ 546794 h 666274"/>
                <a:gd name="connsiteX30" fmla="*/ 546861 w 600384"/>
                <a:gd name="connsiteY30" fmla="*/ 531411 h 666274"/>
                <a:gd name="connsiteX31" fmla="*/ 541763 w 600384"/>
                <a:gd name="connsiteY31" fmla="*/ 521879 h 666274"/>
                <a:gd name="connsiteX32" fmla="*/ 534780 w 600384"/>
                <a:gd name="connsiteY32" fmla="*/ 512836 h 666274"/>
                <a:gd name="connsiteX33" fmla="*/ 539249 w 600384"/>
                <a:gd name="connsiteY33" fmla="*/ 509345 h 666274"/>
                <a:gd name="connsiteX34" fmla="*/ 570672 w 600384"/>
                <a:gd name="connsiteY34" fmla="*/ 465248 h 666274"/>
                <a:gd name="connsiteX35" fmla="*/ 592075 w 600384"/>
                <a:gd name="connsiteY35" fmla="*/ 484730 h 666274"/>
                <a:gd name="connsiteX36" fmla="*/ 593402 w 600384"/>
                <a:gd name="connsiteY36" fmla="*/ 416612 h 666274"/>
                <a:gd name="connsiteX37" fmla="*/ 587816 w 600384"/>
                <a:gd name="connsiteY37" fmla="*/ 367138 h 666274"/>
                <a:gd name="connsiteX38" fmla="*/ 585406 w 600384"/>
                <a:gd name="connsiteY38" fmla="*/ 366789 h 666274"/>
                <a:gd name="connsiteX39" fmla="*/ 579122 w 600384"/>
                <a:gd name="connsiteY39" fmla="*/ 362389 h 666274"/>
                <a:gd name="connsiteX40" fmla="*/ 558173 w 600384"/>
                <a:gd name="connsiteY40" fmla="*/ 359073 h 666274"/>
                <a:gd name="connsiteX41" fmla="*/ 551190 w 600384"/>
                <a:gd name="connsiteY41" fmla="*/ 347341 h 666274"/>
                <a:gd name="connsiteX42" fmla="*/ 540716 w 600384"/>
                <a:gd name="connsiteY42" fmla="*/ 323320 h 666274"/>
                <a:gd name="connsiteX43" fmla="*/ 542462 w 600384"/>
                <a:gd name="connsiteY43" fmla="*/ 293328 h 666274"/>
                <a:gd name="connsiteX44" fmla="*/ 541484 w 600384"/>
                <a:gd name="connsiteY44" fmla="*/ 288929 h 666274"/>
                <a:gd name="connsiteX45" fmla="*/ 537992 w 600384"/>
                <a:gd name="connsiteY45" fmla="*/ 286450 h 666274"/>
                <a:gd name="connsiteX46" fmla="*/ 522176 w 600384"/>
                <a:gd name="connsiteY46" fmla="*/ 279467 h 666274"/>
                <a:gd name="connsiteX47" fmla="*/ 509642 w 600384"/>
                <a:gd name="connsiteY47" fmla="*/ 272484 h 666274"/>
                <a:gd name="connsiteX48" fmla="*/ 502170 w 600384"/>
                <a:gd name="connsiteY48" fmla="*/ 263127 h 666274"/>
                <a:gd name="connsiteX49" fmla="*/ 495187 w 600384"/>
                <a:gd name="connsiteY49" fmla="*/ 254049 h 666274"/>
                <a:gd name="connsiteX50" fmla="*/ 485725 w 600384"/>
                <a:gd name="connsiteY50" fmla="*/ 258065 h 666274"/>
                <a:gd name="connsiteX51" fmla="*/ 479371 w 600384"/>
                <a:gd name="connsiteY51" fmla="*/ 267038 h 666274"/>
                <a:gd name="connsiteX52" fmla="*/ 466976 w 600384"/>
                <a:gd name="connsiteY52" fmla="*/ 270529 h 666274"/>
                <a:gd name="connsiteX53" fmla="*/ 459330 w 600384"/>
                <a:gd name="connsiteY53" fmla="*/ 260578 h 666274"/>
                <a:gd name="connsiteX54" fmla="*/ 455001 w 600384"/>
                <a:gd name="connsiteY54" fmla="*/ 245426 h 666274"/>
                <a:gd name="connsiteX55" fmla="*/ 445853 w 600384"/>
                <a:gd name="connsiteY55" fmla="*/ 231914 h 666274"/>
                <a:gd name="connsiteX56" fmla="*/ 441558 w 600384"/>
                <a:gd name="connsiteY56" fmla="*/ 220706 h 666274"/>
                <a:gd name="connsiteX57" fmla="*/ 424590 w 600384"/>
                <a:gd name="connsiteY57" fmla="*/ 192216 h 666274"/>
                <a:gd name="connsiteX58" fmla="*/ 423578 w 600384"/>
                <a:gd name="connsiteY58" fmla="*/ 181741 h 666274"/>
                <a:gd name="connsiteX59" fmla="*/ 417921 w 600384"/>
                <a:gd name="connsiteY59" fmla="*/ 163900 h 666274"/>
                <a:gd name="connsiteX60" fmla="*/ 419772 w 600384"/>
                <a:gd name="connsiteY60" fmla="*/ 155486 h 666274"/>
                <a:gd name="connsiteX61" fmla="*/ 405806 w 600384"/>
                <a:gd name="connsiteY61" fmla="*/ 132058 h 666274"/>
                <a:gd name="connsiteX62" fmla="*/ 388907 w 600384"/>
                <a:gd name="connsiteY62" fmla="*/ 119279 h 666274"/>
                <a:gd name="connsiteX63" fmla="*/ 373300 w 600384"/>
                <a:gd name="connsiteY63" fmla="*/ 107373 h 666274"/>
                <a:gd name="connsiteX64" fmla="*/ 371031 w 600384"/>
                <a:gd name="connsiteY64" fmla="*/ 105732 h 666274"/>
                <a:gd name="connsiteX65" fmla="*/ 361709 w 600384"/>
                <a:gd name="connsiteY65" fmla="*/ 98261 h 666274"/>
                <a:gd name="connsiteX66" fmla="*/ 359823 w 600384"/>
                <a:gd name="connsiteY66" fmla="*/ 93861 h 666274"/>
                <a:gd name="connsiteX67" fmla="*/ 361779 w 600384"/>
                <a:gd name="connsiteY67" fmla="*/ 91732 h 666274"/>
                <a:gd name="connsiteX68" fmla="*/ 367051 w 600384"/>
                <a:gd name="connsiteY68" fmla="*/ 79162 h 666274"/>
                <a:gd name="connsiteX69" fmla="*/ 366737 w 600384"/>
                <a:gd name="connsiteY69" fmla="*/ 62194 h 666274"/>
                <a:gd name="connsiteX70" fmla="*/ 376373 w 600384"/>
                <a:gd name="connsiteY70" fmla="*/ 58039 h 666274"/>
                <a:gd name="connsiteX71" fmla="*/ 390339 w 600384"/>
                <a:gd name="connsiteY71" fmla="*/ 46622 h 666274"/>
                <a:gd name="connsiteX72" fmla="*/ 393830 w 600384"/>
                <a:gd name="connsiteY72" fmla="*/ 44876 h 666274"/>
                <a:gd name="connsiteX73" fmla="*/ 396623 w 600384"/>
                <a:gd name="connsiteY73" fmla="*/ 39744 h 666274"/>
                <a:gd name="connsiteX74" fmla="*/ 410240 w 600384"/>
                <a:gd name="connsiteY74" fmla="*/ 32551 h 666274"/>
                <a:gd name="connsiteX75" fmla="*/ 413487 w 600384"/>
                <a:gd name="connsiteY75" fmla="*/ 12231 h 666274"/>
                <a:gd name="connsiteX76" fmla="*/ 406504 w 600384"/>
                <a:gd name="connsiteY76" fmla="*/ -24 h 666274"/>
                <a:gd name="connsiteX77" fmla="*/ 389326 w 600384"/>
                <a:gd name="connsiteY77" fmla="*/ 14431 h 666274"/>
                <a:gd name="connsiteX78" fmla="*/ 361220 w 600384"/>
                <a:gd name="connsiteY78" fmla="*/ 39534 h 666274"/>
                <a:gd name="connsiteX79" fmla="*/ 356332 w 600384"/>
                <a:gd name="connsiteY79" fmla="*/ 44178 h 666274"/>
                <a:gd name="connsiteX80" fmla="*/ 351863 w 600384"/>
                <a:gd name="connsiteY80" fmla="*/ 46133 h 666274"/>
                <a:gd name="connsiteX81" fmla="*/ 337443 w 600384"/>
                <a:gd name="connsiteY81" fmla="*/ 44248 h 666274"/>
                <a:gd name="connsiteX82" fmla="*/ 332101 w 600384"/>
                <a:gd name="connsiteY82" fmla="*/ 41629 h 666274"/>
                <a:gd name="connsiteX83" fmla="*/ 326270 w 600384"/>
                <a:gd name="connsiteY83" fmla="*/ 42642 h 666274"/>
                <a:gd name="connsiteX84" fmla="*/ 306893 w 600384"/>
                <a:gd name="connsiteY84" fmla="*/ 51545 h 666274"/>
                <a:gd name="connsiteX85" fmla="*/ 307207 w 600384"/>
                <a:gd name="connsiteY85" fmla="*/ 51859 h 666274"/>
                <a:gd name="connsiteX86" fmla="*/ 311397 w 600384"/>
                <a:gd name="connsiteY86" fmla="*/ 63556 h 666274"/>
                <a:gd name="connsiteX87" fmla="*/ 305950 w 600384"/>
                <a:gd name="connsiteY87" fmla="*/ 70294 h 666274"/>
                <a:gd name="connsiteX88" fmla="*/ 280009 w 600384"/>
                <a:gd name="connsiteY88" fmla="*/ 92709 h 666274"/>
                <a:gd name="connsiteX89" fmla="*/ 250820 w 600384"/>
                <a:gd name="connsiteY89" fmla="*/ 100984 h 666274"/>
                <a:gd name="connsiteX90" fmla="*/ 231722 w 600384"/>
                <a:gd name="connsiteY90" fmla="*/ 99552 h 666274"/>
                <a:gd name="connsiteX91" fmla="*/ 190767 w 600384"/>
                <a:gd name="connsiteY91" fmla="*/ 126018 h 666274"/>
                <a:gd name="connsiteX92" fmla="*/ 178547 w 600384"/>
                <a:gd name="connsiteY92" fmla="*/ 131430 h 666274"/>
                <a:gd name="connsiteX93" fmla="*/ 174532 w 600384"/>
                <a:gd name="connsiteY93" fmla="*/ 139006 h 666274"/>
                <a:gd name="connsiteX94" fmla="*/ 165803 w 600384"/>
                <a:gd name="connsiteY94" fmla="*/ 148922 h 666274"/>
                <a:gd name="connsiteX95" fmla="*/ 150930 w 600384"/>
                <a:gd name="connsiteY95" fmla="*/ 187817 h 666274"/>
                <a:gd name="connsiteX96" fmla="*/ 162032 w 600384"/>
                <a:gd name="connsiteY96" fmla="*/ 209743 h 666274"/>
                <a:gd name="connsiteX97" fmla="*/ 166502 w 600384"/>
                <a:gd name="connsiteY97" fmla="*/ 233275 h 666274"/>
                <a:gd name="connsiteX98" fmla="*/ 149882 w 600384"/>
                <a:gd name="connsiteY98" fmla="*/ 255621 h 666274"/>
                <a:gd name="connsiteX99" fmla="*/ 146810 w 600384"/>
                <a:gd name="connsiteY99" fmla="*/ 279851 h 666274"/>
                <a:gd name="connsiteX100" fmla="*/ 148730 w 600384"/>
                <a:gd name="connsiteY100" fmla="*/ 293433 h 666274"/>
                <a:gd name="connsiteX101" fmla="*/ 147368 w 600384"/>
                <a:gd name="connsiteY101" fmla="*/ 299159 h 666274"/>
                <a:gd name="connsiteX102" fmla="*/ 151593 w 600384"/>
                <a:gd name="connsiteY102" fmla="*/ 310611 h 666274"/>
                <a:gd name="connsiteX103" fmla="*/ 155678 w 600384"/>
                <a:gd name="connsiteY103" fmla="*/ 316337 h 666274"/>
                <a:gd name="connsiteX104" fmla="*/ 154386 w 600384"/>
                <a:gd name="connsiteY104" fmla="*/ 318781 h 666274"/>
                <a:gd name="connsiteX105" fmla="*/ 137837 w 600384"/>
                <a:gd name="connsiteY105" fmla="*/ 333690 h 666274"/>
                <a:gd name="connsiteX106" fmla="*/ 122509 w 600384"/>
                <a:gd name="connsiteY106" fmla="*/ 350065 h 666274"/>
                <a:gd name="connsiteX107" fmla="*/ 101560 w 600384"/>
                <a:gd name="connsiteY107" fmla="*/ 375936 h 666274"/>
                <a:gd name="connsiteX108" fmla="*/ 87280 w 600384"/>
                <a:gd name="connsiteY108" fmla="*/ 390356 h 666274"/>
                <a:gd name="connsiteX109" fmla="*/ 67030 w 600384"/>
                <a:gd name="connsiteY109" fmla="*/ 409035 h 666274"/>
                <a:gd name="connsiteX110" fmla="*/ 47059 w 600384"/>
                <a:gd name="connsiteY110" fmla="*/ 425096 h 666274"/>
                <a:gd name="connsiteX111" fmla="*/ 44126 w 600384"/>
                <a:gd name="connsiteY111" fmla="*/ 431346 h 666274"/>
                <a:gd name="connsiteX112" fmla="*/ 23596 w 600384"/>
                <a:gd name="connsiteY112" fmla="*/ 452958 h 666274"/>
                <a:gd name="connsiteX113" fmla="*/ 20105 w 600384"/>
                <a:gd name="connsiteY113" fmla="*/ 460709 h 666274"/>
                <a:gd name="connsiteX114" fmla="*/ 18883 w 600384"/>
                <a:gd name="connsiteY114" fmla="*/ 469717 h 666274"/>
                <a:gd name="connsiteX115" fmla="*/ 22025 w 600384"/>
                <a:gd name="connsiteY115" fmla="*/ 477328 h 666274"/>
                <a:gd name="connsiteX116" fmla="*/ 30684 w 600384"/>
                <a:gd name="connsiteY116" fmla="*/ 500232 h 666274"/>
                <a:gd name="connsiteX117" fmla="*/ 25132 w 600384"/>
                <a:gd name="connsiteY117" fmla="*/ 512173 h 666274"/>
                <a:gd name="connsiteX118" fmla="*/ 11795 w 600384"/>
                <a:gd name="connsiteY118" fmla="*/ 526139 h 666274"/>
                <a:gd name="connsiteX119" fmla="*/ -181 w 600384"/>
                <a:gd name="connsiteY119" fmla="*/ 529875 h 666274"/>
                <a:gd name="connsiteX120" fmla="*/ 4568 w 600384"/>
                <a:gd name="connsiteY120" fmla="*/ 551347 h 666274"/>
                <a:gd name="connsiteX121" fmla="*/ 6453 w 600384"/>
                <a:gd name="connsiteY121" fmla="*/ 560460 h 666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00384" h="666274">
                  <a:moveTo>
                    <a:pt x="6453" y="560460"/>
                  </a:moveTo>
                  <a:cubicBezTo>
                    <a:pt x="8758" y="564335"/>
                    <a:pt x="13960" y="565034"/>
                    <a:pt x="18464" y="565313"/>
                  </a:cubicBezTo>
                  <a:lnTo>
                    <a:pt x="147822" y="573623"/>
                  </a:lnTo>
                  <a:cubicBezTo>
                    <a:pt x="153293" y="574293"/>
                    <a:pt x="158845" y="573961"/>
                    <a:pt x="164197" y="572645"/>
                  </a:cubicBezTo>
                  <a:cubicBezTo>
                    <a:pt x="173554" y="569712"/>
                    <a:pt x="180851" y="560739"/>
                    <a:pt x="190662" y="560425"/>
                  </a:cubicBezTo>
                  <a:cubicBezTo>
                    <a:pt x="200473" y="560111"/>
                    <a:pt x="208574" y="569119"/>
                    <a:pt x="216255" y="575927"/>
                  </a:cubicBezTo>
                  <a:cubicBezTo>
                    <a:pt x="223936" y="582735"/>
                    <a:pt x="236994" y="587344"/>
                    <a:pt x="243523" y="579418"/>
                  </a:cubicBezTo>
                  <a:cubicBezTo>
                    <a:pt x="251675" y="584003"/>
                    <a:pt x="254570" y="594327"/>
                    <a:pt x="249986" y="602479"/>
                  </a:cubicBezTo>
                  <a:cubicBezTo>
                    <a:pt x="249563" y="603230"/>
                    <a:pt x="249081" y="603949"/>
                    <a:pt x="248551" y="604627"/>
                  </a:cubicBezTo>
                  <a:cubicBezTo>
                    <a:pt x="254043" y="610101"/>
                    <a:pt x="262185" y="611948"/>
                    <a:pt x="269500" y="609375"/>
                  </a:cubicBezTo>
                  <a:cubicBezTo>
                    <a:pt x="273968" y="609899"/>
                    <a:pt x="273689" y="616951"/>
                    <a:pt x="270477" y="620129"/>
                  </a:cubicBezTo>
                  <a:cubicBezTo>
                    <a:pt x="267265" y="623306"/>
                    <a:pt x="262517" y="625087"/>
                    <a:pt x="260701" y="629207"/>
                  </a:cubicBezTo>
                  <a:cubicBezTo>
                    <a:pt x="259465" y="633379"/>
                    <a:pt x="260156" y="637886"/>
                    <a:pt x="262586" y="641496"/>
                  </a:cubicBezTo>
                  <a:cubicBezTo>
                    <a:pt x="267541" y="651136"/>
                    <a:pt x="274534" y="659582"/>
                    <a:pt x="283081" y="666251"/>
                  </a:cubicBezTo>
                  <a:cubicBezTo>
                    <a:pt x="283120" y="659614"/>
                    <a:pt x="284596" y="653060"/>
                    <a:pt x="287411" y="647048"/>
                  </a:cubicBezTo>
                  <a:cubicBezTo>
                    <a:pt x="290623" y="641252"/>
                    <a:pt x="297291" y="636818"/>
                    <a:pt x="303751" y="638354"/>
                  </a:cubicBezTo>
                  <a:cubicBezTo>
                    <a:pt x="301342" y="627492"/>
                    <a:pt x="308195" y="616735"/>
                    <a:pt x="319057" y="614326"/>
                  </a:cubicBezTo>
                  <a:cubicBezTo>
                    <a:pt x="328334" y="612266"/>
                    <a:pt x="337785" y="616969"/>
                    <a:pt x="341738" y="625610"/>
                  </a:cubicBezTo>
                  <a:cubicBezTo>
                    <a:pt x="344391" y="616323"/>
                    <a:pt x="358916" y="613530"/>
                    <a:pt x="364816" y="621176"/>
                  </a:cubicBezTo>
                  <a:cubicBezTo>
                    <a:pt x="373929" y="612867"/>
                    <a:pt x="386708" y="604033"/>
                    <a:pt x="397426" y="610073"/>
                  </a:cubicBezTo>
                  <a:cubicBezTo>
                    <a:pt x="404409" y="613914"/>
                    <a:pt x="408843" y="623341"/>
                    <a:pt x="416595" y="622363"/>
                  </a:cubicBezTo>
                  <a:cubicBezTo>
                    <a:pt x="420086" y="621375"/>
                    <a:pt x="423326" y="619647"/>
                    <a:pt x="426091" y="617301"/>
                  </a:cubicBezTo>
                  <a:cubicBezTo>
                    <a:pt x="434017" y="612378"/>
                    <a:pt x="444072" y="612552"/>
                    <a:pt x="452696" y="609061"/>
                  </a:cubicBezTo>
                  <a:cubicBezTo>
                    <a:pt x="461320" y="605569"/>
                    <a:pt x="468652" y="594467"/>
                    <a:pt x="462752" y="587239"/>
                  </a:cubicBezTo>
                  <a:cubicBezTo>
                    <a:pt x="460552" y="584551"/>
                    <a:pt x="456816" y="582910"/>
                    <a:pt x="455769" y="579523"/>
                  </a:cubicBezTo>
                  <a:cubicBezTo>
                    <a:pt x="454128" y="573413"/>
                    <a:pt x="462507" y="570131"/>
                    <a:pt x="467011" y="565557"/>
                  </a:cubicBezTo>
                  <a:cubicBezTo>
                    <a:pt x="474448" y="558190"/>
                    <a:pt x="471236" y="545796"/>
                    <a:pt x="467500" y="536054"/>
                  </a:cubicBezTo>
                  <a:cubicBezTo>
                    <a:pt x="473505" y="533436"/>
                    <a:pt x="480383" y="535356"/>
                    <a:pt x="486877" y="536054"/>
                  </a:cubicBezTo>
                  <a:cubicBezTo>
                    <a:pt x="493372" y="536753"/>
                    <a:pt x="501367" y="534937"/>
                    <a:pt x="503462" y="528722"/>
                  </a:cubicBezTo>
                  <a:cubicBezTo>
                    <a:pt x="505648" y="540887"/>
                    <a:pt x="517281" y="548980"/>
                    <a:pt x="529445" y="546794"/>
                  </a:cubicBezTo>
                  <a:cubicBezTo>
                    <a:pt x="537668" y="545317"/>
                    <a:pt x="544382" y="539385"/>
                    <a:pt x="546861" y="531411"/>
                  </a:cubicBezTo>
                  <a:cubicBezTo>
                    <a:pt x="549759" y="528303"/>
                    <a:pt x="545569" y="523695"/>
                    <a:pt x="541763" y="521879"/>
                  </a:cubicBezTo>
                  <a:cubicBezTo>
                    <a:pt x="537957" y="520064"/>
                    <a:pt x="533139" y="516642"/>
                    <a:pt x="534780" y="512836"/>
                  </a:cubicBezTo>
                  <a:cubicBezTo>
                    <a:pt x="535807" y="511178"/>
                    <a:pt x="537392" y="509938"/>
                    <a:pt x="539249" y="509345"/>
                  </a:cubicBezTo>
                  <a:cubicBezTo>
                    <a:pt x="556651" y="501077"/>
                    <a:pt x="568536" y="484395"/>
                    <a:pt x="570672" y="465248"/>
                  </a:cubicBezTo>
                  <a:cubicBezTo>
                    <a:pt x="579862" y="469046"/>
                    <a:pt x="587432" y="475939"/>
                    <a:pt x="592075" y="484730"/>
                  </a:cubicBezTo>
                  <a:cubicBezTo>
                    <a:pt x="605482" y="465422"/>
                    <a:pt x="599652" y="439341"/>
                    <a:pt x="593402" y="416612"/>
                  </a:cubicBezTo>
                  <a:cubicBezTo>
                    <a:pt x="589003" y="400656"/>
                    <a:pt x="584988" y="382884"/>
                    <a:pt x="587816" y="367138"/>
                  </a:cubicBezTo>
                  <a:cubicBezTo>
                    <a:pt x="586999" y="367141"/>
                    <a:pt x="586189" y="367023"/>
                    <a:pt x="585406" y="366789"/>
                  </a:cubicBezTo>
                  <a:cubicBezTo>
                    <a:pt x="583095" y="365661"/>
                    <a:pt x="580976" y="364174"/>
                    <a:pt x="579122" y="362389"/>
                  </a:cubicBezTo>
                  <a:cubicBezTo>
                    <a:pt x="573256" y="358130"/>
                    <a:pt x="565156" y="358514"/>
                    <a:pt x="558173" y="359073"/>
                  </a:cubicBezTo>
                  <a:lnTo>
                    <a:pt x="551190" y="347341"/>
                  </a:lnTo>
                  <a:cubicBezTo>
                    <a:pt x="546152" y="340100"/>
                    <a:pt x="542591" y="331937"/>
                    <a:pt x="540716" y="323320"/>
                  </a:cubicBezTo>
                  <a:cubicBezTo>
                    <a:pt x="539319" y="313369"/>
                    <a:pt x="542427" y="303384"/>
                    <a:pt x="542462" y="293328"/>
                  </a:cubicBezTo>
                  <a:cubicBezTo>
                    <a:pt x="542584" y="291796"/>
                    <a:pt x="542245" y="290263"/>
                    <a:pt x="541484" y="288929"/>
                  </a:cubicBezTo>
                  <a:cubicBezTo>
                    <a:pt x="540566" y="287805"/>
                    <a:pt x="539358" y="286946"/>
                    <a:pt x="537992" y="286450"/>
                  </a:cubicBezTo>
                  <a:lnTo>
                    <a:pt x="522176" y="279467"/>
                  </a:lnTo>
                  <a:cubicBezTo>
                    <a:pt x="517711" y="277701"/>
                    <a:pt x="513493" y="275354"/>
                    <a:pt x="509642" y="272484"/>
                  </a:cubicBezTo>
                  <a:cubicBezTo>
                    <a:pt x="506510" y="269939"/>
                    <a:pt x="503961" y="266744"/>
                    <a:pt x="502170" y="263127"/>
                  </a:cubicBezTo>
                  <a:cubicBezTo>
                    <a:pt x="500459" y="259636"/>
                    <a:pt x="499028" y="255271"/>
                    <a:pt x="495187" y="254049"/>
                  </a:cubicBezTo>
                  <a:cubicBezTo>
                    <a:pt x="491511" y="253330"/>
                    <a:pt x="487764" y="254922"/>
                    <a:pt x="485725" y="258065"/>
                  </a:cubicBezTo>
                  <a:cubicBezTo>
                    <a:pt x="483788" y="261179"/>
                    <a:pt x="481665" y="264175"/>
                    <a:pt x="479371" y="267038"/>
                  </a:cubicBezTo>
                  <a:cubicBezTo>
                    <a:pt x="476159" y="270330"/>
                    <a:pt x="471435" y="271660"/>
                    <a:pt x="466976" y="270529"/>
                  </a:cubicBezTo>
                  <a:cubicBezTo>
                    <a:pt x="462549" y="269206"/>
                    <a:pt x="459466" y="265198"/>
                    <a:pt x="459330" y="260578"/>
                  </a:cubicBezTo>
                  <a:cubicBezTo>
                    <a:pt x="459438" y="255209"/>
                    <a:pt x="457930" y="249930"/>
                    <a:pt x="455001" y="245426"/>
                  </a:cubicBezTo>
                  <a:cubicBezTo>
                    <a:pt x="451659" y="241128"/>
                    <a:pt x="448601" y="236613"/>
                    <a:pt x="445853" y="231914"/>
                  </a:cubicBezTo>
                  <a:cubicBezTo>
                    <a:pt x="444107" y="228422"/>
                    <a:pt x="443234" y="224337"/>
                    <a:pt x="441558" y="220706"/>
                  </a:cubicBezTo>
                  <a:cubicBezTo>
                    <a:pt x="436950" y="210546"/>
                    <a:pt x="426440" y="203249"/>
                    <a:pt x="424590" y="192216"/>
                  </a:cubicBezTo>
                  <a:cubicBezTo>
                    <a:pt x="423996" y="188724"/>
                    <a:pt x="424311" y="185233"/>
                    <a:pt x="423578" y="181741"/>
                  </a:cubicBezTo>
                  <a:cubicBezTo>
                    <a:pt x="422251" y="175596"/>
                    <a:pt x="417502" y="170185"/>
                    <a:pt x="417921" y="163900"/>
                  </a:cubicBezTo>
                  <a:cubicBezTo>
                    <a:pt x="418096" y="161037"/>
                    <a:pt x="419353" y="158314"/>
                    <a:pt x="419772" y="155486"/>
                  </a:cubicBezTo>
                  <a:cubicBezTo>
                    <a:pt x="421133" y="146059"/>
                    <a:pt x="413347" y="138028"/>
                    <a:pt x="405806" y="132058"/>
                  </a:cubicBezTo>
                  <a:cubicBezTo>
                    <a:pt x="400324" y="127624"/>
                    <a:pt x="394668" y="123364"/>
                    <a:pt x="388907" y="119279"/>
                  </a:cubicBezTo>
                  <a:cubicBezTo>
                    <a:pt x="383146" y="115194"/>
                    <a:pt x="378642" y="111249"/>
                    <a:pt x="373300" y="107373"/>
                  </a:cubicBezTo>
                  <a:lnTo>
                    <a:pt x="371031" y="105732"/>
                  </a:lnTo>
                  <a:cubicBezTo>
                    <a:pt x="367756" y="103456"/>
                    <a:pt x="364642" y="100960"/>
                    <a:pt x="361709" y="98261"/>
                  </a:cubicBezTo>
                  <a:cubicBezTo>
                    <a:pt x="360487" y="97074"/>
                    <a:pt x="359265" y="95468"/>
                    <a:pt x="359823" y="93861"/>
                  </a:cubicBezTo>
                  <a:cubicBezTo>
                    <a:pt x="360281" y="92996"/>
                    <a:pt x="360955" y="92262"/>
                    <a:pt x="361779" y="91732"/>
                  </a:cubicBezTo>
                  <a:cubicBezTo>
                    <a:pt x="365476" y="88649"/>
                    <a:pt x="367442" y="83960"/>
                    <a:pt x="367051" y="79162"/>
                  </a:cubicBezTo>
                  <a:cubicBezTo>
                    <a:pt x="366527" y="73297"/>
                    <a:pt x="362756" y="66558"/>
                    <a:pt x="366737" y="62194"/>
                  </a:cubicBezTo>
                  <a:cubicBezTo>
                    <a:pt x="369146" y="59575"/>
                    <a:pt x="373161" y="59505"/>
                    <a:pt x="376373" y="58039"/>
                  </a:cubicBezTo>
                  <a:cubicBezTo>
                    <a:pt x="381890" y="55490"/>
                    <a:pt x="384787" y="48961"/>
                    <a:pt x="390339" y="46622"/>
                  </a:cubicBezTo>
                  <a:cubicBezTo>
                    <a:pt x="391592" y="46241"/>
                    <a:pt x="392772" y="45651"/>
                    <a:pt x="393830" y="44876"/>
                  </a:cubicBezTo>
                  <a:cubicBezTo>
                    <a:pt x="395332" y="43584"/>
                    <a:pt x="395611" y="41385"/>
                    <a:pt x="396623" y="39744"/>
                  </a:cubicBezTo>
                  <a:cubicBezTo>
                    <a:pt x="399347" y="35275"/>
                    <a:pt x="405945" y="35519"/>
                    <a:pt x="410240" y="32551"/>
                  </a:cubicBezTo>
                  <a:cubicBezTo>
                    <a:pt x="416350" y="28362"/>
                    <a:pt x="416106" y="19144"/>
                    <a:pt x="413487" y="12231"/>
                  </a:cubicBezTo>
                  <a:cubicBezTo>
                    <a:pt x="411808" y="7807"/>
                    <a:pt x="409454" y="3674"/>
                    <a:pt x="406504" y="-24"/>
                  </a:cubicBezTo>
                  <a:cubicBezTo>
                    <a:pt x="401480" y="5569"/>
                    <a:pt x="395698" y="10437"/>
                    <a:pt x="389326" y="14431"/>
                  </a:cubicBezTo>
                  <a:cubicBezTo>
                    <a:pt x="379096" y="21780"/>
                    <a:pt x="369673" y="30195"/>
                    <a:pt x="361220" y="39534"/>
                  </a:cubicBezTo>
                  <a:cubicBezTo>
                    <a:pt x="359802" y="41291"/>
                    <a:pt x="358158" y="42851"/>
                    <a:pt x="356332" y="44178"/>
                  </a:cubicBezTo>
                  <a:cubicBezTo>
                    <a:pt x="354960" y="45068"/>
                    <a:pt x="353448" y="45728"/>
                    <a:pt x="351863" y="46133"/>
                  </a:cubicBezTo>
                  <a:cubicBezTo>
                    <a:pt x="346996" y="47415"/>
                    <a:pt x="341818" y="46737"/>
                    <a:pt x="337443" y="44248"/>
                  </a:cubicBezTo>
                  <a:cubicBezTo>
                    <a:pt x="335830" y="43064"/>
                    <a:pt x="334022" y="42181"/>
                    <a:pt x="332101" y="41629"/>
                  </a:cubicBezTo>
                  <a:cubicBezTo>
                    <a:pt x="330104" y="41465"/>
                    <a:pt x="328096" y="41814"/>
                    <a:pt x="326270" y="42642"/>
                  </a:cubicBezTo>
                  <a:cubicBezTo>
                    <a:pt x="319438" y="44716"/>
                    <a:pt x="312919" y="47711"/>
                    <a:pt x="306893" y="51545"/>
                  </a:cubicBezTo>
                  <a:lnTo>
                    <a:pt x="307207" y="51859"/>
                  </a:lnTo>
                  <a:cubicBezTo>
                    <a:pt x="310493" y="54799"/>
                    <a:pt x="312071" y="59198"/>
                    <a:pt x="311397" y="63556"/>
                  </a:cubicBezTo>
                  <a:cubicBezTo>
                    <a:pt x="310273" y="66282"/>
                    <a:pt x="308380" y="68622"/>
                    <a:pt x="305950" y="70294"/>
                  </a:cubicBezTo>
                  <a:cubicBezTo>
                    <a:pt x="297012" y="77766"/>
                    <a:pt x="289436" y="85866"/>
                    <a:pt x="280009" y="92709"/>
                  </a:cubicBezTo>
                  <a:cubicBezTo>
                    <a:pt x="271552" y="98805"/>
                    <a:pt x="261218" y="101735"/>
                    <a:pt x="250820" y="100984"/>
                  </a:cubicBezTo>
                  <a:cubicBezTo>
                    <a:pt x="244431" y="100530"/>
                    <a:pt x="238076" y="98645"/>
                    <a:pt x="231722" y="99552"/>
                  </a:cubicBezTo>
                  <a:cubicBezTo>
                    <a:pt x="215417" y="101822"/>
                    <a:pt x="206339" y="120501"/>
                    <a:pt x="190767" y="126018"/>
                  </a:cubicBezTo>
                  <a:cubicBezTo>
                    <a:pt x="186508" y="127484"/>
                    <a:pt x="181585" y="128043"/>
                    <a:pt x="178547" y="131430"/>
                  </a:cubicBezTo>
                  <a:cubicBezTo>
                    <a:pt x="176923" y="133793"/>
                    <a:pt x="175576" y="136335"/>
                    <a:pt x="174532" y="139006"/>
                  </a:cubicBezTo>
                  <a:cubicBezTo>
                    <a:pt x="172123" y="142721"/>
                    <a:pt x="169179" y="146059"/>
                    <a:pt x="165803" y="148922"/>
                  </a:cubicBezTo>
                  <a:cubicBezTo>
                    <a:pt x="155329" y="159187"/>
                    <a:pt x="147194" y="173571"/>
                    <a:pt x="150930" y="187817"/>
                  </a:cubicBezTo>
                  <a:cubicBezTo>
                    <a:pt x="153024" y="195777"/>
                    <a:pt x="157912" y="202550"/>
                    <a:pt x="162032" y="209743"/>
                  </a:cubicBezTo>
                  <a:cubicBezTo>
                    <a:pt x="166152" y="216935"/>
                    <a:pt x="169015" y="225420"/>
                    <a:pt x="166502" y="233275"/>
                  </a:cubicBezTo>
                  <a:cubicBezTo>
                    <a:pt x="163673" y="242179"/>
                    <a:pt x="154665" y="247590"/>
                    <a:pt x="149882" y="255621"/>
                  </a:cubicBezTo>
                  <a:cubicBezTo>
                    <a:pt x="145860" y="263029"/>
                    <a:pt x="144764" y="271674"/>
                    <a:pt x="146810" y="279851"/>
                  </a:cubicBezTo>
                  <a:cubicBezTo>
                    <a:pt x="148286" y="284219"/>
                    <a:pt x="148936" y="288824"/>
                    <a:pt x="148730" y="293433"/>
                  </a:cubicBezTo>
                  <a:cubicBezTo>
                    <a:pt x="148416" y="295353"/>
                    <a:pt x="147683" y="297204"/>
                    <a:pt x="147368" y="299159"/>
                  </a:cubicBezTo>
                  <a:cubicBezTo>
                    <a:pt x="146771" y="303443"/>
                    <a:pt x="148356" y="307741"/>
                    <a:pt x="151593" y="310611"/>
                  </a:cubicBezTo>
                  <a:cubicBezTo>
                    <a:pt x="153443" y="312252"/>
                    <a:pt x="156027" y="313893"/>
                    <a:pt x="155678" y="316337"/>
                  </a:cubicBezTo>
                  <a:cubicBezTo>
                    <a:pt x="155475" y="317252"/>
                    <a:pt x="155029" y="318097"/>
                    <a:pt x="154386" y="318781"/>
                  </a:cubicBezTo>
                  <a:cubicBezTo>
                    <a:pt x="149791" y="324685"/>
                    <a:pt x="144187" y="329734"/>
                    <a:pt x="137837" y="333690"/>
                  </a:cubicBezTo>
                  <a:cubicBezTo>
                    <a:pt x="130693" y="336807"/>
                    <a:pt x="125149" y="342732"/>
                    <a:pt x="122509" y="350065"/>
                  </a:cubicBezTo>
                  <a:cubicBezTo>
                    <a:pt x="116734" y="359600"/>
                    <a:pt x="109688" y="368304"/>
                    <a:pt x="101560" y="375936"/>
                  </a:cubicBezTo>
                  <a:cubicBezTo>
                    <a:pt x="96568" y="381069"/>
                    <a:pt x="92168" y="385119"/>
                    <a:pt x="87280" y="390356"/>
                  </a:cubicBezTo>
                  <a:cubicBezTo>
                    <a:pt x="81265" y="397335"/>
                    <a:pt x="74470" y="403603"/>
                    <a:pt x="67030" y="409035"/>
                  </a:cubicBezTo>
                  <a:cubicBezTo>
                    <a:pt x="59837" y="413853"/>
                    <a:pt x="51249" y="417519"/>
                    <a:pt x="47059" y="425096"/>
                  </a:cubicBezTo>
                  <a:cubicBezTo>
                    <a:pt x="45941" y="427121"/>
                    <a:pt x="45208" y="429321"/>
                    <a:pt x="44126" y="431346"/>
                  </a:cubicBezTo>
                  <a:cubicBezTo>
                    <a:pt x="39377" y="440144"/>
                    <a:pt x="28833" y="444474"/>
                    <a:pt x="23596" y="452958"/>
                  </a:cubicBezTo>
                  <a:cubicBezTo>
                    <a:pt x="22105" y="455381"/>
                    <a:pt x="20932" y="457985"/>
                    <a:pt x="20105" y="460709"/>
                  </a:cubicBezTo>
                  <a:cubicBezTo>
                    <a:pt x="18994" y="463575"/>
                    <a:pt x="18575" y="466658"/>
                    <a:pt x="18883" y="469717"/>
                  </a:cubicBezTo>
                  <a:cubicBezTo>
                    <a:pt x="19515" y="472405"/>
                    <a:pt x="20576" y="474975"/>
                    <a:pt x="22025" y="477328"/>
                  </a:cubicBezTo>
                  <a:cubicBezTo>
                    <a:pt x="25935" y="484730"/>
                    <a:pt x="31696" y="491887"/>
                    <a:pt x="30684" y="500232"/>
                  </a:cubicBezTo>
                  <a:cubicBezTo>
                    <a:pt x="29811" y="504596"/>
                    <a:pt x="27908" y="508692"/>
                    <a:pt x="25132" y="512173"/>
                  </a:cubicBezTo>
                  <a:cubicBezTo>
                    <a:pt x="21948" y="517888"/>
                    <a:pt x="17357" y="522696"/>
                    <a:pt x="11795" y="526139"/>
                  </a:cubicBezTo>
                  <a:cubicBezTo>
                    <a:pt x="7916" y="527724"/>
                    <a:pt x="3911" y="528974"/>
                    <a:pt x="-181" y="529875"/>
                  </a:cubicBezTo>
                  <a:cubicBezTo>
                    <a:pt x="3021" y="536575"/>
                    <a:pt x="4644" y="543921"/>
                    <a:pt x="4568" y="551347"/>
                  </a:cubicBezTo>
                  <a:cubicBezTo>
                    <a:pt x="4292" y="554503"/>
                    <a:pt x="4948" y="557674"/>
                    <a:pt x="6453" y="560460"/>
                  </a:cubicBezTo>
                  <a:close/>
                </a:path>
              </a:pathLst>
            </a:custGeom>
            <a:solidFill>
              <a:srgbClr val="CC5500"/>
            </a:solidFill>
            <a:ln w="3487" cap="flat">
              <a:solidFill>
                <a:srgbClr val="FFFFFF"/>
              </a:solidFill>
              <a:prstDash val="solid"/>
              <a:miter/>
            </a:ln>
          </p:spPr>
          <p:txBody>
            <a:bodyPr rtlCol="0" anchor="ctr"/>
            <a:lstStyle/>
            <a:p>
              <a:endParaRPr lang="en-IN" dirty="0"/>
            </a:p>
          </p:txBody>
        </p:sp>
        <p:sp>
          <p:nvSpPr>
            <p:cNvPr id="59" name="Freeform: Shape 58">
              <a:extLst>
                <a:ext uri="{FF2B5EF4-FFF2-40B4-BE49-F238E27FC236}">
                  <a16:creationId xmlns:a16="http://schemas.microsoft.com/office/drawing/2014/main" xmlns="" id="{516B5DD1-EE1F-38A4-135A-D08D5C1AF9C7}"/>
                </a:ext>
              </a:extLst>
            </p:cNvPr>
            <p:cNvSpPr/>
            <p:nvPr/>
          </p:nvSpPr>
          <p:spPr>
            <a:xfrm>
              <a:off x="4906717" y="1501434"/>
              <a:ext cx="645230" cy="609056"/>
            </a:xfrm>
            <a:custGeom>
              <a:avLst/>
              <a:gdLst>
                <a:gd name="connsiteX0" fmla="*/ 42764 w 645230"/>
                <a:gd name="connsiteY0" fmla="*/ 267223 h 609056"/>
                <a:gd name="connsiteX1" fmla="*/ 46814 w 645230"/>
                <a:gd name="connsiteY1" fmla="*/ 269318 h 609056"/>
                <a:gd name="connsiteX2" fmla="*/ 47478 w 645230"/>
                <a:gd name="connsiteY2" fmla="*/ 273228 h 609056"/>
                <a:gd name="connsiteX3" fmla="*/ 45278 w 645230"/>
                <a:gd name="connsiteY3" fmla="*/ 288765 h 609056"/>
                <a:gd name="connsiteX4" fmla="*/ 36096 w 645230"/>
                <a:gd name="connsiteY4" fmla="*/ 299973 h 609056"/>
                <a:gd name="connsiteX5" fmla="*/ 28379 w 645230"/>
                <a:gd name="connsiteY5" fmla="*/ 308248 h 609056"/>
                <a:gd name="connsiteX6" fmla="*/ 27297 w 645230"/>
                <a:gd name="connsiteY6" fmla="*/ 311390 h 609056"/>
                <a:gd name="connsiteX7" fmla="*/ 22409 w 645230"/>
                <a:gd name="connsiteY7" fmla="*/ 314462 h 609056"/>
                <a:gd name="connsiteX8" fmla="*/ 18708 w 645230"/>
                <a:gd name="connsiteY8" fmla="*/ 331291 h 609056"/>
                <a:gd name="connsiteX9" fmla="*/ 18464 w 645230"/>
                <a:gd name="connsiteY9" fmla="*/ 335586 h 609056"/>
                <a:gd name="connsiteX10" fmla="*/ 16369 w 645230"/>
                <a:gd name="connsiteY10" fmla="*/ 338309 h 609056"/>
                <a:gd name="connsiteX11" fmla="*/ 15426 w 645230"/>
                <a:gd name="connsiteY11" fmla="*/ 347596 h 609056"/>
                <a:gd name="connsiteX12" fmla="*/ 18219 w 645230"/>
                <a:gd name="connsiteY12" fmla="*/ 365054 h 609056"/>
                <a:gd name="connsiteX13" fmla="*/ 19930 w 645230"/>
                <a:gd name="connsiteY13" fmla="*/ 370849 h 609056"/>
                <a:gd name="connsiteX14" fmla="*/ 24748 w 645230"/>
                <a:gd name="connsiteY14" fmla="*/ 376785 h 609056"/>
                <a:gd name="connsiteX15" fmla="*/ 25901 w 645230"/>
                <a:gd name="connsiteY15" fmla="*/ 385653 h 609056"/>
                <a:gd name="connsiteX16" fmla="*/ 39866 w 645230"/>
                <a:gd name="connsiteY16" fmla="*/ 395953 h 609056"/>
                <a:gd name="connsiteX17" fmla="*/ 56067 w 645230"/>
                <a:gd name="connsiteY17" fmla="*/ 387050 h 609056"/>
                <a:gd name="connsiteX18" fmla="*/ 73733 w 645230"/>
                <a:gd name="connsiteY18" fmla="*/ 388586 h 609056"/>
                <a:gd name="connsiteX19" fmla="*/ 88956 w 645230"/>
                <a:gd name="connsiteY19" fmla="*/ 400806 h 609056"/>
                <a:gd name="connsiteX20" fmla="*/ 106693 w 645230"/>
                <a:gd name="connsiteY20" fmla="*/ 391100 h 609056"/>
                <a:gd name="connsiteX21" fmla="*/ 105645 w 645230"/>
                <a:gd name="connsiteY21" fmla="*/ 369418 h 609056"/>
                <a:gd name="connsiteX22" fmla="*/ 100548 w 645230"/>
                <a:gd name="connsiteY22" fmla="*/ 356465 h 609056"/>
                <a:gd name="connsiteX23" fmla="*/ 101141 w 645230"/>
                <a:gd name="connsiteY23" fmla="*/ 342883 h 609056"/>
                <a:gd name="connsiteX24" fmla="*/ 107216 w 645230"/>
                <a:gd name="connsiteY24" fmla="*/ 338553 h 609056"/>
                <a:gd name="connsiteX25" fmla="*/ 110114 w 645230"/>
                <a:gd name="connsiteY25" fmla="*/ 339321 h 609056"/>
                <a:gd name="connsiteX26" fmla="*/ 125931 w 645230"/>
                <a:gd name="connsiteY26" fmla="*/ 362365 h 609056"/>
                <a:gd name="connsiteX27" fmla="*/ 133472 w 645230"/>
                <a:gd name="connsiteY27" fmla="*/ 374411 h 609056"/>
                <a:gd name="connsiteX28" fmla="*/ 138884 w 645230"/>
                <a:gd name="connsiteY28" fmla="*/ 376296 h 609056"/>
                <a:gd name="connsiteX29" fmla="*/ 157319 w 645230"/>
                <a:gd name="connsiteY29" fmla="*/ 387364 h 609056"/>
                <a:gd name="connsiteX30" fmla="*/ 165698 w 645230"/>
                <a:gd name="connsiteY30" fmla="*/ 400038 h 609056"/>
                <a:gd name="connsiteX31" fmla="*/ 166920 w 645230"/>
                <a:gd name="connsiteY31" fmla="*/ 407021 h 609056"/>
                <a:gd name="connsiteX32" fmla="*/ 169469 w 645230"/>
                <a:gd name="connsiteY32" fmla="*/ 409395 h 609056"/>
                <a:gd name="connsiteX33" fmla="*/ 197610 w 645230"/>
                <a:gd name="connsiteY33" fmla="*/ 430344 h 609056"/>
                <a:gd name="connsiteX34" fmla="*/ 201730 w 645230"/>
                <a:gd name="connsiteY34" fmla="*/ 432090 h 609056"/>
                <a:gd name="connsiteX35" fmla="*/ 204838 w 645230"/>
                <a:gd name="connsiteY35" fmla="*/ 435860 h 609056"/>
                <a:gd name="connsiteX36" fmla="*/ 213985 w 645230"/>
                <a:gd name="connsiteY36" fmla="*/ 441097 h 609056"/>
                <a:gd name="connsiteX37" fmla="*/ 220305 w 645230"/>
                <a:gd name="connsiteY37" fmla="*/ 442494 h 609056"/>
                <a:gd name="connsiteX38" fmla="*/ 222435 w 645230"/>
                <a:gd name="connsiteY38" fmla="*/ 444659 h 609056"/>
                <a:gd name="connsiteX39" fmla="*/ 231373 w 645230"/>
                <a:gd name="connsiteY39" fmla="*/ 445741 h 609056"/>
                <a:gd name="connsiteX40" fmla="*/ 239717 w 645230"/>
                <a:gd name="connsiteY40" fmla="*/ 448395 h 609056"/>
                <a:gd name="connsiteX41" fmla="*/ 236994 w 645230"/>
                <a:gd name="connsiteY41" fmla="*/ 456320 h 609056"/>
                <a:gd name="connsiteX42" fmla="*/ 229557 w 645230"/>
                <a:gd name="connsiteY42" fmla="*/ 459812 h 609056"/>
                <a:gd name="connsiteX43" fmla="*/ 223447 w 645230"/>
                <a:gd name="connsiteY43" fmla="*/ 462884 h 609056"/>
                <a:gd name="connsiteX44" fmla="*/ 223063 w 645230"/>
                <a:gd name="connsiteY44" fmla="*/ 465852 h 609056"/>
                <a:gd name="connsiteX45" fmla="*/ 218454 w 645230"/>
                <a:gd name="connsiteY45" fmla="*/ 471473 h 609056"/>
                <a:gd name="connsiteX46" fmla="*/ 216604 w 645230"/>
                <a:gd name="connsiteY46" fmla="*/ 474965 h 609056"/>
                <a:gd name="connsiteX47" fmla="*/ 210633 w 645230"/>
                <a:gd name="connsiteY47" fmla="*/ 477618 h 609056"/>
                <a:gd name="connsiteX48" fmla="*/ 205780 w 645230"/>
                <a:gd name="connsiteY48" fmla="*/ 481598 h 609056"/>
                <a:gd name="connsiteX49" fmla="*/ 206688 w 645230"/>
                <a:gd name="connsiteY49" fmla="*/ 484776 h 609056"/>
                <a:gd name="connsiteX50" fmla="*/ 210913 w 645230"/>
                <a:gd name="connsiteY50" fmla="*/ 487639 h 609056"/>
                <a:gd name="connsiteX51" fmla="*/ 236680 w 645230"/>
                <a:gd name="connsiteY51" fmla="*/ 505480 h 609056"/>
                <a:gd name="connsiteX52" fmla="*/ 244745 w 645230"/>
                <a:gd name="connsiteY52" fmla="*/ 515954 h 609056"/>
                <a:gd name="connsiteX53" fmla="*/ 271943 w 645230"/>
                <a:gd name="connsiteY53" fmla="*/ 515954 h 609056"/>
                <a:gd name="connsiteX54" fmla="*/ 289785 w 645230"/>
                <a:gd name="connsiteY54" fmla="*/ 533028 h 609056"/>
                <a:gd name="connsiteX55" fmla="*/ 295406 w 645230"/>
                <a:gd name="connsiteY55" fmla="*/ 541372 h 609056"/>
                <a:gd name="connsiteX56" fmla="*/ 316006 w 645230"/>
                <a:gd name="connsiteY56" fmla="*/ 560191 h 609056"/>
                <a:gd name="connsiteX57" fmla="*/ 329203 w 645230"/>
                <a:gd name="connsiteY57" fmla="*/ 557887 h 609056"/>
                <a:gd name="connsiteX58" fmla="*/ 337443 w 645230"/>
                <a:gd name="connsiteY58" fmla="*/ 565358 h 609056"/>
                <a:gd name="connsiteX59" fmla="*/ 342471 w 645230"/>
                <a:gd name="connsiteY59" fmla="*/ 575833 h 609056"/>
                <a:gd name="connsiteX60" fmla="*/ 360347 w 645230"/>
                <a:gd name="connsiteY60" fmla="*/ 580092 h 609056"/>
                <a:gd name="connsiteX61" fmla="*/ 370821 w 645230"/>
                <a:gd name="connsiteY61" fmla="*/ 577090 h 609056"/>
                <a:gd name="connsiteX62" fmla="*/ 375116 w 645230"/>
                <a:gd name="connsiteY62" fmla="*/ 580581 h 609056"/>
                <a:gd name="connsiteX63" fmla="*/ 382483 w 645230"/>
                <a:gd name="connsiteY63" fmla="*/ 579150 h 609056"/>
                <a:gd name="connsiteX64" fmla="*/ 398090 w 645230"/>
                <a:gd name="connsiteY64" fmla="*/ 576706 h 609056"/>
                <a:gd name="connsiteX65" fmla="*/ 404549 w 645230"/>
                <a:gd name="connsiteY65" fmla="*/ 570980 h 609056"/>
                <a:gd name="connsiteX66" fmla="*/ 408040 w 645230"/>
                <a:gd name="connsiteY66" fmla="*/ 573808 h 609056"/>
                <a:gd name="connsiteX67" fmla="*/ 418515 w 645230"/>
                <a:gd name="connsiteY67" fmla="*/ 589100 h 609056"/>
                <a:gd name="connsiteX68" fmla="*/ 424485 w 645230"/>
                <a:gd name="connsiteY68" fmla="*/ 587564 h 609056"/>
                <a:gd name="connsiteX69" fmla="*/ 434959 w 645230"/>
                <a:gd name="connsiteY69" fmla="*/ 587913 h 609056"/>
                <a:gd name="connsiteX70" fmla="*/ 441942 w 645230"/>
                <a:gd name="connsiteY70" fmla="*/ 607605 h 609056"/>
                <a:gd name="connsiteX71" fmla="*/ 456816 w 645230"/>
                <a:gd name="connsiteY71" fmla="*/ 603346 h 609056"/>
                <a:gd name="connsiteX72" fmla="*/ 467290 w 645230"/>
                <a:gd name="connsiteY72" fmla="*/ 590427 h 609056"/>
                <a:gd name="connsiteX73" fmla="*/ 465475 w 645230"/>
                <a:gd name="connsiteY73" fmla="*/ 588332 h 609056"/>
                <a:gd name="connsiteX74" fmla="*/ 471131 w 645230"/>
                <a:gd name="connsiteY74" fmla="*/ 552021 h 609056"/>
                <a:gd name="connsiteX75" fmla="*/ 477555 w 645230"/>
                <a:gd name="connsiteY75" fmla="*/ 529536 h 609056"/>
                <a:gd name="connsiteX76" fmla="*/ 487646 w 645230"/>
                <a:gd name="connsiteY76" fmla="*/ 516234 h 609056"/>
                <a:gd name="connsiteX77" fmla="*/ 509677 w 645230"/>
                <a:gd name="connsiteY77" fmla="*/ 492841 h 609056"/>
                <a:gd name="connsiteX78" fmla="*/ 506918 w 645230"/>
                <a:gd name="connsiteY78" fmla="*/ 478875 h 609056"/>
                <a:gd name="connsiteX79" fmla="*/ 504335 w 645230"/>
                <a:gd name="connsiteY79" fmla="*/ 455936 h 609056"/>
                <a:gd name="connsiteX80" fmla="*/ 522281 w 645230"/>
                <a:gd name="connsiteY80" fmla="*/ 423396 h 609056"/>
                <a:gd name="connsiteX81" fmla="*/ 524830 w 645230"/>
                <a:gd name="connsiteY81" fmla="*/ 389668 h 609056"/>
                <a:gd name="connsiteX82" fmla="*/ 525493 w 645230"/>
                <a:gd name="connsiteY82" fmla="*/ 377518 h 609056"/>
                <a:gd name="connsiteX83" fmla="*/ 547768 w 645230"/>
                <a:gd name="connsiteY83" fmla="*/ 365123 h 609056"/>
                <a:gd name="connsiteX84" fmla="*/ 562433 w 645230"/>
                <a:gd name="connsiteY84" fmla="*/ 347666 h 609056"/>
                <a:gd name="connsiteX85" fmla="*/ 579401 w 645230"/>
                <a:gd name="connsiteY85" fmla="*/ 329755 h 609056"/>
                <a:gd name="connsiteX86" fmla="*/ 596369 w 645230"/>
                <a:gd name="connsiteY86" fmla="*/ 310482 h 609056"/>
                <a:gd name="connsiteX87" fmla="*/ 628805 w 645230"/>
                <a:gd name="connsiteY87" fmla="*/ 279059 h 609056"/>
                <a:gd name="connsiteX88" fmla="*/ 645006 w 645230"/>
                <a:gd name="connsiteY88" fmla="*/ 268201 h 609056"/>
                <a:gd name="connsiteX89" fmla="*/ 633519 w 645230"/>
                <a:gd name="connsiteY89" fmla="*/ 261218 h 609056"/>
                <a:gd name="connsiteX90" fmla="*/ 612884 w 645230"/>
                <a:gd name="connsiteY90" fmla="*/ 255701 h 609056"/>
                <a:gd name="connsiteX91" fmla="*/ 600036 w 645230"/>
                <a:gd name="connsiteY91" fmla="*/ 242853 h 609056"/>
                <a:gd name="connsiteX92" fmla="*/ 577585 w 645230"/>
                <a:gd name="connsiteY92" fmla="*/ 224034 h 609056"/>
                <a:gd name="connsiteX93" fmla="*/ 558313 w 645230"/>
                <a:gd name="connsiteY93" fmla="*/ 219460 h 609056"/>
                <a:gd name="connsiteX94" fmla="*/ 548676 w 645230"/>
                <a:gd name="connsiteY94" fmla="*/ 219460 h 609056"/>
                <a:gd name="connsiteX95" fmla="*/ 525877 w 645230"/>
                <a:gd name="connsiteY95" fmla="*/ 207519 h 609056"/>
                <a:gd name="connsiteX96" fmla="*/ 518231 w 645230"/>
                <a:gd name="connsiteY96" fmla="*/ 201409 h 609056"/>
                <a:gd name="connsiteX97" fmla="*/ 508594 w 645230"/>
                <a:gd name="connsiteY97" fmla="*/ 197149 h 609056"/>
                <a:gd name="connsiteX98" fmla="*/ 502798 w 645230"/>
                <a:gd name="connsiteY98" fmla="*/ 195299 h 609056"/>
                <a:gd name="connsiteX99" fmla="*/ 499307 w 645230"/>
                <a:gd name="connsiteY99" fmla="*/ 192715 h 609056"/>
                <a:gd name="connsiteX100" fmla="*/ 491347 w 645230"/>
                <a:gd name="connsiteY100" fmla="*/ 182590 h 609056"/>
                <a:gd name="connsiteX101" fmla="*/ 486738 w 645230"/>
                <a:gd name="connsiteY101" fmla="*/ 173896 h 609056"/>
                <a:gd name="connsiteX102" fmla="*/ 490718 w 645230"/>
                <a:gd name="connsiteY102" fmla="*/ 166913 h 609056"/>
                <a:gd name="connsiteX103" fmla="*/ 490718 w 645230"/>
                <a:gd name="connsiteY103" fmla="*/ 151516 h 609056"/>
                <a:gd name="connsiteX104" fmla="*/ 476752 w 645230"/>
                <a:gd name="connsiteY104" fmla="*/ 149456 h 609056"/>
                <a:gd name="connsiteX105" fmla="*/ 466278 w 645230"/>
                <a:gd name="connsiteY105" fmla="*/ 149456 h 609056"/>
                <a:gd name="connsiteX106" fmla="*/ 454337 w 645230"/>
                <a:gd name="connsiteY106" fmla="*/ 136398 h 609056"/>
                <a:gd name="connsiteX107" fmla="*/ 440581 w 645230"/>
                <a:gd name="connsiteY107" fmla="*/ 129974 h 609056"/>
                <a:gd name="connsiteX108" fmla="*/ 429722 w 645230"/>
                <a:gd name="connsiteY108" fmla="*/ 118033 h 609056"/>
                <a:gd name="connsiteX109" fmla="*/ 426964 w 645230"/>
                <a:gd name="connsiteY109" fmla="*/ 114227 h 609056"/>
                <a:gd name="connsiteX110" fmla="*/ 419318 w 645230"/>
                <a:gd name="connsiteY110" fmla="*/ 107803 h 609056"/>
                <a:gd name="connsiteX111" fmla="*/ 397636 w 645230"/>
                <a:gd name="connsiteY111" fmla="*/ 106581 h 609056"/>
                <a:gd name="connsiteX112" fmla="*/ 385555 w 645230"/>
                <a:gd name="connsiteY112" fmla="*/ 113773 h 609056"/>
                <a:gd name="connsiteX113" fmla="*/ 371589 w 645230"/>
                <a:gd name="connsiteY113" fmla="*/ 116986 h 609056"/>
                <a:gd name="connsiteX114" fmla="*/ 363036 w 645230"/>
                <a:gd name="connsiteY114" fmla="*/ 106721 h 609056"/>
                <a:gd name="connsiteX115" fmla="*/ 357973 w 645230"/>
                <a:gd name="connsiteY115" fmla="*/ 100750 h 609056"/>
                <a:gd name="connsiteX116" fmla="*/ 352002 w 645230"/>
                <a:gd name="connsiteY116" fmla="*/ 92650 h 609056"/>
                <a:gd name="connsiteX117" fmla="*/ 339643 w 645230"/>
                <a:gd name="connsiteY117" fmla="*/ 87308 h 609056"/>
                <a:gd name="connsiteX118" fmla="*/ 328784 w 645230"/>
                <a:gd name="connsiteY118" fmla="*/ 78126 h 609056"/>
                <a:gd name="connsiteX119" fmla="*/ 318310 w 645230"/>
                <a:gd name="connsiteY119" fmla="*/ 66813 h 609056"/>
                <a:gd name="connsiteX120" fmla="*/ 309197 w 645230"/>
                <a:gd name="connsiteY120" fmla="*/ 43840 h 609056"/>
                <a:gd name="connsiteX121" fmla="*/ 307137 w 645230"/>
                <a:gd name="connsiteY121" fmla="*/ 36857 h 609056"/>
                <a:gd name="connsiteX122" fmla="*/ 304728 w 645230"/>
                <a:gd name="connsiteY122" fmla="*/ 24916 h 609056"/>
                <a:gd name="connsiteX123" fmla="*/ 300922 w 645230"/>
                <a:gd name="connsiteY123" fmla="*/ 21424 h 609056"/>
                <a:gd name="connsiteX124" fmla="*/ 292787 w 645230"/>
                <a:gd name="connsiteY124" fmla="*/ 17933 h 609056"/>
                <a:gd name="connsiteX125" fmla="*/ 274806 w 645230"/>
                <a:gd name="connsiteY125" fmla="*/ 1767 h 609056"/>
                <a:gd name="connsiteX126" fmla="*/ 265770 w 645230"/>
                <a:gd name="connsiteY126" fmla="*/ 1932 h 609056"/>
                <a:gd name="connsiteX127" fmla="*/ 265729 w 645230"/>
                <a:gd name="connsiteY127" fmla="*/ 1977 h 609056"/>
                <a:gd name="connsiteX128" fmla="*/ 265729 w 645230"/>
                <a:gd name="connsiteY128" fmla="*/ 12451 h 609056"/>
                <a:gd name="connsiteX129" fmla="*/ 264018 w 645230"/>
                <a:gd name="connsiteY129" fmla="*/ 20726 h 609056"/>
                <a:gd name="connsiteX130" fmla="*/ 257035 w 645230"/>
                <a:gd name="connsiteY130" fmla="*/ 28966 h 609056"/>
                <a:gd name="connsiteX131" fmla="*/ 248655 w 645230"/>
                <a:gd name="connsiteY131" fmla="*/ 44573 h 609056"/>
                <a:gd name="connsiteX132" fmla="*/ 246700 w 645230"/>
                <a:gd name="connsiteY132" fmla="*/ 48064 h 609056"/>
                <a:gd name="connsiteX133" fmla="*/ 251204 w 645230"/>
                <a:gd name="connsiteY133" fmla="*/ 54035 h 609056"/>
                <a:gd name="connsiteX134" fmla="*/ 258187 w 645230"/>
                <a:gd name="connsiteY134" fmla="*/ 69572 h 609056"/>
                <a:gd name="connsiteX135" fmla="*/ 248341 w 645230"/>
                <a:gd name="connsiteY135" fmla="*/ 81547 h 609056"/>
                <a:gd name="connsiteX136" fmla="*/ 237867 w 645230"/>
                <a:gd name="connsiteY136" fmla="*/ 72504 h 609056"/>
                <a:gd name="connsiteX137" fmla="*/ 234655 w 645230"/>
                <a:gd name="connsiteY137" fmla="*/ 58224 h 609056"/>
                <a:gd name="connsiteX138" fmla="*/ 233083 w 645230"/>
                <a:gd name="connsiteY138" fmla="*/ 55326 h 609056"/>
                <a:gd name="connsiteX139" fmla="*/ 226415 w 645230"/>
                <a:gd name="connsiteY139" fmla="*/ 56758 h 609056"/>
                <a:gd name="connsiteX140" fmla="*/ 221981 w 645230"/>
                <a:gd name="connsiteY140" fmla="*/ 62868 h 609056"/>
                <a:gd name="connsiteX141" fmla="*/ 203755 w 645230"/>
                <a:gd name="connsiteY141" fmla="*/ 61227 h 609056"/>
                <a:gd name="connsiteX142" fmla="*/ 186054 w 645230"/>
                <a:gd name="connsiteY142" fmla="*/ 53232 h 609056"/>
                <a:gd name="connsiteX143" fmla="*/ 171843 w 645230"/>
                <a:gd name="connsiteY143" fmla="*/ 57561 h 609056"/>
                <a:gd name="connsiteX144" fmla="*/ 157878 w 645230"/>
                <a:gd name="connsiteY144" fmla="*/ 52289 h 609056"/>
                <a:gd name="connsiteX145" fmla="*/ 128619 w 645230"/>
                <a:gd name="connsiteY145" fmla="*/ 45306 h 609056"/>
                <a:gd name="connsiteX146" fmla="*/ 115910 w 645230"/>
                <a:gd name="connsiteY146" fmla="*/ 51695 h 609056"/>
                <a:gd name="connsiteX147" fmla="*/ 108648 w 645230"/>
                <a:gd name="connsiteY147" fmla="*/ 50718 h 609056"/>
                <a:gd name="connsiteX148" fmla="*/ 94682 w 645230"/>
                <a:gd name="connsiteY148" fmla="*/ 60878 h 609056"/>
                <a:gd name="connsiteX149" fmla="*/ 65633 w 645230"/>
                <a:gd name="connsiteY149" fmla="*/ 67512 h 609056"/>
                <a:gd name="connsiteX150" fmla="*/ 56905 w 645230"/>
                <a:gd name="connsiteY150" fmla="*/ 74495 h 609056"/>
                <a:gd name="connsiteX151" fmla="*/ 37248 w 645230"/>
                <a:gd name="connsiteY151" fmla="*/ 103124 h 609056"/>
                <a:gd name="connsiteX152" fmla="*/ 35607 w 645230"/>
                <a:gd name="connsiteY152" fmla="*/ 108187 h 609056"/>
                <a:gd name="connsiteX153" fmla="*/ 31382 w 645230"/>
                <a:gd name="connsiteY153" fmla="*/ 112726 h 609056"/>
                <a:gd name="connsiteX154" fmla="*/ 24085 w 645230"/>
                <a:gd name="connsiteY154" fmla="*/ 136712 h 609056"/>
                <a:gd name="connsiteX155" fmla="*/ 12776 w 645230"/>
                <a:gd name="connsiteY155" fmla="*/ 151062 h 609056"/>
                <a:gd name="connsiteX156" fmla="*/ 12808 w 645230"/>
                <a:gd name="connsiteY156" fmla="*/ 151307 h 609056"/>
                <a:gd name="connsiteX157" fmla="*/ 21257 w 645230"/>
                <a:gd name="connsiteY157" fmla="*/ 169148 h 609056"/>
                <a:gd name="connsiteX158" fmla="*/ 18324 w 645230"/>
                <a:gd name="connsiteY158" fmla="*/ 183637 h 609056"/>
                <a:gd name="connsiteX159" fmla="*/ 21292 w 645230"/>
                <a:gd name="connsiteY159" fmla="*/ 197254 h 609056"/>
                <a:gd name="connsiteX160" fmla="*/ 27122 w 645230"/>
                <a:gd name="connsiteY160" fmla="*/ 214118 h 609056"/>
                <a:gd name="connsiteX161" fmla="*/ 4253 w 645230"/>
                <a:gd name="connsiteY161" fmla="*/ 224592 h 609056"/>
                <a:gd name="connsiteX162" fmla="*/ -181 w 645230"/>
                <a:gd name="connsiteY162" fmla="*/ 223405 h 609056"/>
                <a:gd name="connsiteX163" fmla="*/ 622 w 645230"/>
                <a:gd name="connsiteY163" fmla="*/ 226094 h 609056"/>
                <a:gd name="connsiteX164" fmla="*/ 42764 w 645230"/>
                <a:gd name="connsiteY164" fmla="*/ 267223 h 60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645230" h="609056">
                  <a:moveTo>
                    <a:pt x="42764" y="267223"/>
                  </a:moveTo>
                  <a:cubicBezTo>
                    <a:pt x="44321" y="267412"/>
                    <a:pt x="45760" y="268155"/>
                    <a:pt x="46814" y="269318"/>
                  </a:cubicBezTo>
                  <a:cubicBezTo>
                    <a:pt x="47457" y="270515"/>
                    <a:pt x="47691" y="271888"/>
                    <a:pt x="47478" y="273228"/>
                  </a:cubicBezTo>
                  <a:cubicBezTo>
                    <a:pt x="47432" y="278483"/>
                    <a:pt x="46692" y="283706"/>
                    <a:pt x="45278" y="288765"/>
                  </a:cubicBezTo>
                  <a:cubicBezTo>
                    <a:pt x="44157" y="293741"/>
                    <a:pt x="40753" y="297895"/>
                    <a:pt x="36096" y="299973"/>
                  </a:cubicBezTo>
                  <a:cubicBezTo>
                    <a:pt x="32339" y="301324"/>
                    <a:pt x="29465" y="304404"/>
                    <a:pt x="28379" y="308248"/>
                  </a:cubicBezTo>
                  <a:cubicBezTo>
                    <a:pt x="28184" y="309344"/>
                    <a:pt x="27817" y="310405"/>
                    <a:pt x="27297" y="311390"/>
                  </a:cubicBezTo>
                  <a:cubicBezTo>
                    <a:pt x="26180" y="312996"/>
                    <a:pt x="24050" y="313450"/>
                    <a:pt x="22409" y="314462"/>
                  </a:cubicBezTo>
                  <a:cubicBezTo>
                    <a:pt x="17207" y="317709"/>
                    <a:pt x="17835" y="325251"/>
                    <a:pt x="18708" y="331291"/>
                  </a:cubicBezTo>
                  <a:cubicBezTo>
                    <a:pt x="19050" y="332716"/>
                    <a:pt x="18963" y="334210"/>
                    <a:pt x="18464" y="335586"/>
                  </a:cubicBezTo>
                  <a:cubicBezTo>
                    <a:pt x="17846" y="336553"/>
                    <a:pt x="17147" y="337464"/>
                    <a:pt x="16369" y="338309"/>
                  </a:cubicBezTo>
                  <a:cubicBezTo>
                    <a:pt x="14847" y="341162"/>
                    <a:pt x="14508" y="344496"/>
                    <a:pt x="15426" y="347596"/>
                  </a:cubicBezTo>
                  <a:cubicBezTo>
                    <a:pt x="16334" y="353392"/>
                    <a:pt x="17277" y="359153"/>
                    <a:pt x="18219" y="365054"/>
                  </a:cubicBezTo>
                  <a:cubicBezTo>
                    <a:pt x="18408" y="367079"/>
                    <a:pt x="18991" y="369048"/>
                    <a:pt x="19930" y="370849"/>
                  </a:cubicBezTo>
                  <a:cubicBezTo>
                    <a:pt x="21257" y="373049"/>
                    <a:pt x="23631" y="374515"/>
                    <a:pt x="24748" y="376785"/>
                  </a:cubicBezTo>
                  <a:cubicBezTo>
                    <a:pt x="25593" y="379662"/>
                    <a:pt x="25984" y="382654"/>
                    <a:pt x="25901" y="385653"/>
                  </a:cubicBezTo>
                  <a:cubicBezTo>
                    <a:pt x="27122" y="392224"/>
                    <a:pt x="33225" y="396728"/>
                    <a:pt x="39866" y="395953"/>
                  </a:cubicBezTo>
                  <a:cubicBezTo>
                    <a:pt x="45976" y="394940"/>
                    <a:pt x="50341" y="389564"/>
                    <a:pt x="56067" y="387050"/>
                  </a:cubicBezTo>
                  <a:cubicBezTo>
                    <a:pt x="61838" y="384564"/>
                    <a:pt x="68475" y="385140"/>
                    <a:pt x="73733" y="388586"/>
                  </a:cubicBezTo>
                  <a:cubicBezTo>
                    <a:pt x="79180" y="392252"/>
                    <a:pt x="82706" y="398816"/>
                    <a:pt x="88956" y="400806"/>
                  </a:cubicBezTo>
                  <a:cubicBezTo>
                    <a:pt x="95939" y="403041"/>
                    <a:pt x="103900" y="397978"/>
                    <a:pt x="106693" y="391100"/>
                  </a:cubicBezTo>
                  <a:cubicBezTo>
                    <a:pt x="109088" y="383998"/>
                    <a:pt x="108714" y="376254"/>
                    <a:pt x="105645" y="369418"/>
                  </a:cubicBezTo>
                  <a:cubicBezTo>
                    <a:pt x="103969" y="365088"/>
                    <a:pt x="101805" y="360934"/>
                    <a:pt x="100548" y="356465"/>
                  </a:cubicBezTo>
                  <a:cubicBezTo>
                    <a:pt x="99040" y="352023"/>
                    <a:pt x="99252" y="347177"/>
                    <a:pt x="101141" y="342883"/>
                  </a:cubicBezTo>
                  <a:cubicBezTo>
                    <a:pt x="102203" y="340421"/>
                    <a:pt x="104542" y="338752"/>
                    <a:pt x="107216" y="338553"/>
                  </a:cubicBezTo>
                  <a:cubicBezTo>
                    <a:pt x="108222" y="338630"/>
                    <a:pt x="109203" y="338892"/>
                    <a:pt x="110114" y="339321"/>
                  </a:cubicBezTo>
                  <a:cubicBezTo>
                    <a:pt x="118878" y="343302"/>
                    <a:pt x="122928" y="353287"/>
                    <a:pt x="125931" y="362365"/>
                  </a:cubicBezTo>
                  <a:cubicBezTo>
                    <a:pt x="127432" y="366974"/>
                    <a:pt x="129213" y="372037"/>
                    <a:pt x="133472" y="374411"/>
                  </a:cubicBezTo>
                  <a:cubicBezTo>
                    <a:pt x="135208" y="375221"/>
                    <a:pt x="137020" y="375853"/>
                    <a:pt x="138884" y="376296"/>
                  </a:cubicBezTo>
                  <a:cubicBezTo>
                    <a:pt x="145867" y="378321"/>
                    <a:pt x="150999" y="384117"/>
                    <a:pt x="157319" y="387364"/>
                  </a:cubicBezTo>
                  <a:cubicBezTo>
                    <a:pt x="162088" y="389888"/>
                    <a:pt x="165244" y="394661"/>
                    <a:pt x="165698" y="400038"/>
                  </a:cubicBezTo>
                  <a:cubicBezTo>
                    <a:pt x="165510" y="402433"/>
                    <a:pt x="165932" y="404832"/>
                    <a:pt x="166920" y="407021"/>
                  </a:cubicBezTo>
                  <a:cubicBezTo>
                    <a:pt x="167619" y="407960"/>
                    <a:pt x="168484" y="408763"/>
                    <a:pt x="169469" y="409395"/>
                  </a:cubicBezTo>
                  <a:cubicBezTo>
                    <a:pt x="178896" y="416378"/>
                    <a:pt x="186403" y="426852"/>
                    <a:pt x="197610" y="430344"/>
                  </a:cubicBezTo>
                  <a:cubicBezTo>
                    <a:pt x="199070" y="430700"/>
                    <a:pt x="200459" y="431290"/>
                    <a:pt x="201730" y="432090"/>
                  </a:cubicBezTo>
                  <a:cubicBezTo>
                    <a:pt x="202931" y="433200"/>
                    <a:pt x="203979" y="434467"/>
                    <a:pt x="204838" y="435860"/>
                  </a:cubicBezTo>
                  <a:cubicBezTo>
                    <a:pt x="207086" y="438734"/>
                    <a:pt x="210368" y="440612"/>
                    <a:pt x="213985" y="441097"/>
                  </a:cubicBezTo>
                  <a:cubicBezTo>
                    <a:pt x="216178" y="440996"/>
                    <a:pt x="218360" y="441478"/>
                    <a:pt x="220305" y="442494"/>
                  </a:cubicBezTo>
                  <a:cubicBezTo>
                    <a:pt x="221108" y="443123"/>
                    <a:pt x="221667" y="443995"/>
                    <a:pt x="222435" y="444659"/>
                  </a:cubicBezTo>
                  <a:cubicBezTo>
                    <a:pt x="225137" y="446237"/>
                    <a:pt x="228370" y="446628"/>
                    <a:pt x="231373" y="445741"/>
                  </a:cubicBezTo>
                  <a:cubicBezTo>
                    <a:pt x="234445" y="445392"/>
                    <a:pt x="238356" y="445741"/>
                    <a:pt x="239717" y="448395"/>
                  </a:cubicBezTo>
                  <a:cubicBezTo>
                    <a:pt x="240670" y="451348"/>
                    <a:pt x="239564" y="454578"/>
                    <a:pt x="236994" y="456320"/>
                  </a:cubicBezTo>
                  <a:cubicBezTo>
                    <a:pt x="234847" y="458090"/>
                    <a:pt x="232291" y="459291"/>
                    <a:pt x="229557" y="459812"/>
                  </a:cubicBezTo>
                  <a:cubicBezTo>
                    <a:pt x="227183" y="460266"/>
                    <a:pt x="224215" y="460615"/>
                    <a:pt x="223447" y="462884"/>
                  </a:cubicBezTo>
                  <a:cubicBezTo>
                    <a:pt x="223248" y="463862"/>
                    <a:pt x="223119" y="464853"/>
                    <a:pt x="223063" y="465852"/>
                  </a:cubicBezTo>
                  <a:cubicBezTo>
                    <a:pt x="222504" y="468226"/>
                    <a:pt x="219781" y="469343"/>
                    <a:pt x="218454" y="471473"/>
                  </a:cubicBezTo>
                  <a:cubicBezTo>
                    <a:pt x="217721" y="472590"/>
                    <a:pt x="217442" y="473987"/>
                    <a:pt x="216604" y="474965"/>
                  </a:cubicBezTo>
                  <a:cubicBezTo>
                    <a:pt x="214956" y="476476"/>
                    <a:pt x="212861" y="477409"/>
                    <a:pt x="210633" y="477618"/>
                  </a:cubicBezTo>
                  <a:cubicBezTo>
                    <a:pt x="208469" y="478177"/>
                    <a:pt x="206095" y="479399"/>
                    <a:pt x="205780" y="481598"/>
                  </a:cubicBezTo>
                  <a:cubicBezTo>
                    <a:pt x="205696" y="482733"/>
                    <a:pt x="206018" y="483857"/>
                    <a:pt x="206688" y="484776"/>
                  </a:cubicBezTo>
                  <a:cubicBezTo>
                    <a:pt x="207585" y="486326"/>
                    <a:pt x="209143" y="487380"/>
                    <a:pt x="210913" y="487639"/>
                  </a:cubicBezTo>
                  <a:cubicBezTo>
                    <a:pt x="221572" y="489831"/>
                    <a:pt x="230877" y="496273"/>
                    <a:pt x="236680" y="505480"/>
                  </a:cubicBezTo>
                  <a:cubicBezTo>
                    <a:pt x="238492" y="509565"/>
                    <a:pt x="241257" y="513158"/>
                    <a:pt x="244745" y="515954"/>
                  </a:cubicBezTo>
                  <a:cubicBezTo>
                    <a:pt x="252705" y="520633"/>
                    <a:pt x="263180" y="513196"/>
                    <a:pt x="271943" y="515954"/>
                  </a:cubicBezTo>
                  <a:cubicBezTo>
                    <a:pt x="279834" y="518608"/>
                    <a:pt x="282942" y="528314"/>
                    <a:pt x="289785" y="533028"/>
                  </a:cubicBezTo>
                  <a:cubicBezTo>
                    <a:pt x="292892" y="535157"/>
                    <a:pt x="297361" y="538195"/>
                    <a:pt x="295406" y="541372"/>
                  </a:cubicBezTo>
                  <a:cubicBezTo>
                    <a:pt x="305147" y="541372"/>
                    <a:pt x="306334" y="558829"/>
                    <a:pt x="316006" y="560191"/>
                  </a:cubicBezTo>
                  <a:cubicBezTo>
                    <a:pt x="320475" y="560750"/>
                    <a:pt x="324734" y="557258"/>
                    <a:pt x="329203" y="557887"/>
                  </a:cubicBezTo>
                  <a:cubicBezTo>
                    <a:pt x="333009" y="558875"/>
                    <a:pt x="336088" y="561665"/>
                    <a:pt x="337443" y="565358"/>
                  </a:cubicBezTo>
                  <a:cubicBezTo>
                    <a:pt x="338745" y="569017"/>
                    <a:pt x="340432" y="572526"/>
                    <a:pt x="342471" y="575833"/>
                  </a:cubicBezTo>
                  <a:cubicBezTo>
                    <a:pt x="346748" y="581182"/>
                    <a:pt x="354115" y="582938"/>
                    <a:pt x="360347" y="580092"/>
                  </a:cubicBezTo>
                  <a:cubicBezTo>
                    <a:pt x="363839" y="578382"/>
                    <a:pt x="367505" y="575274"/>
                    <a:pt x="370821" y="577090"/>
                  </a:cubicBezTo>
                  <a:cubicBezTo>
                    <a:pt x="372462" y="577963"/>
                    <a:pt x="373405" y="579813"/>
                    <a:pt x="375116" y="580581"/>
                  </a:cubicBezTo>
                  <a:cubicBezTo>
                    <a:pt x="377490" y="581524"/>
                    <a:pt x="380004" y="579848"/>
                    <a:pt x="382483" y="579150"/>
                  </a:cubicBezTo>
                  <a:cubicBezTo>
                    <a:pt x="387685" y="577683"/>
                    <a:pt x="394249" y="580477"/>
                    <a:pt x="398090" y="576706"/>
                  </a:cubicBezTo>
                  <a:cubicBezTo>
                    <a:pt x="400289" y="574611"/>
                    <a:pt x="401581" y="570561"/>
                    <a:pt x="404549" y="570980"/>
                  </a:cubicBezTo>
                  <a:cubicBezTo>
                    <a:pt x="406064" y="571378"/>
                    <a:pt x="407339" y="572408"/>
                    <a:pt x="408040" y="573808"/>
                  </a:cubicBezTo>
                  <a:lnTo>
                    <a:pt x="418515" y="589100"/>
                  </a:lnTo>
                  <a:lnTo>
                    <a:pt x="424485" y="587564"/>
                  </a:lnTo>
                  <a:cubicBezTo>
                    <a:pt x="427861" y="586154"/>
                    <a:pt x="431685" y="586283"/>
                    <a:pt x="434959" y="587913"/>
                  </a:cubicBezTo>
                  <a:cubicBezTo>
                    <a:pt x="440825" y="592103"/>
                    <a:pt x="436461" y="603136"/>
                    <a:pt x="441942" y="607605"/>
                  </a:cubicBezTo>
                  <a:cubicBezTo>
                    <a:pt x="446412" y="611096"/>
                    <a:pt x="452941" y="607605"/>
                    <a:pt x="456816" y="603346"/>
                  </a:cubicBezTo>
                  <a:cubicBezTo>
                    <a:pt x="460692" y="599086"/>
                    <a:pt x="463799" y="594756"/>
                    <a:pt x="467290" y="590427"/>
                  </a:cubicBezTo>
                  <a:cubicBezTo>
                    <a:pt x="466627" y="589781"/>
                    <a:pt x="466019" y="589079"/>
                    <a:pt x="465475" y="588332"/>
                  </a:cubicBezTo>
                  <a:cubicBezTo>
                    <a:pt x="465475" y="588332"/>
                    <a:pt x="466557" y="556385"/>
                    <a:pt x="471131" y="552021"/>
                  </a:cubicBezTo>
                  <a:cubicBezTo>
                    <a:pt x="475705" y="547657"/>
                    <a:pt x="477555" y="529536"/>
                    <a:pt x="477555" y="529536"/>
                  </a:cubicBezTo>
                  <a:lnTo>
                    <a:pt x="487646" y="516234"/>
                  </a:lnTo>
                  <a:cubicBezTo>
                    <a:pt x="487646" y="516234"/>
                    <a:pt x="506918" y="496053"/>
                    <a:pt x="509677" y="492841"/>
                  </a:cubicBezTo>
                  <a:cubicBezTo>
                    <a:pt x="512435" y="489629"/>
                    <a:pt x="508978" y="484112"/>
                    <a:pt x="506918" y="478875"/>
                  </a:cubicBezTo>
                  <a:cubicBezTo>
                    <a:pt x="504363" y="471515"/>
                    <a:pt x="503479" y="463680"/>
                    <a:pt x="504335" y="455936"/>
                  </a:cubicBezTo>
                  <a:cubicBezTo>
                    <a:pt x="505243" y="447068"/>
                    <a:pt x="511981" y="434603"/>
                    <a:pt x="522281" y="423396"/>
                  </a:cubicBezTo>
                  <a:cubicBezTo>
                    <a:pt x="532581" y="412188"/>
                    <a:pt x="527344" y="393788"/>
                    <a:pt x="524830" y="389668"/>
                  </a:cubicBezTo>
                  <a:cubicBezTo>
                    <a:pt x="522316" y="385548"/>
                    <a:pt x="522979" y="383454"/>
                    <a:pt x="525493" y="377518"/>
                  </a:cubicBezTo>
                  <a:cubicBezTo>
                    <a:pt x="528007" y="371583"/>
                    <a:pt x="539040" y="368789"/>
                    <a:pt x="547768" y="365123"/>
                  </a:cubicBezTo>
                  <a:cubicBezTo>
                    <a:pt x="556497" y="361457"/>
                    <a:pt x="562433" y="347666"/>
                    <a:pt x="562433" y="347666"/>
                  </a:cubicBezTo>
                  <a:lnTo>
                    <a:pt x="579401" y="329755"/>
                  </a:lnTo>
                  <a:lnTo>
                    <a:pt x="596369" y="310482"/>
                  </a:lnTo>
                  <a:cubicBezTo>
                    <a:pt x="596369" y="310482"/>
                    <a:pt x="625139" y="283109"/>
                    <a:pt x="628805" y="279059"/>
                  </a:cubicBezTo>
                  <a:cubicBezTo>
                    <a:pt x="632471" y="275009"/>
                    <a:pt x="645913" y="271867"/>
                    <a:pt x="645006" y="268201"/>
                  </a:cubicBezTo>
                  <a:cubicBezTo>
                    <a:pt x="644098" y="264535"/>
                    <a:pt x="633519" y="261218"/>
                    <a:pt x="633519" y="261218"/>
                  </a:cubicBezTo>
                  <a:cubicBezTo>
                    <a:pt x="633519" y="261218"/>
                    <a:pt x="616550" y="258006"/>
                    <a:pt x="612884" y="255701"/>
                  </a:cubicBezTo>
                  <a:cubicBezTo>
                    <a:pt x="608258" y="251777"/>
                    <a:pt x="603960" y="247479"/>
                    <a:pt x="600036" y="242853"/>
                  </a:cubicBezTo>
                  <a:cubicBezTo>
                    <a:pt x="592211" y="236997"/>
                    <a:pt x="584719" y="230716"/>
                    <a:pt x="577585" y="224034"/>
                  </a:cubicBezTo>
                  <a:cubicBezTo>
                    <a:pt x="569765" y="216248"/>
                    <a:pt x="564283" y="216702"/>
                    <a:pt x="558313" y="219460"/>
                  </a:cubicBezTo>
                  <a:cubicBezTo>
                    <a:pt x="555334" y="221195"/>
                    <a:pt x="551655" y="221195"/>
                    <a:pt x="548676" y="219460"/>
                  </a:cubicBezTo>
                  <a:cubicBezTo>
                    <a:pt x="548676" y="219460"/>
                    <a:pt x="527274" y="208148"/>
                    <a:pt x="525877" y="207519"/>
                  </a:cubicBezTo>
                  <a:cubicBezTo>
                    <a:pt x="523157" y="205707"/>
                    <a:pt x="520598" y="203665"/>
                    <a:pt x="518231" y="201409"/>
                  </a:cubicBezTo>
                  <a:cubicBezTo>
                    <a:pt x="515472" y="199126"/>
                    <a:pt x="512138" y="197652"/>
                    <a:pt x="508594" y="197149"/>
                  </a:cubicBezTo>
                  <a:cubicBezTo>
                    <a:pt x="506587" y="196797"/>
                    <a:pt x="504639" y="196175"/>
                    <a:pt x="502798" y="195299"/>
                  </a:cubicBezTo>
                  <a:lnTo>
                    <a:pt x="499307" y="192715"/>
                  </a:lnTo>
                  <a:cubicBezTo>
                    <a:pt x="496339" y="189597"/>
                    <a:pt x="493675" y="186207"/>
                    <a:pt x="491347" y="182590"/>
                  </a:cubicBezTo>
                  <a:cubicBezTo>
                    <a:pt x="489810" y="179413"/>
                    <a:pt x="486738" y="173896"/>
                    <a:pt x="486738" y="173896"/>
                  </a:cubicBezTo>
                  <a:lnTo>
                    <a:pt x="490718" y="166913"/>
                  </a:lnTo>
                  <a:cubicBezTo>
                    <a:pt x="490718" y="166913"/>
                    <a:pt x="494629" y="156439"/>
                    <a:pt x="490718" y="151516"/>
                  </a:cubicBezTo>
                  <a:cubicBezTo>
                    <a:pt x="486808" y="146593"/>
                    <a:pt x="483176" y="149002"/>
                    <a:pt x="476752" y="149456"/>
                  </a:cubicBezTo>
                  <a:cubicBezTo>
                    <a:pt x="473268" y="149753"/>
                    <a:pt x="469762" y="149753"/>
                    <a:pt x="466278" y="149456"/>
                  </a:cubicBezTo>
                  <a:cubicBezTo>
                    <a:pt x="466278" y="149456"/>
                    <a:pt x="457549" y="139820"/>
                    <a:pt x="454337" y="136398"/>
                  </a:cubicBezTo>
                  <a:cubicBezTo>
                    <a:pt x="451125" y="132976"/>
                    <a:pt x="442641" y="131580"/>
                    <a:pt x="440581" y="129974"/>
                  </a:cubicBezTo>
                  <a:cubicBezTo>
                    <a:pt x="438521" y="128368"/>
                    <a:pt x="429722" y="118033"/>
                    <a:pt x="429722" y="118033"/>
                  </a:cubicBezTo>
                  <a:lnTo>
                    <a:pt x="426964" y="114227"/>
                  </a:lnTo>
                  <a:cubicBezTo>
                    <a:pt x="424590" y="111888"/>
                    <a:pt x="422034" y="109737"/>
                    <a:pt x="419318" y="107803"/>
                  </a:cubicBezTo>
                  <a:cubicBezTo>
                    <a:pt x="416420" y="105953"/>
                    <a:pt x="404654" y="106127"/>
                    <a:pt x="397636" y="106581"/>
                  </a:cubicBezTo>
                  <a:cubicBezTo>
                    <a:pt x="392692" y="106909"/>
                    <a:pt x="388202" y="109584"/>
                    <a:pt x="385555" y="113773"/>
                  </a:cubicBezTo>
                  <a:cubicBezTo>
                    <a:pt x="381631" y="116912"/>
                    <a:pt x="376492" y="118096"/>
                    <a:pt x="371589" y="116986"/>
                  </a:cubicBezTo>
                  <a:cubicBezTo>
                    <a:pt x="366841" y="115903"/>
                    <a:pt x="363036" y="106721"/>
                    <a:pt x="363036" y="106721"/>
                  </a:cubicBezTo>
                  <a:lnTo>
                    <a:pt x="357973" y="100750"/>
                  </a:lnTo>
                  <a:cubicBezTo>
                    <a:pt x="356161" y="97922"/>
                    <a:pt x="354167" y="95216"/>
                    <a:pt x="352002" y="92650"/>
                  </a:cubicBezTo>
                  <a:cubicBezTo>
                    <a:pt x="348305" y="90018"/>
                    <a:pt x="344094" y="88199"/>
                    <a:pt x="339643" y="87308"/>
                  </a:cubicBezTo>
                  <a:cubicBezTo>
                    <a:pt x="335034" y="86226"/>
                    <a:pt x="330006" y="79802"/>
                    <a:pt x="328784" y="78126"/>
                  </a:cubicBezTo>
                  <a:cubicBezTo>
                    <a:pt x="327562" y="76450"/>
                    <a:pt x="319741" y="69257"/>
                    <a:pt x="318310" y="66813"/>
                  </a:cubicBezTo>
                  <a:cubicBezTo>
                    <a:pt x="316878" y="64369"/>
                    <a:pt x="309197" y="43840"/>
                    <a:pt x="309197" y="43840"/>
                  </a:cubicBezTo>
                  <a:lnTo>
                    <a:pt x="307137" y="36857"/>
                  </a:lnTo>
                  <a:cubicBezTo>
                    <a:pt x="307137" y="36857"/>
                    <a:pt x="305077" y="27220"/>
                    <a:pt x="304728" y="24916"/>
                  </a:cubicBezTo>
                  <a:cubicBezTo>
                    <a:pt x="304379" y="22611"/>
                    <a:pt x="302319" y="22053"/>
                    <a:pt x="300922" y="21424"/>
                  </a:cubicBezTo>
                  <a:cubicBezTo>
                    <a:pt x="299526" y="20796"/>
                    <a:pt x="292787" y="17933"/>
                    <a:pt x="292787" y="17933"/>
                  </a:cubicBezTo>
                  <a:cubicBezTo>
                    <a:pt x="292787" y="17933"/>
                    <a:pt x="279625" y="5992"/>
                    <a:pt x="274806" y="1767"/>
                  </a:cubicBezTo>
                  <a:cubicBezTo>
                    <a:pt x="272265" y="-684"/>
                    <a:pt x="268222" y="-610"/>
                    <a:pt x="265770" y="1932"/>
                  </a:cubicBezTo>
                  <a:cubicBezTo>
                    <a:pt x="265757" y="1946"/>
                    <a:pt x="265743" y="1963"/>
                    <a:pt x="265729" y="1977"/>
                  </a:cubicBezTo>
                  <a:lnTo>
                    <a:pt x="265729" y="12451"/>
                  </a:lnTo>
                  <a:cubicBezTo>
                    <a:pt x="265729" y="12451"/>
                    <a:pt x="264472" y="18422"/>
                    <a:pt x="264018" y="20726"/>
                  </a:cubicBezTo>
                  <a:cubicBezTo>
                    <a:pt x="262911" y="24308"/>
                    <a:pt x="260387" y="27287"/>
                    <a:pt x="257035" y="28966"/>
                  </a:cubicBezTo>
                  <a:cubicBezTo>
                    <a:pt x="252670" y="31270"/>
                    <a:pt x="249808" y="40208"/>
                    <a:pt x="248655" y="44573"/>
                  </a:cubicBezTo>
                  <a:cubicBezTo>
                    <a:pt x="248285" y="45875"/>
                    <a:pt x="247615" y="47069"/>
                    <a:pt x="246700" y="48064"/>
                  </a:cubicBezTo>
                  <a:cubicBezTo>
                    <a:pt x="248132" y="50089"/>
                    <a:pt x="249703" y="52044"/>
                    <a:pt x="251204" y="54035"/>
                  </a:cubicBezTo>
                  <a:cubicBezTo>
                    <a:pt x="255094" y="58361"/>
                    <a:pt x="257534" y="63793"/>
                    <a:pt x="258187" y="69572"/>
                  </a:cubicBezTo>
                  <a:cubicBezTo>
                    <a:pt x="258362" y="75332"/>
                    <a:pt x="254102" y="81582"/>
                    <a:pt x="248341" y="81547"/>
                  </a:cubicBezTo>
                  <a:cubicBezTo>
                    <a:pt x="243352" y="80908"/>
                    <a:pt x="239228" y="77347"/>
                    <a:pt x="237867" y="72504"/>
                  </a:cubicBezTo>
                  <a:cubicBezTo>
                    <a:pt x="236191" y="67931"/>
                    <a:pt x="236016" y="62903"/>
                    <a:pt x="234655" y="58224"/>
                  </a:cubicBezTo>
                  <a:cubicBezTo>
                    <a:pt x="234424" y="57125"/>
                    <a:pt x="233880" y="56119"/>
                    <a:pt x="233083" y="55326"/>
                  </a:cubicBezTo>
                  <a:cubicBezTo>
                    <a:pt x="231163" y="53685"/>
                    <a:pt x="228091" y="54872"/>
                    <a:pt x="226415" y="56758"/>
                  </a:cubicBezTo>
                  <a:cubicBezTo>
                    <a:pt x="224739" y="58643"/>
                    <a:pt x="223796" y="61122"/>
                    <a:pt x="221981" y="62868"/>
                  </a:cubicBezTo>
                  <a:cubicBezTo>
                    <a:pt x="217197" y="67442"/>
                    <a:pt x="209237" y="64928"/>
                    <a:pt x="203755" y="61227"/>
                  </a:cubicBezTo>
                  <a:cubicBezTo>
                    <a:pt x="198274" y="57526"/>
                    <a:pt x="192652" y="52673"/>
                    <a:pt x="186054" y="53232"/>
                  </a:cubicBezTo>
                  <a:cubicBezTo>
                    <a:pt x="181096" y="53651"/>
                    <a:pt x="176801" y="57177"/>
                    <a:pt x="171843" y="57561"/>
                  </a:cubicBezTo>
                  <a:cubicBezTo>
                    <a:pt x="166735" y="57379"/>
                    <a:pt x="161830" y="55529"/>
                    <a:pt x="157878" y="52289"/>
                  </a:cubicBezTo>
                  <a:cubicBezTo>
                    <a:pt x="149044" y="46563"/>
                    <a:pt x="138046" y="40627"/>
                    <a:pt x="128619" y="45306"/>
                  </a:cubicBezTo>
                  <a:cubicBezTo>
                    <a:pt x="124290" y="47436"/>
                    <a:pt x="120728" y="51660"/>
                    <a:pt x="115910" y="51695"/>
                  </a:cubicBezTo>
                  <a:cubicBezTo>
                    <a:pt x="113466" y="51695"/>
                    <a:pt x="111092" y="50613"/>
                    <a:pt x="108648" y="50718"/>
                  </a:cubicBezTo>
                  <a:cubicBezTo>
                    <a:pt x="102747" y="50892"/>
                    <a:pt x="99431" y="57456"/>
                    <a:pt x="94682" y="60878"/>
                  </a:cubicBezTo>
                  <a:cubicBezTo>
                    <a:pt x="86512" y="66674"/>
                    <a:pt x="74606" y="63008"/>
                    <a:pt x="65633" y="67512"/>
                  </a:cubicBezTo>
                  <a:cubicBezTo>
                    <a:pt x="62372" y="69362"/>
                    <a:pt x="59429" y="71722"/>
                    <a:pt x="56905" y="74495"/>
                  </a:cubicBezTo>
                  <a:cubicBezTo>
                    <a:pt x="48665" y="82839"/>
                    <a:pt x="40111" y="91777"/>
                    <a:pt x="37248" y="103124"/>
                  </a:cubicBezTo>
                  <a:cubicBezTo>
                    <a:pt x="36923" y="104877"/>
                    <a:pt x="36371" y="106578"/>
                    <a:pt x="35607" y="108187"/>
                  </a:cubicBezTo>
                  <a:cubicBezTo>
                    <a:pt x="34374" y="109856"/>
                    <a:pt x="32960" y="111378"/>
                    <a:pt x="31382" y="112726"/>
                  </a:cubicBezTo>
                  <a:cubicBezTo>
                    <a:pt x="25412" y="118836"/>
                    <a:pt x="24399" y="128193"/>
                    <a:pt x="24085" y="136712"/>
                  </a:cubicBezTo>
                  <a:cubicBezTo>
                    <a:pt x="17001" y="137550"/>
                    <a:pt x="11938" y="143975"/>
                    <a:pt x="12776" y="151062"/>
                  </a:cubicBezTo>
                  <a:cubicBezTo>
                    <a:pt x="12786" y="151143"/>
                    <a:pt x="12797" y="151226"/>
                    <a:pt x="12808" y="151307"/>
                  </a:cubicBezTo>
                  <a:cubicBezTo>
                    <a:pt x="14029" y="157836"/>
                    <a:pt x="20244" y="162619"/>
                    <a:pt x="21257" y="169148"/>
                  </a:cubicBezTo>
                  <a:cubicBezTo>
                    <a:pt x="21990" y="174071"/>
                    <a:pt x="19651" y="178854"/>
                    <a:pt x="18324" y="183637"/>
                  </a:cubicBezTo>
                  <a:cubicBezTo>
                    <a:pt x="16997" y="188421"/>
                    <a:pt x="17137" y="194496"/>
                    <a:pt x="21292" y="197254"/>
                  </a:cubicBezTo>
                  <a:cubicBezTo>
                    <a:pt x="27402" y="199698"/>
                    <a:pt x="29497" y="207973"/>
                    <a:pt x="27122" y="214118"/>
                  </a:cubicBezTo>
                  <a:cubicBezTo>
                    <a:pt x="23407" y="223049"/>
                    <a:pt x="13443" y="227616"/>
                    <a:pt x="4253" y="224592"/>
                  </a:cubicBezTo>
                  <a:cubicBezTo>
                    <a:pt x="2860" y="223925"/>
                    <a:pt x="1359" y="223524"/>
                    <a:pt x="-181" y="223405"/>
                  </a:cubicBezTo>
                  <a:cubicBezTo>
                    <a:pt x="99" y="224313"/>
                    <a:pt x="343" y="225221"/>
                    <a:pt x="622" y="226094"/>
                  </a:cubicBezTo>
                  <a:cubicBezTo>
                    <a:pt x="6614" y="246169"/>
                    <a:pt x="22549" y="261724"/>
                    <a:pt x="42764" y="267223"/>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0" name="Freeform: Shape 59">
              <a:extLst>
                <a:ext uri="{FF2B5EF4-FFF2-40B4-BE49-F238E27FC236}">
                  <a16:creationId xmlns:a16="http://schemas.microsoft.com/office/drawing/2014/main" xmlns="" id="{7603D064-AFC0-91AA-A78A-C4F3600DE4D6}"/>
                </a:ext>
              </a:extLst>
            </p:cNvPr>
            <p:cNvSpPr/>
            <p:nvPr/>
          </p:nvSpPr>
          <p:spPr>
            <a:xfrm>
              <a:off x="4746170" y="2076891"/>
              <a:ext cx="97100" cy="102614"/>
            </a:xfrm>
            <a:custGeom>
              <a:avLst/>
              <a:gdLst>
                <a:gd name="connsiteX0" fmla="*/ 63582 w 97100"/>
                <a:gd name="connsiteY0" fmla="*/ 3239 h 102614"/>
                <a:gd name="connsiteX1" fmla="*/ 44204 w 97100"/>
                <a:gd name="connsiteY1" fmla="*/ 62 h 102614"/>
                <a:gd name="connsiteX2" fmla="*/ 32927 w 97100"/>
                <a:gd name="connsiteY2" fmla="*/ 2192 h 102614"/>
                <a:gd name="connsiteX3" fmla="*/ 28703 w 97100"/>
                <a:gd name="connsiteY3" fmla="*/ 4915 h 102614"/>
                <a:gd name="connsiteX4" fmla="*/ 14457 w 97100"/>
                <a:gd name="connsiteY4" fmla="*/ 12457 h 102614"/>
                <a:gd name="connsiteX5" fmla="*/ 14772 w 97100"/>
                <a:gd name="connsiteY5" fmla="*/ 25585 h 102614"/>
                <a:gd name="connsiteX6" fmla="*/ 20498 w 97100"/>
                <a:gd name="connsiteY6" fmla="*/ 38084 h 102614"/>
                <a:gd name="connsiteX7" fmla="*/ 15295 w 97100"/>
                <a:gd name="connsiteY7" fmla="*/ 49466 h 102614"/>
                <a:gd name="connsiteX8" fmla="*/ 10093 w 97100"/>
                <a:gd name="connsiteY8" fmla="*/ 52958 h 102614"/>
                <a:gd name="connsiteX9" fmla="*/ 11385 w 97100"/>
                <a:gd name="connsiteY9" fmla="*/ 55437 h 102614"/>
                <a:gd name="connsiteX10" fmla="*/ 6567 w 97100"/>
                <a:gd name="connsiteY10" fmla="*/ 59347 h 102614"/>
                <a:gd name="connsiteX11" fmla="*/ 945 w 97100"/>
                <a:gd name="connsiteY11" fmla="*/ 77328 h 102614"/>
                <a:gd name="connsiteX12" fmla="*/ 6637 w 97100"/>
                <a:gd name="connsiteY12" fmla="*/ 84730 h 102614"/>
                <a:gd name="connsiteX13" fmla="*/ 15470 w 97100"/>
                <a:gd name="connsiteY13" fmla="*/ 84067 h 102614"/>
                <a:gd name="connsiteX14" fmla="*/ 18263 w 97100"/>
                <a:gd name="connsiteY14" fmla="*/ 80994 h 102614"/>
                <a:gd name="connsiteX15" fmla="*/ 24233 w 97100"/>
                <a:gd name="connsiteY15" fmla="*/ 80051 h 102614"/>
                <a:gd name="connsiteX16" fmla="*/ 32229 w 97100"/>
                <a:gd name="connsiteY16" fmla="*/ 77084 h 102614"/>
                <a:gd name="connsiteX17" fmla="*/ 40224 w 97100"/>
                <a:gd name="connsiteY17" fmla="*/ 77887 h 102614"/>
                <a:gd name="connsiteX18" fmla="*/ 42738 w 97100"/>
                <a:gd name="connsiteY18" fmla="*/ 81378 h 102614"/>
                <a:gd name="connsiteX19" fmla="*/ 50594 w 97100"/>
                <a:gd name="connsiteY19" fmla="*/ 84416 h 102614"/>
                <a:gd name="connsiteX20" fmla="*/ 53492 w 97100"/>
                <a:gd name="connsiteY20" fmla="*/ 89688 h 102614"/>
                <a:gd name="connsiteX21" fmla="*/ 62570 w 97100"/>
                <a:gd name="connsiteY21" fmla="*/ 100162 h 102614"/>
                <a:gd name="connsiteX22" fmla="*/ 68854 w 97100"/>
                <a:gd name="connsiteY22" fmla="*/ 102292 h 102614"/>
                <a:gd name="connsiteX23" fmla="*/ 73917 w 97100"/>
                <a:gd name="connsiteY23" fmla="*/ 95065 h 102614"/>
                <a:gd name="connsiteX24" fmla="*/ 85962 w 97100"/>
                <a:gd name="connsiteY24" fmla="*/ 95833 h 102614"/>
                <a:gd name="connsiteX25" fmla="*/ 88406 w 97100"/>
                <a:gd name="connsiteY25" fmla="*/ 93179 h 102614"/>
                <a:gd name="connsiteX26" fmla="*/ 91444 w 97100"/>
                <a:gd name="connsiteY26" fmla="*/ 86196 h 102614"/>
                <a:gd name="connsiteX27" fmla="*/ 92596 w 97100"/>
                <a:gd name="connsiteY27" fmla="*/ 83089 h 102614"/>
                <a:gd name="connsiteX28" fmla="*/ 95250 w 97100"/>
                <a:gd name="connsiteY28" fmla="*/ 80610 h 102614"/>
                <a:gd name="connsiteX29" fmla="*/ 95843 w 97100"/>
                <a:gd name="connsiteY29" fmla="*/ 80191 h 102614"/>
                <a:gd name="connsiteX30" fmla="*/ 93923 w 97100"/>
                <a:gd name="connsiteY30" fmla="*/ 77503 h 102614"/>
                <a:gd name="connsiteX31" fmla="*/ 93120 w 97100"/>
                <a:gd name="connsiteY31" fmla="*/ 64654 h 102614"/>
                <a:gd name="connsiteX32" fmla="*/ 96332 w 97100"/>
                <a:gd name="connsiteY32" fmla="*/ 59941 h 102614"/>
                <a:gd name="connsiteX33" fmla="*/ 94656 w 97100"/>
                <a:gd name="connsiteY33" fmla="*/ 49466 h 102614"/>
                <a:gd name="connsiteX34" fmla="*/ 88197 w 97100"/>
                <a:gd name="connsiteY34" fmla="*/ 40319 h 102614"/>
                <a:gd name="connsiteX35" fmla="*/ 82611 w 97100"/>
                <a:gd name="connsiteY35" fmla="*/ 15075 h 102614"/>
                <a:gd name="connsiteX36" fmla="*/ 76361 w 97100"/>
                <a:gd name="connsiteY36" fmla="*/ 4391 h 102614"/>
                <a:gd name="connsiteX37" fmla="*/ 75593 w 97100"/>
                <a:gd name="connsiteY37" fmla="*/ 2925 h 102614"/>
                <a:gd name="connsiteX38" fmla="*/ 63582 w 97100"/>
                <a:gd name="connsiteY38" fmla="*/ 3239 h 10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7100" h="102614">
                  <a:moveTo>
                    <a:pt x="63582" y="3239"/>
                  </a:moveTo>
                  <a:cubicBezTo>
                    <a:pt x="57053" y="2471"/>
                    <a:pt x="50734" y="376"/>
                    <a:pt x="44204" y="62"/>
                  </a:cubicBezTo>
                  <a:cubicBezTo>
                    <a:pt x="40319" y="-290"/>
                    <a:pt x="36415" y="446"/>
                    <a:pt x="32927" y="2192"/>
                  </a:cubicBezTo>
                  <a:cubicBezTo>
                    <a:pt x="31461" y="2995"/>
                    <a:pt x="30169" y="4077"/>
                    <a:pt x="28703" y="4915"/>
                  </a:cubicBezTo>
                  <a:cubicBezTo>
                    <a:pt x="23954" y="7604"/>
                    <a:pt x="17530" y="7953"/>
                    <a:pt x="14457" y="12457"/>
                  </a:cubicBezTo>
                  <a:cubicBezTo>
                    <a:pt x="12307" y="16598"/>
                    <a:pt x="12425" y="21552"/>
                    <a:pt x="14772" y="25585"/>
                  </a:cubicBezTo>
                  <a:cubicBezTo>
                    <a:pt x="17146" y="29523"/>
                    <a:pt x="19066" y="33716"/>
                    <a:pt x="20498" y="38084"/>
                  </a:cubicBezTo>
                  <a:cubicBezTo>
                    <a:pt x="21440" y="42588"/>
                    <a:pt x="19695" y="48174"/>
                    <a:pt x="15295" y="49466"/>
                  </a:cubicBezTo>
                  <a:cubicBezTo>
                    <a:pt x="13061" y="50130"/>
                    <a:pt x="9674" y="50619"/>
                    <a:pt x="10093" y="52958"/>
                  </a:cubicBezTo>
                  <a:cubicBezTo>
                    <a:pt x="10093" y="53866"/>
                    <a:pt x="11140" y="54529"/>
                    <a:pt x="11385" y="55437"/>
                  </a:cubicBezTo>
                  <a:cubicBezTo>
                    <a:pt x="11909" y="57636"/>
                    <a:pt x="8731" y="58579"/>
                    <a:pt x="6567" y="59347"/>
                  </a:cubicBezTo>
                  <a:cubicBezTo>
                    <a:pt x="-32" y="61651"/>
                    <a:pt x="-1534" y="70764"/>
                    <a:pt x="945" y="77328"/>
                  </a:cubicBezTo>
                  <a:cubicBezTo>
                    <a:pt x="1937" y="80376"/>
                    <a:pt x="3948" y="82988"/>
                    <a:pt x="6637" y="84730"/>
                  </a:cubicBezTo>
                  <a:cubicBezTo>
                    <a:pt x="9412" y="86455"/>
                    <a:pt x="12984" y="86186"/>
                    <a:pt x="15470" y="84067"/>
                  </a:cubicBezTo>
                  <a:cubicBezTo>
                    <a:pt x="16297" y="82953"/>
                    <a:pt x="17233" y="81926"/>
                    <a:pt x="18263" y="80994"/>
                  </a:cubicBezTo>
                  <a:cubicBezTo>
                    <a:pt x="20152" y="80219"/>
                    <a:pt x="22198" y="79894"/>
                    <a:pt x="24233" y="80051"/>
                  </a:cubicBezTo>
                  <a:cubicBezTo>
                    <a:pt x="27013" y="79395"/>
                    <a:pt x="29698" y="78400"/>
                    <a:pt x="32229" y="77084"/>
                  </a:cubicBezTo>
                  <a:cubicBezTo>
                    <a:pt x="34830" y="75809"/>
                    <a:pt x="37930" y="76120"/>
                    <a:pt x="40224" y="77887"/>
                  </a:cubicBezTo>
                  <a:cubicBezTo>
                    <a:pt x="41202" y="78899"/>
                    <a:pt x="41691" y="80296"/>
                    <a:pt x="42738" y="81378"/>
                  </a:cubicBezTo>
                  <a:cubicBezTo>
                    <a:pt x="44833" y="83298"/>
                    <a:pt x="48359" y="82635"/>
                    <a:pt x="50594" y="84416"/>
                  </a:cubicBezTo>
                  <a:cubicBezTo>
                    <a:pt x="51973" y="85910"/>
                    <a:pt x="52968" y="87722"/>
                    <a:pt x="53492" y="89688"/>
                  </a:cubicBezTo>
                  <a:cubicBezTo>
                    <a:pt x="55646" y="93846"/>
                    <a:pt x="58757" y="97439"/>
                    <a:pt x="62570" y="100162"/>
                  </a:cubicBezTo>
                  <a:cubicBezTo>
                    <a:pt x="64350" y="101664"/>
                    <a:pt x="66724" y="103270"/>
                    <a:pt x="68854" y="102292"/>
                  </a:cubicBezTo>
                  <a:cubicBezTo>
                    <a:pt x="71578" y="101035"/>
                    <a:pt x="71368" y="96706"/>
                    <a:pt x="73917" y="95065"/>
                  </a:cubicBezTo>
                  <a:cubicBezTo>
                    <a:pt x="77408" y="92795"/>
                    <a:pt x="82226" y="97718"/>
                    <a:pt x="85962" y="95833"/>
                  </a:cubicBezTo>
                  <a:cubicBezTo>
                    <a:pt x="87006" y="95190"/>
                    <a:pt x="87851" y="94272"/>
                    <a:pt x="88406" y="93179"/>
                  </a:cubicBezTo>
                  <a:cubicBezTo>
                    <a:pt x="89723" y="90994"/>
                    <a:pt x="90742" y="88647"/>
                    <a:pt x="91444" y="86196"/>
                  </a:cubicBezTo>
                  <a:cubicBezTo>
                    <a:pt x="91681" y="85110"/>
                    <a:pt x="92069" y="84067"/>
                    <a:pt x="92596" y="83089"/>
                  </a:cubicBezTo>
                  <a:cubicBezTo>
                    <a:pt x="93312" y="82101"/>
                    <a:pt x="94213" y="81260"/>
                    <a:pt x="95250" y="80610"/>
                  </a:cubicBezTo>
                  <a:lnTo>
                    <a:pt x="95843" y="80191"/>
                  </a:lnTo>
                  <a:cubicBezTo>
                    <a:pt x="95120" y="79357"/>
                    <a:pt x="94478" y="78456"/>
                    <a:pt x="93923" y="77503"/>
                  </a:cubicBezTo>
                  <a:cubicBezTo>
                    <a:pt x="91395" y="73665"/>
                    <a:pt x="91091" y="68778"/>
                    <a:pt x="93120" y="64654"/>
                  </a:cubicBezTo>
                  <a:cubicBezTo>
                    <a:pt x="94063" y="63013"/>
                    <a:pt x="95529" y="61686"/>
                    <a:pt x="96332" y="59941"/>
                  </a:cubicBezTo>
                  <a:cubicBezTo>
                    <a:pt x="97516" y="56386"/>
                    <a:pt x="96891" y="52476"/>
                    <a:pt x="94656" y="49466"/>
                  </a:cubicBezTo>
                  <a:cubicBezTo>
                    <a:pt x="92666" y="46324"/>
                    <a:pt x="89943" y="43636"/>
                    <a:pt x="88197" y="40319"/>
                  </a:cubicBezTo>
                  <a:cubicBezTo>
                    <a:pt x="84112" y="32672"/>
                    <a:pt x="85823" y="23106"/>
                    <a:pt x="82611" y="15075"/>
                  </a:cubicBezTo>
                  <a:cubicBezTo>
                    <a:pt x="80799" y="11360"/>
                    <a:pt x="78711" y="7789"/>
                    <a:pt x="76361" y="4391"/>
                  </a:cubicBezTo>
                  <a:cubicBezTo>
                    <a:pt x="76082" y="3903"/>
                    <a:pt x="75837" y="3414"/>
                    <a:pt x="75593" y="2925"/>
                  </a:cubicBezTo>
                  <a:cubicBezTo>
                    <a:pt x="71654" y="3850"/>
                    <a:pt x="67566" y="3955"/>
                    <a:pt x="63582" y="3239"/>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1" name="Freeform: Shape 60">
              <a:extLst>
                <a:ext uri="{FF2B5EF4-FFF2-40B4-BE49-F238E27FC236}">
                  <a16:creationId xmlns:a16="http://schemas.microsoft.com/office/drawing/2014/main" xmlns="" id="{E45BF8E6-19F4-A11E-BD5C-8915ACD10765}"/>
                </a:ext>
              </a:extLst>
            </p:cNvPr>
            <p:cNvSpPr/>
            <p:nvPr/>
          </p:nvSpPr>
          <p:spPr>
            <a:xfrm>
              <a:off x="4293088" y="1628569"/>
              <a:ext cx="603582" cy="708975"/>
            </a:xfrm>
            <a:custGeom>
              <a:avLst/>
              <a:gdLst>
                <a:gd name="connsiteX0" fmla="*/ 603357 w 603582"/>
                <a:gd name="connsiteY0" fmla="*/ 106675 h 708975"/>
                <a:gd name="connsiteX1" fmla="*/ 598120 w 603582"/>
                <a:gd name="connsiteY1" fmla="*/ 113204 h 708975"/>
                <a:gd name="connsiteX2" fmla="*/ 577556 w 603582"/>
                <a:gd name="connsiteY2" fmla="*/ 106221 h 708975"/>
                <a:gd name="connsiteX3" fmla="*/ 570119 w 603582"/>
                <a:gd name="connsiteY3" fmla="*/ 102730 h 708975"/>
                <a:gd name="connsiteX4" fmla="*/ 562054 w 603582"/>
                <a:gd name="connsiteY4" fmla="*/ 104196 h 708975"/>
                <a:gd name="connsiteX5" fmla="*/ 539918 w 603582"/>
                <a:gd name="connsiteY5" fmla="*/ 95258 h 708975"/>
                <a:gd name="connsiteX6" fmla="*/ 520086 w 603582"/>
                <a:gd name="connsiteY6" fmla="*/ 80769 h 708975"/>
                <a:gd name="connsiteX7" fmla="*/ 514500 w 603582"/>
                <a:gd name="connsiteY7" fmla="*/ 78639 h 708975"/>
                <a:gd name="connsiteX8" fmla="*/ 511218 w 603582"/>
                <a:gd name="connsiteY8" fmla="*/ 64673 h 708975"/>
                <a:gd name="connsiteX9" fmla="*/ 513452 w 603582"/>
                <a:gd name="connsiteY9" fmla="*/ 49660 h 708975"/>
                <a:gd name="connsiteX10" fmla="*/ 482029 w 603582"/>
                <a:gd name="connsiteY10" fmla="*/ 21728 h 708975"/>
                <a:gd name="connsiteX11" fmla="*/ 476199 w 603582"/>
                <a:gd name="connsiteY11" fmla="*/ 7588 h 708975"/>
                <a:gd name="connsiteX12" fmla="*/ 464188 w 603582"/>
                <a:gd name="connsiteY12" fmla="*/ -24 h 708975"/>
                <a:gd name="connsiteX13" fmla="*/ 456193 w 603582"/>
                <a:gd name="connsiteY13" fmla="*/ 849 h 708975"/>
                <a:gd name="connsiteX14" fmla="*/ 461779 w 603582"/>
                <a:gd name="connsiteY14" fmla="*/ 50323 h 708975"/>
                <a:gd name="connsiteX15" fmla="*/ 460452 w 603582"/>
                <a:gd name="connsiteY15" fmla="*/ 118441 h 708975"/>
                <a:gd name="connsiteX16" fmla="*/ 439049 w 603582"/>
                <a:gd name="connsiteY16" fmla="*/ 98959 h 708975"/>
                <a:gd name="connsiteX17" fmla="*/ 407626 w 603582"/>
                <a:gd name="connsiteY17" fmla="*/ 143056 h 708975"/>
                <a:gd name="connsiteX18" fmla="*/ 403157 w 603582"/>
                <a:gd name="connsiteY18" fmla="*/ 146548 h 708975"/>
                <a:gd name="connsiteX19" fmla="*/ 410140 w 603582"/>
                <a:gd name="connsiteY19" fmla="*/ 155590 h 708975"/>
                <a:gd name="connsiteX20" fmla="*/ 415238 w 603582"/>
                <a:gd name="connsiteY20" fmla="*/ 165122 h 708975"/>
                <a:gd name="connsiteX21" fmla="*/ 387222 w 603582"/>
                <a:gd name="connsiteY21" fmla="*/ 179849 h 708975"/>
                <a:gd name="connsiteX22" fmla="*/ 371839 w 603582"/>
                <a:gd name="connsiteY22" fmla="*/ 162434 h 708975"/>
                <a:gd name="connsiteX23" fmla="*/ 355255 w 603582"/>
                <a:gd name="connsiteY23" fmla="*/ 169766 h 708975"/>
                <a:gd name="connsiteX24" fmla="*/ 335877 w 603582"/>
                <a:gd name="connsiteY24" fmla="*/ 169766 h 708975"/>
                <a:gd name="connsiteX25" fmla="*/ 335388 w 603582"/>
                <a:gd name="connsiteY25" fmla="*/ 199269 h 708975"/>
                <a:gd name="connsiteX26" fmla="*/ 324146 w 603582"/>
                <a:gd name="connsiteY26" fmla="*/ 213234 h 708975"/>
                <a:gd name="connsiteX27" fmla="*/ 331129 w 603582"/>
                <a:gd name="connsiteY27" fmla="*/ 220951 h 708975"/>
                <a:gd name="connsiteX28" fmla="*/ 321073 w 603582"/>
                <a:gd name="connsiteY28" fmla="*/ 242772 h 708975"/>
                <a:gd name="connsiteX29" fmla="*/ 294468 w 603582"/>
                <a:gd name="connsiteY29" fmla="*/ 251012 h 708975"/>
                <a:gd name="connsiteX30" fmla="*/ 284971 w 603582"/>
                <a:gd name="connsiteY30" fmla="*/ 256075 h 708975"/>
                <a:gd name="connsiteX31" fmla="*/ 265803 w 603582"/>
                <a:gd name="connsiteY31" fmla="*/ 243785 h 708975"/>
                <a:gd name="connsiteX32" fmla="*/ 233193 w 603582"/>
                <a:gd name="connsiteY32" fmla="*/ 254887 h 708975"/>
                <a:gd name="connsiteX33" fmla="*/ 210115 w 603582"/>
                <a:gd name="connsiteY33" fmla="*/ 259322 h 708975"/>
                <a:gd name="connsiteX34" fmla="*/ 183412 w 603582"/>
                <a:gd name="connsiteY34" fmla="*/ 249385 h 708975"/>
                <a:gd name="connsiteX35" fmla="*/ 172128 w 603582"/>
                <a:gd name="connsiteY35" fmla="*/ 272065 h 708975"/>
                <a:gd name="connsiteX36" fmla="*/ 155788 w 603582"/>
                <a:gd name="connsiteY36" fmla="*/ 280759 h 708975"/>
                <a:gd name="connsiteX37" fmla="*/ 151458 w 603582"/>
                <a:gd name="connsiteY37" fmla="*/ 299962 h 708975"/>
                <a:gd name="connsiteX38" fmla="*/ 130963 w 603582"/>
                <a:gd name="connsiteY38" fmla="*/ 275208 h 708975"/>
                <a:gd name="connsiteX39" fmla="*/ 129078 w 603582"/>
                <a:gd name="connsiteY39" fmla="*/ 262918 h 708975"/>
                <a:gd name="connsiteX40" fmla="*/ 138854 w 603582"/>
                <a:gd name="connsiteY40" fmla="*/ 253840 h 708975"/>
                <a:gd name="connsiteX41" fmla="*/ 137877 w 603582"/>
                <a:gd name="connsiteY41" fmla="*/ 243086 h 708975"/>
                <a:gd name="connsiteX42" fmla="*/ 116928 w 603582"/>
                <a:gd name="connsiteY42" fmla="*/ 238338 h 708975"/>
                <a:gd name="connsiteX43" fmla="*/ 114051 w 603582"/>
                <a:gd name="connsiteY43" fmla="*/ 214565 h 708975"/>
                <a:gd name="connsiteX44" fmla="*/ 111900 w 603582"/>
                <a:gd name="connsiteY44" fmla="*/ 213130 h 708975"/>
                <a:gd name="connsiteX45" fmla="*/ 84632 w 603582"/>
                <a:gd name="connsiteY45" fmla="*/ 209638 h 708975"/>
                <a:gd name="connsiteX46" fmla="*/ 59039 w 603582"/>
                <a:gd name="connsiteY46" fmla="*/ 194136 h 708975"/>
                <a:gd name="connsiteX47" fmla="*/ 32574 w 603582"/>
                <a:gd name="connsiteY47" fmla="*/ 206356 h 708975"/>
                <a:gd name="connsiteX48" fmla="*/ 19761 w 603582"/>
                <a:gd name="connsiteY48" fmla="*/ 207508 h 708975"/>
                <a:gd name="connsiteX49" fmla="*/ 17421 w 603582"/>
                <a:gd name="connsiteY49" fmla="*/ 222766 h 708975"/>
                <a:gd name="connsiteX50" fmla="*/ 10438 w 603582"/>
                <a:gd name="connsiteY50" fmla="*/ 230552 h 708975"/>
                <a:gd name="connsiteX51" fmla="*/ 627 w 603582"/>
                <a:gd name="connsiteY51" fmla="*/ 234951 h 708975"/>
                <a:gd name="connsiteX52" fmla="*/ -1 w 603582"/>
                <a:gd name="connsiteY52" fmla="*/ 240363 h 708975"/>
                <a:gd name="connsiteX53" fmla="*/ 3770 w 603582"/>
                <a:gd name="connsiteY53" fmla="*/ 251152 h 708975"/>
                <a:gd name="connsiteX54" fmla="*/ 26464 w 603582"/>
                <a:gd name="connsiteY54" fmla="*/ 256214 h 708975"/>
                <a:gd name="connsiteX55" fmla="*/ 24055 w 603582"/>
                <a:gd name="connsiteY55" fmla="*/ 261801 h 708975"/>
                <a:gd name="connsiteX56" fmla="*/ 18748 w 603582"/>
                <a:gd name="connsiteY56" fmla="*/ 265676 h 708975"/>
                <a:gd name="connsiteX57" fmla="*/ 14907 w 603582"/>
                <a:gd name="connsiteY57" fmla="*/ 278909 h 708975"/>
                <a:gd name="connsiteX58" fmla="*/ 11416 w 603582"/>
                <a:gd name="connsiteY58" fmla="*/ 281807 h 708975"/>
                <a:gd name="connsiteX59" fmla="*/ 11800 w 603582"/>
                <a:gd name="connsiteY59" fmla="*/ 286136 h 708975"/>
                <a:gd name="connsiteX60" fmla="*/ 18015 w 603582"/>
                <a:gd name="connsiteY60" fmla="*/ 302476 h 708975"/>
                <a:gd name="connsiteX61" fmla="*/ 18923 w 603582"/>
                <a:gd name="connsiteY61" fmla="*/ 306840 h 708975"/>
                <a:gd name="connsiteX62" fmla="*/ 10822 w 603582"/>
                <a:gd name="connsiteY62" fmla="*/ 319968 h 708975"/>
                <a:gd name="connsiteX63" fmla="*/ 17421 w 603582"/>
                <a:gd name="connsiteY63" fmla="*/ 326078 h 708975"/>
                <a:gd name="connsiteX64" fmla="*/ 21855 w 603582"/>
                <a:gd name="connsiteY64" fmla="*/ 340533 h 708975"/>
                <a:gd name="connsiteX65" fmla="*/ 34564 w 603582"/>
                <a:gd name="connsiteY65" fmla="*/ 339485 h 708975"/>
                <a:gd name="connsiteX66" fmla="*/ 79045 w 603582"/>
                <a:gd name="connsiteY66" fmla="*/ 334772 h 708975"/>
                <a:gd name="connsiteX67" fmla="*/ 86028 w 603582"/>
                <a:gd name="connsiteY67" fmla="*/ 338263 h 708975"/>
                <a:gd name="connsiteX68" fmla="*/ 88577 w 603582"/>
                <a:gd name="connsiteY68" fmla="*/ 343710 h 708975"/>
                <a:gd name="connsiteX69" fmla="*/ 102787 w 603582"/>
                <a:gd name="connsiteY69" fmla="*/ 352893 h 708975"/>
                <a:gd name="connsiteX70" fmla="*/ 114169 w 603582"/>
                <a:gd name="connsiteY70" fmla="*/ 364170 h 708975"/>
                <a:gd name="connsiteX71" fmla="*/ 138610 w 603582"/>
                <a:gd name="connsiteY71" fmla="*/ 359457 h 708975"/>
                <a:gd name="connsiteX72" fmla="*/ 159803 w 603582"/>
                <a:gd name="connsiteY72" fmla="*/ 358828 h 708975"/>
                <a:gd name="connsiteX73" fmla="*/ 171290 w 603582"/>
                <a:gd name="connsiteY73" fmla="*/ 375622 h 708975"/>
                <a:gd name="connsiteX74" fmla="*/ 169579 w 603582"/>
                <a:gd name="connsiteY74" fmla="*/ 384001 h 708975"/>
                <a:gd name="connsiteX75" fmla="*/ 172128 w 603582"/>
                <a:gd name="connsiteY75" fmla="*/ 399504 h 708975"/>
                <a:gd name="connsiteX76" fmla="*/ 191156 w 603582"/>
                <a:gd name="connsiteY76" fmla="*/ 431974 h 708975"/>
                <a:gd name="connsiteX77" fmla="*/ 192867 w 603582"/>
                <a:gd name="connsiteY77" fmla="*/ 455227 h 708975"/>
                <a:gd name="connsiteX78" fmla="*/ 192483 w 603582"/>
                <a:gd name="connsiteY78" fmla="*/ 484241 h 708975"/>
                <a:gd name="connsiteX79" fmla="*/ 206449 w 603582"/>
                <a:gd name="connsiteY79" fmla="*/ 508681 h 708975"/>
                <a:gd name="connsiteX80" fmla="*/ 216609 w 603582"/>
                <a:gd name="connsiteY80" fmla="*/ 513220 h 708975"/>
                <a:gd name="connsiteX81" fmla="*/ 244855 w 603582"/>
                <a:gd name="connsiteY81" fmla="*/ 548449 h 708975"/>
                <a:gd name="connsiteX82" fmla="*/ 255818 w 603582"/>
                <a:gd name="connsiteY82" fmla="*/ 555677 h 708975"/>
                <a:gd name="connsiteX83" fmla="*/ 290732 w 603582"/>
                <a:gd name="connsiteY83" fmla="*/ 586506 h 708975"/>
                <a:gd name="connsiteX84" fmla="*/ 294224 w 603582"/>
                <a:gd name="connsiteY84" fmla="*/ 593489 h 708975"/>
                <a:gd name="connsiteX85" fmla="*/ 281236 w 603582"/>
                <a:gd name="connsiteY85" fmla="*/ 614438 h 708975"/>
                <a:gd name="connsiteX86" fmla="*/ 287136 w 603582"/>
                <a:gd name="connsiteY86" fmla="*/ 628403 h 708975"/>
                <a:gd name="connsiteX87" fmla="*/ 273520 w 603582"/>
                <a:gd name="connsiteY87" fmla="*/ 651412 h 708975"/>
                <a:gd name="connsiteX88" fmla="*/ 282789 w 603582"/>
                <a:gd name="connsiteY88" fmla="*/ 673492 h 708975"/>
                <a:gd name="connsiteX89" fmla="*/ 287485 w 603582"/>
                <a:gd name="connsiteY89" fmla="*/ 674665 h 708975"/>
                <a:gd name="connsiteX90" fmla="*/ 303965 w 603582"/>
                <a:gd name="connsiteY90" fmla="*/ 674665 h 708975"/>
                <a:gd name="connsiteX91" fmla="*/ 309377 w 603582"/>
                <a:gd name="connsiteY91" fmla="*/ 678681 h 708975"/>
                <a:gd name="connsiteX92" fmla="*/ 328699 w 603582"/>
                <a:gd name="connsiteY92" fmla="*/ 674585 h 708975"/>
                <a:gd name="connsiteX93" fmla="*/ 328615 w 603582"/>
                <a:gd name="connsiteY93" fmla="*/ 659233 h 708975"/>
                <a:gd name="connsiteX94" fmla="*/ 321038 w 603582"/>
                <a:gd name="connsiteY94" fmla="*/ 650923 h 708975"/>
                <a:gd name="connsiteX95" fmla="*/ 324631 w 603582"/>
                <a:gd name="connsiteY95" fmla="*/ 633616 h 708975"/>
                <a:gd name="connsiteX96" fmla="*/ 339752 w 603582"/>
                <a:gd name="connsiteY96" fmla="*/ 634688 h 708975"/>
                <a:gd name="connsiteX97" fmla="*/ 346456 w 603582"/>
                <a:gd name="connsiteY97" fmla="*/ 639541 h 708975"/>
                <a:gd name="connsiteX98" fmla="*/ 352531 w 603582"/>
                <a:gd name="connsiteY98" fmla="*/ 629835 h 708975"/>
                <a:gd name="connsiteX99" fmla="*/ 350611 w 603582"/>
                <a:gd name="connsiteY99" fmla="*/ 616812 h 708975"/>
                <a:gd name="connsiteX100" fmla="*/ 372467 w 603582"/>
                <a:gd name="connsiteY100" fmla="*/ 615450 h 708975"/>
                <a:gd name="connsiteX101" fmla="*/ 384129 w 603582"/>
                <a:gd name="connsiteY101" fmla="*/ 639576 h 708975"/>
                <a:gd name="connsiteX102" fmla="*/ 406055 w 603582"/>
                <a:gd name="connsiteY102" fmla="*/ 648689 h 708975"/>
                <a:gd name="connsiteX103" fmla="*/ 415098 w 603582"/>
                <a:gd name="connsiteY103" fmla="*/ 624249 h 708975"/>
                <a:gd name="connsiteX104" fmla="*/ 446102 w 603582"/>
                <a:gd name="connsiteY104" fmla="*/ 602951 h 708975"/>
                <a:gd name="connsiteX105" fmla="*/ 455809 w 603582"/>
                <a:gd name="connsiteY105" fmla="*/ 593175 h 708975"/>
                <a:gd name="connsiteX106" fmla="*/ 462023 w 603582"/>
                <a:gd name="connsiteY106" fmla="*/ 596003 h 708975"/>
                <a:gd name="connsiteX107" fmla="*/ 474697 w 603582"/>
                <a:gd name="connsiteY107" fmla="*/ 622433 h 708975"/>
                <a:gd name="connsiteX108" fmla="*/ 469774 w 603582"/>
                <a:gd name="connsiteY108" fmla="*/ 628648 h 708975"/>
                <a:gd name="connsiteX109" fmla="*/ 469984 w 603582"/>
                <a:gd name="connsiteY109" fmla="*/ 663842 h 708975"/>
                <a:gd name="connsiteX110" fmla="*/ 463001 w 603582"/>
                <a:gd name="connsiteY110" fmla="*/ 686571 h 708975"/>
                <a:gd name="connsiteX111" fmla="*/ 470647 w 603582"/>
                <a:gd name="connsiteY111" fmla="*/ 708951 h 708975"/>
                <a:gd name="connsiteX112" fmla="*/ 492853 w 603582"/>
                <a:gd name="connsiteY112" fmla="*/ 693275 h 708975"/>
                <a:gd name="connsiteX113" fmla="*/ 503327 w 603582"/>
                <a:gd name="connsiteY113" fmla="*/ 680915 h 708975"/>
                <a:gd name="connsiteX114" fmla="*/ 525463 w 603582"/>
                <a:gd name="connsiteY114" fmla="*/ 684791 h 708975"/>
                <a:gd name="connsiteX115" fmla="*/ 539918 w 603582"/>
                <a:gd name="connsiteY115" fmla="*/ 676830 h 708975"/>
                <a:gd name="connsiteX116" fmla="*/ 574448 w 603582"/>
                <a:gd name="connsiteY116" fmla="*/ 660560 h 708975"/>
                <a:gd name="connsiteX117" fmla="*/ 584469 w 603582"/>
                <a:gd name="connsiteY117" fmla="*/ 657417 h 708975"/>
                <a:gd name="connsiteX118" fmla="*/ 589357 w 603582"/>
                <a:gd name="connsiteY118" fmla="*/ 639960 h 708975"/>
                <a:gd name="connsiteX119" fmla="*/ 579441 w 603582"/>
                <a:gd name="connsiteY119" fmla="*/ 622992 h 708975"/>
                <a:gd name="connsiteX120" fmla="*/ 579755 w 603582"/>
                <a:gd name="connsiteY120" fmla="*/ 611889 h 708975"/>
                <a:gd name="connsiteX121" fmla="*/ 585970 w 603582"/>
                <a:gd name="connsiteY121" fmla="*/ 605953 h 708975"/>
                <a:gd name="connsiteX122" fmla="*/ 585446 w 603582"/>
                <a:gd name="connsiteY122" fmla="*/ 589334 h 708975"/>
                <a:gd name="connsiteX123" fmla="*/ 577486 w 603582"/>
                <a:gd name="connsiteY123" fmla="*/ 573623 h 708975"/>
                <a:gd name="connsiteX124" fmla="*/ 576857 w 603582"/>
                <a:gd name="connsiteY124" fmla="*/ 563148 h 708975"/>
                <a:gd name="connsiteX125" fmla="*/ 556363 w 603582"/>
                <a:gd name="connsiteY125" fmla="*/ 535216 h 708975"/>
                <a:gd name="connsiteX126" fmla="*/ 548926 w 603582"/>
                <a:gd name="connsiteY126" fmla="*/ 528234 h 708975"/>
                <a:gd name="connsiteX127" fmla="*/ 548332 w 603582"/>
                <a:gd name="connsiteY127" fmla="*/ 528653 h 708975"/>
                <a:gd name="connsiteX128" fmla="*/ 545679 w 603582"/>
                <a:gd name="connsiteY128" fmla="*/ 531132 h 708975"/>
                <a:gd name="connsiteX129" fmla="*/ 544526 w 603582"/>
                <a:gd name="connsiteY129" fmla="*/ 534239 h 708975"/>
                <a:gd name="connsiteX130" fmla="*/ 541489 w 603582"/>
                <a:gd name="connsiteY130" fmla="*/ 541222 h 708975"/>
                <a:gd name="connsiteX131" fmla="*/ 539045 w 603582"/>
                <a:gd name="connsiteY131" fmla="*/ 543875 h 708975"/>
                <a:gd name="connsiteX132" fmla="*/ 526999 w 603582"/>
                <a:gd name="connsiteY132" fmla="*/ 543107 h 708975"/>
                <a:gd name="connsiteX133" fmla="*/ 521937 w 603582"/>
                <a:gd name="connsiteY133" fmla="*/ 550335 h 708975"/>
                <a:gd name="connsiteX134" fmla="*/ 515652 w 603582"/>
                <a:gd name="connsiteY134" fmla="*/ 548205 h 708975"/>
                <a:gd name="connsiteX135" fmla="*/ 506574 w 603582"/>
                <a:gd name="connsiteY135" fmla="*/ 537730 h 708975"/>
                <a:gd name="connsiteX136" fmla="*/ 503676 w 603582"/>
                <a:gd name="connsiteY136" fmla="*/ 532458 h 708975"/>
                <a:gd name="connsiteX137" fmla="*/ 495821 w 603582"/>
                <a:gd name="connsiteY137" fmla="*/ 529421 h 708975"/>
                <a:gd name="connsiteX138" fmla="*/ 493307 w 603582"/>
                <a:gd name="connsiteY138" fmla="*/ 525929 h 708975"/>
                <a:gd name="connsiteX139" fmla="*/ 485311 w 603582"/>
                <a:gd name="connsiteY139" fmla="*/ 525126 h 708975"/>
                <a:gd name="connsiteX140" fmla="*/ 477316 w 603582"/>
                <a:gd name="connsiteY140" fmla="*/ 528094 h 708975"/>
                <a:gd name="connsiteX141" fmla="*/ 471345 w 603582"/>
                <a:gd name="connsiteY141" fmla="*/ 529037 h 708975"/>
                <a:gd name="connsiteX142" fmla="*/ 468552 w 603582"/>
                <a:gd name="connsiteY142" fmla="*/ 532109 h 708975"/>
                <a:gd name="connsiteX143" fmla="*/ 459719 w 603582"/>
                <a:gd name="connsiteY143" fmla="*/ 532773 h 708975"/>
                <a:gd name="connsiteX144" fmla="*/ 454028 w 603582"/>
                <a:gd name="connsiteY144" fmla="*/ 525371 h 708975"/>
                <a:gd name="connsiteX145" fmla="*/ 459649 w 603582"/>
                <a:gd name="connsiteY145" fmla="*/ 507390 h 708975"/>
                <a:gd name="connsiteX146" fmla="*/ 464467 w 603582"/>
                <a:gd name="connsiteY146" fmla="*/ 503479 h 708975"/>
                <a:gd name="connsiteX147" fmla="*/ 463176 w 603582"/>
                <a:gd name="connsiteY147" fmla="*/ 501000 h 708975"/>
                <a:gd name="connsiteX148" fmla="*/ 468378 w 603582"/>
                <a:gd name="connsiteY148" fmla="*/ 497509 h 708975"/>
                <a:gd name="connsiteX149" fmla="*/ 473580 w 603582"/>
                <a:gd name="connsiteY149" fmla="*/ 486127 h 708975"/>
                <a:gd name="connsiteX150" fmla="*/ 467854 w 603582"/>
                <a:gd name="connsiteY150" fmla="*/ 473627 h 708975"/>
                <a:gd name="connsiteX151" fmla="*/ 467540 w 603582"/>
                <a:gd name="connsiteY151" fmla="*/ 460499 h 708975"/>
                <a:gd name="connsiteX152" fmla="*/ 481785 w 603582"/>
                <a:gd name="connsiteY152" fmla="*/ 452958 h 708975"/>
                <a:gd name="connsiteX153" fmla="*/ 486010 w 603582"/>
                <a:gd name="connsiteY153" fmla="*/ 450235 h 708975"/>
                <a:gd name="connsiteX154" fmla="*/ 497287 w 603582"/>
                <a:gd name="connsiteY154" fmla="*/ 448105 h 708975"/>
                <a:gd name="connsiteX155" fmla="*/ 516665 w 603582"/>
                <a:gd name="connsiteY155" fmla="*/ 451282 h 708975"/>
                <a:gd name="connsiteX156" fmla="*/ 528675 w 603582"/>
                <a:gd name="connsiteY156" fmla="*/ 450444 h 708975"/>
                <a:gd name="connsiteX157" fmla="*/ 521448 w 603582"/>
                <a:gd name="connsiteY157" fmla="*/ 414971 h 708975"/>
                <a:gd name="connsiteX158" fmla="*/ 519667 w 603582"/>
                <a:gd name="connsiteY158" fmla="*/ 399643 h 708975"/>
                <a:gd name="connsiteX159" fmla="*/ 513522 w 603582"/>
                <a:gd name="connsiteY159" fmla="*/ 390146 h 708975"/>
                <a:gd name="connsiteX160" fmla="*/ 510345 w 603582"/>
                <a:gd name="connsiteY160" fmla="*/ 374679 h 708975"/>
                <a:gd name="connsiteX161" fmla="*/ 508355 w 603582"/>
                <a:gd name="connsiteY161" fmla="*/ 332782 h 708975"/>
                <a:gd name="connsiteX162" fmla="*/ 506888 w 603582"/>
                <a:gd name="connsiteY162" fmla="*/ 293119 h 708975"/>
                <a:gd name="connsiteX163" fmla="*/ 511078 w 603582"/>
                <a:gd name="connsiteY163" fmla="*/ 265187 h 708975"/>
                <a:gd name="connsiteX164" fmla="*/ 513837 w 603582"/>
                <a:gd name="connsiteY164" fmla="*/ 262115 h 708975"/>
                <a:gd name="connsiteX165" fmla="*/ 513837 w 603582"/>
                <a:gd name="connsiteY165" fmla="*/ 254259 h 708975"/>
                <a:gd name="connsiteX166" fmla="*/ 521867 w 603582"/>
                <a:gd name="connsiteY166" fmla="*/ 235964 h 708975"/>
                <a:gd name="connsiteX167" fmla="*/ 521378 w 603582"/>
                <a:gd name="connsiteY167" fmla="*/ 231076 h 708975"/>
                <a:gd name="connsiteX168" fmla="*/ 524870 w 603582"/>
                <a:gd name="connsiteY168" fmla="*/ 225908 h 708975"/>
                <a:gd name="connsiteX169" fmla="*/ 533144 w 603582"/>
                <a:gd name="connsiteY169" fmla="*/ 204645 h 708975"/>
                <a:gd name="connsiteX170" fmla="*/ 540127 w 603582"/>
                <a:gd name="connsiteY170" fmla="*/ 199024 h 708975"/>
                <a:gd name="connsiteX171" fmla="*/ 542571 w 603582"/>
                <a:gd name="connsiteY171" fmla="*/ 192321 h 708975"/>
                <a:gd name="connsiteX172" fmla="*/ 550776 w 603582"/>
                <a:gd name="connsiteY172" fmla="*/ 179996 h 708975"/>
                <a:gd name="connsiteX173" fmla="*/ 556258 w 603582"/>
                <a:gd name="connsiteY173" fmla="*/ 179577 h 708975"/>
                <a:gd name="connsiteX174" fmla="*/ 572737 w 603582"/>
                <a:gd name="connsiteY174" fmla="*/ 161910 h 708975"/>
                <a:gd name="connsiteX175" fmla="*/ 576718 w 603582"/>
                <a:gd name="connsiteY175" fmla="*/ 159571 h 708975"/>
                <a:gd name="connsiteX176" fmla="*/ 579895 w 603582"/>
                <a:gd name="connsiteY176" fmla="*/ 156079 h 708975"/>
                <a:gd name="connsiteX177" fmla="*/ 597178 w 603582"/>
                <a:gd name="connsiteY177" fmla="*/ 133699 h 708975"/>
                <a:gd name="connsiteX178" fmla="*/ 601577 w 603582"/>
                <a:gd name="connsiteY178" fmla="*/ 124307 h 708975"/>
                <a:gd name="connsiteX179" fmla="*/ 603357 w 603582"/>
                <a:gd name="connsiteY179" fmla="*/ 106675 h 70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603582" h="708975">
                  <a:moveTo>
                    <a:pt x="603357" y="106675"/>
                  </a:moveTo>
                  <a:lnTo>
                    <a:pt x="598120" y="113204"/>
                  </a:lnTo>
                  <a:cubicBezTo>
                    <a:pt x="590820" y="112485"/>
                    <a:pt x="583784" y="110093"/>
                    <a:pt x="577556" y="106221"/>
                  </a:cubicBezTo>
                  <a:cubicBezTo>
                    <a:pt x="575367" y="104517"/>
                    <a:pt x="572825" y="103327"/>
                    <a:pt x="570119" y="102730"/>
                  </a:cubicBezTo>
                  <a:cubicBezTo>
                    <a:pt x="567378" y="102859"/>
                    <a:pt x="564665" y="103351"/>
                    <a:pt x="562054" y="104196"/>
                  </a:cubicBezTo>
                  <a:cubicBezTo>
                    <a:pt x="553953" y="105732"/>
                    <a:pt x="546063" y="100705"/>
                    <a:pt x="539918" y="95258"/>
                  </a:cubicBezTo>
                  <a:cubicBezTo>
                    <a:pt x="533773" y="89811"/>
                    <a:pt x="527942" y="83282"/>
                    <a:pt x="520086" y="80769"/>
                  </a:cubicBezTo>
                  <a:cubicBezTo>
                    <a:pt x="518138" y="80311"/>
                    <a:pt x="516260" y="79595"/>
                    <a:pt x="514500" y="78639"/>
                  </a:cubicBezTo>
                  <a:cubicBezTo>
                    <a:pt x="510240" y="75846"/>
                    <a:pt x="510031" y="69666"/>
                    <a:pt x="511218" y="64673"/>
                  </a:cubicBezTo>
                  <a:cubicBezTo>
                    <a:pt x="512405" y="59680"/>
                    <a:pt x="514709" y="54652"/>
                    <a:pt x="513452" y="49660"/>
                  </a:cubicBezTo>
                  <a:cubicBezTo>
                    <a:pt x="510275" y="35449"/>
                    <a:pt x="485311" y="35694"/>
                    <a:pt x="482029" y="21728"/>
                  </a:cubicBezTo>
                  <a:cubicBezTo>
                    <a:pt x="480867" y="16728"/>
                    <a:pt x="478898" y="11952"/>
                    <a:pt x="476199" y="7588"/>
                  </a:cubicBezTo>
                  <a:cubicBezTo>
                    <a:pt x="473723" y="3199"/>
                    <a:pt x="469212" y="343"/>
                    <a:pt x="464188" y="-24"/>
                  </a:cubicBezTo>
                  <a:cubicBezTo>
                    <a:pt x="461534" y="-24"/>
                    <a:pt x="458811" y="884"/>
                    <a:pt x="456193" y="849"/>
                  </a:cubicBezTo>
                  <a:cubicBezTo>
                    <a:pt x="453365" y="16596"/>
                    <a:pt x="457380" y="34367"/>
                    <a:pt x="461779" y="50323"/>
                  </a:cubicBezTo>
                  <a:cubicBezTo>
                    <a:pt x="468029" y="72983"/>
                    <a:pt x="473859" y="99203"/>
                    <a:pt x="460452" y="118441"/>
                  </a:cubicBezTo>
                  <a:cubicBezTo>
                    <a:pt x="455809" y="109650"/>
                    <a:pt x="448239" y="102758"/>
                    <a:pt x="439049" y="98959"/>
                  </a:cubicBezTo>
                  <a:cubicBezTo>
                    <a:pt x="436913" y="118106"/>
                    <a:pt x="425028" y="134788"/>
                    <a:pt x="407626" y="143056"/>
                  </a:cubicBezTo>
                  <a:cubicBezTo>
                    <a:pt x="405769" y="143650"/>
                    <a:pt x="404184" y="144889"/>
                    <a:pt x="403157" y="146548"/>
                  </a:cubicBezTo>
                  <a:cubicBezTo>
                    <a:pt x="401342" y="150353"/>
                    <a:pt x="406125" y="153810"/>
                    <a:pt x="410140" y="155590"/>
                  </a:cubicBezTo>
                  <a:cubicBezTo>
                    <a:pt x="414155" y="157371"/>
                    <a:pt x="418136" y="162015"/>
                    <a:pt x="415238" y="165122"/>
                  </a:cubicBezTo>
                  <a:cubicBezTo>
                    <a:pt x="411568" y="176927"/>
                    <a:pt x="399023" y="183519"/>
                    <a:pt x="387222" y="179849"/>
                  </a:cubicBezTo>
                  <a:cubicBezTo>
                    <a:pt x="379248" y="177370"/>
                    <a:pt x="373316" y="170653"/>
                    <a:pt x="371839" y="162434"/>
                  </a:cubicBezTo>
                  <a:cubicBezTo>
                    <a:pt x="369744" y="168648"/>
                    <a:pt x="361749" y="170394"/>
                    <a:pt x="355255" y="169766"/>
                  </a:cubicBezTo>
                  <a:cubicBezTo>
                    <a:pt x="348760" y="169137"/>
                    <a:pt x="341882" y="167182"/>
                    <a:pt x="335877" y="169766"/>
                  </a:cubicBezTo>
                  <a:cubicBezTo>
                    <a:pt x="339613" y="179507"/>
                    <a:pt x="342860" y="191902"/>
                    <a:pt x="335388" y="199269"/>
                  </a:cubicBezTo>
                  <a:cubicBezTo>
                    <a:pt x="330884" y="203703"/>
                    <a:pt x="322505" y="206985"/>
                    <a:pt x="324146" y="213234"/>
                  </a:cubicBezTo>
                  <a:cubicBezTo>
                    <a:pt x="325054" y="216726"/>
                    <a:pt x="328789" y="218262"/>
                    <a:pt x="331129" y="220951"/>
                  </a:cubicBezTo>
                  <a:cubicBezTo>
                    <a:pt x="337029" y="228178"/>
                    <a:pt x="329732" y="239246"/>
                    <a:pt x="321073" y="242772"/>
                  </a:cubicBezTo>
                  <a:cubicBezTo>
                    <a:pt x="312414" y="246299"/>
                    <a:pt x="302394" y="246089"/>
                    <a:pt x="294468" y="251012"/>
                  </a:cubicBezTo>
                  <a:cubicBezTo>
                    <a:pt x="291703" y="253358"/>
                    <a:pt x="288463" y="255087"/>
                    <a:pt x="284971" y="256075"/>
                  </a:cubicBezTo>
                  <a:cubicBezTo>
                    <a:pt x="277221" y="257052"/>
                    <a:pt x="272612" y="247625"/>
                    <a:pt x="265803" y="243785"/>
                  </a:cubicBezTo>
                  <a:cubicBezTo>
                    <a:pt x="255085" y="237744"/>
                    <a:pt x="242306" y="246578"/>
                    <a:pt x="233193" y="254887"/>
                  </a:cubicBezTo>
                  <a:cubicBezTo>
                    <a:pt x="227293" y="247241"/>
                    <a:pt x="212768" y="250034"/>
                    <a:pt x="210115" y="259322"/>
                  </a:cubicBezTo>
                  <a:cubicBezTo>
                    <a:pt x="205485" y="249203"/>
                    <a:pt x="193530" y="244755"/>
                    <a:pt x="183412" y="249385"/>
                  </a:cubicBezTo>
                  <a:cubicBezTo>
                    <a:pt x="174774" y="253337"/>
                    <a:pt x="170071" y="262789"/>
                    <a:pt x="172128" y="272065"/>
                  </a:cubicBezTo>
                  <a:cubicBezTo>
                    <a:pt x="165668" y="270529"/>
                    <a:pt x="159000" y="274963"/>
                    <a:pt x="155788" y="280759"/>
                  </a:cubicBezTo>
                  <a:cubicBezTo>
                    <a:pt x="152974" y="286771"/>
                    <a:pt x="151497" y="293325"/>
                    <a:pt x="151458" y="299962"/>
                  </a:cubicBezTo>
                  <a:cubicBezTo>
                    <a:pt x="142911" y="293294"/>
                    <a:pt x="135918" y="284848"/>
                    <a:pt x="130963" y="275208"/>
                  </a:cubicBezTo>
                  <a:cubicBezTo>
                    <a:pt x="128533" y="271598"/>
                    <a:pt x="127842" y="267090"/>
                    <a:pt x="129078" y="262918"/>
                  </a:cubicBezTo>
                  <a:cubicBezTo>
                    <a:pt x="130894" y="258798"/>
                    <a:pt x="135642" y="256982"/>
                    <a:pt x="138854" y="253840"/>
                  </a:cubicBezTo>
                  <a:cubicBezTo>
                    <a:pt x="142066" y="250698"/>
                    <a:pt x="142346" y="243610"/>
                    <a:pt x="137877" y="243086"/>
                  </a:cubicBezTo>
                  <a:cubicBezTo>
                    <a:pt x="130562" y="245660"/>
                    <a:pt x="122420" y="243813"/>
                    <a:pt x="116928" y="238338"/>
                  </a:cubicBezTo>
                  <a:cubicBezTo>
                    <a:pt x="122699" y="230978"/>
                    <a:pt x="121411" y="220333"/>
                    <a:pt x="114051" y="214565"/>
                  </a:cubicBezTo>
                  <a:cubicBezTo>
                    <a:pt x="113370" y="214030"/>
                    <a:pt x="112651" y="213552"/>
                    <a:pt x="111900" y="213130"/>
                  </a:cubicBezTo>
                  <a:cubicBezTo>
                    <a:pt x="105371" y="221055"/>
                    <a:pt x="92313" y="216412"/>
                    <a:pt x="84632" y="209638"/>
                  </a:cubicBezTo>
                  <a:cubicBezTo>
                    <a:pt x="76951" y="202865"/>
                    <a:pt x="69304" y="193787"/>
                    <a:pt x="59039" y="194136"/>
                  </a:cubicBezTo>
                  <a:cubicBezTo>
                    <a:pt x="48775" y="194485"/>
                    <a:pt x="41931" y="203423"/>
                    <a:pt x="32574" y="206356"/>
                  </a:cubicBezTo>
                  <a:cubicBezTo>
                    <a:pt x="28405" y="207491"/>
                    <a:pt x="24065" y="207882"/>
                    <a:pt x="19761" y="207508"/>
                  </a:cubicBezTo>
                  <a:cubicBezTo>
                    <a:pt x="20344" y="212711"/>
                    <a:pt x="19534" y="217976"/>
                    <a:pt x="17421" y="222766"/>
                  </a:cubicBezTo>
                  <a:cubicBezTo>
                    <a:pt x="16129" y="226132"/>
                    <a:pt x="13643" y="228904"/>
                    <a:pt x="10438" y="230552"/>
                  </a:cubicBezTo>
                  <a:cubicBezTo>
                    <a:pt x="6947" y="232018"/>
                    <a:pt x="2478" y="231774"/>
                    <a:pt x="627" y="234951"/>
                  </a:cubicBezTo>
                  <a:cubicBezTo>
                    <a:pt x="-158" y="236641"/>
                    <a:pt x="-378" y="238537"/>
                    <a:pt x="-1" y="240363"/>
                  </a:cubicBezTo>
                  <a:cubicBezTo>
                    <a:pt x="212" y="244242"/>
                    <a:pt x="1521" y="247981"/>
                    <a:pt x="3770" y="251152"/>
                  </a:cubicBezTo>
                  <a:cubicBezTo>
                    <a:pt x="8902" y="257436"/>
                    <a:pt x="18434" y="257122"/>
                    <a:pt x="26464" y="256214"/>
                  </a:cubicBezTo>
                  <a:cubicBezTo>
                    <a:pt x="27407" y="258239"/>
                    <a:pt x="25836" y="260544"/>
                    <a:pt x="24055" y="261801"/>
                  </a:cubicBezTo>
                  <a:cubicBezTo>
                    <a:pt x="22082" y="262789"/>
                    <a:pt x="20288" y="264098"/>
                    <a:pt x="18748" y="265676"/>
                  </a:cubicBezTo>
                  <a:cubicBezTo>
                    <a:pt x="15955" y="269447"/>
                    <a:pt x="18399" y="275766"/>
                    <a:pt x="14907" y="278909"/>
                  </a:cubicBezTo>
                  <a:cubicBezTo>
                    <a:pt x="13790" y="279921"/>
                    <a:pt x="12149" y="280445"/>
                    <a:pt x="11416" y="281807"/>
                  </a:cubicBezTo>
                  <a:cubicBezTo>
                    <a:pt x="10955" y="283242"/>
                    <a:pt x="11091" y="284802"/>
                    <a:pt x="11800" y="286136"/>
                  </a:cubicBezTo>
                  <a:lnTo>
                    <a:pt x="18015" y="302476"/>
                  </a:lnTo>
                  <a:cubicBezTo>
                    <a:pt x="18657" y="303838"/>
                    <a:pt x="18968" y="305335"/>
                    <a:pt x="18923" y="306840"/>
                  </a:cubicBezTo>
                  <a:cubicBezTo>
                    <a:pt x="18294" y="312182"/>
                    <a:pt x="9286" y="314801"/>
                    <a:pt x="10822" y="319968"/>
                  </a:cubicBezTo>
                  <a:cubicBezTo>
                    <a:pt x="11660" y="322901"/>
                    <a:pt x="15466" y="323739"/>
                    <a:pt x="17421" y="326078"/>
                  </a:cubicBezTo>
                  <a:cubicBezTo>
                    <a:pt x="20738" y="330059"/>
                    <a:pt x="18085" y="337042"/>
                    <a:pt x="21855" y="340533"/>
                  </a:cubicBezTo>
                  <a:cubicBezTo>
                    <a:pt x="25626" y="344024"/>
                    <a:pt x="30479" y="341406"/>
                    <a:pt x="34564" y="339485"/>
                  </a:cubicBezTo>
                  <a:cubicBezTo>
                    <a:pt x="48460" y="333033"/>
                    <a:pt x="64105" y="331375"/>
                    <a:pt x="79045" y="334772"/>
                  </a:cubicBezTo>
                  <a:cubicBezTo>
                    <a:pt x="81713" y="335076"/>
                    <a:pt x="84185" y="336312"/>
                    <a:pt x="86028" y="338263"/>
                  </a:cubicBezTo>
                  <a:cubicBezTo>
                    <a:pt x="86989" y="340023"/>
                    <a:pt x="87840" y="341842"/>
                    <a:pt x="88577" y="343710"/>
                  </a:cubicBezTo>
                  <a:cubicBezTo>
                    <a:pt x="91370" y="348703"/>
                    <a:pt x="98213" y="349471"/>
                    <a:pt x="102787" y="352893"/>
                  </a:cubicBezTo>
                  <a:cubicBezTo>
                    <a:pt x="107361" y="356314"/>
                    <a:pt x="109421" y="361656"/>
                    <a:pt x="114169" y="364170"/>
                  </a:cubicBezTo>
                  <a:cubicBezTo>
                    <a:pt x="121746" y="368185"/>
                    <a:pt x="130509" y="362564"/>
                    <a:pt x="138610" y="359457"/>
                  </a:cubicBezTo>
                  <a:cubicBezTo>
                    <a:pt x="145338" y="356569"/>
                    <a:pt x="152914" y="356346"/>
                    <a:pt x="159803" y="358828"/>
                  </a:cubicBezTo>
                  <a:cubicBezTo>
                    <a:pt x="166737" y="361513"/>
                    <a:pt x="171300" y="368189"/>
                    <a:pt x="171290" y="375622"/>
                  </a:cubicBezTo>
                  <a:cubicBezTo>
                    <a:pt x="170895" y="378447"/>
                    <a:pt x="170323" y="381247"/>
                    <a:pt x="169579" y="384001"/>
                  </a:cubicBezTo>
                  <a:cubicBezTo>
                    <a:pt x="168867" y="389309"/>
                    <a:pt x="169757" y="394706"/>
                    <a:pt x="172128" y="399504"/>
                  </a:cubicBezTo>
                  <a:cubicBezTo>
                    <a:pt x="185255" y="402402"/>
                    <a:pt x="189585" y="418637"/>
                    <a:pt x="191156" y="431974"/>
                  </a:cubicBezTo>
                  <a:cubicBezTo>
                    <a:pt x="192214" y="439683"/>
                    <a:pt x="192787" y="447448"/>
                    <a:pt x="192867" y="455227"/>
                  </a:cubicBezTo>
                  <a:cubicBezTo>
                    <a:pt x="192867" y="464899"/>
                    <a:pt x="191366" y="474605"/>
                    <a:pt x="192483" y="484241"/>
                  </a:cubicBezTo>
                  <a:cubicBezTo>
                    <a:pt x="193600" y="493878"/>
                    <a:pt x="197895" y="503759"/>
                    <a:pt x="206449" y="508681"/>
                  </a:cubicBezTo>
                  <a:cubicBezTo>
                    <a:pt x="209696" y="510497"/>
                    <a:pt x="213432" y="511440"/>
                    <a:pt x="216609" y="513220"/>
                  </a:cubicBezTo>
                  <a:cubicBezTo>
                    <a:pt x="230016" y="520413"/>
                    <a:pt x="233333" y="538498"/>
                    <a:pt x="244855" y="548449"/>
                  </a:cubicBezTo>
                  <a:cubicBezTo>
                    <a:pt x="248297" y="551166"/>
                    <a:pt x="251963" y="553582"/>
                    <a:pt x="255818" y="555677"/>
                  </a:cubicBezTo>
                  <a:cubicBezTo>
                    <a:pt x="269222" y="563763"/>
                    <a:pt x="281051" y="574206"/>
                    <a:pt x="290732" y="586506"/>
                  </a:cubicBezTo>
                  <a:cubicBezTo>
                    <a:pt x="292562" y="588437"/>
                    <a:pt x="293777" y="590867"/>
                    <a:pt x="294224" y="593489"/>
                  </a:cubicBezTo>
                  <a:cubicBezTo>
                    <a:pt x="294852" y="602008"/>
                    <a:pt x="281236" y="605988"/>
                    <a:pt x="281236" y="614438"/>
                  </a:cubicBezTo>
                  <a:cubicBezTo>
                    <a:pt x="281236" y="619500"/>
                    <a:pt x="286194" y="623271"/>
                    <a:pt x="287136" y="628403"/>
                  </a:cubicBezTo>
                  <a:cubicBezTo>
                    <a:pt x="288882" y="637446"/>
                    <a:pt x="277639" y="643172"/>
                    <a:pt x="273520" y="651412"/>
                  </a:cubicBezTo>
                  <a:cubicBezTo>
                    <a:pt x="269983" y="660068"/>
                    <a:pt x="274131" y="669955"/>
                    <a:pt x="282789" y="673492"/>
                  </a:cubicBezTo>
                  <a:cubicBezTo>
                    <a:pt x="284291" y="674107"/>
                    <a:pt x="285872" y="674501"/>
                    <a:pt x="287485" y="674665"/>
                  </a:cubicBezTo>
                  <a:cubicBezTo>
                    <a:pt x="293072" y="674875"/>
                    <a:pt x="299007" y="672256"/>
                    <a:pt x="303965" y="674665"/>
                  </a:cubicBezTo>
                  <a:cubicBezTo>
                    <a:pt x="305864" y="675870"/>
                    <a:pt x="307673" y="677211"/>
                    <a:pt x="309377" y="678681"/>
                  </a:cubicBezTo>
                  <a:cubicBezTo>
                    <a:pt x="315843" y="682884"/>
                    <a:pt x="324495" y="681051"/>
                    <a:pt x="328699" y="674585"/>
                  </a:cubicBezTo>
                  <a:cubicBezTo>
                    <a:pt x="331736" y="669910"/>
                    <a:pt x="331705" y="663873"/>
                    <a:pt x="328615" y="659233"/>
                  </a:cubicBezTo>
                  <a:cubicBezTo>
                    <a:pt x="326450" y="656161"/>
                    <a:pt x="323098" y="654066"/>
                    <a:pt x="321038" y="650923"/>
                  </a:cubicBezTo>
                  <a:cubicBezTo>
                    <a:pt x="317250" y="645152"/>
                    <a:pt x="318860" y="637401"/>
                    <a:pt x="324631" y="633616"/>
                  </a:cubicBezTo>
                  <a:cubicBezTo>
                    <a:pt x="329338" y="630526"/>
                    <a:pt x="335528" y="630966"/>
                    <a:pt x="339752" y="634688"/>
                  </a:cubicBezTo>
                  <a:cubicBezTo>
                    <a:pt x="341882" y="636539"/>
                    <a:pt x="343663" y="639262"/>
                    <a:pt x="346456" y="639541"/>
                  </a:cubicBezTo>
                  <a:cubicBezTo>
                    <a:pt x="350855" y="640030"/>
                    <a:pt x="353230" y="634199"/>
                    <a:pt x="352531" y="629835"/>
                  </a:cubicBezTo>
                  <a:cubicBezTo>
                    <a:pt x="351833" y="625471"/>
                    <a:pt x="349494" y="621106"/>
                    <a:pt x="350611" y="616812"/>
                  </a:cubicBezTo>
                  <a:cubicBezTo>
                    <a:pt x="352845" y="608118"/>
                    <a:pt x="366532" y="608747"/>
                    <a:pt x="372467" y="615450"/>
                  </a:cubicBezTo>
                  <a:cubicBezTo>
                    <a:pt x="378403" y="622154"/>
                    <a:pt x="379869" y="631685"/>
                    <a:pt x="384129" y="639576"/>
                  </a:cubicBezTo>
                  <a:cubicBezTo>
                    <a:pt x="388389" y="647467"/>
                    <a:pt x="398793" y="653961"/>
                    <a:pt x="406055" y="648689"/>
                  </a:cubicBezTo>
                  <a:cubicBezTo>
                    <a:pt x="413317" y="643417"/>
                    <a:pt x="410804" y="632070"/>
                    <a:pt x="415098" y="624249"/>
                  </a:cubicBezTo>
                  <a:cubicBezTo>
                    <a:pt x="421278" y="613111"/>
                    <a:pt x="438665" y="613320"/>
                    <a:pt x="446102" y="602951"/>
                  </a:cubicBezTo>
                  <a:cubicBezTo>
                    <a:pt x="448895" y="599040"/>
                    <a:pt x="451025" y="593244"/>
                    <a:pt x="455809" y="593175"/>
                  </a:cubicBezTo>
                  <a:cubicBezTo>
                    <a:pt x="458137" y="593398"/>
                    <a:pt x="460326" y="594393"/>
                    <a:pt x="462023" y="596003"/>
                  </a:cubicBezTo>
                  <a:cubicBezTo>
                    <a:pt x="470577" y="602497"/>
                    <a:pt x="480144" y="613146"/>
                    <a:pt x="474697" y="622433"/>
                  </a:cubicBezTo>
                  <a:cubicBezTo>
                    <a:pt x="473371" y="624703"/>
                    <a:pt x="471206" y="626448"/>
                    <a:pt x="469774" y="628648"/>
                  </a:cubicBezTo>
                  <a:cubicBezTo>
                    <a:pt x="463001" y="638564"/>
                    <a:pt x="471206" y="651901"/>
                    <a:pt x="469984" y="663842"/>
                  </a:cubicBezTo>
                  <a:cubicBezTo>
                    <a:pt x="469181" y="671768"/>
                    <a:pt x="464188" y="678715"/>
                    <a:pt x="463001" y="686571"/>
                  </a:cubicBezTo>
                  <a:cubicBezTo>
                    <a:pt x="461713" y="694836"/>
                    <a:pt x="464572" y="703204"/>
                    <a:pt x="470647" y="708951"/>
                  </a:cubicBezTo>
                  <a:cubicBezTo>
                    <a:pt x="479847" y="706902"/>
                    <a:pt x="487843" y="701256"/>
                    <a:pt x="492853" y="693275"/>
                  </a:cubicBezTo>
                  <a:cubicBezTo>
                    <a:pt x="495786" y="688596"/>
                    <a:pt x="498090" y="682800"/>
                    <a:pt x="503327" y="680915"/>
                  </a:cubicBezTo>
                  <a:cubicBezTo>
                    <a:pt x="510520" y="678366"/>
                    <a:pt x="517852" y="685244"/>
                    <a:pt x="525463" y="684791"/>
                  </a:cubicBezTo>
                  <a:cubicBezTo>
                    <a:pt x="531049" y="684442"/>
                    <a:pt x="535518" y="680321"/>
                    <a:pt x="539918" y="676830"/>
                  </a:cubicBezTo>
                  <a:cubicBezTo>
                    <a:pt x="550004" y="668793"/>
                    <a:pt x="561830" y="663220"/>
                    <a:pt x="574448" y="660560"/>
                  </a:cubicBezTo>
                  <a:cubicBezTo>
                    <a:pt x="577964" y="660186"/>
                    <a:pt x="581368" y="659118"/>
                    <a:pt x="584469" y="657417"/>
                  </a:cubicBezTo>
                  <a:cubicBezTo>
                    <a:pt x="589685" y="653256"/>
                    <a:pt x="591654" y="646224"/>
                    <a:pt x="589357" y="639960"/>
                  </a:cubicBezTo>
                  <a:cubicBezTo>
                    <a:pt x="587608" y="633529"/>
                    <a:pt x="584186" y="627674"/>
                    <a:pt x="579441" y="622992"/>
                  </a:cubicBezTo>
                  <a:cubicBezTo>
                    <a:pt x="578065" y="619396"/>
                    <a:pt x="578181" y="615401"/>
                    <a:pt x="579755" y="611889"/>
                  </a:cubicBezTo>
                  <a:cubicBezTo>
                    <a:pt x="581292" y="609445"/>
                    <a:pt x="584120" y="608153"/>
                    <a:pt x="585970" y="605953"/>
                  </a:cubicBezTo>
                  <a:cubicBezTo>
                    <a:pt x="589741" y="601415"/>
                    <a:pt x="588275" y="594502"/>
                    <a:pt x="585446" y="589334"/>
                  </a:cubicBezTo>
                  <a:cubicBezTo>
                    <a:pt x="582618" y="584167"/>
                    <a:pt x="578463" y="579418"/>
                    <a:pt x="577486" y="573623"/>
                  </a:cubicBezTo>
                  <a:cubicBezTo>
                    <a:pt x="576822" y="570131"/>
                    <a:pt x="577241" y="566640"/>
                    <a:pt x="576857" y="563148"/>
                  </a:cubicBezTo>
                  <a:cubicBezTo>
                    <a:pt x="575566" y="551347"/>
                    <a:pt x="565580" y="542653"/>
                    <a:pt x="556363" y="535216"/>
                  </a:cubicBezTo>
                  <a:cubicBezTo>
                    <a:pt x="553643" y="533157"/>
                    <a:pt x="551150" y="530817"/>
                    <a:pt x="548926" y="528234"/>
                  </a:cubicBezTo>
                  <a:lnTo>
                    <a:pt x="548332" y="528653"/>
                  </a:lnTo>
                  <a:cubicBezTo>
                    <a:pt x="547295" y="529302"/>
                    <a:pt x="546394" y="530143"/>
                    <a:pt x="545679" y="531132"/>
                  </a:cubicBezTo>
                  <a:cubicBezTo>
                    <a:pt x="545151" y="532109"/>
                    <a:pt x="544764" y="533153"/>
                    <a:pt x="544526" y="534239"/>
                  </a:cubicBezTo>
                  <a:cubicBezTo>
                    <a:pt x="543825" y="536690"/>
                    <a:pt x="542805" y="539036"/>
                    <a:pt x="541489" y="541222"/>
                  </a:cubicBezTo>
                  <a:cubicBezTo>
                    <a:pt x="540934" y="542315"/>
                    <a:pt x="540089" y="543233"/>
                    <a:pt x="539045" y="543875"/>
                  </a:cubicBezTo>
                  <a:cubicBezTo>
                    <a:pt x="535309" y="545761"/>
                    <a:pt x="530491" y="540838"/>
                    <a:pt x="526999" y="543107"/>
                  </a:cubicBezTo>
                  <a:cubicBezTo>
                    <a:pt x="524451" y="544748"/>
                    <a:pt x="524660" y="549078"/>
                    <a:pt x="521937" y="550335"/>
                  </a:cubicBezTo>
                  <a:cubicBezTo>
                    <a:pt x="519807" y="551312"/>
                    <a:pt x="517433" y="549706"/>
                    <a:pt x="515652" y="548205"/>
                  </a:cubicBezTo>
                  <a:cubicBezTo>
                    <a:pt x="511839" y="545481"/>
                    <a:pt x="508729" y="541889"/>
                    <a:pt x="506574" y="537730"/>
                  </a:cubicBezTo>
                  <a:cubicBezTo>
                    <a:pt x="506051" y="535765"/>
                    <a:pt x="505056" y="533956"/>
                    <a:pt x="503676" y="532458"/>
                  </a:cubicBezTo>
                  <a:cubicBezTo>
                    <a:pt x="501442" y="530678"/>
                    <a:pt x="497916" y="531341"/>
                    <a:pt x="495821" y="529421"/>
                  </a:cubicBezTo>
                  <a:cubicBezTo>
                    <a:pt x="494773" y="528513"/>
                    <a:pt x="494284" y="527116"/>
                    <a:pt x="493307" y="525929"/>
                  </a:cubicBezTo>
                  <a:cubicBezTo>
                    <a:pt x="491013" y="524163"/>
                    <a:pt x="487912" y="523852"/>
                    <a:pt x="485311" y="525126"/>
                  </a:cubicBezTo>
                  <a:cubicBezTo>
                    <a:pt x="482780" y="526442"/>
                    <a:pt x="480095" y="527438"/>
                    <a:pt x="477316" y="528094"/>
                  </a:cubicBezTo>
                  <a:cubicBezTo>
                    <a:pt x="475280" y="527937"/>
                    <a:pt x="473234" y="528258"/>
                    <a:pt x="471345" y="529037"/>
                  </a:cubicBezTo>
                  <a:cubicBezTo>
                    <a:pt x="470316" y="529969"/>
                    <a:pt x="469380" y="530995"/>
                    <a:pt x="468552" y="532109"/>
                  </a:cubicBezTo>
                  <a:cubicBezTo>
                    <a:pt x="466066" y="534229"/>
                    <a:pt x="462495" y="534497"/>
                    <a:pt x="459719" y="532773"/>
                  </a:cubicBezTo>
                  <a:cubicBezTo>
                    <a:pt x="457031" y="531030"/>
                    <a:pt x="455020" y="528419"/>
                    <a:pt x="454028" y="525371"/>
                  </a:cubicBezTo>
                  <a:cubicBezTo>
                    <a:pt x="451549" y="518807"/>
                    <a:pt x="453050" y="509694"/>
                    <a:pt x="459649" y="507390"/>
                  </a:cubicBezTo>
                  <a:cubicBezTo>
                    <a:pt x="461814" y="506621"/>
                    <a:pt x="464991" y="505679"/>
                    <a:pt x="464467" y="503479"/>
                  </a:cubicBezTo>
                  <a:cubicBezTo>
                    <a:pt x="464223" y="502571"/>
                    <a:pt x="463350" y="501908"/>
                    <a:pt x="463176" y="501000"/>
                  </a:cubicBezTo>
                  <a:cubicBezTo>
                    <a:pt x="462757" y="498731"/>
                    <a:pt x="466143" y="498242"/>
                    <a:pt x="468378" y="497509"/>
                  </a:cubicBezTo>
                  <a:cubicBezTo>
                    <a:pt x="472777" y="496217"/>
                    <a:pt x="474523" y="490526"/>
                    <a:pt x="473580" y="486127"/>
                  </a:cubicBezTo>
                  <a:cubicBezTo>
                    <a:pt x="472149" y="481759"/>
                    <a:pt x="470228" y="477566"/>
                    <a:pt x="467854" y="473627"/>
                  </a:cubicBezTo>
                  <a:cubicBezTo>
                    <a:pt x="465508" y="469595"/>
                    <a:pt x="465389" y="464640"/>
                    <a:pt x="467540" y="460499"/>
                  </a:cubicBezTo>
                  <a:cubicBezTo>
                    <a:pt x="470612" y="455995"/>
                    <a:pt x="477037" y="455646"/>
                    <a:pt x="481785" y="452958"/>
                  </a:cubicBezTo>
                  <a:cubicBezTo>
                    <a:pt x="483251" y="452120"/>
                    <a:pt x="484543" y="451037"/>
                    <a:pt x="486010" y="450235"/>
                  </a:cubicBezTo>
                  <a:cubicBezTo>
                    <a:pt x="489498" y="448489"/>
                    <a:pt x="493404" y="447752"/>
                    <a:pt x="497287" y="448105"/>
                  </a:cubicBezTo>
                  <a:cubicBezTo>
                    <a:pt x="503816" y="448419"/>
                    <a:pt x="510136" y="450514"/>
                    <a:pt x="516665" y="451282"/>
                  </a:cubicBezTo>
                  <a:cubicBezTo>
                    <a:pt x="520683" y="451827"/>
                    <a:pt x="524772" y="451544"/>
                    <a:pt x="528675" y="450444"/>
                  </a:cubicBezTo>
                  <a:cubicBezTo>
                    <a:pt x="523257" y="439439"/>
                    <a:pt x="520767" y="427219"/>
                    <a:pt x="521448" y="414971"/>
                  </a:cubicBezTo>
                  <a:cubicBezTo>
                    <a:pt x="522007" y="409793"/>
                    <a:pt x="521396" y="404556"/>
                    <a:pt x="519667" y="399643"/>
                  </a:cubicBezTo>
                  <a:cubicBezTo>
                    <a:pt x="518096" y="396152"/>
                    <a:pt x="515303" y="393463"/>
                    <a:pt x="513522" y="390146"/>
                  </a:cubicBezTo>
                  <a:cubicBezTo>
                    <a:pt x="511347" y="385286"/>
                    <a:pt x="510261" y="380004"/>
                    <a:pt x="510345" y="374679"/>
                  </a:cubicBezTo>
                  <a:cubicBezTo>
                    <a:pt x="509577" y="360714"/>
                    <a:pt x="508948" y="346748"/>
                    <a:pt x="508355" y="332782"/>
                  </a:cubicBezTo>
                  <a:cubicBezTo>
                    <a:pt x="507796" y="320108"/>
                    <a:pt x="507447" y="305793"/>
                    <a:pt x="506888" y="293119"/>
                  </a:cubicBezTo>
                  <a:cubicBezTo>
                    <a:pt x="511532" y="284635"/>
                    <a:pt x="504445" y="272170"/>
                    <a:pt x="511078" y="265187"/>
                  </a:cubicBezTo>
                  <a:cubicBezTo>
                    <a:pt x="512140" y="264300"/>
                    <a:pt x="513068" y="263267"/>
                    <a:pt x="513837" y="262115"/>
                  </a:cubicBezTo>
                  <a:cubicBezTo>
                    <a:pt x="515059" y="259741"/>
                    <a:pt x="513837" y="256913"/>
                    <a:pt x="513837" y="254259"/>
                  </a:cubicBezTo>
                  <a:cubicBezTo>
                    <a:pt x="513837" y="247451"/>
                    <a:pt x="522391" y="242737"/>
                    <a:pt x="521867" y="235964"/>
                  </a:cubicBezTo>
                  <a:cubicBezTo>
                    <a:pt x="521514" y="234358"/>
                    <a:pt x="521350" y="232720"/>
                    <a:pt x="521378" y="231076"/>
                  </a:cubicBezTo>
                  <a:cubicBezTo>
                    <a:pt x="521762" y="229016"/>
                    <a:pt x="523613" y="227584"/>
                    <a:pt x="524870" y="225908"/>
                  </a:cubicBezTo>
                  <a:cubicBezTo>
                    <a:pt x="529653" y="219868"/>
                    <a:pt x="527663" y="210092"/>
                    <a:pt x="533144" y="204645"/>
                  </a:cubicBezTo>
                  <a:cubicBezTo>
                    <a:pt x="535239" y="202516"/>
                    <a:pt x="538242" y="201363"/>
                    <a:pt x="540127" y="199024"/>
                  </a:cubicBezTo>
                  <a:cubicBezTo>
                    <a:pt x="541416" y="196992"/>
                    <a:pt x="542250" y="194705"/>
                    <a:pt x="542571" y="192321"/>
                  </a:cubicBezTo>
                  <a:cubicBezTo>
                    <a:pt x="543654" y="187223"/>
                    <a:pt x="545679" y="181183"/>
                    <a:pt x="550776" y="179996"/>
                  </a:cubicBezTo>
                  <a:cubicBezTo>
                    <a:pt x="552557" y="179612"/>
                    <a:pt x="554268" y="179996"/>
                    <a:pt x="556258" y="179577"/>
                  </a:cubicBezTo>
                  <a:cubicBezTo>
                    <a:pt x="564393" y="178180"/>
                    <a:pt x="565790" y="166414"/>
                    <a:pt x="572737" y="161910"/>
                  </a:cubicBezTo>
                  <a:cubicBezTo>
                    <a:pt x="574029" y="161037"/>
                    <a:pt x="575496" y="160478"/>
                    <a:pt x="576718" y="159571"/>
                  </a:cubicBezTo>
                  <a:cubicBezTo>
                    <a:pt x="577929" y="158555"/>
                    <a:pt x="578998" y="157382"/>
                    <a:pt x="579895" y="156079"/>
                  </a:cubicBezTo>
                  <a:lnTo>
                    <a:pt x="597178" y="133699"/>
                  </a:lnTo>
                  <a:cubicBezTo>
                    <a:pt x="599538" y="131070"/>
                    <a:pt x="601067" y="127802"/>
                    <a:pt x="601577" y="124307"/>
                  </a:cubicBezTo>
                  <a:cubicBezTo>
                    <a:pt x="602977" y="118539"/>
                    <a:pt x="603578" y="112607"/>
                    <a:pt x="603357" y="106675"/>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2" name="Freeform: Shape 61">
              <a:extLst>
                <a:ext uri="{FF2B5EF4-FFF2-40B4-BE49-F238E27FC236}">
                  <a16:creationId xmlns:a16="http://schemas.microsoft.com/office/drawing/2014/main" xmlns="" id="{231B6877-5492-FAD0-FA6B-F48100B637FE}"/>
                </a:ext>
              </a:extLst>
            </p:cNvPr>
            <p:cNvSpPr/>
            <p:nvPr/>
          </p:nvSpPr>
          <p:spPr>
            <a:xfrm>
              <a:off x="4521609" y="1108132"/>
              <a:ext cx="643934" cy="633978"/>
            </a:xfrm>
            <a:custGeom>
              <a:avLst/>
              <a:gdLst>
                <a:gd name="connsiteX0" fmla="*/ 50375 w 643934"/>
                <a:gd name="connsiteY0" fmla="*/ 186909 h 633978"/>
                <a:gd name="connsiteX1" fmla="*/ 36759 w 643934"/>
                <a:gd name="connsiteY1" fmla="*/ 194101 h 633978"/>
                <a:gd name="connsiteX2" fmla="*/ 33965 w 643934"/>
                <a:gd name="connsiteY2" fmla="*/ 199234 h 633978"/>
                <a:gd name="connsiteX3" fmla="*/ 30474 w 643934"/>
                <a:gd name="connsiteY3" fmla="*/ 200979 h 633978"/>
                <a:gd name="connsiteX4" fmla="*/ 16508 w 643934"/>
                <a:gd name="connsiteY4" fmla="*/ 212396 h 633978"/>
                <a:gd name="connsiteX5" fmla="*/ 6872 w 643934"/>
                <a:gd name="connsiteY5" fmla="*/ 216551 h 633978"/>
                <a:gd name="connsiteX6" fmla="*/ 7186 w 643934"/>
                <a:gd name="connsiteY6" fmla="*/ 233520 h 633978"/>
                <a:gd name="connsiteX7" fmla="*/ 1914 w 643934"/>
                <a:gd name="connsiteY7" fmla="*/ 246089 h 633978"/>
                <a:gd name="connsiteX8" fmla="*/ -42 w 643934"/>
                <a:gd name="connsiteY8" fmla="*/ 248219 h 633978"/>
                <a:gd name="connsiteX9" fmla="*/ 1844 w 643934"/>
                <a:gd name="connsiteY9" fmla="*/ 252618 h 633978"/>
                <a:gd name="connsiteX10" fmla="*/ 11166 w 643934"/>
                <a:gd name="connsiteY10" fmla="*/ 260090 h 633978"/>
                <a:gd name="connsiteX11" fmla="*/ 13436 w 643934"/>
                <a:gd name="connsiteY11" fmla="*/ 261731 h 633978"/>
                <a:gd name="connsiteX12" fmla="*/ 29042 w 643934"/>
                <a:gd name="connsiteY12" fmla="*/ 273637 h 633978"/>
                <a:gd name="connsiteX13" fmla="*/ 45941 w 643934"/>
                <a:gd name="connsiteY13" fmla="*/ 286415 h 633978"/>
                <a:gd name="connsiteX14" fmla="*/ 59907 w 643934"/>
                <a:gd name="connsiteY14" fmla="*/ 309843 h 633978"/>
                <a:gd name="connsiteX15" fmla="*/ 58056 w 643934"/>
                <a:gd name="connsiteY15" fmla="*/ 318257 h 633978"/>
                <a:gd name="connsiteX16" fmla="*/ 63712 w 643934"/>
                <a:gd name="connsiteY16" fmla="*/ 336099 h 633978"/>
                <a:gd name="connsiteX17" fmla="*/ 64725 w 643934"/>
                <a:gd name="connsiteY17" fmla="*/ 346573 h 633978"/>
                <a:gd name="connsiteX18" fmla="*/ 81694 w 643934"/>
                <a:gd name="connsiteY18" fmla="*/ 375063 h 633978"/>
                <a:gd name="connsiteX19" fmla="*/ 85988 w 643934"/>
                <a:gd name="connsiteY19" fmla="*/ 386271 h 633978"/>
                <a:gd name="connsiteX20" fmla="*/ 95136 w 643934"/>
                <a:gd name="connsiteY20" fmla="*/ 399783 h 633978"/>
                <a:gd name="connsiteX21" fmla="*/ 99465 w 643934"/>
                <a:gd name="connsiteY21" fmla="*/ 414936 h 633978"/>
                <a:gd name="connsiteX22" fmla="*/ 107111 w 643934"/>
                <a:gd name="connsiteY22" fmla="*/ 424887 h 633978"/>
                <a:gd name="connsiteX23" fmla="*/ 119506 w 643934"/>
                <a:gd name="connsiteY23" fmla="*/ 421395 h 633978"/>
                <a:gd name="connsiteX24" fmla="*/ 125860 w 643934"/>
                <a:gd name="connsiteY24" fmla="*/ 412422 h 633978"/>
                <a:gd name="connsiteX25" fmla="*/ 135322 w 643934"/>
                <a:gd name="connsiteY25" fmla="*/ 408407 h 633978"/>
                <a:gd name="connsiteX26" fmla="*/ 142305 w 643934"/>
                <a:gd name="connsiteY26" fmla="*/ 417485 h 633978"/>
                <a:gd name="connsiteX27" fmla="*/ 149777 w 643934"/>
                <a:gd name="connsiteY27" fmla="*/ 426842 h 633978"/>
                <a:gd name="connsiteX28" fmla="*/ 162311 w 643934"/>
                <a:gd name="connsiteY28" fmla="*/ 433825 h 633978"/>
                <a:gd name="connsiteX29" fmla="*/ 178128 w 643934"/>
                <a:gd name="connsiteY29" fmla="*/ 440808 h 633978"/>
                <a:gd name="connsiteX30" fmla="*/ 181619 w 643934"/>
                <a:gd name="connsiteY30" fmla="*/ 443286 h 633978"/>
                <a:gd name="connsiteX31" fmla="*/ 182457 w 643934"/>
                <a:gd name="connsiteY31" fmla="*/ 447790 h 633978"/>
                <a:gd name="connsiteX32" fmla="*/ 180711 w 643934"/>
                <a:gd name="connsiteY32" fmla="*/ 477782 h 633978"/>
                <a:gd name="connsiteX33" fmla="*/ 191186 w 643934"/>
                <a:gd name="connsiteY33" fmla="*/ 501803 h 633978"/>
                <a:gd name="connsiteX34" fmla="*/ 198169 w 643934"/>
                <a:gd name="connsiteY34" fmla="*/ 513535 h 633978"/>
                <a:gd name="connsiteX35" fmla="*/ 219117 w 643934"/>
                <a:gd name="connsiteY35" fmla="*/ 516851 h 633978"/>
                <a:gd name="connsiteX36" fmla="*/ 225402 w 643934"/>
                <a:gd name="connsiteY36" fmla="*/ 521251 h 633978"/>
                <a:gd name="connsiteX37" fmla="*/ 235876 w 643934"/>
                <a:gd name="connsiteY37" fmla="*/ 520727 h 633978"/>
                <a:gd name="connsiteX38" fmla="*/ 247887 w 643934"/>
                <a:gd name="connsiteY38" fmla="*/ 528338 h 633978"/>
                <a:gd name="connsiteX39" fmla="*/ 253718 w 643934"/>
                <a:gd name="connsiteY39" fmla="*/ 542479 h 633978"/>
                <a:gd name="connsiteX40" fmla="*/ 285141 w 643934"/>
                <a:gd name="connsiteY40" fmla="*/ 570410 h 633978"/>
                <a:gd name="connsiteX41" fmla="*/ 282906 w 643934"/>
                <a:gd name="connsiteY41" fmla="*/ 585424 h 633978"/>
                <a:gd name="connsiteX42" fmla="*/ 286188 w 643934"/>
                <a:gd name="connsiteY42" fmla="*/ 599390 h 633978"/>
                <a:gd name="connsiteX43" fmla="*/ 291774 w 643934"/>
                <a:gd name="connsiteY43" fmla="*/ 601519 h 633978"/>
                <a:gd name="connsiteX44" fmla="*/ 311606 w 643934"/>
                <a:gd name="connsiteY44" fmla="*/ 616009 h 633978"/>
                <a:gd name="connsiteX45" fmla="*/ 333742 w 643934"/>
                <a:gd name="connsiteY45" fmla="*/ 624947 h 633978"/>
                <a:gd name="connsiteX46" fmla="*/ 341807 w 643934"/>
                <a:gd name="connsiteY46" fmla="*/ 623481 h 633978"/>
                <a:gd name="connsiteX47" fmla="*/ 349244 w 643934"/>
                <a:gd name="connsiteY47" fmla="*/ 626972 h 633978"/>
                <a:gd name="connsiteX48" fmla="*/ 369808 w 643934"/>
                <a:gd name="connsiteY48" fmla="*/ 633955 h 633978"/>
                <a:gd name="connsiteX49" fmla="*/ 380283 w 643934"/>
                <a:gd name="connsiteY49" fmla="*/ 621037 h 633978"/>
                <a:gd name="connsiteX50" fmla="*/ 384822 w 643934"/>
                <a:gd name="connsiteY50" fmla="*/ 617545 h 633978"/>
                <a:gd name="connsiteX51" fmla="*/ 389815 w 643934"/>
                <a:gd name="connsiteY51" fmla="*/ 618732 h 633978"/>
                <a:gd name="connsiteX52" fmla="*/ 412684 w 643934"/>
                <a:gd name="connsiteY52" fmla="*/ 608258 h 633978"/>
                <a:gd name="connsiteX53" fmla="*/ 406853 w 643934"/>
                <a:gd name="connsiteY53" fmla="*/ 591394 h 633978"/>
                <a:gd name="connsiteX54" fmla="*/ 403885 w 643934"/>
                <a:gd name="connsiteY54" fmla="*/ 577777 h 633978"/>
                <a:gd name="connsiteX55" fmla="*/ 406818 w 643934"/>
                <a:gd name="connsiteY55" fmla="*/ 563288 h 633978"/>
                <a:gd name="connsiteX56" fmla="*/ 398369 w 643934"/>
                <a:gd name="connsiteY56" fmla="*/ 545447 h 633978"/>
                <a:gd name="connsiteX57" fmla="*/ 409402 w 643934"/>
                <a:gd name="connsiteY57" fmla="*/ 530884 h 633978"/>
                <a:gd name="connsiteX58" fmla="*/ 409646 w 643934"/>
                <a:gd name="connsiteY58" fmla="*/ 530852 h 633978"/>
                <a:gd name="connsiteX59" fmla="*/ 416943 w 643934"/>
                <a:gd name="connsiteY59" fmla="*/ 506866 h 633978"/>
                <a:gd name="connsiteX60" fmla="*/ 421168 w 643934"/>
                <a:gd name="connsiteY60" fmla="*/ 502327 h 633978"/>
                <a:gd name="connsiteX61" fmla="*/ 422809 w 643934"/>
                <a:gd name="connsiteY61" fmla="*/ 497264 h 633978"/>
                <a:gd name="connsiteX62" fmla="*/ 442466 w 643934"/>
                <a:gd name="connsiteY62" fmla="*/ 468634 h 633978"/>
                <a:gd name="connsiteX63" fmla="*/ 451194 w 643934"/>
                <a:gd name="connsiteY63" fmla="*/ 461652 h 633978"/>
                <a:gd name="connsiteX64" fmla="*/ 480243 w 643934"/>
                <a:gd name="connsiteY64" fmla="*/ 455018 h 633978"/>
                <a:gd name="connsiteX65" fmla="*/ 494209 w 643934"/>
                <a:gd name="connsiteY65" fmla="*/ 444858 h 633978"/>
                <a:gd name="connsiteX66" fmla="*/ 501471 w 643934"/>
                <a:gd name="connsiteY66" fmla="*/ 445835 h 633978"/>
                <a:gd name="connsiteX67" fmla="*/ 514180 w 643934"/>
                <a:gd name="connsiteY67" fmla="*/ 439446 h 633978"/>
                <a:gd name="connsiteX68" fmla="*/ 543439 w 643934"/>
                <a:gd name="connsiteY68" fmla="*/ 446429 h 633978"/>
                <a:gd name="connsiteX69" fmla="*/ 557405 w 643934"/>
                <a:gd name="connsiteY69" fmla="*/ 451701 h 633978"/>
                <a:gd name="connsiteX70" fmla="*/ 571615 w 643934"/>
                <a:gd name="connsiteY70" fmla="*/ 447372 h 633978"/>
                <a:gd name="connsiteX71" fmla="*/ 589317 w 643934"/>
                <a:gd name="connsiteY71" fmla="*/ 455367 h 633978"/>
                <a:gd name="connsiteX72" fmla="*/ 607542 w 643934"/>
                <a:gd name="connsiteY72" fmla="*/ 457008 h 633978"/>
                <a:gd name="connsiteX73" fmla="*/ 611976 w 643934"/>
                <a:gd name="connsiteY73" fmla="*/ 450898 h 633978"/>
                <a:gd name="connsiteX74" fmla="*/ 618645 w 643934"/>
                <a:gd name="connsiteY74" fmla="*/ 449466 h 633978"/>
                <a:gd name="connsiteX75" fmla="*/ 620216 w 643934"/>
                <a:gd name="connsiteY75" fmla="*/ 452364 h 633978"/>
                <a:gd name="connsiteX76" fmla="*/ 623428 w 643934"/>
                <a:gd name="connsiteY76" fmla="*/ 466644 h 633978"/>
                <a:gd name="connsiteX77" fmla="*/ 633902 w 643934"/>
                <a:gd name="connsiteY77" fmla="*/ 475687 h 633978"/>
                <a:gd name="connsiteX78" fmla="*/ 643748 w 643934"/>
                <a:gd name="connsiteY78" fmla="*/ 463711 h 633978"/>
                <a:gd name="connsiteX79" fmla="*/ 636765 w 643934"/>
                <a:gd name="connsiteY79" fmla="*/ 448174 h 633978"/>
                <a:gd name="connsiteX80" fmla="*/ 632261 w 643934"/>
                <a:gd name="connsiteY80" fmla="*/ 442204 h 633978"/>
                <a:gd name="connsiteX81" fmla="*/ 629643 w 643934"/>
                <a:gd name="connsiteY81" fmla="*/ 444159 h 633978"/>
                <a:gd name="connsiteX82" fmla="*/ 627199 w 643934"/>
                <a:gd name="connsiteY82" fmla="*/ 441401 h 633978"/>
                <a:gd name="connsiteX83" fmla="*/ 624126 w 643934"/>
                <a:gd name="connsiteY83" fmla="*/ 439271 h 633978"/>
                <a:gd name="connsiteX84" fmla="*/ 616480 w 643934"/>
                <a:gd name="connsiteY84" fmla="*/ 431311 h 633978"/>
                <a:gd name="connsiteX85" fmla="*/ 605307 w 643934"/>
                <a:gd name="connsiteY85" fmla="*/ 415006 h 633978"/>
                <a:gd name="connsiteX86" fmla="*/ 598324 w 643934"/>
                <a:gd name="connsiteY86" fmla="*/ 400586 h 633978"/>
                <a:gd name="connsiteX87" fmla="*/ 591691 w 643934"/>
                <a:gd name="connsiteY87" fmla="*/ 391857 h 633978"/>
                <a:gd name="connsiteX88" fmla="*/ 585720 w 643934"/>
                <a:gd name="connsiteY88" fmla="*/ 381767 h 633978"/>
                <a:gd name="connsiteX89" fmla="*/ 591900 w 643934"/>
                <a:gd name="connsiteY89" fmla="*/ 373038 h 633978"/>
                <a:gd name="connsiteX90" fmla="*/ 605203 w 643934"/>
                <a:gd name="connsiteY90" fmla="*/ 365008 h 633978"/>
                <a:gd name="connsiteX91" fmla="*/ 602933 w 643934"/>
                <a:gd name="connsiteY91" fmla="*/ 355372 h 633978"/>
                <a:gd name="connsiteX92" fmla="*/ 598569 w 643934"/>
                <a:gd name="connsiteY92" fmla="*/ 345980 h 633978"/>
                <a:gd name="connsiteX93" fmla="*/ 595566 w 643934"/>
                <a:gd name="connsiteY93" fmla="*/ 334283 h 633978"/>
                <a:gd name="connsiteX94" fmla="*/ 578598 w 643934"/>
                <a:gd name="connsiteY94" fmla="*/ 323215 h 633978"/>
                <a:gd name="connsiteX95" fmla="*/ 579820 w 643934"/>
                <a:gd name="connsiteY95" fmla="*/ 315255 h 633978"/>
                <a:gd name="connsiteX96" fmla="*/ 586558 w 643934"/>
                <a:gd name="connsiteY96" fmla="*/ 301952 h 633978"/>
                <a:gd name="connsiteX97" fmla="*/ 585266 w 643934"/>
                <a:gd name="connsiteY97" fmla="*/ 276954 h 633978"/>
                <a:gd name="connsiteX98" fmla="*/ 581600 w 643934"/>
                <a:gd name="connsiteY98" fmla="*/ 264105 h 633978"/>
                <a:gd name="connsiteX99" fmla="*/ 572418 w 643934"/>
                <a:gd name="connsiteY99" fmla="*/ 253107 h 633978"/>
                <a:gd name="connsiteX100" fmla="*/ 561175 w 643934"/>
                <a:gd name="connsiteY100" fmla="*/ 244588 h 633978"/>
                <a:gd name="connsiteX101" fmla="*/ 556427 w 643934"/>
                <a:gd name="connsiteY101" fmla="*/ 236208 h 633978"/>
                <a:gd name="connsiteX102" fmla="*/ 553669 w 643934"/>
                <a:gd name="connsiteY102" fmla="*/ 220916 h 633978"/>
                <a:gd name="connsiteX103" fmla="*/ 538097 w 643934"/>
                <a:gd name="connsiteY103" fmla="*/ 214177 h 633978"/>
                <a:gd name="connsiteX104" fmla="*/ 529822 w 643934"/>
                <a:gd name="connsiteY104" fmla="*/ 210686 h 633978"/>
                <a:gd name="connsiteX105" fmla="*/ 532894 w 643934"/>
                <a:gd name="connsiteY105" fmla="*/ 201189 h 633978"/>
                <a:gd name="connsiteX106" fmla="*/ 537154 w 643934"/>
                <a:gd name="connsiteY106" fmla="*/ 188969 h 633978"/>
                <a:gd name="connsiteX107" fmla="*/ 533209 w 643934"/>
                <a:gd name="connsiteY107" fmla="*/ 173990 h 633978"/>
                <a:gd name="connsiteX108" fmla="*/ 532580 w 643934"/>
                <a:gd name="connsiteY108" fmla="*/ 160025 h 633978"/>
                <a:gd name="connsiteX109" fmla="*/ 536316 w 643934"/>
                <a:gd name="connsiteY109" fmla="*/ 154683 h 633978"/>
                <a:gd name="connsiteX110" fmla="*/ 536002 w 643934"/>
                <a:gd name="connsiteY110" fmla="*/ 153845 h 633978"/>
                <a:gd name="connsiteX111" fmla="*/ 536211 w 643934"/>
                <a:gd name="connsiteY111" fmla="*/ 148608 h 633978"/>
                <a:gd name="connsiteX112" fmla="*/ 531812 w 643934"/>
                <a:gd name="connsiteY112" fmla="*/ 132337 h 633978"/>
                <a:gd name="connsiteX113" fmla="*/ 528495 w 643934"/>
                <a:gd name="connsiteY113" fmla="*/ 126646 h 633978"/>
                <a:gd name="connsiteX114" fmla="*/ 528495 w 643934"/>
                <a:gd name="connsiteY114" fmla="*/ 123155 h 633978"/>
                <a:gd name="connsiteX115" fmla="*/ 527797 w 643934"/>
                <a:gd name="connsiteY115" fmla="*/ 107408 h 633978"/>
                <a:gd name="connsiteX116" fmla="*/ 526226 w 643934"/>
                <a:gd name="connsiteY116" fmla="*/ 104685 h 633978"/>
                <a:gd name="connsiteX117" fmla="*/ 523642 w 643934"/>
                <a:gd name="connsiteY117" fmla="*/ 105104 h 633978"/>
                <a:gd name="connsiteX118" fmla="*/ 517602 w 643934"/>
                <a:gd name="connsiteY118" fmla="*/ 110690 h 633978"/>
                <a:gd name="connsiteX119" fmla="*/ 515333 w 643934"/>
                <a:gd name="connsiteY119" fmla="*/ 114461 h 633978"/>
                <a:gd name="connsiteX120" fmla="*/ 513168 w 643934"/>
                <a:gd name="connsiteY120" fmla="*/ 116521 h 633978"/>
                <a:gd name="connsiteX121" fmla="*/ 485480 w 643934"/>
                <a:gd name="connsiteY121" fmla="*/ 126995 h 633978"/>
                <a:gd name="connsiteX122" fmla="*/ 476752 w 643934"/>
                <a:gd name="connsiteY122" fmla="*/ 128846 h 633978"/>
                <a:gd name="connsiteX123" fmla="*/ 473260 w 643934"/>
                <a:gd name="connsiteY123" fmla="*/ 132721 h 633978"/>
                <a:gd name="connsiteX124" fmla="*/ 469280 w 643934"/>
                <a:gd name="connsiteY124" fmla="*/ 136213 h 633978"/>
                <a:gd name="connsiteX125" fmla="*/ 456711 w 643934"/>
                <a:gd name="connsiteY125" fmla="*/ 145116 h 633978"/>
                <a:gd name="connsiteX126" fmla="*/ 441349 w 643934"/>
                <a:gd name="connsiteY126" fmla="*/ 123644 h 633978"/>
                <a:gd name="connsiteX127" fmla="*/ 443234 w 643934"/>
                <a:gd name="connsiteY127" fmla="*/ 114391 h 633978"/>
                <a:gd name="connsiteX128" fmla="*/ 427941 w 643934"/>
                <a:gd name="connsiteY128" fmla="*/ 93163 h 633978"/>
                <a:gd name="connsiteX129" fmla="*/ 402663 w 643934"/>
                <a:gd name="connsiteY129" fmla="*/ 62613 h 633978"/>
                <a:gd name="connsiteX130" fmla="*/ 372392 w 643934"/>
                <a:gd name="connsiteY130" fmla="*/ 72913 h 633978"/>
                <a:gd name="connsiteX131" fmla="*/ 356750 w 643934"/>
                <a:gd name="connsiteY131" fmla="*/ 79058 h 633978"/>
                <a:gd name="connsiteX132" fmla="*/ 350780 w 643934"/>
                <a:gd name="connsiteY132" fmla="*/ 81187 h 633978"/>
                <a:gd name="connsiteX133" fmla="*/ 346625 w 643934"/>
                <a:gd name="connsiteY133" fmla="*/ 85342 h 633978"/>
                <a:gd name="connsiteX134" fmla="*/ 332660 w 643934"/>
                <a:gd name="connsiteY134" fmla="*/ 93373 h 633978"/>
                <a:gd name="connsiteX135" fmla="*/ 316948 w 643934"/>
                <a:gd name="connsiteY135" fmla="*/ 87158 h 633978"/>
                <a:gd name="connsiteX136" fmla="*/ 273095 w 643934"/>
                <a:gd name="connsiteY136" fmla="*/ 57166 h 633978"/>
                <a:gd name="connsiteX137" fmla="*/ 260910 w 643934"/>
                <a:gd name="connsiteY137" fmla="*/ 52069 h 633978"/>
                <a:gd name="connsiteX138" fmla="*/ 242336 w 643934"/>
                <a:gd name="connsiteY138" fmla="*/ 35694 h 633978"/>
                <a:gd name="connsiteX139" fmla="*/ 217616 w 643934"/>
                <a:gd name="connsiteY139" fmla="*/ -24 h 633978"/>
                <a:gd name="connsiteX140" fmla="*/ 185111 w 643934"/>
                <a:gd name="connsiteY140" fmla="*/ 11917 h 633978"/>
                <a:gd name="connsiteX141" fmla="*/ 166187 w 643934"/>
                <a:gd name="connsiteY141" fmla="*/ 5423 h 633978"/>
                <a:gd name="connsiteX142" fmla="*/ 138255 w 643934"/>
                <a:gd name="connsiteY142" fmla="*/ 15339 h 633978"/>
                <a:gd name="connsiteX143" fmla="*/ 131761 w 643934"/>
                <a:gd name="connsiteY143" fmla="*/ 20541 h 633978"/>
                <a:gd name="connsiteX144" fmla="*/ 125337 w 643934"/>
                <a:gd name="connsiteY144" fmla="*/ 32063 h 633978"/>
                <a:gd name="connsiteX145" fmla="*/ 94926 w 643934"/>
                <a:gd name="connsiteY145" fmla="*/ 53361 h 633978"/>
                <a:gd name="connsiteX146" fmla="*/ 89095 w 643934"/>
                <a:gd name="connsiteY146" fmla="*/ 57341 h 633978"/>
                <a:gd name="connsiteX147" fmla="*/ 84766 w 643934"/>
                <a:gd name="connsiteY147" fmla="*/ 63381 h 633978"/>
                <a:gd name="connsiteX148" fmla="*/ 75269 w 643934"/>
                <a:gd name="connsiteY148" fmla="*/ 66000 h 633978"/>
                <a:gd name="connsiteX149" fmla="*/ 71568 w 643934"/>
                <a:gd name="connsiteY149" fmla="*/ 70294 h 633978"/>
                <a:gd name="connsiteX150" fmla="*/ 54355 w 643934"/>
                <a:gd name="connsiteY150" fmla="*/ 76439 h 633978"/>
                <a:gd name="connsiteX151" fmla="*/ 50410 w 643934"/>
                <a:gd name="connsiteY151" fmla="*/ 75636 h 633978"/>
                <a:gd name="connsiteX152" fmla="*/ 46919 w 643934"/>
                <a:gd name="connsiteY152" fmla="*/ 76404 h 633978"/>
                <a:gd name="connsiteX153" fmla="*/ 40739 w 643934"/>
                <a:gd name="connsiteY153" fmla="*/ 78394 h 633978"/>
                <a:gd name="connsiteX154" fmla="*/ 36794 w 643934"/>
                <a:gd name="connsiteY154" fmla="*/ 80629 h 633978"/>
                <a:gd name="connsiteX155" fmla="*/ 37247 w 643934"/>
                <a:gd name="connsiteY155" fmla="*/ 87926 h 633978"/>
                <a:gd name="connsiteX156" fmla="*/ 53832 w 643934"/>
                <a:gd name="connsiteY156" fmla="*/ 111528 h 633978"/>
                <a:gd name="connsiteX157" fmla="*/ 57323 w 643934"/>
                <a:gd name="connsiteY157" fmla="*/ 116661 h 633978"/>
                <a:gd name="connsiteX158" fmla="*/ 54565 w 643934"/>
                <a:gd name="connsiteY158" fmla="*/ 123364 h 633978"/>
                <a:gd name="connsiteX159" fmla="*/ 53099 w 643934"/>
                <a:gd name="connsiteY159" fmla="*/ 138378 h 633978"/>
                <a:gd name="connsiteX160" fmla="*/ 48455 w 643934"/>
                <a:gd name="connsiteY160" fmla="*/ 152693 h 633978"/>
                <a:gd name="connsiteX161" fmla="*/ 46954 w 643934"/>
                <a:gd name="connsiteY161" fmla="*/ 154718 h 633978"/>
                <a:gd name="connsiteX162" fmla="*/ 53936 w 643934"/>
                <a:gd name="connsiteY162" fmla="*/ 166973 h 633978"/>
                <a:gd name="connsiteX163" fmla="*/ 50375 w 643934"/>
                <a:gd name="connsiteY163" fmla="*/ 186909 h 63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43934" h="633978">
                  <a:moveTo>
                    <a:pt x="50375" y="186909"/>
                  </a:moveTo>
                  <a:cubicBezTo>
                    <a:pt x="46081" y="189877"/>
                    <a:pt x="39482" y="189632"/>
                    <a:pt x="36759" y="194101"/>
                  </a:cubicBezTo>
                  <a:cubicBezTo>
                    <a:pt x="35746" y="195777"/>
                    <a:pt x="35467" y="197942"/>
                    <a:pt x="33965" y="199234"/>
                  </a:cubicBezTo>
                  <a:cubicBezTo>
                    <a:pt x="32907" y="200009"/>
                    <a:pt x="31727" y="200599"/>
                    <a:pt x="30474" y="200979"/>
                  </a:cubicBezTo>
                  <a:cubicBezTo>
                    <a:pt x="24888" y="203319"/>
                    <a:pt x="21990" y="209848"/>
                    <a:pt x="16508" y="212396"/>
                  </a:cubicBezTo>
                  <a:cubicBezTo>
                    <a:pt x="13296" y="213863"/>
                    <a:pt x="9281" y="213933"/>
                    <a:pt x="6872" y="216551"/>
                  </a:cubicBezTo>
                  <a:cubicBezTo>
                    <a:pt x="2891" y="220916"/>
                    <a:pt x="6662" y="227654"/>
                    <a:pt x="7186" y="233520"/>
                  </a:cubicBezTo>
                  <a:cubicBezTo>
                    <a:pt x="7577" y="238317"/>
                    <a:pt x="5611" y="243006"/>
                    <a:pt x="1914" y="246089"/>
                  </a:cubicBezTo>
                  <a:cubicBezTo>
                    <a:pt x="1090" y="246620"/>
                    <a:pt x="416" y="247353"/>
                    <a:pt x="-42" y="248219"/>
                  </a:cubicBezTo>
                  <a:cubicBezTo>
                    <a:pt x="-600" y="249825"/>
                    <a:pt x="622" y="251431"/>
                    <a:pt x="1844" y="252618"/>
                  </a:cubicBezTo>
                  <a:cubicBezTo>
                    <a:pt x="4777" y="255317"/>
                    <a:pt x="7891" y="257817"/>
                    <a:pt x="11166" y="260090"/>
                  </a:cubicBezTo>
                  <a:lnTo>
                    <a:pt x="13436" y="261731"/>
                  </a:lnTo>
                  <a:cubicBezTo>
                    <a:pt x="18777" y="265606"/>
                    <a:pt x="23666" y="269866"/>
                    <a:pt x="29042" y="273637"/>
                  </a:cubicBezTo>
                  <a:cubicBezTo>
                    <a:pt x="34419" y="277407"/>
                    <a:pt x="40459" y="281981"/>
                    <a:pt x="45941" y="286415"/>
                  </a:cubicBezTo>
                  <a:cubicBezTo>
                    <a:pt x="53343" y="292386"/>
                    <a:pt x="61129" y="300381"/>
                    <a:pt x="59907" y="309843"/>
                  </a:cubicBezTo>
                  <a:cubicBezTo>
                    <a:pt x="59488" y="312671"/>
                    <a:pt x="58231" y="315394"/>
                    <a:pt x="58056" y="318257"/>
                  </a:cubicBezTo>
                  <a:cubicBezTo>
                    <a:pt x="57637" y="324542"/>
                    <a:pt x="62386" y="329954"/>
                    <a:pt x="63712" y="336099"/>
                  </a:cubicBezTo>
                  <a:cubicBezTo>
                    <a:pt x="64446" y="339590"/>
                    <a:pt x="64131" y="343082"/>
                    <a:pt x="64725" y="346573"/>
                  </a:cubicBezTo>
                  <a:cubicBezTo>
                    <a:pt x="66576" y="357571"/>
                    <a:pt x="77085" y="364903"/>
                    <a:pt x="81694" y="375063"/>
                  </a:cubicBezTo>
                  <a:cubicBezTo>
                    <a:pt x="83369" y="378555"/>
                    <a:pt x="84242" y="382675"/>
                    <a:pt x="85988" y="386271"/>
                  </a:cubicBezTo>
                  <a:cubicBezTo>
                    <a:pt x="88736" y="390971"/>
                    <a:pt x="91794" y="395485"/>
                    <a:pt x="95136" y="399783"/>
                  </a:cubicBezTo>
                  <a:cubicBezTo>
                    <a:pt x="98065" y="404287"/>
                    <a:pt x="99573" y="409566"/>
                    <a:pt x="99465" y="414936"/>
                  </a:cubicBezTo>
                  <a:cubicBezTo>
                    <a:pt x="99601" y="419555"/>
                    <a:pt x="102684" y="423563"/>
                    <a:pt x="107111" y="424887"/>
                  </a:cubicBezTo>
                  <a:cubicBezTo>
                    <a:pt x="111570" y="426018"/>
                    <a:pt x="116294" y="424687"/>
                    <a:pt x="119506" y="421395"/>
                  </a:cubicBezTo>
                  <a:cubicBezTo>
                    <a:pt x="121800" y="418532"/>
                    <a:pt x="123923" y="415536"/>
                    <a:pt x="125860" y="412422"/>
                  </a:cubicBezTo>
                  <a:cubicBezTo>
                    <a:pt x="127900" y="409280"/>
                    <a:pt x="131646" y="407688"/>
                    <a:pt x="135322" y="408407"/>
                  </a:cubicBezTo>
                  <a:cubicBezTo>
                    <a:pt x="139023" y="409629"/>
                    <a:pt x="140455" y="413958"/>
                    <a:pt x="142305" y="417485"/>
                  </a:cubicBezTo>
                  <a:cubicBezTo>
                    <a:pt x="144096" y="421105"/>
                    <a:pt x="146645" y="424296"/>
                    <a:pt x="149777" y="426842"/>
                  </a:cubicBezTo>
                  <a:cubicBezTo>
                    <a:pt x="153628" y="429712"/>
                    <a:pt x="157846" y="432058"/>
                    <a:pt x="162311" y="433825"/>
                  </a:cubicBezTo>
                  <a:lnTo>
                    <a:pt x="178128" y="440808"/>
                  </a:lnTo>
                  <a:cubicBezTo>
                    <a:pt x="179493" y="441303"/>
                    <a:pt x="180701" y="442162"/>
                    <a:pt x="181619" y="443286"/>
                  </a:cubicBezTo>
                  <a:cubicBezTo>
                    <a:pt x="182352" y="444666"/>
                    <a:pt x="182646" y="446240"/>
                    <a:pt x="182457" y="447790"/>
                  </a:cubicBezTo>
                  <a:cubicBezTo>
                    <a:pt x="182457" y="457846"/>
                    <a:pt x="179315" y="467831"/>
                    <a:pt x="180711" y="477782"/>
                  </a:cubicBezTo>
                  <a:cubicBezTo>
                    <a:pt x="182586" y="486399"/>
                    <a:pt x="186147" y="494562"/>
                    <a:pt x="191186" y="501803"/>
                  </a:cubicBezTo>
                  <a:lnTo>
                    <a:pt x="198169" y="513535"/>
                  </a:lnTo>
                  <a:cubicBezTo>
                    <a:pt x="205396" y="512976"/>
                    <a:pt x="213322" y="512592"/>
                    <a:pt x="219117" y="516851"/>
                  </a:cubicBezTo>
                  <a:cubicBezTo>
                    <a:pt x="220971" y="518636"/>
                    <a:pt x="223091" y="520123"/>
                    <a:pt x="225402" y="521251"/>
                  </a:cubicBezTo>
                  <a:cubicBezTo>
                    <a:pt x="228893" y="522298"/>
                    <a:pt x="232385" y="520692"/>
                    <a:pt x="235876" y="520727"/>
                  </a:cubicBezTo>
                  <a:cubicBezTo>
                    <a:pt x="240901" y="521094"/>
                    <a:pt x="245411" y="523950"/>
                    <a:pt x="247887" y="528338"/>
                  </a:cubicBezTo>
                  <a:cubicBezTo>
                    <a:pt x="250586" y="532703"/>
                    <a:pt x="252555" y="537479"/>
                    <a:pt x="253718" y="542479"/>
                  </a:cubicBezTo>
                  <a:cubicBezTo>
                    <a:pt x="256965" y="556689"/>
                    <a:pt x="281929" y="556445"/>
                    <a:pt x="285141" y="570410"/>
                  </a:cubicBezTo>
                  <a:cubicBezTo>
                    <a:pt x="286258" y="575403"/>
                    <a:pt x="284093" y="580431"/>
                    <a:pt x="282906" y="585424"/>
                  </a:cubicBezTo>
                  <a:cubicBezTo>
                    <a:pt x="281719" y="590417"/>
                    <a:pt x="281929" y="596561"/>
                    <a:pt x="286188" y="599390"/>
                  </a:cubicBezTo>
                  <a:cubicBezTo>
                    <a:pt x="287948" y="600346"/>
                    <a:pt x="289826" y="601062"/>
                    <a:pt x="291774" y="601519"/>
                  </a:cubicBezTo>
                  <a:cubicBezTo>
                    <a:pt x="299630" y="604033"/>
                    <a:pt x="305426" y="610527"/>
                    <a:pt x="311606" y="616009"/>
                  </a:cubicBezTo>
                  <a:cubicBezTo>
                    <a:pt x="317786" y="621490"/>
                    <a:pt x="325572" y="626483"/>
                    <a:pt x="333742" y="624947"/>
                  </a:cubicBezTo>
                  <a:cubicBezTo>
                    <a:pt x="336353" y="624102"/>
                    <a:pt x="339066" y="623610"/>
                    <a:pt x="341807" y="623481"/>
                  </a:cubicBezTo>
                  <a:cubicBezTo>
                    <a:pt x="344516" y="624078"/>
                    <a:pt x="347055" y="625268"/>
                    <a:pt x="349244" y="626972"/>
                  </a:cubicBezTo>
                  <a:cubicBezTo>
                    <a:pt x="355473" y="630844"/>
                    <a:pt x="362508" y="633236"/>
                    <a:pt x="369808" y="633955"/>
                  </a:cubicBezTo>
                  <a:lnTo>
                    <a:pt x="380283" y="621037"/>
                  </a:lnTo>
                  <a:cubicBezTo>
                    <a:pt x="381316" y="619354"/>
                    <a:pt x="382930" y="618111"/>
                    <a:pt x="384822" y="617545"/>
                  </a:cubicBezTo>
                  <a:cubicBezTo>
                    <a:pt x="386561" y="617510"/>
                    <a:pt x="388278" y="617919"/>
                    <a:pt x="389815" y="618732"/>
                  </a:cubicBezTo>
                  <a:cubicBezTo>
                    <a:pt x="399004" y="621756"/>
                    <a:pt x="408969" y="617189"/>
                    <a:pt x="412684" y="608258"/>
                  </a:cubicBezTo>
                  <a:cubicBezTo>
                    <a:pt x="415058" y="602113"/>
                    <a:pt x="412963" y="593838"/>
                    <a:pt x="406853" y="591394"/>
                  </a:cubicBezTo>
                  <a:cubicBezTo>
                    <a:pt x="402698" y="588636"/>
                    <a:pt x="402558" y="582561"/>
                    <a:pt x="403885" y="577777"/>
                  </a:cubicBezTo>
                  <a:cubicBezTo>
                    <a:pt x="405212" y="572994"/>
                    <a:pt x="407377" y="568211"/>
                    <a:pt x="406818" y="563288"/>
                  </a:cubicBezTo>
                  <a:cubicBezTo>
                    <a:pt x="405805" y="556759"/>
                    <a:pt x="399591" y="551976"/>
                    <a:pt x="398369" y="545447"/>
                  </a:cubicBezTo>
                  <a:cubicBezTo>
                    <a:pt x="397394" y="538380"/>
                    <a:pt x="402331" y="531858"/>
                    <a:pt x="409402" y="530884"/>
                  </a:cubicBezTo>
                  <a:cubicBezTo>
                    <a:pt x="409482" y="530873"/>
                    <a:pt x="409566" y="530863"/>
                    <a:pt x="409646" y="530852"/>
                  </a:cubicBezTo>
                  <a:cubicBezTo>
                    <a:pt x="410135" y="522333"/>
                    <a:pt x="410973" y="512976"/>
                    <a:pt x="416943" y="506866"/>
                  </a:cubicBezTo>
                  <a:cubicBezTo>
                    <a:pt x="418518" y="505518"/>
                    <a:pt x="419935" y="503996"/>
                    <a:pt x="421168" y="502327"/>
                  </a:cubicBezTo>
                  <a:cubicBezTo>
                    <a:pt x="421932" y="500717"/>
                    <a:pt x="422484" y="499017"/>
                    <a:pt x="422809" y="497264"/>
                  </a:cubicBezTo>
                  <a:cubicBezTo>
                    <a:pt x="425672" y="485917"/>
                    <a:pt x="434226" y="476979"/>
                    <a:pt x="442466" y="468634"/>
                  </a:cubicBezTo>
                  <a:cubicBezTo>
                    <a:pt x="444990" y="465862"/>
                    <a:pt x="447933" y="463502"/>
                    <a:pt x="451194" y="461652"/>
                  </a:cubicBezTo>
                  <a:cubicBezTo>
                    <a:pt x="460167" y="457148"/>
                    <a:pt x="472143" y="460814"/>
                    <a:pt x="480243" y="455018"/>
                  </a:cubicBezTo>
                  <a:cubicBezTo>
                    <a:pt x="485096" y="451526"/>
                    <a:pt x="488413" y="445032"/>
                    <a:pt x="494209" y="444858"/>
                  </a:cubicBezTo>
                  <a:cubicBezTo>
                    <a:pt x="496653" y="444858"/>
                    <a:pt x="499027" y="445870"/>
                    <a:pt x="501471" y="445835"/>
                  </a:cubicBezTo>
                  <a:cubicBezTo>
                    <a:pt x="506290" y="445835"/>
                    <a:pt x="509851" y="441576"/>
                    <a:pt x="514180" y="439446"/>
                  </a:cubicBezTo>
                  <a:cubicBezTo>
                    <a:pt x="523607" y="434837"/>
                    <a:pt x="534605" y="440773"/>
                    <a:pt x="543439" y="446429"/>
                  </a:cubicBezTo>
                  <a:cubicBezTo>
                    <a:pt x="547391" y="449669"/>
                    <a:pt x="552297" y="451519"/>
                    <a:pt x="557405" y="451701"/>
                  </a:cubicBezTo>
                  <a:cubicBezTo>
                    <a:pt x="562362" y="451317"/>
                    <a:pt x="566657" y="447790"/>
                    <a:pt x="571615" y="447372"/>
                  </a:cubicBezTo>
                  <a:cubicBezTo>
                    <a:pt x="578214" y="446813"/>
                    <a:pt x="583835" y="451666"/>
                    <a:pt x="589317" y="455367"/>
                  </a:cubicBezTo>
                  <a:cubicBezTo>
                    <a:pt x="594798" y="459068"/>
                    <a:pt x="602759" y="461582"/>
                    <a:pt x="607542" y="457008"/>
                  </a:cubicBezTo>
                  <a:cubicBezTo>
                    <a:pt x="609357" y="455262"/>
                    <a:pt x="610335" y="452818"/>
                    <a:pt x="611976" y="450898"/>
                  </a:cubicBezTo>
                  <a:cubicBezTo>
                    <a:pt x="613617" y="448978"/>
                    <a:pt x="616724" y="447825"/>
                    <a:pt x="618645" y="449466"/>
                  </a:cubicBezTo>
                  <a:cubicBezTo>
                    <a:pt x="619441" y="450259"/>
                    <a:pt x="619985" y="451264"/>
                    <a:pt x="620216" y="452364"/>
                  </a:cubicBezTo>
                  <a:cubicBezTo>
                    <a:pt x="621578" y="457043"/>
                    <a:pt x="621752" y="462071"/>
                    <a:pt x="623428" y="466644"/>
                  </a:cubicBezTo>
                  <a:cubicBezTo>
                    <a:pt x="624790" y="471487"/>
                    <a:pt x="628913" y="475048"/>
                    <a:pt x="633902" y="475687"/>
                  </a:cubicBezTo>
                  <a:cubicBezTo>
                    <a:pt x="639663" y="475687"/>
                    <a:pt x="643923" y="469472"/>
                    <a:pt x="643748" y="463711"/>
                  </a:cubicBezTo>
                  <a:cubicBezTo>
                    <a:pt x="643095" y="457933"/>
                    <a:pt x="640655" y="452500"/>
                    <a:pt x="636765" y="448174"/>
                  </a:cubicBezTo>
                  <a:cubicBezTo>
                    <a:pt x="635264" y="446184"/>
                    <a:pt x="633693" y="444229"/>
                    <a:pt x="632261" y="442204"/>
                  </a:cubicBezTo>
                  <a:cubicBezTo>
                    <a:pt x="631549" y="443046"/>
                    <a:pt x="630652" y="443716"/>
                    <a:pt x="629643" y="444159"/>
                  </a:cubicBezTo>
                  <a:lnTo>
                    <a:pt x="627199" y="441401"/>
                  </a:lnTo>
                  <a:lnTo>
                    <a:pt x="624126" y="439271"/>
                  </a:lnTo>
                  <a:lnTo>
                    <a:pt x="616480" y="431311"/>
                  </a:lnTo>
                  <a:cubicBezTo>
                    <a:pt x="616480" y="431311"/>
                    <a:pt x="606459" y="418707"/>
                    <a:pt x="605307" y="415006"/>
                  </a:cubicBezTo>
                  <a:cubicBezTo>
                    <a:pt x="604155" y="411305"/>
                    <a:pt x="600978" y="406766"/>
                    <a:pt x="598324" y="400586"/>
                  </a:cubicBezTo>
                  <a:cubicBezTo>
                    <a:pt x="597459" y="396864"/>
                    <a:pt x="595046" y="393687"/>
                    <a:pt x="591691" y="391857"/>
                  </a:cubicBezTo>
                  <a:cubicBezTo>
                    <a:pt x="588339" y="389515"/>
                    <a:pt x="586160" y="385835"/>
                    <a:pt x="585720" y="381767"/>
                  </a:cubicBezTo>
                  <a:cubicBezTo>
                    <a:pt x="586104" y="377975"/>
                    <a:pt x="588450" y="374662"/>
                    <a:pt x="591900" y="373038"/>
                  </a:cubicBezTo>
                  <a:cubicBezTo>
                    <a:pt x="595392" y="370769"/>
                    <a:pt x="602933" y="368674"/>
                    <a:pt x="605203" y="365008"/>
                  </a:cubicBezTo>
                  <a:cubicBezTo>
                    <a:pt x="607472" y="361342"/>
                    <a:pt x="604539" y="358025"/>
                    <a:pt x="602933" y="355372"/>
                  </a:cubicBezTo>
                  <a:cubicBezTo>
                    <a:pt x="600905" y="352540"/>
                    <a:pt x="599424" y="349356"/>
                    <a:pt x="598569" y="345980"/>
                  </a:cubicBezTo>
                  <a:cubicBezTo>
                    <a:pt x="598562" y="341891"/>
                    <a:pt x="597528" y="337869"/>
                    <a:pt x="595566" y="334283"/>
                  </a:cubicBezTo>
                  <a:cubicBezTo>
                    <a:pt x="593052" y="330617"/>
                    <a:pt x="579366" y="325659"/>
                    <a:pt x="578598" y="323215"/>
                  </a:cubicBezTo>
                  <a:cubicBezTo>
                    <a:pt x="578413" y="320502"/>
                    <a:pt x="578828" y="317786"/>
                    <a:pt x="579820" y="315255"/>
                  </a:cubicBezTo>
                  <a:cubicBezTo>
                    <a:pt x="581530" y="310569"/>
                    <a:pt x="583793" y="306104"/>
                    <a:pt x="586558" y="301952"/>
                  </a:cubicBezTo>
                  <a:cubicBezTo>
                    <a:pt x="589456" y="298740"/>
                    <a:pt x="585476" y="284495"/>
                    <a:pt x="585266" y="276954"/>
                  </a:cubicBezTo>
                  <a:cubicBezTo>
                    <a:pt x="585057" y="269412"/>
                    <a:pt x="583660" y="266165"/>
                    <a:pt x="581600" y="264105"/>
                  </a:cubicBezTo>
                  <a:cubicBezTo>
                    <a:pt x="579540" y="262045"/>
                    <a:pt x="574932" y="255621"/>
                    <a:pt x="572418" y="253107"/>
                  </a:cubicBezTo>
                  <a:cubicBezTo>
                    <a:pt x="569904" y="250593"/>
                    <a:pt x="564841" y="247590"/>
                    <a:pt x="561175" y="244588"/>
                  </a:cubicBezTo>
                  <a:cubicBezTo>
                    <a:pt x="558368" y="242692"/>
                    <a:pt x="556612" y="239591"/>
                    <a:pt x="556427" y="236208"/>
                  </a:cubicBezTo>
                  <a:cubicBezTo>
                    <a:pt x="556441" y="230985"/>
                    <a:pt x="555505" y="225804"/>
                    <a:pt x="553669" y="220916"/>
                  </a:cubicBezTo>
                  <a:cubicBezTo>
                    <a:pt x="551853" y="217424"/>
                    <a:pt x="546022" y="214771"/>
                    <a:pt x="538097" y="214177"/>
                  </a:cubicBezTo>
                  <a:cubicBezTo>
                    <a:pt x="530171" y="213584"/>
                    <a:pt x="529822" y="210686"/>
                    <a:pt x="529822" y="210686"/>
                  </a:cubicBezTo>
                  <a:cubicBezTo>
                    <a:pt x="531226" y="207655"/>
                    <a:pt x="532259" y="204467"/>
                    <a:pt x="532894" y="201189"/>
                  </a:cubicBezTo>
                  <a:cubicBezTo>
                    <a:pt x="533715" y="196933"/>
                    <a:pt x="535150" y="192816"/>
                    <a:pt x="537154" y="188969"/>
                  </a:cubicBezTo>
                  <a:cubicBezTo>
                    <a:pt x="538690" y="185896"/>
                    <a:pt x="536560" y="178250"/>
                    <a:pt x="533209" y="173990"/>
                  </a:cubicBezTo>
                  <a:cubicBezTo>
                    <a:pt x="529857" y="169731"/>
                    <a:pt x="532266" y="162957"/>
                    <a:pt x="532580" y="160025"/>
                  </a:cubicBezTo>
                  <a:cubicBezTo>
                    <a:pt x="533296" y="157926"/>
                    <a:pt x="534591" y="156076"/>
                    <a:pt x="536316" y="154683"/>
                  </a:cubicBezTo>
                  <a:cubicBezTo>
                    <a:pt x="536197" y="154410"/>
                    <a:pt x="536093" y="154131"/>
                    <a:pt x="536002" y="153845"/>
                  </a:cubicBezTo>
                  <a:cubicBezTo>
                    <a:pt x="535775" y="152099"/>
                    <a:pt x="535845" y="150329"/>
                    <a:pt x="536211" y="148608"/>
                  </a:cubicBezTo>
                  <a:cubicBezTo>
                    <a:pt x="536798" y="142829"/>
                    <a:pt x="535230" y="137033"/>
                    <a:pt x="531812" y="132337"/>
                  </a:cubicBezTo>
                  <a:cubicBezTo>
                    <a:pt x="530279" y="130724"/>
                    <a:pt x="529141" y="128776"/>
                    <a:pt x="528495" y="126646"/>
                  </a:cubicBezTo>
                  <a:cubicBezTo>
                    <a:pt x="528342" y="125487"/>
                    <a:pt x="528342" y="124314"/>
                    <a:pt x="528495" y="123155"/>
                  </a:cubicBezTo>
                  <a:cubicBezTo>
                    <a:pt x="529085" y="117900"/>
                    <a:pt x="528848" y="112590"/>
                    <a:pt x="527797" y="107408"/>
                  </a:cubicBezTo>
                  <a:cubicBezTo>
                    <a:pt x="527587" y="106326"/>
                    <a:pt x="527238" y="105104"/>
                    <a:pt x="526226" y="104685"/>
                  </a:cubicBezTo>
                  <a:cubicBezTo>
                    <a:pt x="525346" y="104441"/>
                    <a:pt x="524403" y="104594"/>
                    <a:pt x="523642" y="105104"/>
                  </a:cubicBezTo>
                  <a:cubicBezTo>
                    <a:pt x="521170" y="106399"/>
                    <a:pt x="519086" y="108327"/>
                    <a:pt x="517602" y="110690"/>
                  </a:cubicBezTo>
                  <a:cubicBezTo>
                    <a:pt x="516921" y="111993"/>
                    <a:pt x="516163" y="113250"/>
                    <a:pt x="515333" y="114461"/>
                  </a:cubicBezTo>
                  <a:cubicBezTo>
                    <a:pt x="514680" y="115219"/>
                    <a:pt x="513957" y="115907"/>
                    <a:pt x="513168" y="116521"/>
                  </a:cubicBezTo>
                  <a:cubicBezTo>
                    <a:pt x="505263" y="122827"/>
                    <a:pt x="495578" y="126493"/>
                    <a:pt x="485480" y="126995"/>
                  </a:cubicBezTo>
                  <a:cubicBezTo>
                    <a:pt x="482453" y="126762"/>
                    <a:pt x="479423" y="127404"/>
                    <a:pt x="476752" y="128846"/>
                  </a:cubicBezTo>
                  <a:cubicBezTo>
                    <a:pt x="475460" y="130015"/>
                    <a:pt x="474290" y="131314"/>
                    <a:pt x="473260" y="132721"/>
                  </a:cubicBezTo>
                  <a:cubicBezTo>
                    <a:pt x="472035" y="133996"/>
                    <a:pt x="470701" y="135162"/>
                    <a:pt x="469280" y="136213"/>
                  </a:cubicBezTo>
                  <a:cubicBezTo>
                    <a:pt x="465125" y="139425"/>
                    <a:pt x="460866" y="141904"/>
                    <a:pt x="456711" y="145116"/>
                  </a:cubicBezTo>
                  <a:cubicBezTo>
                    <a:pt x="446722" y="143140"/>
                    <a:pt x="439994" y="133734"/>
                    <a:pt x="441349" y="123644"/>
                  </a:cubicBezTo>
                  <a:cubicBezTo>
                    <a:pt x="442214" y="120613"/>
                    <a:pt x="442843" y="117520"/>
                    <a:pt x="443234" y="114391"/>
                  </a:cubicBezTo>
                  <a:cubicBezTo>
                    <a:pt x="443234" y="105418"/>
                    <a:pt x="433842" y="99937"/>
                    <a:pt x="427941" y="93163"/>
                  </a:cubicBezTo>
                  <a:cubicBezTo>
                    <a:pt x="419003" y="82968"/>
                    <a:pt x="415756" y="66174"/>
                    <a:pt x="402663" y="62613"/>
                  </a:cubicBezTo>
                  <a:cubicBezTo>
                    <a:pt x="392189" y="59715"/>
                    <a:pt x="382029" y="67676"/>
                    <a:pt x="372392" y="72913"/>
                  </a:cubicBezTo>
                  <a:cubicBezTo>
                    <a:pt x="367459" y="75615"/>
                    <a:pt x="362204" y="77682"/>
                    <a:pt x="356750" y="79058"/>
                  </a:cubicBezTo>
                  <a:cubicBezTo>
                    <a:pt x="354659" y="79442"/>
                    <a:pt x="352641" y="80161"/>
                    <a:pt x="350780" y="81187"/>
                  </a:cubicBezTo>
                  <a:cubicBezTo>
                    <a:pt x="349209" y="82375"/>
                    <a:pt x="347812" y="83771"/>
                    <a:pt x="346625" y="85342"/>
                  </a:cubicBezTo>
                  <a:cubicBezTo>
                    <a:pt x="343228" y="89773"/>
                    <a:pt x="338200" y="92664"/>
                    <a:pt x="332660" y="93373"/>
                  </a:cubicBezTo>
                  <a:cubicBezTo>
                    <a:pt x="326871" y="93132"/>
                    <a:pt x="321333" y="90943"/>
                    <a:pt x="316948" y="87158"/>
                  </a:cubicBezTo>
                  <a:cubicBezTo>
                    <a:pt x="302493" y="76683"/>
                    <a:pt x="289470" y="64009"/>
                    <a:pt x="273095" y="57166"/>
                  </a:cubicBezTo>
                  <a:cubicBezTo>
                    <a:pt x="269010" y="55455"/>
                    <a:pt x="264786" y="54129"/>
                    <a:pt x="260910" y="52069"/>
                  </a:cubicBezTo>
                  <a:cubicBezTo>
                    <a:pt x="253805" y="47743"/>
                    <a:pt x="247517" y="42198"/>
                    <a:pt x="242336" y="35694"/>
                  </a:cubicBezTo>
                  <a:cubicBezTo>
                    <a:pt x="232629" y="24835"/>
                    <a:pt x="222679" y="13663"/>
                    <a:pt x="217616" y="-24"/>
                  </a:cubicBezTo>
                  <a:cubicBezTo>
                    <a:pt x="207945" y="6959"/>
                    <a:pt x="196667" y="14186"/>
                    <a:pt x="185111" y="11917"/>
                  </a:cubicBezTo>
                  <a:cubicBezTo>
                    <a:pt x="178547" y="10660"/>
                    <a:pt x="172786" y="6470"/>
                    <a:pt x="166187" y="5423"/>
                  </a:cubicBezTo>
                  <a:cubicBezTo>
                    <a:pt x="156201" y="3852"/>
                    <a:pt x="146739" y="9717"/>
                    <a:pt x="138255" y="15339"/>
                  </a:cubicBezTo>
                  <a:cubicBezTo>
                    <a:pt x="135870" y="16777"/>
                    <a:pt x="133685" y="18526"/>
                    <a:pt x="131761" y="20541"/>
                  </a:cubicBezTo>
                  <a:cubicBezTo>
                    <a:pt x="129160" y="24106"/>
                    <a:pt x="127002" y="27978"/>
                    <a:pt x="125337" y="32063"/>
                  </a:cubicBezTo>
                  <a:cubicBezTo>
                    <a:pt x="119262" y="43515"/>
                    <a:pt x="107880" y="55316"/>
                    <a:pt x="94926" y="53361"/>
                  </a:cubicBezTo>
                  <a:cubicBezTo>
                    <a:pt x="92447" y="52977"/>
                    <a:pt x="90317" y="55176"/>
                    <a:pt x="89095" y="57341"/>
                  </a:cubicBezTo>
                  <a:cubicBezTo>
                    <a:pt x="88170" y="59680"/>
                    <a:pt x="86683" y="61754"/>
                    <a:pt x="84766" y="63381"/>
                  </a:cubicBezTo>
                  <a:cubicBezTo>
                    <a:pt x="81938" y="65162"/>
                    <a:pt x="78062" y="64184"/>
                    <a:pt x="75269" y="66000"/>
                  </a:cubicBezTo>
                  <a:cubicBezTo>
                    <a:pt x="73785" y="67194"/>
                    <a:pt x="72532" y="68650"/>
                    <a:pt x="71568" y="70294"/>
                  </a:cubicBezTo>
                  <a:cubicBezTo>
                    <a:pt x="67497" y="75493"/>
                    <a:pt x="60797" y="77885"/>
                    <a:pt x="54355" y="76439"/>
                  </a:cubicBezTo>
                  <a:cubicBezTo>
                    <a:pt x="53074" y="76031"/>
                    <a:pt x="51751" y="75762"/>
                    <a:pt x="50410" y="75636"/>
                  </a:cubicBezTo>
                  <a:cubicBezTo>
                    <a:pt x="49212" y="75709"/>
                    <a:pt x="48036" y="75971"/>
                    <a:pt x="46919" y="76404"/>
                  </a:cubicBezTo>
                  <a:lnTo>
                    <a:pt x="40739" y="78394"/>
                  </a:lnTo>
                  <a:cubicBezTo>
                    <a:pt x="39231" y="78733"/>
                    <a:pt x="37858" y="79512"/>
                    <a:pt x="36794" y="80629"/>
                  </a:cubicBezTo>
                  <a:cubicBezTo>
                    <a:pt x="35634" y="82968"/>
                    <a:pt x="35809" y="85747"/>
                    <a:pt x="37247" y="87926"/>
                  </a:cubicBezTo>
                  <a:cubicBezTo>
                    <a:pt x="41336" y="96711"/>
                    <a:pt x="46954" y="104702"/>
                    <a:pt x="53832" y="111528"/>
                  </a:cubicBezTo>
                  <a:cubicBezTo>
                    <a:pt x="55567" y="112771"/>
                    <a:pt x="56803" y="114590"/>
                    <a:pt x="57323" y="116661"/>
                  </a:cubicBezTo>
                  <a:cubicBezTo>
                    <a:pt x="57533" y="119105"/>
                    <a:pt x="55647" y="121165"/>
                    <a:pt x="54565" y="123364"/>
                  </a:cubicBezTo>
                  <a:cubicBezTo>
                    <a:pt x="52295" y="127903"/>
                    <a:pt x="53343" y="133315"/>
                    <a:pt x="53099" y="138378"/>
                  </a:cubicBezTo>
                  <a:cubicBezTo>
                    <a:pt x="52833" y="143475"/>
                    <a:pt x="51230" y="148408"/>
                    <a:pt x="48455" y="152693"/>
                  </a:cubicBezTo>
                  <a:cubicBezTo>
                    <a:pt x="48001" y="153391"/>
                    <a:pt x="47477" y="154054"/>
                    <a:pt x="46954" y="154718"/>
                  </a:cubicBezTo>
                  <a:cubicBezTo>
                    <a:pt x="49904" y="158415"/>
                    <a:pt x="52257" y="162549"/>
                    <a:pt x="53936" y="166973"/>
                  </a:cubicBezTo>
                  <a:cubicBezTo>
                    <a:pt x="56241" y="173502"/>
                    <a:pt x="56485" y="182719"/>
                    <a:pt x="50375" y="186909"/>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3" name="Freeform: Shape 62">
              <a:extLst>
                <a:ext uri="{FF2B5EF4-FFF2-40B4-BE49-F238E27FC236}">
                  <a16:creationId xmlns:a16="http://schemas.microsoft.com/office/drawing/2014/main" xmlns="" id="{C75F9362-F69E-E5A7-4F57-EFA7AB8E6496}"/>
                </a:ext>
              </a:extLst>
            </p:cNvPr>
            <p:cNvSpPr/>
            <p:nvPr/>
          </p:nvSpPr>
          <p:spPr>
            <a:xfrm>
              <a:off x="4800088" y="1725409"/>
              <a:ext cx="1475268" cy="1438508"/>
            </a:xfrm>
            <a:custGeom>
              <a:avLst/>
              <a:gdLst>
                <a:gd name="connsiteX0" fmla="*/ 31277 w 1475268"/>
                <a:gd name="connsiteY0" fmla="*/ 632816 h 1438508"/>
                <a:gd name="connsiteX1" fmla="*/ 51912 w 1475268"/>
                <a:gd name="connsiteY1" fmla="*/ 674713 h 1438508"/>
                <a:gd name="connsiteX2" fmla="*/ 76352 w 1475268"/>
                <a:gd name="connsiteY2" fmla="*/ 683302 h 1438508"/>
                <a:gd name="connsiteX3" fmla="*/ 94892 w 1475268"/>
                <a:gd name="connsiteY3" fmla="*/ 708650 h 1438508"/>
                <a:gd name="connsiteX4" fmla="*/ 85709 w 1475268"/>
                <a:gd name="connsiteY4" fmla="*/ 737315 h 1438508"/>
                <a:gd name="connsiteX5" fmla="*/ 71534 w 1475268"/>
                <a:gd name="connsiteY5" fmla="*/ 740806 h 1438508"/>
                <a:gd name="connsiteX6" fmla="*/ 77469 w 1475268"/>
                <a:gd name="connsiteY6" fmla="*/ 751560 h 1438508"/>
                <a:gd name="connsiteX7" fmla="*/ 92273 w 1475268"/>
                <a:gd name="connsiteY7" fmla="*/ 749814 h 1438508"/>
                <a:gd name="connsiteX8" fmla="*/ 103830 w 1475268"/>
                <a:gd name="connsiteY8" fmla="*/ 756623 h 1438508"/>
                <a:gd name="connsiteX9" fmla="*/ 87874 w 1475268"/>
                <a:gd name="connsiteY9" fmla="*/ 774290 h 1438508"/>
                <a:gd name="connsiteX10" fmla="*/ 71743 w 1475268"/>
                <a:gd name="connsiteY10" fmla="*/ 784450 h 1438508"/>
                <a:gd name="connsiteX11" fmla="*/ 56032 w 1475268"/>
                <a:gd name="connsiteY11" fmla="*/ 795203 h 1438508"/>
                <a:gd name="connsiteX12" fmla="*/ 59523 w 1475268"/>
                <a:gd name="connsiteY12" fmla="*/ 811788 h 1438508"/>
                <a:gd name="connsiteX13" fmla="*/ 83963 w 1475268"/>
                <a:gd name="connsiteY13" fmla="*/ 799568 h 1438508"/>
                <a:gd name="connsiteX14" fmla="*/ 95380 w 1475268"/>
                <a:gd name="connsiteY14" fmla="*/ 795902 h 1438508"/>
                <a:gd name="connsiteX15" fmla="*/ 124534 w 1475268"/>
                <a:gd name="connsiteY15" fmla="*/ 776245 h 1438508"/>
                <a:gd name="connsiteX16" fmla="*/ 138954 w 1475268"/>
                <a:gd name="connsiteY16" fmla="*/ 779736 h 1438508"/>
                <a:gd name="connsiteX17" fmla="*/ 160740 w 1475268"/>
                <a:gd name="connsiteY17" fmla="*/ 788709 h 1438508"/>
                <a:gd name="connsiteX18" fmla="*/ 172367 w 1475268"/>
                <a:gd name="connsiteY18" fmla="*/ 791572 h 1438508"/>
                <a:gd name="connsiteX19" fmla="*/ 208224 w 1475268"/>
                <a:gd name="connsiteY19" fmla="*/ 775372 h 1438508"/>
                <a:gd name="connsiteX20" fmla="*/ 207316 w 1475268"/>
                <a:gd name="connsiteY20" fmla="*/ 794819 h 1438508"/>
                <a:gd name="connsiteX21" fmla="*/ 223447 w 1475268"/>
                <a:gd name="connsiteY21" fmla="*/ 802256 h 1438508"/>
                <a:gd name="connsiteX22" fmla="*/ 242371 w 1475268"/>
                <a:gd name="connsiteY22" fmla="*/ 799463 h 1438508"/>
                <a:gd name="connsiteX23" fmla="*/ 272642 w 1475268"/>
                <a:gd name="connsiteY23" fmla="*/ 811893 h 1438508"/>
                <a:gd name="connsiteX24" fmla="*/ 335767 w 1475268"/>
                <a:gd name="connsiteY24" fmla="*/ 816187 h 1438508"/>
                <a:gd name="connsiteX25" fmla="*/ 350746 w 1475268"/>
                <a:gd name="connsiteY25" fmla="*/ 827779 h 1438508"/>
                <a:gd name="connsiteX26" fmla="*/ 370752 w 1475268"/>
                <a:gd name="connsiteY26" fmla="*/ 844189 h 1438508"/>
                <a:gd name="connsiteX27" fmla="*/ 371799 w 1475268"/>
                <a:gd name="connsiteY27" fmla="*/ 858504 h 1438508"/>
                <a:gd name="connsiteX28" fmla="*/ 388907 w 1475268"/>
                <a:gd name="connsiteY28" fmla="*/ 885248 h 1438508"/>
                <a:gd name="connsiteX29" fmla="*/ 375221 w 1475268"/>
                <a:gd name="connsiteY29" fmla="*/ 925540 h 1438508"/>
                <a:gd name="connsiteX30" fmla="*/ 356052 w 1475268"/>
                <a:gd name="connsiteY30" fmla="*/ 964574 h 1438508"/>
                <a:gd name="connsiteX31" fmla="*/ 358566 w 1475268"/>
                <a:gd name="connsiteY31" fmla="*/ 976724 h 1438508"/>
                <a:gd name="connsiteX32" fmla="*/ 340620 w 1475268"/>
                <a:gd name="connsiteY32" fmla="*/ 1008147 h 1438508"/>
                <a:gd name="connsiteX33" fmla="*/ 326410 w 1475268"/>
                <a:gd name="connsiteY33" fmla="*/ 1020123 h 1438508"/>
                <a:gd name="connsiteX34" fmla="*/ 317577 w 1475268"/>
                <a:gd name="connsiteY34" fmla="*/ 1035765 h 1438508"/>
                <a:gd name="connsiteX35" fmla="*/ 325956 w 1475268"/>
                <a:gd name="connsiteY35" fmla="*/ 1046553 h 1438508"/>
                <a:gd name="connsiteX36" fmla="*/ 326689 w 1475268"/>
                <a:gd name="connsiteY36" fmla="*/ 1058773 h 1438508"/>
                <a:gd name="connsiteX37" fmla="*/ 319322 w 1475268"/>
                <a:gd name="connsiteY37" fmla="*/ 1060275 h 1438508"/>
                <a:gd name="connsiteX38" fmla="*/ 299247 w 1475268"/>
                <a:gd name="connsiteY38" fmla="*/ 1074799 h 1438508"/>
                <a:gd name="connsiteX39" fmla="*/ 261748 w 1475268"/>
                <a:gd name="connsiteY39" fmla="*/ 1076685 h 1438508"/>
                <a:gd name="connsiteX40" fmla="*/ 243732 w 1475268"/>
                <a:gd name="connsiteY40" fmla="*/ 1102452 h 1438508"/>
                <a:gd name="connsiteX41" fmla="*/ 227427 w 1475268"/>
                <a:gd name="connsiteY41" fmla="*/ 1122144 h 1438508"/>
                <a:gd name="connsiteX42" fmla="*/ 226938 w 1475268"/>
                <a:gd name="connsiteY42" fmla="*/ 1129126 h 1438508"/>
                <a:gd name="connsiteX43" fmla="*/ 229452 w 1475268"/>
                <a:gd name="connsiteY43" fmla="*/ 1132094 h 1438508"/>
                <a:gd name="connsiteX44" fmla="*/ 247503 w 1475268"/>
                <a:gd name="connsiteY44" fmla="*/ 1152310 h 1438508"/>
                <a:gd name="connsiteX45" fmla="*/ 250820 w 1475268"/>
                <a:gd name="connsiteY45" fmla="*/ 1175668 h 1438508"/>
                <a:gd name="connsiteX46" fmla="*/ 245583 w 1475268"/>
                <a:gd name="connsiteY46" fmla="*/ 1179473 h 1438508"/>
                <a:gd name="connsiteX47" fmla="*/ 230500 w 1475268"/>
                <a:gd name="connsiteY47" fmla="*/ 1205310 h 1438508"/>
                <a:gd name="connsiteX48" fmla="*/ 215591 w 1475268"/>
                <a:gd name="connsiteY48" fmla="*/ 1216552 h 1438508"/>
                <a:gd name="connsiteX49" fmla="*/ 204663 w 1475268"/>
                <a:gd name="connsiteY49" fmla="*/ 1231077 h 1438508"/>
                <a:gd name="connsiteX50" fmla="*/ 224006 w 1475268"/>
                <a:gd name="connsiteY50" fmla="*/ 1266445 h 1438508"/>
                <a:gd name="connsiteX51" fmla="*/ 216290 w 1475268"/>
                <a:gd name="connsiteY51" fmla="*/ 1300487 h 1438508"/>
                <a:gd name="connsiteX52" fmla="*/ 221457 w 1475268"/>
                <a:gd name="connsiteY52" fmla="*/ 1314139 h 1438508"/>
                <a:gd name="connsiteX53" fmla="*/ 237483 w 1475268"/>
                <a:gd name="connsiteY53" fmla="*/ 1343292 h 1438508"/>
                <a:gd name="connsiteX54" fmla="*/ 242126 w 1475268"/>
                <a:gd name="connsiteY54" fmla="*/ 1351742 h 1438508"/>
                <a:gd name="connsiteX55" fmla="*/ 252601 w 1475268"/>
                <a:gd name="connsiteY55" fmla="*/ 1352196 h 1438508"/>
                <a:gd name="connsiteX56" fmla="*/ 263075 w 1475268"/>
                <a:gd name="connsiteY56" fmla="*/ 1349053 h 1438508"/>
                <a:gd name="connsiteX57" fmla="*/ 270058 w 1475268"/>
                <a:gd name="connsiteY57" fmla="*/ 1341128 h 1438508"/>
                <a:gd name="connsiteX58" fmla="*/ 279310 w 1475268"/>
                <a:gd name="connsiteY58" fmla="*/ 1337113 h 1438508"/>
                <a:gd name="connsiteX59" fmla="*/ 284931 w 1475268"/>
                <a:gd name="connsiteY59" fmla="*/ 1341581 h 1438508"/>
                <a:gd name="connsiteX60" fmla="*/ 299526 w 1475268"/>
                <a:gd name="connsiteY60" fmla="*/ 1359039 h 1438508"/>
                <a:gd name="connsiteX61" fmla="*/ 303681 w 1475268"/>
                <a:gd name="connsiteY61" fmla="*/ 1362949 h 1438508"/>
                <a:gd name="connsiteX62" fmla="*/ 313457 w 1475268"/>
                <a:gd name="connsiteY62" fmla="*/ 1365114 h 1438508"/>
                <a:gd name="connsiteX63" fmla="*/ 323407 w 1475268"/>
                <a:gd name="connsiteY63" fmla="*/ 1372097 h 1438508"/>
                <a:gd name="connsiteX64" fmla="*/ 326340 w 1475268"/>
                <a:gd name="connsiteY64" fmla="*/ 1376391 h 1438508"/>
                <a:gd name="connsiteX65" fmla="*/ 336046 w 1475268"/>
                <a:gd name="connsiteY65" fmla="*/ 1376915 h 1438508"/>
                <a:gd name="connsiteX66" fmla="*/ 346975 w 1475268"/>
                <a:gd name="connsiteY66" fmla="*/ 1369443 h 1438508"/>
                <a:gd name="connsiteX67" fmla="*/ 354377 w 1475268"/>
                <a:gd name="connsiteY67" fmla="*/ 1348844 h 1438508"/>
                <a:gd name="connsiteX68" fmla="*/ 361534 w 1475268"/>
                <a:gd name="connsiteY68" fmla="*/ 1342454 h 1438508"/>
                <a:gd name="connsiteX69" fmla="*/ 363769 w 1475268"/>
                <a:gd name="connsiteY69" fmla="*/ 1331701 h 1438508"/>
                <a:gd name="connsiteX70" fmla="*/ 361360 w 1475268"/>
                <a:gd name="connsiteY70" fmla="*/ 1309600 h 1438508"/>
                <a:gd name="connsiteX71" fmla="*/ 358601 w 1475268"/>
                <a:gd name="connsiteY71" fmla="*/ 1299928 h 1438508"/>
                <a:gd name="connsiteX72" fmla="*/ 353574 w 1475268"/>
                <a:gd name="connsiteY72" fmla="*/ 1291479 h 1438508"/>
                <a:gd name="connsiteX73" fmla="*/ 343902 w 1475268"/>
                <a:gd name="connsiteY73" fmla="*/ 1277339 h 1438508"/>
                <a:gd name="connsiteX74" fmla="*/ 336500 w 1475268"/>
                <a:gd name="connsiteY74" fmla="*/ 1280516 h 1438508"/>
                <a:gd name="connsiteX75" fmla="*/ 330251 w 1475268"/>
                <a:gd name="connsiteY75" fmla="*/ 1285998 h 1438508"/>
                <a:gd name="connsiteX76" fmla="*/ 316634 w 1475268"/>
                <a:gd name="connsiteY76" fmla="*/ 1281878 h 1438508"/>
                <a:gd name="connsiteX77" fmla="*/ 317158 w 1475268"/>
                <a:gd name="connsiteY77" fmla="*/ 1267109 h 1438508"/>
                <a:gd name="connsiteX78" fmla="*/ 324141 w 1475268"/>
                <a:gd name="connsiteY78" fmla="*/ 1255831 h 1438508"/>
                <a:gd name="connsiteX79" fmla="*/ 321173 w 1475268"/>
                <a:gd name="connsiteY79" fmla="*/ 1240225 h 1438508"/>
                <a:gd name="connsiteX80" fmla="*/ 310908 w 1475268"/>
                <a:gd name="connsiteY80" fmla="*/ 1218612 h 1438508"/>
                <a:gd name="connsiteX81" fmla="*/ 303332 w 1475268"/>
                <a:gd name="connsiteY81" fmla="*/ 1214493 h 1438508"/>
                <a:gd name="connsiteX82" fmla="*/ 296907 w 1475268"/>
                <a:gd name="connsiteY82" fmla="*/ 1199270 h 1438508"/>
                <a:gd name="connsiteX83" fmla="*/ 298408 w 1475268"/>
                <a:gd name="connsiteY83" fmla="*/ 1193753 h 1438508"/>
                <a:gd name="connsiteX84" fmla="*/ 292927 w 1475268"/>
                <a:gd name="connsiteY84" fmla="*/ 1169627 h 1438508"/>
                <a:gd name="connsiteX85" fmla="*/ 286782 w 1475268"/>
                <a:gd name="connsiteY85" fmla="*/ 1158524 h 1438508"/>
                <a:gd name="connsiteX86" fmla="*/ 284163 w 1475268"/>
                <a:gd name="connsiteY86" fmla="*/ 1150634 h 1438508"/>
                <a:gd name="connsiteX87" fmla="*/ 274248 w 1475268"/>
                <a:gd name="connsiteY87" fmla="*/ 1141696 h 1438508"/>
                <a:gd name="connsiteX88" fmla="*/ 268766 w 1475268"/>
                <a:gd name="connsiteY88" fmla="*/ 1138204 h 1438508"/>
                <a:gd name="connsiteX89" fmla="*/ 267090 w 1475268"/>
                <a:gd name="connsiteY89" fmla="*/ 1132199 h 1438508"/>
                <a:gd name="connsiteX90" fmla="*/ 269220 w 1475268"/>
                <a:gd name="connsiteY90" fmla="*/ 1129371 h 1438508"/>
                <a:gd name="connsiteX91" fmla="*/ 283360 w 1475268"/>
                <a:gd name="connsiteY91" fmla="*/ 1119734 h 1438508"/>
                <a:gd name="connsiteX92" fmla="*/ 293835 w 1475268"/>
                <a:gd name="connsiteY92" fmla="*/ 1109644 h 1438508"/>
                <a:gd name="connsiteX93" fmla="*/ 304553 w 1475268"/>
                <a:gd name="connsiteY93" fmla="*/ 1113485 h 1438508"/>
                <a:gd name="connsiteX94" fmla="*/ 321278 w 1475268"/>
                <a:gd name="connsiteY94" fmla="*/ 1094840 h 1438508"/>
                <a:gd name="connsiteX95" fmla="*/ 321278 w 1475268"/>
                <a:gd name="connsiteY95" fmla="*/ 1114881 h 1438508"/>
                <a:gd name="connsiteX96" fmla="*/ 331752 w 1475268"/>
                <a:gd name="connsiteY96" fmla="*/ 1115580 h 1438508"/>
                <a:gd name="connsiteX97" fmla="*/ 336570 w 1475268"/>
                <a:gd name="connsiteY97" fmla="*/ 1103499 h 1438508"/>
                <a:gd name="connsiteX98" fmla="*/ 345438 w 1475268"/>
                <a:gd name="connsiteY98" fmla="*/ 1091104 h 1438508"/>
                <a:gd name="connsiteX99" fmla="*/ 348371 w 1475268"/>
                <a:gd name="connsiteY99" fmla="*/ 1089603 h 1438508"/>
                <a:gd name="connsiteX100" fmla="*/ 352386 w 1475268"/>
                <a:gd name="connsiteY100" fmla="*/ 1091733 h 1438508"/>
                <a:gd name="connsiteX101" fmla="*/ 361848 w 1475268"/>
                <a:gd name="connsiteY101" fmla="*/ 1108876 h 1438508"/>
                <a:gd name="connsiteX102" fmla="*/ 345857 w 1475268"/>
                <a:gd name="connsiteY102" fmla="*/ 1125111 h 1438508"/>
                <a:gd name="connsiteX103" fmla="*/ 331612 w 1475268"/>
                <a:gd name="connsiteY103" fmla="*/ 1142568 h 1438508"/>
                <a:gd name="connsiteX104" fmla="*/ 341493 w 1475268"/>
                <a:gd name="connsiteY104" fmla="*/ 1158664 h 1438508"/>
                <a:gd name="connsiteX105" fmla="*/ 352631 w 1475268"/>
                <a:gd name="connsiteY105" fmla="*/ 1165333 h 1438508"/>
                <a:gd name="connsiteX106" fmla="*/ 358008 w 1475268"/>
                <a:gd name="connsiteY106" fmla="*/ 1151088 h 1438508"/>
                <a:gd name="connsiteX107" fmla="*/ 368650 w 1475268"/>
                <a:gd name="connsiteY107" fmla="*/ 1147896 h 1438508"/>
                <a:gd name="connsiteX108" fmla="*/ 372777 w 1475268"/>
                <a:gd name="connsiteY108" fmla="*/ 1154579 h 1438508"/>
                <a:gd name="connsiteX109" fmla="*/ 371939 w 1475268"/>
                <a:gd name="connsiteY109" fmla="*/ 1160864 h 1438508"/>
                <a:gd name="connsiteX110" fmla="*/ 382179 w 1475268"/>
                <a:gd name="connsiteY110" fmla="*/ 1169481 h 1438508"/>
                <a:gd name="connsiteX111" fmla="*/ 387022 w 1475268"/>
                <a:gd name="connsiteY111" fmla="*/ 1167637 h 1438508"/>
                <a:gd name="connsiteX112" fmla="*/ 389955 w 1475268"/>
                <a:gd name="connsiteY112" fmla="*/ 1165088 h 1438508"/>
                <a:gd name="connsiteX113" fmla="*/ 399102 w 1475268"/>
                <a:gd name="connsiteY113" fmla="*/ 1170710 h 1438508"/>
                <a:gd name="connsiteX114" fmla="*/ 427872 w 1475268"/>
                <a:gd name="connsiteY114" fmla="*/ 1165438 h 1438508"/>
                <a:gd name="connsiteX115" fmla="*/ 431014 w 1475268"/>
                <a:gd name="connsiteY115" fmla="*/ 1132688 h 1438508"/>
                <a:gd name="connsiteX116" fmla="*/ 439090 w 1475268"/>
                <a:gd name="connsiteY116" fmla="*/ 1133288 h 1438508"/>
                <a:gd name="connsiteX117" fmla="*/ 439114 w 1475268"/>
                <a:gd name="connsiteY117" fmla="*/ 1133316 h 1438508"/>
                <a:gd name="connsiteX118" fmla="*/ 442606 w 1475268"/>
                <a:gd name="connsiteY118" fmla="*/ 1141731 h 1438508"/>
                <a:gd name="connsiteX119" fmla="*/ 452591 w 1475268"/>
                <a:gd name="connsiteY119" fmla="*/ 1160026 h 1438508"/>
                <a:gd name="connsiteX120" fmla="*/ 448751 w 1475268"/>
                <a:gd name="connsiteY120" fmla="*/ 1165088 h 1438508"/>
                <a:gd name="connsiteX121" fmla="*/ 458736 w 1475268"/>
                <a:gd name="connsiteY121" fmla="*/ 1182755 h 1438508"/>
                <a:gd name="connsiteX122" fmla="*/ 462612 w 1475268"/>
                <a:gd name="connsiteY122" fmla="*/ 1184606 h 1438508"/>
                <a:gd name="connsiteX123" fmla="*/ 472178 w 1475268"/>
                <a:gd name="connsiteY123" fmla="*/ 1178565 h 1438508"/>
                <a:gd name="connsiteX124" fmla="*/ 479929 w 1475268"/>
                <a:gd name="connsiteY124" fmla="*/ 1169662 h 1438508"/>
                <a:gd name="connsiteX125" fmla="*/ 504998 w 1475268"/>
                <a:gd name="connsiteY125" fmla="*/ 1178251 h 1438508"/>
                <a:gd name="connsiteX126" fmla="*/ 522455 w 1475268"/>
                <a:gd name="connsiteY126" fmla="*/ 1174760 h 1438508"/>
                <a:gd name="connsiteX127" fmla="*/ 530800 w 1475268"/>
                <a:gd name="connsiteY127" fmla="*/ 1177553 h 1438508"/>
                <a:gd name="connsiteX128" fmla="*/ 540786 w 1475268"/>
                <a:gd name="connsiteY128" fmla="*/ 1167567 h 1438508"/>
                <a:gd name="connsiteX129" fmla="*/ 547105 w 1475268"/>
                <a:gd name="connsiteY129" fmla="*/ 1153986 h 1438508"/>
                <a:gd name="connsiteX130" fmla="*/ 553110 w 1475268"/>
                <a:gd name="connsiteY130" fmla="*/ 1151192 h 1438508"/>
                <a:gd name="connsiteX131" fmla="*/ 592948 w 1475268"/>
                <a:gd name="connsiteY131" fmla="*/ 1126752 h 1438508"/>
                <a:gd name="connsiteX132" fmla="*/ 610999 w 1475268"/>
                <a:gd name="connsiteY132" fmla="*/ 1112263 h 1438508"/>
                <a:gd name="connsiteX133" fmla="*/ 631633 w 1475268"/>
                <a:gd name="connsiteY133" fmla="*/ 1117221 h 1438508"/>
                <a:gd name="connsiteX134" fmla="*/ 635125 w 1475268"/>
                <a:gd name="connsiteY134" fmla="*/ 1138833 h 1438508"/>
                <a:gd name="connsiteX135" fmla="*/ 650417 w 1475268"/>
                <a:gd name="connsiteY135" fmla="*/ 1158280 h 1438508"/>
                <a:gd name="connsiteX136" fmla="*/ 631982 w 1475268"/>
                <a:gd name="connsiteY136" fmla="*/ 1176506 h 1438508"/>
                <a:gd name="connsiteX137" fmla="*/ 630202 w 1475268"/>
                <a:gd name="connsiteY137" fmla="*/ 1203425 h 1438508"/>
                <a:gd name="connsiteX138" fmla="*/ 631738 w 1475268"/>
                <a:gd name="connsiteY138" fmla="*/ 1205380 h 1438508"/>
                <a:gd name="connsiteX139" fmla="*/ 638302 w 1475268"/>
                <a:gd name="connsiteY139" fmla="*/ 1203948 h 1438508"/>
                <a:gd name="connsiteX140" fmla="*/ 641793 w 1475268"/>
                <a:gd name="connsiteY140" fmla="*/ 1197419 h 1438508"/>
                <a:gd name="connsiteX141" fmla="*/ 655445 w 1475268"/>
                <a:gd name="connsiteY141" fmla="*/ 1186735 h 1438508"/>
                <a:gd name="connsiteX142" fmla="*/ 660403 w 1475268"/>
                <a:gd name="connsiteY142" fmla="*/ 1187189 h 1438508"/>
                <a:gd name="connsiteX143" fmla="*/ 665361 w 1475268"/>
                <a:gd name="connsiteY143" fmla="*/ 1200247 h 1438508"/>
                <a:gd name="connsiteX144" fmla="*/ 672064 w 1475268"/>
                <a:gd name="connsiteY144" fmla="*/ 1198816 h 1438508"/>
                <a:gd name="connsiteX145" fmla="*/ 675172 w 1475268"/>
                <a:gd name="connsiteY145" fmla="*/ 1192077 h 1438508"/>
                <a:gd name="connsiteX146" fmla="*/ 684494 w 1475268"/>
                <a:gd name="connsiteY146" fmla="*/ 1180521 h 1438508"/>
                <a:gd name="connsiteX147" fmla="*/ 695701 w 1475268"/>
                <a:gd name="connsiteY147" fmla="*/ 1184187 h 1438508"/>
                <a:gd name="connsiteX148" fmla="*/ 706769 w 1475268"/>
                <a:gd name="connsiteY148" fmla="*/ 1188691 h 1438508"/>
                <a:gd name="connsiteX149" fmla="*/ 712251 w 1475268"/>
                <a:gd name="connsiteY149" fmla="*/ 1180346 h 1438508"/>
                <a:gd name="connsiteX150" fmla="*/ 735818 w 1475268"/>
                <a:gd name="connsiteY150" fmla="*/ 1165472 h 1438508"/>
                <a:gd name="connsiteX151" fmla="*/ 737180 w 1475268"/>
                <a:gd name="connsiteY151" fmla="*/ 1171617 h 1438508"/>
                <a:gd name="connsiteX152" fmla="*/ 734073 w 1475268"/>
                <a:gd name="connsiteY152" fmla="*/ 1177972 h 1438508"/>
                <a:gd name="connsiteX153" fmla="*/ 737564 w 1475268"/>
                <a:gd name="connsiteY153" fmla="*/ 1187364 h 1438508"/>
                <a:gd name="connsiteX154" fmla="*/ 731419 w 1475268"/>
                <a:gd name="connsiteY154" fmla="*/ 1199479 h 1438508"/>
                <a:gd name="connsiteX155" fmla="*/ 728172 w 1475268"/>
                <a:gd name="connsiteY155" fmla="*/ 1212083 h 1438508"/>
                <a:gd name="connsiteX156" fmla="*/ 737424 w 1475268"/>
                <a:gd name="connsiteY156" fmla="*/ 1213340 h 1438508"/>
                <a:gd name="connsiteX157" fmla="*/ 746502 w 1475268"/>
                <a:gd name="connsiteY157" fmla="*/ 1208313 h 1438508"/>
                <a:gd name="connsiteX158" fmla="*/ 763121 w 1475268"/>
                <a:gd name="connsiteY158" fmla="*/ 1214702 h 1438508"/>
                <a:gd name="connsiteX159" fmla="*/ 772339 w 1475268"/>
                <a:gd name="connsiteY159" fmla="*/ 1215749 h 1438508"/>
                <a:gd name="connsiteX160" fmla="*/ 797757 w 1475268"/>
                <a:gd name="connsiteY160" fmla="*/ 1215924 h 1438508"/>
                <a:gd name="connsiteX161" fmla="*/ 805019 w 1475268"/>
                <a:gd name="connsiteY161" fmla="*/ 1212014 h 1438508"/>
                <a:gd name="connsiteX162" fmla="*/ 818985 w 1475268"/>
                <a:gd name="connsiteY162" fmla="*/ 1185094 h 1438508"/>
                <a:gd name="connsiteX163" fmla="*/ 821848 w 1475268"/>
                <a:gd name="connsiteY163" fmla="*/ 1179054 h 1438508"/>
                <a:gd name="connsiteX164" fmla="*/ 833684 w 1475268"/>
                <a:gd name="connsiteY164" fmla="*/ 1163517 h 1438508"/>
                <a:gd name="connsiteX165" fmla="*/ 858124 w 1475268"/>
                <a:gd name="connsiteY165" fmla="*/ 1175668 h 1438508"/>
                <a:gd name="connsiteX166" fmla="*/ 873067 w 1475268"/>
                <a:gd name="connsiteY166" fmla="*/ 1160829 h 1438508"/>
                <a:gd name="connsiteX167" fmla="*/ 878305 w 1475268"/>
                <a:gd name="connsiteY167" fmla="*/ 1154858 h 1438508"/>
                <a:gd name="connsiteX168" fmla="*/ 887522 w 1475268"/>
                <a:gd name="connsiteY168" fmla="*/ 1160794 h 1438508"/>
                <a:gd name="connsiteX169" fmla="*/ 890699 w 1475268"/>
                <a:gd name="connsiteY169" fmla="*/ 1172525 h 1438508"/>
                <a:gd name="connsiteX170" fmla="*/ 913394 w 1475268"/>
                <a:gd name="connsiteY170" fmla="*/ 1185758 h 1438508"/>
                <a:gd name="connsiteX171" fmla="*/ 938916 w 1475268"/>
                <a:gd name="connsiteY171" fmla="*/ 1188691 h 1438508"/>
                <a:gd name="connsiteX172" fmla="*/ 951381 w 1475268"/>
                <a:gd name="connsiteY172" fmla="*/ 1214632 h 1438508"/>
                <a:gd name="connsiteX173" fmla="*/ 974424 w 1475268"/>
                <a:gd name="connsiteY173" fmla="*/ 1231531 h 1438508"/>
                <a:gd name="connsiteX174" fmla="*/ 988390 w 1475268"/>
                <a:gd name="connsiteY174" fmla="*/ 1236419 h 1438508"/>
                <a:gd name="connsiteX175" fmla="*/ 999458 w 1475268"/>
                <a:gd name="connsiteY175" fmla="*/ 1238165 h 1438508"/>
                <a:gd name="connsiteX176" fmla="*/ 1014262 w 1475268"/>
                <a:gd name="connsiteY176" fmla="*/ 1249093 h 1438508"/>
                <a:gd name="connsiteX177" fmla="*/ 1017753 w 1475268"/>
                <a:gd name="connsiteY177" fmla="*/ 1254190 h 1438508"/>
                <a:gd name="connsiteX178" fmla="*/ 1018836 w 1475268"/>
                <a:gd name="connsiteY178" fmla="*/ 1260545 h 1438508"/>
                <a:gd name="connsiteX179" fmla="*/ 1021734 w 1475268"/>
                <a:gd name="connsiteY179" fmla="*/ 1266585 h 1438508"/>
                <a:gd name="connsiteX180" fmla="*/ 1033116 w 1475268"/>
                <a:gd name="connsiteY180" fmla="*/ 1277862 h 1438508"/>
                <a:gd name="connsiteX181" fmla="*/ 1047710 w 1475268"/>
                <a:gd name="connsiteY181" fmla="*/ 1274685 h 1438508"/>
                <a:gd name="connsiteX182" fmla="*/ 1050364 w 1475268"/>
                <a:gd name="connsiteY182" fmla="*/ 1264630 h 1438508"/>
                <a:gd name="connsiteX183" fmla="*/ 1056543 w 1475268"/>
                <a:gd name="connsiteY183" fmla="*/ 1257019 h 1438508"/>
                <a:gd name="connsiteX184" fmla="*/ 1066354 w 1475268"/>
                <a:gd name="connsiteY184" fmla="*/ 1262605 h 1438508"/>
                <a:gd name="connsiteX185" fmla="*/ 1088595 w 1475268"/>
                <a:gd name="connsiteY185" fmla="*/ 1264106 h 1438508"/>
                <a:gd name="connsiteX186" fmla="*/ 1099069 w 1475268"/>
                <a:gd name="connsiteY186" fmla="*/ 1255133 h 1438508"/>
                <a:gd name="connsiteX187" fmla="*/ 1101758 w 1475268"/>
                <a:gd name="connsiteY187" fmla="*/ 1254225 h 1438508"/>
                <a:gd name="connsiteX188" fmla="*/ 1103399 w 1475268"/>
                <a:gd name="connsiteY188" fmla="*/ 1255657 h 1438508"/>
                <a:gd name="connsiteX189" fmla="*/ 1122532 w 1475268"/>
                <a:gd name="connsiteY189" fmla="*/ 1281075 h 1438508"/>
                <a:gd name="connsiteX190" fmla="*/ 1124068 w 1475268"/>
                <a:gd name="connsiteY190" fmla="*/ 1285125 h 1438508"/>
                <a:gd name="connsiteX191" fmla="*/ 1121519 w 1475268"/>
                <a:gd name="connsiteY191" fmla="*/ 1288023 h 1438508"/>
                <a:gd name="connsiteX192" fmla="*/ 1111429 w 1475268"/>
                <a:gd name="connsiteY192" fmla="*/ 1304782 h 1438508"/>
                <a:gd name="connsiteX193" fmla="*/ 1113664 w 1475268"/>
                <a:gd name="connsiteY193" fmla="*/ 1313126 h 1438508"/>
                <a:gd name="connsiteX194" fmla="*/ 1116073 w 1475268"/>
                <a:gd name="connsiteY194" fmla="*/ 1357503 h 1438508"/>
                <a:gd name="connsiteX195" fmla="*/ 1114222 w 1475268"/>
                <a:gd name="connsiteY195" fmla="*/ 1366580 h 1438508"/>
                <a:gd name="connsiteX196" fmla="*/ 1108322 w 1475268"/>
                <a:gd name="connsiteY196" fmla="*/ 1375065 h 1438508"/>
                <a:gd name="connsiteX197" fmla="*/ 1107833 w 1475268"/>
                <a:gd name="connsiteY197" fmla="*/ 1384701 h 1438508"/>
                <a:gd name="connsiteX198" fmla="*/ 1146972 w 1475268"/>
                <a:gd name="connsiteY198" fmla="*/ 1427576 h 1438508"/>
                <a:gd name="connsiteX199" fmla="*/ 1158948 w 1475268"/>
                <a:gd name="connsiteY199" fmla="*/ 1435572 h 1438508"/>
                <a:gd name="connsiteX200" fmla="*/ 1172041 w 1475268"/>
                <a:gd name="connsiteY200" fmla="*/ 1438190 h 1438508"/>
                <a:gd name="connsiteX201" fmla="*/ 1205873 w 1475268"/>
                <a:gd name="connsiteY201" fmla="*/ 1432604 h 1438508"/>
                <a:gd name="connsiteX202" fmla="*/ 1227765 w 1475268"/>
                <a:gd name="connsiteY202" fmla="*/ 1407116 h 1438508"/>
                <a:gd name="connsiteX203" fmla="*/ 1229999 w 1475268"/>
                <a:gd name="connsiteY203" fmla="*/ 1396293 h 1438508"/>
                <a:gd name="connsiteX204" fmla="*/ 1247736 w 1475268"/>
                <a:gd name="connsiteY204" fmla="*/ 1361378 h 1438508"/>
                <a:gd name="connsiteX205" fmla="*/ 1244244 w 1475268"/>
                <a:gd name="connsiteY205" fmla="*/ 1347412 h 1438508"/>
                <a:gd name="connsiteX206" fmla="*/ 1245501 w 1475268"/>
                <a:gd name="connsiteY206" fmla="*/ 1333691 h 1438508"/>
                <a:gd name="connsiteX207" fmla="*/ 1256499 w 1475268"/>
                <a:gd name="connsiteY207" fmla="*/ 1323217 h 1438508"/>
                <a:gd name="connsiteX208" fmla="*/ 1252694 w 1475268"/>
                <a:gd name="connsiteY208" fmla="*/ 1310962 h 1438508"/>
                <a:gd name="connsiteX209" fmla="*/ 1248958 w 1475268"/>
                <a:gd name="connsiteY209" fmla="*/ 1298637 h 1438508"/>
                <a:gd name="connsiteX210" fmla="*/ 1250878 w 1475268"/>
                <a:gd name="connsiteY210" fmla="*/ 1289978 h 1438508"/>
                <a:gd name="connsiteX211" fmla="*/ 1268859 w 1475268"/>
                <a:gd name="connsiteY211" fmla="*/ 1286277 h 1438508"/>
                <a:gd name="connsiteX212" fmla="*/ 1278321 w 1475268"/>
                <a:gd name="connsiteY212" fmla="*/ 1275034 h 1438508"/>
                <a:gd name="connsiteX213" fmla="*/ 1277413 w 1475268"/>
                <a:gd name="connsiteY213" fmla="*/ 1259847 h 1438508"/>
                <a:gd name="connsiteX214" fmla="*/ 1263447 w 1475268"/>
                <a:gd name="connsiteY214" fmla="*/ 1232613 h 1438508"/>
                <a:gd name="connsiteX215" fmla="*/ 1249132 w 1475268"/>
                <a:gd name="connsiteY215" fmla="*/ 1219101 h 1438508"/>
                <a:gd name="connsiteX216" fmla="*/ 1237610 w 1475268"/>
                <a:gd name="connsiteY216" fmla="*/ 1190785 h 1438508"/>
                <a:gd name="connsiteX217" fmla="*/ 1237610 w 1475268"/>
                <a:gd name="connsiteY217" fmla="*/ 1141381 h 1438508"/>
                <a:gd name="connsiteX218" fmla="*/ 1244593 w 1475268"/>
                <a:gd name="connsiteY218" fmla="*/ 1128847 h 1438508"/>
                <a:gd name="connsiteX219" fmla="*/ 1258280 w 1475268"/>
                <a:gd name="connsiteY219" fmla="*/ 1119280 h 1438508"/>
                <a:gd name="connsiteX220" fmla="*/ 1313515 w 1475268"/>
                <a:gd name="connsiteY220" fmla="*/ 1089149 h 1438508"/>
                <a:gd name="connsiteX221" fmla="*/ 1331216 w 1475268"/>
                <a:gd name="connsiteY221" fmla="*/ 1076545 h 1438508"/>
                <a:gd name="connsiteX222" fmla="*/ 1339561 w 1475268"/>
                <a:gd name="connsiteY222" fmla="*/ 1065442 h 1438508"/>
                <a:gd name="connsiteX223" fmla="*/ 1365433 w 1475268"/>
                <a:gd name="connsiteY223" fmla="*/ 1047182 h 1438508"/>
                <a:gd name="connsiteX224" fmla="*/ 1388302 w 1475268"/>
                <a:gd name="connsiteY224" fmla="*/ 1027036 h 1438508"/>
                <a:gd name="connsiteX225" fmla="*/ 1409425 w 1475268"/>
                <a:gd name="connsiteY225" fmla="*/ 1029410 h 1438508"/>
                <a:gd name="connsiteX226" fmla="*/ 1424752 w 1475268"/>
                <a:gd name="connsiteY226" fmla="*/ 1023335 h 1438508"/>
                <a:gd name="connsiteX227" fmla="*/ 1431735 w 1475268"/>
                <a:gd name="connsiteY227" fmla="*/ 1021066 h 1438508"/>
                <a:gd name="connsiteX228" fmla="*/ 1435855 w 1475268"/>
                <a:gd name="connsiteY228" fmla="*/ 1023265 h 1438508"/>
                <a:gd name="connsiteX229" fmla="*/ 1455163 w 1475268"/>
                <a:gd name="connsiteY229" fmla="*/ 1029655 h 1438508"/>
                <a:gd name="connsiteX230" fmla="*/ 1467802 w 1475268"/>
                <a:gd name="connsiteY230" fmla="*/ 1022672 h 1438508"/>
                <a:gd name="connsiteX231" fmla="*/ 1475029 w 1475268"/>
                <a:gd name="connsiteY231" fmla="*/ 1007274 h 1438508"/>
                <a:gd name="connsiteX232" fmla="*/ 1461936 w 1475268"/>
                <a:gd name="connsiteY232" fmla="*/ 992611 h 1438508"/>
                <a:gd name="connsiteX233" fmla="*/ 1442349 w 1475268"/>
                <a:gd name="connsiteY233" fmla="*/ 982136 h 1438508"/>
                <a:gd name="connsiteX234" fmla="*/ 1412951 w 1475268"/>
                <a:gd name="connsiteY234" fmla="*/ 971871 h 1438508"/>
                <a:gd name="connsiteX235" fmla="*/ 1387254 w 1475268"/>
                <a:gd name="connsiteY235" fmla="*/ 954938 h 1438508"/>
                <a:gd name="connsiteX236" fmla="*/ 1383204 w 1475268"/>
                <a:gd name="connsiteY236" fmla="*/ 949631 h 1438508"/>
                <a:gd name="connsiteX237" fmla="*/ 1369238 w 1475268"/>
                <a:gd name="connsiteY237" fmla="*/ 938563 h 1438508"/>
                <a:gd name="connsiteX238" fmla="*/ 1360475 w 1475268"/>
                <a:gd name="connsiteY238" fmla="*/ 923759 h 1438508"/>
                <a:gd name="connsiteX239" fmla="*/ 1369518 w 1475268"/>
                <a:gd name="connsiteY239" fmla="*/ 910352 h 1438508"/>
                <a:gd name="connsiteX240" fmla="*/ 1385788 w 1475268"/>
                <a:gd name="connsiteY240" fmla="*/ 906057 h 1438508"/>
                <a:gd name="connsiteX241" fmla="*/ 1393225 w 1475268"/>
                <a:gd name="connsiteY241" fmla="*/ 896002 h 1438508"/>
                <a:gd name="connsiteX242" fmla="*/ 1389279 w 1475268"/>
                <a:gd name="connsiteY242" fmla="*/ 883188 h 1438508"/>
                <a:gd name="connsiteX243" fmla="*/ 1381633 w 1475268"/>
                <a:gd name="connsiteY243" fmla="*/ 877742 h 1438508"/>
                <a:gd name="connsiteX244" fmla="*/ 1364560 w 1475268"/>
                <a:gd name="connsiteY244" fmla="*/ 867965 h 1438508"/>
                <a:gd name="connsiteX245" fmla="*/ 1354609 w 1475268"/>
                <a:gd name="connsiteY245" fmla="*/ 863566 h 1438508"/>
                <a:gd name="connsiteX246" fmla="*/ 1331426 w 1475268"/>
                <a:gd name="connsiteY246" fmla="*/ 860599 h 1438508"/>
                <a:gd name="connsiteX247" fmla="*/ 1343053 w 1475268"/>
                <a:gd name="connsiteY247" fmla="*/ 847506 h 1438508"/>
                <a:gd name="connsiteX248" fmla="*/ 1379363 w 1475268"/>
                <a:gd name="connsiteY248" fmla="*/ 825440 h 1438508"/>
                <a:gd name="connsiteX249" fmla="*/ 1384321 w 1475268"/>
                <a:gd name="connsiteY249" fmla="*/ 823170 h 1438508"/>
                <a:gd name="connsiteX250" fmla="*/ 1390501 w 1475268"/>
                <a:gd name="connsiteY250" fmla="*/ 823589 h 1438508"/>
                <a:gd name="connsiteX251" fmla="*/ 1419969 w 1475268"/>
                <a:gd name="connsiteY251" fmla="*/ 825649 h 1438508"/>
                <a:gd name="connsiteX252" fmla="*/ 1432224 w 1475268"/>
                <a:gd name="connsiteY252" fmla="*/ 817409 h 1438508"/>
                <a:gd name="connsiteX253" fmla="*/ 1433726 w 1475268"/>
                <a:gd name="connsiteY253" fmla="*/ 815384 h 1438508"/>
                <a:gd name="connsiteX254" fmla="*/ 1431247 w 1475268"/>
                <a:gd name="connsiteY254" fmla="*/ 811893 h 1438508"/>
                <a:gd name="connsiteX255" fmla="*/ 1414802 w 1475268"/>
                <a:gd name="connsiteY255" fmla="*/ 801418 h 1438508"/>
                <a:gd name="connsiteX256" fmla="*/ 1404746 w 1475268"/>
                <a:gd name="connsiteY256" fmla="*/ 792410 h 1438508"/>
                <a:gd name="connsiteX257" fmla="*/ 1402268 w 1475268"/>
                <a:gd name="connsiteY257" fmla="*/ 785113 h 1438508"/>
                <a:gd name="connsiteX258" fmla="*/ 1400347 w 1475268"/>
                <a:gd name="connsiteY258" fmla="*/ 777013 h 1438508"/>
                <a:gd name="connsiteX259" fmla="*/ 1398217 w 1475268"/>
                <a:gd name="connsiteY259" fmla="*/ 771811 h 1438508"/>
                <a:gd name="connsiteX260" fmla="*/ 1381703 w 1475268"/>
                <a:gd name="connsiteY260" fmla="*/ 769087 h 1438508"/>
                <a:gd name="connsiteX261" fmla="*/ 1362395 w 1475268"/>
                <a:gd name="connsiteY261" fmla="*/ 750373 h 1438508"/>
                <a:gd name="connsiteX262" fmla="*/ 1350105 w 1475268"/>
                <a:gd name="connsiteY262" fmla="*/ 725095 h 1438508"/>
                <a:gd name="connsiteX263" fmla="*/ 1337641 w 1475268"/>
                <a:gd name="connsiteY263" fmla="*/ 713224 h 1438508"/>
                <a:gd name="connsiteX264" fmla="*/ 1334359 w 1475268"/>
                <a:gd name="connsiteY264" fmla="*/ 696395 h 1438508"/>
                <a:gd name="connsiteX265" fmla="*/ 1329191 w 1475268"/>
                <a:gd name="connsiteY265" fmla="*/ 679741 h 1438508"/>
                <a:gd name="connsiteX266" fmla="*/ 1326608 w 1475268"/>
                <a:gd name="connsiteY266" fmla="*/ 666508 h 1438508"/>
                <a:gd name="connsiteX267" fmla="*/ 1324338 w 1475268"/>
                <a:gd name="connsiteY267" fmla="*/ 651425 h 1438508"/>
                <a:gd name="connsiteX268" fmla="*/ 1314702 w 1475268"/>
                <a:gd name="connsiteY268" fmla="*/ 649435 h 1438508"/>
                <a:gd name="connsiteX269" fmla="*/ 1301853 w 1475268"/>
                <a:gd name="connsiteY269" fmla="*/ 647585 h 1438508"/>
                <a:gd name="connsiteX270" fmla="*/ 1267672 w 1475268"/>
                <a:gd name="connsiteY270" fmla="*/ 639554 h 1438508"/>
                <a:gd name="connsiteX271" fmla="*/ 1233526 w 1475268"/>
                <a:gd name="connsiteY271" fmla="*/ 646817 h 1438508"/>
                <a:gd name="connsiteX272" fmla="*/ 1226019 w 1475268"/>
                <a:gd name="connsiteY272" fmla="*/ 665461 h 1438508"/>
                <a:gd name="connsiteX273" fmla="*/ 1215789 w 1475268"/>
                <a:gd name="connsiteY273" fmla="*/ 665461 h 1438508"/>
                <a:gd name="connsiteX274" fmla="*/ 1205838 w 1475268"/>
                <a:gd name="connsiteY274" fmla="*/ 655371 h 1438508"/>
                <a:gd name="connsiteX275" fmla="*/ 1188102 w 1475268"/>
                <a:gd name="connsiteY275" fmla="*/ 643465 h 1438508"/>
                <a:gd name="connsiteX276" fmla="*/ 1163662 w 1475268"/>
                <a:gd name="connsiteY276" fmla="*/ 647131 h 1438508"/>
                <a:gd name="connsiteX277" fmla="*/ 1145576 w 1475268"/>
                <a:gd name="connsiteY277" fmla="*/ 637040 h 1438508"/>
                <a:gd name="connsiteX278" fmla="*/ 1133181 w 1475268"/>
                <a:gd name="connsiteY278" fmla="*/ 639799 h 1438508"/>
                <a:gd name="connsiteX279" fmla="*/ 1111848 w 1475268"/>
                <a:gd name="connsiteY279" fmla="*/ 639799 h 1438508"/>
                <a:gd name="connsiteX280" fmla="*/ 1102666 w 1475268"/>
                <a:gd name="connsiteY280" fmla="*/ 630826 h 1438508"/>
                <a:gd name="connsiteX281" fmla="*/ 1102666 w 1475268"/>
                <a:gd name="connsiteY281" fmla="*/ 630826 h 1438508"/>
                <a:gd name="connsiteX282" fmla="*/ 1100152 w 1475268"/>
                <a:gd name="connsiteY282" fmla="*/ 607922 h 1438508"/>
                <a:gd name="connsiteX283" fmla="*/ 1088211 w 1475268"/>
                <a:gd name="connsiteY283" fmla="*/ 588405 h 1438508"/>
                <a:gd name="connsiteX284" fmla="*/ 1048758 w 1475268"/>
                <a:gd name="connsiteY284" fmla="*/ 607922 h 1438508"/>
                <a:gd name="connsiteX285" fmla="*/ 1040727 w 1475268"/>
                <a:gd name="connsiteY285" fmla="*/ 595283 h 1438508"/>
                <a:gd name="connsiteX286" fmla="*/ 1023759 w 1475268"/>
                <a:gd name="connsiteY286" fmla="*/ 587182 h 1438508"/>
                <a:gd name="connsiteX287" fmla="*/ 1000052 w 1475268"/>
                <a:gd name="connsiteY287" fmla="*/ 568852 h 1438508"/>
                <a:gd name="connsiteX288" fmla="*/ 963042 w 1475268"/>
                <a:gd name="connsiteY288" fmla="*/ 548497 h 1438508"/>
                <a:gd name="connsiteX289" fmla="*/ 951590 w 1475268"/>
                <a:gd name="connsiteY289" fmla="*/ 558762 h 1438508"/>
                <a:gd name="connsiteX290" fmla="*/ 930641 w 1475268"/>
                <a:gd name="connsiteY290" fmla="*/ 567630 h 1438508"/>
                <a:gd name="connsiteX291" fmla="*/ 912381 w 1475268"/>
                <a:gd name="connsiteY291" fmla="*/ 545739 h 1438508"/>
                <a:gd name="connsiteX292" fmla="*/ 896670 w 1475268"/>
                <a:gd name="connsiteY292" fmla="*/ 542666 h 1438508"/>
                <a:gd name="connsiteX293" fmla="*/ 889233 w 1475268"/>
                <a:gd name="connsiteY293" fmla="*/ 533589 h 1438508"/>
                <a:gd name="connsiteX294" fmla="*/ 874534 w 1475268"/>
                <a:gd name="connsiteY294" fmla="*/ 531878 h 1438508"/>
                <a:gd name="connsiteX295" fmla="*/ 857076 w 1475268"/>
                <a:gd name="connsiteY295" fmla="*/ 523498 h 1438508"/>
                <a:gd name="connsiteX296" fmla="*/ 844682 w 1475268"/>
                <a:gd name="connsiteY296" fmla="*/ 502061 h 1438508"/>
                <a:gd name="connsiteX297" fmla="*/ 820940 w 1475268"/>
                <a:gd name="connsiteY297" fmla="*/ 505727 h 1438508"/>
                <a:gd name="connsiteX298" fmla="*/ 816820 w 1475268"/>
                <a:gd name="connsiteY298" fmla="*/ 495252 h 1438508"/>
                <a:gd name="connsiteX299" fmla="*/ 804181 w 1475268"/>
                <a:gd name="connsiteY299" fmla="*/ 477376 h 1438508"/>
                <a:gd name="connsiteX300" fmla="*/ 792485 w 1475268"/>
                <a:gd name="connsiteY300" fmla="*/ 454263 h 1438508"/>
                <a:gd name="connsiteX301" fmla="*/ 777367 w 1475268"/>
                <a:gd name="connsiteY301" fmla="*/ 454891 h 1438508"/>
                <a:gd name="connsiteX302" fmla="*/ 765286 w 1475268"/>
                <a:gd name="connsiteY302" fmla="*/ 448153 h 1438508"/>
                <a:gd name="connsiteX303" fmla="*/ 750587 w 1475268"/>
                <a:gd name="connsiteY303" fmla="*/ 444487 h 1438508"/>
                <a:gd name="connsiteX304" fmla="*/ 740113 w 1475268"/>
                <a:gd name="connsiteY304" fmla="*/ 435618 h 1438508"/>
                <a:gd name="connsiteX305" fmla="*/ 727264 w 1475268"/>
                <a:gd name="connsiteY305" fmla="*/ 420954 h 1438508"/>
                <a:gd name="connsiteX306" fmla="*/ 720561 w 1475268"/>
                <a:gd name="connsiteY306" fmla="*/ 425982 h 1438508"/>
                <a:gd name="connsiteX307" fmla="*/ 699298 w 1475268"/>
                <a:gd name="connsiteY307" fmla="*/ 410550 h 1438508"/>
                <a:gd name="connsiteX308" fmla="*/ 687043 w 1475268"/>
                <a:gd name="connsiteY308" fmla="*/ 405941 h 1438508"/>
                <a:gd name="connsiteX309" fmla="*/ 678174 w 1475268"/>
                <a:gd name="connsiteY309" fmla="*/ 392953 h 1438508"/>
                <a:gd name="connsiteX310" fmla="*/ 663196 w 1475268"/>
                <a:gd name="connsiteY310" fmla="*/ 384084 h 1438508"/>
                <a:gd name="connsiteX311" fmla="*/ 660158 w 1475268"/>
                <a:gd name="connsiteY311" fmla="*/ 389426 h 1438508"/>
                <a:gd name="connsiteX312" fmla="*/ 657226 w 1475268"/>
                <a:gd name="connsiteY312" fmla="*/ 417358 h 1438508"/>
                <a:gd name="connsiteX313" fmla="*/ 651499 w 1475268"/>
                <a:gd name="connsiteY313" fmla="*/ 412540 h 1438508"/>
                <a:gd name="connsiteX314" fmla="*/ 644517 w 1475268"/>
                <a:gd name="connsiteY314" fmla="*/ 405906 h 1438508"/>
                <a:gd name="connsiteX315" fmla="*/ 638581 w 1475268"/>
                <a:gd name="connsiteY315" fmla="*/ 403148 h 1438508"/>
                <a:gd name="connsiteX316" fmla="*/ 628107 w 1475268"/>
                <a:gd name="connsiteY316" fmla="*/ 398085 h 1438508"/>
                <a:gd name="connsiteX317" fmla="*/ 615363 w 1475268"/>
                <a:gd name="connsiteY317" fmla="*/ 385027 h 1438508"/>
                <a:gd name="connsiteX318" fmla="*/ 604470 w 1475268"/>
                <a:gd name="connsiteY318" fmla="*/ 379266 h 1438508"/>
                <a:gd name="connsiteX319" fmla="*/ 593122 w 1475268"/>
                <a:gd name="connsiteY319" fmla="*/ 367465 h 1438508"/>
                <a:gd name="connsiteX320" fmla="*/ 578668 w 1475268"/>
                <a:gd name="connsiteY320" fmla="*/ 368163 h 1438508"/>
                <a:gd name="connsiteX321" fmla="*/ 574024 w 1475268"/>
                <a:gd name="connsiteY321" fmla="*/ 366313 h 1438508"/>
                <a:gd name="connsiteX322" fmla="*/ 563550 w 1475268"/>
                <a:gd name="connsiteY322" fmla="*/ 379231 h 1438508"/>
                <a:gd name="connsiteX323" fmla="*/ 548676 w 1475268"/>
                <a:gd name="connsiteY323" fmla="*/ 383491 h 1438508"/>
                <a:gd name="connsiteX324" fmla="*/ 541693 w 1475268"/>
                <a:gd name="connsiteY324" fmla="*/ 363799 h 1438508"/>
                <a:gd name="connsiteX325" fmla="*/ 531219 w 1475268"/>
                <a:gd name="connsiteY325" fmla="*/ 363450 h 1438508"/>
                <a:gd name="connsiteX326" fmla="*/ 525249 w 1475268"/>
                <a:gd name="connsiteY326" fmla="*/ 364986 h 1438508"/>
                <a:gd name="connsiteX327" fmla="*/ 514774 w 1475268"/>
                <a:gd name="connsiteY327" fmla="*/ 349694 h 1438508"/>
                <a:gd name="connsiteX328" fmla="*/ 511283 w 1475268"/>
                <a:gd name="connsiteY328" fmla="*/ 346866 h 1438508"/>
                <a:gd name="connsiteX329" fmla="*/ 504824 w 1475268"/>
                <a:gd name="connsiteY329" fmla="*/ 352592 h 1438508"/>
                <a:gd name="connsiteX330" fmla="*/ 489217 w 1475268"/>
                <a:gd name="connsiteY330" fmla="*/ 355035 h 1438508"/>
                <a:gd name="connsiteX331" fmla="*/ 481850 w 1475268"/>
                <a:gd name="connsiteY331" fmla="*/ 356467 h 1438508"/>
                <a:gd name="connsiteX332" fmla="*/ 477555 w 1475268"/>
                <a:gd name="connsiteY332" fmla="*/ 352976 h 1438508"/>
                <a:gd name="connsiteX333" fmla="*/ 467081 w 1475268"/>
                <a:gd name="connsiteY333" fmla="*/ 355978 h 1438508"/>
                <a:gd name="connsiteX334" fmla="*/ 449204 w 1475268"/>
                <a:gd name="connsiteY334" fmla="*/ 351719 h 1438508"/>
                <a:gd name="connsiteX335" fmla="*/ 444177 w 1475268"/>
                <a:gd name="connsiteY335" fmla="*/ 341244 h 1438508"/>
                <a:gd name="connsiteX336" fmla="*/ 435937 w 1475268"/>
                <a:gd name="connsiteY336" fmla="*/ 333773 h 1438508"/>
                <a:gd name="connsiteX337" fmla="*/ 422739 w 1475268"/>
                <a:gd name="connsiteY337" fmla="*/ 336077 h 1438508"/>
                <a:gd name="connsiteX338" fmla="*/ 402140 w 1475268"/>
                <a:gd name="connsiteY338" fmla="*/ 317258 h 1438508"/>
                <a:gd name="connsiteX339" fmla="*/ 396519 w 1475268"/>
                <a:gd name="connsiteY339" fmla="*/ 308913 h 1438508"/>
                <a:gd name="connsiteX340" fmla="*/ 378677 w 1475268"/>
                <a:gd name="connsiteY340" fmla="*/ 291840 h 1438508"/>
                <a:gd name="connsiteX341" fmla="*/ 351479 w 1475268"/>
                <a:gd name="connsiteY341" fmla="*/ 291840 h 1438508"/>
                <a:gd name="connsiteX342" fmla="*/ 343413 w 1475268"/>
                <a:gd name="connsiteY342" fmla="*/ 281366 h 1438508"/>
                <a:gd name="connsiteX343" fmla="*/ 317646 w 1475268"/>
                <a:gd name="connsiteY343" fmla="*/ 263524 h 1438508"/>
                <a:gd name="connsiteX344" fmla="*/ 313422 w 1475268"/>
                <a:gd name="connsiteY344" fmla="*/ 260661 h 1438508"/>
                <a:gd name="connsiteX345" fmla="*/ 312514 w 1475268"/>
                <a:gd name="connsiteY345" fmla="*/ 257484 h 1438508"/>
                <a:gd name="connsiteX346" fmla="*/ 317367 w 1475268"/>
                <a:gd name="connsiteY346" fmla="*/ 253504 h 1438508"/>
                <a:gd name="connsiteX347" fmla="*/ 323338 w 1475268"/>
                <a:gd name="connsiteY347" fmla="*/ 250850 h 1438508"/>
                <a:gd name="connsiteX348" fmla="*/ 325188 w 1475268"/>
                <a:gd name="connsiteY348" fmla="*/ 247359 h 1438508"/>
                <a:gd name="connsiteX349" fmla="*/ 329797 w 1475268"/>
                <a:gd name="connsiteY349" fmla="*/ 241738 h 1438508"/>
                <a:gd name="connsiteX350" fmla="*/ 330181 w 1475268"/>
                <a:gd name="connsiteY350" fmla="*/ 238770 h 1438508"/>
                <a:gd name="connsiteX351" fmla="*/ 336291 w 1475268"/>
                <a:gd name="connsiteY351" fmla="*/ 235697 h 1438508"/>
                <a:gd name="connsiteX352" fmla="*/ 343728 w 1475268"/>
                <a:gd name="connsiteY352" fmla="*/ 232206 h 1438508"/>
                <a:gd name="connsiteX353" fmla="*/ 346451 w 1475268"/>
                <a:gd name="connsiteY353" fmla="*/ 224281 h 1438508"/>
                <a:gd name="connsiteX354" fmla="*/ 338107 w 1475268"/>
                <a:gd name="connsiteY354" fmla="*/ 221627 h 1438508"/>
                <a:gd name="connsiteX355" fmla="*/ 329168 w 1475268"/>
                <a:gd name="connsiteY355" fmla="*/ 220545 h 1438508"/>
                <a:gd name="connsiteX356" fmla="*/ 327038 w 1475268"/>
                <a:gd name="connsiteY356" fmla="*/ 218380 h 1438508"/>
                <a:gd name="connsiteX357" fmla="*/ 320719 w 1475268"/>
                <a:gd name="connsiteY357" fmla="*/ 216983 h 1438508"/>
                <a:gd name="connsiteX358" fmla="*/ 311571 w 1475268"/>
                <a:gd name="connsiteY358" fmla="*/ 211746 h 1438508"/>
                <a:gd name="connsiteX359" fmla="*/ 308464 w 1475268"/>
                <a:gd name="connsiteY359" fmla="*/ 207975 h 1438508"/>
                <a:gd name="connsiteX360" fmla="*/ 304344 w 1475268"/>
                <a:gd name="connsiteY360" fmla="*/ 206230 h 1438508"/>
                <a:gd name="connsiteX361" fmla="*/ 276203 w 1475268"/>
                <a:gd name="connsiteY361" fmla="*/ 185281 h 1438508"/>
                <a:gd name="connsiteX362" fmla="*/ 273654 w 1475268"/>
                <a:gd name="connsiteY362" fmla="*/ 182907 h 1438508"/>
                <a:gd name="connsiteX363" fmla="*/ 272432 w 1475268"/>
                <a:gd name="connsiteY363" fmla="*/ 175924 h 1438508"/>
                <a:gd name="connsiteX364" fmla="*/ 264053 w 1475268"/>
                <a:gd name="connsiteY364" fmla="*/ 163250 h 1438508"/>
                <a:gd name="connsiteX365" fmla="*/ 245618 w 1475268"/>
                <a:gd name="connsiteY365" fmla="*/ 152182 h 1438508"/>
                <a:gd name="connsiteX366" fmla="*/ 240206 w 1475268"/>
                <a:gd name="connsiteY366" fmla="*/ 150296 h 1438508"/>
                <a:gd name="connsiteX367" fmla="*/ 232664 w 1475268"/>
                <a:gd name="connsiteY367" fmla="*/ 138251 h 1438508"/>
                <a:gd name="connsiteX368" fmla="*/ 216848 w 1475268"/>
                <a:gd name="connsiteY368" fmla="*/ 115207 h 1438508"/>
                <a:gd name="connsiteX369" fmla="*/ 213950 w 1475268"/>
                <a:gd name="connsiteY369" fmla="*/ 114439 h 1438508"/>
                <a:gd name="connsiteX370" fmla="*/ 207875 w 1475268"/>
                <a:gd name="connsiteY370" fmla="*/ 118769 h 1438508"/>
                <a:gd name="connsiteX371" fmla="*/ 207282 w 1475268"/>
                <a:gd name="connsiteY371" fmla="*/ 132350 h 1438508"/>
                <a:gd name="connsiteX372" fmla="*/ 212379 w 1475268"/>
                <a:gd name="connsiteY372" fmla="*/ 145304 h 1438508"/>
                <a:gd name="connsiteX373" fmla="*/ 213427 w 1475268"/>
                <a:gd name="connsiteY373" fmla="*/ 166986 h 1438508"/>
                <a:gd name="connsiteX374" fmla="*/ 195690 w 1475268"/>
                <a:gd name="connsiteY374" fmla="*/ 176692 h 1438508"/>
                <a:gd name="connsiteX375" fmla="*/ 180467 w 1475268"/>
                <a:gd name="connsiteY375" fmla="*/ 164472 h 1438508"/>
                <a:gd name="connsiteX376" fmla="*/ 162800 w 1475268"/>
                <a:gd name="connsiteY376" fmla="*/ 162936 h 1438508"/>
                <a:gd name="connsiteX377" fmla="*/ 146600 w 1475268"/>
                <a:gd name="connsiteY377" fmla="*/ 171839 h 1438508"/>
                <a:gd name="connsiteX378" fmla="*/ 132634 w 1475268"/>
                <a:gd name="connsiteY378" fmla="*/ 161539 h 1438508"/>
                <a:gd name="connsiteX379" fmla="*/ 131482 w 1475268"/>
                <a:gd name="connsiteY379" fmla="*/ 152671 h 1438508"/>
                <a:gd name="connsiteX380" fmla="*/ 126664 w 1475268"/>
                <a:gd name="connsiteY380" fmla="*/ 146735 h 1438508"/>
                <a:gd name="connsiteX381" fmla="*/ 124953 w 1475268"/>
                <a:gd name="connsiteY381" fmla="*/ 140939 h 1438508"/>
                <a:gd name="connsiteX382" fmla="*/ 122160 w 1475268"/>
                <a:gd name="connsiteY382" fmla="*/ 123482 h 1438508"/>
                <a:gd name="connsiteX383" fmla="*/ 123103 w 1475268"/>
                <a:gd name="connsiteY383" fmla="*/ 114195 h 1438508"/>
                <a:gd name="connsiteX384" fmla="*/ 125197 w 1475268"/>
                <a:gd name="connsiteY384" fmla="*/ 111471 h 1438508"/>
                <a:gd name="connsiteX385" fmla="*/ 125442 w 1475268"/>
                <a:gd name="connsiteY385" fmla="*/ 107177 h 1438508"/>
                <a:gd name="connsiteX386" fmla="*/ 129143 w 1475268"/>
                <a:gd name="connsiteY386" fmla="*/ 90348 h 1438508"/>
                <a:gd name="connsiteX387" fmla="*/ 134031 w 1475268"/>
                <a:gd name="connsiteY387" fmla="*/ 87276 h 1438508"/>
                <a:gd name="connsiteX388" fmla="*/ 135113 w 1475268"/>
                <a:gd name="connsiteY388" fmla="*/ 84133 h 1438508"/>
                <a:gd name="connsiteX389" fmla="*/ 142829 w 1475268"/>
                <a:gd name="connsiteY389" fmla="*/ 75859 h 1438508"/>
                <a:gd name="connsiteX390" fmla="*/ 151872 w 1475268"/>
                <a:gd name="connsiteY390" fmla="*/ 64791 h 1438508"/>
                <a:gd name="connsiteX391" fmla="*/ 154072 w 1475268"/>
                <a:gd name="connsiteY391" fmla="*/ 49254 h 1438508"/>
                <a:gd name="connsiteX392" fmla="*/ 153408 w 1475268"/>
                <a:gd name="connsiteY392" fmla="*/ 45343 h 1438508"/>
                <a:gd name="connsiteX393" fmla="*/ 149358 w 1475268"/>
                <a:gd name="connsiteY393" fmla="*/ 43248 h 1438508"/>
                <a:gd name="connsiteX394" fmla="*/ 107461 w 1475268"/>
                <a:gd name="connsiteY394" fmla="*/ 2678 h 1438508"/>
                <a:gd name="connsiteX395" fmla="*/ 106658 w 1475268"/>
                <a:gd name="connsiteY395" fmla="*/ -11 h 1438508"/>
                <a:gd name="connsiteX396" fmla="*/ 106099 w 1475268"/>
                <a:gd name="connsiteY396" fmla="*/ -11 h 1438508"/>
                <a:gd name="connsiteX397" fmla="*/ 101560 w 1475268"/>
                <a:gd name="connsiteY397" fmla="*/ 3481 h 1438508"/>
                <a:gd name="connsiteX398" fmla="*/ 96428 w 1475268"/>
                <a:gd name="connsiteY398" fmla="*/ 9870 h 1438508"/>
                <a:gd name="connsiteX399" fmla="*/ 94508 w 1475268"/>
                <a:gd name="connsiteY399" fmla="*/ 27711 h 1438508"/>
                <a:gd name="connsiteX400" fmla="*/ 90108 w 1475268"/>
                <a:gd name="connsiteY400" fmla="*/ 37103 h 1438508"/>
                <a:gd name="connsiteX401" fmla="*/ 72825 w 1475268"/>
                <a:gd name="connsiteY401" fmla="*/ 59484 h 1438508"/>
                <a:gd name="connsiteX402" fmla="*/ 69648 w 1475268"/>
                <a:gd name="connsiteY402" fmla="*/ 62975 h 1438508"/>
                <a:gd name="connsiteX403" fmla="*/ 65668 w 1475268"/>
                <a:gd name="connsiteY403" fmla="*/ 65314 h 1438508"/>
                <a:gd name="connsiteX404" fmla="*/ 49188 w 1475268"/>
                <a:gd name="connsiteY404" fmla="*/ 82981 h 1438508"/>
                <a:gd name="connsiteX405" fmla="*/ 43707 w 1475268"/>
                <a:gd name="connsiteY405" fmla="*/ 83400 h 1438508"/>
                <a:gd name="connsiteX406" fmla="*/ 35502 w 1475268"/>
                <a:gd name="connsiteY406" fmla="*/ 95725 h 1438508"/>
                <a:gd name="connsiteX407" fmla="*/ 33058 w 1475268"/>
                <a:gd name="connsiteY407" fmla="*/ 102429 h 1438508"/>
                <a:gd name="connsiteX408" fmla="*/ 26075 w 1475268"/>
                <a:gd name="connsiteY408" fmla="*/ 108050 h 1438508"/>
                <a:gd name="connsiteX409" fmla="*/ 17800 w 1475268"/>
                <a:gd name="connsiteY409" fmla="*/ 129313 h 1438508"/>
                <a:gd name="connsiteX410" fmla="*/ 14309 w 1475268"/>
                <a:gd name="connsiteY410" fmla="*/ 134480 h 1438508"/>
                <a:gd name="connsiteX411" fmla="*/ 14797 w 1475268"/>
                <a:gd name="connsiteY411" fmla="*/ 139368 h 1438508"/>
                <a:gd name="connsiteX412" fmla="*/ 6767 w 1475268"/>
                <a:gd name="connsiteY412" fmla="*/ 157663 h 1438508"/>
                <a:gd name="connsiteX413" fmla="*/ 6767 w 1475268"/>
                <a:gd name="connsiteY413" fmla="*/ 165519 h 1438508"/>
                <a:gd name="connsiteX414" fmla="*/ 4009 w 1475268"/>
                <a:gd name="connsiteY414" fmla="*/ 168592 h 1438508"/>
                <a:gd name="connsiteX415" fmla="*/ -181 w 1475268"/>
                <a:gd name="connsiteY415" fmla="*/ 196523 h 1438508"/>
                <a:gd name="connsiteX416" fmla="*/ 1286 w 1475268"/>
                <a:gd name="connsiteY416" fmla="*/ 236186 h 1438508"/>
                <a:gd name="connsiteX417" fmla="*/ 3276 w 1475268"/>
                <a:gd name="connsiteY417" fmla="*/ 278084 h 1438508"/>
                <a:gd name="connsiteX418" fmla="*/ 6453 w 1475268"/>
                <a:gd name="connsiteY418" fmla="*/ 293551 h 1438508"/>
                <a:gd name="connsiteX419" fmla="*/ 12598 w 1475268"/>
                <a:gd name="connsiteY419" fmla="*/ 303048 h 1438508"/>
                <a:gd name="connsiteX420" fmla="*/ 14379 w 1475268"/>
                <a:gd name="connsiteY420" fmla="*/ 318375 h 1438508"/>
                <a:gd name="connsiteX421" fmla="*/ 22374 w 1475268"/>
                <a:gd name="connsiteY421" fmla="*/ 355315 h 1438508"/>
                <a:gd name="connsiteX422" fmla="*/ 28624 w 1475268"/>
                <a:gd name="connsiteY422" fmla="*/ 365999 h 1438508"/>
                <a:gd name="connsiteX423" fmla="*/ 34210 w 1475268"/>
                <a:gd name="connsiteY423" fmla="*/ 391242 h 1438508"/>
                <a:gd name="connsiteX424" fmla="*/ 40669 w 1475268"/>
                <a:gd name="connsiteY424" fmla="*/ 400389 h 1438508"/>
                <a:gd name="connsiteX425" fmla="*/ 42345 w 1475268"/>
                <a:gd name="connsiteY425" fmla="*/ 410864 h 1438508"/>
                <a:gd name="connsiteX426" fmla="*/ 39133 w 1475268"/>
                <a:gd name="connsiteY426" fmla="*/ 415577 h 1438508"/>
                <a:gd name="connsiteX427" fmla="*/ 39936 w 1475268"/>
                <a:gd name="connsiteY427" fmla="*/ 428426 h 1438508"/>
                <a:gd name="connsiteX428" fmla="*/ 49293 w 1475268"/>
                <a:gd name="connsiteY428" fmla="*/ 438027 h 1438508"/>
                <a:gd name="connsiteX429" fmla="*/ 69788 w 1475268"/>
                <a:gd name="connsiteY429" fmla="*/ 465959 h 1438508"/>
                <a:gd name="connsiteX430" fmla="*/ 70416 w 1475268"/>
                <a:gd name="connsiteY430" fmla="*/ 476433 h 1438508"/>
                <a:gd name="connsiteX431" fmla="*/ 78377 w 1475268"/>
                <a:gd name="connsiteY431" fmla="*/ 492145 h 1438508"/>
                <a:gd name="connsiteX432" fmla="*/ 78901 w 1475268"/>
                <a:gd name="connsiteY432" fmla="*/ 508764 h 1438508"/>
                <a:gd name="connsiteX433" fmla="*/ 72686 w 1475268"/>
                <a:gd name="connsiteY433" fmla="*/ 514700 h 1438508"/>
                <a:gd name="connsiteX434" fmla="*/ 72372 w 1475268"/>
                <a:gd name="connsiteY434" fmla="*/ 525803 h 1438508"/>
                <a:gd name="connsiteX435" fmla="*/ 82287 w 1475268"/>
                <a:gd name="connsiteY435" fmla="*/ 542771 h 1438508"/>
                <a:gd name="connsiteX436" fmla="*/ 77399 w 1475268"/>
                <a:gd name="connsiteY436" fmla="*/ 560228 h 1438508"/>
                <a:gd name="connsiteX437" fmla="*/ 67379 w 1475268"/>
                <a:gd name="connsiteY437" fmla="*/ 563371 h 1438508"/>
                <a:gd name="connsiteX438" fmla="*/ 31871 w 1475268"/>
                <a:gd name="connsiteY438" fmla="*/ 579920 h 1438508"/>
                <a:gd name="connsiteX439" fmla="*/ 25656 w 1475268"/>
                <a:gd name="connsiteY439" fmla="*/ 584669 h 1438508"/>
                <a:gd name="connsiteX440" fmla="*/ 29706 w 1475268"/>
                <a:gd name="connsiteY440" fmla="*/ 614730 h 1438508"/>
                <a:gd name="connsiteX441" fmla="*/ 31277 w 1475268"/>
                <a:gd name="connsiteY441" fmla="*/ 632816 h 143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1475268" h="1438508">
                  <a:moveTo>
                    <a:pt x="31277" y="632816"/>
                  </a:moveTo>
                  <a:cubicBezTo>
                    <a:pt x="35851" y="648073"/>
                    <a:pt x="54006" y="658967"/>
                    <a:pt x="51912" y="674713"/>
                  </a:cubicBezTo>
                  <a:cubicBezTo>
                    <a:pt x="60710" y="673806"/>
                    <a:pt x="69369" y="677995"/>
                    <a:pt x="76352" y="683302"/>
                  </a:cubicBezTo>
                  <a:cubicBezTo>
                    <a:pt x="85210" y="689423"/>
                    <a:pt x="91742" y="698354"/>
                    <a:pt x="94892" y="708650"/>
                  </a:cubicBezTo>
                  <a:cubicBezTo>
                    <a:pt x="97475" y="719125"/>
                    <a:pt x="94438" y="731170"/>
                    <a:pt x="85709" y="737315"/>
                  </a:cubicBezTo>
                  <a:cubicBezTo>
                    <a:pt x="81554" y="740038"/>
                    <a:pt x="74851" y="737315"/>
                    <a:pt x="71534" y="740806"/>
                  </a:cubicBezTo>
                  <a:cubicBezTo>
                    <a:pt x="68217" y="744298"/>
                    <a:pt x="72546" y="750722"/>
                    <a:pt x="77469" y="751560"/>
                  </a:cubicBezTo>
                  <a:cubicBezTo>
                    <a:pt x="82392" y="752398"/>
                    <a:pt x="87280" y="750303"/>
                    <a:pt x="92273" y="749814"/>
                  </a:cubicBezTo>
                  <a:cubicBezTo>
                    <a:pt x="97266" y="749326"/>
                    <a:pt x="103411" y="751665"/>
                    <a:pt x="103830" y="756623"/>
                  </a:cubicBezTo>
                  <a:cubicBezTo>
                    <a:pt x="95450" y="756064"/>
                    <a:pt x="92971" y="767621"/>
                    <a:pt x="87874" y="774290"/>
                  </a:cubicBezTo>
                  <a:cubicBezTo>
                    <a:pt x="83998" y="779422"/>
                    <a:pt x="77679" y="782006"/>
                    <a:pt x="71743" y="784450"/>
                  </a:cubicBezTo>
                  <a:cubicBezTo>
                    <a:pt x="65808" y="786894"/>
                    <a:pt x="59523" y="789792"/>
                    <a:pt x="56032" y="795203"/>
                  </a:cubicBezTo>
                  <a:cubicBezTo>
                    <a:pt x="52540" y="800615"/>
                    <a:pt x="53518" y="809169"/>
                    <a:pt x="59523" y="811788"/>
                  </a:cubicBezTo>
                  <a:cubicBezTo>
                    <a:pt x="68322" y="815489"/>
                    <a:pt x="75339" y="803758"/>
                    <a:pt x="83963" y="799568"/>
                  </a:cubicBezTo>
                  <a:cubicBezTo>
                    <a:pt x="87455" y="797822"/>
                    <a:pt x="91679" y="797438"/>
                    <a:pt x="95380" y="795902"/>
                  </a:cubicBezTo>
                  <a:cubicBezTo>
                    <a:pt x="106378" y="791363"/>
                    <a:pt x="112838" y="777467"/>
                    <a:pt x="124534" y="776245"/>
                  </a:cubicBezTo>
                  <a:cubicBezTo>
                    <a:pt x="129555" y="776206"/>
                    <a:pt x="134509" y="777404"/>
                    <a:pt x="138954" y="779736"/>
                  </a:cubicBezTo>
                  <a:lnTo>
                    <a:pt x="160740" y="788709"/>
                  </a:lnTo>
                  <a:cubicBezTo>
                    <a:pt x="164350" y="790528"/>
                    <a:pt x="168324" y="791506"/>
                    <a:pt x="172367" y="791572"/>
                  </a:cubicBezTo>
                  <a:cubicBezTo>
                    <a:pt x="186053" y="790734"/>
                    <a:pt x="195585" y="770135"/>
                    <a:pt x="208224" y="775372"/>
                  </a:cubicBezTo>
                  <a:cubicBezTo>
                    <a:pt x="216045" y="778619"/>
                    <a:pt x="215207" y="792340"/>
                    <a:pt x="207316" y="794819"/>
                  </a:cubicBezTo>
                  <a:cubicBezTo>
                    <a:pt x="209551" y="800790"/>
                    <a:pt x="217093" y="802885"/>
                    <a:pt x="223447" y="802256"/>
                  </a:cubicBezTo>
                  <a:cubicBezTo>
                    <a:pt x="229801" y="801628"/>
                    <a:pt x="235981" y="799149"/>
                    <a:pt x="242371" y="799463"/>
                  </a:cubicBezTo>
                  <a:cubicBezTo>
                    <a:pt x="253334" y="799987"/>
                    <a:pt x="262202" y="808471"/>
                    <a:pt x="272642" y="811893"/>
                  </a:cubicBezTo>
                  <a:cubicBezTo>
                    <a:pt x="292962" y="818561"/>
                    <a:pt x="317193" y="805538"/>
                    <a:pt x="335767" y="816187"/>
                  </a:cubicBezTo>
                  <a:cubicBezTo>
                    <a:pt x="341249" y="819330"/>
                    <a:pt x="345508" y="824252"/>
                    <a:pt x="350746" y="827779"/>
                  </a:cubicBezTo>
                  <a:cubicBezTo>
                    <a:pt x="358078" y="832702"/>
                    <a:pt x="368203" y="835774"/>
                    <a:pt x="370752" y="844189"/>
                  </a:cubicBezTo>
                  <a:cubicBezTo>
                    <a:pt x="372218" y="848762"/>
                    <a:pt x="370996" y="853755"/>
                    <a:pt x="371799" y="858504"/>
                  </a:cubicBezTo>
                  <a:cubicBezTo>
                    <a:pt x="373650" y="868978"/>
                    <a:pt x="384787" y="875367"/>
                    <a:pt x="388907" y="885248"/>
                  </a:cubicBezTo>
                  <a:cubicBezTo>
                    <a:pt x="394633" y="899214"/>
                    <a:pt x="385032" y="914227"/>
                    <a:pt x="375221" y="925540"/>
                  </a:cubicBezTo>
                  <a:cubicBezTo>
                    <a:pt x="365410" y="936852"/>
                    <a:pt x="354062" y="949735"/>
                    <a:pt x="356052" y="964574"/>
                  </a:cubicBezTo>
                  <a:cubicBezTo>
                    <a:pt x="356611" y="968659"/>
                    <a:pt x="358182" y="972604"/>
                    <a:pt x="358566" y="976724"/>
                  </a:cubicBezTo>
                  <a:cubicBezTo>
                    <a:pt x="359649" y="989189"/>
                    <a:pt x="349733" y="999593"/>
                    <a:pt x="340620" y="1008147"/>
                  </a:cubicBezTo>
                  <a:cubicBezTo>
                    <a:pt x="336221" y="1012522"/>
                    <a:pt x="331466" y="1016527"/>
                    <a:pt x="326410" y="1020123"/>
                  </a:cubicBezTo>
                  <a:cubicBezTo>
                    <a:pt x="321138" y="1023614"/>
                    <a:pt x="315936" y="1029585"/>
                    <a:pt x="317577" y="1035765"/>
                  </a:cubicBezTo>
                  <a:cubicBezTo>
                    <a:pt x="318729" y="1040234"/>
                    <a:pt x="322954" y="1043062"/>
                    <a:pt x="325956" y="1046553"/>
                  </a:cubicBezTo>
                  <a:cubicBezTo>
                    <a:pt x="328959" y="1050045"/>
                    <a:pt x="330495" y="1056155"/>
                    <a:pt x="326689" y="1058773"/>
                  </a:cubicBezTo>
                  <a:cubicBezTo>
                    <a:pt x="324364" y="1059779"/>
                    <a:pt x="321857" y="1060292"/>
                    <a:pt x="319322" y="1060275"/>
                  </a:cubicBezTo>
                  <a:cubicBezTo>
                    <a:pt x="311082" y="1061706"/>
                    <a:pt x="306788" y="1071133"/>
                    <a:pt x="299247" y="1074799"/>
                  </a:cubicBezTo>
                  <a:cubicBezTo>
                    <a:pt x="287829" y="1080386"/>
                    <a:pt x="273200" y="1071098"/>
                    <a:pt x="261748" y="1076685"/>
                  </a:cubicBezTo>
                  <a:cubicBezTo>
                    <a:pt x="252182" y="1081398"/>
                    <a:pt x="249912" y="1093793"/>
                    <a:pt x="243732" y="1102452"/>
                  </a:cubicBezTo>
                  <a:cubicBezTo>
                    <a:pt x="238740" y="1109435"/>
                    <a:pt x="230884" y="1114323"/>
                    <a:pt x="227427" y="1122144"/>
                  </a:cubicBezTo>
                  <a:cubicBezTo>
                    <a:pt x="226268" y="1124291"/>
                    <a:pt x="226090" y="1126836"/>
                    <a:pt x="226938" y="1129126"/>
                  </a:cubicBezTo>
                  <a:cubicBezTo>
                    <a:pt x="227581" y="1130268"/>
                    <a:pt x="228433" y="1131274"/>
                    <a:pt x="229452" y="1132094"/>
                  </a:cubicBezTo>
                  <a:cubicBezTo>
                    <a:pt x="236076" y="1138267"/>
                    <a:pt x="242116" y="1145033"/>
                    <a:pt x="247503" y="1152310"/>
                  </a:cubicBezTo>
                  <a:cubicBezTo>
                    <a:pt x="252636" y="1159293"/>
                    <a:pt x="256930" y="1169767"/>
                    <a:pt x="250820" y="1175668"/>
                  </a:cubicBezTo>
                  <a:cubicBezTo>
                    <a:pt x="249162" y="1177054"/>
                    <a:pt x="247412" y="1178325"/>
                    <a:pt x="245583" y="1179473"/>
                  </a:cubicBezTo>
                  <a:cubicBezTo>
                    <a:pt x="237587" y="1185548"/>
                    <a:pt x="236854" y="1197489"/>
                    <a:pt x="230500" y="1205310"/>
                  </a:cubicBezTo>
                  <a:cubicBezTo>
                    <a:pt x="226104" y="1209765"/>
                    <a:pt x="221083" y="1213553"/>
                    <a:pt x="215591" y="1216552"/>
                  </a:cubicBezTo>
                  <a:cubicBezTo>
                    <a:pt x="210424" y="1220044"/>
                    <a:pt x="205431" y="1224862"/>
                    <a:pt x="204663" y="1231077"/>
                  </a:cubicBezTo>
                  <a:cubicBezTo>
                    <a:pt x="202952" y="1244763"/>
                    <a:pt x="221666" y="1252829"/>
                    <a:pt x="224006" y="1266445"/>
                  </a:cubicBezTo>
                  <a:cubicBezTo>
                    <a:pt x="225996" y="1278037"/>
                    <a:pt x="215277" y="1288756"/>
                    <a:pt x="216290" y="1300487"/>
                  </a:cubicBezTo>
                  <a:cubicBezTo>
                    <a:pt x="217040" y="1305347"/>
                    <a:pt x="218800" y="1309998"/>
                    <a:pt x="221457" y="1314139"/>
                  </a:cubicBezTo>
                  <a:lnTo>
                    <a:pt x="237483" y="1343292"/>
                  </a:lnTo>
                  <a:cubicBezTo>
                    <a:pt x="236121" y="1346470"/>
                    <a:pt x="238949" y="1350275"/>
                    <a:pt x="242126" y="1351742"/>
                  </a:cubicBezTo>
                  <a:cubicBezTo>
                    <a:pt x="245516" y="1352814"/>
                    <a:pt x="249130" y="1352971"/>
                    <a:pt x="252601" y="1352196"/>
                  </a:cubicBezTo>
                  <a:cubicBezTo>
                    <a:pt x="256291" y="1351993"/>
                    <a:pt x="259880" y="1350914"/>
                    <a:pt x="263075" y="1349053"/>
                  </a:cubicBezTo>
                  <a:cubicBezTo>
                    <a:pt x="265704" y="1346693"/>
                    <a:pt x="268050" y="1344033"/>
                    <a:pt x="270058" y="1341128"/>
                  </a:cubicBezTo>
                  <a:cubicBezTo>
                    <a:pt x="272149" y="1338167"/>
                    <a:pt x="275718" y="1336617"/>
                    <a:pt x="279310" y="1337113"/>
                  </a:cubicBezTo>
                  <a:cubicBezTo>
                    <a:pt x="281608" y="1337975"/>
                    <a:pt x="283573" y="1339539"/>
                    <a:pt x="284931" y="1341581"/>
                  </a:cubicBezTo>
                  <a:lnTo>
                    <a:pt x="299526" y="1359039"/>
                  </a:lnTo>
                  <a:cubicBezTo>
                    <a:pt x="300661" y="1360582"/>
                    <a:pt x="302071" y="1361909"/>
                    <a:pt x="303681" y="1362949"/>
                  </a:cubicBezTo>
                  <a:cubicBezTo>
                    <a:pt x="306813" y="1364157"/>
                    <a:pt x="310108" y="1364887"/>
                    <a:pt x="313457" y="1365114"/>
                  </a:cubicBezTo>
                  <a:cubicBezTo>
                    <a:pt x="317563" y="1366043"/>
                    <a:pt x="321134" y="1368553"/>
                    <a:pt x="323407" y="1372097"/>
                  </a:cubicBezTo>
                  <a:cubicBezTo>
                    <a:pt x="324148" y="1373678"/>
                    <a:pt x="325136" y="1375128"/>
                    <a:pt x="326340" y="1376391"/>
                  </a:cubicBezTo>
                  <a:cubicBezTo>
                    <a:pt x="329263" y="1378242"/>
                    <a:pt x="332939" y="1378441"/>
                    <a:pt x="336046" y="1376915"/>
                  </a:cubicBezTo>
                  <a:cubicBezTo>
                    <a:pt x="340421" y="1375714"/>
                    <a:pt x="344269" y="1373085"/>
                    <a:pt x="346975" y="1369443"/>
                  </a:cubicBezTo>
                  <a:cubicBezTo>
                    <a:pt x="350990" y="1363264"/>
                    <a:pt x="349454" y="1354325"/>
                    <a:pt x="354377" y="1348844"/>
                  </a:cubicBezTo>
                  <a:cubicBezTo>
                    <a:pt x="356506" y="1346435"/>
                    <a:pt x="359614" y="1345038"/>
                    <a:pt x="361534" y="1342454"/>
                  </a:cubicBezTo>
                  <a:cubicBezTo>
                    <a:pt x="363437" y="1339211"/>
                    <a:pt x="364219" y="1335433"/>
                    <a:pt x="363769" y="1331701"/>
                  </a:cubicBezTo>
                  <a:cubicBezTo>
                    <a:pt x="363559" y="1324281"/>
                    <a:pt x="362753" y="1316890"/>
                    <a:pt x="361360" y="1309600"/>
                  </a:cubicBezTo>
                  <a:cubicBezTo>
                    <a:pt x="360811" y="1306283"/>
                    <a:pt x="359886" y="1303036"/>
                    <a:pt x="358601" y="1299928"/>
                  </a:cubicBezTo>
                  <a:cubicBezTo>
                    <a:pt x="357184" y="1296964"/>
                    <a:pt x="355501" y="1294140"/>
                    <a:pt x="353574" y="1291479"/>
                  </a:cubicBezTo>
                  <a:lnTo>
                    <a:pt x="343902" y="1277339"/>
                  </a:lnTo>
                  <a:cubicBezTo>
                    <a:pt x="341081" y="1277216"/>
                    <a:pt x="338354" y="1278386"/>
                    <a:pt x="336500" y="1280516"/>
                  </a:cubicBezTo>
                  <a:cubicBezTo>
                    <a:pt x="334692" y="1282635"/>
                    <a:pt x="332586" y="1284479"/>
                    <a:pt x="330251" y="1285998"/>
                  </a:cubicBezTo>
                  <a:cubicBezTo>
                    <a:pt x="325317" y="1288204"/>
                    <a:pt x="319518" y="1286448"/>
                    <a:pt x="316634" y="1281878"/>
                  </a:cubicBezTo>
                  <a:cubicBezTo>
                    <a:pt x="313977" y="1277258"/>
                    <a:pt x="314179" y="1271529"/>
                    <a:pt x="317158" y="1267109"/>
                  </a:cubicBezTo>
                  <a:cubicBezTo>
                    <a:pt x="319602" y="1263338"/>
                    <a:pt x="323722" y="1260126"/>
                    <a:pt x="324141" y="1255831"/>
                  </a:cubicBezTo>
                  <a:cubicBezTo>
                    <a:pt x="324490" y="1250489"/>
                    <a:pt x="322081" y="1245357"/>
                    <a:pt x="321173" y="1240225"/>
                  </a:cubicBezTo>
                  <a:cubicBezTo>
                    <a:pt x="319741" y="1232159"/>
                    <a:pt x="317681" y="1223186"/>
                    <a:pt x="310908" y="1218612"/>
                  </a:cubicBezTo>
                  <a:cubicBezTo>
                    <a:pt x="308499" y="1217006"/>
                    <a:pt x="305706" y="1216099"/>
                    <a:pt x="303332" y="1214493"/>
                  </a:cubicBezTo>
                  <a:cubicBezTo>
                    <a:pt x="298426" y="1211088"/>
                    <a:pt x="295923" y="1205160"/>
                    <a:pt x="296907" y="1199270"/>
                  </a:cubicBezTo>
                  <a:cubicBezTo>
                    <a:pt x="297256" y="1197384"/>
                    <a:pt x="297955" y="1195778"/>
                    <a:pt x="298408" y="1193753"/>
                  </a:cubicBezTo>
                  <a:cubicBezTo>
                    <a:pt x="300399" y="1185514"/>
                    <a:pt x="297291" y="1176855"/>
                    <a:pt x="292927" y="1169627"/>
                  </a:cubicBezTo>
                  <a:cubicBezTo>
                    <a:pt x="290511" y="1166143"/>
                    <a:pt x="288451" y="1162424"/>
                    <a:pt x="286782" y="1158524"/>
                  </a:cubicBezTo>
                  <a:cubicBezTo>
                    <a:pt x="286073" y="1155843"/>
                    <a:pt x="285197" y="1153207"/>
                    <a:pt x="284163" y="1150634"/>
                  </a:cubicBezTo>
                  <a:cubicBezTo>
                    <a:pt x="281842" y="1146716"/>
                    <a:pt x="278385" y="1143599"/>
                    <a:pt x="274248" y="1141696"/>
                  </a:cubicBezTo>
                  <a:cubicBezTo>
                    <a:pt x="272244" y="1140833"/>
                    <a:pt x="270393" y="1139657"/>
                    <a:pt x="268766" y="1138204"/>
                  </a:cubicBezTo>
                  <a:cubicBezTo>
                    <a:pt x="267118" y="1136682"/>
                    <a:pt x="266469" y="1134357"/>
                    <a:pt x="267090" y="1132199"/>
                  </a:cubicBezTo>
                  <a:cubicBezTo>
                    <a:pt x="267572" y="1131103"/>
                    <a:pt x="268298" y="1130135"/>
                    <a:pt x="269220" y="1129371"/>
                  </a:cubicBezTo>
                  <a:cubicBezTo>
                    <a:pt x="273354" y="1125380"/>
                    <a:pt x="278137" y="1122123"/>
                    <a:pt x="283360" y="1119734"/>
                  </a:cubicBezTo>
                  <a:cubicBezTo>
                    <a:pt x="288597" y="1117325"/>
                    <a:pt x="288283" y="1110307"/>
                    <a:pt x="293835" y="1109644"/>
                  </a:cubicBezTo>
                  <a:cubicBezTo>
                    <a:pt x="297675" y="1109225"/>
                    <a:pt x="300818" y="1113380"/>
                    <a:pt x="304553" y="1113485"/>
                  </a:cubicBezTo>
                  <a:cubicBezTo>
                    <a:pt x="313492" y="1113799"/>
                    <a:pt x="312374" y="1095504"/>
                    <a:pt x="321278" y="1094840"/>
                  </a:cubicBezTo>
                  <a:cubicBezTo>
                    <a:pt x="322657" y="1101450"/>
                    <a:pt x="322657" y="1108272"/>
                    <a:pt x="321278" y="1114881"/>
                  </a:cubicBezTo>
                  <a:cubicBezTo>
                    <a:pt x="322395" y="1119106"/>
                    <a:pt x="329064" y="1118862"/>
                    <a:pt x="331752" y="1115580"/>
                  </a:cubicBezTo>
                  <a:cubicBezTo>
                    <a:pt x="334440" y="1112298"/>
                    <a:pt x="335243" y="1107619"/>
                    <a:pt x="336570" y="1103499"/>
                  </a:cubicBezTo>
                  <a:cubicBezTo>
                    <a:pt x="338361" y="1098649"/>
                    <a:pt x="341427" y="1094366"/>
                    <a:pt x="345438" y="1091104"/>
                  </a:cubicBezTo>
                  <a:cubicBezTo>
                    <a:pt x="346231" y="1090305"/>
                    <a:pt x="347258" y="1089778"/>
                    <a:pt x="348371" y="1089603"/>
                  </a:cubicBezTo>
                  <a:cubicBezTo>
                    <a:pt x="349942" y="1089739"/>
                    <a:pt x="351391" y="1090508"/>
                    <a:pt x="352386" y="1091733"/>
                  </a:cubicBezTo>
                  <a:cubicBezTo>
                    <a:pt x="357310" y="1096411"/>
                    <a:pt x="362512" y="1102207"/>
                    <a:pt x="361848" y="1108876"/>
                  </a:cubicBezTo>
                  <a:cubicBezTo>
                    <a:pt x="361115" y="1116801"/>
                    <a:pt x="352910" y="1121445"/>
                    <a:pt x="345857" y="1125111"/>
                  </a:cubicBezTo>
                  <a:cubicBezTo>
                    <a:pt x="338805" y="1128777"/>
                    <a:pt x="330914" y="1134503"/>
                    <a:pt x="331612" y="1142568"/>
                  </a:cubicBezTo>
                  <a:lnTo>
                    <a:pt x="341493" y="1158664"/>
                  </a:lnTo>
                  <a:cubicBezTo>
                    <a:pt x="344007" y="1162749"/>
                    <a:pt x="348476" y="1167393"/>
                    <a:pt x="352631" y="1165333"/>
                  </a:cubicBezTo>
                  <a:cubicBezTo>
                    <a:pt x="356786" y="1163273"/>
                    <a:pt x="355529" y="1155731"/>
                    <a:pt x="358008" y="1151088"/>
                  </a:cubicBezTo>
                  <a:cubicBezTo>
                    <a:pt x="360064" y="1147268"/>
                    <a:pt x="364830" y="1145840"/>
                    <a:pt x="368650" y="1147896"/>
                  </a:cubicBezTo>
                  <a:cubicBezTo>
                    <a:pt x="371118" y="1149227"/>
                    <a:pt x="372693" y="1151776"/>
                    <a:pt x="372777" y="1154579"/>
                  </a:cubicBezTo>
                  <a:cubicBezTo>
                    <a:pt x="372777" y="1156709"/>
                    <a:pt x="372008" y="1158734"/>
                    <a:pt x="371939" y="1160864"/>
                  </a:cubicBezTo>
                  <a:cubicBezTo>
                    <a:pt x="372386" y="1166070"/>
                    <a:pt x="376970" y="1169927"/>
                    <a:pt x="382179" y="1169481"/>
                  </a:cubicBezTo>
                  <a:cubicBezTo>
                    <a:pt x="383932" y="1169327"/>
                    <a:pt x="385611" y="1168692"/>
                    <a:pt x="387022" y="1167637"/>
                  </a:cubicBezTo>
                  <a:cubicBezTo>
                    <a:pt x="387846" y="1166625"/>
                    <a:pt x="388837" y="1165762"/>
                    <a:pt x="389955" y="1165088"/>
                  </a:cubicBezTo>
                  <a:cubicBezTo>
                    <a:pt x="393446" y="1163517"/>
                    <a:pt x="396484" y="1167882"/>
                    <a:pt x="399102" y="1170710"/>
                  </a:cubicBezTo>
                  <a:cubicBezTo>
                    <a:pt x="406783" y="1178950"/>
                    <a:pt x="421797" y="1174899"/>
                    <a:pt x="427872" y="1165438"/>
                  </a:cubicBezTo>
                  <a:cubicBezTo>
                    <a:pt x="433947" y="1155976"/>
                    <a:pt x="433283" y="1143721"/>
                    <a:pt x="431014" y="1132688"/>
                  </a:cubicBezTo>
                  <a:cubicBezTo>
                    <a:pt x="433409" y="1130624"/>
                    <a:pt x="437026" y="1130893"/>
                    <a:pt x="439090" y="1133288"/>
                  </a:cubicBezTo>
                  <a:cubicBezTo>
                    <a:pt x="439097" y="1133299"/>
                    <a:pt x="439107" y="1133306"/>
                    <a:pt x="439114" y="1133316"/>
                  </a:cubicBezTo>
                  <a:cubicBezTo>
                    <a:pt x="441052" y="1135736"/>
                    <a:pt x="442260" y="1138651"/>
                    <a:pt x="442606" y="1141731"/>
                  </a:cubicBezTo>
                  <a:cubicBezTo>
                    <a:pt x="451195" y="1141416"/>
                    <a:pt x="457479" y="1152973"/>
                    <a:pt x="452591" y="1160026"/>
                  </a:cubicBezTo>
                  <a:cubicBezTo>
                    <a:pt x="451181" y="1161611"/>
                    <a:pt x="449899" y="1163304"/>
                    <a:pt x="448751" y="1165088"/>
                  </a:cubicBezTo>
                  <a:cubicBezTo>
                    <a:pt x="445259" y="1171722"/>
                    <a:pt x="452521" y="1178670"/>
                    <a:pt x="458736" y="1182755"/>
                  </a:cubicBezTo>
                  <a:cubicBezTo>
                    <a:pt x="459902" y="1183607"/>
                    <a:pt x="461215" y="1184236"/>
                    <a:pt x="462612" y="1184606"/>
                  </a:cubicBezTo>
                  <a:cubicBezTo>
                    <a:pt x="466557" y="1185409"/>
                    <a:pt x="470049" y="1181987"/>
                    <a:pt x="472178" y="1178565"/>
                  </a:cubicBezTo>
                  <a:cubicBezTo>
                    <a:pt x="474308" y="1175144"/>
                    <a:pt x="476229" y="1171198"/>
                    <a:pt x="479929" y="1169662"/>
                  </a:cubicBezTo>
                  <a:cubicBezTo>
                    <a:pt x="488379" y="1166171"/>
                    <a:pt x="495885" y="1178042"/>
                    <a:pt x="504998" y="1178251"/>
                  </a:cubicBezTo>
                  <a:cubicBezTo>
                    <a:pt x="510968" y="1178251"/>
                    <a:pt x="516485" y="1173363"/>
                    <a:pt x="522455" y="1174760"/>
                  </a:cubicBezTo>
                  <a:cubicBezTo>
                    <a:pt x="525353" y="1175353"/>
                    <a:pt x="527832" y="1177413"/>
                    <a:pt x="530800" y="1177553"/>
                  </a:cubicBezTo>
                  <a:cubicBezTo>
                    <a:pt x="535862" y="1177797"/>
                    <a:pt x="539319" y="1172455"/>
                    <a:pt x="540786" y="1167567"/>
                  </a:cubicBezTo>
                  <a:cubicBezTo>
                    <a:pt x="542252" y="1162679"/>
                    <a:pt x="543090" y="1157093"/>
                    <a:pt x="547105" y="1153986"/>
                  </a:cubicBezTo>
                  <a:cubicBezTo>
                    <a:pt x="548942" y="1152736"/>
                    <a:pt x="550970" y="1151793"/>
                    <a:pt x="553110" y="1151192"/>
                  </a:cubicBezTo>
                  <a:cubicBezTo>
                    <a:pt x="567953" y="1145920"/>
                    <a:pt x="581524" y="1137593"/>
                    <a:pt x="592948" y="1126752"/>
                  </a:cubicBezTo>
                  <a:cubicBezTo>
                    <a:pt x="598569" y="1121410"/>
                    <a:pt x="603876" y="1115335"/>
                    <a:pt x="610999" y="1112263"/>
                  </a:cubicBezTo>
                  <a:cubicBezTo>
                    <a:pt x="618121" y="1109190"/>
                    <a:pt x="627932" y="1110412"/>
                    <a:pt x="631633" y="1117221"/>
                  </a:cubicBezTo>
                  <a:cubicBezTo>
                    <a:pt x="635334" y="1124029"/>
                    <a:pt x="631912" y="1132234"/>
                    <a:pt x="635125" y="1138833"/>
                  </a:cubicBezTo>
                  <a:cubicBezTo>
                    <a:pt x="638930" y="1146409"/>
                    <a:pt x="650557" y="1149796"/>
                    <a:pt x="650417" y="1158280"/>
                  </a:cubicBezTo>
                  <a:cubicBezTo>
                    <a:pt x="650417" y="1167288"/>
                    <a:pt x="637673" y="1169593"/>
                    <a:pt x="631982" y="1176506"/>
                  </a:cubicBezTo>
                  <a:cubicBezTo>
                    <a:pt x="626298" y="1184403"/>
                    <a:pt x="625607" y="1194846"/>
                    <a:pt x="630202" y="1203425"/>
                  </a:cubicBezTo>
                  <a:cubicBezTo>
                    <a:pt x="630558" y="1204186"/>
                    <a:pt x="631085" y="1204853"/>
                    <a:pt x="631738" y="1205380"/>
                  </a:cubicBezTo>
                  <a:cubicBezTo>
                    <a:pt x="633973" y="1206633"/>
                    <a:pt x="636790" y="1206019"/>
                    <a:pt x="638302" y="1203948"/>
                  </a:cubicBezTo>
                  <a:cubicBezTo>
                    <a:pt x="639737" y="1201930"/>
                    <a:pt x="640913" y="1199734"/>
                    <a:pt x="641793" y="1197419"/>
                  </a:cubicBezTo>
                  <a:cubicBezTo>
                    <a:pt x="644520" y="1191997"/>
                    <a:pt x="649527" y="1188080"/>
                    <a:pt x="655445" y="1186735"/>
                  </a:cubicBezTo>
                  <a:cubicBezTo>
                    <a:pt x="657096" y="1186250"/>
                    <a:pt x="658870" y="1186411"/>
                    <a:pt x="660403" y="1187189"/>
                  </a:cubicBezTo>
                  <a:cubicBezTo>
                    <a:pt x="664453" y="1189808"/>
                    <a:pt x="661310" y="1197664"/>
                    <a:pt x="665361" y="1200247"/>
                  </a:cubicBezTo>
                  <a:cubicBezTo>
                    <a:pt x="667651" y="1201428"/>
                    <a:pt x="670455" y="1200827"/>
                    <a:pt x="672064" y="1198816"/>
                  </a:cubicBezTo>
                  <a:cubicBezTo>
                    <a:pt x="673562" y="1196812"/>
                    <a:pt x="674620" y="1194518"/>
                    <a:pt x="675172" y="1192077"/>
                  </a:cubicBezTo>
                  <a:cubicBezTo>
                    <a:pt x="676708" y="1187119"/>
                    <a:pt x="679396" y="1181603"/>
                    <a:pt x="684494" y="1180521"/>
                  </a:cubicBezTo>
                  <a:cubicBezTo>
                    <a:pt x="688568" y="1180203"/>
                    <a:pt x="692601" y="1181523"/>
                    <a:pt x="695701" y="1184187"/>
                  </a:cubicBezTo>
                  <a:cubicBezTo>
                    <a:pt x="698809" y="1186844"/>
                    <a:pt x="702691" y="1188425"/>
                    <a:pt x="706769" y="1188691"/>
                  </a:cubicBezTo>
                  <a:cubicBezTo>
                    <a:pt x="710785" y="1188446"/>
                    <a:pt x="714555" y="1183663"/>
                    <a:pt x="712251" y="1180346"/>
                  </a:cubicBezTo>
                  <a:cubicBezTo>
                    <a:pt x="721887" y="1181044"/>
                    <a:pt x="729708" y="1172909"/>
                    <a:pt x="735818" y="1165472"/>
                  </a:cubicBezTo>
                  <a:cubicBezTo>
                    <a:pt x="738123" y="1166171"/>
                    <a:pt x="738262" y="1169488"/>
                    <a:pt x="737180" y="1171617"/>
                  </a:cubicBezTo>
                  <a:cubicBezTo>
                    <a:pt x="735745" y="1173517"/>
                    <a:pt x="734691" y="1175674"/>
                    <a:pt x="734073" y="1177972"/>
                  </a:cubicBezTo>
                  <a:cubicBezTo>
                    <a:pt x="733828" y="1181463"/>
                    <a:pt x="736901" y="1184047"/>
                    <a:pt x="737564" y="1187364"/>
                  </a:cubicBezTo>
                  <a:cubicBezTo>
                    <a:pt x="738472" y="1192008"/>
                    <a:pt x="734596" y="1196023"/>
                    <a:pt x="731419" y="1199479"/>
                  </a:cubicBezTo>
                  <a:cubicBezTo>
                    <a:pt x="728242" y="1202936"/>
                    <a:pt x="725379" y="1208278"/>
                    <a:pt x="728172" y="1212083"/>
                  </a:cubicBezTo>
                  <a:cubicBezTo>
                    <a:pt x="729708" y="1215226"/>
                    <a:pt x="734387" y="1215016"/>
                    <a:pt x="737424" y="1213340"/>
                  </a:cubicBezTo>
                  <a:cubicBezTo>
                    <a:pt x="740165" y="1211193"/>
                    <a:pt x="743227" y="1209496"/>
                    <a:pt x="746502" y="1208313"/>
                  </a:cubicBezTo>
                  <a:cubicBezTo>
                    <a:pt x="752438" y="1207230"/>
                    <a:pt x="757395" y="1212747"/>
                    <a:pt x="763121" y="1214702"/>
                  </a:cubicBezTo>
                  <a:cubicBezTo>
                    <a:pt x="766114" y="1215557"/>
                    <a:pt x="769228" y="1215914"/>
                    <a:pt x="772339" y="1215749"/>
                  </a:cubicBezTo>
                  <a:lnTo>
                    <a:pt x="797757" y="1215924"/>
                  </a:lnTo>
                  <a:cubicBezTo>
                    <a:pt x="800794" y="1216479"/>
                    <a:pt x="803811" y="1214856"/>
                    <a:pt x="805019" y="1212014"/>
                  </a:cubicBezTo>
                  <a:cubicBezTo>
                    <a:pt x="810249" y="1203351"/>
                    <a:pt x="814914" y="1194361"/>
                    <a:pt x="818985" y="1185094"/>
                  </a:cubicBezTo>
                  <a:cubicBezTo>
                    <a:pt x="819962" y="1183104"/>
                    <a:pt x="820905" y="1181079"/>
                    <a:pt x="821848" y="1179054"/>
                  </a:cubicBezTo>
                  <a:cubicBezTo>
                    <a:pt x="824676" y="1173049"/>
                    <a:pt x="827853" y="1166660"/>
                    <a:pt x="833684" y="1163517"/>
                  </a:cubicBezTo>
                  <a:cubicBezTo>
                    <a:pt x="842028" y="1167567"/>
                    <a:pt x="848802" y="1176959"/>
                    <a:pt x="858124" y="1175668"/>
                  </a:cubicBezTo>
                  <a:cubicBezTo>
                    <a:pt x="865386" y="1174655"/>
                    <a:pt x="869785" y="1167358"/>
                    <a:pt x="873067" y="1160829"/>
                  </a:cubicBezTo>
                  <a:cubicBezTo>
                    <a:pt x="873982" y="1158238"/>
                    <a:pt x="875857" y="1156101"/>
                    <a:pt x="878305" y="1154858"/>
                  </a:cubicBezTo>
                  <a:cubicBezTo>
                    <a:pt x="882110" y="1153532"/>
                    <a:pt x="886056" y="1157023"/>
                    <a:pt x="887522" y="1160794"/>
                  </a:cubicBezTo>
                  <a:cubicBezTo>
                    <a:pt x="888988" y="1164565"/>
                    <a:pt x="889058" y="1168824"/>
                    <a:pt x="890699" y="1172525"/>
                  </a:cubicBezTo>
                  <a:cubicBezTo>
                    <a:pt x="894191" y="1180835"/>
                    <a:pt x="904491" y="1183803"/>
                    <a:pt x="913394" y="1185758"/>
                  </a:cubicBezTo>
                  <a:cubicBezTo>
                    <a:pt x="922297" y="1187713"/>
                    <a:pt x="931305" y="1183977"/>
                    <a:pt x="938916" y="1188691"/>
                  </a:cubicBezTo>
                  <a:cubicBezTo>
                    <a:pt x="947261" y="1193858"/>
                    <a:pt x="946702" y="1206148"/>
                    <a:pt x="951381" y="1214632"/>
                  </a:cubicBezTo>
                  <a:cubicBezTo>
                    <a:pt x="956059" y="1223116"/>
                    <a:pt x="965556" y="1227620"/>
                    <a:pt x="974424" y="1231531"/>
                  </a:cubicBezTo>
                  <a:cubicBezTo>
                    <a:pt x="978873" y="1233696"/>
                    <a:pt x="983561" y="1235336"/>
                    <a:pt x="988390" y="1236419"/>
                  </a:cubicBezTo>
                  <a:cubicBezTo>
                    <a:pt x="992116" y="1236733"/>
                    <a:pt x="995816" y="1237316"/>
                    <a:pt x="999458" y="1238165"/>
                  </a:cubicBezTo>
                  <a:cubicBezTo>
                    <a:pt x="1005258" y="1240462"/>
                    <a:pt x="1010359" y="1244229"/>
                    <a:pt x="1014262" y="1249093"/>
                  </a:cubicBezTo>
                  <a:cubicBezTo>
                    <a:pt x="1015746" y="1250549"/>
                    <a:pt x="1016933" y="1252281"/>
                    <a:pt x="1017753" y="1254190"/>
                  </a:cubicBezTo>
                  <a:cubicBezTo>
                    <a:pt x="1018239" y="1256285"/>
                    <a:pt x="1018598" y="1258408"/>
                    <a:pt x="1018836" y="1260545"/>
                  </a:cubicBezTo>
                  <a:cubicBezTo>
                    <a:pt x="1019436" y="1262717"/>
                    <a:pt x="1020417" y="1264759"/>
                    <a:pt x="1021734" y="1266585"/>
                  </a:cubicBezTo>
                  <a:cubicBezTo>
                    <a:pt x="1024363" y="1271361"/>
                    <a:pt x="1028315" y="1275279"/>
                    <a:pt x="1033116" y="1277862"/>
                  </a:cubicBezTo>
                  <a:cubicBezTo>
                    <a:pt x="1038122" y="1280366"/>
                    <a:pt x="1044198" y="1279043"/>
                    <a:pt x="1047710" y="1274685"/>
                  </a:cubicBezTo>
                  <a:cubicBezTo>
                    <a:pt x="1049201" y="1271525"/>
                    <a:pt x="1050102" y="1268114"/>
                    <a:pt x="1050364" y="1264630"/>
                  </a:cubicBezTo>
                  <a:cubicBezTo>
                    <a:pt x="1051062" y="1261138"/>
                    <a:pt x="1053087" y="1257647"/>
                    <a:pt x="1056543" y="1257019"/>
                  </a:cubicBezTo>
                  <a:cubicBezTo>
                    <a:pt x="1060000" y="1256390"/>
                    <a:pt x="1063352" y="1260126"/>
                    <a:pt x="1066354" y="1262605"/>
                  </a:cubicBezTo>
                  <a:cubicBezTo>
                    <a:pt x="1072709" y="1267716"/>
                    <a:pt x="1081612" y="1268317"/>
                    <a:pt x="1088595" y="1264106"/>
                  </a:cubicBezTo>
                  <a:cubicBezTo>
                    <a:pt x="1092505" y="1261662"/>
                    <a:pt x="1095578" y="1257926"/>
                    <a:pt x="1099069" y="1255133"/>
                  </a:cubicBezTo>
                  <a:cubicBezTo>
                    <a:pt x="1099768" y="1254431"/>
                    <a:pt x="1100780" y="1254093"/>
                    <a:pt x="1101758" y="1254225"/>
                  </a:cubicBezTo>
                  <a:cubicBezTo>
                    <a:pt x="1102456" y="1254515"/>
                    <a:pt x="1103015" y="1255018"/>
                    <a:pt x="1103399" y="1255657"/>
                  </a:cubicBezTo>
                  <a:cubicBezTo>
                    <a:pt x="1109788" y="1264151"/>
                    <a:pt x="1116178" y="1272625"/>
                    <a:pt x="1122532" y="1281075"/>
                  </a:cubicBezTo>
                  <a:cubicBezTo>
                    <a:pt x="1123614" y="1282143"/>
                    <a:pt x="1124138" y="1283616"/>
                    <a:pt x="1124068" y="1285125"/>
                  </a:cubicBezTo>
                  <a:cubicBezTo>
                    <a:pt x="1123579" y="1286357"/>
                    <a:pt x="1122672" y="1287384"/>
                    <a:pt x="1121519" y="1288023"/>
                  </a:cubicBezTo>
                  <a:cubicBezTo>
                    <a:pt x="1115968" y="1291968"/>
                    <a:pt x="1111045" y="1297973"/>
                    <a:pt x="1111429" y="1304782"/>
                  </a:cubicBezTo>
                  <a:cubicBezTo>
                    <a:pt x="1111813" y="1307648"/>
                    <a:pt x="1112547" y="1310455"/>
                    <a:pt x="1113664" y="1313126"/>
                  </a:cubicBezTo>
                  <a:cubicBezTo>
                    <a:pt x="1118377" y="1327302"/>
                    <a:pt x="1117155" y="1342629"/>
                    <a:pt x="1116073" y="1357503"/>
                  </a:cubicBezTo>
                  <a:cubicBezTo>
                    <a:pt x="1116003" y="1360617"/>
                    <a:pt x="1115375" y="1363693"/>
                    <a:pt x="1114222" y="1366580"/>
                  </a:cubicBezTo>
                  <a:cubicBezTo>
                    <a:pt x="1112407" y="1369520"/>
                    <a:pt x="1110452" y="1372355"/>
                    <a:pt x="1108322" y="1375065"/>
                  </a:cubicBezTo>
                  <a:cubicBezTo>
                    <a:pt x="1106192" y="1377868"/>
                    <a:pt x="1105983" y="1381695"/>
                    <a:pt x="1107833" y="1384701"/>
                  </a:cubicBezTo>
                  <a:cubicBezTo>
                    <a:pt x="1120053" y="1399505"/>
                    <a:pt x="1132273" y="1415216"/>
                    <a:pt x="1146972" y="1427576"/>
                  </a:cubicBezTo>
                  <a:cubicBezTo>
                    <a:pt x="1150534" y="1430830"/>
                    <a:pt x="1154583" y="1433526"/>
                    <a:pt x="1158948" y="1435572"/>
                  </a:cubicBezTo>
                  <a:cubicBezTo>
                    <a:pt x="1163138" y="1437143"/>
                    <a:pt x="1167572" y="1438030"/>
                    <a:pt x="1172041" y="1438190"/>
                  </a:cubicBezTo>
                  <a:cubicBezTo>
                    <a:pt x="1183598" y="1439276"/>
                    <a:pt x="1195259" y="1437349"/>
                    <a:pt x="1205873" y="1432604"/>
                  </a:cubicBezTo>
                  <a:cubicBezTo>
                    <a:pt x="1216557" y="1427719"/>
                    <a:pt x="1224552" y="1418404"/>
                    <a:pt x="1227765" y="1407116"/>
                  </a:cubicBezTo>
                  <a:cubicBezTo>
                    <a:pt x="1228637" y="1403625"/>
                    <a:pt x="1228882" y="1399819"/>
                    <a:pt x="1229999" y="1396293"/>
                  </a:cubicBezTo>
                  <a:cubicBezTo>
                    <a:pt x="1233945" y="1383584"/>
                    <a:pt x="1248120" y="1374576"/>
                    <a:pt x="1247736" y="1361378"/>
                  </a:cubicBezTo>
                  <a:cubicBezTo>
                    <a:pt x="1247142" y="1356598"/>
                    <a:pt x="1245990" y="1351906"/>
                    <a:pt x="1244244" y="1347412"/>
                  </a:cubicBezTo>
                  <a:cubicBezTo>
                    <a:pt x="1242533" y="1342891"/>
                    <a:pt x="1242987" y="1337825"/>
                    <a:pt x="1245501" y="1333691"/>
                  </a:cubicBezTo>
                  <a:cubicBezTo>
                    <a:pt x="1248643" y="1329641"/>
                    <a:pt x="1254928" y="1328174"/>
                    <a:pt x="1256499" y="1323217"/>
                  </a:cubicBezTo>
                  <a:cubicBezTo>
                    <a:pt x="1257826" y="1319027"/>
                    <a:pt x="1254823" y="1314837"/>
                    <a:pt x="1252694" y="1310962"/>
                  </a:cubicBezTo>
                  <a:cubicBezTo>
                    <a:pt x="1250633" y="1307142"/>
                    <a:pt x="1249377" y="1302952"/>
                    <a:pt x="1248958" y="1298637"/>
                  </a:cubicBezTo>
                  <a:cubicBezTo>
                    <a:pt x="1248399" y="1295609"/>
                    <a:pt x="1249097" y="1292485"/>
                    <a:pt x="1250878" y="1289978"/>
                  </a:cubicBezTo>
                  <a:cubicBezTo>
                    <a:pt x="1254998" y="1285230"/>
                    <a:pt x="1262853" y="1288092"/>
                    <a:pt x="1268859" y="1286277"/>
                  </a:cubicBezTo>
                  <a:cubicBezTo>
                    <a:pt x="1273782" y="1284451"/>
                    <a:pt x="1277378" y="1280184"/>
                    <a:pt x="1278321" y="1275034"/>
                  </a:cubicBezTo>
                  <a:cubicBezTo>
                    <a:pt x="1279194" y="1269968"/>
                    <a:pt x="1278880" y="1264773"/>
                    <a:pt x="1277413" y="1259847"/>
                  </a:cubicBezTo>
                  <a:cubicBezTo>
                    <a:pt x="1275213" y="1249704"/>
                    <a:pt x="1270395" y="1240315"/>
                    <a:pt x="1263447" y="1232613"/>
                  </a:cubicBezTo>
                  <a:cubicBezTo>
                    <a:pt x="1258908" y="1227865"/>
                    <a:pt x="1253357" y="1224129"/>
                    <a:pt x="1249132" y="1219101"/>
                  </a:cubicBezTo>
                  <a:cubicBezTo>
                    <a:pt x="1242568" y="1211176"/>
                    <a:pt x="1240020" y="1200771"/>
                    <a:pt x="1237610" y="1190785"/>
                  </a:cubicBezTo>
                  <a:cubicBezTo>
                    <a:pt x="1233735" y="1174411"/>
                    <a:pt x="1231815" y="1157198"/>
                    <a:pt x="1237610" y="1141381"/>
                  </a:cubicBezTo>
                  <a:cubicBezTo>
                    <a:pt x="1239112" y="1136787"/>
                    <a:pt x="1241486" y="1132531"/>
                    <a:pt x="1244593" y="1128847"/>
                  </a:cubicBezTo>
                  <a:cubicBezTo>
                    <a:pt x="1248574" y="1124905"/>
                    <a:pt x="1253217" y="1121672"/>
                    <a:pt x="1258280" y="1119280"/>
                  </a:cubicBezTo>
                  <a:lnTo>
                    <a:pt x="1313515" y="1089149"/>
                  </a:lnTo>
                  <a:cubicBezTo>
                    <a:pt x="1320113" y="1086031"/>
                    <a:pt x="1326119" y="1081765"/>
                    <a:pt x="1331216" y="1076545"/>
                  </a:cubicBezTo>
                  <a:cubicBezTo>
                    <a:pt x="1334254" y="1073054"/>
                    <a:pt x="1336454" y="1068864"/>
                    <a:pt x="1339561" y="1065442"/>
                  </a:cubicBezTo>
                  <a:cubicBezTo>
                    <a:pt x="1346544" y="1057587"/>
                    <a:pt x="1357717" y="1054409"/>
                    <a:pt x="1365433" y="1047182"/>
                  </a:cubicBezTo>
                  <a:cubicBezTo>
                    <a:pt x="1373149" y="1039955"/>
                    <a:pt x="1378072" y="1028817"/>
                    <a:pt x="1388302" y="1027036"/>
                  </a:cubicBezTo>
                  <a:cubicBezTo>
                    <a:pt x="1395285" y="1025814"/>
                    <a:pt x="1402268" y="1029759"/>
                    <a:pt x="1409425" y="1029410"/>
                  </a:cubicBezTo>
                  <a:cubicBezTo>
                    <a:pt x="1414976" y="1028723"/>
                    <a:pt x="1420249" y="1026631"/>
                    <a:pt x="1424752" y="1023335"/>
                  </a:cubicBezTo>
                  <a:cubicBezTo>
                    <a:pt x="1426708" y="1021736"/>
                    <a:pt x="1429221" y="1020930"/>
                    <a:pt x="1431735" y="1021066"/>
                  </a:cubicBezTo>
                  <a:cubicBezTo>
                    <a:pt x="1433237" y="1021495"/>
                    <a:pt x="1434668" y="1022246"/>
                    <a:pt x="1435855" y="1023265"/>
                  </a:cubicBezTo>
                  <a:cubicBezTo>
                    <a:pt x="1441546" y="1027221"/>
                    <a:pt x="1448250" y="1029442"/>
                    <a:pt x="1455163" y="1029655"/>
                  </a:cubicBezTo>
                  <a:cubicBezTo>
                    <a:pt x="1460226" y="1029379"/>
                    <a:pt x="1464870" y="1026809"/>
                    <a:pt x="1467802" y="1022672"/>
                  </a:cubicBezTo>
                  <a:cubicBezTo>
                    <a:pt x="1471573" y="1018238"/>
                    <a:pt x="1475623" y="1013070"/>
                    <a:pt x="1475029" y="1007274"/>
                  </a:cubicBezTo>
                  <a:cubicBezTo>
                    <a:pt x="1474366" y="1000292"/>
                    <a:pt x="1467802" y="996067"/>
                    <a:pt x="1461936" y="992611"/>
                  </a:cubicBezTo>
                  <a:cubicBezTo>
                    <a:pt x="1455617" y="988728"/>
                    <a:pt x="1449088" y="985230"/>
                    <a:pt x="1442349" y="982136"/>
                  </a:cubicBezTo>
                  <a:cubicBezTo>
                    <a:pt x="1432818" y="978016"/>
                    <a:pt x="1422658" y="975537"/>
                    <a:pt x="1412951" y="971871"/>
                  </a:cubicBezTo>
                  <a:cubicBezTo>
                    <a:pt x="1403036" y="968638"/>
                    <a:pt x="1394133" y="962790"/>
                    <a:pt x="1387254" y="954938"/>
                  </a:cubicBezTo>
                  <a:cubicBezTo>
                    <a:pt x="1385858" y="953192"/>
                    <a:pt x="1384636" y="951446"/>
                    <a:pt x="1383204" y="949631"/>
                  </a:cubicBezTo>
                  <a:cubicBezTo>
                    <a:pt x="1378875" y="945532"/>
                    <a:pt x="1374231" y="941827"/>
                    <a:pt x="1369238" y="938563"/>
                  </a:cubicBezTo>
                  <a:cubicBezTo>
                    <a:pt x="1364595" y="934862"/>
                    <a:pt x="1360405" y="929694"/>
                    <a:pt x="1360475" y="923759"/>
                  </a:cubicBezTo>
                  <a:cubicBezTo>
                    <a:pt x="1360929" y="918009"/>
                    <a:pt x="1364350" y="912911"/>
                    <a:pt x="1369518" y="910352"/>
                  </a:cubicBezTo>
                  <a:cubicBezTo>
                    <a:pt x="1374615" y="907873"/>
                    <a:pt x="1380132" y="906413"/>
                    <a:pt x="1385788" y="906057"/>
                  </a:cubicBezTo>
                  <a:cubicBezTo>
                    <a:pt x="1390397" y="905499"/>
                    <a:pt x="1392561" y="900541"/>
                    <a:pt x="1393225" y="896002"/>
                  </a:cubicBezTo>
                  <a:cubicBezTo>
                    <a:pt x="1393888" y="891355"/>
                    <a:pt x="1392456" y="886652"/>
                    <a:pt x="1389279" y="883188"/>
                  </a:cubicBezTo>
                  <a:cubicBezTo>
                    <a:pt x="1387045" y="880989"/>
                    <a:pt x="1384461" y="879152"/>
                    <a:pt x="1381633" y="877742"/>
                  </a:cubicBezTo>
                  <a:lnTo>
                    <a:pt x="1364560" y="867965"/>
                  </a:lnTo>
                  <a:cubicBezTo>
                    <a:pt x="1361487" y="866014"/>
                    <a:pt x="1358135" y="864530"/>
                    <a:pt x="1354609" y="863566"/>
                  </a:cubicBezTo>
                  <a:cubicBezTo>
                    <a:pt x="1346893" y="861855"/>
                    <a:pt x="1337920" y="865068"/>
                    <a:pt x="1331426" y="860599"/>
                  </a:cubicBezTo>
                  <a:cubicBezTo>
                    <a:pt x="1331426" y="854558"/>
                    <a:pt x="1337885" y="850648"/>
                    <a:pt x="1343053" y="847506"/>
                  </a:cubicBezTo>
                  <a:lnTo>
                    <a:pt x="1379363" y="825440"/>
                  </a:lnTo>
                  <a:cubicBezTo>
                    <a:pt x="1380865" y="824416"/>
                    <a:pt x="1382541" y="823652"/>
                    <a:pt x="1384321" y="823170"/>
                  </a:cubicBezTo>
                  <a:cubicBezTo>
                    <a:pt x="1386381" y="822891"/>
                    <a:pt x="1388476" y="823034"/>
                    <a:pt x="1390501" y="823589"/>
                  </a:cubicBezTo>
                  <a:cubicBezTo>
                    <a:pt x="1400278" y="825754"/>
                    <a:pt x="1410577" y="829106"/>
                    <a:pt x="1419969" y="825649"/>
                  </a:cubicBezTo>
                  <a:cubicBezTo>
                    <a:pt x="1424508" y="823648"/>
                    <a:pt x="1428663" y="820859"/>
                    <a:pt x="1432224" y="817409"/>
                  </a:cubicBezTo>
                  <a:cubicBezTo>
                    <a:pt x="1432923" y="816920"/>
                    <a:pt x="1433481" y="816208"/>
                    <a:pt x="1433726" y="815384"/>
                  </a:cubicBezTo>
                  <a:cubicBezTo>
                    <a:pt x="1434005" y="813883"/>
                    <a:pt x="1432539" y="812661"/>
                    <a:pt x="1431247" y="811893"/>
                  </a:cubicBezTo>
                  <a:lnTo>
                    <a:pt x="1414802" y="801418"/>
                  </a:lnTo>
                  <a:cubicBezTo>
                    <a:pt x="1410752" y="799275"/>
                    <a:pt x="1407330" y="796185"/>
                    <a:pt x="1404746" y="792410"/>
                  </a:cubicBezTo>
                  <a:cubicBezTo>
                    <a:pt x="1403594" y="790106"/>
                    <a:pt x="1402756" y="787648"/>
                    <a:pt x="1402268" y="785113"/>
                  </a:cubicBezTo>
                  <a:cubicBezTo>
                    <a:pt x="1401639" y="782425"/>
                    <a:pt x="1400976" y="779701"/>
                    <a:pt x="1400347" y="777013"/>
                  </a:cubicBezTo>
                  <a:cubicBezTo>
                    <a:pt x="1400033" y="775145"/>
                    <a:pt x="1399300" y="773368"/>
                    <a:pt x="1398217" y="771811"/>
                  </a:cubicBezTo>
                  <a:cubicBezTo>
                    <a:pt x="1394726" y="767307"/>
                    <a:pt x="1387464" y="769611"/>
                    <a:pt x="1381703" y="769087"/>
                  </a:cubicBezTo>
                  <a:cubicBezTo>
                    <a:pt x="1372311" y="768249"/>
                    <a:pt x="1365886" y="759172"/>
                    <a:pt x="1362395" y="750373"/>
                  </a:cubicBezTo>
                  <a:cubicBezTo>
                    <a:pt x="1358903" y="741575"/>
                    <a:pt x="1356739" y="731834"/>
                    <a:pt x="1350105" y="725095"/>
                  </a:cubicBezTo>
                  <a:cubicBezTo>
                    <a:pt x="1346055" y="721010"/>
                    <a:pt x="1340469" y="718112"/>
                    <a:pt x="1337641" y="713224"/>
                  </a:cubicBezTo>
                  <a:cubicBezTo>
                    <a:pt x="1334813" y="708336"/>
                    <a:pt x="1335336" y="702051"/>
                    <a:pt x="1334359" y="696395"/>
                  </a:cubicBezTo>
                  <a:cubicBezTo>
                    <a:pt x="1332927" y="690757"/>
                    <a:pt x="1331216" y="685198"/>
                    <a:pt x="1329191" y="679741"/>
                  </a:cubicBezTo>
                  <a:cubicBezTo>
                    <a:pt x="1328039" y="675394"/>
                    <a:pt x="1327166" y="670974"/>
                    <a:pt x="1326608" y="666508"/>
                  </a:cubicBezTo>
                  <a:cubicBezTo>
                    <a:pt x="1325874" y="661481"/>
                    <a:pt x="1325106" y="656453"/>
                    <a:pt x="1324338" y="651425"/>
                  </a:cubicBezTo>
                  <a:lnTo>
                    <a:pt x="1314702" y="649435"/>
                  </a:lnTo>
                  <a:lnTo>
                    <a:pt x="1301853" y="647585"/>
                  </a:lnTo>
                  <a:cubicBezTo>
                    <a:pt x="1290785" y="643716"/>
                    <a:pt x="1279333" y="641024"/>
                    <a:pt x="1267672" y="639554"/>
                  </a:cubicBezTo>
                  <a:cubicBezTo>
                    <a:pt x="1245676" y="636342"/>
                    <a:pt x="1234119" y="641021"/>
                    <a:pt x="1233526" y="646817"/>
                  </a:cubicBezTo>
                  <a:cubicBezTo>
                    <a:pt x="1232932" y="652612"/>
                    <a:pt x="1226019" y="665461"/>
                    <a:pt x="1226019" y="665461"/>
                  </a:cubicBezTo>
                  <a:lnTo>
                    <a:pt x="1215789" y="665461"/>
                  </a:lnTo>
                  <a:lnTo>
                    <a:pt x="1205838" y="655371"/>
                  </a:lnTo>
                  <a:cubicBezTo>
                    <a:pt x="1200357" y="650783"/>
                    <a:pt x="1194421" y="646792"/>
                    <a:pt x="1188102" y="643465"/>
                  </a:cubicBezTo>
                  <a:cubicBezTo>
                    <a:pt x="1182131" y="641160"/>
                    <a:pt x="1167467" y="646433"/>
                    <a:pt x="1163662" y="647131"/>
                  </a:cubicBezTo>
                  <a:cubicBezTo>
                    <a:pt x="1159856" y="647829"/>
                    <a:pt x="1152209" y="644617"/>
                    <a:pt x="1145576" y="637040"/>
                  </a:cubicBezTo>
                  <a:cubicBezTo>
                    <a:pt x="1138942" y="629464"/>
                    <a:pt x="1133181" y="639799"/>
                    <a:pt x="1133181" y="639799"/>
                  </a:cubicBezTo>
                  <a:cubicBezTo>
                    <a:pt x="1133181" y="639799"/>
                    <a:pt x="1120542" y="640253"/>
                    <a:pt x="1111848" y="639799"/>
                  </a:cubicBezTo>
                  <a:cubicBezTo>
                    <a:pt x="1106820" y="639858"/>
                    <a:pt x="1102736" y="635839"/>
                    <a:pt x="1102666" y="630826"/>
                  </a:cubicBezTo>
                  <a:cubicBezTo>
                    <a:pt x="1102666" y="630826"/>
                    <a:pt x="1102666" y="630826"/>
                    <a:pt x="1102666" y="630826"/>
                  </a:cubicBezTo>
                  <a:cubicBezTo>
                    <a:pt x="1103539" y="623099"/>
                    <a:pt x="1102666" y="615278"/>
                    <a:pt x="1100152" y="607922"/>
                  </a:cubicBezTo>
                  <a:cubicBezTo>
                    <a:pt x="1097149" y="600872"/>
                    <a:pt x="1093134" y="594298"/>
                    <a:pt x="1088211" y="588405"/>
                  </a:cubicBezTo>
                  <a:lnTo>
                    <a:pt x="1048758" y="607922"/>
                  </a:lnTo>
                  <a:cubicBezTo>
                    <a:pt x="1046310" y="603568"/>
                    <a:pt x="1043629" y="599347"/>
                    <a:pt x="1040727" y="595283"/>
                  </a:cubicBezTo>
                  <a:cubicBezTo>
                    <a:pt x="1036607" y="589626"/>
                    <a:pt x="1029415" y="589941"/>
                    <a:pt x="1023759" y="587182"/>
                  </a:cubicBezTo>
                  <a:cubicBezTo>
                    <a:pt x="1014454" y="583143"/>
                    <a:pt x="1006305" y="576841"/>
                    <a:pt x="1000052" y="568852"/>
                  </a:cubicBezTo>
                  <a:cubicBezTo>
                    <a:pt x="991637" y="557819"/>
                    <a:pt x="967511" y="550487"/>
                    <a:pt x="963042" y="548497"/>
                  </a:cubicBezTo>
                  <a:cubicBezTo>
                    <a:pt x="958573" y="546507"/>
                    <a:pt x="951590" y="558762"/>
                    <a:pt x="951590" y="558762"/>
                  </a:cubicBezTo>
                  <a:lnTo>
                    <a:pt x="930641" y="567630"/>
                  </a:lnTo>
                  <a:cubicBezTo>
                    <a:pt x="930641" y="567630"/>
                    <a:pt x="913987" y="548846"/>
                    <a:pt x="912381" y="545739"/>
                  </a:cubicBezTo>
                  <a:cubicBezTo>
                    <a:pt x="910775" y="542632"/>
                    <a:pt x="899637" y="545180"/>
                    <a:pt x="896670" y="542666"/>
                  </a:cubicBezTo>
                  <a:cubicBezTo>
                    <a:pt x="893702" y="540153"/>
                    <a:pt x="892445" y="536906"/>
                    <a:pt x="889233" y="533589"/>
                  </a:cubicBezTo>
                  <a:cubicBezTo>
                    <a:pt x="886021" y="530272"/>
                    <a:pt x="878200" y="531878"/>
                    <a:pt x="874534" y="531878"/>
                  </a:cubicBezTo>
                  <a:cubicBezTo>
                    <a:pt x="868061" y="530729"/>
                    <a:pt x="862024" y="527831"/>
                    <a:pt x="857076" y="523498"/>
                  </a:cubicBezTo>
                  <a:cubicBezTo>
                    <a:pt x="851106" y="518575"/>
                    <a:pt x="847440" y="503667"/>
                    <a:pt x="844682" y="502061"/>
                  </a:cubicBezTo>
                  <a:cubicBezTo>
                    <a:pt x="841924" y="500455"/>
                    <a:pt x="820940" y="505727"/>
                    <a:pt x="820940" y="505727"/>
                  </a:cubicBezTo>
                  <a:cubicBezTo>
                    <a:pt x="820940" y="505727"/>
                    <a:pt x="819439" y="502235"/>
                    <a:pt x="816820" y="495252"/>
                  </a:cubicBezTo>
                  <a:cubicBezTo>
                    <a:pt x="814202" y="488270"/>
                    <a:pt x="806730" y="481042"/>
                    <a:pt x="804181" y="477376"/>
                  </a:cubicBezTo>
                  <a:cubicBezTo>
                    <a:pt x="801632" y="473710"/>
                    <a:pt x="796919" y="459325"/>
                    <a:pt x="792485" y="454263"/>
                  </a:cubicBezTo>
                  <a:cubicBezTo>
                    <a:pt x="788051" y="449200"/>
                    <a:pt x="777367" y="454891"/>
                    <a:pt x="777367" y="454891"/>
                  </a:cubicBezTo>
                  <a:cubicBezTo>
                    <a:pt x="773093" y="453121"/>
                    <a:pt x="769040" y="450858"/>
                    <a:pt x="765286" y="448153"/>
                  </a:cubicBezTo>
                  <a:cubicBezTo>
                    <a:pt x="760849" y="445527"/>
                    <a:pt x="755740" y="444253"/>
                    <a:pt x="750587" y="444487"/>
                  </a:cubicBezTo>
                  <a:lnTo>
                    <a:pt x="740113" y="435618"/>
                  </a:lnTo>
                  <a:lnTo>
                    <a:pt x="727264" y="420954"/>
                  </a:lnTo>
                  <a:lnTo>
                    <a:pt x="720561" y="425982"/>
                  </a:lnTo>
                  <a:cubicBezTo>
                    <a:pt x="720561" y="425982"/>
                    <a:pt x="701742" y="412016"/>
                    <a:pt x="699298" y="410550"/>
                  </a:cubicBezTo>
                  <a:cubicBezTo>
                    <a:pt x="696854" y="409083"/>
                    <a:pt x="688823" y="407058"/>
                    <a:pt x="687043" y="405941"/>
                  </a:cubicBezTo>
                  <a:cubicBezTo>
                    <a:pt x="685262" y="404824"/>
                    <a:pt x="681247" y="396793"/>
                    <a:pt x="678174" y="392953"/>
                  </a:cubicBezTo>
                  <a:cubicBezTo>
                    <a:pt x="675102" y="389112"/>
                    <a:pt x="666094" y="385167"/>
                    <a:pt x="663196" y="384084"/>
                  </a:cubicBezTo>
                  <a:cubicBezTo>
                    <a:pt x="660298" y="383002"/>
                    <a:pt x="660158" y="389426"/>
                    <a:pt x="660158" y="389426"/>
                  </a:cubicBezTo>
                  <a:lnTo>
                    <a:pt x="657226" y="417358"/>
                  </a:lnTo>
                  <a:lnTo>
                    <a:pt x="651499" y="412540"/>
                  </a:lnTo>
                  <a:lnTo>
                    <a:pt x="644517" y="405906"/>
                  </a:lnTo>
                  <a:lnTo>
                    <a:pt x="638581" y="403148"/>
                  </a:lnTo>
                  <a:lnTo>
                    <a:pt x="628107" y="398085"/>
                  </a:lnTo>
                  <a:cubicBezTo>
                    <a:pt x="628107" y="398085"/>
                    <a:pt x="617912" y="390404"/>
                    <a:pt x="615363" y="385027"/>
                  </a:cubicBezTo>
                  <a:cubicBezTo>
                    <a:pt x="612814" y="379650"/>
                    <a:pt x="604470" y="379266"/>
                    <a:pt x="604470" y="379266"/>
                  </a:cubicBezTo>
                  <a:cubicBezTo>
                    <a:pt x="604470" y="379266"/>
                    <a:pt x="596928" y="371725"/>
                    <a:pt x="593122" y="367465"/>
                  </a:cubicBezTo>
                  <a:cubicBezTo>
                    <a:pt x="589317" y="363206"/>
                    <a:pt x="582020" y="367465"/>
                    <a:pt x="578668" y="368163"/>
                  </a:cubicBezTo>
                  <a:cubicBezTo>
                    <a:pt x="576908" y="368352"/>
                    <a:pt x="575169" y="367661"/>
                    <a:pt x="574024" y="366313"/>
                  </a:cubicBezTo>
                  <a:cubicBezTo>
                    <a:pt x="570533" y="370642"/>
                    <a:pt x="567041" y="375251"/>
                    <a:pt x="563550" y="379231"/>
                  </a:cubicBezTo>
                  <a:cubicBezTo>
                    <a:pt x="560058" y="383212"/>
                    <a:pt x="553075" y="387052"/>
                    <a:pt x="548676" y="383491"/>
                  </a:cubicBezTo>
                  <a:cubicBezTo>
                    <a:pt x="543020" y="379022"/>
                    <a:pt x="547384" y="367989"/>
                    <a:pt x="541693" y="363799"/>
                  </a:cubicBezTo>
                  <a:cubicBezTo>
                    <a:pt x="538418" y="362169"/>
                    <a:pt x="534595" y="362039"/>
                    <a:pt x="531219" y="363450"/>
                  </a:cubicBezTo>
                  <a:lnTo>
                    <a:pt x="525249" y="364986"/>
                  </a:lnTo>
                  <a:lnTo>
                    <a:pt x="514774" y="349694"/>
                  </a:lnTo>
                  <a:cubicBezTo>
                    <a:pt x="514072" y="348294"/>
                    <a:pt x="512798" y="347264"/>
                    <a:pt x="511283" y="346866"/>
                  </a:cubicBezTo>
                  <a:cubicBezTo>
                    <a:pt x="508280" y="346447"/>
                    <a:pt x="507023" y="350357"/>
                    <a:pt x="504824" y="352592"/>
                  </a:cubicBezTo>
                  <a:cubicBezTo>
                    <a:pt x="500983" y="356362"/>
                    <a:pt x="494349" y="353569"/>
                    <a:pt x="489217" y="355035"/>
                  </a:cubicBezTo>
                  <a:cubicBezTo>
                    <a:pt x="486738" y="355734"/>
                    <a:pt x="484224" y="357410"/>
                    <a:pt x="481850" y="356467"/>
                  </a:cubicBezTo>
                  <a:cubicBezTo>
                    <a:pt x="480139" y="355769"/>
                    <a:pt x="479196" y="353918"/>
                    <a:pt x="477555" y="352976"/>
                  </a:cubicBezTo>
                  <a:cubicBezTo>
                    <a:pt x="474064" y="351160"/>
                    <a:pt x="470572" y="354267"/>
                    <a:pt x="467081" y="355978"/>
                  </a:cubicBezTo>
                  <a:cubicBezTo>
                    <a:pt x="460849" y="358824"/>
                    <a:pt x="453482" y="357068"/>
                    <a:pt x="449204" y="351719"/>
                  </a:cubicBezTo>
                  <a:cubicBezTo>
                    <a:pt x="447166" y="348412"/>
                    <a:pt x="445479" y="344903"/>
                    <a:pt x="444177" y="341244"/>
                  </a:cubicBezTo>
                  <a:cubicBezTo>
                    <a:pt x="442822" y="337550"/>
                    <a:pt x="439743" y="334761"/>
                    <a:pt x="435937" y="333773"/>
                  </a:cubicBezTo>
                  <a:cubicBezTo>
                    <a:pt x="431468" y="333144"/>
                    <a:pt x="427208" y="336636"/>
                    <a:pt x="422739" y="336077"/>
                  </a:cubicBezTo>
                  <a:cubicBezTo>
                    <a:pt x="413068" y="334820"/>
                    <a:pt x="411881" y="317153"/>
                    <a:pt x="402140" y="317258"/>
                  </a:cubicBezTo>
                  <a:cubicBezTo>
                    <a:pt x="404095" y="314081"/>
                    <a:pt x="399626" y="311043"/>
                    <a:pt x="396519" y="308913"/>
                  </a:cubicBezTo>
                  <a:cubicBezTo>
                    <a:pt x="389536" y="304200"/>
                    <a:pt x="386568" y="294494"/>
                    <a:pt x="378677" y="291840"/>
                  </a:cubicBezTo>
                  <a:cubicBezTo>
                    <a:pt x="369914" y="288907"/>
                    <a:pt x="359439" y="296344"/>
                    <a:pt x="351479" y="291840"/>
                  </a:cubicBezTo>
                  <a:cubicBezTo>
                    <a:pt x="347991" y="289043"/>
                    <a:pt x="345226" y="285451"/>
                    <a:pt x="343413" y="281366"/>
                  </a:cubicBezTo>
                  <a:cubicBezTo>
                    <a:pt x="337611" y="272159"/>
                    <a:pt x="328306" y="265717"/>
                    <a:pt x="317646" y="263524"/>
                  </a:cubicBezTo>
                  <a:cubicBezTo>
                    <a:pt x="315876" y="263266"/>
                    <a:pt x="314319" y="262212"/>
                    <a:pt x="313422" y="260661"/>
                  </a:cubicBezTo>
                  <a:cubicBezTo>
                    <a:pt x="312751" y="259743"/>
                    <a:pt x="312430" y="258619"/>
                    <a:pt x="312514" y="257484"/>
                  </a:cubicBezTo>
                  <a:cubicBezTo>
                    <a:pt x="312828" y="255284"/>
                    <a:pt x="315203" y="253993"/>
                    <a:pt x="317367" y="253504"/>
                  </a:cubicBezTo>
                  <a:cubicBezTo>
                    <a:pt x="319595" y="253295"/>
                    <a:pt x="321690" y="252362"/>
                    <a:pt x="323338" y="250850"/>
                  </a:cubicBezTo>
                  <a:cubicBezTo>
                    <a:pt x="324175" y="249803"/>
                    <a:pt x="324455" y="248406"/>
                    <a:pt x="325188" y="247359"/>
                  </a:cubicBezTo>
                  <a:cubicBezTo>
                    <a:pt x="326515" y="245299"/>
                    <a:pt x="329238" y="244112"/>
                    <a:pt x="329797" y="241738"/>
                  </a:cubicBezTo>
                  <a:cubicBezTo>
                    <a:pt x="329853" y="240739"/>
                    <a:pt x="329982" y="239748"/>
                    <a:pt x="330181" y="238770"/>
                  </a:cubicBezTo>
                  <a:cubicBezTo>
                    <a:pt x="330949" y="236501"/>
                    <a:pt x="333917" y="236151"/>
                    <a:pt x="336291" y="235697"/>
                  </a:cubicBezTo>
                  <a:cubicBezTo>
                    <a:pt x="339025" y="235177"/>
                    <a:pt x="341580" y="233976"/>
                    <a:pt x="343728" y="232206"/>
                  </a:cubicBezTo>
                  <a:cubicBezTo>
                    <a:pt x="346297" y="230464"/>
                    <a:pt x="347404" y="227234"/>
                    <a:pt x="346451" y="224281"/>
                  </a:cubicBezTo>
                  <a:cubicBezTo>
                    <a:pt x="344985" y="221522"/>
                    <a:pt x="341179" y="221278"/>
                    <a:pt x="338107" y="221627"/>
                  </a:cubicBezTo>
                  <a:cubicBezTo>
                    <a:pt x="335104" y="222514"/>
                    <a:pt x="331871" y="222123"/>
                    <a:pt x="329168" y="220545"/>
                  </a:cubicBezTo>
                  <a:cubicBezTo>
                    <a:pt x="328400" y="219881"/>
                    <a:pt x="327842" y="219008"/>
                    <a:pt x="327038" y="218380"/>
                  </a:cubicBezTo>
                  <a:cubicBezTo>
                    <a:pt x="325094" y="217364"/>
                    <a:pt x="322912" y="216882"/>
                    <a:pt x="320719" y="216983"/>
                  </a:cubicBezTo>
                  <a:cubicBezTo>
                    <a:pt x="317102" y="216498"/>
                    <a:pt x="313820" y="214620"/>
                    <a:pt x="311571" y="211746"/>
                  </a:cubicBezTo>
                  <a:cubicBezTo>
                    <a:pt x="310713" y="210353"/>
                    <a:pt x="309665" y="209086"/>
                    <a:pt x="308464" y="207975"/>
                  </a:cubicBezTo>
                  <a:cubicBezTo>
                    <a:pt x="307193" y="207176"/>
                    <a:pt x="305804" y="206586"/>
                    <a:pt x="304344" y="206230"/>
                  </a:cubicBezTo>
                  <a:cubicBezTo>
                    <a:pt x="293137" y="202564"/>
                    <a:pt x="285630" y="192264"/>
                    <a:pt x="276203" y="185281"/>
                  </a:cubicBezTo>
                  <a:cubicBezTo>
                    <a:pt x="275218" y="184649"/>
                    <a:pt x="274356" y="183846"/>
                    <a:pt x="273654" y="182907"/>
                  </a:cubicBezTo>
                  <a:cubicBezTo>
                    <a:pt x="272666" y="180718"/>
                    <a:pt x="272244" y="178319"/>
                    <a:pt x="272432" y="175924"/>
                  </a:cubicBezTo>
                  <a:cubicBezTo>
                    <a:pt x="271978" y="170547"/>
                    <a:pt x="268822" y="165774"/>
                    <a:pt x="264053" y="163250"/>
                  </a:cubicBezTo>
                  <a:cubicBezTo>
                    <a:pt x="257733" y="160003"/>
                    <a:pt x="252461" y="154207"/>
                    <a:pt x="245618" y="152182"/>
                  </a:cubicBezTo>
                  <a:cubicBezTo>
                    <a:pt x="243753" y="151738"/>
                    <a:pt x="241941" y="151106"/>
                    <a:pt x="240206" y="150296"/>
                  </a:cubicBezTo>
                  <a:cubicBezTo>
                    <a:pt x="235946" y="147922"/>
                    <a:pt x="234166" y="142860"/>
                    <a:pt x="232664" y="138251"/>
                  </a:cubicBezTo>
                  <a:cubicBezTo>
                    <a:pt x="229662" y="129138"/>
                    <a:pt x="225682" y="119188"/>
                    <a:pt x="216848" y="115207"/>
                  </a:cubicBezTo>
                  <a:cubicBezTo>
                    <a:pt x="215937" y="114778"/>
                    <a:pt x="214956" y="114516"/>
                    <a:pt x="213950" y="114439"/>
                  </a:cubicBezTo>
                  <a:cubicBezTo>
                    <a:pt x="211276" y="114638"/>
                    <a:pt x="208936" y="116307"/>
                    <a:pt x="207875" y="118769"/>
                  </a:cubicBezTo>
                  <a:cubicBezTo>
                    <a:pt x="205986" y="123063"/>
                    <a:pt x="205773" y="127909"/>
                    <a:pt x="207282" y="132350"/>
                  </a:cubicBezTo>
                  <a:cubicBezTo>
                    <a:pt x="208538" y="136819"/>
                    <a:pt x="210773" y="140974"/>
                    <a:pt x="212379" y="145304"/>
                  </a:cubicBezTo>
                  <a:cubicBezTo>
                    <a:pt x="215448" y="152140"/>
                    <a:pt x="215822" y="159884"/>
                    <a:pt x="213427" y="166986"/>
                  </a:cubicBezTo>
                  <a:cubicBezTo>
                    <a:pt x="210633" y="173969"/>
                    <a:pt x="202743" y="178926"/>
                    <a:pt x="195690" y="176692"/>
                  </a:cubicBezTo>
                  <a:cubicBezTo>
                    <a:pt x="189440" y="174702"/>
                    <a:pt x="185914" y="168138"/>
                    <a:pt x="180467" y="164472"/>
                  </a:cubicBezTo>
                  <a:cubicBezTo>
                    <a:pt x="175209" y="161026"/>
                    <a:pt x="168575" y="160446"/>
                    <a:pt x="162800" y="162936"/>
                  </a:cubicBezTo>
                  <a:cubicBezTo>
                    <a:pt x="157109" y="165449"/>
                    <a:pt x="152710" y="170826"/>
                    <a:pt x="146600" y="171839"/>
                  </a:cubicBezTo>
                  <a:cubicBezTo>
                    <a:pt x="139959" y="172614"/>
                    <a:pt x="133856" y="168110"/>
                    <a:pt x="132634" y="161539"/>
                  </a:cubicBezTo>
                  <a:cubicBezTo>
                    <a:pt x="132718" y="158540"/>
                    <a:pt x="132327" y="155548"/>
                    <a:pt x="131482" y="152671"/>
                  </a:cubicBezTo>
                  <a:cubicBezTo>
                    <a:pt x="130365" y="150401"/>
                    <a:pt x="127990" y="148935"/>
                    <a:pt x="126664" y="146735"/>
                  </a:cubicBezTo>
                  <a:cubicBezTo>
                    <a:pt x="125725" y="144934"/>
                    <a:pt x="125142" y="142964"/>
                    <a:pt x="124953" y="140939"/>
                  </a:cubicBezTo>
                  <a:cubicBezTo>
                    <a:pt x="124010" y="135178"/>
                    <a:pt x="123068" y="129417"/>
                    <a:pt x="122160" y="123482"/>
                  </a:cubicBezTo>
                  <a:cubicBezTo>
                    <a:pt x="121242" y="120382"/>
                    <a:pt x="121580" y="117047"/>
                    <a:pt x="123103" y="114195"/>
                  </a:cubicBezTo>
                  <a:cubicBezTo>
                    <a:pt x="123881" y="113350"/>
                    <a:pt x="124579" y="112439"/>
                    <a:pt x="125197" y="111471"/>
                  </a:cubicBezTo>
                  <a:cubicBezTo>
                    <a:pt x="125697" y="110096"/>
                    <a:pt x="125784" y="108602"/>
                    <a:pt x="125442" y="107177"/>
                  </a:cubicBezTo>
                  <a:cubicBezTo>
                    <a:pt x="124569" y="101137"/>
                    <a:pt x="123940" y="93595"/>
                    <a:pt x="129143" y="90348"/>
                  </a:cubicBezTo>
                  <a:cubicBezTo>
                    <a:pt x="130784" y="89336"/>
                    <a:pt x="132914" y="88882"/>
                    <a:pt x="134031" y="87276"/>
                  </a:cubicBezTo>
                  <a:cubicBezTo>
                    <a:pt x="134551" y="86291"/>
                    <a:pt x="134918" y="85230"/>
                    <a:pt x="135113" y="84133"/>
                  </a:cubicBezTo>
                  <a:cubicBezTo>
                    <a:pt x="136199" y="80289"/>
                    <a:pt x="139072" y="77210"/>
                    <a:pt x="142829" y="75859"/>
                  </a:cubicBezTo>
                  <a:cubicBezTo>
                    <a:pt x="147400" y="73774"/>
                    <a:pt x="150741" y="69686"/>
                    <a:pt x="151872" y="64791"/>
                  </a:cubicBezTo>
                  <a:cubicBezTo>
                    <a:pt x="153286" y="59732"/>
                    <a:pt x="154026" y="54508"/>
                    <a:pt x="154072" y="49254"/>
                  </a:cubicBezTo>
                  <a:cubicBezTo>
                    <a:pt x="154285" y="47913"/>
                    <a:pt x="154051" y="46541"/>
                    <a:pt x="153408" y="45343"/>
                  </a:cubicBezTo>
                  <a:cubicBezTo>
                    <a:pt x="152354" y="44181"/>
                    <a:pt x="150916" y="43437"/>
                    <a:pt x="149358" y="43248"/>
                  </a:cubicBezTo>
                  <a:cubicBezTo>
                    <a:pt x="129373" y="37781"/>
                    <a:pt x="113571" y="22478"/>
                    <a:pt x="107461" y="2678"/>
                  </a:cubicBezTo>
                  <a:cubicBezTo>
                    <a:pt x="107182" y="1805"/>
                    <a:pt x="106937" y="897"/>
                    <a:pt x="106658" y="-11"/>
                  </a:cubicBezTo>
                  <a:cubicBezTo>
                    <a:pt x="106473" y="-28"/>
                    <a:pt x="106284" y="-28"/>
                    <a:pt x="106099" y="-11"/>
                  </a:cubicBezTo>
                  <a:cubicBezTo>
                    <a:pt x="104210" y="555"/>
                    <a:pt x="102594" y="1798"/>
                    <a:pt x="101560" y="3481"/>
                  </a:cubicBezTo>
                  <a:lnTo>
                    <a:pt x="96428" y="9870"/>
                  </a:lnTo>
                  <a:cubicBezTo>
                    <a:pt x="96620" y="15879"/>
                    <a:pt x="95974" y="21884"/>
                    <a:pt x="94508" y="27711"/>
                  </a:cubicBezTo>
                  <a:cubicBezTo>
                    <a:pt x="93998" y="31206"/>
                    <a:pt x="92469" y="34474"/>
                    <a:pt x="90108" y="37103"/>
                  </a:cubicBezTo>
                  <a:lnTo>
                    <a:pt x="72825" y="59484"/>
                  </a:lnTo>
                  <a:cubicBezTo>
                    <a:pt x="71928" y="60786"/>
                    <a:pt x="70860" y="61959"/>
                    <a:pt x="69648" y="62975"/>
                  </a:cubicBezTo>
                  <a:cubicBezTo>
                    <a:pt x="68426" y="63883"/>
                    <a:pt x="66960" y="64442"/>
                    <a:pt x="65668" y="65314"/>
                  </a:cubicBezTo>
                  <a:cubicBezTo>
                    <a:pt x="58685" y="69818"/>
                    <a:pt x="57323" y="81585"/>
                    <a:pt x="49188" y="82981"/>
                  </a:cubicBezTo>
                  <a:cubicBezTo>
                    <a:pt x="47373" y="83295"/>
                    <a:pt x="45488" y="82981"/>
                    <a:pt x="43707" y="83400"/>
                  </a:cubicBezTo>
                  <a:cubicBezTo>
                    <a:pt x="38609" y="84587"/>
                    <a:pt x="36724" y="90627"/>
                    <a:pt x="35502" y="95725"/>
                  </a:cubicBezTo>
                  <a:cubicBezTo>
                    <a:pt x="35181" y="98110"/>
                    <a:pt x="34346" y="100397"/>
                    <a:pt x="33058" y="102429"/>
                  </a:cubicBezTo>
                  <a:cubicBezTo>
                    <a:pt x="31242" y="104768"/>
                    <a:pt x="28240" y="105920"/>
                    <a:pt x="26075" y="108050"/>
                  </a:cubicBezTo>
                  <a:cubicBezTo>
                    <a:pt x="20593" y="113496"/>
                    <a:pt x="22583" y="123273"/>
                    <a:pt x="17800" y="129313"/>
                  </a:cubicBezTo>
                  <a:cubicBezTo>
                    <a:pt x="16508" y="130989"/>
                    <a:pt x="14658" y="132420"/>
                    <a:pt x="14309" y="134480"/>
                  </a:cubicBezTo>
                  <a:cubicBezTo>
                    <a:pt x="14281" y="136125"/>
                    <a:pt x="14445" y="137762"/>
                    <a:pt x="14797" y="139368"/>
                  </a:cubicBezTo>
                  <a:cubicBezTo>
                    <a:pt x="15321" y="146142"/>
                    <a:pt x="6767" y="150855"/>
                    <a:pt x="6767" y="157663"/>
                  </a:cubicBezTo>
                  <a:cubicBezTo>
                    <a:pt x="6767" y="160317"/>
                    <a:pt x="8094" y="163145"/>
                    <a:pt x="6767" y="165519"/>
                  </a:cubicBezTo>
                  <a:cubicBezTo>
                    <a:pt x="5999" y="166671"/>
                    <a:pt x="5070" y="167705"/>
                    <a:pt x="4009" y="168592"/>
                  </a:cubicBezTo>
                  <a:cubicBezTo>
                    <a:pt x="-2625" y="175575"/>
                    <a:pt x="4463" y="188144"/>
                    <a:pt x="-181" y="196523"/>
                  </a:cubicBezTo>
                  <a:cubicBezTo>
                    <a:pt x="378" y="209197"/>
                    <a:pt x="727" y="223512"/>
                    <a:pt x="1286" y="236186"/>
                  </a:cubicBezTo>
                  <a:cubicBezTo>
                    <a:pt x="1879" y="250152"/>
                    <a:pt x="2507" y="264118"/>
                    <a:pt x="3276" y="278084"/>
                  </a:cubicBezTo>
                  <a:cubicBezTo>
                    <a:pt x="3192" y="283408"/>
                    <a:pt x="4278" y="288691"/>
                    <a:pt x="6453" y="293551"/>
                  </a:cubicBezTo>
                  <a:cubicBezTo>
                    <a:pt x="8234" y="297042"/>
                    <a:pt x="11027" y="299626"/>
                    <a:pt x="12598" y="303048"/>
                  </a:cubicBezTo>
                  <a:cubicBezTo>
                    <a:pt x="14326" y="307960"/>
                    <a:pt x="14937" y="313197"/>
                    <a:pt x="14379" y="318375"/>
                  </a:cubicBezTo>
                  <a:cubicBezTo>
                    <a:pt x="14169" y="331154"/>
                    <a:pt x="15880" y="344352"/>
                    <a:pt x="22374" y="355315"/>
                  </a:cubicBezTo>
                  <a:cubicBezTo>
                    <a:pt x="24724" y="358712"/>
                    <a:pt x="26812" y="362284"/>
                    <a:pt x="28624" y="365999"/>
                  </a:cubicBezTo>
                  <a:cubicBezTo>
                    <a:pt x="31836" y="374029"/>
                    <a:pt x="30125" y="383456"/>
                    <a:pt x="34210" y="391242"/>
                  </a:cubicBezTo>
                  <a:cubicBezTo>
                    <a:pt x="35956" y="394559"/>
                    <a:pt x="38679" y="397247"/>
                    <a:pt x="40669" y="400389"/>
                  </a:cubicBezTo>
                  <a:cubicBezTo>
                    <a:pt x="42904" y="403399"/>
                    <a:pt x="43529" y="407310"/>
                    <a:pt x="42345" y="410864"/>
                  </a:cubicBezTo>
                  <a:cubicBezTo>
                    <a:pt x="41542" y="412610"/>
                    <a:pt x="40076" y="413936"/>
                    <a:pt x="39133" y="415577"/>
                  </a:cubicBezTo>
                  <a:cubicBezTo>
                    <a:pt x="37105" y="419701"/>
                    <a:pt x="37408" y="424589"/>
                    <a:pt x="39936" y="428426"/>
                  </a:cubicBezTo>
                  <a:cubicBezTo>
                    <a:pt x="42453" y="432162"/>
                    <a:pt x="45623" y="435412"/>
                    <a:pt x="49293" y="438027"/>
                  </a:cubicBezTo>
                  <a:cubicBezTo>
                    <a:pt x="58511" y="445499"/>
                    <a:pt x="68496" y="454193"/>
                    <a:pt x="69788" y="465959"/>
                  </a:cubicBezTo>
                  <a:cubicBezTo>
                    <a:pt x="70172" y="469451"/>
                    <a:pt x="69788" y="472942"/>
                    <a:pt x="70416" y="476433"/>
                  </a:cubicBezTo>
                  <a:cubicBezTo>
                    <a:pt x="71534" y="482229"/>
                    <a:pt x="75549" y="486908"/>
                    <a:pt x="78377" y="492145"/>
                  </a:cubicBezTo>
                  <a:cubicBezTo>
                    <a:pt x="81205" y="497382"/>
                    <a:pt x="82671" y="504226"/>
                    <a:pt x="78901" y="508764"/>
                  </a:cubicBezTo>
                  <a:cubicBezTo>
                    <a:pt x="77050" y="510964"/>
                    <a:pt x="74222" y="512256"/>
                    <a:pt x="72686" y="514700"/>
                  </a:cubicBezTo>
                  <a:cubicBezTo>
                    <a:pt x="71111" y="518212"/>
                    <a:pt x="70996" y="522206"/>
                    <a:pt x="72372" y="525803"/>
                  </a:cubicBezTo>
                  <a:cubicBezTo>
                    <a:pt x="77117" y="530485"/>
                    <a:pt x="80538" y="536340"/>
                    <a:pt x="82287" y="542771"/>
                  </a:cubicBezTo>
                  <a:cubicBezTo>
                    <a:pt x="84585" y="549035"/>
                    <a:pt x="82616" y="556067"/>
                    <a:pt x="77399" y="560228"/>
                  </a:cubicBezTo>
                  <a:cubicBezTo>
                    <a:pt x="74299" y="561929"/>
                    <a:pt x="70895" y="562997"/>
                    <a:pt x="67379" y="563371"/>
                  </a:cubicBezTo>
                  <a:cubicBezTo>
                    <a:pt x="54391" y="565968"/>
                    <a:pt x="42212" y="571646"/>
                    <a:pt x="31871" y="579920"/>
                  </a:cubicBezTo>
                  <a:cubicBezTo>
                    <a:pt x="29846" y="581526"/>
                    <a:pt x="27821" y="583237"/>
                    <a:pt x="25656" y="584669"/>
                  </a:cubicBezTo>
                  <a:cubicBezTo>
                    <a:pt x="28187" y="594494"/>
                    <a:pt x="29549" y="604584"/>
                    <a:pt x="29706" y="614730"/>
                  </a:cubicBezTo>
                  <a:cubicBezTo>
                    <a:pt x="29399" y="620802"/>
                    <a:pt x="29926" y="626887"/>
                    <a:pt x="31277" y="632816"/>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4" name="Freeform: Shape 63">
              <a:extLst>
                <a:ext uri="{FF2B5EF4-FFF2-40B4-BE49-F238E27FC236}">
                  <a16:creationId xmlns:a16="http://schemas.microsoft.com/office/drawing/2014/main" xmlns="" id="{DD3CEDBD-B2C0-9043-FAC2-2635E6415A3F}"/>
                </a:ext>
              </a:extLst>
            </p:cNvPr>
            <p:cNvSpPr/>
            <p:nvPr/>
          </p:nvSpPr>
          <p:spPr>
            <a:xfrm>
              <a:off x="3292343" y="1792179"/>
              <a:ext cx="1721283" cy="1541074"/>
            </a:xfrm>
            <a:custGeom>
              <a:avLst/>
              <a:gdLst>
                <a:gd name="connsiteX0" fmla="*/ 377624 w 1721283"/>
                <a:gd name="connsiteY0" fmla="*/ 1177051 h 1541074"/>
                <a:gd name="connsiteX1" fmla="*/ 392288 w 1721283"/>
                <a:gd name="connsiteY1" fmla="*/ 1174188 h 1541074"/>
                <a:gd name="connsiteX2" fmla="*/ 401330 w 1721283"/>
                <a:gd name="connsiteY2" fmla="*/ 1181171 h 1541074"/>
                <a:gd name="connsiteX3" fmla="*/ 450770 w 1721283"/>
                <a:gd name="connsiteY3" fmla="*/ 1183021 h 1541074"/>
                <a:gd name="connsiteX4" fmla="*/ 461244 w 1721283"/>
                <a:gd name="connsiteY4" fmla="*/ 1177156 h 1541074"/>
                <a:gd name="connsiteX5" fmla="*/ 479085 w 1721283"/>
                <a:gd name="connsiteY5" fmla="*/ 1184837 h 1541074"/>
                <a:gd name="connsiteX6" fmla="*/ 495041 w 1721283"/>
                <a:gd name="connsiteY6" fmla="*/ 1178238 h 1541074"/>
                <a:gd name="connsiteX7" fmla="*/ 501535 w 1721283"/>
                <a:gd name="connsiteY7" fmla="*/ 1181730 h 1541074"/>
                <a:gd name="connsiteX8" fmla="*/ 537986 w 1721283"/>
                <a:gd name="connsiteY8" fmla="*/ 1212699 h 1541074"/>
                <a:gd name="connsiteX9" fmla="*/ 552336 w 1721283"/>
                <a:gd name="connsiteY9" fmla="*/ 1194578 h 1541074"/>
                <a:gd name="connsiteX10" fmla="*/ 573285 w 1721283"/>
                <a:gd name="connsiteY10" fmla="*/ 1235952 h 1541074"/>
                <a:gd name="connsiteX11" fmla="*/ 580757 w 1721283"/>
                <a:gd name="connsiteY11" fmla="*/ 1240630 h 1541074"/>
                <a:gd name="connsiteX12" fmla="*/ 593116 w 1721283"/>
                <a:gd name="connsiteY12" fmla="*/ 1228410 h 1541074"/>
                <a:gd name="connsiteX13" fmla="*/ 611062 w 1721283"/>
                <a:gd name="connsiteY13" fmla="*/ 1239339 h 1541074"/>
                <a:gd name="connsiteX14" fmla="*/ 647269 w 1721283"/>
                <a:gd name="connsiteY14" fmla="*/ 1260741 h 1541074"/>
                <a:gd name="connsiteX15" fmla="*/ 666576 w 1721283"/>
                <a:gd name="connsiteY15" fmla="*/ 1261824 h 1541074"/>
                <a:gd name="connsiteX16" fmla="*/ 679844 w 1721283"/>
                <a:gd name="connsiteY16" fmla="*/ 1232740 h 1541074"/>
                <a:gd name="connsiteX17" fmla="*/ 703621 w 1721283"/>
                <a:gd name="connsiteY17" fmla="*/ 1230401 h 1541074"/>
                <a:gd name="connsiteX18" fmla="*/ 721078 w 1721283"/>
                <a:gd name="connsiteY18" fmla="*/ 1249080 h 1541074"/>
                <a:gd name="connsiteX19" fmla="*/ 724220 w 1721283"/>
                <a:gd name="connsiteY19" fmla="*/ 1255853 h 1541074"/>
                <a:gd name="connsiteX20" fmla="*/ 708579 w 1721283"/>
                <a:gd name="connsiteY20" fmla="*/ 1272438 h 1541074"/>
                <a:gd name="connsiteX21" fmla="*/ 705855 w 1721283"/>
                <a:gd name="connsiteY21" fmla="*/ 1303302 h 1541074"/>
                <a:gd name="connsiteX22" fmla="*/ 730121 w 1721283"/>
                <a:gd name="connsiteY22" fmla="*/ 1325962 h 1541074"/>
                <a:gd name="connsiteX23" fmla="*/ 738466 w 1721283"/>
                <a:gd name="connsiteY23" fmla="*/ 1329244 h 1541074"/>
                <a:gd name="connsiteX24" fmla="*/ 759798 w 1721283"/>
                <a:gd name="connsiteY24" fmla="*/ 1316744 h 1541074"/>
                <a:gd name="connsiteX25" fmla="*/ 763464 w 1721283"/>
                <a:gd name="connsiteY25" fmla="*/ 1323273 h 1541074"/>
                <a:gd name="connsiteX26" fmla="*/ 765804 w 1721283"/>
                <a:gd name="connsiteY26" fmla="*/ 1359899 h 1541074"/>
                <a:gd name="connsiteX27" fmla="*/ 748940 w 1721283"/>
                <a:gd name="connsiteY27" fmla="*/ 1371595 h 1541074"/>
                <a:gd name="connsiteX28" fmla="*/ 758297 w 1721283"/>
                <a:gd name="connsiteY28" fmla="*/ 1393312 h 1541074"/>
                <a:gd name="connsiteX29" fmla="*/ 771774 w 1721283"/>
                <a:gd name="connsiteY29" fmla="*/ 1413283 h 1541074"/>
                <a:gd name="connsiteX30" fmla="*/ 774916 w 1721283"/>
                <a:gd name="connsiteY30" fmla="*/ 1421872 h 1541074"/>
                <a:gd name="connsiteX31" fmla="*/ 797890 w 1721283"/>
                <a:gd name="connsiteY31" fmla="*/ 1430321 h 1541074"/>
                <a:gd name="connsiteX32" fmla="*/ 801382 w 1721283"/>
                <a:gd name="connsiteY32" fmla="*/ 1450397 h 1541074"/>
                <a:gd name="connsiteX33" fmla="*/ 817512 w 1721283"/>
                <a:gd name="connsiteY33" fmla="*/ 1465760 h 1541074"/>
                <a:gd name="connsiteX34" fmla="*/ 887970 w 1721283"/>
                <a:gd name="connsiteY34" fmla="*/ 1503118 h 1541074"/>
                <a:gd name="connsiteX35" fmla="*/ 921174 w 1721283"/>
                <a:gd name="connsiteY35" fmla="*/ 1536811 h 1541074"/>
                <a:gd name="connsiteX36" fmla="*/ 947464 w 1721283"/>
                <a:gd name="connsiteY36" fmla="*/ 1540686 h 1541074"/>
                <a:gd name="connsiteX37" fmla="*/ 973685 w 1721283"/>
                <a:gd name="connsiteY37" fmla="*/ 1540931 h 1541074"/>
                <a:gd name="connsiteX38" fmla="*/ 987092 w 1721283"/>
                <a:gd name="connsiteY38" fmla="*/ 1538661 h 1541074"/>
                <a:gd name="connsiteX39" fmla="*/ 998335 w 1721283"/>
                <a:gd name="connsiteY39" fmla="*/ 1528187 h 1541074"/>
                <a:gd name="connsiteX40" fmla="*/ 1013977 w 1721283"/>
                <a:gd name="connsiteY40" fmla="*/ 1523299 h 1541074"/>
                <a:gd name="connsiteX41" fmla="*/ 1022042 w 1721283"/>
                <a:gd name="connsiteY41" fmla="*/ 1511044 h 1541074"/>
                <a:gd name="connsiteX42" fmla="*/ 978364 w 1721283"/>
                <a:gd name="connsiteY42" fmla="*/ 1494669 h 1541074"/>
                <a:gd name="connsiteX43" fmla="*/ 972917 w 1721283"/>
                <a:gd name="connsiteY43" fmla="*/ 1491177 h 1541074"/>
                <a:gd name="connsiteX44" fmla="*/ 973266 w 1721283"/>
                <a:gd name="connsiteY44" fmla="*/ 1483985 h 1541074"/>
                <a:gd name="connsiteX45" fmla="*/ 996205 w 1721283"/>
                <a:gd name="connsiteY45" fmla="*/ 1465480 h 1541074"/>
                <a:gd name="connsiteX46" fmla="*/ 1031119 w 1721283"/>
                <a:gd name="connsiteY46" fmla="*/ 1448023 h 1541074"/>
                <a:gd name="connsiteX47" fmla="*/ 1048577 w 1721283"/>
                <a:gd name="connsiteY47" fmla="*/ 1436187 h 1541074"/>
                <a:gd name="connsiteX48" fmla="*/ 1056956 w 1721283"/>
                <a:gd name="connsiteY48" fmla="*/ 1417508 h 1541074"/>
                <a:gd name="connsiteX49" fmla="*/ 1058108 w 1721283"/>
                <a:gd name="connsiteY49" fmla="*/ 1393766 h 1541074"/>
                <a:gd name="connsiteX50" fmla="*/ 1054617 w 1721283"/>
                <a:gd name="connsiteY50" fmla="*/ 1385491 h 1541074"/>
                <a:gd name="connsiteX51" fmla="*/ 1063031 w 1721283"/>
                <a:gd name="connsiteY51" fmla="*/ 1355011 h 1541074"/>
                <a:gd name="connsiteX52" fmla="*/ 1070224 w 1721283"/>
                <a:gd name="connsiteY52" fmla="*/ 1339962 h 1541074"/>
                <a:gd name="connsiteX53" fmla="*/ 1059086 w 1721283"/>
                <a:gd name="connsiteY53" fmla="*/ 1317303 h 1541074"/>
                <a:gd name="connsiteX54" fmla="*/ 1054407 w 1721283"/>
                <a:gd name="connsiteY54" fmla="*/ 1294818 h 1541074"/>
                <a:gd name="connsiteX55" fmla="*/ 1030875 w 1721283"/>
                <a:gd name="connsiteY55" fmla="*/ 1280852 h 1541074"/>
                <a:gd name="connsiteX56" fmla="*/ 1038172 w 1721283"/>
                <a:gd name="connsiteY56" fmla="*/ 1261090 h 1541074"/>
                <a:gd name="connsiteX57" fmla="*/ 1044317 w 1721283"/>
                <a:gd name="connsiteY57" fmla="*/ 1251035 h 1541074"/>
                <a:gd name="connsiteX58" fmla="*/ 1032795 w 1721283"/>
                <a:gd name="connsiteY58" fmla="*/ 1239234 h 1541074"/>
                <a:gd name="connsiteX59" fmla="*/ 1022565 w 1721283"/>
                <a:gd name="connsiteY59" fmla="*/ 1226665 h 1541074"/>
                <a:gd name="connsiteX60" fmla="*/ 1038871 w 1721283"/>
                <a:gd name="connsiteY60" fmla="*/ 1211232 h 1541074"/>
                <a:gd name="connsiteX61" fmla="*/ 1041140 w 1721283"/>
                <a:gd name="connsiteY61" fmla="*/ 1206449 h 1541074"/>
                <a:gd name="connsiteX62" fmla="*/ 1041384 w 1721283"/>
                <a:gd name="connsiteY62" fmla="*/ 1204494 h 1541074"/>
                <a:gd name="connsiteX63" fmla="*/ 1039639 w 1721283"/>
                <a:gd name="connsiteY63" fmla="*/ 1202399 h 1541074"/>
                <a:gd name="connsiteX64" fmla="*/ 1035973 w 1721283"/>
                <a:gd name="connsiteY64" fmla="*/ 1194089 h 1541074"/>
                <a:gd name="connsiteX65" fmla="*/ 1040058 w 1721283"/>
                <a:gd name="connsiteY65" fmla="*/ 1188643 h 1541074"/>
                <a:gd name="connsiteX66" fmla="*/ 1045539 w 1721283"/>
                <a:gd name="connsiteY66" fmla="*/ 1193601 h 1541074"/>
                <a:gd name="connsiteX67" fmla="*/ 1060483 w 1721283"/>
                <a:gd name="connsiteY67" fmla="*/ 1203831 h 1541074"/>
                <a:gd name="connsiteX68" fmla="*/ 1078708 w 1721283"/>
                <a:gd name="connsiteY68" fmla="*/ 1202189 h 1541074"/>
                <a:gd name="connsiteX69" fmla="*/ 1081955 w 1721283"/>
                <a:gd name="connsiteY69" fmla="*/ 1200060 h 1541074"/>
                <a:gd name="connsiteX70" fmla="*/ 1082758 w 1721283"/>
                <a:gd name="connsiteY70" fmla="*/ 1196149 h 1541074"/>
                <a:gd name="connsiteX71" fmla="*/ 1082374 w 1721283"/>
                <a:gd name="connsiteY71" fmla="*/ 1186164 h 1541074"/>
                <a:gd name="connsiteX72" fmla="*/ 1080768 w 1721283"/>
                <a:gd name="connsiteY72" fmla="*/ 1179879 h 1541074"/>
                <a:gd name="connsiteX73" fmla="*/ 1067710 w 1721283"/>
                <a:gd name="connsiteY73" fmla="*/ 1175515 h 1541074"/>
                <a:gd name="connsiteX74" fmla="*/ 1054722 w 1721283"/>
                <a:gd name="connsiteY74" fmla="*/ 1170103 h 1541074"/>
                <a:gd name="connsiteX75" fmla="*/ 1053744 w 1721283"/>
                <a:gd name="connsiteY75" fmla="*/ 1164901 h 1541074"/>
                <a:gd name="connsiteX76" fmla="*/ 1053744 w 1721283"/>
                <a:gd name="connsiteY76" fmla="*/ 1149469 h 1541074"/>
                <a:gd name="connsiteX77" fmla="*/ 1055350 w 1721283"/>
                <a:gd name="connsiteY77" fmla="*/ 1144301 h 1541074"/>
                <a:gd name="connsiteX78" fmla="*/ 1064812 w 1721283"/>
                <a:gd name="connsiteY78" fmla="*/ 1145837 h 1541074"/>
                <a:gd name="connsiteX79" fmla="*/ 1071795 w 1721283"/>
                <a:gd name="connsiteY79" fmla="*/ 1153833 h 1541074"/>
                <a:gd name="connsiteX80" fmla="*/ 1080279 w 1721283"/>
                <a:gd name="connsiteY80" fmla="*/ 1157324 h 1541074"/>
                <a:gd name="connsiteX81" fmla="*/ 1087507 w 1721283"/>
                <a:gd name="connsiteY81" fmla="*/ 1162282 h 1541074"/>
                <a:gd name="connsiteX82" fmla="*/ 1095642 w 1721283"/>
                <a:gd name="connsiteY82" fmla="*/ 1159943 h 1541074"/>
                <a:gd name="connsiteX83" fmla="*/ 1104650 w 1721283"/>
                <a:gd name="connsiteY83" fmla="*/ 1142276 h 1541074"/>
                <a:gd name="connsiteX84" fmla="*/ 1105662 w 1721283"/>
                <a:gd name="connsiteY84" fmla="*/ 1136585 h 1541074"/>
                <a:gd name="connsiteX85" fmla="*/ 1112645 w 1721283"/>
                <a:gd name="connsiteY85" fmla="*/ 1131697 h 1541074"/>
                <a:gd name="connsiteX86" fmla="*/ 1113693 w 1721283"/>
                <a:gd name="connsiteY86" fmla="*/ 1126809 h 1541074"/>
                <a:gd name="connsiteX87" fmla="*/ 1117987 w 1721283"/>
                <a:gd name="connsiteY87" fmla="*/ 1119617 h 1541074"/>
                <a:gd name="connsiteX88" fmla="*/ 1126122 w 1721283"/>
                <a:gd name="connsiteY88" fmla="*/ 1119826 h 1541074"/>
                <a:gd name="connsiteX89" fmla="*/ 1142148 w 1721283"/>
                <a:gd name="connsiteY89" fmla="*/ 1118499 h 1541074"/>
                <a:gd name="connsiteX90" fmla="*/ 1148537 w 1721283"/>
                <a:gd name="connsiteY90" fmla="*/ 1118115 h 1541074"/>
                <a:gd name="connsiteX91" fmla="*/ 1148153 w 1721283"/>
                <a:gd name="connsiteY91" fmla="*/ 1125447 h 1541074"/>
                <a:gd name="connsiteX92" fmla="*/ 1141659 w 1721283"/>
                <a:gd name="connsiteY92" fmla="*/ 1130615 h 1541074"/>
                <a:gd name="connsiteX93" fmla="*/ 1137714 w 1721283"/>
                <a:gd name="connsiteY93" fmla="*/ 1137179 h 1541074"/>
                <a:gd name="connsiteX94" fmla="*/ 1125319 w 1721283"/>
                <a:gd name="connsiteY94" fmla="*/ 1152017 h 1541074"/>
                <a:gd name="connsiteX95" fmla="*/ 1124446 w 1721283"/>
                <a:gd name="connsiteY95" fmla="*/ 1161514 h 1541074"/>
                <a:gd name="connsiteX96" fmla="*/ 1130766 w 1721283"/>
                <a:gd name="connsiteY96" fmla="*/ 1164063 h 1541074"/>
                <a:gd name="connsiteX97" fmla="*/ 1136562 w 1721283"/>
                <a:gd name="connsiteY97" fmla="*/ 1164063 h 1541074"/>
                <a:gd name="connsiteX98" fmla="*/ 1145849 w 1721283"/>
                <a:gd name="connsiteY98" fmla="*/ 1152751 h 1541074"/>
                <a:gd name="connsiteX99" fmla="*/ 1150213 w 1721283"/>
                <a:gd name="connsiteY99" fmla="*/ 1149678 h 1541074"/>
                <a:gd name="connsiteX100" fmla="*/ 1152552 w 1721283"/>
                <a:gd name="connsiteY100" fmla="*/ 1156870 h 1541074"/>
                <a:gd name="connsiteX101" fmla="*/ 1157056 w 1721283"/>
                <a:gd name="connsiteY101" fmla="*/ 1160885 h 1541074"/>
                <a:gd name="connsiteX102" fmla="*/ 1163341 w 1721283"/>
                <a:gd name="connsiteY102" fmla="*/ 1161200 h 1541074"/>
                <a:gd name="connsiteX103" fmla="*/ 1165181 w 1721283"/>
                <a:gd name="connsiteY103" fmla="*/ 1165781 h 1541074"/>
                <a:gd name="connsiteX104" fmla="*/ 1165052 w 1721283"/>
                <a:gd name="connsiteY104" fmla="*/ 1166053 h 1541074"/>
                <a:gd name="connsiteX105" fmla="*/ 1160443 w 1721283"/>
                <a:gd name="connsiteY105" fmla="*/ 1169544 h 1541074"/>
                <a:gd name="connsiteX106" fmla="*/ 1153704 w 1721283"/>
                <a:gd name="connsiteY106" fmla="*/ 1171395 h 1541074"/>
                <a:gd name="connsiteX107" fmla="*/ 1142357 w 1721283"/>
                <a:gd name="connsiteY107" fmla="*/ 1172303 h 1541074"/>
                <a:gd name="connsiteX108" fmla="*/ 1135130 w 1721283"/>
                <a:gd name="connsiteY108" fmla="*/ 1174467 h 1541074"/>
                <a:gd name="connsiteX109" fmla="*/ 1128810 w 1721283"/>
                <a:gd name="connsiteY109" fmla="*/ 1174467 h 1541074"/>
                <a:gd name="connsiteX110" fmla="*/ 1119558 w 1721283"/>
                <a:gd name="connsiteY110" fmla="*/ 1179390 h 1541074"/>
                <a:gd name="connsiteX111" fmla="*/ 1120396 w 1721283"/>
                <a:gd name="connsiteY111" fmla="*/ 1189411 h 1541074"/>
                <a:gd name="connsiteX112" fmla="*/ 1129055 w 1721283"/>
                <a:gd name="connsiteY112" fmla="*/ 1192413 h 1541074"/>
                <a:gd name="connsiteX113" fmla="*/ 1146757 w 1721283"/>
                <a:gd name="connsiteY113" fmla="*/ 1196533 h 1541074"/>
                <a:gd name="connsiteX114" fmla="*/ 1162433 w 1721283"/>
                <a:gd name="connsiteY114" fmla="*/ 1202399 h 1541074"/>
                <a:gd name="connsiteX115" fmla="*/ 1184709 w 1721283"/>
                <a:gd name="connsiteY115" fmla="*/ 1197162 h 1541074"/>
                <a:gd name="connsiteX116" fmla="*/ 1195183 w 1721283"/>
                <a:gd name="connsiteY116" fmla="*/ 1192658 h 1541074"/>
                <a:gd name="connsiteX117" fmla="*/ 1209324 w 1721283"/>
                <a:gd name="connsiteY117" fmla="*/ 1192134 h 1541074"/>
                <a:gd name="connsiteX118" fmla="*/ 1222731 w 1721283"/>
                <a:gd name="connsiteY118" fmla="*/ 1188643 h 1541074"/>
                <a:gd name="connsiteX119" fmla="*/ 1227863 w 1721283"/>
                <a:gd name="connsiteY119" fmla="*/ 1183964 h 1541074"/>
                <a:gd name="connsiteX120" fmla="*/ 1241410 w 1721283"/>
                <a:gd name="connsiteY120" fmla="*/ 1184767 h 1541074"/>
                <a:gd name="connsiteX121" fmla="*/ 1248568 w 1721283"/>
                <a:gd name="connsiteY121" fmla="*/ 1197022 h 1541074"/>
                <a:gd name="connsiteX122" fmla="*/ 1249056 w 1721283"/>
                <a:gd name="connsiteY122" fmla="*/ 1211477 h 1541074"/>
                <a:gd name="connsiteX123" fmla="*/ 1252548 w 1721283"/>
                <a:gd name="connsiteY123" fmla="*/ 1222405 h 1541074"/>
                <a:gd name="connsiteX124" fmla="*/ 1257785 w 1721283"/>
                <a:gd name="connsiteY124" fmla="*/ 1233578 h 1541074"/>
                <a:gd name="connsiteX125" fmla="*/ 1253490 w 1721283"/>
                <a:gd name="connsiteY125" fmla="*/ 1244296 h 1541074"/>
                <a:gd name="connsiteX126" fmla="*/ 1243016 w 1721283"/>
                <a:gd name="connsiteY126" fmla="*/ 1248137 h 1541074"/>
                <a:gd name="connsiteX127" fmla="*/ 1240013 w 1721283"/>
                <a:gd name="connsiteY127" fmla="*/ 1255434 h 1541074"/>
                <a:gd name="connsiteX128" fmla="*/ 1229853 w 1721283"/>
                <a:gd name="connsiteY128" fmla="*/ 1257983 h 1541074"/>
                <a:gd name="connsiteX129" fmla="*/ 1224721 w 1721283"/>
                <a:gd name="connsiteY129" fmla="*/ 1264268 h 1541074"/>
                <a:gd name="connsiteX130" fmla="*/ 1224232 w 1721283"/>
                <a:gd name="connsiteY130" fmla="*/ 1272647 h 1541074"/>
                <a:gd name="connsiteX131" fmla="*/ 1225454 w 1721283"/>
                <a:gd name="connsiteY131" fmla="*/ 1278094 h 1541074"/>
                <a:gd name="connsiteX132" fmla="*/ 1228177 w 1721283"/>
                <a:gd name="connsiteY132" fmla="*/ 1280852 h 1541074"/>
                <a:gd name="connsiteX133" fmla="*/ 1235370 w 1721283"/>
                <a:gd name="connsiteY133" fmla="*/ 1298065 h 1541074"/>
                <a:gd name="connsiteX134" fmla="*/ 1225594 w 1721283"/>
                <a:gd name="connsiteY134" fmla="*/ 1314684 h 1541074"/>
                <a:gd name="connsiteX135" fmla="*/ 1237884 w 1721283"/>
                <a:gd name="connsiteY135" fmla="*/ 1333294 h 1541074"/>
                <a:gd name="connsiteX136" fmla="*/ 1234148 w 1721283"/>
                <a:gd name="connsiteY136" fmla="*/ 1340277 h 1541074"/>
                <a:gd name="connsiteX137" fmla="*/ 1223673 w 1721283"/>
                <a:gd name="connsiteY137" fmla="*/ 1349843 h 1541074"/>
                <a:gd name="connsiteX138" fmla="*/ 1210022 w 1721283"/>
                <a:gd name="connsiteY138" fmla="*/ 1350192 h 1541074"/>
                <a:gd name="connsiteX139" fmla="*/ 1204296 w 1721283"/>
                <a:gd name="connsiteY139" fmla="*/ 1346701 h 1541074"/>
                <a:gd name="connsiteX140" fmla="*/ 1191168 w 1721283"/>
                <a:gd name="connsiteY140" fmla="*/ 1348866 h 1541074"/>
                <a:gd name="connsiteX141" fmla="*/ 1185267 w 1721283"/>
                <a:gd name="connsiteY141" fmla="*/ 1345165 h 1541074"/>
                <a:gd name="connsiteX142" fmla="*/ 1183661 w 1721283"/>
                <a:gd name="connsiteY142" fmla="*/ 1346038 h 1541074"/>
                <a:gd name="connsiteX143" fmla="*/ 1170184 w 1721283"/>
                <a:gd name="connsiteY143" fmla="*/ 1365171 h 1541074"/>
                <a:gd name="connsiteX144" fmla="*/ 1173676 w 1721283"/>
                <a:gd name="connsiteY144" fmla="*/ 1371805 h 1541074"/>
                <a:gd name="connsiteX145" fmla="*/ 1180449 w 1721283"/>
                <a:gd name="connsiteY145" fmla="*/ 1374284 h 1541074"/>
                <a:gd name="connsiteX146" fmla="*/ 1191761 w 1721283"/>
                <a:gd name="connsiteY146" fmla="*/ 1385316 h 1541074"/>
                <a:gd name="connsiteX147" fmla="*/ 1194939 w 1721283"/>
                <a:gd name="connsiteY147" fmla="*/ 1392998 h 1541074"/>
                <a:gd name="connsiteX148" fmla="*/ 1206216 w 1721283"/>
                <a:gd name="connsiteY148" fmla="*/ 1397362 h 1541074"/>
                <a:gd name="connsiteX149" fmla="*/ 1220182 w 1721283"/>
                <a:gd name="connsiteY149" fmla="*/ 1395023 h 1541074"/>
                <a:gd name="connsiteX150" fmla="*/ 1232193 w 1721283"/>
                <a:gd name="connsiteY150" fmla="*/ 1380743 h 1541074"/>
                <a:gd name="connsiteX151" fmla="*/ 1243400 w 1721283"/>
                <a:gd name="connsiteY151" fmla="*/ 1380743 h 1541074"/>
                <a:gd name="connsiteX152" fmla="*/ 1250173 w 1721283"/>
                <a:gd name="connsiteY152" fmla="*/ 1375889 h 1541074"/>
                <a:gd name="connsiteX153" fmla="*/ 1263266 w 1721283"/>
                <a:gd name="connsiteY153" fmla="*/ 1372398 h 1541074"/>
                <a:gd name="connsiteX154" fmla="*/ 1276988 w 1721283"/>
                <a:gd name="connsiteY154" fmla="*/ 1348691 h 1541074"/>
                <a:gd name="connsiteX155" fmla="*/ 1278140 w 1721283"/>
                <a:gd name="connsiteY155" fmla="*/ 1341708 h 1541074"/>
                <a:gd name="connsiteX156" fmla="*/ 1281632 w 1721283"/>
                <a:gd name="connsiteY156" fmla="*/ 1338671 h 1541074"/>
                <a:gd name="connsiteX157" fmla="*/ 1295597 w 1721283"/>
                <a:gd name="connsiteY157" fmla="*/ 1330326 h 1541074"/>
                <a:gd name="connsiteX158" fmla="*/ 1300904 w 1721283"/>
                <a:gd name="connsiteY158" fmla="*/ 1327253 h 1541074"/>
                <a:gd name="connsiteX159" fmla="*/ 1303558 w 1721283"/>
                <a:gd name="connsiteY159" fmla="*/ 1318385 h 1541074"/>
                <a:gd name="connsiteX160" fmla="*/ 1304675 w 1721283"/>
                <a:gd name="connsiteY160" fmla="*/ 1297157 h 1541074"/>
                <a:gd name="connsiteX161" fmla="*/ 1309284 w 1721283"/>
                <a:gd name="connsiteY161" fmla="*/ 1287660 h 1541074"/>
                <a:gd name="connsiteX162" fmla="*/ 1317698 w 1721283"/>
                <a:gd name="connsiteY162" fmla="*/ 1292758 h 1541074"/>
                <a:gd name="connsiteX163" fmla="*/ 1323738 w 1721283"/>
                <a:gd name="connsiteY163" fmla="*/ 1301382 h 1541074"/>
                <a:gd name="connsiteX164" fmla="*/ 1349470 w 1721283"/>
                <a:gd name="connsiteY164" fmla="*/ 1297890 h 1541074"/>
                <a:gd name="connsiteX165" fmla="*/ 1359037 w 1721283"/>
                <a:gd name="connsiteY165" fmla="*/ 1305292 h 1541074"/>
                <a:gd name="connsiteX166" fmla="*/ 1377018 w 1721283"/>
                <a:gd name="connsiteY166" fmla="*/ 1305013 h 1541074"/>
                <a:gd name="connsiteX167" fmla="*/ 1386864 w 1721283"/>
                <a:gd name="connsiteY167" fmla="*/ 1311647 h 1541074"/>
                <a:gd name="connsiteX168" fmla="*/ 1397338 w 1721283"/>
                <a:gd name="connsiteY168" fmla="*/ 1304664 h 1541074"/>
                <a:gd name="connsiteX169" fmla="*/ 1401249 w 1721283"/>
                <a:gd name="connsiteY169" fmla="*/ 1296703 h 1541074"/>
                <a:gd name="connsiteX170" fmla="*/ 1408546 w 1721283"/>
                <a:gd name="connsiteY170" fmla="*/ 1292583 h 1541074"/>
                <a:gd name="connsiteX171" fmla="*/ 1413818 w 1721283"/>
                <a:gd name="connsiteY171" fmla="*/ 1297716 h 1541074"/>
                <a:gd name="connsiteX172" fmla="*/ 1415843 w 1721283"/>
                <a:gd name="connsiteY172" fmla="*/ 1305153 h 1541074"/>
                <a:gd name="connsiteX173" fmla="*/ 1430717 w 1721283"/>
                <a:gd name="connsiteY173" fmla="*/ 1320724 h 1541074"/>
                <a:gd name="connsiteX174" fmla="*/ 1444473 w 1721283"/>
                <a:gd name="connsiteY174" fmla="*/ 1325613 h 1541074"/>
                <a:gd name="connsiteX175" fmla="*/ 1452887 w 1721283"/>
                <a:gd name="connsiteY175" fmla="*/ 1321074 h 1541074"/>
                <a:gd name="connsiteX176" fmla="*/ 1460604 w 1721283"/>
                <a:gd name="connsiteY176" fmla="*/ 1315103 h 1541074"/>
                <a:gd name="connsiteX177" fmla="*/ 1464409 w 1721283"/>
                <a:gd name="connsiteY177" fmla="*/ 1310634 h 1541074"/>
                <a:gd name="connsiteX178" fmla="*/ 1463641 w 1721283"/>
                <a:gd name="connsiteY178" fmla="*/ 1305362 h 1541074"/>
                <a:gd name="connsiteX179" fmla="*/ 1455436 w 1721283"/>
                <a:gd name="connsiteY179" fmla="*/ 1294294 h 1541074"/>
                <a:gd name="connsiteX180" fmla="*/ 1445800 w 1721283"/>
                <a:gd name="connsiteY180" fmla="*/ 1285112 h 1541074"/>
                <a:gd name="connsiteX181" fmla="*/ 1447371 w 1721283"/>
                <a:gd name="connsiteY181" fmla="*/ 1269994 h 1541074"/>
                <a:gd name="connsiteX182" fmla="*/ 1452084 w 1721283"/>
                <a:gd name="connsiteY182" fmla="*/ 1247683 h 1541074"/>
                <a:gd name="connsiteX183" fmla="*/ 1453970 w 1721283"/>
                <a:gd name="connsiteY183" fmla="*/ 1238501 h 1541074"/>
                <a:gd name="connsiteX184" fmla="*/ 1461651 w 1721283"/>
                <a:gd name="connsiteY184" fmla="*/ 1234241 h 1541074"/>
                <a:gd name="connsiteX185" fmla="*/ 1467656 w 1721283"/>
                <a:gd name="connsiteY185" fmla="*/ 1247125 h 1541074"/>
                <a:gd name="connsiteX186" fmla="*/ 1480156 w 1721283"/>
                <a:gd name="connsiteY186" fmla="*/ 1252362 h 1541074"/>
                <a:gd name="connsiteX187" fmla="*/ 1488954 w 1721283"/>
                <a:gd name="connsiteY187" fmla="*/ 1245379 h 1541074"/>
                <a:gd name="connsiteX188" fmla="*/ 1495134 w 1721283"/>
                <a:gd name="connsiteY188" fmla="*/ 1235603 h 1541074"/>
                <a:gd name="connsiteX189" fmla="*/ 1497753 w 1721283"/>
                <a:gd name="connsiteY189" fmla="*/ 1231937 h 1541074"/>
                <a:gd name="connsiteX190" fmla="*/ 1496670 w 1721283"/>
                <a:gd name="connsiteY190" fmla="*/ 1223313 h 1541074"/>
                <a:gd name="connsiteX191" fmla="*/ 1495344 w 1721283"/>
                <a:gd name="connsiteY191" fmla="*/ 1209906 h 1541074"/>
                <a:gd name="connsiteX192" fmla="*/ 1490141 w 1721283"/>
                <a:gd name="connsiteY192" fmla="*/ 1197825 h 1541074"/>
                <a:gd name="connsiteX193" fmla="*/ 1478200 w 1721283"/>
                <a:gd name="connsiteY193" fmla="*/ 1194334 h 1541074"/>
                <a:gd name="connsiteX194" fmla="*/ 1451247 w 1721283"/>
                <a:gd name="connsiteY194" fmla="*/ 1191680 h 1541074"/>
                <a:gd name="connsiteX195" fmla="*/ 1445590 w 1721283"/>
                <a:gd name="connsiteY195" fmla="*/ 1183824 h 1541074"/>
                <a:gd name="connsiteX196" fmla="*/ 1444264 w 1721283"/>
                <a:gd name="connsiteY196" fmla="*/ 1178308 h 1541074"/>
                <a:gd name="connsiteX197" fmla="*/ 1441505 w 1721283"/>
                <a:gd name="connsiteY197" fmla="*/ 1174258 h 1541074"/>
                <a:gd name="connsiteX198" fmla="*/ 1446323 w 1721283"/>
                <a:gd name="connsiteY198" fmla="*/ 1169614 h 1541074"/>
                <a:gd name="connsiteX199" fmla="*/ 1453306 w 1721283"/>
                <a:gd name="connsiteY199" fmla="*/ 1167519 h 1541074"/>
                <a:gd name="connsiteX200" fmla="*/ 1457950 w 1721283"/>
                <a:gd name="connsiteY200" fmla="*/ 1156312 h 1541074"/>
                <a:gd name="connsiteX201" fmla="*/ 1459382 w 1721283"/>
                <a:gd name="connsiteY201" fmla="*/ 1155369 h 1541074"/>
                <a:gd name="connsiteX202" fmla="*/ 1458229 w 1721283"/>
                <a:gd name="connsiteY202" fmla="*/ 1151005 h 1541074"/>
                <a:gd name="connsiteX203" fmla="*/ 1454738 w 1721283"/>
                <a:gd name="connsiteY203" fmla="*/ 1126774 h 1541074"/>
                <a:gd name="connsiteX204" fmla="*/ 1456554 w 1721283"/>
                <a:gd name="connsiteY204" fmla="*/ 1121258 h 1541074"/>
                <a:gd name="connsiteX205" fmla="*/ 1464619 w 1721283"/>
                <a:gd name="connsiteY205" fmla="*/ 1118988 h 1541074"/>
                <a:gd name="connsiteX206" fmla="*/ 1507878 w 1721283"/>
                <a:gd name="connsiteY206" fmla="*/ 1114310 h 1541074"/>
                <a:gd name="connsiteX207" fmla="*/ 1519714 w 1721283"/>
                <a:gd name="connsiteY207" fmla="*/ 1106524 h 1541074"/>
                <a:gd name="connsiteX208" fmla="*/ 1533296 w 1721283"/>
                <a:gd name="connsiteY208" fmla="*/ 1105197 h 1541074"/>
                <a:gd name="connsiteX209" fmla="*/ 1539895 w 1721283"/>
                <a:gd name="connsiteY209" fmla="*/ 1110504 h 1541074"/>
                <a:gd name="connsiteX210" fmla="*/ 1547715 w 1721283"/>
                <a:gd name="connsiteY210" fmla="*/ 1112738 h 1541074"/>
                <a:gd name="connsiteX211" fmla="*/ 1552324 w 1721283"/>
                <a:gd name="connsiteY211" fmla="*/ 1108444 h 1541074"/>
                <a:gd name="connsiteX212" fmla="*/ 1557841 w 1721283"/>
                <a:gd name="connsiteY212" fmla="*/ 1100658 h 1541074"/>
                <a:gd name="connsiteX213" fmla="*/ 1561332 w 1721283"/>
                <a:gd name="connsiteY213" fmla="*/ 1092383 h 1541074"/>
                <a:gd name="connsiteX214" fmla="*/ 1557841 w 1721283"/>
                <a:gd name="connsiteY214" fmla="*/ 1085680 h 1541074"/>
                <a:gd name="connsiteX215" fmla="*/ 1553372 w 1721283"/>
                <a:gd name="connsiteY215" fmla="*/ 1079395 h 1541074"/>
                <a:gd name="connsiteX216" fmla="*/ 1555397 w 1721283"/>
                <a:gd name="connsiteY216" fmla="*/ 1072412 h 1541074"/>
                <a:gd name="connsiteX217" fmla="*/ 1557631 w 1721283"/>
                <a:gd name="connsiteY217" fmla="*/ 1055723 h 1541074"/>
                <a:gd name="connsiteX218" fmla="*/ 1554559 w 1721283"/>
                <a:gd name="connsiteY218" fmla="*/ 1051987 h 1541074"/>
                <a:gd name="connsiteX219" fmla="*/ 1553267 w 1721283"/>
                <a:gd name="connsiteY219" fmla="*/ 1044236 h 1541074"/>
                <a:gd name="connsiteX220" fmla="*/ 1543002 w 1721283"/>
                <a:gd name="connsiteY220" fmla="*/ 1039627 h 1541074"/>
                <a:gd name="connsiteX221" fmla="*/ 1533889 w 1721283"/>
                <a:gd name="connsiteY221" fmla="*/ 1047623 h 1541074"/>
                <a:gd name="connsiteX222" fmla="*/ 1527989 w 1721283"/>
                <a:gd name="connsiteY222" fmla="*/ 1058516 h 1541074"/>
                <a:gd name="connsiteX223" fmla="*/ 1518422 w 1721283"/>
                <a:gd name="connsiteY223" fmla="*/ 1065883 h 1541074"/>
                <a:gd name="connsiteX224" fmla="*/ 1493982 w 1721283"/>
                <a:gd name="connsiteY224" fmla="*/ 1060157 h 1541074"/>
                <a:gd name="connsiteX225" fmla="*/ 1477363 w 1721283"/>
                <a:gd name="connsiteY225" fmla="*/ 1069794 h 1541074"/>
                <a:gd name="connsiteX226" fmla="*/ 1453446 w 1721283"/>
                <a:gd name="connsiteY226" fmla="*/ 1061938 h 1541074"/>
                <a:gd name="connsiteX227" fmla="*/ 1435989 w 1721283"/>
                <a:gd name="connsiteY227" fmla="*/ 1062322 h 1541074"/>
                <a:gd name="connsiteX228" fmla="*/ 1417589 w 1721283"/>
                <a:gd name="connsiteY228" fmla="*/ 1054710 h 1541074"/>
                <a:gd name="connsiteX229" fmla="*/ 1403064 w 1721283"/>
                <a:gd name="connsiteY229" fmla="*/ 1045842 h 1541074"/>
                <a:gd name="connsiteX230" fmla="*/ 1389832 w 1721283"/>
                <a:gd name="connsiteY230" fmla="*/ 1031876 h 1541074"/>
                <a:gd name="connsiteX231" fmla="*/ 1387737 w 1721283"/>
                <a:gd name="connsiteY231" fmla="*/ 1014663 h 1541074"/>
                <a:gd name="connsiteX232" fmla="*/ 1384245 w 1721283"/>
                <a:gd name="connsiteY232" fmla="*/ 1011172 h 1541074"/>
                <a:gd name="connsiteX233" fmla="*/ 1380510 w 1721283"/>
                <a:gd name="connsiteY233" fmla="*/ 979400 h 1541074"/>
                <a:gd name="connsiteX234" fmla="*/ 1380126 w 1721283"/>
                <a:gd name="connsiteY234" fmla="*/ 970461 h 1541074"/>
                <a:gd name="connsiteX235" fmla="*/ 1385817 w 1721283"/>
                <a:gd name="connsiteY235" fmla="*/ 962431 h 1541074"/>
                <a:gd name="connsiteX236" fmla="*/ 1394266 w 1721283"/>
                <a:gd name="connsiteY236" fmla="*/ 953109 h 1541074"/>
                <a:gd name="connsiteX237" fmla="*/ 1402157 w 1721283"/>
                <a:gd name="connsiteY237" fmla="*/ 945847 h 1541074"/>
                <a:gd name="connsiteX238" fmla="*/ 1410431 w 1721283"/>
                <a:gd name="connsiteY238" fmla="*/ 942111 h 1541074"/>
                <a:gd name="connsiteX239" fmla="*/ 1424572 w 1721283"/>
                <a:gd name="connsiteY239" fmla="*/ 936979 h 1541074"/>
                <a:gd name="connsiteX240" fmla="*/ 1442623 w 1721283"/>
                <a:gd name="connsiteY240" fmla="*/ 926050 h 1541074"/>
                <a:gd name="connsiteX241" fmla="*/ 1451561 w 1721283"/>
                <a:gd name="connsiteY241" fmla="*/ 909745 h 1541074"/>
                <a:gd name="connsiteX242" fmla="*/ 1469647 w 1721283"/>
                <a:gd name="connsiteY242" fmla="*/ 897420 h 1541074"/>
                <a:gd name="connsiteX243" fmla="*/ 1478166 w 1721283"/>
                <a:gd name="connsiteY243" fmla="*/ 885794 h 1541074"/>
                <a:gd name="connsiteX244" fmla="*/ 1489862 w 1721283"/>
                <a:gd name="connsiteY244" fmla="*/ 881359 h 1541074"/>
                <a:gd name="connsiteX245" fmla="*/ 1495658 w 1721283"/>
                <a:gd name="connsiteY245" fmla="*/ 875634 h 1541074"/>
                <a:gd name="connsiteX246" fmla="*/ 1503688 w 1721283"/>
                <a:gd name="connsiteY246" fmla="*/ 872840 h 1541074"/>
                <a:gd name="connsiteX247" fmla="*/ 1544259 w 1721283"/>
                <a:gd name="connsiteY247" fmla="*/ 844350 h 1541074"/>
                <a:gd name="connsiteX248" fmla="*/ 1587693 w 1721283"/>
                <a:gd name="connsiteY248" fmla="*/ 813835 h 1541074"/>
                <a:gd name="connsiteX249" fmla="*/ 1602496 w 1721283"/>
                <a:gd name="connsiteY249" fmla="*/ 807166 h 1541074"/>
                <a:gd name="connsiteX250" fmla="*/ 1610422 w 1721283"/>
                <a:gd name="connsiteY250" fmla="*/ 797844 h 1541074"/>
                <a:gd name="connsiteX251" fmla="*/ 1630044 w 1721283"/>
                <a:gd name="connsiteY251" fmla="*/ 788731 h 1541074"/>
                <a:gd name="connsiteX252" fmla="*/ 1642439 w 1721283"/>
                <a:gd name="connsiteY252" fmla="*/ 784506 h 1541074"/>
                <a:gd name="connsiteX253" fmla="*/ 1650260 w 1721283"/>
                <a:gd name="connsiteY253" fmla="*/ 774661 h 1541074"/>
                <a:gd name="connsiteX254" fmla="*/ 1681089 w 1721283"/>
                <a:gd name="connsiteY254" fmla="*/ 759612 h 1541074"/>
                <a:gd name="connsiteX255" fmla="*/ 1693274 w 1721283"/>
                <a:gd name="connsiteY255" fmla="*/ 757937 h 1541074"/>
                <a:gd name="connsiteX256" fmla="*/ 1699000 w 1721283"/>
                <a:gd name="connsiteY256" fmla="*/ 736988 h 1541074"/>
                <a:gd name="connsiteX257" fmla="*/ 1711081 w 1721283"/>
                <a:gd name="connsiteY257" fmla="*/ 729586 h 1541074"/>
                <a:gd name="connsiteX258" fmla="*/ 1715026 w 1721283"/>
                <a:gd name="connsiteY258" fmla="*/ 729062 h 1541074"/>
                <a:gd name="connsiteX259" fmla="*/ 1714677 w 1721283"/>
                <a:gd name="connsiteY259" fmla="*/ 728364 h 1541074"/>
                <a:gd name="connsiteX260" fmla="*/ 1715585 w 1721283"/>
                <a:gd name="connsiteY260" fmla="*/ 708917 h 1541074"/>
                <a:gd name="connsiteX261" fmla="*/ 1679727 w 1721283"/>
                <a:gd name="connsiteY261" fmla="*/ 725117 h 1541074"/>
                <a:gd name="connsiteX262" fmla="*/ 1668101 w 1721283"/>
                <a:gd name="connsiteY262" fmla="*/ 722254 h 1541074"/>
                <a:gd name="connsiteX263" fmla="*/ 1646314 w 1721283"/>
                <a:gd name="connsiteY263" fmla="*/ 713281 h 1541074"/>
                <a:gd name="connsiteX264" fmla="*/ 1631894 w 1721283"/>
                <a:gd name="connsiteY264" fmla="*/ 709789 h 1541074"/>
                <a:gd name="connsiteX265" fmla="*/ 1602741 w 1721283"/>
                <a:gd name="connsiteY265" fmla="*/ 729446 h 1541074"/>
                <a:gd name="connsiteX266" fmla="*/ 1591324 w 1721283"/>
                <a:gd name="connsiteY266" fmla="*/ 733112 h 1541074"/>
                <a:gd name="connsiteX267" fmla="*/ 1566884 w 1721283"/>
                <a:gd name="connsiteY267" fmla="*/ 745332 h 1541074"/>
                <a:gd name="connsiteX268" fmla="*/ 1563392 w 1721283"/>
                <a:gd name="connsiteY268" fmla="*/ 728748 h 1541074"/>
                <a:gd name="connsiteX269" fmla="*/ 1579104 w 1721283"/>
                <a:gd name="connsiteY269" fmla="*/ 717994 h 1541074"/>
                <a:gd name="connsiteX270" fmla="*/ 1595234 w 1721283"/>
                <a:gd name="connsiteY270" fmla="*/ 707834 h 1541074"/>
                <a:gd name="connsiteX271" fmla="*/ 1611190 w 1721283"/>
                <a:gd name="connsiteY271" fmla="*/ 690167 h 1541074"/>
                <a:gd name="connsiteX272" fmla="*/ 1599633 w 1721283"/>
                <a:gd name="connsiteY272" fmla="*/ 683359 h 1541074"/>
                <a:gd name="connsiteX273" fmla="*/ 1584830 w 1721283"/>
                <a:gd name="connsiteY273" fmla="*/ 685105 h 1541074"/>
                <a:gd name="connsiteX274" fmla="*/ 1578894 w 1721283"/>
                <a:gd name="connsiteY274" fmla="*/ 674351 h 1541074"/>
                <a:gd name="connsiteX275" fmla="*/ 1593069 w 1721283"/>
                <a:gd name="connsiteY275" fmla="*/ 670860 h 1541074"/>
                <a:gd name="connsiteX276" fmla="*/ 1602252 w 1721283"/>
                <a:gd name="connsiteY276" fmla="*/ 642195 h 1541074"/>
                <a:gd name="connsiteX277" fmla="*/ 1583712 w 1721283"/>
                <a:gd name="connsiteY277" fmla="*/ 616847 h 1541074"/>
                <a:gd name="connsiteX278" fmla="*/ 1559272 w 1721283"/>
                <a:gd name="connsiteY278" fmla="*/ 608258 h 1541074"/>
                <a:gd name="connsiteX279" fmla="*/ 1538638 w 1721283"/>
                <a:gd name="connsiteY279" fmla="*/ 566360 h 1541074"/>
                <a:gd name="connsiteX280" fmla="*/ 1537136 w 1721283"/>
                <a:gd name="connsiteY280" fmla="*/ 548519 h 1541074"/>
                <a:gd name="connsiteX281" fmla="*/ 1533086 w 1721283"/>
                <a:gd name="connsiteY281" fmla="*/ 518457 h 1541074"/>
                <a:gd name="connsiteX282" fmla="*/ 1524846 w 1721283"/>
                <a:gd name="connsiteY282" fmla="*/ 521670 h 1541074"/>
                <a:gd name="connsiteX283" fmla="*/ 1502711 w 1721283"/>
                <a:gd name="connsiteY283" fmla="*/ 517794 h 1541074"/>
                <a:gd name="connsiteX284" fmla="*/ 1492236 w 1721283"/>
                <a:gd name="connsiteY284" fmla="*/ 530154 h 1541074"/>
                <a:gd name="connsiteX285" fmla="*/ 1470031 w 1721283"/>
                <a:gd name="connsiteY285" fmla="*/ 545831 h 1541074"/>
                <a:gd name="connsiteX286" fmla="*/ 1462384 w 1721283"/>
                <a:gd name="connsiteY286" fmla="*/ 523450 h 1541074"/>
                <a:gd name="connsiteX287" fmla="*/ 1469367 w 1721283"/>
                <a:gd name="connsiteY287" fmla="*/ 500721 h 1541074"/>
                <a:gd name="connsiteX288" fmla="*/ 1469158 w 1721283"/>
                <a:gd name="connsiteY288" fmla="*/ 465527 h 1541074"/>
                <a:gd name="connsiteX289" fmla="*/ 1474081 w 1721283"/>
                <a:gd name="connsiteY289" fmla="*/ 459312 h 1541074"/>
                <a:gd name="connsiteX290" fmla="*/ 1461407 w 1721283"/>
                <a:gd name="connsiteY290" fmla="*/ 432882 h 1541074"/>
                <a:gd name="connsiteX291" fmla="*/ 1455192 w 1721283"/>
                <a:gd name="connsiteY291" fmla="*/ 430054 h 1541074"/>
                <a:gd name="connsiteX292" fmla="*/ 1445486 w 1721283"/>
                <a:gd name="connsiteY292" fmla="*/ 439830 h 1541074"/>
                <a:gd name="connsiteX293" fmla="*/ 1414481 w 1721283"/>
                <a:gd name="connsiteY293" fmla="*/ 461128 h 1541074"/>
                <a:gd name="connsiteX294" fmla="*/ 1405439 w 1721283"/>
                <a:gd name="connsiteY294" fmla="*/ 485568 h 1541074"/>
                <a:gd name="connsiteX295" fmla="*/ 1383512 w 1721283"/>
                <a:gd name="connsiteY295" fmla="*/ 476455 h 1541074"/>
                <a:gd name="connsiteX296" fmla="*/ 1371851 w 1721283"/>
                <a:gd name="connsiteY296" fmla="*/ 452329 h 1541074"/>
                <a:gd name="connsiteX297" fmla="*/ 1349994 w 1721283"/>
                <a:gd name="connsiteY297" fmla="*/ 453691 h 1541074"/>
                <a:gd name="connsiteX298" fmla="*/ 1351915 w 1721283"/>
                <a:gd name="connsiteY298" fmla="*/ 466714 h 1541074"/>
                <a:gd name="connsiteX299" fmla="*/ 1345839 w 1721283"/>
                <a:gd name="connsiteY299" fmla="*/ 476420 h 1541074"/>
                <a:gd name="connsiteX300" fmla="*/ 1339136 w 1721283"/>
                <a:gd name="connsiteY300" fmla="*/ 471567 h 1541074"/>
                <a:gd name="connsiteX301" fmla="*/ 1321493 w 1721283"/>
                <a:gd name="connsiteY301" fmla="*/ 472681 h 1541074"/>
                <a:gd name="connsiteX302" fmla="*/ 1320422 w 1721283"/>
                <a:gd name="connsiteY302" fmla="*/ 487803 h 1541074"/>
                <a:gd name="connsiteX303" fmla="*/ 1327998 w 1721283"/>
                <a:gd name="connsiteY303" fmla="*/ 496112 h 1541074"/>
                <a:gd name="connsiteX304" fmla="*/ 1324112 w 1721283"/>
                <a:gd name="connsiteY304" fmla="*/ 515476 h 1541074"/>
                <a:gd name="connsiteX305" fmla="*/ 1308760 w 1721283"/>
                <a:gd name="connsiteY305" fmla="*/ 515560 h 1541074"/>
                <a:gd name="connsiteX306" fmla="*/ 1303348 w 1721283"/>
                <a:gd name="connsiteY306" fmla="*/ 511544 h 1541074"/>
                <a:gd name="connsiteX307" fmla="*/ 1286869 w 1721283"/>
                <a:gd name="connsiteY307" fmla="*/ 511544 h 1541074"/>
                <a:gd name="connsiteX308" fmla="*/ 1271730 w 1721283"/>
                <a:gd name="connsiteY308" fmla="*/ 492987 h 1541074"/>
                <a:gd name="connsiteX309" fmla="*/ 1272903 w 1721283"/>
                <a:gd name="connsiteY309" fmla="*/ 488291 h 1541074"/>
                <a:gd name="connsiteX310" fmla="*/ 1286520 w 1721283"/>
                <a:gd name="connsiteY310" fmla="*/ 465283 h 1541074"/>
                <a:gd name="connsiteX311" fmla="*/ 1280619 w 1721283"/>
                <a:gd name="connsiteY311" fmla="*/ 451317 h 1541074"/>
                <a:gd name="connsiteX312" fmla="*/ 1293607 w 1721283"/>
                <a:gd name="connsiteY312" fmla="*/ 430368 h 1541074"/>
                <a:gd name="connsiteX313" fmla="*/ 1290116 w 1721283"/>
                <a:gd name="connsiteY313" fmla="*/ 423385 h 1541074"/>
                <a:gd name="connsiteX314" fmla="*/ 1255201 w 1721283"/>
                <a:gd name="connsiteY314" fmla="*/ 392555 h 1541074"/>
                <a:gd name="connsiteX315" fmla="*/ 1244238 w 1721283"/>
                <a:gd name="connsiteY315" fmla="*/ 385328 h 1541074"/>
                <a:gd name="connsiteX316" fmla="*/ 1215992 w 1721283"/>
                <a:gd name="connsiteY316" fmla="*/ 350099 h 1541074"/>
                <a:gd name="connsiteX317" fmla="*/ 1205832 w 1721283"/>
                <a:gd name="connsiteY317" fmla="*/ 345561 h 1541074"/>
                <a:gd name="connsiteX318" fmla="*/ 1191866 w 1721283"/>
                <a:gd name="connsiteY318" fmla="*/ 321120 h 1541074"/>
                <a:gd name="connsiteX319" fmla="*/ 1192250 w 1721283"/>
                <a:gd name="connsiteY319" fmla="*/ 292106 h 1541074"/>
                <a:gd name="connsiteX320" fmla="*/ 1190540 w 1721283"/>
                <a:gd name="connsiteY320" fmla="*/ 268853 h 1541074"/>
                <a:gd name="connsiteX321" fmla="*/ 1171511 w 1721283"/>
                <a:gd name="connsiteY321" fmla="*/ 236383 h 1541074"/>
                <a:gd name="connsiteX322" fmla="*/ 1168962 w 1721283"/>
                <a:gd name="connsiteY322" fmla="*/ 220881 h 1541074"/>
                <a:gd name="connsiteX323" fmla="*/ 1170673 w 1721283"/>
                <a:gd name="connsiteY323" fmla="*/ 212501 h 1541074"/>
                <a:gd name="connsiteX324" fmla="*/ 1160338 w 1721283"/>
                <a:gd name="connsiteY324" fmla="*/ 195288 h 1541074"/>
                <a:gd name="connsiteX325" fmla="*/ 1139145 w 1721283"/>
                <a:gd name="connsiteY325" fmla="*/ 195917 h 1541074"/>
                <a:gd name="connsiteX326" fmla="*/ 1114705 w 1721283"/>
                <a:gd name="connsiteY326" fmla="*/ 200630 h 1541074"/>
                <a:gd name="connsiteX327" fmla="*/ 1103323 w 1721283"/>
                <a:gd name="connsiteY327" fmla="*/ 189353 h 1541074"/>
                <a:gd name="connsiteX328" fmla="*/ 1089113 w 1721283"/>
                <a:gd name="connsiteY328" fmla="*/ 180170 h 1541074"/>
                <a:gd name="connsiteX329" fmla="*/ 1086564 w 1721283"/>
                <a:gd name="connsiteY329" fmla="*/ 174724 h 1541074"/>
                <a:gd name="connsiteX330" fmla="*/ 1079581 w 1721283"/>
                <a:gd name="connsiteY330" fmla="*/ 171232 h 1541074"/>
                <a:gd name="connsiteX331" fmla="*/ 1035135 w 1721283"/>
                <a:gd name="connsiteY331" fmla="*/ 175736 h 1541074"/>
                <a:gd name="connsiteX332" fmla="*/ 1022426 w 1721283"/>
                <a:gd name="connsiteY332" fmla="*/ 176783 h 1541074"/>
                <a:gd name="connsiteX333" fmla="*/ 1017992 w 1721283"/>
                <a:gd name="connsiteY333" fmla="*/ 162329 h 1541074"/>
                <a:gd name="connsiteX334" fmla="*/ 1011393 w 1721283"/>
                <a:gd name="connsiteY334" fmla="*/ 156219 h 1541074"/>
                <a:gd name="connsiteX335" fmla="*/ 1019493 w 1721283"/>
                <a:gd name="connsiteY335" fmla="*/ 143091 h 1541074"/>
                <a:gd name="connsiteX336" fmla="*/ 1018585 w 1721283"/>
                <a:gd name="connsiteY336" fmla="*/ 138727 h 1541074"/>
                <a:gd name="connsiteX337" fmla="*/ 1012370 w 1721283"/>
                <a:gd name="connsiteY337" fmla="*/ 122387 h 1541074"/>
                <a:gd name="connsiteX338" fmla="*/ 1011986 w 1721283"/>
                <a:gd name="connsiteY338" fmla="*/ 118057 h 1541074"/>
                <a:gd name="connsiteX339" fmla="*/ 1015478 w 1721283"/>
                <a:gd name="connsiteY339" fmla="*/ 115159 h 1541074"/>
                <a:gd name="connsiteX340" fmla="*/ 1019318 w 1721283"/>
                <a:gd name="connsiteY340" fmla="*/ 101927 h 1541074"/>
                <a:gd name="connsiteX341" fmla="*/ 1024625 w 1721283"/>
                <a:gd name="connsiteY341" fmla="*/ 98051 h 1541074"/>
                <a:gd name="connsiteX342" fmla="*/ 1027035 w 1721283"/>
                <a:gd name="connsiteY342" fmla="*/ 92465 h 1541074"/>
                <a:gd name="connsiteX343" fmla="*/ 1004340 w 1721283"/>
                <a:gd name="connsiteY343" fmla="*/ 87402 h 1541074"/>
                <a:gd name="connsiteX344" fmla="*/ 1000569 w 1721283"/>
                <a:gd name="connsiteY344" fmla="*/ 76614 h 1541074"/>
                <a:gd name="connsiteX345" fmla="*/ 1001198 w 1721283"/>
                <a:gd name="connsiteY345" fmla="*/ 71202 h 1541074"/>
                <a:gd name="connsiteX346" fmla="*/ 1011009 w 1721283"/>
                <a:gd name="connsiteY346" fmla="*/ 66803 h 1541074"/>
                <a:gd name="connsiteX347" fmla="*/ 1017992 w 1721283"/>
                <a:gd name="connsiteY347" fmla="*/ 59017 h 1541074"/>
                <a:gd name="connsiteX348" fmla="*/ 1020331 w 1721283"/>
                <a:gd name="connsiteY348" fmla="*/ 43759 h 1541074"/>
                <a:gd name="connsiteX349" fmla="*/ 1016840 w 1721283"/>
                <a:gd name="connsiteY349" fmla="*/ 43584 h 1541074"/>
                <a:gd name="connsiteX350" fmla="*/ 887481 w 1721283"/>
                <a:gd name="connsiteY350" fmla="*/ 35275 h 1541074"/>
                <a:gd name="connsiteX351" fmla="*/ 875470 w 1721283"/>
                <a:gd name="connsiteY351" fmla="*/ 30422 h 1541074"/>
                <a:gd name="connsiteX352" fmla="*/ 874213 w 1721283"/>
                <a:gd name="connsiteY352" fmla="*/ 21449 h 1541074"/>
                <a:gd name="connsiteX353" fmla="*/ 869465 w 1721283"/>
                <a:gd name="connsiteY353" fmla="*/ -24 h 1541074"/>
                <a:gd name="connsiteX354" fmla="*/ 866532 w 1721283"/>
                <a:gd name="connsiteY354" fmla="*/ 1024 h 1541074"/>
                <a:gd name="connsiteX355" fmla="*/ 851065 w 1721283"/>
                <a:gd name="connsiteY355" fmla="*/ 11079 h 1541074"/>
                <a:gd name="connsiteX356" fmla="*/ 838426 w 1721283"/>
                <a:gd name="connsiteY356" fmla="*/ 15688 h 1541074"/>
                <a:gd name="connsiteX357" fmla="*/ 796738 w 1721283"/>
                <a:gd name="connsiteY357" fmla="*/ 34402 h 1541074"/>
                <a:gd name="connsiteX358" fmla="*/ 781096 w 1721283"/>
                <a:gd name="connsiteY358" fmla="*/ 46378 h 1541074"/>
                <a:gd name="connsiteX359" fmla="*/ 777046 w 1721283"/>
                <a:gd name="connsiteY359" fmla="*/ 56852 h 1541074"/>
                <a:gd name="connsiteX360" fmla="*/ 768911 w 1721283"/>
                <a:gd name="connsiteY360" fmla="*/ 98330 h 1541074"/>
                <a:gd name="connsiteX361" fmla="*/ 743842 w 1721283"/>
                <a:gd name="connsiteY361" fmla="*/ 148922 h 1541074"/>
                <a:gd name="connsiteX362" fmla="*/ 738710 w 1721283"/>
                <a:gd name="connsiteY362" fmla="*/ 164528 h 1541074"/>
                <a:gd name="connsiteX363" fmla="*/ 721567 w 1721283"/>
                <a:gd name="connsiteY363" fmla="*/ 193717 h 1541074"/>
                <a:gd name="connsiteX364" fmla="*/ 699745 w 1721283"/>
                <a:gd name="connsiteY364" fmla="*/ 220008 h 1541074"/>
                <a:gd name="connsiteX365" fmla="*/ 685779 w 1721283"/>
                <a:gd name="connsiteY365" fmla="*/ 230936 h 1541074"/>
                <a:gd name="connsiteX366" fmla="*/ 598493 w 1721283"/>
                <a:gd name="connsiteY366" fmla="*/ 290291 h 1541074"/>
                <a:gd name="connsiteX367" fmla="*/ 571644 w 1721283"/>
                <a:gd name="connsiteY367" fmla="*/ 316477 h 1541074"/>
                <a:gd name="connsiteX368" fmla="*/ 567000 w 1721283"/>
                <a:gd name="connsiteY368" fmla="*/ 338787 h 1541074"/>
                <a:gd name="connsiteX369" fmla="*/ 523566 w 1721283"/>
                <a:gd name="connsiteY369" fmla="*/ 398666 h 1541074"/>
                <a:gd name="connsiteX370" fmla="*/ 499126 w 1721283"/>
                <a:gd name="connsiteY370" fmla="*/ 427610 h 1541074"/>
                <a:gd name="connsiteX371" fmla="*/ 485579 w 1721283"/>
                <a:gd name="connsiteY371" fmla="*/ 463607 h 1541074"/>
                <a:gd name="connsiteX372" fmla="*/ 438130 w 1721283"/>
                <a:gd name="connsiteY372" fmla="*/ 485463 h 1541074"/>
                <a:gd name="connsiteX373" fmla="*/ 383454 w 1721283"/>
                <a:gd name="connsiteY373" fmla="*/ 482251 h 1541074"/>
                <a:gd name="connsiteX374" fmla="*/ 289953 w 1721283"/>
                <a:gd name="connsiteY374" fmla="*/ 516083 h 1541074"/>
                <a:gd name="connsiteX375" fmla="*/ 272077 w 1721283"/>
                <a:gd name="connsiteY375" fmla="*/ 516607 h 1541074"/>
                <a:gd name="connsiteX376" fmla="*/ 263208 w 1721283"/>
                <a:gd name="connsiteY376" fmla="*/ 507459 h 1541074"/>
                <a:gd name="connsiteX377" fmla="*/ 250744 w 1721283"/>
                <a:gd name="connsiteY377" fmla="*/ 485568 h 1541074"/>
                <a:gd name="connsiteX378" fmla="*/ 244704 w 1721283"/>
                <a:gd name="connsiteY378" fmla="*/ 461128 h 1541074"/>
                <a:gd name="connsiteX379" fmla="*/ 229481 w 1721283"/>
                <a:gd name="connsiteY379" fmla="*/ 442309 h 1541074"/>
                <a:gd name="connsiteX380" fmla="*/ 219845 w 1721283"/>
                <a:gd name="connsiteY380" fmla="*/ 440668 h 1541074"/>
                <a:gd name="connsiteX381" fmla="*/ 194252 w 1721283"/>
                <a:gd name="connsiteY381" fmla="*/ 442867 h 1541074"/>
                <a:gd name="connsiteX382" fmla="*/ 158046 w 1721283"/>
                <a:gd name="connsiteY382" fmla="*/ 473592 h 1541074"/>
                <a:gd name="connsiteX383" fmla="*/ 146175 w 1721283"/>
                <a:gd name="connsiteY383" fmla="*/ 482216 h 1541074"/>
                <a:gd name="connsiteX384" fmla="*/ 141985 w 1721283"/>
                <a:gd name="connsiteY384" fmla="*/ 494262 h 1541074"/>
                <a:gd name="connsiteX385" fmla="*/ 81339 w 1721283"/>
                <a:gd name="connsiteY385" fmla="*/ 573029 h 1541074"/>
                <a:gd name="connsiteX386" fmla="*/ 62031 w 1721283"/>
                <a:gd name="connsiteY386" fmla="*/ 593978 h 1541074"/>
                <a:gd name="connsiteX387" fmla="*/ 52150 w 1721283"/>
                <a:gd name="connsiteY387" fmla="*/ 603649 h 1541074"/>
                <a:gd name="connsiteX388" fmla="*/ 36648 w 1721283"/>
                <a:gd name="connsiteY388" fmla="*/ 614403 h 1541074"/>
                <a:gd name="connsiteX389" fmla="*/ 26174 w 1721283"/>
                <a:gd name="connsiteY389" fmla="*/ 624877 h 1541074"/>
                <a:gd name="connsiteX390" fmla="*/ 12976 w 1721283"/>
                <a:gd name="connsiteY390" fmla="*/ 646105 h 1541074"/>
                <a:gd name="connsiteX391" fmla="*/ 11021 w 1721283"/>
                <a:gd name="connsiteY391" fmla="*/ 662585 h 1541074"/>
                <a:gd name="connsiteX392" fmla="*/ 2990 w 1721283"/>
                <a:gd name="connsiteY392" fmla="*/ 679344 h 1541074"/>
                <a:gd name="connsiteX393" fmla="*/ 1175 w 1721283"/>
                <a:gd name="connsiteY393" fmla="*/ 697220 h 1541074"/>
                <a:gd name="connsiteX394" fmla="*/ 15141 w 1721283"/>
                <a:gd name="connsiteY394" fmla="*/ 708044 h 1541074"/>
                <a:gd name="connsiteX395" fmla="*/ 47052 w 1721283"/>
                <a:gd name="connsiteY395" fmla="*/ 731786 h 1541074"/>
                <a:gd name="connsiteX396" fmla="*/ 62485 w 1721283"/>
                <a:gd name="connsiteY396" fmla="*/ 743133 h 1541074"/>
                <a:gd name="connsiteX397" fmla="*/ 81827 w 1721283"/>
                <a:gd name="connsiteY397" fmla="*/ 745926 h 1541074"/>
                <a:gd name="connsiteX398" fmla="*/ 122398 w 1721283"/>
                <a:gd name="connsiteY398" fmla="*/ 748614 h 1541074"/>
                <a:gd name="connsiteX399" fmla="*/ 130170 w 1721283"/>
                <a:gd name="connsiteY399" fmla="*/ 754710 h 1541074"/>
                <a:gd name="connsiteX400" fmla="*/ 130219 w 1721283"/>
                <a:gd name="connsiteY400" fmla="*/ 755597 h 1541074"/>
                <a:gd name="connsiteX401" fmla="*/ 134444 w 1721283"/>
                <a:gd name="connsiteY401" fmla="*/ 784192 h 1541074"/>
                <a:gd name="connsiteX402" fmla="*/ 134444 w 1721283"/>
                <a:gd name="connsiteY402" fmla="*/ 812124 h 1541074"/>
                <a:gd name="connsiteX403" fmla="*/ 120792 w 1721283"/>
                <a:gd name="connsiteY403" fmla="*/ 852730 h 1541074"/>
                <a:gd name="connsiteX404" fmla="*/ 113146 w 1721283"/>
                <a:gd name="connsiteY404" fmla="*/ 873120 h 1541074"/>
                <a:gd name="connsiteX405" fmla="*/ 114228 w 1721283"/>
                <a:gd name="connsiteY405" fmla="*/ 894557 h 1541074"/>
                <a:gd name="connsiteX406" fmla="*/ 121839 w 1721283"/>
                <a:gd name="connsiteY406" fmla="*/ 907930 h 1541074"/>
                <a:gd name="connsiteX407" fmla="*/ 129975 w 1721283"/>
                <a:gd name="connsiteY407" fmla="*/ 923222 h 1541074"/>
                <a:gd name="connsiteX408" fmla="*/ 134094 w 1721283"/>
                <a:gd name="connsiteY408" fmla="*/ 930205 h 1541074"/>
                <a:gd name="connsiteX409" fmla="*/ 141077 w 1721283"/>
                <a:gd name="connsiteY409" fmla="*/ 938235 h 1541074"/>
                <a:gd name="connsiteX410" fmla="*/ 144115 w 1721283"/>
                <a:gd name="connsiteY410" fmla="*/ 940924 h 1541074"/>
                <a:gd name="connsiteX411" fmla="*/ 148444 w 1721283"/>
                <a:gd name="connsiteY411" fmla="*/ 942669 h 1541074"/>
                <a:gd name="connsiteX412" fmla="*/ 202457 w 1721283"/>
                <a:gd name="connsiteY412" fmla="*/ 950002 h 1541074"/>
                <a:gd name="connsiteX413" fmla="*/ 223406 w 1721283"/>
                <a:gd name="connsiteY413" fmla="*/ 951922 h 1541074"/>
                <a:gd name="connsiteX414" fmla="*/ 225850 w 1721283"/>
                <a:gd name="connsiteY414" fmla="*/ 953563 h 1541074"/>
                <a:gd name="connsiteX415" fmla="*/ 226234 w 1721283"/>
                <a:gd name="connsiteY415" fmla="*/ 956251 h 1541074"/>
                <a:gd name="connsiteX416" fmla="*/ 225152 w 1721283"/>
                <a:gd name="connsiteY416" fmla="*/ 977759 h 1541074"/>
                <a:gd name="connsiteX417" fmla="*/ 219042 w 1721283"/>
                <a:gd name="connsiteY417" fmla="*/ 1004643 h 1541074"/>
                <a:gd name="connsiteX418" fmla="*/ 219670 w 1721283"/>
                <a:gd name="connsiteY418" fmla="*/ 1013546 h 1541074"/>
                <a:gd name="connsiteX419" fmla="*/ 223755 w 1721283"/>
                <a:gd name="connsiteY419" fmla="*/ 1020005 h 1541074"/>
                <a:gd name="connsiteX420" fmla="*/ 229167 w 1721283"/>
                <a:gd name="connsiteY420" fmla="*/ 1030794 h 1541074"/>
                <a:gd name="connsiteX421" fmla="*/ 231366 w 1721283"/>
                <a:gd name="connsiteY421" fmla="*/ 1032714 h 1541074"/>
                <a:gd name="connsiteX422" fmla="*/ 234299 w 1721283"/>
                <a:gd name="connsiteY422" fmla="*/ 1043189 h 1541074"/>
                <a:gd name="connsiteX423" fmla="*/ 254131 w 1721283"/>
                <a:gd name="connsiteY423" fmla="*/ 1058726 h 1541074"/>
                <a:gd name="connsiteX424" fmla="*/ 256435 w 1721283"/>
                <a:gd name="connsiteY424" fmla="*/ 1064242 h 1541074"/>
                <a:gd name="connsiteX425" fmla="*/ 260904 w 1721283"/>
                <a:gd name="connsiteY425" fmla="*/ 1081699 h 1541074"/>
                <a:gd name="connsiteX426" fmla="*/ 262021 w 1721283"/>
                <a:gd name="connsiteY426" fmla="*/ 1090253 h 1541074"/>
                <a:gd name="connsiteX427" fmla="*/ 266979 w 1721283"/>
                <a:gd name="connsiteY427" fmla="*/ 1105686 h 1541074"/>
                <a:gd name="connsiteX428" fmla="*/ 273962 w 1721283"/>
                <a:gd name="connsiteY428" fmla="*/ 1122933 h 1541074"/>
                <a:gd name="connsiteX429" fmla="*/ 283983 w 1721283"/>
                <a:gd name="connsiteY429" fmla="*/ 1142590 h 1541074"/>
                <a:gd name="connsiteX430" fmla="*/ 284891 w 1721283"/>
                <a:gd name="connsiteY430" fmla="*/ 1148281 h 1541074"/>
                <a:gd name="connsiteX431" fmla="*/ 287544 w 1721283"/>
                <a:gd name="connsiteY431" fmla="*/ 1154112 h 1541074"/>
                <a:gd name="connsiteX432" fmla="*/ 289709 w 1721283"/>
                <a:gd name="connsiteY432" fmla="*/ 1161339 h 1541074"/>
                <a:gd name="connsiteX433" fmla="*/ 296203 w 1721283"/>
                <a:gd name="connsiteY433" fmla="*/ 1168078 h 1541074"/>
                <a:gd name="connsiteX434" fmla="*/ 302453 w 1721283"/>
                <a:gd name="connsiteY434" fmla="*/ 1175061 h 1541074"/>
                <a:gd name="connsiteX435" fmla="*/ 302871 w 1721283"/>
                <a:gd name="connsiteY435" fmla="*/ 1179111 h 1541074"/>
                <a:gd name="connsiteX436" fmla="*/ 377624 w 1721283"/>
                <a:gd name="connsiteY436" fmla="*/ 1177051 h 154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Lst>
              <a:rect l="l" t="t" r="r" b="b"/>
              <a:pathLst>
                <a:path w="1721283" h="1541074">
                  <a:moveTo>
                    <a:pt x="377624" y="1177051"/>
                  </a:moveTo>
                  <a:cubicBezTo>
                    <a:pt x="382302" y="1175026"/>
                    <a:pt x="387435" y="1172652"/>
                    <a:pt x="392288" y="1174188"/>
                  </a:cubicBezTo>
                  <a:cubicBezTo>
                    <a:pt x="395762" y="1175854"/>
                    <a:pt x="398841" y="1178231"/>
                    <a:pt x="401330" y="1181171"/>
                  </a:cubicBezTo>
                  <a:cubicBezTo>
                    <a:pt x="415293" y="1193419"/>
                    <a:pt x="435931" y="1194191"/>
                    <a:pt x="450770" y="1183021"/>
                  </a:cubicBezTo>
                  <a:cubicBezTo>
                    <a:pt x="453912" y="1180473"/>
                    <a:pt x="457089" y="1177260"/>
                    <a:pt x="461244" y="1177156"/>
                  </a:cubicBezTo>
                  <a:cubicBezTo>
                    <a:pt x="467843" y="1177156"/>
                    <a:pt x="472486" y="1185151"/>
                    <a:pt x="479085" y="1184837"/>
                  </a:cubicBezTo>
                  <a:cubicBezTo>
                    <a:pt x="484951" y="1184523"/>
                    <a:pt x="489211" y="1177540"/>
                    <a:pt x="495041" y="1178238"/>
                  </a:cubicBezTo>
                  <a:cubicBezTo>
                    <a:pt x="497496" y="1178751"/>
                    <a:pt x="499751" y="1179963"/>
                    <a:pt x="501535" y="1181730"/>
                  </a:cubicBezTo>
                  <a:lnTo>
                    <a:pt x="537986" y="1212699"/>
                  </a:lnTo>
                  <a:lnTo>
                    <a:pt x="552336" y="1194578"/>
                  </a:lnTo>
                  <a:cubicBezTo>
                    <a:pt x="556309" y="1209700"/>
                    <a:pt x="563449" y="1223802"/>
                    <a:pt x="573285" y="1235952"/>
                  </a:cubicBezTo>
                  <a:cubicBezTo>
                    <a:pt x="574929" y="1238570"/>
                    <a:pt x="577681" y="1240295"/>
                    <a:pt x="580757" y="1240630"/>
                  </a:cubicBezTo>
                  <a:cubicBezTo>
                    <a:pt x="586727" y="1240281"/>
                    <a:pt x="587739" y="1231203"/>
                    <a:pt x="593116" y="1228410"/>
                  </a:cubicBezTo>
                  <a:cubicBezTo>
                    <a:pt x="599890" y="1224919"/>
                    <a:pt x="606279" y="1233333"/>
                    <a:pt x="611062" y="1239339"/>
                  </a:cubicBezTo>
                  <a:cubicBezTo>
                    <a:pt x="619931" y="1250441"/>
                    <a:pt x="633931" y="1255853"/>
                    <a:pt x="647269" y="1260741"/>
                  </a:cubicBezTo>
                  <a:cubicBezTo>
                    <a:pt x="653518" y="1263080"/>
                    <a:pt x="660851" y="1265280"/>
                    <a:pt x="666576" y="1261824"/>
                  </a:cubicBezTo>
                  <a:cubicBezTo>
                    <a:pt x="675899" y="1256133"/>
                    <a:pt x="672721" y="1240875"/>
                    <a:pt x="679844" y="1232740"/>
                  </a:cubicBezTo>
                  <a:cubicBezTo>
                    <a:pt x="685465" y="1226176"/>
                    <a:pt x="696079" y="1226176"/>
                    <a:pt x="703621" y="1230401"/>
                  </a:cubicBezTo>
                  <a:cubicBezTo>
                    <a:pt x="711162" y="1234625"/>
                    <a:pt x="716330" y="1241957"/>
                    <a:pt x="721078" y="1249080"/>
                  </a:cubicBezTo>
                  <a:cubicBezTo>
                    <a:pt x="722684" y="1251035"/>
                    <a:pt x="723763" y="1253364"/>
                    <a:pt x="724220" y="1255853"/>
                  </a:cubicBezTo>
                  <a:cubicBezTo>
                    <a:pt x="725024" y="1263814"/>
                    <a:pt x="714584" y="1267165"/>
                    <a:pt x="708579" y="1272438"/>
                  </a:cubicBezTo>
                  <a:cubicBezTo>
                    <a:pt x="700199" y="1279839"/>
                    <a:pt x="700339" y="1293386"/>
                    <a:pt x="705855" y="1303302"/>
                  </a:cubicBezTo>
                  <a:cubicBezTo>
                    <a:pt x="711372" y="1313218"/>
                    <a:pt x="720904" y="1319642"/>
                    <a:pt x="730121" y="1325962"/>
                  </a:cubicBezTo>
                  <a:cubicBezTo>
                    <a:pt x="732457" y="1327962"/>
                    <a:pt x="735393" y="1329118"/>
                    <a:pt x="738466" y="1329244"/>
                  </a:cubicBezTo>
                  <a:cubicBezTo>
                    <a:pt x="747299" y="1328580"/>
                    <a:pt x="752222" y="1312135"/>
                    <a:pt x="759798" y="1316744"/>
                  </a:cubicBezTo>
                  <a:cubicBezTo>
                    <a:pt x="761806" y="1318375"/>
                    <a:pt x="763119" y="1320710"/>
                    <a:pt x="763464" y="1323273"/>
                  </a:cubicBezTo>
                  <a:cubicBezTo>
                    <a:pt x="766404" y="1335249"/>
                    <a:pt x="767193" y="1347647"/>
                    <a:pt x="765804" y="1359899"/>
                  </a:cubicBezTo>
                  <a:cubicBezTo>
                    <a:pt x="758821" y="1356093"/>
                    <a:pt x="749603" y="1363390"/>
                    <a:pt x="748940" y="1371595"/>
                  </a:cubicBezTo>
                  <a:cubicBezTo>
                    <a:pt x="748277" y="1379800"/>
                    <a:pt x="753095" y="1387097"/>
                    <a:pt x="758297" y="1393312"/>
                  </a:cubicBezTo>
                  <a:cubicBezTo>
                    <a:pt x="763499" y="1399527"/>
                    <a:pt x="769470" y="1405532"/>
                    <a:pt x="771774" y="1413283"/>
                  </a:cubicBezTo>
                  <a:cubicBezTo>
                    <a:pt x="772273" y="1416317"/>
                    <a:pt x="773338" y="1419232"/>
                    <a:pt x="774916" y="1421872"/>
                  </a:cubicBezTo>
                  <a:cubicBezTo>
                    <a:pt x="780154" y="1428436"/>
                    <a:pt x="792199" y="1424176"/>
                    <a:pt x="797890" y="1430321"/>
                  </a:cubicBezTo>
                  <a:cubicBezTo>
                    <a:pt x="802569" y="1435419"/>
                    <a:pt x="799566" y="1443693"/>
                    <a:pt x="801382" y="1450397"/>
                  </a:cubicBezTo>
                  <a:cubicBezTo>
                    <a:pt x="803232" y="1457869"/>
                    <a:pt x="810599" y="1462443"/>
                    <a:pt x="817512" y="1465760"/>
                  </a:cubicBezTo>
                  <a:cubicBezTo>
                    <a:pt x="841673" y="1477316"/>
                    <a:pt x="869395" y="1483880"/>
                    <a:pt x="887970" y="1503118"/>
                  </a:cubicBezTo>
                  <a:cubicBezTo>
                    <a:pt x="899038" y="1514570"/>
                    <a:pt x="906649" y="1530317"/>
                    <a:pt x="921174" y="1536811"/>
                  </a:cubicBezTo>
                  <a:cubicBezTo>
                    <a:pt x="929309" y="1540302"/>
                    <a:pt x="938631" y="1540581"/>
                    <a:pt x="947464" y="1540686"/>
                  </a:cubicBezTo>
                  <a:lnTo>
                    <a:pt x="973685" y="1540931"/>
                  </a:lnTo>
                  <a:cubicBezTo>
                    <a:pt x="978276" y="1541374"/>
                    <a:pt x="982902" y="1540588"/>
                    <a:pt x="987092" y="1538661"/>
                  </a:cubicBezTo>
                  <a:cubicBezTo>
                    <a:pt x="991492" y="1536078"/>
                    <a:pt x="994075" y="1531085"/>
                    <a:pt x="998335" y="1528187"/>
                  </a:cubicBezTo>
                  <a:cubicBezTo>
                    <a:pt x="1002594" y="1525289"/>
                    <a:pt x="1008809" y="1525114"/>
                    <a:pt x="1013977" y="1523299"/>
                  </a:cubicBezTo>
                  <a:cubicBezTo>
                    <a:pt x="1019144" y="1521483"/>
                    <a:pt x="1024137" y="1516106"/>
                    <a:pt x="1022042" y="1511044"/>
                  </a:cubicBezTo>
                  <a:lnTo>
                    <a:pt x="978364" y="1494669"/>
                  </a:lnTo>
                  <a:cubicBezTo>
                    <a:pt x="976202" y="1494159"/>
                    <a:pt x="974282" y="1492927"/>
                    <a:pt x="972917" y="1491177"/>
                  </a:cubicBezTo>
                  <a:cubicBezTo>
                    <a:pt x="971950" y="1488849"/>
                    <a:pt x="972079" y="1486209"/>
                    <a:pt x="973266" y="1483985"/>
                  </a:cubicBezTo>
                  <a:cubicBezTo>
                    <a:pt x="977299" y="1474342"/>
                    <a:pt x="985926" y="1467383"/>
                    <a:pt x="996205" y="1465480"/>
                  </a:cubicBezTo>
                  <a:cubicBezTo>
                    <a:pt x="1009403" y="1463176"/>
                    <a:pt x="1019039" y="1453993"/>
                    <a:pt x="1031119" y="1448023"/>
                  </a:cubicBezTo>
                  <a:cubicBezTo>
                    <a:pt x="1037690" y="1445321"/>
                    <a:pt x="1043633" y="1441291"/>
                    <a:pt x="1048577" y="1436187"/>
                  </a:cubicBezTo>
                  <a:cubicBezTo>
                    <a:pt x="1052721" y="1430660"/>
                    <a:pt x="1055584" y="1424278"/>
                    <a:pt x="1056956" y="1417508"/>
                  </a:cubicBezTo>
                  <a:cubicBezTo>
                    <a:pt x="1059051" y="1409757"/>
                    <a:pt x="1060762" y="1401377"/>
                    <a:pt x="1058108" y="1393766"/>
                  </a:cubicBezTo>
                  <a:cubicBezTo>
                    <a:pt x="1057096" y="1390938"/>
                    <a:pt x="1055560" y="1388319"/>
                    <a:pt x="1054617" y="1385491"/>
                  </a:cubicBezTo>
                  <a:cubicBezTo>
                    <a:pt x="1051125" y="1375017"/>
                    <a:pt x="1056537" y="1363844"/>
                    <a:pt x="1063031" y="1355011"/>
                  </a:cubicBezTo>
                  <a:cubicBezTo>
                    <a:pt x="1066523" y="1350437"/>
                    <a:pt x="1070224" y="1345619"/>
                    <a:pt x="1070224" y="1339962"/>
                  </a:cubicBezTo>
                  <a:cubicBezTo>
                    <a:pt x="1070224" y="1331443"/>
                    <a:pt x="1061670" y="1325438"/>
                    <a:pt x="1059086" y="1317303"/>
                  </a:cubicBezTo>
                  <a:cubicBezTo>
                    <a:pt x="1056712" y="1309901"/>
                    <a:pt x="1059296" y="1300858"/>
                    <a:pt x="1054407" y="1294818"/>
                  </a:cubicBezTo>
                  <a:cubicBezTo>
                    <a:pt x="1048542" y="1287556"/>
                    <a:pt x="1035135" y="1289127"/>
                    <a:pt x="1030875" y="1280852"/>
                  </a:cubicBezTo>
                  <a:cubicBezTo>
                    <a:pt x="1027384" y="1274148"/>
                    <a:pt x="1032795" y="1266362"/>
                    <a:pt x="1038172" y="1261090"/>
                  </a:cubicBezTo>
                  <a:cubicBezTo>
                    <a:pt x="1041035" y="1258262"/>
                    <a:pt x="1044282" y="1255085"/>
                    <a:pt x="1044317" y="1251035"/>
                  </a:cubicBezTo>
                  <a:cubicBezTo>
                    <a:pt x="1044317" y="1245204"/>
                    <a:pt x="1038102" y="1241678"/>
                    <a:pt x="1032795" y="1239234"/>
                  </a:cubicBezTo>
                  <a:cubicBezTo>
                    <a:pt x="1027488" y="1236790"/>
                    <a:pt x="1021448" y="1232251"/>
                    <a:pt x="1022565" y="1226665"/>
                  </a:cubicBezTo>
                  <a:cubicBezTo>
                    <a:pt x="1024032" y="1219088"/>
                    <a:pt x="1036182" y="1218460"/>
                    <a:pt x="1038871" y="1211232"/>
                  </a:cubicBezTo>
                  <a:cubicBezTo>
                    <a:pt x="1039674" y="1209068"/>
                    <a:pt x="1040407" y="1208649"/>
                    <a:pt x="1041140" y="1206449"/>
                  </a:cubicBezTo>
                  <a:cubicBezTo>
                    <a:pt x="1041409" y="1205835"/>
                    <a:pt x="1041493" y="1205157"/>
                    <a:pt x="1041384" y="1204494"/>
                  </a:cubicBezTo>
                  <a:cubicBezTo>
                    <a:pt x="1041175" y="1203586"/>
                    <a:pt x="1040337" y="1203027"/>
                    <a:pt x="1039639" y="1202399"/>
                  </a:cubicBezTo>
                  <a:cubicBezTo>
                    <a:pt x="1037261" y="1200297"/>
                    <a:pt x="1035920" y="1197263"/>
                    <a:pt x="1035973" y="1194089"/>
                  </a:cubicBezTo>
                  <a:cubicBezTo>
                    <a:pt x="1035973" y="1191576"/>
                    <a:pt x="1037544" y="1188678"/>
                    <a:pt x="1040058" y="1188643"/>
                  </a:cubicBezTo>
                  <a:cubicBezTo>
                    <a:pt x="1042572" y="1188608"/>
                    <a:pt x="1044143" y="1191401"/>
                    <a:pt x="1045539" y="1193601"/>
                  </a:cubicBezTo>
                  <a:cubicBezTo>
                    <a:pt x="1048975" y="1198852"/>
                    <a:pt x="1054345" y="1202528"/>
                    <a:pt x="1060483" y="1203831"/>
                  </a:cubicBezTo>
                  <a:cubicBezTo>
                    <a:pt x="1066586" y="1205091"/>
                    <a:pt x="1072926" y="1204522"/>
                    <a:pt x="1078708" y="1202189"/>
                  </a:cubicBezTo>
                  <a:cubicBezTo>
                    <a:pt x="1079986" y="1201837"/>
                    <a:pt x="1081124" y="1201093"/>
                    <a:pt x="1081955" y="1200060"/>
                  </a:cubicBezTo>
                  <a:cubicBezTo>
                    <a:pt x="1082608" y="1198866"/>
                    <a:pt x="1082891" y="1197504"/>
                    <a:pt x="1082758" y="1196149"/>
                  </a:cubicBezTo>
                  <a:cubicBezTo>
                    <a:pt x="1082758" y="1192658"/>
                    <a:pt x="1082758" y="1189481"/>
                    <a:pt x="1082374" y="1186164"/>
                  </a:cubicBezTo>
                  <a:cubicBezTo>
                    <a:pt x="1082367" y="1183968"/>
                    <a:pt x="1081816" y="1181810"/>
                    <a:pt x="1080768" y="1179879"/>
                  </a:cubicBezTo>
                  <a:cubicBezTo>
                    <a:pt x="1078150" y="1175829"/>
                    <a:pt x="1072493" y="1175550"/>
                    <a:pt x="1067710" y="1175515"/>
                  </a:cubicBezTo>
                  <a:cubicBezTo>
                    <a:pt x="1062927" y="1175480"/>
                    <a:pt x="1056852" y="1174537"/>
                    <a:pt x="1054722" y="1170103"/>
                  </a:cubicBezTo>
                  <a:cubicBezTo>
                    <a:pt x="1054069" y="1168448"/>
                    <a:pt x="1053734" y="1166681"/>
                    <a:pt x="1053744" y="1164901"/>
                  </a:cubicBezTo>
                  <a:cubicBezTo>
                    <a:pt x="1053465" y="1159761"/>
                    <a:pt x="1053465" y="1154608"/>
                    <a:pt x="1053744" y="1149469"/>
                  </a:cubicBezTo>
                  <a:cubicBezTo>
                    <a:pt x="1053681" y="1147615"/>
                    <a:pt x="1054247" y="1145792"/>
                    <a:pt x="1055350" y="1144301"/>
                  </a:cubicBezTo>
                  <a:cubicBezTo>
                    <a:pt x="1057794" y="1141648"/>
                    <a:pt x="1062333" y="1143219"/>
                    <a:pt x="1064812" y="1145837"/>
                  </a:cubicBezTo>
                  <a:cubicBezTo>
                    <a:pt x="1067291" y="1148456"/>
                    <a:pt x="1068897" y="1151947"/>
                    <a:pt x="1071795" y="1153833"/>
                  </a:cubicBezTo>
                  <a:cubicBezTo>
                    <a:pt x="1074693" y="1155718"/>
                    <a:pt x="1077661" y="1155648"/>
                    <a:pt x="1080279" y="1157324"/>
                  </a:cubicBezTo>
                  <a:cubicBezTo>
                    <a:pt x="1082898" y="1159000"/>
                    <a:pt x="1084679" y="1161479"/>
                    <a:pt x="1087507" y="1162282"/>
                  </a:cubicBezTo>
                  <a:cubicBezTo>
                    <a:pt x="1090432" y="1162788"/>
                    <a:pt x="1093431" y="1161926"/>
                    <a:pt x="1095642" y="1159943"/>
                  </a:cubicBezTo>
                  <a:cubicBezTo>
                    <a:pt x="1101144" y="1155704"/>
                    <a:pt x="1104451" y="1149217"/>
                    <a:pt x="1104650" y="1142276"/>
                  </a:cubicBezTo>
                  <a:cubicBezTo>
                    <a:pt x="1104409" y="1140321"/>
                    <a:pt x="1104761" y="1138338"/>
                    <a:pt x="1105662" y="1136585"/>
                  </a:cubicBezTo>
                  <a:cubicBezTo>
                    <a:pt x="1107303" y="1134246"/>
                    <a:pt x="1111004" y="1134106"/>
                    <a:pt x="1112645" y="1131697"/>
                  </a:cubicBezTo>
                  <a:cubicBezTo>
                    <a:pt x="1113368" y="1130171"/>
                    <a:pt x="1113727" y="1128499"/>
                    <a:pt x="1113693" y="1126809"/>
                  </a:cubicBezTo>
                  <a:cubicBezTo>
                    <a:pt x="1114007" y="1123901"/>
                    <a:pt x="1115574" y="1121272"/>
                    <a:pt x="1117987" y="1119617"/>
                  </a:cubicBezTo>
                  <a:cubicBezTo>
                    <a:pt x="1120462" y="1117937"/>
                    <a:pt x="1123734" y="1118021"/>
                    <a:pt x="1126122" y="1119826"/>
                  </a:cubicBezTo>
                  <a:cubicBezTo>
                    <a:pt x="1131495" y="1120563"/>
                    <a:pt x="1136967" y="1120109"/>
                    <a:pt x="1142148" y="1118499"/>
                  </a:cubicBezTo>
                  <a:cubicBezTo>
                    <a:pt x="1144278" y="1117766"/>
                    <a:pt x="1146722" y="1116858"/>
                    <a:pt x="1148537" y="1118115"/>
                  </a:cubicBezTo>
                  <a:cubicBezTo>
                    <a:pt x="1150353" y="1119372"/>
                    <a:pt x="1150073" y="1123422"/>
                    <a:pt x="1148153" y="1125447"/>
                  </a:cubicBezTo>
                  <a:cubicBezTo>
                    <a:pt x="1146233" y="1127472"/>
                    <a:pt x="1143544" y="1128555"/>
                    <a:pt x="1141659" y="1130615"/>
                  </a:cubicBezTo>
                  <a:cubicBezTo>
                    <a:pt x="1140105" y="1132650"/>
                    <a:pt x="1138782" y="1134850"/>
                    <a:pt x="1137714" y="1137179"/>
                  </a:cubicBezTo>
                  <a:cubicBezTo>
                    <a:pt x="1134501" y="1142800"/>
                    <a:pt x="1128880" y="1146641"/>
                    <a:pt x="1125319" y="1152017"/>
                  </a:cubicBezTo>
                  <a:cubicBezTo>
                    <a:pt x="1123434" y="1154880"/>
                    <a:pt x="1122247" y="1159000"/>
                    <a:pt x="1124446" y="1161514"/>
                  </a:cubicBezTo>
                  <a:cubicBezTo>
                    <a:pt x="1126181" y="1163092"/>
                    <a:pt x="1128423" y="1163997"/>
                    <a:pt x="1130766" y="1164063"/>
                  </a:cubicBezTo>
                  <a:cubicBezTo>
                    <a:pt x="1132679" y="1164429"/>
                    <a:pt x="1134648" y="1164429"/>
                    <a:pt x="1136562" y="1164063"/>
                  </a:cubicBezTo>
                  <a:cubicBezTo>
                    <a:pt x="1141415" y="1162736"/>
                    <a:pt x="1143544" y="1157080"/>
                    <a:pt x="1145849" y="1152751"/>
                  </a:cubicBezTo>
                  <a:cubicBezTo>
                    <a:pt x="1146722" y="1151005"/>
                    <a:pt x="1148363" y="1149259"/>
                    <a:pt x="1150213" y="1149678"/>
                  </a:cubicBezTo>
                  <a:cubicBezTo>
                    <a:pt x="1152762" y="1150516"/>
                    <a:pt x="1151784" y="1154322"/>
                    <a:pt x="1152552" y="1156870"/>
                  </a:cubicBezTo>
                  <a:cubicBezTo>
                    <a:pt x="1153289" y="1158878"/>
                    <a:pt x="1154979" y="1160386"/>
                    <a:pt x="1157056" y="1160885"/>
                  </a:cubicBezTo>
                  <a:cubicBezTo>
                    <a:pt x="1159120" y="1161339"/>
                    <a:pt x="1161243" y="1161448"/>
                    <a:pt x="1163341" y="1161200"/>
                  </a:cubicBezTo>
                  <a:cubicBezTo>
                    <a:pt x="1165115" y="1161957"/>
                    <a:pt x="1165939" y="1164007"/>
                    <a:pt x="1165181" y="1165781"/>
                  </a:cubicBezTo>
                  <a:cubicBezTo>
                    <a:pt x="1165143" y="1165875"/>
                    <a:pt x="1165101" y="1165966"/>
                    <a:pt x="1165052" y="1166053"/>
                  </a:cubicBezTo>
                  <a:cubicBezTo>
                    <a:pt x="1163959" y="1167708"/>
                    <a:pt x="1162332" y="1168940"/>
                    <a:pt x="1160443" y="1169544"/>
                  </a:cubicBezTo>
                  <a:cubicBezTo>
                    <a:pt x="1158289" y="1170452"/>
                    <a:pt x="1156023" y="1171074"/>
                    <a:pt x="1153704" y="1171395"/>
                  </a:cubicBezTo>
                  <a:cubicBezTo>
                    <a:pt x="1149906" y="1171468"/>
                    <a:pt x="1146118" y="1171772"/>
                    <a:pt x="1142357" y="1172303"/>
                  </a:cubicBezTo>
                  <a:cubicBezTo>
                    <a:pt x="1139990" y="1173162"/>
                    <a:pt x="1137578" y="1173884"/>
                    <a:pt x="1135130" y="1174467"/>
                  </a:cubicBezTo>
                  <a:cubicBezTo>
                    <a:pt x="1133035" y="1174712"/>
                    <a:pt x="1130905" y="1174467"/>
                    <a:pt x="1128810" y="1174467"/>
                  </a:cubicBezTo>
                  <a:cubicBezTo>
                    <a:pt x="1125109" y="1174513"/>
                    <a:pt x="1121663" y="1176346"/>
                    <a:pt x="1119558" y="1179390"/>
                  </a:cubicBezTo>
                  <a:cubicBezTo>
                    <a:pt x="1117530" y="1182533"/>
                    <a:pt x="1117875" y="1186649"/>
                    <a:pt x="1120396" y="1189411"/>
                  </a:cubicBezTo>
                  <a:cubicBezTo>
                    <a:pt x="1122893" y="1191300"/>
                    <a:pt x="1125923" y="1192351"/>
                    <a:pt x="1129055" y="1192413"/>
                  </a:cubicBezTo>
                  <a:cubicBezTo>
                    <a:pt x="1135099" y="1193063"/>
                    <a:pt x="1141045" y="1194449"/>
                    <a:pt x="1146757" y="1196533"/>
                  </a:cubicBezTo>
                  <a:cubicBezTo>
                    <a:pt x="1151760" y="1199033"/>
                    <a:pt x="1157014" y="1200999"/>
                    <a:pt x="1162433" y="1202399"/>
                  </a:cubicBezTo>
                  <a:cubicBezTo>
                    <a:pt x="1170226" y="1203048"/>
                    <a:pt x="1178023" y="1201215"/>
                    <a:pt x="1184709" y="1197162"/>
                  </a:cubicBezTo>
                  <a:cubicBezTo>
                    <a:pt x="1188008" y="1195245"/>
                    <a:pt x="1191524" y="1193733"/>
                    <a:pt x="1195183" y="1192658"/>
                  </a:cubicBezTo>
                  <a:cubicBezTo>
                    <a:pt x="1199858" y="1191907"/>
                    <a:pt x="1204607" y="1191729"/>
                    <a:pt x="1209324" y="1192134"/>
                  </a:cubicBezTo>
                  <a:cubicBezTo>
                    <a:pt x="1214058" y="1192525"/>
                    <a:pt x="1218785" y="1191293"/>
                    <a:pt x="1222731" y="1188643"/>
                  </a:cubicBezTo>
                  <a:cubicBezTo>
                    <a:pt x="1224546" y="1187176"/>
                    <a:pt x="1225943" y="1185151"/>
                    <a:pt x="1227863" y="1183964"/>
                  </a:cubicBezTo>
                  <a:cubicBezTo>
                    <a:pt x="1232116" y="1181422"/>
                    <a:pt x="1237489" y="1181740"/>
                    <a:pt x="1241410" y="1184767"/>
                  </a:cubicBezTo>
                  <a:cubicBezTo>
                    <a:pt x="1245219" y="1187836"/>
                    <a:pt x="1247764" y="1192197"/>
                    <a:pt x="1248568" y="1197022"/>
                  </a:cubicBezTo>
                  <a:cubicBezTo>
                    <a:pt x="1249308" y="1201802"/>
                    <a:pt x="1249472" y="1206655"/>
                    <a:pt x="1249056" y="1211477"/>
                  </a:cubicBezTo>
                  <a:cubicBezTo>
                    <a:pt x="1249032" y="1215398"/>
                    <a:pt x="1250257" y="1219224"/>
                    <a:pt x="1252548" y="1222405"/>
                  </a:cubicBezTo>
                  <a:cubicBezTo>
                    <a:pt x="1254974" y="1225771"/>
                    <a:pt x="1256748" y="1229559"/>
                    <a:pt x="1257785" y="1233578"/>
                  </a:cubicBezTo>
                  <a:cubicBezTo>
                    <a:pt x="1258763" y="1237698"/>
                    <a:pt x="1257045" y="1241992"/>
                    <a:pt x="1253490" y="1244296"/>
                  </a:cubicBezTo>
                  <a:cubicBezTo>
                    <a:pt x="1249999" y="1246007"/>
                    <a:pt x="1245320" y="1245134"/>
                    <a:pt x="1243016" y="1248137"/>
                  </a:cubicBezTo>
                  <a:cubicBezTo>
                    <a:pt x="1241375" y="1250232"/>
                    <a:pt x="1241794" y="1253444"/>
                    <a:pt x="1240013" y="1255434"/>
                  </a:cubicBezTo>
                  <a:cubicBezTo>
                    <a:pt x="1237604" y="1258053"/>
                    <a:pt x="1233030" y="1256726"/>
                    <a:pt x="1229853" y="1257983"/>
                  </a:cubicBezTo>
                  <a:cubicBezTo>
                    <a:pt x="1227245" y="1259149"/>
                    <a:pt x="1225342" y="1261478"/>
                    <a:pt x="1224721" y="1264268"/>
                  </a:cubicBezTo>
                  <a:cubicBezTo>
                    <a:pt x="1224120" y="1267019"/>
                    <a:pt x="1223956" y="1269847"/>
                    <a:pt x="1224232" y="1272647"/>
                  </a:cubicBezTo>
                  <a:cubicBezTo>
                    <a:pt x="1224169" y="1274536"/>
                    <a:pt x="1224592" y="1276411"/>
                    <a:pt x="1225454" y="1278094"/>
                  </a:cubicBezTo>
                  <a:cubicBezTo>
                    <a:pt x="1226226" y="1279138"/>
                    <a:pt x="1227144" y="1280066"/>
                    <a:pt x="1228177" y="1280852"/>
                  </a:cubicBezTo>
                  <a:cubicBezTo>
                    <a:pt x="1233240" y="1285147"/>
                    <a:pt x="1237604" y="1291850"/>
                    <a:pt x="1235370" y="1298065"/>
                  </a:cubicBezTo>
                  <a:cubicBezTo>
                    <a:pt x="1233135" y="1304280"/>
                    <a:pt x="1224895" y="1308155"/>
                    <a:pt x="1225594" y="1314684"/>
                  </a:cubicBezTo>
                  <a:cubicBezTo>
                    <a:pt x="1226257" y="1322365"/>
                    <a:pt x="1238512" y="1325647"/>
                    <a:pt x="1237884" y="1333294"/>
                  </a:cubicBezTo>
                  <a:cubicBezTo>
                    <a:pt x="1237430" y="1335965"/>
                    <a:pt x="1236120" y="1338416"/>
                    <a:pt x="1234148" y="1340277"/>
                  </a:cubicBezTo>
                  <a:cubicBezTo>
                    <a:pt x="1231267" y="1344075"/>
                    <a:pt x="1227716" y="1347316"/>
                    <a:pt x="1223673" y="1349843"/>
                  </a:cubicBezTo>
                  <a:cubicBezTo>
                    <a:pt x="1219494" y="1352329"/>
                    <a:pt x="1214323" y="1352462"/>
                    <a:pt x="1210022" y="1350192"/>
                  </a:cubicBezTo>
                  <a:cubicBezTo>
                    <a:pt x="1208335" y="1348702"/>
                    <a:pt x="1206394" y="1347518"/>
                    <a:pt x="1204296" y="1346701"/>
                  </a:cubicBezTo>
                  <a:cubicBezTo>
                    <a:pt x="1199827" y="1345793"/>
                    <a:pt x="1195183" y="1351065"/>
                    <a:pt x="1191168" y="1348866"/>
                  </a:cubicBezTo>
                  <a:cubicBezTo>
                    <a:pt x="1189038" y="1347713"/>
                    <a:pt x="1187677" y="1344641"/>
                    <a:pt x="1185267" y="1345165"/>
                  </a:cubicBezTo>
                  <a:cubicBezTo>
                    <a:pt x="1184681" y="1345350"/>
                    <a:pt x="1184136" y="1345647"/>
                    <a:pt x="1183661" y="1346038"/>
                  </a:cubicBezTo>
                  <a:cubicBezTo>
                    <a:pt x="1177202" y="1350856"/>
                    <a:pt x="1170813" y="1357140"/>
                    <a:pt x="1170184" y="1365171"/>
                  </a:cubicBezTo>
                  <a:cubicBezTo>
                    <a:pt x="1170198" y="1367817"/>
                    <a:pt x="1171501" y="1370293"/>
                    <a:pt x="1173676" y="1371805"/>
                  </a:cubicBezTo>
                  <a:cubicBezTo>
                    <a:pt x="1175837" y="1372876"/>
                    <a:pt x="1178106" y="1373707"/>
                    <a:pt x="1180449" y="1374284"/>
                  </a:cubicBezTo>
                  <a:cubicBezTo>
                    <a:pt x="1185631" y="1376162"/>
                    <a:pt x="1189754" y="1380184"/>
                    <a:pt x="1191761" y="1385316"/>
                  </a:cubicBezTo>
                  <a:cubicBezTo>
                    <a:pt x="1192404" y="1388029"/>
                    <a:pt x="1193479" y="1390624"/>
                    <a:pt x="1194939" y="1392998"/>
                  </a:cubicBezTo>
                  <a:cubicBezTo>
                    <a:pt x="1197973" y="1395885"/>
                    <a:pt x="1202026" y="1397456"/>
                    <a:pt x="1206216" y="1397362"/>
                  </a:cubicBezTo>
                  <a:cubicBezTo>
                    <a:pt x="1211069" y="1397851"/>
                    <a:pt x="1216691" y="1398130"/>
                    <a:pt x="1220182" y="1395023"/>
                  </a:cubicBezTo>
                  <a:cubicBezTo>
                    <a:pt x="1225140" y="1391042"/>
                    <a:pt x="1226048" y="1382349"/>
                    <a:pt x="1232193" y="1380743"/>
                  </a:cubicBezTo>
                  <a:cubicBezTo>
                    <a:pt x="1235684" y="1379800"/>
                    <a:pt x="1239839" y="1382000"/>
                    <a:pt x="1243400" y="1380743"/>
                  </a:cubicBezTo>
                  <a:cubicBezTo>
                    <a:pt x="1246054" y="1379870"/>
                    <a:pt x="1247799" y="1377251"/>
                    <a:pt x="1250173" y="1375889"/>
                  </a:cubicBezTo>
                  <a:cubicBezTo>
                    <a:pt x="1253979" y="1373411"/>
                    <a:pt x="1258937" y="1373830"/>
                    <a:pt x="1263266" y="1372398"/>
                  </a:cubicBezTo>
                  <a:cubicBezTo>
                    <a:pt x="1272519" y="1369326"/>
                    <a:pt x="1276988" y="1358432"/>
                    <a:pt x="1276988" y="1348691"/>
                  </a:cubicBezTo>
                  <a:cubicBezTo>
                    <a:pt x="1276712" y="1346303"/>
                    <a:pt x="1277110" y="1343883"/>
                    <a:pt x="1278140" y="1341708"/>
                  </a:cubicBezTo>
                  <a:cubicBezTo>
                    <a:pt x="1279072" y="1340458"/>
                    <a:pt x="1280263" y="1339421"/>
                    <a:pt x="1281632" y="1338671"/>
                  </a:cubicBezTo>
                  <a:cubicBezTo>
                    <a:pt x="1286024" y="1335469"/>
                    <a:pt x="1290699" y="1332676"/>
                    <a:pt x="1295597" y="1330326"/>
                  </a:cubicBezTo>
                  <a:cubicBezTo>
                    <a:pt x="1297556" y="1329673"/>
                    <a:pt x="1299361" y="1328626"/>
                    <a:pt x="1300904" y="1327253"/>
                  </a:cubicBezTo>
                  <a:cubicBezTo>
                    <a:pt x="1302811" y="1324705"/>
                    <a:pt x="1303750" y="1321562"/>
                    <a:pt x="1303558" y="1318385"/>
                  </a:cubicBezTo>
                  <a:lnTo>
                    <a:pt x="1304675" y="1297157"/>
                  </a:lnTo>
                  <a:cubicBezTo>
                    <a:pt x="1304850" y="1293386"/>
                    <a:pt x="1305688" y="1288778"/>
                    <a:pt x="1309284" y="1287660"/>
                  </a:cubicBezTo>
                  <a:cubicBezTo>
                    <a:pt x="1312880" y="1286543"/>
                    <a:pt x="1315953" y="1289650"/>
                    <a:pt x="1317698" y="1292758"/>
                  </a:cubicBezTo>
                  <a:cubicBezTo>
                    <a:pt x="1318917" y="1296113"/>
                    <a:pt x="1321001" y="1299091"/>
                    <a:pt x="1323738" y="1301382"/>
                  </a:cubicBezTo>
                  <a:cubicBezTo>
                    <a:pt x="1331455" y="1305921"/>
                    <a:pt x="1341196" y="1294399"/>
                    <a:pt x="1349470" y="1297890"/>
                  </a:cubicBezTo>
                  <a:cubicBezTo>
                    <a:pt x="1353171" y="1299531"/>
                    <a:pt x="1355231" y="1303896"/>
                    <a:pt x="1359037" y="1305292"/>
                  </a:cubicBezTo>
                  <a:cubicBezTo>
                    <a:pt x="1364763" y="1307422"/>
                    <a:pt x="1371711" y="1301801"/>
                    <a:pt x="1377018" y="1305013"/>
                  </a:cubicBezTo>
                  <a:cubicBezTo>
                    <a:pt x="1380510" y="1307108"/>
                    <a:pt x="1382884" y="1312834"/>
                    <a:pt x="1386864" y="1311647"/>
                  </a:cubicBezTo>
                  <a:cubicBezTo>
                    <a:pt x="1391134" y="1310781"/>
                    <a:pt x="1394894" y="1308274"/>
                    <a:pt x="1397338" y="1304664"/>
                  </a:cubicBezTo>
                  <a:cubicBezTo>
                    <a:pt x="1398875" y="1302115"/>
                    <a:pt x="1399678" y="1299182"/>
                    <a:pt x="1401249" y="1296703"/>
                  </a:cubicBezTo>
                  <a:cubicBezTo>
                    <a:pt x="1402652" y="1294008"/>
                    <a:pt x="1405512" y="1292391"/>
                    <a:pt x="1408546" y="1292583"/>
                  </a:cubicBezTo>
                  <a:cubicBezTo>
                    <a:pt x="1411056" y="1293299"/>
                    <a:pt x="1413036" y="1295226"/>
                    <a:pt x="1413818" y="1297716"/>
                  </a:cubicBezTo>
                  <a:cubicBezTo>
                    <a:pt x="1414761" y="1300125"/>
                    <a:pt x="1415040" y="1302743"/>
                    <a:pt x="1415843" y="1305153"/>
                  </a:cubicBezTo>
                  <a:cubicBezTo>
                    <a:pt x="1418217" y="1312135"/>
                    <a:pt x="1424677" y="1316640"/>
                    <a:pt x="1430717" y="1320724"/>
                  </a:cubicBezTo>
                  <a:cubicBezTo>
                    <a:pt x="1434872" y="1323518"/>
                    <a:pt x="1439550" y="1326451"/>
                    <a:pt x="1444473" y="1325613"/>
                  </a:cubicBezTo>
                  <a:cubicBezTo>
                    <a:pt x="1447601" y="1324796"/>
                    <a:pt x="1450485" y="1323238"/>
                    <a:pt x="1452887" y="1321074"/>
                  </a:cubicBezTo>
                  <a:lnTo>
                    <a:pt x="1460604" y="1315103"/>
                  </a:lnTo>
                  <a:cubicBezTo>
                    <a:pt x="1462307" y="1314049"/>
                    <a:pt x="1463638" y="1312485"/>
                    <a:pt x="1464409" y="1310634"/>
                  </a:cubicBezTo>
                  <a:cubicBezTo>
                    <a:pt x="1464748" y="1308840"/>
                    <a:pt x="1464476" y="1306986"/>
                    <a:pt x="1463641" y="1305362"/>
                  </a:cubicBezTo>
                  <a:cubicBezTo>
                    <a:pt x="1461860" y="1301054"/>
                    <a:pt x="1459039" y="1297251"/>
                    <a:pt x="1455436" y="1294294"/>
                  </a:cubicBezTo>
                  <a:cubicBezTo>
                    <a:pt x="1451945" y="1291466"/>
                    <a:pt x="1447615" y="1289231"/>
                    <a:pt x="1445800" y="1285112"/>
                  </a:cubicBezTo>
                  <a:cubicBezTo>
                    <a:pt x="1443705" y="1280363"/>
                    <a:pt x="1445800" y="1274917"/>
                    <a:pt x="1447371" y="1269994"/>
                  </a:cubicBezTo>
                  <a:cubicBezTo>
                    <a:pt x="1449777" y="1262759"/>
                    <a:pt x="1451358" y="1255274"/>
                    <a:pt x="1452084" y="1247683"/>
                  </a:cubicBezTo>
                  <a:cubicBezTo>
                    <a:pt x="1452119" y="1244530"/>
                    <a:pt x="1452758" y="1241413"/>
                    <a:pt x="1453970" y="1238501"/>
                  </a:cubicBezTo>
                  <a:cubicBezTo>
                    <a:pt x="1455304" y="1235533"/>
                    <a:pt x="1458428" y="1233801"/>
                    <a:pt x="1461651" y="1234241"/>
                  </a:cubicBezTo>
                  <a:cubicBezTo>
                    <a:pt x="1462845" y="1238867"/>
                    <a:pt x="1464881" y="1243235"/>
                    <a:pt x="1467656" y="1247125"/>
                  </a:cubicBezTo>
                  <a:cubicBezTo>
                    <a:pt x="1470533" y="1251045"/>
                    <a:pt x="1475341" y="1253060"/>
                    <a:pt x="1480156" y="1252362"/>
                  </a:cubicBezTo>
                  <a:cubicBezTo>
                    <a:pt x="1483874" y="1251244"/>
                    <a:pt x="1487020" y="1248745"/>
                    <a:pt x="1488954" y="1245379"/>
                  </a:cubicBezTo>
                  <a:cubicBezTo>
                    <a:pt x="1491084" y="1242167"/>
                    <a:pt x="1492690" y="1238605"/>
                    <a:pt x="1495134" y="1235603"/>
                  </a:cubicBezTo>
                  <a:cubicBezTo>
                    <a:pt x="1496199" y="1234531"/>
                    <a:pt x="1497082" y="1233291"/>
                    <a:pt x="1497753" y="1231937"/>
                  </a:cubicBezTo>
                  <a:cubicBezTo>
                    <a:pt x="1498287" y="1229018"/>
                    <a:pt x="1497910" y="1226008"/>
                    <a:pt x="1496670" y="1223313"/>
                  </a:cubicBezTo>
                  <a:cubicBezTo>
                    <a:pt x="1495878" y="1218886"/>
                    <a:pt x="1495431" y="1214403"/>
                    <a:pt x="1495344" y="1209906"/>
                  </a:cubicBezTo>
                  <a:cubicBezTo>
                    <a:pt x="1495274" y="1205349"/>
                    <a:pt x="1493402" y="1201006"/>
                    <a:pt x="1490141" y="1197825"/>
                  </a:cubicBezTo>
                  <a:cubicBezTo>
                    <a:pt x="1486590" y="1195517"/>
                    <a:pt x="1482436" y="1194302"/>
                    <a:pt x="1478200" y="1194334"/>
                  </a:cubicBezTo>
                  <a:lnTo>
                    <a:pt x="1451247" y="1191680"/>
                  </a:lnTo>
                  <a:cubicBezTo>
                    <a:pt x="1447755" y="1191331"/>
                    <a:pt x="1446323" y="1187316"/>
                    <a:pt x="1445590" y="1183824"/>
                  </a:cubicBezTo>
                  <a:cubicBezTo>
                    <a:pt x="1445440" y="1181929"/>
                    <a:pt x="1444990" y="1180068"/>
                    <a:pt x="1444264" y="1178308"/>
                  </a:cubicBezTo>
                  <a:cubicBezTo>
                    <a:pt x="1443426" y="1176911"/>
                    <a:pt x="1441820" y="1175899"/>
                    <a:pt x="1441505" y="1174258"/>
                  </a:cubicBezTo>
                  <a:cubicBezTo>
                    <a:pt x="1441052" y="1171814"/>
                    <a:pt x="1443845" y="1170033"/>
                    <a:pt x="1446323" y="1169614"/>
                  </a:cubicBezTo>
                  <a:cubicBezTo>
                    <a:pt x="1448802" y="1169590"/>
                    <a:pt x="1451226" y="1168864"/>
                    <a:pt x="1453306" y="1167519"/>
                  </a:cubicBezTo>
                  <a:cubicBezTo>
                    <a:pt x="1456274" y="1164621"/>
                    <a:pt x="1454459" y="1158581"/>
                    <a:pt x="1457950" y="1156312"/>
                  </a:cubicBezTo>
                  <a:cubicBezTo>
                    <a:pt x="1458467" y="1156060"/>
                    <a:pt x="1458945" y="1155743"/>
                    <a:pt x="1459382" y="1155369"/>
                  </a:cubicBezTo>
                  <a:cubicBezTo>
                    <a:pt x="1460429" y="1154112"/>
                    <a:pt x="1459382" y="1152297"/>
                    <a:pt x="1458229" y="1151005"/>
                  </a:cubicBezTo>
                  <a:cubicBezTo>
                    <a:pt x="1453167" y="1144301"/>
                    <a:pt x="1453726" y="1135084"/>
                    <a:pt x="1454738" y="1126774"/>
                  </a:cubicBezTo>
                  <a:cubicBezTo>
                    <a:pt x="1454811" y="1124801"/>
                    <a:pt x="1455440" y="1122888"/>
                    <a:pt x="1456554" y="1121258"/>
                  </a:cubicBezTo>
                  <a:cubicBezTo>
                    <a:pt x="1458785" y="1119369"/>
                    <a:pt x="1461728" y="1118541"/>
                    <a:pt x="1464619" y="1118988"/>
                  </a:cubicBezTo>
                  <a:cubicBezTo>
                    <a:pt x="1479318" y="1119337"/>
                    <a:pt x="1495099" y="1121607"/>
                    <a:pt x="1507878" y="1114310"/>
                  </a:cubicBezTo>
                  <a:cubicBezTo>
                    <a:pt x="1511998" y="1111970"/>
                    <a:pt x="1515559" y="1108758"/>
                    <a:pt x="1519714" y="1106524"/>
                  </a:cubicBezTo>
                  <a:cubicBezTo>
                    <a:pt x="1523781" y="1103975"/>
                    <a:pt x="1528813" y="1103483"/>
                    <a:pt x="1533296" y="1105197"/>
                  </a:cubicBezTo>
                  <a:cubicBezTo>
                    <a:pt x="1535684" y="1106716"/>
                    <a:pt x="1537897" y="1108496"/>
                    <a:pt x="1539895" y="1110504"/>
                  </a:cubicBezTo>
                  <a:cubicBezTo>
                    <a:pt x="1541965" y="1112508"/>
                    <a:pt x="1544898" y="1113346"/>
                    <a:pt x="1547715" y="1112738"/>
                  </a:cubicBezTo>
                  <a:cubicBezTo>
                    <a:pt x="1549657" y="1111813"/>
                    <a:pt x="1551266" y="1110315"/>
                    <a:pt x="1552324" y="1108444"/>
                  </a:cubicBezTo>
                  <a:lnTo>
                    <a:pt x="1557841" y="1100658"/>
                  </a:lnTo>
                  <a:cubicBezTo>
                    <a:pt x="1559939" y="1098396"/>
                    <a:pt x="1561175" y="1095466"/>
                    <a:pt x="1561332" y="1092383"/>
                  </a:cubicBezTo>
                  <a:cubicBezTo>
                    <a:pt x="1560931" y="1089827"/>
                    <a:pt x="1559705" y="1087471"/>
                    <a:pt x="1557841" y="1085680"/>
                  </a:cubicBezTo>
                  <a:cubicBezTo>
                    <a:pt x="1555959" y="1083892"/>
                    <a:pt x="1554444" y="1081759"/>
                    <a:pt x="1553372" y="1079395"/>
                  </a:cubicBezTo>
                  <a:cubicBezTo>
                    <a:pt x="1552233" y="1076888"/>
                    <a:pt x="1553092" y="1073920"/>
                    <a:pt x="1555397" y="1072412"/>
                  </a:cubicBezTo>
                  <a:cubicBezTo>
                    <a:pt x="1560669" y="1069689"/>
                    <a:pt x="1561192" y="1060506"/>
                    <a:pt x="1557631" y="1055723"/>
                  </a:cubicBezTo>
                  <a:cubicBezTo>
                    <a:pt x="1556500" y="1054567"/>
                    <a:pt x="1555473" y="1053317"/>
                    <a:pt x="1554559" y="1051987"/>
                  </a:cubicBezTo>
                  <a:cubicBezTo>
                    <a:pt x="1553337" y="1049648"/>
                    <a:pt x="1554070" y="1046750"/>
                    <a:pt x="1553267" y="1044236"/>
                  </a:cubicBezTo>
                  <a:cubicBezTo>
                    <a:pt x="1551514" y="1040315"/>
                    <a:pt x="1547098" y="1038332"/>
                    <a:pt x="1543002" y="1039627"/>
                  </a:cubicBezTo>
                  <a:cubicBezTo>
                    <a:pt x="1539071" y="1041059"/>
                    <a:pt x="1535820" y="1043911"/>
                    <a:pt x="1533889" y="1047623"/>
                  </a:cubicBezTo>
                  <a:cubicBezTo>
                    <a:pt x="1531760" y="1051114"/>
                    <a:pt x="1530398" y="1055059"/>
                    <a:pt x="1527989" y="1058516"/>
                  </a:cubicBezTo>
                  <a:cubicBezTo>
                    <a:pt x="1525936" y="1062172"/>
                    <a:pt x="1522483" y="1064832"/>
                    <a:pt x="1518422" y="1065883"/>
                  </a:cubicBezTo>
                  <a:cubicBezTo>
                    <a:pt x="1510008" y="1067419"/>
                    <a:pt x="1502257" y="1058481"/>
                    <a:pt x="1493982" y="1060157"/>
                  </a:cubicBezTo>
                  <a:cubicBezTo>
                    <a:pt x="1487627" y="1061414"/>
                    <a:pt x="1483508" y="1068327"/>
                    <a:pt x="1477363" y="1069794"/>
                  </a:cubicBezTo>
                  <a:cubicBezTo>
                    <a:pt x="1469053" y="1071749"/>
                    <a:pt x="1461826" y="1063614"/>
                    <a:pt x="1453446" y="1061938"/>
                  </a:cubicBezTo>
                  <a:cubicBezTo>
                    <a:pt x="1447720" y="1060785"/>
                    <a:pt x="1441785" y="1062776"/>
                    <a:pt x="1435989" y="1062322"/>
                  </a:cubicBezTo>
                  <a:cubicBezTo>
                    <a:pt x="1429348" y="1061253"/>
                    <a:pt x="1423046" y="1058645"/>
                    <a:pt x="1417589" y="1054710"/>
                  </a:cubicBezTo>
                  <a:lnTo>
                    <a:pt x="1403064" y="1045842"/>
                  </a:lnTo>
                  <a:cubicBezTo>
                    <a:pt x="1397443" y="1042351"/>
                    <a:pt x="1391298" y="1038266"/>
                    <a:pt x="1389832" y="1031876"/>
                  </a:cubicBezTo>
                  <a:cubicBezTo>
                    <a:pt x="1388505" y="1026150"/>
                    <a:pt x="1391158" y="1019447"/>
                    <a:pt x="1387737" y="1014663"/>
                  </a:cubicBezTo>
                  <a:cubicBezTo>
                    <a:pt x="1386794" y="1013371"/>
                    <a:pt x="1385467" y="1012359"/>
                    <a:pt x="1384245" y="1011172"/>
                  </a:cubicBezTo>
                  <a:cubicBezTo>
                    <a:pt x="1377263" y="1002792"/>
                    <a:pt x="1385852" y="988931"/>
                    <a:pt x="1380510" y="979400"/>
                  </a:cubicBezTo>
                  <a:cubicBezTo>
                    <a:pt x="1378973" y="976648"/>
                    <a:pt x="1378830" y="973335"/>
                    <a:pt x="1380126" y="970461"/>
                  </a:cubicBezTo>
                  <a:cubicBezTo>
                    <a:pt x="1381508" y="967455"/>
                    <a:pt x="1383439" y="964732"/>
                    <a:pt x="1385817" y="962431"/>
                  </a:cubicBezTo>
                  <a:lnTo>
                    <a:pt x="1394266" y="953109"/>
                  </a:lnTo>
                  <a:cubicBezTo>
                    <a:pt x="1396556" y="950344"/>
                    <a:pt x="1399213" y="947903"/>
                    <a:pt x="1402157" y="945847"/>
                  </a:cubicBezTo>
                  <a:cubicBezTo>
                    <a:pt x="1404768" y="944300"/>
                    <a:pt x="1407544" y="943047"/>
                    <a:pt x="1410431" y="942111"/>
                  </a:cubicBezTo>
                  <a:lnTo>
                    <a:pt x="1424572" y="936979"/>
                  </a:lnTo>
                  <a:cubicBezTo>
                    <a:pt x="1431275" y="934534"/>
                    <a:pt x="1438538" y="931811"/>
                    <a:pt x="1442623" y="926050"/>
                  </a:cubicBezTo>
                  <a:cubicBezTo>
                    <a:pt x="1446323" y="921057"/>
                    <a:pt x="1447336" y="914319"/>
                    <a:pt x="1451561" y="909745"/>
                  </a:cubicBezTo>
                  <a:cubicBezTo>
                    <a:pt x="1456519" y="904333"/>
                    <a:pt x="1464863" y="903007"/>
                    <a:pt x="1469647" y="897420"/>
                  </a:cubicBezTo>
                  <a:cubicBezTo>
                    <a:pt x="1472789" y="893754"/>
                    <a:pt x="1474116" y="888447"/>
                    <a:pt x="1478166" y="885794"/>
                  </a:cubicBezTo>
                  <a:cubicBezTo>
                    <a:pt x="1481657" y="883524"/>
                    <a:pt x="1486440" y="883804"/>
                    <a:pt x="1489862" y="881359"/>
                  </a:cubicBezTo>
                  <a:cubicBezTo>
                    <a:pt x="1492062" y="879788"/>
                    <a:pt x="1493353" y="877240"/>
                    <a:pt x="1495658" y="875634"/>
                  </a:cubicBezTo>
                  <a:cubicBezTo>
                    <a:pt x="1498126" y="874185"/>
                    <a:pt x="1500853" y="873235"/>
                    <a:pt x="1503688" y="872840"/>
                  </a:cubicBezTo>
                  <a:cubicBezTo>
                    <a:pt x="1519993" y="868930"/>
                    <a:pt x="1532597" y="856361"/>
                    <a:pt x="1544259" y="844350"/>
                  </a:cubicBezTo>
                  <a:cubicBezTo>
                    <a:pt x="1556968" y="831257"/>
                    <a:pt x="1570270" y="819247"/>
                    <a:pt x="1587693" y="813835"/>
                  </a:cubicBezTo>
                  <a:cubicBezTo>
                    <a:pt x="1593042" y="812672"/>
                    <a:pt x="1598083" y="810403"/>
                    <a:pt x="1602496" y="807166"/>
                  </a:cubicBezTo>
                  <a:cubicBezTo>
                    <a:pt x="1605569" y="804478"/>
                    <a:pt x="1607594" y="800777"/>
                    <a:pt x="1610422" y="797844"/>
                  </a:cubicBezTo>
                  <a:cubicBezTo>
                    <a:pt x="1615925" y="792942"/>
                    <a:pt x="1622750" y="789772"/>
                    <a:pt x="1630044" y="788731"/>
                  </a:cubicBezTo>
                  <a:cubicBezTo>
                    <a:pt x="1634433" y="788239"/>
                    <a:pt x="1638661" y="786797"/>
                    <a:pt x="1642439" y="784506"/>
                  </a:cubicBezTo>
                  <a:cubicBezTo>
                    <a:pt x="1645522" y="781633"/>
                    <a:pt x="1648158" y="778313"/>
                    <a:pt x="1650260" y="774661"/>
                  </a:cubicBezTo>
                  <a:cubicBezTo>
                    <a:pt x="1657490" y="764944"/>
                    <a:pt x="1668981" y="759333"/>
                    <a:pt x="1681089" y="759612"/>
                  </a:cubicBezTo>
                  <a:cubicBezTo>
                    <a:pt x="1685279" y="759612"/>
                    <a:pt x="1689957" y="760485"/>
                    <a:pt x="1693274" y="757937"/>
                  </a:cubicBezTo>
                  <a:cubicBezTo>
                    <a:pt x="1699210" y="753433"/>
                    <a:pt x="1695579" y="743587"/>
                    <a:pt x="1699000" y="736988"/>
                  </a:cubicBezTo>
                  <a:cubicBezTo>
                    <a:pt x="1701703" y="732823"/>
                    <a:pt x="1706144" y="730103"/>
                    <a:pt x="1711081" y="729586"/>
                  </a:cubicBezTo>
                  <a:cubicBezTo>
                    <a:pt x="1712407" y="729376"/>
                    <a:pt x="1713699" y="729202"/>
                    <a:pt x="1715026" y="729062"/>
                  </a:cubicBezTo>
                  <a:cubicBezTo>
                    <a:pt x="1714897" y="728835"/>
                    <a:pt x="1714778" y="728605"/>
                    <a:pt x="1714677" y="728364"/>
                  </a:cubicBezTo>
                  <a:cubicBezTo>
                    <a:pt x="1722742" y="725885"/>
                    <a:pt x="1723406" y="712164"/>
                    <a:pt x="1715585" y="708917"/>
                  </a:cubicBezTo>
                  <a:cubicBezTo>
                    <a:pt x="1702946" y="703679"/>
                    <a:pt x="1693414" y="724279"/>
                    <a:pt x="1679727" y="725117"/>
                  </a:cubicBezTo>
                  <a:cubicBezTo>
                    <a:pt x="1675684" y="725050"/>
                    <a:pt x="1671711" y="724073"/>
                    <a:pt x="1668101" y="722254"/>
                  </a:cubicBezTo>
                  <a:lnTo>
                    <a:pt x="1646314" y="713281"/>
                  </a:lnTo>
                  <a:cubicBezTo>
                    <a:pt x="1641870" y="710948"/>
                    <a:pt x="1636915" y="709751"/>
                    <a:pt x="1631894" y="709789"/>
                  </a:cubicBezTo>
                  <a:cubicBezTo>
                    <a:pt x="1620058" y="711011"/>
                    <a:pt x="1613739" y="724907"/>
                    <a:pt x="1602741" y="729446"/>
                  </a:cubicBezTo>
                  <a:cubicBezTo>
                    <a:pt x="1599040" y="730983"/>
                    <a:pt x="1594955" y="731367"/>
                    <a:pt x="1591324" y="733112"/>
                  </a:cubicBezTo>
                  <a:cubicBezTo>
                    <a:pt x="1582770" y="737302"/>
                    <a:pt x="1575752" y="749033"/>
                    <a:pt x="1566884" y="745332"/>
                  </a:cubicBezTo>
                  <a:cubicBezTo>
                    <a:pt x="1560948" y="742853"/>
                    <a:pt x="1559901" y="734160"/>
                    <a:pt x="1563392" y="728748"/>
                  </a:cubicBezTo>
                  <a:cubicBezTo>
                    <a:pt x="1566884" y="723336"/>
                    <a:pt x="1573133" y="720473"/>
                    <a:pt x="1579104" y="717994"/>
                  </a:cubicBezTo>
                  <a:cubicBezTo>
                    <a:pt x="1585074" y="715515"/>
                    <a:pt x="1591359" y="712967"/>
                    <a:pt x="1595234" y="707834"/>
                  </a:cubicBezTo>
                  <a:cubicBezTo>
                    <a:pt x="1600332" y="701165"/>
                    <a:pt x="1602811" y="689609"/>
                    <a:pt x="1611190" y="690167"/>
                  </a:cubicBezTo>
                  <a:cubicBezTo>
                    <a:pt x="1610771" y="685209"/>
                    <a:pt x="1604591" y="682870"/>
                    <a:pt x="1599633" y="683359"/>
                  </a:cubicBezTo>
                  <a:cubicBezTo>
                    <a:pt x="1594676" y="683848"/>
                    <a:pt x="1589753" y="685978"/>
                    <a:pt x="1584830" y="685105"/>
                  </a:cubicBezTo>
                  <a:cubicBezTo>
                    <a:pt x="1579907" y="684232"/>
                    <a:pt x="1575577" y="678122"/>
                    <a:pt x="1578894" y="674351"/>
                  </a:cubicBezTo>
                  <a:cubicBezTo>
                    <a:pt x="1582211" y="670580"/>
                    <a:pt x="1588915" y="673513"/>
                    <a:pt x="1593069" y="670860"/>
                  </a:cubicBezTo>
                  <a:cubicBezTo>
                    <a:pt x="1601798" y="664715"/>
                    <a:pt x="1604836" y="652529"/>
                    <a:pt x="1602252" y="642195"/>
                  </a:cubicBezTo>
                  <a:cubicBezTo>
                    <a:pt x="1599103" y="631898"/>
                    <a:pt x="1592570" y="622967"/>
                    <a:pt x="1583712" y="616847"/>
                  </a:cubicBezTo>
                  <a:cubicBezTo>
                    <a:pt x="1576729" y="611540"/>
                    <a:pt x="1568140" y="607350"/>
                    <a:pt x="1559272" y="608258"/>
                  </a:cubicBezTo>
                  <a:cubicBezTo>
                    <a:pt x="1561367" y="592441"/>
                    <a:pt x="1543211" y="581548"/>
                    <a:pt x="1538638" y="566360"/>
                  </a:cubicBezTo>
                  <a:cubicBezTo>
                    <a:pt x="1537332" y="560509"/>
                    <a:pt x="1536829" y="554507"/>
                    <a:pt x="1537136" y="548519"/>
                  </a:cubicBezTo>
                  <a:cubicBezTo>
                    <a:pt x="1536979" y="538373"/>
                    <a:pt x="1535618" y="528282"/>
                    <a:pt x="1533086" y="518457"/>
                  </a:cubicBezTo>
                  <a:cubicBezTo>
                    <a:pt x="1530688" y="520263"/>
                    <a:pt x="1527835" y="521376"/>
                    <a:pt x="1524846" y="521670"/>
                  </a:cubicBezTo>
                  <a:cubicBezTo>
                    <a:pt x="1517235" y="522124"/>
                    <a:pt x="1509903" y="515245"/>
                    <a:pt x="1502711" y="517794"/>
                  </a:cubicBezTo>
                  <a:cubicBezTo>
                    <a:pt x="1497508" y="519645"/>
                    <a:pt x="1495204" y="525475"/>
                    <a:pt x="1492236" y="530154"/>
                  </a:cubicBezTo>
                  <a:cubicBezTo>
                    <a:pt x="1487226" y="538135"/>
                    <a:pt x="1479231" y="543781"/>
                    <a:pt x="1470031" y="545831"/>
                  </a:cubicBezTo>
                  <a:cubicBezTo>
                    <a:pt x="1463955" y="540084"/>
                    <a:pt x="1461096" y="531714"/>
                    <a:pt x="1462384" y="523450"/>
                  </a:cubicBezTo>
                  <a:cubicBezTo>
                    <a:pt x="1463676" y="515595"/>
                    <a:pt x="1468669" y="508646"/>
                    <a:pt x="1469367" y="500721"/>
                  </a:cubicBezTo>
                  <a:cubicBezTo>
                    <a:pt x="1470589" y="488780"/>
                    <a:pt x="1462384" y="475443"/>
                    <a:pt x="1469158" y="465527"/>
                  </a:cubicBezTo>
                  <a:cubicBezTo>
                    <a:pt x="1470659" y="463327"/>
                    <a:pt x="1472649" y="461582"/>
                    <a:pt x="1474081" y="459312"/>
                  </a:cubicBezTo>
                  <a:cubicBezTo>
                    <a:pt x="1479527" y="450025"/>
                    <a:pt x="1469961" y="439376"/>
                    <a:pt x="1461407" y="432882"/>
                  </a:cubicBezTo>
                  <a:cubicBezTo>
                    <a:pt x="1459710" y="431272"/>
                    <a:pt x="1457521" y="430277"/>
                    <a:pt x="1455192" y="430054"/>
                  </a:cubicBezTo>
                  <a:cubicBezTo>
                    <a:pt x="1450409" y="430054"/>
                    <a:pt x="1448209" y="435920"/>
                    <a:pt x="1445486" y="439830"/>
                  </a:cubicBezTo>
                  <a:cubicBezTo>
                    <a:pt x="1438049" y="450304"/>
                    <a:pt x="1420661" y="449990"/>
                    <a:pt x="1414481" y="461128"/>
                  </a:cubicBezTo>
                  <a:cubicBezTo>
                    <a:pt x="1410187" y="468844"/>
                    <a:pt x="1412561" y="480261"/>
                    <a:pt x="1405439" y="485568"/>
                  </a:cubicBezTo>
                  <a:cubicBezTo>
                    <a:pt x="1398316" y="490875"/>
                    <a:pt x="1387772" y="484381"/>
                    <a:pt x="1383512" y="476455"/>
                  </a:cubicBezTo>
                  <a:cubicBezTo>
                    <a:pt x="1379253" y="468530"/>
                    <a:pt x="1377821" y="458998"/>
                    <a:pt x="1371851" y="452329"/>
                  </a:cubicBezTo>
                  <a:cubicBezTo>
                    <a:pt x="1365880" y="445661"/>
                    <a:pt x="1352229" y="444997"/>
                    <a:pt x="1349994" y="453691"/>
                  </a:cubicBezTo>
                  <a:cubicBezTo>
                    <a:pt x="1348877" y="457986"/>
                    <a:pt x="1351181" y="462350"/>
                    <a:pt x="1351915" y="466714"/>
                  </a:cubicBezTo>
                  <a:cubicBezTo>
                    <a:pt x="1352648" y="471079"/>
                    <a:pt x="1350239" y="476909"/>
                    <a:pt x="1345839" y="476420"/>
                  </a:cubicBezTo>
                  <a:cubicBezTo>
                    <a:pt x="1343046" y="476141"/>
                    <a:pt x="1341266" y="473418"/>
                    <a:pt x="1339136" y="471567"/>
                  </a:cubicBezTo>
                  <a:cubicBezTo>
                    <a:pt x="1333958" y="467004"/>
                    <a:pt x="1326057" y="467503"/>
                    <a:pt x="1321493" y="472681"/>
                  </a:cubicBezTo>
                  <a:cubicBezTo>
                    <a:pt x="1317772" y="476906"/>
                    <a:pt x="1317332" y="483096"/>
                    <a:pt x="1320422" y="487803"/>
                  </a:cubicBezTo>
                  <a:cubicBezTo>
                    <a:pt x="1322482" y="490945"/>
                    <a:pt x="1325833" y="493040"/>
                    <a:pt x="1327998" y="496112"/>
                  </a:cubicBezTo>
                  <a:cubicBezTo>
                    <a:pt x="1332272" y="502533"/>
                    <a:pt x="1330533" y="511202"/>
                    <a:pt x="1324112" y="515476"/>
                  </a:cubicBezTo>
                  <a:cubicBezTo>
                    <a:pt x="1319469" y="518566"/>
                    <a:pt x="1313435" y="518597"/>
                    <a:pt x="1308760" y="515560"/>
                  </a:cubicBezTo>
                  <a:cubicBezTo>
                    <a:pt x="1307056" y="514090"/>
                    <a:pt x="1305248" y="512749"/>
                    <a:pt x="1303348" y="511544"/>
                  </a:cubicBezTo>
                  <a:cubicBezTo>
                    <a:pt x="1298390" y="509031"/>
                    <a:pt x="1292455" y="511544"/>
                    <a:pt x="1286869" y="511544"/>
                  </a:cubicBezTo>
                  <a:cubicBezTo>
                    <a:pt x="1277564" y="510602"/>
                    <a:pt x="1270787" y="502292"/>
                    <a:pt x="1271730" y="492987"/>
                  </a:cubicBezTo>
                  <a:cubicBezTo>
                    <a:pt x="1271894" y="491374"/>
                    <a:pt x="1272288" y="489793"/>
                    <a:pt x="1272903" y="488291"/>
                  </a:cubicBezTo>
                  <a:cubicBezTo>
                    <a:pt x="1277023" y="480051"/>
                    <a:pt x="1288265" y="474326"/>
                    <a:pt x="1286520" y="465283"/>
                  </a:cubicBezTo>
                  <a:cubicBezTo>
                    <a:pt x="1285577" y="460290"/>
                    <a:pt x="1280584" y="456519"/>
                    <a:pt x="1280619" y="451317"/>
                  </a:cubicBezTo>
                  <a:cubicBezTo>
                    <a:pt x="1280619" y="442763"/>
                    <a:pt x="1294236" y="438783"/>
                    <a:pt x="1293607" y="430368"/>
                  </a:cubicBezTo>
                  <a:cubicBezTo>
                    <a:pt x="1293160" y="427746"/>
                    <a:pt x="1291945" y="425316"/>
                    <a:pt x="1290116" y="423385"/>
                  </a:cubicBezTo>
                  <a:cubicBezTo>
                    <a:pt x="1280434" y="411085"/>
                    <a:pt x="1268605" y="400642"/>
                    <a:pt x="1255201" y="392555"/>
                  </a:cubicBezTo>
                  <a:cubicBezTo>
                    <a:pt x="1251347" y="390461"/>
                    <a:pt x="1247681" y="388045"/>
                    <a:pt x="1244238" y="385328"/>
                  </a:cubicBezTo>
                  <a:cubicBezTo>
                    <a:pt x="1232716" y="375378"/>
                    <a:pt x="1229399" y="357397"/>
                    <a:pt x="1215992" y="350099"/>
                  </a:cubicBezTo>
                  <a:cubicBezTo>
                    <a:pt x="1212745" y="348319"/>
                    <a:pt x="1209009" y="347376"/>
                    <a:pt x="1205832" y="345561"/>
                  </a:cubicBezTo>
                  <a:cubicBezTo>
                    <a:pt x="1197418" y="340777"/>
                    <a:pt x="1193123" y="330862"/>
                    <a:pt x="1191866" y="321120"/>
                  </a:cubicBezTo>
                  <a:cubicBezTo>
                    <a:pt x="1190609" y="311379"/>
                    <a:pt x="1192215" y="301778"/>
                    <a:pt x="1192250" y="292106"/>
                  </a:cubicBezTo>
                  <a:cubicBezTo>
                    <a:pt x="1192170" y="284327"/>
                    <a:pt x="1191597" y="276562"/>
                    <a:pt x="1190540" y="268853"/>
                  </a:cubicBezTo>
                  <a:cubicBezTo>
                    <a:pt x="1188933" y="255516"/>
                    <a:pt x="1184639" y="239281"/>
                    <a:pt x="1171511" y="236383"/>
                  </a:cubicBezTo>
                  <a:cubicBezTo>
                    <a:pt x="1169140" y="231582"/>
                    <a:pt x="1168250" y="226188"/>
                    <a:pt x="1168962" y="220881"/>
                  </a:cubicBezTo>
                  <a:cubicBezTo>
                    <a:pt x="1169706" y="218126"/>
                    <a:pt x="1170278" y="215326"/>
                    <a:pt x="1170673" y="212501"/>
                  </a:cubicBezTo>
                  <a:cubicBezTo>
                    <a:pt x="1171050" y="205197"/>
                    <a:pt x="1166965" y="198389"/>
                    <a:pt x="1160338" y="195288"/>
                  </a:cubicBezTo>
                  <a:cubicBezTo>
                    <a:pt x="1153450" y="192806"/>
                    <a:pt x="1145877" y="193029"/>
                    <a:pt x="1139145" y="195917"/>
                  </a:cubicBezTo>
                  <a:cubicBezTo>
                    <a:pt x="1131150" y="199024"/>
                    <a:pt x="1122386" y="204645"/>
                    <a:pt x="1114705" y="200630"/>
                  </a:cubicBezTo>
                  <a:cubicBezTo>
                    <a:pt x="1109957" y="198116"/>
                    <a:pt x="1107722" y="192565"/>
                    <a:pt x="1103323" y="189353"/>
                  </a:cubicBezTo>
                  <a:cubicBezTo>
                    <a:pt x="1098924" y="186141"/>
                    <a:pt x="1091906" y="185163"/>
                    <a:pt x="1089113" y="180170"/>
                  </a:cubicBezTo>
                  <a:cubicBezTo>
                    <a:pt x="1088376" y="178302"/>
                    <a:pt x="1087524" y="176483"/>
                    <a:pt x="1086564" y="174724"/>
                  </a:cubicBezTo>
                  <a:cubicBezTo>
                    <a:pt x="1084720" y="172772"/>
                    <a:pt x="1082248" y="171536"/>
                    <a:pt x="1079581" y="171232"/>
                  </a:cubicBezTo>
                  <a:cubicBezTo>
                    <a:pt x="1064676" y="167779"/>
                    <a:pt x="1049045" y="169361"/>
                    <a:pt x="1035135" y="175736"/>
                  </a:cubicBezTo>
                  <a:cubicBezTo>
                    <a:pt x="1031050" y="177656"/>
                    <a:pt x="1025778" y="179821"/>
                    <a:pt x="1022426" y="176783"/>
                  </a:cubicBezTo>
                  <a:cubicBezTo>
                    <a:pt x="1019074" y="173746"/>
                    <a:pt x="1021308" y="166309"/>
                    <a:pt x="1017992" y="162329"/>
                  </a:cubicBezTo>
                  <a:cubicBezTo>
                    <a:pt x="1016036" y="159990"/>
                    <a:pt x="1012231" y="159152"/>
                    <a:pt x="1011393" y="156219"/>
                  </a:cubicBezTo>
                  <a:cubicBezTo>
                    <a:pt x="1009857" y="151051"/>
                    <a:pt x="1018864" y="148433"/>
                    <a:pt x="1019493" y="143091"/>
                  </a:cubicBezTo>
                  <a:cubicBezTo>
                    <a:pt x="1019538" y="141586"/>
                    <a:pt x="1019228" y="140088"/>
                    <a:pt x="1018585" y="138727"/>
                  </a:cubicBezTo>
                  <a:lnTo>
                    <a:pt x="1012370" y="122387"/>
                  </a:lnTo>
                  <a:cubicBezTo>
                    <a:pt x="1011662" y="121053"/>
                    <a:pt x="1011525" y="119492"/>
                    <a:pt x="1011986" y="118057"/>
                  </a:cubicBezTo>
                  <a:cubicBezTo>
                    <a:pt x="1012685" y="116696"/>
                    <a:pt x="1014326" y="116172"/>
                    <a:pt x="1015478" y="115159"/>
                  </a:cubicBezTo>
                  <a:cubicBezTo>
                    <a:pt x="1018969" y="112017"/>
                    <a:pt x="1016525" y="105697"/>
                    <a:pt x="1019318" y="101927"/>
                  </a:cubicBezTo>
                  <a:cubicBezTo>
                    <a:pt x="1020858" y="100349"/>
                    <a:pt x="1022653" y="99039"/>
                    <a:pt x="1024625" y="98051"/>
                  </a:cubicBezTo>
                  <a:cubicBezTo>
                    <a:pt x="1026406" y="96794"/>
                    <a:pt x="1028117" y="94560"/>
                    <a:pt x="1027035" y="92465"/>
                  </a:cubicBezTo>
                  <a:cubicBezTo>
                    <a:pt x="1019004" y="93373"/>
                    <a:pt x="1009577" y="93687"/>
                    <a:pt x="1004340" y="87402"/>
                  </a:cubicBezTo>
                  <a:cubicBezTo>
                    <a:pt x="1002092" y="84232"/>
                    <a:pt x="1000782" y="80493"/>
                    <a:pt x="1000569" y="76614"/>
                  </a:cubicBezTo>
                  <a:cubicBezTo>
                    <a:pt x="1000192" y="74788"/>
                    <a:pt x="1000412" y="72892"/>
                    <a:pt x="1001198" y="71202"/>
                  </a:cubicBezTo>
                  <a:cubicBezTo>
                    <a:pt x="1003048" y="68025"/>
                    <a:pt x="1007622" y="68269"/>
                    <a:pt x="1011009" y="66803"/>
                  </a:cubicBezTo>
                  <a:cubicBezTo>
                    <a:pt x="1014214" y="65155"/>
                    <a:pt x="1016700" y="62382"/>
                    <a:pt x="1017992" y="59017"/>
                  </a:cubicBezTo>
                  <a:cubicBezTo>
                    <a:pt x="1020104" y="54226"/>
                    <a:pt x="1020910" y="48961"/>
                    <a:pt x="1020331" y="43759"/>
                  </a:cubicBezTo>
                  <a:lnTo>
                    <a:pt x="1016840" y="43584"/>
                  </a:lnTo>
                  <a:lnTo>
                    <a:pt x="887481" y="35275"/>
                  </a:lnTo>
                  <a:cubicBezTo>
                    <a:pt x="882977" y="34995"/>
                    <a:pt x="877775" y="34297"/>
                    <a:pt x="875470" y="30422"/>
                  </a:cubicBezTo>
                  <a:cubicBezTo>
                    <a:pt x="874206" y="27611"/>
                    <a:pt x="873770" y="24497"/>
                    <a:pt x="874213" y="21449"/>
                  </a:cubicBezTo>
                  <a:cubicBezTo>
                    <a:pt x="874290" y="14022"/>
                    <a:pt x="872667" y="6676"/>
                    <a:pt x="869465" y="-24"/>
                  </a:cubicBezTo>
                  <a:cubicBezTo>
                    <a:pt x="868470" y="273"/>
                    <a:pt x="867492" y="622"/>
                    <a:pt x="866532" y="1024"/>
                  </a:cubicBezTo>
                  <a:cubicBezTo>
                    <a:pt x="860876" y="3468"/>
                    <a:pt x="856477" y="8006"/>
                    <a:pt x="851065" y="11079"/>
                  </a:cubicBezTo>
                  <a:cubicBezTo>
                    <a:pt x="847004" y="13006"/>
                    <a:pt x="842773" y="14550"/>
                    <a:pt x="838426" y="15688"/>
                  </a:cubicBezTo>
                  <a:cubicBezTo>
                    <a:pt x="823999" y="20670"/>
                    <a:pt x="810047" y="26934"/>
                    <a:pt x="796738" y="34402"/>
                  </a:cubicBezTo>
                  <a:cubicBezTo>
                    <a:pt x="790586" y="36993"/>
                    <a:pt x="785202" y="41112"/>
                    <a:pt x="781096" y="46378"/>
                  </a:cubicBezTo>
                  <a:cubicBezTo>
                    <a:pt x="779221" y="49642"/>
                    <a:pt x="777856" y="53175"/>
                    <a:pt x="777046" y="56852"/>
                  </a:cubicBezTo>
                  <a:cubicBezTo>
                    <a:pt x="773310" y="70818"/>
                    <a:pt x="768422" y="83946"/>
                    <a:pt x="768911" y="98330"/>
                  </a:cubicBezTo>
                  <a:cubicBezTo>
                    <a:pt x="769574" y="117429"/>
                    <a:pt x="751175" y="131290"/>
                    <a:pt x="743842" y="148922"/>
                  </a:cubicBezTo>
                  <a:cubicBezTo>
                    <a:pt x="741748" y="153984"/>
                    <a:pt x="740595" y="159396"/>
                    <a:pt x="738710" y="164528"/>
                  </a:cubicBezTo>
                  <a:cubicBezTo>
                    <a:pt x="734370" y="175003"/>
                    <a:pt x="728599" y="184824"/>
                    <a:pt x="721567" y="193717"/>
                  </a:cubicBezTo>
                  <a:cubicBezTo>
                    <a:pt x="715247" y="203228"/>
                    <a:pt x="707929" y="212044"/>
                    <a:pt x="699745" y="220008"/>
                  </a:cubicBezTo>
                  <a:cubicBezTo>
                    <a:pt x="695304" y="223915"/>
                    <a:pt x="690640" y="227567"/>
                    <a:pt x="685779" y="230936"/>
                  </a:cubicBezTo>
                  <a:cubicBezTo>
                    <a:pt x="657195" y="251396"/>
                    <a:pt x="628101" y="271182"/>
                    <a:pt x="598493" y="290291"/>
                  </a:cubicBezTo>
                  <a:cubicBezTo>
                    <a:pt x="588019" y="297274"/>
                    <a:pt x="576497" y="304711"/>
                    <a:pt x="571644" y="316477"/>
                  </a:cubicBezTo>
                  <a:cubicBezTo>
                    <a:pt x="568746" y="323460"/>
                    <a:pt x="568536" y="331315"/>
                    <a:pt x="567000" y="338787"/>
                  </a:cubicBezTo>
                  <a:cubicBezTo>
                    <a:pt x="562007" y="363472"/>
                    <a:pt x="543293" y="383024"/>
                    <a:pt x="523566" y="398666"/>
                  </a:cubicBezTo>
                  <a:cubicBezTo>
                    <a:pt x="512778" y="407220"/>
                    <a:pt x="507191" y="416472"/>
                    <a:pt x="499126" y="427610"/>
                  </a:cubicBezTo>
                  <a:cubicBezTo>
                    <a:pt x="491550" y="438084"/>
                    <a:pt x="491899" y="452364"/>
                    <a:pt x="485579" y="463607"/>
                  </a:cubicBezTo>
                  <a:cubicBezTo>
                    <a:pt x="476606" y="479528"/>
                    <a:pt x="456391" y="485498"/>
                    <a:pt x="438130" y="485463"/>
                  </a:cubicBezTo>
                  <a:cubicBezTo>
                    <a:pt x="419870" y="485428"/>
                    <a:pt x="401680" y="480890"/>
                    <a:pt x="383454" y="482251"/>
                  </a:cubicBezTo>
                  <a:cubicBezTo>
                    <a:pt x="350251" y="484695"/>
                    <a:pt x="321690" y="506028"/>
                    <a:pt x="289953" y="516083"/>
                  </a:cubicBezTo>
                  <a:cubicBezTo>
                    <a:pt x="284122" y="517934"/>
                    <a:pt x="277558" y="519330"/>
                    <a:pt x="272077" y="516607"/>
                  </a:cubicBezTo>
                  <a:cubicBezTo>
                    <a:pt x="268421" y="514324"/>
                    <a:pt x="265377" y="511185"/>
                    <a:pt x="263208" y="507459"/>
                  </a:cubicBezTo>
                  <a:cubicBezTo>
                    <a:pt x="258107" y="500742"/>
                    <a:pt x="253918" y="493382"/>
                    <a:pt x="250744" y="485568"/>
                  </a:cubicBezTo>
                  <a:cubicBezTo>
                    <a:pt x="247916" y="477712"/>
                    <a:pt x="247253" y="469228"/>
                    <a:pt x="244704" y="461128"/>
                  </a:cubicBezTo>
                  <a:cubicBezTo>
                    <a:pt x="242155" y="453028"/>
                    <a:pt x="237337" y="445172"/>
                    <a:pt x="229481" y="442309"/>
                  </a:cubicBezTo>
                  <a:cubicBezTo>
                    <a:pt x="226360" y="441324"/>
                    <a:pt x="223116" y="440769"/>
                    <a:pt x="219845" y="440668"/>
                  </a:cubicBezTo>
                  <a:cubicBezTo>
                    <a:pt x="211256" y="439498"/>
                    <a:pt x="202517" y="440249"/>
                    <a:pt x="194252" y="442867"/>
                  </a:cubicBezTo>
                  <a:cubicBezTo>
                    <a:pt x="179448" y="448733"/>
                    <a:pt x="171488" y="465038"/>
                    <a:pt x="158046" y="473592"/>
                  </a:cubicBezTo>
                  <a:cubicBezTo>
                    <a:pt x="153891" y="476246"/>
                    <a:pt x="149073" y="478236"/>
                    <a:pt x="146175" y="482216"/>
                  </a:cubicBezTo>
                  <a:cubicBezTo>
                    <a:pt x="143968" y="485903"/>
                    <a:pt x="142544" y="490002"/>
                    <a:pt x="141985" y="494262"/>
                  </a:cubicBezTo>
                  <a:cubicBezTo>
                    <a:pt x="134304" y="527326"/>
                    <a:pt x="104382" y="548100"/>
                    <a:pt x="81339" y="573029"/>
                  </a:cubicBezTo>
                  <a:lnTo>
                    <a:pt x="62031" y="593978"/>
                  </a:lnTo>
                  <a:cubicBezTo>
                    <a:pt x="58976" y="597434"/>
                    <a:pt x="55673" y="600667"/>
                    <a:pt x="52150" y="603649"/>
                  </a:cubicBezTo>
                  <a:cubicBezTo>
                    <a:pt x="47227" y="607559"/>
                    <a:pt x="41676" y="610632"/>
                    <a:pt x="36648" y="614403"/>
                  </a:cubicBezTo>
                  <a:cubicBezTo>
                    <a:pt x="32874" y="617601"/>
                    <a:pt x="29372" y="621103"/>
                    <a:pt x="26174" y="624877"/>
                  </a:cubicBezTo>
                  <a:cubicBezTo>
                    <a:pt x="20587" y="631197"/>
                    <a:pt x="14826" y="637865"/>
                    <a:pt x="12976" y="646105"/>
                  </a:cubicBezTo>
                  <a:cubicBezTo>
                    <a:pt x="11754" y="651517"/>
                    <a:pt x="12347" y="657208"/>
                    <a:pt x="11021" y="662585"/>
                  </a:cubicBezTo>
                  <a:cubicBezTo>
                    <a:pt x="8957" y="668447"/>
                    <a:pt x="6265" y="674065"/>
                    <a:pt x="2990" y="679344"/>
                  </a:cubicBezTo>
                  <a:cubicBezTo>
                    <a:pt x="232" y="684895"/>
                    <a:pt x="-1549" y="691634"/>
                    <a:pt x="1175" y="697220"/>
                  </a:cubicBezTo>
                  <a:cubicBezTo>
                    <a:pt x="3898" y="702807"/>
                    <a:pt x="9799" y="705425"/>
                    <a:pt x="15141" y="708044"/>
                  </a:cubicBezTo>
                  <a:cubicBezTo>
                    <a:pt x="27186" y="713839"/>
                    <a:pt x="40314" y="720299"/>
                    <a:pt x="47052" y="731786"/>
                  </a:cubicBezTo>
                  <a:cubicBezTo>
                    <a:pt x="50635" y="737330"/>
                    <a:pt x="56123" y="741366"/>
                    <a:pt x="62485" y="743133"/>
                  </a:cubicBezTo>
                  <a:cubicBezTo>
                    <a:pt x="68797" y="744830"/>
                    <a:pt x="75291" y="745769"/>
                    <a:pt x="81827" y="745926"/>
                  </a:cubicBezTo>
                  <a:cubicBezTo>
                    <a:pt x="95350" y="746764"/>
                    <a:pt x="108876" y="747661"/>
                    <a:pt x="122398" y="748614"/>
                  </a:cubicBezTo>
                  <a:cubicBezTo>
                    <a:pt x="126228" y="748150"/>
                    <a:pt x="129706" y="750880"/>
                    <a:pt x="130170" y="754710"/>
                  </a:cubicBezTo>
                  <a:cubicBezTo>
                    <a:pt x="130205" y="755004"/>
                    <a:pt x="130222" y="755300"/>
                    <a:pt x="130219" y="755597"/>
                  </a:cubicBezTo>
                  <a:cubicBezTo>
                    <a:pt x="132115" y="765052"/>
                    <a:pt x="133525" y="774594"/>
                    <a:pt x="134444" y="784192"/>
                  </a:cubicBezTo>
                  <a:cubicBezTo>
                    <a:pt x="135522" y="793473"/>
                    <a:pt x="135522" y="802844"/>
                    <a:pt x="134444" y="812124"/>
                  </a:cubicBezTo>
                  <a:cubicBezTo>
                    <a:pt x="132488" y="826334"/>
                    <a:pt x="126658" y="839671"/>
                    <a:pt x="120792" y="852730"/>
                  </a:cubicBezTo>
                  <a:cubicBezTo>
                    <a:pt x="117562" y="859252"/>
                    <a:pt x="115000" y="866084"/>
                    <a:pt x="113146" y="873120"/>
                  </a:cubicBezTo>
                  <a:cubicBezTo>
                    <a:pt x="111292" y="880207"/>
                    <a:pt x="111672" y="887693"/>
                    <a:pt x="114228" y="894557"/>
                  </a:cubicBezTo>
                  <a:cubicBezTo>
                    <a:pt x="116009" y="898852"/>
                    <a:pt x="119640" y="903844"/>
                    <a:pt x="121839" y="907930"/>
                  </a:cubicBezTo>
                  <a:lnTo>
                    <a:pt x="129975" y="923222"/>
                  </a:lnTo>
                  <a:cubicBezTo>
                    <a:pt x="131221" y="925624"/>
                    <a:pt x="132597" y="927953"/>
                    <a:pt x="134094" y="930205"/>
                  </a:cubicBezTo>
                  <a:cubicBezTo>
                    <a:pt x="136214" y="933057"/>
                    <a:pt x="138546" y="935743"/>
                    <a:pt x="141077" y="938235"/>
                  </a:cubicBezTo>
                  <a:cubicBezTo>
                    <a:pt x="141971" y="939258"/>
                    <a:pt x="142991" y="940163"/>
                    <a:pt x="144115" y="940924"/>
                  </a:cubicBezTo>
                  <a:cubicBezTo>
                    <a:pt x="145463" y="941720"/>
                    <a:pt x="146922" y="942307"/>
                    <a:pt x="148444" y="942669"/>
                  </a:cubicBezTo>
                  <a:cubicBezTo>
                    <a:pt x="166003" y="947701"/>
                    <a:pt x="184193" y="950173"/>
                    <a:pt x="202457" y="950002"/>
                  </a:cubicBezTo>
                  <a:cubicBezTo>
                    <a:pt x="209499" y="949422"/>
                    <a:pt x="216587" y="950071"/>
                    <a:pt x="223406" y="951922"/>
                  </a:cubicBezTo>
                  <a:cubicBezTo>
                    <a:pt x="224391" y="952159"/>
                    <a:pt x="225256" y="952742"/>
                    <a:pt x="225850" y="953563"/>
                  </a:cubicBezTo>
                  <a:cubicBezTo>
                    <a:pt x="226224" y="954408"/>
                    <a:pt x="226356" y="955337"/>
                    <a:pt x="226234" y="956251"/>
                  </a:cubicBezTo>
                  <a:cubicBezTo>
                    <a:pt x="225815" y="963444"/>
                    <a:pt x="227561" y="970950"/>
                    <a:pt x="225152" y="977759"/>
                  </a:cubicBezTo>
                  <a:cubicBezTo>
                    <a:pt x="222079" y="986452"/>
                    <a:pt x="220026" y="995474"/>
                    <a:pt x="219042" y="1004643"/>
                  </a:cubicBezTo>
                  <a:cubicBezTo>
                    <a:pt x="218493" y="1007618"/>
                    <a:pt x="218710" y="1010680"/>
                    <a:pt x="219670" y="1013546"/>
                  </a:cubicBezTo>
                  <a:cubicBezTo>
                    <a:pt x="220920" y="1015767"/>
                    <a:pt x="222282" y="1017924"/>
                    <a:pt x="223755" y="1020005"/>
                  </a:cubicBezTo>
                  <a:cubicBezTo>
                    <a:pt x="225745" y="1023497"/>
                    <a:pt x="226199" y="1028001"/>
                    <a:pt x="229167" y="1030794"/>
                  </a:cubicBezTo>
                  <a:cubicBezTo>
                    <a:pt x="229865" y="1031457"/>
                    <a:pt x="230703" y="1031981"/>
                    <a:pt x="231366" y="1032714"/>
                  </a:cubicBezTo>
                  <a:cubicBezTo>
                    <a:pt x="233776" y="1035402"/>
                    <a:pt x="233042" y="1039697"/>
                    <a:pt x="234299" y="1043189"/>
                  </a:cubicBezTo>
                  <a:cubicBezTo>
                    <a:pt x="237267" y="1051254"/>
                    <a:pt x="249417" y="1051568"/>
                    <a:pt x="254131" y="1058726"/>
                  </a:cubicBezTo>
                  <a:cubicBezTo>
                    <a:pt x="255147" y="1060450"/>
                    <a:pt x="255922" y="1062308"/>
                    <a:pt x="256435" y="1064242"/>
                  </a:cubicBezTo>
                  <a:cubicBezTo>
                    <a:pt x="258369" y="1069937"/>
                    <a:pt x="259864" y="1075774"/>
                    <a:pt x="260904" y="1081699"/>
                  </a:cubicBezTo>
                  <a:cubicBezTo>
                    <a:pt x="261323" y="1084562"/>
                    <a:pt x="261533" y="1087425"/>
                    <a:pt x="262021" y="1090253"/>
                  </a:cubicBezTo>
                  <a:cubicBezTo>
                    <a:pt x="263149" y="1095550"/>
                    <a:pt x="264811" y="1100721"/>
                    <a:pt x="266979" y="1105686"/>
                  </a:cubicBezTo>
                  <a:cubicBezTo>
                    <a:pt x="269179" y="1111307"/>
                    <a:pt x="273264" y="1116963"/>
                    <a:pt x="273962" y="1122933"/>
                  </a:cubicBezTo>
                  <a:cubicBezTo>
                    <a:pt x="274905" y="1130301"/>
                    <a:pt x="282411" y="1135328"/>
                    <a:pt x="283983" y="1142590"/>
                  </a:cubicBezTo>
                  <a:cubicBezTo>
                    <a:pt x="284367" y="1144476"/>
                    <a:pt x="284332" y="1146431"/>
                    <a:pt x="284891" y="1148281"/>
                  </a:cubicBezTo>
                  <a:cubicBezTo>
                    <a:pt x="285449" y="1150132"/>
                    <a:pt x="286776" y="1152122"/>
                    <a:pt x="287544" y="1154112"/>
                  </a:cubicBezTo>
                  <a:cubicBezTo>
                    <a:pt x="288312" y="1156102"/>
                    <a:pt x="288591" y="1159070"/>
                    <a:pt x="289709" y="1161339"/>
                  </a:cubicBezTo>
                  <a:cubicBezTo>
                    <a:pt x="291301" y="1164077"/>
                    <a:pt x="293528" y="1166388"/>
                    <a:pt x="296203" y="1168078"/>
                  </a:cubicBezTo>
                  <a:cubicBezTo>
                    <a:pt x="298867" y="1169813"/>
                    <a:pt x="301025" y="1172222"/>
                    <a:pt x="302453" y="1175061"/>
                  </a:cubicBezTo>
                  <a:cubicBezTo>
                    <a:pt x="302973" y="1176342"/>
                    <a:pt x="303119" y="1177749"/>
                    <a:pt x="302871" y="1179111"/>
                  </a:cubicBezTo>
                  <a:cubicBezTo>
                    <a:pt x="327200" y="1187602"/>
                    <a:pt x="353798" y="1186869"/>
                    <a:pt x="377624" y="1177051"/>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5" name="Freeform: Shape 64">
              <a:extLst>
                <a:ext uri="{FF2B5EF4-FFF2-40B4-BE49-F238E27FC236}">
                  <a16:creationId xmlns:a16="http://schemas.microsoft.com/office/drawing/2014/main" xmlns="" id="{1BACEA4E-0D22-D9BB-2EF3-3E8BED402C42}"/>
                </a:ext>
              </a:extLst>
            </p:cNvPr>
            <p:cNvSpPr/>
            <p:nvPr/>
          </p:nvSpPr>
          <p:spPr>
            <a:xfrm>
              <a:off x="3005060" y="2966108"/>
              <a:ext cx="1251303" cy="1005713"/>
            </a:xfrm>
            <a:custGeom>
              <a:avLst/>
              <a:gdLst>
                <a:gd name="connsiteX0" fmla="*/ 892480 w 1251303"/>
                <a:gd name="connsiteY0" fmla="*/ 989353 h 1005713"/>
                <a:gd name="connsiteX1" fmla="*/ 896565 w 1251303"/>
                <a:gd name="connsiteY1" fmla="*/ 997837 h 1005713"/>
                <a:gd name="connsiteX2" fmla="*/ 905852 w 1251303"/>
                <a:gd name="connsiteY2" fmla="*/ 994974 h 1005713"/>
                <a:gd name="connsiteX3" fmla="*/ 912277 w 1251303"/>
                <a:gd name="connsiteY3" fmla="*/ 986385 h 1005713"/>
                <a:gd name="connsiteX4" fmla="*/ 930292 w 1251303"/>
                <a:gd name="connsiteY4" fmla="*/ 980694 h 1005713"/>
                <a:gd name="connsiteX5" fmla="*/ 937275 w 1251303"/>
                <a:gd name="connsiteY5" fmla="*/ 965751 h 1005713"/>
                <a:gd name="connsiteX6" fmla="*/ 940138 w 1251303"/>
                <a:gd name="connsiteY6" fmla="*/ 963761 h 1005713"/>
                <a:gd name="connsiteX7" fmla="*/ 949810 w 1251303"/>
                <a:gd name="connsiteY7" fmla="*/ 970290 h 1005713"/>
                <a:gd name="connsiteX8" fmla="*/ 963426 w 1251303"/>
                <a:gd name="connsiteY8" fmla="*/ 962154 h 1005713"/>
                <a:gd name="connsiteX9" fmla="*/ 965141 w 1251303"/>
                <a:gd name="connsiteY9" fmla="*/ 977308 h 1005713"/>
                <a:gd name="connsiteX10" fmla="*/ 964160 w 1251303"/>
                <a:gd name="connsiteY10" fmla="*/ 978390 h 1005713"/>
                <a:gd name="connsiteX11" fmla="*/ 955571 w 1251303"/>
                <a:gd name="connsiteY11" fmla="*/ 982230 h 1005713"/>
                <a:gd name="connsiteX12" fmla="*/ 936088 w 1251303"/>
                <a:gd name="connsiteY12" fmla="*/ 1000421 h 1005713"/>
                <a:gd name="connsiteX13" fmla="*/ 937240 w 1251303"/>
                <a:gd name="connsiteY13" fmla="*/ 1004960 h 1005713"/>
                <a:gd name="connsiteX14" fmla="*/ 939475 w 1251303"/>
                <a:gd name="connsiteY14" fmla="*/ 1005623 h 1005713"/>
                <a:gd name="connsiteX15" fmla="*/ 948797 w 1251303"/>
                <a:gd name="connsiteY15" fmla="*/ 1003354 h 1005713"/>
                <a:gd name="connsiteX16" fmla="*/ 958015 w 1251303"/>
                <a:gd name="connsiteY16" fmla="*/ 997453 h 1005713"/>
                <a:gd name="connsiteX17" fmla="*/ 976345 w 1251303"/>
                <a:gd name="connsiteY17" fmla="*/ 1003878 h 1005713"/>
                <a:gd name="connsiteX18" fmla="*/ 997747 w 1251303"/>
                <a:gd name="connsiteY18" fmla="*/ 989912 h 1005713"/>
                <a:gd name="connsiteX19" fmla="*/ 1020128 w 1251303"/>
                <a:gd name="connsiteY19" fmla="*/ 987886 h 1005713"/>
                <a:gd name="connsiteX20" fmla="*/ 1025714 w 1251303"/>
                <a:gd name="connsiteY20" fmla="*/ 974130 h 1005713"/>
                <a:gd name="connsiteX21" fmla="*/ 1024841 w 1251303"/>
                <a:gd name="connsiteY21" fmla="*/ 954543 h 1005713"/>
                <a:gd name="connsiteX22" fmla="*/ 1022851 w 1251303"/>
                <a:gd name="connsiteY22" fmla="*/ 947560 h 1005713"/>
                <a:gd name="connsiteX23" fmla="*/ 1026342 w 1251303"/>
                <a:gd name="connsiteY23" fmla="*/ 939775 h 1005713"/>
                <a:gd name="connsiteX24" fmla="*/ 1035909 w 1251303"/>
                <a:gd name="connsiteY24" fmla="*/ 927380 h 1005713"/>
                <a:gd name="connsiteX25" fmla="*/ 1040727 w 1251303"/>
                <a:gd name="connsiteY25" fmla="*/ 921025 h 1005713"/>
                <a:gd name="connsiteX26" fmla="*/ 1042997 w 1251303"/>
                <a:gd name="connsiteY26" fmla="*/ 912890 h 1005713"/>
                <a:gd name="connsiteX27" fmla="*/ 1038388 w 1251303"/>
                <a:gd name="connsiteY27" fmla="*/ 906221 h 1005713"/>
                <a:gd name="connsiteX28" fmla="*/ 1032941 w 1251303"/>
                <a:gd name="connsiteY28" fmla="*/ 905523 h 1005713"/>
                <a:gd name="connsiteX29" fmla="*/ 1028542 w 1251303"/>
                <a:gd name="connsiteY29" fmla="*/ 902660 h 1005713"/>
                <a:gd name="connsiteX30" fmla="*/ 1028542 w 1251303"/>
                <a:gd name="connsiteY30" fmla="*/ 899972 h 1005713"/>
                <a:gd name="connsiteX31" fmla="*/ 1035525 w 1251303"/>
                <a:gd name="connsiteY31" fmla="*/ 890335 h 1005713"/>
                <a:gd name="connsiteX32" fmla="*/ 1043416 w 1251303"/>
                <a:gd name="connsiteY32" fmla="*/ 883736 h 1005713"/>
                <a:gd name="connsiteX33" fmla="*/ 1048269 w 1251303"/>
                <a:gd name="connsiteY33" fmla="*/ 880245 h 1005713"/>
                <a:gd name="connsiteX34" fmla="*/ 1054553 w 1251303"/>
                <a:gd name="connsiteY34" fmla="*/ 886879 h 1005713"/>
                <a:gd name="connsiteX35" fmla="*/ 1058534 w 1251303"/>
                <a:gd name="connsiteY35" fmla="*/ 888031 h 1005713"/>
                <a:gd name="connsiteX36" fmla="*/ 1063911 w 1251303"/>
                <a:gd name="connsiteY36" fmla="*/ 891313 h 1005713"/>
                <a:gd name="connsiteX37" fmla="*/ 1075258 w 1251303"/>
                <a:gd name="connsiteY37" fmla="*/ 902171 h 1005713"/>
                <a:gd name="connsiteX38" fmla="*/ 1080949 w 1251303"/>
                <a:gd name="connsiteY38" fmla="*/ 909818 h 1005713"/>
                <a:gd name="connsiteX39" fmla="*/ 1089503 w 1251303"/>
                <a:gd name="connsiteY39" fmla="*/ 912925 h 1005713"/>
                <a:gd name="connsiteX40" fmla="*/ 1097917 w 1251303"/>
                <a:gd name="connsiteY40" fmla="*/ 906396 h 1005713"/>
                <a:gd name="connsiteX41" fmla="*/ 1110975 w 1251303"/>
                <a:gd name="connsiteY41" fmla="*/ 900565 h 1005713"/>
                <a:gd name="connsiteX42" fmla="*/ 1121729 w 1251303"/>
                <a:gd name="connsiteY42" fmla="*/ 891313 h 1005713"/>
                <a:gd name="connsiteX43" fmla="*/ 1126303 w 1251303"/>
                <a:gd name="connsiteY43" fmla="*/ 883457 h 1005713"/>
                <a:gd name="connsiteX44" fmla="*/ 1138593 w 1251303"/>
                <a:gd name="connsiteY44" fmla="*/ 868304 h 1005713"/>
                <a:gd name="connsiteX45" fmla="*/ 1140513 w 1251303"/>
                <a:gd name="connsiteY45" fmla="*/ 861321 h 1005713"/>
                <a:gd name="connsiteX46" fmla="*/ 1131191 w 1251303"/>
                <a:gd name="connsiteY46" fmla="*/ 821658 h 1005713"/>
                <a:gd name="connsiteX47" fmla="*/ 1116701 w 1251303"/>
                <a:gd name="connsiteY47" fmla="*/ 807692 h 1005713"/>
                <a:gd name="connsiteX48" fmla="*/ 1107309 w 1251303"/>
                <a:gd name="connsiteY48" fmla="*/ 797532 h 1005713"/>
                <a:gd name="connsiteX49" fmla="*/ 1102945 w 1251303"/>
                <a:gd name="connsiteY49" fmla="*/ 794041 h 1005713"/>
                <a:gd name="connsiteX50" fmla="*/ 1082310 w 1251303"/>
                <a:gd name="connsiteY50" fmla="*/ 795647 h 1005713"/>
                <a:gd name="connsiteX51" fmla="*/ 1075956 w 1251303"/>
                <a:gd name="connsiteY51" fmla="*/ 793797 h 1005713"/>
                <a:gd name="connsiteX52" fmla="*/ 1074909 w 1251303"/>
                <a:gd name="connsiteY52" fmla="*/ 789188 h 1005713"/>
                <a:gd name="connsiteX53" fmla="*/ 1071731 w 1251303"/>
                <a:gd name="connsiteY53" fmla="*/ 781611 h 1005713"/>
                <a:gd name="connsiteX54" fmla="*/ 1086954 w 1251303"/>
                <a:gd name="connsiteY54" fmla="*/ 779726 h 1005713"/>
                <a:gd name="connsiteX55" fmla="*/ 1101758 w 1251303"/>
                <a:gd name="connsiteY55" fmla="*/ 785033 h 1005713"/>
                <a:gd name="connsiteX56" fmla="*/ 1110696 w 1251303"/>
                <a:gd name="connsiteY56" fmla="*/ 779063 h 1005713"/>
                <a:gd name="connsiteX57" fmla="*/ 1123929 w 1251303"/>
                <a:gd name="connsiteY57" fmla="*/ 766005 h 1005713"/>
                <a:gd name="connsiteX58" fmla="*/ 1139501 w 1251303"/>
                <a:gd name="connsiteY58" fmla="*/ 748163 h 1005713"/>
                <a:gd name="connsiteX59" fmla="*/ 1156678 w 1251303"/>
                <a:gd name="connsiteY59" fmla="*/ 725992 h 1005713"/>
                <a:gd name="connsiteX60" fmla="*/ 1177243 w 1251303"/>
                <a:gd name="connsiteY60" fmla="*/ 720825 h 1005713"/>
                <a:gd name="connsiteX61" fmla="*/ 1184994 w 1251303"/>
                <a:gd name="connsiteY61" fmla="*/ 716600 h 1005713"/>
                <a:gd name="connsiteX62" fmla="*/ 1202242 w 1251303"/>
                <a:gd name="connsiteY62" fmla="*/ 717892 h 1005713"/>
                <a:gd name="connsiteX63" fmla="*/ 1218407 w 1251303"/>
                <a:gd name="connsiteY63" fmla="*/ 714191 h 1005713"/>
                <a:gd name="connsiteX64" fmla="*/ 1215429 w 1251303"/>
                <a:gd name="connsiteY64" fmla="*/ 701587 h 1005713"/>
                <a:gd name="connsiteX65" fmla="*/ 1213205 w 1251303"/>
                <a:gd name="connsiteY65" fmla="*/ 700610 h 1005713"/>
                <a:gd name="connsiteX66" fmla="*/ 1207933 w 1251303"/>
                <a:gd name="connsiteY66" fmla="*/ 699702 h 1005713"/>
                <a:gd name="connsiteX67" fmla="*/ 1202940 w 1251303"/>
                <a:gd name="connsiteY67" fmla="*/ 696210 h 1005713"/>
                <a:gd name="connsiteX68" fmla="*/ 1192466 w 1251303"/>
                <a:gd name="connsiteY68" fmla="*/ 695582 h 1005713"/>
                <a:gd name="connsiteX69" fmla="*/ 1127804 w 1251303"/>
                <a:gd name="connsiteY69" fmla="*/ 705602 h 1005713"/>
                <a:gd name="connsiteX70" fmla="*/ 1125081 w 1251303"/>
                <a:gd name="connsiteY70" fmla="*/ 704799 h 1005713"/>
                <a:gd name="connsiteX71" fmla="*/ 1122323 w 1251303"/>
                <a:gd name="connsiteY71" fmla="*/ 701308 h 1005713"/>
                <a:gd name="connsiteX72" fmla="*/ 1119110 w 1251303"/>
                <a:gd name="connsiteY72" fmla="*/ 680673 h 1005713"/>
                <a:gd name="connsiteX73" fmla="*/ 1129305 w 1251303"/>
                <a:gd name="connsiteY73" fmla="*/ 670199 h 1005713"/>
                <a:gd name="connsiteX74" fmla="*/ 1128852 w 1251303"/>
                <a:gd name="connsiteY74" fmla="*/ 659550 h 1005713"/>
                <a:gd name="connsiteX75" fmla="*/ 1122148 w 1251303"/>
                <a:gd name="connsiteY75" fmla="*/ 650821 h 1005713"/>
                <a:gd name="connsiteX76" fmla="*/ 1119669 w 1251303"/>
                <a:gd name="connsiteY76" fmla="*/ 645340 h 1005713"/>
                <a:gd name="connsiteX77" fmla="*/ 1125081 w 1251303"/>
                <a:gd name="connsiteY77" fmla="*/ 633643 h 1005713"/>
                <a:gd name="connsiteX78" fmla="*/ 1136603 w 1251303"/>
                <a:gd name="connsiteY78" fmla="*/ 626975 h 1005713"/>
                <a:gd name="connsiteX79" fmla="*/ 1145576 w 1251303"/>
                <a:gd name="connsiteY79" fmla="*/ 622925 h 1005713"/>
                <a:gd name="connsiteX80" fmla="*/ 1162474 w 1251303"/>
                <a:gd name="connsiteY80" fmla="*/ 616989 h 1005713"/>
                <a:gd name="connsiteX81" fmla="*/ 1177732 w 1251303"/>
                <a:gd name="connsiteY81" fmla="*/ 614231 h 1005713"/>
                <a:gd name="connsiteX82" fmla="*/ 1188206 w 1251303"/>
                <a:gd name="connsiteY82" fmla="*/ 601871 h 1005713"/>
                <a:gd name="connsiteX83" fmla="*/ 1191139 w 1251303"/>
                <a:gd name="connsiteY83" fmla="*/ 585531 h 1005713"/>
                <a:gd name="connsiteX84" fmla="*/ 1190790 w 1251303"/>
                <a:gd name="connsiteY84" fmla="*/ 578897 h 1005713"/>
                <a:gd name="connsiteX85" fmla="*/ 1186251 w 1251303"/>
                <a:gd name="connsiteY85" fmla="*/ 572194 h 1005713"/>
                <a:gd name="connsiteX86" fmla="*/ 1182480 w 1251303"/>
                <a:gd name="connsiteY86" fmla="*/ 561719 h 1005713"/>
                <a:gd name="connsiteX87" fmla="*/ 1175497 w 1251303"/>
                <a:gd name="connsiteY87" fmla="*/ 549011 h 1005713"/>
                <a:gd name="connsiteX88" fmla="*/ 1171238 w 1251303"/>
                <a:gd name="connsiteY88" fmla="*/ 526805 h 1005713"/>
                <a:gd name="connsiteX89" fmla="*/ 1179513 w 1251303"/>
                <a:gd name="connsiteY89" fmla="*/ 528236 h 1005713"/>
                <a:gd name="connsiteX90" fmla="*/ 1187368 w 1251303"/>
                <a:gd name="connsiteY90" fmla="*/ 531728 h 1005713"/>
                <a:gd name="connsiteX91" fmla="*/ 1195748 w 1251303"/>
                <a:gd name="connsiteY91" fmla="*/ 528865 h 1005713"/>
                <a:gd name="connsiteX92" fmla="*/ 1201544 w 1251303"/>
                <a:gd name="connsiteY92" fmla="*/ 521882 h 1005713"/>
                <a:gd name="connsiteX93" fmla="*/ 1209085 w 1251303"/>
                <a:gd name="connsiteY93" fmla="*/ 513153 h 1005713"/>
                <a:gd name="connsiteX94" fmla="*/ 1208282 w 1251303"/>
                <a:gd name="connsiteY94" fmla="*/ 508579 h 1005713"/>
                <a:gd name="connsiteX95" fmla="*/ 1199589 w 1251303"/>
                <a:gd name="connsiteY95" fmla="*/ 505088 h 1005713"/>
                <a:gd name="connsiteX96" fmla="*/ 1197354 w 1251303"/>
                <a:gd name="connsiteY96" fmla="*/ 502958 h 1005713"/>
                <a:gd name="connsiteX97" fmla="*/ 1188102 w 1251303"/>
                <a:gd name="connsiteY97" fmla="*/ 506450 h 1005713"/>
                <a:gd name="connsiteX98" fmla="*/ 1179408 w 1251303"/>
                <a:gd name="connsiteY98" fmla="*/ 504425 h 1005713"/>
                <a:gd name="connsiteX99" fmla="*/ 1168096 w 1251303"/>
                <a:gd name="connsiteY99" fmla="*/ 493252 h 1005713"/>
                <a:gd name="connsiteX100" fmla="*/ 1168340 w 1251303"/>
                <a:gd name="connsiteY100" fmla="*/ 487107 h 1005713"/>
                <a:gd name="connsiteX101" fmla="*/ 1175323 w 1251303"/>
                <a:gd name="connsiteY101" fmla="*/ 480962 h 1005713"/>
                <a:gd name="connsiteX102" fmla="*/ 1183004 w 1251303"/>
                <a:gd name="connsiteY102" fmla="*/ 487945 h 1005713"/>
                <a:gd name="connsiteX103" fmla="*/ 1194875 w 1251303"/>
                <a:gd name="connsiteY103" fmla="*/ 483581 h 1005713"/>
                <a:gd name="connsiteX104" fmla="*/ 1201090 w 1251303"/>
                <a:gd name="connsiteY104" fmla="*/ 471011 h 1005713"/>
                <a:gd name="connsiteX105" fmla="*/ 1222807 w 1251303"/>
                <a:gd name="connsiteY105" fmla="*/ 460537 h 1005713"/>
                <a:gd name="connsiteX106" fmla="*/ 1230977 w 1251303"/>
                <a:gd name="connsiteY106" fmla="*/ 458407 h 1005713"/>
                <a:gd name="connsiteX107" fmla="*/ 1236877 w 1251303"/>
                <a:gd name="connsiteY107" fmla="*/ 451424 h 1005713"/>
                <a:gd name="connsiteX108" fmla="*/ 1238344 w 1251303"/>
                <a:gd name="connsiteY108" fmla="*/ 438855 h 1005713"/>
                <a:gd name="connsiteX109" fmla="*/ 1245815 w 1251303"/>
                <a:gd name="connsiteY109" fmla="*/ 428381 h 1005713"/>
                <a:gd name="connsiteX110" fmla="*/ 1251122 w 1251303"/>
                <a:gd name="connsiteY110" fmla="*/ 416999 h 1005713"/>
                <a:gd name="connsiteX111" fmla="*/ 1243092 w 1251303"/>
                <a:gd name="connsiteY111" fmla="*/ 406140 h 1005713"/>
                <a:gd name="connsiteX112" fmla="*/ 1233037 w 1251303"/>
                <a:gd name="connsiteY112" fmla="*/ 400170 h 1005713"/>
                <a:gd name="connsiteX113" fmla="*/ 1229022 w 1251303"/>
                <a:gd name="connsiteY113" fmla="*/ 397691 h 1005713"/>
                <a:gd name="connsiteX114" fmla="*/ 1226577 w 1251303"/>
                <a:gd name="connsiteY114" fmla="*/ 393152 h 1005713"/>
                <a:gd name="connsiteX115" fmla="*/ 1225740 w 1251303"/>
                <a:gd name="connsiteY115" fmla="*/ 383445 h 1005713"/>
                <a:gd name="connsiteX116" fmla="*/ 1225740 w 1251303"/>
                <a:gd name="connsiteY116" fmla="*/ 366198 h 1005713"/>
                <a:gd name="connsiteX117" fmla="*/ 1208282 w 1251303"/>
                <a:gd name="connsiteY117" fmla="*/ 362706 h 1005713"/>
                <a:gd name="connsiteX118" fmla="*/ 1175078 w 1251303"/>
                <a:gd name="connsiteY118" fmla="*/ 329014 h 1005713"/>
                <a:gd name="connsiteX119" fmla="*/ 1104621 w 1251303"/>
                <a:gd name="connsiteY119" fmla="*/ 291655 h 1005713"/>
                <a:gd name="connsiteX120" fmla="*/ 1088490 w 1251303"/>
                <a:gd name="connsiteY120" fmla="*/ 276293 h 1005713"/>
                <a:gd name="connsiteX121" fmla="*/ 1084999 w 1251303"/>
                <a:gd name="connsiteY121" fmla="*/ 256217 h 1005713"/>
                <a:gd name="connsiteX122" fmla="*/ 1062025 w 1251303"/>
                <a:gd name="connsiteY122" fmla="*/ 247768 h 1005713"/>
                <a:gd name="connsiteX123" fmla="*/ 1058883 w 1251303"/>
                <a:gd name="connsiteY123" fmla="*/ 239179 h 1005713"/>
                <a:gd name="connsiteX124" fmla="*/ 1045406 w 1251303"/>
                <a:gd name="connsiteY124" fmla="*/ 219207 h 1005713"/>
                <a:gd name="connsiteX125" fmla="*/ 1036049 w 1251303"/>
                <a:gd name="connsiteY125" fmla="*/ 197491 h 1005713"/>
                <a:gd name="connsiteX126" fmla="*/ 1052912 w 1251303"/>
                <a:gd name="connsiteY126" fmla="*/ 185794 h 1005713"/>
                <a:gd name="connsiteX127" fmla="*/ 1050573 w 1251303"/>
                <a:gd name="connsiteY127" fmla="*/ 149169 h 1005713"/>
                <a:gd name="connsiteX128" fmla="*/ 1046907 w 1251303"/>
                <a:gd name="connsiteY128" fmla="*/ 142640 h 1005713"/>
                <a:gd name="connsiteX129" fmla="*/ 1025574 w 1251303"/>
                <a:gd name="connsiteY129" fmla="*/ 155139 h 1005713"/>
                <a:gd name="connsiteX130" fmla="*/ 1017230 w 1251303"/>
                <a:gd name="connsiteY130" fmla="*/ 151857 h 1005713"/>
                <a:gd name="connsiteX131" fmla="*/ 992964 w 1251303"/>
                <a:gd name="connsiteY131" fmla="*/ 129198 h 1005713"/>
                <a:gd name="connsiteX132" fmla="*/ 995687 w 1251303"/>
                <a:gd name="connsiteY132" fmla="*/ 98333 h 1005713"/>
                <a:gd name="connsiteX133" fmla="*/ 1011329 w 1251303"/>
                <a:gd name="connsiteY133" fmla="*/ 81749 h 1005713"/>
                <a:gd name="connsiteX134" fmla="*/ 1008187 w 1251303"/>
                <a:gd name="connsiteY134" fmla="*/ 74975 h 1005713"/>
                <a:gd name="connsiteX135" fmla="*/ 990730 w 1251303"/>
                <a:gd name="connsiteY135" fmla="*/ 56296 h 1005713"/>
                <a:gd name="connsiteX136" fmla="*/ 966953 w 1251303"/>
                <a:gd name="connsiteY136" fmla="*/ 58635 h 1005713"/>
                <a:gd name="connsiteX137" fmla="*/ 953685 w 1251303"/>
                <a:gd name="connsiteY137" fmla="*/ 87719 h 1005713"/>
                <a:gd name="connsiteX138" fmla="*/ 934377 w 1251303"/>
                <a:gd name="connsiteY138" fmla="*/ 86637 h 1005713"/>
                <a:gd name="connsiteX139" fmla="*/ 898171 w 1251303"/>
                <a:gd name="connsiteY139" fmla="*/ 65234 h 1005713"/>
                <a:gd name="connsiteX140" fmla="*/ 880225 w 1251303"/>
                <a:gd name="connsiteY140" fmla="*/ 54306 h 1005713"/>
                <a:gd name="connsiteX141" fmla="*/ 867865 w 1251303"/>
                <a:gd name="connsiteY141" fmla="*/ 66526 h 1005713"/>
                <a:gd name="connsiteX142" fmla="*/ 860254 w 1251303"/>
                <a:gd name="connsiteY142" fmla="*/ 61743 h 1005713"/>
                <a:gd name="connsiteX143" fmla="*/ 839305 w 1251303"/>
                <a:gd name="connsiteY143" fmla="*/ 20369 h 1005713"/>
                <a:gd name="connsiteX144" fmla="*/ 825269 w 1251303"/>
                <a:gd name="connsiteY144" fmla="*/ 38769 h 1005713"/>
                <a:gd name="connsiteX145" fmla="*/ 788714 w 1251303"/>
                <a:gd name="connsiteY145" fmla="*/ 8009 h 1005713"/>
                <a:gd name="connsiteX146" fmla="*/ 782220 w 1251303"/>
                <a:gd name="connsiteY146" fmla="*/ 4518 h 1005713"/>
                <a:gd name="connsiteX147" fmla="*/ 766264 w 1251303"/>
                <a:gd name="connsiteY147" fmla="*/ 11117 h 1005713"/>
                <a:gd name="connsiteX148" fmla="*/ 748422 w 1251303"/>
                <a:gd name="connsiteY148" fmla="*/ 3435 h 1005713"/>
                <a:gd name="connsiteX149" fmla="*/ 737948 w 1251303"/>
                <a:gd name="connsiteY149" fmla="*/ 9301 h 1005713"/>
                <a:gd name="connsiteX150" fmla="*/ 688509 w 1251303"/>
                <a:gd name="connsiteY150" fmla="*/ 7451 h 1005713"/>
                <a:gd name="connsiteX151" fmla="*/ 679466 w 1251303"/>
                <a:gd name="connsiteY151" fmla="*/ 468 h 1005713"/>
                <a:gd name="connsiteX152" fmla="*/ 664802 w 1251303"/>
                <a:gd name="connsiteY152" fmla="*/ 3331 h 1005713"/>
                <a:gd name="connsiteX153" fmla="*/ 590085 w 1251303"/>
                <a:gd name="connsiteY153" fmla="*/ 5600 h 1005713"/>
                <a:gd name="connsiteX154" fmla="*/ 587187 w 1251303"/>
                <a:gd name="connsiteY154" fmla="*/ 9720 h 1005713"/>
                <a:gd name="connsiteX155" fmla="*/ 583381 w 1251303"/>
                <a:gd name="connsiteY155" fmla="*/ 10593 h 1005713"/>
                <a:gd name="connsiteX156" fmla="*/ 578249 w 1251303"/>
                <a:gd name="connsiteY156" fmla="*/ 15411 h 1005713"/>
                <a:gd name="connsiteX157" fmla="*/ 577306 w 1251303"/>
                <a:gd name="connsiteY157" fmla="*/ 18379 h 1005713"/>
                <a:gd name="connsiteX158" fmla="*/ 574303 w 1251303"/>
                <a:gd name="connsiteY158" fmla="*/ 21486 h 1005713"/>
                <a:gd name="connsiteX159" fmla="*/ 572104 w 1251303"/>
                <a:gd name="connsiteY159" fmla="*/ 49596 h 1005713"/>
                <a:gd name="connsiteX160" fmla="*/ 574897 w 1251303"/>
                <a:gd name="connsiteY160" fmla="*/ 52281 h 1005713"/>
                <a:gd name="connsiteX161" fmla="*/ 581880 w 1251303"/>
                <a:gd name="connsiteY161" fmla="*/ 58565 h 1005713"/>
                <a:gd name="connsiteX162" fmla="*/ 577236 w 1251303"/>
                <a:gd name="connsiteY162" fmla="*/ 70332 h 1005713"/>
                <a:gd name="connsiteX163" fmla="*/ 564074 w 1251303"/>
                <a:gd name="connsiteY163" fmla="*/ 74347 h 1005713"/>
                <a:gd name="connsiteX164" fmla="*/ 560966 w 1251303"/>
                <a:gd name="connsiteY164" fmla="*/ 75778 h 1005713"/>
                <a:gd name="connsiteX165" fmla="*/ 559500 w 1251303"/>
                <a:gd name="connsiteY165" fmla="*/ 78222 h 1005713"/>
                <a:gd name="connsiteX166" fmla="*/ 550457 w 1251303"/>
                <a:gd name="connsiteY166" fmla="*/ 84297 h 1005713"/>
                <a:gd name="connsiteX167" fmla="*/ 534187 w 1251303"/>
                <a:gd name="connsiteY167" fmla="*/ 101999 h 1005713"/>
                <a:gd name="connsiteX168" fmla="*/ 512714 w 1251303"/>
                <a:gd name="connsiteY168" fmla="*/ 102593 h 1005713"/>
                <a:gd name="connsiteX169" fmla="*/ 490788 w 1251303"/>
                <a:gd name="connsiteY169" fmla="*/ 91246 h 1005713"/>
                <a:gd name="connsiteX170" fmla="*/ 486563 w 1251303"/>
                <a:gd name="connsiteY170" fmla="*/ 76512 h 1005713"/>
                <a:gd name="connsiteX171" fmla="*/ 484154 w 1251303"/>
                <a:gd name="connsiteY171" fmla="*/ 57064 h 1005713"/>
                <a:gd name="connsiteX172" fmla="*/ 483421 w 1251303"/>
                <a:gd name="connsiteY172" fmla="*/ 54550 h 1005713"/>
                <a:gd name="connsiteX173" fmla="*/ 477939 w 1251303"/>
                <a:gd name="connsiteY173" fmla="*/ 53573 h 1005713"/>
                <a:gd name="connsiteX174" fmla="*/ 472981 w 1251303"/>
                <a:gd name="connsiteY174" fmla="*/ 57064 h 1005713"/>
                <a:gd name="connsiteX175" fmla="*/ 446656 w 1251303"/>
                <a:gd name="connsiteY175" fmla="*/ 65199 h 1005713"/>
                <a:gd name="connsiteX176" fmla="*/ 423333 w 1251303"/>
                <a:gd name="connsiteY176" fmla="*/ 75185 h 1005713"/>
                <a:gd name="connsiteX177" fmla="*/ 402594 w 1251303"/>
                <a:gd name="connsiteY177" fmla="*/ 74068 h 1005713"/>
                <a:gd name="connsiteX178" fmla="*/ 388628 w 1251303"/>
                <a:gd name="connsiteY178" fmla="*/ 88871 h 1005713"/>
                <a:gd name="connsiteX179" fmla="*/ 370298 w 1251303"/>
                <a:gd name="connsiteY179" fmla="*/ 106329 h 1005713"/>
                <a:gd name="connsiteX180" fmla="*/ 359474 w 1251303"/>
                <a:gd name="connsiteY180" fmla="*/ 110763 h 1005713"/>
                <a:gd name="connsiteX181" fmla="*/ 348755 w 1251303"/>
                <a:gd name="connsiteY181" fmla="*/ 110763 h 1005713"/>
                <a:gd name="connsiteX182" fmla="*/ 318624 w 1251303"/>
                <a:gd name="connsiteY182" fmla="*/ 100603 h 1005713"/>
                <a:gd name="connsiteX183" fmla="*/ 302354 w 1251303"/>
                <a:gd name="connsiteY183" fmla="*/ 83145 h 1005713"/>
                <a:gd name="connsiteX184" fmla="*/ 281021 w 1251303"/>
                <a:gd name="connsiteY184" fmla="*/ 74836 h 1005713"/>
                <a:gd name="connsiteX185" fmla="*/ 271943 w 1251303"/>
                <a:gd name="connsiteY185" fmla="*/ 77803 h 1005713"/>
                <a:gd name="connsiteX186" fmla="*/ 252845 w 1251303"/>
                <a:gd name="connsiteY186" fmla="*/ 72706 h 1005713"/>
                <a:gd name="connsiteX187" fmla="*/ 228405 w 1251303"/>
                <a:gd name="connsiteY187" fmla="*/ 75569 h 1005713"/>
                <a:gd name="connsiteX188" fmla="*/ 218315 w 1251303"/>
                <a:gd name="connsiteY188" fmla="*/ 78641 h 1005713"/>
                <a:gd name="connsiteX189" fmla="*/ 211960 w 1251303"/>
                <a:gd name="connsiteY189" fmla="*/ 80108 h 1005713"/>
                <a:gd name="connsiteX190" fmla="*/ 202114 w 1251303"/>
                <a:gd name="connsiteY190" fmla="*/ 78886 h 1005713"/>
                <a:gd name="connsiteX191" fmla="*/ 176068 w 1251303"/>
                <a:gd name="connsiteY191" fmla="*/ 72392 h 1005713"/>
                <a:gd name="connsiteX192" fmla="*/ 162277 w 1251303"/>
                <a:gd name="connsiteY192" fmla="*/ 76931 h 1005713"/>
                <a:gd name="connsiteX193" fmla="*/ 149568 w 1251303"/>
                <a:gd name="connsiteY193" fmla="*/ 73928 h 1005713"/>
                <a:gd name="connsiteX194" fmla="*/ 141153 w 1251303"/>
                <a:gd name="connsiteY194" fmla="*/ 63244 h 1005713"/>
                <a:gd name="connsiteX195" fmla="*/ 131447 w 1251303"/>
                <a:gd name="connsiteY195" fmla="*/ 65025 h 1005713"/>
                <a:gd name="connsiteX196" fmla="*/ 125791 w 1251303"/>
                <a:gd name="connsiteY196" fmla="*/ 72531 h 1005713"/>
                <a:gd name="connsiteX197" fmla="*/ 128130 w 1251303"/>
                <a:gd name="connsiteY197" fmla="*/ 83006 h 1005713"/>
                <a:gd name="connsiteX198" fmla="*/ 126489 w 1251303"/>
                <a:gd name="connsiteY198" fmla="*/ 87545 h 1005713"/>
                <a:gd name="connsiteX199" fmla="*/ 123766 w 1251303"/>
                <a:gd name="connsiteY199" fmla="*/ 108493 h 1005713"/>
                <a:gd name="connsiteX200" fmla="*/ 117272 w 1251303"/>
                <a:gd name="connsiteY200" fmla="*/ 128150 h 1005713"/>
                <a:gd name="connsiteX201" fmla="*/ 104353 w 1251303"/>
                <a:gd name="connsiteY201" fmla="*/ 134086 h 1005713"/>
                <a:gd name="connsiteX202" fmla="*/ 79669 w 1251303"/>
                <a:gd name="connsiteY202" fmla="*/ 132410 h 1005713"/>
                <a:gd name="connsiteX203" fmla="*/ 74467 w 1251303"/>
                <a:gd name="connsiteY203" fmla="*/ 131467 h 1005713"/>
                <a:gd name="connsiteX204" fmla="*/ 69928 w 1251303"/>
                <a:gd name="connsiteY204" fmla="*/ 130699 h 1005713"/>
                <a:gd name="connsiteX205" fmla="*/ 51388 w 1251303"/>
                <a:gd name="connsiteY205" fmla="*/ 130036 h 1005713"/>
                <a:gd name="connsiteX206" fmla="*/ 9491 w 1251303"/>
                <a:gd name="connsiteY206" fmla="*/ 153463 h 1005713"/>
                <a:gd name="connsiteX207" fmla="*/ 5231 w 1251303"/>
                <a:gd name="connsiteY207" fmla="*/ 162855 h 1005713"/>
                <a:gd name="connsiteX208" fmla="*/ 1390 w 1251303"/>
                <a:gd name="connsiteY208" fmla="*/ 172457 h 1005713"/>
                <a:gd name="connsiteX209" fmla="*/ -181 w 1251303"/>
                <a:gd name="connsiteY209" fmla="*/ 179021 h 1005713"/>
                <a:gd name="connsiteX210" fmla="*/ 5720 w 1251303"/>
                <a:gd name="connsiteY210" fmla="*/ 189809 h 1005713"/>
                <a:gd name="connsiteX211" fmla="*/ 6209 w 1251303"/>
                <a:gd name="connsiteY211" fmla="*/ 201157 h 1005713"/>
                <a:gd name="connsiteX212" fmla="*/ 5231 w 1251303"/>
                <a:gd name="connsiteY212" fmla="*/ 202169 h 1005713"/>
                <a:gd name="connsiteX213" fmla="*/ 5231 w 1251303"/>
                <a:gd name="connsiteY213" fmla="*/ 203740 h 1005713"/>
                <a:gd name="connsiteX214" fmla="*/ 25443 w 1251303"/>
                <a:gd name="connsiteY214" fmla="*/ 211299 h 1005713"/>
                <a:gd name="connsiteX215" fmla="*/ 28100 w 1251303"/>
                <a:gd name="connsiteY215" fmla="*/ 209746 h 1005713"/>
                <a:gd name="connsiteX216" fmla="*/ 32744 w 1251303"/>
                <a:gd name="connsiteY216" fmla="*/ 204613 h 1005713"/>
                <a:gd name="connsiteX217" fmla="*/ 51353 w 1251303"/>
                <a:gd name="connsiteY217" fmla="*/ 187156 h 1005713"/>
                <a:gd name="connsiteX218" fmla="*/ 65843 w 1251303"/>
                <a:gd name="connsiteY218" fmla="*/ 178253 h 1005713"/>
                <a:gd name="connsiteX219" fmla="*/ 77539 w 1251303"/>
                <a:gd name="connsiteY219" fmla="*/ 171549 h 1005713"/>
                <a:gd name="connsiteX220" fmla="*/ 88467 w 1251303"/>
                <a:gd name="connsiteY220" fmla="*/ 166207 h 1005713"/>
                <a:gd name="connsiteX221" fmla="*/ 104982 w 1251303"/>
                <a:gd name="connsiteY221" fmla="*/ 165509 h 1005713"/>
                <a:gd name="connsiteX222" fmla="*/ 80926 w 1251303"/>
                <a:gd name="connsiteY222" fmla="*/ 187051 h 1005713"/>
                <a:gd name="connsiteX223" fmla="*/ 68636 w 1251303"/>
                <a:gd name="connsiteY223" fmla="*/ 197106 h 1005713"/>
                <a:gd name="connsiteX224" fmla="*/ 65005 w 1251303"/>
                <a:gd name="connsiteY224" fmla="*/ 202867 h 1005713"/>
                <a:gd name="connsiteX225" fmla="*/ 57184 w 1251303"/>
                <a:gd name="connsiteY225" fmla="*/ 207476 h 1005713"/>
                <a:gd name="connsiteX226" fmla="*/ 44999 w 1251303"/>
                <a:gd name="connsiteY226" fmla="*/ 221442 h 1005713"/>
                <a:gd name="connsiteX227" fmla="*/ 43672 w 1251303"/>
                <a:gd name="connsiteY227" fmla="*/ 232824 h 1005713"/>
                <a:gd name="connsiteX228" fmla="*/ 49572 w 1251303"/>
                <a:gd name="connsiteY228" fmla="*/ 243997 h 1005713"/>
                <a:gd name="connsiteX229" fmla="*/ 50271 w 1251303"/>
                <a:gd name="connsiteY229" fmla="*/ 251678 h 1005713"/>
                <a:gd name="connsiteX230" fmla="*/ 61234 w 1251303"/>
                <a:gd name="connsiteY230" fmla="*/ 259464 h 1005713"/>
                <a:gd name="connsiteX231" fmla="*/ 73419 w 1251303"/>
                <a:gd name="connsiteY231" fmla="*/ 291271 h 1005713"/>
                <a:gd name="connsiteX232" fmla="*/ 83160 w 1251303"/>
                <a:gd name="connsiteY232" fmla="*/ 306284 h 1005713"/>
                <a:gd name="connsiteX233" fmla="*/ 118459 w 1251303"/>
                <a:gd name="connsiteY233" fmla="*/ 335822 h 1005713"/>
                <a:gd name="connsiteX234" fmla="*/ 138954 w 1251303"/>
                <a:gd name="connsiteY234" fmla="*/ 348601 h 1005713"/>
                <a:gd name="connsiteX235" fmla="*/ 167444 w 1251303"/>
                <a:gd name="connsiteY235" fmla="*/ 365849 h 1005713"/>
                <a:gd name="connsiteX236" fmla="*/ 203092 w 1251303"/>
                <a:gd name="connsiteY236" fmla="*/ 385052 h 1005713"/>
                <a:gd name="connsiteX237" fmla="*/ 231442 w 1251303"/>
                <a:gd name="connsiteY237" fmla="*/ 394269 h 1005713"/>
                <a:gd name="connsiteX238" fmla="*/ 280986 w 1251303"/>
                <a:gd name="connsiteY238" fmla="*/ 408235 h 1005713"/>
                <a:gd name="connsiteX239" fmla="*/ 292997 w 1251303"/>
                <a:gd name="connsiteY239" fmla="*/ 409666 h 1005713"/>
                <a:gd name="connsiteX240" fmla="*/ 321836 w 1251303"/>
                <a:gd name="connsiteY240" fmla="*/ 388019 h 1005713"/>
                <a:gd name="connsiteX241" fmla="*/ 328610 w 1251303"/>
                <a:gd name="connsiteY241" fmla="*/ 387531 h 1005713"/>
                <a:gd name="connsiteX242" fmla="*/ 337408 w 1251303"/>
                <a:gd name="connsiteY242" fmla="*/ 381770 h 1005713"/>
                <a:gd name="connsiteX243" fmla="*/ 372951 w 1251303"/>
                <a:gd name="connsiteY243" fmla="*/ 376288 h 1005713"/>
                <a:gd name="connsiteX244" fmla="*/ 384682 w 1251303"/>
                <a:gd name="connsiteY244" fmla="*/ 365360 h 1005713"/>
                <a:gd name="connsiteX245" fmla="*/ 406923 w 1251303"/>
                <a:gd name="connsiteY245" fmla="*/ 359320 h 1005713"/>
                <a:gd name="connsiteX246" fmla="*/ 420889 w 1251303"/>
                <a:gd name="connsiteY246" fmla="*/ 366896 h 1005713"/>
                <a:gd name="connsiteX247" fmla="*/ 424380 w 1251303"/>
                <a:gd name="connsiteY247" fmla="*/ 370981 h 1005713"/>
                <a:gd name="connsiteX248" fmla="*/ 429059 w 1251303"/>
                <a:gd name="connsiteY248" fmla="*/ 370492 h 1005713"/>
                <a:gd name="connsiteX249" fmla="*/ 435029 w 1251303"/>
                <a:gd name="connsiteY249" fmla="*/ 365953 h 1005713"/>
                <a:gd name="connsiteX250" fmla="*/ 435797 w 1251303"/>
                <a:gd name="connsiteY250" fmla="*/ 360472 h 1005713"/>
                <a:gd name="connsiteX251" fmla="*/ 437718 w 1251303"/>
                <a:gd name="connsiteY251" fmla="*/ 344620 h 1005713"/>
                <a:gd name="connsiteX252" fmla="*/ 440406 w 1251303"/>
                <a:gd name="connsiteY252" fmla="*/ 338091 h 1005713"/>
                <a:gd name="connsiteX253" fmla="*/ 457130 w 1251303"/>
                <a:gd name="connsiteY253" fmla="*/ 337673 h 1005713"/>
                <a:gd name="connsiteX254" fmla="*/ 461879 w 1251303"/>
                <a:gd name="connsiteY254" fmla="*/ 355130 h 1005713"/>
                <a:gd name="connsiteX255" fmla="*/ 460098 w 1251303"/>
                <a:gd name="connsiteY255" fmla="*/ 360262 h 1005713"/>
                <a:gd name="connsiteX256" fmla="*/ 438241 w 1251303"/>
                <a:gd name="connsiteY256" fmla="*/ 372203 h 1005713"/>
                <a:gd name="connsiteX257" fmla="*/ 429722 w 1251303"/>
                <a:gd name="connsiteY257" fmla="*/ 383760 h 1005713"/>
                <a:gd name="connsiteX258" fmla="*/ 423926 w 1251303"/>
                <a:gd name="connsiteY258" fmla="*/ 388438 h 1005713"/>
                <a:gd name="connsiteX259" fmla="*/ 419423 w 1251303"/>
                <a:gd name="connsiteY259" fmla="*/ 396992 h 1005713"/>
                <a:gd name="connsiteX260" fmla="*/ 418759 w 1251303"/>
                <a:gd name="connsiteY260" fmla="*/ 402195 h 1005713"/>
                <a:gd name="connsiteX261" fmla="*/ 416350 w 1251303"/>
                <a:gd name="connsiteY261" fmla="*/ 407432 h 1005713"/>
                <a:gd name="connsiteX262" fmla="*/ 409716 w 1251303"/>
                <a:gd name="connsiteY262" fmla="*/ 418779 h 1005713"/>
                <a:gd name="connsiteX263" fmla="*/ 406225 w 1251303"/>
                <a:gd name="connsiteY263" fmla="*/ 423528 h 1005713"/>
                <a:gd name="connsiteX264" fmla="*/ 401372 w 1251303"/>
                <a:gd name="connsiteY264" fmla="*/ 427368 h 1005713"/>
                <a:gd name="connsiteX265" fmla="*/ 397007 w 1251303"/>
                <a:gd name="connsiteY265" fmla="*/ 433688 h 1005713"/>
                <a:gd name="connsiteX266" fmla="*/ 391002 w 1251303"/>
                <a:gd name="connsiteY266" fmla="*/ 443534 h 1005713"/>
                <a:gd name="connsiteX267" fmla="*/ 379201 w 1251303"/>
                <a:gd name="connsiteY267" fmla="*/ 451983 h 1005713"/>
                <a:gd name="connsiteX268" fmla="*/ 363664 w 1251303"/>
                <a:gd name="connsiteY268" fmla="*/ 449434 h 1005713"/>
                <a:gd name="connsiteX269" fmla="*/ 349139 w 1251303"/>
                <a:gd name="connsiteY269" fmla="*/ 453449 h 1005713"/>
                <a:gd name="connsiteX270" fmla="*/ 344880 w 1251303"/>
                <a:gd name="connsiteY270" fmla="*/ 458617 h 1005713"/>
                <a:gd name="connsiteX271" fmla="*/ 337443 w 1251303"/>
                <a:gd name="connsiteY271" fmla="*/ 459734 h 1005713"/>
                <a:gd name="connsiteX272" fmla="*/ 324280 w 1251303"/>
                <a:gd name="connsiteY272" fmla="*/ 471989 h 1005713"/>
                <a:gd name="connsiteX273" fmla="*/ 295930 w 1251303"/>
                <a:gd name="connsiteY273" fmla="*/ 471046 h 1005713"/>
                <a:gd name="connsiteX274" fmla="*/ 286014 w 1251303"/>
                <a:gd name="connsiteY274" fmla="*/ 480543 h 1005713"/>
                <a:gd name="connsiteX275" fmla="*/ 282522 w 1251303"/>
                <a:gd name="connsiteY275" fmla="*/ 481940 h 1005713"/>
                <a:gd name="connsiteX276" fmla="*/ 280148 w 1251303"/>
                <a:gd name="connsiteY276" fmla="*/ 485431 h 1005713"/>
                <a:gd name="connsiteX277" fmla="*/ 267823 w 1251303"/>
                <a:gd name="connsiteY277" fmla="*/ 486583 h 1005713"/>
                <a:gd name="connsiteX278" fmla="*/ 259863 w 1251303"/>
                <a:gd name="connsiteY278" fmla="*/ 475585 h 1005713"/>
                <a:gd name="connsiteX279" fmla="*/ 255045 w 1251303"/>
                <a:gd name="connsiteY279" fmla="*/ 479461 h 1005713"/>
                <a:gd name="connsiteX280" fmla="*/ 254311 w 1251303"/>
                <a:gd name="connsiteY280" fmla="*/ 484244 h 1005713"/>
                <a:gd name="connsiteX281" fmla="*/ 245373 w 1251303"/>
                <a:gd name="connsiteY281" fmla="*/ 490529 h 1005713"/>
                <a:gd name="connsiteX282" fmla="*/ 233747 w 1251303"/>
                <a:gd name="connsiteY282" fmla="*/ 490075 h 1005713"/>
                <a:gd name="connsiteX283" fmla="*/ 215905 w 1251303"/>
                <a:gd name="connsiteY283" fmla="*/ 497861 h 1005713"/>
                <a:gd name="connsiteX284" fmla="*/ 208154 w 1251303"/>
                <a:gd name="connsiteY284" fmla="*/ 505577 h 1005713"/>
                <a:gd name="connsiteX285" fmla="*/ 200508 w 1251303"/>
                <a:gd name="connsiteY285" fmla="*/ 506729 h 1005713"/>
                <a:gd name="connsiteX286" fmla="*/ 190034 w 1251303"/>
                <a:gd name="connsiteY286" fmla="*/ 504215 h 1005713"/>
                <a:gd name="connsiteX287" fmla="*/ 184447 w 1251303"/>
                <a:gd name="connsiteY287" fmla="*/ 495417 h 1005713"/>
                <a:gd name="connsiteX288" fmla="*/ 188917 w 1251303"/>
                <a:gd name="connsiteY288" fmla="*/ 481940 h 1005713"/>
                <a:gd name="connsiteX289" fmla="*/ 183784 w 1251303"/>
                <a:gd name="connsiteY289" fmla="*/ 469754 h 1005713"/>
                <a:gd name="connsiteX290" fmla="*/ 174636 w 1251303"/>
                <a:gd name="connsiteY290" fmla="*/ 470837 h 1005713"/>
                <a:gd name="connsiteX291" fmla="*/ 167654 w 1251303"/>
                <a:gd name="connsiteY291" fmla="*/ 465530 h 1005713"/>
                <a:gd name="connsiteX292" fmla="*/ 166746 w 1251303"/>
                <a:gd name="connsiteY292" fmla="*/ 462492 h 1005713"/>
                <a:gd name="connsiteX293" fmla="*/ 158331 w 1251303"/>
                <a:gd name="connsiteY293" fmla="*/ 463330 h 1005713"/>
                <a:gd name="connsiteX294" fmla="*/ 144366 w 1251303"/>
                <a:gd name="connsiteY294" fmla="*/ 477785 h 1005713"/>
                <a:gd name="connsiteX295" fmla="*/ 148206 w 1251303"/>
                <a:gd name="connsiteY295" fmla="*/ 521358 h 1005713"/>
                <a:gd name="connsiteX296" fmla="*/ 226624 w 1251303"/>
                <a:gd name="connsiteY296" fmla="*/ 612625 h 1005713"/>
                <a:gd name="connsiteX297" fmla="*/ 327562 w 1251303"/>
                <a:gd name="connsiteY297" fmla="*/ 728716 h 1005713"/>
                <a:gd name="connsiteX298" fmla="*/ 450811 w 1251303"/>
                <a:gd name="connsiteY298" fmla="*/ 840442 h 1005713"/>
                <a:gd name="connsiteX299" fmla="*/ 556916 w 1251303"/>
                <a:gd name="connsiteY299" fmla="*/ 854199 h 1005713"/>
                <a:gd name="connsiteX300" fmla="*/ 597417 w 1251303"/>
                <a:gd name="connsiteY300" fmla="*/ 838732 h 1005713"/>
                <a:gd name="connsiteX301" fmla="*/ 628037 w 1251303"/>
                <a:gd name="connsiteY301" fmla="*/ 826756 h 1005713"/>
                <a:gd name="connsiteX302" fmla="*/ 651395 w 1251303"/>
                <a:gd name="connsiteY302" fmla="*/ 813628 h 1005713"/>
                <a:gd name="connsiteX303" fmla="*/ 672832 w 1251303"/>
                <a:gd name="connsiteY303" fmla="*/ 804411 h 1005713"/>
                <a:gd name="connsiteX304" fmla="*/ 742662 w 1251303"/>
                <a:gd name="connsiteY304" fmla="*/ 778295 h 1005713"/>
                <a:gd name="connsiteX305" fmla="*/ 758652 w 1251303"/>
                <a:gd name="connsiteY305" fmla="*/ 770613 h 1005713"/>
                <a:gd name="connsiteX306" fmla="*/ 768184 w 1251303"/>
                <a:gd name="connsiteY306" fmla="*/ 756159 h 1005713"/>
                <a:gd name="connsiteX307" fmla="*/ 767940 w 1251303"/>
                <a:gd name="connsiteY307" fmla="*/ 745056 h 1005713"/>
                <a:gd name="connsiteX308" fmla="*/ 772094 w 1251303"/>
                <a:gd name="connsiteY308" fmla="*/ 735245 h 1005713"/>
                <a:gd name="connsiteX309" fmla="*/ 777890 w 1251303"/>
                <a:gd name="connsiteY309" fmla="*/ 732312 h 1005713"/>
                <a:gd name="connsiteX310" fmla="*/ 782290 w 1251303"/>
                <a:gd name="connsiteY310" fmla="*/ 723932 h 1005713"/>
                <a:gd name="connsiteX311" fmla="*/ 798560 w 1251303"/>
                <a:gd name="connsiteY311" fmla="*/ 692020 h 1005713"/>
                <a:gd name="connsiteX312" fmla="*/ 806381 w 1251303"/>
                <a:gd name="connsiteY312" fmla="*/ 669745 h 1005713"/>
                <a:gd name="connsiteX313" fmla="*/ 790390 w 1251303"/>
                <a:gd name="connsiteY313" fmla="*/ 656477 h 1005713"/>
                <a:gd name="connsiteX314" fmla="*/ 781801 w 1251303"/>
                <a:gd name="connsiteY314" fmla="*/ 640242 h 1005713"/>
                <a:gd name="connsiteX315" fmla="*/ 762318 w 1251303"/>
                <a:gd name="connsiteY315" fmla="*/ 639160 h 1005713"/>
                <a:gd name="connsiteX316" fmla="*/ 751844 w 1251303"/>
                <a:gd name="connsiteY316" fmla="*/ 626346 h 1005713"/>
                <a:gd name="connsiteX317" fmla="*/ 779776 w 1251303"/>
                <a:gd name="connsiteY317" fmla="*/ 618246 h 1005713"/>
                <a:gd name="connsiteX318" fmla="*/ 769720 w 1251303"/>
                <a:gd name="connsiteY318" fmla="*/ 606166 h 1005713"/>
                <a:gd name="connsiteX319" fmla="*/ 773735 w 1251303"/>
                <a:gd name="connsiteY319" fmla="*/ 596564 h 1005713"/>
                <a:gd name="connsiteX320" fmla="*/ 784943 w 1251303"/>
                <a:gd name="connsiteY320" fmla="*/ 593876 h 1005713"/>
                <a:gd name="connsiteX321" fmla="*/ 818845 w 1251303"/>
                <a:gd name="connsiteY321" fmla="*/ 556482 h 1005713"/>
                <a:gd name="connsiteX322" fmla="*/ 811408 w 1251303"/>
                <a:gd name="connsiteY322" fmla="*/ 539025 h 1005713"/>
                <a:gd name="connsiteX323" fmla="*/ 793253 w 1251303"/>
                <a:gd name="connsiteY323" fmla="*/ 536022 h 1005713"/>
                <a:gd name="connsiteX324" fmla="*/ 798315 w 1251303"/>
                <a:gd name="connsiteY324" fmla="*/ 525548 h 1005713"/>
                <a:gd name="connsiteX325" fmla="*/ 811862 w 1251303"/>
                <a:gd name="connsiteY325" fmla="*/ 532985 h 1005713"/>
                <a:gd name="connsiteX326" fmla="*/ 825619 w 1251303"/>
                <a:gd name="connsiteY326" fmla="*/ 528236 h 1005713"/>
                <a:gd name="connsiteX327" fmla="*/ 833684 w 1251303"/>
                <a:gd name="connsiteY327" fmla="*/ 518670 h 1005713"/>
                <a:gd name="connsiteX328" fmla="*/ 832148 w 1251303"/>
                <a:gd name="connsiteY328" fmla="*/ 538885 h 1005713"/>
                <a:gd name="connsiteX329" fmla="*/ 862523 w 1251303"/>
                <a:gd name="connsiteY329" fmla="*/ 531204 h 1005713"/>
                <a:gd name="connsiteX330" fmla="*/ 868948 w 1251303"/>
                <a:gd name="connsiteY330" fmla="*/ 529214 h 1005713"/>
                <a:gd name="connsiteX331" fmla="*/ 873382 w 1251303"/>
                <a:gd name="connsiteY331" fmla="*/ 533788 h 1005713"/>
                <a:gd name="connsiteX332" fmla="*/ 883193 w 1251303"/>
                <a:gd name="connsiteY332" fmla="*/ 536895 h 1005713"/>
                <a:gd name="connsiteX333" fmla="*/ 929629 w 1251303"/>
                <a:gd name="connsiteY333" fmla="*/ 535464 h 1005713"/>
                <a:gd name="connsiteX334" fmla="*/ 933784 w 1251303"/>
                <a:gd name="connsiteY334" fmla="*/ 535219 h 1005713"/>
                <a:gd name="connsiteX335" fmla="*/ 931933 w 1251303"/>
                <a:gd name="connsiteY335" fmla="*/ 547195 h 1005713"/>
                <a:gd name="connsiteX336" fmla="*/ 916257 w 1251303"/>
                <a:gd name="connsiteY336" fmla="*/ 549779 h 1005713"/>
                <a:gd name="connsiteX337" fmla="*/ 899009 w 1251303"/>
                <a:gd name="connsiteY337" fmla="*/ 556761 h 1005713"/>
                <a:gd name="connsiteX338" fmla="*/ 888151 w 1251303"/>
                <a:gd name="connsiteY338" fmla="*/ 550372 h 1005713"/>
                <a:gd name="connsiteX339" fmla="*/ 867586 w 1251303"/>
                <a:gd name="connsiteY339" fmla="*/ 555854 h 1005713"/>
                <a:gd name="connsiteX340" fmla="*/ 857915 w 1251303"/>
                <a:gd name="connsiteY340" fmla="*/ 576383 h 1005713"/>
                <a:gd name="connsiteX341" fmla="*/ 854737 w 1251303"/>
                <a:gd name="connsiteY341" fmla="*/ 593841 h 1005713"/>
                <a:gd name="connsiteX342" fmla="*/ 863326 w 1251303"/>
                <a:gd name="connsiteY342" fmla="*/ 608714 h 1005713"/>
                <a:gd name="connsiteX343" fmla="*/ 890769 w 1251303"/>
                <a:gd name="connsiteY343" fmla="*/ 598240 h 1005713"/>
                <a:gd name="connsiteX344" fmla="*/ 891258 w 1251303"/>
                <a:gd name="connsiteY344" fmla="*/ 609133 h 1005713"/>
                <a:gd name="connsiteX345" fmla="*/ 880504 w 1251303"/>
                <a:gd name="connsiteY345" fmla="*/ 615593 h 1005713"/>
                <a:gd name="connsiteX346" fmla="*/ 858787 w 1251303"/>
                <a:gd name="connsiteY346" fmla="*/ 663356 h 1005713"/>
                <a:gd name="connsiteX347" fmla="*/ 902256 w 1251303"/>
                <a:gd name="connsiteY347" fmla="*/ 659375 h 1005713"/>
                <a:gd name="connsiteX348" fmla="*/ 925335 w 1251303"/>
                <a:gd name="connsiteY348" fmla="*/ 661331 h 1005713"/>
                <a:gd name="connsiteX349" fmla="*/ 946493 w 1251303"/>
                <a:gd name="connsiteY349" fmla="*/ 654348 h 1005713"/>
                <a:gd name="connsiteX350" fmla="*/ 970374 w 1251303"/>
                <a:gd name="connsiteY350" fmla="*/ 644083 h 1005713"/>
                <a:gd name="connsiteX351" fmla="*/ 978719 w 1251303"/>
                <a:gd name="connsiteY351" fmla="*/ 645410 h 1005713"/>
                <a:gd name="connsiteX352" fmla="*/ 977043 w 1251303"/>
                <a:gd name="connsiteY352" fmla="*/ 654383 h 1005713"/>
                <a:gd name="connsiteX353" fmla="*/ 967442 w 1251303"/>
                <a:gd name="connsiteY353" fmla="*/ 657595 h 1005713"/>
                <a:gd name="connsiteX354" fmla="*/ 902815 w 1251303"/>
                <a:gd name="connsiteY354" fmla="*/ 687202 h 1005713"/>
                <a:gd name="connsiteX355" fmla="*/ 875127 w 1251303"/>
                <a:gd name="connsiteY355" fmla="*/ 712027 h 1005713"/>
                <a:gd name="connsiteX356" fmla="*/ 891363 w 1251303"/>
                <a:gd name="connsiteY356" fmla="*/ 710525 h 1005713"/>
                <a:gd name="connsiteX357" fmla="*/ 873905 w 1251303"/>
                <a:gd name="connsiteY357" fmla="*/ 730461 h 1005713"/>
                <a:gd name="connsiteX358" fmla="*/ 874324 w 1251303"/>
                <a:gd name="connsiteY358" fmla="*/ 754308 h 1005713"/>
                <a:gd name="connsiteX359" fmla="*/ 884170 w 1251303"/>
                <a:gd name="connsiteY359" fmla="*/ 760802 h 1005713"/>
                <a:gd name="connsiteX360" fmla="*/ 884799 w 1251303"/>
                <a:gd name="connsiteY360" fmla="*/ 773686 h 1005713"/>
                <a:gd name="connsiteX361" fmla="*/ 894051 w 1251303"/>
                <a:gd name="connsiteY361" fmla="*/ 785522 h 1005713"/>
                <a:gd name="connsiteX362" fmla="*/ 909274 w 1251303"/>
                <a:gd name="connsiteY362" fmla="*/ 789013 h 1005713"/>
                <a:gd name="connsiteX363" fmla="*/ 905782 w 1251303"/>
                <a:gd name="connsiteY363" fmla="*/ 813698 h 1005713"/>
                <a:gd name="connsiteX364" fmla="*/ 913743 w 1251303"/>
                <a:gd name="connsiteY364" fmla="*/ 829724 h 1005713"/>
                <a:gd name="connsiteX365" fmla="*/ 915524 w 1251303"/>
                <a:gd name="connsiteY365" fmla="*/ 842258 h 1005713"/>
                <a:gd name="connsiteX366" fmla="*/ 923135 w 1251303"/>
                <a:gd name="connsiteY366" fmla="*/ 848333 h 1005713"/>
                <a:gd name="connsiteX367" fmla="*/ 927674 w 1251303"/>
                <a:gd name="connsiteY367" fmla="*/ 862299 h 1005713"/>
                <a:gd name="connsiteX368" fmla="*/ 922786 w 1251303"/>
                <a:gd name="connsiteY368" fmla="*/ 900984 h 1005713"/>
                <a:gd name="connsiteX369" fmla="*/ 916187 w 1251303"/>
                <a:gd name="connsiteY369" fmla="*/ 922317 h 1005713"/>
                <a:gd name="connsiteX370" fmla="*/ 896530 w 1251303"/>
                <a:gd name="connsiteY370" fmla="*/ 957860 h 1005713"/>
                <a:gd name="connsiteX371" fmla="*/ 890141 w 1251303"/>
                <a:gd name="connsiteY371" fmla="*/ 972315 h 1005713"/>
                <a:gd name="connsiteX372" fmla="*/ 888674 w 1251303"/>
                <a:gd name="connsiteY372" fmla="*/ 985862 h 1005713"/>
                <a:gd name="connsiteX373" fmla="*/ 892480 w 1251303"/>
                <a:gd name="connsiteY373" fmla="*/ 989353 h 1005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1251303" h="1005713">
                  <a:moveTo>
                    <a:pt x="892480" y="989353"/>
                  </a:moveTo>
                  <a:cubicBezTo>
                    <a:pt x="894226" y="992042"/>
                    <a:pt x="894016" y="995917"/>
                    <a:pt x="896565" y="997837"/>
                  </a:cubicBezTo>
                  <a:cubicBezTo>
                    <a:pt x="899114" y="999758"/>
                    <a:pt x="903548" y="997837"/>
                    <a:pt x="905852" y="994974"/>
                  </a:cubicBezTo>
                  <a:cubicBezTo>
                    <a:pt x="907601" y="991832"/>
                    <a:pt x="909763" y="988934"/>
                    <a:pt x="912277" y="986385"/>
                  </a:cubicBezTo>
                  <a:cubicBezTo>
                    <a:pt x="917374" y="982579"/>
                    <a:pt x="925335" y="984710"/>
                    <a:pt x="930292" y="980694"/>
                  </a:cubicBezTo>
                  <a:cubicBezTo>
                    <a:pt x="934622" y="977203"/>
                    <a:pt x="934692" y="970709"/>
                    <a:pt x="937275" y="965751"/>
                  </a:cubicBezTo>
                  <a:cubicBezTo>
                    <a:pt x="937834" y="964634"/>
                    <a:pt x="938916" y="963411"/>
                    <a:pt x="940138" y="963761"/>
                  </a:cubicBezTo>
                  <a:cubicBezTo>
                    <a:pt x="941147" y="968125"/>
                    <a:pt x="945372" y="970988"/>
                    <a:pt x="949810" y="970290"/>
                  </a:cubicBezTo>
                  <a:cubicBezTo>
                    <a:pt x="955047" y="969207"/>
                    <a:pt x="958224" y="963307"/>
                    <a:pt x="963426" y="962154"/>
                  </a:cubicBezTo>
                  <a:cubicBezTo>
                    <a:pt x="968087" y="965856"/>
                    <a:pt x="968856" y="972664"/>
                    <a:pt x="965141" y="977308"/>
                  </a:cubicBezTo>
                  <a:cubicBezTo>
                    <a:pt x="964837" y="977692"/>
                    <a:pt x="964512" y="978041"/>
                    <a:pt x="964160" y="978390"/>
                  </a:cubicBezTo>
                  <a:cubicBezTo>
                    <a:pt x="961576" y="980205"/>
                    <a:pt x="958657" y="981532"/>
                    <a:pt x="955571" y="982230"/>
                  </a:cubicBezTo>
                  <a:cubicBezTo>
                    <a:pt x="946667" y="985163"/>
                    <a:pt x="937590" y="991204"/>
                    <a:pt x="936088" y="1000421"/>
                  </a:cubicBezTo>
                  <a:cubicBezTo>
                    <a:pt x="935610" y="1002027"/>
                    <a:pt x="936053" y="1003773"/>
                    <a:pt x="937240" y="1004960"/>
                  </a:cubicBezTo>
                  <a:cubicBezTo>
                    <a:pt x="937914" y="1005379"/>
                    <a:pt x="938686" y="1005588"/>
                    <a:pt x="939475" y="1005623"/>
                  </a:cubicBezTo>
                  <a:cubicBezTo>
                    <a:pt x="942750" y="1005937"/>
                    <a:pt x="946032" y="1005134"/>
                    <a:pt x="948797" y="1003354"/>
                  </a:cubicBezTo>
                  <a:cubicBezTo>
                    <a:pt x="951905" y="1001363"/>
                    <a:pt x="954384" y="998152"/>
                    <a:pt x="958015" y="997453"/>
                  </a:cubicBezTo>
                  <a:cubicBezTo>
                    <a:pt x="964474" y="996196"/>
                    <a:pt x="969746" y="1003633"/>
                    <a:pt x="976345" y="1003878"/>
                  </a:cubicBezTo>
                  <a:cubicBezTo>
                    <a:pt x="985038" y="1004227"/>
                    <a:pt x="989438" y="992670"/>
                    <a:pt x="997747" y="989912"/>
                  </a:cubicBezTo>
                  <a:cubicBezTo>
                    <a:pt x="1004975" y="987502"/>
                    <a:pt x="1013878" y="992286"/>
                    <a:pt x="1020128" y="987886"/>
                  </a:cubicBezTo>
                  <a:cubicBezTo>
                    <a:pt x="1024317" y="984954"/>
                    <a:pt x="1025190" y="979228"/>
                    <a:pt x="1025714" y="974130"/>
                  </a:cubicBezTo>
                  <a:cubicBezTo>
                    <a:pt x="1026845" y="967601"/>
                    <a:pt x="1026548" y="960933"/>
                    <a:pt x="1024841" y="954543"/>
                  </a:cubicBezTo>
                  <a:cubicBezTo>
                    <a:pt x="1023783" y="952344"/>
                    <a:pt x="1023109" y="949969"/>
                    <a:pt x="1022851" y="947560"/>
                  </a:cubicBezTo>
                  <a:cubicBezTo>
                    <a:pt x="1023176" y="944662"/>
                    <a:pt x="1024394" y="941939"/>
                    <a:pt x="1026342" y="939775"/>
                  </a:cubicBezTo>
                  <a:cubicBezTo>
                    <a:pt x="1029390" y="935515"/>
                    <a:pt x="1032582" y="931395"/>
                    <a:pt x="1035909" y="927380"/>
                  </a:cubicBezTo>
                  <a:cubicBezTo>
                    <a:pt x="1037651" y="925355"/>
                    <a:pt x="1039261" y="923260"/>
                    <a:pt x="1040727" y="921025"/>
                  </a:cubicBezTo>
                  <a:cubicBezTo>
                    <a:pt x="1042305" y="918616"/>
                    <a:pt x="1043098" y="915788"/>
                    <a:pt x="1042997" y="912890"/>
                  </a:cubicBezTo>
                  <a:cubicBezTo>
                    <a:pt x="1042829" y="909992"/>
                    <a:pt x="1041052" y="907409"/>
                    <a:pt x="1038388" y="906221"/>
                  </a:cubicBezTo>
                  <a:cubicBezTo>
                    <a:pt x="1036604" y="905767"/>
                    <a:pt x="1034778" y="905558"/>
                    <a:pt x="1032941" y="905523"/>
                  </a:cubicBezTo>
                  <a:cubicBezTo>
                    <a:pt x="1031059" y="905453"/>
                    <a:pt x="1029366" y="904371"/>
                    <a:pt x="1028542" y="902660"/>
                  </a:cubicBezTo>
                  <a:cubicBezTo>
                    <a:pt x="1028280" y="901787"/>
                    <a:pt x="1028280" y="900845"/>
                    <a:pt x="1028542" y="899972"/>
                  </a:cubicBezTo>
                  <a:cubicBezTo>
                    <a:pt x="1029397" y="895922"/>
                    <a:pt x="1031936" y="892430"/>
                    <a:pt x="1035525" y="890335"/>
                  </a:cubicBezTo>
                  <a:cubicBezTo>
                    <a:pt x="1038615" y="888764"/>
                    <a:pt x="1041310" y="886495"/>
                    <a:pt x="1043416" y="883736"/>
                  </a:cubicBezTo>
                  <a:cubicBezTo>
                    <a:pt x="1044638" y="881991"/>
                    <a:pt x="1046139" y="879896"/>
                    <a:pt x="1048269" y="880245"/>
                  </a:cubicBezTo>
                  <a:cubicBezTo>
                    <a:pt x="1051411" y="880559"/>
                    <a:pt x="1051760" y="885238"/>
                    <a:pt x="1054553" y="886879"/>
                  </a:cubicBezTo>
                  <a:cubicBezTo>
                    <a:pt x="1055821" y="887437"/>
                    <a:pt x="1057161" y="887822"/>
                    <a:pt x="1058534" y="888031"/>
                  </a:cubicBezTo>
                  <a:cubicBezTo>
                    <a:pt x="1060524" y="888764"/>
                    <a:pt x="1062350" y="889881"/>
                    <a:pt x="1063911" y="891313"/>
                  </a:cubicBezTo>
                  <a:cubicBezTo>
                    <a:pt x="1068121" y="894455"/>
                    <a:pt x="1071934" y="898086"/>
                    <a:pt x="1075258" y="902171"/>
                  </a:cubicBezTo>
                  <a:cubicBezTo>
                    <a:pt x="1076962" y="904860"/>
                    <a:pt x="1078864" y="907409"/>
                    <a:pt x="1080949" y="909818"/>
                  </a:cubicBezTo>
                  <a:cubicBezTo>
                    <a:pt x="1083093" y="912227"/>
                    <a:pt x="1086312" y="913414"/>
                    <a:pt x="1089503" y="912925"/>
                  </a:cubicBezTo>
                  <a:cubicBezTo>
                    <a:pt x="1092994" y="912052"/>
                    <a:pt x="1095124" y="908631"/>
                    <a:pt x="1097917" y="906396"/>
                  </a:cubicBezTo>
                  <a:cubicBezTo>
                    <a:pt x="1101653" y="903393"/>
                    <a:pt x="1106611" y="902555"/>
                    <a:pt x="1110975" y="900565"/>
                  </a:cubicBezTo>
                  <a:cubicBezTo>
                    <a:pt x="1115347" y="898540"/>
                    <a:pt x="1119072" y="895328"/>
                    <a:pt x="1121729" y="891313"/>
                  </a:cubicBezTo>
                  <a:cubicBezTo>
                    <a:pt x="1123370" y="888799"/>
                    <a:pt x="1124592" y="885971"/>
                    <a:pt x="1126303" y="883457"/>
                  </a:cubicBezTo>
                  <a:cubicBezTo>
                    <a:pt x="1129969" y="878080"/>
                    <a:pt x="1135835" y="874240"/>
                    <a:pt x="1138593" y="868304"/>
                  </a:cubicBezTo>
                  <a:cubicBezTo>
                    <a:pt x="1139556" y="866069"/>
                    <a:pt x="1140202" y="863730"/>
                    <a:pt x="1140513" y="861321"/>
                  </a:cubicBezTo>
                  <a:cubicBezTo>
                    <a:pt x="1142852" y="847355"/>
                    <a:pt x="1140513" y="832168"/>
                    <a:pt x="1131191" y="821658"/>
                  </a:cubicBezTo>
                  <a:cubicBezTo>
                    <a:pt x="1126757" y="816631"/>
                    <a:pt x="1120926" y="812930"/>
                    <a:pt x="1116701" y="807692"/>
                  </a:cubicBezTo>
                  <a:cubicBezTo>
                    <a:pt x="1113734" y="803992"/>
                    <a:pt x="1110556" y="801024"/>
                    <a:pt x="1107309" y="797532"/>
                  </a:cubicBezTo>
                  <a:cubicBezTo>
                    <a:pt x="1106017" y="796171"/>
                    <a:pt x="1104548" y="795018"/>
                    <a:pt x="1102945" y="794041"/>
                  </a:cubicBezTo>
                  <a:cubicBezTo>
                    <a:pt x="1095962" y="789711"/>
                    <a:pt x="1090620" y="795507"/>
                    <a:pt x="1082310" y="795647"/>
                  </a:cubicBezTo>
                  <a:cubicBezTo>
                    <a:pt x="1080107" y="795367"/>
                    <a:pt x="1077960" y="794739"/>
                    <a:pt x="1075956" y="793797"/>
                  </a:cubicBezTo>
                  <a:cubicBezTo>
                    <a:pt x="1075118" y="793063"/>
                    <a:pt x="1074909" y="790305"/>
                    <a:pt x="1074909" y="789188"/>
                  </a:cubicBezTo>
                  <a:cubicBezTo>
                    <a:pt x="1074909" y="787372"/>
                    <a:pt x="1071592" y="783392"/>
                    <a:pt x="1071731" y="781611"/>
                  </a:cubicBezTo>
                  <a:cubicBezTo>
                    <a:pt x="1072220" y="776164"/>
                    <a:pt x="1082485" y="778329"/>
                    <a:pt x="1086954" y="779726"/>
                  </a:cubicBezTo>
                  <a:cubicBezTo>
                    <a:pt x="1091423" y="781123"/>
                    <a:pt x="1097184" y="786011"/>
                    <a:pt x="1101758" y="785033"/>
                  </a:cubicBezTo>
                  <a:cubicBezTo>
                    <a:pt x="1105246" y="783951"/>
                    <a:pt x="1108350" y="781856"/>
                    <a:pt x="1110696" y="779063"/>
                  </a:cubicBezTo>
                  <a:lnTo>
                    <a:pt x="1123929" y="766005"/>
                  </a:lnTo>
                  <a:cubicBezTo>
                    <a:pt x="1129773" y="760663"/>
                    <a:pt x="1134997" y="754692"/>
                    <a:pt x="1139501" y="748163"/>
                  </a:cubicBezTo>
                  <a:cubicBezTo>
                    <a:pt x="1144598" y="740168"/>
                    <a:pt x="1148124" y="730182"/>
                    <a:pt x="1156678" y="725992"/>
                  </a:cubicBezTo>
                  <a:cubicBezTo>
                    <a:pt x="1163068" y="722885"/>
                    <a:pt x="1170854" y="723897"/>
                    <a:pt x="1177243" y="720825"/>
                  </a:cubicBezTo>
                  <a:cubicBezTo>
                    <a:pt x="1179754" y="719289"/>
                    <a:pt x="1182341" y="717892"/>
                    <a:pt x="1184994" y="716600"/>
                  </a:cubicBezTo>
                  <a:cubicBezTo>
                    <a:pt x="1190511" y="714645"/>
                    <a:pt x="1196516" y="716600"/>
                    <a:pt x="1202242" y="717892"/>
                  </a:cubicBezTo>
                  <a:cubicBezTo>
                    <a:pt x="1207968" y="719184"/>
                    <a:pt x="1214986" y="718975"/>
                    <a:pt x="1218407" y="714191"/>
                  </a:cubicBezTo>
                  <a:cubicBezTo>
                    <a:pt x="1221061" y="709897"/>
                    <a:pt x="1219727" y="704241"/>
                    <a:pt x="1215429" y="701587"/>
                  </a:cubicBezTo>
                  <a:cubicBezTo>
                    <a:pt x="1214734" y="701168"/>
                    <a:pt x="1213987" y="700854"/>
                    <a:pt x="1213205" y="700610"/>
                  </a:cubicBezTo>
                  <a:cubicBezTo>
                    <a:pt x="1211424" y="700435"/>
                    <a:pt x="1209661" y="700156"/>
                    <a:pt x="1207933" y="699702"/>
                  </a:cubicBezTo>
                  <a:cubicBezTo>
                    <a:pt x="1206187" y="698654"/>
                    <a:pt x="1204522" y="697502"/>
                    <a:pt x="1202940" y="696210"/>
                  </a:cubicBezTo>
                  <a:cubicBezTo>
                    <a:pt x="1199630" y="694779"/>
                    <a:pt x="1195922" y="694569"/>
                    <a:pt x="1192466" y="695582"/>
                  </a:cubicBezTo>
                  <a:cubicBezTo>
                    <a:pt x="1170924" y="699737"/>
                    <a:pt x="1149486" y="709024"/>
                    <a:pt x="1127804" y="705602"/>
                  </a:cubicBezTo>
                  <a:cubicBezTo>
                    <a:pt x="1126854" y="705498"/>
                    <a:pt x="1125933" y="705218"/>
                    <a:pt x="1125081" y="704799"/>
                  </a:cubicBezTo>
                  <a:cubicBezTo>
                    <a:pt x="1123859" y="703926"/>
                    <a:pt x="1122902" y="702704"/>
                    <a:pt x="1122323" y="701308"/>
                  </a:cubicBezTo>
                  <a:cubicBezTo>
                    <a:pt x="1118831" y="694918"/>
                    <a:pt x="1115165" y="686853"/>
                    <a:pt x="1119110" y="680673"/>
                  </a:cubicBezTo>
                  <a:cubicBezTo>
                    <a:pt x="1121729" y="676553"/>
                    <a:pt x="1127106" y="674633"/>
                    <a:pt x="1129305" y="670199"/>
                  </a:cubicBezTo>
                  <a:cubicBezTo>
                    <a:pt x="1130803" y="666770"/>
                    <a:pt x="1130636" y="662839"/>
                    <a:pt x="1128852" y="659550"/>
                  </a:cubicBezTo>
                  <a:cubicBezTo>
                    <a:pt x="1127078" y="656313"/>
                    <a:pt x="1124819" y="653370"/>
                    <a:pt x="1122148" y="650821"/>
                  </a:cubicBezTo>
                  <a:cubicBezTo>
                    <a:pt x="1120699" y="649345"/>
                    <a:pt x="1119823" y="647403"/>
                    <a:pt x="1119669" y="645340"/>
                  </a:cubicBezTo>
                  <a:cubicBezTo>
                    <a:pt x="1119585" y="640818"/>
                    <a:pt x="1121582" y="636506"/>
                    <a:pt x="1125081" y="633643"/>
                  </a:cubicBezTo>
                  <a:cubicBezTo>
                    <a:pt x="1128551" y="630836"/>
                    <a:pt x="1132441" y="628588"/>
                    <a:pt x="1136603" y="626975"/>
                  </a:cubicBezTo>
                  <a:lnTo>
                    <a:pt x="1145576" y="622925"/>
                  </a:lnTo>
                  <a:cubicBezTo>
                    <a:pt x="1150932" y="620229"/>
                    <a:pt x="1156609" y="618236"/>
                    <a:pt x="1162474" y="616989"/>
                  </a:cubicBezTo>
                  <a:cubicBezTo>
                    <a:pt x="1167607" y="616151"/>
                    <a:pt x="1172949" y="616431"/>
                    <a:pt x="1177732" y="614231"/>
                  </a:cubicBezTo>
                  <a:cubicBezTo>
                    <a:pt x="1182707" y="611644"/>
                    <a:pt x="1186471" y="607206"/>
                    <a:pt x="1188206" y="601871"/>
                  </a:cubicBezTo>
                  <a:cubicBezTo>
                    <a:pt x="1189903" y="596578"/>
                    <a:pt x="1190888" y="591083"/>
                    <a:pt x="1191139" y="585531"/>
                  </a:cubicBezTo>
                  <a:cubicBezTo>
                    <a:pt x="1191516" y="583321"/>
                    <a:pt x="1191398" y="581055"/>
                    <a:pt x="1190790" y="578897"/>
                  </a:cubicBezTo>
                  <a:cubicBezTo>
                    <a:pt x="1189505" y="576516"/>
                    <a:pt x="1187986" y="574271"/>
                    <a:pt x="1186251" y="572194"/>
                  </a:cubicBezTo>
                  <a:cubicBezTo>
                    <a:pt x="1184635" y="568842"/>
                    <a:pt x="1183371" y="565333"/>
                    <a:pt x="1182480" y="561719"/>
                  </a:cubicBezTo>
                  <a:cubicBezTo>
                    <a:pt x="1180413" y="557345"/>
                    <a:pt x="1178081" y="553099"/>
                    <a:pt x="1175497" y="549011"/>
                  </a:cubicBezTo>
                  <a:cubicBezTo>
                    <a:pt x="1171961" y="542178"/>
                    <a:pt x="1170480" y="534462"/>
                    <a:pt x="1171238" y="526805"/>
                  </a:cubicBezTo>
                  <a:cubicBezTo>
                    <a:pt x="1174073" y="526047"/>
                    <a:pt x="1177097" y="526571"/>
                    <a:pt x="1179513" y="528236"/>
                  </a:cubicBezTo>
                  <a:cubicBezTo>
                    <a:pt x="1181880" y="529902"/>
                    <a:pt x="1184547" y="531089"/>
                    <a:pt x="1187368" y="531728"/>
                  </a:cubicBezTo>
                  <a:cubicBezTo>
                    <a:pt x="1190434" y="531951"/>
                    <a:pt x="1193461" y="530918"/>
                    <a:pt x="1195748" y="528865"/>
                  </a:cubicBezTo>
                  <a:cubicBezTo>
                    <a:pt x="1198000" y="526822"/>
                    <a:pt x="1199952" y="524473"/>
                    <a:pt x="1201544" y="521882"/>
                  </a:cubicBezTo>
                  <a:cubicBezTo>
                    <a:pt x="1205503" y="520628"/>
                    <a:pt x="1208422" y="517252"/>
                    <a:pt x="1209085" y="513153"/>
                  </a:cubicBezTo>
                  <a:cubicBezTo>
                    <a:pt x="1209483" y="511586"/>
                    <a:pt x="1209193" y="509920"/>
                    <a:pt x="1208282" y="508579"/>
                  </a:cubicBezTo>
                  <a:cubicBezTo>
                    <a:pt x="1206257" y="506100"/>
                    <a:pt x="1202032" y="507183"/>
                    <a:pt x="1199589" y="505088"/>
                  </a:cubicBezTo>
                  <a:cubicBezTo>
                    <a:pt x="1198897" y="504323"/>
                    <a:pt x="1198150" y="503615"/>
                    <a:pt x="1197354" y="502958"/>
                  </a:cubicBezTo>
                  <a:cubicBezTo>
                    <a:pt x="1194386" y="501212"/>
                    <a:pt x="1191384" y="505262"/>
                    <a:pt x="1188102" y="506450"/>
                  </a:cubicBezTo>
                  <a:cubicBezTo>
                    <a:pt x="1185050" y="506991"/>
                    <a:pt x="1181908" y="506258"/>
                    <a:pt x="1179408" y="504425"/>
                  </a:cubicBezTo>
                  <a:cubicBezTo>
                    <a:pt x="1174625" y="501806"/>
                    <a:pt x="1169352" y="498559"/>
                    <a:pt x="1168096" y="493252"/>
                  </a:cubicBezTo>
                  <a:cubicBezTo>
                    <a:pt x="1167687" y="491213"/>
                    <a:pt x="1167771" y="489107"/>
                    <a:pt x="1168340" y="487107"/>
                  </a:cubicBezTo>
                  <a:cubicBezTo>
                    <a:pt x="1169248" y="483790"/>
                    <a:pt x="1171831" y="480299"/>
                    <a:pt x="1175323" y="480962"/>
                  </a:cubicBezTo>
                  <a:cubicBezTo>
                    <a:pt x="1178814" y="481625"/>
                    <a:pt x="1180036" y="486024"/>
                    <a:pt x="1183004" y="487945"/>
                  </a:cubicBezTo>
                  <a:cubicBezTo>
                    <a:pt x="1186984" y="490459"/>
                    <a:pt x="1192326" y="487491"/>
                    <a:pt x="1194875" y="483581"/>
                  </a:cubicBezTo>
                  <a:cubicBezTo>
                    <a:pt x="1197424" y="479670"/>
                    <a:pt x="1198366" y="474852"/>
                    <a:pt x="1201090" y="471011"/>
                  </a:cubicBezTo>
                  <a:cubicBezTo>
                    <a:pt x="1205838" y="464238"/>
                    <a:pt x="1214637" y="461864"/>
                    <a:pt x="1222807" y="460537"/>
                  </a:cubicBezTo>
                  <a:cubicBezTo>
                    <a:pt x="1225631" y="460292"/>
                    <a:pt x="1228393" y="459570"/>
                    <a:pt x="1230977" y="458407"/>
                  </a:cubicBezTo>
                  <a:cubicBezTo>
                    <a:pt x="1233773" y="456930"/>
                    <a:pt x="1235889" y="454427"/>
                    <a:pt x="1236877" y="451424"/>
                  </a:cubicBezTo>
                  <a:cubicBezTo>
                    <a:pt x="1238099" y="447374"/>
                    <a:pt x="1237122" y="442905"/>
                    <a:pt x="1238344" y="438855"/>
                  </a:cubicBezTo>
                  <a:cubicBezTo>
                    <a:pt x="1240019" y="434850"/>
                    <a:pt x="1242575" y="431272"/>
                    <a:pt x="1245815" y="428381"/>
                  </a:cubicBezTo>
                  <a:cubicBezTo>
                    <a:pt x="1249066" y="425472"/>
                    <a:pt x="1250983" y="421359"/>
                    <a:pt x="1251122" y="416999"/>
                  </a:cubicBezTo>
                  <a:cubicBezTo>
                    <a:pt x="1250145" y="412386"/>
                    <a:pt x="1247216" y="408427"/>
                    <a:pt x="1243092" y="406140"/>
                  </a:cubicBezTo>
                  <a:cubicBezTo>
                    <a:pt x="1239894" y="403902"/>
                    <a:pt x="1236532" y="401908"/>
                    <a:pt x="1233037" y="400170"/>
                  </a:cubicBezTo>
                  <a:cubicBezTo>
                    <a:pt x="1231577" y="399555"/>
                    <a:pt x="1230226" y="398717"/>
                    <a:pt x="1229022" y="397691"/>
                  </a:cubicBezTo>
                  <a:cubicBezTo>
                    <a:pt x="1227827" y="396416"/>
                    <a:pt x="1226986" y="394852"/>
                    <a:pt x="1226577" y="393152"/>
                  </a:cubicBezTo>
                  <a:cubicBezTo>
                    <a:pt x="1225862" y="389968"/>
                    <a:pt x="1225579" y="386703"/>
                    <a:pt x="1225740" y="383445"/>
                  </a:cubicBezTo>
                  <a:cubicBezTo>
                    <a:pt x="1225740" y="377720"/>
                    <a:pt x="1225740" y="371959"/>
                    <a:pt x="1225740" y="366198"/>
                  </a:cubicBezTo>
                  <a:cubicBezTo>
                    <a:pt x="1219759" y="366096"/>
                    <a:pt x="1213844" y="364917"/>
                    <a:pt x="1208282" y="362706"/>
                  </a:cubicBezTo>
                  <a:cubicBezTo>
                    <a:pt x="1193758" y="356212"/>
                    <a:pt x="1186146" y="340466"/>
                    <a:pt x="1175078" y="329014"/>
                  </a:cubicBezTo>
                  <a:cubicBezTo>
                    <a:pt x="1156504" y="309776"/>
                    <a:pt x="1128782" y="303212"/>
                    <a:pt x="1104621" y="291655"/>
                  </a:cubicBezTo>
                  <a:cubicBezTo>
                    <a:pt x="1097638" y="288164"/>
                    <a:pt x="1090341" y="283764"/>
                    <a:pt x="1088490" y="276293"/>
                  </a:cubicBezTo>
                  <a:cubicBezTo>
                    <a:pt x="1086814" y="269589"/>
                    <a:pt x="1089817" y="261314"/>
                    <a:pt x="1084999" y="256217"/>
                  </a:cubicBezTo>
                  <a:cubicBezTo>
                    <a:pt x="1079308" y="250072"/>
                    <a:pt x="1067262" y="254331"/>
                    <a:pt x="1062025" y="247768"/>
                  </a:cubicBezTo>
                  <a:cubicBezTo>
                    <a:pt x="1060447" y="245128"/>
                    <a:pt x="1059382" y="242213"/>
                    <a:pt x="1058883" y="239179"/>
                  </a:cubicBezTo>
                  <a:cubicBezTo>
                    <a:pt x="1056578" y="231428"/>
                    <a:pt x="1050608" y="225422"/>
                    <a:pt x="1045406" y="219207"/>
                  </a:cubicBezTo>
                  <a:cubicBezTo>
                    <a:pt x="1040203" y="212993"/>
                    <a:pt x="1035350" y="205556"/>
                    <a:pt x="1036049" y="197491"/>
                  </a:cubicBezTo>
                  <a:cubicBezTo>
                    <a:pt x="1036747" y="189425"/>
                    <a:pt x="1045755" y="181989"/>
                    <a:pt x="1052912" y="185794"/>
                  </a:cubicBezTo>
                  <a:cubicBezTo>
                    <a:pt x="1054305" y="173543"/>
                    <a:pt x="1053513" y="161144"/>
                    <a:pt x="1050573" y="149169"/>
                  </a:cubicBezTo>
                  <a:cubicBezTo>
                    <a:pt x="1050227" y="146606"/>
                    <a:pt x="1048915" y="144270"/>
                    <a:pt x="1046907" y="142640"/>
                  </a:cubicBezTo>
                  <a:cubicBezTo>
                    <a:pt x="1039331" y="138031"/>
                    <a:pt x="1034408" y="154476"/>
                    <a:pt x="1025574" y="155139"/>
                  </a:cubicBezTo>
                  <a:cubicBezTo>
                    <a:pt x="1022502" y="155014"/>
                    <a:pt x="1019562" y="153858"/>
                    <a:pt x="1017230" y="151857"/>
                  </a:cubicBezTo>
                  <a:cubicBezTo>
                    <a:pt x="1008012" y="145538"/>
                    <a:pt x="998481" y="138904"/>
                    <a:pt x="992964" y="129198"/>
                  </a:cubicBezTo>
                  <a:cubicBezTo>
                    <a:pt x="987448" y="119491"/>
                    <a:pt x="987308" y="105735"/>
                    <a:pt x="995687" y="98333"/>
                  </a:cubicBezTo>
                  <a:cubicBezTo>
                    <a:pt x="1001693" y="93061"/>
                    <a:pt x="1012132" y="89709"/>
                    <a:pt x="1011329" y="81749"/>
                  </a:cubicBezTo>
                  <a:cubicBezTo>
                    <a:pt x="1010872" y="79259"/>
                    <a:pt x="1009793" y="76931"/>
                    <a:pt x="1008187" y="74975"/>
                  </a:cubicBezTo>
                  <a:cubicBezTo>
                    <a:pt x="1003264" y="67992"/>
                    <a:pt x="998097" y="60521"/>
                    <a:pt x="990730" y="56296"/>
                  </a:cubicBezTo>
                  <a:cubicBezTo>
                    <a:pt x="983363" y="52071"/>
                    <a:pt x="972574" y="52071"/>
                    <a:pt x="966953" y="58635"/>
                  </a:cubicBezTo>
                  <a:cubicBezTo>
                    <a:pt x="959970" y="66910"/>
                    <a:pt x="963007" y="82028"/>
                    <a:pt x="953685" y="87719"/>
                  </a:cubicBezTo>
                  <a:cubicBezTo>
                    <a:pt x="947959" y="91211"/>
                    <a:pt x="940627" y="88976"/>
                    <a:pt x="934377" y="86637"/>
                  </a:cubicBezTo>
                  <a:cubicBezTo>
                    <a:pt x="921040" y="81749"/>
                    <a:pt x="907039" y="76163"/>
                    <a:pt x="898171" y="65234"/>
                  </a:cubicBezTo>
                  <a:cubicBezTo>
                    <a:pt x="893388" y="59229"/>
                    <a:pt x="886998" y="50745"/>
                    <a:pt x="880225" y="54306"/>
                  </a:cubicBezTo>
                  <a:cubicBezTo>
                    <a:pt x="874918" y="57099"/>
                    <a:pt x="873836" y="66177"/>
                    <a:pt x="867865" y="66526"/>
                  </a:cubicBezTo>
                  <a:cubicBezTo>
                    <a:pt x="864719" y="66208"/>
                    <a:pt x="861905" y="64438"/>
                    <a:pt x="860254" y="61743"/>
                  </a:cubicBezTo>
                  <a:cubicBezTo>
                    <a:pt x="850418" y="49592"/>
                    <a:pt x="843278" y="35490"/>
                    <a:pt x="839305" y="20369"/>
                  </a:cubicBezTo>
                  <a:lnTo>
                    <a:pt x="825269" y="38769"/>
                  </a:lnTo>
                  <a:lnTo>
                    <a:pt x="788714" y="8009"/>
                  </a:lnTo>
                  <a:cubicBezTo>
                    <a:pt x="786930" y="6243"/>
                    <a:pt x="784674" y="5031"/>
                    <a:pt x="782220" y="4518"/>
                  </a:cubicBezTo>
                  <a:cubicBezTo>
                    <a:pt x="776389" y="3819"/>
                    <a:pt x="772129" y="10802"/>
                    <a:pt x="766264" y="11117"/>
                  </a:cubicBezTo>
                  <a:cubicBezTo>
                    <a:pt x="759665" y="11431"/>
                    <a:pt x="755021" y="3261"/>
                    <a:pt x="748422" y="3435"/>
                  </a:cubicBezTo>
                  <a:cubicBezTo>
                    <a:pt x="744372" y="3435"/>
                    <a:pt x="741195" y="6927"/>
                    <a:pt x="737948" y="9301"/>
                  </a:cubicBezTo>
                  <a:cubicBezTo>
                    <a:pt x="723109" y="20470"/>
                    <a:pt x="702471" y="19699"/>
                    <a:pt x="688509" y="7451"/>
                  </a:cubicBezTo>
                  <a:cubicBezTo>
                    <a:pt x="686020" y="4511"/>
                    <a:pt x="682940" y="2133"/>
                    <a:pt x="679466" y="468"/>
                  </a:cubicBezTo>
                  <a:cubicBezTo>
                    <a:pt x="674613" y="-1068"/>
                    <a:pt x="669481" y="1306"/>
                    <a:pt x="664802" y="3331"/>
                  </a:cubicBezTo>
                  <a:cubicBezTo>
                    <a:pt x="641015" y="13208"/>
                    <a:pt x="614427" y="14018"/>
                    <a:pt x="590085" y="5600"/>
                  </a:cubicBezTo>
                  <a:cubicBezTo>
                    <a:pt x="589868" y="7370"/>
                    <a:pt x="588779" y="8917"/>
                    <a:pt x="587187" y="9720"/>
                  </a:cubicBezTo>
                  <a:cubicBezTo>
                    <a:pt x="585941" y="10101"/>
                    <a:pt x="584670" y="10394"/>
                    <a:pt x="583381" y="10593"/>
                  </a:cubicBezTo>
                  <a:cubicBezTo>
                    <a:pt x="580979" y="11253"/>
                    <a:pt x="579059" y="13054"/>
                    <a:pt x="578249" y="15411"/>
                  </a:cubicBezTo>
                  <a:cubicBezTo>
                    <a:pt x="578015" y="16424"/>
                    <a:pt x="577697" y="17415"/>
                    <a:pt x="577306" y="18379"/>
                  </a:cubicBezTo>
                  <a:cubicBezTo>
                    <a:pt x="576531" y="19611"/>
                    <a:pt x="575508" y="20669"/>
                    <a:pt x="574303" y="21486"/>
                  </a:cubicBezTo>
                  <a:cubicBezTo>
                    <a:pt x="565934" y="28640"/>
                    <a:pt x="564950" y="41227"/>
                    <a:pt x="572104" y="49596"/>
                  </a:cubicBezTo>
                  <a:cubicBezTo>
                    <a:pt x="572945" y="50577"/>
                    <a:pt x="573881" y="51478"/>
                    <a:pt x="574897" y="52281"/>
                  </a:cubicBezTo>
                  <a:cubicBezTo>
                    <a:pt x="577376" y="54236"/>
                    <a:pt x="580448" y="55772"/>
                    <a:pt x="581880" y="58565"/>
                  </a:cubicBezTo>
                  <a:cubicBezTo>
                    <a:pt x="583870" y="62720"/>
                    <a:pt x="581112" y="67853"/>
                    <a:pt x="577236" y="70332"/>
                  </a:cubicBezTo>
                  <a:cubicBezTo>
                    <a:pt x="573106" y="72399"/>
                    <a:pt x="568654" y="73757"/>
                    <a:pt x="564074" y="74347"/>
                  </a:cubicBezTo>
                  <a:cubicBezTo>
                    <a:pt x="562925" y="74525"/>
                    <a:pt x="561846" y="75021"/>
                    <a:pt x="560966" y="75778"/>
                  </a:cubicBezTo>
                  <a:cubicBezTo>
                    <a:pt x="560376" y="76529"/>
                    <a:pt x="559884" y="77350"/>
                    <a:pt x="559500" y="78222"/>
                  </a:cubicBezTo>
                  <a:cubicBezTo>
                    <a:pt x="557614" y="81400"/>
                    <a:pt x="553564" y="82342"/>
                    <a:pt x="550457" y="84297"/>
                  </a:cubicBezTo>
                  <a:cubicBezTo>
                    <a:pt x="543474" y="88592"/>
                    <a:pt x="541100" y="97844"/>
                    <a:pt x="534187" y="101999"/>
                  </a:cubicBezTo>
                  <a:cubicBezTo>
                    <a:pt x="527902" y="105770"/>
                    <a:pt x="519872" y="104234"/>
                    <a:pt x="512714" y="102593"/>
                  </a:cubicBezTo>
                  <a:cubicBezTo>
                    <a:pt x="504474" y="100707"/>
                    <a:pt x="495431" y="98263"/>
                    <a:pt x="490788" y="91246"/>
                  </a:cubicBezTo>
                  <a:cubicBezTo>
                    <a:pt x="488257" y="86728"/>
                    <a:pt x="486811" y="81686"/>
                    <a:pt x="486563" y="76512"/>
                  </a:cubicBezTo>
                  <a:lnTo>
                    <a:pt x="484154" y="57064"/>
                  </a:lnTo>
                  <a:cubicBezTo>
                    <a:pt x="484091" y="56184"/>
                    <a:pt x="483843" y="55325"/>
                    <a:pt x="483421" y="54550"/>
                  </a:cubicBezTo>
                  <a:cubicBezTo>
                    <a:pt x="482059" y="52962"/>
                    <a:pt x="479765" y="52553"/>
                    <a:pt x="477939" y="53573"/>
                  </a:cubicBezTo>
                  <a:cubicBezTo>
                    <a:pt x="476194" y="54599"/>
                    <a:pt x="474535" y="55769"/>
                    <a:pt x="472981" y="57064"/>
                  </a:cubicBezTo>
                  <a:cubicBezTo>
                    <a:pt x="465161" y="62197"/>
                    <a:pt x="454302" y="59892"/>
                    <a:pt x="446656" y="65199"/>
                  </a:cubicBezTo>
                  <a:cubicBezTo>
                    <a:pt x="439673" y="70087"/>
                    <a:pt x="431922" y="75185"/>
                    <a:pt x="423333" y="75185"/>
                  </a:cubicBezTo>
                  <a:cubicBezTo>
                    <a:pt x="416350" y="75185"/>
                    <a:pt x="409367" y="71693"/>
                    <a:pt x="402594" y="74068"/>
                  </a:cubicBezTo>
                  <a:cubicBezTo>
                    <a:pt x="395820" y="76442"/>
                    <a:pt x="392643" y="83180"/>
                    <a:pt x="388628" y="88871"/>
                  </a:cubicBezTo>
                  <a:cubicBezTo>
                    <a:pt x="383851" y="95949"/>
                    <a:pt x="377598" y="101905"/>
                    <a:pt x="370298" y="106329"/>
                  </a:cubicBezTo>
                  <a:cubicBezTo>
                    <a:pt x="367005" y="108483"/>
                    <a:pt x="363332" y="109988"/>
                    <a:pt x="359474" y="110763"/>
                  </a:cubicBezTo>
                  <a:cubicBezTo>
                    <a:pt x="355920" y="111269"/>
                    <a:pt x="352310" y="111269"/>
                    <a:pt x="348755" y="110763"/>
                  </a:cubicBezTo>
                  <a:cubicBezTo>
                    <a:pt x="338072" y="109541"/>
                    <a:pt x="327073" y="107271"/>
                    <a:pt x="318624" y="100603"/>
                  </a:cubicBezTo>
                  <a:cubicBezTo>
                    <a:pt x="312339" y="95680"/>
                    <a:pt x="307975" y="88767"/>
                    <a:pt x="302354" y="83145"/>
                  </a:cubicBezTo>
                  <a:cubicBezTo>
                    <a:pt x="296733" y="77524"/>
                    <a:pt x="288772" y="72950"/>
                    <a:pt x="281021" y="74836"/>
                  </a:cubicBezTo>
                  <a:cubicBezTo>
                    <a:pt x="277949" y="75569"/>
                    <a:pt x="275121" y="77315"/>
                    <a:pt x="271943" y="77803"/>
                  </a:cubicBezTo>
                  <a:cubicBezTo>
                    <a:pt x="265345" y="78851"/>
                    <a:pt x="259304" y="74312"/>
                    <a:pt x="252845" y="72706"/>
                  </a:cubicBezTo>
                  <a:cubicBezTo>
                    <a:pt x="244745" y="70646"/>
                    <a:pt x="236226" y="73125"/>
                    <a:pt x="228405" y="75569"/>
                  </a:cubicBezTo>
                  <a:lnTo>
                    <a:pt x="218315" y="78641"/>
                  </a:lnTo>
                  <a:cubicBezTo>
                    <a:pt x="216255" y="79350"/>
                    <a:pt x="214125" y="79842"/>
                    <a:pt x="211960" y="80108"/>
                  </a:cubicBezTo>
                  <a:cubicBezTo>
                    <a:pt x="208633" y="80240"/>
                    <a:pt x="205309" y="79829"/>
                    <a:pt x="202114" y="78886"/>
                  </a:cubicBezTo>
                  <a:cubicBezTo>
                    <a:pt x="193525" y="76931"/>
                    <a:pt x="183889" y="76442"/>
                    <a:pt x="176068" y="72392"/>
                  </a:cubicBezTo>
                  <a:cubicBezTo>
                    <a:pt x="171599" y="70087"/>
                    <a:pt x="167060" y="75255"/>
                    <a:pt x="162277" y="76931"/>
                  </a:cubicBezTo>
                  <a:cubicBezTo>
                    <a:pt x="157804" y="78132"/>
                    <a:pt x="153028" y="77004"/>
                    <a:pt x="149568" y="73928"/>
                  </a:cubicBezTo>
                  <a:cubicBezTo>
                    <a:pt x="146181" y="70866"/>
                    <a:pt x="143336" y="67252"/>
                    <a:pt x="141153" y="63244"/>
                  </a:cubicBezTo>
                  <a:cubicBezTo>
                    <a:pt x="137833" y="63220"/>
                    <a:pt x="134541" y="63824"/>
                    <a:pt x="131447" y="65025"/>
                  </a:cubicBezTo>
                  <a:cubicBezTo>
                    <a:pt x="128312" y="66282"/>
                    <a:pt x="126133" y="69173"/>
                    <a:pt x="125791" y="72531"/>
                  </a:cubicBezTo>
                  <a:cubicBezTo>
                    <a:pt x="125791" y="76023"/>
                    <a:pt x="128514" y="79514"/>
                    <a:pt x="128130" y="83006"/>
                  </a:cubicBezTo>
                  <a:cubicBezTo>
                    <a:pt x="127826" y="84594"/>
                    <a:pt x="127271" y="86127"/>
                    <a:pt x="126489" y="87545"/>
                  </a:cubicBezTo>
                  <a:cubicBezTo>
                    <a:pt x="123731" y="94039"/>
                    <a:pt x="124045" y="101510"/>
                    <a:pt x="123766" y="108493"/>
                  </a:cubicBezTo>
                  <a:cubicBezTo>
                    <a:pt x="123487" y="115476"/>
                    <a:pt x="122265" y="123122"/>
                    <a:pt x="117272" y="128150"/>
                  </a:cubicBezTo>
                  <a:cubicBezTo>
                    <a:pt x="113704" y="131446"/>
                    <a:pt x="109179" y="133524"/>
                    <a:pt x="104353" y="134086"/>
                  </a:cubicBezTo>
                  <a:cubicBezTo>
                    <a:pt x="96089" y="134906"/>
                    <a:pt x="87745" y="134341"/>
                    <a:pt x="79669" y="132410"/>
                  </a:cubicBezTo>
                  <a:lnTo>
                    <a:pt x="74467" y="131467"/>
                  </a:lnTo>
                  <a:cubicBezTo>
                    <a:pt x="72930" y="131188"/>
                    <a:pt x="71429" y="130909"/>
                    <a:pt x="69928" y="130699"/>
                  </a:cubicBezTo>
                  <a:cubicBezTo>
                    <a:pt x="63793" y="129763"/>
                    <a:pt x="57571" y="129540"/>
                    <a:pt x="51388" y="130036"/>
                  </a:cubicBezTo>
                  <a:cubicBezTo>
                    <a:pt x="34769" y="131397"/>
                    <a:pt x="17626" y="138939"/>
                    <a:pt x="9491" y="153463"/>
                  </a:cubicBezTo>
                  <a:cubicBezTo>
                    <a:pt x="7867" y="156497"/>
                    <a:pt x="6443" y="159636"/>
                    <a:pt x="5231" y="162855"/>
                  </a:cubicBezTo>
                  <a:lnTo>
                    <a:pt x="1390" y="172457"/>
                  </a:lnTo>
                  <a:cubicBezTo>
                    <a:pt x="392" y="174503"/>
                    <a:pt x="-146" y="176744"/>
                    <a:pt x="-181" y="179021"/>
                  </a:cubicBezTo>
                  <a:cubicBezTo>
                    <a:pt x="29" y="183176"/>
                    <a:pt x="3311" y="186388"/>
                    <a:pt x="5720" y="189809"/>
                  </a:cubicBezTo>
                  <a:cubicBezTo>
                    <a:pt x="8129" y="193231"/>
                    <a:pt x="9421" y="198468"/>
                    <a:pt x="6209" y="201157"/>
                  </a:cubicBezTo>
                  <a:cubicBezTo>
                    <a:pt x="5807" y="201412"/>
                    <a:pt x="5472" y="201757"/>
                    <a:pt x="5231" y="202169"/>
                  </a:cubicBezTo>
                  <a:cubicBezTo>
                    <a:pt x="5028" y="202672"/>
                    <a:pt x="5028" y="203238"/>
                    <a:pt x="5231" y="203740"/>
                  </a:cubicBezTo>
                  <a:cubicBezTo>
                    <a:pt x="8726" y="211407"/>
                    <a:pt x="17772" y="214791"/>
                    <a:pt x="25443" y="211299"/>
                  </a:cubicBezTo>
                  <a:cubicBezTo>
                    <a:pt x="26379" y="210870"/>
                    <a:pt x="27269" y="210350"/>
                    <a:pt x="28100" y="209746"/>
                  </a:cubicBezTo>
                  <a:cubicBezTo>
                    <a:pt x="29818" y="208195"/>
                    <a:pt x="31372" y="206478"/>
                    <a:pt x="32744" y="204613"/>
                  </a:cubicBezTo>
                  <a:cubicBezTo>
                    <a:pt x="38103" y="197955"/>
                    <a:pt x="44367" y="192082"/>
                    <a:pt x="51353" y="187156"/>
                  </a:cubicBezTo>
                  <a:cubicBezTo>
                    <a:pt x="55997" y="183909"/>
                    <a:pt x="60920" y="181081"/>
                    <a:pt x="65843" y="178253"/>
                  </a:cubicBezTo>
                  <a:lnTo>
                    <a:pt x="77539" y="171549"/>
                  </a:lnTo>
                  <a:cubicBezTo>
                    <a:pt x="80999" y="169416"/>
                    <a:pt x="84658" y="167625"/>
                    <a:pt x="88467" y="166207"/>
                  </a:cubicBezTo>
                  <a:cubicBezTo>
                    <a:pt x="93802" y="164461"/>
                    <a:pt x="99518" y="164221"/>
                    <a:pt x="104982" y="165509"/>
                  </a:cubicBezTo>
                  <a:cubicBezTo>
                    <a:pt x="97772" y="173543"/>
                    <a:pt x="89703" y="180766"/>
                    <a:pt x="80926" y="187051"/>
                  </a:cubicBezTo>
                  <a:cubicBezTo>
                    <a:pt x="76181" y="189520"/>
                    <a:pt x="71995" y="192945"/>
                    <a:pt x="68636" y="197106"/>
                  </a:cubicBezTo>
                  <a:cubicBezTo>
                    <a:pt x="67574" y="199118"/>
                    <a:pt x="66363" y="201041"/>
                    <a:pt x="65005" y="202867"/>
                  </a:cubicBezTo>
                  <a:cubicBezTo>
                    <a:pt x="62683" y="204840"/>
                    <a:pt x="60036" y="206401"/>
                    <a:pt x="57184" y="207476"/>
                  </a:cubicBezTo>
                  <a:cubicBezTo>
                    <a:pt x="51611" y="210559"/>
                    <a:pt x="47296" y="215503"/>
                    <a:pt x="44999" y="221442"/>
                  </a:cubicBezTo>
                  <a:cubicBezTo>
                    <a:pt x="41263" y="223502"/>
                    <a:pt x="41507" y="229088"/>
                    <a:pt x="43672" y="232824"/>
                  </a:cubicBezTo>
                  <a:cubicBezTo>
                    <a:pt x="45837" y="236560"/>
                    <a:pt x="48944" y="239807"/>
                    <a:pt x="49572" y="243997"/>
                  </a:cubicBezTo>
                  <a:cubicBezTo>
                    <a:pt x="49520" y="246574"/>
                    <a:pt x="49754" y="249150"/>
                    <a:pt x="50271" y="251678"/>
                  </a:cubicBezTo>
                  <a:cubicBezTo>
                    <a:pt x="51947" y="255938"/>
                    <a:pt x="57254" y="256985"/>
                    <a:pt x="61234" y="259464"/>
                  </a:cubicBezTo>
                  <a:cubicBezTo>
                    <a:pt x="71010" y="265784"/>
                    <a:pt x="69404" y="280413"/>
                    <a:pt x="73419" y="291271"/>
                  </a:cubicBezTo>
                  <a:cubicBezTo>
                    <a:pt x="75692" y="296844"/>
                    <a:pt x="78995" y="301938"/>
                    <a:pt x="83160" y="306284"/>
                  </a:cubicBezTo>
                  <a:cubicBezTo>
                    <a:pt x="93582" y="317635"/>
                    <a:pt x="105450" y="327565"/>
                    <a:pt x="118459" y="335822"/>
                  </a:cubicBezTo>
                  <a:cubicBezTo>
                    <a:pt x="125162" y="340256"/>
                    <a:pt x="132076" y="344446"/>
                    <a:pt x="138954" y="348601"/>
                  </a:cubicBezTo>
                  <a:lnTo>
                    <a:pt x="167444" y="365849"/>
                  </a:lnTo>
                  <a:cubicBezTo>
                    <a:pt x="178816" y="373153"/>
                    <a:pt x="190736" y="379574"/>
                    <a:pt x="203092" y="385052"/>
                  </a:cubicBezTo>
                  <a:cubicBezTo>
                    <a:pt x="212362" y="388651"/>
                    <a:pt x="221827" y="391731"/>
                    <a:pt x="231442" y="394269"/>
                  </a:cubicBezTo>
                  <a:lnTo>
                    <a:pt x="280986" y="408235"/>
                  </a:lnTo>
                  <a:cubicBezTo>
                    <a:pt x="284820" y="409656"/>
                    <a:pt x="288936" y="410145"/>
                    <a:pt x="292997" y="409666"/>
                  </a:cubicBezTo>
                  <a:cubicBezTo>
                    <a:pt x="305112" y="407292"/>
                    <a:pt x="309616" y="389416"/>
                    <a:pt x="321836" y="388019"/>
                  </a:cubicBezTo>
                  <a:cubicBezTo>
                    <a:pt x="324102" y="388016"/>
                    <a:pt x="326365" y="387852"/>
                    <a:pt x="328610" y="387531"/>
                  </a:cubicBezTo>
                  <a:cubicBezTo>
                    <a:pt x="331808" y="386050"/>
                    <a:pt x="334772" y="384109"/>
                    <a:pt x="337408" y="381770"/>
                  </a:cubicBezTo>
                  <a:cubicBezTo>
                    <a:pt x="347882" y="375345"/>
                    <a:pt x="362896" y="383236"/>
                    <a:pt x="372951" y="376288"/>
                  </a:cubicBezTo>
                  <a:cubicBezTo>
                    <a:pt x="377385" y="373250"/>
                    <a:pt x="379934" y="367804"/>
                    <a:pt x="384682" y="365360"/>
                  </a:cubicBezTo>
                  <a:cubicBezTo>
                    <a:pt x="391386" y="361868"/>
                    <a:pt x="401826" y="364871"/>
                    <a:pt x="406923" y="359320"/>
                  </a:cubicBezTo>
                  <a:cubicBezTo>
                    <a:pt x="412576" y="359260"/>
                    <a:pt x="417858" y="362123"/>
                    <a:pt x="420889" y="366896"/>
                  </a:cubicBezTo>
                  <a:cubicBezTo>
                    <a:pt x="421866" y="368432"/>
                    <a:pt x="422704" y="370387"/>
                    <a:pt x="424380" y="370981"/>
                  </a:cubicBezTo>
                  <a:cubicBezTo>
                    <a:pt x="425944" y="371431"/>
                    <a:pt x="427620" y="371254"/>
                    <a:pt x="429059" y="370492"/>
                  </a:cubicBezTo>
                  <a:cubicBezTo>
                    <a:pt x="431541" y="369769"/>
                    <a:pt x="433668" y="368153"/>
                    <a:pt x="435029" y="365953"/>
                  </a:cubicBezTo>
                  <a:cubicBezTo>
                    <a:pt x="435689" y="364204"/>
                    <a:pt x="435951" y="362333"/>
                    <a:pt x="435797" y="360472"/>
                  </a:cubicBezTo>
                  <a:cubicBezTo>
                    <a:pt x="435843" y="355133"/>
                    <a:pt x="436485" y="349816"/>
                    <a:pt x="437718" y="344620"/>
                  </a:cubicBezTo>
                  <a:cubicBezTo>
                    <a:pt x="438126" y="342274"/>
                    <a:pt x="439044" y="340047"/>
                    <a:pt x="440406" y="338091"/>
                  </a:cubicBezTo>
                  <a:cubicBezTo>
                    <a:pt x="444910" y="333361"/>
                    <a:pt x="452396" y="333176"/>
                    <a:pt x="457130" y="337673"/>
                  </a:cubicBezTo>
                  <a:cubicBezTo>
                    <a:pt x="461543" y="342327"/>
                    <a:pt x="463328" y="348884"/>
                    <a:pt x="461879" y="355130"/>
                  </a:cubicBezTo>
                  <a:cubicBezTo>
                    <a:pt x="461603" y="356935"/>
                    <a:pt x="460999" y="358674"/>
                    <a:pt x="460098" y="360262"/>
                  </a:cubicBezTo>
                  <a:cubicBezTo>
                    <a:pt x="455699" y="367455"/>
                    <a:pt x="444526" y="366512"/>
                    <a:pt x="438241" y="372203"/>
                  </a:cubicBezTo>
                  <a:cubicBezTo>
                    <a:pt x="434750" y="375415"/>
                    <a:pt x="433144" y="380408"/>
                    <a:pt x="429722" y="383760"/>
                  </a:cubicBezTo>
                  <a:cubicBezTo>
                    <a:pt x="427942" y="385506"/>
                    <a:pt x="425742" y="386727"/>
                    <a:pt x="423926" y="388438"/>
                  </a:cubicBezTo>
                  <a:cubicBezTo>
                    <a:pt x="421517" y="390711"/>
                    <a:pt x="419936" y="393721"/>
                    <a:pt x="419423" y="396992"/>
                  </a:cubicBezTo>
                  <a:cubicBezTo>
                    <a:pt x="419143" y="398738"/>
                    <a:pt x="419178" y="400484"/>
                    <a:pt x="418759" y="402195"/>
                  </a:cubicBezTo>
                  <a:cubicBezTo>
                    <a:pt x="418187" y="404038"/>
                    <a:pt x="417377" y="405798"/>
                    <a:pt x="416350" y="407432"/>
                  </a:cubicBezTo>
                  <a:cubicBezTo>
                    <a:pt x="414115" y="411203"/>
                    <a:pt x="411916" y="414973"/>
                    <a:pt x="409716" y="418779"/>
                  </a:cubicBezTo>
                  <a:cubicBezTo>
                    <a:pt x="408760" y="420504"/>
                    <a:pt x="407586" y="422100"/>
                    <a:pt x="406225" y="423528"/>
                  </a:cubicBezTo>
                  <a:cubicBezTo>
                    <a:pt x="404723" y="424959"/>
                    <a:pt x="402733" y="425972"/>
                    <a:pt x="401372" y="427368"/>
                  </a:cubicBezTo>
                  <a:cubicBezTo>
                    <a:pt x="399581" y="429222"/>
                    <a:pt x="398104" y="431355"/>
                    <a:pt x="397007" y="433688"/>
                  </a:cubicBezTo>
                  <a:cubicBezTo>
                    <a:pt x="394982" y="437423"/>
                    <a:pt x="391665" y="439344"/>
                    <a:pt x="391002" y="443534"/>
                  </a:cubicBezTo>
                  <a:cubicBezTo>
                    <a:pt x="390234" y="448736"/>
                    <a:pt x="384473" y="451843"/>
                    <a:pt x="379201" y="451983"/>
                  </a:cubicBezTo>
                  <a:cubicBezTo>
                    <a:pt x="373957" y="451599"/>
                    <a:pt x="368758" y="450747"/>
                    <a:pt x="363664" y="449434"/>
                  </a:cubicBezTo>
                  <a:cubicBezTo>
                    <a:pt x="358462" y="448666"/>
                    <a:pt x="352421" y="449434"/>
                    <a:pt x="349139" y="453449"/>
                  </a:cubicBezTo>
                  <a:cubicBezTo>
                    <a:pt x="347708" y="455195"/>
                    <a:pt x="346835" y="457534"/>
                    <a:pt x="344880" y="458617"/>
                  </a:cubicBezTo>
                  <a:cubicBezTo>
                    <a:pt x="342925" y="459699"/>
                    <a:pt x="339922" y="459140"/>
                    <a:pt x="337443" y="459734"/>
                  </a:cubicBezTo>
                  <a:cubicBezTo>
                    <a:pt x="331508" y="461096"/>
                    <a:pt x="329657" y="469091"/>
                    <a:pt x="324280" y="471989"/>
                  </a:cubicBezTo>
                  <a:cubicBezTo>
                    <a:pt x="315726" y="476632"/>
                    <a:pt x="304274" y="465949"/>
                    <a:pt x="295930" y="471046"/>
                  </a:cubicBezTo>
                  <a:cubicBezTo>
                    <a:pt x="292019" y="473455"/>
                    <a:pt x="290308" y="478797"/>
                    <a:pt x="286014" y="480543"/>
                  </a:cubicBezTo>
                  <a:cubicBezTo>
                    <a:pt x="284788" y="480840"/>
                    <a:pt x="283612" y="481308"/>
                    <a:pt x="282522" y="481940"/>
                  </a:cubicBezTo>
                  <a:cubicBezTo>
                    <a:pt x="281559" y="482977"/>
                    <a:pt x="280759" y="484153"/>
                    <a:pt x="280148" y="485431"/>
                  </a:cubicBezTo>
                  <a:cubicBezTo>
                    <a:pt x="276964" y="488957"/>
                    <a:pt x="271608" y="489460"/>
                    <a:pt x="267823" y="486583"/>
                  </a:cubicBezTo>
                  <a:cubicBezTo>
                    <a:pt x="264248" y="483682"/>
                    <a:pt x="261500" y="479890"/>
                    <a:pt x="259863" y="475585"/>
                  </a:cubicBezTo>
                  <a:cubicBezTo>
                    <a:pt x="257639" y="475826"/>
                    <a:pt x="255757" y="477338"/>
                    <a:pt x="255045" y="479461"/>
                  </a:cubicBezTo>
                  <a:cubicBezTo>
                    <a:pt x="254521" y="480997"/>
                    <a:pt x="254730" y="482673"/>
                    <a:pt x="254311" y="484244"/>
                  </a:cubicBezTo>
                  <a:cubicBezTo>
                    <a:pt x="252884" y="487959"/>
                    <a:pt x="249350" y="490441"/>
                    <a:pt x="245373" y="490529"/>
                  </a:cubicBezTo>
                  <a:cubicBezTo>
                    <a:pt x="241533" y="490948"/>
                    <a:pt x="237622" y="490040"/>
                    <a:pt x="233747" y="490075"/>
                  </a:cubicBezTo>
                  <a:cubicBezTo>
                    <a:pt x="226998" y="490173"/>
                    <a:pt x="220567" y="492979"/>
                    <a:pt x="215905" y="497861"/>
                  </a:cubicBezTo>
                  <a:cubicBezTo>
                    <a:pt x="213800" y="500874"/>
                    <a:pt x="211175" y="503485"/>
                    <a:pt x="208154" y="505577"/>
                  </a:cubicBezTo>
                  <a:cubicBezTo>
                    <a:pt x="205742" y="506589"/>
                    <a:pt x="203113" y="506987"/>
                    <a:pt x="200508" y="506729"/>
                  </a:cubicBezTo>
                  <a:cubicBezTo>
                    <a:pt x="196863" y="506757"/>
                    <a:pt x="193267" y="505895"/>
                    <a:pt x="190034" y="504215"/>
                  </a:cubicBezTo>
                  <a:cubicBezTo>
                    <a:pt x="186776" y="502445"/>
                    <a:pt x="184664" y="499117"/>
                    <a:pt x="184447" y="495417"/>
                  </a:cubicBezTo>
                  <a:cubicBezTo>
                    <a:pt x="184447" y="490668"/>
                    <a:pt x="188498" y="486688"/>
                    <a:pt x="188917" y="481940"/>
                  </a:cubicBezTo>
                  <a:cubicBezTo>
                    <a:pt x="189335" y="477191"/>
                    <a:pt x="186472" y="473385"/>
                    <a:pt x="183784" y="469754"/>
                  </a:cubicBezTo>
                  <a:cubicBezTo>
                    <a:pt x="180834" y="470701"/>
                    <a:pt x="177726" y="471067"/>
                    <a:pt x="174636" y="470837"/>
                  </a:cubicBezTo>
                  <a:cubicBezTo>
                    <a:pt x="171487" y="470547"/>
                    <a:pt x="168774" y="468487"/>
                    <a:pt x="167654" y="465530"/>
                  </a:cubicBezTo>
                  <a:cubicBezTo>
                    <a:pt x="167479" y="464482"/>
                    <a:pt x="167175" y="463463"/>
                    <a:pt x="166746" y="462492"/>
                  </a:cubicBezTo>
                  <a:cubicBezTo>
                    <a:pt x="165070" y="459769"/>
                    <a:pt x="160845" y="461340"/>
                    <a:pt x="158331" y="463330"/>
                  </a:cubicBezTo>
                  <a:cubicBezTo>
                    <a:pt x="153265" y="467733"/>
                    <a:pt x="148590" y="472568"/>
                    <a:pt x="144366" y="477785"/>
                  </a:cubicBezTo>
                  <a:cubicBezTo>
                    <a:pt x="130016" y="493985"/>
                    <a:pt x="142236" y="511268"/>
                    <a:pt x="148206" y="521358"/>
                  </a:cubicBezTo>
                  <a:cubicBezTo>
                    <a:pt x="154176" y="531448"/>
                    <a:pt x="196353" y="589232"/>
                    <a:pt x="226624" y="612625"/>
                  </a:cubicBezTo>
                  <a:cubicBezTo>
                    <a:pt x="256895" y="636018"/>
                    <a:pt x="311955" y="702111"/>
                    <a:pt x="327562" y="728716"/>
                  </a:cubicBezTo>
                  <a:cubicBezTo>
                    <a:pt x="343169" y="755321"/>
                    <a:pt x="394528" y="803468"/>
                    <a:pt x="450811" y="840442"/>
                  </a:cubicBezTo>
                  <a:cubicBezTo>
                    <a:pt x="507093" y="877417"/>
                    <a:pt x="546232" y="857585"/>
                    <a:pt x="556916" y="854199"/>
                  </a:cubicBezTo>
                  <a:cubicBezTo>
                    <a:pt x="567600" y="850812"/>
                    <a:pt x="597417" y="838732"/>
                    <a:pt x="597417" y="838732"/>
                  </a:cubicBezTo>
                  <a:cubicBezTo>
                    <a:pt x="605447" y="831085"/>
                    <a:pt x="617702" y="830701"/>
                    <a:pt x="628037" y="826756"/>
                  </a:cubicBezTo>
                  <a:cubicBezTo>
                    <a:pt x="636382" y="823544"/>
                    <a:pt x="643574" y="817923"/>
                    <a:pt x="651395" y="813628"/>
                  </a:cubicBezTo>
                  <a:cubicBezTo>
                    <a:pt x="658304" y="810032"/>
                    <a:pt x="665472" y="806959"/>
                    <a:pt x="672832" y="804411"/>
                  </a:cubicBezTo>
                  <a:lnTo>
                    <a:pt x="742662" y="778295"/>
                  </a:lnTo>
                  <a:cubicBezTo>
                    <a:pt x="748318" y="776479"/>
                    <a:pt x="753698" y="773895"/>
                    <a:pt x="758652" y="770613"/>
                  </a:cubicBezTo>
                  <a:cubicBezTo>
                    <a:pt x="763670" y="767296"/>
                    <a:pt x="767112" y="762059"/>
                    <a:pt x="768184" y="756159"/>
                  </a:cubicBezTo>
                  <a:cubicBezTo>
                    <a:pt x="768345" y="752458"/>
                    <a:pt x="768264" y="748757"/>
                    <a:pt x="767940" y="745056"/>
                  </a:cubicBezTo>
                  <a:cubicBezTo>
                    <a:pt x="767664" y="741320"/>
                    <a:pt x="769211" y="737654"/>
                    <a:pt x="772094" y="735245"/>
                  </a:cubicBezTo>
                  <a:cubicBezTo>
                    <a:pt x="773910" y="734023"/>
                    <a:pt x="776180" y="733639"/>
                    <a:pt x="777890" y="732312"/>
                  </a:cubicBezTo>
                  <a:cubicBezTo>
                    <a:pt x="779601" y="730985"/>
                    <a:pt x="780963" y="726132"/>
                    <a:pt x="782290" y="723932"/>
                  </a:cubicBezTo>
                  <a:cubicBezTo>
                    <a:pt x="792764" y="706475"/>
                    <a:pt x="788050" y="709478"/>
                    <a:pt x="798560" y="692020"/>
                  </a:cubicBezTo>
                  <a:cubicBezTo>
                    <a:pt x="802645" y="685038"/>
                    <a:pt x="806939" y="677741"/>
                    <a:pt x="806381" y="669745"/>
                  </a:cubicBezTo>
                  <a:cubicBezTo>
                    <a:pt x="805822" y="661750"/>
                    <a:pt x="797966" y="653894"/>
                    <a:pt x="790390" y="656477"/>
                  </a:cubicBezTo>
                  <a:cubicBezTo>
                    <a:pt x="791702" y="649718"/>
                    <a:pt x="788127" y="642959"/>
                    <a:pt x="781801" y="640242"/>
                  </a:cubicBezTo>
                  <a:cubicBezTo>
                    <a:pt x="775691" y="637833"/>
                    <a:pt x="768847" y="639858"/>
                    <a:pt x="762318" y="639160"/>
                  </a:cubicBezTo>
                  <a:cubicBezTo>
                    <a:pt x="755789" y="638462"/>
                    <a:pt x="748737" y="632177"/>
                    <a:pt x="751844" y="626346"/>
                  </a:cubicBezTo>
                  <a:cubicBezTo>
                    <a:pt x="756732" y="617129"/>
                    <a:pt x="775586" y="627743"/>
                    <a:pt x="779776" y="618246"/>
                  </a:cubicBezTo>
                  <a:cubicBezTo>
                    <a:pt x="782290" y="612695"/>
                    <a:pt x="775726" y="607039"/>
                    <a:pt x="769720" y="606166"/>
                  </a:cubicBezTo>
                  <a:cubicBezTo>
                    <a:pt x="768373" y="602409"/>
                    <a:pt x="770115" y="598244"/>
                    <a:pt x="773735" y="596564"/>
                  </a:cubicBezTo>
                  <a:cubicBezTo>
                    <a:pt x="777300" y="595066"/>
                    <a:pt x="781085" y="594158"/>
                    <a:pt x="784943" y="593876"/>
                  </a:cubicBezTo>
                  <a:cubicBezTo>
                    <a:pt x="803256" y="590252"/>
                    <a:pt x="817030" y="575060"/>
                    <a:pt x="818845" y="556482"/>
                  </a:cubicBezTo>
                  <a:cubicBezTo>
                    <a:pt x="819369" y="549779"/>
                    <a:pt x="817483" y="541958"/>
                    <a:pt x="811408" y="539025"/>
                  </a:cubicBezTo>
                  <a:cubicBezTo>
                    <a:pt x="805333" y="536092"/>
                    <a:pt x="798804" y="538781"/>
                    <a:pt x="793253" y="536022"/>
                  </a:cubicBezTo>
                  <a:cubicBezTo>
                    <a:pt x="792488" y="531801"/>
                    <a:pt x="794534" y="527570"/>
                    <a:pt x="798315" y="525548"/>
                  </a:cubicBezTo>
                  <a:cubicBezTo>
                    <a:pt x="802264" y="528942"/>
                    <a:pt x="806880" y="531476"/>
                    <a:pt x="811862" y="532985"/>
                  </a:cubicBezTo>
                  <a:cubicBezTo>
                    <a:pt x="816991" y="534444"/>
                    <a:pt x="822483" y="532548"/>
                    <a:pt x="825619" y="528236"/>
                  </a:cubicBezTo>
                  <a:cubicBezTo>
                    <a:pt x="827958" y="524326"/>
                    <a:pt x="829110" y="517762"/>
                    <a:pt x="833684" y="518670"/>
                  </a:cubicBezTo>
                  <a:cubicBezTo>
                    <a:pt x="830367" y="524895"/>
                    <a:pt x="829808" y="532227"/>
                    <a:pt x="832148" y="538885"/>
                  </a:cubicBezTo>
                  <a:cubicBezTo>
                    <a:pt x="842842" y="539727"/>
                    <a:pt x="853515" y="537028"/>
                    <a:pt x="862523" y="531204"/>
                  </a:cubicBezTo>
                  <a:cubicBezTo>
                    <a:pt x="864479" y="529947"/>
                    <a:pt x="866748" y="528446"/>
                    <a:pt x="868948" y="529214"/>
                  </a:cubicBezTo>
                  <a:cubicBezTo>
                    <a:pt x="871147" y="529982"/>
                    <a:pt x="871880" y="532252"/>
                    <a:pt x="873382" y="533788"/>
                  </a:cubicBezTo>
                  <a:cubicBezTo>
                    <a:pt x="876154" y="536001"/>
                    <a:pt x="879652" y="537108"/>
                    <a:pt x="883193" y="536895"/>
                  </a:cubicBezTo>
                  <a:cubicBezTo>
                    <a:pt x="898695" y="537768"/>
                    <a:pt x="914406" y="538641"/>
                    <a:pt x="929629" y="535464"/>
                  </a:cubicBezTo>
                  <a:cubicBezTo>
                    <a:pt x="930977" y="535069"/>
                    <a:pt x="932398" y="534985"/>
                    <a:pt x="933784" y="535219"/>
                  </a:cubicBezTo>
                  <a:cubicBezTo>
                    <a:pt x="938916" y="536581"/>
                    <a:pt x="936821" y="545135"/>
                    <a:pt x="931933" y="547195"/>
                  </a:cubicBezTo>
                  <a:cubicBezTo>
                    <a:pt x="927045" y="549255"/>
                    <a:pt x="921459" y="548068"/>
                    <a:pt x="916257" y="549779"/>
                  </a:cubicBezTo>
                  <a:cubicBezTo>
                    <a:pt x="910286" y="551769"/>
                    <a:pt x="905259" y="557844"/>
                    <a:pt x="899009" y="556761"/>
                  </a:cubicBezTo>
                  <a:cubicBezTo>
                    <a:pt x="894854" y="556028"/>
                    <a:pt x="892026" y="552293"/>
                    <a:pt x="888151" y="550372"/>
                  </a:cubicBezTo>
                  <a:cubicBezTo>
                    <a:pt x="881342" y="546881"/>
                    <a:pt x="872683" y="550163"/>
                    <a:pt x="867586" y="555854"/>
                  </a:cubicBezTo>
                  <a:cubicBezTo>
                    <a:pt x="862900" y="561908"/>
                    <a:pt x="859597" y="568915"/>
                    <a:pt x="857915" y="576383"/>
                  </a:cubicBezTo>
                  <a:cubicBezTo>
                    <a:pt x="855844" y="581973"/>
                    <a:pt x="854769" y="587881"/>
                    <a:pt x="854737" y="593841"/>
                  </a:cubicBezTo>
                  <a:cubicBezTo>
                    <a:pt x="854793" y="599961"/>
                    <a:pt x="858054" y="605603"/>
                    <a:pt x="863326" y="608714"/>
                  </a:cubicBezTo>
                  <a:cubicBezTo>
                    <a:pt x="872718" y="613358"/>
                    <a:pt x="883262" y="605467"/>
                    <a:pt x="890769" y="598240"/>
                  </a:cubicBezTo>
                  <a:cubicBezTo>
                    <a:pt x="894505" y="600160"/>
                    <a:pt x="894261" y="606026"/>
                    <a:pt x="891258" y="609133"/>
                  </a:cubicBezTo>
                  <a:cubicBezTo>
                    <a:pt x="888025" y="611822"/>
                    <a:pt x="884397" y="614001"/>
                    <a:pt x="880504" y="615593"/>
                  </a:cubicBezTo>
                  <a:cubicBezTo>
                    <a:pt x="864548" y="624426"/>
                    <a:pt x="860533" y="645200"/>
                    <a:pt x="858787" y="663356"/>
                  </a:cubicBezTo>
                  <a:cubicBezTo>
                    <a:pt x="871392" y="671421"/>
                    <a:pt x="887557" y="656373"/>
                    <a:pt x="902256" y="659375"/>
                  </a:cubicBezTo>
                  <a:cubicBezTo>
                    <a:pt x="908820" y="660667"/>
                    <a:pt x="918666" y="660632"/>
                    <a:pt x="925335" y="661331"/>
                  </a:cubicBezTo>
                  <a:cubicBezTo>
                    <a:pt x="934866" y="662308"/>
                    <a:pt x="938567" y="659620"/>
                    <a:pt x="946493" y="654348"/>
                  </a:cubicBezTo>
                  <a:cubicBezTo>
                    <a:pt x="953699" y="649383"/>
                    <a:pt x="961813" y="645895"/>
                    <a:pt x="970374" y="644083"/>
                  </a:cubicBezTo>
                  <a:cubicBezTo>
                    <a:pt x="973202" y="643081"/>
                    <a:pt x="976345" y="643580"/>
                    <a:pt x="978719" y="645410"/>
                  </a:cubicBezTo>
                  <a:cubicBezTo>
                    <a:pt x="980713" y="648356"/>
                    <a:pt x="979965" y="652354"/>
                    <a:pt x="977043" y="654383"/>
                  </a:cubicBezTo>
                  <a:cubicBezTo>
                    <a:pt x="974142" y="656198"/>
                    <a:pt x="970853" y="657298"/>
                    <a:pt x="967442" y="657595"/>
                  </a:cubicBezTo>
                  <a:cubicBezTo>
                    <a:pt x="944014" y="661924"/>
                    <a:pt x="930851" y="679835"/>
                    <a:pt x="902815" y="687202"/>
                  </a:cubicBezTo>
                  <a:cubicBezTo>
                    <a:pt x="890664" y="690415"/>
                    <a:pt x="880958" y="700889"/>
                    <a:pt x="875127" y="712027"/>
                  </a:cubicBezTo>
                  <a:lnTo>
                    <a:pt x="891363" y="710525"/>
                  </a:lnTo>
                  <a:cubicBezTo>
                    <a:pt x="886789" y="718102"/>
                    <a:pt x="879108" y="723269"/>
                    <a:pt x="873905" y="730461"/>
                  </a:cubicBezTo>
                  <a:cubicBezTo>
                    <a:pt x="868703" y="737654"/>
                    <a:pt x="867167" y="749106"/>
                    <a:pt x="874324" y="754308"/>
                  </a:cubicBezTo>
                  <a:cubicBezTo>
                    <a:pt x="877537" y="756647"/>
                    <a:pt x="882110" y="757380"/>
                    <a:pt x="884170" y="760802"/>
                  </a:cubicBezTo>
                  <a:cubicBezTo>
                    <a:pt x="886230" y="764224"/>
                    <a:pt x="884415" y="769321"/>
                    <a:pt x="884799" y="773686"/>
                  </a:cubicBezTo>
                  <a:cubicBezTo>
                    <a:pt x="885658" y="778958"/>
                    <a:pt x="889146" y="783427"/>
                    <a:pt x="894051" y="785522"/>
                  </a:cubicBezTo>
                  <a:cubicBezTo>
                    <a:pt x="898890" y="787547"/>
                    <a:pt x="904037" y="788734"/>
                    <a:pt x="909274" y="789013"/>
                  </a:cubicBezTo>
                  <a:cubicBezTo>
                    <a:pt x="912277" y="796939"/>
                    <a:pt x="904211" y="805388"/>
                    <a:pt x="905782" y="813698"/>
                  </a:cubicBezTo>
                  <a:cubicBezTo>
                    <a:pt x="906900" y="819598"/>
                    <a:pt x="912556" y="823823"/>
                    <a:pt x="913743" y="829724"/>
                  </a:cubicBezTo>
                  <a:cubicBezTo>
                    <a:pt x="914616" y="833913"/>
                    <a:pt x="913184" y="838697"/>
                    <a:pt x="915524" y="842258"/>
                  </a:cubicBezTo>
                  <a:cubicBezTo>
                    <a:pt x="917304" y="845016"/>
                    <a:pt x="920761" y="846133"/>
                    <a:pt x="923135" y="848333"/>
                  </a:cubicBezTo>
                  <a:cubicBezTo>
                    <a:pt x="926871" y="851825"/>
                    <a:pt x="927534" y="857376"/>
                    <a:pt x="927674" y="862299"/>
                  </a:cubicBezTo>
                  <a:cubicBezTo>
                    <a:pt x="927988" y="875357"/>
                    <a:pt x="926340" y="888415"/>
                    <a:pt x="922786" y="900984"/>
                  </a:cubicBezTo>
                  <a:cubicBezTo>
                    <a:pt x="920796" y="907967"/>
                    <a:pt x="919678" y="915997"/>
                    <a:pt x="916187" y="922317"/>
                  </a:cubicBezTo>
                  <a:lnTo>
                    <a:pt x="896530" y="957860"/>
                  </a:lnTo>
                  <a:cubicBezTo>
                    <a:pt x="893758" y="962364"/>
                    <a:pt x="891611" y="967217"/>
                    <a:pt x="890141" y="972315"/>
                  </a:cubicBezTo>
                  <a:cubicBezTo>
                    <a:pt x="889320" y="976784"/>
                    <a:pt x="888828" y="981323"/>
                    <a:pt x="888674" y="985862"/>
                  </a:cubicBezTo>
                  <a:cubicBezTo>
                    <a:pt x="890245" y="986630"/>
                    <a:pt x="891565" y="987852"/>
                    <a:pt x="892480" y="989353"/>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6" name="Freeform: Shape 65">
              <a:extLst>
                <a:ext uri="{FF2B5EF4-FFF2-40B4-BE49-F238E27FC236}">
                  <a16:creationId xmlns:a16="http://schemas.microsoft.com/office/drawing/2014/main" xmlns="" id="{574D9C17-9956-E35F-667A-F64159BECDAA}"/>
                </a:ext>
              </a:extLst>
            </p:cNvPr>
            <p:cNvSpPr/>
            <p:nvPr/>
          </p:nvSpPr>
          <p:spPr>
            <a:xfrm>
              <a:off x="5435149" y="3098717"/>
              <a:ext cx="818115" cy="1386983"/>
            </a:xfrm>
            <a:custGeom>
              <a:avLst/>
              <a:gdLst>
                <a:gd name="connsiteX0" fmla="*/ 476333 w 818115"/>
                <a:gd name="connsiteY0" fmla="*/ 53221 h 1386983"/>
                <a:gd name="connsiteX1" fmla="*/ 443583 w 818115"/>
                <a:gd name="connsiteY1" fmla="*/ 83352 h 1386983"/>
                <a:gd name="connsiteX2" fmla="*/ 411602 w 818115"/>
                <a:gd name="connsiteY2" fmla="*/ 81118 h 1386983"/>
                <a:gd name="connsiteX3" fmla="*/ 350606 w 818115"/>
                <a:gd name="connsiteY3" fmla="*/ 75077 h 1386983"/>
                <a:gd name="connsiteX4" fmla="*/ 332764 w 818115"/>
                <a:gd name="connsiteY4" fmla="*/ 68897 h 1386983"/>
                <a:gd name="connsiteX5" fmla="*/ 318554 w 818115"/>
                <a:gd name="connsiteY5" fmla="*/ 74065 h 1386983"/>
                <a:gd name="connsiteX6" fmla="*/ 285804 w 818115"/>
                <a:gd name="connsiteY6" fmla="*/ 74973 h 1386983"/>
                <a:gd name="connsiteX7" fmla="*/ 268347 w 818115"/>
                <a:gd name="connsiteY7" fmla="*/ 61670 h 1386983"/>
                <a:gd name="connsiteX8" fmla="*/ 258920 w 818115"/>
                <a:gd name="connsiteY8" fmla="*/ 68653 h 1386983"/>
                <a:gd name="connsiteX9" fmla="*/ 255080 w 818115"/>
                <a:gd name="connsiteY9" fmla="*/ 75217 h 1386983"/>
                <a:gd name="connsiteX10" fmla="*/ 263599 w 818115"/>
                <a:gd name="connsiteY10" fmla="*/ 89916 h 1386983"/>
                <a:gd name="connsiteX11" fmla="*/ 270966 w 818115"/>
                <a:gd name="connsiteY11" fmla="*/ 104929 h 1386983"/>
                <a:gd name="connsiteX12" fmla="*/ 267474 w 818115"/>
                <a:gd name="connsiteY12" fmla="*/ 109783 h 1386983"/>
                <a:gd name="connsiteX13" fmla="*/ 256651 w 818115"/>
                <a:gd name="connsiteY13" fmla="*/ 121619 h 1386983"/>
                <a:gd name="connsiteX14" fmla="*/ 253159 w 818115"/>
                <a:gd name="connsiteY14" fmla="*/ 131115 h 1386983"/>
                <a:gd name="connsiteX15" fmla="*/ 258466 w 818115"/>
                <a:gd name="connsiteY15" fmla="*/ 136527 h 1386983"/>
                <a:gd name="connsiteX16" fmla="*/ 260421 w 818115"/>
                <a:gd name="connsiteY16" fmla="*/ 155486 h 1386983"/>
                <a:gd name="connsiteX17" fmla="*/ 270058 w 818115"/>
                <a:gd name="connsiteY17" fmla="*/ 153007 h 1386983"/>
                <a:gd name="connsiteX18" fmla="*/ 276133 w 818115"/>
                <a:gd name="connsiteY18" fmla="*/ 143789 h 1386983"/>
                <a:gd name="connsiteX19" fmla="*/ 294533 w 818115"/>
                <a:gd name="connsiteY19" fmla="*/ 139355 h 1386983"/>
                <a:gd name="connsiteX20" fmla="*/ 313736 w 818115"/>
                <a:gd name="connsiteY20" fmla="*/ 143824 h 1386983"/>
                <a:gd name="connsiteX21" fmla="*/ 323268 w 818115"/>
                <a:gd name="connsiteY21" fmla="*/ 146862 h 1386983"/>
                <a:gd name="connsiteX22" fmla="*/ 325118 w 818115"/>
                <a:gd name="connsiteY22" fmla="*/ 150737 h 1386983"/>
                <a:gd name="connsiteX23" fmla="*/ 347289 w 818115"/>
                <a:gd name="connsiteY23" fmla="*/ 173606 h 1386983"/>
                <a:gd name="connsiteX24" fmla="*/ 369110 w 818115"/>
                <a:gd name="connsiteY24" fmla="*/ 177901 h 1386983"/>
                <a:gd name="connsiteX25" fmla="*/ 371589 w 818115"/>
                <a:gd name="connsiteY25" fmla="*/ 184185 h 1386983"/>
                <a:gd name="connsiteX26" fmla="*/ 380981 w 818115"/>
                <a:gd name="connsiteY26" fmla="*/ 193263 h 1386983"/>
                <a:gd name="connsiteX27" fmla="*/ 377490 w 818115"/>
                <a:gd name="connsiteY27" fmla="*/ 200735 h 1386983"/>
                <a:gd name="connsiteX28" fmla="*/ 373405 w 818115"/>
                <a:gd name="connsiteY28" fmla="*/ 223290 h 1386983"/>
                <a:gd name="connsiteX29" fmla="*/ 361045 w 818115"/>
                <a:gd name="connsiteY29" fmla="*/ 233555 h 1386983"/>
                <a:gd name="connsiteX30" fmla="*/ 333114 w 818115"/>
                <a:gd name="connsiteY30" fmla="*/ 245181 h 1386983"/>
                <a:gd name="connsiteX31" fmla="*/ 326131 w 818115"/>
                <a:gd name="connsiteY31" fmla="*/ 248673 h 1386983"/>
                <a:gd name="connsiteX32" fmla="*/ 321731 w 818115"/>
                <a:gd name="connsiteY32" fmla="*/ 264733 h 1386983"/>
                <a:gd name="connsiteX33" fmla="*/ 296034 w 818115"/>
                <a:gd name="connsiteY33" fmla="*/ 292875 h 1386983"/>
                <a:gd name="connsiteX34" fmla="*/ 294673 w 818115"/>
                <a:gd name="connsiteY34" fmla="*/ 305793 h 1386983"/>
                <a:gd name="connsiteX35" fmla="*/ 273724 w 818115"/>
                <a:gd name="connsiteY35" fmla="*/ 344199 h 1386983"/>
                <a:gd name="connsiteX36" fmla="*/ 256267 w 818115"/>
                <a:gd name="connsiteY36" fmla="*/ 358165 h 1386983"/>
                <a:gd name="connsiteX37" fmla="*/ 237482 w 818115"/>
                <a:gd name="connsiteY37" fmla="*/ 367941 h 1386983"/>
                <a:gd name="connsiteX38" fmla="*/ 226659 w 818115"/>
                <a:gd name="connsiteY38" fmla="*/ 379253 h 1386983"/>
                <a:gd name="connsiteX39" fmla="*/ 204453 w 818115"/>
                <a:gd name="connsiteY39" fmla="*/ 370455 h 1386983"/>
                <a:gd name="connsiteX40" fmla="*/ 182387 w 818115"/>
                <a:gd name="connsiteY40" fmla="*/ 378275 h 1386983"/>
                <a:gd name="connsiteX41" fmla="*/ 171913 w 818115"/>
                <a:gd name="connsiteY41" fmla="*/ 376425 h 1386983"/>
                <a:gd name="connsiteX42" fmla="*/ 159623 w 818115"/>
                <a:gd name="connsiteY42" fmla="*/ 388296 h 1386983"/>
                <a:gd name="connsiteX43" fmla="*/ 160007 w 818115"/>
                <a:gd name="connsiteY43" fmla="*/ 406591 h 1386983"/>
                <a:gd name="connsiteX44" fmla="*/ 157109 w 818115"/>
                <a:gd name="connsiteY44" fmla="*/ 424398 h 1386983"/>
                <a:gd name="connsiteX45" fmla="*/ 145029 w 818115"/>
                <a:gd name="connsiteY45" fmla="*/ 436583 h 1386983"/>
                <a:gd name="connsiteX46" fmla="*/ 134554 w 818115"/>
                <a:gd name="connsiteY46" fmla="*/ 463013 h 1386983"/>
                <a:gd name="connsiteX47" fmla="*/ 120589 w 818115"/>
                <a:gd name="connsiteY47" fmla="*/ 469822 h 1386983"/>
                <a:gd name="connsiteX48" fmla="*/ 108997 w 818115"/>
                <a:gd name="connsiteY48" fmla="*/ 479633 h 1386983"/>
                <a:gd name="connsiteX49" fmla="*/ 107984 w 818115"/>
                <a:gd name="connsiteY49" fmla="*/ 491294 h 1386983"/>
                <a:gd name="connsiteX50" fmla="*/ 105261 w 818115"/>
                <a:gd name="connsiteY50" fmla="*/ 499534 h 1386983"/>
                <a:gd name="connsiteX51" fmla="*/ 108752 w 818115"/>
                <a:gd name="connsiteY51" fmla="*/ 504212 h 1386983"/>
                <a:gd name="connsiteX52" fmla="*/ 108752 w 818115"/>
                <a:gd name="connsiteY52" fmla="*/ 522263 h 1386983"/>
                <a:gd name="connsiteX53" fmla="*/ 95171 w 818115"/>
                <a:gd name="connsiteY53" fmla="*/ 535985 h 1386983"/>
                <a:gd name="connsiteX54" fmla="*/ 85115 w 818115"/>
                <a:gd name="connsiteY54" fmla="*/ 552010 h 1386983"/>
                <a:gd name="connsiteX55" fmla="*/ 86058 w 818115"/>
                <a:gd name="connsiteY55" fmla="*/ 562485 h 1386983"/>
                <a:gd name="connsiteX56" fmla="*/ 88467 w 818115"/>
                <a:gd name="connsiteY56" fmla="*/ 596212 h 1386983"/>
                <a:gd name="connsiteX57" fmla="*/ 81030 w 818115"/>
                <a:gd name="connsiteY57" fmla="*/ 613879 h 1386983"/>
                <a:gd name="connsiteX58" fmla="*/ 65354 w 818115"/>
                <a:gd name="connsiteY58" fmla="*/ 627845 h 1386983"/>
                <a:gd name="connsiteX59" fmla="*/ 55543 w 818115"/>
                <a:gd name="connsiteY59" fmla="*/ 641601 h 1386983"/>
                <a:gd name="connsiteX60" fmla="*/ 32359 w 818115"/>
                <a:gd name="connsiteY60" fmla="*/ 658395 h 1386983"/>
                <a:gd name="connsiteX61" fmla="*/ 23945 w 818115"/>
                <a:gd name="connsiteY61" fmla="*/ 676865 h 1386983"/>
                <a:gd name="connsiteX62" fmla="*/ 23945 w 818115"/>
                <a:gd name="connsiteY62" fmla="*/ 694322 h 1386983"/>
                <a:gd name="connsiteX63" fmla="*/ 48071 w 818115"/>
                <a:gd name="connsiteY63" fmla="*/ 718762 h 1386983"/>
                <a:gd name="connsiteX64" fmla="*/ 51562 w 818115"/>
                <a:gd name="connsiteY64" fmla="*/ 733846 h 1386983"/>
                <a:gd name="connsiteX65" fmla="*/ 53413 w 818115"/>
                <a:gd name="connsiteY65" fmla="*/ 756854 h 1386983"/>
                <a:gd name="connsiteX66" fmla="*/ 52889 w 818115"/>
                <a:gd name="connsiteY66" fmla="*/ 761393 h 1386983"/>
                <a:gd name="connsiteX67" fmla="*/ 49607 w 818115"/>
                <a:gd name="connsiteY67" fmla="*/ 764046 h 1386983"/>
                <a:gd name="connsiteX68" fmla="*/ 41298 w 818115"/>
                <a:gd name="connsiteY68" fmla="*/ 770017 h 1386983"/>
                <a:gd name="connsiteX69" fmla="*/ 38854 w 818115"/>
                <a:gd name="connsiteY69" fmla="*/ 779549 h 1386983"/>
                <a:gd name="connsiteX70" fmla="*/ 49328 w 818115"/>
                <a:gd name="connsiteY70" fmla="*/ 786532 h 1386983"/>
                <a:gd name="connsiteX71" fmla="*/ 62142 w 818115"/>
                <a:gd name="connsiteY71" fmla="*/ 789394 h 1386983"/>
                <a:gd name="connsiteX72" fmla="*/ 70381 w 818115"/>
                <a:gd name="connsiteY72" fmla="*/ 803011 h 1386983"/>
                <a:gd name="connsiteX73" fmla="*/ 67623 w 818115"/>
                <a:gd name="connsiteY73" fmla="*/ 819247 h 1386983"/>
                <a:gd name="connsiteX74" fmla="*/ 55263 w 818115"/>
                <a:gd name="connsiteY74" fmla="*/ 842814 h 1386983"/>
                <a:gd name="connsiteX75" fmla="*/ 49153 w 818115"/>
                <a:gd name="connsiteY75" fmla="*/ 848505 h 1386983"/>
                <a:gd name="connsiteX76" fmla="*/ 42764 w 818115"/>
                <a:gd name="connsiteY76" fmla="*/ 849622 h 1386983"/>
                <a:gd name="connsiteX77" fmla="*/ 25516 w 818115"/>
                <a:gd name="connsiteY77" fmla="*/ 855732 h 1386983"/>
                <a:gd name="connsiteX78" fmla="*/ 26075 w 818115"/>
                <a:gd name="connsiteY78" fmla="*/ 870292 h 1386983"/>
                <a:gd name="connsiteX79" fmla="*/ 36968 w 818115"/>
                <a:gd name="connsiteY79" fmla="*/ 876367 h 1386983"/>
                <a:gd name="connsiteX80" fmla="*/ 52750 w 818115"/>
                <a:gd name="connsiteY80" fmla="*/ 888308 h 1386983"/>
                <a:gd name="connsiteX81" fmla="*/ 57707 w 818115"/>
                <a:gd name="connsiteY81" fmla="*/ 896443 h 1386983"/>
                <a:gd name="connsiteX82" fmla="*/ 56800 w 818115"/>
                <a:gd name="connsiteY82" fmla="*/ 900248 h 1386983"/>
                <a:gd name="connsiteX83" fmla="*/ 41786 w 818115"/>
                <a:gd name="connsiteY83" fmla="*/ 917356 h 1386983"/>
                <a:gd name="connsiteX84" fmla="*/ 34803 w 818115"/>
                <a:gd name="connsiteY84" fmla="*/ 925212 h 1386983"/>
                <a:gd name="connsiteX85" fmla="*/ 36165 w 818115"/>
                <a:gd name="connsiteY85" fmla="*/ 928704 h 1386983"/>
                <a:gd name="connsiteX86" fmla="*/ 38400 w 818115"/>
                <a:gd name="connsiteY86" fmla="*/ 942076 h 1386983"/>
                <a:gd name="connsiteX87" fmla="*/ 23526 w 818115"/>
                <a:gd name="connsiteY87" fmla="*/ 955483 h 1386983"/>
                <a:gd name="connsiteX88" fmla="*/ 23526 w 818115"/>
                <a:gd name="connsiteY88" fmla="*/ 957438 h 1386983"/>
                <a:gd name="connsiteX89" fmla="*/ 24713 w 818115"/>
                <a:gd name="connsiteY89" fmla="*/ 958381 h 1386983"/>
                <a:gd name="connsiteX90" fmla="*/ 37492 w 818115"/>
                <a:gd name="connsiteY90" fmla="*/ 956286 h 1386983"/>
                <a:gd name="connsiteX91" fmla="*/ 48141 w 818115"/>
                <a:gd name="connsiteY91" fmla="*/ 947977 h 1386983"/>
                <a:gd name="connsiteX92" fmla="*/ 50655 w 818115"/>
                <a:gd name="connsiteY92" fmla="*/ 946999 h 1386983"/>
                <a:gd name="connsiteX93" fmla="*/ 53518 w 818115"/>
                <a:gd name="connsiteY93" fmla="*/ 948361 h 1386983"/>
                <a:gd name="connsiteX94" fmla="*/ 67064 w 818115"/>
                <a:gd name="connsiteY94" fmla="*/ 965224 h 1386983"/>
                <a:gd name="connsiteX95" fmla="*/ 70067 w 818115"/>
                <a:gd name="connsiteY95" fmla="*/ 970636 h 1386983"/>
                <a:gd name="connsiteX96" fmla="*/ 77399 w 818115"/>
                <a:gd name="connsiteY96" fmla="*/ 977933 h 1386983"/>
                <a:gd name="connsiteX97" fmla="*/ 80646 w 818115"/>
                <a:gd name="connsiteY97" fmla="*/ 986487 h 1386983"/>
                <a:gd name="connsiteX98" fmla="*/ 91994 w 818115"/>
                <a:gd name="connsiteY98" fmla="*/ 994378 h 1386983"/>
                <a:gd name="connsiteX99" fmla="*/ 105540 w 818115"/>
                <a:gd name="connsiteY99" fmla="*/ 998568 h 1386983"/>
                <a:gd name="connsiteX100" fmla="*/ 112279 w 818115"/>
                <a:gd name="connsiteY100" fmla="*/ 1002618 h 1386983"/>
                <a:gd name="connsiteX101" fmla="*/ 120693 w 818115"/>
                <a:gd name="connsiteY101" fmla="*/ 1006877 h 1386983"/>
                <a:gd name="connsiteX102" fmla="*/ 125826 w 818115"/>
                <a:gd name="connsiteY102" fmla="*/ 1014314 h 1386983"/>
                <a:gd name="connsiteX103" fmla="*/ 117062 w 818115"/>
                <a:gd name="connsiteY103" fmla="*/ 1040116 h 1386983"/>
                <a:gd name="connsiteX104" fmla="*/ 115177 w 818115"/>
                <a:gd name="connsiteY104" fmla="*/ 1045039 h 1386983"/>
                <a:gd name="connsiteX105" fmla="*/ 110917 w 818115"/>
                <a:gd name="connsiteY105" fmla="*/ 1049264 h 1386983"/>
                <a:gd name="connsiteX106" fmla="*/ 97161 w 818115"/>
                <a:gd name="connsiteY106" fmla="*/ 1059494 h 1386983"/>
                <a:gd name="connsiteX107" fmla="*/ 92413 w 818115"/>
                <a:gd name="connsiteY107" fmla="*/ 1061484 h 1386983"/>
                <a:gd name="connsiteX108" fmla="*/ 88921 w 818115"/>
                <a:gd name="connsiteY108" fmla="*/ 1059738 h 1386983"/>
                <a:gd name="connsiteX109" fmla="*/ 68880 w 818115"/>
                <a:gd name="connsiteY109" fmla="*/ 1044306 h 1386983"/>
                <a:gd name="connsiteX110" fmla="*/ 56587 w 818115"/>
                <a:gd name="connsiteY110" fmla="*/ 1044027 h 1386983"/>
                <a:gd name="connsiteX111" fmla="*/ 55438 w 818115"/>
                <a:gd name="connsiteY111" fmla="*/ 1045388 h 1386983"/>
                <a:gd name="connsiteX112" fmla="*/ 48455 w 818115"/>
                <a:gd name="connsiteY112" fmla="*/ 1051394 h 1386983"/>
                <a:gd name="connsiteX113" fmla="*/ 39133 w 818115"/>
                <a:gd name="connsiteY113" fmla="*/ 1062706 h 1386983"/>
                <a:gd name="connsiteX114" fmla="*/ 32883 w 818115"/>
                <a:gd name="connsiteY114" fmla="*/ 1068327 h 1386983"/>
                <a:gd name="connsiteX115" fmla="*/ 27402 w 818115"/>
                <a:gd name="connsiteY115" fmla="*/ 1076393 h 1386983"/>
                <a:gd name="connsiteX116" fmla="*/ 15426 w 818115"/>
                <a:gd name="connsiteY116" fmla="*/ 1097341 h 1386983"/>
                <a:gd name="connsiteX117" fmla="*/ 13226 w 818115"/>
                <a:gd name="connsiteY117" fmla="*/ 1102299 h 1386983"/>
                <a:gd name="connsiteX118" fmla="*/ 12458 w 818115"/>
                <a:gd name="connsiteY118" fmla="*/ 1111167 h 1386983"/>
                <a:gd name="connsiteX119" fmla="*/ 8094 w 818115"/>
                <a:gd name="connsiteY119" fmla="*/ 1117906 h 1386983"/>
                <a:gd name="connsiteX120" fmla="*/ 5545 w 818115"/>
                <a:gd name="connsiteY120" fmla="*/ 1136026 h 1386983"/>
                <a:gd name="connsiteX121" fmla="*/ 11900 w 818115"/>
                <a:gd name="connsiteY121" fmla="*/ 1153484 h 1386983"/>
                <a:gd name="connsiteX122" fmla="*/ 13925 w 818115"/>
                <a:gd name="connsiteY122" fmla="*/ 1161444 h 1386983"/>
                <a:gd name="connsiteX123" fmla="*/ 4218 w 818115"/>
                <a:gd name="connsiteY123" fmla="*/ 1181241 h 1386983"/>
                <a:gd name="connsiteX124" fmla="*/ -181 w 818115"/>
                <a:gd name="connsiteY124" fmla="*/ 1189027 h 1386983"/>
                <a:gd name="connsiteX125" fmla="*/ 5720 w 818115"/>
                <a:gd name="connsiteY125" fmla="*/ 1200304 h 1386983"/>
                <a:gd name="connsiteX126" fmla="*/ 9002 w 818115"/>
                <a:gd name="connsiteY126" fmla="*/ 1204773 h 1386983"/>
                <a:gd name="connsiteX127" fmla="*/ 15182 w 818115"/>
                <a:gd name="connsiteY127" fmla="*/ 1207811 h 1386983"/>
                <a:gd name="connsiteX128" fmla="*/ 27925 w 818115"/>
                <a:gd name="connsiteY128" fmla="*/ 1214794 h 1386983"/>
                <a:gd name="connsiteX129" fmla="*/ 40355 w 818115"/>
                <a:gd name="connsiteY129" fmla="*/ 1206449 h 1386983"/>
                <a:gd name="connsiteX130" fmla="*/ 45941 w 818115"/>
                <a:gd name="connsiteY130" fmla="*/ 1205716 h 1386983"/>
                <a:gd name="connsiteX131" fmla="*/ 53937 w 818115"/>
                <a:gd name="connsiteY131" fmla="*/ 1205716 h 1386983"/>
                <a:gd name="connsiteX132" fmla="*/ 59977 w 818115"/>
                <a:gd name="connsiteY132" fmla="*/ 1206379 h 1386983"/>
                <a:gd name="connsiteX133" fmla="*/ 71150 w 818115"/>
                <a:gd name="connsiteY133" fmla="*/ 1216854 h 1386983"/>
                <a:gd name="connsiteX134" fmla="*/ 77679 w 818115"/>
                <a:gd name="connsiteY134" fmla="*/ 1221777 h 1386983"/>
                <a:gd name="connsiteX135" fmla="*/ 89235 w 818115"/>
                <a:gd name="connsiteY135" fmla="*/ 1235743 h 1386983"/>
                <a:gd name="connsiteX136" fmla="*/ 101106 w 818115"/>
                <a:gd name="connsiteY136" fmla="*/ 1248696 h 1386983"/>
                <a:gd name="connsiteX137" fmla="*/ 102992 w 818115"/>
                <a:gd name="connsiteY137" fmla="*/ 1253025 h 1386983"/>
                <a:gd name="connsiteX138" fmla="*/ 105366 w 818115"/>
                <a:gd name="connsiteY138" fmla="*/ 1255923 h 1386983"/>
                <a:gd name="connsiteX139" fmla="*/ 109276 w 818115"/>
                <a:gd name="connsiteY139" fmla="*/ 1271250 h 1386983"/>
                <a:gd name="connsiteX140" fmla="*/ 126035 w 818115"/>
                <a:gd name="connsiteY140" fmla="*/ 1292758 h 1386983"/>
                <a:gd name="connsiteX141" fmla="*/ 117621 w 818115"/>
                <a:gd name="connsiteY141" fmla="*/ 1293526 h 1386983"/>
                <a:gd name="connsiteX142" fmla="*/ 109032 w 818115"/>
                <a:gd name="connsiteY142" fmla="*/ 1293526 h 1386983"/>
                <a:gd name="connsiteX143" fmla="*/ 106204 w 818115"/>
                <a:gd name="connsiteY143" fmla="*/ 1300509 h 1386983"/>
                <a:gd name="connsiteX144" fmla="*/ 139827 w 818115"/>
                <a:gd name="connsiteY144" fmla="*/ 1306165 h 1386983"/>
                <a:gd name="connsiteX145" fmla="*/ 150720 w 818115"/>
                <a:gd name="connsiteY145" fmla="*/ 1325892 h 1386983"/>
                <a:gd name="connsiteX146" fmla="*/ 153443 w 818115"/>
                <a:gd name="connsiteY146" fmla="*/ 1341289 h 1386983"/>
                <a:gd name="connsiteX147" fmla="*/ 156620 w 818115"/>
                <a:gd name="connsiteY147" fmla="*/ 1361190 h 1386983"/>
                <a:gd name="connsiteX148" fmla="*/ 165663 w 818115"/>
                <a:gd name="connsiteY148" fmla="*/ 1382139 h 1386983"/>
                <a:gd name="connsiteX149" fmla="*/ 167863 w 818115"/>
                <a:gd name="connsiteY149" fmla="*/ 1385386 h 1386983"/>
                <a:gd name="connsiteX150" fmla="*/ 176242 w 818115"/>
                <a:gd name="connsiteY150" fmla="*/ 1385980 h 1386983"/>
                <a:gd name="connsiteX151" fmla="*/ 183225 w 818115"/>
                <a:gd name="connsiteY151" fmla="*/ 1380568 h 1386983"/>
                <a:gd name="connsiteX152" fmla="*/ 198169 w 818115"/>
                <a:gd name="connsiteY152" fmla="*/ 1372782 h 1386983"/>
                <a:gd name="connsiteX153" fmla="*/ 213706 w 818115"/>
                <a:gd name="connsiteY153" fmla="*/ 1377705 h 1386983"/>
                <a:gd name="connsiteX154" fmla="*/ 222784 w 818115"/>
                <a:gd name="connsiteY154" fmla="*/ 1379346 h 1386983"/>
                <a:gd name="connsiteX155" fmla="*/ 250715 w 818115"/>
                <a:gd name="connsiteY155" fmla="*/ 1308993 h 1386983"/>
                <a:gd name="connsiteX156" fmla="*/ 263075 w 818115"/>
                <a:gd name="connsiteY156" fmla="*/ 1282947 h 1386983"/>
                <a:gd name="connsiteX157" fmla="*/ 284827 w 818115"/>
                <a:gd name="connsiteY157" fmla="*/ 1274009 h 1386983"/>
                <a:gd name="connsiteX158" fmla="*/ 313492 w 818115"/>
                <a:gd name="connsiteY158" fmla="*/ 1255853 h 1386983"/>
                <a:gd name="connsiteX159" fmla="*/ 340131 w 818115"/>
                <a:gd name="connsiteY159" fmla="*/ 1222265 h 1386983"/>
                <a:gd name="connsiteX160" fmla="*/ 344531 w 818115"/>
                <a:gd name="connsiteY160" fmla="*/ 1216889 h 1386983"/>
                <a:gd name="connsiteX161" fmla="*/ 345124 w 818115"/>
                <a:gd name="connsiteY161" fmla="*/ 1202923 h 1386983"/>
                <a:gd name="connsiteX162" fmla="*/ 355808 w 818115"/>
                <a:gd name="connsiteY162" fmla="*/ 1189201 h 1386983"/>
                <a:gd name="connsiteX163" fmla="*/ 370926 w 818115"/>
                <a:gd name="connsiteY163" fmla="*/ 1179600 h 1386983"/>
                <a:gd name="connsiteX164" fmla="*/ 390897 w 818115"/>
                <a:gd name="connsiteY164" fmla="*/ 1144022 h 1386983"/>
                <a:gd name="connsiteX165" fmla="*/ 399696 w 818115"/>
                <a:gd name="connsiteY165" fmla="*/ 1134421 h 1386983"/>
                <a:gd name="connsiteX166" fmla="*/ 395052 w 818115"/>
                <a:gd name="connsiteY166" fmla="*/ 1099506 h 1386983"/>
                <a:gd name="connsiteX167" fmla="*/ 391560 w 818115"/>
                <a:gd name="connsiteY167" fmla="*/ 1064591 h 1386983"/>
                <a:gd name="connsiteX168" fmla="*/ 391176 w 818115"/>
                <a:gd name="connsiteY168" fmla="*/ 1036939 h 1386983"/>
                <a:gd name="connsiteX169" fmla="*/ 370786 w 818115"/>
                <a:gd name="connsiteY169" fmla="*/ 1010544 h 1386983"/>
                <a:gd name="connsiteX170" fmla="*/ 367819 w 818115"/>
                <a:gd name="connsiteY170" fmla="*/ 1008972 h 1386983"/>
                <a:gd name="connsiteX171" fmla="*/ 367016 w 818115"/>
                <a:gd name="connsiteY171" fmla="*/ 1002548 h 1386983"/>
                <a:gd name="connsiteX172" fmla="*/ 369250 w 818115"/>
                <a:gd name="connsiteY172" fmla="*/ 974302 h 1386983"/>
                <a:gd name="connsiteX173" fmla="*/ 361953 w 818115"/>
                <a:gd name="connsiteY173" fmla="*/ 954366 h 1386983"/>
                <a:gd name="connsiteX174" fmla="*/ 356716 w 818115"/>
                <a:gd name="connsiteY174" fmla="*/ 950874 h 1386983"/>
                <a:gd name="connsiteX175" fmla="*/ 353015 w 818115"/>
                <a:gd name="connsiteY175" fmla="*/ 946336 h 1386983"/>
                <a:gd name="connsiteX176" fmla="*/ 325398 w 818115"/>
                <a:gd name="connsiteY176" fmla="*/ 925806 h 1386983"/>
                <a:gd name="connsiteX177" fmla="*/ 318834 w 818115"/>
                <a:gd name="connsiteY177" fmla="*/ 922314 h 1386983"/>
                <a:gd name="connsiteX178" fmla="*/ 320021 w 818115"/>
                <a:gd name="connsiteY178" fmla="*/ 906952 h 1386983"/>
                <a:gd name="connsiteX179" fmla="*/ 337094 w 818115"/>
                <a:gd name="connsiteY179" fmla="*/ 887120 h 1386983"/>
                <a:gd name="connsiteX180" fmla="*/ 342680 w 818115"/>
                <a:gd name="connsiteY180" fmla="*/ 884188 h 1386983"/>
                <a:gd name="connsiteX181" fmla="*/ 355319 w 818115"/>
                <a:gd name="connsiteY181" fmla="*/ 893230 h 1386983"/>
                <a:gd name="connsiteX182" fmla="*/ 389012 w 818115"/>
                <a:gd name="connsiteY182" fmla="*/ 900597 h 1386983"/>
                <a:gd name="connsiteX183" fmla="*/ 416524 w 818115"/>
                <a:gd name="connsiteY183" fmla="*/ 925387 h 1386983"/>
                <a:gd name="connsiteX184" fmla="*/ 420016 w 818115"/>
                <a:gd name="connsiteY184" fmla="*/ 928041 h 1386983"/>
                <a:gd name="connsiteX185" fmla="*/ 425148 w 818115"/>
                <a:gd name="connsiteY185" fmla="*/ 928041 h 1386983"/>
                <a:gd name="connsiteX186" fmla="*/ 443339 w 818115"/>
                <a:gd name="connsiteY186" fmla="*/ 923781 h 1386983"/>
                <a:gd name="connsiteX187" fmla="*/ 460342 w 818115"/>
                <a:gd name="connsiteY187" fmla="*/ 921616 h 1386983"/>
                <a:gd name="connsiteX188" fmla="*/ 474971 w 818115"/>
                <a:gd name="connsiteY188" fmla="*/ 929437 h 1386983"/>
                <a:gd name="connsiteX189" fmla="*/ 484433 w 818115"/>
                <a:gd name="connsiteY189" fmla="*/ 942774 h 1386983"/>
                <a:gd name="connsiteX190" fmla="*/ 491765 w 818115"/>
                <a:gd name="connsiteY190" fmla="*/ 941133 h 1386983"/>
                <a:gd name="connsiteX191" fmla="*/ 504998 w 818115"/>
                <a:gd name="connsiteY191" fmla="*/ 910129 h 1386983"/>
                <a:gd name="connsiteX192" fmla="*/ 502240 w 818115"/>
                <a:gd name="connsiteY192" fmla="*/ 904892 h 1386983"/>
                <a:gd name="connsiteX193" fmla="*/ 486109 w 818115"/>
                <a:gd name="connsiteY193" fmla="*/ 904892 h 1386983"/>
                <a:gd name="connsiteX194" fmla="*/ 460307 w 818115"/>
                <a:gd name="connsiteY194" fmla="*/ 893649 h 1386983"/>
                <a:gd name="connsiteX195" fmla="*/ 440441 w 818115"/>
                <a:gd name="connsiteY195" fmla="*/ 887854 h 1386983"/>
                <a:gd name="connsiteX196" fmla="*/ 438660 w 818115"/>
                <a:gd name="connsiteY196" fmla="*/ 878811 h 1386983"/>
                <a:gd name="connsiteX197" fmla="*/ 441593 w 818115"/>
                <a:gd name="connsiteY197" fmla="*/ 830873 h 1386983"/>
                <a:gd name="connsiteX198" fmla="*/ 441768 w 818115"/>
                <a:gd name="connsiteY198" fmla="*/ 804548 h 1386983"/>
                <a:gd name="connsiteX199" fmla="*/ 436530 w 818115"/>
                <a:gd name="connsiteY199" fmla="*/ 796831 h 1386983"/>
                <a:gd name="connsiteX200" fmla="*/ 422565 w 818115"/>
                <a:gd name="connsiteY200" fmla="*/ 757622 h 1386983"/>
                <a:gd name="connsiteX201" fmla="*/ 426405 w 818115"/>
                <a:gd name="connsiteY201" fmla="*/ 730284 h 1386983"/>
                <a:gd name="connsiteX202" fmla="*/ 436286 w 818115"/>
                <a:gd name="connsiteY202" fmla="*/ 725850 h 1386983"/>
                <a:gd name="connsiteX203" fmla="*/ 457828 w 818115"/>
                <a:gd name="connsiteY203" fmla="*/ 705216 h 1386983"/>
                <a:gd name="connsiteX204" fmla="*/ 481535 w 818115"/>
                <a:gd name="connsiteY204" fmla="*/ 662724 h 1386983"/>
                <a:gd name="connsiteX205" fmla="*/ 486249 w 818115"/>
                <a:gd name="connsiteY205" fmla="*/ 655532 h 1386983"/>
                <a:gd name="connsiteX206" fmla="*/ 494803 w 818115"/>
                <a:gd name="connsiteY206" fmla="*/ 652739 h 1386983"/>
                <a:gd name="connsiteX207" fmla="*/ 554158 w 818115"/>
                <a:gd name="connsiteY207" fmla="*/ 658814 h 1386983"/>
                <a:gd name="connsiteX208" fmla="*/ 563515 w 818115"/>
                <a:gd name="connsiteY208" fmla="*/ 664680 h 1386983"/>
                <a:gd name="connsiteX209" fmla="*/ 593018 w 818115"/>
                <a:gd name="connsiteY209" fmla="*/ 652530 h 1386983"/>
                <a:gd name="connsiteX210" fmla="*/ 610754 w 818115"/>
                <a:gd name="connsiteY210" fmla="*/ 623061 h 1386983"/>
                <a:gd name="connsiteX211" fmla="*/ 624511 w 818115"/>
                <a:gd name="connsiteY211" fmla="*/ 605185 h 1386983"/>
                <a:gd name="connsiteX212" fmla="*/ 624301 w 818115"/>
                <a:gd name="connsiteY212" fmla="*/ 576136 h 1386983"/>
                <a:gd name="connsiteX213" fmla="*/ 636452 w 818115"/>
                <a:gd name="connsiteY213" fmla="*/ 552150 h 1386983"/>
                <a:gd name="connsiteX214" fmla="*/ 642771 w 818115"/>
                <a:gd name="connsiteY214" fmla="*/ 550893 h 1386983"/>
                <a:gd name="connsiteX215" fmla="*/ 648567 w 818115"/>
                <a:gd name="connsiteY215" fmla="*/ 535985 h 1386983"/>
                <a:gd name="connsiteX216" fmla="*/ 649230 w 818115"/>
                <a:gd name="connsiteY216" fmla="*/ 519121 h 1386983"/>
                <a:gd name="connsiteX217" fmla="*/ 657086 w 818115"/>
                <a:gd name="connsiteY217" fmla="*/ 511300 h 1386983"/>
                <a:gd name="connsiteX218" fmla="*/ 667351 w 818115"/>
                <a:gd name="connsiteY218" fmla="*/ 476141 h 1386983"/>
                <a:gd name="connsiteX219" fmla="*/ 662637 w 818115"/>
                <a:gd name="connsiteY219" fmla="*/ 461826 h 1386983"/>
                <a:gd name="connsiteX220" fmla="*/ 675067 w 818115"/>
                <a:gd name="connsiteY220" fmla="*/ 429495 h 1386983"/>
                <a:gd name="connsiteX221" fmla="*/ 689382 w 818115"/>
                <a:gd name="connsiteY221" fmla="*/ 416088 h 1386983"/>
                <a:gd name="connsiteX222" fmla="*/ 709213 w 818115"/>
                <a:gd name="connsiteY222" fmla="*/ 408197 h 1386983"/>
                <a:gd name="connsiteX223" fmla="*/ 715672 w 818115"/>
                <a:gd name="connsiteY223" fmla="*/ 399888 h 1386983"/>
                <a:gd name="connsiteX224" fmla="*/ 752857 w 818115"/>
                <a:gd name="connsiteY224" fmla="*/ 380126 h 1386983"/>
                <a:gd name="connsiteX225" fmla="*/ 745979 w 818115"/>
                <a:gd name="connsiteY225" fmla="*/ 346706 h 1386983"/>
                <a:gd name="connsiteX226" fmla="*/ 742801 w 818115"/>
                <a:gd name="connsiteY226" fmla="*/ 344932 h 1386983"/>
                <a:gd name="connsiteX227" fmla="*/ 766997 w 818115"/>
                <a:gd name="connsiteY227" fmla="*/ 321679 h 1386983"/>
                <a:gd name="connsiteX228" fmla="*/ 780963 w 818115"/>
                <a:gd name="connsiteY228" fmla="*/ 314347 h 1386983"/>
                <a:gd name="connsiteX229" fmla="*/ 790180 w 818115"/>
                <a:gd name="connsiteY229" fmla="*/ 303209 h 1386983"/>
                <a:gd name="connsiteX230" fmla="*/ 809977 w 818115"/>
                <a:gd name="connsiteY230" fmla="*/ 273392 h 1386983"/>
                <a:gd name="connsiteX231" fmla="*/ 816646 w 818115"/>
                <a:gd name="connsiteY231" fmla="*/ 247555 h 1386983"/>
                <a:gd name="connsiteX232" fmla="*/ 780160 w 818115"/>
                <a:gd name="connsiteY232" fmla="*/ 246997 h 1386983"/>
                <a:gd name="connsiteX233" fmla="*/ 749819 w 818115"/>
                <a:gd name="connsiteY233" fmla="*/ 213095 h 1386983"/>
                <a:gd name="connsiteX234" fmla="*/ 747340 w 818115"/>
                <a:gd name="connsiteY234" fmla="*/ 206112 h 1386983"/>
                <a:gd name="connsiteX235" fmla="*/ 748911 w 818115"/>
                <a:gd name="connsiteY235" fmla="*/ 195428 h 1386983"/>
                <a:gd name="connsiteX236" fmla="*/ 749714 w 818115"/>
                <a:gd name="connsiteY236" fmla="*/ 170674 h 1386983"/>
                <a:gd name="connsiteX237" fmla="*/ 731838 w 818115"/>
                <a:gd name="connsiteY237" fmla="*/ 155416 h 1386983"/>
                <a:gd name="connsiteX238" fmla="*/ 739659 w 818115"/>
                <a:gd name="connsiteY238" fmla="*/ 136108 h 1386983"/>
                <a:gd name="connsiteX239" fmla="*/ 743499 w 818115"/>
                <a:gd name="connsiteY239" fmla="*/ 116661 h 1386983"/>
                <a:gd name="connsiteX240" fmla="*/ 729184 w 818115"/>
                <a:gd name="connsiteY240" fmla="*/ 106186 h 1386983"/>
                <a:gd name="connsiteX241" fmla="*/ 715219 w 818115"/>
                <a:gd name="connsiteY241" fmla="*/ 119279 h 1386983"/>
                <a:gd name="connsiteX242" fmla="*/ 702998 w 818115"/>
                <a:gd name="connsiteY242" fmla="*/ 119524 h 1386983"/>
                <a:gd name="connsiteX243" fmla="*/ 657226 w 818115"/>
                <a:gd name="connsiteY243" fmla="*/ 58947 h 1386983"/>
                <a:gd name="connsiteX244" fmla="*/ 650557 w 818115"/>
                <a:gd name="connsiteY244" fmla="*/ 56328 h 1386983"/>
                <a:gd name="connsiteX245" fmla="*/ 636207 w 818115"/>
                <a:gd name="connsiteY245" fmla="*/ 29025 h 1386983"/>
                <a:gd name="connsiteX246" fmla="*/ 609393 w 818115"/>
                <a:gd name="connsiteY246" fmla="*/ -24 h 1386983"/>
                <a:gd name="connsiteX247" fmla="*/ 594868 w 818115"/>
                <a:gd name="connsiteY247" fmla="*/ 23439 h 1386983"/>
                <a:gd name="connsiteX248" fmla="*/ 592634 w 818115"/>
                <a:gd name="connsiteY248" fmla="*/ 34262 h 1386983"/>
                <a:gd name="connsiteX249" fmla="*/ 570742 w 818115"/>
                <a:gd name="connsiteY249" fmla="*/ 59750 h 1386983"/>
                <a:gd name="connsiteX250" fmla="*/ 536910 w 818115"/>
                <a:gd name="connsiteY250" fmla="*/ 65336 h 1386983"/>
                <a:gd name="connsiteX251" fmla="*/ 523817 w 818115"/>
                <a:gd name="connsiteY251" fmla="*/ 62718 h 1386983"/>
                <a:gd name="connsiteX252" fmla="*/ 511841 w 818115"/>
                <a:gd name="connsiteY252" fmla="*/ 54722 h 1386983"/>
                <a:gd name="connsiteX253" fmla="*/ 497456 w 818115"/>
                <a:gd name="connsiteY253" fmla="*/ 40756 h 1386983"/>
                <a:gd name="connsiteX254" fmla="*/ 494349 w 818115"/>
                <a:gd name="connsiteY254" fmla="*/ 44981 h 1386983"/>
                <a:gd name="connsiteX255" fmla="*/ 476333 w 818115"/>
                <a:gd name="connsiteY255" fmla="*/ 53221 h 138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818115" h="1386983">
                  <a:moveTo>
                    <a:pt x="476333" y="53221"/>
                  </a:moveTo>
                  <a:cubicBezTo>
                    <a:pt x="463066" y="60204"/>
                    <a:pt x="457654" y="78150"/>
                    <a:pt x="443583" y="83352"/>
                  </a:cubicBezTo>
                  <a:cubicBezTo>
                    <a:pt x="433423" y="87088"/>
                    <a:pt x="422285" y="82863"/>
                    <a:pt x="411602" y="81118"/>
                  </a:cubicBezTo>
                  <a:cubicBezTo>
                    <a:pt x="391316" y="77626"/>
                    <a:pt x="369460" y="83247"/>
                    <a:pt x="350606" y="75077"/>
                  </a:cubicBezTo>
                  <a:cubicBezTo>
                    <a:pt x="344775" y="72563"/>
                    <a:pt x="339119" y="68723"/>
                    <a:pt x="332764" y="68897"/>
                  </a:cubicBezTo>
                  <a:cubicBezTo>
                    <a:pt x="327705" y="69554"/>
                    <a:pt x="322852" y="71317"/>
                    <a:pt x="318554" y="74065"/>
                  </a:cubicBezTo>
                  <a:cubicBezTo>
                    <a:pt x="308080" y="79337"/>
                    <a:pt x="294673" y="82444"/>
                    <a:pt x="285804" y="74973"/>
                  </a:cubicBezTo>
                  <a:cubicBezTo>
                    <a:pt x="280009" y="70085"/>
                    <a:pt x="275958" y="60832"/>
                    <a:pt x="268347" y="61670"/>
                  </a:cubicBezTo>
                  <a:cubicBezTo>
                    <a:pt x="264419" y="62686"/>
                    <a:pt x="261036" y="65190"/>
                    <a:pt x="258920" y="68653"/>
                  </a:cubicBezTo>
                  <a:cubicBezTo>
                    <a:pt x="257136" y="70504"/>
                    <a:pt x="255820" y="72756"/>
                    <a:pt x="255080" y="75217"/>
                  </a:cubicBezTo>
                  <a:cubicBezTo>
                    <a:pt x="253857" y="81048"/>
                    <a:pt x="259025" y="86076"/>
                    <a:pt x="263599" y="89916"/>
                  </a:cubicBezTo>
                  <a:cubicBezTo>
                    <a:pt x="268173" y="93757"/>
                    <a:pt x="272991" y="99343"/>
                    <a:pt x="270966" y="104929"/>
                  </a:cubicBezTo>
                  <a:cubicBezTo>
                    <a:pt x="270152" y="106773"/>
                    <a:pt x="268962" y="108424"/>
                    <a:pt x="267474" y="109783"/>
                  </a:cubicBezTo>
                  <a:lnTo>
                    <a:pt x="256651" y="121619"/>
                  </a:lnTo>
                  <a:cubicBezTo>
                    <a:pt x="254242" y="124272"/>
                    <a:pt x="251658" y="127868"/>
                    <a:pt x="253159" y="131115"/>
                  </a:cubicBezTo>
                  <a:cubicBezTo>
                    <a:pt x="254242" y="133420"/>
                    <a:pt x="257035" y="134607"/>
                    <a:pt x="258466" y="136527"/>
                  </a:cubicBezTo>
                  <a:cubicBezTo>
                    <a:pt x="262202" y="142009"/>
                    <a:pt x="254975" y="151436"/>
                    <a:pt x="260421" y="155486"/>
                  </a:cubicBezTo>
                  <a:cubicBezTo>
                    <a:pt x="263319" y="157720"/>
                    <a:pt x="267719" y="155835"/>
                    <a:pt x="270058" y="153007"/>
                  </a:cubicBezTo>
                  <a:cubicBezTo>
                    <a:pt x="272397" y="150179"/>
                    <a:pt x="273549" y="146513"/>
                    <a:pt x="276133" y="143789"/>
                  </a:cubicBezTo>
                  <a:cubicBezTo>
                    <a:pt x="280602" y="138971"/>
                    <a:pt x="288039" y="138238"/>
                    <a:pt x="294533" y="139355"/>
                  </a:cubicBezTo>
                  <a:cubicBezTo>
                    <a:pt x="301027" y="140472"/>
                    <a:pt x="307172" y="143091"/>
                    <a:pt x="313736" y="143824"/>
                  </a:cubicBezTo>
                  <a:cubicBezTo>
                    <a:pt x="317227" y="144208"/>
                    <a:pt x="321033" y="144243"/>
                    <a:pt x="323268" y="146862"/>
                  </a:cubicBezTo>
                  <a:cubicBezTo>
                    <a:pt x="324113" y="148032"/>
                    <a:pt x="324738" y="149344"/>
                    <a:pt x="325118" y="150737"/>
                  </a:cubicBezTo>
                  <a:cubicBezTo>
                    <a:pt x="328889" y="161212"/>
                    <a:pt x="336151" y="172419"/>
                    <a:pt x="347289" y="173606"/>
                  </a:cubicBezTo>
                  <a:cubicBezTo>
                    <a:pt x="355075" y="174409"/>
                    <a:pt x="365305" y="171093"/>
                    <a:pt x="369110" y="177901"/>
                  </a:cubicBezTo>
                  <a:cubicBezTo>
                    <a:pt x="370193" y="179891"/>
                    <a:pt x="370333" y="182300"/>
                    <a:pt x="371589" y="184185"/>
                  </a:cubicBezTo>
                  <a:cubicBezTo>
                    <a:pt x="374103" y="187886"/>
                    <a:pt x="380493" y="188794"/>
                    <a:pt x="380981" y="193263"/>
                  </a:cubicBezTo>
                  <a:cubicBezTo>
                    <a:pt x="381296" y="196057"/>
                    <a:pt x="378991" y="198326"/>
                    <a:pt x="377490" y="200735"/>
                  </a:cubicBezTo>
                  <a:cubicBezTo>
                    <a:pt x="373649" y="207438"/>
                    <a:pt x="376757" y="216342"/>
                    <a:pt x="373405" y="223290"/>
                  </a:cubicBezTo>
                  <a:cubicBezTo>
                    <a:pt x="370518" y="227972"/>
                    <a:pt x="366178" y="231578"/>
                    <a:pt x="361045" y="233555"/>
                  </a:cubicBezTo>
                  <a:cubicBezTo>
                    <a:pt x="351992" y="238020"/>
                    <a:pt x="342663" y="241903"/>
                    <a:pt x="333114" y="245181"/>
                  </a:cubicBezTo>
                  <a:cubicBezTo>
                    <a:pt x="330551" y="245803"/>
                    <a:pt x="328166" y="246997"/>
                    <a:pt x="326131" y="248673"/>
                  </a:cubicBezTo>
                  <a:cubicBezTo>
                    <a:pt x="322185" y="252723"/>
                    <a:pt x="323372" y="259356"/>
                    <a:pt x="321731" y="264733"/>
                  </a:cubicBezTo>
                  <a:cubicBezTo>
                    <a:pt x="317926" y="277093"/>
                    <a:pt x="300364" y="280689"/>
                    <a:pt x="296034" y="292875"/>
                  </a:cubicBezTo>
                  <a:cubicBezTo>
                    <a:pt x="294983" y="297096"/>
                    <a:pt x="294526" y="301446"/>
                    <a:pt x="294673" y="305793"/>
                  </a:cubicBezTo>
                  <a:cubicBezTo>
                    <a:pt x="293814" y="321092"/>
                    <a:pt x="286122" y="335194"/>
                    <a:pt x="273724" y="344199"/>
                  </a:cubicBezTo>
                  <a:cubicBezTo>
                    <a:pt x="271524" y="350972"/>
                    <a:pt x="263249" y="355616"/>
                    <a:pt x="256267" y="358165"/>
                  </a:cubicBezTo>
                  <a:cubicBezTo>
                    <a:pt x="249284" y="360714"/>
                    <a:pt x="242301" y="362564"/>
                    <a:pt x="237482" y="367941"/>
                  </a:cubicBezTo>
                  <a:cubicBezTo>
                    <a:pt x="233991" y="371921"/>
                    <a:pt x="231792" y="377822"/>
                    <a:pt x="226659" y="379253"/>
                  </a:cubicBezTo>
                  <a:cubicBezTo>
                    <a:pt x="218803" y="381453"/>
                    <a:pt x="212693" y="371118"/>
                    <a:pt x="204453" y="370455"/>
                  </a:cubicBezTo>
                  <a:cubicBezTo>
                    <a:pt x="196214" y="369791"/>
                    <a:pt x="190488" y="378345"/>
                    <a:pt x="182387" y="378275"/>
                  </a:cubicBezTo>
                  <a:cubicBezTo>
                    <a:pt x="178896" y="378275"/>
                    <a:pt x="175405" y="376355"/>
                    <a:pt x="171913" y="376425"/>
                  </a:cubicBezTo>
                  <a:cubicBezTo>
                    <a:pt x="165768" y="376425"/>
                    <a:pt x="160985" y="382291"/>
                    <a:pt x="159623" y="388296"/>
                  </a:cubicBezTo>
                  <a:cubicBezTo>
                    <a:pt x="158775" y="394375"/>
                    <a:pt x="158904" y="400551"/>
                    <a:pt x="160007" y="406591"/>
                  </a:cubicBezTo>
                  <a:cubicBezTo>
                    <a:pt x="161107" y="412684"/>
                    <a:pt x="160084" y="418968"/>
                    <a:pt x="157109" y="424398"/>
                  </a:cubicBezTo>
                  <a:cubicBezTo>
                    <a:pt x="153932" y="429181"/>
                    <a:pt x="148346" y="431904"/>
                    <a:pt x="145029" y="436583"/>
                  </a:cubicBezTo>
                  <a:cubicBezTo>
                    <a:pt x="139477" y="444404"/>
                    <a:pt x="141293" y="456205"/>
                    <a:pt x="134554" y="463013"/>
                  </a:cubicBezTo>
                  <a:cubicBezTo>
                    <a:pt x="130819" y="466784"/>
                    <a:pt x="125407" y="468041"/>
                    <a:pt x="120589" y="469822"/>
                  </a:cubicBezTo>
                  <a:cubicBezTo>
                    <a:pt x="115770" y="471602"/>
                    <a:pt x="110394" y="474570"/>
                    <a:pt x="108997" y="479633"/>
                  </a:cubicBezTo>
                  <a:cubicBezTo>
                    <a:pt x="107950" y="483403"/>
                    <a:pt x="109311" y="487593"/>
                    <a:pt x="107984" y="491294"/>
                  </a:cubicBezTo>
                  <a:cubicBezTo>
                    <a:pt x="107007" y="494087"/>
                    <a:pt x="104493" y="496671"/>
                    <a:pt x="105261" y="499534"/>
                  </a:cubicBezTo>
                  <a:cubicBezTo>
                    <a:pt x="105750" y="501454"/>
                    <a:pt x="107531" y="502711"/>
                    <a:pt x="108752" y="504212"/>
                  </a:cubicBezTo>
                  <a:cubicBezTo>
                    <a:pt x="113012" y="509031"/>
                    <a:pt x="112244" y="516782"/>
                    <a:pt x="108752" y="522263"/>
                  </a:cubicBezTo>
                  <a:cubicBezTo>
                    <a:pt x="104887" y="527448"/>
                    <a:pt x="100317" y="532067"/>
                    <a:pt x="95171" y="535985"/>
                  </a:cubicBezTo>
                  <a:cubicBezTo>
                    <a:pt x="90003" y="539930"/>
                    <a:pt x="86432" y="545621"/>
                    <a:pt x="85115" y="552010"/>
                  </a:cubicBezTo>
                  <a:cubicBezTo>
                    <a:pt x="84906" y="555537"/>
                    <a:pt x="85224" y="559063"/>
                    <a:pt x="86058" y="562485"/>
                  </a:cubicBezTo>
                  <a:cubicBezTo>
                    <a:pt x="88097" y="573588"/>
                    <a:pt x="88907" y="584900"/>
                    <a:pt x="88467" y="596212"/>
                  </a:cubicBezTo>
                  <a:cubicBezTo>
                    <a:pt x="88499" y="602881"/>
                    <a:pt x="85810" y="609235"/>
                    <a:pt x="81030" y="613879"/>
                  </a:cubicBezTo>
                  <a:cubicBezTo>
                    <a:pt x="76003" y="618802"/>
                    <a:pt x="69823" y="622468"/>
                    <a:pt x="65354" y="627845"/>
                  </a:cubicBezTo>
                  <a:cubicBezTo>
                    <a:pt x="61862" y="632209"/>
                    <a:pt x="59383" y="637516"/>
                    <a:pt x="55543" y="641601"/>
                  </a:cubicBezTo>
                  <a:cubicBezTo>
                    <a:pt x="48944" y="648584"/>
                    <a:pt x="38784" y="651308"/>
                    <a:pt x="32359" y="658395"/>
                  </a:cubicBezTo>
                  <a:cubicBezTo>
                    <a:pt x="28040" y="663737"/>
                    <a:pt x="25143" y="670092"/>
                    <a:pt x="23945" y="676865"/>
                  </a:cubicBezTo>
                  <a:cubicBezTo>
                    <a:pt x="22136" y="682556"/>
                    <a:pt x="22136" y="688631"/>
                    <a:pt x="23945" y="694322"/>
                  </a:cubicBezTo>
                  <a:cubicBezTo>
                    <a:pt x="28205" y="705076"/>
                    <a:pt x="42450" y="708567"/>
                    <a:pt x="48071" y="718762"/>
                  </a:cubicBezTo>
                  <a:cubicBezTo>
                    <a:pt x="50302" y="723476"/>
                    <a:pt x="51493" y="728609"/>
                    <a:pt x="51562" y="733846"/>
                  </a:cubicBezTo>
                  <a:cubicBezTo>
                    <a:pt x="52191" y="741527"/>
                    <a:pt x="52785" y="749208"/>
                    <a:pt x="53413" y="756854"/>
                  </a:cubicBezTo>
                  <a:cubicBezTo>
                    <a:pt x="53685" y="758390"/>
                    <a:pt x="53500" y="759962"/>
                    <a:pt x="52889" y="761393"/>
                  </a:cubicBezTo>
                  <a:cubicBezTo>
                    <a:pt x="52037" y="762545"/>
                    <a:pt x="50910" y="763453"/>
                    <a:pt x="49607" y="764046"/>
                  </a:cubicBezTo>
                  <a:cubicBezTo>
                    <a:pt x="46500" y="765513"/>
                    <a:pt x="43686" y="767538"/>
                    <a:pt x="41298" y="770017"/>
                  </a:cubicBezTo>
                  <a:cubicBezTo>
                    <a:pt x="38902" y="772566"/>
                    <a:pt x="37981" y="776162"/>
                    <a:pt x="38854" y="779549"/>
                  </a:cubicBezTo>
                  <a:cubicBezTo>
                    <a:pt x="40851" y="783564"/>
                    <a:pt x="44841" y="786252"/>
                    <a:pt x="49328" y="786532"/>
                  </a:cubicBezTo>
                  <a:cubicBezTo>
                    <a:pt x="53720" y="786846"/>
                    <a:pt x="58039" y="787789"/>
                    <a:pt x="62142" y="789394"/>
                  </a:cubicBezTo>
                  <a:cubicBezTo>
                    <a:pt x="66963" y="792293"/>
                    <a:pt x="70046" y="797390"/>
                    <a:pt x="70381" y="803011"/>
                  </a:cubicBezTo>
                  <a:cubicBezTo>
                    <a:pt x="70685" y="808563"/>
                    <a:pt x="69743" y="814114"/>
                    <a:pt x="67623" y="819247"/>
                  </a:cubicBezTo>
                  <a:cubicBezTo>
                    <a:pt x="64624" y="827626"/>
                    <a:pt x="60462" y="835586"/>
                    <a:pt x="55263" y="842814"/>
                  </a:cubicBezTo>
                  <a:cubicBezTo>
                    <a:pt x="53797" y="845258"/>
                    <a:pt x="51681" y="847213"/>
                    <a:pt x="49153" y="848505"/>
                  </a:cubicBezTo>
                  <a:cubicBezTo>
                    <a:pt x="47097" y="849203"/>
                    <a:pt x="44939" y="849587"/>
                    <a:pt x="42764" y="849622"/>
                  </a:cubicBezTo>
                  <a:cubicBezTo>
                    <a:pt x="36605" y="850216"/>
                    <a:pt x="30684" y="852311"/>
                    <a:pt x="25516" y="855732"/>
                  </a:cubicBezTo>
                  <a:cubicBezTo>
                    <a:pt x="20942" y="858735"/>
                    <a:pt x="22304" y="866207"/>
                    <a:pt x="26075" y="870292"/>
                  </a:cubicBezTo>
                  <a:cubicBezTo>
                    <a:pt x="29322" y="872945"/>
                    <a:pt x="33009" y="875005"/>
                    <a:pt x="36968" y="876367"/>
                  </a:cubicBezTo>
                  <a:cubicBezTo>
                    <a:pt x="42792" y="879544"/>
                    <a:pt x="48110" y="883559"/>
                    <a:pt x="52750" y="888308"/>
                  </a:cubicBezTo>
                  <a:cubicBezTo>
                    <a:pt x="55434" y="890228"/>
                    <a:pt x="57222" y="893160"/>
                    <a:pt x="57707" y="896443"/>
                  </a:cubicBezTo>
                  <a:cubicBezTo>
                    <a:pt x="57648" y="897769"/>
                    <a:pt x="57337" y="899061"/>
                    <a:pt x="56800" y="900248"/>
                  </a:cubicBezTo>
                  <a:cubicBezTo>
                    <a:pt x="53846" y="907476"/>
                    <a:pt x="48560" y="913481"/>
                    <a:pt x="41786" y="917356"/>
                  </a:cubicBezTo>
                  <a:cubicBezTo>
                    <a:pt x="38539" y="919207"/>
                    <a:pt x="34385" y="921512"/>
                    <a:pt x="34803" y="925212"/>
                  </a:cubicBezTo>
                  <a:cubicBezTo>
                    <a:pt x="35013" y="926469"/>
                    <a:pt x="35474" y="927656"/>
                    <a:pt x="36165" y="928704"/>
                  </a:cubicBezTo>
                  <a:cubicBezTo>
                    <a:pt x="38504" y="932789"/>
                    <a:pt x="40460" y="937816"/>
                    <a:pt x="38400" y="942076"/>
                  </a:cubicBezTo>
                  <a:cubicBezTo>
                    <a:pt x="35432" y="948186"/>
                    <a:pt x="25761" y="949059"/>
                    <a:pt x="23526" y="955483"/>
                  </a:cubicBezTo>
                  <a:cubicBezTo>
                    <a:pt x="23229" y="956112"/>
                    <a:pt x="23229" y="956810"/>
                    <a:pt x="23526" y="957438"/>
                  </a:cubicBezTo>
                  <a:cubicBezTo>
                    <a:pt x="23812" y="957857"/>
                    <a:pt x="24228" y="958206"/>
                    <a:pt x="24713" y="958381"/>
                  </a:cubicBezTo>
                  <a:cubicBezTo>
                    <a:pt x="29060" y="959813"/>
                    <a:pt x="33833" y="959045"/>
                    <a:pt x="37492" y="956286"/>
                  </a:cubicBezTo>
                  <a:cubicBezTo>
                    <a:pt x="41263" y="953807"/>
                    <a:pt x="44475" y="950455"/>
                    <a:pt x="48141" y="947977"/>
                  </a:cubicBezTo>
                  <a:cubicBezTo>
                    <a:pt x="48853" y="947383"/>
                    <a:pt x="49733" y="947034"/>
                    <a:pt x="50655" y="946999"/>
                  </a:cubicBezTo>
                  <a:cubicBezTo>
                    <a:pt x="51737" y="947104"/>
                    <a:pt x="52750" y="947593"/>
                    <a:pt x="53518" y="948361"/>
                  </a:cubicBezTo>
                  <a:cubicBezTo>
                    <a:pt x="59219" y="952935"/>
                    <a:pt x="63842" y="958660"/>
                    <a:pt x="67064" y="965224"/>
                  </a:cubicBezTo>
                  <a:cubicBezTo>
                    <a:pt x="67871" y="967145"/>
                    <a:pt x="68877" y="968960"/>
                    <a:pt x="70067" y="970636"/>
                  </a:cubicBezTo>
                  <a:cubicBezTo>
                    <a:pt x="72197" y="973325"/>
                    <a:pt x="75549" y="975000"/>
                    <a:pt x="77399" y="977933"/>
                  </a:cubicBezTo>
                  <a:cubicBezTo>
                    <a:pt x="79250" y="980866"/>
                    <a:pt x="79250" y="983764"/>
                    <a:pt x="80646" y="986487"/>
                  </a:cubicBezTo>
                  <a:cubicBezTo>
                    <a:pt x="83220" y="990537"/>
                    <a:pt x="87304" y="993366"/>
                    <a:pt x="91994" y="994378"/>
                  </a:cubicBezTo>
                  <a:cubicBezTo>
                    <a:pt x="96637" y="995321"/>
                    <a:pt x="101173" y="996717"/>
                    <a:pt x="105540" y="998568"/>
                  </a:cubicBezTo>
                  <a:cubicBezTo>
                    <a:pt x="107880" y="999755"/>
                    <a:pt x="109975" y="1001396"/>
                    <a:pt x="112279" y="1002618"/>
                  </a:cubicBezTo>
                  <a:cubicBezTo>
                    <a:pt x="115187" y="1003805"/>
                    <a:pt x="118002" y="1005237"/>
                    <a:pt x="120693" y="1006877"/>
                  </a:cubicBezTo>
                  <a:cubicBezTo>
                    <a:pt x="123088" y="1008798"/>
                    <a:pt x="124873" y="1011382"/>
                    <a:pt x="125826" y="1014314"/>
                  </a:cubicBezTo>
                  <a:cubicBezTo>
                    <a:pt x="128992" y="1023916"/>
                    <a:pt x="125417" y="1034425"/>
                    <a:pt x="117062" y="1040116"/>
                  </a:cubicBezTo>
                  <a:cubicBezTo>
                    <a:pt x="115701" y="1041024"/>
                    <a:pt x="115980" y="1043608"/>
                    <a:pt x="115177" y="1045039"/>
                  </a:cubicBezTo>
                  <a:cubicBezTo>
                    <a:pt x="114049" y="1046715"/>
                    <a:pt x="112600" y="1048146"/>
                    <a:pt x="110917" y="1049264"/>
                  </a:cubicBezTo>
                  <a:lnTo>
                    <a:pt x="97161" y="1059494"/>
                  </a:lnTo>
                  <a:cubicBezTo>
                    <a:pt x="95876" y="1060716"/>
                    <a:pt x="94186" y="1061414"/>
                    <a:pt x="92413" y="1061484"/>
                  </a:cubicBezTo>
                  <a:cubicBezTo>
                    <a:pt x="91114" y="1061204"/>
                    <a:pt x="89909" y="1060611"/>
                    <a:pt x="88921" y="1059738"/>
                  </a:cubicBezTo>
                  <a:lnTo>
                    <a:pt x="68880" y="1044306"/>
                  </a:lnTo>
                  <a:cubicBezTo>
                    <a:pt x="65560" y="1040849"/>
                    <a:pt x="60057" y="1040709"/>
                    <a:pt x="56587" y="1044027"/>
                  </a:cubicBezTo>
                  <a:cubicBezTo>
                    <a:pt x="56161" y="1044446"/>
                    <a:pt x="55773" y="1044899"/>
                    <a:pt x="55438" y="1045388"/>
                  </a:cubicBezTo>
                  <a:cubicBezTo>
                    <a:pt x="52966" y="1047204"/>
                    <a:pt x="50634" y="1049229"/>
                    <a:pt x="48455" y="1051394"/>
                  </a:cubicBezTo>
                  <a:cubicBezTo>
                    <a:pt x="44964" y="1054885"/>
                    <a:pt x="42624" y="1059284"/>
                    <a:pt x="39133" y="1062706"/>
                  </a:cubicBezTo>
                  <a:cubicBezTo>
                    <a:pt x="37108" y="1064661"/>
                    <a:pt x="34803" y="1066197"/>
                    <a:pt x="32883" y="1068327"/>
                  </a:cubicBezTo>
                  <a:cubicBezTo>
                    <a:pt x="30726" y="1070771"/>
                    <a:pt x="28885" y="1073494"/>
                    <a:pt x="27402" y="1076393"/>
                  </a:cubicBezTo>
                  <a:lnTo>
                    <a:pt x="15426" y="1097341"/>
                  </a:lnTo>
                  <a:cubicBezTo>
                    <a:pt x="14438" y="1098877"/>
                    <a:pt x="13698" y="1100553"/>
                    <a:pt x="13226" y="1102299"/>
                  </a:cubicBezTo>
                  <a:cubicBezTo>
                    <a:pt x="12563" y="1105197"/>
                    <a:pt x="13226" y="1108304"/>
                    <a:pt x="12458" y="1111167"/>
                  </a:cubicBezTo>
                  <a:cubicBezTo>
                    <a:pt x="11327" y="1113611"/>
                    <a:pt x="9861" y="1115881"/>
                    <a:pt x="8094" y="1117906"/>
                  </a:cubicBezTo>
                  <a:cubicBezTo>
                    <a:pt x="4906" y="1123387"/>
                    <a:pt x="3991" y="1129881"/>
                    <a:pt x="5545" y="1136026"/>
                  </a:cubicBezTo>
                  <a:cubicBezTo>
                    <a:pt x="7120" y="1142032"/>
                    <a:pt x="9246" y="1147863"/>
                    <a:pt x="11900" y="1153484"/>
                  </a:cubicBezTo>
                  <a:cubicBezTo>
                    <a:pt x="13083" y="1155997"/>
                    <a:pt x="13771" y="1158686"/>
                    <a:pt x="13925" y="1161444"/>
                  </a:cubicBezTo>
                  <a:cubicBezTo>
                    <a:pt x="13925" y="1168881"/>
                    <a:pt x="6942" y="1174363"/>
                    <a:pt x="4218" y="1181241"/>
                  </a:cubicBezTo>
                  <a:cubicBezTo>
                    <a:pt x="3143" y="1184034"/>
                    <a:pt x="1659" y="1186653"/>
                    <a:pt x="-181" y="1189027"/>
                  </a:cubicBezTo>
                  <a:cubicBezTo>
                    <a:pt x="1914" y="1192867"/>
                    <a:pt x="3625" y="1196498"/>
                    <a:pt x="5720" y="1200304"/>
                  </a:cubicBezTo>
                  <a:cubicBezTo>
                    <a:pt x="6526" y="1201980"/>
                    <a:pt x="7640" y="1203516"/>
                    <a:pt x="9002" y="1204773"/>
                  </a:cubicBezTo>
                  <a:cubicBezTo>
                    <a:pt x="10964" y="1205960"/>
                    <a:pt x="13034" y="1206973"/>
                    <a:pt x="15182" y="1207811"/>
                  </a:cubicBezTo>
                  <a:cubicBezTo>
                    <a:pt x="19581" y="1210185"/>
                    <a:pt x="22967" y="1215387"/>
                    <a:pt x="27925" y="1214794"/>
                  </a:cubicBezTo>
                  <a:cubicBezTo>
                    <a:pt x="32883" y="1214200"/>
                    <a:pt x="35607" y="1208230"/>
                    <a:pt x="40355" y="1206449"/>
                  </a:cubicBezTo>
                  <a:cubicBezTo>
                    <a:pt x="42157" y="1205856"/>
                    <a:pt x="44049" y="1205611"/>
                    <a:pt x="45941" y="1205716"/>
                  </a:cubicBezTo>
                  <a:lnTo>
                    <a:pt x="53937" y="1205716"/>
                  </a:lnTo>
                  <a:cubicBezTo>
                    <a:pt x="55972" y="1205611"/>
                    <a:pt x="58015" y="1205821"/>
                    <a:pt x="59977" y="1206379"/>
                  </a:cubicBezTo>
                  <a:cubicBezTo>
                    <a:pt x="64865" y="1208055"/>
                    <a:pt x="67344" y="1213362"/>
                    <a:pt x="71150" y="1216854"/>
                  </a:cubicBezTo>
                  <a:cubicBezTo>
                    <a:pt x="73175" y="1218704"/>
                    <a:pt x="75584" y="1220031"/>
                    <a:pt x="77679" y="1221777"/>
                  </a:cubicBezTo>
                  <a:cubicBezTo>
                    <a:pt x="82322" y="1225652"/>
                    <a:pt x="85081" y="1231343"/>
                    <a:pt x="89235" y="1235743"/>
                  </a:cubicBezTo>
                  <a:cubicBezTo>
                    <a:pt x="93390" y="1240141"/>
                    <a:pt x="98802" y="1243249"/>
                    <a:pt x="101106" y="1248696"/>
                  </a:cubicBezTo>
                  <a:cubicBezTo>
                    <a:pt x="101605" y="1250197"/>
                    <a:pt x="102238" y="1251629"/>
                    <a:pt x="102992" y="1253025"/>
                  </a:cubicBezTo>
                  <a:cubicBezTo>
                    <a:pt x="103690" y="1254073"/>
                    <a:pt x="104668" y="1254876"/>
                    <a:pt x="105366" y="1255923"/>
                  </a:cubicBezTo>
                  <a:cubicBezTo>
                    <a:pt x="108403" y="1260392"/>
                    <a:pt x="105366" y="1267445"/>
                    <a:pt x="109276" y="1271250"/>
                  </a:cubicBezTo>
                  <a:cubicBezTo>
                    <a:pt x="115840" y="1277745"/>
                    <a:pt x="122788" y="1284134"/>
                    <a:pt x="126035" y="1292758"/>
                  </a:cubicBezTo>
                  <a:cubicBezTo>
                    <a:pt x="123438" y="1294085"/>
                    <a:pt x="120417" y="1294364"/>
                    <a:pt x="117621" y="1293526"/>
                  </a:cubicBezTo>
                  <a:cubicBezTo>
                    <a:pt x="114810" y="1292758"/>
                    <a:pt x="111842" y="1292758"/>
                    <a:pt x="109032" y="1293526"/>
                  </a:cubicBezTo>
                  <a:cubicBezTo>
                    <a:pt x="106309" y="1294539"/>
                    <a:pt x="104423" y="1298135"/>
                    <a:pt x="106204" y="1300509"/>
                  </a:cubicBezTo>
                  <a:cubicBezTo>
                    <a:pt x="116224" y="1306165"/>
                    <a:pt x="129981" y="1300160"/>
                    <a:pt x="139827" y="1306165"/>
                  </a:cubicBezTo>
                  <a:cubicBezTo>
                    <a:pt x="146391" y="1310215"/>
                    <a:pt x="149044" y="1318350"/>
                    <a:pt x="150720" y="1325892"/>
                  </a:cubicBezTo>
                  <a:cubicBezTo>
                    <a:pt x="151837" y="1330989"/>
                    <a:pt x="152745" y="1336122"/>
                    <a:pt x="153443" y="1341289"/>
                  </a:cubicBezTo>
                  <a:cubicBezTo>
                    <a:pt x="154061" y="1347993"/>
                    <a:pt x="155123" y="1354626"/>
                    <a:pt x="156620" y="1361190"/>
                  </a:cubicBezTo>
                  <a:cubicBezTo>
                    <a:pt x="158879" y="1368487"/>
                    <a:pt x="161910" y="1375505"/>
                    <a:pt x="165663" y="1382139"/>
                  </a:cubicBezTo>
                  <a:cubicBezTo>
                    <a:pt x="166187" y="1383361"/>
                    <a:pt x="166931" y="1384444"/>
                    <a:pt x="167863" y="1385386"/>
                  </a:cubicBezTo>
                  <a:cubicBezTo>
                    <a:pt x="170286" y="1387237"/>
                    <a:pt x="173582" y="1387481"/>
                    <a:pt x="176242" y="1385980"/>
                  </a:cubicBezTo>
                  <a:cubicBezTo>
                    <a:pt x="178809" y="1384514"/>
                    <a:pt x="181162" y="1382698"/>
                    <a:pt x="183225" y="1380568"/>
                  </a:cubicBezTo>
                  <a:cubicBezTo>
                    <a:pt x="187394" y="1376658"/>
                    <a:pt x="192565" y="1373934"/>
                    <a:pt x="198169" y="1372782"/>
                  </a:cubicBezTo>
                  <a:cubicBezTo>
                    <a:pt x="203849" y="1371665"/>
                    <a:pt x="209698" y="1373550"/>
                    <a:pt x="213706" y="1377705"/>
                  </a:cubicBezTo>
                  <a:cubicBezTo>
                    <a:pt x="216049" y="1380184"/>
                    <a:pt x="219725" y="1380847"/>
                    <a:pt x="222784" y="1379346"/>
                  </a:cubicBezTo>
                  <a:cubicBezTo>
                    <a:pt x="235007" y="1357175"/>
                    <a:pt x="244389" y="1333538"/>
                    <a:pt x="250715" y="1308993"/>
                  </a:cubicBezTo>
                  <a:cubicBezTo>
                    <a:pt x="253159" y="1299531"/>
                    <a:pt x="255568" y="1289232"/>
                    <a:pt x="263075" y="1282947"/>
                  </a:cubicBezTo>
                  <a:cubicBezTo>
                    <a:pt x="269150" y="1277884"/>
                    <a:pt x="277355" y="1276488"/>
                    <a:pt x="284827" y="1274009"/>
                  </a:cubicBezTo>
                  <a:cubicBezTo>
                    <a:pt x="295703" y="1270343"/>
                    <a:pt x="305538" y="1264128"/>
                    <a:pt x="313492" y="1255853"/>
                  </a:cubicBezTo>
                  <a:cubicBezTo>
                    <a:pt x="323407" y="1245379"/>
                    <a:pt x="330006" y="1232356"/>
                    <a:pt x="340131" y="1222265"/>
                  </a:cubicBezTo>
                  <a:cubicBezTo>
                    <a:pt x="341905" y="1220764"/>
                    <a:pt x="343396" y="1218914"/>
                    <a:pt x="344531" y="1216889"/>
                  </a:cubicBezTo>
                  <a:cubicBezTo>
                    <a:pt x="346451" y="1212559"/>
                    <a:pt x="344531" y="1207531"/>
                    <a:pt x="345124" y="1202923"/>
                  </a:cubicBezTo>
                  <a:cubicBezTo>
                    <a:pt x="346528" y="1197022"/>
                    <a:pt x="350428" y="1191995"/>
                    <a:pt x="355808" y="1189201"/>
                  </a:cubicBezTo>
                  <a:cubicBezTo>
                    <a:pt x="361143" y="1186478"/>
                    <a:pt x="366206" y="1183266"/>
                    <a:pt x="370926" y="1179600"/>
                  </a:cubicBezTo>
                  <a:cubicBezTo>
                    <a:pt x="380947" y="1170243"/>
                    <a:pt x="381819" y="1154287"/>
                    <a:pt x="390897" y="1144022"/>
                  </a:cubicBezTo>
                  <a:cubicBezTo>
                    <a:pt x="394127" y="1141089"/>
                    <a:pt x="397070" y="1137877"/>
                    <a:pt x="399696" y="1134421"/>
                  </a:cubicBezTo>
                  <a:cubicBezTo>
                    <a:pt x="405980" y="1123946"/>
                    <a:pt x="398718" y="1111132"/>
                    <a:pt x="395052" y="1099506"/>
                  </a:cubicBezTo>
                  <a:cubicBezTo>
                    <a:pt x="392112" y="1088124"/>
                    <a:pt x="390936" y="1076323"/>
                    <a:pt x="391560" y="1064591"/>
                  </a:cubicBezTo>
                  <a:cubicBezTo>
                    <a:pt x="391903" y="1055374"/>
                    <a:pt x="391777" y="1046156"/>
                    <a:pt x="391176" y="1036939"/>
                  </a:cubicBezTo>
                  <a:cubicBezTo>
                    <a:pt x="389721" y="1025068"/>
                    <a:pt x="381900" y="1014943"/>
                    <a:pt x="370786" y="1010544"/>
                  </a:cubicBezTo>
                  <a:cubicBezTo>
                    <a:pt x="369697" y="1010229"/>
                    <a:pt x="368688" y="1009705"/>
                    <a:pt x="367819" y="1008972"/>
                  </a:cubicBezTo>
                  <a:cubicBezTo>
                    <a:pt x="366555" y="1007087"/>
                    <a:pt x="366254" y="1004713"/>
                    <a:pt x="367016" y="1002548"/>
                  </a:cubicBezTo>
                  <a:cubicBezTo>
                    <a:pt x="368719" y="993226"/>
                    <a:pt x="369467" y="983764"/>
                    <a:pt x="369250" y="974302"/>
                  </a:cubicBezTo>
                  <a:cubicBezTo>
                    <a:pt x="369250" y="966935"/>
                    <a:pt x="367854" y="958695"/>
                    <a:pt x="361953" y="954366"/>
                  </a:cubicBezTo>
                  <a:cubicBezTo>
                    <a:pt x="360277" y="953109"/>
                    <a:pt x="358462" y="952306"/>
                    <a:pt x="356716" y="950874"/>
                  </a:cubicBezTo>
                  <a:cubicBezTo>
                    <a:pt x="355305" y="949513"/>
                    <a:pt x="354066" y="947977"/>
                    <a:pt x="353015" y="946336"/>
                  </a:cubicBezTo>
                  <a:cubicBezTo>
                    <a:pt x="346133" y="936804"/>
                    <a:pt x="336493" y="929646"/>
                    <a:pt x="325398" y="925806"/>
                  </a:cubicBezTo>
                  <a:cubicBezTo>
                    <a:pt x="322964" y="925177"/>
                    <a:pt x="320716" y="923990"/>
                    <a:pt x="318834" y="922314"/>
                  </a:cubicBezTo>
                  <a:cubicBezTo>
                    <a:pt x="314993" y="918334"/>
                    <a:pt x="317158" y="911840"/>
                    <a:pt x="320021" y="906952"/>
                  </a:cubicBezTo>
                  <a:cubicBezTo>
                    <a:pt x="324546" y="899410"/>
                    <a:pt x="330317" y="892707"/>
                    <a:pt x="337094" y="887120"/>
                  </a:cubicBezTo>
                  <a:cubicBezTo>
                    <a:pt x="338634" y="885619"/>
                    <a:pt x="340575" y="884607"/>
                    <a:pt x="342680" y="884188"/>
                  </a:cubicBezTo>
                  <a:cubicBezTo>
                    <a:pt x="348057" y="883594"/>
                    <a:pt x="351304" y="889634"/>
                    <a:pt x="355319" y="893230"/>
                  </a:cubicBezTo>
                  <a:cubicBezTo>
                    <a:pt x="364048" y="900982"/>
                    <a:pt x="377874" y="897071"/>
                    <a:pt x="389012" y="900597"/>
                  </a:cubicBezTo>
                  <a:cubicBezTo>
                    <a:pt x="400953" y="904368"/>
                    <a:pt x="408215" y="915995"/>
                    <a:pt x="416524" y="925387"/>
                  </a:cubicBezTo>
                  <a:cubicBezTo>
                    <a:pt x="417436" y="926574"/>
                    <a:pt x="418640" y="927482"/>
                    <a:pt x="420016" y="928041"/>
                  </a:cubicBezTo>
                  <a:cubicBezTo>
                    <a:pt x="421692" y="928529"/>
                    <a:pt x="423472" y="928529"/>
                    <a:pt x="425148" y="928041"/>
                  </a:cubicBezTo>
                  <a:lnTo>
                    <a:pt x="443339" y="923781"/>
                  </a:lnTo>
                  <a:cubicBezTo>
                    <a:pt x="448855" y="922210"/>
                    <a:pt x="454581" y="921477"/>
                    <a:pt x="460342" y="921616"/>
                  </a:cubicBezTo>
                  <a:cubicBezTo>
                    <a:pt x="466173" y="921826"/>
                    <a:pt x="471550" y="924723"/>
                    <a:pt x="474971" y="929437"/>
                  </a:cubicBezTo>
                  <a:cubicBezTo>
                    <a:pt x="478009" y="934185"/>
                    <a:pt x="478952" y="941413"/>
                    <a:pt x="484433" y="942774"/>
                  </a:cubicBezTo>
                  <a:cubicBezTo>
                    <a:pt x="486982" y="943193"/>
                    <a:pt x="489636" y="942600"/>
                    <a:pt x="491765" y="941133"/>
                  </a:cubicBezTo>
                  <a:cubicBezTo>
                    <a:pt x="502414" y="934744"/>
                    <a:pt x="507756" y="922245"/>
                    <a:pt x="504998" y="910129"/>
                  </a:cubicBezTo>
                  <a:cubicBezTo>
                    <a:pt x="504614" y="908139"/>
                    <a:pt x="503671" y="906323"/>
                    <a:pt x="502240" y="904892"/>
                  </a:cubicBezTo>
                  <a:cubicBezTo>
                    <a:pt x="498085" y="901191"/>
                    <a:pt x="491765" y="904543"/>
                    <a:pt x="486109" y="904892"/>
                  </a:cubicBezTo>
                  <a:cubicBezTo>
                    <a:pt x="476613" y="905206"/>
                    <a:pt x="469525" y="895884"/>
                    <a:pt x="460307" y="893649"/>
                  </a:cubicBezTo>
                  <a:cubicBezTo>
                    <a:pt x="453324" y="891973"/>
                    <a:pt x="444386" y="893649"/>
                    <a:pt x="440441" y="887854"/>
                  </a:cubicBezTo>
                  <a:cubicBezTo>
                    <a:pt x="438975" y="885060"/>
                    <a:pt x="438381" y="881918"/>
                    <a:pt x="438660" y="878811"/>
                  </a:cubicBezTo>
                  <a:cubicBezTo>
                    <a:pt x="438172" y="862785"/>
                    <a:pt x="439149" y="846724"/>
                    <a:pt x="441593" y="830873"/>
                  </a:cubicBezTo>
                  <a:cubicBezTo>
                    <a:pt x="443199" y="822074"/>
                    <a:pt x="445678" y="812613"/>
                    <a:pt x="441768" y="804548"/>
                  </a:cubicBezTo>
                  <a:cubicBezTo>
                    <a:pt x="440266" y="801824"/>
                    <a:pt x="438521" y="799241"/>
                    <a:pt x="436530" y="796831"/>
                  </a:cubicBezTo>
                  <a:cubicBezTo>
                    <a:pt x="428570" y="786043"/>
                    <a:pt x="425812" y="770645"/>
                    <a:pt x="422565" y="757622"/>
                  </a:cubicBezTo>
                  <a:cubicBezTo>
                    <a:pt x="420190" y="748126"/>
                    <a:pt x="418585" y="736185"/>
                    <a:pt x="426405" y="730284"/>
                  </a:cubicBezTo>
                  <a:cubicBezTo>
                    <a:pt x="429513" y="728399"/>
                    <a:pt x="432830" y="726897"/>
                    <a:pt x="436286" y="725850"/>
                  </a:cubicBezTo>
                  <a:cubicBezTo>
                    <a:pt x="445573" y="721905"/>
                    <a:pt x="452137" y="713525"/>
                    <a:pt x="457828" y="705216"/>
                  </a:cubicBezTo>
                  <a:cubicBezTo>
                    <a:pt x="466941" y="691773"/>
                    <a:pt x="474867" y="677563"/>
                    <a:pt x="481535" y="662724"/>
                  </a:cubicBezTo>
                  <a:cubicBezTo>
                    <a:pt x="482478" y="659966"/>
                    <a:pt x="484119" y="657522"/>
                    <a:pt x="486249" y="655532"/>
                  </a:cubicBezTo>
                  <a:cubicBezTo>
                    <a:pt x="488798" y="653856"/>
                    <a:pt x="491765" y="652914"/>
                    <a:pt x="494803" y="652739"/>
                  </a:cubicBezTo>
                  <a:cubicBezTo>
                    <a:pt x="515019" y="649946"/>
                    <a:pt x="537294" y="647572"/>
                    <a:pt x="554158" y="658814"/>
                  </a:cubicBezTo>
                  <a:cubicBezTo>
                    <a:pt x="557090" y="661083"/>
                    <a:pt x="560198" y="663039"/>
                    <a:pt x="563515" y="664680"/>
                  </a:cubicBezTo>
                  <a:cubicBezTo>
                    <a:pt x="573989" y="669044"/>
                    <a:pt x="586209" y="661782"/>
                    <a:pt x="593018" y="652530"/>
                  </a:cubicBezTo>
                  <a:cubicBezTo>
                    <a:pt x="599826" y="643277"/>
                    <a:pt x="603492" y="632000"/>
                    <a:pt x="610754" y="623061"/>
                  </a:cubicBezTo>
                  <a:cubicBezTo>
                    <a:pt x="615468" y="617161"/>
                    <a:pt x="621752" y="612203"/>
                    <a:pt x="624511" y="605185"/>
                  </a:cubicBezTo>
                  <a:cubicBezTo>
                    <a:pt x="628002" y="596073"/>
                    <a:pt x="625069" y="585912"/>
                    <a:pt x="624301" y="576136"/>
                  </a:cubicBezTo>
                  <a:cubicBezTo>
                    <a:pt x="623533" y="566360"/>
                    <a:pt x="626920" y="554419"/>
                    <a:pt x="636452" y="552150"/>
                  </a:cubicBezTo>
                  <a:cubicBezTo>
                    <a:pt x="638581" y="551906"/>
                    <a:pt x="640711" y="551487"/>
                    <a:pt x="642771" y="550893"/>
                  </a:cubicBezTo>
                  <a:cubicBezTo>
                    <a:pt x="648078" y="548694"/>
                    <a:pt x="649195" y="541676"/>
                    <a:pt x="648567" y="535985"/>
                  </a:cubicBezTo>
                  <a:cubicBezTo>
                    <a:pt x="647938" y="530294"/>
                    <a:pt x="646437" y="524114"/>
                    <a:pt x="649230" y="519121"/>
                  </a:cubicBezTo>
                  <a:cubicBezTo>
                    <a:pt x="651395" y="516087"/>
                    <a:pt x="654048" y="513444"/>
                    <a:pt x="657086" y="511300"/>
                  </a:cubicBezTo>
                  <a:cubicBezTo>
                    <a:pt x="666862" y="502460"/>
                    <a:pt x="670842" y="488860"/>
                    <a:pt x="667351" y="476141"/>
                  </a:cubicBezTo>
                  <a:cubicBezTo>
                    <a:pt x="665500" y="471462"/>
                    <a:pt x="663929" y="466683"/>
                    <a:pt x="662637" y="461826"/>
                  </a:cubicBezTo>
                  <a:cubicBezTo>
                    <a:pt x="660612" y="450095"/>
                    <a:pt x="667840" y="438957"/>
                    <a:pt x="675067" y="429495"/>
                  </a:cubicBezTo>
                  <a:cubicBezTo>
                    <a:pt x="678698" y="423958"/>
                    <a:pt x="683621" y="419363"/>
                    <a:pt x="689382" y="416088"/>
                  </a:cubicBezTo>
                  <a:cubicBezTo>
                    <a:pt x="695876" y="413050"/>
                    <a:pt x="703976" y="413085"/>
                    <a:pt x="709213" y="408197"/>
                  </a:cubicBezTo>
                  <a:cubicBezTo>
                    <a:pt x="711797" y="405823"/>
                    <a:pt x="713333" y="402506"/>
                    <a:pt x="715672" y="399888"/>
                  </a:cubicBezTo>
                  <a:cubicBezTo>
                    <a:pt x="725484" y="389029"/>
                    <a:pt x="744058" y="391857"/>
                    <a:pt x="752857" y="380126"/>
                  </a:cubicBezTo>
                  <a:cubicBezTo>
                    <a:pt x="760189" y="369002"/>
                    <a:pt x="757116" y="354038"/>
                    <a:pt x="745979" y="346706"/>
                  </a:cubicBezTo>
                  <a:cubicBezTo>
                    <a:pt x="744966" y="346036"/>
                    <a:pt x="743918" y="345442"/>
                    <a:pt x="742801" y="344932"/>
                  </a:cubicBezTo>
                  <a:cubicBezTo>
                    <a:pt x="748318" y="334905"/>
                    <a:pt x="756767" y="326794"/>
                    <a:pt x="766997" y="321679"/>
                  </a:cubicBezTo>
                  <a:cubicBezTo>
                    <a:pt x="771885" y="319713"/>
                    <a:pt x="776564" y="317255"/>
                    <a:pt x="780963" y="314347"/>
                  </a:cubicBezTo>
                  <a:cubicBezTo>
                    <a:pt x="784629" y="311156"/>
                    <a:pt x="787736" y="307392"/>
                    <a:pt x="790180" y="303209"/>
                  </a:cubicBezTo>
                  <a:lnTo>
                    <a:pt x="809977" y="273392"/>
                  </a:lnTo>
                  <a:cubicBezTo>
                    <a:pt x="815109" y="265641"/>
                    <a:pt x="820451" y="255935"/>
                    <a:pt x="816646" y="247555"/>
                  </a:cubicBezTo>
                  <a:cubicBezTo>
                    <a:pt x="804809" y="244483"/>
                    <a:pt x="792205" y="249930"/>
                    <a:pt x="780160" y="246997"/>
                  </a:cubicBezTo>
                  <a:cubicBezTo>
                    <a:pt x="764902" y="243191"/>
                    <a:pt x="756453" y="227340"/>
                    <a:pt x="749819" y="213095"/>
                  </a:cubicBezTo>
                  <a:cubicBezTo>
                    <a:pt x="748667" y="210902"/>
                    <a:pt x="747829" y="208549"/>
                    <a:pt x="747340" y="206112"/>
                  </a:cubicBezTo>
                  <a:cubicBezTo>
                    <a:pt x="747165" y="202481"/>
                    <a:pt x="747689" y="198853"/>
                    <a:pt x="748911" y="195428"/>
                  </a:cubicBezTo>
                  <a:cubicBezTo>
                    <a:pt x="751460" y="187412"/>
                    <a:pt x="751739" y="178840"/>
                    <a:pt x="749714" y="170674"/>
                  </a:cubicBezTo>
                  <a:cubicBezTo>
                    <a:pt x="747235" y="162678"/>
                    <a:pt x="740218" y="155660"/>
                    <a:pt x="731838" y="155416"/>
                  </a:cubicBezTo>
                  <a:lnTo>
                    <a:pt x="739659" y="136108"/>
                  </a:lnTo>
                  <a:cubicBezTo>
                    <a:pt x="742173" y="129893"/>
                    <a:pt x="744756" y="123260"/>
                    <a:pt x="743499" y="116661"/>
                  </a:cubicBezTo>
                  <a:cubicBezTo>
                    <a:pt x="742242" y="110062"/>
                    <a:pt x="735504" y="104091"/>
                    <a:pt x="729184" y="106186"/>
                  </a:cubicBezTo>
                  <a:cubicBezTo>
                    <a:pt x="722865" y="108281"/>
                    <a:pt x="720910" y="116137"/>
                    <a:pt x="715219" y="119279"/>
                  </a:cubicBezTo>
                  <a:cubicBezTo>
                    <a:pt x="711378" y="121123"/>
                    <a:pt x="706909" y="121210"/>
                    <a:pt x="702998" y="119524"/>
                  </a:cubicBezTo>
                  <a:cubicBezTo>
                    <a:pt x="678558" y="110376"/>
                    <a:pt x="681317" y="68932"/>
                    <a:pt x="657226" y="58947"/>
                  </a:cubicBezTo>
                  <a:cubicBezTo>
                    <a:pt x="655026" y="58039"/>
                    <a:pt x="652652" y="57446"/>
                    <a:pt x="650557" y="56328"/>
                  </a:cubicBezTo>
                  <a:cubicBezTo>
                    <a:pt x="641235" y="51371"/>
                    <a:pt x="640082" y="38871"/>
                    <a:pt x="636207" y="29025"/>
                  </a:cubicBezTo>
                  <a:cubicBezTo>
                    <a:pt x="631214" y="16561"/>
                    <a:pt x="620740" y="7622"/>
                    <a:pt x="609393" y="-24"/>
                  </a:cubicBezTo>
                  <a:cubicBezTo>
                    <a:pt x="605063" y="7762"/>
                    <a:pt x="597557" y="14745"/>
                    <a:pt x="594868" y="23439"/>
                  </a:cubicBezTo>
                  <a:cubicBezTo>
                    <a:pt x="593751" y="26930"/>
                    <a:pt x="593506" y="30701"/>
                    <a:pt x="592634" y="34262"/>
                  </a:cubicBezTo>
                  <a:cubicBezTo>
                    <a:pt x="589421" y="45550"/>
                    <a:pt x="581426" y="54865"/>
                    <a:pt x="570742" y="59750"/>
                  </a:cubicBezTo>
                  <a:cubicBezTo>
                    <a:pt x="560128" y="64498"/>
                    <a:pt x="548467" y="66422"/>
                    <a:pt x="536910" y="65336"/>
                  </a:cubicBezTo>
                  <a:cubicBezTo>
                    <a:pt x="532441" y="65176"/>
                    <a:pt x="528007" y="64289"/>
                    <a:pt x="523817" y="62718"/>
                  </a:cubicBezTo>
                  <a:cubicBezTo>
                    <a:pt x="519453" y="60672"/>
                    <a:pt x="515403" y="57976"/>
                    <a:pt x="511841" y="54722"/>
                  </a:cubicBezTo>
                  <a:cubicBezTo>
                    <a:pt x="506779" y="50358"/>
                    <a:pt x="501960" y="45693"/>
                    <a:pt x="497456" y="40756"/>
                  </a:cubicBezTo>
                  <a:cubicBezTo>
                    <a:pt x="496619" y="42300"/>
                    <a:pt x="495571" y="43721"/>
                    <a:pt x="494349" y="44981"/>
                  </a:cubicBezTo>
                  <a:cubicBezTo>
                    <a:pt x="489531" y="49310"/>
                    <a:pt x="482234" y="50113"/>
                    <a:pt x="476333" y="53221"/>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7" name="Freeform: Shape 66">
              <a:extLst>
                <a:ext uri="{FF2B5EF4-FFF2-40B4-BE49-F238E27FC236}">
                  <a16:creationId xmlns:a16="http://schemas.microsoft.com/office/drawing/2014/main" xmlns="" id="{E77D98CC-644E-0A43-4B2E-3E6054A6FF86}"/>
                </a:ext>
              </a:extLst>
            </p:cNvPr>
            <p:cNvSpPr/>
            <p:nvPr/>
          </p:nvSpPr>
          <p:spPr>
            <a:xfrm>
              <a:off x="4173151" y="2520880"/>
              <a:ext cx="1759460" cy="1258066"/>
            </a:xfrm>
            <a:custGeom>
              <a:avLst/>
              <a:gdLst>
                <a:gd name="connsiteX0" fmla="*/ 39073 w 1759460"/>
                <a:gd name="connsiteY0" fmla="*/ 1061135 h 1258066"/>
                <a:gd name="connsiteX1" fmla="*/ 46056 w 1759460"/>
                <a:gd name="connsiteY1" fmla="*/ 1056247 h 1258066"/>
                <a:gd name="connsiteX2" fmla="*/ 56077 w 1759460"/>
                <a:gd name="connsiteY2" fmla="*/ 1053104 h 1258066"/>
                <a:gd name="connsiteX3" fmla="*/ 79260 w 1759460"/>
                <a:gd name="connsiteY3" fmla="*/ 1053803 h 1258066"/>
                <a:gd name="connsiteX4" fmla="*/ 89735 w 1759460"/>
                <a:gd name="connsiteY4" fmla="*/ 1065499 h 1258066"/>
                <a:gd name="connsiteX5" fmla="*/ 92144 w 1759460"/>
                <a:gd name="connsiteY5" fmla="*/ 1072028 h 1258066"/>
                <a:gd name="connsiteX6" fmla="*/ 88093 w 1759460"/>
                <a:gd name="connsiteY6" fmla="*/ 1079465 h 1258066"/>
                <a:gd name="connsiteX7" fmla="*/ 84602 w 1759460"/>
                <a:gd name="connsiteY7" fmla="*/ 1101426 h 1258066"/>
                <a:gd name="connsiteX8" fmla="*/ 85510 w 1759460"/>
                <a:gd name="connsiteY8" fmla="*/ 1105476 h 1258066"/>
                <a:gd name="connsiteX9" fmla="*/ 91306 w 1759460"/>
                <a:gd name="connsiteY9" fmla="*/ 1108968 h 1258066"/>
                <a:gd name="connsiteX10" fmla="*/ 124614 w 1759460"/>
                <a:gd name="connsiteY10" fmla="*/ 1129497 h 1258066"/>
                <a:gd name="connsiteX11" fmla="*/ 160087 w 1759460"/>
                <a:gd name="connsiteY11" fmla="*/ 1127368 h 1258066"/>
                <a:gd name="connsiteX12" fmla="*/ 171365 w 1759460"/>
                <a:gd name="connsiteY12" fmla="*/ 1131802 h 1258066"/>
                <a:gd name="connsiteX13" fmla="*/ 205651 w 1759460"/>
                <a:gd name="connsiteY13" fmla="*/ 1148770 h 1258066"/>
                <a:gd name="connsiteX14" fmla="*/ 208165 w 1759460"/>
                <a:gd name="connsiteY14" fmla="*/ 1150795 h 1258066"/>
                <a:gd name="connsiteX15" fmla="*/ 208514 w 1759460"/>
                <a:gd name="connsiteY15" fmla="*/ 1153868 h 1258066"/>
                <a:gd name="connsiteX16" fmla="*/ 220420 w 1759460"/>
                <a:gd name="connsiteY16" fmla="*/ 1171569 h 1258066"/>
                <a:gd name="connsiteX17" fmla="*/ 239762 w 1759460"/>
                <a:gd name="connsiteY17" fmla="*/ 1182637 h 1258066"/>
                <a:gd name="connsiteX18" fmla="*/ 285640 w 1759460"/>
                <a:gd name="connsiteY18" fmla="*/ 1187316 h 1258066"/>
                <a:gd name="connsiteX19" fmla="*/ 310534 w 1759460"/>
                <a:gd name="connsiteY19" fmla="*/ 1184907 h 1258066"/>
                <a:gd name="connsiteX20" fmla="*/ 346042 w 1759460"/>
                <a:gd name="connsiteY20" fmla="*/ 1187665 h 1258066"/>
                <a:gd name="connsiteX21" fmla="*/ 377465 w 1759460"/>
                <a:gd name="connsiteY21" fmla="*/ 1181345 h 1258066"/>
                <a:gd name="connsiteX22" fmla="*/ 387626 w 1759460"/>
                <a:gd name="connsiteY22" fmla="*/ 1185745 h 1258066"/>
                <a:gd name="connsiteX23" fmla="*/ 412066 w 1759460"/>
                <a:gd name="connsiteY23" fmla="*/ 1196219 h 1258066"/>
                <a:gd name="connsiteX24" fmla="*/ 424356 w 1759460"/>
                <a:gd name="connsiteY24" fmla="*/ 1217936 h 1258066"/>
                <a:gd name="connsiteX25" fmla="*/ 420585 w 1759460"/>
                <a:gd name="connsiteY25" fmla="*/ 1236546 h 1258066"/>
                <a:gd name="connsiteX26" fmla="*/ 424879 w 1759460"/>
                <a:gd name="connsiteY26" fmla="*/ 1241364 h 1258066"/>
                <a:gd name="connsiteX27" fmla="*/ 448691 w 1759460"/>
                <a:gd name="connsiteY27" fmla="*/ 1256552 h 1258066"/>
                <a:gd name="connsiteX28" fmla="*/ 487377 w 1759460"/>
                <a:gd name="connsiteY28" fmla="*/ 1244331 h 1258066"/>
                <a:gd name="connsiteX29" fmla="*/ 495337 w 1759460"/>
                <a:gd name="connsiteY29" fmla="*/ 1233857 h 1258066"/>
                <a:gd name="connsiteX30" fmla="*/ 523583 w 1759460"/>
                <a:gd name="connsiteY30" fmla="*/ 1221951 h 1258066"/>
                <a:gd name="connsiteX31" fmla="*/ 531823 w 1759460"/>
                <a:gd name="connsiteY31" fmla="*/ 1202993 h 1258066"/>
                <a:gd name="connsiteX32" fmla="*/ 532312 w 1759460"/>
                <a:gd name="connsiteY32" fmla="*/ 1191541 h 1258066"/>
                <a:gd name="connsiteX33" fmla="*/ 539923 w 1759460"/>
                <a:gd name="connsiteY33" fmla="*/ 1188049 h 1258066"/>
                <a:gd name="connsiteX34" fmla="*/ 552038 w 1759460"/>
                <a:gd name="connsiteY34" fmla="*/ 1167100 h 1258066"/>
                <a:gd name="connsiteX35" fmla="*/ 555984 w 1759460"/>
                <a:gd name="connsiteY35" fmla="*/ 1142206 h 1258066"/>
                <a:gd name="connsiteX36" fmla="*/ 559475 w 1759460"/>
                <a:gd name="connsiteY36" fmla="*/ 1138052 h 1258066"/>
                <a:gd name="connsiteX37" fmla="*/ 564992 w 1759460"/>
                <a:gd name="connsiteY37" fmla="*/ 1137388 h 1258066"/>
                <a:gd name="connsiteX38" fmla="*/ 595158 w 1759460"/>
                <a:gd name="connsiteY38" fmla="*/ 1128136 h 1258066"/>
                <a:gd name="connsiteX39" fmla="*/ 627314 w 1759460"/>
                <a:gd name="connsiteY39" fmla="*/ 1119372 h 1258066"/>
                <a:gd name="connsiteX40" fmla="*/ 643130 w 1759460"/>
                <a:gd name="connsiteY40" fmla="*/ 1117871 h 1258066"/>
                <a:gd name="connsiteX41" fmla="*/ 649625 w 1759460"/>
                <a:gd name="connsiteY41" fmla="*/ 1110888 h 1258066"/>
                <a:gd name="connsiteX42" fmla="*/ 658877 w 1759460"/>
                <a:gd name="connsiteY42" fmla="*/ 1109107 h 1258066"/>
                <a:gd name="connsiteX43" fmla="*/ 684853 w 1759460"/>
                <a:gd name="connsiteY43" fmla="*/ 1112389 h 1258066"/>
                <a:gd name="connsiteX44" fmla="*/ 701647 w 1759460"/>
                <a:gd name="connsiteY44" fmla="*/ 1131034 h 1258066"/>
                <a:gd name="connsiteX45" fmla="*/ 702730 w 1759460"/>
                <a:gd name="connsiteY45" fmla="*/ 1140565 h 1258066"/>
                <a:gd name="connsiteX46" fmla="*/ 710934 w 1759460"/>
                <a:gd name="connsiteY46" fmla="*/ 1160152 h 1258066"/>
                <a:gd name="connsiteX47" fmla="*/ 690510 w 1759460"/>
                <a:gd name="connsiteY47" fmla="*/ 1157429 h 1258066"/>
                <a:gd name="connsiteX48" fmla="*/ 678122 w 1759460"/>
                <a:gd name="connsiteY48" fmla="*/ 1167624 h 1258066"/>
                <a:gd name="connsiteX49" fmla="*/ 682584 w 1759460"/>
                <a:gd name="connsiteY49" fmla="*/ 1177784 h 1258066"/>
                <a:gd name="connsiteX50" fmla="*/ 689846 w 1759460"/>
                <a:gd name="connsiteY50" fmla="*/ 1181764 h 1258066"/>
                <a:gd name="connsiteX51" fmla="*/ 696620 w 1759460"/>
                <a:gd name="connsiteY51" fmla="*/ 1187351 h 1258066"/>
                <a:gd name="connsiteX52" fmla="*/ 730277 w 1759460"/>
                <a:gd name="connsiteY52" fmla="*/ 1192553 h 1258066"/>
                <a:gd name="connsiteX53" fmla="*/ 755660 w 1759460"/>
                <a:gd name="connsiteY53" fmla="*/ 1195800 h 1258066"/>
                <a:gd name="connsiteX54" fmla="*/ 812152 w 1759460"/>
                <a:gd name="connsiteY54" fmla="*/ 1180892 h 1258066"/>
                <a:gd name="connsiteX55" fmla="*/ 829190 w 1759460"/>
                <a:gd name="connsiteY55" fmla="*/ 1170033 h 1258066"/>
                <a:gd name="connsiteX56" fmla="*/ 836697 w 1759460"/>
                <a:gd name="connsiteY56" fmla="*/ 1159035 h 1258066"/>
                <a:gd name="connsiteX57" fmla="*/ 865990 w 1759460"/>
                <a:gd name="connsiteY57" fmla="*/ 1145069 h 1258066"/>
                <a:gd name="connsiteX58" fmla="*/ 871960 w 1759460"/>
                <a:gd name="connsiteY58" fmla="*/ 1144336 h 1258066"/>
                <a:gd name="connsiteX59" fmla="*/ 881911 w 1759460"/>
                <a:gd name="connsiteY59" fmla="*/ 1149783 h 1258066"/>
                <a:gd name="connsiteX60" fmla="*/ 971886 w 1759460"/>
                <a:gd name="connsiteY60" fmla="*/ 1167938 h 1258066"/>
                <a:gd name="connsiteX61" fmla="*/ 978520 w 1759460"/>
                <a:gd name="connsiteY61" fmla="*/ 1164447 h 1258066"/>
                <a:gd name="connsiteX62" fmla="*/ 980300 w 1759460"/>
                <a:gd name="connsiteY62" fmla="*/ 1149468 h 1258066"/>
                <a:gd name="connsiteX63" fmla="*/ 1000341 w 1759460"/>
                <a:gd name="connsiteY63" fmla="*/ 1137912 h 1258066"/>
                <a:gd name="connsiteX64" fmla="*/ 1025201 w 1759460"/>
                <a:gd name="connsiteY64" fmla="*/ 1136341 h 1258066"/>
                <a:gd name="connsiteX65" fmla="*/ 1044927 w 1759460"/>
                <a:gd name="connsiteY65" fmla="*/ 1122375 h 1258066"/>
                <a:gd name="connsiteX66" fmla="*/ 1058439 w 1759460"/>
                <a:gd name="connsiteY66" fmla="*/ 1122654 h 1258066"/>
                <a:gd name="connsiteX67" fmla="*/ 1083508 w 1759460"/>
                <a:gd name="connsiteY67" fmla="*/ 1127123 h 1258066"/>
                <a:gd name="connsiteX68" fmla="*/ 1100372 w 1759460"/>
                <a:gd name="connsiteY68" fmla="*/ 1134106 h 1258066"/>
                <a:gd name="connsiteX69" fmla="*/ 1110846 w 1759460"/>
                <a:gd name="connsiteY69" fmla="*/ 1151563 h 1258066"/>
                <a:gd name="connsiteX70" fmla="*/ 1135810 w 1759460"/>
                <a:gd name="connsiteY70" fmla="*/ 1147304 h 1258066"/>
                <a:gd name="connsiteX71" fmla="*/ 1146564 w 1759460"/>
                <a:gd name="connsiteY71" fmla="*/ 1144755 h 1258066"/>
                <a:gd name="connsiteX72" fmla="*/ 1159412 w 1759460"/>
                <a:gd name="connsiteY72" fmla="*/ 1148735 h 1258066"/>
                <a:gd name="connsiteX73" fmla="*/ 1174565 w 1759460"/>
                <a:gd name="connsiteY73" fmla="*/ 1158092 h 1258066"/>
                <a:gd name="connsiteX74" fmla="*/ 1191813 w 1759460"/>
                <a:gd name="connsiteY74" fmla="*/ 1158092 h 1258066"/>
                <a:gd name="connsiteX75" fmla="*/ 1197539 w 1759460"/>
                <a:gd name="connsiteY75" fmla="*/ 1153623 h 1258066"/>
                <a:gd name="connsiteX76" fmla="*/ 1226693 w 1759460"/>
                <a:gd name="connsiteY76" fmla="*/ 1138191 h 1258066"/>
                <a:gd name="connsiteX77" fmla="*/ 1237167 w 1759460"/>
                <a:gd name="connsiteY77" fmla="*/ 1129253 h 1258066"/>
                <a:gd name="connsiteX78" fmla="*/ 1246280 w 1759460"/>
                <a:gd name="connsiteY78" fmla="*/ 1132744 h 1258066"/>
                <a:gd name="connsiteX79" fmla="*/ 1267857 w 1759460"/>
                <a:gd name="connsiteY79" fmla="*/ 1150551 h 1258066"/>
                <a:gd name="connsiteX80" fmla="*/ 1280775 w 1759460"/>
                <a:gd name="connsiteY80" fmla="*/ 1174991 h 1258066"/>
                <a:gd name="connsiteX81" fmla="*/ 1282137 w 1759460"/>
                <a:gd name="connsiteY81" fmla="*/ 1180787 h 1258066"/>
                <a:gd name="connsiteX82" fmla="*/ 1291703 w 1759460"/>
                <a:gd name="connsiteY82" fmla="*/ 1186269 h 1258066"/>
                <a:gd name="connsiteX83" fmla="*/ 1303120 w 1759460"/>
                <a:gd name="connsiteY83" fmla="*/ 1187176 h 1258066"/>
                <a:gd name="connsiteX84" fmla="*/ 1312443 w 1759460"/>
                <a:gd name="connsiteY84" fmla="*/ 1191156 h 1258066"/>
                <a:gd name="connsiteX85" fmla="*/ 1331366 w 1759460"/>
                <a:gd name="connsiteY85" fmla="*/ 1201631 h 1258066"/>
                <a:gd name="connsiteX86" fmla="*/ 1342853 w 1759460"/>
                <a:gd name="connsiteY86" fmla="*/ 1191855 h 1258066"/>
                <a:gd name="connsiteX87" fmla="*/ 1350290 w 1759460"/>
                <a:gd name="connsiteY87" fmla="*/ 1174188 h 1258066"/>
                <a:gd name="connsiteX88" fmla="*/ 1347881 w 1759460"/>
                <a:gd name="connsiteY88" fmla="*/ 1140461 h 1258066"/>
                <a:gd name="connsiteX89" fmla="*/ 1346938 w 1759460"/>
                <a:gd name="connsiteY89" fmla="*/ 1129986 h 1258066"/>
                <a:gd name="connsiteX90" fmla="*/ 1356994 w 1759460"/>
                <a:gd name="connsiteY90" fmla="*/ 1113960 h 1258066"/>
                <a:gd name="connsiteX91" fmla="*/ 1370575 w 1759460"/>
                <a:gd name="connsiteY91" fmla="*/ 1100239 h 1258066"/>
                <a:gd name="connsiteX92" fmla="*/ 1370575 w 1759460"/>
                <a:gd name="connsiteY92" fmla="*/ 1082188 h 1258066"/>
                <a:gd name="connsiteX93" fmla="*/ 1367084 w 1759460"/>
                <a:gd name="connsiteY93" fmla="*/ 1077510 h 1258066"/>
                <a:gd name="connsiteX94" fmla="*/ 1369807 w 1759460"/>
                <a:gd name="connsiteY94" fmla="*/ 1069270 h 1258066"/>
                <a:gd name="connsiteX95" fmla="*/ 1370820 w 1759460"/>
                <a:gd name="connsiteY95" fmla="*/ 1057608 h 1258066"/>
                <a:gd name="connsiteX96" fmla="*/ 1382411 w 1759460"/>
                <a:gd name="connsiteY96" fmla="*/ 1047797 h 1258066"/>
                <a:gd name="connsiteX97" fmla="*/ 1396377 w 1759460"/>
                <a:gd name="connsiteY97" fmla="*/ 1040989 h 1258066"/>
                <a:gd name="connsiteX98" fmla="*/ 1406852 w 1759460"/>
                <a:gd name="connsiteY98" fmla="*/ 1014559 h 1258066"/>
                <a:gd name="connsiteX99" fmla="*/ 1418932 w 1759460"/>
                <a:gd name="connsiteY99" fmla="*/ 1002373 h 1258066"/>
                <a:gd name="connsiteX100" fmla="*/ 1421830 w 1759460"/>
                <a:gd name="connsiteY100" fmla="*/ 984567 h 1258066"/>
                <a:gd name="connsiteX101" fmla="*/ 1421446 w 1759460"/>
                <a:gd name="connsiteY101" fmla="*/ 966272 h 1258066"/>
                <a:gd name="connsiteX102" fmla="*/ 1433736 w 1759460"/>
                <a:gd name="connsiteY102" fmla="*/ 954401 h 1258066"/>
                <a:gd name="connsiteX103" fmla="*/ 1444210 w 1759460"/>
                <a:gd name="connsiteY103" fmla="*/ 956251 h 1258066"/>
                <a:gd name="connsiteX104" fmla="*/ 1466276 w 1759460"/>
                <a:gd name="connsiteY104" fmla="*/ 948431 h 1258066"/>
                <a:gd name="connsiteX105" fmla="*/ 1488482 w 1759460"/>
                <a:gd name="connsiteY105" fmla="*/ 957229 h 1258066"/>
                <a:gd name="connsiteX106" fmla="*/ 1499305 w 1759460"/>
                <a:gd name="connsiteY106" fmla="*/ 945917 h 1258066"/>
                <a:gd name="connsiteX107" fmla="*/ 1518089 w 1759460"/>
                <a:gd name="connsiteY107" fmla="*/ 936141 h 1258066"/>
                <a:gd name="connsiteX108" fmla="*/ 1535547 w 1759460"/>
                <a:gd name="connsiteY108" fmla="*/ 922175 h 1258066"/>
                <a:gd name="connsiteX109" fmla="*/ 1556495 w 1759460"/>
                <a:gd name="connsiteY109" fmla="*/ 883769 h 1258066"/>
                <a:gd name="connsiteX110" fmla="*/ 1557857 w 1759460"/>
                <a:gd name="connsiteY110" fmla="*/ 870850 h 1258066"/>
                <a:gd name="connsiteX111" fmla="*/ 1583554 w 1759460"/>
                <a:gd name="connsiteY111" fmla="*/ 842709 h 1258066"/>
                <a:gd name="connsiteX112" fmla="*/ 1587953 w 1759460"/>
                <a:gd name="connsiteY112" fmla="*/ 826648 h 1258066"/>
                <a:gd name="connsiteX113" fmla="*/ 1594936 w 1759460"/>
                <a:gd name="connsiteY113" fmla="*/ 823157 h 1258066"/>
                <a:gd name="connsiteX114" fmla="*/ 1622868 w 1759460"/>
                <a:gd name="connsiteY114" fmla="*/ 811530 h 1258066"/>
                <a:gd name="connsiteX115" fmla="*/ 1635228 w 1759460"/>
                <a:gd name="connsiteY115" fmla="*/ 801266 h 1258066"/>
                <a:gd name="connsiteX116" fmla="*/ 1639313 w 1759460"/>
                <a:gd name="connsiteY116" fmla="*/ 778711 h 1258066"/>
                <a:gd name="connsiteX117" fmla="*/ 1642804 w 1759460"/>
                <a:gd name="connsiteY117" fmla="*/ 771239 h 1258066"/>
                <a:gd name="connsiteX118" fmla="*/ 1633412 w 1759460"/>
                <a:gd name="connsiteY118" fmla="*/ 762161 h 1258066"/>
                <a:gd name="connsiteX119" fmla="*/ 1630933 w 1759460"/>
                <a:gd name="connsiteY119" fmla="*/ 755877 h 1258066"/>
                <a:gd name="connsiteX120" fmla="*/ 1609112 w 1759460"/>
                <a:gd name="connsiteY120" fmla="*/ 751582 h 1258066"/>
                <a:gd name="connsiteX121" fmla="*/ 1586941 w 1759460"/>
                <a:gd name="connsiteY121" fmla="*/ 728713 h 1258066"/>
                <a:gd name="connsiteX122" fmla="*/ 1585090 w 1759460"/>
                <a:gd name="connsiteY122" fmla="*/ 724837 h 1258066"/>
                <a:gd name="connsiteX123" fmla="*/ 1575559 w 1759460"/>
                <a:gd name="connsiteY123" fmla="*/ 721800 h 1258066"/>
                <a:gd name="connsiteX124" fmla="*/ 1556356 w 1759460"/>
                <a:gd name="connsiteY124" fmla="*/ 717331 h 1258066"/>
                <a:gd name="connsiteX125" fmla="*/ 1537956 w 1759460"/>
                <a:gd name="connsiteY125" fmla="*/ 721765 h 1258066"/>
                <a:gd name="connsiteX126" fmla="*/ 1531881 w 1759460"/>
                <a:gd name="connsiteY126" fmla="*/ 730982 h 1258066"/>
                <a:gd name="connsiteX127" fmla="*/ 1522244 w 1759460"/>
                <a:gd name="connsiteY127" fmla="*/ 733461 h 1258066"/>
                <a:gd name="connsiteX128" fmla="*/ 1520289 w 1759460"/>
                <a:gd name="connsiteY128" fmla="*/ 714503 h 1258066"/>
                <a:gd name="connsiteX129" fmla="*/ 1514982 w 1759460"/>
                <a:gd name="connsiteY129" fmla="*/ 709091 h 1258066"/>
                <a:gd name="connsiteX130" fmla="*/ 1518473 w 1759460"/>
                <a:gd name="connsiteY130" fmla="*/ 699594 h 1258066"/>
                <a:gd name="connsiteX131" fmla="*/ 1529297 w 1759460"/>
                <a:gd name="connsiteY131" fmla="*/ 687758 h 1258066"/>
                <a:gd name="connsiteX132" fmla="*/ 1532789 w 1759460"/>
                <a:gd name="connsiteY132" fmla="*/ 682905 h 1258066"/>
                <a:gd name="connsiteX133" fmla="*/ 1525422 w 1759460"/>
                <a:gd name="connsiteY133" fmla="*/ 667892 h 1258066"/>
                <a:gd name="connsiteX134" fmla="*/ 1516902 w 1759460"/>
                <a:gd name="connsiteY134" fmla="*/ 653193 h 1258066"/>
                <a:gd name="connsiteX135" fmla="*/ 1520743 w 1759460"/>
                <a:gd name="connsiteY135" fmla="*/ 646629 h 1258066"/>
                <a:gd name="connsiteX136" fmla="*/ 1530170 w 1759460"/>
                <a:gd name="connsiteY136" fmla="*/ 639646 h 1258066"/>
                <a:gd name="connsiteX137" fmla="*/ 1547627 w 1759460"/>
                <a:gd name="connsiteY137" fmla="*/ 652949 h 1258066"/>
                <a:gd name="connsiteX138" fmla="*/ 1580377 w 1759460"/>
                <a:gd name="connsiteY138" fmla="*/ 652041 h 1258066"/>
                <a:gd name="connsiteX139" fmla="*/ 1594587 w 1759460"/>
                <a:gd name="connsiteY139" fmla="*/ 646873 h 1258066"/>
                <a:gd name="connsiteX140" fmla="*/ 1612429 w 1759460"/>
                <a:gd name="connsiteY140" fmla="*/ 653053 h 1258066"/>
                <a:gd name="connsiteX141" fmla="*/ 1673424 w 1759460"/>
                <a:gd name="connsiteY141" fmla="*/ 659094 h 1258066"/>
                <a:gd name="connsiteX142" fmla="*/ 1705406 w 1759460"/>
                <a:gd name="connsiteY142" fmla="*/ 661328 h 1258066"/>
                <a:gd name="connsiteX143" fmla="*/ 1738156 w 1759460"/>
                <a:gd name="connsiteY143" fmla="*/ 631197 h 1258066"/>
                <a:gd name="connsiteX144" fmla="*/ 1756172 w 1759460"/>
                <a:gd name="connsiteY144" fmla="*/ 622643 h 1258066"/>
                <a:gd name="connsiteX145" fmla="*/ 1759279 w 1759460"/>
                <a:gd name="connsiteY145" fmla="*/ 618418 h 1258066"/>
                <a:gd name="connsiteX146" fmla="*/ 1734525 w 1759460"/>
                <a:gd name="connsiteY146" fmla="*/ 589369 h 1258066"/>
                <a:gd name="connsiteX147" fmla="*/ 1735014 w 1759460"/>
                <a:gd name="connsiteY147" fmla="*/ 579733 h 1258066"/>
                <a:gd name="connsiteX148" fmla="*/ 1740914 w 1759460"/>
                <a:gd name="connsiteY148" fmla="*/ 571248 h 1258066"/>
                <a:gd name="connsiteX149" fmla="*/ 1742765 w 1759460"/>
                <a:gd name="connsiteY149" fmla="*/ 562171 h 1258066"/>
                <a:gd name="connsiteX150" fmla="*/ 1740356 w 1759460"/>
                <a:gd name="connsiteY150" fmla="*/ 517794 h 1258066"/>
                <a:gd name="connsiteX151" fmla="*/ 1738121 w 1759460"/>
                <a:gd name="connsiteY151" fmla="*/ 509449 h 1258066"/>
                <a:gd name="connsiteX152" fmla="*/ 1748211 w 1759460"/>
                <a:gd name="connsiteY152" fmla="*/ 492691 h 1258066"/>
                <a:gd name="connsiteX153" fmla="*/ 1750760 w 1759460"/>
                <a:gd name="connsiteY153" fmla="*/ 489793 h 1258066"/>
                <a:gd name="connsiteX154" fmla="*/ 1749224 w 1759460"/>
                <a:gd name="connsiteY154" fmla="*/ 485743 h 1258066"/>
                <a:gd name="connsiteX155" fmla="*/ 1730091 w 1759460"/>
                <a:gd name="connsiteY155" fmla="*/ 460325 h 1258066"/>
                <a:gd name="connsiteX156" fmla="*/ 1728450 w 1759460"/>
                <a:gd name="connsiteY156" fmla="*/ 458893 h 1258066"/>
                <a:gd name="connsiteX157" fmla="*/ 1725761 w 1759460"/>
                <a:gd name="connsiteY157" fmla="*/ 459801 h 1258066"/>
                <a:gd name="connsiteX158" fmla="*/ 1715287 w 1759460"/>
                <a:gd name="connsiteY158" fmla="*/ 468774 h 1258066"/>
                <a:gd name="connsiteX159" fmla="*/ 1693046 w 1759460"/>
                <a:gd name="connsiteY159" fmla="*/ 467273 h 1258066"/>
                <a:gd name="connsiteX160" fmla="*/ 1683235 w 1759460"/>
                <a:gd name="connsiteY160" fmla="*/ 461686 h 1258066"/>
                <a:gd name="connsiteX161" fmla="*/ 1677056 w 1759460"/>
                <a:gd name="connsiteY161" fmla="*/ 469298 h 1258066"/>
                <a:gd name="connsiteX162" fmla="*/ 1674402 w 1759460"/>
                <a:gd name="connsiteY162" fmla="*/ 479353 h 1258066"/>
                <a:gd name="connsiteX163" fmla="*/ 1659808 w 1759460"/>
                <a:gd name="connsiteY163" fmla="*/ 482530 h 1258066"/>
                <a:gd name="connsiteX164" fmla="*/ 1648426 w 1759460"/>
                <a:gd name="connsiteY164" fmla="*/ 471253 h 1258066"/>
                <a:gd name="connsiteX165" fmla="*/ 1645528 w 1759460"/>
                <a:gd name="connsiteY165" fmla="*/ 465213 h 1258066"/>
                <a:gd name="connsiteX166" fmla="*/ 1644445 w 1759460"/>
                <a:gd name="connsiteY166" fmla="*/ 458858 h 1258066"/>
                <a:gd name="connsiteX167" fmla="*/ 1640954 w 1759460"/>
                <a:gd name="connsiteY167" fmla="*/ 453761 h 1258066"/>
                <a:gd name="connsiteX168" fmla="*/ 1626325 w 1759460"/>
                <a:gd name="connsiteY168" fmla="*/ 442448 h 1258066"/>
                <a:gd name="connsiteX169" fmla="*/ 1615257 w 1759460"/>
                <a:gd name="connsiteY169" fmla="*/ 440703 h 1258066"/>
                <a:gd name="connsiteX170" fmla="*/ 1601291 w 1759460"/>
                <a:gd name="connsiteY170" fmla="*/ 435815 h 1258066"/>
                <a:gd name="connsiteX171" fmla="*/ 1578247 w 1759460"/>
                <a:gd name="connsiteY171" fmla="*/ 418916 h 1258066"/>
                <a:gd name="connsiteX172" fmla="*/ 1565783 w 1759460"/>
                <a:gd name="connsiteY172" fmla="*/ 392975 h 1258066"/>
                <a:gd name="connsiteX173" fmla="*/ 1540260 w 1759460"/>
                <a:gd name="connsiteY173" fmla="*/ 390042 h 1258066"/>
                <a:gd name="connsiteX174" fmla="*/ 1517566 w 1759460"/>
                <a:gd name="connsiteY174" fmla="*/ 376809 h 1258066"/>
                <a:gd name="connsiteX175" fmla="*/ 1514388 w 1759460"/>
                <a:gd name="connsiteY175" fmla="*/ 365078 h 1258066"/>
                <a:gd name="connsiteX176" fmla="*/ 1505171 w 1759460"/>
                <a:gd name="connsiteY176" fmla="*/ 359142 h 1258066"/>
                <a:gd name="connsiteX177" fmla="*/ 1499934 w 1759460"/>
                <a:gd name="connsiteY177" fmla="*/ 365113 h 1258066"/>
                <a:gd name="connsiteX178" fmla="*/ 1484990 w 1759460"/>
                <a:gd name="connsiteY178" fmla="*/ 379951 h 1258066"/>
                <a:gd name="connsiteX179" fmla="*/ 1460550 w 1759460"/>
                <a:gd name="connsiteY179" fmla="*/ 367801 h 1258066"/>
                <a:gd name="connsiteX180" fmla="*/ 1448714 w 1759460"/>
                <a:gd name="connsiteY180" fmla="*/ 383338 h 1258066"/>
                <a:gd name="connsiteX181" fmla="*/ 1445851 w 1759460"/>
                <a:gd name="connsiteY181" fmla="*/ 389378 h 1258066"/>
                <a:gd name="connsiteX182" fmla="*/ 1431885 w 1759460"/>
                <a:gd name="connsiteY182" fmla="*/ 416297 h 1258066"/>
                <a:gd name="connsiteX183" fmla="*/ 1424623 w 1759460"/>
                <a:gd name="connsiteY183" fmla="*/ 420208 h 1258066"/>
                <a:gd name="connsiteX184" fmla="*/ 1399205 w 1759460"/>
                <a:gd name="connsiteY184" fmla="*/ 420033 h 1258066"/>
                <a:gd name="connsiteX185" fmla="*/ 1389988 w 1759460"/>
                <a:gd name="connsiteY185" fmla="*/ 418986 h 1258066"/>
                <a:gd name="connsiteX186" fmla="*/ 1373368 w 1759460"/>
                <a:gd name="connsiteY186" fmla="*/ 412597 h 1258066"/>
                <a:gd name="connsiteX187" fmla="*/ 1364291 w 1759460"/>
                <a:gd name="connsiteY187" fmla="*/ 417624 h 1258066"/>
                <a:gd name="connsiteX188" fmla="*/ 1355038 w 1759460"/>
                <a:gd name="connsiteY188" fmla="*/ 416367 h 1258066"/>
                <a:gd name="connsiteX189" fmla="*/ 1358285 w 1759460"/>
                <a:gd name="connsiteY189" fmla="*/ 403763 h 1258066"/>
                <a:gd name="connsiteX190" fmla="*/ 1364430 w 1759460"/>
                <a:gd name="connsiteY190" fmla="*/ 391648 h 1258066"/>
                <a:gd name="connsiteX191" fmla="*/ 1360939 w 1759460"/>
                <a:gd name="connsiteY191" fmla="*/ 382256 h 1258066"/>
                <a:gd name="connsiteX192" fmla="*/ 1364046 w 1759460"/>
                <a:gd name="connsiteY192" fmla="*/ 375901 h 1258066"/>
                <a:gd name="connsiteX193" fmla="*/ 1362685 w 1759460"/>
                <a:gd name="connsiteY193" fmla="*/ 369756 h 1258066"/>
                <a:gd name="connsiteX194" fmla="*/ 1339117 w 1759460"/>
                <a:gd name="connsiteY194" fmla="*/ 384630 h 1258066"/>
                <a:gd name="connsiteX195" fmla="*/ 1333636 w 1759460"/>
                <a:gd name="connsiteY195" fmla="*/ 392975 h 1258066"/>
                <a:gd name="connsiteX196" fmla="*/ 1322568 w 1759460"/>
                <a:gd name="connsiteY196" fmla="*/ 388471 h 1258066"/>
                <a:gd name="connsiteX197" fmla="*/ 1311360 w 1759460"/>
                <a:gd name="connsiteY197" fmla="*/ 384805 h 1258066"/>
                <a:gd name="connsiteX198" fmla="*/ 1302038 w 1759460"/>
                <a:gd name="connsiteY198" fmla="*/ 396361 h 1258066"/>
                <a:gd name="connsiteX199" fmla="*/ 1298931 w 1759460"/>
                <a:gd name="connsiteY199" fmla="*/ 403100 h 1258066"/>
                <a:gd name="connsiteX200" fmla="*/ 1292227 w 1759460"/>
                <a:gd name="connsiteY200" fmla="*/ 404531 h 1258066"/>
                <a:gd name="connsiteX201" fmla="*/ 1287269 w 1759460"/>
                <a:gd name="connsiteY201" fmla="*/ 391473 h 1258066"/>
                <a:gd name="connsiteX202" fmla="*/ 1282311 w 1759460"/>
                <a:gd name="connsiteY202" fmla="*/ 391019 h 1258066"/>
                <a:gd name="connsiteX203" fmla="*/ 1268660 w 1759460"/>
                <a:gd name="connsiteY203" fmla="*/ 401703 h 1258066"/>
                <a:gd name="connsiteX204" fmla="*/ 1265168 w 1759460"/>
                <a:gd name="connsiteY204" fmla="*/ 408232 h 1258066"/>
                <a:gd name="connsiteX205" fmla="*/ 1258604 w 1759460"/>
                <a:gd name="connsiteY205" fmla="*/ 409664 h 1258066"/>
                <a:gd name="connsiteX206" fmla="*/ 1257068 w 1759460"/>
                <a:gd name="connsiteY206" fmla="*/ 407709 h 1258066"/>
                <a:gd name="connsiteX207" fmla="*/ 1258849 w 1759460"/>
                <a:gd name="connsiteY207" fmla="*/ 380789 h 1258066"/>
                <a:gd name="connsiteX208" fmla="*/ 1277284 w 1759460"/>
                <a:gd name="connsiteY208" fmla="*/ 362564 h 1258066"/>
                <a:gd name="connsiteX209" fmla="*/ 1261991 w 1759460"/>
                <a:gd name="connsiteY209" fmla="*/ 343117 h 1258066"/>
                <a:gd name="connsiteX210" fmla="*/ 1258500 w 1759460"/>
                <a:gd name="connsiteY210" fmla="*/ 321505 h 1258066"/>
                <a:gd name="connsiteX211" fmla="*/ 1237865 w 1759460"/>
                <a:gd name="connsiteY211" fmla="*/ 316547 h 1258066"/>
                <a:gd name="connsiteX212" fmla="*/ 1219814 w 1759460"/>
                <a:gd name="connsiteY212" fmla="*/ 331036 h 1258066"/>
                <a:gd name="connsiteX213" fmla="*/ 1179977 w 1759460"/>
                <a:gd name="connsiteY213" fmla="*/ 355476 h 1258066"/>
                <a:gd name="connsiteX214" fmla="*/ 1173971 w 1759460"/>
                <a:gd name="connsiteY214" fmla="*/ 358269 h 1258066"/>
                <a:gd name="connsiteX215" fmla="*/ 1167652 w 1759460"/>
                <a:gd name="connsiteY215" fmla="*/ 371851 h 1258066"/>
                <a:gd name="connsiteX216" fmla="*/ 1157666 w 1759460"/>
                <a:gd name="connsiteY216" fmla="*/ 381837 h 1258066"/>
                <a:gd name="connsiteX217" fmla="*/ 1149322 w 1759460"/>
                <a:gd name="connsiteY217" fmla="*/ 379044 h 1258066"/>
                <a:gd name="connsiteX218" fmla="*/ 1131865 w 1759460"/>
                <a:gd name="connsiteY218" fmla="*/ 382535 h 1258066"/>
                <a:gd name="connsiteX219" fmla="*/ 1106796 w 1759460"/>
                <a:gd name="connsiteY219" fmla="*/ 373946 h 1258066"/>
                <a:gd name="connsiteX220" fmla="*/ 1099045 w 1759460"/>
                <a:gd name="connsiteY220" fmla="*/ 382849 h 1258066"/>
                <a:gd name="connsiteX221" fmla="*/ 1089478 w 1759460"/>
                <a:gd name="connsiteY221" fmla="*/ 388890 h 1258066"/>
                <a:gd name="connsiteX222" fmla="*/ 1085603 w 1759460"/>
                <a:gd name="connsiteY222" fmla="*/ 387039 h 1258066"/>
                <a:gd name="connsiteX223" fmla="*/ 1075617 w 1759460"/>
                <a:gd name="connsiteY223" fmla="*/ 369372 h 1258066"/>
                <a:gd name="connsiteX224" fmla="*/ 1079458 w 1759460"/>
                <a:gd name="connsiteY224" fmla="*/ 364310 h 1258066"/>
                <a:gd name="connsiteX225" fmla="*/ 1069472 w 1759460"/>
                <a:gd name="connsiteY225" fmla="*/ 346014 h 1258066"/>
                <a:gd name="connsiteX226" fmla="*/ 1065981 w 1759460"/>
                <a:gd name="connsiteY226" fmla="*/ 337600 h 1258066"/>
                <a:gd name="connsiteX227" fmla="*/ 1057908 w 1759460"/>
                <a:gd name="connsiteY227" fmla="*/ 336947 h 1258066"/>
                <a:gd name="connsiteX228" fmla="*/ 1057881 w 1759460"/>
                <a:gd name="connsiteY228" fmla="*/ 336972 h 1258066"/>
                <a:gd name="connsiteX229" fmla="*/ 1054738 w 1759460"/>
                <a:gd name="connsiteY229" fmla="*/ 369722 h 1258066"/>
                <a:gd name="connsiteX230" fmla="*/ 1025969 w 1759460"/>
                <a:gd name="connsiteY230" fmla="*/ 374994 h 1258066"/>
                <a:gd name="connsiteX231" fmla="*/ 1016821 w 1759460"/>
                <a:gd name="connsiteY231" fmla="*/ 369372 h 1258066"/>
                <a:gd name="connsiteX232" fmla="*/ 1013888 w 1759460"/>
                <a:gd name="connsiteY232" fmla="*/ 371921 h 1258066"/>
                <a:gd name="connsiteX233" fmla="*/ 1000635 w 1759460"/>
                <a:gd name="connsiteY233" fmla="*/ 370071 h 1258066"/>
                <a:gd name="connsiteX234" fmla="*/ 998770 w 1759460"/>
                <a:gd name="connsiteY234" fmla="*/ 365287 h 1258066"/>
                <a:gd name="connsiteX235" fmla="*/ 999608 w 1759460"/>
                <a:gd name="connsiteY235" fmla="*/ 359003 h 1258066"/>
                <a:gd name="connsiteX236" fmla="*/ 991522 w 1759460"/>
                <a:gd name="connsiteY236" fmla="*/ 351384 h 1258066"/>
                <a:gd name="connsiteX237" fmla="*/ 984839 w 1759460"/>
                <a:gd name="connsiteY237" fmla="*/ 355511 h 1258066"/>
                <a:gd name="connsiteX238" fmla="*/ 979462 w 1759460"/>
                <a:gd name="connsiteY238" fmla="*/ 369756 h 1258066"/>
                <a:gd name="connsiteX239" fmla="*/ 968325 w 1759460"/>
                <a:gd name="connsiteY239" fmla="*/ 363088 h 1258066"/>
                <a:gd name="connsiteX240" fmla="*/ 958444 w 1759460"/>
                <a:gd name="connsiteY240" fmla="*/ 346992 h 1258066"/>
                <a:gd name="connsiteX241" fmla="*/ 972689 w 1759460"/>
                <a:gd name="connsiteY241" fmla="*/ 329535 h 1258066"/>
                <a:gd name="connsiteX242" fmla="*/ 988680 w 1759460"/>
                <a:gd name="connsiteY242" fmla="*/ 313299 h 1258066"/>
                <a:gd name="connsiteX243" fmla="*/ 979218 w 1759460"/>
                <a:gd name="connsiteY243" fmla="*/ 296157 h 1258066"/>
                <a:gd name="connsiteX244" fmla="*/ 975203 w 1759460"/>
                <a:gd name="connsiteY244" fmla="*/ 294027 h 1258066"/>
                <a:gd name="connsiteX245" fmla="*/ 972270 w 1759460"/>
                <a:gd name="connsiteY245" fmla="*/ 295528 h 1258066"/>
                <a:gd name="connsiteX246" fmla="*/ 963402 w 1759460"/>
                <a:gd name="connsiteY246" fmla="*/ 307923 h 1258066"/>
                <a:gd name="connsiteX247" fmla="*/ 958583 w 1759460"/>
                <a:gd name="connsiteY247" fmla="*/ 320003 h 1258066"/>
                <a:gd name="connsiteX248" fmla="*/ 948109 w 1759460"/>
                <a:gd name="connsiteY248" fmla="*/ 319305 h 1258066"/>
                <a:gd name="connsiteX249" fmla="*/ 948109 w 1759460"/>
                <a:gd name="connsiteY249" fmla="*/ 299264 h 1258066"/>
                <a:gd name="connsiteX250" fmla="*/ 931385 w 1759460"/>
                <a:gd name="connsiteY250" fmla="*/ 317908 h 1258066"/>
                <a:gd name="connsiteX251" fmla="*/ 920666 w 1759460"/>
                <a:gd name="connsiteY251" fmla="*/ 314068 h 1258066"/>
                <a:gd name="connsiteX252" fmla="*/ 910192 w 1759460"/>
                <a:gd name="connsiteY252" fmla="*/ 324158 h 1258066"/>
                <a:gd name="connsiteX253" fmla="*/ 896052 w 1759460"/>
                <a:gd name="connsiteY253" fmla="*/ 333794 h 1258066"/>
                <a:gd name="connsiteX254" fmla="*/ 893922 w 1759460"/>
                <a:gd name="connsiteY254" fmla="*/ 336622 h 1258066"/>
                <a:gd name="connsiteX255" fmla="*/ 895598 w 1759460"/>
                <a:gd name="connsiteY255" fmla="*/ 342628 h 1258066"/>
                <a:gd name="connsiteX256" fmla="*/ 901079 w 1759460"/>
                <a:gd name="connsiteY256" fmla="*/ 346119 h 1258066"/>
                <a:gd name="connsiteX257" fmla="*/ 910995 w 1759460"/>
                <a:gd name="connsiteY257" fmla="*/ 355057 h 1258066"/>
                <a:gd name="connsiteX258" fmla="*/ 913613 w 1759460"/>
                <a:gd name="connsiteY258" fmla="*/ 362948 h 1258066"/>
                <a:gd name="connsiteX259" fmla="*/ 919758 w 1759460"/>
                <a:gd name="connsiteY259" fmla="*/ 374051 h 1258066"/>
                <a:gd name="connsiteX260" fmla="*/ 925240 w 1759460"/>
                <a:gd name="connsiteY260" fmla="*/ 398177 h 1258066"/>
                <a:gd name="connsiteX261" fmla="*/ 923739 w 1759460"/>
                <a:gd name="connsiteY261" fmla="*/ 403693 h 1258066"/>
                <a:gd name="connsiteX262" fmla="*/ 930163 w 1759460"/>
                <a:gd name="connsiteY262" fmla="*/ 418916 h 1258066"/>
                <a:gd name="connsiteX263" fmla="*/ 937740 w 1759460"/>
                <a:gd name="connsiteY263" fmla="*/ 423036 h 1258066"/>
                <a:gd name="connsiteX264" fmla="*/ 948004 w 1759460"/>
                <a:gd name="connsiteY264" fmla="*/ 444648 h 1258066"/>
                <a:gd name="connsiteX265" fmla="*/ 950972 w 1759460"/>
                <a:gd name="connsiteY265" fmla="*/ 460255 h 1258066"/>
                <a:gd name="connsiteX266" fmla="*/ 943989 w 1759460"/>
                <a:gd name="connsiteY266" fmla="*/ 471532 h 1258066"/>
                <a:gd name="connsiteX267" fmla="*/ 943465 w 1759460"/>
                <a:gd name="connsiteY267" fmla="*/ 486301 h 1258066"/>
                <a:gd name="connsiteX268" fmla="*/ 957082 w 1759460"/>
                <a:gd name="connsiteY268" fmla="*/ 490421 h 1258066"/>
                <a:gd name="connsiteX269" fmla="*/ 963332 w 1759460"/>
                <a:gd name="connsiteY269" fmla="*/ 484940 h 1258066"/>
                <a:gd name="connsiteX270" fmla="*/ 970734 w 1759460"/>
                <a:gd name="connsiteY270" fmla="*/ 481762 h 1258066"/>
                <a:gd name="connsiteX271" fmla="*/ 980335 w 1759460"/>
                <a:gd name="connsiteY271" fmla="*/ 495938 h 1258066"/>
                <a:gd name="connsiteX272" fmla="*/ 985363 w 1759460"/>
                <a:gd name="connsiteY272" fmla="*/ 504387 h 1258066"/>
                <a:gd name="connsiteX273" fmla="*/ 988121 w 1759460"/>
                <a:gd name="connsiteY273" fmla="*/ 514058 h 1258066"/>
                <a:gd name="connsiteX274" fmla="*/ 990530 w 1759460"/>
                <a:gd name="connsiteY274" fmla="*/ 536159 h 1258066"/>
                <a:gd name="connsiteX275" fmla="*/ 988296 w 1759460"/>
                <a:gd name="connsiteY275" fmla="*/ 546913 h 1258066"/>
                <a:gd name="connsiteX276" fmla="*/ 981138 w 1759460"/>
                <a:gd name="connsiteY276" fmla="*/ 553302 h 1258066"/>
                <a:gd name="connsiteX277" fmla="*/ 973736 w 1759460"/>
                <a:gd name="connsiteY277" fmla="*/ 573902 h 1258066"/>
                <a:gd name="connsiteX278" fmla="*/ 962808 w 1759460"/>
                <a:gd name="connsiteY278" fmla="*/ 581374 h 1258066"/>
                <a:gd name="connsiteX279" fmla="*/ 953102 w 1759460"/>
                <a:gd name="connsiteY279" fmla="*/ 580850 h 1258066"/>
                <a:gd name="connsiteX280" fmla="*/ 950169 w 1759460"/>
                <a:gd name="connsiteY280" fmla="*/ 576555 h 1258066"/>
                <a:gd name="connsiteX281" fmla="*/ 940218 w 1759460"/>
                <a:gd name="connsiteY281" fmla="*/ 569573 h 1258066"/>
                <a:gd name="connsiteX282" fmla="*/ 930442 w 1759460"/>
                <a:gd name="connsiteY282" fmla="*/ 567408 h 1258066"/>
                <a:gd name="connsiteX283" fmla="*/ 926287 w 1759460"/>
                <a:gd name="connsiteY283" fmla="*/ 563497 h 1258066"/>
                <a:gd name="connsiteX284" fmla="*/ 911693 w 1759460"/>
                <a:gd name="connsiteY284" fmla="*/ 546040 h 1258066"/>
                <a:gd name="connsiteX285" fmla="*/ 906072 w 1759460"/>
                <a:gd name="connsiteY285" fmla="*/ 541571 h 1258066"/>
                <a:gd name="connsiteX286" fmla="*/ 896820 w 1759460"/>
                <a:gd name="connsiteY286" fmla="*/ 545586 h 1258066"/>
                <a:gd name="connsiteX287" fmla="*/ 889837 w 1759460"/>
                <a:gd name="connsiteY287" fmla="*/ 553512 h 1258066"/>
                <a:gd name="connsiteX288" fmla="*/ 879362 w 1759460"/>
                <a:gd name="connsiteY288" fmla="*/ 556654 h 1258066"/>
                <a:gd name="connsiteX289" fmla="*/ 868888 w 1759460"/>
                <a:gd name="connsiteY289" fmla="*/ 556200 h 1258066"/>
                <a:gd name="connsiteX290" fmla="*/ 864244 w 1759460"/>
                <a:gd name="connsiteY290" fmla="*/ 547751 h 1258066"/>
                <a:gd name="connsiteX291" fmla="*/ 848219 w 1759460"/>
                <a:gd name="connsiteY291" fmla="*/ 518597 h 1258066"/>
                <a:gd name="connsiteX292" fmla="*/ 843051 w 1759460"/>
                <a:gd name="connsiteY292" fmla="*/ 504946 h 1258066"/>
                <a:gd name="connsiteX293" fmla="*/ 850767 w 1759460"/>
                <a:gd name="connsiteY293" fmla="*/ 470904 h 1258066"/>
                <a:gd name="connsiteX294" fmla="*/ 831425 w 1759460"/>
                <a:gd name="connsiteY294" fmla="*/ 435535 h 1258066"/>
                <a:gd name="connsiteX295" fmla="*/ 842353 w 1759460"/>
                <a:gd name="connsiteY295" fmla="*/ 421011 h 1258066"/>
                <a:gd name="connsiteX296" fmla="*/ 857261 w 1759460"/>
                <a:gd name="connsiteY296" fmla="*/ 409768 h 1258066"/>
                <a:gd name="connsiteX297" fmla="*/ 872344 w 1759460"/>
                <a:gd name="connsiteY297" fmla="*/ 383932 h 1258066"/>
                <a:gd name="connsiteX298" fmla="*/ 877582 w 1759460"/>
                <a:gd name="connsiteY298" fmla="*/ 380126 h 1258066"/>
                <a:gd name="connsiteX299" fmla="*/ 874265 w 1759460"/>
                <a:gd name="connsiteY299" fmla="*/ 356768 h 1258066"/>
                <a:gd name="connsiteX300" fmla="*/ 856214 w 1759460"/>
                <a:gd name="connsiteY300" fmla="*/ 336553 h 1258066"/>
                <a:gd name="connsiteX301" fmla="*/ 853700 w 1759460"/>
                <a:gd name="connsiteY301" fmla="*/ 333585 h 1258066"/>
                <a:gd name="connsiteX302" fmla="*/ 854189 w 1759460"/>
                <a:gd name="connsiteY302" fmla="*/ 326602 h 1258066"/>
                <a:gd name="connsiteX303" fmla="*/ 870494 w 1759460"/>
                <a:gd name="connsiteY303" fmla="*/ 306910 h 1258066"/>
                <a:gd name="connsiteX304" fmla="*/ 888510 w 1759460"/>
                <a:gd name="connsiteY304" fmla="*/ 281143 h 1258066"/>
                <a:gd name="connsiteX305" fmla="*/ 926008 w 1759460"/>
                <a:gd name="connsiteY305" fmla="*/ 279258 h 1258066"/>
                <a:gd name="connsiteX306" fmla="*/ 946084 w 1759460"/>
                <a:gd name="connsiteY306" fmla="*/ 264733 h 1258066"/>
                <a:gd name="connsiteX307" fmla="*/ 953451 w 1759460"/>
                <a:gd name="connsiteY307" fmla="*/ 263232 h 1258066"/>
                <a:gd name="connsiteX308" fmla="*/ 952718 w 1759460"/>
                <a:gd name="connsiteY308" fmla="*/ 251012 h 1258066"/>
                <a:gd name="connsiteX309" fmla="*/ 944338 w 1759460"/>
                <a:gd name="connsiteY309" fmla="*/ 240223 h 1258066"/>
                <a:gd name="connsiteX310" fmla="*/ 953172 w 1759460"/>
                <a:gd name="connsiteY310" fmla="*/ 224582 h 1258066"/>
                <a:gd name="connsiteX311" fmla="*/ 967382 w 1759460"/>
                <a:gd name="connsiteY311" fmla="*/ 212606 h 1258066"/>
                <a:gd name="connsiteX312" fmla="*/ 985328 w 1759460"/>
                <a:gd name="connsiteY312" fmla="*/ 181183 h 1258066"/>
                <a:gd name="connsiteX313" fmla="*/ 982814 w 1759460"/>
                <a:gd name="connsiteY313" fmla="*/ 169032 h 1258066"/>
                <a:gd name="connsiteX314" fmla="*/ 1001982 w 1759460"/>
                <a:gd name="connsiteY314" fmla="*/ 129998 h 1258066"/>
                <a:gd name="connsiteX315" fmla="*/ 1015669 w 1759460"/>
                <a:gd name="connsiteY315" fmla="*/ 89707 h 1258066"/>
                <a:gd name="connsiteX316" fmla="*/ 998561 w 1759460"/>
                <a:gd name="connsiteY316" fmla="*/ 62962 h 1258066"/>
                <a:gd name="connsiteX317" fmla="*/ 997513 w 1759460"/>
                <a:gd name="connsiteY317" fmla="*/ 48647 h 1258066"/>
                <a:gd name="connsiteX318" fmla="*/ 977507 w 1759460"/>
                <a:gd name="connsiteY318" fmla="*/ 32237 h 1258066"/>
                <a:gd name="connsiteX319" fmla="*/ 962529 w 1759460"/>
                <a:gd name="connsiteY319" fmla="*/ 20646 h 1258066"/>
                <a:gd name="connsiteX320" fmla="*/ 899403 w 1759460"/>
                <a:gd name="connsiteY320" fmla="*/ 16351 h 1258066"/>
                <a:gd name="connsiteX321" fmla="*/ 869132 w 1759460"/>
                <a:gd name="connsiteY321" fmla="*/ 3922 h 1258066"/>
                <a:gd name="connsiteX322" fmla="*/ 850209 w 1759460"/>
                <a:gd name="connsiteY322" fmla="*/ 6715 h 1258066"/>
                <a:gd name="connsiteX323" fmla="*/ 834427 w 1759460"/>
                <a:gd name="connsiteY323" fmla="*/ -24 h 1258066"/>
                <a:gd name="connsiteX324" fmla="*/ 830482 w 1759460"/>
                <a:gd name="connsiteY324" fmla="*/ 500 h 1258066"/>
                <a:gd name="connsiteX325" fmla="*/ 818402 w 1759460"/>
                <a:gd name="connsiteY325" fmla="*/ 7902 h 1258066"/>
                <a:gd name="connsiteX326" fmla="*/ 812676 w 1759460"/>
                <a:gd name="connsiteY326" fmla="*/ 28851 h 1258066"/>
                <a:gd name="connsiteX327" fmla="*/ 800490 w 1759460"/>
                <a:gd name="connsiteY327" fmla="*/ 30526 h 1258066"/>
                <a:gd name="connsiteX328" fmla="*/ 769661 w 1759460"/>
                <a:gd name="connsiteY328" fmla="*/ 45575 h 1258066"/>
                <a:gd name="connsiteX329" fmla="*/ 761840 w 1759460"/>
                <a:gd name="connsiteY329" fmla="*/ 55421 h 1258066"/>
                <a:gd name="connsiteX330" fmla="*/ 749445 w 1759460"/>
                <a:gd name="connsiteY330" fmla="*/ 59645 h 1258066"/>
                <a:gd name="connsiteX331" fmla="*/ 729823 w 1759460"/>
                <a:gd name="connsiteY331" fmla="*/ 68758 h 1258066"/>
                <a:gd name="connsiteX332" fmla="*/ 721898 w 1759460"/>
                <a:gd name="connsiteY332" fmla="*/ 78080 h 1258066"/>
                <a:gd name="connsiteX333" fmla="*/ 707094 w 1759460"/>
                <a:gd name="connsiteY333" fmla="*/ 84749 h 1258066"/>
                <a:gd name="connsiteX334" fmla="*/ 663660 w 1759460"/>
                <a:gd name="connsiteY334" fmla="*/ 115264 h 1258066"/>
                <a:gd name="connsiteX335" fmla="*/ 623090 w 1759460"/>
                <a:gd name="connsiteY335" fmla="*/ 143754 h 1258066"/>
                <a:gd name="connsiteX336" fmla="*/ 615059 w 1759460"/>
                <a:gd name="connsiteY336" fmla="*/ 146547 h 1258066"/>
                <a:gd name="connsiteX337" fmla="*/ 609263 w 1759460"/>
                <a:gd name="connsiteY337" fmla="*/ 152274 h 1258066"/>
                <a:gd name="connsiteX338" fmla="*/ 597567 w 1759460"/>
                <a:gd name="connsiteY338" fmla="*/ 156708 h 1258066"/>
                <a:gd name="connsiteX339" fmla="*/ 589048 w 1759460"/>
                <a:gd name="connsiteY339" fmla="*/ 168334 h 1258066"/>
                <a:gd name="connsiteX340" fmla="*/ 570962 w 1759460"/>
                <a:gd name="connsiteY340" fmla="*/ 180659 h 1258066"/>
                <a:gd name="connsiteX341" fmla="*/ 562024 w 1759460"/>
                <a:gd name="connsiteY341" fmla="*/ 196964 h 1258066"/>
                <a:gd name="connsiteX342" fmla="*/ 543973 w 1759460"/>
                <a:gd name="connsiteY342" fmla="*/ 207892 h 1258066"/>
                <a:gd name="connsiteX343" fmla="*/ 529833 w 1759460"/>
                <a:gd name="connsiteY343" fmla="*/ 213025 h 1258066"/>
                <a:gd name="connsiteX344" fmla="*/ 521558 w 1759460"/>
                <a:gd name="connsiteY344" fmla="*/ 216761 h 1258066"/>
                <a:gd name="connsiteX345" fmla="*/ 513667 w 1759460"/>
                <a:gd name="connsiteY345" fmla="*/ 224023 h 1258066"/>
                <a:gd name="connsiteX346" fmla="*/ 505218 w 1759460"/>
                <a:gd name="connsiteY346" fmla="*/ 233345 h 1258066"/>
                <a:gd name="connsiteX347" fmla="*/ 499527 w 1759460"/>
                <a:gd name="connsiteY347" fmla="*/ 241376 h 1258066"/>
                <a:gd name="connsiteX348" fmla="*/ 499911 w 1759460"/>
                <a:gd name="connsiteY348" fmla="*/ 250314 h 1258066"/>
                <a:gd name="connsiteX349" fmla="*/ 503647 w 1759460"/>
                <a:gd name="connsiteY349" fmla="*/ 282086 h 1258066"/>
                <a:gd name="connsiteX350" fmla="*/ 507138 w 1759460"/>
                <a:gd name="connsiteY350" fmla="*/ 285577 h 1258066"/>
                <a:gd name="connsiteX351" fmla="*/ 509233 w 1759460"/>
                <a:gd name="connsiteY351" fmla="*/ 302790 h 1258066"/>
                <a:gd name="connsiteX352" fmla="*/ 522466 w 1759460"/>
                <a:gd name="connsiteY352" fmla="*/ 316756 h 1258066"/>
                <a:gd name="connsiteX353" fmla="*/ 536990 w 1759460"/>
                <a:gd name="connsiteY353" fmla="*/ 325624 h 1258066"/>
                <a:gd name="connsiteX354" fmla="*/ 555390 w 1759460"/>
                <a:gd name="connsiteY354" fmla="*/ 333236 h 1258066"/>
                <a:gd name="connsiteX355" fmla="*/ 572847 w 1759460"/>
                <a:gd name="connsiteY355" fmla="*/ 332852 h 1258066"/>
                <a:gd name="connsiteX356" fmla="*/ 596764 w 1759460"/>
                <a:gd name="connsiteY356" fmla="*/ 340708 h 1258066"/>
                <a:gd name="connsiteX357" fmla="*/ 613383 w 1759460"/>
                <a:gd name="connsiteY357" fmla="*/ 331071 h 1258066"/>
                <a:gd name="connsiteX358" fmla="*/ 637823 w 1759460"/>
                <a:gd name="connsiteY358" fmla="*/ 336797 h 1258066"/>
                <a:gd name="connsiteX359" fmla="*/ 647390 w 1759460"/>
                <a:gd name="connsiteY359" fmla="*/ 329430 h 1258066"/>
                <a:gd name="connsiteX360" fmla="*/ 653290 w 1759460"/>
                <a:gd name="connsiteY360" fmla="*/ 318537 h 1258066"/>
                <a:gd name="connsiteX361" fmla="*/ 662403 w 1759460"/>
                <a:gd name="connsiteY361" fmla="*/ 310541 h 1258066"/>
                <a:gd name="connsiteX362" fmla="*/ 672668 w 1759460"/>
                <a:gd name="connsiteY362" fmla="*/ 315150 h 1258066"/>
                <a:gd name="connsiteX363" fmla="*/ 673960 w 1759460"/>
                <a:gd name="connsiteY363" fmla="*/ 322901 h 1258066"/>
                <a:gd name="connsiteX364" fmla="*/ 677032 w 1759460"/>
                <a:gd name="connsiteY364" fmla="*/ 326637 h 1258066"/>
                <a:gd name="connsiteX365" fmla="*/ 674798 w 1759460"/>
                <a:gd name="connsiteY365" fmla="*/ 343326 h 1258066"/>
                <a:gd name="connsiteX366" fmla="*/ 672773 w 1759460"/>
                <a:gd name="connsiteY366" fmla="*/ 350309 h 1258066"/>
                <a:gd name="connsiteX367" fmla="*/ 677242 w 1759460"/>
                <a:gd name="connsiteY367" fmla="*/ 356594 h 1258066"/>
                <a:gd name="connsiteX368" fmla="*/ 680733 w 1759460"/>
                <a:gd name="connsiteY368" fmla="*/ 363297 h 1258066"/>
                <a:gd name="connsiteX369" fmla="*/ 677242 w 1759460"/>
                <a:gd name="connsiteY369" fmla="*/ 371572 h 1258066"/>
                <a:gd name="connsiteX370" fmla="*/ 671865 w 1759460"/>
                <a:gd name="connsiteY370" fmla="*/ 379253 h 1258066"/>
                <a:gd name="connsiteX371" fmla="*/ 667256 w 1759460"/>
                <a:gd name="connsiteY371" fmla="*/ 383548 h 1258066"/>
                <a:gd name="connsiteX372" fmla="*/ 659435 w 1759460"/>
                <a:gd name="connsiteY372" fmla="*/ 381313 h 1258066"/>
                <a:gd name="connsiteX373" fmla="*/ 652837 w 1759460"/>
                <a:gd name="connsiteY373" fmla="*/ 376006 h 1258066"/>
                <a:gd name="connsiteX374" fmla="*/ 639255 w 1759460"/>
                <a:gd name="connsiteY374" fmla="*/ 377333 h 1258066"/>
                <a:gd name="connsiteX375" fmla="*/ 627419 w 1759460"/>
                <a:gd name="connsiteY375" fmla="*/ 385119 h 1258066"/>
                <a:gd name="connsiteX376" fmla="*/ 584160 w 1759460"/>
                <a:gd name="connsiteY376" fmla="*/ 389797 h 1258066"/>
                <a:gd name="connsiteX377" fmla="*/ 576094 w 1759460"/>
                <a:gd name="connsiteY377" fmla="*/ 392067 h 1258066"/>
                <a:gd name="connsiteX378" fmla="*/ 574279 w 1759460"/>
                <a:gd name="connsiteY378" fmla="*/ 397583 h 1258066"/>
                <a:gd name="connsiteX379" fmla="*/ 577770 w 1759460"/>
                <a:gd name="connsiteY379" fmla="*/ 421814 h 1258066"/>
                <a:gd name="connsiteX380" fmla="*/ 578923 w 1759460"/>
                <a:gd name="connsiteY380" fmla="*/ 426178 h 1258066"/>
                <a:gd name="connsiteX381" fmla="*/ 577491 w 1759460"/>
                <a:gd name="connsiteY381" fmla="*/ 427121 h 1258066"/>
                <a:gd name="connsiteX382" fmla="*/ 572847 w 1759460"/>
                <a:gd name="connsiteY382" fmla="*/ 438329 h 1258066"/>
                <a:gd name="connsiteX383" fmla="*/ 565864 w 1759460"/>
                <a:gd name="connsiteY383" fmla="*/ 440424 h 1258066"/>
                <a:gd name="connsiteX384" fmla="*/ 561046 w 1759460"/>
                <a:gd name="connsiteY384" fmla="*/ 445067 h 1258066"/>
                <a:gd name="connsiteX385" fmla="*/ 563804 w 1759460"/>
                <a:gd name="connsiteY385" fmla="*/ 449117 h 1258066"/>
                <a:gd name="connsiteX386" fmla="*/ 565131 w 1759460"/>
                <a:gd name="connsiteY386" fmla="*/ 454634 h 1258066"/>
                <a:gd name="connsiteX387" fmla="*/ 570787 w 1759460"/>
                <a:gd name="connsiteY387" fmla="*/ 462490 h 1258066"/>
                <a:gd name="connsiteX388" fmla="*/ 597742 w 1759460"/>
                <a:gd name="connsiteY388" fmla="*/ 465143 h 1258066"/>
                <a:gd name="connsiteX389" fmla="*/ 609682 w 1759460"/>
                <a:gd name="connsiteY389" fmla="*/ 468634 h 1258066"/>
                <a:gd name="connsiteX390" fmla="*/ 614884 w 1759460"/>
                <a:gd name="connsiteY390" fmla="*/ 480715 h 1258066"/>
                <a:gd name="connsiteX391" fmla="*/ 616211 w 1759460"/>
                <a:gd name="connsiteY391" fmla="*/ 494122 h 1258066"/>
                <a:gd name="connsiteX392" fmla="*/ 617294 w 1759460"/>
                <a:gd name="connsiteY392" fmla="*/ 502746 h 1258066"/>
                <a:gd name="connsiteX393" fmla="*/ 614675 w 1759460"/>
                <a:gd name="connsiteY393" fmla="*/ 506412 h 1258066"/>
                <a:gd name="connsiteX394" fmla="*/ 608495 w 1759460"/>
                <a:gd name="connsiteY394" fmla="*/ 516188 h 1258066"/>
                <a:gd name="connsiteX395" fmla="*/ 599697 w 1759460"/>
                <a:gd name="connsiteY395" fmla="*/ 523171 h 1258066"/>
                <a:gd name="connsiteX396" fmla="*/ 587197 w 1759460"/>
                <a:gd name="connsiteY396" fmla="*/ 517934 h 1258066"/>
                <a:gd name="connsiteX397" fmla="*/ 581192 w 1759460"/>
                <a:gd name="connsiteY397" fmla="*/ 505050 h 1258066"/>
                <a:gd name="connsiteX398" fmla="*/ 573511 w 1759460"/>
                <a:gd name="connsiteY398" fmla="*/ 509310 h 1258066"/>
                <a:gd name="connsiteX399" fmla="*/ 571625 w 1759460"/>
                <a:gd name="connsiteY399" fmla="*/ 518492 h 1258066"/>
                <a:gd name="connsiteX400" fmla="*/ 566912 w 1759460"/>
                <a:gd name="connsiteY400" fmla="*/ 540803 h 1258066"/>
                <a:gd name="connsiteX401" fmla="*/ 565341 w 1759460"/>
                <a:gd name="connsiteY401" fmla="*/ 555921 h 1258066"/>
                <a:gd name="connsiteX402" fmla="*/ 574977 w 1759460"/>
                <a:gd name="connsiteY402" fmla="*/ 565103 h 1258066"/>
                <a:gd name="connsiteX403" fmla="*/ 583182 w 1759460"/>
                <a:gd name="connsiteY403" fmla="*/ 576171 h 1258066"/>
                <a:gd name="connsiteX404" fmla="*/ 583950 w 1759460"/>
                <a:gd name="connsiteY404" fmla="*/ 581443 h 1258066"/>
                <a:gd name="connsiteX405" fmla="*/ 580144 w 1759460"/>
                <a:gd name="connsiteY405" fmla="*/ 585912 h 1258066"/>
                <a:gd name="connsiteX406" fmla="*/ 572394 w 1759460"/>
                <a:gd name="connsiteY406" fmla="*/ 592232 h 1258066"/>
                <a:gd name="connsiteX407" fmla="*/ 563979 w 1759460"/>
                <a:gd name="connsiteY407" fmla="*/ 596771 h 1258066"/>
                <a:gd name="connsiteX408" fmla="*/ 550223 w 1759460"/>
                <a:gd name="connsiteY408" fmla="*/ 591883 h 1258066"/>
                <a:gd name="connsiteX409" fmla="*/ 535349 w 1759460"/>
                <a:gd name="connsiteY409" fmla="*/ 576311 h 1258066"/>
                <a:gd name="connsiteX410" fmla="*/ 533324 w 1759460"/>
                <a:gd name="connsiteY410" fmla="*/ 568874 h 1258066"/>
                <a:gd name="connsiteX411" fmla="*/ 528052 w 1759460"/>
                <a:gd name="connsiteY411" fmla="*/ 563742 h 1258066"/>
                <a:gd name="connsiteX412" fmla="*/ 520755 w 1759460"/>
                <a:gd name="connsiteY412" fmla="*/ 567862 h 1258066"/>
                <a:gd name="connsiteX413" fmla="*/ 516844 w 1759460"/>
                <a:gd name="connsiteY413" fmla="*/ 575822 h 1258066"/>
                <a:gd name="connsiteX414" fmla="*/ 506370 w 1759460"/>
                <a:gd name="connsiteY414" fmla="*/ 582805 h 1258066"/>
                <a:gd name="connsiteX415" fmla="*/ 496524 w 1759460"/>
                <a:gd name="connsiteY415" fmla="*/ 576171 h 1258066"/>
                <a:gd name="connsiteX416" fmla="*/ 478543 w 1759460"/>
                <a:gd name="connsiteY416" fmla="*/ 576451 h 1258066"/>
                <a:gd name="connsiteX417" fmla="*/ 468977 w 1759460"/>
                <a:gd name="connsiteY417" fmla="*/ 569049 h 1258066"/>
                <a:gd name="connsiteX418" fmla="*/ 443245 w 1759460"/>
                <a:gd name="connsiteY418" fmla="*/ 572540 h 1258066"/>
                <a:gd name="connsiteX419" fmla="*/ 437204 w 1759460"/>
                <a:gd name="connsiteY419" fmla="*/ 563916 h 1258066"/>
                <a:gd name="connsiteX420" fmla="*/ 428790 w 1759460"/>
                <a:gd name="connsiteY420" fmla="*/ 558819 h 1258066"/>
                <a:gd name="connsiteX421" fmla="*/ 424181 w 1759460"/>
                <a:gd name="connsiteY421" fmla="*/ 568316 h 1258066"/>
                <a:gd name="connsiteX422" fmla="*/ 423064 w 1759460"/>
                <a:gd name="connsiteY422" fmla="*/ 589544 h 1258066"/>
                <a:gd name="connsiteX423" fmla="*/ 420410 w 1759460"/>
                <a:gd name="connsiteY423" fmla="*/ 598412 h 1258066"/>
                <a:gd name="connsiteX424" fmla="*/ 415103 w 1759460"/>
                <a:gd name="connsiteY424" fmla="*/ 601484 h 1258066"/>
                <a:gd name="connsiteX425" fmla="*/ 401138 w 1759460"/>
                <a:gd name="connsiteY425" fmla="*/ 609829 h 1258066"/>
                <a:gd name="connsiteX426" fmla="*/ 397646 w 1759460"/>
                <a:gd name="connsiteY426" fmla="*/ 612866 h 1258066"/>
                <a:gd name="connsiteX427" fmla="*/ 396494 w 1759460"/>
                <a:gd name="connsiteY427" fmla="*/ 619849 h 1258066"/>
                <a:gd name="connsiteX428" fmla="*/ 382772 w 1759460"/>
                <a:gd name="connsiteY428" fmla="*/ 643556 h 1258066"/>
                <a:gd name="connsiteX429" fmla="*/ 369680 w 1759460"/>
                <a:gd name="connsiteY429" fmla="*/ 647048 h 1258066"/>
                <a:gd name="connsiteX430" fmla="*/ 362906 w 1759460"/>
                <a:gd name="connsiteY430" fmla="*/ 651901 h 1258066"/>
                <a:gd name="connsiteX431" fmla="*/ 351698 w 1759460"/>
                <a:gd name="connsiteY431" fmla="*/ 651901 h 1258066"/>
                <a:gd name="connsiteX432" fmla="*/ 339688 w 1759460"/>
                <a:gd name="connsiteY432" fmla="*/ 666181 h 1258066"/>
                <a:gd name="connsiteX433" fmla="*/ 325722 w 1759460"/>
                <a:gd name="connsiteY433" fmla="*/ 668520 h 1258066"/>
                <a:gd name="connsiteX434" fmla="*/ 314445 w 1759460"/>
                <a:gd name="connsiteY434" fmla="*/ 664156 h 1258066"/>
                <a:gd name="connsiteX435" fmla="*/ 311268 w 1759460"/>
                <a:gd name="connsiteY435" fmla="*/ 656475 h 1258066"/>
                <a:gd name="connsiteX436" fmla="*/ 299955 w 1759460"/>
                <a:gd name="connsiteY436" fmla="*/ 645442 h 1258066"/>
                <a:gd name="connsiteX437" fmla="*/ 293182 w 1759460"/>
                <a:gd name="connsiteY437" fmla="*/ 642963 h 1258066"/>
                <a:gd name="connsiteX438" fmla="*/ 289690 w 1759460"/>
                <a:gd name="connsiteY438" fmla="*/ 636329 h 1258066"/>
                <a:gd name="connsiteX439" fmla="*/ 303167 w 1759460"/>
                <a:gd name="connsiteY439" fmla="*/ 617196 h 1258066"/>
                <a:gd name="connsiteX440" fmla="*/ 304773 w 1759460"/>
                <a:gd name="connsiteY440" fmla="*/ 616323 h 1258066"/>
                <a:gd name="connsiteX441" fmla="*/ 310674 w 1759460"/>
                <a:gd name="connsiteY441" fmla="*/ 620024 h 1258066"/>
                <a:gd name="connsiteX442" fmla="*/ 323802 w 1759460"/>
                <a:gd name="connsiteY442" fmla="*/ 617859 h 1258066"/>
                <a:gd name="connsiteX443" fmla="*/ 329528 w 1759460"/>
                <a:gd name="connsiteY443" fmla="*/ 621351 h 1258066"/>
                <a:gd name="connsiteX444" fmla="*/ 343179 w 1759460"/>
                <a:gd name="connsiteY444" fmla="*/ 621002 h 1258066"/>
                <a:gd name="connsiteX445" fmla="*/ 353654 w 1759460"/>
                <a:gd name="connsiteY445" fmla="*/ 611435 h 1258066"/>
                <a:gd name="connsiteX446" fmla="*/ 357390 w 1759460"/>
                <a:gd name="connsiteY446" fmla="*/ 604452 h 1258066"/>
                <a:gd name="connsiteX447" fmla="*/ 345100 w 1759460"/>
                <a:gd name="connsiteY447" fmla="*/ 585843 h 1258066"/>
                <a:gd name="connsiteX448" fmla="*/ 354876 w 1759460"/>
                <a:gd name="connsiteY448" fmla="*/ 569223 h 1258066"/>
                <a:gd name="connsiteX449" fmla="*/ 347683 w 1759460"/>
                <a:gd name="connsiteY449" fmla="*/ 552010 h 1258066"/>
                <a:gd name="connsiteX450" fmla="*/ 344960 w 1759460"/>
                <a:gd name="connsiteY450" fmla="*/ 549252 h 1258066"/>
                <a:gd name="connsiteX451" fmla="*/ 343738 w 1759460"/>
                <a:gd name="connsiteY451" fmla="*/ 543806 h 1258066"/>
                <a:gd name="connsiteX452" fmla="*/ 344227 w 1759460"/>
                <a:gd name="connsiteY452" fmla="*/ 535426 h 1258066"/>
                <a:gd name="connsiteX453" fmla="*/ 349359 w 1759460"/>
                <a:gd name="connsiteY453" fmla="*/ 529141 h 1258066"/>
                <a:gd name="connsiteX454" fmla="*/ 359519 w 1759460"/>
                <a:gd name="connsiteY454" fmla="*/ 526593 h 1258066"/>
                <a:gd name="connsiteX455" fmla="*/ 362522 w 1759460"/>
                <a:gd name="connsiteY455" fmla="*/ 519295 h 1258066"/>
                <a:gd name="connsiteX456" fmla="*/ 372996 w 1759460"/>
                <a:gd name="connsiteY456" fmla="*/ 515455 h 1258066"/>
                <a:gd name="connsiteX457" fmla="*/ 377291 w 1759460"/>
                <a:gd name="connsiteY457" fmla="*/ 504736 h 1258066"/>
                <a:gd name="connsiteX458" fmla="*/ 372054 w 1759460"/>
                <a:gd name="connsiteY458" fmla="*/ 493563 h 1258066"/>
                <a:gd name="connsiteX459" fmla="*/ 368562 w 1759460"/>
                <a:gd name="connsiteY459" fmla="*/ 482635 h 1258066"/>
                <a:gd name="connsiteX460" fmla="*/ 368073 w 1759460"/>
                <a:gd name="connsiteY460" fmla="*/ 468180 h 1258066"/>
                <a:gd name="connsiteX461" fmla="*/ 360916 w 1759460"/>
                <a:gd name="connsiteY461" fmla="*/ 455926 h 1258066"/>
                <a:gd name="connsiteX462" fmla="*/ 347369 w 1759460"/>
                <a:gd name="connsiteY462" fmla="*/ 455122 h 1258066"/>
                <a:gd name="connsiteX463" fmla="*/ 342237 w 1759460"/>
                <a:gd name="connsiteY463" fmla="*/ 459801 h 1258066"/>
                <a:gd name="connsiteX464" fmla="*/ 328829 w 1759460"/>
                <a:gd name="connsiteY464" fmla="*/ 463293 h 1258066"/>
                <a:gd name="connsiteX465" fmla="*/ 314689 w 1759460"/>
                <a:gd name="connsiteY465" fmla="*/ 463816 h 1258066"/>
                <a:gd name="connsiteX466" fmla="*/ 304215 w 1759460"/>
                <a:gd name="connsiteY466" fmla="*/ 468320 h 1258066"/>
                <a:gd name="connsiteX467" fmla="*/ 281939 w 1759460"/>
                <a:gd name="connsiteY467" fmla="*/ 473557 h 1258066"/>
                <a:gd name="connsiteX468" fmla="*/ 266263 w 1759460"/>
                <a:gd name="connsiteY468" fmla="*/ 467692 h 1258066"/>
                <a:gd name="connsiteX469" fmla="*/ 248561 w 1759460"/>
                <a:gd name="connsiteY469" fmla="*/ 463572 h 1258066"/>
                <a:gd name="connsiteX470" fmla="*/ 239902 w 1759460"/>
                <a:gd name="connsiteY470" fmla="*/ 460569 h 1258066"/>
                <a:gd name="connsiteX471" fmla="*/ 239064 w 1759460"/>
                <a:gd name="connsiteY471" fmla="*/ 450549 h 1258066"/>
                <a:gd name="connsiteX472" fmla="*/ 248316 w 1759460"/>
                <a:gd name="connsiteY472" fmla="*/ 445626 h 1258066"/>
                <a:gd name="connsiteX473" fmla="*/ 254636 w 1759460"/>
                <a:gd name="connsiteY473" fmla="*/ 445626 h 1258066"/>
                <a:gd name="connsiteX474" fmla="*/ 261863 w 1759460"/>
                <a:gd name="connsiteY474" fmla="*/ 443461 h 1258066"/>
                <a:gd name="connsiteX475" fmla="*/ 273211 w 1759460"/>
                <a:gd name="connsiteY475" fmla="*/ 442553 h 1258066"/>
                <a:gd name="connsiteX476" fmla="*/ 279949 w 1759460"/>
                <a:gd name="connsiteY476" fmla="*/ 440703 h 1258066"/>
                <a:gd name="connsiteX477" fmla="*/ 284558 w 1759460"/>
                <a:gd name="connsiteY477" fmla="*/ 437211 h 1258066"/>
                <a:gd name="connsiteX478" fmla="*/ 283119 w 1759460"/>
                <a:gd name="connsiteY478" fmla="*/ 432487 h 1258066"/>
                <a:gd name="connsiteX479" fmla="*/ 282847 w 1759460"/>
                <a:gd name="connsiteY479" fmla="*/ 432358 h 1258066"/>
                <a:gd name="connsiteX480" fmla="*/ 276562 w 1759460"/>
                <a:gd name="connsiteY480" fmla="*/ 432044 h 1258066"/>
                <a:gd name="connsiteX481" fmla="*/ 272058 w 1759460"/>
                <a:gd name="connsiteY481" fmla="*/ 428029 h 1258066"/>
                <a:gd name="connsiteX482" fmla="*/ 269719 w 1759460"/>
                <a:gd name="connsiteY482" fmla="*/ 420836 h 1258066"/>
                <a:gd name="connsiteX483" fmla="*/ 265355 w 1759460"/>
                <a:gd name="connsiteY483" fmla="*/ 423909 h 1258066"/>
                <a:gd name="connsiteX484" fmla="*/ 256068 w 1759460"/>
                <a:gd name="connsiteY484" fmla="*/ 435221 h 1258066"/>
                <a:gd name="connsiteX485" fmla="*/ 250272 w 1759460"/>
                <a:gd name="connsiteY485" fmla="*/ 435221 h 1258066"/>
                <a:gd name="connsiteX486" fmla="*/ 243952 w 1759460"/>
                <a:gd name="connsiteY486" fmla="*/ 432672 h 1258066"/>
                <a:gd name="connsiteX487" fmla="*/ 244825 w 1759460"/>
                <a:gd name="connsiteY487" fmla="*/ 423176 h 1258066"/>
                <a:gd name="connsiteX488" fmla="*/ 257220 w 1759460"/>
                <a:gd name="connsiteY488" fmla="*/ 408337 h 1258066"/>
                <a:gd name="connsiteX489" fmla="*/ 261165 w 1759460"/>
                <a:gd name="connsiteY489" fmla="*/ 401773 h 1258066"/>
                <a:gd name="connsiteX490" fmla="*/ 267659 w 1759460"/>
                <a:gd name="connsiteY490" fmla="*/ 396606 h 1258066"/>
                <a:gd name="connsiteX491" fmla="*/ 268043 w 1759460"/>
                <a:gd name="connsiteY491" fmla="*/ 389274 h 1258066"/>
                <a:gd name="connsiteX492" fmla="*/ 261654 w 1759460"/>
                <a:gd name="connsiteY492" fmla="*/ 389658 h 1258066"/>
                <a:gd name="connsiteX493" fmla="*/ 245628 w 1759460"/>
                <a:gd name="connsiteY493" fmla="*/ 390984 h 1258066"/>
                <a:gd name="connsiteX494" fmla="*/ 237493 w 1759460"/>
                <a:gd name="connsiteY494" fmla="*/ 390775 h 1258066"/>
                <a:gd name="connsiteX495" fmla="*/ 233198 w 1759460"/>
                <a:gd name="connsiteY495" fmla="*/ 397967 h 1258066"/>
                <a:gd name="connsiteX496" fmla="*/ 232151 w 1759460"/>
                <a:gd name="connsiteY496" fmla="*/ 402855 h 1258066"/>
                <a:gd name="connsiteX497" fmla="*/ 225168 w 1759460"/>
                <a:gd name="connsiteY497" fmla="*/ 407743 h 1258066"/>
                <a:gd name="connsiteX498" fmla="*/ 224156 w 1759460"/>
                <a:gd name="connsiteY498" fmla="*/ 413434 h 1258066"/>
                <a:gd name="connsiteX499" fmla="*/ 215148 w 1759460"/>
                <a:gd name="connsiteY499" fmla="*/ 431101 h 1258066"/>
                <a:gd name="connsiteX500" fmla="*/ 207012 w 1759460"/>
                <a:gd name="connsiteY500" fmla="*/ 433441 h 1258066"/>
                <a:gd name="connsiteX501" fmla="*/ 199785 w 1759460"/>
                <a:gd name="connsiteY501" fmla="*/ 428483 h 1258066"/>
                <a:gd name="connsiteX502" fmla="*/ 191301 w 1759460"/>
                <a:gd name="connsiteY502" fmla="*/ 424991 h 1258066"/>
                <a:gd name="connsiteX503" fmla="*/ 184318 w 1759460"/>
                <a:gd name="connsiteY503" fmla="*/ 416996 h 1258066"/>
                <a:gd name="connsiteX504" fmla="*/ 174856 w 1759460"/>
                <a:gd name="connsiteY504" fmla="*/ 415460 h 1258066"/>
                <a:gd name="connsiteX505" fmla="*/ 173250 w 1759460"/>
                <a:gd name="connsiteY505" fmla="*/ 420627 h 1258066"/>
                <a:gd name="connsiteX506" fmla="*/ 173250 w 1759460"/>
                <a:gd name="connsiteY506" fmla="*/ 436059 h 1258066"/>
                <a:gd name="connsiteX507" fmla="*/ 174228 w 1759460"/>
                <a:gd name="connsiteY507" fmla="*/ 441261 h 1258066"/>
                <a:gd name="connsiteX508" fmla="*/ 187216 w 1759460"/>
                <a:gd name="connsiteY508" fmla="*/ 446673 h 1258066"/>
                <a:gd name="connsiteX509" fmla="*/ 200274 w 1759460"/>
                <a:gd name="connsiteY509" fmla="*/ 451037 h 1258066"/>
                <a:gd name="connsiteX510" fmla="*/ 201880 w 1759460"/>
                <a:gd name="connsiteY510" fmla="*/ 457322 h 1258066"/>
                <a:gd name="connsiteX511" fmla="*/ 202264 w 1759460"/>
                <a:gd name="connsiteY511" fmla="*/ 467308 h 1258066"/>
                <a:gd name="connsiteX512" fmla="*/ 201461 w 1759460"/>
                <a:gd name="connsiteY512" fmla="*/ 471218 h 1258066"/>
                <a:gd name="connsiteX513" fmla="*/ 198214 w 1759460"/>
                <a:gd name="connsiteY513" fmla="*/ 473348 h 1258066"/>
                <a:gd name="connsiteX514" fmla="*/ 179989 w 1759460"/>
                <a:gd name="connsiteY514" fmla="*/ 474989 h 1258066"/>
                <a:gd name="connsiteX515" fmla="*/ 165045 w 1759460"/>
                <a:gd name="connsiteY515" fmla="*/ 464759 h 1258066"/>
                <a:gd name="connsiteX516" fmla="*/ 159564 w 1759460"/>
                <a:gd name="connsiteY516" fmla="*/ 459801 h 1258066"/>
                <a:gd name="connsiteX517" fmla="*/ 155479 w 1759460"/>
                <a:gd name="connsiteY517" fmla="*/ 465248 h 1258066"/>
                <a:gd name="connsiteX518" fmla="*/ 159145 w 1759460"/>
                <a:gd name="connsiteY518" fmla="*/ 473557 h 1258066"/>
                <a:gd name="connsiteX519" fmla="*/ 160890 w 1759460"/>
                <a:gd name="connsiteY519" fmla="*/ 475652 h 1258066"/>
                <a:gd name="connsiteX520" fmla="*/ 160646 w 1759460"/>
                <a:gd name="connsiteY520" fmla="*/ 477607 h 1258066"/>
                <a:gd name="connsiteX521" fmla="*/ 158377 w 1759460"/>
                <a:gd name="connsiteY521" fmla="*/ 482391 h 1258066"/>
                <a:gd name="connsiteX522" fmla="*/ 142071 w 1759460"/>
                <a:gd name="connsiteY522" fmla="*/ 497823 h 1258066"/>
                <a:gd name="connsiteX523" fmla="*/ 152301 w 1759460"/>
                <a:gd name="connsiteY523" fmla="*/ 510392 h 1258066"/>
                <a:gd name="connsiteX524" fmla="*/ 163823 w 1759460"/>
                <a:gd name="connsiteY524" fmla="*/ 522193 h 1258066"/>
                <a:gd name="connsiteX525" fmla="*/ 157678 w 1759460"/>
                <a:gd name="connsiteY525" fmla="*/ 532249 h 1258066"/>
                <a:gd name="connsiteX526" fmla="*/ 150381 w 1759460"/>
                <a:gd name="connsiteY526" fmla="*/ 552010 h 1258066"/>
                <a:gd name="connsiteX527" fmla="*/ 173914 w 1759460"/>
                <a:gd name="connsiteY527" fmla="*/ 565976 h 1258066"/>
                <a:gd name="connsiteX528" fmla="*/ 178592 w 1759460"/>
                <a:gd name="connsiteY528" fmla="*/ 588461 h 1258066"/>
                <a:gd name="connsiteX529" fmla="*/ 189730 w 1759460"/>
                <a:gd name="connsiteY529" fmla="*/ 611121 h 1258066"/>
                <a:gd name="connsiteX530" fmla="*/ 182537 w 1759460"/>
                <a:gd name="connsiteY530" fmla="*/ 626169 h 1258066"/>
                <a:gd name="connsiteX531" fmla="*/ 174123 w 1759460"/>
                <a:gd name="connsiteY531" fmla="*/ 656649 h 1258066"/>
                <a:gd name="connsiteX532" fmla="*/ 177614 w 1759460"/>
                <a:gd name="connsiteY532" fmla="*/ 664924 h 1258066"/>
                <a:gd name="connsiteX533" fmla="*/ 176462 w 1759460"/>
                <a:gd name="connsiteY533" fmla="*/ 688666 h 1258066"/>
                <a:gd name="connsiteX534" fmla="*/ 167803 w 1759460"/>
                <a:gd name="connsiteY534" fmla="*/ 707450 h 1258066"/>
                <a:gd name="connsiteX535" fmla="*/ 150346 w 1759460"/>
                <a:gd name="connsiteY535" fmla="*/ 719286 h 1258066"/>
                <a:gd name="connsiteX536" fmla="*/ 115432 w 1759460"/>
                <a:gd name="connsiteY536" fmla="*/ 736743 h 1258066"/>
                <a:gd name="connsiteX537" fmla="*/ 92493 w 1759460"/>
                <a:gd name="connsiteY537" fmla="*/ 755248 h 1258066"/>
                <a:gd name="connsiteX538" fmla="*/ 92144 w 1759460"/>
                <a:gd name="connsiteY538" fmla="*/ 762441 h 1258066"/>
                <a:gd name="connsiteX539" fmla="*/ 97590 w 1759460"/>
                <a:gd name="connsiteY539" fmla="*/ 765932 h 1258066"/>
                <a:gd name="connsiteX540" fmla="*/ 141268 w 1759460"/>
                <a:gd name="connsiteY540" fmla="*/ 782307 h 1258066"/>
                <a:gd name="connsiteX541" fmla="*/ 133203 w 1759460"/>
                <a:gd name="connsiteY541" fmla="*/ 794562 h 1258066"/>
                <a:gd name="connsiteX542" fmla="*/ 117561 w 1759460"/>
                <a:gd name="connsiteY542" fmla="*/ 799450 h 1258066"/>
                <a:gd name="connsiteX543" fmla="*/ 106319 w 1759460"/>
                <a:gd name="connsiteY543" fmla="*/ 809924 h 1258066"/>
                <a:gd name="connsiteX544" fmla="*/ 92912 w 1759460"/>
                <a:gd name="connsiteY544" fmla="*/ 812194 h 1258066"/>
                <a:gd name="connsiteX545" fmla="*/ 66691 w 1759460"/>
                <a:gd name="connsiteY545" fmla="*/ 811949 h 1258066"/>
                <a:gd name="connsiteX546" fmla="*/ 57718 w 1759460"/>
                <a:gd name="connsiteY546" fmla="*/ 811705 h 1258066"/>
                <a:gd name="connsiteX547" fmla="*/ 57718 w 1759460"/>
                <a:gd name="connsiteY547" fmla="*/ 828953 h 1258066"/>
                <a:gd name="connsiteX548" fmla="*/ 58556 w 1759460"/>
                <a:gd name="connsiteY548" fmla="*/ 838659 h 1258066"/>
                <a:gd name="connsiteX549" fmla="*/ 61000 w 1759460"/>
                <a:gd name="connsiteY549" fmla="*/ 843198 h 1258066"/>
                <a:gd name="connsiteX550" fmla="*/ 65015 w 1759460"/>
                <a:gd name="connsiteY550" fmla="*/ 845677 h 1258066"/>
                <a:gd name="connsiteX551" fmla="*/ 75070 w 1759460"/>
                <a:gd name="connsiteY551" fmla="*/ 851647 h 1258066"/>
                <a:gd name="connsiteX552" fmla="*/ 83101 w 1759460"/>
                <a:gd name="connsiteY552" fmla="*/ 862506 h 1258066"/>
                <a:gd name="connsiteX553" fmla="*/ 77794 w 1759460"/>
                <a:gd name="connsiteY553" fmla="*/ 873888 h 1258066"/>
                <a:gd name="connsiteX554" fmla="*/ 70322 w 1759460"/>
                <a:gd name="connsiteY554" fmla="*/ 884362 h 1258066"/>
                <a:gd name="connsiteX555" fmla="*/ 68855 w 1759460"/>
                <a:gd name="connsiteY555" fmla="*/ 896932 h 1258066"/>
                <a:gd name="connsiteX556" fmla="*/ 62955 w 1759460"/>
                <a:gd name="connsiteY556" fmla="*/ 903914 h 1258066"/>
                <a:gd name="connsiteX557" fmla="*/ 54785 w 1759460"/>
                <a:gd name="connsiteY557" fmla="*/ 906044 h 1258066"/>
                <a:gd name="connsiteX558" fmla="*/ 33068 w 1759460"/>
                <a:gd name="connsiteY558" fmla="*/ 916519 h 1258066"/>
                <a:gd name="connsiteX559" fmla="*/ 26853 w 1759460"/>
                <a:gd name="connsiteY559" fmla="*/ 929088 h 1258066"/>
                <a:gd name="connsiteX560" fmla="*/ 14982 w 1759460"/>
                <a:gd name="connsiteY560" fmla="*/ 933452 h 1258066"/>
                <a:gd name="connsiteX561" fmla="*/ 7301 w 1759460"/>
                <a:gd name="connsiteY561" fmla="*/ 926469 h 1258066"/>
                <a:gd name="connsiteX562" fmla="*/ 318 w 1759460"/>
                <a:gd name="connsiteY562" fmla="*/ 932614 h 1258066"/>
                <a:gd name="connsiteX563" fmla="*/ 74 w 1759460"/>
                <a:gd name="connsiteY563" fmla="*/ 938759 h 1258066"/>
                <a:gd name="connsiteX564" fmla="*/ 11386 w 1759460"/>
                <a:gd name="connsiteY564" fmla="*/ 949932 h 1258066"/>
                <a:gd name="connsiteX565" fmla="*/ 20080 w 1759460"/>
                <a:gd name="connsiteY565" fmla="*/ 951957 h 1258066"/>
                <a:gd name="connsiteX566" fmla="*/ 29332 w 1759460"/>
                <a:gd name="connsiteY566" fmla="*/ 948465 h 1258066"/>
                <a:gd name="connsiteX567" fmla="*/ 31567 w 1759460"/>
                <a:gd name="connsiteY567" fmla="*/ 950595 h 1258066"/>
                <a:gd name="connsiteX568" fmla="*/ 40260 w 1759460"/>
                <a:gd name="connsiteY568" fmla="*/ 954087 h 1258066"/>
                <a:gd name="connsiteX569" fmla="*/ 41064 w 1759460"/>
                <a:gd name="connsiteY569" fmla="*/ 958660 h 1258066"/>
                <a:gd name="connsiteX570" fmla="*/ 33522 w 1759460"/>
                <a:gd name="connsiteY570" fmla="*/ 967389 h 1258066"/>
                <a:gd name="connsiteX571" fmla="*/ 27726 w 1759460"/>
                <a:gd name="connsiteY571" fmla="*/ 974372 h 1258066"/>
                <a:gd name="connsiteX572" fmla="*/ 19347 w 1759460"/>
                <a:gd name="connsiteY572" fmla="*/ 977235 h 1258066"/>
                <a:gd name="connsiteX573" fmla="*/ 11491 w 1759460"/>
                <a:gd name="connsiteY573" fmla="*/ 973744 h 1258066"/>
                <a:gd name="connsiteX574" fmla="*/ 3216 w 1759460"/>
                <a:gd name="connsiteY574" fmla="*/ 972312 h 1258066"/>
                <a:gd name="connsiteX575" fmla="*/ 7476 w 1759460"/>
                <a:gd name="connsiteY575" fmla="*/ 994518 h 1258066"/>
                <a:gd name="connsiteX576" fmla="*/ 14459 w 1759460"/>
                <a:gd name="connsiteY576" fmla="*/ 1007227 h 1258066"/>
                <a:gd name="connsiteX577" fmla="*/ 18229 w 1759460"/>
                <a:gd name="connsiteY577" fmla="*/ 1017701 h 1258066"/>
                <a:gd name="connsiteX578" fmla="*/ 22768 w 1759460"/>
                <a:gd name="connsiteY578" fmla="*/ 1024405 h 1258066"/>
                <a:gd name="connsiteX579" fmla="*/ 23117 w 1759460"/>
                <a:gd name="connsiteY579" fmla="*/ 1031038 h 1258066"/>
                <a:gd name="connsiteX580" fmla="*/ 20185 w 1759460"/>
                <a:gd name="connsiteY580" fmla="*/ 1047378 h 1258066"/>
                <a:gd name="connsiteX581" fmla="*/ 15855 w 1759460"/>
                <a:gd name="connsiteY581" fmla="*/ 1054955 h 1258066"/>
                <a:gd name="connsiteX582" fmla="*/ 18579 w 1759460"/>
                <a:gd name="connsiteY582" fmla="*/ 1058167 h 1258066"/>
                <a:gd name="connsiteX583" fmla="*/ 39073 w 1759460"/>
                <a:gd name="connsiteY583" fmla="*/ 1061135 h 125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Lst>
              <a:rect l="l" t="t" r="r" b="b"/>
              <a:pathLst>
                <a:path w="1759460" h="1258066">
                  <a:moveTo>
                    <a:pt x="39073" y="1061135"/>
                  </a:moveTo>
                  <a:cubicBezTo>
                    <a:pt x="41587" y="1059703"/>
                    <a:pt x="43717" y="1057643"/>
                    <a:pt x="46056" y="1056247"/>
                  </a:cubicBezTo>
                  <a:cubicBezTo>
                    <a:pt x="49220" y="1054700"/>
                    <a:pt x="52596" y="1053642"/>
                    <a:pt x="56077" y="1053104"/>
                  </a:cubicBezTo>
                  <a:cubicBezTo>
                    <a:pt x="63828" y="1051463"/>
                    <a:pt x="72382" y="1049892"/>
                    <a:pt x="79260" y="1053803"/>
                  </a:cubicBezTo>
                  <a:cubicBezTo>
                    <a:pt x="83649" y="1056795"/>
                    <a:pt x="87245" y="1060806"/>
                    <a:pt x="89735" y="1065499"/>
                  </a:cubicBezTo>
                  <a:cubicBezTo>
                    <a:pt x="91211" y="1067363"/>
                    <a:pt x="92053" y="1069650"/>
                    <a:pt x="92144" y="1072028"/>
                  </a:cubicBezTo>
                  <a:cubicBezTo>
                    <a:pt x="91473" y="1074821"/>
                    <a:pt x="90077" y="1077387"/>
                    <a:pt x="88093" y="1079465"/>
                  </a:cubicBezTo>
                  <a:cubicBezTo>
                    <a:pt x="83869" y="1085749"/>
                    <a:pt x="84009" y="1093885"/>
                    <a:pt x="84602" y="1101426"/>
                  </a:cubicBezTo>
                  <a:cubicBezTo>
                    <a:pt x="84599" y="1102826"/>
                    <a:pt x="84909" y="1104209"/>
                    <a:pt x="85510" y="1105476"/>
                  </a:cubicBezTo>
                  <a:cubicBezTo>
                    <a:pt x="87022" y="1107229"/>
                    <a:pt x="89050" y="1108451"/>
                    <a:pt x="91306" y="1108968"/>
                  </a:cubicBezTo>
                  <a:cubicBezTo>
                    <a:pt x="103526" y="1113821"/>
                    <a:pt x="111766" y="1126844"/>
                    <a:pt x="124614" y="1129497"/>
                  </a:cubicBezTo>
                  <a:cubicBezTo>
                    <a:pt x="136310" y="1131941"/>
                    <a:pt x="148391" y="1125063"/>
                    <a:pt x="160087" y="1127368"/>
                  </a:cubicBezTo>
                  <a:cubicBezTo>
                    <a:pt x="164026" y="1128345"/>
                    <a:pt x="167818" y="1129846"/>
                    <a:pt x="171365" y="1131802"/>
                  </a:cubicBezTo>
                  <a:lnTo>
                    <a:pt x="205651" y="1148770"/>
                  </a:lnTo>
                  <a:cubicBezTo>
                    <a:pt x="206684" y="1149154"/>
                    <a:pt x="207564" y="1149853"/>
                    <a:pt x="208165" y="1150795"/>
                  </a:cubicBezTo>
                  <a:cubicBezTo>
                    <a:pt x="208545" y="1151773"/>
                    <a:pt x="208667" y="1152820"/>
                    <a:pt x="208514" y="1153868"/>
                  </a:cubicBezTo>
                  <a:cubicBezTo>
                    <a:pt x="208514" y="1161305"/>
                    <a:pt x="214135" y="1167624"/>
                    <a:pt x="220420" y="1171569"/>
                  </a:cubicBezTo>
                  <a:cubicBezTo>
                    <a:pt x="226704" y="1175515"/>
                    <a:pt x="233897" y="1178064"/>
                    <a:pt x="239762" y="1182637"/>
                  </a:cubicBezTo>
                  <a:cubicBezTo>
                    <a:pt x="252122" y="1192204"/>
                    <a:pt x="270033" y="1188573"/>
                    <a:pt x="285640" y="1187316"/>
                  </a:cubicBezTo>
                  <a:cubicBezTo>
                    <a:pt x="293890" y="1186094"/>
                    <a:pt x="302200" y="1185291"/>
                    <a:pt x="310534" y="1184907"/>
                  </a:cubicBezTo>
                  <a:cubicBezTo>
                    <a:pt x="322440" y="1185151"/>
                    <a:pt x="334311" y="1189620"/>
                    <a:pt x="346042" y="1187665"/>
                  </a:cubicBezTo>
                  <a:cubicBezTo>
                    <a:pt x="356761" y="1185850"/>
                    <a:pt x="366991" y="1178797"/>
                    <a:pt x="377465" y="1181345"/>
                  </a:cubicBezTo>
                  <a:cubicBezTo>
                    <a:pt x="380999" y="1182463"/>
                    <a:pt x="384403" y="1183929"/>
                    <a:pt x="387626" y="1185745"/>
                  </a:cubicBezTo>
                  <a:cubicBezTo>
                    <a:pt x="395621" y="1189585"/>
                    <a:pt x="404489" y="1191575"/>
                    <a:pt x="412066" y="1196219"/>
                  </a:cubicBezTo>
                  <a:cubicBezTo>
                    <a:pt x="419642" y="1200863"/>
                    <a:pt x="426032" y="1209242"/>
                    <a:pt x="424356" y="1217936"/>
                  </a:cubicBezTo>
                  <a:cubicBezTo>
                    <a:pt x="423134" y="1224326"/>
                    <a:pt x="417792" y="1230680"/>
                    <a:pt x="420585" y="1236546"/>
                  </a:cubicBezTo>
                  <a:cubicBezTo>
                    <a:pt x="421667" y="1238431"/>
                    <a:pt x="423130" y="1240072"/>
                    <a:pt x="424879" y="1241364"/>
                  </a:cubicBezTo>
                  <a:cubicBezTo>
                    <a:pt x="432142" y="1247474"/>
                    <a:pt x="439648" y="1253723"/>
                    <a:pt x="448691" y="1256552"/>
                  </a:cubicBezTo>
                  <a:cubicBezTo>
                    <a:pt x="462870" y="1260741"/>
                    <a:pt x="478177" y="1255923"/>
                    <a:pt x="487377" y="1244331"/>
                  </a:cubicBezTo>
                  <a:cubicBezTo>
                    <a:pt x="489698" y="1240595"/>
                    <a:pt x="492362" y="1237104"/>
                    <a:pt x="495337" y="1233857"/>
                  </a:cubicBezTo>
                  <a:cubicBezTo>
                    <a:pt x="503018" y="1226874"/>
                    <a:pt x="515203" y="1227921"/>
                    <a:pt x="523583" y="1221951"/>
                  </a:cubicBezTo>
                  <a:cubicBezTo>
                    <a:pt x="529560" y="1217587"/>
                    <a:pt x="532713" y="1210325"/>
                    <a:pt x="531823" y="1202993"/>
                  </a:cubicBezTo>
                  <a:cubicBezTo>
                    <a:pt x="531299" y="1199047"/>
                    <a:pt x="529798" y="1194578"/>
                    <a:pt x="532312" y="1191541"/>
                  </a:cubicBezTo>
                  <a:cubicBezTo>
                    <a:pt x="534127" y="1189341"/>
                    <a:pt x="537304" y="1188992"/>
                    <a:pt x="539923" y="1188049"/>
                  </a:cubicBezTo>
                  <a:cubicBezTo>
                    <a:pt x="547814" y="1184977"/>
                    <a:pt x="551165" y="1175654"/>
                    <a:pt x="552038" y="1167100"/>
                  </a:cubicBezTo>
                  <a:cubicBezTo>
                    <a:pt x="552911" y="1158546"/>
                    <a:pt x="552248" y="1149818"/>
                    <a:pt x="555984" y="1142206"/>
                  </a:cubicBezTo>
                  <a:cubicBezTo>
                    <a:pt x="556675" y="1140496"/>
                    <a:pt x="557900" y="1139029"/>
                    <a:pt x="559475" y="1138052"/>
                  </a:cubicBezTo>
                  <a:cubicBezTo>
                    <a:pt x="561235" y="1137388"/>
                    <a:pt x="563127" y="1137179"/>
                    <a:pt x="564992" y="1137388"/>
                  </a:cubicBezTo>
                  <a:cubicBezTo>
                    <a:pt x="575773" y="1137598"/>
                    <a:pt x="586338" y="1134351"/>
                    <a:pt x="595158" y="1128136"/>
                  </a:cubicBezTo>
                  <a:cubicBezTo>
                    <a:pt x="604518" y="1121537"/>
                    <a:pt x="615901" y="1118430"/>
                    <a:pt x="627314" y="1119372"/>
                  </a:cubicBezTo>
                  <a:cubicBezTo>
                    <a:pt x="632726" y="1119826"/>
                    <a:pt x="638801" y="1121153"/>
                    <a:pt x="643130" y="1117871"/>
                  </a:cubicBezTo>
                  <a:cubicBezTo>
                    <a:pt x="645644" y="1115951"/>
                    <a:pt x="647006" y="1112808"/>
                    <a:pt x="649625" y="1110888"/>
                  </a:cubicBezTo>
                  <a:cubicBezTo>
                    <a:pt x="652460" y="1109383"/>
                    <a:pt x="655686" y="1108762"/>
                    <a:pt x="658877" y="1109107"/>
                  </a:cubicBezTo>
                  <a:cubicBezTo>
                    <a:pt x="667661" y="1108660"/>
                    <a:pt x="676456" y="1109771"/>
                    <a:pt x="684853" y="1112389"/>
                  </a:cubicBezTo>
                  <a:cubicBezTo>
                    <a:pt x="693058" y="1115532"/>
                    <a:pt x="700425" y="1122340"/>
                    <a:pt x="701647" y="1131034"/>
                  </a:cubicBezTo>
                  <a:cubicBezTo>
                    <a:pt x="701689" y="1134246"/>
                    <a:pt x="702052" y="1137423"/>
                    <a:pt x="702730" y="1140565"/>
                  </a:cubicBezTo>
                  <a:cubicBezTo>
                    <a:pt x="705069" y="1147548"/>
                    <a:pt x="714566" y="1153623"/>
                    <a:pt x="710934" y="1160152"/>
                  </a:cubicBezTo>
                  <a:cubicBezTo>
                    <a:pt x="705802" y="1165250"/>
                    <a:pt x="697737" y="1158162"/>
                    <a:pt x="690510" y="1157429"/>
                  </a:cubicBezTo>
                  <a:cubicBezTo>
                    <a:pt x="684270" y="1156836"/>
                    <a:pt x="678726" y="1161374"/>
                    <a:pt x="678122" y="1167624"/>
                  </a:cubicBezTo>
                  <a:cubicBezTo>
                    <a:pt x="677738" y="1171569"/>
                    <a:pt x="679431" y="1175410"/>
                    <a:pt x="682584" y="1177784"/>
                  </a:cubicBezTo>
                  <a:cubicBezTo>
                    <a:pt x="684784" y="1179460"/>
                    <a:pt x="687507" y="1180263"/>
                    <a:pt x="689846" y="1181764"/>
                  </a:cubicBezTo>
                  <a:cubicBezTo>
                    <a:pt x="692185" y="1183266"/>
                    <a:pt x="694245" y="1185605"/>
                    <a:pt x="696620" y="1187351"/>
                  </a:cubicBezTo>
                  <a:cubicBezTo>
                    <a:pt x="705837" y="1194334"/>
                    <a:pt x="718720" y="1191925"/>
                    <a:pt x="730277" y="1192553"/>
                  </a:cubicBezTo>
                  <a:cubicBezTo>
                    <a:pt x="738796" y="1193007"/>
                    <a:pt x="747141" y="1195276"/>
                    <a:pt x="755660" y="1195800"/>
                  </a:cubicBezTo>
                  <a:cubicBezTo>
                    <a:pt x="775282" y="1197022"/>
                    <a:pt x="794066" y="1188817"/>
                    <a:pt x="812152" y="1180892"/>
                  </a:cubicBezTo>
                  <a:cubicBezTo>
                    <a:pt x="818576" y="1178587"/>
                    <a:pt x="824400" y="1174886"/>
                    <a:pt x="829190" y="1170033"/>
                  </a:cubicBezTo>
                  <a:cubicBezTo>
                    <a:pt x="832088" y="1166542"/>
                    <a:pt x="833904" y="1162492"/>
                    <a:pt x="836697" y="1159035"/>
                  </a:cubicBezTo>
                  <a:cubicBezTo>
                    <a:pt x="843680" y="1150411"/>
                    <a:pt x="855201" y="1147409"/>
                    <a:pt x="865990" y="1145069"/>
                  </a:cubicBezTo>
                  <a:cubicBezTo>
                    <a:pt x="867928" y="1144511"/>
                    <a:pt x="869942" y="1144266"/>
                    <a:pt x="871960" y="1144336"/>
                  </a:cubicBezTo>
                  <a:cubicBezTo>
                    <a:pt x="875724" y="1145174"/>
                    <a:pt x="879170" y="1147059"/>
                    <a:pt x="881911" y="1149783"/>
                  </a:cubicBezTo>
                  <a:cubicBezTo>
                    <a:pt x="907406" y="1169579"/>
                    <a:pt x="940707" y="1176318"/>
                    <a:pt x="971886" y="1167938"/>
                  </a:cubicBezTo>
                  <a:cubicBezTo>
                    <a:pt x="974400" y="1167485"/>
                    <a:pt x="976715" y="1166262"/>
                    <a:pt x="978520" y="1164447"/>
                  </a:cubicBezTo>
                  <a:cubicBezTo>
                    <a:pt x="981697" y="1160432"/>
                    <a:pt x="979288" y="1154496"/>
                    <a:pt x="980300" y="1149468"/>
                  </a:cubicBezTo>
                  <a:cubicBezTo>
                    <a:pt x="981941" y="1141229"/>
                    <a:pt x="991962" y="1137807"/>
                    <a:pt x="1000341" y="1137912"/>
                  </a:cubicBezTo>
                  <a:cubicBezTo>
                    <a:pt x="1008721" y="1138017"/>
                    <a:pt x="1017624" y="1139937"/>
                    <a:pt x="1025201" y="1136341"/>
                  </a:cubicBezTo>
                  <a:cubicBezTo>
                    <a:pt x="1032777" y="1132744"/>
                    <a:pt x="1037176" y="1124714"/>
                    <a:pt x="1044927" y="1122375"/>
                  </a:cubicBezTo>
                  <a:cubicBezTo>
                    <a:pt x="1049393" y="1121432"/>
                    <a:pt x="1054016" y="1121537"/>
                    <a:pt x="1058439" y="1122654"/>
                  </a:cubicBezTo>
                  <a:lnTo>
                    <a:pt x="1083508" y="1127123"/>
                  </a:lnTo>
                  <a:cubicBezTo>
                    <a:pt x="1089618" y="1128206"/>
                    <a:pt x="1096217" y="1129567"/>
                    <a:pt x="1100372" y="1134106"/>
                  </a:cubicBezTo>
                  <a:cubicBezTo>
                    <a:pt x="1104526" y="1138645"/>
                    <a:pt x="1105574" y="1147269"/>
                    <a:pt x="1110846" y="1151563"/>
                  </a:cubicBezTo>
                  <a:cubicBezTo>
                    <a:pt x="1118038" y="1156975"/>
                    <a:pt x="1128303" y="1152157"/>
                    <a:pt x="1135810" y="1147304"/>
                  </a:cubicBezTo>
                  <a:cubicBezTo>
                    <a:pt x="1139301" y="1148945"/>
                    <a:pt x="1142793" y="1145663"/>
                    <a:pt x="1146564" y="1144755"/>
                  </a:cubicBezTo>
                  <a:cubicBezTo>
                    <a:pt x="1151068" y="1143673"/>
                    <a:pt x="1155571" y="1146152"/>
                    <a:pt x="1159412" y="1148735"/>
                  </a:cubicBezTo>
                  <a:cubicBezTo>
                    <a:pt x="1164140" y="1152366"/>
                    <a:pt x="1169216" y="1155474"/>
                    <a:pt x="1174565" y="1158092"/>
                  </a:cubicBezTo>
                  <a:cubicBezTo>
                    <a:pt x="1180012" y="1160746"/>
                    <a:pt x="1186366" y="1160746"/>
                    <a:pt x="1191813" y="1158092"/>
                  </a:cubicBezTo>
                  <a:cubicBezTo>
                    <a:pt x="1193803" y="1156696"/>
                    <a:pt x="1195716" y="1155229"/>
                    <a:pt x="1197539" y="1153623"/>
                  </a:cubicBezTo>
                  <a:cubicBezTo>
                    <a:pt x="1206372" y="1146920"/>
                    <a:pt x="1219116" y="1146291"/>
                    <a:pt x="1226693" y="1138191"/>
                  </a:cubicBezTo>
                  <a:cubicBezTo>
                    <a:pt x="1229940" y="1134700"/>
                    <a:pt x="1232523" y="1129812"/>
                    <a:pt x="1237167" y="1129253"/>
                  </a:cubicBezTo>
                  <a:cubicBezTo>
                    <a:pt x="1240533" y="1129253"/>
                    <a:pt x="1243776" y="1130510"/>
                    <a:pt x="1246280" y="1132744"/>
                  </a:cubicBezTo>
                  <a:cubicBezTo>
                    <a:pt x="1254038" y="1137947"/>
                    <a:pt x="1261262" y="1143917"/>
                    <a:pt x="1267857" y="1150551"/>
                  </a:cubicBezTo>
                  <a:cubicBezTo>
                    <a:pt x="1274470" y="1157255"/>
                    <a:pt x="1278960" y="1165739"/>
                    <a:pt x="1280775" y="1174991"/>
                  </a:cubicBezTo>
                  <a:cubicBezTo>
                    <a:pt x="1280922" y="1176981"/>
                    <a:pt x="1281383" y="1178936"/>
                    <a:pt x="1282137" y="1180787"/>
                  </a:cubicBezTo>
                  <a:cubicBezTo>
                    <a:pt x="1284242" y="1184069"/>
                    <a:pt x="1287810" y="1186094"/>
                    <a:pt x="1291703" y="1186269"/>
                  </a:cubicBezTo>
                  <a:cubicBezTo>
                    <a:pt x="1295523" y="1186373"/>
                    <a:pt x="1299332" y="1186688"/>
                    <a:pt x="1303120" y="1187176"/>
                  </a:cubicBezTo>
                  <a:cubicBezTo>
                    <a:pt x="1306399" y="1188049"/>
                    <a:pt x="1309534" y="1189411"/>
                    <a:pt x="1312443" y="1191156"/>
                  </a:cubicBezTo>
                  <a:lnTo>
                    <a:pt x="1331366" y="1201631"/>
                  </a:lnTo>
                  <a:cubicBezTo>
                    <a:pt x="1335102" y="1198139"/>
                    <a:pt x="1339257" y="1195381"/>
                    <a:pt x="1342853" y="1191855"/>
                  </a:cubicBezTo>
                  <a:cubicBezTo>
                    <a:pt x="1347633" y="1187211"/>
                    <a:pt x="1350322" y="1180857"/>
                    <a:pt x="1350290" y="1174188"/>
                  </a:cubicBezTo>
                  <a:cubicBezTo>
                    <a:pt x="1350730" y="1162876"/>
                    <a:pt x="1349920" y="1151563"/>
                    <a:pt x="1347881" y="1140461"/>
                  </a:cubicBezTo>
                  <a:cubicBezTo>
                    <a:pt x="1347046" y="1137039"/>
                    <a:pt x="1346729" y="1133513"/>
                    <a:pt x="1346938" y="1129986"/>
                  </a:cubicBezTo>
                  <a:cubicBezTo>
                    <a:pt x="1348254" y="1123597"/>
                    <a:pt x="1351826" y="1117906"/>
                    <a:pt x="1356994" y="1113960"/>
                  </a:cubicBezTo>
                  <a:cubicBezTo>
                    <a:pt x="1362140" y="1110043"/>
                    <a:pt x="1366710" y="1105424"/>
                    <a:pt x="1370575" y="1100239"/>
                  </a:cubicBezTo>
                  <a:cubicBezTo>
                    <a:pt x="1374067" y="1094757"/>
                    <a:pt x="1374905" y="1087006"/>
                    <a:pt x="1370575" y="1082188"/>
                  </a:cubicBezTo>
                  <a:cubicBezTo>
                    <a:pt x="1369249" y="1080687"/>
                    <a:pt x="1367468" y="1079430"/>
                    <a:pt x="1367084" y="1077510"/>
                  </a:cubicBezTo>
                  <a:cubicBezTo>
                    <a:pt x="1366351" y="1074647"/>
                    <a:pt x="1368830" y="1072063"/>
                    <a:pt x="1369807" y="1069270"/>
                  </a:cubicBezTo>
                  <a:cubicBezTo>
                    <a:pt x="1371134" y="1065569"/>
                    <a:pt x="1369807" y="1061379"/>
                    <a:pt x="1370820" y="1057608"/>
                  </a:cubicBezTo>
                  <a:cubicBezTo>
                    <a:pt x="1372216" y="1052546"/>
                    <a:pt x="1377454" y="1049543"/>
                    <a:pt x="1382411" y="1047797"/>
                  </a:cubicBezTo>
                  <a:cubicBezTo>
                    <a:pt x="1387369" y="1046052"/>
                    <a:pt x="1392886" y="1044760"/>
                    <a:pt x="1396377" y="1040989"/>
                  </a:cubicBezTo>
                  <a:cubicBezTo>
                    <a:pt x="1403116" y="1034006"/>
                    <a:pt x="1401300" y="1022380"/>
                    <a:pt x="1406852" y="1014559"/>
                  </a:cubicBezTo>
                  <a:cubicBezTo>
                    <a:pt x="1410169" y="1009880"/>
                    <a:pt x="1415755" y="1007157"/>
                    <a:pt x="1418932" y="1002373"/>
                  </a:cubicBezTo>
                  <a:cubicBezTo>
                    <a:pt x="1421907" y="996944"/>
                    <a:pt x="1422930" y="990660"/>
                    <a:pt x="1421830" y="984567"/>
                  </a:cubicBezTo>
                  <a:cubicBezTo>
                    <a:pt x="1420727" y="978527"/>
                    <a:pt x="1420598" y="972350"/>
                    <a:pt x="1421446" y="966272"/>
                  </a:cubicBezTo>
                  <a:cubicBezTo>
                    <a:pt x="1422808" y="960266"/>
                    <a:pt x="1427591" y="954506"/>
                    <a:pt x="1433736" y="954401"/>
                  </a:cubicBezTo>
                  <a:cubicBezTo>
                    <a:pt x="1437227" y="954401"/>
                    <a:pt x="1440719" y="956216"/>
                    <a:pt x="1444210" y="956251"/>
                  </a:cubicBezTo>
                  <a:cubicBezTo>
                    <a:pt x="1452136" y="956251"/>
                    <a:pt x="1458386" y="947802"/>
                    <a:pt x="1466276" y="948431"/>
                  </a:cubicBezTo>
                  <a:cubicBezTo>
                    <a:pt x="1474167" y="949059"/>
                    <a:pt x="1480626" y="959428"/>
                    <a:pt x="1488482" y="957229"/>
                  </a:cubicBezTo>
                  <a:cubicBezTo>
                    <a:pt x="1493614" y="955797"/>
                    <a:pt x="1495814" y="949897"/>
                    <a:pt x="1499305" y="945917"/>
                  </a:cubicBezTo>
                  <a:cubicBezTo>
                    <a:pt x="1504019" y="940540"/>
                    <a:pt x="1511351" y="938550"/>
                    <a:pt x="1518089" y="936141"/>
                  </a:cubicBezTo>
                  <a:cubicBezTo>
                    <a:pt x="1524828" y="933731"/>
                    <a:pt x="1533173" y="929158"/>
                    <a:pt x="1535547" y="922175"/>
                  </a:cubicBezTo>
                  <a:cubicBezTo>
                    <a:pt x="1547945" y="913170"/>
                    <a:pt x="1555637" y="899068"/>
                    <a:pt x="1556495" y="883769"/>
                  </a:cubicBezTo>
                  <a:cubicBezTo>
                    <a:pt x="1556349" y="879422"/>
                    <a:pt x="1556806" y="875071"/>
                    <a:pt x="1557857" y="870850"/>
                  </a:cubicBezTo>
                  <a:cubicBezTo>
                    <a:pt x="1562187" y="858665"/>
                    <a:pt x="1579749" y="855069"/>
                    <a:pt x="1583554" y="842709"/>
                  </a:cubicBezTo>
                  <a:cubicBezTo>
                    <a:pt x="1585195" y="837332"/>
                    <a:pt x="1584008" y="830698"/>
                    <a:pt x="1587953" y="826648"/>
                  </a:cubicBezTo>
                  <a:cubicBezTo>
                    <a:pt x="1589989" y="824972"/>
                    <a:pt x="1592374" y="823778"/>
                    <a:pt x="1594936" y="823157"/>
                  </a:cubicBezTo>
                  <a:cubicBezTo>
                    <a:pt x="1604485" y="819878"/>
                    <a:pt x="1613815" y="815996"/>
                    <a:pt x="1622868" y="811530"/>
                  </a:cubicBezTo>
                  <a:cubicBezTo>
                    <a:pt x="1628000" y="809554"/>
                    <a:pt x="1632340" y="805948"/>
                    <a:pt x="1635228" y="801266"/>
                  </a:cubicBezTo>
                  <a:cubicBezTo>
                    <a:pt x="1638719" y="794283"/>
                    <a:pt x="1635472" y="785414"/>
                    <a:pt x="1639313" y="778711"/>
                  </a:cubicBezTo>
                  <a:cubicBezTo>
                    <a:pt x="1640744" y="776302"/>
                    <a:pt x="1643049" y="774032"/>
                    <a:pt x="1642804" y="771239"/>
                  </a:cubicBezTo>
                  <a:cubicBezTo>
                    <a:pt x="1642316" y="766770"/>
                    <a:pt x="1635821" y="765862"/>
                    <a:pt x="1633412" y="762161"/>
                  </a:cubicBezTo>
                  <a:cubicBezTo>
                    <a:pt x="1632155" y="760276"/>
                    <a:pt x="1632016" y="757867"/>
                    <a:pt x="1630933" y="755877"/>
                  </a:cubicBezTo>
                  <a:cubicBezTo>
                    <a:pt x="1627128" y="749068"/>
                    <a:pt x="1616967" y="752385"/>
                    <a:pt x="1609112" y="751582"/>
                  </a:cubicBezTo>
                  <a:cubicBezTo>
                    <a:pt x="1597974" y="750395"/>
                    <a:pt x="1590712" y="739257"/>
                    <a:pt x="1586941" y="728713"/>
                  </a:cubicBezTo>
                  <a:cubicBezTo>
                    <a:pt x="1586560" y="727320"/>
                    <a:pt x="1585935" y="726007"/>
                    <a:pt x="1585090" y="724837"/>
                  </a:cubicBezTo>
                  <a:cubicBezTo>
                    <a:pt x="1582856" y="722219"/>
                    <a:pt x="1578945" y="722184"/>
                    <a:pt x="1575559" y="721800"/>
                  </a:cubicBezTo>
                  <a:cubicBezTo>
                    <a:pt x="1568995" y="721067"/>
                    <a:pt x="1562815" y="718308"/>
                    <a:pt x="1556356" y="717331"/>
                  </a:cubicBezTo>
                  <a:cubicBezTo>
                    <a:pt x="1549897" y="716353"/>
                    <a:pt x="1542390" y="716947"/>
                    <a:pt x="1537956" y="721765"/>
                  </a:cubicBezTo>
                  <a:cubicBezTo>
                    <a:pt x="1535477" y="724488"/>
                    <a:pt x="1534220" y="728119"/>
                    <a:pt x="1531881" y="730982"/>
                  </a:cubicBezTo>
                  <a:cubicBezTo>
                    <a:pt x="1529541" y="733846"/>
                    <a:pt x="1525142" y="735696"/>
                    <a:pt x="1522244" y="733461"/>
                  </a:cubicBezTo>
                  <a:cubicBezTo>
                    <a:pt x="1516937" y="729411"/>
                    <a:pt x="1524025" y="719985"/>
                    <a:pt x="1520289" y="714503"/>
                  </a:cubicBezTo>
                  <a:cubicBezTo>
                    <a:pt x="1518858" y="712408"/>
                    <a:pt x="1516064" y="711395"/>
                    <a:pt x="1514982" y="709091"/>
                  </a:cubicBezTo>
                  <a:cubicBezTo>
                    <a:pt x="1513446" y="705844"/>
                    <a:pt x="1516030" y="702108"/>
                    <a:pt x="1518473" y="699594"/>
                  </a:cubicBezTo>
                  <a:lnTo>
                    <a:pt x="1529297" y="687758"/>
                  </a:lnTo>
                  <a:cubicBezTo>
                    <a:pt x="1530784" y="686400"/>
                    <a:pt x="1531975" y="684749"/>
                    <a:pt x="1532789" y="682905"/>
                  </a:cubicBezTo>
                  <a:cubicBezTo>
                    <a:pt x="1534814" y="677319"/>
                    <a:pt x="1529960" y="671733"/>
                    <a:pt x="1525422" y="667892"/>
                  </a:cubicBezTo>
                  <a:cubicBezTo>
                    <a:pt x="1520883" y="664051"/>
                    <a:pt x="1515680" y="659024"/>
                    <a:pt x="1516902" y="653193"/>
                  </a:cubicBezTo>
                  <a:cubicBezTo>
                    <a:pt x="1517643" y="650731"/>
                    <a:pt x="1518959" y="648479"/>
                    <a:pt x="1520743" y="646629"/>
                  </a:cubicBezTo>
                  <a:cubicBezTo>
                    <a:pt x="1522859" y="643165"/>
                    <a:pt x="1526242" y="640662"/>
                    <a:pt x="1530170" y="639646"/>
                  </a:cubicBezTo>
                  <a:cubicBezTo>
                    <a:pt x="1537711" y="638808"/>
                    <a:pt x="1541762" y="648060"/>
                    <a:pt x="1547627" y="652949"/>
                  </a:cubicBezTo>
                  <a:cubicBezTo>
                    <a:pt x="1556495" y="660420"/>
                    <a:pt x="1570042" y="657313"/>
                    <a:pt x="1580377" y="652041"/>
                  </a:cubicBezTo>
                  <a:cubicBezTo>
                    <a:pt x="1584675" y="649293"/>
                    <a:pt x="1589528" y="647530"/>
                    <a:pt x="1594587" y="646873"/>
                  </a:cubicBezTo>
                  <a:cubicBezTo>
                    <a:pt x="1600942" y="646699"/>
                    <a:pt x="1606598" y="650365"/>
                    <a:pt x="1612429" y="653053"/>
                  </a:cubicBezTo>
                  <a:cubicBezTo>
                    <a:pt x="1631282" y="661223"/>
                    <a:pt x="1653139" y="655742"/>
                    <a:pt x="1673424" y="659094"/>
                  </a:cubicBezTo>
                  <a:cubicBezTo>
                    <a:pt x="1684108" y="660839"/>
                    <a:pt x="1695246" y="665064"/>
                    <a:pt x="1705406" y="661328"/>
                  </a:cubicBezTo>
                  <a:cubicBezTo>
                    <a:pt x="1719372" y="656126"/>
                    <a:pt x="1724888" y="638214"/>
                    <a:pt x="1738156" y="631197"/>
                  </a:cubicBezTo>
                  <a:cubicBezTo>
                    <a:pt x="1744057" y="628089"/>
                    <a:pt x="1751354" y="627286"/>
                    <a:pt x="1756172" y="622643"/>
                  </a:cubicBezTo>
                  <a:cubicBezTo>
                    <a:pt x="1757394" y="621382"/>
                    <a:pt x="1758441" y="619961"/>
                    <a:pt x="1759279" y="618418"/>
                  </a:cubicBezTo>
                  <a:cubicBezTo>
                    <a:pt x="1750551" y="609131"/>
                    <a:pt x="1742520" y="599075"/>
                    <a:pt x="1734525" y="589369"/>
                  </a:cubicBezTo>
                  <a:cubicBezTo>
                    <a:pt x="1732674" y="586363"/>
                    <a:pt x="1732884" y="582536"/>
                    <a:pt x="1735014" y="579733"/>
                  </a:cubicBezTo>
                  <a:cubicBezTo>
                    <a:pt x="1737143" y="577023"/>
                    <a:pt x="1739099" y="574192"/>
                    <a:pt x="1740914" y="571248"/>
                  </a:cubicBezTo>
                  <a:cubicBezTo>
                    <a:pt x="1742066" y="568361"/>
                    <a:pt x="1742695" y="565285"/>
                    <a:pt x="1742765" y="562171"/>
                  </a:cubicBezTo>
                  <a:cubicBezTo>
                    <a:pt x="1743952" y="547297"/>
                    <a:pt x="1745069" y="531969"/>
                    <a:pt x="1740356" y="517794"/>
                  </a:cubicBezTo>
                  <a:cubicBezTo>
                    <a:pt x="1739238" y="515123"/>
                    <a:pt x="1738505" y="512316"/>
                    <a:pt x="1738121" y="509449"/>
                  </a:cubicBezTo>
                  <a:cubicBezTo>
                    <a:pt x="1737702" y="502467"/>
                    <a:pt x="1742660" y="496636"/>
                    <a:pt x="1748211" y="492691"/>
                  </a:cubicBezTo>
                  <a:cubicBezTo>
                    <a:pt x="1749363" y="492052"/>
                    <a:pt x="1750271" y="491025"/>
                    <a:pt x="1750760" y="489793"/>
                  </a:cubicBezTo>
                  <a:cubicBezTo>
                    <a:pt x="1750830" y="488284"/>
                    <a:pt x="1750271" y="486811"/>
                    <a:pt x="1749224" y="485743"/>
                  </a:cubicBezTo>
                  <a:cubicBezTo>
                    <a:pt x="1742869" y="477248"/>
                    <a:pt x="1736480" y="468774"/>
                    <a:pt x="1730091" y="460325"/>
                  </a:cubicBezTo>
                  <a:cubicBezTo>
                    <a:pt x="1729707" y="459686"/>
                    <a:pt x="1729148" y="459183"/>
                    <a:pt x="1728450" y="458893"/>
                  </a:cubicBezTo>
                  <a:cubicBezTo>
                    <a:pt x="1727472" y="458761"/>
                    <a:pt x="1726460" y="459099"/>
                    <a:pt x="1725761" y="459801"/>
                  </a:cubicBezTo>
                  <a:cubicBezTo>
                    <a:pt x="1722060" y="462594"/>
                    <a:pt x="1719162" y="466330"/>
                    <a:pt x="1715287" y="468774"/>
                  </a:cubicBezTo>
                  <a:cubicBezTo>
                    <a:pt x="1708304" y="472985"/>
                    <a:pt x="1699401" y="472384"/>
                    <a:pt x="1693046" y="467273"/>
                  </a:cubicBezTo>
                  <a:cubicBezTo>
                    <a:pt x="1690044" y="464794"/>
                    <a:pt x="1687111" y="461163"/>
                    <a:pt x="1683235" y="461686"/>
                  </a:cubicBezTo>
                  <a:cubicBezTo>
                    <a:pt x="1679360" y="462210"/>
                    <a:pt x="1677754" y="465876"/>
                    <a:pt x="1677056" y="469298"/>
                  </a:cubicBezTo>
                  <a:cubicBezTo>
                    <a:pt x="1676794" y="472782"/>
                    <a:pt x="1675896" y="476193"/>
                    <a:pt x="1674402" y="479353"/>
                  </a:cubicBezTo>
                  <a:cubicBezTo>
                    <a:pt x="1670890" y="483711"/>
                    <a:pt x="1664814" y="485034"/>
                    <a:pt x="1659808" y="482530"/>
                  </a:cubicBezTo>
                  <a:cubicBezTo>
                    <a:pt x="1655007" y="479947"/>
                    <a:pt x="1651055" y="476029"/>
                    <a:pt x="1648426" y="471253"/>
                  </a:cubicBezTo>
                  <a:cubicBezTo>
                    <a:pt x="1647109" y="469427"/>
                    <a:pt x="1646128" y="467381"/>
                    <a:pt x="1645528" y="465213"/>
                  </a:cubicBezTo>
                  <a:cubicBezTo>
                    <a:pt x="1645290" y="463076"/>
                    <a:pt x="1644930" y="460953"/>
                    <a:pt x="1644445" y="458858"/>
                  </a:cubicBezTo>
                  <a:cubicBezTo>
                    <a:pt x="1643625" y="456949"/>
                    <a:pt x="1642438" y="455217"/>
                    <a:pt x="1640954" y="453761"/>
                  </a:cubicBezTo>
                  <a:cubicBezTo>
                    <a:pt x="1637148" y="448779"/>
                    <a:pt x="1632103" y="444879"/>
                    <a:pt x="1626325" y="442448"/>
                  </a:cubicBezTo>
                  <a:cubicBezTo>
                    <a:pt x="1622683" y="441600"/>
                    <a:pt x="1618982" y="441017"/>
                    <a:pt x="1615257" y="440703"/>
                  </a:cubicBezTo>
                  <a:cubicBezTo>
                    <a:pt x="1610428" y="439620"/>
                    <a:pt x="1605739" y="437979"/>
                    <a:pt x="1601291" y="435815"/>
                  </a:cubicBezTo>
                  <a:cubicBezTo>
                    <a:pt x="1592423" y="431904"/>
                    <a:pt x="1582891" y="427435"/>
                    <a:pt x="1578247" y="418916"/>
                  </a:cubicBezTo>
                  <a:cubicBezTo>
                    <a:pt x="1573604" y="410397"/>
                    <a:pt x="1574127" y="397967"/>
                    <a:pt x="1565783" y="392975"/>
                  </a:cubicBezTo>
                  <a:cubicBezTo>
                    <a:pt x="1558171" y="388261"/>
                    <a:pt x="1548989" y="391997"/>
                    <a:pt x="1540260" y="390042"/>
                  </a:cubicBezTo>
                  <a:cubicBezTo>
                    <a:pt x="1531532" y="388087"/>
                    <a:pt x="1521232" y="385119"/>
                    <a:pt x="1517566" y="376809"/>
                  </a:cubicBezTo>
                  <a:cubicBezTo>
                    <a:pt x="1515925" y="373108"/>
                    <a:pt x="1515890" y="368849"/>
                    <a:pt x="1514388" y="365078"/>
                  </a:cubicBezTo>
                  <a:cubicBezTo>
                    <a:pt x="1512887" y="361307"/>
                    <a:pt x="1508977" y="357816"/>
                    <a:pt x="1505171" y="359142"/>
                  </a:cubicBezTo>
                  <a:cubicBezTo>
                    <a:pt x="1502724" y="360385"/>
                    <a:pt x="1500849" y="362522"/>
                    <a:pt x="1499934" y="365113"/>
                  </a:cubicBezTo>
                  <a:cubicBezTo>
                    <a:pt x="1496652" y="371642"/>
                    <a:pt x="1492253" y="379079"/>
                    <a:pt x="1484990" y="379951"/>
                  </a:cubicBezTo>
                  <a:cubicBezTo>
                    <a:pt x="1475808" y="381243"/>
                    <a:pt x="1469034" y="371851"/>
                    <a:pt x="1460550" y="367801"/>
                  </a:cubicBezTo>
                  <a:cubicBezTo>
                    <a:pt x="1454720" y="370943"/>
                    <a:pt x="1451542" y="377333"/>
                    <a:pt x="1448714" y="383338"/>
                  </a:cubicBezTo>
                  <a:cubicBezTo>
                    <a:pt x="1447771" y="385363"/>
                    <a:pt x="1446829" y="387388"/>
                    <a:pt x="1445851" y="389378"/>
                  </a:cubicBezTo>
                  <a:cubicBezTo>
                    <a:pt x="1441780" y="398645"/>
                    <a:pt x="1437115" y="407635"/>
                    <a:pt x="1431885" y="416297"/>
                  </a:cubicBezTo>
                  <a:cubicBezTo>
                    <a:pt x="1430677" y="419140"/>
                    <a:pt x="1427661" y="420763"/>
                    <a:pt x="1424623" y="420208"/>
                  </a:cubicBezTo>
                  <a:lnTo>
                    <a:pt x="1399205" y="420033"/>
                  </a:lnTo>
                  <a:cubicBezTo>
                    <a:pt x="1396095" y="420197"/>
                    <a:pt x="1392980" y="419841"/>
                    <a:pt x="1389988" y="418986"/>
                  </a:cubicBezTo>
                  <a:cubicBezTo>
                    <a:pt x="1384262" y="417031"/>
                    <a:pt x="1379304" y="411514"/>
                    <a:pt x="1373368" y="412597"/>
                  </a:cubicBezTo>
                  <a:cubicBezTo>
                    <a:pt x="1370094" y="413780"/>
                    <a:pt x="1367031" y="415477"/>
                    <a:pt x="1364291" y="417624"/>
                  </a:cubicBezTo>
                  <a:cubicBezTo>
                    <a:pt x="1361253" y="419300"/>
                    <a:pt x="1356575" y="419510"/>
                    <a:pt x="1355038" y="416367"/>
                  </a:cubicBezTo>
                  <a:cubicBezTo>
                    <a:pt x="1352245" y="412562"/>
                    <a:pt x="1355038" y="407255"/>
                    <a:pt x="1358285" y="403763"/>
                  </a:cubicBezTo>
                  <a:cubicBezTo>
                    <a:pt x="1361533" y="400272"/>
                    <a:pt x="1365268" y="396291"/>
                    <a:pt x="1364430" y="391648"/>
                  </a:cubicBezTo>
                  <a:cubicBezTo>
                    <a:pt x="1363767" y="388156"/>
                    <a:pt x="1360694" y="385643"/>
                    <a:pt x="1360939" y="382256"/>
                  </a:cubicBezTo>
                  <a:cubicBezTo>
                    <a:pt x="1361557" y="379959"/>
                    <a:pt x="1362611" y="377801"/>
                    <a:pt x="1364046" y="375901"/>
                  </a:cubicBezTo>
                  <a:cubicBezTo>
                    <a:pt x="1365129" y="373772"/>
                    <a:pt x="1364989" y="370455"/>
                    <a:pt x="1362685" y="369756"/>
                  </a:cubicBezTo>
                  <a:cubicBezTo>
                    <a:pt x="1356505" y="377193"/>
                    <a:pt x="1348719" y="385328"/>
                    <a:pt x="1339117" y="384630"/>
                  </a:cubicBezTo>
                  <a:cubicBezTo>
                    <a:pt x="1341422" y="388121"/>
                    <a:pt x="1337651" y="392730"/>
                    <a:pt x="1333636" y="392975"/>
                  </a:cubicBezTo>
                  <a:cubicBezTo>
                    <a:pt x="1329558" y="392709"/>
                    <a:pt x="1325675" y="391128"/>
                    <a:pt x="1322568" y="388471"/>
                  </a:cubicBezTo>
                  <a:cubicBezTo>
                    <a:pt x="1319467" y="385807"/>
                    <a:pt x="1315435" y="384487"/>
                    <a:pt x="1311360" y="384805"/>
                  </a:cubicBezTo>
                  <a:cubicBezTo>
                    <a:pt x="1306263" y="385887"/>
                    <a:pt x="1303574" y="391403"/>
                    <a:pt x="1302038" y="396361"/>
                  </a:cubicBezTo>
                  <a:cubicBezTo>
                    <a:pt x="1301487" y="398802"/>
                    <a:pt x="1300429" y="401096"/>
                    <a:pt x="1298931" y="403100"/>
                  </a:cubicBezTo>
                  <a:cubicBezTo>
                    <a:pt x="1297321" y="405111"/>
                    <a:pt x="1294517" y="405711"/>
                    <a:pt x="1292227" y="404531"/>
                  </a:cubicBezTo>
                  <a:cubicBezTo>
                    <a:pt x="1288177" y="401878"/>
                    <a:pt x="1291319" y="394057"/>
                    <a:pt x="1287269" y="391473"/>
                  </a:cubicBezTo>
                  <a:cubicBezTo>
                    <a:pt x="1285736" y="390695"/>
                    <a:pt x="1283963" y="390530"/>
                    <a:pt x="1282311" y="391019"/>
                  </a:cubicBezTo>
                  <a:cubicBezTo>
                    <a:pt x="1276393" y="392364"/>
                    <a:pt x="1271387" y="396281"/>
                    <a:pt x="1268660" y="401703"/>
                  </a:cubicBezTo>
                  <a:cubicBezTo>
                    <a:pt x="1267780" y="404018"/>
                    <a:pt x="1266603" y="406214"/>
                    <a:pt x="1265168" y="408232"/>
                  </a:cubicBezTo>
                  <a:cubicBezTo>
                    <a:pt x="1263657" y="410303"/>
                    <a:pt x="1260839" y="410917"/>
                    <a:pt x="1258604" y="409664"/>
                  </a:cubicBezTo>
                  <a:cubicBezTo>
                    <a:pt x="1257951" y="409137"/>
                    <a:pt x="1257424" y="408466"/>
                    <a:pt x="1257068" y="407709"/>
                  </a:cubicBezTo>
                  <a:cubicBezTo>
                    <a:pt x="1252473" y="399130"/>
                    <a:pt x="1253165" y="388687"/>
                    <a:pt x="1258849" y="380789"/>
                  </a:cubicBezTo>
                  <a:cubicBezTo>
                    <a:pt x="1264540" y="373806"/>
                    <a:pt x="1277179" y="371572"/>
                    <a:pt x="1277284" y="362564"/>
                  </a:cubicBezTo>
                  <a:cubicBezTo>
                    <a:pt x="1277284" y="354080"/>
                    <a:pt x="1265797" y="350693"/>
                    <a:pt x="1261991" y="343117"/>
                  </a:cubicBezTo>
                  <a:cubicBezTo>
                    <a:pt x="1258674" y="336518"/>
                    <a:pt x="1261991" y="327964"/>
                    <a:pt x="1258500" y="321505"/>
                  </a:cubicBezTo>
                  <a:cubicBezTo>
                    <a:pt x="1255008" y="315045"/>
                    <a:pt x="1245023" y="313474"/>
                    <a:pt x="1237865" y="316547"/>
                  </a:cubicBezTo>
                  <a:cubicBezTo>
                    <a:pt x="1230708" y="319619"/>
                    <a:pt x="1225436" y="325694"/>
                    <a:pt x="1219814" y="331036"/>
                  </a:cubicBezTo>
                  <a:cubicBezTo>
                    <a:pt x="1208390" y="341877"/>
                    <a:pt x="1194819" y="350204"/>
                    <a:pt x="1179977" y="355476"/>
                  </a:cubicBezTo>
                  <a:cubicBezTo>
                    <a:pt x="1177836" y="356077"/>
                    <a:pt x="1175808" y="357020"/>
                    <a:pt x="1173971" y="358269"/>
                  </a:cubicBezTo>
                  <a:cubicBezTo>
                    <a:pt x="1169956" y="361412"/>
                    <a:pt x="1169084" y="366998"/>
                    <a:pt x="1167652" y="371851"/>
                  </a:cubicBezTo>
                  <a:cubicBezTo>
                    <a:pt x="1166221" y="376704"/>
                    <a:pt x="1162729" y="382081"/>
                    <a:pt x="1157666" y="381837"/>
                  </a:cubicBezTo>
                  <a:cubicBezTo>
                    <a:pt x="1154699" y="381837"/>
                    <a:pt x="1152220" y="379637"/>
                    <a:pt x="1149322" y="379044"/>
                  </a:cubicBezTo>
                  <a:cubicBezTo>
                    <a:pt x="1143456" y="377822"/>
                    <a:pt x="1137940" y="382849"/>
                    <a:pt x="1131865" y="382535"/>
                  </a:cubicBezTo>
                  <a:cubicBezTo>
                    <a:pt x="1122752" y="382326"/>
                    <a:pt x="1115245" y="370455"/>
                    <a:pt x="1106796" y="373946"/>
                  </a:cubicBezTo>
                  <a:cubicBezTo>
                    <a:pt x="1103095" y="375482"/>
                    <a:pt x="1101175" y="379463"/>
                    <a:pt x="1099045" y="382849"/>
                  </a:cubicBezTo>
                  <a:cubicBezTo>
                    <a:pt x="1096915" y="386236"/>
                    <a:pt x="1093424" y="389832"/>
                    <a:pt x="1089478" y="388890"/>
                  </a:cubicBezTo>
                  <a:cubicBezTo>
                    <a:pt x="1088082" y="388519"/>
                    <a:pt x="1086769" y="387891"/>
                    <a:pt x="1085603" y="387039"/>
                  </a:cubicBezTo>
                  <a:cubicBezTo>
                    <a:pt x="1079388" y="382954"/>
                    <a:pt x="1072265" y="376006"/>
                    <a:pt x="1075617" y="369372"/>
                  </a:cubicBezTo>
                  <a:cubicBezTo>
                    <a:pt x="1076766" y="367588"/>
                    <a:pt x="1078047" y="365895"/>
                    <a:pt x="1079458" y="364310"/>
                  </a:cubicBezTo>
                  <a:cubicBezTo>
                    <a:pt x="1084346" y="357327"/>
                    <a:pt x="1078061" y="345700"/>
                    <a:pt x="1069472" y="346014"/>
                  </a:cubicBezTo>
                  <a:cubicBezTo>
                    <a:pt x="1069127" y="342935"/>
                    <a:pt x="1067918" y="340020"/>
                    <a:pt x="1065981" y="337600"/>
                  </a:cubicBezTo>
                  <a:cubicBezTo>
                    <a:pt x="1063931" y="335191"/>
                    <a:pt x="1060318" y="334898"/>
                    <a:pt x="1057908" y="336947"/>
                  </a:cubicBezTo>
                  <a:cubicBezTo>
                    <a:pt x="1057898" y="336954"/>
                    <a:pt x="1057891" y="336965"/>
                    <a:pt x="1057881" y="336972"/>
                  </a:cubicBezTo>
                  <a:cubicBezTo>
                    <a:pt x="1060150" y="348005"/>
                    <a:pt x="1060813" y="360260"/>
                    <a:pt x="1054738" y="369722"/>
                  </a:cubicBezTo>
                  <a:cubicBezTo>
                    <a:pt x="1048663" y="379183"/>
                    <a:pt x="1033790" y="383233"/>
                    <a:pt x="1025969" y="374994"/>
                  </a:cubicBezTo>
                  <a:cubicBezTo>
                    <a:pt x="1023350" y="372165"/>
                    <a:pt x="1020347" y="367801"/>
                    <a:pt x="1016821" y="369372"/>
                  </a:cubicBezTo>
                  <a:cubicBezTo>
                    <a:pt x="1015704" y="370046"/>
                    <a:pt x="1014712" y="370909"/>
                    <a:pt x="1013888" y="371921"/>
                  </a:cubicBezTo>
                  <a:cubicBezTo>
                    <a:pt x="1009716" y="375070"/>
                    <a:pt x="1003784" y="374240"/>
                    <a:pt x="1000635" y="370071"/>
                  </a:cubicBezTo>
                  <a:cubicBezTo>
                    <a:pt x="999584" y="368678"/>
                    <a:pt x="998938" y="367023"/>
                    <a:pt x="998770" y="365287"/>
                  </a:cubicBezTo>
                  <a:cubicBezTo>
                    <a:pt x="998770" y="363158"/>
                    <a:pt x="999643" y="361132"/>
                    <a:pt x="999608" y="359003"/>
                  </a:cubicBezTo>
                  <a:cubicBezTo>
                    <a:pt x="999479" y="354666"/>
                    <a:pt x="995858" y="351255"/>
                    <a:pt x="991522" y="351384"/>
                  </a:cubicBezTo>
                  <a:cubicBezTo>
                    <a:pt x="988718" y="351468"/>
                    <a:pt x="986169" y="353039"/>
                    <a:pt x="984839" y="355511"/>
                  </a:cubicBezTo>
                  <a:cubicBezTo>
                    <a:pt x="982360" y="360155"/>
                    <a:pt x="984176" y="367452"/>
                    <a:pt x="979462" y="369756"/>
                  </a:cubicBezTo>
                  <a:cubicBezTo>
                    <a:pt x="974749" y="372061"/>
                    <a:pt x="970839" y="367173"/>
                    <a:pt x="968325" y="363088"/>
                  </a:cubicBezTo>
                  <a:lnTo>
                    <a:pt x="958444" y="346992"/>
                  </a:lnTo>
                  <a:cubicBezTo>
                    <a:pt x="957746" y="339101"/>
                    <a:pt x="965636" y="333340"/>
                    <a:pt x="972689" y="329535"/>
                  </a:cubicBezTo>
                  <a:cubicBezTo>
                    <a:pt x="979742" y="325729"/>
                    <a:pt x="987947" y="321225"/>
                    <a:pt x="988680" y="313299"/>
                  </a:cubicBezTo>
                  <a:cubicBezTo>
                    <a:pt x="989343" y="306561"/>
                    <a:pt x="984141" y="300835"/>
                    <a:pt x="979218" y="296157"/>
                  </a:cubicBezTo>
                  <a:cubicBezTo>
                    <a:pt x="978223" y="294931"/>
                    <a:pt x="976774" y="294163"/>
                    <a:pt x="975203" y="294027"/>
                  </a:cubicBezTo>
                  <a:cubicBezTo>
                    <a:pt x="974089" y="294201"/>
                    <a:pt x="973063" y="294729"/>
                    <a:pt x="972270" y="295528"/>
                  </a:cubicBezTo>
                  <a:cubicBezTo>
                    <a:pt x="968258" y="298793"/>
                    <a:pt x="965193" y="303073"/>
                    <a:pt x="963402" y="307923"/>
                  </a:cubicBezTo>
                  <a:cubicBezTo>
                    <a:pt x="961935" y="312043"/>
                    <a:pt x="961446" y="316686"/>
                    <a:pt x="958583" y="320003"/>
                  </a:cubicBezTo>
                  <a:cubicBezTo>
                    <a:pt x="955720" y="323320"/>
                    <a:pt x="949052" y="323495"/>
                    <a:pt x="948109" y="319305"/>
                  </a:cubicBezTo>
                  <a:cubicBezTo>
                    <a:pt x="949488" y="312696"/>
                    <a:pt x="949488" y="305873"/>
                    <a:pt x="948109" y="299264"/>
                  </a:cubicBezTo>
                  <a:cubicBezTo>
                    <a:pt x="939206" y="299927"/>
                    <a:pt x="940323" y="318223"/>
                    <a:pt x="931385" y="317908"/>
                  </a:cubicBezTo>
                  <a:cubicBezTo>
                    <a:pt x="927544" y="317908"/>
                    <a:pt x="924402" y="313649"/>
                    <a:pt x="920666" y="314068"/>
                  </a:cubicBezTo>
                  <a:cubicBezTo>
                    <a:pt x="914940" y="314731"/>
                    <a:pt x="915255" y="321749"/>
                    <a:pt x="910192" y="324158"/>
                  </a:cubicBezTo>
                  <a:cubicBezTo>
                    <a:pt x="904969" y="326546"/>
                    <a:pt x="900185" y="329804"/>
                    <a:pt x="896052" y="333794"/>
                  </a:cubicBezTo>
                  <a:cubicBezTo>
                    <a:pt x="895130" y="334559"/>
                    <a:pt x="894400" y="335526"/>
                    <a:pt x="893922" y="336622"/>
                  </a:cubicBezTo>
                  <a:cubicBezTo>
                    <a:pt x="893300" y="338780"/>
                    <a:pt x="893950" y="341105"/>
                    <a:pt x="895598" y="342628"/>
                  </a:cubicBezTo>
                  <a:cubicBezTo>
                    <a:pt x="897225" y="344080"/>
                    <a:pt x="899075" y="345257"/>
                    <a:pt x="901079" y="346119"/>
                  </a:cubicBezTo>
                  <a:cubicBezTo>
                    <a:pt x="905217" y="348022"/>
                    <a:pt x="908673" y="351140"/>
                    <a:pt x="910995" y="355057"/>
                  </a:cubicBezTo>
                  <a:cubicBezTo>
                    <a:pt x="912028" y="357631"/>
                    <a:pt x="912905" y="360267"/>
                    <a:pt x="913613" y="362948"/>
                  </a:cubicBezTo>
                  <a:cubicBezTo>
                    <a:pt x="915283" y="366848"/>
                    <a:pt x="917342" y="370566"/>
                    <a:pt x="919758" y="374051"/>
                  </a:cubicBezTo>
                  <a:cubicBezTo>
                    <a:pt x="924123" y="381278"/>
                    <a:pt x="927230" y="389937"/>
                    <a:pt x="925240" y="398177"/>
                  </a:cubicBezTo>
                  <a:cubicBezTo>
                    <a:pt x="924786" y="400027"/>
                    <a:pt x="924088" y="401668"/>
                    <a:pt x="923739" y="403693"/>
                  </a:cubicBezTo>
                  <a:cubicBezTo>
                    <a:pt x="922754" y="409583"/>
                    <a:pt x="925258" y="415512"/>
                    <a:pt x="930163" y="418916"/>
                  </a:cubicBezTo>
                  <a:cubicBezTo>
                    <a:pt x="932537" y="420522"/>
                    <a:pt x="935330" y="421430"/>
                    <a:pt x="937740" y="423036"/>
                  </a:cubicBezTo>
                  <a:cubicBezTo>
                    <a:pt x="944722" y="427610"/>
                    <a:pt x="946573" y="436583"/>
                    <a:pt x="948004" y="444648"/>
                  </a:cubicBezTo>
                  <a:cubicBezTo>
                    <a:pt x="948912" y="449920"/>
                    <a:pt x="951496" y="454913"/>
                    <a:pt x="950972" y="460255"/>
                  </a:cubicBezTo>
                  <a:cubicBezTo>
                    <a:pt x="950623" y="464689"/>
                    <a:pt x="946503" y="467761"/>
                    <a:pt x="943989" y="471532"/>
                  </a:cubicBezTo>
                  <a:cubicBezTo>
                    <a:pt x="941011" y="475952"/>
                    <a:pt x="940808" y="481682"/>
                    <a:pt x="943465" y="486301"/>
                  </a:cubicBezTo>
                  <a:cubicBezTo>
                    <a:pt x="946346" y="490872"/>
                    <a:pt x="952149" y="492628"/>
                    <a:pt x="957082" y="490421"/>
                  </a:cubicBezTo>
                  <a:cubicBezTo>
                    <a:pt x="959418" y="488902"/>
                    <a:pt x="961523" y="487059"/>
                    <a:pt x="963332" y="484940"/>
                  </a:cubicBezTo>
                  <a:cubicBezTo>
                    <a:pt x="965186" y="482810"/>
                    <a:pt x="967913" y="481640"/>
                    <a:pt x="970734" y="481762"/>
                  </a:cubicBezTo>
                  <a:lnTo>
                    <a:pt x="980335" y="495938"/>
                  </a:lnTo>
                  <a:cubicBezTo>
                    <a:pt x="982262" y="498598"/>
                    <a:pt x="983946" y="501426"/>
                    <a:pt x="985363" y="504387"/>
                  </a:cubicBezTo>
                  <a:cubicBezTo>
                    <a:pt x="986648" y="507494"/>
                    <a:pt x="987573" y="510741"/>
                    <a:pt x="988121" y="514058"/>
                  </a:cubicBezTo>
                  <a:cubicBezTo>
                    <a:pt x="989514" y="521348"/>
                    <a:pt x="990321" y="528740"/>
                    <a:pt x="990530" y="536159"/>
                  </a:cubicBezTo>
                  <a:cubicBezTo>
                    <a:pt x="990981" y="539891"/>
                    <a:pt x="990199" y="543669"/>
                    <a:pt x="988296" y="546913"/>
                  </a:cubicBezTo>
                  <a:cubicBezTo>
                    <a:pt x="986376" y="549497"/>
                    <a:pt x="983268" y="550893"/>
                    <a:pt x="981138" y="553302"/>
                  </a:cubicBezTo>
                  <a:cubicBezTo>
                    <a:pt x="976215" y="558784"/>
                    <a:pt x="977647" y="567722"/>
                    <a:pt x="973736" y="573902"/>
                  </a:cubicBezTo>
                  <a:cubicBezTo>
                    <a:pt x="971031" y="577544"/>
                    <a:pt x="967183" y="580173"/>
                    <a:pt x="962808" y="581374"/>
                  </a:cubicBezTo>
                  <a:cubicBezTo>
                    <a:pt x="959701" y="582899"/>
                    <a:pt x="956028" y="582700"/>
                    <a:pt x="953102" y="580850"/>
                  </a:cubicBezTo>
                  <a:cubicBezTo>
                    <a:pt x="951897" y="579586"/>
                    <a:pt x="950909" y="578137"/>
                    <a:pt x="950169" y="576555"/>
                  </a:cubicBezTo>
                  <a:cubicBezTo>
                    <a:pt x="947900" y="573012"/>
                    <a:pt x="944324" y="570501"/>
                    <a:pt x="940218" y="569573"/>
                  </a:cubicBezTo>
                  <a:cubicBezTo>
                    <a:pt x="936870" y="569346"/>
                    <a:pt x="933574" y="568616"/>
                    <a:pt x="930442" y="567408"/>
                  </a:cubicBezTo>
                  <a:cubicBezTo>
                    <a:pt x="928833" y="566367"/>
                    <a:pt x="927422" y="565040"/>
                    <a:pt x="926287" y="563497"/>
                  </a:cubicBezTo>
                  <a:lnTo>
                    <a:pt x="911693" y="546040"/>
                  </a:lnTo>
                  <a:cubicBezTo>
                    <a:pt x="910335" y="543998"/>
                    <a:pt x="908369" y="542433"/>
                    <a:pt x="906072" y="541571"/>
                  </a:cubicBezTo>
                  <a:cubicBezTo>
                    <a:pt x="902479" y="541075"/>
                    <a:pt x="898911" y="542625"/>
                    <a:pt x="896820" y="545586"/>
                  </a:cubicBezTo>
                  <a:cubicBezTo>
                    <a:pt x="894812" y="548491"/>
                    <a:pt x="892466" y="551152"/>
                    <a:pt x="889837" y="553512"/>
                  </a:cubicBezTo>
                  <a:cubicBezTo>
                    <a:pt x="886642" y="555373"/>
                    <a:pt x="883053" y="556452"/>
                    <a:pt x="879362" y="556654"/>
                  </a:cubicBezTo>
                  <a:cubicBezTo>
                    <a:pt x="875892" y="557429"/>
                    <a:pt x="872278" y="557272"/>
                    <a:pt x="868888" y="556200"/>
                  </a:cubicBezTo>
                  <a:cubicBezTo>
                    <a:pt x="865711" y="554838"/>
                    <a:pt x="862883" y="550928"/>
                    <a:pt x="864244" y="547751"/>
                  </a:cubicBezTo>
                  <a:lnTo>
                    <a:pt x="848219" y="518597"/>
                  </a:lnTo>
                  <a:cubicBezTo>
                    <a:pt x="845562" y="514456"/>
                    <a:pt x="843802" y="509806"/>
                    <a:pt x="843051" y="504946"/>
                  </a:cubicBezTo>
                  <a:cubicBezTo>
                    <a:pt x="842039" y="493214"/>
                    <a:pt x="852757" y="482496"/>
                    <a:pt x="850767" y="470904"/>
                  </a:cubicBezTo>
                  <a:cubicBezTo>
                    <a:pt x="848428" y="457287"/>
                    <a:pt x="829819" y="449222"/>
                    <a:pt x="831425" y="435535"/>
                  </a:cubicBezTo>
                  <a:cubicBezTo>
                    <a:pt x="832193" y="429321"/>
                    <a:pt x="837185" y="424503"/>
                    <a:pt x="842353" y="421011"/>
                  </a:cubicBezTo>
                  <a:cubicBezTo>
                    <a:pt x="847845" y="418012"/>
                    <a:pt x="852866" y="414224"/>
                    <a:pt x="857261" y="409768"/>
                  </a:cubicBezTo>
                  <a:cubicBezTo>
                    <a:pt x="863616" y="401948"/>
                    <a:pt x="864244" y="390007"/>
                    <a:pt x="872344" y="383932"/>
                  </a:cubicBezTo>
                  <a:cubicBezTo>
                    <a:pt x="874174" y="382783"/>
                    <a:pt x="875923" y="381512"/>
                    <a:pt x="877582" y="380126"/>
                  </a:cubicBezTo>
                  <a:cubicBezTo>
                    <a:pt x="883692" y="374051"/>
                    <a:pt x="879397" y="363681"/>
                    <a:pt x="874265" y="356768"/>
                  </a:cubicBezTo>
                  <a:cubicBezTo>
                    <a:pt x="868877" y="349492"/>
                    <a:pt x="862837" y="342726"/>
                    <a:pt x="856214" y="336553"/>
                  </a:cubicBezTo>
                  <a:cubicBezTo>
                    <a:pt x="855194" y="335732"/>
                    <a:pt x="854342" y="334727"/>
                    <a:pt x="853700" y="333585"/>
                  </a:cubicBezTo>
                  <a:cubicBezTo>
                    <a:pt x="852852" y="331294"/>
                    <a:pt x="853030" y="328753"/>
                    <a:pt x="854189" y="326602"/>
                  </a:cubicBezTo>
                  <a:cubicBezTo>
                    <a:pt x="857681" y="318781"/>
                    <a:pt x="865501" y="313893"/>
                    <a:pt x="870494" y="306910"/>
                  </a:cubicBezTo>
                  <a:cubicBezTo>
                    <a:pt x="876674" y="298251"/>
                    <a:pt x="878943" y="285962"/>
                    <a:pt x="888510" y="281143"/>
                  </a:cubicBezTo>
                  <a:cubicBezTo>
                    <a:pt x="899962" y="275557"/>
                    <a:pt x="914591" y="284844"/>
                    <a:pt x="926008" y="279258"/>
                  </a:cubicBezTo>
                  <a:cubicBezTo>
                    <a:pt x="933550" y="275592"/>
                    <a:pt x="937844" y="266165"/>
                    <a:pt x="946084" y="264733"/>
                  </a:cubicBezTo>
                  <a:cubicBezTo>
                    <a:pt x="948615" y="264751"/>
                    <a:pt x="951126" y="264238"/>
                    <a:pt x="953451" y="263232"/>
                  </a:cubicBezTo>
                  <a:cubicBezTo>
                    <a:pt x="957257" y="260614"/>
                    <a:pt x="955720" y="254503"/>
                    <a:pt x="952718" y="251012"/>
                  </a:cubicBezTo>
                  <a:cubicBezTo>
                    <a:pt x="949715" y="247521"/>
                    <a:pt x="945491" y="244692"/>
                    <a:pt x="944338" y="240223"/>
                  </a:cubicBezTo>
                  <a:cubicBezTo>
                    <a:pt x="942732" y="234043"/>
                    <a:pt x="947830" y="228213"/>
                    <a:pt x="953172" y="224582"/>
                  </a:cubicBezTo>
                  <a:cubicBezTo>
                    <a:pt x="958227" y="220985"/>
                    <a:pt x="962983" y="216981"/>
                    <a:pt x="967382" y="212606"/>
                  </a:cubicBezTo>
                  <a:cubicBezTo>
                    <a:pt x="976495" y="204087"/>
                    <a:pt x="986410" y="193682"/>
                    <a:pt x="985328" y="181183"/>
                  </a:cubicBezTo>
                  <a:cubicBezTo>
                    <a:pt x="984944" y="177063"/>
                    <a:pt x="983373" y="173118"/>
                    <a:pt x="982814" y="169032"/>
                  </a:cubicBezTo>
                  <a:cubicBezTo>
                    <a:pt x="980824" y="154194"/>
                    <a:pt x="992171" y="141310"/>
                    <a:pt x="1001982" y="129998"/>
                  </a:cubicBezTo>
                  <a:cubicBezTo>
                    <a:pt x="1011793" y="118686"/>
                    <a:pt x="1021395" y="103533"/>
                    <a:pt x="1015669" y="89707"/>
                  </a:cubicBezTo>
                  <a:cubicBezTo>
                    <a:pt x="1011549" y="79826"/>
                    <a:pt x="1000411" y="73506"/>
                    <a:pt x="998561" y="62962"/>
                  </a:cubicBezTo>
                  <a:cubicBezTo>
                    <a:pt x="997758" y="58214"/>
                    <a:pt x="998980" y="53221"/>
                    <a:pt x="997513" y="48647"/>
                  </a:cubicBezTo>
                  <a:cubicBezTo>
                    <a:pt x="994825" y="40233"/>
                    <a:pt x="984839" y="37160"/>
                    <a:pt x="977507" y="32237"/>
                  </a:cubicBezTo>
                  <a:cubicBezTo>
                    <a:pt x="972270" y="28746"/>
                    <a:pt x="968010" y="23788"/>
                    <a:pt x="962529" y="20646"/>
                  </a:cubicBezTo>
                  <a:cubicBezTo>
                    <a:pt x="943954" y="10171"/>
                    <a:pt x="919724" y="23020"/>
                    <a:pt x="899403" y="16351"/>
                  </a:cubicBezTo>
                  <a:cubicBezTo>
                    <a:pt x="888929" y="12860"/>
                    <a:pt x="880096" y="4445"/>
                    <a:pt x="869132" y="3922"/>
                  </a:cubicBezTo>
                  <a:cubicBezTo>
                    <a:pt x="862743" y="3607"/>
                    <a:pt x="856598" y="6086"/>
                    <a:pt x="850209" y="6715"/>
                  </a:cubicBezTo>
                  <a:cubicBezTo>
                    <a:pt x="843819" y="7343"/>
                    <a:pt x="837011" y="5388"/>
                    <a:pt x="834427" y="-24"/>
                  </a:cubicBezTo>
                  <a:cubicBezTo>
                    <a:pt x="833101" y="-24"/>
                    <a:pt x="831809" y="290"/>
                    <a:pt x="830482" y="500"/>
                  </a:cubicBezTo>
                  <a:cubicBezTo>
                    <a:pt x="825545" y="1017"/>
                    <a:pt x="821104" y="3737"/>
                    <a:pt x="818402" y="7902"/>
                  </a:cubicBezTo>
                  <a:cubicBezTo>
                    <a:pt x="814910" y="14501"/>
                    <a:pt x="818611" y="24346"/>
                    <a:pt x="812676" y="28851"/>
                  </a:cubicBezTo>
                  <a:cubicBezTo>
                    <a:pt x="809184" y="31399"/>
                    <a:pt x="804680" y="30666"/>
                    <a:pt x="800490" y="30526"/>
                  </a:cubicBezTo>
                  <a:cubicBezTo>
                    <a:pt x="788382" y="30247"/>
                    <a:pt x="776892" y="35858"/>
                    <a:pt x="769661" y="45575"/>
                  </a:cubicBezTo>
                  <a:cubicBezTo>
                    <a:pt x="767559" y="49227"/>
                    <a:pt x="764923" y="52547"/>
                    <a:pt x="761840" y="55421"/>
                  </a:cubicBezTo>
                  <a:cubicBezTo>
                    <a:pt x="758062" y="57711"/>
                    <a:pt x="753834" y="59153"/>
                    <a:pt x="749445" y="59645"/>
                  </a:cubicBezTo>
                  <a:cubicBezTo>
                    <a:pt x="742152" y="60686"/>
                    <a:pt x="735326" y="63856"/>
                    <a:pt x="729823" y="68758"/>
                  </a:cubicBezTo>
                  <a:cubicBezTo>
                    <a:pt x="726995" y="71691"/>
                    <a:pt x="724970" y="75392"/>
                    <a:pt x="721898" y="78080"/>
                  </a:cubicBezTo>
                  <a:cubicBezTo>
                    <a:pt x="717484" y="81317"/>
                    <a:pt x="712443" y="83586"/>
                    <a:pt x="707094" y="84749"/>
                  </a:cubicBezTo>
                  <a:cubicBezTo>
                    <a:pt x="689637" y="90161"/>
                    <a:pt x="676369" y="102206"/>
                    <a:pt x="663660" y="115264"/>
                  </a:cubicBezTo>
                  <a:cubicBezTo>
                    <a:pt x="651999" y="127275"/>
                    <a:pt x="639220" y="139704"/>
                    <a:pt x="623090" y="143754"/>
                  </a:cubicBezTo>
                  <a:cubicBezTo>
                    <a:pt x="620254" y="144149"/>
                    <a:pt x="617528" y="145099"/>
                    <a:pt x="615059" y="146547"/>
                  </a:cubicBezTo>
                  <a:cubicBezTo>
                    <a:pt x="612859" y="148154"/>
                    <a:pt x="611568" y="150702"/>
                    <a:pt x="609263" y="152274"/>
                  </a:cubicBezTo>
                  <a:cubicBezTo>
                    <a:pt x="605772" y="154718"/>
                    <a:pt x="601093" y="154438"/>
                    <a:pt x="597567" y="156708"/>
                  </a:cubicBezTo>
                  <a:cubicBezTo>
                    <a:pt x="593517" y="159361"/>
                    <a:pt x="592190" y="164668"/>
                    <a:pt x="589048" y="168334"/>
                  </a:cubicBezTo>
                  <a:cubicBezTo>
                    <a:pt x="584265" y="173921"/>
                    <a:pt x="575920" y="175317"/>
                    <a:pt x="570962" y="180659"/>
                  </a:cubicBezTo>
                  <a:cubicBezTo>
                    <a:pt x="566737" y="185233"/>
                    <a:pt x="565725" y="191971"/>
                    <a:pt x="562024" y="196964"/>
                  </a:cubicBezTo>
                  <a:cubicBezTo>
                    <a:pt x="557799" y="202725"/>
                    <a:pt x="550677" y="205448"/>
                    <a:pt x="543973" y="207892"/>
                  </a:cubicBezTo>
                  <a:lnTo>
                    <a:pt x="529833" y="213025"/>
                  </a:lnTo>
                  <a:cubicBezTo>
                    <a:pt x="526945" y="213961"/>
                    <a:pt x="524169" y="215214"/>
                    <a:pt x="521558" y="216761"/>
                  </a:cubicBezTo>
                  <a:cubicBezTo>
                    <a:pt x="518615" y="218817"/>
                    <a:pt x="515958" y="221258"/>
                    <a:pt x="513667" y="224023"/>
                  </a:cubicBezTo>
                  <a:lnTo>
                    <a:pt x="505218" y="233345"/>
                  </a:lnTo>
                  <a:cubicBezTo>
                    <a:pt x="502840" y="235646"/>
                    <a:pt x="500909" y="238369"/>
                    <a:pt x="499527" y="241376"/>
                  </a:cubicBezTo>
                  <a:cubicBezTo>
                    <a:pt x="498231" y="244249"/>
                    <a:pt x="498375" y="247562"/>
                    <a:pt x="499911" y="250314"/>
                  </a:cubicBezTo>
                  <a:cubicBezTo>
                    <a:pt x="505253" y="259845"/>
                    <a:pt x="496629" y="273706"/>
                    <a:pt x="503647" y="282086"/>
                  </a:cubicBezTo>
                  <a:cubicBezTo>
                    <a:pt x="504694" y="283308"/>
                    <a:pt x="506021" y="284320"/>
                    <a:pt x="507138" y="285577"/>
                  </a:cubicBezTo>
                  <a:cubicBezTo>
                    <a:pt x="510630" y="290361"/>
                    <a:pt x="507906" y="297064"/>
                    <a:pt x="509233" y="302790"/>
                  </a:cubicBezTo>
                  <a:cubicBezTo>
                    <a:pt x="510700" y="309215"/>
                    <a:pt x="516844" y="313265"/>
                    <a:pt x="522466" y="316756"/>
                  </a:cubicBezTo>
                  <a:lnTo>
                    <a:pt x="536990" y="325624"/>
                  </a:lnTo>
                  <a:cubicBezTo>
                    <a:pt x="542447" y="329559"/>
                    <a:pt x="548746" y="332167"/>
                    <a:pt x="555390" y="333236"/>
                  </a:cubicBezTo>
                  <a:cubicBezTo>
                    <a:pt x="561256" y="333690"/>
                    <a:pt x="567191" y="331700"/>
                    <a:pt x="572847" y="332852"/>
                  </a:cubicBezTo>
                  <a:cubicBezTo>
                    <a:pt x="581227" y="334528"/>
                    <a:pt x="588454" y="342663"/>
                    <a:pt x="596764" y="340708"/>
                  </a:cubicBezTo>
                  <a:cubicBezTo>
                    <a:pt x="603048" y="339241"/>
                    <a:pt x="607029" y="332328"/>
                    <a:pt x="613383" y="331071"/>
                  </a:cubicBezTo>
                  <a:cubicBezTo>
                    <a:pt x="621763" y="329395"/>
                    <a:pt x="629514" y="338333"/>
                    <a:pt x="637823" y="336797"/>
                  </a:cubicBezTo>
                  <a:cubicBezTo>
                    <a:pt x="641884" y="335746"/>
                    <a:pt x="645337" y="333086"/>
                    <a:pt x="647390" y="329430"/>
                  </a:cubicBezTo>
                  <a:cubicBezTo>
                    <a:pt x="649659" y="325939"/>
                    <a:pt x="651161" y="322063"/>
                    <a:pt x="653290" y="318537"/>
                  </a:cubicBezTo>
                  <a:cubicBezTo>
                    <a:pt x="655221" y="314825"/>
                    <a:pt x="658472" y="311973"/>
                    <a:pt x="662403" y="310541"/>
                  </a:cubicBezTo>
                  <a:cubicBezTo>
                    <a:pt x="666499" y="309246"/>
                    <a:pt x="670915" y="311229"/>
                    <a:pt x="672668" y="315150"/>
                  </a:cubicBezTo>
                  <a:cubicBezTo>
                    <a:pt x="673471" y="317664"/>
                    <a:pt x="672668" y="320562"/>
                    <a:pt x="673960" y="322901"/>
                  </a:cubicBezTo>
                  <a:cubicBezTo>
                    <a:pt x="674875" y="324231"/>
                    <a:pt x="675901" y="325481"/>
                    <a:pt x="677032" y="326637"/>
                  </a:cubicBezTo>
                  <a:cubicBezTo>
                    <a:pt x="680524" y="331420"/>
                    <a:pt x="680070" y="340603"/>
                    <a:pt x="674798" y="343326"/>
                  </a:cubicBezTo>
                  <a:cubicBezTo>
                    <a:pt x="672494" y="344834"/>
                    <a:pt x="671635" y="347802"/>
                    <a:pt x="672773" y="350309"/>
                  </a:cubicBezTo>
                  <a:cubicBezTo>
                    <a:pt x="673845" y="352673"/>
                    <a:pt x="675360" y="354806"/>
                    <a:pt x="677242" y="356594"/>
                  </a:cubicBezTo>
                  <a:cubicBezTo>
                    <a:pt x="679106" y="358385"/>
                    <a:pt x="680332" y="360741"/>
                    <a:pt x="680733" y="363297"/>
                  </a:cubicBezTo>
                  <a:cubicBezTo>
                    <a:pt x="680576" y="366380"/>
                    <a:pt x="679340" y="369309"/>
                    <a:pt x="677242" y="371572"/>
                  </a:cubicBezTo>
                  <a:lnTo>
                    <a:pt x="671865" y="379253"/>
                  </a:lnTo>
                  <a:cubicBezTo>
                    <a:pt x="670807" y="381125"/>
                    <a:pt x="669198" y="382622"/>
                    <a:pt x="667256" y="383548"/>
                  </a:cubicBezTo>
                  <a:cubicBezTo>
                    <a:pt x="664439" y="384155"/>
                    <a:pt x="661506" y="383317"/>
                    <a:pt x="659435" y="381313"/>
                  </a:cubicBezTo>
                  <a:cubicBezTo>
                    <a:pt x="657438" y="379306"/>
                    <a:pt x="655225" y="377525"/>
                    <a:pt x="652837" y="376006"/>
                  </a:cubicBezTo>
                  <a:cubicBezTo>
                    <a:pt x="648354" y="374292"/>
                    <a:pt x="643322" y="374784"/>
                    <a:pt x="639255" y="377333"/>
                  </a:cubicBezTo>
                  <a:cubicBezTo>
                    <a:pt x="635100" y="379567"/>
                    <a:pt x="631539" y="382780"/>
                    <a:pt x="627419" y="385119"/>
                  </a:cubicBezTo>
                  <a:cubicBezTo>
                    <a:pt x="614640" y="392416"/>
                    <a:pt x="598859" y="390146"/>
                    <a:pt x="584160" y="389797"/>
                  </a:cubicBezTo>
                  <a:cubicBezTo>
                    <a:pt x="581269" y="389351"/>
                    <a:pt x="578325" y="390178"/>
                    <a:pt x="576094" y="392067"/>
                  </a:cubicBezTo>
                  <a:cubicBezTo>
                    <a:pt x="574981" y="393697"/>
                    <a:pt x="574352" y="395611"/>
                    <a:pt x="574279" y="397583"/>
                  </a:cubicBezTo>
                  <a:cubicBezTo>
                    <a:pt x="573266" y="405893"/>
                    <a:pt x="572708" y="415041"/>
                    <a:pt x="577770" y="421814"/>
                  </a:cubicBezTo>
                  <a:cubicBezTo>
                    <a:pt x="578748" y="423106"/>
                    <a:pt x="579970" y="424921"/>
                    <a:pt x="578923" y="426178"/>
                  </a:cubicBezTo>
                  <a:cubicBezTo>
                    <a:pt x="578486" y="426552"/>
                    <a:pt x="578008" y="426870"/>
                    <a:pt x="577491" y="427121"/>
                  </a:cubicBezTo>
                  <a:cubicBezTo>
                    <a:pt x="574000" y="429390"/>
                    <a:pt x="575815" y="435431"/>
                    <a:pt x="572847" y="438329"/>
                  </a:cubicBezTo>
                  <a:cubicBezTo>
                    <a:pt x="570766" y="439673"/>
                    <a:pt x="568343" y="440399"/>
                    <a:pt x="565864" y="440424"/>
                  </a:cubicBezTo>
                  <a:cubicBezTo>
                    <a:pt x="563385" y="440842"/>
                    <a:pt x="560592" y="442623"/>
                    <a:pt x="561046" y="445067"/>
                  </a:cubicBezTo>
                  <a:cubicBezTo>
                    <a:pt x="561360" y="446708"/>
                    <a:pt x="562967" y="447721"/>
                    <a:pt x="563804" y="449117"/>
                  </a:cubicBezTo>
                  <a:cubicBezTo>
                    <a:pt x="564531" y="450877"/>
                    <a:pt x="564981" y="452738"/>
                    <a:pt x="565131" y="454634"/>
                  </a:cubicBezTo>
                  <a:cubicBezTo>
                    <a:pt x="565864" y="458125"/>
                    <a:pt x="567226" y="462140"/>
                    <a:pt x="570787" y="462490"/>
                  </a:cubicBezTo>
                  <a:lnTo>
                    <a:pt x="597742" y="465143"/>
                  </a:lnTo>
                  <a:cubicBezTo>
                    <a:pt x="601977" y="465112"/>
                    <a:pt x="606132" y="466327"/>
                    <a:pt x="609682" y="468634"/>
                  </a:cubicBezTo>
                  <a:cubicBezTo>
                    <a:pt x="612943" y="471815"/>
                    <a:pt x="614815" y="476159"/>
                    <a:pt x="614884" y="480715"/>
                  </a:cubicBezTo>
                  <a:cubicBezTo>
                    <a:pt x="614972" y="485212"/>
                    <a:pt x="615419" y="489695"/>
                    <a:pt x="616211" y="494122"/>
                  </a:cubicBezTo>
                  <a:cubicBezTo>
                    <a:pt x="617451" y="496817"/>
                    <a:pt x="617828" y="499827"/>
                    <a:pt x="617294" y="502746"/>
                  </a:cubicBezTo>
                  <a:cubicBezTo>
                    <a:pt x="616623" y="504101"/>
                    <a:pt x="615740" y="505340"/>
                    <a:pt x="614675" y="506412"/>
                  </a:cubicBezTo>
                  <a:cubicBezTo>
                    <a:pt x="612231" y="509415"/>
                    <a:pt x="610625" y="512976"/>
                    <a:pt x="608495" y="516188"/>
                  </a:cubicBezTo>
                  <a:cubicBezTo>
                    <a:pt x="606561" y="519554"/>
                    <a:pt x="603415" y="522054"/>
                    <a:pt x="599697" y="523171"/>
                  </a:cubicBezTo>
                  <a:cubicBezTo>
                    <a:pt x="594882" y="523869"/>
                    <a:pt x="590074" y="521855"/>
                    <a:pt x="587197" y="517934"/>
                  </a:cubicBezTo>
                  <a:cubicBezTo>
                    <a:pt x="584422" y="514044"/>
                    <a:pt x="582386" y="509676"/>
                    <a:pt x="581192" y="505050"/>
                  </a:cubicBezTo>
                  <a:cubicBezTo>
                    <a:pt x="577969" y="504610"/>
                    <a:pt x="574844" y="506342"/>
                    <a:pt x="573511" y="509310"/>
                  </a:cubicBezTo>
                  <a:cubicBezTo>
                    <a:pt x="572299" y="512222"/>
                    <a:pt x="571660" y="515340"/>
                    <a:pt x="571625" y="518492"/>
                  </a:cubicBezTo>
                  <a:cubicBezTo>
                    <a:pt x="570899" y="526083"/>
                    <a:pt x="569318" y="533569"/>
                    <a:pt x="566912" y="540803"/>
                  </a:cubicBezTo>
                  <a:cubicBezTo>
                    <a:pt x="565271" y="545726"/>
                    <a:pt x="563420" y="551277"/>
                    <a:pt x="565341" y="555921"/>
                  </a:cubicBezTo>
                  <a:cubicBezTo>
                    <a:pt x="567156" y="560041"/>
                    <a:pt x="571486" y="562275"/>
                    <a:pt x="574977" y="565103"/>
                  </a:cubicBezTo>
                  <a:cubicBezTo>
                    <a:pt x="578580" y="568061"/>
                    <a:pt x="581402" y="571863"/>
                    <a:pt x="583182" y="576171"/>
                  </a:cubicBezTo>
                  <a:cubicBezTo>
                    <a:pt x="584016" y="577795"/>
                    <a:pt x="584289" y="579649"/>
                    <a:pt x="583950" y="581443"/>
                  </a:cubicBezTo>
                  <a:cubicBezTo>
                    <a:pt x="583179" y="583294"/>
                    <a:pt x="581848" y="584858"/>
                    <a:pt x="580144" y="585912"/>
                  </a:cubicBezTo>
                  <a:lnTo>
                    <a:pt x="572394" y="592232"/>
                  </a:lnTo>
                  <a:cubicBezTo>
                    <a:pt x="569991" y="594397"/>
                    <a:pt x="567108" y="595954"/>
                    <a:pt x="563979" y="596771"/>
                  </a:cubicBezTo>
                  <a:cubicBezTo>
                    <a:pt x="559056" y="597609"/>
                    <a:pt x="554377" y="594676"/>
                    <a:pt x="550223" y="591883"/>
                  </a:cubicBezTo>
                  <a:cubicBezTo>
                    <a:pt x="544182" y="587798"/>
                    <a:pt x="537723" y="583259"/>
                    <a:pt x="535349" y="576311"/>
                  </a:cubicBezTo>
                  <a:cubicBezTo>
                    <a:pt x="534546" y="573902"/>
                    <a:pt x="534267" y="571283"/>
                    <a:pt x="533324" y="568874"/>
                  </a:cubicBezTo>
                  <a:cubicBezTo>
                    <a:pt x="532542" y="566385"/>
                    <a:pt x="530562" y="564457"/>
                    <a:pt x="528052" y="563742"/>
                  </a:cubicBezTo>
                  <a:cubicBezTo>
                    <a:pt x="525018" y="563550"/>
                    <a:pt x="522158" y="565166"/>
                    <a:pt x="520755" y="567862"/>
                  </a:cubicBezTo>
                  <a:cubicBezTo>
                    <a:pt x="519184" y="570341"/>
                    <a:pt x="518381" y="573273"/>
                    <a:pt x="516844" y="575822"/>
                  </a:cubicBezTo>
                  <a:cubicBezTo>
                    <a:pt x="514400" y="579429"/>
                    <a:pt x="510640" y="581939"/>
                    <a:pt x="506370" y="582805"/>
                  </a:cubicBezTo>
                  <a:cubicBezTo>
                    <a:pt x="502390" y="583992"/>
                    <a:pt x="500120" y="578266"/>
                    <a:pt x="496524" y="576171"/>
                  </a:cubicBezTo>
                  <a:cubicBezTo>
                    <a:pt x="491217" y="573099"/>
                    <a:pt x="484269" y="578581"/>
                    <a:pt x="478543" y="576451"/>
                  </a:cubicBezTo>
                  <a:cubicBezTo>
                    <a:pt x="474737" y="575054"/>
                    <a:pt x="472677" y="570690"/>
                    <a:pt x="468977" y="569049"/>
                  </a:cubicBezTo>
                  <a:cubicBezTo>
                    <a:pt x="460737" y="565557"/>
                    <a:pt x="450961" y="576939"/>
                    <a:pt x="443245" y="572540"/>
                  </a:cubicBezTo>
                  <a:cubicBezTo>
                    <a:pt x="440507" y="570250"/>
                    <a:pt x="438423" y="567272"/>
                    <a:pt x="437204" y="563916"/>
                  </a:cubicBezTo>
                  <a:cubicBezTo>
                    <a:pt x="435458" y="560809"/>
                    <a:pt x="432211" y="557771"/>
                    <a:pt x="428790" y="558819"/>
                  </a:cubicBezTo>
                  <a:cubicBezTo>
                    <a:pt x="425368" y="559866"/>
                    <a:pt x="424356" y="564545"/>
                    <a:pt x="424181" y="568316"/>
                  </a:cubicBezTo>
                  <a:lnTo>
                    <a:pt x="423064" y="589544"/>
                  </a:lnTo>
                  <a:cubicBezTo>
                    <a:pt x="423256" y="592721"/>
                    <a:pt x="422317" y="595863"/>
                    <a:pt x="420410" y="598412"/>
                  </a:cubicBezTo>
                  <a:cubicBezTo>
                    <a:pt x="418867" y="599784"/>
                    <a:pt x="417062" y="600832"/>
                    <a:pt x="415103" y="601484"/>
                  </a:cubicBezTo>
                  <a:cubicBezTo>
                    <a:pt x="410205" y="603834"/>
                    <a:pt x="405530" y="606627"/>
                    <a:pt x="401138" y="609829"/>
                  </a:cubicBezTo>
                  <a:cubicBezTo>
                    <a:pt x="399769" y="610580"/>
                    <a:pt x="398578" y="611617"/>
                    <a:pt x="397646" y="612866"/>
                  </a:cubicBezTo>
                  <a:cubicBezTo>
                    <a:pt x="396616" y="615042"/>
                    <a:pt x="396218" y="617461"/>
                    <a:pt x="396494" y="619849"/>
                  </a:cubicBezTo>
                  <a:cubicBezTo>
                    <a:pt x="396494" y="629626"/>
                    <a:pt x="392025" y="640484"/>
                    <a:pt x="382772" y="643556"/>
                  </a:cubicBezTo>
                  <a:cubicBezTo>
                    <a:pt x="378443" y="644988"/>
                    <a:pt x="373485" y="644569"/>
                    <a:pt x="369680" y="647048"/>
                  </a:cubicBezTo>
                  <a:cubicBezTo>
                    <a:pt x="367305" y="648549"/>
                    <a:pt x="365560" y="651028"/>
                    <a:pt x="362906" y="651901"/>
                  </a:cubicBezTo>
                  <a:cubicBezTo>
                    <a:pt x="359415" y="653053"/>
                    <a:pt x="355364" y="650854"/>
                    <a:pt x="351698" y="651901"/>
                  </a:cubicBezTo>
                  <a:cubicBezTo>
                    <a:pt x="345553" y="653507"/>
                    <a:pt x="344716" y="662375"/>
                    <a:pt x="339688" y="666181"/>
                  </a:cubicBezTo>
                  <a:cubicBezTo>
                    <a:pt x="335882" y="669289"/>
                    <a:pt x="330436" y="669009"/>
                    <a:pt x="325722" y="668520"/>
                  </a:cubicBezTo>
                  <a:cubicBezTo>
                    <a:pt x="321532" y="668611"/>
                    <a:pt x="317479" y="667043"/>
                    <a:pt x="314445" y="664156"/>
                  </a:cubicBezTo>
                  <a:cubicBezTo>
                    <a:pt x="312985" y="661782"/>
                    <a:pt x="311910" y="659188"/>
                    <a:pt x="311268" y="656475"/>
                  </a:cubicBezTo>
                  <a:cubicBezTo>
                    <a:pt x="309260" y="651342"/>
                    <a:pt x="305136" y="647320"/>
                    <a:pt x="299955" y="645442"/>
                  </a:cubicBezTo>
                  <a:cubicBezTo>
                    <a:pt x="297612" y="644869"/>
                    <a:pt x="295343" y="644035"/>
                    <a:pt x="293182" y="642963"/>
                  </a:cubicBezTo>
                  <a:cubicBezTo>
                    <a:pt x="291006" y="641451"/>
                    <a:pt x="289704" y="638976"/>
                    <a:pt x="289690" y="636329"/>
                  </a:cubicBezTo>
                  <a:cubicBezTo>
                    <a:pt x="290319" y="628299"/>
                    <a:pt x="296673" y="622014"/>
                    <a:pt x="303167" y="617196"/>
                  </a:cubicBezTo>
                  <a:cubicBezTo>
                    <a:pt x="303642" y="616805"/>
                    <a:pt x="304187" y="616508"/>
                    <a:pt x="304773" y="616323"/>
                  </a:cubicBezTo>
                  <a:cubicBezTo>
                    <a:pt x="307113" y="615799"/>
                    <a:pt x="308544" y="618872"/>
                    <a:pt x="310674" y="620024"/>
                  </a:cubicBezTo>
                  <a:cubicBezTo>
                    <a:pt x="314689" y="622224"/>
                    <a:pt x="319333" y="616952"/>
                    <a:pt x="323802" y="617859"/>
                  </a:cubicBezTo>
                  <a:cubicBezTo>
                    <a:pt x="325900" y="618676"/>
                    <a:pt x="327838" y="619860"/>
                    <a:pt x="329528" y="621351"/>
                  </a:cubicBezTo>
                  <a:cubicBezTo>
                    <a:pt x="333829" y="623620"/>
                    <a:pt x="339000" y="623488"/>
                    <a:pt x="343179" y="621002"/>
                  </a:cubicBezTo>
                  <a:cubicBezTo>
                    <a:pt x="347222" y="618477"/>
                    <a:pt x="350773" y="615234"/>
                    <a:pt x="353654" y="611435"/>
                  </a:cubicBezTo>
                  <a:cubicBezTo>
                    <a:pt x="355626" y="609574"/>
                    <a:pt x="356936" y="607123"/>
                    <a:pt x="357390" y="604452"/>
                  </a:cubicBezTo>
                  <a:cubicBezTo>
                    <a:pt x="358018" y="596806"/>
                    <a:pt x="345763" y="593524"/>
                    <a:pt x="345100" y="585843"/>
                  </a:cubicBezTo>
                  <a:cubicBezTo>
                    <a:pt x="344576" y="579314"/>
                    <a:pt x="352641" y="575368"/>
                    <a:pt x="354876" y="569223"/>
                  </a:cubicBezTo>
                  <a:cubicBezTo>
                    <a:pt x="357110" y="563078"/>
                    <a:pt x="352746" y="556305"/>
                    <a:pt x="347683" y="552010"/>
                  </a:cubicBezTo>
                  <a:cubicBezTo>
                    <a:pt x="346650" y="551225"/>
                    <a:pt x="345732" y="550296"/>
                    <a:pt x="344960" y="549252"/>
                  </a:cubicBezTo>
                  <a:cubicBezTo>
                    <a:pt x="344098" y="547569"/>
                    <a:pt x="343675" y="545694"/>
                    <a:pt x="343738" y="543806"/>
                  </a:cubicBezTo>
                  <a:cubicBezTo>
                    <a:pt x="343462" y="541005"/>
                    <a:pt x="343626" y="538177"/>
                    <a:pt x="344227" y="535426"/>
                  </a:cubicBezTo>
                  <a:cubicBezTo>
                    <a:pt x="344848" y="532636"/>
                    <a:pt x="346751" y="530307"/>
                    <a:pt x="349359" y="529141"/>
                  </a:cubicBezTo>
                  <a:cubicBezTo>
                    <a:pt x="352851" y="527885"/>
                    <a:pt x="357110" y="529141"/>
                    <a:pt x="359519" y="526593"/>
                  </a:cubicBezTo>
                  <a:cubicBezTo>
                    <a:pt x="361300" y="524603"/>
                    <a:pt x="360881" y="521390"/>
                    <a:pt x="362522" y="519295"/>
                  </a:cubicBezTo>
                  <a:cubicBezTo>
                    <a:pt x="364826" y="516293"/>
                    <a:pt x="369505" y="517166"/>
                    <a:pt x="372996" y="515455"/>
                  </a:cubicBezTo>
                  <a:cubicBezTo>
                    <a:pt x="376551" y="513147"/>
                    <a:pt x="378269" y="508856"/>
                    <a:pt x="377291" y="504736"/>
                  </a:cubicBezTo>
                  <a:cubicBezTo>
                    <a:pt x="376254" y="500717"/>
                    <a:pt x="374480" y="496929"/>
                    <a:pt x="372054" y="493563"/>
                  </a:cubicBezTo>
                  <a:cubicBezTo>
                    <a:pt x="369763" y="490383"/>
                    <a:pt x="368538" y="486556"/>
                    <a:pt x="368562" y="482635"/>
                  </a:cubicBezTo>
                  <a:cubicBezTo>
                    <a:pt x="368978" y="477813"/>
                    <a:pt x="368814" y="472960"/>
                    <a:pt x="368073" y="468180"/>
                  </a:cubicBezTo>
                  <a:cubicBezTo>
                    <a:pt x="367270" y="463355"/>
                    <a:pt x="364725" y="458994"/>
                    <a:pt x="360916" y="455926"/>
                  </a:cubicBezTo>
                  <a:cubicBezTo>
                    <a:pt x="356995" y="452899"/>
                    <a:pt x="351622" y="452577"/>
                    <a:pt x="347369" y="455122"/>
                  </a:cubicBezTo>
                  <a:cubicBezTo>
                    <a:pt x="345449" y="456414"/>
                    <a:pt x="344052" y="458335"/>
                    <a:pt x="342237" y="459801"/>
                  </a:cubicBezTo>
                  <a:cubicBezTo>
                    <a:pt x="338295" y="462451"/>
                    <a:pt x="333564" y="463684"/>
                    <a:pt x="328829" y="463293"/>
                  </a:cubicBezTo>
                  <a:cubicBezTo>
                    <a:pt x="324112" y="462887"/>
                    <a:pt x="319364" y="463066"/>
                    <a:pt x="314689" y="463816"/>
                  </a:cubicBezTo>
                  <a:cubicBezTo>
                    <a:pt x="311030" y="464892"/>
                    <a:pt x="307514" y="466403"/>
                    <a:pt x="304215" y="468320"/>
                  </a:cubicBezTo>
                  <a:cubicBezTo>
                    <a:pt x="297529" y="472374"/>
                    <a:pt x="289732" y="474210"/>
                    <a:pt x="281939" y="473557"/>
                  </a:cubicBezTo>
                  <a:cubicBezTo>
                    <a:pt x="276520" y="472157"/>
                    <a:pt x="271266" y="470192"/>
                    <a:pt x="266263" y="467692"/>
                  </a:cubicBezTo>
                  <a:cubicBezTo>
                    <a:pt x="260551" y="465607"/>
                    <a:pt x="254608" y="464221"/>
                    <a:pt x="248561" y="463572"/>
                  </a:cubicBezTo>
                  <a:cubicBezTo>
                    <a:pt x="245429" y="463509"/>
                    <a:pt x="242398" y="462458"/>
                    <a:pt x="239902" y="460569"/>
                  </a:cubicBezTo>
                  <a:cubicBezTo>
                    <a:pt x="237381" y="457808"/>
                    <a:pt x="237035" y="453691"/>
                    <a:pt x="239064" y="450549"/>
                  </a:cubicBezTo>
                  <a:cubicBezTo>
                    <a:pt x="241169" y="447504"/>
                    <a:pt x="244616" y="445671"/>
                    <a:pt x="248316" y="445626"/>
                  </a:cubicBezTo>
                  <a:cubicBezTo>
                    <a:pt x="250411" y="445626"/>
                    <a:pt x="252541" y="445975"/>
                    <a:pt x="254636" y="445626"/>
                  </a:cubicBezTo>
                  <a:cubicBezTo>
                    <a:pt x="257083" y="445043"/>
                    <a:pt x="259496" y="444320"/>
                    <a:pt x="261863" y="443461"/>
                  </a:cubicBezTo>
                  <a:cubicBezTo>
                    <a:pt x="265624" y="442930"/>
                    <a:pt x="269412" y="442627"/>
                    <a:pt x="273211" y="442553"/>
                  </a:cubicBezTo>
                  <a:cubicBezTo>
                    <a:pt x="275529" y="442232"/>
                    <a:pt x="277795" y="441611"/>
                    <a:pt x="279949" y="440703"/>
                  </a:cubicBezTo>
                  <a:cubicBezTo>
                    <a:pt x="281838" y="440099"/>
                    <a:pt x="283465" y="438866"/>
                    <a:pt x="284558" y="437211"/>
                  </a:cubicBezTo>
                  <a:cubicBezTo>
                    <a:pt x="285466" y="435511"/>
                    <a:pt x="284820" y="433395"/>
                    <a:pt x="283119" y="432487"/>
                  </a:cubicBezTo>
                  <a:cubicBezTo>
                    <a:pt x="283029" y="432442"/>
                    <a:pt x="282938" y="432397"/>
                    <a:pt x="282847" y="432358"/>
                  </a:cubicBezTo>
                  <a:cubicBezTo>
                    <a:pt x="280749" y="432606"/>
                    <a:pt x="278626" y="432498"/>
                    <a:pt x="276562" y="432044"/>
                  </a:cubicBezTo>
                  <a:cubicBezTo>
                    <a:pt x="274485" y="431545"/>
                    <a:pt x="272792" y="430036"/>
                    <a:pt x="272058" y="428029"/>
                  </a:cubicBezTo>
                  <a:cubicBezTo>
                    <a:pt x="271290" y="425480"/>
                    <a:pt x="272268" y="421674"/>
                    <a:pt x="269719" y="420836"/>
                  </a:cubicBezTo>
                  <a:cubicBezTo>
                    <a:pt x="267869" y="420243"/>
                    <a:pt x="266228" y="422163"/>
                    <a:pt x="265355" y="423909"/>
                  </a:cubicBezTo>
                  <a:cubicBezTo>
                    <a:pt x="263051" y="428378"/>
                    <a:pt x="260921" y="433895"/>
                    <a:pt x="256068" y="435221"/>
                  </a:cubicBezTo>
                  <a:cubicBezTo>
                    <a:pt x="254154" y="435588"/>
                    <a:pt x="252185" y="435588"/>
                    <a:pt x="250272" y="435221"/>
                  </a:cubicBezTo>
                  <a:cubicBezTo>
                    <a:pt x="247929" y="435155"/>
                    <a:pt x="245687" y="434251"/>
                    <a:pt x="243952" y="432672"/>
                  </a:cubicBezTo>
                  <a:cubicBezTo>
                    <a:pt x="241753" y="430054"/>
                    <a:pt x="242940" y="426039"/>
                    <a:pt x="244825" y="423176"/>
                  </a:cubicBezTo>
                  <a:cubicBezTo>
                    <a:pt x="248316" y="417799"/>
                    <a:pt x="254008" y="413958"/>
                    <a:pt x="257220" y="408337"/>
                  </a:cubicBezTo>
                  <a:cubicBezTo>
                    <a:pt x="258288" y="406008"/>
                    <a:pt x="259611" y="403809"/>
                    <a:pt x="261165" y="401773"/>
                  </a:cubicBezTo>
                  <a:cubicBezTo>
                    <a:pt x="263051" y="399713"/>
                    <a:pt x="265739" y="398596"/>
                    <a:pt x="267659" y="396606"/>
                  </a:cubicBezTo>
                  <a:cubicBezTo>
                    <a:pt x="269580" y="394616"/>
                    <a:pt x="270348" y="390880"/>
                    <a:pt x="268043" y="389274"/>
                  </a:cubicBezTo>
                  <a:cubicBezTo>
                    <a:pt x="265739" y="387667"/>
                    <a:pt x="263784" y="388925"/>
                    <a:pt x="261654" y="389658"/>
                  </a:cubicBezTo>
                  <a:cubicBezTo>
                    <a:pt x="256472" y="391267"/>
                    <a:pt x="251001" y="391721"/>
                    <a:pt x="245628" y="390984"/>
                  </a:cubicBezTo>
                  <a:cubicBezTo>
                    <a:pt x="243240" y="389179"/>
                    <a:pt x="239968" y="389095"/>
                    <a:pt x="237493" y="390775"/>
                  </a:cubicBezTo>
                  <a:cubicBezTo>
                    <a:pt x="235080" y="392430"/>
                    <a:pt x="233513" y="395059"/>
                    <a:pt x="233198" y="397967"/>
                  </a:cubicBezTo>
                  <a:cubicBezTo>
                    <a:pt x="233233" y="399657"/>
                    <a:pt x="232874" y="401330"/>
                    <a:pt x="232151" y="402855"/>
                  </a:cubicBezTo>
                  <a:cubicBezTo>
                    <a:pt x="230615" y="405265"/>
                    <a:pt x="226914" y="405404"/>
                    <a:pt x="225168" y="407743"/>
                  </a:cubicBezTo>
                  <a:cubicBezTo>
                    <a:pt x="224267" y="409496"/>
                    <a:pt x="223915" y="411479"/>
                    <a:pt x="224156" y="413434"/>
                  </a:cubicBezTo>
                  <a:cubicBezTo>
                    <a:pt x="223957" y="420376"/>
                    <a:pt x="220647" y="426863"/>
                    <a:pt x="215148" y="431101"/>
                  </a:cubicBezTo>
                  <a:cubicBezTo>
                    <a:pt x="212938" y="433085"/>
                    <a:pt x="209938" y="433947"/>
                    <a:pt x="207012" y="433441"/>
                  </a:cubicBezTo>
                  <a:cubicBezTo>
                    <a:pt x="204184" y="432637"/>
                    <a:pt x="202334" y="429949"/>
                    <a:pt x="199785" y="428483"/>
                  </a:cubicBezTo>
                  <a:cubicBezTo>
                    <a:pt x="197236" y="427016"/>
                    <a:pt x="193885" y="426737"/>
                    <a:pt x="191301" y="424991"/>
                  </a:cubicBezTo>
                  <a:cubicBezTo>
                    <a:pt x="188717" y="423245"/>
                    <a:pt x="186622" y="419614"/>
                    <a:pt x="184318" y="416996"/>
                  </a:cubicBezTo>
                  <a:cubicBezTo>
                    <a:pt x="182014" y="414377"/>
                    <a:pt x="177335" y="412806"/>
                    <a:pt x="174856" y="415460"/>
                  </a:cubicBezTo>
                  <a:cubicBezTo>
                    <a:pt x="173753" y="416950"/>
                    <a:pt x="173187" y="418773"/>
                    <a:pt x="173250" y="420627"/>
                  </a:cubicBezTo>
                  <a:cubicBezTo>
                    <a:pt x="172971" y="425766"/>
                    <a:pt x="172971" y="430920"/>
                    <a:pt x="173250" y="436059"/>
                  </a:cubicBezTo>
                  <a:cubicBezTo>
                    <a:pt x="173240" y="437840"/>
                    <a:pt x="173575" y="439607"/>
                    <a:pt x="174228" y="441261"/>
                  </a:cubicBezTo>
                  <a:cubicBezTo>
                    <a:pt x="176358" y="445696"/>
                    <a:pt x="182258" y="446603"/>
                    <a:pt x="187216" y="446673"/>
                  </a:cubicBezTo>
                  <a:cubicBezTo>
                    <a:pt x="192174" y="446743"/>
                    <a:pt x="197690" y="446987"/>
                    <a:pt x="200274" y="451037"/>
                  </a:cubicBezTo>
                  <a:cubicBezTo>
                    <a:pt x="201321" y="452968"/>
                    <a:pt x="201873" y="455126"/>
                    <a:pt x="201880" y="457322"/>
                  </a:cubicBezTo>
                  <a:cubicBezTo>
                    <a:pt x="202160" y="460814"/>
                    <a:pt x="202264" y="463991"/>
                    <a:pt x="202264" y="467308"/>
                  </a:cubicBezTo>
                  <a:cubicBezTo>
                    <a:pt x="202397" y="468662"/>
                    <a:pt x="202114" y="470024"/>
                    <a:pt x="201461" y="471218"/>
                  </a:cubicBezTo>
                  <a:cubicBezTo>
                    <a:pt x="200630" y="472252"/>
                    <a:pt x="199492" y="472995"/>
                    <a:pt x="198214" y="473348"/>
                  </a:cubicBezTo>
                  <a:cubicBezTo>
                    <a:pt x="192432" y="475677"/>
                    <a:pt x="186092" y="476249"/>
                    <a:pt x="179989" y="474989"/>
                  </a:cubicBezTo>
                  <a:cubicBezTo>
                    <a:pt x="173851" y="473687"/>
                    <a:pt x="168481" y="470010"/>
                    <a:pt x="165045" y="464759"/>
                  </a:cubicBezTo>
                  <a:cubicBezTo>
                    <a:pt x="163649" y="462559"/>
                    <a:pt x="162147" y="459766"/>
                    <a:pt x="159564" y="459801"/>
                  </a:cubicBezTo>
                  <a:cubicBezTo>
                    <a:pt x="156980" y="459836"/>
                    <a:pt x="155513" y="462734"/>
                    <a:pt x="155479" y="465248"/>
                  </a:cubicBezTo>
                  <a:cubicBezTo>
                    <a:pt x="155426" y="468421"/>
                    <a:pt x="156767" y="471456"/>
                    <a:pt x="159145" y="473557"/>
                  </a:cubicBezTo>
                  <a:cubicBezTo>
                    <a:pt x="159843" y="474186"/>
                    <a:pt x="160681" y="474744"/>
                    <a:pt x="160890" y="475652"/>
                  </a:cubicBezTo>
                  <a:cubicBezTo>
                    <a:pt x="160999" y="476312"/>
                    <a:pt x="160915" y="476993"/>
                    <a:pt x="160646" y="477607"/>
                  </a:cubicBezTo>
                  <a:cubicBezTo>
                    <a:pt x="159913" y="479807"/>
                    <a:pt x="159180" y="480226"/>
                    <a:pt x="158377" y="482391"/>
                  </a:cubicBezTo>
                  <a:cubicBezTo>
                    <a:pt x="155688" y="489618"/>
                    <a:pt x="143538" y="490246"/>
                    <a:pt x="142071" y="497823"/>
                  </a:cubicBezTo>
                  <a:cubicBezTo>
                    <a:pt x="140954" y="503549"/>
                    <a:pt x="146994" y="507913"/>
                    <a:pt x="152301" y="510392"/>
                  </a:cubicBezTo>
                  <a:cubicBezTo>
                    <a:pt x="157608" y="512871"/>
                    <a:pt x="163893" y="516363"/>
                    <a:pt x="163823" y="522193"/>
                  </a:cubicBezTo>
                  <a:cubicBezTo>
                    <a:pt x="163823" y="526243"/>
                    <a:pt x="160541" y="529421"/>
                    <a:pt x="157678" y="532249"/>
                  </a:cubicBezTo>
                  <a:cubicBezTo>
                    <a:pt x="152301" y="537521"/>
                    <a:pt x="146960" y="545307"/>
                    <a:pt x="150381" y="552010"/>
                  </a:cubicBezTo>
                  <a:cubicBezTo>
                    <a:pt x="154641" y="560320"/>
                    <a:pt x="168048" y="558749"/>
                    <a:pt x="173914" y="565976"/>
                  </a:cubicBezTo>
                  <a:cubicBezTo>
                    <a:pt x="178802" y="572017"/>
                    <a:pt x="176218" y="581059"/>
                    <a:pt x="178592" y="588461"/>
                  </a:cubicBezTo>
                  <a:cubicBezTo>
                    <a:pt x="181176" y="596596"/>
                    <a:pt x="189730" y="602427"/>
                    <a:pt x="189730" y="611121"/>
                  </a:cubicBezTo>
                  <a:cubicBezTo>
                    <a:pt x="189730" y="616777"/>
                    <a:pt x="185889" y="621595"/>
                    <a:pt x="182537" y="626169"/>
                  </a:cubicBezTo>
                  <a:cubicBezTo>
                    <a:pt x="176043" y="635002"/>
                    <a:pt x="170666" y="646245"/>
                    <a:pt x="174123" y="656649"/>
                  </a:cubicBezTo>
                  <a:cubicBezTo>
                    <a:pt x="175066" y="659478"/>
                    <a:pt x="176602" y="662096"/>
                    <a:pt x="177614" y="664924"/>
                  </a:cubicBezTo>
                  <a:cubicBezTo>
                    <a:pt x="180268" y="672536"/>
                    <a:pt x="178557" y="680915"/>
                    <a:pt x="176462" y="688666"/>
                  </a:cubicBezTo>
                  <a:cubicBezTo>
                    <a:pt x="175020" y="695499"/>
                    <a:pt x="172063" y="701916"/>
                    <a:pt x="167803" y="707450"/>
                  </a:cubicBezTo>
                  <a:cubicBezTo>
                    <a:pt x="162860" y="712555"/>
                    <a:pt x="156917" y="716584"/>
                    <a:pt x="150346" y="719286"/>
                  </a:cubicBezTo>
                  <a:cubicBezTo>
                    <a:pt x="138336" y="725222"/>
                    <a:pt x="128699" y="734404"/>
                    <a:pt x="115432" y="736743"/>
                  </a:cubicBezTo>
                  <a:cubicBezTo>
                    <a:pt x="105153" y="738646"/>
                    <a:pt x="96525" y="745605"/>
                    <a:pt x="92493" y="755248"/>
                  </a:cubicBezTo>
                  <a:cubicBezTo>
                    <a:pt x="91306" y="757472"/>
                    <a:pt x="91176" y="760112"/>
                    <a:pt x="92144" y="762441"/>
                  </a:cubicBezTo>
                  <a:cubicBezTo>
                    <a:pt x="93509" y="764190"/>
                    <a:pt x="95429" y="765422"/>
                    <a:pt x="97590" y="765932"/>
                  </a:cubicBezTo>
                  <a:lnTo>
                    <a:pt x="141268" y="782307"/>
                  </a:lnTo>
                  <a:cubicBezTo>
                    <a:pt x="143363" y="787370"/>
                    <a:pt x="138371" y="792781"/>
                    <a:pt x="133203" y="794562"/>
                  </a:cubicBezTo>
                  <a:cubicBezTo>
                    <a:pt x="128036" y="796343"/>
                    <a:pt x="122135" y="796447"/>
                    <a:pt x="117561" y="799450"/>
                  </a:cubicBezTo>
                  <a:cubicBezTo>
                    <a:pt x="112988" y="802453"/>
                    <a:pt x="110578" y="807236"/>
                    <a:pt x="106319" y="809924"/>
                  </a:cubicBezTo>
                  <a:cubicBezTo>
                    <a:pt x="102129" y="811852"/>
                    <a:pt x="97503" y="812637"/>
                    <a:pt x="92912" y="812194"/>
                  </a:cubicBezTo>
                  <a:lnTo>
                    <a:pt x="66691" y="811949"/>
                  </a:lnTo>
                  <a:cubicBezTo>
                    <a:pt x="63688" y="811949"/>
                    <a:pt x="60686" y="811949"/>
                    <a:pt x="57718" y="811705"/>
                  </a:cubicBezTo>
                  <a:cubicBezTo>
                    <a:pt x="57718" y="817466"/>
                    <a:pt x="57718" y="823227"/>
                    <a:pt x="57718" y="828953"/>
                  </a:cubicBezTo>
                  <a:cubicBezTo>
                    <a:pt x="57557" y="832210"/>
                    <a:pt x="57840" y="835475"/>
                    <a:pt x="58556" y="838659"/>
                  </a:cubicBezTo>
                  <a:cubicBezTo>
                    <a:pt x="58964" y="840359"/>
                    <a:pt x="59806" y="841924"/>
                    <a:pt x="61000" y="843198"/>
                  </a:cubicBezTo>
                  <a:cubicBezTo>
                    <a:pt x="62204" y="844224"/>
                    <a:pt x="63556" y="845062"/>
                    <a:pt x="65015" y="845677"/>
                  </a:cubicBezTo>
                  <a:cubicBezTo>
                    <a:pt x="68510" y="847416"/>
                    <a:pt x="71872" y="849409"/>
                    <a:pt x="75070" y="851647"/>
                  </a:cubicBezTo>
                  <a:cubicBezTo>
                    <a:pt x="79194" y="853934"/>
                    <a:pt x="82123" y="857893"/>
                    <a:pt x="83101" y="862506"/>
                  </a:cubicBezTo>
                  <a:cubicBezTo>
                    <a:pt x="82961" y="866867"/>
                    <a:pt x="81044" y="870979"/>
                    <a:pt x="77794" y="873888"/>
                  </a:cubicBezTo>
                  <a:cubicBezTo>
                    <a:pt x="74554" y="876779"/>
                    <a:pt x="71998" y="880358"/>
                    <a:pt x="70322" y="884362"/>
                  </a:cubicBezTo>
                  <a:cubicBezTo>
                    <a:pt x="69100" y="888412"/>
                    <a:pt x="70078" y="892881"/>
                    <a:pt x="68855" y="896932"/>
                  </a:cubicBezTo>
                  <a:cubicBezTo>
                    <a:pt x="67868" y="899934"/>
                    <a:pt x="65752" y="902437"/>
                    <a:pt x="62955" y="903914"/>
                  </a:cubicBezTo>
                  <a:cubicBezTo>
                    <a:pt x="60371" y="905077"/>
                    <a:pt x="57610" y="905800"/>
                    <a:pt x="54785" y="906044"/>
                  </a:cubicBezTo>
                  <a:cubicBezTo>
                    <a:pt x="46615" y="907336"/>
                    <a:pt x="37817" y="909710"/>
                    <a:pt x="33068" y="916519"/>
                  </a:cubicBezTo>
                  <a:cubicBezTo>
                    <a:pt x="30415" y="920359"/>
                    <a:pt x="29577" y="925142"/>
                    <a:pt x="26853" y="929088"/>
                  </a:cubicBezTo>
                  <a:cubicBezTo>
                    <a:pt x="24130" y="933033"/>
                    <a:pt x="18963" y="936071"/>
                    <a:pt x="14982" y="933452"/>
                  </a:cubicBezTo>
                  <a:cubicBezTo>
                    <a:pt x="12015" y="931602"/>
                    <a:pt x="10758" y="927202"/>
                    <a:pt x="7301" y="926469"/>
                  </a:cubicBezTo>
                  <a:cubicBezTo>
                    <a:pt x="3845" y="925736"/>
                    <a:pt x="1226" y="929297"/>
                    <a:pt x="318" y="932614"/>
                  </a:cubicBezTo>
                  <a:cubicBezTo>
                    <a:pt x="-251" y="934615"/>
                    <a:pt x="-335" y="936720"/>
                    <a:pt x="74" y="938759"/>
                  </a:cubicBezTo>
                  <a:cubicBezTo>
                    <a:pt x="1331" y="944066"/>
                    <a:pt x="6603" y="947313"/>
                    <a:pt x="11386" y="949932"/>
                  </a:cubicBezTo>
                  <a:cubicBezTo>
                    <a:pt x="13886" y="951765"/>
                    <a:pt x="17028" y="952498"/>
                    <a:pt x="20080" y="951957"/>
                  </a:cubicBezTo>
                  <a:cubicBezTo>
                    <a:pt x="23362" y="950909"/>
                    <a:pt x="26365" y="946859"/>
                    <a:pt x="29332" y="948465"/>
                  </a:cubicBezTo>
                  <a:cubicBezTo>
                    <a:pt x="30128" y="949122"/>
                    <a:pt x="30875" y="949834"/>
                    <a:pt x="31567" y="950595"/>
                  </a:cubicBezTo>
                  <a:cubicBezTo>
                    <a:pt x="34011" y="952620"/>
                    <a:pt x="38236" y="951538"/>
                    <a:pt x="40260" y="954087"/>
                  </a:cubicBezTo>
                  <a:cubicBezTo>
                    <a:pt x="41172" y="955427"/>
                    <a:pt x="41462" y="957093"/>
                    <a:pt x="41064" y="958660"/>
                  </a:cubicBezTo>
                  <a:cubicBezTo>
                    <a:pt x="40400" y="962759"/>
                    <a:pt x="37481" y="966136"/>
                    <a:pt x="33522" y="967389"/>
                  </a:cubicBezTo>
                  <a:cubicBezTo>
                    <a:pt x="31930" y="969980"/>
                    <a:pt x="29978" y="972329"/>
                    <a:pt x="27726" y="974372"/>
                  </a:cubicBezTo>
                  <a:cubicBezTo>
                    <a:pt x="25439" y="976425"/>
                    <a:pt x="22412" y="977458"/>
                    <a:pt x="19347" y="977235"/>
                  </a:cubicBezTo>
                  <a:cubicBezTo>
                    <a:pt x="16526" y="976596"/>
                    <a:pt x="13858" y="975409"/>
                    <a:pt x="11491" y="973744"/>
                  </a:cubicBezTo>
                  <a:cubicBezTo>
                    <a:pt x="9075" y="972078"/>
                    <a:pt x="6051" y="971554"/>
                    <a:pt x="3216" y="972312"/>
                  </a:cubicBezTo>
                  <a:cubicBezTo>
                    <a:pt x="2459" y="979969"/>
                    <a:pt x="3939" y="987685"/>
                    <a:pt x="7476" y="994518"/>
                  </a:cubicBezTo>
                  <a:cubicBezTo>
                    <a:pt x="10059" y="998606"/>
                    <a:pt x="12392" y="1002852"/>
                    <a:pt x="14459" y="1007227"/>
                  </a:cubicBezTo>
                  <a:cubicBezTo>
                    <a:pt x="15345" y="1010840"/>
                    <a:pt x="16609" y="1014349"/>
                    <a:pt x="18229" y="1017701"/>
                  </a:cubicBezTo>
                  <a:cubicBezTo>
                    <a:pt x="19961" y="1019778"/>
                    <a:pt x="21483" y="1022023"/>
                    <a:pt x="22768" y="1024405"/>
                  </a:cubicBezTo>
                  <a:cubicBezTo>
                    <a:pt x="23372" y="1026562"/>
                    <a:pt x="23495" y="1028828"/>
                    <a:pt x="23117" y="1031038"/>
                  </a:cubicBezTo>
                  <a:cubicBezTo>
                    <a:pt x="22866" y="1036590"/>
                    <a:pt x="21882" y="1042085"/>
                    <a:pt x="20185" y="1047378"/>
                  </a:cubicBezTo>
                  <a:cubicBezTo>
                    <a:pt x="19172" y="1050126"/>
                    <a:pt x="17709" y="1052689"/>
                    <a:pt x="15855" y="1054955"/>
                  </a:cubicBezTo>
                  <a:cubicBezTo>
                    <a:pt x="16686" y="1056089"/>
                    <a:pt x="17598" y="1057161"/>
                    <a:pt x="18579" y="1058167"/>
                  </a:cubicBezTo>
                  <a:cubicBezTo>
                    <a:pt x="24022" y="1063540"/>
                    <a:pt x="32328" y="1064741"/>
                    <a:pt x="39073" y="1061135"/>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8" name="Freeform: Shape 67">
              <a:extLst>
                <a:ext uri="{FF2B5EF4-FFF2-40B4-BE49-F238E27FC236}">
                  <a16:creationId xmlns:a16="http://schemas.microsoft.com/office/drawing/2014/main" xmlns="" id="{A365057B-B8D4-B57E-CB6E-EE1D2EBF670B}"/>
                </a:ext>
              </a:extLst>
            </p:cNvPr>
            <p:cNvSpPr/>
            <p:nvPr/>
          </p:nvSpPr>
          <p:spPr>
            <a:xfrm>
              <a:off x="4293512" y="5565640"/>
              <a:ext cx="544588" cy="988256"/>
            </a:xfrm>
            <a:custGeom>
              <a:avLst/>
              <a:gdLst>
                <a:gd name="connsiteX0" fmla="*/ 489426 w 544588"/>
                <a:gd name="connsiteY0" fmla="*/ 982681 h 988256"/>
                <a:gd name="connsiteX1" fmla="*/ 496933 w 544588"/>
                <a:gd name="connsiteY1" fmla="*/ 958241 h 988256"/>
                <a:gd name="connsiteX2" fmla="*/ 509258 w 544588"/>
                <a:gd name="connsiteY2" fmla="*/ 944485 h 988256"/>
                <a:gd name="connsiteX3" fmla="*/ 514355 w 544588"/>
                <a:gd name="connsiteY3" fmla="*/ 940993 h 988256"/>
                <a:gd name="connsiteX4" fmla="*/ 515054 w 544588"/>
                <a:gd name="connsiteY4" fmla="*/ 936804 h 988256"/>
                <a:gd name="connsiteX5" fmla="*/ 506779 w 544588"/>
                <a:gd name="connsiteY5" fmla="*/ 912608 h 988256"/>
                <a:gd name="connsiteX6" fmla="*/ 496304 w 544588"/>
                <a:gd name="connsiteY6" fmla="*/ 890228 h 988256"/>
                <a:gd name="connsiteX7" fmla="*/ 509293 w 544588"/>
                <a:gd name="connsiteY7" fmla="*/ 868755 h 988256"/>
                <a:gd name="connsiteX8" fmla="*/ 506360 w 544588"/>
                <a:gd name="connsiteY8" fmla="*/ 853533 h 988256"/>
                <a:gd name="connsiteX9" fmla="*/ 494908 w 544588"/>
                <a:gd name="connsiteY9" fmla="*/ 841801 h 988256"/>
                <a:gd name="connsiteX10" fmla="*/ 491416 w 544588"/>
                <a:gd name="connsiteY10" fmla="*/ 826613 h 988256"/>
                <a:gd name="connsiteX11" fmla="*/ 501891 w 544588"/>
                <a:gd name="connsiteY11" fmla="*/ 817605 h 988256"/>
                <a:gd name="connsiteX12" fmla="*/ 515856 w 544588"/>
                <a:gd name="connsiteY12" fmla="*/ 799415 h 988256"/>
                <a:gd name="connsiteX13" fmla="*/ 517917 w 544588"/>
                <a:gd name="connsiteY13" fmla="*/ 784367 h 988256"/>
                <a:gd name="connsiteX14" fmla="*/ 537818 w 544588"/>
                <a:gd name="connsiteY14" fmla="*/ 741666 h 988256"/>
                <a:gd name="connsiteX15" fmla="*/ 543614 w 544588"/>
                <a:gd name="connsiteY15" fmla="*/ 719775 h 988256"/>
                <a:gd name="connsiteX16" fmla="*/ 536631 w 544588"/>
                <a:gd name="connsiteY16" fmla="*/ 710907 h 988256"/>
                <a:gd name="connsiteX17" fmla="*/ 503706 w 544588"/>
                <a:gd name="connsiteY17" fmla="*/ 700432 h 988256"/>
                <a:gd name="connsiteX18" fmla="*/ 504754 w 544588"/>
                <a:gd name="connsiteY18" fmla="*/ 682416 h 988256"/>
                <a:gd name="connsiteX19" fmla="*/ 509677 w 544588"/>
                <a:gd name="connsiteY19" fmla="*/ 606547 h 988256"/>
                <a:gd name="connsiteX20" fmla="*/ 511422 w 544588"/>
                <a:gd name="connsiteY20" fmla="*/ 596457 h 988256"/>
                <a:gd name="connsiteX21" fmla="*/ 518789 w 544588"/>
                <a:gd name="connsiteY21" fmla="*/ 584830 h 988256"/>
                <a:gd name="connsiteX22" fmla="*/ 508315 w 544588"/>
                <a:gd name="connsiteY22" fmla="*/ 539127 h 988256"/>
                <a:gd name="connsiteX23" fmla="*/ 461215 w 544588"/>
                <a:gd name="connsiteY23" fmla="*/ 559726 h 988256"/>
                <a:gd name="connsiteX24" fmla="*/ 450985 w 544588"/>
                <a:gd name="connsiteY24" fmla="*/ 565138 h 988256"/>
                <a:gd name="connsiteX25" fmla="*/ 445748 w 544588"/>
                <a:gd name="connsiteY25" fmla="*/ 563742 h 988256"/>
                <a:gd name="connsiteX26" fmla="*/ 423263 w 544588"/>
                <a:gd name="connsiteY26" fmla="*/ 540279 h 988256"/>
                <a:gd name="connsiteX27" fmla="*/ 420994 w 544588"/>
                <a:gd name="connsiteY27" fmla="*/ 520866 h 988256"/>
                <a:gd name="connsiteX28" fmla="*/ 432096 w 544588"/>
                <a:gd name="connsiteY28" fmla="*/ 464374 h 988256"/>
                <a:gd name="connsiteX29" fmla="*/ 439848 w 544588"/>
                <a:gd name="connsiteY29" fmla="*/ 451666 h 988256"/>
                <a:gd name="connsiteX30" fmla="*/ 419457 w 544588"/>
                <a:gd name="connsiteY30" fmla="*/ 425061 h 988256"/>
                <a:gd name="connsiteX31" fmla="*/ 396588 w 544588"/>
                <a:gd name="connsiteY31" fmla="*/ 413120 h 988256"/>
                <a:gd name="connsiteX32" fmla="*/ 391596 w 544588"/>
                <a:gd name="connsiteY32" fmla="*/ 408546 h 988256"/>
                <a:gd name="connsiteX33" fmla="*/ 392294 w 544588"/>
                <a:gd name="connsiteY33" fmla="*/ 403239 h 988256"/>
                <a:gd name="connsiteX34" fmla="*/ 411427 w 544588"/>
                <a:gd name="connsiteY34" fmla="*/ 384839 h 988256"/>
                <a:gd name="connsiteX35" fmla="*/ 403536 w 544588"/>
                <a:gd name="connsiteY35" fmla="*/ 353765 h 988256"/>
                <a:gd name="connsiteX36" fmla="*/ 387441 w 544588"/>
                <a:gd name="connsiteY36" fmla="*/ 355266 h 988256"/>
                <a:gd name="connsiteX37" fmla="*/ 371240 w 544588"/>
                <a:gd name="connsiteY37" fmla="*/ 349156 h 988256"/>
                <a:gd name="connsiteX38" fmla="*/ 344252 w 544588"/>
                <a:gd name="connsiteY38" fmla="*/ 355441 h 988256"/>
                <a:gd name="connsiteX39" fmla="*/ 352840 w 544588"/>
                <a:gd name="connsiteY39" fmla="*/ 341126 h 988256"/>
                <a:gd name="connsiteX40" fmla="*/ 355459 w 544588"/>
                <a:gd name="connsiteY40" fmla="*/ 317210 h 988256"/>
                <a:gd name="connsiteX41" fmla="*/ 306334 w 544588"/>
                <a:gd name="connsiteY41" fmla="*/ 292770 h 988256"/>
                <a:gd name="connsiteX42" fmla="*/ 302424 w 544588"/>
                <a:gd name="connsiteY42" fmla="*/ 290360 h 988256"/>
                <a:gd name="connsiteX43" fmla="*/ 301656 w 544588"/>
                <a:gd name="connsiteY43" fmla="*/ 285088 h 988256"/>
                <a:gd name="connsiteX44" fmla="*/ 308639 w 544588"/>
                <a:gd name="connsiteY44" fmla="*/ 266479 h 988256"/>
                <a:gd name="connsiteX45" fmla="*/ 342995 w 544588"/>
                <a:gd name="connsiteY45" fmla="*/ 256493 h 988256"/>
                <a:gd name="connsiteX46" fmla="*/ 344636 w 544588"/>
                <a:gd name="connsiteY46" fmla="*/ 244936 h 988256"/>
                <a:gd name="connsiteX47" fmla="*/ 344182 w 544588"/>
                <a:gd name="connsiteY47" fmla="*/ 236313 h 988256"/>
                <a:gd name="connsiteX48" fmla="*/ 343449 w 544588"/>
                <a:gd name="connsiteY48" fmla="*/ 235964 h 988256"/>
                <a:gd name="connsiteX49" fmla="*/ 333987 w 544588"/>
                <a:gd name="connsiteY49" fmla="*/ 233135 h 988256"/>
                <a:gd name="connsiteX50" fmla="*/ 289680 w 544588"/>
                <a:gd name="connsiteY50" fmla="*/ 201712 h 988256"/>
                <a:gd name="connsiteX51" fmla="*/ 280183 w 544588"/>
                <a:gd name="connsiteY51" fmla="*/ 190540 h 988256"/>
                <a:gd name="connsiteX52" fmla="*/ 267335 w 544588"/>
                <a:gd name="connsiteY52" fmla="*/ 185791 h 988256"/>
                <a:gd name="connsiteX53" fmla="*/ 261644 w 544588"/>
                <a:gd name="connsiteY53" fmla="*/ 190575 h 988256"/>
                <a:gd name="connsiteX54" fmla="*/ 233712 w 544588"/>
                <a:gd name="connsiteY54" fmla="*/ 190575 h 988256"/>
                <a:gd name="connsiteX55" fmla="*/ 206199 w 544588"/>
                <a:gd name="connsiteY55" fmla="*/ 172454 h 988256"/>
                <a:gd name="connsiteX56" fmla="*/ 193211 w 544588"/>
                <a:gd name="connsiteY56" fmla="*/ 161142 h 988256"/>
                <a:gd name="connsiteX57" fmla="*/ 167898 w 544588"/>
                <a:gd name="connsiteY57" fmla="*/ 149585 h 988256"/>
                <a:gd name="connsiteX58" fmla="*/ 146949 w 544588"/>
                <a:gd name="connsiteY58" fmla="*/ 128322 h 988256"/>
                <a:gd name="connsiteX59" fmla="*/ 122509 w 544588"/>
                <a:gd name="connsiteY59" fmla="*/ 93407 h 988256"/>
                <a:gd name="connsiteX60" fmla="*/ 120763 w 544588"/>
                <a:gd name="connsiteY60" fmla="*/ 89287 h 988256"/>
                <a:gd name="connsiteX61" fmla="*/ 122719 w 544588"/>
                <a:gd name="connsiteY61" fmla="*/ 83911 h 988256"/>
                <a:gd name="connsiteX62" fmla="*/ 119437 w 544588"/>
                <a:gd name="connsiteY62" fmla="*/ 70434 h 988256"/>
                <a:gd name="connsiteX63" fmla="*/ 107321 w 544588"/>
                <a:gd name="connsiteY63" fmla="*/ 62368 h 988256"/>
                <a:gd name="connsiteX64" fmla="*/ 107321 w 544588"/>
                <a:gd name="connsiteY64" fmla="*/ 45784 h 988256"/>
                <a:gd name="connsiteX65" fmla="*/ 92762 w 544588"/>
                <a:gd name="connsiteY65" fmla="*/ 44248 h 988256"/>
                <a:gd name="connsiteX66" fmla="*/ 61339 w 544588"/>
                <a:gd name="connsiteY66" fmla="*/ 30457 h 988256"/>
                <a:gd name="connsiteX67" fmla="*/ 34769 w 544588"/>
                <a:gd name="connsiteY67" fmla="*/ 7133 h 988256"/>
                <a:gd name="connsiteX68" fmla="*/ 22479 w 544588"/>
                <a:gd name="connsiteY68" fmla="*/ 3049 h 988256"/>
                <a:gd name="connsiteX69" fmla="*/ 13960 w 544588"/>
                <a:gd name="connsiteY69" fmla="*/ 3956 h 988256"/>
                <a:gd name="connsiteX70" fmla="*/ 5720 w 544588"/>
                <a:gd name="connsiteY70" fmla="*/ 2455 h 988256"/>
                <a:gd name="connsiteX71" fmla="*/ -181 w 544588"/>
                <a:gd name="connsiteY71" fmla="*/ -24 h 988256"/>
                <a:gd name="connsiteX72" fmla="*/ 47652 w 544588"/>
                <a:gd name="connsiteY72" fmla="*/ 95537 h 988256"/>
                <a:gd name="connsiteX73" fmla="*/ 65982 w 544588"/>
                <a:gd name="connsiteY73" fmla="*/ 141729 h 988256"/>
                <a:gd name="connsiteX74" fmla="*/ 82183 w 544588"/>
                <a:gd name="connsiteY74" fmla="*/ 176644 h 988256"/>
                <a:gd name="connsiteX75" fmla="*/ 100094 w 544588"/>
                <a:gd name="connsiteY75" fmla="*/ 183627 h 988256"/>
                <a:gd name="connsiteX76" fmla="*/ 120728 w 544588"/>
                <a:gd name="connsiteY76" fmla="*/ 210057 h 988256"/>
                <a:gd name="connsiteX77" fmla="*/ 156062 w 544588"/>
                <a:gd name="connsiteY77" fmla="*/ 265257 h 988256"/>
                <a:gd name="connsiteX78" fmla="*/ 202848 w 544588"/>
                <a:gd name="connsiteY78" fmla="*/ 345561 h 988256"/>
                <a:gd name="connsiteX79" fmla="*/ 242441 w 544588"/>
                <a:gd name="connsiteY79" fmla="*/ 470938 h 988256"/>
                <a:gd name="connsiteX80" fmla="*/ 282802 w 544588"/>
                <a:gd name="connsiteY80" fmla="*/ 566953 h 988256"/>
                <a:gd name="connsiteX81" fmla="*/ 307905 w 544588"/>
                <a:gd name="connsiteY81" fmla="*/ 639122 h 988256"/>
                <a:gd name="connsiteX82" fmla="*/ 310175 w 544588"/>
                <a:gd name="connsiteY82" fmla="*/ 694182 h 988256"/>
                <a:gd name="connsiteX83" fmla="*/ 317158 w 544588"/>
                <a:gd name="connsiteY83" fmla="*/ 745088 h 988256"/>
                <a:gd name="connsiteX84" fmla="*/ 355249 w 544588"/>
                <a:gd name="connsiteY84" fmla="*/ 832723 h 988256"/>
                <a:gd name="connsiteX85" fmla="*/ 444701 w 544588"/>
                <a:gd name="connsiteY85" fmla="*/ 955344 h 988256"/>
                <a:gd name="connsiteX86" fmla="*/ 481501 w 544588"/>
                <a:gd name="connsiteY86" fmla="*/ 988233 h 988256"/>
                <a:gd name="connsiteX87" fmla="*/ 489426 w 544588"/>
                <a:gd name="connsiteY87" fmla="*/ 982681 h 98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44588" h="988256">
                  <a:moveTo>
                    <a:pt x="489426" y="982681"/>
                  </a:moveTo>
                  <a:cubicBezTo>
                    <a:pt x="494978" y="976187"/>
                    <a:pt x="494000" y="966446"/>
                    <a:pt x="496933" y="958241"/>
                  </a:cubicBezTo>
                  <a:cubicBezTo>
                    <a:pt x="499185" y="952271"/>
                    <a:pt x="503581" y="947383"/>
                    <a:pt x="509258" y="944485"/>
                  </a:cubicBezTo>
                  <a:cubicBezTo>
                    <a:pt x="511269" y="943856"/>
                    <a:pt x="513046" y="942635"/>
                    <a:pt x="514355" y="940993"/>
                  </a:cubicBezTo>
                  <a:cubicBezTo>
                    <a:pt x="514956" y="939666"/>
                    <a:pt x="515197" y="938235"/>
                    <a:pt x="515054" y="936804"/>
                  </a:cubicBezTo>
                  <a:cubicBezTo>
                    <a:pt x="514774" y="928110"/>
                    <a:pt x="511894" y="919661"/>
                    <a:pt x="506779" y="912608"/>
                  </a:cubicBezTo>
                  <a:cubicBezTo>
                    <a:pt x="501751" y="905625"/>
                    <a:pt x="494175" y="898642"/>
                    <a:pt x="496304" y="890228"/>
                  </a:cubicBezTo>
                  <a:cubicBezTo>
                    <a:pt x="498085" y="882861"/>
                    <a:pt x="505801" y="875494"/>
                    <a:pt x="509293" y="868755"/>
                  </a:cubicBezTo>
                  <a:cubicBezTo>
                    <a:pt x="511841" y="863902"/>
                    <a:pt x="509746" y="857827"/>
                    <a:pt x="506360" y="853533"/>
                  </a:cubicBezTo>
                  <a:cubicBezTo>
                    <a:pt x="502973" y="849238"/>
                    <a:pt x="498399" y="846026"/>
                    <a:pt x="494908" y="841801"/>
                  </a:cubicBezTo>
                  <a:cubicBezTo>
                    <a:pt x="491416" y="837576"/>
                    <a:pt x="489182" y="831571"/>
                    <a:pt x="491416" y="826613"/>
                  </a:cubicBezTo>
                  <a:cubicBezTo>
                    <a:pt x="493337" y="822389"/>
                    <a:pt x="497911" y="820154"/>
                    <a:pt x="501891" y="817605"/>
                  </a:cubicBezTo>
                  <a:cubicBezTo>
                    <a:pt x="508545" y="813381"/>
                    <a:pt x="513493" y="806922"/>
                    <a:pt x="515856" y="799415"/>
                  </a:cubicBezTo>
                  <a:cubicBezTo>
                    <a:pt x="516862" y="794457"/>
                    <a:pt x="517550" y="789429"/>
                    <a:pt x="517917" y="784367"/>
                  </a:cubicBezTo>
                  <a:cubicBezTo>
                    <a:pt x="520116" y="768690"/>
                    <a:pt x="529369" y="755073"/>
                    <a:pt x="537818" y="741666"/>
                  </a:cubicBezTo>
                  <a:cubicBezTo>
                    <a:pt x="542008" y="735067"/>
                    <a:pt x="546197" y="727176"/>
                    <a:pt x="543614" y="719775"/>
                  </a:cubicBezTo>
                  <a:cubicBezTo>
                    <a:pt x="542133" y="716248"/>
                    <a:pt x="539721" y="713176"/>
                    <a:pt x="536631" y="710907"/>
                  </a:cubicBezTo>
                  <a:cubicBezTo>
                    <a:pt x="527354" y="703435"/>
                    <a:pt x="515605" y="699699"/>
                    <a:pt x="503706" y="700432"/>
                  </a:cubicBezTo>
                  <a:cubicBezTo>
                    <a:pt x="503916" y="694636"/>
                    <a:pt x="504370" y="688212"/>
                    <a:pt x="504754" y="682416"/>
                  </a:cubicBezTo>
                  <a:lnTo>
                    <a:pt x="509677" y="606547"/>
                  </a:lnTo>
                  <a:cubicBezTo>
                    <a:pt x="509708" y="603125"/>
                    <a:pt x="510298" y="599703"/>
                    <a:pt x="511422" y="596457"/>
                  </a:cubicBezTo>
                  <a:cubicBezTo>
                    <a:pt x="513633" y="592441"/>
                    <a:pt x="516094" y="588566"/>
                    <a:pt x="518789" y="584830"/>
                  </a:cubicBezTo>
                  <a:cubicBezTo>
                    <a:pt x="526715" y="570375"/>
                    <a:pt x="517358" y="552848"/>
                    <a:pt x="508315" y="539127"/>
                  </a:cubicBezTo>
                  <a:cubicBezTo>
                    <a:pt x="490952" y="541291"/>
                    <a:pt x="474591" y="548449"/>
                    <a:pt x="461215" y="559726"/>
                  </a:cubicBezTo>
                  <a:cubicBezTo>
                    <a:pt x="458548" y="562694"/>
                    <a:pt x="454927" y="564580"/>
                    <a:pt x="450985" y="565138"/>
                  </a:cubicBezTo>
                  <a:cubicBezTo>
                    <a:pt x="449163" y="565033"/>
                    <a:pt x="447379" y="564545"/>
                    <a:pt x="445748" y="563742"/>
                  </a:cubicBezTo>
                  <a:cubicBezTo>
                    <a:pt x="435305" y="559412"/>
                    <a:pt x="427156" y="550893"/>
                    <a:pt x="423263" y="540279"/>
                  </a:cubicBezTo>
                  <a:cubicBezTo>
                    <a:pt x="421545" y="533959"/>
                    <a:pt x="420781" y="527430"/>
                    <a:pt x="420994" y="520866"/>
                  </a:cubicBezTo>
                  <a:cubicBezTo>
                    <a:pt x="420645" y="501314"/>
                    <a:pt x="420749" y="480261"/>
                    <a:pt x="432096" y="464374"/>
                  </a:cubicBezTo>
                  <a:cubicBezTo>
                    <a:pt x="435452" y="460674"/>
                    <a:pt x="438081" y="456344"/>
                    <a:pt x="439848" y="451666"/>
                  </a:cubicBezTo>
                  <a:cubicBezTo>
                    <a:pt x="442641" y="439900"/>
                    <a:pt x="430141" y="430717"/>
                    <a:pt x="419457" y="425061"/>
                  </a:cubicBezTo>
                  <a:lnTo>
                    <a:pt x="396588" y="413120"/>
                  </a:lnTo>
                  <a:cubicBezTo>
                    <a:pt x="394396" y="412282"/>
                    <a:pt x="392608" y="410641"/>
                    <a:pt x="391596" y="408546"/>
                  </a:cubicBezTo>
                  <a:cubicBezTo>
                    <a:pt x="391201" y="406765"/>
                    <a:pt x="391445" y="404880"/>
                    <a:pt x="392294" y="403239"/>
                  </a:cubicBezTo>
                  <a:cubicBezTo>
                    <a:pt x="395859" y="394720"/>
                    <a:pt x="402782" y="388051"/>
                    <a:pt x="411427" y="384839"/>
                  </a:cubicBezTo>
                  <a:cubicBezTo>
                    <a:pt x="405932" y="375412"/>
                    <a:pt x="403198" y="364659"/>
                    <a:pt x="403536" y="353765"/>
                  </a:cubicBezTo>
                  <a:cubicBezTo>
                    <a:pt x="400045" y="358444"/>
                    <a:pt x="392748" y="357711"/>
                    <a:pt x="387441" y="355266"/>
                  </a:cubicBezTo>
                  <a:cubicBezTo>
                    <a:pt x="382134" y="352823"/>
                    <a:pt x="376966" y="349087"/>
                    <a:pt x="371240" y="349156"/>
                  </a:cubicBezTo>
                  <a:cubicBezTo>
                    <a:pt x="361744" y="349156"/>
                    <a:pt x="352840" y="359631"/>
                    <a:pt x="344252" y="355441"/>
                  </a:cubicBezTo>
                  <a:cubicBezTo>
                    <a:pt x="341284" y="350134"/>
                    <a:pt x="348441" y="345316"/>
                    <a:pt x="352840" y="341126"/>
                  </a:cubicBezTo>
                  <a:cubicBezTo>
                    <a:pt x="359143" y="334737"/>
                    <a:pt x="360228" y="324821"/>
                    <a:pt x="355459" y="317210"/>
                  </a:cubicBezTo>
                  <a:cubicBezTo>
                    <a:pt x="340048" y="307259"/>
                    <a:pt x="323571" y="299054"/>
                    <a:pt x="306334" y="292770"/>
                  </a:cubicBezTo>
                  <a:cubicBezTo>
                    <a:pt x="304822" y="292351"/>
                    <a:pt x="303464" y="291513"/>
                    <a:pt x="302424" y="290360"/>
                  </a:cubicBezTo>
                  <a:cubicBezTo>
                    <a:pt x="301554" y="288754"/>
                    <a:pt x="301282" y="286869"/>
                    <a:pt x="301656" y="285088"/>
                  </a:cubicBezTo>
                  <a:cubicBezTo>
                    <a:pt x="302284" y="278105"/>
                    <a:pt x="303332" y="270634"/>
                    <a:pt x="308639" y="266479"/>
                  </a:cubicBezTo>
                  <a:cubicBezTo>
                    <a:pt x="318450" y="258902"/>
                    <a:pt x="336570" y="267107"/>
                    <a:pt x="342995" y="256493"/>
                  </a:cubicBezTo>
                  <a:cubicBezTo>
                    <a:pt x="344681" y="252897"/>
                    <a:pt x="345254" y="248882"/>
                    <a:pt x="344636" y="244936"/>
                  </a:cubicBezTo>
                  <a:lnTo>
                    <a:pt x="344182" y="236313"/>
                  </a:lnTo>
                  <a:lnTo>
                    <a:pt x="343449" y="235964"/>
                  </a:lnTo>
                  <a:cubicBezTo>
                    <a:pt x="340376" y="234777"/>
                    <a:pt x="337129" y="234113"/>
                    <a:pt x="333987" y="233135"/>
                  </a:cubicBezTo>
                  <a:cubicBezTo>
                    <a:pt x="316529" y="227863"/>
                    <a:pt x="304623" y="211977"/>
                    <a:pt x="289680" y="201712"/>
                  </a:cubicBezTo>
                  <a:cubicBezTo>
                    <a:pt x="285630" y="198919"/>
                    <a:pt x="283361" y="194310"/>
                    <a:pt x="280183" y="190540"/>
                  </a:cubicBezTo>
                  <a:cubicBezTo>
                    <a:pt x="277006" y="186769"/>
                    <a:pt x="271804" y="183557"/>
                    <a:pt x="267335" y="185791"/>
                  </a:cubicBezTo>
                  <a:cubicBezTo>
                    <a:pt x="265229" y="187118"/>
                    <a:pt x="263316" y="188724"/>
                    <a:pt x="261644" y="190575"/>
                  </a:cubicBezTo>
                  <a:cubicBezTo>
                    <a:pt x="254207" y="196964"/>
                    <a:pt x="242790" y="194659"/>
                    <a:pt x="233712" y="190575"/>
                  </a:cubicBezTo>
                  <a:cubicBezTo>
                    <a:pt x="223604" y="186106"/>
                    <a:pt x="214310" y="179961"/>
                    <a:pt x="206199" y="172454"/>
                  </a:cubicBezTo>
                  <a:cubicBezTo>
                    <a:pt x="202188" y="168334"/>
                    <a:pt x="197844" y="164563"/>
                    <a:pt x="193211" y="161142"/>
                  </a:cubicBezTo>
                  <a:cubicBezTo>
                    <a:pt x="185460" y="156044"/>
                    <a:pt x="175754" y="154159"/>
                    <a:pt x="167898" y="149585"/>
                  </a:cubicBezTo>
                  <a:cubicBezTo>
                    <a:pt x="159274" y="144522"/>
                    <a:pt x="153024" y="136352"/>
                    <a:pt x="146949" y="128322"/>
                  </a:cubicBezTo>
                  <a:cubicBezTo>
                    <a:pt x="138524" y="116870"/>
                    <a:pt x="130375" y="105243"/>
                    <a:pt x="122509" y="93407"/>
                  </a:cubicBezTo>
                  <a:cubicBezTo>
                    <a:pt x="121552" y="92220"/>
                    <a:pt x="120948" y="90789"/>
                    <a:pt x="120763" y="89287"/>
                  </a:cubicBezTo>
                  <a:cubicBezTo>
                    <a:pt x="121046" y="87367"/>
                    <a:pt x="121713" y="85551"/>
                    <a:pt x="122719" y="83911"/>
                  </a:cubicBezTo>
                  <a:cubicBezTo>
                    <a:pt x="124213" y="79162"/>
                    <a:pt x="122949" y="73960"/>
                    <a:pt x="119437" y="70434"/>
                  </a:cubicBezTo>
                  <a:cubicBezTo>
                    <a:pt x="115938" y="67012"/>
                    <a:pt x="111829" y="64289"/>
                    <a:pt x="107321" y="62368"/>
                  </a:cubicBezTo>
                  <a:cubicBezTo>
                    <a:pt x="109695" y="56922"/>
                    <a:pt x="111720" y="49694"/>
                    <a:pt x="107321" y="45784"/>
                  </a:cubicBezTo>
                  <a:cubicBezTo>
                    <a:pt x="103550" y="42293"/>
                    <a:pt x="97789" y="43933"/>
                    <a:pt x="92762" y="44248"/>
                  </a:cubicBezTo>
                  <a:cubicBezTo>
                    <a:pt x="80996" y="45051"/>
                    <a:pt x="69998" y="38277"/>
                    <a:pt x="61339" y="30457"/>
                  </a:cubicBezTo>
                  <a:cubicBezTo>
                    <a:pt x="52680" y="22636"/>
                    <a:pt x="44824" y="13313"/>
                    <a:pt x="34769" y="7133"/>
                  </a:cubicBezTo>
                  <a:cubicBezTo>
                    <a:pt x="31127" y="4655"/>
                    <a:pt x="26875" y="3258"/>
                    <a:pt x="22479" y="3049"/>
                  </a:cubicBezTo>
                  <a:cubicBezTo>
                    <a:pt x="19616" y="3049"/>
                    <a:pt x="16823" y="3887"/>
                    <a:pt x="13960" y="3956"/>
                  </a:cubicBezTo>
                  <a:cubicBezTo>
                    <a:pt x="11146" y="3956"/>
                    <a:pt x="8356" y="3433"/>
                    <a:pt x="5720" y="2455"/>
                  </a:cubicBezTo>
                  <a:cubicBezTo>
                    <a:pt x="3702" y="1756"/>
                    <a:pt x="1733" y="919"/>
                    <a:pt x="-181" y="-24"/>
                  </a:cubicBezTo>
                  <a:cubicBezTo>
                    <a:pt x="14623" y="43026"/>
                    <a:pt x="38225" y="80000"/>
                    <a:pt x="47652" y="95537"/>
                  </a:cubicBezTo>
                  <a:cubicBezTo>
                    <a:pt x="59558" y="115124"/>
                    <a:pt x="63224" y="124586"/>
                    <a:pt x="65982" y="141729"/>
                  </a:cubicBezTo>
                  <a:cubicBezTo>
                    <a:pt x="68741" y="158872"/>
                    <a:pt x="74397" y="173397"/>
                    <a:pt x="82183" y="176644"/>
                  </a:cubicBezTo>
                  <a:cubicBezTo>
                    <a:pt x="89969" y="179891"/>
                    <a:pt x="92657" y="177552"/>
                    <a:pt x="100094" y="183627"/>
                  </a:cubicBezTo>
                  <a:cubicBezTo>
                    <a:pt x="103306" y="191867"/>
                    <a:pt x="102084" y="199652"/>
                    <a:pt x="120728" y="210057"/>
                  </a:cubicBezTo>
                  <a:cubicBezTo>
                    <a:pt x="139373" y="220461"/>
                    <a:pt x="154212" y="250593"/>
                    <a:pt x="156062" y="265257"/>
                  </a:cubicBezTo>
                  <a:cubicBezTo>
                    <a:pt x="157912" y="279921"/>
                    <a:pt x="179909" y="291408"/>
                    <a:pt x="202848" y="345561"/>
                  </a:cubicBezTo>
                  <a:cubicBezTo>
                    <a:pt x="213845" y="398316"/>
                    <a:pt x="237553" y="458090"/>
                    <a:pt x="242441" y="470938"/>
                  </a:cubicBezTo>
                  <a:cubicBezTo>
                    <a:pt x="247329" y="483787"/>
                    <a:pt x="272432" y="540768"/>
                    <a:pt x="282802" y="566953"/>
                  </a:cubicBezTo>
                  <a:cubicBezTo>
                    <a:pt x="293171" y="593139"/>
                    <a:pt x="295511" y="607036"/>
                    <a:pt x="307905" y="639122"/>
                  </a:cubicBezTo>
                  <a:cubicBezTo>
                    <a:pt x="320300" y="671209"/>
                    <a:pt x="310175" y="694182"/>
                    <a:pt x="310175" y="694182"/>
                  </a:cubicBezTo>
                  <a:cubicBezTo>
                    <a:pt x="305615" y="711395"/>
                    <a:pt x="308129" y="729725"/>
                    <a:pt x="317158" y="745088"/>
                  </a:cubicBezTo>
                  <a:cubicBezTo>
                    <a:pt x="332311" y="772181"/>
                    <a:pt x="342401" y="807480"/>
                    <a:pt x="355249" y="832723"/>
                  </a:cubicBezTo>
                  <a:cubicBezTo>
                    <a:pt x="368098" y="857967"/>
                    <a:pt x="424834" y="932719"/>
                    <a:pt x="444701" y="955344"/>
                  </a:cubicBezTo>
                  <a:cubicBezTo>
                    <a:pt x="456037" y="967319"/>
                    <a:pt x="468348" y="978317"/>
                    <a:pt x="481501" y="988233"/>
                  </a:cubicBezTo>
                  <a:cubicBezTo>
                    <a:pt x="484563" y="987081"/>
                    <a:pt x="487286" y="985160"/>
                    <a:pt x="489426" y="982681"/>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69" name="Freeform: Shape 68">
              <a:extLst>
                <a:ext uri="{FF2B5EF4-FFF2-40B4-BE49-F238E27FC236}">
                  <a16:creationId xmlns:a16="http://schemas.microsoft.com/office/drawing/2014/main" xmlns="" id="{36710B50-DAA8-5E95-A9B9-A1FF5A11BED7}"/>
                </a:ext>
              </a:extLst>
            </p:cNvPr>
            <p:cNvSpPr/>
            <p:nvPr/>
          </p:nvSpPr>
          <p:spPr>
            <a:xfrm>
              <a:off x="4595604" y="5402349"/>
              <a:ext cx="876124" cy="1198921"/>
            </a:xfrm>
            <a:custGeom>
              <a:avLst/>
              <a:gdLst>
                <a:gd name="connsiteX0" fmla="*/ 873789 w 876124"/>
                <a:gd name="connsiteY0" fmla="*/ 23225 h 1198921"/>
                <a:gd name="connsiteX1" fmla="*/ 851409 w 876124"/>
                <a:gd name="connsiteY1" fmla="*/ 18057 h 1198921"/>
                <a:gd name="connsiteX2" fmla="*/ 836151 w 876124"/>
                <a:gd name="connsiteY2" fmla="*/ 14741 h 1198921"/>
                <a:gd name="connsiteX3" fmla="*/ 826166 w 876124"/>
                <a:gd name="connsiteY3" fmla="*/ 4650 h 1198921"/>
                <a:gd name="connsiteX4" fmla="*/ 813422 w 876124"/>
                <a:gd name="connsiteY4" fmla="*/ 705 h 1198921"/>
                <a:gd name="connsiteX5" fmla="*/ 808360 w 876124"/>
                <a:gd name="connsiteY5" fmla="*/ 5977 h 1198921"/>
                <a:gd name="connsiteX6" fmla="*/ 794603 w 876124"/>
                <a:gd name="connsiteY6" fmla="*/ 35410 h 1198921"/>
                <a:gd name="connsiteX7" fmla="*/ 769849 w 876124"/>
                <a:gd name="connsiteY7" fmla="*/ 54194 h 1198921"/>
                <a:gd name="connsiteX8" fmla="*/ 757105 w 876124"/>
                <a:gd name="connsiteY8" fmla="*/ 57895 h 1198921"/>
                <a:gd name="connsiteX9" fmla="*/ 756581 w 876124"/>
                <a:gd name="connsiteY9" fmla="*/ 73292 h 1198921"/>
                <a:gd name="connsiteX10" fmla="*/ 747922 w 876124"/>
                <a:gd name="connsiteY10" fmla="*/ 71093 h 1198921"/>
                <a:gd name="connsiteX11" fmla="*/ 741673 w 876124"/>
                <a:gd name="connsiteY11" fmla="*/ 63621 h 1198921"/>
                <a:gd name="connsiteX12" fmla="*/ 710564 w 876124"/>
                <a:gd name="connsiteY12" fmla="*/ 62643 h 1198921"/>
                <a:gd name="connsiteX13" fmla="*/ 690453 w 876124"/>
                <a:gd name="connsiteY13" fmla="*/ 47700 h 1198921"/>
                <a:gd name="connsiteX14" fmla="*/ 682143 w 876124"/>
                <a:gd name="connsiteY14" fmla="*/ 63202 h 1198921"/>
                <a:gd name="connsiteX15" fmla="*/ 678652 w 876124"/>
                <a:gd name="connsiteY15" fmla="*/ 81497 h 1198921"/>
                <a:gd name="connsiteX16" fmla="*/ 664686 w 876124"/>
                <a:gd name="connsiteY16" fmla="*/ 87293 h 1198921"/>
                <a:gd name="connsiteX17" fmla="*/ 655503 w 876124"/>
                <a:gd name="connsiteY17" fmla="*/ 96580 h 1198921"/>
                <a:gd name="connsiteX18" fmla="*/ 648032 w 876124"/>
                <a:gd name="connsiteY18" fmla="*/ 108556 h 1198921"/>
                <a:gd name="connsiteX19" fmla="*/ 625023 w 876124"/>
                <a:gd name="connsiteY19" fmla="*/ 113654 h 1198921"/>
                <a:gd name="connsiteX20" fmla="*/ 600862 w 876124"/>
                <a:gd name="connsiteY20" fmla="*/ 110162 h 1198921"/>
                <a:gd name="connsiteX21" fmla="*/ 583649 w 876124"/>
                <a:gd name="connsiteY21" fmla="*/ 112711 h 1198921"/>
                <a:gd name="connsiteX22" fmla="*/ 567798 w 876124"/>
                <a:gd name="connsiteY22" fmla="*/ 107404 h 1198921"/>
                <a:gd name="connsiteX23" fmla="*/ 563992 w 876124"/>
                <a:gd name="connsiteY23" fmla="*/ 102236 h 1198921"/>
                <a:gd name="connsiteX24" fmla="*/ 549642 w 876124"/>
                <a:gd name="connsiteY24" fmla="*/ 103389 h 1198921"/>
                <a:gd name="connsiteX25" fmla="*/ 537772 w 876124"/>
                <a:gd name="connsiteY25" fmla="*/ 113444 h 1198921"/>
                <a:gd name="connsiteX26" fmla="*/ 522863 w 876124"/>
                <a:gd name="connsiteY26" fmla="*/ 119100 h 1198921"/>
                <a:gd name="connsiteX27" fmla="*/ 510294 w 876124"/>
                <a:gd name="connsiteY27" fmla="*/ 148743 h 1198921"/>
                <a:gd name="connsiteX28" fmla="*/ 501809 w 876124"/>
                <a:gd name="connsiteY28" fmla="*/ 180445 h 1198921"/>
                <a:gd name="connsiteX29" fmla="*/ 496153 w 876124"/>
                <a:gd name="connsiteY29" fmla="*/ 186555 h 1198921"/>
                <a:gd name="connsiteX30" fmla="*/ 484248 w 876124"/>
                <a:gd name="connsiteY30" fmla="*/ 198147 h 1198921"/>
                <a:gd name="connsiteX31" fmla="*/ 473773 w 876124"/>
                <a:gd name="connsiteY31" fmla="*/ 206107 h 1198921"/>
                <a:gd name="connsiteX32" fmla="*/ 454116 w 876124"/>
                <a:gd name="connsiteY32" fmla="*/ 204571 h 1198921"/>
                <a:gd name="connsiteX33" fmla="*/ 437846 w 876124"/>
                <a:gd name="connsiteY33" fmla="*/ 192456 h 1198921"/>
                <a:gd name="connsiteX34" fmla="*/ 406877 w 876124"/>
                <a:gd name="connsiteY34" fmla="*/ 166270 h 1198921"/>
                <a:gd name="connsiteX35" fmla="*/ 387674 w 876124"/>
                <a:gd name="connsiteY35" fmla="*/ 158030 h 1198921"/>
                <a:gd name="connsiteX36" fmla="*/ 371823 w 876124"/>
                <a:gd name="connsiteY36" fmla="*/ 162883 h 1198921"/>
                <a:gd name="connsiteX37" fmla="*/ 347627 w 876124"/>
                <a:gd name="connsiteY37" fmla="*/ 153456 h 1198921"/>
                <a:gd name="connsiteX38" fmla="*/ 335162 w 876124"/>
                <a:gd name="connsiteY38" fmla="*/ 165432 h 1198921"/>
                <a:gd name="connsiteX39" fmla="*/ 331252 w 876124"/>
                <a:gd name="connsiteY39" fmla="*/ 183273 h 1198921"/>
                <a:gd name="connsiteX40" fmla="*/ 319067 w 876124"/>
                <a:gd name="connsiteY40" fmla="*/ 195493 h 1198921"/>
                <a:gd name="connsiteX41" fmla="*/ 307824 w 876124"/>
                <a:gd name="connsiteY41" fmla="*/ 194132 h 1198921"/>
                <a:gd name="connsiteX42" fmla="*/ 288726 w 876124"/>
                <a:gd name="connsiteY42" fmla="*/ 209634 h 1198921"/>
                <a:gd name="connsiteX43" fmla="*/ 287329 w 876124"/>
                <a:gd name="connsiteY43" fmla="*/ 218886 h 1198921"/>
                <a:gd name="connsiteX44" fmla="*/ 293370 w 876124"/>
                <a:gd name="connsiteY44" fmla="*/ 235156 h 1198921"/>
                <a:gd name="connsiteX45" fmla="*/ 299375 w 876124"/>
                <a:gd name="connsiteY45" fmla="*/ 250693 h 1198921"/>
                <a:gd name="connsiteX46" fmla="*/ 294801 w 876124"/>
                <a:gd name="connsiteY46" fmla="*/ 266126 h 1198921"/>
                <a:gd name="connsiteX47" fmla="*/ 278601 w 876124"/>
                <a:gd name="connsiteY47" fmla="*/ 272096 h 1198921"/>
                <a:gd name="connsiteX48" fmla="*/ 265962 w 876124"/>
                <a:gd name="connsiteY48" fmla="*/ 282570 h 1198921"/>
                <a:gd name="connsiteX49" fmla="*/ 277099 w 876124"/>
                <a:gd name="connsiteY49" fmla="*/ 296327 h 1198921"/>
                <a:gd name="connsiteX50" fmla="*/ 292148 w 876124"/>
                <a:gd name="connsiteY50" fmla="*/ 299259 h 1198921"/>
                <a:gd name="connsiteX51" fmla="*/ 318543 w 876124"/>
                <a:gd name="connsiteY51" fmla="*/ 302192 h 1198921"/>
                <a:gd name="connsiteX52" fmla="*/ 324758 w 876124"/>
                <a:gd name="connsiteY52" fmla="*/ 325864 h 1198921"/>
                <a:gd name="connsiteX53" fmla="*/ 318333 w 876124"/>
                <a:gd name="connsiteY53" fmla="*/ 338154 h 1198921"/>
                <a:gd name="connsiteX54" fmla="*/ 309710 w 876124"/>
                <a:gd name="connsiteY54" fmla="*/ 342205 h 1198921"/>
                <a:gd name="connsiteX55" fmla="*/ 302273 w 876124"/>
                <a:gd name="connsiteY55" fmla="*/ 351177 h 1198921"/>
                <a:gd name="connsiteX56" fmla="*/ 292601 w 876124"/>
                <a:gd name="connsiteY56" fmla="*/ 357497 h 1198921"/>
                <a:gd name="connsiteX57" fmla="*/ 277483 w 876124"/>
                <a:gd name="connsiteY57" fmla="*/ 358265 h 1198921"/>
                <a:gd name="connsiteX58" fmla="*/ 264705 w 876124"/>
                <a:gd name="connsiteY58" fmla="*/ 365003 h 1198921"/>
                <a:gd name="connsiteX59" fmla="*/ 263867 w 876124"/>
                <a:gd name="connsiteY59" fmla="*/ 384486 h 1198921"/>
                <a:gd name="connsiteX60" fmla="*/ 252170 w 876124"/>
                <a:gd name="connsiteY60" fmla="*/ 393459 h 1198921"/>
                <a:gd name="connsiteX61" fmla="*/ 236773 w 876124"/>
                <a:gd name="connsiteY61" fmla="*/ 392272 h 1198921"/>
                <a:gd name="connsiteX62" fmla="*/ 228568 w 876124"/>
                <a:gd name="connsiteY62" fmla="*/ 389444 h 1198921"/>
                <a:gd name="connsiteX63" fmla="*/ 223610 w 876124"/>
                <a:gd name="connsiteY63" fmla="*/ 385568 h 1198921"/>
                <a:gd name="connsiteX64" fmla="*/ 213136 w 876124"/>
                <a:gd name="connsiteY64" fmla="*/ 385079 h 1198921"/>
                <a:gd name="connsiteX65" fmla="*/ 194876 w 876124"/>
                <a:gd name="connsiteY65" fmla="*/ 388327 h 1198921"/>
                <a:gd name="connsiteX66" fmla="*/ 190651 w 876124"/>
                <a:gd name="connsiteY66" fmla="*/ 389758 h 1198921"/>
                <a:gd name="connsiteX67" fmla="*/ 186636 w 876124"/>
                <a:gd name="connsiteY67" fmla="*/ 395100 h 1198921"/>
                <a:gd name="connsiteX68" fmla="*/ 168096 w 876124"/>
                <a:gd name="connsiteY68" fmla="*/ 393005 h 1198921"/>
                <a:gd name="connsiteX69" fmla="*/ 149696 w 876124"/>
                <a:gd name="connsiteY69" fmla="*/ 386022 h 1198921"/>
                <a:gd name="connsiteX70" fmla="*/ 143028 w 876124"/>
                <a:gd name="connsiteY70" fmla="*/ 391399 h 1198921"/>
                <a:gd name="connsiteX71" fmla="*/ 133740 w 876124"/>
                <a:gd name="connsiteY71" fmla="*/ 408472 h 1198921"/>
                <a:gd name="connsiteX72" fmla="*/ 130703 w 876124"/>
                <a:gd name="connsiteY72" fmla="*/ 416433 h 1198921"/>
                <a:gd name="connsiteX73" fmla="*/ 106262 w 876124"/>
                <a:gd name="connsiteY73" fmla="*/ 426000 h 1198921"/>
                <a:gd name="connsiteX74" fmla="*/ 74839 w 876124"/>
                <a:gd name="connsiteY74" fmla="*/ 422508 h 1198921"/>
                <a:gd name="connsiteX75" fmla="*/ 42508 w 876124"/>
                <a:gd name="connsiteY75" fmla="*/ 399534 h 1198921"/>
                <a:gd name="connsiteX76" fmla="*/ 42962 w 876124"/>
                <a:gd name="connsiteY76" fmla="*/ 408158 h 1198921"/>
                <a:gd name="connsiteX77" fmla="*/ 41321 w 876124"/>
                <a:gd name="connsiteY77" fmla="*/ 419715 h 1198921"/>
                <a:gd name="connsiteX78" fmla="*/ 6965 w 876124"/>
                <a:gd name="connsiteY78" fmla="*/ 429700 h 1198921"/>
                <a:gd name="connsiteX79" fmla="*/ -18 w 876124"/>
                <a:gd name="connsiteY79" fmla="*/ 448310 h 1198921"/>
                <a:gd name="connsiteX80" fmla="*/ 751 w 876124"/>
                <a:gd name="connsiteY80" fmla="*/ 453582 h 1198921"/>
                <a:gd name="connsiteX81" fmla="*/ 4661 w 876124"/>
                <a:gd name="connsiteY81" fmla="*/ 455991 h 1198921"/>
                <a:gd name="connsiteX82" fmla="*/ 53786 w 876124"/>
                <a:gd name="connsiteY82" fmla="*/ 480431 h 1198921"/>
                <a:gd name="connsiteX83" fmla="*/ 51167 w 876124"/>
                <a:gd name="connsiteY83" fmla="*/ 504348 h 1198921"/>
                <a:gd name="connsiteX84" fmla="*/ 42578 w 876124"/>
                <a:gd name="connsiteY84" fmla="*/ 518662 h 1198921"/>
                <a:gd name="connsiteX85" fmla="*/ 69567 w 876124"/>
                <a:gd name="connsiteY85" fmla="*/ 512378 h 1198921"/>
                <a:gd name="connsiteX86" fmla="*/ 85768 w 876124"/>
                <a:gd name="connsiteY86" fmla="*/ 518488 h 1198921"/>
                <a:gd name="connsiteX87" fmla="*/ 101863 w 876124"/>
                <a:gd name="connsiteY87" fmla="*/ 516987 h 1198921"/>
                <a:gd name="connsiteX88" fmla="*/ 109754 w 876124"/>
                <a:gd name="connsiteY88" fmla="*/ 548061 h 1198921"/>
                <a:gd name="connsiteX89" fmla="*/ 90621 w 876124"/>
                <a:gd name="connsiteY89" fmla="*/ 566461 h 1198921"/>
                <a:gd name="connsiteX90" fmla="*/ 89922 w 876124"/>
                <a:gd name="connsiteY90" fmla="*/ 571768 h 1198921"/>
                <a:gd name="connsiteX91" fmla="*/ 94915 w 876124"/>
                <a:gd name="connsiteY91" fmla="*/ 576341 h 1198921"/>
                <a:gd name="connsiteX92" fmla="*/ 117784 w 876124"/>
                <a:gd name="connsiteY92" fmla="*/ 588282 h 1198921"/>
                <a:gd name="connsiteX93" fmla="*/ 138174 w 876124"/>
                <a:gd name="connsiteY93" fmla="*/ 614887 h 1198921"/>
                <a:gd name="connsiteX94" fmla="*/ 130423 w 876124"/>
                <a:gd name="connsiteY94" fmla="*/ 627596 h 1198921"/>
                <a:gd name="connsiteX95" fmla="*/ 119320 w 876124"/>
                <a:gd name="connsiteY95" fmla="*/ 684088 h 1198921"/>
                <a:gd name="connsiteX96" fmla="*/ 121590 w 876124"/>
                <a:gd name="connsiteY96" fmla="*/ 703500 h 1198921"/>
                <a:gd name="connsiteX97" fmla="*/ 144075 w 876124"/>
                <a:gd name="connsiteY97" fmla="*/ 726963 h 1198921"/>
                <a:gd name="connsiteX98" fmla="*/ 149312 w 876124"/>
                <a:gd name="connsiteY98" fmla="*/ 728360 h 1198921"/>
                <a:gd name="connsiteX99" fmla="*/ 159542 w 876124"/>
                <a:gd name="connsiteY99" fmla="*/ 722948 h 1198921"/>
                <a:gd name="connsiteX100" fmla="*/ 206642 w 876124"/>
                <a:gd name="connsiteY100" fmla="*/ 702348 h 1198921"/>
                <a:gd name="connsiteX101" fmla="*/ 217116 w 876124"/>
                <a:gd name="connsiteY101" fmla="*/ 748051 h 1198921"/>
                <a:gd name="connsiteX102" fmla="*/ 209749 w 876124"/>
                <a:gd name="connsiteY102" fmla="*/ 759678 h 1198921"/>
                <a:gd name="connsiteX103" fmla="*/ 208004 w 876124"/>
                <a:gd name="connsiteY103" fmla="*/ 769768 h 1198921"/>
                <a:gd name="connsiteX104" fmla="*/ 202731 w 876124"/>
                <a:gd name="connsiteY104" fmla="*/ 845638 h 1198921"/>
                <a:gd name="connsiteX105" fmla="*/ 201684 w 876124"/>
                <a:gd name="connsiteY105" fmla="*/ 863654 h 1198921"/>
                <a:gd name="connsiteX106" fmla="*/ 234608 w 876124"/>
                <a:gd name="connsiteY106" fmla="*/ 874128 h 1198921"/>
                <a:gd name="connsiteX107" fmla="*/ 241591 w 876124"/>
                <a:gd name="connsiteY107" fmla="*/ 882996 h 1198921"/>
                <a:gd name="connsiteX108" fmla="*/ 235795 w 876124"/>
                <a:gd name="connsiteY108" fmla="*/ 904887 h 1198921"/>
                <a:gd name="connsiteX109" fmla="*/ 215894 w 876124"/>
                <a:gd name="connsiteY109" fmla="*/ 947588 h 1198921"/>
                <a:gd name="connsiteX110" fmla="*/ 213834 w 876124"/>
                <a:gd name="connsiteY110" fmla="*/ 962636 h 1198921"/>
                <a:gd name="connsiteX111" fmla="*/ 199868 w 876124"/>
                <a:gd name="connsiteY111" fmla="*/ 980827 h 1198921"/>
                <a:gd name="connsiteX112" fmla="*/ 189394 w 876124"/>
                <a:gd name="connsiteY112" fmla="*/ 989835 h 1198921"/>
                <a:gd name="connsiteX113" fmla="*/ 192885 w 876124"/>
                <a:gd name="connsiteY113" fmla="*/ 1005023 h 1198921"/>
                <a:gd name="connsiteX114" fmla="*/ 204338 w 876124"/>
                <a:gd name="connsiteY114" fmla="*/ 1016754 h 1198921"/>
                <a:gd name="connsiteX115" fmla="*/ 207270 w 876124"/>
                <a:gd name="connsiteY115" fmla="*/ 1031977 h 1198921"/>
                <a:gd name="connsiteX116" fmla="*/ 194282 w 876124"/>
                <a:gd name="connsiteY116" fmla="*/ 1053449 h 1198921"/>
                <a:gd name="connsiteX117" fmla="*/ 204756 w 876124"/>
                <a:gd name="connsiteY117" fmla="*/ 1075829 h 1198921"/>
                <a:gd name="connsiteX118" fmla="*/ 213031 w 876124"/>
                <a:gd name="connsiteY118" fmla="*/ 1100025 h 1198921"/>
                <a:gd name="connsiteX119" fmla="*/ 212333 w 876124"/>
                <a:gd name="connsiteY119" fmla="*/ 1104215 h 1198921"/>
                <a:gd name="connsiteX120" fmla="*/ 207235 w 876124"/>
                <a:gd name="connsiteY120" fmla="*/ 1107706 h 1198921"/>
                <a:gd name="connsiteX121" fmla="*/ 194911 w 876124"/>
                <a:gd name="connsiteY121" fmla="*/ 1121463 h 1198921"/>
                <a:gd name="connsiteX122" fmla="*/ 187404 w 876124"/>
                <a:gd name="connsiteY122" fmla="*/ 1145903 h 1198921"/>
                <a:gd name="connsiteX123" fmla="*/ 179408 w 876124"/>
                <a:gd name="connsiteY123" fmla="*/ 1151210 h 1198921"/>
                <a:gd name="connsiteX124" fmla="*/ 245118 w 876124"/>
                <a:gd name="connsiteY124" fmla="*/ 1194539 h 1198921"/>
                <a:gd name="connsiteX125" fmla="*/ 287783 w 876124"/>
                <a:gd name="connsiteY125" fmla="*/ 1189511 h 1198921"/>
                <a:gd name="connsiteX126" fmla="*/ 311176 w 876124"/>
                <a:gd name="connsiteY126" fmla="*/ 1179037 h 1198921"/>
                <a:gd name="connsiteX127" fmla="*/ 344450 w 876124"/>
                <a:gd name="connsiteY127" fmla="*/ 1158612 h 1198921"/>
                <a:gd name="connsiteX128" fmla="*/ 379085 w 876124"/>
                <a:gd name="connsiteY128" fmla="*/ 1140037 h 1198921"/>
                <a:gd name="connsiteX129" fmla="*/ 391235 w 876124"/>
                <a:gd name="connsiteY129" fmla="*/ 1130855 h 1198921"/>
                <a:gd name="connsiteX130" fmla="*/ 398567 w 876124"/>
                <a:gd name="connsiteY130" fmla="*/ 1116889 h 1198921"/>
                <a:gd name="connsiteX131" fmla="*/ 409042 w 876124"/>
                <a:gd name="connsiteY131" fmla="*/ 1082638 h 1198921"/>
                <a:gd name="connsiteX132" fmla="*/ 412708 w 876124"/>
                <a:gd name="connsiteY132" fmla="*/ 1060956 h 1198921"/>
                <a:gd name="connsiteX133" fmla="*/ 418538 w 876124"/>
                <a:gd name="connsiteY133" fmla="*/ 1045663 h 1198921"/>
                <a:gd name="connsiteX134" fmla="*/ 423426 w 876124"/>
                <a:gd name="connsiteY134" fmla="*/ 1007257 h 1198921"/>
                <a:gd name="connsiteX135" fmla="*/ 491998 w 876124"/>
                <a:gd name="connsiteY135" fmla="*/ 965080 h 1198921"/>
                <a:gd name="connsiteX136" fmla="*/ 536270 w 876124"/>
                <a:gd name="connsiteY136" fmla="*/ 952232 h 1198921"/>
                <a:gd name="connsiteX137" fmla="*/ 564726 w 876124"/>
                <a:gd name="connsiteY137" fmla="*/ 938266 h 1198921"/>
                <a:gd name="connsiteX138" fmla="*/ 612733 w 876124"/>
                <a:gd name="connsiteY138" fmla="*/ 931527 h 1198921"/>
                <a:gd name="connsiteX139" fmla="*/ 597126 w 876124"/>
                <a:gd name="connsiteY139" fmla="*/ 835827 h 1198921"/>
                <a:gd name="connsiteX140" fmla="*/ 642655 w 876124"/>
                <a:gd name="connsiteY140" fmla="*/ 779754 h 1198921"/>
                <a:gd name="connsiteX141" fmla="*/ 647613 w 876124"/>
                <a:gd name="connsiteY141" fmla="*/ 754650 h 1198921"/>
                <a:gd name="connsiteX142" fmla="*/ 653129 w 876124"/>
                <a:gd name="connsiteY142" fmla="*/ 724065 h 1198921"/>
                <a:gd name="connsiteX143" fmla="*/ 695865 w 876124"/>
                <a:gd name="connsiteY143" fmla="*/ 706258 h 1198921"/>
                <a:gd name="connsiteX144" fmla="*/ 748830 w 876124"/>
                <a:gd name="connsiteY144" fmla="*/ 715197 h 1198921"/>
                <a:gd name="connsiteX145" fmla="*/ 775435 w 876124"/>
                <a:gd name="connsiteY145" fmla="*/ 697739 h 1198921"/>
                <a:gd name="connsiteX146" fmla="*/ 775889 w 876124"/>
                <a:gd name="connsiteY146" fmla="*/ 628469 h 1198921"/>
                <a:gd name="connsiteX147" fmla="*/ 775435 w 876124"/>
                <a:gd name="connsiteY147" fmla="*/ 480990 h 1198921"/>
                <a:gd name="connsiteX148" fmla="*/ 759374 w 876124"/>
                <a:gd name="connsiteY148" fmla="*/ 446355 h 1198921"/>
                <a:gd name="connsiteX149" fmla="*/ 756162 w 876124"/>
                <a:gd name="connsiteY149" fmla="*/ 415141 h 1198921"/>
                <a:gd name="connsiteX150" fmla="*/ 765799 w 876124"/>
                <a:gd name="connsiteY150" fmla="*/ 366051 h 1198921"/>
                <a:gd name="connsiteX151" fmla="*/ 805706 w 876124"/>
                <a:gd name="connsiteY151" fmla="*/ 286236 h 1198921"/>
                <a:gd name="connsiteX152" fmla="*/ 864118 w 876124"/>
                <a:gd name="connsiteY152" fmla="*/ 112990 h 1198921"/>
                <a:gd name="connsiteX153" fmla="*/ 875151 w 876124"/>
                <a:gd name="connsiteY153" fmla="*/ 47875 h 1198921"/>
                <a:gd name="connsiteX154" fmla="*/ 873789 w 876124"/>
                <a:gd name="connsiteY154" fmla="*/ 23225 h 119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876124" h="1198921">
                  <a:moveTo>
                    <a:pt x="873789" y="23225"/>
                  </a:moveTo>
                  <a:cubicBezTo>
                    <a:pt x="866580" y="20537"/>
                    <a:pt x="859059" y="18826"/>
                    <a:pt x="851409" y="18057"/>
                  </a:cubicBezTo>
                  <a:cubicBezTo>
                    <a:pt x="846141" y="18092"/>
                    <a:pt x="840924" y="16975"/>
                    <a:pt x="836151" y="14741"/>
                  </a:cubicBezTo>
                  <a:cubicBezTo>
                    <a:pt x="832440" y="11773"/>
                    <a:pt x="829088" y="8386"/>
                    <a:pt x="826166" y="4650"/>
                  </a:cubicBezTo>
                  <a:cubicBezTo>
                    <a:pt x="822674" y="1159"/>
                    <a:pt x="817717" y="-1320"/>
                    <a:pt x="813422" y="705"/>
                  </a:cubicBezTo>
                  <a:cubicBezTo>
                    <a:pt x="811261" y="1927"/>
                    <a:pt x="809505" y="3777"/>
                    <a:pt x="808360" y="5977"/>
                  </a:cubicBezTo>
                  <a:cubicBezTo>
                    <a:pt x="802668" y="15195"/>
                    <a:pt x="799805" y="25878"/>
                    <a:pt x="794603" y="35410"/>
                  </a:cubicBezTo>
                  <a:cubicBezTo>
                    <a:pt x="789401" y="44942"/>
                    <a:pt x="780637" y="53671"/>
                    <a:pt x="769849" y="54194"/>
                  </a:cubicBezTo>
                  <a:cubicBezTo>
                    <a:pt x="765170" y="54404"/>
                    <a:pt x="759374" y="53705"/>
                    <a:pt x="757105" y="57895"/>
                  </a:cubicBezTo>
                  <a:cubicBezTo>
                    <a:pt x="754731" y="62678"/>
                    <a:pt x="760387" y="69556"/>
                    <a:pt x="756581" y="73292"/>
                  </a:cubicBezTo>
                  <a:cubicBezTo>
                    <a:pt x="753544" y="74759"/>
                    <a:pt x="749902" y="73816"/>
                    <a:pt x="747922" y="71093"/>
                  </a:cubicBezTo>
                  <a:cubicBezTo>
                    <a:pt x="746068" y="68404"/>
                    <a:pt x="743977" y="65926"/>
                    <a:pt x="741673" y="63621"/>
                  </a:cubicBezTo>
                  <a:cubicBezTo>
                    <a:pt x="733153" y="57197"/>
                    <a:pt x="720200" y="67113"/>
                    <a:pt x="710564" y="62643"/>
                  </a:cubicBezTo>
                  <a:cubicBezTo>
                    <a:pt x="702708" y="58908"/>
                    <a:pt x="699042" y="46443"/>
                    <a:pt x="690453" y="47700"/>
                  </a:cubicBezTo>
                  <a:cubicBezTo>
                    <a:pt x="684099" y="48678"/>
                    <a:pt x="681899" y="56778"/>
                    <a:pt x="682143" y="63202"/>
                  </a:cubicBezTo>
                  <a:cubicBezTo>
                    <a:pt x="682388" y="69626"/>
                    <a:pt x="683226" y="77168"/>
                    <a:pt x="678652" y="81497"/>
                  </a:cubicBezTo>
                  <a:cubicBezTo>
                    <a:pt x="674951" y="84989"/>
                    <a:pt x="669260" y="84989"/>
                    <a:pt x="664686" y="87293"/>
                  </a:cubicBezTo>
                  <a:cubicBezTo>
                    <a:pt x="660786" y="89423"/>
                    <a:pt x="657595" y="92670"/>
                    <a:pt x="655503" y="96580"/>
                  </a:cubicBezTo>
                  <a:cubicBezTo>
                    <a:pt x="653548" y="100875"/>
                    <a:pt x="651035" y="104925"/>
                    <a:pt x="648032" y="108556"/>
                  </a:cubicBezTo>
                  <a:cubicBezTo>
                    <a:pt x="642236" y="114282"/>
                    <a:pt x="633088" y="114910"/>
                    <a:pt x="625023" y="113654"/>
                  </a:cubicBezTo>
                  <a:cubicBezTo>
                    <a:pt x="616958" y="112397"/>
                    <a:pt x="609032" y="109673"/>
                    <a:pt x="600862" y="110162"/>
                  </a:cubicBezTo>
                  <a:cubicBezTo>
                    <a:pt x="595066" y="110407"/>
                    <a:pt x="589445" y="112257"/>
                    <a:pt x="583649" y="112711"/>
                  </a:cubicBezTo>
                  <a:cubicBezTo>
                    <a:pt x="577819" y="113619"/>
                    <a:pt x="571911" y="111629"/>
                    <a:pt x="567798" y="107404"/>
                  </a:cubicBezTo>
                  <a:cubicBezTo>
                    <a:pt x="566674" y="105588"/>
                    <a:pt x="565399" y="103843"/>
                    <a:pt x="563992" y="102236"/>
                  </a:cubicBezTo>
                  <a:cubicBezTo>
                    <a:pt x="560152" y="98745"/>
                    <a:pt x="553832" y="100316"/>
                    <a:pt x="549642" y="103389"/>
                  </a:cubicBezTo>
                  <a:cubicBezTo>
                    <a:pt x="545453" y="106461"/>
                    <a:pt x="542276" y="110896"/>
                    <a:pt x="537772" y="113444"/>
                  </a:cubicBezTo>
                  <a:cubicBezTo>
                    <a:pt x="533268" y="115993"/>
                    <a:pt x="527542" y="116552"/>
                    <a:pt x="522863" y="119100"/>
                  </a:cubicBezTo>
                  <a:cubicBezTo>
                    <a:pt x="512703" y="124547"/>
                    <a:pt x="511062" y="137221"/>
                    <a:pt x="510294" y="148743"/>
                  </a:cubicBezTo>
                  <a:cubicBezTo>
                    <a:pt x="509526" y="160264"/>
                    <a:pt x="508548" y="171612"/>
                    <a:pt x="501809" y="180445"/>
                  </a:cubicBezTo>
                  <a:cubicBezTo>
                    <a:pt x="500071" y="182610"/>
                    <a:pt x="498182" y="184670"/>
                    <a:pt x="496153" y="186555"/>
                  </a:cubicBezTo>
                  <a:lnTo>
                    <a:pt x="484248" y="198147"/>
                  </a:lnTo>
                  <a:cubicBezTo>
                    <a:pt x="481276" y="201429"/>
                    <a:pt x="477726" y="204117"/>
                    <a:pt x="473773" y="206107"/>
                  </a:cubicBezTo>
                  <a:cubicBezTo>
                    <a:pt x="467297" y="208377"/>
                    <a:pt x="460163" y="207818"/>
                    <a:pt x="454116" y="204571"/>
                  </a:cubicBezTo>
                  <a:cubicBezTo>
                    <a:pt x="448177" y="201289"/>
                    <a:pt x="442706" y="197204"/>
                    <a:pt x="437846" y="192456"/>
                  </a:cubicBezTo>
                  <a:cubicBezTo>
                    <a:pt x="427721" y="183483"/>
                    <a:pt x="417397" y="174754"/>
                    <a:pt x="406877" y="166270"/>
                  </a:cubicBezTo>
                  <a:cubicBezTo>
                    <a:pt x="401291" y="161766"/>
                    <a:pt x="394761" y="157087"/>
                    <a:pt x="387674" y="158030"/>
                  </a:cubicBezTo>
                  <a:cubicBezTo>
                    <a:pt x="382157" y="158798"/>
                    <a:pt x="377374" y="162848"/>
                    <a:pt x="371823" y="162883"/>
                  </a:cubicBezTo>
                  <a:cubicBezTo>
                    <a:pt x="363024" y="162883"/>
                    <a:pt x="356390" y="152793"/>
                    <a:pt x="347627" y="153456"/>
                  </a:cubicBezTo>
                  <a:cubicBezTo>
                    <a:pt x="341552" y="153945"/>
                    <a:pt x="337152" y="159636"/>
                    <a:pt x="335162" y="165432"/>
                  </a:cubicBezTo>
                  <a:cubicBezTo>
                    <a:pt x="333172" y="171228"/>
                    <a:pt x="333102" y="177477"/>
                    <a:pt x="331252" y="183273"/>
                  </a:cubicBezTo>
                  <a:cubicBezTo>
                    <a:pt x="329402" y="189069"/>
                    <a:pt x="325107" y="194830"/>
                    <a:pt x="319067" y="195493"/>
                  </a:cubicBezTo>
                  <a:cubicBezTo>
                    <a:pt x="315289" y="195319"/>
                    <a:pt x="311532" y="194865"/>
                    <a:pt x="307824" y="194132"/>
                  </a:cubicBezTo>
                  <a:cubicBezTo>
                    <a:pt x="299026" y="193713"/>
                    <a:pt x="291519" y="201115"/>
                    <a:pt x="288726" y="209634"/>
                  </a:cubicBezTo>
                  <a:cubicBezTo>
                    <a:pt x="287668" y="212602"/>
                    <a:pt x="287193" y="215744"/>
                    <a:pt x="287329" y="218886"/>
                  </a:cubicBezTo>
                  <a:cubicBezTo>
                    <a:pt x="288164" y="224682"/>
                    <a:pt x="290220" y="230233"/>
                    <a:pt x="293370" y="235156"/>
                  </a:cubicBezTo>
                  <a:cubicBezTo>
                    <a:pt x="296247" y="239940"/>
                    <a:pt x="298275" y="245212"/>
                    <a:pt x="299375" y="250693"/>
                  </a:cubicBezTo>
                  <a:cubicBezTo>
                    <a:pt x="300454" y="256279"/>
                    <a:pt x="298746" y="262040"/>
                    <a:pt x="294801" y="266126"/>
                  </a:cubicBezTo>
                  <a:cubicBezTo>
                    <a:pt x="290507" y="270071"/>
                    <a:pt x="284327" y="270699"/>
                    <a:pt x="278601" y="272096"/>
                  </a:cubicBezTo>
                  <a:cubicBezTo>
                    <a:pt x="272875" y="273493"/>
                    <a:pt x="266765" y="276844"/>
                    <a:pt x="265962" y="282570"/>
                  </a:cubicBezTo>
                  <a:cubicBezTo>
                    <a:pt x="265159" y="288296"/>
                    <a:pt x="271164" y="293987"/>
                    <a:pt x="277099" y="296327"/>
                  </a:cubicBezTo>
                  <a:cubicBezTo>
                    <a:pt x="281904" y="298177"/>
                    <a:pt x="286998" y="299190"/>
                    <a:pt x="292148" y="299259"/>
                  </a:cubicBezTo>
                  <a:cubicBezTo>
                    <a:pt x="301191" y="299259"/>
                    <a:pt x="311281" y="296816"/>
                    <a:pt x="318543" y="302192"/>
                  </a:cubicBezTo>
                  <a:cubicBezTo>
                    <a:pt x="325805" y="307569"/>
                    <a:pt x="326329" y="317415"/>
                    <a:pt x="324758" y="325864"/>
                  </a:cubicBezTo>
                  <a:cubicBezTo>
                    <a:pt x="324300" y="330648"/>
                    <a:pt x="321996" y="335047"/>
                    <a:pt x="318333" y="338154"/>
                  </a:cubicBezTo>
                  <a:cubicBezTo>
                    <a:pt x="315680" y="339935"/>
                    <a:pt x="312363" y="340459"/>
                    <a:pt x="309710" y="342205"/>
                  </a:cubicBezTo>
                  <a:cubicBezTo>
                    <a:pt x="306710" y="344718"/>
                    <a:pt x="304190" y="347756"/>
                    <a:pt x="302273" y="351177"/>
                  </a:cubicBezTo>
                  <a:cubicBezTo>
                    <a:pt x="299895" y="354355"/>
                    <a:pt x="296470" y="356589"/>
                    <a:pt x="292601" y="357497"/>
                  </a:cubicBezTo>
                  <a:cubicBezTo>
                    <a:pt x="287595" y="358195"/>
                    <a:pt x="282536" y="358474"/>
                    <a:pt x="277483" y="358265"/>
                  </a:cubicBezTo>
                  <a:cubicBezTo>
                    <a:pt x="272456" y="358579"/>
                    <a:pt x="267009" y="360465"/>
                    <a:pt x="264705" y="365003"/>
                  </a:cubicBezTo>
                  <a:cubicBezTo>
                    <a:pt x="261807" y="370939"/>
                    <a:pt x="265822" y="378201"/>
                    <a:pt x="263867" y="384486"/>
                  </a:cubicBezTo>
                  <a:cubicBezTo>
                    <a:pt x="261908" y="389409"/>
                    <a:pt x="257418" y="392831"/>
                    <a:pt x="252170" y="393459"/>
                  </a:cubicBezTo>
                  <a:cubicBezTo>
                    <a:pt x="247010" y="394018"/>
                    <a:pt x="241790" y="393599"/>
                    <a:pt x="236773" y="392272"/>
                  </a:cubicBezTo>
                  <a:cubicBezTo>
                    <a:pt x="233882" y="391853"/>
                    <a:pt x="231099" y="390910"/>
                    <a:pt x="228568" y="389444"/>
                  </a:cubicBezTo>
                  <a:cubicBezTo>
                    <a:pt x="226823" y="388257"/>
                    <a:pt x="225461" y="386581"/>
                    <a:pt x="223610" y="385568"/>
                  </a:cubicBezTo>
                  <a:cubicBezTo>
                    <a:pt x="220265" y="384276"/>
                    <a:pt x="216589" y="384102"/>
                    <a:pt x="213136" y="385079"/>
                  </a:cubicBezTo>
                  <a:lnTo>
                    <a:pt x="194876" y="388327"/>
                  </a:lnTo>
                  <a:cubicBezTo>
                    <a:pt x="193381" y="388501"/>
                    <a:pt x="191939" y="388990"/>
                    <a:pt x="190651" y="389758"/>
                  </a:cubicBezTo>
                  <a:cubicBezTo>
                    <a:pt x="188835" y="391085"/>
                    <a:pt x="188102" y="393250"/>
                    <a:pt x="186636" y="395100"/>
                  </a:cubicBezTo>
                  <a:cubicBezTo>
                    <a:pt x="182097" y="400268"/>
                    <a:pt x="173578" y="397160"/>
                    <a:pt x="168096" y="393005"/>
                  </a:cubicBezTo>
                  <a:cubicBezTo>
                    <a:pt x="162615" y="388850"/>
                    <a:pt x="156190" y="383718"/>
                    <a:pt x="149696" y="386022"/>
                  </a:cubicBezTo>
                  <a:cubicBezTo>
                    <a:pt x="147025" y="387175"/>
                    <a:pt x="144721" y="389025"/>
                    <a:pt x="143028" y="391399"/>
                  </a:cubicBezTo>
                  <a:cubicBezTo>
                    <a:pt x="138929" y="396496"/>
                    <a:pt x="135783" y="402257"/>
                    <a:pt x="133740" y="408472"/>
                  </a:cubicBezTo>
                  <a:cubicBezTo>
                    <a:pt x="133021" y="411230"/>
                    <a:pt x="132001" y="413884"/>
                    <a:pt x="130703" y="416433"/>
                  </a:cubicBezTo>
                  <a:cubicBezTo>
                    <a:pt x="125954" y="424288"/>
                    <a:pt x="115270" y="425581"/>
                    <a:pt x="106262" y="426000"/>
                  </a:cubicBezTo>
                  <a:cubicBezTo>
                    <a:pt x="95788" y="426488"/>
                    <a:pt x="84615" y="426872"/>
                    <a:pt x="74839" y="422508"/>
                  </a:cubicBezTo>
                  <a:cubicBezTo>
                    <a:pt x="62794" y="416956"/>
                    <a:pt x="54694" y="404666"/>
                    <a:pt x="42508" y="399534"/>
                  </a:cubicBezTo>
                  <a:lnTo>
                    <a:pt x="42962" y="408158"/>
                  </a:lnTo>
                  <a:cubicBezTo>
                    <a:pt x="43577" y="412103"/>
                    <a:pt x="43008" y="416118"/>
                    <a:pt x="41321" y="419715"/>
                  </a:cubicBezTo>
                  <a:cubicBezTo>
                    <a:pt x="34967" y="430189"/>
                    <a:pt x="16881" y="422124"/>
                    <a:pt x="6965" y="429700"/>
                  </a:cubicBezTo>
                  <a:cubicBezTo>
                    <a:pt x="1554" y="433855"/>
                    <a:pt x="506" y="441501"/>
                    <a:pt x="-18" y="448310"/>
                  </a:cubicBezTo>
                  <a:cubicBezTo>
                    <a:pt x="-391" y="450090"/>
                    <a:pt x="-119" y="451976"/>
                    <a:pt x="751" y="453582"/>
                  </a:cubicBezTo>
                  <a:cubicBezTo>
                    <a:pt x="1791" y="454734"/>
                    <a:pt x="3149" y="455572"/>
                    <a:pt x="4661" y="455991"/>
                  </a:cubicBezTo>
                  <a:cubicBezTo>
                    <a:pt x="21898" y="462275"/>
                    <a:pt x="38375" y="470481"/>
                    <a:pt x="53786" y="480431"/>
                  </a:cubicBezTo>
                  <a:cubicBezTo>
                    <a:pt x="58555" y="488042"/>
                    <a:pt x="57469" y="497958"/>
                    <a:pt x="51167" y="504348"/>
                  </a:cubicBezTo>
                  <a:cubicBezTo>
                    <a:pt x="46768" y="508537"/>
                    <a:pt x="39611" y="513355"/>
                    <a:pt x="42578" y="518662"/>
                  </a:cubicBezTo>
                  <a:cubicBezTo>
                    <a:pt x="51167" y="522713"/>
                    <a:pt x="60036" y="512483"/>
                    <a:pt x="69567" y="512378"/>
                  </a:cubicBezTo>
                  <a:cubicBezTo>
                    <a:pt x="75398" y="512378"/>
                    <a:pt x="80460" y="515870"/>
                    <a:pt x="85768" y="518488"/>
                  </a:cubicBezTo>
                  <a:cubicBezTo>
                    <a:pt x="91075" y="521107"/>
                    <a:pt x="98372" y="521665"/>
                    <a:pt x="101863" y="516987"/>
                  </a:cubicBezTo>
                  <a:cubicBezTo>
                    <a:pt x="101525" y="527880"/>
                    <a:pt x="104258" y="538634"/>
                    <a:pt x="109754" y="548061"/>
                  </a:cubicBezTo>
                  <a:cubicBezTo>
                    <a:pt x="101109" y="551273"/>
                    <a:pt x="94186" y="557941"/>
                    <a:pt x="90621" y="566461"/>
                  </a:cubicBezTo>
                  <a:cubicBezTo>
                    <a:pt x="89772" y="568102"/>
                    <a:pt x="89528" y="569987"/>
                    <a:pt x="89922" y="571768"/>
                  </a:cubicBezTo>
                  <a:cubicBezTo>
                    <a:pt x="90935" y="573863"/>
                    <a:pt x="92723" y="575504"/>
                    <a:pt x="94915" y="576341"/>
                  </a:cubicBezTo>
                  <a:lnTo>
                    <a:pt x="117784" y="588282"/>
                  </a:lnTo>
                  <a:cubicBezTo>
                    <a:pt x="128468" y="593904"/>
                    <a:pt x="140968" y="603121"/>
                    <a:pt x="138174" y="614887"/>
                  </a:cubicBezTo>
                  <a:cubicBezTo>
                    <a:pt x="136408" y="619566"/>
                    <a:pt x="133779" y="623895"/>
                    <a:pt x="130423" y="627596"/>
                  </a:cubicBezTo>
                  <a:cubicBezTo>
                    <a:pt x="119076" y="643482"/>
                    <a:pt x="118971" y="664536"/>
                    <a:pt x="119320" y="684088"/>
                  </a:cubicBezTo>
                  <a:cubicBezTo>
                    <a:pt x="119108" y="690652"/>
                    <a:pt x="119872" y="697181"/>
                    <a:pt x="121590" y="703500"/>
                  </a:cubicBezTo>
                  <a:cubicBezTo>
                    <a:pt x="125483" y="714114"/>
                    <a:pt x="133632" y="722634"/>
                    <a:pt x="144075" y="726963"/>
                  </a:cubicBezTo>
                  <a:cubicBezTo>
                    <a:pt x="145705" y="727766"/>
                    <a:pt x="147489" y="728255"/>
                    <a:pt x="149312" y="728360"/>
                  </a:cubicBezTo>
                  <a:cubicBezTo>
                    <a:pt x="153254" y="727801"/>
                    <a:pt x="156875" y="725915"/>
                    <a:pt x="159542" y="722948"/>
                  </a:cubicBezTo>
                  <a:cubicBezTo>
                    <a:pt x="172918" y="711670"/>
                    <a:pt x="189279" y="704513"/>
                    <a:pt x="206642" y="702348"/>
                  </a:cubicBezTo>
                  <a:cubicBezTo>
                    <a:pt x="215754" y="716070"/>
                    <a:pt x="225112" y="733771"/>
                    <a:pt x="217116" y="748051"/>
                  </a:cubicBezTo>
                  <a:cubicBezTo>
                    <a:pt x="214421" y="751752"/>
                    <a:pt x="211959" y="755663"/>
                    <a:pt x="209749" y="759678"/>
                  </a:cubicBezTo>
                  <a:cubicBezTo>
                    <a:pt x="208625" y="762925"/>
                    <a:pt x="208035" y="766347"/>
                    <a:pt x="208004" y="769768"/>
                  </a:cubicBezTo>
                  <a:lnTo>
                    <a:pt x="202731" y="845638"/>
                  </a:lnTo>
                  <a:cubicBezTo>
                    <a:pt x="202347" y="851433"/>
                    <a:pt x="201893" y="857858"/>
                    <a:pt x="201684" y="863654"/>
                  </a:cubicBezTo>
                  <a:cubicBezTo>
                    <a:pt x="213583" y="862920"/>
                    <a:pt x="225332" y="866656"/>
                    <a:pt x="234608" y="874128"/>
                  </a:cubicBezTo>
                  <a:cubicBezTo>
                    <a:pt x="237698" y="876397"/>
                    <a:pt x="240111" y="879470"/>
                    <a:pt x="241591" y="882996"/>
                  </a:cubicBezTo>
                  <a:cubicBezTo>
                    <a:pt x="244175" y="890398"/>
                    <a:pt x="239985" y="898289"/>
                    <a:pt x="235795" y="904887"/>
                  </a:cubicBezTo>
                  <a:cubicBezTo>
                    <a:pt x="227346" y="918295"/>
                    <a:pt x="218094" y="931911"/>
                    <a:pt x="215894" y="947588"/>
                  </a:cubicBezTo>
                  <a:cubicBezTo>
                    <a:pt x="215527" y="952651"/>
                    <a:pt x="214840" y="957678"/>
                    <a:pt x="213834" y="962636"/>
                  </a:cubicBezTo>
                  <a:cubicBezTo>
                    <a:pt x="211470" y="970143"/>
                    <a:pt x="206523" y="976602"/>
                    <a:pt x="199868" y="980827"/>
                  </a:cubicBezTo>
                  <a:cubicBezTo>
                    <a:pt x="195993" y="983375"/>
                    <a:pt x="191419" y="985610"/>
                    <a:pt x="189394" y="989835"/>
                  </a:cubicBezTo>
                  <a:cubicBezTo>
                    <a:pt x="187090" y="994792"/>
                    <a:pt x="189394" y="1000763"/>
                    <a:pt x="192885" y="1005023"/>
                  </a:cubicBezTo>
                  <a:cubicBezTo>
                    <a:pt x="196377" y="1009282"/>
                    <a:pt x="200951" y="1012459"/>
                    <a:pt x="204338" y="1016754"/>
                  </a:cubicBezTo>
                  <a:cubicBezTo>
                    <a:pt x="207724" y="1021048"/>
                    <a:pt x="209819" y="1027228"/>
                    <a:pt x="207270" y="1031977"/>
                  </a:cubicBezTo>
                  <a:cubicBezTo>
                    <a:pt x="203779" y="1038715"/>
                    <a:pt x="196063" y="1045942"/>
                    <a:pt x="194282" y="1053449"/>
                  </a:cubicBezTo>
                  <a:cubicBezTo>
                    <a:pt x="192292" y="1061794"/>
                    <a:pt x="199868" y="1068916"/>
                    <a:pt x="204756" y="1075829"/>
                  </a:cubicBezTo>
                  <a:cubicBezTo>
                    <a:pt x="209871" y="1082882"/>
                    <a:pt x="212752" y="1091331"/>
                    <a:pt x="213031" y="1100025"/>
                  </a:cubicBezTo>
                  <a:cubicBezTo>
                    <a:pt x="213174" y="1101457"/>
                    <a:pt x="212933" y="1102888"/>
                    <a:pt x="212333" y="1104215"/>
                  </a:cubicBezTo>
                  <a:cubicBezTo>
                    <a:pt x="211024" y="1105856"/>
                    <a:pt x="209247" y="1107078"/>
                    <a:pt x="207235" y="1107706"/>
                  </a:cubicBezTo>
                  <a:cubicBezTo>
                    <a:pt x="201558" y="1110604"/>
                    <a:pt x="197163" y="1115492"/>
                    <a:pt x="194911" y="1121463"/>
                  </a:cubicBezTo>
                  <a:cubicBezTo>
                    <a:pt x="191978" y="1129493"/>
                    <a:pt x="192955" y="1139234"/>
                    <a:pt x="187404" y="1145903"/>
                  </a:cubicBezTo>
                  <a:cubicBezTo>
                    <a:pt x="185215" y="1148312"/>
                    <a:pt x="182471" y="1150127"/>
                    <a:pt x="179408" y="1151210"/>
                  </a:cubicBezTo>
                  <a:cubicBezTo>
                    <a:pt x="203046" y="1169749"/>
                    <a:pt x="230349" y="1188149"/>
                    <a:pt x="245118" y="1194539"/>
                  </a:cubicBezTo>
                  <a:cubicBezTo>
                    <a:pt x="269558" y="1205013"/>
                    <a:pt x="284571" y="1193875"/>
                    <a:pt x="287783" y="1189511"/>
                  </a:cubicBezTo>
                  <a:cubicBezTo>
                    <a:pt x="290996" y="1185147"/>
                    <a:pt x="299270" y="1181481"/>
                    <a:pt x="311176" y="1179037"/>
                  </a:cubicBezTo>
                  <a:cubicBezTo>
                    <a:pt x="323082" y="1176593"/>
                    <a:pt x="334569" y="1166398"/>
                    <a:pt x="344450" y="1158612"/>
                  </a:cubicBezTo>
                  <a:cubicBezTo>
                    <a:pt x="354330" y="1150826"/>
                    <a:pt x="371962" y="1143005"/>
                    <a:pt x="379085" y="1140037"/>
                  </a:cubicBezTo>
                  <a:cubicBezTo>
                    <a:pt x="386207" y="1137069"/>
                    <a:pt x="389873" y="1136546"/>
                    <a:pt x="391235" y="1130855"/>
                  </a:cubicBezTo>
                  <a:cubicBezTo>
                    <a:pt x="392977" y="1125862"/>
                    <a:pt x="395446" y="1121149"/>
                    <a:pt x="398567" y="1116889"/>
                  </a:cubicBezTo>
                  <a:cubicBezTo>
                    <a:pt x="412533" y="1103761"/>
                    <a:pt x="411416" y="1090284"/>
                    <a:pt x="409042" y="1082638"/>
                  </a:cubicBezTo>
                  <a:cubicBezTo>
                    <a:pt x="406898" y="1075236"/>
                    <a:pt x="408246" y="1067240"/>
                    <a:pt x="412708" y="1060956"/>
                  </a:cubicBezTo>
                  <a:cubicBezTo>
                    <a:pt x="416387" y="1056696"/>
                    <a:pt x="418455" y="1051284"/>
                    <a:pt x="418538" y="1045663"/>
                  </a:cubicBezTo>
                  <a:cubicBezTo>
                    <a:pt x="418818" y="1038925"/>
                    <a:pt x="415047" y="1019198"/>
                    <a:pt x="423426" y="1007257"/>
                  </a:cubicBezTo>
                  <a:cubicBezTo>
                    <a:pt x="431806" y="995316"/>
                    <a:pt x="464242" y="966442"/>
                    <a:pt x="491998" y="965080"/>
                  </a:cubicBezTo>
                  <a:cubicBezTo>
                    <a:pt x="507612" y="964661"/>
                    <a:pt x="522860" y="960227"/>
                    <a:pt x="536270" y="952232"/>
                  </a:cubicBezTo>
                  <a:cubicBezTo>
                    <a:pt x="545442" y="946960"/>
                    <a:pt x="554946" y="942281"/>
                    <a:pt x="564726" y="938266"/>
                  </a:cubicBezTo>
                  <a:cubicBezTo>
                    <a:pt x="575200" y="934600"/>
                    <a:pt x="612733" y="931527"/>
                    <a:pt x="612733" y="931527"/>
                  </a:cubicBezTo>
                  <a:cubicBezTo>
                    <a:pt x="551249" y="899126"/>
                    <a:pt x="584278" y="855099"/>
                    <a:pt x="597126" y="835827"/>
                  </a:cubicBezTo>
                  <a:cubicBezTo>
                    <a:pt x="610719" y="815890"/>
                    <a:pt x="625948" y="797141"/>
                    <a:pt x="642655" y="779754"/>
                  </a:cubicBezTo>
                  <a:cubicBezTo>
                    <a:pt x="652745" y="770257"/>
                    <a:pt x="647613" y="754650"/>
                    <a:pt x="647613" y="754650"/>
                  </a:cubicBezTo>
                  <a:cubicBezTo>
                    <a:pt x="647613" y="754650"/>
                    <a:pt x="646391" y="744176"/>
                    <a:pt x="653129" y="724065"/>
                  </a:cubicBezTo>
                  <a:cubicBezTo>
                    <a:pt x="659868" y="703954"/>
                    <a:pt x="669260" y="711984"/>
                    <a:pt x="695865" y="706258"/>
                  </a:cubicBezTo>
                  <a:cubicBezTo>
                    <a:pt x="722470" y="700533"/>
                    <a:pt x="722225" y="703256"/>
                    <a:pt x="748830" y="715197"/>
                  </a:cubicBezTo>
                  <a:cubicBezTo>
                    <a:pt x="775435" y="727138"/>
                    <a:pt x="775435" y="697739"/>
                    <a:pt x="775435" y="697739"/>
                  </a:cubicBezTo>
                  <a:lnTo>
                    <a:pt x="775889" y="628469"/>
                  </a:lnTo>
                  <a:cubicBezTo>
                    <a:pt x="775889" y="628469"/>
                    <a:pt x="776133" y="486471"/>
                    <a:pt x="775435" y="480990"/>
                  </a:cubicBezTo>
                  <a:cubicBezTo>
                    <a:pt x="774737" y="475508"/>
                    <a:pt x="764437" y="454140"/>
                    <a:pt x="759374" y="446355"/>
                  </a:cubicBezTo>
                  <a:cubicBezTo>
                    <a:pt x="754312" y="438569"/>
                    <a:pt x="754347" y="421111"/>
                    <a:pt x="756162" y="415141"/>
                  </a:cubicBezTo>
                  <a:cubicBezTo>
                    <a:pt x="757978" y="409170"/>
                    <a:pt x="765799" y="366051"/>
                    <a:pt x="765799" y="366051"/>
                  </a:cubicBezTo>
                  <a:cubicBezTo>
                    <a:pt x="773536" y="337002"/>
                    <a:pt x="787114" y="309839"/>
                    <a:pt x="805706" y="286236"/>
                  </a:cubicBezTo>
                  <a:cubicBezTo>
                    <a:pt x="865654" y="211484"/>
                    <a:pt x="862617" y="127375"/>
                    <a:pt x="864118" y="112990"/>
                  </a:cubicBezTo>
                  <a:cubicBezTo>
                    <a:pt x="865619" y="98606"/>
                    <a:pt x="871101" y="72315"/>
                    <a:pt x="875151" y="47875"/>
                  </a:cubicBezTo>
                  <a:cubicBezTo>
                    <a:pt x="876555" y="39670"/>
                    <a:pt x="876090" y="31220"/>
                    <a:pt x="873789" y="23225"/>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0" name="Freeform: Shape 69">
              <a:extLst>
                <a:ext uri="{FF2B5EF4-FFF2-40B4-BE49-F238E27FC236}">
                  <a16:creationId xmlns:a16="http://schemas.microsoft.com/office/drawing/2014/main" xmlns="" id="{E3863EC3-C335-7358-B7CF-578B4E7A32A8}"/>
                </a:ext>
              </a:extLst>
            </p:cNvPr>
            <p:cNvSpPr/>
            <p:nvPr/>
          </p:nvSpPr>
          <p:spPr>
            <a:xfrm>
              <a:off x="4072957" y="4914866"/>
              <a:ext cx="117094" cy="202890"/>
            </a:xfrm>
            <a:custGeom>
              <a:avLst/>
              <a:gdLst>
                <a:gd name="connsiteX0" fmla="*/ 75968 w 117094"/>
                <a:gd name="connsiteY0" fmla="*/ 199061 h 202890"/>
                <a:gd name="connsiteX1" fmla="*/ 83265 w 117094"/>
                <a:gd name="connsiteY1" fmla="*/ 197803 h 202890"/>
                <a:gd name="connsiteX2" fmla="*/ 100722 w 117094"/>
                <a:gd name="connsiteY2" fmla="*/ 188796 h 202890"/>
                <a:gd name="connsiteX3" fmla="*/ 108648 w 117094"/>
                <a:gd name="connsiteY3" fmla="*/ 180975 h 202890"/>
                <a:gd name="connsiteX4" fmla="*/ 111406 w 117094"/>
                <a:gd name="connsiteY4" fmla="*/ 171024 h 202890"/>
                <a:gd name="connsiteX5" fmla="*/ 116469 w 117094"/>
                <a:gd name="connsiteY5" fmla="*/ 136843 h 202890"/>
                <a:gd name="connsiteX6" fmla="*/ 116469 w 117094"/>
                <a:gd name="connsiteY6" fmla="*/ 128812 h 202890"/>
                <a:gd name="connsiteX7" fmla="*/ 107321 w 117094"/>
                <a:gd name="connsiteY7" fmla="*/ 113554 h 202890"/>
                <a:gd name="connsiteX8" fmla="*/ 115840 w 117094"/>
                <a:gd name="connsiteY8" fmla="*/ 98297 h 202890"/>
                <a:gd name="connsiteX9" fmla="*/ 109276 w 117094"/>
                <a:gd name="connsiteY9" fmla="*/ 71937 h 202890"/>
                <a:gd name="connsiteX10" fmla="*/ 113222 w 117094"/>
                <a:gd name="connsiteY10" fmla="*/ 59682 h 202890"/>
                <a:gd name="connsiteX11" fmla="*/ 109521 w 117094"/>
                <a:gd name="connsiteY11" fmla="*/ 49766 h 202890"/>
                <a:gd name="connsiteX12" fmla="*/ 107705 w 117094"/>
                <a:gd name="connsiteY12" fmla="*/ 43481 h 202890"/>
                <a:gd name="connsiteX13" fmla="*/ 103969 w 117094"/>
                <a:gd name="connsiteY13" fmla="*/ 28607 h 202890"/>
                <a:gd name="connsiteX14" fmla="*/ 86198 w 117094"/>
                <a:gd name="connsiteY14" fmla="*/ 22637 h 202890"/>
                <a:gd name="connsiteX15" fmla="*/ 73070 w 117094"/>
                <a:gd name="connsiteY15" fmla="*/ 31715 h 202890"/>
                <a:gd name="connsiteX16" fmla="*/ 59104 w 117094"/>
                <a:gd name="connsiteY16" fmla="*/ 38698 h 202890"/>
                <a:gd name="connsiteX17" fmla="*/ 52121 w 117094"/>
                <a:gd name="connsiteY17" fmla="*/ 31715 h 202890"/>
                <a:gd name="connsiteX18" fmla="*/ 36689 w 117094"/>
                <a:gd name="connsiteY18" fmla="*/ 7624 h 202890"/>
                <a:gd name="connsiteX19" fmla="*/ 29916 w 117094"/>
                <a:gd name="connsiteY19" fmla="*/ 641 h 202890"/>
                <a:gd name="connsiteX20" fmla="*/ 18743 w 117094"/>
                <a:gd name="connsiteY20" fmla="*/ 3155 h 202890"/>
                <a:gd name="connsiteX21" fmla="*/ 14099 w 117094"/>
                <a:gd name="connsiteY21" fmla="*/ 14118 h 202890"/>
                <a:gd name="connsiteX22" fmla="*/ 10957 w 117094"/>
                <a:gd name="connsiteY22" fmla="*/ 26059 h 202890"/>
                <a:gd name="connsiteX23" fmla="*/ 2019 w 117094"/>
                <a:gd name="connsiteY23" fmla="*/ 28014 h 202890"/>
                <a:gd name="connsiteX24" fmla="*/ -181 w 117094"/>
                <a:gd name="connsiteY24" fmla="*/ 27770 h 202890"/>
                <a:gd name="connsiteX25" fmla="*/ 2438 w 117094"/>
                <a:gd name="connsiteY25" fmla="*/ 33426 h 202890"/>
                <a:gd name="connsiteX26" fmla="*/ 11306 w 117094"/>
                <a:gd name="connsiteY26" fmla="*/ 66141 h 202890"/>
                <a:gd name="connsiteX27" fmla="*/ 30579 w 117094"/>
                <a:gd name="connsiteY27" fmla="*/ 93653 h 202890"/>
                <a:gd name="connsiteX28" fmla="*/ 41577 w 117094"/>
                <a:gd name="connsiteY28" fmla="*/ 136459 h 202890"/>
                <a:gd name="connsiteX29" fmla="*/ 50131 w 117094"/>
                <a:gd name="connsiteY29" fmla="*/ 164390 h 202890"/>
                <a:gd name="connsiteX30" fmla="*/ 71080 w 117094"/>
                <a:gd name="connsiteY30" fmla="*/ 200457 h 202890"/>
                <a:gd name="connsiteX31" fmla="*/ 71743 w 117094"/>
                <a:gd name="connsiteY31" fmla="*/ 202866 h 202890"/>
                <a:gd name="connsiteX32" fmla="*/ 75968 w 117094"/>
                <a:gd name="connsiteY32" fmla="*/ 199061 h 20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7094" h="202890">
                  <a:moveTo>
                    <a:pt x="75968" y="199061"/>
                  </a:moveTo>
                  <a:cubicBezTo>
                    <a:pt x="78314" y="198222"/>
                    <a:pt x="80779" y="197803"/>
                    <a:pt x="83265" y="197803"/>
                  </a:cubicBezTo>
                  <a:cubicBezTo>
                    <a:pt x="89763" y="196372"/>
                    <a:pt x="95775" y="193265"/>
                    <a:pt x="100722" y="188796"/>
                  </a:cubicBezTo>
                  <a:cubicBezTo>
                    <a:pt x="103858" y="186736"/>
                    <a:pt x="106553" y="184082"/>
                    <a:pt x="108648" y="180975"/>
                  </a:cubicBezTo>
                  <a:cubicBezTo>
                    <a:pt x="110163" y="177867"/>
                    <a:pt x="111099" y="174481"/>
                    <a:pt x="111406" y="171024"/>
                  </a:cubicBezTo>
                  <a:cubicBezTo>
                    <a:pt x="113082" y="159642"/>
                    <a:pt x="114898" y="148225"/>
                    <a:pt x="116469" y="136843"/>
                  </a:cubicBezTo>
                  <a:cubicBezTo>
                    <a:pt x="117062" y="134189"/>
                    <a:pt x="117062" y="131466"/>
                    <a:pt x="116469" y="128812"/>
                  </a:cubicBezTo>
                  <a:cubicBezTo>
                    <a:pt x="114688" y="123052"/>
                    <a:pt x="107426" y="119595"/>
                    <a:pt x="107321" y="113554"/>
                  </a:cubicBezTo>
                  <a:cubicBezTo>
                    <a:pt x="107216" y="107514"/>
                    <a:pt x="114129" y="103988"/>
                    <a:pt x="115840" y="98297"/>
                  </a:cubicBezTo>
                  <a:cubicBezTo>
                    <a:pt x="118564" y="89429"/>
                    <a:pt x="107775" y="81084"/>
                    <a:pt x="109276" y="71937"/>
                  </a:cubicBezTo>
                  <a:cubicBezTo>
                    <a:pt x="109975" y="67677"/>
                    <a:pt x="113292" y="64011"/>
                    <a:pt x="113222" y="59682"/>
                  </a:cubicBezTo>
                  <a:cubicBezTo>
                    <a:pt x="112632" y="56155"/>
                    <a:pt x="111375" y="52803"/>
                    <a:pt x="109521" y="49766"/>
                  </a:cubicBezTo>
                  <a:cubicBezTo>
                    <a:pt x="108742" y="47741"/>
                    <a:pt x="108135" y="45611"/>
                    <a:pt x="107705" y="43481"/>
                  </a:cubicBezTo>
                  <a:cubicBezTo>
                    <a:pt x="106588" y="38488"/>
                    <a:pt x="105296" y="33566"/>
                    <a:pt x="103969" y="28607"/>
                  </a:cubicBezTo>
                  <a:cubicBezTo>
                    <a:pt x="98418" y="30493"/>
                    <a:pt x="92587" y="22986"/>
                    <a:pt x="86198" y="22637"/>
                  </a:cubicBezTo>
                  <a:cubicBezTo>
                    <a:pt x="80681" y="22323"/>
                    <a:pt x="76527" y="27386"/>
                    <a:pt x="73070" y="31715"/>
                  </a:cubicBezTo>
                  <a:cubicBezTo>
                    <a:pt x="69613" y="36044"/>
                    <a:pt x="64516" y="40583"/>
                    <a:pt x="59104" y="38698"/>
                  </a:cubicBezTo>
                  <a:cubicBezTo>
                    <a:pt x="56032" y="37266"/>
                    <a:pt x="53563" y="34787"/>
                    <a:pt x="52121" y="31715"/>
                  </a:cubicBezTo>
                  <a:cubicBezTo>
                    <a:pt x="46954" y="23684"/>
                    <a:pt x="41811" y="15654"/>
                    <a:pt x="36689" y="7624"/>
                  </a:cubicBezTo>
                  <a:cubicBezTo>
                    <a:pt x="35149" y="4691"/>
                    <a:pt x="32796" y="2282"/>
                    <a:pt x="29916" y="641"/>
                  </a:cubicBezTo>
                  <a:cubicBezTo>
                    <a:pt x="26023" y="-825"/>
                    <a:pt x="21637" y="187"/>
                    <a:pt x="18743" y="3155"/>
                  </a:cubicBezTo>
                  <a:cubicBezTo>
                    <a:pt x="15943" y="6158"/>
                    <a:pt x="14298" y="10033"/>
                    <a:pt x="14099" y="14118"/>
                  </a:cubicBezTo>
                  <a:cubicBezTo>
                    <a:pt x="13715" y="18343"/>
                    <a:pt x="14099" y="23230"/>
                    <a:pt x="10957" y="26059"/>
                  </a:cubicBezTo>
                  <a:cubicBezTo>
                    <a:pt x="8352" y="27874"/>
                    <a:pt x="5140" y="28573"/>
                    <a:pt x="2019" y="28014"/>
                  </a:cubicBezTo>
                  <a:lnTo>
                    <a:pt x="-181" y="27770"/>
                  </a:lnTo>
                  <a:cubicBezTo>
                    <a:pt x="839" y="29585"/>
                    <a:pt x="1715" y="31471"/>
                    <a:pt x="2438" y="33426"/>
                  </a:cubicBezTo>
                  <a:cubicBezTo>
                    <a:pt x="6254" y="44075"/>
                    <a:pt x="9218" y="55003"/>
                    <a:pt x="11306" y="66141"/>
                  </a:cubicBezTo>
                  <a:cubicBezTo>
                    <a:pt x="12528" y="73787"/>
                    <a:pt x="19860" y="85099"/>
                    <a:pt x="30579" y="93653"/>
                  </a:cubicBezTo>
                  <a:cubicBezTo>
                    <a:pt x="41298" y="102207"/>
                    <a:pt x="46465" y="126682"/>
                    <a:pt x="41577" y="136459"/>
                  </a:cubicBezTo>
                  <a:cubicBezTo>
                    <a:pt x="36689" y="146235"/>
                    <a:pt x="41263" y="160026"/>
                    <a:pt x="50131" y="164390"/>
                  </a:cubicBezTo>
                  <a:cubicBezTo>
                    <a:pt x="58999" y="168755"/>
                    <a:pt x="67588" y="186701"/>
                    <a:pt x="71080" y="200457"/>
                  </a:cubicBezTo>
                  <a:cubicBezTo>
                    <a:pt x="71289" y="201260"/>
                    <a:pt x="71499" y="202063"/>
                    <a:pt x="71743" y="202866"/>
                  </a:cubicBezTo>
                  <a:cubicBezTo>
                    <a:pt x="72850" y="201295"/>
                    <a:pt x="74295" y="200003"/>
                    <a:pt x="75968" y="199061"/>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1" name="Freeform: Shape 70">
              <a:extLst>
                <a:ext uri="{FF2B5EF4-FFF2-40B4-BE49-F238E27FC236}">
                  <a16:creationId xmlns:a16="http://schemas.microsoft.com/office/drawing/2014/main" xmlns="" id="{21C4257D-F9CD-8109-9BFB-4A4EBAA4B6B0}"/>
                </a:ext>
              </a:extLst>
            </p:cNvPr>
            <p:cNvSpPr/>
            <p:nvPr/>
          </p:nvSpPr>
          <p:spPr>
            <a:xfrm>
              <a:off x="4145369" y="4352641"/>
              <a:ext cx="947232" cy="1476062"/>
            </a:xfrm>
            <a:custGeom>
              <a:avLst/>
              <a:gdLst>
                <a:gd name="connsiteX0" fmla="*/ 936018 w 947232"/>
                <a:gd name="connsiteY0" fmla="*/ 1108232 h 1476062"/>
                <a:gd name="connsiteX1" fmla="*/ 905468 w 947232"/>
                <a:gd name="connsiteY1" fmla="*/ 1094685 h 1476062"/>
                <a:gd name="connsiteX2" fmla="*/ 904840 w 947232"/>
                <a:gd name="connsiteY2" fmla="*/ 1070524 h 1476062"/>
                <a:gd name="connsiteX3" fmla="*/ 896809 w 947232"/>
                <a:gd name="connsiteY3" fmla="*/ 1049331 h 1476062"/>
                <a:gd name="connsiteX4" fmla="*/ 880400 w 947232"/>
                <a:gd name="connsiteY4" fmla="*/ 1050099 h 1476062"/>
                <a:gd name="connsiteX5" fmla="*/ 855331 w 947232"/>
                <a:gd name="connsiteY5" fmla="*/ 1030512 h 1476062"/>
                <a:gd name="connsiteX6" fmla="*/ 844368 w 947232"/>
                <a:gd name="connsiteY6" fmla="*/ 1021714 h 1476062"/>
                <a:gd name="connsiteX7" fmla="*/ 847580 w 947232"/>
                <a:gd name="connsiteY7" fmla="*/ 1012880 h 1476062"/>
                <a:gd name="connsiteX8" fmla="*/ 838397 w 947232"/>
                <a:gd name="connsiteY8" fmla="*/ 989348 h 1476062"/>
                <a:gd name="connsiteX9" fmla="*/ 825654 w 947232"/>
                <a:gd name="connsiteY9" fmla="*/ 985856 h 1476062"/>
                <a:gd name="connsiteX10" fmla="*/ 817763 w 947232"/>
                <a:gd name="connsiteY10" fmla="*/ 979956 h 1476062"/>
                <a:gd name="connsiteX11" fmla="*/ 776948 w 947232"/>
                <a:gd name="connsiteY11" fmla="*/ 988126 h 1476062"/>
                <a:gd name="connsiteX12" fmla="*/ 775865 w 947232"/>
                <a:gd name="connsiteY12" fmla="*/ 989872 h 1476062"/>
                <a:gd name="connsiteX13" fmla="*/ 768079 w 947232"/>
                <a:gd name="connsiteY13" fmla="*/ 1004536 h 1476062"/>
                <a:gd name="connsiteX14" fmla="*/ 736656 w 947232"/>
                <a:gd name="connsiteY14" fmla="*/ 1013194 h 1476062"/>
                <a:gd name="connsiteX15" fmla="*/ 729673 w 947232"/>
                <a:gd name="connsiteY15" fmla="*/ 1020177 h 1476062"/>
                <a:gd name="connsiteX16" fmla="*/ 710191 w 947232"/>
                <a:gd name="connsiteY16" fmla="*/ 1024158 h 1476062"/>
                <a:gd name="connsiteX17" fmla="*/ 708445 w 947232"/>
                <a:gd name="connsiteY17" fmla="*/ 999508 h 1476062"/>
                <a:gd name="connsiteX18" fmla="*/ 705617 w 947232"/>
                <a:gd name="connsiteY18" fmla="*/ 994306 h 1476062"/>
                <a:gd name="connsiteX19" fmla="*/ 696295 w 947232"/>
                <a:gd name="connsiteY19" fmla="*/ 992874 h 1476062"/>
                <a:gd name="connsiteX20" fmla="*/ 670039 w 947232"/>
                <a:gd name="connsiteY20" fmla="*/ 987672 h 1476062"/>
                <a:gd name="connsiteX21" fmla="*/ 663231 w 947232"/>
                <a:gd name="connsiteY21" fmla="*/ 980898 h 1476062"/>
                <a:gd name="connsiteX22" fmla="*/ 648459 w 947232"/>
                <a:gd name="connsiteY22" fmla="*/ 985263 h 1476062"/>
                <a:gd name="connsiteX23" fmla="*/ 647449 w 947232"/>
                <a:gd name="connsiteY23" fmla="*/ 987881 h 1476062"/>
                <a:gd name="connsiteX24" fmla="*/ 648811 w 947232"/>
                <a:gd name="connsiteY24" fmla="*/ 1002685 h 1476062"/>
                <a:gd name="connsiteX25" fmla="*/ 634845 w 947232"/>
                <a:gd name="connsiteY25" fmla="*/ 1015324 h 1476062"/>
                <a:gd name="connsiteX26" fmla="*/ 615154 w 947232"/>
                <a:gd name="connsiteY26" fmla="*/ 1011833 h 1476062"/>
                <a:gd name="connsiteX27" fmla="*/ 609881 w 947232"/>
                <a:gd name="connsiteY27" fmla="*/ 1009040 h 1476062"/>
                <a:gd name="connsiteX28" fmla="*/ 606390 w 947232"/>
                <a:gd name="connsiteY28" fmla="*/ 1001254 h 1476062"/>
                <a:gd name="connsiteX29" fmla="*/ 620880 w 947232"/>
                <a:gd name="connsiteY29" fmla="*/ 970634 h 1476062"/>
                <a:gd name="connsiteX30" fmla="*/ 635963 w 947232"/>
                <a:gd name="connsiteY30" fmla="*/ 956668 h 1476062"/>
                <a:gd name="connsiteX31" fmla="*/ 680933 w 947232"/>
                <a:gd name="connsiteY31" fmla="*/ 955481 h 1476062"/>
                <a:gd name="connsiteX32" fmla="*/ 685890 w 947232"/>
                <a:gd name="connsiteY32" fmla="*/ 936278 h 1476062"/>
                <a:gd name="connsiteX33" fmla="*/ 701253 w 947232"/>
                <a:gd name="connsiteY33" fmla="*/ 925000 h 1476062"/>
                <a:gd name="connsiteX34" fmla="*/ 715847 w 947232"/>
                <a:gd name="connsiteY34" fmla="*/ 924372 h 1476062"/>
                <a:gd name="connsiteX35" fmla="*/ 720107 w 947232"/>
                <a:gd name="connsiteY35" fmla="*/ 913095 h 1476062"/>
                <a:gd name="connsiteX36" fmla="*/ 706944 w 947232"/>
                <a:gd name="connsiteY36" fmla="*/ 898640 h 1476062"/>
                <a:gd name="connsiteX37" fmla="*/ 687601 w 947232"/>
                <a:gd name="connsiteY37" fmla="*/ 893577 h 1476062"/>
                <a:gd name="connsiteX38" fmla="*/ 675346 w 947232"/>
                <a:gd name="connsiteY38" fmla="*/ 888864 h 1476062"/>
                <a:gd name="connsiteX39" fmla="*/ 661869 w 947232"/>
                <a:gd name="connsiteY39" fmla="*/ 888864 h 1476062"/>
                <a:gd name="connsiteX40" fmla="*/ 652617 w 947232"/>
                <a:gd name="connsiteY40" fmla="*/ 886036 h 1476062"/>
                <a:gd name="connsiteX41" fmla="*/ 642387 w 947232"/>
                <a:gd name="connsiteY41" fmla="*/ 882998 h 1476062"/>
                <a:gd name="connsiteX42" fmla="*/ 635090 w 947232"/>
                <a:gd name="connsiteY42" fmla="*/ 893717 h 1476062"/>
                <a:gd name="connsiteX43" fmla="*/ 625523 w 947232"/>
                <a:gd name="connsiteY43" fmla="*/ 900421 h 1476062"/>
                <a:gd name="connsiteX44" fmla="*/ 619658 w 947232"/>
                <a:gd name="connsiteY44" fmla="*/ 903632 h 1476062"/>
                <a:gd name="connsiteX45" fmla="*/ 621333 w 947232"/>
                <a:gd name="connsiteY45" fmla="*/ 908102 h 1476062"/>
                <a:gd name="connsiteX46" fmla="*/ 618575 w 947232"/>
                <a:gd name="connsiteY46" fmla="*/ 914282 h 1476062"/>
                <a:gd name="connsiteX47" fmla="*/ 613862 w 947232"/>
                <a:gd name="connsiteY47" fmla="*/ 919519 h 1476062"/>
                <a:gd name="connsiteX48" fmla="*/ 616026 w 947232"/>
                <a:gd name="connsiteY48" fmla="*/ 929155 h 1476062"/>
                <a:gd name="connsiteX49" fmla="*/ 617458 w 947232"/>
                <a:gd name="connsiteY49" fmla="*/ 939630 h 1476062"/>
                <a:gd name="connsiteX50" fmla="*/ 603841 w 947232"/>
                <a:gd name="connsiteY50" fmla="*/ 947974 h 1476062"/>
                <a:gd name="connsiteX51" fmla="*/ 593367 w 947232"/>
                <a:gd name="connsiteY51" fmla="*/ 948323 h 1476062"/>
                <a:gd name="connsiteX52" fmla="*/ 590818 w 947232"/>
                <a:gd name="connsiteY52" fmla="*/ 933554 h 1476062"/>
                <a:gd name="connsiteX53" fmla="*/ 587082 w 947232"/>
                <a:gd name="connsiteY53" fmla="*/ 923289 h 1476062"/>
                <a:gd name="connsiteX54" fmla="*/ 589456 w 947232"/>
                <a:gd name="connsiteY54" fmla="*/ 917563 h 1476062"/>
                <a:gd name="connsiteX55" fmla="*/ 594345 w 947232"/>
                <a:gd name="connsiteY55" fmla="*/ 910860 h 1476062"/>
                <a:gd name="connsiteX56" fmla="*/ 599547 w 947232"/>
                <a:gd name="connsiteY56" fmla="*/ 905553 h 1476062"/>
                <a:gd name="connsiteX57" fmla="*/ 600210 w 947232"/>
                <a:gd name="connsiteY57" fmla="*/ 897453 h 1476062"/>
                <a:gd name="connsiteX58" fmla="*/ 598255 w 947232"/>
                <a:gd name="connsiteY58" fmla="*/ 892425 h 1476062"/>
                <a:gd name="connsiteX59" fmla="*/ 585022 w 947232"/>
                <a:gd name="connsiteY59" fmla="*/ 888933 h 1476062"/>
                <a:gd name="connsiteX60" fmla="*/ 582753 w 947232"/>
                <a:gd name="connsiteY60" fmla="*/ 875806 h 1476062"/>
                <a:gd name="connsiteX61" fmla="*/ 594868 w 947232"/>
                <a:gd name="connsiteY61" fmla="*/ 865925 h 1476062"/>
                <a:gd name="connsiteX62" fmla="*/ 597592 w 947232"/>
                <a:gd name="connsiteY62" fmla="*/ 857406 h 1476062"/>
                <a:gd name="connsiteX63" fmla="*/ 590609 w 947232"/>
                <a:gd name="connsiteY63" fmla="*/ 850423 h 1476062"/>
                <a:gd name="connsiteX64" fmla="*/ 568368 w 947232"/>
                <a:gd name="connsiteY64" fmla="*/ 840612 h 1476062"/>
                <a:gd name="connsiteX65" fmla="*/ 566727 w 947232"/>
                <a:gd name="connsiteY65" fmla="*/ 813797 h 1476062"/>
                <a:gd name="connsiteX66" fmla="*/ 569660 w 947232"/>
                <a:gd name="connsiteY66" fmla="*/ 791138 h 1476062"/>
                <a:gd name="connsiteX67" fmla="*/ 577725 w 947232"/>
                <a:gd name="connsiteY67" fmla="*/ 780244 h 1476062"/>
                <a:gd name="connsiteX68" fmla="*/ 570110 w 947232"/>
                <a:gd name="connsiteY68" fmla="*/ 746063 h 1476062"/>
                <a:gd name="connsiteX69" fmla="*/ 561420 w 947232"/>
                <a:gd name="connsiteY69" fmla="*/ 742641 h 1476062"/>
                <a:gd name="connsiteX70" fmla="*/ 575285 w 947232"/>
                <a:gd name="connsiteY70" fmla="*/ 726232 h 1476062"/>
                <a:gd name="connsiteX71" fmla="*/ 581950 w 947232"/>
                <a:gd name="connsiteY71" fmla="*/ 727174 h 1476062"/>
                <a:gd name="connsiteX72" fmla="*/ 598744 w 947232"/>
                <a:gd name="connsiteY72" fmla="*/ 735589 h 1476062"/>
                <a:gd name="connsiteX73" fmla="*/ 610091 w 947232"/>
                <a:gd name="connsiteY73" fmla="*/ 732935 h 1476062"/>
                <a:gd name="connsiteX74" fmla="*/ 635125 w 947232"/>
                <a:gd name="connsiteY74" fmla="*/ 729164 h 1476062"/>
                <a:gd name="connsiteX75" fmla="*/ 638861 w 947232"/>
                <a:gd name="connsiteY75" fmla="*/ 721274 h 1476062"/>
                <a:gd name="connsiteX76" fmla="*/ 624895 w 947232"/>
                <a:gd name="connsiteY76" fmla="*/ 675396 h 1476062"/>
                <a:gd name="connsiteX77" fmla="*/ 617493 w 947232"/>
                <a:gd name="connsiteY77" fmla="*/ 665864 h 1476062"/>
                <a:gd name="connsiteX78" fmla="*/ 617039 w 947232"/>
                <a:gd name="connsiteY78" fmla="*/ 658881 h 1476062"/>
                <a:gd name="connsiteX79" fmla="*/ 611418 w 947232"/>
                <a:gd name="connsiteY79" fmla="*/ 646975 h 1476062"/>
                <a:gd name="connsiteX80" fmla="*/ 618959 w 947232"/>
                <a:gd name="connsiteY80" fmla="*/ 617613 h 1476062"/>
                <a:gd name="connsiteX81" fmla="*/ 637604 w 947232"/>
                <a:gd name="connsiteY81" fmla="*/ 602878 h 1476062"/>
                <a:gd name="connsiteX82" fmla="*/ 630935 w 947232"/>
                <a:gd name="connsiteY82" fmla="*/ 588109 h 1476062"/>
                <a:gd name="connsiteX83" fmla="*/ 617702 w 947232"/>
                <a:gd name="connsiteY83" fmla="*/ 578822 h 1476062"/>
                <a:gd name="connsiteX84" fmla="*/ 622730 w 947232"/>
                <a:gd name="connsiteY84" fmla="*/ 556197 h 1476062"/>
                <a:gd name="connsiteX85" fmla="*/ 634775 w 947232"/>
                <a:gd name="connsiteY85" fmla="*/ 539579 h 1476062"/>
                <a:gd name="connsiteX86" fmla="*/ 688300 w 947232"/>
                <a:gd name="connsiteY86" fmla="*/ 537204 h 1476062"/>
                <a:gd name="connsiteX87" fmla="*/ 710820 w 947232"/>
                <a:gd name="connsiteY87" fmla="*/ 544431 h 1476062"/>
                <a:gd name="connsiteX88" fmla="*/ 719129 w 947232"/>
                <a:gd name="connsiteY88" fmla="*/ 523203 h 1476062"/>
                <a:gd name="connsiteX89" fmla="*/ 715184 w 947232"/>
                <a:gd name="connsiteY89" fmla="*/ 498763 h 1476062"/>
                <a:gd name="connsiteX90" fmla="*/ 717663 w 947232"/>
                <a:gd name="connsiteY90" fmla="*/ 485426 h 1476062"/>
                <a:gd name="connsiteX91" fmla="*/ 716930 w 947232"/>
                <a:gd name="connsiteY91" fmla="*/ 468388 h 1476062"/>
                <a:gd name="connsiteX92" fmla="*/ 726776 w 947232"/>
                <a:gd name="connsiteY92" fmla="*/ 462627 h 1476062"/>
                <a:gd name="connsiteX93" fmla="*/ 734073 w 947232"/>
                <a:gd name="connsiteY93" fmla="*/ 454596 h 1476062"/>
                <a:gd name="connsiteX94" fmla="*/ 727090 w 947232"/>
                <a:gd name="connsiteY94" fmla="*/ 448277 h 1476062"/>
                <a:gd name="connsiteX95" fmla="*/ 716860 w 947232"/>
                <a:gd name="connsiteY95" fmla="*/ 449220 h 1476062"/>
                <a:gd name="connsiteX96" fmla="*/ 698948 w 947232"/>
                <a:gd name="connsiteY96" fmla="*/ 446566 h 1476062"/>
                <a:gd name="connsiteX97" fmla="*/ 667525 w 947232"/>
                <a:gd name="connsiteY97" fmla="*/ 433787 h 1476062"/>
                <a:gd name="connsiteX98" fmla="*/ 671017 w 947232"/>
                <a:gd name="connsiteY98" fmla="*/ 424291 h 1476062"/>
                <a:gd name="connsiteX99" fmla="*/ 680968 w 947232"/>
                <a:gd name="connsiteY99" fmla="*/ 420275 h 1476062"/>
                <a:gd name="connsiteX100" fmla="*/ 698425 w 947232"/>
                <a:gd name="connsiteY100" fmla="*/ 412908 h 1476062"/>
                <a:gd name="connsiteX101" fmla="*/ 706979 w 947232"/>
                <a:gd name="connsiteY101" fmla="*/ 396708 h 1476062"/>
                <a:gd name="connsiteX102" fmla="*/ 703487 w 947232"/>
                <a:gd name="connsiteY102" fmla="*/ 383999 h 1476062"/>
                <a:gd name="connsiteX103" fmla="*/ 704221 w 947232"/>
                <a:gd name="connsiteY103" fmla="*/ 366926 h 1476062"/>
                <a:gd name="connsiteX104" fmla="*/ 711483 w 947232"/>
                <a:gd name="connsiteY104" fmla="*/ 337772 h 1476062"/>
                <a:gd name="connsiteX105" fmla="*/ 717767 w 947232"/>
                <a:gd name="connsiteY105" fmla="*/ 322584 h 1476062"/>
                <a:gd name="connsiteX106" fmla="*/ 697587 w 947232"/>
                <a:gd name="connsiteY106" fmla="*/ 276951 h 1476062"/>
                <a:gd name="connsiteX107" fmla="*/ 692489 w 947232"/>
                <a:gd name="connsiteY107" fmla="*/ 271644 h 1476062"/>
                <a:gd name="connsiteX108" fmla="*/ 694235 w 947232"/>
                <a:gd name="connsiteY108" fmla="*/ 268152 h 1476062"/>
                <a:gd name="connsiteX109" fmla="*/ 723459 w 947232"/>
                <a:gd name="connsiteY109" fmla="*/ 222554 h 1476062"/>
                <a:gd name="connsiteX110" fmla="*/ 728032 w 947232"/>
                <a:gd name="connsiteY110" fmla="*/ 219935 h 1476062"/>
                <a:gd name="connsiteX111" fmla="*/ 747550 w 947232"/>
                <a:gd name="connsiteY111" fmla="*/ 209461 h 1476062"/>
                <a:gd name="connsiteX112" fmla="*/ 755301 w 947232"/>
                <a:gd name="connsiteY112" fmla="*/ 207436 h 1476062"/>
                <a:gd name="connsiteX113" fmla="*/ 758583 w 947232"/>
                <a:gd name="connsiteY113" fmla="*/ 200802 h 1476062"/>
                <a:gd name="connsiteX114" fmla="*/ 753764 w 947232"/>
                <a:gd name="connsiteY114" fmla="*/ 196647 h 1476062"/>
                <a:gd name="connsiteX115" fmla="*/ 742208 w 947232"/>
                <a:gd name="connsiteY115" fmla="*/ 191026 h 1476062"/>
                <a:gd name="connsiteX116" fmla="*/ 737180 w 947232"/>
                <a:gd name="connsiteY116" fmla="*/ 189350 h 1476062"/>
                <a:gd name="connsiteX117" fmla="*/ 732013 w 947232"/>
                <a:gd name="connsiteY117" fmla="*/ 190083 h 1476062"/>
                <a:gd name="connsiteX118" fmla="*/ 710750 w 947232"/>
                <a:gd name="connsiteY118" fmla="*/ 181739 h 1476062"/>
                <a:gd name="connsiteX119" fmla="*/ 708934 w 947232"/>
                <a:gd name="connsiteY119" fmla="*/ 177165 h 1476062"/>
                <a:gd name="connsiteX120" fmla="*/ 715917 w 947232"/>
                <a:gd name="connsiteY120" fmla="*/ 156635 h 1476062"/>
                <a:gd name="connsiteX121" fmla="*/ 719688 w 947232"/>
                <a:gd name="connsiteY121" fmla="*/ 152655 h 1476062"/>
                <a:gd name="connsiteX122" fmla="*/ 723738 w 947232"/>
                <a:gd name="connsiteY122" fmla="*/ 146685 h 1476062"/>
                <a:gd name="connsiteX123" fmla="*/ 732327 w 947232"/>
                <a:gd name="connsiteY123" fmla="*/ 145463 h 1476062"/>
                <a:gd name="connsiteX124" fmla="*/ 734980 w 947232"/>
                <a:gd name="connsiteY124" fmla="*/ 137223 h 1476062"/>
                <a:gd name="connsiteX125" fmla="*/ 741090 w 947232"/>
                <a:gd name="connsiteY125" fmla="*/ 119207 h 1476062"/>
                <a:gd name="connsiteX126" fmla="*/ 750552 w 947232"/>
                <a:gd name="connsiteY126" fmla="*/ 100912 h 1476062"/>
                <a:gd name="connsiteX127" fmla="*/ 741544 w 947232"/>
                <a:gd name="connsiteY127" fmla="*/ 89006 h 1476062"/>
                <a:gd name="connsiteX128" fmla="*/ 737634 w 947232"/>
                <a:gd name="connsiteY128" fmla="*/ 75529 h 1476062"/>
                <a:gd name="connsiteX129" fmla="*/ 741125 w 947232"/>
                <a:gd name="connsiteY129" fmla="*/ 71618 h 1476062"/>
                <a:gd name="connsiteX130" fmla="*/ 739065 w 947232"/>
                <a:gd name="connsiteY130" fmla="*/ 51159 h 1476062"/>
                <a:gd name="connsiteX131" fmla="*/ 745595 w 947232"/>
                <a:gd name="connsiteY131" fmla="*/ 36983 h 1476062"/>
                <a:gd name="connsiteX132" fmla="*/ 739135 w 947232"/>
                <a:gd name="connsiteY132" fmla="*/ 24414 h 1476062"/>
                <a:gd name="connsiteX133" fmla="*/ 740078 w 947232"/>
                <a:gd name="connsiteY133" fmla="*/ 27312 h 1476062"/>
                <a:gd name="connsiteX134" fmla="*/ 728347 w 947232"/>
                <a:gd name="connsiteY134" fmla="*/ 30803 h 1476062"/>
                <a:gd name="connsiteX135" fmla="*/ 723319 w 947232"/>
                <a:gd name="connsiteY135" fmla="*/ 32375 h 1476062"/>
                <a:gd name="connsiteX136" fmla="*/ 717104 w 947232"/>
                <a:gd name="connsiteY136" fmla="*/ 34155 h 1476062"/>
                <a:gd name="connsiteX137" fmla="*/ 711448 w 947232"/>
                <a:gd name="connsiteY137" fmla="*/ 35028 h 1476062"/>
                <a:gd name="connsiteX138" fmla="*/ 708166 w 947232"/>
                <a:gd name="connsiteY138" fmla="*/ 35028 h 1476062"/>
                <a:gd name="connsiteX139" fmla="*/ 695946 w 947232"/>
                <a:gd name="connsiteY139" fmla="*/ 29616 h 1476062"/>
                <a:gd name="connsiteX140" fmla="*/ 693153 w 947232"/>
                <a:gd name="connsiteY140" fmla="*/ 23401 h 1476062"/>
                <a:gd name="connsiteX141" fmla="*/ 691093 w 947232"/>
                <a:gd name="connsiteY141" fmla="*/ 22389 h 1476062"/>
                <a:gd name="connsiteX142" fmla="*/ 690255 w 947232"/>
                <a:gd name="connsiteY142" fmla="*/ 19875 h 1476062"/>
                <a:gd name="connsiteX143" fmla="*/ 690814 w 947232"/>
                <a:gd name="connsiteY143" fmla="*/ 13800 h 1476062"/>
                <a:gd name="connsiteX144" fmla="*/ 691861 w 947232"/>
                <a:gd name="connsiteY144" fmla="*/ 6817 h 1476062"/>
                <a:gd name="connsiteX145" fmla="*/ 679292 w 947232"/>
                <a:gd name="connsiteY145" fmla="*/ 393 h 1476062"/>
                <a:gd name="connsiteX146" fmla="*/ 666827 w 947232"/>
                <a:gd name="connsiteY146" fmla="*/ 10064 h 1476062"/>
                <a:gd name="connsiteX147" fmla="*/ 662288 w 947232"/>
                <a:gd name="connsiteY147" fmla="*/ 15231 h 1476062"/>
                <a:gd name="connsiteX148" fmla="*/ 659530 w 947232"/>
                <a:gd name="connsiteY148" fmla="*/ 19735 h 1476062"/>
                <a:gd name="connsiteX149" fmla="*/ 659739 w 947232"/>
                <a:gd name="connsiteY149" fmla="*/ 24519 h 1476062"/>
                <a:gd name="connsiteX150" fmla="*/ 656248 w 947232"/>
                <a:gd name="connsiteY150" fmla="*/ 34469 h 1476062"/>
                <a:gd name="connsiteX151" fmla="*/ 648846 w 947232"/>
                <a:gd name="connsiteY151" fmla="*/ 40405 h 1476062"/>
                <a:gd name="connsiteX152" fmla="*/ 644482 w 947232"/>
                <a:gd name="connsiteY152" fmla="*/ 50879 h 1476062"/>
                <a:gd name="connsiteX153" fmla="*/ 635264 w 947232"/>
                <a:gd name="connsiteY153" fmla="*/ 59189 h 1476062"/>
                <a:gd name="connsiteX154" fmla="*/ 622346 w 947232"/>
                <a:gd name="connsiteY154" fmla="*/ 56745 h 1476062"/>
                <a:gd name="connsiteX155" fmla="*/ 614874 w 947232"/>
                <a:gd name="connsiteY155" fmla="*/ 55523 h 1476062"/>
                <a:gd name="connsiteX156" fmla="*/ 611383 w 947232"/>
                <a:gd name="connsiteY156" fmla="*/ 58176 h 1476062"/>
                <a:gd name="connsiteX157" fmla="*/ 603003 w 947232"/>
                <a:gd name="connsiteY157" fmla="*/ 70885 h 1476062"/>
                <a:gd name="connsiteX158" fmla="*/ 602340 w 947232"/>
                <a:gd name="connsiteY158" fmla="*/ 90088 h 1476062"/>
                <a:gd name="connsiteX159" fmla="*/ 598255 w 947232"/>
                <a:gd name="connsiteY159" fmla="*/ 101226 h 1476062"/>
                <a:gd name="connsiteX160" fmla="*/ 590434 w 947232"/>
                <a:gd name="connsiteY160" fmla="*/ 113586 h 1476062"/>
                <a:gd name="connsiteX161" fmla="*/ 577166 w 947232"/>
                <a:gd name="connsiteY161" fmla="*/ 118334 h 1476062"/>
                <a:gd name="connsiteX162" fmla="*/ 566692 w 947232"/>
                <a:gd name="connsiteY162" fmla="*/ 118334 h 1476062"/>
                <a:gd name="connsiteX163" fmla="*/ 569834 w 947232"/>
                <a:gd name="connsiteY163" fmla="*/ 130764 h 1476062"/>
                <a:gd name="connsiteX164" fmla="*/ 562852 w 947232"/>
                <a:gd name="connsiteY164" fmla="*/ 139946 h 1476062"/>
                <a:gd name="connsiteX165" fmla="*/ 557579 w 947232"/>
                <a:gd name="connsiteY165" fmla="*/ 149967 h 1476062"/>
                <a:gd name="connsiteX166" fmla="*/ 549095 w 947232"/>
                <a:gd name="connsiteY166" fmla="*/ 156531 h 1476062"/>
                <a:gd name="connsiteX167" fmla="*/ 538935 w 947232"/>
                <a:gd name="connsiteY167" fmla="*/ 147278 h 1476062"/>
                <a:gd name="connsiteX168" fmla="*/ 532860 w 947232"/>
                <a:gd name="connsiteY168" fmla="*/ 143193 h 1476062"/>
                <a:gd name="connsiteX169" fmla="*/ 529368 w 947232"/>
                <a:gd name="connsiteY169" fmla="*/ 146370 h 1476062"/>
                <a:gd name="connsiteX170" fmla="*/ 521164 w 947232"/>
                <a:gd name="connsiteY170" fmla="*/ 150106 h 1476062"/>
                <a:gd name="connsiteX171" fmla="*/ 511737 w 947232"/>
                <a:gd name="connsiteY171" fmla="*/ 149443 h 1476062"/>
                <a:gd name="connsiteX172" fmla="*/ 502729 w 947232"/>
                <a:gd name="connsiteY172" fmla="*/ 162257 h 1476062"/>
                <a:gd name="connsiteX173" fmla="*/ 493651 w 947232"/>
                <a:gd name="connsiteY173" fmla="*/ 175035 h 1476062"/>
                <a:gd name="connsiteX174" fmla="*/ 484084 w 947232"/>
                <a:gd name="connsiteY174" fmla="*/ 176362 h 1476062"/>
                <a:gd name="connsiteX175" fmla="*/ 481675 w 947232"/>
                <a:gd name="connsiteY175" fmla="*/ 181948 h 1476062"/>
                <a:gd name="connsiteX176" fmla="*/ 479685 w 947232"/>
                <a:gd name="connsiteY176" fmla="*/ 195914 h 1476062"/>
                <a:gd name="connsiteX177" fmla="*/ 484433 w 947232"/>
                <a:gd name="connsiteY177" fmla="*/ 208169 h 1476062"/>
                <a:gd name="connsiteX178" fmla="*/ 481885 w 947232"/>
                <a:gd name="connsiteY178" fmla="*/ 234076 h 1476062"/>
                <a:gd name="connsiteX179" fmla="*/ 477730 w 947232"/>
                <a:gd name="connsiteY179" fmla="*/ 236904 h 1476062"/>
                <a:gd name="connsiteX180" fmla="*/ 469350 w 947232"/>
                <a:gd name="connsiteY180" fmla="*/ 233412 h 1476062"/>
                <a:gd name="connsiteX181" fmla="*/ 452871 w 947232"/>
                <a:gd name="connsiteY181" fmla="*/ 234599 h 1476062"/>
                <a:gd name="connsiteX182" fmla="*/ 448716 w 947232"/>
                <a:gd name="connsiteY182" fmla="*/ 239313 h 1476062"/>
                <a:gd name="connsiteX183" fmla="*/ 441174 w 947232"/>
                <a:gd name="connsiteY183" fmla="*/ 237533 h 1476062"/>
                <a:gd name="connsiteX184" fmla="*/ 435483 w 947232"/>
                <a:gd name="connsiteY184" fmla="*/ 231597 h 1476062"/>
                <a:gd name="connsiteX185" fmla="*/ 427872 w 947232"/>
                <a:gd name="connsiteY185" fmla="*/ 230619 h 1476062"/>
                <a:gd name="connsiteX186" fmla="*/ 421901 w 947232"/>
                <a:gd name="connsiteY186" fmla="*/ 236275 h 1476062"/>
                <a:gd name="connsiteX187" fmla="*/ 419562 w 947232"/>
                <a:gd name="connsiteY187" fmla="*/ 235298 h 1476062"/>
                <a:gd name="connsiteX188" fmla="*/ 411672 w 947232"/>
                <a:gd name="connsiteY188" fmla="*/ 229502 h 1476062"/>
                <a:gd name="connsiteX189" fmla="*/ 402314 w 947232"/>
                <a:gd name="connsiteY189" fmla="*/ 228559 h 1476062"/>
                <a:gd name="connsiteX190" fmla="*/ 394040 w 947232"/>
                <a:gd name="connsiteY190" fmla="*/ 232889 h 1476062"/>
                <a:gd name="connsiteX191" fmla="*/ 390827 w 947232"/>
                <a:gd name="connsiteY191" fmla="*/ 230235 h 1476062"/>
                <a:gd name="connsiteX192" fmla="*/ 383356 w 947232"/>
                <a:gd name="connsiteY192" fmla="*/ 220599 h 1476062"/>
                <a:gd name="connsiteX193" fmla="*/ 378852 w 947232"/>
                <a:gd name="connsiteY193" fmla="*/ 216653 h 1476062"/>
                <a:gd name="connsiteX194" fmla="*/ 370647 w 947232"/>
                <a:gd name="connsiteY194" fmla="*/ 218714 h 1476062"/>
                <a:gd name="connsiteX195" fmla="*/ 363105 w 947232"/>
                <a:gd name="connsiteY195" fmla="*/ 222973 h 1476062"/>
                <a:gd name="connsiteX196" fmla="*/ 351165 w 947232"/>
                <a:gd name="connsiteY196" fmla="*/ 218609 h 1476062"/>
                <a:gd name="connsiteX197" fmla="*/ 336431 w 947232"/>
                <a:gd name="connsiteY197" fmla="*/ 205935 h 1476062"/>
                <a:gd name="connsiteX198" fmla="*/ 330809 w 947232"/>
                <a:gd name="connsiteY198" fmla="*/ 200802 h 1476062"/>
                <a:gd name="connsiteX199" fmla="*/ 323268 w 947232"/>
                <a:gd name="connsiteY199" fmla="*/ 202757 h 1476062"/>
                <a:gd name="connsiteX200" fmla="*/ 318589 w 947232"/>
                <a:gd name="connsiteY200" fmla="*/ 209391 h 1476062"/>
                <a:gd name="connsiteX201" fmla="*/ 313911 w 947232"/>
                <a:gd name="connsiteY201" fmla="*/ 217980 h 1476062"/>
                <a:gd name="connsiteX202" fmla="*/ 312270 w 947232"/>
                <a:gd name="connsiteY202" fmla="*/ 222659 h 1476062"/>
                <a:gd name="connsiteX203" fmla="*/ 319043 w 947232"/>
                <a:gd name="connsiteY203" fmla="*/ 230689 h 1476062"/>
                <a:gd name="connsiteX204" fmla="*/ 326026 w 947232"/>
                <a:gd name="connsiteY204" fmla="*/ 238510 h 1476062"/>
                <a:gd name="connsiteX205" fmla="*/ 326235 w 947232"/>
                <a:gd name="connsiteY205" fmla="*/ 242490 h 1476062"/>
                <a:gd name="connsiteX206" fmla="*/ 328400 w 947232"/>
                <a:gd name="connsiteY206" fmla="*/ 244690 h 1476062"/>
                <a:gd name="connsiteX207" fmla="*/ 335558 w 947232"/>
                <a:gd name="connsiteY207" fmla="*/ 249159 h 1476062"/>
                <a:gd name="connsiteX208" fmla="*/ 338735 w 947232"/>
                <a:gd name="connsiteY208" fmla="*/ 258307 h 1476062"/>
                <a:gd name="connsiteX209" fmla="*/ 334056 w 947232"/>
                <a:gd name="connsiteY209" fmla="*/ 267768 h 1476062"/>
                <a:gd name="connsiteX210" fmla="*/ 332311 w 947232"/>
                <a:gd name="connsiteY210" fmla="*/ 277894 h 1476062"/>
                <a:gd name="connsiteX211" fmla="*/ 335802 w 947232"/>
                <a:gd name="connsiteY211" fmla="*/ 283410 h 1476062"/>
                <a:gd name="connsiteX212" fmla="*/ 340411 w 947232"/>
                <a:gd name="connsiteY212" fmla="*/ 306314 h 1476062"/>
                <a:gd name="connsiteX213" fmla="*/ 335628 w 947232"/>
                <a:gd name="connsiteY213" fmla="*/ 313507 h 1476062"/>
                <a:gd name="connsiteX214" fmla="*/ 326620 w 947232"/>
                <a:gd name="connsiteY214" fmla="*/ 312249 h 1476062"/>
                <a:gd name="connsiteX215" fmla="*/ 317821 w 947232"/>
                <a:gd name="connsiteY215" fmla="*/ 312878 h 1476062"/>
                <a:gd name="connsiteX216" fmla="*/ 315831 w 947232"/>
                <a:gd name="connsiteY216" fmla="*/ 315846 h 1476062"/>
                <a:gd name="connsiteX217" fmla="*/ 306229 w 947232"/>
                <a:gd name="connsiteY217" fmla="*/ 318290 h 1476062"/>
                <a:gd name="connsiteX218" fmla="*/ 297082 w 947232"/>
                <a:gd name="connsiteY218" fmla="*/ 313087 h 1476062"/>
                <a:gd name="connsiteX219" fmla="*/ 293870 w 947232"/>
                <a:gd name="connsiteY219" fmla="*/ 311621 h 1476062"/>
                <a:gd name="connsiteX220" fmla="*/ 290064 w 947232"/>
                <a:gd name="connsiteY220" fmla="*/ 312284 h 1476062"/>
                <a:gd name="connsiteX221" fmla="*/ 274387 w 947232"/>
                <a:gd name="connsiteY221" fmla="*/ 306279 h 1476062"/>
                <a:gd name="connsiteX222" fmla="*/ 272432 w 947232"/>
                <a:gd name="connsiteY222" fmla="*/ 304289 h 1476062"/>
                <a:gd name="connsiteX223" fmla="*/ 269220 w 947232"/>
                <a:gd name="connsiteY223" fmla="*/ 305127 h 1476062"/>
                <a:gd name="connsiteX224" fmla="*/ 259025 w 947232"/>
                <a:gd name="connsiteY224" fmla="*/ 311446 h 1476062"/>
                <a:gd name="connsiteX225" fmla="*/ 254416 w 947232"/>
                <a:gd name="connsiteY225" fmla="*/ 315252 h 1476062"/>
                <a:gd name="connsiteX226" fmla="*/ 251169 w 947232"/>
                <a:gd name="connsiteY226" fmla="*/ 325727 h 1476062"/>
                <a:gd name="connsiteX227" fmla="*/ 237448 w 947232"/>
                <a:gd name="connsiteY227" fmla="*/ 333827 h 1476062"/>
                <a:gd name="connsiteX228" fmla="*/ 221806 w 947232"/>
                <a:gd name="connsiteY228" fmla="*/ 328031 h 1476062"/>
                <a:gd name="connsiteX229" fmla="*/ 206234 w 947232"/>
                <a:gd name="connsiteY229" fmla="*/ 314694 h 1476062"/>
                <a:gd name="connsiteX230" fmla="*/ 199251 w 947232"/>
                <a:gd name="connsiteY230" fmla="*/ 309875 h 1476062"/>
                <a:gd name="connsiteX231" fmla="*/ 191884 w 947232"/>
                <a:gd name="connsiteY231" fmla="*/ 312913 h 1476062"/>
                <a:gd name="connsiteX232" fmla="*/ 192687 w 947232"/>
                <a:gd name="connsiteY232" fmla="*/ 321223 h 1476062"/>
                <a:gd name="connsiteX233" fmla="*/ 188428 w 947232"/>
                <a:gd name="connsiteY233" fmla="*/ 333478 h 1476062"/>
                <a:gd name="connsiteX234" fmla="*/ 187625 w 947232"/>
                <a:gd name="connsiteY234" fmla="*/ 339029 h 1476062"/>
                <a:gd name="connsiteX235" fmla="*/ 163499 w 947232"/>
                <a:gd name="connsiteY235" fmla="*/ 354077 h 1476062"/>
                <a:gd name="connsiteX236" fmla="*/ 145134 w 947232"/>
                <a:gd name="connsiteY236" fmla="*/ 361060 h 1476062"/>
                <a:gd name="connsiteX237" fmla="*/ 138151 w 947232"/>
                <a:gd name="connsiteY237" fmla="*/ 379984 h 1476062"/>
                <a:gd name="connsiteX238" fmla="*/ 136370 w 947232"/>
                <a:gd name="connsiteY238" fmla="*/ 387281 h 1476062"/>
                <a:gd name="connsiteX239" fmla="*/ 130958 w 947232"/>
                <a:gd name="connsiteY239" fmla="*/ 389934 h 1476062"/>
                <a:gd name="connsiteX240" fmla="*/ 106518 w 947232"/>
                <a:gd name="connsiteY240" fmla="*/ 378483 h 1476062"/>
                <a:gd name="connsiteX241" fmla="*/ 99954 w 947232"/>
                <a:gd name="connsiteY241" fmla="*/ 374398 h 1476062"/>
                <a:gd name="connsiteX242" fmla="*/ 95241 w 947232"/>
                <a:gd name="connsiteY242" fmla="*/ 375829 h 1476062"/>
                <a:gd name="connsiteX243" fmla="*/ 72407 w 947232"/>
                <a:gd name="connsiteY243" fmla="*/ 393042 h 1476062"/>
                <a:gd name="connsiteX244" fmla="*/ 59279 w 947232"/>
                <a:gd name="connsiteY244" fmla="*/ 398768 h 1476062"/>
                <a:gd name="connsiteX245" fmla="*/ 53169 w 947232"/>
                <a:gd name="connsiteY245" fmla="*/ 410674 h 1476062"/>
                <a:gd name="connsiteX246" fmla="*/ 60152 w 947232"/>
                <a:gd name="connsiteY246" fmla="*/ 419437 h 1476062"/>
                <a:gd name="connsiteX247" fmla="*/ 67623 w 947232"/>
                <a:gd name="connsiteY247" fmla="*/ 453409 h 1476062"/>
                <a:gd name="connsiteX248" fmla="*/ 90039 w 947232"/>
                <a:gd name="connsiteY248" fmla="*/ 457704 h 1476062"/>
                <a:gd name="connsiteX249" fmla="*/ 97859 w 947232"/>
                <a:gd name="connsiteY249" fmla="*/ 460601 h 1476062"/>
                <a:gd name="connsiteX250" fmla="*/ 101560 w 947232"/>
                <a:gd name="connsiteY250" fmla="*/ 473241 h 1476062"/>
                <a:gd name="connsiteX251" fmla="*/ 87420 w 947232"/>
                <a:gd name="connsiteY251" fmla="*/ 499147 h 1476062"/>
                <a:gd name="connsiteX252" fmla="*/ 79075 w 947232"/>
                <a:gd name="connsiteY252" fmla="*/ 511716 h 1476062"/>
                <a:gd name="connsiteX253" fmla="*/ 83579 w 947232"/>
                <a:gd name="connsiteY253" fmla="*/ 521423 h 1476062"/>
                <a:gd name="connsiteX254" fmla="*/ 81415 w 947232"/>
                <a:gd name="connsiteY254" fmla="*/ 524914 h 1476062"/>
                <a:gd name="connsiteX255" fmla="*/ 67204 w 947232"/>
                <a:gd name="connsiteY255" fmla="*/ 541289 h 1476062"/>
                <a:gd name="connsiteX256" fmla="*/ 64307 w 947232"/>
                <a:gd name="connsiteY256" fmla="*/ 545409 h 1476062"/>
                <a:gd name="connsiteX257" fmla="*/ 63329 w 947232"/>
                <a:gd name="connsiteY257" fmla="*/ 561435 h 1476062"/>
                <a:gd name="connsiteX258" fmla="*/ 38889 w 947232"/>
                <a:gd name="connsiteY258" fmla="*/ 574109 h 1476062"/>
                <a:gd name="connsiteX259" fmla="*/ 33093 w 947232"/>
                <a:gd name="connsiteY259" fmla="*/ 590379 h 1476062"/>
                <a:gd name="connsiteX260" fmla="*/ 31976 w 947232"/>
                <a:gd name="connsiteY260" fmla="*/ 590868 h 1476062"/>
                <a:gd name="connsiteX261" fmla="*/ 35711 w 947232"/>
                <a:gd name="connsiteY261" fmla="*/ 605741 h 1476062"/>
                <a:gd name="connsiteX262" fmla="*/ 37527 w 947232"/>
                <a:gd name="connsiteY262" fmla="*/ 612026 h 1476062"/>
                <a:gd name="connsiteX263" fmla="*/ 41228 w 947232"/>
                <a:gd name="connsiteY263" fmla="*/ 621942 h 1476062"/>
                <a:gd name="connsiteX264" fmla="*/ 37282 w 947232"/>
                <a:gd name="connsiteY264" fmla="*/ 634197 h 1476062"/>
                <a:gd name="connsiteX265" fmla="*/ 43846 w 947232"/>
                <a:gd name="connsiteY265" fmla="*/ 660557 h 1476062"/>
                <a:gd name="connsiteX266" fmla="*/ 35327 w 947232"/>
                <a:gd name="connsiteY266" fmla="*/ 675815 h 1476062"/>
                <a:gd name="connsiteX267" fmla="*/ 44475 w 947232"/>
                <a:gd name="connsiteY267" fmla="*/ 691072 h 1476062"/>
                <a:gd name="connsiteX268" fmla="*/ 44475 w 947232"/>
                <a:gd name="connsiteY268" fmla="*/ 699103 h 1476062"/>
                <a:gd name="connsiteX269" fmla="*/ 39412 w 947232"/>
                <a:gd name="connsiteY269" fmla="*/ 733285 h 1476062"/>
                <a:gd name="connsiteX270" fmla="*/ 36654 w 947232"/>
                <a:gd name="connsiteY270" fmla="*/ 743235 h 1476062"/>
                <a:gd name="connsiteX271" fmla="*/ 28729 w 947232"/>
                <a:gd name="connsiteY271" fmla="*/ 751056 h 1476062"/>
                <a:gd name="connsiteX272" fmla="*/ 11271 w 947232"/>
                <a:gd name="connsiteY272" fmla="*/ 760064 h 1476062"/>
                <a:gd name="connsiteX273" fmla="*/ 3974 w 947232"/>
                <a:gd name="connsiteY273" fmla="*/ 761321 h 1476062"/>
                <a:gd name="connsiteX274" fmla="*/ -181 w 947232"/>
                <a:gd name="connsiteY274" fmla="*/ 765301 h 1476062"/>
                <a:gd name="connsiteX275" fmla="*/ 13226 w 947232"/>
                <a:gd name="connsiteY275" fmla="*/ 785831 h 1476062"/>
                <a:gd name="connsiteX276" fmla="*/ 46849 w 947232"/>
                <a:gd name="connsiteY276" fmla="*/ 826820 h 1476062"/>
                <a:gd name="connsiteX277" fmla="*/ 71289 w 947232"/>
                <a:gd name="connsiteY277" fmla="*/ 902026 h 1476062"/>
                <a:gd name="connsiteX278" fmla="*/ 111057 w 947232"/>
                <a:gd name="connsiteY278" fmla="*/ 1004187 h 1476062"/>
                <a:gd name="connsiteX279" fmla="*/ 118389 w 947232"/>
                <a:gd name="connsiteY279" fmla="*/ 1029255 h 1476062"/>
                <a:gd name="connsiteX280" fmla="*/ 139338 w 947232"/>
                <a:gd name="connsiteY280" fmla="*/ 1178515 h 1476062"/>
                <a:gd name="connsiteX281" fmla="*/ 148695 w 947232"/>
                <a:gd name="connsiteY281" fmla="*/ 1212906 h 1476062"/>
                <a:gd name="connsiteX282" fmla="*/ 154596 w 947232"/>
                <a:gd name="connsiteY282" fmla="*/ 1215385 h 1476062"/>
                <a:gd name="connsiteX283" fmla="*/ 162835 w 947232"/>
                <a:gd name="connsiteY283" fmla="*/ 1216886 h 1476062"/>
                <a:gd name="connsiteX284" fmla="*/ 171355 w 947232"/>
                <a:gd name="connsiteY284" fmla="*/ 1215978 h 1476062"/>
                <a:gd name="connsiteX285" fmla="*/ 183645 w 947232"/>
                <a:gd name="connsiteY285" fmla="*/ 1220063 h 1476062"/>
                <a:gd name="connsiteX286" fmla="*/ 210214 w 947232"/>
                <a:gd name="connsiteY286" fmla="*/ 1243386 h 1476062"/>
                <a:gd name="connsiteX287" fmla="*/ 241638 w 947232"/>
                <a:gd name="connsiteY287" fmla="*/ 1257177 h 1476062"/>
                <a:gd name="connsiteX288" fmla="*/ 256197 w 947232"/>
                <a:gd name="connsiteY288" fmla="*/ 1258714 h 1476062"/>
                <a:gd name="connsiteX289" fmla="*/ 256197 w 947232"/>
                <a:gd name="connsiteY289" fmla="*/ 1275298 h 1476062"/>
                <a:gd name="connsiteX290" fmla="*/ 268312 w 947232"/>
                <a:gd name="connsiteY290" fmla="*/ 1283363 h 1476062"/>
                <a:gd name="connsiteX291" fmla="*/ 271594 w 947232"/>
                <a:gd name="connsiteY291" fmla="*/ 1296840 h 1476062"/>
                <a:gd name="connsiteX292" fmla="*/ 269639 w 947232"/>
                <a:gd name="connsiteY292" fmla="*/ 1302217 h 1476062"/>
                <a:gd name="connsiteX293" fmla="*/ 271385 w 947232"/>
                <a:gd name="connsiteY293" fmla="*/ 1306337 h 1476062"/>
                <a:gd name="connsiteX294" fmla="*/ 295825 w 947232"/>
                <a:gd name="connsiteY294" fmla="*/ 1341252 h 1476062"/>
                <a:gd name="connsiteX295" fmla="*/ 316774 w 947232"/>
                <a:gd name="connsiteY295" fmla="*/ 1362515 h 1476062"/>
                <a:gd name="connsiteX296" fmla="*/ 342087 w 947232"/>
                <a:gd name="connsiteY296" fmla="*/ 1374071 h 1476062"/>
                <a:gd name="connsiteX297" fmla="*/ 355075 w 947232"/>
                <a:gd name="connsiteY297" fmla="*/ 1385384 h 1476062"/>
                <a:gd name="connsiteX298" fmla="*/ 382588 w 947232"/>
                <a:gd name="connsiteY298" fmla="*/ 1403504 h 1476062"/>
                <a:gd name="connsiteX299" fmla="*/ 410519 w 947232"/>
                <a:gd name="connsiteY299" fmla="*/ 1403504 h 1476062"/>
                <a:gd name="connsiteX300" fmla="*/ 416210 w 947232"/>
                <a:gd name="connsiteY300" fmla="*/ 1398721 h 1476062"/>
                <a:gd name="connsiteX301" fmla="*/ 429059 w 947232"/>
                <a:gd name="connsiteY301" fmla="*/ 1403469 h 1476062"/>
                <a:gd name="connsiteX302" fmla="*/ 438556 w 947232"/>
                <a:gd name="connsiteY302" fmla="*/ 1414642 h 1476062"/>
                <a:gd name="connsiteX303" fmla="*/ 482862 w 947232"/>
                <a:gd name="connsiteY303" fmla="*/ 1446065 h 1476062"/>
                <a:gd name="connsiteX304" fmla="*/ 492324 w 947232"/>
                <a:gd name="connsiteY304" fmla="*/ 1448893 h 1476062"/>
                <a:gd name="connsiteX305" fmla="*/ 525388 w 947232"/>
                <a:gd name="connsiteY305" fmla="*/ 1472216 h 1476062"/>
                <a:gd name="connsiteX306" fmla="*/ 556811 w 947232"/>
                <a:gd name="connsiteY306" fmla="*/ 1475708 h 1476062"/>
                <a:gd name="connsiteX307" fmla="*/ 581252 w 947232"/>
                <a:gd name="connsiteY307" fmla="*/ 1466141 h 1476062"/>
                <a:gd name="connsiteX308" fmla="*/ 584289 w 947232"/>
                <a:gd name="connsiteY308" fmla="*/ 1458181 h 1476062"/>
                <a:gd name="connsiteX309" fmla="*/ 593576 w 947232"/>
                <a:gd name="connsiteY309" fmla="*/ 1441107 h 1476062"/>
                <a:gd name="connsiteX310" fmla="*/ 600245 w 947232"/>
                <a:gd name="connsiteY310" fmla="*/ 1435731 h 1476062"/>
                <a:gd name="connsiteX311" fmla="*/ 618645 w 947232"/>
                <a:gd name="connsiteY311" fmla="*/ 1442713 h 1476062"/>
                <a:gd name="connsiteX312" fmla="*/ 637185 w 947232"/>
                <a:gd name="connsiteY312" fmla="*/ 1444808 h 1476062"/>
                <a:gd name="connsiteX313" fmla="*/ 641200 w 947232"/>
                <a:gd name="connsiteY313" fmla="*/ 1439467 h 1476062"/>
                <a:gd name="connsiteX314" fmla="*/ 645425 w 947232"/>
                <a:gd name="connsiteY314" fmla="*/ 1438035 h 1476062"/>
                <a:gd name="connsiteX315" fmla="*/ 663685 w 947232"/>
                <a:gd name="connsiteY315" fmla="*/ 1434788 h 1476062"/>
                <a:gd name="connsiteX316" fmla="*/ 674159 w 947232"/>
                <a:gd name="connsiteY316" fmla="*/ 1435277 h 1476062"/>
                <a:gd name="connsiteX317" fmla="*/ 679117 w 947232"/>
                <a:gd name="connsiteY317" fmla="*/ 1439152 h 1476062"/>
                <a:gd name="connsiteX318" fmla="*/ 687322 w 947232"/>
                <a:gd name="connsiteY318" fmla="*/ 1441980 h 1476062"/>
                <a:gd name="connsiteX319" fmla="*/ 702719 w 947232"/>
                <a:gd name="connsiteY319" fmla="*/ 1443167 h 1476062"/>
                <a:gd name="connsiteX320" fmla="*/ 714416 w 947232"/>
                <a:gd name="connsiteY320" fmla="*/ 1434194 h 1476062"/>
                <a:gd name="connsiteX321" fmla="*/ 715254 w 947232"/>
                <a:gd name="connsiteY321" fmla="*/ 1414712 h 1476062"/>
                <a:gd name="connsiteX322" fmla="*/ 728032 w 947232"/>
                <a:gd name="connsiteY322" fmla="*/ 1407974 h 1476062"/>
                <a:gd name="connsiteX323" fmla="*/ 743150 w 947232"/>
                <a:gd name="connsiteY323" fmla="*/ 1407206 h 1476062"/>
                <a:gd name="connsiteX324" fmla="*/ 752822 w 947232"/>
                <a:gd name="connsiteY324" fmla="*/ 1400886 h 1476062"/>
                <a:gd name="connsiteX325" fmla="*/ 760258 w 947232"/>
                <a:gd name="connsiteY325" fmla="*/ 1391913 h 1476062"/>
                <a:gd name="connsiteX326" fmla="*/ 768882 w 947232"/>
                <a:gd name="connsiteY326" fmla="*/ 1387863 h 1476062"/>
                <a:gd name="connsiteX327" fmla="*/ 775307 w 947232"/>
                <a:gd name="connsiteY327" fmla="*/ 1375573 h 1476062"/>
                <a:gd name="connsiteX328" fmla="*/ 769092 w 947232"/>
                <a:gd name="connsiteY328" fmla="*/ 1351901 h 1476062"/>
                <a:gd name="connsiteX329" fmla="*/ 742697 w 947232"/>
                <a:gd name="connsiteY329" fmla="*/ 1348968 h 1476062"/>
                <a:gd name="connsiteX330" fmla="*/ 727648 w 947232"/>
                <a:gd name="connsiteY330" fmla="*/ 1346035 h 1476062"/>
                <a:gd name="connsiteX331" fmla="*/ 716511 w 947232"/>
                <a:gd name="connsiteY331" fmla="*/ 1332279 h 1476062"/>
                <a:gd name="connsiteX332" fmla="*/ 729150 w 947232"/>
                <a:gd name="connsiteY332" fmla="*/ 1321804 h 1476062"/>
                <a:gd name="connsiteX333" fmla="*/ 745350 w 947232"/>
                <a:gd name="connsiteY333" fmla="*/ 1315834 h 1476062"/>
                <a:gd name="connsiteX334" fmla="*/ 749924 w 947232"/>
                <a:gd name="connsiteY334" fmla="*/ 1300402 h 1476062"/>
                <a:gd name="connsiteX335" fmla="*/ 743918 w 947232"/>
                <a:gd name="connsiteY335" fmla="*/ 1284865 h 1476062"/>
                <a:gd name="connsiteX336" fmla="*/ 737878 w 947232"/>
                <a:gd name="connsiteY336" fmla="*/ 1268594 h 1476062"/>
                <a:gd name="connsiteX337" fmla="*/ 739275 w 947232"/>
                <a:gd name="connsiteY337" fmla="*/ 1259342 h 1476062"/>
                <a:gd name="connsiteX338" fmla="*/ 758373 w 947232"/>
                <a:gd name="connsiteY338" fmla="*/ 1243840 h 1476062"/>
                <a:gd name="connsiteX339" fmla="*/ 769616 w 947232"/>
                <a:gd name="connsiteY339" fmla="*/ 1245202 h 1476062"/>
                <a:gd name="connsiteX340" fmla="*/ 781801 w 947232"/>
                <a:gd name="connsiteY340" fmla="*/ 1232982 h 1476062"/>
                <a:gd name="connsiteX341" fmla="*/ 785711 w 947232"/>
                <a:gd name="connsiteY341" fmla="*/ 1215141 h 1476062"/>
                <a:gd name="connsiteX342" fmla="*/ 798176 w 947232"/>
                <a:gd name="connsiteY342" fmla="*/ 1203165 h 1476062"/>
                <a:gd name="connsiteX343" fmla="*/ 822372 w 947232"/>
                <a:gd name="connsiteY343" fmla="*/ 1212591 h 1476062"/>
                <a:gd name="connsiteX344" fmla="*/ 838223 w 947232"/>
                <a:gd name="connsiteY344" fmla="*/ 1207739 h 1476062"/>
                <a:gd name="connsiteX345" fmla="*/ 857426 w 947232"/>
                <a:gd name="connsiteY345" fmla="*/ 1215978 h 1476062"/>
                <a:gd name="connsiteX346" fmla="*/ 872160 w 947232"/>
                <a:gd name="connsiteY346" fmla="*/ 1228164 h 1476062"/>
                <a:gd name="connsiteX347" fmla="*/ 878549 w 947232"/>
                <a:gd name="connsiteY347" fmla="*/ 1216153 h 1476062"/>
                <a:gd name="connsiteX348" fmla="*/ 884031 w 947232"/>
                <a:gd name="connsiteY348" fmla="*/ 1207843 h 1476062"/>
                <a:gd name="connsiteX349" fmla="*/ 891747 w 947232"/>
                <a:gd name="connsiteY349" fmla="*/ 1202327 h 1476062"/>
                <a:gd name="connsiteX350" fmla="*/ 897124 w 947232"/>
                <a:gd name="connsiteY350" fmla="*/ 1199743 h 1476062"/>
                <a:gd name="connsiteX351" fmla="*/ 921564 w 947232"/>
                <a:gd name="connsiteY351" fmla="*/ 1187348 h 1476062"/>
                <a:gd name="connsiteX352" fmla="*/ 927499 w 947232"/>
                <a:gd name="connsiteY352" fmla="*/ 1164724 h 1476062"/>
                <a:gd name="connsiteX353" fmla="*/ 936507 w 947232"/>
                <a:gd name="connsiteY353" fmla="*/ 1153795 h 1476062"/>
                <a:gd name="connsiteX354" fmla="*/ 946982 w 947232"/>
                <a:gd name="connsiteY354" fmla="*/ 1130647 h 1476062"/>
                <a:gd name="connsiteX355" fmla="*/ 936018 w 947232"/>
                <a:gd name="connsiteY355" fmla="*/ 1108232 h 147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947232" h="1476062">
                  <a:moveTo>
                    <a:pt x="936018" y="1108232"/>
                  </a:moveTo>
                  <a:cubicBezTo>
                    <a:pt x="926347" y="1102226"/>
                    <a:pt x="911578" y="1104147"/>
                    <a:pt x="905468" y="1094685"/>
                  </a:cubicBezTo>
                  <a:cubicBezTo>
                    <a:pt x="900859" y="1087702"/>
                    <a:pt x="903478" y="1078659"/>
                    <a:pt x="904840" y="1070524"/>
                  </a:cubicBezTo>
                  <a:cubicBezTo>
                    <a:pt x="906202" y="1062389"/>
                    <a:pt x="904840" y="1051740"/>
                    <a:pt x="896809" y="1049331"/>
                  </a:cubicBezTo>
                  <a:cubicBezTo>
                    <a:pt x="891537" y="1047690"/>
                    <a:pt x="885881" y="1050658"/>
                    <a:pt x="880400" y="1050099"/>
                  </a:cubicBezTo>
                  <a:cubicBezTo>
                    <a:pt x="869646" y="1048982"/>
                    <a:pt x="864793" y="1035714"/>
                    <a:pt x="855331" y="1030512"/>
                  </a:cubicBezTo>
                  <a:cubicBezTo>
                    <a:pt x="851036" y="1028138"/>
                    <a:pt x="844857" y="1026567"/>
                    <a:pt x="844368" y="1021714"/>
                  </a:cubicBezTo>
                  <a:cubicBezTo>
                    <a:pt x="843949" y="1018536"/>
                    <a:pt x="846183" y="1015743"/>
                    <a:pt x="847580" y="1012880"/>
                  </a:cubicBezTo>
                  <a:cubicBezTo>
                    <a:pt x="851532" y="1003837"/>
                    <a:pt x="847426" y="993328"/>
                    <a:pt x="838397" y="989348"/>
                  </a:cubicBezTo>
                  <a:cubicBezTo>
                    <a:pt x="834277" y="987707"/>
                    <a:pt x="829599" y="987707"/>
                    <a:pt x="825654" y="985856"/>
                  </a:cubicBezTo>
                  <a:cubicBezTo>
                    <a:pt x="822846" y="984146"/>
                    <a:pt x="820207" y="982155"/>
                    <a:pt x="817763" y="979956"/>
                  </a:cubicBezTo>
                  <a:cubicBezTo>
                    <a:pt x="804237" y="970948"/>
                    <a:pt x="785963" y="974579"/>
                    <a:pt x="776948" y="988126"/>
                  </a:cubicBezTo>
                  <a:cubicBezTo>
                    <a:pt x="776567" y="988684"/>
                    <a:pt x="776204" y="989278"/>
                    <a:pt x="775865" y="989872"/>
                  </a:cubicBezTo>
                  <a:cubicBezTo>
                    <a:pt x="773351" y="994829"/>
                    <a:pt x="772164" y="1000765"/>
                    <a:pt x="768079" y="1004536"/>
                  </a:cubicBezTo>
                  <a:cubicBezTo>
                    <a:pt x="759944" y="1012042"/>
                    <a:pt x="745629" y="1006805"/>
                    <a:pt x="736656" y="1013194"/>
                  </a:cubicBezTo>
                  <a:cubicBezTo>
                    <a:pt x="734198" y="1015394"/>
                    <a:pt x="731869" y="1017733"/>
                    <a:pt x="729673" y="1020177"/>
                  </a:cubicBezTo>
                  <a:cubicBezTo>
                    <a:pt x="724304" y="1024786"/>
                    <a:pt x="716937" y="1026287"/>
                    <a:pt x="710191" y="1024158"/>
                  </a:cubicBezTo>
                  <a:cubicBezTo>
                    <a:pt x="711413" y="1015918"/>
                    <a:pt x="710816" y="1007503"/>
                    <a:pt x="708445" y="999508"/>
                  </a:cubicBezTo>
                  <a:cubicBezTo>
                    <a:pt x="708023" y="997553"/>
                    <a:pt x="707042" y="995737"/>
                    <a:pt x="705617" y="994306"/>
                  </a:cubicBezTo>
                  <a:cubicBezTo>
                    <a:pt x="702828" y="992595"/>
                    <a:pt x="699469" y="992071"/>
                    <a:pt x="696295" y="992874"/>
                  </a:cubicBezTo>
                  <a:cubicBezTo>
                    <a:pt x="687147" y="993921"/>
                    <a:pt x="676778" y="993956"/>
                    <a:pt x="670039" y="987672"/>
                  </a:cubicBezTo>
                  <a:cubicBezTo>
                    <a:pt x="667993" y="985193"/>
                    <a:pt x="665713" y="982924"/>
                    <a:pt x="663231" y="980898"/>
                  </a:cubicBezTo>
                  <a:cubicBezTo>
                    <a:pt x="657945" y="978036"/>
                    <a:pt x="651332" y="979991"/>
                    <a:pt x="648459" y="985263"/>
                  </a:cubicBezTo>
                  <a:cubicBezTo>
                    <a:pt x="648012" y="986101"/>
                    <a:pt x="647673" y="986973"/>
                    <a:pt x="647449" y="987881"/>
                  </a:cubicBezTo>
                  <a:cubicBezTo>
                    <a:pt x="646577" y="992769"/>
                    <a:pt x="649300" y="997727"/>
                    <a:pt x="648811" y="1002685"/>
                  </a:cubicBezTo>
                  <a:cubicBezTo>
                    <a:pt x="648148" y="1009424"/>
                    <a:pt x="641584" y="1014347"/>
                    <a:pt x="634845" y="1015324"/>
                  </a:cubicBezTo>
                  <a:cubicBezTo>
                    <a:pt x="628093" y="1015848"/>
                    <a:pt x="621319" y="1014626"/>
                    <a:pt x="615154" y="1011833"/>
                  </a:cubicBezTo>
                  <a:cubicBezTo>
                    <a:pt x="613244" y="1011239"/>
                    <a:pt x="611456" y="1010297"/>
                    <a:pt x="609881" y="1009040"/>
                  </a:cubicBezTo>
                  <a:cubicBezTo>
                    <a:pt x="607815" y="1006945"/>
                    <a:pt x="606575" y="1004187"/>
                    <a:pt x="606390" y="1001254"/>
                  </a:cubicBezTo>
                  <a:cubicBezTo>
                    <a:pt x="605343" y="989697"/>
                    <a:pt x="613373" y="979467"/>
                    <a:pt x="620880" y="970634"/>
                  </a:cubicBezTo>
                  <a:cubicBezTo>
                    <a:pt x="625108" y="965187"/>
                    <a:pt x="630202" y="960473"/>
                    <a:pt x="635963" y="956668"/>
                  </a:cubicBezTo>
                  <a:cubicBezTo>
                    <a:pt x="649265" y="948952"/>
                    <a:pt x="665919" y="952094"/>
                    <a:pt x="680933" y="955481"/>
                  </a:cubicBezTo>
                  <a:cubicBezTo>
                    <a:pt x="681474" y="948847"/>
                    <a:pt x="683150" y="942353"/>
                    <a:pt x="685890" y="936278"/>
                  </a:cubicBezTo>
                  <a:cubicBezTo>
                    <a:pt x="688729" y="930133"/>
                    <a:pt x="694532" y="925873"/>
                    <a:pt x="701253" y="925000"/>
                  </a:cubicBezTo>
                  <a:cubicBezTo>
                    <a:pt x="706176" y="924686"/>
                    <a:pt x="711727" y="926816"/>
                    <a:pt x="715847" y="924372"/>
                  </a:cubicBezTo>
                  <a:cubicBezTo>
                    <a:pt x="719506" y="921893"/>
                    <a:pt x="721210" y="917389"/>
                    <a:pt x="720107" y="913095"/>
                  </a:cubicBezTo>
                  <a:cubicBezTo>
                    <a:pt x="718347" y="906426"/>
                    <a:pt x="713431" y="901014"/>
                    <a:pt x="706944" y="898640"/>
                  </a:cubicBezTo>
                  <a:cubicBezTo>
                    <a:pt x="700823" y="895881"/>
                    <a:pt x="694284" y="894171"/>
                    <a:pt x="687601" y="893577"/>
                  </a:cubicBezTo>
                  <a:cubicBezTo>
                    <a:pt x="684330" y="890400"/>
                    <a:pt x="679903" y="888689"/>
                    <a:pt x="675346" y="888864"/>
                  </a:cubicBezTo>
                  <a:cubicBezTo>
                    <a:pt x="670877" y="888864"/>
                    <a:pt x="666338" y="889352"/>
                    <a:pt x="661869" y="888864"/>
                  </a:cubicBezTo>
                  <a:cubicBezTo>
                    <a:pt x="658636" y="888515"/>
                    <a:pt x="655497" y="887537"/>
                    <a:pt x="652617" y="886036"/>
                  </a:cubicBezTo>
                  <a:cubicBezTo>
                    <a:pt x="649370" y="884325"/>
                    <a:pt x="645878" y="881881"/>
                    <a:pt x="642387" y="882998"/>
                  </a:cubicBezTo>
                  <a:cubicBezTo>
                    <a:pt x="638162" y="884360"/>
                    <a:pt x="637289" y="889981"/>
                    <a:pt x="635090" y="893717"/>
                  </a:cubicBezTo>
                  <a:cubicBezTo>
                    <a:pt x="633033" y="897243"/>
                    <a:pt x="629538" y="899687"/>
                    <a:pt x="625523" y="900421"/>
                  </a:cubicBezTo>
                  <a:cubicBezTo>
                    <a:pt x="623149" y="900839"/>
                    <a:pt x="619937" y="901258"/>
                    <a:pt x="619658" y="903632"/>
                  </a:cubicBezTo>
                  <a:cubicBezTo>
                    <a:pt x="619658" y="905239"/>
                    <a:pt x="620915" y="906566"/>
                    <a:pt x="621333" y="908102"/>
                  </a:cubicBezTo>
                  <a:cubicBezTo>
                    <a:pt x="621620" y="910511"/>
                    <a:pt x="620562" y="912885"/>
                    <a:pt x="618575" y="914282"/>
                  </a:cubicBezTo>
                  <a:cubicBezTo>
                    <a:pt x="616592" y="915608"/>
                    <a:pt x="614972" y="917424"/>
                    <a:pt x="613862" y="919519"/>
                  </a:cubicBezTo>
                  <a:cubicBezTo>
                    <a:pt x="612709" y="922696"/>
                    <a:pt x="614595" y="926083"/>
                    <a:pt x="616026" y="929155"/>
                  </a:cubicBezTo>
                  <a:cubicBezTo>
                    <a:pt x="617856" y="932332"/>
                    <a:pt x="618373" y="936068"/>
                    <a:pt x="617458" y="939630"/>
                  </a:cubicBezTo>
                  <a:cubicBezTo>
                    <a:pt x="615607" y="944902"/>
                    <a:pt x="609323" y="946892"/>
                    <a:pt x="603841" y="947974"/>
                  </a:cubicBezTo>
                  <a:cubicBezTo>
                    <a:pt x="600427" y="948917"/>
                    <a:pt x="596837" y="949021"/>
                    <a:pt x="593367" y="948323"/>
                  </a:cubicBezTo>
                  <a:cubicBezTo>
                    <a:pt x="593985" y="943261"/>
                    <a:pt x="593098" y="938128"/>
                    <a:pt x="590818" y="933554"/>
                  </a:cubicBezTo>
                  <a:cubicBezTo>
                    <a:pt x="589142" y="930063"/>
                    <a:pt x="586733" y="926956"/>
                    <a:pt x="587082" y="923289"/>
                  </a:cubicBezTo>
                  <a:cubicBezTo>
                    <a:pt x="587473" y="921229"/>
                    <a:pt x="588283" y="919274"/>
                    <a:pt x="589456" y="917563"/>
                  </a:cubicBezTo>
                  <a:cubicBezTo>
                    <a:pt x="590790" y="915119"/>
                    <a:pt x="592431" y="912885"/>
                    <a:pt x="594345" y="910860"/>
                  </a:cubicBezTo>
                  <a:cubicBezTo>
                    <a:pt x="596335" y="909358"/>
                    <a:pt x="598087" y="907578"/>
                    <a:pt x="599547" y="905553"/>
                  </a:cubicBezTo>
                  <a:cubicBezTo>
                    <a:pt x="600657" y="903004"/>
                    <a:pt x="600891" y="900141"/>
                    <a:pt x="600210" y="897453"/>
                  </a:cubicBezTo>
                  <a:cubicBezTo>
                    <a:pt x="600036" y="895637"/>
                    <a:pt x="599358" y="893892"/>
                    <a:pt x="598255" y="892425"/>
                  </a:cubicBezTo>
                  <a:cubicBezTo>
                    <a:pt x="595113" y="888933"/>
                    <a:pt x="589142" y="891133"/>
                    <a:pt x="585022" y="888933"/>
                  </a:cubicBezTo>
                  <a:cubicBezTo>
                    <a:pt x="580902" y="886734"/>
                    <a:pt x="580134" y="880030"/>
                    <a:pt x="582753" y="875806"/>
                  </a:cubicBezTo>
                  <a:cubicBezTo>
                    <a:pt x="585756" y="871406"/>
                    <a:pt x="589963" y="867985"/>
                    <a:pt x="594868" y="865925"/>
                  </a:cubicBezTo>
                  <a:cubicBezTo>
                    <a:pt x="597843" y="864214"/>
                    <a:pt x="599023" y="860513"/>
                    <a:pt x="597592" y="857406"/>
                  </a:cubicBezTo>
                  <a:cubicBezTo>
                    <a:pt x="596024" y="854438"/>
                    <a:pt x="593590" y="851994"/>
                    <a:pt x="590609" y="850423"/>
                  </a:cubicBezTo>
                  <a:cubicBezTo>
                    <a:pt x="583762" y="845988"/>
                    <a:pt x="576255" y="842672"/>
                    <a:pt x="568368" y="840612"/>
                  </a:cubicBezTo>
                  <a:cubicBezTo>
                    <a:pt x="567809" y="831674"/>
                    <a:pt x="567286" y="822736"/>
                    <a:pt x="566727" y="813797"/>
                  </a:cubicBezTo>
                  <a:cubicBezTo>
                    <a:pt x="566273" y="806081"/>
                    <a:pt x="565889" y="797876"/>
                    <a:pt x="569660" y="791138"/>
                  </a:cubicBezTo>
                  <a:cubicBezTo>
                    <a:pt x="571860" y="787157"/>
                    <a:pt x="575281" y="784155"/>
                    <a:pt x="577725" y="780244"/>
                  </a:cubicBezTo>
                  <a:cubicBezTo>
                    <a:pt x="585057" y="768722"/>
                    <a:pt x="581649" y="753395"/>
                    <a:pt x="570110" y="746063"/>
                  </a:cubicBezTo>
                  <a:cubicBezTo>
                    <a:pt x="567457" y="744387"/>
                    <a:pt x="564510" y="743235"/>
                    <a:pt x="561420" y="742641"/>
                  </a:cubicBezTo>
                  <a:cubicBezTo>
                    <a:pt x="560718" y="734297"/>
                    <a:pt x="566926" y="726930"/>
                    <a:pt x="575285" y="726232"/>
                  </a:cubicBezTo>
                  <a:cubicBezTo>
                    <a:pt x="577547" y="726057"/>
                    <a:pt x="579827" y="726371"/>
                    <a:pt x="581950" y="727174"/>
                  </a:cubicBezTo>
                  <a:cubicBezTo>
                    <a:pt x="587885" y="729409"/>
                    <a:pt x="592424" y="735274"/>
                    <a:pt x="598744" y="735589"/>
                  </a:cubicBezTo>
                  <a:cubicBezTo>
                    <a:pt x="602619" y="735170"/>
                    <a:pt x="606429" y="734262"/>
                    <a:pt x="610091" y="732935"/>
                  </a:cubicBezTo>
                  <a:cubicBezTo>
                    <a:pt x="618575" y="731189"/>
                    <a:pt x="629050" y="735344"/>
                    <a:pt x="635125" y="729164"/>
                  </a:cubicBezTo>
                  <a:cubicBezTo>
                    <a:pt x="637059" y="726930"/>
                    <a:pt x="638351" y="724206"/>
                    <a:pt x="638861" y="721274"/>
                  </a:cubicBezTo>
                  <a:cubicBezTo>
                    <a:pt x="642544" y="704584"/>
                    <a:pt x="637247" y="687197"/>
                    <a:pt x="624895" y="675396"/>
                  </a:cubicBezTo>
                  <a:cubicBezTo>
                    <a:pt x="621927" y="672568"/>
                    <a:pt x="618401" y="669845"/>
                    <a:pt x="617493" y="665864"/>
                  </a:cubicBezTo>
                  <a:cubicBezTo>
                    <a:pt x="616934" y="663525"/>
                    <a:pt x="617493" y="661081"/>
                    <a:pt x="617039" y="658881"/>
                  </a:cubicBezTo>
                  <a:cubicBezTo>
                    <a:pt x="616376" y="654517"/>
                    <a:pt x="613059" y="651061"/>
                    <a:pt x="611418" y="646975"/>
                  </a:cubicBezTo>
                  <a:cubicBezTo>
                    <a:pt x="607403" y="637234"/>
                    <a:pt x="613303" y="626481"/>
                    <a:pt x="618959" y="617613"/>
                  </a:cubicBezTo>
                  <a:cubicBezTo>
                    <a:pt x="623428" y="610630"/>
                    <a:pt x="629434" y="602809"/>
                    <a:pt x="637604" y="602878"/>
                  </a:cubicBezTo>
                  <a:cubicBezTo>
                    <a:pt x="637604" y="597222"/>
                    <a:pt x="635174" y="591846"/>
                    <a:pt x="630935" y="588109"/>
                  </a:cubicBezTo>
                  <a:cubicBezTo>
                    <a:pt x="627010" y="584374"/>
                    <a:pt x="622552" y="581231"/>
                    <a:pt x="617702" y="578822"/>
                  </a:cubicBezTo>
                  <a:cubicBezTo>
                    <a:pt x="614804" y="571351"/>
                    <a:pt x="618750" y="563146"/>
                    <a:pt x="622730" y="556197"/>
                  </a:cubicBezTo>
                  <a:cubicBezTo>
                    <a:pt x="625869" y="550087"/>
                    <a:pt x="629933" y="544466"/>
                    <a:pt x="634775" y="539579"/>
                  </a:cubicBezTo>
                  <a:cubicBezTo>
                    <a:pt x="648741" y="526590"/>
                    <a:pt x="671890" y="527358"/>
                    <a:pt x="688300" y="537204"/>
                  </a:cubicBezTo>
                  <a:cubicBezTo>
                    <a:pt x="695282" y="541429"/>
                    <a:pt x="703138" y="547329"/>
                    <a:pt x="710820" y="544431"/>
                  </a:cubicBezTo>
                  <a:cubicBezTo>
                    <a:pt x="718501" y="541534"/>
                    <a:pt x="720561" y="531338"/>
                    <a:pt x="719129" y="523203"/>
                  </a:cubicBezTo>
                  <a:cubicBezTo>
                    <a:pt x="717698" y="515068"/>
                    <a:pt x="714101" y="507108"/>
                    <a:pt x="715184" y="498763"/>
                  </a:cubicBezTo>
                  <a:cubicBezTo>
                    <a:pt x="715777" y="494259"/>
                    <a:pt x="717802" y="489965"/>
                    <a:pt x="717663" y="485426"/>
                  </a:cubicBezTo>
                  <a:cubicBezTo>
                    <a:pt x="717453" y="479595"/>
                    <a:pt x="713857" y="473345"/>
                    <a:pt x="716930" y="468388"/>
                  </a:cubicBezTo>
                  <a:cubicBezTo>
                    <a:pt x="718989" y="465105"/>
                    <a:pt x="723144" y="464023"/>
                    <a:pt x="726776" y="462627"/>
                  </a:cubicBezTo>
                  <a:cubicBezTo>
                    <a:pt x="730407" y="461230"/>
                    <a:pt x="734282" y="458472"/>
                    <a:pt x="734073" y="454596"/>
                  </a:cubicBezTo>
                  <a:cubicBezTo>
                    <a:pt x="733472" y="451140"/>
                    <a:pt x="730592" y="448521"/>
                    <a:pt x="727090" y="448277"/>
                  </a:cubicBezTo>
                  <a:cubicBezTo>
                    <a:pt x="723654" y="448172"/>
                    <a:pt x="720215" y="448486"/>
                    <a:pt x="716860" y="449220"/>
                  </a:cubicBezTo>
                  <a:cubicBezTo>
                    <a:pt x="710760" y="449988"/>
                    <a:pt x="704563" y="449080"/>
                    <a:pt x="698948" y="446566"/>
                  </a:cubicBezTo>
                  <a:cubicBezTo>
                    <a:pt x="688474" y="441852"/>
                    <a:pt x="678908" y="431483"/>
                    <a:pt x="667525" y="433787"/>
                  </a:cubicBezTo>
                  <a:cubicBezTo>
                    <a:pt x="666558" y="430191"/>
                    <a:pt x="667958" y="426385"/>
                    <a:pt x="671017" y="424291"/>
                  </a:cubicBezTo>
                  <a:cubicBezTo>
                    <a:pt x="674033" y="422300"/>
                    <a:pt x="677417" y="420938"/>
                    <a:pt x="680968" y="420275"/>
                  </a:cubicBezTo>
                  <a:cubicBezTo>
                    <a:pt x="687200" y="418949"/>
                    <a:pt x="693125" y="416435"/>
                    <a:pt x="698425" y="412908"/>
                  </a:cubicBezTo>
                  <a:cubicBezTo>
                    <a:pt x="703795" y="409277"/>
                    <a:pt x="707003" y="403202"/>
                    <a:pt x="706979" y="396708"/>
                  </a:cubicBezTo>
                  <a:cubicBezTo>
                    <a:pt x="706137" y="392379"/>
                    <a:pt x="704971" y="388154"/>
                    <a:pt x="703487" y="383999"/>
                  </a:cubicBezTo>
                  <a:cubicBezTo>
                    <a:pt x="702632" y="378308"/>
                    <a:pt x="702883" y="372512"/>
                    <a:pt x="704221" y="366926"/>
                  </a:cubicBezTo>
                  <a:cubicBezTo>
                    <a:pt x="705617" y="356975"/>
                    <a:pt x="708051" y="347199"/>
                    <a:pt x="711483" y="337772"/>
                  </a:cubicBezTo>
                  <a:cubicBezTo>
                    <a:pt x="713543" y="332710"/>
                    <a:pt x="716196" y="327822"/>
                    <a:pt x="717767" y="322584"/>
                  </a:cubicBezTo>
                  <a:cubicBezTo>
                    <a:pt x="722593" y="304533"/>
                    <a:pt x="714196" y="285540"/>
                    <a:pt x="697587" y="276951"/>
                  </a:cubicBezTo>
                  <a:cubicBezTo>
                    <a:pt x="695248" y="275799"/>
                    <a:pt x="692350" y="274262"/>
                    <a:pt x="692489" y="271644"/>
                  </a:cubicBezTo>
                  <a:cubicBezTo>
                    <a:pt x="692692" y="270317"/>
                    <a:pt x="693303" y="269095"/>
                    <a:pt x="694235" y="268152"/>
                  </a:cubicBezTo>
                  <a:cubicBezTo>
                    <a:pt x="705837" y="254221"/>
                    <a:pt x="715655" y="238929"/>
                    <a:pt x="723459" y="222554"/>
                  </a:cubicBezTo>
                  <a:cubicBezTo>
                    <a:pt x="725274" y="222798"/>
                    <a:pt x="726950" y="221262"/>
                    <a:pt x="728032" y="219935"/>
                  </a:cubicBezTo>
                  <a:cubicBezTo>
                    <a:pt x="733318" y="214524"/>
                    <a:pt x="740130" y="210893"/>
                    <a:pt x="747550" y="209461"/>
                  </a:cubicBezTo>
                  <a:cubicBezTo>
                    <a:pt x="750228" y="209216"/>
                    <a:pt x="752846" y="208518"/>
                    <a:pt x="755301" y="207436"/>
                  </a:cubicBezTo>
                  <a:cubicBezTo>
                    <a:pt x="757797" y="206249"/>
                    <a:pt x="759155" y="203491"/>
                    <a:pt x="758583" y="200802"/>
                  </a:cubicBezTo>
                  <a:cubicBezTo>
                    <a:pt x="757581" y="198847"/>
                    <a:pt x="755852" y="197346"/>
                    <a:pt x="753764" y="196647"/>
                  </a:cubicBezTo>
                  <a:lnTo>
                    <a:pt x="742208" y="191026"/>
                  </a:lnTo>
                  <a:cubicBezTo>
                    <a:pt x="740654" y="190153"/>
                    <a:pt x="738947" y="189595"/>
                    <a:pt x="737180" y="189350"/>
                  </a:cubicBezTo>
                  <a:cubicBezTo>
                    <a:pt x="735434" y="189420"/>
                    <a:pt x="733703" y="189664"/>
                    <a:pt x="732013" y="190083"/>
                  </a:cubicBezTo>
                  <a:cubicBezTo>
                    <a:pt x="724262" y="191271"/>
                    <a:pt x="717069" y="186383"/>
                    <a:pt x="710750" y="181739"/>
                  </a:cubicBezTo>
                  <a:cubicBezTo>
                    <a:pt x="709109" y="180866"/>
                    <a:pt x="708341" y="178946"/>
                    <a:pt x="708934" y="177165"/>
                  </a:cubicBezTo>
                  <a:cubicBezTo>
                    <a:pt x="709842" y="169868"/>
                    <a:pt x="710994" y="162012"/>
                    <a:pt x="715917" y="156635"/>
                  </a:cubicBezTo>
                  <a:cubicBezTo>
                    <a:pt x="717296" y="155448"/>
                    <a:pt x="718560" y="154087"/>
                    <a:pt x="719688" y="152655"/>
                  </a:cubicBezTo>
                  <a:cubicBezTo>
                    <a:pt x="721049" y="150630"/>
                    <a:pt x="721608" y="147872"/>
                    <a:pt x="723738" y="146685"/>
                  </a:cubicBezTo>
                  <a:cubicBezTo>
                    <a:pt x="725868" y="145497"/>
                    <a:pt x="729778" y="146929"/>
                    <a:pt x="732327" y="145463"/>
                  </a:cubicBezTo>
                  <a:cubicBezTo>
                    <a:pt x="734876" y="143996"/>
                    <a:pt x="734910" y="140260"/>
                    <a:pt x="734980" y="137223"/>
                  </a:cubicBezTo>
                  <a:cubicBezTo>
                    <a:pt x="735141" y="130729"/>
                    <a:pt x="737271" y="124444"/>
                    <a:pt x="741090" y="119207"/>
                  </a:cubicBezTo>
                  <a:cubicBezTo>
                    <a:pt x="745245" y="113481"/>
                    <a:pt x="751565" y="107895"/>
                    <a:pt x="750552" y="100912"/>
                  </a:cubicBezTo>
                  <a:cubicBezTo>
                    <a:pt x="749679" y="95919"/>
                    <a:pt x="745141" y="92567"/>
                    <a:pt x="741544" y="89006"/>
                  </a:cubicBezTo>
                  <a:cubicBezTo>
                    <a:pt x="737948" y="85445"/>
                    <a:pt x="734910" y="79823"/>
                    <a:pt x="737634" y="75529"/>
                  </a:cubicBezTo>
                  <a:cubicBezTo>
                    <a:pt x="738577" y="74097"/>
                    <a:pt x="740043" y="73050"/>
                    <a:pt x="741125" y="71618"/>
                  </a:cubicBezTo>
                  <a:cubicBezTo>
                    <a:pt x="745001" y="65683"/>
                    <a:pt x="738018" y="58142"/>
                    <a:pt x="739065" y="51159"/>
                  </a:cubicBezTo>
                  <a:cubicBezTo>
                    <a:pt x="739799" y="45956"/>
                    <a:pt x="744896" y="42185"/>
                    <a:pt x="745595" y="36983"/>
                  </a:cubicBezTo>
                  <a:cubicBezTo>
                    <a:pt x="746293" y="31781"/>
                    <a:pt x="742976" y="27835"/>
                    <a:pt x="739135" y="24414"/>
                  </a:cubicBezTo>
                  <a:cubicBezTo>
                    <a:pt x="739415" y="25392"/>
                    <a:pt x="739764" y="26334"/>
                    <a:pt x="740078" y="27312"/>
                  </a:cubicBezTo>
                  <a:lnTo>
                    <a:pt x="728347" y="30803"/>
                  </a:lnTo>
                  <a:lnTo>
                    <a:pt x="723319" y="32375"/>
                  </a:lnTo>
                  <a:cubicBezTo>
                    <a:pt x="721259" y="33003"/>
                    <a:pt x="719199" y="33631"/>
                    <a:pt x="717104" y="34155"/>
                  </a:cubicBezTo>
                  <a:cubicBezTo>
                    <a:pt x="715254" y="34644"/>
                    <a:pt x="713358" y="34923"/>
                    <a:pt x="711448" y="35028"/>
                  </a:cubicBezTo>
                  <a:cubicBezTo>
                    <a:pt x="710366" y="35028"/>
                    <a:pt x="709248" y="35028"/>
                    <a:pt x="708166" y="35028"/>
                  </a:cubicBezTo>
                  <a:cubicBezTo>
                    <a:pt x="703453" y="34818"/>
                    <a:pt x="697692" y="33980"/>
                    <a:pt x="695946" y="29616"/>
                  </a:cubicBezTo>
                  <a:cubicBezTo>
                    <a:pt x="695073" y="27451"/>
                    <a:pt x="695178" y="24554"/>
                    <a:pt x="693153" y="23401"/>
                  </a:cubicBezTo>
                  <a:cubicBezTo>
                    <a:pt x="692430" y="23157"/>
                    <a:pt x="691739" y="22808"/>
                    <a:pt x="691093" y="22389"/>
                  </a:cubicBezTo>
                  <a:cubicBezTo>
                    <a:pt x="690492" y="21690"/>
                    <a:pt x="690192" y="20783"/>
                    <a:pt x="690255" y="19875"/>
                  </a:cubicBezTo>
                  <a:cubicBezTo>
                    <a:pt x="690178" y="17850"/>
                    <a:pt x="690366" y="15790"/>
                    <a:pt x="690814" y="13800"/>
                  </a:cubicBezTo>
                  <a:cubicBezTo>
                    <a:pt x="691578" y="11565"/>
                    <a:pt x="691931" y="9191"/>
                    <a:pt x="691861" y="6817"/>
                  </a:cubicBezTo>
                  <a:cubicBezTo>
                    <a:pt x="691093" y="1545"/>
                    <a:pt x="684424" y="-1109"/>
                    <a:pt x="679292" y="393"/>
                  </a:cubicBezTo>
                  <a:cubicBezTo>
                    <a:pt x="674302" y="2383"/>
                    <a:pt x="669980" y="5735"/>
                    <a:pt x="666827" y="10064"/>
                  </a:cubicBezTo>
                  <a:lnTo>
                    <a:pt x="662288" y="15231"/>
                  </a:lnTo>
                  <a:cubicBezTo>
                    <a:pt x="661010" y="16488"/>
                    <a:pt x="660061" y="18025"/>
                    <a:pt x="659530" y="19735"/>
                  </a:cubicBezTo>
                  <a:cubicBezTo>
                    <a:pt x="659390" y="21341"/>
                    <a:pt x="659460" y="22947"/>
                    <a:pt x="659739" y="24519"/>
                  </a:cubicBezTo>
                  <a:cubicBezTo>
                    <a:pt x="659998" y="28185"/>
                    <a:pt x="658734" y="31781"/>
                    <a:pt x="656248" y="34469"/>
                  </a:cubicBezTo>
                  <a:cubicBezTo>
                    <a:pt x="654048" y="36774"/>
                    <a:pt x="651115" y="38205"/>
                    <a:pt x="648846" y="40405"/>
                  </a:cubicBezTo>
                  <a:cubicBezTo>
                    <a:pt x="646175" y="43268"/>
                    <a:pt x="644621" y="46969"/>
                    <a:pt x="644482" y="50879"/>
                  </a:cubicBezTo>
                  <a:cubicBezTo>
                    <a:pt x="643557" y="55383"/>
                    <a:pt x="639824" y="58735"/>
                    <a:pt x="635264" y="59189"/>
                  </a:cubicBezTo>
                  <a:cubicBezTo>
                    <a:pt x="630816" y="59573"/>
                    <a:pt x="626344" y="58735"/>
                    <a:pt x="622346" y="56745"/>
                  </a:cubicBezTo>
                  <a:cubicBezTo>
                    <a:pt x="620101" y="55383"/>
                    <a:pt x="617430" y="54964"/>
                    <a:pt x="614874" y="55523"/>
                  </a:cubicBezTo>
                  <a:cubicBezTo>
                    <a:pt x="613513" y="56116"/>
                    <a:pt x="612315" y="57024"/>
                    <a:pt x="611383" y="58176"/>
                  </a:cubicBezTo>
                  <a:cubicBezTo>
                    <a:pt x="607626" y="61702"/>
                    <a:pt x="604756" y="66032"/>
                    <a:pt x="603003" y="70885"/>
                  </a:cubicBezTo>
                  <a:cubicBezTo>
                    <a:pt x="601293" y="77065"/>
                    <a:pt x="603352" y="83734"/>
                    <a:pt x="602340" y="90088"/>
                  </a:cubicBezTo>
                  <a:cubicBezTo>
                    <a:pt x="601558" y="93998"/>
                    <a:pt x="600179" y="97735"/>
                    <a:pt x="598255" y="101226"/>
                  </a:cubicBezTo>
                  <a:cubicBezTo>
                    <a:pt x="596373" y="105765"/>
                    <a:pt x="593730" y="109955"/>
                    <a:pt x="590434" y="113586"/>
                  </a:cubicBezTo>
                  <a:cubicBezTo>
                    <a:pt x="587068" y="117252"/>
                    <a:pt x="582103" y="119032"/>
                    <a:pt x="577166" y="118334"/>
                  </a:cubicBezTo>
                  <a:cubicBezTo>
                    <a:pt x="573675" y="117566"/>
                    <a:pt x="568857" y="115262"/>
                    <a:pt x="566692" y="118334"/>
                  </a:cubicBezTo>
                  <a:cubicBezTo>
                    <a:pt x="564073" y="121826"/>
                    <a:pt x="569834" y="126294"/>
                    <a:pt x="569834" y="130764"/>
                  </a:cubicBezTo>
                  <a:cubicBezTo>
                    <a:pt x="569834" y="135233"/>
                    <a:pt x="565505" y="136978"/>
                    <a:pt x="562852" y="139946"/>
                  </a:cubicBezTo>
                  <a:cubicBezTo>
                    <a:pt x="560704" y="143054"/>
                    <a:pt x="558934" y="146440"/>
                    <a:pt x="557579" y="149967"/>
                  </a:cubicBezTo>
                  <a:cubicBezTo>
                    <a:pt x="556172" y="153563"/>
                    <a:pt x="552915" y="156077"/>
                    <a:pt x="549095" y="156531"/>
                  </a:cubicBezTo>
                  <a:cubicBezTo>
                    <a:pt x="544277" y="156531"/>
                    <a:pt x="541344" y="151433"/>
                    <a:pt x="538935" y="147278"/>
                  </a:cubicBezTo>
                  <a:cubicBezTo>
                    <a:pt x="537608" y="144974"/>
                    <a:pt x="535444" y="142425"/>
                    <a:pt x="532860" y="143193"/>
                  </a:cubicBezTo>
                  <a:cubicBezTo>
                    <a:pt x="531324" y="143647"/>
                    <a:pt x="530416" y="145183"/>
                    <a:pt x="529368" y="146370"/>
                  </a:cubicBezTo>
                  <a:cubicBezTo>
                    <a:pt x="527295" y="148745"/>
                    <a:pt x="524306" y="150106"/>
                    <a:pt x="521164" y="150106"/>
                  </a:cubicBezTo>
                  <a:cubicBezTo>
                    <a:pt x="518053" y="149548"/>
                    <a:pt x="514893" y="149338"/>
                    <a:pt x="511737" y="149443"/>
                  </a:cubicBezTo>
                  <a:cubicBezTo>
                    <a:pt x="506325" y="150595"/>
                    <a:pt x="504090" y="156915"/>
                    <a:pt x="502729" y="162257"/>
                  </a:cubicBezTo>
                  <a:cubicBezTo>
                    <a:pt x="501367" y="167599"/>
                    <a:pt x="499237" y="173918"/>
                    <a:pt x="493651" y="175035"/>
                  </a:cubicBezTo>
                  <a:cubicBezTo>
                    <a:pt x="490439" y="175699"/>
                    <a:pt x="486668" y="174302"/>
                    <a:pt x="484084" y="176362"/>
                  </a:cubicBezTo>
                  <a:cubicBezTo>
                    <a:pt x="482639" y="177863"/>
                    <a:pt x="481783" y="179854"/>
                    <a:pt x="481675" y="181948"/>
                  </a:cubicBezTo>
                  <a:cubicBezTo>
                    <a:pt x="480872" y="186627"/>
                    <a:pt x="480767" y="191410"/>
                    <a:pt x="479685" y="195914"/>
                  </a:cubicBezTo>
                  <a:cubicBezTo>
                    <a:pt x="478603" y="200418"/>
                    <a:pt x="482199" y="204259"/>
                    <a:pt x="484433" y="208169"/>
                  </a:cubicBezTo>
                  <a:cubicBezTo>
                    <a:pt x="488930" y="216514"/>
                    <a:pt x="487921" y="226779"/>
                    <a:pt x="481885" y="234076"/>
                  </a:cubicBezTo>
                  <a:cubicBezTo>
                    <a:pt x="480855" y="235472"/>
                    <a:pt x="479392" y="236450"/>
                    <a:pt x="477730" y="236904"/>
                  </a:cubicBezTo>
                  <a:cubicBezTo>
                    <a:pt x="474657" y="237498"/>
                    <a:pt x="472004" y="234983"/>
                    <a:pt x="469350" y="233412"/>
                  </a:cubicBezTo>
                  <a:cubicBezTo>
                    <a:pt x="464288" y="230165"/>
                    <a:pt x="456781" y="229921"/>
                    <a:pt x="452871" y="234599"/>
                  </a:cubicBezTo>
                  <a:cubicBezTo>
                    <a:pt x="451509" y="236206"/>
                    <a:pt x="450566" y="238336"/>
                    <a:pt x="448716" y="239313"/>
                  </a:cubicBezTo>
                  <a:cubicBezTo>
                    <a:pt x="446073" y="240291"/>
                    <a:pt x="443098" y="239592"/>
                    <a:pt x="441174" y="237533"/>
                  </a:cubicBezTo>
                  <a:cubicBezTo>
                    <a:pt x="439114" y="235717"/>
                    <a:pt x="437683" y="233308"/>
                    <a:pt x="435483" y="231597"/>
                  </a:cubicBezTo>
                  <a:cubicBezTo>
                    <a:pt x="433420" y="229677"/>
                    <a:pt x="430354" y="229258"/>
                    <a:pt x="427872" y="230619"/>
                  </a:cubicBezTo>
                  <a:cubicBezTo>
                    <a:pt x="425602" y="232330"/>
                    <a:pt x="424730" y="236380"/>
                    <a:pt x="421901" y="236275"/>
                  </a:cubicBezTo>
                  <a:cubicBezTo>
                    <a:pt x="421042" y="236171"/>
                    <a:pt x="420232" y="235856"/>
                    <a:pt x="419562" y="235298"/>
                  </a:cubicBezTo>
                  <a:cubicBezTo>
                    <a:pt x="416839" y="233482"/>
                    <a:pt x="414500" y="231143"/>
                    <a:pt x="411672" y="229502"/>
                  </a:cubicBezTo>
                  <a:cubicBezTo>
                    <a:pt x="408906" y="227651"/>
                    <a:pt x="405394" y="227302"/>
                    <a:pt x="402314" y="228559"/>
                  </a:cubicBezTo>
                  <a:cubicBezTo>
                    <a:pt x="399451" y="230061"/>
                    <a:pt x="397147" y="233727"/>
                    <a:pt x="394040" y="232889"/>
                  </a:cubicBezTo>
                  <a:cubicBezTo>
                    <a:pt x="392709" y="232365"/>
                    <a:pt x="391582" y="231457"/>
                    <a:pt x="390827" y="230235"/>
                  </a:cubicBezTo>
                  <a:lnTo>
                    <a:pt x="383356" y="220599"/>
                  </a:lnTo>
                  <a:cubicBezTo>
                    <a:pt x="382252" y="218888"/>
                    <a:pt x="380692" y="217526"/>
                    <a:pt x="378852" y="216653"/>
                  </a:cubicBezTo>
                  <a:cubicBezTo>
                    <a:pt x="375947" y="216025"/>
                    <a:pt x="372906" y="216758"/>
                    <a:pt x="370647" y="218714"/>
                  </a:cubicBezTo>
                  <a:cubicBezTo>
                    <a:pt x="368451" y="220634"/>
                    <a:pt x="365885" y="222065"/>
                    <a:pt x="363105" y="222973"/>
                  </a:cubicBezTo>
                  <a:cubicBezTo>
                    <a:pt x="358811" y="223846"/>
                    <a:pt x="354691" y="221157"/>
                    <a:pt x="351165" y="218609"/>
                  </a:cubicBezTo>
                  <a:cubicBezTo>
                    <a:pt x="345704" y="215082"/>
                    <a:pt x="340750" y="210788"/>
                    <a:pt x="336431" y="205935"/>
                  </a:cubicBezTo>
                  <a:cubicBezTo>
                    <a:pt x="335069" y="203735"/>
                    <a:pt x="333121" y="201954"/>
                    <a:pt x="330809" y="200802"/>
                  </a:cubicBezTo>
                  <a:cubicBezTo>
                    <a:pt x="328128" y="200104"/>
                    <a:pt x="325272" y="200837"/>
                    <a:pt x="323268" y="202757"/>
                  </a:cubicBezTo>
                  <a:cubicBezTo>
                    <a:pt x="321344" y="204678"/>
                    <a:pt x="319762" y="206947"/>
                    <a:pt x="318589" y="209391"/>
                  </a:cubicBezTo>
                  <a:lnTo>
                    <a:pt x="313911" y="217980"/>
                  </a:lnTo>
                  <a:cubicBezTo>
                    <a:pt x="312996" y="219377"/>
                    <a:pt x="312434" y="220983"/>
                    <a:pt x="312270" y="222659"/>
                  </a:cubicBezTo>
                  <a:cubicBezTo>
                    <a:pt x="312270" y="226360"/>
                    <a:pt x="315761" y="228908"/>
                    <a:pt x="319043" y="230689"/>
                  </a:cubicBezTo>
                  <a:cubicBezTo>
                    <a:pt x="322325" y="232470"/>
                    <a:pt x="326026" y="234809"/>
                    <a:pt x="326026" y="238510"/>
                  </a:cubicBezTo>
                  <a:cubicBezTo>
                    <a:pt x="325848" y="239837"/>
                    <a:pt x="325921" y="241198"/>
                    <a:pt x="326235" y="242490"/>
                  </a:cubicBezTo>
                  <a:cubicBezTo>
                    <a:pt x="326742" y="243398"/>
                    <a:pt x="327489" y="244166"/>
                    <a:pt x="328400" y="244690"/>
                  </a:cubicBezTo>
                  <a:cubicBezTo>
                    <a:pt x="330600" y="246191"/>
                    <a:pt x="333323" y="247727"/>
                    <a:pt x="335558" y="249159"/>
                  </a:cubicBezTo>
                  <a:cubicBezTo>
                    <a:pt x="338382" y="251289"/>
                    <a:pt x="339639" y="254885"/>
                    <a:pt x="338735" y="258307"/>
                  </a:cubicBezTo>
                  <a:cubicBezTo>
                    <a:pt x="337523" y="261623"/>
                    <a:pt x="335956" y="264801"/>
                    <a:pt x="334056" y="267768"/>
                  </a:cubicBezTo>
                  <a:cubicBezTo>
                    <a:pt x="332143" y="270771"/>
                    <a:pt x="331515" y="274437"/>
                    <a:pt x="332311" y="277894"/>
                  </a:cubicBezTo>
                  <a:cubicBezTo>
                    <a:pt x="333201" y="279884"/>
                    <a:pt x="334378" y="281734"/>
                    <a:pt x="335802" y="283410"/>
                  </a:cubicBezTo>
                  <a:cubicBezTo>
                    <a:pt x="340453" y="290079"/>
                    <a:pt x="342122" y="298353"/>
                    <a:pt x="340411" y="306314"/>
                  </a:cubicBezTo>
                  <a:cubicBezTo>
                    <a:pt x="340072" y="309352"/>
                    <a:pt x="338291" y="312040"/>
                    <a:pt x="335628" y="313507"/>
                  </a:cubicBezTo>
                  <a:cubicBezTo>
                    <a:pt x="332572" y="314205"/>
                    <a:pt x="329371" y="313751"/>
                    <a:pt x="326620" y="312249"/>
                  </a:cubicBezTo>
                  <a:cubicBezTo>
                    <a:pt x="323813" y="310748"/>
                    <a:pt x="320384" y="310993"/>
                    <a:pt x="317821" y="312878"/>
                  </a:cubicBezTo>
                  <a:cubicBezTo>
                    <a:pt x="317105" y="313821"/>
                    <a:pt x="316442" y="314833"/>
                    <a:pt x="315831" y="315846"/>
                  </a:cubicBezTo>
                  <a:cubicBezTo>
                    <a:pt x="313432" y="318534"/>
                    <a:pt x="309630" y="319512"/>
                    <a:pt x="306229" y="318290"/>
                  </a:cubicBezTo>
                  <a:cubicBezTo>
                    <a:pt x="302937" y="317033"/>
                    <a:pt x="299858" y="315252"/>
                    <a:pt x="297082" y="313087"/>
                  </a:cubicBezTo>
                  <a:cubicBezTo>
                    <a:pt x="296143" y="312354"/>
                    <a:pt x="295043" y="311830"/>
                    <a:pt x="293870" y="311621"/>
                  </a:cubicBezTo>
                  <a:cubicBezTo>
                    <a:pt x="292571" y="311621"/>
                    <a:pt x="291283" y="311830"/>
                    <a:pt x="290064" y="312284"/>
                  </a:cubicBezTo>
                  <a:cubicBezTo>
                    <a:pt x="284104" y="313646"/>
                    <a:pt x="277914" y="311272"/>
                    <a:pt x="274387" y="306279"/>
                  </a:cubicBezTo>
                  <a:cubicBezTo>
                    <a:pt x="273864" y="305511"/>
                    <a:pt x="273340" y="304603"/>
                    <a:pt x="272432" y="304289"/>
                  </a:cubicBezTo>
                  <a:cubicBezTo>
                    <a:pt x="271290" y="304080"/>
                    <a:pt x="270114" y="304394"/>
                    <a:pt x="269220" y="305127"/>
                  </a:cubicBezTo>
                  <a:lnTo>
                    <a:pt x="259025" y="311446"/>
                  </a:lnTo>
                  <a:cubicBezTo>
                    <a:pt x="257255" y="312389"/>
                    <a:pt x="255687" y="313681"/>
                    <a:pt x="254416" y="315252"/>
                  </a:cubicBezTo>
                  <a:cubicBezTo>
                    <a:pt x="252286" y="318220"/>
                    <a:pt x="252531" y="322235"/>
                    <a:pt x="251169" y="325727"/>
                  </a:cubicBezTo>
                  <a:cubicBezTo>
                    <a:pt x="248624" y="330929"/>
                    <a:pt x="243230" y="334106"/>
                    <a:pt x="237448" y="333827"/>
                  </a:cubicBezTo>
                  <a:cubicBezTo>
                    <a:pt x="231781" y="333443"/>
                    <a:pt x="226345" y="331452"/>
                    <a:pt x="221806" y="328031"/>
                  </a:cubicBezTo>
                  <a:cubicBezTo>
                    <a:pt x="216262" y="324016"/>
                    <a:pt x="211052" y="319547"/>
                    <a:pt x="206234" y="314694"/>
                  </a:cubicBezTo>
                  <a:cubicBezTo>
                    <a:pt x="204317" y="312564"/>
                    <a:pt x="201926" y="310923"/>
                    <a:pt x="199251" y="309875"/>
                  </a:cubicBezTo>
                  <a:cubicBezTo>
                    <a:pt x="196385" y="308968"/>
                    <a:pt x="193270" y="310225"/>
                    <a:pt x="191884" y="312913"/>
                  </a:cubicBezTo>
                  <a:cubicBezTo>
                    <a:pt x="190907" y="315567"/>
                    <a:pt x="192548" y="318394"/>
                    <a:pt x="192687" y="321223"/>
                  </a:cubicBezTo>
                  <a:cubicBezTo>
                    <a:pt x="192897" y="325587"/>
                    <a:pt x="189510" y="329253"/>
                    <a:pt x="188428" y="333478"/>
                  </a:cubicBezTo>
                  <a:cubicBezTo>
                    <a:pt x="187974" y="335293"/>
                    <a:pt x="187939" y="337178"/>
                    <a:pt x="187625" y="339029"/>
                  </a:cubicBezTo>
                  <a:cubicBezTo>
                    <a:pt x="185809" y="349503"/>
                    <a:pt x="173903" y="356486"/>
                    <a:pt x="163499" y="354077"/>
                  </a:cubicBezTo>
                  <a:cubicBezTo>
                    <a:pt x="156568" y="352960"/>
                    <a:pt x="149568" y="355613"/>
                    <a:pt x="145134" y="361060"/>
                  </a:cubicBezTo>
                  <a:cubicBezTo>
                    <a:pt x="140829" y="366437"/>
                    <a:pt x="138381" y="373106"/>
                    <a:pt x="138151" y="379984"/>
                  </a:cubicBezTo>
                  <a:cubicBezTo>
                    <a:pt x="138329" y="382532"/>
                    <a:pt x="137707" y="385082"/>
                    <a:pt x="136370" y="387281"/>
                  </a:cubicBezTo>
                  <a:cubicBezTo>
                    <a:pt x="134956" y="388817"/>
                    <a:pt x="133029" y="389760"/>
                    <a:pt x="130958" y="389934"/>
                  </a:cubicBezTo>
                  <a:cubicBezTo>
                    <a:pt x="121671" y="391366"/>
                    <a:pt x="112977" y="385186"/>
                    <a:pt x="106518" y="378483"/>
                  </a:cubicBezTo>
                  <a:cubicBezTo>
                    <a:pt x="104898" y="376353"/>
                    <a:pt x="102566" y="374921"/>
                    <a:pt x="99954" y="374398"/>
                  </a:cubicBezTo>
                  <a:cubicBezTo>
                    <a:pt x="98278" y="374432"/>
                    <a:pt x="96644" y="374921"/>
                    <a:pt x="95241" y="375829"/>
                  </a:cubicBezTo>
                  <a:cubicBezTo>
                    <a:pt x="86896" y="380473"/>
                    <a:pt x="80961" y="388747"/>
                    <a:pt x="72407" y="393042"/>
                  </a:cubicBezTo>
                  <a:cubicBezTo>
                    <a:pt x="68147" y="395172"/>
                    <a:pt x="63329" y="396254"/>
                    <a:pt x="59279" y="398768"/>
                  </a:cubicBezTo>
                  <a:cubicBezTo>
                    <a:pt x="55229" y="401282"/>
                    <a:pt x="51912" y="406065"/>
                    <a:pt x="53169" y="410674"/>
                  </a:cubicBezTo>
                  <a:cubicBezTo>
                    <a:pt x="54181" y="414340"/>
                    <a:pt x="57638" y="416679"/>
                    <a:pt x="60152" y="419437"/>
                  </a:cubicBezTo>
                  <a:cubicBezTo>
                    <a:pt x="68322" y="428131"/>
                    <a:pt x="68217" y="441503"/>
                    <a:pt x="67623" y="453409"/>
                  </a:cubicBezTo>
                  <a:lnTo>
                    <a:pt x="90039" y="457704"/>
                  </a:lnTo>
                  <a:cubicBezTo>
                    <a:pt x="92846" y="458018"/>
                    <a:pt x="95534" y="458995"/>
                    <a:pt x="97859" y="460601"/>
                  </a:cubicBezTo>
                  <a:cubicBezTo>
                    <a:pt x="101127" y="463919"/>
                    <a:pt x="102517" y="468667"/>
                    <a:pt x="101560" y="473241"/>
                  </a:cubicBezTo>
                  <a:cubicBezTo>
                    <a:pt x="100485" y="483401"/>
                    <a:pt x="95394" y="492723"/>
                    <a:pt x="87420" y="499147"/>
                  </a:cubicBezTo>
                  <a:cubicBezTo>
                    <a:pt x="83230" y="502639"/>
                    <a:pt x="77679" y="506549"/>
                    <a:pt x="79075" y="511716"/>
                  </a:cubicBezTo>
                  <a:cubicBezTo>
                    <a:pt x="80053" y="515208"/>
                    <a:pt x="84208" y="517826"/>
                    <a:pt x="83579" y="521423"/>
                  </a:cubicBezTo>
                  <a:cubicBezTo>
                    <a:pt x="83171" y="522749"/>
                    <a:pt x="82424" y="523971"/>
                    <a:pt x="81415" y="524914"/>
                  </a:cubicBezTo>
                  <a:cubicBezTo>
                    <a:pt x="76760" y="530361"/>
                    <a:pt x="72023" y="535808"/>
                    <a:pt x="67204" y="541289"/>
                  </a:cubicBezTo>
                  <a:cubicBezTo>
                    <a:pt x="66028" y="542511"/>
                    <a:pt x="65050" y="543908"/>
                    <a:pt x="64307" y="545409"/>
                  </a:cubicBezTo>
                  <a:cubicBezTo>
                    <a:pt x="62246" y="550402"/>
                    <a:pt x="65563" y="556512"/>
                    <a:pt x="63329" y="561435"/>
                  </a:cubicBezTo>
                  <a:cubicBezTo>
                    <a:pt x="59383" y="570163"/>
                    <a:pt x="43707" y="565939"/>
                    <a:pt x="38889" y="574109"/>
                  </a:cubicBezTo>
                  <a:cubicBezTo>
                    <a:pt x="35816" y="579207"/>
                    <a:pt x="38225" y="587411"/>
                    <a:pt x="33093" y="590379"/>
                  </a:cubicBezTo>
                  <a:cubicBezTo>
                    <a:pt x="32740" y="590589"/>
                    <a:pt x="32367" y="590763"/>
                    <a:pt x="31976" y="590868"/>
                  </a:cubicBezTo>
                  <a:cubicBezTo>
                    <a:pt x="33302" y="595826"/>
                    <a:pt x="34594" y="600749"/>
                    <a:pt x="35711" y="605741"/>
                  </a:cubicBezTo>
                  <a:cubicBezTo>
                    <a:pt x="36141" y="607871"/>
                    <a:pt x="36748" y="610001"/>
                    <a:pt x="37527" y="612026"/>
                  </a:cubicBezTo>
                  <a:cubicBezTo>
                    <a:pt x="39381" y="615064"/>
                    <a:pt x="40638" y="618415"/>
                    <a:pt x="41228" y="621942"/>
                  </a:cubicBezTo>
                  <a:cubicBezTo>
                    <a:pt x="41228" y="626271"/>
                    <a:pt x="37981" y="629937"/>
                    <a:pt x="37282" y="634197"/>
                  </a:cubicBezTo>
                  <a:cubicBezTo>
                    <a:pt x="35781" y="643345"/>
                    <a:pt x="46570" y="651654"/>
                    <a:pt x="43846" y="660557"/>
                  </a:cubicBezTo>
                  <a:cubicBezTo>
                    <a:pt x="42136" y="666248"/>
                    <a:pt x="35223" y="669914"/>
                    <a:pt x="35327" y="675815"/>
                  </a:cubicBezTo>
                  <a:cubicBezTo>
                    <a:pt x="35432" y="681716"/>
                    <a:pt x="42694" y="685312"/>
                    <a:pt x="44475" y="691072"/>
                  </a:cubicBezTo>
                  <a:cubicBezTo>
                    <a:pt x="45069" y="693726"/>
                    <a:pt x="45069" y="696449"/>
                    <a:pt x="44475" y="699103"/>
                  </a:cubicBezTo>
                  <a:cubicBezTo>
                    <a:pt x="42764" y="710485"/>
                    <a:pt x="40983" y="721902"/>
                    <a:pt x="39412" y="733285"/>
                  </a:cubicBezTo>
                  <a:cubicBezTo>
                    <a:pt x="39105" y="736741"/>
                    <a:pt x="38173" y="740128"/>
                    <a:pt x="36654" y="743235"/>
                  </a:cubicBezTo>
                  <a:cubicBezTo>
                    <a:pt x="34559" y="746343"/>
                    <a:pt x="31864" y="748996"/>
                    <a:pt x="28729" y="751056"/>
                  </a:cubicBezTo>
                  <a:cubicBezTo>
                    <a:pt x="23781" y="755525"/>
                    <a:pt x="17769" y="758598"/>
                    <a:pt x="11271" y="760064"/>
                  </a:cubicBezTo>
                  <a:cubicBezTo>
                    <a:pt x="8785" y="760064"/>
                    <a:pt x="6320" y="760483"/>
                    <a:pt x="3974" y="761321"/>
                  </a:cubicBezTo>
                  <a:cubicBezTo>
                    <a:pt x="2305" y="762333"/>
                    <a:pt x="888" y="763695"/>
                    <a:pt x="-181" y="765301"/>
                  </a:cubicBezTo>
                  <a:cubicBezTo>
                    <a:pt x="2518" y="773157"/>
                    <a:pt x="7123" y="780209"/>
                    <a:pt x="13226" y="785831"/>
                  </a:cubicBezTo>
                  <a:cubicBezTo>
                    <a:pt x="43812" y="793791"/>
                    <a:pt x="31557" y="815788"/>
                    <a:pt x="46849" y="826820"/>
                  </a:cubicBezTo>
                  <a:cubicBezTo>
                    <a:pt x="62142" y="837853"/>
                    <a:pt x="68880" y="878808"/>
                    <a:pt x="71289" y="902026"/>
                  </a:cubicBezTo>
                  <a:cubicBezTo>
                    <a:pt x="73699" y="925245"/>
                    <a:pt x="102189" y="984320"/>
                    <a:pt x="111057" y="1004187"/>
                  </a:cubicBezTo>
                  <a:cubicBezTo>
                    <a:pt x="119925" y="1024053"/>
                    <a:pt x="118389" y="1029255"/>
                    <a:pt x="118389" y="1029255"/>
                  </a:cubicBezTo>
                  <a:cubicBezTo>
                    <a:pt x="118389" y="1029255"/>
                    <a:pt x="128165" y="1121639"/>
                    <a:pt x="139338" y="1178515"/>
                  </a:cubicBezTo>
                  <a:cubicBezTo>
                    <a:pt x="141635" y="1190177"/>
                    <a:pt x="144760" y="1201663"/>
                    <a:pt x="148695" y="1212906"/>
                  </a:cubicBezTo>
                  <a:cubicBezTo>
                    <a:pt x="150608" y="1213849"/>
                    <a:pt x="152577" y="1214687"/>
                    <a:pt x="154596" y="1215385"/>
                  </a:cubicBezTo>
                  <a:cubicBezTo>
                    <a:pt x="157232" y="1216362"/>
                    <a:pt x="160021" y="1216886"/>
                    <a:pt x="162835" y="1216886"/>
                  </a:cubicBezTo>
                  <a:cubicBezTo>
                    <a:pt x="165698" y="1216886"/>
                    <a:pt x="168491" y="1216013"/>
                    <a:pt x="171355" y="1215978"/>
                  </a:cubicBezTo>
                  <a:cubicBezTo>
                    <a:pt x="175750" y="1216188"/>
                    <a:pt x="180003" y="1217584"/>
                    <a:pt x="183645" y="1220063"/>
                  </a:cubicBezTo>
                  <a:cubicBezTo>
                    <a:pt x="193700" y="1226243"/>
                    <a:pt x="201416" y="1235531"/>
                    <a:pt x="210214" y="1243386"/>
                  </a:cubicBezTo>
                  <a:cubicBezTo>
                    <a:pt x="219013" y="1251242"/>
                    <a:pt x="230046" y="1257980"/>
                    <a:pt x="241638" y="1257177"/>
                  </a:cubicBezTo>
                  <a:cubicBezTo>
                    <a:pt x="246665" y="1256863"/>
                    <a:pt x="252426" y="1255362"/>
                    <a:pt x="256197" y="1258714"/>
                  </a:cubicBezTo>
                  <a:cubicBezTo>
                    <a:pt x="260631" y="1262624"/>
                    <a:pt x="258606" y="1269851"/>
                    <a:pt x="256197" y="1275298"/>
                  </a:cubicBezTo>
                  <a:cubicBezTo>
                    <a:pt x="260704" y="1277218"/>
                    <a:pt x="264814" y="1279942"/>
                    <a:pt x="268312" y="1283363"/>
                  </a:cubicBezTo>
                  <a:cubicBezTo>
                    <a:pt x="271825" y="1286890"/>
                    <a:pt x="273089" y="1292092"/>
                    <a:pt x="271594" y="1296840"/>
                  </a:cubicBezTo>
                  <a:cubicBezTo>
                    <a:pt x="270589" y="1298482"/>
                    <a:pt x="269922" y="1300297"/>
                    <a:pt x="269639" y="1302217"/>
                  </a:cubicBezTo>
                  <a:cubicBezTo>
                    <a:pt x="269824" y="1303719"/>
                    <a:pt x="270428" y="1305150"/>
                    <a:pt x="271385" y="1306337"/>
                  </a:cubicBezTo>
                  <a:cubicBezTo>
                    <a:pt x="279275" y="1318138"/>
                    <a:pt x="287421" y="1329765"/>
                    <a:pt x="295825" y="1341252"/>
                  </a:cubicBezTo>
                  <a:cubicBezTo>
                    <a:pt x="301760" y="1349282"/>
                    <a:pt x="308010" y="1357452"/>
                    <a:pt x="316774" y="1362515"/>
                  </a:cubicBezTo>
                  <a:cubicBezTo>
                    <a:pt x="324769" y="1367228"/>
                    <a:pt x="334231" y="1368974"/>
                    <a:pt x="342087" y="1374071"/>
                  </a:cubicBezTo>
                  <a:cubicBezTo>
                    <a:pt x="346720" y="1377493"/>
                    <a:pt x="351063" y="1381264"/>
                    <a:pt x="355075" y="1385384"/>
                  </a:cubicBezTo>
                  <a:cubicBezTo>
                    <a:pt x="363186" y="1392890"/>
                    <a:pt x="372480" y="1399035"/>
                    <a:pt x="382588" y="1403504"/>
                  </a:cubicBezTo>
                  <a:cubicBezTo>
                    <a:pt x="391561" y="1407485"/>
                    <a:pt x="402978" y="1409789"/>
                    <a:pt x="410519" y="1403504"/>
                  </a:cubicBezTo>
                  <a:cubicBezTo>
                    <a:pt x="412192" y="1401654"/>
                    <a:pt x="414105" y="1400048"/>
                    <a:pt x="416210" y="1398721"/>
                  </a:cubicBezTo>
                  <a:cubicBezTo>
                    <a:pt x="420679" y="1396661"/>
                    <a:pt x="425882" y="1399734"/>
                    <a:pt x="429059" y="1403469"/>
                  </a:cubicBezTo>
                  <a:cubicBezTo>
                    <a:pt x="432236" y="1407206"/>
                    <a:pt x="434506" y="1411849"/>
                    <a:pt x="438556" y="1414642"/>
                  </a:cubicBezTo>
                  <a:cubicBezTo>
                    <a:pt x="453499" y="1424942"/>
                    <a:pt x="465475" y="1440828"/>
                    <a:pt x="482862" y="1446065"/>
                  </a:cubicBezTo>
                  <a:cubicBezTo>
                    <a:pt x="486005" y="1447043"/>
                    <a:pt x="489252" y="1447706"/>
                    <a:pt x="492324" y="1448893"/>
                  </a:cubicBezTo>
                  <a:cubicBezTo>
                    <a:pt x="504963" y="1453816"/>
                    <a:pt x="513063" y="1466560"/>
                    <a:pt x="525388" y="1472216"/>
                  </a:cubicBezTo>
                  <a:cubicBezTo>
                    <a:pt x="535025" y="1476650"/>
                    <a:pt x="546093" y="1476266"/>
                    <a:pt x="556811" y="1475708"/>
                  </a:cubicBezTo>
                  <a:cubicBezTo>
                    <a:pt x="565994" y="1475289"/>
                    <a:pt x="576678" y="1473997"/>
                    <a:pt x="581252" y="1466141"/>
                  </a:cubicBezTo>
                  <a:cubicBezTo>
                    <a:pt x="582550" y="1463592"/>
                    <a:pt x="583570" y="1460939"/>
                    <a:pt x="584289" y="1458181"/>
                  </a:cubicBezTo>
                  <a:cubicBezTo>
                    <a:pt x="586332" y="1451966"/>
                    <a:pt x="589477" y="1446205"/>
                    <a:pt x="593576" y="1441107"/>
                  </a:cubicBezTo>
                  <a:cubicBezTo>
                    <a:pt x="595270" y="1438733"/>
                    <a:pt x="597574" y="1436883"/>
                    <a:pt x="600245" y="1435731"/>
                  </a:cubicBezTo>
                  <a:cubicBezTo>
                    <a:pt x="606739" y="1433426"/>
                    <a:pt x="613163" y="1438594"/>
                    <a:pt x="618645" y="1442713"/>
                  </a:cubicBezTo>
                  <a:cubicBezTo>
                    <a:pt x="624127" y="1446834"/>
                    <a:pt x="632611" y="1449976"/>
                    <a:pt x="637185" y="1444808"/>
                  </a:cubicBezTo>
                  <a:cubicBezTo>
                    <a:pt x="638651" y="1443132"/>
                    <a:pt x="639384" y="1440793"/>
                    <a:pt x="641200" y="1439467"/>
                  </a:cubicBezTo>
                  <a:cubicBezTo>
                    <a:pt x="642488" y="1438698"/>
                    <a:pt x="643930" y="1438209"/>
                    <a:pt x="645425" y="1438035"/>
                  </a:cubicBezTo>
                  <a:lnTo>
                    <a:pt x="663685" y="1434788"/>
                  </a:lnTo>
                  <a:cubicBezTo>
                    <a:pt x="667138" y="1433810"/>
                    <a:pt x="670814" y="1433985"/>
                    <a:pt x="674159" y="1435277"/>
                  </a:cubicBezTo>
                  <a:cubicBezTo>
                    <a:pt x="676010" y="1436289"/>
                    <a:pt x="677371" y="1437965"/>
                    <a:pt x="679117" y="1439152"/>
                  </a:cubicBezTo>
                  <a:cubicBezTo>
                    <a:pt x="681648" y="1440619"/>
                    <a:pt x="684431" y="1441561"/>
                    <a:pt x="687322" y="1441980"/>
                  </a:cubicBezTo>
                  <a:cubicBezTo>
                    <a:pt x="692339" y="1443307"/>
                    <a:pt x="697559" y="1443726"/>
                    <a:pt x="702719" y="1443167"/>
                  </a:cubicBezTo>
                  <a:cubicBezTo>
                    <a:pt x="707967" y="1442539"/>
                    <a:pt x="712457" y="1439117"/>
                    <a:pt x="714416" y="1434194"/>
                  </a:cubicBezTo>
                  <a:cubicBezTo>
                    <a:pt x="716371" y="1427910"/>
                    <a:pt x="712356" y="1420648"/>
                    <a:pt x="715254" y="1414712"/>
                  </a:cubicBezTo>
                  <a:cubicBezTo>
                    <a:pt x="717453" y="1410173"/>
                    <a:pt x="723005" y="1408288"/>
                    <a:pt x="728032" y="1407974"/>
                  </a:cubicBezTo>
                  <a:cubicBezTo>
                    <a:pt x="733085" y="1408183"/>
                    <a:pt x="738144" y="1407904"/>
                    <a:pt x="743150" y="1407206"/>
                  </a:cubicBezTo>
                  <a:cubicBezTo>
                    <a:pt x="747019" y="1406298"/>
                    <a:pt x="750444" y="1404063"/>
                    <a:pt x="752822" y="1400886"/>
                  </a:cubicBezTo>
                  <a:cubicBezTo>
                    <a:pt x="754738" y="1397464"/>
                    <a:pt x="757259" y="1394427"/>
                    <a:pt x="760258" y="1391913"/>
                  </a:cubicBezTo>
                  <a:cubicBezTo>
                    <a:pt x="762912" y="1390167"/>
                    <a:pt x="766229" y="1389643"/>
                    <a:pt x="768882" y="1387863"/>
                  </a:cubicBezTo>
                  <a:cubicBezTo>
                    <a:pt x="772545" y="1384755"/>
                    <a:pt x="774849" y="1380356"/>
                    <a:pt x="775307" y="1375573"/>
                  </a:cubicBezTo>
                  <a:cubicBezTo>
                    <a:pt x="776878" y="1367123"/>
                    <a:pt x="776005" y="1357033"/>
                    <a:pt x="769092" y="1351901"/>
                  </a:cubicBezTo>
                  <a:cubicBezTo>
                    <a:pt x="762179" y="1346768"/>
                    <a:pt x="751635" y="1349038"/>
                    <a:pt x="742697" y="1348968"/>
                  </a:cubicBezTo>
                  <a:cubicBezTo>
                    <a:pt x="737547" y="1348898"/>
                    <a:pt x="732453" y="1347885"/>
                    <a:pt x="727648" y="1346035"/>
                  </a:cubicBezTo>
                  <a:cubicBezTo>
                    <a:pt x="721713" y="1343696"/>
                    <a:pt x="715638" y="1338563"/>
                    <a:pt x="716511" y="1332279"/>
                  </a:cubicBezTo>
                  <a:cubicBezTo>
                    <a:pt x="717383" y="1325994"/>
                    <a:pt x="723494" y="1323166"/>
                    <a:pt x="729150" y="1321804"/>
                  </a:cubicBezTo>
                  <a:cubicBezTo>
                    <a:pt x="734806" y="1320443"/>
                    <a:pt x="741055" y="1319779"/>
                    <a:pt x="745350" y="1315834"/>
                  </a:cubicBezTo>
                  <a:cubicBezTo>
                    <a:pt x="749295" y="1311749"/>
                    <a:pt x="751003" y="1305988"/>
                    <a:pt x="749924" y="1300402"/>
                  </a:cubicBezTo>
                  <a:cubicBezTo>
                    <a:pt x="748827" y="1294920"/>
                    <a:pt x="746796" y="1289648"/>
                    <a:pt x="743918" y="1284865"/>
                  </a:cubicBezTo>
                  <a:cubicBezTo>
                    <a:pt x="740769" y="1279942"/>
                    <a:pt x="738713" y="1274390"/>
                    <a:pt x="737878" y="1268594"/>
                  </a:cubicBezTo>
                  <a:cubicBezTo>
                    <a:pt x="737742" y="1265452"/>
                    <a:pt x="738217" y="1262310"/>
                    <a:pt x="739275" y="1259342"/>
                  </a:cubicBezTo>
                  <a:cubicBezTo>
                    <a:pt x="742068" y="1250997"/>
                    <a:pt x="749575" y="1243421"/>
                    <a:pt x="758373" y="1243840"/>
                  </a:cubicBezTo>
                  <a:cubicBezTo>
                    <a:pt x="762081" y="1244573"/>
                    <a:pt x="765838" y="1245027"/>
                    <a:pt x="769616" y="1245202"/>
                  </a:cubicBezTo>
                  <a:cubicBezTo>
                    <a:pt x="775656" y="1244538"/>
                    <a:pt x="780090" y="1238812"/>
                    <a:pt x="781801" y="1232982"/>
                  </a:cubicBezTo>
                  <a:cubicBezTo>
                    <a:pt x="783512" y="1227151"/>
                    <a:pt x="783826" y="1220936"/>
                    <a:pt x="785711" y="1215141"/>
                  </a:cubicBezTo>
                  <a:cubicBezTo>
                    <a:pt x="787597" y="1209345"/>
                    <a:pt x="792101" y="1203653"/>
                    <a:pt x="798176" y="1203165"/>
                  </a:cubicBezTo>
                  <a:cubicBezTo>
                    <a:pt x="806939" y="1202501"/>
                    <a:pt x="813573" y="1212591"/>
                    <a:pt x="822372" y="1212591"/>
                  </a:cubicBezTo>
                  <a:cubicBezTo>
                    <a:pt x="827923" y="1212591"/>
                    <a:pt x="832846" y="1208507"/>
                    <a:pt x="838223" y="1207739"/>
                  </a:cubicBezTo>
                  <a:cubicBezTo>
                    <a:pt x="845206" y="1206796"/>
                    <a:pt x="851840" y="1211474"/>
                    <a:pt x="857426" y="1215978"/>
                  </a:cubicBezTo>
                  <a:cubicBezTo>
                    <a:pt x="862384" y="1219993"/>
                    <a:pt x="867296" y="1224078"/>
                    <a:pt x="872160" y="1228164"/>
                  </a:cubicBezTo>
                  <a:lnTo>
                    <a:pt x="878549" y="1216153"/>
                  </a:lnTo>
                  <a:cubicBezTo>
                    <a:pt x="879984" y="1213150"/>
                    <a:pt x="881828" y="1210357"/>
                    <a:pt x="884031" y="1207843"/>
                  </a:cubicBezTo>
                  <a:cubicBezTo>
                    <a:pt x="886339" y="1205678"/>
                    <a:pt x="888936" y="1203793"/>
                    <a:pt x="891747" y="1202327"/>
                  </a:cubicBezTo>
                  <a:cubicBezTo>
                    <a:pt x="893143" y="1201489"/>
                    <a:pt x="895762" y="1200546"/>
                    <a:pt x="897124" y="1199743"/>
                  </a:cubicBezTo>
                  <a:cubicBezTo>
                    <a:pt x="907148" y="1201698"/>
                    <a:pt x="917214" y="1196601"/>
                    <a:pt x="921564" y="1187348"/>
                  </a:cubicBezTo>
                  <a:cubicBezTo>
                    <a:pt x="924706" y="1180365"/>
                    <a:pt x="923868" y="1171672"/>
                    <a:pt x="927499" y="1164724"/>
                  </a:cubicBezTo>
                  <a:cubicBezTo>
                    <a:pt x="930048" y="1160743"/>
                    <a:pt x="933072" y="1157043"/>
                    <a:pt x="936507" y="1153795"/>
                  </a:cubicBezTo>
                  <a:cubicBezTo>
                    <a:pt x="942474" y="1147441"/>
                    <a:pt x="946158" y="1139306"/>
                    <a:pt x="946982" y="1130647"/>
                  </a:cubicBezTo>
                  <a:cubicBezTo>
                    <a:pt x="947652" y="1121744"/>
                    <a:pt x="943459" y="1113155"/>
                    <a:pt x="936018" y="1108232"/>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2" name="Freeform: Shape 71">
              <a:extLst>
                <a:ext uri="{FF2B5EF4-FFF2-40B4-BE49-F238E27FC236}">
                  <a16:creationId xmlns:a16="http://schemas.microsoft.com/office/drawing/2014/main" xmlns="" id="{2465922B-0BAC-5278-231F-7C9A985EB363}"/>
                </a:ext>
              </a:extLst>
            </p:cNvPr>
            <p:cNvSpPr/>
            <p:nvPr/>
          </p:nvSpPr>
          <p:spPr>
            <a:xfrm>
              <a:off x="4812982" y="4045406"/>
              <a:ext cx="942611" cy="884697"/>
            </a:xfrm>
            <a:custGeom>
              <a:avLst/>
              <a:gdLst>
                <a:gd name="connsiteX0" fmla="*/ 141875 w 942611"/>
                <a:gd name="connsiteY0" fmla="*/ 877538 h 884697"/>
                <a:gd name="connsiteX1" fmla="*/ 158634 w 942611"/>
                <a:gd name="connsiteY1" fmla="*/ 876630 h 884697"/>
                <a:gd name="connsiteX2" fmla="*/ 186566 w 942611"/>
                <a:gd name="connsiteY2" fmla="*/ 884661 h 884697"/>
                <a:gd name="connsiteX3" fmla="*/ 225286 w 942611"/>
                <a:gd name="connsiteY3" fmla="*/ 847232 h 884697"/>
                <a:gd name="connsiteX4" fmla="*/ 270291 w 942611"/>
                <a:gd name="connsiteY4" fmla="*/ 834105 h 884697"/>
                <a:gd name="connsiteX5" fmla="*/ 317600 w 942611"/>
                <a:gd name="connsiteY5" fmla="*/ 843880 h 884697"/>
                <a:gd name="connsiteX6" fmla="*/ 330868 w 942611"/>
                <a:gd name="connsiteY6" fmla="*/ 842868 h 884697"/>
                <a:gd name="connsiteX7" fmla="*/ 337327 w 942611"/>
                <a:gd name="connsiteY7" fmla="*/ 830857 h 884697"/>
                <a:gd name="connsiteX8" fmla="*/ 402443 w 942611"/>
                <a:gd name="connsiteY8" fmla="*/ 801529 h 884697"/>
                <a:gd name="connsiteX9" fmla="*/ 412463 w 942611"/>
                <a:gd name="connsiteY9" fmla="*/ 798841 h 884697"/>
                <a:gd name="connsiteX10" fmla="*/ 429501 w 942611"/>
                <a:gd name="connsiteY10" fmla="*/ 731421 h 884697"/>
                <a:gd name="connsiteX11" fmla="*/ 445003 w 942611"/>
                <a:gd name="connsiteY11" fmla="*/ 723774 h 884697"/>
                <a:gd name="connsiteX12" fmla="*/ 517626 w 942611"/>
                <a:gd name="connsiteY12" fmla="*/ 698915 h 884697"/>
                <a:gd name="connsiteX13" fmla="*/ 541193 w 942611"/>
                <a:gd name="connsiteY13" fmla="*/ 695703 h 884697"/>
                <a:gd name="connsiteX14" fmla="*/ 576108 w 942611"/>
                <a:gd name="connsiteY14" fmla="*/ 707888 h 884697"/>
                <a:gd name="connsiteX15" fmla="*/ 584627 w 942611"/>
                <a:gd name="connsiteY15" fmla="*/ 696401 h 884697"/>
                <a:gd name="connsiteX16" fmla="*/ 578028 w 942611"/>
                <a:gd name="connsiteY16" fmla="*/ 657995 h 884697"/>
                <a:gd name="connsiteX17" fmla="*/ 605554 w 942611"/>
                <a:gd name="connsiteY17" fmla="*/ 630064 h 884697"/>
                <a:gd name="connsiteX18" fmla="*/ 631098 w 942611"/>
                <a:gd name="connsiteY18" fmla="*/ 646578 h 884697"/>
                <a:gd name="connsiteX19" fmla="*/ 654770 w 942611"/>
                <a:gd name="connsiteY19" fmla="*/ 676430 h 884697"/>
                <a:gd name="connsiteX20" fmla="*/ 665244 w 942611"/>
                <a:gd name="connsiteY20" fmla="*/ 675313 h 884697"/>
                <a:gd name="connsiteX21" fmla="*/ 688917 w 942611"/>
                <a:gd name="connsiteY21" fmla="*/ 679817 h 884697"/>
                <a:gd name="connsiteX22" fmla="*/ 693850 w 942611"/>
                <a:gd name="connsiteY22" fmla="*/ 680027 h 884697"/>
                <a:gd name="connsiteX23" fmla="*/ 694747 w 942611"/>
                <a:gd name="connsiteY23" fmla="*/ 678700 h 884697"/>
                <a:gd name="connsiteX24" fmla="*/ 695166 w 942611"/>
                <a:gd name="connsiteY24" fmla="*/ 653003 h 884697"/>
                <a:gd name="connsiteX25" fmla="*/ 690453 w 942611"/>
                <a:gd name="connsiteY25" fmla="*/ 650698 h 884697"/>
                <a:gd name="connsiteX26" fmla="*/ 661962 w 942611"/>
                <a:gd name="connsiteY26" fmla="*/ 651152 h 884697"/>
                <a:gd name="connsiteX27" fmla="*/ 654386 w 942611"/>
                <a:gd name="connsiteY27" fmla="*/ 631181 h 884697"/>
                <a:gd name="connsiteX28" fmla="*/ 668003 w 942611"/>
                <a:gd name="connsiteY28" fmla="*/ 623081 h 884697"/>
                <a:gd name="connsiteX29" fmla="*/ 694224 w 942611"/>
                <a:gd name="connsiteY29" fmla="*/ 601748 h 884697"/>
                <a:gd name="connsiteX30" fmla="*/ 722155 w 942611"/>
                <a:gd name="connsiteY30" fmla="*/ 621684 h 884697"/>
                <a:gd name="connsiteX31" fmla="*/ 755010 w 942611"/>
                <a:gd name="connsiteY31" fmla="*/ 617564 h 884697"/>
                <a:gd name="connsiteX32" fmla="*/ 766357 w 942611"/>
                <a:gd name="connsiteY32" fmla="*/ 584919 h 884697"/>
                <a:gd name="connsiteX33" fmla="*/ 794289 w 942611"/>
                <a:gd name="connsiteY33" fmla="*/ 588830 h 884697"/>
                <a:gd name="connsiteX34" fmla="*/ 820545 w 942611"/>
                <a:gd name="connsiteY34" fmla="*/ 583069 h 884697"/>
                <a:gd name="connsiteX35" fmla="*/ 825328 w 942611"/>
                <a:gd name="connsiteY35" fmla="*/ 567392 h 884697"/>
                <a:gd name="connsiteX36" fmla="*/ 878782 w 942611"/>
                <a:gd name="connsiteY36" fmla="*/ 540124 h 884697"/>
                <a:gd name="connsiteX37" fmla="*/ 909856 w 942611"/>
                <a:gd name="connsiteY37" fmla="*/ 470609 h 884697"/>
                <a:gd name="connsiteX38" fmla="*/ 925463 w 942611"/>
                <a:gd name="connsiteY38" fmla="*/ 462718 h 884697"/>
                <a:gd name="connsiteX39" fmla="*/ 942431 w 942611"/>
                <a:gd name="connsiteY39" fmla="*/ 420297 h 884697"/>
                <a:gd name="connsiteX40" fmla="*/ 942431 w 942611"/>
                <a:gd name="connsiteY40" fmla="*/ 404411 h 884697"/>
                <a:gd name="connsiteX41" fmla="*/ 936496 w 942611"/>
                <a:gd name="connsiteY41" fmla="*/ 407728 h 884697"/>
                <a:gd name="connsiteX42" fmla="*/ 852456 w 942611"/>
                <a:gd name="connsiteY42" fmla="*/ 431051 h 884697"/>
                <a:gd name="connsiteX43" fmla="*/ 846416 w 942611"/>
                <a:gd name="connsiteY43" fmla="*/ 429061 h 884697"/>
                <a:gd name="connsiteX44" fmla="*/ 844740 w 942611"/>
                <a:gd name="connsiteY44" fmla="*/ 432238 h 884697"/>
                <a:gd name="connsiteX45" fmla="*/ 835662 w 942611"/>
                <a:gd name="connsiteY45" fmla="*/ 430597 h 884697"/>
                <a:gd name="connsiteX46" fmla="*/ 820126 w 942611"/>
                <a:gd name="connsiteY46" fmla="*/ 425674 h 884697"/>
                <a:gd name="connsiteX47" fmla="*/ 805182 w 942611"/>
                <a:gd name="connsiteY47" fmla="*/ 433460 h 884697"/>
                <a:gd name="connsiteX48" fmla="*/ 798199 w 942611"/>
                <a:gd name="connsiteY48" fmla="*/ 438871 h 884697"/>
                <a:gd name="connsiteX49" fmla="*/ 789820 w 942611"/>
                <a:gd name="connsiteY49" fmla="*/ 438278 h 884697"/>
                <a:gd name="connsiteX50" fmla="*/ 787620 w 942611"/>
                <a:gd name="connsiteY50" fmla="*/ 435031 h 884697"/>
                <a:gd name="connsiteX51" fmla="*/ 778577 w 942611"/>
                <a:gd name="connsiteY51" fmla="*/ 414082 h 884697"/>
                <a:gd name="connsiteX52" fmla="*/ 775400 w 942611"/>
                <a:gd name="connsiteY52" fmla="*/ 394181 h 884697"/>
                <a:gd name="connsiteX53" fmla="*/ 772677 w 942611"/>
                <a:gd name="connsiteY53" fmla="*/ 378784 h 884697"/>
                <a:gd name="connsiteX54" fmla="*/ 761783 w 942611"/>
                <a:gd name="connsiteY54" fmla="*/ 359057 h 884697"/>
                <a:gd name="connsiteX55" fmla="*/ 728160 w 942611"/>
                <a:gd name="connsiteY55" fmla="*/ 353401 h 884697"/>
                <a:gd name="connsiteX56" fmla="*/ 730989 w 942611"/>
                <a:gd name="connsiteY56" fmla="*/ 346418 h 884697"/>
                <a:gd name="connsiteX57" fmla="*/ 739578 w 942611"/>
                <a:gd name="connsiteY57" fmla="*/ 346418 h 884697"/>
                <a:gd name="connsiteX58" fmla="*/ 747992 w 942611"/>
                <a:gd name="connsiteY58" fmla="*/ 345650 h 884697"/>
                <a:gd name="connsiteX59" fmla="*/ 731233 w 942611"/>
                <a:gd name="connsiteY59" fmla="*/ 324142 h 884697"/>
                <a:gd name="connsiteX60" fmla="*/ 727323 w 942611"/>
                <a:gd name="connsiteY60" fmla="*/ 308815 h 884697"/>
                <a:gd name="connsiteX61" fmla="*/ 724948 w 942611"/>
                <a:gd name="connsiteY61" fmla="*/ 305917 h 884697"/>
                <a:gd name="connsiteX62" fmla="*/ 723063 w 942611"/>
                <a:gd name="connsiteY62" fmla="*/ 301587 h 884697"/>
                <a:gd name="connsiteX63" fmla="*/ 711192 w 942611"/>
                <a:gd name="connsiteY63" fmla="*/ 288634 h 884697"/>
                <a:gd name="connsiteX64" fmla="*/ 699635 w 942611"/>
                <a:gd name="connsiteY64" fmla="*/ 274668 h 884697"/>
                <a:gd name="connsiteX65" fmla="*/ 693106 w 942611"/>
                <a:gd name="connsiteY65" fmla="*/ 269745 h 884697"/>
                <a:gd name="connsiteX66" fmla="*/ 681934 w 942611"/>
                <a:gd name="connsiteY66" fmla="*/ 259271 h 884697"/>
                <a:gd name="connsiteX67" fmla="*/ 675893 w 942611"/>
                <a:gd name="connsiteY67" fmla="*/ 258607 h 884697"/>
                <a:gd name="connsiteX68" fmla="*/ 667898 w 942611"/>
                <a:gd name="connsiteY68" fmla="*/ 258607 h 884697"/>
                <a:gd name="connsiteX69" fmla="*/ 662312 w 942611"/>
                <a:gd name="connsiteY69" fmla="*/ 259341 h 884697"/>
                <a:gd name="connsiteX70" fmla="*/ 649882 w 942611"/>
                <a:gd name="connsiteY70" fmla="*/ 267685 h 884697"/>
                <a:gd name="connsiteX71" fmla="*/ 637138 w 942611"/>
                <a:gd name="connsiteY71" fmla="*/ 260702 h 884697"/>
                <a:gd name="connsiteX72" fmla="*/ 630958 w 942611"/>
                <a:gd name="connsiteY72" fmla="*/ 257665 h 884697"/>
                <a:gd name="connsiteX73" fmla="*/ 627676 w 942611"/>
                <a:gd name="connsiteY73" fmla="*/ 253196 h 884697"/>
                <a:gd name="connsiteX74" fmla="*/ 623033 w 942611"/>
                <a:gd name="connsiteY74" fmla="*/ 244362 h 884697"/>
                <a:gd name="connsiteX75" fmla="*/ 619052 w 942611"/>
                <a:gd name="connsiteY75" fmla="*/ 245165 h 884697"/>
                <a:gd name="connsiteX76" fmla="*/ 588328 w 942611"/>
                <a:gd name="connsiteY76" fmla="*/ 239195 h 884697"/>
                <a:gd name="connsiteX77" fmla="*/ 582113 w 942611"/>
                <a:gd name="connsiteY77" fmla="*/ 232422 h 884697"/>
                <a:gd name="connsiteX78" fmla="*/ 559174 w 942611"/>
                <a:gd name="connsiteY78" fmla="*/ 221563 h 884697"/>
                <a:gd name="connsiteX79" fmla="*/ 559174 w 942611"/>
                <a:gd name="connsiteY79" fmla="*/ 209867 h 884697"/>
                <a:gd name="connsiteX80" fmla="*/ 563992 w 942611"/>
                <a:gd name="connsiteY80" fmla="*/ 198729 h 884697"/>
                <a:gd name="connsiteX81" fmla="*/ 548769 w 942611"/>
                <a:gd name="connsiteY81" fmla="*/ 169121 h 884697"/>
                <a:gd name="connsiteX82" fmla="*/ 543043 w 942611"/>
                <a:gd name="connsiteY82" fmla="*/ 165386 h 884697"/>
                <a:gd name="connsiteX83" fmla="*/ 543043 w 942611"/>
                <a:gd name="connsiteY83" fmla="*/ 162767 h 884697"/>
                <a:gd name="connsiteX84" fmla="*/ 558860 w 942611"/>
                <a:gd name="connsiteY84" fmla="*/ 147509 h 884697"/>
                <a:gd name="connsiteX85" fmla="*/ 559139 w 942611"/>
                <a:gd name="connsiteY85" fmla="*/ 116086 h 884697"/>
                <a:gd name="connsiteX86" fmla="*/ 562631 w 942611"/>
                <a:gd name="connsiteY86" fmla="*/ 109103 h 884697"/>
                <a:gd name="connsiteX87" fmla="*/ 563224 w 942611"/>
                <a:gd name="connsiteY87" fmla="*/ 94649 h 884697"/>
                <a:gd name="connsiteX88" fmla="*/ 551353 w 942611"/>
                <a:gd name="connsiteY88" fmla="*/ 66926 h 884697"/>
                <a:gd name="connsiteX89" fmla="*/ 540879 w 942611"/>
                <a:gd name="connsiteY89" fmla="*/ 56452 h 884697"/>
                <a:gd name="connsiteX90" fmla="*/ 524259 w 942611"/>
                <a:gd name="connsiteY90" fmla="*/ 46222 h 884697"/>
                <a:gd name="connsiteX91" fmla="*/ 501006 w 942611"/>
                <a:gd name="connsiteY91" fmla="*/ 51110 h 884697"/>
                <a:gd name="connsiteX92" fmla="*/ 482571 w 942611"/>
                <a:gd name="connsiteY92" fmla="*/ 71116 h 884697"/>
                <a:gd name="connsiteX93" fmla="*/ 451567 w 942611"/>
                <a:gd name="connsiteY93" fmla="*/ 68393 h 884697"/>
                <a:gd name="connsiteX94" fmla="*/ 415815 w 942611"/>
                <a:gd name="connsiteY94" fmla="*/ 49923 h 884697"/>
                <a:gd name="connsiteX95" fmla="*/ 390153 w 942611"/>
                <a:gd name="connsiteY95" fmla="*/ 44965 h 884697"/>
                <a:gd name="connsiteX96" fmla="*/ 375104 w 942611"/>
                <a:gd name="connsiteY96" fmla="*/ 58023 h 884697"/>
                <a:gd name="connsiteX97" fmla="*/ 357263 w 942611"/>
                <a:gd name="connsiteY97" fmla="*/ 59490 h 884697"/>
                <a:gd name="connsiteX98" fmla="*/ 353003 w 942611"/>
                <a:gd name="connsiteY98" fmla="*/ 49016 h 884697"/>
                <a:gd name="connsiteX99" fmla="*/ 342704 w 942611"/>
                <a:gd name="connsiteY99" fmla="*/ 40775 h 884697"/>
                <a:gd name="connsiteX100" fmla="*/ 326468 w 942611"/>
                <a:gd name="connsiteY100" fmla="*/ 23982 h 884697"/>
                <a:gd name="connsiteX101" fmla="*/ 284571 w 942611"/>
                <a:gd name="connsiteY101" fmla="*/ 11029 h 884697"/>
                <a:gd name="connsiteX102" fmla="*/ 240893 w 942611"/>
                <a:gd name="connsiteY102" fmla="*/ 3696 h 884697"/>
                <a:gd name="connsiteX103" fmla="*/ 224692 w 942611"/>
                <a:gd name="connsiteY103" fmla="*/ 2160 h 884697"/>
                <a:gd name="connsiteX104" fmla="*/ 226717 w 942611"/>
                <a:gd name="connsiteY104" fmla="*/ 24994 h 884697"/>
                <a:gd name="connsiteX105" fmla="*/ 221760 w 942611"/>
                <a:gd name="connsiteY105" fmla="*/ 32640 h 884697"/>
                <a:gd name="connsiteX106" fmla="*/ 221760 w 942611"/>
                <a:gd name="connsiteY106" fmla="*/ 39414 h 884697"/>
                <a:gd name="connsiteX107" fmla="*/ 216418 w 942611"/>
                <a:gd name="connsiteY107" fmla="*/ 56871 h 884697"/>
                <a:gd name="connsiteX108" fmla="*/ 219211 w 942611"/>
                <a:gd name="connsiteY108" fmla="*/ 71291 h 884697"/>
                <a:gd name="connsiteX109" fmla="*/ 216767 w 942611"/>
                <a:gd name="connsiteY109" fmla="*/ 85257 h 884697"/>
                <a:gd name="connsiteX110" fmla="*/ 201404 w 942611"/>
                <a:gd name="connsiteY110" fmla="*/ 92938 h 884697"/>
                <a:gd name="connsiteX111" fmla="*/ 200741 w 942611"/>
                <a:gd name="connsiteY111" fmla="*/ 101771 h 884697"/>
                <a:gd name="connsiteX112" fmla="*/ 195678 w 942611"/>
                <a:gd name="connsiteY112" fmla="*/ 123663 h 884697"/>
                <a:gd name="connsiteX113" fmla="*/ 175742 w 942611"/>
                <a:gd name="connsiteY113" fmla="*/ 132391 h 884697"/>
                <a:gd name="connsiteX114" fmla="*/ 157342 w 942611"/>
                <a:gd name="connsiteY114" fmla="*/ 118914 h 884697"/>
                <a:gd name="connsiteX115" fmla="*/ 150478 w 942611"/>
                <a:gd name="connsiteY115" fmla="*/ 117064 h 884697"/>
                <a:gd name="connsiteX116" fmla="*/ 149766 w 942611"/>
                <a:gd name="connsiteY116" fmla="*/ 117553 h 884697"/>
                <a:gd name="connsiteX117" fmla="*/ 133007 w 942611"/>
                <a:gd name="connsiteY117" fmla="*/ 130436 h 884697"/>
                <a:gd name="connsiteX118" fmla="*/ 128747 w 942611"/>
                <a:gd name="connsiteY118" fmla="*/ 141190 h 884697"/>
                <a:gd name="connsiteX119" fmla="*/ 127874 w 942611"/>
                <a:gd name="connsiteY119" fmla="*/ 150302 h 884697"/>
                <a:gd name="connsiteX120" fmla="*/ 122637 w 942611"/>
                <a:gd name="connsiteY120" fmla="*/ 162767 h 884697"/>
                <a:gd name="connsiteX121" fmla="*/ 117784 w 942611"/>
                <a:gd name="connsiteY121" fmla="*/ 168807 h 884697"/>
                <a:gd name="connsiteX122" fmla="*/ 116737 w 942611"/>
                <a:gd name="connsiteY122" fmla="*/ 184205 h 884697"/>
                <a:gd name="connsiteX123" fmla="*/ 119250 w 942611"/>
                <a:gd name="connsiteY123" fmla="*/ 187382 h 884697"/>
                <a:gd name="connsiteX124" fmla="*/ 121764 w 942611"/>
                <a:gd name="connsiteY124" fmla="*/ 188394 h 884697"/>
                <a:gd name="connsiteX125" fmla="*/ 137371 w 942611"/>
                <a:gd name="connsiteY125" fmla="*/ 206690 h 884697"/>
                <a:gd name="connsiteX126" fmla="*/ 141561 w 942611"/>
                <a:gd name="connsiteY126" fmla="*/ 210391 h 884697"/>
                <a:gd name="connsiteX127" fmla="*/ 141386 w 942611"/>
                <a:gd name="connsiteY127" fmla="*/ 212730 h 884697"/>
                <a:gd name="connsiteX128" fmla="*/ 133321 w 942611"/>
                <a:gd name="connsiteY128" fmla="*/ 222716 h 884697"/>
                <a:gd name="connsiteX129" fmla="*/ 129236 w 942611"/>
                <a:gd name="connsiteY129" fmla="*/ 224845 h 884697"/>
                <a:gd name="connsiteX130" fmla="*/ 126373 w 942611"/>
                <a:gd name="connsiteY130" fmla="*/ 227743 h 884697"/>
                <a:gd name="connsiteX131" fmla="*/ 120856 w 942611"/>
                <a:gd name="connsiteY131" fmla="*/ 235634 h 884697"/>
                <a:gd name="connsiteX132" fmla="*/ 111150 w 942611"/>
                <a:gd name="connsiteY132" fmla="*/ 250019 h 884697"/>
                <a:gd name="connsiteX133" fmla="*/ 104551 w 942611"/>
                <a:gd name="connsiteY133" fmla="*/ 263147 h 884697"/>
                <a:gd name="connsiteX134" fmla="*/ 102561 w 942611"/>
                <a:gd name="connsiteY134" fmla="*/ 274843 h 884697"/>
                <a:gd name="connsiteX135" fmla="*/ 95578 w 942611"/>
                <a:gd name="connsiteY135" fmla="*/ 283676 h 884697"/>
                <a:gd name="connsiteX136" fmla="*/ 82136 w 942611"/>
                <a:gd name="connsiteY136" fmla="*/ 285073 h 884697"/>
                <a:gd name="connsiteX137" fmla="*/ 76899 w 942611"/>
                <a:gd name="connsiteY137" fmla="*/ 292894 h 884697"/>
                <a:gd name="connsiteX138" fmla="*/ 73896 w 942611"/>
                <a:gd name="connsiteY138" fmla="*/ 302111 h 884697"/>
                <a:gd name="connsiteX139" fmla="*/ 69358 w 942611"/>
                <a:gd name="connsiteY139" fmla="*/ 307732 h 884697"/>
                <a:gd name="connsiteX140" fmla="*/ 67926 w 942611"/>
                <a:gd name="connsiteY140" fmla="*/ 314715 h 884697"/>
                <a:gd name="connsiteX141" fmla="*/ 69148 w 942611"/>
                <a:gd name="connsiteY141" fmla="*/ 317054 h 884697"/>
                <a:gd name="connsiteX142" fmla="*/ 69637 w 942611"/>
                <a:gd name="connsiteY142" fmla="*/ 320546 h 884697"/>
                <a:gd name="connsiteX143" fmla="*/ 71732 w 942611"/>
                <a:gd name="connsiteY143" fmla="*/ 331020 h 884697"/>
                <a:gd name="connsiteX144" fmla="*/ 78191 w 942611"/>
                <a:gd name="connsiteY144" fmla="*/ 343590 h 884697"/>
                <a:gd name="connsiteX145" fmla="*/ 71662 w 942611"/>
                <a:gd name="connsiteY145" fmla="*/ 357765 h 884697"/>
                <a:gd name="connsiteX146" fmla="*/ 73722 w 942611"/>
                <a:gd name="connsiteY146" fmla="*/ 378225 h 884697"/>
                <a:gd name="connsiteX147" fmla="*/ 70230 w 942611"/>
                <a:gd name="connsiteY147" fmla="*/ 382135 h 884697"/>
                <a:gd name="connsiteX148" fmla="*/ 74141 w 942611"/>
                <a:gd name="connsiteY148" fmla="*/ 395612 h 884697"/>
                <a:gd name="connsiteX149" fmla="*/ 83149 w 942611"/>
                <a:gd name="connsiteY149" fmla="*/ 407518 h 884697"/>
                <a:gd name="connsiteX150" fmla="*/ 73687 w 942611"/>
                <a:gd name="connsiteY150" fmla="*/ 425813 h 884697"/>
                <a:gd name="connsiteX151" fmla="*/ 67577 w 942611"/>
                <a:gd name="connsiteY151" fmla="*/ 443829 h 884697"/>
                <a:gd name="connsiteX152" fmla="*/ 64923 w 942611"/>
                <a:gd name="connsiteY152" fmla="*/ 452069 h 884697"/>
                <a:gd name="connsiteX153" fmla="*/ 56334 w 942611"/>
                <a:gd name="connsiteY153" fmla="*/ 453291 h 884697"/>
                <a:gd name="connsiteX154" fmla="*/ 52284 w 942611"/>
                <a:gd name="connsiteY154" fmla="*/ 459262 h 884697"/>
                <a:gd name="connsiteX155" fmla="*/ 48514 w 942611"/>
                <a:gd name="connsiteY155" fmla="*/ 463242 h 884697"/>
                <a:gd name="connsiteX156" fmla="*/ 41531 w 942611"/>
                <a:gd name="connsiteY156" fmla="*/ 483771 h 884697"/>
                <a:gd name="connsiteX157" fmla="*/ 43346 w 942611"/>
                <a:gd name="connsiteY157" fmla="*/ 488345 h 884697"/>
                <a:gd name="connsiteX158" fmla="*/ 64609 w 942611"/>
                <a:gd name="connsiteY158" fmla="*/ 496690 h 884697"/>
                <a:gd name="connsiteX159" fmla="*/ 69776 w 942611"/>
                <a:gd name="connsiteY159" fmla="*/ 495957 h 884697"/>
                <a:gd name="connsiteX160" fmla="*/ 74804 w 942611"/>
                <a:gd name="connsiteY160" fmla="*/ 497633 h 884697"/>
                <a:gd name="connsiteX161" fmla="*/ 86361 w 942611"/>
                <a:gd name="connsiteY161" fmla="*/ 503254 h 884697"/>
                <a:gd name="connsiteX162" fmla="*/ 91179 w 942611"/>
                <a:gd name="connsiteY162" fmla="*/ 507409 h 884697"/>
                <a:gd name="connsiteX163" fmla="*/ 87897 w 942611"/>
                <a:gd name="connsiteY163" fmla="*/ 514043 h 884697"/>
                <a:gd name="connsiteX164" fmla="*/ 80146 w 942611"/>
                <a:gd name="connsiteY164" fmla="*/ 516067 h 884697"/>
                <a:gd name="connsiteX165" fmla="*/ 60629 w 942611"/>
                <a:gd name="connsiteY165" fmla="*/ 526542 h 884697"/>
                <a:gd name="connsiteX166" fmla="*/ 56055 w 942611"/>
                <a:gd name="connsiteY166" fmla="*/ 529160 h 884697"/>
                <a:gd name="connsiteX167" fmla="*/ 26832 w 942611"/>
                <a:gd name="connsiteY167" fmla="*/ 574759 h 884697"/>
                <a:gd name="connsiteX168" fmla="*/ 25086 w 942611"/>
                <a:gd name="connsiteY168" fmla="*/ 578251 h 884697"/>
                <a:gd name="connsiteX169" fmla="*/ 30183 w 942611"/>
                <a:gd name="connsiteY169" fmla="*/ 583558 h 884697"/>
                <a:gd name="connsiteX170" fmla="*/ 50364 w 942611"/>
                <a:gd name="connsiteY170" fmla="*/ 629191 h 884697"/>
                <a:gd name="connsiteX171" fmla="*/ 44079 w 942611"/>
                <a:gd name="connsiteY171" fmla="*/ 644378 h 884697"/>
                <a:gd name="connsiteX172" fmla="*/ 36817 w 942611"/>
                <a:gd name="connsiteY172" fmla="*/ 673533 h 884697"/>
                <a:gd name="connsiteX173" fmla="*/ 36084 w 942611"/>
                <a:gd name="connsiteY173" fmla="*/ 690605 h 884697"/>
                <a:gd name="connsiteX174" fmla="*/ 39575 w 942611"/>
                <a:gd name="connsiteY174" fmla="*/ 703314 h 884697"/>
                <a:gd name="connsiteX175" fmla="*/ 31021 w 942611"/>
                <a:gd name="connsiteY175" fmla="*/ 719515 h 884697"/>
                <a:gd name="connsiteX176" fmla="*/ 13564 w 942611"/>
                <a:gd name="connsiteY176" fmla="*/ 726882 h 884697"/>
                <a:gd name="connsiteX177" fmla="*/ 3613 w 942611"/>
                <a:gd name="connsiteY177" fmla="*/ 730897 h 884697"/>
                <a:gd name="connsiteX178" fmla="*/ 122 w 942611"/>
                <a:gd name="connsiteY178" fmla="*/ 740394 h 884697"/>
                <a:gd name="connsiteX179" fmla="*/ 31545 w 942611"/>
                <a:gd name="connsiteY179" fmla="*/ 753172 h 884697"/>
                <a:gd name="connsiteX180" fmla="*/ 49456 w 942611"/>
                <a:gd name="connsiteY180" fmla="*/ 755826 h 884697"/>
                <a:gd name="connsiteX181" fmla="*/ 59686 w 942611"/>
                <a:gd name="connsiteY181" fmla="*/ 754883 h 884697"/>
                <a:gd name="connsiteX182" fmla="*/ 66669 w 942611"/>
                <a:gd name="connsiteY182" fmla="*/ 761203 h 884697"/>
                <a:gd name="connsiteX183" fmla="*/ 59372 w 942611"/>
                <a:gd name="connsiteY183" fmla="*/ 769233 h 884697"/>
                <a:gd name="connsiteX184" fmla="*/ 49526 w 942611"/>
                <a:gd name="connsiteY184" fmla="*/ 774994 h 884697"/>
                <a:gd name="connsiteX185" fmla="*/ 50259 w 942611"/>
                <a:gd name="connsiteY185" fmla="*/ 792032 h 884697"/>
                <a:gd name="connsiteX186" fmla="*/ 47780 w 942611"/>
                <a:gd name="connsiteY186" fmla="*/ 805370 h 884697"/>
                <a:gd name="connsiteX187" fmla="*/ 51726 w 942611"/>
                <a:gd name="connsiteY187" fmla="*/ 829810 h 884697"/>
                <a:gd name="connsiteX188" fmla="*/ 49491 w 942611"/>
                <a:gd name="connsiteY188" fmla="*/ 845661 h 884697"/>
                <a:gd name="connsiteX189" fmla="*/ 141875 w 942611"/>
                <a:gd name="connsiteY189" fmla="*/ 877538 h 8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942611" h="884697">
                  <a:moveTo>
                    <a:pt x="141875" y="877538"/>
                  </a:moveTo>
                  <a:cubicBezTo>
                    <a:pt x="147399" y="876491"/>
                    <a:pt x="153034" y="876211"/>
                    <a:pt x="158634" y="876630"/>
                  </a:cubicBezTo>
                  <a:cubicBezTo>
                    <a:pt x="168340" y="878027"/>
                    <a:pt x="176929" y="885010"/>
                    <a:pt x="186566" y="884661"/>
                  </a:cubicBezTo>
                  <a:cubicBezTo>
                    <a:pt x="205175" y="884032"/>
                    <a:pt x="212018" y="860221"/>
                    <a:pt x="225286" y="847232"/>
                  </a:cubicBezTo>
                  <a:cubicBezTo>
                    <a:pt x="236808" y="835955"/>
                    <a:pt x="254230" y="832778"/>
                    <a:pt x="270291" y="834105"/>
                  </a:cubicBezTo>
                  <a:cubicBezTo>
                    <a:pt x="286352" y="835431"/>
                    <a:pt x="301714" y="840669"/>
                    <a:pt x="317600" y="843880"/>
                  </a:cubicBezTo>
                  <a:cubicBezTo>
                    <a:pt x="321978" y="845347"/>
                    <a:pt x="326762" y="844963"/>
                    <a:pt x="330868" y="842868"/>
                  </a:cubicBezTo>
                  <a:cubicBezTo>
                    <a:pt x="334708" y="840250"/>
                    <a:pt x="335826" y="835257"/>
                    <a:pt x="337327" y="830857"/>
                  </a:cubicBezTo>
                  <a:cubicBezTo>
                    <a:pt x="345951" y="805614"/>
                    <a:pt x="377932" y="791893"/>
                    <a:pt x="402443" y="801529"/>
                  </a:cubicBezTo>
                  <a:cubicBezTo>
                    <a:pt x="406000" y="803100"/>
                    <a:pt x="410162" y="801983"/>
                    <a:pt x="412463" y="798841"/>
                  </a:cubicBezTo>
                  <a:cubicBezTo>
                    <a:pt x="424893" y="780406"/>
                    <a:pt x="411555" y="746888"/>
                    <a:pt x="429501" y="731421"/>
                  </a:cubicBezTo>
                  <a:cubicBezTo>
                    <a:pt x="434131" y="727894"/>
                    <a:pt x="439393" y="725311"/>
                    <a:pt x="445003" y="723774"/>
                  </a:cubicBezTo>
                  <a:lnTo>
                    <a:pt x="517626" y="698915"/>
                  </a:lnTo>
                  <a:cubicBezTo>
                    <a:pt x="525237" y="696296"/>
                    <a:pt x="533407" y="693678"/>
                    <a:pt x="541193" y="695703"/>
                  </a:cubicBezTo>
                  <a:cubicBezTo>
                    <a:pt x="553518" y="698915"/>
                    <a:pt x="563888" y="713160"/>
                    <a:pt x="576108" y="707888"/>
                  </a:cubicBezTo>
                  <a:cubicBezTo>
                    <a:pt x="580653" y="705689"/>
                    <a:pt x="583834" y="701394"/>
                    <a:pt x="584627" y="696401"/>
                  </a:cubicBezTo>
                  <a:cubicBezTo>
                    <a:pt x="587175" y="682785"/>
                    <a:pt x="578098" y="671158"/>
                    <a:pt x="578028" y="657995"/>
                  </a:cubicBezTo>
                  <a:cubicBezTo>
                    <a:pt x="577920" y="642668"/>
                    <a:pt x="590245" y="630203"/>
                    <a:pt x="605554" y="630064"/>
                  </a:cubicBezTo>
                  <a:cubicBezTo>
                    <a:pt x="616595" y="629994"/>
                    <a:pt x="626629" y="636488"/>
                    <a:pt x="631098" y="646578"/>
                  </a:cubicBezTo>
                  <a:cubicBezTo>
                    <a:pt x="636405" y="658589"/>
                    <a:pt x="633926" y="675348"/>
                    <a:pt x="654770" y="676430"/>
                  </a:cubicBezTo>
                  <a:cubicBezTo>
                    <a:pt x="658296" y="676500"/>
                    <a:pt x="661816" y="676116"/>
                    <a:pt x="665244" y="675313"/>
                  </a:cubicBezTo>
                  <a:cubicBezTo>
                    <a:pt x="672786" y="673707"/>
                    <a:pt x="683609" y="674266"/>
                    <a:pt x="688917" y="679817"/>
                  </a:cubicBezTo>
                  <a:cubicBezTo>
                    <a:pt x="690222" y="681248"/>
                    <a:pt x="692433" y="681318"/>
                    <a:pt x="693850" y="680027"/>
                  </a:cubicBezTo>
                  <a:cubicBezTo>
                    <a:pt x="694248" y="679643"/>
                    <a:pt x="694555" y="679189"/>
                    <a:pt x="694747" y="678700"/>
                  </a:cubicBezTo>
                  <a:cubicBezTo>
                    <a:pt x="698148" y="670495"/>
                    <a:pt x="698298" y="661312"/>
                    <a:pt x="695166" y="653003"/>
                  </a:cubicBezTo>
                  <a:cubicBezTo>
                    <a:pt x="694447" y="651117"/>
                    <a:pt x="692387" y="650105"/>
                    <a:pt x="690453" y="650698"/>
                  </a:cubicBezTo>
                  <a:cubicBezTo>
                    <a:pt x="680991" y="653561"/>
                    <a:pt x="670796" y="655726"/>
                    <a:pt x="661962" y="651152"/>
                  </a:cubicBezTo>
                  <a:cubicBezTo>
                    <a:pt x="654449" y="647626"/>
                    <a:pt x="651094" y="638792"/>
                    <a:pt x="654386" y="631181"/>
                  </a:cubicBezTo>
                  <a:cubicBezTo>
                    <a:pt x="657319" y="625315"/>
                    <a:pt x="663219" y="625385"/>
                    <a:pt x="668003" y="623081"/>
                  </a:cubicBezTo>
                  <a:cubicBezTo>
                    <a:pt x="678477" y="618123"/>
                    <a:pt x="682737" y="602831"/>
                    <a:pt x="694224" y="601748"/>
                  </a:cubicBezTo>
                  <a:cubicBezTo>
                    <a:pt x="705710" y="600666"/>
                    <a:pt x="712274" y="615190"/>
                    <a:pt x="722155" y="621684"/>
                  </a:cubicBezTo>
                  <a:cubicBezTo>
                    <a:pt x="732036" y="628178"/>
                    <a:pt x="746351" y="625734"/>
                    <a:pt x="755010" y="617564"/>
                  </a:cubicBezTo>
                  <a:cubicBezTo>
                    <a:pt x="763421" y="608871"/>
                    <a:pt x="767572" y="596930"/>
                    <a:pt x="766357" y="584919"/>
                  </a:cubicBezTo>
                  <a:cubicBezTo>
                    <a:pt x="775575" y="582161"/>
                    <a:pt x="785211" y="586351"/>
                    <a:pt x="794289" y="588830"/>
                  </a:cubicBezTo>
                  <a:cubicBezTo>
                    <a:pt x="803366" y="591309"/>
                    <a:pt x="815237" y="591204"/>
                    <a:pt x="820545" y="583069"/>
                  </a:cubicBezTo>
                  <a:cubicBezTo>
                    <a:pt x="823477" y="578460"/>
                    <a:pt x="823268" y="572594"/>
                    <a:pt x="825328" y="567392"/>
                  </a:cubicBezTo>
                  <a:cubicBezTo>
                    <a:pt x="833009" y="548224"/>
                    <a:pt x="862931" y="553426"/>
                    <a:pt x="878782" y="540124"/>
                  </a:cubicBezTo>
                  <a:cubicBezTo>
                    <a:pt x="898753" y="523400"/>
                    <a:pt x="888279" y="485203"/>
                    <a:pt x="909856" y="470609"/>
                  </a:cubicBezTo>
                  <a:cubicBezTo>
                    <a:pt x="914674" y="467327"/>
                    <a:pt x="920540" y="465860"/>
                    <a:pt x="925463" y="462718"/>
                  </a:cubicBezTo>
                  <a:cubicBezTo>
                    <a:pt x="938870" y="454199"/>
                    <a:pt x="942257" y="436218"/>
                    <a:pt x="942431" y="420297"/>
                  </a:cubicBezTo>
                  <a:cubicBezTo>
                    <a:pt x="942431" y="415060"/>
                    <a:pt x="942431" y="409823"/>
                    <a:pt x="942431" y="404411"/>
                  </a:cubicBezTo>
                  <a:lnTo>
                    <a:pt x="936496" y="407728"/>
                  </a:lnTo>
                  <a:cubicBezTo>
                    <a:pt x="910519" y="422252"/>
                    <a:pt x="881540" y="437300"/>
                    <a:pt x="852456" y="431051"/>
                  </a:cubicBezTo>
                  <a:cubicBezTo>
                    <a:pt x="850365" y="430667"/>
                    <a:pt x="848333" y="429968"/>
                    <a:pt x="846416" y="429061"/>
                  </a:cubicBezTo>
                  <a:cubicBezTo>
                    <a:pt x="845858" y="430108"/>
                    <a:pt x="845334" y="431190"/>
                    <a:pt x="844740" y="432238"/>
                  </a:cubicBezTo>
                  <a:cubicBezTo>
                    <a:pt x="841682" y="433739"/>
                    <a:pt x="838005" y="433076"/>
                    <a:pt x="835662" y="430597"/>
                  </a:cubicBezTo>
                  <a:cubicBezTo>
                    <a:pt x="831654" y="426442"/>
                    <a:pt x="825806" y="424557"/>
                    <a:pt x="820126" y="425674"/>
                  </a:cubicBezTo>
                  <a:cubicBezTo>
                    <a:pt x="814522" y="426826"/>
                    <a:pt x="809351" y="429549"/>
                    <a:pt x="805182" y="433460"/>
                  </a:cubicBezTo>
                  <a:cubicBezTo>
                    <a:pt x="803119" y="435590"/>
                    <a:pt x="800765" y="437405"/>
                    <a:pt x="798199" y="438871"/>
                  </a:cubicBezTo>
                  <a:cubicBezTo>
                    <a:pt x="795539" y="440373"/>
                    <a:pt x="792243" y="440128"/>
                    <a:pt x="789820" y="438278"/>
                  </a:cubicBezTo>
                  <a:cubicBezTo>
                    <a:pt x="788887" y="437335"/>
                    <a:pt x="788144" y="436253"/>
                    <a:pt x="787620" y="435031"/>
                  </a:cubicBezTo>
                  <a:cubicBezTo>
                    <a:pt x="783867" y="428397"/>
                    <a:pt x="780836" y="421379"/>
                    <a:pt x="778577" y="414082"/>
                  </a:cubicBezTo>
                  <a:cubicBezTo>
                    <a:pt x="777079" y="407518"/>
                    <a:pt x="776018" y="400884"/>
                    <a:pt x="775400" y="394181"/>
                  </a:cubicBezTo>
                  <a:cubicBezTo>
                    <a:pt x="774702" y="389013"/>
                    <a:pt x="773794" y="383881"/>
                    <a:pt x="772677" y="378784"/>
                  </a:cubicBezTo>
                  <a:cubicBezTo>
                    <a:pt x="771001" y="371242"/>
                    <a:pt x="768347" y="363107"/>
                    <a:pt x="761783" y="359057"/>
                  </a:cubicBezTo>
                  <a:cubicBezTo>
                    <a:pt x="751937" y="353052"/>
                    <a:pt x="738181" y="359057"/>
                    <a:pt x="728160" y="353401"/>
                  </a:cubicBezTo>
                  <a:cubicBezTo>
                    <a:pt x="726380" y="351096"/>
                    <a:pt x="728160" y="347500"/>
                    <a:pt x="730989" y="346418"/>
                  </a:cubicBezTo>
                  <a:cubicBezTo>
                    <a:pt x="733799" y="345650"/>
                    <a:pt x="736767" y="345650"/>
                    <a:pt x="739578" y="346418"/>
                  </a:cubicBezTo>
                  <a:cubicBezTo>
                    <a:pt x="742374" y="347256"/>
                    <a:pt x="745394" y="346976"/>
                    <a:pt x="747992" y="345650"/>
                  </a:cubicBezTo>
                  <a:cubicBezTo>
                    <a:pt x="744745" y="337026"/>
                    <a:pt x="737797" y="330636"/>
                    <a:pt x="731233" y="324142"/>
                  </a:cubicBezTo>
                  <a:cubicBezTo>
                    <a:pt x="727427" y="320337"/>
                    <a:pt x="730360" y="313284"/>
                    <a:pt x="727323" y="308815"/>
                  </a:cubicBezTo>
                  <a:cubicBezTo>
                    <a:pt x="726624" y="307767"/>
                    <a:pt x="725647" y="306964"/>
                    <a:pt x="724948" y="305917"/>
                  </a:cubicBezTo>
                  <a:cubicBezTo>
                    <a:pt x="724194" y="304520"/>
                    <a:pt x="723562" y="303089"/>
                    <a:pt x="723063" y="301587"/>
                  </a:cubicBezTo>
                  <a:cubicBezTo>
                    <a:pt x="720759" y="296141"/>
                    <a:pt x="715242" y="292929"/>
                    <a:pt x="711192" y="288634"/>
                  </a:cubicBezTo>
                  <a:cubicBezTo>
                    <a:pt x="707142" y="284339"/>
                    <a:pt x="704209" y="278579"/>
                    <a:pt x="699635" y="274668"/>
                  </a:cubicBezTo>
                  <a:cubicBezTo>
                    <a:pt x="697540" y="272922"/>
                    <a:pt x="695131" y="271596"/>
                    <a:pt x="693106" y="269745"/>
                  </a:cubicBezTo>
                  <a:cubicBezTo>
                    <a:pt x="689301" y="266254"/>
                    <a:pt x="686822" y="260947"/>
                    <a:pt x="681934" y="259271"/>
                  </a:cubicBezTo>
                  <a:cubicBezTo>
                    <a:pt x="679971" y="258712"/>
                    <a:pt x="677929" y="258503"/>
                    <a:pt x="675893" y="258607"/>
                  </a:cubicBezTo>
                  <a:lnTo>
                    <a:pt x="667898" y="258607"/>
                  </a:lnTo>
                  <a:cubicBezTo>
                    <a:pt x="666006" y="258503"/>
                    <a:pt x="664113" y="258747"/>
                    <a:pt x="662312" y="259341"/>
                  </a:cubicBezTo>
                  <a:cubicBezTo>
                    <a:pt x="657563" y="261122"/>
                    <a:pt x="654945" y="267232"/>
                    <a:pt x="649882" y="267685"/>
                  </a:cubicBezTo>
                  <a:cubicBezTo>
                    <a:pt x="644819" y="268139"/>
                    <a:pt x="641537" y="262937"/>
                    <a:pt x="637138" y="260702"/>
                  </a:cubicBezTo>
                  <a:cubicBezTo>
                    <a:pt x="634991" y="259864"/>
                    <a:pt x="632920" y="258852"/>
                    <a:pt x="630958" y="257665"/>
                  </a:cubicBezTo>
                  <a:cubicBezTo>
                    <a:pt x="629597" y="256408"/>
                    <a:pt x="628483" y="254872"/>
                    <a:pt x="627676" y="253196"/>
                  </a:cubicBezTo>
                  <a:cubicBezTo>
                    <a:pt x="626035" y="250228"/>
                    <a:pt x="624569" y="247295"/>
                    <a:pt x="623033" y="244362"/>
                  </a:cubicBezTo>
                  <a:lnTo>
                    <a:pt x="619052" y="245165"/>
                  </a:lnTo>
                  <a:cubicBezTo>
                    <a:pt x="608369" y="247190"/>
                    <a:pt x="595939" y="246946"/>
                    <a:pt x="588328" y="239195"/>
                  </a:cubicBezTo>
                  <a:cubicBezTo>
                    <a:pt x="586404" y="236821"/>
                    <a:pt x="584327" y="234551"/>
                    <a:pt x="582113" y="232422"/>
                  </a:cubicBezTo>
                  <a:cubicBezTo>
                    <a:pt x="575130" y="227149"/>
                    <a:pt x="563469" y="228930"/>
                    <a:pt x="559174" y="221563"/>
                  </a:cubicBezTo>
                  <a:cubicBezTo>
                    <a:pt x="557463" y="217862"/>
                    <a:pt x="557463" y="213568"/>
                    <a:pt x="559174" y="209867"/>
                  </a:cubicBezTo>
                  <a:cubicBezTo>
                    <a:pt x="560606" y="206061"/>
                    <a:pt x="562665" y="202605"/>
                    <a:pt x="563992" y="198729"/>
                  </a:cubicBezTo>
                  <a:cubicBezTo>
                    <a:pt x="567463" y="186404"/>
                    <a:pt x="560818" y="173486"/>
                    <a:pt x="548769" y="169121"/>
                  </a:cubicBezTo>
                  <a:cubicBezTo>
                    <a:pt x="546500" y="168388"/>
                    <a:pt x="543742" y="167655"/>
                    <a:pt x="543043" y="165386"/>
                  </a:cubicBezTo>
                  <a:cubicBezTo>
                    <a:pt x="542851" y="164513"/>
                    <a:pt x="542851" y="163640"/>
                    <a:pt x="543043" y="162767"/>
                  </a:cubicBezTo>
                  <a:cubicBezTo>
                    <a:pt x="544653" y="154911"/>
                    <a:pt x="550938" y="148836"/>
                    <a:pt x="558860" y="147509"/>
                  </a:cubicBezTo>
                  <a:cubicBezTo>
                    <a:pt x="556555" y="137035"/>
                    <a:pt x="554775" y="125862"/>
                    <a:pt x="559139" y="116086"/>
                  </a:cubicBezTo>
                  <a:cubicBezTo>
                    <a:pt x="560187" y="113712"/>
                    <a:pt x="561618" y="111477"/>
                    <a:pt x="562631" y="109103"/>
                  </a:cubicBezTo>
                  <a:cubicBezTo>
                    <a:pt x="564069" y="104425"/>
                    <a:pt x="564272" y="99432"/>
                    <a:pt x="563224" y="94649"/>
                  </a:cubicBezTo>
                  <a:cubicBezTo>
                    <a:pt x="561772" y="84523"/>
                    <a:pt x="557676" y="74957"/>
                    <a:pt x="551353" y="66926"/>
                  </a:cubicBezTo>
                  <a:cubicBezTo>
                    <a:pt x="548131" y="63191"/>
                    <a:pt x="544629" y="59664"/>
                    <a:pt x="540879" y="56452"/>
                  </a:cubicBezTo>
                  <a:cubicBezTo>
                    <a:pt x="535956" y="52053"/>
                    <a:pt x="530719" y="47479"/>
                    <a:pt x="524259" y="46222"/>
                  </a:cubicBezTo>
                  <a:cubicBezTo>
                    <a:pt x="516404" y="44721"/>
                    <a:pt x="509002" y="50726"/>
                    <a:pt x="501006" y="51110"/>
                  </a:cubicBezTo>
                  <a:cubicBezTo>
                    <a:pt x="491614" y="51564"/>
                    <a:pt x="489764" y="65076"/>
                    <a:pt x="482571" y="71116"/>
                  </a:cubicBezTo>
                  <a:cubicBezTo>
                    <a:pt x="474157" y="78309"/>
                    <a:pt x="461378" y="73490"/>
                    <a:pt x="451567" y="68393"/>
                  </a:cubicBezTo>
                  <a:lnTo>
                    <a:pt x="415815" y="49923"/>
                  </a:lnTo>
                  <a:cubicBezTo>
                    <a:pt x="407819" y="45768"/>
                    <a:pt x="398357" y="41544"/>
                    <a:pt x="390153" y="44965"/>
                  </a:cubicBezTo>
                  <a:cubicBezTo>
                    <a:pt x="383973" y="47549"/>
                    <a:pt x="380167" y="53659"/>
                    <a:pt x="375104" y="58023"/>
                  </a:cubicBezTo>
                  <a:cubicBezTo>
                    <a:pt x="370042" y="62388"/>
                    <a:pt x="361453" y="64692"/>
                    <a:pt x="357263" y="59490"/>
                  </a:cubicBezTo>
                  <a:cubicBezTo>
                    <a:pt x="354889" y="56592"/>
                    <a:pt x="354889" y="52507"/>
                    <a:pt x="353003" y="49016"/>
                  </a:cubicBezTo>
                  <a:cubicBezTo>
                    <a:pt x="350769" y="45175"/>
                    <a:pt x="346335" y="43359"/>
                    <a:pt x="342704" y="40775"/>
                  </a:cubicBezTo>
                  <a:cubicBezTo>
                    <a:pt x="336314" y="36272"/>
                    <a:pt x="332229" y="29219"/>
                    <a:pt x="326468" y="23982"/>
                  </a:cubicBezTo>
                  <a:cubicBezTo>
                    <a:pt x="315435" y="14031"/>
                    <a:pt x="299549" y="11797"/>
                    <a:pt x="284571" y="11029"/>
                  </a:cubicBezTo>
                  <a:cubicBezTo>
                    <a:pt x="269592" y="10260"/>
                    <a:pt x="254195" y="10365"/>
                    <a:pt x="240893" y="3696"/>
                  </a:cubicBezTo>
                  <a:cubicBezTo>
                    <a:pt x="235621" y="1043"/>
                    <a:pt x="228533" y="-2309"/>
                    <a:pt x="224692" y="2160"/>
                  </a:cubicBezTo>
                  <a:cubicBezTo>
                    <a:pt x="219490" y="8235"/>
                    <a:pt x="229790" y="17627"/>
                    <a:pt x="226717" y="24994"/>
                  </a:cubicBezTo>
                  <a:cubicBezTo>
                    <a:pt x="225530" y="27822"/>
                    <a:pt x="222563" y="29708"/>
                    <a:pt x="221760" y="32640"/>
                  </a:cubicBezTo>
                  <a:cubicBezTo>
                    <a:pt x="221445" y="34875"/>
                    <a:pt x="221445" y="37180"/>
                    <a:pt x="221760" y="39414"/>
                  </a:cubicBezTo>
                  <a:cubicBezTo>
                    <a:pt x="221760" y="45489"/>
                    <a:pt x="217151" y="50657"/>
                    <a:pt x="216418" y="56871"/>
                  </a:cubicBezTo>
                  <a:cubicBezTo>
                    <a:pt x="215859" y="61759"/>
                    <a:pt x="217989" y="66507"/>
                    <a:pt x="219211" y="71291"/>
                  </a:cubicBezTo>
                  <a:cubicBezTo>
                    <a:pt x="220433" y="76074"/>
                    <a:pt x="220503" y="81765"/>
                    <a:pt x="216767" y="85257"/>
                  </a:cubicBezTo>
                  <a:cubicBezTo>
                    <a:pt x="212368" y="89132"/>
                    <a:pt x="204372" y="87875"/>
                    <a:pt x="201404" y="92938"/>
                  </a:cubicBezTo>
                  <a:cubicBezTo>
                    <a:pt x="200287" y="95731"/>
                    <a:pt x="200057" y="98838"/>
                    <a:pt x="200741" y="101771"/>
                  </a:cubicBezTo>
                  <a:cubicBezTo>
                    <a:pt x="201747" y="109453"/>
                    <a:pt x="199949" y="117203"/>
                    <a:pt x="195678" y="123663"/>
                  </a:cubicBezTo>
                  <a:cubicBezTo>
                    <a:pt x="191227" y="130122"/>
                    <a:pt x="183504" y="133509"/>
                    <a:pt x="175742" y="132391"/>
                  </a:cubicBezTo>
                  <a:cubicBezTo>
                    <a:pt x="168131" y="130925"/>
                    <a:pt x="162579" y="124605"/>
                    <a:pt x="157342" y="118914"/>
                  </a:cubicBezTo>
                  <a:cubicBezTo>
                    <a:pt x="155960" y="116505"/>
                    <a:pt x="152887" y="115667"/>
                    <a:pt x="150478" y="117064"/>
                  </a:cubicBezTo>
                  <a:cubicBezTo>
                    <a:pt x="150227" y="117203"/>
                    <a:pt x="149989" y="117378"/>
                    <a:pt x="149766" y="117553"/>
                  </a:cubicBezTo>
                  <a:cubicBezTo>
                    <a:pt x="143551" y="121044"/>
                    <a:pt x="136184" y="124116"/>
                    <a:pt x="133007" y="130436"/>
                  </a:cubicBezTo>
                  <a:cubicBezTo>
                    <a:pt x="131097" y="133823"/>
                    <a:pt x="129662" y="137419"/>
                    <a:pt x="128747" y="141190"/>
                  </a:cubicBezTo>
                  <a:cubicBezTo>
                    <a:pt x="128188" y="144192"/>
                    <a:pt x="128293" y="147300"/>
                    <a:pt x="127874" y="150302"/>
                  </a:cubicBezTo>
                  <a:cubicBezTo>
                    <a:pt x="127218" y="154841"/>
                    <a:pt x="125416" y="159136"/>
                    <a:pt x="122637" y="162767"/>
                  </a:cubicBezTo>
                  <a:cubicBezTo>
                    <a:pt x="121066" y="164792"/>
                    <a:pt x="119146" y="166608"/>
                    <a:pt x="117784" y="168807"/>
                  </a:cubicBezTo>
                  <a:cubicBezTo>
                    <a:pt x="114904" y="173451"/>
                    <a:pt x="114512" y="179212"/>
                    <a:pt x="116737" y="184205"/>
                  </a:cubicBezTo>
                  <a:cubicBezTo>
                    <a:pt x="117243" y="185497"/>
                    <a:pt x="118116" y="186579"/>
                    <a:pt x="119250" y="187382"/>
                  </a:cubicBezTo>
                  <a:cubicBezTo>
                    <a:pt x="120064" y="187766"/>
                    <a:pt x="120905" y="188115"/>
                    <a:pt x="121764" y="188394"/>
                  </a:cubicBezTo>
                  <a:cubicBezTo>
                    <a:pt x="129376" y="191397"/>
                    <a:pt x="130423" y="202360"/>
                    <a:pt x="137371" y="206690"/>
                  </a:cubicBezTo>
                  <a:cubicBezTo>
                    <a:pt x="139012" y="207702"/>
                    <a:pt x="141142" y="208505"/>
                    <a:pt x="141561" y="210391"/>
                  </a:cubicBezTo>
                  <a:cubicBezTo>
                    <a:pt x="141711" y="211159"/>
                    <a:pt x="141652" y="211997"/>
                    <a:pt x="141386" y="212730"/>
                  </a:cubicBezTo>
                  <a:cubicBezTo>
                    <a:pt x="140161" y="217025"/>
                    <a:pt x="137252" y="220620"/>
                    <a:pt x="133321" y="222716"/>
                  </a:cubicBezTo>
                  <a:cubicBezTo>
                    <a:pt x="131907" y="223309"/>
                    <a:pt x="130542" y="224042"/>
                    <a:pt x="129236" y="224845"/>
                  </a:cubicBezTo>
                  <a:cubicBezTo>
                    <a:pt x="128154" y="225683"/>
                    <a:pt x="127190" y="226661"/>
                    <a:pt x="126373" y="227743"/>
                  </a:cubicBezTo>
                  <a:cubicBezTo>
                    <a:pt x="124383" y="230257"/>
                    <a:pt x="122539" y="232910"/>
                    <a:pt x="120856" y="235634"/>
                  </a:cubicBezTo>
                  <a:cubicBezTo>
                    <a:pt x="118021" y="240696"/>
                    <a:pt x="114774" y="245480"/>
                    <a:pt x="111150" y="250019"/>
                  </a:cubicBezTo>
                  <a:cubicBezTo>
                    <a:pt x="107903" y="253789"/>
                    <a:pt x="105637" y="258293"/>
                    <a:pt x="104551" y="263147"/>
                  </a:cubicBezTo>
                  <a:cubicBezTo>
                    <a:pt x="103714" y="267022"/>
                    <a:pt x="103644" y="271037"/>
                    <a:pt x="102561" y="274843"/>
                  </a:cubicBezTo>
                  <a:cubicBezTo>
                    <a:pt x="101790" y="278753"/>
                    <a:pt x="99189" y="282035"/>
                    <a:pt x="95578" y="283676"/>
                  </a:cubicBezTo>
                  <a:cubicBezTo>
                    <a:pt x="91249" y="285142"/>
                    <a:pt x="86151" y="282978"/>
                    <a:pt x="82136" y="285073"/>
                  </a:cubicBezTo>
                  <a:cubicBezTo>
                    <a:pt x="79388" y="286854"/>
                    <a:pt x="77493" y="289682"/>
                    <a:pt x="76899" y="292894"/>
                  </a:cubicBezTo>
                  <a:cubicBezTo>
                    <a:pt x="76354" y="296106"/>
                    <a:pt x="75342" y="299213"/>
                    <a:pt x="73896" y="302111"/>
                  </a:cubicBezTo>
                  <a:cubicBezTo>
                    <a:pt x="72639" y="304171"/>
                    <a:pt x="70789" y="305777"/>
                    <a:pt x="69358" y="307732"/>
                  </a:cubicBezTo>
                  <a:cubicBezTo>
                    <a:pt x="67706" y="309653"/>
                    <a:pt x="67165" y="312306"/>
                    <a:pt x="67926" y="314715"/>
                  </a:cubicBezTo>
                  <a:cubicBezTo>
                    <a:pt x="68240" y="315518"/>
                    <a:pt x="68834" y="316251"/>
                    <a:pt x="69148" y="317054"/>
                  </a:cubicBezTo>
                  <a:cubicBezTo>
                    <a:pt x="69490" y="318172"/>
                    <a:pt x="69654" y="319359"/>
                    <a:pt x="69637" y="320546"/>
                  </a:cubicBezTo>
                  <a:cubicBezTo>
                    <a:pt x="69860" y="324107"/>
                    <a:pt x="70566" y="327634"/>
                    <a:pt x="71732" y="331020"/>
                  </a:cubicBezTo>
                  <a:cubicBezTo>
                    <a:pt x="75572" y="334512"/>
                    <a:pt x="78889" y="338667"/>
                    <a:pt x="78191" y="343590"/>
                  </a:cubicBezTo>
                  <a:cubicBezTo>
                    <a:pt x="77493" y="348512"/>
                    <a:pt x="72395" y="352563"/>
                    <a:pt x="71662" y="357765"/>
                  </a:cubicBezTo>
                  <a:cubicBezTo>
                    <a:pt x="70614" y="364748"/>
                    <a:pt x="77597" y="372289"/>
                    <a:pt x="73722" y="378225"/>
                  </a:cubicBezTo>
                  <a:cubicBezTo>
                    <a:pt x="72779" y="379656"/>
                    <a:pt x="71313" y="380704"/>
                    <a:pt x="70230" y="382135"/>
                  </a:cubicBezTo>
                  <a:cubicBezTo>
                    <a:pt x="67507" y="386430"/>
                    <a:pt x="70545" y="392051"/>
                    <a:pt x="74141" y="395612"/>
                  </a:cubicBezTo>
                  <a:cubicBezTo>
                    <a:pt x="77737" y="399174"/>
                    <a:pt x="82276" y="402595"/>
                    <a:pt x="83149" y="407518"/>
                  </a:cubicBezTo>
                  <a:cubicBezTo>
                    <a:pt x="84336" y="414501"/>
                    <a:pt x="77842" y="420087"/>
                    <a:pt x="73687" y="425813"/>
                  </a:cubicBezTo>
                  <a:cubicBezTo>
                    <a:pt x="69867" y="431051"/>
                    <a:pt x="67738" y="437335"/>
                    <a:pt x="67577" y="443829"/>
                  </a:cubicBezTo>
                  <a:cubicBezTo>
                    <a:pt x="67577" y="446867"/>
                    <a:pt x="67577" y="450533"/>
                    <a:pt x="64923" y="452069"/>
                  </a:cubicBezTo>
                  <a:cubicBezTo>
                    <a:pt x="62270" y="453605"/>
                    <a:pt x="58883" y="451860"/>
                    <a:pt x="56334" y="453291"/>
                  </a:cubicBezTo>
                  <a:cubicBezTo>
                    <a:pt x="53786" y="454723"/>
                    <a:pt x="53646" y="457236"/>
                    <a:pt x="52284" y="459262"/>
                  </a:cubicBezTo>
                  <a:cubicBezTo>
                    <a:pt x="51157" y="460693"/>
                    <a:pt x="49893" y="462055"/>
                    <a:pt x="48514" y="463242"/>
                  </a:cubicBezTo>
                  <a:cubicBezTo>
                    <a:pt x="43451" y="468619"/>
                    <a:pt x="42299" y="476474"/>
                    <a:pt x="41531" y="483771"/>
                  </a:cubicBezTo>
                  <a:cubicBezTo>
                    <a:pt x="40937" y="485552"/>
                    <a:pt x="41705" y="487473"/>
                    <a:pt x="43346" y="488345"/>
                  </a:cubicBezTo>
                  <a:cubicBezTo>
                    <a:pt x="49666" y="492989"/>
                    <a:pt x="56858" y="497877"/>
                    <a:pt x="64609" y="496690"/>
                  </a:cubicBezTo>
                  <a:cubicBezTo>
                    <a:pt x="66299" y="496271"/>
                    <a:pt x="68031" y="496027"/>
                    <a:pt x="69776" y="495957"/>
                  </a:cubicBezTo>
                  <a:cubicBezTo>
                    <a:pt x="71543" y="496201"/>
                    <a:pt x="73250" y="496760"/>
                    <a:pt x="74804" y="497633"/>
                  </a:cubicBezTo>
                  <a:lnTo>
                    <a:pt x="86361" y="503254"/>
                  </a:lnTo>
                  <a:cubicBezTo>
                    <a:pt x="88449" y="503952"/>
                    <a:pt x="90177" y="505454"/>
                    <a:pt x="91179" y="507409"/>
                  </a:cubicBezTo>
                  <a:cubicBezTo>
                    <a:pt x="91752" y="510097"/>
                    <a:pt x="90394" y="512856"/>
                    <a:pt x="87897" y="514043"/>
                  </a:cubicBezTo>
                  <a:cubicBezTo>
                    <a:pt x="85443" y="515125"/>
                    <a:pt x="82824" y="515823"/>
                    <a:pt x="80146" y="516067"/>
                  </a:cubicBezTo>
                  <a:cubicBezTo>
                    <a:pt x="72727" y="517499"/>
                    <a:pt x="65915" y="521130"/>
                    <a:pt x="60629" y="526542"/>
                  </a:cubicBezTo>
                  <a:cubicBezTo>
                    <a:pt x="59372" y="527869"/>
                    <a:pt x="57871" y="529405"/>
                    <a:pt x="56055" y="529160"/>
                  </a:cubicBezTo>
                  <a:cubicBezTo>
                    <a:pt x="48252" y="545536"/>
                    <a:pt x="38434" y="560828"/>
                    <a:pt x="26832" y="574759"/>
                  </a:cubicBezTo>
                  <a:cubicBezTo>
                    <a:pt x="25899" y="575702"/>
                    <a:pt x="25288" y="576924"/>
                    <a:pt x="25086" y="578251"/>
                  </a:cubicBezTo>
                  <a:cubicBezTo>
                    <a:pt x="25086" y="580869"/>
                    <a:pt x="27844" y="582405"/>
                    <a:pt x="30183" y="583558"/>
                  </a:cubicBezTo>
                  <a:cubicBezTo>
                    <a:pt x="46792" y="592146"/>
                    <a:pt x="55189" y="611140"/>
                    <a:pt x="50364" y="629191"/>
                  </a:cubicBezTo>
                  <a:cubicBezTo>
                    <a:pt x="48793" y="634428"/>
                    <a:pt x="46139" y="639316"/>
                    <a:pt x="44079" y="644378"/>
                  </a:cubicBezTo>
                  <a:cubicBezTo>
                    <a:pt x="40647" y="653806"/>
                    <a:pt x="38214" y="663582"/>
                    <a:pt x="36817" y="673533"/>
                  </a:cubicBezTo>
                  <a:cubicBezTo>
                    <a:pt x="35480" y="679119"/>
                    <a:pt x="35228" y="684914"/>
                    <a:pt x="36084" y="690605"/>
                  </a:cubicBezTo>
                  <a:cubicBezTo>
                    <a:pt x="37568" y="694760"/>
                    <a:pt x="38734" y="698985"/>
                    <a:pt x="39575" y="703314"/>
                  </a:cubicBezTo>
                  <a:cubicBezTo>
                    <a:pt x="39600" y="709808"/>
                    <a:pt x="36391" y="715884"/>
                    <a:pt x="31021" y="719515"/>
                  </a:cubicBezTo>
                  <a:cubicBezTo>
                    <a:pt x="25721" y="723041"/>
                    <a:pt x="19796" y="725555"/>
                    <a:pt x="13564" y="726882"/>
                  </a:cubicBezTo>
                  <a:cubicBezTo>
                    <a:pt x="10013" y="727545"/>
                    <a:pt x="6630" y="728907"/>
                    <a:pt x="3613" y="730897"/>
                  </a:cubicBezTo>
                  <a:cubicBezTo>
                    <a:pt x="555" y="732992"/>
                    <a:pt x="-845" y="736798"/>
                    <a:pt x="122" y="740394"/>
                  </a:cubicBezTo>
                  <a:cubicBezTo>
                    <a:pt x="11469" y="738090"/>
                    <a:pt x="21071" y="748459"/>
                    <a:pt x="31545" y="753172"/>
                  </a:cubicBezTo>
                  <a:cubicBezTo>
                    <a:pt x="37159" y="755686"/>
                    <a:pt x="43357" y="756594"/>
                    <a:pt x="49456" y="755826"/>
                  </a:cubicBezTo>
                  <a:cubicBezTo>
                    <a:pt x="52811" y="755093"/>
                    <a:pt x="56251" y="754778"/>
                    <a:pt x="59686" y="754883"/>
                  </a:cubicBezTo>
                  <a:cubicBezTo>
                    <a:pt x="63188" y="755128"/>
                    <a:pt x="66069" y="757746"/>
                    <a:pt x="66669" y="761203"/>
                  </a:cubicBezTo>
                  <a:cubicBezTo>
                    <a:pt x="66878" y="765078"/>
                    <a:pt x="62968" y="767836"/>
                    <a:pt x="59372" y="769233"/>
                  </a:cubicBezTo>
                  <a:cubicBezTo>
                    <a:pt x="55776" y="770630"/>
                    <a:pt x="51586" y="771712"/>
                    <a:pt x="49526" y="774994"/>
                  </a:cubicBezTo>
                  <a:cubicBezTo>
                    <a:pt x="46454" y="779952"/>
                    <a:pt x="50050" y="786201"/>
                    <a:pt x="50259" y="792032"/>
                  </a:cubicBezTo>
                  <a:cubicBezTo>
                    <a:pt x="50259" y="796571"/>
                    <a:pt x="48374" y="800866"/>
                    <a:pt x="47780" y="805370"/>
                  </a:cubicBezTo>
                  <a:cubicBezTo>
                    <a:pt x="46698" y="813575"/>
                    <a:pt x="50329" y="821535"/>
                    <a:pt x="51726" y="829810"/>
                  </a:cubicBezTo>
                  <a:cubicBezTo>
                    <a:pt x="52804" y="835187"/>
                    <a:pt x="52016" y="840773"/>
                    <a:pt x="49491" y="845661"/>
                  </a:cubicBezTo>
                  <a:cubicBezTo>
                    <a:pt x="74082" y="869368"/>
                    <a:pt x="107886" y="881064"/>
                    <a:pt x="141875" y="877538"/>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3" name="Freeform: Shape 72">
              <a:extLst>
                <a:ext uri="{FF2B5EF4-FFF2-40B4-BE49-F238E27FC236}">
                  <a16:creationId xmlns:a16="http://schemas.microsoft.com/office/drawing/2014/main" xmlns="" id="{E3A3D085-50EF-4570-DB1E-DC00D811A99E}"/>
                </a:ext>
              </a:extLst>
            </p:cNvPr>
            <p:cNvSpPr/>
            <p:nvPr/>
          </p:nvSpPr>
          <p:spPr>
            <a:xfrm>
              <a:off x="4707721" y="4172789"/>
              <a:ext cx="1650506" cy="1436647"/>
            </a:xfrm>
            <a:custGeom>
              <a:avLst/>
              <a:gdLst>
                <a:gd name="connsiteX0" fmla="*/ 1649096 w 1650506"/>
                <a:gd name="connsiteY0" fmla="*/ 4066 h 1436647"/>
                <a:gd name="connsiteX1" fmla="*/ 1635515 w 1650506"/>
                <a:gd name="connsiteY1" fmla="*/ -20 h 1436647"/>
                <a:gd name="connsiteX2" fmla="*/ 1618581 w 1650506"/>
                <a:gd name="connsiteY2" fmla="*/ 19637 h 1436647"/>
                <a:gd name="connsiteX3" fmla="*/ 1594141 w 1650506"/>
                <a:gd name="connsiteY3" fmla="*/ 23408 h 1436647"/>
                <a:gd name="connsiteX4" fmla="*/ 1579896 w 1650506"/>
                <a:gd name="connsiteY4" fmla="*/ 46207 h 1436647"/>
                <a:gd name="connsiteX5" fmla="*/ 1540861 w 1650506"/>
                <a:gd name="connsiteY5" fmla="*/ 79062 h 1436647"/>
                <a:gd name="connsiteX6" fmla="*/ 1484230 w 1650506"/>
                <a:gd name="connsiteY6" fmla="*/ 73057 h 1436647"/>
                <a:gd name="connsiteX7" fmla="*/ 1467611 w 1650506"/>
                <a:gd name="connsiteY7" fmla="*/ 73301 h 1436647"/>
                <a:gd name="connsiteX8" fmla="*/ 1458603 w 1650506"/>
                <a:gd name="connsiteY8" fmla="*/ 63944 h 1436647"/>
                <a:gd name="connsiteX9" fmla="*/ 1420511 w 1650506"/>
                <a:gd name="connsiteY9" fmla="*/ 4589 h 1436647"/>
                <a:gd name="connsiteX10" fmla="*/ 1408361 w 1650506"/>
                <a:gd name="connsiteY10" fmla="*/ 20719 h 1436647"/>
                <a:gd name="connsiteX11" fmla="*/ 1392439 w 1650506"/>
                <a:gd name="connsiteY11" fmla="*/ 29832 h 1436647"/>
                <a:gd name="connsiteX12" fmla="*/ 1387342 w 1650506"/>
                <a:gd name="connsiteY12" fmla="*/ 26550 h 1436647"/>
                <a:gd name="connsiteX13" fmla="*/ 1382105 w 1650506"/>
                <a:gd name="connsiteY13" fmla="*/ 30251 h 1436647"/>
                <a:gd name="connsiteX14" fmla="*/ 1360632 w 1650506"/>
                <a:gd name="connsiteY14" fmla="*/ 33079 h 1436647"/>
                <a:gd name="connsiteX15" fmla="*/ 1361295 w 1650506"/>
                <a:gd name="connsiteY15" fmla="*/ 49315 h 1436647"/>
                <a:gd name="connsiteX16" fmla="*/ 1370583 w 1650506"/>
                <a:gd name="connsiteY16" fmla="*/ 65410 h 1436647"/>
                <a:gd name="connsiteX17" fmla="*/ 1358014 w 1650506"/>
                <a:gd name="connsiteY17" fmla="*/ 75256 h 1436647"/>
                <a:gd name="connsiteX18" fmla="*/ 1339719 w 1650506"/>
                <a:gd name="connsiteY18" fmla="*/ 90339 h 1436647"/>
                <a:gd name="connsiteX19" fmla="*/ 1318770 w 1650506"/>
                <a:gd name="connsiteY19" fmla="*/ 87895 h 1436647"/>
                <a:gd name="connsiteX20" fmla="*/ 1299951 w 1650506"/>
                <a:gd name="connsiteY20" fmla="*/ 112999 h 1436647"/>
                <a:gd name="connsiteX21" fmla="*/ 1296459 w 1650506"/>
                <a:gd name="connsiteY21" fmla="*/ 123473 h 1436647"/>
                <a:gd name="connsiteX22" fmla="*/ 1302709 w 1650506"/>
                <a:gd name="connsiteY22" fmla="*/ 131713 h 1436647"/>
                <a:gd name="connsiteX23" fmla="*/ 1301906 w 1650506"/>
                <a:gd name="connsiteY23" fmla="*/ 151405 h 1436647"/>
                <a:gd name="connsiteX24" fmla="*/ 1306899 w 1650506"/>
                <a:gd name="connsiteY24" fmla="*/ 169211 h 1436647"/>
                <a:gd name="connsiteX25" fmla="*/ 1290559 w 1650506"/>
                <a:gd name="connsiteY25" fmla="*/ 177451 h 1436647"/>
                <a:gd name="connsiteX26" fmla="*/ 1272438 w 1650506"/>
                <a:gd name="connsiteY26" fmla="*/ 166977 h 1436647"/>
                <a:gd name="connsiteX27" fmla="*/ 1253095 w 1650506"/>
                <a:gd name="connsiteY27" fmla="*/ 168233 h 1436647"/>
                <a:gd name="connsiteX28" fmla="*/ 1247649 w 1650506"/>
                <a:gd name="connsiteY28" fmla="*/ 178708 h 1436647"/>
                <a:gd name="connsiteX29" fmla="*/ 1227887 w 1650506"/>
                <a:gd name="connsiteY29" fmla="*/ 189427 h 1436647"/>
                <a:gd name="connsiteX30" fmla="*/ 1222440 w 1650506"/>
                <a:gd name="connsiteY30" fmla="*/ 205383 h 1436647"/>
                <a:gd name="connsiteX31" fmla="*/ 1208684 w 1650506"/>
                <a:gd name="connsiteY31" fmla="*/ 196794 h 1436647"/>
                <a:gd name="connsiteX32" fmla="*/ 1207043 w 1650506"/>
                <a:gd name="connsiteY32" fmla="*/ 177486 h 1436647"/>
                <a:gd name="connsiteX33" fmla="*/ 1199711 w 1650506"/>
                <a:gd name="connsiteY33" fmla="*/ 165057 h 1436647"/>
                <a:gd name="connsiteX34" fmla="*/ 1195277 w 1650506"/>
                <a:gd name="connsiteY34" fmla="*/ 150427 h 1436647"/>
                <a:gd name="connsiteX35" fmla="*/ 1183580 w 1650506"/>
                <a:gd name="connsiteY35" fmla="*/ 142711 h 1436647"/>
                <a:gd name="connsiteX36" fmla="*/ 1175899 w 1650506"/>
                <a:gd name="connsiteY36" fmla="*/ 151265 h 1436647"/>
                <a:gd name="connsiteX37" fmla="*/ 1165425 w 1650506"/>
                <a:gd name="connsiteY37" fmla="*/ 173191 h 1436647"/>
                <a:gd name="connsiteX38" fmla="*/ 1163086 w 1650506"/>
                <a:gd name="connsiteY38" fmla="*/ 182339 h 1436647"/>
                <a:gd name="connsiteX39" fmla="*/ 1170941 w 1650506"/>
                <a:gd name="connsiteY39" fmla="*/ 196864 h 1436647"/>
                <a:gd name="connsiteX40" fmla="*/ 1156976 w 1650506"/>
                <a:gd name="connsiteY40" fmla="*/ 211842 h 1436647"/>
                <a:gd name="connsiteX41" fmla="*/ 1159140 w 1650506"/>
                <a:gd name="connsiteY41" fmla="*/ 238167 h 1436647"/>
                <a:gd name="connsiteX42" fmla="*/ 1141997 w 1650506"/>
                <a:gd name="connsiteY42" fmla="*/ 263550 h 1436647"/>
                <a:gd name="connsiteX43" fmla="*/ 1106454 w 1650506"/>
                <a:gd name="connsiteY43" fmla="*/ 247490 h 1436647"/>
                <a:gd name="connsiteX44" fmla="*/ 1091720 w 1650506"/>
                <a:gd name="connsiteY44" fmla="*/ 252971 h 1436647"/>
                <a:gd name="connsiteX45" fmla="*/ 1048182 w 1650506"/>
                <a:gd name="connsiteY45" fmla="*/ 277411 h 1436647"/>
                <a:gd name="connsiteX46" fmla="*/ 1048182 w 1650506"/>
                <a:gd name="connsiteY46" fmla="*/ 293298 h 1436647"/>
                <a:gd name="connsiteX47" fmla="*/ 1031213 w 1650506"/>
                <a:gd name="connsiteY47" fmla="*/ 335719 h 1436647"/>
                <a:gd name="connsiteX48" fmla="*/ 1015607 w 1650506"/>
                <a:gd name="connsiteY48" fmla="*/ 343610 h 1436647"/>
                <a:gd name="connsiteX49" fmla="*/ 984533 w 1650506"/>
                <a:gd name="connsiteY49" fmla="*/ 413124 h 1436647"/>
                <a:gd name="connsiteX50" fmla="*/ 931078 w 1650506"/>
                <a:gd name="connsiteY50" fmla="*/ 440393 h 1436647"/>
                <a:gd name="connsiteX51" fmla="*/ 926295 w 1650506"/>
                <a:gd name="connsiteY51" fmla="*/ 456069 h 1436647"/>
                <a:gd name="connsiteX52" fmla="*/ 900039 w 1650506"/>
                <a:gd name="connsiteY52" fmla="*/ 461830 h 1436647"/>
                <a:gd name="connsiteX53" fmla="*/ 872108 w 1650506"/>
                <a:gd name="connsiteY53" fmla="*/ 457920 h 1436647"/>
                <a:gd name="connsiteX54" fmla="*/ 860761 w 1650506"/>
                <a:gd name="connsiteY54" fmla="*/ 490565 h 1436647"/>
                <a:gd name="connsiteX55" fmla="*/ 827906 w 1650506"/>
                <a:gd name="connsiteY55" fmla="*/ 494685 h 1436647"/>
                <a:gd name="connsiteX56" fmla="*/ 799974 w 1650506"/>
                <a:gd name="connsiteY56" fmla="*/ 474749 h 1436647"/>
                <a:gd name="connsiteX57" fmla="*/ 773753 w 1650506"/>
                <a:gd name="connsiteY57" fmla="*/ 496081 h 1436647"/>
                <a:gd name="connsiteX58" fmla="*/ 760137 w 1650506"/>
                <a:gd name="connsiteY58" fmla="*/ 504182 h 1436647"/>
                <a:gd name="connsiteX59" fmla="*/ 767713 w 1650506"/>
                <a:gd name="connsiteY59" fmla="*/ 524153 h 1436647"/>
                <a:gd name="connsiteX60" fmla="*/ 796204 w 1650506"/>
                <a:gd name="connsiteY60" fmla="*/ 523699 h 1436647"/>
                <a:gd name="connsiteX61" fmla="*/ 800917 w 1650506"/>
                <a:gd name="connsiteY61" fmla="*/ 526003 h 1436647"/>
                <a:gd name="connsiteX62" fmla="*/ 800498 w 1650506"/>
                <a:gd name="connsiteY62" fmla="*/ 551700 h 1436647"/>
                <a:gd name="connsiteX63" fmla="*/ 795990 w 1650506"/>
                <a:gd name="connsiteY63" fmla="*/ 553725 h 1436647"/>
                <a:gd name="connsiteX64" fmla="*/ 794667 w 1650506"/>
                <a:gd name="connsiteY64" fmla="*/ 552818 h 1436647"/>
                <a:gd name="connsiteX65" fmla="*/ 770995 w 1650506"/>
                <a:gd name="connsiteY65" fmla="*/ 548314 h 1436647"/>
                <a:gd name="connsiteX66" fmla="*/ 760521 w 1650506"/>
                <a:gd name="connsiteY66" fmla="*/ 549431 h 1436647"/>
                <a:gd name="connsiteX67" fmla="*/ 736849 w 1650506"/>
                <a:gd name="connsiteY67" fmla="*/ 519579 h 1436647"/>
                <a:gd name="connsiteX68" fmla="*/ 700276 w 1650506"/>
                <a:gd name="connsiteY68" fmla="*/ 505439 h 1436647"/>
                <a:gd name="connsiteX69" fmla="*/ 683779 w 1650506"/>
                <a:gd name="connsiteY69" fmla="*/ 530996 h 1436647"/>
                <a:gd name="connsiteX70" fmla="*/ 690377 w 1650506"/>
                <a:gd name="connsiteY70" fmla="*/ 569402 h 1436647"/>
                <a:gd name="connsiteX71" fmla="*/ 681858 w 1650506"/>
                <a:gd name="connsiteY71" fmla="*/ 580889 h 1436647"/>
                <a:gd name="connsiteX72" fmla="*/ 646944 w 1650506"/>
                <a:gd name="connsiteY72" fmla="*/ 568704 h 1436647"/>
                <a:gd name="connsiteX73" fmla="*/ 623376 w 1650506"/>
                <a:gd name="connsiteY73" fmla="*/ 571916 h 1436647"/>
                <a:gd name="connsiteX74" fmla="*/ 550754 w 1650506"/>
                <a:gd name="connsiteY74" fmla="*/ 596775 h 1436647"/>
                <a:gd name="connsiteX75" fmla="*/ 535252 w 1650506"/>
                <a:gd name="connsiteY75" fmla="*/ 604421 h 1436647"/>
                <a:gd name="connsiteX76" fmla="*/ 518214 w 1650506"/>
                <a:gd name="connsiteY76" fmla="*/ 671842 h 1436647"/>
                <a:gd name="connsiteX77" fmla="*/ 508193 w 1650506"/>
                <a:gd name="connsiteY77" fmla="*/ 674530 h 1436647"/>
                <a:gd name="connsiteX78" fmla="*/ 443078 w 1650506"/>
                <a:gd name="connsiteY78" fmla="*/ 703858 h 1436647"/>
                <a:gd name="connsiteX79" fmla="*/ 436618 w 1650506"/>
                <a:gd name="connsiteY79" fmla="*/ 715869 h 1436647"/>
                <a:gd name="connsiteX80" fmla="*/ 423351 w 1650506"/>
                <a:gd name="connsiteY80" fmla="*/ 716881 h 1436647"/>
                <a:gd name="connsiteX81" fmla="*/ 376042 w 1650506"/>
                <a:gd name="connsiteY81" fmla="*/ 707105 h 1436647"/>
                <a:gd name="connsiteX82" fmla="*/ 331037 w 1650506"/>
                <a:gd name="connsiteY82" fmla="*/ 720233 h 1436647"/>
                <a:gd name="connsiteX83" fmla="*/ 292316 w 1650506"/>
                <a:gd name="connsiteY83" fmla="*/ 757661 h 1436647"/>
                <a:gd name="connsiteX84" fmla="*/ 264385 w 1650506"/>
                <a:gd name="connsiteY84" fmla="*/ 749631 h 1436647"/>
                <a:gd name="connsiteX85" fmla="*/ 247626 w 1650506"/>
                <a:gd name="connsiteY85" fmla="*/ 750539 h 1436647"/>
                <a:gd name="connsiteX86" fmla="*/ 155346 w 1650506"/>
                <a:gd name="connsiteY86" fmla="*/ 718627 h 1436647"/>
                <a:gd name="connsiteX87" fmla="*/ 149271 w 1650506"/>
                <a:gd name="connsiteY87" fmla="*/ 724004 h 1436647"/>
                <a:gd name="connsiteX88" fmla="*/ 126751 w 1650506"/>
                <a:gd name="connsiteY88" fmla="*/ 716777 h 1436647"/>
                <a:gd name="connsiteX89" fmla="*/ 73228 w 1650506"/>
                <a:gd name="connsiteY89" fmla="*/ 719151 h 1436647"/>
                <a:gd name="connsiteX90" fmla="*/ 61182 w 1650506"/>
                <a:gd name="connsiteY90" fmla="*/ 735770 h 1436647"/>
                <a:gd name="connsiteX91" fmla="*/ 56154 w 1650506"/>
                <a:gd name="connsiteY91" fmla="*/ 758395 h 1436647"/>
                <a:gd name="connsiteX92" fmla="*/ 69387 w 1650506"/>
                <a:gd name="connsiteY92" fmla="*/ 767682 h 1436647"/>
                <a:gd name="connsiteX93" fmla="*/ 76056 w 1650506"/>
                <a:gd name="connsiteY93" fmla="*/ 782451 h 1436647"/>
                <a:gd name="connsiteX94" fmla="*/ 57411 w 1650506"/>
                <a:gd name="connsiteY94" fmla="*/ 797185 h 1436647"/>
                <a:gd name="connsiteX95" fmla="*/ 49870 w 1650506"/>
                <a:gd name="connsiteY95" fmla="*/ 826548 h 1436647"/>
                <a:gd name="connsiteX96" fmla="*/ 55491 w 1650506"/>
                <a:gd name="connsiteY96" fmla="*/ 838454 h 1436647"/>
                <a:gd name="connsiteX97" fmla="*/ 55945 w 1650506"/>
                <a:gd name="connsiteY97" fmla="*/ 845437 h 1436647"/>
                <a:gd name="connsiteX98" fmla="*/ 63347 w 1650506"/>
                <a:gd name="connsiteY98" fmla="*/ 854968 h 1436647"/>
                <a:gd name="connsiteX99" fmla="*/ 77312 w 1650506"/>
                <a:gd name="connsiteY99" fmla="*/ 900846 h 1436647"/>
                <a:gd name="connsiteX100" fmla="*/ 73577 w 1650506"/>
                <a:gd name="connsiteY100" fmla="*/ 908737 h 1436647"/>
                <a:gd name="connsiteX101" fmla="*/ 48543 w 1650506"/>
                <a:gd name="connsiteY101" fmla="*/ 912507 h 1436647"/>
                <a:gd name="connsiteX102" fmla="*/ 37196 w 1650506"/>
                <a:gd name="connsiteY102" fmla="*/ 915161 h 1436647"/>
                <a:gd name="connsiteX103" fmla="*/ 20402 w 1650506"/>
                <a:gd name="connsiteY103" fmla="*/ 906746 h 1436647"/>
                <a:gd name="connsiteX104" fmla="*/ 811 w 1650506"/>
                <a:gd name="connsiteY104" fmla="*/ 915545 h 1436647"/>
                <a:gd name="connsiteX105" fmla="*/ -128 w 1650506"/>
                <a:gd name="connsiteY105" fmla="*/ 922214 h 1436647"/>
                <a:gd name="connsiteX106" fmla="*/ 19609 w 1650506"/>
                <a:gd name="connsiteY106" fmla="*/ 951123 h 1436647"/>
                <a:gd name="connsiteX107" fmla="*/ 16177 w 1650506"/>
                <a:gd name="connsiteY107" fmla="*/ 959817 h 1436647"/>
                <a:gd name="connsiteX108" fmla="*/ 8112 w 1650506"/>
                <a:gd name="connsiteY108" fmla="*/ 970710 h 1436647"/>
                <a:gd name="connsiteX109" fmla="*/ 5179 w 1650506"/>
                <a:gd name="connsiteY109" fmla="*/ 993370 h 1436647"/>
                <a:gd name="connsiteX110" fmla="*/ 6820 w 1650506"/>
                <a:gd name="connsiteY110" fmla="*/ 1020184 h 1436647"/>
                <a:gd name="connsiteX111" fmla="*/ 29061 w 1650506"/>
                <a:gd name="connsiteY111" fmla="*/ 1029995 h 1436647"/>
                <a:gd name="connsiteX112" fmla="*/ 36043 w 1650506"/>
                <a:gd name="connsiteY112" fmla="*/ 1036978 h 1436647"/>
                <a:gd name="connsiteX113" fmla="*/ 33320 w 1650506"/>
                <a:gd name="connsiteY113" fmla="*/ 1045497 h 1436647"/>
                <a:gd name="connsiteX114" fmla="*/ 21205 w 1650506"/>
                <a:gd name="connsiteY114" fmla="*/ 1055378 h 1436647"/>
                <a:gd name="connsiteX115" fmla="*/ 23474 w 1650506"/>
                <a:gd name="connsiteY115" fmla="*/ 1068506 h 1436647"/>
                <a:gd name="connsiteX116" fmla="*/ 36707 w 1650506"/>
                <a:gd name="connsiteY116" fmla="*/ 1071997 h 1436647"/>
                <a:gd name="connsiteX117" fmla="*/ 38662 w 1650506"/>
                <a:gd name="connsiteY117" fmla="*/ 1077025 h 1436647"/>
                <a:gd name="connsiteX118" fmla="*/ 37999 w 1650506"/>
                <a:gd name="connsiteY118" fmla="*/ 1085125 h 1436647"/>
                <a:gd name="connsiteX119" fmla="*/ 32796 w 1650506"/>
                <a:gd name="connsiteY119" fmla="*/ 1090432 h 1436647"/>
                <a:gd name="connsiteX120" fmla="*/ 27908 w 1650506"/>
                <a:gd name="connsiteY120" fmla="*/ 1097136 h 1436647"/>
                <a:gd name="connsiteX121" fmla="*/ 25534 w 1650506"/>
                <a:gd name="connsiteY121" fmla="*/ 1102862 h 1436647"/>
                <a:gd name="connsiteX122" fmla="*/ 29270 w 1650506"/>
                <a:gd name="connsiteY122" fmla="*/ 1113126 h 1436647"/>
                <a:gd name="connsiteX123" fmla="*/ 31819 w 1650506"/>
                <a:gd name="connsiteY123" fmla="*/ 1127896 h 1436647"/>
                <a:gd name="connsiteX124" fmla="*/ 42293 w 1650506"/>
                <a:gd name="connsiteY124" fmla="*/ 1127546 h 1436647"/>
                <a:gd name="connsiteX125" fmla="*/ 55910 w 1650506"/>
                <a:gd name="connsiteY125" fmla="*/ 1119202 h 1436647"/>
                <a:gd name="connsiteX126" fmla="*/ 54478 w 1650506"/>
                <a:gd name="connsiteY126" fmla="*/ 1108728 h 1436647"/>
                <a:gd name="connsiteX127" fmla="*/ 52314 w 1650506"/>
                <a:gd name="connsiteY127" fmla="*/ 1099091 h 1436647"/>
                <a:gd name="connsiteX128" fmla="*/ 57027 w 1650506"/>
                <a:gd name="connsiteY128" fmla="*/ 1093854 h 1436647"/>
                <a:gd name="connsiteX129" fmla="*/ 59785 w 1650506"/>
                <a:gd name="connsiteY129" fmla="*/ 1087674 h 1436647"/>
                <a:gd name="connsiteX130" fmla="*/ 58109 w 1650506"/>
                <a:gd name="connsiteY130" fmla="*/ 1083205 h 1436647"/>
                <a:gd name="connsiteX131" fmla="*/ 63975 w 1650506"/>
                <a:gd name="connsiteY131" fmla="*/ 1079993 h 1436647"/>
                <a:gd name="connsiteX132" fmla="*/ 73542 w 1650506"/>
                <a:gd name="connsiteY132" fmla="*/ 1073289 h 1436647"/>
                <a:gd name="connsiteX133" fmla="*/ 80839 w 1650506"/>
                <a:gd name="connsiteY133" fmla="*/ 1062570 h 1436647"/>
                <a:gd name="connsiteX134" fmla="*/ 91069 w 1650506"/>
                <a:gd name="connsiteY134" fmla="*/ 1065608 h 1436647"/>
                <a:gd name="connsiteX135" fmla="*/ 100321 w 1650506"/>
                <a:gd name="connsiteY135" fmla="*/ 1068436 h 1436647"/>
                <a:gd name="connsiteX136" fmla="*/ 113798 w 1650506"/>
                <a:gd name="connsiteY136" fmla="*/ 1068436 h 1436647"/>
                <a:gd name="connsiteX137" fmla="*/ 126053 w 1650506"/>
                <a:gd name="connsiteY137" fmla="*/ 1073149 h 1436647"/>
                <a:gd name="connsiteX138" fmla="*/ 145396 w 1650506"/>
                <a:gd name="connsiteY138" fmla="*/ 1078212 h 1436647"/>
                <a:gd name="connsiteX139" fmla="*/ 158559 w 1650506"/>
                <a:gd name="connsiteY139" fmla="*/ 1092667 h 1436647"/>
                <a:gd name="connsiteX140" fmla="*/ 154299 w 1650506"/>
                <a:gd name="connsiteY140" fmla="*/ 1103944 h 1436647"/>
                <a:gd name="connsiteX141" fmla="*/ 139705 w 1650506"/>
                <a:gd name="connsiteY141" fmla="*/ 1104573 h 1436647"/>
                <a:gd name="connsiteX142" fmla="*/ 124342 w 1650506"/>
                <a:gd name="connsiteY142" fmla="*/ 1115850 h 1436647"/>
                <a:gd name="connsiteX143" fmla="*/ 119384 w 1650506"/>
                <a:gd name="connsiteY143" fmla="*/ 1135053 h 1436647"/>
                <a:gd name="connsiteX144" fmla="*/ 74415 w 1650506"/>
                <a:gd name="connsiteY144" fmla="*/ 1136240 h 1436647"/>
                <a:gd name="connsiteX145" fmla="*/ 59331 w 1650506"/>
                <a:gd name="connsiteY145" fmla="*/ 1150206 h 1436647"/>
                <a:gd name="connsiteX146" fmla="*/ 44842 w 1650506"/>
                <a:gd name="connsiteY146" fmla="*/ 1180826 h 1436647"/>
                <a:gd name="connsiteX147" fmla="*/ 48333 w 1650506"/>
                <a:gd name="connsiteY147" fmla="*/ 1188612 h 1436647"/>
                <a:gd name="connsiteX148" fmla="*/ 53606 w 1650506"/>
                <a:gd name="connsiteY148" fmla="*/ 1191405 h 1436647"/>
                <a:gd name="connsiteX149" fmla="*/ 73297 w 1650506"/>
                <a:gd name="connsiteY149" fmla="*/ 1194897 h 1436647"/>
                <a:gd name="connsiteX150" fmla="*/ 87263 w 1650506"/>
                <a:gd name="connsiteY150" fmla="*/ 1182257 h 1436647"/>
                <a:gd name="connsiteX151" fmla="*/ 85902 w 1650506"/>
                <a:gd name="connsiteY151" fmla="*/ 1167454 h 1436647"/>
                <a:gd name="connsiteX152" fmla="*/ 99071 w 1650506"/>
                <a:gd name="connsiteY152" fmla="*/ 1159458 h 1436647"/>
                <a:gd name="connsiteX153" fmla="*/ 101683 w 1650506"/>
                <a:gd name="connsiteY153" fmla="*/ 1160471 h 1436647"/>
                <a:gd name="connsiteX154" fmla="*/ 108491 w 1650506"/>
                <a:gd name="connsiteY154" fmla="*/ 1167244 h 1436647"/>
                <a:gd name="connsiteX155" fmla="*/ 134747 w 1650506"/>
                <a:gd name="connsiteY155" fmla="*/ 1172447 h 1436647"/>
                <a:gd name="connsiteX156" fmla="*/ 144069 w 1650506"/>
                <a:gd name="connsiteY156" fmla="*/ 1173878 h 1436647"/>
                <a:gd name="connsiteX157" fmla="*/ 146897 w 1650506"/>
                <a:gd name="connsiteY157" fmla="*/ 1179080 h 1436647"/>
                <a:gd name="connsiteX158" fmla="*/ 148643 w 1650506"/>
                <a:gd name="connsiteY158" fmla="*/ 1203730 h 1436647"/>
                <a:gd name="connsiteX159" fmla="*/ 168125 w 1650506"/>
                <a:gd name="connsiteY159" fmla="*/ 1199750 h 1436647"/>
                <a:gd name="connsiteX160" fmla="*/ 175108 w 1650506"/>
                <a:gd name="connsiteY160" fmla="*/ 1192767 h 1436647"/>
                <a:gd name="connsiteX161" fmla="*/ 206531 w 1650506"/>
                <a:gd name="connsiteY161" fmla="*/ 1184108 h 1436647"/>
                <a:gd name="connsiteX162" fmla="*/ 214317 w 1650506"/>
                <a:gd name="connsiteY162" fmla="*/ 1169444 h 1436647"/>
                <a:gd name="connsiteX163" fmla="*/ 254462 w 1650506"/>
                <a:gd name="connsiteY163" fmla="*/ 1158446 h 1436647"/>
                <a:gd name="connsiteX164" fmla="*/ 256215 w 1650506"/>
                <a:gd name="connsiteY164" fmla="*/ 1159528 h 1436647"/>
                <a:gd name="connsiteX165" fmla="*/ 264105 w 1650506"/>
                <a:gd name="connsiteY165" fmla="*/ 1165429 h 1436647"/>
                <a:gd name="connsiteX166" fmla="*/ 276849 w 1650506"/>
                <a:gd name="connsiteY166" fmla="*/ 1168920 h 1436647"/>
                <a:gd name="connsiteX167" fmla="*/ 286032 w 1650506"/>
                <a:gd name="connsiteY167" fmla="*/ 1192453 h 1436647"/>
                <a:gd name="connsiteX168" fmla="*/ 282820 w 1650506"/>
                <a:gd name="connsiteY168" fmla="*/ 1201286 h 1436647"/>
                <a:gd name="connsiteX169" fmla="*/ 293783 w 1650506"/>
                <a:gd name="connsiteY169" fmla="*/ 1210084 h 1436647"/>
                <a:gd name="connsiteX170" fmla="*/ 318851 w 1650506"/>
                <a:gd name="connsiteY170" fmla="*/ 1229671 h 1436647"/>
                <a:gd name="connsiteX171" fmla="*/ 335261 w 1650506"/>
                <a:gd name="connsiteY171" fmla="*/ 1228903 h 1436647"/>
                <a:gd name="connsiteX172" fmla="*/ 343292 w 1650506"/>
                <a:gd name="connsiteY172" fmla="*/ 1250097 h 1436647"/>
                <a:gd name="connsiteX173" fmla="*/ 343920 w 1650506"/>
                <a:gd name="connsiteY173" fmla="*/ 1274257 h 1436647"/>
                <a:gd name="connsiteX174" fmla="*/ 374470 w 1650506"/>
                <a:gd name="connsiteY174" fmla="*/ 1287804 h 1436647"/>
                <a:gd name="connsiteX175" fmla="*/ 384945 w 1650506"/>
                <a:gd name="connsiteY175" fmla="*/ 1310115 h 1436647"/>
                <a:gd name="connsiteX176" fmla="*/ 374470 w 1650506"/>
                <a:gd name="connsiteY176" fmla="*/ 1333263 h 1436647"/>
                <a:gd name="connsiteX177" fmla="*/ 365462 w 1650506"/>
                <a:gd name="connsiteY177" fmla="*/ 1344191 h 1436647"/>
                <a:gd name="connsiteX178" fmla="*/ 359527 w 1650506"/>
                <a:gd name="connsiteY178" fmla="*/ 1366816 h 1436647"/>
                <a:gd name="connsiteX179" fmla="*/ 335087 w 1650506"/>
                <a:gd name="connsiteY179" fmla="*/ 1379211 h 1436647"/>
                <a:gd name="connsiteX180" fmla="*/ 329710 w 1650506"/>
                <a:gd name="connsiteY180" fmla="*/ 1381794 h 1436647"/>
                <a:gd name="connsiteX181" fmla="*/ 321994 w 1650506"/>
                <a:gd name="connsiteY181" fmla="*/ 1387311 h 1436647"/>
                <a:gd name="connsiteX182" fmla="*/ 316512 w 1650506"/>
                <a:gd name="connsiteY182" fmla="*/ 1395620 h 1436647"/>
                <a:gd name="connsiteX183" fmla="*/ 310123 w 1650506"/>
                <a:gd name="connsiteY183" fmla="*/ 1407631 h 1436647"/>
                <a:gd name="connsiteX184" fmla="*/ 326358 w 1650506"/>
                <a:gd name="connsiteY184" fmla="*/ 1421597 h 1436647"/>
                <a:gd name="connsiteX185" fmla="*/ 342628 w 1650506"/>
                <a:gd name="connsiteY185" fmla="*/ 1433712 h 1436647"/>
                <a:gd name="connsiteX186" fmla="*/ 362285 w 1650506"/>
                <a:gd name="connsiteY186" fmla="*/ 1435248 h 1436647"/>
                <a:gd name="connsiteX187" fmla="*/ 372760 w 1650506"/>
                <a:gd name="connsiteY187" fmla="*/ 1427288 h 1436647"/>
                <a:gd name="connsiteX188" fmla="*/ 384665 w 1650506"/>
                <a:gd name="connsiteY188" fmla="*/ 1415696 h 1436647"/>
                <a:gd name="connsiteX189" fmla="*/ 390322 w 1650506"/>
                <a:gd name="connsiteY189" fmla="*/ 1409586 h 1436647"/>
                <a:gd name="connsiteX190" fmla="*/ 398806 w 1650506"/>
                <a:gd name="connsiteY190" fmla="*/ 1377884 h 1436647"/>
                <a:gd name="connsiteX191" fmla="*/ 411375 w 1650506"/>
                <a:gd name="connsiteY191" fmla="*/ 1348241 h 1436647"/>
                <a:gd name="connsiteX192" fmla="*/ 426284 w 1650506"/>
                <a:gd name="connsiteY192" fmla="*/ 1342585 h 1436647"/>
                <a:gd name="connsiteX193" fmla="*/ 438154 w 1650506"/>
                <a:gd name="connsiteY193" fmla="*/ 1332530 h 1436647"/>
                <a:gd name="connsiteX194" fmla="*/ 452504 w 1650506"/>
                <a:gd name="connsiteY194" fmla="*/ 1331377 h 1436647"/>
                <a:gd name="connsiteX195" fmla="*/ 456310 w 1650506"/>
                <a:gd name="connsiteY195" fmla="*/ 1336545 h 1436647"/>
                <a:gd name="connsiteX196" fmla="*/ 472161 w 1650506"/>
                <a:gd name="connsiteY196" fmla="*/ 1341852 h 1436647"/>
                <a:gd name="connsiteX197" fmla="*/ 489374 w 1650506"/>
                <a:gd name="connsiteY197" fmla="*/ 1339303 h 1436647"/>
                <a:gd name="connsiteX198" fmla="*/ 513535 w 1650506"/>
                <a:gd name="connsiteY198" fmla="*/ 1342795 h 1436647"/>
                <a:gd name="connsiteX199" fmla="*/ 536544 w 1650506"/>
                <a:gd name="connsiteY199" fmla="*/ 1337697 h 1436647"/>
                <a:gd name="connsiteX200" fmla="*/ 544015 w 1650506"/>
                <a:gd name="connsiteY200" fmla="*/ 1325721 h 1436647"/>
                <a:gd name="connsiteX201" fmla="*/ 553198 w 1650506"/>
                <a:gd name="connsiteY201" fmla="*/ 1316434 h 1436647"/>
                <a:gd name="connsiteX202" fmla="*/ 567164 w 1650506"/>
                <a:gd name="connsiteY202" fmla="*/ 1310638 h 1436647"/>
                <a:gd name="connsiteX203" fmla="*/ 570655 w 1650506"/>
                <a:gd name="connsiteY203" fmla="*/ 1292343 h 1436647"/>
                <a:gd name="connsiteX204" fmla="*/ 578965 w 1650506"/>
                <a:gd name="connsiteY204" fmla="*/ 1276841 h 1436647"/>
                <a:gd name="connsiteX205" fmla="*/ 599076 w 1650506"/>
                <a:gd name="connsiteY205" fmla="*/ 1291784 h 1436647"/>
                <a:gd name="connsiteX206" fmla="*/ 630185 w 1650506"/>
                <a:gd name="connsiteY206" fmla="*/ 1292762 h 1436647"/>
                <a:gd name="connsiteX207" fmla="*/ 636434 w 1650506"/>
                <a:gd name="connsiteY207" fmla="*/ 1300234 h 1436647"/>
                <a:gd name="connsiteX208" fmla="*/ 645093 w 1650506"/>
                <a:gd name="connsiteY208" fmla="*/ 1302434 h 1436647"/>
                <a:gd name="connsiteX209" fmla="*/ 645617 w 1650506"/>
                <a:gd name="connsiteY209" fmla="*/ 1287036 h 1436647"/>
                <a:gd name="connsiteX210" fmla="*/ 658361 w 1650506"/>
                <a:gd name="connsiteY210" fmla="*/ 1283335 h 1436647"/>
                <a:gd name="connsiteX211" fmla="*/ 683115 w 1650506"/>
                <a:gd name="connsiteY211" fmla="*/ 1264551 h 1436647"/>
                <a:gd name="connsiteX212" fmla="*/ 696872 w 1650506"/>
                <a:gd name="connsiteY212" fmla="*/ 1235118 h 1436647"/>
                <a:gd name="connsiteX213" fmla="*/ 701934 w 1650506"/>
                <a:gd name="connsiteY213" fmla="*/ 1229846 h 1436647"/>
                <a:gd name="connsiteX214" fmla="*/ 714678 w 1650506"/>
                <a:gd name="connsiteY214" fmla="*/ 1233791 h 1436647"/>
                <a:gd name="connsiteX215" fmla="*/ 724663 w 1650506"/>
                <a:gd name="connsiteY215" fmla="*/ 1243882 h 1436647"/>
                <a:gd name="connsiteX216" fmla="*/ 739921 w 1650506"/>
                <a:gd name="connsiteY216" fmla="*/ 1247198 h 1436647"/>
                <a:gd name="connsiteX217" fmla="*/ 762301 w 1650506"/>
                <a:gd name="connsiteY217" fmla="*/ 1252366 h 1436647"/>
                <a:gd name="connsiteX218" fmla="*/ 746066 w 1650506"/>
                <a:gd name="connsiteY218" fmla="*/ 1224434 h 1436647"/>
                <a:gd name="connsiteX219" fmla="*/ 741457 w 1650506"/>
                <a:gd name="connsiteY219" fmla="*/ 1190497 h 1436647"/>
                <a:gd name="connsiteX220" fmla="*/ 735033 w 1650506"/>
                <a:gd name="connsiteY220" fmla="*/ 1156840 h 1436647"/>
                <a:gd name="connsiteX221" fmla="*/ 720055 w 1650506"/>
                <a:gd name="connsiteY221" fmla="*/ 1118992 h 1436647"/>
                <a:gd name="connsiteX222" fmla="*/ 707381 w 1650506"/>
                <a:gd name="connsiteY222" fmla="*/ 1089699 h 1436647"/>
                <a:gd name="connsiteX223" fmla="*/ 713875 w 1650506"/>
                <a:gd name="connsiteY223" fmla="*/ 1072242 h 1436647"/>
                <a:gd name="connsiteX224" fmla="*/ 728783 w 1650506"/>
                <a:gd name="connsiteY224" fmla="*/ 1019521 h 1436647"/>
                <a:gd name="connsiteX225" fmla="*/ 710418 w 1650506"/>
                <a:gd name="connsiteY225" fmla="*/ 973643 h 1436647"/>
                <a:gd name="connsiteX226" fmla="*/ 699944 w 1650506"/>
                <a:gd name="connsiteY226" fmla="*/ 956954 h 1436647"/>
                <a:gd name="connsiteX227" fmla="*/ 702842 w 1650506"/>
                <a:gd name="connsiteY227" fmla="*/ 946479 h 1436647"/>
                <a:gd name="connsiteX228" fmla="*/ 697046 w 1650506"/>
                <a:gd name="connsiteY228" fmla="*/ 935796 h 1436647"/>
                <a:gd name="connsiteX229" fmla="*/ 696522 w 1650506"/>
                <a:gd name="connsiteY229" fmla="*/ 885379 h 1436647"/>
                <a:gd name="connsiteX230" fmla="*/ 709720 w 1650506"/>
                <a:gd name="connsiteY230" fmla="*/ 832553 h 1436647"/>
                <a:gd name="connsiteX231" fmla="*/ 740759 w 1650506"/>
                <a:gd name="connsiteY231" fmla="*/ 762235 h 1436647"/>
                <a:gd name="connsiteX232" fmla="*/ 796064 w 1650506"/>
                <a:gd name="connsiteY232" fmla="*/ 726203 h 1436647"/>
                <a:gd name="connsiteX233" fmla="*/ 829302 w 1650506"/>
                <a:gd name="connsiteY233" fmla="*/ 715729 h 1436647"/>
                <a:gd name="connsiteX234" fmla="*/ 855453 w 1650506"/>
                <a:gd name="connsiteY234" fmla="*/ 745371 h 1436647"/>
                <a:gd name="connsiteX235" fmla="*/ 863938 w 1650506"/>
                <a:gd name="connsiteY235" fmla="*/ 726273 h 1436647"/>
                <a:gd name="connsiteX236" fmla="*/ 870606 w 1650506"/>
                <a:gd name="connsiteY236" fmla="*/ 684376 h 1436647"/>
                <a:gd name="connsiteX237" fmla="*/ 874726 w 1650506"/>
                <a:gd name="connsiteY237" fmla="*/ 737830 h 1436647"/>
                <a:gd name="connsiteX238" fmla="*/ 888483 w 1650506"/>
                <a:gd name="connsiteY238" fmla="*/ 736468 h 1436647"/>
                <a:gd name="connsiteX239" fmla="*/ 893999 w 1650506"/>
                <a:gd name="connsiteY239" fmla="*/ 725680 h 1436647"/>
                <a:gd name="connsiteX240" fmla="*/ 915541 w 1650506"/>
                <a:gd name="connsiteY240" fmla="*/ 705255 h 1436647"/>
                <a:gd name="connsiteX241" fmla="*/ 925422 w 1650506"/>
                <a:gd name="connsiteY241" fmla="*/ 679802 h 1436647"/>
                <a:gd name="connsiteX242" fmla="*/ 930904 w 1650506"/>
                <a:gd name="connsiteY242" fmla="*/ 668559 h 1436647"/>
                <a:gd name="connsiteX243" fmla="*/ 934395 w 1650506"/>
                <a:gd name="connsiteY243" fmla="*/ 646913 h 1436647"/>
                <a:gd name="connsiteX244" fmla="*/ 950456 w 1650506"/>
                <a:gd name="connsiteY244" fmla="*/ 618492 h 1436647"/>
                <a:gd name="connsiteX245" fmla="*/ 976865 w 1650506"/>
                <a:gd name="connsiteY245" fmla="*/ 610636 h 1436647"/>
                <a:gd name="connsiteX246" fmla="*/ 977235 w 1650506"/>
                <a:gd name="connsiteY246" fmla="*/ 610846 h 1436647"/>
                <a:gd name="connsiteX247" fmla="*/ 996404 w 1650506"/>
                <a:gd name="connsiteY247" fmla="*/ 615105 h 1436647"/>
                <a:gd name="connsiteX248" fmla="*/ 1023707 w 1650506"/>
                <a:gd name="connsiteY248" fmla="*/ 618597 h 1436647"/>
                <a:gd name="connsiteX249" fmla="*/ 1092209 w 1650506"/>
                <a:gd name="connsiteY249" fmla="*/ 603339 h 1436647"/>
                <a:gd name="connsiteX250" fmla="*/ 1140915 w 1650506"/>
                <a:gd name="connsiteY250" fmla="*/ 578026 h 1436647"/>
                <a:gd name="connsiteX251" fmla="*/ 1170732 w 1650506"/>
                <a:gd name="connsiteY251" fmla="*/ 494510 h 1436647"/>
                <a:gd name="connsiteX252" fmla="*/ 1157953 w 1650506"/>
                <a:gd name="connsiteY252" fmla="*/ 466579 h 1436647"/>
                <a:gd name="connsiteX253" fmla="*/ 1210570 w 1650506"/>
                <a:gd name="connsiteY253" fmla="*/ 415813 h 1436647"/>
                <a:gd name="connsiteX254" fmla="*/ 1328755 w 1650506"/>
                <a:gd name="connsiteY254" fmla="*/ 349999 h 1436647"/>
                <a:gd name="connsiteX255" fmla="*/ 1353998 w 1650506"/>
                <a:gd name="connsiteY255" fmla="*/ 330028 h 1436647"/>
                <a:gd name="connsiteX256" fmla="*/ 1358363 w 1650506"/>
                <a:gd name="connsiteY256" fmla="*/ 315364 h 1436647"/>
                <a:gd name="connsiteX257" fmla="*/ 1371107 w 1650506"/>
                <a:gd name="connsiteY257" fmla="*/ 310930 h 1436647"/>
                <a:gd name="connsiteX258" fmla="*/ 1385491 w 1650506"/>
                <a:gd name="connsiteY258" fmla="*/ 291657 h 1436647"/>
                <a:gd name="connsiteX259" fmla="*/ 1396210 w 1650506"/>
                <a:gd name="connsiteY259" fmla="*/ 269346 h 1436647"/>
                <a:gd name="connsiteX260" fmla="*/ 1427075 w 1650506"/>
                <a:gd name="connsiteY260" fmla="*/ 239983 h 1436647"/>
                <a:gd name="connsiteX261" fmla="*/ 1499627 w 1650506"/>
                <a:gd name="connsiteY261" fmla="*/ 198854 h 1436647"/>
                <a:gd name="connsiteX262" fmla="*/ 1536113 w 1650506"/>
                <a:gd name="connsiteY262" fmla="*/ 166732 h 1436647"/>
                <a:gd name="connsiteX263" fmla="*/ 1550568 w 1650506"/>
                <a:gd name="connsiteY263" fmla="*/ 145784 h 1436647"/>
                <a:gd name="connsiteX264" fmla="*/ 1567536 w 1650506"/>
                <a:gd name="connsiteY264" fmla="*/ 126755 h 1436647"/>
                <a:gd name="connsiteX265" fmla="*/ 1601718 w 1650506"/>
                <a:gd name="connsiteY265" fmla="*/ 89431 h 1436647"/>
                <a:gd name="connsiteX266" fmla="*/ 1650318 w 1650506"/>
                <a:gd name="connsiteY266" fmla="*/ 12619 h 1436647"/>
                <a:gd name="connsiteX267" fmla="*/ 1649096 w 1650506"/>
                <a:gd name="connsiteY267" fmla="*/ 4066 h 143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650506" h="1436647">
                  <a:moveTo>
                    <a:pt x="1649096" y="4066"/>
                  </a:moveTo>
                  <a:cubicBezTo>
                    <a:pt x="1644976" y="1621"/>
                    <a:pt x="1640298" y="225"/>
                    <a:pt x="1635515" y="-20"/>
                  </a:cubicBezTo>
                  <a:cubicBezTo>
                    <a:pt x="1625040" y="-264"/>
                    <a:pt x="1614566" y="10211"/>
                    <a:pt x="1618581" y="19637"/>
                  </a:cubicBezTo>
                  <a:cubicBezTo>
                    <a:pt x="1611389" y="14225"/>
                    <a:pt x="1600565" y="17193"/>
                    <a:pt x="1594141" y="23408"/>
                  </a:cubicBezTo>
                  <a:cubicBezTo>
                    <a:pt x="1587717" y="29623"/>
                    <a:pt x="1584155" y="38282"/>
                    <a:pt x="1579896" y="46207"/>
                  </a:cubicBezTo>
                  <a:cubicBezTo>
                    <a:pt x="1571586" y="61779"/>
                    <a:pt x="1558284" y="76304"/>
                    <a:pt x="1540861" y="79062"/>
                  </a:cubicBezTo>
                  <a:cubicBezTo>
                    <a:pt x="1522007" y="82099"/>
                    <a:pt x="1503188" y="70682"/>
                    <a:pt x="1484230" y="73057"/>
                  </a:cubicBezTo>
                  <a:cubicBezTo>
                    <a:pt x="1478644" y="73755"/>
                    <a:pt x="1472743" y="75570"/>
                    <a:pt x="1467611" y="73301"/>
                  </a:cubicBezTo>
                  <a:cubicBezTo>
                    <a:pt x="1463735" y="71136"/>
                    <a:pt x="1460628" y="67889"/>
                    <a:pt x="1458603" y="63944"/>
                  </a:cubicBezTo>
                  <a:lnTo>
                    <a:pt x="1420511" y="4589"/>
                  </a:lnTo>
                  <a:cubicBezTo>
                    <a:pt x="1413528" y="6160"/>
                    <a:pt x="1411119" y="14260"/>
                    <a:pt x="1408361" y="20719"/>
                  </a:cubicBezTo>
                  <a:cubicBezTo>
                    <a:pt x="1405602" y="27179"/>
                    <a:pt x="1398200" y="33778"/>
                    <a:pt x="1392439" y="29832"/>
                  </a:cubicBezTo>
                  <a:cubicBezTo>
                    <a:pt x="1390729" y="28645"/>
                    <a:pt x="1389402" y="26655"/>
                    <a:pt x="1387342" y="26550"/>
                  </a:cubicBezTo>
                  <a:cubicBezTo>
                    <a:pt x="1385282" y="26445"/>
                    <a:pt x="1383571" y="28610"/>
                    <a:pt x="1382105" y="30251"/>
                  </a:cubicBezTo>
                  <a:cubicBezTo>
                    <a:pt x="1376519" y="36187"/>
                    <a:pt x="1367545" y="37374"/>
                    <a:pt x="1360632" y="33079"/>
                  </a:cubicBezTo>
                  <a:cubicBezTo>
                    <a:pt x="1354382" y="35035"/>
                    <a:pt x="1356652" y="44706"/>
                    <a:pt x="1361295" y="49315"/>
                  </a:cubicBezTo>
                  <a:cubicBezTo>
                    <a:pt x="1365939" y="53923"/>
                    <a:pt x="1372364" y="59125"/>
                    <a:pt x="1370583" y="65410"/>
                  </a:cubicBezTo>
                  <a:cubicBezTo>
                    <a:pt x="1369082" y="70682"/>
                    <a:pt x="1362762" y="72393"/>
                    <a:pt x="1358014" y="75256"/>
                  </a:cubicBezTo>
                  <a:cubicBezTo>
                    <a:pt x="1351031" y="79132"/>
                    <a:pt x="1346387" y="86045"/>
                    <a:pt x="1339719" y="90339"/>
                  </a:cubicBezTo>
                  <a:cubicBezTo>
                    <a:pt x="1333050" y="94634"/>
                    <a:pt x="1322261" y="95018"/>
                    <a:pt x="1318770" y="87895"/>
                  </a:cubicBezTo>
                  <a:cubicBezTo>
                    <a:pt x="1312520" y="96275"/>
                    <a:pt x="1306271" y="104654"/>
                    <a:pt x="1299951" y="112999"/>
                  </a:cubicBezTo>
                  <a:cubicBezTo>
                    <a:pt x="1297681" y="116036"/>
                    <a:pt x="1295272" y="119703"/>
                    <a:pt x="1296459" y="123473"/>
                  </a:cubicBezTo>
                  <a:cubicBezTo>
                    <a:pt x="1297646" y="127244"/>
                    <a:pt x="1300789" y="128815"/>
                    <a:pt x="1302709" y="131713"/>
                  </a:cubicBezTo>
                  <a:cubicBezTo>
                    <a:pt x="1306445" y="137369"/>
                    <a:pt x="1303721" y="144841"/>
                    <a:pt x="1301906" y="151405"/>
                  </a:cubicBezTo>
                  <a:cubicBezTo>
                    <a:pt x="1300091" y="157969"/>
                    <a:pt x="1300510" y="166907"/>
                    <a:pt x="1306899" y="169211"/>
                  </a:cubicBezTo>
                  <a:cubicBezTo>
                    <a:pt x="1306445" y="176194"/>
                    <a:pt x="1297297" y="179476"/>
                    <a:pt x="1290559" y="177451"/>
                  </a:cubicBezTo>
                  <a:cubicBezTo>
                    <a:pt x="1283820" y="175426"/>
                    <a:pt x="1278583" y="170259"/>
                    <a:pt x="1272438" y="166977"/>
                  </a:cubicBezTo>
                  <a:cubicBezTo>
                    <a:pt x="1266293" y="163695"/>
                    <a:pt x="1257495" y="162752"/>
                    <a:pt x="1253095" y="168233"/>
                  </a:cubicBezTo>
                  <a:cubicBezTo>
                    <a:pt x="1250616" y="171306"/>
                    <a:pt x="1250198" y="175740"/>
                    <a:pt x="1247649" y="178708"/>
                  </a:cubicBezTo>
                  <a:cubicBezTo>
                    <a:pt x="1242691" y="184539"/>
                    <a:pt x="1231972" y="182933"/>
                    <a:pt x="1227887" y="189427"/>
                  </a:cubicBezTo>
                  <a:cubicBezTo>
                    <a:pt x="1224815" y="194280"/>
                    <a:pt x="1226979" y="201856"/>
                    <a:pt x="1222440" y="205383"/>
                  </a:cubicBezTo>
                  <a:cubicBezTo>
                    <a:pt x="1217308" y="209363"/>
                    <a:pt x="1209906" y="203183"/>
                    <a:pt x="1208684" y="196794"/>
                  </a:cubicBezTo>
                  <a:cubicBezTo>
                    <a:pt x="1207462" y="190405"/>
                    <a:pt x="1209243" y="183596"/>
                    <a:pt x="1207043" y="177486"/>
                  </a:cubicBezTo>
                  <a:cubicBezTo>
                    <a:pt x="1205402" y="172947"/>
                    <a:pt x="1201771" y="169421"/>
                    <a:pt x="1199711" y="165057"/>
                  </a:cubicBezTo>
                  <a:cubicBezTo>
                    <a:pt x="1197651" y="160692"/>
                    <a:pt x="1197232" y="155141"/>
                    <a:pt x="1195277" y="150427"/>
                  </a:cubicBezTo>
                  <a:cubicBezTo>
                    <a:pt x="1193322" y="145714"/>
                    <a:pt x="1188504" y="141349"/>
                    <a:pt x="1183580" y="142711"/>
                  </a:cubicBezTo>
                  <a:cubicBezTo>
                    <a:pt x="1179775" y="143793"/>
                    <a:pt x="1177645" y="147704"/>
                    <a:pt x="1175899" y="151265"/>
                  </a:cubicBezTo>
                  <a:cubicBezTo>
                    <a:pt x="1172408" y="158562"/>
                    <a:pt x="1168917" y="165894"/>
                    <a:pt x="1165425" y="173191"/>
                  </a:cubicBezTo>
                  <a:cubicBezTo>
                    <a:pt x="1163749" y="175950"/>
                    <a:pt x="1162946" y="179127"/>
                    <a:pt x="1163086" y="182339"/>
                  </a:cubicBezTo>
                  <a:cubicBezTo>
                    <a:pt x="1163854" y="187856"/>
                    <a:pt x="1170069" y="191382"/>
                    <a:pt x="1170941" y="196864"/>
                  </a:cubicBezTo>
                  <a:cubicBezTo>
                    <a:pt x="1172094" y="204196"/>
                    <a:pt x="1163959" y="209119"/>
                    <a:pt x="1156976" y="211842"/>
                  </a:cubicBezTo>
                  <a:cubicBezTo>
                    <a:pt x="1164971" y="217149"/>
                    <a:pt x="1163190" y="229299"/>
                    <a:pt x="1159140" y="238167"/>
                  </a:cubicBezTo>
                  <a:cubicBezTo>
                    <a:pt x="1154818" y="247490"/>
                    <a:pt x="1149033" y="256044"/>
                    <a:pt x="1141997" y="263550"/>
                  </a:cubicBezTo>
                  <a:cubicBezTo>
                    <a:pt x="1129114" y="260723"/>
                    <a:pt x="1119617" y="246861"/>
                    <a:pt x="1106454" y="247490"/>
                  </a:cubicBezTo>
                  <a:cubicBezTo>
                    <a:pt x="1101193" y="248188"/>
                    <a:pt x="1096158" y="250073"/>
                    <a:pt x="1091720" y="252971"/>
                  </a:cubicBezTo>
                  <a:lnTo>
                    <a:pt x="1048182" y="277411"/>
                  </a:lnTo>
                  <a:cubicBezTo>
                    <a:pt x="1048182" y="282718"/>
                    <a:pt x="1048182" y="287886"/>
                    <a:pt x="1048182" y="293298"/>
                  </a:cubicBezTo>
                  <a:cubicBezTo>
                    <a:pt x="1048182" y="309219"/>
                    <a:pt x="1044690" y="327200"/>
                    <a:pt x="1031213" y="335719"/>
                  </a:cubicBezTo>
                  <a:cubicBezTo>
                    <a:pt x="1026290" y="338861"/>
                    <a:pt x="1020425" y="340328"/>
                    <a:pt x="1015607" y="343610"/>
                  </a:cubicBezTo>
                  <a:cubicBezTo>
                    <a:pt x="994029" y="358204"/>
                    <a:pt x="1004504" y="396401"/>
                    <a:pt x="984533" y="413124"/>
                  </a:cubicBezTo>
                  <a:cubicBezTo>
                    <a:pt x="968681" y="426357"/>
                    <a:pt x="938760" y="421225"/>
                    <a:pt x="931078" y="440393"/>
                  </a:cubicBezTo>
                  <a:cubicBezTo>
                    <a:pt x="929018" y="445490"/>
                    <a:pt x="929228" y="451461"/>
                    <a:pt x="926295" y="456069"/>
                  </a:cubicBezTo>
                  <a:cubicBezTo>
                    <a:pt x="921163" y="464204"/>
                    <a:pt x="909327" y="464309"/>
                    <a:pt x="900039" y="461830"/>
                  </a:cubicBezTo>
                  <a:cubicBezTo>
                    <a:pt x="890752" y="459351"/>
                    <a:pt x="881150" y="455162"/>
                    <a:pt x="872108" y="457920"/>
                  </a:cubicBezTo>
                  <a:cubicBezTo>
                    <a:pt x="873323" y="469930"/>
                    <a:pt x="869171" y="481871"/>
                    <a:pt x="860761" y="490565"/>
                  </a:cubicBezTo>
                  <a:cubicBezTo>
                    <a:pt x="852102" y="498735"/>
                    <a:pt x="837857" y="501249"/>
                    <a:pt x="827906" y="494685"/>
                  </a:cubicBezTo>
                  <a:cubicBezTo>
                    <a:pt x="817955" y="488121"/>
                    <a:pt x="811740" y="473736"/>
                    <a:pt x="799974" y="474749"/>
                  </a:cubicBezTo>
                  <a:cubicBezTo>
                    <a:pt x="788208" y="475761"/>
                    <a:pt x="784158" y="491124"/>
                    <a:pt x="773753" y="496081"/>
                  </a:cubicBezTo>
                  <a:cubicBezTo>
                    <a:pt x="768970" y="498386"/>
                    <a:pt x="763069" y="498316"/>
                    <a:pt x="760137" y="504182"/>
                  </a:cubicBezTo>
                  <a:cubicBezTo>
                    <a:pt x="756844" y="511793"/>
                    <a:pt x="760203" y="520626"/>
                    <a:pt x="767713" y="524153"/>
                  </a:cubicBezTo>
                  <a:cubicBezTo>
                    <a:pt x="776547" y="528726"/>
                    <a:pt x="786742" y="526562"/>
                    <a:pt x="796204" y="523699"/>
                  </a:cubicBezTo>
                  <a:cubicBezTo>
                    <a:pt x="798138" y="523105"/>
                    <a:pt x="800198" y="524118"/>
                    <a:pt x="800917" y="526003"/>
                  </a:cubicBezTo>
                  <a:cubicBezTo>
                    <a:pt x="804049" y="534313"/>
                    <a:pt x="803899" y="543496"/>
                    <a:pt x="800498" y="551700"/>
                  </a:cubicBezTo>
                  <a:cubicBezTo>
                    <a:pt x="799810" y="553516"/>
                    <a:pt x="797792" y="554389"/>
                    <a:pt x="795990" y="553725"/>
                  </a:cubicBezTo>
                  <a:cubicBezTo>
                    <a:pt x="795484" y="553516"/>
                    <a:pt x="795034" y="553202"/>
                    <a:pt x="794667" y="552818"/>
                  </a:cubicBezTo>
                  <a:cubicBezTo>
                    <a:pt x="789360" y="547266"/>
                    <a:pt x="778537" y="546707"/>
                    <a:pt x="770995" y="548314"/>
                  </a:cubicBezTo>
                  <a:cubicBezTo>
                    <a:pt x="767566" y="549117"/>
                    <a:pt x="764047" y="549501"/>
                    <a:pt x="760521" y="549431"/>
                  </a:cubicBezTo>
                  <a:cubicBezTo>
                    <a:pt x="739572" y="548349"/>
                    <a:pt x="742156" y="531590"/>
                    <a:pt x="736849" y="519579"/>
                  </a:cubicBezTo>
                  <a:cubicBezTo>
                    <a:pt x="730651" y="505578"/>
                    <a:pt x="714276" y="499259"/>
                    <a:pt x="700276" y="505439"/>
                  </a:cubicBezTo>
                  <a:cubicBezTo>
                    <a:pt x="690182" y="509908"/>
                    <a:pt x="683702" y="519963"/>
                    <a:pt x="683779" y="530996"/>
                  </a:cubicBezTo>
                  <a:cubicBezTo>
                    <a:pt x="683779" y="543984"/>
                    <a:pt x="692926" y="555436"/>
                    <a:pt x="690377" y="569402"/>
                  </a:cubicBezTo>
                  <a:cubicBezTo>
                    <a:pt x="689585" y="574395"/>
                    <a:pt x="686404" y="578689"/>
                    <a:pt x="681858" y="580889"/>
                  </a:cubicBezTo>
                  <a:cubicBezTo>
                    <a:pt x="669813" y="586266"/>
                    <a:pt x="659443" y="571916"/>
                    <a:pt x="646944" y="568704"/>
                  </a:cubicBezTo>
                  <a:cubicBezTo>
                    <a:pt x="639158" y="566679"/>
                    <a:pt x="630988" y="569298"/>
                    <a:pt x="623376" y="571916"/>
                  </a:cubicBezTo>
                  <a:lnTo>
                    <a:pt x="550754" y="596775"/>
                  </a:lnTo>
                  <a:cubicBezTo>
                    <a:pt x="545143" y="598311"/>
                    <a:pt x="539882" y="600895"/>
                    <a:pt x="535252" y="604421"/>
                  </a:cubicBezTo>
                  <a:cubicBezTo>
                    <a:pt x="517306" y="619889"/>
                    <a:pt x="530643" y="653302"/>
                    <a:pt x="518214" y="671842"/>
                  </a:cubicBezTo>
                  <a:cubicBezTo>
                    <a:pt x="515913" y="674984"/>
                    <a:pt x="511751" y="676101"/>
                    <a:pt x="508193" y="674530"/>
                  </a:cubicBezTo>
                  <a:cubicBezTo>
                    <a:pt x="483753" y="664893"/>
                    <a:pt x="451701" y="678615"/>
                    <a:pt x="443078" y="703858"/>
                  </a:cubicBezTo>
                  <a:cubicBezTo>
                    <a:pt x="441576" y="708257"/>
                    <a:pt x="440459" y="713250"/>
                    <a:pt x="436618" y="715869"/>
                  </a:cubicBezTo>
                  <a:cubicBezTo>
                    <a:pt x="432512" y="717964"/>
                    <a:pt x="427729" y="718348"/>
                    <a:pt x="423351" y="716881"/>
                  </a:cubicBezTo>
                  <a:cubicBezTo>
                    <a:pt x="407569" y="713669"/>
                    <a:pt x="391928" y="708432"/>
                    <a:pt x="376042" y="707105"/>
                  </a:cubicBezTo>
                  <a:cubicBezTo>
                    <a:pt x="360155" y="705778"/>
                    <a:pt x="342558" y="708956"/>
                    <a:pt x="331037" y="720233"/>
                  </a:cubicBezTo>
                  <a:cubicBezTo>
                    <a:pt x="317769" y="733256"/>
                    <a:pt x="310926" y="757033"/>
                    <a:pt x="292316" y="757661"/>
                  </a:cubicBezTo>
                  <a:cubicBezTo>
                    <a:pt x="282540" y="758011"/>
                    <a:pt x="273951" y="751028"/>
                    <a:pt x="264385" y="749631"/>
                  </a:cubicBezTo>
                  <a:cubicBezTo>
                    <a:pt x="258784" y="749212"/>
                    <a:pt x="253149" y="749492"/>
                    <a:pt x="247626" y="750539"/>
                  </a:cubicBezTo>
                  <a:cubicBezTo>
                    <a:pt x="213668" y="753995"/>
                    <a:pt x="179909" y="742334"/>
                    <a:pt x="155346" y="718627"/>
                  </a:cubicBezTo>
                  <a:cubicBezTo>
                    <a:pt x="154023" y="721071"/>
                    <a:pt x="151869" y="722991"/>
                    <a:pt x="149271" y="724004"/>
                  </a:cubicBezTo>
                  <a:cubicBezTo>
                    <a:pt x="141590" y="726902"/>
                    <a:pt x="133769" y="721001"/>
                    <a:pt x="126751" y="716777"/>
                  </a:cubicBezTo>
                  <a:cubicBezTo>
                    <a:pt x="110342" y="706930"/>
                    <a:pt x="87333" y="706302"/>
                    <a:pt x="73228" y="719151"/>
                  </a:cubicBezTo>
                  <a:cubicBezTo>
                    <a:pt x="68385" y="724039"/>
                    <a:pt x="64321" y="729660"/>
                    <a:pt x="61182" y="735770"/>
                  </a:cubicBezTo>
                  <a:cubicBezTo>
                    <a:pt x="57202" y="742753"/>
                    <a:pt x="53256" y="750923"/>
                    <a:pt x="56154" y="758395"/>
                  </a:cubicBezTo>
                  <a:cubicBezTo>
                    <a:pt x="61004" y="760804"/>
                    <a:pt x="65463" y="763946"/>
                    <a:pt x="69387" y="767682"/>
                  </a:cubicBezTo>
                  <a:cubicBezTo>
                    <a:pt x="73625" y="771418"/>
                    <a:pt x="76056" y="776795"/>
                    <a:pt x="76056" y="782451"/>
                  </a:cubicBezTo>
                  <a:cubicBezTo>
                    <a:pt x="67746" y="782451"/>
                    <a:pt x="61880" y="790202"/>
                    <a:pt x="57411" y="797185"/>
                  </a:cubicBezTo>
                  <a:cubicBezTo>
                    <a:pt x="51755" y="806053"/>
                    <a:pt x="45854" y="816807"/>
                    <a:pt x="49870" y="826548"/>
                  </a:cubicBezTo>
                  <a:cubicBezTo>
                    <a:pt x="51511" y="830633"/>
                    <a:pt x="54827" y="834089"/>
                    <a:pt x="55491" y="838454"/>
                  </a:cubicBezTo>
                  <a:cubicBezTo>
                    <a:pt x="55875" y="840828"/>
                    <a:pt x="55491" y="843272"/>
                    <a:pt x="55945" y="845437"/>
                  </a:cubicBezTo>
                  <a:cubicBezTo>
                    <a:pt x="56853" y="849417"/>
                    <a:pt x="60379" y="852140"/>
                    <a:pt x="63347" y="854968"/>
                  </a:cubicBezTo>
                  <a:cubicBezTo>
                    <a:pt x="75700" y="866769"/>
                    <a:pt x="80996" y="884157"/>
                    <a:pt x="77312" y="900846"/>
                  </a:cubicBezTo>
                  <a:cubicBezTo>
                    <a:pt x="76803" y="903779"/>
                    <a:pt x="75511" y="906502"/>
                    <a:pt x="73577" y="908737"/>
                  </a:cubicBezTo>
                  <a:cubicBezTo>
                    <a:pt x="67501" y="914917"/>
                    <a:pt x="57027" y="910762"/>
                    <a:pt x="48543" y="912507"/>
                  </a:cubicBezTo>
                  <a:cubicBezTo>
                    <a:pt x="44880" y="913834"/>
                    <a:pt x="41071" y="914742"/>
                    <a:pt x="37196" y="915161"/>
                  </a:cubicBezTo>
                  <a:cubicBezTo>
                    <a:pt x="30876" y="914847"/>
                    <a:pt x="26337" y="908981"/>
                    <a:pt x="20402" y="906746"/>
                  </a:cubicBezTo>
                  <a:cubicBezTo>
                    <a:pt x="12560" y="903779"/>
                    <a:pt x="3789" y="907724"/>
                    <a:pt x="811" y="915545"/>
                  </a:cubicBezTo>
                  <a:cubicBezTo>
                    <a:pt x="1" y="917675"/>
                    <a:pt x="-317" y="919944"/>
                    <a:pt x="-128" y="922214"/>
                  </a:cubicBezTo>
                  <a:cubicBezTo>
                    <a:pt x="13307" y="924763"/>
                    <a:pt x="22144" y="937681"/>
                    <a:pt x="19609" y="951123"/>
                  </a:cubicBezTo>
                  <a:cubicBezTo>
                    <a:pt x="19030" y="954231"/>
                    <a:pt x="17864" y="957163"/>
                    <a:pt x="16177" y="959817"/>
                  </a:cubicBezTo>
                  <a:cubicBezTo>
                    <a:pt x="13733" y="963622"/>
                    <a:pt x="10311" y="966800"/>
                    <a:pt x="8112" y="970710"/>
                  </a:cubicBezTo>
                  <a:cubicBezTo>
                    <a:pt x="4341" y="977448"/>
                    <a:pt x="4620" y="985654"/>
                    <a:pt x="5179" y="993370"/>
                  </a:cubicBezTo>
                  <a:cubicBezTo>
                    <a:pt x="5738" y="1002308"/>
                    <a:pt x="6261" y="1011246"/>
                    <a:pt x="6820" y="1020184"/>
                  </a:cubicBezTo>
                  <a:cubicBezTo>
                    <a:pt x="14707" y="1022244"/>
                    <a:pt x="22214" y="1025561"/>
                    <a:pt x="29061" y="1029995"/>
                  </a:cubicBezTo>
                  <a:cubicBezTo>
                    <a:pt x="32042" y="1031566"/>
                    <a:pt x="34476" y="1034010"/>
                    <a:pt x="36043" y="1036978"/>
                  </a:cubicBezTo>
                  <a:cubicBezTo>
                    <a:pt x="37475" y="1040085"/>
                    <a:pt x="36295" y="1043786"/>
                    <a:pt x="33320" y="1045497"/>
                  </a:cubicBezTo>
                  <a:cubicBezTo>
                    <a:pt x="28415" y="1047557"/>
                    <a:pt x="24204" y="1050979"/>
                    <a:pt x="21205" y="1055378"/>
                  </a:cubicBezTo>
                  <a:cubicBezTo>
                    <a:pt x="18586" y="1059603"/>
                    <a:pt x="19040" y="1066167"/>
                    <a:pt x="23474" y="1068506"/>
                  </a:cubicBezTo>
                  <a:cubicBezTo>
                    <a:pt x="27908" y="1070845"/>
                    <a:pt x="33564" y="1068506"/>
                    <a:pt x="36707" y="1071997"/>
                  </a:cubicBezTo>
                  <a:cubicBezTo>
                    <a:pt x="37810" y="1073464"/>
                    <a:pt x="38487" y="1075209"/>
                    <a:pt x="38662" y="1077025"/>
                  </a:cubicBezTo>
                  <a:cubicBezTo>
                    <a:pt x="39343" y="1079713"/>
                    <a:pt x="39109" y="1082576"/>
                    <a:pt x="37999" y="1085125"/>
                  </a:cubicBezTo>
                  <a:cubicBezTo>
                    <a:pt x="36539" y="1087150"/>
                    <a:pt x="34787" y="1088931"/>
                    <a:pt x="32796" y="1090432"/>
                  </a:cubicBezTo>
                  <a:cubicBezTo>
                    <a:pt x="30883" y="1092457"/>
                    <a:pt x="29242" y="1094692"/>
                    <a:pt x="27908" y="1097136"/>
                  </a:cubicBezTo>
                  <a:cubicBezTo>
                    <a:pt x="26732" y="1098847"/>
                    <a:pt x="25925" y="1100802"/>
                    <a:pt x="25534" y="1102862"/>
                  </a:cubicBezTo>
                  <a:cubicBezTo>
                    <a:pt x="25185" y="1106353"/>
                    <a:pt x="27594" y="1109845"/>
                    <a:pt x="29270" y="1113126"/>
                  </a:cubicBezTo>
                  <a:cubicBezTo>
                    <a:pt x="31550" y="1117700"/>
                    <a:pt x="32437" y="1122833"/>
                    <a:pt x="31819" y="1127896"/>
                  </a:cubicBezTo>
                  <a:cubicBezTo>
                    <a:pt x="35289" y="1128594"/>
                    <a:pt x="38879" y="1128489"/>
                    <a:pt x="42293" y="1127546"/>
                  </a:cubicBezTo>
                  <a:cubicBezTo>
                    <a:pt x="47775" y="1126464"/>
                    <a:pt x="54059" y="1124474"/>
                    <a:pt x="55910" y="1119202"/>
                  </a:cubicBezTo>
                  <a:cubicBezTo>
                    <a:pt x="56825" y="1115641"/>
                    <a:pt x="56308" y="1111905"/>
                    <a:pt x="54478" y="1108728"/>
                  </a:cubicBezTo>
                  <a:cubicBezTo>
                    <a:pt x="53047" y="1105655"/>
                    <a:pt x="51162" y="1102268"/>
                    <a:pt x="52314" y="1099091"/>
                  </a:cubicBezTo>
                  <a:cubicBezTo>
                    <a:pt x="53424" y="1096996"/>
                    <a:pt x="55044" y="1095181"/>
                    <a:pt x="57027" y="1093854"/>
                  </a:cubicBezTo>
                  <a:cubicBezTo>
                    <a:pt x="59014" y="1092457"/>
                    <a:pt x="60072" y="1090083"/>
                    <a:pt x="59785" y="1087674"/>
                  </a:cubicBezTo>
                  <a:cubicBezTo>
                    <a:pt x="59366" y="1086138"/>
                    <a:pt x="57935" y="1084811"/>
                    <a:pt x="58109" y="1083205"/>
                  </a:cubicBezTo>
                  <a:cubicBezTo>
                    <a:pt x="58389" y="1080830"/>
                    <a:pt x="61601" y="1080412"/>
                    <a:pt x="63975" y="1079993"/>
                  </a:cubicBezTo>
                  <a:cubicBezTo>
                    <a:pt x="67990" y="1079260"/>
                    <a:pt x="71485" y="1076816"/>
                    <a:pt x="73542" y="1073289"/>
                  </a:cubicBezTo>
                  <a:cubicBezTo>
                    <a:pt x="75741" y="1069414"/>
                    <a:pt x="76614" y="1063932"/>
                    <a:pt x="80839" y="1062570"/>
                  </a:cubicBezTo>
                  <a:cubicBezTo>
                    <a:pt x="84330" y="1061453"/>
                    <a:pt x="87822" y="1063897"/>
                    <a:pt x="91069" y="1065608"/>
                  </a:cubicBezTo>
                  <a:cubicBezTo>
                    <a:pt x="93949" y="1067109"/>
                    <a:pt x="97088" y="1068087"/>
                    <a:pt x="100321" y="1068436"/>
                  </a:cubicBezTo>
                  <a:cubicBezTo>
                    <a:pt x="104790" y="1068925"/>
                    <a:pt x="109329" y="1068436"/>
                    <a:pt x="113798" y="1068436"/>
                  </a:cubicBezTo>
                  <a:cubicBezTo>
                    <a:pt x="118355" y="1068261"/>
                    <a:pt x="122782" y="1069972"/>
                    <a:pt x="126053" y="1073149"/>
                  </a:cubicBezTo>
                  <a:cubicBezTo>
                    <a:pt x="132739" y="1073743"/>
                    <a:pt x="139275" y="1075454"/>
                    <a:pt x="145396" y="1078212"/>
                  </a:cubicBezTo>
                  <a:cubicBezTo>
                    <a:pt x="151883" y="1080586"/>
                    <a:pt x="156799" y="1085998"/>
                    <a:pt x="158559" y="1092667"/>
                  </a:cubicBezTo>
                  <a:cubicBezTo>
                    <a:pt x="159662" y="1096961"/>
                    <a:pt x="157958" y="1101465"/>
                    <a:pt x="154299" y="1103944"/>
                  </a:cubicBezTo>
                  <a:cubicBezTo>
                    <a:pt x="150005" y="1106388"/>
                    <a:pt x="144628" y="1104258"/>
                    <a:pt x="139705" y="1104573"/>
                  </a:cubicBezTo>
                  <a:cubicBezTo>
                    <a:pt x="132984" y="1105445"/>
                    <a:pt x="127181" y="1109705"/>
                    <a:pt x="124342" y="1115850"/>
                  </a:cubicBezTo>
                  <a:cubicBezTo>
                    <a:pt x="121602" y="1121925"/>
                    <a:pt x="119926" y="1128419"/>
                    <a:pt x="119384" y="1135053"/>
                  </a:cubicBezTo>
                  <a:cubicBezTo>
                    <a:pt x="104371" y="1131561"/>
                    <a:pt x="87717" y="1128524"/>
                    <a:pt x="74415" y="1136240"/>
                  </a:cubicBezTo>
                  <a:cubicBezTo>
                    <a:pt x="68654" y="1140046"/>
                    <a:pt x="63560" y="1144759"/>
                    <a:pt x="59331" y="1150206"/>
                  </a:cubicBezTo>
                  <a:cubicBezTo>
                    <a:pt x="51790" y="1159039"/>
                    <a:pt x="43795" y="1169269"/>
                    <a:pt x="44842" y="1180826"/>
                  </a:cubicBezTo>
                  <a:cubicBezTo>
                    <a:pt x="45027" y="1183759"/>
                    <a:pt x="46266" y="1186517"/>
                    <a:pt x="48333" y="1188612"/>
                  </a:cubicBezTo>
                  <a:cubicBezTo>
                    <a:pt x="49908" y="1189869"/>
                    <a:pt x="51696" y="1190811"/>
                    <a:pt x="53606" y="1191405"/>
                  </a:cubicBezTo>
                  <a:cubicBezTo>
                    <a:pt x="59771" y="1194198"/>
                    <a:pt x="66545" y="1195420"/>
                    <a:pt x="73297" y="1194897"/>
                  </a:cubicBezTo>
                  <a:cubicBezTo>
                    <a:pt x="79966" y="1193919"/>
                    <a:pt x="86530" y="1188996"/>
                    <a:pt x="87263" y="1182257"/>
                  </a:cubicBezTo>
                  <a:cubicBezTo>
                    <a:pt x="87752" y="1177299"/>
                    <a:pt x="85029" y="1172342"/>
                    <a:pt x="85902" y="1167454"/>
                  </a:cubicBezTo>
                  <a:cubicBezTo>
                    <a:pt x="87333" y="1161623"/>
                    <a:pt x="93226" y="1158027"/>
                    <a:pt x="99071" y="1159458"/>
                  </a:cubicBezTo>
                  <a:cubicBezTo>
                    <a:pt x="99982" y="1159668"/>
                    <a:pt x="100859" y="1160017"/>
                    <a:pt x="101683" y="1160471"/>
                  </a:cubicBezTo>
                  <a:cubicBezTo>
                    <a:pt x="104165" y="1162496"/>
                    <a:pt x="106445" y="1164765"/>
                    <a:pt x="108491" y="1167244"/>
                  </a:cubicBezTo>
                  <a:cubicBezTo>
                    <a:pt x="115230" y="1173529"/>
                    <a:pt x="125599" y="1173494"/>
                    <a:pt x="134747" y="1172447"/>
                  </a:cubicBezTo>
                  <a:cubicBezTo>
                    <a:pt x="137921" y="1171643"/>
                    <a:pt x="141279" y="1172167"/>
                    <a:pt x="144069" y="1173878"/>
                  </a:cubicBezTo>
                  <a:cubicBezTo>
                    <a:pt x="145494" y="1175310"/>
                    <a:pt x="146475" y="1177125"/>
                    <a:pt x="146897" y="1179080"/>
                  </a:cubicBezTo>
                  <a:cubicBezTo>
                    <a:pt x="149268" y="1187076"/>
                    <a:pt x="149865" y="1195490"/>
                    <a:pt x="148643" y="1203730"/>
                  </a:cubicBezTo>
                  <a:cubicBezTo>
                    <a:pt x="155388" y="1205860"/>
                    <a:pt x="162755" y="1204358"/>
                    <a:pt x="168125" y="1199750"/>
                  </a:cubicBezTo>
                  <a:cubicBezTo>
                    <a:pt x="170321" y="1197306"/>
                    <a:pt x="172654" y="1194966"/>
                    <a:pt x="175108" y="1192767"/>
                  </a:cubicBezTo>
                  <a:cubicBezTo>
                    <a:pt x="184116" y="1186378"/>
                    <a:pt x="198431" y="1191615"/>
                    <a:pt x="206531" y="1184108"/>
                  </a:cubicBezTo>
                  <a:cubicBezTo>
                    <a:pt x="210616" y="1180337"/>
                    <a:pt x="211803" y="1174402"/>
                    <a:pt x="214317" y="1169444"/>
                  </a:cubicBezTo>
                  <a:cubicBezTo>
                    <a:pt x="222365" y="1155338"/>
                    <a:pt x="240339" y="1150380"/>
                    <a:pt x="254462" y="1158446"/>
                  </a:cubicBezTo>
                  <a:cubicBezTo>
                    <a:pt x="255059" y="1158795"/>
                    <a:pt x="255642" y="1159144"/>
                    <a:pt x="256215" y="1159528"/>
                  </a:cubicBezTo>
                  <a:cubicBezTo>
                    <a:pt x="258659" y="1161728"/>
                    <a:pt x="261298" y="1163718"/>
                    <a:pt x="264105" y="1165429"/>
                  </a:cubicBezTo>
                  <a:cubicBezTo>
                    <a:pt x="268051" y="1167384"/>
                    <a:pt x="272729" y="1167384"/>
                    <a:pt x="276849" y="1168920"/>
                  </a:cubicBezTo>
                  <a:cubicBezTo>
                    <a:pt x="285878" y="1172900"/>
                    <a:pt x="289988" y="1183410"/>
                    <a:pt x="286032" y="1192453"/>
                  </a:cubicBezTo>
                  <a:cubicBezTo>
                    <a:pt x="284635" y="1195316"/>
                    <a:pt x="282540" y="1198109"/>
                    <a:pt x="282820" y="1201286"/>
                  </a:cubicBezTo>
                  <a:cubicBezTo>
                    <a:pt x="283483" y="1206139"/>
                    <a:pt x="289488" y="1207710"/>
                    <a:pt x="293783" y="1210084"/>
                  </a:cubicBezTo>
                  <a:cubicBezTo>
                    <a:pt x="303245" y="1215287"/>
                    <a:pt x="308098" y="1228554"/>
                    <a:pt x="318851" y="1229671"/>
                  </a:cubicBezTo>
                  <a:cubicBezTo>
                    <a:pt x="324333" y="1230230"/>
                    <a:pt x="329989" y="1227262"/>
                    <a:pt x="335261" y="1228903"/>
                  </a:cubicBezTo>
                  <a:cubicBezTo>
                    <a:pt x="343152" y="1231313"/>
                    <a:pt x="344688" y="1241926"/>
                    <a:pt x="343292" y="1250097"/>
                  </a:cubicBezTo>
                  <a:cubicBezTo>
                    <a:pt x="341895" y="1258267"/>
                    <a:pt x="339311" y="1267344"/>
                    <a:pt x="343920" y="1274257"/>
                  </a:cubicBezTo>
                  <a:cubicBezTo>
                    <a:pt x="350205" y="1283719"/>
                    <a:pt x="364869" y="1281799"/>
                    <a:pt x="374470" y="1287804"/>
                  </a:cubicBezTo>
                  <a:cubicBezTo>
                    <a:pt x="381691" y="1292832"/>
                    <a:pt x="385681" y="1301351"/>
                    <a:pt x="384945" y="1310115"/>
                  </a:cubicBezTo>
                  <a:cubicBezTo>
                    <a:pt x="384121" y="1318773"/>
                    <a:pt x="380437" y="1326909"/>
                    <a:pt x="374470" y="1333263"/>
                  </a:cubicBezTo>
                  <a:cubicBezTo>
                    <a:pt x="371035" y="1336510"/>
                    <a:pt x="368011" y="1340211"/>
                    <a:pt x="365462" y="1344191"/>
                  </a:cubicBezTo>
                  <a:cubicBezTo>
                    <a:pt x="361971" y="1351174"/>
                    <a:pt x="362669" y="1359659"/>
                    <a:pt x="359527" y="1366816"/>
                  </a:cubicBezTo>
                  <a:cubicBezTo>
                    <a:pt x="355177" y="1376068"/>
                    <a:pt x="345111" y="1381166"/>
                    <a:pt x="335087" y="1379211"/>
                  </a:cubicBezTo>
                  <a:cubicBezTo>
                    <a:pt x="333725" y="1380014"/>
                    <a:pt x="331106" y="1380956"/>
                    <a:pt x="329710" y="1381794"/>
                  </a:cubicBezTo>
                  <a:cubicBezTo>
                    <a:pt x="326899" y="1383260"/>
                    <a:pt x="324302" y="1385146"/>
                    <a:pt x="321994" y="1387311"/>
                  </a:cubicBezTo>
                  <a:cubicBezTo>
                    <a:pt x="319791" y="1389824"/>
                    <a:pt x="317947" y="1392618"/>
                    <a:pt x="316512" y="1395620"/>
                  </a:cubicBezTo>
                  <a:lnTo>
                    <a:pt x="310123" y="1407631"/>
                  </a:lnTo>
                  <a:cubicBezTo>
                    <a:pt x="315604" y="1412240"/>
                    <a:pt x="321016" y="1416883"/>
                    <a:pt x="326358" y="1421597"/>
                  </a:cubicBezTo>
                  <a:cubicBezTo>
                    <a:pt x="331218" y="1426345"/>
                    <a:pt x="336689" y="1430430"/>
                    <a:pt x="342628" y="1433712"/>
                  </a:cubicBezTo>
                  <a:cubicBezTo>
                    <a:pt x="348675" y="1436959"/>
                    <a:pt x="355809" y="1437518"/>
                    <a:pt x="362285" y="1435248"/>
                  </a:cubicBezTo>
                  <a:cubicBezTo>
                    <a:pt x="366238" y="1433258"/>
                    <a:pt x="369788" y="1430570"/>
                    <a:pt x="372760" y="1427288"/>
                  </a:cubicBezTo>
                  <a:lnTo>
                    <a:pt x="384665" y="1415696"/>
                  </a:lnTo>
                  <a:cubicBezTo>
                    <a:pt x="386694" y="1413811"/>
                    <a:pt x="388583" y="1411751"/>
                    <a:pt x="390322" y="1409586"/>
                  </a:cubicBezTo>
                  <a:cubicBezTo>
                    <a:pt x="397060" y="1400753"/>
                    <a:pt x="398073" y="1388952"/>
                    <a:pt x="398806" y="1377884"/>
                  </a:cubicBezTo>
                  <a:cubicBezTo>
                    <a:pt x="399539" y="1366816"/>
                    <a:pt x="401215" y="1353688"/>
                    <a:pt x="411375" y="1348241"/>
                  </a:cubicBezTo>
                  <a:cubicBezTo>
                    <a:pt x="416054" y="1345693"/>
                    <a:pt x="421640" y="1345239"/>
                    <a:pt x="426284" y="1342585"/>
                  </a:cubicBezTo>
                  <a:cubicBezTo>
                    <a:pt x="430927" y="1339932"/>
                    <a:pt x="434000" y="1335602"/>
                    <a:pt x="438154" y="1332530"/>
                  </a:cubicBezTo>
                  <a:cubicBezTo>
                    <a:pt x="442309" y="1329457"/>
                    <a:pt x="448629" y="1327921"/>
                    <a:pt x="452504" y="1331377"/>
                  </a:cubicBezTo>
                  <a:cubicBezTo>
                    <a:pt x="453911" y="1332984"/>
                    <a:pt x="455186" y="1334730"/>
                    <a:pt x="456310" y="1336545"/>
                  </a:cubicBezTo>
                  <a:cubicBezTo>
                    <a:pt x="460423" y="1340770"/>
                    <a:pt x="466331" y="1342760"/>
                    <a:pt x="472161" y="1341852"/>
                  </a:cubicBezTo>
                  <a:cubicBezTo>
                    <a:pt x="477957" y="1341398"/>
                    <a:pt x="483578" y="1339548"/>
                    <a:pt x="489374" y="1339303"/>
                  </a:cubicBezTo>
                  <a:cubicBezTo>
                    <a:pt x="497544" y="1338919"/>
                    <a:pt x="505470" y="1341678"/>
                    <a:pt x="513535" y="1342795"/>
                  </a:cubicBezTo>
                  <a:cubicBezTo>
                    <a:pt x="521600" y="1343912"/>
                    <a:pt x="530748" y="1343423"/>
                    <a:pt x="536544" y="1337697"/>
                  </a:cubicBezTo>
                  <a:cubicBezTo>
                    <a:pt x="539546" y="1334066"/>
                    <a:pt x="542060" y="1330016"/>
                    <a:pt x="544015" y="1325721"/>
                  </a:cubicBezTo>
                  <a:cubicBezTo>
                    <a:pt x="546107" y="1321811"/>
                    <a:pt x="549298" y="1318564"/>
                    <a:pt x="553198" y="1316434"/>
                  </a:cubicBezTo>
                  <a:cubicBezTo>
                    <a:pt x="557772" y="1314200"/>
                    <a:pt x="563463" y="1314130"/>
                    <a:pt x="567164" y="1310638"/>
                  </a:cubicBezTo>
                  <a:cubicBezTo>
                    <a:pt x="571842" y="1306239"/>
                    <a:pt x="571005" y="1298767"/>
                    <a:pt x="570655" y="1292343"/>
                  </a:cubicBezTo>
                  <a:cubicBezTo>
                    <a:pt x="570306" y="1285919"/>
                    <a:pt x="572610" y="1277819"/>
                    <a:pt x="578965" y="1276841"/>
                  </a:cubicBezTo>
                  <a:cubicBezTo>
                    <a:pt x="587554" y="1275584"/>
                    <a:pt x="591220" y="1288049"/>
                    <a:pt x="599076" y="1291784"/>
                  </a:cubicBezTo>
                  <a:cubicBezTo>
                    <a:pt x="608712" y="1296358"/>
                    <a:pt x="621665" y="1286338"/>
                    <a:pt x="630185" y="1292762"/>
                  </a:cubicBezTo>
                  <a:cubicBezTo>
                    <a:pt x="632489" y="1295067"/>
                    <a:pt x="634580" y="1297545"/>
                    <a:pt x="636434" y="1300234"/>
                  </a:cubicBezTo>
                  <a:cubicBezTo>
                    <a:pt x="638414" y="1302957"/>
                    <a:pt x="642056" y="1303900"/>
                    <a:pt x="645093" y="1302434"/>
                  </a:cubicBezTo>
                  <a:cubicBezTo>
                    <a:pt x="648899" y="1298697"/>
                    <a:pt x="643243" y="1291959"/>
                    <a:pt x="645617" y="1287036"/>
                  </a:cubicBezTo>
                  <a:cubicBezTo>
                    <a:pt x="647712" y="1282847"/>
                    <a:pt x="653682" y="1283545"/>
                    <a:pt x="658361" y="1283335"/>
                  </a:cubicBezTo>
                  <a:cubicBezTo>
                    <a:pt x="669184" y="1282812"/>
                    <a:pt x="677913" y="1274048"/>
                    <a:pt x="683115" y="1264551"/>
                  </a:cubicBezTo>
                  <a:cubicBezTo>
                    <a:pt x="688317" y="1255054"/>
                    <a:pt x="691180" y="1244336"/>
                    <a:pt x="696872" y="1235118"/>
                  </a:cubicBezTo>
                  <a:cubicBezTo>
                    <a:pt x="698017" y="1232919"/>
                    <a:pt x="699773" y="1231068"/>
                    <a:pt x="701934" y="1229846"/>
                  </a:cubicBezTo>
                  <a:cubicBezTo>
                    <a:pt x="706229" y="1227821"/>
                    <a:pt x="711326" y="1230440"/>
                    <a:pt x="714678" y="1233791"/>
                  </a:cubicBezTo>
                  <a:cubicBezTo>
                    <a:pt x="717600" y="1237527"/>
                    <a:pt x="720952" y="1240914"/>
                    <a:pt x="724663" y="1243882"/>
                  </a:cubicBezTo>
                  <a:cubicBezTo>
                    <a:pt x="729436" y="1246116"/>
                    <a:pt x="734653" y="1247233"/>
                    <a:pt x="739921" y="1247198"/>
                  </a:cubicBezTo>
                  <a:cubicBezTo>
                    <a:pt x="747571" y="1247967"/>
                    <a:pt x="755092" y="1249678"/>
                    <a:pt x="762301" y="1252366"/>
                  </a:cubicBezTo>
                  <a:cubicBezTo>
                    <a:pt x="759117" y="1241926"/>
                    <a:pt x="753559" y="1232360"/>
                    <a:pt x="746066" y="1224434"/>
                  </a:cubicBezTo>
                  <a:cubicBezTo>
                    <a:pt x="737477" y="1215252"/>
                    <a:pt x="739642" y="1201810"/>
                    <a:pt x="741457" y="1190497"/>
                  </a:cubicBezTo>
                  <a:cubicBezTo>
                    <a:pt x="743273" y="1179185"/>
                    <a:pt x="737791" y="1163264"/>
                    <a:pt x="735033" y="1156840"/>
                  </a:cubicBezTo>
                  <a:cubicBezTo>
                    <a:pt x="732275" y="1150415"/>
                    <a:pt x="722813" y="1132993"/>
                    <a:pt x="720055" y="1118992"/>
                  </a:cubicBezTo>
                  <a:cubicBezTo>
                    <a:pt x="718131" y="1108378"/>
                    <a:pt x="713795" y="1098358"/>
                    <a:pt x="707381" y="1089699"/>
                  </a:cubicBezTo>
                  <a:cubicBezTo>
                    <a:pt x="696662" y="1086207"/>
                    <a:pt x="702178" y="1078387"/>
                    <a:pt x="713875" y="1072242"/>
                  </a:cubicBezTo>
                  <a:cubicBezTo>
                    <a:pt x="725571" y="1066097"/>
                    <a:pt x="728330" y="1032823"/>
                    <a:pt x="728783" y="1019521"/>
                  </a:cubicBezTo>
                  <a:cubicBezTo>
                    <a:pt x="729237" y="1006218"/>
                    <a:pt x="718903" y="983279"/>
                    <a:pt x="710418" y="973643"/>
                  </a:cubicBezTo>
                  <a:cubicBezTo>
                    <a:pt x="701934" y="964006"/>
                    <a:pt x="700642" y="959398"/>
                    <a:pt x="699944" y="956954"/>
                  </a:cubicBezTo>
                  <a:cubicBezTo>
                    <a:pt x="699246" y="954510"/>
                    <a:pt x="703156" y="951158"/>
                    <a:pt x="702842" y="946479"/>
                  </a:cubicBezTo>
                  <a:cubicBezTo>
                    <a:pt x="702528" y="941801"/>
                    <a:pt x="698408" y="939008"/>
                    <a:pt x="697046" y="935796"/>
                  </a:cubicBezTo>
                  <a:cubicBezTo>
                    <a:pt x="695684" y="932583"/>
                    <a:pt x="695370" y="899624"/>
                    <a:pt x="696522" y="885379"/>
                  </a:cubicBezTo>
                  <a:cubicBezTo>
                    <a:pt x="697674" y="871134"/>
                    <a:pt x="701096" y="843481"/>
                    <a:pt x="709720" y="832553"/>
                  </a:cubicBezTo>
                  <a:cubicBezTo>
                    <a:pt x="734160" y="800153"/>
                    <a:pt x="727177" y="784022"/>
                    <a:pt x="740759" y="762235"/>
                  </a:cubicBezTo>
                  <a:cubicBezTo>
                    <a:pt x="754341" y="740448"/>
                    <a:pt x="777943" y="730568"/>
                    <a:pt x="796064" y="726203"/>
                  </a:cubicBezTo>
                  <a:cubicBezTo>
                    <a:pt x="814184" y="721839"/>
                    <a:pt x="814289" y="717615"/>
                    <a:pt x="829302" y="715729"/>
                  </a:cubicBezTo>
                  <a:cubicBezTo>
                    <a:pt x="855907" y="712726"/>
                    <a:pt x="855453" y="745371"/>
                    <a:pt x="855453" y="745371"/>
                  </a:cubicBezTo>
                  <a:cubicBezTo>
                    <a:pt x="859046" y="739366"/>
                    <a:pt x="861895" y="732977"/>
                    <a:pt x="863938" y="726273"/>
                  </a:cubicBezTo>
                  <a:cubicBezTo>
                    <a:pt x="866696" y="716392"/>
                    <a:pt x="870606" y="684376"/>
                    <a:pt x="870606" y="684376"/>
                  </a:cubicBezTo>
                  <a:cubicBezTo>
                    <a:pt x="870606" y="684376"/>
                    <a:pt x="872422" y="723829"/>
                    <a:pt x="874726" y="737830"/>
                  </a:cubicBezTo>
                  <a:cubicBezTo>
                    <a:pt x="877031" y="751831"/>
                    <a:pt x="887784" y="742858"/>
                    <a:pt x="888483" y="736468"/>
                  </a:cubicBezTo>
                  <a:cubicBezTo>
                    <a:pt x="889083" y="732348"/>
                    <a:pt x="891024" y="728578"/>
                    <a:pt x="893999" y="725680"/>
                  </a:cubicBezTo>
                  <a:cubicBezTo>
                    <a:pt x="893999" y="725680"/>
                    <a:pt x="902030" y="709165"/>
                    <a:pt x="915541" y="705255"/>
                  </a:cubicBezTo>
                  <a:cubicBezTo>
                    <a:pt x="929053" y="701344"/>
                    <a:pt x="925422" y="685528"/>
                    <a:pt x="925422" y="679802"/>
                  </a:cubicBezTo>
                  <a:cubicBezTo>
                    <a:pt x="925422" y="674076"/>
                    <a:pt x="929088" y="672016"/>
                    <a:pt x="930904" y="668559"/>
                  </a:cubicBezTo>
                  <a:cubicBezTo>
                    <a:pt x="932719" y="665103"/>
                    <a:pt x="933592" y="652743"/>
                    <a:pt x="934395" y="646913"/>
                  </a:cubicBezTo>
                  <a:cubicBezTo>
                    <a:pt x="935198" y="641082"/>
                    <a:pt x="940366" y="635146"/>
                    <a:pt x="950456" y="618492"/>
                  </a:cubicBezTo>
                  <a:cubicBezTo>
                    <a:pt x="955581" y="609030"/>
                    <a:pt x="967404" y="605504"/>
                    <a:pt x="976865" y="610636"/>
                  </a:cubicBezTo>
                  <a:cubicBezTo>
                    <a:pt x="976991" y="610706"/>
                    <a:pt x="977113" y="610776"/>
                    <a:pt x="977235" y="610846"/>
                  </a:cubicBezTo>
                  <a:cubicBezTo>
                    <a:pt x="977829" y="611125"/>
                    <a:pt x="983345" y="618317"/>
                    <a:pt x="996404" y="615105"/>
                  </a:cubicBezTo>
                  <a:cubicBezTo>
                    <a:pt x="1009462" y="611893"/>
                    <a:pt x="1007192" y="608123"/>
                    <a:pt x="1023707" y="618597"/>
                  </a:cubicBezTo>
                  <a:cubicBezTo>
                    <a:pt x="1047868" y="625964"/>
                    <a:pt x="1074787" y="612801"/>
                    <a:pt x="1092209" y="603339"/>
                  </a:cubicBezTo>
                  <a:cubicBezTo>
                    <a:pt x="1109631" y="593877"/>
                    <a:pt x="1140915" y="578026"/>
                    <a:pt x="1140915" y="578026"/>
                  </a:cubicBezTo>
                  <a:cubicBezTo>
                    <a:pt x="1181067" y="565177"/>
                    <a:pt x="1175550" y="503483"/>
                    <a:pt x="1170732" y="494510"/>
                  </a:cubicBezTo>
                  <a:cubicBezTo>
                    <a:pt x="1146292" y="508755"/>
                    <a:pt x="1150028" y="478240"/>
                    <a:pt x="1157953" y="466579"/>
                  </a:cubicBezTo>
                  <a:cubicBezTo>
                    <a:pt x="1165879" y="454917"/>
                    <a:pt x="1194649" y="426811"/>
                    <a:pt x="1210570" y="415813"/>
                  </a:cubicBezTo>
                  <a:cubicBezTo>
                    <a:pt x="1226491" y="404815"/>
                    <a:pt x="1319573" y="355026"/>
                    <a:pt x="1328755" y="349999"/>
                  </a:cubicBezTo>
                  <a:cubicBezTo>
                    <a:pt x="1337938" y="344971"/>
                    <a:pt x="1352602" y="335300"/>
                    <a:pt x="1353998" y="330028"/>
                  </a:cubicBezTo>
                  <a:cubicBezTo>
                    <a:pt x="1355395" y="324756"/>
                    <a:pt x="1353300" y="318785"/>
                    <a:pt x="1358363" y="315364"/>
                  </a:cubicBezTo>
                  <a:cubicBezTo>
                    <a:pt x="1363426" y="311942"/>
                    <a:pt x="1366847" y="314595"/>
                    <a:pt x="1371107" y="310930"/>
                  </a:cubicBezTo>
                  <a:cubicBezTo>
                    <a:pt x="1377182" y="305553"/>
                    <a:pt x="1382070" y="299024"/>
                    <a:pt x="1385491" y="291657"/>
                  </a:cubicBezTo>
                  <a:cubicBezTo>
                    <a:pt x="1387935" y="284918"/>
                    <a:pt x="1393138" y="272698"/>
                    <a:pt x="1396210" y="269346"/>
                  </a:cubicBezTo>
                  <a:cubicBezTo>
                    <a:pt x="1399283" y="265994"/>
                    <a:pt x="1413004" y="255381"/>
                    <a:pt x="1427075" y="239983"/>
                  </a:cubicBezTo>
                  <a:cubicBezTo>
                    <a:pt x="1441146" y="224586"/>
                    <a:pt x="1474175" y="208560"/>
                    <a:pt x="1499627" y="198854"/>
                  </a:cubicBezTo>
                  <a:cubicBezTo>
                    <a:pt x="1525080" y="189148"/>
                    <a:pt x="1531051" y="175216"/>
                    <a:pt x="1536113" y="166732"/>
                  </a:cubicBezTo>
                  <a:cubicBezTo>
                    <a:pt x="1541175" y="158248"/>
                    <a:pt x="1544353" y="156258"/>
                    <a:pt x="1550568" y="145784"/>
                  </a:cubicBezTo>
                  <a:cubicBezTo>
                    <a:pt x="1556783" y="135309"/>
                    <a:pt x="1559261" y="134785"/>
                    <a:pt x="1567536" y="126755"/>
                  </a:cubicBezTo>
                  <a:cubicBezTo>
                    <a:pt x="1579756" y="115094"/>
                    <a:pt x="1591173" y="102629"/>
                    <a:pt x="1601718" y="89431"/>
                  </a:cubicBezTo>
                  <a:cubicBezTo>
                    <a:pt x="1621584" y="65585"/>
                    <a:pt x="1648712" y="22151"/>
                    <a:pt x="1650318" y="12619"/>
                  </a:cubicBezTo>
                  <a:cubicBezTo>
                    <a:pt x="1650388" y="9722"/>
                    <a:pt x="1649969" y="6823"/>
                    <a:pt x="1649096" y="4066"/>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4" name="Freeform: Shape 73">
              <a:extLst>
                <a:ext uri="{FF2B5EF4-FFF2-40B4-BE49-F238E27FC236}">
                  <a16:creationId xmlns:a16="http://schemas.microsoft.com/office/drawing/2014/main" xmlns="" id="{0F37E2EF-5FD3-73A1-FA27-6C0616BF8AB8}"/>
                </a:ext>
              </a:extLst>
            </p:cNvPr>
            <p:cNvSpPr/>
            <p:nvPr/>
          </p:nvSpPr>
          <p:spPr>
            <a:xfrm>
              <a:off x="3874188" y="3571775"/>
              <a:ext cx="1688179" cy="1382427"/>
            </a:xfrm>
            <a:custGeom>
              <a:avLst/>
              <a:gdLst>
                <a:gd name="connsiteX0" fmla="*/ 209761 w 1688179"/>
                <a:gd name="connsiteY0" fmla="*/ 1369395 h 1382427"/>
                <a:gd name="connsiteX1" fmla="*/ 212903 w 1688179"/>
                <a:gd name="connsiteY1" fmla="*/ 1357454 h 1382427"/>
                <a:gd name="connsiteX2" fmla="*/ 217546 w 1688179"/>
                <a:gd name="connsiteY2" fmla="*/ 1346491 h 1382427"/>
                <a:gd name="connsiteX3" fmla="*/ 228719 w 1688179"/>
                <a:gd name="connsiteY3" fmla="*/ 1343977 h 1382427"/>
                <a:gd name="connsiteX4" fmla="*/ 235493 w 1688179"/>
                <a:gd name="connsiteY4" fmla="*/ 1350960 h 1382427"/>
                <a:gd name="connsiteX5" fmla="*/ 250925 w 1688179"/>
                <a:gd name="connsiteY5" fmla="*/ 1375051 h 1382427"/>
                <a:gd name="connsiteX6" fmla="*/ 257908 w 1688179"/>
                <a:gd name="connsiteY6" fmla="*/ 1382034 h 1382427"/>
                <a:gd name="connsiteX7" fmla="*/ 271873 w 1688179"/>
                <a:gd name="connsiteY7" fmla="*/ 1375051 h 1382427"/>
                <a:gd name="connsiteX8" fmla="*/ 285001 w 1688179"/>
                <a:gd name="connsiteY8" fmla="*/ 1365973 h 1382427"/>
                <a:gd name="connsiteX9" fmla="*/ 303890 w 1688179"/>
                <a:gd name="connsiteY9" fmla="*/ 1371455 h 1382427"/>
                <a:gd name="connsiteX10" fmla="*/ 309686 w 1688179"/>
                <a:gd name="connsiteY10" fmla="*/ 1355185 h 1382427"/>
                <a:gd name="connsiteX11" fmla="*/ 334126 w 1688179"/>
                <a:gd name="connsiteY11" fmla="*/ 1342511 h 1382427"/>
                <a:gd name="connsiteX12" fmla="*/ 335104 w 1688179"/>
                <a:gd name="connsiteY12" fmla="*/ 1326485 h 1382427"/>
                <a:gd name="connsiteX13" fmla="*/ 338002 w 1688179"/>
                <a:gd name="connsiteY13" fmla="*/ 1322365 h 1382427"/>
                <a:gd name="connsiteX14" fmla="*/ 352212 w 1688179"/>
                <a:gd name="connsiteY14" fmla="*/ 1305990 h 1382427"/>
                <a:gd name="connsiteX15" fmla="*/ 354377 w 1688179"/>
                <a:gd name="connsiteY15" fmla="*/ 1302499 h 1382427"/>
                <a:gd name="connsiteX16" fmla="*/ 349873 w 1688179"/>
                <a:gd name="connsiteY16" fmla="*/ 1292792 h 1382427"/>
                <a:gd name="connsiteX17" fmla="*/ 358217 w 1688179"/>
                <a:gd name="connsiteY17" fmla="*/ 1280223 h 1382427"/>
                <a:gd name="connsiteX18" fmla="*/ 372358 w 1688179"/>
                <a:gd name="connsiteY18" fmla="*/ 1254316 h 1382427"/>
                <a:gd name="connsiteX19" fmla="*/ 368657 w 1688179"/>
                <a:gd name="connsiteY19" fmla="*/ 1241677 h 1382427"/>
                <a:gd name="connsiteX20" fmla="*/ 360836 w 1688179"/>
                <a:gd name="connsiteY20" fmla="*/ 1238780 h 1382427"/>
                <a:gd name="connsiteX21" fmla="*/ 338421 w 1688179"/>
                <a:gd name="connsiteY21" fmla="*/ 1234485 h 1382427"/>
                <a:gd name="connsiteX22" fmla="*/ 330949 w 1688179"/>
                <a:gd name="connsiteY22" fmla="*/ 1200513 h 1382427"/>
                <a:gd name="connsiteX23" fmla="*/ 323966 w 1688179"/>
                <a:gd name="connsiteY23" fmla="*/ 1191749 h 1382427"/>
                <a:gd name="connsiteX24" fmla="*/ 330076 w 1688179"/>
                <a:gd name="connsiteY24" fmla="*/ 1179844 h 1382427"/>
                <a:gd name="connsiteX25" fmla="*/ 343204 w 1688179"/>
                <a:gd name="connsiteY25" fmla="*/ 1174118 h 1382427"/>
                <a:gd name="connsiteX26" fmla="*/ 366038 w 1688179"/>
                <a:gd name="connsiteY26" fmla="*/ 1156905 h 1382427"/>
                <a:gd name="connsiteX27" fmla="*/ 370752 w 1688179"/>
                <a:gd name="connsiteY27" fmla="*/ 1155473 h 1382427"/>
                <a:gd name="connsiteX28" fmla="*/ 377316 w 1688179"/>
                <a:gd name="connsiteY28" fmla="*/ 1159558 h 1382427"/>
                <a:gd name="connsiteX29" fmla="*/ 401756 w 1688179"/>
                <a:gd name="connsiteY29" fmla="*/ 1171010 h 1382427"/>
                <a:gd name="connsiteX30" fmla="*/ 407167 w 1688179"/>
                <a:gd name="connsiteY30" fmla="*/ 1168357 h 1382427"/>
                <a:gd name="connsiteX31" fmla="*/ 408948 w 1688179"/>
                <a:gd name="connsiteY31" fmla="*/ 1161060 h 1382427"/>
                <a:gd name="connsiteX32" fmla="*/ 415931 w 1688179"/>
                <a:gd name="connsiteY32" fmla="*/ 1142136 h 1382427"/>
                <a:gd name="connsiteX33" fmla="*/ 434296 w 1688179"/>
                <a:gd name="connsiteY33" fmla="*/ 1135153 h 1382427"/>
                <a:gd name="connsiteX34" fmla="*/ 458422 w 1688179"/>
                <a:gd name="connsiteY34" fmla="*/ 1120105 h 1382427"/>
                <a:gd name="connsiteX35" fmla="*/ 459225 w 1688179"/>
                <a:gd name="connsiteY35" fmla="*/ 1114553 h 1382427"/>
                <a:gd name="connsiteX36" fmla="*/ 463485 w 1688179"/>
                <a:gd name="connsiteY36" fmla="*/ 1102298 h 1382427"/>
                <a:gd name="connsiteX37" fmla="*/ 462682 w 1688179"/>
                <a:gd name="connsiteY37" fmla="*/ 1093989 h 1382427"/>
                <a:gd name="connsiteX38" fmla="*/ 470049 w 1688179"/>
                <a:gd name="connsiteY38" fmla="*/ 1090951 h 1382427"/>
                <a:gd name="connsiteX39" fmla="*/ 477031 w 1688179"/>
                <a:gd name="connsiteY39" fmla="*/ 1095769 h 1382427"/>
                <a:gd name="connsiteX40" fmla="*/ 492603 w 1688179"/>
                <a:gd name="connsiteY40" fmla="*/ 1109107 h 1382427"/>
                <a:gd name="connsiteX41" fmla="*/ 508245 w 1688179"/>
                <a:gd name="connsiteY41" fmla="*/ 1114902 h 1382427"/>
                <a:gd name="connsiteX42" fmla="*/ 521967 w 1688179"/>
                <a:gd name="connsiteY42" fmla="*/ 1106802 h 1382427"/>
                <a:gd name="connsiteX43" fmla="*/ 525214 w 1688179"/>
                <a:gd name="connsiteY43" fmla="*/ 1096328 h 1382427"/>
                <a:gd name="connsiteX44" fmla="*/ 529822 w 1688179"/>
                <a:gd name="connsiteY44" fmla="*/ 1092522 h 1382427"/>
                <a:gd name="connsiteX45" fmla="*/ 540017 w 1688179"/>
                <a:gd name="connsiteY45" fmla="*/ 1086203 h 1382427"/>
                <a:gd name="connsiteX46" fmla="*/ 543230 w 1688179"/>
                <a:gd name="connsiteY46" fmla="*/ 1085365 h 1382427"/>
                <a:gd name="connsiteX47" fmla="*/ 545185 w 1688179"/>
                <a:gd name="connsiteY47" fmla="*/ 1087355 h 1382427"/>
                <a:gd name="connsiteX48" fmla="*/ 560861 w 1688179"/>
                <a:gd name="connsiteY48" fmla="*/ 1093360 h 1382427"/>
                <a:gd name="connsiteX49" fmla="*/ 564667 w 1688179"/>
                <a:gd name="connsiteY49" fmla="*/ 1092697 h 1382427"/>
                <a:gd name="connsiteX50" fmla="*/ 567879 w 1688179"/>
                <a:gd name="connsiteY50" fmla="*/ 1094163 h 1382427"/>
                <a:gd name="connsiteX51" fmla="*/ 577027 w 1688179"/>
                <a:gd name="connsiteY51" fmla="*/ 1099366 h 1382427"/>
                <a:gd name="connsiteX52" fmla="*/ 586628 w 1688179"/>
                <a:gd name="connsiteY52" fmla="*/ 1096922 h 1382427"/>
                <a:gd name="connsiteX53" fmla="*/ 588619 w 1688179"/>
                <a:gd name="connsiteY53" fmla="*/ 1093954 h 1382427"/>
                <a:gd name="connsiteX54" fmla="*/ 597417 w 1688179"/>
                <a:gd name="connsiteY54" fmla="*/ 1093325 h 1382427"/>
                <a:gd name="connsiteX55" fmla="*/ 606425 w 1688179"/>
                <a:gd name="connsiteY55" fmla="*/ 1094582 h 1382427"/>
                <a:gd name="connsiteX56" fmla="*/ 611208 w 1688179"/>
                <a:gd name="connsiteY56" fmla="*/ 1087390 h 1382427"/>
                <a:gd name="connsiteX57" fmla="*/ 606599 w 1688179"/>
                <a:gd name="connsiteY57" fmla="*/ 1064486 h 1382427"/>
                <a:gd name="connsiteX58" fmla="*/ 603108 w 1688179"/>
                <a:gd name="connsiteY58" fmla="*/ 1058970 h 1382427"/>
                <a:gd name="connsiteX59" fmla="*/ 604854 w 1688179"/>
                <a:gd name="connsiteY59" fmla="*/ 1048844 h 1382427"/>
                <a:gd name="connsiteX60" fmla="*/ 609916 w 1688179"/>
                <a:gd name="connsiteY60" fmla="*/ 1039173 h 1382427"/>
                <a:gd name="connsiteX61" fmla="*/ 607228 w 1688179"/>
                <a:gd name="connsiteY61" fmla="*/ 1029641 h 1382427"/>
                <a:gd name="connsiteX62" fmla="*/ 600070 w 1688179"/>
                <a:gd name="connsiteY62" fmla="*/ 1025172 h 1382427"/>
                <a:gd name="connsiteX63" fmla="*/ 597906 w 1688179"/>
                <a:gd name="connsiteY63" fmla="*/ 1022972 h 1382427"/>
                <a:gd name="connsiteX64" fmla="*/ 597696 w 1688179"/>
                <a:gd name="connsiteY64" fmla="*/ 1018992 h 1382427"/>
                <a:gd name="connsiteX65" fmla="*/ 590713 w 1688179"/>
                <a:gd name="connsiteY65" fmla="*/ 1011171 h 1382427"/>
                <a:gd name="connsiteX66" fmla="*/ 583940 w 1688179"/>
                <a:gd name="connsiteY66" fmla="*/ 1003141 h 1382427"/>
                <a:gd name="connsiteX67" fmla="*/ 585581 w 1688179"/>
                <a:gd name="connsiteY67" fmla="*/ 998462 h 1382427"/>
                <a:gd name="connsiteX68" fmla="*/ 590259 w 1688179"/>
                <a:gd name="connsiteY68" fmla="*/ 989873 h 1382427"/>
                <a:gd name="connsiteX69" fmla="*/ 594938 w 1688179"/>
                <a:gd name="connsiteY69" fmla="*/ 983240 h 1382427"/>
                <a:gd name="connsiteX70" fmla="*/ 602480 w 1688179"/>
                <a:gd name="connsiteY70" fmla="*/ 981285 h 1382427"/>
                <a:gd name="connsiteX71" fmla="*/ 608101 w 1688179"/>
                <a:gd name="connsiteY71" fmla="*/ 986417 h 1382427"/>
                <a:gd name="connsiteX72" fmla="*/ 622835 w 1688179"/>
                <a:gd name="connsiteY72" fmla="*/ 999091 h 1382427"/>
                <a:gd name="connsiteX73" fmla="*/ 634775 w 1688179"/>
                <a:gd name="connsiteY73" fmla="*/ 1003455 h 1382427"/>
                <a:gd name="connsiteX74" fmla="*/ 642317 w 1688179"/>
                <a:gd name="connsiteY74" fmla="*/ 999196 h 1382427"/>
                <a:gd name="connsiteX75" fmla="*/ 650522 w 1688179"/>
                <a:gd name="connsiteY75" fmla="*/ 997136 h 1382427"/>
                <a:gd name="connsiteX76" fmla="*/ 655026 w 1688179"/>
                <a:gd name="connsiteY76" fmla="*/ 1001081 h 1382427"/>
                <a:gd name="connsiteX77" fmla="*/ 662498 w 1688179"/>
                <a:gd name="connsiteY77" fmla="*/ 1010717 h 1382427"/>
                <a:gd name="connsiteX78" fmla="*/ 665710 w 1688179"/>
                <a:gd name="connsiteY78" fmla="*/ 1013371 h 1382427"/>
                <a:gd name="connsiteX79" fmla="*/ 673984 w 1688179"/>
                <a:gd name="connsiteY79" fmla="*/ 1009042 h 1382427"/>
                <a:gd name="connsiteX80" fmla="*/ 683342 w 1688179"/>
                <a:gd name="connsiteY80" fmla="*/ 1009984 h 1382427"/>
                <a:gd name="connsiteX81" fmla="*/ 691232 w 1688179"/>
                <a:gd name="connsiteY81" fmla="*/ 1015780 h 1382427"/>
                <a:gd name="connsiteX82" fmla="*/ 693572 w 1688179"/>
                <a:gd name="connsiteY82" fmla="*/ 1016758 h 1382427"/>
                <a:gd name="connsiteX83" fmla="*/ 699542 w 1688179"/>
                <a:gd name="connsiteY83" fmla="*/ 1011101 h 1382427"/>
                <a:gd name="connsiteX84" fmla="*/ 707153 w 1688179"/>
                <a:gd name="connsiteY84" fmla="*/ 1012079 h 1382427"/>
                <a:gd name="connsiteX85" fmla="*/ 712844 w 1688179"/>
                <a:gd name="connsiteY85" fmla="*/ 1018014 h 1382427"/>
                <a:gd name="connsiteX86" fmla="*/ 720386 w 1688179"/>
                <a:gd name="connsiteY86" fmla="*/ 1019795 h 1382427"/>
                <a:gd name="connsiteX87" fmla="*/ 724541 w 1688179"/>
                <a:gd name="connsiteY87" fmla="*/ 1015082 h 1382427"/>
                <a:gd name="connsiteX88" fmla="*/ 741020 w 1688179"/>
                <a:gd name="connsiteY88" fmla="*/ 1013895 h 1382427"/>
                <a:gd name="connsiteX89" fmla="*/ 749400 w 1688179"/>
                <a:gd name="connsiteY89" fmla="*/ 1017386 h 1382427"/>
                <a:gd name="connsiteX90" fmla="*/ 753555 w 1688179"/>
                <a:gd name="connsiteY90" fmla="*/ 1014558 h 1382427"/>
                <a:gd name="connsiteX91" fmla="*/ 756104 w 1688179"/>
                <a:gd name="connsiteY91" fmla="*/ 988652 h 1382427"/>
                <a:gd name="connsiteX92" fmla="*/ 751355 w 1688179"/>
                <a:gd name="connsiteY92" fmla="*/ 976397 h 1382427"/>
                <a:gd name="connsiteX93" fmla="*/ 753345 w 1688179"/>
                <a:gd name="connsiteY93" fmla="*/ 962431 h 1382427"/>
                <a:gd name="connsiteX94" fmla="*/ 755755 w 1688179"/>
                <a:gd name="connsiteY94" fmla="*/ 956844 h 1382427"/>
                <a:gd name="connsiteX95" fmla="*/ 765321 w 1688179"/>
                <a:gd name="connsiteY95" fmla="*/ 955518 h 1382427"/>
                <a:gd name="connsiteX96" fmla="*/ 774399 w 1688179"/>
                <a:gd name="connsiteY96" fmla="*/ 942739 h 1382427"/>
                <a:gd name="connsiteX97" fmla="*/ 783407 w 1688179"/>
                <a:gd name="connsiteY97" fmla="*/ 929925 h 1382427"/>
                <a:gd name="connsiteX98" fmla="*/ 792834 w 1688179"/>
                <a:gd name="connsiteY98" fmla="*/ 930589 h 1382427"/>
                <a:gd name="connsiteX99" fmla="*/ 801039 w 1688179"/>
                <a:gd name="connsiteY99" fmla="*/ 926853 h 1382427"/>
                <a:gd name="connsiteX100" fmla="*/ 804530 w 1688179"/>
                <a:gd name="connsiteY100" fmla="*/ 923676 h 1382427"/>
                <a:gd name="connsiteX101" fmla="*/ 810605 w 1688179"/>
                <a:gd name="connsiteY101" fmla="*/ 927760 h 1382427"/>
                <a:gd name="connsiteX102" fmla="*/ 820765 w 1688179"/>
                <a:gd name="connsiteY102" fmla="*/ 937013 h 1382427"/>
                <a:gd name="connsiteX103" fmla="*/ 829250 w 1688179"/>
                <a:gd name="connsiteY103" fmla="*/ 930449 h 1382427"/>
                <a:gd name="connsiteX104" fmla="*/ 834522 w 1688179"/>
                <a:gd name="connsiteY104" fmla="*/ 920428 h 1382427"/>
                <a:gd name="connsiteX105" fmla="*/ 841505 w 1688179"/>
                <a:gd name="connsiteY105" fmla="*/ 911246 h 1382427"/>
                <a:gd name="connsiteX106" fmla="*/ 838362 w 1688179"/>
                <a:gd name="connsiteY106" fmla="*/ 898816 h 1382427"/>
                <a:gd name="connsiteX107" fmla="*/ 848837 w 1688179"/>
                <a:gd name="connsiteY107" fmla="*/ 898816 h 1382427"/>
                <a:gd name="connsiteX108" fmla="*/ 862104 w 1688179"/>
                <a:gd name="connsiteY108" fmla="*/ 894068 h 1382427"/>
                <a:gd name="connsiteX109" fmla="*/ 869925 w 1688179"/>
                <a:gd name="connsiteY109" fmla="*/ 881708 h 1382427"/>
                <a:gd name="connsiteX110" fmla="*/ 874010 w 1688179"/>
                <a:gd name="connsiteY110" fmla="*/ 870570 h 1382427"/>
                <a:gd name="connsiteX111" fmla="*/ 874674 w 1688179"/>
                <a:gd name="connsiteY111" fmla="*/ 851367 h 1382427"/>
                <a:gd name="connsiteX112" fmla="*/ 883053 w 1688179"/>
                <a:gd name="connsiteY112" fmla="*/ 838658 h 1382427"/>
                <a:gd name="connsiteX113" fmla="*/ 886544 w 1688179"/>
                <a:gd name="connsiteY113" fmla="*/ 836005 h 1382427"/>
                <a:gd name="connsiteX114" fmla="*/ 894016 w 1688179"/>
                <a:gd name="connsiteY114" fmla="*/ 837227 h 1382427"/>
                <a:gd name="connsiteX115" fmla="*/ 906935 w 1688179"/>
                <a:gd name="connsiteY115" fmla="*/ 839671 h 1382427"/>
                <a:gd name="connsiteX116" fmla="*/ 916152 w 1688179"/>
                <a:gd name="connsiteY116" fmla="*/ 831361 h 1382427"/>
                <a:gd name="connsiteX117" fmla="*/ 920516 w 1688179"/>
                <a:gd name="connsiteY117" fmla="*/ 820887 h 1382427"/>
                <a:gd name="connsiteX118" fmla="*/ 927918 w 1688179"/>
                <a:gd name="connsiteY118" fmla="*/ 814952 h 1382427"/>
                <a:gd name="connsiteX119" fmla="*/ 931410 w 1688179"/>
                <a:gd name="connsiteY119" fmla="*/ 805001 h 1382427"/>
                <a:gd name="connsiteX120" fmla="*/ 931200 w 1688179"/>
                <a:gd name="connsiteY120" fmla="*/ 800218 h 1382427"/>
                <a:gd name="connsiteX121" fmla="*/ 933958 w 1688179"/>
                <a:gd name="connsiteY121" fmla="*/ 795714 h 1382427"/>
                <a:gd name="connsiteX122" fmla="*/ 938497 w 1688179"/>
                <a:gd name="connsiteY122" fmla="*/ 790546 h 1382427"/>
                <a:gd name="connsiteX123" fmla="*/ 950962 w 1688179"/>
                <a:gd name="connsiteY123" fmla="*/ 780875 h 1382427"/>
                <a:gd name="connsiteX124" fmla="*/ 963531 w 1688179"/>
                <a:gd name="connsiteY124" fmla="*/ 787299 h 1382427"/>
                <a:gd name="connsiteX125" fmla="*/ 962484 w 1688179"/>
                <a:gd name="connsiteY125" fmla="*/ 794282 h 1382427"/>
                <a:gd name="connsiteX126" fmla="*/ 961925 w 1688179"/>
                <a:gd name="connsiteY126" fmla="*/ 800357 h 1382427"/>
                <a:gd name="connsiteX127" fmla="*/ 962763 w 1688179"/>
                <a:gd name="connsiteY127" fmla="*/ 802871 h 1382427"/>
                <a:gd name="connsiteX128" fmla="*/ 964823 w 1688179"/>
                <a:gd name="connsiteY128" fmla="*/ 803884 h 1382427"/>
                <a:gd name="connsiteX129" fmla="*/ 967616 w 1688179"/>
                <a:gd name="connsiteY129" fmla="*/ 810098 h 1382427"/>
                <a:gd name="connsiteX130" fmla="*/ 979836 w 1688179"/>
                <a:gd name="connsiteY130" fmla="*/ 815510 h 1382427"/>
                <a:gd name="connsiteX131" fmla="*/ 983118 w 1688179"/>
                <a:gd name="connsiteY131" fmla="*/ 815510 h 1382427"/>
                <a:gd name="connsiteX132" fmla="*/ 988774 w 1688179"/>
                <a:gd name="connsiteY132" fmla="*/ 814637 h 1382427"/>
                <a:gd name="connsiteX133" fmla="*/ 994989 w 1688179"/>
                <a:gd name="connsiteY133" fmla="*/ 812857 h 1382427"/>
                <a:gd name="connsiteX134" fmla="*/ 1000017 w 1688179"/>
                <a:gd name="connsiteY134" fmla="*/ 811285 h 1382427"/>
                <a:gd name="connsiteX135" fmla="*/ 1011748 w 1688179"/>
                <a:gd name="connsiteY135" fmla="*/ 807794 h 1382427"/>
                <a:gd name="connsiteX136" fmla="*/ 1008710 w 1688179"/>
                <a:gd name="connsiteY136" fmla="*/ 794282 h 1382427"/>
                <a:gd name="connsiteX137" fmla="*/ 1008222 w 1688179"/>
                <a:gd name="connsiteY137" fmla="*/ 790791 h 1382427"/>
                <a:gd name="connsiteX138" fmla="*/ 1007000 w 1688179"/>
                <a:gd name="connsiteY138" fmla="*/ 788451 h 1382427"/>
                <a:gd name="connsiteX139" fmla="*/ 1008431 w 1688179"/>
                <a:gd name="connsiteY139" fmla="*/ 781468 h 1382427"/>
                <a:gd name="connsiteX140" fmla="*/ 1012970 w 1688179"/>
                <a:gd name="connsiteY140" fmla="*/ 775847 h 1382427"/>
                <a:gd name="connsiteX141" fmla="*/ 1015973 w 1688179"/>
                <a:gd name="connsiteY141" fmla="*/ 766630 h 1382427"/>
                <a:gd name="connsiteX142" fmla="*/ 1021210 w 1688179"/>
                <a:gd name="connsiteY142" fmla="*/ 758809 h 1382427"/>
                <a:gd name="connsiteX143" fmla="*/ 1034652 w 1688179"/>
                <a:gd name="connsiteY143" fmla="*/ 757412 h 1382427"/>
                <a:gd name="connsiteX144" fmla="*/ 1041635 w 1688179"/>
                <a:gd name="connsiteY144" fmla="*/ 748579 h 1382427"/>
                <a:gd name="connsiteX145" fmla="*/ 1043625 w 1688179"/>
                <a:gd name="connsiteY145" fmla="*/ 736883 h 1382427"/>
                <a:gd name="connsiteX146" fmla="*/ 1050224 w 1688179"/>
                <a:gd name="connsiteY146" fmla="*/ 723755 h 1382427"/>
                <a:gd name="connsiteX147" fmla="*/ 1059930 w 1688179"/>
                <a:gd name="connsiteY147" fmla="*/ 709370 h 1382427"/>
                <a:gd name="connsiteX148" fmla="*/ 1065447 w 1688179"/>
                <a:gd name="connsiteY148" fmla="*/ 701479 h 1382427"/>
                <a:gd name="connsiteX149" fmla="*/ 1068310 w 1688179"/>
                <a:gd name="connsiteY149" fmla="*/ 698581 h 1382427"/>
                <a:gd name="connsiteX150" fmla="*/ 1072395 w 1688179"/>
                <a:gd name="connsiteY150" fmla="*/ 696451 h 1382427"/>
                <a:gd name="connsiteX151" fmla="*/ 1080460 w 1688179"/>
                <a:gd name="connsiteY151" fmla="*/ 686466 h 1382427"/>
                <a:gd name="connsiteX152" fmla="*/ 1080635 w 1688179"/>
                <a:gd name="connsiteY152" fmla="*/ 684127 h 1382427"/>
                <a:gd name="connsiteX153" fmla="*/ 1076445 w 1688179"/>
                <a:gd name="connsiteY153" fmla="*/ 680426 h 1382427"/>
                <a:gd name="connsiteX154" fmla="*/ 1060838 w 1688179"/>
                <a:gd name="connsiteY154" fmla="*/ 662130 h 1382427"/>
                <a:gd name="connsiteX155" fmla="*/ 1058324 w 1688179"/>
                <a:gd name="connsiteY155" fmla="*/ 661118 h 1382427"/>
                <a:gd name="connsiteX156" fmla="*/ 1055810 w 1688179"/>
                <a:gd name="connsiteY156" fmla="*/ 657941 h 1382427"/>
                <a:gd name="connsiteX157" fmla="*/ 1056858 w 1688179"/>
                <a:gd name="connsiteY157" fmla="*/ 642543 h 1382427"/>
                <a:gd name="connsiteX158" fmla="*/ 1061711 w 1688179"/>
                <a:gd name="connsiteY158" fmla="*/ 636503 h 1382427"/>
                <a:gd name="connsiteX159" fmla="*/ 1066948 w 1688179"/>
                <a:gd name="connsiteY159" fmla="*/ 624039 h 1382427"/>
                <a:gd name="connsiteX160" fmla="*/ 1067821 w 1688179"/>
                <a:gd name="connsiteY160" fmla="*/ 614926 h 1382427"/>
                <a:gd name="connsiteX161" fmla="*/ 1072080 w 1688179"/>
                <a:gd name="connsiteY161" fmla="*/ 604172 h 1382427"/>
                <a:gd name="connsiteX162" fmla="*/ 1088839 w 1688179"/>
                <a:gd name="connsiteY162" fmla="*/ 591289 h 1382427"/>
                <a:gd name="connsiteX163" fmla="*/ 1095920 w 1688179"/>
                <a:gd name="connsiteY163" fmla="*/ 591952 h 1382427"/>
                <a:gd name="connsiteX164" fmla="*/ 1096416 w 1688179"/>
                <a:gd name="connsiteY164" fmla="*/ 592650 h 1382427"/>
                <a:gd name="connsiteX165" fmla="*/ 1114816 w 1688179"/>
                <a:gd name="connsiteY165" fmla="*/ 606127 h 1382427"/>
                <a:gd name="connsiteX166" fmla="*/ 1134752 w 1688179"/>
                <a:gd name="connsiteY166" fmla="*/ 597399 h 1382427"/>
                <a:gd name="connsiteX167" fmla="*/ 1139815 w 1688179"/>
                <a:gd name="connsiteY167" fmla="*/ 575507 h 1382427"/>
                <a:gd name="connsiteX168" fmla="*/ 1140478 w 1688179"/>
                <a:gd name="connsiteY168" fmla="*/ 566674 h 1382427"/>
                <a:gd name="connsiteX169" fmla="*/ 1155840 w 1688179"/>
                <a:gd name="connsiteY169" fmla="*/ 558993 h 1382427"/>
                <a:gd name="connsiteX170" fmla="*/ 1158285 w 1688179"/>
                <a:gd name="connsiteY170" fmla="*/ 545027 h 1382427"/>
                <a:gd name="connsiteX171" fmla="*/ 1155491 w 1688179"/>
                <a:gd name="connsiteY171" fmla="*/ 530607 h 1382427"/>
                <a:gd name="connsiteX172" fmla="*/ 1160833 w 1688179"/>
                <a:gd name="connsiteY172" fmla="*/ 513150 h 1382427"/>
                <a:gd name="connsiteX173" fmla="*/ 1160833 w 1688179"/>
                <a:gd name="connsiteY173" fmla="*/ 506377 h 1382427"/>
                <a:gd name="connsiteX174" fmla="*/ 1165791 w 1688179"/>
                <a:gd name="connsiteY174" fmla="*/ 498730 h 1382427"/>
                <a:gd name="connsiteX175" fmla="*/ 1163766 w 1688179"/>
                <a:gd name="connsiteY175" fmla="*/ 475896 h 1382427"/>
                <a:gd name="connsiteX176" fmla="*/ 1179967 w 1688179"/>
                <a:gd name="connsiteY176" fmla="*/ 477432 h 1382427"/>
                <a:gd name="connsiteX177" fmla="*/ 1223645 w 1688179"/>
                <a:gd name="connsiteY177" fmla="*/ 484764 h 1382427"/>
                <a:gd name="connsiteX178" fmla="*/ 1265542 w 1688179"/>
                <a:gd name="connsiteY178" fmla="*/ 497718 h 1382427"/>
                <a:gd name="connsiteX179" fmla="*/ 1281777 w 1688179"/>
                <a:gd name="connsiteY179" fmla="*/ 514512 h 1382427"/>
                <a:gd name="connsiteX180" fmla="*/ 1292077 w 1688179"/>
                <a:gd name="connsiteY180" fmla="*/ 522751 h 1382427"/>
                <a:gd name="connsiteX181" fmla="*/ 1296337 w 1688179"/>
                <a:gd name="connsiteY181" fmla="*/ 533226 h 1382427"/>
                <a:gd name="connsiteX182" fmla="*/ 1314178 w 1688179"/>
                <a:gd name="connsiteY182" fmla="*/ 531760 h 1382427"/>
                <a:gd name="connsiteX183" fmla="*/ 1329226 w 1688179"/>
                <a:gd name="connsiteY183" fmla="*/ 518702 h 1382427"/>
                <a:gd name="connsiteX184" fmla="*/ 1354888 w 1688179"/>
                <a:gd name="connsiteY184" fmla="*/ 523659 h 1382427"/>
                <a:gd name="connsiteX185" fmla="*/ 1390641 w 1688179"/>
                <a:gd name="connsiteY185" fmla="*/ 542129 h 1382427"/>
                <a:gd name="connsiteX186" fmla="*/ 1421645 w 1688179"/>
                <a:gd name="connsiteY186" fmla="*/ 544853 h 1382427"/>
                <a:gd name="connsiteX187" fmla="*/ 1440080 w 1688179"/>
                <a:gd name="connsiteY187" fmla="*/ 524846 h 1382427"/>
                <a:gd name="connsiteX188" fmla="*/ 1463333 w 1688179"/>
                <a:gd name="connsiteY188" fmla="*/ 519958 h 1382427"/>
                <a:gd name="connsiteX189" fmla="*/ 1479952 w 1688179"/>
                <a:gd name="connsiteY189" fmla="*/ 530188 h 1382427"/>
                <a:gd name="connsiteX190" fmla="*/ 1490427 w 1688179"/>
                <a:gd name="connsiteY190" fmla="*/ 540663 h 1382427"/>
                <a:gd name="connsiteX191" fmla="*/ 1502298 w 1688179"/>
                <a:gd name="connsiteY191" fmla="*/ 568385 h 1382427"/>
                <a:gd name="connsiteX192" fmla="*/ 1501704 w 1688179"/>
                <a:gd name="connsiteY192" fmla="*/ 582840 h 1382427"/>
                <a:gd name="connsiteX193" fmla="*/ 1498213 w 1688179"/>
                <a:gd name="connsiteY193" fmla="*/ 589823 h 1382427"/>
                <a:gd name="connsiteX194" fmla="*/ 1497934 w 1688179"/>
                <a:gd name="connsiteY194" fmla="*/ 621246 h 1382427"/>
                <a:gd name="connsiteX195" fmla="*/ 1482117 w 1688179"/>
                <a:gd name="connsiteY195" fmla="*/ 636503 h 1382427"/>
                <a:gd name="connsiteX196" fmla="*/ 1482117 w 1688179"/>
                <a:gd name="connsiteY196" fmla="*/ 639122 h 1382427"/>
                <a:gd name="connsiteX197" fmla="*/ 1487843 w 1688179"/>
                <a:gd name="connsiteY197" fmla="*/ 642858 h 1382427"/>
                <a:gd name="connsiteX198" fmla="*/ 1503066 w 1688179"/>
                <a:gd name="connsiteY198" fmla="*/ 672465 h 1382427"/>
                <a:gd name="connsiteX199" fmla="*/ 1498248 w 1688179"/>
                <a:gd name="connsiteY199" fmla="*/ 683603 h 1382427"/>
                <a:gd name="connsiteX200" fmla="*/ 1498248 w 1688179"/>
                <a:gd name="connsiteY200" fmla="*/ 695299 h 1382427"/>
                <a:gd name="connsiteX201" fmla="*/ 1521187 w 1688179"/>
                <a:gd name="connsiteY201" fmla="*/ 706158 h 1382427"/>
                <a:gd name="connsiteX202" fmla="*/ 1527401 w 1688179"/>
                <a:gd name="connsiteY202" fmla="*/ 712931 h 1382427"/>
                <a:gd name="connsiteX203" fmla="*/ 1558126 w 1688179"/>
                <a:gd name="connsiteY203" fmla="*/ 718902 h 1382427"/>
                <a:gd name="connsiteX204" fmla="*/ 1562106 w 1688179"/>
                <a:gd name="connsiteY204" fmla="*/ 718099 h 1382427"/>
                <a:gd name="connsiteX205" fmla="*/ 1560849 w 1688179"/>
                <a:gd name="connsiteY205" fmla="*/ 715654 h 1382427"/>
                <a:gd name="connsiteX206" fmla="*/ 1565249 w 1688179"/>
                <a:gd name="connsiteY206" fmla="*/ 707868 h 1382427"/>
                <a:gd name="connsiteX207" fmla="*/ 1574955 w 1688179"/>
                <a:gd name="connsiteY207" fmla="*/ 688072 h 1382427"/>
                <a:gd name="connsiteX208" fmla="*/ 1572930 w 1688179"/>
                <a:gd name="connsiteY208" fmla="*/ 680112 h 1382427"/>
                <a:gd name="connsiteX209" fmla="*/ 1566575 w 1688179"/>
                <a:gd name="connsiteY209" fmla="*/ 662654 h 1382427"/>
                <a:gd name="connsiteX210" fmla="*/ 1569124 w 1688179"/>
                <a:gd name="connsiteY210" fmla="*/ 644533 h 1382427"/>
                <a:gd name="connsiteX211" fmla="*/ 1573488 w 1688179"/>
                <a:gd name="connsiteY211" fmla="*/ 637795 h 1382427"/>
                <a:gd name="connsiteX212" fmla="*/ 1574257 w 1688179"/>
                <a:gd name="connsiteY212" fmla="*/ 628927 h 1382427"/>
                <a:gd name="connsiteX213" fmla="*/ 1576456 w 1688179"/>
                <a:gd name="connsiteY213" fmla="*/ 623969 h 1382427"/>
                <a:gd name="connsiteX214" fmla="*/ 1588432 w 1688179"/>
                <a:gd name="connsiteY214" fmla="*/ 603020 h 1382427"/>
                <a:gd name="connsiteX215" fmla="*/ 1593914 w 1688179"/>
                <a:gd name="connsiteY215" fmla="*/ 594955 h 1382427"/>
                <a:gd name="connsiteX216" fmla="*/ 1600163 w 1688179"/>
                <a:gd name="connsiteY216" fmla="*/ 589334 h 1382427"/>
                <a:gd name="connsiteX217" fmla="*/ 1609485 w 1688179"/>
                <a:gd name="connsiteY217" fmla="*/ 578021 h 1382427"/>
                <a:gd name="connsiteX218" fmla="*/ 1616468 w 1688179"/>
                <a:gd name="connsiteY218" fmla="*/ 572016 h 1382427"/>
                <a:gd name="connsiteX219" fmla="*/ 1628559 w 1688179"/>
                <a:gd name="connsiteY219" fmla="*/ 569782 h 1382427"/>
                <a:gd name="connsiteX220" fmla="*/ 1629911 w 1688179"/>
                <a:gd name="connsiteY220" fmla="*/ 570934 h 1382427"/>
                <a:gd name="connsiteX221" fmla="*/ 1649951 w 1688179"/>
                <a:gd name="connsiteY221" fmla="*/ 586366 h 1382427"/>
                <a:gd name="connsiteX222" fmla="*/ 1653443 w 1688179"/>
                <a:gd name="connsiteY222" fmla="*/ 588112 h 1382427"/>
                <a:gd name="connsiteX223" fmla="*/ 1658191 w 1688179"/>
                <a:gd name="connsiteY223" fmla="*/ 586121 h 1382427"/>
                <a:gd name="connsiteX224" fmla="*/ 1671948 w 1688179"/>
                <a:gd name="connsiteY224" fmla="*/ 575892 h 1382427"/>
                <a:gd name="connsiteX225" fmla="*/ 1676207 w 1688179"/>
                <a:gd name="connsiteY225" fmla="*/ 571667 h 1382427"/>
                <a:gd name="connsiteX226" fmla="*/ 1678093 w 1688179"/>
                <a:gd name="connsiteY226" fmla="*/ 566744 h 1382427"/>
                <a:gd name="connsiteX227" fmla="*/ 1686856 w 1688179"/>
                <a:gd name="connsiteY227" fmla="*/ 540942 h 1382427"/>
                <a:gd name="connsiteX228" fmla="*/ 1681724 w 1688179"/>
                <a:gd name="connsiteY228" fmla="*/ 533505 h 1382427"/>
                <a:gd name="connsiteX229" fmla="*/ 1673309 w 1688179"/>
                <a:gd name="connsiteY229" fmla="*/ 529245 h 1382427"/>
                <a:gd name="connsiteX230" fmla="*/ 1666571 w 1688179"/>
                <a:gd name="connsiteY230" fmla="*/ 525196 h 1382427"/>
                <a:gd name="connsiteX231" fmla="*/ 1653024 w 1688179"/>
                <a:gd name="connsiteY231" fmla="*/ 521006 h 1382427"/>
                <a:gd name="connsiteX232" fmla="*/ 1641677 w 1688179"/>
                <a:gd name="connsiteY232" fmla="*/ 513115 h 1382427"/>
                <a:gd name="connsiteX233" fmla="*/ 1638430 w 1688179"/>
                <a:gd name="connsiteY233" fmla="*/ 504561 h 1382427"/>
                <a:gd name="connsiteX234" fmla="*/ 1631098 w 1688179"/>
                <a:gd name="connsiteY234" fmla="*/ 497264 h 1382427"/>
                <a:gd name="connsiteX235" fmla="*/ 1628095 w 1688179"/>
                <a:gd name="connsiteY235" fmla="*/ 491852 h 1382427"/>
                <a:gd name="connsiteX236" fmla="*/ 1614548 w 1688179"/>
                <a:gd name="connsiteY236" fmla="*/ 474988 h 1382427"/>
                <a:gd name="connsiteX237" fmla="*/ 1611685 w 1688179"/>
                <a:gd name="connsiteY237" fmla="*/ 473627 h 1382427"/>
                <a:gd name="connsiteX238" fmla="*/ 1609171 w 1688179"/>
                <a:gd name="connsiteY238" fmla="*/ 474604 h 1382427"/>
                <a:gd name="connsiteX239" fmla="*/ 1598522 w 1688179"/>
                <a:gd name="connsiteY239" fmla="*/ 482914 h 1382427"/>
                <a:gd name="connsiteX240" fmla="*/ 1585744 w 1688179"/>
                <a:gd name="connsiteY240" fmla="*/ 485009 h 1382427"/>
                <a:gd name="connsiteX241" fmla="*/ 1584557 w 1688179"/>
                <a:gd name="connsiteY241" fmla="*/ 484066 h 1382427"/>
                <a:gd name="connsiteX242" fmla="*/ 1584557 w 1688179"/>
                <a:gd name="connsiteY242" fmla="*/ 482111 h 1382427"/>
                <a:gd name="connsiteX243" fmla="*/ 1599430 w 1688179"/>
                <a:gd name="connsiteY243" fmla="*/ 468704 h 1382427"/>
                <a:gd name="connsiteX244" fmla="*/ 1597196 w 1688179"/>
                <a:gd name="connsiteY244" fmla="*/ 455332 h 1382427"/>
                <a:gd name="connsiteX245" fmla="*/ 1595834 w 1688179"/>
                <a:gd name="connsiteY245" fmla="*/ 451840 h 1382427"/>
                <a:gd name="connsiteX246" fmla="*/ 1602817 w 1688179"/>
                <a:gd name="connsiteY246" fmla="*/ 443984 h 1382427"/>
                <a:gd name="connsiteX247" fmla="*/ 1617830 w 1688179"/>
                <a:gd name="connsiteY247" fmla="*/ 426876 h 1382427"/>
                <a:gd name="connsiteX248" fmla="*/ 1618738 w 1688179"/>
                <a:gd name="connsiteY248" fmla="*/ 423070 h 1382427"/>
                <a:gd name="connsiteX249" fmla="*/ 1613780 w 1688179"/>
                <a:gd name="connsiteY249" fmla="*/ 414935 h 1382427"/>
                <a:gd name="connsiteX250" fmla="*/ 1597999 w 1688179"/>
                <a:gd name="connsiteY250" fmla="*/ 402995 h 1382427"/>
                <a:gd name="connsiteX251" fmla="*/ 1587105 w 1688179"/>
                <a:gd name="connsiteY251" fmla="*/ 396920 h 1382427"/>
                <a:gd name="connsiteX252" fmla="*/ 1586547 w 1688179"/>
                <a:gd name="connsiteY252" fmla="*/ 382360 h 1382427"/>
                <a:gd name="connsiteX253" fmla="*/ 1603794 w 1688179"/>
                <a:gd name="connsiteY253" fmla="*/ 376250 h 1382427"/>
                <a:gd name="connsiteX254" fmla="*/ 1610184 w 1688179"/>
                <a:gd name="connsiteY254" fmla="*/ 375133 h 1382427"/>
                <a:gd name="connsiteX255" fmla="*/ 1616294 w 1688179"/>
                <a:gd name="connsiteY255" fmla="*/ 369442 h 1382427"/>
                <a:gd name="connsiteX256" fmla="*/ 1628654 w 1688179"/>
                <a:gd name="connsiteY256" fmla="*/ 345874 h 1382427"/>
                <a:gd name="connsiteX257" fmla="*/ 1631412 w 1688179"/>
                <a:gd name="connsiteY257" fmla="*/ 329639 h 1382427"/>
                <a:gd name="connsiteX258" fmla="*/ 1623172 w 1688179"/>
                <a:gd name="connsiteY258" fmla="*/ 316022 h 1382427"/>
                <a:gd name="connsiteX259" fmla="*/ 1610358 w 1688179"/>
                <a:gd name="connsiteY259" fmla="*/ 313160 h 1382427"/>
                <a:gd name="connsiteX260" fmla="*/ 1599884 w 1688179"/>
                <a:gd name="connsiteY260" fmla="*/ 306177 h 1382427"/>
                <a:gd name="connsiteX261" fmla="*/ 1602328 w 1688179"/>
                <a:gd name="connsiteY261" fmla="*/ 296645 h 1382427"/>
                <a:gd name="connsiteX262" fmla="*/ 1610638 w 1688179"/>
                <a:gd name="connsiteY262" fmla="*/ 290674 h 1382427"/>
                <a:gd name="connsiteX263" fmla="*/ 1613920 w 1688179"/>
                <a:gd name="connsiteY263" fmla="*/ 288021 h 1382427"/>
                <a:gd name="connsiteX264" fmla="*/ 1614443 w 1688179"/>
                <a:gd name="connsiteY264" fmla="*/ 283482 h 1382427"/>
                <a:gd name="connsiteX265" fmla="*/ 1612593 w 1688179"/>
                <a:gd name="connsiteY265" fmla="*/ 260473 h 1382427"/>
                <a:gd name="connsiteX266" fmla="*/ 1609101 w 1688179"/>
                <a:gd name="connsiteY266" fmla="*/ 245390 h 1382427"/>
                <a:gd name="connsiteX267" fmla="*/ 1584976 w 1688179"/>
                <a:gd name="connsiteY267" fmla="*/ 220950 h 1382427"/>
                <a:gd name="connsiteX268" fmla="*/ 1584976 w 1688179"/>
                <a:gd name="connsiteY268" fmla="*/ 203493 h 1382427"/>
                <a:gd name="connsiteX269" fmla="*/ 1593390 w 1688179"/>
                <a:gd name="connsiteY269" fmla="*/ 185023 h 1382427"/>
                <a:gd name="connsiteX270" fmla="*/ 1616573 w 1688179"/>
                <a:gd name="connsiteY270" fmla="*/ 168229 h 1382427"/>
                <a:gd name="connsiteX271" fmla="*/ 1626384 w 1688179"/>
                <a:gd name="connsiteY271" fmla="*/ 154473 h 1382427"/>
                <a:gd name="connsiteX272" fmla="*/ 1630574 w 1688179"/>
                <a:gd name="connsiteY272" fmla="*/ 150248 h 1382427"/>
                <a:gd name="connsiteX273" fmla="*/ 1611650 w 1688179"/>
                <a:gd name="connsiteY273" fmla="*/ 139774 h 1382427"/>
                <a:gd name="connsiteX274" fmla="*/ 1602328 w 1688179"/>
                <a:gd name="connsiteY274" fmla="*/ 135793 h 1382427"/>
                <a:gd name="connsiteX275" fmla="*/ 1590911 w 1688179"/>
                <a:gd name="connsiteY275" fmla="*/ 134886 h 1382427"/>
                <a:gd name="connsiteX276" fmla="*/ 1581344 w 1688179"/>
                <a:gd name="connsiteY276" fmla="*/ 129404 h 1382427"/>
                <a:gd name="connsiteX277" fmla="*/ 1579983 w 1688179"/>
                <a:gd name="connsiteY277" fmla="*/ 123608 h 1382427"/>
                <a:gd name="connsiteX278" fmla="*/ 1567064 w 1688179"/>
                <a:gd name="connsiteY278" fmla="*/ 99168 h 1382427"/>
                <a:gd name="connsiteX279" fmla="*/ 1545487 w 1688179"/>
                <a:gd name="connsiteY279" fmla="*/ 81361 h 1382427"/>
                <a:gd name="connsiteX280" fmla="*/ 1536374 w 1688179"/>
                <a:gd name="connsiteY280" fmla="*/ 77870 h 1382427"/>
                <a:gd name="connsiteX281" fmla="*/ 1525900 w 1688179"/>
                <a:gd name="connsiteY281" fmla="*/ 86808 h 1382427"/>
                <a:gd name="connsiteX282" fmla="*/ 1496746 w 1688179"/>
                <a:gd name="connsiteY282" fmla="*/ 102240 h 1382427"/>
                <a:gd name="connsiteX283" fmla="*/ 1491020 w 1688179"/>
                <a:gd name="connsiteY283" fmla="*/ 106709 h 1382427"/>
                <a:gd name="connsiteX284" fmla="*/ 1473773 w 1688179"/>
                <a:gd name="connsiteY284" fmla="*/ 106709 h 1382427"/>
                <a:gd name="connsiteX285" fmla="*/ 1458620 w 1688179"/>
                <a:gd name="connsiteY285" fmla="*/ 97352 h 1382427"/>
                <a:gd name="connsiteX286" fmla="*/ 1445771 w 1688179"/>
                <a:gd name="connsiteY286" fmla="*/ 93372 h 1382427"/>
                <a:gd name="connsiteX287" fmla="*/ 1435017 w 1688179"/>
                <a:gd name="connsiteY287" fmla="*/ 95921 h 1382427"/>
                <a:gd name="connsiteX288" fmla="*/ 1410053 w 1688179"/>
                <a:gd name="connsiteY288" fmla="*/ 100180 h 1382427"/>
                <a:gd name="connsiteX289" fmla="*/ 1399579 w 1688179"/>
                <a:gd name="connsiteY289" fmla="*/ 82723 h 1382427"/>
                <a:gd name="connsiteX290" fmla="*/ 1382715 w 1688179"/>
                <a:gd name="connsiteY290" fmla="*/ 75740 h 1382427"/>
                <a:gd name="connsiteX291" fmla="*/ 1357647 w 1688179"/>
                <a:gd name="connsiteY291" fmla="*/ 71271 h 1382427"/>
                <a:gd name="connsiteX292" fmla="*/ 1344135 w 1688179"/>
                <a:gd name="connsiteY292" fmla="*/ 70992 h 1382427"/>
                <a:gd name="connsiteX293" fmla="*/ 1324408 w 1688179"/>
                <a:gd name="connsiteY293" fmla="*/ 84958 h 1382427"/>
                <a:gd name="connsiteX294" fmla="*/ 1299549 w 1688179"/>
                <a:gd name="connsiteY294" fmla="*/ 86529 h 1382427"/>
                <a:gd name="connsiteX295" fmla="*/ 1279508 w 1688179"/>
                <a:gd name="connsiteY295" fmla="*/ 98086 h 1382427"/>
                <a:gd name="connsiteX296" fmla="*/ 1277727 w 1688179"/>
                <a:gd name="connsiteY296" fmla="*/ 113064 h 1382427"/>
                <a:gd name="connsiteX297" fmla="*/ 1271093 w 1688179"/>
                <a:gd name="connsiteY297" fmla="*/ 116555 h 1382427"/>
                <a:gd name="connsiteX298" fmla="*/ 1181119 w 1688179"/>
                <a:gd name="connsiteY298" fmla="*/ 98400 h 1382427"/>
                <a:gd name="connsiteX299" fmla="*/ 1171168 w 1688179"/>
                <a:gd name="connsiteY299" fmla="*/ 92953 h 1382427"/>
                <a:gd name="connsiteX300" fmla="*/ 1165198 w 1688179"/>
                <a:gd name="connsiteY300" fmla="*/ 93686 h 1382427"/>
                <a:gd name="connsiteX301" fmla="*/ 1135904 w 1688179"/>
                <a:gd name="connsiteY301" fmla="*/ 107652 h 1382427"/>
                <a:gd name="connsiteX302" fmla="*/ 1128398 w 1688179"/>
                <a:gd name="connsiteY302" fmla="*/ 118650 h 1382427"/>
                <a:gd name="connsiteX303" fmla="*/ 1111359 w 1688179"/>
                <a:gd name="connsiteY303" fmla="*/ 129509 h 1382427"/>
                <a:gd name="connsiteX304" fmla="*/ 1054868 w 1688179"/>
                <a:gd name="connsiteY304" fmla="*/ 144417 h 1382427"/>
                <a:gd name="connsiteX305" fmla="*/ 1029485 w 1688179"/>
                <a:gd name="connsiteY305" fmla="*/ 141170 h 1382427"/>
                <a:gd name="connsiteX306" fmla="*/ 995827 w 1688179"/>
                <a:gd name="connsiteY306" fmla="*/ 135968 h 1382427"/>
                <a:gd name="connsiteX307" fmla="*/ 989054 w 1688179"/>
                <a:gd name="connsiteY307" fmla="*/ 130382 h 1382427"/>
                <a:gd name="connsiteX308" fmla="*/ 981791 w 1688179"/>
                <a:gd name="connsiteY308" fmla="*/ 126401 h 1382427"/>
                <a:gd name="connsiteX309" fmla="*/ 979560 w 1688179"/>
                <a:gd name="connsiteY309" fmla="*/ 110515 h 1382427"/>
                <a:gd name="connsiteX310" fmla="*/ 989717 w 1688179"/>
                <a:gd name="connsiteY310" fmla="*/ 106046 h 1382427"/>
                <a:gd name="connsiteX311" fmla="*/ 1010142 w 1688179"/>
                <a:gd name="connsiteY311" fmla="*/ 108769 h 1382427"/>
                <a:gd name="connsiteX312" fmla="*/ 1001937 w 1688179"/>
                <a:gd name="connsiteY312" fmla="*/ 89182 h 1382427"/>
                <a:gd name="connsiteX313" fmla="*/ 1000855 w 1688179"/>
                <a:gd name="connsiteY313" fmla="*/ 79651 h 1382427"/>
                <a:gd name="connsiteX314" fmla="*/ 984061 w 1688179"/>
                <a:gd name="connsiteY314" fmla="*/ 61006 h 1382427"/>
                <a:gd name="connsiteX315" fmla="*/ 958084 w 1688179"/>
                <a:gd name="connsiteY315" fmla="*/ 57724 h 1382427"/>
                <a:gd name="connsiteX316" fmla="*/ 948832 w 1688179"/>
                <a:gd name="connsiteY316" fmla="*/ 59505 h 1382427"/>
                <a:gd name="connsiteX317" fmla="*/ 942338 w 1688179"/>
                <a:gd name="connsiteY317" fmla="*/ 66488 h 1382427"/>
                <a:gd name="connsiteX318" fmla="*/ 926522 w 1688179"/>
                <a:gd name="connsiteY318" fmla="*/ 67989 h 1382427"/>
                <a:gd name="connsiteX319" fmla="*/ 894365 w 1688179"/>
                <a:gd name="connsiteY319" fmla="*/ 76753 h 1382427"/>
                <a:gd name="connsiteX320" fmla="*/ 864199 w 1688179"/>
                <a:gd name="connsiteY320" fmla="*/ 86005 h 1382427"/>
                <a:gd name="connsiteX321" fmla="*/ 858683 w 1688179"/>
                <a:gd name="connsiteY321" fmla="*/ 86669 h 1382427"/>
                <a:gd name="connsiteX322" fmla="*/ 855191 w 1688179"/>
                <a:gd name="connsiteY322" fmla="*/ 90823 h 1382427"/>
                <a:gd name="connsiteX323" fmla="*/ 851246 w 1688179"/>
                <a:gd name="connsiteY323" fmla="*/ 115717 h 1382427"/>
                <a:gd name="connsiteX324" fmla="*/ 839131 w 1688179"/>
                <a:gd name="connsiteY324" fmla="*/ 136666 h 1382427"/>
                <a:gd name="connsiteX325" fmla="*/ 831519 w 1688179"/>
                <a:gd name="connsiteY325" fmla="*/ 140158 h 1382427"/>
                <a:gd name="connsiteX326" fmla="*/ 831030 w 1688179"/>
                <a:gd name="connsiteY326" fmla="*/ 151610 h 1382427"/>
                <a:gd name="connsiteX327" fmla="*/ 822790 w 1688179"/>
                <a:gd name="connsiteY327" fmla="*/ 170568 h 1382427"/>
                <a:gd name="connsiteX328" fmla="*/ 794545 w 1688179"/>
                <a:gd name="connsiteY328" fmla="*/ 182474 h 1382427"/>
                <a:gd name="connsiteX329" fmla="*/ 786584 w 1688179"/>
                <a:gd name="connsiteY329" fmla="*/ 192948 h 1382427"/>
                <a:gd name="connsiteX330" fmla="*/ 747899 w 1688179"/>
                <a:gd name="connsiteY330" fmla="*/ 205169 h 1382427"/>
                <a:gd name="connsiteX331" fmla="*/ 724087 w 1688179"/>
                <a:gd name="connsiteY331" fmla="*/ 189981 h 1382427"/>
                <a:gd name="connsiteX332" fmla="*/ 719792 w 1688179"/>
                <a:gd name="connsiteY332" fmla="*/ 185163 h 1382427"/>
                <a:gd name="connsiteX333" fmla="*/ 723563 w 1688179"/>
                <a:gd name="connsiteY333" fmla="*/ 166553 h 1382427"/>
                <a:gd name="connsiteX334" fmla="*/ 711273 w 1688179"/>
                <a:gd name="connsiteY334" fmla="*/ 144836 h 1382427"/>
                <a:gd name="connsiteX335" fmla="*/ 686833 w 1688179"/>
                <a:gd name="connsiteY335" fmla="*/ 134362 h 1382427"/>
                <a:gd name="connsiteX336" fmla="*/ 676673 w 1688179"/>
                <a:gd name="connsiteY336" fmla="*/ 129963 h 1382427"/>
                <a:gd name="connsiteX337" fmla="*/ 645250 w 1688179"/>
                <a:gd name="connsiteY337" fmla="*/ 136282 h 1382427"/>
                <a:gd name="connsiteX338" fmla="*/ 609742 w 1688179"/>
                <a:gd name="connsiteY338" fmla="*/ 133524 h 1382427"/>
                <a:gd name="connsiteX339" fmla="*/ 584848 w 1688179"/>
                <a:gd name="connsiteY339" fmla="*/ 135933 h 1382427"/>
                <a:gd name="connsiteX340" fmla="*/ 538970 w 1688179"/>
                <a:gd name="connsiteY340" fmla="*/ 131254 h 1382427"/>
                <a:gd name="connsiteX341" fmla="*/ 519627 w 1688179"/>
                <a:gd name="connsiteY341" fmla="*/ 120186 h 1382427"/>
                <a:gd name="connsiteX342" fmla="*/ 507721 w 1688179"/>
                <a:gd name="connsiteY342" fmla="*/ 102485 h 1382427"/>
                <a:gd name="connsiteX343" fmla="*/ 507372 w 1688179"/>
                <a:gd name="connsiteY343" fmla="*/ 99412 h 1382427"/>
                <a:gd name="connsiteX344" fmla="*/ 504858 w 1688179"/>
                <a:gd name="connsiteY344" fmla="*/ 97387 h 1382427"/>
                <a:gd name="connsiteX345" fmla="*/ 470572 w 1688179"/>
                <a:gd name="connsiteY345" fmla="*/ 80419 h 1382427"/>
                <a:gd name="connsiteX346" fmla="*/ 459295 w 1688179"/>
                <a:gd name="connsiteY346" fmla="*/ 75985 h 1382427"/>
                <a:gd name="connsiteX347" fmla="*/ 423822 w 1688179"/>
                <a:gd name="connsiteY347" fmla="*/ 78114 h 1382427"/>
                <a:gd name="connsiteX348" fmla="*/ 390513 w 1688179"/>
                <a:gd name="connsiteY348" fmla="*/ 57585 h 1382427"/>
                <a:gd name="connsiteX349" fmla="*/ 384717 w 1688179"/>
                <a:gd name="connsiteY349" fmla="*/ 54093 h 1382427"/>
                <a:gd name="connsiteX350" fmla="*/ 383810 w 1688179"/>
                <a:gd name="connsiteY350" fmla="*/ 50043 h 1382427"/>
                <a:gd name="connsiteX351" fmla="*/ 387301 w 1688179"/>
                <a:gd name="connsiteY351" fmla="*/ 28082 h 1382427"/>
                <a:gd name="connsiteX352" fmla="*/ 391351 w 1688179"/>
                <a:gd name="connsiteY352" fmla="*/ 20645 h 1382427"/>
                <a:gd name="connsiteX353" fmla="*/ 388942 w 1688179"/>
                <a:gd name="connsiteY353" fmla="*/ 14116 h 1382427"/>
                <a:gd name="connsiteX354" fmla="*/ 378468 w 1688179"/>
                <a:gd name="connsiteY354" fmla="*/ 2420 h 1382427"/>
                <a:gd name="connsiteX355" fmla="*/ 355284 w 1688179"/>
                <a:gd name="connsiteY355" fmla="*/ 1721 h 1382427"/>
                <a:gd name="connsiteX356" fmla="*/ 345404 w 1688179"/>
                <a:gd name="connsiteY356" fmla="*/ 4934 h 1382427"/>
                <a:gd name="connsiteX357" fmla="*/ 338421 w 1688179"/>
                <a:gd name="connsiteY357" fmla="*/ 9822 h 1382427"/>
                <a:gd name="connsiteX358" fmla="*/ 317926 w 1688179"/>
                <a:gd name="connsiteY358" fmla="*/ 6993 h 1382427"/>
                <a:gd name="connsiteX359" fmla="*/ 315203 w 1688179"/>
                <a:gd name="connsiteY359" fmla="*/ 3781 h 1382427"/>
                <a:gd name="connsiteX360" fmla="*/ 309058 w 1688179"/>
                <a:gd name="connsiteY360" fmla="*/ 8565 h 1382427"/>
                <a:gd name="connsiteX361" fmla="*/ 293800 w 1688179"/>
                <a:gd name="connsiteY361" fmla="*/ 11323 h 1382427"/>
                <a:gd name="connsiteX362" fmla="*/ 276901 w 1688179"/>
                <a:gd name="connsiteY362" fmla="*/ 17258 h 1382427"/>
                <a:gd name="connsiteX363" fmla="*/ 267928 w 1688179"/>
                <a:gd name="connsiteY363" fmla="*/ 21308 h 1382427"/>
                <a:gd name="connsiteX364" fmla="*/ 256406 w 1688179"/>
                <a:gd name="connsiteY364" fmla="*/ 27977 h 1382427"/>
                <a:gd name="connsiteX365" fmla="*/ 250995 w 1688179"/>
                <a:gd name="connsiteY365" fmla="*/ 39673 h 1382427"/>
                <a:gd name="connsiteX366" fmla="*/ 253474 w 1688179"/>
                <a:gd name="connsiteY366" fmla="*/ 45155 h 1382427"/>
                <a:gd name="connsiteX367" fmla="*/ 260177 w 1688179"/>
                <a:gd name="connsiteY367" fmla="*/ 53884 h 1382427"/>
                <a:gd name="connsiteX368" fmla="*/ 260631 w 1688179"/>
                <a:gd name="connsiteY368" fmla="*/ 64533 h 1382427"/>
                <a:gd name="connsiteX369" fmla="*/ 250436 w 1688179"/>
                <a:gd name="connsiteY369" fmla="*/ 75007 h 1382427"/>
                <a:gd name="connsiteX370" fmla="*/ 253648 w 1688179"/>
                <a:gd name="connsiteY370" fmla="*/ 95642 h 1382427"/>
                <a:gd name="connsiteX371" fmla="*/ 256406 w 1688179"/>
                <a:gd name="connsiteY371" fmla="*/ 99133 h 1382427"/>
                <a:gd name="connsiteX372" fmla="*/ 259130 w 1688179"/>
                <a:gd name="connsiteY372" fmla="*/ 99936 h 1382427"/>
                <a:gd name="connsiteX373" fmla="*/ 323791 w 1688179"/>
                <a:gd name="connsiteY373" fmla="*/ 89916 h 1382427"/>
                <a:gd name="connsiteX374" fmla="*/ 334266 w 1688179"/>
                <a:gd name="connsiteY374" fmla="*/ 90544 h 1382427"/>
                <a:gd name="connsiteX375" fmla="*/ 339259 w 1688179"/>
                <a:gd name="connsiteY375" fmla="*/ 94035 h 1382427"/>
                <a:gd name="connsiteX376" fmla="*/ 344531 w 1688179"/>
                <a:gd name="connsiteY376" fmla="*/ 94943 h 1382427"/>
                <a:gd name="connsiteX377" fmla="*/ 350724 w 1688179"/>
                <a:gd name="connsiteY377" fmla="*/ 106290 h 1382427"/>
                <a:gd name="connsiteX378" fmla="*/ 349733 w 1688179"/>
                <a:gd name="connsiteY378" fmla="*/ 108525 h 1382427"/>
                <a:gd name="connsiteX379" fmla="*/ 333567 w 1688179"/>
                <a:gd name="connsiteY379" fmla="*/ 112226 h 1382427"/>
                <a:gd name="connsiteX380" fmla="*/ 316320 w 1688179"/>
                <a:gd name="connsiteY380" fmla="*/ 110934 h 1382427"/>
                <a:gd name="connsiteX381" fmla="*/ 308569 w 1688179"/>
                <a:gd name="connsiteY381" fmla="*/ 115159 h 1382427"/>
                <a:gd name="connsiteX382" fmla="*/ 288004 w 1688179"/>
                <a:gd name="connsiteY382" fmla="*/ 120326 h 1382427"/>
                <a:gd name="connsiteX383" fmla="*/ 270826 w 1688179"/>
                <a:gd name="connsiteY383" fmla="*/ 142497 h 1382427"/>
                <a:gd name="connsiteX384" fmla="*/ 255254 w 1688179"/>
                <a:gd name="connsiteY384" fmla="*/ 160338 h 1382427"/>
                <a:gd name="connsiteX385" fmla="*/ 242022 w 1688179"/>
                <a:gd name="connsiteY385" fmla="*/ 173396 h 1382427"/>
                <a:gd name="connsiteX386" fmla="*/ 233083 w 1688179"/>
                <a:gd name="connsiteY386" fmla="*/ 179367 h 1382427"/>
                <a:gd name="connsiteX387" fmla="*/ 218280 w 1688179"/>
                <a:gd name="connsiteY387" fmla="*/ 174060 h 1382427"/>
                <a:gd name="connsiteX388" fmla="*/ 203057 w 1688179"/>
                <a:gd name="connsiteY388" fmla="*/ 175945 h 1382427"/>
                <a:gd name="connsiteX389" fmla="*/ 206234 w 1688179"/>
                <a:gd name="connsiteY389" fmla="*/ 183522 h 1382427"/>
                <a:gd name="connsiteX390" fmla="*/ 207282 w 1688179"/>
                <a:gd name="connsiteY390" fmla="*/ 188130 h 1382427"/>
                <a:gd name="connsiteX391" fmla="*/ 213636 w 1688179"/>
                <a:gd name="connsiteY391" fmla="*/ 189981 h 1382427"/>
                <a:gd name="connsiteX392" fmla="*/ 234271 w 1688179"/>
                <a:gd name="connsiteY392" fmla="*/ 188374 h 1382427"/>
                <a:gd name="connsiteX393" fmla="*/ 238635 w 1688179"/>
                <a:gd name="connsiteY393" fmla="*/ 191866 h 1382427"/>
                <a:gd name="connsiteX394" fmla="*/ 248027 w 1688179"/>
                <a:gd name="connsiteY394" fmla="*/ 202026 h 1382427"/>
                <a:gd name="connsiteX395" fmla="*/ 262516 w 1688179"/>
                <a:gd name="connsiteY395" fmla="*/ 215992 h 1382427"/>
                <a:gd name="connsiteX396" fmla="*/ 271839 w 1688179"/>
                <a:gd name="connsiteY396" fmla="*/ 255655 h 1382427"/>
                <a:gd name="connsiteX397" fmla="*/ 269918 w 1688179"/>
                <a:gd name="connsiteY397" fmla="*/ 262638 h 1382427"/>
                <a:gd name="connsiteX398" fmla="*/ 257628 w 1688179"/>
                <a:gd name="connsiteY398" fmla="*/ 277791 h 1382427"/>
                <a:gd name="connsiteX399" fmla="*/ 253055 w 1688179"/>
                <a:gd name="connsiteY399" fmla="*/ 285647 h 1382427"/>
                <a:gd name="connsiteX400" fmla="*/ 242301 w 1688179"/>
                <a:gd name="connsiteY400" fmla="*/ 294899 h 1382427"/>
                <a:gd name="connsiteX401" fmla="*/ 229243 w 1688179"/>
                <a:gd name="connsiteY401" fmla="*/ 300730 h 1382427"/>
                <a:gd name="connsiteX402" fmla="*/ 220828 w 1688179"/>
                <a:gd name="connsiteY402" fmla="*/ 307259 h 1382427"/>
                <a:gd name="connsiteX403" fmla="*/ 212274 w 1688179"/>
                <a:gd name="connsiteY403" fmla="*/ 304151 h 1382427"/>
                <a:gd name="connsiteX404" fmla="*/ 206583 w 1688179"/>
                <a:gd name="connsiteY404" fmla="*/ 296505 h 1382427"/>
                <a:gd name="connsiteX405" fmla="*/ 195236 w 1688179"/>
                <a:gd name="connsiteY405" fmla="*/ 285647 h 1382427"/>
                <a:gd name="connsiteX406" fmla="*/ 189859 w 1688179"/>
                <a:gd name="connsiteY406" fmla="*/ 282365 h 1382427"/>
                <a:gd name="connsiteX407" fmla="*/ 185879 w 1688179"/>
                <a:gd name="connsiteY407" fmla="*/ 281213 h 1382427"/>
                <a:gd name="connsiteX408" fmla="*/ 179594 w 1688179"/>
                <a:gd name="connsiteY408" fmla="*/ 274579 h 1382427"/>
                <a:gd name="connsiteX409" fmla="*/ 174741 w 1688179"/>
                <a:gd name="connsiteY409" fmla="*/ 278070 h 1382427"/>
                <a:gd name="connsiteX410" fmla="*/ 166501 w 1688179"/>
                <a:gd name="connsiteY410" fmla="*/ 285018 h 1382427"/>
                <a:gd name="connsiteX411" fmla="*/ 159518 w 1688179"/>
                <a:gd name="connsiteY411" fmla="*/ 294655 h 1382427"/>
                <a:gd name="connsiteX412" fmla="*/ 159518 w 1688179"/>
                <a:gd name="connsiteY412" fmla="*/ 297343 h 1382427"/>
                <a:gd name="connsiteX413" fmla="*/ 163918 w 1688179"/>
                <a:gd name="connsiteY413" fmla="*/ 300206 h 1382427"/>
                <a:gd name="connsiteX414" fmla="*/ 169364 w 1688179"/>
                <a:gd name="connsiteY414" fmla="*/ 300904 h 1382427"/>
                <a:gd name="connsiteX415" fmla="*/ 173973 w 1688179"/>
                <a:gd name="connsiteY415" fmla="*/ 307573 h 1382427"/>
                <a:gd name="connsiteX416" fmla="*/ 171704 w 1688179"/>
                <a:gd name="connsiteY416" fmla="*/ 315708 h 1382427"/>
                <a:gd name="connsiteX417" fmla="*/ 166885 w 1688179"/>
                <a:gd name="connsiteY417" fmla="*/ 322062 h 1382427"/>
                <a:gd name="connsiteX418" fmla="*/ 157319 w 1688179"/>
                <a:gd name="connsiteY418" fmla="*/ 334457 h 1382427"/>
                <a:gd name="connsiteX419" fmla="*/ 153827 w 1688179"/>
                <a:gd name="connsiteY419" fmla="*/ 342243 h 1382427"/>
                <a:gd name="connsiteX420" fmla="*/ 155817 w 1688179"/>
                <a:gd name="connsiteY420" fmla="*/ 349226 h 1382427"/>
                <a:gd name="connsiteX421" fmla="*/ 156690 w 1688179"/>
                <a:gd name="connsiteY421" fmla="*/ 368813 h 1382427"/>
                <a:gd name="connsiteX422" fmla="*/ 151104 w 1688179"/>
                <a:gd name="connsiteY422" fmla="*/ 382569 h 1382427"/>
                <a:gd name="connsiteX423" fmla="*/ 128724 w 1688179"/>
                <a:gd name="connsiteY423" fmla="*/ 384595 h 1382427"/>
                <a:gd name="connsiteX424" fmla="*/ 107321 w 1688179"/>
                <a:gd name="connsiteY424" fmla="*/ 398560 h 1382427"/>
                <a:gd name="connsiteX425" fmla="*/ 88991 w 1688179"/>
                <a:gd name="connsiteY425" fmla="*/ 392136 h 1382427"/>
                <a:gd name="connsiteX426" fmla="*/ 79774 w 1688179"/>
                <a:gd name="connsiteY426" fmla="*/ 398037 h 1382427"/>
                <a:gd name="connsiteX427" fmla="*/ 70451 w 1688179"/>
                <a:gd name="connsiteY427" fmla="*/ 400306 h 1382427"/>
                <a:gd name="connsiteX428" fmla="*/ 68217 w 1688179"/>
                <a:gd name="connsiteY428" fmla="*/ 399643 h 1382427"/>
                <a:gd name="connsiteX429" fmla="*/ 67065 w 1688179"/>
                <a:gd name="connsiteY429" fmla="*/ 395104 h 1382427"/>
                <a:gd name="connsiteX430" fmla="*/ 86547 w 1688179"/>
                <a:gd name="connsiteY430" fmla="*/ 376913 h 1382427"/>
                <a:gd name="connsiteX431" fmla="*/ 95136 w 1688179"/>
                <a:gd name="connsiteY431" fmla="*/ 373073 h 1382427"/>
                <a:gd name="connsiteX432" fmla="*/ 95478 w 1688179"/>
                <a:gd name="connsiteY432" fmla="*/ 357815 h 1382427"/>
                <a:gd name="connsiteX433" fmla="*/ 94403 w 1688179"/>
                <a:gd name="connsiteY433" fmla="*/ 356837 h 1382427"/>
                <a:gd name="connsiteX434" fmla="*/ 80786 w 1688179"/>
                <a:gd name="connsiteY434" fmla="*/ 364973 h 1382427"/>
                <a:gd name="connsiteX435" fmla="*/ 71115 w 1688179"/>
                <a:gd name="connsiteY435" fmla="*/ 358444 h 1382427"/>
                <a:gd name="connsiteX436" fmla="*/ 68252 w 1688179"/>
                <a:gd name="connsiteY436" fmla="*/ 360434 h 1382427"/>
                <a:gd name="connsiteX437" fmla="*/ 61269 w 1688179"/>
                <a:gd name="connsiteY437" fmla="*/ 375377 h 1382427"/>
                <a:gd name="connsiteX438" fmla="*/ 43253 w 1688179"/>
                <a:gd name="connsiteY438" fmla="*/ 381068 h 1382427"/>
                <a:gd name="connsiteX439" fmla="*/ 36829 w 1688179"/>
                <a:gd name="connsiteY439" fmla="*/ 389657 h 1382427"/>
                <a:gd name="connsiteX440" fmla="*/ 27541 w 1688179"/>
                <a:gd name="connsiteY440" fmla="*/ 392520 h 1382427"/>
                <a:gd name="connsiteX441" fmla="*/ 23456 w 1688179"/>
                <a:gd name="connsiteY441" fmla="*/ 384036 h 1382427"/>
                <a:gd name="connsiteX442" fmla="*/ 19616 w 1688179"/>
                <a:gd name="connsiteY442" fmla="*/ 380824 h 1382427"/>
                <a:gd name="connsiteX443" fmla="*/ 19441 w 1688179"/>
                <a:gd name="connsiteY443" fmla="*/ 382709 h 1382427"/>
                <a:gd name="connsiteX444" fmla="*/ 15705 w 1688179"/>
                <a:gd name="connsiteY444" fmla="*/ 399887 h 1382427"/>
                <a:gd name="connsiteX445" fmla="*/ 7745 w 1688179"/>
                <a:gd name="connsiteY445" fmla="*/ 428936 h 1382427"/>
                <a:gd name="connsiteX446" fmla="*/ 4498 w 1688179"/>
                <a:gd name="connsiteY446" fmla="*/ 437909 h 1382427"/>
                <a:gd name="connsiteX447" fmla="*/ -181 w 1688179"/>
                <a:gd name="connsiteY447" fmla="*/ 446114 h 1382427"/>
                <a:gd name="connsiteX448" fmla="*/ 1460 w 1688179"/>
                <a:gd name="connsiteY448" fmla="*/ 452364 h 1382427"/>
                <a:gd name="connsiteX449" fmla="*/ 13506 w 1688179"/>
                <a:gd name="connsiteY449" fmla="*/ 484904 h 1382427"/>
                <a:gd name="connsiteX450" fmla="*/ 23771 w 1688179"/>
                <a:gd name="connsiteY450" fmla="*/ 518283 h 1382427"/>
                <a:gd name="connsiteX451" fmla="*/ 29357 w 1688179"/>
                <a:gd name="connsiteY451" fmla="*/ 524462 h 1382427"/>
                <a:gd name="connsiteX452" fmla="*/ 26459 w 1688179"/>
                <a:gd name="connsiteY452" fmla="*/ 529001 h 1382427"/>
                <a:gd name="connsiteX453" fmla="*/ 28819 w 1688179"/>
                <a:gd name="connsiteY453" fmla="*/ 562973 h 1382427"/>
                <a:gd name="connsiteX454" fmla="*/ 29951 w 1688179"/>
                <a:gd name="connsiteY454" fmla="*/ 563916 h 1382427"/>
                <a:gd name="connsiteX455" fmla="*/ 57568 w 1688179"/>
                <a:gd name="connsiteY455" fmla="*/ 572260 h 1382427"/>
                <a:gd name="connsiteX456" fmla="*/ 73803 w 1688179"/>
                <a:gd name="connsiteY456" fmla="*/ 592790 h 1382427"/>
                <a:gd name="connsiteX457" fmla="*/ 42799 w 1688179"/>
                <a:gd name="connsiteY457" fmla="*/ 579383 h 1382427"/>
                <a:gd name="connsiteX458" fmla="*/ 33093 w 1688179"/>
                <a:gd name="connsiteY458" fmla="*/ 577917 h 1382427"/>
                <a:gd name="connsiteX459" fmla="*/ 27506 w 1688179"/>
                <a:gd name="connsiteY459" fmla="*/ 591498 h 1382427"/>
                <a:gd name="connsiteX460" fmla="*/ 27716 w 1688179"/>
                <a:gd name="connsiteY460" fmla="*/ 615939 h 1382427"/>
                <a:gd name="connsiteX461" fmla="*/ 29951 w 1688179"/>
                <a:gd name="connsiteY461" fmla="*/ 628089 h 1382427"/>
                <a:gd name="connsiteX462" fmla="*/ 20139 w 1688179"/>
                <a:gd name="connsiteY462" fmla="*/ 643835 h 1382427"/>
                <a:gd name="connsiteX463" fmla="*/ 17416 w 1688179"/>
                <a:gd name="connsiteY463" fmla="*/ 649142 h 1382427"/>
                <a:gd name="connsiteX464" fmla="*/ 19162 w 1688179"/>
                <a:gd name="connsiteY464" fmla="*/ 650678 h 1382427"/>
                <a:gd name="connsiteX465" fmla="*/ 23701 w 1688179"/>
                <a:gd name="connsiteY465" fmla="*/ 656055 h 1382427"/>
                <a:gd name="connsiteX466" fmla="*/ 26180 w 1688179"/>
                <a:gd name="connsiteY466" fmla="*/ 660210 h 1382427"/>
                <a:gd name="connsiteX467" fmla="*/ 32988 w 1688179"/>
                <a:gd name="connsiteY467" fmla="*/ 657801 h 1382427"/>
                <a:gd name="connsiteX468" fmla="*/ 36026 w 1688179"/>
                <a:gd name="connsiteY468" fmla="*/ 650294 h 1382427"/>
                <a:gd name="connsiteX469" fmla="*/ 45034 w 1688179"/>
                <a:gd name="connsiteY469" fmla="*/ 641391 h 1382427"/>
                <a:gd name="connsiteX470" fmla="*/ 51702 w 1688179"/>
                <a:gd name="connsiteY470" fmla="*/ 630917 h 1382427"/>
                <a:gd name="connsiteX471" fmla="*/ 51318 w 1688179"/>
                <a:gd name="connsiteY471" fmla="*/ 627146 h 1382427"/>
                <a:gd name="connsiteX472" fmla="*/ 55194 w 1688179"/>
                <a:gd name="connsiteY472" fmla="*/ 621001 h 1382427"/>
                <a:gd name="connsiteX473" fmla="*/ 55752 w 1688179"/>
                <a:gd name="connsiteY473" fmla="*/ 621211 h 1382427"/>
                <a:gd name="connsiteX474" fmla="*/ 57812 w 1688179"/>
                <a:gd name="connsiteY474" fmla="*/ 623620 h 1382427"/>
                <a:gd name="connsiteX475" fmla="*/ 60082 w 1688179"/>
                <a:gd name="connsiteY475" fmla="*/ 625330 h 1382427"/>
                <a:gd name="connsiteX476" fmla="*/ 64865 w 1688179"/>
                <a:gd name="connsiteY476" fmla="*/ 636294 h 1382427"/>
                <a:gd name="connsiteX477" fmla="*/ 58755 w 1688179"/>
                <a:gd name="connsiteY477" fmla="*/ 651586 h 1382427"/>
                <a:gd name="connsiteX478" fmla="*/ 47443 w 1688179"/>
                <a:gd name="connsiteY478" fmla="*/ 665343 h 1382427"/>
                <a:gd name="connsiteX479" fmla="*/ 56555 w 1688179"/>
                <a:gd name="connsiteY479" fmla="*/ 676306 h 1382427"/>
                <a:gd name="connsiteX480" fmla="*/ 59349 w 1688179"/>
                <a:gd name="connsiteY480" fmla="*/ 688875 h 1382427"/>
                <a:gd name="connsiteX481" fmla="*/ 37352 w 1688179"/>
                <a:gd name="connsiteY481" fmla="*/ 691459 h 1382427"/>
                <a:gd name="connsiteX482" fmla="*/ 35292 w 1688179"/>
                <a:gd name="connsiteY482" fmla="*/ 700083 h 1382427"/>
                <a:gd name="connsiteX483" fmla="*/ 66052 w 1688179"/>
                <a:gd name="connsiteY483" fmla="*/ 758460 h 1382427"/>
                <a:gd name="connsiteX484" fmla="*/ 47617 w 1688179"/>
                <a:gd name="connsiteY484" fmla="*/ 747147 h 1382427"/>
                <a:gd name="connsiteX485" fmla="*/ 57533 w 1688179"/>
                <a:gd name="connsiteY485" fmla="*/ 790546 h 1382427"/>
                <a:gd name="connsiteX486" fmla="*/ 81729 w 1688179"/>
                <a:gd name="connsiteY486" fmla="*/ 808876 h 1382427"/>
                <a:gd name="connsiteX487" fmla="*/ 69858 w 1688179"/>
                <a:gd name="connsiteY487" fmla="*/ 807969 h 1382427"/>
                <a:gd name="connsiteX488" fmla="*/ 57917 w 1688179"/>
                <a:gd name="connsiteY488" fmla="*/ 804477 h 1382427"/>
                <a:gd name="connsiteX489" fmla="*/ 54426 w 1688179"/>
                <a:gd name="connsiteY489" fmla="*/ 807969 h 1382427"/>
                <a:gd name="connsiteX490" fmla="*/ 53727 w 1688179"/>
                <a:gd name="connsiteY490" fmla="*/ 832234 h 1382427"/>
                <a:gd name="connsiteX491" fmla="*/ 63573 w 1688179"/>
                <a:gd name="connsiteY491" fmla="*/ 855313 h 1382427"/>
                <a:gd name="connsiteX492" fmla="*/ 67798 w 1688179"/>
                <a:gd name="connsiteY492" fmla="*/ 873224 h 1382427"/>
                <a:gd name="connsiteX493" fmla="*/ 84801 w 1688179"/>
                <a:gd name="connsiteY493" fmla="*/ 930903 h 1382427"/>
                <a:gd name="connsiteX494" fmla="*/ 91191 w 1688179"/>
                <a:gd name="connsiteY494" fmla="*/ 975733 h 1382427"/>
                <a:gd name="connsiteX495" fmla="*/ 94682 w 1688179"/>
                <a:gd name="connsiteY495" fmla="*/ 986906 h 1382427"/>
                <a:gd name="connsiteX496" fmla="*/ 97685 w 1688179"/>
                <a:gd name="connsiteY496" fmla="*/ 1011031 h 1382427"/>
                <a:gd name="connsiteX497" fmla="*/ 101176 w 1688179"/>
                <a:gd name="connsiteY497" fmla="*/ 1019900 h 1382427"/>
                <a:gd name="connsiteX498" fmla="*/ 113466 w 1688179"/>
                <a:gd name="connsiteY498" fmla="*/ 1069164 h 1382427"/>
                <a:gd name="connsiteX499" fmla="*/ 113955 w 1688179"/>
                <a:gd name="connsiteY499" fmla="*/ 1085679 h 1382427"/>
                <a:gd name="connsiteX500" fmla="*/ 112873 w 1688179"/>
                <a:gd name="connsiteY500" fmla="*/ 1097760 h 1382427"/>
                <a:gd name="connsiteX501" fmla="*/ 119856 w 1688179"/>
                <a:gd name="connsiteY501" fmla="*/ 1159244 h 1382427"/>
                <a:gd name="connsiteX502" fmla="*/ 128549 w 1688179"/>
                <a:gd name="connsiteY502" fmla="*/ 1216120 h 1382427"/>
                <a:gd name="connsiteX503" fmla="*/ 140490 w 1688179"/>
                <a:gd name="connsiteY503" fmla="*/ 1260601 h 1382427"/>
                <a:gd name="connsiteX504" fmla="*/ 157005 w 1688179"/>
                <a:gd name="connsiteY504" fmla="*/ 1300997 h 1382427"/>
                <a:gd name="connsiteX505" fmla="*/ 179036 w 1688179"/>
                <a:gd name="connsiteY505" fmla="*/ 1330814 h 1382427"/>
                <a:gd name="connsiteX506" fmla="*/ 199042 w 1688179"/>
                <a:gd name="connsiteY506" fmla="*/ 1371490 h 1382427"/>
                <a:gd name="connsiteX507" fmla="*/ 201241 w 1688179"/>
                <a:gd name="connsiteY507" fmla="*/ 1371734 h 1382427"/>
                <a:gd name="connsiteX508" fmla="*/ 209761 w 1688179"/>
                <a:gd name="connsiteY508" fmla="*/ 1369395 h 138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1688179" h="1382427">
                  <a:moveTo>
                    <a:pt x="209761" y="1369395"/>
                  </a:moveTo>
                  <a:cubicBezTo>
                    <a:pt x="212903" y="1366567"/>
                    <a:pt x="212519" y="1361679"/>
                    <a:pt x="212903" y="1357454"/>
                  </a:cubicBezTo>
                  <a:cubicBezTo>
                    <a:pt x="213102" y="1353369"/>
                    <a:pt x="214746" y="1349494"/>
                    <a:pt x="217546" y="1346491"/>
                  </a:cubicBezTo>
                  <a:cubicBezTo>
                    <a:pt x="220441" y="1343523"/>
                    <a:pt x="224826" y="1342511"/>
                    <a:pt x="228719" y="1343977"/>
                  </a:cubicBezTo>
                  <a:cubicBezTo>
                    <a:pt x="231600" y="1345618"/>
                    <a:pt x="233953" y="1348027"/>
                    <a:pt x="235493" y="1350960"/>
                  </a:cubicBezTo>
                  <a:cubicBezTo>
                    <a:pt x="240635" y="1358990"/>
                    <a:pt x="245782" y="1367021"/>
                    <a:pt x="250925" y="1375051"/>
                  </a:cubicBezTo>
                  <a:cubicBezTo>
                    <a:pt x="252367" y="1378123"/>
                    <a:pt x="254835" y="1380603"/>
                    <a:pt x="257908" y="1382034"/>
                  </a:cubicBezTo>
                  <a:cubicBezTo>
                    <a:pt x="263180" y="1383745"/>
                    <a:pt x="268382" y="1379206"/>
                    <a:pt x="271873" y="1375051"/>
                  </a:cubicBezTo>
                  <a:cubicBezTo>
                    <a:pt x="275365" y="1370896"/>
                    <a:pt x="279485" y="1365659"/>
                    <a:pt x="285001" y="1365973"/>
                  </a:cubicBezTo>
                  <a:cubicBezTo>
                    <a:pt x="291984" y="1366357"/>
                    <a:pt x="297990" y="1374877"/>
                    <a:pt x="303890" y="1371455"/>
                  </a:cubicBezTo>
                  <a:cubicBezTo>
                    <a:pt x="309023" y="1368487"/>
                    <a:pt x="306614" y="1360282"/>
                    <a:pt x="309686" y="1355185"/>
                  </a:cubicBezTo>
                  <a:cubicBezTo>
                    <a:pt x="314644" y="1347015"/>
                    <a:pt x="330320" y="1351239"/>
                    <a:pt x="334126" y="1342511"/>
                  </a:cubicBezTo>
                  <a:cubicBezTo>
                    <a:pt x="336361" y="1337588"/>
                    <a:pt x="333044" y="1331478"/>
                    <a:pt x="335104" y="1326485"/>
                  </a:cubicBezTo>
                  <a:cubicBezTo>
                    <a:pt x="335847" y="1324983"/>
                    <a:pt x="336825" y="1323587"/>
                    <a:pt x="338002" y="1322365"/>
                  </a:cubicBezTo>
                  <a:cubicBezTo>
                    <a:pt x="342656" y="1316883"/>
                    <a:pt x="347394" y="1311402"/>
                    <a:pt x="352212" y="1305990"/>
                  </a:cubicBezTo>
                  <a:cubicBezTo>
                    <a:pt x="353221" y="1305047"/>
                    <a:pt x="353968" y="1303825"/>
                    <a:pt x="354377" y="1302499"/>
                  </a:cubicBezTo>
                  <a:cubicBezTo>
                    <a:pt x="355005" y="1299007"/>
                    <a:pt x="350885" y="1296319"/>
                    <a:pt x="349873" y="1292792"/>
                  </a:cubicBezTo>
                  <a:cubicBezTo>
                    <a:pt x="348476" y="1287625"/>
                    <a:pt x="354028" y="1283575"/>
                    <a:pt x="358217" y="1280223"/>
                  </a:cubicBezTo>
                  <a:cubicBezTo>
                    <a:pt x="366192" y="1273799"/>
                    <a:pt x="371282" y="1264477"/>
                    <a:pt x="372358" y="1254316"/>
                  </a:cubicBezTo>
                  <a:cubicBezTo>
                    <a:pt x="373311" y="1249743"/>
                    <a:pt x="371925" y="1244994"/>
                    <a:pt x="368657" y="1241677"/>
                  </a:cubicBezTo>
                  <a:cubicBezTo>
                    <a:pt x="366331" y="1240071"/>
                    <a:pt x="363643" y="1239094"/>
                    <a:pt x="360836" y="1238780"/>
                  </a:cubicBezTo>
                  <a:lnTo>
                    <a:pt x="338421" y="1234485"/>
                  </a:lnTo>
                  <a:cubicBezTo>
                    <a:pt x="339014" y="1222579"/>
                    <a:pt x="339119" y="1209207"/>
                    <a:pt x="330949" y="1200513"/>
                  </a:cubicBezTo>
                  <a:cubicBezTo>
                    <a:pt x="328330" y="1197755"/>
                    <a:pt x="324874" y="1195416"/>
                    <a:pt x="323966" y="1191749"/>
                  </a:cubicBezTo>
                  <a:cubicBezTo>
                    <a:pt x="322709" y="1187141"/>
                    <a:pt x="326026" y="1182392"/>
                    <a:pt x="330076" y="1179844"/>
                  </a:cubicBezTo>
                  <a:cubicBezTo>
                    <a:pt x="334126" y="1177295"/>
                    <a:pt x="338944" y="1176352"/>
                    <a:pt x="343204" y="1174118"/>
                  </a:cubicBezTo>
                  <a:cubicBezTo>
                    <a:pt x="351758" y="1169823"/>
                    <a:pt x="357694" y="1161549"/>
                    <a:pt x="366038" y="1156905"/>
                  </a:cubicBezTo>
                  <a:cubicBezTo>
                    <a:pt x="367442" y="1155997"/>
                    <a:pt x="369076" y="1155508"/>
                    <a:pt x="370752" y="1155473"/>
                  </a:cubicBezTo>
                  <a:cubicBezTo>
                    <a:pt x="373363" y="1155997"/>
                    <a:pt x="375696" y="1157428"/>
                    <a:pt x="377316" y="1159558"/>
                  </a:cubicBezTo>
                  <a:cubicBezTo>
                    <a:pt x="383949" y="1166262"/>
                    <a:pt x="392643" y="1172442"/>
                    <a:pt x="401756" y="1171010"/>
                  </a:cubicBezTo>
                  <a:cubicBezTo>
                    <a:pt x="403826" y="1170836"/>
                    <a:pt x="405757" y="1169893"/>
                    <a:pt x="407167" y="1168357"/>
                  </a:cubicBezTo>
                  <a:cubicBezTo>
                    <a:pt x="408505" y="1166157"/>
                    <a:pt x="409126" y="1163608"/>
                    <a:pt x="408948" y="1161060"/>
                  </a:cubicBezTo>
                  <a:cubicBezTo>
                    <a:pt x="409178" y="1154181"/>
                    <a:pt x="411626" y="1147513"/>
                    <a:pt x="415931" y="1142136"/>
                  </a:cubicBezTo>
                  <a:cubicBezTo>
                    <a:pt x="420369" y="1136689"/>
                    <a:pt x="427366" y="1134036"/>
                    <a:pt x="434296" y="1135153"/>
                  </a:cubicBezTo>
                  <a:cubicBezTo>
                    <a:pt x="444770" y="1137388"/>
                    <a:pt x="456607" y="1130579"/>
                    <a:pt x="458422" y="1120105"/>
                  </a:cubicBezTo>
                  <a:cubicBezTo>
                    <a:pt x="458736" y="1118254"/>
                    <a:pt x="458771" y="1116369"/>
                    <a:pt x="459225" y="1114553"/>
                  </a:cubicBezTo>
                  <a:cubicBezTo>
                    <a:pt x="460307" y="1110329"/>
                    <a:pt x="463694" y="1106663"/>
                    <a:pt x="463485" y="1102298"/>
                  </a:cubicBezTo>
                  <a:cubicBezTo>
                    <a:pt x="463485" y="1099470"/>
                    <a:pt x="461704" y="1096642"/>
                    <a:pt x="462682" y="1093989"/>
                  </a:cubicBezTo>
                  <a:cubicBezTo>
                    <a:pt x="464068" y="1091300"/>
                    <a:pt x="467182" y="1090043"/>
                    <a:pt x="470049" y="1090951"/>
                  </a:cubicBezTo>
                  <a:cubicBezTo>
                    <a:pt x="472723" y="1091999"/>
                    <a:pt x="475115" y="1093640"/>
                    <a:pt x="477031" y="1095769"/>
                  </a:cubicBezTo>
                  <a:cubicBezTo>
                    <a:pt x="481850" y="1100622"/>
                    <a:pt x="487059" y="1105092"/>
                    <a:pt x="492603" y="1109107"/>
                  </a:cubicBezTo>
                  <a:cubicBezTo>
                    <a:pt x="497142" y="1112528"/>
                    <a:pt x="502579" y="1114518"/>
                    <a:pt x="508245" y="1114902"/>
                  </a:cubicBezTo>
                  <a:cubicBezTo>
                    <a:pt x="514027" y="1115182"/>
                    <a:pt x="519421" y="1112005"/>
                    <a:pt x="521967" y="1106802"/>
                  </a:cubicBezTo>
                  <a:cubicBezTo>
                    <a:pt x="523328" y="1103311"/>
                    <a:pt x="523084" y="1099366"/>
                    <a:pt x="525214" y="1096328"/>
                  </a:cubicBezTo>
                  <a:cubicBezTo>
                    <a:pt x="526485" y="1094757"/>
                    <a:pt x="528052" y="1093465"/>
                    <a:pt x="529822" y="1092522"/>
                  </a:cubicBezTo>
                  <a:lnTo>
                    <a:pt x="540017" y="1086203"/>
                  </a:lnTo>
                  <a:cubicBezTo>
                    <a:pt x="540911" y="1085470"/>
                    <a:pt x="542088" y="1085156"/>
                    <a:pt x="543230" y="1085365"/>
                  </a:cubicBezTo>
                  <a:cubicBezTo>
                    <a:pt x="544137" y="1085679"/>
                    <a:pt x="544661" y="1086587"/>
                    <a:pt x="545185" y="1087355"/>
                  </a:cubicBezTo>
                  <a:cubicBezTo>
                    <a:pt x="548711" y="1092348"/>
                    <a:pt x="554901" y="1094722"/>
                    <a:pt x="560861" y="1093360"/>
                  </a:cubicBezTo>
                  <a:cubicBezTo>
                    <a:pt x="562080" y="1092906"/>
                    <a:pt x="563368" y="1092697"/>
                    <a:pt x="564667" y="1092697"/>
                  </a:cubicBezTo>
                  <a:cubicBezTo>
                    <a:pt x="565840" y="1092906"/>
                    <a:pt x="566940" y="1093430"/>
                    <a:pt x="567879" y="1094163"/>
                  </a:cubicBezTo>
                  <a:cubicBezTo>
                    <a:pt x="570655" y="1096328"/>
                    <a:pt x="573738" y="1098109"/>
                    <a:pt x="577027" y="1099366"/>
                  </a:cubicBezTo>
                  <a:cubicBezTo>
                    <a:pt x="580428" y="1100587"/>
                    <a:pt x="584230" y="1099610"/>
                    <a:pt x="586628" y="1096922"/>
                  </a:cubicBezTo>
                  <a:cubicBezTo>
                    <a:pt x="587239" y="1095909"/>
                    <a:pt x="587903" y="1094896"/>
                    <a:pt x="588619" y="1093954"/>
                  </a:cubicBezTo>
                  <a:cubicBezTo>
                    <a:pt x="591181" y="1092069"/>
                    <a:pt x="594610" y="1091824"/>
                    <a:pt x="597417" y="1093325"/>
                  </a:cubicBezTo>
                  <a:cubicBezTo>
                    <a:pt x="600168" y="1094826"/>
                    <a:pt x="603370" y="1095280"/>
                    <a:pt x="606425" y="1094582"/>
                  </a:cubicBezTo>
                  <a:cubicBezTo>
                    <a:pt x="609089" y="1093116"/>
                    <a:pt x="610870" y="1090428"/>
                    <a:pt x="611208" y="1087390"/>
                  </a:cubicBezTo>
                  <a:cubicBezTo>
                    <a:pt x="612919" y="1079429"/>
                    <a:pt x="611250" y="1071155"/>
                    <a:pt x="606599" y="1064486"/>
                  </a:cubicBezTo>
                  <a:cubicBezTo>
                    <a:pt x="605175" y="1062810"/>
                    <a:pt x="603998" y="1060960"/>
                    <a:pt x="603108" y="1058970"/>
                  </a:cubicBezTo>
                  <a:cubicBezTo>
                    <a:pt x="602312" y="1055513"/>
                    <a:pt x="602940" y="1051847"/>
                    <a:pt x="604854" y="1048844"/>
                  </a:cubicBezTo>
                  <a:cubicBezTo>
                    <a:pt x="606900" y="1045807"/>
                    <a:pt x="608597" y="1042559"/>
                    <a:pt x="609916" y="1039173"/>
                  </a:cubicBezTo>
                  <a:cubicBezTo>
                    <a:pt x="611107" y="1035751"/>
                    <a:pt x="610032" y="1031946"/>
                    <a:pt x="607228" y="1029641"/>
                  </a:cubicBezTo>
                  <a:cubicBezTo>
                    <a:pt x="604993" y="1028210"/>
                    <a:pt x="602270" y="1026674"/>
                    <a:pt x="600070" y="1025172"/>
                  </a:cubicBezTo>
                  <a:cubicBezTo>
                    <a:pt x="599159" y="1024648"/>
                    <a:pt x="598412" y="1023880"/>
                    <a:pt x="597906" y="1022972"/>
                  </a:cubicBezTo>
                  <a:cubicBezTo>
                    <a:pt x="597591" y="1021681"/>
                    <a:pt x="597518" y="1020319"/>
                    <a:pt x="597696" y="1018992"/>
                  </a:cubicBezTo>
                  <a:cubicBezTo>
                    <a:pt x="597452" y="1015291"/>
                    <a:pt x="593786" y="1012952"/>
                    <a:pt x="590713" y="1011171"/>
                  </a:cubicBezTo>
                  <a:cubicBezTo>
                    <a:pt x="587641" y="1009391"/>
                    <a:pt x="583730" y="1006842"/>
                    <a:pt x="583940" y="1003141"/>
                  </a:cubicBezTo>
                  <a:cubicBezTo>
                    <a:pt x="584104" y="1001465"/>
                    <a:pt x="584666" y="999859"/>
                    <a:pt x="585581" y="998462"/>
                  </a:cubicBezTo>
                  <a:lnTo>
                    <a:pt x="590259" y="989873"/>
                  </a:lnTo>
                  <a:cubicBezTo>
                    <a:pt x="591433" y="987430"/>
                    <a:pt x="593014" y="985160"/>
                    <a:pt x="594938" y="983240"/>
                  </a:cubicBezTo>
                  <a:cubicBezTo>
                    <a:pt x="596942" y="981320"/>
                    <a:pt x="599798" y="980586"/>
                    <a:pt x="602480" y="981285"/>
                  </a:cubicBezTo>
                  <a:cubicBezTo>
                    <a:pt x="604791" y="982437"/>
                    <a:pt x="606739" y="984217"/>
                    <a:pt x="608101" y="986417"/>
                  </a:cubicBezTo>
                  <a:cubicBezTo>
                    <a:pt x="612420" y="991270"/>
                    <a:pt x="617374" y="995565"/>
                    <a:pt x="622835" y="999091"/>
                  </a:cubicBezTo>
                  <a:cubicBezTo>
                    <a:pt x="626326" y="1001640"/>
                    <a:pt x="630481" y="1004328"/>
                    <a:pt x="634775" y="1003455"/>
                  </a:cubicBezTo>
                  <a:cubicBezTo>
                    <a:pt x="637555" y="1002582"/>
                    <a:pt x="640121" y="1001116"/>
                    <a:pt x="642317" y="999196"/>
                  </a:cubicBezTo>
                  <a:cubicBezTo>
                    <a:pt x="644576" y="997240"/>
                    <a:pt x="647614" y="996507"/>
                    <a:pt x="650522" y="997136"/>
                  </a:cubicBezTo>
                  <a:cubicBezTo>
                    <a:pt x="652362" y="998008"/>
                    <a:pt x="653923" y="999370"/>
                    <a:pt x="655026" y="1001081"/>
                  </a:cubicBezTo>
                  <a:lnTo>
                    <a:pt x="662498" y="1010717"/>
                  </a:lnTo>
                  <a:cubicBezTo>
                    <a:pt x="663252" y="1011939"/>
                    <a:pt x="664380" y="1012847"/>
                    <a:pt x="665710" y="1013371"/>
                  </a:cubicBezTo>
                  <a:cubicBezTo>
                    <a:pt x="668817" y="1014209"/>
                    <a:pt x="671122" y="1010543"/>
                    <a:pt x="673984" y="1009042"/>
                  </a:cubicBezTo>
                  <a:cubicBezTo>
                    <a:pt x="677064" y="1007785"/>
                    <a:pt x="680576" y="1008134"/>
                    <a:pt x="683342" y="1009984"/>
                  </a:cubicBezTo>
                  <a:cubicBezTo>
                    <a:pt x="686170" y="1011625"/>
                    <a:pt x="688509" y="1013965"/>
                    <a:pt x="691232" y="1015780"/>
                  </a:cubicBezTo>
                  <a:cubicBezTo>
                    <a:pt x="691903" y="1016339"/>
                    <a:pt x="692713" y="1016653"/>
                    <a:pt x="693572" y="1016758"/>
                  </a:cubicBezTo>
                  <a:cubicBezTo>
                    <a:pt x="696400" y="1016758"/>
                    <a:pt x="697273" y="1012812"/>
                    <a:pt x="699542" y="1011101"/>
                  </a:cubicBezTo>
                  <a:cubicBezTo>
                    <a:pt x="702024" y="1009740"/>
                    <a:pt x="705090" y="1010159"/>
                    <a:pt x="707153" y="1012079"/>
                  </a:cubicBezTo>
                  <a:cubicBezTo>
                    <a:pt x="709283" y="1013790"/>
                    <a:pt x="710645" y="1016199"/>
                    <a:pt x="712844" y="1018014"/>
                  </a:cubicBezTo>
                  <a:cubicBezTo>
                    <a:pt x="714768" y="1020075"/>
                    <a:pt x="717743" y="1020773"/>
                    <a:pt x="720386" y="1019795"/>
                  </a:cubicBezTo>
                  <a:cubicBezTo>
                    <a:pt x="722236" y="1018818"/>
                    <a:pt x="723179" y="1016688"/>
                    <a:pt x="724541" y="1015082"/>
                  </a:cubicBezTo>
                  <a:cubicBezTo>
                    <a:pt x="728451" y="1010508"/>
                    <a:pt x="735958" y="1010647"/>
                    <a:pt x="741020" y="1013895"/>
                  </a:cubicBezTo>
                  <a:cubicBezTo>
                    <a:pt x="743674" y="1015605"/>
                    <a:pt x="746328" y="1018119"/>
                    <a:pt x="749400" y="1017386"/>
                  </a:cubicBezTo>
                  <a:cubicBezTo>
                    <a:pt x="751062" y="1016932"/>
                    <a:pt x="752525" y="1015955"/>
                    <a:pt x="753555" y="1014558"/>
                  </a:cubicBezTo>
                  <a:cubicBezTo>
                    <a:pt x="759592" y="1007261"/>
                    <a:pt x="760601" y="996996"/>
                    <a:pt x="756104" y="988652"/>
                  </a:cubicBezTo>
                  <a:cubicBezTo>
                    <a:pt x="753869" y="984741"/>
                    <a:pt x="750343" y="980796"/>
                    <a:pt x="751355" y="976397"/>
                  </a:cubicBezTo>
                  <a:cubicBezTo>
                    <a:pt x="752368" y="971997"/>
                    <a:pt x="752542" y="967004"/>
                    <a:pt x="753345" y="962431"/>
                  </a:cubicBezTo>
                  <a:cubicBezTo>
                    <a:pt x="753454" y="960336"/>
                    <a:pt x="754309" y="958346"/>
                    <a:pt x="755755" y="956844"/>
                  </a:cubicBezTo>
                  <a:cubicBezTo>
                    <a:pt x="758303" y="954784"/>
                    <a:pt x="762109" y="956181"/>
                    <a:pt x="765321" y="955518"/>
                  </a:cubicBezTo>
                  <a:cubicBezTo>
                    <a:pt x="770733" y="954400"/>
                    <a:pt x="773072" y="948116"/>
                    <a:pt x="774399" y="942739"/>
                  </a:cubicBezTo>
                  <a:cubicBezTo>
                    <a:pt x="775726" y="937362"/>
                    <a:pt x="777890" y="931077"/>
                    <a:pt x="783407" y="929925"/>
                  </a:cubicBezTo>
                  <a:cubicBezTo>
                    <a:pt x="786563" y="929821"/>
                    <a:pt x="789723" y="930030"/>
                    <a:pt x="792834" y="930589"/>
                  </a:cubicBezTo>
                  <a:cubicBezTo>
                    <a:pt x="795976" y="930589"/>
                    <a:pt x="798965" y="929227"/>
                    <a:pt x="801039" y="926853"/>
                  </a:cubicBezTo>
                  <a:cubicBezTo>
                    <a:pt x="802121" y="925666"/>
                    <a:pt x="803029" y="924130"/>
                    <a:pt x="804530" y="923676"/>
                  </a:cubicBezTo>
                  <a:cubicBezTo>
                    <a:pt x="807044" y="922907"/>
                    <a:pt x="809278" y="925456"/>
                    <a:pt x="810605" y="927760"/>
                  </a:cubicBezTo>
                  <a:cubicBezTo>
                    <a:pt x="813014" y="931915"/>
                    <a:pt x="815947" y="936943"/>
                    <a:pt x="820765" y="937013"/>
                  </a:cubicBezTo>
                  <a:cubicBezTo>
                    <a:pt x="824585" y="936559"/>
                    <a:pt x="827843" y="934045"/>
                    <a:pt x="829250" y="930449"/>
                  </a:cubicBezTo>
                  <a:cubicBezTo>
                    <a:pt x="830604" y="926922"/>
                    <a:pt x="832375" y="923536"/>
                    <a:pt x="834522" y="920428"/>
                  </a:cubicBezTo>
                  <a:cubicBezTo>
                    <a:pt x="837105" y="917461"/>
                    <a:pt x="841505" y="915191"/>
                    <a:pt x="841505" y="911246"/>
                  </a:cubicBezTo>
                  <a:cubicBezTo>
                    <a:pt x="841505" y="907300"/>
                    <a:pt x="835744" y="902447"/>
                    <a:pt x="838362" y="898816"/>
                  </a:cubicBezTo>
                  <a:cubicBezTo>
                    <a:pt x="840597" y="895779"/>
                    <a:pt x="845345" y="898083"/>
                    <a:pt x="848837" y="898816"/>
                  </a:cubicBezTo>
                  <a:cubicBezTo>
                    <a:pt x="853774" y="899515"/>
                    <a:pt x="858738" y="897734"/>
                    <a:pt x="862104" y="894068"/>
                  </a:cubicBezTo>
                  <a:cubicBezTo>
                    <a:pt x="865400" y="890437"/>
                    <a:pt x="868043" y="886247"/>
                    <a:pt x="869925" y="881708"/>
                  </a:cubicBezTo>
                  <a:cubicBezTo>
                    <a:pt x="871849" y="878217"/>
                    <a:pt x="873228" y="874481"/>
                    <a:pt x="874010" y="870570"/>
                  </a:cubicBezTo>
                  <a:cubicBezTo>
                    <a:pt x="875023" y="864216"/>
                    <a:pt x="872963" y="857547"/>
                    <a:pt x="874674" y="851367"/>
                  </a:cubicBezTo>
                  <a:cubicBezTo>
                    <a:pt x="876426" y="846514"/>
                    <a:pt x="879296" y="842185"/>
                    <a:pt x="883053" y="838658"/>
                  </a:cubicBezTo>
                  <a:cubicBezTo>
                    <a:pt x="883985" y="837506"/>
                    <a:pt x="885183" y="836598"/>
                    <a:pt x="886544" y="836005"/>
                  </a:cubicBezTo>
                  <a:cubicBezTo>
                    <a:pt x="889100" y="835446"/>
                    <a:pt x="891771" y="835865"/>
                    <a:pt x="894016" y="837227"/>
                  </a:cubicBezTo>
                  <a:cubicBezTo>
                    <a:pt x="898014" y="839217"/>
                    <a:pt x="902487" y="840055"/>
                    <a:pt x="906935" y="839671"/>
                  </a:cubicBezTo>
                  <a:cubicBezTo>
                    <a:pt x="911494" y="839217"/>
                    <a:pt x="915227" y="835865"/>
                    <a:pt x="916152" y="831361"/>
                  </a:cubicBezTo>
                  <a:cubicBezTo>
                    <a:pt x="916295" y="827451"/>
                    <a:pt x="917845" y="823750"/>
                    <a:pt x="920516" y="820887"/>
                  </a:cubicBezTo>
                  <a:cubicBezTo>
                    <a:pt x="922786" y="818687"/>
                    <a:pt x="925719" y="817395"/>
                    <a:pt x="927918" y="814952"/>
                  </a:cubicBezTo>
                  <a:cubicBezTo>
                    <a:pt x="930404" y="812263"/>
                    <a:pt x="931668" y="808667"/>
                    <a:pt x="931410" y="805001"/>
                  </a:cubicBezTo>
                  <a:cubicBezTo>
                    <a:pt x="931130" y="803430"/>
                    <a:pt x="931060" y="801824"/>
                    <a:pt x="931200" y="800218"/>
                  </a:cubicBezTo>
                  <a:cubicBezTo>
                    <a:pt x="931731" y="798507"/>
                    <a:pt x="932680" y="796970"/>
                    <a:pt x="933958" y="795714"/>
                  </a:cubicBezTo>
                  <a:lnTo>
                    <a:pt x="938497" y="790546"/>
                  </a:lnTo>
                  <a:cubicBezTo>
                    <a:pt x="941650" y="786217"/>
                    <a:pt x="945972" y="782865"/>
                    <a:pt x="950962" y="780875"/>
                  </a:cubicBezTo>
                  <a:cubicBezTo>
                    <a:pt x="956094" y="779373"/>
                    <a:pt x="962763" y="782027"/>
                    <a:pt x="963531" y="787299"/>
                  </a:cubicBezTo>
                  <a:cubicBezTo>
                    <a:pt x="963601" y="789673"/>
                    <a:pt x="963248" y="792047"/>
                    <a:pt x="962484" y="794282"/>
                  </a:cubicBezTo>
                  <a:cubicBezTo>
                    <a:pt x="962037" y="796272"/>
                    <a:pt x="961848" y="798332"/>
                    <a:pt x="961925" y="800357"/>
                  </a:cubicBezTo>
                  <a:cubicBezTo>
                    <a:pt x="961862" y="801265"/>
                    <a:pt x="962166" y="802173"/>
                    <a:pt x="962763" y="802871"/>
                  </a:cubicBezTo>
                  <a:cubicBezTo>
                    <a:pt x="963409" y="803290"/>
                    <a:pt x="964100" y="803639"/>
                    <a:pt x="964823" y="803884"/>
                  </a:cubicBezTo>
                  <a:cubicBezTo>
                    <a:pt x="966848" y="805036"/>
                    <a:pt x="966743" y="807934"/>
                    <a:pt x="967616" y="810098"/>
                  </a:cubicBezTo>
                  <a:cubicBezTo>
                    <a:pt x="969432" y="814463"/>
                    <a:pt x="975123" y="815301"/>
                    <a:pt x="979836" y="815510"/>
                  </a:cubicBezTo>
                  <a:cubicBezTo>
                    <a:pt x="980919" y="815510"/>
                    <a:pt x="982036" y="815510"/>
                    <a:pt x="983118" y="815510"/>
                  </a:cubicBezTo>
                  <a:cubicBezTo>
                    <a:pt x="985028" y="815405"/>
                    <a:pt x="986924" y="815126"/>
                    <a:pt x="988774" y="814637"/>
                  </a:cubicBezTo>
                  <a:cubicBezTo>
                    <a:pt x="990869" y="814114"/>
                    <a:pt x="992929" y="813485"/>
                    <a:pt x="994989" y="812857"/>
                  </a:cubicBezTo>
                  <a:lnTo>
                    <a:pt x="1000017" y="811285"/>
                  </a:lnTo>
                  <a:lnTo>
                    <a:pt x="1011748" y="807794"/>
                  </a:lnTo>
                  <a:cubicBezTo>
                    <a:pt x="1010083" y="803465"/>
                    <a:pt x="1009060" y="798925"/>
                    <a:pt x="1008710" y="794282"/>
                  </a:cubicBezTo>
                  <a:cubicBezTo>
                    <a:pt x="1008728" y="793095"/>
                    <a:pt x="1008564" y="791908"/>
                    <a:pt x="1008222" y="790791"/>
                  </a:cubicBezTo>
                  <a:cubicBezTo>
                    <a:pt x="1007907" y="789988"/>
                    <a:pt x="1007314" y="789255"/>
                    <a:pt x="1007000" y="788451"/>
                  </a:cubicBezTo>
                  <a:cubicBezTo>
                    <a:pt x="1006239" y="786042"/>
                    <a:pt x="1006780" y="783389"/>
                    <a:pt x="1008431" y="781468"/>
                  </a:cubicBezTo>
                  <a:cubicBezTo>
                    <a:pt x="1009863" y="779513"/>
                    <a:pt x="1011713" y="777977"/>
                    <a:pt x="1012970" y="775847"/>
                  </a:cubicBezTo>
                  <a:cubicBezTo>
                    <a:pt x="1014416" y="772949"/>
                    <a:pt x="1015428" y="769842"/>
                    <a:pt x="1015973" y="766630"/>
                  </a:cubicBezTo>
                  <a:cubicBezTo>
                    <a:pt x="1016566" y="763418"/>
                    <a:pt x="1018462" y="760589"/>
                    <a:pt x="1021210" y="758809"/>
                  </a:cubicBezTo>
                  <a:cubicBezTo>
                    <a:pt x="1025225" y="756714"/>
                    <a:pt x="1030323" y="758809"/>
                    <a:pt x="1034652" y="757412"/>
                  </a:cubicBezTo>
                  <a:cubicBezTo>
                    <a:pt x="1038262" y="755771"/>
                    <a:pt x="1040863" y="752489"/>
                    <a:pt x="1041635" y="748579"/>
                  </a:cubicBezTo>
                  <a:cubicBezTo>
                    <a:pt x="1042717" y="744773"/>
                    <a:pt x="1042787" y="740758"/>
                    <a:pt x="1043625" y="736883"/>
                  </a:cubicBezTo>
                  <a:cubicBezTo>
                    <a:pt x="1044711" y="732029"/>
                    <a:pt x="1046977" y="727525"/>
                    <a:pt x="1050224" y="723755"/>
                  </a:cubicBezTo>
                  <a:cubicBezTo>
                    <a:pt x="1053848" y="719216"/>
                    <a:pt x="1057095" y="714432"/>
                    <a:pt x="1059930" y="709370"/>
                  </a:cubicBezTo>
                  <a:cubicBezTo>
                    <a:pt x="1061613" y="706647"/>
                    <a:pt x="1063453" y="703993"/>
                    <a:pt x="1065447" y="701479"/>
                  </a:cubicBezTo>
                  <a:cubicBezTo>
                    <a:pt x="1066264" y="700397"/>
                    <a:pt x="1067227" y="699419"/>
                    <a:pt x="1068310" y="698581"/>
                  </a:cubicBezTo>
                  <a:cubicBezTo>
                    <a:pt x="1069616" y="697778"/>
                    <a:pt x="1070981" y="697045"/>
                    <a:pt x="1072395" y="696451"/>
                  </a:cubicBezTo>
                  <a:cubicBezTo>
                    <a:pt x="1076326" y="694357"/>
                    <a:pt x="1079234" y="690760"/>
                    <a:pt x="1080460" y="686466"/>
                  </a:cubicBezTo>
                  <a:cubicBezTo>
                    <a:pt x="1080725" y="685733"/>
                    <a:pt x="1080785" y="684895"/>
                    <a:pt x="1080635" y="684127"/>
                  </a:cubicBezTo>
                  <a:cubicBezTo>
                    <a:pt x="1080216" y="682241"/>
                    <a:pt x="1078086" y="681438"/>
                    <a:pt x="1076445" y="680426"/>
                  </a:cubicBezTo>
                  <a:cubicBezTo>
                    <a:pt x="1069462" y="676166"/>
                    <a:pt x="1068449" y="665133"/>
                    <a:pt x="1060838" y="662130"/>
                  </a:cubicBezTo>
                  <a:cubicBezTo>
                    <a:pt x="1059979" y="661851"/>
                    <a:pt x="1059138" y="661502"/>
                    <a:pt x="1058324" y="661118"/>
                  </a:cubicBezTo>
                  <a:cubicBezTo>
                    <a:pt x="1057189" y="660315"/>
                    <a:pt x="1056316" y="659233"/>
                    <a:pt x="1055810" y="657941"/>
                  </a:cubicBezTo>
                  <a:cubicBezTo>
                    <a:pt x="1053586" y="652948"/>
                    <a:pt x="1053977" y="647187"/>
                    <a:pt x="1056858" y="642543"/>
                  </a:cubicBezTo>
                  <a:cubicBezTo>
                    <a:pt x="1058254" y="640344"/>
                    <a:pt x="1060140" y="638528"/>
                    <a:pt x="1061711" y="636503"/>
                  </a:cubicBezTo>
                  <a:cubicBezTo>
                    <a:pt x="1064490" y="632872"/>
                    <a:pt x="1066292" y="628578"/>
                    <a:pt x="1066948" y="624039"/>
                  </a:cubicBezTo>
                  <a:cubicBezTo>
                    <a:pt x="1067367" y="621036"/>
                    <a:pt x="1067262" y="617928"/>
                    <a:pt x="1067821" y="614926"/>
                  </a:cubicBezTo>
                  <a:cubicBezTo>
                    <a:pt x="1068736" y="611155"/>
                    <a:pt x="1070171" y="607559"/>
                    <a:pt x="1072080" y="604172"/>
                  </a:cubicBezTo>
                  <a:cubicBezTo>
                    <a:pt x="1075258" y="597853"/>
                    <a:pt x="1082555" y="594641"/>
                    <a:pt x="1088839" y="591289"/>
                  </a:cubicBezTo>
                  <a:cubicBezTo>
                    <a:pt x="1090973" y="589508"/>
                    <a:pt x="1094143" y="589788"/>
                    <a:pt x="1095920" y="591952"/>
                  </a:cubicBezTo>
                  <a:cubicBezTo>
                    <a:pt x="1096105" y="592162"/>
                    <a:pt x="1096273" y="592406"/>
                    <a:pt x="1096416" y="592650"/>
                  </a:cubicBezTo>
                  <a:cubicBezTo>
                    <a:pt x="1101653" y="598341"/>
                    <a:pt x="1107205" y="604661"/>
                    <a:pt x="1114816" y="606127"/>
                  </a:cubicBezTo>
                  <a:cubicBezTo>
                    <a:pt x="1122577" y="607245"/>
                    <a:pt x="1130300" y="603858"/>
                    <a:pt x="1134752" y="597399"/>
                  </a:cubicBezTo>
                  <a:cubicBezTo>
                    <a:pt x="1139022" y="590940"/>
                    <a:pt x="1140820" y="583189"/>
                    <a:pt x="1139815" y="575507"/>
                  </a:cubicBezTo>
                  <a:cubicBezTo>
                    <a:pt x="1139130" y="572575"/>
                    <a:pt x="1139361" y="569467"/>
                    <a:pt x="1140478" y="566674"/>
                  </a:cubicBezTo>
                  <a:cubicBezTo>
                    <a:pt x="1143446" y="561611"/>
                    <a:pt x="1151441" y="562868"/>
                    <a:pt x="1155840" y="558993"/>
                  </a:cubicBezTo>
                  <a:cubicBezTo>
                    <a:pt x="1159576" y="555746"/>
                    <a:pt x="1159332" y="549950"/>
                    <a:pt x="1158285" y="545027"/>
                  </a:cubicBezTo>
                  <a:cubicBezTo>
                    <a:pt x="1157237" y="540104"/>
                    <a:pt x="1154793" y="535495"/>
                    <a:pt x="1155491" y="530607"/>
                  </a:cubicBezTo>
                  <a:cubicBezTo>
                    <a:pt x="1156224" y="524567"/>
                    <a:pt x="1160938" y="519400"/>
                    <a:pt x="1160833" y="513150"/>
                  </a:cubicBezTo>
                  <a:cubicBezTo>
                    <a:pt x="1160519" y="510915"/>
                    <a:pt x="1160519" y="508611"/>
                    <a:pt x="1160833" y="506377"/>
                  </a:cubicBezTo>
                  <a:cubicBezTo>
                    <a:pt x="1161636" y="503444"/>
                    <a:pt x="1164604" y="501558"/>
                    <a:pt x="1165791" y="498730"/>
                  </a:cubicBezTo>
                  <a:cubicBezTo>
                    <a:pt x="1168864" y="491363"/>
                    <a:pt x="1158564" y="481971"/>
                    <a:pt x="1163766" y="475896"/>
                  </a:cubicBezTo>
                  <a:cubicBezTo>
                    <a:pt x="1167607" y="471427"/>
                    <a:pt x="1174694" y="474779"/>
                    <a:pt x="1179967" y="477432"/>
                  </a:cubicBezTo>
                  <a:cubicBezTo>
                    <a:pt x="1193269" y="484101"/>
                    <a:pt x="1208806" y="483996"/>
                    <a:pt x="1223645" y="484764"/>
                  </a:cubicBezTo>
                  <a:cubicBezTo>
                    <a:pt x="1238483" y="485533"/>
                    <a:pt x="1254404" y="487767"/>
                    <a:pt x="1265542" y="497718"/>
                  </a:cubicBezTo>
                  <a:cubicBezTo>
                    <a:pt x="1271338" y="502955"/>
                    <a:pt x="1275388" y="510007"/>
                    <a:pt x="1281777" y="514512"/>
                  </a:cubicBezTo>
                  <a:cubicBezTo>
                    <a:pt x="1285269" y="517095"/>
                    <a:pt x="1289843" y="518911"/>
                    <a:pt x="1292077" y="522751"/>
                  </a:cubicBezTo>
                  <a:cubicBezTo>
                    <a:pt x="1293962" y="525964"/>
                    <a:pt x="1293962" y="530153"/>
                    <a:pt x="1296337" y="533226"/>
                  </a:cubicBezTo>
                  <a:cubicBezTo>
                    <a:pt x="1300526" y="538428"/>
                    <a:pt x="1309150" y="536159"/>
                    <a:pt x="1314178" y="531760"/>
                  </a:cubicBezTo>
                  <a:cubicBezTo>
                    <a:pt x="1319206" y="527360"/>
                    <a:pt x="1323046" y="521285"/>
                    <a:pt x="1329226" y="518702"/>
                  </a:cubicBezTo>
                  <a:cubicBezTo>
                    <a:pt x="1337536" y="515210"/>
                    <a:pt x="1346893" y="519505"/>
                    <a:pt x="1354888" y="523659"/>
                  </a:cubicBezTo>
                  <a:lnTo>
                    <a:pt x="1390641" y="542129"/>
                  </a:lnTo>
                  <a:cubicBezTo>
                    <a:pt x="1400452" y="547226"/>
                    <a:pt x="1413231" y="552045"/>
                    <a:pt x="1421645" y="544853"/>
                  </a:cubicBezTo>
                  <a:cubicBezTo>
                    <a:pt x="1428837" y="538742"/>
                    <a:pt x="1430688" y="525300"/>
                    <a:pt x="1440080" y="524846"/>
                  </a:cubicBezTo>
                  <a:cubicBezTo>
                    <a:pt x="1448075" y="524462"/>
                    <a:pt x="1455477" y="518457"/>
                    <a:pt x="1463333" y="519958"/>
                  </a:cubicBezTo>
                  <a:cubicBezTo>
                    <a:pt x="1469792" y="521215"/>
                    <a:pt x="1475030" y="525789"/>
                    <a:pt x="1479952" y="530188"/>
                  </a:cubicBezTo>
                  <a:cubicBezTo>
                    <a:pt x="1483702" y="533400"/>
                    <a:pt x="1487204" y="536927"/>
                    <a:pt x="1490427" y="540663"/>
                  </a:cubicBezTo>
                  <a:cubicBezTo>
                    <a:pt x="1496750" y="548693"/>
                    <a:pt x="1500842" y="558260"/>
                    <a:pt x="1502298" y="568385"/>
                  </a:cubicBezTo>
                  <a:cubicBezTo>
                    <a:pt x="1503345" y="573168"/>
                    <a:pt x="1503139" y="578161"/>
                    <a:pt x="1501704" y="582840"/>
                  </a:cubicBezTo>
                  <a:cubicBezTo>
                    <a:pt x="1500796" y="585318"/>
                    <a:pt x="1499365" y="587553"/>
                    <a:pt x="1498213" y="589823"/>
                  </a:cubicBezTo>
                  <a:cubicBezTo>
                    <a:pt x="1493848" y="599528"/>
                    <a:pt x="1495629" y="610771"/>
                    <a:pt x="1497934" y="621246"/>
                  </a:cubicBezTo>
                  <a:cubicBezTo>
                    <a:pt x="1490011" y="622572"/>
                    <a:pt x="1483727" y="628648"/>
                    <a:pt x="1482117" y="636503"/>
                  </a:cubicBezTo>
                  <a:cubicBezTo>
                    <a:pt x="1481925" y="637376"/>
                    <a:pt x="1481925" y="638249"/>
                    <a:pt x="1482117" y="639122"/>
                  </a:cubicBezTo>
                  <a:cubicBezTo>
                    <a:pt x="1482815" y="641391"/>
                    <a:pt x="1485609" y="642124"/>
                    <a:pt x="1487843" y="642858"/>
                  </a:cubicBezTo>
                  <a:cubicBezTo>
                    <a:pt x="1499892" y="647222"/>
                    <a:pt x="1506536" y="660140"/>
                    <a:pt x="1503066" y="672465"/>
                  </a:cubicBezTo>
                  <a:cubicBezTo>
                    <a:pt x="1501844" y="676340"/>
                    <a:pt x="1499574" y="679797"/>
                    <a:pt x="1498248" y="683603"/>
                  </a:cubicBezTo>
                  <a:cubicBezTo>
                    <a:pt x="1496537" y="687304"/>
                    <a:pt x="1496537" y="691598"/>
                    <a:pt x="1498248" y="695299"/>
                  </a:cubicBezTo>
                  <a:cubicBezTo>
                    <a:pt x="1502542" y="702841"/>
                    <a:pt x="1514343" y="700886"/>
                    <a:pt x="1521187" y="706158"/>
                  </a:cubicBezTo>
                  <a:cubicBezTo>
                    <a:pt x="1523400" y="708287"/>
                    <a:pt x="1525478" y="710557"/>
                    <a:pt x="1527401" y="712931"/>
                  </a:cubicBezTo>
                  <a:cubicBezTo>
                    <a:pt x="1535013" y="720682"/>
                    <a:pt x="1547442" y="720926"/>
                    <a:pt x="1558126" y="718902"/>
                  </a:cubicBezTo>
                  <a:lnTo>
                    <a:pt x="1562106" y="718099"/>
                  </a:lnTo>
                  <a:cubicBezTo>
                    <a:pt x="1561687" y="717296"/>
                    <a:pt x="1561303" y="716492"/>
                    <a:pt x="1560849" y="715654"/>
                  </a:cubicBezTo>
                  <a:cubicBezTo>
                    <a:pt x="1562690" y="713280"/>
                    <a:pt x="1564173" y="710662"/>
                    <a:pt x="1565249" y="707868"/>
                  </a:cubicBezTo>
                  <a:cubicBezTo>
                    <a:pt x="1568112" y="700886"/>
                    <a:pt x="1574990" y="695509"/>
                    <a:pt x="1574955" y="688072"/>
                  </a:cubicBezTo>
                  <a:cubicBezTo>
                    <a:pt x="1574801" y="685314"/>
                    <a:pt x="1574114" y="682625"/>
                    <a:pt x="1572930" y="680112"/>
                  </a:cubicBezTo>
                  <a:cubicBezTo>
                    <a:pt x="1570276" y="674490"/>
                    <a:pt x="1568150" y="668659"/>
                    <a:pt x="1566575" y="662654"/>
                  </a:cubicBezTo>
                  <a:cubicBezTo>
                    <a:pt x="1565022" y="656509"/>
                    <a:pt x="1565937" y="650015"/>
                    <a:pt x="1569124" y="644533"/>
                  </a:cubicBezTo>
                  <a:cubicBezTo>
                    <a:pt x="1570891" y="642508"/>
                    <a:pt x="1572357" y="640239"/>
                    <a:pt x="1573488" y="637795"/>
                  </a:cubicBezTo>
                  <a:cubicBezTo>
                    <a:pt x="1574361" y="634932"/>
                    <a:pt x="1573488" y="631824"/>
                    <a:pt x="1574257" y="628927"/>
                  </a:cubicBezTo>
                  <a:cubicBezTo>
                    <a:pt x="1574728" y="627181"/>
                    <a:pt x="1575468" y="625505"/>
                    <a:pt x="1576456" y="623969"/>
                  </a:cubicBezTo>
                  <a:lnTo>
                    <a:pt x="1588432" y="603020"/>
                  </a:lnTo>
                  <a:cubicBezTo>
                    <a:pt x="1589916" y="600122"/>
                    <a:pt x="1591756" y="597399"/>
                    <a:pt x="1593914" y="594955"/>
                  </a:cubicBezTo>
                  <a:cubicBezTo>
                    <a:pt x="1595834" y="592895"/>
                    <a:pt x="1598138" y="591463"/>
                    <a:pt x="1600163" y="589334"/>
                  </a:cubicBezTo>
                  <a:cubicBezTo>
                    <a:pt x="1603655" y="585842"/>
                    <a:pt x="1606134" y="581582"/>
                    <a:pt x="1609485" y="578021"/>
                  </a:cubicBezTo>
                  <a:cubicBezTo>
                    <a:pt x="1611664" y="575857"/>
                    <a:pt x="1613996" y="573831"/>
                    <a:pt x="1616468" y="572016"/>
                  </a:cubicBezTo>
                  <a:cubicBezTo>
                    <a:pt x="1619192" y="568070"/>
                    <a:pt x="1624603" y="567058"/>
                    <a:pt x="1628559" y="569782"/>
                  </a:cubicBezTo>
                  <a:cubicBezTo>
                    <a:pt x="1629048" y="570131"/>
                    <a:pt x="1629498" y="570515"/>
                    <a:pt x="1629911" y="570934"/>
                  </a:cubicBezTo>
                  <a:lnTo>
                    <a:pt x="1649951" y="586366"/>
                  </a:lnTo>
                  <a:cubicBezTo>
                    <a:pt x="1650940" y="587239"/>
                    <a:pt x="1652144" y="587832"/>
                    <a:pt x="1653443" y="588112"/>
                  </a:cubicBezTo>
                  <a:cubicBezTo>
                    <a:pt x="1655217" y="588042"/>
                    <a:pt x="1656906" y="587343"/>
                    <a:pt x="1658191" y="586121"/>
                  </a:cubicBezTo>
                  <a:lnTo>
                    <a:pt x="1671948" y="575892"/>
                  </a:lnTo>
                  <a:cubicBezTo>
                    <a:pt x="1673630" y="574774"/>
                    <a:pt x="1675080" y="573343"/>
                    <a:pt x="1676207" y="571667"/>
                  </a:cubicBezTo>
                  <a:cubicBezTo>
                    <a:pt x="1677010" y="570235"/>
                    <a:pt x="1676731" y="567651"/>
                    <a:pt x="1678093" y="566744"/>
                  </a:cubicBezTo>
                  <a:cubicBezTo>
                    <a:pt x="1686448" y="561053"/>
                    <a:pt x="1690023" y="550544"/>
                    <a:pt x="1686856" y="540942"/>
                  </a:cubicBezTo>
                  <a:cubicBezTo>
                    <a:pt x="1685903" y="538009"/>
                    <a:pt x="1684119" y="535425"/>
                    <a:pt x="1681724" y="533505"/>
                  </a:cubicBezTo>
                  <a:cubicBezTo>
                    <a:pt x="1679032" y="531864"/>
                    <a:pt x="1676221" y="530433"/>
                    <a:pt x="1673309" y="529245"/>
                  </a:cubicBezTo>
                  <a:cubicBezTo>
                    <a:pt x="1671005" y="528023"/>
                    <a:pt x="1668910" y="526383"/>
                    <a:pt x="1666571" y="525196"/>
                  </a:cubicBezTo>
                  <a:cubicBezTo>
                    <a:pt x="1662207" y="523345"/>
                    <a:pt x="1657668" y="521948"/>
                    <a:pt x="1653024" y="521006"/>
                  </a:cubicBezTo>
                  <a:cubicBezTo>
                    <a:pt x="1648335" y="519993"/>
                    <a:pt x="1644250" y="517165"/>
                    <a:pt x="1641677" y="513115"/>
                  </a:cubicBezTo>
                  <a:cubicBezTo>
                    <a:pt x="1640280" y="510392"/>
                    <a:pt x="1640071" y="507145"/>
                    <a:pt x="1638430" y="504561"/>
                  </a:cubicBezTo>
                  <a:cubicBezTo>
                    <a:pt x="1636789" y="501977"/>
                    <a:pt x="1633227" y="499952"/>
                    <a:pt x="1631098" y="497264"/>
                  </a:cubicBezTo>
                  <a:cubicBezTo>
                    <a:pt x="1629907" y="495588"/>
                    <a:pt x="1628902" y="493772"/>
                    <a:pt x="1628095" y="491852"/>
                  </a:cubicBezTo>
                  <a:cubicBezTo>
                    <a:pt x="1624872" y="485288"/>
                    <a:pt x="1620250" y="479562"/>
                    <a:pt x="1614548" y="474988"/>
                  </a:cubicBezTo>
                  <a:cubicBezTo>
                    <a:pt x="1613780" y="474220"/>
                    <a:pt x="1612767" y="473732"/>
                    <a:pt x="1611685" y="473627"/>
                  </a:cubicBezTo>
                  <a:cubicBezTo>
                    <a:pt x="1610763" y="473697"/>
                    <a:pt x="1609883" y="474011"/>
                    <a:pt x="1609171" y="474604"/>
                  </a:cubicBezTo>
                  <a:cubicBezTo>
                    <a:pt x="1605400" y="477083"/>
                    <a:pt x="1602188" y="480435"/>
                    <a:pt x="1598522" y="482914"/>
                  </a:cubicBezTo>
                  <a:cubicBezTo>
                    <a:pt x="1594863" y="485672"/>
                    <a:pt x="1590090" y="486440"/>
                    <a:pt x="1585744" y="485009"/>
                  </a:cubicBezTo>
                  <a:cubicBezTo>
                    <a:pt x="1585258" y="484834"/>
                    <a:pt x="1584843" y="484485"/>
                    <a:pt x="1584557" y="484066"/>
                  </a:cubicBezTo>
                  <a:cubicBezTo>
                    <a:pt x="1584260" y="483437"/>
                    <a:pt x="1584260" y="482739"/>
                    <a:pt x="1584557" y="482111"/>
                  </a:cubicBezTo>
                  <a:cubicBezTo>
                    <a:pt x="1586791" y="475687"/>
                    <a:pt x="1596462" y="474814"/>
                    <a:pt x="1599430" y="468704"/>
                  </a:cubicBezTo>
                  <a:cubicBezTo>
                    <a:pt x="1601490" y="464444"/>
                    <a:pt x="1599430" y="459416"/>
                    <a:pt x="1597196" y="455332"/>
                  </a:cubicBezTo>
                  <a:cubicBezTo>
                    <a:pt x="1596504" y="454284"/>
                    <a:pt x="1596043" y="453097"/>
                    <a:pt x="1595834" y="451840"/>
                  </a:cubicBezTo>
                  <a:cubicBezTo>
                    <a:pt x="1595415" y="448139"/>
                    <a:pt x="1599570" y="445835"/>
                    <a:pt x="1602817" y="443984"/>
                  </a:cubicBezTo>
                  <a:cubicBezTo>
                    <a:pt x="1609590" y="440109"/>
                    <a:pt x="1614876" y="434103"/>
                    <a:pt x="1617830" y="426876"/>
                  </a:cubicBezTo>
                  <a:cubicBezTo>
                    <a:pt x="1618368" y="425689"/>
                    <a:pt x="1618678" y="424397"/>
                    <a:pt x="1618738" y="423070"/>
                  </a:cubicBezTo>
                  <a:cubicBezTo>
                    <a:pt x="1618253" y="419788"/>
                    <a:pt x="1616465" y="416856"/>
                    <a:pt x="1613780" y="414935"/>
                  </a:cubicBezTo>
                  <a:cubicBezTo>
                    <a:pt x="1609140" y="410187"/>
                    <a:pt x="1603822" y="406172"/>
                    <a:pt x="1597999" y="402995"/>
                  </a:cubicBezTo>
                  <a:cubicBezTo>
                    <a:pt x="1594039" y="401633"/>
                    <a:pt x="1590352" y="399573"/>
                    <a:pt x="1587105" y="396920"/>
                  </a:cubicBezTo>
                  <a:cubicBezTo>
                    <a:pt x="1583334" y="392974"/>
                    <a:pt x="1581973" y="385363"/>
                    <a:pt x="1586547" y="382360"/>
                  </a:cubicBezTo>
                  <a:cubicBezTo>
                    <a:pt x="1591714" y="378938"/>
                    <a:pt x="1597635" y="376844"/>
                    <a:pt x="1603794" y="376250"/>
                  </a:cubicBezTo>
                  <a:cubicBezTo>
                    <a:pt x="1605970" y="376215"/>
                    <a:pt x="1608127" y="375831"/>
                    <a:pt x="1610184" y="375133"/>
                  </a:cubicBezTo>
                  <a:cubicBezTo>
                    <a:pt x="1612712" y="373841"/>
                    <a:pt x="1614827" y="371886"/>
                    <a:pt x="1616294" y="369442"/>
                  </a:cubicBezTo>
                  <a:cubicBezTo>
                    <a:pt x="1621493" y="362214"/>
                    <a:pt x="1625654" y="354254"/>
                    <a:pt x="1628654" y="345874"/>
                  </a:cubicBezTo>
                  <a:cubicBezTo>
                    <a:pt x="1630776" y="340742"/>
                    <a:pt x="1631716" y="335190"/>
                    <a:pt x="1631412" y="329639"/>
                  </a:cubicBezTo>
                  <a:cubicBezTo>
                    <a:pt x="1631077" y="324018"/>
                    <a:pt x="1627994" y="318920"/>
                    <a:pt x="1623172" y="316022"/>
                  </a:cubicBezTo>
                  <a:cubicBezTo>
                    <a:pt x="1619069" y="314416"/>
                    <a:pt x="1614747" y="313474"/>
                    <a:pt x="1610358" y="313160"/>
                  </a:cubicBezTo>
                  <a:cubicBezTo>
                    <a:pt x="1605872" y="312880"/>
                    <a:pt x="1601881" y="310191"/>
                    <a:pt x="1599884" y="306177"/>
                  </a:cubicBezTo>
                  <a:cubicBezTo>
                    <a:pt x="1599011" y="302790"/>
                    <a:pt x="1599933" y="299194"/>
                    <a:pt x="1602328" y="296645"/>
                  </a:cubicBezTo>
                  <a:cubicBezTo>
                    <a:pt x="1604716" y="294166"/>
                    <a:pt x="1607530" y="292141"/>
                    <a:pt x="1610638" y="290674"/>
                  </a:cubicBezTo>
                  <a:cubicBezTo>
                    <a:pt x="1611940" y="290081"/>
                    <a:pt x="1613068" y="289173"/>
                    <a:pt x="1613920" y="288021"/>
                  </a:cubicBezTo>
                  <a:cubicBezTo>
                    <a:pt x="1614531" y="286589"/>
                    <a:pt x="1614716" y="285018"/>
                    <a:pt x="1614443" y="283482"/>
                  </a:cubicBezTo>
                  <a:cubicBezTo>
                    <a:pt x="1613815" y="275836"/>
                    <a:pt x="1613221" y="268155"/>
                    <a:pt x="1612593" y="260473"/>
                  </a:cubicBezTo>
                  <a:cubicBezTo>
                    <a:pt x="1612523" y="255236"/>
                    <a:pt x="1611332" y="250104"/>
                    <a:pt x="1609101" y="245390"/>
                  </a:cubicBezTo>
                  <a:cubicBezTo>
                    <a:pt x="1603480" y="235265"/>
                    <a:pt x="1589235" y="231773"/>
                    <a:pt x="1584976" y="220950"/>
                  </a:cubicBezTo>
                  <a:cubicBezTo>
                    <a:pt x="1583167" y="215259"/>
                    <a:pt x="1583167" y="209184"/>
                    <a:pt x="1584976" y="203493"/>
                  </a:cubicBezTo>
                  <a:cubicBezTo>
                    <a:pt x="1586173" y="196719"/>
                    <a:pt x="1589071" y="190365"/>
                    <a:pt x="1593390" y="185023"/>
                  </a:cubicBezTo>
                  <a:cubicBezTo>
                    <a:pt x="1599814" y="178040"/>
                    <a:pt x="1609974" y="175212"/>
                    <a:pt x="1616573" y="168229"/>
                  </a:cubicBezTo>
                  <a:cubicBezTo>
                    <a:pt x="1620414" y="164144"/>
                    <a:pt x="1622788" y="158837"/>
                    <a:pt x="1626384" y="154473"/>
                  </a:cubicBezTo>
                  <a:cubicBezTo>
                    <a:pt x="1627666" y="152936"/>
                    <a:pt x="1629066" y="151540"/>
                    <a:pt x="1630574" y="150248"/>
                  </a:cubicBezTo>
                  <a:lnTo>
                    <a:pt x="1611650" y="139774"/>
                  </a:lnTo>
                  <a:cubicBezTo>
                    <a:pt x="1608742" y="138028"/>
                    <a:pt x="1605607" y="136666"/>
                    <a:pt x="1602328" y="135793"/>
                  </a:cubicBezTo>
                  <a:cubicBezTo>
                    <a:pt x="1598540" y="135304"/>
                    <a:pt x="1594731" y="134990"/>
                    <a:pt x="1590911" y="134886"/>
                  </a:cubicBezTo>
                  <a:cubicBezTo>
                    <a:pt x="1587018" y="134711"/>
                    <a:pt x="1583450" y="132686"/>
                    <a:pt x="1581344" y="129404"/>
                  </a:cubicBezTo>
                  <a:cubicBezTo>
                    <a:pt x="1580590" y="127554"/>
                    <a:pt x="1580129" y="125598"/>
                    <a:pt x="1579983" y="123608"/>
                  </a:cubicBezTo>
                  <a:cubicBezTo>
                    <a:pt x="1578167" y="114356"/>
                    <a:pt x="1573674" y="105872"/>
                    <a:pt x="1567064" y="99168"/>
                  </a:cubicBezTo>
                  <a:cubicBezTo>
                    <a:pt x="1560469" y="92534"/>
                    <a:pt x="1553245" y="86564"/>
                    <a:pt x="1545487" y="81361"/>
                  </a:cubicBezTo>
                  <a:cubicBezTo>
                    <a:pt x="1542984" y="79127"/>
                    <a:pt x="1539740" y="77870"/>
                    <a:pt x="1536374" y="77870"/>
                  </a:cubicBezTo>
                  <a:cubicBezTo>
                    <a:pt x="1531696" y="78429"/>
                    <a:pt x="1529112" y="83387"/>
                    <a:pt x="1525900" y="86808"/>
                  </a:cubicBezTo>
                  <a:cubicBezTo>
                    <a:pt x="1518324" y="94908"/>
                    <a:pt x="1505580" y="95537"/>
                    <a:pt x="1496746" y="102240"/>
                  </a:cubicBezTo>
                  <a:cubicBezTo>
                    <a:pt x="1494924" y="103846"/>
                    <a:pt x="1493010" y="105313"/>
                    <a:pt x="1491020" y="106709"/>
                  </a:cubicBezTo>
                  <a:cubicBezTo>
                    <a:pt x="1485574" y="109363"/>
                    <a:pt x="1479219" y="109363"/>
                    <a:pt x="1473773" y="106709"/>
                  </a:cubicBezTo>
                  <a:cubicBezTo>
                    <a:pt x="1468424" y="104091"/>
                    <a:pt x="1463347" y="100983"/>
                    <a:pt x="1458620" y="97352"/>
                  </a:cubicBezTo>
                  <a:cubicBezTo>
                    <a:pt x="1454779" y="94769"/>
                    <a:pt x="1450275" y="92290"/>
                    <a:pt x="1445771" y="93372"/>
                  </a:cubicBezTo>
                  <a:cubicBezTo>
                    <a:pt x="1442035" y="94280"/>
                    <a:pt x="1438509" y="97562"/>
                    <a:pt x="1435017" y="95921"/>
                  </a:cubicBezTo>
                  <a:cubicBezTo>
                    <a:pt x="1427406" y="100774"/>
                    <a:pt x="1417246" y="105592"/>
                    <a:pt x="1410053" y="100180"/>
                  </a:cubicBezTo>
                  <a:cubicBezTo>
                    <a:pt x="1404607" y="96061"/>
                    <a:pt x="1403943" y="87995"/>
                    <a:pt x="1399579" y="82723"/>
                  </a:cubicBezTo>
                  <a:cubicBezTo>
                    <a:pt x="1395215" y="77451"/>
                    <a:pt x="1388826" y="76753"/>
                    <a:pt x="1382715" y="75740"/>
                  </a:cubicBezTo>
                  <a:lnTo>
                    <a:pt x="1357647" y="71271"/>
                  </a:lnTo>
                  <a:cubicBezTo>
                    <a:pt x="1353223" y="70154"/>
                    <a:pt x="1348600" y="70049"/>
                    <a:pt x="1344135" y="70992"/>
                  </a:cubicBezTo>
                  <a:cubicBezTo>
                    <a:pt x="1336384" y="73261"/>
                    <a:pt x="1331740" y="81466"/>
                    <a:pt x="1324408" y="84958"/>
                  </a:cubicBezTo>
                  <a:cubicBezTo>
                    <a:pt x="1317076" y="88449"/>
                    <a:pt x="1307963" y="86599"/>
                    <a:pt x="1299549" y="86529"/>
                  </a:cubicBezTo>
                  <a:cubicBezTo>
                    <a:pt x="1291134" y="86459"/>
                    <a:pt x="1281149" y="90020"/>
                    <a:pt x="1279508" y="98086"/>
                  </a:cubicBezTo>
                  <a:cubicBezTo>
                    <a:pt x="1278495" y="103113"/>
                    <a:pt x="1280904" y="109049"/>
                    <a:pt x="1277727" y="113064"/>
                  </a:cubicBezTo>
                  <a:cubicBezTo>
                    <a:pt x="1275922" y="114880"/>
                    <a:pt x="1273607" y="116101"/>
                    <a:pt x="1271093" y="116555"/>
                  </a:cubicBezTo>
                  <a:cubicBezTo>
                    <a:pt x="1239915" y="124935"/>
                    <a:pt x="1206613" y="118196"/>
                    <a:pt x="1181119" y="98400"/>
                  </a:cubicBezTo>
                  <a:cubicBezTo>
                    <a:pt x="1178378" y="95677"/>
                    <a:pt x="1174932" y="93791"/>
                    <a:pt x="1171168" y="92953"/>
                  </a:cubicBezTo>
                  <a:cubicBezTo>
                    <a:pt x="1169150" y="92883"/>
                    <a:pt x="1167135" y="93128"/>
                    <a:pt x="1165198" y="93686"/>
                  </a:cubicBezTo>
                  <a:cubicBezTo>
                    <a:pt x="1154409" y="96200"/>
                    <a:pt x="1142817" y="99203"/>
                    <a:pt x="1135904" y="107652"/>
                  </a:cubicBezTo>
                  <a:cubicBezTo>
                    <a:pt x="1133111" y="111144"/>
                    <a:pt x="1131296" y="115264"/>
                    <a:pt x="1128398" y="118650"/>
                  </a:cubicBezTo>
                  <a:cubicBezTo>
                    <a:pt x="1123607" y="123503"/>
                    <a:pt x="1117784" y="127204"/>
                    <a:pt x="1111359" y="129509"/>
                  </a:cubicBezTo>
                  <a:cubicBezTo>
                    <a:pt x="1093378" y="137504"/>
                    <a:pt x="1074490" y="145639"/>
                    <a:pt x="1054868" y="144417"/>
                  </a:cubicBezTo>
                  <a:cubicBezTo>
                    <a:pt x="1046348" y="143894"/>
                    <a:pt x="1038004" y="141624"/>
                    <a:pt x="1029485" y="141170"/>
                  </a:cubicBezTo>
                  <a:cubicBezTo>
                    <a:pt x="1017928" y="140542"/>
                    <a:pt x="1005044" y="142916"/>
                    <a:pt x="995827" y="135968"/>
                  </a:cubicBezTo>
                  <a:cubicBezTo>
                    <a:pt x="993453" y="134222"/>
                    <a:pt x="991533" y="131953"/>
                    <a:pt x="989054" y="130382"/>
                  </a:cubicBezTo>
                  <a:cubicBezTo>
                    <a:pt x="986575" y="128810"/>
                    <a:pt x="983991" y="128077"/>
                    <a:pt x="981791" y="126401"/>
                  </a:cubicBezTo>
                  <a:cubicBezTo>
                    <a:pt x="976788" y="122630"/>
                    <a:pt x="975790" y="115508"/>
                    <a:pt x="979560" y="110515"/>
                  </a:cubicBezTo>
                  <a:cubicBezTo>
                    <a:pt x="981938" y="107373"/>
                    <a:pt x="985786" y="105662"/>
                    <a:pt x="989717" y="106046"/>
                  </a:cubicBezTo>
                  <a:cubicBezTo>
                    <a:pt x="996944" y="106779"/>
                    <a:pt x="1005009" y="113867"/>
                    <a:pt x="1010142" y="108769"/>
                  </a:cubicBezTo>
                  <a:cubicBezTo>
                    <a:pt x="1013633" y="102240"/>
                    <a:pt x="1004276" y="96235"/>
                    <a:pt x="1001937" y="89182"/>
                  </a:cubicBezTo>
                  <a:cubicBezTo>
                    <a:pt x="1001260" y="86040"/>
                    <a:pt x="1000897" y="82863"/>
                    <a:pt x="1000855" y="79651"/>
                  </a:cubicBezTo>
                  <a:cubicBezTo>
                    <a:pt x="999633" y="70957"/>
                    <a:pt x="992266" y="64149"/>
                    <a:pt x="984061" y="61006"/>
                  </a:cubicBezTo>
                  <a:cubicBezTo>
                    <a:pt x="975664" y="58388"/>
                    <a:pt x="966869" y="57277"/>
                    <a:pt x="958084" y="57724"/>
                  </a:cubicBezTo>
                  <a:cubicBezTo>
                    <a:pt x="954893" y="57379"/>
                    <a:pt x="951667" y="58000"/>
                    <a:pt x="948832" y="59505"/>
                  </a:cubicBezTo>
                  <a:cubicBezTo>
                    <a:pt x="946213" y="61251"/>
                    <a:pt x="944852" y="64393"/>
                    <a:pt x="942338" y="66488"/>
                  </a:cubicBezTo>
                  <a:cubicBezTo>
                    <a:pt x="938008" y="69770"/>
                    <a:pt x="931864" y="68443"/>
                    <a:pt x="926522" y="67989"/>
                  </a:cubicBezTo>
                  <a:cubicBezTo>
                    <a:pt x="915108" y="67047"/>
                    <a:pt x="903726" y="70154"/>
                    <a:pt x="894365" y="76753"/>
                  </a:cubicBezTo>
                  <a:cubicBezTo>
                    <a:pt x="885546" y="82968"/>
                    <a:pt x="874981" y="86215"/>
                    <a:pt x="864199" y="86005"/>
                  </a:cubicBezTo>
                  <a:cubicBezTo>
                    <a:pt x="862335" y="85796"/>
                    <a:pt x="860442" y="86005"/>
                    <a:pt x="858683" y="86669"/>
                  </a:cubicBezTo>
                  <a:cubicBezTo>
                    <a:pt x="857108" y="87646"/>
                    <a:pt x="855882" y="89113"/>
                    <a:pt x="855191" y="90823"/>
                  </a:cubicBezTo>
                  <a:cubicBezTo>
                    <a:pt x="851455" y="98435"/>
                    <a:pt x="852084" y="107303"/>
                    <a:pt x="851246" y="115717"/>
                  </a:cubicBezTo>
                  <a:cubicBezTo>
                    <a:pt x="850408" y="124132"/>
                    <a:pt x="847021" y="133489"/>
                    <a:pt x="839131" y="136666"/>
                  </a:cubicBezTo>
                  <a:cubicBezTo>
                    <a:pt x="836512" y="137714"/>
                    <a:pt x="833335" y="138063"/>
                    <a:pt x="831519" y="140158"/>
                  </a:cubicBezTo>
                  <a:cubicBezTo>
                    <a:pt x="829005" y="143195"/>
                    <a:pt x="830507" y="147664"/>
                    <a:pt x="831030" y="151610"/>
                  </a:cubicBezTo>
                  <a:cubicBezTo>
                    <a:pt x="831921" y="158942"/>
                    <a:pt x="828768" y="166204"/>
                    <a:pt x="822790" y="170568"/>
                  </a:cubicBezTo>
                  <a:cubicBezTo>
                    <a:pt x="814411" y="176539"/>
                    <a:pt x="802226" y="175596"/>
                    <a:pt x="794545" y="182474"/>
                  </a:cubicBezTo>
                  <a:cubicBezTo>
                    <a:pt x="791570" y="185721"/>
                    <a:pt x="788906" y="189213"/>
                    <a:pt x="786584" y="192948"/>
                  </a:cubicBezTo>
                  <a:cubicBezTo>
                    <a:pt x="777384" y="204540"/>
                    <a:pt x="762077" y="209358"/>
                    <a:pt x="747899" y="205169"/>
                  </a:cubicBezTo>
                  <a:cubicBezTo>
                    <a:pt x="738856" y="202340"/>
                    <a:pt x="731349" y="196091"/>
                    <a:pt x="724087" y="189981"/>
                  </a:cubicBezTo>
                  <a:cubicBezTo>
                    <a:pt x="722338" y="188689"/>
                    <a:pt x="720875" y="187048"/>
                    <a:pt x="719792" y="185163"/>
                  </a:cubicBezTo>
                  <a:cubicBezTo>
                    <a:pt x="716999" y="179297"/>
                    <a:pt x="722341" y="172942"/>
                    <a:pt x="723563" y="166553"/>
                  </a:cubicBezTo>
                  <a:cubicBezTo>
                    <a:pt x="725239" y="157859"/>
                    <a:pt x="718885" y="149410"/>
                    <a:pt x="711273" y="144836"/>
                  </a:cubicBezTo>
                  <a:cubicBezTo>
                    <a:pt x="703662" y="140262"/>
                    <a:pt x="694829" y="138272"/>
                    <a:pt x="686833" y="134362"/>
                  </a:cubicBezTo>
                  <a:cubicBezTo>
                    <a:pt x="683610" y="132546"/>
                    <a:pt x="680206" y="131080"/>
                    <a:pt x="676673" y="129963"/>
                  </a:cubicBezTo>
                  <a:cubicBezTo>
                    <a:pt x="666199" y="127414"/>
                    <a:pt x="655724" y="134467"/>
                    <a:pt x="645250" y="136282"/>
                  </a:cubicBezTo>
                  <a:cubicBezTo>
                    <a:pt x="633519" y="138237"/>
                    <a:pt x="621648" y="133768"/>
                    <a:pt x="609742" y="133524"/>
                  </a:cubicBezTo>
                  <a:cubicBezTo>
                    <a:pt x="601408" y="133908"/>
                    <a:pt x="593098" y="134711"/>
                    <a:pt x="584848" y="135933"/>
                  </a:cubicBezTo>
                  <a:cubicBezTo>
                    <a:pt x="569241" y="137190"/>
                    <a:pt x="551330" y="140821"/>
                    <a:pt x="538970" y="131254"/>
                  </a:cubicBezTo>
                  <a:cubicBezTo>
                    <a:pt x="533104" y="126681"/>
                    <a:pt x="525912" y="124272"/>
                    <a:pt x="519627" y="120186"/>
                  </a:cubicBezTo>
                  <a:cubicBezTo>
                    <a:pt x="513343" y="116101"/>
                    <a:pt x="507617" y="109922"/>
                    <a:pt x="507721" y="102485"/>
                  </a:cubicBezTo>
                  <a:cubicBezTo>
                    <a:pt x="507875" y="101437"/>
                    <a:pt x="507753" y="100390"/>
                    <a:pt x="507372" y="99412"/>
                  </a:cubicBezTo>
                  <a:cubicBezTo>
                    <a:pt x="506772" y="98470"/>
                    <a:pt x="505892" y="97771"/>
                    <a:pt x="504858" y="97387"/>
                  </a:cubicBezTo>
                  <a:lnTo>
                    <a:pt x="470572" y="80419"/>
                  </a:lnTo>
                  <a:cubicBezTo>
                    <a:pt x="467025" y="78464"/>
                    <a:pt x="463233" y="76962"/>
                    <a:pt x="459295" y="75985"/>
                  </a:cubicBezTo>
                  <a:cubicBezTo>
                    <a:pt x="447599" y="73680"/>
                    <a:pt x="435518" y="80558"/>
                    <a:pt x="423822" y="78114"/>
                  </a:cubicBezTo>
                  <a:cubicBezTo>
                    <a:pt x="410973" y="75461"/>
                    <a:pt x="402873" y="62438"/>
                    <a:pt x="390513" y="57585"/>
                  </a:cubicBezTo>
                  <a:cubicBezTo>
                    <a:pt x="388258" y="57068"/>
                    <a:pt x="386229" y="55846"/>
                    <a:pt x="384717" y="54093"/>
                  </a:cubicBezTo>
                  <a:cubicBezTo>
                    <a:pt x="384117" y="52826"/>
                    <a:pt x="383806" y="51443"/>
                    <a:pt x="383810" y="50043"/>
                  </a:cubicBezTo>
                  <a:cubicBezTo>
                    <a:pt x="383391" y="42501"/>
                    <a:pt x="383251" y="34367"/>
                    <a:pt x="387301" y="28082"/>
                  </a:cubicBezTo>
                  <a:cubicBezTo>
                    <a:pt x="389281" y="26004"/>
                    <a:pt x="390681" y="23438"/>
                    <a:pt x="391351" y="20645"/>
                  </a:cubicBezTo>
                  <a:cubicBezTo>
                    <a:pt x="391260" y="18267"/>
                    <a:pt x="390419" y="15980"/>
                    <a:pt x="388942" y="14116"/>
                  </a:cubicBezTo>
                  <a:cubicBezTo>
                    <a:pt x="386453" y="9423"/>
                    <a:pt x="382856" y="5412"/>
                    <a:pt x="378468" y="2420"/>
                  </a:cubicBezTo>
                  <a:cubicBezTo>
                    <a:pt x="371485" y="-1491"/>
                    <a:pt x="363035" y="80"/>
                    <a:pt x="355284" y="1721"/>
                  </a:cubicBezTo>
                  <a:cubicBezTo>
                    <a:pt x="351849" y="2294"/>
                    <a:pt x="348518" y="3376"/>
                    <a:pt x="345404" y="4934"/>
                  </a:cubicBezTo>
                  <a:cubicBezTo>
                    <a:pt x="342890" y="6365"/>
                    <a:pt x="340760" y="8425"/>
                    <a:pt x="338421" y="9822"/>
                  </a:cubicBezTo>
                  <a:cubicBezTo>
                    <a:pt x="331707" y="13463"/>
                    <a:pt x="323404" y="12318"/>
                    <a:pt x="317926" y="6993"/>
                  </a:cubicBezTo>
                  <a:cubicBezTo>
                    <a:pt x="316945" y="5988"/>
                    <a:pt x="316033" y="4916"/>
                    <a:pt x="315203" y="3781"/>
                  </a:cubicBezTo>
                  <a:cubicBezTo>
                    <a:pt x="313541" y="5817"/>
                    <a:pt x="311439" y="7454"/>
                    <a:pt x="309058" y="8565"/>
                  </a:cubicBezTo>
                  <a:cubicBezTo>
                    <a:pt x="304344" y="10764"/>
                    <a:pt x="298932" y="10485"/>
                    <a:pt x="293800" y="11323"/>
                  </a:cubicBezTo>
                  <a:cubicBezTo>
                    <a:pt x="287934" y="12569"/>
                    <a:pt x="282257" y="14563"/>
                    <a:pt x="276901" y="17258"/>
                  </a:cubicBezTo>
                  <a:lnTo>
                    <a:pt x="267928" y="21308"/>
                  </a:lnTo>
                  <a:cubicBezTo>
                    <a:pt x="263766" y="22921"/>
                    <a:pt x="259877" y="25170"/>
                    <a:pt x="256406" y="27977"/>
                  </a:cubicBezTo>
                  <a:cubicBezTo>
                    <a:pt x="252908" y="30840"/>
                    <a:pt x="250914" y="35152"/>
                    <a:pt x="250995" y="39673"/>
                  </a:cubicBezTo>
                  <a:cubicBezTo>
                    <a:pt x="251148" y="41737"/>
                    <a:pt x="252028" y="43678"/>
                    <a:pt x="253474" y="45155"/>
                  </a:cubicBezTo>
                  <a:cubicBezTo>
                    <a:pt x="256144" y="47704"/>
                    <a:pt x="258403" y="50647"/>
                    <a:pt x="260177" y="53884"/>
                  </a:cubicBezTo>
                  <a:cubicBezTo>
                    <a:pt x="261961" y="57173"/>
                    <a:pt x="262129" y="61101"/>
                    <a:pt x="260631" y="64533"/>
                  </a:cubicBezTo>
                  <a:cubicBezTo>
                    <a:pt x="258431" y="68897"/>
                    <a:pt x="253055" y="70817"/>
                    <a:pt x="250436" y="75007"/>
                  </a:cubicBezTo>
                  <a:cubicBezTo>
                    <a:pt x="246491" y="81187"/>
                    <a:pt x="250052" y="89252"/>
                    <a:pt x="253648" y="95642"/>
                  </a:cubicBezTo>
                  <a:cubicBezTo>
                    <a:pt x="254228" y="97038"/>
                    <a:pt x="255184" y="98260"/>
                    <a:pt x="256406" y="99133"/>
                  </a:cubicBezTo>
                  <a:cubicBezTo>
                    <a:pt x="257258" y="99552"/>
                    <a:pt x="258180" y="99831"/>
                    <a:pt x="259130" y="99936"/>
                  </a:cubicBezTo>
                  <a:cubicBezTo>
                    <a:pt x="280812" y="103427"/>
                    <a:pt x="302249" y="94070"/>
                    <a:pt x="323791" y="89916"/>
                  </a:cubicBezTo>
                  <a:cubicBezTo>
                    <a:pt x="327248" y="88903"/>
                    <a:pt x="330956" y="89113"/>
                    <a:pt x="334266" y="90544"/>
                  </a:cubicBezTo>
                  <a:cubicBezTo>
                    <a:pt x="335847" y="91836"/>
                    <a:pt x="337513" y="92988"/>
                    <a:pt x="339259" y="94035"/>
                  </a:cubicBezTo>
                  <a:cubicBezTo>
                    <a:pt x="340987" y="94489"/>
                    <a:pt x="342750" y="94769"/>
                    <a:pt x="344531" y="94943"/>
                  </a:cubicBezTo>
                  <a:cubicBezTo>
                    <a:pt x="349377" y="96375"/>
                    <a:pt x="352152" y="101437"/>
                    <a:pt x="350724" y="106290"/>
                  </a:cubicBezTo>
                  <a:cubicBezTo>
                    <a:pt x="350494" y="107093"/>
                    <a:pt x="350163" y="107827"/>
                    <a:pt x="349733" y="108525"/>
                  </a:cubicBezTo>
                  <a:cubicBezTo>
                    <a:pt x="346241" y="113308"/>
                    <a:pt x="339259" y="113448"/>
                    <a:pt x="333567" y="112226"/>
                  </a:cubicBezTo>
                  <a:cubicBezTo>
                    <a:pt x="327876" y="111004"/>
                    <a:pt x="321836" y="108979"/>
                    <a:pt x="316320" y="110934"/>
                  </a:cubicBezTo>
                  <a:cubicBezTo>
                    <a:pt x="313666" y="112226"/>
                    <a:pt x="311079" y="113622"/>
                    <a:pt x="308569" y="115159"/>
                  </a:cubicBezTo>
                  <a:cubicBezTo>
                    <a:pt x="302179" y="118231"/>
                    <a:pt x="294393" y="117219"/>
                    <a:pt x="288004" y="120326"/>
                  </a:cubicBezTo>
                  <a:cubicBezTo>
                    <a:pt x="279450" y="124516"/>
                    <a:pt x="275924" y="134502"/>
                    <a:pt x="270826" y="142497"/>
                  </a:cubicBezTo>
                  <a:cubicBezTo>
                    <a:pt x="266322" y="149026"/>
                    <a:pt x="261099" y="154996"/>
                    <a:pt x="255254" y="160338"/>
                  </a:cubicBezTo>
                  <a:lnTo>
                    <a:pt x="242022" y="173396"/>
                  </a:lnTo>
                  <a:cubicBezTo>
                    <a:pt x="239675" y="176189"/>
                    <a:pt x="236571" y="178285"/>
                    <a:pt x="233083" y="179367"/>
                  </a:cubicBezTo>
                  <a:cubicBezTo>
                    <a:pt x="228510" y="180344"/>
                    <a:pt x="222609" y="175421"/>
                    <a:pt x="218280" y="174060"/>
                  </a:cubicBezTo>
                  <a:cubicBezTo>
                    <a:pt x="213950" y="172698"/>
                    <a:pt x="203546" y="170568"/>
                    <a:pt x="203057" y="175945"/>
                  </a:cubicBezTo>
                  <a:cubicBezTo>
                    <a:pt x="203057" y="177726"/>
                    <a:pt x="206199" y="181706"/>
                    <a:pt x="206234" y="183522"/>
                  </a:cubicBezTo>
                  <a:cubicBezTo>
                    <a:pt x="206234" y="184639"/>
                    <a:pt x="206444" y="187397"/>
                    <a:pt x="207282" y="188130"/>
                  </a:cubicBezTo>
                  <a:cubicBezTo>
                    <a:pt x="209286" y="189073"/>
                    <a:pt x="211433" y="189701"/>
                    <a:pt x="213636" y="189981"/>
                  </a:cubicBezTo>
                  <a:cubicBezTo>
                    <a:pt x="221946" y="189981"/>
                    <a:pt x="227148" y="184045"/>
                    <a:pt x="234271" y="188374"/>
                  </a:cubicBezTo>
                  <a:cubicBezTo>
                    <a:pt x="235873" y="189352"/>
                    <a:pt x="237343" y="190505"/>
                    <a:pt x="238635" y="191866"/>
                  </a:cubicBezTo>
                  <a:cubicBezTo>
                    <a:pt x="241882" y="195357"/>
                    <a:pt x="245059" y="198325"/>
                    <a:pt x="248027" y="202026"/>
                  </a:cubicBezTo>
                  <a:cubicBezTo>
                    <a:pt x="252251" y="207228"/>
                    <a:pt x="258082" y="210930"/>
                    <a:pt x="262516" y="215992"/>
                  </a:cubicBezTo>
                  <a:cubicBezTo>
                    <a:pt x="271839" y="226466"/>
                    <a:pt x="274178" y="241794"/>
                    <a:pt x="271839" y="255655"/>
                  </a:cubicBezTo>
                  <a:cubicBezTo>
                    <a:pt x="271528" y="258064"/>
                    <a:pt x="270882" y="260403"/>
                    <a:pt x="269918" y="262638"/>
                  </a:cubicBezTo>
                  <a:cubicBezTo>
                    <a:pt x="267160" y="268574"/>
                    <a:pt x="261294" y="272414"/>
                    <a:pt x="257628" y="277791"/>
                  </a:cubicBezTo>
                  <a:cubicBezTo>
                    <a:pt x="255917" y="280305"/>
                    <a:pt x="254696" y="283133"/>
                    <a:pt x="253055" y="285647"/>
                  </a:cubicBezTo>
                  <a:cubicBezTo>
                    <a:pt x="250398" y="289662"/>
                    <a:pt x="246672" y="292874"/>
                    <a:pt x="242301" y="294899"/>
                  </a:cubicBezTo>
                  <a:cubicBezTo>
                    <a:pt x="237937" y="296889"/>
                    <a:pt x="232979" y="297727"/>
                    <a:pt x="229243" y="300730"/>
                  </a:cubicBezTo>
                  <a:cubicBezTo>
                    <a:pt x="226450" y="302964"/>
                    <a:pt x="224320" y="306386"/>
                    <a:pt x="220828" y="307259"/>
                  </a:cubicBezTo>
                  <a:cubicBezTo>
                    <a:pt x="217634" y="307748"/>
                    <a:pt x="214418" y="306561"/>
                    <a:pt x="212274" y="304151"/>
                  </a:cubicBezTo>
                  <a:cubicBezTo>
                    <a:pt x="210190" y="301742"/>
                    <a:pt x="208287" y="299194"/>
                    <a:pt x="206583" y="296505"/>
                  </a:cubicBezTo>
                  <a:cubicBezTo>
                    <a:pt x="203259" y="292420"/>
                    <a:pt x="199447" y="288789"/>
                    <a:pt x="195236" y="285647"/>
                  </a:cubicBezTo>
                  <a:cubicBezTo>
                    <a:pt x="193675" y="284215"/>
                    <a:pt x="191849" y="283098"/>
                    <a:pt x="189859" y="282365"/>
                  </a:cubicBezTo>
                  <a:cubicBezTo>
                    <a:pt x="188487" y="282155"/>
                    <a:pt x="187146" y="281771"/>
                    <a:pt x="185879" y="281213"/>
                  </a:cubicBezTo>
                  <a:cubicBezTo>
                    <a:pt x="183190" y="279571"/>
                    <a:pt x="182737" y="274893"/>
                    <a:pt x="179594" y="274579"/>
                  </a:cubicBezTo>
                  <a:cubicBezTo>
                    <a:pt x="177465" y="274579"/>
                    <a:pt x="176103" y="276499"/>
                    <a:pt x="174741" y="278070"/>
                  </a:cubicBezTo>
                  <a:cubicBezTo>
                    <a:pt x="172576" y="281003"/>
                    <a:pt x="169752" y="283377"/>
                    <a:pt x="166501" y="285018"/>
                  </a:cubicBezTo>
                  <a:cubicBezTo>
                    <a:pt x="162912" y="287078"/>
                    <a:pt x="160374" y="290604"/>
                    <a:pt x="159518" y="294655"/>
                  </a:cubicBezTo>
                  <a:cubicBezTo>
                    <a:pt x="159257" y="295527"/>
                    <a:pt x="159257" y="296470"/>
                    <a:pt x="159518" y="297343"/>
                  </a:cubicBezTo>
                  <a:cubicBezTo>
                    <a:pt x="160342" y="299054"/>
                    <a:pt x="162036" y="300136"/>
                    <a:pt x="163918" y="300206"/>
                  </a:cubicBezTo>
                  <a:cubicBezTo>
                    <a:pt x="165754" y="300241"/>
                    <a:pt x="167580" y="300451"/>
                    <a:pt x="169364" y="300904"/>
                  </a:cubicBezTo>
                  <a:cubicBezTo>
                    <a:pt x="172028" y="302091"/>
                    <a:pt x="173805" y="304675"/>
                    <a:pt x="173973" y="307573"/>
                  </a:cubicBezTo>
                  <a:cubicBezTo>
                    <a:pt x="174074" y="310471"/>
                    <a:pt x="173282" y="313299"/>
                    <a:pt x="171704" y="315708"/>
                  </a:cubicBezTo>
                  <a:cubicBezTo>
                    <a:pt x="170237" y="317943"/>
                    <a:pt x="168628" y="320038"/>
                    <a:pt x="166885" y="322062"/>
                  </a:cubicBezTo>
                  <a:cubicBezTo>
                    <a:pt x="163534" y="326078"/>
                    <a:pt x="160346" y="330232"/>
                    <a:pt x="157319" y="334457"/>
                  </a:cubicBezTo>
                  <a:cubicBezTo>
                    <a:pt x="155371" y="336622"/>
                    <a:pt x="154152" y="339345"/>
                    <a:pt x="153827" y="342243"/>
                  </a:cubicBezTo>
                  <a:cubicBezTo>
                    <a:pt x="154086" y="344652"/>
                    <a:pt x="154760" y="347026"/>
                    <a:pt x="155817" y="349226"/>
                  </a:cubicBezTo>
                  <a:cubicBezTo>
                    <a:pt x="157525" y="355615"/>
                    <a:pt x="157822" y="362284"/>
                    <a:pt x="156690" y="368813"/>
                  </a:cubicBezTo>
                  <a:cubicBezTo>
                    <a:pt x="156167" y="373911"/>
                    <a:pt x="155294" y="379637"/>
                    <a:pt x="151104" y="382569"/>
                  </a:cubicBezTo>
                  <a:cubicBezTo>
                    <a:pt x="144854" y="386969"/>
                    <a:pt x="135951" y="382185"/>
                    <a:pt x="128724" y="384595"/>
                  </a:cubicBezTo>
                  <a:cubicBezTo>
                    <a:pt x="120414" y="387318"/>
                    <a:pt x="116015" y="398875"/>
                    <a:pt x="107321" y="398560"/>
                  </a:cubicBezTo>
                  <a:cubicBezTo>
                    <a:pt x="100722" y="398316"/>
                    <a:pt x="95450" y="390879"/>
                    <a:pt x="88991" y="392136"/>
                  </a:cubicBezTo>
                  <a:cubicBezTo>
                    <a:pt x="85499" y="392834"/>
                    <a:pt x="82881" y="396047"/>
                    <a:pt x="79774" y="398037"/>
                  </a:cubicBezTo>
                  <a:cubicBezTo>
                    <a:pt x="77008" y="399817"/>
                    <a:pt x="73726" y="400620"/>
                    <a:pt x="70451" y="400306"/>
                  </a:cubicBezTo>
                  <a:cubicBezTo>
                    <a:pt x="69662" y="400271"/>
                    <a:pt x="68891" y="400061"/>
                    <a:pt x="68217" y="399643"/>
                  </a:cubicBezTo>
                  <a:cubicBezTo>
                    <a:pt x="67030" y="398456"/>
                    <a:pt x="66586" y="396710"/>
                    <a:pt x="67065" y="395104"/>
                  </a:cubicBezTo>
                  <a:cubicBezTo>
                    <a:pt x="68566" y="385886"/>
                    <a:pt x="77539" y="379846"/>
                    <a:pt x="86547" y="376913"/>
                  </a:cubicBezTo>
                  <a:cubicBezTo>
                    <a:pt x="89633" y="376215"/>
                    <a:pt x="92552" y="374888"/>
                    <a:pt x="95136" y="373073"/>
                  </a:cubicBezTo>
                  <a:cubicBezTo>
                    <a:pt x="99441" y="368953"/>
                    <a:pt x="99595" y="362109"/>
                    <a:pt x="95478" y="357815"/>
                  </a:cubicBezTo>
                  <a:cubicBezTo>
                    <a:pt x="95143" y="357466"/>
                    <a:pt x="94783" y="357152"/>
                    <a:pt x="94403" y="356837"/>
                  </a:cubicBezTo>
                  <a:cubicBezTo>
                    <a:pt x="89200" y="358095"/>
                    <a:pt x="86023" y="363820"/>
                    <a:pt x="80786" y="364973"/>
                  </a:cubicBezTo>
                  <a:cubicBezTo>
                    <a:pt x="76348" y="365671"/>
                    <a:pt x="72124" y="362808"/>
                    <a:pt x="71115" y="358444"/>
                  </a:cubicBezTo>
                  <a:cubicBezTo>
                    <a:pt x="69893" y="358095"/>
                    <a:pt x="68810" y="359316"/>
                    <a:pt x="68252" y="360434"/>
                  </a:cubicBezTo>
                  <a:cubicBezTo>
                    <a:pt x="65738" y="365392"/>
                    <a:pt x="65668" y="371851"/>
                    <a:pt x="61269" y="375377"/>
                  </a:cubicBezTo>
                  <a:cubicBezTo>
                    <a:pt x="56311" y="379392"/>
                    <a:pt x="48350" y="377263"/>
                    <a:pt x="43253" y="381068"/>
                  </a:cubicBezTo>
                  <a:cubicBezTo>
                    <a:pt x="40739" y="383617"/>
                    <a:pt x="38578" y="386515"/>
                    <a:pt x="36829" y="389657"/>
                  </a:cubicBezTo>
                  <a:cubicBezTo>
                    <a:pt x="34629" y="392520"/>
                    <a:pt x="30439" y="394650"/>
                    <a:pt x="27541" y="392520"/>
                  </a:cubicBezTo>
                  <a:cubicBezTo>
                    <a:pt x="24643" y="390391"/>
                    <a:pt x="25202" y="386724"/>
                    <a:pt x="23456" y="384036"/>
                  </a:cubicBezTo>
                  <a:cubicBezTo>
                    <a:pt x="22493" y="382639"/>
                    <a:pt x="21166" y="381522"/>
                    <a:pt x="19616" y="380824"/>
                  </a:cubicBezTo>
                  <a:cubicBezTo>
                    <a:pt x="19616" y="381452"/>
                    <a:pt x="19616" y="382081"/>
                    <a:pt x="19441" y="382709"/>
                  </a:cubicBezTo>
                  <a:cubicBezTo>
                    <a:pt x="18649" y="388540"/>
                    <a:pt x="17399" y="394266"/>
                    <a:pt x="15705" y="399887"/>
                  </a:cubicBezTo>
                  <a:lnTo>
                    <a:pt x="7745" y="428936"/>
                  </a:lnTo>
                  <a:cubicBezTo>
                    <a:pt x="7019" y="432043"/>
                    <a:pt x="5929" y="435046"/>
                    <a:pt x="4498" y="437909"/>
                  </a:cubicBezTo>
                  <a:cubicBezTo>
                    <a:pt x="2700" y="440493"/>
                    <a:pt x="1132" y="443251"/>
                    <a:pt x="-181" y="446114"/>
                  </a:cubicBezTo>
                  <a:lnTo>
                    <a:pt x="1460" y="452364"/>
                  </a:lnTo>
                  <a:cubicBezTo>
                    <a:pt x="8216" y="462000"/>
                    <a:pt x="12364" y="473208"/>
                    <a:pt x="13506" y="484904"/>
                  </a:cubicBezTo>
                  <a:cubicBezTo>
                    <a:pt x="14658" y="496949"/>
                    <a:pt x="13715" y="511579"/>
                    <a:pt x="23771" y="518283"/>
                  </a:cubicBezTo>
                  <a:cubicBezTo>
                    <a:pt x="26215" y="519923"/>
                    <a:pt x="29531" y="521564"/>
                    <a:pt x="29357" y="524462"/>
                  </a:cubicBezTo>
                  <a:cubicBezTo>
                    <a:pt x="28948" y="526278"/>
                    <a:pt x="27922" y="527884"/>
                    <a:pt x="26459" y="529001"/>
                  </a:cubicBezTo>
                  <a:cubicBezTo>
                    <a:pt x="17723" y="539022"/>
                    <a:pt x="18781" y="554244"/>
                    <a:pt x="28819" y="562973"/>
                  </a:cubicBezTo>
                  <a:cubicBezTo>
                    <a:pt x="29186" y="563322"/>
                    <a:pt x="29563" y="563602"/>
                    <a:pt x="29951" y="563916"/>
                  </a:cubicBezTo>
                  <a:cubicBezTo>
                    <a:pt x="37876" y="569467"/>
                    <a:pt x="48281" y="569502"/>
                    <a:pt x="57568" y="572260"/>
                  </a:cubicBezTo>
                  <a:cubicBezTo>
                    <a:pt x="66855" y="575019"/>
                    <a:pt x="76387" y="583433"/>
                    <a:pt x="73803" y="592790"/>
                  </a:cubicBezTo>
                  <a:lnTo>
                    <a:pt x="42799" y="579383"/>
                  </a:lnTo>
                  <a:cubicBezTo>
                    <a:pt x="39873" y="577672"/>
                    <a:pt x="36396" y="577149"/>
                    <a:pt x="33093" y="577917"/>
                  </a:cubicBezTo>
                  <a:cubicBezTo>
                    <a:pt x="28205" y="579837"/>
                    <a:pt x="27471" y="586261"/>
                    <a:pt x="27506" y="591498"/>
                  </a:cubicBezTo>
                  <a:lnTo>
                    <a:pt x="27716" y="615939"/>
                  </a:lnTo>
                  <a:cubicBezTo>
                    <a:pt x="27444" y="620128"/>
                    <a:pt x="28212" y="624283"/>
                    <a:pt x="29951" y="628089"/>
                  </a:cubicBezTo>
                  <a:cubicBezTo>
                    <a:pt x="28519" y="634269"/>
                    <a:pt x="25066" y="639820"/>
                    <a:pt x="20139" y="643835"/>
                  </a:cubicBezTo>
                  <a:cubicBezTo>
                    <a:pt x="18394" y="645197"/>
                    <a:pt x="16299" y="647327"/>
                    <a:pt x="17416" y="649142"/>
                  </a:cubicBezTo>
                  <a:cubicBezTo>
                    <a:pt x="17866" y="649771"/>
                    <a:pt x="18467" y="650329"/>
                    <a:pt x="19162" y="650678"/>
                  </a:cubicBezTo>
                  <a:cubicBezTo>
                    <a:pt x="21138" y="652005"/>
                    <a:pt x="22709" y="653891"/>
                    <a:pt x="23701" y="656055"/>
                  </a:cubicBezTo>
                  <a:cubicBezTo>
                    <a:pt x="24144" y="657626"/>
                    <a:pt x="25000" y="659058"/>
                    <a:pt x="26180" y="660210"/>
                  </a:cubicBezTo>
                  <a:cubicBezTo>
                    <a:pt x="28379" y="661746"/>
                    <a:pt x="31591" y="660210"/>
                    <a:pt x="32988" y="657801"/>
                  </a:cubicBezTo>
                  <a:cubicBezTo>
                    <a:pt x="34385" y="655392"/>
                    <a:pt x="34804" y="652704"/>
                    <a:pt x="36026" y="650294"/>
                  </a:cubicBezTo>
                  <a:cubicBezTo>
                    <a:pt x="38361" y="646733"/>
                    <a:pt x="41430" y="643695"/>
                    <a:pt x="45034" y="641391"/>
                  </a:cubicBezTo>
                  <a:cubicBezTo>
                    <a:pt x="48682" y="639052"/>
                    <a:pt x="51116" y="635211"/>
                    <a:pt x="51702" y="630917"/>
                  </a:cubicBezTo>
                  <a:cubicBezTo>
                    <a:pt x="51678" y="629660"/>
                    <a:pt x="51549" y="628403"/>
                    <a:pt x="51318" y="627146"/>
                  </a:cubicBezTo>
                  <a:cubicBezTo>
                    <a:pt x="52872" y="625260"/>
                    <a:pt x="54174" y="623201"/>
                    <a:pt x="55194" y="621001"/>
                  </a:cubicBezTo>
                  <a:cubicBezTo>
                    <a:pt x="55393" y="621036"/>
                    <a:pt x="55581" y="621106"/>
                    <a:pt x="55752" y="621211"/>
                  </a:cubicBezTo>
                  <a:cubicBezTo>
                    <a:pt x="56695" y="621700"/>
                    <a:pt x="57149" y="622782"/>
                    <a:pt x="57812" y="623620"/>
                  </a:cubicBezTo>
                  <a:cubicBezTo>
                    <a:pt x="58402" y="624388"/>
                    <a:pt x="59184" y="624981"/>
                    <a:pt x="60082" y="625330"/>
                  </a:cubicBezTo>
                  <a:cubicBezTo>
                    <a:pt x="61122" y="629206"/>
                    <a:pt x="62735" y="632907"/>
                    <a:pt x="64865" y="636294"/>
                  </a:cubicBezTo>
                  <a:cubicBezTo>
                    <a:pt x="69125" y="640903"/>
                    <a:pt x="64062" y="648200"/>
                    <a:pt x="58755" y="651586"/>
                  </a:cubicBezTo>
                  <a:cubicBezTo>
                    <a:pt x="53448" y="654973"/>
                    <a:pt x="46744" y="659093"/>
                    <a:pt x="47443" y="665343"/>
                  </a:cubicBezTo>
                  <a:cubicBezTo>
                    <a:pt x="47966" y="670195"/>
                    <a:pt x="52854" y="673129"/>
                    <a:pt x="56555" y="676306"/>
                  </a:cubicBezTo>
                  <a:cubicBezTo>
                    <a:pt x="60256" y="679483"/>
                    <a:pt x="63049" y="685663"/>
                    <a:pt x="59349" y="688875"/>
                  </a:cubicBezTo>
                  <a:cubicBezTo>
                    <a:pt x="51772" y="686501"/>
                    <a:pt x="41891" y="684895"/>
                    <a:pt x="37352" y="691459"/>
                  </a:cubicBezTo>
                  <a:cubicBezTo>
                    <a:pt x="35813" y="694077"/>
                    <a:pt x="35097" y="697080"/>
                    <a:pt x="35292" y="700083"/>
                  </a:cubicBezTo>
                  <a:cubicBezTo>
                    <a:pt x="35292" y="722463"/>
                    <a:pt x="54286" y="739466"/>
                    <a:pt x="66052" y="758460"/>
                  </a:cubicBezTo>
                  <a:cubicBezTo>
                    <a:pt x="60082" y="754409"/>
                    <a:pt x="53937" y="750604"/>
                    <a:pt x="47617" y="747147"/>
                  </a:cubicBezTo>
                  <a:cubicBezTo>
                    <a:pt x="38679" y="761916"/>
                    <a:pt x="43064" y="781119"/>
                    <a:pt x="57533" y="790546"/>
                  </a:cubicBezTo>
                  <a:cubicBezTo>
                    <a:pt x="66576" y="795958"/>
                    <a:pt x="79878" y="798507"/>
                    <a:pt x="81729" y="808876"/>
                  </a:cubicBezTo>
                  <a:cubicBezTo>
                    <a:pt x="78936" y="812368"/>
                    <a:pt x="73454" y="810447"/>
                    <a:pt x="69858" y="807969"/>
                  </a:cubicBezTo>
                  <a:cubicBezTo>
                    <a:pt x="66262" y="805489"/>
                    <a:pt x="61862" y="802487"/>
                    <a:pt x="57917" y="804477"/>
                  </a:cubicBezTo>
                  <a:cubicBezTo>
                    <a:pt x="56447" y="805280"/>
                    <a:pt x="55236" y="806502"/>
                    <a:pt x="54426" y="807969"/>
                  </a:cubicBezTo>
                  <a:cubicBezTo>
                    <a:pt x="50061" y="814952"/>
                    <a:pt x="50934" y="824343"/>
                    <a:pt x="53727" y="832234"/>
                  </a:cubicBezTo>
                  <a:cubicBezTo>
                    <a:pt x="56520" y="840125"/>
                    <a:pt x="60990" y="847352"/>
                    <a:pt x="63573" y="855313"/>
                  </a:cubicBezTo>
                  <a:cubicBezTo>
                    <a:pt x="65459" y="861143"/>
                    <a:pt x="66296" y="867254"/>
                    <a:pt x="67798" y="873224"/>
                  </a:cubicBezTo>
                  <a:cubicBezTo>
                    <a:pt x="72756" y="892741"/>
                    <a:pt x="84697" y="910757"/>
                    <a:pt x="84801" y="930903"/>
                  </a:cubicBezTo>
                  <a:cubicBezTo>
                    <a:pt x="84588" y="946090"/>
                    <a:pt x="86746" y="961209"/>
                    <a:pt x="91191" y="975733"/>
                  </a:cubicBezTo>
                  <a:cubicBezTo>
                    <a:pt x="92559" y="979399"/>
                    <a:pt x="93725" y="983135"/>
                    <a:pt x="94682" y="986906"/>
                  </a:cubicBezTo>
                  <a:cubicBezTo>
                    <a:pt x="96323" y="994866"/>
                    <a:pt x="95415" y="1003211"/>
                    <a:pt x="97685" y="1011031"/>
                  </a:cubicBezTo>
                  <a:cubicBezTo>
                    <a:pt x="98662" y="1014069"/>
                    <a:pt x="99828" y="1017002"/>
                    <a:pt x="101176" y="1019900"/>
                  </a:cubicBezTo>
                  <a:cubicBezTo>
                    <a:pt x="107901" y="1035542"/>
                    <a:pt x="112049" y="1052196"/>
                    <a:pt x="113466" y="1069164"/>
                  </a:cubicBezTo>
                  <a:cubicBezTo>
                    <a:pt x="113910" y="1074646"/>
                    <a:pt x="114070" y="1080163"/>
                    <a:pt x="113955" y="1085679"/>
                  </a:cubicBezTo>
                  <a:lnTo>
                    <a:pt x="112873" y="1097760"/>
                  </a:lnTo>
                  <a:cubicBezTo>
                    <a:pt x="111930" y="1117940"/>
                    <a:pt x="120205" y="1150131"/>
                    <a:pt x="119856" y="1159244"/>
                  </a:cubicBezTo>
                  <a:cubicBezTo>
                    <a:pt x="119506" y="1168357"/>
                    <a:pt x="118948" y="1202364"/>
                    <a:pt x="128549" y="1216120"/>
                  </a:cubicBezTo>
                  <a:cubicBezTo>
                    <a:pt x="137040" y="1229352"/>
                    <a:pt x="141213" y="1244890"/>
                    <a:pt x="140490" y="1260601"/>
                  </a:cubicBezTo>
                  <a:cubicBezTo>
                    <a:pt x="139582" y="1271634"/>
                    <a:pt x="146460" y="1295027"/>
                    <a:pt x="157005" y="1300997"/>
                  </a:cubicBezTo>
                  <a:cubicBezTo>
                    <a:pt x="167549" y="1306967"/>
                    <a:pt x="177953" y="1314754"/>
                    <a:pt x="179036" y="1330814"/>
                  </a:cubicBezTo>
                  <a:cubicBezTo>
                    <a:pt x="179804" y="1344536"/>
                    <a:pt x="192652" y="1359724"/>
                    <a:pt x="199042" y="1371490"/>
                  </a:cubicBezTo>
                  <a:lnTo>
                    <a:pt x="201241" y="1371734"/>
                  </a:lnTo>
                  <a:cubicBezTo>
                    <a:pt x="204275" y="1372048"/>
                    <a:pt x="207320" y="1371245"/>
                    <a:pt x="209761" y="1369395"/>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5" name="Freeform: Shape 74">
              <a:extLst>
                <a:ext uri="{FF2B5EF4-FFF2-40B4-BE49-F238E27FC236}">
                  <a16:creationId xmlns:a16="http://schemas.microsoft.com/office/drawing/2014/main" xmlns="" id="{DCC8F9E2-BDC2-8D1D-5644-F68EBA7A4E67}"/>
                </a:ext>
              </a:extLst>
            </p:cNvPr>
            <p:cNvSpPr/>
            <p:nvPr/>
          </p:nvSpPr>
          <p:spPr>
            <a:xfrm>
              <a:off x="5659195" y="3422092"/>
              <a:ext cx="1230074" cy="1056225"/>
            </a:xfrm>
            <a:custGeom>
              <a:avLst/>
              <a:gdLst>
                <a:gd name="connsiteX0" fmla="*/ 1222423 w 1230074"/>
                <a:gd name="connsiteY0" fmla="*/ 160307 h 1056225"/>
                <a:gd name="connsiteX1" fmla="*/ 1218128 w 1230074"/>
                <a:gd name="connsiteY1" fmla="*/ 154511 h 1056225"/>
                <a:gd name="connsiteX2" fmla="*/ 1209050 w 1230074"/>
                <a:gd name="connsiteY2" fmla="*/ 152800 h 1056225"/>
                <a:gd name="connsiteX3" fmla="*/ 1193060 w 1230074"/>
                <a:gd name="connsiteY3" fmla="*/ 151159 h 1056225"/>
                <a:gd name="connsiteX4" fmla="*/ 1180106 w 1230074"/>
                <a:gd name="connsiteY4" fmla="*/ 143653 h 1056225"/>
                <a:gd name="connsiteX5" fmla="*/ 1180106 w 1230074"/>
                <a:gd name="connsiteY5" fmla="*/ 128395 h 1056225"/>
                <a:gd name="connsiteX6" fmla="*/ 1171657 w 1230074"/>
                <a:gd name="connsiteY6" fmla="*/ 118130 h 1056225"/>
                <a:gd name="connsiteX7" fmla="*/ 1165756 w 1230074"/>
                <a:gd name="connsiteY7" fmla="*/ 121901 h 1056225"/>
                <a:gd name="connsiteX8" fmla="*/ 1153362 w 1230074"/>
                <a:gd name="connsiteY8" fmla="*/ 125777 h 1056225"/>
                <a:gd name="connsiteX9" fmla="*/ 1149311 w 1230074"/>
                <a:gd name="connsiteY9" fmla="*/ 132131 h 1056225"/>
                <a:gd name="connsiteX10" fmla="*/ 1141072 w 1230074"/>
                <a:gd name="connsiteY10" fmla="*/ 134051 h 1056225"/>
                <a:gd name="connsiteX11" fmla="*/ 1127106 w 1230074"/>
                <a:gd name="connsiteY11" fmla="*/ 126789 h 1056225"/>
                <a:gd name="connsiteX12" fmla="*/ 1129550 w 1230074"/>
                <a:gd name="connsiteY12" fmla="*/ 116315 h 1056225"/>
                <a:gd name="connsiteX13" fmla="*/ 1114397 w 1230074"/>
                <a:gd name="connsiteY13" fmla="*/ 89595 h 1056225"/>
                <a:gd name="connsiteX14" fmla="*/ 1111813 w 1230074"/>
                <a:gd name="connsiteY14" fmla="*/ 89046 h 1056225"/>
                <a:gd name="connsiteX15" fmla="*/ 1090865 w 1230074"/>
                <a:gd name="connsiteY15" fmla="*/ 87336 h 1056225"/>
                <a:gd name="connsiteX16" fmla="*/ 1084894 w 1230074"/>
                <a:gd name="connsiteY16" fmla="*/ 82901 h 1056225"/>
                <a:gd name="connsiteX17" fmla="*/ 1073093 w 1230074"/>
                <a:gd name="connsiteY17" fmla="*/ 81016 h 1056225"/>
                <a:gd name="connsiteX18" fmla="*/ 1065517 w 1230074"/>
                <a:gd name="connsiteY18" fmla="*/ 59509 h 1056225"/>
                <a:gd name="connsiteX19" fmla="*/ 1059756 w 1230074"/>
                <a:gd name="connsiteY19" fmla="*/ 54690 h 1056225"/>
                <a:gd name="connsiteX20" fmla="*/ 1041984 w 1230074"/>
                <a:gd name="connsiteY20" fmla="*/ 43658 h 1056225"/>
                <a:gd name="connsiteX21" fmla="*/ 1036468 w 1230074"/>
                <a:gd name="connsiteY21" fmla="*/ 41004 h 1056225"/>
                <a:gd name="connsiteX22" fmla="*/ 1019010 w 1230074"/>
                <a:gd name="connsiteY22" fmla="*/ 45403 h 1056225"/>
                <a:gd name="connsiteX23" fmla="*/ 1001134 w 1230074"/>
                <a:gd name="connsiteY23" fmla="*/ 39538 h 1056225"/>
                <a:gd name="connsiteX24" fmla="*/ 989577 w 1230074"/>
                <a:gd name="connsiteY24" fmla="*/ 23966 h 1056225"/>
                <a:gd name="connsiteX25" fmla="*/ 976973 w 1230074"/>
                <a:gd name="connsiteY25" fmla="*/ 16145 h 1056225"/>
                <a:gd name="connsiteX26" fmla="*/ 962065 w 1230074"/>
                <a:gd name="connsiteY26" fmla="*/ 16843 h 1056225"/>
                <a:gd name="connsiteX27" fmla="*/ 943176 w 1230074"/>
                <a:gd name="connsiteY27" fmla="*/ 2877 h 1056225"/>
                <a:gd name="connsiteX28" fmla="*/ 935949 w 1230074"/>
                <a:gd name="connsiteY28" fmla="*/ 14 h 1056225"/>
                <a:gd name="connsiteX29" fmla="*/ 929385 w 1230074"/>
                <a:gd name="connsiteY29" fmla="*/ 5740 h 1056225"/>
                <a:gd name="connsiteX30" fmla="*/ 924671 w 1230074"/>
                <a:gd name="connsiteY30" fmla="*/ 8603 h 1056225"/>
                <a:gd name="connsiteX31" fmla="*/ 920551 w 1230074"/>
                <a:gd name="connsiteY31" fmla="*/ 20789 h 1056225"/>
                <a:gd name="connsiteX32" fmla="*/ 923310 w 1230074"/>
                <a:gd name="connsiteY32" fmla="*/ 27143 h 1056225"/>
                <a:gd name="connsiteX33" fmla="*/ 924078 w 1230074"/>
                <a:gd name="connsiteY33" fmla="*/ 32869 h 1056225"/>
                <a:gd name="connsiteX34" fmla="*/ 929559 w 1230074"/>
                <a:gd name="connsiteY34" fmla="*/ 46835 h 1056225"/>
                <a:gd name="connsiteX35" fmla="*/ 933749 w 1230074"/>
                <a:gd name="connsiteY35" fmla="*/ 52980 h 1056225"/>
                <a:gd name="connsiteX36" fmla="*/ 932911 w 1230074"/>
                <a:gd name="connsiteY36" fmla="*/ 66142 h 1056225"/>
                <a:gd name="connsiteX37" fmla="*/ 933784 w 1230074"/>
                <a:gd name="connsiteY37" fmla="*/ 88174 h 1056225"/>
                <a:gd name="connsiteX38" fmla="*/ 929524 w 1230074"/>
                <a:gd name="connsiteY38" fmla="*/ 102523 h 1056225"/>
                <a:gd name="connsiteX39" fmla="*/ 921773 w 1230074"/>
                <a:gd name="connsiteY39" fmla="*/ 113836 h 1056225"/>
                <a:gd name="connsiteX40" fmla="*/ 909239 w 1230074"/>
                <a:gd name="connsiteY40" fmla="*/ 126580 h 1056225"/>
                <a:gd name="connsiteX41" fmla="*/ 893562 w 1230074"/>
                <a:gd name="connsiteY41" fmla="*/ 122390 h 1056225"/>
                <a:gd name="connsiteX42" fmla="*/ 887487 w 1230074"/>
                <a:gd name="connsiteY42" fmla="*/ 107761 h 1056225"/>
                <a:gd name="connsiteX43" fmla="*/ 877816 w 1230074"/>
                <a:gd name="connsiteY43" fmla="*/ 111043 h 1056225"/>
                <a:gd name="connsiteX44" fmla="*/ 863501 w 1230074"/>
                <a:gd name="connsiteY44" fmla="*/ 106189 h 1056225"/>
                <a:gd name="connsiteX45" fmla="*/ 823070 w 1230074"/>
                <a:gd name="connsiteY45" fmla="*/ 98962 h 1056225"/>
                <a:gd name="connsiteX46" fmla="*/ 812805 w 1230074"/>
                <a:gd name="connsiteY46" fmla="*/ 91456 h 1056225"/>
                <a:gd name="connsiteX47" fmla="*/ 802330 w 1230074"/>
                <a:gd name="connsiteY47" fmla="*/ 94214 h 1056225"/>
                <a:gd name="connsiteX48" fmla="*/ 784873 w 1230074"/>
                <a:gd name="connsiteY48" fmla="*/ 107970 h 1056225"/>
                <a:gd name="connsiteX49" fmla="*/ 780265 w 1230074"/>
                <a:gd name="connsiteY49" fmla="*/ 117746 h 1056225"/>
                <a:gd name="connsiteX50" fmla="*/ 771536 w 1230074"/>
                <a:gd name="connsiteY50" fmla="*/ 123088 h 1056225"/>
                <a:gd name="connsiteX51" fmla="*/ 759176 w 1230074"/>
                <a:gd name="connsiteY51" fmla="*/ 112614 h 1056225"/>
                <a:gd name="connsiteX52" fmla="*/ 739554 w 1230074"/>
                <a:gd name="connsiteY52" fmla="*/ 110519 h 1056225"/>
                <a:gd name="connsiteX53" fmla="*/ 720107 w 1230074"/>
                <a:gd name="connsiteY53" fmla="*/ 107621 h 1056225"/>
                <a:gd name="connsiteX54" fmla="*/ 727090 w 1230074"/>
                <a:gd name="connsiteY54" fmla="*/ 93655 h 1056225"/>
                <a:gd name="connsiteX55" fmla="*/ 737285 w 1230074"/>
                <a:gd name="connsiteY55" fmla="*/ 33323 h 1056225"/>
                <a:gd name="connsiteX56" fmla="*/ 729813 w 1230074"/>
                <a:gd name="connsiteY56" fmla="*/ 25083 h 1056225"/>
                <a:gd name="connsiteX57" fmla="*/ 714870 w 1230074"/>
                <a:gd name="connsiteY57" fmla="*/ 33358 h 1056225"/>
                <a:gd name="connsiteX58" fmla="*/ 679571 w 1230074"/>
                <a:gd name="connsiteY58" fmla="*/ 32590 h 1056225"/>
                <a:gd name="connsiteX59" fmla="*/ 651884 w 1230074"/>
                <a:gd name="connsiteY59" fmla="*/ 41248 h 1056225"/>
                <a:gd name="connsiteX60" fmla="*/ 637080 w 1230074"/>
                <a:gd name="connsiteY60" fmla="*/ 37757 h 1056225"/>
                <a:gd name="connsiteX61" fmla="*/ 595182 w 1230074"/>
                <a:gd name="connsiteY61" fmla="*/ 57868 h 1056225"/>
                <a:gd name="connsiteX62" fmla="*/ 567251 w 1230074"/>
                <a:gd name="connsiteY62" fmla="*/ 51967 h 1056225"/>
                <a:gd name="connsiteX63" fmla="*/ 551749 w 1230074"/>
                <a:gd name="connsiteY63" fmla="*/ 45822 h 1056225"/>
                <a:gd name="connsiteX64" fmla="*/ 545708 w 1230074"/>
                <a:gd name="connsiteY64" fmla="*/ 46171 h 1056225"/>
                <a:gd name="connsiteX65" fmla="*/ 534466 w 1230074"/>
                <a:gd name="connsiteY65" fmla="*/ 43692 h 1056225"/>
                <a:gd name="connsiteX66" fmla="*/ 532266 w 1230074"/>
                <a:gd name="connsiteY66" fmla="*/ 43099 h 1056225"/>
                <a:gd name="connsiteX67" fmla="*/ 528251 w 1230074"/>
                <a:gd name="connsiteY67" fmla="*/ 56716 h 1056225"/>
                <a:gd name="connsiteX68" fmla="*/ 491067 w 1230074"/>
                <a:gd name="connsiteY68" fmla="*/ 76477 h 1056225"/>
                <a:gd name="connsiteX69" fmla="*/ 484608 w 1230074"/>
                <a:gd name="connsiteY69" fmla="*/ 84787 h 1056225"/>
                <a:gd name="connsiteX70" fmla="*/ 464777 w 1230074"/>
                <a:gd name="connsiteY70" fmla="*/ 92677 h 1056225"/>
                <a:gd name="connsiteX71" fmla="*/ 450461 w 1230074"/>
                <a:gd name="connsiteY71" fmla="*/ 106085 h 1056225"/>
                <a:gd name="connsiteX72" fmla="*/ 438032 w 1230074"/>
                <a:gd name="connsiteY72" fmla="*/ 138416 h 1056225"/>
                <a:gd name="connsiteX73" fmla="*/ 442745 w 1230074"/>
                <a:gd name="connsiteY73" fmla="*/ 152731 h 1056225"/>
                <a:gd name="connsiteX74" fmla="*/ 432481 w 1230074"/>
                <a:gd name="connsiteY74" fmla="*/ 187890 h 1056225"/>
                <a:gd name="connsiteX75" fmla="*/ 424625 w 1230074"/>
                <a:gd name="connsiteY75" fmla="*/ 195710 h 1056225"/>
                <a:gd name="connsiteX76" fmla="*/ 423961 w 1230074"/>
                <a:gd name="connsiteY76" fmla="*/ 212574 h 1056225"/>
                <a:gd name="connsiteX77" fmla="*/ 418165 w 1230074"/>
                <a:gd name="connsiteY77" fmla="*/ 227483 h 1056225"/>
                <a:gd name="connsiteX78" fmla="*/ 411846 w 1230074"/>
                <a:gd name="connsiteY78" fmla="*/ 228740 h 1056225"/>
                <a:gd name="connsiteX79" fmla="*/ 399696 w 1230074"/>
                <a:gd name="connsiteY79" fmla="*/ 252726 h 1056225"/>
                <a:gd name="connsiteX80" fmla="*/ 399905 w 1230074"/>
                <a:gd name="connsiteY80" fmla="*/ 281775 h 1056225"/>
                <a:gd name="connsiteX81" fmla="*/ 386149 w 1230074"/>
                <a:gd name="connsiteY81" fmla="*/ 299651 h 1056225"/>
                <a:gd name="connsiteX82" fmla="*/ 368412 w 1230074"/>
                <a:gd name="connsiteY82" fmla="*/ 329119 h 1056225"/>
                <a:gd name="connsiteX83" fmla="*/ 338909 w 1230074"/>
                <a:gd name="connsiteY83" fmla="*/ 341269 h 1056225"/>
                <a:gd name="connsiteX84" fmla="*/ 329552 w 1230074"/>
                <a:gd name="connsiteY84" fmla="*/ 335404 h 1056225"/>
                <a:gd name="connsiteX85" fmla="*/ 270198 w 1230074"/>
                <a:gd name="connsiteY85" fmla="*/ 329328 h 1056225"/>
                <a:gd name="connsiteX86" fmla="*/ 261644 w 1230074"/>
                <a:gd name="connsiteY86" fmla="*/ 332122 h 1056225"/>
                <a:gd name="connsiteX87" fmla="*/ 256930 w 1230074"/>
                <a:gd name="connsiteY87" fmla="*/ 339314 h 1056225"/>
                <a:gd name="connsiteX88" fmla="*/ 233223 w 1230074"/>
                <a:gd name="connsiteY88" fmla="*/ 381805 h 1056225"/>
                <a:gd name="connsiteX89" fmla="*/ 211681 w 1230074"/>
                <a:gd name="connsiteY89" fmla="*/ 402440 h 1056225"/>
                <a:gd name="connsiteX90" fmla="*/ 201800 w 1230074"/>
                <a:gd name="connsiteY90" fmla="*/ 406874 h 1056225"/>
                <a:gd name="connsiteX91" fmla="*/ 197959 w 1230074"/>
                <a:gd name="connsiteY91" fmla="*/ 434212 h 1056225"/>
                <a:gd name="connsiteX92" fmla="*/ 211925 w 1230074"/>
                <a:gd name="connsiteY92" fmla="*/ 473421 h 1056225"/>
                <a:gd name="connsiteX93" fmla="*/ 217162 w 1230074"/>
                <a:gd name="connsiteY93" fmla="*/ 481137 h 1056225"/>
                <a:gd name="connsiteX94" fmla="*/ 216988 w 1230074"/>
                <a:gd name="connsiteY94" fmla="*/ 507463 h 1056225"/>
                <a:gd name="connsiteX95" fmla="*/ 214055 w 1230074"/>
                <a:gd name="connsiteY95" fmla="*/ 555400 h 1056225"/>
                <a:gd name="connsiteX96" fmla="*/ 215836 w 1230074"/>
                <a:gd name="connsiteY96" fmla="*/ 564443 h 1056225"/>
                <a:gd name="connsiteX97" fmla="*/ 235702 w 1230074"/>
                <a:gd name="connsiteY97" fmla="*/ 570239 h 1056225"/>
                <a:gd name="connsiteX98" fmla="*/ 261504 w 1230074"/>
                <a:gd name="connsiteY98" fmla="*/ 581482 h 1056225"/>
                <a:gd name="connsiteX99" fmla="*/ 277634 w 1230074"/>
                <a:gd name="connsiteY99" fmla="*/ 581482 h 1056225"/>
                <a:gd name="connsiteX100" fmla="*/ 280393 w 1230074"/>
                <a:gd name="connsiteY100" fmla="*/ 586719 h 1056225"/>
                <a:gd name="connsiteX101" fmla="*/ 267160 w 1230074"/>
                <a:gd name="connsiteY101" fmla="*/ 617723 h 1056225"/>
                <a:gd name="connsiteX102" fmla="*/ 259828 w 1230074"/>
                <a:gd name="connsiteY102" fmla="*/ 619364 h 1056225"/>
                <a:gd name="connsiteX103" fmla="*/ 250366 w 1230074"/>
                <a:gd name="connsiteY103" fmla="*/ 606026 h 1056225"/>
                <a:gd name="connsiteX104" fmla="*/ 235737 w 1230074"/>
                <a:gd name="connsiteY104" fmla="*/ 598205 h 1056225"/>
                <a:gd name="connsiteX105" fmla="*/ 218734 w 1230074"/>
                <a:gd name="connsiteY105" fmla="*/ 600370 h 1056225"/>
                <a:gd name="connsiteX106" fmla="*/ 200543 w 1230074"/>
                <a:gd name="connsiteY106" fmla="*/ 604630 h 1056225"/>
                <a:gd name="connsiteX107" fmla="*/ 195411 w 1230074"/>
                <a:gd name="connsiteY107" fmla="*/ 604630 h 1056225"/>
                <a:gd name="connsiteX108" fmla="*/ 191919 w 1230074"/>
                <a:gd name="connsiteY108" fmla="*/ 601977 h 1056225"/>
                <a:gd name="connsiteX109" fmla="*/ 164407 w 1230074"/>
                <a:gd name="connsiteY109" fmla="*/ 577187 h 1056225"/>
                <a:gd name="connsiteX110" fmla="*/ 130714 w 1230074"/>
                <a:gd name="connsiteY110" fmla="*/ 569820 h 1056225"/>
                <a:gd name="connsiteX111" fmla="*/ 118075 w 1230074"/>
                <a:gd name="connsiteY111" fmla="*/ 560777 h 1056225"/>
                <a:gd name="connsiteX112" fmla="*/ 112489 w 1230074"/>
                <a:gd name="connsiteY112" fmla="*/ 563710 h 1056225"/>
                <a:gd name="connsiteX113" fmla="*/ 95415 w 1230074"/>
                <a:gd name="connsiteY113" fmla="*/ 583542 h 1056225"/>
                <a:gd name="connsiteX114" fmla="*/ 94228 w 1230074"/>
                <a:gd name="connsiteY114" fmla="*/ 598904 h 1056225"/>
                <a:gd name="connsiteX115" fmla="*/ 100792 w 1230074"/>
                <a:gd name="connsiteY115" fmla="*/ 602395 h 1056225"/>
                <a:gd name="connsiteX116" fmla="*/ 128410 w 1230074"/>
                <a:gd name="connsiteY116" fmla="*/ 622925 h 1056225"/>
                <a:gd name="connsiteX117" fmla="*/ 132111 w 1230074"/>
                <a:gd name="connsiteY117" fmla="*/ 627464 h 1056225"/>
                <a:gd name="connsiteX118" fmla="*/ 137348 w 1230074"/>
                <a:gd name="connsiteY118" fmla="*/ 630955 h 1056225"/>
                <a:gd name="connsiteX119" fmla="*/ 144645 w 1230074"/>
                <a:gd name="connsiteY119" fmla="*/ 650892 h 1056225"/>
                <a:gd name="connsiteX120" fmla="*/ 142410 w 1230074"/>
                <a:gd name="connsiteY120" fmla="*/ 679138 h 1056225"/>
                <a:gd name="connsiteX121" fmla="*/ 143213 w 1230074"/>
                <a:gd name="connsiteY121" fmla="*/ 685562 h 1056225"/>
                <a:gd name="connsiteX122" fmla="*/ 146181 w 1230074"/>
                <a:gd name="connsiteY122" fmla="*/ 687133 h 1056225"/>
                <a:gd name="connsiteX123" fmla="*/ 166571 w 1230074"/>
                <a:gd name="connsiteY123" fmla="*/ 713528 h 1056225"/>
                <a:gd name="connsiteX124" fmla="*/ 166955 w 1230074"/>
                <a:gd name="connsiteY124" fmla="*/ 741181 h 1056225"/>
                <a:gd name="connsiteX125" fmla="*/ 170447 w 1230074"/>
                <a:gd name="connsiteY125" fmla="*/ 776095 h 1056225"/>
                <a:gd name="connsiteX126" fmla="*/ 175090 w 1230074"/>
                <a:gd name="connsiteY126" fmla="*/ 811010 h 1056225"/>
                <a:gd name="connsiteX127" fmla="*/ 166292 w 1230074"/>
                <a:gd name="connsiteY127" fmla="*/ 820612 h 1056225"/>
                <a:gd name="connsiteX128" fmla="*/ 146321 w 1230074"/>
                <a:gd name="connsiteY128" fmla="*/ 856189 h 1056225"/>
                <a:gd name="connsiteX129" fmla="*/ 131203 w 1230074"/>
                <a:gd name="connsiteY129" fmla="*/ 865791 h 1056225"/>
                <a:gd name="connsiteX130" fmla="*/ 120519 w 1230074"/>
                <a:gd name="connsiteY130" fmla="*/ 879512 h 1056225"/>
                <a:gd name="connsiteX131" fmla="*/ 119925 w 1230074"/>
                <a:gd name="connsiteY131" fmla="*/ 893478 h 1056225"/>
                <a:gd name="connsiteX132" fmla="*/ 115526 w 1230074"/>
                <a:gd name="connsiteY132" fmla="*/ 898855 h 1056225"/>
                <a:gd name="connsiteX133" fmla="*/ 88886 w 1230074"/>
                <a:gd name="connsiteY133" fmla="*/ 932443 h 1056225"/>
                <a:gd name="connsiteX134" fmla="*/ 60221 w 1230074"/>
                <a:gd name="connsiteY134" fmla="*/ 950598 h 1056225"/>
                <a:gd name="connsiteX135" fmla="*/ 38470 w 1230074"/>
                <a:gd name="connsiteY135" fmla="*/ 959536 h 1056225"/>
                <a:gd name="connsiteX136" fmla="*/ 26110 w 1230074"/>
                <a:gd name="connsiteY136" fmla="*/ 985583 h 1056225"/>
                <a:gd name="connsiteX137" fmla="*/ -181 w 1230074"/>
                <a:gd name="connsiteY137" fmla="*/ 1052758 h 1056225"/>
                <a:gd name="connsiteX138" fmla="*/ 5859 w 1230074"/>
                <a:gd name="connsiteY138" fmla="*/ 1054748 h 1056225"/>
                <a:gd name="connsiteX139" fmla="*/ 89899 w 1230074"/>
                <a:gd name="connsiteY139" fmla="*/ 1031426 h 1056225"/>
                <a:gd name="connsiteX140" fmla="*/ 139373 w 1230074"/>
                <a:gd name="connsiteY140" fmla="*/ 1003703 h 1056225"/>
                <a:gd name="connsiteX141" fmla="*/ 154107 w 1230074"/>
                <a:gd name="connsiteY141" fmla="*/ 998222 h 1056225"/>
                <a:gd name="connsiteX142" fmla="*/ 189650 w 1230074"/>
                <a:gd name="connsiteY142" fmla="*/ 1014283 h 1056225"/>
                <a:gd name="connsiteX143" fmla="*/ 206793 w 1230074"/>
                <a:gd name="connsiteY143" fmla="*/ 988900 h 1056225"/>
                <a:gd name="connsiteX144" fmla="*/ 204628 w 1230074"/>
                <a:gd name="connsiteY144" fmla="*/ 962574 h 1056225"/>
                <a:gd name="connsiteX145" fmla="*/ 218594 w 1230074"/>
                <a:gd name="connsiteY145" fmla="*/ 947596 h 1056225"/>
                <a:gd name="connsiteX146" fmla="*/ 210738 w 1230074"/>
                <a:gd name="connsiteY146" fmla="*/ 933071 h 1056225"/>
                <a:gd name="connsiteX147" fmla="*/ 213077 w 1230074"/>
                <a:gd name="connsiteY147" fmla="*/ 923924 h 1056225"/>
                <a:gd name="connsiteX148" fmla="*/ 223552 w 1230074"/>
                <a:gd name="connsiteY148" fmla="*/ 901997 h 1056225"/>
                <a:gd name="connsiteX149" fmla="*/ 231233 w 1230074"/>
                <a:gd name="connsiteY149" fmla="*/ 893443 h 1056225"/>
                <a:gd name="connsiteX150" fmla="*/ 242929 w 1230074"/>
                <a:gd name="connsiteY150" fmla="*/ 901159 h 1056225"/>
                <a:gd name="connsiteX151" fmla="*/ 247363 w 1230074"/>
                <a:gd name="connsiteY151" fmla="*/ 915789 h 1056225"/>
                <a:gd name="connsiteX152" fmla="*/ 254696 w 1230074"/>
                <a:gd name="connsiteY152" fmla="*/ 928218 h 1056225"/>
                <a:gd name="connsiteX153" fmla="*/ 256336 w 1230074"/>
                <a:gd name="connsiteY153" fmla="*/ 947526 h 1056225"/>
                <a:gd name="connsiteX154" fmla="*/ 270093 w 1230074"/>
                <a:gd name="connsiteY154" fmla="*/ 956115 h 1056225"/>
                <a:gd name="connsiteX155" fmla="*/ 275539 w 1230074"/>
                <a:gd name="connsiteY155" fmla="*/ 940159 h 1056225"/>
                <a:gd name="connsiteX156" fmla="*/ 295301 w 1230074"/>
                <a:gd name="connsiteY156" fmla="*/ 929440 h 1056225"/>
                <a:gd name="connsiteX157" fmla="*/ 300748 w 1230074"/>
                <a:gd name="connsiteY157" fmla="*/ 918966 h 1056225"/>
                <a:gd name="connsiteX158" fmla="*/ 320090 w 1230074"/>
                <a:gd name="connsiteY158" fmla="*/ 917709 h 1056225"/>
                <a:gd name="connsiteX159" fmla="*/ 338211 w 1230074"/>
                <a:gd name="connsiteY159" fmla="*/ 928183 h 1056225"/>
                <a:gd name="connsiteX160" fmla="*/ 354551 w 1230074"/>
                <a:gd name="connsiteY160" fmla="*/ 919943 h 1056225"/>
                <a:gd name="connsiteX161" fmla="*/ 349559 w 1230074"/>
                <a:gd name="connsiteY161" fmla="*/ 902137 h 1056225"/>
                <a:gd name="connsiteX162" fmla="*/ 350362 w 1230074"/>
                <a:gd name="connsiteY162" fmla="*/ 882445 h 1056225"/>
                <a:gd name="connsiteX163" fmla="*/ 344112 w 1230074"/>
                <a:gd name="connsiteY163" fmla="*/ 874205 h 1056225"/>
                <a:gd name="connsiteX164" fmla="*/ 347603 w 1230074"/>
                <a:gd name="connsiteY164" fmla="*/ 863731 h 1056225"/>
                <a:gd name="connsiteX165" fmla="*/ 366422 w 1230074"/>
                <a:gd name="connsiteY165" fmla="*/ 838627 h 1056225"/>
                <a:gd name="connsiteX166" fmla="*/ 387371 w 1230074"/>
                <a:gd name="connsiteY166" fmla="*/ 841071 h 1056225"/>
                <a:gd name="connsiteX167" fmla="*/ 405666 w 1230074"/>
                <a:gd name="connsiteY167" fmla="*/ 825988 h 1056225"/>
                <a:gd name="connsiteX168" fmla="*/ 418235 w 1230074"/>
                <a:gd name="connsiteY168" fmla="*/ 816142 h 1056225"/>
                <a:gd name="connsiteX169" fmla="*/ 408948 w 1230074"/>
                <a:gd name="connsiteY169" fmla="*/ 800047 h 1056225"/>
                <a:gd name="connsiteX170" fmla="*/ 408285 w 1230074"/>
                <a:gd name="connsiteY170" fmla="*/ 783811 h 1056225"/>
                <a:gd name="connsiteX171" fmla="*/ 429757 w 1230074"/>
                <a:gd name="connsiteY171" fmla="*/ 780984 h 1056225"/>
                <a:gd name="connsiteX172" fmla="*/ 434994 w 1230074"/>
                <a:gd name="connsiteY172" fmla="*/ 777282 h 1056225"/>
                <a:gd name="connsiteX173" fmla="*/ 440092 w 1230074"/>
                <a:gd name="connsiteY173" fmla="*/ 780565 h 1056225"/>
                <a:gd name="connsiteX174" fmla="*/ 456013 w 1230074"/>
                <a:gd name="connsiteY174" fmla="*/ 771452 h 1056225"/>
                <a:gd name="connsiteX175" fmla="*/ 468163 w 1230074"/>
                <a:gd name="connsiteY175" fmla="*/ 755321 h 1056225"/>
                <a:gd name="connsiteX176" fmla="*/ 506255 w 1230074"/>
                <a:gd name="connsiteY176" fmla="*/ 814676 h 1056225"/>
                <a:gd name="connsiteX177" fmla="*/ 515263 w 1230074"/>
                <a:gd name="connsiteY177" fmla="*/ 824033 h 1056225"/>
                <a:gd name="connsiteX178" fmla="*/ 531882 w 1230074"/>
                <a:gd name="connsiteY178" fmla="*/ 823788 h 1056225"/>
                <a:gd name="connsiteX179" fmla="*/ 588514 w 1230074"/>
                <a:gd name="connsiteY179" fmla="*/ 829794 h 1056225"/>
                <a:gd name="connsiteX180" fmla="*/ 627548 w 1230074"/>
                <a:gd name="connsiteY180" fmla="*/ 796939 h 1056225"/>
                <a:gd name="connsiteX181" fmla="*/ 641793 w 1230074"/>
                <a:gd name="connsiteY181" fmla="*/ 774140 h 1056225"/>
                <a:gd name="connsiteX182" fmla="*/ 666234 w 1230074"/>
                <a:gd name="connsiteY182" fmla="*/ 770369 h 1056225"/>
                <a:gd name="connsiteX183" fmla="*/ 683167 w 1230074"/>
                <a:gd name="connsiteY183" fmla="*/ 750712 h 1056225"/>
                <a:gd name="connsiteX184" fmla="*/ 696749 w 1230074"/>
                <a:gd name="connsiteY184" fmla="*/ 754798 h 1056225"/>
                <a:gd name="connsiteX185" fmla="*/ 701986 w 1230074"/>
                <a:gd name="connsiteY185" fmla="*/ 749386 h 1056225"/>
                <a:gd name="connsiteX186" fmla="*/ 727194 w 1230074"/>
                <a:gd name="connsiteY186" fmla="*/ 726901 h 1056225"/>
                <a:gd name="connsiteX187" fmla="*/ 784384 w 1230074"/>
                <a:gd name="connsiteY187" fmla="*/ 672294 h 1056225"/>
                <a:gd name="connsiteX188" fmla="*/ 787597 w 1230074"/>
                <a:gd name="connsiteY188" fmla="*/ 622750 h 1056225"/>
                <a:gd name="connsiteX189" fmla="*/ 829494 w 1230074"/>
                <a:gd name="connsiteY189" fmla="*/ 581796 h 1056225"/>
                <a:gd name="connsiteX190" fmla="*/ 860917 w 1230074"/>
                <a:gd name="connsiteY190" fmla="*/ 581482 h 1056225"/>
                <a:gd name="connsiteX191" fmla="*/ 858927 w 1230074"/>
                <a:gd name="connsiteY191" fmla="*/ 607772 h 1056225"/>
                <a:gd name="connsiteX192" fmla="*/ 867027 w 1230074"/>
                <a:gd name="connsiteY192" fmla="*/ 615733 h 1056225"/>
                <a:gd name="connsiteX193" fmla="*/ 904491 w 1230074"/>
                <a:gd name="connsiteY193" fmla="*/ 602291 h 1056225"/>
                <a:gd name="connsiteX194" fmla="*/ 998166 w 1230074"/>
                <a:gd name="connsiteY194" fmla="*/ 568389 h 1056225"/>
                <a:gd name="connsiteX195" fmla="*/ 1006651 w 1230074"/>
                <a:gd name="connsiteY195" fmla="*/ 545938 h 1056225"/>
                <a:gd name="connsiteX196" fmla="*/ 976135 w 1230074"/>
                <a:gd name="connsiteY196" fmla="*/ 522057 h 1056225"/>
                <a:gd name="connsiteX197" fmla="*/ 1004067 w 1230074"/>
                <a:gd name="connsiteY197" fmla="*/ 536966 h 1056225"/>
                <a:gd name="connsiteX198" fmla="*/ 1032976 w 1230074"/>
                <a:gd name="connsiteY198" fmla="*/ 540876 h 1056225"/>
                <a:gd name="connsiteX199" fmla="*/ 1044673 w 1230074"/>
                <a:gd name="connsiteY199" fmla="*/ 518182 h 1056225"/>
                <a:gd name="connsiteX200" fmla="*/ 1056579 w 1230074"/>
                <a:gd name="connsiteY200" fmla="*/ 500968 h 1056225"/>
                <a:gd name="connsiteX201" fmla="*/ 1094426 w 1230074"/>
                <a:gd name="connsiteY201" fmla="*/ 480334 h 1056225"/>
                <a:gd name="connsiteX202" fmla="*/ 1092366 w 1230074"/>
                <a:gd name="connsiteY202" fmla="*/ 456243 h 1056225"/>
                <a:gd name="connsiteX203" fmla="*/ 1092610 w 1230074"/>
                <a:gd name="connsiteY203" fmla="*/ 441090 h 1056225"/>
                <a:gd name="connsiteX204" fmla="*/ 1113245 w 1230074"/>
                <a:gd name="connsiteY204" fmla="*/ 423004 h 1056225"/>
                <a:gd name="connsiteX205" fmla="*/ 1141177 w 1230074"/>
                <a:gd name="connsiteY205" fmla="*/ 401811 h 1056225"/>
                <a:gd name="connsiteX206" fmla="*/ 1137336 w 1230074"/>
                <a:gd name="connsiteY206" fmla="*/ 379780 h 1056225"/>
                <a:gd name="connsiteX207" fmla="*/ 1126862 w 1230074"/>
                <a:gd name="connsiteY207" fmla="*/ 375521 h 1056225"/>
                <a:gd name="connsiteX208" fmla="*/ 1132378 w 1230074"/>
                <a:gd name="connsiteY208" fmla="*/ 358552 h 1056225"/>
                <a:gd name="connsiteX209" fmla="*/ 1109753 w 1230074"/>
                <a:gd name="connsiteY209" fmla="*/ 312674 h 1056225"/>
                <a:gd name="connsiteX210" fmla="*/ 1117400 w 1230074"/>
                <a:gd name="connsiteY210" fmla="*/ 257614 h 1056225"/>
                <a:gd name="connsiteX211" fmla="*/ 1156853 w 1230074"/>
                <a:gd name="connsiteY211" fmla="*/ 214774 h 1056225"/>
                <a:gd name="connsiteX212" fmla="*/ 1194526 w 1230074"/>
                <a:gd name="connsiteY212" fmla="*/ 200284 h 1056225"/>
                <a:gd name="connsiteX213" fmla="*/ 1224134 w 1230074"/>
                <a:gd name="connsiteY213" fmla="*/ 190404 h 1056225"/>
                <a:gd name="connsiteX214" fmla="*/ 1229894 w 1230074"/>
                <a:gd name="connsiteY214" fmla="*/ 186249 h 1056225"/>
                <a:gd name="connsiteX215" fmla="*/ 1222423 w 1230074"/>
                <a:gd name="connsiteY215" fmla="*/ 160307 h 105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230074" h="1056225">
                  <a:moveTo>
                    <a:pt x="1222423" y="160307"/>
                  </a:moveTo>
                  <a:cubicBezTo>
                    <a:pt x="1221550" y="158010"/>
                    <a:pt x="1220083" y="156002"/>
                    <a:pt x="1218128" y="154511"/>
                  </a:cubicBezTo>
                  <a:cubicBezTo>
                    <a:pt x="1215335" y="153080"/>
                    <a:pt x="1212193" y="152486"/>
                    <a:pt x="1209050" y="152800"/>
                  </a:cubicBezTo>
                  <a:cubicBezTo>
                    <a:pt x="1203674" y="152727"/>
                    <a:pt x="1198332" y="152175"/>
                    <a:pt x="1193060" y="151159"/>
                  </a:cubicBezTo>
                  <a:cubicBezTo>
                    <a:pt x="1187962" y="150182"/>
                    <a:pt x="1182375" y="148296"/>
                    <a:pt x="1180106" y="143653"/>
                  </a:cubicBezTo>
                  <a:cubicBezTo>
                    <a:pt x="1177837" y="139009"/>
                    <a:pt x="1179722" y="133528"/>
                    <a:pt x="1180106" y="128395"/>
                  </a:cubicBezTo>
                  <a:cubicBezTo>
                    <a:pt x="1180490" y="123263"/>
                    <a:pt x="1176615" y="116804"/>
                    <a:pt x="1171657" y="118130"/>
                  </a:cubicBezTo>
                  <a:cubicBezTo>
                    <a:pt x="1169387" y="118724"/>
                    <a:pt x="1167816" y="120784"/>
                    <a:pt x="1165756" y="121901"/>
                  </a:cubicBezTo>
                  <a:cubicBezTo>
                    <a:pt x="1161881" y="123961"/>
                    <a:pt x="1156469" y="122634"/>
                    <a:pt x="1153362" y="125777"/>
                  </a:cubicBezTo>
                  <a:cubicBezTo>
                    <a:pt x="1151581" y="127557"/>
                    <a:pt x="1151127" y="130385"/>
                    <a:pt x="1149311" y="132131"/>
                  </a:cubicBezTo>
                  <a:cubicBezTo>
                    <a:pt x="1146938" y="133863"/>
                    <a:pt x="1143969" y="134554"/>
                    <a:pt x="1141072" y="134051"/>
                  </a:cubicBezTo>
                  <a:cubicBezTo>
                    <a:pt x="1135450" y="133807"/>
                    <a:pt x="1128537" y="132236"/>
                    <a:pt x="1127106" y="126789"/>
                  </a:cubicBezTo>
                  <a:cubicBezTo>
                    <a:pt x="1126268" y="123298"/>
                    <a:pt x="1128363" y="119806"/>
                    <a:pt x="1129550" y="116315"/>
                  </a:cubicBezTo>
                  <a:cubicBezTo>
                    <a:pt x="1132762" y="104755"/>
                    <a:pt x="1125954" y="92793"/>
                    <a:pt x="1114397" y="89595"/>
                  </a:cubicBezTo>
                  <a:cubicBezTo>
                    <a:pt x="1113559" y="89361"/>
                    <a:pt x="1112686" y="89176"/>
                    <a:pt x="1111813" y="89046"/>
                  </a:cubicBezTo>
                  <a:cubicBezTo>
                    <a:pt x="1104830" y="88383"/>
                    <a:pt x="1096905" y="91176"/>
                    <a:pt x="1090865" y="87336"/>
                  </a:cubicBezTo>
                  <a:cubicBezTo>
                    <a:pt x="1088979" y="85705"/>
                    <a:pt x="1086989" y="84225"/>
                    <a:pt x="1084894" y="82901"/>
                  </a:cubicBezTo>
                  <a:cubicBezTo>
                    <a:pt x="1081193" y="81296"/>
                    <a:pt x="1076654" y="82901"/>
                    <a:pt x="1073093" y="81016"/>
                  </a:cubicBezTo>
                  <a:cubicBezTo>
                    <a:pt x="1066110" y="77525"/>
                    <a:pt x="1069986" y="66003"/>
                    <a:pt x="1065517" y="59509"/>
                  </a:cubicBezTo>
                  <a:cubicBezTo>
                    <a:pt x="1063946" y="57522"/>
                    <a:pt x="1061990" y="55881"/>
                    <a:pt x="1059756" y="54690"/>
                  </a:cubicBezTo>
                  <a:lnTo>
                    <a:pt x="1041984" y="43658"/>
                  </a:lnTo>
                  <a:cubicBezTo>
                    <a:pt x="1040308" y="42477"/>
                    <a:pt x="1038423" y="41580"/>
                    <a:pt x="1036468" y="41004"/>
                  </a:cubicBezTo>
                  <a:cubicBezTo>
                    <a:pt x="1030567" y="39677"/>
                    <a:pt x="1025086" y="44216"/>
                    <a:pt x="1019010" y="45403"/>
                  </a:cubicBezTo>
                  <a:cubicBezTo>
                    <a:pt x="1012481" y="46287"/>
                    <a:pt x="1005883" y="44125"/>
                    <a:pt x="1001134" y="39538"/>
                  </a:cubicBezTo>
                  <a:cubicBezTo>
                    <a:pt x="996525" y="34960"/>
                    <a:pt x="992615" y="29713"/>
                    <a:pt x="989577" y="23966"/>
                  </a:cubicBezTo>
                  <a:cubicBezTo>
                    <a:pt x="986924" y="19423"/>
                    <a:pt x="982210" y="16490"/>
                    <a:pt x="976973" y="16145"/>
                  </a:cubicBezTo>
                  <a:cubicBezTo>
                    <a:pt x="971980" y="16145"/>
                    <a:pt x="966988" y="17751"/>
                    <a:pt x="962065" y="16843"/>
                  </a:cubicBezTo>
                  <a:cubicBezTo>
                    <a:pt x="954244" y="15377"/>
                    <a:pt x="949076" y="8184"/>
                    <a:pt x="943176" y="2877"/>
                  </a:cubicBezTo>
                  <a:cubicBezTo>
                    <a:pt x="941361" y="821"/>
                    <a:pt x="938672" y="-244"/>
                    <a:pt x="935949" y="14"/>
                  </a:cubicBezTo>
                  <a:cubicBezTo>
                    <a:pt x="933086" y="713"/>
                    <a:pt x="931654" y="3890"/>
                    <a:pt x="929385" y="5740"/>
                  </a:cubicBezTo>
                  <a:cubicBezTo>
                    <a:pt x="927953" y="6892"/>
                    <a:pt x="926172" y="7556"/>
                    <a:pt x="924671" y="8603"/>
                  </a:cubicBezTo>
                  <a:cubicBezTo>
                    <a:pt x="920831" y="11369"/>
                    <a:pt x="919189" y="16264"/>
                    <a:pt x="920551" y="20789"/>
                  </a:cubicBezTo>
                  <a:cubicBezTo>
                    <a:pt x="921250" y="22988"/>
                    <a:pt x="922646" y="24943"/>
                    <a:pt x="923310" y="27143"/>
                  </a:cubicBezTo>
                  <a:cubicBezTo>
                    <a:pt x="923728" y="29025"/>
                    <a:pt x="924008" y="30942"/>
                    <a:pt x="924078" y="32869"/>
                  </a:cubicBezTo>
                  <a:cubicBezTo>
                    <a:pt x="924601" y="37938"/>
                    <a:pt x="926487" y="42767"/>
                    <a:pt x="929559" y="46835"/>
                  </a:cubicBezTo>
                  <a:cubicBezTo>
                    <a:pt x="931235" y="48689"/>
                    <a:pt x="932632" y="50752"/>
                    <a:pt x="933749" y="52980"/>
                  </a:cubicBezTo>
                  <a:cubicBezTo>
                    <a:pt x="935390" y="57134"/>
                    <a:pt x="933749" y="61778"/>
                    <a:pt x="932911" y="66142"/>
                  </a:cubicBezTo>
                  <a:cubicBezTo>
                    <a:pt x="931410" y="73447"/>
                    <a:pt x="931689" y="81013"/>
                    <a:pt x="933784" y="88174"/>
                  </a:cubicBezTo>
                  <a:cubicBezTo>
                    <a:pt x="935250" y="93201"/>
                    <a:pt x="932492" y="98229"/>
                    <a:pt x="929524" y="102523"/>
                  </a:cubicBezTo>
                  <a:lnTo>
                    <a:pt x="921773" y="113836"/>
                  </a:lnTo>
                  <a:cubicBezTo>
                    <a:pt x="918770" y="119108"/>
                    <a:pt x="914476" y="123504"/>
                    <a:pt x="909239" y="126580"/>
                  </a:cubicBezTo>
                  <a:cubicBezTo>
                    <a:pt x="903792" y="129128"/>
                    <a:pt x="896041" y="127871"/>
                    <a:pt x="893562" y="122390"/>
                  </a:cubicBezTo>
                  <a:cubicBezTo>
                    <a:pt x="891083" y="116908"/>
                    <a:pt x="892934" y="108983"/>
                    <a:pt x="887487" y="107761"/>
                  </a:cubicBezTo>
                  <a:cubicBezTo>
                    <a:pt x="883996" y="106993"/>
                    <a:pt x="881167" y="110170"/>
                    <a:pt x="877816" y="111043"/>
                  </a:cubicBezTo>
                  <a:cubicBezTo>
                    <a:pt x="872823" y="112334"/>
                    <a:pt x="868179" y="108354"/>
                    <a:pt x="863501" y="106189"/>
                  </a:cubicBezTo>
                  <a:cubicBezTo>
                    <a:pt x="850862" y="100394"/>
                    <a:pt x="834138" y="107377"/>
                    <a:pt x="823070" y="98962"/>
                  </a:cubicBezTo>
                  <a:cubicBezTo>
                    <a:pt x="819578" y="96378"/>
                    <a:pt x="816995" y="92363"/>
                    <a:pt x="812805" y="91456"/>
                  </a:cubicBezTo>
                  <a:cubicBezTo>
                    <a:pt x="809104" y="91152"/>
                    <a:pt x="805403" y="92126"/>
                    <a:pt x="802330" y="94214"/>
                  </a:cubicBezTo>
                  <a:cubicBezTo>
                    <a:pt x="795732" y="97705"/>
                    <a:pt x="788819" y="101511"/>
                    <a:pt x="784873" y="107970"/>
                  </a:cubicBezTo>
                  <a:cubicBezTo>
                    <a:pt x="783058" y="111078"/>
                    <a:pt x="782115" y="114674"/>
                    <a:pt x="780265" y="117746"/>
                  </a:cubicBezTo>
                  <a:cubicBezTo>
                    <a:pt x="778589" y="121028"/>
                    <a:pt x="775237" y="123095"/>
                    <a:pt x="771536" y="123088"/>
                  </a:cubicBezTo>
                  <a:cubicBezTo>
                    <a:pt x="766054" y="122460"/>
                    <a:pt x="763820" y="115581"/>
                    <a:pt x="759176" y="112614"/>
                  </a:cubicBezTo>
                  <a:cubicBezTo>
                    <a:pt x="753555" y="109122"/>
                    <a:pt x="746083" y="111915"/>
                    <a:pt x="739554" y="110519"/>
                  </a:cubicBezTo>
                  <a:cubicBezTo>
                    <a:pt x="733025" y="109122"/>
                    <a:pt x="725588" y="103257"/>
                    <a:pt x="720107" y="107621"/>
                  </a:cubicBezTo>
                  <a:cubicBezTo>
                    <a:pt x="719234" y="102279"/>
                    <a:pt x="723598" y="97705"/>
                    <a:pt x="727090" y="93655"/>
                  </a:cubicBezTo>
                  <a:cubicBezTo>
                    <a:pt x="741160" y="76868"/>
                    <a:pt x="745036" y="53797"/>
                    <a:pt x="737285" y="33323"/>
                  </a:cubicBezTo>
                  <a:cubicBezTo>
                    <a:pt x="735888" y="29831"/>
                    <a:pt x="733793" y="25851"/>
                    <a:pt x="729813" y="25083"/>
                  </a:cubicBezTo>
                  <a:cubicBezTo>
                    <a:pt x="724052" y="23896"/>
                    <a:pt x="719932" y="30320"/>
                    <a:pt x="714870" y="33358"/>
                  </a:cubicBezTo>
                  <a:cubicBezTo>
                    <a:pt x="704395" y="39538"/>
                    <a:pt x="691477" y="30984"/>
                    <a:pt x="679571" y="32590"/>
                  </a:cubicBezTo>
                  <a:cubicBezTo>
                    <a:pt x="669900" y="33881"/>
                    <a:pt x="661625" y="41807"/>
                    <a:pt x="651884" y="41248"/>
                  </a:cubicBezTo>
                  <a:cubicBezTo>
                    <a:pt x="646821" y="40934"/>
                    <a:pt x="642142" y="38315"/>
                    <a:pt x="637080" y="37757"/>
                  </a:cubicBezTo>
                  <a:cubicBezTo>
                    <a:pt x="621438" y="35872"/>
                    <a:pt x="610335" y="52980"/>
                    <a:pt x="595182" y="57868"/>
                  </a:cubicBezTo>
                  <a:cubicBezTo>
                    <a:pt x="585476" y="60912"/>
                    <a:pt x="574897" y="58678"/>
                    <a:pt x="567251" y="51967"/>
                  </a:cubicBezTo>
                  <a:cubicBezTo>
                    <a:pt x="562991" y="48127"/>
                    <a:pt x="557475" y="45945"/>
                    <a:pt x="551749" y="45822"/>
                  </a:cubicBezTo>
                  <a:cubicBezTo>
                    <a:pt x="549724" y="45822"/>
                    <a:pt x="547733" y="46171"/>
                    <a:pt x="545708" y="46171"/>
                  </a:cubicBezTo>
                  <a:cubicBezTo>
                    <a:pt x="541868" y="45913"/>
                    <a:pt x="538062" y="45078"/>
                    <a:pt x="534466" y="43692"/>
                  </a:cubicBezTo>
                  <a:cubicBezTo>
                    <a:pt x="533733" y="43448"/>
                    <a:pt x="532999" y="43273"/>
                    <a:pt x="532266" y="43099"/>
                  </a:cubicBezTo>
                  <a:cubicBezTo>
                    <a:pt x="532511" y="47962"/>
                    <a:pt x="531079" y="52763"/>
                    <a:pt x="528251" y="56716"/>
                  </a:cubicBezTo>
                  <a:cubicBezTo>
                    <a:pt x="519453" y="68447"/>
                    <a:pt x="500878" y="65619"/>
                    <a:pt x="491067" y="76477"/>
                  </a:cubicBezTo>
                  <a:cubicBezTo>
                    <a:pt x="488728" y="79096"/>
                    <a:pt x="487192" y="82413"/>
                    <a:pt x="484608" y="84787"/>
                  </a:cubicBezTo>
                  <a:cubicBezTo>
                    <a:pt x="479371" y="89675"/>
                    <a:pt x="471271" y="89640"/>
                    <a:pt x="464777" y="92677"/>
                  </a:cubicBezTo>
                  <a:cubicBezTo>
                    <a:pt x="459016" y="95953"/>
                    <a:pt x="454093" y="100547"/>
                    <a:pt x="450461" y="106085"/>
                  </a:cubicBezTo>
                  <a:cubicBezTo>
                    <a:pt x="443234" y="115547"/>
                    <a:pt x="436007" y="126684"/>
                    <a:pt x="438032" y="138416"/>
                  </a:cubicBezTo>
                  <a:cubicBezTo>
                    <a:pt x="439324" y="143272"/>
                    <a:pt x="440895" y="148052"/>
                    <a:pt x="442745" y="152731"/>
                  </a:cubicBezTo>
                  <a:cubicBezTo>
                    <a:pt x="446237" y="165450"/>
                    <a:pt x="442257" y="179049"/>
                    <a:pt x="432481" y="187890"/>
                  </a:cubicBezTo>
                  <a:cubicBezTo>
                    <a:pt x="429443" y="190033"/>
                    <a:pt x="426790" y="192676"/>
                    <a:pt x="424625" y="195710"/>
                  </a:cubicBezTo>
                  <a:cubicBezTo>
                    <a:pt x="421832" y="200703"/>
                    <a:pt x="423333" y="206883"/>
                    <a:pt x="423961" y="212574"/>
                  </a:cubicBezTo>
                  <a:cubicBezTo>
                    <a:pt x="424590" y="218265"/>
                    <a:pt x="423472" y="225283"/>
                    <a:pt x="418165" y="227483"/>
                  </a:cubicBezTo>
                  <a:cubicBezTo>
                    <a:pt x="416106" y="228076"/>
                    <a:pt x="413976" y="228495"/>
                    <a:pt x="411846" y="228740"/>
                  </a:cubicBezTo>
                  <a:cubicBezTo>
                    <a:pt x="402314" y="231009"/>
                    <a:pt x="398927" y="242985"/>
                    <a:pt x="399696" y="252726"/>
                  </a:cubicBezTo>
                  <a:cubicBezTo>
                    <a:pt x="400464" y="262467"/>
                    <a:pt x="403536" y="272662"/>
                    <a:pt x="399905" y="281775"/>
                  </a:cubicBezTo>
                  <a:cubicBezTo>
                    <a:pt x="397147" y="288758"/>
                    <a:pt x="390862" y="293751"/>
                    <a:pt x="386149" y="299651"/>
                  </a:cubicBezTo>
                  <a:cubicBezTo>
                    <a:pt x="378956" y="308589"/>
                    <a:pt x="375221" y="319867"/>
                    <a:pt x="368412" y="329119"/>
                  </a:cubicBezTo>
                  <a:cubicBezTo>
                    <a:pt x="361604" y="338372"/>
                    <a:pt x="349524" y="345634"/>
                    <a:pt x="338909" y="341269"/>
                  </a:cubicBezTo>
                  <a:cubicBezTo>
                    <a:pt x="335593" y="339628"/>
                    <a:pt x="332485" y="337673"/>
                    <a:pt x="329552" y="335404"/>
                  </a:cubicBezTo>
                  <a:cubicBezTo>
                    <a:pt x="312514" y="324161"/>
                    <a:pt x="290238" y="326535"/>
                    <a:pt x="270198" y="329328"/>
                  </a:cubicBezTo>
                  <a:cubicBezTo>
                    <a:pt x="267160" y="329503"/>
                    <a:pt x="264192" y="330446"/>
                    <a:pt x="261644" y="332122"/>
                  </a:cubicBezTo>
                  <a:cubicBezTo>
                    <a:pt x="259514" y="334112"/>
                    <a:pt x="257873" y="336556"/>
                    <a:pt x="256930" y="339314"/>
                  </a:cubicBezTo>
                  <a:cubicBezTo>
                    <a:pt x="250261" y="354153"/>
                    <a:pt x="242336" y="368363"/>
                    <a:pt x="233223" y="381805"/>
                  </a:cubicBezTo>
                  <a:cubicBezTo>
                    <a:pt x="227532" y="390115"/>
                    <a:pt x="220968" y="398494"/>
                    <a:pt x="211681" y="402440"/>
                  </a:cubicBezTo>
                  <a:cubicBezTo>
                    <a:pt x="208224" y="403487"/>
                    <a:pt x="204907" y="404988"/>
                    <a:pt x="201800" y="406874"/>
                  </a:cubicBezTo>
                  <a:cubicBezTo>
                    <a:pt x="193979" y="412774"/>
                    <a:pt x="195585" y="424715"/>
                    <a:pt x="197959" y="434212"/>
                  </a:cubicBezTo>
                  <a:cubicBezTo>
                    <a:pt x="201241" y="447235"/>
                    <a:pt x="204000" y="462632"/>
                    <a:pt x="211925" y="473421"/>
                  </a:cubicBezTo>
                  <a:cubicBezTo>
                    <a:pt x="213915" y="475830"/>
                    <a:pt x="215661" y="478414"/>
                    <a:pt x="217162" y="481137"/>
                  </a:cubicBezTo>
                  <a:cubicBezTo>
                    <a:pt x="221073" y="489202"/>
                    <a:pt x="218594" y="498595"/>
                    <a:pt x="216988" y="507463"/>
                  </a:cubicBezTo>
                  <a:cubicBezTo>
                    <a:pt x="214544" y="523314"/>
                    <a:pt x="213566" y="539374"/>
                    <a:pt x="214055" y="555400"/>
                  </a:cubicBezTo>
                  <a:cubicBezTo>
                    <a:pt x="213776" y="558508"/>
                    <a:pt x="214369" y="561650"/>
                    <a:pt x="215836" y="564443"/>
                  </a:cubicBezTo>
                  <a:cubicBezTo>
                    <a:pt x="219781" y="570379"/>
                    <a:pt x="228754" y="568563"/>
                    <a:pt x="235702" y="570239"/>
                  </a:cubicBezTo>
                  <a:cubicBezTo>
                    <a:pt x="244920" y="572473"/>
                    <a:pt x="252007" y="581796"/>
                    <a:pt x="261504" y="581482"/>
                  </a:cubicBezTo>
                  <a:cubicBezTo>
                    <a:pt x="267090" y="581482"/>
                    <a:pt x="273480" y="577990"/>
                    <a:pt x="277634" y="581482"/>
                  </a:cubicBezTo>
                  <a:cubicBezTo>
                    <a:pt x="279066" y="582913"/>
                    <a:pt x="280009" y="584728"/>
                    <a:pt x="280393" y="586719"/>
                  </a:cubicBezTo>
                  <a:cubicBezTo>
                    <a:pt x="283151" y="598834"/>
                    <a:pt x="277809" y="611333"/>
                    <a:pt x="267160" y="617723"/>
                  </a:cubicBezTo>
                  <a:cubicBezTo>
                    <a:pt x="265030" y="619189"/>
                    <a:pt x="262377" y="619783"/>
                    <a:pt x="259828" y="619364"/>
                  </a:cubicBezTo>
                  <a:cubicBezTo>
                    <a:pt x="254346" y="618002"/>
                    <a:pt x="253404" y="610775"/>
                    <a:pt x="250366" y="606026"/>
                  </a:cubicBezTo>
                  <a:cubicBezTo>
                    <a:pt x="246944" y="601313"/>
                    <a:pt x="241568" y="598415"/>
                    <a:pt x="235737" y="598205"/>
                  </a:cubicBezTo>
                  <a:cubicBezTo>
                    <a:pt x="229976" y="598066"/>
                    <a:pt x="224250" y="598799"/>
                    <a:pt x="218734" y="600370"/>
                  </a:cubicBezTo>
                  <a:lnTo>
                    <a:pt x="200543" y="604630"/>
                  </a:lnTo>
                  <a:cubicBezTo>
                    <a:pt x="198867" y="605119"/>
                    <a:pt x="197087" y="605119"/>
                    <a:pt x="195411" y="604630"/>
                  </a:cubicBezTo>
                  <a:cubicBezTo>
                    <a:pt x="194035" y="604071"/>
                    <a:pt x="192830" y="603163"/>
                    <a:pt x="191919" y="601977"/>
                  </a:cubicBezTo>
                  <a:cubicBezTo>
                    <a:pt x="183610" y="592584"/>
                    <a:pt x="176347" y="581028"/>
                    <a:pt x="164407" y="577187"/>
                  </a:cubicBezTo>
                  <a:cubicBezTo>
                    <a:pt x="153269" y="573696"/>
                    <a:pt x="139443" y="577571"/>
                    <a:pt x="130714" y="569820"/>
                  </a:cubicBezTo>
                  <a:cubicBezTo>
                    <a:pt x="126699" y="566328"/>
                    <a:pt x="123452" y="560183"/>
                    <a:pt x="118075" y="560777"/>
                  </a:cubicBezTo>
                  <a:cubicBezTo>
                    <a:pt x="115969" y="561196"/>
                    <a:pt x="114028" y="562209"/>
                    <a:pt x="112489" y="563710"/>
                  </a:cubicBezTo>
                  <a:cubicBezTo>
                    <a:pt x="105712" y="569297"/>
                    <a:pt x="99940" y="576000"/>
                    <a:pt x="95415" y="583542"/>
                  </a:cubicBezTo>
                  <a:cubicBezTo>
                    <a:pt x="92552" y="588290"/>
                    <a:pt x="90388" y="594924"/>
                    <a:pt x="94228" y="598904"/>
                  </a:cubicBezTo>
                  <a:cubicBezTo>
                    <a:pt x="96110" y="600580"/>
                    <a:pt x="98358" y="601767"/>
                    <a:pt x="100792" y="602395"/>
                  </a:cubicBezTo>
                  <a:cubicBezTo>
                    <a:pt x="111884" y="606236"/>
                    <a:pt x="121528" y="613394"/>
                    <a:pt x="128410" y="622925"/>
                  </a:cubicBezTo>
                  <a:cubicBezTo>
                    <a:pt x="129460" y="624566"/>
                    <a:pt x="130700" y="626102"/>
                    <a:pt x="132111" y="627464"/>
                  </a:cubicBezTo>
                  <a:cubicBezTo>
                    <a:pt x="133717" y="628826"/>
                    <a:pt x="135602" y="629629"/>
                    <a:pt x="137348" y="630955"/>
                  </a:cubicBezTo>
                  <a:cubicBezTo>
                    <a:pt x="143248" y="635285"/>
                    <a:pt x="144505" y="643525"/>
                    <a:pt x="144645" y="650892"/>
                  </a:cubicBezTo>
                  <a:cubicBezTo>
                    <a:pt x="144861" y="660354"/>
                    <a:pt x="144114" y="669815"/>
                    <a:pt x="142410" y="679138"/>
                  </a:cubicBezTo>
                  <a:cubicBezTo>
                    <a:pt x="141649" y="681302"/>
                    <a:pt x="141949" y="683677"/>
                    <a:pt x="143213" y="685562"/>
                  </a:cubicBezTo>
                  <a:cubicBezTo>
                    <a:pt x="144083" y="686295"/>
                    <a:pt x="145092" y="686819"/>
                    <a:pt x="146181" y="687133"/>
                  </a:cubicBezTo>
                  <a:cubicBezTo>
                    <a:pt x="157294" y="691532"/>
                    <a:pt x="165115" y="701657"/>
                    <a:pt x="166571" y="713528"/>
                  </a:cubicBezTo>
                  <a:cubicBezTo>
                    <a:pt x="167172" y="722746"/>
                    <a:pt x="167297" y="731963"/>
                    <a:pt x="166955" y="741181"/>
                  </a:cubicBezTo>
                  <a:cubicBezTo>
                    <a:pt x="166330" y="752912"/>
                    <a:pt x="167507" y="764713"/>
                    <a:pt x="170447" y="776095"/>
                  </a:cubicBezTo>
                  <a:cubicBezTo>
                    <a:pt x="174113" y="787722"/>
                    <a:pt x="181375" y="800536"/>
                    <a:pt x="175090" y="811010"/>
                  </a:cubicBezTo>
                  <a:cubicBezTo>
                    <a:pt x="172465" y="814467"/>
                    <a:pt x="169521" y="817678"/>
                    <a:pt x="166292" y="820612"/>
                  </a:cubicBezTo>
                  <a:cubicBezTo>
                    <a:pt x="157214" y="830876"/>
                    <a:pt x="156341" y="846832"/>
                    <a:pt x="146321" y="856189"/>
                  </a:cubicBezTo>
                  <a:cubicBezTo>
                    <a:pt x="141597" y="859855"/>
                    <a:pt x="136538" y="863067"/>
                    <a:pt x="131203" y="865791"/>
                  </a:cubicBezTo>
                  <a:cubicBezTo>
                    <a:pt x="125822" y="868584"/>
                    <a:pt x="121922" y="873612"/>
                    <a:pt x="120519" y="879512"/>
                  </a:cubicBezTo>
                  <a:cubicBezTo>
                    <a:pt x="119890" y="884191"/>
                    <a:pt x="121846" y="889219"/>
                    <a:pt x="119925" y="893478"/>
                  </a:cubicBezTo>
                  <a:cubicBezTo>
                    <a:pt x="118791" y="895503"/>
                    <a:pt x="117300" y="897354"/>
                    <a:pt x="115526" y="898855"/>
                  </a:cubicBezTo>
                  <a:cubicBezTo>
                    <a:pt x="105401" y="908945"/>
                    <a:pt x="98802" y="922108"/>
                    <a:pt x="88886" y="932443"/>
                  </a:cubicBezTo>
                  <a:cubicBezTo>
                    <a:pt x="80933" y="940718"/>
                    <a:pt x="71097" y="946932"/>
                    <a:pt x="60221" y="950598"/>
                  </a:cubicBezTo>
                  <a:cubicBezTo>
                    <a:pt x="52750" y="953077"/>
                    <a:pt x="44545" y="954474"/>
                    <a:pt x="38470" y="959536"/>
                  </a:cubicBezTo>
                  <a:cubicBezTo>
                    <a:pt x="30963" y="965821"/>
                    <a:pt x="28554" y="976121"/>
                    <a:pt x="26110" y="985583"/>
                  </a:cubicBezTo>
                  <a:cubicBezTo>
                    <a:pt x="20087" y="1008940"/>
                    <a:pt x="11257" y="1031496"/>
                    <a:pt x="-181" y="1052758"/>
                  </a:cubicBezTo>
                  <a:cubicBezTo>
                    <a:pt x="1736" y="1053666"/>
                    <a:pt x="3768" y="1054364"/>
                    <a:pt x="5859" y="1054748"/>
                  </a:cubicBezTo>
                  <a:cubicBezTo>
                    <a:pt x="34943" y="1060998"/>
                    <a:pt x="63922" y="1045950"/>
                    <a:pt x="89899" y="1031426"/>
                  </a:cubicBezTo>
                  <a:lnTo>
                    <a:pt x="139373" y="1003703"/>
                  </a:lnTo>
                  <a:cubicBezTo>
                    <a:pt x="143810" y="1000806"/>
                    <a:pt x="148845" y="998920"/>
                    <a:pt x="154107" y="998222"/>
                  </a:cubicBezTo>
                  <a:cubicBezTo>
                    <a:pt x="167269" y="997593"/>
                    <a:pt x="176766" y="1011454"/>
                    <a:pt x="189650" y="1014283"/>
                  </a:cubicBezTo>
                  <a:cubicBezTo>
                    <a:pt x="196685" y="1006776"/>
                    <a:pt x="202470" y="998222"/>
                    <a:pt x="206793" y="988900"/>
                  </a:cubicBezTo>
                  <a:cubicBezTo>
                    <a:pt x="210843" y="980171"/>
                    <a:pt x="212624" y="967951"/>
                    <a:pt x="204628" y="962574"/>
                  </a:cubicBezTo>
                  <a:cubicBezTo>
                    <a:pt x="211611" y="959851"/>
                    <a:pt x="219746" y="954928"/>
                    <a:pt x="218594" y="947596"/>
                  </a:cubicBezTo>
                  <a:cubicBezTo>
                    <a:pt x="217686" y="942114"/>
                    <a:pt x="211611" y="938588"/>
                    <a:pt x="210738" y="933071"/>
                  </a:cubicBezTo>
                  <a:cubicBezTo>
                    <a:pt x="210598" y="929859"/>
                    <a:pt x="211401" y="926682"/>
                    <a:pt x="213077" y="923924"/>
                  </a:cubicBezTo>
                  <a:cubicBezTo>
                    <a:pt x="216569" y="916627"/>
                    <a:pt x="220060" y="909295"/>
                    <a:pt x="223552" y="901997"/>
                  </a:cubicBezTo>
                  <a:cubicBezTo>
                    <a:pt x="225298" y="898506"/>
                    <a:pt x="227427" y="894525"/>
                    <a:pt x="231233" y="893443"/>
                  </a:cubicBezTo>
                  <a:cubicBezTo>
                    <a:pt x="236156" y="892082"/>
                    <a:pt x="240974" y="896411"/>
                    <a:pt x="242929" y="901159"/>
                  </a:cubicBezTo>
                  <a:cubicBezTo>
                    <a:pt x="244885" y="905908"/>
                    <a:pt x="245164" y="911180"/>
                    <a:pt x="247363" y="915789"/>
                  </a:cubicBezTo>
                  <a:cubicBezTo>
                    <a:pt x="249563" y="920397"/>
                    <a:pt x="253054" y="923679"/>
                    <a:pt x="254696" y="928218"/>
                  </a:cubicBezTo>
                  <a:cubicBezTo>
                    <a:pt x="256895" y="934328"/>
                    <a:pt x="255115" y="941172"/>
                    <a:pt x="256336" y="947526"/>
                  </a:cubicBezTo>
                  <a:cubicBezTo>
                    <a:pt x="257559" y="953880"/>
                    <a:pt x="264960" y="960095"/>
                    <a:pt x="270093" y="956115"/>
                  </a:cubicBezTo>
                  <a:cubicBezTo>
                    <a:pt x="274632" y="952623"/>
                    <a:pt x="272467" y="945012"/>
                    <a:pt x="275539" y="940159"/>
                  </a:cubicBezTo>
                  <a:cubicBezTo>
                    <a:pt x="279625" y="933665"/>
                    <a:pt x="290343" y="935271"/>
                    <a:pt x="295301" y="929440"/>
                  </a:cubicBezTo>
                  <a:cubicBezTo>
                    <a:pt x="297850" y="926437"/>
                    <a:pt x="298269" y="922003"/>
                    <a:pt x="300748" y="918966"/>
                  </a:cubicBezTo>
                  <a:cubicBezTo>
                    <a:pt x="305147" y="913484"/>
                    <a:pt x="313911" y="914392"/>
                    <a:pt x="320090" y="917709"/>
                  </a:cubicBezTo>
                  <a:cubicBezTo>
                    <a:pt x="326270" y="921026"/>
                    <a:pt x="331508" y="926228"/>
                    <a:pt x="338211" y="928183"/>
                  </a:cubicBezTo>
                  <a:cubicBezTo>
                    <a:pt x="344915" y="930138"/>
                    <a:pt x="354097" y="926961"/>
                    <a:pt x="354551" y="919943"/>
                  </a:cubicBezTo>
                  <a:cubicBezTo>
                    <a:pt x="348162" y="917639"/>
                    <a:pt x="347568" y="908701"/>
                    <a:pt x="349559" y="902137"/>
                  </a:cubicBezTo>
                  <a:cubicBezTo>
                    <a:pt x="351549" y="895573"/>
                    <a:pt x="354097" y="888171"/>
                    <a:pt x="350362" y="882445"/>
                  </a:cubicBezTo>
                  <a:cubicBezTo>
                    <a:pt x="348441" y="879547"/>
                    <a:pt x="345020" y="877557"/>
                    <a:pt x="344112" y="874205"/>
                  </a:cubicBezTo>
                  <a:cubicBezTo>
                    <a:pt x="343204" y="870854"/>
                    <a:pt x="345508" y="866908"/>
                    <a:pt x="347603" y="863731"/>
                  </a:cubicBezTo>
                  <a:cubicBezTo>
                    <a:pt x="353888" y="855386"/>
                    <a:pt x="360172" y="847042"/>
                    <a:pt x="366422" y="838627"/>
                  </a:cubicBezTo>
                  <a:cubicBezTo>
                    <a:pt x="369914" y="845610"/>
                    <a:pt x="380632" y="845401"/>
                    <a:pt x="387371" y="841071"/>
                  </a:cubicBezTo>
                  <a:cubicBezTo>
                    <a:pt x="394109" y="836742"/>
                    <a:pt x="398753" y="829864"/>
                    <a:pt x="405666" y="825988"/>
                  </a:cubicBezTo>
                  <a:cubicBezTo>
                    <a:pt x="410414" y="823265"/>
                    <a:pt x="416734" y="821414"/>
                    <a:pt x="418235" y="816142"/>
                  </a:cubicBezTo>
                  <a:cubicBezTo>
                    <a:pt x="420016" y="809858"/>
                    <a:pt x="413592" y="804655"/>
                    <a:pt x="408948" y="800047"/>
                  </a:cubicBezTo>
                  <a:cubicBezTo>
                    <a:pt x="404304" y="795438"/>
                    <a:pt x="401965" y="785767"/>
                    <a:pt x="408285" y="783811"/>
                  </a:cubicBezTo>
                  <a:cubicBezTo>
                    <a:pt x="415198" y="788106"/>
                    <a:pt x="424171" y="786919"/>
                    <a:pt x="429757" y="780984"/>
                  </a:cubicBezTo>
                  <a:cubicBezTo>
                    <a:pt x="431223" y="779342"/>
                    <a:pt x="432760" y="777178"/>
                    <a:pt x="434994" y="777282"/>
                  </a:cubicBezTo>
                  <a:cubicBezTo>
                    <a:pt x="437229" y="777387"/>
                    <a:pt x="438486" y="779377"/>
                    <a:pt x="440092" y="780565"/>
                  </a:cubicBezTo>
                  <a:cubicBezTo>
                    <a:pt x="445853" y="784510"/>
                    <a:pt x="453220" y="777911"/>
                    <a:pt x="456013" y="771452"/>
                  </a:cubicBezTo>
                  <a:cubicBezTo>
                    <a:pt x="458806" y="764992"/>
                    <a:pt x="461320" y="756892"/>
                    <a:pt x="468163" y="755321"/>
                  </a:cubicBezTo>
                  <a:lnTo>
                    <a:pt x="506255" y="814676"/>
                  </a:lnTo>
                  <a:cubicBezTo>
                    <a:pt x="508280" y="818621"/>
                    <a:pt x="511388" y="821868"/>
                    <a:pt x="515263" y="824033"/>
                  </a:cubicBezTo>
                  <a:cubicBezTo>
                    <a:pt x="520395" y="826303"/>
                    <a:pt x="526296" y="824487"/>
                    <a:pt x="531882" y="823788"/>
                  </a:cubicBezTo>
                  <a:cubicBezTo>
                    <a:pt x="550841" y="821414"/>
                    <a:pt x="569660" y="832832"/>
                    <a:pt x="588514" y="829794"/>
                  </a:cubicBezTo>
                  <a:cubicBezTo>
                    <a:pt x="605971" y="827036"/>
                    <a:pt x="619239" y="812337"/>
                    <a:pt x="627548" y="796939"/>
                  </a:cubicBezTo>
                  <a:cubicBezTo>
                    <a:pt x="631808" y="789014"/>
                    <a:pt x="635299" y="780355"/>
                    <a:pt x="641793" y="774140"/>
                  </a:cubicBezTo>
                  <a:cubicBezTo>
                    <a:pt x="648287" y="767925"/>
                    <a:pt x="659251" y="764957"/>
                    <a:pt x="666234" y="770369"/>
                  </a:cubicBezTo>
                  <a:cubicBezTo>
                    <a:pt x="662113" y="760942"/>
                    <a:pt x="672867" y="750468"/>
                    <a:pt x="683167" y="750712"/>
                  </a:cubicBezTo>
                  <a:cubicBezTo>
                    <a:pt x="687950" y="750957"/>
                    <a:pt x="692629" y="752353"/>
                    <a:pt x="696749" y="754798"/>
                  </a:cubicBezTo>
                  <a:cubicBezTo>
                    <a:pt x="696190" y="751585"/>
                    <a:pt x="696435" y="749770"/>
                    <a:pt x="701986" y="749386"/>
                  </a:cubicBezTo>
                  <a:cubicBezTo>
                    <a:pt x="711832" y="748688"/>
                    <a:pt x="727194" y="726901"/>
                    <a:pt x="727194" y="726901"/>
                  </a:cubicBezTo>
                  <a:cubicBezTo>
                    <a:pt x="727194" y="726901"/>
                    <a:pt x="771256" y="686225"/>
                    <a:pt x="784384" y="672294"/>
                  </a:cubicBezTo>
                  <a:cubicBezTo>
                    <a:pt x="752298" y="673377"/>
                    <a:pt x="776005" y="636821"/>
                    <a:pt x="787597" y="622750"/>
                  </a:cubicBezTo>
                  <a:cubicBezTo>
                    <a:pt x="800341" y="607912"/>
                    <a:pt x="814341" y="594191"/>
                    <a:pt x="829494" y="581796"/>
                  </a:cubicBezTo>
                  <a:cubicBezTo>
                    <a:pt x="846463" y="567271"/>
                    <a:pt x="857426" y="573975"/>
                    <a:pt x="860917" y="581482"/>
                  </a:cubicBezTo>
                  <a:cubicBezTo>
                    <a:pt x="864409" y="588988"/>
                    <a:pt x="860463" y="598939"/>
                    <a:pt x="858927" y="607772"/>
                  </a:cubicBezTo>
                  <a:cubicBezTo>
                    <a:pt x="857391" y="616606"/>
                    <a:pt x="867027" y="615733"/>
                    <a:pt x="867027" y="615733"/>
                  </a:cubicBezTo>
                  <a:cubicBezTo>
                    <a:pt x="867027" y="615733"/>
                    <a:pt x="891956" y="606865"/>
                    <a:pt x="904491" y="602291"/>
                  </a:cubicBezTo>
                  <a:cubicBezTo>
                    <a:pt x="917025" y="597717"/>
                    <a:pt x="974774" y="576663"/>
                    <a:pt x="998166" y="568389"/>
                  </a:cubicBezTo>
                  <a:cubicBezTo>
                    <a:pt x="1021559" y="560114"/>
                    <a:pt x="1020651" y="552817"/>
                    <a:pt x="1006651" y="545938"/>
                  </a:cubicBezTo>
                  <a:cubicBezTo>
                    <a:pt x="982210" y="534451"/>
                    <a:pt x="976135" y="522057"/>
                    <a:pt x="976135" y="522057"/>
                  </a:cubicBezTo>
                  <a:cubicBezTo>
                    <a:pt x="976135" y="522057"/>
                    <a:pt x="990590" y="529878"/>
                    <a:pt x="1004067" y="536966"/>
                  </a:cubicBezTo>
                  <a:cubicBezTo>
                    <a:pt x="1017544" y="544053"/>
                    <a:pt x="1028856" y="542726"/>
                    <a:pt x="1032976" y="540876"/>
                  </a:cubicBezTo>
                  <a:cubicBezTo>
                    <a:pt x="1037096" y="539025"/>
                    <a:pt x="1043451" y="525269"/>
                    <a:pt x="1044673" y="518182"/>
                  </a:cubicBezTo>
                  <a:cubicBezTo>
                    <a:pt x="1045895" y="511094"/>
                    <a:pt x="1044219" y="508999"/>
                    <a:pt x="1056579" y="500968"/>
                  </a:cubicBezTo>
                  <a:cubicBezTo>
                    <a:pt x="1068938" y="492938"/>
                    <a:pt x="1081019" y="488120"/>
                    <a:pt x="1094426" y="480334"/>
                  </a:cubicBezTo>
                  <a:cubicBezTo>
                    <a:pt x="1107833" y="472548"/>
                    <a:pt x="1096975" y="462877"/>
                    <a:pt x="1092366" y="456243"/>
                  </a:cubicBezTo>
                  <a:cubicBezTo>
                    <a:pt x="1087757" y="449609"/>
                    <a:pt x="1092610" y="445000"/>
                    <a:pt x="1092610" y="441090"/>
                  </a:cubicBezTo>
                  <a:cubicBezTo>
                    <a:pt x="1092610" y="437179"/>
                    <a:pt x="1113245" y="423004"/>
                    <a:pt x="1113245" y="423004"/>
                  </a:cubicBezTo>
                  <a:cubicBezTo>
                    <a:pt x="1113245" y="423004"/>
                    <a:pt x="1131295" y="409911"/>
                    <a:pt x="1141177" y="401811"/>
                  </a:cubicBezTo>
                  <a:cubicBezTo>
                    <a:pt x="1151057" y="393711"/>
                    <a:pt x="1139326" y="383307"/>
                    <a:pt x="1137336" y="379780"/>
                  </a:cubicBezTo>
                  <a:cubicBezTo>
                    <a:pt x="1135346" y="376254"/>
                    <a:pt x="1121590" y="377196"/>
                    <a:pt x="1126862" y="375521"/>
                  </a:cubicBezTo>
                  <a:cubicBezTo>
                    <a:pt x="1132133" y="373844"/>
                    <a:pt x="1136044" y="363126"/>
                    <a:pt x="1132378" y="358552"/>
                  </a:cubicBezTo>
                  <a:cubicBezTo>
                    <a:pt x="1128712" y="353978"/>
                    <a:pt x="1115863" y="328874"/>
                    <a:pt x="1109753" y="312674"/>
                  </a:cubicBezTo>
                  <a:cubicBezTo>
                    <a:pt x="1103643" y="296474"/>
                    <a:pt x="1111289" y="269834"/>
                    <a:pt x="1117400" y="257614"/>
                  </a:cubicBezTo>
                  <a:cubicBezTo>
                    <a:pt x="1123510" y="245394"/>
                    <a:pt x="1142154" y="230101"/>
                    <a:pt x="1156853" y="214774"/>
                  </a:cubicBezTo>
                  <a:cubicBezTo>
                    <a:pt x="1166280" y="204052"/>
                    <a:pt x="1180351" y="198636"/>
                    <a:pt x="1194526" y="200284"/>
                  </a:cubicBezTo>
                  <a:cubicBezTo>
                    <a:pt x="1205210" y="200316"/>
                    <a:pt x="1215614" y="196845"/>
                    <a:pt x="1224134" y="190404"/>
                  </a:cubicBezTo>
                  <a:cubicBezTo>
                    <a:pt x="1225879" y="188801"/>
                    <a:pt x="1227834" y="187408"/>
                    <a:pt x="1229894" y="186249"/>
                  </a:cubicBezTo>
                  <a:cubicBezTo>
                    <a:pt x="1227939" y="177461"/>
                    <a:pt x="1225425" y="168798"/>
                    <a:pt x="1222423" y="160307"/>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6" name="Freeform: Shape 75">
              <a:extLst>
                <a:ext uri="{FF2B5EF4-FFF2-40B4-BE49-F238E27FC236}">
                  <a16:creationId xmlns:a16="http://schemas.microsoft.com/office/drawing/2014/main" xmlns="" id="{AB8F94CD-464E-A210-9212-12FCCB57DDD9}"/>
                </a:ext>
              </a:extLst>
            </p:cNvPr>
            <p:cNvSpPr/>
            <p:nvPr/>
          </p:nvSpPr>
          <p:spPr>
            <a:xfrm>
              <a:off x="6043317" y="2795693"/>
              <a:ext cx="896540" cy="753879"/>
            </a:xfrm>
            <a:custGeom>
              <a:avLst/>
              <a:gdLst>
                <a:gd name="connsiteX0" fmla="*/ 856107 w 896540"/>
                <a:gd name="connsiteY0" fmla="*/ 17329 h 753879"/>
                <a:gd name="connsiteX1" fmla="*/ 852825 w 896540"/>
                <a:gd name="connsiteY1" fmla="*/ 13837 h 753879"/>
                <a:gd name="connsiteX2" fmla="*/ 846436 w 896540"/>
                <a:gd name="connsiteY2" fmla="*/ 11044 h 753879"/>
                <a:gd name="connsiteX3" fmla="*/ 832470 w 896540"/>
                <a:gd name="connsiteY3" fmla="*/ 2071 h 753879"/>
                <a:gd name="connsiteX4" fmla="*/ 826325 w 896540"/>
                <a:gd name="connsiteY4" fmla="*/ -24 h 753879"/>
                <a:gd name="connsiteX5" fmla="*/ 822345 w 896540"/>
                <a:gd name="connsiteY5" fmla="*/ 4375 h 753879"/>
                <a:gd name="connsiteX6" fmla="*/ 789944 w 896540"/>
                <a:gd name="connsiteY6" fmla="*/ 30945 h 753879"/>
                <a:gd name="connsiteX7" fmla="*/ 780377 w 896540"/>
                <a:gd name="connsiteY7" fmla="*/ 33913 h 753879"/>
                <a:gd name="connsiteX8" fmla="*/ 777654 w 896540"/>
                <a:gd name="connsiteY8" fmla="*/ 49764 h 753879"/>
                <a:gd name="connsiteX9" fmla="*/ 768437 w 896540"/>
                <a:gd name="connsiteY9" fmla="*/ 62997 h 753879"/>
                <a:gd name="connsiteX10" fmla="*/ 750142 w 896540"/>
                <a:gd name="connsiteY10" fmla="*/ 69561 h 753879"/>
                <a:gd name="connsiteX11" fmla="*/ 745114 w 896540"/>
                <a:gd name="connsiteY11" fmla="*/ 89567 h 753879"/>
                <a:gd name="connsiteX12" fmla="*/ 746091 w 896540"/>
                <a:gd name="connsiteY12" fmla="*/ 105942 h 753879"/>
                <a:gd name="connsiteX13" fmla="*/ 743997 w 896540"/>
                <a:gd name="connsiteY13" fmla="*/ 116416 h 753879"/>
                <a:gd name="connsiteX14" fmla="*/ 739318 w 896540"/>
                <a:gd name="connsiteY14" fmla="*/ 121060 h 753879"/>
                <a:gd name="connsiteX15" fmla="*/ 739318 w 896540"/>
                <a:gd name="connsiteY15" fmla="*/ 131045 h 753879"/>
                <a:gd name="connsiteX16" fmla="*/ 738306 w 896540"/>
                <a:gd name="connsiteY16" fmla="*/ 138028 h 753879"/>
                <a:gd name="connsiteX17" fmla="*/ 735966 w 896540"/>
                <a:gd name="connsiteY17" fmla="*/ 147490 h 753879"/>
                <a:gd name="connsiteX18" fmla="*/ 733452 w 896540"/>
                <a:gd name="connsiteY18" fmla="*/ 157546 h 753879"/>
                <a:gd name="connsiteX19" fmla="*/ 726470 w 896540"/>
                <a:gd name="connsiteY19" fmla="*/ 168229 h 753879"/>
                <a:gd name="connsiteX20" fmla="*/ 717671 w 896540"/>
                <a:gd name="connsiteY20" fmla="*/ 167601 h 753879"/>
                <a:gd name="connsiteX21" fmla="*/ 709291 w 896540"/>
                <a:gd name="connsiteY21" fmla="*/ 168613 h 753879"/>
                <a:gd name="connsiteX22" fmla="*/ 697735 w 896540"/>
                <a:gd name="connsiteY22" fmla="*/ 186071 h 753879"/>
                <a:gd name="connsiteX23" fmla="*/ 686073 w 896540"/>
                <a:gd name="connsiteY23" fmla="*/ 180100 h 753879"/>
                <a:gd name="connsiteX24" fmla="*/ 674133 w 896540"/>
                <a:gd name="connsiteY24" fmla="*/ 175876 h 753879"/>
                <a:gd name="connsiteX25" fmla="*/ 671165 w 896540"/>
                <a:gd name="connsiteY25" fmla="*/ 180275 h 753879"/>
                <a:gd name="connsiteX26" fmla="*/ 653708 w 896540"/>
                <a:gd name="connsiteY26" fmla="*/ 183766 h 753879"/>
                <a:gd name="connsiteX27" fmla="*/ 648820 w 896540"/>
                <a:gd name="connsiteY27" fmla="*/ 180764 h 753879"/>
                <a:gd name="connsiteX28" fmla="*/ 643757 w 896540"/>
                <a:gd name="connsiteY28" fmla="*/ 182370 h 753879"/>
                <a:gd name="connsiteX29" fmla="*/ 623611 w 896540"/>
                <a:gd name="connsiteY29" fmla="*/ 203004 h 753879"/>
                <a:gd name="connsiteX30" fmla="*/ 617117 w 896540"/>
                <a:gd name="connsiteY30" fmla="*/ 227444 h 753879"/>
                <a:gd name="connsiteX31" fmla="*/ 593829 w 896540"/>
                <a:gd name="connsiteY31" fmla="*/ 220985 h 753879"/>
                <a:gd name="connsiteX32" fmla="*/ 584577 w 896540"/>
                <a:gd name="connsiteY32" fmla="*/ 204331 h 753879"/>
                <a:gd name="connsiteX33" fmla="*/ 585903 w 896540"/>
                <a:gd name="connsiteY33" fmla="*/ 195812 h 753879"/>
                <a:gd name="connsiteX34" fmla="*/ 571693 w 896540"/>
                <a:gd name="connsiteY34" fmla="*/ 182527 h 753879"/>
                <a:gd name="connsiteX35" fmla="*/ 567084 w 896540"/>
                <a:gd name="connsiteY35" fmla="*/ 183487 h 753879"/>
                <a:gd name="connsiteX36" fmla="*/ 561707 w 896540"/>
                <a:gd name="connsiteY36" fmla="*/ 186315 h 753879"/>
                <a:gd name="connsiteX37" fmla="*/ 546694 w 896540"/>
                <a:gd name="connsiteY37" fmla="*/ 172873 h 753879"/>
                <a:gd name="connsiteX38" fmla="*/ 539118 w 896540"/>
                <a:gd name="connsiteY38" fmla="*/ 152832 h 753879"/>
                <a:gd name="connsiteX39" fmla="*/ 520369 w 896540"/>
                <a:gd name="connsiteY39" fmla="*/ 150493 h 753879"/>
                <a:gd name="connsiteX40" fmla="*/ 516423 w 896540"/>
                <a:gd name="connsiteY40" fmla="*/ 155974 h 753879"/>
                <a:gd name="connsiteX41" fmla="*/ 500782 w 896540"/>
                <a:gd name="connsiteY41" fmla="*/ 151820 h 753879"/>
                <a:gd name="connsiteX42" fmla="*/ 477179 w 896540"/>
                <a:gd name="connsiteY42" fmla="*/ 139215 h 753879"/>
                <a:gd name="connsiteX43" fmla="*/ 468521 w 896540"/>
                <a:gd name="connsiteY43" fmla="*/ 139215 h 753879"/>
                <a:gd name="connsiteX44" fmla="*/ 465378 w 896540"/>
                <a:gd name="connsiteY44" fmla="*/ 144103 h 753879"/>
                <a:gd name="connsiteX45" fmla="*/ 457488 w 896540"/>
                <a:gd name="connsiteY45" fmla="*/ 172035 h 753879"/>
                <a:gd name="connsiteX46" fmla="*/ 456231 w 896540"/>
                <a:gd name="connsiteY46" fmla="*/ 181741 h 753879"/>
                <a:gd name="connsiteX47" fmla="*/ 447642 w 896540"/>
                <a:gd name="connsiteY47" fmla="*/ 190505 h 753879"/>
                <a:gd name="connsiteX48" fmla="*/ 407385 w 896540"/>
                <a:gd name="connsiteY48" fmla="*/ 200979 h 753879"/>
                <a:gd name="connsiteX49" fmla="*/ 399495 w 896540"/>
                <a:gd name="connsiteY49" fmla="*/ 198710 h 753879"/>
                <a:gd name="connsiteX50" fmla="*/ 393070 w 896540"/>
                <a:gd name="connsiteY50" fmla="*/ 202725 h 753879"/>
                <a:gd name="connsiteX51" fmla="*/ 364755 w 896540"/>
                <a:gd name="connsiteY51" fmla="*/ 219344 h 753879"/>
                <a:gd name="connsiteX52" fmla="*/ 354036 w 896540"/>
                <a:gd name="connsiteY52" fmla="*/ 232402 h 753879"/>
                <a:gd name="connsiteX53" fmla="*/ 330503 w 896540"/>
                <a:gd name="connsiteY53" fmla="*/ 237081 h 753879"/>
                <a:gd name="connsiteX54" fmla="*/ 307774 w 896540"/>
                <a:gd name="connsiteY54" fmla="*/ 235056 h 753879"/>
                <a:gd name="connsiteX55" fmla="*/ 301769 w 896540"/>
                <a:gd name="connsiteY55" fmla="*/ 227654 h 753879"/>
                <a:gd name="connsiteX56" fmla="*/ 264480 w 896540"/>
                <a:gd name="connsiteY56" fmla="*/ 225590 h 753879"/>
                <a:gd name="connsiteX57" fmla="*/ 263083 w 896540"/>
                <a:gd name="connsiteY57" fmla="*/ 226956 h 753879"/>
                <a:gd name="connsiteX58" fmla="*/ 248664 w 896540"/>
                <a:gd name="connsiteY58" fmla="*/ 238478 h 753879"/>
                <a:gd name="connsiteX59" fmla="*/ 241296 w 896540"/>
                <a:gd name="connsiteY59" fmla="*/ 236906 h 753879"/>
                <a:gd name="connsiteX60" fmla="*/ 236164 w 896540"/>
                <a:gd name="connsiteY60" fmla="*/ 239141 h 753879"/>
                <a:gd name="connsiteX61" fmla="*/ 226598 w 896540"/>
                <a:gd name="connsiteY61" fmla="*/ 252862 h 753879"/>
                <a:gd name="connsiteX62" fmla="*/ 222582 w 896540"/>
                <a:gd name="connsiteY62" fmla="*/ 257995 h 753879"/>
                <a:gd name="connsiteX63" fmla="*/ 219859 w 896540"/>
                <a:gd name="connsiteY63" fmla="*/ 256843 h 753879"/>
                <a:gd name="connsiteX64" fmla="*/ 195174 w 896540"/>
                <a:gd name="connsiteY64" fmla="*/ 232228 h 753879"/>
                <a:gd name="connsiteX65" fmla="*/ 182849 w 896540"/>
                <a:gd name="connsiteY65" fmla="*/ 220043 h 753879"/>
                <a:gd name="connsiteX66" fmla="*/ 182849 w 896540"/>
                <a:gd name="connsiteY66" fmla="*/ 213060 h 753879"/>
                <a:gd name="connsiteX67" fmla="*/ 179358 w 896540"/>
                <a:gd name="connsiteY67" fmla="*/ 208940 h 753879"/>
                <a:gd name="connsiteX68" fmla="*/ 159841 w 896540"/>
                <a:gd name="connsiteY68" fmla="*/ 213227 h 753879"/>
                <a:gd name="connsiteX69" fmla="*/ 157746 w 896540"/>
                <a:gd name="connsiteY69" fmla="*/ 222906 h 753879"/>
                <a:gd name="connsiteX70" fmla="*/ 135680 w 896540"/>
                <a:gd name="connsiteY70" fmla="*/ 207648 h 753879"/>
                <a:gd name="connsiteX71" fmla="*/ 131141 w 896540"/>
                <a:gd name="connsiteY71" fmla="*/ 193403 h 753879"/>
                <a:gd name="connsiteX72" fmla="*/ 118886 w 896540"/>
                <a:gd name="connsiteY72" fmla="*/ 187817 h 753879"/>
                <a:gd name="connsiteX73" fmla="*/ 113858 w 896540"/>
                <a:gd name="connsiteY73" fmla="*/ 193787 h 753879"/>
                <a:gd name="connsiteX74" fmla="*/ 100765 w 896540"/>
                <a:gd name="connsiteY74" fmla="*/ 209324 h 753879"/>
                <a:gd name="connsiteX75" fmla="*/ 48184 w 896540"/>
                <a:gd name="connsiteY75" fmla="*/ 215609 h 753879"/>
                <a:gd name="connsiteX76" fmla="*/ 34777 w 896540"/>
                <a:gd name="connsiteY76" fmla="*/ 212746 h 753879"/>
                <a:gd name="connsiteX77" fmla="*/ 31809 w 896540"/>
                <a:gd name="connsiteY77" fmla="*/ 211454 h 753879"/>
                <a:gd name="connsiteX78" fmla="*/ 25455 w 896540"/>
                <a:gd name="connsiteY78" fmla="*/ 216028 h 753879"/>
                <a:gd name="connsiteX79" fmla="*/ 7474 w 896540"/>
                <a:gd name="connsiteY79" fmla="*/ 219728 h 753879"/>
                <a:gd name="connsiteX80" fmla="*/ 5554 w 896540"/>
                <a:gd name="connsiteY80" fmla="*/ 228387 h 753879"/>
                <a:gd name="connsiteX81" fmla="*/ 9289 w 896540"/>
                <a:gd name="connsiteY81" fmla="*/ 240712 h 753879"/>
                <a:gd name="connsiteX82" fmla="*/ 13095 w 896540"/>
                <a:gd name="connsiteY82" fmla="*/ 252967 h 753879"/>
                <a:gd name="connsiteX83" fmla="*/ 2097 w 896540"/>
                <a:gd name="connsiteY83" fmla="*/ 263441 h 753879"/>
                <a:gd name="connsiteX84" fmla="*/ 840 w 896540"/>
                <a:gd name="connsiteY84" fmla="*/ 277163 h 753879"/>
                <a:gd name="connsiteX85" fmla="*/ 4331 w 896540"/>
                <a:gd name="connsiteY85" fmla="*/ 291129 h 753879"/>
                <a:gd name="connsiteX86" fmla="*/ 1119 w 896540"/>
                <a:gd name="connsiteY86" fmla="*/ 302651 h 753879"/>
                <a:gd name="connsiteX87" fmla="*/ 27934 w 896540"/>
                <a:gd name="connsiteY87" fmla="*/ 331700 h 753879"/>
                <a:gd name="connsiteX88" fmla="*/ 42283 w 896540"/>
                <a:gd name="connsiteY88" fmla="*/ 359003 h 753879"/>
                <a:gd name="connsiteX89" fmla="*/ 48952 w 896540"/>
                <a:gd name="connsiteY89" fmla="*/ 361621 h 753879"/>
                <a:gd name="connsiteX90" fmla="*/ 94725 w 896540"/>
                <a:gd name="connsiteY90" fmla="*/ 422198 h 753879"/>
                <a:gd name="connsiteX91" fmla="*/ 106945 w 896540"/>
                <a:gd name="connsiteY91" fmla="*/ 421954 h 753879"/>
                <a:gd name="connsiteX92" fmla="*/ 120911 w 896540"/>
                <a:gd name="connsiteY92" fmla="*/ 408861 h 753879"/>
                <a:gd name="connsiteX93" fmla="*/ 135226 w 896540"/>
                <a:gd name="connsiteY93" fmla="*/ 419335 h 753879"/>
                <a:gd name="connsiteX94" fmla="*/ 131385 w 896540"/>
                <a:gd name="connsiteY94" fmla="*/ 438782 h 753879"/>
                <a:gd name="connsiteX95" fmla="*/ 123565 w 896540"/>
                <a:gd name="connsiteY95" fmla="*/ 458090 h 753879"/>
                <a:gd name="connsiteX96" fmla="*/ 141441 w 896540"/>
                <a:gd name="connsiteY96" fmla="*/ 473348 h 753879"/>
                <a:gd name="connsiteX97" fmla="*/ 140638 w 896540"/>
                <a:gd name="connsiteY97" fmla="*/ 498102 h 753879"/>
                <a:gd name="connsiteX98" fmla="*/ 139067 w 896540"/>
                <a:gd name="connsiteY98" fmla="*/ 508786 h 753879"/>
                <a:gd name="connsiteX99" fmla="*/ 141546 w 896540"/>
                <a:gd name="connsiteY99" fmla="*/ 515769 h 753879"/>
                <a:gd name="connsiteX100" fmla="*/ 171887 w 896540"/>
                <a:gd name="connsiteY100" fmla="*/ 549671 h 753879"/>
                <a:gd name="connsiteX101" fmla="*/ 208372 w 896540"/>
                <a:gd name="connsiteY101" fmla="*/ 550230 h 753879"/>
                <a:gd name="connsiteX102" fmla="*/ 201703 w 896540"/>
                <a:gd name="connsiteY102" fmla="*/ 576067 h 753879"/>
                <a:gd name="connsiteX103" fmla="*/ 181907 w 896540"/>
                <a:gd name="connsiteY103" fmla="*/ 605884 h 753879"/>
                <a:gd name="connsiteX104" fmla="*/ 172690 w 896540"/>
                <a:gd name="connsiteY104" fmla="*/ 617021 h 753879"/>
                <a:gd name="connsiteX105" fmla="*/ 158724 w 896540"/>
                <a:gd name="connsiteY105" fmla="*/ 624353 h 753879"/>
                <a:gd name="connsiteX106" fmla="*/ 134528 w 896540"/>
                <a:gd name="connsiteY106" fmla="*/ 647606 h 753879"/>
                <a:gd name="connsiteX107" fmla="*/ 148494 w 896540"/>
                <a:gd name="connsiteY107" fmla="*/ 669184 h 753879"/>
                <a:gd name="connsiteX108" fmla="*/ 150693 w 896540"/>
                <a:gd name="connsiteY108" fmla="*/ 669777 h 753879"/>
                <a:gd name="connsiteX109" fmla="*/ 161936 w 896540"/>
                <a:gd name="connsiteY109" fmla="*/ 672256 h 753879"/>
                <a:gd name="connsiteX110" fmla="*/ 167976 w 896540"/>
                <a:gd name="connsiteY110" fmla="*/ 671907 h 753879"/>
                <a:gd name="connsiteX111" fmla="*/ 183478 w 896540"/>
                <a:gd name="connsiteY111" fmla="*/ 678052 h 753879"/>
                <a:gd name="connsiteX112" fmla="*/ 211410 w 896540"/>
                <a:gd name="connsiteY112" fmla="*/ 683952 h 753879"/>
                <a:gd name="connsiteX113" fmla="*/ 253307 w 896540"/>
                <a:gd name="connsiteY113" fmla="*/ 663842 h 753879"/>
                <a:gd name="connsiteX114" fmla="*/ 268111 w 896540"/>
                <a:gd name="connsiteY114" fmla="*/ 667333 h 753879"/>
                <a:gd name="connsiteX115" fmla="*/ 295798 w 896540"/>
                <a:gd name="connsiteY115" fmla="*/ 658674 h 753879"/>
                <a:gd name="connsiteX116" fmla="*/ 331097 w 896540"/>
                <a:gd name="connsiteY116" fmla="*/ 659443 h 753879"/>
                <a:gd name="connsiteX117" fmla="*/ 346040 w 896540"/>
                <a:gd name="connsiteY117" fmla="*/ 651168 h 753879"/>
                <a:gd name="connsiteX118" fmla="*/ 353512 w 896540"/>
                <a:gd name="connsiteY118" fmla="*/ 659408 h 753879"/>
                <a:gd name="connsiteX119" fmla="*/ 343317 w 896540"/>
                <a:gd name="connsiteY119" fmla="*/ 719740 h 753879"/>
                <a:gd name="connsiteX120" fmla="*/ 336334 w 896540"/>
                <a:gd name="connsiteY120" fmla="*/ 733706 h 753879"/>
                <a:gd name="connsiteX121" fmla="*/ 355781 w 896540"/>
                <a:gd name="connsiteY121" fmla="*/ 736604 h 753879"/>
                <a:gd name="connsiteX122" fmla="*/ 375403 w 896540"/>
                <a:gd name="connsiteY122" fmla="*/ 738698 h 753879"/>
                <a:gd name="connsiteX123" fmla="*/ 387763 w 896540"/>
                <a:gd name="connsiteY123" fmla="*/ 749173 h 753879"/>
                <a:gd name="connsiteX124" fmla="*/ 396492 w 896540"/>
                <a:gd name="connsiteY124" fmla="*/ 743831 h 753879"/>
                <a:gd name="connsiteX125" fmla="*/ 401100 w 896540"/>
                <a:gd name="connsiteY125" fmla="*/ 734055 h 753879"/>
                <a:gd name="connsiteX126" fmla="*/ 418558 w 896540"/>
                <a:gd name="connsiteY126" fmla="*/ 720299 h 753879"/>
                <a:gd name="connsiteX127" fmla="*/ 429032 w 896540"/>
                <a:gd name="connsiteY127" fmla="*/ 717540 h 753879"/>
                <a:gd name="connsiteX128" fmla="*/ 439297 w 896540"/>
                <a:gd name="connsiteY128" fmla="*/ 725047 h 753879"/>
                <a:gd name="connsiteX129" fmla="*/ 479728 w 896540"/>
                <a:gd name="connsiteY129" fmla="*/ 732274 h 753879"/>
                <a:gd name="connsiteX130" fmla="*/ 494043 w 896540"/>
                <a:gd name="connsiteY130" fmla="*/ 737127 h 753879"/>
                <a:gd name="connsiteX131" fmla="*/ 503714 w 896540"/>
                <a:gd name="connsiteY131" fmla="*/ 733846 h 753879"/>
                <a:gd name="connsiteX132" fmla="*/ 509790 w 896540"/>
                <a:gd name="connsiteY132" fmla="*/ 748475 h 753879"/>
                <a:gd name="connsiteX133" fmla="*/ 525466 w 896540"/>
                <a:gd name="connsiteY133" fmla="*/ 752664 h 753879"/>
                <a:gd name="connsiteX134" fmla="*/ 538001 w 896540"/>
                <a:gd name="connsiteY134" fmla="*/ 739921 h 753879"/>
                <a:gd name="connsiteX135" fmla="*/ 545752 w 896540"/>
                <a:gd name="connsiteY135" fmla="*/ 728608 h 753879"/>
                <a:gd name="connsiteX136" fmla="*/ 550011 w 896540"/>
                <a:gd name="connsiteY136" fmla="*/ 714258 h 753879"/>
                <a:gd name="connsiteX137" fmla="*/ 549138 w 896540"/>
                <a:gd name="connsiteY137" fmla="*/ 692227 h 753879"/>
                <a:gd name="connsiteX138" fmla="*/ 549976 w 896540"/>
                <a:gd name="connsiteY138" fmla="*/ 679065 h 753879"/>
                <a:gd name="connsiteX139" fmla="*/ 545787 w 896540"/>
                <a:gd name="connsiteY139" fmla="*/ 672920 h 753879"/>
                <a:gd name="connsiteX140" fmla="*/ 540305 w 896540"/>
                <a:gd name="connsiteY140" fmla="*/ 658954 h 753879"/>
                <a:gd name="connsiteX141" fmla="*/ 539537 w 896540"/>
                <a:gd name="connsiteY141" fmla="*/ 653228 h 753879"/>
                <a:gd name="connsiteX142" fmla="*/ 536778 w 896540"/>
                <a:gd name="connsiteY142" fmla="*/ 646873 h 753879"/>
                <a:gd name="connsiteX143" fmla="*/ 540899 w 896540"/>
                <a:gd name="connsiteY143" fmla="*/ 634688 h 753879"/>
                <a:gd name="connsiteX144" fmla="*/ 545612 w 896540"/>
                <a:gd name="connsiteY144" fmla="*/ 631825 h 753879"/>
                <a:gd name="connsiteX145" fmla="*/ 552176 w 896540"/>
                <a:gd name="connsiteY145" fmla="*/ 626099 h 753879"/>
                <a:gd name="connsiteX146" fmla="*/ 559403 w 896540"/>
                <a:gd name="connsiteY146" fmla="*/ 628962 h 753879"/>
                <a:gd name="connsiteX147" fmla="*/ 578292 w 896540"/>
                <a:gd name="connsiteY147" fmla="*/ 642928 h 753879"/>
                <a:gd name="connsiteX148" fmla="*/ 593200 w 896540"/>
                <a:gd name="connsiteY148" fmla="*/ 642230 h 753879"/>
                <a:gd name="connsiteX149" fmla="*/ 605805 w 896540"/>
                <a:gd name="connsiteY149" fmla="*/ 650051 h 753879"/>
                <a:gd name="connsiteX150" fmla="*/ 617362 w 896540"/>
                <a:gd name="connsiteY150" fmla="*/ 665622 h 753879"/>
                <a:gd name="connsiteX151" fmla="*/ 635238 w 896540"/>
                <a:gd name="connsiteY151" fmla="*/ 671488 h 753879"/>
                <a:gd name="connsiteX152" fmla="*/ 652695 w 896540"/>
                <a:gd name="connsiteY152" fmla="*/ 667089 h 753879"/>
                <a:gd name="connsiteX153" fmla="*/ 658211 w 896540"/>
                <a:gd name="connsiteY153" fmla="*/ 669742 h 753879"/>
                <a:gd name="connsiteX154" fmla="*/ 675878 w 896540"/>
                <a:gd name="connsiteY154" fmla="*/ 680810 h 753879"/>
                <a:gd name="connsiteX155" fmla="*/ 681639 w 896540"/>
                <a:gd name="connsiteY155" fmla="*/ 685628 h 753879"/>
                <a:gd name="connsiteX156" fmla="*/ 685794 w 896540"/>
                <a:gd name="connsiteY156" fmla="*/ 703330 h 753879"/>
                <a:gd name="connsiteX157" fmla="*/ 700947 w 896540"/>
                <a:gd name="connsiteY157" fmla="*/ 691983 h 753879"/>
                <a:gd name="connsiteX158" fmla="*/ 708872 w 896540"/>
                <a:gd name="connsiteY158" fmla="*/ 680845 h 753879"/>
                <a:gd name="connsiteX159" fmla="*/ 705137 w 896540"/>
                <a:gd name="connsiteY159" fmla="*/ 671244 h 753879"/>
                <a:gd name="connsiteX160" fmla="*/ 708977 w 896540"/>
                <a:gd name="connsiteY160" fmla="*/ 661782 h 753879"/>
                <a:gd name="connsiteX161" fmla="*/ 702902 w 896540"/>
                <a:gd name="connsiteY161" fmla="*/ 653018 h 753879"/>
                <a:gd name="connsiteX162" fmla="*/ 695605 w 896540"/>
                <a:gd name="connsiteY162" fmla="*/ 649038 h 753879"/>
                <a:gd name="connsiteX163" fmla="*/ 689425 w 896540"/>
                <a:gd name="connsiteY163" fmla="*/ 643137 h 753879"/>
                <a:gd name="connsiteX164" fmla="*/ 692463 w 896540"/>
                <a:gd name="connsiteY164" fmla="*/ 636958 h 753879"/>
                <a:gd name="connsiteX165" fmla="*/ 693545 w 896540"/>
                <a:gd name="connsiteY165" fmla="*/ 622293 h 753879"/>
                <a:gd name="connsiteX166" fmla="*/ 689320 w 896540"/>
                <a:gd name="connsiteY166" fmla="*/ 617440 h 753879"/>
                <a:gd name="connsiteX167" fmla="*/ 685550 w 896540"/>
                <a:gd name="connsiteY167" fmla="*/ 615450 h 753879"/>
                <a:gd name="connsiteX168" fmla="*/ 681116 w 896540"/>
                <a:gd name="connsiteY168" fmla="*/ 608921 h 753879"/>
                <a:gd name="connsiteX169" fmla="*/ 668197 w 896540"/>
                <a:gd name="connsiteY169" fmla="*/ 597504 h 753879"/>
                <a:gd name="connsiteX170" fmla="*/ 646236 w 896540"/>
                <a:gd name="connsiteY170" fmla="*/ 583538 h 753879"/>
                <a:gd name="connsiteX171" fmla="*/ 635971 w 896540"/>
                <a:gd name="connsiteY171" fmla="*/ 575473 h 753879"/>
                <a:gd name="connsiteX172" fmla="*/ 636495 w 896540"/>
                <a:gd name="connsiteY172" fmla="*/ 546005 h 753879"/>
                <a:gd name="connsiteX173" fmla="*/ 643163 w 896540"/>
                <a:gd name="connsiteY173" fmla="*/ 537207 h 753879"/>
                <a:gd name="connsiteX174" fmla="*/ 635901 w 896540"/>
                <a:gd name="connsiteY174" fmla="*/ 526977 h 753879"/>
                <a:gd name="connsiteX175" fmla="*/ 622319 w 896540"/>
                <a:gd name="connsiteY175" fmla="*/ 527291 h 753879"/>
                <a:gd name="connsiteX176" fmla="*/ 600916 w 896540"/>
                <a:gd name="connsiteY176" fmla="*/ 531306 h 753879"/>
                <a:gd name="connsiteX177" fmla="*/ 582412 w 896540"/>
                <a:gd name="connsiteY177" fmla="*/ 530887 h 753879"/>
                <a:gd name="connsiteX178" fmla="*/ 574521 w 896540"/>
                <a:gd name="connsiteY178" fmla="*/ 524637 h 753879"/>
                <a:gd name="connsiteX179" fmla="*/ 558565 w 896540"/>
                <a:gd name="connsiteY179" fmla="*/ 508786 h 753879"/>
                <a:gd name="connsiteX180" fmla="*/ 543831 w 896540"/>
                <a:gd name="connsiteY180" fmla="*/ 499394 h 753879"/>
                <a:gd name="connsiteX181" fmla="*/ 535068 w 896540"/>
                <a:gd name="connsiteY181" fmla="*/ 498731 h 753879"/>
                <a:gd name="connsiteX182" fmla="*/ 518833 w 896540"/>
                <a:gd name="connsiteY182" fmla="*/ 487523 h 753879"/>
                <a:gd name="connsiteX183" fmla="*/ 511605 w 896540"/>
                <a:gd name="connsiteY183" fmla="*/ 487733 h 753879"/>
                <a:gd name="connsiteX184" fmla="*/ 498722 w 896540"/>
                <a:gd name="connsiteY184" fmla="*/ 479982 h 753879"/>
                <a:gd name="connsiteX185" fmla="*/ 497674 w 896540"/>
                <a:gd name="connsiteY185" fmla="*/ 474465 h 753879"/>
                <a:gd name="connsiteX186" fmla="*/ 499804 w 896540"/>
                <a:gd name="connsiteY186" fmla="*/ 469856 h 753879"/>
                <a:gd name="connsiteX187" fmla="*/ 504238 w 896540"/>
                <a:gd name="connsiteY187" fmla="*/ 445416 h 753879"/>
                <a:gd name="connsiteX188" fmla="*/ 515516 w 896540"/>
                <a:gd name="connsiteY188" fmla="*/ 424467 h 753879"/>
                <a:gd name="connsiteX189" fmla="*/ 522149 w 896540"/>
                <a:gd name="connsiteY189" fmla="*/ 423560 h 753879"/>
                <a:gd name="connsiteX190" fmla="*/ 531437 w 896540"/>
                <a:gd name="connsiteY190" fmla="*/ 427994 h 753879"/>
                <a:gd name="connsiteX191" fmla="*/ 541911 w 896540"/>
                <a:gd name="connsiteY191" fmla="*/ 416193 h 753879"/>
                <a:gd name="connsiteX192" fmla="*/ 545403 w 896540"/>
                <a:gd name="connsiteY192" fmla="*/ 407010 h 753879"/>
                <a:gd name="connsiteX193" fmla="*/ 554899 w 896540"/>
                <a:gd name="connsiteY193" fmla="*/ 408931 h 753879"/>
                <a:gd name="connsiteX194" fmla="*/ 573334 w 896540"/>
                <a:gd name="connsiteY194" fmla="*/ 425864 h 753879"/>
                <a:gd name="connsiteX195" fmla="*/ 587963 w 896540"/>
                <a:gd name="connsiteY195" fmla="*/ 435675 h 753879"/>
                <a:gd name="connsiteX196" fmla="*/ 598019 w 896540"/>
                <a:gd name="connsiteY196" fmla="*/ 424153 h 753879"/>
                <a:gd name="connsiteX197" fmla="*/ 600393 w 896540"/>
                <a:gd name="connsiteY197" fmla="*/ 407988 h 753879"/>
                <a:gd name="connsiteX198" fmla="*/ 630699 w 896540"/>
                <a:gd name="connsiteY198" fmla="*/ 390077 h 753879"/>
                <a:gd name="connsiteX199" fmla="*/ 646794 w 896540"/>
                <a:gd name="connsiteY199" fmla="*/ 388261 h 753879"/>
                <a:gd name="connsiteX200" fmla="*/ 654266 w 896540"/>
                <a:gd name="connsiteY200" fmla="*/ 382814 h 753879"/>
                <a:gd name="connsiteX201" fmla="*/ 691310 w 896540"/>
                <a:gd name="connsiteY201" fmla="*/ 366684 h 753879"/>
                <a:gd name="connsiteX202" fmla="*/ 696513 w 896540"/>
                <a:gd name="connsiteY202" fmla="*/ 351950 h 753879"/>
                <a:gd name="connsiteX203" fmla="*/ 709361 w 896540"/>
                <a:gd name="connsiteY203" fmla="*/ 340463 h 753879"/>
                <a:gd name="connsiteX204" fmla="*/ 737782 w 896540"/>
                <a:gd name="connsiteY204" fmla="*/ 345072 h 753879"/>
                <a:gd name="connsiteX205" fmla="*/ 744765 w 896540"/>
                <a:gd name="connsiteY205" fmla="*/ 350553 h 753879"/>
                <a:gd name="connsiteX206" fmla="*/ 756845 w 896540"/>
                <a:gd name="connsiteY206" fmla="*/ 342244 h 753879"/>
                <a:gd name="connsiteX207" fmla="*/ 775839 w 896540"/>
                <a:gd name="connsiteY207" fmla="*/ 325136 h 753879"/>
                <a:gd name="connsiteX208" fmla="*/ 783904 w 896540"/>
                <a:gd name="connsiteY208" fmla="*/ 321435 h 753879"/>
                <a:gd name="connsiteX209" fmla="*/ 778248 w 896540"/>
                <a:gd name="connsiteY209" fmla="*/ 304606 h 753879"/>
                <a:gd name="connsiteX210" fmla="*/ 789630 w 896540"/>
                <a:gd name="connsiteY210" fmla="*/ 295528 h 753879"/>
                <a:gd name="connsiteX211" fmla="*/ 804503 w 896540"/>
                <a:gd name="connsiteY211" fmla="*/ 302511 h 753879"/>
                <a:gd name="connsiteX212" fmla="*/ 810963 w 896540"/>
                <a:gd name="connsiteY212" fmla="*/ 305234 h 753879"/>
                <a:gd name="connsiteX213" fmla="*/ 823392 w 896540"/>
                <a:gd name="connsiteY213" fmla="*/ 296226 h 753879"/>
                <a:gd name="connsiteX214" fmla="*/ 837358 w 896540"/>
                <a:gd name="connsiteY214" fmla="*/ 275487 h 753879"/>
                <a:gd name="connsiteX215" fmla="*/ 841757 w 896540"/>
                <a:gd name="connsiteY215" fmla="*/ 270634 h 753879"/>
                <a:gd name="connsiteX216" fmla="*/ 849962 w 896540"/>
                <a:gd name="connsiteY216" fmla="*/ 267142 h 753879"/>
                <a:gd name="connsiteX217" fmla="*/ 853663 w 896540"/>
                <a:gd name="connsiteY217" fmla="*/ 249685 h 753879"/>
                <a:gd name="connsiteX218" fmla="*/ 858831 w 896540"/>
                <a:gd name="connsiteY218" fmla="*/ 243191 h 753879"/>
                <a:gd name="connsiteX219" fmla="*/ 870108 w 896540"/>
                <a:gd name="connsiteY219" fmla="*/ 228771 h 753879"/>
                <a:gd name="connsiteX220" fmla="*/ 880582 w 896540"/>
                <a:gd name="connsiteY220" fmla="*/ 206182 h 753879"/>
                <a:gd name="connsiteX221" fmla="*/ 883096 w 896540"/>
                <a:gd name="connsiteY221" fmla="*/ 196650 h 753879"/>
                <a:gd name="connsiteX222" fmla="*/ 882084 w 896540"/>
                <a:gd name="connsiteY222" fmla="*/ 179192 h 753879"/>
                <a:gd name="connsiteX223" fmla="*/ 891650 w 896540"/>
                <a:gd name="connsiteY223" fmla="*/ 169207 h 753879"/>
                <a:gd name="connsiteX224" fmla="*/ 890114 w 896540"/>
                <a:gd name="connsiteY224" fmla="*/ 136736 h 753879"/>
                <a:gd name="connsiteX225" fmla="*/ 885051 w 896540"/>
                <a:gd name="connsiteY225" fmla="*/ 126891 h 753879"/>
                <a:gd name="connsiteX226" fmla="*/ 887600 w 896540"/>
                <a:gd name="connsiteY226" fmla="*/ 111912 h 753879"/>
                <a:gd name="connsiteX227" fmla="*/ 883620 w 896540"/>
                <a:gd name="connsiteY227" fmla="*/ 75706 h 753879"/>
                <a:gd name="connsiteX228" fmla="*/ 877719 w 896540"/>
                <a:gd name="connsiteY228" fmla="*/ 61740 h 753879"/>
                <a:gd name="connsiteX229" fmla="*/ 863753 w 896540"/>
                <a:gd name="connsiteY229" fmla="*/ 42467 h 753879"/>
                <a:gd name="connsiteX230" fmla="*/ 868292 w 896540"/>
                <a:gd name="connsiteY230" fmla="*/ 24242 h 753879"/>
                <a:gd name="connsiteX231" fmla="*/ 861903 w 896540"/>
                <a:gd name="connsiteY231" fmla="*/ 20122 h 753879"/>
                <a:gd name="connsiteX232" fmla="*/ 856107 w 896540"/>
                <a:gd name="connsiteY232" fmla="*/ 17329 h 753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896540" h="753879">
                  <a:moveTo>
                    <a:pt x="856107" y="17329"/>
                  </a:moveTo>
                  <a:cubicBezTo>
                    <a:pt x="855095" y="16107"/>
                    <a:pt x="853978" y="14941"/>
                    <a:pt x="852825" y="13837"/>
                  </a:cubicBezTo>
                  <a:cubicBezTo>
                    <a:pt x="850870" y="12577"/>
                    <a:pt x="848705" y="11634"/>
                    <a:pt x="846436" y="11044"/>
                  </a:cubicBezTo>
                  <a:cubicBezTo>
                    <a:pt x="841478" y="8551"/>
                    <a:pt x="836799" y="5545"/>
                    <a:pt x="832470" y="2071"/>
                  </a:cubicBezTo>
                  <a:cubicBezTo>
                    <a:pt x="830689" y="741"/>
                    <a:pt x="828560" y="7"/>
                    <a:pt x="826325" y="-24"/>
                  </a:cubicBezTo>
                  <a:cubicBezTo>
                    <a:pt x="824021" y="109"/>
                    <a:pt x="822240" y="2068"/>
                    <a:pt x="822345" y="4375"/>
                  </a:cubicBezTo>
                  <a:cubicBezTo>
                    <a:pt x="817212" y="18477"/>
                    <a:pt x="804783" y="28658"/>
                    <a:pt x="789944" y="30945"/>
                  </a:cubicBezTo>
                  <a:cubicBezTo>
                    <a:pt x="786522" y="30942"/>
                    <a:pt x="783206" y="31979"/>
                    <a:pt x="780377" y="33913"/>
                  </a:cubicBezTo>
                  <a:cubicBezTo>
                    <a:pt x="776397" y="37719"/>
                    <a:pt x="778213" y="44387"/>
                    <a:pt x="777654" y="49764"/>
                  </a:cubicBezTo>
                  <a:cubicBezTo>
                    <a:pt x="777026" y="55448"/>
                    <a:pt x="773534" y="60427"/>
                    <a:pt x="768437" y="62997"/>
                  </a:cubicBezTo>
                  <a:cubicBezTo>
                    <a:pt x="762571" y="65895"/>
                    <a:pt x="755099" y="65301"/>
                    <a:pt x="750142" y="69561"/>
                  </a:cubicBezTo>
                  <a:cubicBezTo>
                    <a:pt x="745184" y="73820"/>
                    <a:pt x="744695" y="82444"/>
                    <a:pt x="745114" y="89567"/>
                  </a:cubicBezTo>
                  <a:cubicBezTo>
                    <a:pt x="745428" y="95014"/>
                    <a:pt x="745742" y="100495"/>
                    <a:pt x="746091" y="105942"/>
                  </a:cubicBezTo>
                  <a:cubicBezTo>
                    <a:pt x="746720" y="109573"/>
                    <a:pt x="745952" y="113302"/>
                    <a:pt x="743997" y="116416"/>
                  </a:cubicBezTo>
                  <a:cubicBezTo>
                    <a:pt x="742565" y="118127"/>
                    <a:pt x="740505" y="119140"/>
                    <a:pt x="739318" y="121060"/>
                  </a:cubicBezTo>
                  <a:cubicBezTo>
                    <a:pt x="737642" y="124028"/>
                    <a:pt x="739109" y="127659"/>
                    <a:pt x="739318" y="131045"/>
                  </a:cubicBezTo>
                  <a:cubicBezTo>
                    <a:pt x="739318" y="133409"/>
                    <a:pt x="739004" y="135762"/>
                    <a:pt x="738306" y="138028"/>
                  </a:cubicBezTo>
                  <a:cubicBezTo>
                    <a:pt x="737537" y="141206"/>
                    <a:pt x="736734" y="144348"/>
                    <a:pt x="735966" y="147490"/>
                  </a:cubicBezTo>
                  <a:lnTo>
                    <a:pt x="733452" y="157546"/>
                  </a:lnTo>
                  <a:cubicBezTo>
                    <a:pt x="732405" y="161840"/>
                    <a:pt x="730764" y="166798"/>
                    <a:pt x="726470" y="168229"/>
                  </a:cubicBezTo>
                  <a:cubicBezTo>
                    <a:pt x="723537" y="168802"/>
                    <a:pt x="720499" y="168586"/>
                    <a:pt x="717671" y="167601"/>
                  </a:cubicBezTo>
                  <a:cubicBezTo>
                    <a:pt x="714738" y="167007"/>
                    <a:pt x="711177" y="166274"/>
                    <a:pt x="709291" y="168613"/>
                  </a:cubicBezTo>
                  <a:cubicBezTo>
                    <a:pt x="701855" y="168613"/>
                    <a:pt x="704578" y="183068"/>
                    <a:pt x="697735" y="186071"/>
                  </a:cubicBezTo>
                  <a:cubicBezTo>
                    <a:pt x="693406" y="187921"/>
                    <a:pt x="689111" y="183697"/>
                    <a:pt x="686073" y="180100"/>
                  </a:cubicBezTo>
                  <a:cubicBezTo>
                    <a:pt x="683036" y="176504"/>
                    <a:pt x="677798" y="172908"/>
                    <a:pt x="674133" y="175876"/>
                  </a:cubicBezTo>
                  <a:cubicBezTo>
                    <a:pt x="672911" y="177171"/>
                    <a:pt x="671898" y="178655"/>
                    <a:pt x="671165" y="180275"/>
                  </a:cubicBezTo>
                  <a:cubicBezTo>
                    <a:pt x="667289" y="186036"/>
                    <a:pt x="659503" y="187593"/>
                    <a:pt x="653708" y="183766"/>
                  </a:cubicBezTo>
                  <a:cubicBezTo>
                    <a:pt x="652346" y="182384"/>
                    <a:pt x="650670" y="181354"/>
                    <a:pt x="648820" y="180764"/>
                  </a:cubicBezTo>
                  <a:cubicBezTo>
                    <a:pt x="647004" y="180715"/>
                    <a:pt x="645223" y="181280"/>
                    <a:pt x="643757" y="182370"/>
                  </a:cubicBezTo>
                  <a:cubicBezTo>
                    <a:pt x="635308" y="187432"/>
                    <a:pt x="626299" y="193473"/>
                    <a:pt x="623611" y="203004"/>
                  </a:cubicBezTo>
                  <a:cubicBezTo>
                    <a:pt x="621307" y="211419"/>
                    <a:pt x="624030" y="222277"/>
                    <a:pt x="617117" y="227444"/>
                  </a:cubicBezTo>
                  <a:cubicBezTo>
                    <a:pt x="610204" y="232612"/>
                    <a:pt x="600183" y="227060"/>
                    <a:pt x="593829" y="220985"/>
                  </a:cubicBezTo>
                  <a:cubicBezTo>
                    <a:pt x="589081" y="216446"/>
                    <a:pt x="584332" y="210895"/>
                    <a:pt x="584577" y="204331"/>
                  </a:cubicBezTo>
                  <a:cubicBezTo>
                    <a:pt x="584577" y="201433"/>
                    <a:pt x="585764" y="198675"/>
                    <a:pt x="585903" y="195812"/>
                  </a:cubicBezTo>
                  <a:cubicBezTo>
                    <a:pt x="585659" y="188218"/>
                    <a:pt x="579270" y="182272"/>
                    <a:pt x="571693" y="182527"/>
                  </a:cubicBezTo>
                  <a:cubicBezTo>
                    <a:pt x="570122" y="182579"/>
                    <a:pt x="568551" y="182904"/>
                    <a:pt x="567084" y="183487"/>
                  </a:cubicBezTo>
                  <a:cubicBezTo>
                    <a:pt x="565374" y="184580"/>
                    <a:pt x="563593" y="185526"/>
                    <a:pt x="561707" y="186315"/>
                  </a:cubicBezTo>
                  <a:cubicBezTo>
                    <a:pt x="554515" y="188550"/>
                    <a:pt x="548719" y="180135"/>
                    <a:pt x="546694" y="172873"/>
                  </a:cubicBezTo>
                  <a:cubicBezTo>
                    <a:pt x="544669" y="165611"/>
                    <a:pt x="543657" y="158419"/>
                    <a:pt x="539118" y="152832"/>
                  </a:cubicBezTo>
                  <a:cubicBezTo>
                    <a:pt x="534579" y="147246"/>
                    <a:pt x="525152" y="144941"/>
                    <a:pt x="520369" y="150493"/>
                  </a:cubicBezTo>
                  <a:cubicBezTo>
                    <a:pt x="519217" y="152431"/>
                    <a:pt x="517890" y="154264"/>
                    <a:pt x="516423" y="155974"/>
                  </a:cubicBezTo>
                  <a:cubicBezTo>
                    <a:pt x="511884" y="159710"/>
                    <a:pt x="505390" y="155416"/>
                    <a:pt x="500782" y="151820"/>
                  </a:cubicBezTo>
                  <a:cubicBezTo>
                    <a:pt x="493729" y="146261"/>
                    <a:pt x="485733" y="141991"/>
                    <a:pt x="477179" y="139215"/>
                  </a:cubicBezTo>
                  <a:cubicBezTo>
                    <a:pt x="474456" y="137885"/>
                    <a:pt x="471244" y="137885"/>
                    <a:pt x="468521" y="139215"/>
                  </a:cubicBezTo>
                  <a:cubicBezTo>
                    <a:pt x="467019" y="140514"/>
                    <a:pt x="465937" y="142211"/>
                    <a:pt x="465378" y="144103"/>
                  </a:cubicBezTo>
                  <a:cubicBezTo>
                    <a:pt x="461258" y="152930"/>
                    <a:pt x="458605" y="162360"/>
                    <a:pt x="457488" y="172035"/>
                  </a:cubicBezTo>
                  <a:cubicBezTo>
                    <a:pt x="457627" y="175317"/>
                    <a:pt x="457208" y="178599"/>
                    <a:pt x="456231" y="181741"/>
                  </a:cubicBezTo>
                  <a:cubicBezTo>
                    <a:pt x="454241" y="185411"/>
                    <a:pt x="451273" y="188445"/>
                    <a:pt x="447642" y="190505"/>
                  </a:cubicBezTo>
                  <a:cubicBezTo>
                    <a:pt x="435666" y="198849"/>
                    <a:pt x="420443" y="207473"/>
                    <a:pt x="407385" y="200979"/>
                  </a:cubicBezTo>
                  <a:cubicBezTo>
                    <a:pt x="405046" y="199461"/>
                    <a:pt x="402288" y="198668"/>
                    <a:pt x="399495" y="198710"/>
                  </a:cubicBezTo>
                  <a:cubicBezTo>
                    <a:pt x="397016" y="199384"/>
                    <a:pt x="394781" y="200780"/>
                    <a:pt x="393070" y="202725"/>
                  </a:cubicBezTo>
                  <a:cubicBezTo>
                    <a:pt x="384726" y="209708"/>
                    <a:pt x="372541" y="211593"/>
                    <a:pt x="364755" y="219344"/>
                  </a:cubicBezTo>
                  <a:cubicBezTo>
                    <a:pt x="360739" y="223325"/>
                    <a:pt x="358226" y="228632"/>
                    <a:pt x="354036" y="232402"/>
                  </a:cubicBezTo>
                  <a:cubicBezTo>
                    <a:pt x="347646" y="238195"/>
                    <a:pt x="338604" y="239993"/>
                    <a:pt x="330503" y="237081"/>
                  </a:cubicBezTo>
                  <a:cubicBezTo>
                    <a:pt x="322787" y="238792"/>
                    <a:pt x="313779" y="240188"/>
                    <a:pt x="307774" y="235056"/>
                  </a:cubicBezTo>
                  <a:cubicBezTo>
                    <a:pt x="305539" y="232772"/>
                    <a:pt x="303549" y="230294"/>
                    <a:pt x="301769" y="227654"/>
                  </a:cubicBezTo>
                  <a:cubicBezTo>
                    <a:pt x="292062" y="216792"/>
                    <a:pt x="275373" y="215870"/>
                    <a:pt x="264480" y="225590"/>
                  </a:cubicBezTo>
                  <a:cubicBezTo>
                    <a:pt x="264026" y="226031"/>
                    <a:pt x="263537" y="226484"/>
                    <a:pt x="263083" y="226956"/>
                  </a:cubicBezTo>
                  <a:cubicBezTo>
                    <a:pt x="258859" y="231809"/>
                    <a:pt x="255053" y="239001"/>
                    <a:pt x="248664" y="238478"/>
                  </a:cubicBezTo>
                  <a:cubicBezTo>
                    <a:pt x="246254" y="237786"/>
                    <a:pt x="243776" y="237262"/>
                    <a:pt x="241296" y="236906"/>
                  </a:cubicBezTo>
                  <a:cubicBezTo>
                    <a:pt x="239411" y="237130"/>
                    <a:pt x="237631" y="237908"/>
                    <a:pt x="236164" y="239141"/>
                  </a:cubicBezTo>
                  <a:cubicBezTo>
                    <a:pt x="231590" y="242580"/>
                    <a:pt x="228238" y="247388"/>
                    <a:pt x="226598" y="252862"/>
                  </a:cubicBezTo>
                  <a:cubicBezTo>
                    <a:pt x="225934" y="255097"/>
                    <a:pt x="224922" y="257995"/>
                    <a:pt x="222582" y="257995"/>
                  </a:cubicBezTo>
                  <a:cubicBezTo>
                    <a:pt x="221570" y="257911"/>
                    <a:pt x="220627" y="257506"/>
                    <a:pt x="219859" y="256843"/>
                  </a:cubicBezTo>
                  <a:cubicBezTo>
                    <a:pt x="210432" y="249860"/>
                    <a:pt x="204916" y="238617"/>
                    <a:pt x="195174" y="232228"/>
                  </a:cubicBezTo>
                  <a:cubicBezTo>
                    <a:pt x="190147" y="228911"/>
                    <a:pt x="183408" y="226013"/>
                    <a:pt x="182849" y="220043"/>
                  </a:cubicBezTo>
                  <a:cubicBezTo>
                    <a:pt x="183059" y="217721"/>
                    <a:pt x="183059" y="215382"/>
                    <a:pt x="182849" y="213060"/>
                  </a:cubicBezTo>
                  <a:cubicBezTo>
                    <a:pt x="182221" y="211318"/>
                    <a:pt x="180964" y="209858"/>
                    <a:pt x="179358" y="208940"/>
                  </a:cubicBezTo>
                  <a:cubicBezTo>
                    <a:pt x="172794" y="204729"/>
                    <a:pt x="164031" y="206649"/>
                    <a:pt x="159841" y="213227"/>
                  </a:cubicBezTo>
                  <a:cubicBezTo>
                    <a:pt x="157990" y="216097"/>
                    <a:pt x="157257" y="219533"/>
                    <a:pt x="157746" y="222906"/>
                  </a:cubicBezTo>
                  <a:cubicBezTo>
                    <a:pt x="148040" y="222602"/>
                    <a:pt x="139381" y="216631"/>
                    <a:pt x="135680" y="207648"/>
                  </a:cubicBezTo>
                  <a:cubicBezTo>
                    <a:pt x="134423" y="202819"/>
                    <a:pt x="132922" y="198061"/>
                    <a:pt x="131141" y="193403"/>
                  </a:cubicBezTo>
                  <a:cubicBezTo>
                    <a:pt x="128802" y="189003"/>
                    <a:pt x="123320" y="185512"/>
                    <a:pt x="118886" y="187817"/>
                  </a:cubicBezTo>
                  <a:cubicBezTo>
                    <a:pt x="116687" y="189300"/>
                    <a:pt x="114941" y="191367"/>
                    <a:pt x="113858" y="193787"/>
                  </a:cubicBezTo>
                  <a:cubicBezTo>
                    <a:pt x="110576" y="199799"/>
                    <a:pt x="106142" y="205082"/>
                    <a:pt x="100765" y="209324"/>
                  </a:cubicBezTo>
                  <a:cubicBezTo>
                    <a:pt x="86171" y="220078"/>
                    <a:pt x="66130" y="218087"/>
                    <a:pt x="48184" y="215609"/>
                  </a:cubicBezTo>
                  <a:cubicBezTo>
                    <a:pt x="43610" y="215151"/>
                    <a:pt x="39141" y="214191"/>
                    <a:pt x="34777" y="212746"/>
                  </a:cubicBezTo>
                  <a:cubicBezTo>
                    <a:pt x="33764" y="212361"/>
                    <a:pt x="32787" y="211908"/>
                    <a:pt x="31809" y="211454"/>
                  </a:cubicBezTo>
                  <a:cubicBezTo>
                    <a:pt x="30238" y="213611"/>
                    <a:pt x="28003" y="215214"/>
                    <a:pt x="25455" y="216028"/>
                  </a:cubicBezTo>
                  <a:cubicBezTo>
                    <a:pt x="19450" y="217843"/>
                    <a:pt x="11489" y="214980"/>
                    <a:pt x="7474" y="219728"/>
                  </a:cubicBezTo>
                  <a:cubicBezTo>
                    <a:pt x="5693" y="222235"/>
                    <a:pt x="4995" y="225360"/>
                    <a:pt x="5554" y="228387"/>
                  </a:cubicBezTo>
                  <a:cubicBezTo>
                    <a:pt x="5973" y="232703"/>
                    <a:pt x="7229" y="236892"/>
                    <a:pt x="9289" y="240712"/>
                  </a:cubicBezTo>
                  <a:cubicBezTo>
                    <a:pt x="11419" y="244588"/>
                    <a:pt x="14422" y="248777"/>
                    <a:pt x="13095" y="252967"/>
                  </a:cubicBezTo>
                  <a:cubicBezTo>
                    <a:pt x="11524" y="257855"/>
                    <a:pt x="5239" y="259321"/>
                    <a:pt x="2097" y="263441"/>
                  </a:cubicBezTo>
                  <a:cubicBezTo>
                    <a:pt x="-417" y="267575"/>
                    <a:pt x="-871" y="272641"/>
                    <a:pt x="840" y="277163"/>
                  </a:cubicBezTo>
                  <a:cubicBezTo>
                    <a:pt x="2586" y="281656"/>
                    <a:pt x="3738" y="286345"/>
                    <a:pt x="4331" y="291129"/>
                  </a:cubicBezTo>
                  <a:cubicBezTo>
                    <a:pt x="4331" y="295189"/>
                    <a:pt x="3214" y="299177"/>
                    <a:pt x="1119" y="302651"/>
                  </a:cubicBezTo>
                  <a:cubicBezTo>
                    <a:pt x="12467" y="310297"/>
                    <a:pt x="22941" y="319235"/>
                    <a:pt x="27934" y="331700"/>
                  </a:cubicBezTo>
                  <a:cubicBezTo>
                    <a:pt x="31844" y="341511"/>
                    <a:pt x="32961" y="354045"/>
                    <a:pt x="42283" y="359003"/>
                  </a:cubicBezTo>
                  <a:cubicBezTo>
                    <a:pt x="44379" y="360120"/>
                    <a:pt x="46753" y="360714"/>
                    <a:pt x="48952" y="361621"/>
                  </a:cubicBezTo>
                  <a:cubicBezTo>
                    <a:pt x="73043" y="371607"/>
                    <a:pt x="70285" y="413050"/>
                    <a:pt x="94725" y="422198"/>
                  </a:cubicBezTo>
                  <a:cubicBezTo>
                    <a:pt x="98636" y="423884"/>
                    <a:pt x="103105" y="423797"/>
                    <a:pt x="106945" y="421954"/>
                  </a:cubicBezTo>
                  <a:cubicBezTo>
                    <a:pt x="112566" y="418811"/>
                    <a:pt x="114731" y="410955"/>
                    <a:pt x="120911" y="408861"/>
                  </a:cubicBezTo>
                  <a:cubicBezTo>
                    <a:pt x="127091" y="406766"/>
                    <a:pt x="134004" y="412701"/>
                    <a:pt x="135226" y="419335"/>
                  </a:cubicBezTo>
                  <a:cubicBezTo>
                    <a:pt x="136448" y="425969"/>
                    <a:pt x="133900" y="432568"/>
                    <a:pt x="131385" y="438782"/>
                  </a:cubicBezTo>
                  <a:lnTo>
                    <a:pt x="123565" y="458090"/>
                  </a:lnTo>
                  <a:cubicBezTo>
                    <a:pt x="131944" y="458335"/>
                    <a:pt x="138962" y="465352"/>
                    <a:pt x="141441" y="473348"/>
                  </a:cubicBezTo>
                  <a:cubicBezTo>
                    <a:pt x="143466" y="481514"/>
                    <a:pt x="143187" y="490086"/>
                    <a:pt x="140638" y="498102"/>
                  </a:cubicBezTo>
                  <a:cubicBezTo>
                    <a:pt x="139416" y="501527"/>
                    <a:pt x="138892" y="505155"/>
                    <a:pt x="139067" y="508786"/>
                  </a:cubicBezTo>
                  <a:cubicBezTo>
                    <a:pt x="139556" y="511223"/>
                    <a:pt x="140394" y="513576"/>
                    <a:pt x="141546" y="515769"/>
                  </a:cubicBezTo>
                  <a:cubicBezTo>
                    <a:pt x="148180" y="530014"/>
                    <a:pt x="156629" y="545865"/>
                    <a:pt x="171887" y="549671"/>
                  </a:cubicBezTo>
                  <a:cubicBezTo>
                    <a:pt x="183757" y="552604"/>
                    <a:pt x="196536" y="547157"/>
                    <a:pt x="208372" y="550230"/>
                  </a:cubicBezTo>
                  <a:cubicBezTo>
                    <a:pt x="212178" y="558749"/>
                    <a:pt x="206836" y="568315"/>
                    <a:pt x="201703" y="576067"/>
                  </a:cubicBezTo>
                  <a:lnTo>
                    <a:pt x="181907" y="605884"/>
                  </a:lnTo>
                  <a:cubicBezTo>
                    <a:pt x="179463" y="610066"/>
                    <a:pt x="176355" y="613830"/>
                    <a:pt x="172690" y="617021"/>
                  </a:cubicBezTo>
                  <a:cubicBezTo>
                    <a:pt x="168290" y="619930"/>
                    <a:pt x="163611" y="622388"/>
                    <a:pt x="158724" y="624353"/>
                  </a:cubicBezTo>
                  <a:cubicBezTo>
                    <a:pt x="148494" y="629468"/>
                    <a:pt x="140044" y="637579"/>
                    <a:pt x="134528" y="647606"/>
                  </a:cubicBezTo>
                  <a:cubicBezTo>
                    <a:pt x="142977" y="651461"/>
                    <a:pt x="148459" y="659882"/>
                    <a:pt x="148494" y="669184"/>
                  </a:cubicBezTo>
                  <a:cubicBezTo>
                    <a:pt x="149227" y="669184"/>
                    <a:pt x="149960" y="669533"/>
                    <a:pt x="150693" y="669777"/>
                  </a:cubicBezTo>
                  <a:cubicBezTo>
                    <a:pt x="154290" y="671163"/>
                    <a:pt x="158095" y="671998"/>
                    <a:pt x="161936" y="672256"/>
                  </a:cubicBezTo>
                  <a:cubicBezTo>
                    <a:pt x="163961" y="672256"/>
                    <a:pt x="165951" y="671872"/>
                    <a:pt x="167976" y="671907"/>
                  </a:cubicBezTo>
                  <a:cubicBezTo>
                    <a:pt x="173702" y="672029"/>
                    <a:pt x="179219" y="674211"/>
                    <a:pt x="183478" y="678052"/>
                  </a:cubicBezTo>
                  <a:cubicBezTo>
                    <a:pt x="191124" y="684762"/>
                    <a:pt x="201703" y="686997"/>
                    <a:pt x="211410" y="683952"/>
                  </a:cubicBezTo>
                  <a:cubicBezTo>
                    <a:pt x="226388" y="679065"/>
                    <a:pt x="237491" y="661956"/>
                    <a:pt x="253307" y="663842"/>
                  </a:cubicBezTo>
                  <a:cubicBezTo>
                    <a:pt x="258370" y="664435"/>
                    <a:pt x="263049" y="667054"/>
                    <a:pt x="268111" y="667333"/>
                  </a:cubicBezTo>
                  <a:cubicBezTo>
                    <a:pt x="277852" y="667892"/>
                    <a:pt x="286127" y="659966"/>
                    <a:pt x="295798" y="658674"/>
                  </a:cubicBezTo>
                  <a:cubicBezTo>
                    <a:pt x="307704" y="657068"/>
                    <a:pt x="320797" y="665657"/>
                    <a:pt x="331097" y="659443"/>
                  </a:cubicBezTo>
                  <a:cubicBezTo>
                    <a:pt x="336159" y="656405"/>
                    <a:pt x="340280" y="649981"/>
                    <a:pt x="346040" y="651168"/>
                  </a:cubicBezTo>
                  <a:cubicBezTo>
                    <a:pt x="349846" y="651936"/>
                    <a:pt x="352116" y="655776"/>
                    <a:pt x="353512" y="659408"/>
                  </a:cubicBezTo>
                  <a:cubicBezTo>
                    <a:pt x="361263" y="679882"/>
                    <a:pt x="357387" y="702953"/>
                    <a:pt x="343317" y="719740"/>
                  </a:cubicBezTo>
                  <a:cubicBezTo>
                    <a:pt x="339826" y="723860"/>
                    <a:pt x="335391" y="728434"/>
                    <a:pt x="336334" y="733706"/>
                  </a:cubicBezTo>
                  <a:cubicBezTo>
                    <a:pt x="341641" y="729341"/>
                    <a:pt x="349078" y="735172"/>
                    <a:pt x="355781" y="736604"/>
                  </a:cubicBezTo>
                  <a:cubicBezTo>
                    <a:pt x="362485" y="738035"/>
                    <a:pt x="369747" y="735137"/>
                    <a:pt x="375403" y="738698"/>
                  </a:cubicBezTo>
                  <a:cubicBezTo>
                    <a:pt x="380047" y="741666"/>
                    <a:pt x="382386" y="748544"/>
                    <a:pt x="387763" y="749173"/>
                  </a:cubicBezTo>
                  <a:cubicBezTo>
                    <a:pt x="391464" y="749180"/>
                    <a:pt x="394816" y="747113"/>
                    <a:pt x="396492" y="743831"/>
                  </a:cubicBezTo>
                  <a:cubicBezTo>
                    <a:pt x="398342" y="740759"/>
                    <a:pt x="399285" y="737162"/>
                    <a:pt x="401100" y="734055"/>
                  </a:cubicBezTo>
                  <a:cubicBezTo>
                    <a:pt x="404871" y="727596"/>
                    <a:pt x="411785" y="723790"/>
                    <a:pt x="418558" y="720299"/>
                  </a:cubicBezTo>
                  <a:cubicBezTo>
                    <a:pt x="421630" y="718211"/>
                    <a:pt x="425331" y="717237"/>
                    <a:pt x="429032" y="717540"/>
                  </a:cubicBezTo>
                  <a:cubicBezTo>
                    <a:pt x="433222" y="718448"/>
                    <a:pt x="436015" y="722463"/>
                    <a:pt x="439297" y="725047"/>
                  </a:cubicBezTo>
                  <a:cubicBezTo>
                    <a:pt x="450365" y="733461"/>
                    <a:pt x="467229" y="726478"/>
                    <a:pt x="479728" y="732274"/>
                  </a:cubicBezTo>
                  <a:cubicBezTo>
                    <a:pt x="484407" y="734439"/>
                    <a:pt x="489050" y="738419"/>
                    <a:pt x="494043" y="737127"/>
                  </a:cubicBezTo>
                  <a:cubicBezTo>
                    <a:pt x="497534" y="736255"/>
                    <a:pt x="500328" y="733077"/>
                    <a:pt x="503714" y="733846"/>
                  </a:cubicBezTo>
                  <a:cubicBezTo>
                    <a:pt x="509161" y="735067"/>
                    <a:pt x="507485" y="743342"/>
                    <a:pt x="509790" y="748475"/>
                  </a:cubicBezTo>
                  <a:cubicBezTo>
                    <a:pt x="512094" y="753607"/>
                    <a:pt x="520020" y="755213"/>
                    <a:pt x="525466" y="752664"/>
                  </a:cubicBezTo>
                  <a:cubicBezTo>
                    <a:pt x="530703" y="749588"/>
                    <a:pt x="534998" y="745193"/>
                    <a:pt x="538001" y="739921"/>
                  </a:cubicBezTo>
                  <a:lnTo>
                    <a:pt x="545752" y="728608"/>
                  </a:lnTo>
                  <a:cubicBezTo>
                    <a:pt x="548719" y="724314"/>
                    <a:pt x="551478" y="719286"/>
                    <a:pt x="550011" y="714258"/>
                  </a:cubicBezTo>
                  <a:cubicBezTo>
                    <a:pt x="547916" y="707097"/>
                    <a:pt x="547637" y="699531"/>
                    <a:pt x="549138" y="692227"/>
                  </a:cubicBezTo>
                  <a:cubicBezTo>
                    <a:pt x="550046" y="687863"/>
                    <a:pt x="551617" y="683219"/>
                    <a:pt x="549976" y="679065"/>
                  </a:cubicBezTo>
                  <a:cubicBezTo>
                    <a:pt x="548859" y="676840"/>
                    <a:pt x="547462" y="674774"/>
                    <a:pt x="545787" y="672920"/>
                  </a:cubicBezTo>
                  <a:cubicBezTo>
                    <a:pt x="542714" y="668852"/>
                    <a:pt x="540829" y="664023"/>
                    <a:pt x="540305" y="658954"/>
                  </a:cubicBezTo>
                  <a:cubicBezTo>
                    <a:pt x="540235" y="657026"/>
                    <a:pt x="539956" y="655110"/>
                    <a:pt x="539537" y="653228"/>
                  </a:cubicBezTo>
                  <a:cubicBezTo>
                    <a:pt x="538874" y="651028"/>
                    <a:pt x="537477" y="649073"/>
                    <a:pt x="536778" y="646873"/>
                  </a:cubicBezTo>
                  <a:cubicBezTo>
                    <a:pt x="535417" y="642348"/>
                    <a:pt x="537058" y="637453"/>
                    <a:pt x="540899" y="634688"/>
                  </a:cubicBezTo>
                  <a:cubicBezTo>
                    <a:pt x="542400" y="633641"/>
                    <a:pt x="544180" y="632977"/>
                    <a:pt x="545612" y="631825"/>
                  </a:cubicBezTo>
                  <a:cubicBezTo>
                    <a:pt x="547881" y="629975"/>
                    <a:pt x="549313" y="626797"/>
                    <a:pt x="552176" y="626099"/>
                  </a:cubicBezTo>
                  <a:cubicBezTo>
                    <a:pt x="554899" y="625841"/>
                    <a:pt x="557588" y="626906"/>
                    <a:pt x="559403" y="628962"/>
                  </a:cubicBezTo>
                  <a:cubicBezTo>
                    <a:pt x="565304" y="634304"/>
                    <a:pt x="570471" y="641496"/>
                    <a:pt x="578292" y="642928"/>
                  </a:cubicBezTo>
                  <a:cubicBezTo>
                    <a:pt x="583215" y="643836"/>
                    <a:pt x="588208" y="642264"/>
                    <a:pt x="593200" y="642230"/>
                  </a:cubicBezTo>
                  <a:cubicBezTo>
                    <a:pt x="598438" y="642575"/>
                    <a:pt x="603151" y="645508"/>
                    <a:pt x="605805" y="650051"/>
                  </a:cubicBezTo>
                  <a:cubicBezTo>
                    <a:pt x="608842" y="655797"/>
                    <a:pt x="612753" y="661045"/>
                    <a:pt x="617362" y="665622"/>
                  </a:cubicBezTo>
                  <a:cubicBezTo>
                    <a:pt x="622110" y="670210"/>
                    <a:pt x="628709" y="672371"/>
                    <a:pt x="635238" y="671488"/>
                  </a:cubicBezTo>
                  <a:cubicBezTo>
                    <a:pt x="641138" y="670301"/>
                    <a:pt x="646620" y="665762"/>
                    <a:pt x="652695" y="667089"/>
                  </a:cubicBezTo>
                  <a:cubicBezTo>
                    <a:pt x="654650" y="667665"/>
                    <a:pt x="656536" y="668562"/>
                    <a:pt x="658211" y="669742"/>
                  </a:cubicBezTo>
                  <a:lnTo>
                    <a:pt x="675878" y="680810"/>
                  </a:lnTo>
                  <a:cubicBezTo>
                    <a:pt x="678113" y="682001"/>
                    <a:pt x="680068" y="683642"/>
                    <a:pt x="681639" y="685628"/>
                  </a:cubicBezTo>
                  <a:cubicBezTo>
                    <a:pt x="685131" y="690551"/>
                    <a:pt x="683629" y="698302"/>
                    <a:pt x="685794" y="703330"/>
                  </a:cubicBezTo>
                  <a:cubicBezTo>
                    <a:pt x="690717" y="699350"/>
                    <a:pt x="695710" y="695509"/>
                    <a:pt x="700947" y="691983"/>
                  </a:cubicBezTo>
                  <a:cubicBezTo>
                    <a:pt x="704962" y="689260"/>
                    <a:pt x="709571" y="685594"/>
                    <a:pt x="708872" y="680845"/>
                  </a:cubicBezTo>
                  <a:cubicBezTo>
                    <a:pt x="708349" y="677354"/>
                    <a:pt x="705032" y="674700"/>
                    <a:pt x="705137" y="671244"/>
                  </a:cubicBezTo>
                  <a:cubicBezTo>
                    <a:pt x="705241" y="667787"/>
                    <a:pt x="708628" y="665203"/>
                    <a:pt x="708977" y="661782"/>
                  </a:cubicBezTo>
                  <a:cubicBezTo>
                    <a:pt x="709326" y="658360"/>
                    <a:pt x="706080" y="655043"/>
                    <a:pt x="702902" y="653018"/>
                  </a:cubicBezTo>
                  <a:cubicBezTo>
                    <a:pt x="700563" y="651534"/>
                    <a:pt x="698119" y="650204"/>
                    <a:pt x="695605" y="649038"/>
                  </a:cubicBezTo>
                  <a:cubicBezTo>
                    <a:pt x="692882" y="647781"/>
                    <a:pt x="689634" y="646140"/>
                    <a:pt x="689425" y="643137"/>
                  </a:cubicBezTo>
                  <a:cubicBezTo>
                    <a:pt x="689425" y="640798"/>
                    <a:pt x="691136" y="638878"/>
                    <a:pt x="692463" y="636958"/>
                  </a:cubicBezTo>
                  <a:cubicBezTo>
                    <a:pt x="695326" y="632583"/>
                    <a:pt x="695745" y="627042"/>
                    <a:pt x="693545" y="622293"/>
                  </a:cubicBezTo>
                  <a:cubicBezTo>
                    <a:pt x="692637" y="620303"/>
                    <a:pt x="691171" y="618620"/>
                    <a:pt x="689320" y="617440"/>
                  </a:cubicBezTo>
                  <a:cubicBezTo>
                    <a:pt x="688098" y="616707"/>
                    <a:pt x="686702" y="616253"/>
                    <a:pt x="685550" y="615450"/>
                  </a:cubicBezTo>
                  <a:cubicBezTo>
                    <a:pt x="683629" y="613607"/>
                    <a:pt x="682128" y="611383"/>
                    <a:pt x="681116" y="608921"/>
                  </a:cubicBezTo>
                  <a:cubicBezTo>
                    <a:pt x="677833" y="604103"/>
                    <a:pt x="673399" y="600182"/>
                    <a:pt x="668197" y="597504"/>
                  </a:cubicBezTo>
                  <a:lnTo>
                    <a:pt x="646236" y="583538"/>
                  </a:lnTo>
                  <a:cubicBezTo>
                    <a:pt x="642430" y="581360"/>
                    <a:pt x="638973" y="578643"/>
                    <a:pt x="635971" y="575473"/>
                  </a:cubicBezTo>
                  <a:cubicBezTo>
                    <a:pt x="628988" y="566821"/>
                    <a:pt x="629198" y="554402"/>
                    <a:pt x="636495" y="546005"/>
                  </a:cubicBezTo>
                  <a:cubicBezTo>
                    <a:pt x="639043" y="543282"/>
                    <a:pt x="642430" y="540873"/>
                    <a:pt x="643163" y="537207"/>
                  </a:cubicBezTo>
                  <a:cubicBezTo>
                    <a:pt x="643547" y="532483"/>
                    <a:pt x="640475" y="528167"/>
                    <a:pt x="635901" y="526977"/>
                  </a:cubicBezTo>
                  <a:cubicBezTo>
                    <a:pt x="631432" y="525982"/>
                    <a:pt x="626753" y="526090"/>
                    <a:pt x="622319" y="527291"/>
                  </a:cubicBezTo>
                  <a:lnTo>
                    <a:pt x="600916" y="531306"/>
                  </a:lnTo>
                  <a:cubicBezTo>
                    <a:pt x="594737" y="532493"/>
                    <a:pt x="588103" y="533575"/>
                    <a:pt x="582412" y="530887"/>
                  </a:cubicBezTo>
                  <a:cubicBezTo>
                    <a:pt x="579444" y="529250"/>
                    <a:pt x="576791" y="527137"/>
                    <a:pt x="574521" y="524637"/>
                  </a:cubicBezTo>
                  <a:lnTo>
                    <a:pt x="558565" y="508786"/>
                  </a:lnTo>
                  <a:cubicBezTo>
                    <a:pt x="554375" y="504596"/>
                    <a:pt x="549697" y="500197"/>
                    <a:pt x="543831" y="499394"/>
                  </a:cubicBezTo>
                  <a:cubicBezTo>
                    <a:pt x="540899" y="499384"/>
                    <a:pt x="537966" y="499164"/>
                    <a:pt x="535068" y="498731"/>
                  </a:cubicBezTo>
                  <a:cubicBezTo>
                    <a:pt x="528678" y="496845"/>
                    <a:pt x="525431" y="488640"/>
                    <a:pt x="518833" y="487523"/>
                  </a:cubicBezTo>
                  <a:cubicBezTo>
                    <a:pt x="516423" y="487383"/>
                    <a:pt x="514014" y="487453"/>
                    <a:pt x="511605" y="487733"/>
                  </a:cubicBezTo>
                  <a:cubicBezTo>
                    <a:pt x="506228" y="487698"/>
                    <a:pt x="501271" y="484727"/>
                    <a:pt x="498722" y="479982"/>
                  </a:cubicBezTo>
                  <a:cubicBezTo>
                    <a:pt x="497779" y="478313"/>
                    <a:pt x="497395" y="476368"/>
                    <a:pt x="497674" y="474465"/>
                  </a:cubicBezTo>
                  <a:cubicBezTo>
                    <a:pt x="498163" y="472828"/>
                    <a:pt x="498861" y="471274"/>
                    <a:pt x="499804" y="469856"/>
                  </a:cubicBezTo>
                  <a:cubicBezTo>
                    <a:pt x="503749" y="462594"/>
                    <a:pt x="503295" y="453831"/>
                    <a:pt x="504238" y="445416"/>
                  </a:cubicBezTo>
                  <a:cubicBezTo>
                    <a:pt x="505181" y="437002"/>
                    <a:pt x="508044" y="427959"/>
                    <a:pt x="515516" y="424467"/>
                  </a:cubicBezTo>
                  <a:cubicBezTo>
                    <a:pt x="517541" y="423410"/>
                    <a:pt x="519915" y="423088"/>
                    <a:pt x="522149" y="423560"/>
                  </a:cubicBezTo>
                  <a:cubicBezTo>
                    <a:pt x="525641" y="424398"/>
                    <a:pt x="528015" y="427435"/>
                    <a:pt x="531437" y="427994"/>
                  </a:cubicBezTo>
                  <a:cubicBezTo>
                    <a:pt x="537302" y="428937"/>
                    <a:pt x="541457" y="422128"/>
                    <a:pt x="541911" y="416193"/>
                  </a:cubicBezTo>
                  <a:cubicBezTo>
                    <a:pt x="542260" y="412701"/>
                    <a:pt x="542365" y="408791"/>
                    <a:pt x="545403" y="407010"/>
                  </a:cubicBezTo>
                  <a:cubicBezTo>
                    <a:pt x="548440" y="405230"/>
                    <a:pt x="552071" y="407010"/>
                    <a:pt x="554899" y="408931"/>
                  </a:cubicBezTo>
                  <a:cubicBezTo>
                    <a:pt x="561812" y="413682"/>
                    <a:pt x="568027" y="419384"/>
                    <a:pt x="573334" y="425864"/>
                  </a:cubicBezTo>
                  <a:cubicBezTo>
                    <a:pt x="577245" y="430612"/>
                    <a:pt x="581853" y="436338"/>
                    <a:pt x="587963" y="435675"/>
                  </a:cubicBezTo>
                  <a:cubicBezTo>
                    <a:pt x="593410" y="435116"/>
                    <a:pt x="596902" y="429495"/>
                    <a:pt x="598019" y="424153"/>
                  </a:cubicBezTo>
                  <a:cubicBezTo>
                    <a:pt x="599136" y="418811"/>
                    <a:pt x="598682" y="413155"/>
                    <a:pt x="600393" y="407988"/>
                  </a:cubicBezTo>
                  <a:cubicBezTo>
                    <a:pt x="604269" y="396082"/>
                    <a:pt x="618164" y="390286"/>
                    <a:pt x="630699" y="390077"/>
                  </a:cubicBezTo>
                  <a:cubicBezTo>
                    <a:pt x="636146" y="390077"/>
                    <a:pt x="641872" y="390565"/>
                    <a:pt x="646794" y="388261"/>
                  </a:cubicBezTo>
                  <a:cubicBezTo>
                    <a:pt x="649483" y="386756"/>
                    <a:pt x="651996" y="384927"/>
                    <a:pt x="654266" y="382814"/>
                  </a:cubicBezTo>
                  <a:cubicBezTo>
                    <a:pt x="664845" y="374061"/>
                    <a:pt x="677694" y="368468"/>
                    <a:pt x="691310" y="366684"/>
                  </a:cubicBezTo>
                  <a:cubicBezTo>
                    <a:pt x="688448" y="361761"/>
                    <a:pt x="692079" y="355511"/>
                    <a:pt x="696513" y="351950"/>
                  </a:cubicBezTo>
                  <a:cubicBezTo>
                    <a:pt x="700947" y="348389"/>
                    <a:pt x="705276" y="344408"/>
                    <a:pt x="709361" y="340463"/>
                  </a:cubicBezTo>
                  <a:cubicBezTo>
                    <a:pt x="717112" y="333061"/>
                    <a:pt x="730554" y="337181"/>
                    <a:pt x="737782" y="345072"/>
                  </a:cubicBezTo>
                  <a:cubicBezTo>
                    <a:pt x="739528" y="347551"/>
                    <a:pt x="741936" y="349460"/>
                    <a:pt x="744765" y="350553"/>
                  </a:cubicBezTo>
                  <a:cubicBezTo>
                    <a:pt x="749862" y="351740"/>
                    <a:pt x="753982" y="346608"/>
                    <a:pt x="756845" y="342244"/>
                  </a:cubicBezTo>
                  <a:cubicBezTo>
                    <a:pt x="761593" y="334912"/>
                    <a:pt x="767319" y="327405"/>
                    <a:pt x="775839" y="325136"/>
                  </a:cubicBezTo>
                  <a:cubicBezTo>
                    <a:pt x="778771" y="324332"/>
                    <a:pt x="782263" y="323983"/>
                    <a:pt x="783904" y="321435"/>
                  </a:cubicBezTo>
                  <a:cubicBezTo>
                    <a:pt x="787395" y="316197"/>
                    <a:pt x="778806" y="310960"/>
                    <a:pt x="778248" y="304606"/>
                  </a:cubicBezTo>
                  <a:cubicBezTo>
                    <a:pt x="777724" y="299089"/>
                    <a:pt x="784114" y="295039"/>
                    <a:pt x="789630" y="295528"/>
                  </a:cubicBezTo>
                  <a:cubicBezTo>
                    <a:pt x="795077" y="296638"/>
                    <a:pt x="800174" y="299033"/>
                    <a:pt x="804503" y="302511"/>
                  </a:cubicBezTo>
                  <a:cubicBezTo>
                    <a:pt x="806389" y="303928"/>
                    <a:pt x="808624" y="304861"/>
                    <a:pt x="810963" y="305234"/>
                  </a:cubicBezTo>
                  <a:cubicBezTo>
                    <a:pt x="816305" y="305653"/>
                    <a:pt x="820355" y="300660"/>
                    <a:pt x="823392" y="296226"/>
                  </a:cubicBezTo>
                  <a:lnTo>
                    <a:pt x="837358" y="275487"/>
                  </a:lnTo>
                  <a:cubicBezTo>
                    <a:pt x="838475" y="273588"/>
                    <a:pt x="839977" y="271936"/>
                    <a:pt x="841757" y="270634"/>
                  </a:cubicBezTo>
                  <a:cubicBezTo>
                    <a:pt x="844306" y="269098"/>
                    <a:pt x="847658" y="269063"/>
                    <a:pt x="849962" y="267142"/>
                  </a:cubicBezTo>
                  <a:cubicBezTo>
                    <a:pt x="854571" y="263232"/>
                    <a:pt x="851394" y="255481"/>
                    <a:pt x="853663" y="249685"/>
                  </a:cubicBezTo>
                  <a:cubicBezTo>
                    <a:pt x="854920" y="247196"/>
                    <a:pt x="856701" y="244989"/>
                    <a:pt x="858831" y="243191"/>
                  </a:cubicBezTo>
                  <a:cubicBezTo>
                    <a:pt x="863160" y="238862"/>
                    <a:pt x="866966" y="234019"/>
                    <a:pt x="870108" y="228771"/>
                  </a:cubicBezTo>
                  <a:cubicBezTo>
                    <a:pt x="874228" y="221548"/>
                    <a:pt x="877719" y="213992"/>
                    <a:pt x="880582" y="206182"/>
                  </a:cubicBezTo>
                  <a:cubicBezTo>
                    <a:pt x="881979" y="203179"/>
                    <a:pt x="882817" y="199953"/>
                    <a:pt x="883096" y="196650"/>
                  </a:cubicBezTo>
                  <a:cubicBezTo>
                    <a:pt x="883096" y="190784"/>
                    <a:pt x="879884" y="184744"/>
                    <a:pt x="882084" y="179192"/>
                  </a:cubicBezTo>
                  <a:cubicBezTo>
                    <a:pt x="883829" y="174898"/>
                    <a:pt x="888508" y="172629"/>
                    <a:pt x="891650" y="169207"/>
                  </a:cubicBezTo>
                  <a:cubicBezTo>
                    <a:pt x="899541" y="160618"/>
                    <a:pt x="896468" y="146547"/>
                    <a:pt x="890114" y="136736"/>
                  </a:cubicBezTo>
                  <a:cubicBezTo>
                    <a:pt x="887810" y="133804"/>
                    <a:pt x="886099" y="130462"/>
                    <a:pt x="885051" y="126891"/>
                  </a:cubicBezTo>
                  <a:cubicBezTo>
                    <a:pt x="884109" y="121863"/>
                    <a:pt x="886413" y="116905"/>
                    <a:pt x="887600" y="111912"/>
                  </a:cubicBezTo>
                  <a:cubicBezTo>
                    <a:pt x="890533" y="99971"/>
                    <a:pt x="887077" y="87472"/>
                    <a:pt x="883620" y="75706"/>
                  </a:cubicBezTo>
                  <a:cubicBezTo>
                    <a:pt x="882223" y="70853"/>
                    <a:pt x="881525" y="65232"/>
                    <a:pt x="877719" y="61740"/>
                  </a:cubicBezTo>
                  <a:cubicBezTo>
                    <a:pt x="871260" y="56838"/>
                    <a:pt x="866407" y="50131"/>
                    <a:pt x="863753" y="42467"/>
                  </a:cubicBezTo>
                  <a:cubicBezTo>
                    <a:pt x="861938" y="36018"/>
                    <a:pt x="863649" y="29084"/>
                    <a:pt x="868292" y="24242"/>
                  </a:cubicBezTo>
                  <a:cubicBezTo>
                    <a:pt x="866233" y="22740"/>
                    <a:pt x="864102" y="21365"/>
                    <a:pt x="861903" y="20122"/>
                  </a:cubicBezTo>
                  <a:cubicBezTo>
                    <a:pt x="859878" y="19430"/>
                    <a:pt x="857923" y="18491"/>
                    <a:pt x="856107" y="17329"/>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7" name="Freeform: Shape 76">
              <a:extLst>
                <a:ext uri="{FF2B5EF4-FFF2-40B4-BE49-F238E27FC236}">
                  <a16:creationId xmlns:a16="http://schemas.microsoft.com/office/drawing/2014/main" xmlns="" id="{201F5162-2E9B-F3B7-5735-8BB45C58DB10}"/>
                </a:ext>
              </a:extLst>
            </p:cNvPr>
            <p:cNvSpPr/>
            <p:nvPr/>
          </p:nvSpPr>
          <p:spPr>
            <a:xfrm>
              <a:off x="6034513" y="2354966"/>
              <a:ext cx="953522" cy="699373"/>
            </a:xfrm>
            <a:custGeom>
              <a:avLst/>
              <a:gdLst>
                <a:gd name="connsiteX0" fmla="*/ 952966 w 953522"/>
                <a:gd name="connsiteY0" fmla="*/ 215399 h 699373"/>
                <a:gd name="connsiteX1" fmla="*/ 936905 w 953522"/>
                <a:gd name="connsiteY1" fmla="*/ 184569 h 699373"/>
                <a:gd name="connsiteX2" fmla="*/ 922590 w 953522"/>
                <a:gd name="connsiteY2" fmla="*/ 173467 h 699373"/>
                <a:gd name="connsiteX3" fmla="*/ 916724 w 953522"/>
                <a:gd name="connsiteY3" fmla="*/ 179472 h 699373"/>
                <a:gd name="connsiteX4" fmla="*/ 910754 w 953522"/>
                <a:gd name="connsiteY4" fmla="*/ 199653 h 699373"/>
                <a:gd name="connsiteX5" fmla="*/ 902025 w 953522"/>
                <a:gd name="connsiteY5" fmla="*/ 213618 h 699373"/>
                <a:gd name="connsiteX6" fmla="*/ 894449 w 953522"/>
                <a:gd name="connsiteY6" fmla="*/ 210127 h 699373"/>
                <a:gd name="connsiteX7" fmla="*/ 882753 w 953522"/>
                <a:gd name="connsiteY7" fmla="*/ 195672 h 699373"/>
                <a:gd name="connsiteX8" fmla="*/ 873570 w 953522"/>
                <a:gd name="connsiteY8" fmla="*/ 192006 h 699373"/>
                <a:gd name="connsiteX9" fmla="*/ 852935 w 953522"/>
                <a:gd name="connsiteY9" fmla="*/ 206217 h 699373"/>
                <a:gd name="connsiteX10" fmla="*/ 833453 w 953522"/>
                <a:gd name="connsiteY10" fmla="*/ 208521 h 699373"/>
                <a:gd name="connsiteX11" fmla="*/ 816485 w 953522"/>
                <a:gd name="connsiteY11" fmla="*/ 215504 h 699373"/>
                <a:gd name="connsiteX12" fmla="*/ 799970 w 953522"/>
                <a:gd name="connsiteY12" fmla="*/ 204017 h 699373"/>
                <a:gd name="connsiteX13" fmla="*/ 782303 w 953522"/>
                <a:gd name="connsiteY13" fmla="*/ 210686 h 699373"/>
                <a:gd name="connsiteX14" fmla="*/ 768547 w 953522"/>
                <a:gd name="connsiteY14" fmla="*/ 221684 h 699373"/>
                <a:gd name="connsiteX15" fmla="*/ 756606 w 953522"/>
                <a:gd name="connsiteY15" fmla="*/ 217110 h 699373"/>
                <a:gd name="connsiteX16" fmla="*/ 738939 w 953522"/>
                <a:gd name="connsiteY16" fmla="*/ 215958 h 699373"/>
                <a:gd name="connsiteX17" fmla="*/ 724729 w 953522"/>
                <a:gd name="connsiteY17" fmla="*/ 208381 h 699373"/>
                <a:gd name="connsiteX18" fmla="*/ 718549 w 953522"/>
                <a:gd name="connsiteY18" fmla="*/ 198989 h 699373"/>
                <a:gd name="connsiteX19" fmla="*/ 712579 w 953522"/>
                <a:gd name="connsiteY19" fmla="*/ 183383 h 699373"/>
                <a:gd name="connsiteX20" fmla="*/ 703152 w 953522"/>
                <a:gd name="connsiteY20" fmla="*/ 186350 h 699373"/>
                <a:gd name="connsiteX21" fmla="*/ 693760 w 953522"/>
                <a:gd name="connsiteY21" fmla="*/ 197139 h 699373"/>
                <a:gd name="connsiteX22" fmla="*/ 679794 w 953522"/>
                <a:gd name="connsiteY22" fmla="*/ 207229 h 699373"/>
                <a:gd name="connsiteX23" fmla="*/ 667190 w 953522"/>
                <a:gd name="connsiteY23" fmla="*/ 212292 h 699373"/>
                <a:gd name="connsiteX24" fmla="*/ 650920 w 953522"/>
                <a:gd name="connsiteY24" fmla="*/ 220078 h 699373"/>
                <a:gd name="connsiteX25" fmla="*/ 644251 w 953522"/>
                <a:gd name="connsiteY25" fmla="*/ 215958 h 699373"/>
                <a:gd name="connsiteX26" fmla="*/ 631403 w 953522"/>
                <a:gd name="connsiteY26" fmla="*/ 210441 h 699373"/>
                <a:gd name="connsiteX27" fmla="*/ 620928 w 953522"/>
                <a:gd name="connsiteY27" fmla="*/ 204471 h 699373"/>
                <a:gd name="connsiteX28" fmla="*/ 597081 w 953522"/>
                <a:gd name="connsiteY28" fmla="*/ 191413 h 699373"/>
                <a:gd name="connsiteX29" fmla="*/ 572641 w 953522"/>
                <a:gd name="connsiteY29" fmla="*/ 182929 h 699373"/>
                <a:gd name="connsiteX30" fmla="*/ 540206 w 953522"/>
                <a:gd name="connsiteY30" fmla="*/ 182614 h 699373"/>
                <a:gd name="connsiteX31" fmla="*/ 521561 w 953522"/>
                <a:gd name="connsiteY31" fmla="*/ 174968 h 699373"/>
                <a:gd name="connsiteX32" fmla="*/ 506897 w 953522"/>
                <a:gd name="connsiteY32" fmla="*/ 176644 h 699373"/>
                <a:gd name="connsiteX33" fmla="*/ 492931 w 953522"/>
                <a:gd name="connsiteY33" fmla="*/ 186595 h 699373"/>
                <a:gd name="connsiteX34" fmla="*/ 485599 w 953522"/>
                <a:gd name="connsiteY34" fmla="*/ 189807 h 699373"/>
                <a:gd name="connsiteX35" fmla="*/ 473030 w 953522"/>
                <a:gd name="connsiteY35" fmla="*/ 184744 h 699373"/>
                <a:gd name="connsiteX36" fmla="*/ 458680 w 953522"/>
                <a:gd name="connsiteY36" fmla="*/ 178180 h 699373"/>
                <a:gd name="connsiteX37" fmla="*/ 455468 w 953522"/>
                <a:gd name="connsiteY37" fmla="*/ 171616 h 699373"/>
                <a:gd name="connsiteX38" fmla="*/ 455468 w 953522"/>
                <a:gd name="connsiteY38" fmla="*/ 142393 h 699373"/>
                <a:gd name="connsiteX39" fmla="*/ 449113 w 953522"/>
                <a:gd name="connsiteY39" fmla="*/ 136806 h 699373"/>
                <a:gd name="connsiteX40" fmla="*/ 421810 w 953522"/>
                <a:gd name="connsiteY40" fmla="*/ 140717 h 699373"/>
                <a:gd name="connsiteX41" fmla="*/ 410114 w 953522"/>
                <a:gd name="connsiteY41" fmla="*/ 151191 h 699373"/>
                <a:gd name="connsiteX42" fmla="*/ 388572 w 953522"/>
                <a:gd name="connsiteY42" fmla="*/ 154159 h 699373"/>
                <a:gd name="connsiteX43" fmla="*/ 369299 w 953522"/>
                <a:gd name="connsiteY43" fmla="*/ 159676 h 699373"/>
                <a:gd name="connsiteX44" fmla="*/ 354844 w 953522"/>
                <a:gd name="connsiteY44" fmla="*/ 151191 h 699373"/>
                <a:gd name="connsiteX45" fmla="*/ 347268 w 953522"/>
                <a:gd name="connsiteY45" fmla="*/ 136946 h 699373"/>
                <a:gd name="connsiteX46" fmla="*/ 323177 w 953522"/>
                <a:gd name="connsiteY46" fmla="*/ 136946 h 699373"/>
                <a:gd name="connsiteX47" fmla="*/ 315181 w 953522"/>
                <a:gd name="connsiteY47" fmla="*/ 129963 h 699373"/>
                <a:gd name="connsiteX48" fmla="*/ 294966 w 953522"/>
                <a:gd name="connsiteY48" fmla="*/ 109783 h 699373"/>
                <a:gd name="connsiteX49" fmla="*/ 264486 w 953522"/>
                <a:gd name="connsiteY49" fmla="*/ 106291 h 699373"/>
                <a:gd name="connsiteX50" fmla="*/ 249786 w 953522"/>
                <a:gd name="connsiteY50" fmla="*/ 90929 h 699373"/>
                <a:gd name="connsiteX51" fmla="*/ 252405 w 953522"/>
                <a:gd name="connsiteY51" fmla="*/ 77172 h 699373"/>
                <a:gd name="connsiteX52" fmla="*/ 252405 w 953522"/>
                <a:gd name="connsiteY52" fmla="*/ 57900 h 699373"/>
                <a:gd name="connsiteX53" fmla="*/ 238893 w 953522"/>
                <a:gd name="connsiteY53" fmla="*/ 35415 h 699373"/>
                <a:gd name="connsiteX54" fmla="*/ 226394 w 953522"/>
                <a:gd name="connsiteY54" fmla="*/ 29898 h 699373"/>
                <a:gd name="connsiteX55" fmla="*/ 204153 w 953522"/>
                <a:gd name="connsiteY55" fmla="*/ 29898 h 699373"/>
                <a:gd name="connsiteX56" fmla="*/ 171578 w 953522"/>
                <a:gd name="connsiteY56" fmla="*/ 24416 h 699373"/>
                <a:gd name="connsiteX57" fmla="*/ 148255 w 953522"/>
                <a:gd name="connsiteY57" fmla="*/ -24 h 699373"/>
                <a:gd name="connsiteX58" fmla="*/ 129750 w 953522"/>
                <a:gd name="connsiteY58" fmla="*/ 5947 h 699373"/>
                <a:gd name="connsiteX59" fmla="*/ 127620 w 953522"/>
                <a:gd name="connsiteY59" fmla="*/ 14326 h 699373"/>
                <a:gd name="connsiteX60" fmla="*/ 119520 w 953522"/>
                <a:gd name="connsiteY60" fmla="*/ 16107 h 699373"/>
                <a:gd name="connsiteX61" fmla="*/ 90401 w 953522"/>
                <a:gd name="connsiteY61" fmla="*/ 22531 h 699373"/>
                <a:gd name="connsiteX62" fmla="*/ 90157 w 953522"/>
                <a:gd name="connsiteY62" fmla="*/ 22531 h 699373"/>
                <a:gd name="connsiteX63" fmla="*/ 92426 w 953522"/>
                <a:gd name="connsiteY63" fmla="*/ 37614 h 699373"/>
                <a:gd name="connsiteX64" fmla="*/ 95010 w 953522"/>
                <a:gd name="connsiteY64" fmla="*/ 50847 h 699373"/>
                <a:gd name="connsiteX65" fmla="*/ 100177 w 953522"/>
                <a:gd name="connsiteY65" fmla="*/ 67501 h 699373"/>
                <a:gd name="connsiteX66" fmla="*/ 103459 w 953522"/>
                <a:gd name="connsiteY66" fmla="*/ 84330 h 699373"/>
                <a:gd name="connsiteX67" fmla="*/ 115924 w 953522"/>
                <a:gd name="connsiteY67" fmla="*/ 96201 h 699373"/>
                <a:gd name="connsiteX68" fmla="*/ 128214 w 953522"/>
                <a:gd name="connsiteY68" fmla="*/ 121479 h 699373"/>
                <a:gd name="connsiteX69" fmla="*/ 147522 w 953522"/>
                <a:gd name="connsiteY69" fmla="*/ 140193 h 699373"/>
                <a:gd name="connsiteX70" fmla="*/ 164036 w 953522"/>
                <a:gd name="connsiteY70" fmla="*/ 142916 h 699373"/>
                <a:gd name="connsiteX71" fmla="*/ 166166 w 953522"/>
                <a:gd name="connsiteY71" fmla="*/ 148119 h 699373"/>
                <a:gd name="connsiteX72" fmla="*/ 168086 w 953522"/>
                <a:gd name="connsiteY72" fmla="*/ 156219 h 699373"/>
                <a:gd name="connsiteX73" fmla="*/ 170565 w 953522"/>
                <a:gd name="connsiteY73" fmla="*/ 163516 h 699373"/>
                <a:gd name="connsiteX74" fmla="*/ 180621 w 953522"/>
                <a:gd name="connsiteY74" fmla="*/ 172524 h 699373"/>
                <a:gd name="connsiteX75" fmla="*/ 197065 w 953522"/>
                <a:gd name="connsiteY75" fmla="*/ 182998 h 699373"/>
                <a:gd name="connsiteX76" fmla="*/ 199544 w 953522"/>
                <a:gd name="connsiteY76" fmla="*/ 186490 h 699373"/>
                <a:gd name="connsiteX77" fmla="*/ 198043 w 953522"/>
                <a:gd name="connsiteY77" fmla="*/ 188515 h 699373"/>
                <a:gd name="connsiteX78" fmla="*/ 185788 w 953522"/>
                <a:gd name="connsiteY78" fmla="*/ 196755 h 699373"/>
                <a:gd name="connsiteX79" fmla="*/ 156320 w 953522"/>
                <a:gd name="connsiteY79" fmla="*/ 194695 h 699373"/>
                <a:gd name="connsiteX80" fmla="*/ 150140 w 953522"/>
                <a:gd name="connsiteY80" fmla="*/ 194276 h 699373"/>
                <a:gd name="connsiteX81" fmla="*/ 145182 w 953522"/>
                <a:gd name="connsiteY81" fmla="*/ 196545 h 699373"/>
                <a:gd name="connsiteX82" fmla="*/ 108871 w 953522"/>
                <a:gd name="connsiteY82" fmla="*/ 218611 h 699373"/>
                <a:gd name="connsiteX83" fmla="*/ 97245 w 953522"/>
                <a:gd name="connsiteY83" fmla="*/ 231704 h 699373"/>
                <a:gd name="connsiteX84" fmla="*/ 120428 w 953522"/>
                <a:gd name="connsiteY84" fmla="*/ 234672 h 699373"/>
                <a:gd name="connsiteX85" fmla="*/ 130379 w 953522"/>
                <a:gd name="connsiteY85" fmla="*/ 239071 h 699373"/>
                <a:gd name="connsiteX86" fmla="*/ 147452 w 953522"/>
                <a:gd name="connsiteY86" fmla="*/ 248847 h 699373"/>
                <a:gd name="connsiteX87" fmla="*/ 155098 w 953522"/>
                <a:gd name="connsiteY87" fmla="*/ 254294 h 699373"/>
                <a:gd name="connsiteX88" fmla="*/ 159043 w 953522"/>
                <a:gd name="connsiteY88" fmla="*/ 267108 h 699373"/>
                <a:gd name="connsiteX89" fmla="*/ 151607 w 953522"/>
                <a:gd name="connsiteY89" fmla="*/ 277163 h 699373"/>
                <a:gd name="connsiteX90" fmla="*/ 135336 w 953522"/>
                <a:gd name="connsiteY90" fmla="*/ 281457 h 699373"/>
                <a:gd name="connsiteX91" fmla="*/ 126293 w 953522"/>
                <a:gd name="connsiteY91" fmla="*/ 294865 h 699373"/>
                <a:gd name="connsiteX92" fmla="*/ 135057 w 953522"/>
                <a:gd name="connsiteY92" fmla="*/ 309668 h 699373"/>
                <a:gd name="connsiteX93" fmla="*/ 149023 w 953522"/>
                <a:gd name="connsiteY93" fmla="*/ 320736 h 699373"/>
                <a:gd name="connsiteX94" fmla="*/ 153073 w 953522"/>
                <a:gd name="connsiteY94" fmla="*/ 326043 h 699373"/>
                <a:gd name="connsiteX95" fmla="*/ 178770 w 953522"/>
                <a:gd name="connsiteY95" fmla="*/ 342977 h 699373"/>
                <a:gd name="connsiteX96" fmla="*/ 208168 w 953522"/>
                <a:gd name="connsiteY96" fmla="*/ 353242 h 699373"/>
                <a:gd name="connsiteX97" fmla="*/ 227755 w 953522"/>
                <a:gd name="connsiteY97" fmla="*/ 363716 h 699373"/>
                <a:gd name="connsiteX98" fmla="*/ 240848 w 953522"/>
                <a:gd name="connsiteY98" fmla="*/ 378380 h 699373"/>
                <a:gd name="connsiteX99" fmla="*/ 233621 w 953522"/>
                <a:gd name="connsiteY99" fmla="*/ 393778 h 699373"/>
                <a:gd name="connsiteX100" fmla="*/ 220982 w 953522"/>
                <a:gd name="connsiteY100" fmla="*/ 400761 h 699373"/>
                <a:gd name="connsiteX101" fmla="*/ 201674 w 953522"/>
                <a:gd name="connsiteY101" fmla="*/ 394371 h 699373"/>
                <a:gd name="connsiteX102" fmla="*/ 197554 w 953522"/>
                <a:gd name="connsiteY102" fmla="*/ 392172 h 699373"/>
                <a:gd name="connsiteX103" fmla="*/ 190571 w 953522"/>
                <a:gd name="connsiteY103" fmla="*/ 394441 h 699373"/>
                <a:gd name="connsiteX104" fmla="*/ 175244 w 953522"/>
                <a:gd name="connsiteY104" fmla="*/ 400516 h 699373"/>
                <a:gd name="connsiteX105" fmla="*/ 154120 w 953522"/>
                <a:gd name="connsiteY105" fmla="*/ 398142 h 699373"/>
                <a:gd name="connsiteX106" fmla="*/ 131251 w 953522"/>
                <a:gd name="connsiteY106" fmla="*/ 418288 h 699373"/>
                <a:gd name="connsiteX107" fmla="*/ 105380 w 953522"/>
                <a:gd name="connsiteY107" fmla="*/ 436548 h 699373"/>
                <a:gd name="connsiteX108" fmla="*/ 97035 w 953522"/>
                <a:gd name="connsiteY108" fmla="*/ 447651 h 699373"/>
                <a:gd name="connsiteX109" fmla="*/ 79334 w 953522"/>
                <a:gd name="connsiteY109" fmla="*/ 460255 h 699373"/>
                <a:gd name="connsiteX110" fmla="*/ 24098 w 953522"/>
                <a:gd name="connsiteY110" fmla="*/ 490386 h 699373"/>
                <a:gd name="connsiteX111" fmla="*/ 10412 w 953522"/>
                <a:gd name="connsiteY111" fmla="*/ 499953 h 699373"/>
                <a:gd name="connsiteX112" fmla="*/ 3429 w 953522"/>
                <a:gd name="connsiteY112" fmla="*/ 512487 h 699373"/>
                <a:gd name="connsiteX113" fmla="*/ 3429 w 953522"/>
                <a:gd name="connsiteY113" fmla="*/ 561891 h 699373"/>
                <a:gd name="connsiteX114" fmla="*/ 14951 w 953522"/>
                <a:gd name="connsiteY114" fmla="*/ 590207 h 699373"/>
                <a:gd name="connsiteX115" fmla="*/ 29266 w 953522"/>
                <a:gd name="connsiteY115" fmla="*/ 603719 h 699373"/>
                <a:gd name="connsiteX116" fmla="*/ 43232 w 953522"/>
                <a:gd name="connsiteY116" fmla="*/ 630952 h 699373"/>
                <a:gd name="connsiteX117" fmla="*/ 44139 w 953522"/>
                <a:gd name="connsiteY117" fmla="*/ 646140 h 699373"/>
                <a:gd name="connsiteX118" fmla="*/ 41032 w 953522"/>
                <a:gd name="connsiteY118" fmla="*/ 652809 h 699373"/>
                <a:gd name="connsiteX119" fmla="*/ 44000 w 953522"/>
                <a:gd name="connsiteY119" fmla="*/ 654101 h 699373"/>
                <a:gd name="connsiteX120" fmla="*/ 57407 w 953522"/>
                <a:gd name="connsiteY120" fmla="*/ 656964 h 699373"/>
                <a:gd name="connsiteX121" fmla="*/ 109989 w 953522"/>
                <a:gd name="connsiteY121" fmla="*/ 650679 h 699373"/>
                <a:gd name="connsiteX122" fmla="*/ 123082 w 953522"/>
                <a:gd name="connsiteY122" fmla="*/ 635142 h 699373"/>
                <a:gd name="connsiteX123" fmla="*/ 128109 w 953522"/>
                <a:gd name="connsiteY123" fmla="*/ 629172 h 699373"/>
                <a:gd name="connsiteX124" fmla="*/ 140364 w 953522"/>
                <a:gd name="connsiteY124" fmla="*/ 634758 h 699373"/>
                <a:gd name="connsiteX125" fmla="*/ 144903 w 953522"/>
                <a:gd name="connsiteY125" fmla="*/ 649003 h 699373"/>
                <a:gd name="connsiteX126" fmla="*/ 166969 w 953522"/>
                <a:gd name="connsiteY126" fmla="*/ 664261 h 699373"/>
                <a:gd name="connsiteX127" fmla="*/ 178910 w 953522"/>
                <a:gd name="connsiteY127" fmla="*/ 648214 h 699373"/>
                <a:gd name="connsiteX128" fmla="*/ 188581 w 953522"/>
                <a:gd name="connsiteY128" fmla="*/ 650295 h 699373"/>
                <a:gd name="connsiteX129" fmla="*/ 192072 w 953522"/>
                <a:gd name="connsiteY129" fmla="*/ 654415 h 699373"/>
                <a:gd name="connsiteX130" fmla="*/ 192072 w 953522"/>
                <a:gd name="connsiteY130" fmla="*/ 661398 h 699373"/>
                <a:gd name="connsiteX131" fmla="*/ 204397 w 953522"/>
                <a:gd name="connsiteY131" fmla="*/ 673583 h 699373"/>
                <a:gd name="connsiteX132" fmla="*/ 229082 w 953522"/>
                <a:gd name="connsiteY132" fmla="*/ 698198 h 699373"/>
                <a:gd name="connsiteX133" fmla="*/ 231805 w 953522"/>
                <a:gd name="connsiteY133" fmla="*/ 699350 h 699373"/>
                <a:gd name="connsiteX134" fmla="*/ 235820 w 953522"/>
                <a:gd name="connsiteY134" fmla="*/ 694218 h 699373"/>
                <a:gd name="connsiteX135" fmla="*/ 245387 w 953522"/>
                <a:gd name="connsiteY135" fmla="*/ 680496 h 699373"/>
                <a:gd name="connsiteX136" fmla="*/ 250520 w 953522"/>
                <a:gd name="connsiteY136" fmla="*/ 678262 h 699373"/>
                <a:gd name="connsiteX137" fmla="*/ 257887 w 953522"/>
                <a:gd name="connsiteY137" fmla="*/ 679833 h 699373"/>
                <a:gd name="connsiteX138" fmla="*/ 272306 w 953522"/>
                <a:gd name="connsiteY138" fmla="*/ 668311 h 699373"/>
                <a:gd name="connsiteX139" fmla="*/ 309630 w 953522"/>
                <a:gd name="connsiteY139" fmla="*/ 667595 h 699373"/>
                <a:gd name="connsiteX140" fmla="*/ 310992 w 953522"/>
                <a:gd name="connsiteY140" fmla="*/ 669009 h 699373"/>
                <a:gd name="connsiteX141" fmla="*/ 316997 w 953522"/>
                <a:gd name="connsiteY141" fmla="*/ 676411 h 699373"/>
                <a:gd name="connsiteX142" fmla="*/ 339726 w 953522"/>
                <a:gd name="connsiteY142" fmla="*/ 678436 h 699373"/>
                <a:gd name="connsiteX143" fmla="*/ 363259 w 953522"/>
                <a:gd name="connsiteY143" fmla="*/ 673758 h 699373"/>
                <a:gd name="connsiteX144" fmla="*/ 373978 w 953522"/>
                <a:gd name="connsiteY144" fmla="*/ 660700 h 699373"/>
                <a:gd name="connsiteX145" fmla="*/ 402293 w 953522"/>
                <a:gd name="connsiteY145" fmla="*/ 644080 h 699373"/>
                <a:gd name="connsiteX146" fmla="*/ 408298 w 953522"/>
                <a:gd name="connsiteY146" fmla="*/ 639437 h 699373"/>
                <a:gd name="connsiteX147" fmla="*/ 415945 w 953522"/>
                <a:gd name="connsiteY147" fmla="*/ 642090 h 699373"/>
                <a:gd name="connsiteX148" fmla="*/ 456201 w 953522"/>
                <a:gd name="connsiteY148" fmla="*/ 631616 h 699373"/>
                <a:gd name="connsiteX149" fmla="*/ 464790 w 953522"/>
                <a:gd name="connsiteY149" fmla="*/ 622852 h 699373"/>
                <a:gd name="connsiteX150" fmla="*/ 466047 w 953522"/>
                <a:gd name="connsiteY150" fmla="*/ 613146 h 699373"/>
                <a:gd name="connsiteX151" fmla="*/ 473938 w 953522"/>
                <a:gd name="connsiteY151" fmla="*/ 585214 h 699373"/>
                <a:gd name="connsiteX152" fmla="*/ 477080 w 953522"/>
                <a:gd name="connsiteY152" fmla="*/ 580326 h 699373"/>
                <a:gd name="connsiteX153" fmla="*/ 485739 w 953522"/>
                <a:gd name="connsiteY153" fmla="*/ 580326 h 699373"/>
                <a:gd name="connsiteX154" fmla="*/ 509341 w 953522"/>
                <a:gd name="connsiteY154" fmla="*/ 592930 h 699373"/>
                <a:gd name="connsiteX155" fmla="*/ 524983 w 953522"/>
                <a:gd name="connsiteY155" fmla="*/ 597085 h 699373"/>
                <a:gd name="connsiteX156" fmla="*/ 528928 w 953522"/>
                <a:gd name="connsiteY156" fmla="*/ 591604 h 699373"/>
                <a:gd name="connsiteX157" fmla="*/ 547678 w 953522"/>
                <a:gd name="connsiteY157" fmla="*/ 593943 h 699373"/>
                <a:gd name="connsiteX158" fmla="*/ 555254 w 953522"/>
                <a:gd name="connsiteY158" fmla="*/ 613984 h 699373"/>
                <a:gd name="connsiteX159" fmla="*/ 570267 w 953522"/>
                <a:gd name="connsiteY159" fmla="*/ 627426 h 699373"/>
                <a:gd name="connsiteX160" fmla="*/ 575644 w 953522"/>
                <a:gd name="connsiteY160" fmla="*/ 624598 h 699373"/>
                <a:gd name="connsiteX161" fmla="*/ 593485 w 953522"/>
                <a:gd name="connsiteY161" fmla="*/ 632314 h 699373"/>
                <a:gd name="connsiteX162" fmla="*/ 594463 w 953522"/>
                <a:gd name="connsiteY162" fmla="*/ 636923 h 699373"/>
                <a:gd name="connsiteX163" fmla="*/ 593136 w 953522"/>
                <a:gd name="connsiteY163" fmla="*/ 645442 h 699373"/>
                <a:gd name="connsiteX164" fmla="*/ 602388 w 953522"/>
                <a:gd name="connsiteY164" fmla="*/ 662096 h 699373"/>
                <a:gd name="connsiteX165" fmla="*/ 625677 w 953522"/>
                <a:gd name="connsiteY165" fmla="*/ 668555 h 699373"/>
                <a:gd name="connsiteX166" fmla="*/ 632171 w 953522"/>
                <a:gd name="connsiteY166" fmla="*/ 644115 h 699373"/>
                <a:gd name="connsiteX167" fmla="*/ 652316 w 953522"/>
                <a:gd name="connsiteY167" fmla="*/ 623481 h 699373"/>
                <a:gd name="connsiteX168" fmla="*/ 657379 w 953522"/>
                <a:gd name="connsiteY168" fmla="*/ 621874 h 699373"/>
                <a:gd name="connsiteX169" fmla="*/ 662267 w 953522"/>
                <a:gd name="connsiteY169" fmla="*/ 624877 h 699373"/>
                <a:gd name="connsiteX170" fmla="*/ 679724 w 953522"/>
                <a:gd name="connsiteY170" fmla="*/ 621386 h 699373"/>
                <a:gd name="connsiteX171" fmla="*/ 682692 w 953522"/>
                <a:gd name="connsiteY171" fmla="*/ 616987 h 699373"/>
                <a:gd name="connsiteX172" fmla="*/ 694633 w 953522"/>
                <a:gd name="connsiteY172" fmla="*/ 621211 h 699373"/>
                <a:gd name="connsiteX173" fmla="*/ 706294 w 953522"/>
                <a:gd name="connsiteY173" fmla="*/ 627182 h 699373"/>
                <a:gd name="connsiteX174" fmla="*/ 717851 w 953522"/>
                <a:gd name="connsiteY174" fmla="*/ 609724 h 699373"/>
                <a:gd name="connsiteX175" fmla="*/ 726231 w 953522"/>
                <a:gd name="connsiteY175" fmla="*/ 608712 h 699373"/>
                <a:gd name="connsiteX176" fmla="*/ 735029 w 953522"/>
                <a:gd name="connsiteY176" fmla="*/ 609340 h 699373"/>
                <a:gd name="connsiteX177" fmla="*/ 742012 w 953522"/>
                <a:gd name="connsiteY177" fmla="*/ 598656 h 699373"/>
                <a:gd name="connsiteX178" fmla="*/ 744526 w 953522"/>
                <a:gd name="connsiteY178" fmla="*/ 588601 h 699373"/>
                <a:gd name="connsiteX179" fmla="*/ 746865 w 953522"/>
                <a:gd name="connsiteY179" fmla="*/ 579139 h 699373"/>
                <a:gd name="connsiteX180" fmla="*/ 747878 w 953522"/>
                <a:gd name="connsiteY180" fmla="*/ 572156 h 699373"/>
                <a:gd name="connsiteX181" fmla="*/ 747878 w 953522"/>
                <a:gd name="connsiteY181" fmla="*/ 562171 h 699373"/>
                <a:gd name="connsiteX182" fmla="*/ 752556 w 953522"/>
                <a:gd name="connsiteY182" fmla="*/ 557527 h 699373"/>
                <a:gd name="connsiteX183" fmla="*/ 754651 w 953522"/>
                <a:gd name="connsiteY183" fmla="*/ 547053 h 699373"/>
                <a:gd name="connsiteX184" fmla="*/ 753674 w 953522"/>
                <a:gd name="connsiteY184" fmla="*/ 530678 h 699373"/>
                <a:gd name="connsiteX185" fmla="*/ 758701 w 953522"/>
                <a:gd name="connsiteY185" fmla="*/ 510672 h 699373"/>
                <a:gd name="connsiteX186" fmla="*/ 776996 w 953522"/>
                <a:gd name="connsiteY186" fmla="*/ 504108 h 699373"/>
                <a:gd name="connsiteX187" fmla="*/ 786214 w 953522"/>
                <a:gd name="connsiteY187" fmla="*/ 490875 h 699373"/>
                <a:gd name="connsiteX188" fmla="*/ 788937 w 953522"/>
                <a:gd name="connsiteY188" fmla="*/ 475024 h 699373"/>
                <a:gd name="connsiteX189" fmla="*/ 798504 w 953522"/>
                <a:gd name="connsiteY189" fmla="*/ 472056 h 699373"/>
                <a:gd name="connsiteX190" fmla="*/ 830905 w 953522"/>
                <a:gd name="connsiteY190" fmla="*/ 445486 h 699373"/>
                <a:gd name="connsiteX191" fmla="*/ 834885 w 953522"/>
                <a:gd name="connsiteY191" fmla="*/ 441087 h 699373"/>
                <a:gd name="connsiteX192" fmla="*/ 841029 w 953522"/>
                <a:gd name="connsiteY192" fmla="*/ 443182 h 699373"/>
                <a:gd name="connsiteX193" fmla="*/ 854995 w 953522"/>
                <a:gd name="connsiteY193" fmla="*/ 452155 h 699373"/>
                <a:gd name="connsiteX194" fmla="*/ 861385 w 953522"/>
                <a:gd name="connsiteY194" fmla="*/ 454948 h 699373"/>
                <a:gd name="connsiteX195" fmla="*/ 864667 w 953522"/>
                <a:gd name="connsiteY195" fmla="*/ 458439 h 699373"/>
                <a:gd name="connsiteX196" fmla="*/ 870183 w 953522"/>
                <a:gd name="connsiteY196" fmla="*/ 461931 h 699373"/>
                <a:gd name="connsiteX197" fmla="*/ 876573 w 953522"/>
                <a:gd name="connsiteY197" fmla="*/ 466051 h 699373"/>
                <a:gd name="connsiteX198" fmla="*/ 880064 w 953522"/>
                <a:gd name="connsiteY198" fmla="*/ 463607 h 699373"/>
                <a:gd name="connsiteX199" fmla="*/ 885685 w 953522"/>
                <a:gd name="connsiteY199" fmla="*/ 460115 h 699373"/>
                <a:gd name="connsiteX200" fmla="*/ 884812 w 953522"/>
                <a:gd name="connsiteY200" fmla="*/ 454634 h 699373"/>
                <a:gd name="connsiteX201" fmla="*/ 870847 w 953522"/>
                <a:gd name="connsiteY201" fmla="*/ 432428 h 699373"/>
                <a:gd name="connsiteX202" fmla="*/ 888304 w 953522"/>
                <a:gd name="connsiteY202" fmla="*/ 415809 h 699373"/>
                <a:gd name="connsiteX203" fmla="*/ 898499 w 953522"/>
                <a:gd name="connsiteY203" fmla="*/ 402960 h 699373"/>
                <a:gd name="connsiteX204" fmla="*/ 928281 w 953522"/>
                <a:gd name="connsiteY204" fmla="*/ 410711 h 699373"/>
                <a:gd name="connsiteX205" fmla="*/ 929957 w 953522"/>
                <a:gd name="connsiteY205" fmla="*/ 409734 h 699373"/>
                <a:gd name="connsiteX206" fmla="*/ 928037 w 953522"/>
                <a:gd name="connsiteY206" fmla="*/ 401284 h 699373"/>
                <a:gd name="connsiteX207" fmla="*/ 922695 w 953522"/>
                <a:gd name="connsiteY207" fmla="*/ 377612 h 699373"/>
                <a:gd name="connsiteX208" fmla="*/ 912674 w 953522"/>
                <a:gd name="connsiteY208" fmla="*/ 356175 h 699373"/>
                <a:gd name="connsiteX209" fmla="*/ 904260 w 953522"/>
                <a:gd name="connsiteY209" fmla="*/ 352404 h 699373"/>
                <a:gd name="connsiteX210" fmla="*/ 880029 w 953522"/>
                <a:gd name="connsiteY210" fmla="*/ 328313 h 699373"/>
                <a:gd name="connsiteX211" fmla="*/ 868158 w 953522"/>
                <a:gd name="connsiteY211" fmla="*/ 321330 h 699373"/>
                <a:gd name="connsiteX212" fmla="*/ 867704 w 953522"/>
                <a:gd name="connsiteY212" fmla="*/ 314347 h 699373"/>
                <a:gd name="connsiteX213" fmla="*/ 889596 w 953522"/>
                <a:gd name="connsiteY213" fmla="*/ 286834 h 699373"/>
                <a:gd name="connsiteX214" fmla="*/ 897766 w 953522"/>
                <a:gd name="connsiteY214" fmla="*/ 282959 h 699373"/>
                <a:gd name="connsiteX215" fmla="*/ 906983 w 953522"/>
                <a:gd name="connsiteY215" fmla="*/ 269342 h 699373"/>
                <a:gd name="connsiteX216" fmla="*/ 936172 w 953522"/>
                <a:gd name="connsiteY216" fmla="*/ 242283 h 699373"/>
                <a:gd name="connsiteX217" fmla="*/ 952617 w 953522"/>
                <a:gd name="connsiteY217" fmla="*/ 225524 h 699373"/>
                <a:gd name="connsiteX218" fmla="*/ 952966 w 953522"/>
                <a:gd name="connsiteY218" fmla="*/ 215399 h 69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953522" h="699373">
                  <a:moveTo>
                    <a:pt x="952966" y="215399"/>
                  </a:moveTo>
                  <a:cubicBezTo>
                    <a:pt x="951325" y="203574"/>
                    <a:pt x="945669" y="192680"/>
                    <a:pt x="936905" y="184569"/>
                  </a:cubicBezTo>
                  <a:cubicBezTo>
                    <a:pt x="932541" y="180589"/>
                    <a:pt x="927373" y="177133"/>
                    <a:pt x="922590" y="173467"/>
                  </a:cubicBezTo>
                  <a:cubicBezTo>
                    <a:pt x="920495" y="175562"/>
                    <a:pt x="918400" y="177482"/>
                    <a:pt x="916724" y="179472"/>
                  </a:cubicBezTo>
                  <a:cubicBezTo>
                    <a:pt x="911417" y="185687"/>
                    <a:pt x="912570" y="192775"/>
                    <a:pt x="910754" y="199653"/>
                  </a:cubicBezTo>
                  <a:cubicBezTo>
                    <a:pt x="908904" y="204883"/>
                    <a:pt x="905901" y="209649"/>
                    <a:pt x="902025" y="213618"/>
                  </a:cubicBezTo>
                  <a:lnTo>
                    <a:pt x="894449" y="210127"/>
                  </a:lnTo>
                  <a:cubicBezTo>
                    <a:pt x="890259" y="205557"/>
                    <a:pt x="886349" y="200732"/>
                    <a:pt x="882753" y="195672"/>
                  </a:cubicBezTo>
                  <a:cubicBezTo>
                    <a:pt x="877725" y="188340"/>
                    <a:pt x="874722" y="192006"/>
                    <a:pt x="873570" y="192006"/>
                  </a:cubicBezTo>
                  <a:cubicBezTo>
                    <a:pt x="872418" y="192006"/>
                    <a:pt x="862363" y="209673"/>
                    <a:pt x="852935" y="206217"/>
                  </a:cubicBezTo>
                  <a:cubicBezTo>
                    <a:pt x="843509" y="202760"/>
                    <a:pt x="833453" y="208521"/>
                    <a:pt x="833453" y="208521"/>
                  </a:cubicBezTo>
                  <a:lnTo>
                    <a:pt x="816485" y="215504"/>
                  </a:lnTo>
                  <a:cubicBezTo>
                    <a:pt x="811387" y="211101"/>
                    <a:pt x="805871" y="207250"/>
                    <a:pt x="799970" y="204017"/>
                  </a:cubicBezTo>
                  <a:cubicBezTo>
                    <a:pt x="794000" y="201503"/>
                    <a:pt x="786668" y="207927"/>
                    <a:pt x="782303" y="210686"/>
                  </a:cubicBezTo>
                  <a:cubicBezTo>
                    <a:pt x="777939" y="213444"/>
                    <a:pt x="771829" y="220532"/>
                    <a:pt x="768547" y="221684"/>
                  </a:cubicBezTo>
                  <a:cubicBezTo>
                    <a:pt x="765265" y="222836"/>
                    <a:pt x="761564" y="220322"/>
                    <a:pt x="756606" y="217110"/>
                  </a:cubicBezTo>
                  <a:cubicBezTo>
                    <a:pt x="751648" y="213898"/>
                    <a:pt x="744910" y="216412"/>
                    <a:pt x="738939" y="215958"/>
                  </a:cubicBezTo>
                  <a:cubicBezTo>
                    <a:pt x="732969" y="215504"/>
                    <a:pt x="724729" y="208381"/>
                    <a:pt x="724729" y="208381"/>
                  </a:cubicBezTo>
                  <a:cubicBezTo>
                    <a:pt x="724729" y="208381"/>
                    <a:pt x="720609" y="202655"/>
                    <a:pt x="718549" y="198989"/>
                  </a:cubicBezTo>
                  <a:cubicBezTo>
                    <a:pt x="716175" y="193944"/>
                    <a:pt x="714185" y="188728"/>
                    <a:pt x="712579" y="183383"/>
                  </a:cubicBezTo>
                  <a:cubicBezTo>
                    <a:pt x="710275" y="176958"/>
                    <a:pt x="703152" y="186350"/>
                    <a:pt x="703152" y="186350"/>
                  </a:cubicBezTo>
                  <a:lnTo>
                    <a:pt x="693760" y="197139"/>
                  </a:lnTo>
                  <a:lnTo>
                    <a:pt x="679794" y="207229"/>
                  </a:lnTo>
                  <a:lnTo>
                    <a:pt x="667190" y="212292"/>
                  </a:lnTo>
                  <a:lnTo>
                    <a:pt x="650920" y="220078"/>
                  </a:lnTo>
                  <a:lnTo>
                    <a:pt x="644251" y="215958"/>
                  </a:lnTo>
                  <a:cubicBezTo>
                    <a:pt x="644251" y="215958"/>
                    <a:pt x="632101" y="210686"/>
                    <a:pt x="631403" y="210441"/>
                  </a:cubicBezTo>
                  <a:cubicBezTo>
                    <a:pt x="630704" y="210197"/>
                    <a:pt x="620928" y="204471"/>
                    <a:pt x="620928" y="204471"/>
                  </a:cubicBezTo>
                  <a:cubicBezTo>
                    <a:pt x="620928" y="204471"/>
                    <a:pt x="609476" y="198989"/>
                    <a:pt x="597081" y="191413"/>
                  </a:cubicBezTo>
                  <a:cubicBezTo>
                    <a:pt x="584687" y="183836"/>
                    <a:pt x="583988" y="185233"/>
                    <a:pt x="572641" y="182929"/>
                  </a:cubicBezTo>
                  <a:cubicBezTo>
                    <a:pt x="561294" y="180624"/>
                    <a:pt x="548481" y="184604"/>
                    <a:pt x="540206" y="182614"/>
                  </a:cubicBezTo>
                  <a:cubicBezTo>
                    <a:pt x="533642" y="181057"/>
                    <a:pt x="527322" y="178477"/>
                    <a:pt x="521561" y="174968"/>
                  </a:cubicBezTo>
                  <a:cubicBezTo>
                    <a:pt x="514369" y="171162"/>
                    <a:pt x="506897" y="176644"/>
                    <a:pt x="506897" y="176644"/>
                  </a:cubicBezTo>
                  <a:lnTo>
                    <a:pt x="492931" y="186595"/>
                  </a:lnTo>
                  <a:cubicBezTo>
                    <a:pt x="490592" y="187918"/>
                    <a:pt x="488148" y="188993"/>
                    <a:pt x="485599" y="189807"/>
                  </a:cubicBezTo>
                  <a:cubicBezTo>
                    <a:pt x="481025" y="189245"/>
                    <a:pt x="476696" y="187499"/>
                    <a:pt x="473030" y="184744"/>
                  </a:cubicBezTo>
                  <a:cubicBezTo>
                    <a:pt x="469818" y="181532"/>
                    <a:pt x="458680" y="178180"/>
                    <a:pt x="458680" y="178180"/>
                  </a:cubicBezTo>
                  <a:lnTo>
                    <a:pt x="455468" y="171616"/>
                  </a:lnTo>
                  <a:lnTo>
                    <a:pt x="455468" y="142393"/>
                  </a:lnTo>
                  <a:lnTo>
                    <a:pt x="449113" y="136806"/>
                  </a:lnTo>
                  <a:cubicBezTo>
                    <a:pt x="439477" y="131325"/>
                    <a:pt x="421810" y="140717"/>
                    <a:pt x="421810" y="140717"/>
                  </a:cubicBezTo>
                  <a:lnTo>
                    <a:pt x="410114" y="151191"/>
                  </a:lnTo>
                  <a:lnTo>
                    <a:pt x="388572" y="154159"/>
                  </a:lnTo>
                  <a:lnTo>
                    <a:pt x="369299" y="159676"/>
                  </a:lnTo>
                  <a:lnTo>
                    <a:pt x="354844" y="151191"/>
                  </a:lnTo>
                  <a:lnTo>
                    <a:pt x="347268" y="136946"/>
                  </a:lnTo>
                  <a:lnTo>
                    <a:pt x="323177" y="136946"/>
                  </a:lnTo>
                  <a:lnTo>
                    <a:pt x="315181" y="129963"/>
                  </a:lnTo>
                  <a:lnTo>
                    <a:pt x="294966" y="109783"/>
                  </a:lnTo>
                  <a:cubicBezTo>
                    <a:pt x="284876" y="99692"/>
                    <a:pt x="264486" y="106291"/>
                    <a:pt x="264486" y="106291"/>
                  </a:cubicBezTo>
                  <a:lnTo>
                    <a:pt x="249786" y="90929"/>
                  </a:lnTo>
                  <a:cubicBezTo>
                    <a:pt x="249786" y="90929"/>
                    <a:pt x="251777" y="81746"/>
                    <a:pt x="252405" y="77172"/>
                  </a:cubicBezTo>
                  <a:cubicBezTo>
                    <a:pt x="253138" y="70769"/>
                    <a:pt x="253138" y="64303"/>
                    <a:pt x="252405" y="57900"/>
                  </a:cubicBezTo>
                  <a:cubicBezTo>
                    <a:pt x="251462" y="53465"/>
                    <a:pt x="242698" y="43689"/>
                    <a:pt x="238893" y="35415"/>
                  </a:cubicBezTo>
                  <a:cubicBezTo>
                    <a:pt x="236658" y="30736"/>
                    <a:pt x="231351" y="28393"/>
                    <a:pt x="226394" y="29898"/>
                  </a:cubicBezTo>
                  <a:lnTo>
                    <a:pt x="204153" y="29898"/>
                  </a:lnTo>
                  <a:cubicBezTo>
                    <a:pt x="174790" y="27838"/>
                    <a:pt x="171578" y="24416"/>
                    <a:pt x="171578" y="24416"/>
                  </a:cubicBezTo>
                  <a:lnTo>
                    <a:pt x="148255" y="-24"/>
                  </a:lnTo>
                  <a:lnTo>
                    <a:pt x="129750" y="5947"/>
                  </a:lnTo>
                  <a:lnTo>
                    <a:pt x="127620" y="14326"/>
                  </a:lnTo>
                  <a:lnTo>
                    <a:pt x="119520" y="16107"/>
                  </a:lnTo>
                  <a:cubicBezTo>
                    <a:pt x="100492" y="13104"/>
                    <a:pt x="90401" y="22531"/>
                    <a:pt x="90401" y="22531"/>
                  </a:cubicBezTo>
                  <a:lnTo>
                    <a:pt x="90157" y="22531"/>
                  </a:lnTo>
                  <a:cubicBezTo>
                    <a:pt x="90925" y="27559"/>
                    <a:pt x="91693" y="32586"/>
                    <a:pt x="92426" y="37614"/>
                  </a:cubicBezTo>
                  <a:cubicBezTo>
                    <a:pt x="92985" y="42080"/>
                    <a:pt x="93858" y="46500"/>
                    <a:pt x="95010" y="50847"/>
                  </a:cubicBezTo>
                  <a:cubicBezTo>
                    <a:pt x="97035" y="56304"/>
                    <a:pt x="98746" y="61862"/>
                    <a:pt x="100177" y="67501"/>
                  </a:cubicBezTo>
                  <a:cubicBezTo>
                    <a:pt x="101155" y="73157"/>
                    <a:pt x="100631" y="79302"/>
                    <a:pt x="103459" y="84330"/>
                  </a:cubicBezTo>
                  <a:cubicBezTo>
                    <a:pt x="106287" y="89358"/>
                    <a:pt x="111874" y="92116"/>
                    <a:pt x="115924" y="96201"/>
                  </a:cubicBezTo>
                  <a:cubicBezTo>
                    <a:pt x="122558" y="102939"/>
                    <a:pt x="124757" y="112680"/>
                    <a:pt x="128214" y="121479"/>
                  </a:cubicBezTo>
                  <a:cubicBezTo>
                    <a:pt x="131670" y="130277"/>
                    <a:pt x="138130" y="139355"/>
                    <a:pt x="147522" y="140193"/>
                  </a:cubicBezTo>
                  <a:cubicBezTo>
                    <a:pt x="153282" y="140717"/>
                    <a:pt x="160405" y="138413"/>
                    <a:pt x="164036" y="142916"/>
                  </a:cubicBezTo>
                  <a:cubicBezTo>
                    <a:pt x="165118" y="144474"/>
                    <a:pt x="165852" y="146251"/>
                    <a:pt x="166166" y="148119"/>
                  </a:cubicBezTo>
                  <a:cubicBezTo>
                    <a:pt x="166794" y="150807"/>
                    <a:pt x="167458" y="153531"/>
                    <a:pt x="168086" y="156219"/>
                  </a:cubicBezTo>
                  <a:cubicBezTo>
                    <a:pt x="168575" y="158754"/>
                    <a:pt x="169413" y="161212"/>
                    <a:pt x="170565" y="163516"/>
                  </a:cubicBezTo>
                  <a:cubicBezTo>
                    <a:pt x="173149" y="167290"/>
                    <a:pt x="176571" y="170380"/>
                    <a:pt x="180621" y="172524"/>
                  </a:cubicBezTo>
                  <a:lnTo>
                    <a:pt x="197065" y="182998"/>
                  </a:lnTo>
                  <a:cubicBezTo>
                    <a:pt x="198357" y="183836"/>
                    <a:pt x="199824" y="185058"/>
                    <a:pt x="199544" y="186490"/>
                  </a:cubicBezTo>
                  <a:cubicBezTo>
                    <a:pt x="199300" y="187314"/>
                    <a:pt x="198741" y="188026"/>
                    <a:pt x="198043" y="188515"/>
                  </a:cubicBezTo>
                  <a:cubicBezTo>
                    <a:pt x="194482" y="191965"/>
                    <a:pt x="190327" y="194754"/>
                    <a:pt x="185788" y="196755"/>
                  </a:cubicBezTo>
                  <a:cubicBezTo>
                    <a:pt x="176396" y="200246"/>
                    <a:pt x="166096" y="196755"/>
                    <a:pt x="156320" y="194695"/>
                  </a:cubicBezTo>
                  <a:cubicBezTo>
                    <a:pt x="154295" y="194140"/>
                    <a:pt x="152200" y="193996"/>
                    <a:pt x="150140" y="194276"/>
                  </a:cubicBezTo>
                  <a:cubicBezTo>
                    <a:pt x="148360" y="194758"/>
                    <a:pt x="146683" y="195522"/>
                    <a:pt x="145182" y="196545"/>
                  </a:cubicBezTo>
                  <a:lnTo>
                    <a:pt x="108871" y="218611"/>
                  </a:lnTo>
                  <a:cubicBezTo>
                    <a:pt x="103704" y="221754"/>
                    <a:pt x="97070" y="225594"/>
                    <a:pt x="97245" y="231704"/>
                  </a:cubicBezTo>
                  <a:cubicBezTo>
                    <a:pt x="103739" y="236173"/>
                    <a:pt x="112712" y="232961"/>
                    <a:pt x="120428" y="234672"/>
                  </a:cubicBezTo>
                  <a:cubicBezTo>
                    <a:pt x="123954" y="235636"/>
                    <a:pt x="127306" y="237119"/>
                    <a:pt x="130379" y="239071"/>
                  </a:cubicBezTo>
                  <a:lnTo>
                    <a:pt x="147452" y="248847"/>
                  </a:lnTo>
                  <a:cubicBezTo>
                    <a:pt x="150280" y="250258"/>
                    <a:pt x="152828" y="252094"/>
                    <a:pt x="155098" y="254294"/>
                  </a:cubicBezTo>
                  <a:cubicBezTo>
                    <a:pt x="158275" y="257758"/>
                    <a:pt x="159707" y="262460"/>
                    <a:pt x="159043" y="267108"/>
                  </a:cubicBezTo>
                  <a:cubicBezTo>
                    <a:pt x="158380" y="271646"/>
                    <a:pt x="156215" y="276604"/>
                    <a:pt x="151607" y="277163"/>
                  </a:cubicBezTo>
                  <a:cubicBezTo>
                    <a:pt x="145950" y="277519"/>
                    <a:pt x="140434" y="278979"/>
                    <a:pt x="135336" y="281457"/>
                  </a:cubicBezTo>
                  <a:cubicBezTo>
                    <a:pt x="130169" y="284017"/>
                    <a:pt x="126712" y="289114"/>
                    <a:pt x="126293" y="294865"/>
                  </a:cubicBezTo>
                  <a:cubicBezTo>
                    <a:pt x="126293" y="300800"/>
                    <a:pt x="130414" y="305968"/>
                    <a:pt x="135057" y="309668"/>
                  </a:cubicBezTo>
                  <a:cubicBezTo>
                    <a:pt x="140050" y="312933"/>
                    <a:pt x="144693" y="316638"/>
                    <a:pt x="149023" y="320736"/>
                  </a:cubicBezTo>
                  <a:cubicBezTo>
                    <a:pt x="150454" y="322412"/>
                    <a:pt x="151676" y="324228"/>
                    <a:pt x="153073" y="326043"/>
                  </a:cubicBezTo>
                  <a:cubicBezTo>
                    <a:pt x="159951" y="333892"/>
                    <a:pt x="168855" y="339744"/>
                    <a:pt x="178770" y="342977"/>
                  </a:cubicBezTo>
                  <a:cubicBezTo>
                    <a:pt x="188476" y="346469"/>
                    <a:pt x="198636" y="349122"/>
                    <a:pt x="208168" y="353242"/>
                  </a:cubicBezTo>
                  <a:cubicBezTo>
                    <a:pt x="214907" y="356335"/>
                    <a:pt x="221436" y="359834"/>
                    <a:pt x="227755" y="363716"/>
                  </a:cubicBezTo>
                  <a:cubicBezTo>
                    <a:pt x="233621" y="367208"/>
                    <a:pt x="240185" y="371572"/>
                    <a:pt x="240848" y="378380"/>
                  </a:cubicBezTo>
                  <a:cubicBezTo>
                    <a:pt x="241442" y="384176"/>
                    <a:pt x="237357" y="389344"/>
                    <a:pt x="233621" y="393778"/>
                  </a:cubicBezTo>
                  <a:cubicBezTo>
                    <a:pt x="230688" y="397915"/>
                    <a:pt x="226045" y="400485"/>
                    <a:pt x="220982" y="400761"/>
                  </a:cubicBezTo>
                  <a:cubicBezTo>
                    <a:pt x="214069" y="400548"/>
                    <a:pt x="207365" y="398327"/>
                    <a:pt x="201674" y="394371"/>
                  </a:cubicBezTo>
                  <a:cubicBezTo>
                    <a:pt x="200487" y="393352"/>
                    <a:pt x="199055" y="392601"/>
                    <a:pt x="197554" y="392172"/>
                  </a:cubicBezTo>
                  <a:cubicBezTo>
                    <a:pt x="195040" y="392035"/>
                    <a:pt x="192526" y="392842"/>
                    <a:pt x="190571" y="394441"/>
                  </a:cubicBezTo>
                  <a:cubicBezTo>
                    <a:pt x="186067" y="397741"/>
                    <a:pt x="180795" y="399828"/>
                    <a:pt x="175244" y="400516"/>
                  </a:cubicBezTo>
                  <a:cubicBezTo>
                    <a:pt x="168261" y="400865"/>
                    <a:pt x="161278" y="397025"/>
                    <a:pt x="154120" y="398142"/>
                  </a:cubicBezTo>
                  <a:cubicBezTo>
                    <a:pt x="143891" y="399923"/>
                    <a:pt x="138828" y="411200"/>
                    <a:pt x="131251" y="418288"/>
                  </a:cubicBezTo>
                  <a:cubicBezTo>
                    <a:pt x="123675" y="425375"/>
                    <a:pt x="112502" y="428762"/>
                    <a:pt x="105380" y="436548"/>
                  </a:cubicBezTo>
                  <a:cubicBezTo>
                    <a:pt x="102272" y="440040"/>
                    <a:pt x="100073" y="444124"/>
                    <a:pt x="97035" y="447651"/>
                  </a:cubicBezTo>
                  <a:cubicBezTo>
                    <a:pt x="91938" y="452871"/>
                    <a:pt x="85932" y="457137"/>
                    <a:pt x="79334" y="460255"/>
                  </a:cubicBezTo>
                  <a:lnTo>
                    <a:pt x="24098" y="490386"/>
                  </a:lnTo>
                  <a:cubicBezTo>
                    <a:pt x="19036" y="492778"/>
                    <a:pt x="14393" y="496011"/>
                    <a:pt x="10412" y="499953"/>
                  </a:cubicBezTo>
                  <a:cubicBezTo>
                    <a:pt x="7305" y="503636"/>
                    <a:pt x="4930" y="507892"/>
                    <a:pt x="3429" y="512487"/>
                  </a:cubicBezTo>
                  <a:cubicBezTo>
                    <a:pt x="-2297" y="528303"/>
                    <a:pt x="-377" y="545516"/>
                    <a:pt x="3429" y="561891"/>
                  </a:cubicBezTo>
                  <a:cubicBezTo>
                    <a:pt x="5838" y="571877"/>
                    <a:pt x="8387" y="582281"/>
                    <a:pt x="14951" y="590207"/>
                  </a:cubicBezTo>
                  <a:cubicBezTo>
                    <a:pt x="19176" y="595235"/>
                    <a:pt x="24727" y="598971"/>
                    <a:pt x="29266" y="603719"/>
                  </a:cubicBezTo>
                  <a:cubicBezTo>
                    <a:pt x="36214" y="611421"/>
                    <a:pt x="41032" y="620810"/>
                    <a:pt x="43232" y="630952"/>
                  </a:cubicBezTo>
                  <a:cubicBezTo>
                    <a:pt x="44698" y="635879"/>
                    <a:pt x="45012" y="641074"/>
                    <a:pt x="44139" y="646140"/>
                  </a:cubicBezTo>
                  <a:cubicBezTo>
                    <a:pt x="43581" y="648560"/>
                    <a:pt x="42533" y="650833"/>
                    <a:pt x="41032" y="652809"/>
                  </a:cubicBezTo>
                  <a:cubicBezTo>
                    <a:pt x="42010" y="653263"/>
                    <a:pt x="42987" y="653717"/>
                    <a:pt x="44000" y="654101"/>
                  </a:cubicBezTo>
                  <a:cubicBezTo>
                    <a:pt x="48364" y="655546"/>
                    <a:pt x="52833" y="656506"/>
                    <a:pt x="57407" y="656964"/>
                  </a:cubicBezTo>
                  <a:cubicBezTo>
                    <a:pt x="75353" y="659443"/>
                    <a:pt x="95394" y="661433"/>
                    <a:pt x="109989" y="650679"/>
                  </a:cubicBezTo>
                  <a:cubicBezTo>
                    <a:pt x="115365" y="646437"/>
                    <a:pt x="119799" y="641151"/>
                    <a:pt x="123082" y="635142"/>
                  </a:cubicBezTo>
                  <a:cubicBezTo>
                    <a:pt x="124164" y="632723"/>
                    <a:pt x="125909" y="630656"/>
                    <a:pt x="128109" y="629172"/>
                  </a:cubicBezTo>
                  <a:cubicBezTo>
                    <a:pt x="132543" y="626867"/>
                    <a:pt x="138025" y="630359"/>
                    <a:pt x="140364" y="634758"/>
                  </a:cubicBezTo>
                  <a:cubicBezTo>
                    <a:pt x="142145" y="639416"/>
                    <a:pt x="143646" y="644174"/>
                    <a:pt x="144903" y="649003"/>
                  </a:cubicBezTo>
                  <a:cubicBezTo>
                    <a:pt x="148604" y="657987"/>
                    <a:pt x="157263" y="663957"/>
                    <a:pt x="166969" y="664261"/>
                  </a:cubicBezTo>
                  <a:cubicBezTo>
                    <a:pt x="165817" y="656534"/>
                    <a:pt x="171194" y="649349"/>
                    <a:pt x="178910" y="648214"/>
                  </a:cubicBezTo>
                  <a:cubicBezTo>
                    <a:pt x="182262" y="647718"/>
                    <a:pt x="185718" y="648458"/>
                    <a:pt x="188581" y="650295"/>
                  </a:cubicBezTo>
                  <a:cubicBezTo>
                    <a:pt x="190187" y="651213"/>
                    <a:pt x="191444" y="652673"/>
                    <a:pt x="192072" y="654415"/>
                  </a:cubicBezTo>
                  <a:cubicBezTo>
                    <a:pt x="192282" y="656737"/>
                    <a:pt x="192282" y="659076"/>
                    <a:pt x="192072" y="661398"/>
                  </a:cubicBezTo>
                  <a:cubicBezTo>
                    <a:pt x="192631" y="667368"/>
                    <a:pt x="199370" y="670266"/>
                    <a:pt x="204397" y="673583"/>
                  </a:cubicBezTo>
                  <a:cubicBezTo>
                    <a:pt x="214139" y="679972"/>
                    <a:pt x="219655" y="691355"/>
                    <a:pt x="229082" y="698198"/>
                  </a:cubicBezTo>
                  <a:cubicBezTo>
                    <a:pt x="229850" y="698861"/>
                    <a:pt x="230793" y="699266"/>
                    <a:pt x="231805" y="699350"/>
                  </a:cubicBezTo>
                  <a:cubicBezTo>
                    <a:pt x="234145" y="699350"/>
                    <a:pt x="235297" y="696452"/>
                    <a:pt x="235820" y="694218"/>
                  </a:cubicBezTo>
                  <a:cubicBezTo>
                    <a:pt x="237461" y="688743"/>
                    <a:pt x="240813" y="683935"/>
                    <a:pt x="245387" y="680496"/>
                  </a:cubicBezTo>
                  <a:cubicBezTo>
                    <a:pt x="246854" y="679264"/>
                    <a:pt x="248634" y="678485"/>
                    <a:pt x="250520" y="678262"/>
                  </a:cubicBezTo>
                  <a:cubicBezTo>
                    <a:pt x="252999" y="678618"/>
                    <a:pt x="255477" y="679141"/>
                    <a:pt x="257887" y="679833"/>
                  </a:cubicBezTo>
                  <a:cubicBezTo>
                    <a:pt x="264276" y="680356"/>
                    <a:pt x="268081" y="673164"/>
                    <a:pt x="272306" y="668311"/>
                  </a:cubicBezTo>
                  <a:cubicBezTo>
                    <a:pt x="282431" y="657809"/>
                    <a:pt x="299121" y="657487"/>
                    <a:pt x="309630" y="667595"/>
                  </a:cubicBezTo>
                  <a:cubicBezTo>
                    <a:pt x="310084" y="668049"/>
                    <a:pt x="310538" y="668520"/>
                    <a:pt x="310992" y="669009"/>
                  </a:cubicBezTo>
                  <a:cubicBezTo>
                    <a:pt x="312772" y="671649"/>
                    <a:pt x="314762" y="674128"/>
                    <a:pt x="316997" y="676411"/>
                  </a:cubicBezTo>
                  <a:cubicBezTo>
                    <a:pt x="323002" y="681544"/>
                    <a:pt x="332010" y="680147"/>
                    <a:pt x="339726" y="678436"/>
                  </a:cubicBezTo>
                  <a:cubicBezTo>
                    <a:pt x="347827" y="681348"/>
                    <a:pt x="356869" y="679550"/>
                    <a:pt x="363259" y="673758"/>
                  </a:cubicBezTo>
                  <a:cubicBezTo>
                    <a:pt x="367449" y="669987"/>
                    <a:pt x="369962" y="664680"/>
                    <a:pt x="373978" y="660700"/>
                  </a:cubicBezTo>
                  <a:cubicBezTo>
                    <a:pt x="381763" y="652949"/>
                    <a:pt x="393949" y="651238"/>
                    <a:pt x="402293" y="644080"/>
                  </a:cubicBezTo>
                  <a:cubicBezTo>
                    <a:pt x="403794" y="641971"/>
                    <a:pt x="405890" y="640355"/>
                    <a:pt x="408298" y="639437"/>
                  </a:cubicBezTo>
                  <a:cubicBezTo>
                    <a:pt x="411057" y="639559"/>
                    <a:pt x="413710" y="640481"/>
                    <a:pt x="415945" y="642090"/>
                  </a:cubicBezTo>
                  <a:cubicBezTo>
                    <a:pt x="429003" y="648584"/>
                    <a:pt x="444226" y="639960"/>
                    <a:pt x="456201" y="631616"/>
                  </a:cubicBezTo>
                  <a:cubicBezTo>
                    <a:pt x="459832" y="629556"/>
                    <a:pt x="462800" y="626518"/>
                    <a:pt x="464790" y="622852"/>
                  </a:cubicBezTo>
                  <a:cubicBezTo>
                    <a:pt x="465768" y="619710"/>
                    <a:pt x="466187" y="616428"/>
                    <a:pt x="466047" y="613146"/>
                  </a:cubicBezTo>
                  <a:cubicBezTo>
                    <a:pt x="467164" y="603471"/>
                    <a:pt x="469818" y="594041"/>
                    <a:pt x="473938" y="585214"/>
                  </a:cubicBezTo>
                  <a:cubicBezTo>
                    <a:pt x="474496" y="583322"/>
                    <a:pt x="475579" y="581625"/>
                    <a:pt x="477080" y="580326"/>
                  </a:cubicBezTo>
                  <a:cubicBezTo>
                    <a:pt x="479803" y="578992"/>
                    <a:pt x="483016" y="578992"/>
                    <a:pt x="485739" y="580326"/>
                  </a:cubicBezTo>
                  <a:cubicBezTo>
                    <a:pt x="494293" y="583102"/>
                    <a:pt x="502289" y="587372"/>
                    <a:pt x="509341" y="592930"/>
                  </a:cubicBezTo>
                  <a:cubicBezTo>
                    <a:pt x="513950" y="596422"/>
                    <a:pt x="520444" y="600821"/>
                    <a:pt x="524983" y="597085"/>
                  </a:cubicBezTo>
                  <a:cubicBezTo>
                    <a:pt x="526449" y="595374"/>
                    <a:pt x="527776" y="593541"/>
                    <a:pt x="528928" y="591604"/>
                  </a:cubicBezTo>
                  <a:cubicBezTo>
                    <a:pt x="533537" y="586052"/>
                    <a:pt x="543139" y="588357"/>
                    <a:pt x="547678" y="593943"/>
                  </a:cubicBezTo>
                  <a:cubicBezTo>
                    <a:pt x="552216" y="599529"/>
                    <a:pt x="553334" y="607036"/>
                    <a:pt x="555254" y="613984"/>
                  </a:cubicBezTo>
                  <a:cubicBezTo>
                    <a:pt x="557174" y="620932"/>
                    <a:pt x="563075" y="629661"/>
                    <a:pt x="570267" y="627426"/>
                  </a:cubicBezTo>
                  <a:cubicBezTo>
                    <a:pt x="572153" y="626637"/>
                    <a:pt x="573933" y="625691"/>
                    <a:pt x="575644" y="624598"/>
                  </a:cubicBezTo>
                  <a:cubicBezTo>
                    <a:pt x="582697" y="621798"/>
                    <a:pt x="590692" y="625254"/>
                    <a:pt x="593485" y="632314"/>
                  </a:cubicBezTo>
                  <a:cubicBezTo>
                    <a:pt x="594079" y="633784"/>
                    <a:pt x="594393" y="635345"/>
                    <a:pt x="594463" y="636923"/>
                  </a:cubicBezTo>
                  <a:cubicBezTo>
                    <a:pt x="594463" y="639786"/>
                    <a:pt x="593241" y="642544"/>
                    <a:pt x="593136" y="645442"/>
                  </a:cubicBezTo>
                  <a:cubicBezTo>
                    <a:pt x="592892" y="652006"/>
                    <a:pt x="597640" y="657557"/>
                    <a:pt x="602388" y="662096"/>
                  </a:cubicBezTo>
                  <a:cubicBezTo>
                    <a:pt x="608743" y="668171"/>
                    <a:pt x="618659" y="673897"/>
                    <a:pt x="625677" y="668555"/>
                  </a:cubicBezTo>
                  <a:cubicBezTo>
                    <a:pt x="632694" y="663213"/>
                    <a:pt x="629866" y="652390"/>
                    <a:pt x="632171" y="644115"/>
                  </a:cubicBezTo>
                  <a:cubicBezTo>
                    <a:pt x="634754" y="634583"/>
                    <a:pt x="643867" y="628543"/>
                    <a:pt x="652316" y="623481"/>
                  </a:cubicBezTo>
                  <a:cubicBezTo>
                    <a:pt x="653783" y="622391"/>
                    <a:pt x="655563" y="621826"/>
                    <a:pt x="657379" y="621874"/>
                  </a:cubicBezTo>
                  <a:cubicBezTo>
                    <a:pt x="659229" y="622465"/>
                    <a:pt x="660905" y="623495"/>
                    <a:pt x="662267" y="624877"/>
                  </a:cubicBezTo>
                  <a:cubicBezTo>
                    <a:pt x="668063" y="628704"/>
                    <a:pt x="675849" y="627147"/>
                    <a:pt x="679724" y="621386"/>
                  </a:cubicBezTo>
                  <a:cubicBezTo>
                    <a:pt x="680457" y="619766"/>
                    <a:pt x="681470" y="618278"/>
                    <a:pt x="682692" y="616987"/>
                  </a:cubicBezTo>
                  <a:cubicBezTo>
                    <a:pt x="686183" y="614019"/>
                    <a:pt x="691595" y="617615"/>
                    <a:pt x="694633" y="621211"/>
                  </a:cubicBezTo>
                  <a:cubicBezTo>
                    <a:pt x="697670" y="624807"/>
                    <a:pt x="701965" y="629032"/>
                    <a:pt x="706294" y="627182"/>
                  </a:cubicBezTo>
                  <a:cubicBezTo>
                    <a:pt x="713277" y="624249"/>
                    <a:pt x="710414" y="609724"/>
                    <a:pt x="717851" y="609724"/>
                  </a:cubicBezTo>
                  <a:cubicBezTo>
                    <a:pt x="719736" y="607385"/>
                    <a:pt x="723298" y="608118"/>
                    <a:pt x="726231" y="608712"/>
                  </a:cubicBezTo>
                  <a:cubicBezTo>
                    <a:pt x="729059" y="609696"/>
                    <a:pt x="732096" y="609913"/>
                    <a:pt x="735029" y="609340"/>
                  </a:cubicBezTo>
                  <a:cubicBezTo>
                    <a:pt x="739219" y="607909"/>
                    <a:pt x="740860" y="602951"/>
                    <a:pt x="742012" y="598656"/>
                  </a:cubicBezTo>
                  <a:lnTo>
                    <a:pt x="744526" y="588601"/>
                  </a:lnTo>
                  <a:cubicBezTo>
                    <a:pt x="745294" y="585459"/>
                    <a:pt x="746097" y="582316"/>
                    <a:pt x="746865" y="579139"/>
                  </a:cubicBezTo>
                  <a:cubicBezTo>
                    <a:pt x="747563" y="576873"/>
                    <a:pt x="747878" y="574520"/>
                    <a:pt x="747878" y="572156"/>
                  </a:cubicBezTo>
                  <a:cubicBezTo>
                    <a:pt x="747878" y="568665"/>
                    <a:pt x="746272" y="565173"/>
                    <a:pt x="747878" y="562171"/>
                  </a:cubicBezTo>
                  <a:cubicBezTo>
                    <a:pt x="748960" y="560250"/>
                    <a:pt x="751124" y="559238"/>
                    <a:pt x="752556" y="557527"/>
                  </a:cubicBezTo>
                  <a:cubicBezTo>
                    <a:pt x="754511" y="554413"/>
                    <a:pt x="755279" y="550684"/>
                    <a:pt x="754651" y="547053"/>
                  </a:cubicBezTo>
                  <a:cubicBezTo>
                    <a:pt x="754302" y="541606"/>
                    <a:pt x="753988" y="536124"/>
                    <a:pt x="753674" y="530678"/>
                  </a:cubicBezTo>
                  <a:cubicBezTo>
                    <a:pt x="753255" y="523695"/>
                    <a:pt x="753290" y="515315"/>
                    <a:pt x="758701" y="510672"/>
                  </a:cubicBezTo>
                  <a:cubicBezTo>
                    <a:pt x="764113" y="506028"/>
                    <a:pt x="771131" y="507180"/>
                    <a:pt x="776996" y="504108"/>
                  </a:cubicBezTo>
                  <a:cubicBezTo>
                    <a:pt x="782094" y="501538"/>
                    <a:pt x="785585" y="496559"/>
                    <a:pt x="786214" y="490875"/>
                  </a:cubicBezTo>
                  <a:cubicBezTo>
                    <a:pt x="786772" y="485394"/>
                    <a:pt x="784957" y="478830"/>
                    <a:pt x="788937" y="475024"/>
                  </a:cubicBezTo>
                  <a:cubicBezTo>
                    <a:pt x="791765" y="473090"/>
                    <a:pt x="795082" y="472053"/>
                    <a:pt x="798504" y="472056"/>
                  </a:cubicBezTo>
                  <a:cubicBezTo>
                    <a:pt x="813342" y="469769"/>
                    <a:pt x="825772" y="459588"/>
                    <a:pt x="830905" y="445486"/>
                  </a:cubicBezTo>
                  <a:cubicBezTo>
                    <a:pt x="830800" y="443178"/>
                    <a:pt x="832580" y="441220"/>
                    <a:pt x="834885" y="441087"/>
                  </a:cubicBezTo>
                  <a:cubicBezTo>
                    <a:pt x="837119" y="441118"/>
                    <a:pt x="839249" y="441852"/>
                    <a:pt x="841029" y="443182"/>
                  </a:cubicBezTo>
                  <a:cubicBezTo>
                    <a:pt x="845359" y="446656"/>
                    <a:pt x="850038" y="449662"/>
                    <a:pt x="854995" y="452155"/>
                  </a:cubicBezTo>
                  <a:cubicBezTo>
                    <a:pt x="857265" y="452745"/>
                    <a:pt x="859429" y="453688"/>
                    <a:pt x="861385" y="454948"/>
                  </a:cubicBezTo>
                  <a:cubicBezTo>
                    <a:pt x="862537" y="456051"/>
                    <a:pt x="863654" y="457217"/>
                    <a:pt x="864667" y="458439"/>
                  </a:cubicBezTo>
                  <a:cubicBezTo>
                    <a:pt x="866342" y="459826"/>
                    <a:pt x="868193" y="460999"/>
                    <a:pt x="870183" y="461931"/>
                  </a:cubicBezTo>
                  <a:cubicBezTo>
                    <a:pt x="872383" y="463174"/>
                    <a:pt x="874513" y="464549"/>
                    <a:pt x="876573" y="466051"/>
                  </a:cubicBezTo>
                  <a:cubicBezTo>
                    <a:pt x="877585" y="465045"/>
                    <a:pt x="878772" y="464218"/>
                    <a:pt x="880064" y="463607"/>
                  </a:cubicBezTo>
                  <a:cubicBezTo>
                    <a:pt x="882159" y="462664"/>
                    <a:pt x="884708" y="462036"/>
                    <a:pt x="885685" y="460115"/>
                  </a:cubicBezTo>
                  <a:cubicBezTo>
                    <a:pt x="886314" y="458258"/>
                    <a:pt x="885999" y="456205"/>
                    <a:pt x="884812" y="454634"/>
                  </a:cubicBezTo>
                  <a:cubicBezTo>
                    <a:pt x="880204" y="446848"/>
                    <a:pt x="869206" y="441366"/>
                    <a:pt x="870847" y="432428"/>
                  </a:cubicBezTo>
                  <a:cubicBezTo>
                    <a:pt x="872278" y="424328"/>
                    <a:pt x="882892" y="421954"/>
                    <a:pt x="888304" y="415809"/>
                  </a:cubicBezTo>
                  <a:cubicBezTo>
                    <a:pt x="891795" y="411584"/>
                    <a:pt x="893401" y="405334"/>
                    <a:pt x="898499" y="402960"/>
                  </a:cubicBezTo>
                  <a:cubicBezTo>
                    <a:pt x="908240" y="398666"/>
                    <a:pt x="918191" y="414238"/>
                    <a:pt x="928281" y="410711"/>
                  </a:cubicBezTo>
                  <a:cubicBezTo>
                    <a:pt x="928910" y="410512"/>
                    <a:pt x="929468" y="410177"/>
                    <a:pt x="929957" y="409734"/>
                  </a:cubicBezTo>
                  <a:cubicBezTo>
                    <a:pt x="932192" y="407499"/>
                    <a:pt x="929957" y="403903"/>
                    <a:pt x="928037" y="401284"/>
                  </a:cubicBezTo>
                  <a:cubicBezTo>
                    <a:pt x="923428" y="394511"/>
                    <a:pt x="923428" y="385782"/>
                    <a:pt x="922695" y="377612"/>
                  </a:cubicBezTo>
                  <a:cubicBezTo>
                    <a:pt x="921962" y="369442"/>
                    <a:pt x="919692" y="360434"/>
                    <a:pt x="912674" y="356175"/>
                  </a:cubicBezTo>
                  <a:cubicBezTo>
                    <a:pt x="910056" y="354603"/>
                    <a:pt x="906983" y="353835"/>
                    <a:pt x="904260" y="352404"/>
                  </a:cubicBezTo>
                  <a:cubicBezTo>
                    <a:pt x="894100" y="347062"/>
                    <a:pt x="890469" y="333201"/>
                    <a:pt x="880029" y="328313"/>
                  </a:cubicBezTo>
                  <a:cubicBezTo>
                    <a:pt x="875770" y="326323"/>
                    <a:pt x="870253" y="325624"/>
                    <a:pt x="868158" y="321330"/>
                  </a:cubicBezTo>
                  <a:cubicBezTo>
                    <a:pt x="867285" y="319106"/>
                    <a:pt x="867146" y="316665"/>
                    <a:pt x="867704" y="314347"/>
                  </a:cubicBezTo>
                  <a:cubicBezTo>
                    <a:pt x="870079" y="302148"/>
                    <a:pt x="878248" y="291873"/>
                    <a:pt x="889596" y="286834"/>
                  </a:cubicBezTo>
                  <a:cubicBezTo>
                    <a:pt x="892459" y="285843"/>
                    <a:pt x="895182" y="284541"/>
                    <a:pt x="897766" y="282959"/>
                  </a:cubicBezTo>
                  <a:cubicBezTo>
                    <a:pt x="902270" y="279747"/>
                    <a:pt x="904295" y="274195"/>
                    <a:pt x="906983" y="269342"/>
                  </a:cubicBezTo>
                  <a:cubicBezTo>
                    <a:pt x="913512" y="257646"/>
                    <a:pt x="924824" y="249441"/>
                    <a:pt x="936172" y="242283"/>
                  </a:cubicBezTo>
                  <a:cubicBezTo>
                    <a:pt x="942945" y="238024"/>
                    <a:pt x="950452" y="233240"/>
                    <a:pt x="952617" y="225524"/>
                  </a:cubicBezTo>
                  <a:cubicBezTo>
                    <a:pt x="953455" y="222211"/>
                    <a:pt x="953559" y="218761"/>
                    <a:pt x="952966" y="215399"/>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8" name="Freeform: Shape 77">
              <a:extLst>
                <a:ext uri="{FF2B5EF4-FFF2-40B4-BE49-F238E27FC236}">
                  <a16:creationId xmlns:a16="http://schemas.microsoft.com/office/drawing/2014/main" xmlns="" id="{15CD1A0A-C64C-CF84-1D00-BF7D10993A77}"/>
                </a:ext>
              </a:extLst>
            </p:cNvPr>
            <p:cNvSpPr/>
            <p:nvPr/>
          </p:nvSpPr>
          <p:spPr>
            <a:xfrm>
              <a:off x="6930295" y="2183277"/>
              <a:ext cx="178333" cy="228779"/>
            </a:xfrm>
            <a:custGeom>
              <a:avLst/>
              <a:gdLst>
                <a:gd name="connsiteX0" fmla="*/ 35956 w 178333"/>
                <a:gd name="connsiteY0" fmla="*/ 224945 h 228779"/>
                <a:gd name="connsiteX1" fmla="*/ 40984 w 178333"/>
                <a:gd name="connsiteY1" fmla="*/ 221453 h 228779"/>
                <a:gd name="connsiteX2" fmla="*/ 60606 w 178333"/>
                <a:gd name="connsiteY2" fmla="*/ 219987 h 228779"/>
                <a:gd name="connsiteX3" fmla="*/ 73350 w 178333"/>
                <a:gd name="connsiteY3" fmla="*/ 228017 h 228779"/>
                <a:gd name="connsiteX4" fmla="*/ 92657 w 178333"/>
                <a:gd name="connsiteY4" fmla="*/ 222675 h 228779"/>
                <a:gd name="connsiteX5" fmla="*/ 107670 w 178333"/>
                <a:gd name="connsiteY5" fmla="*/ 208081 h 228779"/>
                <a:gd name="connsiteX6" fmla="*/ 127083 w 178333"/>
                <a:gd name="connsiteY6" fmla="*/ 203228 h 228779"/>
                <a:gd name="connsiteX7" fmla="*/ 133123 w 178333"/>
                <a:gd name="connsiteY7" fmla="*/ 206510 h 228779"/>
                <a:gd name="connsiteX8" fmla="*/ 152605 w 178333"/>
                <a:gd name="connsiteY8" fmla="*/ 210281 h 228779"/>
                <a:gd name="connsiteX9" fmla="*/ 153339 w 178333"/>
                <a:gd name="connsiteY9" fmla="*/ 207767 h 228779"/>
                <a:gd name="connsiteX10" fmla="*/ 160112 w 178333"/>
                <a:gd name="connsiteY10" fmla="*/ 192719 h 228779"/>
                <a:gd name="connsiteX11" fmla="*/ 167095 w 178333"/>
                <a:gd name="connsiteY11" fmla="*/ 182419 h 228779"/>
                <a:gd name="connsiteX12" fmla="*/ 176522 w 178333"/>
                <a:gd name="connsiteY12" fmla="*/ 166009 h 228779"/>
                <a:gd name="connsiteX13" fmla="*/ 161823 w 178333"/>
                <a:gd name="connsiteY13" fmla="*/ 155535 h 228779"/>
                <a:gd name="connsiteX14" fmla="*/ 148660 w 178333"/>
                <a:gd name="connsiteY14" fmla="*/ 121353 h 228779"/>
                <a:gd name="connsiteX15" fmla="*/ 163569 w 178333"/>
                <a:gd name="connsiteY15" fmla="*/ 89476 h 228779"/>
                <a:gd name="connsiteX16" fmla="*/ 164930 w 178333"/>
                <a:gd name="connsiteY16" fmla="*/ 41748 h 228779"/>
                <a:gd name="connsiteX17" fmla="*/ 159903 w 178333"/>
                <a:gd name="connsiteY17" fmla="*/ 31902 h 228779"/>
                <a:gd name="connsiteX18" fmla="*/ 148172 w 178333"/>
                <a:gd name="connsiteY18" fmla="*/ 10116 h 228779"/>
                <a:gd name="connsiteX19" fmla="*/ 137173 w 178333"/>
                <a:gd name="connsiteY19" fmla="*/ 2748 h 228779"/>
                <a:gd name="connsiteX20" fmla="*/ 119716 w 178333"/>
                <a:gd name="connsiteY20" fmla="*/ 2539 h 228779"/>
                <a:gd name="connsiteX21" fmla="*/ 107182 w 178333"/>
                <a:gd name="connsiteY21" fmla="*/ 2609 h 228779"/>
                <a:gd name="connsiteX22" fmla="*/ 104912 w 178333"/>
                <a:gd name="connsiteY22" fmla="*/ 6554 h 228779"/>
                <a:gd name="connsiteX23" fmla="*/ 91959 w 178333"/>
                <a:gd name="connsiteY23" fmla="*/ 14235 h 228779"/>
                <a:gd name="connsiteX24" fmla="*/ 77993 w 178333"/>
                <a:gd name="connsiteY24" fmla="*/ 25827 h 228779"/>
                <a:gd name="connsiteX25" fmla="*/ 62142 w 178333"/>
                <a:gd name="connsiteY25" fmla="*/ 31902 h 228779"/>
                <a:gd name="connsiteX26" fmla="*/ 47687 w 178333"/>
                <a:gd name="connsiteY26" fmla="*/ 35394 h 228779"/>
                <a:gd name="connsiteX27" fmla="*/ 35886 w 178333"/>
                <a:gd name="connsiteY27" fmla="*/ 38885 h 228779"/>
                <a:gd name="connsiteX28" fmla="*/ 17765 w 178333"/>
                <a:gd name="connsiteY28" fmla="*/ 45309 h 228779"/>
                <a:gd name="connsiteX29" fmla="*/ 28764 w 178333"/>
                <a:gd name="connsiteY29" fmla="*/ 73660 h 228779"/>
                <a:gd name="connsiteX30" fmla="*/ 16229 w 178333"/>
                <a:gd name="connsiteY30" fmla="*/ 112520 h 228779"/>
                <a:gd name="connsiteX31" fmla="*/ 11655 w 178333"/>
                <a:gd name="connsiteY31" fmla="*/ 144327 h 228779"/>
                <a:gd name="connsiteX32" fmla="*/ 6523 w 178333"/>
                <a:gd name="connsiteY32" fmla="*/ 190729 h 228779"/>
                <a:gd name="connsiteX33" fmla="*/ -181 w 178333"/>
                <a:gd name="connsiteY33" fmla="*/ 206685 h 228779"/>
                <a:gd name="connsiteX34" fmla="*/ 27332 w 178333"/>
                <a:gd name="connsiteY34" fmla="*/ 223618 h 228779"/>
                <a:gd name="connsiteX35" fmla="*/ 35956 w 178333"/>
                <a:gd name="connsiteY35" fmla="*/ 224945 h 228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8333" h="228779">
                  <a:moveTo>
                    <a:pt x="35956" y="224945"/>
                  </a:moveTo>
                  <a:cubicBezTo>
                    <a:pt x="37771" y="224027"/>
                    <a:pt x="39483" y="222850"/>
                    <a:pt x="40984" y="221453"/>
                  </a:cubicBezTo>
                  <a:cubicBezTo>
                    <a:pt x="46745" y="217389"/>
                    <a:pt x="54286" y="216824"/>
                    <a:pt x="60606" y="219987"/>
                  </a:cubicBezTo>
                  <a:cubicBezTo>
                    <a:pt x="65075" y="222291"/>
                    <a:pt x="68566" y="226376"/>
                    <a:pt x="73350" y="228017"/>
                  </a:cubicBezTo>
                  <a:cubicBezTo>
                    <a:pt x="79948" y="230252"/>
                    <a:pt x="87315" y="227109"/>
                    <a:pt x="92657" y="222675"/>
                  </a:cubicBezTo>
                  <a:cubicBezTo>
                    <a:pt x="97999" y="218241"/>
                    <a:pt x="102224" y="212446"/>
                    <a:pt x="107670" y="208081"/>
                  </a:cubicBezTo>
                  <a:cubicBezTo>
                    <a:pt x="113117" y="203717"/>
                    <a:pt x="120554" y="200749"/>
                    <a:pt x="127083" y="203228"/>
                  </a:cubicBezTo>
                  <a:cubicBezTo>
                    <a:pt x="129178" y="204199"/>
                    <a:pt x="131168" y="205291"/>
                    <a:pt x="133123" y="206510"/>
                  </a:cubicBezTo>
                  <a:cubicBezTo>
                    <a:pt x="139128" y="209624"/>
                    <a:pt x="145867" y="210934"/>
                    <a:pt x="152605" y="210281"/>
                  </a:cubicBezTo>
                  <a:lnTo>
                    <a:pt x="153339" y="207767"/>
                  </a:lnTo>
                  <a:cubicBezTo>
                    <a:pt x="155748" y="206370"/>
                    <a:pt x="158262" y="201692"/>
                    <a:pt x="160112" y="192719"/>
                  </a:cubicBezTo>
                  <a:cubicBezTo>
                    <a:pt x="161963" y="183746"/>
                    <a:pt x="167095" y="182419"/>
                    <a:pt x="167095" y="182419"/>
                  </a:cubicBezTo>
                  <a:cubicBezTo>
                    <a:pt x="181550" y="179765"/>
                    <a:pt x="178337" y="171735"/>
                    <a:pt x="176522" y="166009"/>
                  </a:cubicBezTo>
                  <a:cubicBezTo>
                    <a:pt x="174707" y="160283"/>
                    <a:pt x="167898" y="159236"/>
                    <a:pt x="161823" y="155535"/>
                  </a:cubicBezTo>
                  <a:cubicBezTo>
                    <a:pt x="155748" y="151834"/>
                    <a:pt x="148660" y="131094"/>
                    <a:pt x="148660" y="121353"/>
                  </a:cubicBezTo>
                  <a:cubicBezTo>
                    <a:pt x="148660" y="111612"/>
                    <a:pt x="158052" y="101836"/>
                    <a:pt x="163569" y="89476"/>
                  </a:cubicBezTo>
                  <a:cubicBezTo>
                    <a:pt x="169085" y="77117"/>
                    <a:pt x="164930" y="46357"/>
                    <a:pt x="164930" y="41748"/>
                  </a:cubicBezTo>
                  <a:cubicBezTo>
                    <a:pt x="165140" y="37806"/>
                    <a:pt x="163220" y="34056"/>
                    <a:pt x="159903" y="31902"/>
                  </a:cubicBezTo>
                  <a:cubicBezTo>
                    <a:pt x="156411" y="29249"/>
                    <a:pt x="152675" y="18250"/>
                    <a:pt x="148172" y="10116"/>
                  </a:cubicBezTo>
                  <a:cubicBezTo>
                    <a:pt x="143667" y="1980"/>
                    <a:pt x="140735" y="2190"/>
                    <a:pt x="137173" y="2748"/>
                  </a:cubicBezTo>
                  <a:cubicBezTo>
                    <a:pt x="131412" y="3831"/>
                    <a:pt x="125477" y="3761"/>
                    <a:pt x="119716" y="2539"/>
                  </a:cubicBezTo>
                  <a:cubicBezTo>
                    <a:pt x="116225" y="-904"/>
                    <a:pt x="110603" y="-876"/>
                    <a:pt x="107182" y="2609"/>
                  </a:cubicBezTo>
                  <a:cubicBezTo>
                    <a:pt x="106099" y="3705"/>
                    <a:pt x="105296" y="5063"/>
                    <a:pt x="104912" y="6554"/>
                  </a:cubicBezTo>
                  <a:cubicBezTo>
                    <a:pt x="102748" y="11680"/>
                    <a:pt x="97511" y="14798"/>
                    <a:pt x="91959" y="14235"/>
                  </a:cubicBezTo>
                  <a:cubicBezTo>
                    <a:pt x="84976" y="14235"/>
                    <a:pt x="83021" y="19263"/>
                    <a:pt x="77993" y="25827"/>
                  </a:cubicBezTo>
                  <a:cubicBezTo>
                    <a:pt x="72965" y="32391"/>
                    <a:pt x="69474" y="34975"/>
                    <a:pt x="62142" y="31902"/>
                  </a:cubicBezTo>
                  <a:cubicBezTo>
                    <a:pt x="54810" y="28830"/>
                    <a:pt x="49642" y="28900"/>
                    <a:pt x="47687" y="35394"/>
                  </a:cubicBezTo>
                  <a:cubicBezTo>
                    <a:pt x="45732" y="41888"/>
                    <a:pt x="35886" y="38885"/>
                    <a:pt x="35886" y="38885"/>
                  </a:cubicBezTo>
                  <a:cubicBezTo>
                    <a:pt x="24888" y="35394"/>
                    <a:pt x="20524" y="37977"/>
                    <a:pt x="17765" y="45309"/>
                  </a:cubicBezTo>
                  <a:cubicBezTo>
                    <a:pt x="15007" y="52641"/>
                    <a:pt x="28240" y="60811"/>
                    <a:pt x="28764" y="73660"/>
                  </a:cubicBezTo>
                  <a:cubicBezTo>
                    <a:pt x="29287" y="86509"/>
                    <a:pt x="22339" y="104559"/>
                    <a:pt x="16229" y="112520"/>
                  </a:cubicBezTo>
                  <a:cubicBezTo>
                    <a:pt x="10119" y="120480"/>
                    <a:pt x="11027" y="134237"/>
                    <a:pt x="11655" y="144327"/>
                  </a:cubicBezTo>
                  <a:cubicBezTo>
                    <a:pt x="12284" y="154417"/>
                    <a:pt x="9735" y="181790"/>
                    <a:pt x="6523" y="190729"/>
                  </a:cubicBezTo>
                  <a:cubicBezTo>
                    <a:pt x="4672" y="195931"/>
                    <a:pt x="1879" y="200889"/>
                    <a:pt x="-181" y="206685"/>
                  </a:cubicBezTo>
                  <a:cubicBezTo>
                    <a:pt x="8758" y="212760"/>
                    <a:pt x="17277" y="219603"/>
                    <a:pt x="27332" y="223618"/>
                  </a:cubicBezTo>
                  <a:cubicBezTo>
                    <a:pt x="29951" y="225112"/>
                    <a:pt x="33023" y="225587"/>
                    <a:pt x="35956" y="224945"/>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xmlns="" id="{A763B320-9879-07CD-3676-3D75A1A4960C}"/>
                </a:ext>
              </a:extLst>
            </p:cNvPr>
            <p:cNvSpPr/>
            <p:nvPr/>
          </p:nvSpPr>
          <p:spPr>
            <a:xfrm>
              <a:off x="6540769" y="2385693"/>
              <a:ext cx="757191" cy="1230954"/>
            </a:xfrm>
            <a:custGeom>
              <a:avLst/>
              <a:gdLst>
                <a:gd name="connsiteX0" fmla="*/ 717438 w 757191"/>
                <a:gd name="connsiteY0" fmla="*/ 195322 h 1230954"/>
                <a:gd name="connsiteX1" fmla="*/ 726934 w 757191"/>
                <a:gd name="connsiteY1" fmla="*/ 190364 h 1230954"/>
                <a:gd name="connsiteX2" fmla="*/ 741389 w 757191"/>
                <a:gd name="connsiteY2" fmla="*/ 172906 h 1230954"/>
                <a:gd name="connsiteX3" fmla="*/ 755599 w 757191"/>
                <a:gd name="connsiteY3" fmla="*/ 157230 h 1230954"/>
                <a:gd name="connsiteX4" fmla="*/ 752527 w 757191"/>
                <a:gd name="connsiteY4" fmla="*/ 129298 h 1230954"/>
                <a:gd name="connsiteX5" fmla="*/ 751689 w 757191"/>
                <a:gd name="connsiteY5" fmla="*/ 93581 h 1230954"/>
                <a:gd name="connsiteX6" fmla="*/ 751235 w 757191"/>
                <a:gd name="connsiteY6" fmla="*/ 84328 h 1230954"/>
                <a:gd name="connsiteX7" fmla="*/ 730042 w 757191"/>
                <a:gd name="connsiteY7" fmla="*/ 86737 h 1230954"/>
                <a:gd name="connsiteX8" fmla="*/ 699282 w 757191"/>
                <a:gd name="connsiteY8" fmla="*/ 76752 h 1230954"/>
                <a:gd name="connsiteX9" fmla="*/ 678089 w 757191"/>
                <a:gd name="connsiteY9" fmla="*/ 70781 h 1230954"/>
                <a:gd name="connsiteX10" fmla="*/ 659619 w 757191"/>
                <a:gd name="connsiteY10" fmla="*/ 61599 h 1230954"/>
                <a:gd name="connsiteX11" fmla="*/ 643908 w 757191"/>
                <a:gd name="connsiteY11" fmla="*/ 66871 h 1230954"/>
                <a:gd name="connsiteX12" fmla="*/ 624984 w 757191"/>
                <a:gd name="connsiteY12" fmla="*/ 74238 h 1230954"/>
                <a:gd name="connsiteX13" fmla="*/ 609482 w 757191"/>
                <a:gd name="connsiteY13" fmla="*/ 66068 h 1230954"/>
                <a:gd name="connsiteX14" fmla="*/ 599007 w 757191"/>
                <a:gd name="connsiteY14" fmla="*/ 53115 h 1230954"/>
                <a:gd name="connsiteX15" fmla="*/ 584867 w 757191"/>
                <a:gd name="connsiteY15" fmla="*/ 48995 h 1230954"/>
                <a:gd name="connsiteX16" fmla="*/ 559764 w 757191"/>
                <a:gd name="connsiteY16" fmla="*/ 48995 h 1230954"/>
                <a:gd name="connsiteX17" fmla="*/ 559764 w 757191"/>
                <a:gd name="connsiteY17" fmla="*/ 24205 h 1230954"/>
                <a:gd name="connsiteX18" fmla="*/ 553688 w 757191"/>
                <a:gd name="connsiteY18" fmla="*/ 10798 h 1230954"/>
                <a:gd name="connsiteX19" fmla="*/ 541748 w 757191"/>
                <a:gd name="connsiteY19" fmla="*/ 8983 h 1230954"/>
                <a:gd name="connsiteX20" fmla="*/ 542062 w 757191"/>
                <a:gd name="connsiteY20" fmla="*/ 7935 h 1230954"/>
                <a:gd name="connsiteX21" fmla="*/ 522579 w 757191"/>
                <a:gd name="connsiteY21" fmla="*/ 4164 h 1230954"/>
                <a:gd name="connsiteX22" fmla="*/ 516539 w 757191"/>
                <a:gd name="connsiteY22" fmla="*/ 882 h 1230954"/>
                <a:gd name="connsiteX23" fmla="*/ 497127 w 757191"/>
                <a:gd name="connsiteY23" fmla="*/ 5735 h 1230954"/>
                <a:gd name="connsiteX24" fmla="*/ 482114 w 757191"/>
                <a:gd name="connsiteY24" fmla="*/ 20330 h 1230954"/>
                <a:gd name="connsiteX25" fmla="*/ 462806 w 757191"/>
                <a:gd name="connsiteY25" fmla="*/ 25672 h 1230954"/>
                <a:gd name="connsiteX26" fmla="*/ 450062 w 757191"/>
                <a:gd name="connsiteY26" fmla="*/ 17641 h 1230954"/>
                <a:gd name="connsiteX27" fmla="*/ 430440 w 757191"/>
                <a:gd name="connsiteY27" fmla="*/ 19108 h 1230954"/>
                <a:gd name="connsiteX28" fmla="*/ 425412 w 757191"/>
                <a:gd name="connsiteY28" fmla="*/ 22599 h 1230954"/>
                <a:gd name="connsiteX29" fmla="*/ 417033 w 757191"/>
                <a:gd name="connsiteY29" fmla="*/ 21622 h 1230954"/>
                <a:gd name="connsiteX30" fmla="*/ 389520 w 757191"/>
                <a:gd name="connsiteY30" fmla="*/ 4688 h 1230954"/>
                <a:gd name="connsiteX31" fmla="*/ 386832 w 757191"/>
                <a:gd name="connsiteY31" fmla="*/ 18654 h 1230954"/>
                <a:gd name="connsiteX32" fmla="*/ 405790 w 757191"/>
                <a:gd name="connsiteY32" fmla="*/ 44526 h 1230954"/>
                <a:gd name="connsiteX33" fmla="*/ 425133 w 757191"/>
                <a:gd name="connsiteY33" fmla="*/ 81500 h 1230954"/>
                <a:gd name="connsiteX34" fmla="*/ 426948 w 757191"/>
                <a:gd name="connsiteY34" fmla="*/ 124864 h 1230954"/>
                <a:gd name="connsiteX35" fmla="*/ 416474 w 757191"/>
                <a:gd name="connsiteY35" fmla="*/ 142705 h 1230954"/>
                <a:gd name="connsiteX36" fmla="*/ 430789 w 757191"/>
                <a:gd name="connsiteY36" fmla="*/ 153808 h 1230954"/>
                <a:gd name="connsiteX37" fmla="*/ 446850 w 757191"/>
                <a:gd name="connsiteY37" fmla="*/ 184638 h 1230954"/>
                <a:gd name="connsiteX38" fmla="*/ 446535 w 757191"/>
                <a:gd name="connsiteY38" fmla="*/ 194274 h 1230954"/>
                <a:gd name="connsiteX39" fmla="*/ 430091 w 757191"/>
                <a:gd name="connsiteY39" fmla="*/ 211033 h 1230954"/>
                <a:gd name="connsiteX40" fmla="*/ 400902 w 757191"/>
                <a:gd name="connsiteY40" fmla="*/ 238092 h 1230954"/>
                <a:gd name="connsiteX41" fmla="*/ 391685 w 757191"/>
                <a:gd name="connsiteY41" fmla="*/ 251709 h 1230954"/>
                <a:gd name="connsiteX42" fmla="*/ 383515 w 757191"/>
                <a:gd name="connsiteY42" fmla="*/ 255584 h 1230954"/>
                <a:gd name="connsiteX43" fmla="*/ 361623 w 757191"/>
                <a:gd name="connsiteY43" fmla="*/ 283097 h 1230954"/>
                <a:gd name="connsiteX44" fmla="*/ 362077 w 757191"/>
                <a:gd name="connsiteY44" fmla="*/ 290080 h 1230954"/>
                <a:gd name="connsiteX45" fmla="*/ 373948 w 757191"/>
                <a:gd name="connsiteY45" fmla="*/ 297063 h 1230954"/>
                <a:gd name="connsiteX46" fmla="*/ 398179 w 757191"/>
                <a:gd name="connsiteY46" fmla="*/ 321154 h 1230954"/>
                <a:gd name="connsiteX47" fmla="*/ 406593 w 757191"/>
                <a:gd name="connsiteY47" fmla="*/ 324924 h 1230954"/>
                <a:gd name="connsiteX48" fmla="*/ 416614 w 757191"/>
                <a:gd name="connsiteY48" fmla="*/ 346362 h 1230954"/>
                <a:gd name="connsiteX49" fmla="*/ 421956 w 757191"/>
                <a:gd name="connsiteY49" fmla="*/ 370034 h 1230954"/>
                <a:gd name="connsiteX50" fmla="*/ 423876 w 757191"/>
                <a:gd name="connsiteY50" fmla="*/ 378483 h 1230954"/>
                <a:gd name="connsiteX51" fmla="*/ 422200 w 757191"/>
                <a:gd name="connsiteY51" fmla="*/ 379461 h 1230954"/>
                <a:gd name="connsiteX52" fmla="*/ 392418 w 757191"/>
                <a:gd name="connsiteY52" fmla="*/ 371710 h 1230954"/>
                <a:gd name="connsiteX53" fmla="*/ 382223 w 757191"/>
                <a:gd name="connsiteY53" fmla="*/ 384559 h 1230954"/>
                <a:gd name="connsiteX54" fmla="*/ 364766 w 757191"/>
                <a:gd name="connsiteY54" fmla="*/ 401178 h 1230954"/>
                <a:gd name="connsiteX55" fmla="*/ 378732 w 757191"/>
                <a:gd name="connsiteY55" fmla="*/ 423384 h 1230954"/>
                <a:gd name="connsiteX56" fmla="*/ 379604 w 757191"/>
                <a:gd name="connsiteY56" fmla="*/ 428865 h 1230954"/>
                <a:gd name="connsiteX57" fmla="*/ 373983 w 757191"/>
                <a:gd name="connsiteY57" fmla="*/ 432357 h 1230954"/>
                <a:gd name="connsiteX58" fmla="*/ 365988 w 757191"/>
                <a:gd name="connsiteY58" fmla="*/ 453026 h 1230954"/>
                <a:gd name="connsiteX59" fmla="*/ 379954 w 757191"/>
                <a:gd name="connsiteY59" fmla="*/ 472299 h 1230954"/>
                <a:gd name="connsiteX60" fmla="*/ 385854 w 757191"/>
                <a:gd name="connsiteY60" fmla="*/ 486265 h 1230954"/>
                <a:gd name="connsiteX61" fmla="*/ 389834 w 757191"/>
                <a:gd name="connsiteY61" fmla="*/ 522471 h 1230954"/>
                <a:gd name="connsiteX62" fmla="*/ 387285 w 757191"/>
                <a:gd name="connsiteY62" fmla="*/ 537450 h 1230954"/>
                <a:gd name="connsiteX63" fmla="*/ 392348 w 757191"/>
                <a:gd name="connsiteY63" fmla="*/ 547295 h 1230954"/>
                <a:gd name="connsiteX64" fmla="*/ 393884 w 757191"/>
                <a:gd name="connsiteY64" fmla="*/ 579766 h 1230954"/>
                <a:gd name="connsiteX65" fmla="*/ 384318 w 757191"/>
                <a:gd name="connsiteY65" fmla="*/ 589752 h 1230954"/>
                <a:gd name="connsiteX66" fmla="*/ 385330 w 757191"/>
                <a:gd name="connsiteY66" fmla="*/ 607209 h 1230954"/>
                <a:gd name="connsiteX67" fmla="*/ 382816 w 757191"/>
                <a:gd name="connsiteY67" fmla="*/ 616740 h 1230954"/>
                <a:gd name="connsiteX68" fmla="*/ 372342 w 757191"/>
                <a:gd name="connsiteY68" fmla="*/ 639330 h 1230954"/>
                <a:gd name="connsiteX69" fmla="*/ 361065 w 757191"/>
                <a:gd name="connsiteY69" fmla="*/ 653750 h 1230954"/>
                <a:gd name="connsiteX70" fmla="*/ 355897 w 757191"/>
                <a:gd name="connsiteY70" fmla="*/ 660244 h 1230954"/>
                <a:gd name="connsiteX71" fmla="*/ 352197 w 757191"/>
                <a:gd name="connsiteY71" fmla="*/ 677701 h 1230954"/>
                <a:gd name="connsiteX72" fmla="*/ 343991 w 757191"/>
                <a:gd name="connsiteY72" fmla="*/ 681193 h 1230954"/>
                <a:gd name="connsiteX73" fmla="*/ 339592 w 757191"/>
                <a:gd name="connsiteY73" fmla="*/ 686046 h 1230954"/>
                <a:gd name="connsiteX74" fmla="*/ 325626 w 757191"/>
                <a:gd name="connsiteY74" fmla="*/ 706785 h 1230954"/>
                <a:gd name="connsiteX75" fmla="*/ 313197 w 757191"/>
                <a:gd name="connsiteY75" fmla="*/ 715793 h 1230954"/>
                <a:gd name="connsiteX76" fmla="*/ 306738 w 757191"/>
                <a:gd name="connsiteY76" fmla="*/ 713070 h 1230954"/>
                <a:gd name="connsiteX77" fmla="*/ 291864 w 757191"/>
                <a:gd name="connsiteY77" fmla="*/ 706087 h 1230954"/>
                <a:gd name="connsiteX78" fmla="*/ 280482 w 757191"/>
                <a:gd name="connsiteY78" fmla="*/ 715165 h 1230954"/>
                <a:gd name="connsiteX79" fmla="*/ 286138 w 757191"/>
                <a:gd name="connsiteY79" fmla="*/ 731993 h 1230954"/>
                <a:gd name="connsiteX80" fmla="*/ 278073 w 757191"/>
                <a:gd name="connsiteY80" fmla="*/ 735694 h 1230954"/>
                <a:gd name="connsiteX81" fmla="*/ 259079 w 757191"/>
                <a:gd name="connsiteY81" fmla="*/ 752803 h 1230954"/>
                <a:gd name="connsiteX82" fmla="*/ 246999 w 757191"/>
                <a:gd name="connsiteY82" fmla="*/ 761112 h 1230954"/>
                <a:gd name="connsiteX83" fmla="*/ 240016 w 757191"/>
                <a:gd name="connsiteY83" fmla="*/ 755631 h 1230954"/>
                <a:gd name="connsiteX84" fmla="*/ 211596 w 757191"/>
                <a:gd name="connsiteY84" fmla="*/ 751022 h 1230954"/>
                <a:gd name="connsiteX85" fmla="*/ 198747 w 757191"/>
                <a:gd name="connsiteY85" fmla="*/ 762509 h 1230954"/>
                <a:gd name="connsiteX86" fmla="*/ 193545 w 757191"/>
                <a:gd name="connsiteY86" fmla="*/ 777243 h 1230954"/>
                <a:gd name="connsiteX87" fmla="*/ 156500 w 757191"/>
                <a:gd name="connsiteY87" fmla="*/ 793373 h 1230954"/>
                <a:gd name="connsiteX88" fmla="*/ 149029 w 757191"/>
                <a:gd name="connsiteY88" fmla="*/ 798820 h 1230954"/>
                <a:gd name="connsiteX89" fmla="*/ 132933 w 757191"/>
                <a:gd name="connsiteY89" fmla="*/ 800635 h 1230954"/>
                <a:gd name="connsiteX90" fmla="*/ 102627 w 757191"/>
                <a:gd name="connsiteY90" fmla="*/ 818547 h 1230954"/>
                <a:gd name="connsiteX91" fmla="*/ 100253 w 757191"/>
                <a:gd name="connsiteY91" fmla="*/ 834712 h 1230954"/>
                <a:gd name="connsiteX92" fmla="*/ 90198 w 757191"/>
                <a:gd name="connsiteY92" fmla="*/ 846234 h 1230954"/>
                <a:gd name="connsiteX93" fmla="*/ 75568 w 757191"/>
                <a:gd name="connsiteY93" fmla="*/ 836423 h 1230954"/>
                <a:gd name="connsiteX94" fmla="*/ 57134 w 757191"/>
                <a:gd name="connsiteY94" fmla="*/ 819489 h 1230954"/>
                <a:gd name="connsiteX95" fmla="*/ 47636 w 757191"/>
                <a:gd name="connsiteY95" fmla="*/ 817569 h 1230954"/>
                <a:gd name="connsiteX96" fmla="*/ 44145 w 757191"/>
                <a:gd name="connsiteY96" fmla="*/ 826752 h 1230954"/>
                <a:gd name="connsiteX97" fmla="*/ 33671 w 757191"/>
                <a:gd name="connsiteY97" fmla="*/ 838553 h 1230954"/>
                <a:gd name="connsiteX98" fmla="*/ 24384 w 757191"/>
                <a:gd name="connsiteY98" fmla="*/ 834119 h 1230954"/>
                <a:gd name="connsiteX99" fmla="*/ 17750 w 757191"/>
                <a:gd name="connsiteY99" fmla="*/ 835026 h 1230954"/>
                <a:gd name="connsiteX100" fmla="*/ 6472 w 757191"/>
                <a:gd name="connsiteY100" fmla="*/ 855975 h 1230954"/>
                <a:gd name="connsiteX101" fmla="*/ 2038 w 757191"/>
                <a:gd name="connsiteY101" fmla="*/ 880415 h 1230954"/>
                <a:gd name="connsiteX102" fmla="*/ -91 w 757191"/>
                <a:gd name="connsiteY102" fmla="*/ 885024 h 1230954"/>
                <a:gd name="connsiteX103" fmla="*/ 956 w 757191"/>
                <a:gd name="connsiteY103" fmla="*/ 890540 h 1230954"/>
                <a:gd name="connsiteX104" fmla="*/ 13839 w 757191"/>
                <a:gd name="connsiteY104" fmla="*/ 898292 h 1230954"/>
                <a:gd name="connsiteX105" fmla="*/ 21067 w 757191"/>
                <a:gd name="connsiteY105" fmla="*/ 898082 h 1230954"/>
                <a:gd name="connsiteX106" fmla="*/ 37302 w 757191"/>
                <a:gd name="connsiteY106" fmla="*/ 909290 h 1230954"/>
                <a:gd name="connsiteX107" fmla="*/ 46065 w 757191"/>
                <a:gd name="connsiteY107" fmla="*/ 909953 h 1230954"/>
                <a:gd name="connsiteX108" fmla="*/ 60799 w 757191"/>
                <a:gd name="connsiteY108" fmla="*/ 919345 h 1230954"/>
                <a:gd name="connsiteX109" fmla="*/ 76756 w 757191"/>
                <a:gd name="connsiteY109" fmla="*/ 935196 h 1230954"/>
                <a:gd name="connsiteX110" fmla="*/ 84646 w 757191"/>
                <a:gd name="connsiteY110" fmla="*/ 941446 h 1230954"/>
                <a:gd name="connsiteX111" fmla="*/ 103151 w 757191"/>
                <a:gd name="connsiteY111" fmla="*/ 941865 h 1230954"/>
                <a:gd name="connsiteX112" fmla="*/ 124553 w 757191"/>
                <a:gd name="connsiteY112" fmla="*/ 937850 h 1230954"/>
                <a:gd name="connsiteX113" fmla="*/ 138135 w 757191"/>
                <a:gd name="connsiteY113" fmla="*/ 937536 h 1230954"/>
                <a:gd name="connsiteX114" fmla="*/ 145397 w 757191"/>
                <a:gd name="connsiteY114" fmla="*/ 947765 h 1230954"/>
                <a:gd name="connsiteX115" fmla="*/ 138729 w 757191"/>
                <a:gd name="connsiteY115" fmla="*/ 956564 h 1230954"/>
                <a:gd name="connsiteX116" fmla="*/ 138205 w 757191"/>
                <a:gd name="connsiteY116" fmla="*/ 986032 h 1230954"/>
                <a:gd name="connsiteX117" fmla="*/ 148470 w 757191"/>
                <a:gd name="connsiteY117" fmla="*/ 994097 h 1230954"/>
                <a:gd name="connsiteX118" fmla="*/ 170431 w 757191"/>
                <a:gd name="connsiteY118" fmla="*/ 1008063 h 1230954"/>
                <a:gd name="connsiteX119" fmla="*/ 183349 w 757191"/>
                <a:gd name="connsiteY119" fmla="*/ 1019480 h 1230954"/>
                <a:gd name="connsiteX120" fmla="*/ 187784 w 757191"/>
                <a:gd name="connsiteY120" fmla="*/ 1026009 h 1230954"/>
                <a:gd name="connsiteX121" fmla="*/ 191555 w 757191"/>
                <a:gd name="connsiteY121" fmla="*/ 1027999 h 1230954"/>
                <a:gd name="connsiteX122" fmla="*/ 195779 w 757191"/>
                <a:gd name="connsiteY122" fmla="*/ 1032852 h 1230954"/>
                <a:gd name="connsiteX123" fmla="*/ 194697 w 757191"/>
                <a:gd name="connsiteY123" fmla="*/ 1047516 h 1230954"/>
                <a:gd name="connsiteX124" fmla="*/ 191659 w 757191"/>
                <a:gd name="connsiteY124" fmla="*/ 1053696 h 1230954"/>
                <a:gd name="connsiteX125" fmla="*/ 197839 w 757191"/>
                <a:gd name="connsiteY125" fmla="*/ 1059597 h 1230954"/>
                <a:gd name="connsiteX126" fmla="*/ 205136 w 757191"/>
                <a:gd name="connsiteY126" fmla="*/ 1063577 h 1230954"/>
                <a:gd name="connsiteX127" fmla="*/ 211212 w 757191"/>
                <a:gd name="connsiteY127" fmla="*/ 1072341 h 1230954"/>
                <a:gd name="connsiteX128" fmla="*/ 207371 w 757191"/>
                <a:gd name="connsiteY128" fmla="*/ 1081803 h 1230954"/>
                <a:gd name="connsiteX129" fmla="*/ 211107 w 757191"/>
                <a:gd name="connsiteY129" fmla="*/ 1091404 h 1230954"/>
                <a:gd name="connsiteX130" fmla="*/ 203181 w 757191"/>
                <a:gd name="connsiteY130" fmla="*/ 1102542 h 1230954"/>
                <a:gd name="connsiteX131" fmla="*/ 188028 w 757191"/>
                <a:gd name="connsiteY131" fmla="*/ 1113889 h 1230954"/>
                <a:gd name="connsiteX132" fmla="*/ 191520 w 757191"/>
                <a:gd name="connsiteY132" fmla="*/ 1117695 h 1230954"/>
                <a:gd name="connsiteX133" fmla="*/ 203321 w 757191"/>
                <a:gd name="connsiteY133" fmla="*/ 1119580 h 1230954"/>
                <a:gd name="connsiteX134" fmla="*/ 209291 w 757191"/>
                <a:gd name="connsiteY134" fmla="*/ 1124014 h 1230954"/>
                <a:gd name="connsiteX135" fmla="*/ 230240 w 757191"/>
                <a:gd name="connsiteY135" fmla="*/ 1125725 h 1230954"/>
                <a:gd name="connsiteX136" fmla="*/ 248570 w 757191"/>
                <a:gd name="connsiteY136" fmla="*/ 1150364 h 1230954"/>
                <a:gd name="connsiteX137" fmla="*/ 248011 w 757191"/>
                <a:gd name="connsiteY137" fmla="*/ 1153028 h 1230954"/>
                <a:gd name="connsiteX138" fmla="*/ 245567 w 757191"/>
                <a:gd name="connsiteY138" fmla="*/ 1163503 h 1230954"/>
                <a:gd name="connsiteX139" fmla="*/ 259533 w 757191"/>
                <a:gd name="connsiteY139" fmla="*/ 1170765 h 1230954"/>
                <a:gd name="connsiteX140" fmla="*/ 267773 w 757191"/>
                <a:gd name="connsiteY140" fmla="*/ 1168845 h 1230954"/>
                <a:gd name="connsiteX141" fmla="*/ 271823 w 757191"/>
                <a:gd name="connsiteY141" fmla="*/ 1162490 h 1230954"/>
                <a:gd name="connsiteX142" fmla="*/ 284218 w 757191"/>
                <a:gd name="connsiteY142" fmla="*/ 1158615 h 1230954"/>
                <a:gd name="connsiteX143" fmla="*/ 290118 w 757191"/>
                <a:gd name="connsiteY143" fmla="*/ 1154844 h 1230954"/>
                <a:gd name="connsiteX144" fmla="*/ 298567 w 757191"/>
                <a:gd name="connsiteY144" fmla="*/ 1165109 h 1230954"/>
                <a:gd name="connsiteX145" fmla="*/ 298567 w 757191"/>
                <a:gd name="connsiteY145" fmla="*/ 1180366 h 1230954"/>
                <a:gd name="connsiteX146" fmla="*/ 311521 w 757191"/>
                <a:gd name="connsiteY146" fmla="*/ 1187873 h 1230954"/>
                <a:gd name="connsiteX147" fmla="*/ 327512 w 757191"/>
                <a:gd name="connsiteY147" fmla="*/ 1189514 h 1230954"/>
                <a:gd name="connsiteX148" fmla="*/ 336589 w 757191"/>
                <a:gd name="connsiteY148" fmla="*/ 1191225 h 1230954"/>
                <a:gd name="connsiteX149" fmla="*/ 340884 w 757191"/>
                <a:gd name="connsiteY149" fmla="*/ 1197021 h 1230954"/>
                <a:gd name="connsiteX150" fmla="*/ 349124 w 757191"/>
                <a:gd name="connsiteY150" fmla="*/ 1222927 h 1230954"/>
                <a:gd name="connsiteX151" fmla="*/ 371574 w 757191"/>
                <a:gd name="connsiteY151" fmla="*/ 1216294 h 1230954"/>
                <a:gd name="connsiteX152" fmla="*/ 405511 w 757191"/>
                <a:gd name="connsiteY152" fmla="*/ 1203934 h 1230954"/>
                <a:gd name="connsiteX153" fmla="*/ 453763 w 757191"/>
                <a:gd name="connsiteY153" fmla="*/ 1160186 h 1230954"/>
                <a:gd name="connsiteX154" fmla="*/ 458476 w 757191"/>
                <a:gd name="connsiteY154" fmla="*/ 1137177 h 1230954"/>
                <a:gd name="connsiteX155" fmla="*/ 475166 w 757191"/>
                <a:gd name="connsiteY155" fmla="*/ 1126074 h 1230954"/>
                <a:gd name="connsiteX156" fmla="*/ 457429 w 757191"/>
                <a:gd name="connsiteY156" fmla="*/ 1093674 h 1230954"/>
                <a:gd name="connsiteX157" fmla="*/ 438784 w 757191"/>
                <a:gd name="connsiteY157" fmla="*/ 1069757 h 1230954"/>
                <a:gd name="connsiteX158" fmla="*/ 428310 w 757191"/>
                <a:gd name="connsiteY158" fmla="*/ 1043152 h 1230954"/>
                <a:gd name="connsiteX159" fmla="*/ 444825 w 757191"/>
                <a:gd name="connsiteY159" fmla="*/ 1070420 h 1230954"/>
                <a:gd name="connsiteX160" fmla="*/ 470731 w 757191"/>
                <a:gd name="connsiteY160" fmla="*/ 1086935 h 1230954"/>
                <a:gd name="connsiteX161" fmla="*/ 494124 w 757191"/>
                <a:gd name="connsiteY161" fmla="*/ 1109874 h 1230954"/>
                <a:gd name="connsiteX162" fmla="*/ 481276 w 757191"/>
                <a:gd name="connsiteY162" fmla="*/ 1136025 h 1230954"/>
                <a:gd name="connsiteX163" fmla="*/ 480822 w 757191"/>
                <a:gd name="connsiteY163" fmla="*/ 1153936 h 1230954"/>
                <a:gd name="connsiteX164" fmla="*/ 471674 w 757191"/>
                <a:gd name="connsiteY164" fmla="*/ 1179144 h 1230954"/>
                <a:gd name="connsiteX165" fmla="*/ 468462 w 757191"/>
                <a:gd name="connsiteY165" fmla="*/ 1206203 h 1230954"/>
                <a:gd name="connsiteX166" fmla="*/ 479460 w 757191"/>
                <a:gd name="connsiteY166" fmla="*/ 1204841 h 1230954"/>
                <a:gd name="connsiteX167" fmla="*/ 485430 w 757191"/>
                <a:gd name="connsiteY167" fmla="*/ 1186965 h 1230954"/>
                <a:gd name="connsiteX168" fmla="*/ 490318 w 757191"/>
                <a:gd name="connsiteY168" fmla="*/ 1168914 h 1230954"/>
                <a:gd name="connsiteX169" fmla="*/ 495521 w 757191"/>
                <a:gd name="connsiteY169" fmla="*/ 1172406 h 1230954"/>
                <a:gd name="connsiteX170" fmla="*/ 496428 w 757191"/>
                <a:gd name="connsiteY170" fmla="*/ 1204807 h 1230954"/>
                <a:gd name="connsiteX171" fmla="*/ 511407 w 757191"/>
                <a:gd name="connsiteY171" fmla="*/ 1222543 h 1230954"/>
                <a:gd name="connsiteX172" fmla="*/ 515701 w 757191"/>
                <a:gd name="connsiteY172" fmla="*/ 1201769 h 1230954"/>
                <a:gd name="connsiteX173" fmla="*/ 512943 w 757191"/>
                <a:gd name="connsiteY173" fmla="*/ 1180820 h 1230954"/>
                <a:gd name="connsiteX174" fmla="*/ 517831 w 757191"/>
                <a:gd name="connsiteY174" fmla="*/ 1184801 h 1230954"/>
                <a:gd name="connsiteX175" fmla="*/ 528305 w 757191"/>
                <a:gd name="connsiteY175" fmla="*/ 1195275 h 1230954"/>
                <a:gd name="connsiteX176" fmla="*/ 538396 w 757191"/>
                <a:gd name="connsiteY176" fmla="*/ 1205051 h 1230954"/>
                <a:gd name="connsiteX177" fmla="*/ 549708 w 757191"/>
                <a:gd name="connsiteY177" fmla="*/ 1200757 h 1230954"/>
                <a:gd name="connsiteX178" fmla="*/ 548486 w 757191"/>
                <a:gd name="connsiteY178" fmla="*/ 1177538 h 1230954"/>
                <a:gd name="connsiteX179" fmla="*/ 551978 w 757191"/>
                <a:gd name="connsiteY179" fmla="*/ 1143287 h 1230954"/>
                <a:gd name="connsiteX180" fmla="*/ 556901 w 757191"/>
                <a:gd name="connsiteY180" fmla="*/ 1163153 h 1230954"/>
                <a:gd name="connsiteX181" fmla="*/ 556901 w 757191"/>
                <a:gd name="connsiteY181" fmla="*/ 1185185 h 1230954"/>
                <a:gd name="connsiteX182" fmla="*/ 561160 w 757191"/>
                <a:gd name="connsiteY182" fmla="*/ 1220099 h 1230954"/>
                <a:gd name="connsiteX183" fmla="*/ 572193 w 757191"/>
                <a:gd name="connsiteY183" fmla="*/ 1217062 h 1230954"/>
                <a:gd name="connsiteX184" fmla="*/ 577989 w 757191"/>
                <a:gd name="connsiteY184" fmla="*/ 1192901 h 1230954"/>
                <a:gd name="connsiteX185" fmla="*/ 578583 w 757191"/>
                <a:gd name="connsiteY185" fmla="*/ 1182182 h 1230954"/>
                <a:gd name="connsiteX186" fmla="*/ 576767 w 757191"/>
                <a:gd name="connsiteY186" fmla="*/ 1167797 h 1230954"/>
                <a:gd name="connsiteX187" fmla="*/ 574323 w 757191"/>
                <a:gd name="connsiteY187" fmla="*/ 1143671 h 1230954"/>
                <a:gd name="connsiteX188" fmla="*/ 579804 w 757191"/>
                <a:gd name="connsiteY188" fmla="*/ 1102367 h 1230954"/>
                <a:gd name="connsiteX189" fmla="*/ 587451 w 757191"/>
                <a:gd name="connsiteY189" fmla="*/ 1088611 h 1230954"/>
                <a:gd name="connsiteX190" fmla="*/ 582877 w 757191"/>
                <a:gd name="connsiteY190" fmla="*/ 1119790 h 1230954"/>
                <a:gd name="connsiteX191" fmla="*/ 590523 w 757191"/>
                <a:gd name="connsiteY191" fmla="*/ 1139691 h 1230954"/>
                <a:gd name="connsiteX192" fmla="*/ 596040 w 757191"/>
                <a:gd name="connsiteY192" fmla="*/ 1119196 h 1230954"/>
                <a:gd name="connsiteX193" fmla="*/ 600020 w 757191"/>
                <a:gd name="connsiteY193" fmla="*/ 1110328 h 1230954"/>
                <a:gd name="connsiteX194" fmla="*/ 602150 w 757191"/>
                <a:gd name="connsiteY194" fmla="*/ 1128379 h 1230954"/>
                <a:gd name="connsiteX195" fmla="*/ 595167 w 757191"/>
                <a:gd name="connsiteY195" fmla="*/ 1153447 h 1230954"/>
                <a:gd name="connsiteX196" fmla="*/ 593351 w 757191"/>
                <a:gd name="connsiteY196" fmla="*/ 1174850 h 1230954"/>
                <a:gd name="connsiteX197" fmla="*/ 598554 w 757191"/>
                <a:gd name="connsiteY197" fmla="*/ 1202363 h 1230954"/>
                <a:gd name="connsiteX198" fmla="*/ 609028 w 757191"/>
                <a:gd name="connsiteY198" fmla="*/ 1221042 h 1230954"/>
                <a:gd name="connsiteX199" fmla="*/ 621248 w 757191"/>
                <a:gd name="connsiteY199" fmla="*/ 1207076 h 1230954"/>
                <a:gd name="connsiteX200" fmla="*/ 630116 w 757191"/>
                <a:gd name="connsiteY200" fmla="*/ 1182007 h 1230954"/>
                <a:gd name="connsiteX201" fmla="*/ 645409 w 757191"/>
                <a:gd name="connsiteY201" fmla="*/ 1201594 h 1230954"/>
                <a:gd name="connsiteX202" fmla="*/ 670163 w 757191"/>
                <a:gd name="connsiteY202" fmla="*/ 1206483 h 1230954"/>
                <a:gd name="connsiteX203" fmla="*/ 673236 w 757191"/>
                <a:gd name="connsiteY203" fmla="*/ 1186302 h 1230954"/>
                <a:gd name="connsiteX204" fmla="*/ 661016 w 757191"/>
                <a:gd name="connsiteY204" fmla="*/ 1164899 h 1230954"/>
                <a:gd name="connsiteX205" fmla="*/ 649389 w 757191"/>
                <a:gd name="connsiteY205" fmla="*/ 1140110 h 1230954"/>
                <a:gd name="connsiteX206" fmla="*/ 669570 w 757191"/>
                <a:gd name="connsiteY206" fmla="*/ 1156031 h 1230954"/>
                <a:gd name="connsiteX207" fmla="*/ 669954 w 757191"/>
                <a:gd name="connsiteY207" fmla="*/ 1140738 h 1230954"/>
                <a:gd name="connsiteX208" fmla="*/ 663530 w 757191"/>
                <a:gd name="connsiteY208" fmla="*/ 1112283 h 1230954"/>
                <a:gd name="connsiteX209" fmla="*/ 665589 w 757191"/>
                <a:gd name="connsiteY209" fmla="*/ 1082012 h 1230954"/>
                <a:gd name="connsiteX210" fmla="*/ 652741 w 757191"/>
                <a:gd name="connsiteY210" fmla="*/ 1054953 h 1230954"/>
                <a:gd name="connsiteX211" fmla="*/ 648167 w 757191"/>
                <a:gd name="connsiteY211" fmla="*/ 1021470 h 1230954"/>
                <a:gd name="connsiteX212" fmla="*/ 635005 w 757191"/>
                <a:gd name="connsiteY212" fmla="*/ 988441 h 1230954"/>
                <a:gd name="connsiteX213" fmla="*/ 634097 w 757191"/>
                <a:gd name="connsiteY213" fmla="*/ 961208 h 1230954"/>
                <a:gd name="connsiteX214" fmla="*/ 637902 w 757191"/>
                <a:gd name="connsiteY214" fmla="*/ 942389 h 1230954"/>
                <a:gd name="connsiteX215" fmla="*/ 623692 w 757191"/>
                <a:gd name="connsiteY215" fmla="*/ 925420 h 1230954"/>
                <a:gd name="connsiteX216" fmla="*/ 617722 w 757191"/>
                <a:gd name="connsiteY216" fmla="*/ 894556 h 1230954"/>
                <a:gd name="connsiteX217" fmla="*/ 624705 w 757191"/>
                <a:gd name="connsiteY217" fmla="*/ 878635 h 1230954"/>
                <a:gd name="connsiteX218" fmla="*/ 632805 w 757191"/>
                <a:gd name="connsiteY218" fmla="*/ 865332 h 1230954"/>
                <a:gd name="connsiteX219" fmla="*/ 628022 w 757191"/>
                <a:gd name="connsiteY219" fmla="*/ 856429 h 1230954"/>
                <a:gd name="connsiteX220" fmla="*/ 605432 w 757191"/>
                <a:gd name="connsiteY220" fmla="*/ 855382 h 1230954"/>
                <a:gd name="connsiteX221" fmla="*/ 586264 w 757191"/>
                <a:gd name="connsiteY221" fmla="*/ 848853 h 1230954"/>
                <a:gd name="connsiteX222" fmla="*/ 591431 w 757191"/>
                <a:gd name="connsiteY222" fmla="*/ 825355 h 1230954"/>
                <a:gd name="connsiteX223" fmla="*/ 580433 w 757191"/>
                <a:gd name="connsiteY223" fmla="*/ 797144 h 1230954"/>
                <a:gd name="connsiteX224" fmla="*/ 549010 w 757191"/>
                <a:gd name="connsiteY224" fmla="*/ 778116 h 1230954"/>
                <a:gd name="connsiteX225" fmla="*/ 547613 w 757191"/>
                <a:gd name="connsiteY225" fmla="*/ 741176 h 1230954"/>
                <a:gd name="connsiteX226" fmla="*/ 575161 w 757191"/>
                <a:gd name="connsiteY226" fmla="*/ 712721 h 1230954"/>
                <a:gd name="connsiteX227" fmla="*/ 575161 w 757191"/>
                <a:gd name="connsiteY227" fmla="*/ 675118 h 1230954"/>
                <a:gd name="connsiteX228" fmla="*/ 574009 w 757191"/>
                <a:gd name="connsiteY228" fmla="*/ 643904 h 1230954"/>
                <a:gd name="connsiteX229" fmla="*/ 565525 w 757191"/>
                <a:gd name="connsiteY229" fmla="*/ 627878 h 1230954"/>
                <a:gd name="connsiteX230" fmla="*/ 546252 w 757191"/>
                <a:gd name="connsiteY230" fmla="*/ 624387 h 1230954"/>
                <a:gd name="connsiteX231" fmla="*/ 509766 w 757191"/>
                <a:gd name="connsiteY231" fmla="*/ 617404 h 1230954"/>
                <a:gd name="connsiteX232" fmla="*/ 477889 w 757191"/>
                <a:gd name="connsiteY232" fmla="*/ 606196 h 1230954"/>
                <a:gd name="connsiteX233" fmla="*/ 441648 w 757191"/>
                <a:gd name="connsiteY233" fmla="*/ 580953 h 1230954"/>
                <a:gd name="connsiteX234" fmla="*/ 430196 w 757191"/>
                <a:gd name="connsiteY234" fmla="*/ 553650 h 1230954"/>
                <a:gd name="connsiteX235" fmla="*/ 446256 w 757191"/>
                <a:gd name="connsiteY235" fmla="*/ 527359 h 1230954"/>
                <a:gd name="connsiteX236" fmla="*/ 455579 w 757191"/>
                <a:gd name="connsiteY236" fmla="*/ 498904 h 1230954"/>
                <a:gd name="connsiteX237" fmla="*/ 467659 w 757191"/>
                <a:gd name="connsiteY237" fmla="*/ 502395 h 1230954"/>
                <a:gd name="connsiteX238" fmla="*/ 474642 w 757191"/>
                <a:gd name="connsiteY238" fmla="*/ 509378 h 1230954"/>
                <a:gd name="connsiteX239" fmla="*/ 489341 w 757191"/>
                <a:gd name="connsiteY239" fmla="*/ 498345 h 1230954"/>
                <a:gd name="connsiteX240" fmla="*/ 501037 w 757191"/>
                <a:gd name="connsiteY240" fmla="*/ 484379 h 1230954"/>
                <a:gd name="connsiteX241" fmla="*/ 502643 w 757191"/>
                <a:gd name="connsiteY241" fmla="*/ 458682 h 1230954"/>
                <a:gd name="connsiteX242" fmla="*/ 505611 w 757191"/>
                <a:gd name="connsiteY242" fmla="*/ 441469 h 1230954"/>
                <a:gd name="connsiteX243" fmla="*/ 523068 w 757191"/>
                <a:gd name="connsiteY243" fmla="*/ 434137 h 1230954"/>
                <a:gd name="connsiteX244" fmla="*/ 556586 w 757191"/>
                <a:gd name="connsiteY244" fmla="*/ 437629 h 1230954"/>
                <a:gd name="connsiteX245" fmla="*/ 585077 w 757191"/>
                <a:gd name="connsiteY245" fmla="*/ 433090 h 1230954"/>
                <a:gd name="connsiteX246" fmla="*/ 600369 w 757191"/>
                <a:gd name="connsiteY246" fmla="*/ 429878 h 1230954"/>
                <a:gd name="connsiteX247" fmla="*/ 600369 w 757191"/>
                <a:gd name="connsiteY247" fmla="*/ 408650 h 1230954"/>
                <a:gd name="connsiteX248" fmla="*/ 586613 w 757191"/>
                <a:gd name="connsiteY248" fmla="*/ 398699 h 1230954"/>
                <a:gd name="connsiteX249" fmla="*/ 571146 w 757191"/>
                <a:gd name="connsiteY249" fmla="*/ 387282 h 1230954"/>
                <a:gd name="connsiteX250" fmla="*/ 575161 w 757191"/>
                <a:gd name="connsiteY250" fmla="*/ 373735 h 1230954"/>
                <a:gd name="connsiteX251" fmla="*/ 565874 w 757191"/>
                <a:gd name="connsiteY251" fmla="*/ 362737 h 1230954"/>
                <a:gd name="connsiteX252" fmla="*/ 545344 w 757191"/>
                <a:gd name="connsiteY252" fmla="*/ 368812 h 1230954"/>
                <a:gd name="connsiteX253" fmla="*/ 532251 w 757191"/>
                <a:gd name="connsiteY253" fmla="*/ 369765 h 1230954"/>
                <a:gd name="connsiteX254" fmla="*/ 530575 w 757191"/>
                <a:gd name="connsiteY254" fmla="*/ 367870 h 1230954"/>
                <a:gd name="connsiteX255" fmla="*/ 520101 w 757191"/>
                <a:gd name="connsiteY255" fmla="*/ 364553 h 1230954"/>
                <a:gd name="connsiteX256" fmla="*/ 509312 w 757191"/>
                <a:gd name="connsiteY256" fmla="*/ 358722 h 1230954"/>
                <a:gd name="connsiteX257" fmla="*/ 496219 w 757191"/>
                <a:gd name="connsiteY257" fmla="*/ 342661 h 1230954"/>
                <a:gd name="connsiteX258" fmla="*/ 481311 w 757191"/>
                <a:gd name="connsiteY258" fmla="*/ 326356 h 1230954"/>
                <a:gd name="connsiteX259" fmla="*/ 463190 w 757191"/>
                <a:gd name="connsiteY259" fmla="*/ 312844 h 1230954"/>
                <a:gd name="connsiteX260" fmla="*/ 437737 w 757191"/>
                <a:gd name="connsiteY260" fmla="*/ 307328 h 1230954"/>
                <a:gd name="connsiteX261" fmla="*/ 428101 w 757191"/>
                <a:gd name="connsiteY261" fmla="*/ 285785 h 1230954"/>
                <a:gd name="connsiteX262" fmla="*/ 434315 w 757191"/>
                <a:gd name="connsiteY262" fmla="*/ 268328 h 1230954"/>
                <a:gd name="connsiteX263" fmla="*/ 439797 w 757191"/>
                <a:gd name="connsiteY263" fmla="*/ 253664 h 1230954"/>
                <a:gd name="connsiteX264" fmla="*/ 440495 w 757191"/>
                <a:gd name="connsiteY264" fmla="*/ 233483 h 1230954"/>
                <a:gd name="connsiteX265" fmla="*/ 461898 w 757191"/>
                <a:gd name="connsiteY265" fmla="*/ 218889 h 1230954"/>
                <a:gd name="connsiteX266" fmla="*/ 474118 w 757191"/>
                <a:gd name="connsiteY266" fmla="*/ 208031 h 1230954"/>
                <a:gd name="connsiteX267" fmla="*/ 480647 w 757191"/>
                <a:gd name="connsiteY267" fmla="*/ 190119 h 1230954"/>
                <a:gd name="connsiteX268" fmla="*/ 495556 w 757191"/>
                <a:gd name="connsiteY268" fmla="*/ 187815 h 1230954"/>
                <a:gd name="connsiteX269" fmla="*/ 493007 w 757191"/>
                <a:gd name="connsiteY269" fmla="*/ 170358 h 1230954"/>
                <a:gd name="connsiteX270" fmla="*/ 473979 w 757191"/>
                <a:gd name="connsiteY270" fmla="*/ 162781 h 1230954"/>
                <a:gd name="connsiteX271" fmla="*/ 466332 w 757191"/>
                <a:gd name="connsiteY271" fmla="*/ 153529 h 1230954"/>
                <a:gd name="connsiteX272" fmla="*/ 469405 w 757191"/>
                <a:gd name="connsiteY272" fmla="*/ 134570 h 1230954"/>
                <a:gd name="connsiteX273" fmla="*/ 481311 w 757191"/>
                <a:gd name="connsiteY273" fmla="*/ 138271 h 1230954"/>
                <a:gd name="connsiteX274" fmla="*/ 495067 w 757191"/>
                <a:gd name="connsiteY274" fmla="*/ 154472 h 1230954"/>
                <a:gd name="connsiteX275" fmla="*/ 517342 w 757191"/>
                <a:gd name="connsiteY275" fmla="*/ 163933 h 1230954"/>
                <a:gd name="connsiteX276" fmla="*/ 532461 w 757191"/>
                <a:gd name="connsiteY276" fmla="*/ 186663 h 1230954"/>
                <a:gd name="connsiteX277" fmla="*/ 541643 w 757191"/>
                <a:gd name="connsiteY277" fmla="*/ 196753 h 1230954"/>
                <a:gd name="connsiteX278" fmla="*/ 549848 w 757191"/>
                <a:gd name="connsiteY278" fmla="*/ 197057 h 1230954"/>
                <a:gd name="connsiteX279" fmla="*/ 551035 w 757191"/>
                <a:gd name="connsiteY279" fmla="*/ 199022 h 1230954"/>
                <a:gd name="connsiteX280" fmla="*/ 569155 w 757191"/>
                <a:gd name="connsiteY280" fmla="*/ 205237 h 1230954"/>
                <a:gd name="connsiteX281" fmla="*/ 574427 w 757191"/>
                <a:gd name="connsiteY281" fmla="*/ 185964 h 1230954"/>
                <a:gd name="connsiteX282" fmla="*/ 584518 w 757191"/>
                <a:gd name="connsiteY282" fmla="*/ 172662 h 1230954"/>
                <a:gd name="connsiteX283" fmla="*/ 594992 w 757191"/>
                <a:gd name="connsiteY283" fmla="*/ 187780 h 1230954"/>
                <a:gd name="connsiteX284" fmla="*/ 612205 w 757191"/>
                <a:gd name="connsiteY284" fmla="*/ 181600 h 1230954"/>
                <a:gd name="connsiteX285" fmla="*/ 618176 w 757191"/>
                <a:gd name="connsiteY285" fmla="*/ 192389 h 1230954"/>
                <a:gd name="connsiteX286" fmla="*/ 623657 w 757191"/>
                <a:gd name="connsiteY286" fmla="*/ 211801 h 1230954"/>
                <a:gd name="connsiteX287" fmla="*/ 640626 w 757191"/>
                <a:gd name="connsiteY287" fmla="*/ 226500 h 1230954"/>
                <a:gd name="connsiteX288" fmla="*/ 653649 w 757191"/>
                <a:gd name="connsiteY288" fmla="*/ 236975 h 1230954"/>
                <a:gd name="connsiteX289" fmla="*/ 672747 w 757191"/>
                <a:gd name="connsiteY289" fmla="*/ 244377 h 1230954"/>
                <a:gd name="connsiteX290" fmla="*/ 691322 w 757191"/>
                <a:gd name="connsiteY290" fmla="*/ 246437 h 1230954"/>
                <a:gd name="connsiteX291" fmla="*/ 707382 w 757191"/>
                <a:gd name="connsiteY291" fmla="*/ 249928 h 1230954"/>
                <a:gd name="connsiteX292" fmla="*/ 718171 w 757191"/>
                <a:gd name="connsiteY292" fmla="*/ 232017 h 1230954"/>
                <a:gd name="connsiteX293" fmla="*/ 717019 w 757191"/>
                <a:gd name="connsiteY293" fmla="*/ 215502 h 1230954"/>
                <a:gd name="connsiteX294" fmla="*/ 717892 w 757191"/>
                <a:gd name="connsiteY294" fmla="*/ 210963 h 1230954"/>
                <a:gd name="connsiteX295" fmla="*/ 717438 w 757191"/>
                <a:gd name="connsiteY295" fmla="*/ 195322 h 123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Lst>
              <a:rect l="l" t="t" r="r" b="b"/>
              <a:pathLst>
                <a:path w="757191" h="1230954">
                  <a:moveTo>
                    <a:pt x="717438" y="195322"/>
                  </a:moveTo>
                  <a:cubicBezTo>
                    <a:pt x="719882" y="192703"/>
                    <a:pt x="723757" y="192075"/>
                    <a:pt x="726934" y="190364"/>
                  </a:cubicBezTo>
                  <a:cubicBezTo>
                    <a:pt x="733638" y="186872"/>
                    <a:pt x="736431" y="178702"/>
                    <a:pt x="741389" y="172906"/>
                  </a:cubicBezTo>
                  <a:cubicBezTo>
                    <a:pt x="746347" y="167111"/>
                    <a:pt x="752806" y="163759"/>
                    <a:pt x="755599" y="157230"/>
                  </a:cubicBezTo>
                  <a:cubicBezTo>
                    <a:pt x="759370" y="148466"/>
                    <a:pt x="754622" y="138690"/>
                    <a:pt x="752527" y="129298"/>
                  </a:cubicBezTo>
                  <a:cubicBezTo>
                    <a:pt x="749908" y="117637"/>
                    <a:pt x="751619" y="105521"/>
                    <a:pt x="751689" y="93581"/>
                  </a:cubicBezTo>
                  <a:cubicBezTo>
                    <a:pt x="751724" y="90491"/>
                    <a:pt x="751549" y="87401"/>
                    <a:pt x="751235" y="84328"/>
                  </a:cubicBezTo>
                  <a:cubicBezTo>
                    <a:pt x="747464" y="87505"/>
                    <a:pt x="739923" y="88274"/>
                    <a:pt x="730042" y="86737"/>
                  </a:cubicBezTo>
                  <a:cubicBezTo>
                    <a:pt x="718346" y="84887"/>
                    <a:pt x="704100" y="81221"/>
                    <a:pt x="699282" y="76752"/>
                  </a:cubicBezTo>
                  <a:cubicBezTo>
                    <a:pt x="694464" y="72283"/>
                    <a:pt x="685770" y="72143"/>
                    <a:pt x="678089" y="70781"/>
                  </a:cubicBezTo>
                  <a:cubicBezTo>
                    <a:pt x="670408" y="69420"/>
                    <a:pt x="665240" y="64706"/>
                    <a:pt x="659619" y="61599"/>
                  </a:cubicBezTo>
                  <a:cubicBezTo>
                    <a:pt x="653998" y="58491"/>
                    <a:pt x="646421" y="64462"/>
                    <a:pt x="643908" y="66871"/>
                  </a:cubicBezTo>
                  <a:cubicBezTo>
                    <a:pt x="638740" y="71581"/>
                    <a:pt x="632002" y="74207"/>
                    <a:pt x="624984" y="74238"/>
                  </a:cubicBezTo>
                  <a:cubicBezTo>
                    <a:pt x="618874" y="73868"/>
                    <a:pt x="613218" y="70893"/>
                    <a:pt x="609482" y="66068"/>
                  </a:cubicBezTo>
                  <a:cubicBezTo>
                    <a:pt x="606270" y="62577"/>
                    <a:pt x="604105" y="58038"/>
                    <a:pt x="599007" y="53115"/>
                  </a:cubicBezTo>
                  <a:cubicBezTo>
                    <a:pt x="593910" y="48192"/>
                    <a:pt x="584867" y="48995"/>
                    <a:pt x="584867" y="48995"/>
                  </a:cubicBezTo>
                  <a:lnTo>
                    <a:pt x="559764" y="48995"/>
                  </a:lnTo>
                  <a:lnTo>
                    <a:pt x="559764" y="24205"/>
                  </a:lnTo>
                  <a:cubicBezTo>
                    <a:pt x="559764" y="16070"/>
                    <a:pt x="557704" y="13731"/>
                    <a:pt x="553688" y="10798"/>
                  </a:cubicBezTo>
                  <a:cubicBezTo>
                    <a:pt x="549673" y="7865"/>
                    <a:pt x="541748" y="8983"/>
                    <a:pt x="541748" y="8983"/>
                  </a:cubicBezTo>
                  <a:lnTo>
                    <a:pt x="542062" y="7935"/>
                  </a:lnTo>
                  <a:cubicBezTo>
                    <a:pt x="535323" y="8588"/>
                    <a:pt x="528585" y="7279"/>
                    <a:pt x="522579" y="4164"/>
                  </a:cubicBezTo>
                  <a:cubicBezTo>
                    <a:pt x="520624" y="2946"/>
                    <a:pt x="518634" y="1853"/>
                    <a:pt x="516539" y="882"/>
                  </a:cubicBezTo>
                  <a:cubicBezTo>
                    <a:pt x="510010" y="-1596"/>
                    <a:pt x="502573" y="1336"/>
                    <a:pt x="497127" y="5735"/>
                  </a:cubicBezTo>
                  <a:cubicBezTo>
                    <a:pt x="491680" y="10135"/>
                    <a:pt x="487491" y="15861"/>
                    <a:pt x="482114" y="20330"/>
                  </a:cubicBezTo>
                  <a:cubicBezTo>
                    <a:pt x="476737" y="24799"/>
                    <a:pt x="469405" y="27906"/>
                    <a:pt x="462806" y="25672"/>
                  </a:cubicBezTo>
                  <a:cubicBezTo>
                    <a:pt x="458022" y="24031"/>
                    <a:pt x="454531" y="19946"/>
                    <a:pt x="450062" y="17641"/>
                  </a:cubicBezTo>
                  <a:cubicBezTo>
                    <a:pt x="443742" y="14478"/>
                    <a:pt x="436201" y="15044"/>
                    <a:pt x="430440" y="19108"/>
                  </a:cubicBezTo>
                  <a:cubicBezTo>
                    <a:pt x="428939" y="20505"/>
                    <a:pt x="427228" y="21681"/>
                    <a:pt x="425412" y="22599"/>
                  </a:cubicBezTo>
                  <a:cubicBezTo>
                    <a:pt x="422584" y="23284"/>
                    <a:pt x="419616" y="22938"/>
                    <a:pt x="417033" y="21622"/>
                  </a:cubicBezTo>
                  <a:cubicBezTo>
                    <a:pt x="407047" y="17607"/>
                    <a:pt x="398458" y="10763"/>
                    <a:pt x="389520" y="4688"/>
                  </a:cubicBezTo>
                  <a:cubicBezTo>
                    <a:pt x="387879" y="9168"/>
                    <a:pt x="386971" y="13884"/>
                    <a:pt x="386832" y="18654"/>
                  </a:cubicBezTo>
                  <a:cubicBezTo>
                    <a:pt x="386587" y="31502"/>
                    <a:pt x="401216" y="39009"/>
                    <a:pt x="405790" y="44526"/>
                  </a:cubicBezTo>
                  <a:cubicBezTo>
                    <a:pt x="410364" y="50042"/>
                    <a:pt x="423527" y="70746"/>
                    <a:pt x="425133" y="81500"/>
                  </a:cubicBezTo>
                  <a:cubicBezTo>
                    <a:pt x="426739" y="92254"/>
                    <a:pt x="429497" y="112469"/>
                    <a:pt x="426948" y="124864"/>
                  </a:cubicBezTo>
                  <a:cubicBezTo>
                    <a:pt x="425447" y="131770"/>
                    <a:pt x="421781" y="138020"/>
                    <a:pt x="416474" y="142705"/>
                  </a:cubicBezTo>
                  <a:cubicBezTo>
                    <a:pt x="421257" y="146371"/>
                    <a:pt x="426425" y="149688"/>
                    <a:pt x="430789" y="153808"/>
                  </a:cubicBezTo>
                  <a:cubicBezTo>
                    <a:pt x="439552" y="161919"/>
                    <a:pt x="445209" y="172812"/>
                    <a:pt x="446850" y="184638"/>
                  </a:cubicBezTo>
                  <a:cubicBezTo>
                    <a:pt x="447408" y="187839"/>
                    <a:pt x="447304" y="191115"/>
                    <a:pt x="446535" y="194274"/>
                  </a:cubicBezTo>
                  <a:cubicBezTo>
                    <a:pt x="444371" y="201990"/>
                    <a:pt x="436864" y="206774"/>
                    <a:pt x="430091" y="211033"/>
                  </a:cubicBezTo>
                  <a:cubicBezTo>
                    <a:pt x="418744" y="218016"/>
                    <a:pt x="407431" y="226396"/>
                    <a:pt x="400902" y="238092"/>
                  </a:cubicBezTo>
                  <a:cubicBezTo>
                    <a:pt x="398214" y="242945"/>
                    <a:pt x="396189" y="248566"/>
                    <a:pt x="391685" y="251709"/>
                  </a:cubicBezTo>
                  <a:cubicBezTo>
                    <a:pt x="389101" y="253290"/>
                    <a:pt x="386378" y="254593"/>
                    <a:pt x="383515" y="255584"/>
                  </a:cubicBezTo>
                  <a:cubicBezTo>
                    <a:pt x="372168" y="260622"/>
                    <a:pt x="363998" y="270898"/>
                    <a:pt x="361623" y="283097"/>
                  </a:cubicBezTo>
                  <a:cubicBezTo>
                    <a:pt x="361065" y="285415"/>
                    <a:pt x="361204" y="287856"/>
                    <a:pt x="362077" y="290080"/>
                  </a:cubicBezTo>
                  <a:cubicBezTo>
                    <a:pt x="364172" y="294270"/>
                    <a:pt x="369688" y="294968"/>
                    <a:pt x="373948" y="297063"/>
                  </a:cubicBezTo>
                  <a:cubicBezTo>
                    <a:pt x="384423" y="301951"/>
                    <a:pt x="387914" y="315812"/>
                    <a:pt x="398179" y="321154"/>
                  </a:cubicBezTo>
                  <a:cubicBezTo>
                    <a:pt x="400902" y="322585"/>
                    <a:pt x="403975" y="323353"/>
                    <a:pt x="406593" y="324924"/>
                  </a:cubicBezTo>
                  <a:cubicBezTo>
                    <a:pt x="413576" y="329184"/>
                    <a:pt x="415846" y="338192"/>
                    <a:pt x="416614" y="346362"/>
                  </a:cubicBezTo>
                  <a:cubicBezTo>
                    <a:pt x="417382" y="354532"/>
                    <a:pt x="417347" y="363261"/>
                    <a:pt x="421956" y="370034"/>
                  </a:cubicBezTo>
                  <a:cubicBezTo>
                    <a:pt x="423737" y="372653"/>
                    <a:pt x="426110" y="376249"/>
                    <a:pt x="423876" y="378483"/>
                  </a:cubicBezTo>
                  <a:cubicBezTo>
                    <a:pt x="423387" y="378927"/>
                    <a:pt x="422829" y="379262"/>
                    <a:pt x="422200" y="379461"/>
                  </a:cubicBezTo>
                  <a:cubicBezTo>
                    <a:pt x="412110" y="382953"/>
                    <a:pt x="402159" y="367416"/>
                    <a:pt x="392418" y="371710"/>
                  </a:cubicBezTo>
                  <a:cubicBezTo>
                    <a:pt x="387320" y="373980"/>
                    <a:pt x="385819" y="380334"/>
                    <a:pt x="382223" y="384559"/>
                  </a:cubicBezTo>
                  <a:cubicBezTo>
                    <a:pt x="376846" y="390808"/>
                    <a:pt x="366232" y="393078"/>
                    <a:pt x="364766" y="401178"/>
                  </a:cubicBezTo>
                  <a:cubicBezTo>
                    <a:pt x="363194" y="410116"/>
                    <a:pt x="374193" y="415598"/>
                    <a:pt x="378732" y="423384"/>
                  </a:cubicBezTo>
                  <a:cubicBezTo>
                    <a:pt x="379919" y="424955"/>
                    <a:pt x="380233" y="427008"/>
                    <a:pt x="379604" y="428865"/>
                  </a:cubicBezTo>
                  <a:cubicBezTo>
                    <a:pt x="378627" y="430960"/>
                    <a:pt x="376113" y="431589"/>
                    <a:pt x="373983" y="432357"/>
                  </a:cubicBezTo>
                  <a:cubicBezTo>
                    <a:pt x="366686" y="435848"/>
                    <a:pt x="363893" y="445275"/>
                    <a:pt x="365988" y="453026"/>
                  </a:cubicBezTo>
                  <a:cubicBezTo>
                    <a:pt x="368641" y="460690"/>
                    <a:pt x="373494" y="467397"/>
                    <a:pt x="379954" y="472299"/>
                  </a:cubicBezTo>
                  <a:cubicBezTo>
                    <a:pt x="383759" y="475616"/>
                    <a:pt x="384458" y="481377"/>
                    <a:pt x="385854" y="486265"/>
                  </a:cubicBezTo>
                  <a:cubicBezTo>
                    <a:pt x="389345" y="498066"/>
                    <a:pt x="392837" y="510530"/>
                    <a:pt x="389834" y="522471"/>
                  </a:cubicBezTo>
                  <a:cubicBezTo>
                    <a:pt x="388647" y="527464"/>
                    <a:pt x="386343" y="532422"/>
                    <a:pt x="387285" y="537450"/>
                  </a:cubicBezTo>
                  <a:cubicBezTo>
                    <a:pt x="388333" y="541021"/>
                    <a:pt x="390044" y="544363"/>
                    <a:pt x="392348" y="547295"/>
                  </a:cubicBezTo>
                  <a:cubicBezTo>
                    <a:pt x="398703" y="557106"/>
                    <a:pt x="401775" y="571177"/>
                    <a:pt x="393884" y="579766"/>
                  </a:cubicBezTo>
                  <a:cubicBezTo>
                    <a:pt x="390742" y="583258"/>
                    <a:pt x="386064" y="585457"/>
                    <a:pt x="384318" y="589752"/>
                  </a:cubicBezTo>
                  <a:cubicBezTo>
                    <a:pt x="382118" y="595198"/>
                    <a:pt x="385505" y="601238"/>
                    <a:pt x="385330" y="607209"/>
                  </a:cubicBezTo>
                  <a:cubicBezTo>
                    <a:pt x="385051" y="610512"/>
                    <a:pt x="384213" y="613738"/>
                    <a:pt x="382816" y="616740"/>
                  </a:cubicBezTo>
                  <a:cubicBezTo>
                    <a:pt x="379954" y="624551"/>
                    <a:pt x="376462" y="632106"/>
                    <a:pt x="372342" y="639330"/>
                  </a:cubicBezTo>
                  <a:cubicBezTo>
                    <a:pt x="369200" y="644578"/>
                    <a:pt x="365394" y="649420"/>
                    <a:pt x="361065" y="653750"/>
                  </a:cubicBezTo>
                  <a:cubicBezTo>
                    <a:pt x="358935" y="655548"/>
                    <a:pt x="357154" y="657755"/>
                    <a:pt x="355897" y="660244"/>
                  </a:cubicBezTo>
                  <a:cubicBezTo>
                    <a:pt x="353628" y="665865"/>
                    <a:pt x="356805" y="673616"/>
                    <a:pt x="352197" y="677701"/>
                  </a:cubicBezTo>
                  <a:cubicBezTo>
                    <a:pt x="349892" y="679657"/>
                    <a:pt x="346540" y="679692"/>
                    <a:pt x="343991" y="681193"/>
                  </a:cubicBezTo>
                  <a:cubicBezTo>
                    <a:pt x="342211" y="682495"/>
                    <a:pt x="340710" y="684147"/>
                    <a:pt x="339592" y="686046"/>
                  </a:cubicBezTo>
                  <a:lnTo>
                    <a:pt x="325626" y="706785"/>
                  </a:lnTo>
                  <a:cubicBezTo>
                    <a:pt x="322589" y="711219"/>
                    <a:pt x="318643" y="716212"/>
                    <a:pt x="313197" y="715793"/>
                  </a:cubicBezTo>
                  <a:cubicBezTo>
                    <a:pt x="310857" y="715419"/>
                    <a:pt x="308623" y="714487"/>
                    <a:pt x="306738" y="713070"/>
                  </a:cubicBezTo>
                  <a:cubicBezTo>
                    <a:pt x="302408" y="709592"/>
                    <a:pt x="297311" y="707197"/>
                    <a:pt x="291864" y="706087"/>
                  </a:cubicBezTo>
                  <a:cubicBezTo>
                    <a:pt x="286347" y="705598"/>
                    <a:pt x="279958" y="709578"/>
                    <a:pt x="280482" y="715165"/>
                  </a:cubicBezTo>
                  <a:cubicBezTo>
                    <a:pt x="281041" y="721345"/>
                    <a:pt x="289455" y="726756"/>
                    <a:pt x="286138" y="731993"/>
                  </a:cubicBezTo>
                  <a:cubicBezTo>
                    <a:pt x="284497" y="734542"/>
                    <a:pt x="281006" y="734891"/>
                    <a:pt x="278073" y="735694"/>
                  </a:cubicBezTo>
                  <a:cubicBezTo>
                    <a:pt x="269659" y="737964"/>
                    <a:pt x="263828" y="745470"/>
                    <a:pt x="259079" y="752803"/>
                  </a:cubicBezTo>
                  <a:cubicBezTo>
                    <a:pt x="256216" y="757167"/>
                    <a:pt x="252096" y="762299"/>
                    <a:pt x="246999" y="761112"/>
                  </a:cubicBezTo>
                  <a:cubicBezTo>
                    <a:pt x="244171" y="760019"/>
                    <a:pt x="241762" y="758110"/>
                    <a:pt x="240016" y="755631"/>
                  </a:cubicBezTo>
                  <a:cubicBezTo>
                    <a:pt x="232789" y="747740"/>
                    <a:pt x="219346" y="743620"/>
                    <a:pt x="211596" y="751022"/>
                  </a:cubicBezTo>
                  <a:cubicBezTo>
                    <a:pt x="207510" y="754967"/>
                    <a:pt x="203216" y="758948"/>
                    <a:pt x="198747" y="762509"/>
                  </a:cubicBezTo>
                  <a:cubicBezTo>
                    <a:pt x="194278" y="766070"/>
                    <a:pt x="190682" y="772320"/>
                    <a:pt x="193545" y="777243"/>
                  </a:cubicBezTo>
                  <a:cubicBezTo>
                    <a:pt x="179928" y="779027"/>
                    <a:pt x="167079" y="784620"/>
                    <a:pt x="156500" y="793373"/>
                  </a:cubicBezTo>
                  <a:cubicBezTo>
                    <a:pt x="154231" y="795486"/>
                    <a:pt x="151717" y="797315"/>
                    <a:pt x="149029" y="798820"/>
                  </a:cubicBezTo>
                  <a:cubicBezTo>
                    <a:pt x="144105" y="801124"/>
                    <a:pt x="138554" y="800531"/>
                    <a:pt x="132933" y="800635"/>
                  </a:cubicBezTo>
                  <a:cubicBezTo>
                    <a:pt x="120399" y="800845"/>
                    <a:pt x="106503" y="806641"/>
                    <a:pt x="102627" y="818547"/>
                  </a:cubicBezTo>
                  <a:cubicBezTo>
                    <a:pt x="100916" y="823714"/>
                    <a:pt x="101335" y="829370"/>
                    <a:pt x="100253" y="834712"/>
                  </a:cubicBezTo>
                  <a:cubicBezTo>
                    <a:pt x="99170" y="840054"/>
                    <a:pt x="95644" y="845675"/>
                    <a:pt x="90198" y="846234"/>
                  </a:cubicBezTo>
                  <a:cubicBezTo>
                    <a:pt x="84087" y="846897"/>
                    <a:pt x="79479" y="841171"/>
                    <a:pt x="75568" y="836423"/>
                  </a:cubicBezTo>
                  <a:cubicBezTo>
                    <a:pt x="70261" y="829943"/>
                    <a:pt x="64047" y="824241"/>
                    <a:pt x="57134" y="819489"/>
                  </a:cubicBezTo>
                  <a:cubicBezTo>
                    <a:pt x="54305" y="817569"/>
                    <a:pt x="50535" y="815788"/>
                    <a:pt x="47636" y="817569"/>
                  </a:cubicBezTo>
                  <a:cubicBezTo>
                    <a:pt x="44739" y="819350"/>
                    <a:pt x="44634" y="823400"/>
                    <a:pt x="44145" y="826752"/>
                  </a:cubicBezTo>
                  <a:cubicBezTo>
                    <a:pt x="43552" y="832687"/>
                    <a:pt x="39397" y="839495"/>
                    <a:pt x="33671" y="838553"/>
                  </a:cubicBezTo>
                  <a:cubicBezTo>
                    <a:pt x="30179" y="837994"/>
                    <a:pt x="27735" y="835061"/>
                    <a:pt x="24384" y="834119"/>
                  </a:cubicBezTo>
                  <a:cubicBezTo>
                    <a:pt x="22149" y="833647"/>
                    <a:pt x="19775" y="833969"/>
                    <a:pt x="17750" y="835026"/>
                  </a:cubicBezTo>
                  <a:cubicBezTo>
                    <a:pt x="10278" y="838518"/>
                    <a:pt x="7275" y="847700"/>
                    <a:pt x="6472" y="855975"/>
                  </a:cubicBezTo>
                  <a:cubicBezTo>
                    <a:pt x="5670" y="864250"/>
                    <a:pt x="5984" y="872979"/>
                    <a:pt x="2038" y="880415"/>
                  </a:cubicBezTo>
                  <a:cubicBezTo>
                    <a:pt x="1096" y="881833"/>
                    <a:pt x="397" y="883390"/>
                    <a:pt x="-91" y="885024"/>
                  </a:cubicBezTo>
                  <a:cubicBezTo>
                    <a:pt x="-371" y="886927"/>
                    <a:pt x="13" y="888872"/>
                    <a:pt x="956" y="890540"/>
                  </a:cubicBezTo>
                  <a:cubicBezTo>
                    <a:pt x="3505" y="895285"/>
                    <a:pt x="8462" y="898260"/>
                    <a:pt x="13839" y="898292"/>
                  </a:cubicBezTo>
                  <a:cubicBezTo>
                    <a:pt x="16248" y="898012"/>
                    <a:pt x="18658" y="897943"/>
                    <a:pt x="21067" y="898082"/>
                  </a:cubicBezTo>
                  <a:cubicBezTo>
                    <a:pt x="27665" y="899199"/>
                    <a:pt x="30913" y="907404"/>
                    <a:pt x="37302" y="909290"/>
                  </a:cubicBezTo>
                  <a:cubicBezTo>
                    <a:pt x="40200" y="909723"/>
                    <a:pt x="43133" y="909942"/>
                    <a:pt x="46065" y="909953"/>
                  </a:cubicBezTo>
                  <a:cubicBezTo>
                    <a:pt x="51931" y="910756"/>
                    <a:pt x="56540" y="915155"/>
                    <a:pt x="60799" y="919345"/>
                  </a:cubicBezTo>
                  <a:lnTo>
                    <a:pt x="76756" y="935196"/>
                  </a:lnTo>
                  <a:cubicBezTo>
                    <a:pt x="79025" y="937696"/>
                    <a:pt x="81678" y="939808"/>
                    <a:pt x="84646" y="941446"/>
                  </a:cubicBezTo>
                  <a:cubicBezTo>
                    <a:pt x="90337" y="944134"/>
                    <a:pt x="96971" y="943052"/>
                    <a:pt x="103151" y="941865"/>
                  </a:cubicBezTo>
                  <a:lnTo>
                    <a:pt x="124553" y="937850"/>
                  </a:lnTo>
                  <a:cubicBezTo>
                    <a:pt x="128988" y="936649"/>
                    <a:pt x="133666" y="936541"/>
                    <a:pt x="138135" y="937536"/>
                  </a:cubicBezTo>
                  <a:cubicBezTo>
                    <a:pt x="142709" y="938726"/>
                    <a:pt x="145782" y="943042"/>
                    <a:pt x="145397" y="947765"/>
                  </a:cubicBezTo>
                  <a:cubicBezTo>
                    <a:pt x="144664" y="951431"/>
                    <a:pt x="141278" y="953841"/>
                    <a:pt x="138729" y="956564"/>
                  </a:cubicBezTo>
                  <a:cubicBezTo>
                    <a:pt x="131431" y="964961"/>
                    <a:pt x="131222" y="977380"/>
                    <a:pt x="138205" y="986032"/>
                  </a:cubicBezTo>
                  <a:cubicBezTo>
                    <a:pt x="141208" y="989202"/>
                    <a:pt x="144664" y="991922"/>
                    <a:pt x="148470" y="994097"/>
                  </a:cubicBezTo>
                  <a:lnTo>
                    <a:pt x="170431" y="1008063"/>
                  </a:lnTo>
                  <a:cubicBezTo>
                    <a:pt x="175633" y="1010741"/>
                    <a:pt x="180068" y="1014662"/>
                    <a:pt x="183349" y="1019480"/>
                  </a:cubicBezTo>
                  <a:cubicBezTo>
                    <a:pt x="184362" y="1021941"/>
                    <a:pt x="185864" y="1024166"/>
                    <a:pt x="187784" y="1026009"/>
                  </a:cubicBezTo>
                  <a:cubicBezTo>
                    <a:pt x="188936" y="1026812"/>
                    <a:pt x="190332" y="1027266"/>
                    <a:pt x="191555" y="1027999"/>
                  </a:cubicBezTo>
                  <a:cubicBezTo>
                    <a:pt x="193405" y="1029179"/>
                    <a:pt x="194871" y="1030862"/>
                    <a:pt x="195779" y="1032852"/>
                  </a:cubicBezTo>
                  <a:cubicBezTo>
                    <a:pt x="197979" y="1037601"/>
                    <a:pt x="197560" y="1043142"/>
                    <a:pt x="194697" y="1047516"/>
                  </a:cubicBezTo>
                  <a:cubicBezTo>
                    <a:pt x="193370" y="1049437"/>
                    <a:pt x="191520" y="1051357"/>
                    <a:pt x="191659" y="1053696"/>
                  </a:cubicBezTo>
                  <a:cubicBezTo>
                    <a:pt x="191869" y="1056699"/>
                    <a:pt x="195151" y="1058340"/>
                    <a:pt x="197839" y="1059597"/>
                  </a:cubicBezTo>
                  <a:cubicBezTo>
                    <a:pt x="200353" y="1060763"/>
                    <a:pt x="202797" y="1062093"/>
                    <a:pt x="205136" y="1063577"/>
                  </a:cubicBezTo>
                  <a:cubicBezTo>
                    <a:pt x="208313" y="1065602"/>
                    <a:pt x="211596" y="1068605"/>
                    <a:pt x="211212" y="1072341"/>
                  </a:cubicBezTo>
                  <a:cubicBezTo>
                    <a:pt x="210827" y="1076077"/>
                    <a:pt x="207475" y="1078346"/>
                    <a:pt x="207371" y="1081803"/>
                  </a:cubicBezTo>
                  <a:cubicBezTo>
                    <a:pt x="207266" y="1085259"/>
                    <a:pt x="210583" y="1087983"/>
                    <a:pt x="211107" y="1091404"/>
                  </a:cubicBezTo>
                  <a:cubicBezTo>
                    <a:pt x="211805" y="1096152"/>
                    <a:pt x="207196" y="1099818"/>
                    <a:pt x="203181" y="1102542"/>
                  </a:cubicBezTo>
                  <a:cubicBezTo>
                    <a:pt x="197944" y="1106033"/>
                    <a:pt x="192951" y="1109909"/>
                    <a:pt x="188028" y="1113889"/>
                  </a:cubicBezTo>
                  <a:cubicBezTo>
                    <a:pt x="188691" y="1115537"/>
                    <a:pt x="189948" y="1116888"/>
                    <a:pt x="191520" y="1117695"/>
                  </a:cubicBezTo>
                  <a:cubicBezTo>
                    <a:pt x="195011" y="1119545"/>
                    <a:pt x="199620" y="1117974"/>
                    <a:pt x="203321" y="1119580"/>
                  </a:cubicBezTo>
                  <a:cubicBezTo>
                    <a:pt x="205416" y="1120903"/>
                    <a:pt x="207406" y="1122384"/>
                    <a:pt x="209291" y="1124014"/>
                  </a:cubicBezTo>
                  <a:cubicBezTo>
                    <a:pt x="215261" y="1127855"/>
                    <a:pt x="223257" y="1125062"/>
                    <a:pt x="230240" y="1125725"/>
                  </a:cubicBezTo>
                  <a:cubicBezTo>
                    <a:pt x="242111" y="1127467"/>
                    <a:pt x="250316" y="1138497"/>
                    <a:pt x="248570" y="1150364"/>
                  </a:cubicBezTo>
                  <a:cubicBezTo>
                    <a:pt x="248430" y="1151262"/>
                    <a:pt x="248256" y="1152152"/>
                    <a:pt x="248011" y="1153028"/>
                  </a:cubicBezTo>
                  <a:cubicBezTo>
                    <a:pt x="246824" y="1156520"/>
                    <a:pt x="244729" y="1160011"/>
                    <a:pt x="245567" y="1163503"/>
                  </a:cubicBezTo>
                  <a:cubicBezTo>
                    <a:pt x="246859" y="1168949"/>
                    <a:pt x="253772" y="1170486"/>
                    <a:pt x="259533" y="1170765"/>
                  </a:cubicBezTo>
                  <a:cubicBezTo>
                    <a:pt x="262431" y="1171268"/>
                    <a:pt x="265399" y="1170576"/>
                    <a:pt x="267773" y="1168845"/>
                  </a:cubicBezTo>
                  <a:cubicBezTo>
                    <a:pt x="269589" y="1167099"/>
                    <a:pt x="270043" y="1164271"/>
                    <a:pt x="271823" y="1162490"/>
                  </a:cubicBezTo>
                  <a:cubicBezTo>
                    <a:pt x="274931" y="1159348"/>
                    <a:pt x="280342" y="1160675"/>
                    <a:pt x="284218" y="1158615"/>
                  </a:cubicBezTo>
                  <a:cubicBezTo>
                    <a:pt x="286278" y="1157497"/>
                    <a:pt x="287709" y="1155437"/>
                    <a:pt x="290118" y="1154844"/>
                  </a:cubicBezTo>
                  <a:cubicBezTo>
                    <a:pt x="295111" y="1153517"/>
                    <a:pt x="298742" y="1159941"/>
                    <a:pt x="298567" y="1165109"/>
                  </a:cubicBezTo>
                  <a:cubicBezTo>
                    <a:pt x="298393" y="1170276"/>
                    <a:pt x="296473" y="1175583"/>
                    <a:pt x="298567" y="1180366"/>
                  </a:cubicBezTo>
                  <a:cubicBezTo>
                    <a:pt x="300663" y="1185150"/>
                    <a:pt x="306423" y="1186895"/>
                    <a:pt x="311521" y="1187873"/>
                  </a:cubicBezTo>
                  <a:cubicBezTo>
                    <a:pt x="316793" y="1188893"/>
                    <a:pt x="322135" y="1189441"/>
                    <a:pt x="327512" y="1189514"/>
                  </a:cubicBezTo>
                  <a:cubicBezTo>
                    <a:pt x="330654" y="1189200"/>
                    <a:pt x="333797" y="1189793"/>
                    <a:pt x="336589" y="1191225"/>
                  </a:cubicBezTo>
                  <a:cubicBezTo>
                    <a:pt x="338545" y="1192716"/>
                    <a:pt x="340011" y="1194723"/>
                    <a:pt x="340884" y="1197021"/>
                  </a:cubicBezTo>
                  <a:cubicBezTo>
                    <a:pt x="344131" y="1205484"/>
                    <a:pt x="346890" y="1214132"/>
                    <a:pt x="349124" y="1222927"/>
                  </a:cubicBezTo>
                  <a:cubicBezTo>
                    <a:pt x="356176" y="1219492"/>
                    <a:pt x="363788" y="1217250"/>
                    <a:pt x="371574" y="1216294"/>
                  </a:cubicBezTo>
                  <a:cubicBezTo>
                    <a:pt x="384877" y="1214024"/>
                    <a:pt x="393361" y="1207600"/>
                    <a:pt x="405511" y="1203934"/>
                  </a:cubicBezTo>
                  <a:cubicBezTo>
                    <a:pt x="417661" y="1200268"/>
                    <a:pt x="448561" y="1163537"/>
                    <a:pt x="453763" y="1160186"/>
                  </a:cubicBezTo>
                  <a:cubicBezTo>
                    <a:pt x="458965" y="1156834"/>
                    <a:pt x="458022" y="1145452"/>
                    <a:pt x="458476" y="1137177"/>
                  </a:cubicBezTo>
                  <a:cubicBezTo>
                    <a:pt x="458930" y="1128902"/>
                    <a:pt x="471045" y="1130508"/>
                    <a:pt x="475166" y="1126074"/>
                  </a:cubicBezTo>
                  <a:cubicBezTo>
                    <a:pt x="487386" y="1115390"/>
                    <a:pt x="491436" y="1098771"/>
                    <a:pt x="457429" y="1093674"/>
                  </a:cubicBezTo>
                  <a:cubicBezTo>
                    <a:pt x="437528" y="1089379"/>
                    <a:pt x="439448" y="1079393"/>
                    <a:pt x="438784" y="1069757"/>
                  </a:cubicBezTo>
                  <a:cubicBezTo>
                    <a:pt x="438121" y="1060121"/>
                    <a:pt x="427751" y="1047272"/>
                    <a:pt x="428310" y="1043152"/>
                  </a:cubicBezTo>
                  <a:cubicBezTo>
                    <a:pt x="431452" y="1037950"/>
                    <a:pt x="443219" y="1062181"/>
                    <a:pt x="444825" y="1070420"/>
                  </a:cubicBezTo>
                  <a:cubicBezTo>
                    <a:pt x="446431" y="1078660"/>
                    <a:pt x="450341" y="1085329"/>
                    <a:pt x="470731" y="1086935"/>
                  </a:cubicBezTo>
                  <a:cubicBezTo>
                    <a:pt x="491121" y="1088541"/>
                    <a:pt x="492762" y="1101180"/>
                    <a:pt x="494124" y="1109874"/>
                  </a:cubicBezTo>
                  <a:cubicBezTo>
                    <a:pt x="495486" y="1118568"/>
                    <a:pt x="487141" y="1129147"/>
                    <a:pt x="481276" y="1136025"/>
                  </a:cubicBezTo>
                  <a:cubicBezTo>
                    <a:pt x="475410" y="1142903"/>
                    <a:pt x="480822" y="1153936"/>
                    <a:pt x="480822" y="1153936"/>
                  </a:cubicBezTo>
                  <a:cubicBezTo>
                    <a:pt x="480822" y="1153936"/>
                    <a:pt x="476248" y="1167238"/>
                    <a:pt x="471674" y="1179144"/>
                  </a:cubicBezTo>
                  <a:cubicBezTo>
                    <a:pt x="468846" y="1187866"/>
                    <a:pt x="467729" y="1197059"/>
                    <a:pt x="468462" y="1206203"/>
                  </a:cubicBezTo>
                  <a:cubicBezTo>
                    <a:pt x="468462" y="1206203"/>
                    <a:pt x="471185" y="1210812"/>
                    <a:pt x="479460" y="1204841"/>
                  </a:cubicBezTo>
                  <a:cubicBezTo>
                    <a:pt x="487735" y="1198871"/>
                    <a:pt x="485884" y="1194751"/>
                    <a:pt x="485430" y="1186965"/>
                  </a:cubicBezTo>
                  <a:cubicBezTo>
                    <a:pt x="485745" y="1180663"/>
                    <a:pt x="487386" y="1174504"/>
                    <a:pt x="490318" y="1168914"/>
                  </a:cubicBezTo>
                  <a:lnTo>
                    <a:pt x="495521" y="1172406"/>
                  </a:lnTo>
                  <a:cubicBezTo>
                    <a:pt x="495521" y="1172406"/>
                    <a:pt x="496114" y="1191958"/>
                    <a:pt x="496428" y="1204807"/>
                  </a:cubicBezTo>
                  <a:cubicBezTo>
                    <a:pt x="496743" y="1217655"/>
                    <a:pt x="509277" y="1224708"/>
                    <a:pt x="511407" y="1222543"/>
                  </a:cubicBezTo>
                  <a:cubicBezTo>
                    <a:pt x="513537" y="1220378"/>
                    <a:pt x="516015" y="1208787"/>
                    <a:pt x="515701" y="1201769"/>
                  </a:cubicBezTo>
                  <a:cubicBezTo>
                    <a:pt x="515387" y="1194751"/>
                    <a:pt x="512943" y="1180820"/>
                    <a:pt x="512943" y="1180820"/>
                  </a:cubicBezTo>
                  <a:lnTo>
                    <a:pt x="517831" y="1184801"/>
                  </a:lnTo>
                  <a:cubicBezTo>
                    <a:pt x="522021" y="1187534"/>
                    <a:pt x="525582" y="1191103"/>
                    <a:pt x="528305" y="1195275"/>
                  </a:cubicBezTo>
                  <a:cubicBezTo>
                    <a:pt x="532286" y="1201699"/>
                    <a:pt x="537174" y="1195868"/>
                    <a:pt x="538396" y="1205051"/>
                  </a:cubicBezTo>
                  <a:cubicBezTo>
                    <a:pt x="539618" y="1214233"/>
                    <a:pt x="548486" y="1207809"/>
                    <a:pt x="549708" y="1200757"/>
                  </a:cubicBezTo>
                  <a:cubicBezTo>
                    <a:pt x="550930" y="1193704"/>
                    <a:pt x="548172" y="1185499"/>
                    <a:pt x="548486" y="1177538"/>
                  </a:cubicBezTo>
                  <a:cubicBezTo>
                    <a:pt x="548800" y="1169578"/>
                    <a:pt x="551978" y="1143287"/>
                    <a:pt x="551978" y="1143287"/>
                  </a:cubicBezTo>
                  <a:cubicBezTo>
                    <a:pt x="554666" y="1149607"/>
                    <a:pt x="556307" y="1156314"/>
                    <a:pt x="556901" y="1163153"/>
                  </a:cubicBezTo>
                  <a:cubicBezTo>
                    <a:pt x="556901" y="1171428"/>
                    <a:pt x="559030" y="1174466"/>
                    <a:pt x="556901" y="1185185"/>
                  </a:cubicBezTo>
                  <a:cubicBezTo>
                    <a:pt x="554771" y="1195903"/>
                    <a:pt x="559938" y="1198941"/>
                    <a:pt x="561160" y="1220099"/>
                  </a:cubicBezTo>
                  <a:cubicBezTo>
                    <a:pt x="562382" y="1241257"/>
                    <a:pt x="570343" y="1226523"/>
                    <a:pt x="572193" y="1217062"/>
                  </a:cubicBezTo>
                  <a:cubicBezTo>
                    <a:pt x="574043" y="1207600"/>
                    <a:pt x="573694" y="1202363"/>
                    <a:pt x="577989" y="1192901"/>
                  </a:cubicBezTo>
                  <a:cubicBezTo>
                    <a:pt x="582283" y="1183439"/>
                    <a:pt x="578583" y="1182182"/>
                    <a:pt x="578583" y="1182182"/>
                  </a:cubicBezTo>
                  <a:cubicBezTo>
                    <a:pt x="577396" y="1177475"/>
                    <a:pt x="576802" y="1172647"/>
                    <a:pt x="576767" y="1167797"/>
                  </a:cubicBezTo>
                  <a:cubicBezTo>
                    <a:pt x="577081" y="1162001"/>
                    <a:pt x="574323" y="1148245"/>
                    <a:pt x="574323" y="1143671"/>
                  </a:cubicBezTo>
                  <a:cubicBezTo>
                    <a:pt x="574323" y="1139097"/>
                    <a:pt x="579211" y="1110014"/>
                    <a:pt x="579804" y="1102367"/>
                  </a:cubicBezTo>
                  <a:cubicBezTo>
                    <a:pt x="580398" y="1094721"/>
                    <a:pt x="581341" y="1087983"/>
                    <a:pt x="587451" y="1088611"/>
                  </a:cubicBezTo>
                  <a:cubicBezTo>
                    <a:pt x="588952" y="1089169"/>
                    <a:pt x="583506" y="1100517"/>
                    <a:pt x="582877" y="1119790"/>
                  </a:cubicBezTo>
                  <a:cubicBezTo>
                    <a:pt x="582248" y="1139063"/>
                    <a:pt x="588708" y="1142414"/>
                    <a:pt x="590523" y="1139691"/>
                  </a:cubicBezTo>
                  <a:cubicBezTo>
                    <a:pt x="594853" y="1133783"/>
                    <a:pt x="596808" y="1126476"/>
                    <a:pt x="596040" y="1119196"/>
                  </a:cubicBezTo>
                  <a:cubicBezTo>
                    <a:pt x="595411" y="1106941"/>
                    <a:pt x="600020" y="1110328"/>
                    <a:pt x="600020" y="1110328"/>
                  </a:cubicBezTo>
                  <a:cubicBezTo>
                    <a:pt x="600020" y="1110328"/>
                    <a:pt x="604280" y="1120802"/>
                    <a:pt x="602150" y="1128379"/>
                  </a:cubicBezTo>
                  <a:cubicBezTo>
                    <a:pt x="600020" y="1135955"/>
                    <a:pt x="596633" y="1139691"/>
                    <a:pt x="595167" y="1153447"/>
                  </a:cubicBezTo>
                  <a:cubicBezTo>
                    <a:pt x="593700" y="1167204"/>
                    <a:pt x="594573" y="1168111"/>
                    <a:pt x="593351" y="1174850"/>
                  </a:cubicBezTo>
                  <a:cubicBezTo>
                    <a:pt x="592129" y="1181588"/>
                    <a:pt x="596843" y="1192307"/>
                    <a:pt x="598554" y="1202363"/>
                  </a:cubicBezTo>
                  <a:cubicBezTo>
                    <a:pt x="600264" y="1212418"/>
                    <a:pt x="602045" y="1216119"/>
                    <a:pt x="609028" y="1221042"/>
                  </a:cubicBezTo>
                  <a:cubicBezTo>
                    <a:pt x="616011" y="1225965"/>
                    <a:pt x="620620" y="1212767"/>
                    <a:pt x="621248" y="1207076"/>
                  </a:cubicBezTo>
                  <a:cubicBezTo>
                    <a:pt x="621877" y="1201385"/>
                    <a:pt x="627987" y="1188432"/>
                    <a:pt x="630116" y="1182007"/>
                  </a:cubicBezTo>
                  <a:cubicBezTo>
                    <a:pt x="632246" y="1175583"/>
                    <a:pt x="641743" y="1190876"/>
                    <a:pt x="645409" y="1201594"/>
                  </a:cubicBezTo>
                  <a:cubicBezTo>
                    <a:pt x="649075" y="1212313"/>
                    <a:pt x="662866" y="1210463"/>
                    <a:pt x="670163" y="1206483"/>
                  </a:cubicBezTo>
                  <a:cubicBezTo>
                    <a:pt x="677460" y="1202502"/>
                    <a:pt x="673865" y="1191190"/>
                    <a:pt x="673236" y="1186302"/>
                  </a:cubicBezTo>
                  <a:cubicBezTo>
                    <a:pt x="672607" y="1181414"/>
                    <a:pt x="664996" y="1171324"/>
                    <a:pt x="661016" y="1164899"/>
                  </a:cubicBezTo>
                  <a:cubicBezTo>
                    <a:pt x="657035" y="1158475"/>
                    <a:pt x="643279" y="1135850"/>
                    <a:pt x="649389" y="1140110"/>
                  </a:cubicBezTo>
                  <a:cubicBezTo>
                    <a:pt x="655499" y="1144369"/>
                    <a:pt x="669570" y="1156031"/>
                    <a:pt x="669570" y="1156031"/>
                  </a:cubicBezTo>
                  <a:cubicBezTo>
                    <a:pt x="669151" y="1150933"/>
                    <a:pt x="669256" y="1145808"/>
                    <a:pt x="669954" y="1140738"/>
                  </a:cubicBezTo>
                  <a:cubicBezTo>
                    <a:pt x="671106" y="1133755"/>
                    <a:pt x="666043" y="1119161"/>
                    <a:pt x="663530" y="1112283"/>
                  </a:cubicBezTo>
                  <a:cubicBezTo>
                    <a:pt x="661016" y="1105405"/>
                    <a:pt x="665136" y="1092102"/>
                    <a:pt x="665589" y="1082012"/>
                  </a:cubicBezTo>
                  <a:cubicBezTo>
                    <a:pt x="666043" y="1071922"/>
                    <a:pt x="655953" y="1061832"/>
                    <a:pt x="652741" y="1054953"/>
                  </a:cubicBezTo>
                  <a:cubicBezTo>
                    <a:pt x="649529" y="1048075"/>
                    <a:pt x="649983" y="1038439"/>
                    <a:pt x="648167" y="1021470"/>
                  </a:cubicBezTo>
                  <a:cubicBezTo>
                    <a:pt x="646352" y="1004502"/>
                    <a:pt x="638670" y="997309"/>
                    <a:pt x="635005" y="988441"/>
                  </a:cubicBezTo>
                  <a:cubicBezTo>
                    <a:pt x="631338" y="979573"/>
                    <a:pt x="630570" y="967178"/>
                    <a:pt x="634097" y="961208"/>
                  </a:cubicBezTo>
                  <a:cubicBezTo>
                    <a:pt x="637099" y="955415"/>
                    <a:pt x="638426" y="948893"/>
                    <a:pt x="637902" y="942389"/>
                  </a:cubicBezTo>
                  <a:cubicBezTo>
                    <a:pt x="637902" y="935685"/>
                    <a:pt x="627812" y="929086"/>
                    <a:pt x="623692" y="925420"/>
                  </a:cubicBezTo>
                  <a:cubicBezTo>
                    <a:pt x="619572" y="921754"/>
                    <a:pt x="615452" y="905100"/>
                    <a:pt x="617722" y="894556"/>
                  </a:cubicBezTo>
                  <a:cubicBezTo>
                    <a:pt x="619991" y="884011"/>
                    <a:pt x="624006" y="884291"/>
                    <a:pt x="624705" y="878635"/>
                  </a:cubicBezTo>
                  <a:cubicBezTo>
                    <a:pt x="625403" y="872979"/>
                    <a:pt x="629907" y="869906"/>
                    <a:pt x="632805" y="865332"/>
                  </a:cubicBezTo>
                  <a:cubicBezTo>
                    <a:pt x="635703" y="860758"/>
                    <a:pt x="634341" y="860549"/>
                    <a:pt x="628022" y="856429"/>
                  </a:cubicBezTo>
                  <a:cubicBezTo>
                    <a:pt x="621702" y="852309"/>
                    <a:pt x="613462" y="855626"/>
                    <a:pt x="605432" y="855382"/>
                  </a:cubicBezTo>
                  <a:cubicBezTo>
                    <a:pt x="597402" y="855137"/>
                    <a:pt x="591780" y="860549"/>
                    <a:pt x="586264" y="848853"/>
                  </a:cubicBezTo>
                  <a:cubicBezTo>
                    <a:pt x="580747" y="837156"/>
                    <a:pt x="590070" y="840019"/>
                    <a:pt x="591431" y="825355"/>
                  </a:cubicBezTo>
                  <a:cubicBezTo>
                    <a:pt x="592793" y="810691"/>
                    <a:pt x="587311" y="804406"/>
                    <a:pt x="580433" y="797144"/>
                  </a:cubicBezTo>
                  <a:cubicBezTo>
                    <a:pt x="573555" y="789882"/>
                    <a:pt x="555434" y="782934"/>
                    <a:pt x="549010" y="778116"/>
                  </a:cubicBezTo>
                  <a:cubicBezTo>
                    <a:pt x="542585" y="773297"/>
                    <a:pt x="546496" y="753326"/>
                    <a:pt x="547613" y="741176"/>
                  </a:cubicBezTo>
                  <a:cubicBezTo>
                    <a:pt x="548730" y="729026"/>
                    <a:pt x="565071" y="722811"/>
                    <a:pt x="575161" y="712721"/>
                  </a:cubicBezTo>
                  <a:cubicBezTo>
                    <a:pt x="585251" y="702630"/>
                    <a:pt x="575161" y="683846"/>
                    <a:pt x="575161" y="675118"/>
                  </a:cubicBezTo>
                  <a:cubicBezTo>
                    <a:pt x="575161" y="666389"/>
                    <a:pt x="577919" y="650678"/>
                    <a:pt x="574009" y="643904"/>
                  </a:cubicBezTo>
                  <a:cubicBezTo>
                    <a:pt x="570098" y="637131"/>
                    <a:pt x="570343" y="634966"/>
                    <a:pt x="565525" y="627878"/>
                  </a:cubicBezTo>
                  <a:cubicBezTo>
                    <a:pt x="560706" y="620791"/>
                    <a:pt x="554282" y="624387"/>
                    <a:pt x="546252" y="624387"/>
                  </a:cubicBezTo>
                  <a:cubicBezTo>
                    <a:pt x="538221" y="624387"/>
                    <a:pt x="518948" y="617404"/>
                    <a:pt x="509766" y="617404"/>
                  </a:cubicBezTo>
                  <a:cubicBezTo>
                    <a:pt x="500584" y="617404"/>
                    <a:pt x="485326" y="613074"/>
                    <a:pt x="477889" y="606196"/>
                  </a:cubicBezTo>
                  <a:cubicBezTo>
                    <a:pt x="470452" y="599318"/>
                    <a:pt x="450621" y="587133"/>
                    <a:pt x="441648" y="580953"/>
                  </a:cubicBezTo>
                  <a:cubicBezTo>
                    <a:pt x="432674" y="574773"/>
                    <a:pt x="430056" y="565591"/>
                    <a:pt x="430196" y="553650"/>
                  </a:cubicBezTo>
                  <a:cubicBezTo>
                    <a:pt x="430335" y="541709"/>
                    <a:pt x="436166" y="536193"/>
                    <a:pt x="446256" y="527359"/>
                  </a:cubicBezTo>
                  <a:cubicBezTo>
                    <a:pt x="456347" y="518526"/>
                    <a:pt x="452506" y="505957"/>
                    <a:pt x="455579" y="498904"/>
                  </a:cubicBezTo>
                  <a:cubicBezTo>
                    <a:pt x="458651" y="491851"/>
                    <a:pt x="466437" y="491572"/>
                    <a:pt x="467659" y="502395"/>
                  </a:cubicBezTo>
                  <a:cubicBezTo>
                    <a:pt x="468881" y="513219"/>
                    <a:pt x="474642" y="509378"/>
                    <a:pt x="474642" y="509378"/>
                  </a:cubicBezTo>
                  <a:cubicBezTo>
                    <a:pt x="489795" y="511648"/>
                    <a:pt x="489341" y="504769"/>
                    <a:pt x="489341" y="498345"/>
                  </a:cubicBezTo>
                  <a:cubicBezTo>
                    <a:pt x="489341" y="491921"/>
                    <a:pt x="496324" y="487347"/>
                    <a:pt x="501037" y="484379"/>
                  </a:cubicBezTo>
                  <a:cubicBezTo>
                    <a:pt x="505751" y="481412"/>
                    <a:pt x="503097" y="467167"/>
                    <a:pt x="502643" y="458682"/>
                  </a:cubicBezTo>
                  <a:cubicBezTo>
                    <a:pt x="502189" y="450198"/>
                    <a:pt x="501736" y="447440"/>
                    <a:pt x="505611" y="441469"/>
                  </a:cubicBezTo>
                  <a:cubicBezTo>
                    <a:pt x="509486" y="435499"/>
                    <a:pt x="511826" y="432531"/>
                    <a:pt x="523068" y="434137"/>
                  </a:cubicBezTo>
                  <a:cubicBezTo>
                    <a:pt x="534311" y="435743"/>
                    <a:pt x="544646" y="435988"/>
                    <a:pt x="556586" y="437629"/>
                  </a:cubicBezTo>
                  <a:cubicBezTo>
                    <a:pt x="568527" y="439270"/>
                    <a:pt x="580363" y="429738"/>
                    <a:pt x="585077" y="433090"/>
                  </a:cubicBezTo>
                  <a:cubicBezTo>
                    <a:pt x="589790" y="436442"/>
                    <a:pt x="599461" y="431414"/>
                    <a:pt x="600369" y="429878"/>
                  </a:cubicBezTo>
                  <a:cubicBezTo>
                    <a:pt x="601277" y="428342"/>
                    <a:pt x="600997" y="414899"/>
                    <a:pt x="600369" y="408650"/>
                  </a:cubicBezTo>
                  <a:cubicBezTo>
                    <a:pt x="599741" y="402400"/>
                    <a:pt x="594259" y="402365"/>
                    <a:pt x="586613" y="398699"/>
                  </a:cubicBezTo>
                  <a:cubicBezTo>
                    <a:pt x="578967" y="395033"/>
                    <a:pt x="572438" y="391157"/>
                    <a:pt x="571146" y="387282"/>
                  </a:cubicBezTo>
                  <a:cubicBezTo>
                    <a:pt x="569854" y="383406"/>
                    <a:pt x="574253" y="377157"/>
                    <a:pt x="575161" y="373735"/>
                  </a:cubicBezTo>
                  <a:cubicBezTo>
                    <a:pt x="576069" y="370313"/>
                    <a:pt x="572298" y="361445"/>
                    <a:pt x="565874" y="362737"/>
                  </a:cubicBezTo>
                  <a:cubicBezTo>
                    <a:pt x="559449" y="364029"/>
                    <a:pt x="550057" y="363400"/>
                    <a:pt x="545344" y="368812"/>
                  </a:cubicBezTo>
                  <a:cubicBezTo>
                    <a:pt x="541992" y="372691"/>
                    <a:pt x="536126" y="373121"/>
                    <a:pt x="532251" y="369765"/>
                  </a:cubicBezTo>
                  <a:cubicBezTo>
                    <a:pt x="531588" y="369214"/>
                    <a:pt x="531029" y="368575"/>
                    <a:pt x="530575" y="367870"/>
                  </a:cubicBezTo>
                  <a:cubicBezTo>
                    <a:pt x="527817" y="363645"/>
                    <a:pt x="520101" y="364553"/>
                    <a:pt x="520101" y="364553"/>
                  </a:cubicBezTo>
                  <a:cubicBezTo>
                    <a:pt x="516155" y="363303"/>
                    <a:pt x="512524" y="361323"/>
                    <a:pt x="509312" y="358722"/>
                  </a:cubicBezTo>
                  <a:cubicBezTo>
                    <a:pt x="506903" y="355719"/>
                    <a:pt x="500374" y="352298"/>
                    <a:pt x="496219" y="342661"/>
                  </a:cubicBezTo>
                  <a:cubicBezTo>
                    <a:pt x="492064" y="333025"/>
                    <a:pt x="485221" y="330511"/>
                    <a:pt x="481311" y="326356"/>
                  </a:cubicBezTo>
                  <a:cubicBezTo>
                    <a:pt x="477400" y="322201"/>
                    <a:pt x="470836" y="322865"/>
                    <a:pt x="463190" y="312844"/>
                  </a:cubicBezTo>
                  <a:cubicBezTo>
                    <a:pt x="455544" y="302824"/>
                    <a:pt x="450132" y="312390"/>
                    <a:pt x="437737" y="307328"/>
                  </a:cubicBezTo>
                  <a:cubicBezTo>
                    <a:pt x="425342" y="302265"/>
                    <a:pt x="428555" y="292873"/>
                    <a:pt x="428101" y="285785"/>
                  </a:cubicBezTo>
                  <a:cubicBezTo>
                    <a:pt x="427647" y="278698"/>
                    <a:pt x="428345" y="271540"/>
                    <a:pt x="434315" y="268328"/>
                  </a:cubicBezTo>
                  <a:cubicBezTo>
                    <a:pt x="440286" y="265116"/>
                    <a:pt x="440041" y="255270"/>
                    <a:pt x="439797" y="253664"/>
                  </a:cubicBezTo>
                  <a:cubicBezTo>
                    <a:pt x="439308" y="246932"/>
                    <a:pt x="439552" y="240166"/>
                    <a:pt x="440495" y="233483"/>
                  </a:cubicBezTo>
                  <a:cubicBezTo>
                    <a:pt x="441857" y="220390"/>
                    <a:pt x="454461" y="219518"/>
                    <a:pt x="461898" y="218889"/>
                  </a:cubicBezTo>
                  <a:cubicBezTo>
                    <a:pt x="467869" y="218282"/>
                    <a:pt x="472826" y="213903"/>
                    <a:pt x="474118" y="208031"/>
                  </a:cubicBezTo>
                  <a:cubicBezTo>
                    <a:pt x="474747" y="193646"/>
                    <a:pt x="478447" y="194065"/>
                    <a:pt x="480647" y="190119"/>
                  </a:cubicBezTo>
                  <a:cubicBezTo>
                    <a:pt x="482847" y="186174"/>
                    <a:pt x="485675" y="189212"/>
                    <a:pt x="495556" y="187815"/>
                  </a:cubicBezTo>
                  <a:cubicBezTo>
                    <a:pt x="505436" y="186418"/>
                    <a:pt x="503446" y="174408"/>
                    <a:pt x="493007" y="170358"/>
                  </a:cubicBezTo>
                  <a:cubicBezTo>
                    <a:pt x="486827" y="162327"/>
                    <a:pt x="484976" y="162572"/>
                    <a:pt x="473979" y="162781"/>
                  </a:cubicBezTo>
                  <a:cubicBezTo>
                    <a:pt x="462980" y="162991"/>
                    <a:pt x="467240" y="161489"/>
                    <a:pt x="466332" y="153529"/>
                  </a:cubicBezTo>
                  <a:cubicBezTo>
                    <a:pt x="465634" y="147049"/>
                    <a:pt x="466681" y="140499"/>
                    <a:pt x="469405" y="134570"/>
                  </a:cubicBezTo>
                  <a:cubicBezTo>
                    <a:pt x="471848" y="127587"/>
                    <a:pt x="479495" y="134291"/>
                    <a:pt x="481311" y="138271"/>
                  </a:cubicBezTo>
                  <a:cubicBezTo>
                    <a:pt x="485046" y="144346"/>
                    <a:pt x="489690" y="149811"/>
                    <a:pt x="495067" y="154472"/>
                  </a:cubicBezTo>
                  <a:cubicBezTo>
                    <a:pt x="501107" y="160215"/>
                    <a:pt x="509033" y="163577"/>
                    <a:pt x="517342" y="163933"/>
                  </a:cubicBezTo>
                  <a:cubicBezTo>
                    <a:pt x="526734" y="164178"/>
                    <a:pt x="532461" y="181600"/>
                    <a:pt x="532461" y="186663"/>
                  </a:cubicBezTo>
                  <a:cubicBezTo>
                    <a:pt x="532461" y="191725"/>
                    <a:pt x="539443" y="199511"/>
                    <a:pt x="541643" y="196753"/>
                  </a:cubicBezTo>
                  <a:cubicBezTo>
                    <a:pt x="543982" y="194574"/>
                    <a:pt x="547648" y="194711"/>
                    <a:pt x="549848" y="197057"/>
                  </a:cubicBezTo>
                  <a:cubicBezTo>
                    <a:pt x="550371" y="197626"/>
                    <a:pt x="550756" y="198293"/>
                    <a:pt x="551035" y="199022"/>
                  </a:cubicBezTo>
                  <a:cubicBezTo>
                    <a:pt x="552187" y="203177"/>
                    <a:pt x="564128" y="205447"/>
                    <a:pt x="569155" y="205237"/>
                  </a:cubicBezTo>
                  <a:cubicBezTo>
                    <a:pt x="574183" y="205028"/>
                    <a:pt x="573066" y="194763"/>
                    <a:pt x="574427" y="185964"/>
                  </a:cubicBezTo>
                  <a:cubicBezTo>
                    <a:pt x="575789" y="177166"/>
                    <a:pt x="576034" y="173570"/>
                    <a:pt x="584518" y="172662"/>
                  </a:cubicBezTo>
                  <a:cubicBezTo>
                    <a:pt x="593002" y="171754"/>
                    <a:pt x="591187" y="181600"/>
                    <a:pt x="594992" y="187780"/>
                  </a:cubicBezTo>
                  <a:cubicBezTo>
                    <a:pt x="598798" y="193960"/>
                    <a:pt x="606479" y="186418"/>
                    <a:pt x="612205" y="181600"/>
                  </a:cubicBezTo>
                  <a:cubicBezTo>
                    <a:pt x="617931" y="176782"/>
                    <a:pt x="618385" y="186663"/>
                    <a:pt x="618176" y="192389"/>
                  </a:cubicBezTo>
                  <a:cubicBezTo>
                    <a:pt x="617966" y="198115"/>
                    <a:pt x="620899" y="203841"/>
                    <a:pt x="623657" y="211801"/>
                  </a:cubicBezTo>
                  <a:cubicBezTo>
                    <a:pt x="626415" y="219762"/>
                    <a:pt x="636052" y="222799"/>
                    <a:pt x="640626" y="226500"/>
                  </a:cubicBezTo>
                  <a:cubicBezTo>
                    <a:pt x="645199" y="230201"/>
                    <a:pt x="647609" y="228176"/>
                    <a:pt x="653649" y="236975"/>
                  </a:cubicBezTo>
                  <a:cubicBezTo>
                    <a:pt x="659689" y="245773"/>
                    <a:pt x="666777" y="245075"/>
                    <a:pt x="672747" y="244377"/>
                  </a:cubicBezTo>
                  <a:cubicBezTo>
                    <a:pt x="678717" y="243678"/>
                    <a:pt x="684688" y="239349"/>
                    <a:pt x="691322" y="246437"/>
                  </a:cubicBezTo>
                  <a:cubicBezTo>
                    <a:pt x="695546" y="250609"/>
                    <a:pt x="701796" y="251967"/>
                    <a:pt x="707382" y="249928"/>
                  </a:cubicBezTo>
                  <a:cubicBezTo>
                    <a:pt x="707382" y="249928"/>
                    <a:pt x="714365" y="237289"/>
                    <a:pt x="718171" y="232017"/>
                  </a:cubicBezTo>
                  <a:cubicBezTo>
                    <a:pt x="721976" y="226745"/>
                    <a:pt x="717473" y="223079"/>
                    <a:pt x="717019" y="215502"/>
                  </a:cubicBezTo>
                  <a:cubicBezTo>
                    <a:pt x="716844" y="213935"/>
                    <a:pt x="717158" y="212356"/>
                    <a:pt x="717892" y="210963"/>
                  </a:cubicBezTo>
                  <a:cubicBezTo>
                    <a:pt x="715133" y="205447"/>
                    <a:pt x="713702" y="199337"/>
                    <a:pt x="717438" y="195322"/>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xmlns="" id="{BCF57E81-570F-7342-BC83-F8ED29AA3755}"/>
                </a:ext>
              </a:extLst>
            </p:cNvPr>
            <p:cNvSpPr/>
            <p:nvPr/>
          </p:nvSpPr>
          <p:spPr>
            <a:xfrm>
              <a:off x="7604739" y="2920024"/>
              <a:ext cx="227663" cy="346837"/>
            </a:xfrm>
            <a:custGeom>
              <a:avLst/>
              <a:gdLst>
                <a:gd name="connsiteX0" fmla="*/ 217792 w 227663"/>
                <a:gd name="connsiteY0" fmla="*/ 163237 h 346837"/>
                <a:gd name="connsiteX1" fmla="*/ 218804 w 227663"/>
                <a:gd name="connsiteY1" fmla="*/ 156254 h 346837"/>
                <a:gd name="connsiteX2" fmla="*/ 221702 w 227663"/>
                <a:gd name="connsiteY2" fmla="*/ 151052 h 346837"/>
                <a:gd name="connsiteX3" fmla="*/ 227289 w 227663"/>
                <a:gd name="connsiteY3" fmla="*/ 119628 h 346837"/>
                <a:gd name="connsiteX4" fmla="*/ 226067 w 227663"/>
                <a:gd name="connsiteY4" fmla="*/ 87332 h 346837"/>
                <a:gd name="connsiteX5" fmla="*/ 227428 w 227663"/>
                <a:gd name="connsiteY5" fmla="*/ 71970 h 346837"/>
                <a:gd name="connsiteX6" fmla="*/ 219398 w 227663"/>
                <a:gd name="connsiteY6" fmla="*/ 59750 h 346837"/>
                <a:gd name="connsiteX7" fmla="*/ 208051 w 227663"/>
                <a:gd name="connsiteY7" fmla="*/ 55071 h 346837"/>
                <a:gd name="connsiteX8" fmla="*/ 209866 w 227663"/>
                <a:gd name="connsiteY8" fmla="*/ 47146 h 346837"/>
                <a:gd name="connsiteX9" fmla="*/ 203442 w 227663"/>
                <a:gd name="connsiteY9" fmla="*/ 4096 h 346837"/>
                <a:gd name="connsiteX10" fmla="*/ 195412 w 227663"/>
                <a:gd name="connsiteY10" fmla="*/ -24 h 346837"/>
                <a:gd name="connsiteX11" fmla="*/ 190977 w 227663"/>
                <a:gd name="connsiteY11" fmla="*/ 7972 h 346837"/>
                <a:gd name="connsiteX12" fmla="*/ 182354 w 227663"/>
                <a:gd name="connsiteY12" fmla="*/ 23788 h 346837"/>
                <a:gd name="connsiteX13" fmla="*/ 155225 w 227663"/>
                <a:gd name="connsiteY13" fmla="*/ 34472 h 346837"/>
                <a:gd name="connsiteX14" fmla="*/ 143145 w 227663"/>
                <a:gd name="connsiteY14" fmla="*/ 60378 h 346837"/>
                <a:gd name="connsiteX15" fmla="*/ 139304 w 227663"/>
                <a:gd name="connsiteY15" fmla="*/ 73751 h 346837"/>
                <a:gd name="connsiteX16" fmla="*/ 123418 w 227663"/>
                <a:gd name="connsiteY16" fmla="*/ 73297 h 346837"/>
                <a:gd name="connsiteX17" fmla="*/ 100793 w 227663"/>
                <a:gd name="connsiteY17" fmla="*/ 71307 h 346837"/>
                <a:gd name="connsiteX18" fmla="*/ 90319 w 227663"/>
                <a:gd name="connsiteY18" fmla="*/ 88135 h 346837"/>
                <a:gd name="connsiteX19" fmla="*/ 80124 w 227663"/>
                <a:gd name="connsiteY19" fmla="*/ 105593 h 346837"/>
                <a:gd name="connsiteX20" fmla="*/ 49189 w 227663"/>
                <a:gd name="connsiteY20" fmla="*/ 101577 h 346837"/>
                <a:gd name="connsiteX21" fmla="*/ 37423 w 227663"/>
                <a:gd name="connsiteY21" fmla="*/ 106780 h 346837"/>
                <a:gd name="connsiteX22" fmla="*/ 35887 w 227663"/>
                <a:gd name="connsiteY22" fmla="*/ 123748 h 346837"/>
                <a:gd name="connsiteX23" fmla="*/ 23946 w 227663"/>
                <a:gd name="connsiteY23" fmla="*/ 135375 h 346837"/>
                <a:gd name="connsiteX24" fmla="*/ 14310 w 227663"/>
                <a:gd name="connsiteY24" fmla="*/ 151121 h 346837"/>
                <a:gd name="connsiteX25" fmla="*/ 8095 w 227663"/>
                <a:gd name="connsiteY25" fmla="*/ 177482 h 346837"/>
                <a:gd name="connsiteX26" fmla="*/ -180 w 227663"/>
                <a:gd name="connsiteY26" fmla="*/ 205029 h 346837"/>
                <a:gd name="connsiteX27" fmla="*/ 16230 w 227663"/>
                <a:gd name="connsiteY27" fmla="*/ 231180 h 346837"/>
                <a:gd name="connsiteX28" fmla="*/ 28171 w 227663"/>
                <a:gd name="connsiteY28" fmla="*/ 257087 h 346837"/>
                <a:gd name="connsiteX29" fmla="*/ 37563 w 227663"/>
                <a:gd name="connsiteY29" fmla="*/ 288510 h 346837"/>
                <a:gd name="connsiteX30" fmla="*/ 43219 w 227663"/>
                <a:gd name="connsiteY30" fmla="*/ 315045 h 346837"/>
                <a:gd name="connsiteX31" fmla="*/ 54217 w 227663"/>
                <a:gd name="connsiteY31" fmla="*/ 332014 h 346837"/>
                <a:gd name="connsiteX32" fmla="*/ 56068 w 227663"/>
                <a:gd name="connsiteY32" fmla="*/ 329255 h 346837"/>
                <a:gd name="connsiteX33" fmla="*/ 59559 w 227663"/>
                <a:gd name="connsiteY33" fmla="*/ 313369 h 346837"/>
                <a:gd name="connsiteX34" fmla="*/ 58337 w 227663"/>
                <a:gd name="connsiteY34" fmla="*/ 294096 h 346837"/>
                <a:gd name="connsiteX35" fmla="*/ 67520 w 227663"/>
                <a:gd name="connsiteY35" fmla="*/ 299299 h 346837"/>
                <a:gd name="connsiteX36" fmla="*/ 76004 w 227663"/>
                <a:gd name="connsiteY36" fmla="*/ 309599 h 346837"/>
                <a:gd name="connsiteX37" fmla="*/ 81276 w 227663"/>
                <a:gd name="connsiteY37" fmla="*/ 320841 h 346837"/>
                <a:gd name="connsiteX38" fmla="*/ 92972 w 227663"/>
                <a:gd name="connsiteY38" fmla="*/ 339904 h 346837"/>
                <a:gd name="connsiteX39" fmla="*/ 109731 w 227663"/>
                <a:gd name="connsiteY39" fmla="*/ 343116 h 346837"/>
                <a:gd name="connsiteX40" fmla="*/ 120729 w 227663"/>
                <a:gd name="connsiteY40" fmla="*/ 337146 h 346837"/>
                <a:gd name="connsiteX41" fmla="*/ 132426 w 227663"/>
                <a:gd name="connsiteY41" fmla="*/ 324996 h 346837"/>
                <a:gd name="connsiteX42" fmla="*/ 137489 w 227663"/>
                <a:gd name="connsiteY42" fmla="*/ 307085 h 346837"/>
                <a:gd name="connsiteX43" fmla="*/ 130506 w 227663"/>
                <a:gd name="connsiteY43" fmla="*/ 288755 h 346837"/>
                <a:gd name="connsiteX44" fmla="*/ 130506 w 227663"/>
                <a:gd name="connsiteY44" fmla="*/ 272903 h 346837"/>
                <a:gd name="connsiteX45" fmla="*/ 141713 w 227663"/>
                <a:gd name="connsiteY45" fmla="*/ 252723 h 346837"/>
                <a:gd name="connsiteX46" fmla="*/ 155958 w 227663"/>
                <a:gd name="connsiteY46" fmla="*/ 242877 h 346837"/>
                <a:gd name="connsiteX47" fmla="*/ 168108 w 227663"/>
                <a:gd name="connsiteY47" fmla="*/ 228178 h 346837"/>
                <a:gd name="connsiteX48" fmla="*/ 160672 w 227663"/>
                <a:gd name="connsiteY48" fmla="*/ 205553 h 346837"/>
                <a:gd name="connsiteX49" fmla="*/ 159310 w 227663"/>
                <a:gd name="connsiteY49" fmla="*/ 192251 h 346837"/>
                <a:gd name="connsiteX50" fmla="*/ 170937 w 227663"/>
                <a:gd name="connsiteY50" fmla="*/ 190435 h 346837"/>
                <a:gd name="connsiteX51" fmla="*/ 180119 w 227663"/>
                <a:gd name="connsiteY51" fmla="*/ 192705 h 346837"/>
                <a:gd name="connsiteX52" fmla="*/ 190593 w 227663"/>
                <a:gd name="connsiteY52" fmla="*/ 186001 h 346837"/>
                <a:gd name="connsiteX53" fmla="*/ 201452 w 227663"/>
                <a:gd name="connsiteY53" fmla="*/ 176050 h 346837"/>
                <a:gd name="connsiteX54" fmla="*/ 211682 w 227663"/>
                <a:gd name="connsiteY54" fmla="*/ 182150 h 346837"/>
                <a:gd name="connsiteX55" fmla="*/ 211926 w 227663"/>
                <a:gd name="connsiteY55" fmla="*/ 184290 h 346837"/>
                <a:gd name="connsiteX56" fmla="*/ 215418 w 227663"/>
                <a:gd name="connsiteY56" fmla="*/ 189108 h 346837"/>
                <a:gd name="connsiteX57" fmla="*/ 217792 w 227663"/>
                <a:gd name="connsiteY57" fmla="*/ 163237 h 34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7663" h="346837">
                  <a:moveTo>
                    <a:pt x="217792" y="163237"/>
                  </a:moveTo>
                  <a:cubicBezTo>
                    <a:pt x="217722" y="160869"/>
                    <a:pt x="218071" y="158506"/>
                    <a:pt x="218804" y="156254"/>
                  </a:cubicBezTo>
                  <a:cubicBezTo>
                    <a:pt x="219607" y="154438"/>
                    <a:pt x="220585" y="152699"/>
                    <a:pt x="221702" y="151052"/>
                  </a:cubicBezTo>
                  <a:cubicBezTo>
                    <a:pt x="227254" y="141799"/>
                    <a:pt x="227917" y="130452"/>
                    <a:pt x="227289" y="119628"/>
                  </a:cubicBezTo>
                  <a:cubicBezTo>
                    <a:pt x="226660" y="108805"/>
                    <a:pt x="224879" y="98051"/>
                    <a:pt x="226067" y="87332"/>
                  </a:cubicBezTo>
                  <a:cubicBezTo>
                    <a:pt x="227044" y="82270"/>
                    <a:pt x="227498" y="77123"/>
                    <a:pt x="227428" y="71970"/>
                  </a:cubicBezTo>
                  <a:cubicBezTo>
                    <a:pt x="227254" y="66708"/>
                    <a:pt x="224146" y="61984"/>
                    <a:pt x="219398" y="59750"/>
                  </a:cubicBezTo>
                  <a:cubicBezTo>
                    <a:pt x="215383" y="58318"/>
                    <a:pt x="209692" y="59017"/>
                    <a:pt x="208051" y="55071"/>
                  </a:cubicBezTo>
                  <a:cubicBezTo>
                    <a:pt x="206934" y="52488"/>
                    <a:pt x="208540" y="49625"/>
                    <a:pt x="209866" y="47146"/>
                  </a:cubicBezTo>
                  <a:cubicBezTo>
                    <a:pt x="217373" y="33180"/>
                    <a:pt x="216221" y="13453"/>
                    <a:pt x="203442" y="4096"/>
                  </a:cubicBezTo>
                  <a:cubicBezTo>
                    <a:pt x="200963" y="2347"/>
                    <a:pt x="198274" y="961"/>
                    <a:pt x="195412" y="-24"/>
                  </a:cubicBezTo>
                  <a:cubicBezTo>
                    <a:pt x="193107" y="2092"/>
                    <a:pt x="191536" y="4896"/>
                    <a:pt x="190977" y="7972"/>
                  </a:cubicBezTo>
                  <a:cubicBezTo>
                    <a:pt x="189930" y="14151"/>
                    <a:pt x="188883" y="20820"/>
                    <a:pt x="182354" y="23788"/>
                  </a:cubicBezTo>
                  <a:cubicBezTo>
                    <a:pt x="164582" y="24486"/>
                    <a:pt x="161405" y="31399"/>
                    <a:pt x="155225" y="34472"/>
                  </a:cubicBezTo>
                  <a:cubicBezTo>
                    <a:pt x="149045" y="37544"/>
                    <a:pt x="143599" y="47774"/>
                    <a:pt x="143145" y="60378"/>
                  </a:cubicBezTo>
                  <a:cubicBezTo>
                    <a:pt x="142691" y="72982"/>
                    <a:pt x="139304" y="73751"/>
                    <a:pt x="139304" y="73751"/>
                  </a:cubicBezTo>
                  <a:cubicBezTo>
                    <a:pt x="139304" y="73751"/>
                    <a:pt x="132600" y="73297"/>
                    <a:pt x="123418" y="73297"/>
                  </a:cubicBezTo>
                  <a:cubicBezTo>
                    <a:pt x="114235" y="73297"/>
                    <a:pt x="110709" y="74205"/>
                    <a:pt x="100793" y="71307"/>
                  </a:cubicBezTo>
                  <a:cubicBezTo>
                    <a:pt x="90877" y="68409"/>
                    <a:pt x="89760" y="82340"/>
                    <a:pt x="90319" y="88135"/>
                  </a:cubicBezTo>
                  <a:cubicBezTo>
                    <a:pt x="90877" y="93931"/>
                    <a:pt x="90773" y="102800"/>
                    <a:pt x="80124" y="105593"/>
                  </a:cubicBezTo>
                  <a:cubicBezTo>
                    <a:pt x="69475" y="108386"/>
                    <a:pt x="59420" y="102939"/>
                    <a:pt x="49189" y="101577"/>
                  </a:cubicBezTo>
                  <a:cubicBezTo>
                    <a:pt x="38959" y="100216"/>
                    <a:pt x="37423" y="106780"/>
                    <a:pt x="37423" y="106780"/>
                  </a:cubicBezTo>
                  <a:cubicBezTo>
                    <a:pt x="38086" y="112481"/>
                    <a:pt x="37563" y="118260"/>
                    <a:pt x="35887" y="123748"/>
                  </a:cubicBezTo>
                  <a:cubicBezTo>
                    <a:pt x="33129" y="130941"/>
                    <a:pt x="31278" y="132023"/>
                    <a:pt x="23946" y="135375"/>
                  </a:cubicBezTo>
                  <a:cubicBezTo>
                    <a:pt x="17696" y="138028"/>
                    <a:pt x="13821" y="144355"/>
                    <a:pt x="14310" y="151121"/>
                  </a:cubicBezTo>
                  <a:cubicBezTo>
                    <a:pt x="14310" y="157860"/>
                    <a:pt x="15532" y="172070"/>
                    <a:pt x="8095" y="177482"/>
                  </a:cubicBezTo>
                  <a:cubicBezTo>
                    <a:pt x="658" y="182894"/>
                    <a:pt x="-40" y="197802"/>
                    <a:pt x="-180" y="205029"/>
                  </a:cubicBezTo>
                  <a:cubicBezTo>
                    <a:pt x="-320" y="212257"/>
                    <a:pt x="14624" y="224512"/>
                    <a:pt x="16230" y="231180"/>
                  </a:cubicBezTo>
                  <a:cubicBezTo>
                    <a:pt x="17836" y="237849"/>
                    <a:pt x="20594" y="242423"/>
                    <a:pt x="28171" y="257087"/>
                  </a:cubicBezTo>
                  <a:cubicBezTo>
                    <a:pt x="35747" y="271751"/>
                    <a:pt x="36864" y="268783"/>
                    <a:pt x="37563" y="288510"/>
                  </a:cubicBezTo>
                  <a:cubicBezTo>
                    <a:pt x="38261" y="308237"/>
                    <a:pt x="41369" y="305409"/>
                    <a:pt x="43219" y="315045"/>
                  </a:cubicBezTo>
                  <a:cubicBezTo>
                    <a:pt x="45069" y="321697"/>
                    <a:pt x="48910" y="327621"/>
                    <a:pt x="54217" y="332014"/>
                  </a:cubicBezTo>
                  <a:lnTo>
                    <a:pt x="56068" y="329255"/>
                  </a:lnTo>
                  <a:cubicBezTo>
                    <a:pt x="56068" y="329255"/>
                    <a:pt x="58512" y="319165"/>
                    <a:pt x="59559" y="313369"/>
                  </a:cubicBezTo>
                  <a:cubicBezTo>
                    <a:pt x="59839" y="306921"/>
                    <a:pt x="59420" y="300461"/>
                    <a:pt x="58337" y="294096"/>
                  </a:cubicBezTo>
                  <a:cubicBezTo>
                    <a:pt x="62143" y="293971"/>
                    <a:pt x="65669" y="295982"/>
                    <a:pt x="67520" y="299299"/>
                  </a:cubicBezTo>
                  <a:cubicBezTo>
                    <a:pt x="69963" y="303042"/>
                    <a:pt x="72792" y="306495"/>
                    <a:pt x="76004" y="309599"/>
                  </a:cubicBezTo>
                  <a:cubicBezTo>
                    <a:pt x="78064" y="313202"/>
                    <a:pt x="79810" y="316962"/>
                    <a:pt x="81276" y="320841"/>
                  </a:cubicBezTo>
                  <a:cubicBezTo>
                    <a:pt x="83336" y="326602"/>
                    <a:pt x="87945" y="327824"/>
                    <a:pt x="92972" y="339904"/>
                  </a:cubicBezTo>
                  <a:cubicBezTo>
                    <a:pt x="98000" y="351985"/>
                    <a:pt x="107881" y="344932"/>
                    <a:pt x="109731" y="343116"/>
                  </a:cubicBezTo>
                  <a:cubicBezTo>
                    <a:pt x="113013" y="340498"/>
                    <a:pt x="116749" y="338480"/>
                    <a:pt x="120729" y="337146"/>
                  </a:cubicBezTo>
                  <a:cubicBezTo>
                    <a:pt x="123034" y="336692"/>
                    <a:pt x="127712" y="329570"/>
                    <a:pt x="132426" y="324996"/>
                  </a:cubicBezTo>
                  <a:cubicBezTo>
                    <a:pt x="137139" y="320422"/>
                    <a:pt x="137489" y="313265"/>
                    <a:pt x="137489" y="307085"/>
                  </a:cubicBezTo>
                  <a:cubicBezTo>
                    <a:pt x="137489" y="300905"/>
                    <a:pt x="132670" y="294236"/>
                    <a:pt x="130506" y="288755"/>
                  </a:cubicBezTo>
                  <a:cubicBezTo>
                    <a:pt x="128341" y="283273"/>
                    <a:pt x="130261" y="277268"/>
                    <a:pt x="130506" y="272903"/>
                  </a:cubicBezTo>
                  <a:cubicBezTo>
                    <a:pt x="130750" y="268539"/>
                    <a:pt x="134835" y="262150"/>
                    <a:pt x="141713" y="252723"/>
                  </a:cubicBezTo>
                  <a:cubicBezTo>
                    <a:pt x="148591" y="243296"/>
                    <a:pt x="150896" y="244483"/>
                    <a:pt x="155958" y="242877"/>
                  </a:cubicBezTo>
                  <a:cubicBezTo>
                    <a:pt x="161021" y="241271"/>
                    <a:pt x="165106" y="236208"/>
                    <a:pt x="168108" y="228178"/>
                  </a:cubicBezTo>
                  <a:cubicBezTo>
                    <a:pt x="170867" y="214212"/>
                    <a:pt x="162976" y="210127"/>
                    <a:pt x="160672" y="205553"/>
                  </a:cubicBezTo>
                  <a:cubicBezTo>
                    <a:pt x="159135" y="201301"/>
                    <a:pt x="158647" y="196730"/>
                    <a:pt x="159310" y="192251"/>
                  </a:cubicBezTo>
                  <a:cubicBezTo>
                    <a:pt x="159310" y="188270"/>
                    <a:pt x="168947" y="186909"/>
                    <a:pt x="170937" y="190435"/>
                  </a:cubicBezTo>
                  <a:cubicBezTo>
                    <a:pt x="172926" y="193962"/>
                    <a:pt x="176732" y="192390"/>
                    <a:pt x="180119" y="192705"/>
                  </a:cubicBezTo>
                  <a:cubicBezTo>
                    <a:pt x="183506" y="193019"/>
                    <a:pt x="187102" y="187817"/>
                    <a:pt x="190593" y="186001"/>
                  </a:cubicBezTo>
                  <a:cubicBezTo>
                    <a:pt x="194085" y="184185"/>
                    <a:pt x="195517" y="177272"/>
                    <a:pt x="201452" y="176050"/>
                  </a:cubicBezTo>
                  <a:cubicBezTo>
                    <a:pt x="205956" y="174912"/>
                    <a:pt x="210530" y="177642"/>
                    <a:pt x="211682" y="182150"/>
                  </a:cubicBezTo>
                  <a:cubicBezTo>
                    <a:pt x="211856" y="182848"/>
                    <a:pt x="211926" y="183567"/>
                    <a:pt x="211926" y="184290"/>
                  </a:cubicBezTo>
                  <a:cubicBezTo>
                    <a:pt x="211751" y="186532"/>
                    <a:pt x="213218" y="188571"/>
                    <a:pt x="215418" y="189108"/>
                  </a:cubicBezTo>
                  <a:cubicBezTo>
                    <a:pt x="218979" y="181322"/>
                    <a:pt x="217792" y="171895"/>
                    <a:pt x="217792" y="163237"/>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xmlns="" id="{07CC42EF-CB2B-276B-8818-81EF6B54621A}"/>
                </a:ext>
              </a:extLst>
            </p:cNvPr>
            <p:cNvSpPr/>
            <p:nvPr/>
          </p:nvSpPr>
          <p:spPr>
            <a:xfrm>
              <a:off x="7321687" y="2584618"/>
              <a:ext cx="583099" cy="219808"/>
            </a:xfrm>
            <a:custGeom>
              <a:avLst/>
              <a:gdLst>
                <a:gd name="connsiteX0" fmla="*/ 528949 w 583099"/>
                <a:gd name="connsiteY0" fmla="*/ 200298 h 219808"/>
                <a:gd name="connsiteX1" fmla="*/ 542496 w 583099"/>
                <a:gd name="connsiteY1" fmla="*/ 196807 h 219808"/>
                <a:gd name="connsiteX2" fmla="*/ 557719 w 583099"/>
                <a:gd name="connsiteY2" fmla="*/ 192896 h 219808"/>
                <a:gd name="connsiteX3" fmla="*/ 580239 w 583099"/>
                <a:gd name="connsiteY3" fmla="*/ 174636 h 219808"/>
                <a:gd name="connsiteX4" fmla="*/ 576224 w 583099"/>
                <a:gd name="connsiteY4" fmla="*/ 147402 h 219808"/>
                <a:gd name="connsiteX5" fmla="*/ 552586 w 583099"/>
                <a:gd name="connsiteY5" fmla="*/ 137522 h 219808"/>
                <a:gd name="connsiteX6" fmla="*/ 541728 w 583099"/>
                <a:gd name="connsiteY6" fmla="*/ 121356 h 219808"/>
                <a:gd name="connsiteX7" fmla="*/ 555275 w 583099"/>
                <a:gd name="connsiteY7" fmla="*/ 109730 h 219808"/>
                <a:gd name="connsiteX8" fmla="*/ 549584 w 583099"/>
                <a:gd name="connsiteY8" fmla="*/ 98278 h 219808"/>
                <a:gd name="connsiteX9" fmla="*/ 533872 w 583099"/>
                <a:gd name="connsiteY9" fmla="*/ 97440 h 219808"/>
                <a:gd name="connsiteX10" fmla="*/ 524166 w 583099"/>
                <a:gd name="connsiteY10" fmla="*/ 91609 h 219808"/>
                <a:gd name="connsiteX11" fmla="*/ 503217 w 583099"/>
                <a:gd name="connsiteY11" fmla="*/ 74710 h 219808"/>
                <a:gd name="connsiteX12" fmla="*/ 494733 w 583099"/>
                <a:gd name="connsiteY12" fmla="*/ 69892 h 219808"/>
                <a:gd name="connsiteX13" fmla="*/ 475006 w 583099"/>
                <a:gd name="connsiteY13" fmla="*/ 78132 h 219808"/>
                <a:gd name="connsiteX14" fmla="*/ 446272 w 583099"/>
                <a:gd name="connsiteY14" fmla="*/ 60186 h 219808"/>
                <a:gd name="connsiteX15" fmla="*/ 454512 w 583099"/>
                <a:gd name="connsiteY15" fmla="*/ 42379 h 219808"/>
                <a:gd name="connsiteX16" fmla="*/ 452347 w 583099"/>
                <a:gd name="connsiteY16" fmla="*/ 24433 h 219808"/>
                <a:gd name="connsiteX17" fmla="*/ 461425 w 583099"/>
                <a:gd name="connsiteY17" fmla="*/ 9315 h 219808"/>
                <a:gd name="connsiteX18" fmla="*/ 451020 w 583099"/>
                <a:gd name="connsiteY18" fmla="*/ -7 h 219808"/>
                <a:gd name="connsiteX19" fmla="*/ 439778 w 583099"/>
                <a:gd name="connsiteY19" fmla="*/ 2228 h 219808"/>
                <a:gd name="connsiteX20" fmla="*/ 414046 w 583099"/>
                <a:gd name="connsiteY20" fmla="*/ 11654 h 219808"/>
                <a:gd name="connsiteX21" fmla="*/ 401441 w 583099"/>
                <a:gd name="connsiteY21" fmla="*/ 14413 h 219808"/>
                <a:gd name="connsiteX22" fmla="*/ 370018 w 583099"/>
                <a:gd name="connsiteY22" fmla="*/ 10921 h 219808"/>
                <a:gd name="connsiteX23" fmla="*/ 365549 w 583099"/>
                <a:gd name="connsiteY23" fmla="*/ 17346 h 219808"/>
                <a:gd name="connsiteX24" fmla="*/ 337618 w 583099"/>
                <a:gd name="connsiteY24" fmla="*/ 18009 h 219808"/>
                <a:gd name="connsiteX25" fmla="*/ 353259 w 583099"/>
                <a:gd name="connsiteY25" fmla="*/ 42449 h 219808"/>
                <a:gd name="connsiteX26" fmla="*/ 335802 w 583099"/>
                <a:gd name="connsiteY26" fmla="*/ 42449 h 219808"/>
                <a:gd name="connsiteX27" fmla="*/ 323582 w 583099"/>
                <a:gd name="connsiteY27" fmla="*/ 50899 h 219808"/>
                <a:gd name="connsiteX28" fmla="*/ 298199 w 583099"/>
                <a:gd name="connsiteY28" fmla="*/ 63782 h 219808"/>
                <a:gd name="connsiteX29" fmla="*/ 273759 w 583099"/>
                <a:gd name="connsiteY29" fmla="*/ 78935 h 219808"/>
                <a:gd name="connsiteX30" fmla="*/ 253613 w 583099"/>
                <a:gd name="connsiteY30" fmla="*/ 63957 h 219808"/>
                <a:gd name="connsiteX31" fmla="*/ 231163 w 583099"/>
                <a:gd name="connsiteY31" fmla="*/ 64515 h 219808"/>
                <a:gd name="connsiteX32" fmla="*/ 213252 w 583099"/>
                <a:gd name="connsiteY32" fmla="*/ 47058 h 219808"/>
                <a:gd name="connsiteX33" fmla="*/ 186856 w 583099"/>
                <a:gd name="connsiteY33" fmla="*/ 47058 h 219808"/>
                <a:gd name="connsiteX34" fmla="*/ 150580 w 583099"/>
                <a:gd name="connsiteY34" fmla="*/ 51667 h 219808"/>
                <a:gd name="connsiteX35" fmla="*/ 138360 w 583099"/>
                <a:gd name="connsiteY35" fmla="*/ 51667 h 219808"/>
                <a:gd name="connsiteX36" fmla="*/ 131622 w 583099"/>
                <a:gd name="connsiteY36" fmla="*/ 48175 h 219808"/>
                <a:gd name="connsiteX37" fmla="*/ 91225 w 583099"/>
                <a:gd name="connsiteY37" fmla="*/ 36304 h 219808"/>
                <a:gd name="connsiteX38" fmla="*/ 76352 w 583099"/>
                <a:gd name="connsiteY38" fmla="*/ 45627 h 219808"/>
                <a:gd name="connsiteX39" fmla="*/ 56870 w 583099"/>
                <a:gd name="connsiteY39" fmla="*/ 49118 h 219808"/>
                <a:gd name="connsiteX40" fmla="*/ 15915 w 583099"/>
                <a:gd name="connsiteY40" fmla="*/ 89584 h 219808"/>
                <a:gd name="connsiteX41" fmla="*/ -181 w 583099"/>
                <a:gd name="connsiteY41" fmla="*/ 104772 h 219808"/>
                <a:gd name="connsiteX42" fmla="*/ 8932 w 583099"/>
                <a:gd name="connsiteY42" fmla="*/ 110986 h 219808"/>
                <a:gd name="connsiteX43" fmla="*/ 26843 w 583099"/>
                <a:gd name="connsiteY43" fmla="*/ 123137 h 219808"/>
                <a:gd name="connsiteX44" fmla="*/ 12877 w 583099"/>
                <a:gd name="connsiteY44" fmla="*/ 132773 h 219808"/>
                <a:gd name="connsiteX45" fmla="*/ 3939 w 583099"/>
                <a:gd name="connsiteY45" fmla="*/ 144924 h 219808"/>
                <a:gd name="connsiteX46" fmla="*/ 1669 w 583099"/>
                <a:gd name="connsiteY46" fmla="*/ 164895 h 219808"/>
                <a:gd name="connsiteX47" fmla="*/ 2682 w 583099"/>
                <a:gd name="connsiteY47" fmla="*/ 190103 h 219808"/>
                <a:gd name="connsiteX48" fmla="*/ 9665 w 583099"/>
                <a:gd name="connsiteY48" fmla="*/ 190452 h 219808"/>
                <a:gd name="connsiteX49" fmla="*/ 32848 w 583099"/>
                <a:gd name="connsiteY49" fmla="*/ 190452 h 219808"/>
                <a:gd name="connsiteX50" fmla="*/ 42590 w 583099"/>
                <a:gd name="connsiteY50" fmla="*/ 197156 h 219808"/>
                <a:gd name="connsiteX51" fmla="*/ 60640 w 583099"/>
                <a:gd name="connsiteY51" fmla="*/ 205710 h 219808"/>
                <a:gd name="connsiteX52" fmla="*/ 88572 w 583099"/>
                <a:gd name="connsiteY52" fmla="*/ 210458 h 219808"/>
                <a:gd name="connsiteX53" fmla="*/ 108124 w 583099"/>
                <a:gd name="connsiteY53" fmla="*/ 218419 h 219808"/>
                <a:gd name="connsiteX54" fmla="*/ 125861 w 583099"/>
                <a:gd name="connsiteY54" fmla="*/ 218873 h 219808"/>
                <a:gd name="connsiteX55" fmla="*/ 138884 w 583099"/>
                <a:gd name="connsiteY55" fmla="*/ 211680 h 219808"/>
                <a:gd name="connsiteX56" fmla="*/ 166536 w 583099"/>
                <a:gd name="connsiteY56" fmla="*/ 211436 h 219808"/>
                <a:gd name="connsiteX57" fmla="*/ 194468 w 583099"/>
                <a:gd name="connsiteY57" fmla="*/ 210493 h 219808"/>
                <a:gd name="connsiteX58" fmla="*/ 212588 w 583099"/>
                <a:gd name="connsiteY58" fmla="*/ 211645 h 219808"/>
                <a:gd name="connsiteX59" fmla="*/ 232524 w 583099"/>
                <a:gd name="connsiteY59" fmla="*/ 208154 h 219808"/>
                <a:gd name="connsiteX60" fmla="*/ 247049 w 583099"/>
                <a:gd name="connsiteY60" fmla="*/ 202847 h 219808"/>
                <a:gd name="connsiteX61" fmla="*/ 280078 w 583099"/>
                <a:gd name="connsiteY61" fmla="*/ 201939 h 219808"/>
                <a:gd name="connsiteX62" fmla="*/ 314644 w 583099"/>
                <a:gd name="connsiteY62" fmla="*/ 205605 h 219808"/>
                <a:gd name="connsiteX63" fmla="*/ 339887 w 583099"/>
                <a:gd name="connsiteY63" fmla="*/ 202986 h 219808"/>
                <a:gd name="connsiteX64" fmla="*/ 365270 w 583099"/>
                <a:gd name="connsiteY64" fmla="*/ 206059 h 219808"/>
                <a:gd name="connsiteX65" fmla="*/ 391840 w 583099"/>
                <a:gd name="connsiteY65" fmla="*/ 197610 h 219808"/>
                <a:gd name="connsiteX66" fmla="*/ 415896 w 583099"/>
                <a:gd name="connsiteY66" fmla="*/ 196353 h 219808"/>
                <a:gd name="connsiteX67" fmla="*/ 439428 w 583099"/>
                <a:gd name="connsiteY67" fmla="*/ 191290 h 219808"/>
                <a:gd name="connsiteX68" fmla="*/ 453639 w 583099"/>
                <a:gd name="connsiteY68" fmla="*/ 195410 h 219808"/>
                <a:gd name="connsiteX69" fmla="*/ 466487 w 583099"/>
                <a:gd name="connsiteY69" fmla="*/ 203685 h 219808"/>
                <a:gd name="connsiteX70" fmla="*/ 493790 w 583099"/>
                <a:gd name="connsiteY70" fmla="*/ 214683 h 219808"/>
                <a:gd name="connsiteX71" fmla="*/ 511911 w 583099"/>
                <a:gd name="connsiteY71" fmla="*/ 219292 h 219808"/>
                <a:gd name="connsiteX72" fmla="*/ 517078 w 583099"/>
                <a:gd name="connsiteY72" fmla="*/ 213496 h 219808"/>
                <a:gd name="connsiteX73" fmla="*/ 528949 w 583099"/>
                <a:gd name="connsiteY73" fmla="*/ 200298 h 219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83099" h="219808">
                  <a:moveTo>
                    <a:pt x="528949" y="200298"/>
                  </a:moveTo>
                  <a:cubicBezTo>
                    <a:pt x="533209" y="198318"/>
                    <a:pt x="537818" y="197138"/>
                    <a:pt x="542496" y="196807"/>
                  </a:cubicBezTo>
                  <a:cubicBezTo>
                    <a:pt x="547698" y="196070"/>
                    <a:pt x="552796" y="194757"/>
                    <a:pt x="557719" y="192896"/>
                  </a:cubicBezTo>
                  <a:cubicBezTo>
                    <a:pt x="567216" y="189799"/>
                    <a:pt x="575246" y="183295"/>
                    <a:pt x="580239" y="174636"/>
                  </a:cubicBezTo>
                  <a:cubicBezTo>
                    <a:pt x="584708" y="165802"/>
                    <a:pt x="583730" y="153687"/>
                    <a:pt x="576224" y="147402"/>
                  </a:cubicBezTo>
                  <a:cubicBezTo>
                    <a:pt x="569695" y="141816"/>
                    <a:pt x="560198" y="141502"/>
                    <a:pt x="552586" y="137522"/>
                  </a:cubicBezTo>
                  <a:cubicBezTo>
                    <a:pt x="546267" y="134547"/>
                    <a:pt x="542077" y="128336"/>
                    <a:pt x="541728" y="121356"/>
                  </a:cubicBezTo>
                  <a:cubicBezTo>
                    <a:pt x="541728" y="114373"/>
                    <a:pt x="548711" y="108019"/>
                    <a:pt x="555275" y="109730"/>
                  </a:cubicBezTo>
                  <a:cubicBezTo>
                    <a:pt x="559185" y="106238"/>
                    <a:pt x="554716" y="99255"/>
                    <a:pt x="549584" y="98278"/>
                  </a:cubicBezTo>
                  <a:cubicBezTo>
                    <a:pt x="544452" y="97300"/>
                    <a:pt x="539109" y="98801"/>
                    <a:pt x="533872" y="97440"/>
                  </a:cubicBezTo>
                  <a:cubicBezTo>
                    <a:pt x="530276" y="96197"/>
                    <a:pt x="526959" y="94210"/>
                    <a:pt x="524166" y="91609"/>
                  </a:cubicBezTo>
                  <a:lnTo>
                    <a:pt x="503217" y="74710"/>
                  </a:lnTo>
                  <a:cubicBezTo>
                    <a:pt x="500808" y="72444"/>
                    <a:pt x="497910" y="70789"/>
                    <a:pt x="494733" y="69892"/>
                  </a:cubicBezTo>
                  <a:cubicBezTo>
                    <a:pt x="487750" y="68565"/>
                    <a:pt x="481570" y="74955"/>
                    <a:pt x="475006" y="78132"/>
                  </a:cubicBezTo>
                  <a:cubicBezTo>
                    <a:pt x="462577" y="84067"/>
                    <a:pt x="444561" y="73872"/>
                    <a:pt x="446272" y="60186"/>
                  </a:cubicBezTo>
                  <a:cubicBezTo>
                    <a:pt x="447110" y="53657"/>
                    <a:pt x="451648" y="48315"/>
                    <a:pt x="454512" y="42379"/>
                  </a:cubicBezTo>
                  <a:cubicBezTo>
                    <a:pt x="457374" y="36444"/>
                    <a:pt x="458003" y="28064"/>
                    <a:pt x="452347" y="24433"/>
                  </a:cubicBezTo>
                  <a:cubicBezTo>
                    <a:pt x="459015" y="22764"/>
                    <a:pt x="463100" y="15995"/>
                    <a:pt x="461425" y="9315"/>
                  </a:cubicBezTo>
                  <a:cubicBezTo>
                    <a:pt x="460168" y="4378"/>
                    <a:pt x="456048" y="688"/>
                    <a:pt x="451020" y="-7"/>
                  </a:cubicBezTo>
                  <a:cubicBezTo>
                    <a:pt x="447145" y="-150"/>
                    <a:pt x="443304" y="615"/>
                    <a:pt x="439778" y="2228"/>
                  </a:cubicBezTo>
                  <a:lnTo>
                    <a:pt x="414046" y="11654"/>
                  </a:lnTo>
                  <a:cubicBezTo>
                    <a:pt x="410065" y="13411"/>
                    <a:pt x="405771" y="14350"/>
                    <a:pt x="401441" y="14413"/>
                  </a:cubicBezTo>
                  <a:cubicBezTo>
                    <a:pt x="390269" y="13819"/>
                    <a:pt x="377350" y="2542"/>
                    <a:pt x="370018" y="10921"/>
                  </a:cubicBezTo>
                  <a:cubicBezTo>
                    <a:pt x="368272" y="12877"/>
                    <a:pt x="367469" y="15565"/>
                    <a:pt x="365549" y="17346"/>
                  </a:cubicBezTo>
                  <a:cubicBezTo>
                    <a:pt x="358357" y="24014"/>
                    <a:pt x="345369" y="12248"/>
                    <a:pt x="337618" y="18009"/>
                  </a:cubicBezTo>
                  <a:cubicBezTo>
                    <a:pt x="339049" y="28040"/>
                    <a:pt x="344740" y="36957"/>
                    <a:pt x="353259" y="42449"/>
                  </a:cubicBezTo>
                  <a:cubicBezTo>
                    <a:pt x="348546" y="46115"/>
                    <a:pt x="341807" y="43497"/>
                    <a:pt x="335802" y="42449"/>
                  </a:cubicBezTo>
                  <a:cubicBezTo>
                    <a:pt x="329797" y="41402"/>
                    <a:pt x="321661" y="45208"/>
                    <a:pt x="323582" y="50899"/>
                  </a:cubicBezTo>
                  <a:cubicBezTo>
                    <a:pt x="313876" y="50899"/>
                    <a:pt x="305461" y="57358"/>
                    <a:pt x="298199" y="63782"/>
                  </a:cubicBezTo>
                  <a:cubicBezTo>
                    <a:pt x="290937" y="70206"/>
                    <a:pt x="283395" y="77329"/>
                    <a:pt x="273759" y="78935"/>
                  </a:cubicBezTo>
                  <a:cubicBezTo>
                    <a:pt x="264122" y="80541"/>
                    <a:pt x="252566" y="73593"/>
                    <a:pt x="253613" y="63957"/>
                  </a:cubicBezTo>
                  <a:cubicBezTo>
                    <a:pt x="246386" y="66512"/>
                    <a:pt x="238530" y="66708"/>
                    <a:pt x="231163" y="64515"/>
                  </a:cubicBezTo>
                  <a:cubicBezTo>
                    <a:pt x="229871" y="55752"/>
                    <a:pt x="221806" y="49223"/>
                    <a:pt x="213252" y="47058"/>
                  </a:cubicBezTo>
                  <a:cubicBezTo>
                    <a:pt x="204523" y="45347"/>
                    <a:pt x="195585" y="45347"/>
                    <a:pt x="186856" y="47058"/>
                  </a:cubicBezTo>
                  <a:lnTo>
                    <a:pt x="150580" y="51667"/>
                  </a:lnTo>
                  <a:cubicBezTo>
                    <a:pt x="146565" y="52487"/>
                    <a:pt x="142375" y="52487"/>
                    <a:pt x="138360" y="51667"/>
                  </a:cubicBezTo>
                  <a:cubicBezTo>
                    <a:pt x="135951" y="50822"/>
                    <a:pt x="133682" y="49645"/>
                    <a:pt x="131622" y="48175"/>
                  </a:cubicBezTo>
                  <a:cubicBezTo>
                    <a:pt x="119157" y="40459"/>
                    <a:pt x="104667" y="30404"/>
                    <a:pt x="91225" y="36304"/>
                  </a:cubicBezTo>
                  <a:cubicBezTo>
                    <a:pt x="85849" y="38644"/>
                    <a:pt x="81729" y="43287"/>
                    <a:pt x="76352" y="45627"/>
                  </a:cubicBezTo>
                  <a:cubicBezTo>
                    <a:pt x="70277" y="48245"/>
                    <a:pt x="63329" y="47582"/>
                    <a:pt x="56870" y="49118"/>
                  </a:cubicBezTo>
                  <a:cubicBezTo>
                    <a:pt x="37736" y="53587"/>
                    <a:pt x="28484" y="74501"/>
                    <a:pt x="15915" y="89584"/>
                  </a:cubicBezTo>
                  <a:cubicBezTo>
                    <a:pt x="11166" y="95257"/>
                    <a:pt x="5755" y="100355"/>
                    <a:pt x="-181" y="104772"/>
                  </a:cubicBezTo>
                  <a:cubicBezTo>
                    <a:pt x="1634" y="108228"/>
                    <a:pt x="5056" y="110554"/>
                    <a:pt x="8932" y="110986"/>
                  </a:cubicBezTo>
                  <a:cubicBezTo>
                    <a:pt x="24294" y="112593"/>
                    <a:pt x="24085" y="117969"/>
                    <a:pt x="26843" y="123137"/>
                  </a:cubicBezTo>
                  <a:cubicBezTo>
                    <a:pt x="29601" y="128304"/>
                    <a:pt x="16369" y="130469"/>
                    <a:pt x="12877" y="132773"/>
                  </a:cubicBezTo>
                  <a:cubicBezTo>
                    <a:pt x="9386" y="135078"/>
                    <a:pt x="10608" y="140105"/>
                    <a:pt x="3939" y="144924"/>
                  </a:cubicBezTo>
                  <a:cubicBezTo>
                    <a:pt x="-2730" y="149742"/>
                    <a:pt x="1669" y="164895"/>
                    <a:pt x="1669" y="164895"/>
                  </a:cubicBezTo>
                  <a:lnTo>
                    <a:pt x="2682" y="190103"/>
                  </a:lnTo>
                  <a:lnTo>
                    <a:pt x="9665" y="190452"/>
                  </a:lnTo>
                  <a:cubicBezTo>
                    <a:pt x="9665" y="190452"/>
                    <a:pt x="25830" y="189998"/>
                    <a:pt x="32848" y="190452"/>
                  </a:cubicBezTo>
                  <a:cubicBezTo>
                    <a:pt x="39866" y="190906"/>
                    <a:pt x="39831" y="198063"/>
                    <a:pt x="42590" y="197156"/>
                  </a:cubicBezTo>
                  <a:cubicBezTo>
                    <a:pt x="45348" y="196248"/>
                    <a:pt x="60047" y="197610"/>
                    <a:pt x="60640" y="205710"/>
                  </a:cubicBezTo>
                  <a:cubicBezTo>
                    <a:pt x="61234" y="213810"/>
                    <a:pt x="78097" y="210458"/>
                    <a:pt x="88572" y="210458"/>
                  </a:cubicBezTo>
                  <a:cubicBezTo>
                    <a:pt x="95834" y="210594"/>
                    <a:pt x="102817" y="213433"/>
                    <a:pt x="108124" y="218419"/>
                  </a:cubicBezTo>
                  <a:cubicBezTo>
                    <a:pt x="111336" y="221002"/>
                    <a:pt x="121601" y="219187"/>
                    <a:pt x="125861" y="218873"/>
                  </a:cubicBezTo>
                  <a:cubicBezTo>
                    <a:pt x="130120" y="218558"/>
                    <a:pt x="133507" y="214438"/>
                    <a:pt x="138884" y="211680"/>
                  </a:cubicBezTo>
                  <a:cubicBezTo>
                    <a:pt x="144261" y="208922"/>
                    <a:pt x="165978" y="211436"/>
                    <a:pt x="166536" y="211436"/>
                  </a:cubicBezTo>
                  <a:cubicBezTo>
                    <a:pt x="175858" y="211673"/>
                    <a:pt x="185181" y="211359"/>
                    <a:pt x="194468" y="210493"/>
                  </a:cubicBezTo>
                  <a:cubicBezTo>
                    <a:pt x="200089" y="209236"/>
                    <a:pt x="210075" y="211540"/>
                    <a:pt x="212588" y="211645"/>
                  </a:cubicBezTo>
                  <a:cubicBezTo>
                    <a:pt x="215102" y="211750"/>
                    <a:pt x="225995" y="214159"/>
                    <a:pt x="232524" y="208154"/>
                  </a:cubicBezTo>
                  <a:cubicBezTo>
                    <a:pt x="236226" y="204142"/>
                    <a:pt x="241638" y="202166"/>
                    <a:pt x="247049" y="202847"/>
                  </a:cubicBezTo>
                  <a:cubicBezTo>
                    <a:pt x="250541" y="202847"/>
                    <a:pt x="257768" y="203161"/>
                    <a:pt x="280078" y="201939"/>
                  </a:cubicBezTo>
                  <a:cubicBezTo>
                    <a:pt x="302389" y="200717"/>
                    <a:pt x="306683" y="202986"/>
                    <a:pt x="314644" y="205605"/>
                  </a:cubicBezTo>
                  <a:cubicBezTo>
                    <a:pt x="322604" y="208224"/>
                    <a:pt x="326724" y="209725"/>
                    <a:pt x="339887" y="202986"/>
                  </a:cubicBezTo>
                  <a:cubicBezTo>
                    <a:pt x="353050" y="196248"/>
                    <a:pt x="355633" y="204069"/>
                    <a:pt x="365270" y="206059"/>
                  </a:cubicBezTo>
                  <a:cubicBezTo>
                    <a:pt x="374906" y="208049"/>
                    <a:pt x="380807" y="203231"/>
                    <a:pt x="391840" y="197610"/>
                  </a:cubicBezTo>
                  <a:cubicBezTo>
                    <a:pt x="402873" y="191988"/>
                    <a:pt x="408110" y="194502"/>
                    <a:pt x="415896" y="196353"/>
                  </a:cubicBezTo>
                  <a:cubicBezTo>
                    <a:pt x="423682" y="198203"/>
                    <a:pt x="429548" y="192861"/>
                    <a:pt x="439428" y="191290"/>
                  </a:cubicBezTo>
                  <a:cubicBezTo>
                    <a:pt x="444561" y="189942"/>
                    <a:pt x="450007" y="191527"/>
                    <a:pt x="453639" y="195410"/>
                  </a:cubicBezTo>
                  <a:cubicBezTo>
                    <a:pt x="458282" y="197561"/>
                    <a:pt x="462612" y="200347"/>
                    <a:pt x="466487" y="203685"/>
                  </a:cubicBezTo>
                  <a:cubicBezTo>
                    <a:pt x="473924" y="210612"/>
                    <a:pt x="483630" y="214529"/>
                    <a:pt x="493790" y="214683"/>
                  </a:cubicBezTo>
                  <a:cubicBezTo>
                    <a:pt x="505557" y="215311"/>
                    <a:pt x="508524" y="217511"/>
                    <a:pt x="511911" y="219292"/>
                  </a:cubicBezTo>
                  <a:cubicBezTo>
                    <a:pt x="513761" y="217476"/>
                    <a:pt x="515472" y="215538"/>
                    <a:pt x="517078" y="213496"/>
                  </a:cubicBezTo>
                  <a:cubicBezTo>
                    <a:pt x="520744" y="208643"/>
                    <a:pt x="523817" y="203196"/>
                    <a:pt x="528949" y="200298"/>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2" name="Freeform: Shape 81">
              <a:extLst>
                <a:ext uri="{FF2B5EF4-FFF2-40B4-BE49-F238E27FC236}">
                  <a16:creationId xmlns:a16="http://schemas.microsoft.com/office/drawing/2014/main" xmlns="" id="{C4E40218-3CDA-F779-A9F3-C2E9DDA04115}"/>
                </a:ext>
              </a:extLst>
            </p:cNvPr>
            <p:cNvSpPr/>
            <p:nvPr/>
          </p:nvSpPr>
          <p:spPr>
            <a:xfrm>
              <a:off x="7256335" y="2101849"/>
              <a:ext cx="1240622" cy="902243"/>
            </a:xfrm>
            <a:custGeom>
              <a:avLst/>
              <a:gdLst>
                <a:gd name="connsiteX0" fmla="*/ 1239837 w 1240622"/>
                <a:gd name="connsiteY0" fmla="*/ 124154 h 902243"/>
                <a:gd name="connsiteX1" fmla="*/ 1214279 w 1240622"/>
                <a:gd name="connsiteY1" fmla="*/ 117485 h 902243"/>
                <a:gd name="connsiteX2" fmla="*/ 1211207 w 1240622"/>
                <a:gd name="connsiteY2" fmla="*/ 110502 h 902243"/>
                <a:gd name="connsiteX3" fmla="*/ 1188861 w 1240622"/>
                <a:gd name="connsiteY3" fmla="*/ 80616 h 902243"/>
                <a:gd name="connsiteX4" fmla="*/ 1187989 w 1240622"/>
                <a:gd name="connsiteY4" fmla="*/ 51218 h 902243"/>
                <a:gd name="connsiteX5" fmla="*/ 1197136 w 1240622"/>
                <a:gd name="connsiteY5" fmla="*/ 37810 h 902243"/>
                <a:gd name="connsiteX6" fmla="*/ 1211102 w 1240622"/>
                <a:gd name="connsiteY6" fmla="*/ 21435 h 902243"/>
                <a:gd name="connsiteX7" fmla="*/ 1214838 w 1240622"/>
                <a:gd name="connsiteY7" fmla="*/ 15116 h 902243"/>
                <a:gd name="connsiteX8" fmla="*/ 1213930 w 1240622"/>
                <a:gd name="connsiteY8" fmla="*/ 9250 h 902243"/>
                <a:gd name="connsiteX9" fmla="*/ 1191585 w 1240622"/>
                <a:gd name="connsiteY9" fmla="*/ 1709 h 902243"/>
                <a:gd name="connsiteX10" fmla="*/ 1184986 w 1240622"/>
                <a:gd name="connsiteY10" fmla="*/ 5654 h 902243"/>
                <a:gd name="connsiteX11" fmla="*/ 1160860 w 1240622"/>
                <a:gd name="connsiteY11" fmla="*/ 6003 h 902243"/>
                <a:gd name="connsiteX12" fmla="*/ 1155728 w 1240622"/>
                <a:gd name="connsiteY12" fmla="*/ 10472 h 902243"/>
                <a:gd name="connsiteX13" fmla="*/ 1133382 w 1240622"/>
                <a:gd name="connsiteY13" fmla="*/ 30688 h 902243"/>
                <a:gd name="connsiteX14" fmla="*/ 1120743 w 1240622"/>
                <a:gd name="connsiteY14" fmla="*/ 37112 h 902243"/>
                <a:gd name="connsiteX15" fmla="*/ 1104683 w 1240622"/>
                <a:gd name="connsiteY15" fmla="*/ 33621 h 902243"/>
                <a:gd name="connsiteX16" fmla="*/ 1095046 w 1240622"/>
                <a:gd name="connsiteY16" fmla="*/ 31351 h 902243"/>
                <a:gd name="connsiteX17" fmla="*/ 1088901 w 1240622"/>
                <a:gd name="connsiteY17" fmla="*/ 34389 h 902243"/>
                <a:gd name="connsiteX18" fmla="*/ 1071444 w 1240622"/>
                <a:gd name="connsiteY18" fmla="*/ 50065 h 902243"/>
                <a:gd name="connsiteX19" fmla="*/ 1017291 w 1240622"/>
                <a:gd name="connsiteY19" fmla="*/ 76600 h 902243"/>
                <a:gd name="connsiteX20" fmla="*/ 1001300 w 1240622"/>
                <a:gd name="connsiteY20" fmla="*/ 89519 h 902243"/>
                <a:gd name="connsiteX21" fmla="*/ 974277 w 1240622"/>
                <a:gd name="connsiteY21" fmla="*/ 98003 h 902243"/>
                <a:gd name="connsiteX22" fmla="*/ 941806 w 1240622"/>
                <a:gd name="connsiteY22" fmla="*/ 119336 h 902243"/>
                <a:gd name="connsiteX23" fmla="*/ 932484 w 1240622"/>
                <a:gd name="connsiteY23" fmla="*/ 117171 h 902243"/>
                <a:gd name="connsiteX24" fmla="*/ 913176 w 1240622"/>
                <a:gd name="connsiteY24" fmla="*/ 121431 h 902243"/>
                <a:gd name="connsiteX25" fmla="*/ 896242 w 1240622"/>
                <a:gd name="connsiteY25" fmla="*/ 115251 h 902243"/>
                <a:gd name="connsiteX26" fmla="*/ 890272 w 1240622"/>
                <a:gd name="connsiteY26" fmla="*/ 119545 h 902243"/>
                <a:gd name="connsiteX27" fmla="*/ 890272 w 1240622"/>
                <a:gd name="connsiteY27" fmla="*/ 127890 h 902243"/>
                <a:gd name="connsiteX28" fmla="*/ 877179 w 1240622"/>
                <a:gd name="connsiteY28" fmla="*/ 148839 h 902243"/>
                <a:gd name="connsiteX29" fmla="*/ 833152 w 1240622"/>
                <a:gd name="connsiteY29" fmla="*/ 199220 h 902243"/>
                <a:gd name="connsiteX30" fmla="*/ 815695 w 1240622"/>
                <a:gd name="connsiteY30" fmla="*/ 231586 h 902243"/>
                <a:gd name="connsiteX31" fmla="*/ 808258 w 1240622"/>
                <a:gd name="connsiteY31" fmla="*/ 252535 h 902243"/>
                <a:gd name="connsiteX32" fmla="*/ 786157 w 1240622"/>
                <a:gd name="connsiteY32" fmla="*/ 267199 h 902243"/>
                <a:gd name="connsiteX33" fmla="*/ 742479 w 1240622"/>
                <a:gd name="connsiteY33" fmla="*/ 275194 h 902243"/>
                <a:gd name="connsiteX34" fmla="*/ 726977 w 1240622"/>
                <a:gd name="connsiteY34" fmla="*/ 271075 h 902243"/>
                <a:gd name="connsiteX35" fmla="*/ 714896 w 1240622"/>
                <a:gd name="connsiteY35" fmla="*/ 272960 h 902243"/>
                <a:gd name="connsiteX36" fmla="*/ 682111 w 1240622"/>
                <a:gd name="connsiteY36" fmla="*/ 281689 h 902243"/>
                <a:gd name="connsiteX37" fmla="*/ 661896 w 1240622"/>
                <a:gd name="connsiteY37" fmla="*/ 284202 h 902243"/>
                <a:gd name="connsiteX38" fmla="*/ 636443 w 1240622"/>
                <a:gd name="connsiteY38" fmla="*/ 270237 h 902243"/>
                <a:gd name="connsiteX39" fmla="*/ 591054 w 1240622"/>
                <a:gd name="connsiteY39" fmla="*/ 267478 h 902243"/>
                <a:gd name="connsiteX40" fmla="*/ 582710 w 1240622"/>
                <a:gd name="connsiteY40" fmla="*/ 277499 h 902243"/>
                <a:gd name="connsiteX41" fmla="*/ 568360 w 1240622"/>
                <a:gd name="connsiteY41" fmla="*/ 280571 h 902243"/>
                <a:gd name="connsiteX42" fmla="*/ 557048 w 1240622"/>
                <a:gd name="connsiteY42" fmla="*/ 284586 h 902243"/>
                <a:gd name="connsiteX43" fmla="*/ 532782 w 1240622"/>
                <a:gd name="connsiteY43" fmla="*/ 295515 h 902243"/>
                <a:gd name="connsiteX44" fmla="*/ 500451 w 1240622"/>
                <a:gd name="connsiteY44" fmla="*/ 303755 h 902243"/>
                <a:gd name="connsiteX45" fmla="*/ 487533 w 1240622"/>
                <a:gd name="connsiteY45" fmla="*/ 300263 h 902243"/>
                <a:gd name="connsiteX46" fmla="*/ 467073 w 1240622"/>
                <a:gd name="connsiteY46" fmla="*/ 315172 h 902243"/>
                <a:gd name="connsiteX47" fmla="*/ 448987 w 1240622"/>
                <a:gd name="connsiteY47" fmla="*/ 301206 h 902243"/>
                <a:gd name="connsiteX48" fmla="*/ 429016 w 1240622"/>
                <a:gd name="connsiteY48" fmla="*/ 311331 h 902243"/>
                <a:gd name="connsiteX49" fmla="*/ 412257 w 1240622"/>
                <a:gd name="connsiteY49" fmla="*/ 320723 h 902243"/>
                <a:gd name="connsiteX50" fmla="*/ 390470 w 1240622"/>
                <a:gd name="connsiteY50" fmla="*/ 325297 h 902243"/>
                <a:gd name="connsiteX51" fmla="*/ 372140 w 1240622"/>
                <a:gd name="connsiteY51" fmla="*/ 330115 h 902243"/>
                <a:gd name="connsiteX52" fmla="*/ 342323 w 1240622"/>
                <a:gd name="connsiteY52" fmla="*/ 335387 h 902243"/>
                <a:gd name="connsiteX53" fmla="*/ 324412 w 1240622"/>
                <a:gd name="connsiteY53" fmla="*/ 331023 h 902243"/>
                <a:gd name="connsiteX54" fmla="*/ 291627 w 1240622"/>
                <a:gd name="connsiteY54" fmla="*/ 329207 h 902243"/>
                <a:gd name="connsiteX55" fmla="*/ 264324 w 1240622"/>
                <a:gd name="connsiteY55" fmla="*/ 334235 h 902243"/>
                <a:gd name="connsiteX56" fmla="*/ 235903 w 1240622"/>
                <a:gd name="connsiteY56" fmla="*/ 342056 h 902243"/>
                <a:gd name="connsiteX57" fmla="*/ 204480 w 1240622"/>
                <a:gd name="connsiteY57" fmla="*/ 341253 h 902243"/>
                <a:gd name="connsiteX58" fmla="*/ 182589 w 1240622"/>
                <a:gd name="connsiteY58" fmla="*/ 339298 h 902243"/>
                <a:gd name="connsiteX59" fmla="*/ 167680 w 1240622"/>
                <a:gd name="connsiteY59" fmla="*/ 329452 h 902243"/>
                <a:gd name="connsiteX60" fmla="*/ 150223 w 1240622"/>
                <a:gd name="connsiteY60" fmla="*/ 317616 h 902243"/>
                <a:gd name="connsiteX61" fmla="*/ 133150 w 1240622"/>
                <a:gd name="connsiteY61" fmla="*/ 328509 h 902243"/>
                <a:gd name="connsiteX62" fmla="*/ 111572 w 1240622"/>
                <a:gd name="connsiteY62" fmla="*/ 334026 h 902243"/>
                <a:gd name="connsiteX63" fmla="*/ 95302 w 1240622"/>
                <a:gd name="connsiteY63" fmla="*/ 356057 h 902243"/>
                <a:gd name="connsiteX64" fmla="*/ 56896 w 1240622"/>
                <a:gd name="connsiteY64" fmla="*/ 362690 h 902243"/>
                <a:gd name="connsiteX65" fmla="*/ 37658 w 1240622"/>
                <a:gd name="connsiteY65" fmla="*/ 366601 h 902243"/>
                <a:gd name="connsiteX66" fmla="*/ 35913 w 1240622"/>
                <a:gd name="connsiteY66" fmla="*/ 368556 h 902243"/>
                <a:gd name="connsiteX67" fmla="*/ 36367 w 1240622"/>
                <a:gd name="connsiteY67" fmla="*/ 377808 h 902243"/>
                <a:gd name="connsiteX68" fmla="*/ 37205 w 1240622"/>
                <a:gd name="connsiteY68" fmla="*/ 413526 h 902243"/>
                <a:gd name="connsiteX69" fmla="*/ 40277 w 1240622"/>
                <a:gd name="connsiteY69" fmla="*/ 441458 h 902243"/>
                <a:gd name="connsiteX70" fmla="*/ 26067 w 1240622"/>
                <a:gd name="connsiteY70" fmla="*/ 457134 h 902243"/>
                <a:gd name="connsiteX71" fmla="*/ 11612 w 1240622"/>
                <a:gd name="connsiteY71" fmla="*/ 474591 h 902243"/>
                <a:gd name="connsiteX72" fmla="*/ 2115 w 1240622"/>
                <a:gd name="connsiteY72" fmla="*/ 479550 h 902243"/>
                <a:gd name="connsiteX73" fmla="*/ 2115 w 1240622"/>
                <a:gd name="connsiteY73" fmla="*/ 494947 h 902243"/>
                <a:gd name="connsiteX74" fmla="*/ 7213 w 1240622"/>
                <a:gd name="connsiteY74" fmla="*/ 491944 h 902243"/>
                <a:gd name="connsiteX75" fmla="*/ 37938 w 1240622"/>
                <a:gd name="connsiteY75" fmla="*/ 492154 h 902243"/>
                <a:gd name="connsiteX76" fmla="*/ 52637 w 1240622"/>
                <a:gd name="connsiteY76" fmla="*/ 505002 h 902243"/>
                <a:gd name="connsiteX77" fmla="*/ 62029 w 1240622"/>
                <a:gd name="connsiteY77" fmla="*/ 525951 h 902243"/>
                <a:gd name="connsiteX78" fmla="*/ 66847 w 1240622"/>
                <a:gd name="connsiteY78" fmla="*/ 548645 h 902243"/>
                <a:gd name="connsiteX79" fmla="*/ 61784 w 1240622"/>
                <a:gd name="connsiteY79" fmla="*/ 565404 h 902243"/>
                <a:gd name="connsiteX80" fmla="*/ 65520 w 1240622"/>
                <a:gd name="connsiteY80" fmla="*/ 587854 h 902243"/>
                <a:gd name="connsiteX81" fmla="*/ 81616 w 1240622"/>
                <a:gd name="connsiteY81" fmla="*/ 572667 h 902243"/>
                <a:gd name="connsiteX82" fmla="*/ 122570 w 1240622"/>
                <a:gd name="connsiteY82" fmla="*/ 532201 h 902243"/>
                <a:gd name="connsiteX83" fmla="*/ 142053 w 1240622"/>
                <a:gd name="connsiteY83" fmla="*/ 528709 h 902243"/>
                <a:gd name="connsiteX84" fmla="*/ 156926 w 1240622"/>
                <a:gd name="connsiteY84" fmla="*/ 519387 h 902243"/>
                <a:gd name="connsiteX85" fmla="*/ 197323 w 1240622"/>
                <a:gd name="connsiteY85" fmla="*/ 531258 h 902243"/>
                <a:gd name="connsiteX86" fmla="*/ 204061 w 1240622"/>
                <a:gd name="connsiteY86" fmla="*/ 534749 h 902243"/>
                <a:gd name="connsiteX87" fmla="*/ 216281 w 1240622"/>
                <a:gd name="connsiteY87" fmla="*/ 534749 h 902243"/>
                <a:gd name="connsiteX88" fmla="*/ 252557 w 1240622"/>
                <a:gd name="connsiteY88" fmla="*/ 530141 h 902243"/>
                <a:gd name="connsiteX89" fmla="*/ 278953 w 1240622"/>
                <a:gd name="connsiteY89" fmla="*/ 530141 h 902243"/>
                <a:gd name="connsiteX90" fmla="*/ 296864 w 1240622"/>
                <a:gd name="connsiteY90" fmla="*/ 547598 h 902243"/>
                <a:gd name="connsiteX91" fmla="*/ 319314 w 1240622"/>
                <a:gd name="connsiteY91" fmla="*/ 547039 h 902243"/>
                <a:gd name="connsiteX92" fmla="*/ 339460 w 1240622"/>
                <a:gd name="connsiteY92" fmla="*/ 562018 h 902243"/>
                <a:gd name="connsiteX93" fmla="*/ 363900 w 1240622"/>
                <a:gd name="connsiteY93" fmla="*/ 546865 h 902243"/>
                <a:gd name="connsiteX94" fmla="*/ 389283 w 1240622"/>
                <a:gd name="connsiteY94" fmla="*/ 533981 h 902243"/>
                <a:gd name="connsiteX95" fmla="*/ 401503 w 1240622"/>
                <a:gd name="connsiteY95" fmla="*/ 525532 h 902243"/>
                <a:gd name="connsiteX96" fmla="*/ 418960 w 1240622"/>
                <a:gd name="connsiteY96" fmla="*/ 525532 h 902243"/>
                <a:gd name="connsiteX97" fmla="*/ 403319 w 1240622"/>
                <a:gd name="connsiteY97" fmla="*/ 501092 h 902243"/>
                <a:gd name="connsiteX98" fmla="*/ 431250 w 1240622"/>
                <a:gd name="connsiteY98" fmla="*/ 500428 h 902243"/>
                <a:gd name="connsiteX99" fmla="*/ 435719 w 1240622"/>
                <a:gd name="connsiteY99" fmla="*/ 494004 h 902243"/>
                <a:gd name="connsiteX100" fmla="*/ 467143 w 1240622"/>
                <a:gd name="connsiteY100" fmla="*/ 497495 h 902243"/>
                <a:gd name="connsiteX101" fmla="*/ 479747 w 1240622"/>
                <a:gd name="connsiteY101" fmla="*/ 494737 h 902243"/>
                <a:gd name="connsiteX102" fmla="*/ 505479 w 1240622"/>
                <a:gd name="connsiteY102" fmla="*/ 485310 h 902243"/>
                <a:gd name="connsiteX103" fmla="*/ 516721 w 1240622"/>
                <a:gd name="connsiteY103" fmla="*/ 483076 h 902243"/>
                <a:gd name="connsiteX104" fmla="*/ 527370 w 1240622"/>
                <a:gd name="connsiteY104" fmla="*/ 497122 h 902243"/>
                <a:gd name="connsiteX105" fmla="*/ 518048 w 1240622"/>
                <a:gd name="connsiteY105" fmla="*/ 507516 h 902243"/>
                <a:gd name="connsiteX106" fmla="*/ 520213 w 1240622"/>
                <a:gd name="connsiteY106" fmla="*/ 525462 h 902243"/>
                <a:gd name="connsiteX107" fmla="*/ 511973 w 1240622"/>
                <a:gd name="connsiteY107" fmla="*/ 543269 h 902243"/>
                <a:gd name="connsiteX108" fmla="*/ 540707 w 1240622"/>
                <a:gd name="connsiteY108" fmla="*/ 561215 h 902243"/>
                <a:gd name="connsiteX109" fmla="*/ 560434 w 1240622"/>
                <a:gd name="connsiteY109" fmla="*/ 552975 h 902243"/>
                <a:gd name="connsiteX110" fmla="*/ 568918 w 1240622"/>
                <a:gd name="connsiteY110" fmla="*/ 557793 h 902243"/>
                <a:gd name="connsiteX111" fmla="*/ 589867 w 1240622"/>
                <a:gd name="connsiteY111" fmla="*/ 574692 h 902243"/>
                <a:gd name="connsiteX112" fmla="*/ 599573 w 1240622"/>
                <a:gd name="connsiteY112" fmla="*/ 580522 h 902243"/>
                <a:gd name="connsiteX113" fmla="*/ 615285 w 1240622"/>
                <a:gd name="connsiteY113" fmla="*/ 581360 h 902243"/>
                <a:gd name="connsiteX114" fmla="*/ 620976 w 1240622"/>
                <a:gd name="connsiteY114" fmla="*/ 592812 h 902243"/>
                <a:gd name="connsiteX115" fmla="*/ 607429 w 1240622"/>
                <a:gd name="connsiteY115" fmla="*/ 604439 h 902243"/>
                <a:gd name="connsiteX116" fmla="*/ 618287 w 1240622"/>
                <a:gd name="connsiteY116" fmla="*/ 620604 h 902243"/>
                <a:gd name="connsiteX117" fmla="*/ 641925 w 1240622"/>
                <a:gd name="connsiteY117" fmla="*/ 630485 h 902243"/>
                <a:gd name="connsiteX118" fmla="*/ 645940 w 1240622"/>
                <a:gd name="connsiteY118" fmla="*/ 657718 h 902243"/>
                <a:gd name="connsiteX119" fmla="*/ 623420 w 1240622"/>
                <a:gd name="connsiteY119" fmla="*/ 675979 h 902243"/>
                <a:gd name="connsiteX120" fmla="*/ 608197 w 1240622"/>
                <a:gd name="connsiteY120" fmla="*/ 679889 h 902243"/>
                <a:gd name="connsiteX121" fmla="*/ 594650 w 1240622"/>
                <a:gd name="connsiteY121" fmla="*/ 683381 h 902243"/>
                <a:gd name="connsiteX122" fmla="*/ 582849 w 1240622"/>
                <a:gd name="connsiteY122" fmla="*/ 696369 h 902243"/>
                <a:gd name="connsiteX123" fmla="*/ 577682 w 1240622"/>
                <a:gd name="connsiteY123" fmla="*/ 702165 h 902243"/>
                <a:gd name="connsiteX124" fmla="*/ 579044 w 1240622"/>
                <a:gd name="connsiteY124" fmla="*/ 702828 h 902243"/>
                <a:gd name="connsiteX125" fmla="*/ 586620 w 1240622"/>
                <a:gd name="connsiteY125" fmla="*/ 719832 h 902243"/>
                <a:gd name="connsiteX126" fmla="*/ 591124 w 1240622"/>
                <a:gd name="connsiteY126" fmla="*/ 739244 h 902243"/>
                <a:gd name="connsiteX127" fmla="*/ 573667 w 1240622"/>
                <a:gd name="connsiteY127" fmla="*/ 737254 h 902243"/>
                <a:gd name="connsiteX128" fmla="*/ 555302 w 1240622"/>
                <a:gd name="connsiteY128" fmla="*/ 735403 h 902243"/>
                <a:gd name="connsiteX129" fmla="*/ 551042 w 1240622"/>
                <a:gd name="connsiteY129" fmla="*/ 756352 h 902243"/>
                <a:gd name="connsiteX130" fmla="*/ 551950 w 1240622"/>
                <a:gd name="connsiteY130" fmla="*/ 788927 h 902243"/>
                <a:gd name="connsiteX131" fmla="*/ 547376 w 1240622"/>
                <a:gd name="connsiteY131" fmla="*/ 813123 h 902243"/>
                <a:gd name="connsiteX132" fmla="*/ 544129 w 1240622"/>
                <a:gd name="connsiteY132" fmla="*/ 818430 h 902243"/>
                <a:gd name="connsiteX133" fmla="*/ 552159 w 1240622"/>
                <a:gd name="connsiteY133" fmla="*/ 822550 h 902243"/>
                <a:gd name="connsiteX134" fmla="*/ 558584 w 1240622"/>
                <a:gd name="connsiteY134" fmla="*/ 865600 h 902243"/>
                <a:gd name="connsiteX135" fmla="*/ 556768 w 1240622"/>
                <a:gd name="connsiteY135" fmla="*/ 873525 h 902243"/>
                <a:gd name="connsiteX136" fmla="*/ 568115 w 1240622"/>
                <a:gd name="connsiteY136" fmla="*/ 878204 h 902243"/>
                <a:gd name="connsiteX137" fmla="*/ 570001 w 1240622"/>
                <a:gd name="connsiteY137" fmla="*/ 879147 h 902243"/>
                <a:gd name="connsiteX138" fmla="*/ 573492 w 1240622"/>
                <a:gd name="connsiteY138" fmla="*/ 875411 h 902243"/>
                <a:gd name="connsiteX139" fmla="*/ 578660 w 1240622"/>
                <a:gd name="connsiteY139" fmla="*/ 871919 h 902243"/>
                <a:gd name="connsiteX140" fmla="*/ 590984 w 1240622"/>
                <a:gd name="connsiteY140" fmla="*/ 878623 h 902243"/>
                <a:gd name="connsiteX141" fmla="*/ 595349 w 1240622"/>
                <a:gd name="connsiteY141" fmla="*/ 892170 h 902243"/>
                <a:gd name="connsiteX142" fmla="*/ 597828 w 1240622"/>
                <a:gd name="connsiteY142" fmla="*/ 901178 h 902243"/>
                <a:gd name="connsiteX143" fmla="*/ 607499 w 1240622"/>
                <a:gd name="connsiteY143" fmla="*/ 899537 h 902243"/>
                <a:gd name="connsiteX144" fmla="*/ 613749 w 1240622"/>
                <a:gd name="connsiteY144" fmla="*/ 890424 h 902243"/>
                <a:gd name="connsiteX145" fmla="*/ 628413 w 1240622"/>
                <a:gd name="connsiteY145" fmla="*/ 873421 h 902243"/>
                <a:gd name="connsiteX146" fmla="*/ 630019 w 1240622"/>
                <a:gd name="connsiteY146" fmla="*/ 865879 h 902243"/>
                <a:gd name="connsiteX147" fmla="*/ 641646 w 1240622"/>
                <a:gd name="connsiteY147" fmla="*/ 849400 h 902243"/>
                <a:gd name="connsiteX148" fmla="*/ 650688 w 1240622"/>
                <a:gd name="connsiteY148" fmla="*/ 826705 h 902243"/>
                <a:gd name="connsiteX149" fmla="*/ 652050 w 1240622"/>
                <a:gd name="connsiteY149" fmla="*/ 818046 h 902243"/>
                <a:gd name="connsiteX150" fmla="*/ 659033 w 1240622"/>
                <a:gd name="connsiteY150" fmla="*/ 813577 h 902243"/>
                <a:gd name="connsiteX151" fmla="*/ 663292 w 1240622"/>
                <a:gd name="connsiteY151" fmla="*/ 816475 h 902243"/>
                <a:gd name="connsiteX152" fmla="*/ 668599 w 1240622"/>
                <a:gd name="connsiteY152" fmla="*/ 832606 h 902243"/>
                <a:gd name="connsiteX153" fmla="*/ 669402 w 1240622"/>
                <a:gd name="connsiteY153" fmla="*/ 841928 h 902243"/>
                <a:gd name="connsiteX154" fmla="*/ 677957 w 1240622"/>
                <a:gd name="connsiteY154" fmla="*/ 843813 h 902243"/>
                <a:gd name="connsiteX155" fmla="*/ 684625 w 1240622"/>
                <a:gd name="connsiteY155" fmla="*/ 837284 h 902243"/>
                <a:gd name="connsiteX156" fmla="*/ 689059 w 1240622"/>
                <a:gd name="connsiteY156" fmla="*/ 833793 h 902243"/>
                <a:gd name="connsiteX157" fmla="*/ 691329 w 1240622"/>
                <a:gd name="connsiteY157" fmla="*/ 834665 h 902243"/>
                <a:gd name="connsiteX158" fmla="*/ 710637 w 1240622"/>
                <a:gd name="connsiteY158" fmla="*/ 834351 h 902243"/>
                <a:gd name="connsiteX159" fmla="*/ 710637 w 1240622"/>
                <a:gd name="connsiteY159" fmla="*/ 834351 h 902243"/>
                <a:gd name="connsiteX160" fmla="*/ 710043 w 1240622"/>
                <a:gd name="connsiteY160" fmla="*/ 817522 h 902243"/>
                <a:gd name="connsiteX161" fmla="*/ 710532 w 1240622"/>
                <a:gd name="connsiteY161" fmla="*/ 807048 h 902243"/>
                <a:gd name="connsiteX162" fmla="*/ 713779 w 1240622"/>
                <a:gd name="connsiteY162" fmla="*/ 796853 h 902243"/>
                <a:gd name="connsiteX163" fmla="*/ 720308 w 1240622"/>
                <a:gd name="connsiteY163" fmla="*/ 761310 h 902243"/>
                <a:gd name="connsiteX164" fmla="*/ 741257 w 1240622"/>
                <a:gd name="connsiteY164" fmla="*/ 720181 h 902243"/>
                <a:gd name="connsiteX165" fmla="*/ 740733 w 1240622"/>
                <a:gd name="connsiteY165" fmla="*/ 707262 h 902243"/>
                <a:gd name="connsiteX166" fmla="*/ 745412 w 1240622"/>
                <a:gd name="connsiteY166" fmla="*/ 692458 h 902243"/>
                <a:gd name="connsiteX167" fmla="*/ 758819 w 1240622"/>
                <a:gd name="connsiteY167" fmla="*/ 662257 h 902243"/>
                <a:gd name="connsiteX168" fmla="*/ 768281 w 1240622"/>
                <a:gd name="connsiteY168" fmla="*/ 644311 h 902243"/>
                <a:gd name="connsiteX169" fmla="*/ 775648 w 1240622"/>
                <a:gd name="connsiteY169" fmla="*/ 634535 h 902243"/>
                <a:gd name="connsiteX170" fmla="*/ 779558 w 1240622"/>
                <a:gd name="connsiteY170" fmla="*/ 613761 h 902243"/>
                <a:gd name="connsiteX171" fmla="*/ 747925 w 1240622"/>
                <a:gd name="connsiteY171" fmla="*/ 588658 h 902243"/>
                <a:gd name="connsiteX172" fmla="*/ 754524 w 1240622"/>
                <a:gd name="connsiteY172" fmla="*/ 573330 h 902243"/>
                <a:gd name="connsiteX173" fmla="*/ 762171 w 1240622"/>
                <a:gd name="connsiteY173" fmla="*/ 567604 h 902243"/>
                <a:gd name="connsiteX174" fmla="*/ 788566 w 1240622"/>
                <a:gd name="connsiteY174" fmla="*/ 542046 h 902243"/>
                <a:gd name="connsiteX175" fmla="*/ 803230 w 1240622"/>
                <a:gd name="connsiteY175" fmla="*/ 524589 h 902243"/>
                <a:gd name="connsiteX176" fmla="*/ 811889 w 1240622"/>
                <a:gd name="connsiteY176" fmla="*/ 517257 h 902243"/>
                <a:gd name="connsiteX177" fmla="*/ 813041 w 1240622"/>
                <a:gd name="connsiteY177" fmla="*/ 509157 h 902243"/>
                <a:gd name="connsiteX178" fmla="*/ 815904 w 1240622"/>
                <a:gd name="connsiteY178" fmla="*/ 491700 h 902243"/>
                <a:gd name="connsiteX179" fmla="*/ 830777 w 1240622"/>
                <a:gd name="connsiteY179" fmla="*/ 485136 h 902243"/>
                <a:gd name="connsiteX180" fmla="*/ 830777 w 1240622"/>
                <a:gd name="connsiteY180" fmla="*/ 507726 h 902243"/>
                <a:gd name="connsiteX181" fmla="*/ 833641 w 1240622"/>
                <a:gd name="connsiteY181" fmla="*/ 512907 h 902243"/>
                <a:gd name="connsiteX182" fmla="*/ 836957 w 1240622"/>
                <a:gd name="connsiteY182" fmla="*/ 512474 h 902243"/>
                <a:gd name="connsiteX183" fmla="*/ 857417 w 1240622"/>
                <a:gd name="connsiteY183" fmla="*/ 504478 h 902243"/>
                <a:gd name="connsiteX184" fmla="*/ 868381 w 1240622"/>
                <a:gd name="connsiteY184" fmla="*/ 495226 h 902243"/>
                <a:gd name="connsiteX185" fmla="*/ 867647 w 1240622"/>
                <a:gd name="connsiteY185" fmla="*/ 472427 h 902243"/>
                <a:gd name="connsiteX186" fmla="*/ 874316 w 1240622"/>
                <a:gd name="connsiteY186" fmla="*/ 423337 h 902243"/>
                <a:gd name="connsiteX187" fmla="*/ 879414 w 1240622"/>
                <a:gd name="connsiteY187" fmla="*/ 414329 h 902243"/>
                <a:gd name="connsiteX188" fmla="*/ 892856 w 1240622"/>
                <a:gd name="connsiteY188" fmla="*/ 394532 h 902243"/>
                <a:gd name="connsiteX189" fmla="*/ 894322 w 1240622"/>
                <a:gd name="connsiteY189" fmla="*/ 380811 h 902243"/>
                <a:gd name="connsiteX190" fmla="*/ 897220 w 1240622"/>
                <a:gd name="connsiteY190" fmla="*/ 367404 h 902243"/>
                <a:gd name="connsiteX191" fmla="*/ 908567 w 1240622"/>
                <a:gd name="connsiteY191" fmla="*/ 361084 h 902243"/>
                <a:gd name="connsiteX192" fmla="*/ 923266 w 1240622"/>
                <a:gd name="connsiteY192" fmla="*/ 366531 h 902243"/>
                <a:gd name="connsiteX193" fmla="*/ 928853 w 1240622"/>
                <a:gd name="connsiteY193" fmla="*/ 362446 h 902243"/>
                <a:gd name="connsiteX194" fmla="*/ 937896 w 1240622"/>
                <a:gd name="connsiteY194" fmla="*/ 345896 h 902243"/>
                <a:gd name="connsiteX195" fmla="*/ 941631 w 1240622"/>
                <a:gd name="connsiteY195" fmla="*/ 334829 h 902243"/>
                <a:gd name="connsiteX196" fmla="*/ 950570 w 1240622"/>
                <a:gd name="connsiteY196" fmla="*/ 324983 h 902243"/>
                <a:gd name="connsiteX197" fmla="*/ 965687 w 1240622"/>
                <a:gd name="connsiteY197" fmla="*/ 313391 h 902243"/>
                <a:gd name="connsiteX198" fmla="*/ 1000602 w 1240622"/>
                <a:gd name="connsiteY198" fmla="*/ 292931 h 902243"/>
                <a:gd name="connsiteX199" fmla="*/ 1012019 w 1240622"/>
                <a:gd name="connsiteY199" fmla="*/ 276521 h 902243"/>
                <a:gd name="connsiteX200" fmla="*/ 1025985 w 1240622"/>
                <a:gd name="connsiteY200" fmla="*/ 262904 h 902243"/>
                <a:gd name="connsiteX201" fmla="*/ 1043058 w 1240622"/>
                <a:gd name="connsiteY201" fmla="*/ 258924 h 902243"/>
                <a:gd name="connsiteX202" fmla="*/ 1058735 w 1240622"/>
                <a:gd name="connsiteY202" fmla="*/ 242061 h 902243"/>
                <a:gd name="connsiteX203" fmla="*/ 1091799 w 1240622"/>
                <a:gd name="connsiteY203" fmla="*/ 227431 h 902243"/>
                <a:gd name="connsiteX204" fmla="*/ 1111316 w 1240622"/>
                <a:gd name="connsiteY204" fmla="*/ 207321 h 902243"/>
                <a:gd name="connsiteX205" fmla="*/ 1124584 w 1240622"/>
                <a:gd name="connsiteY205" fmla="*/ 198312 h 902243"/>
                <a:gd name="connsiteX206" fmla="*/ 1126888 w 1240622"/>
                <a:gd name="connsiteY206" fmla="*/ 192412 h 902243"/>
                <a:gd name="connsiteX207" fmla="*/ 1136141 w 1240622"/>
                <a:gd name="connsiteY207" fmla="*/ 188152 h 902243"/>
                <a:gd name="connsiteX208" fmla="*/ 1145881 w 1240622"/>
                <a:gd name="connsiteY208" fmla="*/ 173523 h 902243"/>
                <a:gd name="connsiteX209" fmla="*/ 1160301 w 1240622"/>
                <a:gd name="connsiteY209" fmla="*/ 172092 h 902243"/>
                <a:gd name="connsiteX210" fmla="*/ 1199266 w 1240622"/>
                <a:gd name="connsiteY210" fmla="*/ 157917 h 902243"/>
                <a:gd name="connsiteX211" fmla="*/ 1208798 w 1240622"/>
                <a:gd name="connsiteY211" fmla="*/ 149991 h 902243"/>
                <a:gd name="connsiteX212" fmla="*/ 1221576 w 1240622"/>
                <a:gd name="connsiteY212" fmla="*/ 149223 h 902243"/>
                <a:gd name="connsiteX213" fmla="*/ 1240395 w 1240622"/>
                <a:gd name="connsiteY213" fmla="*/ 128518 h 902243"/>
                <a:gd name="connsiteX214" fmla="*/ 1239837 w 1240622"/>
                <a:gd name="connsiteY214" fmla="*/ 124154 h 902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240622" h="902243">
                  <a:moveTo>
                    <a:pt x="1239837" y="124154"/>
                  </a:moveTo>
                  <a:cubicBezTo>
                    <a:pt x="1235542" y="115949"/>
                    <a:pt x="1220634" y="124154"/>
                    <a:pt x="1214279" y="117485"/>
                  </a:cubicBezTo>
                  <a:cubicBezTo>
                    <a:pt x="1212708" y="115429"/>
                    <a:pt x="1211661" y="113037"/>
                    <a:pt x="1211207" y="110502"/>
                  </a:cubicBezTo>
                  <a:cubicBezTo>
                    <a:pt x="1207680" y="98143"/>
                    <a:pt x="1199720" y="87511"/>
                    <a:pt x="1188861" y="80616"/>
                  </a:cubicBezTo>
                  <a:cubicBezTo>
                    <a:pt x="1186383" y="70944"/>
                    <a:pt x="1184253" y="60470"/>
                    <a:pt x="1187989" y="51218"/>
                  </a:cubicBezTo>
                  <a:cubicBezTo>
                    <a:pt x="1190293" y="46281"/>
                    <a:pt x="1193366" y="41752"/>
                    <a:pt x="1197136" y="37810"/>
                  </a:cubicBezTo>
                  <a:lnTo>
                    <a:pt x="1211102" y="21435"/>
                  </a:lnTo>
                  <a:cubicBezTo>
                    <a:pt x="1212848" y="19679"/>
                    <a:pt x="1214140" y="17504"/>
                    <a:pt x="1214838" y="15116"/>
                  </a:cubicBezTo>
                  <a:cubicBezTo>
                    <a:pt x="1215152" y="13115"/>
                    <a:pt x="1214838" y="11066"/>
                    <a:pt x="1213930" y="9250"/>
                  </a:cubicBezTo>
                  <a:cubicBezTo>
                    <a:pt x="1209845" y="1003"/>
                    <a:pt x="1199825" y="-2373"/>
                    <a:pt x="1191585" y="1709"/>
                  </a:cubicBezTo>
                  <a:cubicBezTo>
                    <a:pt x="1189490" y="3175"/>
                    <a:pt x="1187290" y="4495"/>
                    <a:pt x="1184986" y="5654"/>
                  </a:cubicBezTo>
                  <a:cubicBezTo>
                    <a:pt x="1177339" y="8657"/>
                    <a:pt x="1168122" y="2162"/>
                    <a:pt x="1160860" y="6003"/>
                  </a:cubicBezTo>
                  <a:cubicBezTo>
                    <a:pt x="1158905" y="7180"/>
                    <a:pt x="1157159" y="8695"/>
                    <a:pt x="1155728" y="10472"/>
                  </a:cubicBezTo>
                  <a:cubicBezTo>
                    <a:pt x="1148850" y="17822"/>
                    <a:pt x="1141378" y="24585"/>
                    <a:pt x="1133382" y="30688"/>
                  </a:cubicBezTo>
                  <a:cubicBezTo>
                    <a:pt x="1129786" y="33851"/>
                    <a:pt x="1125422" y="36061"/>
                    <a:pt x="1120743" y="37112"/>
                  </a:cubicBezTo>
                  <a:cubicBezTo>
                    <a:pt x="1115157" y="37479"/>
                    <a:pt x="1109606" y="36271"/>
                    <a:pt x="1104683" y="33621"/>
                  </a:cubicBezTo>
                  <a:cubicBezTo>
                    <a:pt x="1101750" y="31952"/>
                    <a:pt x="1098398" y="31163"/>
                    <a:pt x="1095046" y="31351"/>
                  </a:cubicBezTo>
                  <a:cubicBezTo>
                    <a:pt x="1092811" y="31910"/>
                    <a:pt x="1090717" y="32947"/>
                    <a:pt x="1088901" y="34389"/>
                  </a:cubicBezTo>
                  <a:cubicBezTo>
                    <a:pt x="1082477" y="38903"/>
                    <a:pt x="1076611" y="44165"/>
                    <a:pt x="1071444" y="50065"/>
                  </a:cubicBezTo>
                  <a:cubicBezTo>
                    <a:pt x="1051263" y="53616"/>
                    <a:pt x="1032479" y="62816"/>
                    <a:pt x="1017291" y="76600"/>
                  </a:cubicBezTo>
                  <a:cubicBezTo>
                    <a:pt x="1012578" y="81635"/>
                    <a:pt x="1007201" y="85985"/>
                    <a:pt x="1001300" y="89519"/>
                  </a:cubicBezTo>
                  <a:cubicBezTo>
                    <a:pt x="992781" y="93709"/>
                    <a:pt x="982516" y="93325"/>
                    <a:pt x="974277" y="98003"/>
                  </a:cubicBezTo>
                  <a:cubicBezTo>
                    <a:pt x="962685" y="104567"/>
                    <a:pt x="955074" y="120767"/>
                    <a:pt x="941806" y="119336"/>
                  </a:cubicBezTo>
                  <a:cubicBezTo>
                    <a:pt x="938629" y="118987"/>
                    <a:pt x="935661" y="117590"/>
                    <a:pt x="932484" y="117171"/>
                  </a:cubicBezTo>
                  <a:cubicBezTo>
                    <a:pt x="925920" y="116298"/>
                    <a:pt x="919635" y="119790"/>
                    <a:pt x="913176" y="121431"/>
                  </a:cubicBezTo>
                  <a:cubicBezTo>
                    <a:pt x="906717" y="123072"/>
                    <a:pt x="898163" y="121605"/>
                    <a:pt x="896242" y="115251"/>
                  </a:cubicBezTo>
                  <a:cubicBezTo>
                    <a:pt x="893624" y="114203"/>
                    <a:pt x="890866" y="116822"/>
                    <a:pt x="890272" y="119545"/>
                  </a:cubicBezTo>
                  <a:cubicBezTo>
                    <a:pt x="889993" y="122317"/>
                    <a:pt x="889993" y="125118"/>
                    <a:pt x="890272" y="127890"/>
                  </a:cubicBezTo>
                  <a:cubicBezTo>
                    <a:pt x="890272" y="136374"/>
                    <a:pt x="883289" y="143008"/>
                    <a:pt x="877179" y="148839"/>
                  </a:cubicBezTo>
                  <a:cubicBezTo>
                    <a:pt x="860944" y="164219"/>
                    <a:pt x="846210" y="181089"/>
                    <a:pt x="833152" y="199220"/>
                  </a:cubicBezTo>
                  <a:cubicBezTo>
                    <a:pt x="825610" y="208979"/>
                    <a:pt x="819710" y="219911"/>
                    <a:pt x="815695" y="231586"/>
                  </a:cubicBezTo>
                  <a:cubicBezTo>
                    <a:pt x="813530" y="238569"/>
                    <a:pt x="812482" y="246425"/>
                    <a:pt x="808258" y="252535"/>
                  </a:cubicBezTo>
                  <a:cubicBezTo>
                    <a:pt x="803195" y="259937"/>
                    <a:pt x="794292" y="263743"/>
                    <a:pt x="786157" y="267199"/>
                  </a:cubicBezTo>
                  <a:cubicBezTo>
                    <a:pt x="772191" y="272995"/>
                    <a:pt x="757073" y="278895"/>
                    <a:pt x="742479" y="275194"/>
                  </a:cubicBezTo>
                  <a:cubicBezTo>
                    <a:pt x="737451" y="273333"/>
                    <a:pt x="732249" y="271954"/>
                    <a:pt x="726977" y="271075"/>
                  </a:cubicBezTo>
                  <a:cubicBezTo>
                    <a:pt x="722892" y="271057"/>
                    <a:pt x="718807" y="271696"/>
                    <a:pt x="714896" y="272960"/>
                  </a:cubicBezTo>
                  <a:lnTo>
                    <a:pt x="682111" y="281689"/>
                  </a:lnTo>
                  <a:cubicBezTo>
                    <a:pt x="675617" y="283888"/>
                    <a:pt x="668739" y="284740"/>
                    <a:pt x="661896" y="284202"/>
                  </a:cubicBezTo>
                  <a:cubicBezTo>
                    <a:pt x="652259" y="282771"/>
                    <a:pt x="644438" y="275928"/>
                    <a:pt x="636443" y="270237"/>
                  </a:cubicBezTo>
                  <a:cubicBezTo>
                    <a:pt x="622757" y="260600"/>
                    <a:pt x="601808" y="254770"/>
                    <a:pt x="591054" y="267478"/>
                  </a:cubicBezTo>
                  <a:cubicBezTo>
                    <a:pt x="588191" y="270970"/>
                    <a:pt x="586375" y="275125"/>
                    <a:pt x="582710" y="277499"/>
                  </a:cubicBezTo>
                  <a:cubicBezTo>
                    <a:pt x="579044" y="279873"/>
                    <a:pt x="573213" y="279698"/>
                    <a:pt x="568360" y="280571"/>
                  </a:cubicBezTo>
                  <a:cubicBezTo>
                    <a:pt x="564449" y="281441"/>
                    <a:pt x="560643" y="282792"/>
                    <a:pt x="557048" y="284586"/>
                  </a:cubicBezTo>
                  <a:lnTo>
                    <a:pt x="532782" y="295515"/>
                  </a:lnTo>
                  <a:cubicBezTo>
                    <a:pt x="522517" y="300123"/>
                    <a:pt x="511659" y="304837"/>
                    <a:pt x="500451" y="303755"/>
                  </a:cubicBezTo>
                  <a:cubicBezTo>
                    <a:pt x="495982" y="303329"/>
                    <a:pt x="491618" y="302149"/>
                    <a:pt x="487533" y="300263"/>
                  </a:cubicBezTo>
                  <a:cubicBezTo>
                    <a:pt x="485123" y="305361"/>
                    <a:pt x="474544" y="313042"/>
                    <a:pt x="467073" y="315172"/>
                  </a:cubicBezTo>
                  <a:cubicBezTo>
                    <a:pt x="458518" y="317616"/>
                    <a:pt x="457680" y="307979"/>
                    <a:pt x="448987" y="301206"/>
                  </a:cubicBezTo>
                  <a:cubicBezTo>
                    <a:pt x="440293" y="294432"/>
                    <a:pt x="435021" y="304208"/>
                    <a:pt x="429016" y="311331"/>
                  </a:cubicBezTo>
                  <a:cubicBezTo>
                    <a:pt x="423011" y="318454"/>
                    <a:pt x="420287" y="320933"/>
                    <a:pt x="412257" y="320723"/>
                  </a:cubicBezTo>
                  <a:cubicBezTo>
                    <a:pt x="404715" y="320426"/>
                    <a:pt x="397244" y="321998"/>
                    <a:pt x="390470" y="325297"/>
                  </a:cubicBezTo>
                  <a:cubicBezTo>
                    <a:pt x="385896" y="328055"/>
                    <a:pt x="380833" y="333327"/>
                    <a:pt x="372140" y="330115"/>
                  </a:cubicBezTo>
                  <a:cubicBezTo>
                    <a:pt x="363446" y="326903"/>
                    <a:pt x="346443" y="332419"/>
                    <a:pt x="342323" y="335387"/>
                  </a:cubicBezTo>
                  <a:cubicBezTo>
                    <a:pt x="338203" y="338355"/>
                    <a:pt x="329474" y="333572"/>
                    <a:pt x="324412" y="331023"/>
                  </a:cubicBezTo>
                  <a:cubicBezTo>
                    <a:pt x="319349" y="328474"/>
                    <a:pt x="299972" y="329207"/>
                    <a:pt x="291627" y="329207"/>
                  </a:cubicBezTo>
                  <a:cubicBezTo>
                    <a:pt x="283282" y="329207"/>
                    <a:pt x="276718" y="334933"/>
                    <a:pt x="264324" y="334235"/>
                  </a:cubicBezTo>
                  <a:cubicBezTo>
                    <a:pt x="251929" y="333537"/>
                    <a:pt x="246657" y="336784"/>
                    <a:pt x="235903" y="342056"/>
                  </a:cubicBezTo>
                  <a:cubicBezTo>
                    <a:pt x="225150" y="347328"/>
                    <a:pt x="207552" y="342754"/>
                    <a:pt x="204480" y="341253"/>
                  </a:cubicBezTo>
                  <a:cubicBezTo>
                    <a:pt x="201407" y="339751"/>
                    <a:pt x="189222" y="341253"/>
                    <a:pt x="182589" y="339298"/>
                  </a:cubicBezTo>
                  <a:cubicBezTo>
                    <a:pt x="175955" y="337342"/>
                    <a:pt x="169496" y="333118"/>
                    <a:pt x="167680" y="329452"/>
                  </a:cubicBezTo>
                  <a:cubicBezTo>
                    <a:pt x="164328" y="322724"/>
                    <a:pt x="157730" y="318234"/>
                    <a:pt x="150223" y="317616"/>
                  </a:cubicBezTo>
                  <a:cubicBezTo>
                    <a:pt x="140726" y="317616"/>
                    <a:pt x="136815" y="325297"/>
                    <a:pt x="133150" y="328509"/>
                  </a:cubicBezTo>
                  <a:cubicBezTo>
                    <a:pt x="129484" y="331721"/>
                    <a:pt x="121209" y="332873"/>
                    <a:pt x="111572" y="334026"/>
                  </a:cubicBezTo>
                  <a:cubicBezTo>
                    <a:pt x="101936" y="335178"/>
                    <a:pt x="100819" y="348480"/>
                    <a:pt x="95302" y="356057"/>
                  </a:cubicBezTo>
                  <a:cubicBezTo>
                    <a:pt x="89786" y="363633"/>
                    <a:pt x="67371" y="366810"/>
                    <a:pt x="56896" y="362690"/>
                  </a:cubicBezTo>
                  <a:cubicBezTo>
                    <a:pt x="46422" y="358570"/>
                    <a:pt x="40381" y="361783"/>
                    <a:pt x="37658" y="366601"/>
                  </a:cubicBezTo>
                  <a:cubicBezTo>
                    <a:pt x="37170" y="367341"/>
                    <a:pt x="36611" y="368001"/>
                    <a:pt x="35913" y="368556"/>
                  </a:cubicBezTo>
                  <a:cubicBezTo>
                    <a:pt x="36227" y="371628"/>
                    <a:pt x="36402" y="374718"/>
                    <a:pt x="36367" y="377808"/>
                  </a:cubicBezTo>
                  <a:cubicBezTo>
                    <a:pt x="36367" y="389749"/>
                    <a:pt x="34586" y="401865"/>
                    <a:pt x="37205" y="413526"/>
                  </a:cubicBezTo>
                  <a:cubicBezTo>
                    <a:pt x="39299" y="422813"/>
                    <a:pt x="44187" y="432589"/>
                    <a:pt x="40277" y="441458"/>
                  </a:cubicBezTo>
                  <a:cubicBezTo>
                    <a:pt x="37484" y="447987"/>
                    <a:pt x="30676" y="451722"/>
                    <a:pt x="26067" y="457134"/>
                  </a:cubicBezTo>
                  <a:cubicBezTo>
                    <a:pt x="21458" y="462546"/>
                    <a:pt x="18316" y="471100"/>
                    <a:pt x="11612" y="474591"/>
                  </a:cubicBezTo>
                  <a:cubicBezTo>
                    <a:pt x="8435" y="476302"/>
                    <a:pt x="4629" y="476931"/>
                    <a:pt x="2115" y="479550"/>
                  </a:cubicBezTo>
                  <a:cubicBezTo>
                    <a:pt x="-1620" y="483565"/>
                    <a:pt x="-189" y="489675"/>
                    <a:pt x="2115" y="494947"/>
                  </a:cubicBezTo>
                  <a:cubicBezTo>
                    <a:pt x="3198" y="493145"/>
                    <a:pt x="5118" y="492014"/>
                    <a:pt x="7213" y="491944"/>
                  </a:cubicBezTo>
                  <a:cubicBezTo>
                    <a:pt x="7213" y="491944"/>
                    <a:pt x="30152" y="492154"/>
                    <a:pt x="37938" y="492154"/>
                  </a:cubicBezTo>
                  <a:cubicBezTo>
                    <a:pt x="45723" y="492154"/>
                    <a:pt x="52392" y="495156"/>
                    <a:pt x="52637" y="505002"/>
                  </a:cubicBezTo>
                  <a:cubicBezTo>
                    <a:pt x="52881" y="514848"/>
                    <a:pt x="60632" y="517152"/>
                    <a:pt x="62029" y="525951"/>
                  </a:cubicBezTo>
                  <a:cubicBezTo>
                    <a:pt x="63425" y="534749"/>
                    <a:pt x="67755" y="540161"/>
                    <a:pt x="66847" y="548645"/>
                  </a:cubicBezTo>
                  <a:cubicBezTo>
                    <a:pt x="66044" y="554462"/>
                    <a:pt x="64333" y="560115"/>
                    <a:pt x="61784" y="565404"/>
                  </a:cubicBezTo>
                  <a:cubicBezTo>
                    <a:pt x="61784" y="565404"/>
                    <a:pt x="60527" y="579370"/>
                    <a:pt x="65520" y="587854"/>
                  </a:cubicBezTo>
                  <a:cubicBezTo>
                    <a:pt x="71456" y="583438"/>
                    <a:pt x="76867" y="578340"/>
                    <a:pt x="81616" y="572667"/>
                  </a:cubicBezTo>
                  <a:cubicBezTo>
                    <a:pt x="94185" y="557583"/>
                    <a:pt x="103437" y="536670"/>
                    <a:pt x="122570" y="532201"/>
                  </a:cubicBezTo>
                  <a:cubicBezTo>
                    <a:pt x="129030" y="530734"/>
                    <a:pt x="135978" y="531398"/>
                    <a:pt x="142053" y="528709"/>
                  </a:cubicBezTo>
                  <a:cubicBezTo>
                    <a:pt x="147430" y="526405"/>
                    <a:pt x="151550" y="521726"/>
                    <a:pt x="156926" y="519387"/>
                  </a:cubicBezTo>
                  <a:cubicBezTo>
                    <a:pt x="170369" y="513486"/>
                    <a:pt x="184858" y="523542"/>
                    <a:pt x="197323" y="531258"/>
                  </a:cubicBezTo>
                  <a:cubicBezTo>
                    <a:pt x="199383" y="532728"/>
                    <a:pt x="201652" y="533905"/>
                    <a:pt x="204061" y="534749"/>
                  </a:cubicBezTo>
                  <a:cubicBezTo>
                    <a:pt x="208076" y="535570"/>
                    <a:pt x="212266" y="535570"/>
                    <a:pt x="216281" y="534749"/>
                  </a:cubicBezTo>
                  <a:lnTo>
                    <a:pt x="252557" y="530141"/>
                  </a:lnTo>
                  <a:cubicBezTo>
                    <a:pt x="261286" y="528430"/>
                    <a:pt x="270224" y="528430"/>
                    <a:pt x="278953" y="530141"/>
                  </a:cubicBezTo>
                  <a:cubicBezTo>
                    <a:pt x="287507" y="532445"/>
                    <a:pt x="295572" y="538974"/>
                    <a:pt x="296864" y="547598"/>
                  </a:cubicBezTo>
                  <a:cubicBezTo>
                    <a:pt x="304231" y="549791"/>
                    <a:pt x="312087" y="549595"/>
                    <a:pt x="319314" y="547039"/>
                  </a:cubicBezTo>
                  <a:cubicBezTo>
                    <a:pt x="318267" y="556676"/>
                    <a:pt x="329788" y="563659"/>
                    <a:pt x="339460" y="562018"/>
                  </a:cubicBezTo>
                  <a:cubicBezTo>
                    <a:pt x="349131" y="560377"/>
                    <a:pt x="356603" y="553324"/>
                    <a:pt x="363900" y="546865"/>
                  </a:cubicBezTo>
                  <a:cubicBezTo>
                    <a:pt x="371197" y="540406"/>
                    <a:pt x="379577" y="533946"/>
                    <a:pt x="389283" y="533981"/>
                  </a:cubicBezTo>
                  <a:cubicBezTo>
                    <a:pt x="387362" y="528290"/>
                    <a:pt x="395603" y="524520"/>
                    <a:pt x="401503" y="525532"/>
                  </a:cubicBezTo>
                  <a:cubicBezTo>
                    <a:pt x="407403" y="526544"/>
                    <a:pt x="414142" y="529023"/>
                    <a:pt x="418960" y="525532"/>
                  </a:cubicBezTo>
                  <a:cubicBezTo>
                    <a:pt x="410441" y="520040"/>
                    <a:pt x="404750" y="511123"/>
                    <a:pt x="403319" y="501092"/>
                  </a:cubicBezTo>
                  <a:cubicBezTo>
                    <a:pt x="411209" y="495331"/>
                    <a:pt x="424267" y="507097"/>
                    <a:pt x="431250" y="500428"/>
                  </a:cubicBezTo>
                  <a:cubicBezTo>
                    <a:pt x="433170" y="498648"/>
                    <a:pt x="433974" y="495959"/>
                    <a:pt x="435719" y="494004"/>
                  </a:cubicBezTo>
                  <a:cubicBezTo>
                    <a:pt x="443191" y="485660"/>
                    <a:pt x="456109" y="496937"/>
                    <a:pt x="467143" y="497495"/>
                  </a:cubicBezTo>
                  <a:cubicBezTo>
                    <a:pt x="471472" y="497433"/>
                    <a:pt x="475766" y="496493"/>
                    <a:pt x="479747" y="494737"/>
                  </a:cubicBezTo>
                  <a:lnTo>
                    <a:pt x="505479" y="485310"/>
                  </a:lnTo>
                  <a:cubicBezTo>
                    <a:pt x="509005" y="483697"/>
                    <a:pt x="512846" y="482933"/>
                    <a:pt x="516721" y="483076"/>
                  </a:cubicBezTo>
                  <a:cubicBezTo>
                    <a:pt x="523529" y="484015"/>
                    <a:pt x="528313" y="490303"/>
                    <a:pt x="527370" y="497122"/>
                  </a:cubicBezTo>
                  <a:cubicBezTo>
                    <a:pt x="526672" y="502167"/>
                    <a:pt x="522971" y="506280"/>
                    <a:pt x="518048" y="507516"/>
                  </a:cubicBezTo>
                  <a:cubicBezTo>
                    <a:pt x="523564" y="511007"/>
                    <a:pt x="523041" y="519527"/>
                    <a:pt x="520213" y="525462"/>
                  </a:cubicBezTo>
                  <a:cubicBezTo>
                    <a:pt x="517384" y="531398"/>
                    <a:pt x="512811" y="536740"/>
                    <a:pt x="511973" y="543269"/>
                  </a:cubicBezTo>
                  <a:cubicBezTo>
                    <a:pt x="510262" y="556955"/>
                    <a:pt x="528278" y="567150"/>
                    <a:pt x="540707" y="561215"/>
                  </a:cubicBezTo>
                  <a:cubicBezTo>
                    <a:pt x="547271" y="558037"/>
                    <a:pt x="553277" y="551648"/>
                    <a:pt x="560434" y="552975"/>
                  </a:cubicBezTo>
                  <a:cubicBezTo>
                    <a:pt x="563612" y="553872"/>
                    <a:pt x="566509" y="555527"/>
                    <a:pt x="568918" y="557793"/>
                  </a:cubicBezTo>
                  <a:lnTo>
                    <a:pt x="589867" y="574692"/>
                  </a:lnTo>
                  <a:cubicBezTo>
                    <a:pt x="592660" y="577293"/>
                    <a:pt x="595977" y="579279"/>
                    <a:pt x="599573" y="580522"/>
                  </a:cubicBezTo>
                  <a:cubicBezTo>
                    <a:pt x="604671" y="581884"/>
                    <a:pt x="610048" y="580243"/>
                    <a:pt x="615285" y="581360"/>
                  </a:cubicBezTo>
                  <a:cubicBezTo>
                    <a:pt x="620522" y="582478"/>
                    <a:pt x="624886" y="589251"/>
                    <a:pt x="620976" y="592812"/>
                  </a:cubicBezTo>
                  <a:cubicBezTo>
                    <a:pt x="614377" y="591101"/>
                    <a:pt x="607569" y="597596"/>
                    <a:pt x="607429" y="604439"/>
                  </a:cubicBezTo>
                  <a:cubicBezTo>
                    <a:pt x="607778" y="611418"/>
                    <a:pt x="611968" y="617630"/>
                    <a:pt x="618287" y="620604"/>
                  </a:cubicBezTo>
                  <a:cubicBezTo>
                    <a:pt x="625899" y="624585"/>
                    <a:pt x="635396" y="624899"/>
                    <a:pt x="641925" y="630485"/>
                  </a:cubicBezTo>
                  <a:cubicBezTo>
                    <a:pt x="649431" y="636910"/>
                    <a:pt x="650409" y="648885"/>
                    <a:pt x="645940" y="657718"/>
                  </a:cubicBezTo>
                  <a:cubicBezTo>
                    <a:pt x="640947" y="666377"/>
                    <a:pt x="632917" y="672882"/>
                    <a:pt x="623420" y="675979"/>
                  </a:cubicBezTo>
                  <a:cubicBezTo>
                    <a:pt x="618497" y="677840"/>
                    <a:pt x="613399" y="679153"/>
                    <a:pt x="608197" y="679889"/>
                  </a:cubicBezTo>
                  <a:cubicBezTo>
                    <a:pt x="603519" y="680221"/>
                    <a:pt x="598910" y="681401"/>
                    <a:pt x="594650" y="683381"/>
                  </a:cubicBezTo>
                  <a:cubicBezTo>
                    <a:pt x="589518" y="686244"/>
                    <a:pt x="586445" y="691690"/>
                    <a:pt x="582849" y="696369"/>
                  </a:cubicBezTo>
                  <a:cubicBezTo>
                    <a:pt x="581243" y="698411"/>
                    <a:pt x="579532" y="700349"/>
                    <a:pt x="577682" y="702165"/>
                  </a:cubicBezTo>
                  <a:lnTo>
                    <a:pt x="579044" y="702828"/>
                  </a:lnTo>
                  <a:cubicBezTo>
                    <a:pt x="583164" y="704679"/>
                    <a:pt x="576739" y="711557"/>
                    <a:pt x="586620" y="719832"/>
                  </a:cubicBezTo>
                  <a:cubicBezTo>
                    <a:pt x="596501" y="728106"/>
                    <a:pt x="594022" y="737289"/>
                    <a:pt x="591124" y="739244"/>
                  </a:cubicBezTo>
                  <a:cubicBezTo>
                    <a:pt x="588226" y="741199"/>
                    <a:pt x="580440" y="741234"/>
                    <a:pt x="573667" y="737254"/>
                  </a:cubicBezTo>
                  <a:cubicBezTo>
                    <a:pt x="568150" y="733829"/>
                    <a:pt x="561377" y="733144"/>
                    <a:pt x="555302" y="735403"/>
                  </a:cubicBezTo>
                  <a:cubicBezTo>
                    <a:pt x="549366" y="737254"/>
                    <a:pt x="551042" y="756352"/>
                    <a:pt x="551042" y="756352"/>
                  </a:cubicBezTo>
                  <a:lnTo>
                    <a:pt x="551950" y="788927"/>
                  </a:lnTo>
                  <a:cubicBezTo>
                    <a:pt x="551950" y="788927"/>
                    <a:pt x="550588" y="805896"/>
                    <a:pt x="547376" y="813123"/>
                  </a:cubicBezTo>
                  <a:cubicBezTo>
                    <a:pt x="546538" y="815036"/>
                    <a:pt x="545456" y="816821"/>
                    <a:pt x="544129" y="818430"/>
                  </a:cubicBezTo>
                  <a:cubicBezTo>
                    <a:pt x="546992" y="819415"/>
                    <a:pt x="549680" y="820801"/>
                    <a:pt x="552159" y="822550"/>
                  </a:cubicBezTo>
                  <a:cubicBezTo>
                    <a:pt x="564938" y="831907"/>
                    <a:pt x="566125" y="851669"/>
                    <a:pt x="558584" y="865600"/>
                  </a:cubicBezTo>
                  <a:cubicBezTo>
                    <a:pt x="557257" y="868079"/>
                    <a:pt x="555651" y="870942"/>
                    <a:pt x="556768" y="873525"/>
                  </a:cubicBezTo>
                  <a:cubicBezTo>
                    <a:pt x="558409" y="877471"/>
                    <a:pt x="564100" y="876772"/>
                    <a:pt x="568115" y="878204"/>
                  </a:cubicBezTo>
                  <a:cubicBezTo>
                    <a:pt x="568779" y="878448"/>
                    <a:pt x="569407" y="878763"/>
                    <a:pt x="570001" y="879147"/>
                  </a:cubicBezTo>
                  <a:cubicBezTo>
                    <a:pt x="571153" y="877855"/>
                    <a:pt x="572340" y="876598"/>
                    <a:pt x="573492" y="875411"/>
                  </a:cubicBezTo>
                  <a:cubicBezTo>
                    <a:pt x="574924" y="873854"/>
                    <a:pt x="576670" y="872656"/>
                    <a:pt x="578660" y="871919"/>
                  </a:cubicBezTo>
                  <a:cubicBezTo>
                    <a:pt x="583478" y="870558"/>
                    <a:pt x="588296" y="874398"/>
                    <a:pt x="590984" y="878623"/>
                  </a:cubicBezTo>
                  <a:cubicBezTo>
                    <a:pt x="593533" y="882718"/>
                    <a:pt x="595000" y="887365"/>
                    <a:pt x="595349" y="892170"/>
                  </a:cubicBezTo>
                  <a:cubicBezTo>
                    <a:pt x="595558" y="895382"/>
                    <a:pt x="595349" y="899153"/>
                    <a:pt x="597828" y="901178"/>
                  </a:cubicBezTo>
                  <a:cubicBezTo>
                    <a:pt x="601040" y="903042"/>
                    <a:pt x="605090" y="902351"/>
                    <a:pt x="607499" y="899537"/>
                  </a:cubicBezTo>
                  <a:cubicBezTo>
                    <a:pt x="609803" y="896649"/>
                    <a:pt x="611898" y="893605"/>
                    <a:pt x="613749" y="890424"/>
                  </a:cubicBezTo>
                  <a:cubicBezTo>
                    <a:pt x="618253" y="884349"/>
                    <a:pt x="626039" y="880578"/>
                    <a:pt x="628413" y="873421"/>
                  </a:cubicBezTo>
                  <a:cubicBezTo>
                    <a:pt x="629251" y="870977"/>
                    <a:pt x="629321" y="868358"/>
                    <a:pt x="630019" y="865879"/>
                  </a:cubicBezTo>
                  <a:cubicBezTo>
                    <a:pt x="631834" y="859350"/>
                    <a:pt x="637456" y="854741"/>
                    <a:pt x="641646" y="849400"/>
                  </a:cubicBezTo>
                  <a:cubicBezTo>
                    <a:pt x="646813" y="842874"/>
                    <a:pt x="649955" y="834987"/>
                    <a:pt x="650688" y="826705"/>
                  </a:cubicBezTo>
                  <a:cubicBezTo>
                    <a:pt x="650688" y="823765"/>
                    <a:pt x="651142" y="820843"/>
                    <a:pt x="652050" y="818046"/>
                  </a:cubicBezTo>
                  <a:cubicBezTo>
                    <a:pt x="653063" y="815131"/>
                    <a:pt x="655960" y="813291"/>
                    <a:pt x="659033" y="813577"/>
                  </a:cubicBezTo>
                  <a:cubicBezTo>
                    <a:pt x="660744" y="814031"/>
                    <a:pt x="662245" y="815054"/>
                    <a:pt x="663292" y="816475"/>
                  </a:cubicBezTo>
                  <a:cubicBezTo>
                    <a:pt x="667098" y="820962"/>
                    <a:pt x="668983" y="826743"/>
                    <a:pt x="668599" y="832606"/>
                  </a:cubicBezTo>
                  <a:cubicBezTo>
                    <a:pt x="668390" y="835783"/>
                    <a:pt x="667587" y="839309"/>
                    <a:pt x="669402" y="841928"/>
                  </a:cubicBezTo>
                  <a:cubicBezTo>
                    <a:pt x="671462" y="844491"/>
                    <a:pt x="675024" y="845273"/>
                    <a:pt x="677957" y="843813"/>
                  </a:cubicBezTo>
                  <a:cubicBezTo>
                    <a:pt x="680785" y="842357"/>
                    <a:pt x="683124" y="840081"/>
                    <a:pt x="684625" y="837284"/>
                  </a:cubicBezTo>
                  <a:cubicBezTo>
                    <a:pt x="685673" y="835573"/>
                    <a:pt x="687069" y="833513"/>
                    <a:pt x="689059" y="833793"/>
                  </a:cubicBezTo>
                  <a:cubicBezTo>
                    <a:pt x="689862" y="833943"/>
                    <a:pt x="690631" y="834239"/>
                    <a:pt x="691329" y="834665"/>
                  </a:cubicBezTo>
                  <a:cubicBezTo>
                    <a:pt x="697194" y="837598"/>
                    <a:pt x="704108" y="834910"/>
                    <a:pt x="710637" y="834351"/>
                  </a:cubicBezTo>
                  <a:lnTo>
                    <a:pt x="710637" y="834351"/>
                  </a:lnTo>
                  <a:lnTo>
                    <a:pt x="710043" y="817522"/>
                  </a:lnTo>
                  <a:cubicBezTo>
                    <a:pt x="709764" y="814024"/>
                    <a:pt x="709938" y="810508"/>
                    <a:pt x="710532" y="807048"/>
                  </a:cubicBezTo>
                  <a:cubicBezTo>
                    <a:pt x="711265" y="803557"/>
                    <a:pt x="712871" y="800310"/>
                    <a:pt x="713779" y="796853"/>
                  </a:cubicBezTo>
                  <a:cubicBezTo>
                    <a:pt x="716921" y="785227"/>
                    <a:pt x="712487" y="770458"/>
                    <a:pt x="720308" y="761310"/>
                  </a:cubicBezTo>
                  <a:cubicBezTo>
                    <a:pt x="730538" y="749369"/>
                    <a:pt x="741257" y="735927"/>
                    <a:pt x="741257" y="720181"/>
                  </a:cubicBezTo>
                  <a:cubicBezTo>
                    <a:pt x="741257" y="715851"/>
                    <a:pt x="740384" y="711557"/>
                    <a:pt x="740733" y="707262"/>
                  </a:cubicBezTo>
                  <a:cubicBezTo>
                    <a:pt x="741431" y="702098"/>
                    <a:pt x="743037" y="697092"/>
                    <a:pt x="745412" y="692458"/>
                  </a:cubicBezTo>
                  <a:lnTo>
                    <a:pt x="758819" y="662257"/>
                  </a:lnTo>
                  <a:cubicBezTo>
                    <a:pt x="761367" y="655969"/>
                    <a:pt x="764510" y="649957"/>
                    <a:pt x="768281" y="644311"/>
                  </a:cubicBezTo>
                  <a:cubicBezTo>
                    <a:pt x="770655" y="640820"/>
                    <a:pt x="773448" y="637957"/>
                    <a:pt x="775648" y="634535"/>
                  </a:cubicBezTo>
                  <a:cubicBezTo>
                    <a:pt x="779697" y="628425"/>
                    <a:pt x="781129" y="620929"/>
                    <a:pt x="779558" y="613761"/>
                  </a:cubicBezTo>
                  <a:cubicBezTo>
                    <a:pt x="776067" y="600144"/>
                    <a:pt x="761193" y="593301"/>
                    <a:pt x="747925" y="588658"/>
                  </a:cubicBezTo>
                  <a:cubicBezTo>
                    <a:pt x="748030" y="582883"/>
                    <a:pt x="750404" y="577380"/>
                    <a:pt x="754524" y="573330"/>
                  </a:cubicBezTo>
                  <a:cubicBezTo>
                    <a:pt x="756899" y="571214"/>
                    <a:pt x="759482" y="569301"/>
                    <a:pt x="762171" y="567604"/>
                  </a:cubicBezTo>
                  <a:cubicBezTo>
                    <a:pt x="772365" y="560673"/>
                    <a:pt x="781304" y="552029"/>
                    <a:pt x="788566" y="542046"/>
                  </a:cubicBezTo>
                  <a:cubicBezTo>
                    <a:pt x="793035" y="535901"/>
                    <a:pt x="797015" y="529093"/>
                    <a:pt x="803230" y="524589"/>
                  </a:cubicBezTo>
                  <a:cubicBezTo>
                    <a:pt x="806337" y="522390"/>
                    <a:pt x="810213" y="520679"/>
                    <a:pt x="811889" y="517257"/>
                  </a:cubicBezTo>
                  <a:cubicBezTo>
                    <a:pt x="812936" y="514691"/>
                    <a:pt x="813320" y="511912"/>
                    <a:pt x="813041" y="509157"/>
                  </a:cubicBezTo>
                  <a:cubicBezTo>
                    <a:pt x="812482" y="503187"/>
                    <a:pt x="813460" y="497174"/>
                    <a:pt x="815904" y="491700"/>
                  </a:cubicBezTo>
                  <a:cubicBezTo>
                    <a:pt x="818767" y="486497"/>
                    <a:pt x="825296" y="482831"/>
                    <a:pt x="830777" y="485136"/>
                  </a:cubicBezTo>
                  <a:cubicBezTo>
                    <a:pt x="830463" y="492677"/>
                    <a:pt x="830498" y="500184"/>
                    <a:pt x="830777" y="507726"/>
                  </a:cubicBezTo>
                  <a:cubicBezTo>
                    <a:pt x="830149" y="509950"/>
                    <a:pt x="831441" y="512271"/>
                    <a:pt x="833641" y="512907"/>
                  </a:cubicBezTo>
                  <a:cubicBezTo>
                    <a:pt x="834758" y="513224"/>
                    <a:pt x="835980" y="513071"/>
                    <a:pt x="836957" y="512474"/>
                  </a:cubicBezTo>
                  <a:cubicBezTo>
                    <a:pt x="844045" y="510515"/>
                    <a:pt x="850888" y="507837"/>
                    <a:pt x="857417" y="504478"/>
                  </a:cubicBezTo>
                  <a:cubicBezTo>
                    <a:pt x="861921" y="502562"/>
                    <a:pt x="865727" y="499339"/>
                    <a:pt x="868381" y="495226"/>
                  </a:cubicBezTo>
                  <a:cubicBezTo>
                    <a:pt x="871872" y="488243"/>
                    <a:pt x="869323" y="480038"/>
                    <a:pt x="867647" y="472427"/>
                  </a:cubicBezTo>
                  <a:cubicBezTo>
                    <a:pt x="864156" y="456401"/>
                    <a:pt x="867647" y="438350"/>
                    <a:pt x="874316" y="423337"/>
                  </a:cubicBezTo>
                  <a:cubicBezTo>
                    <a:pt x="875712" y="420167"/>
                    <a:pt x="877424" y="417147"/>
                    <a:pt x="879414" y="414329"/>
                  </a:cubicBezTo>
                  <a:cubicBezTo>
                    <a:pt x="884092" y="407800"/>
                    <a:pt x="890482" y="402214"/>
                    <a:pt x="892856" y="394532"/>
                  </a:cubicBezTo>
                  <a:cubicBezTo>
                    <a:pt x="893973" y="390049"/>
                    <a:pt x="894462" y="385430"/>
                    <a:pt x="894322" y="380811"/>
                  </a:cubicBezTo>
                  <a:cubicBezTo>
                    <a:pt x="894217" y="376174"/>
                    <a:pt x="895195" y="371580"/>
                    <a:pt x="897220" y="367404"/>
                  </a:cubicBezTo>
                  <a:cubicBezTo>
                    <a:pt x="899350" y="363183"/>
                    <a:pt x="903854" y="360686"/>
                    <a:pt x="908567" y="361084"/>
                  </a:cubicBezTo>
                  <a:cubicBezTo>
                    <a:pt x="913839" y="362027"/>
                    <a:pt x="918064" y="367648"/>
                    <a:pt x="923266" y="366531"/>
                  </a:cubicBezTo>
                  <a:cubicBezTo>
                    <a:pt x="925536" y="365805"/>
                    <a:pt x="927491" y="364373"/>
                    <a:pt x="928853" y="362446"/>
                  </a:cubicBezTo>
                  <a:cubicBezTo>
                    <a:pt x="932938" y="357593"/>
                    <a:pt x="936010" y="351965"/>
                    <a:pt x="937896" y="345896"/>
                  </a:cubicBezTo>
                  <a:cubicBezTo>
                    <a:pt x="938803" y="342101"/>
                    <a:pt x="940060" y="338397"/>
                    <a:pt x="941631" y="334829"/>
                  </a:cubicBezTo>
                  <a:cubicBezTo>
                    <a:pt x="944006" y="331040"/>
                    <a:pt x="947008" y="327706"/>
                    <a:pt x="950570" y="324983"/>
                  </a:cubicBezTo>
                  <a:cubicBezTo>
                    <a:pt x="955248" y="320671"/>
                    <a:pt x="960311" y="316792"/>
                    <a:pt x="965687" y="313391"/>
                  </a:cubicBezTo>
                  <a:cubicBezTo>
                    <a:pt x="977349" y="306408"/>
                    <a:pt x="992991" y="304069"/>
                    <a:pt x="1000602" y="292931"/>
                  </a:cubicBezTo>
                  <a:lnTo>
                    <a:pt x="1012019" y="276521"/>
                  </a:lnTo>
                  <a:cubicBezTo>
                    <a:pt x="1015790" y="271075"/>
                    <a:pt x="1019945" y="265349"/>
                    <a:pt x="1025985" y="262904"/>
                  </a:cubicBezTo>
                  <a:cubicBezTo>
                    <a:pt x="1031467" y="260775"/>
                    <a:pt x="1037821" y="261543"/>
                    <a:pt x="1043058" y="258924"/>
                  </a:cubicBezTo>
                  <a:cubicBezTo>
                    <a:pt x="1050041" y="255433"/>
                    <a:pt x="1052939" y="247193"/>
                    <a:pt x="1058735" y="242061"/>
                  </a:cubicBezTo>
                  <a:cubicBezTo>
                    <a:pt x="1067778" y="233960"/>
                    <a:pt x="1082058" y="234694"/>
                    <a:pt x="1091799" y="227431"/>
                  </a:cubicBezTo>
                  <a:cubicBezTo>
                    <a:pt x="1099306" y="221845"/>
                    <a:pt x="1103181" y="212069"/>
                    <a:pt x="1111316" y="207321"/>
                  </a:cubicBezTo>
                  <a:cubicBezTo>
                    <a:pt x="1116030" y="204562"/>
                    <a:pt x="1122349" y="203305"/>
                    <a:pt x="1124584" y="198312"/>
                  </a:cubicBezTo>
                  <a:cubicBezTo>
                    <a:pt x="1125107" y="196256"/>
                    <a:pt x="1125875" y="194273"/>
                    <a:pt x="1126888" y="192412"/>
                  </a:cubicBezTo>
                  <a:cubicBezTo>
                    <a:pt x="1129018" y="189689"/>
                    <a:pt x="1133207" y="189933"/>
                    <a:pt x="1136141" y="188152"/>
                  </a:cubicBezTo>
                  <a:cubicBezTo>
                    <a:pt x="1141238" y="185080"/>
                    <a:pt x="1141168" y="177154"/>
                    <a:pt x="1145881" y="173523"/>
                  </a:cubicBezTo>
                  <a:cubicBezTo>
                    <a:pt x="1149827" y="170486"/>
                    <a:pt x="1155379" y="171603"/>
                    <a:pt x="1160301" y="172092"/>
                  </a:cubicBezTo>
                  <a:cubicBezTo>
                    <a:pt x="1174756" y="173478"/>
                    <a:pt x="1189071" y="168269"/>
                    <a:pt x="1199266" y="157917"/>
                  </a:cubicBezTo>
                  <a:cubicBezTo>
                    <a:pt x="1201815" y="154603"/>
                    <a:pt x="1205062" y="151894"/>
                    <a:pt x="1208798" y="149991"/>
                  </a:cubicBezTo>
                  <a:cubicBezTo>
                    <a:pt x="1212848" y="148524"/>
                    <a:pt x="1217317" y="149537"/>
                    <a:pt x="1221576" y="149223"/>
                  </a:cubicBezTo>
                  <a:cubicBezTo>
                    <a:pt x="1232226" y="148137"/>
                    <a:pt x="1240326" y="139213"/>
                    <a:pt x="1240395" y="128518"/>
                  </a:cubicBezTo>
                  <a:cubicBezTo>
                    <a:pt x="1240535" y="127042"/>
                    <a:pt x="1240360" y="125547"/>
                    <a:pt x="1239837" y="124154"/>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3" name="Freeform: Shape 82">
              <a:extLst>
                <a:ext uri="{FF2B5EF4-FFF2-40B4-BE49-F238E27FC236}">
                  <a16:creationId xmlns:a16="http://schemas.microsoft.com/office/drawing/2014/main" xmlns="" id="{3B6DC7B8-D52F-E22F-48B8-57B684C4A2AE}"/>
                </a:ext>
              </a:extLst>
            </p:cNvPr>
            <p:cNvSpPr/>
            <p:nvPr/>
          </p:nvSpPr>
          <p:spPr>
            <a:xfrm>
              <a:off x="7820372" y="2915316"/>
              <a:ext cx="236618" cy="547603"/>
            </a:xfrm>
            <a:custGeom>
              <a:avLst/>
              <a:gdLst>
                <a:gd name="connsiteX0" fmla="*/ 127257 w 236618"/>
                <a:gd name="connsiteY0" fmla="*/ 21094 h 547603"/>
                <a:gd name="connsiteX1" fmla="*/ 124988 w 236618"/>
                <a:gd name="connsiteY1" fmla="*/ 20221 h 547603"/>
                <a:gd name="connsiteX2" fmla="*/ 120554 w 236618"/>
                <a:gd name="connsiteY2" fmla="*/ 23713 h 547603"/>
                <a:gd name="connsiteX3" fmla="*/ 113885 w 236618"/>
                <a:gd name="connsiteY3" fmla="*/ 30242 h 547603"/>
                <a:gd name="connsiteX4" fmla="*/ 105331 w 236618"/>
                <a:gd name="connsiteY4" fmla="*/ 28356 h 547603"/>
                <a:gd name="connsiteX5" fmla="*/ 104528 w 236618"/>
                <a:gd name="connsiteY5" fmla="*/ 19034 h 547603"/>
                <a:gd name="connsiteX6" fmla="*/ 99221 w 236618"/>
                <a:gd name="connsiteY6" fmla="*/ 2903 h 547603"/>
                <a:gd name="connsiteX7" fmla="*/ 94961 w 236618"/>
                <a:gd name="connsiteY7" fmla="*/ 5 h 547603"/>
                <a:gd name="connsiteX8" fmla="*/ 87979 w 236618"/>
                <a:gd name="connsiteY8" fmla="*/ 4475 h 547603"/>
                <a:gd name="connsiteX9" fmla="*/ 86617 w 236618"/>
                <a:gd name="connsiteY9" fmla="*/ 13133 h 547603"/>
                <a:gd name="connsiteX10" fmla="*/ 77574 w 236618"/>
                <a:gd name="connsiteY10" fmla="*/ 35828 h 547603"/>
                <a:gd name="connsiteX11" fmla="*/ 65947 w 236618"/>
                <a:gd name="connsiteY11" fmla="*/ 52308 h 547603"/>
                <a:gd name="connsiteX12" fmla="*/ 64341 w 236618"/>
                <a:gd name="connsiteY12" fmla="*/ 59849 h 547603"/>
                <a:gd name="connsiteX13" fmla="*/ 49677 w 236618"/>
                <a:gd name="connsiteY13" fmla="*/ 76852 h 547603"/>
                <a:gd name="connsiteX14" fmla="*/ 43462 w 236618"/>
                <a:gd name="connsiteY14" fmla="*/ 86070 h 547603"/>
                <a:gd name="connsiteX15" fmla="*/ 33512 w 236618"/>
                <a:gd name="connsiteY15" fmla="*/ 87501 h 547603"/>
                <a:gd name="connsiteX16" fmla="*/ 31033 w 236618"/>
                <a:gd name="connsiteY16" fmla="*/ 78493 h 547603"/>
                <a:gd name="connsiteX17" fmla="*/ 26668 w 236618"/>
                <a:gd name="connsiteY17" fmla="*/ 64947 h 547603"/>
                <a:gd name="connsiteX18" fmla="*/ 14344 w 236618"/>
                <a:gd name="connsiteY18" fmla="*/ 58243 h 547603"/>
                <a:gd name="connsiteX19" fmla="*/ 9177 w 236618"/>
                <a:gd name="connsiteY19" fmla="*/ 61735 h 547603"/>
                <a:gd name="connsiteX20" fmla="*/ 5685 w 236618"/>
                <a:gd name="connsiteY20" fmla="*/ 65470 h 547603"/>
                <a:gd name="connsiteX21" fmla="*/ 11830 w 236618"/>
                <a:gd name="connsiteY21" fmla="*/ 76748 h 547603"/>
                <a:gd name="connsiteX22" fmla="*/ 10468 w 236618"/>
                <a:gd name="connsiteY22" fmla="*/ 92110 h 547603"/>
                <a:gd name="connsiteX23" fmla="*/ 11690 w 236618"/>
                <a:gd name="connsiteY23" fmla="*/ 124406 h 547603"/>
                <a:gd name="connsiteX24" fmla="*/ 6104 w 236618"/>
                <a:gd name="connsiteY24" fmla="*/ 155829 h 547603"/>
                <a:gd name="connsiteX25" fmla="*/ 3206 w 236618"/>
                <a:gd name="connsiteY25" fmla="*/ 161031 h 547603"/>
                <a:gd name="connsiteX26" fmla="*/ 2194 w 236618"/>
                <a:gd name="connsiteY26" fmla="*/ 168014 h 547603"/>
                <a:gd name="connsiteX27" fmla="*/ -181 w 236618"/>
                <a:gd name="connsiteY27" fmla="*/ 193677 h 547603"/>
                <a:gd name="connsiteX28" fmla="*/ 5510 w 236618"/>
                <a:gd name="connsiteY28" fmla="*/ 195003 h 547603"/>
                <a:gd name="connsiteX29" fmla="*/ 11271 w 236618"/>
                <a:gd name="connsiteY29" fmla="*/ 202266 h 547603"/>
                <a:gd name="connsiteX30" fmla="*/ 21117 w 236618"/>
                <a:gd name="connsiteY30" fmla="*/ 233898 h 547603"/>
                <a:gd name="connsiteX31" fmla="*/ 31591 w 236618"/>
                <a:gd name="connsiteY31" fmla="*/ 258338 h 547603"/>
                <a:gd name="connsiteX32" fmla="*/ 32045 w 236618"/>
                <a:gd name="connsiteY32" fmla="*/ 314202 h 547603"/>
                <a:gd name="connsiteX33" fmla="*/ 46011 w 236618"/>
                <a:gd name="connsiteY33" fmla="*/ 349116 h 547603"/>
                <a:gd name="connsiteX34" fmla="*/ 61932 w 236618"/>
                <a:gd name="connsiteY34" fmla="*/ 372858 h 547603"/>
                <a:gd name="connsiteX35" fmla="*/ 74118 w 236618"/>
                <a:gd name="connsiteY35" fmla="*/ 415978 h 547603"/>
                <a:gd name="connsiteX36" fmla="*/ 83055 w 236618"/>
                <a:gd name="connsiteY36" fmla="*/ 457037 h 547603"/>
                <a:gd name="connsiteX37" fmla="*/ 93146 w 236618"/>
                <a:gd name="connsiteY37" fmla="*/ 495094 h 547603"/>
                <a:gd name="connsiteX38" fmla="*/ 93739 w 236618"/>
                <a:gd name="connsiteY38" fmla="*/ 531266 h 547603"/>
                <a:gd name="connsiteX39" fmla="*/ 103376 w 236618"/>
                <a:gd name="connsiteY39" fmla="*/ 545930 h 547603"/>
                <a:gd name="connsiteX40" fmla="*/ 112244 w 236618"/>
                <a:gd name="connsiteY40" fmla="*/ 544114 h 547603"/>
                <a:gd name="connsiteX41" fmla="*/ 116678 w 236618"/>
                <a:gd name="connsiteY41" fmla="*/ 523759 h 547603"/>
                <a:gd name="connsiteX42" fmla="*/ 130644 w 236618"/>
                <a:gd name="connsiteY42" fmla="*/ 514367 h 547603"/>
                <a:gd name="connsiteX43" fmla="*/ 152675 w 236618"/>
                <a:gd name="connsiteY43" fmla="*/ 527215 h 547603"/>
                <a:gd name="connsiteX44" fmla="*/ 170133 w 236618"/>
                <a:gd name="connsiteY44" fmla="*/ 542333 h 547603"/>
                <a:gd name="connsiteX45" fmla="*/ 183889 w 236618"/>
                <a:gd name="connsiteY45" fmla="*/ 528647 h 547603"/>
                <a:gd name="connsiteX46" fmla="*/ 189266 w 236618"/>
                <a:gd name="connsiteY46" fmla="*/ 517055 h 547603"/>
                <a:gd name="connsiteX47" fmla="*/ 191081 w 236618"/>
                <a:gd name="connsiteY47" fmla="*/ 494256 h 547603"/>
                <a:gd name="connsiteX48" fmla="*/ 203790 w 236618"/>
                <a:gd name="connsiteY48" fmla="*/ 487064 h 547603"/>
                <a:gd name="connsiteX49" fmla="*/ 212588 w 236618"/>
                <a:gd name="connsiteY49" fmla="*/ 476275 h 547603"/>
                <a:gd name="connsiteX50" fmla="*/ 211890 w 236618"/>
                <a:gd name="connsiteY50" fmla="*/ 457037 h 547603"/>
                <a:gd name="connsiteX51" fmla="*/ 208399 w 236618"/>
                <a:gd name="connsiteY51" fmla="*/ 437974 h 547603"/>
                <a:gd name="connsiteX52" fmla="*/ 197924 w 236618"/>
                <a:gd name="connsiteY52" fmla="*/ 429734 h 547603"/>
                <a:gd name="connsiteX53" fmla="*/ 196842 w 236618"/>
                <a:gd name="connsiteY53" fmla="*/ 410915 h 547603"/>
                <a:gd name="connsiteX54" fmla="*/ 189510 w 236618"/>
                <a:gd name="connsiteY54" fmla="*/ 387697 h 547603"/>
                <a:gd name="connsiteX55" fmla="*/ 189510 w 236618"/>
                <a:gd name="connsiteY55" fmla="*/ 363536 h 547603"/>
                <a:gd name="connsiteX56" fmla="*/ 191640 w 236618"/>
                <a:gd name="connsiteY56" fmla="*/ 326806 h 547603"/>
                <a:gd name="connsiteX57" fmla="*/ 199146 w 236618"/>
                <a:gd name="connsiteY57" fmla="*/ 303413 h 547603"/>
                <a:gd name="connsiteX58" fmla="*/ 213671 w 236618"/>
                <a:gd name="connsiteY58" fmla="*/ 316576 h 547603"/>
                <a:gd name="connsiteX59" fmla="*/ 228021 w 236618"/>
                <a:gd name="connsiteY59" fmla="*/ 313084 h 547603"/>
                <a:gd name="connsiteX60" fmla="*/ 234166 w 236618"/>
                <a:gd name="connsiteY60" fmla="*/ 300236 h 547603"/>
                <a:gd name="connsiteX61" fmla="*/ 236435 w 236618"/>
                <a:gd name="connsiteY61" fmla="*/ 277751 h 547603"/>
                <a:gd name="connsiteX62" fmla="*/ 234375 w 236618"/>
                <a:gd name="connsiteY62" fmla="*/ 251844 h 547603"/>
                <a:gd name="connsiteX63" fmla="*/ 233223 w 236618"/>
                <a:gd name="connsiteY63" fmla="*/ 230721 h 547603"/>
                <a:gd name="connsiteX64" fmla="*/ 233223 w 236618"/>
                <a:gd name="connsiteY64" fmla="*/ 199996 h 547603"/>
                <a:gd name="connsiteX65" fmla="*/ 235981 w 236618"/>
                <a:gd name="connsiteY65" fmla="*/ 163301 h 547603"/>
                <a:gd name="connsiteX66" fmla="*/ 228405 w 236618"/>
                <a:gd name="connsiteY66" fmla="*/ 140118 h 547603"/>
                <a:gd name="connsiteX67" fmla="*/ 222679 w 236618"/>
                <a:gd name="connsiteY67" fmla="*/ 120181 h 547603"/>
                <a:gd name="connsiteX68" fmla="*/ 216255 w 236618"/>
                <a:gd name="connsiteY68" fmla="*/ 105028 h 547603"/>
                <a:gd name="connsiteX69" fmla="*/ 217372 w 236618"/>
                <a:gd name="connsiteY69" fmla="*/ 82858 h 547603"/>
                <a:gd name="connsiteX70" fmla="*/ 206304 w 236618"/>
                <a:gd name="connsiteY70" fmla="*/ 84045 h 547603"/>
                <a:gd name="connsiteX71" fmla="*/ 194084 w 236618"/>
                <a:gd name="connsiteY71" fmla="*/ 90120 h 547603"/>
                <a:gd name="connsiteX72" fmla="*/ 185250 w 236618"/>
                <a:gd name="connsiteY72" fmla="*/ 92040 h 547603"/>
                <a:gd name="connsiteX73" fmla="*/ 174776 w 236618"/>
                <a:gd name="connsiteY73" fmla="*/ 92564 h 547603"/>
                <a:gd name="connsiteX74" fmla="*/ 151349 w 236618"/>
                <a:gd name="connsiteY74" fmla="*/ 76433 h 547603"/>
                <a:gd name="connsiteX75" fmla="*/ 148066 w 236618"/>
                <a:gd name="connsiteY75" fmla="*/ 68648 h 547603"/>
                <a:gd name="connsiteX76" fmla="*/ 146286 w 236618"/>
                <a:gd name="connsiteY76" fmla="*/ 20431 h 547603"/>
                <a:gd name="connsiteX77" fmla="*/ 146286 w 236618"/>
                <a:gd name="connsiteY77" fmla="*/ 20431 h 547603"/>
                <a:gd name="connsiteX78" fmla="*/ 127257 w 236618"/>
                <a:gd name="connsiteY78" fmla="*/ 21094 h 547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36618" h="547603">
                  <a:moveTo>
                    <a:pt x="127257" y="21094"/>
                  </a:moveTo>
                  <a:cubicBezTo>
                    <a:pt x="126559" y="20668"/>
                    <a:pt x="125791" y="20371"/>
                    <a:pt x="124988" y="20221"/>
                  </a:cubicBezTo>
                  <a:cubicBezTo>
                    <a:pt x="122998" y="20012"/>
                    <a:pt x="121496" y="22071"/>
                    <a:pt x="120554" y="23713"/>
                  </a:cubicBezTo>
                  <a:cubicBezTo>
                    <a:pt x="119053" y="26509"/>
                    <a:pt x="116713" y="28786"/>
                    <a:pt x="113885" y="30242"/>
                  </a:cubicBezTo>
                  <a:cubicBezTo>
                    <a:pt x="110952" y="31701"/>
                    <a:pt x="107391" y="30919"/>
                    <a:pt x="105331" y="28356"/>
                  </a:cubicBezTo>
                  <a:cubicBezTo>
                    <a:pt x="103515" y="25737"/>
                    <a:pt x="104319" y="22211"/>
                    <a:pt x="104528" y="19034"/>
                  </a:cubicBezTo>
                  <a:cubicBezTo>
                    <a:pt x="104912" y="13172"/>
                    <a:pt x="103027" y="7390"/>
                    <a:pt x="99221" y="2903"/>
                  </a:cubicBezTo>
                  <a:cubicBezTo>
                    <a:pt x="98174" y="1482"/>
                    <a:pt x="96672" y="459"/>
                    <a:pt x="94961" y="5"/>
                  </a:cubicBezTo>
                  <a:cubicBezTo>
                    <a:pt x="91889" y="-281"/>
                    <a:pt x="88991" y="1559"/>
                    <a:pt x="87979" y="4475"/>
                  </a:cubicBezTo>
                  <a:cubicBezTo>
                    <a:pt x="87071" y="7271"/>
                    <a:pt x="86617" y="10194"/>
                    <a:pt x="86617" y="13133"/>
                  </a:cubicBezTo>
                  <a:cubicBezTo>
                    <a:pt x="85884" y="21415"/>
                    <a:pt x="82741" y="29302"/>
                    <a:pt x="77574" y="35828"/>
                  </a:cubicBezTo>
                  <a:cubicBezTo>
                    <a:pt x="73384" y="41170"/>
                    <a:pt x="67763" y="45779"/>
                    <a:pt x="65947" y="52308"/>
                  </a:cubicBezTo>
                  <a:cubicBezTo>
                    <a:pt x="65249" y="54786"/>
                    <a:pt x="65179" y="57405"/>
                    <a:pt x="64341" y="59849"/>
                  </a:cubicBezTo>
                  <a:cubicBezTo>
                    <a:pt x="61967" y="66832"/>
                    <a:pt x="54181" y="70777"/>
                    <a:pt x="49677" y="76852"/>
                  </a:cubicBezTo>
                  <a:cubicBezTo>
                    <a:pt x="47827" y="80068"/>
                    <a:pt x="45767" y="83151"/>
                    <a:pt x="43462" y="86070"/>
                  </a:cubicBezTo>
                  <a:cubicBezTo>
                    <a:pt x="40984" y="88968"/>
                    <a:pt x="36724" y="89579"/>
                    <a:pt x="33512" y="87501"/>
                  </a:cubicBezTo>
                  <a:cubicBezTo>
                    <a:pt x="31103" y="85407"/>
                    <a:pt x="31242" y="81706"/>
                    <a:pt x="31033" y="78493"/>
                  </a:cubicBezTo>
                  <a:cubicBezTo>
                    <a:pt x="30684" y="73689"/>
                    <a:pt x="29217" y="69042"/>
                    <a:pt x="26668" y="64947"/>
                  </a:cubicBezTo>
                  <a:cubicBezTo>
                    <a:pt x="23980" y="60722"/>
                    <a:pt x="19162" y="56881"/>
                    <a:pt x="14344" y="58243"/>
                  </a:cubicBezTo>
                  <a:cubicBezTo>
                    <a:pt x="12353" y="58980"/>
                    <a:pt x="10608" y="60177"/>
                    <a:pt x="9177" y="61735"/>
                  </a:cubicBezTo>
                  <a:cubicBezTo>
                    <a:pt x="7954" y="62922"/>
                    <a:pt x="6767" y="64178"/>
                    <a:pt x="5685" y="65470"/>
                  </a:cubicBezTo>
                  <a:cubicBezTo>
                    <a:pt x="9316" y="68113"/>
                    <a:pt x="11585" y="72254"/>
                    <a:pt x="11830" y="76748"/>
                  </a:cubicBezTo>
                  <a:cubicBezTo>
                    <a:pt x="11900" y="81901"/>
                    <a:pt x="11446" y="87048"/>
                    <a:pt x="10468" y="92110"/>
                  </a:cubicBezTo>
                  <a:cubicBezTo>
                    <a:pt x="9281" y="102829"/>
                    <a:pt x="11062" y="113618"/>
                    <a:pt x="11690" y="124406"/>
                  </a:cubicBezTo>
                  <a:cubicBezTo>
                    <a:pt x="12318" y="135195"/>
                    <a:pt x="11690" y="146507"/>
                    <a:pt x="6104" y="155829"/>
                  </a:cubicBezTo>
                  <a:cubicBezTo>
                    <a:pt x="4987" y="157477"/>
                    <a:pt x="4009" y="159216"/>
                    <a:pt x="3206" y="161031"/>
                  </a:cubicBezTo>
                  <a:cubicBezTo>
                    <a:pt x="2473" y="163283"/>
                    <a:pt x="2124" y="165647"/>
                    <a:pt x="2194" y="168014"/>
                  </a:cubicBezTo>
                  <a:cubicBezTo>
                    <a:pt x="2194" y="176673"/>
                    <a:pt x="3381" y="186100"/>
                    <a:pt x="-181" y="193677"/>
                  </a:cubicBezTo>
                  <a:cubicBezTo>
                    <a:pt x="1705" y="194225"/>
                    <a:pt x="3590" y="194668"/>
                    <a:pt x="5510" y="195003"/>
                  </a:cubicBezTo>
                  <a:cubicBezTo>
                    <a:pt x="9351" y="195911"/>
                    <a:pt x="11271" y="202266"/>
                    <a:pt x="11271" y="202266"/>
                  </a:cubicBezTo>
                  <a:cubicBezTo>
                    <a:pt x="11271" y="202266"/>
                    <a:pt x="11725" y="222446"/>
                    <a:pt x="21117" y="233898"/>
                  </a:cubicBezTo>
                  <a:cubicBezTo>
                    <a:pt x="26773" y="240947"/>
                    <a:pt x="30369" y="249393"/>
                    <a:pt x="31591" y="258338"/>
                  </a:cubicBezTo>
                  <a:cubicBezTo>
                    <a:pt x="31591" y="258338"/>
                    <a:pt x="31382" y="290006"/>
                    <a:pt x="32045" y="314202"/>
                  </a:cubicBezTo>
                  <a:cubicBezTo>
                    <a:pt x="32709" y="338398"/>
                    <a:pt x="37562" y="340911"/>
                    <a:pt x="46011" y="349116"/>
                  </a:cubicBezTo>
                  <a:cubicBezTo>
                    <a:pt x="53274" y="355516"/>
                    <a:pt x="58790" y="363697"/>
                    <a:pt x="61932" y="372858"/>
                  </a:cubicBezTo>
                  <a:cubicBezTo>
                    <a:pt x="67903" y="386625"/>
                    <a:pt x="71988" y="401125"/>
                    <a:pt x="74118" y="415978"/>
                  </a:cubicBezTo>
                  <a:cubicBezTo>
                    <a:pt x="76387" y="435460"/>
                    <a:pt x="82148" y="446947"/>
                    <a:pt x="83055" y="457037"/>
                  </a:cubicBezTo>
                  <a:cubicBezTo>
                    <a:pt x="83963" y="467128"/>
                    <a:pt x="89026" y="480639"/>
                    <a:pt x="93146" y="495094"/>
                  </a:cubicBezTo>
                  <a:cubicBezTo>
                    <a:pt x="97266" y="509549"/>
                    <a:pt x="93914" y="522851"/>
                    <a:pt x="93739" y="531266"/>
                  </a:cubicBezTo>
                  <a:cubicBezTo>
                    <a:pt x="93565" y="539680"/>
                    <a:pt x="98348" y="541356"/>
                    <a:pt x="103376" y="545930"/>
                  </a:cubicBezTo>
                  <a:cubicBezTo>
                    <a:pt x="108403" y="550504"/>
                    <a:pt x="112244" y="544114"/>
                    <a:pt x="112244" y="544114"/>
                  </a:cubicBezTo>
                  <a:cubicBezTo>
                    <a:pt x="114409" y="537494"/>
                    <a:pt x="115875" y="530676"/>
                    <a:pt x="116678" y="523759"/>
                  </a:cubicBezTo>
                  <a:cubicBezTo>
                    <a:pt x="117761" y="517335"/>
                    <a:pt x="125267" y="515519"/>
                    <a:pt x="130644" y="514367"/>
                  </a:cubicBezTo>
                  <a:cubicBezTo>
                    <a:pt x="136021" y="513215"/>
                    <a:pt x="148555" y="519429"/>
                    <a:pt x="152675" y="527215"/>
                  </a:cubicBezTo>
                  <a:cubicBezTo>
                    <a:pt x="156795" y="535001"/>
                    <a:pt x="154979" y="542333"/>
                    <a:pt x="170133" y="542333"/>
                  </a:cubicBezTo>
                  <a:cubicBezTo>
                    <a:pt x="185285" y="542333"/>
                    <a:pt x="184098" y="533081"/>
                    <a:pt x="183889" y="528647"/>
                  </a:cubicBezTo>
                  <a:cubicBezTo>
                    <a:pt x="183679" y="524213"/>
                    <a:pt x="189266" y="517055"/>
                    <a:pt x="189266" y="517055"/>
                  </a:cubicBezTo>
                  <a:cubicBezTo>
                    <a:pt x="189266" y="517055"/>
                    <a:pt x="190034" y="500680"/>
                    <a:pt x="191081" y="494256"/>
                  </a:cubicBezTo>
                  <a:cubicBezTo>
                    <a:pt x="192129" y="487832"/>
                    <a:pt x="197366" y="488460"/>
                    <a:pt x="203790" y="487064"/>
                  </a:cubicBezTo>
                  <a:cubicBezTo>
                    <a:pt x="210214" y="485667"/>
                    <a:pt x="212588" y="476275"/>
                    <a:pt x="212588" y="476275"/>
                  </a:cubicBezTo>
                  <a:cubicBezTo>
                    <a:pt x="212588" y="476275"/>
                    <a:pt x="211646" y="462309"/>
                    <a:pt x="211890" y="457037"/>
                  </a:cubicBezTo>
                  <a:cubicBezTo>
                    <a:pt x="211436" y="450571"/>
                    <a:pt x="210284" y="444178"/>
                    <a:pt x="208399" y="437974"/>
                  </a:cubicBezTo>
                  <a:cubicBezTo>
                    <a:pt x="207037" y="432038"/>
                    <a:pt x="198308" y="432702"/>
                    <a:pt x="197924" y="429734"/>
                  </a:cubicBezTo>
                  <a:cubicBezTo>
                    <a:pt x="197540" y="426766"/>
                    <a:pt x="197156" y="417025"/>
                    <a:pt x="196842" y="410915"/>
                  </a:cubicBezTo>
                  <a:cubicBezTo>
                    <a:pt x="196528" y="404805"/>
                    <a:pt x="191046" y="391642"/>
                    <a:pt x="189510" y="387697"/>
                  </a:cubicBezTo>
                  <a:cubicBezTo>
                    <a:pt x="187974" y="383752"/>
                    <a:pt x="189510" y="363536"/>
                    <a:pt x="189510" y="363536"/>
                  </a:cubicBezTo>
                  <a:cubicBezTo>
                    <a:pt x="189510" y="363536"/>
                    <a:pt x="189510" y="352503"/>
                    <a:pt x="191640" y="326806"/>
                  </a:cubicBezTo>
                  <a:cubicBezTo>
                    <a:pt x="195131" y="302051"/>
                    <a:pt x="196214" y="305578"/>
                    <a:pt x="199146" y="303413"/>
                  </a:cubicBezTo>
                  <a:cubicBezTo>
                    <a:pt x="202079" y="301248"/>
                    <a:pt x="210005" y="312142"/>
                    <a:pt x="213671" y="316576"/>
                  </a:cubicBezTo>
                  <a:cubicBezTo>
                    <a:pt x="217337" y="321010"/>
                    <a:pt x="227881" y="315494"/>
                    <a:pt x="228021" y="313084"/>
                  </a:cubicBezTo>
                  <a:cubicBezTo>
                    <a:pt x="228161" y="310675"/>
                    <a:pt x="231722" y="305717"/>
                    <a:pt x="234166" y="300236"/>
                  </a:cubicBezTo>
                  <a:cubicBezTo>
                    <a:pt x="236610" y="294754"/>
                    <a:pt x="236435" y="283721"/>
                    <a:pt x="236435" y="277751"/>
                  </a:cubicBezTo>
                  <a:cubicBezTo>
                    <a:pt x="236435" y="271780"/>
                    <a:pt x="234620" y="257570"/>
                    <a:pt x="234375" y="251844"/>
                  </a:cubicBezTo>
                  <a:cubicBezTo>
                    <a:pt x="234655" y="244781"/>
                    <a:pt x="234271" y="237711"/>
                    <a:pt x="233223" y="230721"/>
                  </a:cubicBezTo>
                  <a:cubicBezTo>
                    <a:pt x="231966" y="220519"/>
                    <a:pt x="231966" y="210198"/>
                    <a:pt x="233223" y="199996"/>
                  </a:cubicBezTo>
                  <a:cubicBezTo>
                    <a:pt x="234934" y="187839"/>
                    <a:pt x="235877" y="175580"/>
                    <a:pt x="235981" y="163301"/>
                  </a:cubicBezTo>
                  <a:cubicBezTo>
                    <a:pt x="235527" y="152059"/>
                    <a:pt x="228998" y="142666"/>
                    <a:pt x="228405" y="140118"/>
                  </a:cubicBezTo>
                  <a:cubicBezTo>
                    <a:pt x="227148" y="133302"/>
                    <a:pt x="225228" y="126623"/>
                    <a:pt x="222679" y="120181"/>
                  </a:cubicBezTo>
                  <a:cubicBezTo>
                    <a:pt x="219711" y="113513"/>
                    <a:pt x="216953" y="109393"/>
                    <a:pt x="216255" y="105028"/>
                  </a:cubicBezTo>
                  <a:cubicBezTo>
                    <a:pt x="215556" y="100664"/>
                    <a:pt x="211157" y="84080"/>
                    <a:pt x="217372" y="82858"/>
                  </a:cubicBezTo>
                  <a:cubicBezTo>
                    <a:pt x="213671" y="81957"/>
                    <a:pt x="209761" y="82376"/>
                    <a:pt x="206304" y="84045"/>
                  </a:cubicBezTo>
                  <a:cubicBezTo>
                    <a:pt x="202114" y="85860"/>
                    <a:pt x="198343" y="88584"/>
                    <a:pt x="194084" y="90120"/>
                  </a:cubicBezTo>
                  <a:cubicBezTo>
                    <a:pt x="191221" y="91035"/>
                    <a:pt x="188253" y="91681"/>
                    <a:pt x="185250" y="92040"/>
                  </a:cubicBezTo>
                  <a:cubicBezTo>
                    <a:pt x="181794" y="92672"/>
                    <a:pt x="178268" y="92850"/>
                    <a:pt x="174776" y="92564"/>
                  </a:cubicBezTo>
                  <a:cubicBezTo>
                    <a:pt x="165140" y="91307"/>
                    <a:pt x="157808" y="83626"/>
                    <a:pt x="151349" y="76433"/>
                  </a:cubicBezTo>
                  <a:cubicBezTo>
                    <a:pt x="149114" y="74492"/>
                    <a:pt x="147892" y="71612"/>
                    <a:pt x="148066" y="68648"/>
                  </a:cubicBezTo>
                  <a:lnTo>
                    <a:pt x="146286" y="20431"/>
                  </a:lnTo>
                  <a:lnTo>
                    <a:pt x="146286" y="20431"/>
                  </a:lnTo>
                  <a:cubicBezTo>
                    <a:pt x="139966" y="21338"/>
                    <a:pt x="133053" y="24027"/>
                    <a:pt x="127257" y="21094"/>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4" name="Freeform: Shape 83">
              <a:extLst>
                <a:ext uri="{FF2B5EF4-FFF2-40B4-BE49-F238E27FC236}">
                  <a16:creationId xmlns:a16="http://schemas.microsoft.com/office/drawing/2014/main" xmlns="" id="{40B46B4B-8E0D-F1F3-616E-CFF1F8BF084D}"/>
                </a:ext>
              </a:extLst>
            </p:cNvPr>
            <p:cNvSpPr/>
            <p:nvPr/>
          </p:nvSpPr>
          <p:spPr>
            <a:xfrm>
              <a:off x="7966325" y="2638368"/>
              <a:ext cx="327762" cy="399642"/>
            </a:xfrm>
            <a:custGeom>
              <a:avLst/>
              <a:gdLst>
                <a:gd name="connsiteX0" fmla="*/ 294104 w 327762"/>
                <a:gd name="connsiteY0" fmla="*/ 39988 h 399642"/>
                <a:gd name="connsiteX1" fmla="*/ 281081 w 327762"/>
                <a:gd name="connsiteY1" fmla="*/ 33320 h 399642"/>
                <a:gd name="connsiteX2" fmla="*/ 279335 w 327762"/>
                <a:gd name="connsiteY2" fmla="*/ 27384 h 399642"/>
                <a:gd name="connsiteX3" fmla="*/ 275216 w 327762"/>
                <a:gd name="connsiteY3" fmla="*/ -24 h 399642"/>
                <a:gd name="connsiteX4" fmla="*/ 259399 w 327762"/>
                <a:gd name="connsiteY4" fmla="*/ 13174 h 399642"/>
                <a:gd name="connsiteX5" fmla="*/ 254755 w 327762"/>
                <a:gd name="connsiteY5" fmla="*/ 14291 h 399642"/>
                <a:gd name="connsiteX6" fmla="*/ 250461 w 327762"/>
                <a:gd name="connsiteY6" fmla="*/ 22461 h 399642"/>
                <a:gd name="connsiteX7" fmla="*/ 233528 w 327762"/>
                <a:gd name="connsiteY7" fmla="*/ 36636 h 399642"/>
                <a:gd name="connsiteX8" fmla="*/ 220819 w 327762"/>
                <a:gd name="connsiteY8" fmla="*/ 40128 h 399642"/>
                <a:gd name="connsiteX9" fmla="*/ 207656 w 327762"/>
                <a:gd name="connsiteY9" fmla="*/ 36357 h 399642"/>
                <a:gd name="connsiteX10" fmla="*/ 190443 w 327762"/>
                <a:gd name="connsiteY10" fmla="*/ 38941 h 399642"/>
                <a:gd name="connsiteX11" fmla="*/ 172741 w 327762"/>
                <a:gd name="connsiteY11" fmla="*/ 30352 h 399642"/>
                <a:gd name="connsiteX12" fmla="*/ 159509 w 327762"/>
                <a:gd name="connsiteY12" fmla="*/ 35624 h 399642"/>
                <a:gd name="connsiteX13" fmla="*/ 138979 w 327762"/>
                <a:gd name="connsiteY13" fmla="*/ 35624 h 399642"/>
                <a:gd name="connsiteX14" fmla="*/ 123058 w 327762"/>
                <a:gd name="connsiteY14" fmla="*/ 45540 h 399642"/>
                <a:gd name="connsiteX15" fmla="*/ 127387 w 327762"/>
                <a:gd name="connsiteY15" fmla="*/ 59226 h 399642"/>
                <a:gd name="connsiteX16" fmla="*/ 114643 w 327762"/>
                <a:gd name="connsiteY16" fmla="*/ 84155 h 399642"/>
                <a:gd name="connsiteX17" fmla="*/ 108953 w 327762"/>
                <a:gd name="connsiteY17" fmla="*/ 92884 h 399642"/>
                <a:gd name="connsiteX18" fmla="*/ 108953 w 327762"/>
                <a:gd name="connsiteY18" fmla="*/ 101228 h 399642"/>
                <a:gd name="connsiteX19" fmla="*/ 104344 w 327762"/>
                <a:gd name="connsiteY19" fmla="*/ 111423 h 399642"/>
                <a:gd name="connsiteX20" fmla="*/ 63249 w 327762"/>
                <a:gd name="connsiteY20" fmla="*/ 101193 h 399642"/>
                <a:gd name="connsiteX21" fmla="*/ 58187 w 327762"/>
                <a:gd name="connsiteY21" fmla="*/ 107757 h 399642"/>
                <a:gd name="connsiteX22" fmla="*/ 48725 w 327762"/>
                <a:gd name="connsiteY22" fmla="*/ 125704 h 399642"/>
                <a:gd name="connsiteX23" fmla="*/ 35318 w 327762"/>
                <a:gd name="connsiteY23" fmla="*/ 155905 h 399642"/>
                <a:gd name="connsiteX24" fmla="*/ 30639 w 327762"/>
                <a:gd name="connsiteY24" fmla="*/ 170708 h 399642"/>
                <a:gd name="connsiteX25" fmla="*/ 31163 w 327762"/>
                <a:gd name="connsiteY25" fmla="*/ 183627 h 399642"/>
                <a:gd name="connsiteX26" fmla="*/ 10214 w 327762"/>
                <a:gd name="connsiteY26" fmla="*/ 224756 h 399642"/>
                <a:gd name="connsiteX27" fmla="*/ 3685 w 327762"/>
                <a:gd name="connsiteY27" fmla="*/ 260299 h 399642"/>
                <a:gd name="connsiteX28" fmla="*/ 438 w 327762"/>
                <a:gd name="connsiteY28" fmla="*/ 270494 h 399642"/>
                <a:gd name="connsiteX29" fmla="*/ -51 w 327762"/>
                <a:gd name="connsiteY29" fmla="*/ 280969 h 399642"/>
                <a:gd name="connsiteX30" fmla="*/ 2323 w 327762"/>
                <a:gd name="connsiteY30" fmla="*/ 346014 h 399642"/>
                <a:gd name="connsiteX31" fmla="*/ 5605 w 327762"/>
                <a:gd name="connsiteY31" fmla="*/ 353800 h 399642"/>
                <a:gd name="connsiteX32" fmla="*/ 29033 w 327762"/>
                <a:gd name="connsiteY32" fmla="*/ 369931 h 399642"/>
                <a:gd name="connsiteX33" fmla="*/ 39508 w 327762"/>
                <a:gd name="connsiteY33" fmla="*/ 369407 h 399642"/>
                <a:gd name="connsiteX34" fmla="*/ 48341 w 327762"/>
                <a:gd name="connsiteY34" fmla="*/ 367487 h 399642"/>
                <a:gd name="connsiteX35" fmla="*/ 60561 w 327762"/>
                <a:gd name="connsiteY35" fmla="*/ 361412 h 399642"/>
                <a:gd name="connsiteX36" fmla="*/ 71629 w 327762"/>
                <a:gd name="connsiteY36" fmla="*/ 360225 h 399642"/>
                <a:gd name="connsiteX37" fmla="*/ 73025 w 327762"/>
                <a:gd name="connsiteY37" fmla="*/ 360225 h 399642"/>
                <a:gd name="connsiteX38" fmla="*/ 86328 w 327762"/>
                <a:gd name="connsiteY38" fmla="*/ 374190 h 399642"/>
                <a:gd name="connsiteX39" fmla="*/ 98967 w 327762"/>
                <a:gd name="connsiteY39" fmla="*/ 387249 h 399642"/>
                <a:gd name="connsiteX40" fmla="*/ 118694 w 327762"/>
                <a:gd name="connsiteY40" fmla="*/ 389099 h 399642"/>
                <a:gd name="connsiteX41" fmla="*/ 135662 w 327762"/>
                <a:gd name="connsiteY41" fmla="*/ 373038 h 399642"/>
                <a:gd name="connsiteX42" fmla="*/ 158601 w 327762"/>
                <a:gd name="connsiteY42" fmla="*/ 379218 h 399642"/>
                <a:gd name="connsiteX43" fmla="*/ 195296 w 327762"/>
                <a:gd name="connsiteY43" fmla="*/ 382221 h 399642"/>
                <a:gd name="connsiteX44" fmla="*/ 223751 w 327762"/>
                <a:gd name="connsiteY44" fmla="*/ 398735 h 399642"/>
                <a:gd name="connsiteX45" fmla="*/ 238416 w 327762"/>
                <a:gd name="connsiteY45" fmla="*/ 384036 h 399642"/>
                <a:gd name="connsiteX46" fmla="*/ 248890 w 327762"/>
                <a:gd name="connsiteY46" fmla="*/ 361098 h 399642"/>
                <a:gd name="connsiteX47" fmla="*/ 256222 w 327762"/>
                <a:gd name="connsiteY47" fmla="*/ 317315 h 399642"/>
                <a:gd name="connsiteX48" fmla="*/ 274797 w 327762"/>
                <a:gd name="connsiteY48" fmla="*/ 266165 h 399642"/>
                <a:gd name="connsiteX49" fmla="*/ 290404 w 327762"/>
                <a:gd name="connsiteY49" fmla="*/ 234043 h 399642"/>
                <a:gd name="connsiteX50" fmla="*/ 303846 w 327762"/>
                <a:gd name="connsiteY50" fmla="*/ 206531 h 399642"/>
                <a:gd name="connsiteX51" fmla="*/ 321582 w 327762"/>
                <a:gd name="connsiteY51" fmla="*/ 159710 h 399642"/>
                <a:gd name="connsiteX52" fmla="*/ 327099 w 327762"/>
                <a:gd name="connsiteY52" fmla="*/ 114321 h 399642"/>
                <a:gd name="connsiteX53" fmla="*/ 309886 w 327762"/>
                <a:gd name="connsiteY53" fmla="*/ 105139 h 399642"/>
                <a:gd name="connsiteX54" fmla="*/ 297491 w 327762"/>
                <a:gd name="connsiteY54" fmla="*/ 94350 h 399642"/>
                <a:gd name="connsiteX55" fmla="*/ 294977 w 327762"/>
                <a:gd name="connsiteY55" fmla="*/ 71656 h 399642"/>
                <a:gd name="connsiteX56" fmla="*/ 303846 w 327762"/>
                <a:gd name="connsiteY56" fmla="*/ 47774 h 399642"/>
                <a:gd name="connsiteX57" fmla="*/ 294104 w 327762"/>
                <a:gd name="connsiteY57" fmla="*/ 39988 h 39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7762" h="399642">
                  <a:moveTo>
                    <a:pt x="294104" y="39988"/>
                  </a:moveTo>
                  <a:cubicBezTo>
                    <a:pt x="289531" y="38033"/>
                    <a:pt x="283630" y="37544"/>
                    <a:pt x="281081" y="33320"/>
                  </a:cubicBezTo>
                  <a:cubicBezTo>
                    <a:pt x="280103" y="31476"/>
                    <a:pt x="279510" y="29458"/>
                    <a:pt x="279335" y="27384"/>
                  </a:cubicBezTo>
                  <a:cubicBezTo>
                    <a:pt x="277974" y="18236"/>
                    <a:pt x="276577" y="9124"/>
                    <a:pt x="275216" y="-24"/>
                  </a:cubicBezTo>
                  <a:cubicBezTo>
                    <a:pt x="268233" y="-24"/>
                    <a:pt x="266208" y="11219"/>
                    <a:pt x="259399" y="13174"/>
                  </a:cubicBezTo>
                  <a:cubicBezTo>
                    <a:pt x="257828" y="13401"/>
                    <a:pt x="256257" y="13774"/>
                    <a:pt x="254755" y="14291"/>
                  </a:cubicBezTo>
                  <a:cubicBezTo>
                    <a:pt x="251963" y="15757"/>
                    <a:pt x="251544" y="19493"/>
                    <a:pt x="250461" y="22461"/>
                  </a:cubicBezTo>
                  <a:cubicBezTo>
                    <a:pt x="247877" y="29444"/>
                    <a:pt x="240406" y="33459"/>
                    <a:pt x="233528" y="36636"/>
                  </a:cubicBezTo>
                  <a:cubicBezTo>
                    <a:pt x="229687" y="38927"/>
                    <a:pt x="225288" y="40135"/>
                    <a:pt x="220819" y="40128"/>
                  </a:cubicBezTo>
                  <a:cubicBezTo>
                    <a:pt x="216280" y="39639"/>
                    <a:pt x="212230" y="36636"/>
                    <a:pt x="207656" y="36357"/>
                  </a:cubicBezTo>
                  <a:cubicBezTo>
                    <a:pt x="201825" y="35938"/>
                    <a:pt x="196204" y="39849"/>
                    <a:pt x="190443" y="38941"/>
                  </a:cubicBezTo>
                  <a:cubicBezTo>
                    <a:pt x="183879" y="37788"/>
                    <a:pt x="179375" y="30457"/>
                    <a:pt x="172741" y="30352"/>
                  </a:cubicBezTo>
                  <a:cubicBezTo>
                    <a:pt x="167923" y="30352"/>
                    <a:pt x="164013" y="34018"/>
                    <a:pt x="159509" y="35624"/>
                  </a:cubicBezTo>
                  <a:cubicBezTo>
                    <a:pt x="153015" y="37963"/>
                    <a:pt x="145857" y="35624"/>
                    <a:pt x="138979" y="35624"/>
                  </a:cubicBezTo>
                  <a:cubicBezTo>
                    <a:pt x="132101" y="35624"/>
                    <a:pt x="123686" y="38661"/>
                    <a:pt x="123058" y="45540"/>
                  </a:cubicBezTo>
                  <a:cubicBezTo>
                    <a:pt x="122639" y="50358"/>
                    <a:pt x="126270" y="54513"/>
                    <a:pt x="127387" y="59226"/>
                  </a:cubicBezTo>
                  <a:cubicBezTo>
                    <a:pt x="129657" y="68723"/>
                    <a:pt x="121557" y="77207"/>
                    <a:pt x="114643" y="84155"/>
                  </a:cubicBezTo>
                  <a:cubicBezTo>
                    <a:pt x="111920" y="86431"/>
                    <a:pt x="109930" y="89473"/>
                    <a:pt x="108953" y="92884"/>
                  </a:cubicBezTo>
                  <a:cubicBezTo>
                    <a:pt x="108743" y="95659"/>
                    <a:pt x="108743" y="98453"/>
                    <a:pt x="108953" y="101228"/>
                  </a:cubicBezTo>
                  <a:cubicBezTo>
                    <a:pt x="108813" y="105104"/>
                    <a:pt x="107172" y="108770"/>
                    <a:pt x="104344" y="111423"/>
                  </a:cubicBezTo>
                  <a:cubicBezTo>
                    <a:pt x="90378" y="108421"/>
                    <a:pt x="76866" y="104964"/>
                    <a:pt x="63249" y="101193"/>
                  </a:cubicBezTo>
                  <a:cubicBezTo>
                    <a:pt x="61573" y="103393"/>
                    <a:pt x="59758" y="105523"/>
                    <a:pt x="58187" y="107757"/>
                  </a:cubicBezTo>
                  <a:cubicBezTo>
                    <a:pt x="54416" y="113403"/>
                    <a:pt x="51274" y="119415"/>
                    <a:pt x="48725" y="125704"/>
                  </a:cubicBezTo>
                  <a:lnTo>
                    <a:pt x="35318" y="155905"/>
                  </a:lnTo>
                  <a:cubicBezTo>
                    <a:pt x="32944" y="160538"/>
                    <a:pt x="31337" y="165544"/>
                    <a:pt x="30639" y="170708"/>
                  </a:cubicBezTo>
                  <a:cubicBezTo>
                    <a:pt x="30290" y="175003"/>
                    <a:pt x="31163" y="179297"/>
                    <a:pt x="31163" y="183627"/>
                  </a:cubicBezTo>
                  <a:cubicBezTo>
                    <a:pt x="31163" y="199373"/>
                    <a:pt x="20409" y="212815"/>
                    <a:pt x="10214" y="224756"/>
                  </a:cubicBezTo>
                  <a:cubicBezTo>
                    <a:pt x="2393" y="233904"/>
                    <a:pt x="6723" y="248673"/>
                    <a:pt x="3685" y="260299"/>
                  </a:cubicBezTo>
                  <a:cubicBezTo>
                    <a:pt x="2777" y="263791"/>
                    <a:pt x="1171" y="267003"/>
                    <a:pt x="438" y="270494"/>
                  </a:cubicBezTo>
                  <a:cubicBezTo>
                    <a:pt x="-155" y="273954"/>
                    <a:pt x="-330" y="277470"/>
                    <a:pt x="-51" y="280969"/>
                  </a:cubicBezTo>
                  <a:cubicBezTo>
                    <a:pt x="752" y="302661"/>
                    <a:pt x="1555" y="324343"/>
                    <a:pt x="2323" y="346014"/>
                  </a:cubicBezTo>
                  <a:cubicBezTo>
                    <a:pt x="2149" y="348979"/>
                    <a:pt x="3371" y="351859"/>
                    <a:pt x="5605" y="353800"/>
                  </a:cubicBezTo>
                  <a:cubicBezTo>
                    <a:pt x="12065" y="360993"/>
                    <a:pt x="19571" y="368674"/>
                    <a:pt x="29033" y="369931"/>
                  </a:cubicBezTo>
                  <a:cubicBezTo>
                    <a:pt x="32525" y="370217"/>
                    <a:pt x="36051" y="370039"/>
                    <a:pt x="39508" y="369407"/>
                  </a:cubicBezTo>
                  <a:cubicBezTo>
                    <a:pt x="42510" y="369047"/>
                    <a:pt x="45478" y="368402"/>
                    <a:pt x="48341" y="367487"/>
                  </a:cubicBezTo>
                  <a:cubicBezTo>
                    <a:pt x="52600" y="365951"/>
                    <a:pt x="56371" y="363227"/>
                    <a:pt x="60561" y="361412"/>
                  </a:cubicBezTo>
                  <a:cubicBezTo>
                    <a:pt x="64017" y="359743"/>
                    <a:pt x="67928" y="359324"/>
                    <a:pt x="71629" y="360225"/>
                  </a:cubicBezTo>
                  <a:cubicBezTo>
                    <a:pt x="72083" y="360130"/>
                    <a:pt x="72572" y="360130"/>
                    <a:pt x="73025" y="360225"/>
                  </a:cubicBezTo>
                  <a:cubicBezTo>
                    <a:pt x="81300" y="361132"/>
                    <a:pt x="85420" y="365287"/>
                    <a:pt x="86328" y="374190"/>
                  </a:cubicBezTo>
                  <a:cubicBezTo>
                    <a:pt x="87235" y="383094"/>
                    <a:pt x="94602" y="383129"/>
                    <a:pt x="98967" y="387249"/>
                  </a:cubicBezTo>
                  <a:cubicBezTo>
                    <a:pt x="103331" y="391368"/>
                    <a:pt x="114783" y="388645"/>
                    <a:pt x="118694" y="389099"/>
                  </a:cubicBezTo>
                  <a:cubicBezTo>
                    <a:pt x="122604" y="389553"/>
                    <a:pt x="130844" y="376250"/>
                    <a:pt x="135662" y="373038"/>
                  </a:cubicBezTo>
                  <a:cubicBezTo>
                    <a:pt x="140480" y="369826"/>
                    <a:pt x="148057" y="372794"/>
                    <a:pt x="158601" y="379218"/>
                  </a:cubicBezTo>
                  <a:cubicBezTo>
                    <a:pt x="169145" y="385642"/>
                    <a:pt x="178083" y="381767"/>
                    <a:pt x="195296" y="382221"/>
                  </a:cubicBezTo>
                  <a:cubicBezTo>
                    <a:pt x="212509" y="382675"/>
                    <a:pt x="213417" y="394127"/>
                    <a:pt x="223751" y="398735"/>
                  </a:cubicBezTo>
                  <a:cubicBezTo>
                    <a:pt x="234086" y="403344"/>
                    <a:pt x="236565" y="388645"/>
                    <a:pt x="238416" y="384036"/>
                  </a:cubicBezTo>
                  <a:cubicBezTo>
                    <a:pt x="240266" y="379428"/>
                    <a:pt x="247598" y="368918"/>
                    <a:pt x="248890" y="361098"/>
                  </a:cubicBezTo>
                  <a:cubicBezTo>
                    <a:pt x="250182" y="353277"/>
                    <a:pt x="253010" y="334947"/>
                    <a:pt x="256222" y="317315"/>
                  </a:cubicBezTo>
                  <a:cubicBezTo>
                    <a:pt x="259434" y="299683"/>
                    <a:pt x="272353" y="276534"/>
                    <a:pt x="274797" y="266165"/>
                  </a:cubicBezTo>
                  <a:cubicBezTo>
                    <a:pt x="277241" y="255795"/>
                    <a:pt x="287645" y="240153"/>
                    <a:pt x="290404" y="234043"/>
                  </a:cubicBezTo>
                  <a:cubicBezTo>
                    <a:pt x="293162" y="227933"/>
                    <a:pt x="300179" y="215399"/>
                    <a:pt x="303846" y="206531"/>
                  </a:cubicBezTo>
                  <a:cubicBezTo>
                    <a:pt x="307512" y="197662"/>
                    <a:pt x="316380" y="175631"/>
                    <a:pt x="321582" y="159710"/>
                  </a:cubicBezTo>
                  <a:cubicBezTo>
                    <a:pt x="326680" y="145158"/>
                    <a:pt x="328565" y="129673"/>
                    <a:pt x="327099" y="114321"/>
                  </a:cubicBezTo>
                  <a:cubicBezTo>
                    <a:pt x="325248" y="101682"/>
                    <a:pt x="315856" y="105139"/>
                    <a:pt x="309886" y="105139"/>
                  </a:cubicBezTo>
                  <a:cubicBezTo>
                    <a:pt x="303915" y="105139"/>
                    <a:pt x="300040" y="101019"/>
                    <a:pt x="297491" y="94350"/>
                  </a:cubicBezTo>
                  <a:cubicBezTo>
                    <a:pt x="294803" y="87109"/>
                    <a:pt x="293930" y="79312"/>
                    <a:pt x="294977" y="71656"/>
                  </a:cubicBezTo>
                  <a:cubicBezTo>
                    <a:pt x="295466" y="62983"/>
                    <a:pt x="298538" y="54659"/>
                    <a:pt x="303846" y="47774"/>
                  </a:cubicBezTo>
                  <a:cubicBezTo>
                    <a:pt x="301262" y="44433"/>
                    <a:pt x="297945" y="41758"/>
                    <a:pt x="294104" y="39988"/>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5" name="Freeform: Shape 84">
              <a:extLst>
                <a:ext uri="{FF2B5EF4-FFF2-40B4-BE49-F238E27FC236}">
                  <a16:creationId xmlns:a16="http://schemas.microsoft.com/office/drawing/2014/main" xmlns="" id="{F6A3F84B-E605-F322-B514-A36227F106BC}"/>
                </a:ext>
              </a:extLst>
            </p:cNvPr>
            <p:cNvSpPr/>
            <p:nvPr/>
          </p:nvSpPr>
          <p:spPr>
            <a:xfrm>
              <a:off x="8004791" y="2333564"/>
              <a:ext cx="352078" cy="416181"/>
            </a:xfrm>
            <a:custGeom>
              <a:avLst/>
              <a:gdLst>
                <a:gd name="connsiteX0" fmla="*/ 339259 w 352078"/>
                <a:gd name="connsiteY0" fmla="*/ 26791 h 416181"/>
                <a:gd name="connsiteX1" fmla="*/ 340586 w 352078"/>
                <a:gd name="connsiteY1" fmla="*/ 12406 h 416181"/>
                <a:gd name="connsiteX2" fmla="*/ 335279 w 352078"/>
                <a:gd name="connsiteY2" fmla="*/ -24 h 416181"/>
                <a:gd name="connsiteX3" fmla="*/ 310629 w 352078"/>
                <a:gd name="connsiteY3" fmla="*/ 10241 h 416181"/>
                <a:gd name="connsiteX4" fmla="*/ 294952 w 352078"/>
                <a:gd name="connsiteY4" fmla="*/ 27105 h 416181"/>
                <a:gd name="connsiteX5" fmla="*/ 277879 w 352078"/>
                <a:gd name="connsiteY5" fmla="*/ 31085 h 416181"/>
                <a:gd name="connsiteX6" fmla="*/ 263913 w 352078"/>
                <a:gd name="connsiteY6" fmla="*/ 44702 h 416181"/>
                <a:gd name="connsiteX7" fmla="*/ 252496 w 352078"/>
                <a:gd name="connsiteY7" fmla="*/ 61112 h 416181"/>
                <a:gd name="connsiteX8" fmla="*/ 217581 w 352078"/>
                <a:gd name="connsiteY8" fmla="*/ 81572 h 416181"/>
                <a:gd name="connsiteX9" fmla="*/ 202464 w 352078"/>
                <a:gd name="connsiteY9" fmla="*/ 93163 h 416181"/>
                <a:gd name="connsiteX10" fmla="*/ 193526 w 352078"/>
                <a:gd name="connsiteY10" fmla="*/ 103009 h 416181"/>
                <a:gd name="connsiteX11" fmla="*/ 189790 w 352078"/>
                <a:gd name="connsiteY11" fmla="*/ 114077 h 416181"/>
                <a:gd name="connsiteX12" fmla="*/ 180747 w 352078"/>
                <a:gd name="connsiteY12" fmla="*/ 130627 h 416181"/>
                <a:gd name="connsiteX13" fmla="*/ 175161 w 352078"/>
                <a:gd name="connsiteY13" fmla="*/ 134712 h 416181"/>
                <a:gd name="connsiteX14" fmla="*/ 160461 w 352078"/>
                <a:gd name="connsiteY14" fmla="*/ 129265 h 416181"/>
                <a:gd name="connsiteX15" fmla="*/ 149114 w 352078"/>
                <a:gd name="connsiteY15" fmla="*/ 135584 h 416181"/>
                <a:gd name="connsiteX16" fmla="*/ 146216 w 352078"/>
                <a:gd name="connsiteY16" fmla="*/ 148992 h 416181"/>
                <a:gd name="connsiteX17" fmla="*/ 144750 w 352078"/>
                <a:gd name="connsiteY17" fmla="*/ 162713 h 416181"/>
                <a:gd name="connsiteX18" fmla="*/ 131308 w 352078"/>
                <a:gd name="connsiteY18" fmla="*/ 182510 h 416181"/>
                <a:gd name="connsiteX19" fmla="*/ 126210 w 352078"/>
                <a:gd name="connsiteY19" fmla="*/ 191518 h 416181"/>
                <a:gd name="connsiteX20" fmla="*/ 119541 w 352078"/>
                <a:gd name="connsiteY20" fmla="*/ 240608 h 416181"/>
                <a:gd name="connsiteX21" fmla="*/ 120274 w 352078"/>
                <a:gd name="connsiteY21" fmla="*/ 263407 h 416181"/>
                <a:gd name="connsiteX22" fmla="*/ 109312 w 352078"/>
                <a:gd name="connsiteY22" fmla="*/ 272659 h 416181"/>
                <a:gd name="connsiteX23" fmla="*/ 88851 w 352078"/>
                <a:gd name="connsiteY23" fmla="*/ 280654 h 416181"/>
                <a:gd name="connsiteX24" fmla="*/ 83091 w 352078"/>
                <a:gd name="connsiteY24" fmla="*/ 279213 h 416181"/>
                <a:gd name="connsiteX25" fmla="*/ 82672 w 352078"/>
                <a:gd name="connsiteY25" fmla="*/ 275906 h 416181"/>
                <a:gd name="connsiteX26" fmla="*/ 82672 w 352078"/>
                <a:gd name="connsiteY26" fmla="*/ 253316 h 416181"/>
                <a:gd name="connsiteX27" fmla="*/ 67798 w 352078"/>
                <a:gd name="connsiteY27" fmla="*/ 259880 h 416181"/>
                <a:gd name="connsiteX28" fmla="*/ 64935 w 352078"/>
                <a:gd name="connsiteY28" fmla="*/ 277338 h 416181"/>
                <a:gd name="connsiteX29" fmla="*/ 63783 w 352078"/>
                <a:gd name="connsiteY29" fmla="*/ 285438 h 416181"/>
                <a:gd name="connsiteX30" fmla="*/ 55124 w 352078"/>
                <a:gd name="connsiteY30" fmla="*/ 292770 h 416181"/>
                <a:gd name="connsiteX31" fmla="*/ 40460 w 352078"/>
                <a:gd name="connsiteY31" fmla="*/ 310227 h 416181"/>
                <a:gd name="connsiteX32" fmla="*/ 14065 w 352078"/>
                <a:gd name="connsiteY32" fmla="*/ 335785 h 416181"/>
                <a:gd name="connsiteX33" fmla="*/ 6418 w 352078"/>
                <a:gd name="connsiteY33" fmla="*/ 341511 h 416181"/>
                <a:gd name="connsiteX34" fmla="*/ -181 w 352078"/>
                <a:gd name="connsiteY34" fmla="*/ 356838 h 416181"/>
                <a:gd name="connsiteX35" fmla="*/ 31452 w 352078"/>
                <a:gd name="connsiteY35" fmla="*/ 381942 h 416181"/>
                <a:gd name="connsiteX36" fmla="*/ 27542 w 352078"/>
                <a:gd name="connsiteY36" fmla="*/ 402716 h 416181"/>
                <a:gd name="connsiteX37" fmla="*/ 25237 w 352078"/>
                <a:gd name="connsiteY37" fmla="*/ 405928 h 416181"/>
                <a:gd name="connsiteX38" fmla="*/ 66332 w 352078"/>
                <a:gd name="connsiteY38" fmla="*/ 416158 h 416181"/>
                <a:gd name="connsiteX39" fmla="*/ 70940 w 352078"/>
                <a:gd name="connsiteY39" fmla="*/ 405963 h 416181"/>
                <a:gd name="connsiteX40" fmla="*/ 70940 w 352078"/>
                <a:gd name="connsiteY40" fmla="*/ 397618 h 416181"/>
                <a:gd name="connsiteX41" fmla="*/ 76631 w 352078"/>
                <a:gd name="connsiteY41" fmla="*/ 388890 h 416181"/>
                <a:gd name="connsiteX42" fmla="*/ 89375 w 352078"/>
                <a:gd name="connsiteY42" fmla="*/ 363961 h 416181"/>
                <a:gd name="connsiteX43" fmla="*/ 85046 w 352078"/>
                <a:gd name="connsiteY43" fmla="*/ 350274 h 416181"/>
                <a:gd name="connsiteX44" fmla="*/ 100967 w 352078"/>
                <a:gd name="connsiteY44" fmla="*/ 340358 h 416181"/>
                <a:gd name="connsiteX45" fmla="*/ 121497 w 352078"/>
                <a:gd name="connsiteY45" fmla="*/ 340358 h 416181"/>
                <a:gd name="connsiteX46" fmla="*/ 134729 w 352078"/>
                <a:gd name="connsiteY46" fmla="*/ 335086 h 416181"/>
                <a:gd name="connsiteX47" fmla="*/ 152431 w 352078"/>
                <a:gd name="connsiteY47" fmla="*/ 343675 h 416181"/>
                <a:gd name="connsiteX48" fmla="*/ 169644 w 352078"/>
                <a:gd name="connsiteY48" fmla="*/ 341092 h 416181"/>
                <a:gd name="connsiteX49" fmla="*/ 182807 w 352078"/>
                <a:gd name="connsiteY49" fmla="*/ 344862 h 416181"/>
                <a:gd name="connsiteX50" fmla="*/ 195516 w 352078"/>
                <a:gd name="connsiteY50" fmla="*/ 341371 h 416181"/>
                <a:gd name="connsiteX51" fmla="*/ 212449 w 352078"/>
                <a:gd name="connsiteY51" fmla="*/ 327196 h 416181"/>
                <a:gd name="connsiteX52" fmla="*/ 216743 w 352078"/>
                <a:gd name="connsiteY52" fmla="*/ 319026 h 416181"/>
                <a:gd name="connsiteX53" fmla="*/ 221387 w 352078"/>
                <a:gd name="connsiteY53" fmla="*/ 317908 h 416181"/>
                <a:gd name="connsiteX54" fmla="*/ 237204 w 352078"/>
                <a:gd name="connsiteY54" fmla="*/ 304711 h 416181"/>
                <a:gd name="connsiteX55" fmla="*/ 241323 w 352078"/>
                <a:gd name="connsiteY55" fmla="*/ 332118 h 416181"/>
                <a:gd name="connsiteX56" fmla="*/ 243069 w 352078"/>
                <a:gd name="connsiteY56" fmla="*/ 338054 h 416181"/>
                <a:gd name="connsiteX57" fmla="*/ 256092 w 352078"/>
                <a:gd name="connsiteY57" fmla="*/ 344723 h 416181"/>
                <a:gd name="connsiteX58" fmla="*/ 265729 w 352078"/>
                <a:gd name="connsiteY58" fmla="*/ 352404 h 416181"/>
                <a:gd name="connsiteX59" fmla="*/ 269220 w 352078"/>
                <a:gd name="connsiteY59" fmla="*/ 348912 h 416181"/>
                <a:gd name="connsiteX60" fmla="*/ 283431 w 352078"/>
                <a:gd name="connsiteY60" fmla="*/ 343606 h 416181"/>
                <a:gd name="connsiteX61" fmla="*/ 294673 w 352078"/>
                <a:gd name="connsiteY61" fmla="*/ 331700 h 416181"/>
                <a:gd name="connsiteX62" fmla="*/ 304065 w 352078"/>
                <a:gd name="connsiteY62" fmla="*/ 321819 h 416181"/>
                <a:gd name="connsiteX63" fmla="*/ 316006 w 352078"/>
                <a:gd name="connsiteY63" fmla="*/ 297064 h 416181"/>
                <a:gd name="connsiteX64" fmla="*/ 329204 w 352078"/>
                <a:gd name="connsiteY64" fmla="*/ 275382 h 416181"/>
                <a:gd name="connsiteX65" fmla="*/ 330460 w 352078"/>
                <a:gd name="connsiteY65" fmla="*/ 257611 h 416181"/>
                <a:gd name="connsiteX66" fmla="*/ 327772 w 352078"/>
                <a:gd name="connsiteY66" fmla="*/ 240154 h 416181"/>
                <a:gd name="connsiteX67" fmla="*/ 344915 w 352078"/>
                <a:gd name="connsiteY67" fmla="*/ 223360 h 416181"/>
                <a:gd name="connsiteX68" fmla="*/ 343065 w 352078"/>
                <a:gd name="connsiteY68" fmla="*/ 197348 h 416181"/>
                <a:gd name="connsiteX69" fmla="*/ 340935 w 352078"/>
                <a:gd name="connsiteY69" fmla="*/ 158209 h 416181"/>
                <a:gd name="connsiteX70" fmla="*/ 330216 w 352078"/>
                <a:gd name="connsiteY70" fmla="*/ 131290 h 416181"/>
                <a:gd name="connsiteX71" fmla="*/ 324420 w 352078"/>
                <a:gd name="connsiteY71" fmla="*/ 114461 h 416181"/>
                <a:gd name="connsiteX72" fmla="*/ 335418 w 352078"/>
                <a:gd name="connsiteY72" fmla="*/ 90300 h 416181"/>
                <a:gd name="connsiteX73" fmla="*/ 349384 w 352078"/>
                <a:gd name="connsiteY73" fmla="*/ 70574 h 416181"/>
                <a:gd name="connsiteX74" fmla="*/ 351898 w 352078"/>
                <a:gd name="connsiteY74" fmla="*/ 68409 h 416181"/>
                <a:gd name="connsiteX75" fmla="*/ 343414 w 352078"/>
                <a:gd name="connsiteY75" fmla="*/ 46273 h 416181"/>
                <a:gd name="connsiteX76" fmla="*/ 339259 w 352078"/>
                <a:gd name="connsiteY76" fmla="*/ 26791 h 416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52078" h="416181">
                  <a:moveTo>
                    <a:pt x="339259" y="26791"/>
                  </a:moveTo>
                  <a:cubicBezTo>
                    <a:pt x="340132" y="22046"/>
                    <a:pt x="340586" y="17231"/>
                    <a:pt x="340586" y="12406"/>
                  </a:cubicBezTo>
                  <a:cubicBezTo>
                    <a:pt x="339748" y="7923"/>
                    <a:pt x="337932" y="3677"/>
                    <a:pt x="335279" y="-24"/>
                  </a:cubicBezTo>
                  <a:cubicBezTo>
                    <a:pt x="326829" y="3084"/>
                    <a:pt x="317298" y="4271"/>
                    <a:pt x="310629" y="10241"/>
                  </a:cubicBezTo>
                  <a:cubicBezTo>
                    <a:pt x="304833" y="15374"/>
                    <a:pt x="301865" y="23613"/>
                    <a:pt x="294952" y="27105"/>
                  </a:cubicBezTo>
                  <a:cubicBezTo>
                    <a:pt x="289715" y="29723"/>
                    <a:pt x="283361" y="28955"/>
                    <a:pt x="277879" y="31085"/>
                  </a:cubicBezTo>
                  <a:cubicBezTo>
                    <a:pt x="271699" y="33529"/>
                    <a:pt x="267405" y="39255"/>
                    <a:pt x="263913" y="44702"/>
                  </a:cubicBezTo>
                  <a:lnTo>
                    <a:pt x="252496" y="61112"/>
                  </a:lnTo>
                  <a:cubicBezTo>
                    <a:pt x="244745" y="72249"/>
                    <a:pt x="229103" y="74658"/>
                    <a:pt x="217581" y="81572"/>
                  </a:cubicBezTo>
                  <a:cubicBezTo>
                    <a:pt x="212205" y="84972"/>
                    <a:pt x="207142" y="88851"/>
                    <a:pt x="202464" y="93163"/>
                  </a:cubicBezTo>
                  <a:cubicBezTo>
                    <a:pt x="198937" y="95887"/>
                    <a:pt x="195900" y="99221"/>
                    <a:pt x="193526" y="103009"/>
                  </a:cubicBezTo>
                  <a:cubicBezTo>
                    <a:pt x="191954" y="106577"/>
                    <a:pt x="190697" y="110282"/>
                    <a:pt x="189790" y="114077"/>
                  </a:cubicBezTo>
                  <a:cubicBezTo>
                    <a:pt x="187904" y="120145"/>
                    <a:pt x="184832" y="125773"/>
                    <a:pt x="180747" y="130627"/>
                  </a:cubicBezTo>
                  <a:cubicBezTo>
                    <a:pt x="179385" y="132554"/>
                    <a:pt x="177430" y="133985"/>
                    <a:pt x="175161" y="134712"/>
                  </a:cubicBezTo>
                  <a:cubicBezTo>
                    <a:pt x="169958" y="135829"/>
                    <a:pt x="165733" y="130208"/>
                    <a:pt x="160461" y="129265"/>
                  </a:cubicBezTo>
                  <a:cubicBezTo>
                    <a:pt x="155748" y="128867"/>
                    <a:pt x="151244" y="131363"/>
                    <a:pt x="149114" y="135584"/>
                  </a:cubicBezTo>
                  <a:cubicBezTo>
                    <a:pt x="147089" y="139760"/>
                    <a:pt x="146111" y="144355"/>
                    <a:pt x="146216" y="148992"/>
                  </a:cubicBezTo>
                  <a:cubicBezTo>
                    <a:pt x="146356" y="153611"/>
                    <a:pt x="145867" y="158230"/>
                    <a:pt x="144750" y="162713"/>
                  </a:cubicBezTo>
                  <a:cubicBezTo>
                    <a:pt x="142376" y="170394"/>
                    <a:pt x="135986" y="175981"/>
                    <a:pt x="131308" y="182510"/>
                  </a:cubicBezTo>
                  <a:cubicBezTo>
                    <a:pt x="129318" y="185327"/>
                    <a:pt x="127607" y="188347"/>
                    <a:pt x="126210" y="191518"/>
                  </a:cubicBezTo>
                  <a:cubicBezTo>
                    <a:pt x="119611" y="206531"/>
                    <a:pt x="116050" y="224582"/>
                    <a:pt x="119541" y="240608"/>
                  </a:cubicBezTo>
                  <a:cubicBezTo>
                    <a:pt x="121217" y="248219"/>
                    <a:pt x="123941" y="256529"/>
                    <a:pt x="120274" y="263407"/>
                  </a:cubicBezTo>
                  <a:cubicBezTo>
                    <a:pt x="117621" y="267520"/>
                    <a:pt x="113815" y="270742"/>
                    <a:pt x="109312" y="272659"/>
                  </a:cubicBezTo>
                  <a:cubicBezTo>
                    <a:pt x="102783" y="276018"/>
                    <a:pt x="95939" y="278696"/>
                    <a:pt x="88851" y="280654"/>
                  </a:cubicBezTo>
                  <a:cubicBezTo>
                    <a:pt x="86861" y="281842"/>
                    <a:pt x="84278" y="281196"/>
                    <a:pt x="83091" y="279213"/>
                  </a:cubicBezTo>
                  <a:cubicBezTo>
                    <a:pt x="82497" y="278217"/>
                    <a:pt x="82357" y="277020"/>
                    <a:pt x="82672" y="275906"/>
                  </a:cubicBezTo>
                  <a:cubicBezTo>
                    <a:pt x="82357" y="268365"/>
                    <a:pt x="82322" y="260858"/>
                    <a:pt x="82672" y="253316"/>
                  </a:cubicBezTo>
                  <a:cubicBezTo>
                    <a:pt x="77190" y="251012"/>
                    <a:pt x="70661" y="254678"/>
                    <a:pt x="67798" y="259880"/>
                  </a:cubicBezTo>
                  <a:cubicBezTo>
                    <a:pt x="65354" y="265355"/>
                    <a:pt x="64377" y="271367"/>
                    <a:pt x="64935" y="277338"/>
                  </a:cubicBezTo>
                  <a:cubicBezTo>
                    <a:pt x="65215" y="280092"/>
                    <a:pt x="64830" y="282872"/>
                    <a:pt x="63783" y="285438"/>
                  </a:cubicBezTo>
                  <a:cubicBezTo>
                    <a:pt x="62037" y="288929"/>
                    <a:pt x="58232" y="290570"/>
                    <a:pt x="55124" y="292770"/>
                  </a:cubicBezTo>
                  <a:cubicBezTo>
                    <a:pt x="48909" y="297169"/>
                    <a:pt x="44929" y="303977"/>
                    <a:pt x="40460" y="310227"/>
                  </a:cubicBezTo>
                  <a:cubicBezTo>
                    <a:pt x="33198" y="320209"/>
                    <a:pt x="24259" y="328854"/>
                    <a:pt x="14065" y="335785"/>
                  </a:cubicBezTo>
                  <a:cubicBezTo>
                    <a:pt x="11376" y="337481"/>
                    <a:pt x="8793" y="339395"/>
                    <a:pt x="6418" y="341511"/>
                  </a:cubicBezTo>
                  <a:cubicBezTo>
                    <a:pt x="2298" y="345561"/>
                    <a:pt x="-76" y="351063"/>
                    <a:pt x="-181" y="356838"/>
                  </a:cubicBezTo>
                  <a:cubicBezTo>
                    <a:pt x="13087" y="361482"/>
                    <a:pt x="27961" y="368325"/>
                    <a:pt x="31452" y="381942"/>
                  </a:cubicBezTo>
                  <a:cubicBezTo>
                    <a:pt x="33023" y="389110"/>
                    <a:pt x="31592" y="396606"/>
                    <a:pt x="27542" y="402716"/>
                  </a:cubicBezTo>
                  <a:cubicBezTo>
                    <a:pt x="26809" y="403833"/>
                    <a:pt x="26040" y="404881"/>
                    <a:pt x="25237" y="405928"/>
                  </a:cubicBezTo>
                  <a:cubicBezTo>
                    <a:pt x="38854" y="409699"/>
                    <a:pt x="52541" y="413155"/>
                    <a:pt x="66332" y="416158"/>
                  </a:cubicBezTo>
                  <a:cubicBezTo>
                    <a:pt x="69160" y="413504"/>
                    <a:pt x="70801" y="409838"/>
                    <a:pt x="70940" y="405963"/>
                  </a:cubicBezTo>
                  <a:cubicBezTo>
                    <a:pt x="70731" y="403187"/>
                    <a:pt x="70731" y="400394"/>
                    <a:pt x="70940" y="397618"/>
                  </a:cubicBezTo>
                  <a:cubicBezTo>
                    <a:pt x="71918" y="394207"/>
                    <a:pt x="73908" y="391166"/>
                    <a:pt x="76631" y="388890"/>
                  </a:cubicBezTo>
                  <a:cubicBezTo>
                    <a:pt x="83614" y="381907"/>
                    <a:pt x="91645" y="373457"/>
                    <a:pt x="89375" y="363961"/>
                  </a:cubicBezTo>
                  <a:cubicBezTo>
                    <a:pt x="88258" y="359247"/>
                    <a:pt x="84627" y="355092"/>
                    <a:pt x="85046" y="350274"/>
                  </a:cubicBezTo>
                  <a:cubicBezTo>
                    <a:pt x="85674" y="343291"/>
                    <a:pt x="94054" y="340114"/>
                    <a:pt x="100967" y="340358"/>
                  </a:cubicBezTo>
                  <a:cubicBezTo>
                    <a:pt x="107880" y="340603"/>
                    <a:pt x="114933" y="342768"/>
                    <a:pt x="121497" y="340358"/>
                  </a:cubicBezTo>
                  <a:cubicBezTo>
                    <a:pt x="126001" y="338752"/>
                    <a:pt x="129911" y="335016"/>
                    <a:pt x="134729" y="335086"/>
                  </a:cubicBezTo>
                  <a:cubicBezTo>
                    <a:pt x="141363" y="335086"/>
                    <a:pt x="145867" y="342523"/>
                    <a:pt x="152431" y="343675"/>
                  </a:cubicBezTo>
                  <a:cubicBezTo>
                    <a:pt x="158192" y="344688"/>
                    <a:pt x="163813" y="340673"/>
                    <a:pt x="169644" y="341092"/>
                  </a:cubicBezTo>
                  <a:cubicBezTo>
                    <a:pt x="174218" y="341406"/>
                    <a:pt x="178268" y="344374"/>
                    <a:pt x="182807" y="344862"/>
                  </a:cubicBezTo>
                  <a:cubicBezTo>
                    <a:pt x="187276" y="344869"/>
                    <a:pt x="191675" y="343661"/>
                    <a:pt x="195516" y="341371"/>
                  </a:cubicBezTo>
                  <a:cubicBezTo>
                    <a:pt x="202498" y="338194"/>
                    <a:pt x="209865" y="334388"/>
                    <a:pt x="212449" y="327196"/>
                  </a:cubicBezTo>
                  <a:cubicBezTo>
                    <a:pt x="213532" y="324228"/>
                    <a:pt x="213951" y="320492"/>
                    <a:pt x="216743" y="319026"/>
                  </a:cubicBezTo>
                  <a:cubicBezTo>
                    <a:pt x="218245" y="318509"/>
                    <a:pt x="219816" y="318135"/>
                    <a:pt x="221387" y="317908"/>
                  </a:cubicBezTo>
                  <a:cubicBezTo>
                    <a:pt x="228196" y="315953"/>
                    <a:pt x="230081" y="304641"/>
                    <a:pt x="237204" y="304711"/>
                  </a:cubicBezTo>
                  <a:cubicBezTo>
                    <a:pt x="238565" y="313858"/>
                    <a:pt x="239962" y="322971"/>
                    <a:pt x="241323" y="332118"/>
                  </a:cubicBezTo>
                  <a:cubicBezTo>
                    <a:pt x="241498" y="334192"/>
                    <a:pt x="242091" y="336210"/>
                    <a:pt x="243069" y="338054"/>
                  </a:cubicBezTo>
                  <a:cubicBezTo>
                    <a:pt x="245758" y="342279"/>
                    <a:pt x="251519" y="342768"/>
                    <a:pt x="256092" y="344723"/>
                  </a:cubicBezTo>
                  <a:cubicBezTo>
                    <a:pt x="259863" y="346479"/>
                    <a:pt x="263180" y="349111"/>
                    <a:pt x="265729" y="352404"/>
                  </a:cubicBezTo>
                  <a:cubicBezTo>
                    <a:pt x="266776" y="351133"/>
                    <a:pt x="267963" y="349967"/>
                    <a:pt x="269220" y="348912"/>
                  </a:cubicBezTo>
                  <a:cubicBezTo>
                    <a:pt x="277705" y="341545"/>
                    <a:pt x="277251" y="343606"/>
                    <a:pt x="283431" y="343606"/>
                  </a:cubicBezTo>
                  <a:cubicBezTo>
                    <a:pt x="289610" y="343606"/>
                    <a:pt x="294219" y="334458"/>
                    <a:pt x="294673" y="331700"/>
                  </a:cubicBezTo>
                  <a:cubicBezTo>
                    <a:pt x="296314" y="327255"/>
                    <a:pt x="299700" y="323683"/>
                    <a:pt x="304065" y="321819"/>
                  </a:cubicBezTo>
                  <a:cubicBezTo>
                    <a:pt x="307975" y="320911"/>
                    <a:pt x="313247" y="309668"/>
                    <a:pt x="316006" y="297064"/>
                  </a:cubicBezTo>
                  <a:cubicBezTo>
                    <a:pt x="318764" y="284460"/>
                    <a:pt x="322989" y="283099"/>
                    <a:pt x="329204" y="275382"/>
                  </a:cubicBezTo>
                  <a:cubicBezTo>
                    <a:pt x="335418" y="267666"/>
                    <a:pt x="332066" y="262324"/>
                    <a:pt x="330460" y="257611"/>
                  </a:cubicBezTo>
                  <a:cubicBezTo>
                    <a:pt x="328854" y="252897"/>
                    <a:pt x="325956" y="247974"/>
                    <a:pt x="327772" y="240154"/>
                  </a:cubicBezTo>
                  <a:cubicBezTo>
                    <a:pt x="329588" y="232333"/>
                    <a:pt x="338491" y="230063"/>
                    <a:pt x="344915" y="223360"/>
                  </a:cubicBezTo>
                  <a:cubicBezTo>
                    <a:pt x="351339" y="216656"/>
                    <a:pt x="344915" y="203773"/>
                    <a:pt x="343065" y="197348"/>
                  </a:cubicBezTo>
                  <a:cubicBezTo>
                    <a:pt x="341214" y="190924"/>
                    <a:pt x="342157" y="173188"/>
                    <a:pt x="340935" y="158209"/>
                  </a:cubicBezTo>
                  <a:cubicBezTo>
                    <a:pt x="339713" y="143231"/>
                    <a:pt x="332974" y="137086"/>
                    <a:pt x="330216" y="131290"/>
                  </a:cubicBezTo>
                  <a:cubicBezTo>
                    <a:pt x="327458" y="125494"/>
                    <a:pt x="319218" y="117848"/>
                    <a:pt x="324420" y="114461"/>
                  </a:cubicBezTo>
                  <a:cubicBezTo>
                    <a:pt x="329623" y="111074"/>
                    <a:pt x="331403" y="103149"/>
                    <a:pt x="335418" y="90300"/>
                  </a:cubicBezTo>
                  <a:cubicBezTo>
                    <a:pt x="339433" y="77452"/>
                    <a:pt x="346137" y="75182"/>
                    <a:pt x="349384" y="70574"/>
                  </a:cubicBezTo>
                  <a:cubicBezTo>
                    <a:pt x="350047" y="69676"/>
                    <a:pt x="350920" y="68936"/>
                    <a:pt x="351898" y="68409"/>
                  </a:cubicBezTo>
                  <a:cubicBezTo>
                    <a:pt x="348860" y="61147"/>
                    <a:pt x="345962" y="53780"/>
                    <a:pt x="343414" y="46273"/>
                  </a:cubicBezTo>
                  <a:cubicBezTo>
                    <a:pt x="340760" y="40114"/>
                    <a:pt x="339363" y="33494"/>
                    <a:pt x="339259" y="26791"/>
                  </a:cubicBezTo>
                  <a:close/>
                </a:path>
              </a:pathLst>
            </a:custGeom>
            <a:solidFill>
              <a:srgbClr val="D3DCEA"/>
            </a:solidFill>
            <a:ln w="3487" cap="flat">
              <a:solidFill>
                <a:srgbClr val="FFFFFF"/>
              </a:solidFill>
              <a:prstDash val="solid"/>
              <a:miter/>
            </a:ln>
          </p:spPr>
          <p:txBody>
            <a:bodyPr rtlCol="0" anchor="ctr"/>
            <a:lstStyle/>
            <a:p>
              <a:endParaRPr lang="en-IN"/>
            </a:p>
          </p:txBody>
        </p:sp>
        <p:sp>
          <p:nvSpPr>
            <p:cNvPr id="86" name="Freeform: Shape 85">
              <a:extLst>
                <a:ext uri="{FF2B5EF4-FFF2-40B4-BE49-F238E27FC236}">
                  <a16:creationId xmlns:a16="http://schemas.microsoft.com/office/drawing/2014/main" xmlns="" id="{5D1732C4-82A8-15AF-F4CE-A76CDDD14D29}"/>
                </a:ext>
              </a:extLst>
            </p:cNvPr>
            <p:cNvSpPr/>
            <p:nvPr/>
          </p:nvSpPr>
          <p:spPr>
            <a:xfrm>
              <a:off x="7622377" y="1770455"/>
              <a:ext cx="1130036" cy="635315"/>
            </a:xfrm>
            <a:custGeom>
              <a:avLst/>
              <a:gdLst>
                <a:gd name="connsiteX0" fmla="*/ 1129823 w 1130036"/>
                <a:gd name="connsiteY0" fmla="*/ 292043 h 635315"/>
                <a:gd name="connsiteX1" fmla="*/ 1119872 w 1130036"/>
                <a:gd name="connsiteY1" fmla="*/ 282092 h 635315"/>
                <a:gd name="connsiteX2" fmla="*/ 1112261 w 1130036"/>
                <a:gd name="connsiteY2" fmla="*/ 277344 h 635315"/>
                <a:gd name="connsiteX3" fmla="*/ 1112261 w 1130036"/>
                <a:gd name="connsiteY3" fmla="*/ 250914 h 635315"/>
                <a:gd name="connsiteX4" fmla="*/ 1096899 w 1130036"/>
                <a:gd name="connsiteY4" fmla="*/ 238728 h 635315"/>
                <a:gd name="connsiteX5" fmla="*/ 1081990 w 1130036"/>
                <a:gd name="connsiteY5" fmla="*/ 233317 h 635315"/>
                <a:gd name="connsiteX6" fmla="*/ 1069526 w 1130036"/>
                <a:gd name="connsiteY6" fmla="*/ 222842 h 635315"/>
                <a:gd name="connsiteX7" fmla="*/ 1051650 w 1130036"/>
                <a:gd name="connsiteY7" fmla="*/ 225356 h 635315"/>
                <a:gd name="connsiteX8" fmla="*/ 1036008 w 1130036"/>
                <a:gd name="connsiteY8" fmla="*/ 227730 h 635315"/>
                <a:gd name="connsiteX9" fmla="*/ 1018550 w 1130036"/>
                <a:gd name="connsiteY9" fmla="*/ 226124 h 635315"/>
                <a:gd name="connsiteX10" fmla="*/ 995926 w 1130036"/>
                <a:gd name="connsiteY10" fmla="*/ 225077 h 635315"/>
                <a:gd name="connsiteX11" fmla="*/ 984753 w 1130036"/>
                <a:gd name="connsiteY11" fmla="*/ 210517 h 635315"/>
                <a:gd name="connsiteX12" fmla="*/ 966947 w 1130036"/>
                <a:gd name="connsiteY12" fmla="*/ 209051 h 635315"/>
                <a:gd name="connsiteX13" fmla="*/ 950188 w 1130036"/>
                <a:gd name="connsiteY13" fmla="*/ 214882 h 635315"/>
                <a:gd name="connsiteX14" fmla="*/ 937688 w 1130036"/>
                <a:gd name="connsiteY14" fmla="*/ 223960 h 635315"/>
                <a:gd name="connsiteX15" fmla="*/ 923234 w 1130036"/>
                <a:gd name="connsiteY15" fmla="*/ 237122 h 635315"/>
                <a:gd name="connsiteX16" fmla="*/ 906300 w 1130036"/>
                <a:gd name="connsiteY16" fmla="*/ 222772 h 635315"/>
                <a:gd name="connsiteX17" fmla="*/ 913283 w 1130036"/>
                <a:gd name="connsiteY17" fmla="*/ 201195 h 635315"/>
                <a:gd name="connsiteX18" fmla="*/ 928122 w 1130036"/>
                <a:gd name="connsiteY18" fmla="*/ 185763 h 635315"/>
                <a:gd name="connsiteX19" fmla="*/ 936432 w 1130036"/>
                <a:gd name="connsiteY19" fmla="*/ 158809 h 635315"/>
                <a:gd name="connsiteX20" fmla="*/ 950886 w 1130036"/>
                <a:gd name="connsiteY20" fmla="*/ 149277 h 635315"/>
                <a:gd name="connsiteX21" fmla="*/ 943414 w 1130036"/>
                <a:gd name="connsiteY21" fmla="*/ 125675 h 635315"/>
                <a:gd name="connsiteX22" fmla="*/ 922256 w 1130036"/>
                <a:gd name="connsiteY22" fmla="*/ 100362 h 635315"/>
                <a:gd name="connsiteX23" fmla="*/ 921243 w 1130036"/>
                <a:gd name="connsiteY23" fmla="*/ 92262 h 635315"/>
                <a:gd name="connsiteX24" fmla="*/ 928820 w 1130036"/>
                <a:gd name="connsiteY24" fmla="*/ 82381 h 635315"/>
                <a:gd name="connsiteX25" fmla="*/ 930531 w 1130036"/>
                <a:gd name="connsiteY25" fmla="*/ 75070 h 635315"/>
                <a:gd name="connsiteX26" fmla="*/ 928820 w 1130036"/>
                <a:gd name="connsiteY26" fmla="*/ 73373 h 635315"/>
                <a:gd name="connsiteX27" fmla="*/ 920650 w 1130036"/>
                <a:gd name="connsiteY27" fmla="*/ 77493 h 635315"/>
                <a:gd name="connsiteX28" fmla="*/ 913911 w 1130036"/>
                <a:gd name="connsiteY28" fmla="*/ 85768 h 635315"/>
                <a:gd name="connsiteX29" fmla="*/ 898305 w 1130036"/>
                <a:gd name="connsiteY29" fmla="*/ 89573 h 635315"/>
                <a:gd name="connsiteX30" fmla="*/ 890519 w 1130036"/>
                <a:gd name="connsiteY30" fmla="*/ 98895 h 635315"/>
                <a:gd name="connsiteX31" fmla="*/ 879346 w 1130036"/>
                <a:gd name="connsiteY31" fmla="*/ 115131 h 635315"/>
                <a:gd name="connsiteX32" fmla="*/ 863285 w 1130036"/>
                <a:gd name="connsiteY32" fmla="*/ 115585 h 635315"/>
                <a:gd name="connsiteX33" fmla="*/ 862971 w 1130036"/>
                <a:gd name="connsiteY33" fmla="*/ 105110 h 635315"/>
                <a:gd name="connsiteX34" fmla="*/ 862971 w 1130036"/>
                <a:gd name="connsiteY34" fmla="*/ 75747 h 635315"/>
                <a:gd name="connsiteX35" fmla="*/ 888354 w 1130036"/>
                <a:gd name="connsiteY35" fmla="*/ 60280 h 635315"/>
                <a:gd name="connsiteX36" fmla="*/ 895092 w 1130036"/>
                <a:gd name="connsiteY36" fmla="*/ 40274 h 635315"/>
                <a:gd name="connsiteX37" fmla="*/ 877635 w 1130036"/>
                <a:gd name="connsiteY37" fmla="*/ 40274 h 635315"/>
                <a:gd name="connsiteX38" fmla="*/ 863669 w 1130036"/>
                <a:gd name="connsiteY38" fmla="*/ 38738 h 635315"/>
                <a:gd name="connsiteX39" fmla="*/ 851903 w 1130036"/>
                <a:gd name="connsiteY39" fmla="*/ 19919 h 635315"/>
                <a:gd name="connsiteX40" fmla="*/ 837379 w 1130036"/>
                <a:gd name="connsiteY40" fmla="*/ 2636 h 635315"/>
                <a:gd name="connsiteX41" fmla="*/ 822715 w 1130036"/>
                <a:gd name="connsiteY41" fmla="*/ 6128 h 635315"/>
                <a:gd name="connsiteX42" fmla="*/ 810634 w 1130036"/>
                <a:gd name="connsiteY42" fmla="*/ 14507 h 635315"/>
                <a:gd name="connsiteX43" fmla="*/ 794888 w 1130036"/>
                <a:gd name="connsiteY43" fmla="*/ 26308 h 635315"/>
                <a:gd name="connsiteX44" fmla="*/ 774218 w 1130036"/>
                <a:gd name="connsiteY44" fmla="*/ 34862 h 635315"/>
                <a:gd name="connsiteX45" fmla="*/ 750512 w 1130036"/>
                <a:gd name="connsiteY45" fmla="*/ 57173 h 635315"/>
                <a:gd name="connsiteX46" fmla="*/ 732321 w 1130036"/>
                <a:gd name="connsiteY46" fmla="*/ 76131 h 635315"/>
                <a:gd name="connsiteX47" fmla="*/ 723313 w 1130036"/>
                <a:gd name="connsiteY47" fmla="*/ 105040 h 635315"/>
                <a:gd name="connsiteX48" fmla="*/ 704354 w 1130036"/>
                <a:gd name="connsiteY48" fmla="*/ 111151 h 635315"/>
                <a:gd name="connsiteX49" fmla="*/ 688922 w 1130036"/>
                <a:gd name="connsiteY49" fmla="*/ 101374 h 635315"/>
                <a:gd name="connsiteX50" fmla="*/ 668253 w 1130036"/>
                <a:gd name="connsiteY50" fmla="*/ 96801 h 635315"/>
                <a:gd name="connsiteX51" fmla="*/ 652366 w 1130036"/>
                <a:gd name="connsiteY51" fmla="*/ 90376 h 635315"/>
                <a:gd name="connsiteX52" fmla="*/ 613192 w 1130036"/>
                <a:gd name="connsiteY52" fmla="*/ 89608 h 635315"/>
                <a:gd name="connsiteX53" fmla="*/ 598389 w 1130036"/>
                <a:gd name="connsiteY53" fmla="*/ 87094 h 635315"/>
                <a:gd name="connsiteX54" fmla="*/ 590917 w 1130036"/>
                <a:gd name="connsiteY54" fmla="*/ 79064 h 635315"/>
                <a:gd name="connsiteX55" fmla="*/ 580163 w 1130036"/>
                <a:gd name="connsiteY55" fmla="*/ 60943 h 635315"/>
                <a:gd name="connsiteX56" fmla="*/ 567768 w 1130036"/>
                <a:gd name="connsiteY56" fmla="*/ 58290 h 635315"/>
                <a:gd name="connsiteX57" fmla="*/ 558691 w 1130036"/>
                <a:gd name="connsiteY57" fmla="*/ 67472 h 635315"/>
                <a:gd name="connsiteX58" fmla="*/ 550346 w 1130036"/>
                <a:gd name="connsiteY58" fmla="*/ 80321 h 635315"/>
                <a:gd name="connsiteX59" fmla="*/ 537148 w 1130036"/>
                <a:gd name="connsiteY59" fmla="*/ 87897 h 635315"/>
                <a:gd name="connsiteX60" fmla="*/ 519691 w 1130036"/>
                <a:gd name="connsiteY60" fmla="*/ 99245 h 635315"/>
                <a:gd name="connsiteX61" fmla="*/ 505097 w 1130036"/>
                <a:gd name="connsiteY61" fmla="*/ 110592 h 635315"/>
                <a:gd name="connsiteX62" fmla="*/ 482123 w 1130036"/>
                <a:gd name="connsiteY62" fmla="*/ 139292 h 635315"/>
                <a:gd name="connsiteX63" fmla="*/ 460127 w 1130036"/>
                <a:gd name="connsiteY63" fmla="*/ 171099 h 635315"/>
                <a:gd name="connsiteX64" fmla="*/ 446964 w 1130036"/>
                <a:gd name="connsiteY64" fmla="*/ 209505 h 635315"/>
                <a:gd name="connsiteX65" fmla="*/ 434116 w 1130036"/>
                <a:gd name="connsiteY65" fmla="*/ 217745 h 635315"/>
                <a:gd name="connsiteX66" fmla="*/ 414703 w 1130036"/>
                <a:gd name="connsiteY66" fmla="*/ 222493 h 635315"/>
                <a:gd name="connsiteX67" fmla="*/ 399096 w 1130036"/>
                <a:gd name="connsiteY67" fmla="*/ 228149 h 635315"/>
                <a:gd name="connsiteX68" fmla="*/ 358735 w 1130036"/>
                <a:gd name="connsiteY68" fmla="*/ 226473 h 635315"/>
                <a:gd name="connsiteX69" fmla="*/ 330803 w 1130036"/>
                <a:gd name="connsiteY69" fmla="*/ 237925 h 635315"/>
                <a:gd name="connsiteX70" fmla="*/ 323157 w 1130036"/>
                <a:gd name="connsiteY70" fmla="*/ 254754 h 635315"/>
                <a:gd name="connsiteX71" fmla="*/ 312334 w 1130036"/>
                <a:gd name="connsiteY71" fmla="*/ 272491 h 635315"/>
                <a:gd name="connsiteX72" fmla="*/ 309854 w 1130036"/>
                <a:gd name="connsiteY72" fmla="*/ 289948 h 635315"/>
                <a:gd name="connsiteX73" fmla="*/ 308912 w 1130036"/>
                <a:gd name="connsiteY73" fmla="*/ 305241 h 635315"/>
                <a:gd name="connsiteX74" fmla="*/ 282202 w 1130036"/>
                <a:gd name="connsiteY74" fmla="*/ 310652 h 635315"/>
                <a:gd name="connsiteX75" fmla="*/ 272112 w 1130036"/>
                <a:gd name="connsiteY75" fmla="*/ 323955 h 635315"/>
                <a:gd name="connsiteX76" fmla="*/ 253642 w 1130036"/>
                <a:gd name="connsiteY76" fmla="*/ 335442 h 635315"/>
                <a:gd name="connsiteX77" fmla="*/ 224279 w 1130036"/>
                <a:gd name="connsiteY77" fmla="*/ 347801 h 635315"/>
                <a:gd name="connsiteX78" fmla="*/ 213525 w 1130036"/>
                <a:gd name="connsiteY78" fmla="*/ 375524 h 635315"/>
                <a:gd name="connsiteX79" fmla="*/ 220508 w 1130036"/>
                <a:gd name="connsiteY79" fmla="*/ 392736 h 635315"/>
                <a:gd name="connsiteX80" fmla="*/ 209720 w 1130036"/>
                <a:gd name="connsiteY80" fmla="*/ 405131 h 635315"/>
                <a:gd name="connsiteX81" fmla="*/ 184023 w 1130036"/>
                <a:gd name="connsiteY81" fmla="*/ 422100 h 635315"/>
                <a:gd name="connsiteX82" fmla="*/ 158360 w 1130036"/>
                <a:gd name="connsiteY82" fmla="*/ 429886 h 635315"/>
                <a:gd name="connsiteX83" fmla="*/ 141392 w 1130036"/>
                <a:gd name="connsiteY83" fmla="*/ 422903 h 635315"/>
                <a:gd name="connsiteX84" fmla="*/ 127915 w 1130036"/>
                <a:gd name="connsiteY84" fmla="*/ 418329 h 635315"/>
                <a:gd name="connsiteX85" fmla="*/ 108118 w 1130036"/>
                <a:gd name="connsiteY85" fmla="*/ 433517 h 635315"/>
                <a:gd name="connsiteX86" fmla="*/ 88636 w 1130036"/>
                <a:gd name="connsiteY86" fmla="*/ 446749 h 635315"/>
                <a:gd name="connsiteX87" fmla="*/ 70271 w 1130036"/>
                <a:gd name="connsiteY87" fmla="*/ 453942 h 635315"/>
                <a:gd name="connsiteX88" fmla="*/ 51766 w 1130036"/>
                <a:gd name="connsiteY88" fmla="*/ 438649 h 635315"/>
                <a:gd name="connsiteX89" fmla="*/ 33017 w 1130036"/>
                <a:gd name="connsiteY89" fmla="*/ 433307 h 635315"/>
                <a:gd name="connsiteX90" fmla="*/ 17306 w 1130036"/>
                <a:gd name="connsiteY90" fmla="*/ 437776 h 635315"/>
                <a:gd name="connsiteX91" fmla="*/ 4667 w 1130036"/>
                <a:gd name="connsiteY91" fmla="*/ 434669 h 635315"/>
                <a:gd name="connsiteX92" fmla="*/ -82 w 1130036"/>
                <a:gd name="connsiteY92" fmla="*/ 434075 h 635315"/>
                <a:gd name="connsiteX93" fmla="*/ 12487 w 1130036"/>
                <a:gd name="connsiteY93" fmla="*/ 454849 h 635315"/>
                <a:gd name="connsiteX94" fmla="*/ 4213 w 1130036"/>
                <a:gd name="connsiteY94" fmla="*/ 481769 h 635315"/>
                <a:gd name="connsiteX95" fmla="*/ 21181 w 1130036"/>
                <a:gd name="connsiteY95" fmla="*/ 507396 h 635315"/>
                <a:gd name="connsiteX96" fmla="*/ 74391 w 1130036"/>
                <a:gd name="connsiteY96" fmla="*/ 510887 h 635315"/>
                <a:gd name="connsiteX97" fmla="*/ 103300 w 1130036"/>
                <a:gd name="connsiteY97" fmla="*/ 536131 h 635315"/>
                <a:gd name="connsiteX98" fmla="*/ 100542 w 1130036"/>
                <a:gd name="connsiteY98" fmla="*/ 570068 h 635315"/>
                <a:gd name="connsiteX99" fmla="*/ 109410 w 1130036"/>
                <a:gd name="connsiteY99" fmla="*/ 602503 h 635315"/>
                <a:gd name="connsiteX100" fmla="*/ 122398 w 1130036"/>
                <a:gd name="connsiteY100" fmla="*/ 629108 h 635315"/>
                <a:gd name="connsiteX101" fmla="*/ 121910 w 1130036"/>
                <a:gd name="connsiteY101" fmla="*/ 631168 h 635315"/>
                <a:gd name="connsiteX102" fmla="*/ 134828 w 1130036"/>
                <a:gd name="connsiteY102" fmla="*/ 634659 h 635315"/>
                <a:gd name="connsiteX103" fmla="*/ 167159 w 1130036"/>
                <a:gd name="connsiteY103" fmla="*/ 626420 h 635315"/>
                <a:gd name="connsiteX104" fmla="*/ 191425 w 1130036"/>
                <a:gd name="connsiteY104" fmla="*/ 615491 h 635315"/>
                <a:gd name="connsiteX105" fmla="*/ 202737 w 1130036"/>
                <a:gd name="connsiteY105" fmla="*/ 611476 h 635315"/>
                <a:gd name="connsiteX106" fmla="*/ 217087 w 1130036"/>
                <a:gd name="connsiteY106" fmla="*/ 608404 h 635315"/>
                <a:gd name="connsiteX107" fmla="*/ 225431 w 1130036"/>
                <a:gd name="connsiteY107" fmla="*/ 598383 h 635315"/>
                <a:gd name="connsiteX108" fmla="*/ 270820 w 1130036"/>
                <a:gd name="connsiteY108" fmla="*/ 601142 h 635315"/>
                <a:gd name="connsiteX109" fmla="*/ 296273 w 1130036"/>
                <a:gd name="connsiteY109" fmla="*/ 615107 h 635315"/>
                <a:gd name="connsiteX110" fmla="*/ 316488 w 1130036"/>
                <a:gd name="connsiteY110" fmla="*/ 612594 h 635315"/>
                <a:gd name="connsiteX111" fmla="*/ 349273 w 1130036"/>
                <a:gd name="connsiteY111" fmla="*/ 603865 h 635315"/>
                <a:gd name="connsiteX112" fmla="*/ 361353 w 1130036"/>
                <a:gd name="connsiteY112" fmla="*/ 601979 h 635315"/>
                <a:gd name="connsiteX113" fmla="*/ 376856 w 1130036"/>
                <a:gd name="connsiteY113" fmla="*/ 606099 h 635315"/>
                <a:gd name="connsiteX114" fmla="*/ 420534 w 1130036"/>
                <a:gd name="connsiteY114" fmla="*/ 598104 h 635315"/>
                <a:gd name="connsiteX115" fmla="*/ 442635 w 1130036"/>
                <a:gd name="connsiteY115" fmla="*/ 583440 h 635315"/>
                <a:gd name="connsiteX116" fmla="*/ 450071 w 1130036"/>
                <a:gd name="connsiteY116" fmla="*/ 562491 h 635315"/>
                <a:gd name="connsiteX117" fmla="*/ 467529 w 1130036"/>
                <a:gd name="connsiteY117" fmla="*/ 530125 h 635315"/>
                <a:gd name="connsiteX118" fmla="*/ 511556 w 1130036"/>
                <a:gd name="connsiteY118" fmla="*/ 479744 h 635315"/>
                <a:gd name="connsiteX119" fmla="*/ 524649 w 1130036"/>
                <a:gd name="connsiteY119" fmla="*/ 458795 h 635315"/>
                <a:gd name="connsiteX120" fmla="*/ 524649 w 1130036"/>
                <a:gd name="connsiteY120" fmla="*/ 450450 h 635315"/>
                <a:gd name="connsiteX121" fmla="*/ 530619 w 1130036"/>
                <a:gd name="connsiteY121" fmla="*/ 446156 h 635315"/>
                <a:gd name="connsiteX122" fmla="*/ 547553 w 1130036"/>
                <a:gd name="connsiteY122" fmla="*/ 452336 h 635315"/>
                <a:gd name="connsiteX123" fmla="*/ 566861 w 1130036"/>
                <a:gd name="connsiteY123" fmla="*/ 448076 h 635315"/>
                <a:gd name="connsiteX124" fmla="*/ 576183 w 1130036"/>
                <a:gd name="connsiteY124" fmla="*/ 450241 h 635315"/>
                <a:gd name="connsiteX125" fmla="*/ 608654 w 1130036"/>
                <a:gd name="connsiteY125" fmla="*/ 428908 h 635315"/>
                <a:gd name="connsiteX126" fmla="*/ 635677 w 1130036"/>
                <a:gd name="connsiteY126" fmla="*/ 420424 h 635315"/>
                <a:gd name="connsiteX127" fmla="*/ 651668 w 1130036"/>
                <a:gd name="connsiteY127" fmla="*/ 407505 h 635315"/>
                <a:gd name="connsiteX128" fmla="*/ 705821 w 1130036"/>
                <a:gd name="connsiteY128" fmla="*/ 380970 h 635315"/>
                <a:gd name="connsiteX129" fmla="*/ 723278 w 1130036"/>
                <a:gd name="connsiteY129" fmla="*/ 365294 h 635315"/>
                <a:gd name="connsiteX130" fmla="*/ 729423 w 1130036"/>
                <a:gd name="connsiteY130" fmla="*/ 362256 h 635315"/>
                <a:gd name="connsiteX131" fmla="*/ 739059 w 1130036"/>
                <a:gd name="connsiteY131" fmla="*/ 364525 h 635315"/>
                <a:gd name="connsiteX132" fmla="*/ 755120 w 1130036"/>
                <a:gd name="connsiteY132" fmla="*/ 368017 h 635315"/>
                <a:gd name="connsiteX133" fmla="*/ 767759 w 1130036"/>
                <a:gd name="connsiteY133" fmla="*/ 361593 h 635315"/>
                <a:gd name="connsiteX134" fmla="*/ 790105 w 1130036"/>
                <a:gd name="connsiteY134" fmla="*/ 341377 h 635315"/>
                <a:gd name="connsiteX135" fmla="*/ 795237 w 1130036"/>
                <a:gd name="connsiteY135" fmla="*/ 336908 h 635315"/>
                <a:gd name="connsiteX136" fmla="*/ 819363 w 1130036"/>
                <a:gd name="connsiteY136" fmla="*/ 336559 h 635315"/>
                <a:gd name="connsiteX137" fmla="*/ 825962 w 1130036"/>
                <a:gd name="connsiteY137" fmla="*/ 332614 h 635315"/>
                <a:gd name="connsiteX138" fmla="*/ 848307 w 1130036"/>
                <a:gd name="connsiteY138" fmla="*/ 340155 h 635315"/>
                <a:gd name="connsiteX139" fmla="*/ 849215 w 1130036"/>
                <a:gd name="connsiteY139" fmla="*/ 346021 h 635315"/>
                <a:gd name="connsiteX140" fmla="*/ 845479 w 1130036"/>
                <a:gd name="connsiteY140" fmla="*/ 352340 h 635315"/>
                <a:gd name="connsiteX141" fmla="*/ 831513 w 1130036"/>
                <a:gd name="connsiteY141" fmla="*/ 368715 h 635315"/>
                <a:gd name="connsiteX142" fmla="*/ 822366 w 1130036"/>
                <a:gd name="connsiteY142" fmla="*/ 382123 h 635315"/>
                <a:gd name="connsiteX143" fmla="*/ 823238 w 1130036"/>
                <a:gd name="connsiteY143" fmla="*/ 411521 h 635315"/>
                <a:gd name="connsiteX144" fmla="*/ 845584 w 1130036"/>
                <a:gd name="connsiteY144" fmla="*/ 441407 h 635315"/>
                <a:gd name="connsiteX145" fmla="*/ 848656 w 1130036"/>
                <a:gd name="connsiteY145" fmla="*/ 448390 h 635315"/>
                <a:gd name="connsiteX146" fmla="*/ 874214 w 1130036"/>
                <a:gd name="connsiteY146" fmla="*/ 455059 h 635315"/>
                <a:gd name="connsiteX147" fmla="*/ 875121 w 1130036"/>
                <a:gd name="connsiteY147" fmla="*/ 459319 h 635315"/>
                <a:gd name="connsiteX148" fmla="*/ 856302 w 1130036"/>
                <a:gd name="connsiteY148" fmla="*/ 480023 h 635315"/>
                <a:gd name="connsiteX149" fmla="*/ 843524 w 1130036"/>
                <a:gd name="connsiteY149" fmla="*/ 480791 h 635315"/>
                <a:gd name="connsiteX150" fmla="*/ 833992 w 1130036"/>
                <a:gd name="connsiteY150" fmla="*/ 488717 h 635315"/>
                <a:gd name="connsiteX151" fmla="*/ 795028 w 1130036"/>
                <a:gd name="connsiteY151" fmla="*/ 502892 h 635315"/>
                <a:gd name="connsiteX152" fmla="*/ 780608 w 1130036"/>
                <a:gd name="connsiteY152" fmla="*/ 504324 h 635315"/>
                <a:gd name="connsiteX153" fmla="*/ 770867 w 1130036"/>
                <a:gd name="connsiteY153" fmla="*/ 518953 h 635315"/>
                <a:gd name="connsiteX154" fmla="*/ 761614 w 1130036"/>
                <a:gd name="connsiteY154" fmla="*/ 523212 h 635315"/>
                <a:gd name="connsiteX155" fmla="*/ 759310 w 1130036"/>
                <a:gd name="connsiteY155" fmla="*/ 529113 h 635315"/>
                <a:gd name="connsiteX156" fmla="*/ 746042 w 1130036"/>
                <a:gd name="connsiteY156" fmla="*/ 538121 h 635315"/>
                <a:gd name="connsiteX157" fmla="*/ 726525 w 1130036"/>
                <a:gd name="connsiteY157" fmla="*/ 558232 h 635315"/>
                <a:gd name="connsiteX158" fmla="*/ 718111 w 1130036"/>
                <a:gd name="connsiteY158" fmla="*/ 562596 h 635315"/>
                <a:gd name="connsiteX159" fmla="*/ 723418 w 1130036"/>
                <a:gd name="connsiteY159" fmla="*/ 575026 h 635315"/>
                <a:gd name="connsiteX160" fmla="*/ 722091 w 1130036"/>
                <a:gd name="connsiteY160" fmla="*/ 589410 h 635315"/>
                <a:gd name="connsiteX161" fmla="*/ 725792 w 1130036"/>
                <a:gd name="connsiteY161" fmla="*/ 608683 h 635315"/>
                <a:gd name="connsiteX162" fmla="*/ 734276 w 1130036"/>
                <a:gd name="connsiteY162" fmla="*/ 630819 h 635315"/>
                <a:gd name="connsiteX163" fmla="*/ 747055 w 1130036"/>
                <a:gd name="connsiteY163" fmla="*/ 631762 h 635315"/>
                <a:gd name="connsiteX164" fmla="*/ 762801 w 1130036"/>
                <a:gd name="connsiteY164" fmla="*/ 632216 h 635315"/>
                <a:gd name="connsiteX165" fmla="*/ 776383 w 1130036"/>
                <a:gd name="connsiteY165" fmla="*/ 623347 h 635315"/>
                <a:gd name="connsiteX166" fmla="*/ 790942 w 1130036"/>
                <a:gd name="connsiteY166" fmla="*/ 600408 h 635315"/>
                <a:gd name="connsiteX167" fmla="*/ 799811 w 1130036"/>
                <a:gd name="connsiteY167" fmla="*/ 589655 h 635315"/>
                <a:gd name="connsiteX168" fmla="*/ 816779 w 1130036"/>
                <a:gd name="connsiteY168" fmla="*/ 578866 h 635315"/>
                <a:gd name="connsiteX169" fmla="*/ 834237 w 1130036"/>
                <a:gd name="connsiteY169" fmla="*/ 573140 h 635315"/>
                <a:gd name="connsiteX170" fmla="*/ 839893 w 1130036"/>
                <a:gd name="connsiteY170" fmla="*/ 557917 h 635315"/>
                <a:gd name="connsiteX171" fmla="*/ 851205 w 1130036"/>
                <a:gd name="connsiteY171" fmla="*/ 539413 h 635315"/>
                <a:gd name="connsiteX172" fmla="*/ 872154 w 1130036"/>
                <a:gd name="connsiteY172" fmla="*/ 526424 h 635315"/>
                <a:gd name="connsiteX173" fmla="*/ 897641 w 1130036"/>
                <a:gd name="connsiteY173" fmla="*/ 493779 h 635315"/>
                <a:gd name="connsiteX174" fmla="*/ 952003 w 1130036"/>
                <a:gd name="connsiteY174" fmla="*/ 470596 h 635315"/>
                <a:gd name="connsiteX175" fmla="*/ 1000884 w 1130036"/>
                <a:gd name="connsiteY175" fmla="*/ 452929 h 635315"/>
                <a:gd name="connsiteX176" fmla="*/ 1042606 w 1130036"/>
                <a:gd name="connsiteY176" fmla="*/ 462112 h 635315"/>
                <a:gd name="connsiteX177" fmla="*/ 1071307 w 1130036"/>
                <a:gd name="connsiteY177" fmla="*/ 489869 h 635315"/>
                <a:gd name="connsiteX178" fmla="*/ 1102939 w 1130036"/>
                <a:gd name="connsiteY178" fmla="*/ 491475 h 635315"/>
                <a:gd name="connsiteX179" fmla="*/ 1095607 w 1130036"/>
                <a:gd name="connsiteY179" fmla="*/ 471539 h 635315"/>
                <a:gd name="connsiteX180" fmla="*/ 1058912 w 1130036"/>
                <a:gd name="connsiteY180" fmla="*/ 431387 h 635315"/>
                <a:gd name="connsiteX181" fmla="*/ 1049520 w 1130036"/>
                <a:gd name="connsiteY181" fmla="*/ 396752 h 635315"/>
                <a:gd name="connsiteX182" fmla="*/ 1069910 w 1130036"/>
                <a:gd name="connsiteY182" fmla="*/ 357438 h 635315"/>
                <a:gd name="connsiteX183" fmla="*/ 1102590 w 1130036"/>
                <a:gd name="connsiteY183" fmla="*/ 321616 h 635315"/>
                <a:gd name="connsiteX184" fmla="*/ 1123539 w 1130036"/>
                <a:gd name="connsiteY184" fmla="*/ 318124 h 635315"/>
                <a:gd name="connsiteX185" fmla="*/ 1128357 w 1130036"/>
                <a:gd name="connsiteY185" fmla="*/ 304822 h 635315"/>
                <a:gd name="connsiteX186" fmla="*/ 1129823 w 1130036"/>
                <a:gd name="connsiteY186" fmla="*/ 292043 h 6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30036" h="635315">
                  <a:moveTo>
                    <a:pt x="1129823" y="292043"/>
                  </a:moveTo>
                  <a:cubicBezTo>
                    <a:pt x="1130277" y="285444"/>
                    <a:pt x="1125982" y="282232"/>
                    <a:pt x="1119872" y="282092"/>
                  </a:cubicBezTo>
                  <a:cubicBezTo>
                    <a:pt x="1116591" y="282277"/>
                    <a:pt x="1113553" y="280374"/>
                    <a:pt x="1112261" y="277344"/>
                  </a:cubicBezTo>
                  <a:cubicBezTo>
                    <a:pt x="1112261" y="277344"/>
                    <a:pt x="1111772" y="263762"/>
                    <a:pt x="1112261" y="250914"/>
                  </a:cubicBezTo>
                  <a:cubicBezTo>
                    <a:pt x="1112750" y="238065"/>
                    <a:pt x="1100181" y="238658"/>
                    <a:pt x="1096899" y="238728"/>
                  </a:cubicBezTo>
                  <a:cubicBezTo>
                    <a:pt x="1091627" y="237897"/>
                    <a:pt x="1086564" y="236061"/>
                    <a:pt x="1081990" y="233317"/>
                  </a:cubicBezTo>
                  <a:cubicBezTo>
                    <a:pt x="1078010" y="231012"/>
                    <a:pt x="1076194" y="227800"/>
                    <a:pt x="1069526" y="222842"/>
                  </a:cubicBezTo>
                  <a:cubicBezTo>
                    <a:pt x="1062857" y="217884"/>
                    <a:pt x="1056607" y="222458"/>
                    <a:pt x="1051650" y="225356"/>
                  </a:cubicBezTo>
                  <a:cubicBezTo>
                    <a:pt x="1046762" y="227619"/>
                    <a:pt x="1041350" y="228443"/>
                    <a:pt x="1036008" y="227730"/>
                  </a:cubicBezTo>
                  <a:cubicBezTo>
                    <a:pt x="1030142" y="228163"/>
                    <a:pt x="1024241" y="227622"/>
                    <a:pt x="1018550" y="226124"/>
                  </a:cubicBezTo>
                  <a:cubicBezTo>
                    <a:pt x="1012825" y="224064"/>
                    <a:pt x="1003572" y="228114"/>
                    <a:pt x="995926" y="225077"/>
                  </a:cubicBezTo>
                  <a:cubicBezTo>
                    <a:pt x="988280" y="222039"/>
                    <a:pt x="988943" y="215580"/>
                    <a:pt x="984753" y="210517"/>
                  </a:cubicBezTo>
                  <a:cubicBezTo>
                    <a:pt x="980563" y="205455"/>
                    <a:pt x="977770" y="211565"/>
                    <a:pt x="966947" y="209051"/>
                  </a:cubicBezTo>
                  <a:cubicBezTo>
                    <a:pt x="956123" y="206537"/>
                    <a:pt x="953400" y="211111"/>
                    <a:pt x="950188" y="214882"/>
                  </a:cubicBezTo>
                  <a:cubicBezTo>
                    <a:pt x="946487" y="218499"/>
                    <a:pt x="942262" y="221557"/>
                    <a:pt x="937688" y="223960"/>
                  </a:cubicBezTo>
                  <a:cubicBezTo>
                    <a:pt x="933219" y="226822"/>
                    <a:pt x="928750" y="235411"/>
                    <a:pt x="923234" y="237122"/>
                  </a:cubicBezTo>
                  <a:cubicBezTo>
                    <a:pt x="917717" y="238833"/>
                    <a:pt x="906754" y="227661"/>
                    <a:pt x="906300" y="222772"/>
                  </a:cubicBezTo>
                  <a:cubicBezTo>
                    <a:pt x="906614" y="215074"/>
                    <a:pt x="909023" y="207609"/>
                    <a:pt x="913283" y="201195"/>
                  </a:cubicBezTo>
                  <a:cubicBezTo>
                    <a:pt x="917264" y="195993"/>
                    <a:pt x="925364" y="190965"/>
                    <a:pt x="928122" y="185763"/>
                  </a:cubicBezTo>
                  <a:cubicBezTo>
                    <a:pt x="930112" y="167572"/>
                    <a:pt x="931369" y="165128"/>
                    <a:pt x="936432" y="158809"/>
                  </a:cubicBezTo>
                  <a:cubicBezTo>
                    <a:pt x="941494" y="152489"/>
                    <a:pt x="949385" y="153188"/>
                    <a:pt x="950886" y="149277"/>
                  </a:cubicBezTo>
                  <a:cubicBezTo>
                    <a:pt x="957171" y="135311"/>
                    <a:pt x="943414" y="125675"/>
                    <a:pt x="943414" y="125675"/>
                  </a:cubicBezTo>
                  <a:cubicBezTo>
                    <a:pt x="943414" y="125675"/>
                    <a:pt x="923932" y="103644"/>
                    <a:pt x="922256" y="100362"/>
                  </a:cubicBezTo>
                  <a:cubicBezTo>
                    <a:pt x="920580" y="97080"/>
                    <a:pt x="919637" y="96172"/>
                    <a:pt x="921243" y="92262"/>
                  </a:cubicBezTo>
                  <a:cubicBezTo>
                    <a:pt x="922745" y="88302"/>
                    <a:pt x="925398" y="84867"/>
                    <a:pt x="928820" y="82381"/>
                  </a:cubicBezTo>
                  <a:cubicBezTo>
                    <a:pt x="931299" y="80831"/>
                    <a:pt x="932067" y="77559"/>
                    <a:pt x="930531" y="75070"/>
                  </a:cubicBezTo>
                  <a:cubicBezTo>
                    <a:pt x="930077" y="74382"/>
                    <a:pt x="929518" y="73802"/>
                    <a:pt x="928820" y="73373"/>
                  </a:cubicBezTo>
                  <a:cubicBezTo>
                    <a:pt x="924770" y="70685"/>
                    <a:pt x="922396" y="74351"/>
                    <a:pt x="920650" y="77493"/>
                  </a:cubicBezTo>
                  <a:cubicBezTo>
                    <a:pt x="919219" y="80827"/>
                    <a:pt x="916879" y="83690"/>
                    <a:pt x="913911" y="85768"/>
                  </a:cubicBezTo>
                  <a:cubicBezTo>
                    <a:pt x="909617" y="88805"/>
                    <a:pt x="903647" y="88212"/>
                    <a:pt x="898305" y="89573"/>
                  </a:cubicBezTo>
                  <a:cubicBezTo>
                    <a:pt x="892963" y="90935"/>
                    <a:pt x="897222" y="96312"/>
                    <a:pt x="890519" y="98895"/>
                  </a:cubicBezTo>
                  <a:cubicBezTo>
                    <a:pt x="883815" y="101479"/>
                    <a:pt x="879346" y="115131"/>
                    <a:pt x="879346" y="115131"/>
                  </a:cubicBezTo>
                  <a:lnTo>
                    <a:pt x="863285" y="115585"/>
                  </a:lnTo>
                  <a:cubicBezTo>
                    <a:pt x="862901" y="112107"/>
                    <a:pt x="862796" y="108605"/>
                    <a:pt x="862971" y="105110"/>
                  </a:cubicBezTo>
                  <a:cubicBezTo>
                    <a:pt x="862971" y="97289"/>
                    <a:pt x="861156" y="83847"/>
                    <a:pt x="862971" y="75747"/>
                  </a:cubicBezTo>
                  <a:cubicBezTo>
                    <a:pt x="864787" y="67647"/>
                    <a:pt x="877635" y="64260"/>
                    <a:pt x="888354" y="60280"/>
                  </a:cubicBezTo>
                  <a:cubicBezTo>
                    <a:pt x="899073" y="56300"/>
                    <a:pt x="897222" y="51272"/>
                    <a:pt x="895092" y="40274"/>
                  </a:cubicBezTo>
                  <a:cubicBezTo>
                    <a:pt x="892963" y="29276"/>
                    <a:pt x="882244" y="34443"/>
                    <a:pt x="877635" y="40274"/>
                  </a:cubicBezTo>
                  <a:cubicBezTo>
                    <a:pt x="873131" y="42844"/>
                    <a:pt x="867510" y="42226"/>
                    <a:pt x="863669" y="38738"/>
                  </a:cubicBezTo>
                  <a:cubicBezTo>
                    <a:pt x="858258" y="33521"/>
                    <a:pt x="854243" y="27059"/>
                    <a:pt x="851903" y="19919"/>
                  </a:cubicBezTo>
                  <a:cubicBezTo>
                    <a:pt x="848866" y="11679"/>
                    <a:pt x="843349" y="8606"/>
                    <a:pt x="837379" y="2636"/>
                  </a:cubicBezTo>
                  <a:cubicBezTo>
                    <a:pt x="831408" y="-3334"/>
                    <a:pt x="825613" y="2042"/>
                    <a:pt x="822715" y="6128"/>
                  </a:cubicBezTo>
                  <a:cubicBezTo>
                    <a:pt x="819817" y="10212"/>
                    <a:pt x="819223" y="13774"/>
                    <a:pt x="810634" y="14507"/>
                  </a:cubicBezTo>
                  <a:cubicBezTo>
                    <a:pt x="802045" y="15240"/>
                    <a:pt x="804489" y="22468"/>
                    <a:pt x="794888" y="26308"/>
                  </a:cubicBezTo>
                  <a:cubicBezTo>
                    <a:pt x="785286" y="30149"/>
                    <a:pt x="781411" y="29800"/>
                    <a:pt x="774218" y="34862"/>
                  </a:cubicBezTo>
                  <a:cubicBezTo>
                    <a:pt x="767026" y="39925"/>
                    <a:pt x="757878" y="54903"/>
                    <a:pt x="750512" y="57173"/>
                  </a:cubicBezTo>
                  <a:cubicBezTo>
                    <a:pt x="743144" y="59442"/>
                    <a:pt x="738745" y="69253"/>
                    <a:pt x="732321" y="76131"/>
                  </a:cubicBezTo>
                  <a:cubicBezTo>
                    <a:pt x="725897" y="83009"/>
                    <a:pt x="727118" y="100013"/>
                    <a:pt x="723313" y="105040"/>
                  </a:cubicBezTo>
                  <a:cubicBezTo>
                    <a:pt x="719507" y="110068"/>
                    <a:pt x="711547" y="110871"/>
                    <a:pt x="704354" y="111151"/>
                  </a:cubicBezTo>
                  <a:cubicBezTo>
                    <a:pt x="697162" y="111430"/>
                    <a:pt x="693880" y="107659"/>
                    <a:pt x="688922" y="101374"/>
                  </a:cubicBezTo>
                  <a:cubicBezTo>
                    <a:pt x="683964" y="95090"/>
                    <a:pt x="681415" y="95718"/>
                    <a:pt x="668253" y="96801"/>
                  </a:cubicBezTo>
                  <a:cubicBezTo>
                    <a:pt x="655090" y="97883"/>
                    <a:pt x="658616" y="91913"/>
                    <a:pt x="652366" y="90376"/>
                  </a:cubicBezTo>
                  <a:cubicBezTo>
                    <a:pt x="646117" y="88840"/>
                    <a:pt x="619267" y="88910"/>
                    <a:pt x="613192" y="89608"/>
                  </a:cubicBezTo>
                  <a:cubicBezTo>
                    <a:pt x="607117" y="90307"/>
                    <a:pt x="600902" y="89957"/>
                    <a:pt x="598389" y="87094"/>
                  </a:cubicBezTo>
                  <a:cubicBezTo>
                    <a:pt x="596224" y="84141"/>
                    <a:pt x="593710" y="81445"/>
                    <a:pt x="590917" y="79064"/>
                  </a:cubicBezTo>
                  <a:cubicBezTo>
                    <a:pt x="587705" y="76655"/>
                    <a:pt x="583585" y="69078"/>
                    <a:pt x="580163" y="60943"/>
                  </a:cubicBezTo>
                  <a:cubicBezTo>
                    <a:pt x="576742" y="52808"/>
                    <a:pt x="573180" y="55671"/>
                    <a:pt x="567768" y="58290"/>
                  </a:cubicBezTo>
                  <a:cubicBezTo>
                    <a:pt x="562357" y="60908"/>
                    <a:pt x="563300" y="64156"/>
                    <a:pt x="558691" y="67472"/>
                  </a:cubicBezTo>
                  <a:cubicBezTo>
                    <a:pt x="554256" y="70419"/>
                    <a:pt x="551219" y="75070"/>
                    <a:pt x="550346" y="80321"/>
                  </a:cubicBezTo>
                  <a:cubicBezTo>
                    <a:pt x="549648" y="85349"/>
                    <a:pt x="544585" y="87758"/>
                    <a:pt x="537148" y="87897"/>
                  </a:cubicBezTo>
                  <a:cubicBezTo>
                    <a:pt x="529712" y="88037"/>
                    <a:pt x="525906" y="93170"/>
                    <a:pt x="519691" y="99245"/>
                  </a:cubicBezTo>
                  <a:cubicBezTo>
                    <a:pt x="515187" y="103462"/>
                    <a:pt x="510299" y="107258"/>
                    <a:pt x="505097" y="110592"/>
                  </a:cubicBezTo>
                  <a:cubicBezTo>
                    <a:pt x="492074" y="114213"/>
                    <a:pt x="482786" y="125776"/>
                    <a:pt x="482123" y="139292"/>
                  </a:cubicBezTo>
                  <a:cubicBezTo>
                    <a:pt x="482123" y="147846"/>
                    <a:pt x="470217" y="158250"/>
                    <a:pt x="460127" y="171099"/>
                  </a:cubicBezTo>
                  <a:cubicBezTo>
                    <a:pt x="450037" y="183947"/>
                    <a:pt x="449653" y="203046"/>
                    <a:pt x="446964" y="209505"/>
                  </a:cubicBezTo>
                  <a:cubicBezTo>
                    <a:pt x="444276" y="215964"/>
                    <a:pt x="439003" y="219979"/>
                    <a:pt x="434116" y="217745"/>
                  </a:cubicBezTo>
                  <a:cubicBezTo>
                    <a:pt x="427272" y="215727"/>
                    <a:pt x="419835" y="217542"/>
                    <a:pt x="414703" y="222493"/>
                  </a:cubicBezTo>
                  <a:cubicBezTo>
                    <a:pt x="410723" y="227556"/>
                    <a:pt x="399096" y="228149"/>
                    <a:pt x="399096" y="228149"/>
                  </a:cubicBezTo>
                  <a:cubicBezTo>
                    <a:pt x="399096" y="228149"/>
                    <a:pt x="379230" y="227556"/>
                    <a:pt x="358735" y="226473"/>
                  </a:cubicBezTo>
                  <a:cubicBezTo>
                    <a:pt x="338240" y="225391"/>
                    <a:pt x="335202" y="233212"/>
                    <a:pt x="330803" y="237925"/>
                  </a:cubicBezTo>
                  <a:cubicBezTo>
                    <a:pt x="326474" y="242541"/>
                    <a:pt x="323785" y="248456"/>
                    <a:pt x="323157" y="254754"/>
                  </a:cubicBezTo>
                  <a:cubicBezTo>
                    <a:pt x="323157" y="259503"/>
                    <a:pt x="317780" y="265752"/>
                    <a:pt x="312334" y="272491"/>
                  </a:cubicBezTo>
                  <a:cubicBezTo>
                    <a:pt x="306887" y="279229"/>
                    <a:pt x="306154" y="281045"/>
                    <a:pt x="309854" y="289948"/>
                  </a:cubicBezTo>
                  <a:cubicBezTo>
                    <a:pt x="313556" y="298851"/>
                    <a:pt x="313067" y="300632"/>
                    <a:pt x="308912" y="305241"/>
                  </a:cubicBezTo>
                  <a:cubicBezTo>
                    <a:pt x="304757" y="309849"/>
                    <a:pt x="290128" y="309500"/>
                    <a:pt x="282202" y="310652"/>
                  </a:cubicBezTo>
                  <a:cubicBezTo>
                    <a:pt x="274277" y="311805"/>
                    <a:pt x="272915" y="320533"/>
                    <a:pt x="272112" y="323955"/>
                  </a:cubicBezTo>
                  <a:cubicBezTo>
                    <a:pt x="271309" y="327377"/>
                    <a:pt x="261219" y="335442"/>
                    <a:pt x="253642" y="335442"/>
                  </a:cubicBezTo>
                  <a:cubicBezTo>
                    <a:pt x="231157" y="335197"/>
                    <a:pt x="233706" y="341866"/>
                    <a:pt x="224279" y="347801"/>
                  </a:cubicBezTo>
                  <a:cubicBezTo>
                    <a:pt x="214852" y="353737"/>
                    <a:pt x="203714" y="368541"/>
                    <a:pt x="213525" y="375524"/>
                  </a:cubicBezTo>
                  <a:cubicBezTo>
                    <a:pt x="223336" y="382507"/>
                    <a:pt x="224768" y="386557"/>
                    <a:pt x="220508" y="392736"/>
                  </a:cubicBezTo>
                  <a:cubicBezTo>
                    <a:pt x="216249" y="398916"/>
                    <a:pt x="213525" y="398463"/>
                    <a:pt x="209720" y="405131"/>
                  </a:cubicBezTo>
                  <a:cubicBezTo>
                    <a:pt x="205914" y="411800"/>
                    <a:pt x="198722" y="423706"/>
                    <a:pt x="184023" y="422100"/>
                  </a:cubicBezTo>
                  <a:cubicBezTo>
                    <a:pt x="169323" y="420494"/>
                    <a:pt x="169812" y="425591"/>
                    <a:pt x="158360" y="429886"/>
                  </a:cubicBezTo>
                  <a:cubicBezTo>
                    <a:pt x="146908" y="434180"/>
                    <a:pt x="143661" y="427511"/>
                    <a:pt x="141392" y="422903"/>
                  </a:cubicBezTo>
                  <a:cubicBezTo>
                    <a:pt x="139122" y="418294"/>
                    <a:pt x="134200" y="418154"/>
                    <a:pt x="127915" y="418329"/>
                  </a:cubicBezTo>
                  <a:cubicBezTo>
                    <a:pt x="121630" y="418503"/>
                    <a:pt x="117964" y="429397"/>
                    <a:pt x="108118" y="433517"/>
                  </a:cubicBezTo>
                  <a:cubicBezTo>
                    <a:pt x="100612" y="436184"/>
                    <a:pt x="93873" y="440741"/>
                    <a:pt x="88636" y="446749"/>
                  </a:cubicBezTo>
                  <a:cubicBezTo>
                    <a:pt x="85563" y="451044"/>
                    <a:pt x="78999" y="453034"/>
                    <a:pt x="70271" y="453942"/>
                  </a:cubicBezTo>
                  <a:cubicBezTo>
                    <a:pt x="61542" y="454849"/>
                    <a:pt x="56829" y="447517"/>
                    <a:pt x="51766" y="438649"/>
                  </a:cubicBezTo>
                  <a:cubicBezTo>
                    <a:pt x="46703" y="429781"/>
                    <a:pt x="41292" y="437218"/>
                    <a:pt x="33017" y="433307"/>
                  </a:cubicBezTo>
                  <a:cubicBezTo>
                    <a:pt x="24742" y="429397"/>
                    <a:pt x="22543" y="434215"/>
                    <a:pt x="17306" y="437776"/>
                  </a:cubicBezTo>
                  <a:cubicBezTo>
                    <a:pt x="12068" y="441338"/>
                    <a:pt x="4667" y="434669"/>
                    <a:pt x="4667" y="434669"/>
                  </a:cubicBezTo>
                  <a:cubicBezTo>
                    <a:pt x="4667" y="434669"/>
                    <a:pt x="-990" y="425801"/>
                    <a:pt x="-82" y="434075"/>
                  </a:cubicBezTo>
                  <a:cubicBezTo>
                    <a:pt x="826" y="442350"/>
                    <a:pt x="8786" y="447832"/>
                    <a:pt x="12487" y="454849"/>
                  </a:cubicBezTo>
                  <a:cubicBezTo>
                    <a:pt x="16188" y="461867"/>
                    <a:pt x="8786" y="467104"/>
                    <a:pt x="4213" y="481769"/>
                  </a:cubicBezTo>
                  <a:cubicBezTo>
                    <a:pt x="-361" y="496433"/>
                    <a:pt x="6971" y="497306"/>
                    <a:pt x="21181" y="507396"/>
                  </a:cubicBezTo>
                  <a:cubicBezTo>
                    <a:pt x="35391" y="517486"/>
                    <a:pt x="51452" y="515182"/>
                    <a:pt x="74391" y="510887"/>
                  </a:cubicBezTo>
                  <a:cubicBezTo>
                    <a:pt x="97330" y="506593"/>
                    <a:pt x="98831" y="522374"/>
                    <a:pt x="103300" y="536131"/>
                  </a:cubicBezTo>
                  <a:cubicBezTo>
                    <a:pt x="107769" y="549887"/>
                    <a:pt x="103754" y="546919"/>
                    <a:pt x="100542" y="570068"/>
                  </a:cubicBezTo>
                  <a:cubicBezTo>
                    <a:pt x="97330" y="593216"/>
                    <a:pt x="105150" y="597755"/>
                    <a:pt x="109410" y="602503"/>
                  </a:cubicBezTo>
                  <a:cubicBezTo>
                    <a:pt x="113670" y="607252"/>
                    <a:pt x="122119" y="624360"/>
                    <a:pt x="122398" y="629108"/>
                  </a:cubicBezTo>
                  <a:cubicBezTo>
                    <a:pt x="122433" y="629827"/>
                    <a:pt x="122259" y="630536"/>
                    <a:pt x="121910" y="631168"/>
                  </a:cubicBezTo>
                  <a:cubicBezTo>
                    <a:pt x="125995" y="633054"/>
                    <a:pt x="130359" y="634234"/>
                    <a:pt x="134828" y="634659"/>
                  </a:cubicBezTo>
                  <a:cubicBezTo>
                    <a:pt x="146036" y="635742"/>
                    <a:pt x="156894" y="631168"/>
                    <a:pt x="167159" y="626420"/>
                  </a:cubicBezTo>
                  <a:lnTo>
                    <a:pt x="191425" y="615491"/>
                  </a:lnTo>
                  <a:cubicBezTo>
                    <a:pt x="195020" y="613697"/>
                    <a:pt x="198826" y="612346"/>
                    <a:pt x="202737" y="611476"/>
                  </a:cubicBezTo>
                  <a:cubicBezTo>
                    <a:pt x="207590" y="610603"/>
                    <a:pt x="212932" y="611092"/>
                    <a:pt x="217087" y="608404"/>
                  </a:cubicBezTo>
                  <a:cubicBezTo>
                    <a:pt x="221241" y="605715"/>
                    <a:pt x="222568" y="601700"/>
                    <a:pt x="225431" y="598383"/>
                  </a:cubicBezTo>
                  <a:cubicBezTo>
                    <a:pt x="236325" y="585674"/>
                    <a:pt x="257273" y="591400"/>
                    <a:pt x="270820" y="601142"/>
                  </a:cubicBezTo>
                  <a:cubicBezTo>
                    <a:pt x="278815" y="606763"/>
                    <a:pt x="286636" y="613606"/>
                    <a:pt x="296273" y="615107"/>
                  </a:cubicBezTo>
                  <a:cubicBezTo>
                    <a:pt x="303116" y="615649"/>
                    <a:pt x="309994" y="614793"/>
                    <a:pt x="316488" y="612594"/>
                  </a:cubicBezTo>
                  <a:lnTo>
                    <a:pt x="349273" y="603865"/>
                  </a:lnTo>
                  <a:cubicBezTo>
                    <a:pt x="353184" y="602601"/>
                    <a:pt x="357269" y="601962"/>
                    <a:pt x="361353" y="601979"/>
                  </a:cubicBezTo>
                  <a:cubicBezTo>
                    <a:pt x="366626" y="602859"/>
                    <a:pt x="371828" y="604239"/>
                    <a:pt x="376856" y="606099"/>
                  </a:cubicBezTo>
                  <a:cubicBezTo>
                    <a:pt x="391450" y="609800"/>
                    <a:pt x="406603" y="603900"/>
                    <a:pt x="420534" y="598104"/>
                  </a:cubicBezTo>
                  <a:cubicBezTo>
                    <a:pt x="428809" y="594613"/>
                    <a:pt x="437572" y="590842"/>
                    <a:pt x="442635" y="583440"/>
                  </a:cubicBezTo>
                  <a:cubicBezTo>
                    <a:pt x="446859" y="577295"/>
                    <a:pt x="447907" y="569474"/>
                    <a:pt x="450071" y="562491"/>
                  </a:cubicBezTo>
                  <a:cubicBezTo>
                    <a:pt x="454087" y="550816"/>
                    <a:pt x="459987" y="539884"/>
                    <a:pt x="467529" y="530125"/>
                  </a:cubicBezTo>
                  <a:cubicBezTo>
                    <a:pt x="480587" y="511991"/>
                    <a:pt x="495321" y="495123"/>
                    <a:pt x="511556" y="479744"/>
                  </a:cubicBezTo>
                  <a:cubicBezTo>
                    <a:pt x="517701" y="473913"/>
                    <a:pt x="524579" y="467279"/>
                    <a:pt x="524649" y="458795"/>
                  </a:cubicBezTo>
                  <a:cubicBezTo>
                    <a:pt x="524370" y="456023"/>
                    <a:pt x="524370" y="453223"/>
                    <a:pt x="524649" y="450450"/>
                  </a:cubicBezTo>
                  <a:cubicBezTo>
                    <a:pt x="525243" y="447727"/>
                    <a:pt x="528140" y="445108"/>
                    <a:pt x="530619" y="446156"/>
                  </a:cubicBezTo>
                  <a:cubicBezTo>
                    <a:pt x="532540" y="452510"/>
                    <a:pt x="541094" y="453942"/>
                    <a:pt x="547553" y="452336"/>
                  </a:cubicBezTo>
                  <a:cubicBezTo>
                    <a:pt x="554012" y="450730"/>
                    <a:pt x="560297" y="447203"/>
                    <a:pt x="566861" y="448076"/>
                  </a:cubicBezTo>
                  <a:cubicBezTo>
                    <a:pt x="570038" y="448495"/>
                    <a:pt x="573006" y="449892"/>
                    <a:pt x="576183" y="450241"/>
                  </a:cubicBezTo>
                  <a:cubicBezTo>
                    <a:pt x="589451" y="451672"/>
                    <a:pt x="597132" y="435472"/>
                    <a:pt x="608654" y="428908"/>
                  </a:cubicBezTo>
                  <a:cubicBezTo>
                    <a:pt x="616893" y="424229"/>
                    <a:pt x="627158" y="424614"/>
                    <a:pt x="635677" y="420424"/>
                  </a:cubicBezTo>
                  <a:cubicBezTo>
                    <a:pt x="641578" y="416890"/>
                    <a:pt x="646955" y="412540"/>
                    <a:pt x="651668" y="407505"/>
                  </a:cubicBezTo>
                  <a:cubicBezTo>
                    <a:pt x="666856" y="393721"/>
                    <a:pt x="685640" y="384518"/>
                    <a:pt x="705821" y="380970"/>
                  </a:cubicBezTo>
                  <a:cubicBezTo>
                    <a:pt x="710988" y="375070"/>
                    <a:pt x="716854" y="369808"/>
                    <a:pt x="723278" y="365294"/>
                  </a:cubicBezTo>
                  <a:cubicBezTo>
                    <a:pt x="725094" y="363852"/>
                    <a:pt x="727188" y="362815"/>
                    <a:pt x="729423" y="362256"/>
                  </a:cubicBezTo>
                  <a:cubicBezTo>
                    <a:pt x="732775" y="362068"/>
                    <a:pt x="736127" y="362857"/>
                    <a:pt x="739059" y="364525"/>
                  </a:cubicBezTo>
                  <a:cubicBezTo>
                    <a:pt x="743983" y="367176"/>
                    <a:pt x="749534" y="368384"/>
                    <a:pt x="755120" y="368017"/>
                  </a:cubicBezTo>
                  <a:cubicBezTo>
                    <a:pt x="759798" y="366966"/>
                    <a:pt x="764163" y="364756"/>
                    <a:pt x="767759" y="361593"/>
                  </a:cubicBezTo>
                  <a:cubicBezTo>
                    <a:pt x="775755" y="355490"/>
                    <a:pt x="783226" y="348727"/>
                    <a:pt x="790105" y="341377"/>
                  </a:cubicBezTo>
                  <a:cubicBezTo>
                    <a:pt x="791536" y="339600"/>
                    <a:pt x="793282" y="338085"/>
                    <a:pt x="795237" y="336908"/>
                  </a:cubicBezTo>
                  <a:cubicBezTo>
                    <a:pt x="802499" y="333102"/>
                    <a:pt x="811716" y="339562"/>
                    <a:pt x="819363" y="336559"/>
                  </a:cubicBezTo>
                  <a:cubicBezTo>
                    <a:pt x="821667" y="335400"/>
                    <a:pt x="823867" y="334080"/>
                    <a:pt x="825962" y="332614"/>
                  </a:cubicBezTo>
                  <a:cubicBezTo>
                    <a:pt x="834202" y="328532"/>
                    <a:pt x="844222" y="331908"/>
                    <a:pt x="848307" y="340155"/>
                  </a:cubicBezTo>
                  <a:cubicBezTo>
                    <a:pt x="849215" y="341971"/>
                    <a:pt x="849529" y="344020"/>
                    <a:pt x="849215" y="346021"/>
                  </a:cubicBezTo>
                  <a:cubicBezTo>
                    <a:pt x="848517" y="348409"/>
                    <a:pt x="847225" y="350584"/>
                    <a:pt x="845479" y="352340"/>
                  </a:cubicBezTo>
                  <a:lnTo>
                    <a:pt x="831513" y="368715"/>
                  </a:lnTo>
                  <a:cubicBezTo>
                    <a:pt x="827743" y="372657"/>
                    <a:pt x="824670" y="377186"/>
                    <a:pt x="822366" y="382123"/>
                  </a:cubicBezTo>
                  <a:cubicBezTo>
                    <a:pt x="818630" y="391375"/>
                    <a:pt x="820760" y="401849"/>
                    <a:pt x="823238" y="411521"/>
                  </a:cubicBezTo>
                  <a:cubicBezTo>
                    <a:pt x="834097" y="418416"/>
                    <a:pt x="842057" y="429048"/>
                    <a:pt x="845584" y="441407"/>
                  </a:cubicBezTo>
                  <a:cubicBezTo>
                    <a:pt x="846038" y="443942"/>
                    <a:pt x="847085" y="446334"/>
                    <a:pt x="848656" y="448390"/>
                  </a:cubicBezTo>
                  <a:cubicBezTo>
                    <a:pt x="855011" y="455164"/>
                    <a:pt x="869919" y="446854"/>
                    <a:pt x="874214" y="455059"/>
                  </a:cubicBezTo>
                  <a:cubicBezTo>
                    <a:pt x="874842" y="456393"/>
                    <a:pt x="875156" y="457849"/>
                    <a:pt x="875121" y="459319"/>
                  </a:cubicBezTo>
                  <a:cubicBezTo>
                    <a:pt x="875051" y="470013"/>
                    <a:pt x="866952" y="478937"/>
                    <a:pt x="856302" y="480023"/>
                  </a:cubicBezTo>
                  <a:cubicBezTo>
                    <a:pt x="852043" y="480337"/>
                    <a:pt x="847574" y="479325"/>
                    <a:pt x="843524" y="480791"/>
                  </a:cubicBezTo>
                  <a:cubicBezTo>
                    <a:pt x="839788" y="482694"/>
                    <a:pt x="836541" y="485403"/>
                    <a:pt x="833992" y="488717"/>
                  </a:cubicBezTo>
                  <a:cubicBezTo>
                    <a:pt x="823797" y="499069"/>
                    <a:pt x="809482" y="504278"/>
                    <a:pt x="795028" y="502892"/>
                  </a:cubicBezTo>
                  <a:cubicBezTo>
                    <a:pt x="790105" y="502403"/>
                    <a:pt x="784553" y="501286"/>
                    <a:pt x="780608" y="504324"/>
                  </a:cubicBezTo>
                  <a:cubicBezTo>
                    <a:pt x="775894" y="507815"/>
                    <a:pt x="775964" y="515880"/>
                    <a:pt x="770867" y="518953"/>
                  </a:cubicBezTo>
                  <a:cubicBezTo>
                    <a:pt x="767934" y="520733"/>
                    <a:pt x="763884" y="520489"/>
                    <a:pt x="761614" y="523212"/>
                  </a:cubicBezTo>
                  <a:cubicBezTo>
                    <a:pt x="760601" y="525073"/>
                    <a:pt x="759833" y="527056"/>
                    <a:pt x="759310" y="529113"/>
                  </a:cubicBezTo>
                  <a:cubicBezTo>
                    <a:pt x="757075" y="534106"/>
                    <a:pt x="750756" y="535363"/>
                    <a:pt x="746042" y="538121"/>
                  </a:cubicBezTo>
                  <a:cubicBezTo>
                    <a:pt x="737907" y="542869"/>
                    <a:pt x="734032" y="552645"/>
                    <a:pt x="726525" y="558232"/>
                  </a:cubicBezTo>
                  <a:cubicBezTo>
                    <a:pt x="723941" y="560089"/>
                    <a:pt x="721113" y="561559"/>
                    <a:pt x="718111" y="562596"/>
                  </a:cubicBezTo>
                  <a:cubicBezTo>
                    <a:pt x="720764" y="566297"/>
                    <a:pt x="722580" y="570543"/>
                    <a:pt x="723418" y="575026"/>
                  </a:cubicBezTo>
                  <a:cubicBezTo>
                    <a:pt x="723418" y="579851"/>
                    <a:pt x="722964" y="584665"/>
                    <a:pt x="722091" y="589410"/>
                  </a:cubicBezTo>
                  <a:cubicBezTo>
                    <a:pt x="722056" y="596013"/>
                    <a:pt x="723313" y="602559"/>
                    <a:pt x="725792" y="608683"/>
                  </a:cubicBezTo>
                  <a:cubicBezTo>
                    <a:pt x="728340" y="616190"/>
                    <a:pt x="731239" y="623557"/>
                    <a:pt x="734276" y="630819"/>
                  </a:cubicBezTo>
                  <a:cubicBezTo>
                    <a:pt x="738466" y="628375"/>
                    <a:pt x="745065" y="628549"/>
                    <a:pt x="747055" y="631762"/>
                  </a:cubicBezTo>
                  <a:cubicBezTo>
                    <a:pt x="749499" y="635742"/>
                    <a:pt x="759414" y="636964"/>
                    <a:pt x="762801" y="632216"/>
                  </a:cubicBezTo>
                  <a:cubicBezTo>
                    <a:pt x="766188" y="627467"/>
                    <a:pt x="768143" y="627048"/>
                    <a:pt x="776383" y="623347"/>
                  </a:cubicBezTo>
                  <a:cubicBezTo>
                    <a:pt x="784623" y="619646"/>
                    <a:pt x="787870" y="610534"/>
                    <a:pt x="790942" y="600408"/>
                  </a:cubicBezTo>
                  <a:cubicBezTo>
                    <a:pt x="794015" y="590283"/>
                    <a:pt x="799811" y="589655"/>
                    <a:pt x="799811" y="589655"/>
                  </a:cubicBezTo>
                  <a:cubicBezTo>
                    <a:pt x="812415" y="590563"/>
                    <a:pt x="814929" y="584383"/>
                    <a:pt x="816779" y="578866"/>
                  </a:cubicBezTo>
                  <a:cubicBezTo>
                    <a:pt x="818630" y="573349"/>
                    <a:pt x="829383" y="574956"/>
                    <a:pt x="834237" y="573140"/>
                  </a:cubicBezTo>
                  <a:cubicBezTo>
                    <a:pt x="839090" y="571325"/>
                    <a:pt x="838810" y="563713"/>
                    <a:pt x="839893" y="557917"/>
                  </a:cubicBezTo>
                  <a:cubicBezTo>
                    <a:pt x="840975" y="552122"/>
                    <a:pt x="840347" y="540460"/>
                    <a:pt x="851205" y="539413"/>
                  </a:cubicBezTo>
                  <a:cubicBezTo>
                    <a:pt x="859794" y="538519"/>
                    <a:pt x="867545" y="533732"/>
                    <a:pt x="872154" y="526424"/>
                  </a:cubicBezTo>
                  <a:cubicBezTo>
                    <a:pt x="875226" y="521222"/>
                    <a:pt x="882279" y="505685"/>
                    <a:pt x="897641" y="493779"/>
                  </a:cubicBezTo>
                  <a:cubicBezTo>
                    <a:pt x="913004" y="481873"/>
                    <a:pt x="918206" y="473215"/>
                    <a:pt x="952003" y="470596"/>
                  </a:cubicBezTo>
                  <a:cubicBezTo>
                    <a:pt x="985800" y="467977"/>
                    <a:pt x="981821" y="463264"/>
                    <a:pt x="1000884" y="452929"/>
                  </a:cubicBezTo>
                  <a:cubicBezTo>
                    <a:pt x="1019947" y="442595"/>
                    <a:pt x="1035519" y="453418"/>
                    <a:pt x="1042606" y="462112"/>
                  </a:cubicBezTo>
                  <a:cubicBezTo>
                    <a:pt x="1051335" y="472205"/>
                    <a:pt x="1060937" y="481493"/>
                    <a:pt x="1071307" y="489869"/>
                  </a:cubicBezTo>
                  <a:cubicBezTo>
                    <a:pt x="1083003" y="499750"/>
                    <a:pt x="1099517" y="496852"/>
                    <a:pt x="1102939" y="491475"/>
                  </a:cubicBezTo>
                  <a:cubicBezTo>
                    <a:pt x="1105977" y="483933"/>
                    <a:pt x="1102799" y="475310"/>
                    <a:pt x="1095607" y="471539"/>
                  </a:cubicBezTo>
                  <a:cubicBezTo>
                    <a:pt x="1095607" y="471539"/>
                    <a:pt x="1068757" y="442629"/>
                    <a:pt x="1058912" y="431387"/>
                  </a:cubicBezTo>
                  <a:cubicBezTo>
                    <a:pt x="1049066" y="420145"/>
                    <a:pt x="1050637" y="415780"/>
                    <a:pt x="1049520" y="396752"/>
                  </a:cubicBezTo>
                  <a:cubicBezTo>
                    <a:pt x="1048402" y="377723"/>
                    <a:pt x="1062892" y="365084"/>
                    <a:pt x="1069910" y="357438"/>
                  </a:cubicBezTo>
                  <a:cubicBezTo>
                    <a:pt x="1076928" y="349792"/>
                    <a:pt x="1096864" y="330240"/>
                    <a:pt x="1102590" y="321616"/>
                  </a:cubicBezTo>
                  <a:cubicBezTo>
                    <a:pt x="1108316" y="312992"/>
                    <a:pt x="1114880" y="316588"/>
                    <a:pt x="1123539" y="318124"/>
                  </a:cubicBezTo>
                  <a:cubicBezTo>
                    <a:pt x="1132197" y="319660"/>
                    <a:pt x="1128601" y="307231"/>
                    <a:pt x="1128357" y="304822"/>
                  </a:cubicBezTo>
                  <a:cubicBezTo>
                    <a:pt x="1128112" y="302413"/>
                    <a:pt x="1129370" y="298712"/>
                    <a:pt x="1129823" y="292043"/>
                  </a:cubicBezTo>
                  <a:close/>
                </a:path>
              </a:pathLst>
            </a:custGeom>
            <a:solidFill>
              <a:srgbClr val="D3DCEA"/>
            </a:solidFill>
            <a:ln w="3487" cap="flat">
              <a:solidFill>
                <a:srgbClr val="FFFFFF"/>
              </a:solidFill>
              <a:prstDash val="solid"/>
              <a:miter/>
            </a:ln>
          </p:spPr>
          <p:txBody>
            <a:bodyPr rtlCol="0" anchor="ctr"/>
            <a:lstStyle/>
            <a:p>
              <a:endParaRPr lang="en-IN"/>
            </a:p>
          </p:txBody>
        </p:sp>
      </p:grpSp>
    </p:spTree>
    <p:extLst>
      <p:ext uri="{BB962C8B-B14F-4D97-AF65-F5344CB8AC3E}">
        <p14:creationId xmlns:p14="http://schemas.microsoft.com/office/powerpoint/2010/main" xmlns="" val="253870313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1" name="Group 1790">
            <a:extLst>
              <a:ext uri="{FF2B5EF4-FFF2-40B4-BE49-F238E27FC236}">
                <a16:creationId xmlns:a16="http://schemas.microsoft.com/office/drawing/2014/main" xmlns="" id="{B937D58F-93FF-7708-ADD7-EB3A453FD882}"/>
              </a:ext>
            </a:extLst>
          </p:cNvPr>
          <p:cNvGrpSpPr/>
          <p:nvPr/>
        </p:nvGrpSpPr>
        <p:grpSpPr>
          <a:xfrm>
            <a:off x="202997" y="534600"/>
            <a:ext cx="11805493" cy="5799002"/>
            <a:chOff x="202997" y="534600"/>
            <a:chExt cx="11805493" cy="5799002"/>
          </a:xfrm>
        </p:grpSpPr>
        <p:sp>
          <p:nvSpPr>
            <p:cNvPr id="5" name="Freeform: Shape 4">
              <a:extLst>
                <a:ext uri="{FF2B5EF4-FFF2-40B4-BE49-F238E27FC236}">
                  <a16:creationId xmlns:a16="http://schemas.microsoft.com/office/drawing/2014/main" xmlns="" id="{5F0016C8-71C7-FB43-3373-DB6FECAD0D92}"/>
                </a:ext>
              </a:extLst>
            </p:cNvPr>
            <p:cNvSpPr/>
            <p:nvPr/>
          </p:nvSpPr>
          <p:spPr>
            <a:xfrm>
              <a:off x="11656044" y="4984227"/>
              <a:ext cx="7683" cy="12913"/>
            </a:xfrm>
            <a:custGeom>
              <a:avLst/>
              <a:gdLst>
                <a:gd name="connsiteX0" fmla="*/ 2281 w 7683"/>
                <a:gd name="connsiteY0" fmla="*/ 326 h 12913"/>
                <a:gd name="connsiteX1" fmla="*/ 149 w 7683"/>
                <a:gd name="connsiteY1" fmla="*/ 5717 h 12913"/>
                <a:gd name="connsiteX2" fmla="*/ 542 w 7683"/>
                <a:gd name="connsiteY2" fmla="*/ 6403 h 12913"/>
                <a:gd name="connsiteX3" fmla="*/ 7501 w 7683"/>
                <a:gd name="connsiteY3" fmla="*/ 9883 h 12913"/>
                <a:gd name="connsiteX4" fmla="*/ 2281 w 7683"/>
                <a:gd name="connsiteY4" fmla="*/ 326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3" h="12913">
                  <a:moveTo>
                    <a:pt x="2281" y="326"/>
                  </a:moveTo>
                  <a:cubicBezTo>
                    <a:pt x="198" y="1232"/>
                    <a:pt x="-733" y="3634"/>
                    <a:pt x="149" y="5717"/>
                  </a:cubicBezTo>
                  <a:cubicBezTo>
                    <a:pt x="272" y="5962"/>
                    <a:pt x="394" y="6183"/>
                    <a:pt x="542" y="6403"/>
                  </a:cubicBezTo>
                  <a:cubicBezTo>
                    <a:pt x="2869" y="10741"/>
                    <a:pt x="7501" y="14515"/>
                    <a:pt x="7501" y="9883"/>
                  </a:cubicBezTo>
                  <a:cubicBezTo>
                    <a:pt x="7501" y="5252"/>
                    <a:pt x="6325" y="-4306"/>
                    <a:pt x="2281" y="3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xmlns="" id="{D30241A8-3088-1525-9D50-2342EF7019A0}"/>
                </a:ext>
              </a:extLst>
            </p:cNvPr>
            <p:cNvSpPr/>
            <p:nvPr/>
          </p:nvSpPr>
          <p:spPr>
            <a:xfrm>
              <a:off x="11652726" y="5087367"/>
              <a:ext cx="10574" cy="9289"/>
            </a:xfrm>
            <a:custGeom>
              <a:avLst/>
              <a:gdLst>
                <a:gd name="connsiteX0" fmla="*/ 6531 w 10574"/>
                <a:gd name="connsiteY0" fmla="*/ -893 h 9289"/>
                <a:gd name="connsiteX1" fmla="*/ -183 w 10574"/>
                <a:gd name="connsiteY1" fmla="*/ 3420 h 9289"/>
                <a:gd name="connsiteX2" fmla="*/ 4718 w 10574"/>
                <a:gd name="connsiteY2" fmla="*/ 8321 h 9289"/>
                <a:gd name="connsiteX3" fmla="*/ 10378 w 10574"/>
                <a:gd name="connsiteY3" fmla="*/ 3420 h 9289"/>
                <a:gd name="connsiteX4" fmla="*/ 6531 w 10574"/>
                <a:gd name="connsiteY4" fmla="*/ -893 h 9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74" h="9289">
                  <a:moveTo>
                    <a:pt x="6531" y="-893"/>
                  </a:moveTo>
                  <a:cubicBezTo>
                    <a:pt x="6531" y="-893"/>
                    <a:pt x="-183" y="-1408"/>
                    <a:pt x="-183" y="3420"/>
                  </a:cubicBezTo>
                  <a:cubicBezTo>
                    <a:pt x="-183" y="8248"/>
                    <a:pt x="332" y="8566"/>
                    <a:pt x="4718" y="8321"/>
                  </a:cubicBezTo>
                  <a:cubicBezTo>
                    <a:pt x="9105" y="8076"/>
                    <a:pt x="10551" y="6434"/>
                    <a:pt x="10378" y="3420"/>
                  </a:cubicBezTo>
                  <a:cubicBezTo>
                    <a:pt x="10207" y="406"/>
                    <a:pt x="9447" y="-721"/>
                    <a:pt x="6531" y="-8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999" name="Freeform: Shape 998">
              <a:extLst>
                <a:ext uri="{FF2B5EF4-FFF2-40B4-BE49-F238E27FC236}">
                  <a16:creationId xmlns:a16="http://schemas.microsoft.com/office/drawing/2014/main" xmlns="" id="{B85902AB-2EF2-DEF1-9C2C-B60C010DDEB4}"/>
                </a:ext>
              </a:extLst>
            </p:cNvPr>
            <p:cNvSpPr/>
            <p:nvPr/>
          </p:nvSpPr>
          <p:spPr>
            <a:xfrm>
              <a:off x="11743071" y="5035760"/>
              <a:ext cx="12131" cy="10006"/>
            </a:xfrm>
            <a:custGeom>
              <a:avLst/>
              <a:gdLst>
                <a:gd name="connsiteX0" fmla="*/ 8182 w 12131"/>
                <a:gd name="connsiteY0" fmla="*/ -871 h 10006"/>
                <a:gd name="connsiteX1" fmla="*/ 4384 w 12131"/>
                <a:gd name="connsiteY1" fmla="*/ 1383 h 10006"/>
                <a:gd name="connsiteX2" fmla="*/ 438 w 12131"/>
                <a:gd name="connsiteY2" fmla="*/ 6284 h 10006"/>
                <a:gd name="connsiteX3" fmla="*/ 5339 w 12131"/>
                <a:gd name="connsiteY3" fmla="*/ 8514 h 10006"/>
                <a:gd name="connsiteX4" fmla="*/ 11074 w 12131"/>
                <a:gd name="connsiteY4" fmla="*/ 7044 h 10006"/>
                <a:gd name="connsiteX5" fmla="*/ 11367 w 12131"/>
                <a:gd name="connsiteY5" fmla="*/ 6456 h 10006"/>
                <a:gd name="connsiteX6" fmla="*/ 8182 w 12131"/>
                <a:gd name="connsiteY6" fmla="*/ -871 h 1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31" h="10006">
                  <a:moveTo>
                    <a:pt x="8182" y="-871"/>
                  </a:moveTo>
                  <a:cubicBezTo>
                    <a:pt x="8182" y="-871"/>
                    <a:pt x="6099" y="-1386"/>
                    <a:pt x="4384" y="1383"/>
                  </a:cubicBezTo>
                  <a:cubicBezTo>
                    <a:pt x="2668" y="4152"/>
                    <a:pt x="-1817" y="3834"/>
                    <a:pt x="438" y="6284"/>
                  </a:cubicBezTo>
                  <a:cubicBezTo>
                    <a:pt x="2693" y="8735"/>
                    <a:pt x="4041" y="7313"/>
                    <a:pt x="5339" y="8514"/>
                  </a:cubicBezTo>
                  <a:cubicBezTo>
                    <a:pt x="7324" y="9690"/>
                    <a:pt x="9898" y="9029"/>
                    <a:pt x="11074" y="7044"/>
                  </a:cubicBezTo>
                  <a:cubicBezTo>
                    <a:pt x="11196" y="6848"/>
                    <a:pt x="11294" y="6652"/>
                    <a:pt x="11367" y="6456"/>
                  </a:cubicBezTo>
                  <a:cubicBezTo>
                    <a:pt x="12299" y="3613"/>
                    <a:pt x="12642" y="-357"/>
                    <a:pt x="8182" y="-8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0" name="Freeform: Shape 999">
              <a:extLst>
                <a:ext uri="{FF2B5EF4-FFF2-40B4-BE49-F238E27FC236}">
                  <a16:creationId xmlns:a16="http://schemas.microsoft.com/office/drawing/2014/main" xmlns="" id="{1F144B0F-DE15-F2E8-BD06-C1CE9937445A}"/>
                </a:ext>
              </a:extLst>
            </p:cNvPr>
            <p:cNvSpPr/>
            <p:nvPr/>
          </p:nvSpPr>
          <p:spPr>
            <a:xfrm>
              <a:off x="11778638" y="4972171"/>
              <a:ext cx="3746" cy="7373"/>
            </a:xfrm>
            <a:custGeom>
              <a:avLst/>
              <a:gdLst>
                <a:gd name="connsiteX0" fmla="*/ 1826 w 3746"/>
                <a:gd name="connsiteY0" fmla="*/ -901 h 7373"/>
                <a:gd name="connsiteX1" fmla="*/ -61 w 3746"/>
                <a:gd name="connsiteY1" fmla="*/ 3412 h 7373"/>
                <a:gd name="connsiteX2" fmla="*/ 3542 w 3746"/>
                <a:gd name="connsiteY2" fmla="*/ 4613 h 7373"/>
                <a:gd name="connsiteX3" fmla="*/ 1826 w 3746"/>
                <a:gd name="connsiteY3" fmla="*/ -901 h 7373"/>
              </a:gdLst>
              <a:ahLst/>
              <a:cxnLst>
                <a:cxn ang="0">
                  <a:pos x="connsiteX0" y="connsiteY0"/>
                </a:cxn>
                <a:cxn ang="0">
                  <a:pos x="connsiteX1" y="connsiteY1"/>
                </a:cxn>
                <a:cxn ang="0">
                  <a:pos x="connsiteX2" y="connsiteY2"/>
                </a:cxn>
                <a:cxn ang="0">
                  <a:pos x="connsiteX3" y="connsiteY3"/>
                </a:cxn>
              </a:cxnLst>
              <a:rect l="l" t="t" r="r" b="b"/>
              <a:pathLst>
                <a:path w="3746" h="7373">
                  <a:moveTo>
                    <a:pt x="1826" y="-901"/>
                  </a:moveTo>
                  <a:cubicBezTo>
                    <a:pt x="282" y="-68"/>
                    <a:pt x="-502" y="1721"/>
                    <a:pt x="-61" y="3412"/>
                  </a:cubicBezTo>
                  <a:cubicBezTo>
                    <a:pt x="453" y="6672"/>
                    <a:pt x="3542" y="7701"/>
                    <a:pt x="3542" y="4613"/>
                  </a:cubicBezTo>
                  <a:cubicBezTo>
                    <a:pt x="3542" y="1526"/>
                    <a:pt x="3885" y="-1072"/>
                    <a:pt x="1826" y="-9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1" name="Freeform: Shape 1000">
              <a:extLst>
                <a:ext uri="{FF2B5EF4-FFF2-40B4-BE49-F238E27FC236}">
                  <a16:creationId xmlns:a16="http://schemas.microsoft.com/office/drawing/2014/main" xmlns="" id="{FB132F79-D2A7-8E96-E6D6-9AD8BE90CACC}"/>
                </a:ext>
              </a:extLst>
            </p:cNvPr>
            <p:cNvSpPr/>
            <p:nvPr/>
          </p:nvSpPr>
          <p:spPr>
            <a:xfrm>
              <a:off x="11806060" y="4884257"/>
              <a:ext cx="9085" cy="14234"/>
            </a:xfrm>
            <a:custGeom>
              <a:avLst/>
              <a:gdLst>
                <a:gd name="connsiteX0" fmla="*/ 7414 w 9085"/>
                <a:gd name="connsiteY0" fmla="*/ 16 h 14234"/>
                <a:gd name="connsiteX1" fmla="*/ 4964 w 9085"/>
                <a:gd name="connsiteY1" fmla="*/ 4918 h 14234"/>
                <a:gd name="connsiteX2" fmla="*/ -183 w 9085"/>
                <a:gd name="connsiteY2" fmla="*/ 9206 h 14234"/>
                <a:gd name="connsiteX3" fmla="*/ 2904 w 9085"/>
                <a:gd name="connsiteY3" fmla="*/ 11951 h 14234"/>
                <a:gd name="connsiteX4" fmla="*/ 8223 w 9085"/>
                <a:gd name="connsiteY4" fmla="*/ 6634 h 14234"/>
                <a:gd name="connsiteX5" fmla="*/ 7414 w 9085"/>
                <a:gd name="connsiteY5" fmla="*/ 16 h 14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85" h="14234">
                  <a:moveTo>
                    <a:pt x="7414" y="16"/>
                  </a:moveTo>
                  <a:cubicBezTo>
                    <a:pt x="6727" y="1708"/>
                    <a:pt x="5919" y="3350"/>
                    <a:pt x="4964" y="4918"/>
                  </a:cubicBezTo>
                  <a:cubicBezTo>
                    <a:pt x="3420" y="7368"/>
                    <a:pt x="-183" y="6462"/>
                    <a:pt x="-183" y="9206"/>
                  </a:cubicBezTo>
                  <a:cubicBezTo>
                    <a:pt x="-183" y="11951"/>
                    <a:pt x="1875" y="15235"/>
                    <a:pt x="2904" y="11951"/>
                  </a:cubicBezTo>
                  <a:cubicBezTo>
                    <a:pt x="3935" y="8667"/>
                    <a:pt x="7022" y="10408"/>
                    <a:pt x="8223" y="6634"/>
                  </a:cubicBezTo>
                  <a:cubicBezTo>
                    <a:pt x="9423" y="2860"/>
                    <a:pt x="8958" y="-3242"/>
                    <a:pt x="7414" y="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2" name="Freeform: Shape 1001">
              <a:extLst>
                <a:ext uri="{FF2B5EF4-FFF2-40B4-BE49-F238E27FC236}">
                  <a16:creationId xmlns:a16="http://schemas.microsoft.com/office/drawing/2014/main" xmlns="" id="{FC0859B5-F9EE-0F5B-105F-A8C073536D8C}"/>
                </a:ext>
              </a:extLst>
            </p:cNvPr>
            <p:cNvSpPr/>
            <p:nvPr/>
          </p:nvSpPr>
          <p:spPr>
            <a:xfrm>
              <a:off x="11825948" y="4814848"/>
              <a:ext cx="9053" cy="6660"/>
            </a:xfrm>
            <a:custGeom>
              <a:avLst/>
              <a:gdLst>
                <a:gd name="connsiteX0" fmla="*/ 3872 w 9053"/>
                <a:gd name="connsiteY0" fmla="*/ -883 h 6660"/>
                <a:gd name="connsiteX1" fmla="*/ -98 w 9053"/>
                <a:gd name="connsiteY1" fmla="*/ 1862 h 6660"/>
                <a:gd name="connsiteX2" fmla="*/ 5588 w 9053"/>
                <a:gd name="connsiteY2" fmla="*/ 5636 h 6660"/>
                <a:gd name="connsiteX3" fmla="*/ 8846 w 9053"/>
                <a:gd name="connsiteY3" fmla="*/ 2033 h 6660"/>
                <a:gd name="connsiteX4" fmla="*/ 3872 w 9053"/>
                <a:gd name="connsiteY4" fmla="*/ -883 h 6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3" h="6660">
                  <a:moveTo>
                    <a:pt x="3872" y="-883"/>
                  </a:moveTo>
                  <a:cubicBezTo>
                    <a:pt x="2034" y="-1103"/>
                    <a:pt x="343" y="73"/>
                    <a:pt x="-98" y="1862"/>
                  </a:cubicBezTo>
                  <a:cubicBezTo>
                    <a:pt x="-784" y="4950"/>
                    <a:pt x="2843" y="6151"/>
                    <a:pt x="5588" y="5636"/>
                  </a:cubicBezTo>
                  <a:cubicBezTo>
                    <a:pt x="8332" y="5121"/>
                    <a:pt x="9019" y="4264"/>
                    <a:pt x="8846" y="2033"/>
                  </a:cubicBezTo>
                  <a:cubicBezTo>
                    <a:pt x="8675" y="-196"/>
                    <a:pt x="7474" y="-883"/>
                    <a:pt x="3872" y="-88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3" name="Freeform: Shape 1002">
              <a:extLst>
                <a:ext uri="{FF2B5EF4-FFF2-40B4-BE49-F238E27FC236}">
                  <a16:creationId xmlns:a16="http://schemas.microsoft.com/office/drawing/2014/main" xmlns="" id="{B250856D-1FE2-8E9B-04AB-984DA7F3C209}"/>
                </a:ext>
              </a:extLst>
            </p:cNvPr>
            <p:cNvSpPr/>
            <p:nvPr/>
          </p:nvSpPr>
          <p:spPr>
            <a:xfrm>
              <a:off x="11531126" y="4867415"/>
              <a:ext cx="45786" cy="31891"/>
            </a:xfrm>
            <a:custGeom>
              <a:avLst/>
              <a:gdLst>
                <a:gd name="connsiteX0" fmla="*/ 27386 w 45786"/>
                <a:gd name="connsiteY0" fmla="*/ -909 h 31891"/>
                <a:gd name="connsiteX1" fmla="*/ 12903 w 45786"/>
                <a:gd name="connsiteY1" fmla="*/ 2571 h 31891"/>
                <a:gd name="connsiteX2" fmla="*/ 5967 w 45786"/>
                <a:gd name="connsiteY2" fmla="*/ 13550 h 31891"/>
                <a:gd name="connsiteX3" fmla="*/ 478 w 45786"/>
                <a:gd name="connsiteY3" fmla="*/ 23352 h 31891"/>
                <a:gd name="connsiteX4" fmla="*/ 13197 w 45786"/>
                <a:gd name="connsiteY4" fmla="*/ 29724 h 31891"/>
                <a:gd name="connsiteX5" fmla="*/ 25450 w 45786"/>
                <a:gd name="connsiteY5" fmla="*/ 30876 h 31891"/>
                <a:gd name="connsiteX6" fmla="*/ 39639 w 45786"/>
                <a:gd name="connsiteY6" fmla="*/ 26538 h 31891"/>
                <a:gd name="connsiteX7" fmla="*/ 45422 w 45786"/>
                <a:gd name="connsiteY7" fmla="*/ 18720 h 31891"/>
                <a:gd name="connsiteX8" fmla="*/ 41085 w 45786"/>
                <a:gd name="connsiteY8" fmla="*/ 8600 h 31891"/>
                <a:gd name="connsiteX9" fmla="*/ 27386 w 45786"/>
                <a:gd name="connsiteY9" fmla="*/ -909 h 3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86" h="31891">
                  <a:moveTo>
                    <a:pt x="27386" y="-909"/>
                  </a:moveTo>
                  <a:cubicBezTo>
                    <a:pt x="27386" y="-909"/>
                    <a:pt x="15526" y="-320"/>
                    <a:pt x="12903" y="2571"/>
                  </a:cubicBezTo>
                  <a:cubicBezTo>
                    <a:pt x="10281" y="5463"/>
                    <a:pt x="10599" y="12374"/>
                    <a:pt x="5967" y="13550"/>
                  </a:cubicBezTo>
                  <a:cubicBezTo>
                    <a:pt x="1336" y="14726"/>
                    <a:pt x="-1556" y="20510"/>
                    <a:pt x="478" y="23352"/>
                  </a:cubicBezTo>
                  <a:cubicBezTo>
                    <a:pt x="2513" y="26195"/>
                    <a:pt x="11163" y="28572"/>
                    <a:pt x="13197" y="29724"/>
                  </a:cubicBezTo>
                  <a:cubicBezTo>
                    <a:pt x="15231" y="30876"/>
                    <a:pt x="19274" y="31170"/>
                    <a:pt x="25450" y="30876"/>
                  </a:cubicBezTo>
                  <a:cubicBezTo>
                    <a:pt x="31626" y="30582"/>
                    <a:pt x="35571" y="26538"/>
                    <a:pt x="39639" y="26538"/>
                  </a:cubicBezTo>
                  <a:cubicBezTo>
                    <a:pt x="43708" y="26538"/>
                    <a:pt x="45717" y="22201"/>
                    <a:pt x="45422" y="18720"/>
                  </a:cubicBezTo>
                  <a:cubicBezTo>
                    <a:pt x="45128" y="15241"/>
                    <a:pt x="47457" y="13231"/>
                    <a:pt x="41085" y="8600"/>
                  </a:cubicBezTo>
                  <a:cubicBezTo>
                    <a:pt x="34713" y="3968"/>
                    <a:pt x="34542" y="831"/>
                    <a:pt x="2738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4" name="Freeform: Shape 1003">
              <a:extLst>
                <a:ext uri="{FF2B5EF4-FFF2-40B4-BE49-F238E27FC236}">
                  <a16:creationId xmlns:a16="http://schemas.microsoft.com/office/drawing/2014/main" xmlns="" id="{8581B404-53A0-92CB-F0CD-FDA00FCA9230}"/>
                </a:ext>
              </a:extLst>
            </p:cNvPr>
            <p:cNvSpPr/>
            <p:nvPr/>
          </p:nvSpPr>
          <p:spPr>
            <a:xfrm>
              <a:off x="11579627" y="4832115"/>
              <a:ext cx="42670" cy="22184"/>
            </a:xfrm>
            <a:custGeom>
              <a:avLst/>
              <a:gdLst>
                <a:gd name="connsiteX0" fmla="*/ 22800 w 42670"/>
                <a:gd name="connsiteY0" fmla="*/ 1112 h 22184"/>
                <a:gd name="connsiteX1" fmla="*/ 8342 w 42670"/>
                <a:gd name="connsiteY1" fmla="*/ 6013 h 22184"/>
                <a:gd name="connsiteX2" fmla="*/ 254 w 42670"/>
                <a:gd name="connsiteY2" fmla="*/ 17580 h 22184"/>
                <a:gd name="connsiteX3" fmla="*/ 14125 w 42670"/>
                <a:gd name="connsiteY3" fmla="*/ 19320 h 22184"/>
                <a:gd name="connsiteX4" fmla="*/ 31499 w 42670"/>
                <a:gd name="connsiteY4" fmla="*/ 14419 h 22184"/>
                <a:gd name="connsiteX5" fmla="*/ 42478 w 42670"/>
                <a:gd name="connsiteY5" fmla="*/ 7189 h 22184"/>
                <a:gd name="connsiteX6" fmla="*/ 22800 w 42670"/>
                <a:gd name="connsiteY6" fmla="*/ 1112 h 2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70" h="22184">
                  <a:moveTo>
                    <a:pt x="22800" y="1112"/>
                  </a:moveTo>
                  <a:cubicBezTo>
                    <a:pt x="22800" y="1112"/>
                    <a:pt x="12998" y="4028"/>
                    <a:pt x="8342" y="6013"/>
                  </a:cubicBezTo>
                  <a:cubicBezTo>
                    <a:pt x="3686" y="7998"/>
                    <a:pt x="-1779" y="12384"/>
                    <a:pt x="254" y="17580"/>
                  </a:cubicBezTo>
                  <a:cubicBezTo>
                    <a:pt x="2288" y="22775"/>
                    <a:pt x="8342" y="21648"/>
                    <a:pt x="14125" y="19320"/>
                  </a:cubicBezTo>
                  <a:cubicBezTo>
                    <a:pt x="19713" y="17065"/>
                    <a:pt x="25545" y="15399"/>
                    <a:pt x="31499" y="14419"/>
                  </a:cubicBezTo>
                  <a:cubicBezTo>
                    <a:pt x="38140" y="13267"/>
                    <a:pt x="42185" y="11821"/>
                    <a:pt x="42478" y="7189"/>
                  </a:cubicBezTo>
                  <a:cubicBezTo>
                    <a:pt x="42772" y="2557"/>
                    <a:pt x="35886" y="-4377"/>
                    <a:pt x="22800" y="11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5" name="Freeform: Shape 1004">
              <a:extLst>
                <a:ext uri="{FF2B5EF4-FFF2-40B4-BE49-F238E27FC236}">
                  <a16:creationId xmlns:a16="http://schemas.microsoft.com/office/drawing/2014/main" xmlns="" id="{D1E722D9-F2A1-7BA3-334A-761B2C02289E}"/>
                </a:ext>
              </a:extLst>
            </p:cNvPr>
            <p:cNvSpPr/>
            <p:nvPr/>
          </p:nvSpPr>
          <p:spPr>
            <a:xfrm>
              <a:off x="11558715" y="4916043"/>
              <a:ext cx="14055" cy="14095"/>
            </a:xfrm>
            <a:custGeom>
              <a:avLst/>
              <a:gdLst>
                <a:gd name="connsiteX0" fmla="*/ 8766 w 14055"/>
                <a:gd name="connsiteY0" fmla="*/ 235 h 14095"/>
                <a:gd name="connsiteX1" fmla="*/ 4134 w 14055"/>
                <a:gd name="connsiteY1" fmla="*/ 5431 h 14095"/>
                <a:gd name="connsiteX2" fmla="*/ 655 w 14055"/>
                <a:gd name="connsiteY2" fmla="*/ 10945 h 14095"/>
                <a:gd name="connsiteX3" fmla="*/ 6732 w 14055"/>
                <a:gd name="connsiteY3" fmla="*/ 10650 h 14095"/>
                <a:gd name="connsiteX4" fmla="*/ 13397 w 14055"/>
                <a:gd name="connsiteY4" fmla="*/ 6876 h 14095"/>
                <a:gd name="connsiteX5" fmla="*/ 8766 w 14055"/>
                <a:gd name="connsiteY5" fmla="*/ 235 h 1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55" h="14095">
                  <a:moveTo>
                    <a:pt x="8766" y="235"/>
                  </a:moveTo>
                  <a:cubicBezTo>
                    <a:pt x="8447" y="2759"/>
                    <a:pt x="6609" y="4843"/>
                    <a:pt x="4134" y="5431"/>
                  </a:cubicBezTo>
                  <a:cubicBezTo>
                    <a:pt x="-203" y="6607"/>
                    <a:pt x="-1085" y="8052"/>
                    <a:pt x="655" y="10945"/>
                  </a:cubicBezTo>
                  <a:cubicBezTo>
                    <a:pt x="2395" y="13836"/>
                    <a:pt x="5874" y="14131"/>
                    <a:pt x="6732" y="10650"/>
                  </a:cubicBezTo>
                  <a:cubicBezTo>
                    <a:pt x="7589" y="7171"/>
                    <a:pt x="11634" y="10945"/>
                    <a:pt x="13397" y="6876"/>
                  </a:cubicBezTo>
                  <a:cubicBezTo>
                    <a:pt x="15162" y="2808"/>
                    <a:pt x="11657" y="-3514"/>
                    <a:pt x="8766" y="2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6" name="Freeform: Shape 1005">
              <a:extLst>
                <a:ext uri="{FF2B5EF4-FFF2-40B4-BE49-F238E27FC236}">
                  <a16:creationId xmlns:a16="http://schemas.microsoft.com/office/drawing/2014/main" xmlns="" id="{533596D3-6E5C-DA0E-CA8E-998D78365389}"/>
                </a:ext>
              </a:extLst>
            </p:cNvPr>
            <p:cNvSpPr/>
            <p:nvPr/>
          </p:nvSpPr>
          <p:spPr>
            <a:xfrm>
              <a:off x="11650756" y="4818774"/>
              <a:ext cx="7392" cy="8600"/>
            </a:xfrm>
            <a:custGeom>
              <a:avLst/>
              <a:gdLst>
                <a:gd name="connsiteX0" fmla="*/ 2938 w 7392"/>
                <a:gd name="connsiteY0" fmla="*/ -594 h 8600"/>
                <a:gd name="connsiteX1" fmla="*/ -100 w 7392"/>
                <a:gd name="connsiteY1" fmla="*/ 4038 h 8600"/>
                <a:gd name="connsiteX2" fmla="*/ 340 w 7392"/>
                <a:gd name="connsiteY2" fmla="*/ 5190 h 8600"/>
                <a:gd name="connsiteX3" fmla="*/ 6418 w 7392"/>
                <a:gd name="connsiteY3" fmla="*/ 5190 h 8600"/>
                <a:gd name="connsiteX4" fmla="*/ 2938 w 7392"/>
                <a:gd name="connsiteY4" fmla="*/ -594 h 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2" h="8600">
                  <a:moveTo>
                    <a:pt x="2938" y="-594"/>
                  </a:moveTo>
                  <a:cubicBezTo>
                    <a:pt x="831" y="-152"/>
                    <a:pt x="-542" y="1931"/>
                    <a:pt x="-100" y="4038"/>
                  </a:cubicBezTo>
                  <a:cubicBezTo>
                    <a:pt x="-2" y="4455"/>
                    <a:pt x="144" y="4823"/>
                    <a:pt x="340" y="5190"/>
                  </a:cubicBezTo>
                  <a:cubicBezTo>
                    <a:pt x="2374" y="9821"/>
                    <a:pt x="5830" y="6930"/>
                    <a:pt x="6418" y="5190"/>
                  </a:cubicBezTo>
                  <a:cubicBezTo>
                    <a:pt x="7006" y="3450"/>
                    <a:pt x="9015" y="-2309"/>
                    <a:pt x="2938" y="-5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7" name="Freeform: Shape 1006">
              <a:extLst>
                <a:ext uri="{FF2B5EF4-FFF2-40B4-BE49-F238E27FC236}">
                  <a16:creationId xmlns:a16="http://schemas.microsoft.com/office/drawing/2014/main" xmlns="" id="{6DDC8D44-7FFD-D6B6-4A8B-678A574602D5}"/>
                </a:ext>
              </a:extLst>
            </p:cNvPr>
            <p:cNvSpPr/>
            <p:nvPr/>
          </p:nvSpPr>
          <p:spPr>
            <a:xfrm>
              <a:off x="11681478" y="4760330"/>
              <a:ext cx="11714" cy="6004"/>
            </a:xfrm>
            <a:custGeom>
              <a:avLst/>
              <a:gdLst>
                <a:gd name="connsiteX0" fmla="*/ 2359 w 11714"/>
                <a:gd name="connsiteY0" fmla="*/ -8 h 6004"/>
                <a:gd name="connsiteX1" fmla="*/ 129 w 11714"/>
                <a:gd name="connsiteY1" fmla="*/ 3250 h 6004"/>
                <a:gd name="connsiteX2" fmla="*/ 7015 w 11714"/>
                <a:gd name="connsiteY2" fmla="*/ 4452 h 6004"/>
                <a:gd name="connsiteX3" fmla="*/ 10103 w 11714"/>
                <a:gd name="connsiteY3" fmla="*/ -449 h 6004"/>
                <a:gd name="connsiteX4" fmla="*/ 2359 w 11714"/>
                <a:gd name="connsiteY4" fmla="*/ -8 h 6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4" h="6004">
                  <a:moveTo>
                    <a:pt x="2359" y="-8"/>
                  </a:moveTo>
                  <a:cubicBezTo>
                    <a:pt x="2359" y="-8"/>
                    <a:pt x="-1244" y="849"/>
                    <a:pt x="129" y="3250"/>
                  </a:cubicBezTo>
                  <a:cubicBezTo>
                    <a:pt x="1501" y="5653"/>
                    <a:pt x="5275" y="5309"/>
                    <a:pt x="7015" y="4452"/>
                  </a:cubicBezTo>
                  <a:cubicBezTo>
                    <a:pt x="8755" y="3594"/>
                    <a:pt x="14049" y="334"/>
                    <a:pt x="10103" y="-449"/>
                  </a:cubicBezTo>
                  <a:cubicBezTo>
                    <a:pt x="7554" y="-1185"/>
                    <a:pt x="4810" y="-1038"/>
                    <a:pt x="2359" y="-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8" name="Freeform: Shape 1007">
              <a:extLst>
                <a:ext uri="{FF2B5EF4-FFF2-40B4-BE49-F238E27FC236}">
                  <a16:creationId xmlns:a16="http://schemas.microsoft.com/office/drawing/2014/main" xmlns="" id="{9C163A84-FA08-7EE9-845E-CB66ABC6F9C6}"/>
                </a:ext>
              </a:extLst>
            </p:cNvPr>
            <p:cNvSpPr/>
            <p:nvPr/>
          </p:nvSpPr>
          <p:spPr>
            <a:xfrm>
              <a:off x="11860569" y="4734000"/>
              <a:ext cx="19524" cy="14587"/>
            </a:xfrm>
            <a:custGeom>
              <a:avLst/>
              <a:gdLst>
                <a:gd name="connsiteX0" fmla="*/ 15935 w 19524"/>
                <a:gd name="connsiteY0" fmla="*/ 3530 h 14587"/>
                <a:gd name="connsiteX1" fmla="*/ 15200 w 19524"/>
                <a:gd name="connsiteY1" fmla="*/ 2525 h 14587"/>
                <a:gd name="connsiteX2" fmla="*/ 11181 w 19524"/>
                <a:gd name="connsiteY2" fmla="*/ -220 h 14587"/>
                <a:gd name="connsiteX3" fmla="*/ 521 w 19524"/>
                <a:gd name="connsiteY3" fmla="*/ 883 h 14587"/>
                <a:gd name="connsiteX4" fmla="*/ 2555 w 19524"/>
                <a:gd name="connsiteY4" fmla="*/ 8235 h 14587"/>
                <a:gd name="connsiteX5" fmla="*/ 3707 w 19524"/>
                <a:gd name="connsiteY5" fmla="*/ 8726 h 14587"/>
                <a:gd name="connsiteX6" fmla="*/ 11917 w 19524"/>
                <a:gd name="connsiteY6" fmla="*/ 12646 h 14587"/>
                <a:gd name="connsiteX7" fmla="*/ 19269 w 19524"/>
                <a:gd name="connsiteY7" fmla="*/ 10564 h 14587"/>
                <a:gd name="connsiteX8" fmla="*/ 18680 w 19524"/>
                <a:gd name="connsiteY8" fmla="*/ 6446 h 14587"/>
                <a:gd name="connsiteX9" fmla="*/ 15935 w 19524"/>
                <a:gd name="connsiteY9" fmla="*/ 3530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24" h="14587">
                  <a:moveTo>
                    <a:pt x="15935" y="3530"/>
                  </a:moveTo>
                  <a:cubicBezTo>
                    <a:pt x="15666" y="3212"/>
                    <a:pt x="15421" y="2893"/>
                    <a:pt x="15200" y="2525"/>
                  </a:cubicBezTo>
                  <a:cubicBezTo>
                    <a:pt x="14417" y="981"/>
                    <a:pt x="12897" y="-48"/>
                    <a:pt x="11181" y="-220"/>
                  </a:cubicBezTo>
                  <a:cubicBezTo>
                    <a:pt x="7138" y="-710"/>
                    <a:pt x="1991" y="-1935"/>
                    <a:pt x="521" y="883"/>
                  </a:cubicBezTo>
                  <a:cubicBezTo>
                    <a:pt x="-949" y="3481"/>
                    <a:pt x="-43" y="6765"/>
                    <a:pt x="2555" y="8235"/>
                  </a:cubicBezTo>
                  <a:cubicBezTo>
                    <a:pt x="2922" y="8431"/>
                    <a:pt x="3291" y="8603"/>
                    <a:pt x="3707" y="8726"/>
                  </a:cubicBezTo>
                  <a:cubicBezTo>
                    <a:pt x="6598" y="9657"/>
                    <a:pt x="9368" y="10980"/>
                    <a:pt x="11917" y="12646"/>
                  </a:cubicBezTo>
                  <a:cubicBezTo>
                    <a:pt x="14857" y="14362"/>
                    <a:pt x="19269" y="14117"/>
                    <a:pt x="19269" y="10564"/>
                  </a:cubicBezTo>
                  <a:cubicBezTo>
                    <a:pt x="19464" y="9167"/>
                    <a:pt x="19269" y="7745"/>
                    <a:pt x="18680" y="6446"/>
                  </a:cubicBezTo>
                  <a:cubicBezTo>
                    <a:pt x="17847" y="5417"/>
                    <a:pt x="16916" y="4437"/>
                    <a:pt x="15935" y="35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09" name="Freeform: Shape 1008">
              <a:extLst>
                <a:ext uri="{FF2B5EF4-FFF2-40B4-BE49-F238E27FC236}">
                  <a16:creationId xmlns:a16="http://schemas.microsoft.com/office/drawing/2014/main" xmlns="" id="{2086AD3C-3637-A008-E6D3-CA58F1079F79}"/>
                </a:ext>
              </a:extLst>
            </p:cNvPr>
            <p:cNvSpPr/>
            <p:nvPr/>
          </p:nvSpPr>
          <p:spPr>
            <a:xfrm>
              <a:off x="11885040" y="4746894"/>
              <a:ext cx="20979" cy="11350"/>
            </a:xfrm>
            <a:custGeom>
              <a:avLst/>
              <a:gdLst>
                <a:gd name="connsiteX0" fmla="*/ 8667 w 20979"/>
                <a:gd name="connsiteY0" fmla="*/ -664 h 11350"/>
                <a:gd name="connsiteX1" fmla="*/ 2540 w 20979"/>
                <a:gd name="connsiteY1" fmla="*/ 316 h 11350"/>
                <a:gd name="connsiteX2" fmla="*/ 1928 w 20979"/>
                <a:gd name="connsiteY2" fmla="*/ 7668 h 11350"/>
                <a:gd name="connsiteX3" fmla="*/ 9403 w 20979"/>
                <a:gd name="connsiteY3" fmla="*/ 9506 h 11350"/>
                <a:gd name="connsiteX4" fmla="*/ 17244 w 20979"/>
                <a:gd name="connsiteY4" fmla="*/ 9996 h 11350"/>
                <a:gd name="connsiteX5" fmla="*/ 18469 w 20979"/>
                <a:gd name="connsiteY5" fmla="*/ 4482 h 11350"/>
                <a:gd name="connsiteX6" fmla="*/ 8667 w 20979"/>
                <a:gd name="connsiteY6" fmla="*/ -664 h 1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79" h="11350">
                  <a:moveTo>
                    <a:pt x="8667" y="-664"/>
                  </a:moveTo>
                  <a:cubicBezTo>
                    <a:pt x="8667" y="-664"/>
                    <a:pt x="4502" y="-1644"/>
                    <a:pt x="2540" y="316"/>
                  </a:cubicBezTo>
                  <a:cubicBezTo>
                    <a:pt x="580" y="2277"/>
                    <a:pt x="-2140" y="7668"/>
                    <a:pt x="1928" y="7668"/>
                  </a:cubicBezTo>
                  <a:cubicBezTo>
                    <a:pt x="4575" y="7276"/>
                    <a:pt x="7245" y="7938"/>
                    <a:pt x="9403" y="9506"/>
                  </a:cubicBezTo>
                  <a:cubicBezTo>
                    <a:pt x="11241" y="10854"/>
                    <a:pt x="14304" y="10487"/>
                    <a:pt x="17244" y="9996"/>
                  </a:cubicBezTo>
                  <a:cubicBezTo>
                    <a:pt x="20185" y="9506"/>
                    <a:pt x="22881" y="5095"/>
                    <a:pt x="18469" y="4482"/>
                  </a:cubicBezTo>
                  <a:cubicBezTo>
                    <a:pt x="14059" y="3869"/>
                    <a:pt x="13568" y="684"/>
                    <a:pt x="8667" y="-6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0" name="Freeform: Shape 1009">
              <a:extLst>
                <a:ext uri="{FF2B5EF4-FFF2-40B4-BE49-F238E27FC236}">
                  <a16:creationId xmlns:a16="http://schemas.microsoft.com/office/drawing/2014/main" xmlns="" id="{7E3943A1-176E-DDC0-3498-500B21AF499C}"/>
                </a:ext>
              </a:extLst>
            </p:cNvPr>
            <p:cNvSpPr/>
            <p:nvPr/>
          </p:nvSpPr>
          <p:spPr>
            <a:xfrm>
              <a:off x="9416791" y="4643711"/>
              <a:ext cx="1340719" cy="1008643"/>
            </a:xfrm>
            <a:custGeom>
              <a:avLst/>
              <a:gdLst>
                <a:gd name="connsiteX0" fmla="*/ 235778 w 1340719"/>
                <a:gd name="connsiteY0" fmla="*/ 312611 h 1008643"/>
                <a:gd name="connsiteX1" fmla="*/ 211026 w 1340719"/>
                <a:gd name="connsiteY1" fmla="*/ 315699 h 1008643"/>
                <a:gd name="connsiteX2" fmla="*/ 187280 w 1340719"/>
                <a:gd name="connsiteY2" fmla="*/ 322928 h 1008643"/>
                <a:gd name="connsiteX3" fmla="*/ 163558 w 1340719"/>
                <a:gd name="connsiteY3" fmla="*/ 330280 h 1008643"/>
                <a:gd name="connsiteX4" fmla="*/ 138807 w 1340719"/>
                <a:gd name="connsiteY4" fmla="*/ 340597 h 1008643"/>
                <a:gd name="connsiteX5" fmla="*/ 104767 w 1340719"/>
                <a:gd name="connsiteY5" fmla="*/ 346773 h 1008643"/>
                <a:gd name="connsiteX6" fmla="*/ 84133 w 1340719"/>
                <a:gd name="connsiteY6" fmla="*/ 363290 h 1008643"/>
                <a:gd name="connsiteX7" fmla="*/ 53182 w 1340719"/>
                <a:gd name="connsiteY7" fmla="*/ 388041 h 1008643"/>
                <a:gd name="connsiteX8" fmla="*/ 40929 w 1340719"/>
                <a:gd name="connsiteY8" fmla="*/ 394241 h 1008643"/>
                <a:gd name="connsiteX9" fmla="*/ 39900 w 1340719"/>
                <a:gd name="connsiteY9" fmla="*/ 374636 h 1008643"/>
                <a:gd name="connsiteX10" fmla="*/ 29583 w 1340719"/>
                <a:gd name="connsiteY10" fmla="*/ 389070 h 1008643"/>
                <a:gd name="connsiteX11" fmla="*/ 23382 w 1340719"/>
                <a:gd name="connsiteY11" fmla="*/ 408675 h 1008643"/>
                <a:gd name="connsiteX12" fmla="*/ 28553 w 1340719"/>
                <a:gd name="connsiteY12" fmla="*/ 417963 h 1008643"/>
                <a:gd name="connsiteX13" fmla="*/ 20810 w 1340719"/>
                <a:gd name="connsiteY13" fmla="*/ 444258 h 1008643"/>
                <a:gd name="connsiteX14" fmla="*/ 14610 w 1340719"/>
                <a:gd name="connsiteY14" fmla="*/ 463349 h 1008643"/>
                <a:gd name="connsiteX15" fmla="*/ 24927 w 1340719"/>
                <a:gd name="connsiteY15" fmla="*/ 485527 h 1008643"/>
                <a:gd name="connsiteX16" fmla="*/ 34729 w 1340719"/>
                <a:gd name="connsiteY16" fmla="*/ 505646 h 1008643"/>
                <a:gd name="connsiteX17" fmla="*/ 41958 w 1340719"/>
                <a:gd name="connsiteY17" fmla="*/ 519051 h 1008643"/>
                <a:gd name="connsiteX18" fmla="*/ 37841 w 1340719"/>
                <a:gd name="connsiteY18" fmla="*/ 536597 h 1008643"/>
                <a:gd name="connsiteX19" fmla="*/ 32670 w 1340719"/>
                <a:gd name="connsiteY19" fmla="*/ 523192 h 1008643"/>
                <a:gd name="connsiteX20" fmla="*/ 22353 w 1340719"/>
                <a:gd name="connsiteY20" fmla="*/ 512361 h 1008643"/>
                <a:gd name="connsiteX21" fmla="*/ 21324 w 1340719"/>
                <a:gd name="connsiteY21" fmla="*/ 521649 h 1008643"/>
                <a:gd name="connsiteX22" fmla="*/ 28039 w 1340719"/>
                <a:gd name="connsiteY22" fmla="*/ 536083 h 1008643"/>
                <a:gd name="connsiteX23" fmla="*/ 19266 w 1340719"/>
                <a:gd name="connsiteY23" fmla="*/ 533510 h 1008643"/>
                <a:gd name="connsiteX24" fmla="*/ 2748 w 1340719"/>
                <a:gd name="connsiteY24" fmla="*/ 508734 h 1008643"/>
                <a:gd name="connsiteX25" fmla="*/ 3263 w 1340719"/>
                <a:gd name="connsiteY25" fmla="*/ 515963 h 1008643"/>
                <a:gd name="connsiteX26" fmla="*/ 20417 w 1340719"/>
                <a:gd name="connsiteY26" fmla="*/ 547429 h 1008643"/>
                <a:gd name="connsiteX27" fmla="*/ 35366 w 1340719"/>
                <a:gd name="connsiteY27" fmla="*/ 572180 h 1008643"/>
                <a:gd name="connsiteX28" fmla="*/ 39508 w 1340719"/>
                <a:gd name="connsiteY28" fmla="*/ 588697 h 1008643"/>
                <a:gd name="connsiteX29" fmla="*/ 48771 w 1340719"/>
                <a:gd name="connsiteY29" fmla="*/ 608302 h 1008643"/>
                <a:gd name="connsiteX30" fmla="*/ 61686 w 1340719"/>
                <a:gd name="connsiteY30" fmla="*/ 633054 h 1008643"/>
                <a:gd name="connsiteX31" fmla="*/ 69405 w 1340719"/>
                <a:gd name="connsiteY31" fmla="*/ 656261 h 1008643"/>
                <a:gd name="connsiteX32" fmla="*/ 75605 w 1340719"/>
                <a:gd name="connsiteY32" fmla="*/ 694442 h 1008643"/>
                <a:gd name="connsiteX33" fmla="*/ 87466 w 1340719"/>
                <a:gd name="connsiteY33" fmla="*/ 716620 h 1008643"/>
                <a:gd name="connsiteX34" fmla="*/ 92637 w 1340719"/>
                <a:gd name="connsiteY34" fmla="*/ 736225 h 1008643"/>
                <a:gd name="connsiteX35" fmla="*/ 90040 w 1340719"/>
                <a:gd name="connsiteY35" fmla="*/ 754261 h 1008643"/>
                <a:gd name="connsiteX36" fmla="*/ 90554 w 1340719"/>
                <a:gd name="connsiteY36" fmla="*/ 772323 h 1008643"/>
                <a:gd name="connsiteX37" fmla="*/ 92122 w 1340719"/>
                <a:gd name="connsiteY37" fmla="*/ 784576 h 1008643"/>
                <a:gd name="connsiteX38" fmla="*/ 83349 w 1340719"/>
                <a:gd name="connsiteY38" fmla="*/ 795407 h 1008643"/>
                <a:gd name="connsiteX39" fmla="*/ 73032 w 1340719"/>
                <a:gd name="connsiteY39" fmla="*/ 799010 h 1008643"/>
                <a:gd name="connsiteX40" fmla="*/ 67861 w 1340719"/>
                <a:gd name="connsiteY40" fmla="*/ 809351 h 1008643"/>
                <a:gd name="connsiteX41" fmla="*/ 76634 w 1340719"/>
                <a:gd name="connsiteY41" fmla="*/ 824300 h 1008643"/>
                <a:gd name="connsiteX42" fmla="*/ 97783 w 1340719"/>
                <a:gd name="connsiteY42" fmla="*/ 836161 h 1008643"/>
                <a:gd name="connsiteX43" fmla="*/ 118932 w 1340719"/>
                <a:gd name="connsiteY43" fmla="*/ 850595 h 1008643"/>
                <a:gd name="connsiteX44" fmla="*/ 148339 w 1340719"/>
                <a:gd name="connsiteY44" fmla="*/ 852139 h 1008643"/>
                <a:gd name="connsiteX45" fmla="*/ 179291 w 1340719"/>
                <a:gd name="connsiteY45" fmla="*/ 846993 h 1008643"/>
                <a:gd name="connsiteX46" fmla="*/ 196813 w 1340719"/>
                <a:gd name="connsiteY46" fmla="*/ 829839 h 1008643"/>
                <a:gd name="connsiteX47" fmla="*/ 220045 w 1340719"/>
                <a:gd name="connsiteY47" fmla="*/ 823149 h 1008643"/>
                <a:gd name="connsiteX48" fmla="*/ 243252 w 1340719"/>
                <a:gd name="connsiteY48" fmla="*/ 809229 h 1008643"/>
                <a:gd name="connsiteX49" fmla="*/ 268518 w 1340719"/>
                <a:gd name="connsiteY49" fmla="*/ 807660 h 1008643"/>
                <a:gd name="connsiteX50" fmla="*/ 279350 w 1340719"/>
                <a:gd name="connsiteY50" fmla="*/ 806631 h 1008643"/>
                <a:gd name="connsiteX51" fmla="*/ 290181 w 1340719"/>
                <a:gd name="connsiteY51" fmla="*/ 809229 h 1008643"/>
                <a:gd name="connsiteX52" fmla="*/ 302435 w 1340719"/>
                <a:gd name="connsiteY52" fmla="*/ 812316 h 1008643"/>
                <a:gd name="connsiteX53" fmla="*/ 317408 w 1340719"/>
                <a:gd name="connsiteY53" fmla="*/ 813861 h 1008643"/>
                <a:gd name="connsiteX54" fmla="*/ 323583 w 1340719"/>
                <a:gd name="connsiteY54" fmla="*/ 808175 h 1008643"/>
                <a:gd name="connsiteX55" fmla="*/ 330935 w 1340719"/>
                <a:gd name="connsiteY55" fmla="*/ 810773 h 1008643"/>
                <a:gd name="connsiteX56" fmla="*/ 342796 w 1340719"/>
                <a:gd name="connsiteY56" fmla="*/ 812831 h 1008643"/>
                <a:gd name="connsiteX57" fmla="*/ 352084 w 1340719"/>
                <a:gd name="connsiteY57" fmla="*/ 807660 h 1008643"/>
                <a:gd name="connsiteX58" fmla="*/ 367033 w 1340719"/>
                <a:gd name="connsiteY58" fmla="*/ 792197 h 1008643"/>
                <a:gd name="connsiteX59" fmla="*/ 382005 w 1340719"/>
                <a:gd name="connsiteY59" fmla="*/ 773106 h 1008643"/>
                <a:gd name="connsiteX60" fmla="*/ 420677 w 1340719"/>
                <a:gd name="connsiteY60" fmla="*/ 756099 h 1008643"/>
                <a:gd name="connsiteX61" fmla="*/ 439767 w 1340719"/>
                <a:gd name="connsiteY61" fmla="*/ 748356 h 1008643"/>
                <a:gd name="connsiteX62" fmla="*/ 498582 w 1340719"/>
                <a:gd name="connsiteY62" fmla="*/ 743185 h 1008643"/>
                <a:gd name="connsiteX63" fmla="*/ 523334 w 1340719"/>
                <a:gd name="connsiteY63" fmla="*/ 731323 h 1008643"/>
                <a:gd name="connsiteX64" fmla="*/ 548600 w 1340719"/>
                <a:gd name="connsiteY64" fmla="*/ 728236 h 1008643"/>
                <a:gd name="connsiteX65" fmla="*/ 579036 w 1340719"/>
                <a:gd name="connsiteY65" fmla="*/ 725785 h 1008643"/>
                <a:gd name="connsiteX66" fmla="*/ 615672 w 1340719"/>
                <a:gd name="connsiteY66" fmla="*/ 725785 h 1008643"/>
                <a:gd name="connsiteX67" fmla="*/ 629078 w 1340719"/>
                <a:gd name="connsiteY67" fmla="*/ 738038 h 1008643"/>
                <a:gd name="connsiteX68" fmla="*/ 639395 w 1340719"/>
                <a:gd name="connsiteY68" fmla="*/ 739582 h 1008643"/>
                <a:gd name="connsiteX69" fmla="*/ 654858 w 1340719"/>
                <a:gd name="connsiteY69" fmla="*/ 738553 h 1008643"/>
                <a:gd name="connsiteX70" fmla="*/ 664661 w 1340719"/>
                <a:gd name="connsiteY70" fmla="*/ 747326 h 1008643"/>
                <a:gd name="connsiteX71" fmla="*/ 683751 w 1340719"/>
                <a:gd name="connsiteY71" fmla="*/ 749385 h 1008643"/>
                <a:gd name="connsiteX72" fmla="*/ 689927 w 1340719"/>
                <a:gd name="connsiteY72" fmla="*/ 758673 h 1008643"/>
                <a:gd name="connsiteX73" fmla="*/ 698700 w 1340719"/>
                <a:gd name="connsiteY73" fmla="*/ 761760 h 1008643"/>
                <a:gd name="connsiteX74" fmla="*/ 702841 w 1340719"/>
                <a:gd name="connsiteY74" fmla="*/ 780336 h 1008643"/>
                <a:gd name="connsiteX75" fmla="*/ 721392 w 1340719"/>
                <a:gd name="connsiteY75" fmla="*/ 792589 h 1008643"/>
                <a:gd name="connsiteX76" fmla="*/ 729651 w 1340719"/>
                <a:gd name="connsiteY76" fmla="*/ 812194 h 1008643"/>
                <a:gd name="connsiteX77" fmla="*/ 737910 w 1340719"/>
                <a:gd name="connsiteY77" fmla="*/ 834372 h 1008643"/>
                <a:gd name="connsiteX78" fmla="*/ 746682 w 1340719"/>
                <a:gd name="connsiteY78" fmla="*/ 847777 h 1008643"/>
                <a:gd name="connsiteX79" fmla="*/ 761631 w 1340719"/>
                <a:gd name="connsiteY79" fmla="*/ 847262 h 1008643"/>
                <a:gd name="connsiteX80" fmla="*/ 760087 w 1340719"/>
                <a:gd name="connsiteY80" fmla="*/ 834372 h 1008643"/>
                <a:gd name="connsiteX81" fmla="*/ 783810 w 1340719"/>
                <a:gd name="connsiteY81" fmla="*/ 811679 h 1008643"/>
                <a:gd name="connsiteX82" fmla="*/ 806502 w 1340719"/>
                <a:gd name="connsiteY82" fmla="*/ 791045 h 1008643"/>
                <a:gd name="connsiteX83" fmla="*/ 814246 w 1340719"/>
                <a:gd name="connsiteY83" fmla="*/ 779699 h 1008643"/>
                <a:gd name="connsiteX84" fmla="*/ 819931 w 1340719"/>
                <a:gd name="connsiteY84" fmla="*/ 782786 h 1008643"/>
                <a:gd name="connsiteX85" fmla="*/ 817334 w 1340719"/>
                <a:gd name="connsiteY85" fmla="*/ 801362 h 1008643"/>
                <a:gd name="connsiteX86" fmla="*/ 810643 w 1340719"/>
                <a:gd name="connsiteY86" fmla="*/ 811679 h 1008643"/>
                <a:gd name="connsiteX87" fmla="*/ 804958 w 1340719"/>
                <a:gd name="connsiteY87" fmla="*/ 820453 h 1008643"/>
                <a:gd name="connsiteX88" fmla="*/ 804958 w 1340719"/>
                <a:gd name="connsiteY88" fmla="*/ 841577 h 1008643"/>
                <a:gd name="connsiteX89" fmla="*/ 790009 w 1340719"/>
                <a:gd name="connsiteY89" fmla="*/ 847777 h 1008643"/>
                <a:gd name="connsiteX90" fmla="*/ 788980 w 1340719"/>
                <a:gd name="connsiteY90" fmla="*/ 855007 h 1008643"/>
                <a:gd name="connsiteX91" fmla="*/ 787951 w 1340719"/>
                <a:gd name="connsiteY91" fmla="*/ 860152 h 1008643"/>
                <a:gd name="connsiteX92" fmla="*/ 797754 w 1340719"/>
                <a:gd name="connsiteY92" fmla="*/ 856036 h 1008643"/>
                <a:gd name="connsiteX93" fmla="*/ 818902 w 1340719"/>
                <a:gd name="connsiteY93" fmla="*/ 853977 h 1008643"/>
                <a:gd name="connsiteX94" fmla="*/ 824049 w 1340719"/>
                <a:gd name="connsiteY94" fmla="*/ 842116 h 1008643"/>
                <a:gd name="connsiteX95" fmla="*/ 826622 w 1340719"/>
                <a:gd name="connsiteY95" fmla="*/ 827143 h 1008643"/>
                <a:gd name="connsiteX96" fmla="*/ 834366 w 1340719"/>
                <a:gd name="connsiteY96" fmla="*/ 830770 h 1008643"/>
                <a:gd name="connsiteX97" fmla="*/ 840051 w 1340719"/>
                <a:gd name="connsiteY97" fmla="*/ 845204 h 1008643"/>
                <a:gd name="connsiteX98" fmla="*/ 835909 w 1340719"/>
                <a:gd name="connsiteY98" fmla="*/ 857065 h 1008643"/>
                <a:gd name="connsiteX99" fmla="*/ 833337 w 1340719"/>
                <a:gd name="connsiteY99" fmla="*/ 868926 h 1008643"/>
                <a:gd name="connsiteX100" fmla="*/ 842625 w 1340719"/>
                <a:gd name="connsiteY100" fmla="*/ 873043 h 1008643"/>
                <a:gd name="connsiteX101" fmla="*/ 859117 w 1340719"/>
                <a:gd name="connsiteY101" fmla="*/ 873043 h 1008643"/>
                <a:gd name="connsiteX102" fmla="*/ 869434 w 1340719"/>
                <a:gd name="connsiteY102" fmla="*/ 884929 h 1008643"/>
                <a:gd name="connsiteX103" fmla="*/ 879751 w 1340719"/>
                <a:gd name="connsiteY103" fmla="*/ 896789 h 1008643"/>
                <a:gd name="connsiteX104" fmla="*/ 885951 w 1340719"/>
                <a:gd name="connsiteY104" fmla="*/ 910709 h 1008643"/>
                <a:gd name="connsiteX105" fmla="*/ 880780 w 1340719"/>
                <a:gd name="connsiteY105" fmla="*/ 922570 h 1008643"/>
                <a:gd name="connsiteX106" fmla="*/ 889554 w 1340719"/>
                <a:gd name="connsiteY106" fmla="*/ 943719 h 1008643"/>
                <a:gd name="connsiteX107" fmla="*/ 900385 w 1340719"/>
                <a:gd name="connsiteY107" fmla="*/ 956095 h 1008643"/>
                <a:gd name="connsiteX108" fmla="*/ 916387 w 1340719"/>
                <a:gd name="connsiteY108" fmla="*/ 963838 h 1008643"/>
                <a:gd name="connsiteX109" fmla="*/ 938052 w 1340719"/>
                <a:gd name="connsiteY109" fmla="*/ 974670 h 1008643"/>
                <a:gd name="connsiteX110" fmla="*/ 945256 w 1340719"/>
                <a:gd name="connsiteY110" fmla="*/ 974155 h 1008643"/>
                <a:gd name="connsiteX111" fmla="*/ 962287 w 1340719"/>
                <a:gd name="connsiteY111" fmla="*/ 976214 h 1008643"/>
                <a:gd name="connsiteX112" fmla="*/ 980863 w 1340719"/>
                <a:gd name="connsiteY112" fmla="*/ 978665 h 1008643"/>
                <a:gd name="connsiteX113" fmla="*/ 998385 w 1340719"/>
                <a:gd name="connsiteY113" fmla="*/ 988467 h 1008643"/>
                <a:gd name="connsiteX114" fmla="*/ 1015932 w 1340719"/>
                <a:gd name="connsiteY114" fmla="*/ 992094 h 1008643"/>
                <a:gd name="connsiteX115" fmla="*/ 1031910 w 1340719"/>
                <a:gd name="connsiteY115" fmla="*/ 980747 h 1008643"/>
                <a:gd name="connsiteX116" fmla="*/ 1041198 w 1340719"/>
                <a:gd name="connsiteY116" fmla="*/ 970945 h 1008643"/>
                <a:gd name="connsiteX117" fmla="*/ 1048550 w 1340719"/>
                <a:gd name="connsiteY117" fmla="*/ 961657 h 1008643"/>
                <a:gd name="connsiteX118" fmla="*/ 1057323 w 1340719"/>
                <a:gd name="connsiteY118" fmla="*/ 964745 h 1008643"/>
                <a:gd name="connsiteX119" fmla="*/ 1052691 w 1340719"/>
                <a:gd name="connsiteY119" fmla="*/ 976606 h 1008643"/>
                <a:gd name="connsiteX120" fmla="*/ 1059381 w 1340719"/>
                <a:gd name="connsiteY120" fmla="*/ 980233 h 1008643"/>
                <a:gd name="connsiteX121" fmla="*/ 1065067 w 1340719"/>
                <a:gd name="connsiteY121" fmla="*/ 974033 h 1008643"/>
                <a:gd name="connsiteX122" fmla="*/ 1071242 w 1340719"/>
                <a:gd name="connsiteY122" fmla="*/ 972489 h 1008643"/>
                <a:gd name="connsiteX123" fmla="*/ 1071758 w 1340719"/>
                <a:gd name="connsiteY123" fmla="*/ 983321 h 1008643"/>
                <a:gd name="connsiteX124" fmla="*/ 1089818 w 1340719"/>
                <a:gd name="connsiteY124" fmla="*/ 994667 h 1008643"/>
                <a:gd name="connsiteX125" fmla="*/ 1099106 w 1340719"/>
                <a:gd name="connsiteY125" fmla="*/ 1003440 h 1008643"/>
                <a:gd name="connsiteX126" fmla="*/ 1105796 w 1340719"/>
                <a:gd name="connsiteY126" fmla="*/ 1000843 h 1008643"/>
                <a:gd name="connsiteX127" fmla="*/ 1109937 w 1340719"/>
                <a:gd name="connsiteY127" fmla="*/ 988467 h 1008643"/>
                <a:gd name="connsiteX128" fmla="*/ 1129028 w 1340719"/>
                <a:gd name="connsiteY128" fmla="*/ 980747 h 1008643"/>
                <a:gd name="connsiteX129" fmla="*/ 1142433 w 1340719"/>
                <a:gd name="connsiteY129" fmla="*/ 965260 h 1008643"/>
                <a:gd name="connsiteX130" fmla="*/ 1182157 w 1340719"/>
                <a:gd name="connsiteY130" fmla="*/ 952884 h 1008643"/>
                <a:gd name="connsiteX131" fmla="*/ 1212055 w 1340719"/>
                <a:gd name="connsiteY131" fmla="*/ 950433 h 1008643"/>
                <a:gd name="connsiteX132" fmla="*/ 1222372 w 1340719"/>
                <a:gd name="connsiteY132" fmla="*/ 939087 h 1008643"/>
                <a:gd name="connsiteX133" fmla="*/ 1224970 w 1340719"/>
                <a:gd name="connsiteY133" fmla="*/ 899877 h 1008643"/>
                <a:gd name="connsiteX134" fmla="*/ 1230630 w 1340719"/>
                <a:gd name="connsiteY134" fmla="*/ 885958 h 1008643"/>
                <a:gd name="connsiteX135" fmla="*/ 1235262 w 1340719"/>
                <a:gd name="connsiteY135" fmla="*/ 866867 h 1008643"/>
                <a:gd name="connsiteX136" fmla="*/ 1249720 w 1340719"/>
                <a:gd name="connsiteY136" fmla="*/ 849321 h 1008643"/>
                <a:gd name="connsiteX137" fmla="*/ 1255896 w 1340719"/>
                <a:gd name="connsiteY137" fmla="*/ 819914 h 1008643"/>
                <a:gd name="connsiteX138" fmla="*/ 1268296 w 1340719"/>
                <a:gd name="connsiteY138" fmla="*/ 800309 h 1008643"/>
                <a:gd name="connsiteX139" fmla="*/ 1285818 w 1340719"/>
                <a:gd name="connsiteY139" fmla="*/ 765755 h 1008643"/>
                <a:gd name="connsiteX140" fmla="*/ 1304908 w 1340719"/>
                <a:gd name="connsiteY140" fmla="*/ 754899 h 1008643"/>
                <a:gd name="connsiteX141" fmla="*/ 1310595 w 1340719"/>
                <a:gd name="connsiteY141" fmla="*/ 735294 h 1008643"/>
                <a:gd name="connsiteX142" fmla="*/ 1317799 w 1340719"/>
                <a:gd name="connsiteY142" fmla="*/ 721864 h 1008643"/>
                <a:gd name="connsiteX143" fmla="*/ 1323484 w 1340719"/>
                <a:gd name="connsiteY143" fmla="*/ 702259 h 1008643"/>
                <a:gd name="connsiteX144" fmla="*/ 1324513 w 1340719"/>
                <a:gd name="connsiteY144" fmla="*/ 673366 h 1008643"/>
                <a:gd name="connsiteX145" fmla="*/ 1332258 w 1340719"/>
                <a:gd name="connsiteY145" fmla="*/ 645503 h 1008643"/>
                <a:gd name="connsiteX146" fmla="*/ 1335861 w 1340719"/>
                <a:gd name="connsiteY146" fmla="*/ 628495 h 1008643"/>
                <a:gd name="connsiteX147" fmla="*/ 1339977 w 1340719"/>
                <a:gd name="connsiteY147" fmla="*/ 609920 h 1008643"/>
                <a:gd name="connsiteX148" fmla="*/ 1336375 w 1340719"/>
                <a:gd name="connsiteY148" fmla="*/ 592888 h 1008643"/>
                <a:gd name="connsiteX149" fmla="*/ 1329660 w 1340719"/>
                <a:gd name="connsiteY149" fmla="*/ 576395 h 1008643"/>
                <a:gd name="connsiteX150" fmla="*/ 1325028 w 1340719"/>
                <a:gd name="connsiteY150" fmla="*/ 550076 h 1008643"/>
                <a:gd name="connsiteX151" fmla="*/ 1323484 w 1340719"/>
                <a:gd name="connsiteY151" fmla="*/ 526868 h 1008643"/>
                <a:gd name="connsiteX152" fmla="*/ 1327602 w 1340719"/>
                <a:gd name="connsiteY152" fmla="*/ 517066 h 1008643"/>
                <a:gd name="connsiteX153" fmla="*/ 1330200 w 1340719"/>
                <a:gd name="connsiteY153" fmla="*/ 500573 h 1008643"/>
                <a:gd name="connsiteX154" fmla="*/ 1332772 w 1340719"/>
                <a:gd name="connsiteY154" fmla="*/ 485085 h 1008643"/>
                <a:gd name="connsiteX155" fmla="*/ 1326058 w 1340719"/>
                <a:gd name="connsiteY155" fmla="*/ 483027 h 1008643"/>
                <a:gd name="connsiteX156" fmla="*/ 1321426 w 1340719"/>
                <a:gd name="connsiteY156" fmla="*/ 492830 h 1008643"/>
                <a:gd name="connsiteX157" fmla="*/ 1314196 w 1340719"/>
                <a:gd name="connsiteY157" fmla="*/ 499005 h 1008643"/>
                <a:gd name="connsiteX158" fmla="*/ 1299762 w 1340719"/>
                <a:gd name="connsiteY158" fmla="*/ 476312 h 1008643"/>
                <a:gd name="connsiteX159" fmla="*/ 1288930 w 1340719"/>
                <a:gd name="connsiteY159" fmla="*/ 465480 h 1008643"/>
                <a:gd name="connsiteX160" fmla="*/ 1274472 w 1340719"/>
                <a:gd name="connsiteY160" fmla="*/ 452076 h 1008643"/>
                <a:gd name="connsiteX161" fmla="*/ 1263126 w 1340719"/>
                <a:gd name="connsiteY161" fmla="*/ 443303 h 1008643"/>
                <a:gd name="connsiteX162" fmla="*/ 1253323 w 1340719"/>
                <a:gd name="connsiteY162" fmla="*/ 435583 h 1008643"/>
                <a:gd name="connsiteX163" fmla="*/ 1246633 w 1340719"/>
                <a:gd name="connsiteY163" fmla="*/ 420610 h 1008643"/>
                <a:gd name="connsiteX164" fmla="*/ 1250235 w 1340719"/>
                <a:gd name="connsiteY164" fmla="*/ 404117 h 1008643"/>
                <a:gd name="connsiteX165" fmla="*/ 1235802 w 1340719"/>
                <a:gd name="connsiteY165" fmla="*/ 396888 h 1008643"/>
                <a:gd name="connsiteX166" fmla="*/ 1225485 w 1340719"/>
                <a:gd name="connsiteY166" fmla="*/ 392256 h 1008643"/>
                <a:gd name="connsiteX167" fmla="*/ 1217740 w 1340719"/>
                <a:gd name="connsiteY167" fmla="*/ 394829 h 1008643"/>
                <a:gd name="connsiteX168" fmla="*/ 1208967 w 1340719"/>
                <a:gd name="connsiteY168" fmla="*/ 396373 h 1008643"/>
                <a:gd name="connsiteX169" fmla="*/ 1203306 w 1340719"/>
                <a:gd name="connsiteY169" fmla="*/ 373680 h 1008643"/>
                <a:gd name="connsiteX170" fmla="*/ 1196077 w 1340719"/>
                <a:gd name="connsiteY170" fmla="*/ 354075 h 1008643"/>
                <a:gd name="connsiteX171" fmla="*/ 1187304 w 1340719"/>
                <a:gd name="connsiteY171" fmla="*/ 343758 h 1008643"/>
                <a:gd name="connsiteX172" fmla="*/ 1181128 w 1340719"/>
                <a:gd name="connsiteY172" fmla="*/ 334985 h 1008643"/>
                <a:gd name="connsiteX173" fmla="*/ 1184730 w 1340719"/>
                <a:gd name="connsiteY173" fmla="*/ 324153 h 1008643"/>
                <a:gd name="connsiteX174" fmla="*/ 1168728 w 1340719"/>
                <a:gd name="connsiteY174" fmla="*/ 317463 h 1008643"/>
                <a:gd name="connsiteX175" fmla="*/ 1146035 w 1340719"/>
                <a:gd name="connsiteY175" fmla="*/ 302490 h 1008643"/>
                <a:gd name="connsiteX176" fmla="*/ 1130572 w 1340719"/>
                <a:gd name="connsiteY176" fmla="*/ 293202 h 1008643"/>
                <a:gd name="connsiteX177" fmla="*/ 1113026 w 1340719"/>
                <a:gd name="connsiteY177" fmla="*/ 283914 h 1008643"/>
                <a:gd name="connsiteX178" fmla="*/ 1101679 w 1340719"/>
                <a:gd name="connsiteY178" fmla="*/ 272568 h 1008643"/>
                <a:gd name="connsiteX179" fmla="*/ 1097047 w 1340719"/>
                <a:gd name="connsiteY179" fmla="*/ 255561 h 1008643"/>
                <a:gd name="connsiteX180" fmla="*/ 1090332 w 1340719"/>
                <a:gd name="connsiteY180" fmla="*/ 239043 h 1008643"/>
                <a:gd name="connsiteX181" fmla="*/ 1097047 w 1340719"/>
                <a:gd name="connsiteY181" fmla="*/ 229241 h 1008643"/>
                <a:gd name="connsiteX182" fmla="*/ 1089303 w 1340719"/>
                <a:gd name="connsiteY182" fmla="*/ 217380 h 1008643"/>
                <a:gd name="connsiteX183" fmla="*/ 1080530 w 1340719"/>
                <a:gd name="connsiteY183" fmla="*/ 205005 h 1008643"/>
                <a:gd name="connsiteX184" fmla="*/ 1070213 w 1340719"/>
                <a:gd name="connsiteY184" fmla="*/ 187972 h 1008643"/>
                <a:gd name="connsiteX185" fmla="*/ 1067762 w 1340719"/>
                <a:gd name="connsiteY185" fmla="*/ 159104 h 1008643"/>
                <a:gd name="connsiteX186" fmla="*/ 1061563 w 1340719"/>
                <a:gd name="connsiteY186" fmla="*/ 140529 h 1008643"/>
                <a:gd name="connsiteX187" fmla="*/ 1043526 w 1340719"/>
                <a:gd name="connsiteY187" fmla="*/ 122467 h 1008643"/>
                <a:gd name="connsiteX188" fmla="*/ 1033209 w 1340719"/>
                <a:gd name="connsiteY188" fmla="*/ 118865 h 1008643"/>
                <a:gd name="connsiteX189" fmla="*/ 1025980 w 1340719"/>
                <a:gd name="connsiteY189" fmla="*/ 122982 h 1008643"/>
                <a:gd name="connsiteX190" fmla="*/ 1014633 w 1340719"/>
                <a:gd name="connsiteY190" fmla="*/ 121438 h 1008643"/>
                <a:gd name="connsiteX191" fmla="*/ 1007918 w 1340719"/>
                <a:gd name="connsiteY191" fmla="*/ 104946 h 1008643"/>
                <a:gd name="connsiteX192" fmla="*/ 1008433 w 1340719"/>
                <a:gd name="connsiteY192" fmla="*/ 85855 h 1008643"/>
                <a:gd name="connsiteX193" fmla="*/ 1003802 w 1340719"/>
                <a:gd name="connsiteY193" fmla="*/ 67279 h 1008643"/>
                <a:gd name="connsiteX194" fmla="*/ 995029 w 1340719"/>
                <a:gd name="connsiteY194" fmla="*/ 49733 h 1008643"/>
                <a:gd name="connsiteX195" fmla="*/ 991940 w 1340719"/>
                <a:gd name="connsiteY195" fmla="*/ 36328 h 1008643"/>
                <a:gd name="connsiteX196" fmla="*/ 986770 w 1340719"/>
                <a:gd name="connsiteY196" fmla="*/ 26526 h 1008643"/>
                <a:gd name="connsiteX197" fmla="*/ 983167 w 1340719"/>
                <a:gd name="connsiteY197" fmla="*/ 11062 h 1008643"/>
                <a:gd name="connsiteX198" fmla="*/ 971306 w 1340719"/>
                <a:gd name="connsiteY198" fmla="*/ 745 h 1008643"/>
                <a:gd name="connsiteX199" fmla="*/ 960989 w 1340719"/>
                <a:gd name="connsiteY199" fmla="*/ 14150 h 1008643"/>
                <a:gd name="connsiteX200" fmla="*/ 957386 w 1340719"/>
                <a:gd name="connsiteY200" fmla="*/ 26526 h 1008643"/>
                <a:gd name="connsiteX201" fmla="*/ 953759 w 1340719"/>
                <a:gd name="connsiteY201" fmla="*/ 42529 h 1008643"/>
                <a:gd name="connsiteX202" fmla="*/ 945502 w 1340719"/>
                <a:gd name="connsiteY202" fmla="*/ 55419 h 1008643"/>
                <a:gd name="connsiteX203" fmla="*/ 946531 w 1340719"/>
                <a:gd name="connsiteY203" fmla="*/ 65221 h 1008643"/>
                <a:gd name="connsiteX204" fmla="*/ 947584 w 1340719"/>
                <a:gd name="connsiteY204" fmla="*/ 73480 h 1008643"/>
                <a:gd name="connsiteX205" fmla="*/ 942413 w 1340719"/>
                <a:gd name="connsiteY205" fmla="*/ 82228 h 1008643"/>
                <a:gd name="connsiteX206" fmla="*/ 940870 w 1340719"/>
                <a:gd name="connsiteY206" fmla="*/ 95658 h 1008643"/>
                <a:gd name="connsiteX207" fmla="*/ 939326 w 1340719"/>
                <a:gd name="connsiteY207" fmla="*/ 107911 h 1008643"/>
                <a:gd name="connsiteX208" fmla="*/ 943442 w 1340719"/>
                <a:gd name="connsiteY208" fmla="*/ 120287 h 1008643"/>
                <a:gd name="connsiteX209" fmla="*/ 941384 w 1340719"/>
                <a:gd name="connsiteY209" fmla="*/ 135775 h 1008643"/>
                <a:gd name="connsiteX210" fmla="*/ 943442 w 1340719"/>
                <a:gd name="connsiteY210" fmla="*/ 147121 h 1008643"/>
                <a:gd name="connsiteX211" fmla="*/ 938811 w 1340719"/>
                <a:gd name="connsiteY211" fmla="*/ 158982 h 1008643"/>
                <a:gd name="connsiteX212" fmla="*/ 935185 w 1340719"/>
                <a:gd name="connsiteY212" fmla="*/ 172387 h 1008643"/>
                <a:gd name="connsiteX213" fmla="*/ 931067 w 1340719"/>
                <a:gd name="connsiteY213" fmla="*/ 192506 h 1008643"/>
                <a:gd name="connsiteX214" fmla="*/ 921779 w 1340719"/>
                <a:gd name="connsiteY214" fmla="*/ 211597 h 1008643"/>
                <a:gd name="connsiteX215" fmla="*/ 913520 w 1340719"/>
                <a:gd name="connsiteY215" fmla="*/ 229633 h 1008643"/>
                <a:gd name="connsiteX216" fmla="*/ 884653 w 1340719"/>
                <a:gd name="connsiteY216" fmla="*/ 232745 h 1008643"/>
                <a:gd name="connsiteX217" fmla="*/ 862988 w 1340719"/>
                <a:gd name="connsiteY217" fmla="*/ 214684 h 1008643"/>
                <a:gd name="connsiteX218" fmla="*/ 851128 w 1340719"/>
                <a:gd name="connsiteY218" fmla="*/ 203338 h 1008643"/>
                <a:gd name="connsiteX219" fmla="*/ 827381 w 1340719"/>
                <a:gd name="connsiteY219" fmla="*/ 193021 h 1008643"/>
                <a:gd name="connsiteX220" fmla="*/ 809345 w 1340719"/>
                <a:gd name="connsiteY220" fmla="*/ 178587 h 1008643"/>
                <a:gd name="connsiteX221" fmla="*/ 798514 w 1340719"/>
                <a:gd name="connsiteY221" fmla="*/ 166701 h 1008643"/>
                <a:gd name="connsiteX222" fmla="*/ 790255 w 1340719"/>
                <a:gd name="connsiteY222" fmla="*/ 166701 h 1008643"/>
                <a:gd name="connsiteX223" fmla="*/ 780967 w 1340719"/>
                <a:gd name="connsiteY223" fmla="*/ 167730 h 1008643"/>
                <a:gd name="connsiteX224" fmla="*/ 762391 w 1340719"/>
                <a:gd name="connsiteY224" fmla="*/ 149694 h 1008643"/>
                <a:gd name="connsiteX225" fmla="*/ 745898 w 1340719"/>
                <a:gd name="connsiteY225" fmla="*/ 132147 h 1008643"/>
                <a:gd name="connsiteX226" fmla="*/ 754672 w 1340719"/>
                <a:gd name="connsiteY226" fmla="*/ 119257 h 1008643"/>
                <a:gd name="connsiteX227" fmla="*/ 760847 w 1340719"/>
                <a:gd name="connsiteY227" fmla="*/ 109970 h 1008643"/>
                <a:gd name="connsiteX228" fmla="*/ 768590 w 1340719"/>
                <a:gd name="connsiteY228" fmla="*/ 101711 h 1008643"/>
                <a:gd name="connsiteX229" fmla="*/ 758273 w 1340719"/>
                <a:gd name="connsiteY229" fmla="*/ 92937 h 1008643"/>
                <a:gd name="connsiteX230" fmla="*/ 764989 w 1340719"/>
                <a:gd name="connsiteY230" fmla="*/ 83674 h 1008643"/>
                <a:gd name="connsiteX231" fmla="*/ 774791 w 1340719"/>
                <a:gd name="connsiteY231" fmla="*/ 86762 h 1008643"/>
                <a:gd name="connsiteX232" fmla="*/ 782021 w 1340719"/>
                <a:gd name="connsiteY232" fmla="*/ 76445 h 1008643"/>
                <a:gd name="connsiteX233" fmla="*/ 788221 w 1340719"/>
                <a:gd name="connsiteY233" fmla="*/ 62525 h 1008643"/>
                <a:gd name="connsiteX234" fmla="*/ 789764 w 1340719"/>
                <a:gd name="connsiteY234" fmla="*/ 49096 h 1008643"/>
                <a:gd name="connsiteX235" fmla="*/ 780991 w 1340719"/>
                <a:gd name="connsiteY235" fmla="*/ 43949 h 1008643"/>
                <a:gd name="connsiteX236" fmla="*/ 771703 w 1340719"/>
                <a:gd name="connsiteY236" fmla="*/ 40862 h 1008643"/>
                <a:gd name="connsiteX237" fmla="*/ 769252 w 1340719"/>
                <a:gd name="connsiteY237" fmla="*/ 51179 h 1008643"/>
                <a:gd name="connsiteX238" fmla="*/ 760994 w 1340719"/>
                <a:gd name="connsiteY238" fmla="*/ 54267 h 1008643"/>
                <a:gd name="connsiteX239" fmla="*/ 756877 w 1340719"/>
                <a:gd name="connsiteY239" fmla="*/ 47552 h 1008643"/>
                <a:gd name="connsiteX240" fmla="*/ 755308 w 1340719"/>
                <a:gd name="connsiteY240" fmla="*/ 41401 h 1008643"/>
                <a:gd name="connsiteX241" fmla="*/ 755333 w 1340719"/>
                <a:gd name="connsiteY241" fmla="*/ 41377 h 1008643"/>
                <a:gd name="connsiteX242" fmla="*/ 751707 w 1340719"/>
                <a:gd name="connsiteY242" fmla="*/ 36206 h 1008643"/>
                <a:gd name="connsiteX243" fmla="*/ 736243 w 1340719"/>
                <a:gd name="connsiteY243" fmla="*/ 44465 h 1008643"/>
                <a:gd name="connsiteX244" fmla="*/ 711468 w 1340719"/>
                <a:gd name="connsiteY244" fmla="*/ 40862 h 1008643"/>
                <a:gd name="connsiteX245" fmla="*/ 688774 w 1340719"/>
                <a:gd name="connsiteY245" fmla="*/ 33118 h 1008643"/>
                <a:gd name="connsiteX246" fmla="*/ 672282 w 1340719"/>
                <a:gd name="connsiteY246" fmla="*/ 27432 h 1008643"/>
                <a:gd name="connsiteX247" fmla="*/ 656794 w 1340719"/>
                <a:gd name="connsiteY247" fmla="*/ 23830 h 1008643"/>
                <a:gd name="connsiteX248" fmla="*/ 645963 w 1340719"/>
                <a:gd name="connsiteY248" fmla="*/ 38779 h 1008643"/>
                <a:gd name="connsiteX249" fmla="*/ 631014 w 1340719"/>
                <a:gd name="connsiteY249" fmla="*/ 51179 h 1008643"/>
                <a:gd name="connsiteX250" fmla="*/ 613467 w 1340719"/>
                <a:gd name="connsiteY250" fmla="*/ 49611 h 1008643"/>
                <a:gd name="connsiteX251" fmla="*/ 603664 w 1340719"/>
                <a:gd name="connsiteY251" fmla="*/ 51694 h 1008643"/>
                <a:gd name="connsiteX252" fmla="*/ 589720 w 1340719"/>
                <a:gd name="connsiteY252" fmla="*/ 57355 h 1008643"/>
                <a:gd name="connsiteX253" fmla="*/ 577345 w 1340719"/>
                <a:gd name="connsiteY253" fmla="*/ 65613 h 1008643"/>
                <a:gd name="connsiteX254" fmla="*/ 567027 w 1340719"/>
                <a:gd name="connsiteY254" fmla="*/ 79532 h 1008643"/>
                <a:gd name="connsiteX255" fmla="*/ 563425 w 1340719"/>
                <a:gd name="connsiteY255" fmla="*/ 92937 h 1008643"/>
                <a:gd name="connsiteX256" fmla="*/ 554137 w 1340719"/>
                <a:gd name="connsiteY256" fmla="*/ 104284 h 1008643"/>
                <a:gd name="connsiteX257" fmla="*/ 548967 w 1340719"/>
                <a:gd name="connsiteY257" fmla="*/ 113057 h 1008643"/>
                <a:gd name="connsiteX258" fmla="*/ 543306 w 1340719"/>
                <a:gd name="connsiteY258" fmla="*/ 127516 h 1008643"/>
                <a:gd name="connsiteX259" fmla="*/ 550511 w 1340719"/>
                <a:gd name="connsiteY259" fmla="*/ 138862 h 1008643"/>
                <a:gd name="connsiteX260" fmla="*/ 542791 w 1340719"/>
                <a:gd name="connsiteY260" fmla="*/ 143494 h 1008643"/>
                <a:gd name="connsiteX261" fmla="*/ 527817 w 1340719"/>
                <a:gd name="connsiteY261" fmla="*/ 139377 h 1008643"/>
                <a:gd name="connsiteX262" fmla="*/ 519560 w 1340719"/>
                <a:gd name="connsiteY262" fmla="*/ 135235 h 1008643"/>
                <a:gd name="connsiteX263" fmla="*/ 511325 w 1340719"/>
                <a:gd name="connsiteY263" fmla="*/ 139892 h 1008643"/>
                <a:gd name="connsiteX264" fmla="*/ 502552 w 1340719"/>
                <a:gd name="connsiteY264" fmla="*/ 140921 h 1008643"/>
                <a:gd name="connsiteX265" fmla="*/ 501522 w 1340719"/>
                <a:gd name="connsiteY265" fmla="*/ 129059 h 1008643"/>
                <a:gd name="connsiteX266" fmla="*/ 478830 w 1340719"/>
                <a:gd name="connsiteY266" fmla="*/ 111513 h 1008643"/>
                <a:gd name="connsiteX267" fmla="*/ 468513 w 1340719"/>
                <a:gd name="connsiteY267" fmla="*/ 104823 h 1008643"/>
                <a:gd name="connsiteX268" fmla="*/ 461798 w 1340719"/>
                <a:gd name="connsiteY268" fmla="*/ 99137 h 1008643"/>
                <a:gd name="connsiteX269" fmla="*/ 458196 w 1340719"/>
                <a:gd name="connsiteY269" fmla="*/ 105852 h 1008643"/>
                <a:gd name="connsiteX270" fmla="*/ 452510 w 1340719"/>
                <a:gd name="connsiteY270" fmla="*/ 112028 h 1008643"/>
                <a:gd name="connsiteX271" fmla="*/ 442193 w 1340719"/>
                <a:gd name="connsiteY271" fmla="*/ 107396 h 1008643"/>
                <a:gd name="connsiteX272" fmla="*/ 433445 w 1340719"/>
                <a:gd name="connsiteY272" fmla="*/ 112028 h 1008643"/>
                <a:gd name="connsiteX273" fmla="*/ 429303 w 1340719"/>
                <a:gd name="connsiteY273" fmla="*/ 122345 h 1008643"/>
                <a:gd name="connsiteX274" fmla="*/ 425186 w 1340719"/>
                <a:gd name="connsiteY274" fmla="*/ 128030 h 1008643"/>
                <a:gd name="connsiteX275" fmla="*/ 418986 w 1340719"/>
                <a:gd name="connsiteY275" fmla="*/ 123374 h 1008643"/>
                <a:gd name="connsiteX276" fmla="*/ 415383 w 1340719"/>
                <a:gd name="connsiteY276" fmla="*/ 117713 h 1008643"/>
                <a:gd name="connsiteX277" fmla="*/ 409184 w 1340719"/>
                <a:gd name="connsiteY277" fmla="*/ 127001 h 1008643"/>
                <a:gd name="connsiteX278" fmla="*/ 400925 w 1340719"/>
                <a:gd name="connsiteY278" fmla="*/ 134720 h 1008643"/>
                <a:gd name="connsiteX279" fmla="*/ 396293 w 1340719"/>
                <a:gd name="connsiteY279" fmla="*/ 145037 h 1008643"/>
                <a:gd name="connsiteX280" fmla="*/ 391662 w 1340719"/>
                <a:gd name="connsiteY280" fmla="*/ 149694 h 1008643"/>
                <a:gd name="connsiteX281" fmla="*/ 385976 w 1340719"/>
                <a:gd name="connsiteY281" fmla="*/ 154325 h 1008643"/>
                <a:gd name="connsiteX282" fmla="*/ 380829 w 1340719"/>
                <a:gd name="connsiteY282" fmla="*/ 163099 h 1008643"/>
                <a:gd name="connsiteX283" fmla="*/ 377202 w 1340719"/>
                <a:gd name="connsiteY283" fmla="*/ 166701 h 1008643"/>
                <a:gd name="connsiteX284" fmla="*/ 377717 w 1340719"/>
                <a:gd name="connsiteY284" fmla="*/ 175475 h 1008643"/>
                <a:gd name="connsiteX285" fmla="*/ 377202 w 1340719"/>
                <a:gd name="connsiteY285" fmla="*/ 187850 h 1008643"/>
                <a:gd name="connsiteX286" fmla="*/ 369998 w 1340719"/>
                <a:gd name="connsiteY286" fmla="*/ 183218 h 1008643"/>
                <a:gd name="connsiteX287" fmla="*/ 360710 w 1340719"/>
                <a:gd name="connsiteY287" fmla="*/ 184247 h 1008643"/>
                <a:gd name="connsiteX288" fmla="*/ 353358 w 1340719"/>
                <a:gd name="connsiteY288" fmla="*/ 182704 h 1008643"/>
                <a:gd name="connsiteX289" fmla="*/ 350271 w 1340719"/>
                <a:gd name="connsiteY289" fmla="*/ 187335 h 1008643"/>
                <a:gd name="connsiteX290" fmla="*/ 352329 w 1340719"/>
                <a:gd name="connsiteY290" fmla="*/ 192506 h 1008643"/>
                <a:gd name="connsiteX291" fmla="*/ 348726 w 1340719"/>
                <a:gd name="connsiteY291" fmla="*/ 199221 h 1008643"/>
                <a:gd name="connsiteX292" fmla="*/ 355932 w 1340719"/>
                <a:gd name="connsiteY292" fmla="*/ 206940 h 1008643"/>
                <a:gd name="connsiteX293" fmla="*/ 355417 w 1340719"/>
                <a:gd name="connsiteY293" fmla="*/ 215714 h 1008643"/>
                <a:gd name="connsiteX294" fmla="*/ 344585 w 1340719"/>
                <a:gd name="connsiteY294" fmla="*/ 216228 h 1008643"/>
                <a:gd name="connsiteX295" fmla="*/ 339439 w 1340719"/>
                <a:gd name="connsiteY295" fmla="*/ 208484 h 1008643"/>
                <a:gd name="connsiteX296" fmla="*/ 336327 w 1340719"/>
                <a:gd name="connsiteY296" fmla="*/ 199735 h 1008643"/>
                <a:gd name="connsiteX297" fmla="*/ 332209 w 1340719"/>
                <a:gd name="connsiteY297" fmla="*/ 191477 h 1008643"/>
                <a:gd name="connsiteX298" fmla="*/ 326548 w 1340719"/>
                <a:gd name="connsiteY298" fmla="*/ 195079 h 1008643"/>
                <a:gd name="connsiteX299" fmla="*/ 318805 w 1340719"/>
                <a:gd name="connsiteY299" fmla="*/ 203338 h 1008643"/>
                <a:gd name="connsiteX300" fmla="*/ 310546 w 1340719"/>
                <a:gd name="connsiteY300" fmla="*/ 212626 h 1008643"/>
                <a:gd name="connsiteX301" fmla="*/ 303194 w 1340719"/>
                <a:gd name="connsiteY301" fmla="*/ 221399 h 1008643"/>
                <a:gd name="connsiteX302" fmla="*/ 303709 w 1340719"/>
                <a:gd name="connsiteY302" fmla="*/ 243577 h 1008643"/>
                <a:gd name="connsiteX303" fmla="*/ 303194 w 1340719"/>
                <a:gd name="connsiteY303" fmla="*/ 254409 h 1008643"/>
                <a:gd name="connsiteX304" fmla="*/ 288245 w 1340719"/>
                <a:gd name="connsiteY304" fmla="*/ 266270 h 1008643"/>
                <a:gd name="connsiteX305" fmla="*/ 283074 w 1340719"/>
                <a:gd name="connsiteY305" fmla="*/ 277616 h 1008643"/>
                <a:gd name="connsiteX306" fmla="*/ 271214 w 1340719"/>
                <a:gd name="connsiteY306" fmla="*/ 291021 h 1008643"/>
                <a:gd name="connsiteX307" fmla="*/ 235778 w 1340719"/>
                <a:gd name="connsiteY307" fmla="*/ 312611 h 100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Lst>
              <a:rect l="l" t="t" r="r" b="b"/>
              <a:pathLst>
                <a:path w="1340719" h="1008643">
                  <a:moveTo>
                    <a:pt x="235778" y="312611"/>
                  </a:moveTo>
                  <a:cubicBezTo>
                    <a:pt x="227666" y="314523"/>
                    <a:pt x="219358" y="315552"/>
                    <a:pt x="211026" y="315699"/>
                  </a:cubicBezTo>
                  <a:cubicBezTo>
                    <a:pt x="198773" y="315699"/>
                    <a:pt x="195538" y="317782"/>
                    <a:pt x="187280" y="322928"/>
                  </a:cubicBezTo>
                  <a:cubicBezTo>
                    <a:pt x="179021" y="328075"/>
                    <a:pt x="168729" y="321899"/>
                    <a:pt x="163558" y="330280"/>
                  </a:cubicBezTo>
                  <a:cubicBezTo>
                    <a:pt x="158387" y="338661"/>
                    <a:pt x="152212" y="342533"/>
                    <a:pt x="138807" y="340597"/>
                  </a:cubicBezTo>
                  <a:cubicBezTo>
                    <a:pt x="125402" y="338661"/>
                    <a:pt x="110943" y="339568"/>
                    <a:pt x="104767" y="346773"/>
                  </a:cubicBezTo>
                  <a:cubicBezTo>
                    <a:pt x="98592" y="353977"/>
                    <a:pt x="96509" y="356060"/>
                    <a:pt x="84133" y="363290"/>
                  </a:cubicBezTo>
                  <a:cubicBezTo>
                    <a:pt x="71758" y="370519"/>
                    <a:pt x="57299" y="378753"/>
                    <a:pt x="53182" y="388041"/>
                  </a:cubicBezTo>
                  <a:cubicBezTo>
                    <a:pt x="49065" y="397329"/>
                    <a:pt x="41836" y="401446"/>
                    <a:pt x="40929" y="394241"/>
                  </a:cubicBezTo>
                  <a:cubicBezTo>
                    <a:pt x="40022" y="387036"/>
                    <a:pt x="48134" y="372578"/>
                    <a:pt x="39900" y="374636"/>
                  </a:cubicBezTo>
                  <a:cubicBezTo>
                    <a:pt x="31666" y="376694"/>
                    <a:pt x="29583" y="378753"/>
                    <a:pt x="29583" y="389070"/>
                  </a:cubicBezTo>
                  <a:cubicBezTo>
                    <a:pt x="29583" y="399387"/>
                    <a:pt x="18236" y="399387"/>
                    <a:pt x="23382" y="408675"/>
                  </a:cubicBezTo>
                  <a:cubicBezTo>
                    <a:pt x="28529" y="417963"/>
                    <a:pt x="27524" y="407132"/>
                    <a:pt x="28553" y="417963"/>
                  </a:cubicBezTo>
                  <a:cubicBezTo>
                    <a:pt x="29583" y="428795"/>
                    <a:pt x="24927" y="437568"/>
                    <a:pt x="20810" y="444258"/>
                  </a:cubicBezTo>
                  <a:cubicBezTo>
                    <a:pt x="16913" y="449870"/>
                    <a:pt x="14756" y="456511"/>
                    <a:pt x="14610" y="463349"/>
                  </a:cubicBezTo>
                  <a:cubicBezTo>
                    <a:pt x="14610" y="470063"/>
                    <a:pt x="22353" y="477268"/>
                    <a:pt x="24927" y="485527"/>
                  </a:cubicBezTo>
                  <a:cubicBezTo>
                    <a:pt x="27500" y="493785"/>
                    <a:pt x="33185" y="501014"/>
                    <a:pt x="34729" y="505646"/>
                  </a:cubicBezTo>
                  <a:cubicBezTo>
                    <a:pt x="36273" y="510278"/>
                    <a:pt x="41444" y="508220"/>
                    <a:pt x="41958" y="519051"/>
                  </a:cubicBezTo>
                  <a:cubicBezTo>
                    <a:pt x="42473" y="529883"/>
                    <a:pt x="42473" y="539685"/>
                    <a:pt x="37841" y="536597"/>
                  </a:cubicBezTo>
                  <a:cubicBezTo>
                    <a:pt x="33209" y="533510"/>
                    <a:pt x="36787" y="528854"/>
                    <a:pt x="32670" y="523192"/>
                  </a:cubicBezTo>
                  <a:cubicBezTo>
                    <a:pt x="28553" y="517531"/>
                    <a:pt x="26470" y="512875"/>
                    <a:pt x="22353" y="512361"/>
                  </a:cubicBezTo>
                  <a:cubicBezTo>
                    <a:pt x="18236" y="511846"/>
                    <a:pt x="16668" y="517507"/>
                    <a:pt x="21324" y="521649"/>
                  </a:cubicBezTo>
                  <a:cubicBezTo>
                    <a:pt x="25318" y="525447"/>
                    <a:pt x="27720" y="530593"/>
                    <a:pt x="28039" y="536083"/>
                  </a:cubicBezTo>
                  <a:cubicBezTo>
                    <a:pt x="28039" y="539685"/>
                    <a:pt x="29068" y="551032"/>
                    <a:pt x="19266" y="533510"/>
                  </a:cubicBezTo>
                  <a:cubicBezTo>
                    <a:pt x="9463" y="515988"/>
                    <a:pt x="4807" y="512361"/>
                    <a:pt x="2748" y="508734"/>
                  </a:cubicBezTo>
                  <a:cubicBezTo>
                    <a:pt x="690" y="505107"/>
                    <a:pt x="-2913" y="500500"/>
                    <a:pt x="3263" y="515963"/>
                  </a:cubicBezTo>
                  <a:cubicBezTo>
                    <a:pt x="9439" y="531427"/>
                    <a:pt x="12551" y="540200"/>
                    <a:pt x="20417" y="547429"/>
                  </a:cubicBezTo>
                  <a:cubicBezTo>
                    <a:pt x="28284" y="554659"/>
                    <a:pt x="33308" y="559683"/>
                    <a:pt x="35366" y="572180"/>
                  </a:cubicBezTo>
                  <a:cubicBezTo>
                    <a:pt x="37424" y="584679"/>
                    <a:pt x="38993" y="581468"/>
                    <a:pt x="39508" y="588697"/>
                  </a:cubicBezTo>
                  <a:cubicBezTo>
                    <a:pt x="40022" y="595927"/>
                    <a:pt x="45683" y="601073"/>
                    <a:pt x="48771" y="608302"/>
                  </a:cubicBezTo>
                  <a:cubicBezTo>
                    <a:pt x="51859" y="615532"/>
                    <a:pt x="58059" y="628422"/>
                    <a:pt x="61686" y="633054"/>
                  </a:cubicBezTo>
                  <a:cubicBezTo>
                    <a:pt x="65313" y="637685"/>
                    <a:pt x="68891" y="644400"/>
                    <a:pt x="69405" y="656261"/>
                  </a:cubicBezTo>
                  <a:cubicBezTo>
                    <a:pt x="69920" y="668122"/>
                    <a:pt x="70459" y="688756"/>
                    <a:pt x="75605" y="694442"/>
                  </a:cubicBezTo>
                  <a:cubicBezTo>
                    <a:pt x="80752" y="700127"/>
                    <a:pt x="84893" y="710935"/>
                    <a:pt x="87466" y="716620"/>
                  </a:cubicBezTo>
                  <a:cubicBezTo>
                    <a:pt x="90040" y="722305"/>
                    <a:pt x="91583" y="731569"/>
                    <a:pt x="92637" y="736225"/>
                  </a:cubicBezTo>
                  <a:cubicBezTo>
                    <a:pt x="93299" y="742351"/>
                    <a:pt x="92417" y="748576"/>
                    <a:pt x="90040" y="754261"/>
                  </a:cubicBezTo>
                  <a:cubicBezTo>
                    <a:pt x="87981" y="758917"/>
                    <a:pt x="84379" y="764578"/>
                    <a:pt x="90554" y="772323"/>
                  </a:cubicBezTo>
                  <a:cubicBezTo>
                    <a:pt x="96730" y="780066"/>
                    <a:pt x="97269" y="780066"/>
                    <a:pt x="92122" y="784576"/>
                  </a:cubicBezTo>
                  <a:cubicBezTo>
                    <a:pt x="86976" y="789085"/>
                    <a:pt x="84379" y="791928"/>
                    <a:pt x="83349" y="795407"/>
                  </a:cubicBezTo>
                  <a:cubicBezTo>
                    <a:pt x="82320" y="798887"/>
                    <a:pt x="78693" y="799010"/>
                    <a:pt x="73032" y="799010"/>
                  </a:cubicBezTo>
                  <a:cubicBezTo>
                    <a:pt x="67371" y="799010"/>
                    <a:pt x="65803" y="800063"/>
                    <a:pt x="67861" y="809351"/>
                  </a:cubicBezTo>
                  <a:cubicBezTo>
                    <a:pt x="69920" y="818639"/>
                    <a:pt x="67347" y="820183"/>
                    <a:pt x="76634" y="824300"/>
                  </a:cubicBezTo>
                  <a:cubicBezTo>
                    <a:pt x="85922" y="828417"/>
                    <a:pt x="92122" y="827388"/>
                    <a:pt x="97783" y="836161"/>
                  </a:cubicBezTo>
                  <a:cubicBezTo>
                    <a:pt x="103445" y="844934"/>
                    <a:pt x="108100" y="848414"/>
                    <a:pt x="118932" y="850595"/>
                  </a:cubicBezTo>
                  <a:cubicBezTo>
                    <a:pt x="128661" y="852090"/>
                    <a:pt x="138512" y="852604"/>
                    <a:pt x="148339" y="852139"/>
                  </a:cubicBezTo>
                  <a:cubicBezTo>
                    <a:pt x="156598" y="852139"/>
                    <a:pt x="170518" y="853708"/>
                    <a:pt x="179291" y="846993"/>
                  </a:cubicBezTo>
                  <a:cubicBezTo>
                    <a:pt x="188064" y="840278"/>
                    <a:pt x="188579" y="829839"/>
                    <a:pt x="196813" y="829839"/>
                  </a:cubicBezTo>
                  <a:cubicBezTo>
                    <a:pt x="205047" y="829839"/>
                    <a:pt x="215903" y="834495"/>
                    <a:pt x="220045" y="823149"/>
                  </a:cubicBezTo>
                  <a:cubicBezTo>
                    <a:pt x="224187" y="811802"/>
                    <a:pt x="229847" y="809229"/>
                    <a:pt x="243252" y="809229"/>
                  </a:cubicBezTo>
                  <a:cubicBezTo>
                    <a:pt x="256657" y="809229"/>
                    <a:pt x="262857" y="811287"/>
                    <a:pt x="268518" y="807660"/>
                  </a:cubicBezTo>
                  <a:cubicBezTo>
                    <a:pt x="274179" y="804034"/>
                    <a:pt x="275232" y="803544"/>
                    <a:pt x="279350" y="806631"/>
                  </a:cubicBezTo>
                  <a:cubicBezTo>
                    <a:pt x="283467" y="809719"/>
                    <a:pt x="284520" y="809743"/>
                    <a:pt x="290181" y="809229"/>
                  </a:cubicBezTo>
                  <a:cubicBezTo>
                    <a:pt x="295843" y="808714"/>
                    <a:pt x="299984" y="809743"/>
                    <a:pt x="302435" y="812316"/>
                  </a:cubicBezTo>
                  <a:cubicBezTo>
                    <a:pt x="304885" y="814890"/>
                    <a:pt x="312237" y="815404"/>
                    <a:pt x="317408" y="813861"/>
                  </a:cubicBezTo>
                  <a:cubicBezTo>
                    <a:pt x="322579" y="812316"/>
                    <a:pt x="318952" y="808175"/>
                    <a:pt x="323583" y="808175"/>
                  </a:cubicBezTo>
                  <a:cubicBezTo>
                    <a:pt x="328215" y="808175"/>
                    <a:pt x="328754" y="807660"/>
                    <a:pt x="330935" y="810773"/>
                  </a:cubicBezTo>
                  <a:cubicBezTo>
                    <a:pt x="333116" y="813885"/>
                    <a:pt x="339194" y="813861"/>
                    <a:pt x="342796" y="812831"/>
                  </a:cubicBezTo>
                  <a:cubicBezTo>
                    <a:pt x="346399" y="811802"/>
                    <a:pt x="346913" y="807146"/>
                    <a:pt x="352084" y="807660"/>
                  </a:cubicBezTo>
                  <a:cubicBezTo>
                    <a:pt x="357255" y="808175"/>
                    <a:pt x="365489" y="800970"/>
                    <a:pt x="367033" y="792197"/>
                  </a:cubicBezTo>
                  <a:cubicBezTo>
                    <a:pt x="368577" y="783423"/>
                    <a:pt x="374777" y="775043"/>
                    <a:pt x="382005" y="773106"/>
                  </a:cubicBezTo>
                  <a:cubicBezTo>
                    <a:pt x="389235" y="771170"/>
                    <a:pt x="416559" y="762275"/>
                    <a:pt x="420677" y="756099"/>
                  </a:cubicBezTo>
                  <a:cubicBezTo>
                    <a:pt x="424794" y="749924"/>
                    <a:pt x="425847" y="748356"/>
                    <a:pt x="439767" y="748356"/>
                  </a:cubicBezTo>
                  <a:cubicBezTo>
                    <a:pt x="453686" y="748356"/>
                    <a:pt x="491352" y="747326"/>
                    <a:pt x="498582" y="743185"/>
                  </a:cubicBezTo>
                  <a:cubicBezTo>
                    <a:pt x="505811" y="739043"/>
                    <a:pt x="515589" y="733382"/>
                    <a:pt x="523334" y="731323"/>
                  </a:cubicBezTo>
                  <a:cubicBezTo>
                    <a:pt x="531077" y="729265"/>
                    <a:pt x="533136" y="728236"/>
                    <a:pt x="548600" y="728236"/>
                  </a:cubicBezTo>
                  <a:cubicBezTo>
                    <a:pt x="564062" y="728236"/>
                    <a:pt x="558402" y="725785"/>
                    <a:pt x="579036" y="725785"/>
                  </a:cubicBezTo>
                  <a:cubicBezTo>
                    <a:pt x="599670" y="725785"/>
                    <a:pt x="607414" y="717527"/>
                    <a:pt x="615672" y="725785"/>
                  </a:cubicBezTo>
                  <a:cubicBezTo>
                    <a:pt x="623931" y="734044"/>
                    <a:pt x="629078" y="731961"/>
                    <a:pt x="629078" y="738038"/>
                  </a:cubicBezTo>
                  <a:cubicBezTo>
                    <a:pt x="629078" y="744116"/>
                    <a:pt x="635768" y="741126"/>
                    <a:pt x="639395" y="739582"/>
                  </a:cubicBezTo>
                  <a:cubicBezTo>
                    <a:pt x="643021" y="738038"/>
                    <a:pt x="650741" y="736494"/>
                    <a:pt x="654858" y="738553"/>
                  </a:cubicBezTo>
                  <a:cubicBezTo>
                    <a:pt x="658974" y="740611"/>
                    <a:pt x="656916" y="745268"/>
                    <a:pt x="664661" y="747326"/>
                  </a:cubicBezTo>
                  <a:cubicBezTo>
                    <a:pt x="672404" y="749385"/>
                    <a:pt x="680148" y="744214"/>
                    <a:pt x="683751" y="749385"/>
                  </a:cubicBezTo>
                  <a:cubicBezTo>
                    <a:pt x="687353" y="754556"/>
                    <a:pt x="687867" y="754016"/>
                    <a:pt x="689927" y="758673"/>
                  </a:cubicBezTo>
                  <a:cubicBezTo>
                    <a:pt x="691985" y="763329"/>
                    <a:pt x="698700" y="752987"/>
                    <a:pt x="698700" y="761760"/>
                  </a:cubicBezTo>
                  <a:cubicBezTo>
                    <a:pt x="698700" y="770533"/>
                    <a:pt x="696641" y="777763"/>
                    <a:pt x="702841" y="780336"/>
                  </a:cubicBezTo>
                  <a:cubicBezTo>
                    <a:pt x="709041" y="782909"/>
                    <a:pt x="719334" y="787541"/>
                    <a:pt x="721392" y="792589"/>
                  </a:cubicBezTo>
                  <a:cubicBezTo>
                    <a:pt x="723450" y="797637"/>
                    <a:pt x="726563" y="800333"/>
                    <a:pt x="729651" y="812194"/>
                  </a:cubicBezTo>
                  <a:cubicBezTo>
                    <a:pt x="732738" y="824055"/>
                    <a:pt x="735336" y="821996"/>
                    <a:pt x="737910" y="834372"/>
                  </a:cubicBezTo>
                  <a:cubicBezTo>
                    <a:pt x="740483" y="846748"/>
                    <a:pt x="740360" y="847262"/>
                    <a:pt x="746682" y="847777"/>
                  </a:cubicBezTo>
                  <a:cubicBezTo>
                    <a:pt x="753005" y="848292"/>
                    <a:pt x="762146" y="853462"/>
                    <a:pt x="761631" y="847262"/>
                  </a:cubicBezTo>
                  <a:cubicBezTo>
                    <a:pt x="761117" y="841062"/>
                    <a:pt x="752343" y="839518"/>
                    <a:pt x="760087" y="834372"/>
                  </a:cubicBezTo>
                  <a:cubicBezTo>
                    <a:pt x="769203" y="828196"/>
                    <a:pt x="777217" y="820526"/>
                    <a:pt x="783810" y="811679"/>
                  </a:cubicBezTo>
                  <a:cubicBezTo>
                    <a:pt x="789495" y="803421"/>
                    <a:pt x="804444" y="800333"/>
                    <a:pt x="806502" y="791045"/>
                  </a:cubicBezTo>
                  <a:cubicBezTo>
                    <a:pt x="808560" y="781757"/>
                    <a:pt x="811673" y="781757"/>
                    <a:pt x="814246" y="779699"/>
                  </a:cubicBezTo>
                  <a:cubicBezTo>
                    <a:pt x="816819" y="777640"/>
                    <a:pt x="819931" y="772469"/>
                    <a:pt x="819931" y="782786"/>
                  </a:cubicBezTo>
                  <a:cubicBezTo>
                    <a:pt x="819931" y="793104"/>
                    <a:pt x="823020" y="797221"/>
                    <a:pt x="817334" y="801362"/>
                  </a:cubicBezTo>
                  <a:cubicBezTo>
                    <a:pt x="811649" y="805504"/>
                    <a:pt x="810643" y="807023"/>
                    <a:pt x="810643" y="811679"/>
                  </a:cubicBezTo>
                  <a:cubicBezTo>
                    <a:pt x="810643" y="816336"/>
                    <a:pt x="804958" y="814130"/>
                    <a:pt x="804958" y="820453"/>
                  </a:cubicBezTo>
                  <a:cubicBezTo>
                    <a:pt x="804958" y="826775"/>
                    <a:pt x="812187" y="839518"/>
                    <a:pt x="804958" y="841577"/>
                  </a:cubicBezTo>
                  <a:cubicBezTo>
                    <a:pt x="797729" y="843635"/>
                    <a:pt x="791038" y="840548"/>
                    <a:pt x="790009" y="847777"/>
                  </a:cubicBezTo>
                  <a:cubicBezTo>
                    <a:pt x="788980" y="855007"/>
                    <a:pt x="794641" y="853977"/>
                    <a:pt x="788980" y="855007"/>
                  </a:cubicBezTo>
                  <a:cubicBezTo>
                    <a:pt x="783319" y="856036"/>
                    <a:pt x="782780" y="859123"/>
                    <a:pt x="787951" y="860152"/>
                  </a:cubicBezTo>
                  <a:cubicBezTo>
                    <a:pt x="793122" y="861182"/>
                    <a:pt x="795156" y="861697"/>
                    <a:pt x="797754" y="856036"/>
                  </a:cubicBezTo>
                  <a:cubicBezTo>
                    <a:pt x="800352" y="850375"/>
                    <a:pt x="816305" y="863265"/>
                    <a:pt x="818902" y="853977"/>
                  </a:cubicBezTo>
                  <a:cubicBezTo>
                    <a:pt x="821500" y="844689"/>
                    <a:pt x="824049" y="851379"/>
                    <a:pt x="824049" y="842116"/>
                  </a:cubicBezTo>
                  <a:cubicBezTo>
                    <a:pt x="824049" y="832853"/>
                    <a:pt x="817873" y="827143"/>
                    <a:pt x="826622" y="827143"/>
                  </a:cubicBezTo>
                  <a:cubicBezTo>
                    <a:pt x="835370" y="827143"/>
                    <a:pt x="829734" y="824055"/>
                    <a:pt x="834366" y="830770"/>
                  </a:cubicBezTo>
                  <a:cubicBezTo>
                    <a:pt x="838998" y="837484"/>
                    <a:pt x="841080" y="837460"/>
                    <a:pt x="840051" y="845204"/>
                  </a:cubicBezTo>
                  <a:cubicBezTo>
                    <a:pt x="839022" y="852948"/>
                    <a:pt x="834366" y="852433"/>
                    <a:pt x="835909" y="857065"/>
                  </a:cubicBezTo>
                  <a:cubicBezTo>
                    <a:pt x="837453" y="861697"/>
                    <a:pt x="835909" y="864809"/>
                    <a:pt x="833337" y="868926"/>
                  </a:cubicBezTo>
                  <a:cubicBezTo>
                    <a:pt x="830763" y="873043"/>
                    <a:pt x="832307" y="874611"/>
                    <a:pt x="842625" y="873043"/>
                  </a:cubicBezTo>
                  <a:cubicBezTo>
                    <a:pt x="852942" y="871475"/>
                    <a:pt x="853971" y="866353"/>
                    <a:pt x="859117" y="873043"/>
                  </a:cubicBezTo>
                  <a:cubicBezTo>
                    <a:pt x="864263" y="879733"/>
                    <a:pt x="861714" y="882845"/>
                    <a:pt x="869434" y="884929"/>
                  </a:cubicBezTo>
                  <a:cubicBezTo>
                    <a:pt x="877154" y="887011"/>
                    <a:pt x="877177" y="890074"/>
                    <a:pt x="879751" y="896789"/>
                  </a:cubicBezTo>
                  <a:cubicBezTo>
                    <a:pt x="882324" y="903504"/>
                    <a:pt x="886465" y="902450"/>
                    <a:pt x="885951" y="910709"/>
                  </a:cubicBezTo>
                  <a:cubicBezTo>
                    <a:pt x="885436" y="918967"/>
                    <a:pt x="878722" y="912253"/>
                    <a:pt x="880780" y="922570"/>
                  </a:cubicBezTo>
                  <a:cubicBezTo>
                    <a:pt x="882839" y="932887"/>
                    <a:pt x="882864" y="939087"/>
                    <a:pt x="889554" y="943719"/>
                  </a:cubicBezTo>
                  <a:cubicBezTo>
                    <a:pt x="896244" y="948350"/>
                    <a:pt x="897297" y="949919"/>
                    <a:pt x="900385" y="956095"/>
                  </a:cubicBezTo>
                  <a:cubicBezTo>
                    <a:pt x="903473" y="962270"/>
                    <a:pt x="909159" y="961265"/>
                    <a:pt x="916387" y="963838"/>
                  </a:cubicBezTo>
                  <a:cubicBezTo>
                    <a:pt x="923617" y="966412"/>
                    <a:pt x="932880" y="970014"/>
                    <a:pt x="938052" y="974670"/>
                  </a:cubicBezTo>
                  <a:cubicBezTo>
                    <a:pt x="943222" y="979326"/>
                    <a:pt x="940110" y="977243"/>
                    <a:pt x="945256" y="974155"/>
                  </a:cubicBezTo>
                  <a:cubicBezTo>
                    <a:pt x="950403" y="971067"/>
                    <a:pt x="955573" y="973641"/>
                    <a:pt x="962287" y="976214"/>
                  </a:cubicBezTo>
                  <a:cubicBezTo>
                    <a:pt x="969003" y="978787"/>
                    <a:pt x="973635" y="978665"/>
                    <a:pt x="980863" y="978665"/>
                  </a:cubicBezTo>
                  <a:cubicBezTo>
                    <a:pt x="988093" y="978665"/>
                    <a:pt x="991695" y="982292"/>
                    <a:pt x="998385" y="988467"/>
                  </a:cubicBezTo>
                  <a:cubicBezTo>
                    <a:pt x="1005075" y="994643"/>
                    <a:pt x="1011300" y="999813"/>
                    <a:pt x="1015932" y="992094"/>
                  </a:cubicBezTo>
                  <a:cubicBezTo>
                    <a:pt x="1020564" y="984374"/>
                    <a:pt x="1028823" y="982806"/>
                    <a:pt x="1031910" y="980747"/>
                  </a:cubicBezTo>
                  <a:cubicBezTo>
                    <a:pt x="1034998" y="978689"/>
                    <a:pt x="1039654" y="978150"/>
                    <a:pt x="1041198" y="970945"/>
                  </a:cubicBezTo>
                  <a:cubicBezTo>
                    <a:pt x="1042741" y="963740"/>
                    <a:pt x="1041712" y="961657"/>
                    <a:pt x="1048550" y="961657"/>
                  </a:cubicBezTo>
                  <a:cubicBezTo>
                    <a:pt x="1055387" y="961657"/>
                    <a:pt x="1058352" y="958570"/>
                    <a:pt x="1057323" y="964745"/>
                  </a:cubicBezTo>
                  <a:cubicBezTo>
                    <a:pt x="1056294" y="970920"/>
                    <a:pt x="1049971" y="973518"/>
                    <a:pt x="1052691" y="976606"/>
                  </a:cubicBezTo>
                  <a:cubicBezTo>
                    <a:pt x="1055411" y="979694"/>
                    <a:pt x="1056294" y="981777"/>
                    <a:pt x="1059381" y="980233"/>
                  </a:cubicBezTo>
                  <a:cubicBezTo>
                    <a:pt x="1062199" y="979277"/>
                    <a:pt x="1064357" y="976925"/>
                    <a:pt x="1065067" y="974033"/>
                  </a:cubicBezTo>
                  <a:cubicBezTo>
                    <a:pt x="1066611" y="969891"/>
                    <a:pt x="1069698" y="967833"/>
                    <a:pt x="1071242" y="972489"/>
                  </a:cubicBezTo>
                  <a:cubicBezTo>
                    <a:pt x="1072787" y="977145"/>
                    <a:pt x="1067640" y="980233"/>
                    <a:pt x="1071758" y="983321"/>
                  </a:cubicBezTo>
                  <a:cubicBezTo>
                    <a:pt x="1075874" y="986408"/>
                    <a:pt x="1085162" y="991040"/>
                    <a:pt x="1089818" y="994667"/>
                  </a:cubicBezTo>
                  <a:cubicBezTo>
                    <a:pt x="1094475" y="998294"/>
                    <a:pt x="1096533" y="996211"/>
                    <a:pt x="1099106" y="1003440"/>
                  </a:cubicBezTo>
                  <a:cubicBezTo>
                    <a:pt x="1101679" y="1010669"/>
                    <a:pt x="1105281" y="1008072"/>
                    <a:pt x="1105796" y="1000843"/>
                  </a:cubicBezTo>
                  <a:cubicBezTo>
                    <a:pt x="1106310" y="993613"/>
                    <a:pt x="1102194" y="987953"/>
                    <a:pt x="1109937" y="988467"/>
                  </a:cubicBezTo>
                  <a:cubicBezTo>
                    <a:pt x="1117681" y="988982"/>
                    <a:pt x="1124886" y="990011"/>
                    <a:pt x="1129028" y="980747"/>
                  </a:cubicBezTo>
                  <a:cubicBezTo>
                    <a:pt x="1133169" y="971484"/>
                    <a:pt x="1135718" y="968862"/>
                    <a:pt x="1142433" y="965260"/>
                  </a:cubicBezTo>
                  <a:cubicBezTo>
                    <a:pt x="1149147" y="961657"/>
                    <a:pt x="1167699" y="951340"/>
                    <a:pt x="1182157" y="952884"/>
                  </a:cubicBezTo>
                  <a:cubicBezTo>
                    <a:pt x="1196616" y="954428"/>
                    <a:pt x="1209996" y="953399"/>
                    <a:pt x="1212055" y="950433"/>
                  </a:cubicBezTo>
                  <a:cubicBezTo>
                    <a:pt x="1214114" y="947468"/>
                    <a:pt x="1222372" y="952884"/>
                    <a:pt x="1222372" y="939087"/>
                  </a:cubicBezTo>
                  <a:cubicBezTo>
                    <a:pt x="1222372" y="925290"/>
                    <a:pt x="1220313" y="908136"/>
                    <a:pt x="1224970" y="899877"/>
                  </a:cubicBezTo>
                  <a:cubicBezTo>
                    <a:pt x="1229626" y="891619"/>
                    <a:pt x="1230116" y="893162"/>
                    <a:pt x="1230630" y="885958"/>
                  </a:cubicBezTo>
                  <a:cubicBezTo>
                    <a:pt x="1231145" y="878753"/>
                    <a:pt x="1231145" y="874611"/>
                    <a:pt x="1235262" y="866867"/>
                  </a:cubicBezTo>
                  <a:cubicBezTo>
                    <a:pt x="1239380" y="859123"/>
                    <a:pt x="1249206" y="863265"/>
                    <a:pt x="1249720" y="849321"/>
                  </a:cubicBezTo>
                  <a:cubicBezTo>
                    <a:pt x="1250235" y="835377"/>
                    <a:pt x="1249720" y="830770"/>
                    <a:pt x="1255896" y="819914"/>
                  </a:cubicBezTo>
                  <a:cubicBezTo>
                    <a:pt x="1262072" y="809057"/>
                    <a:pt x="1264155" y="811140"/>
                    <a:pt x="1268296" y="800309"/>
                  </a:cubicBezTo>
                  <a:cubicBezTo>
                    <a:pt x="1272438" y="789477"/>
                    <a:pt x="1278613" y="768328"/>
                    <a:pt x="1285818" y="765755"/>
                  </a:cubicBezTo>
                  <a:cubicBezTo>
                    <a:pt x="1293023" y="763181"/>
                    <a:pt x="1304908" y="765216"/>
                    <a:pt x="1304908" y="754899"/>
                  </a:cubicBezTo>
                  <a:cubicBezTo>
                    <a:pt x="1304908" y="744582"/>
                    <a:pt x="1304394" y="738920"/>
                    <a:pt x="1310595" y="735294"/>
                  </a:cubicBezTo>
                  <a:cubicBezTo>
                    <a:pt x="1316794" y="731667"/>
                    <a:pt x="1316770" y="732696"/>
                    <a:pt x="1317799" y="721864"/>
                  </a:cubicBezTo>
                  <a:cubicBezTo>
                    <a:pt x="1318828" y="711033"/>
                    <a:pt x="1322970" y="717232"/>
                    <a:pt x="1323484" y="702259"/>
                  </a:cubicBezTo>
                  <a:cubicBezTo>
                    <a:pt x="1323999" y="687286"/>
                    <a:pt x="1319857" y="686257"/>
                    <a:pt x="1324513" y="673366"/>
                  </a:cubicBezTo>
                  <a:cubicBezTo>
                    <a:pt x="1329169" y="660476"/>
                    <a:pt x="1332258" y="655306"/>
                    <a:pt x="1332258" y="645503"/>
                  </a:cubicBezTo>
                  <a:cubicBezTo>
                    <a:pt x="1332258" y="635701"/>
                    <a:pt x="1329660" y="634157"/>
                    <a:pt x="1335861" y="628495"/>
                  </a:cubicBezTo>
                  <a:cubicBezTo>
                    <a:pt x="1342060" y="622835"/>
                    <a:pt x="1340491" y="619208"/>
                    <a:pt x="1339977" y="609920"/>
                  </a:cubicBezTo>
                  <a:cubicBezTo>
                    <a:pt x="1339462" y="600632"/>
                    <a:pt x="1342060" y="600118"/>
                    <a:pt x="1336375" y="592888"/>
                  </a:cubicBezTo>
                  <a:cubicBezTo>
                    <a:pt x="1330689" y="585659"/>
                    <a:pt x="1336375" y="582571"/>
                    <a:pt x="1329660" y="576395"/>
                  </a:cubicBezTo>
                  <a:cubicBezTo>
                    <a:pt x="1322946" y="570220"/>
                    <a:pt x="1322970" y="560393"/>
                    <a:pt x="1325028" y="550076"/>
                  </a:cubicBezTo>
                  <a:cubicBezTo>
                    <a:pt x="1327087" y="539759"/>
                    <a:pt x="1319857" y="533069"/>
                    <a:pt x="1323484" y="526868"/>
                  </a:cubicBezTo>
                  <a:cubicBezTo>
                    <a:pt x="1327111" y="520668"/>
                    <a:pt x="1329145" y="524295"/>
                    <a:pt x="1327602" y="517066"/>
                  </a:cubicBezTo>
                  <a:cubicBezTo>
                    <a:pt x="1326058" y="509837"/>
                    <a:pt x="1325542" y="507263"/>
                    <a:pt x="1330200" y="500573"/>
                  </a:cubicBezTo>
                  <a:cubicBezTo>
                    <a:pt x="1334856" y="493883"/>
                    <a:pt x="1332772" y="491800"/>
                    <a:pt x="1332772" y="485085"/>
                  </a:cubicBezTo>
                  <a:cubicBezTo>
                    <a:pt x="1332772" y="478371"/>
                    <a:pt x="1326058" y="476312"/>
                    <a:pt x="1326058" y="483027"/>
                  </a:cubicBezTo>
                  <a:cubicBezTo>
                    <a:pt x="1326058" y="489742"/>
                    <a:pt x="1324513" y="490771"/>
                    <a:pt x="1321426" y="492830"/>
                  </a:cubicBezTo>
                  <a:cubicBezTo>
                    <a:pt x="1318338" y="494888"/>
                    <a:pt x="1321426" y="506749"/>
                    <a:pt x="1314196" y="499005"/>
                  </a:cubicBezTo>
                  <a:cubicBezTo>
                    <a:pt x="1306968" y="491261"/>
                    <a:pt x="1308511" y="476950"/>
                    <a:pt x="1299762" y="476312"/>
                  </a:cubicBezTo>
                  <a:cubicBezTo>
                    <a:pt x="1291014" y="475675"/>
                    <a:pt x="1290475" y="474768"/>
                    <a:pt x="1288930" y="465480"/>
                  </a:cubicBezTo>
                  <a:cubicBezTo>
                    <a:pt x="1287387" y="456193"/>
                    <a:pt x="1282216" y="451561"/>
                    <a:pt x="1274472" y="452076"/>
                  </a:cubicBezTo>
                  <a:cubicBezTo>
                    <a:pt x="1266728" y="452590"/>
                    <a:pt x="1263126" y="449502"/>
                    <a:pt x="1263126" y="443303"/>
                  </a:cubicBezTo>
                  <a:cubicBezTo>
                    <a:pt x="1263126" y="437103"/>
                    <a:pt x="1260037" y="438671"/>
                    <a:pt x="1253323" y="435583"/>
                  </a:cubicBezTo>
                  <a:cubicBezTo>
                    <a:pt x="1246608" y="432495"/>
                    <a:pt x="1246094" y="426295"/>
                    <a:pt x="1246633" y="420610"/>
                  </a:cubicBezTo>
                  <a:cubicBezTo>
                    <a:pt x="1247172" y="414924"/>
                    <a:pt x="1252294" y="408749"/>
                    <a:pt x="1250235" y="404117"/>
                  </a:cubicBezTo>
                  <a:cubicBezTo>
                    <a:pt x="1247564" y="398750"/>
                    <a:pt x="1241683" y="395809"/>
                    <a:pt x="1235802" y="396888"/>
                  </a:cubicBezTo>
                  <a:cubicBezTo>
                    <a:pt x="1229086" y="397917"/>
                    <a:pt x="1229086" y="395858"/>
                    <a:pt x="1225485" y="392256"/>
                  </a:cubicBezTo>
                  <a:cubicBezTo>
                    <a:pt x="1221882" y="388654"/>
                    <a:pt x="1217740" y="390173"/>
                    <a:pt x="1217740" y="394829"/>
                  </a:cubicBezTo>
                  <a:cubicBezTo>
                    <a:pt x="1217740" y="399485"/>
                    <a:pt x="1215682" y="401005"/>
                    <a:pt x="1208967" y="396373"/>
                  </a:cubicBezTo>
                  <a:cubicBezTo>
                    <a:pt x="1202253" y="391742"/>
                    <a:pt x="1205365" y="382968"/>
                    <a:pt x="1203306" y="373680"/>
                  </a:cubicBezTo>
                  <a:cubicBezTo>
                    <a:pt x="1201248" y="364392"/>
                    <a:pt x="1200708" y="359222"/>
                    <a:pt x="1196077" y="354075"/>
                  </a:cubicBezTo>
                  <a:cubicBezTo>
                    <a:pt x="1191445" y="348929"/>
                    <a:pt x="1192474" y="345817"/>
                    <a:pt x="1187304" y="343758"/>
                  </a:cubicBezTo>
                  <a:cubicBezTo>
                    <a:pt x="1182132" y="341700"/>
                    <a:pt x="1177501" y="338587"/>
                    <a:pt x="1181128" y="334985"/>
                  </a:cubicBezTo>
                  <a:cubicBezTo>
                    <a:pt x="1184755" y="331383"/>
                    <a:pt x="1188848" y="329324"/>
                    <a:pt x="1184730" y="324153"/>
                  </a:cubicBezTo>
                  <a:cubicBezTo>
                    <a:pt x="1180614" y="318982"/>
                    <a:pt x="1179560" y="319522"/>
                    <a:pt x="1168728" y="317463"/>
                  </a:cubicBezTo>
                  <a:cubicBezTo>
                    <a:pt x="1157897" y="315404"/>
                    <a:pt x="1151206" y="308175"/>
                    <a:pt x="1146035" y="302490"/>
                  </a:cubicBezTo>
                  <a:cubicBezTo>
                    <a:pt x="1140864" y="296805"/>
                    <a:pt x="1137262" y="292687"/>
                    <a:pt x="1130572" y="293202"/>
                  </a:cubicBezTo>
                  <a:cubicBezTo>
                    <a:pt x="1123882" y="293717"/>
                    <a:pt x="1121799" y="285973"/>
                    <a:pt x="1113026" y="283914"/>
                  </a:cubicBezTo>
                  <a:cubicBezTo>
                    <a:pt x="1104252" y="281856"/>
                    <a:pt x="1103223" y="284943"/>
                    <a:pt x="1101679" y="272568"/>
                  </a:cubicBezTo>
                  <a:cubicBezTo>
                    <a:pt x="1100135" y="260192"/>
                    <a:pt x="1102194" y="257619"/>
                    <a:pt x="1097047" y="255561"/>
                  </a:cubicBezTo>
                  <a:cubicBezTo>
                    <a:pt x="1091901" y="253502"/>
                    <a:pt x="1087760" y="248209"/>
                    <a:pt x="1090332" y="239043"/>
                  </a:cubicBezTo>
                  <a:cubicBezTo>
                    <a:pt x="1092906" y="229878"/>
                    <a:pt x="1101165" y="240587"/>
                    <a:pt x="1097047" y="229241"/>
                  </a:cubicBezTo>
                  <a:cubicBezTo>
                    <a:pt x="1092930" y="217894"/>
                    <a:pt x="1094964" y="224094"/>
                    <a:pt x="1089303" y="217380"/>
                  </a:cubicBezTo>
                  <a:cubicBezTo>
                    <a:pt x="1083642" y="210665"/>
                    <a:pt x="1085701" y="210175"/>
                    <a:pt x="1080530" y="205005"/>
                  </a:cubicBezTo>
                  <a:cubicBezTo>
                    <a:pt x="1075359" y="199834"/>
                    <a:pt x="1070213" y="199344"/>
                    <a:pt x="1070213" y="187972"/>
                  </a:cubicBezTo>
                  <a:cubicBezTo>
                    <a:pt x="1070213" y="176602"/>
                    <a:pt x="1066611" y="169936"/>
                    <a:pt x="1067762" y="159104"/>
                  </a:cubicBezTo>
                  <a:cubicBezTo>
                    <a:pt x="1068914" y="148272"/>
                    <a:pt x="1066219" y="146190"/>
                    <a:pt x="1061563" y="140529"/>
                  </a:cubicBezTo>
                  <a:cubicBezTo>
                    <a:pt x="1056907" y="134868"/>
                    <a:pt x="1045070" y="129182"/>
                    <a:pt x="1043526" y="122467"/>
                  </a:cubicBezTo>
                  <a:cubicBezTo>
                    <a:pt x="1041982" y="115753"/>
                    <a:pt x="1033724" y="115777"/>
                    <a:pt x="1033209" y="118865"/>
                  </a:cubicBezTo>
                  <a:cubicBezTo>
                    <a:pt x="1032694" y="121953"/>
                    <a:pt x="1032155" y="121438"/>
                    <a:pt x="1025980" y="122982"/>
                  </a:cubicBezTo>
                  <a:cubicBezTo>
                    <a:pt x="1019804" y="124526"/>
                    <a:pt x="1016177" y="127638"/>
                    <a:pt x="1014633" y="121438"/>
                  </a:cubicBezTo>
                  <a:cubicBezTo>
                    <a:pt x="1013089" y="115238"/>
                    <a:pt x="1011031" y="107519"/>
                    <a:pt x="1007918" y="104946"/>
                  </a:cubicBezTo>
                  <a:cubicBezTo>
                    <a:pt x="1004806" y="102372"/>
                    <a:pt x="1009976" y="96172"/>
                    <a:pt x="1008433" y="85855"/>
                  </a:cubicBezTo>
                  <a:cubicBezTo>
                    <a:pt x="1006889" y="75538"/>
                    <a:pt x="1011031" y="76567"/>
                    <a:pt x="1003802" y="67279"/>
                  </a:cubicBezTo>
                  <a:cubicBezTo>
                    <a:pt x="996572" y="57991"/>
                    <a:pt x="993484" y="55933"/>
                    <a:pt x="995029" y="49733"/>
                  </a:cubicBezTo>
                  <a:cubicBezTo>
                    <a:pt x="996572" y="43533"/>
                    <a:pt x="995543" y="37872"/>
                    <a:pt x="991940" y="36328"/>
                  </a:cubicBezTo>
                  <a:cubicBezTo>
                    <a:pt x="988338" y="34784"/>
                    <a:pt x="986770" y="36328"/>
                    <a:pt x="986770" y="26526"/>
                  </a:cubicBezTo>
                  <a:cubicBezTo>
                    <a:pt x="986770" y="16723"/>
                    <a:pt x="988313" y="16723"/>
                    <a:pt x="983167" y="11062"/>
                  </a:cubicBezTo>
                  <a:cubicBezTo>
                    <a:pt x="978021" y="5401"/>
                    <a:pt x="974394" y="-4940"/>
                    <a:pt x="971306" y="745"/>
                  </a:cubicBezTo>
                  <a:cubicBezTo>
                    <a:pt x="968219" y="6431"/>
                    <a:pt x="960989" y="7460"/>
                    <a:pt x="960989" y="14150"/>
                  </a:cubicBezTo>
                  <a:cubicBezTo>
                    <a:pt x="960989" y="20840"/>
                    <a:pt x="962533" y="21894"/>
                    <a:pt x="957386" y="26526"/>
                  </a:cubicBezTo>
                  <a:cubicBezTo>
                    <a:pt x="952241" y="31157"/>
                    <a:pt x="960475" y="39931"/>
                    <a:pt x="953759" y="42529"/>
                  </a:cubicBezTo>
                  <a:cubicBezTo>
                    <a:pt x="947045" y="45126"/>
                    <a:pt x="946016" y="51301"/>
                    <a:pt x="945502" y="55419"/>
                  </a:cubicBezTo>
                  <a:cubicBezTo>
                    <a:pt x="944987" y="59536"/>
                    <a:pt x="943957" y="64707"/>
                    <a:pt x="946531" y="65221"/>
                  </a:cubicBezTo>
                  <a:cubicBezTo>
                    <a:pt x="949103" y="65736"/>
                    <a:pt x="950158" y="70367"/>
                    <a:pt x="947584" y="73480"/>
                  </a:cubicBezTo>
                  <a:cubicBezTo>
                    <a:pt x="945011" y="76592"/>
                    <a:pt x="940870" y="77596"/>
                    <a:pt x="942413" y="82228"/>
                  </a:cubicBezTo>
                  <a:cubicBezTo>
                    <a:pt x="943957" y="86860"/>
                    <a:pt x="942928" y="93574"/>
                    <a:pt x="940870" y="95658"/>
                  </a:cubicBezTo>
                  <a:cubicBezTo>
                    <a:pt x="938811" y="97741"/>
                    <a:pt x="936214" y="103917"/>
                    <a:pt x="939326" y="107911"/>
                  </a:cubicBezTo>
                  <a:cubicBezTo>
                    <a:pt x="942438" y="111905"/>
                    <a:pt x="946016" y="114086"/>
                    <a:pt x="943442" y="120287"/>
                  </a:cubicBezTo>
                  <a:cubicBezTo>
                    <a:pt x="940870" y="126487"/>
                    <a:pt x="938811" y="131118"/>
                    <a:pt x="941384" y="135775"/>
                  </a:cubicBezTo>
                  <a:cubicBezTo>
                    <a:pt x="943957" y="140431"/>
                    <a:pt x="946531" y="144523"/>
                    <a:pt x="943442" y="147121"/>
                  </a:cubicBezTo>
                  <a:cubicBezTo>
                    <a:pt x="940355" y="149719"/>
                    <a:pt x="938811" y="150209"/>
                    <a:pt x="938811" y="158982"/>
                  </a:cubicBezTo>
                  <a:cubicBezTo>
                    <a:pt x="938811" y="167755"/>
                    <a:pt x="935723" y="163099"/>
                    <a:pt x="935185" y="172387"/>
                  </a:cubicBezTo>
                  <a:cubicBezTo>
                    <a:pt x="934645" y="181675"/>
                    <a:pt x="933640" y="182189"/>
                    <a:pt x="931067" y="192506"/>
                  </a:cubicBezTo>
                  <a:cubicBezTo>
                    <a:pt x="928493" y="202823"/>
                    <a:pt x="921779" y="202823"/>
                    <a:pt x="921779" y="211597"/>
                  </a:cubicBezTo>
                  <a:cubicBezTo>
                    <a:pt x="921779" y="220369"/>
                    <a:pt x="927464" y="225001"/>
                    <a:pt x="913520" y="229633"/>
                  </a:cubicBezTo>
                  <a:cubicBezTo>
                    <a:pt x="899576" y="234265"/>
                    <a:pt x="892372" y="238921"/>
                    <a:pt x="884653" y="232745"/>
                  </a:cubicBezTo>
                  <a:cubicBezTo>
                    <a:pt x="876933" y="226570"/>
                    <a:pt x="865048" y="222428"/>
                    <a:pt x="862988" y="214684"/>
                  </a:cubicBezTo>
                  <a:cubicBezTo>
                    <a:pt x="860930" y="206940"/>
                    <a:pt x="859361" y="203852"/>
                    <a:pt x="851128" y="203338"/>
                  </a:cubicBezTo>
                  <a:cubicBezTo>
                    <a:pt x="842894" y="202823"/>
                    <a:pt x="833066" y="204367"/>
                    <a:pt x="827381" y="193021"/>
                  </a:cubicBezTo>
                  <a:cubicBezTo>
                    <a:pt x="821696" y="181675"/>
                    <a:pt x="821720" y="181675"/>
                    <a:pt x="809345" y="178587"/>
                  </a:cubicBezTo>
                  <a:cubicBezTo>
                    <a:pt x="796969" y="175499"/>
                    <a:pt x="801601" y="173416"/>
                    <a:pt x="798514" y="166701"/>
                  </a:cubicBezTo>
                  <a:cubicBezTo>
                    <a:pt x="795425" y="159986"/>
                    <a:pt x="792827" y="159496"/>
                    <a:pt x="790255" y="166701"/>
                  </a:cubicBezTo>
                  <a:cubicBezTo>
                    <a:pt x="787681" y="173906"/>
                    <a:pt x="788195" y="175475"/>
                    <a:pt x="780967" y="167730"/>
                  </a:cubicBezTo>
                  <a:cubicBezTo>
                    <a:pt x="773737" y="159986"/>
                    <a:pt x="773762" y="154325"/>
                    <a:pt x="762391" y="149694"/>
                  </a:cubicBezTo>
                  <a:cubicBezTo>
                    <a:pt x="751020" y="145062"/>
                    <a:pt x="740213" y="136289"/>
                    <a:pt x="745898" y="132147"/>
                  </a:cubicBezTo>
                  <a:cubicBezTo>
                    <a:pt x="751583" y="128006"/>
                    <a:pt x="752588" y="126487"/>
                    <a:pt x="754672" y="119257"/>
                  </a:cubicBezTo>
                  <a:cubicBezTo>
                    <a:pt x="756755" y="112028"/>
                    <a:pt x="758273" y="113572"/>
                    <a:pt x="760847" y="109970"/>
                  </a:cubicBezTo>
                  <a:cubicBezTo>
                    <a:pt x="763420" y="106367"/>
                    <a:pt x="770135" y="107911"/>
                    <a:pt x="768590" y="101711"/>
                  </a:cubicBezTo>
                  <a:cubicBezTo>
                    <a:pt x="767047" y="95511"/>
                    <a:pt x="755186" y="100682"/>
                    <a:pt x="758273" y="92937"/>
                  </a:cubicBezTo>
                  <a:cubicBezTo>
                    <a:pt x="761362" y="85194"/>
                    <a:pt x="760724" y="86762"/>
                    <a:pt x="764989" y="83674"/>
                  </a:cubicBezTo>
                  <a:cubicBezTo>
                    <a:pt x="769252" y="80587"/>
                    <a:pt x="768076" y="90879"/>
                    <a:pt x="774791" y="86762"/>
                  </a:cubicBezTo>
                  <a:cubicBezTo>
                    <a:pt x="781505" y="82645"/>
                    <a:pt x="779962" y="86762"/>
                    <a:pt x="782021" y="76445"/>
                  </a:cubicBezTo>
                  <a:cubicBezTo>
                    <a:pt x="784079" y="66128"/>
                    <a:pt x="780476" y="65613"/>
                    <a:pt x="788221" y="62525"/>
                  </a:cubicBezTo>
                  <a:cubicBezTo>
                    <a:pt x="795965" y="59438"/>
                    <a:pt x="791308" y="53752"/>
                    <a:pt x="789764" y="49096"/>
                  </a:cubicBezTo>
                  <a:cubicBezTo>
                    <a:pt x="788221" y="44440"/>
                    <a:pt x="782021" y="47552"/>
                    <a:pt x="780991" y="43949"/>
                  </a:cubicBezTo>
                  <a:cubicBezTo>
                    <a:pt x="779962" y="40347"/>
                    <a:pt x="772219" y="36206"/>
                    <a:pt x="771703" y="40862"/>
                  </a:cubicBezTo>
                  <a:cubicBezTo>
                    <a:pt x="771188" y="45518"/>
                    <a:pt x="769252" y="46008"/>
                    <a:pt x="769252" y="51179"/>
                  </a:cubicBezTo>
                  <a:cubicBezTo>
                    <a:pt x="769252" y="56350"/>
                    <a:pt x="761509" y="58898"/>
                    <a:pt x="760994" y="54267"/>
                  </a:cubicBezTo>
                  <a:cubicBezTo>
                    <a:pt x="760700" y="51522"/>
                    <a:pt x="759180" y="49071"/>
                    <a:pt x="756877" y="47552"/>
                  </a:cubicBezTo>
                  <a:cubicBezTo>
                    <a:pt x="754745" y="46278"/>
                    <a:pt x="754059" y="43533"/>
                    <a:pt x="755308" y="41401"/>
                  </a:cubicBezTo>
                  <a:cubicBezTo>
                    <a:pt x="755333" y="41401"/>
                    <a:pt x="755333" y="41377"/>
                    <a:pt x="755333" y="41377"/>
                  </a:cubicBezTo>
                  <a:cubicBezTo>
                    <a:pt x="757392" y="37235"/>
                    <a:pt x="753250" y="33118"/>
                    <a:pt x="751707" y="36206"/>
                  </a:cubicBezTo>
                  <a:cubicBezTo>
                    <a:pt x="750163" y="39294"/>
                    <a:pt x="744502" y="43949"/>
                    <a:pt x="736243" y="44465"/>
                  </a:cubicBezTo>
                  <a:cubicBezTo>
                    <a:pt x="727837" y="44758"/>
                    <a:pt x="719432" y="43533"/>
                    <a:pt x="711468" y="40862"/>
                  </a:cubicBezTo>
                  <a:cubicBezTo>
                    <a:pt x="706321" y="38779"/>
                    <a:pt x="698062" y="37235"/>
                    <a:pt x="688774" y="33118"/>
                  </a:cubicBezTo>
                  <a:cubicBezTo>
                    <a:pt x="679486" y="29001"/>
                    <a:pt x="681055" y="33118"/>
                    <a:pt x="672282" y="27432"/>
                  </a:cubicBezTo>
                  <a:cubicBezTo>
                    <a:pt x="663508" y="21747"/>
                    <a:pt x="660421" y="18684"/>
                    <a:pt x="656794" y="23830"/>
                  </a:cubicBezTo>
                  <a:cubicBezTo>
                    <a:pt x="653167" y="28977"/>
                    <a:pt x="647506" y="34662"/>
                    <a:pt x="645963" y="38779"/>
                  </a:cubicBezTo>
                  <a:cubicBezTo>
                    <a:pt x="644418" y="42896"/>
                    <a:pt x="643389" y="49611"/>
                    <a:pt x="631014" y="51179"/>
                  </a:cubicBezTo>
                  <a:cubicBezTo>
                    <a:pt x="618637" y="52747"/>
                    <a:pt x="616065" y="52723"/>
                    <a:pt x="613467" y="49611"/>
                  </a:cubicBezTo>
                  <a:cubicBezTo>
                    <a:pt x="610869" y="46498"/>
                    <a:pt x="606262" y="47552"/>
                    <a:pt x="603664" y="51694"/>
                  </a:cubicBezTo>
                  <a:cubicBezTo>
                    <a:pt x="601067" y="55835"/>
                    <a:pt x="597979" y="55296"/>
                    <a:pt x="589720" y="57355"/>
                  </a:cubicBezTo>
                  <a:cubicBezTo>
                    <a:pt x="581462" y="59413"/>
                    <a:pt x="581976" y="61472"/>
                    <a:pt x="577345" y="65613"/>
                  </a:cubicBezTo>
                  <a:cubicBezTo>
                    <a:pt x="572713" y="69755"/>
                    <a:pt x="565998" y="73872"/>
                    <a:pt x="567027" y="79532"/>
                  </a:cubicBezTo>
                  <a:cubicBezTo>
                    <a:pt x="568057" y="85194"/>
                    <a:pt x="568057" y="88306"/>
                    <a:pt x="563425" y="92937"/>
                  </a:cubicBezTo>
                  <a:cubicBezTo>
                    <a:pt x="558793" y="97569"/>
                    <a:pt x="553108" y="97079"/>
                    <a:pt x="554137" y="104284"/>
                  </a:cubicBezTo>
                  <a:cubicBezTo>
                    <a:pt x="555167" y="111489"/>
                    <a:pt x="555681" y="110484"/>
                    <a:pt x="548967" y="113057"/>
                  </a:cubicBezTo>
                  <a:cubicBezTo>
                    <a:pt x="542252" y="115630"/>
                    <a:pt x="539165" y="121830"/>
                    <a:pt x="543306" y="127516"/>
                  </a:cubicBezTo>
                  <a:cubicBezTo>
                    <a:pt x="547447" y="133201"/>
                    <a:pt x="549996" y="132662"/>
                    <a:pt x="550511" y="138862"/>
                  </a:cubicBezTo>
                  <a:cubicBezTo>
                    <a:pt x="551025" y="145062"/>
                    <a:pt x="545879" y="147635"/>
                    <a:pt x="542791" y="143494"/>
                  </a:cubicBezTo>
                  <a:cubicBezTo>
                    <a:pt x="539703" y="139352"/>
                    <a:pt x="531445" y="139892"/>
                    <a:pt x="527817" y="139377"/>
                  </a:cubicBezTo>
                  <a:cubicBezTo>
                    <a:pt x="524190" y="138862"/>
                    <a:pt x="526788" y="135235"/>
                    <a:pt x="519560" y="135235"/>
                  </a:cubicBezTo>
                  <a:cubicBezTo>
                    <a:pt x="512330" y="135235"/>
                    <a:pt x="512355" y="135775"/>
                    <a:pt x="511325" y="139892"/>
                  </a:cubicBezTo>
                  <a:cubicBezTo>
                    <a:pt x="510296" y="144008"/>
                    <a:pt x="503067" y="146067"/>
                    <a:pt x="502552" y="140921"/>
                  </a:cubicBezTo>
                  <a:cubicBezTo>
                    <a:pt x="502038" y="135775"/>
                    <a:pt x="508752" y="132147"/>
                    <a:pt x="501522" y="129059"/>
                  </a:cubicBezTo>
                  <a:cubicBezTo>
                    <a:pt x="494294" y="125972"/>
                    <a:pt x="486549" y="113572"/>
                    <a:pt x="478830" y="111513"/>
                  </a:cubicBezTo>
                  <a:cubicBezTo>
                    <a:pt x="471111" y="109454"/>
                    <a:pt x="470057" y="109454"/>
                    <a:pt x="468513" y="104823"/>
                  </a:cubicBezTo>
                  <a:cubicBezTo>
                    <a:pt x="466969" y="100192"/>
                    <a:pt x="464372" y="99137"/>
                    <a:pt x="461798" y="99137"/>
                  </a:cubicBezTo>
                  <a:cubicBezTo>
                    <a:pt x="459225" y="99137"/>
                    <a:pt x="459347" y="101196"/>
                    <a:pt x="458196" y="105852"/>
                  </a:cubicBezTo>
                  <a:cubicBezTo>
                    <a:pt x="457044" y="110509"/>
                    <a:pt x="457681" y="112542"/>
                    <a:pt x="452510" y="112028"/>
                  </a:cubicBezTo>
                  <a:cubicBezTo>
                    <a:pt x="447339" y="111513"/>
                    <a:pt x="446850" y="107396"/>
                    <a:pt x="442193" y="107396"/>
                  </a:cubicBezTo>
                  <a:cubicBezTo>
                    <a:pt x="437537" y="107396"/>
                    <a:pt x="433959" y="104284"/>
                    <a:pt x="433445" y="112028"/>
                  </a:cubicBezTo>
                  <a:cubicBezTo>
                    <a:pt x="432930" y="119772"/>
                    <a:pt x="429818" y="118228"/>
                    <a:pt x="429303" y="122345"/>
                  </a:cubicBezTo>
                  <a:cubicBezTo>
                    <a:pt x="428789" y="126462"/>
                    <a:pt x="431754" y="128030"/>
                    <a:pt x="425186" y="128030"/>
                  </a:cubicBezTo>
                  <a:cubicBezTo>
                    <a:pt x="418619" y="128030"/>
                    <a:pt x="418986" y="127516"/>
                    <a:pt x="418986" y="123374"/>
                  </a:cubicBezTo>
                  <a:cubicBezTo>
                    <a:pt x="418986" y="119233"/>
                    <a:pt x="416927" y="117199"/>
                    <a:pt x="415383" y="117713"/>
                  </a:cubicBezTo>
                  <a:cubicBezTo>
                    <a:pt x="413840" y="118228"/>
                    <a:pt x="415898" y="126487"/>
                    <a:pt x="409184" y="127001"/>
                  </a:cubicBezTo>
                  <a:cubicBezTo>
                    <a:pt x="402468" y="127516"/>
                    <a:pt x="400434" y="131633"/>
                    <a:pt x="400925" y="134720"/>
                  </a:cubicBezTo>
                  <a:cubicBezTo>
                    <a:pt x="401415" y="137808"/>
                    <a:pt x="400434" y="143494"/>
                    <a:pt x="396293" y="145037"/>
                  </a:cubicBezTo>
                  <a:cubicBezTo>
                    <a:pt x="392151" y="146582"/>
                    <a:pt x="390093" y="146067"/>
                    <a:pt x="391662" y="149694"/>
                  </a:cubicBezTo>
                  <a:cubicBezTo>
                    <a:pt x="393229" y="153321"/>
                    <a:pt x="389579" y="154325"/>
                    <a:pt x="385976" y="154325"/>
                  </a:cubicBezTo>
                  <a:cubicBezTo>
                    <a:pt x="382374" y="154325"/>
                    <a:pt x="380829" y="160011"/>
                    <a:pt x="380829" y="163099"/>
                  </a:cubicBezTo>
                  <a:cubicBezTo>
                    <a:pt x="380829" y="166187"/>
                    <a:pt x="377202" y="160648"/>
                    <a:pt x="377202" y="166701"/>
                  </a:cubicBezTo>
                  <a:cubicBezTo>
                    <a:pt x="377202" y="172754"/>
                    <a:pt x="375659" y="173416"/>
                    <a:pt x="377717" y="175475"/>
                  </a:cubicBezTo>
                  <a:cubicBezTo>
                    <a:pt x="379776" y="177533"/>
                    <a:pt x="380829" y="186306"/>
                    <a:pt x="377202" y="187850"/>
                  </a:cubicBezTo>
                  <a:cubicBezTo>
                    <a:pt x="373576" y="189394"/>
                    <a:pt x="375659" y="183218"/>
                    <a:pt x="369998" y="183218"/>
                  </a:cubicBezTo>
                  <a:cubicBezTo>
                    <a:pt x="364337" y="183218"/>
                    <a:pt x="363798" y="188904"/>
                    <a:pt x="360710" y="184247"/>
                  </a:cubicBezTo>
                  <a:cubicBezTo>
                    <a:pt x="357623" y="179591"/>
                    <a:pt x="358627" y="182189"/>
                    <a:pt x="353358" y="182704"/>
                  </a:cubicBezTo>
                  <a:cubicBezTo>
                    <a:pt x="348089" y="183218"/>
                    <a:pt x="347673" y="186821"/>
                    <a:pt x="350271" y="187335"/>
                  </a:cubicBezTo>
                  <a:cubicBezTo>
                    <a:pt x="352868" y="187850"/>
                    <a:pt x="356961" y="192506"/>
                    <a:pt x="352329" y="192506"/>
                  </a:cubicBezTo>
                  <a:cubicBezTo>
                    <a:pt x="347697" y="192506"/>
                    <a:pt x="344585" y="196623"/>
                    <a:pt x="348726" y="199221"/>
                  </a:cubicBezTo>
                  <a:cubicBezTo>
                    <a:pt x="352868" y="201819"/>
                    <a:pt x="355417" y="202309"/>
                    <a:pt x="355932" y="206940"/>
                  </a:cubicBezTo>
                  <a:cubicBezTo>
                    <a:pt x="356446" y="211572"/>
                    <a:pt x="361617" y="215199"/>
                    <a:pt x="355417" y="215714"/>
                  </a:cubicBezTo>
                  <a:cubicBezTo>
                    <a:pt x="349216" y="216228"/>
                    <a:pt x="349241" y="221914"/>
                    <a:pt x="344585" y="216228"/>
                  </a:cubicBezTo>
                  <a:cubicBezTo>
                    <a:pt x="339929" y="210542"/>
                    <a:pt x="342526" y="210052"/>
                    <a:pt x="339439" y="208484"/>
                  </a:cubicBezTo>
                  <a:cubicBezTo>
                    <a:pt x="336351" y="206916"/>
                    <a:pt x="339954" y="202309"/>
                    <a:pt x="336327" y="199735"/>
                  </a:cubicBezTo>
                  <a:cubicBezTo>
                    <a:pt x="332699" y="197162"/>
                    <a:pt x="335812" y="195079"/>
                    <a:pt x="332209" y="191477"/>
                  </a:cubicBezTo>
                  <a:cubicBezTo>
                    <a:pt x="328607" y="187874"/>
                    <a:pt x="327039" y="189933"/>
                    <a:pt x="326548" y="195079"/>
                  </a:cubicBezTo>
                  <a:cubicBezTo>
                    <a:pt x="326058" y="200225"/>
                    <a:pt x="323951" y="200740"/>
                    <a:pt x="318805" y="203338"/>
                  </a:cubicBezTo>
                  <a:cubicBezTo>
                    <a:pt x="313659" y="205936"/>
                    <a:pt x="311575" y="206940"/>
                    <a:pt x="310546" y="212626"/>
                  </a:cubicBezTo>
                  <a:cubicBezTo>
                    <a:pt x="309517" y="218311"/>
                    <a:pt x="303194" y="213655"/>
                    <a:pt x="303194" y="221399"/>
                  </a:cubicBezTo>
                  <a:cubicBezTo>
                    <a:pt x="303194" y="229143"/>
                    <a:pt x="299077" y="241004"/>
                    <a:pt x="303709" y="243577"/>
                  </a:cubicBezTo>
                  <a:cubicBezTo>
                    <a:pt x="308340" y="246150"/>
                    <a:pt x="308879" y="252326"/>
                    <a:pt x="303194" y="254409"/>
                  </a:cubicBezTo>
                  <a:cubicBezTo>
                    <a:pt x="297288" y="257031"/>
                    <a:pt x="292142" y="261124"/>
                    <a:pt x="288245" y="266270"/>
                  </a:cubicBezTo>
                  <a:cubicBezTo>
                    <a:pt x="285158" y="270387"/>
                    <a:pt x="283074" y="271931"/>
                    <a:pt x="283074" y="277616"/>
                  </a:cubicBezTo>
                  <a:cubicBezTo>
                    <a:pt x="283074" y="283302"/>
                    <a:pt x="275355" y="286904"/>
                    <a:pt x="271214" y="291021"/>
                  </a:cubicBezTo>
                  <a:cubicBezTo>
                    <a:pt x="267072" y="295138"/>
                    <a:pt x="249648" y="307979"/>
                    <a:pt x="235778" y="3126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1" name="Freeform: Shape 1010">
              <a:extLst>
                <a:ext uri="{FF2B5EF4-FFF2-40B4-BE49-F238E27FC236}">
                  <a16:creationId xmlns:a16="http://schemas.microsoft.com/office/drawing/2014/main" xmlns="" id="{FB1E7030-2573-6E76-385F-F589322610CC}"/>
                </a:ext>
              </a:extLst>
            </p:cNvPr>
            <p:cNvSpPr/>
            <p:nvPr/>
          </p:nvSpPr>
          <p:spPr>
            <a:xfrm>
              <a:off x="10431796" y="5665250"/>
              <a:ext cx="19088" cy="26618"/>
            </a:xfrm>
            <a:custGeom>
              <a:avLst/>
              <a:gdLst>
                <a:gd name="connsiteX0" fmla="*/ 5142 w 19088"/>
                <a:gd name="connsiteY0" fmla="*/ 1064 h 26618"/>
                <a:gd name="connsiteX1" fmla="*/ 1025 w 19088"/>
                <a:gd name="connsiteY1" fmla="*/ 5206 h 26618"/>
                <a:gd name="connsiteX2" fmla="*/ 1368 w 19088"/>
                <a:gd name="connsiteY2" fmla="*/ 13465 h 26618"/>
                <a:gd name="connsiteX3" fmla="*/ 4113 w 19088"/>
                <a:gd name="connsiteY3" fmla="*/ 21355 h 26618"/>
                <a:gd name="connsiteX4" fmla="*/ 7911 w 19088"/>
                <a:gd name="connsiteY4" fmla="*/ 24124 h 26618"/>
                <a:gd name="connsiteX5" fmla="*/ 14430 w 19088"/>
                <a:gd name="connsiteY5" fmla="*/ 17581 h 26618"/>
                <a:gd name="connsiteX6" fmla="*/ 17543 w 19088"/>
                <a:gd name="connsiteY6" fmla="*/ 12680 h 26618"/>
                <a:gd name="connsiteX7" fmla="*/ 12029 w 19088"/>
                <a:gd name="connsiteY7" fmla="*/ 5794 h 26618"/>
                <a:gd name="connsiteX8" fmla="*/ 5142 w 19088"/>
                <a:gd name="connsiteY8" fmla="*/ 1064 h 2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88" h="26618">
                  <a:moveTo>
                    <a:pt x="5142" y="1064"/>
                  </a:moveTo>
                  <a:cubicBezTo>
                    <a:pt x="5142" y="1064"/>
                    <a:pt x="3770" y="4519"/>
                    <a:pt x="1025" y="5206"/>
                  </a:cubicBezTo>
                  <a:cubicBezTo>
                    <a:pt x="-1720" y="5892"/>
                    <a:pt x="1025" y="10107"/>
                    <a:pt x="1368" y="13465"/>
                  </a:cubicBezTo>
                  <a:cubicBezTo>
                    <a:pt x="1710" y="16822"/>
                    <a:pt x="3819" y="18610"/>
                    <a:pt x="4113" y="21355"/>
                  </a:cubicBezTo>
                  <a:cubicBezTo>
                    <a:pt x="4406" y="24100"/>
                    <a:pt x="6564" y="27898"/>
                    <a:pt x="7911" y="24124"/>
                  </a:cubicBezTo>
                  <a:cubicBezTo>
                    <a:pt x="9259" y="20351"/>
                    <a:pt x="11685" y="19223"/>
                    <a:pt x="14430" y="17581"/>
                  </a:cubicBezTo>
                  <a:cubicBezTo>
                    <a:pt x="17174" y="15940"/>
                    <a:pt x="20973" y="16209"/>
                    <a:pt x="17543" y="12680"/>
                  </a:cubicBezTo>
                  <a:cubicBezTo>
                    <a:pt x="14111" y="9151"/>
                    <a:pt x="13400" y="8882"/>
                    <a:pt x="12029" y="5794"/>
                  </a:cubicBezTo>
                  <a:cubicBezTo>
                    <a:pt x="10656" y="2706"/>
                    <a:pt x="5142" y="-4327"/>
                    <a:pt x="5142" y="10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2" name="Freeform: Shape 1011">
              <a:extLst>
                <a:ext uri="{FF2B5EF4-FFF2-40B4-BE49-F238E27FC236}">
                  <a16:creationId xmlns:a16="http://schemas.microsoft.com/office/drawing/2014/main" xmlns="" id="{5817B06C-8804-736C-708E-74E347E98979}"/>
                </a:ext>
              </a:extLst>
            </p:cNvPr>
            <p:cNvSpPr/>
            <p:nvPr/>
          </p:nvSpPr>
          <p:spPr>
            <a:xfrm>
              <a:off x="10460543" y="5703637"/>
              <a:ext cx="126777" cy="123212"/>
            </a:xfrm>
            <a:custGeom>
              <a:avLst/>
              <a:gdLst>
                <a:gd name="connsiteX0" fmla="*/ 2200 w 126777"/>
                <a:gd name="connsiteY0" fmla="*/ 1887 h 123212"/>
                <a:gd name="connsiteX1" fmla="*/ 142 w 126777"/>
                <a:gd name="connsiteY1" fmla="*/ 8063 h 123212"/>
                <a:gd name="connsiteX2" fmla="*/ 2887 w 126777"/>
                <a:gd name="connsiteY2" fmla="*/ 29408 h 123212"/>
                <a:gd name="connsiteX3" fmla="*/ 6659 w 126777"/>
                <a:gd name="connsiteY3" fmla="*/ 44111 h 123212"/>
                <a:gd name="connsiteX4" fmla="*/ 14233 w 126777"/>
                <a:gd name="connsiteY4" fmla="*/ 53056 h 123212"/>
                <a:gd name="connsiteX5" fmla="*/ 20432 w 126777"/>
                <a:gd name="connsiteY5" fmla="*/ 66118 h 123212"/>
                <a:gd name="connsiteX6" fmla="*/ 25333 w 126777"/>
                <a:gd name="connsiteY6" fmla="*/ 86752 h 123212"/>
                <a:gd name="connsiteX7" fmla="*/ 39768 w 126777"/>
                <a:gd name="connsiteY7" fmla="*/ 103612 h 123212"/>
                <a:gd name="connsiteX8" fmla="*/ 51114 w 126777"/>
                <a:gd name="connsiteY8" fmla="*/ 115988 h 123212"/>
                <a:gd name="connsiteX9" fmla="*/ 65818 w 126777"/>
                <a:gd name="connsiteY9" fmla="*/ 119762 h 123212"/>
                <a:gd name="connsiteX10" fmla="*/ 77507 w 126777"/>
                <a:gd name="connsiteY10" fmla="*/ 118390 h 123212"/>
                <a:gd name="connsiteX11" fmla="*/ 82654 w 126777"/>
                <a:gd name="connsiteY11" fmla="*/ 112190 h 123212"/>
                <a:gd name="connsiteX12" fmla="*/ 88168 w 126777"/>
                <a:gd name="connsiteY12" fmla="*/ 114640 h 123212"/>
                <a:gd name="connsiteX13" fmla="*/ 93069 w 126777"/>
                <a:gd name="connsiteY13" fmla="*/ 107288 h 123212"/>
                <a:gd name="connsiteX14" fmla="*/ 91011 w 126777"/>
                <a:gd name="connsiteY14" fmla="*/ 100402 h 123212"/>
                <a:gd name="connsiteX15" fmla="*/ 94809 w 126777"/>
                <a:gd name="connsiteY15" fmla="*/ 95256 h 123212"/>
                <a:gd name="connsiteX16" fmla="*/ 103042 w 126777"/>
                <a:gd name="connsiteY16" fmla="*/ 101775 h 123212"/>
                <a:gd name="connsiteX17" fmla="*/ 107527 w 126777"/>
                <a:gd name="connsiteY17" fmla="*/ 106676 h 123212"/>
                <a:gd name="connsiteX18" fmla="*/ 111988 w 126777"/>
                <a:gd name="connsiteY18" fmla="*/ 103245 h 123212"/>
                <a:gd name="connsiteX19" fmla="*/ 113703 w 126777"/>
                <a:gd name="connsiteY19" fmla="*/ 91898 h 123212"/>
                <a:gd name="connsiteX20" fmla="*/ 115443 w 126777"/>
                <a:gd name="connsiteY20" fmla="*/ 81581 h 123212"/>
                <a:gd name="connsiteX21" fmla="*/ 112992 w 126777"/>
                <a:gd name="connsiteY21" fmla="*/ 74352 h 123212"/>
                <a:gd name="connsiteX22" fmla="*/ 118506 w 126777"/>
                <a:gd name="connsiteY22" fmla="*/ 66780 h 123212"/>
                <a:gd name="connsiteX23" fmla="*/ 126054 w 126777"/>
                <a:gd name="connsiteY23" fmla="*/ 58521 h 123212"/>
                <a:gd name="connsiteX24" fmla="*/ 125025 w 126777"/>
                <a:gd name="connsiteY24" fmla="*/ 40656 h 123212"/>
                <a:gd name="connsiteX25" fmla="*/ 123996 w 126777"/>
                <a:gd name="connsiteY25" fmla="*/ 12450 h 123212"/>
                <a:gd name="connsiteX26" fmla="*/ 112992 w 126777"/>
                <a:gd name="connsiteY26" fmla="*/ 6960 h 123212"/>
                <a:gd name="connsiteX27" fmla="*/ 105787 w 126777"/>
                <a:gd name="connsiteY27" fmla="*/ 9018 h 123212"/>
                <a:gd name="connsiteX28" fmla="*/ 97528 w 126777"/>
                <a:gd name="connsiteY28" fmla="*/ 11469 h 123212"/>
                <a:gd name="connsiteX29" fmla="*/ 91672 w 126777"/>
                <a:gd name="connsiteY29" fmla="*/ 13920 h 123212"/>
                <a:gd name="connsiteX30" fmla="*/ 76209 w 126777"/>
                <a:gd name="connsiteY30" fmla="*/ 16370 h 123212"/>
                <a:gd name="connsiteX31" fmla="*/ 66234 w 126777"/>
                <a:gd name="connsiteY31" fmla="*/ 19826 h 123212"/>
                <a:gd name="connsiteX32" fmla="*/ 59348 w 126777"/>
                <a:gd name="connsiteY32" fmla="*/ 23257 h 123212"/>
                <a:gd name="connsiteX33" fmla="*/ 47095 w 126777"/>
                <a:gd name="connsiteY33" fmla="*/ 18355 h 123212"/>
                <a:gd name="connsiteX34" fmla="*/ 38837 w 126777"/>
                <a:gd name="connsiteY34" fmla="*/ 14214 h 123212"/>
                <a:gd name="connsiteX35" fmla="*/ 31289 w 126777"/>
                <a:gd name="connsiteY35" fmla="*/ 9313 h 123212"/>
                <a:gd name="connsiteX36" fmla="*/ 13742 w 126777"/>
                <a:gd name="connsiteY36" fmla="*/ 6862 h 123212"/>
                <a:gd name="connsiteX37" fmla="*/ 2200 w 126777"/>
                <a:gd name="connsiteY37" fmla="*/ 1887 h 1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6777" h="123212">
                  <a:moveTo>
                    <a:pt x="2200" y="1887"/>
                  </a:moveTo>
                  <a:cubicBezTo>
                    <a:pt x="2200" y="1887"/>
                    <a:pt x="142" y="1887"/>
                    <a:pt x="142" y="8063"/>
                  </a:cubicBezTo>
                  <a:cubicBezTo>
                    <a:pt x="142" y="14239"/>
                    <a:pt x="-1574" y="24923"/>
                    <a:pt x="2887" y="29408"/>
                  </a:cubicBezTo>
                  <a:cubicBezTo>
                    <a:pt x="7346" y="33893"/>
                    <a:pt x="1856" y="42470"/>
                    <a:pt x="6659" y="44111"/>
                  </a:cubicBezTo>
                  <a:cubicBezTo>
                    <a:pt x="11464" y="45753"/>
                    <a:pt x="9429" y="48253"/>
                    <a:pt x="14233" y="53056"/>
                  </a:cubicBezTo>
                  <a:cubicBezTo>
                    <a:pt x="19036" y="57860"/>
                    <a:pt x="20432" y="57957"/>
                    <a:pt x="20432" y="66118"/>
                  </a:cubicBezTo>
                  <a:cubicBezTo>
                    <a:pt x="20432" y="74279"/>
                    <a:pt x="20432" y="81238"/>
                    <a:pt x="25333" y="86752"/>
                  </a:cubicBezTo>
                  <a:cubicBezTo>
                    <a:pt x="30235" y="92266"/>
                    <a:pt x="32220" y="96383"/>
                    <a:pt x="39768" y="103612"/>
                  </a:cubicBezTo>
                  <a:cubicBezTo>
                    <a:pt x="47316" y="110842"/>
                    <a:pt x="44669" y="114616"/>
                    <a:pt x="51114" y="115988"/>
                  </a:cubicBezTo>
                  <a:cubicBezTo>
                    <a:pt x="57559" y="117361"/>
                    <a:pt x="60745" y="116331"/>
                    <a:pt x="65818" y="119762"/>
                  </a:cubicBezTo>
                  <a:cubicBezTo>
                    <a:pt x="70891" y="123193"/>
                    <a:pt x="78536" y="123536"/>
                    <a:pt x="77507" y="118390"/>
                  </a:cubicBezTo>
                  <a:cubicBezTo>
                    <a:pt x="76478" y="113243"/>
                    <a:pt x="79958" y="113219"/>
                    <a:pt x="82654" y="112190"/>
                  </a:cubicBezTo>
                  <a:cubicBezTo>
                    <a:pt x="85350" y="111161"/>
                    <a:pt x="83708" y="116674"/>
                    <a:pt x="88168" y="114640"/>
                  </a:cubicBezTo>
                  <a:cubicBezTo>
                    <a:pt x="92627" y="112606"/>
                    <a:pt x="97799" y="110155"/>
                    <a:pt x="93069" y="107288"/>
                  </a:cubicBezTo>
                  <a:cubicBezTo>
                    <a:pt x="88339" y="104421"/>
                    <a:pt x="90618" y="103514"/>
                    <a:pt x="91011" y="100402"/>
                  </a:cubicBezTo>
                  <a:cubicBezTo>
                    <a:pt x="91402" y="97290"/>
                    <a:pt x="89980" y="95256"/>
                    <a:pt x="94809" y="95256"/>
                  </a:cubicBezTo>
                  <a:cubicBezTo>
                    <a:pt x="99637" y="95256"/>
                    <a:pt x="99955" y="101432"/>
                    <a:pt x="103042" y="101775"/>
                  </a:cubicBezTo>
                  <a:cubicBezTo>
                    <a:pt x="106131" y="102117"/>
                    <a:pt x="104758" y="106676"/>
                    <a:pt x="107527" y="106676"/>
                  </a:cubicBezTo>
                  <a:cubicBezTo>
                    <a:pt x="110296" y="106676"/>
                    <a:pt x="114046" y="110106"/>
                    <a:pt x="111988" y="103245"/>
                  </a:cubicBezTo>
                  <a:cubicBezTo>
                    <a:pt x="109929" y="96383"/>
                    <a:pt x="111301" y="94300"/>
                    <a:pt x="113703" y="91898"/>
                  </a:cubicBezTo>
                  <a:cubicBezTo>
                    <a:pt x="116104" y="89497"/>
                    <a:pt x="117844" y="83983"/>
                    <a:pt x="115443" y="81581"/>
                  </a:cubicBezTo>
                  <a:cubicBezTo>
                    <a:pt x="113041" y="79180"/>
                    <a:pt x="111645" y="78126"/>
                    <a:pt x="112992" y="74352"/>
                  </a:cubicBezTo>
                  <a:cubicBezTo>
                    <a:pt x="114341" y="70578"/>
                    <a:pt x="113335" y="67809"/>
                    <a:pt x="118506" y="66780"/>
                  </a:cubicBezTo>
                  <a:cubicBezTo>
                    <a:pt x="123676" y="65751"/>
                    <a:pt x="126397" y="65751"/>
                    <a:pt x="126054" y="58521"/>
                  </a:cubicBezTo>
                  <a:cubicBezTo>
                    <a:pt x="125711" y="51292"/>
                    <a:pt x="125025" y="48228"/>
                    <a:pt x="125025" y="40656"/>
                  </a:cubicBezTo>
                  <a:cubicBezTo>
                    <a:pt x="125025" y="33084"/>
                    <a:pt x="129166" y="16150"/>
                    <a:pt x="123996" y="12450"/>
                  </a:cubicBezTo>
                  <a:cubicBezTo>
                    <a:pt x="118824" y="8749"/>
                    <a:pt x="115761" y="3848"/>
                    <a:pt x="112992" y="6960"/>
                  </a:cubicBezTo>
                  <a:cubicBezTo>
                    <a:pt x="110223" y="10073"/>
                    <a:pt x="112649" y="10048"/>
                    <a:pt x="105787" y="9018"/>
                  </a:cubicBezTo>
                  <a:cubicBezTo>
                    <a:pt x="98926" y="7989"/>
                    <a:pt x="97872" y="10048"/>
                    <a:pt x="97528" y="11469"/>
                  </a:cubicBezTo>
                  <a:cubicBezTo>
                    <a:pt x="97186" y="12891"/>
                    <a:pt x="96499" y="14900"/>
                    <a:pt x="91672" y="13920"/>
                  </a:cubicBezTo>
                  <a:cubicBezTo>
                    <a:pt x="86844" y="12940"/>
                    <a:pt x="77581" y="13577"/>
                    <a:pt x="76209" y="16370"/>
                  </a:cubicBezTo>
                  <a:cubicBezTo>
                    <a:pt x="74836" y="19164"/>
                    <a:pt x="66921" y="16370"/>
                    <a:pt x="66234" y="19826"/>
                  </a:cubicBezTo>
                  <a:cubicBezTo>
                    <a:pt x="65548" y="23281"/>
                    <a:pt x="65205" y="24286"/>
                    <a:pt x="59348" y="23257"/>
                  </a:cubicBezTo>
                  <a:cubicBezTo>
                    <a:pt x="53492" y="22228"/>
                    <a:pt x="52143" y="22228"/>
                    <a:pt x="47095" y="18355"/>
                  </a:cubicBezTo>
                  <a:cubicBezTo>
                    <a:pt x="42047" y="14483"/>
                    <a:pt x="42193" y="18699"/>
                    <a:pt x="38837" y="14214"/>
                  </a:cubicBezTo>
                  <a:cubicBezTo>
                    <a:pt x="35479" y="9729"/>
                    <a:pt x="35406" y="11469"/>
                    <a:pt x="31289" y="9313"/>
                  </a:cubicBezTo>
                  <a:cubicBezTo>
                    <a:pt x="27171" y="7156"/>
                    <a:pt x="18545" y="13087"/>
                    <a:pt x="13742" y="6862"/>
                  </a:cubicBezTo>
                  <a:cubicBezTo>
                    <a:pt x="8939" y="637"/>
                    <a:pt x="6317" y="-4190"/>
                    <a:pt x="2200" y="188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3" name="Freeform: Shape 1012">
              <a:extLst>
                <a:ext uri="{FF2B5EF4-FFF2-40B4-BE49-F238E27FC236}">
                  <a16:creationId xmlns:a16="http://schemas.microsoft.com/office/drawing/2014/main" xmlns="" id="{C75AFFF6-9195-7AD7-67E6-5D1842A2FF02}"/>
                </a:ext>
              </a:extLst>
            </p:cNvPr>
            <p:cNvSpPr/>
            <p:nvPr/>
          </p:nvSpPr>
          <p:spPr>
            <a:xfrm>
              <a:off x="10563927" y="5672836"/>
              <a:ext cx="22981" cy="32553"/>
            </a:xfrm>
            <a:custGeom>
              <a:avLst/>
              <a:gdLst>
                <a:gd name="connsiteX0" fmla="*/ 7819 w 22981"/>
                <a:gd name="connsiteY0" fmla="*/ -909 h 32553"/>
                <a:gd name="connsiteX1" fmla="*/ 615 w 22981"/>
                <a:gd name="connsiteY1" fmla="*/ 4261 h 32553"/>
                <a:gd name="connsiteX2" fmla="*/ 6790 w 22981"/>
                <a:gd name="connsiteY2" fmla="*/ 14897 h 32553"/>
                <a:gd name="connsiteX3" fmla="*/ 13676 w 22981"/>
                <a:gd name="connsiteY3" fmla="*/ 23156 h 32553"/>
                <a:gd name="connsiteX4" fmla="*/ 17107 w 22981"/>
                <a:gd name="connsiteY4" fmla="*/ 30728 h 32553"/>
                <a:gd name="connsiteX5" fmla="*/ 20881 w 22981"/>
                <a:gd name="connsiteY5" fmla="*/ 27640 h 32553"/>
                <a:gd name="connsiteX6" fmla="*/ 20538 w 22981"/>
                <a:gd name="connsiteY6" fmla="*/ 9751 h 32553"/>
                <a:gd name="connsiteX7" fmla="*/ 7819 w 22981"/>
                <a:gd name="connsiteY7" fmla="*/ -909 h 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81" h="32553">
                  <a:moveTo>
                    <a:pt x="7819" y="-909"/>
                  </a:moveTo>
                  <a:cubicBezTo>
                    <a:pt x="7819" y="-909"/>
                    <a:pt x="-3183" y="-566"/>
                    <a:pt x="615" y="4261"/>
                  </a:cubicBezTo>
                  <a:cubicBezTo>
                    <a:pt x="4412" y="9090"/>
                    <a:pt x="5516" y="10094"/>
                    <a:pt x="6790" y="14897"/>
                  </a:cubicBezTo>
                  <a:cubicBezTo>
                    <a:pt x="8064" y="19700"/>
                    <a:pt x="11961" y="18352"/>
                    <a:pt x="13676" y="23156"/>
                  </a:cubicBezTo>
                  <a:cubicBezTo>
                    <a:pt x="15391" y="27959"/>
                    <a:pt x="15049" y="30042"/>
                    <a:pt x="17107" y="30728"/>
                  </a:cubicBezTo>
                  <a:cubicBezTo>
                    <a:pt x="19165" y="31414"/>
                    <a:pt x="20196" y="33473"/>
                    <a:pt x="20881" y="27640"/>
                  </a:cubicBezTo>
                  <a:cubicBezTo>
                    <a:pt x="21567" y="21808"/>
                    <a:pt x="25023" y="14211"/>
                    <a:pt x="20538" y="9751"/>
                  </a:cubicBezTo>
                  <a:cubicBezTo>
                    <a:pt x="16053" y="5291"/>
                    <a:pt x="16421" y="4261"/>
                    <a:pt x="7819"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4" name="Freeform: Shape 1013">
              <a:extLst>
                <a:ext uri="{FF2B5EF4-FFF2-40B4-BE49-F238E27FC236}">
                  <a16:creationId xmlns:a16="http://schemas.microsoft.com/office/drawing/2014/main" xmlns="" id="{A32B0981-A301-F635-09F0-CAD791E77F38}"/>
                </a:ext>
              </a:extLst>
            </p:cNvPr>
            <p:cNvSpPr/>
            <p:nvPr/>
          </p:nvSpPr>
          <p:spPr>
            <a:xfrm>
              <a:off x="10194290" y="5514752"/>
              <a:ext cx="47532" cy="20886"/>
            </a:xfrm>
            <a:custGeom>
              <a:avLst/>
              <a:gdLst>
                <a:gd name="connsiteX0" fmla="*/ 24298 w 47532"/>
                <a:gd name="connsiteY0" fmla="*/ -670 h 20886"/>
                <a:gd name="connsiteX1" fmla="*/ 16726 w 47532"/>
                <a:gd name="connsiteY1" fmla="*/ 1781 h 20886"/>
                <a:gd name="connsiteX2" fmla="*/ 9178 w 47532"/>
                <a:gd name="connsiteY2" fmla="*/ 4893 h 20886"/>
                <a:gd name="connsiteX3" fmla="*/ 2977 w 47532"/>
                <a:gd name="connsiteY3" fmla="*/ 7344 h 20886"/>
                <a:gd name="connsiteX4" fmla="*/ 234 w 47532"/>
                <a:gd name="connsiteY4" fmla="*/ 11804 h 20886"/>
                <a:gd name="connsiteX5" fmla="*/ 5722 w 47532"/>
                <a:gd name="connsiteY5" fmla="*/ 16975 h 20886"/>
                <a:gd name="connsiteX6" fmla="*/ 13294 w 47532"/>
                <a:gd name="connsiteY6" fmla="*/ 19720 h 20886"/>
                <a:gd name="connsiteX7" fmla="*/ 24298 w 47532"/>
                <a:gd name="connsiteY7" fmla="*/ 18691 h 20886"/>
                <a:gd name="connsiteX8" fmla="*/ 37703 w 47532"/>
                <a:gd name="connsiteY8" fmla="*/ 14230 h 20886"/>
                <a:gd name="connsiteX9" fmla="*/ 47334 w 47532"/>
                <a:gd name="connsiteY9" fmla="*/ 10089 h 20886"/>
                <a:gd name="connsiteX10" fmla="*/ 39075 w 47532"/>
                <a:gd name="connsiteY10" fmla="*/ 5972 h 20886"/>
                <a:gd name="connsiteX11" fmla="*/ 24298 w 47532"/>
                <a:gd name="connsiteY11" fmla="*/ -670 h 2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32" h="20886">
                  <a:moveTo>
                    <a:pt x="24298" y="-670"/>
                  </a:moveTo>
                  <a:cubicBezTo>
                    <a:pt x="24298" y="-670"/>
                    <a:pt x="18098" y="-2041"/>
                    <a:pt x="16726" y="1781"/>
                  </a:cubicBezTo>
                  <a:cubicBezTo>
                    <a:pt x="15354" y="5604"/>
                    <a:pt x="13294" y="5237"/>
                    <a:pt x="9178" y="4893"/>
                  </a:cubicBezTo>
                  <a:cubicBezTo>
                    <a:pt x="5061" y="4551"/>
                    <a:pt x="3321" y="5237"/>
                    <a:pt x="2977" y="7344"/>
                  </a:cubicBezTo>
                  <a:cubicBezTo>
                    <a:pt x="2635" y="9452"/>
                    <a:pt x="-1482" y="8030"/>
                    <a:pt x="234" y="11804"/>
                  </a:cubicBezTo>
                  <a:cubicBezTo>
                    <a:pt x="1948" y="15578"/>
                    <a:pt x="4693" y="14574"/>
                    <a:pt x="5722" y="16975"/>
                  </a:cubicBezTo>
                  <a:cubicBezTo>
                    <a:pt x="6752" y="19377"/>
                    <a:pt x="7438" y="19720"/>
                    <a:pt x="13294" y="19720"/>
                  </a:cubicBezTo>
                  <a:cubicBezTo>
                    <a:pt x="19152" y="19720"/>
                    <a:pt x="21553" y="20749"/>
                    <a:pt x="24298" y="18691"/>
                  </a:cubicBezTo>
                  <a:cubicBezTo>
                    <a:pt x="28391" y="16240"/>
                    <a:pt x="32974" y="14720"/>
                    <a:pt x="37703" y="14230"/>
                  </a:cubicBezTo>
                  <a:cubicBezTo>
                    <a:pt x="41845" y="13888"/>
                    <a:pt x="46990" y="11780"/>
                    <a:pt x="47334" y="10089"/>
                  </a:cubicBezTo>
                  <a:cubicBezTo>
                    <a:pt x="47677" y="8398"/>
                    <a:pt x="42187" y="6315"/>
                    <a:pt x="39075" y="5972"/>
                  </a:cubicBezTo>
                  <a:cubicBezTo>
                    <a:pt x="35963" y="5629"/>
                    <a:pt x="36331" y="-1012"/>
                    <a:pt x="24298" y="-6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5" name="Freeform: Shape 1014">
              <a:extLst>
                <a:ext uri="{FF2B5EF4-FFF2-40B4-BE49-F238E27FC236}">
                  <a16:creationId xmlns:a16="http://schemas.microsoft.com/office/drawing/2014/main" xmlns="" id="{85D01A69-2CAF-0072-7FEB-D02467B4A0C2}"/>
                </a:ext>
              </a:extLst>
            </p:cNvPr>
            <p:cNvSpPr/>
            <p:nvPr/>
          </p:nvSpPr>
          <p:spPr>
            <a:xfrm>
              <a:off x="9978389" y="4661435"/>
              <a:ext cx="54273" cy="27213"/>
            </a:xfrm>
            <a:custGeom>
              <a:avLst/>
              <a:gdLst>
                <a:gd name="connsiteX0" fmla="*/ 24666 w 54273"/>
                <a:gd name="connsiteY0" fmla="*/ 6547 h 27213"/>
                <a:gd name="connsiteX1" fmla="*/ 19251 w 54273"/>
                <a:gd name="connsiteY1" fmla="*/ 2430 h 27213"/>
                <a:gd name="connsiteX2" fmla="*/ 12291 w 54273"/>
                <a:gd name="connsiteY2" fmla="*/ 1131 h 27213"/>
                <a:gd name="connsiteX3" fmla="*/ 7659 w 54273"/>
                <a:gd name="connsiteY3" fmla="*/ 5518 h 27213"/>
                <a:gd name="connsiteX4" fmla="*/ 3273 w 54273"/>
                <a:gd name="connsiteY4" fmla="*/ 11718 h 27213"/>
                <a:gd name="connsiteX5" fmla="*/ 1729 w 54273"/>
                <a:gd name="connsiteY5" fmla="*/ 19707 h 27213"/>
                <a:gd name="connsiteX6" fmla="*/ 14864 w 54273"/>
                <a:gd name="connsiteY6" fmla="*/ 21006 h 27213"/>
                <a:gd name="connsiteX7" fmla="*/ 25966 w 54273"/>
                <a:gd name="connsiteY7" fmla="*/ 23064 h 27213"/>
                <a:gd name="connsiteX8" fmla="*/ 34739 w 54273"/>
                <a:gd name="connsiteY8" fmla="*/ 24853 h 27213"/>
                <a:gd name="connsiteX9" fmla="*/ 41453 w 54273"/>
                <a:gd name="connsiteY9" fmla="*/ 21251 h 27213"/>
                <a:gd name="connsiteX10" fmla="*/ 48927 w 54273"/>
                <a:gd name="connsiteY10" fmla="*/ 15051 h 27213"/>
                <a:gd name="connsiteX11" fmla="*/ 54074 w 54273"/>
                <a:gd name="connsiteY11" fmla="*/ 8091 h 27213"/>
                <a:gd name="connsiteX12" fmla="*/ 49443 w 54273"/>
                <a:gd name="connsiteY12" fmla="*/ 3459 h 27213"/>
                <a:gd name="connsiteX13" fmla="*/ 40155 w 54273"/>
                <a:gd name="connsiteY13" fmla="*/ -683 h 27213"/>
                <a:gd name="connsiteX14" fmla="*/ 36797 w 54273"/>
                <a:gd name="connsiteY14" fmla="*/ 3459 h 27213"/>
                <a:gd name="connsiteX15" fmla="*/ 24666 w 54273"/>
                <a:gd name="connsiteY15" fmla="*/ 6547 h 2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73" h="27213">
                  <a:moveTo>
                    <a:pt x="24666" y="6547"/>
                  </a:moveTo>
                  <a:cubicBezTo>
                    <a:pt x="22583" y="5591"/>
                    <a:pt x="20745" y="4170"/>
                    <a:pt x="19251" y="2430"/>
                  </a:cubicBezTo>
                  <a:cubicBezTo>
                    <a:pt x="16947" y="-413"/>
                    <a:pt x="12561" y="-2741"/>
                    <a:pt x="12291" y="1131"/>
                  </a:cubicBezTo>
                  <a:cubicBezTo>
                    <a:pt x="12022" y="5003"/>
                    <a:pt x="11262" y="5518"/>
                    <a:pt x="7659" y="5518"/>
                  </a:cubicBezTo>
                  <a:cubicBezTo>
                    <a:pt x="4058" y="5518"/>
                    <a:pt x="3003" y="8875"/>
                    <a:pt x="3273" y="11718"/>
                  </a:cubicBezTo>
                  <a:cubicBezTo>
                    <a:pt x="3543" y="14560"/>
                    <a:pt x="-3441" y="18678"/>
                    <a:pt x="1729" y="19707"/>
                  </a:cubicBezTo>
                  <a:cubicBezTo>
                    <a:pt x="6899" y="20736"/>
                    <a:pt x="11262" y="18163"/>
                    <a:pt x="14864" y="21006"/>
                  </a:cubicBezTo>
                  <a:cubicBezTo>
                    <a:pt x="18467" y="23848"/>
                    <a:pt x="22608" y="19707"/>
                    <a:pt x="25966" y="23064"/>
                  </a:cubicBezTo>
                  <a:cubicBezTo>
                    <a:pt x="29322" y="26421"/>
                    <a:pt x="33318" y="27426"/>
                    <a:pt x="34739" y="24853"/>
                  </a:cubicBezTo>
                  <a:cubicBezTo>
                    <a:pt x="36160" y="22280"/>
                    <a:pt x="37312" y="21251"/>
                    <a:pt x="41453" y="21251"/>
                  </a:cubicBezTo>
                  <a:cubicBezTo>
                    <a:pt x="45595" y="21251"/>
                    <a:pt x="45300" y="16350"/>
                    <a:pt x="48927" y="15051"/>
                  </a:cubicBezTo>
                  <a:cubicBezTo>
                    <a:pt x="52114" y="14291"/>
                    <a:pt x="54295" y="11350"/>
                    <a:pt x="54074" y="8091"/>
                  </a:cubicBezTo>
                  <a:cubicBezTo>
                    <a:pt x="54344" y="4219"/>
                    <a:pt x="51232" y="7576"/>
                    <a:pt x="49443" y="3459"/>
                  </a:cubicBezTo>
                  <a:cubicBezTo>
                    <a:pt x="47654" y="-658"/>
                    <a:pt x="42728" y="-927"/>
                    <a:pt x="40155" y="-683"/>
                  </a:cubicBezTo>
                  <a:cubicBezTo>
                    <a:pt x="37581" y="-437"/>
                    <a:pt x="40155" y="3190"/>
                    <a:pt x="36797" y="3459"/>
                  </a:cubicBezTo>
                  <a:cubicBezTo>
                    <a:pt x="33440" y="3729"/>
                    <a:pt x="32656" y="7846"/>
                    <a:pt x="24666" y="65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6" name="Freeform: Shape 1015">
              <a:extLst>
                <a:ext uri="{FF2B5EF4-FFF2-40B4-BE49-F238E27FC236}">
                  <a16:creationId xmlns:a16="http://schemas.microsoft.com/office/drawing/2014/main" xmlns="" id="{C91D1C6A-2854-44AC-40A9-E685793EB267}"/>
                </a:ext>
              </a:extLst>
            </p:cNvPr>
            <p:cNvSpPr/>
            <p:nvPr/>
          </p:nvSpPr>
          <p:spPr>
            <a:xfrm>
              <a:off x="10035833" y="4657405"/>
              <a:ext cx="30041" cy="17624"/>
            </a:xfrm>
            <a:custGeom>
              <a:avLst/>
              <a:gdLst>
                <a:gd name="connsiteX0" fmla="*/ 7218 w 30041"/>
                <a:gd name="connsiteY0" fmla="*/ -255 h 17624"/>
                <a:gd name="connsiteX1" fmla="*/ 502 w 30041"/>
                <a:gd name="connsiteY1" fmla="*/ 5160 h 17624"/>
                <a:gd name="connsiteX2" fmla="*/ 8247 w 30041"/>
                <a:gd name="connsiteY2" fmla="*/ 10846 h 17624"/>
                <a:gd name="connsiteX3" fmla="*/ 17780 w 30041"/>
                <a:gd name="connsiteY3" fmla="*/ 16262 h 17624"/>
                <a:gd name="connsiteX4" fmla="*/ 29126 w 30041"/>
                <a:gd name="connsiteY4" fmla="*/ 13664 h 17624"/>
                <a:gd name="connsiteX5" fmla="*/ 28097 w 30041"/>
                <a:gd name="connsiteY5" fmla="*/ 5676 h 17624"/>
                <a:gd name="connsiteX6" fmla="*/ 20107 w 30041"/>
                <a:gd name="connsiteY6" fmla="*/ -770 h 17624"/>
                <a:gd name="connsiteX7" fmla="*/ 7218 w 30041"/>
                <a:gd name="connsiteY7" fmla="*/ -255 h 1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041" h="17624">
                  <a:moveTo>
                    <a:pt x="7218" y="-255"/>
                  </a:moveTo>
                  <a:cubicBezTo>
                    <a:pt x="7218" y="-255"/>
                    <a:pt x="-2855" y="1803"/>
                    <a:pt x="502" y="5160"/>
                  </a:cubicBezTo>
                  <a:cubicBezTo>
                    <a:pt x="3860" y="8518"/>
                    <a:pt x="5918" y="7734"/>
                    <a:pt x="8247" y="10846"/>
                  </a:cubicBezTo>
                  <a:cubicBezTo>
                    <a:pt x="10476" y="13958"/>
                    <a:pt x="13957" y="15943"/>
                    <a:pt x="17780" y="16262"/>
                  </a:cubicBezTo>
                  <a:cubicBezTo>
                    <a:pt x="21136" y="16262"/>
                    <a:pt x="30155" y="18321"/>
                    <a:pt x="29126" y="13664"/>
                  </a:cubicBezTo>
                  <a:cubicBezTo>
                    <a:pt x="28097" y="9008"/>
                    <a:pt x="31968" y="7489"/>
                    <a:pt x="28097" y="5676"/>
                  </a:cubicBezTo>
                  <a:cubicBezTo>
                    <a:pt x="24225" y="3862"/>
                    <a:pt x="24225" y="-770"/>
                    <a:pt x="20107" y="-770"/>
                  </a:cubicBezTo>
                  <a:cubicBezTo>
                    <a:pt x="15795" y="-1064"/>
                    <a:pt x="11481" y="-893"/>
                    <a:pt x="7218" y="-2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7" name="Freeform: Shape 1016">
              <a:extLst>
                <a:ext uri="{FF2B5EF4-FFF2-40B4-BE49-F238E27FC236}">
                  <a16:creationId xmlns:a16="http://schemas.microsoft.com/office/drawing/2014/main" xmlns="" id="{805277AF-C3C0-3CF1-588B-040FDC972E5F}"/>
                </a:ext>
              </a:extLst>
            </p:cNvPr>
            <p:cNvSpPr/>
            <p:nvPr/>
          </p:nvSpPr>
          <p:spPr>
            <a:xfrm>
              <a:off x="10181629" y="4656076"/>
              <a:ext cx="19314" cy="22454"/>
            </a:xfrm>
            <a:custGeom>
              <a:avLst/>
              <a:gdLst>
                <a:gd name="connsiteX0" fmla="*/ 14609 w 19314"/>
                <a:gd name="connsiteY0" fmla="*/ 829 h 22454"/>
                <a:gd name="connsiteX1" fmla="*/ 8924 w 19314"/>
                <a:gd name="connsiteY1" fmla="*/ 10362 h 22454"/>
                <a:gd name="connsiteX2" fmla="*/ 3263 w 19314"/>
                <a:gd name="connsiteY2" fmla="*/ 15778 h 22454"/>
                <a:gd name="connsiteX3" fmla="*/ 689 w 19314"/>
                <a:gd name="connsiteY3" fmla="*/ 20924 h 22454"/>
                <a:gd name="connsiteX4" fmla="*/ 5052 w 19314"/>
                <a:gd name="connsiteY4" fmla="*/ 18621 h 22454"/>
                <a:gd name="connsiteX5" fmla="*/ 14854 w 19314"/>
                <a:gd name="connsiteY5" fmla="*/ 12421 h 22454"/>
                <a:gd name="connsiteX6" fmla="*/ 17966 w 19314"/>
                <a:gd name="connsiteY6" fmla="*/ 5706 h 22454"/>
                <a:gd name="connsiteX7" fmla="*/ 14609 w 19314"/>
                <a:gd name="connsiteY7" fmla="*/ 829 h 2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14" h="22454">
                  <a:moveTo>
                    <a:pt x="14609" y="829"/>
                  </a:moveTo>
                  <a:cubicBezTo>
                    <a:pt x="14609" y="829"/>
                    <a:pt x="12158" y="8034"/>
                    <a:pt x="8924" y="10362"/>
                  </a:cubicBezTo>
                  <a:cubicBezTo>
                    <a:pt x="5688" y="12690"/>
                    <a:pt x="5321" y="14749"/>
                    <a:pt x="3263" y="15778"/>
                  </a:cubicBezTo>
                  <a:cubicBezTo>
                    <a:pt x="1205" y="16807"/>
                    <a:pt x="-1638" y="19380"/>
                    <a:pt x="689" y="20924"/>
                  </a:cubicBezTo>
                  <a:cubicBezTo>
                    <a:pt x="3017" y="22468"/>
                    <a:pt x="2234" y="20924"/>
                    <a:pt x="5052" y="18621"/>
                  </a:cubicBezTo>
                  <a:cubicBezTo>
                    <a:pt x="7870" y="16317"/>
                    <a:pt x="13311" y="16807"/>
                    <a:pt x="14854" y="12421"/>
                  </a:cubicBezTo>
                  <a:cubicBezTo>
                    <a:pt x="16398" y="8034"/>
                    <a:pt x="15123" y="8034"/>
                    <a:pt x="17966" y="5706"/>
                  </a:cubicBezTo>
                  <a:cubicBezTo>
                    <a:pt x="20810" y="3377"/>
                    <a:pt x="17966" y="-4317"/>
                    <a:pt x="14609" y="8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8" name="Freeform: Shape 1017">
              <a:extLst>
                <a:ext uri="{FF2B5EF4-FFF2-40B4-BE49-F238E27FC236}">
                  <a16:creationId xmlns:a16="http://schemas.microsoft.com/office/drawing/2014/main" xmlns="" id="{D003C10C-8EF9-8B9C-F696-8BA5F7CF6961}"/>
                </a:ext>
              </a:extLst>
            </p:cNvPr>
            <p:cNvSpPr/>
            <p:nvPr/>
          </p:nvSpPr>
          <p:spPr>
            <a:xfrm>
              <a:off x="10188132" y="4746635"/>
              <a:ext cx="19000" cy="20235"/>
            </a:xfrm>
            <a:custGeom>
              <a:avLst/>
              <a:gdLst>
                <a:gd name="connsiteX0" fmla="*/ 8866 w 19000"/>
                <a:gd name="connsiteY0" fmla="*/ -502 h 20235"/>
                <a:gd name="connsiteX1" fmla="*/ 1661 w 19000"/>
                <a:gd name="connsiteY1" fmla="*/ 2585 h 20235"/>
                <a:gd name="connsiteX2" fmla="*/ 2421 w 19000"/>
                <a:gd name="connsiteY2" fmla="*/ 14447 h 20235"/>
                <a:gd name="connsiteX3" fmla="*/ 10164 w 19000"/>
                <a:gd name="connsiteY3" fmla="*/ 17044 h 20235"/>
                <a:gd name="connsiteX4" fmla="*/ 17639 w 19000"/>
                <a:gd name="connsiteY4" fmla="*/ 18318 h 20235"/>
                <a:gd name="connsiteX5" fmla="*/ 16880 w 19000"/>
                <a:gd name="connsiteY5" fmla="*/ 12902 h 20235"/>
                <a:gd name="connsiteX6" fmla="*/ 14282 w 19000"/>
                <a:gd name="connsiteY6" fmla="*/ 7241 h 20235"/>
                <a:gd name="connsiteX7" fmla="*/ 17909 w 19000"/>
                <a:gd name="connsiteY7" fmla="*/ 2340 h 20235"/>
                <a:gd name="connsiteX8" fmla="*/ 8866 w 19000"/>
                <a:gd name="connsiteY8" fmla="*/ -502 h 2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0" h="20235">
                  <a:moveTo>
                    <a:pt x="8866" y="-502"/>
                  </a:moveTo>
                  <a:cubicBezTo>
                    <a:pt x="8866" y="-502"/>
                    <a:pt x="632" y="-2561"/>
                    <a:pt x="1661" y="2585"/>
                  </a:cubicBezTo>
                  <a:cubicBezTo>
                    <a:pt x="2690" y="7732"/>
                    <a:pt x="-3509" y="12902"/>
                    <a:pt x="2421" y="14447"/>
                  </a:cubicBezTo>
                  <a:cubicBezTo>
                    <a:pt x="8351" y="15990"/>
                    <a:pt x="9406" y="14716"/>
                    <a:pt x="10164" y="17044"/>
                  </a:cubicBezTo>
                  <a:cubicBezTo>
                    <a:pt x="10924" y="19372"/>
                    <a:pt x="16880" y="20132"/>
                    <a:pt x="17639" y="18318"/>
                  </a:cubicBezTo>
                  <a:cubicBezTo>
                    <a:pt x="18399" y="16505"/>
                    <a:pt x="20212" y="13931"/>
                    <a:pt x="16880" y="12902"/>
                  </a:cubicBezTo>
                  <a:cubicBezTo>
                    <a:pt x="13547" y="11873"/>
                    <a:pt x="11464" y="8271"/>
                    <a:pt x="14282" y="7241"/>
                  </a:cubicBezTo>
                  <a:cubicBezTo>
                    <a:pt x="17100" y="6212"/>
                    <a:pt x="19183" y="6188"/>
                    <a:pt x="17909" y="2340"/>
                  </a:cubicBezTo>
                  <a:cubicBezTo>
                    <a:pt x="16634" y="-1507"/>
                    <a:pt x="13522" y="-772"/>
                    <a:pt x="8866" y="-5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19" name="Freeform: Shape 1018">
              <a:extLst>
                <a:ext uri="{FF2B5EF4-FFF2-40B4-BE49-F238E27FC236}">
                  <a16:creationId xmlns:a16="http://schemas.microsoft.com/office/drawing/2014/main" xmlns="" id="{5B0DF341-53A7-3255-33A7-1F4AAEF51D07}"/>
                </a:ext>
              </a:extLst>
            </p:cNvPr>
            <p:cNvSpPr/>
            <p:nvPr/>
          </p:nvSpPr>
          <p:spPr>
            <a:xfrm>
              <a:off x="10278712" y="4835689"/>
              <a:ext cx="23081" cy="14142"/>
            </a:xfrm>
            <a:custGeom>
              <a:avLst/>
              <a:gdLst>
                <a:gd name="connsiteX0" fmla="*/ 10895 w 23081"/>
                <a:gd name="connsiteY0" fmla="*/ -844 h 14142"/>
                <a:gd name="connsiteX1" fmla="*/ 4229 w 23081"/>
                <a:gd name="connsiteY1" fmla="*/ 2366 h 14142"/>
                <a:gd name="connsiteX2" fmla="*/ 333 w 23081"/>
                <a:gd name="connsiteY2" fmla="*/ 8591 h 14142"/>
                <a:gd name="connsiteX3" fmla="*/ 8370 w 23081"/>
                <a:gd name="connsiteY3" fmla="*/ 10870 h 14142"/>
                <a:gd name="connsiteX4" fmla="*/ 16874 w 23081"/>
                <a:gd name="connsiteY4" fmla="*/ 4669 h 14142"/>
                <a:gd name="connsiteX5" fmla="*/ 21481 w 23081"/>
                <a:gd name="connsiteY5" fmla="*/ 1214 h 14142"/>
                <a:gd name="connsiteX6" fmla="*/ 10895 w 23081"/>
                <a:gd name="connsiteY6" fmla="*/ -844 h 1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81" h="14142">
                  <a:moveTo>
                    <a:pt x="10895" y="-844"/>
                  </a:moveTo>
                  <a:cubicBezTo>
                    <a:pt x="10895" y="-844"/>
                    <a:pt x="5381" y="-158"/>
                    <a:pt x="4229" y="2366"/>
                  </a:cubicBezTo>
                  <a:cubicBezTo>
                    <a:pt x="3078" y="4890"/>
                    <a:pt x="-1751" y="4204"/>
                    <a:pt x="333" y="8591"/>
                  </a:cubicBezTo>
                  <a:cubicBezTo>
                    <a:pt x="2416" y="12977"/>
                    <a:pt x="7464" y="15256"/>
                    <a:pt x="8370" y="10870"/>
                  </a:cubicBezTo>
                  <a:cubicBezTo>
                    <a:pt x="9522" y="7169"/>
                    <a:pt x="12978" y="4645"/>
                    <a:pt x="16874" y="4669"/>
                  </a:cubicBezTo>
                  <a:cubicBezTo>
                    <a:pt x="19643" y="4669"/>
                    <a:pt x="25623" y="2832"/>
                    <a:pt x="21481" y="1214"/>
                  </a:cubicBezTo>
                  <a:cubicBezTo>
                    <a:pt x="18198" y="-428"/>
                    <a:pt x="14546" y="-1138"/>
                    <a:pt x="10895" y="-8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0" name="Freeform: Shape 1019">
              <a:extLst>
                <a:ext uri="{FF2B5EF4-FFF2-40B4-BE49-F238E27FC236}">
                  <a16:creationId xmlns:a16="http://schemas.microsoft.com/office/drawing/2014/main" xmlns="" id="{9A07D33E-B612-8EE3-5B72-B2EE5377840D}"/>
                </a:ext>
              </a:extLst>
            </p:cNvPr>
            <p:cNvSpPr/>
            <p:nvPr/>
          </p:nvSpPr>
          <p:spPr>
            <a:xfrm>
              <a:off x="9419115" y="5124917"/>
              <a:ext cx="8329" cy="18492"/>
            </a:xfrm>
            <a:custGeom>
              <a:avLst/>
              <a:gdLst>
                <a:gd name="connsiteX0" fmla="*/ 5472 w 8329"/>
                <a:gd name="connsiteY0" fmla="*/ -777 h 18492"/>
                <a:gd name="connsiteX1" fmla="*/ 3389 w 8329"/>
                <a:gd name="connsiteY1" fmla="*/ 5055 h 18492"/>
                <a:gd name="connsiteX2" fmla="*/ 2041 w 8329"/>
                <a:gd name="connsiteY2" fmla="*/ 9540 h 18492"/>
                <a:gd name="connsiteX3" fmla="*/ 987 w 8329"/>
                <a:gd name="connsiteY3" fmla="*/ 17431 h 18492"/>
                <a:gd name="connsiteX4" fmla="*/ 7530 w 8329"/>
                <a:gd name="connsiteY4" fmla="*/ 13314 h 18492"/>
                <a:gd name="connsiteX5" fmla="*/ 5472 w 8329"/>
                <a:gd name="connsiteY5" fmla="*/ -777 h 18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29" h="18492">
                  <a:moveTo>
                    <a:pt x="5472" y="-777"/>
                  </a:moveTo>
                  <a:cubicBezTo>
                    <a:pt x="4222" y="939"/>
                    <a:pt x="3512" y="2948"/>
                    <a:pt x="3389" y="5055"/>
                  </a:cubicBezTo>
                  <a:cubicBezTo>
                    <a:pt x="3757" y="7506"/>
                    <a:pt x="4786" y="9197"/>
                    <a:pt x="2041" y="9540"/>
                  </a:cubicBezTo>
                  <a:cubicBezTo>
                    <a:pt x="-703" y="9884"/>
                    <a:pt x="-728" y="17431"/>
                    <a:pt x="987" y="17431"/>
                  </a:cubicBezTo>
                  <a:cubicBezTo>
                    <a:pt x="2703" y="17431"/>
                    <a:pt x="6501" y="18804"/>
                    <a:pt x="7530" y="13314"/>
                  </a:cubicBezTo>
                  <a:cubicBezTo>
                    <a:pt x="8560" y="7825"/>
                    <a:pt x="8560" y="-2174"/>
                    <a:pt x="5472" y="-7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1" name="Freeform: Shape 1020">
              <a:extLst>
                <a:ext uri="{FF2B5EF4-FFF2-40B4-BE49-F238E27FC236}">
                  <a16:creationId xmlns:a16="http://schemas.microsoft.com/office/drawing/2014/main" xmlns="" id="{C9ECF6C5-4F67-58D9-077F-E7954ADDFEF8}"/>
                </a:ext>
              </a:extLst>
            </p:cNvPr>
            <p:cNvSpPr/>
            <p:nvPr/>
          </p:nvSpPr>
          <p:spPr>
            <a:xfrm>
              <a:off x="9496323" y="4984863"/>
              <a:ext cx="3347" cy="4838"/>
            </a:xfrm>
            <a:custGeom>
              <a:avLst/>
              <a:gdLst>
                <a:gd name="connsiteX0" fmla="*/ 1538 w 3347"/>
                <a:gd name="connsiteY0" fmla="*/ -629 h 4838"/>
                <a:gd name="connsiteX1" fmla="*/ -177 w 3347"/>
                <a:gd name="connsiteY1" fmla="*/ 1479 h 4838"/>
                <a:gd name="connsiteX2" fmla="*/ 2274 w 3347"/>
                <a:gd name="connsiteY2" fmla="*/ 3930 h 4838"/>
                <a:gd name="connsiteX3" fmla="*/ 1538 w 3347"/>
                <a:gd name="connsiteY3" fmla="*/ -629 h 4838"/>
              </a:gdLst>
              <a:ahLst/>
              <a:cxnLst>
                <a:cxn ang="0">
                  <a:pos x="connsiteX0" y="connsiteY0"/>
                </a:cxn>
                <a:cxn ang="0">
                  <a:pos x="connsiteX1" y="connsiteY1"/>
                </a:cxn>
                <a:cxn ang="0">
                  <a:pos x="connsiteX2" y="connsiteY2"/>
                </a:cxn>
                <a:cxn ang="0">
                  <a:pos x="connsiteX3" y="connsiteY3"/>
                </a:cxn>
              </a:cxnLst>
              <a:rect l="l" t="t" r="r" b="b"/>
              <a:pathLst>
                <a:path w="3347" h="4838">
                  <a:moveTo>
                    <a:pt x="1538" y="-629"/>
                  </a:moveTo>
                  <a:cubicBezTo>
                    <a:pt x="1538" y="-629"/>
                    <a:pt x="-300" y="-114"/>
                    <a:pt x="-177" y="1479"/>
                  </a:cubicBezTo>
                  <a:cubicBezTo>
                    <a:pt x="-79" y="2802"/>
                    <a:pt x="950" y="3831"/>
                    <a:pt x="2274" y="3930"/>
                  </a:cubicBezTo>
                  <a:cubicBezTo>
                    <a:pt x="3254" y="3831"/>
                    <a:pt x="3915" y="-2271"/>
                    <a:pt x="1538" y="-6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2" name="Freeform: Shape 1021">
              <a:extLst>
                <a:ext uri="{FF2B5EF4-FFF2-40B4-BE49-F238E27FC236}">
                  <a16:creationId xmlns:a16="http://schemas.microsoft.com/office/drawing/2014/main" xmlns="" id="{653CB9DC-01D0-796B-22C2-CEC0886354FA}"/>
                </a:ext>
              </a:extLst>
            </p:cNvPr>
            <p:cNvSpPr/>
            <p:nvPr/>
          </p:nvSpPr>
          <p:spPr>
            <a:xfrm>
              <a:off x="11730823" y="5825411"/>
              <a:ext cx="21174" cy="14825"/>
            </a:xfrm>
            <a:custGeom>
              <a:avLst/>
              <a:gdLst>
                <a:gd name="connsiteX0" fmla="*/ 19376 w 21174"/>
                <a:gd name="connsiteY0" fmla="*/ 2767 h 14825"/>
                <a:gd name="connsiteX1" fmla="*/ 8226 w 21174"/>
                <a:gd name="connsiteY1" fmla="*/ -909 h 14825"/>
                <a:gd name="connsiteX2" fmla="*/ 874 w 21174"/>
                <a:gd name="connsiteY2" fmla="*/ 1811 h 14825"/>
                <a:gd name="connsiteX3" fmla="*/ 2492 w 21174"/>
                <a:gd name="connsiteY3" fmla="*/ 8722 h 14825"/>
                <a:gd name="connsiteX4" fmla="*/ 9157 w 21174"/>
                <a:gd name="connsiteY4" fmla="*/ 13084 h 14825"/>
                <a:gd name="connsiteX5" fmla="*/ 16509 w 21174"/>
                <a:gd name="connsiteY5" fmla="*/ 7227 h 14825"/>
                <a:gd name="connsiteX6" fmla="*/ 19376 w 21174"/>
                <a:gd name="connsiteY6" fmla="*/ 2767 h 1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74" h="14825">
                  <a:moveTo>
                    <a:pt x="19376" y="2767"/>
                  </a:moveTo>
                  <a:cubicBezTo>
                    <a:pt x="16117" y="1811"/>
                    <a:pt x="11362" y="-762"/>
                    <a:pt x="8226" y="-909"/>
                  </a:cubicBezTo>
                  <a:cubicBezTo>
                    <a:pt x="5604" y="-517"/>
                    <a:pt x="3104" y="414"/>
                    <a:pt x="874" y="1811"/>
                  </a:cubicBezTo>
                  <a:cubicBezTo>
                    <a:pt x="-1430" y="3698"/>
                    <a:pt x="458" y="5732"/>
                    <a:pt x="2492" y="8722"/>
                  </a:cubicBezTo>
                  <a:cubicBezTo>
                    <a:pt x="4526" y="11711"/>
                    <a:pt x="5628" y="15657"/>
                    <a:pt x="9157" y="13084"/>
                  </a:cubicBezTo>
                  <a:cubicBezTo>
                    <a:pt x="12685" y="10511"/>
                    <a:pt x="12416" y="8599"/>
                    <a:pt x="16509" y="7227"/>
                  </a:cubicBezTo>
                  <a:cubicBezTo>
                    <a:pt x="20601" y="5855"/>
                    <a:pt x="22635" y="3698"/>
                    <a:pt x="19376" y="27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3" name="Freeform: Shape 1022">
              <a:extLst>
                <a:ext uri="{FF2B5EF4-FFF2-40B4-BE49-F238E27FC236}">
                  <a16:creationId xmlns:a16="http://schemas.microsoft.com/office/drawing/2014/main" xmlns="" id="{868CED06-DB06-9BD4-D4FE-3467CE65513D}"/>
                </a:ext>
              </a:extLst>
            </p:cNvPr>
            <p:cNvSpPr/>
            <p:nvPr/>
          </p:nvSpPr>
          <p:spPr>
            <a:xfrm>
              <a:off x="11177844" y="5697219"/>
              <a:ext cx="261202" cy="253067"/>
            </a:xfrm>
            <a:custGeom>
              <a:avLst/>
              <a:gdLst>
                <a:gd name="connsiteX0" fmla="*/ 141487 w 261202"/>
                <a:gd name="connsiteY0" fmla="*/ 96087 h 253067"/>
                <a:gd name="connsiteX1" fmla="*/ 116736 w 261202"/>
                <a:gd name="connsiteY1" fmla="*/ 117407 h 253067"/>
                <a:gd name="connsiteX2" fmla="*/ 91275 w 261202"/>
                <a:gd name="connsiteY2" fmla="*/ 129808 h 253067"/>
                <a:gd name="connsiteX3" fmla="*/ 75468 w 261202"/>
                <a:gd name="connsiteY3" fmla="*/ 140100 h 253067"/>
                <a:gd name="connsiteX4" fmla="*/ 54834 w 261202"/>
                <a:gd name="connsiteY4" fmla="*/ 153872 h 253067"/>
                <a:gd name="connsiteX5" fmla="*/ 36258 w 261202"/>
                <a:gd name="connsiteY5" fmla="*/ 177251 h 253067"/>
                <a:gd name="connsiteX6" fmla="*/ 23883 w 261202"/>
                <a:gd name="connsiteY6" fmla="*/ 184138 h 253067"/>
                <a:gd name="connsiteX7" fmla="*/ 19765 w 261202"/>
                <a:gd name="connsiteY7" fmla="*/ 195827 h 253067"/>
                <a:gd name="connsiteX8" fmla="*/ 10821 w 261202"/>
                <a:gd name="connsiteY8" fmla="*/ 203375 h 253067"/>
                <a:gd name="connsiteX9" fmla="*/ -183 w 261202"/>
                <a:gd name="connsiteY9" fmla="*/ 213692 h 253067"/>
                <a:gd name="connsiteX10" fmla="*/ 7389 w 261202"/>
                <a:gd name="connsiteY10" fmla="*/ 228151 h 253067"/>
                <a:gd name="connsiteX11" fmla="*/ 27314 w 261202"/>
                <a:gd name="connsiteY11" fmla="*/ 235012 h 253067"/>
                <a:gd name="connsiteX12" fmla="*/ 37631 w 261202"/>
                <a:gd name="connsiteY12" fmla="*/ 232267 h 253067"/>
                <a:gd name="connsiteX13" fmla="*/ 48633 w 261202"/>
                <a:gd name="connsiteY13" fmla="*/ 241213 h 253067"/>
                <a:gd name="connsiteX14" fmla="*/ 61034 w 261202"/>
                <a:gd name="connsiteY14" fmla="*/ 245329 h 253067"/>
                <a:gd name="connsiteX15" fmla="*/ 72723 w 261202"/>
                <a:gd name="connsiteY15" fmla="*/ 250231 h 253067"/>
                <a:gd name="connsiteX16" fmla="*/ 104361 w 261202"/>
                <a:gd name="connsiteY16" fmla="*/ 248172 h 253067"/>
                <a:gd name="connsiteX17" fmla="*/ 128426 w 261202"/>
                <a:gd name="connsiteY17" fmla="*/ 224083 h 253067"/>
                <a:gd name="connsiteX18" fmla="*/ 144918 w 261202"/>
                <a:gd name="connsiteY18" fmla="*/ 206218 h 253067"/>
                <a:gd name="connsiteX19" fmla="*/ 158005 w 261202"/>
                <a:gd name="connsiteY19" fmla="*/ 175952 h 253067"/>
                <a:gd name="connsiteX20" fmla="*/ 178614 w 261202"/>
                <a:gd name="connsiteY20" fmla="*/ 144315 h 253067"/>
                <a:gd name="connsiteX21" fmla="*/ 209565 w 261202"/>
                <a:gd name="connsiteY21" fmla="*/ 138115 h 253067"/>
                <a:gd name="connsiteX22" fmla="*/ 219196 w 261202"/>
                <a:gd name="connsiteY22" fmla="*/ 129881 h 253067"/>
                <a:gd name="connsiteX23" fmla="*/ 208879 w 261202"/>
                <a:gd name="connsiteY23" fmla="*/ 112727 h 253067"/>
                <a:gd name="connsiteX24" fmla="*/ 228141 w 261202"/>
                <a:gd name="connsiteY24" fmla="*/ 93465 h 253067"/>
                <a:gd name="connsiteX25" fmla="*/ 245295 w 261202"/>
                <a:gd name="connsiteY25" fmla="*/ 72144 h 253067"/>
                <a:gd name="connsiteX26" fmla="*/ 258357 w 261202"/>
                <a:gd name="connsiteY26" fmla="*/ 54255 h 253067"/>
                <a:gd name="connsiteX27" fmla="*/ 255612 w 261202"/>
                <a:gd name="connsiteY27" fmla="*/ 32199 h 253067"/>
                <a:gd name="connsiteX28" fmla="*/ 258357 w 261202"/>
                <a:gd name="connsiteY28" fmla="*/ 25337 h 253067"/>
                <a:gd name="connsiteX29" fmla="*/ 248040 w 261202"/>
                <a:gd name="connsiteY29" fmla="*/ 30239 h 253067"/>
                <a:gd name="connsiteX30" fmla="*/ 250098 w 261202"/>
                <a:gd name="connsiteY30" fmla="*/ 13084 h 253067"/>
                <a:gd name="connsiteX31" fmla="*/ 239096 w 261202"/>
                <a:gd name="connsiteY31" fmla="*/ 22005 h 253067"/>
                <a:gd name="connsiteX32" fmla="*/ 219147 w 261202"/>
                <a:gd name="connsiteY32" fmla="*/ 30263 h 253067"/>
                <a:gd name="connsiteX33" fmla="*/ 213659 w 261202"/>
                <a:gd name="connsiteY33" fmla="*/ 11002 h 253067"/>
                <a:gd name="connsiteX34" fmla="*/ 213659 w 261202"/>
                <a:gd name="connsiteY34" fmla="*/ 4140 h 253067"/>
                <a:gd name="connsiteX35" fmla="*/ 205400 w 261202"/>
                <a:gd name="connsiteY35" fmla="*/ 2081 h 253067"/>
                <a:gd name="connsiteX36" fmla="*/ 191652 w 261202"/>
                <a:gd name="connsiteY36" fmla="*/ 12374 h 253067"/>
                <a:gd name="connsiteX37" fmla="*/ 186751 w 261202"/>
                <a:gd name="connsiteY37" fmla="*/ 27519 h 253067"/>
                <a:gd name="connsiteX38" fmla="*/ 179203 w 261202"/>
                <a:gd name="connsiteY38" fmla="*/ 46780 h 253067"/>
                <a:gd name="connsiteX39" fmla="*/ 159940 w 261202"/>
                <a:gd name="connsiteY39" fmla="*/ 66042 h 253067"/>
                <a:gd name="connsiteX40" fmla="*/ 141487 w 261202"/>
                <a:gd name="connsiteY40" fmla="*/ 96087 h 25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61202" h="253067">
                  <a:moveTo>
                    <a:pt x="141487" y="96087"/>
                  </a:moveTo>
                  <a:cubicBezTo>
                    <a:pt x="141487" y="96087"/>
                    <a:pt x="125681" y="111918"/>
                    <a:pt x="116736" y="117407"/>
                  </a:cubicBezTo>
                  <a:cubicBezTo>
                    <a:pt x="107791" y="122897"/>
                    <a:pt x="97474" y="124294"/>
                    <a:pt x="91275" y="129808"/>
                  </a:cubicBezTo>
                  <a:cubicBezTo>
                    <a:pt x="85074" y="135321"/>
                    <a:pt x="84413" y="140100"/>
                    <a:pt x="75468" y="140100"/>
                  </a:cubicBezTo>
                  <a:cubicBezTo>
                    <a:pt x="66523" y="140100"/>
                    <a:pt x="59637" y="143555"/>
                    <a:pt x="54834" y="153872"/>
                  </a:cubicBezTo>
                  <a:cubicBezTo>
                    <a:pt x="50031" y="164190"/>
                    <a:pt x="37680" y="171737"/>
                    <a:pt x="36258" y="177251"/>
                  </a:cubicBezTo>
                  <a:cubicBezTo>
                    <a:pt x="34837" y="182765"/>
                    <a:pt x="28710" y="182152"/>
                    <a:pt x="23883" y="184138"/>
                  </a:cubicBezTo>
                  <a:cubicBezTo>
                    <a:pt x="19055" y="186123"/>
                    <a:pt x="19765" y="189039"/>
                    <a:pt x="19765" y="195827"/>
                  </a:cubicBezTo>
                  <a:cubicBezTo>
                    <a:pt x="19765" y="202615"/>
                    <a:pt x="11507" y="197200"/>
                    <a:pt x="10821" y="203375"/>
                  </a:cubicBezTo>
                  <a:cubicBezTo>
                    <a:pt x="10134" y="209551"/>
                    <a:pt x="-183" y="199944"/>
                    <a:pt x="-183" y="213692"/>
                  </a:cubicBezTo>
                  <a:cubicBezTo>
                    <a:pt x="-183" y="227440"/>
                    <a:pt x="504" y="225382"/>
                    <a:pt x="7389" y="228151"/>
                  </a:cubicBezTo>
                  <a:cubicBezTo>
                    <a:pt x="14276" y="230920"/>
                    <a:pt x="25254" y="242585"/>
                    <a:pt x="27314" y="235012"/>
                  </a:cubicBezTo>
                  <a:cubicBezTo>
                    <a:pt x="29372" y="227440"/>
                    <a:pt x="34200" y="226778"/>
                    <a:pt x="37631" y="232267"/>
                  </a:cubicBezTo>
                  <a:cubicBezTo>
                    <a:pt x="41061" y="237757"/>
                    <a:pt x="42532" y="241213"/>
                    <a:pt x="48633" y="241213"/>
                  </a:cubicBezTo>
                  <a:cubicBezTo>
                    <a:pt x="54736" y="241213"/>
                    <a:pt x="59637" y="243271"/>
                    <a:pt x="61034" y="245329"/>
                  </a:cubicBezTo>
                  <a:cubicBezTo>
                    <a:pt x="64048" y="248564"/>
                    <a:pt x="68312" y="250329"/>
                    <a:pt x="72723" y="250231"/>
                  </a:cubicBezTo>
                  <a:cubicBezTo>
                    <a:pt x="78213" y="250231"/>
                    <a:pt x="99533" y="255720"/>
                    <a:pt x="104361" y="248172"/>
                  </a:cubicBezTo>
                  <a:cubicBezTo>
                    <a:pt x="109188" y="240624"/>
                    <a:pt x="120167" y="228224"/>
                    <a:pt x="128426" y="224083"/>
                  </a:cubicBezTo>
                  <a:cubicBezTo>
                    <a:pt x="136684" y="219941"/>
                    <a:pt x="141487" y="217907"/>
                    <a:pt x="144918" y="206218"/>
                  </a:cubicBezTo>
                  <a:cubicBezTo>
                    <a:pt x="148349" y="194528"/>
                    <a:pt x="156608" y="189063"/>
                    <a:pt x="158005" y="175952"/>
                  </a:cubicBezTo>
                  <a:cubicBezTo>
                    <a:pt x="159402" y="162842"/>
                    <a:pt x="165552" y="147060"/>
                    <a:pt x="178614" y="144315"/>
                  </a:cubicBezTo>
                  <a:cubicBezTo>
                    <a:pt x="191676" y="141570"/>
                    <a:pt x="198562" y="138115"/>
                    <a:pt x="209565" y="138115"/>
                  </a:cubicBezTo>
                  <a:cubicBezTo>
                    <a:pt x="220569" y="138115"/>
                    <a:pt x="224710" y="135370"/>
                    <a:pt x="219196" y="129881"/>
                  </a:cubicBezTo>
                  <a:cubicBezTo>
                    <a:pt x="213683" y="124392"/>
                    <a:pt x="201331" y="117481"/>
                    <a:pt x="208879" y="112727"/>
                  </a:cubicBezTo>
                  <a:cubicBezTo>
                    <a:pt x="216428" y="107972"/>
                    <a:pt x="225397" y="103095"/>
                    <a:pt x="228141" y="93465"/>
                  </a:cubicBezTo>
                  <a:cubicBezTo>
                    <a:pt x="230592" y="84250"/>
                    <a:pt x="236816" y="76507"/>
                    <a:pt x="245295" y="72144"/>
                  </a:cubicBezTo>
                  <a:cubicBezTo>
                    <a:pt x="253554" y="68028"/>
                    <a:pt x="258357" y="61827"/>
                    <a:pt x="258357" y="54255"/>
                  </a:cubicBezTo>
                  <a:cubicBezTo>
                    <a:pt x="258357" y="46682"/>
                    <a:pt x="251471" y="36390"/>
                    <a:pt x="255612" y="32199"/>
                  </a:cubicBezTo>
                  <a:cubicBezTo>
                    <a:pt x="259755" y="28009"/>
                    <a:pt x="263871" y="26024"/>
                    <a:pt x="258357" y="25337"/>
                  </a:cubicBezTo>
                  <a:cubicBezTo>
                    <a:pt x="252843" y="24651"/>
                    <a:pt x="251471" y="35630"/>
                    <a:pt x="248040" y="30239"/>
                  </a:cubicBezTo>
                  <a:cubicBezTo>
                    <a:pt x="244610" y="24847"/>
                    <a:pt x="254241" y="18549"/>
                    <a:pt x="250098" y="13084"/>
                  </a:cubicBezTo>
                  <a:cubicBezTo>
                    <a:pt x="245957" y="7619"/>
                    <a:pt x="245982" y="19946"/>
                    <a:pt x="239096" y="22005"/>
                  </a:cubicBezTo>
                  <a:cubicBezTo>
                    <a:pt x="232209" y="24063"/>
                    <a:pt x="221941" y="42639"/>
                    <a:pt x="219147" y="30263"/>
                  </a:cubicBezTo>
                  <a:cubicBezTo>
                    <a:pt x="216353" y="17887"/>
                    <a:pt x="217775" y="12374"/>
                    <a:pt x="213659" y="11002"/>
                  </a:cubicBezTo>
                  <a:cubicBezTo>
                    <a:pt x="209541" y="9629"/>
                    <a:pt x="208145" y="7570"/>
                    <a:pt x="213659" y="4140"/>
                  </a:cubicBezTo>
                  <a:cubicBezTo>
                    <a:pt x="219173" y="709"/>
                    <a:pt x="210914" y="-4119"/>
                    <a:pt x="205400" y="2081"/>
                  </a:cubicBezTo>
                  <a:cubicBezTo>
                    <a:pt x="199886" y="8281"/>
                    <a:pt x="194396" y="8943"/>
                    <a:pt x="191652" y="12374"/>
                  </a:cubicBezTo>
                  <a:cubicBezTo>
                    <a:pt x="188907" y="15805"/>
                    <a:pt x="185451" y="15829"/>
                    <a:pt x="186751" y="27519"/>
                  </a:cubicBezTo>
                  <a:cubicBezTo>
                    <a:pt x="188049" y="39208"/>
                    <a:pt x="189495" y="41266"/>
                    <a:pt x="179203" y="46780"/>
                  </a:cubicBezTo>
                  <a:cubicBezTo>
                    <a:pt x="168910" y="52294"/>
                    <a:pt x="162685" y="52956"/>
                    <a:pt x="159940" y="66042"/>
                  </a:cubicBezTo>
                  <a:cubicBezTo>
                    <a:pt x="157318" y="77830"/>
                    <a:pt x="150824" y="88416"/>
                    <a:pt x="141487" y="9608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4" name="Freeform: Shape 1023">
              <a:extLst>
                <a:ext uri="{FF2B5EF4-FFF2-40B4-BE49-F238E27FC236}">
                  <a16:creationId xmlns:a16="http://schemas.microsoft.com/office/drawing/2014/main" xmlns="" id="{448C99BB-256F-FA37-29D3-5CAA179A1183}"/>
                </a:ext>
              </a:extLst>
            </p:cNvPr>
            <p:cNvSpPr/>
            <p:nvPr/>
          </p:nvSpPr>
          <p:spPr>
            <a:xfrm>
              <a:off x="11382311" y="5467790"/>
              <a:ext cx="195971" cy="276564"/>
            </a:xfrm>
            <a:custGeom>
              <a:avLst/>
              <a:gdLst>
                <a:gd name="connsiteX0" fmla="*/ 7869 w 195971"/>
                <a:gd name="connsiteY0" fmla="*/ 11910 h 276564"/>
                <a:gd name="connsiteX1" fmla="*/ 15417 w 195971"/>
                <a:gd name="connsiteY1" fmla="*/ 29065 h 276564"/>
                <a:gd name="connsiteX2" fmla="*/ 27130 w 195971"/>
                <a:gd name="connsiteY2" fmla="*/ 46219 h 276564"/>
                <a:gd name="connsiteX3" fmla="*/ 37447 w 195971"/>
                <a:gd name="connsiteY3" fmla="*/ 64108 h 276564"/>
                <a:gd name="connsiteX4" fmla="*/ 47764 w 195971"/>
                <a:gd name="connsiteY4" fmla="*/ 69597 h 276564"/>
                <a:gd name="connsiteX5" fmla="*/ 53254 w 195971"/>
                <a:gd name="connsiteY5" fmla="*/ 77856 h 276564"/>
                <a:gd name="connsiteX6" fmla="*/ 58743 w 195971"/>
                <a:gd name="connsiteY6" fmla="*/ 94373 h 276564"/>
                <a:gd name="connsiteX7" fmla="*/ 69085 w 195971"/>
                <a:gd name="connsiteY7" fmla="*/ 108122 h 276564"/>
                <a:gd name="connsiteX8" fmla="*/ 66316 w 195971"/>
                <a:gd name="connsiteY8" fmla="*/ 147331 h 276564"/>
                <a:gd name="connsiteX9" fmla="*/ 64257 w 195971"/>
                <a:gd name="connsiteY9" fmla="*/ 157648 h 276564"/>
                <a:gd name="connsiteX10" fmla="*/ 59356 w 195971"/>
                <a:gd name="connsiteY10" fmla="*/ 172769 h 276564"/>
                <a:gd name="connsiteX11" fmla="*/ 47103 w 195971"/>
                <a:gd name="connsiteY11" fmla="*/ 175783 h 276564"/>
                <a:gd name="connsiteX12" fmla="*/ 42471 w 195971"/>
                <a:gd name="connsiteY12" fmla="*/ 179385 h 276564"/>
                <a:gd name="connsiteX13" fmla="*/ 34997 w 195971"/>
                <a:gd name="connsiteY13" fmla="*/ 185071 h 276564"/>
                <a:gd name="connsiteX14" fmla="*/ 44285 w 195971"/>
                <a:gd name="connsiteY14" fmla="*/ 196662 h 276564"/>
                <a:gd name="connsiteX15" fmla="*/ 57174 w 195971"/>
                <a:gd name="connsiteY15" fmla="*/ 204137 h 276564"/>
                <a:gd name="connsiteX16" fmla="*/ 71364 w 195971"/>
                <a:gd name="connsiteY16" fmla="*/ 211120 h 276564"/>
                <a:gd name="connsiteX17" fmla="*/ 84254 w 195971"/>
                <a:gd name="connsiteY17" fmla="*/ 220654 h 276564"/>
                <a:gd name="connsiteX18" fmla="*/ 86827 w 195971"/>
                <a:gd name="connsiteY18" fmla="*/ 232000 h 276564"/>
                <a:gd name="connsiteX19" fmla="*/ 80113 w 195971"/>
                <a:gd name="connsiteY19" fmla="*/ 246189 h 276564"/>
                <a:gd name="connsiteX20" fmla="*/ 69796 w 195971"/>
                <a:gd name="connsiteY20" fmla="*/ 264495 h 276564"/>
                <a:gd name="connsiteX21" fmla="*/ 83225 w 195971"/>
                <a:gd name="connsiteY21" fmla="*/ 270695 h 276564"/>
                <a:gd name="connsiteX22" fmla="*/ 99987 w 195971"/>
                <a:gd name="connsiteY22" fmla="*/ 273514 h 276564"/>
                <a:gd name="connsiteX23" fmla="*/ 114691 w 195971"/>
                <a:gd name="connsiteY23" fmla="*/ 254693 h 276564"/>
                <a:gd name="connsiteX24" fmla="*/ 128611 w 195971"/>
                <a:gd name="connsiteY24" fmla="*/ 234059 h 276564"/>
                <a:gd name="connsiteX25" fmla="*/ 144589 w 195971"/>
                <a:gd name="connsiteY25" fmla="*/ 213179 h 276564"/>
                <a:gd name="connsiteX26" fmla="*/ 145642 w 195971"/>
                <a:gd name="connsiteY26" fmla="*/ 203622 h 276564"/>
                <a:gd name="connsiteX27" fmla="*/ 143829 w 195971"/>
                <a:gd name="connsiteY27" fmla="*/ 191001 h 276564"/>
                <a:gd name="connsiteX28" fmla="*/ 151303 w 195971"/>
                <a:gd name="connsiteY28" fmla="*/ 180415 h 276564"/>
                <a:gd name="connsiteX29" fmla="*/ 165738 w 195971"/>
                <a:gd name="connsiteY29" fmla="*/ 181199 h 276564"/>
                <a:gd name="connsiteX30" fmla="*/ 176838 w 195971"/>
                <a:gd name="connsiteY30" fmla="*/ 182743 h 276564"/>
                <a:gd name="connsiteX31" fmla="*/ 175540 w 195971"/>
                <a:gd name="connsiteY31" fmla="*/ 178871 h 276564"/>
                <a:gd name="connsiteX32" fmla="*/ 174266 w 195971"/>
                <a:gd name="connsiteY32" fmla="*/ 170367 h 276564"/>
                <a:gd name="connsiteX33" fmla="*/ 179681 w 195971"/>
                <a:gd name="connsiteY33" fmla="*/ 163922 h 276564"/>
                <a:gd name="connsiteX34" fmla="*/ 185612 w 195971"/>
                <a:gd name="connsiteY34" fmla="*/ 158237 h 276564"/>
                <a:gd name="connsiteX35" fmla="*/ 191273 w 195971"/>
                <a:gd name="connsiteY35" fmla="*/ 146890 h 276564"/>
                <a:gd name="connsiteX36" fmla="*/ 191542 w 195971"/>
                <a:gd name="connsiteY36" fmla="*/ 130912 h 276564"/>
                <a:gd name="connsiteX37" fmla="*/ 195414 w 195971"/>
                <a:gd name="connsiteY37" fmla="*/ 124467 h 276564"/>
                <a:gd name="connsiteX38" fmla="*/ 189998 w 195971"/>
                <a:gd name="connsiteY38" fmla="*/ 121355 h 276564"/>
                <a:gd name="connsiteX39" fmla="*/ 178138 w 195971"/>
                <a:gd name="connsiteY39" fmla="*/ 117238 h 276564"/>
                <a:gd name="connsiteX40" fmla="*/ 168581 w 195971"/>
                <a:gd name="connsiteY40" fmla="*/ 122384 h 276564"/>
                <a:gd name="connsiteX41" fmla="*/ 158778 w 195971"/>
                <a:gd name="connsiteY41" fmla="*/ 131157 h 276564"/>
                <a:gd name="connsiteX42" fmla="*/ 143559 w 195971"/>
                <a:gd name="connsiteY42" fmla="*/ 135813 h 276564"/>
                <a:gd name="connsiteX43" fmla="*/ 133512 w 195971"/>
                <a:gd name="connsiteY43" fmla="*/ 129613 h 276564"/>
                <a:gd name="connsiteX44" fmla="*/ 127826 w 195971"/>
                <a:gd name="connsiteY44" fmla="*/ 125496 h 276564"/>
                <a:gd name="connsiteX45" fmla="*/ 115720 w 195971"/>
                <a:gd name="connsiteY45" fmla="*/ 121624 h 276564"/>
                <a:gd name="connsiteX46" fmla="*/ 110304 w 195971"/>
                <a:gd name="connsiteY46" fmla="*/ 114273 h 276564"/>
                <a:gd name="connsiteX47" fmla="*/ 107461 w 195971"/>
                <a:gd name="connsiteY47" fmla="*/ 95697 h 276564"/>
                <a:gd name="connsiteX48" fmla="*/ 91728 w 195971"/>
                <a:gd name="connsiteY48" fmla="*/ 83836 h 276564"/>
                <a:gd name="connsiteX49" fmla="*/ 89916 w 195971"/>
                <a:gd name="connsiteY49" fmla="*/ 93908 h 276564"/>
                <a:gd name="connsiteX50" fmla="*/ 85529 w 195971"/>
                <a:gd name="connsiteY50" fmla="*/ 100083 h 276564"/>
                <a:gd name="connsiteX51" fmla="*/ 74452 w 195971"/>
                <a:gd name="connsiteY51" fmla="*/ 92094 h 276564"/>
                <a:gd name="connsiteX52" fmla="*/ 71094 w 195971"/>
                <a:gd name="connsiteY52" fmla="*/ 82292 h 276564"/>
                <a:gd name="connsiteX53" fmla="*/ 68007 w 195971"/>
                <a:gd name="connsiteY53" fmla="*/ 66314 h 276564"/>
                <a:gd name="connsiteX54" fmla="*/ 61561 w 195971"/>
                <a:gd name="connsiteY54" fmla="*/ 55482 h 276564"/>
                <a:gd name="connsiteX55" fmla="*/ 58205 w 195971"/>
                <a:gd name="connsiteY55" fmla="*/ 38450 h 276564"/>
                <a:gd name="connsiteX56" fmla="*/ 38354 w 195971"/>
                <a:gd name="connsiteY56" fmla="*/ 22203 h 276564"/>
                <a:gd name="connsiteX57" fmla="*/ 19779 w 195971"/>
                <a:gd name="connsiteY57" fmla="*/ 14214 h 276564"/>
                <a:gd name="connsiteX58" fmla="*/ 7133 w 195971"/>
                <a:gd name="connsiteY58" fmla="*/ -490 h 276564"/>
                <a:gd name="connsiteX59" fmla="*/ 174 w 195971"/>
                <a:gd name="connsiteY59" fmla="*/ 2867 h 276564"/>
                <a:gd name="connsiteX60" fmla="*/ 7869 w 195971"/>
                <a:gd name="connsiteY60" fmla="*/ 11910 h 27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5971" h="276564">
                  <a:moveTo>
                    <a:pt x="7869" y="11910"/>
                  </a:moveTo>
                  <a:cubicBezTo>
                    <a:pt x="12843" y="16199"/>
                    <a:pt x="15612" y="22496"/>
                    <a:pt x="15417" y="29065"/>
                  </a:cubicBezTo>
                  <a:cubicBezTo>
                    <a:pt x="15417" y="40754"/>
                    <a:pt x="22302" y="42812"/>
                    <a:pt x="27130" y="46219"/>
                  </a:cubicBezTo>
                  <a:cubicBezTo>
                    <a:pt x="31959" y="49625"/>
                    <a:pt x="32032" y="57222"/>
                    <a:pt x="37447" y="64108"/>
                  </a:cubicBezTo>
                  <a:cubicBezTo>
                    <a:pt x="42863" y="70994"/>
                    <a:pt x="45681" y="73739"/>
                    <a:pt x="47764" y="69597"/>
                  </a:cubicBezTo>
                  <a:cubicBezTo>
                    <a:pt x="49848" y="65456"/>
                    <a:pt x="53254" y="73053"/>
                    <a:pt x="53254" y="77856"/>
                  </a:cubicBezTo>
                  <a:cubicBezTo>
                    <a:pt x="53254" y="82659"/>
                    <a:pt x="49823" y="90918"/>
                    <a:pt x="58743" y="94373"/>
                  </a:cubicBezTo>
                  <a:cubicBezTo>
                    <a:pt x="67664" y="97828"/>
                    <a:pt x="70458" y="95060"/>
                    <a:pt x="69085" y="108122"/>
                  </a:cubicBezTo>
                  <a:cubicBezTo>
                    <a:pt x="67713" y="121183"/>
                    <a:pt x="73202" y="144562"/>
                    <a:pt x="66316" y="147331"/>
                  </a:cubicBezTo>
                  <a:cubicBezTo>
                    <a:pt x="59430" y="150100"/>
                    <a:pt x="64257" y="151448"/>
                    <a:pt x="64257" y="157648"/>
                  </a:cubicBezTo>
                  <a:cubicBezTo>
                    <a:pt x="64257" y="163849"/>
                    <a:pt x="66316" y="171396"/>
                    <a:pt x="59356" y="172769"/>
                  </a:cubicBezTo>
                  <a:cubicBezTo>
                    <a:pt x="52396" y="174141"/>
                    <a:pt x="48206" y="172156"/>
                    <a:pt x="47103" y="175783"/>
                  </a:cubicBezTo>
                  <a:cubicBezTo>
                    <a:pt x="46001" y="179410"/>
                    <a:pt x="46074" y="179140"/>
                    <a:pt x="42471" y="179385"/>
                  </a:cubicBezTo>
                  <a:cubicBezTo>
                    <a:pt x="38869" y="179630"/>
                    <a:pt x="35119" y="180169"/>
                    <a:pt x="34997" y="185071"/>
                  </a:cubicBezTo>
                  <a:cubicBezTo>
                    <a:pt x="34875" y="189972"/>
                    <a:pt x="38869" y="194089"/>
                    <a:pt x="44285" y="196662"/>
                  </a:cubicBezTo>
                  <a:cubicBezTo>
                    <a:pt x="48744" y="198843"/>
                    <a:pt x="53058" y="201343"/>
                    <a:pt x="57174" y="204137"/>
                  </a:cubicBezTo>
                  <a:cubicBezTo>
                    <a:pt x="63350" y="208009"/>
                    <a:pt x="66193" y="209822"/>
                    <a:pt x="71364" y="211120"/>
                  </a:cubicBezTo>
                  <a:cubicBezTo>
                    <a:pt x="76535" y="212419"/>
                    <a:pt x="82196" y="217811"/>
                    <a:pt x="84254" y="220654"/>
                  </a:cubicBezTo>
                  <a:cubicBezTo>
                    <a:pt x="87023" y="223742"/>
                    <a:pt x="88003" y="228030"/>
                    <a:pt x="86827" y="232000"/>
                  </a:cubicBezTo>
                  <a:cubicBezTo>
                    <a:pt x="85529" y="237931"/>
                    <a:pt x="84500" y="239989"/>
                    <a:pt x="80113" y="246189"/>
                  </a:cubicBezTo>
                  <a:cubicBezTo>
                    <a:pt x="75726" y="252389"/>
                    <a:pt x="64135" y="259864"/>
                    <a:pt x="69796" y="264495"/>
                  </a:cubicBezTo>
                  <a:cubicBezTo>
                    <a:pt x="75457" y="269127"/>
                    <a:pt x="79353" y="266554"/>
                    <a:pt x="83225" y="270695"/>
                  </a:cubicBezTo>
                  <a:cubicBezTo>
                    <a:pt x="87098" y="274837"/>
                    <a:pt x="96630" y="277900"/>
                    <a:pt x="99987" y="273514"/>
                  </a:cubicBezTo>
                  <a:cubicBezTo>
                    <a:pt x="103345" y="269127"/>
                    <a:pt x="113907" y="262437"/>
                    <a:pt x="114691" y="254693"/>
                  </a:cubicBezTo>
                  <a:cubicBezTo>
                    <a:pt x="115475" y="246949"/>
                    <a:pt x="123464" y="241802"/>
                    <a:pt x="128611" y="234059"/>
                  </a:cubicBezTo>
                  <a:cubicBezTo>
                    <a:pt x="133756" y="226315"/>
                    <a:pt x="143829" y="217051"/>
                    <a:pt x="144589" y="213179"/>
                  </a:cubicBezTo>
                  <a:cubicBezTo>
                    <a:pt x="145349" y="209307"/>
                    <a:pt x="148730" y="208009"/>
                    <a:pt x="145642" y="203622"/>
                  </a:cubicBezTo>
                  <a:cubicBezTo>
                    <a:pt x="142628" y="200117"/>
                    <a:pt x="141917" y="195191"/>
                    <a:pt x="143829" y="191001"/>
                  </a:cubicBezTo>
                  <a:cubicBezTo>
                    <a:pt x="145642" y="186100"/>
                    <a:pt x="143315" y="180415"/>
                    <a:pt x="151303" y="180415"/>
                  </a:cubicBezTo>
                  <a:cubicBezTo>
                    <a:pt x="159293" y="180415"/>
                    <a:pt x="158533" y="177964"/>
                    <a:pt x="165738" y="181199"/>
                  </a:cubicBezTo>
                  <a:cubicBezTo>
                    <a:pt x="172942" y="184434"/>
                    <a:pt x="174780" y="186100"/>
                    <a:pt x="176838" y="182743"/>
                  </a:cubicBezTo>
                  <a:cubicBezTo>
                    <a:pt x="178898" y="179385"/>
                    <a:pt x="178652" y="179900"/>
                    <a:pt x="175540" y="178871"/>
                  </a:cubicBezTo>
                  <a:cubicBezTo>
                    <a:pt x="172428" y="177842"/>
                    <a:pt x="173482" y="173455"/>
                    <a:pt x="174266" y="170367"/>
                  </a:cubicBezTo>
                  <a:cubicBezTo>
                    <a:pt x="175049" y="167279"/>
                    <a:pt x="173237" y="163922"/>
                    <a:pt x="179681" y="163922"/>
                  </a:cubicBezTo>
                  <a:cubicBezTo>
                    <a:pt x="186126" y="163922"/>
                    <a:pt x="182254" y="164437"/>
                    <a:pt x="185612" y="158237"/>
                  </a:cubicBezTo>
                  <a:cubicBezTo>
                    <a:pt x="188969" y="152036"/>
                    <a:pt x="192057" y="151277"/>
                    <a:pt x="191273" y="146890"/>
                  </a:cubicBezTo>
                  <a:cubicBezTo>
                    <a:pt x="190489" y="142503"/>
                    <a:pt x="187670" y="132701"/>
                    <a:pt x="191542" y="130912"/>
                  </a:cubicBezTo>
                  <a:cubicBezTo>
                    <a:pt x="195414" y="129123"/>
                    <a:pt x="196443" y="127555"/>
                    <a:pt x="195414" y="124467"/>
                  </a:cubicBezTo>
                  <a:cubicBezTo>
                    <a:pt x="194385" y="121379"/>
                    <a:pt x="193601" y="121624"/>
                    <a:pt x="189998" y="121355"/>
                  </a:cubicBezTo>
                  <a:cubicBezTo>
                    <a:pt x="186397" y="121085"/>
                    <a:pt x="183039" y="114395"/>
                    <a:pt x="178138" y="117238"/>
                  </a:cubicBezTo>
                  <a:cubicBezTo>
                    <a:pt x="173237" y="120080"/>
                    <a:pt x="173996" y="121624"/>
                    <a:pt x="168581" y="122384"/>
                  </a:cubicBezTo>
                  <a:cubicBezTo>
                    <a:pt x="163164" y="123144"/>
                    <a:pt x="163949" y="127040"/>
                    <a:pt x="158778" y="131157"/>
                  </a:cubicBezTo>
                  <a:cubicBezTo>
                    <a:pt x="153606" y="135274"/>
                    <a:pt x="150789" y="138386"/>
                    <a:pt x="143559" y="135813"/>
                  </a:cubicBezTo>
                  <a:cubicBezTo>
                    <a:pt x="136330" y="133240"/>
                    <a:pt x="137384" y="130397"/>
                    <a:pt x="133512" y="129613"/>
                  </a:cubicBezTo>
                  <a:cubicBezTo>
                    <a:pt x="129640" y="128829"/>
                    <a:pt x="136599" y="126770"/>
                    <a:pt x="127826" y="125496"/>
                  </a:cubicBezTo>
                  <a:cubicBezTo>
                    <a:pt x="119053" y="124222"/>
                    <a:pt x="120352" y="121869"/>
                    <a:pt x="115720" y="121624"/>
                  </a:cubicBezTo>
                  <a:cubicBezTo>
                    <a:pt x="111088" y="121379"/>
                    <a:pt x="111333" y="121355"/>
                    <a:pt x="110304" y="114273"/>
                  </a:cubicBezTo>
                  <a:cubicBezTo>
                    <a:pt x="109275" y="107190"/>
                    <a:pt x="113907" y="101113"/>
                    <a:pt x="107461" y="95697"/>
                  </a:cubicBezTo>
                  <a:cubicBezTo>
                    <a:pt x="101016" y="90281"/>
                    <a:pt x="94571" y="83444"/>
                    <a:pt x="91728" y="83836"/>
                  </a:cubicBezTo>
                  <a:cubicBezTo>
                    <a:pt x="88886" y="84228"/>
                    <a:pt x="89156" y="89007"/>
                    <a:pt x="89916" y="93908"/>
                  </a:cubicBezTo>
                  <a:cubicBezTo>
                    <a:pt x="90675" y="98809"/>
                    <a:pt x="89916" y="105499"/>
                    <a:pt x="85529" y="100083"/>
                  </a:cubicBezTo>
                  <a:cubicBezTo>
                    <a:pt x="81142" y="94668"/>
                    <a:pt x="77539" y="92732"/>
                    <a:pt x="74452" y="92094"/>
                  </a:cubicBezTo>
                  <a:cubicBezTo>
                    <a:pt x="71364" y="91457"/>
                    <a:pt x="71094" y="86923"/>
                    <a:pt x="71094" y="82292"/>
                  </a:cubicBezTo>
                  <a:cubicBezTo>
                    <a:pt x="71094" y="77660"/>
                    <a:pt x="72908" y="70039"/>
                    <a:pt x="68007" y="66314"/>
                  </a:cubicBezTo>
                  <a:cubicBezTo>
                    <a:pt x="63106" y="62589"/>
                    <a:pt x="61047" y="60898"/>
                    <a:pt x="61561" y="55482"/>
                  </a:cubicBezTo>
                  <a:cubicBezTo>
                    <a:pt x="62076" y="50066"/>
                    <a:pt x="69282" y="45679"/>
                    <a:pt x="58205" y="38450"/>
                  </a:cubicBezTo>
                  <a:cubicBezTo>
                    <a:pt x="47128" y="31221"/>
                    <a:pt x="45045" y="25045"/>
                    <a:pt x="38354" y="22203"/>
                  </a:cubicBezTo>
                  <a:cubicBezTo>
                    <a:pt x="31664" y="19360"/>
                    <a:pt x="25440" y="18600"/>
                    <a:pt x="19779" y="14214"/>
                  </a:cubicBezTo>
                  <a:cubicBezTo>
                    <a:pt x="14118" y="9827"/>
                    <a:pt x="11274" y="1054"/>
                    <a:pt x="7133" y="-490"/>
                  </a:cubicBezTo>
                  <a:cubicBezTo>
                    <a:pt x="2992" y="-2034"/>
                    <a:pt x="1203" y="1054"/>
                    <a:pt x="174" y="2867"/>
                  </a:cubicBezTo>
                  <a:cubicBezTo>
                    <a:pt x="-855" y="4680"/>
                    <a:pt x="-47" y="6837"/>
                    <a:pt x="7869" y="119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5" name="Freeform: Shape 1024">
              <a:extLst>
                <a:ext uri="{FF2B5EF4-FFF2-40B4-BE49-F238E27FC236}">
                  <a16:creationId xmlns:a16="http://schemas.microsoft.com/office/drawing/2014/main" xmlns="" id="{481B5813-A429-55C6-AC49-770B469F5D26}"/>
                </a:ext>
              </a:extLst>
            </p:cNvPr>
            <p:cNvSpPr/>
            <p:nvPr/>
          </p:nvSpPr>
          <p:spPr>
            <a:xfrm>
              <a:off x="11214493" y="5948226"/>
              <a:ext cx="23327" cy="25692"/>
            </a:xfrm>
            <a:custGeom>
              <a:avLst/>
              <a:gdLst>
                <a:gd name="connsiteX0" fmla="*/ 6642 w 23327"/>
                <a:gd name="connsiteY0" fmla="*/ 3536 h 25692"/>
                <a:gd name="connsiteX1" fmla="*/ 3726 w 23327"/>
                <a:gd name="connsiteY1" fmla="*/ 16108 h 25692"/>
                <a:gd name="connsiteX2" fmla="*/ 3260 w 23327"/>
                <a:gd name="connsiteY2" fmla="*/ 24783 h 25692"/>
                <a:gd name="connsiteX3" fmla="*/ 16298 w 23327"/>
                <a:gd name="connsiteY3" fmla="*/ 20936 h 25692"/>
                <a:gd name="connsiteX4" fmla="*/ 23061 w 23327"/>
                <a:gd name="connsiteY4" fmla="*/ 16574 h 25692"/>
                <a:gd name="connsiteX5" fmla="*/ 18160 w 23327"/>
                <a:gd name="connsiteY5" fmla="*/ 7899 h 25692"/>
                <a:gd name="connsiteX6" fmla="*/ 6642 w 23327"/>
                <a:gd name="connsiteY6" fmla="*/ 3536 h 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27" h="25692">
                  <a:moveTo>
                    <a:pt x="6642" y="3536"/>
                  </a:moveTo>
                  <a:cubicBezTo>
                    <a:pt x="6642" y="3536"/>
                    <a:pt x="9093" y="11746"/>
                    <a:pt x="3726" y="16108"/>
                  </a:cubicBezTo>
                  <a:cubicBezTo>
                    <a:pt x="-1642" y="20470"/>
                    <a:pt x="-1175" y="24783"/>
                    <a:pt x="3260" y="24783"/>
                  </a:cubicBezTo>
                  <a:cubicBezTo>
                    <a:pt x="7695" y="24783"/>
                    <a:pt x="11470" y="18510"/>
                    <a:pt x="16298" y="20936"/>
                  </a:cubicBezTo>
                  <a:cubicBezTo>
                    <a:pt x="21125" y="23362"/>
                    <a:pt x="23650" y="20446"/>
                    <a:pt x="23061" y="16574"/>
                  </a:cubicBezTo>
                  <a:cubicBezTo>
                    <a:pt x="22473" y="12702"/>
                    <a:pt x="19679" y="13682"/>
                    <a:pt x="18160" y="7899"/>
                  </a:cubicBezTo>
                  <a:cubicBezTo>
                    <a:pt x="16641" y="2115"/>
                    <a:pt x="5196" y="-6119"/>
                    <a:pt x="6642" y="35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6" name="Freeform: Shape 1025">
              <a:extLst>
                <a:ext uri="{FF2B5EF4-FFF2-40B4-BE49-F238E27FC236}">
                  <a16:creationId xmlns:a16="http://schemas.microsoft.com/office/drawing/2014/main" xmlns="" id="{5CF00393-0FB2-F7DD-38A3-5EF9148D70A7}"/>
                </a:ext>
              </a:extLst>
            </p:cNvPr>
            <p:cNvSpPr/>
            <p:nvPr/>
          </p:nvSpPr>
          <p:spPr>
            <a:xfrm>
              <a:off x="11159849" y="6111533"/>
              <a:ext cx="15322" cy="20088"/>
            </a:xfrm>
            <a:custGeom>
              <a:avLst/>
              <a:gdLst>
                <a:gd name="connsiteX0" fmla="*/ 8157 w 15322"/>
                <a:gd name="connsiteY0" fmla="*/ 2019 h 20088"/>
                <a:gd name="connsiteX1" fmla="*/ 3820 w 15322"/>
                <a:gd name="connsiteY1" fmla="*/ 9739 h 20088"/>
                <a:gd name="connsiteX2" fmla="*/ 3329 w 15322"/>
                <a:gd name="connsiteY2" fmla="*/ 17948 h 20088"/>
                <a:gd name="connsiteX3" fmla="*/ 11539 w 15322"/>
                <a:gd name="connsiteY3" fmla="*/ 16502 h 20088"/>
                <a:gd name="connsiteX4" fmla="*/ 13990 w 15322"/>
                <a:gd name="connsiteY4" fmla="*/ 6847 h 20088"/>
                <a:gd name="connsiteX5" fmla="*/ 8157 w 15322"/>
                <a:gd name="connsiteY5" fmla="*/ 2019 h 2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22" h="20088">
                  <a:moveTo>
                    <a:pt x="8157" y="2019"/>
                  </a:moveTo>
                  <a:cubicBezTo>
                    <a:pt x="7276" y="4862"/>
                    <a:pt x="5805" y="7509"/>
                    <a:pt x="3820" y="9739"/>
                  </a:cubicBezTo>
                  <a:cubicBezTo>
                    <a:pt x="438" y="13611"/>
                    <a:pt x="-2943" y="17090"/>
                    <a:pt x="3329" y="17948"/>
                  </a:cubicBezTo>
                  <a:cubicBezTo>
                    <a:pt x="9603" y="18806"/>
                    <a:pt x="11539" y="20840"/>
                    <a:pt x="11539" y="16502"/>
                  </a:cubicBezTo>
                  <a:cubicBezTo>
                    <a:pt x="11539" y="12165"/>
                    <a:pt x="10559" y="9739"/>
                    <a:pt x="13990" y="6847"/>
                  </a:cubicBezTo>
                  <a:cubicBezTo>
                    <a:pt x="17420" y="3956"/>
                    <a:pt x="12495" y="-5700"/>
                    <a:pt x="8157" y="20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7" name="Freeform: Shape 1026">
              <a:extLst>
                <a:ext uri="{FF2B5EF4-FFF2-40B4-BE49-F238E27FC236}">
                  <a16:creationId xmlns:a16="http://schemas.microsoft.com/office/drawing/2014/main" xmlns="" id="{34624419-5B3A-D2DE-70B5-0C15A774A829}"/>
                </a:ext>
              </a:extLst>
            </p:cNvPr>
            <p:cNvSpPr/>
            <p:nvPr/>
          </p:nvSpPr>
          <p:spPr>
            <a:xfrm>
              <a:off x="11689676" y="5278483"/>
              <a:ext cx="6846" cy="4002"/>
            </a:xfrm>
            <a:custGeom>
              <a:avLst/>
              <a:gdLst>
                <a:gd name="connsiteX0" fmla="*/ 4895 w 6846"/>
                <a:gd name="connsiteY0" fmla="*/ -909 h 4002"/>
                <a:gd name="connsiteX1" fmla="*/ 532 w 6846"/>
                <a:gd name="connsiteY1" fmla="*/ 2595 h 4002"/>
                <a:gd name="connsiteX2" fmla="*/ 4895 w 6846"/>
                <a:gd name="connsiteY2" fmla="*/ -909 h 4002"/>
              </a:gdLst>
              <a:ahLst/>
              <a:cxnLst>
                <a:cxn ang="0">
                  <a:pos x="connsiteX0" y="connsiteY0"/>
                </a:cxn>
                <a:cxn ang="0">
                  <a:pos x="connsiteX1" y="connsiteY1"/>
                </a:cxn>
                <a:cxn ang="0">
                  <a:pos x="connsiteX2" y="connsiteY2"/>
                </a:cxn>
              </a:cxnLst>
              <a:rect l="l" t="t" r="r" b="b"/>
              <a:pathLst>
                <a:path w="6846" h="4002">
                  <a:moveTo>
                    <a:pt x="4895" y="-909"/>
                  </a:moveTo>
                  <a:cubicBezTo>
                    <a:pt x="4895" y="-909"/>
                    <a:pt x="-2457" y="414"/>
                    <a:pt x="532" y="2595"/>
                  </a:cubicBezTo>
                  <a:cubicBezTo>
                    <a:pt x="3522" y="4776"/>
                    <a:pt x="9698" y="-909"/>
                    <a:pt x="489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8" name="Freeform: Shape 1027">
              <a:extLst>
                <a:ext uri="{FF2B5EF4-FFF2-40B4-BE49-F238E27FC236}">
                  <a16:creationId xmlns:a16="http://schemas.microsoft.com/office/drawing/2014/main" xmlns="" id="{8D682FD1-7E3B-77A1-5635-86CF0D116BD4}"/>
                </a:ext>
              </a:extLst>
            </p:cNvPr>
            <p:cNvSpPr/>
            <p:nvPr/>
          </p:nvSpPr>
          <p:spPr>
            <a:xfrm>
              <a:off x="11668294" y="5319996"/>
              <a:ext cx="5576" cy="9002"/>
            </a:xfrm>
            <a:custGeom>
              <a:avLst/>
              <a:gdLst>
                <a:gd name="connsiteX0" fmla="*/ 3118 w 5576"/>
                <a:gd name="connsiteY0" fmla="*/ -909 h 9002"/>
                <a:gd name="connsiteX1" fmla="*/ -165 w 5576"/>
                <a:gd name="connsiteY1" fmla="*/ 3085 h 9002"/>
                <a:gd name="connsiteX2" fmla="*/ 55 w 5576"/>
                <a:gd name="connsiteY2" fmla="*/ 3992 h 9002"/>
                <a:gd name="connsiteX3" fmla="*/ 4418 w 5576"/>
                <a:gd name="connsiteY3" fmla="*/ 5757 h 9002"/>
                <a:gd name="connsiteX4" fmla="*/ 3118 w 5576"/>
                <a:gd name="connsiteY4" fmla="*/ -909 h 9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6" h="9002">
                  <a:moveTo>
                    <a:pt x="3118" y="-909"/>
                  </a:moveTo>
                  <a:cubicBezTo>
                    <a:pt x="1109" y="-713"/>
                    <a:pt x="-362" y="1076"/>
                    <a:pt x="-165" y="3085"/>
                  </a:cubicBezTo>
                  <a:cubicBezTo>
                    <a:pt x="-116" y="3404"/>
                    <a:pt x="-43" y="3698"/>
                    <a:pt x="55" y="3992"/>
                  </a:cubicBezTo>
                  <a:cubicBezTo>
                    <a:pt x="937" y="8379"/>
                    <a:pt x="3560" y="9677"/>
                    <a:pt x="4418" y="5757"/>
                  </a:cubicBezTo>
                  <a:cubicBezTo>
                    <a:pt x="5274" y="1835"/>
                    <a:pt x="6598" y="-909"/>
                    <a:pt x="3118"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29" name="Freeform: Shape 1028">
              <a:extLst>
                <a:ext uri="{FF2B5EF4-FFF2-40B4-BE49-F238E27FC236}">
                  <a16:creationId xmlns:a16="http://schemas.microsoft.com/office/drawing/2014/main" xmlns="" id="{2FAE4F0D-7F2A-A60D-5481-6D9259C35119}"/>
                </a:ext>
              </a:extLst>
            </p:cNvPr>
            <p:cNvSpPr/>
            <p:nvPr/>
          </p:nvSpPr>
          <p:spPr>
            <a:xfrm>
              <a:off x="11654199" y="5360534"/>
              <a:ext cx="7143" cy="6241"/>
            </a:xfrm>
            <a:custGeom>
              <a:avLst/>
              <a:gdLst>
                <a:gd name="connsiteX0" fmla="*/ 3219 w 7143"/>
                <a:gd name="connsiteY0" fmla="*/ -375 h 6241"/>
                <a:gd name="connsiteX1" fmla="*/ 2778 w 7143"/>
                <a:gd name="connsiteY1" fmla="*/ 5310 h 6241"/>
                <a:gd name="connsiteX2" fmla="*/ 3219 w 7143"/>
                <a:gd name="connsiteY2" fmla="*/ -375 h 6241"/>
              </a:gdLst>
              <a:ahLst/>
              <a:cxnLst>
                <a:cxn ang="0">
                  <a:pos x="connsiteX0" y="connsiteY0"/>
                </a:cxn>
                <a:cxn ang="0">
                  <a:pos x="connsiteX1" y="connsiteY1"/>
                </a:cxn>
                <a:cxn ang="0">
                  <a:pos x="connsiteX2" y="connsiteY2"/>
                </a:cxn>
              </a:cxnLst>
              <a:rect l="l" t="t" r="r" b="b"/>
              <a:pathLst>
                <a:path w="7143" h="6241">
                  <a:moveTo>
                    <a:pt x="3219" y="-375"/>
                  </a:moveTo>
                  <a:cubicBezTo>
                    <a:pt x="3219" y="-375"/>
                    <a:pt x="-4132" y="5751"/>
                    <a:pt x="2778" y="5310"/>
                  </a:cubicBezTo>
                  <a:cubicBezTo>
                    <a:pt x="9689" y="4869"/>
                    <a:pt x="6724" y="-2997"/>
                    <a:pt x="3219" y="-3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0" name="Freeform: Shape 1029">
              <a:extLst>
                <a:ext uri="{FF2B5EF4-FFF2-40B4-BE49-F238E27FC236}">
                  <a16:creationId xmlns:a16="http://schemas.microsoft.com/office/drawing/2014/main" xmlns="" id="{35E4F1A5-8DFE-4F8A-6408-D08C40380795}"/>
                </a:ext>
              </a:extLst>
            </p:cNvPr>
            <p:cNvSpPr/>
            <p:nvPr/>
          </p:nvSpPr>
          <p:spPr>
            <a:xfrm>
              <a:off x="7970337" y="6030427"/>
              <a:ext cx="64650" cy="49988"/>
            </a:xfrm>
            <a:custGeom>
              <a:avLst/>
              <a:gdLst>
                <a:gd name="connsiteX0" fmla="*/ 21448 w 64650"/>
                <a:gd name="connsiteY0" fmla="*/ 15268 h 49988"/>
                <a:gd name="connsiteX1" fmla="*/ 16204 w 64650"/>
                <a:gd name="connsiteY1" fmla="*/ 9117 h 49988"/>
                <a:gd name="connsiteX2" fmla="*/ 15273 w 64650"/>
                <a:gd name="connsiteY2" fmla="*/ 2647 h 49988"/>
                <a:gd name="connsiteX3" fmla="*/ 9440 w 64650"/>
                <a:gd name="connsiteY3" fmla="*/ 809 h 49988"/>
                <a:gd name="connsiteX4" fmla="*/ 5421 w 64650"/>
                <a:gd name="connsiteY4" fmla="*/ 8161 h 49988"/>
                <a:gd name="connsiteX5" fmla="*/ 4196 w 64650"/>
                <a:gd name="connsiteY5" fmla="*/ 19557 h 49988"/>
                <a:gd name="connsiteX6" fmla="*/ 496 w 64650"/>
                <a:gd name="connsiteY6" fmla="*/ 27276 h 49988"/>
                <a:gd name="connsiteX7" fmla="*/ 2652 w 64650"/>
                <a:gd name="connsiteY7" fmla="*/ 34359 h 49988"/>
                <a:gd name="connsiteX8" fmla="*/ 496 w 64650"/>
                <a:gd name="connsiteY8" fmla="*/ 42666 h 49988"/>
                <a:gd name="connsiteX9" fmla="*/ 6647 w 64650"/>
                <a:gd name="connsiteY9" fmla="*/ 48817 h 49988"/>
                <a:gd name="connsiteX10" fmla="*/ 11891 w 64650"/>
                <a:gd name="connsiteY10" fmla="*/ 46979 h 49988"/>
                <a:gd name="connsiteX11" fmla="*/ 19585 w 64650"/>
                <a:gd name="connsiteY11" fmla="*/ 44210 h 49988"/>
                <a:gd name="connsiteX12" fmla="*/ 34289 w 64650"/>
                <a:gd name="connsiteY12" fmla="*/ 46048 h 49988"/>
                <a:gd name="connsiteX13" fmla="*/ 42915 w 64650"/>
                <a:gd name="connsiteY13" fmla="*/ 48204 h 49988"/>
                <a:gd name="connsiteX14" fmla="*/ 53061 w 64650"/>
                <a:gd name="connsiteY14" fmla="*/ 46661 h 49988"/>
                <a:gd name="connsiteX15" fmla="*/ 45072 w 64650"/>
                <a:gd name="connsiteY15" fmla="*/ 40828 h 49988"/>
                <a:gd name="connsiteX16" fmla="*/ 40171 w 64650"/>
                <a:gd name="connsiteY16" fmla="*/ 33721 h 49988"/>
                <a:gd name="connsiteX17" fmla="*/ 47523 w 64650"/>
                <a:gd name="connsiteY17" fmla="*/ 34359 h 49988"/>
                <a:gd name="connsiteX18" fmla="*/ 57080 w 64650"/>
                <a:gd name="connsiteY18" fmla="*/ 35584 h 49988"/>
                <a:gd name="connsiteX19" fmla="*/ 61075 w 64650"/>
                <a:gd name="connsiteY19" fmla="*/ 30952 h 49988"/>
                <a:gd name="connsiteX20" fmla="*/ 64456 w 64650"/>
                <a:gd name="connsiteY20" fmla="*/ 27570 h 49988"/>
                <a:gd name="connsiteX21" fmla="*/ 62006 w 64650"/>
                <a:gd name="connsiteY21" fmla="*/ 23870 h 49988"/>
                <a:gd name="connsiteX22" fmla="*/ 53992 w 64650"/>
                <a:gd name="connsiteY22" fmla="*/ 17106 h 49988"/>
                <a:gd name="connsiteX23" fmla="*/ 47228 w 64650"/>
                <a:gd name="connsiteY23" fmla="*/ 22326 h 49988"/>
                <a:gd name="connsiteX24" fmla="*/ 37671 w 64650"/>
                <a:gd name="connsiteY24" fmla="*/ 24776 h 49988"/>
                <a:gd name="connsiteX25" fmla="*/ 27869 w 64650"/>
                <a:gd name="connsiteY25" fmla="*/ 24776 h 49988"/>
                <a:gd name="connsiteX26" fmla="*/ 30025 w 64650"/>
                <a:gd name="connsiteY26" fmla="*/ 16469 h 49988"/>
                <a:gd name="connsiteX27" fmla="*/ 21448 w 64650"/>
                <a:gd name="connsiteY27" fmla="*/ 15268 h 4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650" h="49988">
                  <a:moveTo>
                    <a:pt x="21448" y="15268"/>
                  </a:moveTo>
                  <a:cubicBezTo>
                    <a:pt x="21448" y="15268"/>
                    <a:pt x="15273" y="12499"/>
                    <a:pt x="16204" y="9117"/>
                  </a:cubicBezTo>
                  <a:cubicBezTo>
                    <a:pt x="17135" y="5735"/>
                    <a:pt x="17429" y="5122"/>
                    <a:pt x="15273" y="2647"/>
                  </a:cubicBezTo>
                  <a:cubicBezTo>
                    <a:pt x="13116" y="172"/>
                    <a:pt x="9734" y="-2891"/>
                    <a:pt x="9440" y="809"/>
                  </a:cubicBezTo>
                  <a:cubicBezTo>
                    <a:pt x="9146" y="4510"/>
                    <a:pt x="5421" y="4191"/>
                    <a:pt x="5421" y="8161"/>
                  </a:cubicBezTo>
                  <a:cubicBezTo>
                    <a:pt x="5421" y="12131"/>
                    <a:pt x="7284" y="15856"/>
                    <a:pt x="4196" y="19557"/>
                  </a:cubicBezTo>
                  <a:cubicBezTo>
                    <a:pt x="1108" y="23257"/>
                    <a:pt x="496" y="24188"/>
                    <a:pt x="496" y="27276"/>
                  </a:cubicBezTo>
                  <a:cubicBezTo>
                    <a:pt x="496" y="30364"/>
                    <a:pt x="5102" y="31271"/>
                    <a:pt x="2652" y="34359"/>
                  </a:cubicBezTo>
                  <a:cubicBezTo>
                    <a:pt x="201" y="37446"/>
                    <a:pt x="-1049" y="39897"/>
                    <a:pt x="496" y="42666"/>
                  </a:cubicBezTo>
                  <a:cubicBezTo>
                    <a:pt x="2039" y="45435"/>
                    <a:pt x="2946" y="48523"/>
                    <a:pt x="6647" y="48817"/>
                  </a:cubicBezTo>
                  <a:cubicBezTo>
                    <a:pt x="10347" y="49111"/>
                    <a:pt x="11278" y="49135"/>
                    <a:pt x="11891" y="46979"/>
                  </a:cubicBezTo>
                  <a:cubicBezTo>
                    <a:pt x="12503" y="44823"/>
                    <a:pt x="13729" y="44528"/>
                    <a:pt x="19585" y="44210"/>
                  </a:cubicBezTo>
                  <a:cubicBezTo>
                    <a:pt x="25443" y="43891"/>
                    <a:pt x="34069" y="42666"/>
                    <a:pt x="34289" y="46048"/>
                  </a:cubicBezTo>
                  <a:cubicBezTo>
                    <a:pt x="34510" y="49430"/>
                    <a:pt x="37059" y="48204"/>
                    <a:pt x="42915" y="48204"/>
                  </a:cubicBezTo>
                  <a:cubicBezTo>
                    <a:pt x="48773" y="48204"/>
                    <a:pt x="54924" y="50973"/>
                    <a:pt x="53061" y="46661"/>
                  </a:cubicBezTo>
                  <a:cubicBezTo>
                    <a:pt x="51199" y="42348"/>
                    <a:pt x="49998" y="40828"/>
                    <a:pt x="45072" y="40828"/>
                  </a:cubicBezTo>
                  <a:cubicBezTo>
                    <a:pt x="40146" y="40828"/>
                    <a:pt x="36446" y="35927"/>
                    <a:pt x="40171" y="33721"/>
                  </a:cubicBezTo>
                  <a:cubicBezTo>
                    <a:pt x="43896" y="31515"/>
                    <a:pt x="44165" y="32496"/>
                    <a:pt x="47523" y="34359"/>
                  </a:cubicBezTo>
                  <a:cubicBezTo>
                    <a:pt x="50880" y="36221"/>
                    <a:pt x="54875" y="39260"/>
                    <a:pt x="57080" y="35584"/>
                  </a:cubicBezTo>
                  <a:cubicBezTo>
                    <a:pt x="59286" y="31908"/>
                    <a:pt x="59237" y="31271"/>
                    <a:pt x="61075" y="30952"/>
                  </a:cubicBezTo>
                  <a:cubicBezTo>
                    <a:pt x="62913" y="30634"/>
                    <a:pt x="64456" y="29727"/>
                    <a:pt x="64456" y="27570"/>
                  </a:cubicBezTo>
                  <a:cubicBezTo>
                    <a:pt x="64456" y="25413"/>
                    <a:pt x="64775" y="25413"/>
                    <a:pt x="62006" y="23870"/>
                  </a:cubicBezTo>
                  <a:cubicBezTo>
                    <a:pt x="59237" y="22326"/>
                    <a:pt x="57104" y="14949"/>
                    <a:pt x="53992" y="17106"/>
                  </a:cubicBezTo>
                  <a:cubicBezTo>
                    <a:pt x="50880" y="19262"/>
                    <a:pt x="51223" y="22326"/>
                    <a:pt x="47228" y="22326"/>
                  </a:cubicBezTo>
                  <a:cubicBezTo>
                    <a:pt x="43847" y="21885"/>
                    <a:pt x="40416" y="22767"/>
                    <a:pt x="37671" y="24776"/>
                  </a:cubicBezTo>
                  <a:cubicBezTo>
                    <a:pt x="34289" y="27227"/>
                    <a:pt x="27501" y="28477"/>
                    <a:pt x="27869" y="24776"/>
                  </a:cubicBezTo>
                  <a:cubicBezTo>
                    <a:pt x="28236" y="21076"/>
                    <a:pt x="30957" y="19238"/>
                    <a:pt x="30025" y="16469"/>
                  </a:cubicBezTo>
                  <a:cubicBezTo>
                    <a:pt x="29094" y="13699"/>
                    <a:pt x="24536" y="14974"/>
                    <a:pt x="21448" y="1526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1" name="Freeform: Shape 1030">
              <a:extLst>
                <a:ext uri="{FF2B5EF4-FFF2-40B4-BE49-F238E27FC236}">
                  <a16:creationId xmlns:a16="http://schemas.microsoft.com/office/drawing/2014/main" xmlns="" id="{546B104E-A5AA-AEBB-C4FF-8AAA6752BA7D}"/>
                </a:ext>
              </a:extLst>
            </p:cNvPr>
            <p:cNvSpPr/>
            <p:nvPr/>
          </p:nvSpPr>
          <p:spPr>
            <a:xfrm>
              <a:off x="11101157" y="4964352"/>
              <a:ext cx="94049" cy="77321"/>
            </a:xfrm>
            <a:custGeom>
              <a:avLst/>
              <a:gdLst>
                <a:gd name="connsiteX0" fmla="*/ 48641 w 94049"/>
                <a:gd name="connsiteY0" fmla="*/ 34610 h 77321"/>
                <a:gd name="connsiteX1" fmla="*/ 38324 w 94049"/>
                <a:gd name="connsiteY1" fmla="*/ 22921 h 77321"/>
                <a:gd name="connsiteX2" fmla="*/ 25262 w 94049"/>
                <a:gd name="connsiteY2" fmla="*/ 13633 h 77321"/>
                <a:gd name="connsiteX3" fmla="*/ 8745 w 94049"/>
                <a:gd name="connsiteY3" fmla="*/ 914 h 77321"/>
                <a:gd name="connsiteX4" fmla="*/ 854 w 94049"/>
                <a:gd name="connsiteY4" fmla="*/ 4345 h 77321"/>
                <a:gd name="connsiteX5" fmla="*/ 11171 w 94049"/>
                <a:gd name="connsiteY5" fmla="*/ 21205 h 77321"/>
                <a:gd name="connsiteX6" fmla="*/ 24920 w 94049"/>
                <a:gd name="connsiteY6" fmla="*/ 34610 h 77321"/>
                <a:gd name="connsiteX7" fmla="*/ 37638 w 94049"/>
                <a:gd name="connsiteY7" fmla="*/ 46643 h 77321"/>
                <a:gd name="connsiteX8" fmla="*/ 58958 w 94049"/>
                <a:gd name="connsiteY8" fmla="*/ 60391 h 77321"/>
                <a:gd name="connsiteX9" fmla="*/ 76112 w 94049"/>
                <a:gd name="connsiteY9" fmla="*/ 71051 h 77321"/>
                <a:gd name="connsiteX10" fmla="*/ 91234 w 94049"/>
                <a:gd name="connsiteY10" fmla="*/ 74850 h 77321"/>
                <a:gd name="connsiteX11" fmla="*/ 87460 w 94049"/>
                <a:gd name="connsiteY11" fmla="*/ 62131 h 77321"/>
                <a:gd name="connsiteX12" fmla="*/ 64766 w 94049"/>
                <a:gd name="connsiteY12" fmla="*/ 43898 h 77321"/>
                <a:gd name="connsiteX13" fmla="*/ 48641 w 94049"/>
                <a:gd name="connsiteY13" fmla="*/ 34610 h 7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49" h="77321">
                  <a:moveTo>
                    <a:pt x="48641" y="34610"/>
                  </a:moveTo>
                  <a:cubicBezTo>
                    <a:pt x="48641" y="34610"/>
                    <a:pt x="40040" y="26352"/>
                    <a:pt x="38324" y="22921"/>
                  </a:cubicBezTo>
                  <a:cubicBezTo>
                    <a:pt x="36609" y="19490"/>
                    <a:pt x="29379" y="16378"/>
                    <a:pt x="25262" y="13633"/>
                  </a:cubicBezTo>
                  <a:cubicBezTo>
                    <a:pt x="21146" y="10888"/>
                    <a:pt x="14259" y="4002"/>
                    <a:pt x="8745" y="914"/>
                  </a:cubicBezTo>
                  <a:cubicBezTo>
                    <a:pt x="3231" y="-2174"/>
                    <a:pt x="-2601" y="-1536"/>
                    <a:pt x="854" y="4345"/>
                  </a:cubicBezTo>
                  <a:cubicBezTo>
                    <a:pt x="4310" y="10227"/>
                    <a:pt x="4628" y="17064"/>
                    <a:pt x="11171" y="21205"/>
                  </a:cubicBezTo>
                  <a:cubicBezTo>
                    <a:pt x="16637" y="24661"/>
                    <a:pt x="21317" y="29243"/>
                    <a:pt x="24920" y="34610"/>
                  </a:cubicBezTo>
                  <a:cubicBezTo>
                    <a:pt x="27909" y="39757"/>
                    <a:pt x="32321" y="43947"/>
                    <a:pt x="37638" y="46643"/>
                  </a:cubicBezTo>
                  <a:cubicBezTo>
                    <a:pt x="45554" y="51127"/>
                    <a:pt x="51042" y="55930"/>
                    <a:pt x="58958" y="60391"/>
                  </a:cubicBezTo>
                  <a:cubicBezTo>
                    <a:pt x="64889" y="63577"/>
                    <a:pt x="70623" y="67130"/>
                    <a:pt x="76112" y="71051"/>
                  </a:cubicBezTo>
                  <a:cubicBezTo>
                    <a:pt x="81259" y="74850"/>
                    <a:pt x="89518" y="78623"/>
                    <a:pt x="91234" y="74850"/>
                  </a:cubicBezTo>
                  <a:cubicBezTo>
                    <a:pt x="92948" y="71076"/>
                    <a:pt x="97777" y="69336"/>
                    <a:pt x="87460" y="62131"/>
                  </a:cubicBezTo>
                  <a:cubicBezTo>
                    <a:pt x="77143" y="54926"/>
                    <a:pt x="70942" y="45613"/>
                    <a:pt x="64766" y="43898"/>
                  </a:cubicBezTo>
                  <a:cubicBezTo>
                    <a:pt x="58591" y="42183"/>
                    <a:pt x="53469" y="41497"/>
                    <a:pt x="48641" y="346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2" name="Freeform: Shape 1031">
              <a:extLst>
                <a:ext uri="{FF2B5EF4-FFF2-40B4-BE49-F238E27FC236}">
                  <a16:creationId xmlns:a16="http://schemas.microsoft.com/office/drawing/2014/main" xmlns="" id="{639C2837-3BE6-F94A-8FF6-52C5BE404B86}"/>
                </a:ext>
              </a:extLst>
            </p:cNvPr>
            <p:cNvSpPr/>
            <p:nvPr/>
          </p:nvSpPr>
          <p:spPr>
            <a:xfrm>
              <a:off x="11198114" y="4979286"/>
              <a:ext cx="14343" cy="21163"/>
            </a:xfrm>
            <a:custGeom>
              <a:avLst/>
              <a:gdLst>
                <a:gd name="connsiteX0" fmla="*/ 1554 w 14343"/>
                <a:gd name="connsiteY0" fmla="*/ -271 h 21163"/>
                <a:gd name="connsiteX1" fmla="*/ -161 w 14343"/>
                <a:gd name="connsiteY1" fmla="*/ 10046 h 21163"/>
                <a:gd name="connsiteX2" fmla="*/ 4741 w 14343"/>
                <a:gd name="connsiteY2" fmla="*/ 19334 h 21163"/>
                <a:gd name="connsiteX3" fmla="*/ 14028 w 14343"/>
                <a:gd name="connsiteY3" fmla="*/ 17275 h 21163"/>
                <a:gd name="connsiteX4" fmla="*/ 9911 w 14343"/>
                <a:gd name="connsiteY4" fmla="*/ 10046 h 21163"/>
                <a:gd name="connsiteX5" fmla="*/ 1554 w 14343"/>
                <a:gd name="connsiteY5" fmla="*/ -271 h 2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43" h="21163">
                  <a:moveTo>
                    <a:pt x="1554" y="-271"/>
                  </a:moveTo>
                  <a:cubicBezTo>
                    <a:pt x="280" y="3012"/>
                    <a:pt x="-308" y="6517"/>
                    <a:pt x="-161" y="10046"/>
                  </a:cubicBezTo>
                  <a:cubicBezTo>
                    <a:pt x="182" y="15560"/>
                    <a:pt x="868" y="18647"/>
                    <a:pt x="4741" y="19334"/>
                  </a:cubicBezTo>
                  <a:cubicBezTo>
                    <a:pt x="8611" y="20020"/>
                    <a:pt x="13685" y="21784"/>
                    <a:pt x="14028" y="17275"/>
                  </a:cubicBezTo>
                  <a:cubicBezTo>
                    <a:pt x="14371" y="12766"/>
                    <a:pt x="14371" y="12374"/>
                    <a:pt x="9911" y="10046"/>
                  </a:cubicBezTo>
                  <a:cubicBezTo>
                    <a:pt x="5451" y="7718"/>
                    <a:pt x="7044" y="-3702"/>
                    <a:pt x="1554" y="-2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3" name="Freeform: Shape 1032">
              <a:extLst>
                <a:ext uri="{FF2B5EF4-FFF2-40B4-BE49-F238E27FC236}">
                  <a16:creationId xmlns:a16="http://schemas.microsoft.com/office/drawing/2014/main" xmlns="" id="{ECF30DA2-4C5E-6716-BEC2-4BC452740D78}"/>
                </a:ext>
              </a:extLst>
            </p:cNvPr>
            <p:cNvSpPr/>
            <p:nvPr/>
          </p:nvSpPr>
          <p:spPr>
            <a:xfrm>
              <a:off x="11224529" y="5001349"/>
              <a:ext cx="9717" cy="16452"/>
            </a:xfrm>
            <a:custGeom>
              <a:avLst/>
              <a:gdLst>
                <a:gd name="connsiteX0" fmla="*/ 503 w 9717"/>
                <a:gd name="connsiteY0" fmla="*/ 701 h 16452"/>
                <a:gd name="connsiteX1" fmla="*/ -183 w 9717"/>
                <a:gd name="connsiteY1" fmla="*/ 12390 h 16452"/>
                <a:gd name="connsiteX2" fmla="*/ 5673 w 9717"/>
                <a:gd name="connsiteY2" fmla="*/ 14130 h 16452"/>
                <a:gd name="connsiteX3" fmla="*/ 8418 w 9717"/>
                <a:gd name="connsiteY3" fmla="*/ 7244 h 16452"/>
                <a:gd name="connsiteX4" fmla="*/ 503 w 9717"/>
                <a:gd name="connsiteY4" fmla="*/ 701 h 16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7" h="16452">
                  <a:moveTo>
                    <a:pt x="503" y="701"/>
                  </a:moveTo>
                  <a:cubicBezTo>
                    <a:pt x="503" y="701"/>
                    <a:pt x="-183" y="10332"/>
                    <a:pt x="-183" y="12390"/>
                  </a:cubicBezTo>
                  <a:cubicBezTo>
                    <a:pt x="-183" y="14449"/>
                    <a:pt x="3959" y="17291"/>
                    <a:pt x="5673" y="14130"/>
                  </a:cubicBezTo>
                  <a:cubicBezTo>
                    <a:pt x="7389" y="10969"/>
                    <a:pt x="11507" y="11679"/>
                    <a:pt x="8418" y="7244"/>
                  </a:cubicBezTo>
                  <a:cubicBezTo>
                    <a:pt x="5331" y="2809"/>
                    <a:pt x="919" y="-4053"/>
                    <a:pt x="503" y="7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4" name="Freeform: Shape 1033">
              <a:extLst>
                <a:ext uri="{FF2B5EF4-FFF2-40B4-BE49-F238E27FC236}">
                  <a16:creationId xmlns:a16="http://schemas.microsoft.com/office/drawing/2014/main" xmlns="" id="{25808A69-E009-F661-EF2A-D898D8B82F82}"/>
                </a:ext>
              </a:extLst>
            </p:cNvPr>
            <p:cNvSpPr/>
            <p:nvPr/>
          </p:nvSpPr>
          <p:spPr>
            <a:xfrm>
              <a:off x="11394610" y="4183358"/>
              <a:ext cx="8957" cy="6020"/>
            </a:xfrm>
            <a:custGeom>
              <a:avLst/>
              <a:gdLst>
                <a:gd name="connsiteX0" fmla="*/ 3804 w 8957"/>
                <a:gd name="connsiteY0" fmla="*/ -745 h 6020"/>
                <a:gd name="connsiteX1" fmla="*/ -142 w 8957"/>
                <a:gd name="connsiteY1" fmla="*/ 3029 h 6020"/>
                <a:gd name="connsiteX2" fmla="*/ 6916 w 8957"/>
                <a:gd name="connsiteY2" fmla="*/ 5087 h 6020"/>
                <a:gd name="connsiteX3" fmla="*/ 3804 w 8957"/>
                <a:gd name="connsiteY3" fmla="*/ -745 h 6020"/>
              </a:gdLst>
              <a:ahLst/>
              <a:cxnLst>
                <a:cxn ang="0">
                  <a:pos x="connsiteX0" y="connsiteY0"/>
                </a:cxn>
                <a:cxn ang="0">
                  <a:pos x="connsiteX1" y="connsiteY1"/>
                </a:cxn>
                <a:cxn ang="0">
                  <a:pos x="connsiteX2" y="connsiteY2"/>
                </a:cxn>
                <a:cxn ang="0">
                  <a:pos x="connsiteX3" y="connsiteY3"/>
                </a:cxn>
              </a:cxnLst>
              <a:rect l="l" t="t" r="r" b="b"/>
              <a:pathLst>
                <a:path w="8957" h="6020">
                  <a:moveTo>
                    <a:pt x="3804" y="-745"/>
                  </a:moveTo>
                  <a:cubicBezTo>
                    <a:pt x="3804" y="-745"/>
                    <a:pt x="-656" y="-59"/>
                    <a:pt x="-142" y="3029"/>
                  </a:cubicBezTo>
                  <a:cubicBezTo>
                    <a:pt x="373" y="6117"/>
                    <a:pt x="4760" y="4572"/>
                    <a:pt x="6916" y="5087"/>
                  </a:cubicBezTo>
                  <a:cubicBezTo>
                    <a:pt x="9072" y="5601"/>
                    <a:pt x="10690" y="-2118"/>
                    <a:pt x="3804" y="-7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5" name="Freeform: Shape 1034">
              <a:extLst>
                <a:ext uri="{FF2B5EF4-FFF2-40B4-BE49-F238E27FC236}">
                  <a16:creationId xmlns:a16="http://schemas.microsoft.com/office/drawing/2014/main" xmlns="" id="{826D2131-0148-2BBE-9860-3A54D6F69374}"/>
                </a:ext>
              </a:extLst>
            </p:cNvPr>
            <p:cNvSpPr/>
            <p:nvPr/>
          </p:nvSpPr>
          <p:spPr>
            <a:xfrm>
              <a:off x="11394847" y="4231569"/>
              <a:ext cx="7718" cy="11129"/>
            </a:xfrm>
            <a:custGeom>
              <a:avLst/>
              <a:gdLst>
                <a:gd name="connsiteX0" fmla="*/ 306 w 7718"/>
                <a:gd name="connsiteY0" fmla="*/ 546 h 11129"/>
                <a:gd name="connsiteX1" fmla="*/ -37 w 7718"/>
                <a:gd name="connsiteY1" fmla="*/ 7603 h 11129"/>
                <a:gd name="connsiteX2" fmla="*/ 7536 w 7718"/>
                <a:gd name="connsiteY2" fmla="*/ 6917 h 11129"/>
                <a:gd name="connsiteX3" fmla="*/ 306 w 7718"/>
                <a:gd name="connsiteY3" fmla="*/ 546 h 11129"/>
              </a:gdLst>
              <a:ahLst/>
              <a:cxnLst>
                <a:cxn ang="0">
                  <a:pos x="connsiteX0" y="connsiteY0"/>
                </a:cxn>
                <a:cxn ang="0">
                  <a:pos x="connsiteX1" y="connsiteY1"/>
                </a:cxn>
                <a:cxn ang="0">
                  <a:pos x="connsiteX2" y="connsiteY2"/>
                </a:cxn>
                <a:cxn ang="0">
                  <a:pos x="connsiteX3" y="connsiteY3"/>
                </a:cxn>
              </a:cxnLst>
              <a:rect l="l" t="t" r="r" b="b"/>
              <a:pathLst>
                <a:path w="7718" h="11129">
                  <a:moveTo>
                    <a:pt x="306" y="546"/>
                  </a:moveTo>
                  <a:cubicBezTo>
                    <a:pt x="-208" y="2874"/>
                    <a:pt x="-306" y="5251"/>
                    <a:pt x="-37" y="7603"/>
                  </a:cubicBezTo>
                  <a:cubicBezTo>
                    <a:pt x="479" y="11034"/>
                    <a:pt x="7536" y="11377"/>
                    <a:pt x="7536" y="6917"/>
                  </a:cubicBezTo>
                  <a:cubicBezTo>
                    <a:pt x="7536" y="2457"/>
                    <a:pt x="993" y="-3767"/>
                    <a:pt x="306" y="54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6" name="Freeform: Shape 1035">
              <a:extLst>
                <a:ext uri="{FF2B5EF4-FFF2-40B4-BE49-F238E27FC236}">
                  <a16:creationId xmlns:a16="http://schemas.microsoft.com/office/drawing/2014/main" xmlns="" id="{8A1BE26A-065A-A645-5CCE-069008269B8E}"/>
                </a:ext>
              </a:extLst>
            </p:cNvPr>
            <p:cNvSpPr/>
            <p:nvPr/>
          </p:nvSpPr>
          <p:spPr>
            <a:xfrm>
              <a:off x="11408476" y="4227504"/>
              <a:ext cx="5286" cy="7806"/>
            </a:xfrm>
            <a:custGeom>
              <a:avLst/>
              <a:gdLst>
                <a:gd name="connsiteX0" fmla="*/ 769 w 5286"/>
                <a:gd name="connsiteY0" fmla="*/ 150 h 7806"/>
                <a:gd name="connsiteX1" fmla="*/ -89 w 5286"/>
                <a:gd name="connsiteY1" fmla="*/ 4439 h 7806"/>
                <a:gd name="connsiteX2" fmla="*/ 4225 w 5286"/>
                <a:gd name="connsiteY2" fmla="*/ 5983 h 7806"/>
                <a:gd name="connsiteX3" fmla="*/ 3538 w 5286"/>
                <a:gd name="connsiteY3" fmla="*/ 1082 h 7806"/>
                <a:gd name="connsiteX4" fmla="*/ 769 w 5286"/>
                <a:gd name="connsiteY4" fmla="*/ 150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6" h="7806">
                  <a:moveTo>
                    <a:pt x="769" y="150"/>
                  </a:moveTo>
                  <a:cubicBezTo>
                    <a:pt x="-40" y="1425"/>
                    <a:pt x="-358" y="2944"/>
                    <a:pt x="-89" y="4439"/>
                  </a:cubicBezTo>
                  <a:cubicBezTo>
                    <a:pt x="254" y="7184"/>
                    <a:pt x="2361" y="7527"/>
                    <a:pt x="4225" y="5983"/>
                  </a:cubicBezTo>
                  <a:cubicBezTo>
                    <a:pt x="6086" y="4439"/>
                    <a:pt x="4568" y="3067"/>
                    <a:pt x="3538" y="1082"/>
                  </a:cubicBezTo>
                  <a:cubicBezTo>
                    <a:pt x="2509" y="-903"/>
                    <a:pt x="1308" y="-1737"/>
                    <a:pt x="769" y="1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7" name="Freeform: Shape 1036">
              <a:extLst>
                <a:ext uri="{FF2B5EF4-FFF2-40B4-BE49-F238E27FC236}">
                  <a16:creationId xmlns:a16="http://schemas.microsoft.com/office/drawing/2014/main" xmlns="" id="{31B5E5CE-90A9-D225-B418-92BCA757BEF9}"/>
                </a:ext>
              </a:extLst>
            </p:cNvPr>
            <p:cNvSpPr/>
            <p:nvPr/>
          </p:nvSpPr>
          <p:spPr>
            <a:xfrm>
              <a:off x="11394837" y="4249069"/>
              <a:ext cx="7398" cy="7944"/>
            </a:xfrm>
            <a:custGeom>
              <a:avLst/>
              <a:gdLst>
                <a:gd name="connsiteX0" fmla="*/ 1003 w 7398"/>
                <a:gd name="connsiteY0" fmla="*/ -265 h 7944"/>
                <a:gd name="connsiteX1" fmla="*/ 2032 w 7398"/>
                <a:gd name="connsiteY1" fmla="*/ 6597 h 7944"/>
                <a:gd name="connsiteX2" fmla="*/ 7203 w 7398"/>
                <a:gd name="connsiteY2" fmla="*/ 5053 h 7944"/>
                <a:gd name="connsiteX3" fmla="*/ 1003 w 7398"/>
                <a:gd name="connsiteY3" fmla="*/ -265 h 7944"/>
              </a:gdLst>
              <a:ahLst/>
              <a:cxnLst>
                <a:cxn ang="0">
                  <a:pos x="connsiteX0" y="connsiteY0"/>
                </a:cxn>
                <a:cxn ang="0">
                  <a:pos x="connsiteX1" y="connsiteY1"/>
                </a:cxn>
                <a:cxn ang="0">
                  <a:pos x="connsiteX2" y="connsiteY2"/>
                </a:cxn>
                <a:cxn ang="0">
                  <a:pos x="connsiteX3" y="connsiteY3"/>
                </a:cxn>
              </a:cxnLst>
              <a:rect l="l" t="t" r="r" b="b"/>
              <a:pathLst>
                <a:path w="7398" h="7944">
                  <a:moveTo>
                    <a:pt x="1003" y="-265"/>
                  </a:moveTo>
                  <a:cubicBezTo>
                    <a:pt x="1003" y="-265"/>
                    <a:pt x="-2256" y="5739"/>
                    <a:pt x="2032" y="6597"/>
                  </a:cubicBezTo>
                  <a:cubicBezTo>
                    <a:pt x="6321" y="7454"/>
                    <a:pt x="6933" y="7111"/>
                    <a:pt x="7203" y="5053"/>
                  </a:cubicBezTo>
                  <a:cubicBezTo>
                    <a:pt x="7472" y="2994"/>
                    <a:pt x="3576" y="-2838"/>
                    <a:pt x="1003" y="-2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8" name="Freeform: Shape 1037">
              <a:extLst>
                <a:ext uri="{FF2B5EF4-FFF2-40B4-BE49-F238E27FC236}">
                  <a16:creationId xmlns:a16="http://schemas.microsoft.com/office/drawing/2014/main" xmlns="" id="{9E7564F1-6AAD-2D66-2817-D3FAB2265F06}"/>
                </a:ext>
              </a:extLst>
            </p:cNvPr>
            <p:cNvSpPr/>
            <p:nvPr/>
          </p:nvSpPr>
          <p:spPr>
            <a:xfrm>
              <a:off x="11416309" y="4282185"/>
              <a:ext cx="10044" cy="7892"/>
            </a:xfrm>
            <a:custGeom>
              <a:avLst/>
              <a:gdLst>
                <a:gd name="connsiteX0" fmla="*/ 5680 w 10044"/>
                <a:gd name="connsiteY0" fmla="*/ -715 h 7892"/>
                <a:gd name="connsiteX1" fmla="*/ 508 w 10044"/>
                <a:gd name="connsiteY1" fmla="*/ 5314 h 7892"/>
                <a:gd name="connsiteX2" fmla="*/ 8278 w 10044"/>
                <a:gd name="connsiteY2" fmla="*/ 5436 h 7892"/>
                <a:gd name="connsiteX3" fmla="*/ 9454 w 10044"/>
                <a:gd name="connsiteY3" fmla="*/ 3745 h 7892"/>
                <a:gd name="connsiteX4" fmla="*/ 8278 w 10044"/>
                <a:gd name="connsiteY4" fmla="*/ -494 h 7892"/>
                <a:gd name="connsiteX5" fmla="*/ 5680 w 10044"/>
                <a:gd name="connsiteY5" fmla="*/ -715 h 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4" h="7892">
                  <a:moveTo>
                    <a:pt x="5680" y="-715"/>
                  </a:moveTo>
                  <a:cubicBezTo>
                    <a:pt x="5680" y="-715"/>
                    <a:pt x="-2579" y="2201"/>
                    <a:pt x="508" y="5314"/>
                  </a:cubicBezTo>
                  <a:cubicBezTo>
                    <a:pt x="2616" y="7495"/>
                    <a:pt x="6096" y="7544"/>
                    <a:pt x="8278" y="5436"/>
                  </a:cubicBezTo>
                  <a:cubicBezTo>
                    <a:pt x="8767" y="4946"/>
                    <a:pt x="9159" y="4382"/>
                    <a:pt x="9454" y="3745"/>
                  </a:cubicBezTo>
                  <a:cubicBezTo>
                    <a:pt x="10311" y="2251"/>
                    <a:pt x="9772" y="339"/>
                    <a:pt x="8278" y="-494"/>
                  </a:cubicBezTo>
                  <a:cubicBezTo>
                    <a:pt x="7493" y="-960"/>
                    <a:pt x="6538" y="-1033"/>
                    <a:pt x="5680" y="-7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39" name="Freeform: Shape 1038">
              <a:extLst>
                <a:ext uri="{FF2B5EF4-FFF2-40B4-BE49-F238E27FC236}">
                  <a16:creationId xmlns:a16="http://schemas.microsoft.com/office/drawing/2014/main" xmlns="" id="{FF4ECCF6-AC40-1BD5-34C2-BA5EE992A6D5}"/>
                </a:ext>
              </a:extLst>
            </p:cNvPr>
            <p:cNvSpPr/>
            <p:nvPr/>
          </p:nvSpPr>
          <p:spPr>
            <a:xfrm>
              <a:off x="11441731" y="4316291"/>
              <a:ext cx="7763" cy="5074"/>
            </a:xfrm>
            <a:custGeom>
              <a:avLst/>
              <a:gdLst>
                <a:gd name="connsiteX0" fmla="*/ 1577 w 7763"/>
                <a:gd name="connsiteY0" fmla="*/ -266 h 5074"/>
                <a:gd name="connsiteX1" fmla="*/ 9 w 7763"/>
                <a:gd name="connsiteY1" fmla="*/ 2479 h 5074"/>
                <a:gd name="connsiteX2" fmla="*/ 3978 w 7763"/>
                <a:gd name="connsiteY2" fmla="*/ 4047 h 5074"/>
                <a:gd name="connsiteX3" fmla="*/ 7581 w 7763"/>
                <a:gd name="connsiteY3" fmla="*/ 2135 h 5074"/>
                <a:gd name="connsiteX4" fmla="*/ 1577 w 7763"/>
                <a:gd name="connsiteY4" fmla="*/ -266 h 5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3" h="5074">
                  <a:moveTo>
                    <a:pt x="1577" y="-266"/>
                  </a:moveTo>
                  <a:cubicBezTo>
                    <a:pt x="1577" y="-266"/>
                    <a:pt x="-874" y="934"/>
                    <a:pt x="9" y="2479"/>
                  </a:cubicBezTo>
                  <a:cubicBezTo>
                    <a:pt x="891" y="4022"/>
                    <a:pt x="1749" y="4390"/>
                    <a:pt x="3978" y="4047"/>
                  </a:cubicBezTo>
                  <a:cubicBezTo>
                    <a:pt x="6209" y="3704"/>
                    <a:pt x="7581" y="4218"/>
                    <a:pt x="7581" y="2135"/>
                  </a:cubicBezTo>
                  <a:cubicBezTo>
                    <a:pt x="7581" y="52"/>
                    <a:pt x="5180" y="-1982"/>
                    <a:pt x="1577" y="-2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0" name="Freeform: Shape 1039">
              <a:extLst>
                <a:ext uri="{FF2B5EF4-FFF2-40B4-BE49-F238E27FC236}">
                  <a16:creationId xmlns:a16="http://schemas.microsoft.com/office/drawing/2014/main" xmlns="" id="{41940E62-4409-806C-E2C7-27ED4946F5E6}"/>
                </a:ext>
              </a:extLst>
            </p:cNvPr>
            <p:cNvSpPr/>
            <p:nvPr/>
          </p:nvSpPr>
          <p:spPr>
            <a:xfrm>
              <a:off x="11459298" y="4338236"/>
              <a:ext cx="8949" cy="8815"/>
            </a:xfrm>
            <a:custGeom>
              <a:avLst/>
              <a:gdLst>
                <a:gd name="connsiteX0" fmla="*/ 6704 w 8949"/>
                <a:gd name="connsiteY0" fmla="*/ -720 h 8815"/>
                <a:gd name="connsiteX1" fmla="*/ -183 w 8949"/>
                <a:gd name="connsiteY1" fmla="*/ 1731 h 8815"/>
                <a:gd name="connsiteX2" fmla="*/ 2904 w 8949"/>
                <a:gd name="connsiteY2" fmla="*/ 7073 h 8815"/>
                <a:gd name="connsiteX3" fmla="*/ 8591 w 8949"/>
                <a:gd name="connsiteY3" fmla="*/ 5700 h 8815"/>
                <a:gd name="connsiteX4" fmla="*/ 6704 w 8949"/>
                <a:gd name="connsiteY4" fmla="*/ -720 h 8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9" h="8815">
                  <a:moveTo>
                    <a:pt x="6704" y="-720"/>
                  </a:moveTo>
                  <a:cubicBezTo>
                    <a:pt x="6704" y="-720"/>
                    <a:pt x="-183" y="-1921"/>
                    <a:pt x="-183" y="1731"/>
                  </a:cubicBezTo>
                  <a:cubicBezTo>
                    <a:pt x="-183" y="5382"/>
                    <a:pt x="675" y="6632"/>
                    <a:pt x="2904" y="7073"/>
                  </a:cubicBezTo>
                  <a:cubicBezTo>
                    <a:pt x="5135" y="7514"/>
                    <a:pt x="8591" y="9303"/>
                    <a:pt x="8591" y="5700"/>
                  </a:cubicBezTo>
                  <a:cubicBezTo>
                    <a:pt x="8591" y="2098"/>
                    <a:pt x="9620" y="-1063"/>
                    <a:pt x="6704" y="-7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1" name="Freeform: Shape 1040">
              <a:extLst>
                <a:ext uri="{FF2B5EF4-FFF2-40B4-BE49-F238E27FC236}">
                  <a16:creationId xmlns:a16="http://schemas.microsoft.com/office/drawing/2014/main" xmlns="" id="{9F3496DA-5B0A-853F-B4B2-C0DE64EA44A1}"/>
                </a:ext>
              </a:extLst>
            </p:cNvPr>
            <p:cNvSpPr/>
            <p:nvPr/>
          </p:nvSpPr>
          <p:spPr>
            <a:xfrm>
              <a:off x="11509648" y="4339183"/>
              <a:ext cx="8635" cy="11103"/>
            </a:xfrm>
            <a:custGeom>
              <a:avLst/>
              <a:gdLst>
                <a:gd name="connsiteX0" fmla="*/ 2597 w 8635"/>
                <a:gd name="connsiteY0" fmla="*/ -295 h 11103"/>
                <a:gd name="connsiteX1" fmla="*/ -148 w 8635"/>
                <a:gd name="connsiteY1" fmla="*/ 4876 h 11103"/>
                <a:gd name="connsiteX2" fmla="*/ 4140 w 8635"/>
                <a:gd name="connsiteY2" fmla="*/ 10194 h 11103"/>
                <a:gd name="connsiteX3" fmla="*/ 8453 w 8635"/>
                <a:gd name="connsiteY3" fmla="*/ 5562 h 11103"/>
                <a:gd name="connsiteX4" fmla="*/ 2597 w 8635"/>
                <a:gd name="connsiteY4" fmla="*/ -295 h 11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5" h="11103">
                  <a:moveTo>
                    <a:pt x="2597" y="-295"/>
                  </a:moveTo>
                  <a:cubicBezTo>
                    <a:pt x="684" y="685"/>
                    <a:pt x="-394" y="2744"/>
                    <a:pt x="-148" y="4876"/>
                  </a:cubicBezTo>
                  <a:cubicBezTo>
                    <a:pt x="-394" y="7523"/>
                    <a:pt x="1517" y="9875"/>
                    <a:pt x="4140" y="10194"/>
                  </a:cubicBezTo>
                  <a:cubicBezTo>
                    <a:pt x="6517" y="9900"/>
                    <a:pt x="8331" y="7964"/>
                    <a:pt x="8453" y="5562"/>
                  </a:cubicBezTo>
                  <a:cubicBezTo>
                    <a:pt x="8282" y="3332"/>
                    <a:pt x="4998" y="-2868"/>
                    <a:pt x="2597" y="-2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2" name="Freeform: Shape 1041">
              <a:extLst>
                <a:ext uri="{FF2B5EF4-FFF2-40B4-BE49-F238E27FC236}">
                  <a16:creationId xmlns:a16="http://schemas.microsoft.com/office/drawing/2014/main" xmlns="" id="{2D3F67B2-FE18-7D5B-865F-DC7AFBC9602E}"/>
                </a:ext>
              </a:extLst>
            </p:cNvPr>
            <p:cNvSpPr/>
            <p:nvPr/>
          </p:nvSpPr>
          <p:spPr>
            <a:xfrm>
              <a:off x="11493287" y="4377101"/>
              <a:ext cx="9429" cy="8081"/>
            </a:xfrm>
            <a:custGeom>
              <a:avLst/>
              <a:gdLst>
                <a:gd name="connsiteX0" fmla="*/ 2293 w 9429"/>
                <a:gd name="connsiteY0" fmla="*/ -719 h 8081"/>
                <a:gd name="connsiteX1" fmla="*/ -157 w 9429"/>
                <a:gd name="connsiteY1" fmla="*/ 2026 h 8081"/>
                <a:gd name="connsiteX2" fmla="*/ 3298 w 9429"/>
                <a:gd name="connsiteY2" fmla="*/ 7173 h 8081"/>
                <a:gd name="connsiteX3" fmla="*/ 9131 w 9429"/>
                <a:gd name="connsiteY3" fmla="*/ 5629 h 8081"/>
                <a:gd name="connsiteX4" fmla="*/ 7734 w 9429"/>
                <a:gd name="connsiteY4" fmla="*/ 2811 h 8081"/>
                <a:gd name="connsiteX5" fmla="*/ 6680 w 9429"/>
                <a:gd name="connsiteY5" fmla="*/ 2712 h 8081"/>
                <a:gd name="connsiteX6" fmla="*/ 3764 w 9429"/>
                <a:gd name="connsiteY6" fmla="*/ 997 h 8081"/>
                <a:gd name="connsiteX7" fmla="*/ 2293 w 9429"/>
                <a:gd name="connsiteY7" fmla="*/ -719 h 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29" h="8081">
                  <a:moveTo>
                    <a:pt x="2293" y="-719"/>
                  </a:moveTo>
                  <a:cubicBezTo>
                    <a:pt x="2293" y="-719"/>
                    <a:pt x="-476" y="-204"/>
                    <a:pt x="-157" y="2026"/>
                  </a:cubicBezTo>
                  <a:cubicBezTo>
                    <a:pt x="161" y="4256"/>
                    <a:pt x="186" y="7173"/>
                    <a:pt x="3298" y="7173"/>
                  </a:cubicBezTo>
                  <a:cubicBezTo>
                    <a:pt x="6411" y="7173"/>
                    <a:pt x="8787" y="7026"/>
                    <a:pt x="9131" y="5629"/>
                  </a:cubicBezTo>
                  <a:cubicBezTo>
                    <a:pt x="9523" y="4452"/>
                    <a:pt x="8885" y="3202"/>
                    <a:pt x="7734" y="2811"/>
                  </a:cubicBezTo>
                  <a:cubicBezTo>
                    <a:pt x="7391" y="2688"/>
                    <a:pt x="7023" y="2663"/>
                    <a:pt x="6680" y="2712"/>
                  </a:cubicBezTo>
                  <a:cubicBezTo>
                    <a:pt x="4793" y="3055"/>
                    <a:pt x="3764" y="2712"/>
                    <a:pt x="3764" y="997"/>
                  </a:cubicBezTo>
                  <a:cubicBezTo>
                    <a:pt x="3764" y="-719"/>
                    <a:pt x="3495" y="-1233"/>
                    <a:pt x="2293" y="-7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3" name="Freeform: Shape 1042">
              <a:extLst>
                <a:ext uri="{FF2B5EF4-FFF2-40B4-BE49-F238E27FC236}">
                  <a16:creationId xmlns:a16="http://schemas.microsoft.com/office/drawing/2014/main" xmlns="" id="{AE6E4F49-2FB5-CCCC-0E71-4ABF0E5D7C4C}"/>
                </a:ext>
              </a:extLst>
            </p:cNvPr>
            <p:cNvSpPr/>
            <p:nvPr/>
          </p:nvSpPr>
          <p:spPr>
            <a:xfrm>
              <a:off x="11520144" y="4381016"/>
              <a:ext cx="8985" cy="7794"/>
            </a:xfrm>
            <a:custGeom>
              <a:avLst/>
              <a:gdLst>
                <a:gd name="connsiteX0" fmla="*/ 1560 w 8985"/>
                <a:gd name="connsiteY0" fmla="*/ -1 h 7794"/>
                <a:gd name="connsiteX1" fmla="*/ -156 w 8985"/>
                <a:gd name="connsiteY1" fmla="*/ 3968 h 7794"/>
                <a:gd name="connsiteX2" fmla="*/ 6019 w 8985"/>
                <a:gd name="connsiteY2" fmla="*/ 6885 h 7794"/>
                <a:gd name="connsiteX3" fmla="*/ 8788 w 8985"/>
                <a:gd name="connsiteY3" fmla="*/ 2253 h 7794"/>
                <a:gd name="connsiteX4" fmla="*/ 1560 w 8985"/>
                <a:gd name="connsiteY4" fmla="*/ -1 h 7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85" h="7794">
                  <a:moveTo>
                    <a:pt x="1560" y="-1"/>
                  </a:moveTo>
                  <a:cubicBezTo>
                    <a:pt x="334" y="930"/>
                    <a:pt x="-327" y="2425"/>
                    <a:pt x="-156" y="3968"/>
                  </a:cubicBezTo>
                  <a:cubicBezTo>
                    <a:pt x="358" y="6199"/>
                    <a:pt x="4476" y="6885"/>
                    <a:pt x="6019" y="6885"/>
                  </a:cubicBezTo>
                  <a:cubicBezTo>
                    <a:pt x="7563" y="6885"/>
                    <a:pt x="8961" y="4826"/>
                    <a:pt x="8788" y="2253"/>
                  </a:cubicBezTo>
                  <a:cubicBezTo>
                    <a:pt x="8617" y="-320"/>
                    <a:pt x="5505" y="-2060"/>
                    <a:pt x="1560" y="-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4" name="Freeform: Shape 1043">
              <a:extLst>
                <a:ext uri="{FF2B5EF4-FFF2-40B4-BE49-F238E27FC236}">
                  <a16:creationId xmlns:a16="http://schemas.microsoft.com/office/drawing/2014/main" xmlns="" id="{2867AFF9-C48B-21EE-51D2-082E338C1591}"/>
                </a:ext>
              </a:extLst>
            </p:cNvPr>
            <p:cNvSpPr/>
            <p:nvPr/>
          </p:nvSpPr>
          <p:spPr>
            <a:xfrm>
              <a:off x="11727499" y="4253584"/>
              <a:ext cx="7762" cy="10080"/>
            </a:xfrm>
            <a:custGeom>
              <a:avLst/>
              <a:gdLst>
                <a:gd name="connsiteX0" fmla="*/ 3978 w 7762"/>
                <a:gd name="connsiteY0" fmla="*/ -663 h 10080"/>
                <a:gd name="connsiteX1" fmla="*/ -164 w 7762"/>
                <a:gd name="connsiteY1" fmla="*/ 2449 h 10080"/>
                <a:gd name="connsiteX2" fmla="*/ 1723 w 7762"/>
                <a:gd name="connsiteY2" fmla="*/ 9139 h 10080"/>
                <a:gd name="connsiteX3" fmla="*/ 7579 w 7762"/>
                <a:gd name="connsiteY3" fmla="*/ 4508 h 10080"/>
                <a:gd name="connsiteX4" fmla="*/ 3978 w 7762"/>
                <a:gd name="connsiteY4" fmla="*/ -663 h 1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2" h="10080">
                  <a:moveTo>
                    <a:pt x="3978" y="-663"/>
                  </a:moveTo>
                  <a:cubicBezTo>
                    <a:pt x="3978" y="-663"/>
                    <a:pt x="-164" y="-149"/>
                    <a:pt x="-164" y="2449"/>
                  </a:cubicBezTo>
                  <a:cubicBezTo>
                    <a:pt x="-164" y="5047"/>
                    <a:pt x="-507" y="8625"/>
                    <a:pt x="1723" y="9139"/>
                  </a:cubicBezTo>
                  <a:cubicBezTo>
                    <a:pt x="4614" y="9458"/>
                    <a:pt x="7212" y="7400"/>
                    <a:pt x="7579" y="4508"/>
                  </a:cubicBezTo>
                  <a:cubicBezTo>
                    <a:pt x="7579" y="1567"/>
                    <a:pt x="5350" y="-1864"/>
                    <a:pt x="3978" y="-6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5" name="Freeform: Shape 1044">
              <a:extLst>
                <a:ext uri="{FF2B5EF4-FFF2-40B4-BE49-F238E27FC236}">
                  <a16:creationId xmlns:a16="http://schemas.microsoft.com/office/drawing/2014/main" xmlns="" id="{719B686E-4E08-9754-D7BD-A884481F4BAD}"/>
                </a:ext>
              </a:extLst>
            </p:cNvPr>
            <p:cNvSpPr/>
            <p:nvPr/>
          </p:nvSpPr>
          <p:spPr>
            <a:xfrm>
              <a:off x="11735572" y="4278231"/>
              <a:ext cx="9664" cy="12306"/>
            </a:xfrm>
            <a:custGeom>
              <a:avLst/>
              <a:gdLst>
                <a:gd name="connsiteX0" fmla="*/ 1050 w 9664"/>
                <a:gd name="connsiteY0" fmla="*/ 838 h 12306"/>
                <a:gd name="connsiteX1" fmla="*/ 194 w 9664"/>
                <a:gd name="connsiteY1" fmla="*/ 8558 h 12306"/>
                <a:gd name="connsiteX2" fmla="*/ 6050 w 9664"/>
                <a:gd name="connsiteY2" fmla="*/ 11327 h 12306"/>
                <a:gd name="connsiteX3" fmla="*/ 9482 w 9664"/>
                <a:gd name="connsiteY3" fmla="*/ 5470 h 12306"/>
                <a:gd name="connsiteX4" fmla="*/ 1050 w 9664"/>
                <a:gd name="connsiteY4" fmla="*/ 838 h 12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4" h="12306">
                  <a:moveTo>
                    <a:pt x="1050" y="838"/>
                  </a:moveTo>
                  <a:cubicBezTo>
                    <a:pt x="1050" y="838"/>
                    <a:pt x="-1008" y="5985"/>
                    <a:pt x="194" y="8558"/>
                  </a:cubicBezTo>
                  <a:cubicBezTo>
                    <a:pt x="1394" y="10592"/>
                    <a:pt x="3722" y="11695"/>
                    <a:pt x="6050" y="11327"/>
                  </a:cubicBezTo>
                  <a:cubicBezTo>
                    <a:pt x="7937" y="11327"/>
                    <a:pt x="9482" y="8043"/>
                    <a:pt x="9482" y="5470"/>
                  </a:cubicBezTo>
                  <a:cubicBezTo>
                    <a:pt x="9482" y="2897"/>
                    <a:pt x="3795" y="-4161"/>
                    <a:pt x="1050" y="8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6" name="Freeform: Shape 1045">
              <a:extLst>
                <a:ext uri="{FF2B5EF4-FFF2-40B4-BE49-F238E27FC236}">
                  <a16:creationId xmlns:a16="http://schemas.microsoft.com/office/drawing/2014/main" xmlns="" id="{E884A8EC-AB0F-F4F3-FE79-CEE763920F9F}"/>
                </a:ext>
              </a:extLst>
            </p:cNvPr>
            <p:cNvSpPr/>
            <p:nvPr/>
          </p:nvSpPr>
          <p:spPr>
            <a:xfrm>
              <a:off x="11778325" y="4441177"/>
              <a:ext cx="8296" cy="11522"/>
            </a:xfrm>
            <a:custGeom>
              <a:avLst/>
              <a:gdLst>
                <a:gd name="connsiteX0" fmla="*/ 1012 w 8296"/>
                <a:gd name="connsiteY0" fmla="*/ -489 h 11522"/>
                <a:gd name="connsiteX1" fmla="*/ 7 w 8296"/>
                <a:gd name="connsiteY1" fmla="*/ 3799 h 11522"/>
                <a:gd name="connsiteX2" fmla="*/ 1772 w 8296"/>
                <a:gd name="connsiteY2" fmla="*/ 10611 h 11522"/>
                <a:gd name="connsiteX3" fmla="*/ 5962 w 8296"/>
                <a:gd name="connsiteY3" fmla="*/ 7328 h 11522"/>
                <a:gd name="connsiteX4" fmla="*/ 7947 w 8296"/>
                <a:gd name="connsiteY4" fmla="*/ 3358 h 11522"/>
                <a:gd name="connsiteX5" fmla="*/ 1012 w 8296"/>
                <a:gd name="connsiteY5" fmla="*/ -489 h 1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 h="11522">
                  <a:moveTo>
                    <a:pt x="1012" y="-489"/>
                  </a:moveTo>
                  <a:cubicBezTo>
                    <a:pt x="1012" y="-489"/>
                    <a:pt x="-752" y="50"/>
                    <a:pt x="7" y="3799"/>
                  </a:cubicBezTo>
                  <a:cubicBezTo>
                    <a:pt x="766" y="7548"/>
                    <a:pt x="-1414" y="10514"/>
                    <a:pt x="1772" y="10611"/>
                  </a:cubicBezTo>
                  <a:cubicBezTo>
                    <a:pt x="4957" y="10710"/>
                    <a:pt x="3977" y="7328"/>
                    <a:pt x="5962" y="7328"/>
                  </a:cubicBezTo>
                  <a:cubicBezTo>
                    <a:pt x="7947" y="7328"/>
                    <a:pt x="8413" y="4681"/>
                    <a:pt x="7947" y="3358"/>
                  </a:cubicBezTo>
                  <a:cubicBezTo>
                    <a:pt x="7482" y="2034"/>
                    <a:pt x="2433" y="-2254"/>
                    <a:pt x="1012" y="-4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7" name="Freeform: Shape 1046">
              <a:extLst>
                <a:ext uri="{FF2B5EF4-FFF2-40B4-BE49-F238E27FC236}">
                  <a16:creationId xmlns:a16="http://schemas.microsoft.com/office/drawing/2014/main" xmlns="" id="{DC7D030D-A157-B761-16A8-4B78FAA7DBDD}"/>
                </a:ext>
              </a:extLst>
            </p:cNvPr>
            <p:cNvSpPr/>
            <p:nvPr/>
          </p:nvSpPr>
          <p:spPr>
            <a:xfrm>
              <a:off x="11817352" y="4397955"/>
              <a:ext cx="9033" cy="5048"/>
            </a:xfrm>
            <a:custGeom>
              <a:avLst/>
              <a:gdLst>
                <a:gd name="connsiteX0" fmla="*/ 7076 w 9033"/>
                <a:gd name="connsiteY0" fmla="*/ -718 h 5048"/>
                <a:gd name="connsiteX1" fmla="*/ 705 w 9033"/>
                <a:gd name="connsiteY1" fmla="*/ -178 h 5048"/>
                <a:gd name="connsiteX2" fmla="*/ 1587 w 9033"/>
                <a:gd name="connsiteY2" fmla="*/ 4012 h 5048"/>
                <a:gd name="connsiteX3" fmla="*/ 7076 w 9033"/>
                <a:gd name="connsiteY3" fmla="*/ -718 h 5048"/>
              </a:gdLst>
              <a:ahLst/>
              <a:cxnLst>
                <a:cxn ang="0">
                  <a:pos x="connsiteX0" y="connsiteY0"/>
                </a:cxn>
                <a:cxn ang="0">
                  <a:pos x="connsiteX1" y="connsiteY1"/>
                </a:cxn>
                <a:cxn ang="0">
                  <a:pos x="connsiteX2" y="connsiteY2"/>
                </a:cxn>
                <a:cxn ang="0">
                  <a:pos x="connsiteX3" y="connsiteY3"/>
                </a:cxn>
              </a:cxnLst>
              <a:rect l="l" t="t" r="r" b="b"/>
              <a:pathLst>
                <a:path w="9033" h="5048">
                  <a:moveTo>
                    <a:pt x="7076" y="-718"/>
                  </a:moveTo>
                  <a:cubicBezTo>
                    <a:pt x="7076" y="-718"/>
                    <a:pt x="1807" y="-1404"/>
                    <a:pt x="705" y="-178"/>
                  </a:cubicBezTo>
                  <a:cubicBezTo>
                    <a:pt x="-398" y="1047"/>
                    <a:pt x="-840" y="3228"/>
                    <a:pt x="1587" y="4012"/>
                  </a:cubicBezTo>
                  <a:cubicBezTo>
                    <a:pt x="4013" y="4796"/>
                    <a:pt x="12492" y="1806"/>
                    <a:pt x="7076" y="-71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8" name="Freeform: Shape 1047">
              <a:extLst>
                <a:ext uri="{FF2B5EF4-FFF2-40B4-BE49-F238E27FC236}">
                  <a16:creationId xmlns:a16="http://schemas.microsoft.com/office/drawing/2014/main" xmlns="" id="{05C6ACDB-129B-F764-BEBB-29E8D743162B}"/>
                </a:ext>
              </a:extLst>
            </p:cNvPr>
            <p:cNvSpPr/>
            <p:nvPr/>
          </p:nvSpPr>
          <p:spPr>
            <a:xfrm>
              <a:off x="11856559" y="4434705"/>
              <a:ext cx="8080" cy="6535"/>
            </a:xfrm>
            <a:custGeom>
              <a:avLst/>
              <a:gdLst>
                <a:gd name="connsiteX0" fmla="*/ 6001 w 8080"/>
                <a:gd name="connsiteY0" fmla="*/ -904 h 6535"/>
                <a:gd name="connsiteX1" fmla="*/ -175 w 8080"/>
                <a:gd name="connsiteY1" fmla="*/ 2184 h 6535"/>
                <a:gd name="connsiteX2" fmla="*/ 2790 w 8080"/>
                <a:gd name="connsiteY2" fmla="*/ 5615 h 6535"/>
                <a:gd name="connsiteX3" fmla="*/ 4457 w 8080"/>
                <a:gd name="connsiteY3" fmla="*/ 5296 h 6535"/>
                <a:gd name="connsiteX4" fmla="*/ 6001 w 8080"/>
                <a:gd name="connsiteY4" fmla="*/ -904 h 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0" h="6535">
                  <a:moveTo>
                    <a:pt x="6001" y="-904"/>
                  </a:moveTo>
                  <a:cubicBezTo>
                    <a:pt x="6001" y="-904"/>
                    <a:pt x="-175" y="-1174"/>
                    <a:pt x="-175" y="2184"/>
                  </a:cubicBezTo>
                  <a:cubicBezTo>
                    <a:pt x="-297" y="3948"/>
                    <a:pt x="1026" y="5492"/>
                    <a:pt x="2790" y="5615"/>
                  </a:cubicBezTo>
                  <a:cubicBezTo>
                    <a:pt x="3354" y="5664"/>
                    <a:pt x="3942" y="5565"/>
                    <a:pt x="4457" y="5296"/>
                  </a:cubicBezTo>
                  <a:cubicBezTo>
                    <a:pt x="6001" y="4512"/>
                    <a:pt x="10387" y="-1051"/>
                    <a:pt x="6001" y="-9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49" name="Freeform: Shape 1048">
              <a:extLst>
                <a:ext uri="{FF2B5EF4-FFF2-40B4-BE49-F238E27FC236}">
                  <a16:creationId xmlns:a16="http://schemas.microsoft.com/office/drawing/2014/main" xmlns="" id="{426B83F3-46CA-79AC-652B-E01ACA48495D}"/>
                </a:ext>
              </a:extLst>
            </p:cNvPr>
            <p:cNvSpPr/>
            <p:nvPr/>
          </p:nvSpPr>
          <p:spPr>
            <a:xfrm>
              <a:off x="11888018" y="4432475"/>
              <a:ext cx="9309" cy="12306"/>
            </a:xfrm>
            <a:custGeom>
              <a:avLst/>
              <a:gdLst>
                <a:gd name="connsiteX0" fmla="*/ 863 w 9309"/>
                <a:gd name="connsiteY0" fmla="*/ 52 h 12306"/>
                <a:gd name="connsiteX1" fmla="*/ -166 w 9309"/>
                <a:gd name="connsiteY1" fmla="*/ 7256 h 12306"/>
                <a:gd name="connsiteX2" fmla="*/ 5249 w 9309"/>
                <a:gd name="connsiteY2" fmla="*/ 11398 h 12306"/>
                <a:gd name="connsiteX3" fmla="*/ 9120 w 9309"/>
                <a:gd name="connsiteY3" fmla="*/ 7060 h 12306"/>
                <a:gd name="connsiteX4" fmla="*/ 9120 w 9309"/>
                <a:gd name="connsiteY4" fmla="*/ 7011 h 12306"/>
                <a:gd name="connsiteX5" fmla="*/ 863 w 9309"/>
                <a:gd name="connsiteY5" fmla="*/ 52 h 1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9" h="12306">
                  <a:moveTo>
                    <a:pt x="863" y="52"/>
                  </a:moveTo>
                  <a:cubicBezTo>
                    <a:pt x="78" y="2380"/>
                    <a:pt x="-265" y="4806"/>
                    <a:pt x="-166" y="7256"/>
                  </a:cubicBezTo>
                  <a:cubicBezTo>
                    <a:pt x="543" y="9658"/>
                    <a:pt x="2750" y="11324"/>
                    <a:pt x="5249" y="11398"/>
                  </a:cubicBezTo>
                  <a:cubicBezTo>
                    <a:pt x="7528" y="11276"/>
                    <a:pt x="9244" y="9315"/>
                    <a:pt x="9120" y="7060"/>
                  </a:cubicBezTo>
                  <a:cubicBezTo>
                    <a:pt x="9120" y="7035"/>
                    <a:pt x="9120" y="7035"/>
                    <a:pt x="9120" y="7011"/>
                  </a:cubicBezTo>
                  <a:cubicBezTo>
                    <a:pt x="9120" y="4683"/>
                    <a:pt x="4464" y="-3722"/>
                    <a:pt x="863" y="5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0" name="Freeform: Shape 1049">
              <a:extLst>
                <a:ext uri="{FF2B5EF4-FFF2-40B4-BE49-F238E27FC236}">
                  <a16:creationId xmlns:a16="http://schemas.microsoft.com/office/drawing/2014/main" xmlns="" id="{760E7215-0046-95B7-5928-994B7BA0C9FB}"/>
                </a:ext>
              </a:extLst>
            </p:cNvPr>
            <p:cNvSpPr/>
            <p:nvPr/>
          </p:nvSpPr>
          <p:spPr>
            <a:xfrm>
              <a:off x="11915995" y="4404224"/>
              <a:ext cx="5879" cy="7405"/>
            </a:xfrm>
            <a:custGeom>
              <a:avLst/>
              <a:gdLst>
                <a:gd name="connsiteX0" fmla="*/ 1779 w 5879"/>
                <a:gd name="connsiteY0" fmla="*/ -345 h 7405"/>
                <a:gd name="connsiteX1" fmla="*/ -36 w 5879"/>
                <a:gd name="connsiteY1" fmla="*/ 4041 h 7405"/>
                <a:gd name="connsiteX2" fmla="*/ 5111 w 5879"/>
                <a:gd name="connsiteY2" fmla="*/ 4311 h 7405"/>
                <a:gd name="connsiteX3" fmla="*/ 1779 w 5879"/>
                <a:gd name="connsiteY3" fmla="*/ -345 h 7405"/>
              </a:gdLst>
              <a:ahLst/>
              <a:cxnLst>
                <a:cxn ang="0">
                  <a:pos x="connsiteX0" y="connsiteY0"/>
                </a:cxn>
                <a:cxn ang="0">
                  <a:pos x="connsiteX1" y="connsiteY1"/>
                </a:cxn>
                <a:cxn ang="0">
                  <a:pos x="connsiteX2" y="connsiteY2"/>
                </a:cxn>
                <a:cxn ang="0">
                  <a:pos x="connsiteX3" y="connsiteY3"/>
                </a:cxn>
              </a:cxnLst>
              <a:rect l="l" t="t" r="r" b="b"/>
              <a:pathLst>
                <a:path w="5879" h="7405">
                  <a:moveTo>
                    <a:pt x="1779" y="-345"/>
                  </a:moveTo>
                  <a:cubicBezTo>
                    <a:pt x="1779" y="-345"/>
                    <a:pt x="-819" y="439"/>
                    <a:pt x="-36" y="4041"/>
                  </a:cubicBezTo>
                  <a:cubicBezTo>
                    <a:pt x="748" y="7644"/>
                    <a:pt x="3567" y="6885"/>
                    <a:pt x="5111" y="4311"/>
                  </a:cubicBezTo>
                  <a:cubicBezTo>
                    <a:pt x="6655" y="1738"/>
                    <a:pt x="5013" y="-2428"/>
                    <a:pt x="1779" y="-3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1" name="Freeform: Shape 1050">
              <a:extLst>
                <a:ext uri="{FF2B5EF4-FFF2-40B4-BE49-F238E27FC236}">
                  <a16:creationId xmlns:a16="http://schemas.microsoft.com/office/drawing/2014/main" xmlns="" id="{C19A63D4-CF21-E663-F086-7862B735C65A}"/>
                </a:ext>
              </a:extLst>
            </p:cNvPr>
            <p:cNvSpPr/>
            <p:nvPr/>
          </p:nvSpPr>
          <p:spPr>
            <a:xfrm>
              <a:off x="11905310" y="4379926"/>
              <a:ext cx="6112" cy="4115"/>
            </a:xfrm>
            <a:custGeom>
              <a:avLst/>
              <a:gdLst>
                <a:gd name="connsiteX0" fmla="*/ 4964 w 6112"/>
                <a:gd name="connsiteY0" fmla="*/ -14 h 4115"/>
                <a:gd name="connsiteX1" fmla="*/ -183 w 6112"/>
                <a:gd name="connsiteY1" fmla="*/ 745 h 4115"/>
                <a:gd name="connsiteX2" fmla="*/ 4964 w 6112"/>
                <a:gd name="connsiteY2" fmla="*/ -14 h 4115"/>
              </a:gdLst>
              <a:ahLst/>
              <a:cxnLst>
                <a:cxn ang="0">
                  <a:pos x="connsiteX0" y="connsiteY0"/>
                </a:cxn>
                <a:cxn ang="0">
                  <a:pos x="connsiteX1" y="connsiteY1"/>
                </a:cxn>
                <a:cxn ang="0">
                  <a:pos x="connsiteX2" y="connsiteY2"/>
                </a:cxn>
              </a:cxnLst>
              <a:rect l="l" t="t" r="r" b="b"/>
              <a:pathLst>
                <a:path w="6112" h="4115">
                  <a:moveTo>
                    <a:pt x="4964" y="-14"/>
                  </a:moveTo>
                  <a:cubicBezTo>
                    <a:pt x="4964" y="-14"/>
                    <a:pt x="-183" y="-2465"/>
                    <a:pt x="-183" y="745"/>
                  </a:cubicBezTo>
                  <a:cubicBezTo>
                    <a:pt x="-183" y="3955"/>
                    <a:pt x="8836" y="4348"/>
                    <a:pt x="4964" y="-1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2" name="Freeform: Shape 1051">
              <a:extLst>
                <a:ext uri="{FF2B5EF4-FFF2-40B4-BE49-F238E27FC236}">
                  <a16:creationId xmlns:a16="http://schemas.microsoft.com/office/drawing/2014/main" xmlns="" id="{99C23A9A-09E4-3025-2587-31EF186CFCD6}"/>
                </a:ext>
              </a:extLst>
            </p:cNvPr>
            <p:cNvSpPr/>
            <p:nvPr/>
          </p:nvSpPr>
          <p:spPr>
            <a:xfrm>
              <a:off x="11885086" y="4404019"/>
              <a:ext cx="5546" cy="3737"/>
            </a:xfrm>
            <a:custGeom>
              <a:avLst/>
              <a:gdLst>
                <a:gd name="connsiteX0" fmla="*/ 3009 w 5546"/>
                <a:gd name="connsiteY0" fmla="*/ -899 h 3737"/>
                <a:gd name="connsiteX1" fmla="*/ -78 w 5546"/>
                <a:gd name="connsiteY1" fmla="*/ 2458 h 3737"/>
                <a:gd name="connsiteX2" fmla="*/ 3009 w 5546"/>
                <a:gd name="connsiteY2" fmla="*/ -899 h 3737"/>
              </a:gdLst>
              <a:ahLst/>
              <a:cxnLst>
                <a:cxn ang="0">
                  <a:pos x="connsiteX0" y="connsiteY0"/>
                </a:cxn>
                <a:cxn ang="0">
                  <a:pos x="connsiteX1" y="connsiteY1"/>
                </a:cxn>
                <a:cxn ang="0">
                  <a:pos x="connsiteX2" y="connsiteY2"/>
                </a:cxn>
              </a:cxnLst>
              <a:rect l="l" t="t" r="r" b="b"/>
              <a:pathLst>
                <a:path w="5546" h="3737">
                  <a:moveTo>
                    <a:pt x="3009" y="-899"/>
                  </a:moveTo>
                  <a:cubicBezTo>
                    <a:pt x="3009" y="-899"/>
                    <a:pt x="-862" y="644"/>
                    <a:pt x="-78" y="2458"/>
                  </a:cubicBezTo>
                  <a:cubicBezTo>
                    <a:pt x="706" y="4271"/>
                    <a:pt x="9455" y="-1169"/>
                    <a:pt x="3009" y="-8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3" name="Freeform: Shape 1052">
              <a:extLst>
                <a:ext uri="{FF2B5EF4-FFF2-40B4-BE49-F238E27FC236}">
                  <a16:creationId xmlns:a16="http://schemas.microsoft.com/office/drawing/2014/main" xmlns="" id="{6C66FBE6-D1C8-A639-E9FA-6570F87031D1}"/>
                </a:ext>
              </a:extLst>
            </p:cNvPr>
            <p:cNvSpPr/>
            <p:nvPr/>
          </p:nvSpPr>
          <p:spPr>
            <a:xfrm>
              <a:off x="11870893" y="4585145"/>
              <a:ext cx="9382" cy="6153"/>
            </a:xfrm>
            <a:custGeom>
              <a:avLst/>
              <a:gdLst>
                <a:gd name="connsiteX0" fmla="*/ 6738 w 9382"/>
                <a:gd name="connsiteY0" fmla="*/ -166 h 6153"/>
                <a:gd name="connsiteX1" fmla="*/ -173 w 9382"/>
                <a:gd name="connsiteY1" fmla="*/ 1819 h 6153"/>
                <a:gd name="connsiteX2" fmla="*/ 5096 w 9382"/>
                <a:gd name="connsiteY2" fmla="*/ 3461 h 6153"/>
                <a:gd name="connsiteX3" fmla="*/ 6738 w 9382"/>
                <a:gd name="connsiteY3" fmla="*/ -166 h 6153"/>
              </a:gdLst>
              <a:ahLst/>
              <a:cxnLst>
                <a:cxn ang="0">
                  <a:pos x="connsiteX0" y="connsiteY0"/>
                </a:cxn>
                <a:cxn ang="0">
                  <a:pos x="connsiteX1" y="connsiteY1"/>
                </a:cxn>
                <a:cxn ang="0">
                  <a:pos x="connsiteX2" y="connsiteY2"/>
                </a:cxn>
                <a:cxn ang="0">
                  <a:pos x="connsiteX3" y="connsiteY3"/>
                </a:cxn>
              </a:cxnLst>
              <a:rect l="l" t="t" r="r" b="b"/>
              <a:pathLst>
                <a:path w="9382" h="6153">
                  <a:moveTo>
                    <a:pt x="6738" y="-166"/>
                  </a:moveTo>
                  <a:cubicBezTo>
                    <a:pt x="6738" y="-166"/>
                    <a:pt x="-491" y="-2788"/>
                    <a:pt x="-173" y="1819"/>
                  </a:cubicBezTo>
                  <a:cubicBezTo>
                    <a:pt x="146" y="6426"/>
                    <a:pt x="4729" y="5764"/>
                    <a:pt x="5096" y="3461"/>
                  </a:cubicBezTo>
                  <a:cubicBezTo>
                    <a:pt x="5463" y="1157"/>
                    <a:pt x="12962" y="1157"/>
                    <a:pt x="6738" y="-1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4" name="Freeform: Shape 1053">
              <a:extLst>
                <a:ext uri="{FF2B5EF4-FFF2-40B4-BE49-F238E27FC236}">
                  <a16:creationId xmlns:a16="http://schemas.microsoft.com/office/drawing/2014/main" xmlns="" id="{D2F31DBB-557D-3976-D163-E9D4F99E6D93}"/>
                </a:ext>
              </a:extLst>
            </p:cNvPr>
            <p:cNvSpPr/>
            <p:nvPr/>
          </p:nvSpPr>
          <p:spPr>
            <a:xfrm>
              <a:off x="11905239" y="4601974"/>
              <a:ext cx="6555" cy="7619"/>
            </a:xfrm>
            <a:custGeom>
              <a:avLst/>
              <a:gdLst>
                <a:gd name="connsiteX0" fmla="*/ 2608 w 6555"/>
                <a:gd name="connsiteY0" fmla="*/ -894 h 7619"/>
                <a:gd name="connsiteX1" fmla="*/ -14 w 6555"/>
                <a:gd name="connsiteY1" fmla="*/ 3713 h 7619"/>
                <a:gd name="connsiteX2" fmla="*/ 5573 w 6555"/>
                <a:gd name="connsiteY2" fmla="*/ 5673 h 7619"/>
                <a:gd name="connsiteX3" fmla="*/ 2608 w 6555"/>
                <a:gd name="connsiteY3" fmla="*/ -894 h 7619"/>
              </a:gdLst>
              <a:ahLst/>
              <a:cxnLst>
                <a:cxn ang="0">
                  <a:pos x="connsiteX0" y="connsiteY0"/>
                </a:cxn>
                <a:cxn ang="0">
                  <a:pos x="connsiteX1" y="connsiteY1"/>
                </a:cxn>
                <a:cxn ang="0">
                  <a:pos x="connsiteX2" y="connsiteY2"/>
                </a:cxn>
                <a:cxn ang="0">
                  <a:pos x="connsiteX3" y="connsiteY3"/>
                </a:cxn>
              </a:cxnLst>
              <a:rect l="l" t="t" r="r" b="b"/>
              <a:pathLst>
                <a:path w="6555" h="7619">
                  <a:moveTo>
                    <a:pt x="2608" y="-894"/>
                  </a:moveTo>
                  <a:cubicBezTo>
                    <a:pt x="2608" y="-894"/>
                    <a:pt x="-994" y="747"/>
                    <a:pt x="-14" y="3713"/>
                  </a:cubicBezTo>
                  <a:cubicBezTo>
                    <a:pt x="966" y="6678"/>
                    <a:pt x="4593" y="7658"/>
                    <a:pt x="5573" y="5673"/>
                  </a:cubicBezTo>
                  <a:cubicBezTo>
                    <a:pt x="6554" y="3688"/>
                    <a:pt x="7534" y="-1213"/>
                    <a:pt x="2608" y="-8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5" name="Freeform: Shape 1054">
              <a:extLst>
                <a:ext uri="{FF2B5EF4-FFF2-40B4-BE49-F238E27FC236}">
                  <a16:creationId xmlns:a16="http://schemas.microsoft.com/office/drawing/2014/main" xmlns="" id="{6ADDC172-E5B5-E2CF-E49C-FF44D8094FAE}"/>
                </a:ext>
              </a:extLst>
            </p:cNvPr>
            <p:cNvSpPr/>
            <p:nvPr/>
          </p:nvSpPr>
          <p:spPr>
            <a:xfrm>
              <a:off x="11607801" y="4639212"/>
              <a:ext cx="7576" cy="7651"/>
            </a:xfrm>
            <a:custGeom>
              <a:avLst/>
              <a:gdLst>
                <a:gd name="connsiteX0" fmla="*/ 1683 w 7576"/>
                <a:gd name="connsiteY0" fmla="*/ 49 h 7651"/>
                <a:gd name="connsiteX1" fmla="*/ 2174 w 7576"/>
                <a:gd name="connsiteY1" fmla="*/ 6715 h 7651"/>
                <a:gd name="connsiteX2" fmla="*/ 7393 w 7576"/>
                <a:gd name="connsiteY2" fmla="*/ 3847 h 7651"/>
                <a:gd name="connsiteX3" fmla="*/ 1683 w 7576"/>
                <a:gd name="connsiteY3" fmla="*/ 49 h 7651"/>
              </a:gdLst>
              <a:ahLst/>
              <a:cxnLst>
                <a:cxn ang="0">
                  <a:pos x="connsiteX0" y="connsiteY0"/>
                </a:cxn>
                <a:cxn ang="0">
                  <a:pos x="connsiteX1" y="connsiteY1"/>
                </a:cxn>
                <a:cxn ang="0">
                  <a:pos x="connsiteX2" y="connsiteY2"/>
                </a:cxn>
                <a:cxn ang="0">
                  <a:pos x="connsiteX3" y="connsiteY3"/>
                </a:cxn>
              </a:cxnLst>
              <a:rect l="l" t="t" r="r" b="b"/>
              <a:pathLst>
                <a:path w="7576" h="7651">
                  <a:moveTo>
                    <a:pt x="1683" y="49"/>
                  </a:moveTo>
                  <a:cubicBezTo>
                    <a:pt x="1683" y="49"/>
                    <a:pt x="-2826" y="6470"/>
                    <a:pt x="2174" y="6715"/>
                  </a:cubicBezTo>
                  <a:cubicBezTo>
                    <a:pt x="7173" y="6960"/>
                    <a:pt x="7393" y="5514"/>
                    <a:pt x="7393" y="3847"/>
                  </a:cubicBezTo>
                  <a:cubicBezTo>
                    <a:pt x="7393" y="2181"/>
                    <a:pt x="3105" y="-3039"/>
                    <a:pt x="1683" y="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6" name="Freeform: Shape 1055">
              <a:extLst>
                <a:ext uri="{FF2B5EF4-FFF2-40B4-BE49-F238E27FC236}">
                  <a16:creationId xmlns:a16="http://schemas.microsoft.com/office/drawing/2014/main" xmlns="" id="{048D393C-973B-C423-5A82-90E7EFA9963C}"/>
                </a:ext>
              </a:extLst>
            </p:cNvPr>
            <p:cNvSpPr/>
            <p:nvPr/>
          </p:nvSpPr>
          <p:spPr>
            <a:xfrm>
              <a:off x="11616074" y="4596439"/>
              <a:ext cx="6940" cy="9926"/>
            </a:xfrm>
            <a:custGeom>
              <a:avLst/>
              <a:gdLst>
                <a:gd name="connsiteX0" fmla="*/ 1057 w 6940"/>
                <a:gd name="connsiteY0" fmla="*/ 769 h 9926"/>
                <a:gd name="connsiteX1" fmla="*/ 1988 w 6940"/>
                <a:gd name="connsiteY1" fmla="*/ 8856 h 9926"/>
                <a:gd name="connsiteX2" fmla="*/ 6742 w 6940"/>
                <a:gd name="connsiteY2" fmla="*/ 6234 h 9926"/>
                <a:gd name="connsiteX3" fmla="*/ 1057 w 6940"/>
                <a:gd name="connsiteY3" fmla="*/ 769 h 9926"/>
              </a:gdLst>
              <a:ahLst/>
              <a:cxnLst>
                <a:cxn ang="0">
                  <a:pos x="connsiteX0" y="connsiteY0"/>
                </a:cxn>
                <a:cxn ang="0">
                  <a:pos x="connsiteX1" y="connsiteY1"/>
                </a:cxn>
                <a:cxn ang="0">
                  <a:pos x="connsiteX2" y="connsiteY2"/>
                </a:cxn>
                <a:cxn ang="0">
                  <a:pos x="connsiteX3" y="connsiteY3"/>
                </a:cxn>
              </a:cxnLst>
              <a:rect l="l" t="t" r="r" b="b"/>
              <a:pathLst>
                <a:path w="6940" h="9926">
                  <a:moveTo>
                    <a:pt x="1057" y="769"/>
                  </a:moveTo>
                  <a:cubicBezTo>
                    <a:pt x="1057" y="769"/>
                    <a:pt x="-2276" y="8121"/>
                    <a:pt x="1988" y="8856"/>
                  </a:cubicBezTo>
                  <a:cubicBezTo>
                    <a:pt x="6252" y="9592"/>
                    <a:pt x="6521" y="7656"/>
                    <a:pt x="6742" y="6234"/>
                  </a:cubicBezTo>
                  <a:cubicBezTo>
                    <a:pt x="6963" y="4812"/>
                    <a:pt x="4831" y="-4696"/>
                    <a:pt x="1057" y="7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7" name="Freeform: Shape 1056">
              <a:extLst>
                <a:ext uri="{FF2B5EF4-FFF2-40B4-BE49-F238E27FC236}">
                  <a16:creationId xmlns:a16="http://schemas.microsoft.com/office/drawing/2014/main" xmlns="" id="{66061EC2-AB87-4E5F-CCB2-33E520F87598}"/>
                </a:ext>
              </a:extLst>
            </p:cNvPr>
            <p:cNvSpPr/>
            <p:nvPr/>
          </p:nvSpPr>
          <p:spPr>
            <a:xfrm>
              <a:off x="11642935" y="4645031"/>
              <a:ext cx="7411" cy="8225"/>
            </a:xfrm>
            <a:custGeom>
              <a:avLst/>
              <a:gdLst>
                <a:gd name="connsiteX0" fmla="*/ 3162 w 7411"/>
                <a:gd name="connsiteY0" fmla="*/ -771 h 8225"/>
                <a:gd name="connsiteX1" fmla="*/ -171 w 7411"/>
                <a:gd name="connsiteY1" fmla="*/ 2072 h 8225"/>
                <a:gd name="connsiteX2" fmla="*/ 3627 w 7411"/>
                <a:gd name="connsiteY2" fmla="*/ 7316 h 8225"/>
                <a:gd name="connsiteX3" fmla="*/ 7206 w 7411"/>
                <a:gd name="connsiteY3" fmla="*/ 3273 h 8225"/>
                <a:gd name="connsiteX4" fmla="*/ 3162 w 7411"/>
                <a:gd name="connsiteY4" fmla="*/ -771 h 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 h="8225">
                  <a:moveTo>
                    <a:pt x="3162" y="-771"/>
                  </a:moveTo>
                  <a:cubicBezTo>
                    <a:pt x="3162" y="-771"/>
                    <a:pt x="-416" y="-771"/>
                    <a:pt x="-171" y="2072"/>
                  </a:cubicBezTo>
                  <a:cubicBezTo>
                    <a:pt x="74" y="4915"/>
                    <a:pt x="2451" y="7316"/>
                    <a:pt x="3627" y="7316"/>
                  </a:cubicBezTo>
                  <a:cubicBezTo>
                    <a:pt x="5612" y="6974"/>
                    <a:pt x="7108" y="5282"/>
                    <a:pt x="7206" y="3273"/>
                  </a:cubicBezTo>
                  <a:cubicBezTo>
                    <a:pt x="7426" y="651"/>
                    <a:pt x="6054" y="-1482"/>
                    <a:pt x="3162" y="-7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8" name="Freeform: Shape 1057">
              <a:extLst>
                <a:ext uri="{FF2B5EF4-FFF2-40B4-BE49-F238E27FC236}">
                  <a16:creationId xmlns:a16="http://schemas.microsoft.com/office/drawing/2014/main" xmlns="" id="{FE098784-8F2F-BB2A-7CA6-37364B01BDE6}"/>
                </a:ext>
              </a:extLst>
            </p:cNvPr>
            <p:cNvSpPr/>
            <p:nvPr/>
          </p:nvSpPr>
          <p:spPr>
            <a:xfrm>
              <a:off x="10583570" y="4426811"/>
              <a:ext cx="134617" cy="75386"/>
            </a:xfrm>
            <a:custGeom>
              <a:avLst/>
              <a:gdLst>
                <a:gd name="connsiteX0" fmla="*/ 38390 w 134617"/>
                <a:gd name="connsiteY0" fmla="*/ 47400 h 75386"/>
                <a:gd name="connsiteX1" fmla="*/ 27043 w 134617"/>
                <a:gd name="connsiteY1" fmla="*/ 46028 h 75386"/>
                <a:gd name="connsiteX2" fmla="*/ 17412 w 134617"/>
                <a:gd name="connsiteY2" fmla="*/ 42229 h 75386"/>
                <a:gd name="connsiteX3" fmla="*/ 552 w 134617"/>
                <a:gd name="connsiteY3" fmla="*/ 44680 h 75386"/>
                <a:gd name="connsiteX4" fmla="*/ 6409 w 134617"/>
                <a:gd name="connsiteY4" fmla="*/ 58771 h 75386"/>
                <a:gd name="connsiteX5" fmla="*/ 27386 w 134617"/>
                <a:gd name="connsiteY5" fmla="*/ 65657 h 75386"/>
                <a:gd name="connsiteX6" fmla="*/ 43879 w 134617"/>
                <a:gd name="connsiteY6" fmla="*/ 73205 h 75386"/>
                <a:gd name="connsiteX7" fmla="*/ 69684 w 134617"/>
                <a:gd name="connsiteY7" fmla="*/ 71833 h 75386"/>
                <a:gd name="connsiteX8" fmla="*/ 83775 w 134617"/>
                <a:gd name="connsiteY8" fmla="*/ 66000 h 75386"/>
                <a:gd name="connsiteX9" fmla="*/ 97866 w 134617"/>
                <a:gd name="connsiteY9" fmla="*/ 56369 h 75386"/>
                <a:gd name="connsiteX10" fmla="*/ 108526 w 134617"/>
                <a:gd name="connsiteY10" fmla="*/ 47081 h 75386"/>
                <a:gd name="connsiteX11" fmla="*/ 123229 w 134617"/>
                <a:gd name="connsiteY11" fmla="*/ 43651 h 75386"/>
                <a:gd name="connsiteX12" fmla="*/ 124602 w 134617"/>
                <a:gd name="connsiteY12" fmla="*/ 30564 h 75386"/>
                <a:gd name="connsiteX13" fmla="*/ 134233 w 134617"/>
                <a:gd name="connsiteY13" fmla="*/ 20247 h 75386"/>
                <a:gd name="connsiteX14" fmla="*/ 131464 w 134617"/>
                <a:gd name="connsiteY14" fmla="*/ 7872 h 75386"/>
                <a:gd name="connsiteX15" fmla="*/ 123229 w 134617"/>
                <a:gd name="connsiteY15" fmla="*/ 1353 h 75386"/>
                <a:gd name="connsiteX16" fmla="*/ 110168 w 134617"/>
                <a:gd name="connsiteY16" fmla="*/ 642 h 75386"/>
                <a:gd name="connsiteX17" fmla="*/ 100170 w 134617"/>
                <a:gd name="connsiteY17" fmla="*/ 4098 h 75386"/>
                <a:gd name="connsiteX18" fmla="*/ 104311 w 134617"/>
                <a:gd name="connsiteY18" fmla="*/ 10617 h 75386"/>
                <a:gd name="connsiteX19" fmla="*/ 100537 w 134617"/>
                <a:gd name="connsiteY19" fmla="*/ 25075 h 75386"/>
                <a:gd name="connsiteX20" fmla="*/ 87793 w 134617"/>
                <a:gd name="connsiteY20" fmla="*/ 29976 h 75386"/>
                <a:gd name="connsiteX21" fmla="*/ 79216 w 134617"/>
                <a:gd name="connsiteY21" fmla="*/ 43038 h 75386"/>
                <a:gd name="connsiteX22" fmla="*/ 67846 w 134617"/>
                <a:gd name="connsiteY22" fmla="*/ 41323 h 75386"/>
                <a:gd name="connsiteX23" fmla="*/ 38390 w 134617"/>
                <a:gd name="connsiteY23" fmla="*/ 47400 h 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4617" h="75386">
                  <a:moveTo>
                    <a:pt x="38390" y="47400"/>
                  </a:moveTo>
                  <a:cubicBezTo>
                    <a:pt x="38390" y="47400"/>
                    <a:pt x="27386" y="49458"/>
                    <a:pt x="27043" y="46028"/>
                  </a:cubicBezTo>
                  <a:cubicBezTo>
                    <a:pt x="26700" y="42597"/>
                    <a:pt x="21186" y="42229"/>
                    <a:pt x="17412" y="42229"/>
                  </a:cubicBezTo>
                  <a:cubicBezTo>
                    <a:pt x="13638" y="42229"/>
                    <a:pt x="2267" y="41200"/>
                    <a:pt x="552" y="44680"/>
                  </a:cubicBezTo>
                  <a:cubicBezTo>
                    <a:pt x="-1164" y="48160"/>
                    <a:pt x="-134" y="56369"/>
                    <a:pt x="6409" y="58771"/>
                  </a:cubicBezTo>
                  <a:cubicBezTo>
                    <a:pt x="12951" y="61173"/>
                    <a:pt x="20843" y="62545"/>
                    <a:pt x="27386" y="65657"/>
                  </a:cubicBezTo>
                  <a:cubicBezTo>
                    <a:pt x="33929" y="68770"/>
                    <a:pt x="39762" y="72519"/>
                    <a:pt x="43879" y="73205"/>
                  </a:cubicBezTo>
                  <a:cubicBezTo>
                    <a:pt x="47996" y="73892"/>
                    <a:pt x="66228" y="76318"/>
                    <a:pt x="69684" y="71833"/>
                  </a:cubicBezTo>
                  <a:cubicBezTo>
                    <a:pt x="73139" y="67348"/>
                    <a:pt x="79314" y="69382"/>
                    <a:pt x="83775" y="66000"/>
                  </a:cubicBezTo>
                  <a:cubicBezTo>
                    <a:pt x="88235" y="62619"/>
                    <a:pt x="94092" y="60486"/>
                    <a:pt x="97866" y="56369"/>
                  </a:cubicBezTo>
                  <a:cubicBezTo>
                    <a:pt x="101640" y="52253"/>
                    <a:pt x="99948" y="47081"/>
                    <a:pt x="108526" y="47081"/>
                  </a:cubicBezTo>
                  <a:cubicBezTo>
                    <a:pt x="117103" y="47081"/>
                    <a:pt x="122985" y="46052"/>
                    <a:pt x="123229" y="43651"/>
                  </a:cubicBezTo>
                  <a:cubicBezTo>
                    <a:pt x="123475" y="41249"/>
                    <a:pt x="120460" y="31937"/>
                    <a:pt x="124602" y="30564"/>
                  </a:cubicBezTo>
                  <a:cubicBezTo>
                    <a:pt x="128965" y="28433"/>
                    <a:pt x="132395" y="24757"/>
                    <a:pt x="134233" y="20247"/>
                  </a:cubicBezTo>
                  <a:cubicBezTo>
                    <a:pt x="134895" y="15910"/>
                    <a:pt x="133915" y="11498"/>
                    <a:pt x="131464" y="7872"/>
                  </a:cubicBezTo>
                  <a:cubicBezTo>
                    <a:pt x="128719" y="4098"/>
                    <a:pt x="127347" y="-1416"/>
                    <a:pt x="123229" y="1353"/>
                  </a:cubicBezTo>
                  <a:cubicBezTo>
                    <a:pt x="119113" y="4122"/>
                    <a:pt x="111540" y="4784"/>
                    <a:pt x="110168" y="642"/>
                  </a:cubicBezTo>
                  <a:cubicBezTo>
                    <a:pt x="108796" y="-3499"/>
                    <a:pt x="103282" y="1696"/>
                    <a:pt x="100170" y="4098"/>
                  </a:cubicBezTo>
                  <a:cubicBezTo>
                    <a:pt x="97057" y="6500"/>
                    <a:pt x="104311" y="6156"/>
                    <a:pt x="104311" y="10617"/>
                  </a:cubicBezTo>
                  <a:cubicBezTo>
                    <a:pt x="104311" y="15077"/>
                    <a:pt x="107398" y="26790"/>
                    <a:pt x="100537" y="25075"/>
                  </a:cubicBezTo>
                  <a:cubicBezTo>
                    <a:pt x="93676" y="23360"/>
                    <a:pt x="88848" y="26447"/>
                    <a:pt x="87793" y="29976"/>
                  </a:cubicBezTo>
                  <a:cubicBezTo>
                    <a:pt x="86740" y="33505"/>
                    <a:pt x="81276" y="40637"/>
                    <a:pt x="79216" y="43038"/>
                  </a:cubicBezTo>
                  <a:cubicBezTo>
                    <a:pt x="77158" y="45440"/>
                    <a:pt x="74315" y="40588"/>
                    <a:pt x="67846" y="41323"/>
                  </a:cubicBezTo>
                  <a:cubicBezTo>
                    <a:pt x="57921" y="42842"/>
                    <a:pt x="48094" y="44876"/>
                    <a:pt x="38390" y="474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59" name="Freeform: Shape 1058">
              <a:extLst>
                <a:ext uri="{FF2B5EF4-FFF2-40B4-BE49-F238E27FC236}">
                  <a16:creationId xmlns:a16="http://schemas.microsoft.com/office/drawing/2014/main" xmlns="" id="{BB047CD5-F522-E578-355A-B599AFC08DAF}"/>
                </a:ext>
              </a:extLst>
            </p:cNvPr>
            <p:cNvSpPr/>
            <p:nvPr/>
          </p:nvSpPr>
          <p:spPr>
            <a:xfrm>
              <a:off x="10662713" y="4378188"/>
              <a:ext cx="78969" cy="71500"/>
            </a:xfrm>
            <a:custGeom>
              <a:avLst/>
              <a:gdLst>
                <a:gd name="connsiteX0" fmla="*/ 14262 w 78969"/>
                <a:gd name="connsiteY0" fmla="*/ 3856 h 71500"/>
                <a:gd name="connsiteX1" fmla="*/ 515 w 78969"/>
                <a:gd name="connsiteY1" fmla="*/ -261 h 71500"/>
                <a:gd name="connsiteX2" fmla="*/ 6347 w 78969"/>
                <a:gd name="connsiteY2" fmla="*/ 6601 h 71500"/>
                <a:gd name="connsiteX3" fmla="*/ 26639 w 78969"/>
                <a:gd name="connsiteY3" fmla="*/ 20030 h 71500"/>
                <a:gd name="connsiteX4" fmla="*/ 59306 w 78969"/>
                <a:gd name="connsiteY4" fmla="*/ 48555 h 71500"/>
                <a:gd name="connsiteX5" fmla="*/ 63789 w 78969"/>
                <a:gd name="connsiteY5" fmla="*/ 69533 h 71500"/>
                <a:gd name="connsiteX6" fmla="*/ 74842 w 78969"/>
                <a:gd name="connsiteY6" fmla="*/ 66494 h 71500"/>
                <a:gd name="connsiteX7" fmla="*/ 75822 w 78969"/>
                <a:gd name="connsiteY7" fmla="*/ 63700 h 71500"/>
                <a:gd name="connsiteX8" fmla="*/ 74450 w 78969"/>
                <a:gd name="connsiteY8" fmla="*/ 47526 h 71500"/>
                <a:gd name="connsiteX9" fmla="*/ 14262 w 78969"/>
                <a:gd name="connsiteY9" fmla="*/ 3856 h 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969" h="71500">
                  <a:moveTo>
                    <a:pt x="14262" y="3856"/>
                  </a:moveTo>
                  <a:cubicBezTo>
                    <a:pt x="14262" y="3856"/>
                    <a:pt x="2009" y="-3006"/>
                    <a:pt x="515" y="-261"/>
                  </a:cubicBezTo>
                  <a:cubicBezTo>
                    <a:pt x="-980" y="2483"/>
                    <a:pt x="-514" y="5228"/>
                    <a:pt x="6347" y="6601"/>
                  </a:cubicBezTo>
                  <a:cubicBezTo>
                    <a:pt x="13209" y="7973"/>
                    <a:pt x="23207" y="17972"/>
                    <a:pt x="26639" y="20030"/>
                  </a:cubicBezTo>
                  <a:cubicBezTo>
                    <a:pt x="30069" y="22088"/>
                    <a:pt x="56561" y="36866"/>
                    <a:pt x="59306" y="48555"/>
                  </a:cubicBezTo>
                  <a:cubicBezTo>
                    <a:pt x="62049" y="60245"/>
                    <a:pt x="58275" y="66788"/>
                    <a:pt x="63789" y="69533"/>
                  </a:cubicBezTo>
                  <a:cubicBezTo>
                    <a:pt x="67687" y="71738"/>
                    <a:pt x="72637" y="70391"/>
                    <a:pt x="74842" y="66494"/>
                  </a:cubicBezTo>
                  <a:cubicBezTo>
                    <a:pt x="75332" y="65636"/>
                    <a:pt x="75675" y="64680"/>
                    <a:pt x="75822" y="63700"/>
                  </a:cubicBezTo>
                  <a:cubicBezTo>
                    <a:pt x="76851" y="58187"/>
                    <a:pt x="82683" y="52354"/>
                    <a:pt x="74450" y="47526"/>
                  </a:cubicBezTo>
                  <a:cubicBezTo>
                    <a:pt x="66216" y="42698"/>
                    <a:pt x="42102" y="17972"/>
                    <a:pt x="14262" y="385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0" name="Freeform: Shape 1059">
              <a:extLst>
                <a:ext uri="{FF2B5EF4-FFF2-40B4-BE49-F238E27FC236}">
                  <a16:creationId xmlns:a16="http://schemas.microsoft.com/office/drawing/2014/main" xmlns="" id="{0C3FF1D6-F195-1DA1-A769-3A642A426F72}"/>
                </a:ext>
              </a:extLst>
            </p:cNvPr>
            <p:cNvSpPr/>
            <p:nvPr/>
          </p:nvSpPr>
          <p:spPr>
            <a:xfrm>
              <a:off x="10634378" y="4367133"/>
              <a:ext cx="16532" cy="12372"/>
            </a:xfrm>
            <a:custGeom>
              <a:avLst/>
              <a:gdLst>
                <a:gd name="connsiteX0" fmla="*/ 3046 w 16532"/>
                <a:gd name="connsiteY0" fmla="*/ -895 h 12372"/>
                <a:gd name="connsiteX1" fmla="*/ 2015 w 16532"/>
                <a:gd name="connsiteY1" fmla="*/ 9079 h 12372"/>
                <a:gd name="connsiteX2" fmla="*/ 16106 w 16532"/>
                <a:gd name="connsiteY2" fmla="*/ 9079 h 12372"/>
                <a:gd name="connsiteX3" fmla="*/ 3046 w 16532"/>
                <a:gd name="connsiteY3" fmla="*/ -895 h 12372"/>
              </a:gdLst>
              <a:ahLst/>
              <a:cxnLst>
                <a:cxn ang="0">
                  <a:pos x="connsiteX0" y="connsiteY0"/>
                </a:cxn>
                <a:cxn ang="0">
                  <a:pos x="connsiteX1" y="connsiteY1"/>
                </a:cxn>
                <a:cxn ang="0">
                  <a:pos x="connsiteX2" y="connsiteY2"/>
                </a:cxn>
                <a:cxn ang="0">
                  <a:pos x="connsiteX3" y="connsiteY3"/>
                </a:cxn>
              </a:cxnLst>
              <a:rect l="l" t="t" r="r" b="b"/>
              <a:pathLst>
                <a:path w="16532" h="12372">
                  <a:moveTo>
                    <a:pt x="3046" y="-895"/>
                  </a:moveTo>
                  <a:cubicBezTo>
                    <a:pt x="3046" y="-895"/>
                    <a:pt x="-3473" y="6995"/>
                    <a:pt x="2015" y="9079"/>
                  </a:cubicBezTo>
                  <a:cubicBezTo>
                    <a:pt x="7505" y="11161"/>
                    <a:pt x="14735" y="13196"/>
                    <a:pt x="16106" y="9079"/>
                  </a:cubicBezTo>
                  <a:cubicBezTo>
                    <a:pt x="17479" y="4961"/>
                    <a:pt x="13019" y="-1238"/>
                    <a:pt x="3046" y="-8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1" name="Freeform: Shape 1060">
              <a:extLst>
                <a:ext uri="{FF2B5EF4-FFF2-40B4-BE49-F238E27FC236}">
                  <a16:creationId xmlns:a16="http://schemas.microsoft.com/office/drawing/2014/main" xmlns="" id="{59E3947F-A57D-A3C9-1DF0-C03BAE7AF07C}"/>
                </a:ext>
              </a:extLst>
            </p:cNvPr>
            <p:cNvSpPr/>
            <p:nvPr/>
          </p:nvSpPr>
          <p:spPr>
            <a:xfrm>
              <a:off x="10619615" y="4337674"/>
              <a:ext cx="8455" cy="6910"/>
            </a:xfrm>
            <a:custGeom>
              <a:avLst/>
              <a:gdLst>
                <a:gd name="connsiteX0" fmla="*/ 1658 w 8455"/>
                <a:gd name="connsiteY0" fmla="*/ -329 h 6910"/>
                <a:gd name="connsiteX1" fmla="*/ 1658 w 8455"/>
                <a:gd name="connsiteY1" fmla="*/ 4131 h 6910"/>
                <a:gd name="connsiteX2" fmla="*/ 8177 w 8455"/>
                <a:gd name="connsiteY2" fmla="*/ 3102 h 6910"/>
                <a:gd name="connsiteX3" fmla="*/ 1658 w 8455"/>
                <a:gd name="connsiteY3" fmla="*/ -329 h 6910"/>
              </a:gdLst>
              <a:ahLst/>
              <a:cxnLst>
                <a:cxn ang="0">
                  <a:pos x="connsiteX0" y="connsiteY0"/>
                </a:cxn>
                <a:cxn ang="0">
                  <a:pos x="connsiteX1" y="connsiteY1"/>
                </a:cxn>
                <a:cxn ang="0">
                  <a:pos x="connsiteX2" y="connsiteY2"/>
                </a:cxn>
                <a:cxn ang="0">
                  <a:pos x="connsiteX3" y="connsiteY3"/>
                </a:cxn>
              </a:cxnLst>
              <a:rect l="l" t="t" r="r" b="b"/>
              <a:pathLst>
                <a:path w="8455" h="6910">
                  <a:moveTo>
                    <a:pt x="1658" y="-329"/>
                  </a:moveTo>
                  <a:cubicBezTo>
                    <a:pt x="1658" y="-329"/>
                    <a:pt x="-2484" y="3102"/>
                    <a:pt x="1658" y="4131"/>
                  </a:cubicBezTo>
                  <a:cubicBezTo>
                    <a:pt x="5799" y="5160"/>
                    <a:pt x="7490" y="8272"/>
                    <a:pt x="8177" y="3102"/>
                  </a:cubicBezTo>
                  <a:cubicBezTo>
                    <a:pt x="8862" y="-2069"/>
                    <a:pt x="5775" y="-1016"/>
                    <a:pt x="1658" y="-3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2" name="Freeform: Shape 1061">
              <a:extLst>
                <a:ext uri="{FF2B5EF4-FFF2-40B4-BE49-F238E27FC236}">
                  <a16:creationId xmlns:a16="http://schemas.microsoft.com/office/drawing/2014/main" xmlns="" id="{0044671C-89E8-2CD4-ACD6-26A742A6BFF7}"/>
                </a:ext>
              </a:extLst>
            </p:cNvPr>
            <p:cNvSpPr/>
            <p:nvPr/>
          </p:nvSpPr>
          <p:spPr>
            <a:xfrm>
              <a:off x="10521207" y="4352649"/>
              <a:ext cx="29725" cy="13103"/>
            </a:xfrm>
            <a:custGeom>
              <a:avLst/>
              <a:gdLst>
                <a:gd name="connsiteX0" fmla="*/ 14098 w 29725"/>
                <a:gd name="connsiteY0" fmla="*/ -870 h 13103"/>
                <a:gd name="connsiteX1" fmla="*/ 1012 w 29725"/>
                <a:gd name="connsiteY1" fmla="*/ 3614 h 13103"/>
                <a:gd name="connsiteX2" fmla="*/ 1723 w 29725"/>
                <a:gd name="connsiteY2" fmla="*/ 10990 h 13103"/>
                <a:gd name="connsiteX3" fmla="*/ 6869 w 29725"/>
                <a:gd name="connsiteY3" fmla="*/ 11873 h 13103"/>
                <a:gd name="connsiteX4" fmla="*/ 19122 w 29725"/>
                <a:gd name="connsiteY4" fmla="*/ 10500 h 13103"/>
                <a:gd name="connsiteX5" fmla="*/ 29096 w 29725"/>
                <a:gd name="connsiteY5" fmla="*/ 7731 h 13103"/>
                <a:gd name="connsiteX6" fmla="*/ 22920 w 29725"/>
                <a:gd name="connsiteY6" fmla="*/ 1531 h 13103"/>
                <a:gd name="connsiteX7" fmla="*/ 14098 w 29725"/>
                <a:gd name="connsiteY7" fmla="*/ -870 h 1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25" h="13103">
                  <a:moveTo>
                    <a:pt x="14098" y="-870"/>
                  </a:moveTo>
                  <a:cubicBezTo>
                    <a:pt x="14098" y="-870"/>
                    <a:pt x="4124" y="526"/>
                    <a:pt x="1012" y="3614"/>
                  </a:cubicBezTo>
                  <a:cubicBezTo>
                    <a:pt x="-826" y="5844"/>
                    <a:pt x="-508" y="9152"/>
                    <a:pt x="1723" y="10990"/>
                  </a:cubicBezTo>
                  <a:cubicBezTo>
                    <a:pt x="3168" y="12191"/>
                    <a:pt x="5129" y="12510"/>
                    <a:pt x="6869" y="11873"/>
                  </a:cubicBezTo>
                  <a:cubicBezTo>
                    <a:pt x="12726" y="9789"/>
                    <a:pt x="13755" y="9422"/>
                    <a:pt x="19122" y="10500"/>
                  </a:cubicBezTo>
                  <a:cubicBezTo>
                    <a:pt x="24489" y="11578"/>
                    <a:pt x="27723" y="10500"/>
                    <a:pt x="29096" y="7731"/>
                  </a:cubicBezTo>
                  <a:cubicBezTo>
                    <a:pt x="30468" y="4962"/>
                    <a:pt x="28752" y="2242"/>
                    <a:pt x="22920" y="1531"/>
                  </a:cubicBezTo>
                  <a:cubicBezTo>
                    <a:pt x="17088" y="820"/>
                    <a:pt x="18901" y="-1214"/>
                    <a:pt x="14098" y="-8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3" name="Freeform: Shape 1062">
              <a:extLst>
                <a:ext uri="{FF2B5EF4-FFF2-40B4-BE49-F238E27FC236}">
                  <a16:creationId xmlns:a16="http://schemas.microsoft.com/office/drawing/2014/main" xmlns="" id="{DBDA5491-EF31-12A4-CE5B-323916D7F38E}"/>
                </a:ext>
              </a:extLst>
            </p:cNvPr>
            <p:cNvSpPr/>
            <p:nvPr/>
          </p:nvSpPr>
          <p:spPr>
            <a:xfrm>
              <a:off x="10784055" y="4454332"/>
              <a:ext cx="51444" cy="67561"/>
            </a:xfrm>
            <a:custGeom>
              <a:avLst/>
              <a:gdLst>
                <a:gd name="connsiteX0" fmla="*/ -134 w 51444"/>
                <a:gd name="connsiteY0" fmla="*/ 1991 h 67561"/>
                <a:gd name="connsiteX1" fmla="*/ 2953 w 51444"/>
                <a:gd name="connsiteY1" fmla="*/ 18508 h 67561"/>
                <a:gd name="connsiteX2" fmla="*/ 7438 w 51444"/>
                <a:gd name="connsiteY2" fmla="*/ 33211 h 67561"/>
                <a:gd name="connsiteX3" fmla="*/ 21529 w 51444"/>
                <a:gd name="connsiteY3" fmla="*/ 53503 h 67561"/>
                <a:gd name="connsiteX4" fmla="*/ 36649 w 51444"/>
                <a:gd name="connsiteY4" fmla="*/ 66221 h 67561"/>
                <a:gd name="connsiteX5" fmla="*/ 50422 w 51444"/>
                <a:gd name="connsiteY5" fmla="*/ 62791 h 67561"/>
                <a:gd name="connsiteX6" fmla="*/ 45937 w 51444"/>
                <a:gd name="connsiteY6" fmla="*/ 46984 h 67561"/>
                <a:gd name="connsiteX7" fmla="*/ 30131 w 51444"/>
                <a:gd name="connsiteY7" fmla="*/ 31839 h 67561"/>
                <a:gd name="connsiteX8" fmla="*/ 21529 w 51444"/>
                <a:gd name="connsiteY8" fmla="*/ 19463 h 67561"/>
                <a:gd name="connsiteX9" fmla="*/ 8810 w 51444"/>
                <a:gd name="connsiteY9" fmla="*/ 9490 h 67561"/>
                <a:gd name="connsiteX10" fmla="*/ -134 w 51444"/>
                <a:gd name="connsiteY10" fmla="*/ 1991 h 67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44" h="67561">
                  <a:moveTo>
                    <a:pt x="-134" y="1991"/>
                  </a:moveTo>
                  <a:cubicBezTo>
                    <a:pt x="-134" y="1991"/>
                    <a:pt x="-820" y="16106"/>
                    <a:pt x="2953" y="18508"/>
                  </a:cubicBezTo>
                  <a:cubicBezTo>
                    <a:pt x="6727" y="20909"/>
                    <a:pt x="3296" y="30883"/>
                    <a:pt x="7438" y="33211"/>
                  </a:cubicBezTo>
                  <a:cubicBezTo>
                    <a:pt x="11579" y="35539"/>
                    <a:pt x="19471" y="49386"/>
                    <a:pt x="21529" y="53503"/>
                  </a:cubicBezTo>
                  <a:cubicBezTo>
                    <a:pt x="23588" y="57619"/>
                    <a:pt x="32189" y="65192"/>
                    <a:pt x="36649" y="66221"/>
                  </a:cubicBezTo>
                  <a:cubicBezTo>
                    <a:pt x="41110" y="67250"/>
                    <a:pt x="49393" y="66565"/>
                    <a:pt x="50422" y="62791"/>
                  </a:cubicBezTo>
                  <a:cubicBezTo>
                    <a:pt x="52481" y="57105"/>
                    <a:pt x="50667" y="50733"/>
                    <a:pt x="45937" y="46984"/>
                  </a:cubicBezTo>
                  <a:cubicBezTo>
                    <a:pt x="39419" y="41813"/>
                    <a:pt x="33562" y="38382"/>
                    <a:pt x="30131" y="31839"/>
                  </a:cubicBezTo>
                  <a:cubicBezTo>
                    <a:pt x="26701" y="25296"/>
                    <a:pt x="26675" y="20836"/>
                    <a:pt x="21529" y="19463"/>
                  </a:cubicBezTo>
                  <a:cubicBezTo>
                    <a:pt x="16384" y="18091"/>
                    <a:pt x="10870" y="15665"/>
                    <a:pt x="8810" y="9490"/>
                  </a:cubicBezTo>
                  <a:cubicBezTo>
                    <a:pt x="6752" y="3314"/>
                    <a:pt x="1582" y="-5558"/>
                    <a:pt x="-134" y="19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4" name="Freeform: Shape 1063">
              <a:extLst>
                <a:ext uri="{FF2B5EF4-FFF2-40B4-BE49-F238E27FC236}">
                  <a16:creationId xmlns:a16="http://schemas.microsoft.com/office/drawing/2014/main" xmlns="" id="{0A1B68E0-BB66-0460-C166-D8B8D74E9207}"/>
                </a:ext>
              </a:extLst>
            </p:cNvPr>
            <p:cNvSpPr/>
            <p:nvPr/>
          </p:nvSpPr>
          <p:spPr>
            <a:xfrm>
              <a:off x="10850150" y="4508423"/>
              <a:ext cx="33962" cy="31223"/>
            </a:xfrm>
            <a:custGeom>
              <a:avLst/>
              <a:gdLst>
                <a:gd name="connsiteX0" fmla="*/ 13196 w 33962"/>
                <a:gd name="connsiteY0" fmla="*/ 4974 h 31223"/>
                <a:gd name="connsiteX1" fmla="*/ 1849 w 33962"/>
                <a:gd name="connsiteY1" fmla="*/ -858 h 31223"/>
                <a:gd name="connsiteX2" fmla="*/ 4961 w 33962"/>
                <a:gd name="connsiteY2" fmla="*/ 11517 h 31223"/>
                <a:gd name="connsiteX3" fmla="*/ 16994 w 33962"/>
                <a:gd name="connsiteY3" fmla="*/ 22521 h 31223"/>
                <a:gd name="connsiteX4" fmla="*/ 25596 w 33962"/>
                <a:gd name="connsiteY4" fmla="*/ 28378 h 31223"/>
                <a:gd name="connsiteX5" fmla="*/ 33487 w 33962"/>
                <a:gd name="connsiteY5" fmla="*/ 29064 h 31223"/>
                <a:gd name="connsiteX6" fmla="*/ 29713 w 33962"/>
                <a:gd name="connsiteY6" fmla="*/ 23207 h 31223"/>
                <a:gd name="connsiteX7" fmla="*/ 13196 w 33962"/>
                <a:gd name="connsiteY7" fmla="*/ 4974 h 31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962" h="31223">
                  <a:moveTo>
                    <a:pt x="13196" y="4974"/>
                  </a:moveTo>
                  <a:cubicBezTo>
                    <a:pt x="13196" y="4974"/>
                    <a:pt x="6334" y="-1545"/>
                    <a:pt x="1849" y="-858"/>
                  </a:cubicBezTo>
                  <a:cubicBezTo>
                    <a:pt x="-2635" y="-172"/>
                    <a:pt x="1163" y="9459"/>
                    <a:pt x="4961" y="11517"/>
                  </a:cubicBezTo>
                  <a:cubicBezTo>
                    <a:pt x="9593" y="14458"/>
                    <a:pt x="13662" y="18183"/>
                    <a:pt x="16994" y="22521"/>
                  </a:cubicBezTo>
                  <a:cubicBezTo>
                    <a:pt x="18710" y="25265"/>
                    <a:pt x="23855" y="26295"/>
                    <a:pt x="25596" y="28378"/>
                  </a:cubicBezTo>
                  <a:cubicBezTo>
                    <a:pt x="27336" y="30460"/>
                    <a:pt x="32114" y="31122"/>
                    <a:pt x="33487" y="29064"/>
                  </a:cubicBezTo>
                  <a:cubicBezTo>
                    <a:pt x="34859" y="27005"/>
                    <a:pt x="31036" y="26981"/>
                    <a:pt x="29713" y="23207"/>
                  </a:cubicBezTo>
                  <a:cubicBezTo>
                    <a:pt x="28389" y="19433"/>
                    <a:pt x="22141" y="11517"/>
                    <a:pt x="13196" y="49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5" name="Freeform: Shape 1064">
              <a:extLst>
                <a:ext uri="{FF2B5EF4-FFF2-40B4-BE49-F238E27FC236}">
                  <a16:creationId xmlns:a16="http://schemas.microsoft.com/office/drawing/2014/main" xmlns="" id="{16EC3555-477D-A523-B6FB-3550B25DC601}"/>
                </a:ext>
              </a:extLst>
            </p:cNvPr>
            <p:cNvSpPr/>
            <p:nvPr/>
          </p:nvSpPr>
          <p:spPr>
            <a:xfrm>
              <a:off x="10914199" y="4538362"/>
              <a:ext cx="51470" cy="37388"/>
            </a:xfrm>
            <a:custGeom>
              <a:avLst/>
              <a:gdLst>
                <a:gd name="connsiteX0" fmla="*/ 26194 w 51470"/>
                <a:gd name="connsiteY0" fmla="*/ 11500 h 37388"/>
                <a:gd name="connsiteX1" fmla="*/ 15190 w 51470"/>
                <a:gd name="connsiteY1" fmla="*/ 4957 h 37388"/>
                <a:gd name="connsiteX2" fmla="*/ 4873 w 51470"/>
                <a:gd name="connsiteY2" fmla="*/ -875 h 37388"/>
                <a:gd name="connsiteX3" fmla="*/ 4873 w 51470"/>
                <a:gd name="connsiteY3" fmla="*/ 11843 h 37388"/>
                <a:gd name="connsiteX4" fmla="*/ 25850 w 51470"/>
                <a:gd name="connsiteY4" fmla="*/ 26547 h 37388"/>
                <a:gd name="connsiteX5" fmla="*/ 41314 w 51470"/>
                <a:gd name="connsiteY5" fmla="*/ 33776 h 37388"/>
                <a:gd name="connsiteX6" fmla="*/ 51287 w 51470"/>
                <a:gd name="connsiteY6" fmla="*/ 33776 h 37388"/>
                <a:gd name="connsiteX7" fmla="*/ 44401 w 51470"/>
                <a:gd name="connsiteY7" fmla="*/ 25174 h 37388"/>
                <a:gd name="connsiteX8" fmla="*/ 26194 w 51470"/>
                <a:gd name="connsiteY8" fmla="*/ 11500 h 37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70" h="37388">
                  <a:moveTo>
                    <a:pt x="26194" y="11500"/>
                  </a:moveTo>
                  <a:cubicBezTo>
                    <a:pt x="22174" y="9956"/>
                    <a:pt x="18449" y="7750"/>
                    <a:pt x="15190" y="4957"/>
                  </a:cubicBezTo>
                  <a:cubicBezTo>
                    <a:pt x="11392" y="1183"/>
                    <a:pt x="12739" y="-190"/>
                    <a:pt x="4873" y="-875"/>
                  </a:cubicBezTo>
                  <a:cubicBezTo>
                    <a:pt x="-2993" y="-1562"/>
                    <a:pt x="-641" y="8412"/>
                    <a:pt x="4873" y="11843"/>
                  </a:cubicBezTo>
                  <a:cubicBezTo>
                    <a:pt x="10387" y="15274"/>
                    <a:pt x="22027" y="24905"/>
                    <a:pt x="25850" y="26547"/>
                  </a:cubicBezTo>
                  <a:cubicBezTo>
                    <a:pt x="29673" y="28189"/>
                    <a:pt x="37172" y="30002"/>
                    <a:pt x="41314" y="33776"/>
                  </a:cubicBezTo>
                  <a:cubicBezTo>
                    <a:pt x="45455" y="37550"/>
                    <a:pt x="51287" y="37207"/>
                    <a:pt x="51287" y="33776"/>
                  </a:cubicBezTo>
                  <a:cubicBezTo>
                    <a:pt x="51287" y="30345"/>
                    <a:pt x="50258" y="31031"/>
                    <a:pt x="44401" y="25174"/>
                  </a:cubicBezTo>
                  <a:cubicBezTo>
                    <a:pt x="38545" y="19318"/>
                    <a:pt x="37883" y="11843"/>
                    <a:pt x="26194" y="115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6" name="Freeform: Shape 1065">
              <a:extLst>
                <a:ext uri="{FF2B5EF4-FFF2-40B4-BE49-F238E27FC236}">
                  <a16:creationId xmlns:a16="http://schemas.microsoft.com/office/drawing/2014/main" xmlns="" id="{E7D86737-71CF-2B55-198B-021ED15727B7}"/>
                </a:ext>
              </a:extLst>
            </p:cNvPr>
            <p:cNvSpPr/>
            <p:nvPr/>
          </p:nvSpPr>
          <p:spPr>
            <a:xfrm>
              <a:off x="10864947" y="4548015"/>
              <a:ext cx="41691" cy="35274"/>
            </a:xfrm>
            <a:custGeom>
              <a:avLst/>
              <a:gdLst>
                <a:gd name="connsiteX0" fmla="*/ 6656 w 41691"/>
                <a:gd name="connsiteY0" fmla="*/ -212 h 35274"/>
                <a:gd name="connsiteX1" fmla="*/ 824 w 41691"/>
                <a:gd name="connsiteY1" fmla="*/ 9076 h 35274"/>
                <a:gd name="connsiteX2" fmla="*/ 14229 w 41691"/>
                <a:gd name="connsiteY2" fmla="*/ 16624 h 35274"/>
                <a:gd name="connsiteX3" fmla="*/ 7686 w 41691"/>
                <a:gd name="connsiteY3" fmla="*/ 25569 h 35274"/>
                <a:gd name="connsiteX4" fmla="*/ 14915 w 41691"/>
                <a:gd name="connsiteY4" fmla="*/ 26255 h 35274"/>
                <a:gd name="connsiteX5" fmla="*/ 21801 w 41691"/>
                <a:gd name="connsiteY5" fmla="*/ 23804 h 35274"/>
                <a:gd name="connsiteX6" fmla="*/ 27977 w 41691"/>
                <a:gd name="connsiteY6" fmla="*/ 28264 h 35274"/>
                <a:gd name="connsiteX7" fmla="*/ 37265 w 41691"/>
                <a:gd name="connsiteY7" fmla="*/ 32749 h 35274"/>
                <a:gd name="connsiteX8" fmla="*/ 38637 w 41691"/>
                <a:gd name="connsiteY8" fmla="*/ 22432 h 35274"/>
                <a:gd name="connsiteX9" fmla="*/ 30722 w 41691"/>
                <a:gd name="connsiteY9" fmla="*/ 16232 h 35274"/>
                <a:gd name="connsiteX10" fmla="*/ 23517 w 41691"/>
                <a:gd name="connsiteY10" fmla="*/ 10743 h 35274"/>
                <a:gd name="connsiteX11" fmla="*/ 18003 w 41691"/>
                <a:gd name="connsiteY11" fmla="*/ 4885 h 35274"/>
                <a:gd name="connsiteX12" fmla="*/ 9401 w 41691"/>
                <a:gd name="connsiteY12" fmla="*/ 5229 h 35274"/>
                <a:gd name="connsiteX13" fmla="*/ 6656 w 41691"/>
                <a:gd name="connsiteY13" fmla="*/ -212 h 35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91" h="35274">
                  <a:moveTo>
                    <a:pt x="6656" y="-212"/>
                  </a:moveTo>
                  <a:cubicBezTo>
                    <a:pt x="6656" y="-212"/>
                    <a:pt x="-3317" y="6993"/>
                    <a:pt x="824" y="9076"/>
                  </a:cubicBezTo>
                  <a:cubicBezTo>
                    <a:pt x="4965" y="11159"/>
                    <a:pt x="14915" y="13978"/>
                    <a:pt x="14229" y="16624"/>
                  </a:cubicBezTo>
                  <a:cubicBezTo>
                    <a:pt x="13542" y="19271"/>
                    <a:pt x="4598" y="21795"/>
                    <a:pt x="7686" y="25569"/>
                  </a:cubicBezTo>
                  <a:cubicBezTo>
                    <a:pt x="10774" y="29342"/>
                    <a:pt x="14229" y="31769"/>
                    <a:pt x="14915" y="26255"/>
                  </a:cubicBezTo>
                  <a:cubicBezTo>
                    <a:pt x="15602" y="20741"/>
                    <a:pt x="19032" y="22138"/>
                    <a:pt x="21801" y="23804"/>
                  </a:cubicBezTo>
                  <a:cubicBezTo>
                    <a:pt x="24570" y="25471"/>
                    <a:pt x="27291" y="25177"/>
                    <a:pt x="27977" y="28264"/>
                  </a:cubicBezTo>
                  <a:cubicBezTo>
                    <a:pt x="28663" y="31352"/>
                    <a:pt x="36579" y="37209"/>
                    <a:pt x="37265" y="32749"/>
                  </a:cubicBezTo>
                  <a:cubicBezTo>
                    <a:pt x="37951" y="28289"/>
                    <a:pt x="45524" y="23118"/>
                    <a:pt x="38637" y="22432"/>
                  </a:cubicBezTo>
                  <a:cubicBezTo>
                    <a:pt x="31751" y="21746"/>
                    <a:pt x="34863" y="19344"/>
                    <a:pt x="30722" y="16232"/>
                  </a:cubicBezTo>
                  <a:cubicBezTo>
                    <a:pt x="26581" y="13120"/>
                    <a:pt x="23859" y="14860"/>
                    <a:pt x="23517" y="10743"/>
                  </a:cubicBezTo>
                  <a:cubicBezTo>
                    <a:pt x="23174" y="6626"/>
                    <a:pt x="21067" y="4885"/>
                    <a:pt x="18003" y="4885"/>
                  </a:cubicBezTo>
                  <a:cubicBezTo>
                    <a:pt x="14940" y="4885"/>
                    <a:pt x="10455" y="8684"/>
                    <a:pt x="9401" y="5229"/>
                  </a:cubicBezTo>
                  <a:cubicBezTo>
                    <a:pt x="8348" y="1773"/>
                    <a:pt x="9058" y="-2638"/>
                    <a:pt x="6656" y="-2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7" name="Freeform: Shape 1066">
              <a:extLst>
                <a:ext uri="{FF2B5EF4-FFF2-40B4-BE49-F238E27FC236}">
                  <a16:creationId xmlns:a16="http://schemas.microsoft.com/office/drawing/2014/main" xmlns="" id="{0214FE9E-895C-9B12-1A32-FF3121675CCA}"/>
                </a:ext>
              </a:extLst>
            </p:cNvPr>
            <p:cNvSpPr/>
            <p:nvPr/>
          </p:nvSpPr>
          <p:spPr>
            <a:xfrm>
              <a:off x="10850455" y="4541915"/>
              <a:ext cx="11807" cy="12366"/>
            </a:xfrm>
            <a:custGeom>
              <a:avLst/>
              <a:gdLst>
                <a:gd name="connsiteX0" fmla="*/ -171 w 11807"/>
                <a:gd name="connsiteY0" fmla="*/ 1062 h 12366"/>
                <a:gd name="connsiteX1" fmla="*/ 2916 w 11807"/>
                <a:gd name="connsiteY1" fmla="*/ 8634 h 12366"/>
                <a:gd name="connsiteX2" fmla="*/ 8430 w 11807"/>
                <a:gd name="connsiteY2" fmla="*/ 9663 h 12366"/>
                <a:gd name="connsiteX3" fmla="*/ 10146 w 11807"/>
                <a:gd name="connsiteY3" fmla="*/ 1747 h 12366"/>
                <a:gd name="connsiteX4" fmla="*/ -171 w 11807"/>
                <a:gd name="connsiteY4" fmla="*/ 1062 h 12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7" h="12366">
                  <a:moveTo>
                    <a:pt x="-171" y="1062"/>
                  </a:moveTo>
                  <a:cubicBezTo>
                    <a:pt x="-171" y="1062"/>
                    <a:pt x="858" y="7605"/>
                    <a:pt x="2916" y="8634"/>
                  </a:cubicBezTo>
                  <a:cubicBezTo>
                    <a:pt x="4976" y="9663"/>
                    <a:pt x="6715" y="13780"/>
                    <a:pt x="8430" y="9663"/>
                  </a:cubicBezTo>
                  <a:cubicBezTo>
                    <a:pt x="10146" y="5546"/>
                    <a:pt x="13602" y="1747"/>
                    <a:pt x="10146" y="1747"/>
                  </a:cubicBezTo>
                  <a:cubicBezTo>
                    <a:pt x="6690" y="1747"/>
                    <a:pt x="-514" y="-3742"/>
                    <a:pt x="-171" y="106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8" name="Freeform: Shape 1067">
              <a:extLst>
                <a:ext uri="{FF2B5EF4-FFF2-40B4-BE49-F238E27FC236}">
                  <a16:creationId xmlns:a16="http://schemas.microsoft.com/office/drawing/2014/main" xmlns="" id="{2783566D-1F99-0EC8-9E79-CFDECC0685E4}"/>
                </a:ext>
              </a:extLst>
            </p:cNvPr>
            <p:cNvSpPr/>
            <p:nvPr/>
          </p:nvSpPr>
          <p:spPr>
            <a:xfrm>
              <a:off x="10635782" y="4593661"/>
              <a:ext cx="43286" cy="35460"/>
            </a:xfrm>
            <a:custGeom>
              <a:avLst/>
              <a:gdLst>
                <a:gd name="connsiteX0" fmla="*/ 21932 w 43286"/>
                <a:gd name="connsiteY0" fmla="*/ 3645 h 35460"/>
                <a:gd name="connsiteX1" fmla="*/ 18845 w 43286"/>
                <a:gd name="connsiteY1" fmla="*/ 3988 h 35460"/>
                <a:gd name="connsiteX2" fmla="*/ 14384 w 43286"/>
                <a:gd name="connsiteY2" fmla="*/ 7786 h 35460"/>
                <a:gd name="connsiteX3" fmla="*/ 13331 w 43286"/>
                <a:gd name="connsiteY3" fmla="*/ -129 h 35460"/>
                <a:gd name="connsiteX4" fmla="*/ 8184 w 43286"/>
                <a:gd name="connsiteY4" fmla="*/ 2616 h 35460"/>
                <a:gd name="connsiteX5" fmla="*/ 269 w 43286"/>
                <a:gd name="connsiteY5" fmla="*/ 5067 h 35460"/>
                <a:gd name="connsiteX6" fmla="*/ 8527 w 43286"/>
                <a:gd name="connsiteY6" fmla="*/ 10556 h 35460"/>
                <a:gd name="connsiteX7" fmla="*/ 18501 w 43286"/>
                <a:gd name="connsiteY7" fmla="*/ 16413 h 35460"/>
                <a:gd name="connsiteX8" fmla="*/ 27789 w 43286"/>
                <a:gd name="connsiteY8" fmla="*/ 23274 h 35460"/>
                <a:gd name="connsiteX9" fmla="*/ 32249 w 43286"/>
                <a:gd name="connsiteY9" fmla="*/ 31190 h 35460"/>
                <a:gd name="connsiteX10" fmla="*/ 42566 w 43286"/>
                <a:gd name="connsiteY10" fmla="*/ 32219 h 35460"/>
                <a:gd name="connsiteX11" fmla="*/ 38450 w 43286"/>
                <a:gd name="connsiteY11" fmla="*/ 25701 h 35460"/>
                <a:gd name="connsiteX12" fmla="*/ 32936 w 43286"/>
                <a:gd name="connsiteY12" fmla="*/ 21559 h 35460"/>
                <a:gd name="connsiteX13" fmla="*/ 31220 w 43286"/>
                <a:gd name="connsiteY13" fmla="*/ 16413 h 35460"/>
                <a:gd name="connsiteX14" fmla="*/ 31563 w 43286"/>
                <a:gd name="connsiteY14" fmla="*/ 11928 h 35460"/>
                <a:gd name="connsiteX15" fmla="*/ 26662 w 43286"/>
                <a:gd name="connsiteY15" fmla="*/ 7468 h 35460"/>
                <a:gd name="connsiteX16" fmla="*/ 21932 w 43286"/>
                <a:gd name="connsiteY16" fmla="*/ 3645 h 35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286" h="35460">
                  <a:moveTo>
                    <a:pt x="21932" y="3645"/>
                  </a:moveTo>
                  <a:cubicBezTo>
                    <a:pt x="21932" y="3645"/>
                    <a:pt x="19874" y="900"/>
                    <a:pt x="18845" y="3988"/>
                  </a:cubicBezTo>
                  <a:cubicBezTo>
                    <a:pt x="17815" y="7076"/>
                    <a:pt x="16100" y="10531"/>
                    <a:pt x="14384" y="7786"/>
                  </a:cubicBezTo>
                  <a:cubicBezTo>
                    <a:pt x="12669" y="5042"/>
                    <a:pt x="16835" y="1930"/>
                    <a:pt x="13331" y="-129"/>
                  </a:cubicBezTo>
                  <a:cubicBezTo>
                    <a:pt x="9826" y="-2188"/>
                    <a:pt x="8184" y="214"/>
                    <a:pt x="8184" y="2616"/>
                  </a:cubicBezTo>
                  <a:cubicBezTo>
                    <a:pt x="8184" y="5017"/>
                    <a:pt x="-2476" y="2616"/>
                    <a:pt x="269" y="5067"/>
                  </a:cubicBezTo>
                  <a:cubicBezTo>
                    <a:pt x="3013" y="7517"/>
                    <a:pt x="7155" y="8154"/>
                    <a:pt x="8527" y="10556"/>
                  </a:cubicBezTo>
                  <a:cubicBezTo>
                    <a:pt x="9899" y="12957"/>
                    <a:pt x="17472" y="12614"/>
                    <a:pt x="18501" y="16413"/>
                  </a:cubicBezTo>
                  <a:cubicBezTo>
                    <a:pt x="19530" y="20211"/>
                    <a:pt x="26735" y="18471"/>
                    <a:pt x="27789" y="23274"/>
                  </a:cubicBezTo>
                  <a:cubicBezTo>
                    <a:pt x="28842" y="28078"/>
                    <a:pt x="30240" y="30504"/>
                    <a:pt x="32249" y="31190"/>
                  </a:cubicBezTo>
                  <a:cubicBezTo>
                    <a:pt x="34258" y="31876"/>
                    <a:pt x="41537" y="37708"/>
                    <a:pt x="42566" y="32219"/>
                  </a:cubicBezTo>
                  <a:cubicBezTo>
                    <a:pt x="43595" y="26730"/>
                    <a:pt x="43595" y="25701"/>
                    <a:pt x="38450" y="25701"/>
                  </a:cubicBezTo>
                  <a:cubicBezTo>
                    <a:pt x="33303" y="25701"/>
                    <a:pt x="37052" y="22245"/>
                    <a:pt x="32936" y="21559"/>
                  </a:cubicBezTo>
                  <a:cubicBezTo>
                    <a:pt x="28818" y="20873"/>
                    <a:pt x="28818" y="16658"/>
                    <a:pt x="31220" y="16413"/>
                  </a:cubicBezTo>
                  <a:cubicBezTo>
                    <a:pt x="33621" y="16167"/>
                    <a:pt x="32936" y="14329"/>
                    <a:pt x="31563" y="11928"/>
                  </a:cubicBezTo>
                  <a:cubicBezTo>
                    <a:pt x="30191" y="9526"/>
                    <a:pt x="28818" y="7027"/>
                    <a:pt x="26662" y="7468"/>
                  </a:cubicBezTo>
                  <a:cubicBezTo>
                    <a:pt x="24505" y="7909"/>
                    <a:pt x="22275" y="8473"/>
                    <a:pt x="21932" y="36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69" name="Freeform: Shape 1068">
              <a:extLst>
                <a:ext uri="{FF2B5EF4-FFF2-40B4-BE49-F238E27FC236}">
                  <a16:creationId xmlns:a16="http://schemas.microsoft.com/office/drawing/2014/main" xmlns="" id="{F0BB29AE-A321-DC57-F135-A5906C06CFB1}"/>
                </a:ext>
              </a:extLst>
            </p:cNvPr>
            <p:cNvSpPr/>
            <p:nvPr/>
          </p:nvSpPr>
          <p:spPr>
            <a:xfrm>
              <a:off x="10669933" y="4571771"/>
              <a:ext cx="5167" cy="10079"/>
            </a:xfrm>
            <a:custGeom>
              <a:avLst/>
              <a:gdLst>
                <a:gd name="connsiteX0" fmla="*/ 843 w 5167"/>
                <a:gd name="connsiteY0" fmla="*/ 441 h 10079"/>
                <a:gd name="connsiteX1" fmla="*/ 499 w 5167"/>
                <a:gd name="connsiteY1" fmla="*/ 8356 h 10079"/>
                <a:gd name="connsiteX2" fmla="*/ 4984 w 5167"/>
                <a:gd name="connsiteY2" fmla="*/ 4558 h 10079"/>
                <a:gd name="connsiteX3" fmla="*/ 843 w 5167"/>
                <a:gd name="connsiteY3" fmla="*/ 441 h 10079"/>
              </a:gdLst>
              <a:ahLst/>
              <a:cxnLst>
                <a:cxn ang="0">
                  <a:pos x="connsiteX0" y="connsiteY0"/>
                </a:cxn>
                <a:cxn ang="0">
                  <a:pos x="connsiteX1" y="connsiteY1"/>
                </a:cxn>
                <a:cxn ang="0">
                  <a:pos x="connsiteX2" y="connsiteY2"/>
                </a:cxn>
                <a:cxn ang="0">
                  <a:pos x="connsiteX3" y="connsiteY3"/>
                </a:cxn>
              </a:cxnLst>
              <a:rect l="l" t="t" r="r" b="b"/>
              <a:pathLst>
                <a:path w="5167" h="10079">
                  <a:moveTo>
                    <a:pt x="843" y="441"/>
                  </a:moveTo>
                  <a:cubicBezTo>
                    <a:pt x="843" y="441"/>
                    <a:pt x="-1215" y="6298"/>
                    <a:pt x="499" y="8356"/>
                  </a:cubicBezTo>
                  <a:cubicBezTo>
                    <a:pt x="2215" y="10415"/>
                    <a:pt x="4984" y="8356"/>
                    <a:pt x="4984" y="4558"/>
                  </a:cubicBezTo>
                  <a:cubicBezTo>
                    <a:pt x="4984" y="759"/>
                    <a:pt x="1528" y="-2990"/>
                    <a:pt x="843" y="44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0" name="Freeform: Shape 1069">
              <a:extLst>
                <a:ext uri="{FF2B5EF4-FFF2-40B4-BE49-F238E27FC236}">
                  <a16:creationId xmlns:a16="http://schemas.microsoft.com/office/drawing/2014/main" xmlns="" id="{9087EBB9-ADDF-FE16-5AFB-7574DB904744}"/>
                </a:ext>
              </a:extLst>
            </p:cNvPr>
            <p:cNvSpPr/>
            <p:nvPr/>
          </p:nvSpPr>
          <p:spPr>
            <a:xfrm>
              <a:off x="10720068" y="4585322"/>
              <a:ext cx="16064" cy="12355"/>
            </a:xfrm>
            <a:custGeom>
              <a:avLst/>
              <a:gdLst>
                <a:gd name="connsiteX0" fmla="*/ 6435 w 16064"/>
                <a:gd name="connsiteY0" fmla="*/ 271 h 12355"/>
                <a:gd name="connsiteX1" fmla="*/ 2293 w 16064"/>
                <a:gd name="connsiteY1" fmla="*/ 3726 h 12355"/>
                <a:gd name="connsiteX2" fmla="*/ 3666 w 16064"/>
                <a:gd name="connsiteY2" fmla="*/ 9215 h 12355"/>
                <a:gd name="connsiteX3" fmla="*/ 11017 w 16064"/>
                <a:gd name="connsiteY3" fmla="*/ 10931 h 12355"/>
                <a:gd name="connsiteX4" fmla="*/ 14448 w 16064"/>
                <a:gd name="connsiteY4" fmla="*/ 5098 h 12355"/>
                <a:gd name="connsiteX5" fmla="*/ 6435 w 16064"/>
                <a:gd name="connsiteY5" fmla="*/ 271 h 12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64" h="12355">
                  <a:moveTo>
                    <a:pt x="6435" y="271"/>
                  </a:moveTo>
                  <a:cubicBezTo>
                    <a:pt x="6435" y="271"/>
                    <a:pt x="7807" y="3726"/>
                    <a:pt x="2293" y="3726"/>
                  </a:cubicBezTo>
                  <a:cubicBezTo>
                    <a:pt x="-3221" y="3726"/>
                    <a:pt x="1951" y="8872"/>
                    <a:pt x="3666" y="9215"/>
                  </a:cubicBezTo>
                  <a:cubicBezTo>
                    <a:pt x="5382" y="9558"/>
                    <a:pt x="6116" y="12646"/>
                    <a:pt x="11017" y="10931"/>
                  </a:cubicBezTo>
                  <a:cubicBezTo>
                    <a:pt x="15919" y="9215"/>
                    <a:pt x="17218" y="7500"/>
                    <a:pt x="14448" y="5098"/>
                  </a:cubicBezTo>
                  <a:cubicBezTo>
                    <a:pt x="11679" y="2697"/>
                    <a:pt x="6435" y="-3479"/>
                    <a:pt x="6435" y="2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1" name="Freeform: Shape 1070">
              <a:extLst>
                <a:ext uri="{FF2B5EF4-FFF2-40B4-BE49-F238E27FC236}">
                  <a16:creationId xmlns:a16="http://schemas.microsoft.com/office/drawing/2014/main" xmlns="" id="{C07DF55B-D840-F29E-148C-A5BED4E67485}"/>
                </a:ext>
              </a:extLst>
            </p:cNvPr>
            <p:cNvSpPr/>
            <p:nvPr/>
          </p:nvSpPr>
          <p:spPr>
            <a:xfrm>
              <a:off x="10716380" y="4641140"/>
              <a:ext cx="10725" cy="4686"/>
            </a:xfrm>
            <a:custGeom>
              <a:avLst/>
              <a:gdLst>
                <a:gd name="connsiteX0" fmla="*/ 8040 w 10725"/>
                <a:gd name="connsiteY0" fmla="*/ -850 h 4686"/>
                <a:gd name="connsiteX1" fmla="*/ 1521 w 10725"/>
                <a:gd name="connsiteY1" fmla="*/ 3291 h 4686"/>
                <a:gd name="connsiteX2" fmla="*/ 8040 w 10725"/>
                <a:gd name="connsiteY2" fmla="*/ -850 h 4686"/>
              </a:gdLst>
              <a:ahLst/>
              <a:cxnLst>
                <a:cxn ang="0">
                  <a:pos x="connsiteX0" y="connsiteY0"/>
                </a:cxn>
                <a:cxn ang="0">
                  <a:pos x="connsiteX1" y="connsiteY1"/>
                </a:cxn>
                <a:cxn ang="0">
                  <a:pos x="connsiteX2" y="connsiteY2"/>
                </a:cxn>
              </a:cxnLst>
              <a:rect l="l" t="t" r="r" b="b"/>
              <a:pathLst>
                <a:path w="10725" h="4686">
                  <a:moveTo>
                    <a:pt x="8040" y="-850"/>
                  </a:moveTo>
                  <a:cubicBezTo>
                    <a:pt x="8040" y="-850"/>
                    <a:pt x="-4680" y="890"/>
                    <a:pt x="1521" y="3291"/>
                  </a:cubicBezTo>
                  <a:cubicBezTo>
                    <a:pt x="7720" y="5693"/>
                    <a:pt x="14239" y="-1634"/>
                    <a:pt x="8040" y="-8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2" name="Freeform: Shape 1071">
              <a:extLst>
                <a:ext uri="{FF2B5EF4-FFF2-40B4-BE49-F238E27FC236}">
                  <a16:creationId xmlns:a16="http://schemas.microsoft.com/office/drawing/2014/main" xmlns="" id="{7092FAFD-A615-5189-5E23-C4087D1DD29E}"/>
                </a:ext>
              </a:extLst>
            </p:cNvPr>
            <p:cNvSpPr/>
            <p:nvPr/>
          </p:nvSpPr>
          <p:spPr>
            <a:xfrm>
              <a:off x="10741184" y="4666327"/>
              <a:ext cx="19857" cy="11928"/>
            </a:xfrm>
            <a:custGeom>
              <a:avLst/>
              <a:gdLst>
                <a:gd name="connsiteX0" fmla="*/ 8428 w 19857"/>
                <a:gd name="connsiteY0" fmla="*/ -576 h 11928"/>
                <a:gd name="connsiteX1" fmla="*/ 169 w 19857"/>
                <a:gd name="connsiteY1" fmla="*/ 1875 h 11928"/>
                <a:gd name="connsiteX2" fmla="*/ 8428 w 19857"/>
                <a:gd name="connsiteY2" fmla="*/ 9790 h 11928"/>
                <a:gd name="connsiteX3" fmla="*/ 19211 w 19857"/>
                <a:gd name="connsiteY3" fmla="*/ 7389 h 11928"/>
                <a:gd name="connsiteX4" fmla="*/ 19432 w 19857"/>
                <a:gd name="connsiteY4" fmla="*/ 7046 h 11928"/>
                <a:gd name="connsiteX5" fmla="*/ 12546 w 19857"/>
                <a:gd name="connsiteY5" fmla="*/ 1875 h 11928"/>
                <a:gd name="connsiteX6" fmla="*/ 8428 w 19857"/>
                <a:gd name="connsiteY6" fmla="*/ -576 h 1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57" h="11928">
                  <a:moveTo>
                    <a:pt x="8428" y="-576"/>
                  </a:moveTo>
                  <a:cubicBezTo>
                    <a:pt x="8428" y="-576"/>
                    <a:pt x="-2232" y="-1262"/>
                    <a:pt x="169" y="1875"/>
                  </a:cubicBezTo>
                  <a:cubicBezTo>
                    <a:pt x="2473" y="4938"/>
                    <a:pt x="5267" y="7610"/>
                    <a:pt x="8428" y="9790"/>
                  </a:cubicBezTo>
                  <a:cubicBezTo>
                    <a:pt x="12080" y="12118"/>
                    <a:pt x="16907" y="11040"/>
                    <a:pt x="19211" y="7389"/>
                  </a:cubicBezTo>
                  <a:cubicBezTo>
                    <a:pt x="19285" y="7291"/>
                    <a:pt x="19358" y="7169"/>
                    <a:pt x="19432" y="7046"/>
                  </a:cubicBezTo>
                  <a:cubicBezTo>
                    <a:pt x="21147" y="3590"/>
                    <a:pt x="13231" y="5992"/>
                    <a:pt x="12546" y="1875"/>
                  </a:cubicBezTo>
                  <a:cubicBezTo>
                    <a:pt x="11859" y="-2242"/>
                    <a:pt x="12472" y="-576"/>
                    <a:pt x="8428" y="-5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3" name="Freeform: Shape 1072">
              <a:extLst>
                <a:ext uri="{FF2B5EF4-FFF2-40B4-BE49-F238E27FC236}">
                  <a16:creationId xmlns:a16="http://schemas.microsoft.com/office/drawing/2014/main" xmlns="" id="{A5534768-FDF3-17AC-A201-19727307483E}"/>
                </a:ext>
              </a:extLst>
            </p:cNvPr>
            <p:cNvSpPr/>
            <p:nvPr/>
          </p:nvSpPr>
          <p:spPr>
            <a:xfrm>
              <a:off x="10951675" y="4595249"/>
              <a:ext cx="43142" cy="24985"/>
            </a:xfrm>
            <a:custGeom>
              <a:avLst/>
              <a:gdLst>
                <a:gd name="connsiteX0" fmla="*/ 16900 w 43142"/>
                <a:gd name="connsiteY0" fmla="*/ 3772 h 24985"/>
                <a:gd name="connsiteX1" fmla="*/ 9352 w 43142"/>
                <a:gd name="connsiteY1" fmla="*/ 1321 h 24985"/>
                <a:gd name="connsiteX2" fmla="*/ 64 w 43142"/>
                <a:gd name="connsiteY2" fmla="*/ 2350 h 24985"/>
                <a:gd name="connsiteX3" fmla="*/ 2809 w 43142"/>
                <a:gd name="connsiteY3" fmla="*/ 14751 h 24985"/>
                <a:gd name="connsiteX4" fmla="*/ 10381 w 43142"/>
                <a:gd name="connsiteY4" fmla="*/ 21270 h 24985"/>
                <a:gd name="connsiteX5" fmla="*/ 22071 w 43142"/>
                <a:gd name="connsiteY5" fmla="*/ 21613 h 24985"/>
                <a:gd name="connsiteX6" fmla="*/ 33417 w 43142"/>
                <a:gd name="connsiteY6" fmla="*/ 24063 h 24985"/>
                <a:gd name="connsiteX7" fmla="*/ 41676 w 43142"/>
                <a:gd name="connsiteY7" fmla="*/ 17520 h 24985"/>
                <a:gd name="connsiteX8" fmla="*/ 35133 w 43142"/>
                <a:gd name="connsiteY8" fmla="*/ 13035 h 24985"/>
                <a:gd name="connsiteX9" fmla="*/ 29962 w 43142"/>
                <a:gd name="connsiteY9" fmla="*/ 7203 h 24985"/>
                <a:gd name="connsiteX10" fmla="*/ 16900 w 43142"/>
                <a:gd name="connsiteY10" fmla="*/ 3772 h 24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2" h="24985">
                  <a:moveTo>
                    <a:pt x="16900" y="3772"/>
                  </a:moveTo>
                  <a:cubicBezTo>
                    <a:pt x="16900" y="3772"/>
                    <a:pt x="10725" y="4483"/>
                    <a:pt x="9352" y="1321"/>
                  </a:cubicBezTo>
                  <a:cubicBezTo>
                    <a:pt x="7980" y="-1840"/>
                    <a:pt x="750" y="-1766"/>
                    <a:pt x="64" y="2350"/>
                  </a:cubicBezTo>
                  <a:cubicBezTo>
                    <a:pt x="-621" y="6468"/>
                    <a:pt x="64" y="13354"/>
                    <a:pt x="2809" y="14751"/>
                  </a:cubicBezTo>
                  <a:cubicBezTo>
                    <a:pt x="5554" y="16148"/>
                    <a:pt x="7269" y="21270"/>
                    <a:pt x="10381" y="21270"/>
                  </a:cubicBezTo>
                  <a:cubicBezTo>
                    <a:pt x="13494" y="21270"/>
                    <a:pt x="18959" y="18819"/>
                    <a:pt x="22071" y="21613"/>
                  </a:cubicBezTo>
                  <a:cubicBezTo>
                    <a:pt x="25183" y="24406"/>
                    <a:pt x="28932" y="24063"/>
                    <a:pt x="33417" y="24063"/>
                  </a:cubicBezTo>
                  <a:cubicBezTo>
                    <a:pt x="37902" y="24063"/>
                    <a:pt x="46136" y="20265"/>
                    <a:pt x="41676" y="17520"/>
                  </a:cubicBezTo>
                  <a:cubicBezTo>
                    <a:pt x="37216" y="14775"/>
                    <a:pt x="35133" y="16148"/>
                    <a:pt x="35133" y="13035"/>
                  </a:cubicBezTo>
                  <a:cubicBezTo>
                    <a:pt x="35133" y="9923"/>
                    <a:pt x="33417" y="8919"/>
                    <a:pt x="29962" y="7203"/>
                  </a:cubicBezTo>
                  <a:cubicBezTo>
                    <a:pt x="26507" y="5487"/>
                    <a:pt x="25845" y="2743"/>
                    <a:pt x="16900" y="37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4" name="Freeform: Shape 1073">
              <a:extLst>
                <a:ext uri="{FF2B5EF4-FFF2-40B4-BE49-F238E27FC236}">
                  <a16:creationId xmlns:a16="http://schemas.microsoft.com/office/drawing/2014/main" xmlns="" id="{28781298-5898-4CB2-024B-14E02FCC99CC}"/>
                </a:ext>
              </a:extLst>
            </p:cNvPr>
            <p:cNvSpPr/>
            <p:nvPr/>
          </p:nvSpPr>
          <p:spPr>
            <a:xfrm>
              <a:off x="10982227" y="4562797"/>
              <a:ext cx="39323" cy="53196"/>
            </a:xfrm>
            <a:custGeom>
              <a:avLst/>
              <a:gdLst>
                <a:gd name="connsiteX0" fmla="*/ 2865 w 39323"/>
                <a:gd name="connsiteY0" fmla="*/ -216 h 53196"/>
                <a:gd name="connsiteX1" fmla="*/ 96 w 39323"/>
                <a:gd name="connsiteY1" fmla="*/ 3901 h 53196"/>
                <a:gd name="connsiteX2" fmla="*/ 3208 w 39323"/>
                <a:gd name="connsiteY2" fmla="*/ 13189 h 53196"/>
                <a:gd name="connsiteX3" fmla="*/ 6982 w 39323"/>
                <a:gd name="connsiteY3" fmla="*/ 24535 h 53196"/>
                <a:gd name="connsiteX4" fmla="*/ 14554 w 39323"/>
                <a:gd name="connsiteY4" fmla="*/ 35906 h 53196"/>
                <a:gd name="connsiteX5" fmla="*/ 27273 w 39323"/>
                <a:gd name="connsiteY5" fmla="*/ 47939 h 53196"/>
                <a:gd name="connsiteX6" fmla="*/ 36219 w 39323"/>
                <a:gd name="connsiteY6" fmla="*/ 51026 h 53196"/>
                <a:gd name="connsiteX7" fmla="*/ 36219 w 39323"/>
                <a:gd name="connsiteY7" fmla="*/ 43454 h 53196"/>
                <a:gd name="connsiteX8" fmla="*/ 25215 w 39323"/>
                <a:gd name="connsiteY8" fmla="*/ 29020 h 53196"/>
                <a:gd name="connsiteX9" fmla="*/ 23157 w 39323"/>
                <a:gd name="connsiteY9" fmla="*/ 21104 h 53196"/>
                <a:gd name="connsiteX10" fmla="*/ 16956 w 39323"/>
                <a:gd name="connsiteY10" fmla="*/ 12503 h 53196"/>
                <a:gd name="connsiteX11" fmla="*/ 14898 w 39323"/>
                <a:gd name="connsiteY11" fmla="*/ 4612 h 53196"/>
                <a:gd name="connsiteX12" fmla="*/ 2865 w 39323"/>
                <a:gd name="connsiteY12" fmla="*/ -216 h 5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323" h="53196">
                  <a:moveTo>
                    <a:pt x="2865" y="-216"/>
                  </a:moveTo>
                  <a:cubicBezTo>
                    <a:pt x="2865" y="-216"/>
                    <a:pt x="-1277" y="2872"/>
                    <a:pt x="96" y="3901"/>
                  </a:cubicBezTo>
                  <a:cubicBezTo>
                    <a:pt x="1468" y="4930"/>
                    <a:pt x="4237" y="6352"/>
                    <a:pt x="3208" y="13189"/>
                  </a:cubicBezTo>
                  <a:cubicBezTo>
                    <a:pt x="2179" y="20026"/>
                    <a:pt x="6982" y="19389"/>
                    <a:pt x="6982" y="24535"/>
                  </a:cubicBezTo>
                  <a:cubicBezTo>
                    <a:pt x="6982" y="29682"/>
                    <a:pt x="9433" y="33137"/>
                    <a:pt x="14554" y="35906"/>
                  </a:cubicBezTo>
                  <a:cubicBezTo>
                    <a:pt x="19726" y="38798"/>
                    <a:pt x="24111" y="42939"/>
                    <a:pt x="27273" y="47939"/>
                  </a:cubicBezTo>
                  <a:cubicBezTo>
                    <a:pt x="30018" y="52399"/>
                    <a:pt x="33474" y="53428"/>
                    <a:pt x="36219" y="51026"/>
                  </a:cubicBezTo>
                  <a:cubicBezTo>
                    <a:pt x="38962" y="48625"/>
                    <a:pt x="41120" y="46885"/>
                    <a:pt x="36219" y="43454"/>
                  </a:cubicBezTo>
                  <a:cubicBezTo>
                    <a:pt x="31317" y="40023"/>
                    <a:pt x="25558" y="33480"/>
                    <a:pt x="25215" y="29020"/>
                  </a:cubicBezTo>
                  <a:cubicBezTo>
                    <a:pt x="24871" y="24560"/>
                    <a:pt x="27273" y="24535"/>
                    <a:pt x="23157" y="21104"/>
                  </a:cubicBezTo>
                  <a:cubicBezTo>
                    <a:pt x="19039" y="17673"/>
                    <a:pt x="16956" y="16987"/>
                    <a:pt x="16956" y="12503"/>
                  </a:cubicBezTo>
                  <a:cubicBezTo>
                    <a:pt x="16956" y="8018"/>
                    <a:pt x="17985" y="5984"/>
                    <a:pt x="14898" y="4612"/>
                  </a:cubicBezTo>
                  <a:cubicBezTo>
                    <a:pt x="11811" y="3239"/>
                    <a:pt x="12447" y="-2961"/>
                    <a:pt x="2865" y="-2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5" name="Freeform: Shape 1074">
              <a:extLst>
                <a:ext uri="{FF2B5EF4-FFF2-40B4-BE49-F238E27FC236}">
                  <a16:creationId xmlns:a16="http://schemas.microsoft.com/office/drawing/2014/main" xmlns="" id="{8A7074F0-28F9-C6EE-950A-3CD5BE7E0434}"/>
                </a:ext>
              </a:extLst>
            </p:cNvPr>
            <p:cNvSpPr/>
            <p:nvPr/>
          </p:nvSpPr>
          <p:spPr>
            <a:xfrm>
              <a:off x="10963399" y="4668279"/>
              <a:ext cx="23248" cy="15548"/>
            </a:xfrm>
            <a:custGeom>
              <a:avLst/>
              <a:gdLst>
                <a:gd name="connsiteX0" fmla="*/ 11376 w 23248"/>
                <a:gd name="connsiteY0" fmla="*/ 3992 h 15548"/>
                <a:gd name="connsiteX1" fmla="*/ 2775 w 23248"/>
                <a:gd name="connsiteY1" fmla="*/ -909 h 15548"/>
                <a:gd name="connsiteX2" fmla="*/ 4147 w 23248"/>
                <a:gd name="connsiteY2" fmla="*/ 5634 h 15548"/>
                <a:gd name="connsiteX3" fmla="*/ 14807 w 23248"/>
                <a:gd name="connsiteY3" fmla="*/ 13868 h 15548"/>
                <a:gd name="connsiteX4" fmla="*/ 23066 w 23248"/>
                <a:gd name="connsiteY4" fmla="*/ 12839 h 15548"/>
                <a:gd name="connsiteX5" fmla="*/ 11376 w 23248"/>
                <a:gd name="connsiteY5" fmla="*/ 3992 h 1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48" h="15548">
                  <a:moveTo>
                    <a:pt x="11376" y="3992"/>
                  </a:moveTo>
                  <a:cubicBezTo>
                    <a:pt x="11376" y="3992"/>
                    <a:pt x="7235" y="-909"/>
                    <a:pt x="2775" y="-909"/>
                  </a:cubicBezTo>
                  <a:cubicBezTo>
                    <a:pt x="-1686" y="-909"/>
                    <a:pt x="-999" y="3551"/>
                    <a:pt x="4147" y="5634"/>
                  </a:cubicBezTo>
                  <a:cubicBezTo>
                    <a:pt x="9293" y="7717"/>
                    <a:pt x="10004" y="13182"/>
                    <a:pt x="14807" y="13868"/>
                  </a:cubicBezTo>
                  <a:cubicBezTo>
                    <a:pt x="19611" y="14554"/>
                    <a:pt x="23066" y="15584"/>
                    <a:pt x="23066" y="12839"/>
                  </a:cubicBezTo>
                  <a:cubicBezTo>
                    <a:pt x="23066" y="10094"/>
                    <a:pt x="18238" y="5364"/>
                    <a:pt x="11376" y="39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6" name="Freeform: Shape 1075">
              <a:extLst>
                <a:ext uri="{FF2B5EF4-FFF2-40B4-BE49-F238E27FC236}">
                  <a16:creationId xmlns:a16="http://schemas.microsoft.com/office/drawing/2014/main" xmlns="" id="{2D07A15C-38BF-0459-E5C4-0B3368EEDB6B}"/>
                </a:ext>
              </a:extLst>
            </p:cNvPr>
            <p:cNvSpPr/>
            <p:nvPr/>
          </p:nvSpPr>
          <p:spPr>
            <a:xfrm>
              <a:off x="11010541" y="4622883"/>
              <a:ext cx="31480" cy="26963"/>
            </a:xfrm>
            <a:custGeom>
              <a:avLst/>
              <a:gdLst>
                <a:gd name="connsiteX0" fmla="*/ 332 w 31480"/>
                <a:gd name="connsiteY0" fmla="*/ 1257 h 26963"/>
                <a:gd name="connsiteX1" fmla="*/ 2391 w 31480"/>
                <a:gd name="connsiteY1" fmla="*/ 13633 h 26963"/>
                <a:gd name="connsiteX2" fmla="*/ 11679 w 31480"/>
                <a:gd name="connsiteY2" fmla="*/ 22921 h 26963"/>
                <a:gd name="connsiteX3" fmla="*/ 22681 w 31480"/>
                <a:gd name="connsiteY3" fmla="*/ 25665 h 26963"/>
                <a:gd name="connsiteX4" fmla="*/ 31284 w 31480"/>
                <a:gd name="connsiteY4" fmla="*/ 23607 h 26963"/>
                <a:gd name="connsiteX5" fmla="*/ 23025 w 31480"/>
                <a:gd name="connsiteY5" fmla="*/ 13633 h 26963"/>
                <a:gd name="connsiteX6" fmla="*/ 13393 w 31480"/>
                <a:gd name="connsiteY6" fmla="*/ 8732 h 26963"/>
                <a:gd name="connsiteX7" fmla="*/ 5845 w 31480"/>
                <a:gd name="connsiteY7" fmla="*/ 3561 h 26963"/>
                <a:gd name="connsiteX8" fmla="*/ 332 w 31480"/>
                <a:gd name="connsiteY8" fmla="*/ 1257 h 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80" h="26963">
                  <a:moveTo>
                    <a:pt x="332" y="1257"/>
                  </a:moveTo>
                  <a:cubicBezTo>
                    <a:pt x="332" y="1257"/>
                    <a:pt x="-1727" y="11574"/>
                    <a:pt x="2391" y="13633"/>
                  </a:cubicBezTo>
                  <a:cubicBezTo>
                    <a:pt x="6507" y="15692"/>
                    <a:pt x="7561" y="20176"/>
                    <a:pt x="11679" y="22921"/>
                  </a:cubicBezTo>
                  <a:cubicBezTo>
                    <a:pt x="14962" y="24954"/>
                    <a:pt x="18809" y="25911"/>
                    <a:pt x="22681" y="25665"/>
                  </a:cubicBezTo>
                  <a:cubicBezTo>
                    <a:pt x="25450" y="25665"/>
                    <a:pt x="30940" y="27381"/>
                    <a:pt x="31284" y="23607"/>
                  </a:cubicBezTo>
                  <a:cubicBezTo>
                    <a:pt x="31626" y="19833"/>
                    <a:pt x="25770" y="14662"/>
                    <a:pt x="23025" y="13633"/>
                  </a:cubicBezTo>
                  <a:cubicBezTo>
                    <a:pt x="20280" y="12604"/>
                    <a:pt x="17535" y="10202"/>
                    <a:pt x="13393" y="8732"/>
                  </a:cubicBezTo>
                  <a:cubicBezTo>
                    <a:pt x="9252" y="7261"/>
                    <a:pt x="6532" y="7678"/>
                    <a:pt x="5845" y="3561"/>
                  </a:cubicBezTo>
                  <a:cubicBezTo>
                    <a:pt x="5160" y="-556"/>
                    <a:pt x="675" y="-2860"/>
                    <a:pt x="332" y="12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7" name="Freeform: Shape 1076">
              <a:extLst>
                <a:ext uri="{FF2B5EF4-FFF2-40B4-BE49-F238E27FC236}">
                  <a16:creationId xmlns:a16="http://schemas.microsoft.com/office/drawing/2014/main" xmlns="" id="{00187051-3E12-CB43-A3C0-C41C6E9ACF1D}"/>
                </a:ext>
              </a:extLst>
            </p:cNvPr>
            <p:cNvSpPr/>
            <p:nvPr/>
          </p:nvSpPr>
          <p:spPr>
            <a:xfrm>
              <a:off x="10334483" y="4378550"/>
              <a:ext cx="332183" cy="267115"/>
            </a:xfrm>
            <a:custGeom>
              <a:avLst/>
              <a:gdLst>
                <a:gd name="connsiteX0" fmla="*/ 331661 w 332183"/>
                <a:gd name="connsiteY0" fmla="*/ 249707 h 267115"/>
                <a:gd name="connsiteX1" fmla="*/ 322373 w 332183"/>
                <a:gd name="connsiteY1" fmla="*/ 247256 h 267115"/>
                <a:gd name="connsiteX2" fmla="*/ 312571 w 332183"/>
                <a:gd name="connsiteY2" fmla="*/ 244684 h 267115"/>
                <a:gd name="connsiteX3" fmla="*/ 301225 w 332183"/>
                <a:gd name="connsiteY3" fmla="*/ 241056 h 267115"/>
                <a:gd name="connsiteX4" fmla="*/ 300710 w 332183"/>
                <a:gd name="connsiteY4" fmla="*/ 227137 h 267115"/>
                <a:gd name="connsiteX5" fmla="*/ 278531 w 332183"/>
                <a:gd name="connsiteY5" fmla="*/ 225593 h 267115"/>
                <a:gd name="connsiteX6" fmla="*/ 277502 w 332183"/>
                <a:gd name="connsiteY6" fmla="*/ 215276 h 267115"/>
                <a:gd name="connsiteX7" fmla="*/ 275959 w 332183"/>
                <a:gd name="connsiteY7" fmla="*/ 208562 h 267115"/>
                <a:gd name="connsiteX8" fmla="*/ 268214 w 332183"/>
                <a:gd name="connsiteY8" fmla="*/ 207532 h 267115"/>
                <a:gd name="connsiteX9" fmla="*/ 257897 w 332183"/>
                <a:gd name="connsiteY9" fmla="*/ 210644 h 267115"/>
                <a:gd name="connsiteX10" fmla="*/ 248609 w 332183"/>
                <a:gd name="connsiteY10" fmla="*/ 196700 h 267115"/>
                <a:gd name="connsiteX11" fmla="*/ 240352 w 332183"/>
                <a:gd name="connsiteY11" fmla="*/ 176066 h 267115"/>
                <a:gd name="connsiteX12" fmla="*/ 221800 w 332183"/>
                <a:gd name="connsiteY12" fmla="*/ 165234 h 267115"/>
                <a:gd name="connsiteX13" fmla="*/ 206827 w 332183"/>
                <a:gd name="connsiteY13" fmla="*/ 140483 h 267115"/>
                <a:gd name="connsiteX14" fmla="*/ 224888 w 332183"/>
                <a:gd name="connsiteY14" fmla="*/ 132739 h 267115"/>
                <a:gd name="connsiteX15" fmla="*/ 231088 w 332183"/>
                <a:gd name="connsiteY15" fmla="*/ 122422 h 267115"/>
                <a:gd name="connsiteX16" fmla="*/ 215086 w 332183"/>
                <a:gd name="connsiteY16" fmla="*/ 110046 h 267115"/>
                <a:gd name="connsiteX17" fmla="*/ 199597 w 332183"/>
                <a:gd name="connsiteY17" fmla="*/ 103356 h 267115"/>
                <a:gd name="connsiteX18" fmla="*/ 185164 w 332183"/>
                <a:gd name="connsiteY18" fmla="*/ 96127 h 267115"/>
                <a:gd name="connsiteX19" fmla="*/ 170215 w 332183"/>
                <a:gd name="connsiteY19" fmla="*/ 85810 h 267115"/>
                <a:gd name="connsiteX20" fmla="*/ 156809 w 332183"/>
                <a:gd name="connsiteY20" fmla="*/ 63632 h 267115"/>
                <a:gd name="connsiteX21" fmla="*/ 116056 w 332183"/>
                <a:gd name="connsiteY21" fmla="*/ 37312 h 267115"/>
                <a:gd name="connsiteX22" fmla="*/ 99539 w 332183"/>
                <a:gd name="connsiteY22" fmla="*/ 30107 h 267115"/>
                <a:gd name="connsiteX23" fmla="*/ 79419 w 332183"/>
                <a:gd name="connsiteY23" fmla="*/ 22363 h 267115"/>
                <a:gd name="connsiteX24" fmla="*/ 53124 w 332183"/>
                <a:gd name="connsiteY24" fmla="*/ 16678 h 267115"/>
                <a:gd name="connsiteX25" fmla="*/ 14944 w 332183"/>
                <a:gd name="connsiteY25" fmla="*/ -844 h 267115"/>
                <a:gd name="connsiteX26" fmla="*/ 4945 w 332183"/>
                <a:gd name="connsiteY26" fmla="*/ 136 h 267115"/>
                <a:gd name="connsiteX27" fmla="*/ 5778 w 332183"/>
                <a:gd name="connsiteY27" fmla="*/ 111125 h 267115"/>
                <a:gd name="connsiteX28" fmla="*/ 3131 w 332183"/>
                <a:gd name="connsiteY28" fmla="*/ 126980 h 267115"/>
                <a:gd name="connsiteX29" fmla="*/ 4896 w 332183"/>
                <a:gd name="connsiteY29" fmla="*/ 139234 h 267115"/>
                <a:gd name="connsiteX30" fmla="*/ 5778 w 332183"/>
                <a:gd name="connsiteY30" fmla="*/ 162122 h 267115"/>
                <a:gd name="connsiteX31" fmla="*/ 6318 w 332183"/>
                <a:gd name="connsiteY31" fmla="*/ 215717 h 267115"/>
                <a:gd name="connsiteX32" fmla="*/ 14944 w 332183"/>
                <a:gd name="connsiteY32" fmla="*/ 216746 h 267115"/>
                <a:gd name="connsiteX33" fmla="*/ 41263 w 332183"/>
                <a:gd name="connsiteY33" fmla="*/ 216232 h 267115"/>
                <a:gd name="connsiteX34" fmla="*/ 62926 w 332183"/>
                <a:gd name="connsiteY34" fmla="*/ 220373 h 267115"/>
                <a:gd name="connsiteX35" fmla="*/ 74788 w 332183"/>
                <a:gd name="connsiteY35" fmla="*/ 213021 h 267115"/>
                <a:gd name="connsiteX36" fmla="*/ 85105 w 332183"/>
                <a:gd name="connsiteY36" fmla="*/ 205278 h 267115"/>
                <a:gd name="connsiteX37" fmla="*/ 90251 w 332183"/>
                <a:gd name="connsiteY37" fmla="*/ 198587 h 267115"/>
                <a:gd name="connsiteX38" fmla="*/ 91280 w 332183"/>
                <a:gd name="connsiteY38" fmla="*/ 193931 h 267115"/>
                <a:gd name="connsiteX39" fmla="*/ 91280 w 332183"/>
                <a:gd name="connsiteY39" fmla="*/ 181678 h 267115"/>
                <a:gd name="connsiteX40" fmla="*/ 102112 w 332183"/>
                <a:gd name="connsiteY40" fmla="*/ 175993 h 267115"/>
                <a:gd name="connsiteX41" fmla="*/ 109342 w 332183"/>
                <a:gd name="connsiteY41" fmla="*/ 167244 h 267115"/>
                <a:gd name="connsiteX42" fmla="*/ 125858 w 332183"/>
                <a:gd name="connsiteY42" fmla="*/ 161044 h 267115"/>
                <a:gd name="connsiteX43" fmla="*/ 138749 w 332183"/>
                <a:gd name="connsiteY43" fmla="*/ 171875 h 267115"/>
                <a:gd name="connsiteX44" fmla="*/ 157838 w 332183"/>
                <a:gd name="connsiteY44" fmla="*/ 178076 h 267115"/>
                <a:gd name="connsiteX45" fmla="*/ 178988 w 332183"/>
                <a:gd name="connsiteY45" fmla="*/ 188908 h 267115"/>
                <a:gd name="connsiteX46" fmla="*/ 192907 w 332183"/>
                <a:gd name="connsiteY46" fmla="*/ 210056 h 267115"/>
                <a:gd name="connsiteX47" fmla="*/ 202195 w 332183"/>
                <a:gd name="connsiteY47" fmla="*/ 220888 h 267115"/>
                <a:gd name="connsiteX48" fmla="*/ 207856 w 332183"/>
                <a:gd name="connsiteY48" fmla="*/ 227063 h 267115"/>
                <a:gd name="connsiteX49" fmla="*/ 221285 w 332183"/>
                <a:gd name="connsiteY49" fmla="*/ 236866 h 267115"/>
                <a:gd name="connsiteX50" fmla="*/ 233147 w 332183"/>
                <a:gd name="connsiteY50" fmla="*/ 249119 h 267115"/>
                <a:gd name="connsiteX51" fmla="*/ 264098 w 332183"/>
                <a:gd name="connsiteY51" fmla="*/ 249119 h 267115"/>
                <a:gd name="connsiteX52" fmla="*/ 282649 w 332183"/>
                <a:gd name="connsiteY52" fmla="*/ 252746 h 267115"/>
                <a:gd name="connsiteX53" fmla="*/ 298136 w 332183"/>
                <a:gd name="connsiteY53" fmla="*/ 253775 h 267115"/>
                <a:gd name="connsiteX54" fmla="*/ 306910 w 332183"/>
                <a:gd name="connsiteY54" fmla="*/ 264092 h 267115"/>
                <a:gd name="connsiteX55" fmla="*/ 320315 w 332183"/>
                <a:gd name="connsiteY55" fmla="*/ 262548 h 267115"/>
                <a:gd name="connsiteX56" fmla="*/ 322766 w 332183"/>
                <a:gd name="connsiteY56" fmla="*/ 252207 h 267115"/>
                <a:gd name="connsiteX57" fmla="*/ 331661 w 332183"/>
                <a:gd name="connsiteY57" fmla="*/ 249707 h 26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32183" h="267115">
                  <a:moveTo>
                    <a:pt x="331661" y="249707"/>
                  </a:moveTo>
                  <a:cubicBezTo>
                    <a:pt x="330118" y="247649"/>
                    <a:pt x="327005" y="247256"/>
                    <a:pt x="322373" y="247256"/>
                  </a:cubicBezTo>
                  <a:cubicBezTo>
                    <a:pt x="317741" y="247256"/>
                    <a:pt x="319923" y="244684"/>
                    <a:pt x="312571" y="244684"/>
                  </a:cubicBezTo>
                  <a:cubicBezTo>
                    <a:pt x="305219" y="244684"/>
                    <a:pt x="303797" y="247256"/>
                    <a:pt x="301225" y="241056"/>
                  </a:cubicBezTo>
                  <a:cubicBezTo>
                    <a:pt x="298652" y="234857"/>
                    <a:pt x="307939" y="229196"/>
                    <a:pt x="300710" y="227137"/>
                  </a:cubicBezTo>
                  <a:cubicBezTo>
                    <a:pt x="293480" y="225079"/>
                    <a:pt x="281105" y="232823"/>
                    <a:pt x="278531" y="225593"/>
                  </a:cubicBezTo>
                  <a:cubicBezTo>
                    <a:pt x="275959" y="218364"/>
                    <a:pt x="273901" y="215791"/>
                    <a:pt x="277502" y="215276"/>
                  </a:cubicBezTo>
                  <a:cubicBezTo>
                    <a:pt x="281105" y="214761"/>
                    <a:pt x="280591" y="212189"/>
                    <a:pt x="275959" y="208562"/>
                  </a:cubicBezTo>
                  <a:cubicBezTo>
                    <a:pt x="271327" y="204934"/>
                    <a:pt x="268729" y="203930"/>
                    <a:pt x="268214" y="207532"/>
                  </a:cubicBezTo>
                  <a:cubicBezTo>
                    <a:pt x="267700" y="211134"/>
                    <a:pt x="263069" y="214247"/>
                    <a:pt x="257897" y="210644"/>
                  </a:cubicBezTo>
                  <a:cubicBezTo>
                    <a:pt x="252727" y="207042"/>
                    <a:pt x="256354" y="203292"/>
                    <a:pt x="248609" y="196700"/>
                  </a:cubicBezTo>
                  <a:cubicBezTo>
                    <a:pt x="240866" y="190108"/>
                    <a:pt x="248609" y="178664"/>
                    <a:pt x="240352" y="176066"/>
                  </a:cubicBezTo>
                  <a:cubicBezTo>
                    <a:pt x="232093" y="173469"/>
                    <a:pt x="232093" y="171434"/>
                    <a:pt x="221800" y="165234"/>
                  </a:cubicBezTo>
                  <a:cubicBezTo>
                    <a:pt x="211508" y="159034"/>
                    <a:pt x="203224" y="150286"/>
                    <a:pt x="206827" y="140483"/>
                  </a:cubicBezTo>
                  <a:cubicBezTo>
                    <a:pt x="210430" y="130681"/>
                    <a:pt x="216629" y="131710"/>
                    <a:pt x="224888" y="132739"/>
                  </a:cubicBezTo>
                  <a:cubicBezTo>
                    <a:pt x="233147" y="133769"/>
                    <a:pt x="239321" y="134283"/>
                    <a:pt x="231088" y="122422"/>
                  </a:cubicBezTo>
                  <a:cubicBezTo>
                    <a:pt x="222854" y="110561"/>
                    <a:pt x="222314" y="109532"/>
                    <a:pt x="215086" y="110046"/>
                  </a:cubicBezTo>
                  <a:cubicBezTo>
                    <a:pt x="207856" y="110561"/>
                    <a:pt x="208370" y="103356"/>
                    <a:pt x="199597" y="103356"/>
                  </a:cubicBezTo>
                  <a:cubicBezTo>
                    <a:pt x="190825" y="103356"/>
                    <a:pt x="191878" y="96127"/>
                    <a:pt x="185164" y="96127"/>
                  </a:cubicBezTo>
                  <a:cubicBezTo>
                    <a:pt x="178448" y="96127"/>
                    <a:pt x="176390" y="95612"/>
                    <a:pt x="170215" y="85810"/>
                  </a:cubicBezTo>
                  <a:cubicBezTo>
                    <a:pt x="164039" y="76008"/>
                    <a:pt x="168157" y="70861"/>
                    <a:pt x="156809" y="63632"/>
                  </a:cubicBezTo>
                  <a:cubicBezTo>
                    <a:pt x="145463" y="56403"/>
                    <a:pt x="126373" y="38341"/>
                    <a:pt x="116056" y="37312"/>
                  </a:cubicBezTo>
                  <a:cubicBezTo>
                    <a:pt x="105739" y="36283"/>
                    <a:pt x="109342" y="36283"/>
                    <a:pt x="99539" y="30107"/>
                  </a:cubicBezTo>
                  <a:cubicBezTo>
                    <a:pt x="89737" y="23932"/>
                    <a:pt x="87678" y="23907"/>
                    <a:pt x="79419" y="22363"/>
                  </a:cubicBezTo>
                  <a:cubicBezTo>
                    <a:pt x="71161" y="20820"/>
                    <a:pt x="72214" y="26481"/>
                    <a:pt x="53124" y="16678"/>
                  </a:cubicBezTo>
                  <a:cubicBezTo>
                    <a:pt x="34034" y="6876"/>
                    <a:pt x="23716" y="186"/>
                    <a:pt x="14944" y="-844"/>
                  </a:cubicBezTo>
                  <a:cubicBezTo>
                    <a:pt x="11586" y="-1064"/>
                    <a:pt x="8205" y="-721"/>
                    <a:pt x="4945" y="136"/>
                  </a:cubicBezTo>
                  <a:lnTo>
                    <a:pt x="5778" y="111125"/>
                  </a:lnTo>
                  <a:cubicBezTo>
                    <a:pt x="5778" y="111125"/>
                    <a:pt x="9307" y="123378"/>
                    <a:pt x="3131" y="126980"/>
                  </a:cubicBezTo>
                  <a:cubicBezTo>
                    <a:pt x="-3044" y="130583"/>
                    <a:pt x="509" y="135778"/>
                    <a:pt x="4896" y="139234"/>
                  </a:cubicBezTo>
                  <a:cubicBezTo>
                    <a:pt x="9283" y="142689"/>
                    <a:pt x="6660" y="149795"/>
                    <a:pt x="5778" y="162122"/>
                  </a:cubicBezTo>
                  <a:cubicBezTo>
                    <a:pt x="5165" y="170797"/>
                    <a:pt x="5778" y="199445"/>
                    <a:pt x="6318" y="215717"/>
                  </a:cubicBezTo>
                  <a:cubicBezTo>
                    <a:pt x="9061" y="216795"/>
                    <a:pt x="12027" y="217139"/>
                    <a:pt x="14944" y="216746"/>
                  </a:cubicBezTo>
                  <a:cubicBezTo>
                    <a:pt x="23692" y="216036"/>
                    <a:pt x="32490" y="215864"/>
                    <a:pt x="41263" y="216232"/>
                  </a:cubicBezTo>
                  <a:cubicBezTo>
                    <a:pt x="53639" y="216746"/>
                    <a:pt x="58270" y="223976"/>
                    <a:pt x="62926" y="220373"/>
                  </a:cubicBezTo>
                  <a:cubicBezTo>
                    <a:pt x="67583" y="216771"/>
                    <a:pt x="68587" y="214173"/>
                    <a:pt x="74788" y="213021"/>
                  </a:cubicBezTo>
                  <a:cubicBezTo>
                    <a:pt x="80987" y="211870"/>
                    <a:pt x="85105" y="209934"/>
                    <a:pt x="85105" y="205278"/>
                  </a:cubicBezTo>
                  <a:cubicBezTo>
                    <a:pt x="85105" y="200621"/>
                    <a:pt x="84076" y="198048"/>
                    <a:pt x="90251" y="198587"/>
                  </a:cubicBezTo>
                  <a:cubicBezTo>
                    <a:pt x="96427" y="199127"/>
                    <a:pt x="94393" y="197019"/>
                    <a:pt x="91280" y="193931"/>
                  </a:cubicBezTo>
                  <a:cubicBezTo>
                    <a:pt x="88168" y="190843"/>
                    <a:pt x="88192" y="182585"/>
                    <a:pt x="91280" y="181678"/>
                  </a:cubicBezTo>
                  <a:cubicBezTo>
                    <a:pt x="94368" y="180771"/>
                    <a:pt x="99539" y="182708"/>
                    <a:pt x="102112" y="175993"/>
                  </a:cubicBezTo>
                  <a:cubicBezTo>
                    <a:pt x="104685" y="169278"/>
                    <a:pt x="104195" y="168273"/>
                    <a:pt x="109342" y="167244"/>
                  </a:cubicBezTo>
                  <a:cubicBezTo>
                    <a:pt x="114487" y="166215"/>
                    <a:pt x="119144" y="157956"/>
                    <a:pt x="125858" y="161044"/>
                  </a:cubicBezTo>
                  <a:cubicBezTo>
                    <a:pt x="132574" y="164132"/>
                    <a:pt x="128947" y="172391"/>
                    <a:pt x="138749" y="171875"/>
                  </a:cubicBezTo>
                  <a:cubicBezTo>
                    <a:pt x="148552" y="171361"/>
                    <a:pt x="150610" y="178076"/>
                    <a:pt x="157838" y="178076"/>
                  </a:cubicBezTo>
                  <a:cubicBezTo>
                    <a:pt x="165068" y="178076"/>
                    <a:pt x="171758" y="177536"/>
                    <a:pt x="178988" y="188908"/>
                  </a:cubicBezTo>
                  <a:cubicBezTo>
                    <a:pt x="186217" y="200278"/>
                    <a:pt x="184135" y="209542"/>
                    <a:pt x="192907" y="210056"/>
                  </a:cubicBezTo>
                  <a:cubicBezTo>
                    <a:pt x="201680" y="210571"/>
                    <a:pt x="202195" y="217775"/>
                    <a:pt x="202195" y="220888"/>
                  </a:cubicBezTo>
                  <a:cubicBezTo>
                    <a:pt x="202195" y="224000"/>
                    <a:pt x="202195" y="226549"/>
                    <a:pt x="207856" y="227063"/>
                  </a:cubicBezTo>
                  <a:cubicBezTo>
                    <a:pt x="213933" y="227235"/>
                    <a:pt x="219251" y="231132"/>
                    <a:pt x="221285" y="236866"/>
                  </a:cubicBezTo>
                  <a:cubicBezTo>
                    <a:pt x="223859" y="243580"/>
                    <a:pt x="225917" y="249119"/>
                    <a:pt x="233147" y="249119"/>
                  </a:cubicBezTo>
                  <a:cubicBezTo>
                    <a:pt x="240376" y="249119"/>
                    <a:pt x="255325" y="249633"/>
                    <a:pt x="264098" y="249119"/>
                  </a:cubicBezTo>
                  <a:cubicBezTo>
                    <a:pt x="272871" y="248604"/>
                    <a:pt x="272332" y="253775"/>
                    <a:pt x="282649" y="252746"/>
                  </a:cubicBezTo>
                  <a:cubicBezTo>
                    <a:pt x="292966" y="251717"/>
                    <a:pt x="296078" y="248090"/>
                    <a:pt x="298136" y="253775"/>
                  </a:cubicBezTo>
                  <a:cubicBezTo>
                    <a:pt x="300196" y="259460"/>
                    <a:pt x="299167" y="264092"/>
                    <a:pt x="306910" y="264092"/>
                  </a:cubicBezTo>
                  <a:cubicBezTo>
                    <a:pt x="314654" y="264092"/>
                    <a:pt x="321859" y="269754"/>
                    <a:pt x="320315" y="262548"/>
                  </a:cubicBezTo>
                  <a:cubicBezTo>
                    <a:pt x="318772" y="255344"/>
                    <a:pt x="316174" y="252207"/>
                    <a:pt x="322766" y="252207"/>
                  </a:cubicBezTo>
                  <a:cubicBezTo>
                    <a:pt x="329358" y="252207"/>
                    <a:pt x="333205" y="251790"/>
                    <a:pt x="331661" y="2497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8" name="Freeform: Shape 1077">
              <a:extLst>
                <a:ext uri="{FF2B5EF4-FFF2-40B4-BE49-F238E27FC236}">
                  <a16:creationId xmlns:a16="http://schemas.microsoft.com/office/drawing/2014/main" xmlns="" id="{DDC7CCFF-57C4-148F-B772-B5D78DA167B5}"/>
                </a:ext>
              </a:extLst>
            </p:cNvPr>
            <p:cNvSpPr/>
            <p:nvPr/>
          </p:nvSpPr>
          <p:spPr>
            <a:xfrm>
              <a:off x="488076" y="4153868"/>
              <a:ext cx="5392" cy="9636"/>
            </a:xfrm>
            <a:custGeom>
              <a:avLst/>
              <a:gdLst>
                <a:gd name="connsiteX0" fmla="*/ 1289 w 5392"/>
                <a:gd name="connsiteY0" fmla="*/ -663 h 9636"/>
                <a:gd name="connsiteX1" fmla="*/ -108 w 5392"/>
                <a:gd name="connsiteY1" fmla="*/ 1395 h 9636"/>
                <a:gd name="connsiteX2" fmla="*/ 603 w 5392"/>
                <a:gd name="connsiteY2" fmla="*/ 4581 h 9636"/>
                <a:gd name="connsiteX3" fmla="*/ 1338 w 5392"/>
                <a:gd name="connsiteY3" fmla="*/ 8527 h 9636"/>
                <a:gd name="connsiteX4" fmla="*/ 5210 w 5392"/>
                <a:gd name="connsiteY4" fmla="*/ 6860 h 9636"/>
                <a:gd name="connsiteX5" fmla="*/ 4548 w 5392"/>
                <a:gd name="connsiteY5" fmla="*/ 1591 h 9636"/>
                <a:gd name="connsiteX6" fmla="*/ 1289 w 5392"/>
                <a:gd name="connsiteY6" fmla="*/ -663 h 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2" h="9636">
                  <a:moveTo>
                    <a:pt x="1289" y="-663"/>
                  </a:moveTo>
                  <a:cubicBezTo>
                    <a:pt x="1289" y="-663"/>
                    <a:pt x="-574" y="194"/>
                    <a:pt x="-108" y="1395"/>
                  </a:cubicBezTo>
                  <a:cubicBezTo>
                    <a:pt x="431" y="2376"/>
                    <a:pt x="678" y="3478"/>
                    <a:pt x="603" y="4581"/>
                  </a:cubicBezTo>
                  <a:cubicBezTo>
                    <a:pt x="397" y="5953"/>
                    <a:pt x="656" y="7326"/>
                    <a:pt x="1338" y="8527"/>
                  </a:cubicBezTo>
                  <a:cubicBezTo>
                    <a:pt x="1999" y="9188"/>
                    <a:pt x="5210" y="8110"/>
                    <a:pt x="5210" y="6860"/>
                  </a:cubicBezTo>
                  <a:cubicBezTo>
                    <a:pt x="4869" y="5120"/>
                    <a:pt x="4649" y="3356"/>
                    <a:pt x="4548" y="1591"/>
                  </a:cubicBezTo>
                  <a:cubicBezTo>
                    <a:pt x="4744" y="121"/>
                    <a:pt x="2220" y="-1546"/>
                    <a:pt x="1289" y="-6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79" name="Freeform: Shape 1078">
              <a:extLst>
                <a:ext uri="{FF2B5EF4-FFF2-40B4-BE49-F238E27FC236}">
                  <a16:creationId xmlns:a16="http://schemas.microsoft.com/office/drawing/2014/main" xmlns="" id="{BAAA3CC2-E148-D63A-D16B-54E7CB0D6145}"/>
                </a:ext>
              </a:extLst>
            </p:cNvPr>
            <p:cNvSpPr/>
            <p:nvPr/>
          </p:nvSpPr>
          <p:spPr>
            <a:xfrm>
              <a:off x="552378" y="4219400"/>
              <a:ext cx="10020" cy="12543"/>
            </a:xfrm>
            <a:custGeom>
              <a:avLst/>
              <a:gdLst>
                <a:gd name="connsiteX0" fmla="*/ 8325 w 10020"/>
                <a:gd name="connsiteY0" fmla="*/ 3501 h 12543"/>
                <a:gd name="connsiteX1" fmla="*/ 5286 w 10020"/>
                <a:gd name="connsiteY1" fmla="*/ 1491 h 12543"/>
                <a:gd name="connsiteX2" fmla="*/ 2223 w 10020"/>
                <a:gd name="connsiteY2" fmla="*/ -886 h 12543"/>
                <a:gd name="connsiteX3" fmla="*/ -162 w 10020"/>
                <a:gd name="connsiteY3" fmla="*/ 2177 h 12543"/>
                <a:gd name="connsiteX4" fmla="*/ 385 w 10020"/>
                <a:gd name="connsiteY4" fmla="*/ 3501 h 12543"/>
                <a:gd name="connsiteX5" fmla="*/ 1512 w 10020"/>
                <a:gd name="connsiteY5" fmla="*/ 10117 h 12543"/>
                <a:gd name="connsiteX6" fmla="*/ 6732 w 10020"/>
                <a:gd name="connsiteY6" fmla="*/ 11244 h 12543"/>
                <a:gd name="connsiteX7" fmla="*/ 8325 w 10020"/>
                <a:gd name="connsiteY7" fmla="*/ 3501 h 12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20" h="12543">
                  <a:moveTo>
                    <a:pt x="8325" y="3501"/>
                  </a:moveTo>
                  <a:cubicBezTo>
                    <a:pt x="8325" y="3501"/>
                    <a:pt x="5531" y="2986"/>
                    <a:pt x="5286" y="1491"/>
                  </a:cubicBezTo>
                  <a:cubicBezTo>
                    <a:pt x="5100" y="-4"/>
                    <a:pt x="3727" y="-1082"/>
                    <a:pt x="2223" y="-886"/>
                  </a:cubicBezTo>
                  <a:cubicBezTo>
                    <a:pt x="720" y="-714"/>
                    <a:pt x="-348" y="658"/>
                    <a:pt x="-162" y="2177"/>
                  </a:cubicBezTo>
                  <a:cubicBezTo>
                    <a:pt x="-100" y="2643"/>
                    <a:pt x="88" y="3109"/>
                    <a:pt x="385" y="3501"/>
                  </a:cubicBezTo>
                  <a:cubicBezTo>
                    <a:pt x="1512" y="5142"/>
                    <a:pt x="385" y="9260"/>
                    <a:pt x="1512" y="10117"/>
                  </a:cubicBezTo>
                  <a:cubicBezTo>
                    <a:pt x="2639" y="10975"/>
                    <a:pt x="5261" y="12299"/>
                    <a:pt x="6732" y="11244"/>
                  </a:cubicBezTo>
                  <a:cubicBezTo>
                    <a:pt x="8202" y="10191"/>
                    <a:pt x="11903" y="7348"/>
                    <a:pt x="8325" y="35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0" name="Freeform: Shape 1079">
              <a:extLst>
                <a:ext uri="{FF2B5EF4-FFF2-40B4-BE49-F238E27FC236}">
                  <a16:creationId xmlns:a16="http://schemas.microsoft.com/office/drawing/2014/main" xmlns="" id="{B8F4FA73-927B-7A6A-A288-A1590571C342}"/>
                </a:ext>
              </a:extLst>
            </p:cNvPr>
            <p:cNvSpPr/>
            <p:nvPr/>
          </p:nvSpPr>
          <p:spPr>
            <a:xfrm>
              <a:off x="632723" y="4414930"/>
              <a:ext cx="9435" cy="10017"/>
            </a:xfrm>
            <a:custGeom>
              <a:avLst/>
              <a:gdLst>
                <a:gd name="connsiteX0" fmla="*/ 6743 w 9435"/>
                <a:gd name="connsiteY0" fmla="*/ -48 h 10017"/>
                <a:gd name="connsiteX1" fmla="*/ 2773 w 9435"/>
                <a:gd name="connsiteY1" fmla="*/ 3408 h 10017"/>
                <a:gd name="connsiteX2" fmla="*/ 1694 w 9435"/>
                <a:gd name="connsiteY2" fmla="*/ 8456 h 10017"/>
                <a:gd name="connsiteX3" fmla="*/ 8360 w 9435"/>
                <a:gd name="connsiteY3" fmla="*/ 7133 h 10017"/>
                <a:gd name="connsiteX4" fmla="*/ 6743 w 9435"/>
                <a:gd name="connsiteY4" fmla="*/ -48 h 10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5" h="10017">
                  <a:moveTo>
                    <a:pt x="6743" y="-48"/>
                  </a:moveTo>
                  <a:cubicBezTo>
                    <a:pt x="6407" y="1888"/>
                    <a:pt x="4748" y="3334"/>
                    <a:pt x="2773" y="3408"/>
                  </a:cubicBezTo>
                  <a:cubicBezTo>
                    <a:pt x="-952" y="3922"/>
                    <a:pt x="-977" y="7647"/>
                    <a:pt x="1694" y="8456"/>
                  </a:cubicBezTo>
                  <a:cubicBezTo>
                    <a:pt x="4366" y="9264"/>
                    <a:pt x="7821" y="9779"/>
                    <a:pt x="8360" y="7133"/>
                  </a:cubicBezTo>
                  <a:cubicBezTo>
                    <a:pt x="8899" y="4486"/>
                    <a:pt x="10737" y="-3528"/>
                    <a:pt x="6743" y="-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1" name="Freeform: Shape 1080">
              <a:extLst>
                <a:ext uri="{FF2B5EF4-FFF2-40B4-BE49-F238E27FC236}">
                  <a16:creationId xmlns:a16="http://schemas.microsoft.com/office/drawing/2014/main" xmlns="" id="{5C76A76A-E1D2-0458-F3E0-E6CCCE02887C}"/>
                </a:ext>
              </a:extLst>
            </p:cNvPr>
            <p:cNvSpPr/>
            <p:nvPr/>
          </p:nvSpPr>
          <p:spPr>
            <a:xfrm>
              <a:off x="603965" y="4464194"/>
              <a:ext cx="10020" cy="9211"/>
            </a:xfrm>
            <a:custGeom>
              <a:avLst/>
              <a:gdLst>
                <a:gd name="connsiteX0" fmla="*/ 3300 w 10020"/>
                <a:gd name="connsiteY0" fmla="*/ -887 h 9211"/>
                <a:gd name="connsiteX1" fmla="*/ -156 w 10020"/>
                <a:gd name="connsiteY1" fmla="*/ 4431 h 9211"/>
                <a:gd name="connsiteX2" fmla="*/ 5187 w 10020"/>
                <a:gd name="connsiteY2" fmla="*/ 7886 h 9211"/>
                <a:gd name="connsiteX3" fmla="*/ 9426 w 10020"/>
                <a:gd name="connsiteY3" fmla="*/ 3622 h 9211"/>
                <a:gd name="connsiteX4" fmla="*/ 3300 w 10020"/>
                <a:gd name="connsiteY4" fmla="*/ -887 h 9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0" h="9211">
                  <a:moveTo>
                    <a:pt x="3300" y="-887"/>
                  </a:moveTo>
                  <a:cubicBezTo>
                    <a:pt x="1040" y="-152"/>
                    <a:pt x="-401" y="2054"/>
                    <a:pt x="-156" y="4431"/>
                  </a:cubicBezTo>
                  <a:cubicBezTo>
                    <a:pt x="114" y="8695"/>
                    <a:pt x="1707" y="8695"/>
                    <a:pt x="5187" y="7886"/>
                  </a:cubicBezTo>
                  <a:cubicBezTo>
                    <a:pt x="8666" y="7078"/>
                    <a:pt x="10774" y="6562"/>
                    <a:pt x="9426" y="3622"/>
                  </a:cubicBezTo>
                  <a:cubicBezTo>
                    <a:pt x="8078" y="681"/>
                    <a:pt x="7833" y="-1132"/>
                    <a:pt x="3300" y="-88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2" name="Freeform: Shape 1081">
              <a:extLst>
                <a:ext uri="{FF2B5EF4-FFF2-40B4-BE49-F238E27FC236}">
                  <a16:creationId xmlns:a16="http://schemas.microsoft.com/office/drawing/2014/main" xmlns="" id="{4D1A7316-7B28-E6E9-A68E-AFFA76839180}"/>
                </a:ext>
              </a:extLst>
            </p:cNvPr>
            <p:cNvSpPr/>
            <p:nvPr/>
          </p:nvSpPr>
          <p:spPr>
            <a:xfrm>
              <a:off x="718705" y="4588755"/>
              <a:ext cx="11414" cy="10154"/>
            </a:xfrm>
            <a:custGeom>
              <a:avLst/>
              <a:gdLst>
                <a:gd name="connsiteX0" fmla="*/ 1140 w 11414"/>
                <a:gd name="connsiteY0" fmla="*/ -370 h 10154"/>
                <a:gd name="connsiteX1" fmla="*/ -183 w 11414"/>
                <a:gd name="connsiteY1" fmla="*/ 4679 h 10154"/>
                <a:gd name="connsiteX2" fmla="*/ 3003 w 11414"/>
                <a:gd name="connsiteY2" fmla="*/ 8674 h 10154"/>
                <a:gd name="connsiteX3" fmla="*/ 10992 w 11414"/>
                <a:gd name="connsiteY3" fmla="*/ 8134 h 10154"/>
                <a:gd name="connsiteX4" fmla="*/ 9176 w 11414"/>
                <a:gd name="connsiteY4" fmla="*/ 3870 h 10154"/>
                <a:gd name="connsiteX5" fmla="*/ 7782 w 11414"/>
                <a:gd name="connsiteY5" fmla="*/ 3625 h 10154"/>
                <a:gd name="connsiteX6" fmla="*/ 1140 w 11414"/>
                <a:gd name="connsiteY6" fmla="*/ -370 h 1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 h="10154">
                  <a:moveTo>
                    <a:pt x="1140" y="-370"/>
                  </a:moveTo>
                  <a:cubicBezTo>
                    <a:pt x="1140" y="-370"/>
                    <a:pt x="-183" y="-100"/>
                    <a:pt x="-183" y="4679"/>
                  </a:cubicBezTo>
                  <a:cubicBezTo>
                    <a:pt x="-183" y="9457"/>
                    <a:pt x="62" y="8674"/>
                    <a:pt x="3003" y="8674"/>
                  </a:cubicBezTo>
                  <a:cubicBezTo>
                    <a:pt x="5944" y="8674"/>
                    <a:pt x="10183" y="10266"/>
                    <a:pt x="10992" y="8134"/>
                  </a:cubicBezTo>
                  <a:cubicBezTo>
                    <a:pt x="11671" y="6443"/>
                    <a:pt x="10857" y="4532"/>
                    <a:pt x="9176" y="3870"/>
                  </a:cubicBezTo>
                  <a:cubicBezTo>
                    <a:pt x="8735" y="3674"/>
                    <a:pt x="8257" y="3601"/>
                    <a:pt x="7782" y="3625"/>
                  </a:cubicBezTo>
                  <a:cubicBezTo>
                    <a:pt x="5135" y="3625"/>
                    <a:pt x="3542" y="-2771"/>
                    <a:pt x="1140" y="-3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3" name="Freeform: Shape 1082">
              <a:extLst>
                <a:ext uri="{FF2B5EF4-FFF2-40B4-BE49-F238E27FC236}">
                  <a16:creationId xmlns:a16="http://schemas.microsoft.com/office/drawing/2014/main" xmlns="" id="{E1B9734F-F0F8-3D1B-CE2E-11EE477F472A}"/>
                </a:ext>
              </a:extLst>
            </p:cNvPr>
            <p:cNvSpPr/>
            <p:nvPr/>
          </p:nvSpPr>
          <p:spPr>
            <a:xfrm>
              <a:off x="362129" y="4883490"/>
              <a:ext cx="8683" cy="12940"/>
            </a:xfrm>
            <a:custGeom>
              <a:avLst/>
              <a:gdLst>
                <a:gd name="connsiteX0" fmla="*/ 6347 w 8683"/>
                <a:gd name="connsiteY0" fmla="*/ -711 h 12940"/>
                <a:gd name="connsiteX1" fmla="*/ 277 w 8683"/>
                <a:gd name="connsiteY1" fmla="*/ 2646 h 12940"/>
                <a:gd name="connsiteX2" fmla="*/ 147 w 8683"/>
                <a:gd name="connsiteY2" fmla="*/ 3210 h 12940"/>
                <a:gd name="connsiteX3" fmla="*/ 2769 w 8683"/>
                <a:gd name="connsiteY3" fmla="*/ 12032 h 12940"/>
                <a:gd name="connsiteX4" fmla="*/ 7671 w 8683"/>
                <a:gd name="connsiteY4" fmla="*/ 7449 h 12940"/>
                <a:gd name="connsiteX5" fmla="*/ 6347 w 8683"/>
                <a:gd name="connsiteY5" fmla="*/ -711 h 1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83" h="12940">
                  <a:moveTo>
                    <a:pt x="6347" y="-711"/>
                  </a:moveTo>
                  <a:cubicBezTo>
                    <a:pt x="3747" y="-1471"/>
                    <a:pt x="1030" y="24"/>
                    <a:pt x="277" y="2646"/>
                  </a:cubicBezTo>
                  <a:cubicBezTo>
                    <a:pt x="223" y="2817"/>
                    <a:pt x="179" y="3014"/>
                    <a:pt x="147" y="3210"/>
                  </a:cubicBezTo>
                  <a:cubicBezTo>
                    <a:pt x="-833" y="8429"/>
                    <a:pt x="466" y="12032"/>
                    <a:pt x="2769" y="12032"/>
                  </a:cubicBezTo>
                  <a:cubicBezTo>
                    <a:pt x="5073" y="12032"/>
                    <a:pt x="6666" y="10390"/>
                    <a:pt x="7671" y="7449"/>
                  </a:cubicBezTo>
                  <a:cubicBezTo>
                    <a:pt x="8675" y="4508"/>
                    <a:pt x="9288" y="-50"/>
                    <a:pt x="6347" y="-7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4" name="Freeform: Shape 1083">
              <a:extLst>
                <a:ext uri="{FF2B5EF4-FFF2-40B4-BE49-F238E27FC236}">
                  <a16:creationId xmlns:a16="http://schemas.microsoft.com/office/drawing/2014/main" xmlns="" id="{C816F746-6EE2-211B-EC66-7E71965E216A}"/>
                </a:ext>
              </a:extLst>
            </p:cNvPr>
            <p:cNvSpPr/>
            <p:nvPr/>
          </p:nvSpPr>
          <p:spPr>
            <a:xfrm>
              <a:off x="474964" y="4913634"/>
              <a:ext cx="10088" cy="8607"/>
            </a:xfrm>
            <a:custGeom>
              <a:avLst/>
              <a:gdLst>
                <a:gd name="connsiteX0" fmla="*/ 5456 w 10088"/>
                <a:gd name="connsiteY0" fmla="*/ -836 h 8607"/>
                <a:gd name="connsiteX1" fmla="*/ -82 w 10088"/>
                <a:gd name="connsiteY1" fmla="*/ 3086 h 8607"/>
                <a:gd name="connsiteX2" fmla="*/ 6559 w 10088"/>
                <a:gd name="connsiteY2" fmla="*/ 7692 h 8607"/>
                <a:gd name="connsiteX3" fmla="*/ 5456 w 10088"/>
                <a:gd name="connsiteY3" fmla="*/ -836 h 8607"/>
              </a:gdLst>
              <a:ahLst/>
              <a:cxnLst>
                <a:cxn ang="0">
                  <a:pos x="connsiteX0" y="connsiteY0"/>
                </a:cxn>
                <a:cxn ang="0">
                  <a:pos x="connsiteX1" y="connsiteY1"/>
                </a:cxn>
                <a:cxn ang="0">
                  <a:pos x="connsiteX2" y="connsiteY2"/>
                </a:cxn>
                <a:cxn ang="0">
                  <a:pos x="connsiteX3" y="connsiteY3"/>
                </a:cxn>
              </a:cxnLst>
              <a:rect l="l" t="t" r="r" b="b"/>
              <a:pathLst>
                <a:path w="10088" h="8607">
                  <a:moveTo>
                    <a:pt x="5456" y="-836"/>
                  </a:moveTo>
                  <a:cubicBezTo>
                    <a:pt x="5456" y="-836"/>
                    <a:pt x="-1063" y="806"/>
                    <a:pt x="-82" y="3086"/>
                  </a:cubicBezTo>
                  <a:cubicBezTo>
                    <a:pt x="856" y="5928"/>
                    <a:pt x="3564" y="7815"/>
                    <a:pt x="6559" y="7692"/>
                  </a:cubicBezTo>
                  <a:cubicBezTo>
                    <a:pt x="9695" y="7325"/>
                    <a:pt x="12636" y="-1816"/>
                    <a:pt x="5456" y="-8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5" name="Freeform: Shape 1084">
              <a:extLst>
                <a:ext uri="{FF2B5EF4-FFF2-40B4-BE49-F238E27FC236}">
                  <a16:creationId xmlns:a16="http://schemas.microsoft.com/office/drawing/2014/main" xmlns="" id="{F13B9C48-B45D-F270-5CED-9EFCA9A40EF3}"/>
                </a:ext>
              </a:extLst>
            </p:cNvPr>
            <p:cNvSpPr/>
            <p:nvPr/>
          </p:nvSpPr>
          <p:spPr>
            <a:xfrm>
              <a:off x="648879" y="4810231"/>
              <a:ext cx="4153" cy="4783"/>
            </a:xfrm>
            <a:custGeom>
              <a:avLst/>
              <a:gdLst>
                <a:gd name="connsiteX0" fmla="*/ 1002 w 4153"/>
                <a:gd name="connsiteY0" fmla="*/ -89 h 4783"/>
                <a:gd name="connsiteX1" fmla="*/ 1663 w 4153"/>
                <a:gd name="connsiteY1" fmla="*/ 3856 h 4783"/>
                <a:gd name="connsiteX2" fmla="*/ 1002 w 4153"/>
                <a:gd name="connsiteY2" fmla="*/ -89 h 4783"/>
              </a:gdLst>
              <a:ahLst/>
              <a:cxnLst>
                <a:cxn ang="0">
                  <a:pos x="connsiteX0" y="connsiteY0"/>
                </a:cxn>
                <a:cxn ang="0">
                  <a:pos x="connsiteX1" y="connsiteY1"/>
                </a:cxn>
                <a:cxn ang="0">
                  <a:pos x="connsiteX2" y="connsiteY2"/>
                </a:cxn>
              </a:cxnLst>
              <a:rect l="l" t="t" r="r" b="b"/>
              <a:pathLst>
                <a:path w="4153" h="4783">
                  <a:moveTo>
                    <a:pt x="1002" y="-89"/>
                  </a:moveTo>
                  <a:cubicBezTo>
                    <a:pt x="1002" y="-89"/>
                    <a:pt x="-2061" y="3415"/>
                    <a:pt x="1663" y="3856"/>
                  </a:cubicBezTo>
                  <a:cubicBezTo>
                    <a:pt x="5388" y="4297"/>
                    <a:pt x="4188" y="-3373"/>
                    <a:pt x="1002" y="-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6" name="Freeform: Shape 1085">
              <a:extLst>
                <a:ext uri="{FF2B5EF4-FFF2-40B4-BE49-F238E27FC236}">
                  <a16:creationId xmlns:a16="http://schemas.microsoft.com/office/drawing/2014/main" xmlns="" id="{F3964E18-E95A-4609-4042-0142A177B332}"/>
                </a:ext>
              </a:extLst>
            </p:cNvPr>
            <p:cNvSpPr/>
            <p:nvPr/>
          </p:nvSpPr>
          <p:spPr>
            <a:xfrm>
              <a:off x="664228" y="4841113"/>
              <a:ext cx="11914" cy="7481"/>
            </a:xfrm>
            <a:custGeom>
              <a:avLst/>
              <a:gdLst>
                <a:gd name="connsiteX0" fmla="*/ 3542 w 11914"/>
                <a:gd name="connsiteY0" fmla="*/ -657 h 7481"/>
                <a:gd name="connsiteX1" fmla="*/ -183 w 11914"/>
                <a:gd name="connsiteY1" fmla="*/ 2186 h 7481"/>
                <a:gd name="connsiteX2" fmla="*/ 6605 w 11914"/>
                <a:gd name="connsiteY2" fmla="*/ 6573 h 7481"/>
                <a:gd name="connsiteX3" fmla="*/ 11212 w 11914"/>
                <a:gd name="connsiteY3" fmla="*/ 1304 h 7481"/>
                <a:gd name="connsiteX4" fmla="*/ 3542 w 11914"/>
                <a:gd name="connsiteY4" fmla="*/ -657 h 7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4" h="7481">
                  <a:moveTo>
                    <a:pt x="3542" y="-657"/>
                  </a:moveTo>
                  <a:cubicBezTo>
                    <a:pt x="3542" y="-657"/>
                    <a:pt x="-183" y="-877"/>
                    <a:pt x="-183" y="2186"/>
                  </a:cubicBezTo>
                  <a:cubicBezTo>
                    <a:pt x="-183" y="5249"/>
                    <a:pt x="2464" y="6573"/>
                    <a:pt x="6605" y="6573"/>
                  </a:cubicBezTo>
                  <a:cubicBezTo>
                    <a:pt x="10747" y="6573"/>
                    <a:pt x="12756" y="4122"/>
                    <a:pt x="11212" y="1304"/>
                  </a:cubicBezTo>
                  <a:cubicBezTo>
                    <a:pt x="9669" y="-1515"/>
                    <a:pt x="5797" y="-951"/>
                    <a:pt x="3542" y="-6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7" name="Freeform: Shape 1086">
              <a:extLst>
                <a:ext uri="{FF2B5EF4-FFF2-40B4-BE49-F238E27FC236}">
                  <a16:creationId xmlns:a16="http://schemas.microsoft.com/office/drawing/2014/main" xmlns="" id="{F27A31F6-E055-04CC-ED8F-D2AA9D87B2C2}"/>
                </a:ext>
              </a:extLst>
            </p:cNvPr>
            <p:cNvSpPr/>
            <p:nvPr/>
          </p:nvSpPr>
          <p:spPr>
            <a:xfrm>
              <a:off x="642483" y="5013858"/>
              <a:ext cx="12239" cy="9919"/>
            </a:xfrm>
            <a:custGeom>
              <a:avLst/>
              <a:gdLst>
                <a:gd name="connsiteX0" fmla="*/ 5804 w 12239"/>
                <a:gd name="connsiteY0" fmla="*/ -804 h 9919"/>
                <a:gd name="connsiteX1" fmla="*/ -126 w 12239"/>
                <a:gd name="connsiteY1" fmla="*/ 1009 h 9919"/>
                <a:gd name="connsiteX2" fmla="*/ 4775 w 12239"/>
                <a:gd name="connsiteY2" fmla="*/ 4881 h 9919"/>
                <a:gd name="connsiteX3" fmla="*/ 8892 w 12239"/>
                <a:gd name="connsiteY3" fmla="*/ 8998 h 9919"/>
                <a:gd name="connsiteX4" fmla="*/ 11220 w 12239"/>
                <a:gd name="connsiteY4" fmla="*/ 4611 h 9919"/>
                <a:gd name="connsiteX5" fmla="*/ 5804 w 12239"/>
                <a:gd name="connsiteY5" fmla="*/ -804 h 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39" h="9919">
                  <a:moveTo>
                    <a:pt x="5804" y="-804"/>
                  </a:moveTo>
                  <a:cubicBezTo>
                    <a:pt x="5804" y="-804"/>
                    <a:pt x="389" y="-1564"/>
                    <a:pt x="-126" y="1009"/>
                  </a:cubicBezTo>
                  <a:cubicBezTo>
                    <a:pt x="-641" y="3582"/>
                    <a:pt x="2447" y="4881"/>
                    <a:pt x="4775" y="4881"/>
                  </a:cubicBezTo>
                  <a:cubicBezTo>
                    <a:pt x="7103" y="4881"/>
                    <a:pt x="6049" y="9268"/>
                    <a:pt x="8892" y="8998"/>
                  </a:cubicBezTo>
                  <a:cubicBezTo>
                    <a:pt x="11735" y="8729"/>
                    <a:pt x="13034" y="7209"/>
                    <a:pt x="11220" y="4611"/>
                  </a:cubicBezTo>
                  <a:cubicBezTo>
                    <a:pt x="9407" y="2014"/>
                    <a:pt x="9162" y="593"/>
                    <a:pt x="5804" y="-8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8" name="Freeform: Shape 1087">
              <a:extLst>
                <a:ext uri="{FF2B5EF4-FFF2-40B4-BE49-F238E27FC236}">
                  <a16:creationId xmlns:a16="http://schemas.microsoft.com/office/drawing/2014/main" xmlns="" id="{CA56272E-E1AE-EEE7-4274-A32243A84EA8}"/>
                </a:ext>
              </a:extLst>
            </p:cNvPr>
            <p:cNvSpPr/>
            <p:nvPr/>
          </p:nvSpPr>
          <p:spPr>
            <a:xfrm>
              <a:off x="811789" y="5063254"/>
              <a:ext cx="12146" cy="9932"/>
            </a:xfrm>
            <a:custGeom>
              <a:avLst/>
              <a:gdLst>
                <a:gd name="connsiteX0" fmla="*/ 9292 w 12146"/>
                <a:gd name="connsiteY0" fmla="*/ -674 h 9932"/>
                <a:gd name="connsiteX1" fmla="*/ 3631 w 12146"/>
                <a:gd name="connsiteY1" fmla="*/ 3198 h 9932"/>
                <a:gd name="connsiteX2" fmla="*/ 1034 w 12146"/>
                <a:gd name="connsiteY2" fmla="*/ 8859 h 9932"/>
                <a:gd name="connsiteX3" fmla="*/ 6964 w 12146"/>
                <a:gd name="connsiteY3" fmla="*/ 6040 h 9932"/>
                <a:gd name="connsiteX4" fmla="*/ 9292 w 12146"/>
                <a:gd name="connsiteY4" fmla="*/ -674 h 9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46" h="9932">
                  <a:moveTo>
                    <a:pt x="9292" y="-674"/>
                  </a:moveTo>
                  <a:cubicBezTo>
                    <a:pt x="7618" y="895"/>
                    <a:pt x="5709" y="2218"/>
                    <a:pt x="3631" y="3198"/>
                  </a:cubicBezTo>
                  <a:cubicBezTo>
                    <a:pt x="274" y="4742"/>
                    <a:pt x="-1540" y="8099"/>
                    <a:pt x="1034" y="8859"/>
                  </a:cubicBezTo>
                  <a:cubicBezTo>
                    <a:pt x="3607" y="9619"/>
                    <a:pt x="4661" y="7585"/>
                    <a:pt x="6964" y="6040"/>
                  </a:cubicBezTo>
                  <a:cubicBezTo>
                    <a:pt x="9268" y="4497"/>
                    <a:pt x="15492" y="-2242"/>
                    <a:pt x="9292" y="-6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89" name="Freeform: Shape 1088">
              <a:extLst>
                <a:ext uri="{FF2B5EF4-FFF2-40B4-BE49-F238E27FC236}">
                  <a16:creationId xmlns:a16="http://schemas.microsoft.com/office/drawing/2014/main" xmlns="" id="{339AD72C-88B8-6A3C-C1E3-D8A3D082598D}"/>
                </a:ext>
              </a:extLst>
            </p:cNvPr>
            <p:cNvSpPr/>
            <p:nvPr/>
          </p:nvSpPr>
          <p:spPr>
            <a:xfrm>
              <a:off x="850683" y="4780701"/>
              <a:ext cx="8601" cy="8547"/>
            </a:xfrm>
            <a:custGeom>
              <a:avLst/>
              <a:gdLst>
                <a:gd name="connsiteX0" fmla="*/ 1104 w 8601"/>
                <a:gd name="connsiteY0" fmla="*/ 254 h 8547"/>
                <a:gd name="connsiteX1" fmla="*/ 1447 w 8601"/>
                <a:gd name="connsiteY1" fmla="*/ 6773 h 8547"/>
                <a:gd name="connsiteX2" fmla="*/ 7939 w 8601"/>
                <a:gd name="connsiteY2" fmla="*/ 5670 h 8547"/>
                <a:gd name="connsiteX3" fmla="*/ 8309 w 8601"/>
                <a:gd name="connsiteY3" fmla="*/ 5057 h 8547"/>
                <a:gd name="connsiteX4" fmla="*/ 1104 w 8601"/>
                <a:gd name="connsiteY4" fmla="*/ 254 h 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1" h="8547">
                  <a:moveTo>
                    <a:pt x="1104" y="254"/>
                  </a:moveTo>
                  <a:cubicBezTo>
                    <a:pt x="1104" y="254"/>
                    <a:pt x="-2008" y="5156"/>
                    <a:pt x="1447" y="6773"/>
                  </a:cubicBezTo>
                  <a:cubicBezTo>
                    <a:pt x="3545" y="8268"/>
                    <a:pt x="6451" y="7778"/>
                    <a:pt x="7939" y="5670"/>
                  </a:cubicBezTo>
                  <a:cubicBezTo>
                    <a:pt x="8079" y="5474"/>
                    <a:pt x="8201" y="5278"/>
                    <a:pt x="8309" y="5057"/>
                  </a:cubicBezTo>
                  <a:cubicBezTo>
                    <a:pt x="9338" y="2999"/>
                    <a:pt x="2819" y="-3544"/>
                    <a:pt x="1104" y="25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0" name="Freeform: Shape 1089">
              <a:extLst>
                <a:ext uri="{FF2B5EF4-FFF2-40B4-BE49-F238E27FC236}">
                  <a16:creationId xmlns:a16="http://schemas.microsoft.com/office/drawing/2014/main" xmlns="" id="{8BA26E89-BB2B-2125-2378-A3647AF1E4CC}"/>
                </a:ext>
              </a:extLst>
            </p:cNvPr>
            <p:cNvSpPr/>
            <p:nvPr/>
          </p:nvSpPr>
          <p:spPr>
            <a:xfrm>
              <a:off x="896513" y="4784609"/>
              <a:ext cx="6170" cy="6311"/>
            </a:xfrm>
            <a:custGeom>
              <a:avLst/>
              <a:gdLst>
                <a:gd name="connsiteX0" fmla="*/ 3747 w 6170"/>
                <a:gd name="connsiteY0" fmla="*/ -909 h 6311"/>
                <a:gd name="connsiteX1" fmla="*/ 1003 w 6170"/>
                <a:gd name="connsiteY1" fmla="*/ 3992 h 6311"/>
                <a:gd name="connsiteX2" fmla="*/ 5120 w 6170"/>
                <a:gd name="connsiteY2" fmla="*/ 3306 h 6311"/>
                <a:gd name="connsiteX3" fmla="*/ 3747 w 6170"/>
                <a:gd name="connsiteY3" fmla="*/ -909 h 6311"/>
              </a:gdLst>
              <a:ahLst/>
              <a:cxnLst>
                <a:cxn ang="0">
                  <a:pos x="connsiteX0" y="connsiteY0"/>
                </a:cxn>
                <a:cxn ang="0">
                  <a:pos x="connsiteX1" y="connsiteY1"/>
                </a:cxn>
                <a:cxn ang="0">
                  <a:pos x="connsiteX2" y="connsiteY2"/>
                </a:cxn>
                <a:cxn ang="0">
                  <a:pos x="connsiteX3" y="connsiteY3"/>
                </a:cxn>
              </a:cxnLst>
              <a:rect l="l" t="t" r="r" b="b"/>
              <a:pathLst>
                <a:path w="6170" h="6311">
                  <a:moveTo>
                    <a:pt x="3747" y="-909"/>
                  </a:moveTo>
                  <a:cubicBezTo>
                    <a:pt x="3747" y="-909"/>
                    <a:pt x="-2796" y="1542"/>
                    <a:pt x="1003" y="3992"/>
                  </a:cubicBezTo>
                  <a:cubicBezTo>
                    <a:pt x="4801" y="6443"/>
                    <a:pt x="4777" y="5364"/>
                    <a:pt x="5120" y="3306"/>
                  </a:cubicBezTo>
                  <a:cubicBezTo>
                    <a:pt x="5463" y="1247"/>
                    <a:pt x="7521" y="-909"/>
                    <a:pt x="3747"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1" name="Freeform: Shape 1090">
              <a:extLst>
                <a:ext uri="{FF2B5EF4-FFF2-40B4-BE49-F238E27FC236}">
                  <a16:creationId xmlns:a16="http://schemas.microsoft.com/office/drawing/2014/main" xmlns="" id="{67E770C8-07DA-2E27-7B15-3E594BC28106}"/>
                </a:ext>
              </a:extLst>
            </p:cNvPr>
            <p:cNvSpPr/>
            <p:nvPr/>
          </p:nvSpPr>
          <p:spPr>
            <a:xfrm>
              <a:off x="890756" y="4795912"/>
              <a:ext cx="7072" cy="6983"/>
            </a:xfrm>
            <a:custGeom>
              <a:avLst/>
              <a:gdLst>
                <a:gd name="connsiteX0" fmla="*/ -127 w 7072"/>
                <a:gd name="connsiteY0" fmla="*/ 433 h 6983"/>
                <a:gd name="connsiteX1" fmla="*/ 2618 w 7072"/>
                <a:gd name="connsiteY1" fmla="*/ 5947 h 6983"/>
                <a:gd name="connsiteX2" fmla="*/ 6073 w 7072"/>
                <a:gd name="connsiteY2" fmla="*/ 2492 h 6983"/>
                <a:gd name="connsiteX3" fmla="*/ -127 w 7072"/>
                <a:gd name="connsiteY3" fmla="*/ 433 h 6983"/>
              </a:gdLst>
              <a:ahLst/>
              <a:cxnLst>
                <a:cxn ang="0">
                  <a:pos x="connsiteX0" y="connsiteY0"/>
                </a:cxn>
                <a:cxn ang="0">
                  <a:pos x="connsiteX1" y="connsiteY1"/>
                </a:cxn>
                <a:cxn ang="0">
                  <a:pos x="connsiteX2" y="connsiteY2"/>
                </a:cxn>
                <a:cxn ang="0">
                  <a:pos x="connsiteX3" y="connsiteY3"/>
                </a:cxn>
              </a:cxnLst>
              <a:rect l="l" t="t" r="r" b="b"/>
              <a:pathLst>
                <a:path w="7072" h="6983">
                  <a:moveTo>
                    <a:pt x="-127" y="433"/>
                  </a:moveTo>
                  <a:cubicBezTo>
                    <a:pt x="-127" y="433"/>
                    <a:pt x="-813" y="5334"/>
                    <a:pt x="2618" y="5947"/>
                  </a:cubicBezTo>
                  <a:cubicBezTo>
                    <a:pt x="6049" y="6560"/>
                    <a:pt x="8132" y="4893"/>
                    <a:pt x="6073" y="2492"/>
                  </a:cubicBezTo>
                  <a:cubicBezTo>
                    <a:pt x="4015" y="90"/>
                    <a:pt x="216" y="-2581"/>
                    <a:pt x="-127" y="43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2" name="Freeform: Shape 1091">
              <a:extLst>
                <a:ext uri="{FF2B5EF4-FFF2-40B4-BE49-F238E27FC236}">
                  <a16:creationId xmlns:a16="http://schemas.microsoft.com/office/drawing/2014/main" xmlns="" id="{889B1C65-18A7-77D0-0762-92395B3E4060}"/>
                </a:ext>
              </a:extLst>
            </p:cNvPr>
            <p:cNvSpPr/>
            <p:nvPr/>
          </p:nvSpPr>
          <p:spPr>
            <a:xfrm>
              <a:off x="921410" y="4765380"/>
              <a:ext cx="12224" cy="6899"/>
            </a:xfrm>
            <a:custGeom>
              <a:avLst/>
              <a:gdLst>
                <a:gd name="connsiteX0" fmla="*/ 8086 w 12224"/>
                <a:gd name="connsiteY0" fmla="*/ -892 h 6899"/>
                <a:gd name="connsiteX1" fmla="*/ -173 w 12224"/>
                <a:gd name="connsiteY1" fmla="*/ 3568 h 6899"/>
                <a:gd name="connsiteX2" fmla="*/ 5341 w 12224"/>
                <a:gd name="connsiteY2" fmla="*/ 5308 h 6899"/>
                <a:gd name="connsiteX3" fmla="*/ 8086 w 12224"/>
                <a:gd name="connsiteY3" fmla="*/ -892 h 6899"/>
              </a:gdLst>
              <a:ahLst/>
              <a:cxnLst>
                <a:cxn ang="0">
                  <a:pos x="connsiteX0" y="connsiteY0"/>
                </a:cxn>
                <a:cxn ang="0">
                  <a:pos x="connsiteX1" y="connsiteY1"/>
                </a:cxn>
                <a:cxn ang="0">
                  <a:pos x="connsiteX2" y="connsiteY2"/>
                </a:cxn>
                <a:cxn ang="0">
                  <a:pos x="connsiteX3" y="connsiteY3"/>
                </a:cxn>
              </a:cxnLst>
              <a:rect l="l" t="t" r="r" b="b"/>
              <a:pathLst>
                <a:path w="12224" h="6899">
                  <a:moveTo>
                    <a:pt x="8086" y="-892"/>
                  </a:moveTo>
                  <a:cubicBezTo>
                    <a:pt x="8086" y="-892"/>
                    <a:pt x="-516" y="-549"/>
                    <a:pt x="-173" y="3568"/>
                  </a:cubicBezTo>
                  <a:cubicBezTo>
                    <a:pt x="170" y="7685"/>
                    <a:pt x="1543" y="5308"/>
                    <a:pt x="5341" y="5308"/>
                  </a:cubicBezTo>
                  <a:cubicBezTo>
                    <a:pt x="9140" y="5308"/>
                    <a:pt x="16687" y="-1284"/>
                    <a:pt x="8086" y="-8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3" name="Freeform: Shape 1092">
              <a:extLst>
                <a:ext uri="{FF2B5EF4-FFF2-40B4-BE49-F238E27FC236}">
                  <a16:creationId xmlns:a16="http://schemas.microsoft.com/office/drawing/2014/main" xmlns="" id="{BC21FFD0-07DD-215C-D341-F0B80E3FFB5A}"/>
                </a:ext>
              </a:extLst>
            </p:cNvPr>
            <p:cNvSpPr/>
            <p:nvPr/>
          </p:nvSpPr>
          <p:spPr>
            <a:xfrm>
              <a:off x="951311" y="4767620"/>
              <a:ext cx="9502" cy="8621"/>
            </a:xfrm>
            <a:custGeom>
              <a:avLst/>
              <a:gdLst>
                <a:gd name="connsiteX0" fmla="*/ 2593 w 9502"/>
                <a:gd name="connsiteY0" fmla="*/ -437 h 8621"/>
                <a:gd name="connsiteX1" fmla="*/ 1564 w 9502"/>
                <a:gd name="connsiteY1" fmla="*/ 6106 h 8621"/>
                <a:gd name="connsiteX2" fmla="*/ 8916 w 9502"/>
                <a:gd name="connsiteY2" fmla="*/ 5420 h 8621"/>
                <a:gd name="connsiteX3" fmla="*/ 2593 w 9502"/>
                <a:gd name="connsiteY3" fmla="*/ -437 h 8621"/>
              </a:gdLst>
              <a:ahLst/>
              <a:cxnLst>
                <a:cxn ang="0">
                  <a:pos x="connsiteX0" y="connsiteY0"/>
                </a:cxn>
                <a:cxn ang="0">
                  <a:pos x="connsiteX1" y="connsiteY1"/>
                </a:cxn>
                <a:cxn ang="0">
                  <a:pos x="connsiteX2" y="connsiteY2"/>
                </a:cxn>
                <a:cxn ang="0">
                  <a:pos x="connsiteX3" y="connsiteY3"/>
                </a:cxn>
              </a:cxnLst>
              <a:rect l="l" t="t" r="r" b="b"/>
              <a:pathLst>
                <a:path w="9502" h="8621">
                  <a:moveTo>
                    <a:pt x="2593" y="-437"/>
                  </a:moveTo>
                  <a:cubicBezTo>
                    <a:pt x="2593" y="-437"/>
                    <a:pt x="-2896" y="3705"/>
                    <a:pt x="1564" y="6106"/>
                  </a:cubicBezTo>
                  <a:cubicBezTo>
                    <a:pt x="6024" y="8508"/>
                    <a:pt x="8450" y="8165"/>
                    <a:pt x="8916" y="5420"/>
                  </a:cubicBezTo>
                  <a:cubicBezTo>
                    <a:pt x="9381" y="2676"/>
                    <a:pt x="10852" y="-2495"/>
                    <a:pt x="2593" y="-4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4" name="Freeform: Shape 1093">
              <a:extLst>
                <a:ext uri="{FF2B5EF4-FFF2-40B4-BE49-F238E27FC236}">
                  <a16:creationId xmlns:a16="http://schemas.microsoft.com/office/drawing/2014/main" xmlns="" id="{7F01F33F-3478-5B07-BCD5-9197F97E5FD8}"/>
                </a:ext>
              </a:extLst>
            </p:cNvPr>
            <p:cNvSpPr/>
            <p:nvPr/>
          </p:nvSpPr>
          <p:spPr>
            <a:xfrm>
              <a:off x="926554" y="4806616"/>
              <a:ext cx="9473" cy="7085"/>
            </a:xfrm>
            <a:custGeom>
              <a:avLst/>
              <a:gdLst>
                <a:gd name="connsiteX0" fmla="*/ 4315 w 9473"/>
                <a:gd name="connsiteY0" fmla="*/ -909 h 7085"/>
                <a:gd name="connsiteX1" fmla="*/ 1570 w 9473"/>
                <a:gd name="connsiteY1" fmla="*/ 4237 h 7085"/>
                <a:gd name="connsiteX2" fmla="*/ 8432 w 9473"/>
                <a:gd name="connsiteY2" fmla="*/ 3551 h 7085"/>
                <a:gd name="connsiteX3" fmla="*/ 4315 w 9473"/>
                <a:gd name="connsiteY3" fmla="*/ -909 h 7085"/>
              </a:gdLst>
              <a:ahLst/>
              <a:cxnLst>
                <a:cxn ang="0">
                  <a:pos x="connsiteX0" y="connsiteY0"/>
                </a:cxn>
                <a:cxn ang="0">
                  <a:pos x="connsiteX1" y="connsiteY1"/>
                </a:cxn>
                <a:cxn ang="0">
                  <a:pos x="connsiteX2" y="connsiteY2"/>
                </a:cxn>
                <a:cxn ang="0">
                  <a:pos x="connsiteX3" y="connsiteY3"/>
                </a:cxn>
              </a:cxnLst>
              <a:rect l="l" t="t" r="r" b="b"/>
              <a:pathLst>
                <a:path w="9473" h="7085">
                  <a:moveTo>
                    <a:pt x="4315" y="-909"/>
                  </a:moveTo>
                  <a:cubicBezTo>
                    <a:pt x="4315" y="-909"/>
                    <a:pt x="-3601" y="806"/>
                    <a:pt x="1570" y="4237"/>
                  </a:cubicBezTo>
                  <a:cubicBezTo>
                    <a:pt x="6741" y="7668"/>
                    <a:pt x="7403" y="5977"/>
                    <a:pt x="8432" y="3551"/>
                  </a:cubicBezTo>
                  <a:cubicBezTo>
                    <a:pt x="9461" y="1125"/>
                    <a:pt x="10784" y="-223"/>
                    <a:pt x="431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5" name="Freeform: Shape 1094">
              <a:extLst>
                <a:ext uri="{FF2B5EF4-FFF2-40B4-BE49-F238E27FC236}">
                  <a16:creationId xmlns:a16="http://schemas.microsoft.com/office/drawing/2014/main" xmlns="" id="{1DA1EC45-E125-048B-3449-FC236F68E020}"/>
                </a:ext>
              </a:extLst>
            </p:cNvPr>
            <p:cNvSpPr/>
            <p:nvPr/>
          </p:nvSpPr>
          <p:spPr>
            <a:xfrm>
              <a:off x="952638" y="4806273"/>
              <a:ext cx="10044" cy="8592"/>
            </a:xfrm>
            <a:custGeom>
              <a:avLst/>
              <a:gdLst>
                <a:gd name="connsiteX0" fmla="*/ 6756 w 10044"/>
                <a:gd name="connsiteY0" fmla="*/ -909 h 8592"/>
                <a:gd name="connsiteX1" fmla="*/ 556 w 10044"/>
                <a:gd name="connsiteY1" fmla="*/ 4580 h 8592"/>
                <a:gd name="connsiteX2" fmla="*/ 8815 w 10044"/>
                <a:gd name="connsiteY2" fmla="*/ 5610 h 8592"/>
                <a:gd name="connsiteX3" fmla="*/ 6756 w 10044"/>
                <a:gd name="connsiteY3" fmla="*/ -909 h 8592"/>
              </a:gdLst>
              <a:ahLst/>
              <a:cxnLst>
                <a:cxn ang="0">
                  <a:pos x="connsiteX0" y="connsiteY0"/>
                </a:cxn>
                <a:cxn ang="0">
                  <a:pos x="connsiteX1" y="connsiteY1"/>
                </a:cxn>
                <a:cxn ang="0">
                  <a:pos x="connsiteX2" y="connsiteY2"/>
                </a:cxn>
                <a:cxn ang="0">
                  <a:pos x="connsiteX3" y="connsiteY3"/>
                </a:cxn>
              </a:cxnLst>
              <a:rect l="l" t="t" r="r" b="b"/>
              <a:pathLst>
                <a:path w="10044" h="8592">
                  <a:moveTo>
                    <a:pt x="6756" y="-909"/>
                  </a:moveTo>
                  <a:cubicBezTo>
                    <a:pt x="6756" y="-909"/>
                    <a:pt x="-2875" y="-223"/>
                    <a:pt x="556" y="4580"/>
                  </a:cubicBezTo>
                  <a:cubicBezTo>
                    <a:pt x="3987" y="9383"/>
                    <a:pt x="8471" y="7693"/>
                    <a:pt x="8815" y="5610"/>
                  </a:cubicBezTo>
                  <a:cubicBezTo>
                    <a:pt x="9158" y="3527"/>
                    <a:pt x="11927" y="-566"/>
                    <a:pt x="675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6" name="Freeform: Shape 1095">
              <a:extLst>
                <a:ext uri="{FF2B5EF4-FFF2-40B4-BE49-F238E27FC236}">
                  <a16:creationId xmlns:a16="http://schemas.microsoft.com/office/drawing/2014/main" xmlns="" id="{43F74971-9655-7FB4-EF18-863E3AE77B62}"/>
                </a:ext>
              </a:extLst>
            </p:cNvPr>
            <p:cNvSpPr/>
            <p:nvPr/>
          </p:nvSpPr>
          <p:spPr>
            <a:xfrm>
              <a:off x="944157" y="4796267"/>
              <a:ext cx="6198" cy="7107"/>
            </a:xfrm>
            <a:custGeom>
              <a:avLst/>
              <a:gdLst>
                <a:gd name="connsiteX0" fmla="*/ 533 w 6198"/>
                <a:gd name="connsiteY0" fmla="*/ 838 h 7107"/>
                <a:gd name="connsiteX1" fmla="*/ 2249 w 6198"/>
                <a:gd name="connsiteY1" fmla="*/ 6009 h 7107"/>
                <a:gd name="connsiteX2" fmla="*/ 4332 w 6198"/>
                <a:gd name="connsiteY2" fmla="*/ 2211 h 7107"/>
                <a:gd name="connsiteX3" fmla="*/ 533 w 6198"/>
                <a:gd name="connsiteY3" fmla="*/ 838 h 7107"/>
              </a:gdLst>
              <a:ahLst/>
              <a:cxnLst>
                <a:cxn ang="0">
                  <a:pos x="connsiteX0" y="connsiteY0"/>
                </a:cxn>
                <a:cxn ang="0">
                  <a:pos x="connsiteX1" y="connsiteY1"/>
                </a:cxn>
                <a:cxn ang="0">
                  <a:pos x="connsiteX2" y="connsiteY2"/>
                </a:cxn>
                <a:cxn ang="0">
                  <a:pos x="connsiteX3" y="connsiteY3"/>
                </a:cxn>
              </a:cxnLst>
              <a:rect l="l" t="t" r="r" b="b"/>
              <a:pathLst>
                <a:path w="6198" h="7107">
                  <a:moveTo>
                    <a:pt x="533" y="838"/>
                  </a:moveTo>
                  <a:cubicBezTo>
                    <a:pt x="533" y="838"/>
                    <a:pt x="-1917" y="7381"/>
                    <a:pt x="2249" y="6009"/>
                  </a:cubicBezTo>
                  <a:cubicBezTo>
                    <a:pt x="6415" y="4637"/>
                    <a:pt x="7150" y="5323"/>
                    <a:pt x="4332" y="2211"/>
                  </a:cubicBezTo>
                  <a:cubicBezTo>
                    <a:pt x="1513" y="-902"/>
                    <a:pt x="1146" y="-2249"/>
                    <a:pt x="533" y="8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7" name="Freeform: Shape 1096">
              <a:extLst>
                <a:ext uri="{FF2B5EF4-FFF2-40B4-BE49-F238E27FC236}">
                  <a16:creationId xmlns:a16="http://schemas.microsoft.com/office/drawing/2014/main" xmlns="" id="{A369792F-D935-0F0B-03EA-F350F3AC3906}"/>
                </a:ext>
              </a:extLst>
            </p:cNvPr>
            <p:cNvSpPr/>
            <p:nvPr/>
          </p:nvSpPr>
          <p:spPr>
            <a:xfrm>
              <a:off x="947342" y="4844953"/>
              <a:ext cx="8834" cy="7302"/>
            </a:xfrm>
            <a:custGeom>
              <a:avLst/>
              <a:gdLst>
                <a:gd name="connsiteX0" fmla="*/ 6219 w 8834"/>
                <a:gd name="connsiteY0" fmla="*/ -747 h 7302"/>
                <a:gd name="connsiteX1" fmla="*/ 730 w 8834"/>
                <a:gd name="connsiteY1" fmla="*/ 5453 h 7302"/>
                <a:gd name="connsiteX2" fmla="*/ 7591 w 8834"/>
                <a:gd name="connsiteY2" fmla="*/ 4081 h 7302"/>
                <a:gd name="connsiteX3" fmla="*/ 6219 w 8834"/>
                <a:gd name="connsiteY3" fmla="*/ -747 h 7302"/>
              </a:gdLst>
              <a:ahLst/>
              <a:cxnLst>
                <a:cxn ang="0">
                  <a:pos x="connsiteX0" y="connsiteY0"/>
                </a:cxn>
                <a:cxn ang="0">
                  <a:pos x="connsiteX1" y="connsiteY1"/>
                </a:cxn>
                <a:cxn ang="0">
                  <a:pos x="connsiteX2" y="connsiteY2"/>
                </a:cxn>
                <a:cxn ang="0">
                  <a:pos x="connsiteX3" y="connsiteY3"/>
                </a:cxn>
              </a:cxnLst>
              <a:rect l="l" t="t" r="r" b="b"/>
              <a:pathLst>
                <a:path w="8834" h="7302">
                  <a:moveTo>
                    <a:pt x="6219" y="-747"/>
                  </a:moveTo>
                  <a:cubicBezTo>
                    <a:pt x="6219" y="-747"/>
                    <a:pt x="-3069" y="3394"/>
                    <a:pt x="730" y="5453"/>
                  </a:cubicBezTo>
                  <a:cubicBezTo>
                    <a:pt x="4528" y="7511"/>
                    <a:pt x="5631" y="5796"/>
                    <a:pt x="7591" y="4081"/>
                  </a:cubicBezTo>
                  <a:cubicBezTo>
                    <a:pt x="9552" y="2365"/>
                    <a:pt x="8621" y="-1776"/>
                    <a:pt x="6219" y="-7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8" name="Freeform: Shape 1097">
              <a:extLst>
                <a:ext uri="{FF2B5EF4-FFF2-40B4-BE49-F238E27FC236}">
                  <a16:creationId xmlns:a16="http://schemas.microsoft.com/office/drawing/2014/main" xmlns="" id="{A37CA00B-8066-B14E-F691-8B17923A81FB}"/>
                </a:ext>
              </a:extLst>
            </p:cNvPr>
            <p:cNvSpPr/>
            <p:nvPr/>
          </p:nvSpPr>
          <p:spPr>
            <a:xfrm>
              <a:off x="943558" y="4821050"/>
              <a:ext cx="13716" cy="12120"/>
            </a:xfrm>
            <a:custGeom>
              <a:avLst/>
              <a:gdLst>
                <a:gd name="connsiteX0" fmla="*/ 4146 w 13716"/>
                <a:gd name="connsiteY0" fmla="*/ -909 h 12120"/>
                <a:gd name="connsiteX1" fmla="*/ 372 w 13716"/>
                <a:gd name="connsiteY1" fmla="*/ 3576 h 12120"/>
                <a:gd name="connsiteX2" fmla="*/ 4856 w 13716"/>
                <a:gd name="connsiteY2" fmla="*/ 7350 h 12120"/>
                <a:gd name="connsiteX3" fmla="*/ 10189 w 13716"/>
                <a:gd name="connsiteY3" fmla="*/ 11148 h 12120"/>
                <a:gd name="connsiteX4" fmla="*/ 10346 w 13716"/>
                <a:gd name="connsiteY4" fmla="*/ 11124 h 12120"/>
                <a:gd name="connsiteX5" fmla="*/ 11032 w 13716"/>
                <a:gd name="connsiteY5" fmla="*/ 5634 h 12120"/>
                <a:gd name="connsiteX6" fmla="*/ 4146 w 13716"/>
                <a:gd name="connsiteY6" fmla="*/ -909 h 12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6" h="12120">
                  <a:moveTo>
                    <a:pt x="4146" y="-909"/>
                  </a:moveTo>
                  <a:cubicBezTo>
                    <a:pt x="4146" y="-909"/>
                    <a:pt x="-2030" y="-909"/>
                    <a:pt x="372" y="3576"/>
                  </a:cubicBezTo>
                  <a:cubicBezTo>
                    <a:pt x="2773" y="8061"/>
                    <a:pt x="4170" y="3919"/>
                    <a:pt x="4856" y="7350"/>
                  </a:cubicBezTo>
                  <a:cubicBezTo>
                    <a:pt x="5278" y="9874"/>
                    <a:pt x="7667" y="11565"/>
                    <a:pt x="10189" y="11148"/>
                  </a:cubicBezTo>
                  <a:cubicBezTo>
                    <a:pt x="10243" y="11148"/>
                    <a:pt x="10294" y="11124"/>
                    <a:pt x="10346" y="11124"/>
                  </a:cubicBezTo>
                  <a:cubicBezTo>
                    <a:pt x="11375" y="10438"/>
                    <a:pt x="16546" y="6664"/>
                    <a:pt x="11032" y="5634"/>
                  </a:cubicBezTo>
                  <a:cubicBezTo>
                    <a:pt x="5518" y="4605"/>
                    <a:pt x="10003" y="-909"/>
                    <a:pt x="414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099" name="Freeform: Shape 1098">
              <a:extLst>
                <a:ext uri="{FF2B5EF4-FFF2-40B4-BE49-F238E27FC236}">
                  <a16:creationId xmlns:a16="http://schemas.microsoft.com/office/drawing/2014/main" xmlns="" id="{0F40C00E-CB6B-14AC-1C03-9E08558DF76C}"/>
                </a:ext>
              </a:extLst>
            </p:cNvPr>
            <p:cNvSpPr/>
            <p:nvPr/>
          </p:nvSpPr>
          <p:spPr>
            <a:xfrm>
              <a:off x="977692" y="4826004"/>
              <a:ext cx="13668" cy="7117"/>
            </a:xfrm>
            <a:custGeom>
              <a:avLst/>
              <a:gdLst>
                <a:gd name="connsiteX0" fmla="*/ 3757 w 13668"/>
                <a:gd name="connsiteY0" fmla="*/ -693 h 7117"/>
                <a:gd name="connsiteX1" fmla="*/ 1306 w 13668"/>
                <a:gd name="connsiteY1" fmla="*/ 4453 h 7117"/>
                <a:gd name="connsiteX2" fmla="*/ 13314 w 13668"/>
                <a:gd name="connsiteY2" fmla="*/ 5041 h 7117"/>
                <a:gd name="connsiteX3" fmla="*/ 10521 w 13668"/>
                <a:gd name="connsiteY3" fmla="*/ 802 h 7117"/>
                <a:gd name="connsiteX4" fmla="*/ 3757 w 13668"/>
                <a:gd name="connsiteY4" fmla="*/ -693 h 7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7117">
                  <a:moveTo>
                    <a:pt x="3757" y="-693"/>
                  </a:moveTo>
                  <a:cubicBezTo>
                    <a:pt x="3757" y="-693"/>
                    <a:pt x="-3129" y="3424"/>
                    <a:pt x="1306" y="4453"/>
                  </a:cubicBezTo>
                  <a:cubicBezTo>
                    <a:pt x="5742" y="5483"/>
                    <a:pt x="12530" y="7492"/>
                    <a:pt x="13314" y="5041"/>
                  </a:cubicBezTo>
                  <a:cubicBezTo>
                    <a:pt x="14099" y="2591"/>
                    <a:pt x="12016" y="1733"/>
                    <a:pt x="10521" y="802"/>
                  </a:cubicBezTo>
                  <a:cubicBezTo>
                    <a:pt x="9026" y="-129"/>
                    <a:pt x="5080" y="-1428"/>
                    <a:pt x="3757" y="-6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0" name="Freeform: Shape 1099">
              <a:extLst>
                <a:ext uri="{FF2B5EF4-FFF2-40B4-BE49-F238E27FC236}">
                  <a16:creationId xmlns:a16="http://schemas.microsoft.com/office/drawing/2014/main" xmlns="" id="{650C76AF-9B97-1F34-E75E-D1796BEDE823}"/>
                </a:ext>
              </a:extLst>
            </p:cNvPr>
            <p:cNvSpPr/>
            <p:nvPr/>
          </p:nvSpPr>
          <p:spPr>
            <a:xfrm>
              <a:off x="1004643" y="4835572"/>
              <a:ext cx="13826" cy="6111"/>
            </a:xfrm>
            <a:custGeom>
              <a:avLst/>
              <a:gdLst>
                <a:gd name="connsiteX0" fmla="*/ 3248 w 13826"/>
                <a:gd name="connsiteY0" fmla="*/ -286 h 6111"/>
                <a:gd name="connsiteX1" fmla="*/ -183 w 13826"/>
                <a:gd name="connsiteY1" fmla="*/ 2459 h 6111"/>
                <a:gd name="connsiteX2" fmla="*/ 6336 w 13826"/>
                <a:gd name="connsiteY2" fmla="*/ 5203 h 6111"/>
                <a:gd name="connsiteX3" fmla="*/ 12879 w 13826"/>
                <a:gd name="connsiteY3" fmla="*/ 1429 h 6111"/>
                <a:gd name="connsiteX4" fmla="*/ 3248 w 13826"/>
                <a:gd name="connsiteY4" fmla="*/ -286 h 6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26" h="6111">
                  <a:moveTo>
                    <a:pt x="3248" y="-286"/>
                  </a:moveTo>
                  <a:cubicBezTo>
                    <a:pt x="3248" y="-286"/>
                    <a:pt x="-183" y="-286"/>
                    <a:pt x="-183" y="2459"/>
                  </a:cubicBezTo>
                  <a:cubicBezTo>
                    <a:pt x="-183" y="5203"/>
                    <a:pt x="2268" y="5203"/>
                    <a:pt x="6336" y="5203"/>
                  </a:cubicBezTo>
                  <a:cubicBezTo>
                    <a:pt x="10404" y="5203"/>
                    <a:pt x="15624" y="3831"/>
                    <a:pt x="12879" y="1429"/>
                  </a:cubicBezTo>
                  <a:cubicBezTo>
                    <a:pt x="10237" y="-875"/>
                    <a:pt x="6527" y="-1536"/>
                    <a:pt x="3248" y="-2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1" name="Freeform: Shape 1100">
              <a:extLst>
                <a:ext uri="{FF2B5EF4-FFF2-40B4-BE49-F238E27FC236}">
                  <a16:creationId xmlns:a16="http://schemas.microsoft.com/office/drawing/2014/main" xmlns="" id="{4F181888-F35F-275D-90E8-14828F2324E9}"/>
                </a:ext>
              </a:extLst>
            </p:cNvPr>
            <p:cNvSpPr/>
            <p:nvPr/>
          </p:nvSpPr>
          <p:spPr>
            <a:xfrm>
              <a:off x="1041727" y="4822683"/>
              <a:ext cx="8144" cy="9086"/>
            </a:xfrm>
            <a:custGeom>
              <a:avLst/>
              <a:gdLst>
                <a:gd name="connsiteX0" fmla="*/ 203 w 8144"/>
                <a:gd name="connsiteY0" fmla="*/ 888 h 9086"/>
                <a:gd name="connsiteX1" fmla="*/ 2287 w 8144"/>
                <a:gd name="connsiteY1" fmla="*/ 8118 h 9086"/>
                <a:gd name="connsiteX2" fmla="*/ 7901 w 8144"/>
                <a:gd name="connsiteY2" fmla="*/ 4049 h 9086"/>
                <a:gd name="connsiteX3" fmla="*/ 7776 w 8144"/>
                <a:gd name="connsiteY3" fmla="*/ 1942 h 9086"/>
                <a:gd name="connsiteX4" fmla="*/ 203 w 8144"/>
                <a:gd name="connsiteY4" fmla="*/ 888 h 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4" h="9086">
                  <a:moveTo>
                    <a:pt x="203" y="888"/>
                  </a:moveTo>
                  <a:cubicBezTo>
                    <a:pt x="203" y="888"/>
                    <a:pt x="-1512" y="8118"/>
                    <a:pt x="2287" y="8118"/>
                  </a:cubicBezTo>
                  <a:cubicBezTo>
                    <a:pt x="4960" y="8534"/>
                    <a:pt x="7472" y="6721"/>
                    <a:pt x="7901" y="4049"/>
                  </a:cubicBezTo>
                  <a:cubicBezTo>
                    <a:pt x="8014" y="3339"/>
                    <a:pt x="7969" y="2628"/>
                    <a:pt x="7776" y="1942"/>
                  </a:cubicBezTo>
                  <a:cubicBezTo>
                    <a:pt x="7090" y="-1832"/>
                    <a:pt x="1576" y="-1514"/>
                    <a:pt x="203" y="88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2" name="Freeform: Shape 1101">
              <a:extLst>
                <a:ext uri="{FF2B5EF4-FFF2-40B4-BE49-F238E27FC236}">
                  <a16:creationId xmlns:a16="http://schemas.microsoft.com/office/drawing/2014/main" xmlns="" id="{1DE4202C-AB86-4061-7913-EBA9ECBF3035}"/>
                </a:ext>
              </a:extLst>
            </p:cNvPr>
            <p:cNvSpPr/>
            <p:nvPr/>
          </p:nvSpPr>
          <p:spPr>
            <a:xfrm>
              <a:off x="1024753" y="4855384"/>
              <a:ext cx="9031" cy="7038"/>
            </a:xfrm>
            <a:custGeom>
              <a:avLst/>
              <a:gdLst>
                <a:gd name="connsiteX0" fmla="*/ 1028 w 9031"/>
                <a:gd name="connsiteY0" fmla="*/ 536 h 7038"/>
                <a:gd name="connsiteX1" fmla="*/ 3087 w 9031"/>
                <a:gd name="connsiteY1" fmla="*/ 6025 h 7038"/>
                <a:gd name="connsiteX2" fmla="*/ 8233 w 9031"/>
                <a:gd name="connsiteY2" fmla="*/ 1565 h 7038"/>
                <a:gd name="connsiteX3" fmla="*/ 1028 w 9031"/>
                <a:gd name="connsiteY3" fmla="*/ 536 h 7038"/>
              </a:gdLst>
              <a:ahLst/>
              <a:cxnLst>
                <a:cxn ang="0">
                  <a:pos x="connsiteX0" y="connsiteY0"/>
                </a:cxn>
                <a:cxn ang="0">
                  <a:pos x="connsiteX1" y="connsiteY1"/>
                </a:cxn>
                <a:cxn ang="0">
                  <a:pos x="connsiteX2" y="connsiteY2"/>
                </a:cxn>
                <a:cxn ang="0">
                  <a:pos x="connsiteX3" y="connsiteY3"/>
                </a:cxn>
              </a:cxnLst>
              <a:rect l="l" t="t" r="r" b="b"/>
              <a:pathLst>
                <a:path w="9031" h="7038">
                  <a:moveTo>
                    <a:pt x="1028" y="536"/>
                  </a:moveTo>
                  <a:cubicBezTo>
                    <a:pt x="1028" y="536"/>
                    <a:pt x="-2770" y="5437"/>
                    <a:pt x="3087" y="6025"/>
                  </a:cubicBezTo>
                  <a:cubicBezTo>
                    <a:pt x="8944" y="6613"/>
                    <a:pt x="9630" y="4653"/>
                    <a:pt x="8233" y="1565"/>
                  </a:cubicBezTo>
                  <a:cubicBezTo>
                    <a:pt x="6836" y="-1523"/>
                    <a:pt x="4116" y="-1547"/>
                    <a:pt x="1028" y="5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3" name="Freeform: Shape 1102">
              <a:extLst>
                <a:ext uri="{FF2B5EF4-FFF2-40B4-BE49-F238E27FC236}">
                  <a16:creationId xmlns:a16="http://schemas.microsoft.com/office/drawing/2014/main" xmlns="" id="{D171BBB7-32C0-224C-B0A0-BD02172887F7}"/>
                </a:ext>
              </a:extLst>
            </p:cNvPr>
            <p:cNvSpPr/>
            <p:nvPr/>
          </p:nvSpPr>
          <p:spPr>
            <a:xfrm>
              <a:off x="1053713" y="4876886"/>
              <a:ext cx="4991" cy="9621"/>
            </a:xfrm>
            <a:custGeom>
              <a:avLst/>
              <a:gdLst>
                <a:gd name="connsiteX0" fmla="*/ 2677 w 4991"/>
                <a:gd name="connsiteY0" fmla="*/ -700 h 9621"/>
                <a:gd name="connsiteX1" fmla="*/ -93 w 4991"/>
                <a:gd name="connsiteY1" fmla="*/ 4202 h 9621"/>
                <a:gd name="connsiteX2" fmla="*/ 4809 w 4991"/>
                <a:gd name="connsiteY2" fmla="*/ 5231 h 9621"/>
                <a:gd name="connsiteX3" fmla="*/ 2677 w 4991"/>
                <a:gd name="connsiteY3" fmla="*/ -700 h 9621"/>
              </a:gdLst>
              <a:ahLst/>
              <a:cxnLst>
                <a:cxn ang="0">
                  <a:pos x="connsiteX0" y="connsiteY0"/>
                </a:cxn>
                <a:cxn ang="0">
                  <a:pos x="connsiteX1" y="connsiteY1"/>
                </a:cxn>
                <a:cxn ang="0">
                  <a:pos x="connsiteX2" y="connsiteY2"/>
                </a:cxn>
                <a:cxn ang="0">
                  <a:pos x="connsiteX3" y="connsiteY3"/>
                </a:cxn>
              </a:cxnLst>
              <a:rect l="l" t="t" r="r" b="b"/>
              <a:pathLst>
                <a:path w="4991" h="9621">
                  <a:moveTo>
                    <a:pt x="2677" y="-700"/>
                  </a:moveTo>
                  <a:cubicBezTo>
                    <a:pt x="2677" y="-700"/>
                    <a:pt x="-779" y="-332"/>
                    <a:pt x="-93" y="4202"/>
                  </a:cubicBezTo>
                  <a:cubicBezTo>
                    <a:pt x="593" y="8735"/>
                    <a:pt x="4809" y="11087"/>
                    <a:pt x="4809" y="5231"/>
                  </a:cubicBezTo>
                  <a:cubicBezTo>
                    <a:pt x="4809" y="-626"/>
                    <a:pt x="3706" y="-1386"/>
                    <a:pt x="2677" y="-7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4" name="Freeform: Shape 1103">
              <a:extLst>
                <a:ext uri="{FF2B5EF4-FFF2-40B4-BE49-F238E27FC236}">
                  <a16:creationId xmlns:a16="http://schemas.microsoft.com/office/drawing/2014/main" xmlns="" id="{EC374B78-3D78-04FF-808B-847B4EB46B44}"/>
                </a:ext>
              </a:extLst>
            </p:cNvPr>
            <p:cNvSpPr/>
            <p:nvPr/>
          </p:nvSpPr>
          <p:spPr>
            <a:xfrm>
              <a:off x="1076210" y="4861922"/>
              <a:ext cx="3581" cy="7308"/>
            </a:xfrm>
            <a:custGeom>
              <a:avLst/>
              <a:gdLst>
                <a:gd name="connsiteX0" fmla="*/ 1156 w 3581"/>
                <a:gd name="connsiteY0" fmla="*/ -512 h 7308"/>
                <a:gd name="connsiteX1" fmla="*/ 813 w 3581"/>
                <a:gd name="connsiteY1" fmla="*/ 6031 h 7308"/>
                <a:gd name="connsiteX2" fmla="*/ 3264 w 3581"/>
                <a:gd name="connsiteY2" fmla="*/ 2575 h 7308"/>
                <a:gd name="connsiteX3" fmla="*/ 1156 w 3581"/>
                <a:gd name="connsiteY3" fmla="*/ -512 h 7308"/>
              </a:gdLst>
              <a:ahLst/>
              <a:cxnLst>
                <a:cxn ang="0">
                  <a:pos x="connsiteX0" y="connsiteY0"/>
                </a:cxn>
                <a:cxn ang="0">
                  <a:pos x="connsiteX1" y="connsiteY1"/>
                </a:cxn>
                <a:cxn ang="0">
                  <a:pos x="connsiteX2" y="connsiteY2"/>
                </a:cxn>
                <a:cxn ang="0">
                  <a:pos x="connsiteX3" y="connsiteY3"/>
                </a:cxn>
              </a:cxnLst>
              <a:rect l="l" t="t" r="r" b="b"/>
              <a:pathLst>
                <a:path w="3581" h="7308">
                  <a:moveTo>
                    <a:pt x="1156" y="-512"/>
                  </a:moveTo>
                  <a:cubicBezTo>
                    <a:pt x="1156" y="-512"/>
                    <a:pt x="-1613" y="4658"/>
                    <a:pt x="813" y="6031"/>
                  </a:cubicBezTo>
                  <a:cubicBezTo>
                    <a:pt x="3239" y="7403"/>
                    <a:pt x="2872" y="4658"/>
                    <a:pt x="3264" y="2575"/>
                  </a:cubicBezTo>
                  <a:cubicBezTo>
                    <a:pt x="3656" y="492"/>
                    <a:pt x="3264" y="-1860"/>
                    <a:pt x="1156" y="-5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5" name="Freeform: Shape 1104">
              <a:extLst>
                <a:ext uri="{FF2B5EF4-FFF2-40B4-BE49-F238E27FC236}">
                  <a16:creationId xmlns:a16="http://schemas.microsoft.com/office/drawing/2014/main" xmlns="" id="{CCF033F5-C698-4BB5-10BA-F4891A1EECD9}"/>
                </a:ext>
              </a:extLst>
            </p:cNvPr>
            <p:cNvSpPr/>
            <p:nvPr/>
          </p:nvSpPr>
          <p:spPr>
            <a:xfrm>
              <a:off x="1098014" y="4889839"/>
              <a:ext cx="12271" cy="11103"/>
            </a:xfrm>
            <a:custGeom>
              <a:avLst/>
              <a:gdLst>
                <a:gd name="connsiteX0" fmla="*/ 2731 w 12271"/>
                <a:gd name="connsiteY0" fmla="*/ -909 h 11103"/>
                <a:gd name="connsiteX1" fmla="*/ 1359 w 12271"/>
                <a:gd name="connsiteY1" fmla="*/ 4580 h 11103"/>
                <a:gd name="connsiteX2" fmla="*/ 8221 w 12271"/>
                <a:gd name="connsiteY2" fmla="*/ 8035 h 11103"/>
                <a:gd name="connsiteX3" fmla="*/ 12019 w 12271"/>
                <a:gd name="connsiteY3" fmla="*/ 7668 h 11103"/>
                <a:gd name="connsiteX4" fmla="*/ 2731 w 12271"/>
                <a:gd name="connsiteY4" fmla="*/ -909 h 11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1" h="11103">
                  <a:moveTo>
                    <a:pt x="2731" y="-909"/>
                  </a:moveTo>
                  <a:cubicBezTo>
                    <a:pt x="2731" y="-909"/>
                    <a:pt x="-2783" y="3551"/>
                    <a:pt x="1359" y="4580"/>
                  </a:cubicBezTo>
                  <a:cubicBezTo>
                    <a:pt x="5500" y="5609"/>
                    <a:pt x="6505" y="4923"/>
                    <a:pt x="8221" y="8035"/>
                  </a:cubicBezTo>
                  <a:cubicBezTo>
                    <a:pt x="9936" y="11148"/>
                    <a:pt x="11333" y="10780"/>
                    <a:pt x="12019" y="7668"/>
                  </a:cubicBezTo>
                  <a:cubicBezTo>
                    <a:pt x="12705" y="4556"/>
                    <a:pt x="8221" y="-909"/>
                    <a:pt x="273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6" name="Freeform: Shape 1105">
              <a:extLst>
                <a:ext uri="{FF2B5EF4-FFF2-40B4-BE49-F238E27FC236}">
                  <a16:creationId xmlns:a16="http://schemas.microsoft.com/office/drawing/2014/main" xmlns="" id="{65F06E3C-33F5-0F27-7E86-A515553CF69C}"/>
                </a:ext>
              </a:extLst>
            </p:cNvPr>
            <p:cNvSpPr/>
            <p:nvPr/>
          </p:nvSpPr>
          <p:spPr>
            <a:xfrm>
              <a:off x="1098589" y="4919456"/>
              <a:ext cx="9200" cy="8373"/>
            </a:xfrm>
            <a:custGeom>
              <a:avLst/>
              <a:gdLst>
                <a:gd name="connsiteX0" fmla="*/ 1470 w 9200"/>
                <a:gd name="connsiteY0" fmla="*/ -286 h 8373"/>
                <a:gd name="connsiteX1" fmla="*/ 2156 w 9200"/>
                <a:gd name="connsiteY1" fmla="*/ 7286 h 8373"/>
                <a:gd name="connsiteX2" fmla="*/ 9018 w 9200"/>
                <a:gd name="connsiteY2" fmla="*/ 4542 h 8373"/>
                <a:gd name="connsiteX3" fmla="*/ 1470 w 9200"/>
                <a:gd name="connsiteY3" fmla="*/ -286 h 8373"/>
              </a:gdLst>
              <a:ahLst/>
              <a:cxnLst>
                <a:cxn ang="0">
                  <a:pos x="connsiteX0" y="connsiteY0"/>
                </a:cxn>
                <a:cxn ang="0">
                  <a:pos x="connsiteX1" y="connsiteY1"/>
                </a:cxn>
                <a:cxn ang="0">
                  <a:pos x="connsiteX2" y="connsiteY2"/>
                </a:cxn>
                <a:cxn ang="0">
                  <a:pos x="connsiteX3" y="connsiteY3"/>
                </a:cxn>
              </a:cxnLst>
              <a:rect l="l" t="t" r="r" b="b"/>
              <a:pathLst>
                <a:path w="9200" h="8373">
                  <a:moveTo>
                    <a:pt x="1470" y="-286"/>
                  </a:moveTo>
                  <a:cubicBezTo>
                    <a:pt x="1470" y="-286"/>
                    <a:pt x="-2671" y="6600"/>
                    <a:pt x="2156" y="7286"/>
                  </a:cubicBezTo>
                  <a:cubicBezTo>
                    <a:pt x="6984" y="7973"/>
                    <a:pt x="9018" y="6600"/>
                    <a:pt x="9018" y="4542"/>
                  </a:cubicBezTo>
                  <a:cubicBezTo>
                    <a:pt x="9018" y="2483"/>
                    <a:pt x="3186" y="-2688"/>
                    <a:pt x="1470" y="-2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7" name="Freeform: Shape 1106">
              <a:extLst>
                <a:ext uri="{FF2B5EF4-FFF2-40B4-BE49-F238E27FC236}">
                  <a16:creationId xmlns:a16="http://schemas.microsoft.com/office/drawing/2014/main" xmlns="" id="{85993369-83C4-6A8E-F039-978C8275DBC1}"/>
                </a:ext>
              </a:extLst>
            </p:cNvPr>
            <p:cNvSpPr/>
            <p:nvPr/>
          </p:nvSpPr>
          <p:spPr>
            <a:xfrm>
              <a:off x="966439" y="4945541"/>
              <a:ext cx="4459" cy="5651"/>
            </a:xfrm>
            <a:custGeom>
              <a:avLst/>
              <a:gdLst>
                <a:gd name="connsiteX0" fmla="*/ 2586 w 4459"/>
                <a:gd name="connsiteY0" fmla="*/ -909 h 5651"/>
                <a:gd name="connsiteX1" fmla="*/ 527 w 4459"/>
                <a:gd name="connsiteY1" fmla="*/ 3992 h 5651"/>
                <a:gd name="connsiteX2" fmla="*/ 2586 w 4459"/>
                <a:gd name="connsiteY2" fmla="*/ -909 h 5651"/>
              </a:gdLst>
              <a:ahLst/>
              <a:cxnLst>
                <a:cxn ang="0">
                  <a:pos x="connsiteX0" y="connsiteY0"/>
                </a:cxn>
                <a:cxn ang="0">
                  <a:pos x="connsiteX1" y="connsiteY1"/>
                </a:cxn>
                <a:cxn ang="0">
                  <a:pos x="connsiteX2" y="connsiteY2"/>
                </a:cxn>
              </a:cxnLst>
              <a:rect l="l" t="t" r="r" b="b"/>
              <a:pathLst>
                <a:path w="4459" h="5651">
                  <a:moveTo>
                    <a:pt x="2586" y="-909"/>
                  </a:moveTo>
                  <a:cubicBezTo>
                    <a:pt x="2586" y="-909"/>
                    <a:pt x="-1874" y="1150"/>
                    <a:pt x="527" y="3992"/>
                  </a:cubicBezTo>
                  <a:cubicBezTo>
                    <a:pt x="2929" y="6835"/>
                    <a:pt x="6384" y="806"/>
                    <a:pt x="258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8" name="Freeform: Shape 1107">
              <a:extLst>
                <a:ext uri="{FF2B5EF4-FFF2-40B4-BE49-F238E27FC236}">
                  <a16:creationId xmlns:a16="http://schemas.microsoft.com/office/drawing/2014/main" xmlns="" id="{C9C273A4-CE74-408D-4828-498618C64AD6}"/>
                </a:ext>
              </a:extLst>
            </p:cNvPr>
            <p:cNvSpPr/>
            <p:nvPr/>
          </p:nvSpPr>
          <p:spPr>
            <a:xfrm>
              <a:off x="1013660" y="4962695"/>
              <a:ext cx="8835" cy="6711"/>
            </a:xfrm>
            <a:custGeom>
              <a:avLst/>
              <a:gdLst>
                <a:gd name="connsiteX0" fmla="*/ 4892 w 8835"/>
                <a:gd name="connsiteY0" fmla="*/ -884 h 6711"/>
                <a:gd name="connsiteX1" fmla="*/ -10 w 8835"/>
                <a:gd name="connsiteY1" fmla="*/ 3258 h 6711"/>
                <a:gd name="connsiteX2" fmla="*/ 8592 w 8835"/>
                <a:gd name="connsiteY2" fmla="*/ 4287 h 6711"/>
                <a:gd name="connsiteX3" fmla="*/ 4892 w 8835"/>
                <a:gd name="connsiteY3" fmla="*/ -884 h 6711"/>
              </a:gdLst>
              <a:ahLst/>
              <a:cxnLst>
                <a:cxn ang="0">
                  <a:pos x="connsiteX0" y="connsiteY0"/>
                </a:cxn>
                <a:cxn ang="0">
                  <a:pos x="connsiteX1" y="connsiteY1"/>
                </a:cxn>
                <a:cxn ang="0">
                  <a:pos x="connsiteX2" y="connsiteY2"/>
                </a:cxn>
                <a:cxn ang="0">
                  <a:pos x="connsiteX3" y="connsiteY3"/>
                </a:cxn>
              </a:cxnLst>
              <a:rect l="l" t="t" r="r" b="b"/>
              <a:pathLst>
                <a:path w="8835" h="6711">
                  <a:moveTo>
                    <a:pt x="4892" y="-884"/>
                  </a:moveTo>
                  <a:cubicBezTo>
                    <a:pt x="4892" y="-884"/>
                    <a:pt x="-1284" y="856"/>
                    <a:pt x="-10" y="3258"/>
                  </a:cubicBezTo>
                  <a:cubicBezTo>
                    <a:pt x="1265" y="5659"/>
                    <a:pt x="8224" y="7032"/>
                    <a:pt x="8592" y="4287"/>
                  </a:cubicBezTo>
                  <a:cubicBezTo>
                    <a:pt x="8960" y="1542"/>
                    <a:pt x="7636" y="-1203"/>
                    <a:pt x="4892" y="-88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09" name="Freeform: Shape 1108">
              <a:extLst>
                <a:ext uri="{FF2B5EF4-FFF2-40B4-BE49-F238E27FC236}">
                  <a16:creationId xmlns:a16="http://schemas.microsoft.com/office/drawing/2014/main" xmlns="" id="{570867D9-CD14-8689-CF4F-E9326AE6C94D}"/>
                </a:ext>
              </a:extLst>
            </p:cNvPr>
            <p:cNvSpPr/>
            <p:nvPr/>
          </p:nvSpPr>
          <p:spPr>
            <a:xfrm>
              <a:off x="819668" y="4871255"/>
              <a:ext cx="9779" cy="13217"/>
            </a:xfrm>
            <a:custGeom>
              <a:avLst/>
              <a:gdLst>
                <a:gd name="connsiteX0" fmla="*/ 3912 w 9779"/>
                <a:gd name="connsiteY0" fmla="*/ -901 h 13217"/>
                <a:gd name="connsiteX1" fmla="*/ 824 w 9779"/>
                <a:gd name="connsiteY1" fmla="*/ 2530 h 13217"/>
                <a:gd name="connsiteX2" fmla="*/ 5726 w 9779"/>
                <a:gd name="connsiteY2" fmla="*/ 10446 h 13217"/>
                <a:gd name="connsiteX3" fmla="*/ 7743 w 9779"/>
                <a:gd name="connsiteY3" fmla="*/ 12308 h 13217"/>
                <a:gd name="connsiteX4" fmla="*/ 9595 w 9779"/>
                <a:gd name="connsiteY4" fmla="*/ 10274 h 13217"/>
                <a:gd name="connsiteX5" fmla="*/ 9500 w 9779"/>
                <a:gd name="connsiteY5" fmla="*/ 9759 h 13217"/>
                <a:gd name="connsiteX6" fmla="*/ 3912 w 9779"/>
                <a:gd name="connsiteY6" fmla="*/ -901 h 1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9" h="13217">
                  <a:moveTo>
                    <a:pt x="3912" y="-901"/>
                  </a:moveTo>
                  <a:cubicBezTo>
                    <a:pt x="3912" y="-901"/>
                    <a:pt x="-2631" y="-1244"/>
                    <a:pt x="824" y="2530"/>
                  </a:cubicBezTo>
                  <a:cubicBezTo>
                    <a:pt x="4280" y="6304"/>
                    <a:pt x="5726" y="7701"/>
                    <a:pt x="5726" y="10446"/>
                  </a:cubicBezTo>
                  <a:cubicBezTo>
                    <a:pt x="5772" y="11524"/>
                    <a:pt x="6674" y="12333"/>
                    <a:pt x="7743" y="12308"/>
                  </a:cubicBezTo>
                  <a:cubicBezTo>
                    <a:pt x="8811" y="12259"/>
                    <a:pt x="9639" y="11352"/>
                    <a:pt x="9595" y="10274"/>
                  </a:cubicBezTo>
                  <a:cubicBezTo>
                    <a:pt x="9585" y="10102"/>
                    <a:pt x="9553" y="9931"/>
                    <a:pt x="9500" y="9759"/>
                  </a:cubicBezTo>
                  <a:cubicBezTo>
                    <a:pt x="8715" y="6672"/>
                    <a:pt x="8029" y="1060"/>
                    <a:pt x="3912" y="-9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0" name="Freeform: Shape 1109">
              <a:extLst>
                <a:ext uri="{FF2B5EF4-FFF2-40B4-BE49-F238E27FC236}">
                  <a16:creationId xmlns:a16="http://schemas.microsoft.com/office/drawing/2014/main" xmlns="" id="{7B1A5485-F72B-9062-A69B-1E643B75FEBF}"/>
                </a:ext>
              </a:extLst>
            </p:cNvPr>
            <p:cNvSpPr/>
            <p:nvPr/>
          </p:nvSpPr>
          <p:spPr>
            <a:xfrm>
              <a:off x="862476" y="4875332"/>
              <a:ext cx="5958" cy="5324"/>
            </a:xfrm>
            <a:custGeom>
              <a:avLst/>
              <a:gdLst>
                <a:gd name="connsiteX0" fmla="*/ 3059 w 5958"/>
                <a:gd name="connsiteY0" fmla="*/ -861 h 5324"/>
                <a:gd name="connsiteX1" fmla="*/ 608 w 5958"/>
                <a:gd name="connsiteY1" fmla="*/ 4310 h 5324"/>
                <a:gd name="connsiteX2" fmla="*/ 3059 w 5958"/>
                <a:gd name="connsiteY2" fmla="*/ -861 h 5324"/>
              </a:gdLst>
              <a:ahLst/>
              <a:cxnLst>
                <a:cxn ang="0">
                  <a:pos x="connsiteX0" y="connsiteY0"/>
                </a:cxn>
                <a:cxn ang="0">
                  <a:pos x="connsiteX1" y="connsiteY1"/>
                </a:cxn>
                <a:cxn ang="0">
                  <a:pos x="connsiteX2" y="connsiteY2"/>
                </a:cxn>
              </a:cxnLst>
              <a:rect l="l" t="t" r="r" b="b"/>
              <a:pathLst>
                <a:path w="5958" h="5324">
                  <a:moveTo>
                    <a:pt x="3059" y="-861"/>
                  </a:moveTo>
                  <a:cubicBezTo>
                    <a:pt x="3059" y="-861"/>
                    <a:pt x="-2112" y="3281"/>
                    <a:pt x="608" y="4310"/>
                  </a:cubicBezTo>
                  <a:cubicBezTo>
                    <a:pt x="3328" y="5339"/>
                    <a:pt x="9234" y="-1547"/>
                    <a:pt x="3059" y="-8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1" name="Freeform: Shape 1110">
              <a:extLst>
                <a:ext uri="{FF2B5EF4-FFF2-40B4-BE49-F238E27FC236}">
                  <a16:creationId xmlns:a16="http://schemas.microsoft.com/office/drawing/2014/main" xmlns="" id="{FBCB8FBD-2AA3-556E-AD1E-B3EB83801AAD}"/>
                </a:ext>
              </a:extLst>
            </p:cNvPr>
            <p:cNvSpPr/>
            <p:nvPr/>
          </p:nvSpPr>
          <p:spPr>
            <a:xfrm>
              <a:off x="1107246" y="4808629"/>
              <a:ext cx="6427" cy="6960"/>
            </a:xfrm>
            <a:custGeom>
              <a:avLst/>
              <a:gdLst>
                <a:gd name="connsiteX0" fmla="*/ 2101 w 6427"/>
                <a:gd name="connsiteY0" fmla="*/ -521 h 6960"/>
                <a:gd name="connsiteX1" fmla="*/ 1758 w 6427"/>
                <a:gd name="connsiteY1" fmla="*/ 5679 h 6960"/>
                <a:gd name="connsiteX2" fmla="*/ 6218 w 6427"/>
                <a:gd name="connsiteY2" fmla="*/ 2224 h 6960"/>
                <a:gd name="connsiteX3" fmla="*/ 3882 w 6427"/>
                <a:gd name="connsiteY3" fmla="*/ -889 h 6960"/>
                <a:gd name="connsiteX4" fmla="*/ 2101 w 6427"/>
                <a:gd name="connsiteY4" fmla="*/ -521 h 6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7" h="6960">
                  <a:moveTo>
                    <a:pt x="2101" y="-521"/>
                  </a:moveTo>
                  <a:cubicBezTo>
                    <a:pt x="2101" y="-521"/>
                    <a:pt x="-2800" y="4381"/>
                    <a:pt x="1758" y="5679"/>
                  </a:cubicBezTo>
                  <a:cubicBezTo>
                    <a:pt x="6316" y="6978"/>
                    <a:pt x="6218" y="4650"/>
                    <a:pt x="6218" y="2224"/>
                  </a:cubicBezTo>
                  <a:cubicBezTo>
                    <a:pt x="6429" y="729"/>
                    <a:pt x="5385" y="-668"/>
                    <a:pt x="3882" y="-889"/>
                  </a:cubicBezTo>
                  <a:cubicBezTo>
                    <a:pt x="3267" y="-962"/>
                    <a:pt x="2637" y="-840"/>
                    <a:pt x="2101" y="-5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2" name="Freeform: Shape 1111">
              <a:extLst>
                <a:ext uri="{FF2B5EF4-FFF2-40B4-BE49-F238E27FC236}">
                  <a16:creationId xmlns:a16="http://schemas.microsoft.com/office/drawing/2014/main" xmlns="" id="{3C4BCDD6-4462-A4E0-54FA-7D8889966056}"/>
                </a:ext>
              </a:extLst>
            </p:cNvPr>
            <p:cNvSpPr/>
            <p:nvPr/>
          </p:nvSpPr>
          <p:spPr>
            <a:xfrm>
              <a:off x="1161460" y="4778059"/>
              <a:ext cx="17863" cy="9227"/>
            </a:xfrm>
            <a:custGeom>
              <a:avLst/>
              <a:gdLst>
                <a:gd name="connsiteX0" fmla="*/ 9765 w 17863"/>
                <a:gd name="connsiteY0" fmla="*/ -902 h 9227"/>
                <a:gd name="connsiteX1" fmla="*/ 134 w 17863"/>
                <a:gd name="connsiteY1" fmla="*/ 2896 h 9227"/>
                <a:gd name="connsiteX2" fmla="*/ 11162 w 17863"/>
                <a:gd name="connsiteY2" fmla="*/ 6670 h 9227"/>
                <a:gd name="connsiteX3" fmla="*/ 17680 w 17863"/>
                <a:gd name="connsiteY3" fmla="*/ 6328 h 9227"/>
                <a:gd name="connsiteX4" fmla="*/ 9765 w 17863"/>
                <a:gd name="connsiteY4" fmla="*/ -902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3" h="9227">
                  <a:moveTo>
                    <a:pt x="9765" y="-902"/>
                  </a:moveTo>
                  <a:cubicBezTo>
                    <a:pt x="9765" y="-902"/>
                    <a:pt x="-2267" y="-1245"/>
                    <a:pt x="134" y="2896"/>
                  </a:cubicBezTo>
                  <a:cubicBezTo>
                    <a:pt x="2536" y="7038"/>
                    <a:pt x="10108" y="4612"/>
                    <a:pt x="11162" y="6670"/>
                  </a:cubicBezTo>
                  <a:cubicBezTo>
                    <a:pt x="12216" y="8729"/>
                    <a:pt x="17680" y="9121"/>
                    <a:pt x="17680" y="6328"/>
                  </a:cubicBezTo>
                  <a:cubicBezTo>
                    <a:pt x="17227" y="2284"/>
                    <a:pt x="13843" y="-829"/>
                    <a:pt x="9765" y="-9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3" name="Freeform: Shape 1112">
              <a:extLst>
                <a:ext uri="{FF2B5EF4-FFF2-40B4-BE49-F238E27FC236}">
                  <a16:creationId xmlns:a16="http://schemas.microsoft.com/office/drawing/2014/main" xmlns="" id="{3189B3B8-78E7-BD20-B4B1-6871DE40D6EC}"/>
                </a:ext>
              </a:extLst>
            </p:cNvPr>
            <p:cNvSpPr/>
            <p:nvPr/>
          </p:nvSpPr>
          <p:spPr>
            <a:xfrm>
              <a:off x="1180004" y="4855799"/>
              <a:ext cx="6396" cy="7862"/>
            </a:xfrm>
            <a:custGeom>
              <a:avLst/>
              <a:gdLst>
                <a:gd name="connsiteX0" fmla="*/ 3621 w 6396"/>
                <a:gd name="connsiteY0" fmla="*/ -909 h 7862"/>
                <a:gd name="connsiteX1" fmla="*/ 166 w 6396"/>
                <a:gd name="connsiteY1" fmla="*/ 4580 h 7862"/>
                <a:gd name="connsiteX2" fmla="*/ 5680 w 6396"/>
                <a:gd name="connsiteY2" fmla="*/ 3895 h 7862"/>
                <a:gd name="connsiteX3" fmla="*/ 3621 w 6396"/>
                <a:gd name="connsiteY3" fmla="*/ -909 h 7862"/>
              </a:gdLst>
              <a:ahLst/>
              <a:cxnLst>
                <a:cxn ang="0">
                  <a:pos x="connsiteX0" y="connsiteY0"/>
                </a:cxn>
                <a:cxn ang="0">
                  <a:pos x="connsiteX1" y="connsiteY1"/>
                </a:cxn>
                <a:cxn ang="0">
                  <a:pos x="connsiteX2" y="connsiteY2"/>
                </a:cxn>
                <a:cxn ang="0">
                  <a:pos x="connsiteX3" y="connsiteY3"/>
                </a:cxn>
              </a:cxnLst>
              <a:rect l="l" t="t" r="r" b="b"/>
              <a:pathLst>
                <a:path w="6396" h="7862">
                  <a:moveTo>
                    <a:pt x="3621" y="-909"/>
                  </a:moveTo>
                  <a:cubicBezTo>
                    <a:pt x="3621" y="-909"/>
                    <a:pt x="-1550" y="1150"/>
                    <a:pt x="166" y="4580"/>
                  </a:cubicBezTo>
                  <a:cubicBezTo>
                    <a:pt x="1881" y="8011"/>
                    <a:pt x="4650" y="7668"/>
                    <a:pt x="5680" y="3895"/>
                  </a:cubicBezTo>
                  <a:cubicBezTo>
                    <a:pt x="6709" y="121"/>
                    <a:pt x="6366" y="-639"/>
                    <a:pt x="362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4" name="Freeform: Shape 1113">
              <a:extLst>
                <a:ext uri="{FF2B5EF4-FFF2-40B4-BE49-F238E27FC236}">
                  <a16:creationId xmlns:a16="http://schemas.microsoft.com/office/drawing/2014/main" xmlns="" id="{BDE6C1DC-2D7A-0B72-84DC-3734C348E0D3}"/>
                </a:ext>
              </a:extLst>
            </p:cNvPr>
            <p:cNvSpPr/>
            <p:nvPr/>
          </p:nvSpPr>
          <p:spPr>
            <a:xfrm>
              <a:off x="1161333" y="4919964"/>
              <a:ext cx="9731" cy="8777"/>
            </a:xfrm>
            <a:custGeom>
              <a:avLst/>
              <a:gdLst>
                <a:gd name="connsiteX0" fmla="*/ 1658 w 9731"/>
                <a:gd name="connsiteY0" fmla="*/ -84 h 8777"/>
                <a:gd name="connsiteX1" fmla="*/ 1658 w 9731"/>
                <a:gd name="connsiteY1" fmla="*/ 7465 h 8777"/>
                <a:gd name="connsiteX2" fmla="*/ 9549 w 9731"/>
                <a:gd name="connsiteY2" fmla="*/ 5406 h 8777"/>
                <a:gd name="connsiteX3" fmla="*/ 1658 w 9731"/>
                <a:gd name="connsiteY3" fmla="*/ -84 h 8777"/>
              </a:gdLst>
              <a:ahLst/>
              <a:cxnLst>
                <a:cxn ang="0">
                  <a:pos x="connsiteX0" y="connsiteY0"/>
                </a:cxn>
                <a:cxn ang="0">
                  <a:pos x="connsiteX1" y="connsiteY1"/>
                </a:cxn>
                <a:cxn ang="0">
                  <a:pos x="connsiteX2" y="connsiteY2"/>
                </a:cxn>
                <a:cxn ang="0">
                  <a:pos x="connsiteX3" y="connsiteY3"/>
                </a:cxn>
              </a:cxnLst>
              <a:rect l="l" t="t" r="r" b="b"/>
              <a:pathLst>
                <a:path w="9731" h="8777">
                  <a:moveTo>
                    <a:pt x="1658" y="-84"/>
                  </a:moveTo>
                  <a:cubicBezTo>
                    <a:pt x="1658" y="-84"/>
                    <a:pt x="-2484" y="6435"/>
                    <a:pt x="1658" y="7465"/>
                  </a:cubicBezTo>
                  <a:cubicBezTo>
                    <a:pt x="5799" y="8494"/>
                    <a:pt x="9549" y="7465"/>
                    <a:pt x="9549" y="5406"/>
                  </a:cubicBezTo>
                  <a:cubicBezTo>
                    <a:pt x="9549" y="3348"/>
                    <a:pt x="5089" y="-3196"/>
                    <a:pt x="1658" y="-8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5" name="Freeform: Shape 1114">
              <a:extLst>
                <a:ext uri="{FF2B5EF4-FFF2-40B4-BE49-F238E27FC236}">
                  <a16:creationId xmlns:a16="http://schemas.microsoft.com/office/drawing/2014/main" xmlns="" id="{9BD5219E-DA74-1303-2549-3EF3729E0BAE}"/>
                </a:ext>
              </a:extLst>
            </p:cNvPr>
            <p:cNvSpPr/>
            <p:nvPr/>
          </p:nvSpPr>
          <p:spPr>
            <a:xfrm>
              <a:off x="1224213" y="4884269"/>
              <a:ext cx="5703" cy="13285"/>
            </a:xfrm>
            <a:custGeom>
              <a:avLst/>
              <a:gdLst>
                <a:gd name="connsiteX0" fmla="*/ 1342 w 5703"/>
                <a:gd name="connsiteY0" fmla="*/ 519 h 13285"/>
                <a:gd name="connsiteX1" fmla="*/ 1342 w 5703"/>
                <a:gd name="connsiteY1" fmla="*/ 12209 h 13285"/>
                <a:gd name="connsiteX2" fmla="*/ 5483 w 5703"/>
                <a:gd name="connsiteY2" fmla="*/ 7307 h 13285"/>
                <a:gd name="connsiteX3" fmla="*/ 1342 w 5703"/>
                <a:gd name="connsiteY3" fmla="*/ 519 h 13285"/>
              </a:gdLst>
              <a:ahLst/>
              <a:cxnLst>
                <a:cxn ang="0">
                  <a:pos x="connsiteX0" y="connsiteY0"/>
                </a:cxn>
                <a:cxn ang="0">
                  <a:pos x="connsiteX1" y="connsiteY1"/>
                </a:cxn>
                <a:cxn ang="0">
                  <a:pos x="connsiteX2" y="connsiteY2"/>
                </a:cxn>
                <a:cxn ang="0">
                  <a:pos x="connsiteX3" y="connsiteY3"/>
                </a:cxn>
              </a:cxnLst>
              <a:rect l="l" t="t" r="r" b="b"/>
              <a:pathLst>
                <a:path w="5703" h="13285">
                  <a:moveTo>
                    <a:pt x="1342" y="519"/>
                  </a:moveTo>
                  <a:cubicBezTo>
                    <a:pt x="1342" y="519"/>
                    <a:pt x="-2089" y="11522"/>
                    <a:pt x="1342" y="12209"/>
                  </a:cubicBezTo>
                  <a:cubicBezTo>
                    <a:pt x="4773" y="12894"/>
                    <a:pt x="5140" y="11522"/>
                    <a:pt x="5483" y="7307"/>
                  </a:cubicBezTo>
                  <a:cubicBezTo>
                    <a:pt x="5827" y="3092"/>
                    <a:pt x="3768" y="-3941"/>
                    <a:pt x="1342" y="5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6" name="Freeform: Shape 1115">
              <a:extLst>
                <a:ext uri="{FF2B5EF4-FFF2-40B4-BE49-F238E27FC236}">
                  <a16:creationId xmlns:a16="http://schemas.microsoft.com/office/drawing/2014/main" xmlns="" id="{38D944CA-027D-9ED6-407A-C7CD227FAA08}"/>
                </a:ext>
              </a:extLst>
            </p:cNvPr>
            <p:cNvSpPr/>
            <p:nvPr/>
          </p:nvSpPr>
          <p:spPr>
            <a:xfrm>
              <a:off x="1244267" y="4894931"/>
              <a:ext cx="5754" cy="7066"/>
            </a:xfrm>
            <a:custGeom>
              <a:avLst/>
              <a:gdLst>
                <a:gd name="connsiteX0" fmla="*/ 2609 w 5754"/>
                <a:gd name="connsiteY0" fmla="*/ -855 h 7066"/>
                <a:gd name="connsiteX1" fmla="*/ 893 w 5754"/>
                <a:gd name="connsiteY1" fmla="*/ 5002 h 7066"/>
                <a:gd name="connsiteX2" fmla="*/ 5035 w 5754"/>
                <a:gd name="connsiteY2" fmla="*/ 2552 h 7066"/>
                <a:gd name="connsiteX3" fmla="*/ 2609 w 5754"/>
                <a:gd name="connsiteY3" fmla="*/ -855 h 7066"/>
              </a:gdLst>
              <a:ahLst/>
              <a:cxnLst>
                <a:cxn ang="0">
                  <a:pos x="connsiteX0" y="connsiteY0"/>
                </a:cxn>
                <a:cxn ang="0">
                  <a:pos x="connsiteX1" y="connsiteY1"/>
                </a:cxn>
                <a:cxn ang="0">
                  <a:pos x="connsiteX2" y="connsiteY2"/>
                </a:cxn>
                <a:cxn ang="0">
                  <a:pos x="connsiteX3" y="connsiteY3"/>
                </a:cxn>
              </a:cxnLst>
              <a:rect l="l" t="t" r="r" b="b"/>
              <a:pathLst>
                <a:path w="5754" h="7066">
                  <a:moveTo>
                    <a:pt x="2609" y="-855"/>
                  </a:moveTo>
                  <a:cubicBezTo>
                    <a:pt x="2609" y="-855"/>
                    <a:pt x="-2292" y="2233"/>
                    <a:pt x="893" y="5002"/>
                  </a:cubicBezTo>
                  <a:cubicBezTo>
                    <a:pt x="4079" y="7771"/>
                    <a:pt x="4349" y="5002"/>
                    <a:pt x="5035" y="2552"/>
                  </a:cubicBezTo>
                  <a:cubicBezTo>
                    <a:pt x="5721" y="101"/>
                    <a:pt x="6407" y="-1198"/>
                    <a:pt x="2609" y="-8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7" name="Freeform: Shape 1116">
              <a:extLst>
                <a:ext uri="{FF2B5EF4-FFF2-40B4-BE49-F238E27FC236}">
                  <a16:creationId xmlns:a16="http://schemas.microsoft.com/office/drawing/2014/main" xmlns="" id="{E50F0743-BFB8-CA52-027D-05762B3105A3}"/>
                </a:ext>
              </a:extLst>
            </p:cNvPr>
            <p:cNvSpPr/>
            <p:nvPr/>
          </p:nvSpPr>
          <p:spPr>
            <a:xfrm>
              <a:off x="1173698" y="4984895"/>
              <a:ext cx="7245" cy="5309"/>
            </a:xfrm>
            <a:custGeom>
              <a:avLst/>
              <a:gdLst>
                <a:gd name="connsiteX0" fmla="*/ 4070 w 7245"/>
                <a:gd name="connsiteY0" fmla="*/ -710 h 5309"/>
                <a:gd name="connsiteX1" fmla="*/ -47 w 7245"/>
                <a:gd name="connsiteY1" fmla="*/ 2378 h 5309"/>
                <a:gd name="connsiteX2" fmla="*/ 4070 w 7245"/>
                <a:gd name="connsiteY2" fmla="*/ -710 h 5309"/>
              </a:gdLst>
              <a:ahLst/>
              <a:cxnLst>
                <a:cxn ang="0">
                  <a:pos x="connsiteX0" y="connsiteY0"/>
                </a:cxn>
                <a:cxn ang="0">
                  <a:pos x="connsiteX1" y="connsiteY1"/>
                </a:cxn>
                <a:cxn ang="0">
                  <a:pos x="connsiteX2" y="connsiteY2"/>
                </a:cxn>
              </a:cxnLst>
              <a:rect l="l" t="t" r="r" b="b"/>
              <a:pathLst>
                <a:path w="7245" h="5309">
                  <a:moveTo>
                    <a:pt x="4070" y="-710"/>
                  </a:moveTo>
                  <a:cubicBezTo>
                    <a:pt x="4070" y="-710"/>
                    <a:pt x="-1076" y="-2082"/>
                    <a:pt x="-47" y="2378"/>
                  </a:cubicBezTo>
                  <a:cubicBezTo>
                    <a:pt x="982" y="6838"/>
                    <a:pt x="12329" y="3064"/>
                    <a:pt x="4070" y="-7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8" name="Freeform: Shape 1117">
              <a:extLst>
                <a:ext uri="{FF2B5EF4-FFF2-40B4-BE49-F238E27FC236}">
                  <a16:creationId xmlns:a16="http://schemas.microsoft.com/office/drawing/2014/main" xmlns="" id="{374878DA-64FC-B1A3-30CC-813DE4ADFDCC}"/>
                </a:ext>
              </a:extLst>
            </p:cNvPr>
            <p:cNvSpPr/>
            <p:nvPr/>
          </p:nvSpPr>
          <p:spPr>
            <a:xfrm>
              <a:off x="1164878" y="5012342"/>
              <a:ext cx="6959" cy="9573"/>
            </a:xfrm>
            <a:custGeom>
              <a:avLst/>
              <a:gdLst>
                <a:gd name="connsiteX0" fmla="*/ 858 w 6959"/>
                <a:gd name="connsiteY0" fmla="*/ 1055 h 9573"/>
                <a:gd name="connsiteX1" fmla="*/ 2231 w 6959"/>
                <a:gd name="connsiteY1" fmla="*/ 8627 h 9573"/>
                <a:gd name="connsiteX2" fmla="*/ 6348 w 6959"/>
                <a:gd name="connsiteY2" fmla="*/ 3481 h 9573"/>
                <a:gd name="connsiteX3" fmla="*/ 858 w 6959"/>
                <a:gd name="connsiteY3" fmla="*/ 1055 h 9573"/>
              </a:gdLst>
              <a:ahLst/>
              <a:cxnLst>
                <a:cxn ang="0">
                  <a:pos x="connsiteX0" y="connsiteY0"/>
                </a:cxn>
                <a:cxn ang="0">
                  <a:pos x="connsiteX1" y="connsiteY1"/>
                </a:cxn>
                <a:cxn ang="0">
                  <a:pos x="connsiteX2" y="connsiteY2"/>
                </a:cxn>
                <a:cxn ang="0">
                  <a:pos x="connsiteX3" y="connsiteY3"/>
                </a:cxn>
              </a:cxnLst>
              <a:rect l="l" t="t" r="r" b="b"/>
              <a:pathLst>
                <a:path w="6959" h="9573">
                  <a:moveTo>
                    <a:pt x="858" y="1055"/>
                  </a:moveTo>
                  <a:cubicBezTo>
                    <a:pt x="858" y="1055"/>
                    <a:pt x="-2230" y="8284"/>
                    <a:pt x="2231" y="8627"/>
                  </a:cubicBezTo>
                  <a:cubicBezTo>
                    <a:pt x="6691" y="8971"/>
                    <a:pt x="7401" y="6912"/>
                    <a:pt x="6348" y="3481"/>
                  </a:cubicBezTo>
                  <a:cubicBezTo>
                    <a:pt x="5294" y="50"/>
                    <a:pt x="1544" y="-3062"/>
                    <a:pt x="858" y="10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19" name="Freeform: Shape 1118">
              <a:extLst>
                <a:ext uri="{FF2B5EF4-FFF2-40B4-BE49-F238E27FC236}">
                  <a16:creationId xmlns:a16="http://schemas.microsoft.com/office/drawing/2014/main" xmlns="" id="{6D059E82-8C87-6625-24CE-D9607345ADD1}"/>
                </a:ext>
              </a:extLst>
            </p:cNvPr>
            <p:cNvSpPr/>
            <p:nvPr/>
          </p:nvSpPr>
          <p:spPr>
            <a:xfrm>
              <a:off x="1217058" y="5054108"/>
              <a:ext cx="9094" cy="7679"/>
            </a:xfrm>
            <a:custGeom>
              <a:avLst/>
              <a:gdLst>
                <a:gd name="connsiteX0" fmla="*/ 2322 w 9094"/>
                <a:gd name="connsiteY0" fmla="*/ 557 h 7679"/>
                <a:gd name="connsiteX1" fmla="*/ 2664 w 9094"/>
                <a:gd name="connsiteY1" fmla="*/ 6757 h 7679"/>
                <a:gd name="connsiteX2" fmla="*/ 8154 w 9094"/>
                <a:gd name="connsiteY2" fmla="*/ 2616 h 7679"/>
                <a:gd name="connsiteX3" fmla="*/ 2322 w 9094"/>
                <a:gd name="connsiteY3" fmla="*/ 557 h 7679"/>
              </a:gdLst>
              <a:ahLst/>
              <a:cxnLst>
                <a:cxn ang="0">
                  <a:pos x="connsiteX0" y="connsiteY0"/>
                </a:cxn>
                <a:cxn ang="0">
                  <a:pos x="connsiteX1" y="connsiteY1"/>
                </a:cxn>
                <a:cxn ang="0">
                  <a:pos x="connsiteX2" y="connsiteY2"/>
                </a:cxn>
                <a:cxn ang="0">
                  <a:pos x="connsiteX3" y="connsiteY3"/>
                </a:cxn>
              </a:cxnLst>
              <a:rect l="l" t="t" r="r" b="b"/>
              <a:pathLst>
                <a:path w="9094" h="7679">
                  <a:moveTo>
                    <a:pt x="2322" y="557"/>
                  </a:moveTo>
                  <a:cubicBezTo>
                    <a:pt x="2322" y="557"/>
                    <a:pt x="-3535" y="7101"/>
                    <a:pt x="2664" y="6757"/>
                  </a:cubicBezTo>
                  <a:cubicBezTo>
                    <a:pt x="8865" y="6414"/>
                    <a:pt x="9894" y="6071"/>
                    <a:pt x="8154" y="2616"/>
                  </a:cubicBezTo>
                  <a:cubicBezTo>
                    <a:pt x="6414" y="-839"/>
                    <a:pt x="4380" y="-2187"/>
                    <a:pt x="2322" y="5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0" name="Freeform: Shape 1119">
              <a:extLst>
                <a:ext uri="{FF2B5EF4-FFF2-40B4-BE49-F238E27FC236}">
                  <a16:creationId xmlns:a16="http://schemas.microsoft.com/office/drawing/2014/main" xmlns="" id="{37C1703F-1B00-B779-5D67-039F547A71E3}"/>
                </a:ext>
              </a:extLst>
            </p:cNvPr>
            <p:cNvSpPr/>
            <p:nvPr/>
          </p:nvSpPr>
          <p:spPr>
            <a:xfrm>
              <a:off x="1237283" y="4998205"/>
              <a:ext cx="7787" cy="6879"/>
            </a:xfrm>
            <a:custGeom>
              <a:avLst/>
              <a:gdLst>
                <a:gd name="connsiteX0" fmla="*/ 2731 w 7787"/>
                <a:gd name="connsiteY0" fmla="*/ -909 h 6879"/>
                <a:gd name="connsiteX1" fmla="*/ 1359 w 7787"/>
                <a:gd name="connsiteY1" fmla="*/ 4580 h 6879"/>
                <a:gd name="connsiteX2" fmla="*/ 7534 w 7787"/>
                <a:gd name="connsiteY2" fmla="*/ 2865 h 6879"/>
                <a:gd name="connsiteX3" fmla="*/ 2731 w 7787"/>
                <a:gd name="connsiteY3" fmla="*/ -909 h 6879"/>
              </a:gdLst>
              <a:ahLst/>
              <a:cxnLst>
                <a:cxn ang="0">
                  <a:pos x="connsiteX0" y="connsiteY0"/>
                </a:cxn>
                <a:cxn ang="0">
                  <a:pos x="connsiteX1" y="connsiteY1"/>
                </a:cxn>
                <a:cxn ang="0">
                  <a:pos x="connsiteX2" y="connsiteY2"/>
                </a:cxn>
                <a:cxn ang="0">
                  <a:pos x="connsiteX3" y="connsiteY3"/>
                </a:cxn>
              </a:cxnLst>
              <a:rect l="l" t="t" r="r" b="b"/>
              <a:pathLst>
                <a:path w="7787" h="6879">
                  <a:moveTo>
                    <a:pt x="2731" y="-909"/>
                  </a:moveTo>
                  <a:cubicBezTo>
                    <a:pt x="2731" y="-909"/>
                    <a:pt x="-2783" y="1836"/>
                    <a:pt x="1359" y="4580"/>
                  </a:cubicBezTo>
                  <a:cubicBezTo>
                    <a:pt x="5500" y="7325"/>
                    <a:pt x="7534" y="5609"/>
                    <a:pt x="7534" y="2865"/>
                  </a:cubicBezTo>
                  <a:cubicBezTo>
                    <a:pt x="7534" y="120"/>
                    <a:pt x="8564" y="-909"/>
                    <a:pt x="273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1" name="Freeform: Shape 1120">
              <a:extLst>
                <a:ext uri="{FF2B5EF4-FFF2-40B4-BE49-F238E27FC236}">
                  <a16:creationId xmlns:a16="http://schemas.microsoft.com/office/drawing/2014/main" xmlns="" id="{EC23E15F-8538-CA02-22E3-9EAF3688547F}"/>
                </a:ext>
              </a:extLst>
            </p:cNvPr>
            <p:cNvSpPr/>
            <p:nvPr/>
          </p:nvSpPr>
          <p:spPr>
            <a:xfrm>
              <a:off x="1272839" y="4999419"/>
              <a:ext cx="11354" cy="9001"/>
            </a:xfrm>
            <a:custGeom>
              <a:avLst/>
              <a:gdLst>
                <a:gd name="connsiteX0" fmla="*/ 6728 w 11354"/>
                <a:gd name="connsiteY0" fmla="*/ 327 h 9001"/>
                <a:gd name="connsiteX1" fmla="*/ -183 w 11354"/>
                <a:gd name="connsiteY1" fmla="*/ 5449 h 9001"/>
                <a:gd name="connsiteX2" fmla="*/ 6679 w 11354"/>
                <a:gd name="connsiteY2" fmla="*/ 7900 h 9001"/>
                <a:gd name="connsiteX3" fmla="*/ 11041 w 11354"/>
                <a:gd name="connsiteY3" fmla="*/ 3439 h 9001"/>
                <a:gd name="connsiteX4" fmla="*/ 6728 w 11354"/>
                <a:gd name="connsiteY4" fmla="*/ 327 h 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54" h="9001">
                  <a:moveTo>
                    <a:pt x="6728" y="327"/>
                  </a:moveTo>
                  <a:cubicBezTo>
                    <a:pt x="6728" y="327"/>
                    <a:pt x="-183" y="3538"/>
                    <a:pt x="-183" y="5449"/>
                  </a:cubicBezTo>
                  <a:cubicBezTo>
                    <a:pt x="-183" y="7361"/>
                    <a:pt x="5086" y="8586"/>
                    <a:pt x="6679" y="7900"/>
                  </a:cubicBezTo>
                  <a:cubicBezTo>
                    <a:pt x="8669" y="7042"/>
                    <a:pt x="10240" y="5449"/>
                    <a:pt x="11041" y="3439"/>
                  </a:cubicBezTo>
                  <a:cubicBezTo>
                    <a:pt x="11458" y="1283"/>
                    <a:pt x="11090" y="-3031"/>
                    <a:pt x="6728" y="3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2" name="Freeform: Shape 1121">
              <a:extLst>
                <a:ext uri="{FF2B5EF4-FFF2-40B4-BE49-F238E27FC236}">
                  <a16:creationId xmlns:a16="http://schemas.microsoft.com/office/drawing/2014/main" xmlns="" id="{44828F14-684E-3092-5F2A-82E434B8F8BA}"/>
                </a:ext>
              </a:extLst>
            </p:cNvPr>
            <p:cNvSpPr/>
            <p:nvPr/>
          </p:nvSpPr>
          <p:spPr>
            <a:xfrm>
              <a:off x="1156354" y="4606665"/>
              <a:ext cx="13122" cy="7742"/>
            </a:xfrm>
            <a:custGeom>
              <a:avLst/>
              <a:gdLst>
                <a:gd name="connsiteX0" fmla="*/ 8891 w 13122"/>
                <a:gd name="connsiteY0" fmla="*/ -610 h 7742"/>
                <a:gd name="connsiteX1" fmla="*/ 730 w 13122"/>
                <a:gd name="connsiteY1" fmla="*/ 321 h 7742"/>
                <a:gd name="connsiteX2" fmla="*/ 1735 w 13122"/>
                <a:gd name="connsiteY2" fmla="*/ 6814 h 7742"/>
                <a:gd name="connsiteX3" fmla="*/ 6931 w 13122"/>
                <a:gd name="connsiteY3" fmla="*/ 4217 h 7742"/>
                <a:gd name="connsiteX4" fmla="*/ 12788 w 13122"/>
                <a:gd name="connsiteY4" fmla="*/ 2918 h 7742"/>
                <a:gd name="connsiteX5" fmla="*/ 8891 w 13122"/>
                <a:gd name="connsiteY5" fmla="*/ -610 h 7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22" h="7742">
                  <a:moveTo>
                    <a:pt x="8891" y="-610"/>
                  </a:moveTo>
                  <a:cubicBezTo>
                    <a:pt x="8891" y="-610"/>
                    <a:pt x="1539" y="-1714"/>
                    <a:pt x="730" y="321"/>
                  </a:cubicBezTo>
                  <a:cubicBezTo>
                    <a:pt x="-78" y="2355"/>
                    <a:pt x="-1230" y="6545"/>
                    <a:pt x="1735" y="6814"/>
                  </a:cubicBezTo>
                  <a:cubicBezTo>
                    <a:pt x="4700" y="7084"/>
                    <a:pt x="3696" y="4364"/>
                    <a:pt x="6931" y="4217"/>
                  </a:cubicBezTo>
                  <a:cubicBezTo>
                    <a:pt x="10165" y="4070"/>
                    <a:pt x="12689" y="4217"/>
                    <a:pt x="12788" y="2918"/>
                  </a:cubicBezTo>
                  <a:cubicBezTo>
                    <a:pt x="12886" y="1619"/>
                    <a:pt x="13915" y="-47"/>
                    <a:pt x="8891" y="-6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3" name="Freeform: Shape 1122">
              <a:extLst>
                <a:ext uri="{FF2B5EF4-FFF2-40B4-BE49-F238E27FC236}">
                  <a16:creationId xmlns:a16="http://schemas.microsoft.com/office/drawing/2014/main" xmlns="" id="{CC687DC4-7852-1569-DB78-900DD5E5017B}"/>
                </a:ext>
              </a:extLst>
            </p:cNvPr>
            <p:cNvSpPr/>
            <p:nvPr/>
          </p:nvSpPr>
          <p:spPr>
            <a:xfrm>
              <a:off x="1434821" y="5084331"/>
              <a:ext cx="4251" cy="8280"/>
            </a:xfrm>
            <a:custGeom>
              <a:avLst/>
              <a:gdLst>
                <a:gd name="connsiteX0" fmla="*/ 2908 w 4251"/>
                <a:gd name="connsiteY0" fmla="*/ -602 h 8280"/>
                <a:gd name="connsiteX1" fmla="*/ -179 w 4251"/>
                <a:gd name="connsiteY1" fmla="*/ 4545 h 8280"/>
                <a:gd name="connsiteX2" fmla="*/ 3938 w 4251"/>
                <a:gd name="connsiteY2" fmla="*/ 5329 h 8280"/>
                <a:gd name="connsiteX3" fmla="*/ 2908 w 4251"/>
                <a:gd name="connsiteY3" fmla="*/ -602 h 8280"/>
              </a:gdLst>
              <a:ahLst/>
              <a:cxnLst>
                <a:cxn ang="0">
                  <a:pos x="connsiteX0" y="connsiteY0"/>
                </a:cxn>
                <a:cxn ang="0">
                  <a:pos x="connsiteX1" y="connsiteY1"/>
                </a:cxn>
                <a:cxn ang="0">
                  <a:pos x="connsiteX2" y="connsiteY2"/>
                </a:cxn>
                <a:cxn ang="0">
                  <a:pos x="connsiteX3" y="connsiteY3"/>
                </a:cxn>
              </a:cxnLst>
              <a:rect l="l" t="t" r="r" b="b"/>
              <a:pathLst>
                <a:path w="4251" h="8280">
                  <a:moveTo>
                    <a:pt x="2908" y="-602"/>
                  </a:moveTo>
                  <a:cubicBezTo>
                    <a:pt x="953" y="354"/>
                    <a:pt x="-255" y="2363"/>
                    <a:pt x="-179" y="4545"/>
                  </a:cubicBezTo>
                  <a:cubicBezTo>
                    <a:pt x="90" y="8172"/>
                    <a:pt x="4207" y="8172"/>
                    <a:pt x="3938" y="5329"/>
                  </a:cubicBezTo>
                  <a:cubicBezTo>
                    <a:pt x="3668" y="2486"/>
                    <a:pt x="4893" y="-2146"/>
                    <a:pt x="2908" y="-6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4" name="Freeform: Shape 1123">
              <a:extLst>
                <a:ext uri="{FF2B5EF4-FFF2-40B4-BE49-F238E27FC236}">
                  <a16:creationId xmlns:a16="http://schemas.microsoft.com/office/drawing/2014/main" xmlns="" id="{BACBC62D-98F2-6CDA-D7BC-EE444BACCAA0}"/>
                </a:ext>
              </a:extLst>
            </p:cNvPr>
            <p:cNvSpPr/>
            <p:nvPr/>
          </p:nvSpPr>
          <p:spPr>
            <a:xfrm>
              <a:off x="1455375" y="5122670"/>
              <a:ext cx="5076" cy="8760"/>
            </a:xfrm>
            <a:custGeom>
              <a:avLst/>
              <a:gdLst>
                <a:gd name="connsiteX0" fmla="*/ 1200 w 5076"/>
                <a:gd name="connsiteY0" fmla="*/ -245 h 8760"/>
                <a:gd name="connsiteX1" fmla="*/ 1200 w 5076"/>
                <a:gd name="connsiteY1" fmla="*/ 7474 h 8760"/>
                <a:gd name="connsiteX2" fmla="*/ 4533 w 5076"/>
                <a:gd name="connsiteY2" fmla="*/ 5416 h 8760"/>
                <a:gd name="connsiteX3" fmla="*/ 1200 w 5076"/>
                <a:gd name="connsiteY3" fmla="*/ -245 h 8760"/>
              </a:gdLst>
              <a:ahLst/>
              <a:cxnLst>
                <a:cxn ang="0">
                  <a:pos x="connsiteX0" y="connsiteY0"/>
                </a:cxn>
                <a:cxn ang="0">
                  <a:pos x="connsiteX1" y="connsiteY1"/>
                </a:cxn>
                <a:cxn ang="0">
                  <a:pos x="connsiteX2" y="connsiteY2"/>
                </a:cxn>
                <a:cxn ang="0">
                  <a:pos x="connsiteX3" y="connsiteY3"/>
                </a:cxn>
              </a:cxnLst>
              <a:rect l="l" t="t" r="r" b="b"/>
              <a:pathLst>
                <a:path w="5076" h="8760">
                  <a:moveTo>
                    <a:pt x="1200" y="-245"/>
                  </a:moveTo>
                  <a:cubicBezTo>
                    <a:pt x="1200" y="-245"/>
                    <a:pt x="-1912" y="6714"/>
                    <a:pt x="1200" y="7474"/>
                  </a:cubicBezTo>
                  <a:cubicBezTo>
                    <a:pt x="4313" y="8234"/>
                    <a:pt x="2989" y="7989"/>
                    <a:pt x="4533" y="5416"/>
                  </a:cubicBezTo>
                  <a:cubicBezTo>
                    <a:pt x="6077" y="2843"/>
                    <a:pt x="2230" y="-2843"/>
                    <a:pt x="1200" y="-2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5" name="Freeform: Shape 1124">
              <a:extLst>
                <a:ext uri="{FF2B5EF4-FFF2-40B4-BE49-F238E27FC236}">
                  <a16:creationId xmlns:a16="http://schemas.microsoft.com/office/drawing/2014/main" xmlns="" id="{6695034B-88DA-0FBB-0C93-37E2633E3130}"/>
                </a:ext>
              </a:extLst>
            </p:cNvPr>
            <p:cNvSpPr/>
            <p:nvPr/>
          </p:nvSpPr>
          <p:spPr>
            <a:xfrm>
              <a:off x="1514228" y="5099840"/>
              <a:ext cx="5451" cy="11418"/>
            </a:xfrm>
            <a:custGeom>
              <a:avLst/>
              <a:gdLst>
                <a:gd name="connsiteX0" fmla="*/ 623 w 5451"/>
                <a:gd name="connsiteY0" fmla="*/ 1681 h 11418"/>
                <a:gd name="connsiteX1" fmla="*/ 623 w 5451"/>
                <a:gd name="connsiteY1" fmla="*/ 9670 h 11418"/>
                <a:gd name="connsiteX2" fmla="*/ 5255 w 5451"/>
                <a:gd name="connsiteY2" fmla="*/ 5798 h 11418"/>
                <a:gd name="connsiteX3" fmla="*/ 623 w 5451"/>
                <a:gd name="connsiteY3" fmla="*/ 1681 h 11418"/>
              </a:gdLst>
              <a:ahLst/>
              <a:cxnLst>
                <a:cxn ang="0">
                  <a:pos x="connsiteX0" y="connsiteY0"/>
                </a:cxn>
                <a:cxn ang="0">
                  <a:pos x="connsiteX1" y="connsiteY1"/>
                </a:cxn>
                <a:cxn ang="0">
                  <a:pos x="connsiteX2" y="connsiteY2"/>
                </a:cxn>
                <a:cxn ang="0">
                  <a:pos x="connsiteX3" y="connsiteY3"/>
                </a:cxn>
              </a:cxnLst>
              <a:rect l="l" t="t" r="r" b="b"/>
              <a:pathLst>
                <a:path w="5451" h="11418">
                  <a:moveTo>
                    <a:pt x="623" y="1681"/>
                  </a:moveTo>
                  <a:cubicBezTo>
                    <a:pt x="623" y="1681"/>
                    <a:pt x="-1190" y="7367"/>
                    <a:pt x="623" y="9670"/>
                  </a:cubicBezTo>
                  <a:cubicBezTo>
                    <a:pt x="2437" y="11974"/>
                    <a:pt x="5010" y="9156"/>
                    <a:pt x="5255" y="5798"/>
                  </a:cubicBezTo>
                  <a:cubicBezTo>
                    <a:pt x="5500" y="2441"/>
                    <a:pt x="2437" y="-4764"/>
                    <a:pt x="623" y="16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6" name="Freeform: Shape 1125">
              <a:extLst>
                <a:ext uri="{FF2B5EF4-FFF2-40B4-BE49-F238E27FC236}">
                  <a16:creationId xmlns:a16="http://schemas.microsoft.com/office/drawing/2014/main" xmlns="" id="{D067AE5C-04A0-75BC-084E-8D150989BB19}"/>
                </a:ext>
              </a:extLst>
            </p:cNvPr>
            <p:cNvSpPr/>
            <p:nvPr/>
          </p:nvSpPr>
          <p:spPr>
            <a:xfrm>
              <a:off x="1629288" y="5109143"/>
              <a:ext cx="4632" cy="10076"/>
            </a:xfrm>
            <a:custGeom>
              <a:avLst/>
              <a:gdLst>
                <a:gd name="connsiteX0" fmla="*/ 1575 w 4632"/>
                <a:gd name="connsiteY0" fmla="*/ 367 h 10076"/>
                <a:gd name="connsiteX1" fmla="*/ 276 w 4632"/>
                <a:gd name="connsiteY1" fmla="*/ 7866 h 10076"/>
                <a:gd name="connsiteX2" fmla="*/ 4418 w 4632"/>
                <a:gd name="connsiteY2" fmla="*/ 5783 h 10076"/>
                <a:gd name="connsiteX3" fmla="*/ 1575 w 4632"/>
                <a:gd name="connsiteY3" fmla="*/ 367 h 10076"/>
              </a:gdLst>
              <a:ahLst/>
              <a:cxnLst>
                <a:cxn ang="0">
                  <a:pos x="connsiteX0" y="connsiteY0"/>
                </a:cxn>
                <a:cxn ang="0">
                  <a:pos x="connsiteX1" y="connsiteY1"/>
                </a:cxn>
                <a:cxn ang="0">
                  <a:pos x="connsiteX2" y="connsiteY2"/>
                </a:cxn>
                <a:cxn ang="0">
                  <a:pos x="connsiteX3" y="connsiteY3"/>
                </a:cxn>
              </a:cxnLst>
              <a:rect l="l" t="t" r="r" b="b"/>
              <a:pathLst>
                <a:path w="4632" h="10076">
                  <a:moveTo>
                    <a:pt x="1575" y="367"/>
                  </a:moveTo>
                  <a:cubicBezTo>
                    <a:pt x="1575" y="367"/>
                    <a:pt x="-1267" y="5023"/>
                    <a:pt x="276" y="7866"/>
                  </a:cubicBezTo>
                  <a:cubicBezTo>
                    <a:pt x="1820" y="10709"/>
                    <a:pt x="4148" y="8381"/>
                    <a:pt x="4418" y="5783"/>
                  </a:cubicBezTo>
                  <a:cubicBezTo>
                    <a:pt x="4688" y="3185"/>
                    <a:pt x="3168" y="-3750"/>
                    <a:pt x="1575" y="3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7" name="Freeform: Shape 1126">
              <a:extLst>
                <a:ext uri="{FF2B5EF4-FFF2-40B4-BE49-F238E27FC236}">
                  <a16:creationId xmlns:a16="http://schemas.microsoft.com/office/drawing/2014/main" xmlns="" id="{52766C2E-D9DE-0ECE-D64D-0E0BF4B25A26}"/>
                </a:ext>
              </a:extLst>
            </p:cNvPr>
            <p:cNvSpPr/>
            <p:nvPr/>
          </p:nvSpPr>
          <p:spPr>
            <a:xfrm>
              <a:off x="2939357" y="3504186"/>
              <a:ext cx="351184" cy="119056"/>
            </a:xfrm>
            <a:custGeom>
              <a:avLst/>
              <a:gdLst>
                <a:gd name="connsiteX0" fmla="*/ 32705 w 351184"/>
                <a:gd name="connsiteY0" fmla="*/ 17348 h 119056"/>
                <a:gd name="connsiteX1" fmla="*/ 17192 w 351184"/>
                <a:gd name="connsiteY1" fmla="*/ 25116 h 119056"/>
                <a:gd name="connsiteX2" fmla="*/ 12756 w 351184"/>
                <a:gd name="connsiteY2" fmla="*/ 38423 h 119056"/>
                <a:gd name="connsiteX3" fmla="*/ -183 w 351184"/>
                <a:gd name="connsiteY3" fmla="*/ 45775 h 119056"/>
                <a:gd name="connsiteX4" fmla="*/ 6091 w 351184"/>
                <a:gd name="connsiteY4" fmla="*/ 45040 h 119056"/>
                <a:gd name="connsiteX5" fmla="*/ 13443 w 351184"/>
                <a:gd name="connsiteY5" fmla="*/ 48348 h 119056"/>
                <a:gd name="connsiteX6" fmla="*/ 23417 w 351184"/>
                <a:gd name="connsiteY6" fmla="*/ 46878 h 119056"/>
                <a:gd name="connsiteX7" fmla="*/ 35253 w 351184"/>
                <a:gd name="connsiteY7" fmla="*/ 38742 h 119056"/>
                <a:gd name="connsiteX8" fmla="*/ 47065 w 351184"/>
                <a:gd name="connsiteY8" fmla="*/ 33841 h 119056"/>
                <a:gd name="connsiteX9" fmla="*/ 63705 w 351184"/>
                <a:gd name="connsiteY9" fmla="*/ 26489 h 119056"/>
                <a:gd name="connsiteX10" fmla="*/ 78874 w 351184"/>
                <a:gd name="connsiteY10" fmla="*/ 17250 h 119056"/>
                <a:gd name="connsiteX11" fmla="*/ 102523 w 351184"/>
                <a:gd name="connsiteY11" fmla="*/ 20583 h 119056"/>
                <a:gd name="connsiteX12" fmla="*/ 96617 w 351184"/>
                <a:gd name="connsiteY12" fmla="*/ 28719 h 119056"/>
                <a:gd name="connsiteX13" fmla="*/ 104752 w 351184"/>
                <a:gd name="connsiteY13" fmla="*/ 38693 h 119056"/>
                <a:gd name="connsiteX14" fmla="*/ 119897 w 351184"/>
                <a:gd name="connsiteY14" fmla="*/ 37957 h 119056"/>
                <a:gd name="connsiteX15" fmla="*/ 138767 w 351184"/>
                <a:gd name="connsiteY15" fmla="*/ 40923 h 119056"/>
                <a:gd name="connsiteX16" fmla="*/ 155015 w 351184"/>
                <a:gd name="connsiteY16" fmla="*/ 47932 h 119056"/>
                <a:gd name="connsiteX17" fmla="*/ 174620 w 351184"/>
                <a:gd name="connsiteY17" fmla="*/ 59033 h 119056"/>
                <a:gd name="connsiteX18" fmla="*/ 194225 w 351184"/>
                <a:gd name="connsiteY18" fmla="*/ 63469 h 119056"/>
                <a:gd name="connsiteX19" fmla="*/ 209394 w 351184"/>
                <a:gd name="connsiteY19" fmla="*/ 71237 h 119056"/>
                <a:gd name="connsiteX20" fmla="*/ 228607 w 351184"/>
                <a:gd name="connsiteY20" fmla="*/ 86750 h 119056"/>
                <a:gd name="connsiteX21" fmla="*/ 255956 w 351184"/>
                <a:gd name="connsiteY21" fmla="*/ 93783 h 119056"/>
                <a:gd name="connsiteX22" fmla="*/ 250050 w 351184"/>
                <a:gd name="connsiteY22" fmla="*/ 103021 h 119056"/>
                <a:gd name="connsiteX23" fmla="*/ 236743 w 351184"/>
                <a:gd name="connsiteY23" fmla="*/ 110054 h 119056"/>
                <a:gd name="connsiteX24" fmla="*/ 244879 w 351184"/>
                <a:gd name="connsiteY24" fmla="*/ 115225 h 119056"/>
                <a:gd name="connsiteX25" fmla="*/ 261519 w 351184"/>
                <a:gd name="connsiteY25" fmla="*/ 110790 h 119056"/>
                <a:gd name="connsiteX26" fmla="*/ 302174 w 351184"/>
                <a:gd name="connsiteY26" fmla="*/ 113387 h 119056"/>
                <a:gd name="connsiteX27" fmla="*/ 321779 w 351184"/>
                <a:gd name="connsiteY27" fmla="*/ 116696 h 119056"/>
                <a:gd name="connsiteX28" fmla="*/ 332881 w 351184"/>
                <a:gd name="connsiteY28" fmla="*/ 108560 h 119056"/>
                <a:gd name="connsiteX29" fmla="*/ 350991 w 351184"/>
                <a:gd name="connsiteY29" fmla="*/ 103659 h 119056"/>
                <a:gd name="connsiteX30" fmla="*/ 338051 w 351184"/>
                <a:gd name="connsiteY30" fmla="*/ 94420 h 119056"/>
                <a:gd name="connsiteX31" fmla="*/ 322147 w 351184"/>
                <a:gd name="connsiteY31" fmla="*/ 87068 h 119056"/>
                <a:gd name="connsiteX32" fmla="*/ 304037 w 351184"/>
                <a:gd name="connsiteY32" fmla="*/ 81897 h 119056"/>
                <a:gd name="connsiteX33" fmla="*/ 294063 w 351184"/>
                <a:gd name="connsiteY33" fmla="*/ 71923 h 119056"/>
                <a:gd name="connsiteX34" fmla="*/ 277423 w 351184"/>
                <a:gd name="connsiteY34" fmla="*/ 65649 h 119056"/>
                <a:gd name="connsiteX35" fmla="*/ 252672 w 351184"/>
                <a:gd name="connsiteY35" fmla="*/ 55283 h 119056"/>
                <a:gd name="connsiteX36" fmla="*/ 238605 w 351184"/>
                <a:gd name="connsiteY36" fmla="*/ 44942 h 119056"/>
                <a:gd name="connsiteX37" fmla="*/ 231254 w 351184"/>
                <a:gd name="connsiteY37" fmla="*/ 34576 h 119056"/>
                <a:gd name="connsiteX38" fmla="*/ 221255 w 351184"/>
                <a:gd name="connsiteY38" fmla="*/ 31267 h 119056"/>
                <a:gd name="connsiteX39" fmla="*/ 216084 w 351184"/>
                <a:gd name="connsiteY39" fmla="*/ 34576 h 119056"/>
                <a:gd name="connsiteX40" fmla="*/ 208316 w 351184"/>
                <a:gd name="connsiteY40" fmla="*/ 19431 h 119056"/>
                <a:gd name="connsiteX41" fmla="*/ 198342 w 351184"/>
                <a:gd name="connsiteY41" fmla="*/ 28669 h 119056"/>
                <a:gd name="connsiteX42" fmla="*/ 179864 w 351184"/>
                <a:gd name="connsiteY42" fmla="*/ 22396 h 119056"/>
                <a:gd name="connsiteX43" fmla="*/ 162857 w 351184"/>
                <a:gd name="connsiteY43" fmla="*/ 8330 h 119056"/>
                <a:gd name="connsiteX44" fmla="*/ 142909 w 351184"/>
                <a:gd name="connsiteY44" fmla="*/ 4997 h 119056"/>
                <a:gd name="connsiteX45" fmla="*/ 119603 w 351184"/>
                <a:gd name="connsiteY45" fmla="*/ -909 h 119056"/>
                <a:gd name="connsiteX46" fmla="*/ 99998 w 351184"/>
                <a:gd name="connsiteY46" fmla="*/ 585 h 119056"/>
                <a:gd name="connsiteX47" fmla="*/ 77061 w 351184"/>
                <a:gd name="connsiteY47" fmla="*/ 2791 h 119056"/>
                <a:gd name="connsiteX48" fmla="*/ 53412 w 351184"/>
                <a:gd name="connsiteY48" fmla="*/ 6124 h 119056"/>
                <a:gd name="connsiteX49" fmla="*/ 32705 w 351184"/>
                <a:gd name="connsiteY49" fmla="*/ 17348 h 1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1184" h="119056">
                  <a:moveTo>
                    <a:pt x="32705" y="17348"/>
                  </a:moveTo>
                  <a:cubicBezTo>
                    <a:pt x="32705" y="17348"/>
                    <a:pt x="19030" y="18475"/>
                    <a:pt x="17192" y="25116"/>
                  </a:cubicBezTo>
                  <a:cubicBezTo>
                    <a:pt x="15354" y="31757"/>
                    <a:pt x="17927" y="37369"/>
                    <a:pt x="12756" y="38423"/>
                  </a:cubicBezTo>
                  <a:cubicBezTo>
                    <a:pt x="7586" y="39477"/>
                    <a:pt x="-183" y="41756"/>
                    <a:pt x="-183" y="45775"/>
                  </a:cubicBezTo>
                  <a:cubicBezTo>
                    <a:pt x="-183" y="49794"/>
                    <a:pt x="3885" y="47245"/>
                    <a:pt x="6091" y="45040"/>
                  </a:cubicBezTo>
                  <a:cubicBezTo>
                    <a:pt x="8296" y="42834"/>
                    <a:pt x="11629" y="46878"/>
                    <a:pt x="13443" y="48348"/>
                  </a:cubicBezTo>
                  <a:cubicBezTo>
                    <a:pt x="15256" y="49819"/>
                    <a:pt x="21579" y="50578"/>
                    <a:pt x="23417" y="46878"/>
                  </a:cubicBezTo>
                  <a:cubicBezTo>
                    <a:pt x="25353" y="42026"/>
                    <a:pt x="30033" y="38815"/>
                    <a:pt x="35253" y="38742"/>
                  </a:cubicBezTo>
                  <a:cubicBezTo>
                    <a:pt x="41894" y="38742"/>
                    <a:pt x="38586" y="34306"/>
                    <a:pt x="47065" y="33841"/>
                  </a:cubicBezTo>
                  <a:cubicBezTo>
                    <a:pt x="55544" y="33375"/>
                    <a:pt x="61499" y="30140"/>
                    <a:pt x="63705" y="26489"/>
                  </a:cubicBezTo>
                  <a:cubicBezTo>
                    <a:pt x="66498" y="20705"/>
                    <a:pt x="72453" y="17078"/>
                    <a:pt x="78874" y="17250"/>
                  </a:cubicBezTo>
                  <a:cubicBezTo>
                    <a:pt x="88113" y="17250"/>
                    <a:pt x="101787" y="18377"/>
                    <a:pt x="102523" y="20583"/>
                  </a:cubicBezTo>
                  <a:cubicBezTo>
                    <a:pt x="103258" y="22788"/>
                    <a:pt x="100685" y="26121"/>
                    <a:pt x="96617" y="28719"/>
                  </a:cubicBezTo>
                  <a:cubicBezTo>
                    <a:pt x="92548" y="31316"/>
                    <a:pt x="98087" y="38693"/>
                    <a:pt x="104752" y="38693"/>
                  </a:cubicBezTo>
                  <a:cubicBezTo>
                    <a:pt x="111418" y="38693"/>
                    <a:pt x="114727" y="35752"/>
                    <a:pt x="119897" y="37957"/>
                  </a:cubicBezTo>
                  <a:cubicBezTo>
                    <a:pt x="125068" y="40163"/>
                    <a:pt x="132150" y="40188"/>
                    <a:pt x="138767" y="40923"/>
                  </a:cubicBezTo>
                  <a:cubicBezTo>
                    <a:pt x="145384" y="41658"/>
                    <a:pt x="149476" y="42026"/>
                    <a:pt x="155015" y="47932"/>
                  </a:cubicBezTo>
                  <a:cubicBezTo>
                    <a:pt x="160553" y="53837"/>
                    <a:pt x="168322" y="58665"/>
                    <a:pt x="174620" y="59033"/>
                  </a:cubicBezTo>
                  <a:cubicBezTo>
                    <a:pt x="180918" y="59400"/>
                    <a:pt x="190500" y="60527"/>
                    <a:pt x="194225" y="63469"/>
                  </a:cubicBezTo>
                  <a:cubicBezTo>
                    <a:pt x="197950" y="66409"/>
                    <a:pt x="203856" y="59033"/>
                    <a:pt x="209394" y="71237"/>
                  </a:cubicBezTo>
                  <a:cubicBezTo>
                    <a:pt x="214932" y="83441"/>
                    <a:pt x="218633" y="85646"/>
                    <a:pt x="228607" y="86750"/>
                  </a:cubicBezTo>
                  <a:cubicBezTo>
                    <a:pt x="238581" y="87852"/>
                    <a:pt x="254853" y="87852"/>
                    <a:pt x="255956" y="93783"/>
                  </a:cubicBezTo>
                  <a:cubicBezTo>
                    <a:pt x="257058" y="99713"/>
                    <a:pt x="256323" y="102286"/>
                    <a:pt x="250050" y="103021"/>
                  </a:cubicBezTo>
                  <a:cubicBezTo>
                    <a:pt x="243776" y="103757"/>
                    <a:pt x="236375" y="105619"/>
                    <a:pt x="236743" y="110054"/>
                  </a:cubicBezTo>
                  <a:cubicBezTo>
                    <a:pt x="237110" y="114490"/>
                    <a:pt x="240076" y="115225"/>
                    <a:pt x="244879" y="115225"/>
                  </a:cubicBezTo>
                  <a:cubicBezTo>
                    <a:pt x="249682" y="115225"/>
                    <a:pt x="253382" y="109295"/>
                    <a:pt x="261519" y="110790"/>
                  </a:cubicBezTo>
                  <a:cubicBezTo>
                    <a:pt x="269655" y="112285"/>
                    <a:pt x="298106" y="108927"/>
                    <a:pt x="302174" y="113387"/>
                  </a:cubicBezTo>
                  <a:cubicBezTo>
                    <a:pt x="306242" y="117848"/>
                    <a:pt x="316584" y="119661"/>
                    <a:pt x="321779" y="116696"/>
                  </a:cubicBezTo>
                  <a:cubicBezTo>
                    <a:pt x="326975" y="113730"/>
                    <a:pt x="324744" y="108560"/>
                    <a:pt x="332881" y="108560"/>
                  </a:cubicBezTo>
                  <a:cubicBezTo>
                    <a:pt x="341017" y="108560"/>
                    <a:pt x="350623" y="107089"/>
                    <a:pt x="350991" y="103659"/>
                  </a:cubicBezTo>
                  <a:cubicBezTo>
                    <a:pt x="351358" y="100228"/>
                    <a:pt x="342487" y="100350"/>
                    <a:pt x="338051" y="94420"/>
                  </a:cubicBezTo>
                  <a:cubicBezTo>
                    <a:pt x="333616" y="88489"/>
                    <a:pt x="328813" y="88489"/>
                    <a:pt x="322147" y="87068"/>
                  </a:cubicBezTo>
                  <a:cubicBezTo>
                    <a:pt x="315481" y="85646"/>
                    <a:pt x="307002" y="87828"/>
                    <a:pt x="304037" y="81897"/>
                  </a:cubicBezTo>
                  <a:cubicBezTo>
                    <a:pt x="301072" y="75966"/>
                    <a:pt x="301831" y="72659"/>
                    <a:pt x="294063" y="71923"/>
                  </a:cubicBezTo>
                  <a:cubicBezTo>
                    <a:pt x="286294" y="71188"/>
                    <a:pt x="285927" y="70453"/>
                    <a:pt x="277423" y="65649"/>
                  </a:cubicBezTo>
                  <a:cubicBezTo>
                    <a:pt x="268920" y="60846"/>
                    <a:pt x="258210" y="60454"/>
                    <a:pt x="252672" y="55283"/>
                  </a:cubicBezTo>
                  <a:cubicBezTo>
                    <a:pt x="248530" y="51142"/>
                    <a:pt x="243776" y="47662"/>
                    <a:pt x="238605" y="44942"/>
                  </a:cubicBezTo>
                  <a:cubicBezTo>
                    <a:pt x="234170" y="42711"/>
                    <a:pt x="236400" y="39771"/>
                    <a:pt x="231254" y="34576"/>
                  </a:cubicBezTo>
                  <a:cubicBezTo>
                    <a:pt x="226107" y="29380"/>
                    <a:pt x="218314" y="25361"/>
                    <a:pt x="221255" y="31267"/>
                  </a:cubicBezTo>
                  <a:cubicBezTo>
                    <a:pt x="224196" y="37173"/>
                    <a:pt x="220912" y="40873"/>
                    <a:pt x="216084" y="34576"/>
                  </a:cubicBezTo>
                  <a:cubicBezTo>
                    <a:pt x="211257" y="28278"/>
                    <a:pt x="213144" y="19063"/>
                    <a:pt x="208316" y="19431"/>
                  </a:cubicBezTo>
                  <a:cubicBezTo>
                    <a:pt x="203488" y="19799"/>
                    <a:pt x="206845" y="28302"/>
                    <a:pt x="198342" y="28669"/>
                  </a:cubicBezTo>
                  <a:cubicBezTo>
                    <a:pt x="189838" y="29037"/>
                    <a:pt x="186505" y="29797"/>
                    <a:pt x="179864" y="22396"/>
                  </a:cubicBezTo>
                  <a:cubicBezTo>
                    <a:pt x="173223" y="14995"/>
                    <a:pt x="172512" y="9064"/>
                    <a:pt x="162857" y="8330"/>
                  </a:cubicBezTo>
                  <a:cubicBezTo>
                    <a:pt x="153201" y="7594"/>
                    <a:pt x="149182" y="8697"/>
                    <a:pt x="142909" y="4997"/>
                  </a:cubicBezTo>
                  <a:cubicBezTo>
                    <a:pt x="135655" y="1370"/>
                    <a:pt x="127715" y="-640"/>
                    <a:pt x="119603" y="-909"/>
                  </a:cubicBezTo>
                  <a:cubicBezTo>
                    <a:pt x="113697" y="-909"/>
                    <a:pt x="110364" y="585"/>
                    <a:pt x="99998" y="585"/>
                  </a:cubicBezTo>
                  <a:cubicBezTo>
                    <a:pt x="92303" y="782"/>
                    <a:pt x="84633" y="1517"/>
                    <a:pt x="77061" y="2791"/>
                  </a:cubicBezTo>
                  <a:cubicBezTo>
                    <a:pt x="70052" y="3526"/>
                    <a:pt x="55985" y="3159"/>
                    <a:pt x="53412" y="6124"/>
                  </a:cubicBezTo>
                  <a:cubicBezTo>
                    <a:pt x="50839" y="9089"/>
                    <a:pt x="40473" y="13279"/>
                    <a:pt x="32705" y="173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8" name="Freeform: Shape 1127">
              <a:extLst>
                <a:ext uri="{FF2B5EF4-FFF2-40B4-BE49-F238E27FC236}">
                  <a16:creationId xmlns:a16="http://schemas.microsoft.com/office/drawing/2014/main" xmlns="" id="{73F00FFF-7233-F8B4-2898-34DCC02D04F7}"/>
                </a:ext>
              </a:extLst>
            </p:cNvPr>
            <p:cNvSpPr/>
            <p:nvPr/>
          </p:nvSpPr>
          <p:spPr>
            <a:xfrm>
              <a:off x="2996598" y="3549728"/>
              <a:ext cx="19747" cy="18076"/>
            </a:xfrm>
            <a:custGeom>
              <a:avLst/>
              <a:gdLst>
                <a:gd name="connsiteX0" fmla="*/ 8007 w 19747"/>
                <a:gd name="connsiteY0" fmla="*/ -747 h 18076"/>
                <a:gd name="connsiteX1" fmla="*/ 655 w 19747"/>
                <a:gd name="connsiteY1" fmla="*/ 5527 h 18076"/>
                <a:gd name="connsiteX2" fmla="*/ 5557 w 19747"/>
                <a:gd name="connsiteY2" fmla="*/ 16260 h 18076"/>
                <a:gd name="connsiteX3" fmla="*/ 19231 w 19747"/>
                <a:gd name="connsiteY3" fmla="*/ 13662 h 18076"/>
                <a:gd name="connsiteX4" fmla="*/ 14060 w 19747"/>
                <a:gd name="connsiteY4" fmla="*/ 355 h 18076"/>
                <a:gd name="connsiteX5" fmla="*/ 8007 w 19747"/>
                <a:gd name="connsiteY5" fmla="*/ -747 h 18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18076">
                  <a:moveTo>
                    <a:pt x="8007" y="-747"/>
                  </a:moveTo>
                  <a:cubicBezTo>
                    <a:pt x="8007" y="-747"/>
                    <a:pt x="1342" y="-380"/>
                    <a:pt x="655" y="5527"/>
                  </a:cubicBezTo>
                  <a:cubicBezTo>
                    <a:pt x="-31" y="11432"/>
                    <a:pt x="-2310" y="14765"/>
                    <a:pt x="5557" y="16260"/>
                  </a:cubicBezTo>
                  <a:cubicBezTo>
                    <a:pt x="13423" y="17755"/>
                    <a:pt x="18496" y="17731"/>
                    <a:pt x="19231" y="13662"/>
                  </a:cubicBezTo>
                  <a:cubicBezTo>
                    <a:pt x="19966" y="9594"/>
                    <a:pt x="19966" y="1409"/>
                    <a:pt x="14060" y="355"/>
                  </a:cubicBezTo>
                  <a:cubicBezTo>
                    <a:pt x="8154" y="-698"/>
                    <a:pt x="10213" y="-1188"/>
                    <a:pt x="8007" y="-7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29" name="Freeform: Shape 1128">
              <a:extLst>
                <a:ext uri="{FF2B5EF4-FFF2-40B4-BE49-F238E27FC236}">
                  <a16:creationId xmlns:a16="http://schemas.microsoft.com/office/drawing/2014/main" xmlns="" id="{ABE99406-A2A4-FBE7-A05D-7DBE4E01F12B}"/>
                </a:ext>
              </a:extLst>
            </p:cNvPr>
            <p:cNvSpPr/>
            <p:nvPr/>
          </p:nvSpPr>
          <p:spPr>
            <a:xfrm>
              <a:off x="3154976" y="3666340"/>
              <a:ext cx="67795" cy="24794"/>
            </a:xfrm>
            <a:custGeom>
              <a:avLst/>
              <a:gdLst>
                <a:gd name="connsiteX0" fmla="*/ 29579 w 67795"/>
                <a:gd name="connsiteY0" fmla="*/ -245 h 24794"/>
                <a:gd name="connsiteX1" fmla="*/ 8504 w 67795"/>
                <a:gd name="connsiteY1" fmla="*/ -245 h 24794"/>
                <a:gd name="connsiteX2" fmla="*/ 2598 w 67795"/>
                <a:gd name="connsiteY2" fmla="*/ 10464 h 24794"/>
                <a:gd name="connsiteX3" fmla="*/ 13307 w 67795"/>
                <a:gd name="connsiteY3" fmla="*/ 18233 h 24794"/>
                <a:gd name="connsiteX4" fmla="*/ 25143 w 67795"/>
                <a:gd name="connsiteY4" fmla="*/ 23772 h 24794"/>
                <a:gd name="connsiteX5" fmla="*/ 42886 w 67795"/>
                <a:gd name="connsiteY5" fmla="*/ 20806 h 24794"/>
                <a:gd name="connsiteX6" fmla="*/ 50238 w 67795"/>
                <a:gd name="connsiteY6" fmla="*/ 17106 h 24794"/>
                <a:gd name="connsiteX7" fmla="*/ 60579 w 67795"/>
                <a:gd name="connsiteY7" fmla="*/ 21541 h 24794"/>
                <a:gd name="connsiteX8" fmla="*/ 67613 w 67795"/>
                <a:gd name="connsiteY8" fmla="*/ 15268 h 24794"/>
                <a:gd name="connsiteX9" fmla="*/ 59109 w 67795"/>
                <a:gd name="connsiteY9" fmla="*/ 7499 h 24794"/>
                <a:gd name="connsiteX10" fmla="*/ 47640 w 67795"/>
                <a:gd name="connsiteY10" fmla="*/ 2598 h 24794"/>
                <a:gd name="connsiteX11" fmla="*/ 29579 w 67795"/>
                <a:gd name="connsiteY11" fmla="*/ -245 h 24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795" h="24794">
                  <a:moveTo>
                    <a:pt x="29579" y="-245"/>
                  </a:moveTo>
                  <a:cubicBezTo>
                    <a:pt x="29579" y="-245"/>
                    <a:pt x="14410" y="-1740"/>
                    <a:pt x="8504" y="-245"/>
                  </a:cubicBezTo>
                  <a:cubicBezTo>
                    <a:pt x="2598" y="1250"/>
                    <a:pt x="-4068" y="9362"/>
                    <a:pt x="2598" y="10464"/>
                  </a:cubicBezTo>
                  <a:cubicBezTo>
                    <a:pt x="9263" y="11568"/>
                    <a:pt x="10709" y="14900"/>
                    <a:pt x="13307" y="18233"/>
                  </a:cubicBezTo>
                  <a:cubicBezTo>
                    <a:pt x="15905" y="21566"/>
                    <a:pt x="18477" y="24506"/>
                    <a:pt x="25143" y="23772"/>
                  </a:cubicBezTo>
                  <a:cubicBezTo>
                    <a:pt x="31809" y="23036"/>
                    <a:pt x="42886" y="24139"/>
                    <a:pt x="42886" y="20806"/>
                  </a:cubicBezTo>
                  <a:cubicBezTo>
                    <a:pt x="42886" y="17473"/>
                    <a:pt x="45851" y="15635"/>
                    <a:pt x="50238" y="17106"/>
                  </a:cubicBezTo>
                  <a:cubicBezTo>
                    <a:pt x="54624" y="18576"/>
                    <a:pt x="57246" y="21541"/>
                    <a:pt x="60579" y="21541"/>
                  </a:cubicBezTo>
                  <a:cubicBezTo>
                    <a:pt x="64206" y="21639"/>
                    <a:pt x="67294" y="18895"/>
                    <a:pt x="67613" y="15268"/>
                  </a:cubicBezTo>
                  <a:cubicBezTo>
                    <a:pt x="67613" y="11568"/>
                    <a:pt x="65382" y="7916"/>
                    <a:pt x="59109" y="7499"/>
                  </a:cubicBezTo>
                  <a:cubicBezTo>
                    <a:pt x="52835" y="7083"/>
                    <a:pt x="53546" y="3431"/>
                    <a:pt x="47640" y="2598"/>
                  </a:cubicBezTo>
                  <a:cubicBezTo>
                    <a:pt x="41734" y="1765"/>
                    <a:pt x="45165" y="2329"/>
                    <a:pt x="29579" y="-2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0" name="Freeform: Shape 1129">
              <a:extLst>
                <a:ext uri="{FF2B5EF4-FFF2-40B4-BE49-F238E27FC236}">
                  <a16:creationId xmlns:a16="http://schemas.microsoft.com/office/drawing/2014/main" xmlns="" id="{140EC026-B6A9-D3D7-D97E-F2F83279788D}"/>
                </a:ext>
              </a:extLst>
            </p:cNvPr>
            <p:cNvSpPr/>
            <p:nvPr/>
          </p:nvSpPr>
          <p:spPr>
            <a:xfrm>
              <a:off x="3052404" y="3635109"/>
              <a:ext cx="11303" cy="8421"/>
            </a:xfrm>
            <a:custGeom>
              <a:avLst/>
              <a:gdLst>
                <a:gd name="connsiteX0" fmla="*/ 4718 w 11303"/>
                <a:gd name="connsiteY0" fmla="*/ -356 h 8421"/>
                <a:gd name="connsiteX1" fmla="*/ -183 w 11303"/>
                <a:gd name="connsiteY1" fmla="*/ 4079 h 8421"/>
                <a:gd name="connsiteX2" fmla="*/ 7929 w 11303"/>
                <a:gd name="connsiteY2" fmla="*/ 3711 h 8421"/>
                <a:gd name="connsiteX3" fmla="*/ 4718 w 11303"/>
                <a:gd name="connsiteY3" fmla="*/ -356 h 8421"/>
              </a:gdLst>
              <a:ahLst/>
              <a:cxnLst>
                <a:cxn ang="0">
                  <a:pos x="connsiteX0" y="connsiteY0"/>
                </a:cxn>
                <a:cxn ang="0">
                  <a:pos x="connsiteX1" y="connsiteY1"/>
                </a:cxn>
                <a:cxn ang="0">
                  <a:pos x="connsiteX2" y="connsiteY2"/>
                </a:cxn>
                <a:cxn ang="0">
                  <a:pos x="connsiteX3" y="connsiteY3"/>
                </a:cxn>
              </a:cxnLst>
              <a:rect l="l" t="t" r="r" b="b"/>
              <a:pathLst>
                <a:path w="11303" h="8421">
                  <a:moveTo>
                    <a:pt x="4718" y="-356"/>
                  </a:moveTo>
                  <a:cubicBezTo>
                    <a:pt x="4718" y="-356"/>
                    <a:pt x="-183" y="11"/>
                    <a:pt x="-183" y="4079"/>
                  </a:cubicBezTo>
                  <a:cubicBezTo>
                    <a:pt x="-183" y="8147"/>
                    <a:pt x="4718" y="9274"/>
                    <a:pt x="7929" y="3711"/>
                  </a:cubicBezTo>
                  <a:cubicBezTo>
                    <a:pt x="11139" y="-1851"/>
                    <a:pt x="14300" y="-1190"/>
                    <a:pt x="4718" y="-35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1" name="Freeform: Shape 1130">
              <a:extLst>
                <a:ext uri="{FF2B5EF4-FFF2-40B4-BE49-F238E27FC236}">
                  <a16:creationId xmlns:a16="http://schemas.microsoft.com/office/drawing/2014/main" xmlns="" id="{1D5CC2C8-ED11-D231-F6AF-56E7E17CA1A4}"/>
                </a:ext>
              </a:extLst>
            </p:cNvPr>
            <p:cNvSpPr/>
            <p:nvPr/>
          </p:nvSpPr>
          <p:spPr>
            <a:xfrm>
              <a:off x="3136192" y="3371136"/>
              <a:ext cx="62214" cy="44534"/>
            </a:xfrm>
            <a:custGeom>
              <a:avLst/>
              <a:gdLst>
                <a:gd name="connsiteX0" fmla="*/ 19225 w 62214"/>
                <a:gd name="connsiteY0" fmla="*/ 8752 h 44534"/>
                <a:gd name="connsiteX1" fmla="*/ 12584 w 62214"/>
                <a:gd name="connsiteY1" fmla="*/ 6522 h 44534"/>
                <a:gd name="connsiteX2" fmla="*/ 5919 w 62214"/>
                <a:gd name="connsiteY2" fmla="*/ 9854 h 44534"/>
                <a:gd name="connsiteX3" fmla="*/ 4081 w 62214"/>
                <a:gd name="connsiteY3" fmla="*/ 17991 h 44534"/>
                <a:gd name="connsiteX4" fmla="*/ 19961 w 62214"/>
                <a:gd name="connsiteY4" fmla="*/ 15393 h 44534"/>
                <a:gd name="connsiteX5" fmla="*/ 31429 w 62214"/>
                <a:gd name="connsiteY5" fmla="*/ 10981 h 44534"/>
                <a:gd name="connsiteX6" fmla="*/ 42531 w 62214"/>
                <a:gd name="connsiteY6" fmla="*/ 8016 h 44534"/>
                <a:gd name="connsiteX7" fmla="*/ 48069 w 62214"/>
                <a:gd name="connsiteY7" fmla="*/ 13923 h 44534"/>
                <a:gd name="connsiteX8" fmla="*/ 54710 w 62214"/>
                <a:gd name="connsiteY8" fmla="*/ 20956 h 44534"/>
                <a:gd name="connsiteX9" fmla="*/ 49539 w 62214"/>
                <a:gd name="connsiteY9" fmla="*/ 29092 h 44534"/>
                <a:gd name="connsiteX10" fmla="*/ 51034 w 62214"/>
                <a:gd name="connsiteY10" fmla="*/ 39066 h 44534"/>
                <a:gd name="connsiteX11" fmla="*/ 56573 w 62214"/>
                <a:gd name="connsiteY11" fmla="*/ 39066 h 44534"/>
                <a:gd name="connsiteX12" fmla="*/ 57676 w 62214"/>
                <a:gd name="connsiteY12" fmla="*/ 26127 h 44534"/>
                <a:gd name="connsiteX13" fmla="*/ 60641 w 62214"/>
                <a:gd name="connsiteY13" fmla="*/ 14657 h 44534"/>
                <a:gd name="connsiteX14" fmla="*/ 48804 w 62214"/>
                <a:gd name="connsiteY14" fmla="*/ 4316 h 44534"/>
                <a:gd name="connsiteX15" fmla="*/ 33267 w 62214"/>
                <a:gd name="connsiteY15" fmla="*/ -855 h 44534"/>
                <a:gd name="connsiteX16" fmla="*/ 25156 w 62214"/>
                <a:gd name="connsiteY16" fmla="*/ 4316 h 44534"/>
                <a:gd name="connsiteX17" fmla="*/ 19225 w 62214"/>
                <a:gd name="connsiteY17" fmla="*/ 8752 h 4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214" h="44534">
                  <a:moveTo>
                    <a:pt x="19225" y="8752"/>
                  </a:moveTo>
                  <a:cubicBezTo>
                    <a:pt x="16848" y="8580"/>
                    <a:pt x="14569" y="7821"/>
                    <a:pt x="12584" y="6522"/>
                  </a:cubicBezTo>
                  <a:cubicBezTo>
                    <a:pt x="8884" y="4316"/>
                    <a:pt x="13319" y="8384"/>
                    <a:pt x="5919" y="9854"/>
                  </a:cubicBezTo>
                  <a:cubicBezTo>
                    <a:pt x="-1482" y="11325"/>
                    <a:pt x="-2218" y="17623"/>
                    <a:pt x="4081" y="17991"/>
                  </a:cubicBezTo>
                  <a:cubicBezTo>
                    <a:pt x="9521" y="18554"/>
                    <a:pt x="14986" y="17672"/>
                    <a:pt x="19961" y="15393"/>
                  </a:cubicBezTo>
                  <a:cubicBezTo>
                    <a:pt x="24396" y="13187"/>
                    <a:pt x="29959" y="13555"/>
                    <a:pt x="31429" y="10981"/>
                  </a:cubicBezTo>
                  <a:cubicBezTo>
                    <a:pt x="32900" y="8409"/>
                    <a:pt x="39566" y="6522"/>
                    <a:pt x="42531" y="8016"/>
                  </a:cubicBezTo>
                  <a:cubicBezTo>
                    <a:pt x="45496" y="9511"/>
                    <a:pt x="48069" y="10590"/>
                    <a:pt x="48069" y="13923"/>
                  </a:cubicBezTo>
                  <a:cubicBezTo>
                    <a:pt x="48069" y="17255"/>
                    <a:pt x="54710" y="17623"/>
                    <a:pt x="54710" y="20956"/>
                  </a:cubicBezTo>
                  <a:cubicBezTo>
                    <a:pt x="54710" y="24289"/>
                    <a:pt x="53240" y="28308"/>
                    <a:pt x="49539" y="29092"/>
                  </a:cubicBezTo>
                  <a:cubicBezTo>
                    <a:pt x="45839" y="29876"/>
                    <a:pt x="47309" y="33993"/>
                    <a:pt x="51034" y="39066"/>
                  </a:cubicBezTo>
                  <a:cubicBezTo>
                    <a:pt x="54759" y="44138"/>
                    <a:pt x="58043" y="46075"/>
                    <a:pt x="56573" y="39066"/>
                  </a:cubicBezTo>
                  <a:cubicBezTo>
                    <a:pt x="55102" y="32057"/>
                    <a:pt x="52137" y="28724"/>
                    <a:pt x="57676" y="26127"/>
                  </a:cubicBezTo>
                  <a:cubicBezTo>
                    <a:pt x="63214" y="23529"/>
                    <a:pt x="62577" y="17991"/>
                    <a:pt x="60641" y="14657"/>
                  </a:cubicBezTo>
                  <a:cubicBezTo>
                    <a:pt x="58705" y="11325"/>
                    <a:pt x="51377" y="8384"/>
                    <a:pt x="48804" y="4316"/>
                  </a:cubicBezTo>
                  <a:cubicBezTo>
                    <a:pt x="46231" y="248"/>
                    <a:pt x="36551" y="-1223"/>
                    <a:pt x="33267" y="-855"/>
                  </a:cubicBezTo>
                  <a:cubicBezTo>
                    <a:pt x="29984" y="-487"/>
                    <a:pt x="25156" y="248"/>
                    <a:pt x="25156" y="4316"/>
                  </a:cubicBezTo>
                  <a:cubicBezTo>
                    <a:pt x="25156" y="8384"/>
                    <a:pt x="25891" y="9193"/>
                    <a:pt x="19225" y="875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2" name="Freeform: Shape 1131">
              <a:extLst>
                <a:ext uri="{FF2B5EF4-FFF2-40B4-BE49-F238E27FC236}">
                  <a16:creationId xmlns:a16="http://schemas.microsoft.com/office/drawing/2014/main" xmlns="" id="{08FF1190-7CEA-D748-7FB0-D8E2CF630E63}"/>
                </a:ext>
              </a:extLst>
            </p:cNvPr>
            <p:cNvSpPr/>
            <p:nvPr/>
          </p:nvSpPr>
          <p:spPr>
            <a:xfrm>
              <a:off x="3154779" y="3430947"/>
              <a:ext cx="18869" cy="37532"/>
            </a:xfrm>
            <a:custGeom>
              <a:avLst/>
              <a:gdLst>
                <a:gd name="connsiteX0" fmla="*/ 4339 w 18869"/>
                <a:gd name="connsiteY0" fmla="*/ 3345 h 37532"/>
                <a:gd name="connsiteX1" fmla="*/ 3236 w 18869"/>
                <a:gd name="connsiteY1" fmla="*/ 15598 h 37532"/>
                <a:gd name="connsiteX2" fmla="*/ 2501 w 18869"/>
                <a:gd name="connsiteY2" fmla="*/ 26699 h 37532"/>
                <a:gd name="connsiteX3" fmla="*/ 9142 w 18869"/>
                <a:gd name="connsiteY3" fmla="*/ 34811 h 37532"/>
                <a:gd name="connsiteX4" fmla="*/ 13577 w 18869"/>
                <a:gd name="connsiteY4" fmla="*/ 33708 h 37532"/>
                <a:gd name="connsiteX5" fmla="*/ 18479 w 18869"/>
                <a:gd name="connsiteY5" fmla="*/ 22999 h 37532"/>
                <a:gd name="connsiteX6" fmla="*/ 14411 w 18869"/>
                <a:gd name="connsiteY6" fmla="*/ 13024 h 37532"/>
                <a:gd name="connsiteX7" fmla="*/ 4339 w 18869"/>
                <a:gd name="connsiteY7" fmla="*/ 3345 h 3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69" h="37532">
                  <a:moveTo>
                    <a:pt x="4339" y="3345"/>
                  </a:moveTo>
                  <a:cubicBezTo>
                    <a:pt x="4339" y="3345"/>
                    <a:pt x="8039" y="12216"/>
                    <a:pt x="3236" y="15598"/>
                  </a:cubicBezTo>
                  <a:cubicBezTo>
                    <a:pt x="-1568" y="18980"/>
                    <a:pt x="-832" y="23367"/>
                    <a:pt x="2501" y="26699"/>
                  </a:cubicBezTo>
                  <a:cubicBezTo>
                    <a:pt x="5221" y="28953"/>
                    <a:pt x="7475" y="31698"/>
                    <a:pt x="9142" y="34811"/>
                  </a:cubicBezTo>
                  <a:cubicBezTo>
                    <a:pt x="9877" y="37041"/>
                    <a:pt x="10612" y="37776"/>
                    <a:pt x="13577" y="33708"/>
                  </a:cubicBezTo>
                  <a:cubicBezTo>
                    <a:pt x="16543" y="29640"/>
                    <a:pt x="19508" y="28537"/>
                    <a:pt x="18479" y="22999"/>
                  </a:cubicBezTo>
                  <a:cubicBezTo>
                    <a:pt x="17449" y="17460"/>
                    <a:pt x="16273" y="18563"/>
                    <a:pt x="14411" y="13024"/>
                  </a:cubicBezTo>
                  <a:cubicBezTo>
                    <a:pt x="12548" y="7486"/>
                    <a:pt x="2501" y="-8467"/>
                    <a:pt x="4339" y="33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3" name="Freeform: Shape 1132">
              <a:extLst>
                <a:ext uri="{FF2B5EF4-FFF2-40B4-BE49-F238E27FC236}">
                  <a16:creationId xmlns:a16="http://schemas.microsoft.com/office/drawing/2014/main" xmlns="" id="{4738BE63-3491-6306-98DF-3636E8D8FD09}"/>
                </a:ext>
              </a:extLst>
            </p:cNvPr>
            <p:cNvSpPr/>
            <p:nvPr/>
          </p:nvSpPr>
          <p:spPr>
            <a:xfrm>
              <a:off x="3168232" y="3468696"/>
              <a:ext cx="13964" cy="17577"/>
            </a:xfrm>
            <a:custGeom>
              <a:avLst/>
              <a:gdLst>
                <a:gd name="connsiteX0" fmla="*/ 5295 w 13964"/>
                <a:gd name="connsiteY0" fmla="*/ -757 h 17577"/>
                <a:gd name="connsiteX1" fmla="*/ 124 w 13964"/>
                <a:gd name="connsiteY1" fmla="*/ 5174 h 17577"/>
                <a:gd name="connsiteX2" fmla="*/ 6055 w 13964"/>
                <a:gd name="connsiteY2" fmla="*/ 14780 h 17577"/>
                <a:gd name="connsiteX3" fmla="*/ 12696 w 13964"/>
                <a:gd name="connsiteY3" fmla="*/ 14045 h 17577"/>
                <a:gd name="connsiteX4" fmla="*/ 12328 w 13964"/>
                <a:gd name="connsiteY4" fmla="*/ 5174 h 17577"/>
                <a:gd name="connsiteX5" fmla="*/ 5295 w 13964"/>
                <a:gd name="connsiteY5" fmla="*/ -757 h 1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4" h="17577">
                  <a:moveTo>
                    <a:pt x="5295" y="-757"/>
                  </a:moveTo>
                  <a:cubicBezTo>
                    <a:pt x="5295" y="-757"/>
                    <a:pt x="-1714" y="1841"/>
                    <a:pt x="124" y="5174"/>
                  </a:cubicBezTo>
                  <a:cubicBezTo>
                    <a:pt x="1962" y="8506"/>
                    <a:pt x="6055" y="13285"/>
                    <a:pt x="6055" y="14780"/>
                  </a:cubicBezTo>
                  <a:cubicBezTo>
                    <a:pt x="6055" y="16275"/>
                    <a:pt x="12328" y="18481"/>
                    <a:pt x="12696" y="14045"/>
                  </a:cubicBezTo>
                  <a:cubicBezTo>
                    <a:pt x="13064" y="9609"/>
                    <a:pt x="15147" y="7012"/>
                    <a:pt x="12328" y="5174"/>
                  </a:cubicBezTo>
                  <a:cubicBezTo>
                    <a:pt x="9510" y="3336"/>
                    <a:pt x="7893" y="-1860"/>
                    <a:pt x="5295" y="-7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4" name="Freeform: Shape 1133">
              <a:extLst>
                <a:ext uri="{FF2B5EF4-FFF2-40B4-BE49-F238E27FC236}">
                  <a16:creationId xmlns:a16="http://schemas.microsoft.com/office/drawing/2014/main" xmlns="" id="{D009C2B2-42EB-9478-01D6-30B5A08B92FE}"/>
                </a:ext>
              </a:extLst>
            </p:cNvPr>
            <p:cNvSpPr/>
            <p:nvPr/>
          </p:nvSpPr>
          <p:spPr>
            <a:xfrm>
              <a:off x="3180825" y="3436533"/>
              <a:ext cx="8072" cy="7906"/>
            </a:xfrm>
            <a:custGeom>
              <a:avLst/>
              <a:gdLst>
                <a:gd name="connsiteX0" fmla="*/ 4538 w 8072"/>
                <a:gd name="connsiteY0" fmla="*/ -11 h 7906"/>
                <a:gd name="connsiteX1" fmla="*/ 1573 w 8072"/>
                <a:gd name="connsiteY1" fmla="*/ 2586 h 7906"/>
                <a:gd name="connsiteX2" fmla="*/ 1940 w 8072"/>
                <a:gd name="connsiteY2" fmla="*/ 6997 h 7906"/>
                <a:gd name="connsiteX3" fmla="*/ 4538 w 8072"/>
                <a:gd name="connsiteY3" fmla="*/ -11 h 7906"/>
              </a:gdLst>
              <a:ahLst/>
              <a:cxnLst>
                <a:cxn ang="0">
                  <a:pos x="connsiteX0" y="connsiteY0"/>
                </a:cxn>
                <a:cxn ang="0">
                  <a:pos x="connsiteX1" y="connsiteY1"/>
                </a:cxn>
                <a:cxn ang="0">
                  <a:pos x="connsiteX2" y="connsiteY2"/>
                </a:cxn>
                <a:cxn ang="0">
                  <a:pos x="connsiteX3" y="connsiteY3"/>
                </a:cxn>
              </a:cxnLst>
              <a:rect l="l" t="t" r="r" b="b"/>
              <a:pathLst>
                <a:path w="8072" h="7906">
                  <a:moveTo>
                    <a:pt x="4538" y="-11"/>
                  </a:moveTo>
                  <a:cubicBezTo>
                    <a:pt x="3827" y="1116"/>
                    <a:pt x="2798" y="2022"/>
                    <a:pt x="1573" y="2586"/>
                  </a:cubicBezTo>
                  <a:cubicBezTo>
                    <a:pt x="-265" y="3321"/>
                    <a:pt x="-1368" y="6997"/>
                    <a:pt x="1940" y="6997"/>
                  </a:cubicBezTo>
                  <a:cubicBezTo>
                    <a:pt x="5249" y="6997"/>
                    <a:pt x="11939" y="-4080"/>
                    <a:pt x="4538" y="-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5" name="Freeform: Shape 1134">
              <a:extLst>
                <a:ext uri="{FF2B5EF4-FFF2-40B4-BE49-F238E27FC236}">
                  <a16:creationId xmlns:a16="http://schemas.microsoft.com/office/drawing/2014/main" xmlns="" id="{DCF9B1D3-FE29-1C06-0692-191C563A410D}"/>
                </a:ext>
              </a:extLst>
            </p:cNvPr>
            <p:cNvSpPr/>
            <p:nvPr/>
          </p:nvSpPr>
          <p:spPr>
            <a:xfrm>
              <a:off x="3208841" y="3423411"/>
              <a:ext cx="20335" cy="23940"/>
            </a:xfrm>
            <a:custGeom>
              <a:avLst/>
              <a:gdLst>
                <a:gd name="connsiteX0" fmla="*/ 1298 w 20335"/>
                <a:gd name="connsiteY0" fmla="*/ -563 h 23940"/>
                <a:gd name="connsiteX1" fmla="*/ 1298 w 20335"/>
                <a:gd name="connsiteY1" fmla="*/ 6078 h 23940"/>
                <a:gd name="connsiteX2" fmla="*/ 10905 w 20335"/>
                <a:gd name="connsiteY2" fmla="*/ 10979 h 23940"/>
                <a:gd name="connsiteX3" fmla="*/ 13478 w 20335"/>
                <a:gd name="connsiteY3" fmla="*/ 16542 h 23940"/>
                <a:gd name="connsiteX4" fmla="*/ 15341 w 20335"/>
                <a:gd name="connsiteY4" fmla="*/ 22080 h 23940"/>
                <a:gd name="connsiteX5" fmla="*/ 19408 w 20335"/>
                <a:gd name="connsiteY5" fmla="*/ 14312 h 23940"/>
                <a:gd name="connsiteX6" fmla="*/ 12375 w 20335"/>
                <a:gd name="connsiteY6" fmla="*/ 5808 h 23940"/>
                <a:gd name="connsiteX7" fmla="*/ 1298 w 20335"/>
                <a:gd name="connsiteY7" fmla="*/ -563 h 2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35" h="23940">
                  <a:moveTo>
                    <a:pt x="1298" y="-563"/>
                  </a:moveTo>
                  <a:cubicBezTo>
                    <a:pt x="1298" y="-563"/>
                    <a:pt x="-2034" y="4607"/>
                    <a:pt x="1298" y="6078"/>
                  </a:cubicBezTo>
                  <a:cubicBezTo>
                    <a:pt x="4631" y="7548"/>
                    <a:pt x="9802" y="6813"/>
                    <a:pt x="10905" y="10979"/>
                  </a:cubicBezTo>
                  <a:cubicBezTo>
                    <a:pt x="12008" y="15145"/>
                    <a:pt x="14238" y="11346"/>
                    <a:pt x="13478" y="16542"/>
                  </a:cubicBezTo>
                  <a:cubicBezTo>
                    <a:pt x="12718" y="21737"/>
                    <a:pt x="13478" y="24654"/>
                    <a:pt x="15341" y="22080"/>
                  </a:cubicBezTo>
                  <a:cubicBezTo>
                    <a:pt x="17203" y="19507"/>
                    <a:pt x="21982" y="19115"/>
                    <a:pt x="19408" y="14312"/>
                  </a:cubicBezTo>
                  <a:cubicBezTo>
                    <a:pt x="16836" y="9508"/>
                    <a:pt x="16443" y="8038"/>
                    <a:pt x="12375" y="5808"/>
                  </a:cubicBezTo>
                  <a:cubicBezTo>
                    <a:pt x="8307" y="3578"/>
                    <a:pt x="5121" y="-2401"/>
                    <a:pt x="1298" y="-5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6" name="Freeform: Shape 1135">
              <a:extLst>
                <a:ext uri="{FF2B5EF4-FFF2-40B4-BE49-F238E27FC236}">
                  <a16:creationId xmlns:a16="http://schemas.microsoft.com/office/drawing/2014/main" xmlns="" id="{3D67AA04-3A4D-0C7A-806D-C1A7C9867797}"/>
                </a:ext>
              </a:extLst>
            </p:cNvPr>
            <p:cNvSpPr/>
            <p:nvPr/>
          </p:nvSpPr>
          <p:spPr>
            <a:xfrm>
              <a:off x="3241081" y="3452576"/>
              <a:ext cx="12124" cy="22475"/>
            </a:xfrm>
            <a:custGeom>
              <a:avLst/>
              <a:gdLst>
                <a:gd name="connsiteX0" fmla="*/ 3808 w 12124"/>
                <a:gd name="connsiteY0" fmla="*/ -909 h 22475"/>
                <a:gd name="connsiteX1" fmla="*/ 475 w 12124"/>
                <a:gd name="connsiteY1" fmla="*/ 4654 h 22475"/>
                <a:gd name="connsiteX2" fmla="*/ 6014 w 12124"/>
                <a:gd name="connsiteY2" fmla="*/ 13525 h 22475"/>
                <a:gd name="connsiteX3" fmla="*/ 9714 w 12124"/>
                <a:gd name="connsiteY3" fmla="*/ 20877 h 22475"/>
                <a:gd name="connsiteX4" fmla="*/ 11184 w 12124"/>
                <a:gd name="connsiteY4" fmla="*/ 10903 h 22475"/>
                <a:gd name="connsiteX5" fmla="*/ 3808 w 12124"/>
                <a:gd name="connsiteY5" fmla="*/ -909 h 2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4" h="22475">
                  <a:moveTo>
                    <a:pt x="3808" y="-909"/>
                  </a:moveTo>
                  <a:cubicBezTo>
                    <a:pt x="3808" y="-909"/>
                    <a:pt x="-2123" y="218"/>
                    <a:pt x="475" y="4654"/>
                  </a:cubicBezTo>
                  <a:cubicBezTo>
                    <a:pt x="3073" y="9090"/>
                    <a:pt x="6014" y="6124"/>
                    <a:pt x="6014" y="13525"/>
                  </a:cubicBezTo>
                  <a:cubicBezTo>
                    <a:pt x="6014" y="20926"/>
                    <a:pt x="7876" y="22764"/>
                    <a:pt x="9714" y="20877"/>
                  </a:cubicBezTo>
                  <a:cubicBezTo>
                    <a:pt x="12018" y="18083"/>
                    <a:pt x="12581" y="14236"/>
                    <a:pt x="11184" y="10903"/>
                  </a:cubicBezTo>
                  <a:cubicBezTo>
                    <a:pt x="9641" y="6492"/>
                    <a:pt x="10082" y="3281"/>
                    <a:pt x="3808"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7" name="Freeform: Shape 1136">
              <a:extLst>
                <a:ext uri="{FF2B5EF4-FFF2-40B4-BE49-F238E27FC236}">
                  <a16:creationId xmlns:a16="http://schemas.microsoft.com/office/drawing/2014/main" xmlns="" id="{DF9DCE0E-1416-4F5C-FDC2-9C695956FD1F}"/>
                </a:ext>
              </a:extLst>
            </p:cNvPr>
            <p:cNvSpPr/>
            <p:nvPr/>
          </p:nvSpPr>
          <p:spPr>
            <a:xfrm>
              <a:off x="3229144" y="3486731"/>
              <a:ext cx="16457" cy="13309"/>
            </a:xfrm>
            <a:custGeom>
              <a:avLst/>
              <a:gdLst>
                <a:gd name="connsiteX0" fmla="*/ 3173 w 16457"/>
                <a:gd name="connsiteY0" fmla="*/ -682 h 13309"/>
                <a:gd name="connsiteX1" fmla="*/ 2438 w 16457"/>
                <a:gd name="connsiteY1" fmla="*/ 6351 h 13309"/>
                <a:gd name="connsiteX2" fmla="*/ 15377 w 16457"/>
                <a:gd name="connsiteY2" fmla="*/ 10052 h 13309"/>
                <a:gd name="connsiteX3" fmla="*/ 3173 w 16457"/>
                <a:gd name="connsiteY3" fmla="*/ -682 h 13309"/>
              </a:gdLst>
              <a:ahLst/>
              <a:cxnLst>
                <a:cxn ang="0">
                  <a:pos x="connsiteX0" y="connsiteY0"/>
                </a:cxn>
                <a:cxn ang="0">
                  <a:pos x="connsiteX1" y="connsiteY1"/>
                </a:cxn>
                <a:cxn ang="0">
                  <a:pos x="connsiteX2" y="connsiteY2"/>
                </a:cxn>
                <a:cxn ang="0">
                  <a:pos x="connsiteX3" y="connsiteY3"/>
                </a:cxn>
              </a:cxnLst>
              <a:rect l="l" t="t" r="r" b="b"/>
              <a:pathLst>
                <a:path w="16457" h="13309">
                  <a:moveTo>
                    <a:pt x="3173" y="-682"/>
                  </a:moveTo>
                  <a:cubicBezTo>
                    <a:pt x="3173" y="-682"/>
                    <a:pt x="-3860" y="4513"/>
                    <a:pt x="2438" y="6351"/>
                  </a:cubicBezTo>
                  <a:cubicBezTo>
                    <a:pt x="8736" y="8189"/>
                    <a:pt x="19445" y="16350"/>
                    <a:pt x="15377" y="10052"/>
                  </a:cubicBezTo>
                  <a:cubicBezTo>
                    <a:pt x="11309" y="3753"/>
                    <a:pt x="6873" y="-2152"/>
                    <a:pt x="3173" y="-6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8" name="Freeform: Shape 1137">
              <a:extLst>
                <a:ext uri="{FF2B5EF4-FFF2-40B4-BE49-F238E27FC236}">
                  <a16:creationId xmlns:a16="http://schemas.microsoft.com/office/drawing/2014/main" xmlns="" id="{6D7FE2E5-E41D-EF49-0070-106DC6E5C0B8}"/>
                </a:ext>
              </a:extLst>
            </p:cNvPr>
            <p:cNvSpPr/>
            <p:nvPr/>
          </p:nvSpPr>
          <p:spPr>
            <a:xfrm>
              <a:off x="3253197" y="3487958"/>
              <a:ext cx="15983" cy="26715"/>
            </a:xfrm>
            <a:custGeom>
              <a:avLst/>
              <a:gdLst>
                <a:gd name="connsiteX0" fmla="*/ 1298 w 15983"/>
                <a:gd name="connsiteY0" fmla="*/ -47 h 26715"/>
                <a:gd name="connsiteX1" fmla="*/ 1298 w 15983"/>
                <a:gd name="connsiteY1" fmla="*/ 6962 h 26715"/>
                <a:gd name="connsiteX2" fmla="*/ 5734 w 15983"/>
                <a:gd name="connsiteY2" fmla="*/ 16960 h 26715"/>
                <a:gd name="connsiteX3" fmla="*/ 11272 w 15983"/>
                <a:gd name="connsiteY3" fmla="*/ 25807 h 26715"/>
                <a:gd name="connsiteX4" fmla="*/ 14605 w 15983"/>
                <a:gd name="connsiteY4" fmla="*/ 20269 h 26715"/>
                <a:gd name="connsiteX5" fmla="*/ 9704 w 15983"/>
                <a:gd name="connsiteY5" fmla="*/ 11030 h 26715"/>
                <a:gd name="connsiteX6" fmla="*/ 1298 w 15983"/>
                <a:gd name="connsiteY6" fmla="*/ -47 h 2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83" h="26715">
                  <a:moveTo>
                    <a:pt x="1298" y="-47"/>
                  </a:moveTo>
                  <a:cubicBezTo>
                    <a:pt x="1298" y="-47"/>
                    <a:pt x="-2034" y="4388"/>
                    <a:pt x="1298" y="6962"/>
                  </a:cubicBezTo>
                  <a:cubicBezTo>
                    <a:pt x="4631" y="9535"/>
                    <a:pt x="4631" y="12868"/>
                    <a:pt x="5734" y="16960"/>
                  </a:cubicBezTo>
                  <a:cubicBezTo>
                    <a:pt x="6837" y="21053"/>
                    <a:pt x="9067" y="25807"/>
                    <a:pt x="11272" y="25807"/>
                  </a:cubicBezTo>
                  <a:cubicBezTo>
                    <a:pt x="13478" y="25807"/>
                    <a:pt x="17938" y="25072"/>
                    <a:pt x="14605" y="20269"/>
                  </a:cubicBezTo>
                  <a:cubicBezTo>
                    <a:pt x="11272" y="15465"/>
                    <a:pt x="12767" y="14731"/>
                    <a:pt x="9704" y="11030"/>
                  </a:cubicBezTo>
                  <a:cubicBezTo>
                    <a:pt x="6641" y="7330"/>
                    <a:pt x="2769" y="-4115"/>
                    <a:pt x="1298" y="-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39" name="Freeform: Shape 1138">
              <a:extLst>
                <a:ext uri="{FF2B5EF4-FFF2-40B4-BE49-F238E27FC236}">
                  <a16:creationId xmlns:a16="http://schemas.microsoft.com/office/drawing/2014/main" xmlns="" id="{4FFB175A-F4CF-A5CC-3436-E39420084503}"/>
                </a:ext>
              </a:extLst>
            </p:cNvPr>
            <p:cNvSpPr/>
            <p:nvPr/>
          </p:nvSpPr>
          <p:spPr>
            <a:xfrm>
              <a:off x="3286095" y="3514997"/>
              <a:ext cx="16252" cy="29197"/>
            </a:xfrm>
            <a:custGeom>
              <a:avLst/>
              <a:gdLst>
                <a:gd name="connsiteX0" fmla="*/ -183 w 16252"/>
                <a:gd name="connsiteY0" fmla="*/ 630 h 29197"/>
                <a:gd name="connsiteX1" fmla="*/ 3518 w 16252"/>
                <a:gd name="connsiteY1" fmla="*/ 7982 h 29197"/>
                <a:gd name="connsiteX2" fmla="*/ 10183 w 16252"/>
                <a:gd name="connsiteY2" fmla="*/ 11683 h 29197"/>
                <a:gd name="connsiteX3" fmla="*/ 4988 w 16252"/>
                <a:gd name="connsiteY3" fmla="*/ 19794 h 29197"/>
                <a:gd name="connsiteX4" fmla="*/ 920 w 16252"/>
                <a:gd name="connsiteY4" fmla="*/ 27931 h 29197"/>
                <a:gd name="connsiteX5" fmla="*/ 8688 w 16252"/>
                <a:gd name="connsiteY5" fmla="*/ 23863 h 29197"/>
                <a:gd name="connsiteX6" fmla="*/ 16040 w 16252"/>
                <a:gd name="connsiteY6" fmla="*/ 11610 h 29197"/>
                <a:gd name="connsiteX7" fmla="*/ 7904 w 16252"/>
                <a:gd name="connsiteY7" fmla="*/ 3474 h 29197"/>
                <a:gd name="connsiteX8" fmla="*/ -183 w 16252"/>
                <a:gd name="connsiteY8" fmla="*/ 630 h 2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52" h="29197">
                  <a:moveTo>
                    <a:pt x="-183" y="630"/>
                  </a:moveTo>
                  <a:cubicBezTo>
                    <a:pt x="-183" y="630"/>
                    <a:pt x="-183" y="7982"/>
                    <a:pt x="3518" y="7982"/>
                  </a:cubicBezTo>
                  <a:cubicBezTo>
                    <a:pt x="7218" y="7982"/>
                    <a:pt x="10183" y="7248"/>
                    <a:pt x="10183" y="11683"/>
                  </a:cubicBezTo>
                  <a:cubicBezTo>
                    <a:pt x="10183" y="16119"/>
                    <a:pt x="8321" y="17221"/>
                    <a:pt x="4988" y="19794"/>
                  </a:cubicBezTo>
                  <a:cubicBezTo>
                    <a:pt x="1655" y="22368"/>
                    <a:pt x="-1653" y="26828"/>
                    <a:pt x="920" y="27931"/>
                  </a:cubicBezTo>
                  <a:cubicBezTo>
                    <a:pt x="3493" y="29033"/>
                    <a:pt x="4988" y="27563"/>
                    <a:pt x="8688" y="23863"/>
                  </a:cubicBezTo>
                  <a:cubicBezTo>
                    <a:pt x="12389" y="20162"/>
                    <a:pt x="16457" y="17221"/>
                    <a:pt x="16040" y="11610"/>
                  </a:cubicBezTo>
                  <a:cubicBezTo>
                    <a:pt x="15624" y="5998"/>
                    <a:pt x="13810" y="5312"/>
                    <a:pt x="7904" y="3474"/>
                  </a:cubicBezTo>
                  <a:cubicBezTo>
                    <a:pt x="1998" y="1636"/>
                    <a:pt x="185" y="-3437"/>
                    <a:pt x="-183" y="6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0" name="Freeform: Shape 1139">
              <a:extLst>
                <a:ext uri="{FF2B5EF4-FFF2-40B4-BE49-F238E27FC236}">
                  <a16:creationId xmlns:a16="http://schemas.microsoft.com/office/drawing/2014/main" xmlns="" id="{7BB42C36-54B2-7D6A-F38E-8A15267D0EB4}"/>
                </a:ext>
              </a:extLst>
            </p:cNvPr>
            <p:cNvSpPr/>
            <p:nvPr/>
          </p:nvSpPr>
          <p:spPr>
            <a:xfrm>
              <a:off x="3328194" y="3532475"/>
              <a:ext cx="13358" cy="6004"/>
            </a:xfrm>
            <a:custGeom>
              <a:avLst/>
              <a:gdLst>
                <a:gd name="connsiteX0" fmla="*/ 2074 w 13358"/>
                <a:gd name="connsiteY0" fmla="*/ -649 h 6004"/>
                <a:gd name="connsiteX1" fmla="*/ 2810 w 13358"/>
                <a:gd name="connsiteY1" fmla="*/ 3787 h 6004"/>
                <a:gd name="connsiteX2" fmla="*/ 13176 w 13358"/>
                <a:gd name="connsiteY2" fmla="*/ 3419 h 6004"/>
                <a:gd name="connsiteX3" fmla="*/ 2074 w 13358"/>
                <a:gd name="connsiteY3" fmla="*/ -649 h 6004"/>
              </a:gdLst>
              <a:ahLst/>
              <a:cxnLst>
                <a:cxn ang="0">
                  <a:pos x="connsiteX0" y="connsiteY0"/>
                </a:cxn>
                <a:cxn ang="0">
                  <a:pos x="connsiteX1" y="connsiteY1"/>
                </a:cxn>
                <a:cxn ang="0">
                  <a:pos x="connsiteX2" y="connsiteY2"/>
                </a:cxn>
                <a:cxn ang="0">
                  <a:pos x="connsiteX3" y="connsiteY3"/>
                </a:cxn>
              </a:cxnLst>
              <a:rect l="l" t="t" r="r" b="b"/>
              <a:pathLst>
                <a:path w="13358" h="6004">
                  <a:moveTo>
                    <a:pt x="2074" y="-649"/>
                  </a:moveTo>
                  <a:cubicBezTo>
                    <a:pt x="2074" y="-649"/>
                    <a:pt x="-3464" y="2684"/>
                    <a:pt x="2810" y="3787"/>
                  </a:cubicBezTo>
                  <a:cubicBezTo>
                    <a:pt x="9083" y="4890"/>
                    <a:pt x="13176" y="6238"/>
                    <a:pt x="13176" y="3419"/>
                  </a:cubicBezTo>
                  <a:cubicBezTo>
                    <a:pt x="13176" y="601"/>
                    <a:pt x="6510" y="-1702"/>
                    <a:pt x="2074" y="-6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1" name="Freeform: Shape 1140">
              <a:extLst>
                <a:ext uri="{FF2B5EF4-FFF2-40B4-BE49-F238E27FC236}">
                  <a16:creationId xmlns:a16="http://schemas.microsoft.com/office/drawing/2014/main" xmlns="" id="{8F82220F-75E2-6C92-81D8-67D677FA338E}"/>
                </a:ext>
              </a:extLst>
            </p:cNvPr>
            <p:cNvSpPr/>
            <p:nvPr/>
          </p:nvSpPr>
          <p:spPr>
            <a:xfrm>
              <a:off x="3305532" y="3571058"/>
              <a:ext cx="22501" cy="14001"/>
            </a:xfrm>
            <a:custGeom>
              <a:avLst/>
              <a:gdLst>
                <a:gd name="connsiteX0" fmla="*/ 12924 w 22501"/>
                <a:gd name="connsiteY0" fmla="*/ 1130 h 14001"/>
                <a:gd name="connsiteX1" fmla="*/ 353 w 22501"/>
                <a:gd name="connsiteY1" fmla="*/ 5566 h 14001"/>
                <a:gd name="connsiteX2" fmla="*/ 5891 w 22501"/>
                <a:gd name="connsiteY2" fmla="*/ 12918 h 14001"/>
                <a:gd name="connsiteX3" fmla="*/ 17360 w 22501"/>
                <a:gd name="connsiteY3" fmla="*/ 8850 h 14001"/>
                <a:gd name="connsiteX4" fmla="*/ 22261 w 22501"/>
                <a:gd name="connsiteY4" fmla="*/ 1817 h 14001"/>
                <a:gd name="connsiteX5" fmla="*/ 12924 w 22501"/>
                <a:gd name="connsiteY5" fmla="*/ 1130 h 14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501" h="14001">
                  <a:moveTo>
                    <a:pt x="12924" y="1130"/>
                  </a:moveTo>
                  <a:cubicBezTo>
                    <a:pt x="12924" y="1130"/>
                    <a:pt x="1088" y="2993"/>
                    <a:pt x="353" y="5566"/>
                  </a:cubicBezTo>
                  <a:cubicBezTo>
                    <a:pt x="-383" y="8139"/>
                    <a:pt x="-1510" y="11864"/>
                    <a:pt x="5891" y="12918"/>
                  </a:cubicBezTo>
                  <a:cubicBezTo>
                    <a:pt x="13292" y="13972"/>
                    <a:pt x="13659" y="9953"/>
                    <a:pt x="17360" y="8850"/>
                  </a:cubicBezTo>
                  <a:cubicBezTo>
                    <a:pt x="20570" y="8139"/>
                    <a:pt x="22702" y="5076"/>
                    <a:pt x="22261" y="1817"/>
                  </a:cubicBezTo>
                  <a:cubicBezTo>
                    <a:pt x="21796" y="-1075"/>
                    <a:pt x="16625" y="-2202"/>
                    <a:pt x="12924" y="11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2" name="Freeform: Shape 1141">
              <a:extLst>
                <a:ext uri="{FF2B5EF4-FFF2-40B4-BE49-F238E27FC236}">
                  <a16:creationId xmlns:a16="http://schemas.microsoft.com/office/drawing/2014/main" xmlns="" id="{0D5CEE38-3113-9D38-73F8-5FD0CE73631D}"/>
                </a:ext>
              </a:extLst>
            </p:cNvPr>
            <p:cNvSpPr/>
            <p:nvPr/>
          </p:nvSpPr>
          <p:spPr>
            <a:xfrm>
              <a:off x="3517499" y="3666412"/>
              <a:ext cx="52558" cy="20997"/>
            </a:xfrm>
            <a:custGeom>
              <a:avLst/>
              <a:gdLst>
                <a:gd name="connsiteX0" fmla="*/ 26807 w 52558"/>
                <a:gd name="connsiteY0" fmla="*/ -708 h 20997"/>
                <a:gd name="connsiteX1" fmla="*/ 2055 w 52558"/>
                <a:gd name="connsiteY1" fmla="*/ 1154 h 20997"/>
                <a:gd name="connsiteX2" fmla="*/ 1296 w 52558"/>
                <a:gd name="connsiteY2" fmla="*/ 8163 h 20997"/>
                <a:gd name="connsiteX3" fmla="*/ 9064 w 52558"/>
                <a:gd name="connsiteY3" fmla="*/ 19264 h 20997"/>
                <a:gd name="connsiteX4" fmla="*/ 44181 w 52558"/>
                <a:gd name="connsiteY4" fmla="*/ 18162 h 20997"/>
                <a:gd name="connsiteX5" fmla="*/ 52317 w 52558"/>
                <a:gd name="connsiteY5" fmla="*/ 10026 h 20997"/>
                <a:gd name="connsiteX6" fmla="*/ 46044 w 52558"/>
                <a:gd name="connsiteY6" fmla="*/ 419 h 20997"/>
                <a:gd name="connsiteX7" fmla="*/ 26807 w 52558"/>
                <a:gd name="connsiteY7" fmla="*/ -708 h 20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558" h="20997">
                  <a:moveTo>
                    <a:pt x="26807" y="-708"/>
                  </a:moveTo>
                  <a:cubicBezTo>
                    <a:pt x="26807" y="-708"/>
                    <a:pt x="4751" y="-1811"/>
                    <a:pt x="2055" y="1154"/>
                  </a:cubicBezTo>
                  <a:cubicBezTo>
                    <a:pt x="-641" y="4120"/>
                    <a:pt x="-910" y="3360"/>
                    <a:pt x="1296" y="8163"/>
                  </a:cubicBezTo>
                  <a:cubicBezTo>
                    <a:pt x="3501" y="12966"/>
                    <a:pt x="2790" y="19264"/>
                    <a:pt x="9064" y="19264"/>
                  </a:cubicBezTo>
                  <a:cubicBezTo>
                    <a:pt x="15338" y="19264"/>
                    <a:pt x="42711" y="21715"/>
                    <a:pt x="44181" y="18162"/>
                  </a:cubicBezTo>
                  <a:cubicBezTo>
                    <a:pt x="45652" y="14608"/>
                    <a:pt x="52317" y="15197"/>
                    <a:pt x="52317" y="10026"/>
                  </a:cubicBezTo>
                  <a:cubicBezTo>
                    <a:pt x="52317" y="4854"/>
                    <a:pt x="53420" y="419"/>
                    <a:pt x="46044" y="419"/>
                  </a:cubicBezTo>
                  <a:cubicBezTo>
                    <a:pt x="38667" y="419"/>
                    <a:pt x="42000" y="-1076"/>
                    <a:pt x="26807" y="-7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3" name="Freeform: Shape 1142">
              <a:extLst>
                <a:ext uri="{FF2B5EF4-FFF2-40B4-BE49-F238E27FC236}">
                  <a16:creationId xmlns:a16="http://schemas.microsoft.com/office/drawing/2014/main" xmlns="" id="{B979145F-204B-EC16-D346-0141DC97B15C}"/>
                </a:ext>
              </a:extLst>
            </p:cNvPr>
            <p:cNvSpPr/>
            <p:nvPr/>
          </p:nvSpPr>
          <p:spPr>
            <a:xfrm>
              <a:off x="3649270" y="3671990"/>
              <a:ext cx="12358" cy="15851"/>
            </a:xfrm>
            <a:custGeom>
              <a:avLst/>
              <a:gdLst>
                <a:gd name="connsiteX0" fmla="*/ 7666 w 12358"/>
                <a:gd name="connsiteY0" fmla="*/ 723 h 15851"/>
                <a:gd name="connsiteX1" fmla="*/ 2569 w 12358"/>
                <a:gd name="connsiteY1" fmla="*/ 6948 h 15851"/>
                <a:gd name="connsiteX2" fmla="*/ 2569 w 12358"/>
                <a:gd name="connsiteY2" fmla="*/ 14863 h 15851"/>
                <a:gd name="connsiteX3" fmla="*/ 12175 w 12358"/>
                <a:gd name="connsiteY3" fmla="*/ 9766 h 15851"/>
                <a:gd name="connsiteX4" fmla="*/ 7666 w 12358"/>
                <a:gd name="connsiteY4" fmla="*/ 723 h 1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8" h="15851">
                  <a:moveTo>
                    <a:pt x="7666" y="723"/>
                  </a:moveTo>
                  <a:cubicBezTo>
                    <a:pt x="7666" y="723"/>
                    <a:pt x="5951" y="5820"/>
                    <a:pt x="2569" y="6948"/>
                  </a:cubicBezTo>
                  <a:cubicBezTo>
                    <a:pt x="-813" y="8075"/>
                    <a:pt x="-1377" y="14863"/>
                    <a:pt x="2569" y="14863"/>
                  </a:cubicBezTo>
                  <a:cubicBezTo>
                    <a:pt x="6514" y="14863"/>
                    <a:pt x="12175" y="15990"/>
                    <a:pt x="12175" y="9766"/>
                  </a:cubicBezTo>
                  <a:cubicBezTo>
                    <a:pt x="12175" y="3541"/>
                    <a:pt x="10484" y="-4375"/>
                    <a:pt x="7666" y="72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4" name="Freeform: Shape 1143">
              <a:extLst>
                <a:ext uri="{FF2B5EF4-FFF2-40B4-BE49-F238E27FC236}">
                  <a16:creationId xmlns:a16="http://schemas.microsoft.com/office/drawing/2014/main" xmlns="" id="{FDBB837F-2ABC-2896-D37D-18B31824FEC2}"/>
                </a:ext>
              </a:extLst>
            </p:cNvPr>
            <p:cNvSpPr/>
            <p:nvPr/>
          </p:nvSpPr>
          <p:spPr>
            <a:xfrm>
              <a:off x="3591540" y="3690904"/>
              <a:ext cx="13921" cy="5360"/>
            </a:xfrm>
            <a:custGeom>
              <a:avLst/>
              <a:gdLst>
                <a:gd name="connsiteX0" fmla="*/ 10012 w 13921"/>
                <a:gd name="connsiteY0" fmla="*/ -670 h 5360"/>
                <a:gd name="connsiteX1" fmla="*/ -183 w 13921"/>
                <a:gd name="connsiteY1" fmla="*/ 2663 h 5360"/>
                <a:gd name="connsiteX2" fmla="*/ 10012 w 13921"/>
                <a:gd name="connsiteY2" fmla="*/ -670 h 5360"/>
              </a:gdLst>
              <a:ahLst/>
              <a:cxnLst>
                <a:cxn ang="0">
                  <a:pos x="connsiteX0" y="connsiteY0"/>
                </a:cxn>
                <a:cxn ang="0">
                  <a:pos x="connsiteX1" y="connsiteY1"/>
                </a:cxn>
                <a:cxn ang="0">
                  <a:pos x="connsiteX2" y="connsiteY2"/>
                </a:cxn>
              </a:cxnLst>
              <a:rect l="l" t="t" r="r" b="b"/>
              <a:pathLst>
                <a:path w="13921" h="5360">
                  <a:moveTo>
                    <a:pt x="10012" y="-670"/>
                  </a:moveTo>
                  <a:cubicBezTo>
                    <a:pt x="10012" y="-670"/>
                    <a:pt x="-183" y="-2238"/>
                    <a:pt x="-183" y="2663"/>
                  </a:cubicBezTo>
                  <a:cubicBezTo>
                    <a:pt x="-183" y="7564"/>
                    <a:pt x="22436" y="1021"/>
                    <a:pt x="10012" y="-6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5" name="Freeform: Shape 1144">
              <a:extLst>
                <a:ext uri="{FF2B5EF4-FFF2-40B4-BE49-F238E27FC236}">
                  <a16:creationId xmlns:a16="http://schemas.microsoft.com/office/drawing/2014/main" xmlns="" id="{5DDF99A7-ED5E-CAAE-B8E8-1F7EDA0E7FDB}"/>
                </a:ext>
              </a:extLst>
            </p:cNvPr>
            <p:cNvSpPr/>
            <p:nvPr/>
          </p:nvSpPr>
          <p:spPr>
            <a:xfrm>
              <a:off x="3662518" y="3703771"/>
              <a:ext cx="9843" cy="7285"/>
            </a:xfrm>
            <a:custGeom>
              <a:avLst/>
              <a:gdLst>
                <a:gd name="connsiteX0" fmla="*/ 6278 w 9843"/>
                <a:gd name="connsiteY0" fmla="*/ -549 h 7285"/>
                <a:gd name="connsiteX1" fmla="*/ 54 w 9843"/>
                <a:gd name="connsiteY1" fmla="*/ 1706 h 7285"/>
                <a:gd name="connsiteX2" fmla="*/ 7970 w 9843"/>
                <a:gd name="connsiteY2" fmla="*/ 5112 h 7285"/>
                <a:gd name="connsiteX3" fmla="*/ 6278 w 9843"/>
                <a:gd name="connsiteY3" fmla="*/ -549 h 7285"/>
              </a:gdLst>
              <a:ahLst/>
              <a:cxnLst>
                <a:cxn ang="0">
                  <a:pos x="connsiteX0" y="connsiteY0"/>
                </a:cxn>
                <a:cxn ang="0">
                  <a:pos x="connsiteX1" y="connsiteY1"/>
                </a:cxn>
                <a:cxn ang="0">
                  <a:pos x="connsiteX2" y="connsiteY2"/>
                </a:cxn>
                <a:cxn ang="0">
                  <a:pos x="connsiteX3" y="connsiteY3"/>
                </a:cxn>
              </a:cxnLst>
              <a:rect l="l" t="t" r="r" b="b"/>
              <a:pathLst>
                <a:path w="9843" h="7285">
                  <a:moveTo>
                    <a:pt x="6278" y="-549"/>
                  </a:moveTo>
                  <a:cubicBezTo>
                    <a:pt x="6278" y="-549"/>
                    <a:pt x="-1637" y="-2240"/>
                    <a:pt x="54" y="1706"/>
                  </a:cubicBezTo>
                  <a:cubicBezTo>
                    <a:pt x="1745" y="5651"/>
                    <a:pt x="6278" y="7955"/>
                    <a:pt x="7970" y="5112"/>
                  </a:cubicBezTo>
                  <a:cubicBezTo>
                    <a:pt x="9660" y="2270"/>
                    <a:pt x="11351" y="578"/>
                    <a:pt x="6278" y="-5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6" name="Freeform: Shape 1145">
              <a:extLst>
                <a:ext uri="{FF2B5EF4-FFF2-40B4-BE49-F238E27FC236}">
                  <a16:creationId xmlns:a16="http://schemas.microsoft.com/office/drawing/2014/main" xmlns="" id="{18EBDB9E-11DC-1AF1-5D00-5E7C8E407A8B}"/>
                </a:ext>
              </a:extLst>
            </p:cNvPr>
            <p:cNvSpPr/>
            <p:nvPr/>
          </p:nvSpPr>
          <p:spPr>
            <a:xfrm>
              <a:off x="3696679" y="3729090"/>
              <a:ext cx="19069" cy="21723"/>
            </a:xfrm>
            <a:custGeom>
              <a:avLst/>
              <a:gdLst>
                <a:gd name="connsiteX0" fmla="*/ 11671 w 19069"/>
                <a:gd name="connsiteY0" fmla="*/ 1825 h 21723"/>
                <a:gd name="connsiteX1" fmla="*/ 6574 w 19069"/>
                <a:gd name="connsiteY1" fmla="*/ 11431 h 21723"/>
                <a:gd name="connsiteX2" fmla="*/ 937 w 19069"/>
                <a:gd name="connsiteY2" fmla="*/ 17656 h 21723"/>
                <a:gd name="connsiteX3" fmla="*/ 12235 w 19069"/>
                <a:gd name="connsiteY3" fmla="*/ 17092 h 21723"/>
                <a:gd name="connsiteX4" fmla="*/ 18459 w 19069"/>
                <a:gd name="connsiteY4" fmla="*/ 7486 h 21723"/>
                <a:gd name="connsiteX5" fmla="*/ 11671 w 19069"/>
                <a:gd name="connsiteY5" fmla="*/ 1825 h 2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69" h="21723">
                  <a:moveTo>
                    <a:pt x="11671" y="1825"/>
                  </a:moveTo>
                  <a:cubicBezTo>
                    <a:pt x="11671" y="1825"/>
                    <a:pt x="12235" y="9177"/>
                    <a:pt x="6574" y="11431"/>
                  </a:cubicBezTo>
                  <a:cubicBezTo>
                    <a:pt x="913" y="13686"/>
                    <a:pt x="-1906" y="14813"/>
                    <a:pt x="937" y="17656"/>
                  </a:cubicBezTo>
                  <a:cubicBezTo>
                    <a:pt x="3780" y="20499"/>
                    <a:pt x="11107" y="23292"/>
                    <a:pt x="12235" y="17092"/>
                  </a:cubicBezTo>
                  <a:cubicBezTo>
                    <a:pt x="13362" y="10892"/>
                    <a:pt x="20714" y="12559"/>
                    <a:pt x="18459" y="7486"/>
                  </a:cubicBezTo>
                  <a:cubicBezTo>
                    <a:pt x="16204" y="2413"/>
                    <a:pt x="12308" y="-4964"/>
                    <a:pt x="11671" y="18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7" name="Freeform: Shape 1146">
              <a:extLst>
                <a:ext uri="{FF2B5EF4-FFF2-40B4-BE49-F238E27FC236}">
                  <a16:creationId xmlns:a16="http://schemas.microsoft.com/office/drawing/2014/main" xmlns="" id="{01F90166-D40D-C2DA-D533-D7F1B7483B1B}"/>
                </a:ext>
              </a:extLst>
            </p:cNvPr>
            <p:cNvSpPr/>
            <p:nvPr/>
          </p:nvSpPr>
          <p:spPr>
            <a:xfrm>
              <a:off x="3707860" y="3762788"/>
              <a:ext cx="10332" cy="13137"/>
            </a:xfrm>
            <a:custGeom>
              <a:avLst/>
              <a:gdLst>
                <a:gd name="connsiteX0" fmla="*/ 3871 w 10332"/>
                <a:gd name="connsiteY0" fmla="*/ -776 h 13137"/>
                <a:gd name="connsiteX1" fmla="*/ 1616 w 10332"/>
                <a:gd name="connsiteY1" fmla="*/ 5988 h 13137"/>
                <a:gd name="connsiteX2" fmla="*/ 10096 w 10332"/>
                <a:gd name="connsiteY2" fmla="*/ 9958 h 13137"/>
                <a:gd name="connsiteX3" fmla="*/ 3871 w 10332"/>
                <a:gd name="connsiteY3" fmla="*/ -776 h 13137"/>
              </a:gdLst>
              <a:ahLst/>
              <a:cxnLst>
                <a:cxn ang="0">
                  <a:pos x="connsiteX0" y="connsiteY0"/>
                </a:cxn>
                <a:cxn ang="0">
                  <a:pos x="connsiteX1" y="connsiteY1"/>
                </a:cxn>
                <a:cxn ang="0">
                  <a:pos x="connsiteX2" y="connsiteY2"/>
                </a:cxn>
                <a:cxn ang="0">
                  <a:pos x="connsiteX3" y="connsiteY3"/>
                </a:cxn>
              </a:cxnLst>
              <a:rect l="l" t="t" r="r" b="b"/>
              <a:pathLst>
                <a:path w="10332" h="13137">
                  <a:moveTo>
                    <a:pt x="3871" y="-776"/>
                  </a:moveTo>
                  <a:cubicBezTo>
                    <a:pt x="3871" y="-776"/>
                    <a:pt x="-3481" y="2607"/>
                    <a:pt x="1616" y="5988"/>
                  </a:cubicBezTo>
                  <a:cubicBezTo>
                    <a:pt x="6714" y="9370"/>
                    <a:pt x="9532" y="15595"/>
                    <a:pt x="10096" y="9958"/>
                  </a:cubicBezTo>
                  <a:cubicBezTo>
                    <a:pt x="10659" y="4322"/>
                    <a:pt x="6714" y="-1903"/>
                    <a:pt x="3871" y="-7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8" name="Freeform: Shape 1147">
              <a:extLst>
                <a:ext uri="{FF2B5EF4-FFF2-40B4-BE49-F238E27FC236}">
                  <a16:creationId xmlns:a16="http://schemas.microsoft.com/office/drawing/2014/main" xmlns="" id="{4BFCF7A8-CB97-BA0B-7B75-12106324EFFD}"/>
                </a:ext>
              </a:extLst>
            </p:cNvPr>
            <p:cNvSpPr/>
            <p:nvPr/>
          </p:nvSpPr>
          <p:spPr>
            <a:xfrm>
              <a:off x="3718708" y="3783096"/>
              <a:ext cx="15658" cy="22761"/>
            </a:xfrm>
            <a:custGeom>
              <a:avLst/>
              <a:gdLst>
                <a:gd name="connsiteX0" fmla="*/ 1502 w 15658"/>
                <a:gd name="connsiteY0" fmla="*/ 1512 h 22761"/>
                <a:gd name="connsiteX1" fmla="*/ 939 w 15658"/>
                <a:gd name="connsiteY1" fmla="*/ 13373 h 22761"/>
                <a:gd name="connsiteX2" fmla="*/ 9418 w 15658"/>
                <a:gd name="connsiteY2" fmla="*/ 21852 h 22761"/>
                <a:gd name="connsiteX3" fmla="*/ 13952 w 15658"/>
                <a:gd name="connsiteY3" fmla="*/ 15064 h 22761"/>
                <a:gd name="connsiteX4" fmla="*/ 4909 w 15658"/>
                <a:gd name="connsiteY4" fmla="*/ 5458 h 22761"/>
                <a:gd name="connsiteX5" fmla="*/ 1502 w 15658"/>
                <a:gd name="connsiteY5" fmla="*/ 1512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8" h="22761">
                  <a:moveTo>
                    <a:pt x="1502" y="1512"/>
                  </a:moveTo>
                  <a:cubicBezTo>
                    <a:pt x="1502" y="1512"/>
                    <a:pt x="-1880" y="9403"/>
                    <a:pt x="939" y="13373"/>
                  </a:cubicBezTo>
                  <a:cubicBezTo>
                    <a:pt x="3757" y="17343"/>
                    <a:pt x="5448" y="21852"/>
                    <a:pt x="9418" y="21852"/>
                  </a:cubicBezTo>
                  <a:cubicBezTo>
                    <a:pt x="13388" y="21852"/>
                    <a:pt x="17897" y="20725"/>
                    <a:pt x="13952" y="15064"/>
                  </a:cubicBezTo>
                  <a:cubicBezTo>
                    <a:pt x="10006" y="9403"/>
                    <a:pt x="4909" y="11682"/>
                    <a:pt x="4909" y="5458"/>
                  </a:cubicBezTo>
                  <a:cubicBezTo>
                    <a:pt x="4909" y="-767"/>
                    <a:pt x="2924" y="-3095"/>
                    <a:pt x="1502" y="15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49" name="Freeform: Shape 1148">
              <a:extLst>
                <a:ext uri="{FF2B5EF4-FFF2-40B4-BE49-F238E27FC236}">
                  <a16:creationId xmlns:a16="http://schemas.microsoft.com/office/drawing/2014/main" xmlns="" id="{9DF28DE3-6239-169A-C909-12859E4941AC}"/>
                </a:ext>
              </a:extLst>
            </p:cNvPr>
            <p:cNvSpPr/>
            <p:nvPr/>
          </p:nvSpPr>
          <p:spPr>
            <a:xfrm>
              <a:off x="3721013" y="3813847"/>
              <a:ext cx="7979" cy="13066"/>
            </a:xfrm>
            <a:custGeom>
              <a:avLst/>
              <a:gdLst>
                <a:gd name="connsiteX0" fmla="*/ 1845 w 7979"/>
                <a:gd name="connsiteY0" fmla="*/ 1589 h 13066"/>
                <a:gd name="connsiteX1" fmla="*/ 742 w 7979"/>
                <a:gd name="connsiteY1" fmla="*/ 10461 h 13066"/>
                <a:gd name="connsiteX2" fmla="*/ 6084 w 7979"/>
                <a:gd name="connsiteY2" fmla="*/ 11490 h 13066"/>
                <a:gd name="connsiteX3" fmla="*/ 7775 w 7979"/>
                <a:gd name="connsiteY3" fmla="*/ 8231 h 13066"/>
                <a:gd name="connsiteX4" fmla="*/ 1845 w 7979"/>
                <a:gd name="connsiteY4" fmla="*/ 1589 h 13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9" h="13066">
                  <a:moveTo>
                    <a:pt x="1845" y="1589"/>
                  </a:moveTo>
                  <a:cubicBezTo>
                    <a:pt x="1845" y="1589"/>
                    <a:pt x="-1856" y="7495"/>
                    <a:pt x="742" y="10461"/>
                  </a:cubicBezTo>
                  <a:cubicBezTo>
                    <a:pt x="1942" y="12225"/>
                    <a:pt x="4320" y="12691"/>
                    <a:pt x="6084" y="11490"/>
                  </a:cubicBezTo>
                  <a:cubicBezTo>
                    <a:pt x="7162" y="10755"/>
                    <a:pt x="7799" y="9529"/>
                    <a:pt x="7775" y="8231"/>
                  </a:cubicBezTo>
                  <a:cubicBezTo>
                    <a:pt x="8143" y="4187"/>
                    <a:pt x="3707" y="-5444"/>
                    <a:pt x="1845" y="15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0" name="Freeform: Shape 1149">
              <a:extLst>
                <a:ext uri="{FF2B5EF4-FFF2-40B4-BE49-F238E27FC236}">
                  <a16:creationId xmlns:a16="http://schemas.microsoft.com/office/drawing/2014/main" xmlns="" id="{570F386A-C765-B0A9-B652-12C10FD2BA85}"/>
                </a:ext>
              </a:extLst>
            </p:cNvPr>
            <p:cNvSpPr/>
            <p:nvPr/>
          </p:nvSpPr>
          <p:spPr>
            <a:xfrm>
              <a:off x="3766560" y="3841181"/>
              <a:ext cx="9614" cy="7167"/>
            </a:xfrm>
            <a:custGeom>
              <a:avLst/>
              <a:gdLst>
                <a:gd name="connsiteX0" fmla="*/ 1022 w 9614"/>
                <a:gd name="connsiteY0" fmla="*/ 501 h 7167"/>
                <a:gd name="connsiteX1" fmla="*/ 1389 w 9614"/>
                <a:gd name="connsiteY1" fmla="*/ 5672 h 7167"/>
                <a:gd name="connsiteX2" fmla="*/ 8423 w 9614"/>
                <a:gd name="connsiteY2" fmla="*/ 3834 h 7167"/>
                <a:gd name="connsiteX3" fmla="*/ 1022 w 9614"/>
                <a:gd name="connsiteY3" fmla="*/ 501 h 7167"/>
              </a:gdLst>
              <a:ahLst/>
              <a:cxnLst>
                <a:cxn ang="0">
                  <a:pos x="connsiteX0" y="connsiteY0"/>
                </a:cxn>
                <a:cxn ang="0">
                  <a:pos x="connsiteX1" y="connsiteY1"/>
                </a:cxn>
                <a:cxn ang="0">
                  <a:pos x="connsiteX2" y="connsiteY2"/>
                </a:cxn>
                <a:cxn ang="0">
                  <a:pos x="connsiteX3" y="connsiteY3"/>
                </a:cxn>
              </a:cxnLst>
              <a:rect l="l" t="t" r="r" b="b"/>
              <a:pathLst>
                <a:path w="9614" h="7167">
                  <a:moveTo>
                    <a:pt x="1022" y="501"/>
                  </a:moveTo>
                  <a:cubicBezTo>
                    <a:pt x="1022" y="501"/>
                    <a:pt x="-1919" y="4570"/>
                    <a:pt x="1389" y="5672"/>
                  </a:cubicBezTo>
                  <a:cubicBezTo>
                    <a:pt x="4698" y="6775"/>
                    <a:pt x="12123" y="6408"/>
                    <a:pt x="8423" y="3834"/>
                  </a:cubicBezTo>
                  <a:cubicBezTo>
                    <a:pt x="4722" y="1261"/>
                    <a:pt x="2517" y="-3199"/>
                    <a:pt x="1022" y="5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1" name="Freeform: Shape 1150">
              <a:extLst>
                <a:ext uri="{FF2B5EF4-FFF2-40B4-BE49-F238E27FC236}">
                  <a16:creationId xmlns:a16="http://schemas.microsoft.com/office/drawing/2014/main" xmlns="" id="{328B4FA2-9582-4805-4321-90F5AEED333F}"/>
                </a:ext>
              </a:extLst>
            </p:cNvPr>
            <p:cNvSpPr/>
            <p:nvPr/>
          </p:nvSpPr>
          <p:spPr>
            <a:xfrm>
              <a:off x="3716347" y="3838817"/>
              <a:ext cx="4855" cy="11732"/>
            </a:xfrm>
            <a:custGeom>
              <a:avLst/>
              <a:gdLst>
                <a:gd name="connsiteX0" fmla="*/ 972 w 4855"/>
                <a:gd name="connsiteY0" fmla="*/ 1395 h 11732"/>
                <a:gd name="connsiteX1" fmla="*/ 972 w 4855"/>
                <a:gd name="connsiteY1" fmla="*/ 10634 h 11732"/>
                <a:gd name="connsiteX2" fmla="*/ 4672 w 4855"/>
                <a:gd name="connsiteY2" fmla="*/ 5733 h 11732"/>
                <a:gd name="connsiteX3" fmla="*/ 972 w 4855"/>
                <a:gd name="connsiteY3" fmla="*/ 1395 h 11732"/>
              </a:gdLst>
              <a:ahLst/>
              <a:cxnLst>
                <a:cxn ang="0">
                  <a:pos x="connsiteX0" y="connsiteY0"/>
                </a:cxn>
                <a:cxn ang="0">
                  <a:pos x="connsiteX1" y="connsiteY1"/>
                </a:cxn>
                <a:cxn ang="0">
                  <a:pos x="connsiteX2" y="connsiteY2"/>
                </a:cxn>
                <a:cxn ang="0">
                  <a:pos x="connsiteX3" y="connsiteY3"/>
                </a:cxn>
              </a:cxnLst>
              <a:rect l="l" t="t" r="r" b="b"/>
              <a:pathLst>
                <a:path w="4855" h="11732">
                  <a:moveTo>
                    <a:pt x="972" y="1395"/>
                  </a:moveTo>
                  <a:cubicBezTo>
                    <a:pt x="972" y="1395"/>
                    <a:pt x="-1626" y="9874"/>
                    <a:pt x="972" y="10634"/>
                  </a:cubicBezTo>
                  <a:cubicBezTo>
                    <a:pt x="3569" y="11393"/>
                    <a:pt x="4672" y="9899"/>
                    <a:pt x="4672" y="5733"/>
                  </a:cubicBezTo>
                  <a:cubicBezTo>
                    <a:pt x="4672" y="1566"/>
                    <a:pt x="1707" y="-4168"/>
                    <a:pt x="972" y="13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2" name="Freeform: Shape 1151">
              <a:extLst>
                <a:ext uri="{FF2B5EF4-FFF2-40B4-BE49-F238E27FC236}">
                  <a16:creationId xmlns:a16="http://schemas.microsoft.com/office/drawing/2014/main" xmlns="" id="{0D57DA97-5E73-392A-4CCE-4A0601899B59}"/>
                </a:ext>
              </a:extLst>
            </p:cNvPr>
            <p:cNvSpPr/>
            <p:nvPr/>
          </p:nvSpPr>
          <p:spPr>
            <a:xfrm>
              <a:off x="3699991" y="3878229"/>
              <a:ext cx="4887" cy="9489"/>
            </a:xfrm>
            <a:custGeom>
              <a:avLst/>
              <a:gdLst>
                <a:gd name="connsiteX0" fmla="*/ -47 w 4887"/>
                <a:gd name="connsiteY0" fmla="*/ -326 h 9489"/>
                <a:gd name="connsiteX1" fmla="*/ 2919 w 4887"/>
                <a:gd name="connsiteY1" fmla="*/ 8570 h 9489"/>
                <a:gd name="connsiteX2" fmla="*/ -47 w 4887"/>
                <a:gd name="connsiteY2" fmla="*/ -326 h 9489"/>
              </a:gdLst>
              <a:ahLst/>
              <a:cxnLst>
                <a:cxn ang="0">
                  <a:pos x="connsiteX0" y="connsiteY0"/>
                </a:cxn>
                <a:cxn ang="0">
                  <a:pos x="connsiteX1" y="connsiteY1"/>
                </a:cxn>
                <a:cxn ang="0">
                  <a:pos x="connsiteX2" y="connsiteY2"/>
                </a:cxn>
              </a:cxnLst>
              <a:rect l="l" t="t" r="r" b="b"/>
              <a:pathLst>
                <a:path w="4887" h="9489">
                  <a:moveTo>
                    <a:pt x="-47" y="-326"/>
                  </a:moveTo>
                  <a:cubicBezTo>
                    <a:pt x="-47" y="-326"/>
                    <a:pt x="-1149" y="8937"/>
                    <a:pt x="2919" y="8570"/>
                  </a:cubicBezTo>
                  <a:cubicBezTo>
                    <a:pt x="6987" y="8202"/>
                    <a:pt x="3286" y="-3634"/>
                    <a:pt x="-47" y="-3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3" name="Freeform: Shape 1152">
              <a:extLst>
                <a:ext uri="{FF2B5EF4-FFF2-40B4-BE49-F238E27FC236}">
                  <a16:creationId xmlns:a16="http://schemas.microsoft.com/office/drawing/2014/main" xmlns="" id="{58B9D100-FCE3-E2B7-12DB-472FFEA51C2D}"/>
                </a:ext>
              </a:extLst>
            </p:cNvPr>
            <p:cNvSpPr/>
            <p:nvPr/>
          </p:nvSpPr>
          <p:spPr>
            <a:xfrm>
              <a:off x="3696405" y="3921053"/>
              <a:ext cx="31151" cy="30460"/>
            </a:xfrm>
            <a:custGeom>
              <a:avLst/>
              <a:gdLst>
                <a:gd name="connsiteX0" fmla="*/ 22017 w 31151"/>
                <a:gd name="connsiteY0" fmla="*/ 838 h 30460"/>
                <a:gd name="connsiteX1" fmla="*/ 13146 w 31151"/>
                <a:gd name="connsiteY1" fmla="*/ 8190 h 30460"/>
                <a:gd name="connsiteX2" fmla="*/ 7975 w 31151"/>
                <a:gd name="connsiteY2" fmla="*/ 20761 h 30460"/>
                <a:gd name="connsiteX3" fmla="*/ 3074 w 31151"/>
                <a:gd name="connsiteY3" fmla="*/ 27794 h 30460"/>
                <a:gd name="connsiteX4" fmla="*/ 25129 w 31151"/>
                <a:gd name="connsiteY4" fmla="*/ 27035 h 30460"/>
                <a:gd name="connsiteX5" fmla="*/ 30031 w 31151"/>
                <a:gd name="connsiteY5" fmla="*/ 17428 h 30460"/>
                <a:gd name="connsiteX6" fmla="*/ 22017 w 31151"/>
                <a:gd name="connsiteY6" fmla="*/ 838 h 30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51" h="30460">
                  <a:moveTo>
                    <a:pt x="22017" y="838"/>
                  </a:moveTo>
                  <a:cubicBezTo>
                    <a:pt x="22017" y="838"/>
                    <a:pt x="13881" y="4171"/>
                    <a:pt x="13146" y="8190"/>
                  </a:cubicBezTo>
                  <a:cubicBezTo>
                    <a:pt x="12411" y="12209"/>
                    <a:pt x="12043" y="20443"/>
                    <a:pt x="7975" y="20761"/>
                  </a:cubicBezTo>
                  <a:cubicBezTo>
                    <a:pt x="3907" y="21080"/>
                    <a:pt x="-4964" y="26667"/>
                    <a:pt x="3074" y="27794"/>
                  </a:cubicBezTo>
                  <a:cubicBezTo>
                    <a:pt x="11112" y="28922"/>
                    <a:pt x="24517" y="31470"/>
                    <a:pt x="25129" y="27035"/>
                  </a:cubicBezTo>
                  <a:cubicBezTo>
                    <a:pt x="25742" y="22599"/>
                    <a:pt x="33633" y="25197"/>
                    <a:pt x="30031" y="17428"/>
                  </a:cubicBezTo>
                  <a:cubicBezTo>
                    <a:pt x="26428" y="9660"/>
                    <a:pt x="25350" y="-6171"/>
                    <a:pt x="22017" y="8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4" name="Freeform: Shape 1153">
              <a:extLst>
                <a:ext uri="{FF2B5EF4-FFF2-40B4-BE49-F238E27FC236}">
                  <a16:creationId xmlns:a16="http://schemas.microsoft.com/office/drawing/2014/main" xmlns="" id="{068388AB-96D4-A103-DBFE-9168B0B4344B}"/>
                </a:ext>
              </a:extLst>
            </p:cNvPr>
            <p:cNvSpPr/>
            <p:nvPr/>
          </p:nvSpPr>
          <p:spPr>
            <a:xfrm>
              <a:off x="3729643" y="3906894"/>
              <a:ext cx="7411" cy="9789"/>
            </a:xfrm>
            <a:custGeom>
              <a:avLst/>
              <a:gdLst>
                <a:gd name="connsiteX0" fmla="*/ 5051 w 7411"/>
                <a:gd name="connsiteY0" fmla="*/ 220 h 9789"/>
                <a:gd name="connsiteX1" fmla="*/ -120 w 7411"/>
                <a:gd name="connsiteY1" fmla="*/ 7572 h 9789"/>
                <a:gd name="connsiteX2" fmla="*/ 6154 w 7411"/>
                <a:gd name="connsiteY2" fmla="*/ 6445 h 9789"/>
                <a:gd name="connsiteX3" fmla="*/ 5051 w 7411"/>
                <a:gd name="connsiteY3" fmla="*/ 220 h 9789"/>
              </a:gdLst>
              <a:ahLst/>
              <a:cxnLst>
                <a:cxn ang="0">
                  <a:pos x="connsiteX0" y="connsiteY0"/>
                </a:cxn>
                <a:cxn ang="0">
                  <a:pos x="connsiteX1" y="connsiteY1"/>
                </a:cxn>
                <a:cxn ang="0">
                  <a:pos x="connsiteX2" y="connsiteY2"/>
                </a:cxn>
                <a:cxn ang="0">
                  <a:pos x="connsiteX3" y="connsiteY3"/>
                </a:cxn>
              </a:cxnLst>
              <a:rect l="l" t="t" r="r" b="b"/>
              <a:pathLst>
                <a:path w="7411" h="9789">
                  <a:moveTo>
                    <a:pt x="5051" y="220"/>
                  </a:moveTo>
                  <a:cubicBezTo>
                    <a:pt x="5051" y="220"/>
                    <a:pt x="-855" y="5121"/>
                    <a:pt x="-120" y="7572"/>
                  </a:cubicBezTo>
                  <a:cubicBezTo>
                    <a:pt x="616" y="10023"/>
                    <a:pt x="4782" y="8675"/>
                    <a:pt x="6154" y="6445"/>
                  </a:cubicBezTo>
                  <a:cubicBezTo>
                    <a:pt x="7526" y="4215"/>
                    <a:pt x="7992" y="-3848"/>
                    <a:pt x="5051" y="2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5" name="Freeform: Shape 1154">
              <a:extLst>
                <a:ext uri="{FF2B5EF4-FFF2-40B4-BE49-F238E27FC236}">
                  <a16:creationId xmlns:a16="http://schemas.microsoft.com/office/drawing/2014/main" xmlns="" id="{16000E26-4D3E-7349-15DE-E63F6DE96C80}"/>
                </a:ext>
              </a:extLst>
            </p:cNvPr>
            <p:cNvSpPr/>
            <p:nvPr/>
          </p:nvSpPr>
          <p:spPr>
            <a:xfrm>
              <a:off x="3283726" y="3612569"/>
              <a:ext cx="89449" cy="68945"/>
            </a:xfrm>
            <a:custGeom>
              <a:avLst/>
              <a:gdLst>
                <a:gd name="connsiteX0" fmla="*/ 81292 w 89449"/>
                <a:gd name="connsiteY0" fmla="*/ 59874 h 68945"/>
                <a:gd name="connsiteX1" fmla="*/ 85139 w 89449"/>
                <a:gd name="connsiteY1" fmla="*/ 47057 h 68945"/>
                <a:gd name="connsiteX2" fmla="*/ 85924 w 89449"/>
                <a:gd name="connsiteY2" fmla="*/ 30908 h 68945"/>
                <a:gd name="connsiteX3" fmla="*/ 88742 w 89449"/>
                <a:gd name="connsiteY3" fmla="*/ 18116 h 68945"/>
                <a:gd name="connsiteX4" fmla="*/ 84600 w 89449"/>
                <a:gd name="connsiteY4" fmla="*/ 8533 h 68945"/>
                <a:gd name="connsiteX5" fmla="*/ 76856 w 89449"/>
                <a:gd name="connsiteY5" fmla="*/ 10641 h 68945"/>
                <a:gd name="connsiteX6" fmla="*/ 64284 w 89449"/>
                <a:gd name="connsiteY6" fmla="*/ 4343 h 68945"/>
                <a:gd name="connsiteX7" fmla="*/ 45807 w 89449"/>
                <a:gd name="connsiteY7" fmla="*/ 642 h 68945"/>
                <a:gd name="connsiteX8" fmla="*/ 38038 w 89449"/>
                <a:gd name="connsiteY8" fmla="*/ 4711 h 68945"/>
                <a:gd name="connsiteX9" fmla="*/ 34730 w 89449"/>
                <a:gd name="connsiteY9" fmla="*/ 12846 h 68945"/>
                <a:gd name="connsiteX10" fmla="*/ 44337 w 89449"/>
                <a:gd name="connsiteY10" fmla="*/ 17748 h 68945"/>
                <a:gd name="connsiteX11" fmla="*/ 54310 w 89449"/>
                <a:gd name="connsiteY11" fmla="*/ 22649 h 68945"/>
                <a:gd name="connsiteX12" fmla="*/ 56541 w 89449"/>
                <a:gd name="connsiteY12" fmla="*/ 34902 h 68945"/>
                <a:gd name="connsiteX13" fmla="*/ 55413 w 89449"/>
                <a:gd name="connsiteY13" fmla="*/ 53380 h 68945"/>
                <a:gd name="connsiteX14" fmla="*/ 38406 w 89449"/>
                <a:gd name="connsiteY14" fmla="*/ 50071 h 68945"/>
                <a:gd name="connsiteX15" fmla="*/ 26153 w 89449"/>
                <a:gd name="connsiteY15" fmla="*/ 40833 h 68945"/>
                <a:gd name="connsiteX16" fmla="*/ 12086 w 89449"/>
                <a:gd name="connsiteY16" fmla="*/ 37867 h 68945"/>
                <a:gd name="connsiteX17" fmla="*/ 8778 w 89449"/>
                <a:gd name="connsiteY17" fmla="*/ 49336 h 68945"/>
                <a:gd name="connsiteX18" fmla="*/ 642 w 89449"/>
                <a:gd name="connsiteY18" fmla="*/ 56345 h 68945"/>
                <a:gd name="connsiteX19" fmla="*/ 7994 w 89449"/>
                <a:gd name="connsiteY19" fmla="*/ 62251 h 68945"/>
                <a:gd name="connsiteX20" fmla="*/ 21325 w 89449"/>
                <a:gd name="connsiteY20" fmla="*/ 65952 h 68945"/>
                <a:gd name="connsiteX21" fmla="*/ 35735 w 89449"/>
                <a:gd name="connsiteY21" fmla="*/ 63378 h 68945"/>
                <a:gd name="connsiteX22" fmla="*/ 82297 w 89449"/>
                <a:gd name="connsiteY22" fmla="*/ 65412 h 68945"/>
                <a:gd name="connsiteX23" fmla="*/ 81292 w 89449"/>
                <a:gd name="connsiteY23" fmla="*/ 59874 h 6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9449" h="68945">
                  <a:moveTo>
                    <a:pt x="81292" y="59874"/>
                  </a:moveTo>
                  <a:cubicBezTo>
                    <a:pt x="80287" y="57423"/>
                    <a:pt x="82321" y="51174"/>
                    <a:pt x="85139" y="47057"/>
                  </a:cubicBezTo>
                  <a:cubicBezTo>
                    <a:pt x="87957" y="42940"/>
                    <a:pt x="87198" y="34804"/>
                    <a:pt x="85924" y="30908"/>
                  </a:cubicBezTo>
                  <a:cubicBezTo>
                    <a:pt x="84649" y="27011"/>
                    <a:pt x="85924" y="25026"/>
                    <a:pt x="88742" y="18116"/>
                  </a:cubicBezTo>
                  <a:cubicBezTo>
                    <a:pt x="90580" y="13606"/>
                    <a:pt x="87198" y="10298"/>
                    <a:pt x="84600" y="8533"/>
                  </a:cubicBezTo>
                  <a:cubicBezTo>
                    <a:pt x="83767" y="10837"/>
                    <a:pt x="81414" y="12063"/>
                    <a:pt x="76856" y="10641"/>
                  </a:cubicBezTo>
                  <a:cubicBezTo>
                    <a:pt x="72273" y="9465"/>
                    <a:pt x="67985" y="7308"/>
                    <a:pt x="64284" y="4343"/>
                  </a:cubicBezTo>
                  <a:cubicBezTo>
                    <a:pt x="60584" y="1402"/>
                    <a:pt x="51345" y="-3401"/>
                    <a:pt x="45807" y="642"/>
                  </a:cubicBezTo>
                  <a:cubicBezTo>
                    <a:pt x="45807" y="642"/>
                    <a:pt x="44337" y="3607"/>
                    <a:pt x="38038" y="4711"/>
                  </a:cubicBezTo>
                  <a:cubicBezTo>
                    <a:pt x="31740" y="5813"/>
                    <a:pt x="31397" y="10273"/>
                    <a:pt x="34730" y="12846"/>
                  </a:cubicBezTo>
                  <a:cubicBezTo>
                    <a:pt x="38063" y="15420"/>
                    <a:pt x="40636" y="17748"/>
                    <a:pt x="44337" y="17748"/>
                  </a:cubicBezTo>
                  <a:cubicBezTo>
                    <a:pt x="48233" y="17797"/>
                    <a:pt x="51884" y="19610"/>
                    <a:pt x="54310" y="22649"/>
                  </a:cubicBezTo>
                  <a:cubicBezTo>
                    <a:pt x="56099" y="26472"/>
                    <a:pt x="56884" y="30687"/>
                    <a:pt x="56541" y="34902"/>
                  </a:cubicBezTo>
                  <a:cubicBezTo>
                    <a:pt x="56148" y="39338"/>
                    <a:pt x="70215" y="55977"/>
                    <a:pt x="55413" y="53380"/>
                  </a:cubicBezTo>
                  <a:cubicBezTo>
                    <a:pt x="40612" y="50782"/>
                    <a:pt x="41003" y="54850"/>
                    <a:pt x="38406" y="50071"/>
                  </a:cubicBezTo>
                  <a:cubicBezTo>
                    <a:pt x="35808" y="45293"/>
                    <a:pt x="33235" y="41935"/>
                    <a:pt x="26153" y="40833"/>
                  </a:cubicBezTo>
                  <a:cubicBezTo>
                    <a:pt x="19071" y="39730"/>
                    <a:pt x="13581" y="33039"/>
                    <a:pt x="12086" y="37867"/>
                  </a:cubicBezTo>
                  <a:cubicBezTo>
                    <a:pt x="10592" y="42695"/>
                    <a:pt x="16988" y="48944"/>
                    <a:pt x="8778" y="49336"/>
                  </a:cubicBezTo>
                  <a:cubicBezTo>
                    <a:pt x="568" y="49728"/>
                    <a:pt x="-1588" y="52277"/>
                    <a:pt x="642" y="56345"/>
                  </a:cubicBezTo>
                  <a:cubicBezTo>
                    <a:pt x="2872" y="60413"/>
                    <a:pt x="4710" y="56713"/>
                    <a:pt x="7994" y="62251"/>
                  </a:cubicBezTo>
                  <a:cubicBezTo>
                    <a:pt x="11277" y="67790"/>
                    <a:pt x="17257" y="70019"/>
                    <a:pt x="21325" y="65952"/>
                  </a:cubicBezTo>
                  <a:cubicBezTo>
                    <a:pt x="25393" y="61883"/>
                    <a:pt x="27599" y="62619"/>
                    <a:pt x="35735" y="63378"/>
                  </a:cubicBezTo>
                  <a:cubicBezTo>
                    <a:pt x="42793" y="64016"/>
                    <a:pt x="73450" y="61320"/>
                    <a:pt x="82297" y="65412"/>
                  </a:cubicBezTo>
                  <a:cubicBezTo>
                    <a:pt x="82419" y="63501"/>
                    <a:pt x="82076" y="61614"/>
                    <a:pt x="81292" y="598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6" name="Freeform: Shape 1155">
              <a:extLst>
                <a:ext uri="{FF2B5EF4-FFF2-40B4-BE49-F238E27FC236}">
                  <a16:creationId xmlns:a16="http://schemas.microsoft.com/office/drawing/2014/main" xmlns="" id="{EB43539D-5ACC-CB44-6F3F-2C2F2D5DEB7F}"/>
                </a:ext>
              </a:extLst>
            </p:cNvPr>
            <p:cNvSpPr/>
            <p:nvPr/>
          </p:nvSpPr>
          <p:spPr>
            <a:xfrm>
              <a:off x="3365021" y="3613644"/>
              <a:ext cx="119352" cy="80529"/>
            </a:xfrm>
            <a:custGeom>
              <a:avLst/>
              <a:gdLst>
                <a:gd name="connsiteX0" fmla="*/ 114220 w 119352"/>
                <a:gd name="connsiteY0" fmla="*/ 46889 h 80529"/>
                <a:gd name="connsiteX1" fmla="*/ 113118 w 119352"/>
                <a:gd name="connsiteY1" fmla="*/ 30985 h 80529"/>
                <a:gd name="connsiteX2" fmla="*/ 90204 w 119352"/>
                <a:gd name="connsiteY2" fmla="*/ 20643 h 80529"/>
                <a:gd name="connsiteX3" fmla="*/ 66164 w 119352"/>
                <a:gd name="connsiteY3" fmla="*/ 19540 h 80529"/>
                <a:gd name="connsiteX4" fmla="*/ 54352 w 119352"/>
                <a:gd name="connsiteY4" fmla="*/ 11771 h 80529"/>
                <a:gd name="connsiteX5" fmla="*/ 39648 w 119352"/>
                <a:gd name="connsiteY5" fmla="*/ 2901 h 80529"/>
                <a:gd name="connsiteX6" fmla="*/ 14897 w 119352"/>
                <a:gd name="connsiteY6" fmla="*/ -65 h 80529"/>
                <a:gd name="connsiteX7" fmla="*/ 3795 w 119352"/>
                <a:gd name="connsiteY7" fmla="*/ 5130 h 80529"/>
                <a:gd name="connsiteX8" fmla="*/ 3404 w 119352"/>
                <a:gd name="connsiteY8" fmla="*/ 7458 h 80529"/>
                <a:gd name="connsiteX9" fmla="*/ 7545 w 119352"/>
                <a:gd name="connsiteY9" fmla="*/ 17041 h 80529"/>
                <a:gd name="connsiteX10" fmla="*/ 4727 w 119352"/>
                <a:gd name="connsiteY10" fmla="*/ 29833 h 80529"/>
                <a:gd name="connsiteX11" fmla="*/ 3943 w 119352"/>
                <a:gd name="connsiteY11" fmla="*/ 45982 h 80529"/>
                <a:gd name="connsiteX12" fmla="*/ 95 w 119352"/>
                <a:gd name="connsiteY12" fmla="*/ 58799 h 80529"/>
                <a:gd name="connsiteX13" fmla="*/ 1100 w 119352"/>
                <a:gd name="connsiteY13" fmla="*/ 64092 h 80529"/>
                <a:gd name="connsiteX14" fmla="*/ 3550 w 119352"/>
                <a:gd name="connsiteY14" fmla="*/ 66543 h 80529"/>
                <a:gd name="connsiteX15" fmla="*/ 15020 w 119352"/>
                <a:gd name="connsiteY15" fmla="*/ 79482 h 80529"/>
                <a:gd name="connsiteX16" fmla="*/ 22371 w 119352"/>
                <a:gd name="connsiteY16" fmla="*/ 72817 h 80529"/>
                <a:gd name="connsiteX17" fmla="*/ 37541 w 119352"/>
                <a:gd name="connsiteY17" fmla="*/ 58407 h 80529"/>
                <a:gd name="connsiteX18" fmla="*/ 57489 w 119352"/>
                <a:gd name="connsiteY18" fmla="*/ 62843 h 80529"/>
                <a:gd name="connsiteX19" fmla="*/ 74863 w 119352"/>
                <a:gd name="connsiteY19" fmla="*/ 56912 h 80529"/>
                <a:gd name="connsiteX20" fmla="*/ 89567 w 119352"/>
                <a:gd name="connsiteY20" fmla="*/ 55442 h 80529"/>
                <a:gd name="connsiteX21" fmla="*/ 118019 w 119352"/>
                <a:gd name="connsiteY21" fmla="*/ 59142 h 80529"/>
                <a:gd name="connsiteX22" fmla="*/ 114220 w 119352"/>
                <a:gd name="connsiteY22" fmla="*/ 46889 h 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9352" h="80529">
                  <a:moveTo>
                    <a:pt x="114220" y="46889"/>
                  </a:moveTo>
                  <a:cubicBezTo>
                    <a:pt x="109050" y="41988"/>
                    <a:pt x="116451" y="37283"/>
                    <a:pt x="113118" y="30985"/>
                  </a:cubicBezTo>
                  <a:cubicBezTo>
                    <a:pt x="109785" y="24686"/>
                    <a:pt x="97605" y="19908"/>
                    <a:pt x="90204" y="20643"/>
                  </a:cubicBezTo>
                  <a:cubicBezTo>
                    <a:pt x="82804" y="21378"/>
                    <a:pt x="70232" y="26941"/>
                    <a:pt x="66164" y="19540"/>
                  </a:cubicBezTo>
                  <a:cubicBezTo>
                    <a:pt x="62096" y="12139"/>
                    <a:pt x="61728" y="14369"/>
                    <a:pt x="54352" y="11771"/>
                  </a:cubicBezTo>
                  <a:cubicBezTo>
                    <a:pt x="48789" y="10081"/>
                    <a:pt x="43741" y="7017"/>
                    <a:pt x="39648" y="2901"/>
                  </a:cubicBezTo>
                  <a:cubicBezTo>
                    <a:pt x="34110" y="-2001"/>
                    <a:pt x="23400" y="-1168"/>
                    <a:pt x="14897" y="-65"/>
                  </a:cubicBezTo>
                  <a:cubicBezTo>
                    <a:pt x="6393" y="1038"/>
                    <a:pt x="3795" y="1430"/>
                    <a:pt x="3795" y="5130"/>
                  </a:cubicBezTo>
                  <a:cubicBezTo>
                    <a:pt x="3820" y="5915"/>
                    <a:pt x="3673" y="6723"/>
                    <a:pt x="3404" y="7458"/>
                  </a:cubicBezTo>
                  <a:cubicBezTo>
                    <a:pt x="6001" y="9223"/>
                    <a:pt x="9383" y="12531"/>
                    <a:pt x="7545" y="17041"/>
                  </a:cubicBezTo>
                  <a:cubicBezTo>
                    <a:pt x="4727" y="23951"/>
                    <a:pt x="3428" y="26010"/>
                    <a:pt x="4727" y="29833"/>
                  </a:cubicBezTo>
                  <a:cubicBezTo>
                    <a:pt x="6026" y="33656"/>
                    <a:pt x="6761" y="41890"/>
                    <a:pt x="3943" y="45982"/>
                  </a:cubicBezTo>
                  <a:cubicBezTo>
                    <a:pt x="1124" y="50075"/>
                    <a:pt x="-959" y="56251"/>
                    <a:pt x="95" y="58799"/>
                  </a:cubicBezTo>
                  <a:cubicBezTo>
                    <a:pt x="855" y="60466"/>
                    <a:pt x="1198" y="62279"/>
                    <a:pt x="1100" y="64092"/>
                  </a:cubicBezTo>
                  <a:cubicBezTo>
                    <a:pt x="2448" y="64730"/>
                    <a:pt x="3281" y="65489"/>
                    <a:pt x="3550" y="66543"/>
                  </a:cubicBezTo>
                  <a:cubicBezTo>
                    <a:pt x="4408" y="72792"/>
                    <a:pt x="8917" y="77889"/>
                    <a:pt x="15020" y="79482"/>
                  </a:cubicBezTo>
                  <a:cubicBezTo>
                    <a:pt x="19455" y="80218"/>
                    <a:pt x="22028" y="78012"/>
                    <a:pt x="22371" y="72817"/>
                  </a:cubicBezTo>
                  <a:cubicBezTo>
                    <a:pt x="22714" y="67621"/>
                    <a:pt x="29723" y="53604"/>
                    <a:pt x="37541" y="58407"/>
                  </a:cubicBezTo>
                  <a:cubicBezTo>
                    <a:pt x="45358" y="63210"/>
                    <a:pt x="51950" y="68748"/>
                    <a:pt x="57489" y="62843"/>
                  </a:cubicBezTo>
                  <a:cubicBezTo>
                    <a:pt x="63027" y="56937"/>
                    <a:pt x="69742" y="56912"/>
                    <a:pt x="74863" y="56912"/>
                  </a:cubicBezTo>
                  <a:cubicBezTo>
                    <a:pt x="79985" y="56912"/>
                    <a:pt x="80034" y="54339"/>
                    <a:pt x="89567" y="55442"/>
                  </a:cubicBezTo>
                  <a:cubicBezTo>
                    <a:pt x="99100" y="56544"/>
                    <a:pt x="115813" y="62475"/>
                    <a:pt x="118019" y="59142"/>
                  </a:cubicBezTo>
                  <a:cubicBezTo>
                    <a:pt x="120224" y="55809"/>
                    <a:pt x="119416" y="51692"/>
                    <a:pt x="114220" y="468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7" name="Freeform: Shape 1156">
              <a:extLst>
                <a:ext uri="{FF2B5EF4-FFF2-40B4-BE49-F238E27FC236}">
                  <a16:creationId xmlns:a16="http://schemas.microsoft.com/office/drawing/2014/main" xmlns="" id="{5C64B605-C469-6D81-1D4D-3235CF7BEA46}"/>
                </a:ext>
              </a:extLst>
            </p:cNvPr>
            <p:cNvSpPr/>
            <p:nvPr/>
          </p:nvSpPr>
          <p:spPr>
            <a:xfrm>
              <a:off x="2797736" y="3670011"/>
              <a:ext cx="44772" cy="87937"/>
            </a:xfrm>
            <a:custGeom>
              <a:avLst/>
              <a:gdLst>
                <a:gd name="connsiteX0" fmla="*/ 15232 w 44772"/>
                <a:gd name="connsiteY0" fmla="*/ 85924 h 87937"/>
                <a:gd name="connsiteX1" fmla="*/ 13443 w 44772"/>
                <a:gd name="connsiteY1" fmla="*/ 82861 h 87937"/>
                <a:gd name="connsiteX2" fmla="*/ 18981 w 44772"/>
                <a:gd name="connsiteY2" fmla="*/ 73990 h 87937"/>
                <a:gd name="connsiteX3" fmla="*/ 28784 w 44772"/>
                <a:gd name="connsiteY3" fmla="*/ 63158 h 87937"/>
                <a:gd name="connsiteX4" fmla="*/ 33685 w 44772"/>
                <a:gd name="connsiteY4" fmla="*/ 51517 h 87937"/>
                <a:gd name="connsiteX5" fmla="*/ 34518 w 44772"/>
                <a:gd name="connsiteY5" fmla="*/ 18532 h 87937"/>
                <a:gd name="connsiteX6" fmla="*/ 44590 w 44772"/>
                <a:gd name="connsiteY6" fmla="*/ 11695 h 87937"/>
                <a:gd name="connsiteX7" fmla="*/ 37630 w 44772"/>
                <a:gd name="connsiteY7" fmla="*/ 5715 h 87937"/>
                <a:gd name="connsiteX8" fmla="*/ 32141 w 44772"/>
                <a:gd name="connsiteY8" fmla="*/ -387 h 87937"/>
                <a:gd name="connsiteX9" fmla="*/ 19324 w 44772"/>
                <a:gd name="connsiteY9" fmla="*/ 9416 h 87937"/>
                <a:gd name="connsiteX10" fmla="*/ 7733 w 44772"/>
                <a:gd name="connsiteY10" fmla="*/ 16130 h 87937"/>
                <a:gd name="connsiteX11" fmla="*/ 381 w 44772"/>
                <a:gd name="connsiteY11" fmla="*/ 21620 h 87937"/>
                <a:gd name="connsiteX12" fmla="*/ 381 w 44772"/>
                <a:gd name="connsiteY12" fmla="*/ 21620 h 87937"/>
                <a:gd name="connsiteX13" fmla="*/ -183 w 44772"/>
                <a:gd name="connsiteY13" fmla="*/ 86243 h 87937"/>
                <a:gd name="connsiteX14" fmla="*/ 15232 w 44772"/>
                <a:gd name="connsiteY14" fmla="*/ 85924 h 8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72" h="87937">
                  <a:moveTo>
                    <a:pt x="15232" y="85924"/>
                  </a:moveTo>
                  <a:cubicBezTo>
                    <a:pt x="14276" y="85140"/>
                    <a:pt x="13639" y="84061"/>
                    <a:pt x="13443" y="82861"/>
                  </a:cubicBezTo>
                  <a:cubicBezTo>
                    <a:pt x="12879" y="78965"/>
                    <a:pt x="13712" y="76759"/>
                    <a:pt x="18981" y="73990"/>
                  </a:cubicBezTo>
                  <a:cubicBezTo>
                    <a:pt x="24250" y="71220"/>
                    <a:pt x="27852" y="69260"/>
                    <a:pt x="28784" y="63158"/>
                  </a:cubicBezTo>
                  <a:cubicBezTo>
                    <a:pt x="29715" y="57056"/>
                    <a:pt x="34616" y="61491"/>
                    <a:pt x="33685" y="51517"/>
                  </a:cubicBezTo>
                  <a:cubicBezTo>
                    <a:pt x="32754" y="41544"/>
                    <a:pt x="29519" y="24560"/>
                    <a:pt x="34518" y="18532"/>
                  </a:cubicBezTo>
                  <a:cubicBezTo>
                    <a:pt x="36969" y="15469"/>
                    <a:pt x="41086" y="13753"/>
                    <a:pt x="44590" y="11695"/>
                  </a:cubicBezTo>
                  <a:cubicBezTo>
                    <a:pt x="41502" y="10837"/>
                    <a:pt x="38954" y="8631"/>
                    <a:pt x="37630" y="5715"/>
                  </a:cubicBezTo>
                  <a:cubicBezTo>
                    <a:pt x="37287" y="2726"/>
                    <a:pt x="35082" y="275"/>
                    <a:pt x="32141" y="-387"/>
                  </a:cubicBezTo>
                  <a:cubicBezTo>
                    <a:pt x="28490" y="-1588"/>
                    <a:pt x="22338" y="-1588"/>
                    <a:pt x="19324" y="9416"/>
                  </a:cubicBezTo>
                  <a:cubicBezTo>
                    <a:pt x="16310" y="20419"/>
                    <a:pt x="13835" y="17944"/>
                    <a:pt x="7733" y="16130"/>
                  </a:cubicBezTo>
                  <a:cubicBezTo>
                    <a:pt x="1631" y="14317"/>
                    <a:pt x="3469" y="16743"/>
                    <a:pt x="381" y="21620"/>
                  </a:cubicBezTo>
                  <a:cubicBezTo>
                    <a:pt x="381" y="21620"/>
                    <a:pt x="381" y="21620"/>
                    <a:pt x="381" y="21620"/>
                  </a:cubicBezTo>
                  <a:lnTo>
                    <a:pt x="-183" y="86243"/>
                  </a:lnTo>
                  <a:cubicBezTo>
                    <a:pt x="4915" y="87395"/>
                    <a:pt x="10183" y="87272"/>
                    <a:pt x="15232" y="8592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8" name="Freeform: Shape 1157">
              <a:extLst>
                <a:ext uri="{FF2B5EF4-FFF2-40B4-BE49-F238E27FC236}">
                  <a16:creationId xmlns:a16="http://schemas.microsoft.com/office/drawing/2014/main" xmlns="" id="{F4083B5B-F698-F54F-E074-9822F059B052}"/>
                </a:ext>
              </a:extLst>
            </p:cNvPr>
            <p:cNvSpPr/>
            <p:nvPr/>
          </p:nvSpPr>
          <p:spPr>
            <a:xfrm>
              <a:off x="2695153" y="3691729"/>
              <a:ext cx="134024" cy="137383"/>
            </a:xfrm>
            <a:custGeom>
              <a:avLst/>
              <a:gdLst>
                <a:gd name="connsiteX0" fmla="*/ 74316 w 134024"/>
                <a:gd name="connsiteY0" fmla="*/ 132921 h 137383"/>
                <a:gd name="connsiteX1" fmla="*/ 82231 w 134024"/>
                <a:gd name="connsiteY1" fmla="*/ 124981 h 137383"/>
                <a:gd name="connsiteX2" fmla="*/ 89583 w 134024"/>
                <a:gd name="connsiteY2" fmla="*/ 116453 h 137383"/>
                <a:gd name="connsiteX3" fmla="*/ 100587 w 134024"/>
                <a:gd name="connsiteY3" fmla="*/ 107288 h 137383"/>
                <a:gd name="connsiteX4" fmla="*/ 109727 w 134024"/>
                <a:gd name="connsiteY4" fmla="*/ 89595 h 137383"/>
                <a:gd name="connsiteX5" fmla="*/ 121980 w 134024"/>
                <a:gd name="connsiteY5" fmla="*/ 81655 h 137383"/>
                <a:gd name="connsiteX6" fmla="*/ 133842 w 134024"/>
                <a:gd name="connsiteY6" fmla="*/ 66363 h 137383"/>
                <a:gd name="connsiteX7" fmla="*/ 126637 w 134024"/>
                <a:gd name="connsiteY7" fmla="*/ 66951 h 137383"/>
                <a:gd name="connsiteX8" fmla="*/ 117888 w 134024"/>
                <a:gd name="connsiteY8" fmla="*/ 64206 h 137383"/>
                <a:gd name="connsiteX9" fmla="*/ 102449 w 134024"/>
                <a:gd name="connsiteY9" fmla="*/ 64574 h 137383"/>
                <a:gd name="connsiteX10" fmla="*/ 103013 w 134024"/>
                <a:gd name="connsiteY10" fmla="*/ -49 h 137383"/>
                <a:gd name="connsiteX11" fmla="*/ 56672 w 134024"/>
                <a:gd name="connsiteY11" fmla="*/ -735 h 137383"/>
                <a:gd name="connsiteX12" fmla="*/ 43267 w 134024"/>
                <a:gd name="connsiteY12" fmla="*/ 8430 h 137383"/>
                <a:gd name="connsiteX13" fmla="*/ 35915 w 134024"/>
                <a:gd name="connsiteY13" fmla="*/ 17571 h 137383"/>
                <a:gd name="connsiteX14" fmla="*/ 35915 w 134024"/>
                <a:gd name="connsiteY14" fmla="*/ 25511 h 137383"/>
                <a:gd name="connsiteX15" fmla="*/ 54834 w 134024"/>
                <a:gd name="connsiteY15" fmla="*/ 43204 h 137383"/>
                <a:gd name="connsiteX16" fmla="*/ 60323 w 134024"/>
                <a:gd name="connsiteY16" fmla="*/ 56021 h 137383"/>
                <a:gd name="connsiteX17" fmla="*/ 30916 w 134024"/>
                <a:gd name="connsiteY17" fmla="*/ 58472 h 137383"/>
                <a:gd name="connsiteX18" fmla="*/ 20550 w 134024"/>
                <a:gd name="connsiteY18" fmla="*/ 71289 h 137383"/>
                <a:gd name="connsiteX19" fmla="*/ 5306 w 134024"/>
                <a:gd name="connsiteY19" fmla="*/ 95084 h 137383"/>
                <a:gd name="connsiteX20" fmla="*/ -183 w 134024"/>
                <a:gd name="connsiteY20" fmla="*/ 112238 h 137383"/>
                <a:gd name="connsiteX21" fmla="*/ 2586 w 134024"/>
                <a:gd name="connsiteY21" fmla="*/ 113243 h 137383"/>
                <a:gd name="connsiteX22" fmla="*/ 17290 w 134024"/>
                <a:gd name="connsiteY22" fmla="*/ 120742 h 137383"/>
                <a:gd name="connsiteX23" fmla="*/ 38365 w 134024"/>
                <a:gd name="connsiteY23" fmla="*/ 130544 h 137383"/>
                <a:gd name="connsiteX24" fmla="*/ 59441 w 134024"/>
                <a:gd name="connsiteY24" fmla="*/ 131378 h 137383"/>
                <a:gd name="connsiteX25" fmla="*/ 67846 w 134024"/>
                <a:gd name="connsiteY25" fmla="*/ 136475 h 137383"/>
                <a:gd name="connsiteX26" fmla="*/ 74316 w 134024"/>
                <a:gd name="connsiteY26" fmla="*/ 132921 h 13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4024" h="137383">
                  <a:moveTo>
                    <a:pt x="74316" y="132921"/>
                  </a:moveTo>
                  <a:cubicBezTo>
                    <a:pt x="82231" y="132921"/>
                    <a:pt x="76767" y="125570"/>
                    <a:pt x="82231" y="124981"/>
                  </a:cubicBezTo>
                  <a:cubicBezTo>
                    <a:pt x="87696" y="124393"/>
                    <a:pt x="87721" y="120717"/>
                    <a:pt x="89583" y="116453"/>
                  </a:cubicBezTo>
                  <a:cubicBezTo>
                    <a:pt x="91446" y="112189"/>
                    <a:pt x="99974" y="115228"/>
                    <a:pt x="100587" y="107288"/>
                  </a:cubicBezTo>
                  <a:cubicBezTo>
                    <a:pt x="101199" y="99348"/>
                    <a:pt x="101175" y="91433"/>
                    <a:pt x="109727" y="89595"/>
                  </a:cubicBezTo>
                  <a:cubicBezTo>
                    <a:pt x="118280" y="87757"/>
                    <a:pt x="117668" y="85331"/>
                    <a:pt x="121980" y="81655"/>
                  </a:cubicBezTo>
                  <a:cubicBezTo>
                    <a:pt x="125608" y="78567"/>
                    <a:pt x="131391" y="74572"/>
                    <a:pt x="133842" y="66363"/>
                  </a:cubicBezTo>
                  <a:cubicBezTo>
                    <a:pt x="131464" y="66755"/>
                    <a:pt x="129038" y="66951"/>
                    <a:pt x="126637" y="66951"/>
                  </a:cubicBezTo>
                  <a:cubicBezTo>
                    <a:pt x="123500" y="67049"/>
                    <a:pt x="120412" y="66093"/>
                    <a:pt x="117888" y="64206"/>
                  </a:cubicBezTo>
                  <a:cubicBezTo>
                    <a:pt x="112840" y="65578"/>
                    <a:pt x="107546" y="65701"/>
                    <a:pt x="102449" y="64574"/>
                  </a:cubicBezTo>
                  <a:lnTo>
                    <a:pt x="103013" y="-49"/>
                  </a:lnTo>
                  <a:cubicBezTo>
                    <a:pt x="99704" y="4705"/>
                    <a:pt x="68704" y="490"/>
                    <a:pt x="56672" y="-735"/>
                  </a:cubicBezTo>
                  <a:cubicBezTo>
                    <a:pt x="44639" y="-1961"/>
                    <a:pt x="43267" y="3529"/>
                    <a:pt x="43267" y="8430"/>
                  </a:cubicBezTo>
                  <a:cubicBezTo>
                    <a:pt x="43267" y="13331"/>
                    <a:pt x="48756" y="17571"/>
                    <a:pt x="35915" y="17571"/>
                  </a:cubicBezTo>
                  <a:cubicBezTo>
                    <a:pt x="23073" y="17571"/>
                    <a:pt x="28563" y="20634"/>
                    <a:pt x="35915" y="25511"/>
                  </a:cubicBezTo>
                  <a:cubicBezTo>
                    <a:pt x="43267" y="30387"/>
                    <a:pt x="46281" y="36489"/>
                    <a:pt x="54834" y="43204"/>
                  </a:cubicBezTo>
                  <a:cubicBezTo>
                    <a:pt x="63386" y="49919"/>
                    <a:pt x="60323" y="49307"/>
                    <a:pt x="60323" y="56021"/>
                  </a:cubicBezTo>
                  <a:cubicBezTo>
                    <a:pt x="60323" y="62736"/>
                    <a:pt x="45056" y="58472"/>
                    <a:pt x="30916" y="58472"/>
                  </a:cubicBezTo>
                  <a:cubicBezTo>
                    <a:pt x="16776" y="58472"/>
                    <a:pt x="20550" y="65824"/>
                    <a:pt x="20550" y="71289"/>
                  </a:cubicBezTo>
                  <a:cubicBezTo>
                    <a:pt x="20550" y="76753"/>
                    <a:pt x="10183" y="85992"/>
                    <a:pt x="5306" y="95084"/>
                  </a:cubicBezTo>
                  <a:cubicBezTo>
                    <a:pt x="2635" y="100500"/>
                    <a:pt x="773" y="106284"/>
                    <a:pt x="-183" y="112238"/>
                  </a:cubicBezTo>
                  <a:cubicBezTo>
                    <a:pt x="699" y="112655"/>
                    <a:pt x="1631" y="112998"/>
                    <a:pt x="2586" y="113243"/>
                  </a:cubicBezTo>
                  <a:cubicBezTo>
                    <a:pt x="8664" y="114909"/>
                    <a:pt x="8125" y="110792"/>
                    <a:pt x="17290" y="120742"/>
                  </a:cubicBezTo>
                  <a:cubicBezTo>
                    <a:pt x="26455" y="130692"/>
                    <a:pt x="32533" y="130544"/>
                    <a:pt x="38365" y="130544"/>
                  </a:cubicBezTo>
                  <a:cubicBezTo>
                    <a:pt x="44198" y="130544"/>
                    <a:pt x="50276" y="128339"/>
                    <a:pt x="59441" y="131378"/>
                  </a:cubicBezTo>
                  <a:cubicBezTo>
                    <a:pt x="62577" y="132480"/>
                    <a:pt x="65420" y="134220"/>
                    <a:pt x="67846" y="136475"/>
                  </a:cubicBezTo>
                  <a:cubicBezTo>
                    <a:pt x="69219" y="134220"/>
                    <a:pt x="71669" y="132848"/>
                    <a:pt x="74316" y="1329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59" name="Freeform: Shape 1158">
              <a:extLst>
                <a:ext uri="{FF2B5EF4-FFF2-40B4-BE49-F238E27FC236}">
                  <a16:creationId xmlns:a16="http://schemas.microsoft.com/office/drawing/2014/main" xmlns="" id="{C3853BA2-ABAB-0EE0-CE0A-F1C9E55AB681}"/>
                </a:ext>
              </a:extLst>
            </p:cNvPr>
            <p:cNvSpPr/>
            <p:nvPr/>
          </p:nvSpPr>
          <p:spPr>
            <a:xfrm>
              <a:off x="2763182" y="3804141"/>
              <a:ext cx="84154" cy="45805"/>
            </a:xfrm>
            <a:custGeom>
              <a:avLst/>
              <a:gdLst>
                <a:gd name="connsiteX0" fmla="*/ 59343 w 84154"/>
                <a:gd name="connsiteY0" fmla="*/ 18769 h 45805"/>
                <a:gd name="connsiteX1" fmla="*/ 40767 w 84154"/>
                <a:gd name="connsiteY1" fmla="*/ 8452 h 45805"/>
                <a:gd name="connsiteX2" fmla="*/ 30768 w 84154"/>
                <a:gd name="connsiteY2" fmla="*/ -909 h 45805"/>
                <a:gd name="connsiteX3" fmla="*/ 21530 w 84154"/>
                <a:gd name="connsiteY3" fmla="*/ 3992 h 45805"/>
                <a:gd name="connsiteX4" fmla="*/ 14178 w 84154"/>
                <a:gd name="connsiteY4" fmla="*/ 12520 h 45805"/>
                <a:gd name="connsiteX5" fmla="*/ 6262 w 84154"/>
                <a:gd name="connsiteY5" fmla="*/ 20460 h 45805"/>
                <a:gd name="connsiteX6" fmla="*/ -183 w 84154"/>
                <a:gd name="connsiteY6" fmla="*/ 23915 h 45805"/>
                <a:gd name="connsiteX7" fmla="*/ 13320 w 84154"/>
                <a:gd name="connsiteY7" fmla="*/ 31562 h 45805"/>
                <a:gd name="connsiteX8" fmla="*/ 38267 w 84154"/>
                <a:gd name="connsiteY8" fmla="*/ 38497 h 45805"/>
                <a:gd name="connsiteX9" fmla="*/ 70983 w 84154"/>
                <a:gd name="connsiteY9" fmla="*/ 44329 h 45805"/>
                <a:gd name="connsiteX10" fmla="*/ 81521 w 84154"/>
                <a:gd name="connsiteY10" fmla="*/ 38766 h 45805"/>
                <a:gd name="connsiteX11" fmla="*/ 83971 w 84154"/>
                <a:gd name="connsiteY11" fmla="*/ 35605 h 45805"/>
                <a:gd name="connsiteX12" fmla="*/ 81766 w 84154"/>
                <a:gd name="connsiteY12" fmla="*/ 22494 h 45805"/>
                <a:gd name="connsiteX13" fmla="*/ 59343 w 84154"/>
                <a:gd name="connsiteY13" fmla="*/ 18769 h 4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154" h="45805">
                  <a:moveTo>
                    <a:pt x="59343" y="18769"/>
                  </a:moveTo>
                  <a:cubicBezTo>
                    <a:pt x="51427" y="18426"/>
                    <a:pt x="45595" y="11197"/>
                    <a:pt x="40767" y="8452"/>
                  </a:cubicBezTo>
                  <a:cubicBezTo>
                    <a:pt x="37042" y="5757"/>
                    <a:pt x="33685" y="2620"/>
                    <a:pt x="30768" y="-909"/>
                  </a:cubicBezTo>
                  <a:cubicBezTo>
                    <a:pt x="28024" y="1738"/>
                    <a:pt x="22902" y="831"/>
                    <a:pt x="21530" y="3992"/>
                  </a:cubicBezTo>
                  <a:cubicBezTo>
                    <a:pt x="19692" y="8256"/>
                    <a:pt x="19716" y="11908"/>
                    <a:pt x="14178" y="12520"/>
                  </a:cubicBezTo>
                  <a:cubicBezTo>
                    <a:pt x="8639" y="13133"/>
                    <a:pt x="14178" y="20460"/>
                    <a:pt x="6262" y="20460"/>
                  </a:cubicBezTo>
                  <a:cubicBezTo>
                    <a:pt x="3665" y="20387"/>
                    <a:pt x="1190" y="21710"/>
                    <a:pt x="-183" y="23915"/>
                  </a:cubicBezTo>
                  <a:cubicBezTo>
                    <a:pt x="3518" y="27665"/>
                    <a:pt x="8198" y="30312"/>
                    <a:pt x="13320" y="31562"/>
                  </a:cubicBezTo>
                  <a:cubicBezTo>
                    <a:pt x="24960" y="34331"/>
                    <a:pt x="30768" y="34012"/>
                    <a:pt x="38267" y="38497"/>
                  </a:cubicBezTo>
                  <a:cubicBezTo>
                    <a:pt x="45766" y="42981"/>
                    <a:pt x="61548" y="46265"/>
                    <a:pt x="70983" y="44329"/>
                  </a:cubicBezTo>
                  <a:cubicBezTo>
                    <a:pt x="80418" y="42393"/>
                    <a:pt x="79854" y="41879"/>
                    <a:pt x="81521" y="38766"/>
                  </a:cubicBezTo>
                  <a:cubicBezTo>
                    <a:pt x="82501" y="36977"/>
                    <a:pt x="82918" y="35973"/>
                    <a:pt x="83971" y="35605"/>
                  </a:cubicBezTo>
                  <a:cubicBezTo>
                    <a:pt x="82550" y="31831"/>
                    <a:pt x="82599" y="26391"/>
                    <a:pt x="81766" y="22494"/>
                  </a:cubicBezTo>
                  <a:cubicBezTo>
                    <a:pt x="80737" y="17740"/>
                    <a:pt x="67258" y="19112"/>
                    <a:pt x="59343" y="187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0" name="Freeform: Shape 1159">
              <a:extLst>
                <a:ext uri="{FF2B5EF4-FFF2-40B4-BE49-F238E27FC236}">
                  <a16:creationId xmlns:a16="http://schemas.microsoft.com/office/drawing/2014/main" xmlns="" id="{A1F86128-3610-BD14-6FFF-75573BDBBF5A}"/>
                </a:ext>
              </a:extLst>
            </p:cNvPr>
            <p:cNvSpPr/>
            <p:nvPr/>
          </p:nvSpPr>
          <p:spPr>
            <a:xfrm>
              <a:off x="2793987" y="3753555"/>
              <a:ext cx="204705" cy="101779"/>
            </a:xfrm>
            <a:custGeom>
              <a:avLst/>
              <a:gdLst>
                <a:gd name="connsiteX0" fmla="*/ 66351 w 204705"/>
                <a:gd name="connsiteY0" fmla="*/ 100307 h 101779"/>
                <a:gd name="connsiteX1" fmla="*/ 76325 w 204705"/>
                <a:gd name="connsiteY1" fmla="*/ 97194 h 101779"/>
                <a:gd name="connsiteX2" fmla="*/ 84927 w 204705"/>
                <a:gd name="connsiteY2" fmla="*/ 86559 h 101779"/>
                <a:gd name="connsiteX3" fmla="*/ 91127 w 204705"/>
                <a:gd name="connsiteY3" fmla="*/ 74502 h 101779"/>
                <a:gd name="connsiteX4" fmla="*/ 101444 w 204705"/>
                <a:gd name="connsiteY4" fmla="*/ 69012 h 101779"/>
                <a:gd name="connsiteX5" fmla="*/ 109703 w 204705"/>
                <a:gd name="connsiteY5" fmla="*/ 68669 h 101779"/>
                <a:gd name="connsiteX6" fmla="*/ 118966 w 204705"/>
                <a:gd name="connsiteY6" fmla="*/ 70728 h 101779"/>
                <a:gd name="connsiteX7" fmla="*/ 128254 w 204705"/>
                <a:gd name="connsiteY7" fmla="*/ 61097 h 101779"/>
                <a:gd name="connsiteX8" fmla="*/ 136512 w 204705"/>
                <a:gd name="connsiteY8" fmla="*/ 49751 h 101779"/>
                <a:gd name="connsiteX9" fmla="*/ 145457 w 204705"/>
                <a:gd name="connsiteY9" fmla="*/ 38748 h 101779"/>
                <a:gd name="connsiteX10" fmla="*/ 153716 w 204705"/>
                <a:gd name="connsiteY10" fmla="*/ 41835 h 101779"/>
                <a:gd name="connsiteX11" fmla="*/ 156460 w 204705"/>
                <a:gd name="connsiteY11" fmla="*/ 48035 h 101779"/>
                <a:gd name="connsiteX12" fmla="*/ 167464 w 204705"/>
                <a:gd name="connsiteY12" fmla="*/ 41835 h 101779"/>
                <a:gd name="connsiteX13" fmla="*/ 180869 w 204705"/>
                <a:gd name="connsiteY13" fmla="*/ 39385 h 101779"/>
                <a:gd name="connsiteX14" fmla="*/ 190843 w 204705"/>
                <a:gd name="connsiteY14" fmla="*/ 35268 h 101779"/>
                <a:gd name="connsiteX15" fmla="*/ 204101 w 204705"/>
                <a:gd name="connsiteY15" fmla="*/ 31861 h 101779"/>
                <a:gd name="connsiteX16" fmla="*/ 203782 w 204705"/>
                <a:gd name="connsiteY16" fmla="*/ 26715 h 101779"/>
                <a:gd name="connsiteX17" fmla="*/ 185206 w 204705"/>
                <a:gd name="connsiteY17" fmla="*/ 16912 h 101779"/>
                <a:gd name="connsiteX18" fmla="*/ 155260 w 204705"/>
                <a:gd name="connsiteY18" fmla="*/ 273 h 101779"/>
                <a:gd name="connsiteX19" fmla="*/ 133351 w 204705"/>
                <a:gd name="connsiteY19" fmla="*/ -291 h 101779"/>
                <a:gd name="connsiteX20" fmla="*/ 102865 w 204705"/>
                <a:gd name="connsiteY20" fmla="*/ 1376 h 101779"/>
                <a:gd name="connsiteX21" fmla="*/ 82893 w 204705"/>
                <a:gd name="connsiteY21" fmla="*/ 3605 h 101779"/>
                <a:gd name="connsiteX22" fmla="*/ 61254 w 204705"/>
                <a:gd name="connsiteY22" fmla="*/ 2773 h 101779"/>
                <a:gd name="connsiteX23" fmla="*/ 44639 w 204705"/>
                <a:gd name="connsiteY23" fmla="*/ 1645 h 101779"/>
                <a:gd name="connsiteX24" fmla="*/ 34836 w 204705"/>
                <a:gd name="connsiteY24" fmla="*/ 4390 h 101779"/>
                <a:gd name="connsiteX25" fmla="*/ 22975 w 204705"/>
                <a:gd name="connsiteY25" fmla="*/ 19682 h 101779"/>
                <a:gd name="connsiteX26" fmla="*/ 10722 w 204705"/>
                <a:gd name="connsiteY26" fmla="*/ 27622 h 101779"/>
                <a:gd name="connsiteX27" fmla="*/ 1581 w 204705"/>
                <a:gd name="connsiteY27" fmla="*/ 45315 h 101779"/>
                <a:gd name="connsiteX28" fmla="*/ -183 w 204705"/>
                <a:gd name="connsiteY28" fmla="*/ 49530 h 101779"/>
                <a:gd name="connsiteX29" fmla="*/ 9816 w 204705"/>
                <a:gd name="connsiteY29" fmla="*/ 58892 h 101779"/>
                <a:gd name="connsiteX30" fmla="*/ 28391 w 204705"/>
                <a:gd name="connsiteY30" fmla="*/ 69209 h 101779"/>
                <a:gd name="connsiteX31" fmla="*/ 50741 w 204705"/>
                <a:gd name="connsiteY31" fmla="*/ 72983 h 101779"/>
                <a:gd name="connsiteX32" fmla="*/ 52946 w 204705"/>
                <a:gd name="connsiteY32" fmla="*/ 86094 h 101779"/>
                <a:gd name="connsiteX33" fmla="*/ 56132 w 204705"/>
                <a:gd name="connsiteY33" fmla="*/ 86094 h 101779"/>
                <a:gd name="connsiteX34" fmla="*/ 61940 w 204705"/>
                <a:gd name="connsiteY34" fmla="*/ 95504 h 101779"/>
                <a:gd name="connsiteX35" fmla="*/ 54098 w 204705"/>
                <a:gd name="connsiteY35" fmla="*/ 100870 h 101779"/>
                <a:gd name="connsiteX36" fmla="*/ 66351 w 204705"/>
                <a:gd name="connsiteY36" fmla="*/ 100307 h 10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705" h="101779">
                  <a:moveTo>
                    <a:pt x="66351" y="100307"/>
                  </a:moveTo>
                  <a:cubicBezTo>
                    <a:pt x="72208" y="100650"/>
                    <a:pt x="73924" y="101679"/>
                    <a:pt x="76325" y="97194"/>
                  </a:cubicBezTo>
                  <a:cubicBezTo>
                    <a:pt x="78727" y="92710"/>
                    <a:pt x="84927" y="93764"/>
                    <a:pt x="84927" y="86559"/>
                  </a:cubicBezTo>
                  <a:cubicBezTo>
                    <a:pt x="84927" y="79354"/>
                    <a:pt x="85613" y="74502"/>
                    <a:pt x="91127" y="74502"/>
                  </a:cubicBezTo>
                  <a:cubicBezTo>
                    <a:pt x="95269" y="74478"/>
                    <a:pt x="99116" y="72444"/>
                    <a:pt x="101444" y="69012"/>
                  </a:cubicBezTo>
                  <a:cubicBezTo>
                    <a:pt x="102816" y="66954"/>
                    <a:pt x="107620" y="64895"/>
                    <a:pt x="109703" y="68669"/>
                  </a:cubicBezTo>
                  <a:cubicBezTo>
                    <a:pt x="111786" y="72444"/>
                    <a:pt x="115878" y="74502"/>
                    <a:pt x="118966" y="70728"/>
                  </a:cubicBezTo>
                  <a:cubicBezTo>
                    <a:pt x="122054" y="66954"/>
                    <a:pt x="124137" y="62127"/>
                    <a:pt x="128254" y="61097"/>
                  </a:cubicBezTo>
                  <a:cubicBezTo>
                    <a:pt x="132371" y="60068"/>
                    <a:pt x="135140" y="53181"/>
                    <a:pt x="136512" y="49751"/>
                  </a:cubicBezTo>
                  <a:cubicBezTo>
                    <a:pt x="137885" y="46320"/>
                    <a:pt x="140630" y="38748"/>
                    <a:pt x="145457" y="38748"/>
                  </a:cubicBezTo>
                  <a:cubicBezTo>
                    <a:pt x="150285" y="38748"/>
                    <a:pt x="152809" y="37032"/>
                    <a:pt x="153716" y="41835"/>
                  </a:cubicBezTo>
                  <a:cubicBezTo>
                    <a:pt x="154622" y="46638"/>
                    <a:pt x="152687" y="48378"/>
                    <a:pt x="156460" y="48035"/>
                  </a:cubicBezTo>
                  <a:cubicBezTo>
                    <a:pt x="160234" y="47692"/>
                    <a:pt x="162293" y="41835"/>
                    <a:pt x="167464" y="41835"/>
                  </a:cubicBezTo>
                  <a:cubicBezTo>
                    <a:pt x="172634" y="41835"/>
                    <a:pt x="175379" y="42864"/>
                    <a:pt x="180869" y="39385"/>
                  </a:cubicBezTo>
                  <a:cubicBezTo>
                    <a:pt x="186358" y="35904"/>
                    <a:pt x="186726" y="35611"/>
                    <a:pt x="190843" y="35268"/>
                  </a:cubicBezTo>
                  <a:cubicBezTo>
                    <a:pt x="194960" y="34924"/>
                    <a:pt x="197337" y="32229"/>
                    <a:pt x="204101" y="31861"/>
                  </a:cubicBezTo>
                  <a:cubicBezTo>
                    <a:pt x="204762" y="30195"/>
                    <a:pt x="204640" y="28308"/>
                    <a:pt x="203782" y="26715"/>
                  </a:cubicBezTo>
                  <a:cubicBezTo>
                    <a:pt x="201331" y="20882"/>
                    <a:pt x="192681" y="24485"/>
                    <a:pt x="185206" y="16912"/>
                  </a:cubicBezTo>
                  <a:cubicBezTo>
                    <a:pt x="177732" y="9340"/>
                    <a:pt x="163837" y="273"/>
                    <a:pt x="155260" y="273"/>
                  </a:cubicBezTo>
                  <a:cubicBezTo>
                    <a:pt x="146682" y="273"/>
                    <a:pt x="142786" y="-1957"/>
                    <a:pt x="133351" y="-291"/>
                  </a:cubicBezTo>
                  <a:cubicBezTo>
                    <a:pt x="123255" y="1155"/>
                    <a:pt x="113060" y="1718"/>
                    <a:pt x="102865" y="1376"/>
                  </a:cubicBezTo>
                  <a:cubicBezTo>
                    <a:pt x="90931" y="1376"/>
                    <a:pt x="91200" y="542"/>
                    <a:pt x="82893" y="3605"/>
                  </a:cubicBezTo>
                  <a:cubicBezTo>
                    <a:pt x="74585" y="6669"/>
                    <a:pt x="67920" y="4978"/>
                    <a:pt x="61254" y="2773"/>
                  </a:cubicBezTo>
                  <a:cubicBezTo>
                    <a:pt x="54588" y="567"/>
                    <a:pt x="50177" y="-830"/>
                    <a:pt x="44639" y="1645"/>
                  </a:cubicBezTo>
                  <a:cubicBezTo>
                    <a:pt x="41502" y="2993"/>
                    <a:pt x="38218" y="3924"/>
                    <a:pt x="34836" y="4390"/>
                  </a:cubicBezTo>
                  <a:cubicBezTo>
                    <a:pt x="32386" y="12600"/>
                    <a:pt x="26602" y="16643"/>
                    <a:pt x="22975" y="19682"/>
                  </a:cubicBezTo>
                  <a:cubicBezTo>
                    <a:pt x="18711" y="23358"/>
                    <a:pt x="19324" y="25784"/>
                    <a:pt x="10722" y="27622"/>
                  </a:cubicBezTo>
                  <a:cubicBezTo>
                    <a:pt x="2121" y="29460"/>
                    <a:pt x="2170" y="37424"/>
                    <a:pt x="1581" y="45315"/>
                  </a:cubicBezTo>
                  <a:cubicBezTo>
                    <a:pt x="1532" y="46884"/>
                    <a:pt x="920" y="48403"/>
                    <a:pt x="-183" y="49530"/>
                  </a:cubicBezTo>
                  <a:cubicBezTo>
                    <a:pt x="2733" y="53059"/>
                    <a:pt x="6091" y="56196"/>
                    <a:pt x="9816" y="58892"/>
                  </a:cubicBezTo>
                  <a:cubicBezTo>
                    <a:pt x="14717" y="61636"/>
                    <a:pt x="20476" y="68866"/>
                    <a:pt x="28391" y="69209"/>
                  </a:cubicBezTo>
                  <a:cubicBezTo>
                    <a:pt x="36307" y="69552"/>
                    <a:pt x="49712" y="68179"/>
                    <a:pt x="50741" y="72983"/>
                  </a:cubicBezTo>
                  <a:cubicBezTo>
                    <a:pt x="51574" y="76879"/>
                    <a:pt x="51525" y="82320"/>
                    <a:pt x="52946" y="86094"/>
                  </a:cubicBezTo>
                  <a:cubicBezTo>
                    <a:pt x="53976" y="85799"/>
                    <a:pt x="55103" y="85799"/>
                    <a:pt x="56132" y="86094"/>
                  </a:cubicBezTo>
                  <a:cubicBezTo>
                    <a:pt x="60004" y="86926"/>
                    <a:pt x="68385" y="94965"/>
                    <a:pt x="61940" y="95504"/>
                  </a:cubicBezTo>
                  <a:cubicBezTo>
                    <a:pt x="57652" y="95896"/>
                    <a:pt x="54245" y="98175"/>
                    <a:pt x="54098" y="100870"/>
                  </a:cubicBezTo>
                  <a:cubicBezTo>
                    <a:pt x="58166" y="100331"/>
                    <a:pt x="62259" y="100136"/>
                    <a:pt x="66351" y="1003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1" name="Freeform: Shape 1160">
              <a:extLst>
                <a:ext uri="{FF2B5EF4-FFF2-40B4-BE49-F238E27FC236}">
                  <a16:creationId xmlns:a16="http://schemas.microsoft.com/office/drawing/2014/main" xmlns="" id="{876F0D0A-791A-8F8C-2C19-F5F4FA654680}"/>
                </a:ext>
              </a:extLst>
            </p:cNvPr>
            <p:cNvSpPr/>
            <p:nvPr/>
          </p:nvSpPr>
          <p:spPr>
            <a:xfrm>
              <a:off x="2848341" y="3786276"/>
              <a:ext cx="149855" cy="145068"/>
            </a:xfrm>
            <a:custGeom>
              <a:avLst/>
              <a:gdLst>
                <a:gd name="connsiteX0" fmla="*/ 69439 w 149855"/>
                <a:gd name="connsiteY0" fmla="*/ 129832 h 145068"/>
                <a:gd name="connsiteX1" fmla="*/ 83187 w 149855"/>
                <a:gd name="connsiteY1" fmla="*/ 132919 h 145068"/>
                <a:gd name="connsiteX2" fmla="*/ 107252 w 149855"/>
                <a:gd name="connsiteY2" fmla="*/ 134635 h 145068"/>
                <a:gd name="connsiteX3" fmla="*/ 117913 w 149855"/>
                <a:gd name="connsiteY3" fmla="*/ 143579 h 145068"/>
                <a:gd name="connsiteX4" fmla="*/ 126514 w 149855"/>
                <a:gd name="connsiteY4" fmla="*/ 140149 h 145068"/>
                <a:gd name="connsiteX5" fmla="*/ 132371 w 149855"/>
                <a:gd name="connsiteY5" fmla="*/ 135395 h 145068"/>
                <a:gd name="connsiteX6" fmla="*/ 131391 w 149855"/>
                <a:gd name="connsiteY6" fmla="*/ 129342 h 145068"/>
                <a:gd name="connsiteX7" fmla="*/ 130018 w 149855"/>
                <a:gd name="connsiteY7" fmla="*/ 119539 h 145068"/>
                <a:gd name="connsiteX8" fmla="*/ 132469 w 149855"/>
                <a:gd name="connsiteY8" fmla="*/ 106771 h 145068"/>
                <a:gd name="connsiteX9" fmla="*/ 134920 w 149855"/>
                <a:gd name="connsiteY9" fmla="*/ 90425 h 145068"/>
                <a:gd name="connsiteX10" fmla="*/ 141585 w 149855"/>
                <a:gd name="connsiteY10" fmla="*/ 71850 h 145068"/>
                <a:gd name="connsiteX11" fmla="*/ 137150 w 149855"/>
                <a:gd name="connsiteY11" fmla="*/ 52711 h 145068"/>
                <a:gd name="connsiteX12" fmla="*/ 141855 w 149855"/>
                <a:gd name="connsiteY12" fmla="*/ 37198 h 145068"/>
                <a:gd name="connsiteX13" fmla="*/ 148227 w 149855"/>
                <a:gd name="connsiteY13" fmla="*/ 22494 h 145068"/>
                <a:gd name="connsiteX14" fmla="*/ 145188 w 149855"/>
                <a:gd name="connsiteY14" fmla="*/ 6688 h 145068"/>
                <a:gd name="connsiteX15" fmla="*/ 149672 w 149855"/>
                <a:gd name="connsiteY15" fmla="*/ -909 h 145068"/>
                <a:gd name="connsiteX16" fmla="*/ 136415 w 149855"/>
                <a:gd name="connsiteY16" fmla="*/ 2498 h 145068"/>
                <a:gd name="connsiteX17" fmla="*/ 126441 w 149855"/>
                <a:gd name="connsiteY17" fmla="*/ 6614 h 145068"/>
                <a:gd name="connsiteX18" fmla="*/ 113036 w 149855"/>
                <a:gd name="connsiteY18" fmla="*/ 9065 h 145068"/>
                <a:gd name="connsiteX19" fmla="*/ 102032 w 149855"/>
                <a:gd name="connsiteY19" fmla="*/ 15265 h 145068"/>
                <a:gd name="connsiteX20" fmla="*/ 99288 w 149855"/>
                <a:gd name="connsiteY20" fmla="*/ 9065 h 145068"/>
                <a:gd name="connsiteX21" fmla="*/ 91029 w 149855"/>
                <a:gd name="connsiteY21" fmla="*/ 5977 h 145068"/>
                <a:gd name="connsiteX22" fmla="*/ 82085 w 149855"/>
                <a:gd name="connsiteY22" fmla="*/ 16981 h 145068"/>
                <a:gd name="connsiteX23" fmla="*/ 73826 w 149855"/>
                <a:gd name="connsiteY23" fmla="*/ 28327 h 145068"/>
                <a:gd name="connsiteX24" fmla="*/ 64538 w 149855"/>
                <a:gd name="connsiteY24" fmla="*/ 37958 h 145068"/>
                <a:gd name="connsiteX25" fmla="*/ 55275 w 149855"/>
                <a:gd name="connsiteY25" fmla="*/ 35899 h 145068"/>
                <a:gd name="connsiteX26" fmla="*/ 47016 w 149855"/>
                <a:gd name="connsiteY26" fmla="*/ 36243 h 145068"/>
                <a:gd name="connsiteX27" fmla="*/ 36699 w 149855"/>
                <a:gd name="connsiteY27" fmla="*/ 41732 h 145068"/>
                <a:gd name="connsiteX28" fmla="*/ 30499 w 149855"/>
                <a:gd name="connsiteY28" fmla="*/ 53789 h 145068"/>
                <a:gd name="connsiteX29" fmla="*/ 21897 w 149855"/>
                <a:gd name="connsiteY29" fmla="*/ 64425 h 145068"/>
                <a:gd name="connsiteX30" fmla="*/ 11923 w 149855"/>
                <a:gd name="connsiteY30" fmla="*/ 67537 h 145068"/>
                <a:gd name="connsiteX31" fmla="*/ -183 w 149855"/>
                <a:gd name="connsiteY31" fmla="*/ 68370 h 145068"/>
                <a:gd name="connsiteX32" fmla="*/ 2121 w 149855"/>
                <a:gd name="connsiteY32" fmla="*/ 72438 h 145068"/>
                <a:gd name="connsiteX33" fmla="*/ 10992 w 149855"/>
                <a:gd name="connsiteY33" fmla="*/ 82436 h 145068"/>
                <a:gd name="connsiteX34" fmla="*/ 25132 w 149855"/>
                <a:gd name="connsiteY34" fmla="*/ 91847 h 145068"/>
                <a:gd name="connsiteX35" fmla="*/ 40669 w 149855"/>
                <a:gd name="connsiteY35" fmla="*/ 109589 h 145068"/>
                <a:gd name="connsiteX36" fmla="*/ 60911 w 149855"/>
                <a:gd name="connsiteY36" fmla="*/ 126744 h 145068"/>
                <a:gd name="connsiteX37" fmla="*/ 60911 w 149855"/>
                <a:gd name="connsiteY37" fmla="*/ 126891 h 145068"/>
                <a:gd name="connsiteX38" fmla="*/ 69439 w 149855"/>
                <a:gd name="connsiteY38" fmla="*/ 129832 h 14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9855" h="145068">
                  <a:moveTo>
                    <a:pt x="69439" y="129832"/>
                  </a:moveTo>
                  <a:cubicBezTo>
                    <a:pt x="76325" y="135664"/>
                    <a:pt x="78041" y="132919"/>
                    <a:pt x="83187" y="132919"/>
                  </a:cubicBezTo>
                  <a:cubicBezTo>
                    <a:pt x="88333" y="132919"/>
                    <a:pt x="104165" y="129832"/>
                    <a:pt x="107252" y="134635"/>
                  </a:cubicBezTo>
                  <a:cubicBezTo>
                    <a:pt x="110340" y="139438"/>
                    <a:pt x="110021" y="142207"/>
                    <a:pt x="117913" y="143579"/>
                  </a:cubicBezTo>
                  <a:cubicBezTo>
                    <a:pt x="125803" y="144952"/>
                    <a:pt x="125142" y="143923"/>
                    <a:pt x="126514" y="140149"/>
                  </a:cubicBezTo>
                  <a:cubicBezTo>
                    <a:pt x="127543" y="137698"/>
                    <a:pt x="129749" y="135909"/>
                    <a:pt x="132371" y="135395"/>
                  </a:cubicBezTo>
                  <a:cubicBezTo>
                    <a:pt x="132469" y="133336"/>
                    <a:pt x="132126" y="131277"/>
                    <a:pt x="131391" y="129342"/>
                  </a:cubicBezTo>
                  <a:cubicBezTo>
                    <a:pt x="129185" y="125175"/>
                    <a:pt x="127249" y="124072"/>
                    <a:pt x="130018" y="119539"/>
                  </a:cubicBezTo>
                  <a:cubicBezTo>
                    <a:pt x="132788" y="115005"/>
                    <a:pt x="134920" y="113143"/>
                    <a:pt x="132469" y="106771"/>
                  </a:cubicBezTo>
                  <a:cubicBezTo>
                    <a:pt x="130214" y="101282"/>
                    <a:pt x="131146" y="95008"/>
                    <a:pt x="134920" y="90425"/>
                  </a:cubicBezTo>
                  <a:cubicBezTo>
                    <a:pt x="138253" y="86260"/>
                    <a:pt x="143791" y="79888"/>
                    <a:pt x="141585" y="71850"/>
                  </a:cubicBezTo>
                  <a:cubicBezTo>
                    <a:pt x="139380" y="63812"/>
                    <a:pt x="133548" y="57710"/>
                    <a:pt x="137150" y="52711"/>
                  </a:cubicBezTo>
                  <a:cubicBezTo>
                    <a:pt x="140752" y="47711"/>
                    <a:pt x="140752" y="42737"/>
                    <a:pt x="141855" y="37198"/>
                  </a:cubicBezTo>
                  <a:cubicBezTo>
                    <a:pt x="142958" y="31660"/>
                    <a:pt x="148521" y="30802"/>
                    <a:pt x="148227" y="22494"/>
                  </a:cubicBezTo>
                  <a:cubicBezTo>
                    <a:pt x="147933" y="14187"/>
                    <a:pt x="142688" y="13059"/>
                    <a:pt x="145188" y="6688"/>
                  </a:cubicBezTo>
                  <a:cubicBezTo>
                    <a:pt x="146511" y="4066"/>
                    <a:pt x="148006" y="1517"/>
                    <a:pt x="149672" y="-909"/>
                  </a:cubicBezTo>
                  <a:cubicBezTo>
                    <a:pt x="142909" y="-541"/>
                    <a:pt x="140262" y="2179"/>
                    <a:pt x="136415" y="2498"/>
                  </a:cubicBezTo>
                  <a:cubicBezTo>
                    <a:pt x="132567" y="2816"/>
                    <a:pt x="131955" y="3183"/>
                    <a:pt x="126441" y="6614"/>
                  </a:cubicBezTo>
                  <a:cubicBezTo>
                    <a:pt x="120927" y="10045"/>
                    <a:pt x="118182" y="9065"/>
                    <a:pt x="113036" y="9065"/>
                  </a:cubicBezTo>
                  <a:cubicBezTo>
                    <a:pt x="107889" y="9065"/>
                    <a:pt x="105684" y="14922"/>
                    <a:pt x="102032" y="15265"/>
                  </a:cubicBezTo>
                  <a:cubicBezTo>
                    <a:pt x="98381" y="15608"/>
                    <a:pt x="100317" y="13893"/>
                    <a:pt x="99288" y="9065"/>
                  </a:cubicBezTo>
                  <a:cubicBezTo>
                    <a:pt x="98259" y="4237"/>
                    <a:pt x="95832" y="5977"/>
                    <a:pt x="91029" y="5977"/>
                  </a:cubicBezTo>
                  <a:cubicBezTo>
                    <a:pt x="86226" y="5977"/>
                    <a:pt x="83457" y="13550"/>
                    <a:pt x="82085" y="16981"/>
                  </a:cubicBezTo>
                  <a:cubicBezTo>
                    <a:pt x="80712" y="20411"/>
                    <a:pt x="77967" y="27298"/>
                    <a:pt x="73826" y="28327"/>
                  </a:cubicBezTo>
                  <a:cubicBezTo>
                    <a:pt x="69684" y="29356"/>
                    <a:pt x="67650" y="34184"/>
                    <a:pt x="64538" y="37958"/>
                  </a:cubicBezTo>
                  <a:cubicBezTo>
                    <a:pt x="61426" y="41732"/>
                    <a:pt x="57333" y="39673"/>
                    <a:pt x="55275" y="35899"/>
                  </a:cubicBezTo>
                  <a:cubicBezTo>
                    <a:pt x="53216" y="32125"/>
                    <a:pt x="48389" y="34184"/>
                    <a:pt x="47016" y="36243"/>
                  </a:cubicBezTo>
                  <a:cubicBezTo>
                    <a:pt x="44688" y="39673"/>
                    <a:pt x="40840" y="41707"/>
                    <a:pt x="36699" y="41732"/>
                  </a:cubicBezTo>
                  <a:cubicBezTo>
                    <a:pt x="31185" y="41732"/>
                    <a:pt x="30499" y="46633"/>
                    <a:pt x="30499" y="53789"/>
                  </a:cubicBezTo>
                  <a:cubicBezTo>
                    <a:pt x="30499" y="60944"/>
                    <a:pt x="24323" y="59964"/>
                    <a:pt x="21897" y="64425"/>
                  </a:cubicBezTo>
                  <a:cubicBezTo>
                    <a:pt x="19471" y="68884"/>
                    <a:pt x="17780" y="67880"/>
                    <a:pt x="11923" y="67537"/>
                  </a:cubicBezTo>
                  <a:cubicBezTo>
                    <a:pt x="7880" y="67464"/>
                    <a:pt x="3812" y="67733"/>
                    <a:pt x="-183" y="68370"/>
                  </a:cubicBezTo>
                  <a:cubicBezTo>
                    <a:pt x="-158" y="70036"/>
                    <a:pt x="724" y="71556"/>
                    <a:pt x="2121" y="72438"/>
                  </a:cubicBezTo>
                  <a:cubicBezTo>
                    <a:pt x="7389" y="76604"/>
                    <a:pt x="3518" y="81309"/>
                    <a:pt x="10992" y="82436"/>
                  </a:cubicBezTo>
                  <a:cubicBezTo>
                    <a:pt x="18466" y="83564"/>
                    <a:pt x="22093" y="85475"/>
                    <a:pt x="25132" y="91847"/>
                  </a:cubicBezTo>
                  <a:cubicBezTo>
                    <a:pt x="28906" y="98855"/>
                    <a:pt x="34224" y="104933"/>
                    <a:pt x="40669" y="109589"/>
                  </a:cubicBezTo>
                  <a:cubicBezTo>
                    <a:pt x="46477" y="113755"/>
                    <a:pt x="60078" y="122357"/>
                    <a:pt x="60911" y="126744"/>
                  </a:cubicBezTo>
                  <a:cubicBezTo>
                    <a:pt x="60911" y="126793"/>
                    <a:pt x="60911" y="126842"/>
                    <a:pt x="60911" y="126891"/>
                  </a:cubicBezTo>
                  <a:cubicBezTo>
                    <a:pt x="64048" y="126597"/>
                    <a:pt x="67160" y="127650"/>
                    <a:pt x="69439" y="1298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2" name="Freeform: Shape 1161">
              <a:extLst>
                <a:ext uri="{FF2B5EF4-FFF2-40B4-BE49-F238E27FC236}">
                  <a16:creationId xmlns:a16="http://schemas.microsoft.com/office/drawing/2014/main" xmlns="" id="{8D238C57-F821-9C59-10C9-B73EC1652C1E}"/>
                </a:ext>
              </a:extLst>
            </p:cNvPr>
            <p:cNvSpPr/>
            <p:nvPr/>
          </p:nvSpPr>
          <p:spPr>
            <a:xfrm>
              <a:off x="2906398" y="3914125"/>
              <a:ext cx="105619" cy="98590"/>
            </a:xfrm>
            <a:custGeom>
              <a:avLst/>
              <a:gdLst>
                <a:gd name="connsiteX0" fmla="*/ 100437 w 105619"/>
                <a:gd name="connsiteY0" fmla="*/ 87608 h 98590"/>
                <a:gd name="connsiteX1" fmla="*/ 102888 w 105619"/>
                <a:gd name="connsiteY1" fmla="*/ 79692 h 98590"/>
                <a:gd name="connsiteX2" fmla="*/ 101173 w 105619"/>
                <a:gd name="connsiteY2" fmla="*/ 73492 h 98590"/>
                <a:gd name="connsiteX3" fmla="*/ 97399 w 105619"/>
                <a:gd name="connsiteY3" fmla="*/ 64548 h 98590"/>
                <a:gd name="connsiteX4" fmla="*/ 100830 w 105619"/>
                <a:gd name="connsiteY4" fmla="*/ 53201 h 98590"/>
                <a:gd name="connsiteX5" fmla="*/ 105437 w 105619"/>
                <a:gd name="connsiteY5" fmla="*/ 45261 h 98590"/>
                <a:gd name="connsiteX6" fmla="*/ 87253 w 105619"/>
                <a:gd name="connsiteY6" fmla="*/ 29209 h 98590"/>
                <a:gd name="connsiteX7" fmla="*/ 79754 w 105619"/>
                <a:gd name="connsiteY7" fmla="*/ 15903 h 98590"/>
                <a:gd name="connsiteX8" fmla="*/ 74363 w 105619"/>
                <a:gd name="connsiteY8" fmla="*/ 7546 h 98590"/>
                <a:gd name="connsiteX9" fmla="*/ 68506 w 105619"/>
                <a:gd name="connsiteY9" fmla="*/ 12300 h 98590"/>
                <a:gd name="connsiteX10" fmla="*/ 59904 w 105619"/>
                <a:gd name="connsiteY10" fmla="*/ 15731 h 98590"/>
                <a:gd name="connsiteX11" fmla="*/ 49244 w 105619"/>
                <a:gd name="connsiteY11" fmla="*/ 6786 h 98590"/>
                <a:gd name="connsiteX12" fmla="*/ 25179 w 105619"/>
                <a:gd name="connsiteY12" fmla="*/ 5071 h 98590"/>
                <a:gd name="connsiteX13" fmla="*/ 11431 w 105619"/>
                <a:gd name="connsiteY13" fmla="*/ 1983 h 98590"/>
                <a:gd name="connsiteX14" fmla="*/ 3001 w 105619"/>
                <a:gd name="connsiteY14" fmla="*/ -860 h 98590"/>
                <a:gd name="connsiteX15" fmla="*/ 4079 w 105619"/>
                <a:gd name="connsiteY15" fmla="*/ 12570 h 98590"/>
                <a:gd name="connsiteX16" fmla="*/ 2976 w 105619"/>
                <a:gd name="connsiteY16" fmla="*/ 21441 h 98590"/>
                <a:gd name="connsiteX17" fmla="*/ 3516 w 105619"/>
                <a:gd name="connsiteY17" fmla="*/ 35850 h 98590"/>
                <a:gd name="connsiteX18" fmla="*/ 17386 w 105619"/>
                <a:gd name="connsiteY18" fmla="*/ 45849 h 98590"/>
                <a:gd name="connsiteX19" fmla="*/ 31256 w 105619"/>
                <a:gd name="connsiteY19" fmla="*/ 49451 h 98590"/>
                <a:gd name="connsiteX20" fmla="*/ 40128 w 105619"/>
                <a:gd name="connsiteY20" fmla="*/ 45286 h 98590"/>
                <a:gd name="connsiteX21" fmla="*/ 49538 w 105619"/>
                <a:gd name="connsiteY21" fmla="*/ 55553 h 98590"/>
                <a:gd name="connsiteX22" fmla="*/ 70883 w 105619"/>
                <a:gd name="connsiteY22" fmla="*/ 64425 h 98590"/>
                <a:gd name="connsiteX23" fmla="*/ 76152 w 105619"/>
                <a:gd name="connsiteY23" fmla="*/ 76065 h 98590"/>
                <a:gd name="connsiteX24" fmla="*/ 77818 w 105619"/>
                <a:gd name="connsiteY24" fmla="*/ 89936 h 98590"/>
                <a:gd name="connsiteX25" fmla="*/ 99041 w 105619"/>
                <a:gd name="connsiteY25" fmla="*/ 97288 h 98590"/>
                <a:gd name="connsiteX26" fmla="*/ 100437 w 105619"/>
                <a:gd name="connsiteY26" fmla="*/ 87608 h 9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5619" h="98590">
                  <a:moveTo>
                    <a:pt x="100437" y="87608"/>
                  </a:moveTo>
                  <a:cubicBezTo>
                    <a:pt x="100241" y="84765"/>
                    <a:pt x="101099" y="81922"/>
                    <a:pt x="102888" y="79692"/>
                  </a:cubicBezTo>
                  <a:cubicBezTo>
                    <a:pt x="104971" y="77242"/>
                    <a:pt x="107030" y="73835"/>
                    <a:pt x="101173" y="73492"/>
                  </a:cubicBezTo>
                  <a:cubicBezTo>
                    <a:pt x="95316" y="73149"/>
                    <a:pt x="97742" y="67317"/>
                    <a:pt x="97399" y="64548"/>
                  </a:cubicBezTo>
                  <a:cubicBezTo>
                    <a:pt x="96835" y="60455"/>
                    <a:pt x="98085" y="56313"/>
                    <a:pt x="100830" y="53201"/>
                  </a:cubicBezTo>
                  <a:cubicBezTo>
                    <a:pt x="102814" y="50848"/>
                    <a:pt x="104358" y="48153"/>
                    <a:pt x="105437" y="45261"/>
                  </a:cubicBezTo>
                  <a:cubicBezTo>
                    <a:pt x="100731" y="44306"/>
                    <a:pt x="93576" y="34160"/>
                    <a:pt x="87253" y="29209"/>
                  </a:cubicBezTo>
                  <a:cubicBezTo>
                    <a:pt x="80931" y="24259"/>
                    <a:pt x="87817" y="22544"/>
                    <a:pt x="79754" y="15903"/>
                  </a:cubicBezTo>
                  <a:cubicBezTo>
                    <a:pt x="75613" y="12472"/>
                    <a:pt x="74657" y="9850"/>
                    <a:pt x="74363" y="7546"/>
                  </a:cubicBezTo>
                  <a:cubicBezTo>
                    <a:pt x="71741" y="8061"/>
                    <a:pt x="69535" y="9850"/>
                    <a:pt x="68506" y="12300"/>
                  </a:cubicBezTo>
                  <a:cubicBezTo>
                    <a:pt x="67134" y="16074"/>
                    <a:pt x="67820" y="17202"/>
                    <a:pt x="59904" y="15731"/>
                  </a:cubicBezTo>
                  <a:cubicBezTo>
                    <a:pt x="51989" y="14261"/>
                    <a:pt x="52356" y="11590"/>
                    <a:pt x="49244" y="6786"/>
                  </a:cubicBezTo>
                  <a:cubicBezTo>
                    <a:pt x="46132" y="1983"/>
                    <a:pt x="30350" y="5071"/>
                    <a:pt x="25179" y="5071"/>
                  </a:cubicBezTo>
                  <a:cubicBezTo>
                    <a:pt x="20008" y="5071"/>
                    <a:pt x="18317" y="7815"/>
                    <a:pt x="11431" y="1983"/>
                  </a:cubicBezTo>
                  <a:cubicBezTo>
                    <a:pt x="9152" y="-125"/>
                    <a:pt x="6089" y="-1154"/>
                    <a:pt x="3001" y="-860"/>
                  </a:cubicBezTo>
                  <a:cubicBezTo>
                    <a:pt x="3736" y="3551"/>
                    <a:pt x="795" y="8943"/>
                    <a:pt x="4079" y="12570"/>
                  </a:cubicBezTo>
                  <a:cubicBezTo>
                    <a:pt x="7363" y="16197"/>
                    <a:pt x="6848" y="19236"/>
                    <a:pt x="2976" y="21441"/>
                  </a:cubicBezTo>
                  <a:cubicBezTo>
                    <a:pt x="-896" y="23646"/>
                    <a:pt x="-1753" y="30582"/>
                    <a:pt x="3516" y="35850"/>
                  </a:cubicBezTo>
                  <a:cubicBezTo>
                    <a:pt x="8784" y="41120"/>
                    <a:pt x="14886" y="40581"/>
                    <a:pt x="17386" y="45849"/>
                  </a:cubicBezTo>
                  <a:cubicBezTo>
                    <a:pt x="19886" y="51118"/>
                    <a:pt x="28757" y="54157"/>
                    <a:pt x="31256" y="49451"/>
                  </a:cubicBezTo>
                  <a:cubicBezTo>
                    <a:pt x="33756" y="44746"/>
                    <a:pt x="39564" y="36145"/>
                    <a:pt x="40128" y="45286"/>
                  </a:cubicBezTo>
                  <a:cubicBezTo>
                    <a:pt x="40691" y="54426"/>
                    <a:pt x="43166" y="54426"/>
                    <a:pt x="49538" y="55553"/>
                  </a:cubicBezTo>
                  <a:cubicBezTo>
                    <a:pt x="55910" y="56681"/>
                    <a:pt x="68114" y="59426"/>
                    <a:pt x="70883" y="64425"/>
                  </a:cubicBezTo>
                  <a:cubicBezTo>
                    <a:pt x="73652" y="69424"/>
                    <a:pt x="77818" y="70527"/>
                    <a:pt x="76152" y="76065"/>
                  </a:cubicBezTo>
                  <a:cubicBezTo>
                    <a:pt x="74485" y="81604"/>
                    <a:pt x="70614" y="86603"/>
                    <a:pt x="77818" y="89936"/>
                  </a:cubicBezTo>
                  <a:cubicBezTo>
                    <a:pt x="85023" y="93269"/>
                    <a:pt x="91615" y="99273"/>
                    <a:pt x="99041" y="97288"/>
                  </a:cubicBezTo>
                  <a:cubicBezTo>
                    <a:pt x="99090" y="92705"/>
                    <a:pt x="100437" y="89666"/>
                    <a:pt x="100437" y="876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3" name="Freeform: Shape 1162">
              <a:extLst>
                <a:ext uri="{FF2B5EF4-FFF2-40B4-BE49-F238E27FC236}">
                  <a16:creationId xmlns:a16="http://schemas.microsoft.com/office/drawing/2014/main" xmlns="" id="{8927EDD0-661C-3649-9EA4-795C9D9C7D23}"/>
                </a:ext>
              </a:extLst>
            </p:cNvPr>
            <p:cNvSpPr/>
            <p:nvPr/>
          </p:nvSpPr>
          <p:spPr>
            <a:xfrm>
              <a:off x="3003797" y="3960319"/>
              <a:ext cx="106745" cy="84084"/>
            </a:xfrm>
            <a:custGeom>
              <a:avLst/>
              <a:gdLst>
                <a:gd name="connsiteX0" fmla="*/ 103195 w 106745"/>
                <a:gd name="connsiteY0" fmla="*/ 24602 h 84084"/>
                <a:gd name="connsiteX1" fmla="*/ 90942 w 106745"/>
                <a:gd name="connsiteY1" fmla="*/ 16294 h 84084"/>
                <a:gd name="connsiteX2" fmla="*/ 74327 w 106745"/>
                <a:gd name="connsiteY2" fmla="*/ 27101 h 84084"/>
                <a:gd name="connsiteX3" fmla="*/ 46855 w 106745"/>
                <a:gd name="connsiteY3" fmla="*/ 29037 h 84084"/>
                <a:gd name="connsiteX4" fmla="*/ 33009 w 106745"/>
                <a:gd name="connsiteY4" fmla="*/ 16294 h 84084"/>
                <a:gd name="connsiteX5" fmla="*/ 17203 w 106745"/>
                <a:gd name="connsiteY5" fmla="*/ 9065 h 84084"/>
                <a:gd name="connsiteX6" fmla="*/ 8062 w 106745"/>
                <a:gd name="connsiteY6" fmla="*/ -909 h 84084"/>
                <a:gd name="connsiteX7" fmla="*/ 8062 w 106745"/>
                <a:gd name="connsiteY7" fmla="*/ -909 h 84084"/>
                <a:gd name="connsiteX8" fmla="*/ 3455 w 106745"/>
                <a:gd name="connsiteY8" fmla="*/ 7031 h 84084"/>
                <a:gd name="connsiteX9" fmla="*/ 24 w 106745"/>
                <a:gd name="connsiteY9" fmla="*/ 18378 h 84084"/>
                <a:gd name="connsiteX10" fmla="*/ 3798 w 106745"/>
                <a:gd name="connsiteY10" fmla="*/ 27322 h 84084"/>
                <a:gd name="connsiteX11" fmla="*/ 5514 w 106745"/>
                <a:gd name="connsiteY11" fmla="*/ 33522 h 84084"/>
                <a:gd name="connsiteX12" fmla="*/ 3063 w 106745"/>
                <a:gd name="connsiteY12" fmla="*/ 41438 h 84084"/>
                <a:gd name="connsiteX13" fmla="*/ 1617 w 106745"/>
                <a:gd name="connsiteY13" fmla="*/ 50995 h 84084"/>
                <a:gd name="connsiteX14" fmla="*/ 1617 w 106745"/>
                <a:gd name="connsiteY14" fmla="*/ 50995 h 84084"/>
                <a:gd name="connsiteX15" fmla="*/ 20193 w 106745"/>
                <a:gd name="connsiteY15" fmla="*/ 49598 h 84084"/>
                <a:gd name="connsiteX16" fmla="*/ 37347 w 106745"/>
                <a:gd name="connsiteY16" fmla="*/ 56533 h 84084"/>
                <a:gd name="connsiteX17" fmla="*/ 49821 w 106745"/>
                <a:gd name="connsiteY17" fmla="*/ 66802 h 84084"/>
                <a:gd name="connsiteX18" fmla="*/ 61461 w 106745"/>
                <a:gd name="connsiteY18" fmla="*/ 69252 h 84084"/>
                <a:gd name="connsiteX19" fmla="*/ 66730 w 106745"/>
                <a:gd name="connsiteY19" fmla="*/ 77854 h 84084"/>
                <a:gd name="connsiteX20" fmla="*/ 76532 w 106745"/>
                <a:gd name="connsiteY20" fmla="*/ 82755 h 84084"/>
                <a:gd name="connsiteX21" fmla="*/ 86801 w 106745"/>
                <a:gd name="connsiteY21" fmla="*/ 79986 h 84084"/>
                <a:gd name="connsiteX22" fmla="*/ 97338 w 106745"/>
                <a:gd name="connsiteY22" fmla="*/ 75820 h 84084"/>
                <a:gd name="connsiteX23" fmla="*/ 94887 w 106745"/>
                <a:gd name="connsiteY23" fmla="*/ 66385 h 84084"/>
                <a:gd name="connsiteX24" fmla="*/ 83517 w 106745"/>
                <a:gd name="connsiteY24" fmla="*/ 54744 h 84084"/>
                <a:gd name="connsiteX25" fmla="*/ 91824 w 106745"/>
                <a:gd name="connsiteY25" fmla="*/ 46437 h 84084"/>
                <a:gd name="connsiteX26" fmla="*/ 106258 w 106745"/>
                <a:gd name="connsiteY26" fmla="*/ 34502 h 84084"/>
                <a:gd name="connsiteX27" fmla="*/ 103195 w 106745"/>
                <a:gd name="connsiteY27" fmla="*/ 24602 h 8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6745" h="84084">
                  <a:moveTo>
                    <a:pt x="103195" y="24602"/>
                  </a:moveTo>
                  <a:cubicBezTo>
                    <a:pt x="100156" y="21538"/>
                    <a:pt x="95990" y="12667"/>
                    <a:pt x="90942" y="16294"/>
                  </a:cubicBezTo>
                  <a:cubicBezTo>
                    <a:pt x="85894" y="19921"/>
                    <a:pt x="82634" y="26097"/>
                    <a:pt x="74327" y="27101"/>
                  </a:cubicBezTo>
                  <a:cubicBezTo>
                    <a:pt x="66019" y="28106"/>
                    <a:pt x="49821" y="35973"/>
                    <a:pt x="46855" y="29037"/>
                  </a:cubicBezTo>
                  <a:cubicBezTo>
                    <a:pt x="43890" y="22103"/>
                    <a:pt x="39945" y="16564"/>
                    <a:pt x="33009" y="16294"/>
                  </a:cubicBezTo>
                  <a:cubicBezTo>
                    <a:pt x="26074" y="16024"/>
                    <a:pt x="19409" y="15731"/>
                    <a:pt x="17203" y="9065"/>
                  </a:cubicBezTo>
                  <a:cubicBezTo>
                    <a:pt x="14997" y="2399"/>
                    <a:pt x="12767" y="-76"/>
                    <a:pt x="8062" y="-909"/>
                  </a:cubicBezTo>
                  <a:lnTo>
                    <a:pt x="8062" y="-909"/>
                  </a:lnTo>
                  <a:cubicBezTo>
                    <a:pt x="6984" y="1982"/>
                    <a:pt x="5440" y="4678"/>
                    <a:pt x="3455" y="7031"/>
                  </a:cubicBezTo>
                  <a:cubicBezTo>
                    <a:pt x="710" y="10143"/>
                    <a:pt x="-539" y="14285"/>
                    <a:pt x="24" y="18378"/>
                  </a:cubicBezTo>
                  <a:cubicBezTo>
                    <a:pt x="367" y="21146"/>
                    <a:pt x="-2034" y="26979"/>
                    <a:pt x="3798" y="27322"/>
                  </a:cubicBezTo>
                  <a:cubicBezTo>
                    <a:pt x="9631" y="27665"/>
                    <a:pt x="7596" y="31096"/>
                    <a:pt x="5514" y="33522"/>
                  </a:cubicBezTo>
                  <a:cubicBezTo>
                    <a:pt x="3725" y="35752"/>
                    <a:pt x="2867" y="38595"/>
                    <a:pt x="3063" y="41438"/>
                  </a:cubicBezTo>
                  <a:cubicBezTo>
                    <a:pt x="3063" y="43496"/>
                    <a:pt x="1715" y="46535"/>
                    <a:pt x="1617" y="50995"/>
                  </a:cubicBezTo>
                  <a:lnTo>
                    <a:pt x="1617" y="50995"/>
                  </a:lnTo>
                  <a:cubicBezTo>
                    <a:pt x="7572" y="48814"/>
                    <a:pt x="13993" y="48349"/>
                    <a:pt x="20193" y="49598"/>
                  </a:cubicBezTo>
                  <a:cubicBezTo>
                    <a:pt x="29064" y="50701"/>
                    <a:pt x="33794" y="51265"/>
                    <a:pt x="37347" y="56533"/>
                  </a:cubicBezTo>
                  <a:cubicBezTo>
                    <a:pt x="40901" y="61802"/>
                    <a:pt x="42885" y="66507"/>
                    <a:pt x="49821" y="66802"/>
                  </a:cubicBezTo>
                  <a:cubicBezTo>
                    <a:pt x="56756" y="67096"/>
                    <a:pt x="61461" y="63469"/>
                    <a:pt x="61461" y="69252"/>
                  </a:cubicBezTo>
                  <a:cubicBezTo>
                    <a:pt x="61461" y="75036"/>
                    <a:pt x="63691" y="71212"/>
                    <a:pt x="66730" y="77854"/>
                  </a:cubicBezTo>
                  <a:cubicBezTo>
                    <a:pt x="69769" y="84495"/>
                    <a:pt x="68960" y="82289"/>
                    <a:pt x="76532" y="82755"/>
                  </a:cubicBezTo>
                  <a:cubicBezTo>
                    <a:pt x="84105" y="83221"/>
                    <a:pt x="85404" y="84127"/>
                    <a:pt x="86801" y="79986"/>
                  </a:cubicBezTo>
                  <a:cubicBezTo>
                    <a:pt x="88197" y="75844"/>
                    <a:pt x="96603" y="79692"/>
                    <a:pt x="97338" y="75820"/>
                  </a:cubicBezTo>
                  <a:cubicBezTo>
                    <a:pt x="98073" y="71948"/>
                    <a:pt x="99544" y="68615"/>
                    <a:pt x="94887" y="66385"/>
                  </a:cubicBezTo>
                  <a:cubicBezTo>
                    <a:pt x="90232" y="64155"/>
                    <a:pt x="81287" y="59450"/>
                    <a:pt x="83517" y="54744"/>
                  </a:cubicBezTo>
                  <a:cubicBezTo>
                    <a:pt x="85747" y="50039"/>
                    <a:pt x="85967" y="48103"/>
                    <a:pt x="91824" y="46437"/>
                  </a:cubicBezTo>
                  <a:cubicBezTo>
                    <a:pt x="97681" y="44771"/>
                    <a:pt x="105425" y="40335"/>
                    <a:pt x="106258" y="34502"/>
                  </a:cubicBezTo>
                  <a:cubicBezTo>
                    <a:pt x="107091" y="28670"/>
                    <a:pt x="106258" y="27640"/>
                    <a:pt x="103195" y="246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4" name="Freeform: Shape 1163">
              <a:extLst>
                <a:ext uri="{FF2B5EF4-FFF2-40B4-BE49-F238E27FC236}">
                  <a16:creationId xmlns:a16="http://schemas.microsoft.com/office/drawing/2014/main" xmlns="" id="{E3A20BEF-2C2D-E11E-ABA1-056B1716FD33}"/>
                </a:ext>
              </a:extLst>
            </p:cNvPr>
            <p:cNvSpPr/>
            <p:nvPr/>
          </p:nvSpPr>
          <p:spPr>
            <a:xfrm>
              <a:off x="3105716" y="3966107"/>
              <a:ext cx="86442" cy="78121"/>
            </a:xfrm>
            <a:custGeom>
              <a:avLst/>
              <a:gdLst>
                <a:gd name="connsiteX0" fmla="*/ 67934 w 86442"/>
                <a:gd name="connsiteY0" fmla="*/ 75448 h 78121"/>
                <a:gd name="connsiteX1" fmla="*/ 68547 w 86442"/>
                <a:gd name="connsiteY1" fmla="*/ 62411 h 78121"/>
                <a:gd name="connsiteX2" fmla="*/ 74550 w 86442"/>
                <a:gd name="connsiteY2" fmla="*/ 66209 h 78121"/>
                <a:gd name="connsiteX3" fmla="*/ 83961 w 86442"/>
                <a:gd name="connsiteY3" fmla="*/ 61308 h 78121"/>
                <a:gd name="connsiteX4" fmla="*/ 86166 w 86442"/>
                <a:gd name="connsiteY4" fmla="*/ 52486 h 78121"/>
                <a:gd name="connsiteX5" fmla="*/ 82564 w 86442"/>
                <a:gd name="connsiteY5" fmla="*/ 46090 h 78121"/>
                <a:gd name="connsiteX6" fmla="*/ 79550 w 86442"/>
                <a:gd name="connsiteY6" fmla="*/ 39473 h 78121"/>
                <a:gd name="connsiteX7" fmla="*/ 80358 w 86442"/>
                <a:gd name="connsiteY7" fmla="*/ 32122 h 78121"/>
                <a:gd name="connsiteX8" fmla="*/ 81486 w 86442"/>
                <a:gd name="connsiteY8" fmla="*/ 26510 h 78121"/>
                <a:gd name="connsiteX9" fmla="*/ 65973 w 86442"/>
                <a:gd name="connsiteY9" fmla="*/ 13472 h 78121"/>
                <a:gd name="connsiteX10" fmla="*/ 41467 w 86442"/>
                <a:gd name="connsiteY10" fmla="*/ 3866 h 78121"/>
                <a:gd name="connsiteX11" fmla="*/ 13383 w 86442"/>
                <a:gd name="connsiteY11" fmla="*/ -570 h 78121"/>
                <a:gd name="connsiteX12" fmla="*/ 7011 w 86442"/>
                <a:gd name="connsiteY12" fmla="*/ 3032 h 78121"/>
                <a:gd name="connsiteX13" fmla="*/ 615 w 86442"/>
                <a:gd name="connsiteY13" fmla="*/ 8865 h 78121"/>
                <a:gd name="connsiteX14" fmla="*/ 5516 w 86442"/>
                <a:gd name="connsiteY14" fmla="*/ 17442 h 78121"/>
                <a:gd name="connsiteX15" fmla="*/ 9683 w 86442"/>
                <a:gd name="connsiteY15" fmla="*/ 28813 h 78121"/>
                <a:gd name="connsiteX16" fmla="*/ 20760 w 86442"/>
                <a:gd name="connsiteY16" fmla="*/ 33249 h 78121"/>
                <a:gd name="connsiteX17" fmla="*/ 30194 w 86442"/>
                <a:gd name="connsiteY17" fmla="*/ 29107 h 78121"/>
                <a:gd name="connsiteX18" fmla="*/ 38796 w 86442"/>
                <a:gd name="connsiteY18" fmla="*/ 30479 h 78121"/>
                <a:gd name="connsiteX19" fmla="*/ 54602 w 86442"/>
                <a:gd name="connsiteY19" fmla="*/ 31313 h 78121"/>
                <a:gd name="connsiteX20" fmla="*/ 57641 w 86442"/>
                <a:gd name="connsiteY20" fmla="*/ 39081 h 78121"/>
                <a:gd name="connsiteX21" fmla="*/ 50436 w 86442"/>
                <a:gd name="connsiteY21" fmla="*/ 51555 h 78121"/>
                <a:gd name="connsiteX22" fmla="*/ 57078 w 86442"/>
                <a:gd name="connsiteY22" fmla="*/ 66528 h 78121"/>
                <a:gd name="connsiteX23" fmla="*/ 66145 w 86442"/>
                <a:gd name="connsiteY23" fmla="*/ 77213 h 78121"/>
                <a:gd name="connsiteX24" fmla="*/ 67934 w 86442"/>
                <a:gd name="connsiteY24" fmla="*/ 75448 h 7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442" h="78121">
                  <a:moveTo>
                    <a:pt x="67934" y="75448"/>
                  </a:moveTo>
                  <a:cubicBezTo>
                    <a:pt x="68938" y="73439"/>
                    <a:pt x="68326" y="65205"/>
                    <a:pt x="68547" y="62411"/>
                  </a:cubicBezTo>
                  <a:cubicBezTo>
                    <a:pt x="68767" y="59617"/>
                    <a:pt x="72933" y="63024"/>
                    <a:pt x="74550" y="66209"/>
                  </a:cubicBezTo>
                  <a:cubicBezTo>
                    <a:pt x="76168" y="69395"/>
                    <a:pt x="80971" y="64004"/>
                    <a:pt x="83961" y="61308"/>
                  </a:cubicBezTo>
                  <a:cubicBezTo>
                    <a:pt x="86951" y="58612"/>
                    <a:pt x="86166" y="54300"/>
                    <a:pt x="86166" y="52486"/>
                  </a:cubicBezTo>
                  <a:cubicBezTo>
                    <a:pt x="86166" y="50672"/>
                    <a:pt x="85970" y="46874"/>
                    <a:pt x="82564" y="46090"/>
                  </a:cubicBezTo>
                  <a:cubicBezTo>
                    <a:pt x="79158" y="45306"/>
                    <a:pt x="81167" y="43272"/>
                    <a:pt x="79550" y="39473"/>
                  </a:cubicBezTo>
                  <a:cubicBezTo>
                    <a:pt x="77932" y="35675"/>
                    <a:pt x="80554" y="35847"/>
                    <a:pt x="80358" y="32122"/>
                  </a:cubicBezTo>
                  <a:cubicBezTo>
                    <a:pt x="80383" y="30185"/>
                    <a:pt x="80775" y="28298"/>
                    <a:pt x="81486" y="26510"/>
                  </a:cubicBezTo>
                  <a:cubicBezTo>
                    <a:pt x="77173" y="21240"/>
                    <a:pt x="71904" y="16830"/>
                    <a:pt x="65973" y="13472"/>
                  </a:cubicBezTo>
                  <a:cubicBezTo>
                    <a:pt x="53402" y="6120"/>
                    <a:pt x="48231" y="6120"/>
                    <a:pt x="41467" y="3866"/>
                  </a:cubicBezTo>
                  <a:cubicBezTo>
                    <a:pt x="34703" y="1611"/>
                    <a:pt x="30390" y="-2041"/>
                    <a:pt x="13383" y="-570"/>
                  </a:cubicBezTo>
                  <a:cubicBezTo>
                    <a:pt x="11373" y="827"/>
                    <a:pt x="9241" y="2028"/>
                    <a:pt x="7011" y="3032"/>
                  </a:cubicBezTo>
                  <a:cubicBezTo>
                    <a:pt x="2845" y="4969"/>
                    <a:pt x="-2154" y="5483"/>
                    <a:pt x="615" y="8865"/>
                  </a:cubicBezTo>
                  <a:cubicBezTo>
                    <a:pt x="3384" y="12247"/>
                    <a:pt x="4242" y="16070"/>
                    <a:pt x="5516" y="17442"/>
                  </a:cubicBezTo>
                  <a:cubicBezTo>
                    <a:pt x="8016" y="20726"/>
                    <a:pt x="9462" y="24696"/>
                    <a:pt x="9683" y="28813"/>
                  </a:cubicBezTo>
                  <a:cubicBezTo>
                    <a:pt x="9683" y="33249"/>
                    <a:pt x="16887" y="38615"/>
                    <a:pt x="20760" y="33249"/>
                  </a:cubicBezTo>
                  <a:cubicBezTo>
                    <a:pt x="24631" y="27882"/>
                    <a:pt x="26322" y="26877"/>
                    <a:pt x="30194" y="29107"/>
                  </a:cubicBezTo>
                  <a:cubicBezTo>
                    <a:pt x="34066" y="31337"/>
                    <a:pt x="33527" y="26657"/>
                    <a:pt x="38796" y="30479"/>
                  </a:cubicBezTo>
                  <a:cubicBezTo>
                    <a:pt x="44065" y="34302"/>
                    <a:pt x="52103" y="30210"/>
                    <a:pt x="54602" y="31313"/>
                  </a:cubicBezTo>
                  <a:cubicBezTo>
                    <a:pt x="57102" y="32415"/>
                    <a:pt x="64013" y="36018"/>
                    <a:pt x="57641" y="39081"/>
                  </a:cubicBezTo>
                  <a:cubicBezTo>
                    <a:pt x="51270" y="42144"/>
                    <a:pt x="48770" y="45453"/>
                    <a:pt x="50436" y="51555"/>
                  </a:cubicBezTo>
                  <a:cubicBezTo>
                    <a:pt x="52103" y="57657"/>
                    <a:pt x="51270" y="60990"/>
                    <a:pt x="57078" y="66528"/>
                  </a:cubicBezTo>
                  <a:cubicBezTo>
                    <a:pt x="60631" y="69592"/>
                    <a:pt x="63694" y="73194"/>
                    <a:pt x="66145" y="77213"/>
                  </a:cubicBezTo>
                  <a:cubicBezTo>
                    <a:pt x="66905" y="76821"/>
                    <a:pt x="67517" y="76208"/>
                    <a:pt x="67934" y="754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5" name="Freeform: Shape 1164">
              <a:extLst>
                <a:ext uri="{FF2B5EF4-FFF2-40B4-BE49-F238E27FC236}">
                  <a16:creationId xmlns:a16="http://schemas.microsoft.com/office/drawing/2014/main" xmlns="" id="{A7DD467F-F422-36E1-84AB-320CDC05D265}"/>
                </a:ext>
              </a:extLst>
            </p:cNvPr>
            <p:cNvSpPr/>
            <p:nvPr/>
          </p:nvSpPr>
          <p:spPr>
            <a:xfrm>
              <a:off x="3595199" y="3175293"/>
              <a:ext cx="6933" cy="7439"/>
            </a:xfrm>
            <a:custGeom>
              <a:avLst/>
              <a:gdLst>
                <a:gd name="connsiteX0" fmla="*/ 4393 w 6933"/>
                <a:gd name="connsiteY0" fmla="*/ -889 h 7439"/>
                <a:gd name="connsiteX1" fmla="*/ 1942 w 6933"/>
                <a:gd name="connsiteY1" fmla="*/ 532 h 7439"/>
                <a:gd name="connsiteX2" fmla="*/ 202 w 6933"/>
                <a:gd name="connsiteY2" fmla="*/ 3277 h 7439"/>
                <a:gd name="connsiteX3" fmla="*/ 3339 w 6933"/>
                <a:gd name="connsiteY3" fmla="*/ 6512 h 7439"/>
                <a:gd name="connsiteX4" fmla="*/ 6721 w 6933"/>
                <a:gd name="connsiteY4" fmla="*/ 4993 h 7439"/>
                <a:gd name="connsiteX5" fmla="*/ 4393 w 6933"/>
                <a:gd name="connsiteY5" fmla="*/ -889 h 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3" h="7439">
                  <a:moveTo>
                    <a:pt x="4393" y="-889"/>
                  </a:moveTo>
                  <a:cubicBezTo>
                    <a:pt x="3437" y="-742"/>
                    <a:pt x="2555" y="-227"/>
                    <a:pt x="1942" y="532"/>
                  </a:cubicBezTo>
                  <a:cubicBezTo>
                    <a:pt x="815" y="1807"/>
                    <a:pt x="-974" y="2567"/>
                    <a:pt x="202" y="3277"/>
                  </a:cubicBezTo>
                  <a:cubicBezTo>
                    <a:pt x="1379" y="3988"/>
                    <a:pt x="2212" y="6782"/>
                    <a:pt x="3339" y="6512"/>
                  </a:cubicBezTo>
                  <a:cubicBezTo>
                    <a:pt x="4466" y="6243"/>
                    <a:pt x="6574" y="6512"/>
                    <a:pt x="6721" y="4993"/>
                  </a:cubicBezTo>
                  <a:cubicBezTo>
                    <a:pt x="6868" y="3473"/>
                    <a:pt x="6525" y="-1256"/>
                    <a:pt x="4393" y="-8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6" name="Freeform: Shape 1165">
              <a:extLst>
                <a:ext uri="{FF2B5EF4-FFF2-40B4-BE49-F238E27FC236}">
                  <a16:creationId xmlns:a16="http://schemas.microsoft.com/office/drawing/2014/main" xmlns="" id="{B9C6703A-34B8-9F7A-5ED6-44A6230159BA}"/>
                </a:ext>
              </a:extLst>
            </p:cNvPr>
            <p:cNvSpPr/>
            <p:nvPr/>
          </p:nvSpPr>
          <p:spPr>
            <a:xfrm>
              <a:off x="4907445" y="1687676"/>
              <a:ext cx="359729" cy="167133"/>
            </a:xfrm>
            <a:custGeom>
              <a:avLst/>
              <a:gdLst>
                <a:gd name="connsiteX0" fmla="*/ 27169 w 359729"/>
                <a:gd name="connsiteY0" fmla="*/ 21773 h 167133"/>
                <a:gd name="connsiteX1" fmla="*/ 18298 w 359729"/>
                <a:gd name="connsiteY1" fmla="*/ 31747 h 167133"/>
                <a:gd name="connsiteX2" fmla="*/ 10554 w 359729"/>
                <a:gd name="connsiteY2" fmla="*/ 40251 h 167133"/>
                <a:gd name="connsiteX3" fmla="*/ 9059 w 359729"/>
                <a:gd name="connsiteY3" fmla="*/ 46157 h 167133"/>
                <a:gd name="connsiteX4" fmla="*/ -180 w 359729"/>
                <a:gd name="connsiteY4" fmla="*/ 48387 h 167133"/>
                <a:gd name="connsiteX5" fmla="*/ 6486 w 359729"/>
                <a:gd name="connsiteY5" fmla="*/ 57258 h 167133"/>
                <a:gd name="connsiteX6" fmla="*/ 18298 w 359729"/>
                <a:gd name="connsiteY6" fmla="*/ 58728 h 167133"/>
                <a:gd name="connsiteX7" fmla="*/ 29032 w 359729"/>
                <a:gd name="connsiteY7" fmla="*/ 59831 h 167133"/>
                <a:gd name="connsiteX8" fmla="*/ 38638 w 359729"/>
                <a:gd name="connsiteY8" fmla="*/ 54293 h 167133"/>
                <a:gd name="connsiteX9" fmla="*/ 48245 w 359729"/>
                <a:gd name="connsiteY9" fmla="*/ 50592 h 167133"/>
                <a:gd name="connsiteX10" fmla="*/ 64517 w 359729"/>
                <a:gd name="connsiteY10" fmla="*/ 47652 h 167133"/>
                <a:gd name="connsiteX11" fmla="*/ 71183 w 359729"/>
                <a:gd name="connsiteY11" fmla="*/ 53925 h 167133"/>
                <a:gd name="connsiteX12" fmla="*/ 77824 w 359729"/>
                <a:gd name="connsiteY12" fmla="*/ 58826 h 167133"/>
                <a:gd name="connsiteX13" fmla="*/ 69320 w 359729"/>
                <a:gd name="connsiteY13" fmla="*/ 61424 h 167133"/>
                <a:gd name="connsiteX14" fmla="*/ 70423 w 359729"/>
                <a:gd name="connsiteY14" fmla="*/ 71030 h 167133"/>
                <a:gd name="connsiteX15" fmla="*/ 77456 w 359729"/>
                <a:gd name="connsiteY15" fmla="*/ 76569 h 167133"/>
                <a:gd name="connsiteX16" fmla="*/ 57484 w 359729"/>
                <a:gd name="connsiteY16" fmla="*/ 78799 h 167133"/>
                <a:gd name="connsiteX17" fmla="*/ 33835 w 359729"/>
                <a:gd name="connsiteY17" fmla="*/ 79167 h 167133"/>
                <a:gd name="connsiteX18" fmla="*/ 22366 w 359729"/>
                <a:gd name="connsiteY18" fmla="*/ 82867 h 167133"/>
                <a:gd name="connsiteX19" fmla="*/ 16093 w 359729"/>
                <a:gd name="connsiteY19" fmla="*/ 87303 h 167133"/>
                <a:gd name="connsiteX20" fmla="*/ 17931 w 359729"/>
                <a:gd name="connsiteY20" fmla="*/ 93209 h 167133"/>
                <a:gd name="connsiteX21" fmla="*/ 32365 w 359729"/>
                <a:gd name="connsiteY21" fmla="*/ 93576 h 167133"/>
                <a:gd name="connsiteX22" fmla="*/ 46039 w 359729"/>
                <a:gd name="connsiteY22" fmla="*/ 90611 h 167133"/>
                <a:gd name="connsiteX23" fmla="*/ 57484 w 359729"/>
                <a:gd name="connsiteY23" fmla="*/ 93576 h 167133"/>
                <a:gd name="connsiteX24" fmla="*/ 69320 w 359729"/>
                <a:gd name="connsiteY24" fmla="*/ 100610 h 167133"/>
                <a:gd name="connsiteX25" fmla="*/ 76672 w 359729"/>
                <a:gd name="connsiteY25" fmla="*/ 109848 h 167133"/>
                <a:gd name="connsiteX26" fmla="*/ 85176 w 359729"/>
                <a:gd name="connsiteY26" fmla="*/ 116489 h 167133"/>
                <a:gd name="connsiteX27" fmla="*/ 80740 w 359729"/>
                <a:gd name="connsiteY27" fmla="*/ 124993 h 167133"/>
                <a:gd name="connsiteX28" fmla="*/ 71476 w 359729"/>
                <a:gd name="connsiteY28" fmla="*/ 129894 h 167133"/>
                <a:gd name="connsiteX29" fmla="*/ 55596 w 359729"/>
                <a:gd name="connsiteY29" fmla="*/ 132124 h 167133"/>
                <a:gd name="connsiteX30" fmla="*/ 61870 w 359729"/>
                <a:gd name="connsiteY30" fmla="*/ 142466 h 167133"/>
                <a:gd name="connsiteX31" fmla="*/ 74442 w 359729"/>
                <a:gd name="connsiteY31" fmla="*/ 140996 h 167133"/>
                <a:gd name="connsiteX32" fmla="*/ 92184 w 359729"/>
                <a:gd name="connsiteY32" fmla="*/ 141363 h 167133"/>
                <a:gd name="connsiteX33" fmla="*/ 110686 w 359729"/>
                <a:gd name="connsiteY33" fmla="*/ 140628 h 167133"/>
                <a:gd name="connsiteX34" fmla="*/ 124361 w 359729"/>
                <a:gd name="connsiteY34" fmla="*/ 147269 h 167133"/>
                <a:gd name="connsiteX35" fmla="*/ 135438 w 359729"/>
                <a:gd name="connsiteY35" fmla="*/ 154302 h 167133"/>
                <a:gd name="connsiteX36" fmla="*/ 146907 w 359729"/>
                <a:gd name="connsiteY36" fmla="*/ 158003 h 167133"/>
                <a:gd name="connsiteX37" fmla="*/ 162051 w 359729"/>
                <a:gd name="connsiteY37" fmla="*/ 161703 h 167133"/>
                <a:gd name="connsiteX38" fmla="*/ 173153 w 359729"/>
                <a:gd name="connsiteY38" fmla="*/ 163541 h 167133"/>
                <a:gd name="connsiteX39" fmla="*/ 188297 w 359729"/>
                <a:gd name="connsiteY39" fmla="*/ 165012 h 167133"/>
                <a:gd name="connsiteX40" fmla="*/ 197904 w 359729"/>
                <a:gd name="connsiteY40" fmla="*/ 159473 h 167133"/>
                <a:gd name="connsiteX41" fmla="*/ 214544 w 359729"/>
                <a:gd name="connsiteY41" fmla="*/ 153935 h 167133"/>
                <a:gd name="connsiteX42" fmla="*/ 228978 w 359729"/>
                <a:gd name="connsiteY42" fmla="*/ 148397 h 167133"/>
                <a:gd name="connsiteX43" fmla="*/ 240790 w 359729"/>
                <a:gd name="connsiteY43" fmla="*/ 143961 h 167133"/>
                <a:gd name="connsiteX44" fmla="*/ 259292 w 359729"/>
                <a:gd name="connsiteY44" fmla="*/ 139893 h 167133"/>
                <a:gd name="connsiteX45" fmla="*/ 277402 w 359729"/>
                <a:gd name="connsiteY45" fmla="*/ 129159 h 167133"/>
                <a:gd name="connsiteX46" fmla="*/ 292547 w 359729"/>
                <a:gd name="connsiteY46" fmla="*/ 121023 h 167133"/>
                <a:gd name="connsiteX47" fmla="*/ 302888 w 359729"/>
                <a:gd name="connsiteY47" fmla="*/ 117715 h 167133"/>
                <a:gd name="connsiteX48" fmla="*/ 323964 w 359729"/>
                <a:gd name="connsiteY48" fmla="*/ 110363 h 167133"/>
                <a:gd name="connsiteX49" fmla="*/ 335432 w 359729"/>
                <a:gd name="connsiteY49" fmla="*/ 97424 h 167133"/>
                <a:gd name="connsiteX50" fmla="*/ 348372 w 359729"/>
                <a:gd name="connsiteY50" fmla="*/ 91126 h 167133"/>
                <a:gd name="connsiteX51" fmla="*/ 354645 w 359729"/>
                <a:gd name="connsiteY51" fmla="*/ 83014 h 167133"/>
                <a:gd name="connsiteX52" fmla="*/ 359547 w 359729"/>
                <a:gd name="connsiteY52" fmla="*/ 74878 h 167133"/>
                <a:gd name="connsiteX53" fmla="*/ 354351 w 359729"/>
                <a:gd name="connsiteY53" fmla="*/ 61571 h 167133"/>
                <a:gd name="connsiteX54" fmla="*/ 341412 w 359729"/>
                <a:gd name="connsiteY54" fmla="*/ 46867 h 167133"/>
                <a:gd name="connsiteX55" fmla="*/ 322567 w 359729"/>
                <a:gd name="connsiteY55" fmla="*/ 40594 h 167133"/>
                <a:gd name="connsiteX56" fmla="*/ 321097 w 359729"/>
                <a:gd name="connsiteY56" fmla="*/ 27655 h 167133"/>
                <a:gd name="connsiteX57" fmla="*/ 309995 w 359729"/>
                <a:gd name="connsiteY57" fmla="*/ 19518 h 167133"/>
                <a:gd name="connsiteX58" fmla="*/ 318866 w 359729"/>
                <a:gd name="connsiteY58" fmla="*/ 8442 h 167133"/>
                <a:gd name="connsiteX59" fmla="*/ 308893 w 359729"/>
                <a:gd name="connsiteY59" fmla="*/ 6947 h 167133"/>
                <a:gd name="connsiteX60" fmla="*/ 292988 w 359729"/>
                <a:gd name="connsiteY60" fmla="*/ 14715 h 167133"/>
                <a:gd name="connsiteX61" fmla="*/ 281543 w 359729"/>
                <a:gd name="connsiteY61" fmla="*/ 1409 h 167133"/>
                <a:gd name="connsiteX62" fmla="*/ 265639 w 359729"/>
                <a:gd name="connsiteY62" fmla="*/ -822 h 167133"/>
                <a:gd name="connsiteX63" fmla="*/ 257503 w 359729"/>
                <a:gd name="connsiteY63" fmla="*/ 5109 h 167133"/>
                <a:gd name="connsiteX64" fmla="*/ 262674 w 359729"/>
                <a:gd name="connsiteY64" fmla="*/ 13980 h 167133"/>
                <a:gd name="connsiteX65" fmla="*/ 255665 w 359729"/>
                <a:gd name="connsiteY65" fmla="*/ 20989 h 167133"/>
                <a:gd name="connsiteX66" fmla="*/ 245299 w 359729"/>
                <a:gd name="connsiteY66" fmla="*/ 13245 h 167133"/>
                <a:gd name="connsiteX67" fmla="*/ 231257 w 359729"/>
                <a:gd name="connsiteY67" fmla="*/ 20254 h 167133"/>
                <a:gd name="connsiteX68" fmla="*/ 224983 w 359729"/>
                <a:gd name="connsiteY68" fmla="*/ 29125 h 167133"/>
                <a:gd name="connsiteX69" fmla="*/ 214617 w 359729"/>
                <a:gd name="connsiteY69" fmla="*/ 17680 h 167133"/>
                <a:gd name="connsiteX70" fmla="*/ 201310 w 359729"/>
                <a:gd name="connsiteY70" fmla="*/ 15083 h 167133"/>
                <a:gd name="connsiteX71" fmla="*/ 203173 w 359729"/>
                <a:gd name="connsiteY71" fmla="*/ 26919 h 167133"/>
                <a:gd name="connsiteX72" fmla="*/ 210182 w 359729"/>
                <a:gd name="connsiteY72" fmla="*/ 39172 h 167133"/>
                <a:gd name="connsiteX73" fmla="*/ 201310 w 359729"/>
                <a:gd name="connsiteY73" fmla="*/ 34737 h 167133"/>
                <a:gd name="connsiteX74" fmla="*/ 188371 w 359729"/>
                <a:gd name="connsiteY74" fmla="*/ 17729 h 167133"/>
                <a:gd name="connsiteX75" fmla="*/ 174329 w 359729"/>
                <a:gd name="connsiteY75" fmla="*/ 17362 h 167133"/>
                <a:gd name="connsiteX76" fmla="*/ 162885 w 359729"/>
                <a:gd name="connsiteY76" fmla="*/ 25841 h 167133"/>
                <a:gd name="connsiteX77" fmla="*/ 166193 w 359729"/>
                <a:gd name="connsiteY77" fmla="*/ 31771 h 167133"/>
                <a:gd name="connsiteX78" fmla="*/ 156954 w 359729"/>
                <a:gd name="connsiteY78" fmla="*/ 37677 h 167133"/>
                <a:gd name="connsiteX79" fmla="*/ 149602 w 359729"/>
                <a:gd name="connsiteY79" fmla="*/ 26233 h 167133"/>
                <a:gd name="connsiteX80" fmla="*/ 141099 w 359729"/>
                <a:gd name="connsiteY80" fmla="*/ 18881 h 167133"/>
                <a:gd name="connsiteX81" fmla="*/ 128846 w 359729"/>
                <a:gd name="connsiteY81" fmla="*/ 24420 h 167133"/>
                <a:gd name="connsiteX82" fmla="*/ 133281 w 359729"/>
                <a:gd name="connsiteY82" fmla="*/ 32188 h 167133"/>
                <a:gd name="connsiteX83" fmla="*/ 139555 w 359729"/>
                <a:gd name="connsiteY83" fmla="*/ 41059 h 167133"/>
                <a:gd name="connsiteX84" fmla="*/ 131418 w 359729"/>
                <a:gd name="connsiteY84" fmla="*/ 48411 h 167133"/>
                <a:gd name="connsiteX85" fmla="*/ 121077 w 359729"/>
                <a:gd name="connsiteY85" fmla="*/ 44711 h 167133"/>
                <a:gd name="connsiteX86" fmla="*/ 112941 w 359729"/>
                <a:gd name="connsiteY86" fmla="*/ 53950 h 167133"/>
                <a:gd name="connsiteX87" fmla="*/ 105172 w 359729"/>
                <a:gd name="connsiteY87" fmla="*/ 58385 h 167133"/>
                <a:gd name="connsiteX88" fmla="*/ 94831 w 359729"/>
                <a:gd name="connsiteY88" fmla="*/ 46916 h 167133"/>
                <a:gd name="connsiteX89" fmla="*/ 95934 w 359729"/>
                <a:gd name="connsiteY89" fmla="*/ 41378 h 167133"/>
                <a:gd name="connsiteX90" fmla="*/ 102967 w 359729"/>
                <a:gd name="connsiteY90" fmla="*/ 34026 h 167133"/>
                <a:gd name="connsiteX91" fmla="*/ 95198 w 359729"/>
                <a:gd name="connsiteY91" fmla="*/ 22557 h 167133"/>
                <a:gd name="connsiteX92" fmla="*/ 80054 w 359729"/>
                <a:gd name="connsiteY92" fmla="*/ 9986 h 167133"/>
                <a:gd name="connsiteX93" fmla="*/ 69320 w 359729"/>
                <a:gd name="connsiteY93" fmla="*/ 4080 h 167133"/>
                <a:gd name="connsiteX94" fmla="*/ 54910 w 359729"/>
                <a:gd name="connsiteY94" fmla="*/ 747 h 167133"/>
                <a:gd name="connsiteX95" fmla="*/ 44544 w 359729"/>
                <a:gd name="connsiteY95" fmla="*/ 8099 h 167133"/>
                <a:gd name="connsiteX96" fmla="*/ 58979 w 359729"/>
                <a:gd name="connsiteY96" fmla="*/ 12166 h 167133"/>
                <a:gd name="connsiteX97" fmla="*/ 55646 w 359729"/>
                <a:gd name="connsiteY97" fmla="*/ 18465 h 167133"/>
                <a:gd name="connsiteX98" fmla="*/ 62679 w 359729"/>
                <a:gd name="connsiteY98" fmla="*/ 27704 h 167133"/>
                <a:gd name="connsiteX99" fmla="*/ 50842 w 359729"/>
                <a:gd name="connsiteY99" fmla="*/ 24371 h 167133"/>
                <a:gd name="connsiteX100" fmla="*/ 40476 w 359729"/>
                <a:gd name="connsiteY100" fmla="*/ 14764 h 167133"/>
                <a:gd name="connsiteX101" fmla="*/ 27169 w 359729"/>
                <a:gd name="connsiteY101" fmla="*/ 21773 h 16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59729" h="167133">
                  <a:moveTo>
                    <a:pt x="27169" y="21773"/>
                  </a:moveTo>
                  <a:cubicBezTo>
                    <a:pt x="27169" y="21773"/>
                    <a:pt x="23469" y="31012"/>
                    <a:pt x="18298" y="31747"/>
                  </a:cubicBezTo>
                  <a:cubicBezTo>
                    <a:pt x="13127" y="32482"/>
                    <a:pt x="6045" y="38021"/>
                    <a:pt x="10554" y="40251"/>
                  </a:cubicBezTo>
                  <a:cubicBezTo>
                    <a:pt x="15063" y="42481"/>
                    <a:pt x="13862" y="46157"/>
                    <a:pt x="9059" y="46157"/>
                  </a:cubicBezTo>
                  <a:cubicBezTo>
                    <a:pt x="4256" y="46157"/>
                    <a:pt x="-180" y="43951"/>
                    <a:pt x="-180" y="48387"/>
                  </a:cubicBezTo>
                  <a:cubicBezTo>
                    <a:pt x="-180" y="52822"/>
                    <a:pt x="-547" y="57258"/>
                    <a:pt x="6486" y="57258"/>
                  </a:cubicBezTo>
                  <a:cubicBezTo>
                    <a:pt x="13520" y="57258"/>
                    <a:pt x="14598" y="55028"/>
                    <a:pt x="18298" y="58728"/>
                  </a:cubicBezTo>
                  <a:cubicBezTo>
                    <a:pt x="21999" y="62429"/>
                    <a:pt x="27562" y="63164"/>
                    <a:pt x="29032" y="59831"/>
                  </a:cubicBezTo>
                  <a:cubicBezTo>
                    <a:pt x="31066" y="56474"/>
                    <a:pt x="34693" y="54366"/>
                    <a:pt x="38638" y="54293"/>
                  </a:cubicBezTo>
                  <a:cubicBezTo>
                    <a:pt x="41971" y="54293"/>
                    <a:pt x="42339" y="50592"/>
                    <a:pt x="48245" y="50592"/>
                  </a:cubicBezTo>
                  <a:cubicBezTo>
                    <a:pt x="54150" y="50592"/>
                    <a:pt x="61184" y="43240"/>
                    <a:pt x="64517" y="47652"/>
                  </a:cubicBezTo>
                  <a:cubicBezTo>
                    <a:pt x="67850" y="52063"/>
                    <a:pt x="67482" y="53557"/>
                    <a:pt x="71183" y="53925"/>
                  </a:cubicBezTo>
                  <a:cubicBezTo>
                    <a:pt x="74883" y="54293"/>
                    <a:pt x="78191" y="55028"/>
                    <a:pt x="77824" y="58826"/>
                  </a:cubicBezTo>
                  <a:cubicBezTo>
                    <a:pt x="77456" y="62625"/>
                    <a:pt x="70055" y="57724"/>
                    <a:pt x="69320" y="61424"/>
                  </a:cubicBezTo>
                  <a:cubicBezTo>
                    <a:pt x="68585" y="65125"/>
                    <a:pt x="64419" y="69928"/>
                    <a:pt x="70423" y="71030"/>
                  </a:cubicBezTo>
                  <a:cubicBezTo>
                    <a:pt x="76427" y="72133"/>
                    <a:pt x="81156" y="73236"/>
                    <a:pt x="77456" y="76569"/>
                  </a:cubicBezTo>
                  <a:cubicBezTo>
                    <a:pt x="73755" y="79902"/>
                    <a:pt x="68217" y="79902"/>
                    <a:pt x="57484" y="78799"/>
                  </a:cubicBezTo>
                  <a:cubicBezTo>
                    <a:pt x="46750" y="77696"/>
                    <a:pt x="35305" y="75834"/>
                    <a:pt x="33835" y="79167"/>
                  </a:cubicBezTo>
                  <a:cubicBezTo>
                    <a:pt x="32365" y="82499"/>
                    <a:pt x="27169" y="82867"/>
                    <a:pt x="22366" y="82867"/>
                  </a:cubicBezTo>
                  <a:cubicBezTo>
                    <a:pt x="17563" y="82867"/>
                    <a:pt x="20896" y="86543"/>
                    <a:pt x="16093" y="87303"/>
                  </a:cubicBezTo>
                  <a:cubicBezTo>
                    <a:pt x="11289" y="88062"/>
                    <a:pt x="13495" y="92204"/>
                    <a:pt x="17931" y="93209"/>
                  </a:cubicBezTo>
                  <a:cubicBezTo>
                    <a:pt x="22366" y="94213"/>
                    <a:pt x="30502" y="96909"/>
                    <a:pt x="32365" y="93576"/>
                  </a:cubicBezTo>
                  <a:cubicBezTo>
                    <a:pt x="34227" y="90243"/>
                    <a:pt x="40476" y="88038"/>
                    <a:pt x="46039" y="90611"/>
                  </a:cubicBezTo>
                  <a:cubicBezTo>
                    <a:pt x="51602" y="93184"/>
                    <a:pt x="50941" y="93576"/>
                    <a:pt x="57484" y="93576"/>
                  </a:cubicBezTo>
                  <a:cubicBezTo>
                    <a:pt x="64026" y="93576"/>
                    <a:pt x="69320" y="96174"/>
                    <a:pt x="69320" y="100610"/>
                  </a:cubicBezTo>
                  <a:cubicBezTo>
                    <a:pt x="69320" y="105045"/>
                    <a:pt x="74221" y="110216"/>
                    <a:pt x="76672" y="109848"/>
                  </a:cubicBezTo>
                  <a:cubicBezTo>
                    <a:pt x="80789" y="109579"/>
                    <a:pt x="84440" y="112421"/>
                    <a:pt x="85176" y="116489"/>
                  </a:cubicBezTo>
                  <a:cubicBezTo>
                    <a:pt x="86646" y="122052"/>
                    <a:pt x="85911" y="123841"/>
                    <a:pt x="80740" y="124993"/>
                  </a:cubicBezTo>
                  <a:cubicBezTo>
                    <a:pt x="75569" y="126145"/>
                    <a:pt x="79613" y="130531"/>
                    <a:pt x="71476" y="129894"/>
                  </a:cubicBezTo>
                  <a:cubicBezTo>
                    <a:pt x="63340" y="129257"/>
                    <a:pt x="55596" y="127321"/>
                    <a:pt x="55596" y="132124"/>
                  </a:cubicBezTo>
                  <a:cubicBezTo>
                    <a:pt x="55596" y="136928"/>
                    <a:pt x="56699" y="144378"/>
                    <a:pt x="61870" y="142466"/>
                  </a:cubicBezTo>
                  <a:cubicBezTo>
                    <a:pt x="65840" y="140800"/>
                    <a:pt x="70202" y="140285"/>
                    <a:pt x="74442" y="140996"/>
                  </a:cubicBezTo>
                  <a:cubicBezTo>
                    <a:pt x="78142" y="141731"/>
                    <a:pt x="86278" y="143226"/>
                    <a:pt x="92184" y="141363"/>
                  </a:cubicBezTo>
                  <a:cubicBezTo>
                    <a:pt x="98090" y="139501"/>
                    <a:pt x="106619" y="135825"/>
                    <a:pt x="110686" y="140628"/>
                  </a:cubicBezTo>
                  <a:cubicBezTo>
                    <a:pt x="114755" y="145431"/>
                    <a:pt x="119558" y="146166"/>
                    <a:pt x="124361" y="147269"/>
                  </a:cubicBezTo>
                  <a:cubicBezTo>
                    <a:pt x="128699" y="148397"/>
                    <a:pt x="132570" y="150847"/>
                    <a:pt x="135438" y="154302"/>
                  </a:cubicBezTo>
                  <a:cubicBezTo>
                    <a:pt x="138036" y="157268"/>
                    <a:pt x="140339" y="158003"/>
                    <a:pt x="146907" y="158003"/>
                  </a:cubicBezTo>
                  <a:cubicBezTo>
                    <a:pt x="153474" y="158003"/>
                    <a:pt x="155410" y="160208"/>
                    <a:pt x="162051" y="161703"/>
                  </a:cubicBezTo>
                  <a:cubicBezTo>
                    <a:pt x="168692" y="163198"/>
                    <a:pt x="171290" y="159473"/>
                    <a:pt x="173153" y="163541"/>
                  </a:cubicBezTo>
                  <a:cubicBezTo>
                    <a:pt x="175015" y="167609"/>
                    <a:pt x="184989" y="166139"/>
                    <a:pt x="188297" y="165012"/>
                  </a:cubicBezTo>
                  <a:cubicBezTo>
                    <a:pt x="191606" y="163884"/>
                    <a:pt x="192733" y="160576"/>
                    <a:pt x="197904" y="159473"/>
                  </a:cubicBezTo>
                  <a:cubicBezTo>
                    <a:pt x="203075" y="158370"/>
                    <a:pt x="211603" y="158370"/>
                    <a:pt x="214544" y="153935"/>
                  </a:cubicBezTo>
                  <a:cubicBezTo>
                    <a:pt x="217484" y="149499"/>
                    <a:pt x="222312" y="149034"/>
                    <a:pt x="228978" y="148397"/>
                  </a:cubicBezTo>
                  <a:cubicBezTo>
                    <a:pt x="235643" y="147759"/>
                    <a:pt x="230080" y="145431"/>
                    <a:pt x="240790" y="143961"/>
                  </a:cubicBezTo>
                  <a:cubicBezTo>
                    <a:pt x="251499" y="142490"/>
                    <a:pt x="255224" y="145064"/>
                    <a:pt x="259292" y="139893"/>
                  </a:cubicBezTo>
                  <a:cubicBezTo>
                    <a:pt x="263948" y="134379"/>
                    <a:pt x="270344" y="130605"/>
                    <a:pt x="277402" y="129159"/>
                  </a:cubicBezTo>
                  <a:cubicBezTo>
                    <a:pt x="284411" y="127689"/>
                    <a:pt x="291077" y="125826"/>
                    <a:pt x="292547" y="121023"/>
                  </a:cubicBezTo>
                  <a:cubicBezTo>
                    <a:pt x="294017" y="116220"/>
                    <a:pt x="298110" y="116588"/>
                    <a:pt x="302888" y="117715"/>
                  </a:cubicBezTo>
                  <a:cubicBezTo>
                    <a:pt x="307667" y="118842"/>
                    <a:pt x="323228" y="116612"/>
                    <a:pt x="323964" y="110363"/>
                  </a:cubicBezTo>
                  <a:cubicBezTo>
                    <a:pt x="324699" y="104114"/>
                    <a:pt x="330262" y="97791"/>
                    <a:pt x="335432" y="97424"/>
                  </a:cubicBezTo>
                  <a:cubicBezTo>
                    <a:pt x="340603" y="97056"/>
                    <a:pt x="348372" y="95929"/>
                    <a:pt x="348372" y="91126"/>
                  </a:cubicBezTo>
                  <a:cubicBezTo>
                    <a:pt x="348372" y="86322"/>
                    <a:pt x="351337" y="85220"/>
                    <a:pt x="354645" y="83014"/>
                  </a:cubicBezTo>
                  <a:cubicBezTo>
                    <a:pt x="357635" y="81396"/>
                    <a:pt x="359522" y="78284"/>
                    <a:pt x="359547" y="74878"/>
                  </a:cubicBezTo>
                  <a:cubicBezTo>
                    <a:pt x="359547" y="71545"/>
                    <a:pt x="354351" y="68580"/>
                    <a:pt x="354351" y="61571"/>
                  </a:cubicBezTo>
                  <a:cubicBezTo>
                    <a:pt x="354351" y="54562"/>
                    <a:pt x="346999" y="48264"/>
                    <a:pt x="341412" y="46867"/>
                  </a:cubicBezTo>
                  <a:cubicBezTo>
                    <a:pt x="335825" y="45471"/>
                    <a:pt x="328865" y="39515"/>
                    <a:pt x="322567" y="40594"/>
                  </a:cubicBezTo>
                  <a:cubicBezTo>
                    <a:pt x="316269" y="41672"/>
                    <a:pt x="325900" y="34296"/>
                    <a:pt x="321097" y="27655"/>
                  </a:cubicBezTo>
                  <a:cubicBezTo>
                    <a:pt x="316294" y="21013"/>
                    <a:pt x="308525" y="25817"/>
                    <a:pt x="309995" y="19518"/>
                  </a:cubicBezTo>
                  <a:cubicBezTo>
                    <a:pt x="311465" y="13220"/>
                    <a:pt x="320704" y="12510"/>
                    <a:pt x="318866" y="8442"/>
                  </a:cubicBezTo>
                  <a:cubicBezTo>
                    <a:pt x="317028" y="4374"/>
                    <a:pt x="315166" y="2879"/>
                    <a:pt x="308893" y="6947"/>
                  </a:cubicBezTo>
                  <a:cubicBezTo>
                    <a:pt x="302619" y="11015"/>
                    <a:pt x="300389" y="18048"/>
                    <a:pt x="292988" y="14715"/>
                  </a:cubicBezTo>
                  <a:cubicBezTo>
                    <a:pt x="285587" y="11382"/>
                    <a:pt x="286346" y="4741"/>
                    <a:pt x="281543" y="1409"/>
                  </a:cubicBezTo>
                  <a:cubicBezTo>
                    <a:pt x="276740" y="-1925"/>
                    <a:pt x="273015" y="-87"/>
                    <a:pt x="265639" y="-822"/>
                  </a:cubicBezTo>
                  <a:cubicBezTo>
                    <a:pt x="258262" y="-1557"/>
                    <a:pt x="254537" y="2511"/>
                    <a:pt x="257503" y="5109"/>
                  </a:cubicBezTo>
                  <a:cubicBezTo>
                    <a:pt x="260468" y="7706"/>
                    <a:pt x="264855" y="10647"/>
                    <a:pt x="262674" y="13980"/>
                  </a:cubicBezTo>
                  <a:cubicBezTo>
                    <a:pt x="260493" y="17313"/>
                    <a:pt x="264536" y="24322"/>
                    <a:pt x="255665" y="20989"/>
                  </a:cubicBezTo>
                  <a:cubicBezTo>
                    <a:pt x="246794" y="17656"/>
                    <a:pt x="252332" y="12510"/>
                    <a:pt x="245299" y="13245"/>
                  </a:cubicBezTo>
                  <a:cubicBezTo>
                    <a:pt x="238266" y="13980"/>
                    <a:pt x="233046" y="16186"/>
                    <a:pt x="231257" y="20254"/>
                  </a:cubicBezTo>
                  <a:cubicBezTo>
                    <a:pt x="229468" y="24322"/>
                    <a:pt x="231257" y="32507"/>
                    <a:pt x="224983" y="29125"/>
                  </a:cubicBezTo>
                  <a:cubicBezTo>
                    <a:pt x="218710" y="25743"/>
                    <a:pt x="219788" y="20621"/>
                    <a:pt x="214617" y="17680"/>
                  </a:cubicBezTo>
                  <a:cubicBezTo>
                    <a:pt x="210623" y="15303"/>
                    <a:pt x="205918" y="14372"/>
                    <a:pt x="201310" y="15083"/>
                  </a:cubicBezTo>
                  <a:cubicBezTo>
                    <a:pt x="196874" y="15451"/>
                    <a:pt x="197978" y="22435"/>
                    <a:pt x="203173" y="26919"/>
                  </a:cubicBezTo>
                  <a:cubicBezTo>
                    <a:pt x="208368" y="31404"/>
                    <a:pt x="212412" y="34688"/>
                    <a:pt x="210182" y="39172"/>
                  </a:cubicBezTo>
                  <a:cubicBezTo>
                    <a:pt x="207951" y="43657"/>
                    <a:pt x="206113" y="39908"/>
                    <a:pt x="201310" y="34737"/>
                  </a:cubicBezTo>
                  <a:cubicBezTo>
                    <a:pt x="196507" y="29566"/>
                    <a:pt x="194669" y="19200"/>
                    <a:pt x="188371" y="17729"/>
                  </a:cubicBezTo>
                  <a:cubicBezTo>
                    <a:pt x="182073" y="16259"/>
                    <a:pt x="176927" y="14764"/>
                    <a:pt x="174329" y="17362"/>
                  </a:cubicBezTo>
                  <a:cubicBezTo>
                    <a:pt x="171732" y="19960"/>
                    <a:pt x="164355" y="24003"/>
                    <a:pt x="162885" y="25841"/>
                  </a:cubicBezTo>
                  <a:cubicBezTo>
                    <a:pt x="161414" y="27679"/>
                    <a:pt x="166193" y="26601"/>
                    <a:pt x="166193" y="31771"/>
                  </a:cubicBezTo>
                  <a:cubicBezTo>
                    <a:pt x="166193" y="36942"/>
                    <a:pt x="160655" y="40275"/>
                    <a:pt x="156954" y="37677"/>
                  </a:cubicBezTo>
                  <a:cubicBezTo>
                    <a:pt x="153254" y="35080"/>
                    <a:pt x="153621" y="31404"/>
                    <a:pt x="149602" y="26233"/>
                  </a:cubicBezTo>
                  <a:cubicBezTo>
                    <a:pt x="145583" y="21062"/>
                    <a:pt x="146661" y="18881"/>
                    <a:pt x="141099" y="18881"/>
                  </a:cubicBezTo>
                  <a:cubicBezTo>
                    <a:pt x="135536" y="18881"/>
                    <a:pt x="131125" y="20719"/>
                    <a:pt x="128846" y="24420"/>
                  </a:cubicBezTo>
                  <a:cubicBezTo>
                    <a:pt x="126566" y="28120"/>
                    <a:pt x="129213" y="30350"/>
                    <a:pt x="133281" y="32188"/>
                  </a:cubicBezTo>
                  <a:cubicBezTo>
                    <a:pt x="136908" y="33683"/>
                    <a:pt x="139358" y="37138"/>
                    <a:pt x="139555" y="41059"/>
                  </a:cubicBezTo>
                  <a:cubicBezTo>
                    <a:pt x="139163" y="45250"/>
                    <a:pt x="135633" y="48436"/>
                    <a:pt x="131418" y="48411"/>
                  </a:cubicBezTo>
                  <a:cubicBezTo>
                    <a:pt x="126517" y="48411"/>
                    <a:pt x="125513" y="42113"/>
                    <a:pt x="121077" y="44711"/>
                  </a:cubicBezTo>
                  <a:cubicBezTo>
                    <a:pt x="116641" y="47309"/>
                    <a:pt x="114436" y="49147"/>
                    <a:pt x="112941" y="53950"/>
                  </a:cubicBezTo>
                  <a:cubicBezTo>
                    <a:pt x="111446" y="58753"/>
                    <a:pt x="110735" y="63189"/>
                    <a:pt x="105172" y="58385"/>
                  </a:cubicBezTo>
                  <a:cubicBezTo>
                    <a:pt x="99609" y="53582"/>
                    <a:pt x="97404" y="47284"/>
                    <a:pt x="94831" y="46916"/>
                  </a:cubicBezTo>
                  <a:cubicBezTo>
                    <a:pt x="92258" y="46549"/>
                    <a:pt x="89660" y="43608"/>
                    <a:pt x="95934" y="41378"/>
                  </a:cubicBezTo>
                  <a:cubicBezTo>
                    <a:pt x="102207" y="39148"/>
                    <a:pt x="105172" y="39172"/>
                    <a:pt x="102967" y="34026"/>
                  </a:cubicBezTo>
                  <a:cubicBezTo>
                    <a:pt x="100761" y="28880"/>
                    <a:pt x="103702" y="25130"/>
                    <a:pt x="95198" y="22557"/>
                  </a:cubicBezTo>
                  <a:cubicBezTo>
                    <a:pt x="86695" y="19984"/>
                    <a:pt x="86695" y="10721"/>
                    <a:pt x="80054" y="9986"/>
                  </a:cubicBezTo>
                  <a:cubicBezTo>
                    <a:pt x="73413" y="9250"/>
                    <a:pt x="74491" y="8148"/>
                    <a:pt x="69320" y="4080"/>
                  </a:cubicBezTo>
                  <a:cubicBezTo>
                    <a:pt x="64149" y="12"/>
                    <a:pt x="59713" y="379"/>
                    <a:pt x="54910" y="747"/>
                  </a:cubicBezTo>
                  <a:cubicBezTo>
                    <a:pt x="50107" y="1114"/>
                    <a:pt x="37536" y="6285"/>
                    <a:pt x="44544" y="8099"/>
                  </a:cubicBezTo>
                  <a:cubicBezTo>
                    <a:pt x="51553" y="9912"/>
                    <a:pt x="58979" y="8491"/>
                    <a:pt x="58979" y="12166"/>
                  </a:cubicBezTo>
                  <a:cubicBezTo>
                    <a:pt x="58979" y="15842"/>
                    <a:pt x="51627" y="15867"/>
                    <a:pt x="55646" y="18465"/>
                  </a:cubicBezTo>
                  <a:cubicBezTo>
                    <a:pt x="59664" y="21062"/>
                    <a:pt x="67090" y="25106"/>
                    <a:pt x="62679" y="27704"/>
                  </a:cubicBezTo>
                  <a:cubicBezTo>
                    <a:pt x="58268" y="30301"/>
                    <a:pt x="55327" y="30669"/>
                    <a:pt x="50842" y="24371"/>
                  </a:cubicBezTo>
                  <a:cubicBezTo>
                    <a:pt x="46358" y="18073"/>
                    <a:pt x="45647" y="15867"/>
                    <a:pt x="40476" y="14764"/>
                  </a:cubicBezTo>
                  <a:cubicBezTo>
                    <a:pt x="35305" y="13662"/>
                    <a:pt x="29301" y="10304"/>
                    <a:pt x="27169" y="2177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7" name="Freeform: Shape 1166">
              <a:extLst>
                <a:ext uri="{FF2B5EF4-FFF2-40B4-BE49-F238E27FC236}">
                  <a16:creationId xmlns:a16="http://schemas.microsoft.com/office/drawing/2014/main" xmlns="" id="{EF058B4B-DBD2-697B-856B-C1D75F26C678}"/>
                </a:ext>
              </a:extLst>
            </p:cNvPr>
            <p:cNvSpPr/>
            <p:nvPr/>
          </p:nvSpPr>
          <p:spPr>
            <a:xfrm>
              <a:off x="6395275" y="2125149"/>
              <a:ext cx="237971" cy="114076"/>
            </a:xfrm>
            <a:custGeom>
              <a:avLst/>
              <a:gdLst>
                <a:gd name="connsiteX0" fmla="*/ 237471 w 237971"/>
                <a:gd name="connsiteY0" fmla="*/ 86799 h 114076"/>
                <a:gd name="connsiteX1" fmla="*/ 232569 w 237971"/>
                <a:gd name="connsiteY1" fmla="*/ 67953 h 114076"/>
                <a:gd name="connsiteX2" fmla="*/ 225217 w 237971"/>
                <a:gd name="connsiteY2" fmla="*/ 54279 h 114076"/>
                <a:gd name="connsiteX3" fmla="*/ 224458 w 237971"/>
                <a:gd name="connsiteY3" fmla="*/ 42173 h 114076"/>
                <a:gd name="connsiteX4" fmla="*/ 225487 w 237971"/>
                <a:gd name="connsiteY4" fmla="*/ 32370 h 114076"/>
                <a:gd name="connsiteX5" fmla="*/ 214141 w 237971"/>
                <a:gd name="connsiteY5" fmla="*/ 21539 h 114076"/>
                <a:gd name="connsiteX6" fmla="*/ 214141 w 237971"/>
                <a:gd name="connsiteY6" fmla="*/ 19848 h 114076"/>
                <a:gd name="connsiteX7" fmla="*/ 199951 w 237971"/>
                <a:gd name="connsiteY7" fmla="*/ 20926 h 114076"/>
                <a:gd name="connsiteX8" fmla="*/ 189389 w 237971"/>
                <a:gd name="connsiteY8" fmla="*/ 23573 h 114076"/>
                <a:gd name="connsiteX9" fmla="*/ 176401 w 237971"/>
                <a:gd name="connsiteY9" fmla="*/ 18671 h 114076"/>
                <a:gd name="connsiteX10" fmla="*/ 165839 w 237971"/>
                <a:gd name="connsiteY10" fmla="*/ 11197 h 114076"/>
                <a:gd name="connsiteX11" fmla="*/ 155056 w 237971"/>
                <a:gd name="connsiteY11" fmla="*/ 4825 h 114076"/>
                <a:gd name="connsiteX12" fmla="*/ 146700 w 237971"/>
                <a:gd name="connsiteY12" fmla="*/ 855 h 114076"/>
                <a:gd name="connsiteX13" fmla="*/ 130182 w 237971"/>
                <a:gd name="connsiteY13" fmla="*/ -27 h 114076"/>
                <a:gd name="connsiteX14" fmla="*/ 117635 w 237971"/>
                <a:gd name="connsiteY14" fmla="*/ 5904 h 114076"/>
                <a:gd name="connsiteX15" fmla="*/ 110283 w 237971"/>
                <a:gd name="connsiteY15" fmla="*/ 7497 h 114076"/>
                <a:gd name="connsiteX16" fmla="*/ 112146 w 237971"/>
                <a:gd name="connsiteY16" fmla="*/ 13427 h 114076"/>
                <a:gd name="connsiteX17" fmla="*/ 112905 w 237971"/>
                <a:gd name="connsiteY17" fmla="*/ 40041 h 114076"/>
                <a:gd name="connsiteX18" fmla="*/ 85532 w 237971"/>
                <a:gd name="connsiteY18" fmla="*/ 45947 h 114076"/>
                <a:gd name="connsiteX19" fmla="*/ 55978 w 237971"/>
                <a:gd name="connsiteY19" fmla="*/ 19333 h 114076"/>
                <a:gd name="connsiteX20" fmla="*/ 28629 w 237971"/>
                <a:gd name="connsiteY20" fmla="*/ 17127 h 114076"/>
                <a:gd name="connsiteX21" fmla="*/ 18998 w 237971"/>
                <a:gd name="connsiteY21" fmla="*/ 38570 h 114076"/>
                <a:gd name="connsiteX22" fmla="*/ 2750 w 237971"/>
                <a:gd name="connsiteY22" fmla="*/ 61484 h 114076"/>
                <a:gd name="connsiteX23" fmla="*/ 1990 w 237971"/>
                <a:gd name="connsiteY23" fmla="*/ 89568 h 114076"/>
                <a:gd name="connsiteX24" fmla="*/ 2456 w 237971"/>
                <a:gd name="connsiteY24" fmla="*/ 93293 h 114076"/>
                <a:gd name="connsiteX25" fmla="*/ 7553 w 237971"/>
                <a:gd name="connsiteY25" fmla="*/ 89053 h 114076"/>
                <a:gd name="connsiteX26" fmla="*/ 19243 w 237971"/>
                <a:gd name="connsiteY26" fmla="*/ 82363 h 114076"/>
                <a:gd name="connsiteX27" fmla="*/ 29388 w 237971"/>
                <a:gd name="connsiteY27" fmla="*/ 78565 h 114076"/>
                <a:gd name="connsiteX28" fmla="*/ 41249 w 237971"/>
                <a:gd name="connsiteY28" fmla="*/ 75648 h 114076"/>
                <a:gd name="connsiteX29" fmla="*/ 60340 w 237971"/>
                <a:gd name="connsiteY29" fmla="*/ 77535 h 114076"/>
                <a:gd name="connsiteX30" fmla="*/ 71686 w 237971"/>
                <a:gd name="connsiteY30" fmla="*/ 79422 h 114076"/>
                <a:gd name="connsiteX31" fmla="*/ 81317 w 237971"/>
                <a:gd name="connsiteY31" fmla="*/ 79594 h 114076"/>
                <a:gd name="connsiteX32" fmla="*/ 93570 w 237971"/>
                <a:gd name="connsiteY32" fmla="*/ 81309 h 114076"/>
                <a:gd name="connsiteX33" fmla="*/ 110602 w 237971"/>
                <a:gd name="connsiteY33" fmla="*/ 81505 h 114076"/>
                <a:gd name="connsiteX34" fmla="*/ 122291 w 237971"/>
                <a:gd name="connsiteY34" fmla="*/ 79251 h 114076"/>
                <a:gd name="connsiteX35" fmla="*/ 132951 w 237971"/>
                <a:gd name="connsiteY35" fmla="*/ 78393 h 114076"/>
                <a:gd name="connsiteX36" fmla="*/ 141014 w 237971"/>
                <a:gd name="connsiteY36" fmla="*/ 86995 h 114076"/>
                <a:gd name="connsiteX37" fmla="*/ 152385 w 237971"/>
                <a:gd name="connsiteY37" fmla="*/ 88882 h 114076"/>
                <a:gd name="connsiteX38" fmla="*/ 163388 w 237971"/>
                <a:gd name="connsiteY38" fmla="*/ 95596 h 114076"/>
                <a:gd name="connsiteX39" fmla="*/ 174563 w 237971"/>
                <a:gd name="connsiteY39" fmla="*/ 103512 h 114076"/>
                <a:gd name="connsiteX40" fmla="*/ 182283 w 237971"/>
                <a:gd name="connsiteY40" fmla="*/ 110717 h 114076"/>
                <a:gd name="connsiteX41" fmla="*/ 190026 w 237971"/>
                <a:gd name="connsiteY41" fmla="*/ 113167 h 114076"/>
                <a:gd name="connsiteX42" fmla="*/ 192771 w 237971"/>
                <a:gd name="connsiteY42" fmla="*/ 109295 h 114076"/>
                <a:gd name="connsiteX43" fmla="*/ 206445 w 237971"/>
                <a:gd name="connsiteY43" fmla="*/ 102605 h 114076"/>
                <a:gd name="connsiteX44" fmla="*/ 220365 w 237971"/>
                <a:gd name="connsiteY44" fmla="*/ 103634 h 114076"/>
                <a:gd name="connsiteX45" fmla="*/ 230437 w 237971"/>
                <a:gd name="connsiteY45" fmla="*/ 91381 h 114076"/>
                <a:gd name="connsiteX46" fmla="*/ 237789 w 237971"/>
                <a:gd name="connsiteY46" fmla="*/ 88269 h 114076"/>
                <a:gd name="connsiteX47" fmla="*/ 237471 w 237971"/>
                <a:gd name="connsiteY47" fmla="*/ 86799 h 11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7971" h="114076">
                  <a:moveTo>
                    <a:pt x="237471" y="86799"/>
                  </a:moveTo>
                  <a:cubicBezTo>
                    <a:pt x="236686" y="79814"/>
                    <a:pt x="238254" y="74398"/>
                    <a:pt x="232569" y="67953"/>
                  </a:cubicBezTo>
                  <a:cubicBezTo>
                    <a:pt x="226884" y="61508"/>
                    <a:pt x="228183" y="57122"/>
                    <a:pt x="225217" y="54279"/>
                  </a:cubicBezTo>
                  <a:cubicBezTo>
                    <a:pt x="222374" y="50823"/>
                    <a:pt x="222081" y="45947"/>
                    <a:pt x="224458" y="42173"/>
                  </a:cubicBezTo>
                  <a:cubicBezTo>
                    <a:pt x="226761" y="38056"/>
                    <a:pt x="230633" y="36242"/>
                    <a:pt x="225487" y="32370"/>
                  </a:cubicBezTo>
                  <a:cubicBezTo>
                    <a:pt x="220341" y="28498"/>
                    <a:pt x="214141" y="26954"/>
                    <a:pt x="214141" y="21539"/>
                  </a:cubicBezTo>
                  <a:cubicBezTo>
                    <a:pt x="214141" y="20926"/>
                    <a:pt x="214141" y="20387"/>
                    <a:pt x="214141" y="19848"/>
                  </a:cubicBezTo>
                  <a:cubicBezTo>
                    <a:pt x="209435" y="20534"/>
                    <a:pt x="204705" y="20901"/>
                    <a:pt x="199951" y="20926"/>
                  </a:cubicBezTo>
                  <a:cubicBezTo>
                    <a:pt x="196202" y="20117"/>
                    <a:pt x="192305" y="21097"/>
                    <a:pt x="189389" y="23573"/>
                  </a:cubicBezTo>
                  <a:cubicBezTo>
                    <a:pt x="184782" y="26660"/>
                    <a:pt x="178827" y="20926"/>
                    <a:pt x="176401" y="18671"/>
                  </a:cubicBezTo>
                  <a:cubicBezTo>
                    <a:pt x="173166" y="15804"/>
                    <a:pt x="169637" y="13280"/>
                    <a:pt x="165839" y="11197"/>
                  </a:cubicBezTo>
                  <a:cubicBezTo>
                    <a:pt x="162089" y="9212"/>
                    <a:pt x="159908" y="5242"/>
                    <a:pt x="155056" y="4825"/>
                  </a:cubicBezTo>
                  <a:cubicBezTo>
                    <a:pt x="150204" y="4409"/>
                    <a:pt x="150155" y="3502"/>
                    <a:pt x="146700" y="855"/>
                  </a:cubicBezTo>
                  <a:cubicBezTo>
                    <a:pt x="143244" y="-1791"/>
                    <a:pt x="135916" y="-909"/>
                    <a:pt x="130182" y="-27"/>
                  </a:cubicBezTo>
                  <a:cubicBezTo>
                    <a:pt x="124448" y="855"/>
                    <a:pt x="121825" y="3723"/>
                    <a:pt x="117635" y="5904"/>
                  </a:cubicBezTo>
                  <a:cubicBezTo>
                    <a:pt x="115332" y="6957"/>
                    <a:pt x="112807" y="7497"/>
                    <a:pt x="110283" y="7497"/>
                  </a:cubicBezTo>
                  <a:cubicBezTo>
                    <a:pt x="110700" y="9531"/>
                    <a:pt x="111313" y="11515"/>
                    <a:pt x="112146" y="13427"/>
                  </a:cubicBezTo>
                  <a:cubicBezTo>
                    <a:pt x="115062" y="22029"/>
                    <a:pt x="115332" y="31292"/>
                    <a:pt x="112905" y="40041"/>
                  </a:cubicBezTo>
                  <a:cubicBezTo>
                    <a:pt x="109940" y="50382"/>
                    <a:pt x="93668" y="47392"/>
                    <a:pt x="85532" y="45947"/>
                  </a:cubicBezTo>
                  <a:cubicBezTo>
                    <a:pt x="77396" y="44501"/>
                    <a:pt x="64849" y="32640"/>
                    <a:pt x="55978" y="19333"/>
                  </a:cubicBezTo>
                  <a:cubicBezTo>
                    <a:pt x="47106" y="6026"/>
                    <a:pt x="36005" y="13427"/>
                    <a:pt x="28629" y="17127"/>
                  </a:cubicBezTo>
                  <a:cubicBezTo>
                    <a:pt x="21253" y="20828"/>
                    <a:pt x="18998" y="25999"/>
                    <a:pt x="18998" y="38570"/>
                  </a:cubicBezTo>
                  <a:cubicBezTo>
                    <a:pt x="18998" y="51142"/>
                    <a:pt x="7921" y="53274"/>
                    <a:pt x="2750" y="61484"/>
                  </a:cubicBezTo>
                  <a:cubicBezTo>
                    <a:pt x="-2421" y="69693"/>
                    <a:pt x="520" y="76187"/>
                    <a:pt x="1990" y="89568"/>
                  </a:cubicBezTo>
                  <a:cubicBezTo>
                    <a:pt x="2162" y="91014"/>
                    <a:pt x="2309" y="92214"/>
                    <a:pt x="2456" y="93293"/>
                  </a:cubicBezTo>
                  <a:cubicBezTo>
                    <a:pt x="4417" y="92239"/>
                    <a:pt x="6156" y="90793"/>
                    <a:pt x="7553" y="89053"/>
                  </a:cubicBezTo>
                  <a:cubicBezTo>
                    <a:pt x="10519" y="85500"/>
                    <a:pt x="14660" y="83123"/>
                    <a:pt x="19243" y="82363"/>
                  </a:cubicBezTo>
                  <a:cubicBezTo>
                    <a:pt x="22870" y="81897"/>
                    <a:pt x="26349" y="80598"/>
                    <a:pt x="29388" y="78565"/>
                  </a:cubicBezTo>
                  <a:cubicBezTo>
                    <a:pt x="32868" y="76212"/>
                    <a:pt x="37083" y="75183"/>
                    <a:pt x="41249" y="75648"/>
                  </a:cubicBezTo>
                  <a:cubicBezTo>
                    <a:pt x="46935" y="75991"/>
                    <a:pt x="55953" y="73933"/>
                    <a:pt x="60340" y="77535"/>
                  </a:cubicBezTo>
                  <a:cubicBezTo>
                    <a:pt x="64726" y="81138"/>
                    <a:pt x="70485" y="80648"/>
                    <a:pt x="71686" y="79422"/>
                  </a:cubicBezTo>
                  <a:cubicBezTo>
                    <a:pt x="72887" y="78197"/>
                    <a:pt x="77886" y="78393"/>
                    <a:pt x="81317" y="79594"/>
                  </a:cubicBezTo>
                  <a:cubicBezTo>
                    <a:pt x="85262" y="80942"/>
                    <a:pt x="89404" y="81505"/>
                    <a:pt x="93570" y="81309"/>
                  </a:cubicBezTo>
                  <a:cubicBezTo>
                    <a:pt x="95628" y="80794"/>
                    <a:pt x="106461" y="81505"/>
                    <a:pt x="110602" y="81505"/>
                  </a:cubicBezTo>
                  <a:cubicBezTo>
                    <a:pt x="114743" y="81505"/>
                    <a:pt x="120919" y="82020"/>
                    <a:pt x="122291" y="79251"/>
                  </a:cubicBezTo>
                  <a:cubicBezTo>
                    <a:pt x="123663" y="76481"/>
                    <a:pt x="129643" y="72217"/>
                    <a:pt x="132951" y="78393"/>
                  </a:cubicBezTo>
                  <a:cubicBezTo>
                    <a:pt x="136260" y="84568"/>
                    <a:pt x="137412" y="86137"/>
                    <a:pt x="141014" y="86995"/>
                  </a:cubicBezTo>
                  <a:cubicBezTo>
                    <a:pt x="144739" y="87999"/>
                    <a:pt x="148538" y="88637"/>
                    <a:pt x="152385" y="88882"/>
                  </a:cubicBezTo>
                  <a:cubicBezTo>
                    <a:pt x="156502" y="89053"/>
                    <a:pt x="158732" y="90940"/>
                    <a:pt x="163388" y="95596"/>
                  </a:cubicBezTo>
                  <a:cubicBezTo>
                    <a:pt x="168044" y="100253"/>
                    <a:pt x="172652" y="101257"/>
                    <a:pt x="174563" y="103512"/>
                  </a:cubicBezTo>
                  <a:cubicBezTo>
                    <a:pt x="176916" y="106159"/>
                    <a:pt x="179489" y="108560"/>
                    <a:pt x="182283" y="110717"/>
                  </a:cubicBezTo>
                  <a:cubicBezTo>
                    <a:pt x="184709" y="111991"/>
                    <a:pt x="187331" y="112824"/>
                    <a:pt x="190026" y="113167"/>
                  </a:cubicBezTo>
                  <a:cubicBezTo>
                    <a:pt x="191350" y="112236"/>
                    <a:pt x="192330" y="110864"/>
                    <a:pt x="192771" y="109295"/>
                  </a:cubicBezTo>
                  <a:cubicBezTo>
                    <a:pt x="193800" y="105693"/>
                    <a:pt x="200515" y="101943"/>
                    <a:pt x="206445" y="102605"/>
                  </a:cubicBezTo>
                  <a:cubicBezTo>
                    <a:pt x="212376" y="103267"/>
                    <a:pt x="211616" y="112138"/>
                    <a:pt x="220365" y="103634"/>
                  </a:cubicBezTo>
                  <a:cubicBezTo>
                    <a:pt x="229114" y="95131"/>
                    <a:pt x="226296" y="93048"/>
                    <a:pt x="230437" y="91381"/>
                  </a:cubicBezTo>
                  <a:cubicBezTo>
                    <a:pt x="233280" y="90327"/>
                    <a:pt x="235608" y="89151"/>
                    <a:pt x="237789" y="88269"/>
                  </a:cubicBezTo>
                  <a:cubicBezTo>
                    <a:pt x="237617" y="87803"/>
                    <a:pt x="237520" y="87289"/>
                    <a:pt x="237471" y="867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8" name="Freeform: Shape 1167">
              <a:extLst>
                <a:ext uri="{FF2B5EF4-FFF2-40B4-BE49-F238E27FC236}">
                  <a16:creationId xmlns:a16="http://schemas.microsoft.com/office/drawing/2014/main" xmlns="" id="{D6F5D38B-6CDC-B7BF-12E8-B67727FC5B4C}"/>
                </a:ext>
              </a:extLst>
            </p:cNvPr>
            <p:cNvSpPr/>
            <p:nvPr/>
          </p:nvSpPr>
          <p:spPr>
            <a:xfrm>
              <a:off x="6393920" y="2201271"/>
              <a:ext cx="192060" cy="117672"/>
            </a:xfrm>
            <a:custGeom>
              <a:avLst/>
              <a:gdLst>
                <a:gd name="connsiteX0" fmla="*/ 187510 w 192060"/>
                <a:gd name="connsiteY0" fmla="*/ 48882 h 117672"/>
                <a:gd name="connsiteX1" fmla="*/ 184961 w 192060"/>
                <a:gd name="connsiteY1" fmla="*/ 42216 h 117672"/>
                <a:gd name="connsiteX2" fmla="*/ 186726 w 192060"/>
                <a:gd name="connsiteY2" fmla="*/ 40109 h 117672"/>
                <a:gd name="connsiteX3" fmla="*/ 191455 w 192060"/>
                <a:gd name="connsiteY3" fmla="*/ 37021 h 117672"/>
                <a:gd name="connsiteX4" fmla="*/ 183712 w 192060"/>
                <a:gd name="connsiteY4" fmla="*/ 34570 h 117672"/>
                <a:gd name="connsiteX5" fmla="*/ 175992 w 192060"/>
                <a:gd name="connsiteY5" fmla="*/ 27365 h 117672"/>
                <a:gd name="connsiteX6" fmla="*/ 164817 w 192060"/>
                <a:gd name="connsiteY6" fmla="*/ 19450 h 117672"/>
                <a:gd name="connsiteX7" fmla="*/ 153814 w 192060"/>
                <a:gd name="connsiteY7" fmla="*/ 12735 h 117672"/>
                <a:gd name="connsiteX8" fmla="*/ 142443 w 192060"/>
                <a:gd name="connsiteY8" fmla="*/ 10848 h 117672"/>
                <a:gd name="connsiteX9" fmla="*/ 134380 w 192060"/>
                <a:gd name="connsiteY9" fmla="*/ 2246 h 117672"/>
                <a:gd name="connsiteX10" fmla="*/ 123721 w 192060"/>
                <a:gd name="connsiteY10" fmla="*/ 3104 h 117672"/>
                <a:gd name="connsiteX11" fmla="*/ 112031 w 192060"/>
                <a:gd name="connsiteY11" fmla="*/ 5359 h 117672"/>
                <a:gd name="connsiteX12" fmla="*/ 94999 w 192060"/>
                <a:gd name="connsiteY12" fmla="*/ 5163 h 117672"/>
                <a:gd name="connsiteX13" fmla="*/ 82746 w 192060"/>
                <a:gd name="connsiteY13" fmla="*/ 3447 h 117672"/>
                <a:gd name="connsiteX14" fmla="*/ 73115 w 192060"/>
                <a:gd name="connsiteY14" fmla="*/ 3276 h 117672"/>
                <a:gd name="connsiteX15" fmla="*/ 61769 w 192060"/>
                <a:gd name="connsiteY15" fmla="*/ 1389 h 117672"/>
                <a:gd name="connsiteX16" fmla="*/ 42678 w 192060"/>
                <a:gd name="connsiteY16" fmla="*/ -498 h 117672"/>
                <a:gd name="connsiteX17" fmla="*/ 30817 w 192060"/>
                <a:gd name="connsiteY17" fmla="*/ 2418 h 117672"/>
                <a:gd name="connsiteX18" fmla="*/ 20672 w 192060"/>
                <a:gd name="connsiteY18" fmla="*/ 6216 h 117672"/>
                <a:gd name="connsiteX19" fmla="*/ 8982 w 192060"/>
                <a:gd name="connsiteY19" fmla="*/ 12907 h 117672"/>
                <a:gd name="connsiteX20" fmla="*/ 3885 w 192060"/>
                <a:gd name="connsiteY20" fmla="*/ 17146 h 117672"/>
                <a:gd name="connsiteX21" fmla="*/ 6336 w 192060"/>
                <a:gd name="connsiteY21" fmla="*/ 34864 h 117672"/>
                <a:gd name="connsiteX22" fmla="*/ -183 w 192060"/>
                <a:gd name="connsiteY22" fmla="*/ 51602 h 117672"/>
                <a:gd name="connsiteX23" fmla="*/ -183 w 192060"/>
                <a:gd name="connsiteY23" fmla="*/ 51602 h 117672"/>
                <a:gd name="connsiteX24" fmla="*/ 7169 w 192060"/>
                <a:gd name="connsiteY24" fmla="*/ 52068 h 117672"/>
                <a:gd name="connsiteX25" fmla="*/ 13687 w 192060"/>
                <a:gd name="connsiteY25" fmla="*/ 54812 h 117672"/>
                <a:gd name="connsiteX26" fmla="*/ 21432 w 192060"/>
                <a:gd name="connsiteY26" fmla="*/ 56013 h 117672"/>
                <a:gd name="connsiteX27" fmla="*/ 32606 w 192060"/>
                <a:gd name="connsiteY27" fmla="*/ 62728 h 117672"/>
                <a:gd name="connsiteX28" fmla="*/ 44296 w 192060"/>
                <a:gd name="connsiteY28" fmla="*/ 62899 h 117672"/>
                <a:gd name="connsiteX29" fmla="*/ 58999 w 192060"/>
                <a:gd name="connsiteY29" fmla="*/ 67188 h 117672"/>
                <a:gd name="connsiteX30" fmla="*/ 62431 w 192060"/>
                <a:gd name="connsiteY30" fmla="*/ 78730 h 117672"/>
                <a:gd name="connsiteX31" fmla="*/ 61058 w 192060"/>
                <a:gd name="connsiteY31" fmla="*/ 92821 h 117672"/>
                <a:gd name="connsiteX32" fmla="*/ 74635 w 192060"/>
                <a:gd name="connsiteY32" fmla="*/ 96595 h 117672"/>
                <a:gd name="connsiteX33" fmla="*/ 83065 w 192060"/>
                <a:gd name="connsiteY33" fmla="*/ 104511 h 117672"/>
                <a:gd name="connsiteX34" fmla="*/ 89657 w 192060"/>
                <a:gd name="connsiteY34" fmla="*/ 116764 h 117672"/>
                <a:gd name="connsiteX35" fmla="*/ 97327 w 192060"/>
                <a:gd name="connsiteY35" fmla="*/ 115024 h 117672"/>
                <a:gd name="connsiteX36" fmla="*/ 124406 w 192060"/>
                <a:gd name="connsiteY36" fmla="*/ 113210 h 117672"/>
                <a:gd name="connsiteX37" fmla="*/ 139894 w 192060"/>
                <a:gd name="connsiteY37" fmla="*/ 103163 h 117672"/>
                <a:gd name="connsiteX38" fmla="*/ 151755 w 192060"/>
                <a:gd name="connsiteY38" fmla="*/ 104952 h 117672"/>
                <a:gd name="connsiteX39" fmla="*/ 160259 w 192060"/>
                <a:gd name="connsiteY39" fmla="*/ 103408 h 117672"/>
                <a:gd name="connsiteX40" fmla="*/ 156142 w 192060"/>
                <a:gd name="connsiteY40" fmla="*/ 94390 h 117672"/>
                <a:gd name="connsiteX41" fmla="*/ 158200 w 192060"/>
                <a:gd name="connsiteY41" fmla="*/ 79171 h 117672"/>
                <a:gd name="connsiteX42" fmla="*/ 166704 w 192060"/>
                <a:gd name="connsiteY42" fmla="*/ 68339 h 117672"/>
                <a:gd name="connsiteX43" fmla="*/ 178320 w 192060"/>
                <a:gd name="connsiteY43" fmla="*/ 61380 h 117672"/>
                <a:gd name="connsiteX44" fmla="*/ 191725 w 192060"/>
                <a:gd name="connsiteY44" fmla="*/ 55180 h 117672"/>
                <a:gd name="connsiteX45" fmla="*/ 187976 w 192060"/>
                <a:gd name="connsiteY45" fmla="*/ 48980 h 117672"/>
                <a:gd name="connsiteX46" fmla="*/ 187510 w 192060"/>
                <a:gd name="connsiteY46" fmla="*/ 48882 h 11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2060" h="117672">
                  <a:moveTo>
                    <a:pt x="187510" y="48882"/>
                  </a:moveTo>
                  <a:cubicBezTo>
                    <a:pt x="184961" y="47730"/>
                    <a:pt x="183834" y="44765"/>
                    <a:pt x="184961" y="42216"/>
                  </a:cubicBezTo>
                  <a:cubicBezTo>
                    <a:pt x="185353" y="41358"/>
                    <a:pt x="185966" y="40623"/>
                    <a:pt x="186726" y="40109"/>
                  </a:cubicBezTo>
                  <a:cubicBezTo>
                    <a:pt x="188539" y="38810"/>
                    <a:pt x="190156" y="37977"/>
                    <a:pt x="191455" y="37021"/>
                  </a:cubicBezTo>
                  <a:cubicBezTo>
                    <a:pt x="188759" y="36678"/>
                    <a:pt x="186138" y="35845"/>
                    <a:pt x="183712" y="34570"/>
                  </a:cubicBezTo>
                  <a:cubicBezTo>
                    <a:pt x="180918" y="32414"/>
                    <a:pt x="178344" y="30012"/>
                    <a:pt x="175992" y="27365"/>
                  </a:cubicBezTo>
                  <a:cubicBezTo>
                    <a:pt x="174080" y="25111"/>
                    <a:pt x="169449" y="24081"/>
                    <a:pt x="164817" y="19450"/>
                  </a:cubicBezTo>
                  <a:cubicBezTo>
                    <a:pt x="160185" y="14818"/>
                    <a:pt x="157931" y="12907"/>
                    <a:pt x="153814" y="12735"/>
                  </a:cubicBezTo>
                  <a:cubicBezTo>
                    <a:pt x="149967" y="12490"/>
                    <a:pt x="146168" y="11853"/>
                    <a:pt x="142443" y="10848"/>
                  </a:cubicBezTo>
                  <a:cubicBezTo>
                    <a:pt x="138841" y="9990"/>
                    <a:pt x="137542" y="8397"/>
                    <a:pt x="134380" y="2246"/>
                  </a:cubicBezTo>
                  <a:cubicBezTo>
                    <a:pt x="131219" y="-3905"/>
                    <a:pt x="125092" y="359"/>
                    <a:pt x="123721" y="3104"/>
                  </a:cubicBezTo>
                  <a:cubicBezTo>
                    <a:pt x="122348" y="5849"/>
                    <a:pt x="116148" y="5359"/>
                    <a:pt x="112031" y="5359"/>
                  </a:cubicBezTo>
                  <a:cubicBezTo>
                    <a:pt x="107914" y="5359"/>
                    <a:pt x="97057" y="4648"/>
                    <a:pt x="94999" y="5163"/>
                  </a:cubicBezTo>
                  <a:cubicBezTo>
                    <a:pt x="90833" y="5359"/>
                    <a:pt x="86691" y="4795"/>
                    <a:pt x="82746" y="3447"/>
                  </a:cubicBezTo>
                  <a:cubicBezTo>
                    <a:pt x="79315" y="2246"/>
                    <a:pt x="74316" y="2075"/>
                    <a:pt x="73115" y="3276"/>
                  </a:cubicBezTo>
                  <a:cubicBezTo>
                    <a:pt x="71914" y="4477"/>
                    <a:pt x="66057" y="5016"/>
                    <a:pt x="61769" y="1389"/>
                  </a:cubicBezTo>
                  <a:cubicBezTo>
                    <a:pt x="57480" y="-2238"/>
                    <a:pt x="48364" y="-155"/>
                    <a:pt x="42678" y="-498"/>
                  </a:cubicBezTo>
                  <a:cubicBezTo>
                    <a:pt x="38512" y="-964"/>
                    <a:pt x="34297" y="65"/>
                    <a:pt x="30817" y="2418"/>
                  </a:cubicBezTo>
                  <a:cubicBezTo>
                    <a:pt x="27778" y="4452"/>
                    <a:pt x="24299" y="5751"/>
                    <a:pt x="20672" y="6216"/>
                  </a:cubicBezTo>
                  <a:cubicBezTo>
                    <a:pt x="16089" y="6976"/>
                    <a:pt x="11948" y="9353"/>
                    <a:pt x="8982" y="12907"/>
                  </a:cubicBezTo>
                  <a:cubicBezTo>
                    <a:pt x="7585" y="14647"/>
                    <a:pt x="5846" y="16092"/>
                    <a:pt x="3885" y="17146"/>
                  </a:cubicBezTo>
                  <a:cubicBezTo>
                    <a:pt x="5061" y="25944"/>
                    <a:pt x="5723" y="23665"/>
                    <a:pt x="6336" y="34864"/>
                  </a:cubicBezTo>
                  <a:cubicBezTo>
                    <a:pt x="7071" y="47436"/>
                    <a:pt x="2047" y="42731"/>
                    <a:pt x="-183" y="51602"/>
                  </a:cubicBezTo>
                  <a:lnTo>
                    <a:pt x="-183" y="51602"/>
                  </a:lnTo>
                  <a:cubicBezTo>
                    <a:pt x="2488" y="51185"/>
                    <a:pt x="5625" y="50989"/>
                    <a:pt x="7169" y="52068"/>
                  </a:cubicBezTo>
                  <a:cubicBezTo>
                    <a:pt x="9913" y="54126"/>
                    <a:pt x="12070" y="56185"/>
                    <a:pt x="13687" y="54812"/>
                  </a:cubicBezTo>
                  <a:cubicBezTo>
                    <a:pt x="15305" y="53440"/>
                    <a:pt x="19888" y="53097"/>
                    <a:pt x="21432" y="56013"/>
                  </a:cubicBezTo>
                  <a:cubicBezTo>
                    <a:pt x="22975" y="58929"/>
                    <a:pt x="28146" y="63365"/>
                    <a:pt x="32606" y="62728"/>
                  </a:cubicBezTo>
                  <a:cubicBezTo>
                    <a:pt x="36503" y="62434"/>
                    <a:pt x="40424" y="62483"/>
                    <a:pt x="44296" y="62899"/>
                  </a:cubicBezTo>
                  <a:cubicBezTo>
                    <a:pt x="47922" y="62899"/>
                    <a:pt x="56157" y="63757"/>
                    <a:pt x="58999" y="67188"/>
                  </a:cubicBezTo>
                  <a:cubicBezTo>
                    <a:pt x="61842" y="70619"/>
                    <a:pt x="64318" y="73045"/>
                    <a:pt x="62431" y="78730"/>
                  </a:cubicBezTo>
                  <a:cubicBezTo>
                    <a:pt x="60544" y="84416"/>
                    <a:pt x="56769" y="90763"/>
                    <a:pt x="61058" y="92821"/>
                  </a:cubicBezTo>
                  <a:cubicBezTo>
                    <a:pt x="65347" y="94880"/>
                    <a:pt x="70861" y="92993"/>
                    <a:pt x="74635" y="96595"/>
                  </a:cubicBezTo>
                  <a:cubicBezTo>
                    <a:pt x="78409" y="100198"/>
                    <a:pt x="82207" y="101251"/>
                    <a:pt x="83065" y="104511"/>
                  </a:cubicBezTo>
                  <a:cubicBezTo>
                    <a:pt x="83947" y="109167"/>
                    <a:pt x="86250" y="113455"/>
                    <a:pt x="89657" y="116764"/>
                  </a:cubicBezTo>
                  <a:cubicBezTo>
                    <a:pt x="90539" y="115637"/>
                    <a:pt x="92646" y="115024"/>
                    <a:pt x="97327" y="115024"/>
                  </a:cubicBezTo>
                  <a:cubicBezTo>
                    <a:pt x="108429" y="115024"/>
                    <a:pt x="118990" y="117082"/>
                    <a:pt x="124406" y="113210"/>
                  </a:cubicBezTo>
                  <a:cubicBezTo>
                    <a:pt x="129823" y="109339"/>
                    <a:pt x="134724" y="103408"/>
                    <a:pt x="139894" y="103163"/>
                  </a:cubicBezTo>
                  <a:cubicBezTo>
                    <a:pt x="143938" y="102869"/>
                    <a:pt x="147981" y="103482"/>
                    <a:pt x="151755" y="104952"/>
                  </a:cubicBezTo>
                  <a:cubicBezTo>
                    <a:pt x="155358" y="106251"/>
                    <a:pt x="158960" y="105491"/>
                    <a:pt x="160259" y="103408"/>
                  </a:cubicBezTo>
                  <a:cubicBezTo>
                    <a:pt x="161558" y="101325"/>
                    <a:pt x="156142" y="99536"/>
                    <a:pt x="156142" y="94390"/>
                  </a:cubicBezTo>
                  <a:cubicBezTo>
                    <a:pt x="155872" y="89243"/>
                    <a:pt x="156559" y="84073"/>
                    <a:pt x="158200" y="79171"/>
                  </a:cubicBezTo>
                  <a:cubicBezTo>
                    <a:pt x="160259" y="73241"/>
                    <a:pt x="162072" y="68585"/>
                    <a:pt x="166704" y="68339"/>
                  </a:cubicBezTo>
                  <a:cubicBezTo>
                    <a:pt x="171336" y="68094"/>
                    <a:pt x="174056" y="60988"/>
                    <a:pt x="178320" y="61380"/>
                  </a:cubicBezTo>
                  <a:cubicBezTo>
                    <a:pt x="182584" y="61772"/>
                    <a:pt x="191210" y="58929"/>
                    <a:pt x="191725" y="55180"/>
                  </a:cubicBezTo>
                  <a:cubicBezTo>
                    <a:pt x="192411" y="52435"/>
                    <a:pt x="190720" y="49666"/>
                    <a:pt x="187976" y="48980"/>
                  </a:cubicBezTo>
                  <a:cubicBezTo>
                    <a:pt x="187828" y="48931"/>
                    <a:pt x="187681" y="48906"/>
                    <a:pt x="187510" y="488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69" name="Freeform: Shape 1168">
              <a:extLst>
                <a:ext uri="{FF2B5EF4-FFF2-40B4-BE49-F238E27FC236}">
                  <a16:creationId xmlns:a16="http://schemas.microsoft.com/office/drawing/2014/main" xmlns="" id="{19024755-02F1-9DD8-1612-5527BA940C46}"/>
                </a:ext>
              </a:extLst>
            </p:cNvPr>
            <p:cNvSpPr/>
            <p:nvPr/>
          </p:nvSpPr>
          <p:spPr>
            <a:xfrm>
              <a:off x="6468541" y="2214377"/>
              <a:ext cx="314475" cy="223640"/>
            </a:xfrm>
            <a:custGeom>
              <a:avLst/>
              <a:gdLst>
                <a:gd name="connsiteX0" fmla="*/ 36013 w 314475"/>
                <a:gd name="connsiteY0" fmla="*/ 197959 h 223640"/>
                <a:gd name="connsiteX1" fmla="*/ 48928 w 314475"/>
                <a:gd name="connsiteY1" fmla="*/ 190607 h 223640"/>
                <a:gd name="connsiteX2" fmla="*/ 66964 w 314475"/>
                <a:gd name="connsiteY2" fmla="*/ 188548 h 223640"/>
                <a:gd name="connsiteX3" fmla="*/ 93921 w 314475"/>
                <a:gd name="connsiteY3" fmla="*/ 191636 h 223640"/>
                <a:gd name="connsiteX4" fmla="*/ 110414 w 314475"/>
                <a:gd name="connsiteY4" fmla="*/ 195778 h 223640"/>
                <a:gd name="connsiteX5" fmla="*/ 130533 w 314475"/>
                <a:gd name="connsiteY5" fmla="*/ 199380 h 223640"/>
                <a:gd name="connsiteX6" fmla="*/ 153226 w 314475"/>
                <a:gd name="connsiteY6" fmla="*/ 209182 h 223640"/>
                <a:gd name="connsiteX7" fmla="*/ 161999 w 314475"/>
                <a:gd name="connsiteY7" fmla="*/ 203497 h 223640"/>
                <a:gd name="connsiteX8" fmla="*/ 175404 w 314475"/>
                <a:gd name="connsiteY8" fmla="*/ 205580 h 223640"/>
                <a:gd name="connsiteX9" fmla="*/ 183663 w 314475"/>
                <a:gd name="connsiteY9" fmla="*/ 212270 h 223640"/>
                <a:gd name="connsiteX10" fmla="*/ 190377 w 314475"/>
                <a:gd name="connsiteY10" fmla="*/ 204012 h 223640"/>
                <a:gd name="connsiteX11" fmla="*/ 201723 w 314475"/>
                <a:gd name="connsiteY11" fmla="*/ 208153 h 223640"/>
                <a:gd name="connsiteX12" fmla="*/ 208439 w 314475"/>
                <a:gd name="connsiteY12" fmla="*/ 214843 h 223640"/>
                <a:gd name="connsiteX13" fmla="*/ 222358 w 314475"/>
                <a:gd name="connsiteY13" fmla="*/ 212393 h 223640"/>
                <a:gd name="connsiteX14" fmla="*/ 235248 w 314475"/>
                <a:gd name="connsiteY14" fmla="*/ 216534 h 223640"/>
                <a:gd name="connsiteX15" fmla="*/ 245565 w 314475"/>
                <a:gd name="connsiteY15" fmla="*/ 221166 h 223640"/>
                <a:gd name="connsiteX16" fmla="*/ 245565 w 314475"/>
                <a:gd name="connsiteY16" fmla="*/ 200532 h 223640"/>
                <a:gd name="connsiteX17" fmla="*/ 258970 w 314475"/>
                <a:gd name="connsiteY17" fmla="*/ 182985 h 223640"/>
                <a:gd name="connsiteX18" fmla="*/ 284652 w 314475"/>
                <a:gd name="connsiteY18" fmla="*/ 182275 h 223640"/>
                <a:gd name="connsiteX19" fmla="*/ 276247 w 314475"/>
                <a:gd name="connsiteY19" fmla="*/ 169850 h 223640"/>
                <a:gd name="connsiteX20" fmla="*/ 277546 w 314475"/>
                <a:gd name="connsiteY20" fmla="*/ 160807 h 223640"/>
                <a:gd name="connsiteX21" fmla="*/ 272399 w 314475"/>
                <a:gd name="connsiteY21" fmla="*/ 149461 h 223640"/>
                <a:gd name="connsiteX22" fmla="*/ 269287 w 314475"/>
                <a:gd name="connsiteY22" fmla="*/ 141986 h 223640"/>
                <a:gd name="connsiteX23" fmla="*/ 278330 w 314475"/>
                <a:gd name="connsiteY23" fmla="*/ 135272 h 223640"/>
                <a:gd name="connsiteX24" fmla="*/ 291465 w 314475"/>
                <a:gd name="connsiteY24" fmla="*/ 141741 h 223640"/>
                <a:gd name="connsiteX25" fmla="*/ 301537 w 314475"/>
                <a:gd name="connsiteY25" fmla="*/ 135811 h 223640"/>
                <a:gd name="connsiteX26" fmla="*/ 312369 w 314475"/>
                <a:gd name="connsiteY26" fmla="*/ 128459 h 223640"/>
                <a:gd name="connsiteX27" fmla="*/ 311070 w 314475"/>
                <a:gd name="connsiteY27" fmla="*/ 119931 h 223640"/>
                <a:gd name="connsiteX28" fmla="*/ 299209 w 314475"/>
                <a:gd name="connsiteY28" fmla="*/ 107825 h 223640"/>
                <a:gd name="connsiteX29" fmla="*/ 286564 w 314475"/>
                <a:gd name="connsiteY29" fmla="*/ 105374 h 223640"/>
                <a:gd name="connsiteX30" fmla="*/ 279359 w 314475"/>
                <a:gd name="connsiteY30" fmla="*/ 94273 h 223640"/>
                <a:gd name="connsiteX31" fmla="*/ 260269 w 314475"/>
                <a:gd name="connsiteY31" fmla="*/ 71311 h 223640"/>
                <a:gd name="connsiteX32" fmla="*/ 255098 w 314475"/>
                <a:gd name="connsiteY32" fmla="*/ 56876 h 223640"/>
                <a:gd name="connsiteX33" fmla="*/ 254069 w 314475"/>
                <a:gd name="connsiteY33" fmla="*/ 42687 h 223640"/>
                <a:gd name="connsiteX34" fmla="*/ 251251 w 314475"/>
                <a:gd name="connsiteY34" fmla="*/ 24136 h 223640"/>
                <a:gd name="connsiteX35" fmla="*/ 227774 w 314475"/>
                <a:gd name="connsiteY35" fmla="*/ 12765 h 223640"/>
                <a:gd name="connsiteX36" fmla="*/ 215643 w 314475"/>
                <a:gd name="connsiteY36" fmla="*/ 18720 h 223640"/>
                <a:gd name="connsiteX37" fmla="*/ 203782 w 314475"/>
                <a:gd name="connsiteY37" fmla="*/ 15878 h 223640"/>
                <a:gd name="connsiteX38" fmla="*/ 196822 w 314475"/>
                <a:gd name="connsiteY38" fmla="*/ 5806 h 223640"/>
                <a:gd name="connsiteX39" fmla="*/ 182633 w 314475"/>
                <a:gd name="connsiteY39" fmla="*/ 4262 h 223640"/>
                <a:gd name="connsiteX40" fmla="*/ 164744 w 314475"/>
                <a:gd name="connsiteY40" fmla="*/ -909 h 223640"/>
                <a:gd name="connsiteX41" fmla="*/ 157392 w 314475"/>
                <a:gd name="connsiteY41" fmla="*/ 2203 h 223640"/>
                <a:gd name="connsiteX42" fmla="*/ 147320 w 314475"/>
                <a:gd name="connsiteY42" fmla="*/ 14456 h 223640"/>
                <a:gd name="connsiteX43" fmla="*/ 133400 w 314475"/>
                <a:gd name="connsiteY43" fmla="*/ 13427 h 223640"/>
                <a:gd name="connsiteX44" fmla="*/ 119726 w 314475"/>
                <a:gd name="connsiteY44" fmla="*/ 20117 h 223640"/>
                <a:gd name="connsiteX45" fmla="*/ 112252 w 314475"/>
                <a:gd name="connsiteY45" fmla="*/ 27077 h 223640"/>
                <a:gd name="connsiteX46" fmla="*/ 110928 w 314475"/>
                <a:gd name="connsiteY46" fmla="*/ 34086 h 223640"/>
                <a:gd name="connsiteX47" fmla="*/ 113036 w 314475"/>
                <a:gd name="connsiteY47" fmla="*/ 35850 h 223640"/>
                <a:gd name="connsiteX48" fmla="*/ 117275 w 314475"/>
                <a:gd name="connsiteY48" fmla="*/ 41732 h 223640"/>
                <a:gd name="connsiteX49" fmla="*/ 117153 w 314475"/>
                <a:gd name="connsiteY49" fmla="*/ 42295 h 223640"/>
                <a:gd name="connsiteX50" fmla="*/ 103748 w 314475"/>
                <a:gd name="connsiteY50" fmla="*/ 48495 h 223640"/>
                <a:gd name="connsiteX51" fmla="*/ 92132 w 314475"/>
                <a:gd name="connsiteY51" fmla="*/ 55455 h 223640"/>
                <a:gd name="connsiteX52" fmla="*/ 83628 w 314475"/>
                <a:gd name="connsiteY52" fmla="*/ 66287 h 223640"/>
                <a:gd name="connsiteX53" fmla="*/ 81570 w 314475"/>
                <a:gd name="connsiteY53" fmla="*/ 81505 h 223640"/>
                <a:gd name="connsiteX54" fmla="*/ 85687 w 314475"/>
                <a:gd name="connsiteY54" fmla="*/ 90523 h 223640"/>
                <a:gd name="connsiteX55" fmla="*/ 77183 w 314475"/>
                <a:gd name="connsiteY55" fmla="*/ 92067 h 223640"/>
                <a:gd name="connsiteX56" fmla="*/ 65322 w 314475"/>
                <a:gd name="connsiteY56" fmla="*/ 90278 h 223640"/>
                <a:gd name="connsiteX57" fmla="*/ 49834 w 314475"/>
                <a:gd name="connsiteY57" fmla="*/ 100326 h 223640"/>
                <a:gd name="connsiteX58" fmla="*/ 22755 w 314475"/>
                <a:gd name="connsiteY58" fmla="*/ 102139 h 223640"/>
                <a:gd name="connsiteX59" fmla="*/ 14766 w 314475"/>
                <a:gd name="connsiteY59" fmla="*/ 111427 h 223640"/>
                <a:gd name="connsiteX60" fmla="*/ 20696 w 314475"/>
                <a:gd name="connsiteY60" fmla="*/ 129978 h 223640"/>
                <a:gd name="connsiteX61" fmla="*/ 23539 w 314475"/>
                <a:gd name="connsiteY61" fmla="*/ 152695 h 223640"/>
                <a:gd name="connsiteX62" fmla="*/ 8566 w 314475"/>
                <a:gd name="connsiteY62" fmla="*/ 164802 h 223640"/>
                <a:gd name="connsiteX63" fmla="*/ -183 w 314475"/>
                <a:gd name="connsiteY63" fmla="*/ 175119 h 223640"/>
                <a:gd name="connsiteX64" fmla="*/ 9865 w 314475"/>
                <a:gd name="connsiteY64" fmla="*/ 181049 h 223640"/>
                <a:gd name="connsiteX65" fmla="*/ 15550 w 314475"/>
                <a:gd name="connsiteY65" fmla="*/ 190092 h 223640"/>
                <a:gd name="connsiteX66" fmla="*/ 12707 w 314475"/>
                <a:gd name="connsiteY66" fmla="*/ 204257 h 223640"/>
                <a:gd name="connsiteX67" fmla="*/ 12707 w 314475"/>
                <a:gd name="connsiteY67" fmla="*/ 204257 h 223640"/>
                <a:gd name="connsiteX68" fmla="*/ 18123 w 314475"/>
                <a:gd name="connsiteY68" fmla="*/ 203693 h 223640"/>
                <a:gd name="connsiteX69" fmla="*/ 36013 w 314475"/>
                <a:gd name="connsiteY69" fmla="*/ 197959 h 22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14475" h="223640">
                  <a:moveTo>
                    <a:pt x="36013" y="197959"/>
                  </a:moveTo>
                  <a:cubicBezTo>
                    <a:pt x="38096" y="193302"/>
                    <a:pt x="38611" y="190607"/>
                    <a:pt x="48928" y="190607"/>
                  </a:cubicBezTo>
                  <a:cubicBezTo>
                    <a:pt x="59245" y="190607"/>
                    <a:pt x="60274" y="188548"/>
                    <a:pt x="66964" y="188548"/>
                  </a:cubicBezTo>
                  <a:cubicBezTo>
                    <a:pt x="76007" y="189063"/>
                    <a:pt x="85001" y="190092"/>
                    <a:pt x="93921" y="191636"/>
                  </a:cubicBezTo>
                  <a:cubicBezTo>
                    <a:pt x="100611" y="192665"/>
                    <a:pt x="104753" y="195263"/>
                    <a:pt x="110414" y="195778"/>
                  </a:cubicBezTo>
                  <a:cubicBezTo>
                    <a:pt x="116074" y="196292"/>
                    <a:pt x="122299" y="195263"/>
                    <a:pt x="130533" y="199380"/>
                  </a:cubicBezTo>
                  <a:cubicBezTo>
                    <a:pt x="138767" y="203497"/>
                    <a:pt x="149109" y="210212"/>
                    <a:pt x="153226" y="209182"/>
                  </a:cubicBezTo>
                  <a:cubicBezTo>
                    <a:pt x="157343" y="208153"/>
                    <a:pt x="157367" y="203497"/>
                    <a:pt x="161999" y="203497"/>
                  </a:cubicBezTo>
                  <a:cubicBezTo>
                    <a:pt x="166631" y="203497"/>
                    <a:pt x="173860" y="202468"/>
                    <a:pt x="175404" y="205580"/>
                  </a:cubicBezTo>
                  <a:cubicBezTo>
                    <a:pt x="176948" y="208692"/>
                    <a:pt x="180575" y="212270"/>
                    <a:pt x="183663" y="212270"/>
                  </a:cubicBezTo>
                  <a:cubicBezTo>
                    <a:pt x="186750" y="212270"/>
                    <a:pt x="186775" y="204012"/>
                    <a:pt x="190377" y="204012"/>
                  </a:cubicBezTo>
                  <a:cubicBezTo>
                    <a:pt x="193980" y="204012"/>
                    <a:pt x="201723" y="205580"/>
                    <a:pt x="201723" y="208153"/>
                  </a:cubicBezTo>
                  <a:cubicBezTo>
                    <a:pt x="201723" y="210726"/>
                    <a:pt x="202753" y="216926"/>
                    <a:pt x="208439" y="214843"/>
                  </a:cubicBezTo>
                  <a:cubicBezTo>
                    <a:pt x="212825" y="213005"/>
                    <a:pt x="217604" y="212148"/>
                    <a:pt x="222358" y="212393"/>
                  </a:cubicBezTo>
                  <a:cubicBezTo>
                    <a:pt x="228533" y="212393"/>
                    <a:pt x="232675" y="211363"/>
                    <a:pt x="235248" y="216534"/>
                  </a:cubicBezTo>
                  <a:cubicBezTo>
                    <a:pt x="237821" y="221705"/>
                    <a:pt x="245565" y="224768"/>
                    <a:pt x="245565" y="221166"/>
                  </a:cubicBezTo>
                  <a:cubicBezTo>
                    <a:pt x="245565" y="217564"/>
                    <a:pt x="242477" y="206217"/>
                    <a:pt x="245565" y="200532"/>
                  </a:cubicBezTo>
                  <a:cubicBezTo>
                    <a:pt x="248653" y="194846"/>
                    <a:pt x="252280" y="182985"/>
                    <a:pt x="258970" y="182985"/>
                  </a:cubicBezTo>
                  <a:cubicBezTo>
                    <a:pt x="264778" y="182985"/>
                    <a:pt x="277080" y="185289"/>
                    <a:pt x="284652" y="182275"/>
                  </a:cubicBezTo>
                  <a:cubicBezTo>
                    <a:pt x="281050" y="178721"/>
                    <a:pt x="278208" y="174506"/>
                    <a:pt x="276247" y="169850"/>
                  </a:cubicBezTo>
                  <a:cubicBezTo>
                    <a:pt x="274188" y="164434"/>
                    <a:pt x="280388" y="165708"/>
                    <a:pt x="277546" y="160807"/>
                  </a:cubicBezTo>
                  <a:cubicBezTo>
                    <a:pt x="274703" y="155906"/>
                    <a:pt x="276002" y="151274"/>
                    <a:pt x="272399" y="149461"/>
                  </a:cubicBezTo>
                  <a:cubicBezTo>
                    <a:pt x="268797" y="147647"/>
                    <a:pt x="266984" y="146618"/>
                    <a:pt x="269287" y="141986"/>
                  </a:cubicBezTo>
                  <a:cubicBezTo>
                    <a:pt x="271590" y="137355"/>
                    <a:pt x="271100" y="131939"/>
                    <a:pt x="278330" y="135272"/>
                  </a:cubicBezTo>
                  <a:cubicBezTo>
                    <a:pt x="285559" y="138604"/>
                    <a:pt x="287618" y="141986"/>
                    <a:pt x="291465" y="141741"/>
                  </a:cubicBezTo>
                  <a:cubicBezTo>
                    <a:pt x="295313" y="141496"/>
                    <a:pt x="295852" y="136056"/>
                    <a:pt x="301537" y="135811"/>
                  </a:cubicBezTo>
                  <a:cubicBezTo>
                    <a:pt x="306242" y="135566"/>
                    <a:pt x="310408" y="132723"/>
                    <a:pt x="312369" y="128459"/>
                  </a:cubicBezTo>
                  <a:cubicBezTo>
                    <a:pt x="313398" y="125616"/>
                    <a:pt x="316756" y="125102"/>
                    <a:pt x="311070" y="119931"/>
                  </a:cubicBezTo>
                  <a:cubicBezTo>
                    <a:pt x="305385" y="114760"/>
                    <a:pt x="304110" y="107825"/>
                    <a:pt x="299209" y="107825"/>
                  </a:cubicBezTo>
                  <a:cubicBezTo>
                    <a:pt x="294308" y="107825"/>
                    <a:pt x="287348" y="110668"/>
                    <a:pt x="286564" y="105374"/>
                  </a:cubicBezTo>
                  <a:cubicBezTo>
                    <a:pt x="285780" y="100081"/>
                    <a:pt x="285020" y="95057"/>
                    <a:pt x="279359" y="94273"/>
                  </a:cubicBezTo>
                  <a:cubicBezTo>
                    <a:pt x="273698" y="93489"/>
                    <a:pt x="263871" y="77511"/>
                    <a:pt x="260269" y="71311"/>
                  </a:cubicBezTo>
                  <a:cubicBezTo>
                    <a:pt x="256667" y="65110"/>
                    <a:pt x="251495" y="63591"/>
                    <a:pt x="255098" y="56876"/>
                  </a:cubicBezTo>
                  <a:cubicBezTo>
                    <a:pt x="258700" y="50162"/>
                    <a:pt x="257696" y="46559"/>
                    <a:pt x="254069" y="42687"/>
                  </a:cubicBezTo>
                  <a:cubicBezTo>
                    <a:pt x="250442" y="38815"/>
                    <a:pt x="260783" y="29282"/>
                    <a:pt x="251251" y="24136"/>
                  </a:cubicBezTo>
                  <a:cubicBezTo>
                    <a:pt x="241718" y="18990"/>
                    <a:pt x="234734" y="13304"/>
                    <a:pt x="227774" y="12765"/>
                  </a:cubicBezTo>
                  <a:cubicBezTo>
                    <a:pt x="220814" y="12226"/>
                    <a:pt x="221574" y="15608"/>
                    <a:pt x="215643" y="18720"/>
                  </a:cubicBezTo>
                  <a:cubicBezTo>
                    <a:pt x="209712" y="21833"/>
                    <a:pt x="205081" y="21538"/>
                    <a:pt x="203782" y="15878"/>
                  </a:cubicBezTo>
                  <a:cubicBezTo>
                    <a:pt x="202483" y="10217"/>
                    <a:pt x="203782" y="5806"/>
                    <a:pt x="196822" y="5806"/>
                  </a:cubicBezTo>
                  <a:cubicBezTo>
                    <a:pt x="192043" y="5732"/>
                    <a:pt x="187314" y="5193"/>
                    <a:pt x="182633" y="4262"/>
                  </a:cubicBezTo>
                  <a:cubicBezTo>
                    <a:pt x="176948" y="3551"/>
                    <a:pt x="166925" y="4262"/>
                    <a:pt x="164744" y="-909"/>
                  </a:cubicBezTo>
                  <a:cubicBezTo>
                    <a:pt x="162538" y="-27"/>
                    <a:pt x="160210" y="1149"/>
                    <a:pt x="157392" y="2203"/>
                  </a:cubicBezTo>
                  <a:cubicBezTo>
                    <a:pt x="153251" y="3747"/>
                    <a:pt x="156093" y="5806"/>
                    <a:pt x="147320" y="14456"/>
                  </a:cubicBezTo>
                  <a:cubicBezTo>
                    <a:pt x="138547" y="23107"/>
                    <a:pt x="139331" y="14187"/>
                    <a:pt x="133400" y="13427"/>
                  </a:cubicBezTo>
                  <a:cubicBezTo>
                    <a:pt x="127470" y="12667"/>
                    <a:pt x="120755" y="16515"/>
                    <a:pt x="119726" y="20117"/>
                  </a:cubicBezTo>
                  <a:cubicBezTo>
                    <a:pt x="118697" y="23719"/>
                    <a:pt x="115854" y="24504"/>
                    <a:pt x="112252" y="27077"/>
                  </a:cubicBezTo>
                  <a:cubicBezTo>
                    <a:pt x="109948" y="28645"/>
                    <a:pt x="109360" y="31782"/>
                    <a:pt x="110928" y="34086"/>
                  </a:cubicBezTo>
                  <a:cubicBezTo>
                    <a:pt x="111467" y="34870"/>
                    <a:pt x="112178" y="35458"/>
                    <a:pt x="113036" y="35850"/>
                  </a:cubicBezTo>
                  <a:cubicBezTo>
                    <a:pt x="115830" y="36291"/>
                    <a:pt x="117741" y="38938"/>
                    <a:pt x="117275" y="41732"/>
                  </a:cubicBezTo>
                  <a:cubicBezTo>
                    <a:pt x="117251" y="41903"/>
                    <a:pt x="117201" y="42099"/>
                    <a:pt x="117153" y="42295"/>
                  </a:cubicBezTo>
                  <a:cubicBezTo>
                    <a:pt x="116638" y="46167"/>
                    <a:pt x="108134" y="49010"/>
                    <a:pt x="103748" y="48495"/>
                  </a:cubicBezTo>
                  <a:cubicBezTo>
                    <a:pt x="99362" y="47981"/>
                    <a:pt x="96788" y="55186"/>
                    <a:pt x="92132" y="55455"/>
                  </a:cubicBezTo>
                  <a:cubicBezTo>
                    <a:pt x="87476" y="55725"/>
                    <a:pt x="85687" y="60356"/>
                    <a:pt x="83628" y="66287"/>
                  </a:cubicBezTo>
                  <a:cubicBezTo>
                    <a:pt x="81986" y="71188"/>
                    <a:pt x="81300" y="76359"/>
                    <a:pt x="81570" y="81505"/>
                  </a:cubicBezTo>
                  <a:cubicBezTo>
                    <a:pt x="81570" y="86651"/>
                    <a:pt x="86986" y="88465"/>
                    <a:pt x="85687" y="90523"/>
                  </a:cubicBezTo>
                  <a:cubicBezTo>
                    <a:pt x="84388" y="92582"/>
                    <a:pt x="80786" y="93366"/>
                    <a:pt x="77183" y="92067"/>
                  </a:cubicBezTo>
                  <a:cubicBezTo>
                    <a:pt x="73409" y="90597"/>
                    <a:pt x="69366" y="89984"/>
                    <a:pt x="65322" y="90278"/>
                  </a:cubicBezTo>
                  <a:cubicBezTo>
                    <a:pt x="60152" y="90523"/>
                    <a:pt x="55250" y="96454"/>
                    <a:pt x="49834" y="100326"/>
                  </a:cubicBezTo>
                  <a:cubicBezTo>
                    <a:pt x="44418" y="104198"/>
                    <a:pt x="33856" y="102139"/>
                    <a:pt x="22755" y="102139"/>
                  </a:cubicBezTo>
                  <a:cubicBezTo>
                    <a:pt x="11654" y="102139"/>
                    <a:pt x="15035" y="105497"/>
                    <a:pt x="14766" y="111427"/>
                  </a:cubicBezTo>
                  <a:cubicBezTo>
                    <a:pt x="14178" y="118166"/>
                    <a:pt x="16310" y="124832"/>
                    <a:pt x="20696" y="129978"/>
                  </a:cubicBezTo>
                  <a:cubicBezTo>
                    <a:pt x="26112" y="136693"/>
                    <a:pt x="24299" y="143653"/>
                    <a:pt x="23539" y="152695"/>
                  </a:cubicBezTo>
                  <a:cubicBezTo>
                    <a:pt x="22780" y="161738"/>
                    <a:pt x="14251" y="161714"/>
                    <a:pt x="8566" y="164802"/>
                  </a:cubicBezTo>
                  <a:cubicBezTo>
                    <a:pt x="2880" y="167890"/>
                    <a:pt x="-183" y="171761"/>
                    <a:pt x="-183" y="175119"/>
                  </a:cubicBezTo>
                  <a:cubicBezTo>
                    <a:pt x="-183" y="178476"/>
                    <a:pt x="6507" y="179775"/>
                    <a:pt x="9865" y="181049"/>
                  </a:cubicBezTo>
                  <a:cubicBezTo>
                    <a:pt x="13222" y="182324"/>
                    <a:pt x="17217" y="186735"/>
                    <a:pt x="15550" y="190092"/>
                  </a:cubicBezTo>
                  <a:cubicBezTo>
                    <a:pt x="13884" y="193449"/>
                    <a:pt x="13982" y="197444"/>
                    <a:pt x="12707" y="204257"/>
                  </a:cubicBezTo>
                  <a:lnTo>
                    <a:pt x="12707" y="204257"/>
                  </a:lnTo>
                  <a:cubicBezTo>
                    <a:pt x="14496" y="203864"/>
                    <a:pt x="16310" y="203668"/>
                    <a:pt x="18123" y="203693"/>
                  </a:cubicBezTo>
                  <a:cubicBezTo>
                    <a:pt x="26235" y="203619"/>
                    <a:pt x="33954" y="202590"/>
                    <a:pt x="36013" y="1979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0" name="Freeform: Shape 1169">
              <a:extLst>
                <a:ext uri="{FF2B5EF4-FFF2-40B4-BE49-F238E27FC236}">
                  <a16:creationId xmlns:a16="http://schemas.microsoft.com/office/drawing/2014/main" xmlns="" id="{B3B39D11-A8FC-E644-A941-2CCFA3F39F9F}"/>
                </a:ext>
              </a:extLst>
            </p:cNvPr>
            <p:cNvSpPr/>
            <p:nvPr/>
          </p:nvSpPr>
          <p:spPr>
            <a:xfrm>
              <a:off x="6433862" y="2383991"/>
              <a:ext cx="594446" cy="340438"/>
            </a:xfrm>
            <a:custGeom>
              <a:avLst/>
              <a:gdLst>
                <a:gd name="connsiteX0" fmla="*/ 582136 w 594446"/>
                <a:gd name="connsiteY0" fmla="*/ 158055 h 340438"/>
                <a:gd name="connsiteX1" fmla="*/ 589340 w 594446"/>
                <a:gd name="connsiteY1" fmla="*/ 153424 h 340438"/>
                <a:gd name="connsiteX2" fmla="*/ 588311 w 594446"/>
                <a:gd name="connsiteY2" fmla="*/ 142322 h 340438"/>
                <a:gd name="connsiteX3" fmla="*/ 594241 w 594446"/>
                <a:gd name="connsiteY3" fmla="*/ 130976 h 340438"/>
                <a:gd name="connsiteX4" fmla="*/ 588311 w 594446"/>
                <a:gd name="connsiteY4" fmla="*/ 123624 h 340438"/>
                <a:gd name="connsiteX5" fmla="*/ 575691 w 594446"/>
                <a:gd name="connsiteY5" fmla="*/ 121566 h 340438"/>
                <a:gd name="connsiteX6" fmla="*/ 560472 w 594446"/>
                <a:gd name="connsiteY6" fmla="*/ 111518 h 340438"/>
                <a:gd name="connsiteX7" fmla="*/ 546798 w 594446"/>
                <a:gd name="connsiteY7" fmla="*/ 113062 h 340438"/>
                <a:gd name="connsiteX8" fmla="*/ 530795 w 594446"/>
                <a:gd name="connsiteY8" fmla="*/ 105073 h 340438"/>
                <a:gd name="connsiteX9" fmla="*/ 516361 w 594446"/>
                <a:gd name="connsiteY9" fmla="*/ 104019 h 340438"/>
                <a:gd name="connsiteX10" fmla="*/ 497271 w 594446"/>
                <a:gd name="connsiteY10" fmla="*/ 87012 h 340438"/>
                <a:gd name="connsiteX11" fmla="*/ 483866 w 594446"/>
                <a:gd name="connsiteY11" fmla="*/ 91913 h 340438"/>
                <a:gd name="connsiteX12" fmla="*/ 473034 w 594446"/>
                <a:gd name="connsiteY12" fmla="*/ 96545 h 340438"/>
                <a:gd name="connsiteX13" fmla="*/ 460658 w 594446"/>
                <a:gd name="connsiteY13" fmla="*/ 88801 h 340438"/>
                <a:gd name="connsiteX14" fmla="*/ 451640 w 594446"/>
                <a:gd name="connsiteY14" fmla="*/ 89070 h 340438"/>
                <a:gd name="connsiteX15" fmla="*/ 442352 w 594446"/>
                <a:gd name="connsiteY15" fmla="*/ 89070 h 340438"/>
                <a:gd name="connsiteX16" fmla="*/ 436422 w 594446"/>
                <a:gd name="connsiteY16" fmla="*/ 68951 h 340438"/>
                <a:gd name="connsiteX17" fmla="*/ 425590 w 594446"/>
                <a:gd name="connsiteY17" fmla="*/ 52973 h 340438"/>
                <a:gd name="connsiteX18" fmla="*/ 411131 w 594446"/>
                <a:gd name="connsiteY18" fmla="*/ 54517 h 340438"/>
                <a:gd name="connsiteX19" fmla="*/ 398878 w 594446"/>
                <a:gd name="connsiteY19" fmla="*/ 47802 h 340438"/>
                <a:gd name="connsiteX20" fmla="*/ 395521 w 594446"/>
                <a:gd name="connsiteY20" fmla="*/ 34397 h 340438"/>
                <a:gd name="connsiteX21" fmla="*/ 396697 w 594446"/>
                <a:gd name="connsiteY21" fmla="*/ 29055 h 340438"/>
                <a:gd name="connsiteX22" fmla="*/ 398364 w 594446"/>
                <a:gd name="connsiteY22" fmla="*/ 28467 h 340438"/>
                <a:gd name="connsiteX23" fmla="*/ 400177 w 594446"/>
                <a:gd name="connsiteY23" fmla="*/ 22022 h 340438"/>
                <a:gd name="connsiteX24" fmla="*/ 388047 w 594446"/>
                <a:gd name="connsiteY24" fmla="*/ 4867 h 340438"/>
                <a:gd name="connsiteX25" fmla="*/ 379273 w 594446"/>
                <a:gd name="connsiteY25" fmla="*/ 2270 h 340438"/>
                <a:gd name="connsiteX26" fmla="*/ 367413 w 594446"/>
                <a:gd name="connsiteY26" fmla="*/ -34 h 340438"/>
                <a:gd name="connsiteX27" fmla="*/ 354792 w 594446"/>
                <a:gd name="connsiteY27" fmla="*/ 8984 h 340438"/>
                <a:gd name="connsiteX28" fmla="*/ 342391 w 594446"/>
                <a:gd name="connsiteY28" fmla="*/ 4598 h 340438"/>
                <a:gd name="connsiteX29" fmla="*/ 334403 w 594446"/>
                <a:gd name="connsiteY29" fmla="*/ 11043 h 340438"/>
                <a:gd name="connsiteX30" fmla="*/ 320483 w 594446"/>
                <a:gd name="connsiteY30" fmla="*/ 14131 h 340438"/>
                <a:gd name="connsiteX31" fmla="*/ 319331 w 594446"/>
                <a:gd name="connsiteY31" fmla="*/ 12905 h 340438"/>
                <a:gd name="connsiteX32" fmla="*/ 293649 w 594446"/>
                <a:gd name="connsiteY32" fmla="*/ 13616 h 340438"/>
                <a:gd name="connsiteX33" fmla="*/ 280244 w 594446"/>
                <a:gd name="connsiteY33" fmla="*/ 31162 h 340438"/>
                <a:gd name="connsiteX34" fmla="*/ 280244 w 594446"/>
                <a:gd name="connsiteY34" fmla="*/ 51797 h 340438"/>
                <a:gd name="connsiteX35" fmla="*/ 269927 w 594446"/>
                <a:gd name="connsiteY35" fmla="*/ 47165 h 340438"/>
                <a:gd name="connsiteX36" fmla="*/ 257037 w 594446"/>
                <a:gd name="connsiteY36" fmla="*/ 43024 h 340438"/>
                <a:gd name="connsiteX37" fmla="*/ 243117 w 594446"/>
                <a:gd name="connsiteY37" fmla="*/ 45474 h 340438"/>
                <a:gd name="connsiteX38" fmla="*/ 236402 w 594446"/>
                <a:gd name="connsiteY38" fmla="*/ 38784 h 340438"/>
                <a:gd name="connsiteX39" fmla="*/ 225056 w 594446"/>
                <a:gd name="connsiteY39" fmla="*/ 34642 h 340438"/>
                <a:gd name="connsiteX40" fmla="*/ 218341 w 594446"/>
                <a:gd name="connsiteY40" fmla="*/ 42901 h 340438"/>
                <a:gd name="connsiteX41" fmla="*/ 210083 w 594446"/>
                <a:gd name="connsiteY41" fmla="*/ 36211 h 340438"/>
                <a:gd name="connsiteX42" fmla="*/ 196678 w 594446"/>
                <a:gd name="connsiteY42" fmla="*/ 34128 h 340438"/>
                <a:gd name="connsiteX43" fmla="*/ 187905 w 594446"/>
                <a:gd name="connsiteY43" fmla="*/ 39813 h 340438"/>
                <a:gd name="connsiteX44" fmla="*/ 165212 w 594446"/>
                <a:gd name="connsiteY44" fmla="*/ 30011 h 340438"/>
                <a:gd name="connsiteX45" fmla="*/ 145093 w 594446"/>
                <a:gd name="connsiteY45" fmla="*/ 26408 h 340438"/>
                <a:gd name="connsiteX46" fmla="*/ 128599 w 594446"/>
                <a:gd name="connsiteY46" fmla="*/ 22267 h 340438"/>
                <a:gd name="connsiteX47" fmla="*/ 101643 w 594446"/>
                <a:gd name="connsiteY47" fmla="*/ 19179 h 340438"/>
                <a:gd name="connsiteX48" fmla="*/ 83606 w 594446"/>
                <a:gd name="connsiteY48" fmla="*/ 21238 h 340438"/>
                <a:gd name="connsiteX49" fmla="*/ 70692 w 594446"/>
                <a:gd name="connsiteY49" fmla="*/ 28589 h 340438"/>
                <a:gd name="connsiteX50" fmla="*/ 52655 w 594446"/>
                <a:gd name="connsiteY50" fmla="*/ 34250 h 340438"/>
                <a:gd name="connsiteX51" fmla="*/ 47239 w 594446"/>
                <a:gd name="connsiteY51" fmla="*/ 34814 h 340438"/>
                <a:gd name="connsiteX52" fmla="*/ 52140 w 594446"/>
                <a:gd name="connsiteY52" fmla="*/ 48954 h 340438"/>
                <a:gd name="connsiteX53" fmla="*/ 61159 w 594446"/>
                <a:gd name="connsiteY53" fmla="*/ 61844 h 340438"/>
                <a:gd name="connsiteX54" fmla="*/ 63732 w 594446"/>
                <a:gd name="connsiteY54" fmla="*/ 79905 h 340438"/>
                <a:gd name="connsiteX55" fmla="*/ 50327 w 594446"/>
                <a:gd name="connsiteY55" fmla="*/ 92795 h 340438"/>
                <a:gd name="connsiteX56" fmla="*/ 26850 w 594446"/>
                <a:gd name="connsiteY56" fmla="*/ 114729 h 340438"/>
                <a:gd name="connsiteX57" fmla="*/ 20405 w 594446"/>
                <a:gd name="connsiteY57" fmla="*/ 135878 h 340438"/>
                <a:gd name="connsiteX58" fmla="*/ 18102 w 594446"/>
                <a:gd name="connsiteY58" fmla="*/ 144381 h 340438"/>
                <a:gd name="connsiteX59" fmla="*/ 11117 w 594446"/>
                <a:gd name="connsiteY59" fmla="*/ 151096 h 340438"/>
                <a:gd name="connsiteX60" fmla="*/ 1829 w 594446"/>
                <a:gd name="connsiteY60" fmla="*/ 165285 h 340438"/>
                <a:gd name="connsiteX61" fmla="*/ 6216 w 594446"/>
                <a:gd name="connsiteY61" fmla="*/ 178935 h 340438"/>
                <a:gd name="connsiteX62" fmla="*/ 22218 w 594446"/>
                <a:gd name="connsiteY62" fmla="*/ 186948 h 340438"/>
                <a:gd name="connsiteX63" fmla="*/ 25772 w 594446"/>
                <a:gd name="connsiteY63" fmla="*/ 189399 h 340438"/>
                <a:gd name="connsiteX64" fmla="*/ 36138 w 594446"/>
                <a:gd name="connsiteY64" fmla="*/ 188076 h 340438"/>
                <a:gd name="connsiteX65" fmla="*/ 55228 w 594446"/>
                <a:gd name="connsiteY65" fmla="*/ 193737 h 340438"/>
                <a:gd name="connsiteX66" fmla="*/ 81523 w 594446"/>
                <a:gd name="connsiteY66" fmla="*/ 193222 h 340438"/>
                <a:gd name="connsiteX67" fmla="*/ 94438 w 594446"/>
                <a:gd name="connsiteY67" fmla="*/ 203539 h 340438"/>
                <a:gd name="connsiteX68" fmla="*/ 106814 w 594446"/>
                <a:gd name="connsiteY68" fmla="*/ 194766 h 340438"/>
                <a:gd name="connsiteX69" fmla="*/ 119190 w 594446"/>
                <a:gd name="connsiteY69" fmla="*/ 193222 h 340438"/>
                <a:gd name="connsiteX70" fmla="*/ 133109 w 594446"/>
                <a:gd name="connsiteY70" fmla="*/ 189105 h 340438"/>
                <a:gd name="connsiteX71" fmla="*/ 147567 w 594446"/>
                <a:gd name="connsiteY71" fmla="*/ 180846 h 340438"/>
                <a:gd name="connsiteX72" fmla="*/ 169231 w 594446"/>
                <a:gd name="connsiteY72" fmla="*/ 175185 h 340438"/>
                <a:gd name="connsiteX73" fmla="*/ 189350 w 594446"/>
                <a:gd name="connsiteY73" fmla="*/ 174132 h 340438"/>
                <a:gd name="connsiteX74" fmla="*/ 203270 w 594446"/>
                <a:gd name="connsiteY74" fmla="*/ 184963 h 340438"/>
                <a:gd name="connsiteX75" fmla="*/ 222360 w 594446"/>
                <a:gd name="connsiteY75" fmla="*/ 189105 h 340438"/>
                <a:gd name="connsiteX76" fmla="*/ 233707 w 594446"/>
                <a:gd name="connsiteY76" fmla="*/ 204054 h 340438"/>
                <a:gd name="connsiteX77" fmla="*/ 245053 w 594446"/>
                <a:gd name="connsiteY77" fmla="*/ 220571 h 340438"/>
                <a:gd name="connsiteX78" fmla="*/ 251743 w 594446"/>
                <a:gd name="connsiteY78" fmla="*/ 239661 h 340438"/>
                <a:gd name="connsiteX79" fmla="*/ 259095 w 594446"/>
                <a:gd name="connsiteY79" fmla="*/ 249978 h 340438"/>
                <a:gd name="connsiteX80" fmla="*/ 247749 w 594446"/>
                <a:gd name="connsiteY80" fmla="*/ 259242 h 340438"/>
                <a:gd name="connsiteX81" fmla="*/ 229687 w 594446"/>
                <a:gd name="connsiteY81" fmla="*/ 253066 h 340438"/>
                <a:gd name="connsiteX82" fmla="*/ 224542 w 594446"/>
                <a:gd name="connsiteY82" fmla="*/ 261839 h 340438"/>
                <a:gd name="connsiteX83" fmla="*/ 220939 w 594446"/>
                <a:gd name="connsiteY83" fmla="*/ 276788 h 340438"/>
                <a:gd name="connsiteX84" fmla="*/ 210622 w 594446"/>
                <a:gd name="connsiteY84" fmla="*/ 289041 h 340438"/>
                <a:gd name="connsiteX85" fmla="*/ 204937 w 594446"/>
                <a:gd name="connsiteY85" fmla="*/ 301931 h 340438"/>
                <a:gd name="connsiteX86" fmla="*/ 222091 w 594446"/>
                <a:gd name="connsiteY86" fmla="*/ 304014 h 340438"/>
                <a:gd name="connsiteX87" fmla="*/ 236010 w 594446"/>
                <a:gd name="connsiteY87" fmla="*/ 296785 h 340438"/>
                <a:gd name="connsiteX88" fmla="*/ 245813 w 594446"/>
                <a:gd name="connsiteY88" fmla="*/ 300902 h 340438"/>
                <a:gd name="connsiteX89" fmla="*/ 250518 w 594446"/>
                <a:gd name="connsiteY89" fmla="*/ 302544 h 340438"/>
                <a:gd name="connsiteX90" fmla="*/ 246940 w 594446"/>
                <a:gd name="connsiteY90" fmla="*/ 293084 h 340438"/>
                <a:gd name="connsiteX91" fmla="*/ 265418 w 594446"/>
                <a:gd name="connsiteY91" fmla="*/ 280513 h 340438"/>
                <a:gd name="connsiteX92" fmla="*/ 287620 w 594446"/>
                <a:gd name="connsiteY92" fmla="*/ 256007 h 340438"/>
                <a:gd name="connsiteX93" fmla="*/ 312127 w 594446"/>
                <a:gd name="connsiteY93" fmla="*/ 246376 h 340438"/>
                <a:gd name="connsiteX94" fmla="*/ 327664 w 594446"/>
                <a:gd name="connsiteY94" fmla="*/ 243435 h 340438"/>
                <a:gd name="connsiteX95" fmla="*/ 320312 w 594446"/>
                <a:gd name="connsiteY95" fmla="*/ 249341 h 340438"/>
                <a:gd name="connsiteX96" fmla="*/ 317346 w 594446"/>
                <a:gd name="connsiteY96" fmla="*/ 259682 h 340438"/>
                <a:gd name="connsiteX97" fmla="*/ 326953 w 594446"/>
                <a:gd name="connsiteY97" fmla="*/ 267034 h 340438"/>
                <a:gd name="connsiteX98" fmla="*/ 338789 w 594446"/>
                <a:gd name="connsiteY98" fmla="*/ 272205 h 340438"/>
                <a:gd name="connsiteX99" fmla="*/ 355797 w 594446"/>
                <a:gd name="connsiteY99" fmla="*/ 273700 h 340438"/>
                <a:gd name="connsiteX100" fmla="*/ 369839 w 594446"/>
                <a:gd name="connsiteY100" fmla="*/ 269265 h 340438"/>
                <a:gd name="connsiteX101" fmla="*/ 380205 w 594446"/>
                <a:gd name="connsiteY101" fmla="*/ 278136 h 340438"/>
                <a:gd name="connsiteX102" fmla="*/ 363198 w 594446"/>
                <a:gd name="connsiteY102" fmla="*/ 282571 h 340438"/>
                <a:gd name="connsiteX103" fmla="*/ 346925 w 594446"/>
                <a:gd name="connsiteY103" fmla="*/ 292178 h 340438"/>
                <a:gd name="connsiteX104" fmla="*/ 353566 w 594446"/>
                <a:gd name="connsiteY104" fmla="*/ 301049 h 340438"/>
                <a:gd name="connsiteX105" fmla="*/ 372069 w 594446"/>
                <a:gd name="connsiteY105" fmla="*/ 308401 h 340438"/>
                <a:gd name="connsiteX106" fmla="*/ 374274 w 594446"/>
                <a:gd name="connsiteY106" fmla="*/ 329084 h 340438"/>
                <a:gd name="connsiteX107" fmla="*/ 386846 w 594446"/>
                <a:gd name="connsiteY107" fmla="*/ 339450 h 340438"/>
                <a:gd name="connsiteX108" fmla="*/ 406084 w 594446"/>
                <a:gd name="connsiteY108" fmla="*/ 329084 h 340438"/>
                <a:gd name="connsiteX109" fmla="*/ 420787 w 594446"/>
                <a:gd name="connsiteY109" fmla="*/ 322443 h 340438"/>
                <a:gd name="connsiteX110" fmla="*/ 434829 w 594446"/>
                <a:gd name="connsiteY110" fmla="*/ 317272 h 340438"/>
                <a:gd name="connsiteX111" fmla="*/ 459335 w 594446"/>
                <a:gd name="connsiteY111" fmla="*/ 314307 h 340438"/>
                <a:gd name="connsiteX112" fmla="*/ 477078 w 594446"/>
                <a:gd name="connsiteY112" fmla="*/ 303965 h 340438"/>
                <a:gd name="connsiteX113" fmla="*/ 472642 w 594446"/>
                <a:gd name="connsiteY113" fmla="*/ 293599 h 340438"/>
                <a:gd name="connsiteX114" fmla="*/ 446763 w 594446"/>
                <a:gd name="connsiteY114" fmla="*/ 297300 h 340438"/>
                <a:gd name="connsiteX115" fmla="*/ 426791 w 594446"/>
                <a:gd name="connsiteY115" fmla="*/ 283993 h 340438"/>
                <a:gd name="connsiteX116" fmla="*/ 425321 w 594446"/>
                <a:gd name="connsiteY116" fmla="*/ 266250 h 340438"/>
                <a:gd name="connsiteX117" fmla="*/ 449827 w 594446"/>
                <a:gd name="connsiteY117" fmla="*/ 252208 h 340438"/>
                <a:gd name="connsiteX118" fmla="*/ 472005 w 594446"/>
                <a:gd name="connsiteY118" fmla="*/ 244072 h 340438"/>
                <a:gd name="connsiteX119" fmla="*/ 492688 w 594446"/>
                <a:gd name="connsiteY119" fmla="*/ 241107 h 340438"/>
                <a:gd name="connsiteX120" fmla="*/ 517194 w 594446"/>
                <a:gd name="connsiteY120" fmla="*/ 229295 h 340438"/>
                <a:gd name="connsiteX121" fmla="*/ 529080 w 594446"/>
                <a:gd name="connsiteY121" fmla="*/ 227212 h 340438"/>
                <a:gd name="connsiteX122" fmla="*/ 531531 w 594446"/>
                <a:gd name="connsiteY122" fmla="*/ 214297 h 340438"/>
                <a:gd name="connsiteX123" fmla="*/ 542387 w 594446"/>
                <a:gd name="connsiteY123" fmla="*/ 205524 h 340438"/>
                <a:gd name="connsiteX124" fmla="*/ 558119 w 594446"/>
                <a:gd name="connsiteY124" fmla="*/ 196506 h 340438"/>
                <a:gd name="connsiteX125" fmla="*/ 584684 w 594446"/>
                <a:gd name="connsiteY125" fmla="*/ 194055 h 340438"/>
                <a:gd name="connsiteX126" fmla="*/ 590076 w 594446"/>
                <a:gd name="connsiteY126" fmla="*/ 184498 h 340438"/>
                <a:gd name="connsiteX127" fmla="*/ 587258 w 594446"/>
                <a:gd name="connsiteY127" fmla="*/ 175994 h 340438"/>
                <a:gd name="connsiteX128" fmla="*/ 582086 w 594446"/>
                <a:gd name="connsiteY128" fmla="*/ 167490 h 340438"/>
                <a:gd name="connsiteX129" fmla="*/ 582136 w 594446"/>
                <a:gd name="connsiteY129" fmla="*/ 158055 h 34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94446" h="340438">
                  <a:moveTo>
                    <a:pt x="582136" y="158055"/>
                  </a:moveTo>
                  <a:cubicBezTo>
                    <a:pt x="587037" y="157296"/>
                    <a:pt x="591423" y="156781"/>
                    <a:pt x="589340" y="153424"/>
                  </a:cubicBezTo>
                  <a:cubicBezTo>
                    <a:pt x="587258" y="150066"/>
                    <a:pt x="582650" y="147738"/>
                    <a:pt x="588311" y="142322"/>
                  </a:cubicBezTo>
                  <a:cubicBezTo>
                    <a:pt x="593972" y="136907"/>
                    <a:pt x="593997" y="135118"/>
                    <a:pt x="594241" y="130976"/>
                  </a:cubicBezTo>
                  <a:cubicBezTo>
                    <a:pt x="594487" y="126835"/>
                    <a:pt x="592698" y="122742"/>
                    <a:pt x="588311" y="123624"/>
                  </a:cubicBezTo>
                  <a:cubicBezTo>
                    <a:pt x="583924" y="124507"/>
                    <a:pt x="581621" y="127496"/>
                    <a:pt x="575691" y="121566"/>
                  </a:cubicBezTo>
                  <a:cubicBezTo>
                    <a:pt x="569760" y="115635"/>
                    <a:pt x="564344" y="109313"/>
                    <a:pt x="560472" y="111518"/>
                  </a:cubicBezTo>
                  <a:cubicBezTo>
                    <a:pt x="556600" y="113724"/>
                    <a:pt x="550915" y="118478"/>
                    <a:pt x="546798" y="113062"/>
                  </a:cubicBezTo>
                  <a:cubicBezTo>
                    <a:pt x="543048" y="107989"/>
                    <a:pt x="537093" y="105024"/>
                    <a:pt x="530795" y="105073"/>
                  </a:cubicBezTo>
                  <a:cubicBezTo>
                    <a:pt x="525894" y="105563"/>
                    <a:pt x="523591" y="111249"/>
                    <a:pt x="516361" y="104019"/>
                  </a:cubicBezTo>
                  <a:cubicBezTo>
                    <a:pt x="509132" y="96790"/>
                    <a:pt x="500383" y="84169"/>
                    <a:pt x="497271" y="87012"/>
                  </a:cubicBezTo>
                  <a:cubicBezTo>
                    <a:pt x="494159" y="89855"/>
                    <a:pt x="485410" y="88041"/>
                    <a:pt x="483866" y="91913"/>
                  </a:cubicBezTo>
                  <a:cubicBezTo>
                    <a:pt x="481955" y="95981"/>
                    <a:pt x="477298" y="97991"/>
                    <a:pt x="473034" y="96545"/>
                  </a:cubicBezTo>
                  <a:cubicBezTo>
                    <a:pt x="468403" y="95271"/>
                    <a:pt x="465045" y="89340"/>
                    <a:pt x="460658" y="88801"/>
                  </a:cubicBezTo>
                  <a:cubicBezTo>
                    <a:pt x="456272" y="88262"/>
                    <a:pt x="453306" y="86498"/>
                    <a:pt x="451640" y="89070"/>
                  </a:cubicBezTo>
                  <a:cubicBezTo>
                    <a:pt x="449974" y="91644"/>
                    <a:pt x="444656" y="91399"/>
                    <a:pt x="442352" y="89070"/>
                  </a:cubicBezTo>
                  <a:cubicBezTo>
                    <a:pt x="440049" y="86743"/>
                    <a:pt x="439510" y="75151"/>
                    <a:pt x="436422" y="68951"/>
                  </a:cubicBezTo>
                  <a:cubicBezTo>
                    <a:pt x="433334" y="62751"/>
                    <a:pt x="430222" y="53733"/>
                    <a:pt x="425590" y="52973"/>
                  </a:cubicBezTo>
                  <a:cubicBezTo>
                    <a:pt x="420958" y="52213"/>
                    <a:pt x="417062" y="57874"/>
                    <a:pt x="411131" y="54517"/>
                  </a:cubicBezTo>
                  <a:cubicBezTo>
                    <a:pt x="405201" y="51159"/>
                    <a:pt x="399271" y="54247"/>
                    <a:pt x="398878" y="47802"/>
                  </a:cubicBezTo>
                  <a:cubicBezTo>
                    <a:pt x="398486" y="41357"/>
                    <a:pt x="397089" y="36456"/>
                    <a:pt x="395521" y="34397"/>
                  </a:cubicBezTo>
                  <a:cubicBezTo>
                    <a:pt x="394369" y="32584"/>
                    <a:pt x="394909" y="30207"/>
                    <a:pt x="396697" y="29055"/>
                  </a:cubicBezTo>
                  <a:cubicBezTo>
                    <a:pt x="397212" y="28736"/>
                    <a:pt x="397776" y="28540"/>
                    <a:pt x="398364" y="28467"/>
                  </a:cubicBezTo>
                  <a:cubicBezTo>
                    <a:pt x="401476" y="27952"/>
                    <a:pt x="405593" y="26923"/>
                    <a:pt x="400177" y="22022"/>
                  </a:cubicBezTo>
                  <a:cubicBezTo>
                    <a:pt x="394761" y="17120"/>
                    <a:pt x="393462" y="6019"/>
                    <a:pt x="388047" y="4867"/>
                  </a:cubicBezTo>
                  <a:cubicBezTo>
                    <a:pt x="382631" y="3716"/>
                    <a:pt x="381601" y="-818"/>
                    <a:pt x="379273" y="2270"/>
                  </a:cubicBezTo>
                  <a:cubicBezTo>
                    <a:pt x="376945" y="5358"/>
                    <a:pt x="371284" y="-3661"/>
                    <a:pt x="367413" y="-34"/>
                  </a:cubicBezTo>
                  <a:cubicBezTo>
                    <a:pt x="363541" y="3593"/>
                    <a:pt x="361752" y="10283"/>
                    <a:pt x="354792" y="8984"/>
                  </a:cubicBezTo>
                  <a:cubicBezTo>
                    <a:pt x="347832" y="7686"/>
                    <a:pt x="345504" y="2784"/>
                    <a:pt x="342391" y="4598"/>
                  </a:cubicBezTo>
                  <a:cubicBezTo>
                    <a:pt x="339280" y="6411"/>
                    <a:pt x="336461" y="6656"/>
                    <a:pt x="334403" y="11043"/>
                  </a:cubicBezTo>
                  <a:cubicBezTo>
                    <a:pt x="332344" y="15430"/>
                    <a:pt x="324600" y="18395"/>
                    <a:pt x="320483" y="14131"/>
                  </a:cubicBezTo>
                  <a:cubicBezTo>
                    <a:pt x="320091" y="13714"/>
                    <a:pt x="319699" y="13322"/>
                    <a:pt x="319331" y="12905"/>
                  </a:cubicBezTo>
                  <a:cubicBezTo>
                    <a:pt x="311759" y="15920"/>
                    <a:pt x="299457" y="13616"/>
                    <a:pt x="293649" y="13616"/>
                  </a:cubicBezTo>
                  <a:cubicBezTo>
                    <a:pt x="286959" y="13616"/>
                    <a:pt x="283332" y="25502"/>
                    <a:pt x="280244" y="31162"/>
                  </a:cubicBezTo>
                  <a:cubicBezTo>
                    <a:pt x="277156" y="36823"/>
                    <a:pt x="280244" y="48317"/>
                    <a:pt x="280244" y="51797"/>
                  </a:cubicBezTo>
                  <a:cubicBezTo>
                    <a:pt x="280244" y="55277"/>
                    <a:pt x="272500" y="52311"/>
                    <a:pt x="269927" y="47165"/>
                  </a:cubicBezTo>
                  <a:cubicBezTo>
                    <a:pt x="267354" y="42019"/>
                    <a:pt x="263212" y="43024"/>
                    <a:pt x="257037" y="43024"/>
                  </a:cubicBezTo>
                  <a:cubicBezTo>
                    <a:pt x="252283" y="42778"/>
                    <a:pt x="247504" y="43636"/>
                    <a:pt x="243117" y="45474"/>
                  </a:cubicBezTo>
                  <a:cubicBezTo>
                    <a:pt x="237432" y="47557"/>
                    <a:pt x="236402" y="41357"/>
                    <a:pt x="236402" y="38784"/>
                  </a:cubicBezTo>
                  <a:cubicBezTo>
                    <a:pt x="236402" y="36211"/>
                    <a:pt x="228658" y="34642"/>
                    <a:pt x="225056" y="34642"/>
                  </a:cubicBezTo>
                  <a:cubicBezTo>
                    <a:pt x="221454" y="34642"/>
                    <a:pt x="221454" y="42901"/>
                    <a:pt x="218341" y="42901"/>
                  </a:cubicBezTo>
                  <a:cubicBezTo>
                    <a:pt x="215229" y="42901"/>
                    <a:pt x="211651" y="39299"/>
                    <a:pt x="210083" y="36211"/>
                  </a:cubicBezTo>
                  <a:cubicBezTo>
                    <a:pt x="208514" y="33123"/>
                    <a:pt x="201334" y="34128"/>
                    <a:pt x="196678" y="34128"/>
                  </a:cubicBezTo>
                  <a:cubicBezTo>
                    <a:pt x="192022" y="34128"/>
                    <a:pt x="192046" y="38784"/>
                    <a:pt x="187905" y="39813"/>
                  </a:cubicBezTo>
                  <a:cubicBezTo>
                    <a:pt x="183763" y="40842"/>
                    <a:pt x="173470" y="34128"/>
                    <a:pt x="165212" y="30011"/>
                  </a:cubicBezTo>
                  <a:cubicBezTo>
                    <a:pt x="156953" y="25894"/>
                    <a:pt x="150778" y="26923"/>
                    <a:pt x="145093" y="26408"/>
                  </a:cubicBezTo>
                  <a:cubicBezTo>
                    <a:pt x="139407" y="25894"/>
                    <a:pt x="135290" y="23296"/>
                    <a:pt x="128599" y="22267"/>
                  </a:cubicBezTo>
                  <a:cubicBezTo>
                    <a:pt x="119680" y="20723"/>
                    <a:pt x="110686" y="19694"/>
                    <a:pt x="101643" y="19179"/>
                  </a:cubicBezTo>
                  <a:cubicBezTo>
                    <a:pt x="94953" y="19179"/>
                    <a:pt x="93923" y="21238"/>
                    <a:pt x="83606" y="21238"/>
                  </a:cubicBezTo>
                  <a:cubicBezTo>
                    <a:pt x="73289" y="21238"/>
                    <a:pt x="72775" y="23688"/>
                    <a:pt x="70692" y="28589"/>
                  </a:cubicBezTo>
                  <a:cubicBezTo>
                    <a:pt x="68608" y="33491"/>
                    <a:pt x="60889" y="34250"/>
                    <a:pt x="52655" y="34250"/>
                  </a:cubicBezTo>
                  <a:cubicBezTo>
                    <a:pt x="50841" y="34226"/>
                    <a:pt x="49028" y="34422"/>
                    <a:pt x="47239" y="34814"/>
                  </a:cubicBezTo>
                  <a:cubicBezTo>
                    <a:pt x="45965" y="41480"/>
                    <a:pt x="51626" y="43808"/>
                    <a:pt x="52140" y="48954"/>
                  </a:cubicBezTo>
                  <a:cubicBezTo>
                    <a:pt x="52655" y="54100"/>
                    <a:pt x="56527" y="58242"/>
                    <a:pt x="61159" y="61844"/>
                  </a:cubicBezTo>
                  <a:cubicBezTo>
                    <a:pt x="65790" y="65446"/>
                    <a:pt x="64761" y="73215"/>
                    <a:pt x="63732" y="79905"/>
                  </a:cubicBezTo>
                  <a:cubicBezTo>
                    <a:pt x="62703" y="86595"/>
                    <a:pt x="56772" y="89708"/>
                    <a:pt x="50327" y="92795"/>
                  </a:cubicBezTo>
                  <a:cubicBezTo>
                    <a:pt x="43882" y="95883"/>
                    <a:pt x="35623" y="109313"/>
                    <a:pt x="26850" y="114729"/>
                  </a:cubicBezTo>
                  <a:cubicBezTo>
                    <a:pt x="18077" y="120144"/>
                    <a:pt x="19645" y="127374"/>
                    <a:pt x="20405" y="135878"/>
                  </a:cubicBezTo>
                  <a:cubicBezTo>
                    <a:pt x="21165" y="144381"/>
                    <a:pt x="22218" y="143229"/>
                    <a:pt x="18102" y="144381"/>
                  </a:cubicBezTo>
                  <a:cubicBezTo>
                    <a:pt x="13985" y="145533"/>
                    <a:pt x="12171" y="145680"/>
                    <a:pt x="11117" y="151096"/>
                  </a:cubicBezTo>
                  <a:cubicBezTo>
                    <a:pt x="10063" y="156512"/>
                    <a:pt x="7269" y="158300"/>
                    <a:pt x="1829" y="165285"/>
                  </a:cubicBezTo>
                  <a:cubicBezTo>
                    <a:pt x="-3611" y="172269"/>
                    <a:pt x="3398" y="176361"/>
                    <a:pt x="6216" y="178935"/>
                  </a:cubicBezTo>
                  <a:cubicBezTo>
                    <a:pt x="11092" y="182415"/>
                    <a:pt x="16508" y="185110"/>
                    <a:pt x="22218" y="186948"/>
                  </a:cubicBezTo>
                  <a:cubicBezTo>
                    <a:pt x="23640" y="187341"/>
                    <a:pt x="24890" y="188223"/>
                    <a:pt x="25772" y="189399"/>
                  </a:cubicBezTo>
                  <a:cubicBezTo>
                    <a:pt x="29080" y="188149"/>
                    <a:pt x="32634" y="187708"/>
                    <a:pt x="36138" y="188076"/>
                  </a:cubicBezTo>
                  <a:cubicBezTo>
                    <a:pt x="43882" y="189105"/>
                    <a:pt x="49028" y="193737"/>
                    <a:pt x="55228" y="193737"/>
                  </a:cubicBezTo>
                  <a:cubicBezTo>
                    <a:pt x="61428" y="193737"/>
                    <a:pt x="76892" y="190649"/>
                    <a:pt x="81523" y="193222"/>
                  </a:cubicBezTo>
                  <a:cubicBezTo>
                    <a:pt x="86155" y="195795"/>
                    <a:pt x="89268" y="208710"/>
                    <a:pt x="94438" y="203539"/>
                  </a:cubicBezTo>
                  <a:cubicBezTo>
                    <a:pt x="99609" y="198368"/>
                    <a:pt x="103187" y="194766"/>
                    <a:pt x="106814" y="194766"/>
                  </a:cubicBezTo>
                  <a:cubicBezTo>
                    <a:pt x="110441" y="194766"/>
                    <a:pt x="115073" y="193222"/>
                    <a:pt x="119190" y="193222"/>
                  </a:cubicBezTo>
                  <a:cubicBezTo>
                    <a:pt x="123306" y="193222"/>
                    <a:pt x="130021" y="194766"/>
                    <a:pt x="133109" y="189105"/>
                  </a:cubicBezTo>
                  <a:cubicBezTo>
                    <a:pt x="136197" y="183444"/>
                    <a:pt x="142397" y="182905"/>
                    <a:pt x="147567" y="180846"/>
                  </a:cubicBezTo>
                  <a:cubicBezTo>
                    <a:pt x="152738" y="178788"/>
                    <a:pt x="161487" y="178396"/>
                    <a:pt x="169231" y="175185"/>
                  </a:cubicBezTo>
                  <a:cubicBezTo>
                    <a:pt x="176975" y="171975"/>
                    <a:pt x="186238" y="170014"/>
                    <a:pt x="189350" y="174132"/>
                  </a:cubicBezTo>
                  <a:cubicBezTo>
                    <a:pt x="192463" y="178249"/>
                    <a:pt x="195526" y="184963"/>
                    <a:pt x="203270" y="184963"/>
                  </a:cubicBezTo>
                  <a:cubicBezTo>
                    <a:pt x="211014" y="184963"/>
                    <a:pt x="219763" y="186017"/>
                    <a:pt x="222360" y="189105"/>
                  </a:cubicBezTo>
                  <a:cubicBezTo>
                    <a:pt x="224958" y="192193"/>
                    <a:pt x="231109" y="196849"/>
                    <a:pt x="233707" y="204054"/>
                  </a:cubicBezTo>
                  <a:cubicBezTo>
                    <a:pt x="236305" y="211258"/>
                    <a:pt x="245053" y="214371"/>
                    <a:pt x="245053" y="220571"/>
                  </a:cubicBezTo>
                  <a:cubicBezTo>
                    <a:pt x="245053" y="226771"/>
                    <a:pt x="246083" y="237578"/>
                    <a:pt x="251743" y="239661"/>
                  </a:cubicBezTo>
                  <a:cubicBezTo>
                    <a:pt x="257404" y="241744"/>
                    <a:pt x="260002" y="244293"/>
                    <a:pt x="259095" y="249978"/>
                  </a:cubicBezTo>
                  <a:cubicBezTo>
                    <a:pt x="258188" y="255663"/>
                    <a:pt x="253434" y="262868"/>
                    <a:pt x="247749" y="259242"/>
                  </a:cubicBezTo>
                  <a:cubicBezTo>
                    <a:pt x="242063" y="255615"/>
                    <a:pt x="232800" y="251008"/>
                    <a:pt x="229687" y="253066"/>
                  </a:cubicBezTo>
                  <a:cubicBezTo>
                    <a:pt x="226576" y="255124"/>
                    <a:pt x="222997" y="258212"/>
                    <a:pt x="224542" y="261839"/>
                  </a:cubicBezTo>
                  <a:cubicBezTo>
                    <a:pt x="226085" y="265466"/>
                    <a:pt x="229173" y="272671"/>
                    <a:pt x="220939" y="276788"/>
                  </a:cubicBezTo>
                  <a:cubicBezTo>
                    <a:pt x="212705" y="280905"/>
                    <a:pt x="210622" y="286076"/>
                    <a:pt x="210622" y="289041"/>
                  </a:cubicBezTo>
                  <a:cubicBezTo>
                    <a:pt x="210622" y="292006"/>
                    <a:pt x="199276" y="297814"/>
                    <a:pt x="204937" y="301931"/>
                  </a:cubicBezTo>
                  <a:cubicBezTo>
                    <a:pt x="209887" y="305632"/>
                    <a:pt x="216405" y="306416"/>
                    <a:pt x="222091" y="304014"/>
                  </a:cubicBezTo>
                  <a:cubicBezTo>
                    <a:pt x="226722" y="301931"/>
                    <a:pt x="232408" y="296785"/>
                    <a:pt x="236010" y="296785"/>
                  </a:cubicBezTo>
                  <a:cubicBezTo>
                    <a:pt x="239613" y="296785"/>
                    <a:pt x="242210" y="294726"/>
                    <a:pt x="245813" y="300902"/>
                  </a:cubicBezTo>
                  <a:cubicBezTo>
                    <a:pt x="248067" y="304798"/>
                    <a:pt x="248925" y="303598"/>
                    <a:pt x="250518" y="302544"/>
                  </a:cubicBezTo>
                  <a:cubicBezTo>
                    <a:pt x="249489" y="299334"/>
                    <a:pt x="248288" y="296172"/>
                    <a:pt x="246940" y="293084"/>
                  </a:cubicBezTo>
                  <a:cubicBezTo>
                    <a:pt x="244710" y="287179"/>
                    <a:pt x="257281" y="285733"/>
                    <a:pt x="265418" y="280513"/>
                  </a:cubicBezTo>
                  <a:cubicBezTo>
                    <a:pt x="274951" y="274582"/>
                    <a:pt x="282646" y="266079"/>
                    <a:pt x="287620" y="256007"/>
                  </a:cubicBezTo>
                  <a:cubicBezTo>
                    <a:pt x="293526" y="244170"/>
                    <a:pt x="305363" y="247871"/>
                    <a:pt x="312127" y="246376"/>
                  </a:cubicBezTo>
                  <a:cubicBezTo>
                    <a:pt x="318890" y="244881"/>
                    <a:pt x="323228" y="239734"/>
                    <a:pt x="327664" y="243435"/>
                  </a:cubicBezTo>
                  <a:cubicBezTo>
                    <a:pt x="332099" y="247135"/>
                    <a:pt x="326904" y="248606"/>
                    <a:pt x="320312" y="249341"/>
                  </a:cubicBezTo>
                  <a:cubicBezTo>
                    <a:pt x="313719" y="250076"/>
                    <a:pt x="321047" y="256007"/>
                    <a:pt x="317346" y="259682"/>
                  </a:cubicBezTo>
                  <a:cubicBezTo>
                    <a:pt x="313646" y="263358"/>
                    <a:pt x="321047" y="267034"/>
                    <a:pt x="326953" y="267034"/>
                  </a:cubicBezTo>
                  <a:cubicBezTo>
                    <a:pt x="332859" y="267034"/>
                    <a:pt x="332883" y="270000"/>
                    <a:pt x="338789" y="272205"/>
                  </a:cubicBezTo>
                  <a:cubicBezTo>
                    <a:pt x="344695" y="274411"/>
                    <a:pt x="349131" y="270000"/>
                    <a:pt x="355797" y="273700"/>
                  </a:cubicBezTo>
                  <a:cubicBezTo>
                    <a:pt x="362462" y="277401"/>
                    <a:pt x="363932" y="271470"/>
                    <a:pt x="369839" y="269265"/>
                  </a:cubicBezTo>
                  <a:cubicBezTo>
                    <a:pt x="375745" y="267059"/>
                    <a:pt x="383145" y="273700"/>
                    <a:pt x="380205" y="278136"/>
                  </a:cubicBezTo>
                  <a:cubicBezTo>
                    <a:pt x="377264" y="282571"/>
                    <a:pt x="369103" y="282571"/>
                    <a:pt x="363198" y="282571"/>
                  </a:cubicBezTo>
                  <a:cubicBezTo>
                    <a:pt x="357291" y="282571"/>
                    <a:pt x="355061" y="286272"/>
                    <a:pt x="346925" y="292178"/>
                  </a:cubicBezTo>
                  <a:cubicBezTo>
                    <a:pt x="338789" y="298084"/>
                    <a:pt x="344695" y="301049"/>
                    <a:pt x="353566" y="301049"/>
                  </a:cubicBezTo>
                  <a:cubicBezTo>
                    <a:pt x="362438" y="301049"/>
                    <a:pt x="358002" y="305485"/>
                    <a:pt x="372069" y="308401"/>
                  </a:cubicBezTo>
                  <a:cubicBezTo>
                    <a:pt x="386135" y="311317"/>
                    <a:pt x="376504" y="322443"/>
                    <a:pt x="374274" y="329084"/>
                  </a:cubicBezTo>
                  <a:cubicBezTo>
                    <a:pt x="372044" y="335725"/>
                    <a:pt x="379445" y="340186"/>
                    <a:pt x="386846" y="339450"/>
                  </a:cubicBezTo>
                  <a:cubicBezTo>
                    <a:pt x="394247" y="338715"/>
                    <a:pt x="402383" y="335750"/>
                    <a:pt x="406084" y="329084"/>
                  </a:cubicBezTo>
                  <a:cubicBezTo>
                    <a:pt x="409783" y="322419"/>
                    <a:pt x="411254" y="322443"/>
                    <a:pt x="420787" y="322443"/>
                  </a:cubicBezTo>
                  <a:cubicBezTo>
                    <a:pt x="430320" y="322443"/>
                    <a:pt x="431129" y="321708"/>
                    <a:pt x="434829" y="317272"/>
                  </a:cubicBezTo>
                  <a:cubicBezTo>
                    <a:pt x="438530" y="312837"/>
                    <a:pt x="449533" y="314307"/>
                    <a:pt x="459335" y="314307"/>
                  </a:cubicBezTo>
                  <a:cubicBezTo>
                    <a:pt x="469138" y="314307"/>
                    <a:pt x="473377" y="315777"/>
                    <a:pt x="477078" y="303965"/>
                  </a:cubicBezTo>
                  <a:cubicBezTo>
                    <a:pt x="480778" y="292153"/>
                    <a:pt x="476343" y="293599"/>
                    <a:pt x="472642" y="293599"/>
                  </a:cubicBezTo>
                  <a:cubicBezTo>
                    <a:pt x="468942" y="293599"/>
                    <a:pt x="458600" y="298035"/>
                    <a:pt x="446763" y="297300"/>
                  </a:cubicBezTo>
                  <a:cubicBezTo>
                    <a:pt x="434927" y="296564"/>
                    <a:pt x="430492" y="291394"/>
                    <a:pt x="426791" y="283993"/>
                  </a:cubicBezTo>
                  <a:cubicBezTo>
                    <a:pt x="423091" y="276592"/>
                    <a:pt x="417920" y="269289"/>
                    <a:pt x="425321" y="266250"/>
                  </a:cubicBezTo>
                  <a:cubicBezTo>
                    <a:pt x="432721" y="263212"/>
                    <a:pt x="444534" y="259585"/>
                    <a:pt x="449827" y="252208"/>
                  </a:cubicBezTo>
                  <a:cubicBezTo>
                    <a:pt x="455120" y="244832"/>
                    <a:pt x="463133" y="245543"/>
                    <a:pt x="472005" y="244072"/>
                  </a:cubicBezTo>
                  <a:cubicBezTo>
                    <a:pt x="480876" y="242602"/>
                    <a:pt x="486709" y="245543"/>
                    <a:pt x="492688" y="241107"/>
                  </a:cubicBezTo>
                  <a:cubicBezTo>
                    <a:pt x="498667" y="236671"/>
                    <a:pt x="507392" y="229295"/>
                    <a:pt x="517194" y="229295"/>
                  </a:cubicBezTo>
                  <a:cubicBezTo>
                    <a:pt x="521238" y="229271"/>
                    <a:pt x="525257" y="228560"/>
                    <a:pt x="529080" y="227212"/>
                  </a:cubicBezTo>
                  <a:cubicBezTo>
                    <a:pt x="528638" y="223609"/>
                    <a:pt x="528197" y="216405"/>
                    <a:pt x="531531" y="214297"/>
                  </a:cubicBezTo>
                  <a:cubicBezTo>
                    <a:pt x="535917" y="211455"/>
                    <a:pt x="536701" y="207582"/>
                    <a:pt x="542387" y="205524"/>
                  </a:cubicBezTo>
                  <a:cubicBezTo>
                    <a:pt x="548072" y="203465"/>
                    <a:pt x="548562" y="196506"/>
                    <a:pt x="558119" y="196506"/>
                  </a:cubicBezTo>
                  <a:cubicBezTo>
                    <a:pt x="567677" y="196506"/>
                    <a:pt x="583385" y="199839"/>
                    <a:pt x="584684" y="194055"/>
                  </a:cubicBezTo>
                  <a:cubicBezTo>
                    <a:pt x="585983" y="188271"/>
                    <a:pt x="588801" y="188639"/>
                    <a:pt x="590076" y="184498"/>
                  </a:cubicBezTo>
                  <a:cubicBezTo>
                    <a:pt x="591350" y="180356"/>
                    <a:pt x="589831" y="180136"/>
                    <a:pt x="587258" y="175994"/>
                  </a:cubicBezTo>
                  <a:cubicBezTo>
                    <a:pt x="584684" y="171852"/>
                    <a:pt x="584414" y="170064"/>
                    <a:pt x="582086" y="167490"/>
                  </a:cubicBezTo>
                  <a:cubicBezTo>
                    <a:pt x="579759" y="164917"/>
                    <a:pt x="577234" y="158840"/>
                    <a:pt x="582136" y="1580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1" name="Freeform: Shape 1170">
              <a:extLst>
                <a:ext uri="{FF2B5EF4-FFF2-40B4-BE49-F238E27FC236}">
                  <a16:creationId xmlns:a16="http://schemas.microsoft.com/office/drawing/2014/main" xmlns="" id="{0F0D6667-009E-1034-88D1-E2052BEE9210}"/>
                </a:ext>
              </a:extLst>
            </p:cNvPr>
            <p:cNvSpPr/>
            <p:nvPr/>
          </p:nvSpPr>
          <p:spPr>
            <a:xfrm>
              <a:off x="6588964" y="2556374"/>
              <a:ext cx="104373" cy="127761"/>
            </a:xfrm>
            <a:custGeom>
              <a:avLst/>
              <a:gdLst>
                <a:gd name="connsiteX0" fmla="*/ 96641 w 104373"/>
                <a:gd name="connsiteY0" fmla="*/ 66935 h 127761"/>
                <a:gd name="connsiteX1" fmla="*/ 89951 w 104373"/>
                <a:gd name="connsiteY1" fmla="*/ 47845 h 127761"/>
                <a:gd name="connsiteX2" fmla="*/ 78605 w 104373"/>
                <a:gd name="connsiteY2" fmla="*/ 31328 h 127761"/>
                <a:gd name="connsiteX3" fmla="*/ 67258 w 104373"/>
                <a:gd name="connsiteY3" fmla="*/ 16379 h 127761"/>
                <a:gd name="connsiteX4" fmla="*/ 48168 w 104373"/>
                <a:gd name="connsiteY4" fmla="*/ 12237 h 127761"/>
                <a:gd name="connsiteX5" fmla="*/ 34248 w 104373"/>
                <a:gd name="connsiteY5" fmla="*/ 1406 h 127761"/>
                <a:gd name="connsiteX6" fmla="*/ 14129 w 104373"/>
                <a:gd name="connsiteY6" fmla="*/ 2459 h 127761"/>
                <a:gd name="connsiteX7" fmla="*/ -183 w 104373"/>
                <a:gd name="connsiteY7" fmla="*/ 6184 h 127761"/>
                <a:gd name="connsiteX8" fmla="*/ 8443 w 104373"/>
                <a:gd name="connsiteY8" fmla="*/ 16379 h 127761"/>
                <a:gd name="connsiteX9" fmla="*/ 29078 w 104373"/>
                <a:gd name="connsiteY9" fmla="*/ 49903 h 127761"/>
                <a:gd name="connsiteX10" fmla="*/ 42483 w 104373"/>
                <a:gd name="connsiteY10" fmla="*/ 64337 h 127761"/>
                <a:gd name="connsiteX11" fmla="*/ 47653 w 104373"/>
                <a:gd name="connsiteY11" fmla="*/ 79311 h 127761"/>
                <a:gd name="connsiteX12" fmla="*/ 43512 w 104373"/>
                <a:gd name="connsiteY12" fmla="*/ 93745 h 127761"/>
                <a:gd name="connsiteX13" fmla="*/ 41454 w 104373"/>
                <a:gd name="connsiteY13" fmla="*/ 105091 h 127761"/>
                <a:gd name="connsiteX14" fmla="*/ 44051 w 104373"/>
                <a:gd name="connsiteY14" fmla="*/ 122245 h 127761"/>
                <a:gd name="connsiteX15" fmla="*/ 48144 w 104373"/>
                <a:gd name="connsiteY15" fmla="*/ 126853 h 127761"/>
                <a:gd name="connsiteX16" fmla="*/ 55496 w 104373"/>
                <a:gd name="connsiteY16" fmla="*/ 116560 h 127761"/>
                <a:gd name="connsiteX17" fmla="*/ 65813 w 104373"/>
                <a:gd name="connsiteY17" fmla="*/ 104307 h 127761"/>
                <a:gd name="connsiteX18" fmla="*/ 69415 w 104373"/>
                <a:gd name="connsiteY18" fmla="*/ 89358 h 127761"/>
                <a:gd name="connsiteX19" fmla="*/ 74561 w 104373"/>
                <a:gd name="connsiteY19" fmla="*/ 80585 h 127761"/>
                <a:gd name="connsiteX20" fmla="*/ 92622 w 104373"/>
                <a:gd name="connsiteY20" fmla="*/ 86761 h 127761"/>
                <a:gd name="connsiteX21" fmla="*/ 103968 w 104373"/>
                <a:gd name="connsiteY21" fmla="*/ 77497 h 127761"/>
                <a:gd name="connsiteX22" fmla="*/ 96641 w 104373"/>
                <a:gd name="connsiteY22" fmla="*/ 66935 h 127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4373" h="127761">
                  <a:moveTo>
                    <a:pt x="96641" y="66935"/>
                  </a:moveTo>
                  <a:cubicBezTo>
                    <a:pt x="90981" y="64852"/>
                    <a:pt x="89951" y="54020"/>
                    <a:pt x="89951" y="47845"/>
                  </a:cubicBezTo>
                  <a:cubicBezTo>
                    <a:pt x="89951" y="41669"/>
                    <a:pt x="81178" y="38557"/>
                    <a:pt x="78605" y="31328"/>
                  </a:cubicBezTo>
                  <a:cubicBezTo>
                    <a:pt x="76032" y="24098"/>
                    <a:pt x="69831" y="19467"/>
                    <a:pt x="67258" y="16379"/>
                  </a:cubicBezTo>
                  <a:cubicBezTo>
                    <a:pt x="64686" y="13291"/>
                    <a:pt x="55912" y="12237"/>
                    <a:pt x="48168" y="12237"/>
                  </a:cubicBezTo>
                  <a:cubicBezTo>
                    <a:pt x="40424" y="12237"/>
                    <a:pt x="37336" y="5547"/>
                    <a:pt x="34248" y="1406"/>
                  </a:cubicBezTo>
                  <a:cubicBezTo>
                    <a:pt x="31161" y="-2736"/>
                    <a:pt x="21849" y="-653"/>
                    <a:pt x="14129" y="2459"/>
                  </a:cubicBezTo>
                  <a:cubicBezTo>
                    <a:pt x="9473" y="4126"/>
                    <a:pt x="4694" y="5376"/>
                    <a:pt x="-183" y="6184"/>
                  </a:cubicBezTo>
                  <a:cubicBezTo>
                    <a:pt x="3567" y="8733"/>
                    <a:pt x="6532" y="12262"/>
                    <a:pt x="8443" y="16379"/>
                  </a:cubicBezTo>
                  <a:cubicBezTo>
                    <a:pt x="14643" y="29269"/>
                    <a:pt x="21334" y="44757"/>
                    <a:pt x="29078" y="49903"/>
                  </a:cubicBezTo>
                  <a:cubicBezTo>
                    <a:pt x="34690" y="53506"/>
                    <a:pt x="39297" y="58480"/>
                    <a:pt x="42483" y="64337"/>
                  </a:cubicBezTo>
                  <a:cubicBezTo>
                    <a:pt x="44051" y="67450"/>
                    <a:pt x="47653" y="72596"/>
                    <a:pt x="47653" y="79311"/>
                  </a:cubicBezTo>
                  <a:cubicBezTo>
                    <a:pt x="47653" y="86026"/>
                    <a:pt x="46110" y="90657"/>
                    <a:pt x="43512" y="93745"/>
                  </a:cubicBezTo>
                  <a:cubicBezTo>
                    <a:pt x="40571" y="96735"/>
                    <a:pt x="39738" y="101244"/>
                    <a:pt x="41454" y="105091"/>
                  </a:cubicBezTo>
                  <a:cubicBezTo>
                    <a:pt x="43512" y="109233"/>
                    <a:pt x="41454" y="119011"/>
                    <a:pt x="44051" y="122245"/>
                  </a:cubicBezTo>
                  <a:cubicBezTo>
                    <a:pt x="45571" y="124059"/>
                    <a:pt x="46183" y="125872"/>
                    <a:pt x="48144" y="126853"/>
                  </a:cubicBezTo>
                  <a:cubicBezTo>
                    <a:pt x="48144" y="123201"/>
                    <a:pt x="55496" y="119060"/>
                    <a:pt x="55496" y="116560"/>
                  </a:cubicBezTo>
                  <a:cubicBezTo>
                    <a:pt x="55496" y="113472"/>
                    <a:pt x="57554" y="108302"/>
                    <a:pt x="65813" y="104307"/>
                  </a:cubicBezTo>
                  <a:cubicBezTo>
                    <a:pt x="74071" y="100313"/>
                    <a:pt x="70959" y="92961"/>
                    <a:pt x="69415" y="89358"/>
                  </a:cubicBezTo>
                  <a:cubicBezTo>
                    <a:pt x="67871" y="85756"/>
                    <a:pt x="71474" y="82644"/>
                    <a:pt x="74561" y="80585"/>
                  </a:cubicBezTo>
                  <a:cubicBezTo>
                    <a:pt x="77649" y="78527"/>
                    <a:pt x="86961" y="83036"/>
                    <a:pt x="92622" y="86761"/>
                  </a:cubicBezTo>
                  <a:cubicBezTo>
                    <a:pt x="98283" y="90486"/>
                    <a:pt x="102939" y="83158"/>
                    <a:pt x="103968" y="77497"/>
                  </a:cubicBezTo>
                  <a:cubicBezTo>
                    <a:pt x="104998" y="71836"/>
                    <a:pt x="102425" y="68994"/>
                    <a:pt x="96641" y="669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2" name="Freeform: Shape 1171">
              <a:extLst>
                <a:ext uri="{FF2B5EF4-FFF2-40B4-BE49-F238E27FC236}">
                  <a16:creationId xmlns:a16="http://schemas.microsoft.com/office/drawing/2014/main" xmlns="" id="{0B9440D5-83A2-7144-9DC9-D26154BC9BDC}"/>
                </a:ext>
              </a:extLst>
            </p:cNvPr>
            <p:cNvSpPr/>
            <p:nvPr/>
          </p:nvSpPr>
          <p:spPr>
            <a:xfrm>
              <a:off x="6373136" y="2563393"/>
              <a:ext cx="311828" cy="192900"/>
            </a:xfrm>
            <a:custGeom>
              <a:avLst/>
              <a:gdLst>
                <a:gd name="connsiteX0" fmla="*/ 310901 w 311828"/>
                <a:gd name="connsiteY0" fmla="*/ 122970 h 192900"/>
                <a:gd name="connsiteX1" fmla="*/ 306196 w 311828"/>
                <a:gd name="connsiteY1" fmla="*/ 121328 h 192900"/>
                <a:gd name="connsiteX2" fmla="*/ 296394 w 311828"/>
                <a:gd name="connsiteY2" fmla="*/ 117211 h 192900"/>
                <a:gd name="connsiteX3" fmla="*/ 282474 w 311828"/>
                <a:gd name="connsiteY3" fmla="*/ 124440 h 192900"/>
                <a:gd name="connsiteX4" fmla="*/ 265320 w 311828"/>
                <a:gd name="connsiteY4" fmla="*/ 122357 h 192900"/>
                <a:gd name="connsiteX5" fmla="*/ 263751 w 311828"/>
                <a:gd name="connsiteY5" fmla="*/ 119759 h 192900"/>
                <a:gd name="connsiteX6" fmla="*/ 259659 w 311828"/>
                <a:gd name="connsiteY6" fmla="*/ 115152 h 192900"/>
                <a:gd name="connsiteX7" fmla="*/ 257061 w 311828"/>
                <a:gd name="connsiteY7" fmla="*/ 97998 h 192900"/>
                <a:gd name="connsiteX8" fmla="*/ 259120 w 311828"/>
                <a:gd name="connsiteY8" fmla="*/ 86652 h 192900"/>
                <a:gd name="connsiteX9" fmla="*/ 263261 w 311828"/>
                <a:gd name="connsiteY9" fmla="*/ 72218 h 192900"/>
                <a:gd name="connsiteX10" fmla="*/ 258090 w 311828"/>
                <a:gd name="connsiteY10" fmla="*/ 57244 h 192900"/>
                <a:gd name="connsiteX11" fmla="*/ 244686 w 311828"/>
                <a:gd name="connsiteY11" fmla="*/ 42810 h 192900"/>
                <a:gd name="connsiteX12" fmla="*/ 224051 w 311828"/>
                <a:gd name="connsiteY12" fmla="*/ 9286 h 192900"/>
                <a:gd name="connsiteX13" fmla="*/ 215425 w 311828"/>
                <a:gd name="connsiteY13" fmla="*/ -909 h 192900"/>
                <a:gd name="connsiteX14" fmla="*/ 208073 w 311828"/>
                <a:gd name="connsiteY14" fmla="*/ 1027 h 192900"/>
                <a:gd name="connsiteX15" fmla="*/ 193614 w 311828"/>
                <a:gd name="connsiteY15" fmla="*/ 9286 h 192900"/>
                <a:gd name="connsiteX16" fmla="*/ 179695 w 311828"/>
                <a:gd name="connsiteY16" fmla="*/ 13403 h 192900"/>
                <a:gd name="connsiteX17" fmla="*/ 167319 w 311828"/>
                <a:gd name="connsiteY17" fmla="*/ 14947 h 192900"/>
                <a:gd name="connsiteX18" fmla="*/ 154944 w 311828"/>
                <a:gd name="connsiteY18" fmla="*/ 23720 h 192900"/>
                <a:gd name="connsiteX19" fmla="*/ 142029 w 311828"/>
                <a:gd name="connsiteY19" fmla="*/ 13403 h 192900"/>
                <a:gd name="connsiteX20" fmla="*/ 115734 w 311828"/>
                <a:gd name="connsiteY20" fmla="*/ 13917 h 192900"/>
                <a:gd name="connsiteX21" fmla="*/ 96644 w 311828"/>
                <a:gd name="connsiteY21" fmla="*/ 8256 h 192900"/>
                <a:gd name="connsiteX22" fmla="*/ 86278 w 311828"/>
                <a:gd name="connsiteY22" fmla="*/ 9580 h 192900"/>
                <a:gd name="connsiteX23" fmla="*/ 85297 w 311828"/>
                <a:gd name="connsiteY23" fmla="*/ 15731 h 192900"/>
                <a:gd name="connsiteX24" fmla="*/ 69564 w 311828"/>
                <a:gd name="connsiteY24" fmla="*/ 21906 h 192900"/>
                <a:gd name="connsiteX25" fmla="*/ 52287 w 311828"/>
                <a:gd name="connsiteY25" fmla="*/ 38178 h 192900"/>
                <a:gd name="connsiteX26" fmla="*/ 36040 w 311828"/>
                <a:gd name="connsiteY26" fmla="*/ 72218 h 192900"/>
                <a:gd name="connsiteX27" fmla="*/ 19548 w 311828"/>
                <a:gd name="connsiteY27" fmla="*/ 81751 h 192900"/>
                <a:gd name="connsiteX28" fmla="*/ 6387 w 311828"/>
                <a:gd name="connsiteY28" fmla="*/ 86652 h 192900"/>
                <a:gd name="connsiteX29" fmla="*/ 1216 w 311828"/>
                <a:gd name="connsiteY29" fmla="*/ 91823 h 192900"/>
                <a:gd name="connsiteX30" fmla="*/ 9990 w 311828"/>
                <a:gd name="connsiteY30" fmla="*/ 101355 h 192900"/>
                <a:gd name="connsiteX31" fmla="*/ 16950 w 311828"/>
                <a:gd name="connsiteY31" fmla="*/ 114760 h 192900"/>
                <a:gd name="connsiteX32" fmla="*/ 30624 w 311828"/>
                <a:gd name="connsiteY32" fmla="*/ 124048 h 192900"/>
                <a:gd name="connsiteX33" fmla="*/ 39128 w 311828"/>
                <a:gd name="connsiteY33" fmla="*/ 129219 h 192900"/>
                <a:gd name="connsiteX34" fmla="*/ 39128 w 311828"/>
                <a:gd name="connsiteY34" fmla="*/ 129219 h 192900"/>
                <a:gd name="connsiteX35" fmla="*/ 35795 w 311828"/>
                <a:gd name="connsiteY35" fmla="*/ 137723 h 192900"/>
                <a:gd name="connsiteX36" fmla="*/ 41970 w 311828"/>
                <a:gd name="connsiteY36" fmla="*/ 146226 h 192900"/>
                <a:gd name="connsiteX37" fmla="*/ 56944 w 311828"/>
                <a:gd name="connsiteY37" fmla="*/ 152426 h 192900"/>
                <a:gd name="connsiteX38" fmla="*/ 69834 w 311828"/>
                <a:gd name="connsiteY38" fmla="*/ 146496 h 192900"/>
                <a:gd name="connsiteX39" fmla="*/ 79122 w 311828"/>
                <a:gd name="connsiteY39" fmla="*/ 148946 h 192900"/>
                <a:gd name="connsiteX40" fmla="*/ 79122 w 311828"/>
                <a:gd name="connsiteY40" fmla="*/ 155391 h 192900"/>
                <a:gd name="connsiteX41" fmla="*/ 78852 w 311828"/>
                <a:gd name="connsiteY41" fmla="*/ 165439 h 192900"/>
                <a:gd name="connsiteX42" fmla="*/ 78068 w 311828"/>
                <a:gd name="connsiteY42" fmla="*/ 169630 h 192900"/>
                <a:gd name="connsiteX43" fmla="*/ 80151 w 311828"/>
                <a:gd name="connsiteY43" fmla="*/ 170953 h 192900"/>
                <a:gd name="connsiteX44" fmla="*/ 85641 w 311828"/>
                <a:gd name="connsiteY44" fmla="*/ 175854 h 192900"/>
                <a:gd name="connsiteX45" fmla="*/ 95786 w 311828"/>
                <a:gd name="connsiteY45" fmla="*/ 183941 h 192900"/>
                <a:gd name="connsiteX46" fmla="*/ 111446 w 311828"/>
                <a:gd name="connsiteY46" fmla="*/ 183084 h 192900"/>
                <a:gd name="connsiteX47" fmla="*/ 125708 w 311828"/>
                <a:gd name="connsiteY47" fmla="*/ 187372 h 192900"/>
                <a:gd name="connsiteX48" fmla="*/ 140412 w 311828"/>
                <a:gd name="connsiteY48" fmla="*/ 186343 h 192900"/>
                <a:gd name="connsiteX49" fmla="*/ 155557 w 311828"/>
                <a:gd name="connsiteY49" fmla="*/ 188793 h 192900"/>
                <a:gd name="connsiteX50" fmla="*/ 165702 w 311828"/>
                <a:gd name="connsiteY50" fmla="*/ 189308 h 192900"/>
                <a:gd name="connsiteX51" fmla="*/ 174916 w 311828"/>
                <a:gd name="connsiteY51" fmla="*/ 190705 h 192900"/>
                <a:gd name="connsiteX52" fmla="*/ 175162 w 311828"/>
                <a:gd name="connsiteY52" fmla="*/ 190509 h 192900"/>
                <a:gd name="connsiteX53" fmla="*/ 189253 w 311828"/>
                <a:gd name="connsiteY53" fmla="*/ 179849 h 192900"/>
                <a:gd name="connsiteX54" fmla="*/ 205230 w 311828"/>
                <a:gd name="connsiteY54" fmla="*/ 173134 h 192900"/>
                <a:gd name="connsiteX55" fmla="*/ 222091 w 311828"/>
                <a:gd name="connsiteY55" fmla="*/ 168845 h 192900"/>
                <a:gd name="connsiteX56" fmla="*/ 237726 w 311828"/>
                <a:gd name="connsiteY56" fmla="*/ 173306 h 192900"/>
                <a:gd name="connsiteX57" fmla="*/ 251155 w 311828"/>
                <a:gd name="connsiteY57" fmla="*/ 177619 h 192900"/>
                <a:gd name="connsiteX58" fmla="*/ 259046 w 311828"/>
                <a:gd name="connsiteY58" fmla="*/ 184137 h 192900"/>
                <a:gd name="connsiteX59" fmla="*/ 278480 w 311828"/>
                <a:gd name="connsiteY59" fmla="*/ 187054 h 192900"/>
                <a:gd name="connsiteX60" fmla="*/ 275514 w 311828"/>
                <a:gd name="connsiteY60" fmla="*/ 164998 h 192900"/>
                <a:gd name="connsiteX61" fmla="*/ 285856 w 311828"/>
                <a:gd name="connsiteY61" fmla="*/ 148726 h 192900"/>
                <a:gd name="connsiteX62" fmla="*/ 294727 w 311828"/>
                <a:gd name="connsiteY62" fmla="*/ 142820 h 192900"/>
                <a:gd name="connsiteX63" fmla="*/ 310264 w 311828"/>
                <a:gd name="connsiteY63" fmla="*/ 134684 h 192900"/>
                <a:gd name="connsiteX64" fmla="*/ 310901 w 311828"/>
                <a:gd name="connsiteY64" fmla="*/ 122970 h 19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11828" h="192900">
                  <a:moveTo>
                    <a:pt x="310901" y="122970"/>
                  </a:moveTo>
                  <a:cubicBezTo>
                    <a:pt x="309309" y="124024"/>
                    <a:pt x="308451" y="125224"/>
                    <a:pt x="306196" y="121328"/>
                  </a:cubicBezTo>
                  <a:cubicBezTo>
                    <a:pt x="302594" y="115152"/>
                    <a:pt x="299996" y="117211"/>
                    <a:pt x="296394" y="117211"/>
                  </a:cubicBezTo>
                  <a:cubicBezTo>
                    <a:pt x="292791" y="117211"/>
                    <a:pt x="287106" y="122357"/>
                    <a:pt x="282474" y="124440"/>
                  </a:cubicBezTo>
                  <a:cubicBezTo>
                    <a:pt x="276789" y="126842"/>
                    <a:pt x="270270" y="126058"/>
                    <a:pt x="265320" y="122357"/>
                  </a:cubicBezTo>
                  <a:cubicBezTo>
                    <a:pt x="264389" y="121818"/>
                    <a:pt x="263800" y="120838"/>
                    <a:pt x="263751" y="119759"/>
                  </a:cubicBezTo>
                  <a:cubicBezTo>
                    <a:pt x="261791" y="118779"/>
                    <a:pt x="261301" y="116966"/>
                    <a:pt x="259659" y="115152"/>
                  </a:cubicBezTo>
                  <a:cubicBezTo>
                    <a:pt x="257061" y="112040"/>
                    <a:pt x="259120" y="102262"/>
                    <a:pt x="257061" y="97998"/>
                  </a:cubicBezTo>
                  <a:cubicBezTo>
                    <a:pt x="255346" y="94150"/>
                    <a:pt x="256179" y="89641"/>
                    <a:pt x="259120" y="86652"/>
                  </a:cubicBezTo>
                  <a:cubicBezTo>
                    <a:pt x="261717" y="83564"/>
                    <a:pt x="263261" y="78908"/>
                    <a:pt x="263261" y="72218"/>
                  </a:cubicBezTo>
                  <a:cubicBezTo>
                    <a:pt x="263261" y="65527"/>
                    <a:pt x="259659" y="60356"/>
                    <a:pt x="258090" y="57244"/>
                  </a:cubicBezTo>
                  <a:cubicBezTo>
                    <a:pt x="254904" y="51387"/>
                    <a:pt x="250298" y="46412"/>
                    <a:pt x="244686" y="42810"/>
                  </a:cubicBezTo>
                  <a:cubicBezTo>
                    <a:pt x="236942" y="37664"/>
                    <a:pt x="230252" y="22176"/>
                    <a:pt x="224051" y="9286"/>
                  </a:cubicBezTo>
                  <a:cubicBezTo>
                    <a:pt x="222140" y="5169"/>
                    <a:pt x="219175" y="1640"/>
                    <a:pt x="215425" y="-909"/>
                  </a:cubicBezTo>
                  <a:cubicBezTo>
                    <a:pt x="212926" y="-492"/>
                    <a:pt x="210450" y="169"/>
                    <a:pt x="208073" y="1027"/>
                  </a:cubicBezTo>
                  <a:cubicBezTo>
                    <a:pt x="202902" y="3085"/>
                    <a:pt x="196727" y="3478"/>
                    <a:pt x="193614" y="9286"/>
                  </a:cubicBezTo>
                  <a:cubicBezTo>
                    <a:pt x="190503" y="15094"/>
                    <a:pt x="183812" y="13403"/>
                    <a:pt x="179695" y="13403"/>
                  </a:cubicBezTo>
                  <a:cubicBezTo>
                    <a:pt x="175578" y="13403"/>
                    <a:pt x="170922" y="14947"/>
                    <a:pt x="167319" y="14947"/>
                  </a:cubicBezTo>
                  <a:cubicBezTo>
                    <a:pt x="163717" y="14947"/>
                    <a:pt x="160090" y="18574"/>
                    <a:pt x="154944" y="23720"/>
                  </a:cubicBezTo>
                  <a:cubicBezTo>
                    <a:pt x="149798" y="28866"/>
                    <a:pt x="146685" y="15976"/>
                    <a:pt x="142029" y="13403"/>
                  </a:cubicBezTo>
                  <a:cubicBezTo>
                    <a:pt x="137373" y="10829"/>
                    <a:pt x="121934" y="13917"/>
                    <a:pt x="115734" y="13917"/>
                  </a:cubicBezTo>
                  <a:cubicBezTo>
                    <a:pt x="109534" y="13917"/>
                    <a:pt x="104388" y="9286"/>
                    <a:pt x="96644" y="8256"/>
                  </a:cubicBezTo>
                  <a:cubicBezTo>
                    <a:pt x="93139" y="7889"/>
                    <a:pt x="89586" y="8330"/>
                    <a:pt x="86278" y="9580"/>
                  </a:cubicBezTo>
                  <a:cubicBezTo>
                    <a:pt x="87699" y="11565"/>
                    <a:pt x="87258" y="14285"/>
                    <a:pt x="85297" y="15731"/>
                  </a:cubicBezTo>
                  <a:cubicBezTo>
                    <a:pt x="82209" y="18574"/>
                    <a:pt x="74980" y="19848"/>
                    <a:pt x="69564" y="21906"/>
                  </a:cubicBezTo>
                  <a:cubicBezTo>
                    <a:pt x="64149" y="23965"/>
                    <a:pt x="58733" y="32762"/>
                    <a:pt x="52287" y="38178"/>
                  </a:cubicBezTo>
                  <a:cubicBezTo>
                    <a:pt x="45843" y="43594"/>
                    <a:pt x="40696" y="61386"/>
                    <a:pt x="36040" y="72218"/>
                  </a:cubicBezTo>
                  <a:cubicBezTo>
                    <a:pt x="31384" y="83049"/>
                    <a:pt x="25478" y="81236"/>
                    <a:pt x="19548" y="81751"/>
                  </a:cubicBezTo>
                  <a:cubicBezTo>
                    <a:pt x="13617" y="82265"/>
                    <a:pt x="13078" y="86921"/>
                    <a:pt x="6387" y="86652"/>
                  </a:cubicBezTo>
                  <a:cubicBezTo>
                    <a:pt x="-303" y="86382"/>
                    <a:pt x="-1602" y="89102"/>
                    <a:pt x="1216" y="91823"/>
                  </a:cubicBezTo>
                  <a:cubicBezTo>
                    <a:pt x="4329" y="94837"/>
                    <a:pt x="7245" y="98022"/>
                    <a:pt x="9990" y="101355"/>
                  </a:cubicBezTo>
                  <a:cubicBezTo>
                    <a:pt x="13568" y="105056"/>
                    <a:pt x="15994" y="109712"/>
                    <a:pt x="16950" y="114760"/>
                  </a:cubicBezTo>
                  <a:cubicBezTo>
                    <a:pt x="18690" y="120740"/>
                    <a:pt x="24424" y="124636"/>
                    <a:pt x="30624" y="124048"/>
                  </a:cubicBezTo>
                  <a:cubicBezTo>
                    <a:pt x="34398" y="123117"/>
                    <a:pt x="38196" y="125445"/>
                    <a:pt x="39128" y="129219"/>
                  </a:cubicBezTo>
                  <a:cubicBezTo>
                    <a:pt x="39128" y="129219"/>
                    <a:pt x="39128" y="129219"/>
                    <a:pt x="39128" y="129219"/>
                  </a:cubicBezTo>
                  <a:cubicBezTo>
                    <a:pt x="40157" y="132821"/>
                    <a:pt x="40157" y="132821"/>
                    <a:pt x="35795" y="137723"/>
                  </a:cubicBezTo>
                  <a:cubicBezTo>
                    <a:pt x="31433" y="142624"/>
                    <a:pt x="40696" y="143898"/>
                    <a:pt x="41970" y="146226"/>
                  </a:cubicBezTo>
                  <a:cubicBezTo>
                    <a:pt x="43245" y="148554"/>
                    <a:pt x="52557" y="148677"/>
                    <a:pt x="56944" y="152426"/>
                  </a:cubicBezTo>
                  <a:cubicBezTo>
                    <a:pt x="61330" y="156176"/>
                    <a:pt x="68290" y="150613"/>
                    <a:pt x="69834" y="146496"/>
                  </a:cubicBezTo>
                  <a:cubicBezTo>
                    <a:pt x="71378" y="142379"/>
                    <a:pt x="75765" y="147010"/>
                    <a:pt x="79122" y="148946"/>
                  </a:cubicBezTo>
                  <a:cubicBezTo>
                    <a:pt x="82479" y="150882"/>
                    <a:pt x="81180" y="152034"/>
                    <a:pt x="79122" y="155391"/>
                  </a:cubicBezTo>
                  <a:cubicBezTo>
                    <a:pt x="77063" y="158749"/>
                    <a:pt x="78852" y="160293"/>
                    <a:pt x="78852" y="165439"/>
                  </a:cubicBezTo>
                  <a:cubicBezTo>
                    <a:pt x="78852" y="167890"/>
                    <a:pt x="78681" y="168968"/>
                    <a:pt x="78068" y="169630"/>
                  </a:cubicBezTo>
                  <a:cubicBezTo>
                    <a:pt x="78583" y="170316"/>
                    <a:pt x="79318" y="170781"/>
                    <a:pt x="80151" y="170953"/>
                  </a:cubicBezTo>
                  <a:cubicBezTo>
                    <a:pt x="82798" y="171320"/>
                    <a:pt x="84979" y="173257"/>
                    <a:pt x="85641" y="175854"/>
                  </a:cubicBezTo>
                  <a:cubicBezTo>
                    <a:pt x="85983" y="178452"/>
                    <a:pt x="85983" y="186343"/>
                    <a:pt x="95786" y="183941"/>
                  </a:cubicBezTo>
                  <a:cubicBezTo>
                    <a:pt x="105588" y="181540"/>
                    <a:pt x="108504" y="180853"/>
                    <a:pt x="111446" y="183084"/>
                  </a:cubicBezTo>
                  <a:cubicBezTo>
                    <a:pt x="115710" y="185779"/>
                    <a:pt x="120660" y="187274"/>
                    <a:pt x="125708" y="187372"/>
                  </a:cubicBezTo>
                  <a:cubicBezTo>
                    <a:pt x="132080" y="187911"/>
                    <a:pt x="136540" y="184284"/>
                    <a:pt x="140412" y="186343"/>
                  </a:cubicBezTo>
                  <a:cubicBezTo>
                    <a:pt x="144284" y="188401"/>
                    <a:pt x="152812" y="188793"/>
                    <a:pt x="155557" y="188793"/>
                  </a:cubicBezTo>
                  <a:cubicBezTo>
                    <a:pt x="158301" y="188793"/>
                    <a:pt x="164159" y="187397"/>
                    <a:pt x="165702" y="189308"/>
                  </a:cubicBezTo>
                  <a:cubicBezTo>
                    <a:pt x="167858" y="192249"/>
                    <a:pt x="172000" y="192861"/>
                    <a:pt x="174916" y="190705"/>
                  </a:cubicBezTo>
                  <a:cubicBezTo>
                    <a:pt x="175015" y="190631"/>
                    <a:pt x="175088" y="190582"/>
                    <a:pt x="175162" y="190509"/>
                  </a:cubicBezTo>
                  <a:cubicBezTo>
                    <a:pt x="178764" y="187249"/>
                    <a:pt x="186508" y="184309"/>
                    <a:pt x="189253" y="179849"/>
                  </a:cubicBezTo>
                  <a:cubicBezTo>
                    <a:pt x="191997" y="175389"/>
                    <a:pt x="200771" y="173134"/>
                    <a:pt x="205230" y="173134"/>
                  </a:cubicBezTo>
                  <a:cubicBezTo>
                    <a:pt x="209691" y="173134"/>
                    <a:pt x="216405" y="168674"/>
                    <a:pt x="222091" y="168845"/>
                  </a:cubicBezTo>
                  <a:cubicBezTo>
                    <a:pt x="227605" y="169017"/>
                    <a:pt x="232971" y="170536"/>
                    <a:pt x="237726" y="173306"/>
                  </a:cubicBezTo>
                  <a:cubicBezTo>
                    <a:pt x="244440" y="176589"/>
                    <a:pt x="249611" y="174678"/>
                    <a:pt x="251155" y="177619"/>
                  </a:cubicBezTo>
                  <a:cubicBezTo>
                    <a:pt x="252699" y="180559"/>
                    <a:pt x="254586" y="183794"/>
                    <a:pt x="259046" y="184137"/>
                  </a:cubicBezTo>
                  <a:cubicBezTo>
                    <a:pt x="263065" y="184456"/>
                    <a:pt x="271054" y="186392"/>
                    <a:pt x="278480" y="187054"/>
                  </a:cubicBezTo>
                  <a:cubicBezTo>
                    <a:pt x="278234" y="180167"/>
                    <a:pt x="274583" y="171859"/>
                    <a:pt x="275514" y="164998"/>
                  </a:cubicBezTo>
                  <a:cubicBezTo>
                    <a:pt x="276984" y="153897"/>
                    <a:pt x="284385" y="156862"/>
                    <a:pt x="285856" y="148726"/>
                  </a:cubicBezTo>
                  <a:cubicBezTo>
                    <a:pt x="287326" y="140590"/>
                    <a:pt x="288821" y="144290"/>
                    <a:pt x="294727" y="142820"/>
                  </a:cubicBezTo>
                  <a:cubicBezTo>
                    <a:pt x="300633" y="141349"/>
                    <a:pt x="306564" y="142820"/>
                    <a:pt x="310264" y="134684"/>
                  </a:cubicBezTo>
                  <a:cubicBezTo>
                    <a:pt x="311857" y="130983"/>
                    <a:pt x="312078" y="126817"/>
                    <a:pt x="310901" y="1229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3" name="Freeform: Shape 1172">
              <a:extLst>
                <a:ext uri="{FF2B5EF4-FFF2-40B4-BE49-F238E27FC236}">
                  <a16:creationId xmlns:a16="http://schemas.microsoft.com/office/drawing/2014/main" xmlns="" id="{80C071F8-0E0B-C06E-46F0-5EF27E9D2CDD}"/>
                </a:ext>
              </a:extLst>
            </p:cNvPr>
            <p:cNvSpPr/>
            <p:nvPr/>
          </p:nvSpPr>
          <p:spPr>
            <a:xfrm>
              <a:off x="6441169" y="2733143"/>
              <a:ext cx="211051" cy="116180"/>
            </a:xfrm>
            <a:custGeom>
              <a:avLst/>
              <a:gdLst>
                <a:gd name="connsiteX0" fmla="*/ 5159 w 211051"/>
                <a:gd name="connsiteY0" fmla="*/ 78692 h 116180"/>
                <a:gd name="connsiteX1" fmla="*/ 15476 w 211051"/>
                <a:gd name="connsiteY1" fmla="*/ 85897 h 116180"/>
                <a:gd name="connsiteX2" fmla="*/ 27729 w 211051"/>
                <a:gd name="connsiteY2" fmla="*/ 94939 h 116180"/>
                <a:gd name="connsiteX3" fmla="*/ 48878 w 211051"/>
                <a:gd name="connsiteY3" fmla="*/ 104742 h 116180"/>
                <a:gd name="connsiteX4" fmla="*/ 68997 w 211051"/>
                <a:gd name="connsiteY4" fmla="*/ 103173 h 116180"/>
                <a:gd name="connsiteX5" fmla="*/ 88088 w 211051"/>
                <a:gd name="connsiteY5" fmla="*/ 111432 h 116180"/>
                <a:gd name="connsiteX6" fmla="*/ 109482 w 211051"/>
                <a:gd name="connsiteY6" fmla="*/ 114790 h 116180"/>
                <a:gd name="connsiteX7" fmla="*/ 121735 w 211051"/>
                <a:gd name="connsiteY7" fmla="*/ 107438 h 116180"/>
                <a:gd name="connsiteX8" fmla="*/ 127395 w 211051"/>
                <a:gd name="connsiteY8" fmla="*/ 95332 h 116180"/>
                <a:gd name="connsiteX9" fmla="*/ 134894 w 211051"/>
                <a:gd name="connsiteY9" fmla="*/ 92244 h 116180"/>
                <a:gd name="connsiteX10" fmla="*/ 144182 w 211051"/>
                <a:gd name="connsiteY10" fmla="*/ 84892 h 116180"/>
                <a:gd name="connsiteX11" fmla="*/ 153445 w 211051"/>
                <a:gd name="connsiteY11" fmla="*/ 83593 h 116180"/>
                <a:gd name="connsiteX12" fmla="*/ 166090 w 211051"/>
                <a:gd name="connsiteY12" fmla="*/ 83863 h 116180"/>
                <a:gd name="connsiteX13" fmla="*/ 179495 w 211051"/>
                <a:gd name="connsiteY13" fmla="*/ 87220 h 116180"/>
                <a:gd name="connsiteX14" fmla="*/ 186847 w 211051"/>
                <a:gd name="connsiteY14" fmla="*/ 86534 h 116180"/>
                <a:gd name="connsiteX15" fmla="*/ 181946 w 211051"/>
                <a:gd name="connsiteY15" fmla="*/ 72859 h 116180"/>
                <a:gd name="connsiteX16" fmla="*/ 187117 w 211051"/>
                <a:gd name="connsiteY16" fmla="*/ 37374 h 116180"/>
                <a:gd name="connsiteX17" fmla="*/ 205595 w 211051"/>
                <a:gd name="connsiteY17" fmla="*/ 27744 h 116180"/>
                <a:gd name="connsiteX18" fmla="*/ 210790 w 211051"/>
                <a:gd name="connsiteY18" fmla="*/ 17304 h 116180"/>
                <a:gd name="connsiteX19" fmla="*/ 191356 w 211051"/>
                <a:gd name="connsiteY19" fmla="*/ 14388 h 116180"/>
                <a:gd name="connsiteX20" fmla="*/ 183466 w 211051"/>
                <a:gd name="connsiteY20" fmla="*/ 7869 h 116180"/>
                <a:gd name="connsiteX21" fmla="*/ 170036 w 211051"/>
                <a:gd name="connsiteY21" fmla="*/ 3556 h 116180"/>
                <a:gd name="connsiteX22" fmla="*/ 154401 w 211051"/>
                <a:gd name="connsiteY22" fmla="*/ -904 h 116180"/>
                <a:gd name="connsiteX23" fmla="*/ 137541 w 211051"/>
                <a:gd name="connsiteY23" fmla="*/ 3384 h 116180"/>
                <a:gd name="connsiteX24" fmla="*/ 121563 w 211051"/>
                <a:gd name="connsiteY24" fmla="*/ 10099 h 116180"/>
                <a:gd name="connsiteX25" fmla="*/ 107472 w 211051"/>
                <a:gd name="connsiteY25" fmla="*/ 20759 h 116180"/>
                <a:gd name="connsiteX26" fmla="*/ 98208 w 211051"/>
                <a:gd name="connsiteY26" fmla="*/ 19804 h 116180"/>
                <a:gd name="connsiteX27" fmla="*/ 98012 w 211051"/>
                <a:gd name="connsiteY27" fmla="*/ 19558 h 116180"/>
                <a:gd name="connsiteX28" fmla="*/ 87867 w 211051"/>
                <a:gd name="connsiteY28" fmla="*/ 19044 h 116180"/>
                <a:gd name="connsiteX29" fmla="*/ 72722 w 211051"/>
                <a:gd name="connsiteY29" fmla="*/ 16593 h 116180"/>
                <a:gd name="connsiteX30" fmla="*/ 58019 w 211051"/>
                <a:gd name="connsiteY30" fmla="*/ 17623 h 116180"/>
                <a:gd name="connsiteX31" fmla="*/ 43756 w 211051"/>
                <a:gd name="connsiteY31" fmla="*/ 13334 h 116180"/>
                <a:gd name="connsiteX32" fmla="*/ 28097 w 211051"/>
                <a:gd name="connsiteY32" fmla="*/ 14192 h 116180"/>
                <a:gd name="connsiteX33" fmla="*/ 17951 w 211051"/>
                <a:gd name="connsiteY33" fmla="*/ 6104 h 116180"/>
                <a:gd name="connsiteX34" fmla="*/ 12461 w 211051"/>
                <a:gd name="connsiteY34" fmla="*/ 1203 h 116180"/>
                <a:gd name="connsiteX35" fmla="*/ 10378 w 211051"/>
                <a:gd name="connsiteY35" fmla="*/ -120 h 116180"/>
                <a:gd name="connsiteX36" fmla="*/ 6531 w 211051"/>
                <a:gd name="connsiteY36" fmla="*/ 1889 h 116180"/>
                <a:gd name="connsiteX37" fmla="*/ 1360 w 211051"/>
                <a:gd name="connsiteY37" fmla="*/ 11177 h 116180"/>
                <a:gd name="connsiteX38" fmla="*/ 4448 w 211051"/>
                <a:gd name="connsiteY38" fmla="*/ 19166 h 116180"/>
                <a:gd name="connsiteX39" fmla="*/ 8589 w 211051"/>
                <a:gd name="connsiteY39" fmla="*/ 26910 h 116180"/>
                <a:gd name="connsiteX40" fmla="*/ 20181 w 211051"/>
                <a:gd name="connsiteY40" fmla="*/ 37742 h 116180"/>
                <a:gd name="connsiteX41" fmla="*/ 16334 w 211051"/>
                <a:gd name="connsiteY41" fmla="*/ 47544 h 116180"/>
                <a:gd name="connsiteX42" fmla="*/ 4448 w 211051"/>
                <a:gd name="connsiteY42" fmla="*/ 52176 h 116180"/>
                <a:gd name="connsiteX43" fmla="*/ 1115 w 211051"/>
                <a:gd name="connsiteY43" fmla="*/ 56832 h 116180"/>
                <a:gd name="connsiteX44" fmla="*/ 3173 w 211051"/>
                <a:gd name="connsiteY44" fmla="*/ 66880 h 116180"/>
                <a:gd name="connsiteX45" fmla="*/ 723 w 211051"/>
                <a:gd name="connsiteY45" fmla="*/ 70874 h 116180"/>
                <a:gd name="connsiteX46" fmla="*/ 5159 w 211051"/>
                <a:gd name="connsiteY46" fmla="*/ 78692 h 11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1051" h="116180">
                  <a:moveTo>
                    <a:pt x="5159" y="78692"/>
                  </a:moveTo>
                  <a:cubicBezTo>
                    <a:pt x="8761" y="80995"/>
                    <a:pt x="13662" y="84622"/>
                    <a:pt x="15476" y="85897"/>
                  </a:cubicBezTo>
                  <a:cubicBezTo>
                    <a:pt x="19813" y="88543"/>
                    <a:pt x="23930" y="91558"/>
                    <a:pt x="27729" y="94939"/>
                  </a:cubicBezTo>
                  <a:cubicBezTo>
                    <a:pt x="30816" y="98297"/>
                    <a:pt x="42188" y="105257"/>
                    <a:pt x="48878" y="104742"/>
                  </a:cubicBezTo>
                  <a:cubicBezTo>
                    <a:pt x="55568" y="104227"/>
                    <a:pt x="64096" y="102144"/>
                    <a:pt x="68997" y="103173"/>
                  </a:cubicBezTo>
                  <a:cubicBezTo>
                    <a:pt x="75736" y="104938"/>
                    <a:pt x="82181" y="107732"/>
                    <a:pt x="88088" y="111432"/>
                  </a:cubicBezTo>
                  <a:cubicBezTo>
                    <a:pt x="91176" y="113883"/>
                    <a:pt x="104066" y="116334"/>
                    <a:pt x="109482" y="114790"/>
                  </a:cubicBezTo>
                  <a:cubicBezTo>
                    <a:pt x="114897" y="113246"/>
                    <a:pt x="121342" y="112976"/>
                    <a:pt x="121735" y="107438"/>
                  </a:cubicBezTo>
                  <a:cubicBezTo>
                    <a:pt x="122127" y="101899"/>
                    <a:pt x="123793" y="96091"/>
                    <a:pt x="127395" y="95332"/>
                  </a:cubicBezTo>
                  <a:cubicBezTo>
                    <a:pt x="130998" y="94572"/>
                    <a:pt x="132296" y="97120"/>
                    <a:pt x="134894" y="92244"/>
                  </a:cubicBezTo>
                  <a:cubicBezTo>
                    <a:pt x="137492" y="87367"/>
                    <a:pt x="139281" y="84892"/>
                    <a:pt x="144182" y="84892"/>
                  </a:cubicBezTo>
                  <a:cubicBezTo>
                    <a:pt x="149083" y="84892"/>
                    <a:pt x="150628" y="87343"/>
                    <a:pt x="153445" y="83593"/>
                  </a:cubicBezTo>
                  <a:cubicBezTo>
                    <a:pt x="156263" y="79844"/>
                    <a:pt x="159890" y="79721"/>
                    <a:pt x="166090" y="83863"/>
                  </a:cubicBezTo>
                  <a:cubicBezTo>
                    <a:pt x="169963" y="86656"/>
                    <a:pt x="174766" y="87857"/>
                    <a:pt x="179495" y="87220"/>
                  </a:cubicBezTo>
                  <a:cubicBezTo>
                    <a:pt x="181970" y="87171"/>
                    <a:pt x="184421" y="86950"/>
                    <a:pt x="186847" y="86534"/>
                  </a:cubicBezTo>
                  <a:cubicBezTo>
                    <a:pt x="184715" y="81633"/>
                    <a:pt x="183098" y="76511"/>
                    <a:pt x="181946" y="72859"/>
                  </a:cubicBezTo>
                  <a:cubicBezTo>
                    <a:pt x="178981" y="63988"/>
                    <a:pt x="185646" y="46981"/>
                    <a:pt x="187117" y="37374"/>
                  </a:cubicBezTo>
                  <a:cubicBezTo>
                    <a:pt x="188588" y="27768"/>
                    <a:pt x="194469" y="34409"/>
                    <a:pt x="205595" y="27744"/>
                  </a:cubicBezTo>
                  <a:cubicBezTo>
                    <a:pt x="209271" y="25612"/>
                    <a:pt x="211305" y="21519"/>
                    <a:pt x="210790" y="17304"/>
                  </a:cubicBezTo>
                  <a:cubicBezTo>
                    <a:pt x="203438" y="16642"/>
                    <a:pt x="195376" y="14706"/>
                    <a:pt x="191356" y="14388"/>
                  </a:cubicBezTo>
                  <a:cubicBezTo>
                    <a:pt x="186896" y="14044"/>
                    <a:pt x="185009" y="10785"/>
                    <a:pt x="183466" y="7869"/>
                  </a:cubicBezTo>
                  <a:cubicBezTo>
                    <a:pt x="181921" y="4953"/>
                    <a:pt x="176751" y="6840"/>
                    <a:pt x="170036" y="3556"/>
                  </a:cubicBezTo>
                  <a:cubicBezTo>
                    <a:pt x="165282" y="787"/>
                    <a:pt x="159915" y="-733"/>
                    <a:pt x="154401" y="-904"/>
                  </a:cubicBezTo>
                  <a:cubicBezTo>
                    <a:pt x="148716" y="-1076"/>
                    <a:pt x="142148" y="3384"/>
                    <a:pt x="137541" y="3384"/>
                  </a:cubicBezTo>
                  <a:cubicBezTo>
                    <a:pt x="132934" y="3384"/>
                    <a:pt x="124308" y="5614"/>
                    <a:pt x="121563" y="10099"/>
                  </a:cubicBezTo>
                  <a:cubicBezTo>
                    <a:pt x="118818" y="14584"/>
                    <a:pt x="111074" y="17451"/>
                    <a:pt x="107472" y="20759"/>
                  </a:cubicBezTo>
                  <a:cubicBezTo>
                    <a:pt x="104654" y="23063"/>
                    <a:pt x="100487" y="22622"/>
                    <a:pt x="98208" y="19804"/>
                  </a:cubicBezTo>
                  <a:cubicBezTo>
                    <a:pt x="98135" y="19730"/>
                    <a:pt x="98061" y="19632"/>
                    <a:pt x="98012" y="19558"/>
                  </a:cubicBezTo>
                  <a:cubicBezTo>
                    <a:pt x="96469" y="17647"/>
                    <a:pt x="90660" y="19044"/>
                    <a:pt x="87867" y="19044"/>
                  </a:cubicBezTo>
                  <a:cubicBezTo>
                    <a:pt x="85073" y="19044"/>
                    <a:pt x="76521" y="18701"/>
                    <a:pt x="72722" y="16593"/>
                  </a:cubicBezTo>
                  <a:cubicBezTo>
                    <a:pt x="68924" y="14486"/>
                    <a:pt x="64488" y="18162"/>
                    <a:pt x="58019" y="17623"/>
                  </a:cubicBezTo>
                  <a:cubicBezTo>
                    <a:pt x="52970" y="17524"/>
                    <a:pt x="48020" y="16030"/>
                    <a:pt x="43756" y="13334"/>
                  </a:cubicBezTo>
                  <a:cubicBezTo>
                    <a:pt x="40815" y="11104"/>
                    <a:pt x="37899" y="11790"/>
                    <a:pt x="28097" y="14192"/>
                  </a:cubicBezTo>
                  <a:cubicBezTo>
                    <a:pt x="18294" y="16593"/>
                    <a:pt x="18294" y="8702"/>
                    <a:pt x="17951" y="6104"/>
                  </a:cubicBezTo>
                  <a:cubicBezTo>
                    <a:pt x="17289" y="3507"/>
                    <a:pt x="15108" y="1571"/>
                    <a:pt x="12461" y="1203"/>
                  </a:cubicBezTo>
                  <a:cubicBezTo>
                    <a:pt x="11628" y="1032"/>
                    <a:pt x="10893" y="566"/>
                    <a:pt x="10378" y="-120"/>
                  </a:cubicBezTo>
                  <a:cubicBezTo>
                    <a:pt x="9177" y="689"/>
                    <a:pt x="7879" y="1350"/>
                    <a:pt x="6531" y="1889"/>
                  </a:cubicBezTo>
                  <a:cubicBezTo>
                    <a:pt x="2659" y="3948"/>
                    <a:pt x="3688" y="4732"/>
                    <a:pt x="1360" y="11177"/>
                  </a:cubicBezTo>
                  <a:cubicBezTo>
                    <a:pt x="-968" y="17623"/>
                    <a:pt x="2390" y="17892"/>
                    <a:pt x="4448" y="19166"/>
                  </a:cubicBezTo>
                  <a:cubicBezTo>
                    <a:pt x="6923" y="21004"/>
                    <a:pt x="8443" y="23847"/>
                    <a:pt x="8589" y="26910"/>
                  </a:cubicBezTo>
                  <a:cubicBezTo>
                    <a:pt x="9104" y="30782"/>
                    <a:pt x="17608" y="33110"/>
                    <a:pt x="20181" y="37742"/>
                  </a:cubicBezTo>
                  <a:cubicBezTo>
                    <a:pt x="22754" y="42374"/>
                    <a:pt x="18637" y="43673"/>
                    <a:pt x="16334" y="47544"/>
                  </a:cubicBezTo>
                  <a:cubicBezTo>
                    <a:pt x="14030" y="51416"/>
                    <a:pt x="8982" y="52176"/>
                    <a:pt x="4448" y="52176"/>
                  </a:cubicBezTo>
                  <a:cubicBezTo>
                    <a:pt x="-85" y="52176"/>
                    <a:pt x="-1483" y="53720"/>
                    <a:pt x="1115" y="56832"/>
                  </a:cubicBezTo>
                  <a:cubicBezTo>
                    <a:pt x="3712" y="59945"/>
                    <a:pt x="3173" y="62493"/>
                    <a:pt x="3173" y="66880"/>
                  </a:cubicBezTo>
                  <a:cubicBezTo>
                    <a:pt x="3321" y="68595"/>
                    <a:pt x="2341" y="70237"/>
                    <a:pt x="723" y="70874"/>
                  </a:cubicBezTo>
                  <a:cubicBezTo>
                    <a:pt x="1385" y="73864"/>
                    <a:pt x="2929" y="76584"/>
                    <a:pt x="5159" y="786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4" name="Freeform: Shape 1173">
              <a:extLst>
                <a:ext uri="{FF2B5EF4-FFF2-40B4-BE49-F238E27FC236}">
                  <a16:creationId xmlns:a16="http://schemas.microsoft.com/office/drawing/2014/main" xmlns="" id="{3EF50E94-E610-5FD5-3A9B-2C3666F53B31}"/>
                </a:ext>
              </a:extLst>
            </p:cNvPr>
            <p:cNvSpPr/>
            <p:nvPr/>
          </p:nvSpPr>
          <p:spPr>
            <a:xfrm>
              <a:off x="6380210" y="2805020"/>
              <a:ext cx="78504" cy="60240"/>
            </a:xfrm>
            <a:custGeom>
              <a:avLst/>
              <a:gdLst>
                <a:gd name="connsiteX0" fmla="*/ 25315 w 78504"/>
                <a:gd name="connsiteY0" fmla="*/ 57346 h 60240"/>
                <a:gd name="connsiteX1" fmla="*/ 43621 w 78504"/>
                <a:gd name="connsiteY1" fmla="*/ 55557 h 60240"/>
                <a:gd name="connsiteX2" fmla="*/ 51365 w 78504"/>
                <a:gd name="connsiteY2" fmla="*/ 49112 h 60240"/>
                <a:gd name="connsiteX3" fmla="*/ 74057 w 78504"/>
                <a:gd name="connsiteY3" fmla="*/ 47813 h 60240"/>
                <a:gd name="connsiteX4" fmla="*/ 77684 w 78504"/>
                <a:gd name="connsiteY4" fmla="*/ 38795 h 60240"/>
                <a:gd name="connsiteX5" fmla="*/ 75871 w 78504"/>
                <a:gd name="connsiteY5" fmla="*/ 23822 h 60240"/>
                <a:gd name="connsiteX6" fmla="*/ 78321 w 78504"/>
                <a:gd name="connsiteY6" fmla="*/ 15367 h 60240"/>
                <a:gd name="connsiteX7" fmla="*/ 76287 w 78504"/>
                <a:gd name="connsiteY7" fmla="*/ 14019 h 60240"/>
                <a:gd name="connsiteX8" fmla="*/ 65970 w 78504"/>
                <a:gd name="connsiteY8" fmla="*/ 6814 h 60240"/>
                <a:gd name="connsiteX9" fmla="*/ 61339 w 78504"/>
                <a:gd name="connsiteY9" fmla="*/ -807 h 60240"/>
                <a:gd name="connsiteX10" fmla="*/ 53840 w 78504"/>
                <a:gd name="connsiteY10" fmla="*/ -684 h 60240"/>
                <a:gd name="connsiteX11" fmla="*/ 40435 w 78504"/>
                <a:gd name="connsiteY11" fmla="*/ 1129 h 60240"/>
                <a:gd name="connsiteX12" fmla="*/ 29088 w 78504"/>
                <a:gd name="connsiteY12" fmla="*/ 5516 h 60240"/>
                <a:gd name="connsiteX13" fmla="*/ 11934 w 78504"/>
                <a:gd name="connsiteY13" fmla="*/ 9388 h 60240"/>
                <a:gd name="connsiteX14" fmla="*/ 1348 w 78504"/>
                <a:gd name="connsiteY14" fmla="*/ 23307 h 60240"/>
                <a:gd name="connsiteX15" fmla="*/ 833 w 78504"/>
                <a:gd name="connsiteY15" fmla="*/ 45363 h 60240"/>
                <a:gd name="connsiteX16" fmla="*/ 15120 w 78504"/>
                <a:gd name="connsiteY16" fmla="*/ 59331 h 60240"/>
                <a:gd name="connsiteX17" fmla="*/ 25315 w 78504"/>
                <a:gd name="connsiteY17" fmla="*/ 57346 h 60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04" h="60240">
                  <a:moveTo>
                    <a:pt x="25315" y="57346"/>
                  </a:moveTo>
                  <a:cubicBezTo>
                    <a:pt x="34088" y="58645"/>
                    <a:pt x="42591" y="58375"/>
                    <a:pt x="43621" y="55557"/>
                  </a:cubicBezTo>
                  <a:cubicBezTo>
                    <a:pt x="44650" y="52739"/>
                    <a:pt x="46463" y="49112"/>
                    <a:pt x="51365" y="49112"/>
                  </a:cubicBezTo>
                  <a:cubicBezTo>
                    <a:pt x="56266" y="49112"/>
                    <a:pt x="71754" y="50656"/>
                    <a:pt x="74057" y="47813"/>
                  </a:cubicBezTo>
                  <a:cubicBezTo>
                    <a:pt x="76361" y="44971"/>
                    <a:pt x="78959" y="44211"/>
                    <a:pt x="77684" y="38795"/>
                  </a:cubicBezTo>
                  <a:cubicBezTo>
                    <a:pt x="76410" y="33379"/>
                    <a:pt x="74572" y="27694"/>
                    <a:pt x="75871" y="23822"/>
                  </a:cubicBezTo>
                  <a:cubicBezTo>
                    <a:pt x="76753" y="21151"/>
                    <a:pt x="77415" y="17989"/>
                    <a:pt x="78321" y="15367"/>
                  </a:cubicBezTo>
                  <a:cubicBezTo>
                    <a:pt x="77415" y="14779"/>
                    <a:pt x="76704" y="14338"/>
                    <a:pt x="76287" y="14019"/>
                  </a:cubicBezTo>
                  <a:cubicBezTo>
                    <a:pt x="74474" y="12745"/>
                    <a:pt x="69572" y="9118"/>
                    <a:pt x="65970" y="6814"/>
                  </a:cubicBezTo>
                  <a:cubicBezTo>
                    <a:pt x="63691" y="4780"/>
                    <a:pt x="62099" y="2134"/>
                    <a:pt x="61339" y="-807"/>
                  </a:cubicBezTo>
                  <a:cubicBezTo>
                    <a:pt x="58888" y="-96"/>
                    <a:pt x="56315" y="-72"/>
                    <a:pt x="53840" y="-684"/>
                  </a:cubicBezTo>
                  <a:cubicBezTo>
                    <a:pt x="47909" y="-1714"/>
                    <a:pt x="44576" y="1129"/>
                    <a:pt x="40435" y="1129"/>
                  </a:cubicBezTo>
                  <a:cubicBezTo>
                    <a:pt x="36293" y="1129"/>
                    <a:pt x="33989" y="2158"/>
                    <a:pt x="29088" y="5516"/>
                  </a:cubicBezTo>
                  <a:cubicBezTo>
                    <a:pt x="24187" y="8873"/>
                    <a:pt x="20315" y="9388"/>
                    <a:pt x="11934" y="9388"/>
                  </a:cubicBezTo>
                  <a:cubicBezTo>
                    <a:pt x="3553" y="9388"/>
                    <a:pt x="4460" y="18161"/>
                    <a:pt x="1348" y="23307"/>
                  </a:cubicBezTo>
                  <a:cubicBezTo>
                    <a:pt x="-1765" y="28453"/>
                    <a:pt x="833" y="37496"/>
                    <a:pt x="833" y="45363"/>
                  </a:cubicBezTo>
                  <a:cubicBezTo>
                    <a:pt x="833" y="52469"/>
                    <a:pt x="11052" y="55655"/>
                    <a:pt x="15120" y="59331"/>
                  </a:cubicBezTo>
                  <a:cubicBezTo>
                    <a:pt x="18183" y="57518"/>
                    <a:pt x="21785" y="56807"/>
                    <a:pt x="25315" y="5734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5" name="Freeform: Shape 1174">
              <a:extLst>
                <a:ext uri="{FF2B5EF4-FFF2-40B4-BE49-F238E27FC236}">
                  <a16:creationId xmlns:a16="http://schemas.microsoft.com/office/drawing/2014/main" xmlns="" id="{55D9057E-C20D-7E27-96C4-DBA3E7997383}"/>
                </a:ext>
              </a:extLst>
            </p:cNvPr>
            <p:cNvSpPr/>
            <p:nvPr/>
          </p:nvSpPr>
          <p:spPr>
            <a:xfrm>
              <a:off x="5895755" y="2481810"/>
              <a:ext cx="24564" cy="29335"/>
            </a:xfrm>
            <a:custGeom>
              <a:avLst/>
              <a:gdLst>
                <a:gd name="connsiteX0" fmla="*/ 5138 w 24564"/>
                <a:gd name="connsiteY0" fmla="*/ 1347 h 29335"/>
                <a:gd name="connsiteX1" fmla="*/ 237 w 24564"/>
                <a:gd name="connsiteY1" fmla="*/ 12351 h 29335"/>
                <a:gd name="connsiteX2" fmla="*/ 4697 w 24564"/>
                <a:gd name="connsiteY2" fmla="*/ 20952 h 29335"/>
                <a:gd name="connsiteX3" fmla="*/ 4844 w 24564"/>
                <a:gd name="connsiteY3" fmla="*/ 27251 h 29335"/>
                <a:gd name="connsiteX4" fmla="*/ 9500 w 24564"/>
                <a:gd name="connsiteY4" fmla="*/ 27496 h 29335"/>
                <a:gd name="connsiteX5" fmla="*/ 23322 w 24564"/>
                <a:gd name="connsiteY5" fmla="*/ 28427 h 29335"/>
                <a:gd name="connsiteX6" fmla="*/ 24302 w 24564"/>
                <a:gd name="connsiteY6" fmla="*/ 21295 h 29335"/>
                <a:gd name="connsiteX7" fmla="*/ 19131 w 24564"/>
                <a:gd name="connsiteY7" fmla="*/ 11322 h 29335"/>
                <a:gd name="connsiteX8" fmla="*/ 11583 w 24564"/>
                <a:gd name="connsiteY8" fmla="*/ 4460 h 29335"/>
                <a:gd name="connsiteX9" fmla="*/ 11387 w 24564"/>
                <a:gd name="connsiteY9" fmla="*/ -907 h 29335"/>
                <a:gd name="connsiteX10" fmla="*/ 5138 w 24564"/>
                <a:gd name="connsiteY10" fmla="*/ 1347 h 2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64" h="29335">
                  <a:moveTo>
                    <a:pt x="5138" y="1347"/>
                  </a:moveTo>
                  <a:cubicBezTo>
                    <a:pt x="678" y="5146"/>
                    <a:pt x="-1062" y="10635"/>
                    <a:pt x="237" y="12351"/>
                  </a:cubicBezTo>
                  <a:cubicBezTo>
                    <a:pt x="1536" y="14066"/>
                    <a:pt x="4697" y="17522"/>
                    <a:pt x="4697" y="20952"/>
                  </a:cubicBezTo>
                  <a:cubicBezTo>
                    <a:pt x="4697" y="22717"/>
                    <a:pt x="4697" y="25119"/>
                    <a:pt x="4844" y="27251"/>
                  </a:cubicBezTo>
                  <a:lnTo>
                    <a:pt x="9500" y="27496"/>
                  </a:lnTo>
                  <a:cubicBezTo>
                    <a:pt x="12907" y="27716"/>
                    <a:pt x="18788" y="27079"/>
                    <a:pt x="23322" y="28427"/>
                  </a:cubicBezTo>
                  <a:cubicBezTo>
                    <a:pt x="24228" y="26172"/>
                    <a:pt x="24547" y="23722"/>
                    <a:pt x="24302" y="21295"/>
                  </a:cubicBezTo>
                  <a:cubicBezTo>
                    <a:pt x="23616" y="17865"/>
                    <a:pt x="22929" y="12351"/>
                    <a:pt x="19131" y="11322"/>
                  </a:cubicBezTo>
                  <a:cubicBezTo>
                    <a:pt x="15333" y="10292"/>
                    <a:pt x="14230" y="8577"/>
                    <a:pt x="11583" y="4460"/>
                  </a:cubicBezTo>
                  <a:cubicBezTo>
                    <a:pt x="10554" y="2842"/>
                    <a:pt x="10456" y="784"/>
                    <a:pt x="11387" y="-907"/>
                  </a:cubicBezTo>
                  <a:cubicBezTo>
                    <a:pt x="9108" y="-956"/>
                    <a:pt x="6878" y="-147"/>
                    <a:pt x="5138" y="13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6" name="Freeform: Shape 1175">
              <a:extLst>
                <a:ext uri="{FF2B5EF4-FFF2-40B4-BE49-F238E27FC236}">
                  <a16:creationId xmlns:a16="http://schemas.microsoft.com/office/drawing/2014/main" xmlns="" id="{B30E11D9-78AD-CA99-D821-1FC045E40A12}"/>
                </a:ext>
              </a:extLst>
            </p:cNvPr>
            <p:cNvSpPr/>
            <p:nvPr/>
          </p:nvSpPr>
          <p:spPr>
            <a:xfrm>
              <a:off x="5787098" y="2423038"/>
              <a:ext cx="129566" cy="86931"/>
            </a:xfrm>
            <a:custGeom>
              <a:avLst/>
              <a:gdLst>
                <a:gd name="connsiteX0" fmla="*/ 100489 w 129566"/>
                <a:gd name="connsiteY0" fmla="*/ 11647 h 86931"/>
                <a:gd name="connsiteX1" fmla="*/ 88456 w 129566"/>
                <a:gd name="connsiteY1" fmla="*/ 1329 h 86931"/>
                <a:gd name="connsiteX2" fmla="*/ 72282 w 129566"/>
                <a:gd name="connsiteY2" fmla="*/ 986 h 86931"/>
                <a:gd name="connsiteX3" fmla="*/ 58534 w 129566"/>
                <a:gd name="connsiteY3" fmla="*/ 9245 h 86931"/>
                <a:gd name="connsiteX4" fmla="*/ 47188 w 129566"/>
                <a:gd name="connsiteY4" fmla="*/ 10274 h 86931"/>
                <a:gd name="connsiteX5" fmla="*/ 33440 w 129566"/>
                <a:gd name="connsiteY5" fmla="*/ 9245 h 86931"/>
                <a:gd name="connsiteX6" fmla="*/ 29078 w 129566"/>
                <a:gd name="connsiteY6" fmla="*/ 4687 h 86931"/>
                <a:gd name="connsiteX7" fmla="*/ -183 w 129566"/>
                <a:gd name="connsiteY7" fmla="*/ 14170 h 86931"/>
                <a:gd name="connsiteX8" fmla="*/ 4547 w 129566"/>
                <a:gd name="connsiteY8" fmla="*/ 22307 h 86931"/>
                <a:gd name="connsiteX9" fmla="*/ 13835 w 129566"/>
                <a:gd name="connsiteY9" fmla="*/ 30565 h 86931"/>
                <a:gd name="connsiteX10" fmla="*/ 26210 w 129566"/>
                <a:gd name="connsiteY10" fmla="*/ 34682 h 86931"/>
                <a:gd name="connsiteX11" fmla="*/ 31357 w 129566"/>
                <a:gd name="connsiteY11" fmla="*/ 42255 h 86931"/>
                <a:gd name="connsiteX12" fmla="*/ 43733 w 129566"/>
                <a:gd name="connsiteY12" fmla="*/ 48087 h 86931"/>
                <a:gd name="connsiteX13" fmla="*/ 55447 w 129566"/>
                <a:gd name="connsiteY13" fmla="*/ 54630 h 86931"/>
                <a:gd name="connsiteX14" fmla="*/ 60348 w 129566"/>
                <a:gd name="connsiteY14" fmla="*/ 67349 h 86931"/>
                <a:gd name="connsiteX15" fmla="*/ 69635 w 129566"/>
                <a:gd name="connsiteY15" fmla="*/ 65290 h 86931"/>
                <a:gd name="connsiteX16" fmla="*/ 80296 w 129566"/>
                <a:gd name="connsiteY16" fmla="*/ 64948 h 86931"/>
                <a:gd name="connsiteX17" fmla="*/ 87868 w 129566"/>
                <a:gd name="connsiteY17" fmla="*/ 76294 h 86931"/>
                <a:gd name="connsiteX18" fmla="*/ 97474 w 129566"/>
                <a:gd name="connsiteY18" fmla="*/ 81808 h 86931"/>
                <a:gd name="connsiteX19" fmla="*/ 104017 w 129566"/>
                <a:gd name="connsiteY19" fmla="*/ 85582 h 86931"/>
                <a:gd name="connsiteX20" fmla="*/ 113820 w 129566"/>
                <a:gd name="connsiteY20" fmla="*/ 86023 h 86931"/>
                <a:gd name="connsiteX21" fmla="*/ 113673 w 129566"/>
                <a:gd name="connsiteY21" fmla="*/ 79725 h 86931"/>
                <a:gd name="connsiteX22" fmla="*/ 109213 w 129566"/>
                <a:gd name="connsiteY22" fmla="*/ 71123 h 86931"/>
                <a:gd name="connsiteX23" fmla="*/ 114114 w 129566"/>
                <a:gd name="connsiteY23" fmla="*/ 60120 h 86931"/>
                <a:gd name="connsiteX24" fmla="*/ 120461 w 129566"/>
                <a:gd name="connsiteY24" fmla="*/ 57865 h 86931"/>
                <a:gd name="connsiteX25" fmla="*/ 125118 w 129566"/>
                <a:gd name="connsiteY25" fmla="*/ 53258 h 86931"/>
                <a:gd name="connsiteX26" fmla="*/ 129234 w 129566"/>
                <a:gd name="connsiteY26" fmla="*/ 47744 h 86931"/>
                <a:gd name="connsiteX27" fmla="*/ 124774 w 129566"/>
                <a:gd name="connsiteY27" fmla="*/ 38799 h 86931"/>
                <a:gd name="connsiteX28" fmla="*/ 121001 w 129566"/>
                <a:gd name="connsiteY28" fmla="*/ 27796 h 86931"/>
                <a:gd name="connsiteX29" fmla="*/ 119996 w 129566"/>
                <a:gd name="connsiteY29" fmla="*/ 18190 h 86931"/>
                <a:gd name="connsiteX30" fmla="*/ 113428 w 129566"/>
                <a:gd name="connsiteY30" fmla="*/ 13705 h 86931"/>
                <a:gd name="connsiteX31" fmla="*/ 100489 w 129566"/>
                <a:gd name="connsiteY31" fmla="*/ 11647 h 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9566" h="86931">
                  <a:moveTo>
                    <a:pt x="100489" y="11647"/>
                  </a:moveTo>
                  <a:cubicBezTo>
                    <a:pt x="93602" y="11647"/>
                    <a:pt x="91887" y="6157"/>
                    <a:pt x="88456" y="1329"/>
                  </a:cubicBezTo>
                  <a:cubicBezTo>
                    <a:pt x="85025" y="-3498"/>
                    <a:pt x="79511" y="986"/>
                    <a:pt x="72282" y="986"/>
                  </a:cubicBezTo>
                  <a:cubicBezTo>
                    <a:pt x="65053" y="986"/>
                    <a:pt x="61622" y="7186"/>
                    <a:pt x="58534" y="9245"/>
                  </a:cubicBezTo>
                  <a:cubicBezTo>
                    <a:pt x="55226" y="11647"/>
                    <a:pt x="50864" y="12063"/>
                    <a:pt x="47188" y="10274"/>
                  </a:cubicBezTo>
                  <a:cubicBezTo>
                    <a:pt x="43046" y="8216"/>
                    <a:pt x="38586" y="10274"/>
                    <a:pt x="33440" y="9245"/>
                  </a:cubicBezTo>
                  <a:cubicBezTo>
                    <a:pt x="31210" y="8706"/>
                    <a:pt x="29519" y="6941"/>
                    <a:pt x="29078" y="4687"/>
                  </a:cubicBezTo>
                  <a:cubicBezTo>
                    <a:pt x="19864" y="9294"/>
                    <a:pt x="9988" y="12480"/>
                    <a:pt x="-183" y="14170"/>
                  </a:cubicBezTo>
                  <a:cubicBezTo>
                    <a:pt x="1827" y="16597"/>
                    <a:pt x="3444" y="19341"/>
                    <a:pt x="4547" y="22307"/>
                  </a:cubicBezTo>
                  <a:cubicBezTo>
                    <a:pt x="5331" y="26889"/>
                    <a:pt x="9179" y="30320"/>
                    <a:pt x="13835" y="30565"/>
                  </a:cubicBezTo>
                  <a:cubicBezTo>
                    <a:pt x="19667" y="31252"/>
                    <a:pt x="24838" y="30565"/>
                    <a:pt x="26210" y="34682"/>
                  </a:cubicBezTo>
                  <a:cubicBezTo>
                    <a:pt x="27583" y="38799"/>
                    <a:pt x="25868" y="41225"/>
                    <a:pt x="31357" y="42255"/>
                  </a:cubicBezTo>
                  <a:cubicBezTo>
                    <a:pt x="36846" y="43284"/>
                    <a:pt x="39615" y="46372"/>
                    <a:pt x="43733" y="48087"/>
                  </a:cubicBezTo>
                  <a:cubicBezTo>
                    <a:pt x="47849" y="49803"/>
                    <a:pt x="55447" y="51542"/>
                    <a:pt x="55447" y="54630"/>
                  </a:cubicBezTo>
                  <a:cubicBezTo>
                    <a:pt x="55447" y="57718"/>
                    <a:pt x="56132" y="66663"/>
                    <a:pt x="60348" y="67349"/>
                  </a:cubicBezTo>
                  <a:cubicBezTo>
                    <a:pt x="64563" y="68035"/>
                    <a:pt x="64121" y="65290"/>
                    <a:pt x="69635" y="65290"/>
                  </a:cubicBezTo>
                  <a:cubicBezTo>
                    <a:pt x="75149" y="65290"/>
                    <a:pt x="76840" y="57032"/>
                    <a:pt x="80296" y="64948"/>
                  </a:cubicBezTo>
                  <a:cubicBezTo>
                    <a:pt x="83751" y="72863"/>
                    <a:pt x="83040" y="74578"/>
                    <a:pt x="87868" y="76294"/>
                  </a:cubicBezTo>
                  <a:cubicBezTo>
                    <a:pt x="92696" y="78009"/>
                    <a:pt x="96102" y="78744"/>
                    <a:pt x="97474" y="81808"/>
                  </a:cubicBezTo>
                  <a:cubicBezTo>
                    <a:pt x="98847" y="84871"/>
                    <a:pt x="99214" y="85238"/>
                    <a:pt x="104017" y="85582"/>
                  </a:cubicBezTo>
                  <a:cubicBezTo>
                    <a:pt x="107326" y="85802"/>
                    <a:pt x="110487" y="85900"/>
                    <a:pt x="113820" y="86023"/>
                  </a:cubicBezTo>
                  <a:cubicBezTo>
                    <a:pt x="113673" y="83891"/>
                    <a:pt x="113673" y="81489"/>
                    <a:pt x="113673" y="79725"/>
                  </a:cubicBezTo>
                  <a:cubicBezTo>
                    <a:pt x="113673" y="76294"/>
                    <a:pt x="110586" y="72863"/>
                    <a:pt x="109213" y="71123"/>
                  </a:cubicBezTo>
                  <a:cubicBezTo>
                    <a:pt x="107841" y="69383"/>
                    <a:pt x="109556" y="63918"/>
                    <a:pt x="114114" y="60120"/>
                  </a:cubicBezTo>
                  <a:cubicBezTo>
                    <a:pt x="115879" y="58600"/>
                    <a:pt x="118133" y="57792"/>
                    <a:pt x="120461" y="57865"/>
                  </a:cubicBezTo>
                  <a:cubicBezTo>
                    <a:pt x="121393" y="55806"/>
                    <a:pt x="123059" y="54165"/>
                    <a:pt x="125118" y="53258"/>
                  </a:cubicBezTo>
                  <a:cubicBezTo>
                    <a:pt x="127568" y="52572"/>
                    <a:pt x="130019" y="50807"/>
                    <a:pt x="129234" y="47744"/>
                  </a:cubicBezTo>
                  <a:cubicBezTo>
                    <a:pt x="128450" y="44460"/>
                    <a:pt x="126931" y="41397"/>
                    <a:pt x="124774" y="38799"/>
                  </a:cubicBezTo>
                  <a:cubicBezTo>
                    <a:pt x="122128" y="35761"/>
                    <a:pt x="120755" y="31815"/>
                    <a:pt x="121001" y="27796"/>
                  </a:cubicBezTo>
                  <a:cubicBezTo>
                    <a:pt x="121001" y="24316"/>
                    <a:pt x="120069" y="21277"/>
                    <a:pt x="119996" y="18190"/>
                  </a:cubicBezTo>
                  <a:cubicBezTo>
                    <a:pt x="117227" y="17111"/>
                    <a:pt x="115682" y="14955"/>
                    <a:pt x="113428" y="13705"/>
                  </a:cubicBezTo>
                  <a:cubicBezTo>
                    <a:pt x="110021" y="11989"/>
                    <a:pt x="107252" y="11647"/>
                    <a:pt x="100489" y="116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7" name="Freeform: Shape 1176">
              <a:extLst>
                <a:ext uri="{FF2B5EF4-FFF2-40B4-BE49-F238E27FC236}">
                  <a16:creationId xmlns:a16="http://schemas.microsoft.com/office/drawing/2014/main" xmlns="" id="{7358DD7C-C6DC-A6C1-9CBF-4AC9BEFF01C8}"/>
                </a:ext>
              </a:extLst>
            </p:cNvPr>
            <p:cNvSpPr/>
            <p:nvPr/>
          </p:nvSpPr>
          <p:spPr>
            <a:xfrm>
              <a:off x="5816334" y="2335991"/>
              <a:ext cx="130298" cy="106146"/>
            </a:xfrm>
            <a:custGeom>
              <a:avLst/>
              <a:gdLst>
                <a:gd name="connsiteX0" fmla="*/ 118599 w 130298"/>
                <a:gd name="connsiteY0" fmla="*/ 34733 h 106146"/>
                <a:gd name="connsiteX1" fmla="*/ 123500 w 130298"/>
                <a:gd name="connsiteY1" fmla="*/ 28876 h 106146"/>
                <a:gd name="connsiteX2" fmla="*/ 129675 w 130298"/>
                <a:gd name="connsiteY2" fmla="*/ 17872 h 106146"/>
                <a:gd name="connsiteX3" fmla="*/ 126588 w 130298"/>
                <a:gd name="connsiteY3" fmla="*/ 5840 h 106146"/>
                <a:gd name="connsiteX4" fmla="*/ 122642 w 130298"/>
                <a:gd name="connsiteY4" fmla="*/ -850 h 106146"/>
                <a:gd name="connsiteX5" fmla="*/ 113868 w 130298"/>
                <a:gd name="connsiteY5" fmla="*/ -703 h 106146"/>
                <a:gd name="connsiteX6" fmla="*/ 86520 w 130298"/>
                <a:gd name="connsiteY6" fmla="*/ 32 h 106146"/>
                <a:gd name="connsiteX7" fmla="*/ 68042 w 130298"/>
                <a:gd name="connsiteY7" fmla="*/ 13339 h 106146"/>
                <a:gd name="connsiteX8" fmla="*/ 48070 w 130298"/>
                <a:gd name="connsiteY8" fmla="*/ 24440 h 106146"/>
                <a:gd name="connsiteX9" fmla="*/ 28857 w 130298"/>
                <a:gd name="connsiteY9" fmla="*/ 60660 h 106146"/>
                <a:gd name="connsiteX10" fmla="*/ 6678 w 130298"/>
                <a:gd name="connsiteY10" fmla="*/ 87274 h 106146"/>
                <a:gd name="connsiteX11" fmla="*/ -183 w 130298"/>
                <a:gd name="connsiteY11" fmla="*/ 91734 h 106146"/>
                <a:gd name="connsiteX12" fmla="*/ 4179 w 130298"/>
                <a:gd name="connsiteY12" fmla="*/ 96292 h 106146"/>
                <a:gd name="connsiteX13" fmla="*/ 17927 w 130298"/>
                <a:gd name="connsiteY13" fmla="*/ 97322 h 106146"/>
                <a:gd name="connsiteX14" fmla="*/ 29274 w 130298"/>
                <a:gd name="connsiteY14" fmla="*/ 96292 h 106146"/>
                <a:gd name="connsiteX15" fmla="*/ 43021 w 130298"/>
                <a:gd name="connsiteY15" fmla="*/ 88034 h 106146"/>
                <a:gd name="connsiteX16" fmla="*/ 59196 w 130298"/>
                <a:gd name="connsiteY16" fmla="*/ 88377 h 106146"/>
                <a:gd name="connsiteX17" fmla="*/ 71228 w 130298"/>
                <a:gd name="connsiteY17" fmla="*/ 98694 h 106146"/>
                <a:gd name="connsiteX18" fmla="*/ 83946 w 130298"/>
                <a:gd name="connsiteY18" fmla="*/ 100752 h 106146"/>
                <a:gd name="connsiteX19" fmla="*/ 90515 w 130298"/>
                <a:gd name="connsiteY19" fmla="*/ 105237 h 106146"/>
                <a:gd name="connsiteX20" fmla="*/ 91176 w 130298"/>
                <a:gd name="connsiteY20" fmla="*/ 100752 h 106146"/>
                <a:gd name="connsiteX21" fmla="*/ 94607 w 130298"/>
                <a:gd name="connsiteY21" fmla="*/ 90778 h 106146"/>
                <a:gd name="connsiteX22" fmla="*/ 89436 w 130298"/>
                <a:gd name="connsiteY22" fmla="*/ 82520 h 106146"/>
                <a:gd name="connsiteX23" fmla="*/ 86985 w 130298"/>
                <a:gd name="connsiteY23" fmla="*/ 74972 h 106146"/>
                <a:gd name="connsiteX24" fmla="*/ 95244 w 130298"/>
                <a:gd name="connsiteY24" fmla="*/ 71516 h 106146"/>
                <a:gd name="connsiteX25" fmla="*/ 106934 w 130298"/>
                <a:gd name="connsiteY25" fmla="*/ 69458 h 106146"/>
                <a:gd name="connsiteX26" fmla="*/ 116221 w 130298"/>
                <a:gd name="connsiteY26" fmla="*/ 58455 h 106146"/>
                <a:gd name="connsiteX27" fmla="*/ 124480 w 130298"/>
                <a:gd name="connsiteY27" fmla="*/ 50539 h 106146"/>
                <a:gd name="connsiteX28" fmla="*/ 116564 w 130298"/>
                <a:gd name="connsiteY28" fmla="*/ 45393 h 106146"/>
                <a:gd name="connsiteX29" fmla="*/ 112447 w 130298"/>
                <a:gd name="connsiteY29" fmla="*/ 40933 h 106146"/>
                <a:gd name="connsiteX30" fmla="*/ 118599 w 130298"/>
                <a:gd name="connsiteY30" fmla="*/ 34733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0298" h="106146">
                  <a:moveTo>
                    <a:pt x="118599" y="34733"/>
                  </a:moveTo>
                  <a:cubicBezTo>
                    <a:pt x="121441" y="34243"/>
                    <a:pt x="123524" y="31767"/>
                    <a:pt x="123500" y="28876"/>
                  </a:cubicBezTo>
                  <a:cubicBezTo>
                    <a:pt x="123500" y="26817"/>
                    <a:pt x="127959" y="21328"/>
                    <a:pt x="129675" y="17872"/>
                  </a:cubicBezTo>
                  <a:cubicBezTo>
                    <a:pt x="131391" y="14417"/>
                    <a:pt x="127617" y="9981"/>
                    <a:pt x="126588" y="5840"/>
                  </a:cubicBezTo>
                  <a:cubicBezTo>
                    <a:pt x="125730" y="3365"/>
                    <a:pt x="124382" y="1086"/>
                    <a:pt x="122642" y="-850"/>
                  </a:cubicBezTo>
                  <a:cubicBezTo>
                    <a:pt x="120828" y="130"/>
                    <a:pt x="116859" y="-286"/>
                    <a:pt x="113868" y="-703"/>
                  </a:cubicBezTo>
                  <a:cubicBezTo>
                    <a:pt x="108698" y="-1439"/>
                    <a:pt x="98356" y="32"/>
                    <a:pt x="86520" y="32"/>
                  </a:cubicBezTo>
                  <a:cubicBezTo>
                    <a:pt x="74683" y="32"/>
                    <a:pt x="73948" y="4468"/>
                    <a:pt x="68042" y="13339"/>
                  </a:cubicBezTo>
                  <a:cubicBezTo>
                    <a:pt x="62136" y="22210"/>
                    <a:pt x="59906" y="21475"/>
                    <a:pt x="48070" y="24440"/>
                  </a:cubicBezTo>
                  <a:cubicBezTo>
                    <a:pt x="36233" y="27405"/>
                    <a:pt x="30327" y="48089"/>
                    <a:pt x="28857" y="60660"/>
                  </a:cubicBezTo>
                  <a:cubicBezTo>
                    <a:pt x="27387" y="73232"/>
                    <a:pt x="17755" y="78403"/>
                    <a:pt x="6678" y="87274"/>
                  </a:cubicBezTo>
                  <a:cubicBezTo>
                    <a:pt x="4522" y="88965"/>
                    <a:pt x="2243" y="90460"/>
                    <a:pt x="-183" y="91734"/>
                  </a:cubicBezTo>
                  <a:cubicBezTo>
                    <a:pt x="258" y="93989"/>
                    <a:pt x="1949" y="95753"/>
                    <a:pt x="4179" y="96292"/>
                  </a:cubicBezTo>
                  <a:cubicBezTo>
                    <a:pt x="9325" y="97322"/>
                    <a:pt x="13786" y="95263"/>
                    <a:pt x="17927" y="97322"/>
                  </a:cubicBezTo>
                  <a:cubicBezTo>
                    <a:pt x="21603" y="99110"/>
                    <a:pt x="25965" y="98694"/>
                    <a:pt x="29274" y="96292"/>
                  </a:cubicBezTo>
                  <a:cubicBezTo>
                    <a:pt x="32361" y="94234"/>
                    <a:pt x="35792" y="88034"/>
                    <a:pt x="43021" y="88034"/>
                  </a:cubicBezTo>
                  <a:cubicBezTo>
                    <a:pt x="50250" y="88034"/>
                    <a:pt x="55740" y="83574"/>
                    <a:pt x="59196" y="88377"/>
                  </a:cubicBezTo>
                  <a:cubicBezTo>
                    <a:pt x="62651" y="93180"/>
                    <a:pt x="64341" y="98694"/>
                    <a:pt x="71228" y="98694"/>
                  </a:cubicBezTo>
                  <a:cubicBezTo>
                    <a:pt x="78114" y="98694"/>
                    <a:pt x="80859" y="99037"/>
                    <a:pt x="83946" y="100752"/>
                  </a:cubicBezTo>
                  <a:cubicBezTo>
                    <a:pt x="86201" y="102002"/>
                    <a:pt x="87745" y="104159"/>
                    <a:pt x="90515" y="105237"/>
                  </a:cubicBezTo>
                  <a:cubicBezTo>
                    <a:pt x="90441" y="103718"/>
                    <a:pt x="90661" y="102198"/>
                    <a:pt x="91176" y="100752"/>
                  </a:cubicBezTo>
                  <a:cubicBezTo>
                    <a:pt x="92892" y="95851"/>
                    <a:pt x="90833" y="94920"/>
                    <a:pt x="94607" y="90778"/>
                  </a:cubicBezTo>
                  <a:cubicBezTo>
                    <a:pt x="98381" y="86637"/>
                    <a:pt x="92156" y="84603"/>
                    <a:pt x="89436" y="82520"/>
                  </a:cubicBezTo>
                  <a:cubicBezTo>
                    <a:pt x="86716" y="80437"/>
                    <a:pt x="86985" y="78746"/>
                    <a:pt x="86985" y="74972"/>
                  </a:cubicBezTo>
                  <a:cubicBezTo>
                    <a:pt x="86985" y="71198"/>
                    <a:pt x="90098" y="70830"/>
                    <a:pt x="95244" y="71516"/>
                  </a:cubicBezTo>
                  <a:cubicBezTo>
                    <a:pt x="100390" y="72203"/>
                    <a:pt x="102473" y="70830"/>
                    <a:pt x="106934" y="69458"/>
                  </a:cubicBezTo>
                  <a:cubicBezTo>
                    <a:pt x="111393" y="68086"/>
                    <a:pt x="114849" y="62596"/>
                    <a:pt x="116221" y="58455"/>
                  </a:cubicBezTo>
                  <a:cubicBezTo>
                    <a:pt x="117593" y="54313"/>
                    <a:pt x="124137" y="52622"/>
                    <a:pt x="124480" y="50539"/>
                  </a:cubicBezTo>
                  <a:cubicBezTo>
                    <a:pt x="124823" y="48456"/>
                    <a:pt x="121025" y="45393"/>
                    <a:pt x="116564" y="45393"/>
                  </a:cubicBezTo>
                  <a:cubicBezTo>
                    <a:pt x="112104" y="45393"/>
                    <a:pt x="112790" y="44021"/>
                    <a:pt x="112447" y="40933"/>
                  </a:cubicBezTo>
                  <a:cubicBezTo>
                    <a:pt x="112104" y="37845"/>
                    <a:pt x="114824" y="35762"/>
                    <a:pt x="118599" y="3473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8" name="Freeform: Shape 1177">
              <a:extLst>
                <a:ext uri="{FF2B5EF4-FFF2-40B4-BE49-F238E27FC236}">
                  <a16:creationId xmlns:a16="http://schemas.microsoft.com/office/drawing/2014/main" xmlns="" id="{AFE20A5A-53F9-8E07-F1A3-B4FE580CB2B9}"/>
                </a:ext>
              </a:extLst>
            </p:cNvPr>
            <p:cNvSpPr/>
            <p:nvPr/>
          </p:nvSpPr>
          <p:spPr>
            <a:xfrm>
              <a:off x="6103076" y="2442632"/>
              <a:ext cx="221858" cy="107942"/>
            </a:xfrm>
            <a:custGeom>
              <a:avLst/>
              <a:gdLst>
                <a:gd name="connsiteX0" fmla="*/ 210918 w 221858"/>
                <a:gd name="connsiteY0" fmla="*/ 49814 h 107942"/>
                <a:gd name="connsiteX1" fmla="*/ 195430 w 221858"/>
                <a:gd name="connsiteY1" fmla="*/ 46039 h 107942"/>
                <a:gd name="connsiteX2" fmla="*/ 185799 w 221858"/>
                <a:gd name="connsiteY2" fmla="*/ 39497 h 107942"/>
                <a:gd name="connsiteX3" fmla="*/ 176854 w 221858"/>
                <a:gd name="connsiteY3" fmla="*/ 32978 h 107942"/>
                <a:gd name="connsiteX4" fmla="*/ 169992 w 221858"/>
                <a:gd name="connsiteY4" fmla="*/ 30527 h 107942"/>
                <a:gd name="connsiteX5" fmla="*/ 164135 w 221858"/>
                <a:gd name="connsiteY5" fmla="*/ 27072 h 107942"/>
                <a:gd name="connsiteX6" fmla="*/ 161684 w 221858"/>
                <a:gd name="connsiteY6" fmla="*/ 32586 h 107942"/>
                <a:gd name="connsiteX7" fmla="*/ 158597 w 221858"/>
                <a:gd name="connsiteY7" fmla="*/ 37732 h 107942"/>
                <a:gd name="connsiteX8" fmla="*/ 147593 w 221858"/>
                <a:gd name="connsiteY8" fmla="*/ 35673 h 107942"/>
                <a:gd name="connsiteX9" fmla="*/ 142423 w 221858"/>
                <a:gd name="connsiteY9" fmla="*/ 28444 h 107942"/>
                <a:gd name="connsiteX10" fmla="*/ 135561 w 221858"/>
                <a:gd name="connsiteY10" fmla="*/ 20553 h 107942"/>
                <a:gd name="connsiteX11" fmla="*/ 126273 w 221858"/>
                <a:gd name="connsiteY11" fmla="*/ 15652 h 107942"/>
                <a:gd name="connsiteX12" fmla="*/ 113897 w 221858"/>
                <a:gd name="connsiteY12" fmla="*/ 12907 h 107942"/>
                <a:gd name="connsiteX13" fmla="*/ 106668 w 221858"/>
                <a:gd name="connsiteY13" fmla="*/ 6707 h 107942"/>
                <a:gd name="connsiteX14" fmla="*/ 99096 w 221858"/>
                <a:gd name="connsiteY14" fmla="*/ 2933 h 107942"/>
                <a:gd name="connsiteX15" fmla="*/ 97380 w 221858"/>
                <a:gd name="connsiteY15" fmla="*/ 2296 h 107942"/>
                <a:gd name="connsiteX16" fmla="*/ 90837 w 221858"/>
                <a:gd name="connsiteY16" fmla="*/ 7393 h 107942"/>
                <a:gd name="connsiteX17" fmla="*/ 80863 w 221858"/>
                <a:gd name="connsiteY17" fmla="*/ 1904 h 107942"/>
                <a:gd name="connsiteX18" fmla="*/ 74345 w 221858"/>
                <a:gd name="connsiteY18" fmla="*/ 188 h 107942"/>
                <a:gd name="connsiteX19" fmla="*/ 69174 w 221858"/>
                <a:gd name="connsiteY19" fmla="*/ 7736 h 107942"/>
                <a:gd name="connsiteX20" fmla="*/ 60596 w 221858"/>
                <a:gd name="connsiteY20" fmla="*/ 11192 h 107942"/>
                <a:gd name="connsiteX21" fmla="*/ 49593 w 221858"/>
                <a:gd name="connsiteY21" fmla="*/ 14623 h 107942"/>
                <a:gd name="connsiteX22" fmla="*/ 41678 w 221858"/>
                <a:gd name="connsiteY22" fmla="*/ 18740 h 107942"/>
                <a:gd name="connsiteX23" fmla="*/ 33762 w 221858"/>
                <a:gd name="connsiteY23" fmla="*/ 22881 h 107942"/>
                <a:gd name="connsiteX24" fmla="*/ 23788 w 221858"/>
                <a:gd name="connsiteY24" fmla="*/ 26655 h 107942"/>
                <a:gd name="connsiteX25" fmla="*/ 12099 w 221858"/>
                <a:gd name="connsiteY25" fmla="*/ 27684 h 107942"/>
                <a:gd name="connsiteX26" fmla="*/ 6585 w 221858"/>
                <a:gd name="connsiteY26" fmla="*/ 31483 h 107942"/>
                <a:gd name="connsiteX27" fmla="*/ 2811 w 221858"/>
                <a:gd name="connsiteY27" fmla="*/ 36629 h 107942"/>
                <a:gd name="connsiteX28" fmla="*/ 10383 w 221858"/>
                <a:gd name="connsiteY28" fmla="*/ 44202 h 107942"/>
                <a:gd name="connsiteX29" fmla="*/ 14501 w 221858"/>
                <a:gd name="connsiteY29" fmla="*/ 52093 h 107942"/>
                <a:gd name="connsiteX30" fmla="*/ 15530 w 221858"/>
                <a:gd name="connsiteY30" fmla="*/ 63806 h 107942"/>
                <a:gd name="connsiteX31" fmla="*/ 27562 w 221858"/>
                <a:gd name="connsiteY31" fmla="*/ 74810 h 107942"/>
                <a:gd name="connsiteX32" fmla="*/ 37194 w 221858"/>
                <a:gd name="connsiteY32" fmla="*/ 81672 h 107942"/>
                <a:gd name="connsiteX33" fmla="*/ 47167 w 221858"/>
                <a:gd name="connsiteY33" fmla="*/ 87529 h 107942"/>
                <a:gd name="connsiteX34" fmla="*/ 54054 w 221858"/>
                <a:gd name="connsiteY34" fmla="*/ 93361 h 107942"/>
                <a:gd name="connsiteX35" fmla="*/ 64395 w 221858"/>
                <a:gd name="connsiteY35" fmla="*/ 103164 h 107942"/>
                <a:gd name="connsiteX36" fmla="*/ 65228 w 221858"/>
                <a:gd name="connsiteY36" fmla="*/ 103164 h 107942"/>
                <a:gd name="connsiteX37" fmla="*/ 77089 w 221858"/>
                <a:gd name="connsiteY37" fmla="*/ 106790 h 107942"/>
                <a:gd name="connsiteX38" fmla="*/ 89342 w 221858"/>
                <a:gd name="connsiteY38" fmla="*/ 104193 h 107942"/>
                <a:gd name="connsiteX39" fmla="*/ 96302 w 221858"/>
                <a:gd name="connsiteY39" fmla="*/ 94660 h 107942"/>
                <a:gd name="connsiteX40" fmla="*/ 104561 w 221858"/>
                <a:gd name="connsiteY40" fmla="*/ 87700 h 107942"/>
                <a:gd name="connsiteX41" fmla="*/ 114878 w 221858"/>
                <a:gd name="connsiteY41" fmla="*/ 92332 h 107942"/>
                <a:gd name="connsiteX42" fmla="*/ 125195 w 221858"/>
                <a:gd name="connsiteY42" fmla="*/ 96204 h 107942"/>
                <a:gd name="connsiteX43" fmla="*/ 134997 w 221858"/>
                <a:gd name="connsiteY43" fmla="*/ 100590 h 107942"/>
                <a:gd name="connsiteX44" fmla="*/ 145314 w 221858"/>
                <a:gd name="connsiteY44" fmla="*/ 96204 h 107942"/>
                <a:gd name="connsiteX45" fmla="*/ 149701 w 221858"/>
                <a:gd name="connsiteY45" fmla="*/ 99046 h 107942"/>
                <a:gd name="connsiteX46" fmla="*/ 157959 w 221858"/>
                <a:gd name="connsiteY46" fmla="*/ 101105 h 107942"/>
                <a:gd name="connsiteX47" fmla="*/ 165949 w 221858"/>
                <a:gd name="connsiteY47" fmla="*/ 99292 h 107942"/>
                <a:gd name="connsiteX48" fmla="*/ 170091 w 221858"/>
                <a:gd name="connsiteY48" fmla="*/ 91572 h 107942"/>
                <a:gd name="connsiteX49" fmla="*/ 175751 w 221858"/>
                <a:gd name="connsiteY49" fmla="*/ 94023 h 107942"/>
                <a:gd name="connsiteX50" fmla="*/ 182196 w 221858"/>
                <a:gd name="connsiteY50" fmla="*/ 96081 h 107942"/>
                <a:gd name="connsiteX51" fmla="*/ 189180 w 221858"/>
                <a:gd name="connsiteY51" fmla="*/ 92724 h 107942"/>
                <a:gd name="connsiteX52" fmla="*/ 194597 w 221858"/>
                <a:gd name="connsiteY52" fmla="*/ 87308 h 107942"/>
                <a:gd name="connsiteX53" fmla="*/ 201042 w 221858"/>
                <a:gd name="connsiteY53" fmla="*/ 83975 h 107942"/>
                <a:gd name="connsiteX54" fmla="*/ 205943 w 221858"/>
                <a:gd name="connsiteY54" fmla="*/ 73903 h 107942"/>
                <a:gd name="connsiteX55" fmla="*/ 213932 w 221858"/>
                <a:gd name="connsiteY55" fmla="*/ 68757 h 107942"/>
                <a:gd name="connsiteX56" fmla="*/ 221676 w 221858"/>
                <a:gd name="connsiteY56" fmla="*/ 64664 h 107942"/>
                <a:gd name="connsiteX57" fmla="*/ 210918 w 221858"/>
                <a:gd name="connsiteY57" fmla="*/ 49814 h 10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1858" h="107942">
                  <a:moveTo>
                    <a:pt x="210918" y="49814"/>
                  </a:moveTo>
                  <a:cubicBezTo>
                    <a:pt x="208467" y="45696"/>
                    <a:pt x="200257" y="46039"/>
                    <a:pt x="195430" y="46039"/>
                  </a:cubicBezTo>
                  <a:cubicBezTo>
                    <a:pt x="191092" y="46334"/>
                    <a:pt x="187122" y="43638"/>
                    <a:pt x="185799" y="39497"/>
                  </a:cubicBezTo>
                  <a:cubicBezTo>
                    <a:pt x="184426" y="35379"/>
                    <a:pt x="181338" y="33664"/>
                    <a:pt x="176854" y="32978"/>
                  </a:cubicBezTo>
                  <a:cubicBezTo>
                    <a:pt x="172369" y="32292"/>
                    <a:pt x="171365" y="32292"/>
                    <a:pt x="169992" y="30527"/>
                  </a:cubicBezTo>
                  <a:cubicBezTo>
                    <a:pt x="168620" y="28763"/>
                    <a:pt x="167934" y="27072"/>
                    <a:pt x="164135" y="27072"/>
                  </a:cubicBezTo>
                  <a:cubicBezTo>
                    <a:pt x="160337" y="27072"/>
                    <a:pt x="160018" y="29816"/>
                    <a:pt x="161684" y="32586"/>
                  </a:cubicBezTo>
                  <a:cubicBezTo>
                    <a:pt x="163351" y="35355"/>
                    <a:pt x="160313" y="34301"/>
                    <a:pt x="158597" y="37732"/>
                  </a:cubicBezTo>
                  <a:cubicBezTo>
                    <a:pt x="156881" y="41163"/>
                    <a:pt x="152397" y="38075"/>
                    <a:pt x="147593" y="35673"/>
                  </a:cubicBezTo>
                  <a:cubicBezTo>
                    <a:pt x="142790" y="33272"/>
                    <a:pt x="143795" y="31557"/>
                    <a:pt x="142423" y="28444"/>
                  </a:cubicBezTo>
                  <a:cubicBezTo>
                    <a:pt x="141050" y="25332"/>
                    <a:pt x="138306" y="23298"/>
                    <a:pt x="135561" y="20553"/>
                  </a:cubicBezTo>
                  <a:cubicBezTo>
                    <a:pt x="132816" y="17809"/>
                    <a:pt x="130660" y="17441"/>
                    <a:pt x="126273" y="15652"/>
                  </a:cubicBezTo>
                  <a:cubicBezTo>
                    <a:pt x="122328" y="14059"/>
                    <a:pt x="118137" y="13128"/>
                    <a:pt x="113897" y="12907"/>
                  </a:cubicBezTo>
                  <a:cubicBezTo>
                    <a:pt x="110320" y="12834"/>
                    <a:pt x="107305" y="10236"/>
                    <a:pt x="106668" y="6707"/>
                  </a:cubicBezTo>
                  <a:cubicBezTo>
                    <a:pt x="105639" y="2590"/>
                    <a:pt x="102894" y="3276"/>
                    <a:pt x="99096" y="2933"/>
                  </a:cubicBezTo>
                  <a:cubicBezTo>
                    <a:pt x="98484" y="2860"/>
                    <a:pt x="97895" y="2639"/>
                    <a:pt x="97380" y="2296"/>
                  </a:cubicBezTo>
                  <a:cubicBezTo>
                    <a:pt x="96130" y="4747"/>
                    <a:pt x="93999" y="7589"/>
                    <a:pt x="90837" y="7393"/>
                  </a:cubicBezTo>
                  <a:cubicBezTo>
                    <a:pt x="85348" y="7050"/>
                    <a:pt x="81917" y="4648"/>
                    <a:pt x="80863" y="1904"/>
                  </a:cubicBezTo>
                  <a:cubicBezTo>
                    <a:pt x="79810" y="-841"/>
                    <a:pt x="74688" y="-1894"/>
                    <a:pt x="74345" y="188"/>
                  </a:cubicBezTo>
                  <a:cubicBezTo>
                    <a:pt x="74001" y="2271"/>
                    <a:pt x="72972" y="7736"/>
                    <a:pt x="69174" y="7736"/>
                  </a:cubicBezTo>
                  <a:cubicBezTo>
                    <a:pt x="65915" y="7442"/>
                    <a:pt x="62729" y="8741"/>
                    <a:pt x="60596" y="11192"/>
                  </a:cubicBezTo>
                  <a:cubicBezTo>
                    <a:pt x="57828" y="13936"/>
                    <a:pt x="50966" y="11535"/>
                    <a:pt x="49593" y="14623"/>
                  </a:cubicBezTo>
                  <a:cubicBezTo>
                    <a:pt x="48050" y="17490"/>
                    <a:pt x="44913" y="19132"/>
                    <a:pt x="41678" y="18740"/>
                  </a:cubicBezTo>
                  <a:cubicBezTo>
                    <a:pt x="38223" y="18740"/>
                    <a:pt x="36777" y="20480"/>
                    <a:pt x="33762" y="22881"/>
                  </a:cubicBezTo>
                  <a:cubicBezTo>
                    <a:pt x="30846" y="25013"/>
                    <a:pt x="27391" y="26312"/>
                    <a:pt x="23788" y="26655"/>
                  </a:cubicBezTo>
                  <a:cubicBezTo>
                    <a:pt x="19868" y="26361"/>
                    <a:pt x="15922" y="26729"/>
                    <a:pt x="12099" y="27684"/>
                  </a:cubicBezTo>
                  <a:cubicBezTo>
                    <a:pt x="8668" y="29057"/>
                    <a:pt x="12099" y="31826"/>
                    <a:pt x="6585" y="31483"/>
                  </a:cubicBezTo>
                  <a:cubicBezTo>
                    <a:pt x="1071" y="31140"/>
                    <a:pt x="-3364" y="32855"/>
                    <a:pt x="2811" y="36629"/>
                  </a:cubicBezTo>
                  <a:cubicBezTo>
                    <a:pt x="8987" y="40403"/>
                    <a:pt x="6609" y="43981"/>
                    <a:pt x="10383" y="44202"/>
                  </a:cubicBezTo>
                  <a:cubicBezTo>
                    <a:pt x="14157" y="44422"/>
                    <a:pt x="14501" y="48662"/>
                    <a:pt x="14501" y="52093"/>
                  </a:cubicBezTo>
                  <a:cubicBezTo>
                    <a:pt x="14501" y="55523"/>
                    <a:pt x="13128" y="61380"/>
                    <a:pt x="15530" y="63806"/>
                  </a:cubicBezTo>
                  <a:cubicBezTo>
                    <a:pt x="17931" y="66233"/>
                    <a:pt x="24818" y="72040"/>
                    <a:pt x="27562" y="74810"/>
                  </a:cubicBezTo>
                  <a:cubicBezTo>
                    <a:pt x="30405" y="77579"/>
                    <a:pt x="33640" y="79907"/>
                    <a:pt x="37194" y="81672"/>
                  </a:cubicBezTo>
                  <a:cubicBezTo>
                    <a:pt x="40649" y="83387"/>
                    <a:pt x="44423" y="85813"/>
                    <a:pt x="47167" y="87529"/>
                  </a:cubicBezTo>
                  <a:cubicBezTo>
                    <a:pt x="49912" y="89244"/>
                    <a:pt x="50279" y="91989"/>
                    <a:pt x="54054" y="93361"/>
                  </a:cubicBezTo>
                  <a:cubicBezTo>
                    <a:pt x="58489" y="95395"/>
                    <a:pt x="62116" y="98850"/>
                    <a:pt x="64395" y="103164"/>
                  </a:cubicBezTo>
                  <a:lnTo>
                    <a:pt x="65228" y="103164"/>
                  </a:lnTo>
                  <a:cubicBezTo>
                    <a:pt x="71159" y="103948"/>
                    <a:pt x="73732" y="108065"/>
                    <a:pt x="77089" y="106790"/>
                  </a:cubicBezTo>
                  <a:cubicBezTo>
                    <a:pt x="80447" y="105516"/>
                    <a:pt x="85593" y="107820"/>
                    <a:pt x="89342" y="104193"/>
                  </a:cubicBezTo>
                  <a:cubicBezTo>
                    <a:pt x="93092" y="100566"/>
                    <a:pt x="95273" y="99046"/>
                    <a:pt x="96302" y="94660"/>
                  </a:cubicBezTo>
                  <a:cubicBezTo>
                    <a:pt x="97331" y="90273"/>
                    <a:pt x="99390" y="87308"/>
                    <a:pt x="104561" y="87700"/>
                  </a:cubicBezTo>
                  <a:cubicBezTo>
                    <a:pt x="109731" y="88092"/>
                    <a:pt x="113309" y="89759"/>
                    <a:pt x="114878" y="92332"/>
                  </a:cubicBezTo>
                  <a:cubicBezTo>
                    <a:pt x="116446" y="94905"/>
                    <a:pt x="122083" y="95689"/>
                    <a:pt x="125195" y="96204"/>
                  </a:cubicBezTo>
                  <a:cubicBezTo>
                    <a:pt x="128307" y="96718"/>
                    <a:pt x="128283" y="100590"/>
                    <a:pt x="134997" y="100590"/>
                  </a:cubicBezTo>
                  <a:cubicBezTo>
                    <a:pt x="138967" y="101031"/>
                    <a:pt x="142888" y="99365"/>
                    <a:pt x="145314" y="96204"/>
                  </a:cubicBezTo>
                  <a:cubicBezTo>
                    <a:pt x="147398" y="94145"/>
                    <a:pt x="148941" y="96204"/>
                    <a:pt x="149701" y="99046"/>
                  </a:cubicBezTo>
                  <a:cubicBezTo>
                    <a:pt x="150461" y="101889"/>
                    <a:pt x="154602" y="100860"/>
                    <a:pt x="157959" y="101105"/>
                  </a:cubicBezTo>
                  <a:cubicBezTo>
                    <a:pt x="161317" y="101350"/>
                    <a:pt x="163645" y="102134"/>
                    <a:pt x="165949" y="99292"/>
                  </a:cubicBezTo>
                  <a:cubicBezTo>
                    <a:pt x="168253" y="96449"/>
                    <a:pt x="168277" y="91572"/>
                    <a:pt x="170091" y="91572"/>
                  </a:cubicBezTo>
                  <a:cubicBezTo>
                    <a:pt x="171904" y="91572"/>
                    <a:pt x="175236" y="91817"/>
                    <a:pt x="175751" y="94023"/>
                  </a:cubicBezTo>
                  <a:cubicBezTo>
                    <a:pt x="176266" y="96228"/>
                    <a:pt x="178863" y="96473"/>
                    <a:pt x="182196" y="96081"/>
                  </a:cubicBezTo>
                  <a:cubicBezTo>
                    <a:pt x="185529" y="95689"/>
                    <a:pt x="187367" y="95836"/>
                    <a:pt x="189180" y="92724"/>
                  </a:cubicBezTo>
                  <a:cubicBezTo>
                    <a:pt x="190994" y="89612"/>
                    <a:pt x="191631" y="87823"/>
                    <a:pt x="194597" y="87308"/>
                  </a:cubicBezTo>
                  <a:cubicBezTo>
                    <a:pt x="197562" y="86793"/>
                    <a:pt x="199498" y="87308"/>
                    <a:pt x="201042" y="83975"/>
                  </a:cubicBezTo>
                  <a:cubicBezTo>
                    <a:pt x="202586" y="80642"/>
                    <a:pt x="203345" y="75447"/>
                    <a:pt x="205943" y="73903"/>
                  </a:cubicBezTo>
                  <a:cubicBezTo>
                    <a:pt x="208541" y="72359"/>
                    <a:pt x="210060" y="68757"/>
                    <a:pt x="213932" y="68757"/>
                  </a:cubicBezTo>
                  <a:cubicBezTo>
                    <a:pt x="216750" y="68757"/>
                    <a:pt x="219029" y="65179"/>
                    <a:pt x="221676" y="64664"/>
                  </a:cubicBezTo>
                  <a:cubicBezTo>
                    <a:pt x="219029" y="56994"/>
                    <a:pt x="212976" y="53539"/>
                    <a:pt x="210918" y="4981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79" name="Freeform: Shape 1178">
              <a:extLst>
                <a:ext uri="{FF2B5EF4-FFF2-40B4-BE49-F238E27FC236}">
                  <a16:creationId xmlns:a16="http://schemas.microsoft.com/office/drawing/2014/main" xmlns="" id="{D53C3B2A-9B5A-86BE-952A-2A666FD061E7}"/>
                </a:ext>
              </a:extLst>
            </p:cNvPr>
            <p:cNvSpPr/>
            <p:nvPr/>
          </p:nvSpPr>
          <p:spPr>
            <a:xfrm>
              <a:off x="6262150" y="2507353"/>
              <a:ext cx="184310" cy="80027"/>
            </a:xfrm>
            <a:custGeom>
              <a:avLst/>
              <a:gdLst>
                <a:gd name="connsiteX0" fmla="*/ 13565 w 184310"/>
                <a:gd name="connsiteY0" fmla="*/ 66944 h 80027"/>
                <a:gd name="connsiteX1" fmla="*/ 24225 w 184310"/>
                <a:gd name="connsiteY1" fmla="*/ 74516 h 80027"/>
                <a:gd name="connsiteX2" fmla="*/ 32484 w 184310"/>
                <a:gd name="connsiteY2" fmla="*/ 78976 h 80027"/>
                <a:gd name="connsiteX3" fmla="*/ 53461 w 184310"/>
                <a:gd name="connsiteY3" fmla="*/ 76526 h 80027"/>
                <a:gd name="connsiteX4" fmla="*/ 63092 w 184310"/>
                <a:gd name="connsiteY4" fmla="*/ 73095 h 80027"/>
                <a:gd name="connsiteX5" fmla="*/ 68238 w 184310"/>
                <a:gd name="connsiteY5" fmla="*/ 65179 h 80027"/>
                <a:gd name="connsiteX6" fmla="*/ 77183 w 184310"/>
                <a:gd name="connsiteY6" fmla="*/ 63121 h 80027"/>
                <a:gd name="connsiteX7" fmla="*/ 85099 w 184310"/>
                <a:gd name="connsiteY7" fmla="*/ 60008 h 80027"/>
                <a:gd name="connsiteX8" fmla="*/ 93357 w 184310"/>
                <a:gd name="connsiteY8" fmla="*/ 57950 h 80027"/>
                <a:gd name="connsiteX9" fmla="*/ 101934 w 184310"/>
                <a:gd name="connsiteY9" fmla="*/ 61381 h 80027"/>
                <a:gd name="connsiteX10" fmla="*/ 114334 w 184310"/>
                <a:gd name="connsiteY10" fmla="*/ 52804 h 80027"/>
                <a:gd name="connsiteX11" fmla="*/ 122569 w 184310"/>
                <a:gd name="connsiteY11" fmla="*/ 39717 h 80027"/>
                <a:gd name="connsiteX12" fmla="*/ 133572 w 184310"/>
                <a:gd name="connsiteY12" fmla="*/ 39717 h 80027"/>
                <a:gd name="connsiteX13" fmla="*/ 144232 w 184310"/>
                <a:gd name="connsiteY13" fmla="*/ 42830 h 80027"/>
                <a:gd name="connsiteX14" fmla="*/ 155235 w 184310"/>
                <a:gd name="connsiteY14" fmla="*/ 47290 h 80027"/>
                <a:gd name="connsiteX15" fmla="*/ 164866 w 184310"/>
                <a:gd name="connsiteY15" fmla="*/ 52461 h 80027"/>
                <a:gd name="connsiteX16" fmla="*/ 173272 w 184310"/>
                <a:gd name="connsiteY16" fmla="*/ 50966 h 80027"/>
                <a:gd name="connsiteX17" fmla="*/ 173541 w 184310"/>
                <a:gd name="connsiteY17" fmla="*/ 41629 h 80027"/>
                <a:gd name="connsiteX18" fmla="*/ 182829 w 184310"/>
                <a:gd name="connsiteY18" fmla="*/ 27440 h 80027"/>
                <a:gd name="connsiteX19" fmla="*/ 184128 w 184310"/>
                <a:gd name="connsiteY19" fmla="*/ 23617 h 80027"/>
                <a:gd name="connsiteX20" fmla="*/ 180771 w 184310"/>
                <a:gd name="connsiteY20" fmla="*/ 19696 h 80027"/>
                <a:gd name="connsiteX21" fmla="*/ 171238 w 184310"/>
                <a:gd name="connsiteY21" fmla="*/ 14795 h 80027"/>
                <a:gd name="connsiteX22" fmla="*/ 162464 w 184310"/>
                <a:gd name="connsiteY22" fmla="*/ 7443 h 80027"/>
                <a:gd name="connsiteX23" fmla="*/ 143129 w 184310"/>
                <a:gd name="connsiteY23" fmla="*/ 4600 h 80027"/>
                <a:gd name="connsiteX24" fmla="*/ 134356 w 184310"/>
                <a:gd name="connsiteY24" fmla="*/ 10016 h 80027"/>
                <a:gd name="connsiteX25" fmla="*/ 123010 w 184310"/>
                <a:gd name="connsiteY25" fmla="*/ 5629 h 80027"/>
                <a:gd name="connsiteX26" fmla="*/ 109605 w 184310"/>
                <a:gd name="connsiteY26" fmla="*/ 8987 h 80027"/>
                <a:gd name="connsiteX27" fmla="*/ 94387 w 184310"/>
                <a:gd name="connsiteY27" fmla="*/ 7688 h 80027"/>
                <a:gd name="connsiteX28" fmla="*/ 89485 w 184310"/>
                <a:gd name="connsiteY28" fmla="*/ 1757 h 80027"/>
                <a:gd name="connsiteX29" fmla="*/ 82771 w 184310"/>
                <a:gd name="connsiteY29" fmla="*/ -301 h 80027"/>
                <a:gd name="connsiteX30" fmla="*/ 75811 w 184310"/>
                <a:gd name="connsiteY30" fmla="*/ 4869 h 80027"/>
                <a:gd name="connsiteX31" fmla="*/ 65494 w 184310"/>
                <a:gd name="connsiteY31" fmla="*/ 1243 h 80027"/>
                <a:gd name="connsiteX32" fmla="*/ 54662 w 184310"/>
                <a:gd name="connsiteY32" fmla="*/ 4355 h 80027"/>
                <a:gd name="connsiteX33" fmla="*/ 46673 w 184310"/>
                <a:gd name="connsiteY33" fmla="*/ 9501 h 80027"/>
                <a:gd name="connsiteX34" fmla="*/ 41771 w 184310"/>
                <a:gd name="connsiteY34" fmla="*/ 19573 h 80027"/>
                <a:gd name="connsiteX35" fmla="*/ 35327 w 184310"/>
                <a:gd name="connsiteY35" fmla="*/ 22906 h 80027"/>
                <a:gd name="connsiteX36" fmla="*/ 29911 w 184310"/>
                <a:gd name="connsiteY36" fmla="*/ 28322 h 80027"/>
                <a:gd name="connsiteX37" fmla="*/ 22926 w 184310"/>
                <a:gd name="connsiteY37" fmla="*/ 31679 h 80027"/>
                <a:gd name="connsiteX38" fmla="*/ 16481 w 184310"/>
                <a:gd name="connsiteY38" fmla="*/ 29621 h 80027"/>
                <a:gd name="connsiteX39" fmla="*/ 10820 w 184310"/>
                <a:gd name="connsiteY39" fmla="*/ 27170 h 80027"/>
                <a:gd name="connsiteX40" fmla="*/ 6679 w 184310"/>
                <a:gd name="connsiteY40" fmla="*/ 34890 h 80027"/>
                <a:gd name="connsiteX41" fmla="*/ 797 w 184310"/>
                <a:gd name="connsiteY41" fmla="*/ 36899 h 80027"/>
                <a:gd name="connsiteX42" fmla="*/ -183 w 184310"/>
                <a:gd name="connsiteY42" fmla="*/ 53049 h 80027"/>
                <a:gd name="connsiteX43" fmla="*/ 6336 w 184310"/>
                <a:gd name="connsiteY43" fmla="*/ 63366 h 80027"/>
                <a:gd name="connsiteX44" fmla="*/ 7561 w 184310"/>
                <a:gd name="connsiteY44" fmla="*/ 65817 h 80027"/>
                <a:gd name="connsiteX45" fmla="*/ 13565 w 184310"/>
                <a:gd name="connsiteY45" fmla="*/ 66944 h 8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4310" h="80027">
                  <a:moveTo>
                    <a:pt x="13565" y="66944"/>
                  </a:moveTo>
                  <a:cubicBezTo>
                    <a:pt x="19079" y="69688"/>
                    <a:pt x="20795" y="74296"/>
                    <a:pt x="24225" y="74516"/>
                  </a:cubicBezTo>
                  <a:cubicBezTo>
                    <a:pt x="27656" y="74737"/>
                    <a:pt x="25940" y="78976"/>
                    <a:pt x="32484" y="78976"/>
                  </a:cubicBezTo>
                  <a:cubicBezTo>
                    <a:pt x="39027" y="78976"/>
                    <a:pt x="50717" y="80005"/>
                    <a:pt x="53461" y="76526"/>
                  </a:cubicBezTo>
                  <a:cubicBezTo>
                    <a:pt x="56206" y="73046"/>
                    <a:pt x="62749" y="75840"/>
                    <a:pt x="63092" y="73095"/>
                  </a:cubicBezTo>
                  <a:cubicBezTo>
                    <a:pt x="63435" y="70350"/>
                    <a:pt x="64808" y="65179"/>
                    <a:pt x="68238" y="65179"/>
                  </a:cubicBezTo>
                  <a:cubicBezTo>
                    <a:pt x="71375" y="65571"/>
                    <a:pt x="74536" y="64836"/>
                    <a:pt x="77183" y="63121"/>
                  </a:cubicBezTo>
                  <a:cubicBezTo>
                    <a:pt x="79928" y="61038"/>
                    <a:pt x="84069" y="62410"/>
                    <a:pt x="85099" y="60008"/>
                  </a:cubicBezTo>
                  <a:cubicBezTo>
                    <a:pt x="86128" y="57607"/>
                    <a:pt x="90931" y="54862"/>
                    <a:pt x="93357" y="57950"/>
                  </a:cubicBezTo>
                  <a:cubicBezTo>
                    <a:pt x="95465" y="60450"/>
                    <a:pt x="98675" y="61748"/>
                    <a:pt x="101934" y="61381"/>
                  </a:cubicBezTo>
                  <a:cubicBezTo>
                    <a:pt x="105047" y="61381"/>
                    <a:pt x="111566" y="57607"/>
                    <a:pt x="114334" y="52804"/>
                  </a:cubicBezTo>
                  <a:cubicBezTo>
                    <a:pt x="117103" y="48001"/>
                    <a:pt x="117422" y="40551"/>
                    <a:pt x="122569" y="39717"/>
                  </a:cubicBezTo>
                  <a:cubicBezTo>
                    <a:pt x="127715" y="38884"/>
                    <a:pt x="128426" y="37659"/>
                    <a:pt x="133572" y="39717"/>
                  </a:cubicBezTo>
                  <a:cubicBezTo>
                    <a:pt x="138718" y="41776"/>
                    <a:pt x="139429" y="42830"/>
                    <a:pt x="144232" y="42830"/>
                  </a:cubicBezTo>
                  <a:cubicBezTo>
                    <a:pt x="149035" y="42830"/>
                    <a:pt x="154892" y="44888"/>
                    <a:pt x="155235" y="47290"/>
                  </a:cubicBezTo>
                  <a:cubicBezTo>
                    <a:pt x="155579" y="49691"/>
                    <a:pt x="160136" y="52461"/>
                    <a:pt x="164866" y="52461"/>
                  </a:cubicBezTo>
                  <a:cubicBezTo>
                    <a:pt x="167709" y="52314"/>
                    <a:pt x="170551" y="51823"/>
                    <a:pt x="173272" y="50966"/>
                  </a:cubicBezTo>
                  <a:cubicBezTo>
                    <a:pt x="170846" y="48270"/>
                    <a:pt x="170968" y="44177"/>
                    <a:pt x="173541" y="41629"/>
                  </a:cubicBezTo>
                  <a:cubicBezTo>
                    <a:pt x="178981" y="34645"/>
                    <a:pt x="181800" y="32856"/>
                    <a:pt x="182829" y="27440"/>
                  </a:cubicBezTo>
                  <a:cubicBezTo>
                    <a:pt x="183025" y="26092"/>
                    <a:pt x="183466" y="24818"/>
                    <a:pt x="184128" y="23617"/>
                  </a:cubicBezTo>
                  <a:cubicBezTo>
                    <a:pt x="183173" y="22171"/>
                    <a:pt x="182045" y="20872"/>
                    <a:pt x="180771" y="19696"/>
                  </a:cubicBezTo>
                  <a:cubicBezTo>
                    <a:pt x="178075" y="17245"/>
                    <a:pt x="174791" y="15554"/>
                    <a:pt x="171238" y="14795"/>
                  </a:cubicBezTo>
                  <a:cubicBezTo>
                    <a:pt x="166336" y="13765"/>
                    <a:pt x="165307" y="11707"/>
                    <a:pt x="162464" y="7443"/>
                  </a:cubicBezTo>
                  <a:cubicBezTo>
                    <a:pt x="159622" y="3179"/>
                    <a:pt x="146217" y="4600"/>
                    <a:pt x="143129" y="4600"/>
                  </a:cubicBezTo>
                  <a:cubicBezTo>
                    <a:pt x="140041" y="4600"/>
                    <a:pt x="136929" y="8472"/>
                    <a:pt x="134356" y="10016"/>
                  </a:cubicBezTo>
                  <a:cubicBezTo>
                    <a:pt x="131783" y="11560"/>
                    <a:pt x="125852" y="6413"/>
                    <a:pt x="123010" y="5629"/>
                  </a:cubicBezTo>
                  <a:cubicBezTo>
                    <a:pt x="120167" y="4845"/>
                    <a:pt x="114482" y="6144"/>
                    <a:pt x="109605" y="8987"/>
                  </a:cubicBezTo>
                  <a:cubicBezTo>
                    <a:pt x="104728" y="11829"/>
                    <a:pt x="96176" y="8203"/>
                    <a:pt x="94387" y="7688"/>
                  </a:cubicBezTo>
                  <a:cubicBezTo>
                    <a:pt x="91666" y="6953"/>
                    <a:pt x="89706" y="4575"/>
                    <a:pt x="89485" y="1757"/>
                  </a:cubicBezTo>
                  <a:cubicBezTo>
                    <a:pt x="88701" y="-2360"/>
                    <a:pt x="85613" y="-546"/>
                    <a:pt x="82771" y="-301"/>
                  </a:cubicBezTo>
                  <a:cubicBezTo>
                    <a:pt x="79928" y="-56"/>
                    <a:pt x="80320" y="3840"/>
                    <a:pt x="75811" y="4869"/>
                  </a:cubicBezTo>
                  <a:cubicBezTo>
                    <a:pt x="71301" y="5899"/>
                    <a:pt x="69611" y="4869"/>
                    <a:pt x="65494" y="1243"/>
                  </a:cubicBezTo>
                  <a:cubicBezTo>
                    <a:pt x="61376" y="-2384"/>
                    <a:pt x="58534" y="4355"/>
                    <a:pt x="54662" y="4355"/>
                  </a:cubicBezTo>
                  <a:cubicBezTo>
                    <a:pt x="50790" y="4355"/>
                    <a:pt x="49246" y="7957"/>
                    <a:pt x="46673" y="9501"/>
                  </a:cubicBezTo>
                  <a:cubicBezTo>
                    <a:pt x="44100" y="11045"/>
                    <a:pt x="43316" y="16216"/>
                    <a:pt x="41771" y="19573"/>
                  </a:cubicBezTo>
                  <a:cubicBezTo>
                    <a:pt x="40228" y="22931"/>
                    <a:pt x="38145" y="22391"/>
                    <a:pt x="35327" y="22906"/>
                  </a:cubicBezTo>
                  <a:cubicBezTo>
                    <a:pt x="32509" y="23421"/>
                    <a:pt x="31700" y="25357"/>
                    <a:pt x="29911" y="28322"/>
                  </a:cubicBezTo>
                  <a:cubicBezTo>
                    <a:pt x="28122" y="31287"/>
                    <a:pt x="26284" y="31434"/>
                    <a:pt x="22926" y="31679"/>
                  </a:cubicBezTo>
                  <a:cubicBezTo>
                    <a:pt x="19569" y="31924"/>
                    <a:pt x="16996" y="31949"/>
                    <a:pt x="16481" y="29621"/>
                  </a:cubicBezTo>
                  <a:cubicBezTo>
                    <a:pt x="15967" y="27293"/>
                    <a:pt x="12634" y="27170"/>
                    <a:pt x="10820" y="27170"/>
                  </a:cubicBezTo>
                  <a:cubicBezTo>
                    <a:pt x="9007" y="27170"/>
                    <a:pt x="9007" y="32072"/>
                    <a:pt x="6679" y="34890"/>
                  </a:cubicBezTo>
                  <a:cubicBezTo>
                    <a:pt x="5282" y="36654"/>
                    <a:pt x="2979" y="37438"/>
                    <a:pt x="797" y="36899"/>
                  </a:cubicBezTo>
                  <a:cubicBezTo>
                    <a:pt x="626" y="43320"/>
                    <a:pt x="-183" y="50598"/>
                    <a:pt x="-183" y="53049"/>
                  </a:cubicBezTo>
                  <a:cubicBezTo>
                    <a:pt x="-183" y="55499"/>
                    <a:pt x="2905" y="58881"/>
                    <a:pt x="6336" y="63366"/>
                  </a:cubicBezTo>
                  <a:cubicBezTo>
                    <a:pt x="6948" y="64076"/>
                    <a:pt x="7365" y="64910"/>
                    <a:pt x="7561" y="65817"/>
                  </a:cubicBezTo>
                  <a:cubicBezTo>
                    <a:pt x="9620" y="65620"/>
                    <a:pt x="11703" y="66013"/>
                    <a:pt x="13565" y="669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0" name="Freeform: Shape 1179">
              <a:extLst>
                <a:ext uri="{FF2B5EF4-FFF2-40B4-BE49-F238E27FC236}">
                  <a16:creationId xmlns:a16="http://schemas.microsoft.com/office/drawing/2014/main" xmlns="" id="{44743260-D071-ADD6-14AE-9CFB0593525D}"/>
                </a:ext>
              </a:extLst>
            </p:cNvPr>
            <p:cNvSpPr/>
            <p:nvPr/>
          </p:nvSpPr>
          <p:spPr>
            <a:xfrm>
              <a:off x="5902061" y="2584726"/>
              <a:ext cx="150634" cy="78661"/>
            </a:xfrm>
            <a:custGeom>
              <a:avLst/>
              <a:gdLst>
                <a:gd name="connsiteX0" fmla="*/ 142904 w 150634"/>
                <a:gd name="connsiteY0" fmla="*/ 35299 h 78661"/>
                <a:gd name="connsiteX1" fmla="*/ 135748 w 150634"/>
                <a:gd name="connsiteY1" fmla="*/ 34000 h 78661"/>
                <a:gd name="connsiteX2" fmla="*/ 127073 w 150634"/>
                <a:gd name="connsiteY2" fmla="*/ 30520 h 78661"/>
                <a:gd name="connsiteX3" fmla="*/ 121436 w 150634"/>
                <a:gd name="connsiteY3" fmla="*/ 27285 h 78661"/>
                <a:gd name="connsiteX4" fmla="*/ 117516 w 150634"/>
                <a:gd name="connsiteY4" fmla="*/ 22727 h 78661"/>
                <a:gd name="connsiteX5" fmla="*/ 120138 w 150634"/>
                <a:gd name="connsiteY5" fmla="*/ 14273 h 78661"/>
                <a:gd name="connsiteX6" fmla="*/ 120285 w 150634"/>
                <a:gd name="connsiteY6" fmla="*/ 7117 h 78661"/>
                <a:gd name="connsiteX7" fmla="*/ 120285 w 150634"/>
                <a:gd name="connsiteY7" fmla="*/ 7117 h 78661"/>
                <a:gd name="connsiteX8" fmla="*/ 108179 w 150634"/>
                <a:gd name="connsiteY8" fmla="*/ 4519 h 78661"/>
                <a:gd name="connsiteX9" fmla="*/ 98621 w 150634"/>
                <a:gd name="connsiteY9" fmla="*/ 4789 h 78661"/>
                <a:gd name="connsiteX10" fmla="*/ 89603 w 150634"/>
                <a:gd name="connsiteY10" fmla="*/ -897 h 78661"/>
                <a:gd name="connsiteX11" fmla="*/ 87030 w 150634"/>
                <a:gd name="connsiteY11" fmla="*/ 8661 h 78661"/>
                <a:gd name="connsiteX12" fmla="*/ 75684 w 150634"/>
                <a:gd name="connsiteY12" fmla="*/ 6210 h 78661"/>
                <a:gd name="connsiteX13" fmla="*/ 62523 w 150634"/>
                <a:gd name="connsiteY13" fmla="*/ 4911 h 78661"/>
                <a:gd name="connsiteX14" fmla="*/ 53505 w 150634"/>
                <a:gd name="connsiteY14" fmla="*/ 5916 h 78661"/>
                <a:gd name="connsiteX15" fmla="*/ 51520 w 150634"/>
                <a:gd name="connsiteY15" fmla="*/ 9641 h 78661"/>
                <a:gd name="connsiteX16" fmla="*/ 41889 w 150634"/>
                <a:gd name="connsiteY16" fmla="*/ 11013 h 78661"/>
                <a:gd name="connsiteX17" fmla="*/ 35689 w 150634"/>
                <a:gd name="connsiteY17" fmla="*/ 14101 h 78661"/>
                <a:gd name="connsiteX18" fmla="*/ 31572 w 150634"/>
                <a:gd name="connsiteY18" fmla="*/ 22360 h 78661"/>
                <a:gd name="connsiteX19" fmla="*/ 17481 w 150634"/>
                <a:gd name="connsiteY19" fmla="*/ 34392 h 78661"/>
                <a:gd name="connsiteX20" fmla="*/ 8193 w 150634"/>
                <a:gd name="connsiteY20" fmla="*/ 47454 h 78661"/>
                <a:gd name="connsiteX21" fmla="*/ 3292 w 150634"/>
                <a:gd name="connsiteY21" fmla="*/ 57085 h 78661"/>
                <a:gd name="connsiteX22" fmla="*/ 1920 w 150634"/>
                <a:gd name="connsiteY22" fmla="*/ 67059 h 78661"/>
                <a:gd name="connsiteX23" fmla="*/ 11894 w 150634"/>
                <a:gd name="connsiteY23" fmla="*/ 59168 h 78661"/>
                <a:gd name="connsiteX24" fmla="*/ 20496 w 150634"/>
                <a:gd name="connsiteY24" fmla="*/ 53997 h 78661"/>
                <a:gd name="connsiteX25" fmla="*/ 27382 w 150634"/>
                <a:gd name="connsiteY25" fmla="*/ 58114 h 78661"/>
                <a:gd name="connsiteX26" fmla="*/ 29833 w 150634"/>
                <a:gd name="connsiteY26" fmla="*/ 65686 h 78661"/>
                <a:gd name="connsiteX27" fmla="*/ 36204 w 150634"/>
                <a:gd name="connsiteY27" fmla="*/ 72818 h 78661"/>
                <a:gd name="connsiteX28" fmla="*/ 41865 w 150634"/>
                <a:gd name="connsiteY28" fmla="*/ 73602 h 78661"/>
                <a:gd name="connsiteX29" fmla="*/ 55956 w 150634"/>
                <a:gd name="connsiteY29" fmla="*/ 73945 h 78661"/>
                <a:gd name="connsiteX30" fmla="*/ 65955 w 150634"/>
                <a:gd name="connsiteY30" fmla="*/ 71127 h 78661"/>
                <a:gd name="connsiteX31" fmla="*/ 66273 w 150634"/>
                <a:gd name="connsiteY31" fmla="*/ 70514 h 78661"/>
                <a:gd name="connsiteX32" fmla="*/ 72130 w 150634"/>
                <a:gd name="connsiteY32" fmla="*/ 61570 h 78661"/>
                <a:gd name="connsiteX33" fmla="*/ 80732 w 150634"/>
                <a:gd name="connsiteY33" fmla="*/ 57771 h 78661"/>
                <a:gd name="connsiteX34" fmla="*/ 88966 w 150634"/>
                <a:gd name="connsiteY34" fmla="*/ 66030 h 78661"/>
                <a:gd name="connsiteX35" fmla="*/ 94823 w 150634"/>
                <a:gd name="connsiteY35" fmla="*/ 72230 h 78661"/>
                <a:gd name="connsiteX36" fmla="*/ 101023 w 150634"/>
                <a:gd name="connsiteY36" fmla="*/ 75318 h 78661"/>
                <a:gd name="connsiteX37" fmla="*/ 103768 w 150634"/>
                <a:gd name="connsiteY37" fmla="*/ 65343 h 78661"/>
                <a:gd name="connsiteX38" fmla="*/ 107542 w 150634"/>
                <a:gd name="connsiteY38" fmla="*/ 60442 h 78661"/>
                <a:gd name="connsiteX39" fmla="*/ 110997 w 150634"/>
                <a:gd name="connsiteY39" fmla="*/ 52527 h 78661"/>
                <a:gd name="connsiteX40" fmla="*/ 117516 w 150634"/>
                <a:gd name="connsiteY40" fmla="*/ 56301 h 78661"/>
                <a:gd name="connsiteX41" fmla="*/ 126803 w 150634"/>
                <a:gd name="connsiteY41" fmla="*/ 59045 h 78661"/>
                <a:gd name="connsiteX42" fmla="*/ 138836 w 150634"/>
                <a:gd name="connsiteY42" fmla="*/ 50811 h 78661"/>
                <a:gd name="connsiteX43" fmla="*/ 147781 w 150634"/>
                <a:gd name="connsiteY43" fmla="*/ 45910 h 78661"/>
                <a:gd name="connsiteX44" fmla="*/ 150452 w 150634"/>
                <a:gd name="connsiteY44" fmla="*/ 36720 h 78661"/>
                <a:gd name="connsiteX45" fmla="*/ 142904 w 150634"/>
                <a:gd name="connsiteY45" fmla="*/ 35299 h 7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634" h="78661">
                  <a:moveTo>
                    <a:pt x="142904" y="35299"/>
                  </a:moveTo>
                  <a:cubicBezTo>
                    <a:pt x="140282" y="35519"/>
                    <a:pt x="136606" y="35299"/>
                    <a:pt x="135748" y="34000"/>
                  </a:cubicBezTo>
                  <a:cubicBezTo>
                    <a:pt x="134890" y="32701"/>
                    <a:pt x="131827" y="32701"/>
                    <a:pt x="127073" y="30520"/>
                  </a:cubicBezTo>
                  <a:cubicBezTo>
                    <a:pt x="122319" y="28339"/>
                    <a:pt x="124034" y="27923"/>
                    <a:pt x="121436" y="27285"/>
                  </a:cubicBezTo>
                  <a:cubicBezTo>
                    <a:pt x="118839" y="26648"/>
                    <a:pt x="118814" y="25545"/>
                    <a:pt x="117516" y="22727"/>
                  </a:cubicBezTo>
                  <a:cubicBezTo>
                    <a:pt x="116217" y="19909"/>
                    <a:pt x="118814" y="16650"/>
                    <a:pt x="120138" y="14273"/>
                  </a:cubicBezTo>
                  <a:cubicBezTo>
                    <a:pt x="120726" y="11920"/>
                    <a:pt x="120775" y="9494"/>
                    <a:pt x="120285" y="7117"/>
                  </a:cubicBezTo>
                  <a:lnTo>
                    <a:pt x="120285" y="7117"/>
                  </a:lnTo>
                  <a:cubicBezTo>
                    <a:pt x="115898" y="6602"/>
                    <a:pt x="111021" y="7362"/>
                    <a:pt x="108179" y="4519"/>
                  </a:cubicBezTo>
                  <a:cubicBezTo>
                    <a:pt x="105336" y="1676"/>
                    <a:pt x="101219" y="3490"/>
                    <a:pt x="98621" y="4789"/>
                  </a:cubicBezTo>
                  <a:cubicBezTo>
                    <a:pt x="96024" y="6088"/>
                    <a:pt x="92961" y="-627"/>
                    <a:pt x="89603" y="-897"/>
                  </a:cubicBezTo>
                  <a:cubicBezTo>
                    <a:pt x="86246" y="-1166"/>
                    <a:pt x="87544" y="2975"/>
                    <a:pt x="87030" y="8661"/>
                  </a:cubicBezTo>
                  <a:cubicBezTo>
                    <a:pt x="86515" y="14346"/>
                    <a:pt x="78502" y="7631"/>
                    <a:pt x="75684" y="6210"/>
                  </a:cubicBezTo>
                  <a:cubicBezTo>
                    <a:pt x="72865" y="4789"/>
                    <a:pt x="69753" y="5426"/>
                    <a:pt x="62523" y="4911"/>
                  </a:cubicBezTo>
                  <a:cubicBezTo>
                    <a:pt x="59485" y="4691"/>
                    <a:pt x="56421" y="5034"/>
                    <a:pt x="53505" y="5916"/>
                  </a:cubicBezTo>
                  <a:cubicBezTo>
                    <a:pt x="53309" y="7362"/>
                    <a:pt x="52599" y="8685"/>
                    <a:pt x="51520" y="9641"/>
                  </a:cubicBezTo>
                  <a:cubicBezTo>
                    <a:pt x="48090" y="12386"/>
                    <a:pt x="47036" y="11700"/>
                    <a:pt x="41889" y="11013"/>
                  </a:cubicBezTo>
                  <a:cubicBezTo>
                    <a:pt x="36743" y="10327"/>
                    <a:pt x="35689" y="11700"/>
                    <a:pt x="35689" y="14101"/>
                  </a:cubicBezTo>
                  <a:cubicBezTo>
                    <a:pt x="35689" y="16503"/>
                    <a:pt x="35346" y="20987"/>
                    <a:pt x="31572" y="22360"/>
                  </a:cubicBezTo>
                  <a:cubicBezTo>
                    <a:pt x="27798" y="23732"/>
                    <a:pt x="19540" y="29712"/>
                    <a:pt x="17481" y="34392"/>
                  </a:cubicBezTo>
                  <a:cubicBezTo>
                    <a:pt x="15006" y="39146"/>
                    <a:pt x="11894" y="43558"/>
                    <a:pt x="8193" y="47454"/>
                  </a:cubicBezTo>
                  <a:cubicBezTo>
                    <a:pt x="5522" y="50027"/>
                    <a:pt x="3782" y="53409"/>
                    <a:pt x="3292" y="57085"/>
                  </a:cubicBezTo>
                  <a:cubicBezTo>
                    <a:pt x="2606" y="61986"/>
                    <a:pt x="-3226" y="67745"/>
                    <a:pt x="1920" y="67059"/>
                  </a:cubicBezTo>
                  <a:cubicBezTo>
                    <a:pt x="6429" y="66446"/>
                    <a:pt x="10252" y="63408"/>
                    <a:pt x="11894" y="59168"/>
                  </a:cubicBezTo>
                  <a:cubicBezTo>
                    <a:pt x="13953" y="55026"/>
                    <a:pt x="16379" y="54683"/>
                    <a:pt x="20496" y="53997"/>
                  </a:cubicBezTo>
                  <a:cubicBezTo>
                    <a:pt x="24612" y="53311"/>
                    <a:pt x="27382" y="55713"/>
                    <a:pt x="27382" y="58114"/>
                  </a:cubicBezTo>
                  <a:cubicBezTo>
                    <a:pt x="27382" y="60516"/>
                    <a:pt x="26696" y="64314"/>
                    <a:pt x="29833" y="65686"/>
                  </a:cubicBezTo>
                  <a:cubicBezTo>
                    <a:pt x="32283" y="66765"/>
                    <a:pt x="36253" y="69877"/>
                    <a:pt x="36204" y="72818"/>
                  </a:cubicBezTo>
                  <a:cubicBezTo>
                    <a:pt x="38115" y="72940"/>
                    <a:pt x="40002" y="73210"/>
                    <a:pt x="41865" y="73602"/>
                  </a:cubicBezTo>
                  <a:cubicBezTo>
                    <a:pt x="46325" y="74631"/>
                    <a:pt x="52182" y="72230"/>
                    <a:pt x="55956" y="73945"/>
                  </a:cubicBezTo>
                  <a:cubicBezTo>
                    <a:pt x="59509" y="75930"/>
                    <a:pt x="63970" y="74680"/>
                    <a:pt x="65955" y="71127"/>
                  </a:cubicBezTo>
                  <a:cubicBezTo>
                    <a:pt x="66077" y="70931"/>
                    <a:pt x="66175" y="70735"/>
                    <a:pt x="66273" y="70514"/>
                  </a:cubicBezTo>
                  <a:cubicBezTo>
                    <a:pt x="68037" y="67402"/>
                    <a:pt x="69998" y="64412"/>
                    <a:pt x="72130" y="61570"/>
                  </a:cubicBezTo>
                  <a:cubicBezTo>
                    <a:pt x="74581" y="58114"/>
                    <a:pt x="77276" y="52282"/>
                    <a:pt x="80732" y="57771"/>
                  </a:cubicBezTo>
                  <a:cubicBezTo>
                    <a:pt x="82692" y="61202"/>
                    <a:pt x="85535" y="64045"/>
                    <a:pt x="88966" y="66030"/>
                  </a:cubicBezTo>
                  <a:cubicBezTo>
                    <a:pt x="91514" y="67451"/>
                    <a:pt x="93549" y="69608"/>
                    <a:pt x="94823" y="72230"/>
                  </a:cubicBezTo>
                  <a:cubicBezTo>
                    <a:pt x="95852" y="74974"/>
                    <a:pt x="100312" y="81175"/>
                    <a:pt x="101023" y="75318"/>
                  </a:cubicBezTo>
                  <a:cubicBezTo>
                    <a:pt x="101733" y="69460"/>
                    <a:pt x="101366" y="66373"/>
                    <a:pt x="103768" y="65343"/>
                  </a:cubicBezTo>
                  <a:cubicBezTo>
                    <a:pt x="106169" y="64314"/>
                    <a:pt x="107198" y="63971"/>
                    <a:pt x="107542" y="60442"/>
                  </a:cubicBezTo>
                  <a:cubicBezTo>
                    <a:pt x="107884" y="56913"/>
                    <a:pt x="105091" y="51841"/>
                    <a:pt x="110997" y="52527"/>
                  </a:cubicBezTo>
                  <a:cubicBezTo>
                    <a:pt x="116903" y="53213"/>
                    <a:pt x="114771" y="55958"/>
                    <a:pt x="117516" y="56301"/>
                  </a:cubicBezTo>
                  <a:cubicBezTo>
                    <a:pt x="120260" y="56644"/>
                    <a:pt x="118201" y="61471"/>
                    <a:pt x="126803" y="59045"/>
                  </a:cubicBezTo>
                  <a:cubicBezTo>
                    <a:pt x="135405" y="56619"/>
                    <a:pt x="137464" y="54928"/>
                    <a:pt x="138836" y="50811"/>
                  </a:cubicBezTo>
                  <a:cubicBezTo>
                    <a:pt x="140209" y="46694"/>
                    <a:pt x="147438" y="50125"/>
                    <a:pt x="147781" y="45910"/>
                  </a:cubicBezTo>
                  <a:cubicBezTo>
                    <a:pt x="147756" y="42651"/>
                    <a:pt x="148688" y="39465"/>
                    <a:pt x="150452" y="36720"/>
                  </a:cubicBezTo>
                  <a:cubicBezTo>
                    <a:pt x="148124" y="35544"/>
                    <a:pt x="145502" y="35054"/>
                    <a:pt x="142904" y="352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1" name="Freeform: Shape 1180">
              <a:extLst>
                <a:ext uri="{FF2B5EF4-FFF2-40B4-BE49-F238E27FC236}">
                  <a16:creationId xmlns:a16="http://schemas.microsoft.com/office/drawing/2014/main" xmlns="" id="{1D685E98-3F0A-4DB1-B232-BA070D833B6F}"/>
                </a:ext>
              </a:extLst>
            </p:cNvPr>
            <p:cNvSpPr/>
            <p:nvPr/>
          </p:nvSpPr>
          <p:spPr>
            <a:xfrm>
              <a:off x="6019259" y="2531306"/>
              <a:ext cx="250713" cy="109182"/>
            </a:xfrm>
            <a:custGeom>
              <a:avLst/>
              <a:gdLst>
                <a:gd name="connsiteX0" fmla="*/ 249227 w 250713"/>
                <a:gd name="connsiteY0" fmla="*/ 39216 h 109182"/>
                <a:gd name="connsiteX1" fmla="*/ 242709 w 250713"/>
                <a:gd name="connsiteY1" fmla="*/ 28899 h 109182"/>
                <a:gd name="connsiteX2" fmla="*/ 243689 w 250713"/>
                <a:gd name="connsiteY2" fmla="*/ 12750 h 109182"/>
                <a:gd name="connsiteX3" fmla="*/ 241581 w 250713"/>
                <a:gd name="connsiteY3" fmla="*/ 12554 h 109182"/>
                <a:gd name="connsiteX4" fmla="*/ 233322 w 250713"/>
                <a:gd name="connsiteY4" fmla="*/ 10495 h 109182"/>
                <a:gd name="connsiteX5" fmla="*/ 228936 w 250713"/>
                <a:gd name="connsiteY5" fmla="*/ 7652 h 109182"/>
                <a:gd name="connsiteX6" fmla="*/ 218619 w 250713"/>
                <a:gd name="connsiteY6" fmla="*/ 12039 h 109182"/>
                <a:gd name="connsiteX7" fmla="*/ 208816 w 250713"/>
                <a:gd name="connsiteY7" fmla="*/ 7652 h 109182"/>
                <a:gd name="connsiteX8" fmla="*/ 198499 w 250713"/>
                <a:gd name="connsiteY8" fmla="*/ 3780 h 109182"/>
                <a:gd name="connsiteX9" fmla="*/ 188182 w 250713"/>
                <a:gd name="connsiteY9" fmla="*/ -851 h 109182"/>
                <a:gd name="connsiteX10" fmla="*/ 179923 w 250713"/>
                <a:gd name="connsiteY10" fmla="*/ 6108 h 109182"/>
                <a:gd name="connsiteX11" fmla="*/ 172964 w 250713"/>
                <a:gd name="connsiteY11" fmla="*/ 15641 h 109182"/>
                <a:gd name="connsiteX12" fmla="*/ 160711 w 250713"/>
                <a:gd name="connsiteY12" fmla="*/ 18239 h 109182"/>
                <a:gd name="connsiteX13" fmla="*/ 148850 w 250713"/>
                <a:gd name="connsiteY13" fmla="*/ 14612 h 109182"/>
                <a:gd name="connsiteX14" fmla="*/ 132847 w 250713"/>
                <a:gd name="connsiteY14" fmla="*/ 15396 h 109182"/>
                <a:gd name="connsiteX15" fmla="*/ 126917 w 250713"/>
                <a:gd name="connsiteY15" fmla="*/ 24169 h 109182"/>
                <a:gd name="connsiteX16" fmla="*/ 116869 w 250713"/>
                <a:gd name="connsiteY16" fmla="*/ 30100 h 109182"/>
                <a:gd name="connsiteX17" fmla="*/ 108880 w 250713"/>
                <a:gd name="connsiteY17" fmla="*/ 37820 h 109182"/>
                <a:gd name="connsiteX18" fmla="*/ 111723 w 250713"/>
                <a:gd name="connsiteY18" fmla="*/ 45049 h 109182"/>
                <a:gd name="connsiteX19" fmla="*/ 116085 w 250713"/>
                <a:gd name="connsiteY19" fmla="*/ 52793 h 109182"/>
                <a:gd name="connsiteX20" fmla="*/ 113781 w 250713"/>
                <a:gd name="connsiteY20" fmla="*/ 60145 h 109182"/>
                <a:gd name="connsiteX21" fmla="*/ 103979 w 250713"/>
                <a:gd name="connsiteY21" fmla="*/ 57694 h 109182"/>
                <a:gd name="connsiteX22" fmla="*/ 93393 w 250713"/>
                <a:gd name="connsiteY22" fmla="*/ 56910 h 109182"/>
                <a:gd name="connsiteX23" fmla="*/ 85404 w 250713"/>
                <a:gd name="connsiteY23" fmla="*/ 59508 h 109182"/>
                <a:gd name="connsiteX24" fmla="*/ 72513 w 250713"/>
                <a:gd name="connsiteY24" fmla="*/ 57057 h 109182"/>
                <a:gd name="connsiteX25" fmla="*/ 63740 w 250713"/>
                <a:gd name="connsiteY25" fmla="*/ 62988 h 109182"/>
                <a:gd name="connsiteX26" fmla="*/ 56265 w 250713"/>
                <a:gd name="connsiteY26" fmla="*/ 67619 h 109182"/>
                <a:gd name="connsiteX27" fmla="*/ 48276 w 250713"/>
                <a:gd name="connsiteY27" fmla="*/ 64801 h 109182"/>
                <a:gd name="connsiteX28" fmla="*/ 42346 w 250713"/>
                <a:gd name="connsiteY28" fmla="*/ 60414 h 109182"/>
                <a:gd name="connsiteX29" fmla="*/ 34332 w 250713"/>
                <a:gd name="connsiteY29" fmla="*/ 60929 h 109182"/>
                <a:gd name="connsiteX30" fmla="*/ 28671 w 250713"/>
                <a:gd name="connsiteY30" fmla="*/ 64801 h 109182"/>
                <a:gd name="connsiteX31" fmla="*/ 23501 w 250713"/>
                <a:gd name="connsiteY31" fmla="*/ 69702 h 109182"/>
                <a:gd name="connsiteX32" fmla="*/ 17325 w 250713"/>
                <a:gd name="connsiteY32" fmla="*/ 64262 h 109182"/>
                <a:gd name="connsiteX33" fmla="*/ 2940 w 250713"/>
                <a:gd name="connsiteY33" fmla="*/ 60414 h 109182"/>
                <a:gd name="connsiteX34" fmla="*/ 2793 w 250713"/>
                <a:gd name="connsiteY34" fmla="*/ 67570 h 109182"/>
                <a:gd name="connsiteX35" fmla="*/ 171 w 250713"/>
                <a:gd name="connsiteY35" fmla="*/ 76025 h 109182"/>
                <a:gd name="connsiteX36" fmla="*/ 4092 w 250713"/>
                <a:gd name="connsiteY36" fmla="*/ 80583 h 109182"/>
                <a:gd name="connsiteX37" fmla="*/ 9728 w 250713"/>
                <a:gd name="connsiteY37" fmla="*/ 83818 h 109182"/>
                <a:gd name="connsiteX38" fmla="*/ 18403 w 250713"/>
                <a:gd name="connsiteY38" fmla="*/ 87297 h 109182"/>
                <a:gd name="connsiteX39" fmla="*/ 25559 w 250713"/>
                <a:gd name="connsiteY39" fmla="*/ 88596 h 109182"/>
                <a:gd name="connsiteX40" fmla="*/ 33058 w 250713"/>
                <a:gd name="connsiteY40" fmla="*/ 90067 h 109182"/>
                <a:gd name="connsiteX41" fmla="*/ 38646 w 250713"/>
                <a:gd name="connsiteY41" fmla="*/ 88253 h 109182"/>
                <a:gd name="connsiteX42" fmla="*/ 50678 w 250713"/>
                <a:gd name="connsiteY42" fmla="*/ 89283 h 109182"/>
                <a:gd name="connsiteX43" fmla="*/ 62711 w 250713"/>
                <a:gd name="connsiteY43" fmla="*/ 84136 h 109182"/>
                <a:gd name="connsiteX44" fmla="*/ 83345 w 250713"/>
                <a:gd name="connsiteY44" fmla="*/ 82078 h 109182"/>
                <a:gd name="connsiteX45" fmla="*/ 89520 w 250713"/>
                <a:gd name="connsiteY45" fmla="*/ 85509 h 109182"/>
                <a:gd name="connsiteX46" fmla="*/ 94005 w 250713"/>
                <a:gd name="connsiteY46" fmla="*/ 95826 h 109182"/>
                <a:gd name="connsiteX47" fmla="*/ 110154 w 250713"/>
                <a:gd name="connsiteY47" fmla="*/ 100286 h 109182"/>
                <a:gd name="connsiteX48" fmla="*/ 133215 w 250713"/>
                <a:gd name="connsiteY48" fmla="*/ 104084 h 109182"/>
                <a:gd name="connsiteX49" fmla="*/ 147649 w 250713"/>
                <a:gd name="connsiteY49" fmla="*/ 106143 h 109182"/>
                <a:gd name="connsiteX50" fmla="*/ 160711 w 250713"/>
                <a:gd name="connsiteY50" fmla="*/ 106829 h 109182"/>
                <a:gd name="connsiteX51" fmla="*/ 172057 w 250713"/>
                <a:gd name="connsiteY51" fmla="*/ 105457 h 109182"/>
                <a:gd name="connsiteX52" fmla="*/ 183060 w 250713"/>
                <a:gd name="connsiteY52" fmla="*/ 98105 h 109182"/>
                <a:gd name="connsiteX53" fmla="*/ 199235 w 250713"/>
                <a:gd name="connsiteY53" fmla="*/ 97419 h 109182"/>
                <a:gd name="connsiteX54" fmla="*/ 215727 w 250713"/>
                <a:gd name="connsiteY54" fmla="*/ 93988 h 109182"/>
                <a:gd name="connsiteX55" fmla="*/ 222270 w 250713"/>
                <a:gd name="connsiteY55" fmla="*/ 84357 h 109182"/>
                <a:gd name="connsiteX56" fmla="*/ 229622 w 250713"/>
                <a:gd name="connsiteY56" fmla="*/ 78157 h 109182"/>
                <a:gd name="connsiteX57" fmla="*/ 233053 w 250713"/>
                <a:gd name="connsiteY57" fmla="*/ 65904 h 109182"/>
                <a:gd name="connsiteX58" fmla="*/ 235111 w 250713"/>
                <a:gd name="connsiteY58" fmla="*/ 59018 h 109182"/>
                <a:gd name="connsiteX59" fmla="*/ 238885 w 250713"/>
                <a:gd name="connsiteY59" fmla="*/ 53871 h 109182"/>
                <a:gd name="connsiteX60" fmla="*/ 248173 w 250713"/>
                <a:gd name="connsiteY60" fmla="*/ 48970 h 109182"/>
                <a:gd name="connsiteX61" fmla="*/ 249227 w 250713"/>
                <a:gd name="connsiteY61" fmla="*/ 39216 h 10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50713" h="109182">
                  <a:moveTo>
                    <a:pt x="249227" y="39216"/>
                  </a:moveTo>
                  <a:cubicBezTo>
                    <a:pt x="245796" y="34732"/>
                    <a:pt x="242709" y="31644"/>
                    <a:pt x="242709" y="28899"/>
                  </a:cubicBezTo>
                  <a:cubicBezTo>
                    <a:pt x="242709" y="26155"/>
                    <a:pt x="243517" y="19097"/>
                    <a:pt x="243689" y="12750"/>
                  </a:cubicBezTo>
                  <a:lnTo>
                    <a:pt x="241581" y="12554"/>
                  </a:lnTo>
                  <a:cubicBezTo>
                    <a:pt x="238224" y="12309"/>
                    <a:pt x="234230" y="13338"/>
                    <a:pt x="233322" y="10495"/>
                  </a:cubicBezTo>
                  <a:cubicBezTo>
                    <a:pt x="232416" y="7652"/>
                    <a:pt x="231019" y="5594"/>
                    <a:pt x="228936" y="7652"/>
                  </a:cubicBezTo>
                  <a:cubicBezTo>
                    <a:pt x="226510" y="10814"/>
                    <a:pt x="222589" y="12480"/>
                    <a:pt x="218619" y="12039"/>
                  </a:cubicBezTo>
                  <a:cubicBezTo>
                    <a:pt x="211929" y="12039"/>
                    <a:pt x="211929" y="8167"/>
                    <a:pt x="208816" y="7652"/>
                  </a:cubicBezTo>
                  <a:cubicBezTo>
                    <a:pt x="205704" y="7138"/>
                    <a:pt x="200044" y="6378"/>
                    <a:pt x="198499" y="3780"/>
                  </a:cubicBezTo>
                  <a:cubicBezTo>
                    <a:pt x="196956" y="1183"/>
                    <a:pt x="193329" y="-337"/>
                    <a:pt x="188182" y="-851"/>
                  </a:cubicBezTo>
                  <a:cubicBezTo>
                    <a:pt x="183036" y="-1366"/>
                    <a:pt x="180830" y="1599"/>
                    <a:pt x="179923" y="6108"/>
                  </a:cubicBezTo>
                  <a:cubicBezTo>
                    <a:pt x="179017" y="10618"/>
                    <a:pt x="176566" y="12039"/>
                    <a:pt x="172964" y="15641"/>
                  </a:cubicBezTo>
                  <a:cubicBezTo>
                    <a:pt x="169362" y="19244"/>
                    <a:pt x="164191" y="16940"/>
                    <a:pt x="160711" y="18239"/>
                  </a:cubicBezTo>
                  <a:cubicBezTo>
                    <a:pt x="157231" y="19538"/>
                    <a:pt x="154780" y="15396"/>
                    <a:pt x="148850" y="14612"/>
                  </a:cubicBezTo>
                  <a:cubicBezTo>
                    <a:pt x="143508" y="14294"/>
                    <a:pt x="138141" y="14563"/>
                    <a:pt x="132847" y="15396"/>
                  </a:cubicBezTo>
                  <a:cubicBezTo>
                    <a:pt x="129000" y="15641"/>
                    <a:pt x="127946" y="18484"/>
                    <a:pt x="126917" y="24169"/>
                  </a:cubicBezTo>
                  <a:cubicBezTo>
                    <a:pt x="125888" y="29855"/>
                    <a:pt x="122285" y="30100"/>
                    <a:pt x="116869" y="30100"/>
                  </a:cubicBezTo>
                  <a:cubicBezTo>
                    <a:pt x="111453" y="30100"/>
                    <a:pt x="110154" y="32943"/>
                    <a:pt x="108880" y="37820"/>
                  </a:cubicBezTo>
                  <a:cubicBezTo>
                    <a:pt x="107606" y="42696"/>
                    <a:pt x="108611" y="42476"/>
                    <a:pt x="111723" y="45049"/>
                  </a:cubicBezTo>
                  <a:cubicBezTo>
                    <a:pt x="114835" y="47622"/>
                    <a:pt x="112998" y="50465"/>
                    <a:pt x="116085" y="52793"/>
                  </a:cubicBezTo>
                  <a:cubicBezTo>
                    <a:pt x="119173" y="55121"/>
                    <a:pt x="115840" y="55881"/>
                    <a:pt x="113781" y="60145"/>
                  </a:cubicBezTo>
                  <a:cubicBezTo>
                    <a:pt x="111723" y="64409"/>
                    <a:pt x="106552" y="59360"/>
                    <a:pt x="103979" y="57694"/>
                  </a:cubicBezTo>
                  <a:cubicBezTo>
                    <a:pt x="101406" y="56028"/>
                    <a:pt x="93907" y="50979"/>
                    <a:pt x="93393" y="56910"/>
                  </a:cubicBezTo>
                  <a:cubicBezTo>
                    <a:pt x="92877" y="62840"/>
                    <a:pt x="91089" y="61051"/>
                    <a:pt x="85404" y="59508"/>
                  </a:cubicBezTo>
                  <a:cubicBezTo>
                    <a:pt x="81237" y="58086"/>
                    <a:pt x="76900" y="57253"/>
                    <a:pt x="72513" y="57057"/>
                  </a:cubicBezTo>
                  <a:cubicBezTo>
                    <a:pt x="68739" y="57302"/>
                    <a:pt x="65382" y="59581"/>
                    <a:pt x="63740" y="62988"/>
                  </a:cubicBezTo>
                  <a:cubicBezTo>
                    <a:pt x="62441" y="65830"/>
                    <a:pt x="59623" y="66590"/>
                    <a:pt x="56265" y="67619"/>
                  </a:cubicBezTo>
                  <a:cubicBezTo>
                    <a:pt x="52908" y="68648"/>
                    <a:pt x="48276" y="64801"/>
                    <a:pt x="48276" y="64801"/>
                  </a:cubicBezTo>
                  <a:lnTo>
                    <a:pt x="42346" y="60414"/>
                  </a:lnTo>
                  <a:cubicBezTo>
                    <a:pt x="39234" y="57964"/>
                    <a:pt x="37175" y="60414"/>
                    <a:pt x="34332" y="60929"/>
                  </a:cubicBezTo>
                  <a:cubicBezTo>
                    <a:pt x="31490" y="61444"/>
                    <a:pt x="29946" y="61444"/>
                    <a:pt x="28671" y="64801"/>
                  </a:cubicBezTo>
                  <a:cubicBezTo>
                    <a:pt x="27397" y="68158"/>
                    <a:pt x="26343" y="69433"/>
                    <a:pt x="23501" y="69702"/>
                  </a:cubicBezTo>
                  <a:cubicBezTo>
                    <a:pt x="20658" y="69972"/>
                    <a:pt x="19383" y="67619"/>
                    <a:pt x="17325" y="64262"/>
                  </a:cubicBezTo>
                  <a:cubicBezTo>
                    <a:pt x="15267" y="60904"/>
                    <a:pt x="7351" y="60929"/>
                    <a:pt x="2940" y="60414"/>
                  </a:cubicBezTo>
                  <a:cubicBezTo>
                    <a:pt x="3430" y="62791"/>
                    <a:pt x="3381" y="65217"/>
                    <a:pt x="2793" y="67570"/>
                  </a:cubicBezTo>
                  <a:cubicBezTo>
                    <a:pt x="1470" y="70021"/>
                    <a:pt x="-1128" y="73206"/>
                    <a:pt x="171" y="76025"/>
                  </a:cubicBezTo>
                  <a:cubicBezTo>
                    <a:pt x="1470" y="78843"/>
                    <a:pt x="1470" y="79921"/>
                    <a:pt x="4092" y="80583"/>
                  </a:cubicBezTo>
                  <a:cubicBezTo>
                    <a:pt x="6714" y="81244"/>
                    <a:pt x="4950" y="81661"/>
                    <a:pt x="9728" y="83818"/>
                  </a:cubicBezTo>
                  <a:cubicBezTo>
                    <a:pt x="14507" y="85974"/>
                    <a:pt x="17521" y="85999"/>
                    <a:pt x="18403" y="87297"/>
                  </a:cubicBezTo>
                  <a:cubicBezTo>
                    <a:pt x="19286" y="88596"/>
                    <a:pt x="22937" y="88817"/>
                    <a:pt x="25559" y="88596"/>
                  </a:cubicBezTo>
                  <a:cubicBezTo>
                    <a:pt x="28157" y="88376"/>
                    <a:pt x="30755" y="88890"/>
                    <a:pt x="33058" y="90067"/>
                  </a:cubicBezTo>
                  <a:cubicBezTo>
                    <a:pt x="34455" y="88498"/>
                    <a:pt x="36587" y="87812"/>
                    <a:pt x="38646" y="88253"/>
                  </a:cubicBezTo>
                  <a:cubicBezTo>
                    <a:pt x="45850" y="89283"/>
                    <a:pt x="44135" y="93424"/>
                    <a:pt x="50678" y="89283"/>
                  </a:cubicBezTo>
                  <a:cubicBezTo>
                    <a:pt x="57221" y="85141"/>
                    <a:pt x="49649" y="84381"/>
                    <a:pt x="62711" y="84136"/>
                  </a:cubicBezTo>
                  <a:cubicBezTo>
                    <a:pt x="75772" y="83891"/>
                    <a:pt x="80943" y="83107"/>
                    <a:pt x="83345" y="82078"/>
                  </a:cubicBezTo>
                  <a:cubicBezTo>
                    <a:pt x="85746" y="81049"/>
                    <a:pt x="89520" y="81734"/>
                    <a:pt x="89520" y="85509"/>
                  </a:cubicBezTo>
                  <a:cubicBezTo>
                    <a:pt x="89471" y="89429"/>
                    <a:pt x="91089" y="93204"/>
                    <a:pt x="94005" y="95826"/>
                  </a:cubicBezTo>
                  <a:cubicBezTo>
                    <a:pt x="97093" y="98570"/>
                    <a:pt x="105351" y="97198"/>
                    <a:pt x="110154" y="100286"/>
                  </a:cubicBezTo>
                  <a:cubicBezTo>
                    <a:pt x="114958" y="103374"/>
                    <a:pt x="126672" y="100286"/>
                    <a:pt x="133215" y="104084"/>
                  </a:cubicBezTo>
                  <a:cubicBezTo>
                    <a:pt x="139758" y="107883"/>
                    <a:pt x="143508" y="106143"/>
                    <a:pt x="147649" y="106143"/>
                  </a:cubicBezTo>
                  <a:cubicBezTo>
                    <a:pt x="151790" y="106143"/>
                    <a:pt x="155908" y="104427"/>
                    <a:pt x="160711" y="106829"/>
                  </a:cubicBezTo>
                  <a:cubicBezTo>
                    <a:pt x="165514" y="109231"/>
                    <a:pt x="169655" y="108544"/>
                    <a:pt x="172057" y="105457"/>
                  </a:cubicBezTo>
                  <a:cubicBezTo>
                    <a:pt x="174459" y="102369"/>
                    <a:pt x="177571" y="98105"/>
                    <a:pt x="183060" y="98105"/>
                  </a:cubicBezTo>
                  <a:cubicBezTo>
                    <a:pt x="188550" y="98105"/>
                    <a:pt x="194064" y="100163"/>
                    <a:pt x="199235" y="97419"/>
                  </a:cubicBezTo>
                  <a:cubicBezTo>
                    <a:pt x="204405" y="94674"/>
                    <a:pt x="213326" y="99477"/>
                    <a:pt x="215727" y="93988"/>
                  </a:cubicBezTo>
                  <a:cubicBezTo>
                    <a:pt x="218129" y="88498"/>
                    <a:pt x="218472" y="85386"/>
                    <a:pt x="222270" y="84357"/>
                  </a:cubicBezTo>
                  <a:cubicBezTo>
                    <a:pt x="226069" y="83327"/>
                    <a:pt x="228789" y="84700"/>
                    <a:pt x="229622" y="78157"/>
                  </a:cubicBezTo>
                  <a:cubicBezTo>
                    <a:pt x="230455" y="71613"/>
                    <a:pt x="228911" y="66810"/>
                    <a:pt x="233053" y="65904"/>
                  </a:cubicBezTo>
                  <a:cubicBezTo>
                    <a:pt x="237195" y="64997"/>
                    <a:pt x="236484" y="63159"/>
                    <a:pt x="235111" y="59018"/>
                  </a:cubicBezTo>
                  <a:cubicBezTo>
                    <a:pt x="233739" y="54876"/>
                    <a:pt x="232367" y="53871"/>
                    <a:pt x="238885" y="53871"/>
                  </a:cubicBezTo>
                  <a:cubicBezTo>
                    <a:pt x="245404" y="53871"/>
                    <a:pt x="248173" y="52499"/>
                    <a:pt x="248173" y="48970"/>
                  </a:cubicBezTo>
                  <a:cubicBezTo>
                    <a:pt x="248173" y="45441"/>
                    <a:pt x="252683" y="43677"/>
                    <a:pt x="249227" y="392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2" name="Freeform: Shape 1181">
              <a:extLst>
                <a:ext uri="{FF2B5EF4-FFF2-40B4-BE49-F238E27FC236}">
                  <a16:creationId xmlns:a16="http://schemas.microsoft.com/office/drawing/2014/main" xmlns="" id="{9EC46D66-9453-F7A5-8F49-7944D770D3B7}"/>
                </a:ext>
              </a:extLst>
            </p:cNvPr>
            <p:cNvSpPr/>
            <p:nvPr/>
          </p:nvSpPr>
          <p:spPr>
            <a:xfrm>
              <a:off x="6242912" y="2546808"/>
              <a:ext cx="217886" cy="121486"/>
            </a:xfrm>
            <a:custGeom>
              <a:avLst/>
              <a:gdLst>
                <a:gd name="connsiteX0" fmla="*/ 2709 w 217886"/>
                <a:gd name="connsiteY0" fmla="*/ 87578 h 121486"/>
                <a:gd name="connsiteX1" fmla="*/ 10061 w 217886"/>
                <a:gd name="connsiteY1" fmla="*/ 90666 h 121486"/>
                <a:gd name="connsiteX2" fmla="*/ 18050 w 217886"/>
                <a:gd name="connsiteY2" fmla="*/ 95322 h 121486"/>
                <a:gd name="connsiteX3" fmla="*/ 22436 w 217886"/>
                <a:gd name="connsiteY3" fmla="*/ 102673 h 121486"/>
                <a:gd name="connsiteX4" fmla="*/ 31210 w 217886"/>
                <a:gd name="connsiteY4" fmla="*/ 106031 h 121486"/>
                <a:gd name="connsiteX5" fmla="*/ 38170 w 217886"/>
                <a:gd name="connsiteY5" fmla="*/ 111692 h 121486"/>
                <a:gd name="connsiteX6" fmla="*/ 45399 w 217886"/>
                <a:gd name="connsiteY6" fmla="*/ 118407 h 121486"/>
                <a:gd name="connsiteX7" fmla="*/ 55716 w 217886"/>
                <a:gd name="connsiteY7" fmla="*/ 120465 h 121486"/>
                <a:gd name="connsiteX8" fmla="*/ 72478 w 217886"/>
                <a:gd name="connsiteY8" fmla="*/ 118676 h 121486"/>
                <a:gd name="connsiteX9" fmla="*/ 83040 w 217886"/>
                <a:gd name="connsiteY9" fmla="*/ 111961 h 121486"/>
                <a:gd name="connsiteX10" fmla="*/ 101616 w 217886"/>
                <a:gd name="connsiteY10" fmla="*/ 109903 h 121486"/>
                <a:gd name="connsiteX11" fmla="*/ 109875 w 217886"/>
                <a:gd name="connsiteY11" fmla="*/ 103188 h 121486"/>
                <a:gd name="connsiteX12" fmla="*/ 123010 w 217886"/>
                <a:gd name="connsiteY12" fmla="*/ 103188 h 121486"/>
                <a:gd name="connsiteX13" fmla="*/ 130901 w 217886"/>
                <a:gd name="connsiteY13" fmla="*/ 104585 h 121486"/>
                <a:gd name="connsiteX14" fmla="*/ 136954 w 217886"/>
                <a:gd name="connsiteY14" fmla="*/ 103188 h 121486"/>
                <a:gd name="connsiteX15" fmla="*/ 150114 w 217886"/>
                <a:gd name="connsiteY15" fmla="*/ 98287 h 121486"/>
                <a:gd name="connsiteX16" fmla="*/ 166606 w 217886"/>
                <a:gd name="connsiteY16" fmla="*/ 88754 h 121486"/>
                <a:gd name="connsiteX17" fmla="*/ 182854 w 217886"/>
                <a:gd name="connsiteY17" fmla="*/ 54715 h 121486"/>
                <a:gd name="connsiteX18" fmla="*/ 200131 w 217886"/>
                <a:gd name="connsiteY18" fmla="*/ 38443 h 121486"/>
                <a:gd name="connsiteX19" fmla="*/ 215864 w 217886"/>
                <a:gd name="connsiteY19" fmla="*/ 32267 h 121486"/>
                <a:gd name="connsiteX20" fmla="*/ 213291 w 217886"/>
                <a:gd name="connsiteY20" fmla="*/ 23764 h 121486"/>
                <a:gd name="connsiteX21" fmla="*/ 197288 w 217886"/>
                <a:gd name="connsiteY21" fmla="*/ 15750 h 121486"/>
                <a:gd name="connsiteX22" fmla="*/ 192632 w 217886"/>
                <a:gd name="connsiteY22" fmla="*/ 11437 h 121486"/>
                <a:gd name="connsiteX23" fmla="*/ 184226 w 217886"/>
                <a:gd name="connsiteY23" fmla="*/ 12932 h 121486"/>
                <a:gd name="connsiteX24" fmla="*/ 174595 w 217886"/>
                <a:gd name="connsiteY24" fmla="*/ 7761 h 121486"/>
                <a:gd name="connsiteX25" fmla="*/ 163592 w 217886"/>
                <a:gd name="connsiteY25" fmla="*/ 3301 h 121486"/>
                <a:gd name="connsiteX26" fmla="*/ 152932 w 217886"/>
                <a:gd name="connsiteY26" fmla="*/ 189 h 121486"/>
                <a:gd name="connsiteX27" fmla="*/ 141928 w 217886"/>
                <a:gd name="connsiteY27" fmla="*/ 189 h 121486"/>
                <a:gd name="connsiteX28" fmla="*/ 133695 w 217886"/>
                <a:gd name="connsiteY28" fmla="*/ 13275 h 121486"/>
                <a:gd name="connsiteX29" fmla="*/ 121294 w 217886"/>
                <a:gd name="connsiteY29" fmla="*/ 21852 h 121486"/>
                <a:gd name="connsiteX30" fmla="*/ 112717 w 217886"/>
                <a:gd name="connsiteY30" fmla="*/ 18421 h 121486"/>
                <a:gd name="connsiteX31" fmla="*/ 104459 w 217886"/>
                <a:gd name="connsiteY31" fmla="*/ 20480 h 121486"/>
                <a:gd name="connsiteX32" fmla="*/ 96543 w 217886"/>
                <a:gd name="connsiteY32" fmla="*/ 23592 h 121486"/>
                <a:gd name="connsiteX33" fmla="*/ 87598 w 217886"/>
                <a:gd name="connsiteY33" fmla="*/ 25651 h 121486"/>
                <a:gd name="connsiteX34" fmla="*/ 82452 w 217886"/>
                <a:gd name="connsiteY34" fmla="*/ 33566 h 121486"/>
                <a:gd name="connsiteX35" fmla="*/ 72821 w 217886"/>
                <a:gd name="connsiteY35" fmla="*/ 36997 h 121486"/>
                <a:gd name="connsiteX36" fmla="*/ 51844 w 217886"/>
                <a:gd name="connsiteY36" fmla="*/ 39448 h 121486"/>
                <a:gd name="connsiteX37" fmla="*/ 43585 w 217886"/>
                <a:gd name="connsiteY37" fmla="*/ 34987 h 121486"/>
                <a:gd name="connsiteX38" fmla="*/ 32925 w 217886"/>
                <a:gd name="connsiteY38" fmla="*/ 27415 h 121486"/>
                <a:gd name="connsiteX39" fmla="*/ 26921 w 217886"/>
                <a:gd name="connsiteY39" fmla="*/ 26141 h 121486"/>
                <a:gd name="connsiteX40" fmla="*/ 24667 w 217886"/>
                <a:gd name="connsiteY40" fmla="*/ 33493 h 121486"/>
                <a:gd name="connsiteX41" fmla="*/ 15379 w 217886"/>
                <a:gd name="connsiteY41" fmla="*/ 38394 h 121486"/>
                <a:gd name="connsiteX42" fmla="*/ 11605 w 217886"/>
                <a:gd name="connsiteY42" fmla="*/ 43540 h 121486"/>
                <a:gd name="connsiteX43" fmla="*/ 9546 w 217886"/>
                <a:gd name="connsiteY43" fmla="*/ 50426 h 121486"/>
                <a:gd name="connsiteX44" fmla="*/ 6115 w 217886"/>
                <a:gd name="connsiteY44" fmla="*/ 62680 h 121486"/>
                <a:gd name="connsiteX45" fmla="*/ -183 w 217886"/>
                <a:gd name="connsiteY45" fmla="*/ 68659 h 121486"/>
                <a:gd name="connsiteX46" fmla="*/ 528 w 217886"/>
                <a:gd name="connsiteY46" fmla="*/ 76011 h 121486"/>
                <a:gd name="connsiteX47" fmla="*/ 2709 w 217886"/>
                <a:gd name="connsiteY47" fmla="*/ 87578 h 121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7886" h="121486">
                  <a:moveTo>
                    <a:pt x="2709" y="87578"/>
                  </a:moveTo>
                  <a:cubicBezTo>
                    <a:pt x="5822" y="88876"/>
                    <a:pt x="7365" y="87847"/>
                    <a:pt x="10061" y="90666"/>
                  </a:cubicBezTo>
                  <a:cubicBezTo>
                    <a:pt x="12756" y="93484"/>
                    <a:pt x="17413" y="93116"/>
                    <a:pt x="18050" y="95322"/>
                  </a:cubicBezTo>
                  <a:cubicBezTo>
                    <a:pt x="18687" y="97527"/>
                    <a:pt x="18834" y="102527"/>
                    <a:pt x="22436" y="102673"/>
                  </a:cubicBezTo>
                  <a:cubicBezTo>
                    <a:pt x="26039" y="102821"/>
                    <a:pt x="29788" y="103703"/>
                    <a:pt x="31210" y="106031"/>
                  </a:cubicBezTo>
                  <a:cubicBezTo>
                    <a:pt x="32754" y="108702"/>
                    <a:pt x="35229" y="110712"/>
                    <a:pt x="38170" y="111692"/>
                  </a:cubicBezTo>
                  <a:cubicBezTo>
                    <a:pt x="41257" y="112476"/>
                    <a:pt x="43585" y="117377"/>
                    <a:pt x="45399" y="118407"/>
                  </a:cubicBezTo>
                  <a:cubicBezTo>
                    <a:pt x="48585" y="120000"/>
                    <a:pt x="52163" y="120710"/>
                    <a:pt x="55716" y="120465"/>
                  </a:cubicBezTo>
                  <a:cubicBezTo>
                    <a:pt x="61377" y="120465"/>
                    <a:pt x="69391" y="121249"/>
                    <a:pt x="72478" y="118676"/>
                  </a:cubicBezTo>
                  <a:cubicBezTo>
                    <a:pt x="75566" y="116103"/>
                    <a:pt x="78139" y="111961"/>
                    <a:pt x="83040" y="111961"/>
                  </a:cubicBezTo>
                  <a:cubicBezTo>
                    <a:pt x="87941" y="111961"/>
                    <a:pt x="100194" y="112476"/>
                    <a:pt x="101616" y="109903"/>
                  </a:cubicBezTo>
                  <a:cubicBezTo>
                    <a:pt x="103037" y="107330"/>
                    <a:pt x="105733" y="103188"/>
                    <a:pt x="109875" y="103188"/>
                  </a:cubicBezTo>
                  <a:cubicBezTo>
                    <a:pt x="114016" y="103188"/>
                    <a:pt x="119407" y="102943"/>
                    <a:pt x="123010" y="103188"/>
                  </a:cubicBezTo>
                  <a:cubicBezTo>
                    <a:pt x="125681" y="103311"/>
                    <a:pt x="128353" y="103776"/>
                    <a:pt x="130901" y="104585"/>
                  </a:cubicBezTo>
                  <a:cubicBezTo>
                    <a:pt x="132641" y="103335"/>
                    <a:pt x="134822" y="102821"/>
                    <a:pt x="136954" y="103188"/>
                  </a:cubicBezTo>
                  <a:cubicBezTo>
                    <a:pt x="143644" y="103458"/>
                    <a:pt x="144305" y="98802"/>
                    <a:pt x="150114" y="98287"/>
                  </a:cubicBezTo>
                  <a:cubicBezTo>
                    <a:pt x="155922" y="97772"/>
                    <a:pt x="161975" y="99586"/>
                    <a:pt x="166606" y="88754"/>
                  </a:cubicBezTo>
                  <a:cubicBezTo>
                    <a:pt x="171238" y="77922"/>
                    <a:pt x="176409" y="60131"/>
                    <a:pt x="182854" y="54715"/>
                  </a:cubicBezTo>
                  <a:cubicBezTo>
                    <a:pt x="189299" y="49299"/>
                    <a:pt x="194715" y="40526"/>
                    <a:pt x="200131" y="38443"/>
                  </a:cubicBezTo>
                  <a:cubicBezTo>
                    <a:pt x="205547" y="36360"/>
                    <a:pt x="212776" y="35110"/>
                    <a:pt x="215864" y="32267"/>
                  </a:cubicBezTo>
                  <a:cubicBezTo>
                    <a:pt x="218952" y="29425"/>
                    <a:pt x="218192" y="25308"/>
                    <a:pt x="213291" y="23764"/>
                  </a:cubicBezTo>
                  <a:cubicBezTo>
                    <a:pt x="207581" y="21926"/>
                    <a:pt x="202165" y="19230"/>
                    <a:pt x="197288" y="15750"/>
                  </a:cubicBezTo>
                  <a:cubicBezTo>
                    <a:pt x="195622" y="14451"/>
                    <a:pt x="194053" y="13005"/>
                    <a:pt x="192632" y="11437"/>
                  </a:cubicBezTo>
                  <a:cubicBezTo>
                    <a:pt x="189912" y="12295"/>
                    <a:pt x="187069" y="12785"/>
                    <a:pt x="184226" y="12932"/>
                  </a:cubicBezTo>
                  <a:cubicBezTo>
                    <a:pt x="179325" y="12932"/>
                    <a:pt x="174938" y="10163"/>
                    <a:pt x="174595" y="7761"/>
                  </a:cubicBezTo>
                  <a:cubicBezTo>
                    <a:pt x="174253" y="5360"/>
                    <a:pt x="168420" y="3301"/>
                    <a:pt x="163592" y="3301"/>
                  </a:cubicBezTo>
                  <a:cubicBezTo>
                    <a:pt x="158764" y="3301"/>
                    <a:pt x="158103" y="2272"/>
                    <a:pt x="152932" y="189"/>
                  </a:cubicBezTo>
                  <a:cubicBezTo>
                    <a:pt x="147761" y="-1894"/>
                    <a:pt x="147100" y="-497"/>
                    <a:pt x="141928" y="189"/>
                  </a:cubicBezTo>
                  <a:cubicBezTo>
                    <a:pt x="136758" y="875"/>
                    <a:pt x="136439" y="8447"/>
                    <a:pt x="133695" y="13275"/>
                  </a:cubicBezTo>
                  <a:cubicBezTo>
                    <a:pt x="130950" y="18103"/>
                    <a:pt x="124407" y="21852"/>
                    <a:pt x="121294" y="21852"/>
                  </a:cubicBezTo>
                  <a:cubicBezTo>
                    <a:pt x="118035" y="22220"/>
                    <a:pt x="114825" y="20921"/>
                    <a:pt x="112717" y="18421"/>
                  </a:cubicBezTo>
                  <a:cubicBezTo>
                    <a:pt x="110267" y="15334"/>
                    <a:pt x="105365" y="18078"/>
                    <a:pt x="104459" y="20480"/>
                  </a:cubicBezTo>
                  <a:cubicBezTo>
                    <a:pt x="103552" y="22882"/>
                    <a:pt x="99288" y="21509"/>
                    <a:pt x="96543" y="23592"/>
                  </a:cubicBezTo>
                  <a:cubicBezTo>
                    <a:pt x="93897" y="25308"/>
                    <a:pt x="90735" y="26043"/>
                    <a:pt x="87598" y="25651"/>
                  </a:cubicBezTo>
                  <a:cubicBezTo>
                    <a:pt x="84168" y="25651"/>
                    <a:pt x="82697" y="30797"/>
                    <a:pt x="82452" y="33566"/>
                  </a:cubicBezTo>
                  <a:cubicBezTo>
                    <a:pt x="82207" y="36335"/>
                    <a:pt x="75566" y="33566"/>
                    <a:pt x="72821" y="36997"/>
                  </a:cubicBezTo>
                  <a:cubicBezTo>
                    <a:pt x="70077" y="40428"/>
                    <a:pt x="58387" y="39448"/>
                    <a:pt x="51844" y="39448"/>
                  </a:cubicBezTo>
                  <a:cubicBezTo>
                    <a:pt x="45301" y="39448"/>
                    <a:pt x="46942" y="35331"/>
                    <a:pt x="43585" y="34987"/>
                  </a:cubicBezTo>
                  <a:cubicBezTo>
                    <a:pt x="40228" y="34644"/>
                    <a:pt x="38439" y="30086"/>
                    <a:pt x="32925" y="27415"/>
                  </a:cubicBezTo>
                  <a:cubicBezTo>
                    <a:pt x="31087" y="26435"/>
                    <a:pt x="29004" y="25994"/>
                    <a:pt x="26921" y="26141"/>
                  </a:cubicBezTo>
                  <a:cubicBezTo>
                    <a:pt x="27460" y="29008"/>
                    <a:pt x="24667" y="30895"/>
                    <a:pt x="24667" y="33493"/>
                  </a:cubicBezTo>
                  <a:cubicBezTo>
                    <a:pt x="24667" y="36924"/>
                    <a:pt x="21922" y="38394"/>
                    <a:pt x="15379" y="38394"/>
                  </a:cubicBezTo>
                  <a:cubicBezTo>
                    <a:pt x="8836" y="38394"/>
                    <a:pt x="10232" y="39423"/>
                    <a:pt x="11605" y="43540"/>
                  </a:cubicBezTo>
                  <a:cubicBezTo>
                    <a:pt x="12977" y="47657"/>
                    <a:pt x="13663" y="49397"/>
                    <a:pt x="9546" y="50426"/>
                  </a:cubicBezTo>
                  <a:cubicBezTo>
                    <a:pt x="5429" y="51456"/>
                    <a:pt x="6802" y="56283"/>
                    <a:pt x="6115" y="62680"/>
                  </a:cubicBezTo>
                  <a:cubicBezTo>
                    <a:pt x="5478" y="68683"/>
                    <a:pt x="3101" y="68022"/>
                    <a:pt x="-183" y="68659"/>
                  </a:cubicBezTo>
                  <a:cubicBezTo>
                    <a:pt x="234" y="71085"/>
                    <a:pt x="479" y="73536"/>
                    <a:pt x="528" y="76011"/>
                  </a:cubicBezTo>
                  <a:cubicBezTo>
                    <a:pt x="405" y="80741"/>
                    <a:pt x="-379" y="86304"/>
                    <a:pt x="2709" y="875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3" name="Freeform: Shape 1182">
              <a:extLst>
                <a:ext uri="{FF2B5EF4-FFF2-40B4-BE49-F238E27FC236}">
                  <a16:creationId xmlns:a16="http://schemas.microsoft.com/office/drawing/2014/main" xmlns="" id="{D3703D6F-41E1-6E31-1AB4-AF0B9479C75D}"/>
                </a:ext>
              </a:extLst>
            </p:cNvPr>
            <p:cNvSpPr/>
            <p:nvPr/>
          </p:nvSpPr>
          <p:spPr>
            <a:xfrm>
              <a:off x="6321430" y="2651041"/>
              <a:ext cx="140809" cy="166628"/>
            </a:xfrm>
            <a:custGeom>
              <a:avLst/>
              <a:gdLst>
                <a:gd name="connsiteX0" fmla="*/ 139797 w 140809"/>
                <a:gd name="connsiteY0" fmla="*/ 120040 h 166628"/>
                <a:gd name="connsiteX1" fmla="*/ 128205 w 140809"/>
                <a:gd name="connsiteY1" fmla="*/ 109208 h 166628"/>
                <a:gd name="connsiteX2" fmla="*/ 124063 w 140809"/>
                <a:gd name="connsiteY2" fmla="*/ 101464 h 166628"/>
                <a:gd name="connsiteX3" fmla="*/ 120976 w 140809"/>
                <a:gd name="connsiteY3" fmla="*/ 93475 h 166628"/>
                <a:gd name="connsiteX4" fmla="*/ 126147 w 140809"/>
                <a:gd name="connsiteY4" fmla="*/ 84187 h 166628"/>
                <a:gd name="connsiteX5" fmla="*/ 130778 w 140809"/>
                <a:gd name="connsiteY5" fmla="*/ 77987 h 166628"/>
                <a:gd name="connsiteX6" fmla="*/ 131048 w 140809"/>
                <a:gd name="connsiteY6" fmla="*/ 67940 h 166628"/>
                <a:gd name="connsiteX7" fmla="*/ 131048 w 140809"/>
                <a:gd name="connsiteY7" fmla="*/ 61495 h 166628"/>
                <a:gd name="connsiteX8" fmla="*/ 121760 w 140809"/>
                <a:gd name="connsiteY8" fmla="*/ 59044 h 166628"/>
                <a:gd name="connsiteX9" fmla="*/ 108870 w 140809"/>
                <a:gd name="connsiteY9" fmla="*/ 64974 h 166628"/>
                <a:gd name="connsiteX10" fmla="*/ 93897 w 140809"/>
                <a:gd name="connsiteY10" fmla="*/ 58774 h 166628"/>
                <a:gd name="connsiteX11" fmla="*/ 87721 w 140809"/>
                <a:gd name="connsiteY11" fmla="*/ 50271 h 166628"/>
                <a:gd name="connsiteX12" fmla="*/ 91054 w 140809"/>
                <a:gd name="connsiteY12" fmla="*/ 41767 h 166628"/>
                <a:gd name="connsiteX13" fmla="*/ 82550 w 140809"/>
                <a:gd name="connsiteY13" fmla="*/ 36596 h 166628"/>
                <a:gd name="connsiteX14" fmla="*/ 82550 w 140809"/>
                <a:gd name="connsiteY14" fmla="*/ 36596 h 166628"/>
                <a:gd name="connsiteX15" fmla="*/ 68875 w 140809"/>
                <a:gd name="connsiteY15" fmla="*/ 27308 h 166628"/>
                <a:gd name="connsiteX16" fmla="*/ 61916 w 140809"/>
                <a:gd name="connsiteY16" fmla="*/ 13904 h 166628"/>
                <a:gd name="connsiteX17" fmla="*/ 53143 w 140809"/>
                <a:gd name="connsiteY17" fmla="*/ 4371 h 166628"/>
                <a:gd name="connsiteX18" fmla="*/ 52261 w 140809"/>
                <a:gd name="connsiteY18" fmla="*/ 597 h 166628"/>
                <a:gd name="connsiteX19" fmla="*/ 44369 w 140809"/>
                <a:gd name="connsiteY19" fmla="*/ -800 h 166628"/>
                <a:gd name="connsiteX20" fmla="*/ 31234 w 140809"/>
                <a:gd name="connsiteY20" fmla="*/ -800 h 166628"/>
                <a:gd name="connsiteX21" fmla="*/ 22975 w 140809"/>
                <a:gd name="connsiteY21" fmla="*/ 5914 h 166628"/>
                <a:gd name="connsiteX22" fmla="*/ 4400 w 140809"/>
                <a:gd name="connsiteY22" fmla="*/ 7973 h 166628"/>
                <a:gd name="connsiteX23" fmla="*/ -183 w 140809"/>
                <a:gd name="connsiteY23" fmla="*/ 9345 h 166628"/>
                <a:gd name="connsiteX24" fmla="*/ 2856 w 140809"/>
                <a:gd name="connsiteY24" fmla="*/ 13119 h 166628"/>
                <a:gd name="connsiteX25" fmla="*/ 6973 w 140809"/>
                <a:gd name="connsiteY25" fmla="*/ 20079 h 166628"/>
                <a:gd name="connsiteX26" fmla="*/ 10330 w 140809"/>
                <a:gd name="connsiteY26" fmla="*/ 28338 h 166628"/>
                <a:gd name="connsiteX27" fmla="*/ 12658 w 140809"/>
                <a:gd name="connsiteY27" fmla="*/ 33753 h 166628"/>
                <a:gd name="connsiteX28" fmla="*/ 15746 w 140809"/>
                <a:gd name="connsiteY28" fmla="*/ 40713 h 166628"/>
                <a:gd name="connsiteX29" fmla="*/ 14717 w 140809"/>
                <a:gd name="connsiteY29" fmla="*/ 49756 h 166628"/>
                <a:gd name="connsiteX30" fmla="*/ 20403 w 140809"/>
                <a:gd name="connsiteY30" fmla="*/ 59804 h 166628"/>
                <a:gd name="connsiteX31" fmla="*/ 12144 w 140809"/>
                <a:gd name="connsiteY31" fmla="*/ 71664 h 166628"/>
                <a:gd name="connsiteX32" fmla="*/ 19496 w 140809"/>
                <a:gd name="connsiteY32" fmla="*/ 79163 h 166628"/>
                <a:gd name="connsiteX33" fmla="*/ 26456 w 140809"/>
                <a:gd name="connsiteY33" fmla="*/ 84579 h 166628"/>
                <a:gd name="connsiteX34" fmla="*/ 17412 w 140809"/>
                <a:gd name="connsiteY34" fmla="*/ 89995 h 166628"/>
                <a:gd name="connsiteX35" fmla="*/ 22314 w 140809"/>
                <a:gd name="connsiteY35" fmla="*/ 94357 h 166628"/>
                <a:gd name="connsiteX36" fmla="*/ 24642 w 140809"/>
                <a:gd name="connsiteY36" fmla="*/ 102371 h 166628"/>
                <a:gd name="connsiteX37" fmla="*/ 21040 w 140809"/>
                <a:gd name="connsiteY37" fmla="*/ 109723 h 166628"/>
                <a:gd name="connsiteX38" fmla="*/ 27215 w 140809"/>
                <a:gd name="connsiteY38" fmla="*/ 117074 h 166628"/>
                <a:gd name="connsiteX39" fmla="*/ 42703 w 140809"/>
                <a:gd name="connsiteY39" fmla="*/ 124426 h 166628"/>
                <a:gd name="connsiteX40" fmla="*/ 51207 w 140809"/>
                <a:gd name="connsiteY40" fmla="*/ 134474 h 166628"/>
                <a:gd name="connsiteX41" fmla="*/ 48633 w 140809"/>
                <a:gd name="connsiteY41" fmla="*/ 148418 h 166628"/>
                <a:gd name="connsiteX42" fmla="*/ 59980 w 140809"/>
                <a:gd name="connsiteY42" fmla="*/ 158220 h 166628"/>
                <a:gd name="connsiteX43" fmla="*/ 65102 w 140809"/>
                <a:gd name="connsiteY43" fmla="*/ 165719 h 166628"/>
                <a:gd name="connsiteX44" fmla="*/ 70811 w 140809"/>
                <a:gd name="connsiteY44" fmla="*/ 163269 h 166628"/>
                <a:gd name="connsiteX45" fmla="*/ 87966 w 140809"/>
                <a:gd name="connsiteY45" fmla="*/ 159397 h 166628"/>
                <a:gd name="connsiteX46" fmla="*/ 99312 w 140809"/>
                <a:gd name="connsiteY46" fmla="*/ 155010 h 166628"/>
                <a:gd name="connsiteX47" fmla="*/ 112717 w 140809"/>
                <a:gd name="connsiteY47" fmla="*/ 153197 h 166628"/>
                <a:gd name="connsiteX48" fmla="*/ 122789 w 140809"/>
                <a:gd name="connsiteY48" fmla="*/ 149080 h 166628"/>
                <a:gd name="connsiteX49" fmla="*/ 120731 w 140809"/>
                <a:gd name="connsiteY49" fmla="*/ 139032 h 166628"/>
                <a:gd name="connsiteX50" fmla="*/ 124063 w 140809"/>
                <a:gd name="connsiteY50" fmla="*/ 134376 h 166628"/>
                <a:gd name="connsiteX51" fmla="*/ 135949 w 140809"/>
                <a:gd name="connsiteY51" fmla="*/ 129744 h 166628"/>
                <a:gd name="connsiteX52" fmla="*/ 139797 w 140809"/>
                <a:gd name="connsiteY52" fmla="*/ 120040 h 16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0809" h="166628">
                  <a:moveTo>
                    <a:pt x="139797" y="120040"/>
                  </a:moveTo>
                  <a:cubicBezTo>
                    <a:pt x="137346" y="115408"/>
                    <a:pt x="128720" y="113080"/>
                    <a:pt x="128205" y="109208"/>
                  </a:cubicBezTo>
                  <a:cubicBezTo>
                    <a:pt x="128058" y="106145"/>
                    <a:pt x="126538" y="103302"/>
                    <a:pt x="124063" y="101464"/>
                  </a:cubicBezTo>
                  <a:cubicBezTo>
                    <a:pt x="122005" y="100190"/>
                    <a:pt x="118648" y="99920"/>
                    <a:pt x="120976" y="93475"/>
                  </a:cubicBezTo>
                  <a:cubicBezTo>
                    <a:pt x="123304" y="87030"/>
                    <a:pt x="122274" y="86123"/>
                    <a:pt x="126147" y="84187"/>
                  </a:cubicBezTo>
                  <a:cubicBezTo>
                    <a:pt x="130019" y="82251"/>
                    <a:pt x="130778" y="83158"/>
                    <a:pt x="130778" y="77987"/>
                  </a:cubicBezTo>
                  <a:cubicBezTo>
                    <a:pt x="130778" y="72816"/>
                    <a:pt x="128965" y="71297"/>
                    <a:pt x="131048" y="67940"/>
                  </a:cubicBezTo>
                  <a:cubicBezTo>
                    <a:pt x="133131" y="64582"/>
                    <a:pt x="134381" y="63553"/>
                    <a:pt x="131048" y="61495"/>
                  </a:cubicBezTo>
                  <a:cubicBezTo>
                    <a:pt x="127715" y="59436"/>
                    <a:pt x="123304" y="54780"/>
                    <a:pt x="121760" y="59044"/>
                  </a:cubicBezTo>
                  <a:cubicBezTo>
                    <a:pt x="120216" y="63308"/>
                    <a:pt x="113232" y="68846"/>
                    <a:pt x="108870" y="64974"/>
                  </a:cubicBezTo>
                  <a:cubicBezTo>
                    <a:pt x="104507" y="61102"/>
                    <a:pt x="95195" y="61102"/>
                    <a:pt x="93897" y="58774"/>
                  </a:cubicBezTo>
                  <a:cubicBezTo>
                    <a:pt x="92598" y="56446"/>
                    <a:pt x="83334" y="55172"/>
                    <a:pt x="87721" y="50271"/>
                  </a:cubicBezTo>
                  <a:cubicBezTo>
                    <a:pt x="92108" y="45369"/>
                    <a:pt x="92083" y="45369"/>
                    <a:pt x="91054" y="41767"/>
                  </a:cubicBezTo>
                  <a:cubicBezTo>
                    <a:pt x="90147" y="37993"/>
                    <a:pt x="86324" y="35665"/>
                    <a:pt x="82550" y="36596"/>
                  </a:cubicBezTo>
                  <a:cubicBezTo>
                    <a:pt x="82550" y="36596"/>
                    <a:pt x="82550" y="36596"/>
                    <a:pt x="82550" y="36596"/>
                  </a:cubicBezTo>
                  <a:cubicBezTo>
                    <a:pt x="76350" y="37184"/>
                    <a:pt x="70616" y="33288"/>
                    <a:pt x="68875" y="27308"/>
                  </a:cubicBezTo>
                  <a:cubicBezTo>
                    <a:pt x="67920" y="22260"/>
                    <a:pt x="65494" y="17604"/>
                    <a:pt x="61916" y="13904"/>
                  </a:cubicBezTo>
                  <a:cubicBezTo>
                    <a:pt x="59171" y="10571"/>
                    <a:pt x="56255" y="7385"/>
                    <a:pt x="53143" y="4371"/>
                  </a:cubicBezTo>
                  <a:cubicBezTo>
                    <a:pt x="51673" y="3023"/>
                    <a:pt x="51329" y="1601"/>
                    <a:pt x="52261" y="597"/>
                  </a:cubicBezTo>
                  <a:cubicBezTo>
                    <a:pt x="49712" y="-212"/>
                    <a:pt x="47041" y="-678"/>
                    <a:pt x="44369" y="-800"/>
                  </a:cubicBezTo>
                  <a:cubicBezTo>
                    <a:pt x="40767" y="-1045"/>
                    <a:pt x="35351" y="-800"/>
                    <a:pt x="31234" y="-800"/>
                  </a:cubicBezTo>
                  <a:cubicBezTo>
                    <a:pt x="27117" y="-800"/>
                    <a:pt x="24520" y="3317"/>
                    <a:pt x="22975" y="5914"/>
                  </a:cubicBezTo>
                  <a:cubicBezTo>
                    <a:pt x="21432" y="8512"/>
                    <a:pt x="9301" y="7973"/>
                    <a:pt x="4400" y="7973"/>
                  </a:cubicBezTo>
                  <a:cubicBezTo>
                    <a:pt x="2782" y="7973"/>
                    <a:pt x="1190" y="8463"/>
                    <a:pt x="-183" y="9345"/>
                  </a:cubicBezTo>
                  <a:cubicBezTo>
                    <a:pt x="210" y="10987"/>
                    <a:pt x="1337" y="12384"/>
                    <a:pt x="2856" y="13119"/>
                  </a:cubicBezTo>
                  <a:cubicBezTo>
                    <a:pt x="5503" y="14418"/>
                    <a:pt x="7120" y="17138"/>
                    <a:pt x="6973" y="20079"/>
                  </a:cubicBezTo>
                  <a:cubicBezTo>
                    <a:pt x="6973" y="21648"/>
                    <a:pt x="7757" y="27431"/>
                    <a:pt x="10330" y="28338"/>
                  </a:cubicBezTo>
                  <a:cubicBezTo>
                    <a:pt x="12904" y="29244"/>
                    <a:pt x="12658" y="32210"/>
                    <a:pt x="12658" y="33753"/>
                  </a:cubicBezTo>
                  <a:cubicBezTo>
                    <a:pt x="12855" y="36351"/>
                    <a:pt x="13957" y="38826"/>
                    <a:pt x="15746" y="40713"/>
                  </a:cubicBezTo>
                  <a:cubicBezTo>
                    <a:pt x="17560" y="42012"/>
                    <a:pt x="11629" y="47943"/>
                    <a:pt x="14717" y="49756"/>
                  </a:cubicBezTo>
                  <a:cubicBezTo>
                    <a:pt x="17805" y="51569"/>
                    <a:pt x="21676" y="56716"/>
                    <a:pt x="20403" y="59804"/>
                  </a:cubicBezTo>
                  <a:cubicBezTo>
                    <a:pt x="19128" y="62891"/>
                    <a:pt x="12414" y="67817"/>
                    <a:pt x="12144" y="71664"/>
                  </a:cubicBezTo>
                  <a:cubicBezTo>
                    <a:pt x="11874" y="75512"/>
                    <a:pt x="15746" y="78110"/>
                    <a:pt x="19496" y="79163"/>
                  </a:cubicBezTo>
                  <a:cubicBezTo>
                    <a:pt x="23245" y="80217"/>
                    <a:pt x="27730" y="81467"/>
                    <a:pt x="26456" y="84579"/>
                  </a:cubicBezTo>
                  <a:cubicBezTo>
                    <a:pt x="25181" y="87692"/>
                    <a:pt x="16383" y="86638"/>
                    <a:pt x="17412" y="89995"/>
                  </a:cubicBezTo>
                  <a:cubicBezTo>
                    <a:pt x="18442" y="93353"/>
                    <a:pt x="20770" y="91024"/>
                    <a:pt x="22314" y="94357"/>
                  </a:cubicBezTo>
                  <a:cubicBezTo>
                    <a:pt x="23858" y="97690"/>
                    <a:pt x="26700" y="99798"/>
                    <a:pt x="24642" y="102371"/>
                  </a:cubicBezTo>
                  <a:cubicBezTo>
                    <a:pt x="22583" y="104944"/>
                    <a:pt x="20255" y="107517"/>
                    <a:pt x="21040" y="109723"/>
                  </a:cubicBezTo>
                  <a:cubicBezTo>
                    <a:pt x="21824" y="111928"/>
                    <a:pt x="21554" y="113594"/>
                    <a:pt x="27215" y="117074"/>
                  </a:cubicBezTo>
                  <a:cubicBezTo>
                    <a:pt x="32876" y="120554"/>
                    <a:pt x="37802" y="121706"/>
                    <a:pt x="42703" y="124426"/>
                  </a:cubicBezTo>
                  <a:cubicBezTo>
                    <a:pt x="47604" y="127146"/>
                    <a:pt x="54564" y="129328"/>
                    <a:pt x="51207" y="134474"/>
                  </a:cubicBezTo>
                  <a:cubicBezTo>
                    <a:pt x="47849" y="139620"/>
                    <a:pt x="42703" y="145061"/>
                    <a:pt x="48633" y="148418"/>
                  </a:cubicBezTo>
                  <a:cubicBezTo>
                    <a:pt x="53118" y="150795"/>
                    <a:pt x="56990" y="154128"/>
                    <a:pt x="59980" y="158220"/>
                  </a:cubicBezTo>
                  <a:cubicBezTo>
                    <a:pt x="61720" y="160426"/>
                    <a:pt x="63631" y="163416"/>
                    <a:pt x="65102" y="165719"/>
                  </a:cubicBezTo>
                  <a:cubicBezTo>
                    <a:pt x="66523" y="164053"/>
                    <a:pt x="68631" y="163146"/>
                    <a:pt x="70811" y="163269"/>
                  </a:cubicBezTo>
                  <a:cubicBezTo>
                    <a:pt x="79315" y="163269"/>
                    <a:pt x="83065" y="162754"/>
                    <a:pt x="87966" y="159397"/>
                  </a:cubicBezTo>
                  <a:cubicBezTo>
                    <a:pt x="92867" y="156039"/>
                    <a:pt x="95318" y="155010"/>
                    <a:pt x="99312" y="155010"/>
                  </a:cubicBezTo>
                  <a:cubicBezTo>
                    <a:pt x="103307" y="155010"/>
                    <a:pt x="106787" y="152167"/>
                    <a:pt x="112717" y="153197"/>
                  </a:cubicBezTo>
                  <a:cubicBezTo>
                    <a:pt x="118648" y="154226"/>
                    <a:pt x="122789" y="153466"/>
                    <a:pt x="122789" y="149080"/>
                  </a:cubicBezTo>
                  <a:cubicBezTo>
                    <a:pt x="122789" y="144693"/>
                    <a:pt x="123304" y="142120"/>
                    <a:pt x="120731" y="139032"/>
                  </a:cubicBezTo>
                  <a:cubicBezTo>
                    <a:pt x="118158" y="135944"/>
                    <a:pt x="119432" y="134376"/>
                    <a:pt x="124063" y="134376"/>
                  </a:cubicBezTo>
                  <a:cubicBezTo>
                    <a:pt x="128695" y="134376"/>
                    <a:pt x="133621" y="133616"/>
                    <a:pt x="135949" y="129744"/>
                  </a:cubicBezTo>
                  <a:cubicBezTo>
                    <a:pt x="138277" y="125872"/>
                    <a:pt x="142394" y="124671"/>
                    <a:pt x="139797" y="1200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4" name="Freeform: Shape 1183">
              <a:extLst>
                <a:ext uri="{FF2B5EF4-FFF2-40B4-BE49-F238E27FC236}">
                  <a16:creationId xmlns:a16="http://schemas.microsoft.com/office/drawing/2014/main" xmlns="" id="{90FBD422-58FE-B57B-1CC2-89CEE398BF86}"/>
                </a:ext>
              </a:extLst>
            </p:cNvPr>
            <p:cNvSpPr/>
            <p:nvPr/>
          </p:nvSpPr>
          <p:spPr>
            <a:xfrm>
              <a:off x="6342334" y="2795286"/>
              <a:ext cx="55359" cy="115825"/>
            </a:xfrm>
            <a:custGeom>
              <a:avLst/>
              <a:gdLst>
                <a:gd name="connsiteX0" fmla="*/ 53902 w 55359"/>
                <a:gd name="connsiteY0" fmla="*/ 69972 h 115825"/>
                <a:gd name="connsiteX1" fmla="*/ 38684 w 55359"/>
                <a:gd name="connsiteY1" fmla="*/ 55024 h 115825"/>
                <a:gd name="connsiteX2" fmla="*/ 39199 w 55359"/>
                <a:gd name="connsiteY2" fmla="*/ 32968 h 115825"/>
                <a:gd name="connsiteX3" fmla="*/ 44100 w 55359"/>
                <a:gd name="connsiteY3" fmla="*/ 21377 h 115825"/>
                <a:gd name="connsiteX4" fmla="*/ 38978 w 55359"/>
                <a:gd name="connsiteY4" fmla="*/ 13878 h 115825"/>
                <a:gd name="connsiteX5" fmla="*/ 27632 w 55359"/>
                <a:gd name="connsiteY5" fmla="*/ 4075 h 115825"/>
                <a:gd name="connsiteX6" fmla="*/ 24936 w 55359"/>
                <a:gd name="connsiteY6" fmla="*/ 375 h 115825"/>
                <a:gd name="connsiteX7" fmla="*/ 19128 w 55359"/>
                <a:gd name="connsiteY7" fmla="*/ 1747 h 115825"/>
                <a:gd name="connsiteX8" fmla="*/ 11115 w 55359"/>
                <a:gd name="connsiteY8" fmla="*/ -703 h 115825"/>
                <a:gd name="connsiteX9" fmla="*/ 3909 w 55359"/>
                <a:gd name="connsiteY9" fmla="*/ 6649 h 115825"/>
                <a:gd name="connsiteX10" fmla="*/ 1067 w 55359"/>
                <a:gd name="connsiteY10" fmla="*/ 17480 h 115825"/>
                <a:gd name="connsiteX11" fmla="*/ -183 w 55359"/>
                <a:gd name="connsiteY11" fmla="*/ 24832 h 115825"/>
                <a:gd name="connsiteX12" fmla="*/ 6286 w 55359"/>
                <a:gd name="connsiteY12" fmla="*/ 30787 h 115825"/>
                <a:gd name="connsiteX13" fmla="*/ 6286 w 55359"/>
                <a:gd name="connsiteY13" fmla="*/ 67767 h 115825"/>
                <a:gd name="connsiteX14" fmla="*/ 8517 w 55359"/>
                <a:gd name="connsiteY14" fmla="*/ 91415 h 115825"/>
                <a:gd name="connsiteX15" fmla="*/ 13687 w 55359"/>
                <a:gd name="connsiteY15" fmla="*/ 105457 h 115825"/>
                <a:gd name="connsiteX16" fmla="*/ 12560 w 55359"/>
                <a:gd name="connsiteY16" fmla="*/ 114917 h 115825"/>
                <a:gd name="connsiteX17" fmla="*/ 22363 w 55359"/>
                <a:gd name="connsiteY17" fmla="*/ 112883 h 115825"/>
                <a:gd name="connsiteX18" fmla="*/ 36552 w 55359"/>
                <a:gd name="connsiteY18" fmla="*/ 105531 h 115825"/>
                <a:gd name="connsiteX19" fmla="*/ 45325 w 55359"/>
                <a:gd name="connsiteY19" fmla="*/ 90313 h 115825"/>
                <a:gd name="connsiteX20" fmla="*/ 52677 w 55359"/>
                <a:gd name="connsiteY20" fmla="*/ 80780 h 115825"/>
                <a:gd name="connsiteX21" fmla="*/ 53902 w 55359"/>
                <a:gd name="connsiteY21" fmla="*/ 69972 h 1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359" h="115825">
                  <a:moveTo>
                    <a:pt x="53902" y="69972"/>
                  </a:moveTo>
                  <a:cubicBezTo>
                    <a:pt x="50815" y="65855"/>
                    <a:pt x="38684" y="62768"/>
                    <a:pt x="38684" y="55024"/>
                  </a:cubicBezTo>
                  <a:cubicBezTo>
                    <a:pt x="38684" y="47280"/>
                    <a:pt x="36234" y="38262"/>
                    <a:pt x="39199" y="32968"/>
                  </a:cubicBezTo>
                  <a:cubicBezTo>
                    <a:pt x="41306" y="29488"/>
                    <a:pt x="41649" y="24317"/>
                    <a:pt x="44100" y="21377"/>
                  </a:cubicBezTo>
                  <a:cubicBezTo>
                    <a:pt x="42629" y="19073"/>
                    <a:pt x="40718" y="16083"/>
                    <a:pt x="38978" y="13878"/>
                  </a:cubicBezTo>
                  <a:cubicBezTo>
                    <a:pt x="35988" y="9785"/>
                    <a:pt x="32116" y="6452"/>
                    <a:pt x="27632" y="4075"/>
                  </a:cubicBezTo>
                  <a:cubicBezTo>
                    <a:pt x="26137" y="3414"/>
                    <a:pt x="25083" y="2017"/>
                    <a:pt x="24936" y="375"/>
                  </a:cubicBezTo>
                  <a:cubicBezTo>
                    <a:pt x="23024" y="938"/>
                    <a:pt x="21088" y="1404"/>
                    <a:pt x="19128" y="1747"/>
                  </a:cubicBezTo>
                  <a:cubicBezTo>
                    <a:pt x="16531" y="1992"/>
                    <a:pt x="14986" y="718"/>
                    <a:pt x="11115" y="-703"/>
                  </a:cubicBezTo>
                  <a:cubicBezTo>
                    <a:pt x="7243" y="-2125"/>
                    <a:pt x="7243" y="4198"/>
                    <a:pt x="3909" y="6649"/>
                  </a:cubicBezTo>
                  <a:cubicBezTo>
                    <a:pt x="577" y="9099"/>
                    <a:pt x="552" y="12824"/>
                    <a:pt x="1067" y="17480"/>
                  </a:cubicBezTo>
                  <a:cubicBezTo>
                    <a:pt x="1141" y="19980"/>
                    <a:pt x="700" y="22479"/>
                    <a:pt x="-183" y="24832"/>
                  </a:cubicBezTo>
                  <a:cubicBezTo>
                    <a:pt x="1827" y="26988"/>
                    <a:pt x="3983" y="28974"/>
                    <a:pt x="6286" y="30787"/>
                  </a:cubicBezTo>
                  <a:cubicBezTo>
                    <a:pt x="14423" y="36718"/>
                    <a:pt x="6286" y="52230"/>
                    <a:pt x="6286" y="67767"/>
                  </a:cubicBezTo>
                  <a:cubicBezTo>
                    <a:pt x="6286" y="83304"/>
                    <a:pt x="-1065" y="86980"/>
                    <a:pt x="8517" y="91415"/>
                  </a:cubicBezTo>
                  <a:cubicBezTo>
                    <a:pt x="18099" y="95851"/>
                    <a:pt x="15158" y="99551"/>
                    <a:pt x="13687" y="105457"/>
                  </a:cubicBezTo>
                  <a:cubicBezTo>
                    <a:pt x="12707" y="108521"/>
                    <a:pt x="12340" y="111731"/>
                    <a:pt x="12560" y="114917"/>
                  </a:cubicBezTo>
                  <a:cubicBezTo>
                    <a:pt x="15697" y="113691"/>
                    <a:pt x="19006" y="113005"/>
                    <a:pt x="22363" y="112883"/>
                  </a:cubicBezTo>
                  <a:cubicBezTo>
                    <a:pt x="30107" y="112613"/>
                    <a:pt x="34763" y="110824"/>
                    <a:pt x="36552" y="105531"/>
                  </a:cubicBezTo>
                  <a:cubicBezTo>
                    <a:pt x="38341" y="100237"/>
                    <a:pt x="40693" y="94185"/>
                    <a:pt x="45325" y="90313"/>
                  </a:cubicBezTo>
                  <a:cubicBezTo>
                    <a:pt x="49957" y="86441"/>
                    <a:pt x="51010" y="82593"/>
                    <a:pt x="52677" y="80780"/>
                  </a:cubicBezTo>
                  <a:cubicBezTo>
                    <a:pt x="55471" y="77863"/>
                    <a:pt x="55985" y="73428"/>
                    <a:pt x="53902" y="699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5" name="Freeform: Shape 1184">
              <a:extLst>
                <a:ext uri="{FF2B5EF4-FFF2-40B4-BE49-F238E27FC236}">
                  <a16:creationId xmlns:a16="http://schemas.microsoft.com/office/drawing/2014/main" xmlns="" id="{79EC6E0D-F991-55AD-1AD2-CBB698D40BCE}"/>
                </a:ext>
              </a:extLst>
            </p:cNvPr>
            <p:cNvSpPr/>
            <p:nvPr/>
          </p:nvSpPr>
          <p:spPr>
            <a:xfrm>
              <a:off x="6223141" y="2689142"/>
              <a:ext cx="124782" cy="104928"/>
            </a:xfrm>
            <a:custGeom>
              <a:avLst/>
              <a:gdLst>
                <a:gd name="connsiteX0" fmla="*/ 88769 w 124782"/>
                <a:gd name="connsiteY0" fmla="*/ 100147 h 104928"/>
                <a:gd name="connsiteX1" fmla="*/ 91220 w 124782"/>
                <a:gd name="connsiteY1" fmla="*/ 94731 h 104928"/>
                <a:gd name="connsiteX2" fmla="*/ 88917 w 124782"/>
                <a:gd name="connsiteY2" fmla="*/ 87379 h 104928"/>
                <a:gd name="connsiteX3" fmla="*/ 96268 w 124782"/>
                <a:gd name="connsiteY3" fmla="*/ 82993 h 104928"/>
                <a:gd name="connsiteX4" fmla="*/ 100385 w 124782"/>
                <a:gd name="connsiteY4" fmla="*/ 77062 h 104928"/>
                <a:gd name="connsiteX5" fmla="*/ 106071 w 124782"/>
                <a:gd name="connsiteY5" fmla="*/ 75004 h 104928"/>
                <a:gd name="connsiteX6" fmla="*/ 109919 w 124782"/>
                <a:gd name="connsiteY6" fmla="*/ 68289 h 104928"/>
                <a:gd name="connsiteX7" fmla="*/ 120432 w 124782"/>
                <a:gd name="connsiteY7" fmla="*/ 66892 h 104928"/>
                <a:gd name="connsiteX8" fmla="*/ 122564 w 124782"/>
                <a:gd name="connsiteY8" fmla="*/ 64172 h 104928"/>
                <a:gd name="connsiteX9" fmla="*/ 120236 w 124782"/>
                <a:gd name="connsiteY9" fmla="*/ 56159 h 104928"/>
                <a:gd name="connsiteX10" fmla="*/ 115334 w 124782"/>
                <a:gd name="connsiteY10" fmla="*/ 51796 h 104928"/>
                <a:gd name="connsiteX11" fmla="*/ 124377 w 124782"/>
                <a:gd name="connsiteY11" fmla="*/ 46381 h 104928"/>
                <a:gd name="connsiteX12" fmla="*/ 117418 w 124782"/>
                <a:gd name="connsiteY12" fmla="*/ 40965 h 104928"/>
                <a:gd name="connsiteX13" fmla="*/ 110066 w 124782"/>
                <a:gd name="connsiteY13" fmla="*/ 33466 h 104928"/>
                <a:gd name="connsiteX14" fmla="*/ 118324 w 124782"/>
                <a:gd name="connsiteY14" fmla="*/ 21605 h 104928"/>
                <a:gd name="connsiteX15" fmla="*/ 112638 w 124782"/>
                <a:gd name="connsiteY15" fmla="*/ 11557 h 104928"/>
                <a:gd name="connsiteX16" fmla="*/ 111757 w 124782"/>
                <a:gd name="connsiteY16" fmla="*/ 9964 h 104928"/>
                <a:gd name="connsiteX17" fmla="*/ 107223 w 124782"/>
                <a:gd name="connsiteY17" fmla="*/ 9499 h 104928"/>
                <a:gd name="connsiteX18" fmla="*/ 93818 w 124782"/>
                <a:gd name="connsiteY18" fmla="*/ 5872 h 104928"/>
                <a:gd name="connsiteX19" fmla="*/ 74997 w 124782"/>
                <a:gd name="connsiteY19" fmla="*/ 5627 h 104928"/>
                <a:gd name="connsiteX20" fmla="*/ 59264 w 124782"/>
                <a:gd name="connsiteY20" fmla="*/ 2784 h 104928"/>
                <a:gd name="connsiteX21" fmla="*/ 43017 w 124782"/>
                <a:gd name="connsiteY21" fmla="*/ 2270 h 104928"/>
                <a:gd name="connsiteX22" fmla="*/ 34758 w 124782"/>
                <a:gd name="connsiteY22" fmla="*/ -181 h 104928"/>
                <a:gd name="connsiteX23" fmla="*/ 27284 w 124782"/>
                <a:gd name="connsiteY23" fmla="*/ 1118 h 104928"/>
                <a:gd name="connsiteX24" fmla="*/ 20324 w 124782"/>
                <a:gd name="connsiteY24" fmla="*/ 7563 h 104928"/>
                <a:gd name="connsiteX25" fmla="*/ 12066 w 124782"/>
                <a:gd name="connsiteY25" fmla="*/ 3176 h 104928"/>
                <a:gd name="connsiteX26" fmla="*/ 2630 w 124782"/>
                <a:gd name="connsiteY26" fmla="*/ 2637 h 104928"/>
                <a:gd name="connsiteX27" fmla="*/ -66 w 124782"/>
                <a:gd name="connsiteY27" fmla="*/ 10920 h 104928"/>
                <a:gd name="connsiteX28" fmla="*/ 6380 w 124782"/>
                <a:gd name="connsiteY28" fmla="*/ 21237 h 104928"/>
                <a:gd name="connsiteX29" fmla="*/ 12825 w 124782"/>
                <a:gd name="connsiteY29" fmla="*/ 29741 h 104928"/>
                <a:gd name="connsiteX30" fmla="*/ 19270 w 124782"/>
                <a:gd name="connsiteY30" fmla="*/ 41602 h 104928"/>
                <a:gd name="connsiteX31" fmla="*/ 29073 w 124782"/>
                <a:gd name="connsiteY31" fmla="*/ 51919 h 104928"/>
                <a:gd name="connsiteX32" fmla="*/ 41203 w 124782"/>
                <a:gd name="connsiteY32" fmla="*/ 65593 h 104928"/>
                <a:gd name="connsiteX33" fmla="*/ 51520 w 124782"/>
                <a:gd name="connsiteY33" fmla="*/ 74097 h 104928"/>
                <a:gd name="connsiteX34" fmla="*/ 59509 w 124782"/>
                <a:gd name="connsiteY34" fmla="*/ 83654 h 104928"/>
                <a:gd name="connsiteX35" fmla="*/ 76541 w 124782"/>
                <a:gd name="connsiteY35" fmla="*/ 93971 h 104928"/>
                <a:gd name="connsiteX36" fmla="*/ 82741 w 124782"/>
                <a:gd name="connsiteY36" fmla="*/ 102867 h 104928"/>
                <a:gd name="connsiteX37" fmla="*/ 87226 w 124782"/>
                <a:gd name="connsiteY37" fmla="*/ 104019 h 104928"/>
                <a:gd name="connsiteX38" fmla="*/ 88769 w 124782"/>
                <a:gd name="connsiteY38" fmla="*/ 100147 h 10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4782" h="104928">
                  <a:moveTo>
                    <a:pt x="88769" y="100147"/>
                  </a:moveTo>
                  <a:cubicBezTo>
                    <a:pt x="91098" y="98603"/>
                    <a:pt x="93916" y="97696"/>
                    <a:pt x="91220" y="94731"/>
                  </a:cubicBezTo>
                  <a:cubicBezTo>
                    <a:pt x="88525" y="91766"/>
                    <a:pt x="85290" y="87771"/>
                    <a:pt x="88917" y="87379"/>
                  </a:cubicBezTo>
                  <a:cubicBezTo>
                    <a:pt x="92543" y="86987"/>
                    <a:pt x="95092" y="87134"/>
                    <a:pt x="96268" y="82993"/>
                  </a:cubicBezTo>
                  <a:cubicBezTo>
                    <a:pt x="97445" y="78851"/>
                    <a:pt x="96514" y="77062"/>
                    <a:pt x="100385" y="77062"/>
                  </a:cubicBezTo>
                  <a:cubicBezTo>
                    <a:pt x="104257" y="77062"/>
                    <a:pt x="105802" y="78876"/>
                    <a:pt x="106071" y="75004"/>
                  </a:cubicBezTo>
                  <a:cubicBezTo>
                    <a:pt x="106341" y="71132"/>
                    <a:pt x="105556" y="68804"/>
                    <a:pt x="109919" y="68289"/>
                  </a:cubicBezTo>
                  <a:cubicBezTo>
                    <a:pt x="113766" y="67848"/>
                    <a:pt x="115041" y="65422"/>
                    <a:pt x="120432" y="66892"/>
                  </a:cubicBezTo>
                  <a:cubicBezTo>
                    <a:pt x="121094" y="65986"/>
                    <a:pt x="121828" y="65079"/>
                    <a:pt x="122564" y="64172"/>
                  </a:cubicBezTo>
                  <a:cubicBezTo>
                    <a:pt x="124622" y="61721"/>
                    <a:pt x="121804" y="59516"/>
                    <a:pt x="120236" y="56159"/>
                  </a:cubicBezTo>
                  <a:cubicBezTo>
                    <a:pt x="118667" y="52801"/>
                    <a:pt x="116388" y="55129"/>
                    <a:pt x="115334" y="51796"/>
                  </a:cubicBezTo>
                  <a:cubicBezTo>
                    <a:pt x="114281" y="48464"/>
                    <a:pt x="123078" y="49346"/>
                    <a:pt x="124377" y="46381"/>
                  </a:cubicBezTo>
                  <a:cubicBezTo>
                    <a:pt x="125676" y="43415"/>
                    <a:pt x="121020" y="41994"/>
                    <a:pt x="117418" y="40965"/>
                  </a:cubicBezTo>
                  <a:cubicBezTo>
                    <a:pt x="113815" y="39936"/>
                    <a:pt x="109919" y="37338"/>
                    <a:pt x="110066" y="33466"/>
                  </a:cubicBezTo>
                  <a:cubicBezTo>
                    <a:pt x="110212" y="29594"/>
                    <a:pt x="117025" y="24717"/>
                    <a:pt x="118324" y="21605"/>
                  </a:cubicBezTo>
                  <a:cubicBezTo>
                    <a:pt x="119623" y="18493"/>
                    <a:pt x="115751" y="13346"/>
                    <a:pt x="112638" y="11557"/>
                  </a:cubicBezTo>
                  <a:cubicBezTo>
                    <a:pt x="112075" y="11239"/>
                    <a:pt x="111732" y="10626"/>
                    <a:pt x="111757" y="9964"/>
                  </a:cubicBezTo>
                  <a:cubicBezTo>
                    <a:pt x="110261" y="9621"/>
                    <a:pt x="108742" y="9474"/>
                    <a:pt x="107223" y="9499"/>
                  </a:cubicBezTo>
                  <a:cubicBezTo>
                    <a:pt x="102567" y="9180"/>
                    <a:pt x="98008" y="7955"/>
                    <a:pt x="93818" y="5872"/>
                  </a:cubicBezTo>
                  <a:cubicBezTo>
                    <a:pt x="90975" y="4328"/>
                    <a:pt x="82986" y="4083"/>
                    <a:pt x="74997" y="5627"/>
                  </a:cubicBezTo>
                  <a:cubicBezTo>
                    <a:pt x="67008" y="7171"/>
                    <a:pt x="66224" y="5872"/>
                    <a:pt x="59264" y="2784"/>
                  </a:cubicBezTo>
                  <a:cubicBezTo>
                    <a:pt x="52304" y="-304"/>
                    <a:pt x="48432" y="2270"/>
                    <a:pt x="43017" y="2270"/>
                  </a:cubicBezTo>
                  <a:cubicBezTo>
                    <a:pt x="37601" y="2270"/>
                    <a:pt x="37601" y="1755"/>
                    <a:pt x="34758" y="-181"/>
                  </a:cubicBezTo>
                  <a:cubicBezTo>
                    <a:pt x="31915" y="-2117"/>
                    <a:pt x="30372" y="333"/>
                    <a:pt x="27284" y="1118"/>
                  </a:cubicBezTo>
                  <a:cubicBezTo>
                    <a:pt x="24196" y="1902"/>
                    <a:pt x="24441" y="7808"/>
                    <a:pt x="20324" y="7563"/>
                  </a:cubicBezTo>
                  <a:cubicBezTo>
                    <a:pt x="17064" y="7391"/>
                    <a:pt x="14026" y="5798"/>
                    <a:pt x="12066" y="3176"/>
                  </a:cubicBezTo>
                  <a:cubicBezTo>
                    <a:pt x="10472" y="1608"/>
                    <a:pt x="5939" y="2049"/>
                    <a:pt x="2630" y="2637"/>
                  </a:cubicBezTo>
                  <a:cubicBezTo>
                    <a:pt x="1405" y="5284"/>
                    <a:pt x="-703" y="8175"/>
                    <a:pt x="-66" y="10920"/>
                  </a:cubicBezTo>
                  <a:cubicBezTo>
                    <a:pt x="498" y="15111"/>
                    <a:pt x="2851" y="18885"/>
                    <a:pt x="6380" y="21237"/>
                  </a:cubicBezTo>
                  <a:cubicBezTo>
                    <a:pt x="9664" y="23002"/>
                    <a:pt x="12016" y="26089"/>
                    <a:pt x="12825" y="29741"/>
                  </a:cubicBezTo>
                  <a:cubicBezTo>
                    <a:pt x="14124" y="33343"/>
                    <a:pt x="18756" y="36701"/>
                    <a:pt x="19270" y="41602"/>
                  </a:cubicBezTo>
                  <a:cubicBezTo>
                    <a:pt x="19785" y="46503"/>
                    <a:pt x="21868" y="49591"/>
                    <a:pt x="29073" y="51919"/>
                  </a:cubicBezTo>
                  <a:cubicBezTo>
                    <a:pt x="36277" y="54247"/>
                    <a:pt x="39144" y="61476"/>
                    <a:pt x="41203" y="65593"/>
                  </a:cubicBezTo>
                  <a:cubicBezTo>
                    <a:pt x="43262" y="69710"/>
                    <a:pt x="47133" y="71009"/>
                    <a:pt x="51520" y="74097"/>
                  </a:cubicBezTo>
                  <a:cubicBezTo>
                    <a:pt x="55000" y="76499"/>
                    <a:pt x="57769" y="79807"/>
                    <a:pt x="59509" y="83654"/>
                  </a:cubicBezTo>
                  <a:cubicBezTo>
                    <a:pt x="61568" y="87502"/>
                    <a:pt x="69581" y="89585"/>
                    <a:pt x="76541" y="93971"/>
                  </a:cubicBezTo>
                  <a:cubicBezTo>
                    <a:pt x="79653" y="96054"/>
                    <a:pt x="81859" y="99240"/>
                    <a:pt x="82741" y="102867"/>
                  </a:cubicBezTo>
                  <a:cubicBezTo>
                    <a:pt x="84236" y="103284"/>
                    <a:pt x="85731" y="103652"/>
                    <a:pt x="87226" y="104019"/>
                  </a:cubicBezTo>
                  <a:cubicBezTo>
                    <a:pt x="87618" y="102377"/>
                    <a:pt x="87912" y="100809"/>
                    <a:pt x="88769" y="1001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6" name="Freeform: Shape 1185">
              <a:extLst>
                <a:ext uri="{FF2B5EF4-FFF2-40B4-BE49-F238E27FC236}">
                  <a16:creationId xmlns:a16="http://schemas.microsoft.com/office/drawing/2014/main" xmlns="" id="{8A79DAFC-B3EC-DDD8-B8F5-91B44DAB2E71}"/>
                </a:ext>
              </a:extLst>
            </p:cNvPr>
            <p:cNvSpPr/>
            <p:nvPr/>
          </p:nvSpPr>
          <p:spPr>
            <a:xfrm>
              <a:off x="6310960" y="2756451"/>
              <a:ext cx="62756" cy="64575"/>
            </a:xfrm>
            <a:custGeom>
              <a:avLst/>
              <a:gdLst>
                <a:gd name="connsiteX0" fmla="*/ 53051 w 62756"/>
                <a:gd name="connsiteY0" fmla="*/ 19017 h 64575"/>
                <a:gd name="connsiteX1" fmla="*/ 37564 w 62756"/>
                <a:gd name="connsiteY1" fmla="*/ 11665 h 64575"/>
                <a:gd name="connsiteX2" fmla="*/ 31388 w 62756"/>
                <a:gd name="connsiteY2" fmla="*/ 4313 h 64575"/>
                <a:gd name="connsiteX3" fmla="*/ 32858 w 62756"/>
                <a:gd name="connsiteY3" fmla="*/ -441 h 64575"/>
                <a:gd name="connsiteX4" fmla="*/ 22345 w 62756"/>
                <a:gd name="connsiteY4" fmla="*/ 956 h 64575"/>
                <a:gd name="connsiteX5" fmla="*/ 18498 w 62756"/>
                <a:gd name="connsiteY5" fmla="*/ 7670 h 64575"/>
                <a:gd name="connsiteX6" fmla="*/ 12812 w 62756"/>
                <a:gd name="connsiteY6" fmla="*/ 9729 h 64575"/>
                <a:gd name="connsiteX7" fmla="*/ 8695 w 62756"/>
                <a:gd name="connsiteY7" fmla="*/ 15659 h 64575"/>
                <a:gd name="connsiteX8" fmla="*/ 1343 w 62756"/>
                <a:gd name="connsiteY8" fmla="*/ 20046 h 64575"/>
                <a:gd name="connsiteX9" fmla="*/ 3647 w 62756"/>
                <a:gd name="connsiteY9" fmla="*/ 27398 h 64575"/>
                <a:gd name="connsiteX10" fmla="*/ 1196 w 62756"/>
                <a:gd name="connsiteY10" fmla="*/ 32814 h 64575"/>
                <a:gd name="connsiteX11" fmla="*/ 20 w 62756"/>
                <a:gd name="connsiteY11" fmla="*/ 36685 h 64575"/>
                <a:gd name="connsiteX12" fmla="*/ 1662 w 62756"/>
                <a:gd name="connsiteY12" fmla="*/ 37102 h 64575"/>
                <a:gd name="connsiteX13" fmla="*/ 31413 w 62756"/>
                <a:gd name="connsiteY13" fmla="*/ 63667 h 64575"/>
                <a:gd name="connsiteX14" fmla="*/ 32662 w 62756"/>
                <a:gd name="connsiteY14" fmla="*/ 56315 h 64575"/>
                <a:gd name="connsiteX15" fmla="*/ 35505 w 62756"/>
                <a:gd name="connsiteY15" fmla="*/ 45483 h 64575"/>
                <a:gd name="connsiteX16" fmla="*/ 42710 w 62756"/>
                <a:gd name="connsiteY16" fmla="*/ 38131 h 64575"/>
                <a:gd name="connsiteX17" fmla="*/ 50723 w 62756"/>
                <a:gd name="connsiteY17" fmla="*/ 40582 h 64575"/>
                <a:gd name="connsiteX18" fmla="*/ 56531 w 62756"/>
                <a:gd name="connsiteY18" fmla="*/ 39210 h 64575"/>
                <a:gd name="connsiteX19" fmla="*/ 61800 w 62756"/>
                <a:gd name="connsiteY19" fmla="*/ 28966 h 64575"/>
                <a:gd name="connsiteX20" fmla="*/ 53051 w 62756"/>
                <a:gd name="connsiteY20" fmla="*/ 19017 h 6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2756" h="64575">
                  <a:moveTo>
                    <a:pt x="53051" y="19017"/>
                  </a:moveTo>
                  <a:cubicBezTo>
                    <a:pt x="48150" y="16174"/>
                    <a:pt x="43249" y="14875"/>
                    <a:pt x="37564" y="11665"/>
                  </a:cubicBezTo>
                  <a:cubicBezTo>
                    <a:pt x="31878" y="8455"/>
                    <a:pt x="32147" y="6763"/>
                    <a:pt x="31388" y="4313"/>
                  </a:cubicBezTo>
                  <a:cubicBezTo>
                    <a:pt x="31094" y="2573"/>
                    <a:pt x="31633" y="809"/>
                    <a:pt x="32858" y="-441"/>
                  </a:cubicBezTo>
                  <a:cubicBezTo>
                    <a:pt x="27467" y="-1912"/>
                    <a:pt x="26192" y="515"/>
                    <a:pt x="22345" y="956"/>
                  </a:cubicBezTo>
                  <a:cubicBezTo>
                    <a:pt x="17983" y="1470"/>
                    <a:pt x="18742" y="3798"/>
                    <a:pt x="18498" y="7670"/>
                  </a:cubicBezTo>
                  <a:cubicBezTo>
                    <a:pt x="18252" y="11542"/>
                    <a:pt x="16684" y="9729"/>
                    <a:pt x="12812" y="9729"/>
                  </a:cubicBezTo>
                  <a:cubicBezTo>
                    <a:pt x="8940" y="9729"/>
                    <a:pt x="9970" y="11542"/>
                    <a:pt x="8695" y="15659"/>
                  </a:cubicBezTo>
                  <a:cubicBezTo>
                    <a:pt x="7421" y="19776"/>
                    <a:pt x="4823" y="19531"/>
                    <a:pt x="1343" y="20046"/>
                  </a:cubicBezTo>
                  <a:cubicBezTo>
                    <a:pt x="-2137" y="20560"/>
                    <a:pt x="1074" y="24678"/>
                    <a:pt x="3647" y="27398"/>
                  </a:cubicBezTo>
                  <a:cubicBezTo>
                    <a:pt x="6220" y="30118"/>
                    <a:pt x="3402" y="31270"/>
                    <a:pt x="1196" y="32814"/>
                  </a:cubicBezTo>
                  <a:cubicBezTo>
                    <a:pt x="338" y="33377"/>
                    <a:pt x="44" y="34946"/>
                    <a:pt x="20" y="36685"/>
                  </a:cubicBezTo>
                  <a:lnTo>
                    <a:pt x="1662" y="37102"/>
                  </a:lnTo>
                  <a:cubicBezTo>
                    <a:pt x="9210" y="38842"/>
                    <a:pt x="22223" y="54256"/>
                    <a:pt x="31413" y="63667"/>
                  </a:cubicBezTo>
                  <a:cubicBezTo>
                    <a:pt x="32319" y="61314"/>
                    <a:pt x="32736" y="58815"/>
                    <a:pt x="32662" y="56315"/>
                  </a:cubicBezTo>
                  <a:cubicBezTo>
                    <a:pt x="32147" y="51659"/>
                    <a:pt x="32147" y="48056"/>
                    <a:pt x="35505" y="45483"/>
                  </a:cubicBezTo>
                  <a:cubicBezTo>
                    <a:pt x="38862" y="42910"/>
                    <a:pt x="38838" y="36440"/>
                    <a:pt x="42710" y="38131"/>
                  </a:cubicBezTo>
                  <a:cubicBezTo>
                    <a:pt x="46582" y="39822"/>
                    <a:pt x="48125" y="40950"/>
                    <a:pt x="50723" y="40582"/>
                  </a:cubicBezTo>
                  <a:cubicBezTo>
                    <a:pt x="52684" y="40239"/>
                    <a:pt x="54620" y="39773"/>
                    <a:pt x="56531" y="39210"/>
                  </a:cubicBezTo>
                  <a:cubicBezTo>
                    <a:pt x="56360" y="36171"/>
                    <a:pt x="59496" y="32519"/>
                    <a:pt x="61800" y="28966"/>
                  </a:cubicBezTo>
                  <a:cubicBezTo>
                    <a:pt x="64912" y="23918"/>
                    <a:pt x="57952" y="21859"/>
                    <a:pt x="53051" y="1901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7" name="Freeform: Shape 1186">
              <a:extLst>
                <a:ext uri="{FF2B5EF4-FFF2-40B4-BE49-F238E27FC236}">
                  <a16:creationId xmlns:a16="http://schemas.microsoft.com/office/drawing/2014/main" xmlns="" id="{55ED2E4D-B84B-B647-A87D-5CFD4D043417}"/>
                </a:ext>
              </a:extLst>
            </p:cNvPr>
            <p:cNvSpPr/>
            <p:nvPr/>
          </p:nvSpPr>
          <p:spPr>
            <a:xfrm>
              <a:off x="6151431" y="2634020"/>
              <a:ext cx="186284" cy="159142"/>
            </a:xfrm>
            <a:custGeom>
              <a:avLst/>
              <a:gdLst>
                <a:gd name="connsiteX0" fmla="*/ 185745 w 186284"/>
                <a:gd name="connsiteY0" fmla="*/ 57612 h 159142"/>
                <a:gd name="connsiteX1" fmla="*/ 182657 w 186284"/>
                <a:gd name="connsiteY1" fmla="*/ 50652 h 159142"/>
                <a:gd name="connsiteX2" fmla="*/ 180329 w 186284"/>
                <a:gd name="connsiteY2" fmla="*/ 45236 h 159142"/>
                <a:gd name="connsiteX3" fmla="*/ 176972 w 186284"/>
                <a:gd name="connsiteY3" fmla="*/ 36977 h 159142"/>
                <a:gd name="connsiteX4" fmla="*/ 172855 w 186284"/>
                <a:gd name="connsiteY4" fmla="*/ 30018 h 159142"/>
                <a:gd name="connsiteX5" fmla="*/ 169816 w 186284"/>
                <a:gd name="connsiteY5" fmla="*/ 26244 h 159142"/>
                <a:gd name="connsiteX6" fmla="*/ 163837 w 186284"/>
                <a:gd name="connsiteY6" fmla="*/ 31586 h 159142"/>
                <a:gd name="connsiteX7" fmla="*/ 147074 w 186284"/>
                <a:gd name="connsiteY7" fmla="*/ 33375 h 159142"/>
                <a:gd name="connsiteX8" fmla="*/ 136757 w 186284"/>
                <a:gd name="connsiteY8" fmla="*/ 31317 h 159142"/>
                <a:gd name="connsiteX9" fmla="*/ 129528 w 186284"/>
                <a:gd name="connsiteY9" fmla="*/ 24602 h 159142"/>
                <a:gd name="connsiteX10" fmla="*/ 122568 w 186284"/>
                <a:gd name="connsiteY10" fmla="*/ 18941 h 159142"/>
                <a:gd name="connsiteX11" fmla="*/ 113795 w 186284"/>
                <a:gd name="connsiteY11" fmla="*/ 15584 h 159142"/>
                <a:gd name="connsiteX12" fmla="*/ 109409 w 186284"/>
                <a:gd name="connsiteY12" fmla="*/ 8232 h 159142"/>
                <a:gd name="connsiteX13" fmla="*/ 101420 w 186284"/>
                <a:gd name="connsiteY13" fmla="*/ 3575 h 159142"/>
                <a:gd name="connsiteX14" fmla="*/ 94068 w 186284"/>
                <a:gd name="connsiteY14" fmla="*/ 488 h 159142"/>
                <a:gd name="connsiteX15" fmla="*/ 92597 w 186284"/>
                <a:gd name="connsiteY15" fmla="*/ -909 h 159142"/>
                <a:gd name="connsiteX16" fmla="*/ 85564 w 186284"/>
                <a:gd name="connsiteY16" fmla="*/ 8477 h 159142"/>
                <a:gd name="connsiteX17" fmla="*/ 77305 w 186284"/>
                <a:gd name="connsiteY17" fmla="*/ 12349 h 159142"/>
                <a:gd name="connsiteX18" fmla="*/ 68532 w 186284"/>
                <a:gd name="connsiteY18" fmla="*/ 15976 h 159142"/>
                <a:gd name="connsiteX19" fmla="*/ 69831 w 186284"/>
                <a:gd name="connsiteY19" fmla="*/ 22151 h 159142"/>
                <a:gd name="connsiteX20" fmla="*/ 70346 w 186284"/>
                <a:gd name="connsiteY20" fmla="*/ 27567 h 159142"/>
                <a:gd name="connsiteX21" fmla="*/ 58729 w 186284"/>
                <a:gd name="connsiteY21" fmla="*/ 34282 h 159142"/>
                <a:gd name="connsiteX22" fmla="*/ 54245 w 186284"/>
                <a:gd name="connsiteY22" fmla="*/ 44084 h 159142"/>
                <a:gd name="connsiteX23" fmla="*/ 46624 w 186284"/>
                <a:gd name="connsiteY23" fmla="*/ 44966 h 159142"/>
                <a:gd name="connsiteX24" fmla="*/ 35792 w 186284"/>
                <a:gd name="connsiteY24" fmla="*/ 38521 h 159142"/>
                <a:gd name="connsiteX25" fmla="*/ 28832 w 186284"/>
                <a:gd name="connsiteY25" fmla="*/ 41609 h 159142"/>
                <a:gd name="connsiteX26" fmla="*/ 16971 w 186284"/>
                <a:gd name="connsiteY26" fmla="*/ 44452 h 159142"/>
                <a:gd name="connsiteX27" fmla="*/ -183 w 186284"/>
                <a:gd name="connsiteY27" fmla="*/ 44820 h 159142"/>
                <a:gd name="connsiteX28" fmla="*/ 3983 w 186284"/>
                <a:gd name="connsiteY28" fmla="*/ 54181 h 159142"/>
                <a:gd name="connsiteX29" fmla="*/ 12119 w 186284"/>
                <a:gd name="connsiteY29" fmla="*/ 69693 h 159142"/>
                <a:gd name="connsiteX30" fmla="*/ 18760 w 186284"/>
                <a:gd name="connsiteY30" fmla="*/ 63787 h 159142"/>
                <a:gd name="connsiteX31" fmla="*/ 25426 w 186284"/>
                <a:gd name="connsiteY31" fmla="*/ 74864 h 159142"/>
                <a:gd name="connsiteX32" fmla="*/ 32778 w 186284"/>
                <a:gd name="connsiteY32" fmla="*/ 81530 h 159142"/>
                <a:gd name="connsiteX33" fmla="*/ 34983 w 186284"/>
                <a:gd name="connsiteY33" fmla="*/ 63052 h 159142"/>
                <a:gd name="connsiteX34" fmla="*/ 46085 w 186284"/>
                <a:gd name="connsiteY34" fmla="*/ 76359 h 159142"/>
                <a:gd name="connsiteX35" fmla="*/ 54956 w 186284"/>
                <a:gd name="connsiteY35" fmla="*/ 97802 h 159142"/>
                <a:gd name="connsiteX36" fmla="*/ 61597 w 186284"/>
                <a:gd name="connsiteY36" fmla="*/ 107408 h 159142"/>
                <a:gd name="connsiteX37" fmla="*/ 74904 w 186284"/>
                <a:gd name="connsiteY37" fmla="*/ 115544 h 159142"/>
                <a:gd name="connsiteX38" fmla="*/ 98577 w 186284"/>
                <a:gd name="connsiteY38" fmla="*/ 122185 h 159142"/>
                <a:gd name="connsiteX39" fmla="*/ 97107 w 186284"/>
                <a:gd name="connsiteY39" fmla="*/ 136889 h 159142"/>
                <a:gd name="connsiteX40" fmla="*/ 108919 w 186284"/>
                <a:gd name="connsiteY40" fmla="*/ 133189 h 159142"/>
                <a:gd name="connsiteX41" fmla="*/ 105218 w 186284"/>
                <a:gd name="connsiteY41" fmla="*/ 139095 h 159142"/>
                <a:gd name="connsiteX42" fmla="*/ 114089 w 186284"/>
                <a:gd name="connsiteY42" fmla="*/ 144266 h 159142"/>
                <a:gd name="connsiteX43" fmla="*/ 131832 w 186284"/>
                <a:gd name="connsiteY43" fmla="*/ 149436 h 159142"/>
                <a:gd name="connsiteX44" fmla="*/ 154549 w 186284"/>
                <a:gd name="connsiteY44" fmla="*/ 158234 h 159142"/>
                <a:gd name="connsiteX45" fmla="*/ 148349 w 186284"/>
                <a:gd name="connsiteY45" fmla="*/ 149338 h 159142"/>
                <a:gd name="connsiteX46" fmla="*/ 131317 w 186284"/>
                <a:gd name="connsiteY46" fmla="*/ 139021 h 159142"/>
                <a:gd name="connsiteX47" fmla="*/ 123328 w 186284"/>
                <a:gd name="connsiteY47" fmla="*/ 129464 h 159142"/>
                <a:gd name="connsiteX48" fmla="*/ 113011 w 186284"/>
                <a:gd name="connsiteY48" fmla="*/ 120960 h 159142"/>
                <a:gd name="connsiteX49" fmla="*/ 100881 w 186284"/>
                <a:gd name="connsiteY49" fmla="*/ 107286 h 159142"/>
                <a:gd name="connsiteX50" fmla="*/ 91078 w 186284"/>
                <a:gd name="connsiteY50" fmla="*/ 96968 h 159142"/>
                <a:gd name="connsiteX51" fmla="*/ 84633 w 186284"/>
                <a:gd name="connsiteY51" fmla="*/ 85108 h 159142"/>
                <a:gd name="connsiteX52" fmla="*/ 78188 w 186284"/>
                <a:gd name="connsiteY52" fmla="*/ 76604 h 159142"/>
                <a:gd name="connsiteX53" fmla="*/ 71742 w 186284"/>
                <a:gd name="connsiteY53" fmla="*/ 66287 h 159142"/>
                <a:gd name="connsiteX54" fmla="*/ 74438 w 186284"/>
                <a:gd name="connsiteY54" fmla="*/ 58004 h 159142"/>
                <a:gd name="connsiteX55" fmla="*/ 74438 w 186284"/>
                <a:gd name="connsiteY55" fmla="*/ 58004 h 159142"/>
                <a:gd name="connsiteX56" fmla="*/ 83873 w 186284"/>
                <a:gd name="connsiteY56" fmla="*/ 58543 h 159142"/>
                <a:gd name="connsiteX57" fmla="*/ 92132 w 186284"/>
                <a:gd name="connsiteY57" fmla="*/ 62929 h 159142"/>
                <a:gd name="connsiteX58" fmla="*/ 99092 w 186284"/>
                <a:gd name="connsiteY58" fmla="*/ 56484 h 159142"/>
                <a:gd name="connsiteX59" fmla="*/ 106566 w 186284"/>
                <a:gd name="connsiteY59" fmla="*/ 55186 h 159142"/>
                <a:gd name="connsiteX60" fmla="*/ 114824 w 186284"/>
                <a:gd name="connsiteY60" fmla="*/ 57636 h 159142"/>
                <a:gd name="connsiteX61" fmla="*/ 131072 w 186284"/>
                <a:gd name="connsiteY61" fmla="*/ 58151 h 159142"/>
                <a:gd name="connsiteX62" fmla="*/ 146805 w 186284"/>
                <a:gd name="connsiteY62" fmla="*/ 60994 h 159142"/>
                <a:gd name="connsiteX63" fmla="*/ 165626 w 186284"/>
                <a:gd name="connsiteY63" fmla="*/ 61239 h 159142"/>
                <a:gd name="connsiteX64" fmla="*/ 179031 w 186284"/>
                <a:gd name="connsiteY64" fmla="*/ 64865 h 159142"/>
                <a:gd name="connsiteX65" fmla="*/ 183564 w 186284"/>
                <a:gd name="connsiteY65" fmla="*/ 65331 h 159142"/>
                <a:gd name="connsiteX66" fmla="*/ 185745 w 186284"/>
                <a:gd name="connsiteY66" fmla="*/ 57612 h 15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86284" h="159142">
                  <a:moveTo>
                    <a:pt x="185745" y="57612"/>
                  </a:moveTo>
                  <a:cubicBezTo>
                    <a:pt x="183956" y="55725"/>
                    <a:pt x="182854" y="53250"/>
                    <a:pt x="182657" y="50652"/>
                  </a:cubicBezTo>
                  <a:cubicBezTo>
                    <a:pt x="182657" y="49108"/>
                    <a:pt x="182927" y="46265"/>
                    <a:pt x="180329" y="45236"/>
                  </a:cubicBezTo>
                  <a:cubicBezTo>
                    <a:pt x="177732" y="44207"/>
                    <a:pt x="176972" y="38546"/>
                    <a:pt x="176972" y="36977"/>
                  </a:cubicBezTo>
                  <a:cubicBezTo>
                    <a:pt x="177119" y="34037"/>
                    <a:pt x="175502" y="31317"/>
                    <a:pt x="172855" y="30018"/>
                  </a:cubicBezTo>
                  <a:cubicBezTo>
                    <a:pt x="171336" y="29282"/>
                    <a:pt x="170209" y="27886"/>
                    <a:pt x="169816" y="26244"/>
                  </a:cubicBezTo>
                  <a:cubicBezTo>
                    <a:pt x="167709" y="27886"/>
                    <a:pt x="165724" y="29675"/>
                    <a:pt x="163837" y="31586"/>
                  </a:cubicBezTo>
                  <a:cubicBezTo>
                    <a:pt x="160749" y="34037"/>
                    <a:pt x="152735" y="33375"/>
                    <a:pt x="147074" y="33375"/>
                  </a:cubicBezTo>
                  <a:cubicBezTo>
                    <a:pt x="143521" y="33620"/>
                    <a:pt x="139943" y="32909"/>
                    <a:pt x="136757" y="31317"/>
                  </a:cubicBezTo>
                  <a:cubicBezTo>
                    <a:pt x="134944" y="30287"/>
                    <a:pt x="132616" y="25386"/>
                    <a:pt x="129528" y="24602"/>
                  </a:cubicBezTo>
                  <a:cubicBezTo>
                    <a:pt x="126588" y="23622"/>
                    <a:pt x="124112" y="21612"/>
                    <a:pt x="122568" y="18941"/>
                  </a:cubicBezTo>
                  <a:cubicBezTo>
                    <a:pt x="121025" y="16613"/>
                    <a:pt x="117398" y="15853"/>
                    <a:pt x="113795" y="15584"/>
                  </a:cubicBezTo>
                  <a:cubicBezTo>
                    <a:pt x="110192" y="15314"/>
                    <a:pt x="109923" y="10413"/>
                    <a:pt x="109409" y="8232"/>
                  </a:cubicBezTo>
                  <a:cubicBezTo>
                    <a:pt x="108894" y="6051"/>
                    <a:pt x="103993" y="6418"/>
                    <a:pt x="101420" y="3575"/>
                  </a:cubicBezTo>
                  <a:cubicBezTo>
                    <a:pt x="98846" y="733"/>
                    <a:pt x="97303" y="1787"/>
                    <a:pt x="94068" y="488"/>
                  </a:cubicBezTo>
                  <a:cubicBezTo>
                    <a:pt x="93431" y="194"/>
                    <a:pt x="92916" y="-296"/>
                    <a:pt x="92597" y="-909"/>
                  </a:cubicBezTo>
                  <a:cubicBezTo>
                    <a:pt x="89804" y="1860"/>
                    <a:pt x="87427" y="5021"/>
                    <a:pt x="85564" y="8477"/>
                  </a:cubicBezTo>
                  <a:cubicBezTo>
                    <a:pt x="83505" y="11834"/>
                    <a:pt x="82721" y="11834"/>
                    <a:pt x="77305" y="12349"/>
                  </a:cubicBezTo>
                  <a:cubicBezTo>
                    <a:pt x="71890" y="12863"/>
                    <a:pt x="70861" y="13647"/>
                    <a:pt x="68532" y="15976"/>
                  </a:cubicBezTo>
                  <a:cubicBezTo>
                    <a:pt x="66204" y="18304"/>
                    <a:pt x="66229" y="19823"/>
                    <a:pt x="69831" y="22151"/>
                  </a:cubicBezTo>
                  <a:cubicBezTo>
                    <a:pt x="73433" y="24479"/>
                    <a:pt x="71375" y="24602"/>
                    <a:pt x="70346" y="27567"/>
                  </a:cubicBezTo>
                  <a:cubicBezTo>
                    <a:pt x="69316" y="30532"/>
                    <a:pt x="63631" y="32468"/>
                    <a:pt x="58729" y="34282"/>
                  </a:cubicBezTo>
                  <a:cubicBezTo>
                    <a:pt x="55618" y="35433"/>
                    <a:pt x="54588" y="40457"/>
                    <a:pt x="54245" y="44084"/>
                  </a:cubicBezTo>
                  <a:cubicBezTo>
                    <a:pt x="51966" y="45530"/>
                    <a:pt x="49172" y="45849"/>
                    <a:pt x="46624" y="44966"/>
                  </a:cubicBezTo>
                  <a:cubicBezTo>
                    <a:pt x="42237" y="42663"/>
                    <a:pt x="39394" y="38791"/>
                    <a:pt x="35792" y="38521"/>
                  </a:cubicBezTo>
                  <a:cubicBezTo>
                    <a:pt x="33047" y="37982"/>
                    <a:pt x="30278" y="39208"/>
                    <a:pt x="28832" y="41609"/>
                  </a:cubicBezTo>
                  <a:cubicBezTo>
                    <a:pt x="25622" y="44550"/>
                    <a:pt x="21162" y="45604"/>
                    <a:pt x="16971" y="44452"/>
                  </a:cubicBezTo>
                  <a:cubicBezTo>
                    <a:pt x="13712" y="43373"/>
                    <a:pt x="6997" y="43766"/>
                    <a:pt x="-183" y="44820"/>
                  </a:cubicBezTo>
                  <a:cubicBezTo>
                    <a:pt x="724" y="48128"/>
                    <a:pt x="2121" y="51289"/>
                    <a:pt x="3983" y="54181"/>
                  </a:cubicBezTo>
                  <a:cubicBezTo>
                    <a:pt x="6213" y="57857"/>
                    <a:pt x="6948" y="67488"/>
                    <a:pt x="12119" y="69693"/>
                  </a:cubicBezTo>
                  <a:cubicBezTo>
                    <a:pt x="17290" y="71899"/>
                    <a:pt x="15820" y="68223"/>
                    <a:pt x="18760" y="63787"/>
                  </a:cubicBezTo>
                  <a:cubicBezTo>
                    <a:pt x="21701" y="59352"/>
                    <a:pt x="24691" y="66728"/>
                    <a:pt x="25426" y="74864"/>
                  </a:cubicBezTo>
                  <a:cubicBezTo>
                    <a:pt x="26161" y="83000"/>
                    <a:pt x="32778" y="85965"/>
                    <a:pt x="32778" y="81530"/>
                  </a:cubicBezTo>
                  <a:cubicBezTo>
                    <a:pt x="32778" y="77094"/>
                    <a:pt x="32018" y="63052"/>
                    <a:pt x="34983" y="63052"/>
                  </a:cubicBezTo>
                  <a:cubicBezTo>
                    <a:pt x="37948" y="63052"/>
                    <a:pt x="45325" y="68958"/>
                    <a:pt x="46085" y="76359"/>
                  </a:cubicBezTo>
                  <a:cubicBezTo>
                    <a:pt x="46844" y="83760"/>
                    <a:pt x="54221" y="85965"/>
                    <a:pt x="54956" y="97802"/>
                  </a:cubicBezTo>
                  <a:cubicBezTo>
                    <a:pt x="55691" y="109638"/>
                    <a:pt x="57161" y="107408"/>
                    <a:pt x="61597" y="107408"/>
                  </a:cubicBezTo>
                  <a:cubicBezTo>
                    <a:pt x="66033" y="107408"/>
                    <a:pt x="74168" y="111084"/>
                    <a:pt x="74904" y="115544"/>
                  </a:cubicBezTo>
                  <a:cubicBezTo>
                    <a:pt x="75639" y="120004"/>
                    <a:pt x="87476" y="122185"/>
                    <a:pt x="98577" y="122185"/>
                  </a:cubicBezTo>
                  <a:cubicBezTo>
                    <a:pt x="109678" y="122185"/>
                    <a:pt x="88210" y="134022"/>
                    <a:pt x="97107" y="136889"/>
                  </a:cubicBezTo>
                  <a:cubicBezTo>
                    <a:pt x="106002" y="139756"/>
                    <a:pt x="107448" y="130959"/>
                    <a:pt x="108919" y="133189"/>
                  </a:cubicBezTo>
                  <a:cubicBezTo>
                    <a:pt x="110389" y="135419"/>
                    <a:pt x="108919" y="136129"/>
                    <a:pt x="105218" y="139095"/>
                  </a:cubicBezTo>
                  <a:cubicBezTo>
                    <a:pt x="101518" y="142060"/>
                    <a:pt x="108183" y="145760"/>
                    <a:pt x="114089" y="144266"/>
                  </a:cubicBezTo>
                  <a:cubicBezTo>
                    <a:pt x="119995" y="142771"/>
                    <a:pt x="121441" y="144266"/>
                    <a:pt x="131832" y="149436"/>
                  </a:cubicBezTo>
                  <a:cubicBezTo>
                    <a:pt x="139085" y="153112"/>
                    <a:pt x="146707" y="156077"/>
                    <a:pt x="154549" y="158234"/>
                  </a:cubicBezTo>
                  <a:cubicBezTo>
                    <a:pt x="153667" y="154607"/>
                    <a:pt x="151461" y="151421"/>
                    <a:pt x="148349" y="149338"/>
                  </a:cubicBezTo>
                  <a:cubicBezTo>
                    <a:pt x="141389" y="144952"/>
                    <a:pt x="133376" y="142868"/>
                    <a:pt x="131317" y="139021"/>
                  </a:cubicBezTo>
                  <a:cubicBezTo>
                    <a:pt x="129577" y="135174"/>
                    <a:pt x="126808" y="131865"/>
                    <a:pt x="123328" y="129464"/>
                  </a:cubicBezTo>
                  <a:cubicBezTo>
                    <a:pt x="118941" y="126376"/>
                    <a:pt x="115070" y="125077"/>
                    <a:pt x="113011" y="120960"/>
                  </a:cubicBezTo>
                  <a:cubicBezTo>
                    <a:pt x="110952" y="116843"/>
                    <a:pt x="108110" y="109614"/>
                    <a:pt x="100881" y="107286"/>
                  </a:cubicBezTo>
                  <a:cubicBezTo>
                    <a:pt x="93651" y="104957"/>
                    <a:pt x="91617" y="101870"/>
                    <a:pt x="91078" y="96968"/>
                  </a:cubicBezTo>
                  <a:cubicBezTo>
                    <a:pt x="90539" y="92067"/>
                    <a:pt x="85932" y="88710"/>
                    <a:pt x="84633" y="85108"/>
                  </a:cubicBezTo>
                  <a:cubicBezTo>
                    <a:pt x="83824" y="81456"/>
                    <a:pt x="81471" y="78368"/>
                    <a:pt x="78188" y="76604"/>
                  </a:cubicBezTo>
                  <a:cubicBezTo>
                    <a:pt x="74658" y="74251"/>
                    <a:pt x="72306" y="70477"/>
                    <a:pt x="71742" y="66287"/>
                  </a:cubicBezTo>
                  <a:cubicBezTo>
                    <a:pt x="71105" y="63542"/>
                    <a:pt x="73213" y="60650"/>
                    <a:pt x="74438" y="58004"/>
                  </a:cubicBezTo>
                  <a:lnTo>
                    <a:pt x="74438" y="58004"/>
                  </a:lnTo>
                  <a:cubicBezTo>
                    <a:pt x="77746" y="57415"/>
                    <a:pt x="82280" y="56974"/>
                    <a:pt x="83873" y="58543"/>
                  </a:cubicBezTo>
                  <a:cubicBezTo>
                    <a:pt x="85833" y="61165"/>
                    <a:pt x="88872" y="62758"/>
                    <a:pt x="92132" y="62929"/>
                  </a:cubicBezTo>
                  <a:cubicBezTo>
                    <a:pt x="96249" y="63175"/>
                    <a:pt x="95979" y="57244"/>
                    <a:pt x="99092" y="56484"/>
                  </a:cubicBezTo>
                  <a:cubicBezTo>
                    <a:pt x="102204" y="55725"/>
                    <a:pt x="103723" y="53372"/>
                    <a:pt x="106566" y="55186"/>
                  </a:cubicBezTo>
                  <a:cubicBezTo>
                    <a:pt x="109409" y="56999"/>
                    <a:pt x="109409" y="57636"/>
                    <a:pt x="114824" y="57636"/>
                  </a:cubicBezTo>
                  <a:cubicBezTo>
                    <a:pt x="120240" y="57636"/>
                    <a:pt x="124112" y="55186"/>
                    <a:pt x="131072" y="58151"/>
                  </a:cubicBezTo>
                  <a:cubicBezTo>
                    <a:pt x="138032" y="61116"/>
                    <a:pt x="138792" y="62537"/>
                    <a:pt x="146805" y="60994"/>
                  </a:cubicBezTo>
                  <a:cubicBezTo>
                    <a:pt x="154819" y="59450"/>
                    <a:pt x="162783" y="59695"/>
                    <a:pt x="165626" y="61239"/>
                  </a:cubicBezTo>
                  <a:cubicBezTo>
                    <a:pt x="169816" y="63322"/>
                    <a:pt x="174375" y="64547"/>
                    <a:pt x="179031" y="64865"/>
                  </a:cubicBezTo>
                  <a:cubicBezTo>
                    <a:pt x="180550" y="64841"/>
                    <a:pt x="182069" y="64988"/>
                    <a:pt x="183564" y="65331"/>
                  </a:cubicBezTo>
                  <a:cubicBezTo>
                    <a:pt x="183785" y="62562"/>
                    <a:pt x="187191" y="58641"/>
                    <a:pt x="185745" y="576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8" name="Freeform: Shape 1187">
              <a:extLst>
                <a:ext uri="{FF2B5EF4-FFF2-40B4-BE49-F238E27FC236}">
                  <a16:creationId xmlns:a16="http://schemas.microsoft.com/office/drawing/2014/main" xmlns="" id="{54EBBBED-16B0-237B-B431-FE69063E7BCD}"/>
                </a:ext>
              </a:extLst>
            </p:cNvPr>
            <p:cNvSpPr/>
            <p:nvPr/>
          </p:nvSpPr>
          <p:spPr>
            <a:xfrm>
              <a:off x="6146298" y="2616498"/>
              <a:ext cx="98133" cy="63666"/>
            </a:xfrm>
            <a:custGeom>
              <a:avLst/>
              <a:gdLst>
                <a:gd name="connsiteX0" fmla="*/ -147 w 98133"/>
                <a:gd name="connsiteY0" fmla="*/ 50064 h 63666"/>
                <a:gd name="connsiteX1" fmla="*/ 1936 w 98133"/>
                <a:gd name="connsiteY1" fmla="*/ 50064 h 63666"/>
                <a:gd name="connsiteX2" fmla="*/ 6371 w 98133"/>
                <a:gd name="connsiteY2" fmla="*/ 57416 h 63666"/>
                <a:gd name="connsiteX3" fmla="*/ 5170 w 98133"/>
                <a:gd name="connsiteY3" fmla="*/ 62121 h 63666"/>
                <a:gd name="connsiteX4" fmla="*/ 22325 w 98133"/>
                <a:gd name="connsiteY4" fmla="*/ 61753 h 63666"/>
                <a:gd name="connsiteX5" fmla="*/ 34186 w 98133"/>
                <a:gd name="connsiteY5" fmla="*/ 58911 h 63666"/>
                <a:gd name="connsiteX6" fmla="*/ 41146 w 98133"/>
                <a:gd name="connsiteY6" fmla="*/ 55823 h 63666"/>
                <a:gd name="connsiteX7" fmla="*/ 51977 w 98133"/>
                <a:gd name="connsiteY7" fmla="*/ 62268 h 63666"/>
                <a:gd name="connsiteX8" fmla="*/ 59598 w 98133"/>
                <a:gd name="connsiteY8" fmla="*/ 61386 h 63666"/>
                <a:gd name="connsiteX9" fmla="*/ 64083 w 98133"/>
                <a:gd name="connsiteY9" fmla="*/ 51583 h 63666"/>
                <a:gd name="connsiteX10" fmla="*/ 75699 w 98133"/>
                <a:gd name="connsiteY10" fmla="*/ 44869 h 63666"/>
                <a:gd name="connsiteX11" fmla="*/ 75185 w 98133"/>
                <a:gd name="connsiteY11" fmla="*/ 39453 h 63666"/>
                <a:gd name="connsiteX12" fmla="*/ 73886 w 98133"/>
                <a:gd name="connsiteY12" fmla="*/ 33277 h 63666"/>
                <a:gd name="connsiteX13" fmla="*/ 82659 w 98133"/>
                <a:gd name="connsiteY13" fmla="*/ 29650 h 63666"/>
                <a:gd name="connsiteX14" fmla="*/ 90917 w 98133"/>
                <a:gd name="connsiteY14" fmla="*/ 25778 h 63666"/>
                <a:gd name="connsiteX15" fmla="*/ 97951 w 98133"/>
                <a:gd name="connsiteY15" fmla="*/ 16392 h 63666"/>
                <a:gd name="connsiteX16" fmla="*/ 97118 w 98133"/>
                <a:gd name="connsiteY16" fmla="*/ 6443 h 63666"/>
                <a:gd name="connsiteX17" fmla="*/ 96407 w 98133"/>
                <a:gd name="connsiteY17" fmla="*/ -909 h 63666"/>
                <a:gd name="connsiteX18" fmla="*/ 95476 w 98133"/>
                <a:gd name="connsiteY18" fmla="*/ -689 h 63666"/>
                <a:gd name="connsiteX19" fmla="*/ 88933 w 98133"/>
                <a:gd name="connsiteY19" fmla="*/ 8942 h 63666"/>
                <a:gd name="connsiteX20" fmla="*/ 72440 w 98133"/>
                <a:gd name="connsiteY20" fmla="*/ 12373 h 63666"/>
                <a:gd name="connsiteX21" fmla="*/ 56266 w 98133"/>
                <a:gd name="connsiteY21" fmla="*/ 13059 h 63666"/>
                <a:gd name="connsiteX22" fmla="*/ 45263 w 98133"/>
                <a:gd name="connsiteY22" fmla="*/ 20411 h 63666"/>
                <a:gd name="connsiteX23" fmla="*/ 33916 w 98133"/>
                <a:gd name="connsiteY23" fmla="*/ 21784 h 63666"/>
                <a:gd name="connsiteX24" fmla="*/ 20855 w 98133"/>
                <a:gd name="connsiteY24" fmla="*/ 21097 h 63666"/>
                <a:gd name="connsiteX25" fmla="*/ 6420 w 98133"/>
                <a:gd name="connsiteY25" fmla="*/ 19039 h 63666"/>
                <a:gd name="connsiteX26" fmla="*/ 4926 w 98133"/>
                <a:gd name="connsiteY26" fmla="*/ 18328 h 63666"/>
                <a:gd name="connsiteX27" fmla="*/ 4680 w 98133"/>
                <a:gd name="connsiteY27" fmla="*/ 27616 h 63666"/>
                <a:gd name="connsiteX28" fmla="*/ -147 w 98133"/>
                <a:gd name="connsiteY28" fmla="*/ 50064 h 63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133" h="63666">
                  <a:moveTo>
                    <a:pt x="-147" y="50064"/>
                  </a:moveTo>
                  <a:lnTo>
                    <a:pt x="1936" y="50064"/>
                  </a:lnTo>
                  <a:cubicBezTo>
                    <a:pt x="9288" y="50064"/>
                    <a:pt x="10072" y="55235"/>
                    <a:pt x="6371" y="57416"/>
                  </a:cubicBezTo>
                  <a:cubicBezTo>
                    <a:pt x="4926" y="58298"/>
                    <a:pt x="4729" y="60062"/>
                    <a:pt x="5170" y="62121"/>
                  </a:cubicBezTo>
                  <a:cubicBezTo>
                    <a:pt x="12253" y="61067"/>
                    <a:pt x="18968" y="60675"/>
                    <a:pt x="22325" y="61753"/>
                  </a:cubicBezTo>
                  <a:cubicBezTo>
                    <a:pt x="26515" y="62905"/>
                    <a:pt x="30975" y="61851"/>
                    <a:pt x="34186" y="58911"/>
                  </a:cubicBezTo>
                  <a:cubicBezTo>
                    <a:pt x="35632" y="56509"/>
                    <a:pt x="38401" y="55284"/>
                    <a:pt x="41146" y="55823"/>
                  </a:cubicBezTo>
                  <a:cubicBezTo>
                    <a:pt x="44748" y="56092"/>
                    <a:pt x="47591" y="59964"/>
                    <a:pt x="51977" y="62268"/>
                  </a:cubicBezTo>
                  <a:cubicBezTo>
                    <a:pt x="54526" y="63150"/>
                    <a:pt x="57320" y="62832"/>
                    <a:pt x="59598" y="61386"/>
                  </a:cubicBezTo>
                  <a:cubicBezTo>
                    <a:pt x="59942" y="57881"/>
                    <a:pt x="60971" y="52858"/>
                    <a:pt x="64083" y="51583"/>
                  </a:cubicBezTo>
                  <a:cubicBezTo>
                    <a:pt x="68984" y="49770"/>
                    <a:pt x="74670" y="47711"/>
                    <a:pt x="75699" y="44869"/>
                  </a:cubicBezTo>
                  <a:cubicBezTo>
                    <a:pt x="76728" y="42026"/>
                    <a:pt x="78787" y="41781"/>
                    <a:pt x="75185" y="39453"/>
                  </a:cubicBezTo>
                  <a:cubicBezTo>
                    <a:pt x="71582" y="37125"/>
                    <a:pt x="71582" y="35581"/>
                    <a:pt x="73886" y="33277"/>
                  </a:cubicBezTo>
                  <a:cubicBezTo>
                    <a:pt x="76189" y="30973"/>
                    <a:pt x="77243" y="30165"/>
                    <a:pt x="82659" y="29650"/>
                  </a:cubicBezTo>
                  <a:cubicBezTo>
                    <a:pt x="88075" y="29136"/>
                    <a:pt x="88859" y="29136"/>
                    <a:pt x="90917" y="25778"/>
                  </a:cubicBezTo>
                  <a:cubicBezTo>
                    <a:pt x="92780" y="22323"/>
                    <a:pt x="95157" y="19162"/>
                    <a:pt x="97951" y="16392"/>
                  </a:cubicBezTo>
                  <a:cubicBezTo>
                    <a:pt x="96652" y="14113"/>
                    <a:pt x="97118" y="9898"/>
                    <a:pt x="97118" y="6443"/>
                  </a:cubicBezTo>
                  <a:cubicBezTo>
                    <a:pt x="97068" y="3968"/>
                    <a:pt x="96824" y="1517"/>
                    <a:pt x="96407" y="-909"/>
                  </a:cubicBezTo>
                  <a:lnTo>
                    <a:pt x="95476" y="-689"/>
                  </a:lnTo>
                  <a:cubicBezTo>
                    <a:pt x="91677" y="341"/>
                    <a:pt x="91334" y="3429"/>
                    <a:pt x="88933" y="8942"/>
                  </a:cubicBezTo>
                  <a:cubicBezTo>
                    <a:pt x="86531" y="14456"/>
                    <a:pt x="77586" y="9629"/>
                    <a:pt x="72440" y="12373"/>
                  </a:cubicBezTo>
                  <a:cubicBezTo>
                    <a:pt x="67294" y="15118"/>
                    <a:pt x="61780" y="13059"/>
                    <a:pt x="56266" y="13059"/>
                  </a:cubicBezTo>
                  <a:cubicBezTo>
                    <a:pt x="50752" y="13059"/>
                    <a:pt x="47664" y="17201"/>
                    <a:pt x="45263" y="20411"/>
                  </a:cubicBezTo>
                  <a:cubicBezTo>
                    <a:pt x="42861" y="23622"/>
                    <a:pt x="38744" y="24185"/>
                    <a:pt x="33916" y="21784"/>
                  </a:cubicBezTo>
                  <a:cubicBezTo>
                    <a:pt x="29088" y="19382"/>
                    <a:pt x="24971" y="21097"/>
                    <a:pt x="20855" y="21097"/>
                  </a:cubicBezTo>
                  <a:cubicBezTo>
                    <a:pt x="16737" y="21097"/>
                    <a:pt x="12939" y="22813"/>
                    <a:pt x="6420" y="19039"/>
                  </a:cubicBezTo>
                  <a:cubicBezTo>
                    <a:pt x="5930" y="18769"/>
                    <a:pt x="5440" y="18524"/>
                    <a:pt x="4926" y="18328"/>
                  </a:cubicBezTo>
                  <a:cubicBezTo>
                    <a:pt x="4803" y="21735"/>
                    <a:pt x="4680" y="25239"/>
                    <a:pt x="4680" y="27616"/>
                  </a:cubicBezTo>
                  <a:cubicBezTo>
                    <a:pt x="4582" y="33106"/>
                    <a:pt x="-662" y="41585"/>
                    <a:pt x="-147" y="500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89" name="Freeform: Shape 1188">
              <a:extLst>
                <a:ext uri="{FF2B5EF4-FFF2-40B4-BE49-F238E27FC236}">
                  <a16:creationId xmlns:a16="http://schemas.microsoft.com/office/drawing/2014/main" xmlns="" id="{10DFAC71-EEEA-6742-06DB-BCEEE84E0C87}"/>
                </a:ext>
              </a:extLst>
            </p:cNvPr>
            <p:cNvSpPr/>
            <p:nvPr/>
          </p:nvSpPr>
          <p:spPr>
            <a:xfrm>
              <a:off x="6768601" y="3060244"/>
              <a:ext cx="80799" cy="44282"/>
            </a:xfrm>
            <a:custGeom>
              <a:avLst/>
              <a:gdLst>
                <a:gd name="connsiteX0" fmla="*/ 18901 w 80799"/>
                <a:gd name="connsiteY0" fmla="*/ 17189 h 44282"/>
                <a:gd name="connsiteX1" fmla="*/ 8951 w 80799"/>
                <a:gd name="connsiteY1" fmla="*/ 18488 h 44282"/>
                <a:gd name="connsiteX2" fmla="*/ 1158 w 80799"/>
                <a:gd name="connsiteY2" fmla="*/ 22139 h 44282"/>
                <a:gd name="connsiteX3" fmla="*/ 1502 w 80799"/>
                <a:gd name="connsiteY3" fmla="*/ 31501 h 44282"/>
                <a:gd name="connsiteX4" fmla="*/ 12627 w 80799"/>
                <a:gd name="connsiteY4" fmla="*/ 39171 h 44282"/>
                <a:gd name="connsiteX5" fmla="*/ 19979 w 80799"/>
                <a:gd name="connsiteY5" fmla="*/ 40592 h 44282"/>
                <a:gd name="connsiteX6" fmla="*/ 26596 w 80799"/>
                <a:gd name="connsiteY6" fmla="*/ 41303 h 44282"/>
                <a:gd name="connsiteX7" fmla="*/ 35957 w 80799"/>
                <a:gd name="connsiteY7" fmla="*/ 38460 h 44282"/>
                <a:gd name="connsiteX8" fmla="*/ 47304 w 80799"/>
                <a:gd name="connsiteY8" fmla="*/ 29123 h 44282"/>
                <a:gd name="connsiteX9" fmla="*/ 57939 w 80799"/>
                <a:gd name="connsiteY9" fmla="*/ 28290 h 44282"/>
                <a:gd name="connsiteX10" fmla="*/ 56885 w 80799"/>
                <a:gd name="connsiteY10" fmla="*/ 19076 h 44282"/>
                <a:gd name="connsiteX11" fmla="*/ 61983 w 80799"/>
                <a:gd name="connsiteY11" fmla="*/ 13047 h 44282"/>
                <a:gd name="connsiteX12" fmla="*/ 70486 w 80799"/>
                <a:gd name="connsiteY12" fmla="*/ 8538 h 44282"/>
                <a:gd name="connsiteX13" fmla="*/ 76049 w 80799"/>
                <a:gd name="connsiteY13" fmla="*/ 5009 h 44282"/>
                <a:gd name="connsiteX14" fmla="*/ 78892 w 80799"/>
                <a:gd name="connsiteY14" fmla="*/ 378 h 44282"/>
                <a:gd name="connsiteX15" fmla="*/ 70241 w 80799"/>
                <a:gd name="connsiteY15" fmla="*/ 378 h 44282"/>
                <a:gd name="connsiteX16" fmla="*/ 61983 w 80799"/>
                <a:gd name="connsiteY16" fmla="*/ 4274 h 44282"/>
                <a:gd name="connsiteX17" fmla="*/ 54998 w 80799"/>
                <a:gd name="connsiteY17" fmla="*/ 8195 h 44282"/>
                <a:gd name="connsiteX18" fmla="*/ 35834 w 80799"/>
                <a:gd name="connsiteY18" fmla="*/ 12312 h 44282"/>
                <a:gd name="connsiteX19" fmla="*/ 22577 w 80799"/>
                <a:gd name="connsiteY19" fmla="*/ 13047 h 44282"/>
                <a:gd name="connsiteX20" fmla="*/ 18901 w 80799"/>
                <a:gd name="connsiteY20" fmla="*/ 17189 h 4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799" h="44282">
                  <a:moveTo>
                    <a:pt x="18901" y="17189"/>
                  </a:moveTo>
                  <a:cubicBezTo>
                    <a:pt x="18901" y="17189"/>
                    <a:pt x="10740" y="16356"/>
                    <a:pt x="8951" y="18488"/>
                  </a:cubicBezTo>
                  <a:cubicBezTo>
                    <a:pt x="7162" y="20620"/>
                    <a:pt x="2825" y="19076"/>
                    <a:pt x="1158" y="22139"/>
                  </a:cubicBezTo>
                  <a:cubicBezTo>
                    <a:pt x="-753" y="25006"/>
                    <a:pt x="-606" y="28781"/>
                    <a:pt x="1502" y="31501"/>
                  </a:cubicBezTo>
                  <a:cubicBezTo>
                    <a:pt x="3952" y="34686"/>
                    <a:pt x="9784" y="39416"/>
                    <a:pt x="12627" y="39171"/>
                  </a:cubicBezTo>
                  <a:cubicBezTo>
                    <a:pt x="15470" y="38926"/>
                    <a:pt x="17014" y="37872"/>
                    <a:pt x="19979" y="40592"/>
                  </a:cubicBezTo>
                  <a:cubicBezTo>
                    <a:pt x="22945" y="43313"/>
                    <a:pt x="25885" y="44856"/>
                    <a:pt x="26596" y="41303"/>
                  </a:cubicBezTo>
                  <a:cubicBezTo>
                    <a:pt x="27306" y="37750"/>
                    <a:pt x="30860" y="38460"/>
                    <a:pt x="35957" y="38460"/>
                  </a:cubicBezTo>
                  <a:cubicBezTo>
                    <a:pt x="41054" y="38460"/>
                    <a:pt x="39976" y="29123"/>
                    <a:pt x="47304" y="29123"/>
                  </a:cubicBezTo>
                  <a:cubicBezTo>
                    <a:pt x="54631" y="29123"/>
                    <a:pt x="57229" y="31574"/>
                    <a:pt x="57939" y="28290"/>
                  </a:cubicBezTo>
                  <a:cubicBezTo>
                    <a:pt x="58650" y="25006"/>
                    <a:pt x="55832" y="21331"/>
                    <a:pt x="56885" y="19076"/>
                  </a:cubicBezTo>
                  <a:cubicBezTo>
                    <a:pt x="57939" y="16822"/>
                    <a:pt x="58772" y="13856"/>
                    <a:pt x="61983" y="13047"/>
                  </a:cubicBezTo>
                  <a:cubicBezTo>
                    <a:pt x="65193" y="12239"/>
                    <a:pt x="67300" y="9249"/>
                    <a:pt x="70486" y="8538"/>
                  </a:cubicBezTo>
                  <a:cubicBezTo>
                    <a:pt x="73672" y="7828"/>
                    <a:pt x="73574" y="7362"/>
                    <a:pt x="76049" y="5009"/>
                  </a:cubicBezTo>
                  <a:cubicBezTo>
                    <a:pt x="78524" y="2657"/>
                    <a:pt x="83131" y="2044"/>
                    <a:pt x="78892" y="378"/>
                  </a:cubicBezTo>
                  <a:cubicBezTo>
                    <a:pt x="74652" y="-1289"/>
                    <a:pt x="73084" y="-1387"/>
                    <a:pt x="70241" y="378"/>
                  </a:cubicBezTo>
                  <a:cubicBezTo>
                    <a:pt x="67741" y="2167"/>
                    <a:pt x="64948" y="3490"/>
                    <a:pt x="61983" y="4274"/>
                  </a:cubicBezTo>
                  <a:cubicBezTo>
                    <a:pt x="59018" y="4985"/>
                    <a:pt x="61149" y="7705"/>
                    <a:pt x="54998" y="8195"/>
                  </a:cubicBezTo>
                  <a:cubicBezTo>
                    <a:pt x="48847" y="8685"/>
                    <a:pt x="42451" y="13513"/>
                    <a:pt x="35834" y="12312"/>
                  </a:cubicBezTo>
                  <a:cubicBezTo>
                    <a:pt x="29218" y="11111"/>
                    <a:pt x="23777" y="10425"/>
                    <a:pt x="22577" y="13047"/>
                  </a:cubicBezTo>
                  <a:cubicBezTo>
                    <a:pt x="21376" y="15669"/>
                    <a:pt x="22797" y="17067"/>
                    <a:pt x="18901" y="1718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0" name="Freeform: Shape 1189">
              <a:extLst>
                <a:ext uri="{FF2B5EF4-FFF2-40B4-BE49-F238E27FC236}">
                  <a16:creationId xmlns:a16="http://schemas.microsoft.com/office/drawing/2014/main" xmlns="" id="{5C444C31-DC2C-2FF1-2D3D-4748E755C117}"/>
                </a:ext>
              </a:extLst>
            </p:cNvPr>
            <p:cNvSpPr/>
            <p:nvPr/>
          </p:nvSpPr>
          <p:spPr>
            <a:xfrm>
              <a:off x="6556501" y="2816849"/>
              <a:ext cx="622081" cy="239776"/>
            </a:xfrm>
            <a:custGeom>
              <a:avLst/>
              <a:gdLst>
                <a:gd name="connsiteX0" fmla="*/ 608812 w 622081"/>
                <a:gd name="connsiteY0" fmla="*/ 88869 h 239776"/>
                <a:gd name="connsiteX1" fmla="*/ 594624 w 622081"/>
                <a:gd name="connsiteY1" fmla="*/ 79066 h 239776"/>
                <a:gd name="connsiteX2" fmla="*/ 591021 w 622081"/>
                <a:gd name="connsiteY2" fmla="*/ 55834 h 239776"/>
                <a:gd name="connsiteX3" fmla="*/ 583032 w 622081"/>
                <a:gd name="connsiteY3" fmla="*/ 42944 h 239776"/>
                <a:gd name="connsiteX4" fmla="*/ 572445 w 622081"/>
                <a:gd name="connsiteY4" fmla="*/ 32897 h 239776"/>
                <a:gd name="connsiteX5" fmla="*/ 563942 w 622081"/>
                <a:gd name="connsiteY5" fmla="*/ 22825 h 239776"/>
                <a:gd name="connsiteX6" fmla="*/ 547449 w 622081"/>
                <a:gd name="connsiteY6" fmla="*/ 23339 h 239776"/>
                <a:gd name="connsiteX7" fmla="*/ 522428 w 622081"/>
                <a:gd name="connsiteY7" fmla="*/ 24368 h 239776"/>
                <a:gd name="connsiteX8" fmla="*/ 514390 w 622081"/>
                <a:gd name="connsiteY8" fmla="*/ 20741 h 239776"/>
                <a:gd name="connsiteX9" fmla="*/ 501108 w 622081"/>
                <a:gd name="connsiteY9" fmla="*/ 30054 h 239776"/>
                <a:gd name="connsiteX10" fmla="*/ 472288 w 622081"/>
                <a:gd name="connsiteY10" fmla="*/ 38925 h 239776"/>
                <a:gd name="connsiteX11" fmla="*/ 448640 w 622081"/>
                <a:gd name="connsiteY11" fmla="*/ 35960 h 239776"/>
                <a:gd name="connsiteX12" fmla="*/ 436068 w 622081"/>
                <a:gd name="connsiteY12" fmla="*/ 38925 h 239776"/>
                <a:gd name="connsiteX13" fmla="*/ 416831 w 622081"/>
                <a:gd name="connsiteY13" fmla="*/ 41890 h 239776"/>
                <a:gd name="connsiteX14" fmla="*/ 396883 w 622081"/>
                <a:gd name="connsiteY14" fmla="*/ 35960 h 239776"/>
                <a:gd name="connsiteX15" fmla="*/ 379876 w 622081"/>
                <a:gd name="connsiteY15" fmla="*/ 37455 h 239776"/>
                <a:gd name="connsiteX16" fmla="*/ 367304 w 622081"/>
                <a:gd name="connsiteY16" fmla="*/ 30789 h 239776"/>
                <a:gd name="connsiteX17" fmla="*/ 350297 w 622081"/>
                <a:gd name="connsiteY17" fmla="*/ 28583 h 239776"/>
                <a:gd name="connsiteX18" fmla="*/ 340690 w 622081"/>
                <a:gd name="connsiteY18" fmla="*/ 19712 h 239776"/>
                <a:gd name="connsiteX19" fmla="*/ 319247 w 622081"/>
                <a:gd name="connsiteY19" fmla="*/ 11576 h 239776"/>
                <a:gd name="connsiteX20" fmla="*/ 305205 w 622081"/>
                <a:gd name="connsiteY20" fmla="*/ 3440 h 239776"/>
                <a:gd name="connsiteX21" fmla="*/ 256389 w 622081"/>
                <a:gd name="connsiteY21" fmla="*/ -260 h 239776"/>
                <a:gd name="connsiteX22" fmla="*/ 233476 w 622081"/>
                <a:gd name="connsiteY22" fmla="*/ 4175 h 239776"/>
                <a:gd name="connsiteX23" fmla="*/ 204657 w 622081"/>
                <a:gd name="connsiteY23" fmla="*/ 17482 h 239776"/>
                <a:gd name="connsiteX24" fmla="*/ 181719 w 622081"/>
                <a:gd name="connsiteY24" fmla="*/ 33019 h 239776"/>
                <a:gd name="connsiteX25" fmla="*/ 153635 w 622081"/>
                <a:gd name="connsiteY25" fmla="*/ 30789 h 239776"/>
                <a:gd name="connsiteX26" fmla="*/ 133662 w 622081"/>
                <a:gd name="connsiteY26" fmla="*/ 32259 h 239776"/>
                <a:gd name="connsiteX27" fmla="*/ 115184 w 622081"/>
                <a:gd name="connsiteY27" fmla="*/ 33754 h 239776"/>
                <a:gd name="connsiteX28" fmla="*/ 108519 w 622081"/>
                <a:gd name="connsiteY28" fmla="*/ 56667 h 239776"/>
                <a:gd name="connsiteX29" fmla="*/ 93006 w 622081"/>
                <a:gd name="connsiteY29" fmla="*/ 66274 h 239776"/>
                <a:gd name="connsiteX30" fmla="*/ 65658 w 622081"/>
                <a:gd name="connsiteY30" fmla="*/ 62574 h 239776"/>
                <a:gd name="connsiteX31" fmla="*/ 54556 w 622081"/>
                <a:gd name="connsiteY31" fmla="*/ 64803 h 239776"/>
                <a:gd name="connsiteX32" fmla="*/ 34608 w 622081"/>
                <a:gd name="connsiteY32" fmla="*/ 63333 h 239776"/>
                <a:gd name="connsiteX33" fmla="*/ 15371 w 622081"/>
                <a:gd name="connsiteY33" fmla="*/ 72940 h 239776"/>
                <a:gd name="connsiteX34" fmla="*/ 8730 w 622081"/>
                <a:gd name="connsiteY34" fmla="*/ 96588 h 239776"/>
                <a:gd name="connsiteX35" fmla="*/ 3559 w 622081"/>
                <a:gd name="connsiteY35" fmla="*/ 109895 h 239776"/>
                <a:gd name="connsiteX36" fmla="*/ 13166 w 622081"/>
                <a:gd name="connsiteY36" fmla="*/ 118031 h 239776"/>
                <a:gd name="connsiteX37" fmla="*/ 25002 w 622081"/>
                <a:gd name="connsiteY37" fmla="*/ 115825 h 239776"/>
                <a:gd name="connsiteX38" fmla="*/ 19071 w 622081"/>
                <a:gd name="connsiteY38" fmla="*/ 102518 h 239776"/>
                <a:gd name="connsiteX39" fmla="*/ 31643 w 622081"/>
                <a:gd name="connsiteY39" fmla="*/ 98083 h 239776"/>
                <a:gd name="connsiteX40" fmla="*/ 29437 w 622081"/>
                <a:gd name="connsiteY40" fmla="*/ 109160 h 239776"/>
                <a:gd name="connsiteX41" fmla="*/ 34608 w 622081"/>
                <a:gd name="connsiteY41" fmla="*/ 119501 h 239776"/>
                <a:gd name="connsiteX42" fmla="*/ 29437 w 622081"/>
                <a:gd name="connsiteY42" fmla="*/ 124697 h 239776"/>
                <a:gd name="connsiteX43" fmla="*/ 33873 w 622081"/>
                <a:gd name="connsiteY43" fmla="*/ 131338 h 239776"/>
                <a:gd name="connsiteX44" fmla="*/ 31643 w 622081"/>
                <a:gd name="connsiteY44" fmla="*/ 140209 h 239776"/>
                <a:gd name="connsiteX45" fmla="*/ 25737 w 622081"/>
                <a:gd name="connsiteY45" fmla="*/ 135774 h 239776"/>
                <a:gd name="connsiteX46" fmla="*/ 19807 w 622081"/>
                <a:gd name="connsiteY46" fmla="*/ 128422 h 239776"/>
                <a:gd name="connsiteX47" fmla="*/ 18336 w 622081"/>
                <a:gd name="connsiteY47" fmla="*/ 138052 h 239776"/>
                <a:gd name="connsiteX48" fmla="*/ 10200 w 622081"/>
                <a:gd name="connsiteY48" fmla="*/ 138052 h 239776"/>
                <a:gd name="connsiteX49" fmla="*/ 1329 w 622081"/>
                <a:gd name="connsiteY49" fmla="*/ 133617 h 239776"/>
                <a:gd name="connsiteX50" fmla="*/ 4294 w 622081"/>
                <a:gd name="connsiteY50" fmla="*/ 144694 h 239776"/>
                <a:gd name="connsiteX51" fmla="*/ 14636 w 622081"/>
                <a:gd name="connsiteY51" fmla="*/ 148394 h 239776"/>
                <a:gd name="connsiteX52" fmla="*/ 25737 w 622081"/>
                <a:gd name="connsiteY52" fmla="*/ 152095 h 239776"/>
                <a:gd name="connsiteX53" fmla="*/ 36078 w 622081"/>
                <a:gd name="connsiteY53" fmla="*/ 153565 h 239776"/>
                <a:gd name="connsiteX54" fmla="*/ 45685 w 622081"/>
                <a:gd name="connsiteY54" fmla="*/ 160917 h 239776"/>
                <a:gd name="connsiteX55" fmla="*/ 35343 w 622081"/>
                <a:gd name="connsiteY55" fmla="*/ 163122 h 239776"/>
                <a:gd name="connsiteX56" fmla="*/ 27991 w 622081"/>
                <a:gd name="connsiteY56" fmla="*/ 166823 h 239776"/>
                <a:gd name="connsiteX57" fmla="*/ 36863 w 622081"/>
                <a:gd name="connsiteY57" fmla="*/ 170523 h 239776"/>
                <a:gd name="connsiteX58" fmla="*/ 41299 w 622081"/>
                <a:gd name="connsiteY58" fmla="*/ 179394 h 239776"/>
                <a:gd name="connsiteX59" fmla="*/ 54605 w 622081"/>
                <a:gd name="connsiteY59" fmla="*/ 183830 h 239776"/>
                <a:gd name="connsiteX60" fmla="*/ 47253 w 622081"/>
                <a:gd name="connsiteY60" fmla="*/ 188266 h 239776"/>
                <a:gd name="connsiteX61" fmla="*/ 44288 w 622081"/>
                <a:gd name="connsiteY61" fmla="*/ 199367 h 239776"/>
                <a:gd name="connsiteX62" fmla="*/ 58992 w 622081"/>
                <a:gd name="connsiteY62" fmla="*/ 193461 h 239776"/>
                <a:gd name="connsiteX63" fmla="*/ 75264 w 622081"/>
                <a:gd name="connsiteY63" fmla="*/ 198632 h 239776"/>
                <a:gd name="connsiteX64" fmla="*/ 56051 w 622081"/>
                <a:gd name="connsiteY64" fmla="*/ 200837 h 239776"/>
                <a:gd name="connsiteX65" fmla="*/ 47180 w 622081"/>
                <a:gd name="connsiteY65" fmla="*/ 208189 h 239776"/>
                <a:gd name="connsiteX66" fmla="*/ 61884 w 622081"/>
                <a:gd name="connsiteY66" fmla="*/ 205959 h 239776"/>
                <a:gd name="connsiteX67" fmla="*/ 71490 w 622081"/>
                <a:gd name="connsiteY67" fmla="*/ 206694 h 239776"/>
                <a:gd name="connsiteX68" fmla="*/ 81832 w 622081"/>
                <a:gd name="connsiteY68" fmla="*/ 204489 h 239776"/>
                <a:gd name="connsiteX69" fmla="*/ 98104 w 622081"/>
                <a:gd name="connsiteY69" fmla="*/ 205224 h 239776"/>
                <a:gd name="connsiteX70" fmla="*/ 106975 w 622081"/>
                <a:gd name="connsiteY70" fmla="*/ 217796 h 239776"/>
                <a:gd name="connsiteX71" fmla="*/ 121017 w 622081"/>
                <a:gd name="connsiteY71" fmla="*/ 224461 h 239776"/>
                <a:gd name="connsiteX72" fmla="*/ 150596 w 622081"/>
                <a:gd name="connsiteY72" fmla="*/ 221496 h 239776"/>
                <a:gd name="connsiteX73" fmla="*/ 157948 w 622081"/>
                <a:gd name="connsiteY73" fmla="*/ 204489 h 239776"/>
                <a:gd name="connsiteX74" fmla="*/ 174220 w 622081"/>
                <a:gd name="connsiteY74" fmla="*/ 200053 h 239776"/>
                <a:gd name="connsiteX75" fmla="*/ 197133 w 622081"/>
                <a:gd name="connsiteY75" fmla="*/ 208924 h 239776"/>
                <a:gd name="connsiteX76" fmla="*/ 222276 w 622081"/>
                <a:gd name="connsiteY76" fmla="*/ 230367 h 239776"/>
                <a:gd name="connsiteX77" fmla="*/ 259232 w 622081"/>
                <a:gd name="connsiteY77" fmla="*/ 223015 h 239776"/>
                <a:gd name="connsiteX78" fmla="*/ 280675 w 622081"/>
                <a:gd name="connsiteY78" fmla="*/ 206008 h 239776"/>
                <a:gd name="connsiteX79" fmla="*/ 308023 w 622081"/>
                <a:gd name="connsiteY79" fmla="*/ 210444 h 239776"/>
                <a:gd name="connsiteX80" fmla="*/ 326526 w 622081"/>
                <a:gd name="connsiteY80" fmla="*/ 204538 h 239776"/>
                <a:gd name="connsiteX81" fmla="*/ 336867 w 622081"/>
                <a:gd name="connsiteY81" fmla="*/ 202308 h 239776"/>
                <a:gd name="connsiteX82" fmla="*/ 331697 w 622081"/>
                <a:gd name="connsiteY82" fmla="*/ 214144 h 239776"/>
                <a:gd name="connsiteX83" fmla="*/ 329466 w 622081"/>
                <a:gd name="connsiteY83" fmla="*/ 232622 h 239776"/>
                <a:gd name="connsiteX84" fmla="*/ 328070 w 622081"/>
                <a:gd name="connsiteY84" fmla="*/ 236077 h 239776"/>
                <a:gd name="connsiteX85" fmla="*/ 330521 w 622081"/>
                <a:gd name="connsiteY85" fmla="*/ 237499 h 239776"/>
                <a:gd name="connsiteX86" fmla="*/ 342553 w 622081"/>
                <a:gd name="connsiteY86" fmla="*/ 234754 h 239776"/>
                <a:gd name="connsiteX87" fmla="*/ 348067 w 622081"/>
                <a:gd name="connsiteY87" fmla="*/ 224780 h 239776"/>
                <a:gd name="connsiteX88" fmla="*/ 354242 w 622081"/>
                <a:gd name="connsiteY88" fmla="*/ 219879 h 239776"/>
                <a:gd name="connsiteX89" fmla="*/ 351792 w 622081"/>
                <a:gd name="connsiteY89" fmla="*/ 208875 h 239776"/>
                <a:gd name="connsiteX90" fmla="*/ 363824 w 622081"/>
                <a:gd name="connsiteY90" fmla="*/ 204758 h 239776"/>
                <a:gd name="connsiteX91" fmla="*/ 375171 w 622081"/>
                <a:gd name="connsiteY91" fmla="*/ 211277 h 239776"/>
                <a:gd name="connsiteX92" fmla="*/ 385831 w 622081"/>
                <a:gd name="connsiteY92" fmla="*/ 206131 h 239776"/>
                <a:gd name="connsiteX93" fmla="*/ 399603 w 622081"/>
                <a:gd name="connsiteY93" fmla="*/ 202014 h 239776"/>
                <a:gd name="connsiteX94" fmla="*/ 418497 w 622081"/>
                <a:gd name="connsiteY94" fmla="*/ 204464 h 239776"/>
                <a:gd name="connsiteX95" fmla="*/ 437416 w 622081"/>
                <a:gd name="connsiteY95" fmla="*/ 208581 h 239776"/>
                <a:gd name="connsiteX96" fmla="*/ 463565 w 622081"/>
                <a:gd name="connsiteY96" fmla="*/ 205493 h 239776"/>
                <a:gd name="connsiteX97" fmla="*/ 479371 w 622081"/>
                <a:gd name="connsiteY97" fmla="*/ 196892 h 239776"/>
                <a:gd name="connsiteX98" fmla="*/ 497261 w 622081"/>
                <a:gd name="connsiteY98" fmla="*/ 190716 h 239776"/>
                <a:gd name="connsiteX99" fmla="*/ 510665 w 622081"/>
                <a:gd name="connsiteY99" fmla="*/ 194833 h 239776"/>
                <a:gd name="connsiteX100" fmla="*/ 524413 w 622081"/>
                <a:gd name="connsiteY100" fmla="*/ 189932 h 239776"/>
                <a:gd name="connsiteX101" fmla="*/ 534730 w 622081"/>
                <a:gd name="connsiteY101" fmla="*/ 186477 h 239776"/>
                <a:gd name="connsiteX102" fmla="*/ 545562 w 622081"/>
                <a:gd name="connsiteY102" fmla="*/ 193143 h 239776"/>
                <a:gd name="connsiteX103" fmla="*/ 552448 w 622081"/>
                <a:gd name="connsiteY103" fmla="*/ 188021 h 239776"/>
                <a:gd name="connsiteX104" fmla="*/ 562079 w 622081"/>
                <a:gd name="connsiteY104" fmla="*/ 180473 h 239776"/>
                <a:gd name="connsiteX105" fmla="*/ 576783 w 622081"/>
                <a:gd name="connsiteY105" fmla="*/ 183389 h 239776"/>
                <a:gd name="connsiteX106" fmla="*/ 587615 w 622081"/>
                <a:gd name="connsiteY106" fmla="*/ 186305 h 239776"/>
                <a:gd name="connsiteX107" fmla="*/ 600162 w 622081"/>
                <a:gd name="connsiteY107" fmla="*/ 186648 h 239776"/>
                <a:gd name="connsiteX108" fmla="*/ 609793 w 622081"/>
                <a:gd name="connsiteY108" fmla="*/ 195078 h 239776"/>
                <a:gd name="connsiteX109" fmla="*/ 618909 w 622081"/>
                <a:gd name="connsiteY109" fmla="*/ 190177 h 239776"/>
                <a:gd name="connsiteX110" fmla="*/ 621899 w 622081"/>
                <a:gd name="connsiteY110" fmla="*/ 184492 h 239776"/>
                <a:gd name="connsiteX111" fmla="*/ 620110 w 622081"/>
                <a:gd name="connsiteY111" fmla="*/ 182801 h 239776"/>
                <a:gd name="connsiteX112" fmla="*/ 614963 w 622081"/>
                <a:gd name="connsiteY112" fmla="*/ 174885 h 239776"/>
                <a:gd name="connsiteX113" fmla="*/ 604646 w 622081"/>
                <a:gd name="connsiteY113" fmla="*/ 161137 h 239776"/>
                <a:gd name="connsiteX114" fmla="*/ 610822 w 622081"/>
                <a:gd name="connsiteY114" fmla="*/ 146679 h 239776"/>
                <a:gd name="connsiteX115" fmla="*/ 606362 w 622081"/>
                <a:gd name="connsiteY115" fmla="*/ 133274 h 239776"/>
                <a:gd name="connsiteX116" fmla="*/ 602931 w 622081"/>
                <a:gd name="connsiteY116" fmla="*/ 121927 h 239776"/>
                <a:gd name="connsiteX117" fmla="*/ 602245 w 622081"/>
                <a:gd name="connsiteY117" fmla="*/ 104381 h 239776"/>
                <a:gd name="connsiteX118" fmla="*/ 611533 w 622081"/>
                <a:gd name="connsiteY118" fmla="*/ 96490 h 239776"/>
                <a:gd name="connsiteX119" fmla="*/ 615356 w 622081"/>
                <a:gd name="connsiteY119" fmla="*/ 91589 h 239776"/>
                <a:gd name="connsiteX120" fmla="*/ 608812 w 622081"/>
                <a:gd name="connsiteY120" fmla="*/ 88869 h 239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22081" h="239776">
                  <a:moveTo>
                    <a:pt x="608812" y="88869"/>
                  </a:moveTo>
                  <a:cubicBezTo>
                    <a:pt x="604426" y="87570"/>
                    <a:pt x="597981" y="81517"/>
                    <a:pt x="594624" y="79066"/>
                  </a:cubicBezTo>
                  <a:cubicBezTo>
                    <a:pt x="591266" y="76616"/>
                    <a:pt x="590506" y="61912"/>
                    <a:pt x="591021" y="55834"/>
                  </a:cubicBezTo>
                  <a:cubicBezTo>
                    <a:pt x="591536" y="49757"/>
                    <a:pt x="585875" y="49389"/>
                    <a:pt x="583032" y="42944"/>
                  </a:cubicBezTo>
                  <a:cubicBezTo>
                    <a:pt x="580189" y="36499"/>
                    <a:pt x="577616" y="33926"/>
                    <a:pt x="572445" y="32897"/>
                  </a:cubicBezTo>
                  <a:cubicBezTo>
                    <a:pt x="567274" y="31867"/>
                    <a:pt x="565755" y="26966"/>
                    <a:pt x="563942" y="22825"/>
                  </a:cubicBezTo>
                  <a:cubicBezTo>
                    <a:pt x="562128" y="18683"/>
                    <a:pt x="550537" y="20521"/>
                    <a:pt x="547449" y="23339"/>
                  </a:cubicBezTo>
                  <a:cubicBezTo>
                    <a:pt x="544361" y="26157"/>
                    <a:pt x="529388" y="24368"/>
                    <a:pt x="522428" y="24368"/>
                  </a:cubicBezTo>
                  <a:cubicBezTo>
                    <a:pt x="519389" y="24246"/>
                    <a:pt x="516498" y="22947"/>
                    <a:pt x="514390" y="20741"/>
                  </a:cubicBezTo>
                  <a:cubicBezTo>
                    <a:pt x="510248" y="23780"/>
                    <a:pt x="505298" y="27015"/>
                    <a:pt x="501108" y="30054"/>
                  </a:cubicBezTo>
                  <a:cubicBezTo>
                    <a:pt x="492972" y="35960"/>
                    <a:pt x="482630" y="34489"/>
                    <a:pt x="472288" y="38925"/>
                  </a:cubicBezTo>
                  <a:cubicBezTo>
                    <a:pt x="461947" y="43360"/>
                    <a:pt x="454546" y="39660"/>
                    <a:pt x="448640" y="35960"/>
                  </a:cubicBezTo>
                  <a:cubicBezTo>
                    <a:pt x="442734" y="32259"/>
                    <a:pt x="439009" y="35225"/>
                    <a:pt x="436068" y="38925"/>
                  </a:cubicBezTo>
                  <a:cubicBezTo>
                    <a:pt x="433128" y="42625"/>
                    <a:pt x="427197" y="40395"/>
                    <a:pt x="416831" y="41890"/>
                  </a:cubicBezTo>
                  <a:cubicBezTo>
                    <a:pt x="406465" y="43385"/>
                    <a:pt x="399824" y="40395"/>
                    <a:pt x="396883" y="35960"/>
                  </a:cubicBezTo>
                  <a:cubicBezTo>
                    <a:pt x="393942" y="31524"/>
                    <a:pt x="387252" y="36695"/>
                    <a:pt x="379876" y="37455"/>
                  </a:cubicBezTo>
                  <a:cubicBezTo>
                    <a:pt x="372499" y="38214"/>
                    <a:pt x="371005" y="37455"/>
                    <a:pt x="367304" y="30789"/>
                  </a:cubicBezTo>
                  <a:cubicBezTo>
                    <a:pt x="363604" y="24123"/>
                    <a:pt x="355468" y="27089"/>
                    <a:pt x="350297" y="28583"/>
                  </a:cubicBezTo>
                  <a:cubicBezTo>
                    <a:pt x="345126" y="30078"/>
                    <a:pt x="341426" y="26353"/>
                    <a:pt x="340690" y="19712"/>
                  </a:cubicBezTo>
                  <a:cubicBezTo>
                    <a:pt x="339955" y="13071"/>
                    <a:pt x="328854" y="11576"/>
                    <a:pt x="319247" y="11576"/>
                  </a:cubicBezTo>
                  <a:cubicBezTo>
                    <a:pt x="309641" y="11576"/>
                    <a:pt x="308906" y="10081"/>
                    <a:pt x="305205" y="3440"/>
                  </a:cubicBezTo>
                  <a:cubicBezTo>
                    <a:pt x="301505" y="-3201"/>
                    <a:pt x="271191" y="-260"/>
                    <a:pt x="256389" y="-260"/>
                  </a:cubicBezTo>
                  <a:cubicBezTo>
                    <a:pt x="241588" y="-260"/>
                    <a:pt x="246048" y="4175"/>
                    <a:pt x="233476" y="4175"/>
                  </a:cubicBezTo>
                  <a:cubicBezTo>
                    <a:pt x="220904" y="4175"/>
                    <a:pt x="220169" y="10081"/>
                    <a:pt x="204657" y="17482"/>
                  </a:cubicBezTo>
                  <a:cubicBezTo>
                    <a:pt x="189144" y="24883"/>
                    <a:pt x="189119" y="27089"/>
                    <a:pt x="181719" y="33019"/>
                  </a:cubicBezTo>
                  <a:cubicBezTo>
                    <a:pt x="174318" y="38950"/>
                    <a:pt x="159541" y="34489"/>
                    <a:pt x="153635" y="30789"/>
                  </a:cubicBezTo>
                  <a:cubicBezTo>
                    <a:pt x="147729" y="27089"/>
                    <a:pt x="141798" y="36695"/>
                    <a:pt x="133662" y="32259"/>
                  </a:cubicBezTo>
                  <a:cubicBezTo>
                    <a:pt x="125526" y="27824"/>
                    <a:pt x="124056" y="32259"/>
                    <a:pt x="115184" y="33754"/>
                  </a:cubicBezTo>
                  <a:cubicBezTo>
                    <a:pt x="106314" y="35249"/>
                    <a:pt x="107048" y="47061"/>
                    <a:pt x="108519" y="56667"/>
                  </a:cubicBezTo>
                  <a:cubicBezTo>
                    <a:pt x="109989" y="66274"/>
                    <a:pt x="98913" y="62574"/>
                    <a:pt x="93006" y="66274"/>
                  </a:cubicBezTo>
                  <a:cubicBezTo>
                    <a:pt x="87100" y="69974"/>
                    <a:pt x="71563" y="64803"/>
                    <a:pt x="65658" y="62574"/>
                  </a:cubicBezTo>
                  <a:cubicBezTo>
                    <a:pt x="59752" y="60343"/>
                    <a:pt x="60486" y="63333"/>
                    <a:pt x="54556" y="64803"/>
                  </a:cubicBezTo>
                  <a:cubicBezTo>
                    <a:pt x="48626" y="66274"/>
                    <a:pt x="43479" y="64068"/>
                    <a:pt x="34608" y="63333"/>
                  </a:cubicBezTo>
                  <a:cubicBezTo>
                    <a:pt x="25737" y="62598"/>
                    <a:pt x="19071" y="65539"/>
                    <a:pt x="15371" y="72940"/>
                  </a:cubicBezTo>
                  <a:cubicBezTo>
                    <a:pt x="11670" y="80341"/>
                    <a:pt x="6500" y="88452"/>
                    <a:pt x="8730" y="96588"/>
                  </a:cubicBezTo>
                  <a:cubicBezTo>
                    <a:pt x="10960" y="104724"/>
                    <a:pt x="7235" y="103940"/>
                    <a:pt x="3559" y="109895"/>
                  </a:cubicBezTo>
                  <a:cubicBezTo>
                    <a:pt x="-117" y="115850"/>
                    <a:pt x="2824" y="113595"/>
                    <a:pt x="13166" y="118031"/>
                  </a:cubicBezTo>
                  <a:cubicBezTo>
                    <a:pt x="23507" y="122467"/>
                    <a:pt x="22772" y="118766"/>
                    <a:pt x="25002" y="115825"/>
                  </a:cubicBezTo>
                  <a:cubicBezTo>
                    <a:pt x="27232" y="112885"/>
                    <a:pt x="19071" y="106954"/>
                    <a:pt x="19071" y="102518"/>
                  </a:cubicBezTo>
                  <a:cubicBezTo>
                    <a:pt x="19071" y="98083"/>
                    <a:pt x="27208" y="95853"/>
                    <a:pt x="31643" y="98083"/>
                  </a:cubicBezTo>
                  <a:cubicBezTo>
                    <a:pt x="36078" y="100313"/>
                    <a:pt x="30173" y="103989"/>
                    <a:pt x="29437" y="109160"/>
                  </a:cubicBezTo>
                  <a:cubicBezTo>
                    <a:pt x="28580" y="113375"/>
                    <a:pt x="30712" y="117639"/>
                    <a:pt x="34608" y="119501"/>
                  </a:cubicBezTo>
                  <a:cubicBezTo>
                    <a:pt x="38309" y="121732"/>
                    <a:pt x="33873" y="123202"/>
                    <a:pt x="29437" y="124697"/>
                  </a:cubicBezTo>
                  <a:cubicBezTo>
                    <a:pt x="25002" y="126191"/>
                    <a:pt x="29437" y="129132"/>
                    <a:pt x="33873" y="131338"/>
                  </a:cubicBezTo>
                  <a:cubicBezTo>
                    <a:pt x="38309" y="133543"/>
                    <a:pt x="35343" y="140209"/>
                    <a:pt x="31643" y="140209"/>
                  </a:cubicBezTo>
                  <a:cubicBezTo>
                    <a:pt x="27943" y="140209"/>
                    <a:pt x="25737" y="138739"/>
                    <a:pt x="25737" y="135774"/>
                  </a:cubicBezTo>
                  <a:cubicBezTo>
                    <a:pt x="25419" y="132343"/>
                    <a:pt x="23090" y="129451"/>
                    <a:pt x="19807" y="128422"/>
                  </a:cubicBezTo>
                  <a:cubicBezTo>
                    <a:pt x="16106" y="126951"/>
                    <a:pt x="16866" y="132857"/>
                    <a:pt x="18336" y="138052"/>
                  </a:cubicBezTo>
                  <a:cubicBezTo>
                    <a:pt x="19807" y="143248"/>
                    <a:pt x="11695" y="142488"/>
                    <a:pt x="10200" y="138052"/>
                  </a:cubicBezTo>
                  <a:cubicBezTo>
                    <a:pt x="8705" y="133617"/>
                    <a:pt x="5765" y="131387"/>
                    <a:pt x="1329" y="133617"/>
                  </a:cubicBezTo>
                  <a:cubicBezTo>
                    <a:pt x="-3107" y="135847"/>
                    <a:pt x="3559" y="139523"/>
                    <a:pt x="4294" y="144694"/>
                  </a:cubicBezTo>
                  <a:cubicBezTo>
                    <a:pt x="5029" y="149865"/>
                    <a:pt x="10200" y="150624"/>
                    <a:pt x="14636" y="148394"/>
                  </a:cubicBezTo>
                  <a:cubicBezTo>
                    <a:pt x="19071" y="146164"/>
                    <a:pt x="23507" y="153565"/>
                    <a:pt x="25737" y="152095"/>
                  </a:cubicBezTo>
                  <a:cubicBezTo>
                    <a:pt x="27967" y="150624"/>
                    <a:pt x="28678" y="151359"/>
                    <a:pt x="36078" y="153565"/>
                  </a:cubicBezTo>
                  <a:cubicBezTo>
                    <a:pt x="43479" y="155771"/>
                    <a:pt x="45685" y="158736"/>
                    <a:pt x="45685" y="160917"/>
                  </a:cubicBezTo>
                  <a:cubicBezTo>
                    <a:pt x="45685" y="163098"/>
                    <a:pt x="39044" y="165352"/>
                    <a:pt x="35343" y="163122"/>
                  </a:cubicBezTo>
                  <a:cubicBezTo>
                    <a:pt x="31643" y="160892"/>
                    <a:pt x="29437" y="163122"/>
                    <a:pt x="27991" y="166823"/>
                  </a:cubicBezTo>
                  <a:cubicBezTo>
                    <a:pt x="26546" y="170523"/>
                    <a:pt x="32427" y="170523"/>
                    <a:pt x="36863" y="170523"/>
                  </a:cubicBezTo>
                  <a:cubicBezTo>
                    <a:pt x="41299" y="170523"/>
                    <a:pt x="42034" y="173489"/>
                    <a:pt x="41299" y="179394"/>
                  </a:cubicBezTo>
                  <a:cubicBezTo>
                    <a:pt x="40563" y="185300"/>
                    <a:pt x="52400" y="179394"/>
                    <a:pt x="54605" y="183830"/>
                  </a:cubicBezTo>
                  <a:cubicBezTo>
                    <a:pt x="56811" y="188266"/>
                    <a:pt x="50905" y="186795"/>
                    <a:pt x="47253" y="188266"/>
                  </a:cubicBezTo>
                  <a:cubicBezTo>
                    <a:pt x="43602" y="189736"/>
                    <a:pt x="40588" y="201573"/>
                    <a:pt x="44288" y="199367"/>
                  </a:cubicBezTo>
                  <a:cubicBezTo>
                    <a:pt x="48846" y="196622"/>
                    <a:pt x="53821" y="194637"/>
                    <a:pt x="58992" y="193461"/>
                  </a:cubicBezTo>
                  <a:cubicBezTo>
                    <a:pt x="63428" y="192701"/>
                    <a:pt x="73696" y="194931"/>
                    <a:pt x="75264" y="198632"/>
                  </a:cubicBezTo>
                  <a:cubicBezTo>
                    <a:pt x="76833" y="202332"/>
                    <a:pt x="60560" y="200837"/>
                    <a:pt x="56051" y="200837"/>
                  </a:cubicBezTo>
                  <a:cubicBezTo>
                    <a:pt x="51542" y="200837"/>
                    <a:pt x="50120" y="203803"/>
                    <a:pt x="47180" y="208189"/>
                  </a:cubicBezTo>
                  <a:cubicBezTo>
                    <a:pt x="44239" y="212576"/>
                    <a:pt x="58257" y="210395"/>
                    <a:pt x="61884" y="205959"/>
                  </a:cubicBezTo>
                  <a:cubicBezTo>
                    <a:pt x="65510" y="201523"/>
                    <a:pt x="70755" y="203754"/>
                    <a:pt x="71490" y="206694"/>
                  </a:cubicBezTo>
                  <a:cubicBezTo>
                    <a:pt x="72225" y="209635"/>
                    <a:pt x="80361" y="208189"/>
                    <a:pt x="81832" y="204489"/>
                  </a:cubicBezTo>
                  <a:cubicBezTo>
                    <a:pt x="83302" y="200788"/>
                    <a:pt x="91463" y="203754"/>
                    <a:pt x="98104" y="205224"/>
                  </a:cubicBezTo>
                  <a:cubicBezTo>
                    <a:pt x="104745" y="206694"/>
                    <a:pt x="105456" y="212576"/>
                    <a:pt x="106975" y="217796"/>
                  </a:cubicBezTo>
                  <a:cubicBezTo>
                    <a:pt x="108494" y="223015"/>
                    <a:pt x="112146" y="221496"/>
                    <a:pt x="121017" y="224461"/>
                  </a:cubicBezTo>
                  <a:cubicBezTo>
                    <a:pt x="129888" y="227427"/>
                    <a:pt x="145523" y="226667"/>
                    <a:pt x="150596" y="221496"/>
                  </a:cubicBezTo>
                  <a:cubicBezTo>
                    <a:pt x="155130" y="216987"/>
                    <a:pt x="157777" y="210885"/>
                    <a:pt x="157948" y="204489"/>
                  </a:cubicBezTo>
                  <a:cubicBezTo>
                    <a:pt x="157948" y="199318"/>
                    <a:pt x="164613" y="200053"/>
                    <a:pt x="174220" y="200053"/>
                  </a:cubicBezTo>
                  <a:cubicBezTo>
                    <a:pt x="183826" y="200053"/>
                    <a:pt x="188262" y="205959"/>
                    <a:pt x="197133" y="208924"/>
                  </a:cubicBezTo>
                  <a:cubicBezTo>
                    <a:pt x="206004" y="211890"/>
                    <a:pt x="219311" y="227402"/>
                    <a:pt x="222276" y="230367"/>
                  </a:cubicBezTo>
                  <a:cubicBezTo>
                    <a:pt x="225242" y="233332"/>
                    <a:pt x="242960" y="227402"/>
                    <a:pt x="259232" y="223015"/>
                  </a:cubicBezTo>
                  <a:cubicBezTo>
                    <a:pt x="275504" y="218629"/>
                    <a:pt x="276239" y="211939"/>
                    <a:pt x="280675" y="206008"/>
                  </a:cubicBezTo>
                  <a:cubicBezTo>
                    <a:pt x="285111" y="200078"/>
                    <a:pt x="299912" y="206008"/>
                    <a:pt x="308023" y="210444"/>
                  </a:cubicBezTo>
                  <a:cubicBezTo>
                    <a:pt x="316135" y="214880"/>
                    <a:pt x="321331" y="211179"/>
                    <a:pt x="326526" y="204538"/>
                  </a:cubicBezTo>
                  <a:cubicBezTo>
                    <a:pt x="331721" y="197897"/>
                    <a:pt x="336867" y="197186"/>
                    <a:pt x="336867" y="202308"/>
                  </a:cubicBezTo>
                  <a:cubicBezTo>
                    <a:pt x="336867" y="207430"/>
                    <a:pt x="336867" y="209660"/>
                    <a:pt x="331697" y="214144"/>
                  </a:cubicBezTo>
                  <a:cubicBezTo>
                    <a:pt x="326526" y="218629"/>
                    <a:pt x="330961" y="226716"/>
                    <a:pt x="329466" y="232622"/>
                  </a:cubicBezTo>
                  <a:cubicBezTo>
                    <a:pt x="329148" y="233823"/>
                    <a:pt x="328683" y="234974"/>
                    <a:pt x="328070" y="236077"/>
                  </a:cubicBezTo>
                  <a:cubicBezTo>
                    <a:pt x="328903" y="236494"/>
                    <a:pt x="329736" y="236984"/>
                    <a:pt x="330521" y="237499"/>
                  </a:cubicBezTo>
                  <a:cubicBezTo>
                    <a:pt x="332971" y="239214"/>
                    <a:pt x="341867" y="240243"/>
                    <a:pt x="342553" y="234754"/>
                  </a:cubicBezTo>
                  <a:cubicBezTo>
                    <a:pt x="343239" y="229265"/>
                    <a:pt x="342896" y="225809"/>
                    <a:pt x="348067" y="224780"/>
                  </a:cubicBezTo>
                  <a:cubicBezTo>
                    <a:pt x="353238" y="223751"/>
                    <a:pt x="356668" y="223408"/>
                    <a:pt x="354242" y="219879"/>
                  </a:cubicBezTo>
                  <a:cubicBezTo>
                    <a:pt x="351595" y="216864"/>
                    <a:pt x="350689" y="212723"/>
                    <a:pt x="351792" y="208875"/>
                  </a:cubicBezTo>
                  <a:cubicBezTo>
                    <a:pt x="353164" y="204758"/>
                    <a:pt x="358678" y="200617"/>
                    <a:pt x="363824" y="204758"/>
                  </a:cubicBezTo>
                  <a:cubicBezTo>
                    <a:pt x="368971" y="208900"/>
                    <a:pt x="367966" y="212110"/>
                    <a:pt x="375171" y="211277"/>
                  </a:cubicBezTo>
                  <a:cubicBezTo>
                    <a:pt x="382375" y="210444"/>
                    <a:pt x="381714" y="206131"/>
                    <a:pt x="385831" y="206131"/>
                  </a:cubicBezTo>
                  <a:cubicBezTo>
                    <a:pt x="389948" y="206131"/>
                    <a:pt x="394432" y="202357"/>
                    <a:pt x="399603" y="202014"/>
                  </a:cubicBezTo>
                  <a:cubicBezTo>
                    <a:pt x="404774" y="201671"/>
                    <a:pt x="414307" y="198901"/>
                    <a:pt x="418497" y="204464"/>
                  </a:cubicBezTo>
                  <a:cubicBezTo>
                    <a:pt x="422688" y="210027"/>
                    <a:pt x="430554" y="209366"/>
                    <a:pt x="437416" y="208581"/>
                  </a:cubicBezTo>
                  <a:cubicBezTo>
                    <a:pt x="444278" y="207797"/>
                    <a:pt x="459791" y="207895"/>
                    <a:pt x="463565" y="205493"/>
                  </a:cubicBezTo>
                  <a:cubicBezTo>
                    <a:pt x="467338" y="203092"/>
                    <a:pt x="473882" y="199980"/>
                    <a:pt x="479371" y="196892"/>
                  </a:cubicBezTo>
                  <a:cubicBezTo>
                    <a:pt x="484860" y="193804"/>
                    <a:pt x="491624" y="186918"/>
                    <a:pt x="497261" y="190716"/>
                  </a:cubicBezTo>
                  <a:cubicBezTo>
                    <a:pt x="501108" y="193608"/>
                    <a:pt x="505862" y="195054"/>
                    <a:pt x="510665" y="194833"/>
                  </a:cubicBezTo>
                  <a:cubicBezTo>
                    <a:pt x="514782" y="194833"/>
                    <a:pt x="519953" y="192089"/>
                    <a:pt x="524413" y="189932"/>
                  </a:cubicBezTo>
                  <a:cubicBezTo>
                    <a:pt x="528873" y="187776"/>
                    <a:pt x="532672" y="188535"/>
                    <a:pt x="534730" y="186477"/>
                  </a:cubicBezTo>
                  <a:cubicBezTo>
                    <a:pt x="536789" y="184418"/>
                    <a:pt x="539043" y="184737"/>
                    <a:pt x="545562" y="193143"/>
                  </a:cubicBezTo>
                  <a:cubicBezTo>
                    <a:pt x="548111" y="191819"/>
                    <a:pt x="550439" y="190079"/>
                    <a:pt x="552448" y="188021"/>
                  </a:cubicBezTo>
                  <a:cubicBezTo>
                    <a:pt x="554899" y="184590"/>
                    <a:pt x="555193" y="180669"/>
                    <a:pt x="562079" y="180473"/>
                  </a:cubicBezTo>
                  <a:cubicBezTo>
                    <a:pt x="568965" y="180277"/>
                    <a:pt x="574970" y="181159"/>
                    <a:pt x="576783" y="183389"/>
                  </a:cubicBezTo>
                  <a:cubicBezTo>
                    <a:pt x="578597" y="185619"/>
                    <a:pt x="583498" y="186477"/>
                    <a:pt x="587615" y="186305"/>
                  </a:cubicBezTo>
                  <a:cubicBezTo>
                    <a:pt x="591732" y="186134"/>
                    <a:pt x="597932" y="183217"/>
                    <a:pt x="600162" y="186648"/>
                  </a:cubicBezTo>
                  <a:cubicBezTo>
                    <a:pt x="602392" y="190079"/>
                    <a:pt x="606533" y="197823"/>
                    <a:pt x="609793" y="195078"/>
                  </a:cubicBezTo>
                  <a:cubicBezTo>
                    <a:pt x="613052" y="192334"/>
                    <a:pt x="618223" y="191819"/>
                    <a:pt x="618909" y="190177"/>
                  </a:cubicBezTo>
                  <a:cubicBezTo>
                    <a:pt x="619276" y="189270"/>
                    <a:pt x="620673" y="186697"/>
                    <a:pt x="621899" y="184492"/>
                  </a:cubicBezTo>
                  <a:cubicBezTo>
                    <a:pt x="621335" y="183879"/>
                    <a:pt x="620747" y="183316"/>
                    <a:pt x="620110" y="182801"/>
                  </a:cubicBezTo>
                  <a:cubicBezTo>
                    <a:pt x="616336" y="179688"/>
                    <a:pt x="615209" y="180056"/>
                    <a:pt x="614963" y="174885"/>
                  </a:cubicBezTo>
                  <a:cubicBezTo>
                    <a:pt x="614719" y="169715"/>
                    <a:pt x="603617" y="166970"/>
                    <a:pt x="604646" y="161137"/>
                  </a:cubicBezTo>
                  <a:cubicBezTo>
                    <a:pt x="605676" y="155305"/>
                    <a:pt x="614621" y="153222"/>
                    <a:pt x="610822" y="146679"/>
                  </a:cubicBezTo>
                  <a:cubicBezTo>
                    <a:pt x="607023" y="140136"/>
                    <a:pt x="606362" y="138788"/>
                    <a:pt x="606362" y="133274"/>
                  </a:cubicBezTo>
                  <a:cubicBezTo>
                    <a:pt x="606362" y="127760"/>
                    <a:pt x="606362" y="128814"/>
                    <a:pt x="602931" y="121927"/>
                  </a:cubicBezTo>
                  <a:cubicBezTo>
                    <a:pt x="599500" y="115041"/>
                    <a:pt x="593987" y="105410"/>
                    <a:pt x="602245" y="104381"/>
                  </a:cubicBezTo>
                  <a:cubicBezTo>
                    <a:pt x="610504" y="103352"/>
                    <a:pt x="610136" y="100950"/>
                    <a:pt x="611533" y="96490"/>
                  </a:cubicBezTo>
                  <a:cubicBezTo>
                    <a:pt x="612072" y="94407"/>
                    <a:pt x="613469" y="92618"/>
                    <a:pt x="615356" y="91589"/>
                  </a:cubicBezTo>
                  <a:cubicBezTo>
                    <a:pt x="613934" y="90069"/>
                    <a:pt x="611729" y="89726"/>
                    <a:pt x="608812" y="888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1" name="Freeform: Shape 1190">
              <a:extLst>
                <a:ext uri="{FF2B5EF4-FFF2-40B4-BE49-F238E27FC236}">
                  <a16:creationId xmlns:a16="http://schemas.microsoft.com/office/drawing/2014/main" xmlns="" id="{8A4CFE73-2FC0-126D-732F-A38642DAD36B}"/>
                </a:ext>
              </a:extLst>
            </p:cNvPr>
            <p:cNvSpPr/>
            <p:nvPr/>
          </p:nvSpPr>
          <p:spPr>
            <a:xfrm>
              <a:off x="6566223" y="2815170"/>
              <a:ext cx="98649" cy="60168"/>
            </a:xfrm>
            <a:custGeom>
              <a:avLst/>
              <a:gdLst>
                <a:gd name="connsiteX0" fmla="*/ 74414 w 98649"/>
                <a:gd name="connsiteY0" fmla="*/ 20681 h 60168"/>
                <a:gd name="connsiteX1" fmla="*/ 61646 w 98649"/>
                <a:gd name="connsiteY1" fmla="*/ 4801 h 60168"/>
                <a:gd name="connsiteX2" fmla="*/ 54294 w 98649"/>
                <a:gd name="connsiteY2" fmla="*/ 5487 h 60168"/>
                <a:gd name="connsiteX3" fmla="*/ 40890 w 98649"/>
                <a:gd name="connsiteY3" fmla="*/ 2130 h 60168"/>
                <a:gd name="connsiteX4" fmla="*/ 28244 w 98649"/>
                <a:gd name="connsiteY4" fmla="*/ 1860 h 60168"/>
                <a:gd name="connsiteX5" fmla="*/ 18981 w 98649"/>
                <a:gd name="connsiteY5" fmla="*/ 3159 h 60168"/>
                <a:gd name="connsiteX6" fmla="*/ 9693 w 98649"/>
                <a:gd name="connsiteY6" fmla="*/ 10511 h 60168"/>
                <a:gd name="connsiteX7" fmla="*/ 9104 w 98649"/>
                <a:gd name="connsiteY7" fmla="*/ 11491 h 60168"/>
                <a:gd name="connsiteX8" fmla="*/ 11751 w 98649"/>
                <a:gd name="connsiteY8" fmla="*/ 15902 h 60168"/>
                <a:gd name="connsiteX9" fmla="*/ 15868 w 98649"/>
                <a:gd name="connsiteY9" fmla="*/ 21318 h 60168"/>
                <a:gd name="connsiteX10" fmla="*/ 10967 w 98649"/>
                <a:gd name="connsiteY10" fmla="*/ 30091 h 60168"/>
                <a:gd name="connsiteX11" fmla="*/ 6066 w 98649"/>
                <a:gd name="connsiteY11" fmla="*/ 34992 h 60168"/>
                <a:gd name="connsiteX12" fmla="*/ 6066 w 98649"/>
                <a:gd name="connsiteY12" fmla="*/ 35262 h 60168"/>
                <a:gd name="connsiteX13" fmla="*/ 6066 w 98649"/>
                <a:gd name="connsiteY13" fmla="*/ 45064 h 60168"/>
                <a:gd name="connsiteX14" fmla="*/ -183 w 98649"/>
                <a:gd name="connsiteY14" fmla="*/ 51118 h 60168"/>
                <a:gd name="connsiteX15" fmla="*/ 12217 w 98649"/>
                <a:gd name="connsiteY15" fmla="*/ 57048 h 60168"/>
                <a:gd name="connsiteX16" fmla="*/ 32165 w 98649"/>
                <a:gd name="connsiteY16" fmla="*/ 54818 h 60168"/>
                <a:gd name="connsiteX17" fmla="*/ 57309 w 98649"/>
                <a:gd name="connsiteY17" fmla="*/ 42246 h 60168"/>
                <a:gd name="connsiteX18" fmla="*/ 83922 w 98649"/>
                <a:gd name="connsiteY18" fmla="*/ 43741 h 60168"/>
                <a:gd name="connsiteX19" fmla="*/ 97964 w 98649"/>
                <a:gd name="connsiteY19" fmla="*/ 35605 h 60168"/>
                <a:gd name="connsiteX20" fmla="*/ 74414 w 98649"/>
                <a:gd name="connsiteY20" fmla="*/ 20681 h 6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649" h="60168">
                  <a:moveTo>
                    <a:pt x="74414" y="20681"/>
                  </a:moveTo>
                  <a:cubicBezTo>
                    <a:pt x="68777" y="18524"/>
                    <a:pt x="64611" y="11785"/>
                    <a:pt x="61646" y="4801"/>
                  </a:cubicBezTo>
                  <a:cubicBezTo>
                    <a:pt x="59220" y="5217"/>
                    <a:pt x="56769" y="5438"/>
                    <a:pt x="54294" y="5487"/>
                  </a:cubicBezTo>
                  <a:cubicBezTo>
                    <a:pt x="49564" y="6124"/>
                    <a:pt x="44761" y="4923"/>
                    <a:pt x="40890" y="2130"/>
                  </a:cubicBezTo>
                  <a:cubicBezTo>
                    <a:pt x="34689" y="-2012"/>
                    <a:pt x="31087" y="-1742"/>
                    <a:pt x="28244" y="1860"/>
                  </a:cubicBezTo>
                  <a:cubicBezTo>
                    <a:pt x="25401" y="5463"/>
                    <a:pt x="23882" y="3159"/>
                    <a:pt x="18981" y="3159"/>
                  </a:cubicBezTo>
                  <a:cubicBezTo>
                    <a:pt x="14079" y="3159"/>
                    <a:pt x="12266" y="5610"/>
                    <a:pt x="9693" y="10511"/>
                  </a:cubicBezTo>
                  <a:cubicBezTo>
                    <a:pt x="9497" y="10878"/>
                    <a:pt x="9301" y="11197"/>
                    <a:pt x="9104" y="11491"/>
                  </a:cubicBezTo>
                  <a:cubicBezTo>
                    <a:pt x="9693" y="13133"/>
                    <a:pt x="10575" y="14628"/>
                    <a:pt x="11751" y="15902"/>
                  </a:cubicBezTo>
                  <a:cubicBezTo>
                    <a:pt x="13736" y="17152"/>
                    <a:pt x="15183" y="19088"/>
                    <a:pt x="15868" y="21318"/>
                  </a:cubicBezTo>
                  <a:cubicBezTo>
                    <a:pt x="16383" y="23769"/>
                    <a:pt x="15354" y="29577"/>
                    <a:pt x="10967" y="30091"/>
                  </a:cubicBezTo>
                  <a:cubicBezTo>
                    <a:pt x="8272" y="30091"/>
                    <a:pt x="6066" y="32272"/>
                    <a:pt x="6066" y="34992"/>
                  </a:cubicBezTo>
                  <a:cubicBezTo>
                    <a:pt x="6066" y="35066"/>
                    <a:pt x="6066" y="35164"/>
                    <a:pt x="6066" y="35262"/>
                  </a:cubicBezTo>
                  <a:cubicBezTo>
                    <a:pt x="6066" y="37051"/>
                    <a:pt x="8909" y="42614"/>
                    <a:pt x="6066" y="45064"/>
                  </a:cubicBezTo>
                  <a:cubicBezTo>
                    <a:pt x="3885" y="46854"/>
                    <a:pt x="773" y="48054"/>
                    <a:pt x="-183" y="51118"/>
                  </a:cubicBezTo>
                  <a:cubicBezTo>
                    <a:pt x="3738" y="53519"/>
                    <a:pt x="7904" y="55504"/>
                    <a:pt x="12217" y="57048"/>
                  </a:cubicBezTo>
                  <a:cubicBezTo>
                    <a:pt x="20328" y="59254"/>
                    <a:pt x="28489" y="61484"/>
                    <a:pt x="32165" y="54818"/>
                  </a:cubicBezTo>
                  <a:cubicBezTo>
                    <a:pt x="35841" y="48152"/>
                    <a:pt x="47702" y="48912"/>
                    <a:pt x="57309" y="42246"/>
                  </a:cubicBezTo>
                  <a:cubicBezTo>
                    <a:pt x="66915" y="35581"/>
                    <a:pt x="73580" y="42246"/>
                    <a:pt x="83922" y="43741"/>
                  </a:cubicBezTo>
                  <a:cubicBezTo>
                    <a:pt x="94263" y="45236"/>
                    <a:pt x="94263" y="42246"/>
                    <a:pt x="97964" y="35605"/>
                  </a:cubicBezTo>
                  <a:cubicBezTo>
                    <a:pt x="101664" y="28964"/>
                    <a:pt x="84020" y="24332"/>
                    <a:pt x="74414" y="206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2" name="Freeform: Shape 1191">
              <a:extLst>
                <a:ext uri="{FF2B5EF4-FFF2-40B4-BE49-F238E27FC236}">
                  <a16:creationId xmlns:a16="http://schemas.microsoft.com/office/drawing/2014/main" xmlns="" id="{80CD71D2-6963-93B4-8154-046D5986C124}"/>
                </a:ext>
              </a:extLst>
            </p:cNvPr>
            <p:cNvSpPr/>
            <p:nvPr/>
          </p:nvSpPr>
          <p:spPr>
            <a:xfrm>
              <a:off x="6617255" y="3031092"/>
              <a:ext cx="18810" cy="21953"/>
            </a:xfrm>
            <a:custGeom>
              <a:avLst/>
              <a:gdLst>
                <a:gd name="connsiteX0" fmla="*/ 12133 w 18810"/>
                <a:gd name="connsiteY0" fmla="*/ 1421 h 21953"/>
                <a:gd name="connsiteX1" fmla="*/ 9682 w 18810"/>
                <a:gd name="connsiteY1" fmla="*/ 6053 h 21953"/>
                <a:gd name="connsiteX2" fmla="*/ 2796 w 18810"/>
                <a:gd name="connsiteY2" fmla="*/ 11395 h 21953"/>
                <a:gd name="connsiteX3" fmla="*/ 909 w 18810"/>
                <a:gd name="connsiteY3" fmla="*/ 17914 h 21953"/>
                <a:gd name="connsiteX4" fmla="*/ 2625 w 18810"/>
                <a:gd name="connsiteY4" fmla="*/ 21026 h 21953"/>
                <a:gd name="connsiteX5" fmla="*/ 10540 w 18810"/>
                <a:gd name="connsiteY5" fmla="*/ 15683 h 21953"/>
                <a:gd name="connsiteX6" fmla="*/ 15171 w 18810"/>
                <a:gd name="connsiteY6" fmla="*/ 10782 h 21953"/>
                <a:gd name="connsiteX7" fmla="*/ 18627 w 18810"/>
                <a:gd name="connsiteY7" fmla="*/ 4582 h 21953"/>
                <a:gd name="connsiteX8" fmla="*/ 12133 w 18810"/>
                <a:gd name="connsiteY8" fmla="*/ 1421 h 21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10" h="21953">
                  <a:moveTo>
                    <a:pt x="12133" y="1421"/>
                  </a:moveTo>
                  <a:cubicBezTo>
                    <a:pt x="12280" y="3308"/>
                    <a:pt x="11324" y="5121"/>
                    <a:pt x="9682" y="6053"/>
                  </a:cubicBezTo>
                  <a:cubicBezTo>
                    <a:pt x="6766" y="7597"/>
                    <a:pt x="2625" y="8503"/>
                    <a:pt x="2796" y="11395"/>
                  </a:cubicBezTo>
                  <a:cubicBezTo>
                    <a:pt x="2992" y="13723"/>
                    <a:pt x="2330" y="16051"/>
                    <a:pt x="909" y="17914"/>
                  </a:cubicBezTo>
                  <a:cubicBezTo>
                    <a:pt x="-463" y="20168"/>
                    <a:pt x="-1150" y="21197"/>
                    <a:pt x="2625" y="21026"/>
                  </a:cubicBezTo>
                  <a:cubicBezTo>
                    <a:pt x="6399" y="20855"/>
                    <a:pt x="6938" y="15683"/>
                    <a:pt x="10540" y="15683"/>
                  </a:cubicBezTo>
                  <a:cubicBezTo>
                    <a:pt x="14142" y="15683"/>
                    <a:pt x="14485" y="13625"/>
                    <a:pt x="15171" y="10782"/>
                  </a:cubicBezTo>
                  <a:cubicBezTo>
                    <a:pt x="15858" y="7940"/>
                    <a:pt x="18627" y="8038"/>
                    <a:pt x="18627" y="4582"/>
                  </a:cubicBezTo>
                  <a:cubicBezTo>
                    <a:pt x="18627" y="1127"/>
                    <a:pt x="12647" y="-3921"/>
                    <a:pt x="12133" y="14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3" name="Freeform: Shape 1192">
              <a:extLst>
                <a:ext uri="{FF2B5EF4-FFF2-40B4-BE49-F238E27FC236}">
                  <a16:creationId xmlns:a16="http://schemas.microsoft.com/office/drawing/2014/main" xmlns="" id="{BD58E225-AD2B-1933-5DA8-2337CCF5B66E}"/>
                </a:ext>
              </a:extLst>
            </p:cNvPr>
            <p:cNvSpPr/>
            <p:nvPr/>
          </p:nvSpPr>
          <p:spPr>
            <a:xfrm>
              <a:off x="6552678" y="2886235"/>
              <a:ext cx="8820" cy="8611"/>
            </a:xfrm>
            <a:custGeom>
              <a:avLst/>
              <a:gdLst>
                <a:gd name="connsiteX0" fmla="*/ 4319 w 8820"/>
                <a:gd name="connsiteY0" fmla="*/ -391 h 8611"/>
                <a:gd name="connsiteX1" fmla="*/ -141 w 8820"/>
                <a:gd name="connsiteY1" fmla="*/ 1153 h 8611"/>
                <a:gd name="connsiteX2" fmla="*/ 1917 w 8820"/>
                <a:gd name="connsiteY2" fmla="*/ 7696 h 8611"/>
                <a:gd name="connsiteX3" fmla="*/ 5005 w 8820"/>
                <a:gd name="connsiteY3" fmla="*/ 4951 h 8611"/>
                <a:gd name="connsiteX4" fmla="*/ 8632 w 8820"/>
                <a:gd name="connsiteY4" fmla="*/ 1839 h 8611"/>
                <a:gd name="connsiteX5" fmla="*/ 4319 w 8820"/>
                <a:gd name="connsiteY5" fmla="*/ -391 h 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20" h="8611">
                  <a:moveTo>
                    <a:pt x="4319" y="-391"/>
                  </a:moveTo>
                  <a:cubicBezTo>
                    <a:pt x="4319" y="-391"/>
                    <a:pt x="-141" y="-2278"/>
                    <a:pt x="-141" y="1153"/>
                  </a:cubicBezTo>
                  <a:cubicBezTo>
                    <a:pt x="-141" y="4583"/>
                    <a:pt x="-656" y="7867"/>
                    <a:pt x="1917" y="7696"/>
                  </a:cubicBezTo>
                  <a:cubicBezTo>
                    <a:pt x="4491" y="7524"/>
                    <a:pt x="4834" y="7010"/>
                    <a:pt x="5005" y="4951"/>
                  </a:cubicBezTo>
                  <a:cubicBezTo>
                    <a:pt x="5177" y="2892"/>
                    <a:pt x="8804" y="4608"/>
                    <a:pt x="8632" y="1839"/>
                  </a:cubicBezTo>
                  <a:cubicBezTo>
                    <a:pt x="8461" y="-930"/>
                    <a:pt x="6574" y="-391"/>
                    <a:pt x="4319" y="-3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4" name="Freeform: Shape 1193">
              <a:extLst>
                <a:ext uri="{FF2B5EF4-FFF2-40B4-BE49-F238E27FC236}">
                  <a16:creationId xmlns:a16="http://schemas.microsoft.com/office/drawing/2014/main" xmlns="" id="{DD798E4D-B73E-2F5B-36C6-C6728019B321}"/>
                </a:ext>
              </a:extLst>
            </p:cNvPr>
            <p:cNvSpPr/>
            <p:nvPr/>
          </p:nvSpPr>
          <p:spPr>
            <a:xfrm>
              <a:off x="6355249" y="2821419"/>
              <a:ext cx="227245" cy="213820"/>
            </a:xfrm>
            <a:custGeom>
              <a:avLst/>
              <a:gdLst>
                <a:gd name="connsiteX0" fmla="*/ 226940 w 227245"/>
                <a:gd name="connsiteY0" fmla="*/ 14897 h 213820"/>
                <a:gd name="connsiteX1" fmla="*/ 222823 w 227245"/>
                <a:gd name="connsiteY1" fmla="*/ 9482 h 213820"/>
                <a:gd name="connsiteX2" fmla="*/ 220176 w 227245"/>
                <a:gd name="connsiteY2" fmla="*/ 5071 h 213820"/>
                <a:gd name="connsiteX3" fmla="*/ 213266 w 227245"/>
                <a:gd name="connsiteY3" fmla="*/ 7178 h 213820"/>
                <a:gd name="connsiteX4" fmla="*/ 207605 w 227245"/>
                <a:gd name="connsiteY4" fmla="*/ 19284 h 213820"/>
                <a:gd name="connsiteX5" fmla="*/ 195352 w 227245"/>
                <a:gd name="connsiteY5" fmla="*/ 26636 h 213820"/>
                <a:gd name="connsiteX6" fmla="*/ 173958 w 227245"/>
                <a:gd name="connsiteY6" fmla="*/ 23278 h 213820"/>
                <a:gd name="connsiteX7" fmla="*/ 154868 w 227245"/>
                <a:gd name="connsiteY7" fmla="*/ 15020 h 213820"/>
                <a:gd name="connsiteX8" fmla="*/ 134748 w 227245"/>
                <a:gd name="connsiteY8" fmla="*/ 16588 h 213820"/>
                <a:gd name="connsiteX9" fmla="*/ 113599 w 227245"/>
                <a:gd name="connsiteY9" fmla="*/ 6786 h 213820"/>
                <a:gd name="connsiteX10" fmla="*/ 103258 w 227245"/>
                <a:gd name="connsiteY10" fmla="*/ -909 h 213820"/>
                <a:gd name="connsiteX11" fmla="*/ 100807 w 227245"/>
                <a:gd name="connsiteY11" fmla="*/ 7545 h 213820"/>
                <a:gd name="connsiteX12" fmla="*/ 102620 w 227245"/>
                <a:gd name="connsiteY12" fmla="*/ 22519 h 213820"/>
                <a:gd name="connsiteX13" fmla="*/ 98994 w 227245"/>
                <a:gd name="connsiteY13" fmla="*/ 31537 h 213820"/>
                <a:gd name="connsiteX14" fmla="*/ 76301 w 227245"/>
                <a:gd name="connsiteY14" fmla="*/ 32836 h 213820"/>
                <a:gd name="connsiteX15" fmla="*/ 68557 w 227245"/>
                <a:gd name="connsiteY15" fmla="*/ 39281 h 213820"/>
                <a:gd name="connsiteX16" fmla="*/ 50251 w 227245"/>
                <a:gd name="connsiteY16" fmla="*/ 41070 h 213820"/>
                <a:gd name="connsiteX17" fmla="*/ 40032 w 227245"/>
                <a:gd name="connsiteY17" fmla="*/ 42933 h 213820"/>
                <a:gd name="connsiteX18" fmla="*/ 40963 w 227245"/>
                <a:gd name="connsiteY18" fmla="*/ 43913 h 213820"/>
                <a:gd name="connsiteX19" fmla="*/ 39933 w 227245"/>
                <a:gd name="connsiteY19" fmla="*/ 55014 h 213820"/>
                <a:gd name="connsiteX20" fmla="*/ 32582 w 227245"/>
                <a:gd name="connsiteY20" fmla="*/ 64547 h 213820"/>
                <a:gd name="connsiteX21" fmla="*/ 23809 w 227245"/>
                <a:gd name="connsiteY21" fmla="*/ 79765 h 213820"/>
                <a:gd name="connsiteX22" fmla="*/ 9620 w 227245"/>
                <a:gd name="connsiteY22" fmla="*/ 87117 h 213820"/>
                <a:gd name="connsiteX23" fmla="*/ -183 w 227245"/>
                <a:gd name="connsiteY23" fmla="*/ 89151 h 213820"/>
                <a:gd name="connsiteX24" fmla="*/ 4718 w 227245"/>
                <a:gd name="connsiteY24" fmla="*/ 97434 h 213820"/>
                <a:gd name="connsiteX25" fmla="*/ 22461 w 227245"/>
                <a:gd name="connsiteY25" fmla="*/ 103365 h 213820"/>
                <a:gd name="connsiteX26" fmla="*/ 37998 w 227245"/>
                <a:gd name="connsiteY26" fmla="*/ 127871 h 213820"/>
                <a:gd name="connsiteX27" fmla="*/ 54245 w 227245"/>
                <a:gd name="connsiteY27" fmla="*/ 139707 h 213820"/>
                <a:gd name="connsiteX28" fmla="*/ 50545 w 227245"/>
                <a:gd name="connsiteY28" fmla="*/ 148579 h 213820"/>
                <a:gd name="connsiteX29" fmla="*/ 59416 w 227245"/>
                <a:gd name="connsiteY29" fmla="*/ 167791 h 213820"/>
                <a:gd name="connsiteX30" fmla="*/ 61646 w 227245"/>
                <a:gd name="connsiteY30" fmla="*/ 189259 h 213820"/>
                <a:gd name="connsiteX31" fmla="*/ 75688 w 227245"/>
                <a:gd name="connsiteY31" fmla="*/ 195165 h 213820"/>
                <a:gd name="connsiteX32" fmla="*/ 86030 w 227245"/>
                <a:gd name="connsiteY32" fmla="*/ 200336 h 213820"/>
                <a:gd name="connsiteX33" fmla="*/ 100096 w 227245"/>
                <a:gd name="connsiteY33" fmla="*/ 200336 h 213820"/>
                <a:gd name="connsiteX34" fmla="*/ 108208 w 227245"/>
                <a:gd name="connsiteY34" fmla="*/ 212172 h 213820"/>
                <a:gd name="connsiteX35" fmla="*/ 111908 w 227245"/>
                <a:gd name="connsiteY35" fmla="*/ 198106 h 213820"/>
                <a:gd name="connsiteX36" fmla="*/ 108968 w 227245"/>
                <a:gd name="connsiteY36" fmla="*/ 185534 h 213820"/>
                <a:gd name="connsiteX37" fmla="*/ 103772 w 227245"/>
                <a:gd name="connsiteY37" fmla="*/ 172227 h 213820"/>
                <a:gd name="connsiteX38" fmla="*/ 119309 w 227245"/>
                <a:gd name="connsiteY38" fmla="*/ 172987 h 213820"/>
                <a:gd name="connsiteX39" fmla="*/ 117839 w 227245"/>
                <a:gd name="connsiteY39" fmla="*/ 162621 h 213820"/>
                <a:gd name="connsiteX40" fmla="*/ 122274 w 227245"/>
                <a:gd name="connsiteY40" fmla="*/ 150809 h 213820"/>
                <a:gd name="connsiteX41" fmla="*/ 136978 w 227245"/>
                <a:gd name="connsiteY41" fmla="*/ 163356 h 213820"/>
                <a:gd name="connsiteX42" fmla="*/ 142884 w 227245"/>
                <a:gd name="connsiteY42" fmla="*/ 152279 h 213820"/>
                <a:gd name="connsiteX43" fmla="*/ 143619 w 227245"/>
                <a:gd name="connsiteY43" fmla="*/ 147108 h 213820"/>
                <a:gd name="connsiteX44" fmla="*/ 161362 w 227245"/>
                <a:gd name="connsiteY44" fmla="*/ 152279 h 213820"/>
                <a:gd name="connsiteX45" fmla="*/ 154721 w 227245"/>
                <a:gd name="connsiteY45" fmla="*/ 138237 h 213820"/>
                <a:gd name="connsiteX46" fmla="*/ 145114 w 227245"/>
                <a:gd name="connsiteY46" fmla="*/ 124930 h 213820"/>
                <a:gd name="connsiteX47" fmla="*/ 127372 w 227245"/>
                <a:gd name="connsiteY47" fmla="*/ 117578 h 213820"/>
                <a:gd name="connsiteX48" fmla="*/ 115535 w 227245"/>
                <a:gd name="connsiteY48" fmla="*/ 99101 h 213820"/>
                <a:gd name="connsiteX49" fmla="*/ 98528 w 227245"/>
                <a:gd name="connsiteY49" fmla="*/ 76923 h 213820"/>
                <a:gd name="connsiteX50" fmla="*/ 97057 w 227245"/>
                <a:gd name="connsiteY50" fmla="*/ 66557 h 213820"/>
                <a:gd name="connsiteX51" fmla="*/ 102964 w 227245"/>
                <a:gd name="connsiteY51" fmla="*/ 56215 h 213820"/>
                <a:gd name="connsiteX52" fmla="*/ 112570 w 227245"/>
                <a:gd name="connsiteY52" fmla="*/ 63567 h 213820"/>
                <a:gd name="connsiteX53" fmla="*/ 125877 w 227245"/>
                <a:gd name="connsiteY53" fmla="*/ 76139 h 213820"/>
                <a:gd name="connsiteX54" fmla="*/ 125877 w 227245"/>
                <a:gd name="connsiteY54" fmla="*/ 66532 h 213820"/>
                <a:gd name="connsiteX55" fmla="*/ 137713 w 227245"/>
                <a:gd name="connsiteY55" fmla="*/ 75403 h 213820"/>
                <a:gd name="connsiteX56" fmla="*/ 140679 w 227245"/>
                <a:gd name="connsiteY56" fmla="*/ 69497 h 213820"/>
                <a:gd name="connsiteX57" fmla="*/ 146584 w 227245"/>
                <a:gd name="connsiteY57" fmla="*/ 67292 h 213820"/>
                <a:gd name="connsiteX58" fmla="*/ 152491 w 227245"/>
                <a:gd name="connsiteY58" fmla="*/ 63567 h 213820"/>
                <a:gd name="connsiteX59" fmla="*/ 136978 w 227245"/>
                <a:gd name="connsiteY59" fmla="*/ 54720 h 213820"/>
                <a:gd name="connsiteX60" fmla="*/ 145114 w 227245"/>
                <a:gd name="connsiteY60" fmla="*/ 48054 h 213820"/>
                <a:gd name="connsiteX61" fmla="*/ 155456 w 227245"/>
                <a:gd name="connsiteY61" fmla="*/ 39183 h 213820"/>
                <a:gd name="connsiteX62" fmla="*/ 164327 w 227245"/>
                <a:gd name="connsiteY62" fmla="*/ 51020 h 213820"/>
                <a:gd name="connsiteX63" fmla="*/ 169498 w 227245"/>
                <a:gd name="connsiteY63" fmla="*/ 39183 h 213820"/>
                <a:gd name="connsiteX64" fmla="*/ 197606 w 227245"/>
                <a:gd name="connsiteY64" fmla="*/ 41389 h 213820"/>
                <a:gd name="connsiteX65" fmla="*/ 211085 w 227245"/>
                <a:gd name="connsiteY65" fmla="*/ 45089 h 213820"/>
                <a:gd name="connsiteX66" fmla="*/ 217334 w 227245"/>
                <a:gd name="connsiteY66" fmla="*/ 39036 h 213820"/>
                <a:gd name="connsiteX67" fmla="*/ 217334 w 227245"/>
                <a:gd name="connsiteY67" fmla="*/ 29234 h 213820"/>
                <a:gd name="connsiteX68" fmla="*/ 221965 w 227245"/>
                <a:gd name="connsiteY68" fmla="*/ 24063 h 213820"/>
                <a:gd name="connsiteX69" fmla="*/ 222235 w 227245"/>
                <a:gd name="connsiteY69" fmla="*/ 24063 h 213820"/>
                <a:gd name="connsiteX70" fmla="*/ 226940 w 227245"/>
                <a:gd name="connsiteY70" fmla="*/ 14897 h 213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27245" h="213820">
                  <a:moveTo>
                    <a:pt x="226940" y="14897"/>
                  </a:moveTo>
                  <a:cubicBezTo>
                    <a:pt x="226254" y="12667"/>
                    <a:pt x="224808" y="10731"/>
                    <a:pt x="222823" y="9482"/>
                  </a:cubicBezTo>
                  <a:cubicBezTo>
                    <a:pt x="221672" y="8207"/>
                    <a:pt x="220765" y="6712"/>
                    <a:pt x="220176" y="5071"/>
                  </a:cubicBezTo>
                  <a:cubicBezTo>
                    <a:pt x="217971" y="8575"/>
                    <a:pt x="216599" y="6467"/>
                    <a:pt x="213266" y="7178"/>
                  </a:cubicBezTo>
                  <a:cubicBezTo>
                    <a:pt x="209933" y="7889"/>
                    <a:pt x="207850" y="13868"/>
                    <a:pt x="207605" y="19284"/>
                  </a:cubicBezTo>
                  <a:cubicBezTo>
                    <a:pt x="207360" y="24700"/>
                    <a:pt x="200890" y="24970"/>
                    <a:pt x="195352" y="26636"/>
                  </a:cubicBezTo>
                  <a:cubicBezTo>
                    <a:pt x="189814" y="28302"/>
                    <a:pt x="177046" y="25852"/>
                    <a:pt x="173958" y="23278"/>
                  </a:cubicBezTo>
                  <a:cubicBezTo>
                    <a:pt x="168052" y="19578"/>
                    <a:pt x="161607" y="16784"/>
                    <a:pt x="154868" y="15020"/>
                  </a:cubicBezTo>
                  <a:cubicBezTo>
                    <a:pt x="149967" y="13991"/>
                    <a:pt x="141463" y="16074"/>
                    <a:pt x="134748" y="16588"/>
                  </a:cubicBezTo>
                  <a:cubicBezTo>
                    <a:pt x="128034" y="17103"/>
                    <a:pt x="116687" y="10143"/>
                    <a:pt x="113599" y="6786"/>
                  </a:cubicBezTo>
                  <a:cubicBezTo>
                    <a:pt x="110438" y="3869"/>
                    <a:pt x="106958" y="1272"/>
                    <a:pt x="103258" y="-909"/>
                  </a:cubicBezTo>
                  <a:cubicBezTo>
                    <a:pt x="102253" y="1713"/>
                    <a:pt x="101591" y="4874"/>
                    <a:pt x="100807" y="7545"/>
                  </a:cubicBezTo>
                  <a:cubicBezTo>
                    <a:pt x="99508" y="11418"/>
                    <a:pt x="101322" y="17103"/>
                    <a:pt x="102620" y="22519"/>
                  </a:cubicBezTo>
                  <a:cubicBezTo>
                    <a:pt x="103919" y="27935"/>
                    <a:pt x="101322" y="28694"/>
                    <a:pt x="98994" y="31537"/>
                  </a:cubicBezTo>
                  <a:cubicBezTo>
                    <a:pt x="96666" y="34380"/>
                    <a:pt x="81202" y="32836"/>
                    <a:pt x="76301" y="32836"/>
                  </a:cubicBezTo>
                  <a:cubicBezTo>
                    <a:pt x="71400" y="32836"/>
                    <a:pt x="69611" y="36438"/>
                    <a:pt x="68557" y="39281"/>
                  </a:cubicBezTo>
                  <a:cubicBezTo>
                    <a:pt x="67503" y="42124"/>
                    <a:pt x="59024" y="42369"/>
                    <a:pt x="50251" y="41070"/>
                  </a:cubicBezTo>
                  <a:cubicBezTo>
                    <a:pt x="46722" y="40482"/>
                    <a:pt x="43119" y="41144"/>
                    <a:pt x="40032" y="42933"/>
                  </a:cubicBezTo>
                  <a:cubicBezTo>
                    <a:pt x="40375" y="43227"/>
                    <a:pt x="40693" y="43545"/>
                    <a:pt x="40963" y="43913"/>
                  </a:cubicBezTo>
                  <a:cubicBezTo>
                    <a:pt x="43242" y="47392"/>
                    <a:pt x="42826" y="52000"/>
                    <a:pt x="39933" y="55014"/>
                  </a:cubicBezTo>
                  <a:cubicBezTo>
                    <a:pt x="38145" y="56828"/>
                    <a:pt x="37091" y="60675"/>
                    <a:pt x="32582" y="64547"/>
                  </a:cubicBezTo>
                  <a:cubicBezTo>
                    <a:pt x="28073" y="68419"/>
                    <a:pt x="25622" y="74619"/>
                    <a:pt x="23809" y="79765"/>
                  </a:cubicBezTo>
                  <a:cubicBezTo>
                    <a:pt x="21995" y="84912"/>
                    <a:pt x="17363" y="86725"/>
                    <a:pt x="9620" y="87117"/>
                  </a:cubicBezTo>
                  <a:cubicBezTo>
                    <a:pt x="6262" y="87240"/>
                    <a:pt x="2954" y="87926"/>
                    <a:pt x="-183" y="89151"/>
                  </a:cubicBezTo>
                  <a:cubicBezTo>
                    <a:pt x="356" y="92435"/>
                    <a:pt x="2096" y="95376"/>
                    <a:pt x="4718" y="97434"/>
                  </a:cubicBezTo>
                  <a:cubicBezTo>
                    <a:pt x="11359" y="103365"/>
                    <a:pt x="15795" y="92999"/>
                    <a:pt x="22461" y="103365"/>
                  </a:cubicBezTo>
                  <a:cubicBezTo>
                    <a:pt x="29126" y="113731"/>
                    <a:pt x="32067" y="111501"/>
                    <a:pt x="37998" y="127871"/>
                  </a:cubicBezTo>
                  <a:cubicBezTo>
                    <a:pt x="43928" y="144241"/>
                    <a:pt x="47604" y="139707"/>
                    <a:pt x="54245" y="139707"/>
                  </a:cubicBezTo>
                  <a:cubicBezTo>
                    <a:pt x="60886" y="139707"/>
                    <a:pt x="55740" y="145613"/>
                    <a:pt x="50545" y="148579"/>
                  </a:cubicBezTo>
                  <a:cubicBezTo>
                    <a:pt x="45350" y="151544"/>
                    <a:pt x="52040" y="164851"/>
                    <a:pt x="59416" y="167791"/>
                  </a:cubicBezTo>
                  <a:cubicBezTo>
                    <a:pt x="66793" y="170732"/>
                    <a:pt x="61646" y="182495"/>
                    <a:pt x="61646" y="189259"/>
                  </a:cubicBezTo>
                  <a:cubicBezTo>
                    <a:pt x="61646" y="196023"/>
                    <a:pt x="69782" y="198106"/>
                    <a:pt x="75688" y="195165"/>
                  </a:cubicBezTo>
                  <a:cubicBezTo>
                    <a:pt x="81594" y="192224"/>
                    <a:pt x="83040" y="195165"/>
                    <a:pt x="86030" y="200336"/>
                  </a:cubicBezTo>
                  <a:cubicBezTo>
                    <a:pt x="89019" y="205506"/>
                    <a:pt x="94901" y="201071"/>
                    <a:pt x="100096" y="200336"/>
                  </a:cubicBezTo>
                  <a:cubicBezTo>
                    <a:pt x="105292" y="199601"/>
                    <a:pt x="106003" y="208472"/>
                    <a:pt x="108208" y="212172"/>
                  </a:cubicBezTo>
                  <a:cubicBezTo>
                    <a:pt x="110413" y="215872"/>
                    <a:pt x="111908" y="204820"/>
                    <a:pt x="111908" y="198106"/>
                  </a:cubicBezTo>
                  <a:cubicBezTo>
                    <a:pt x="111908" y="191391"/>
                    <a:pt x="111908" y="189259"/>
                    <a:pt x="108968" y="185534"/>
                  </a:cubicBezTo>
                  <a:cubicBezTo>
                    <a:pt x="106027" y="181809"/>
                    <a:pt x="103772" y="179628"/>
                    <a:pt x="103772" y="172227"/>
                  </a:cubicBezTo>
                  <a:cubicBezTo>
                    <a:pt x="103772" y="164826"/>
                    <a:pt x="111124" y="175192"/>
                    <a:pt x="119309" y="172987"/>
                  </a:cubicBezTo>
                  <a:cubicBezTo>
                    <a:pt x="127495" y="170781"/>
                    <a:pt x="120045" y="164851"/>
                    <a:pt x="117839" y="162621"/>
                  </a:cubicBezTo>
                  <a:cubicBezTo>
                    <a:pt x="115633" y="160391"/>
                    <a:pt x="111908" y="155269"/>
                    <a:pt x="122274" y="150809"/>
                  </a:cubicBezTo>
                  <a:cubicBezTo>
                    <a:pt x="132640" y="146348"/>
                    <a:pt x="125215" y="156715"/>
                    <a:pt x="136978" y="163356"/>
                  </a:cubicBezTo>
                  <a:cubicBezTo>
                    <a:pt x="148741" y="169997"/>
                    <a:pt x="145114" y="158185"/>
                    <a:pt x="142884" y="152279"/>
                  </a:cubicBezTo>
                  <a:cubicBezTo>
                    <a:pt x="140654" y="146373"/>
                    <a:pt x="133278" y="146373"/>
                    <a:pt x="143619" y="147108"/>
                  </a:cubicBezTo>
                  <a:cubicBezTo>
                    <a:pt x="153961" y="147843"/>
                    <a:pt x="152491" y="154460"/>
                    <a:pt x="161362" y="152279"/>
                  </a:cubicBezTo>
                  <a:cubicBezTo>
                    <a:pt x="170233" y="150098"/>
                    <a:pt x="154721" y="142673"/>
                    <a:pt x="154721" y="138237"/>
                  </a:cubicBezTo>
                  <a:cubicBezTo>
                    <a:pt x="154721" y="133801"/>
                    <a:pt x="148055" y="126400"/>
                    <a:pt x="145114" y="124930"/>
                  </a:cubicBezTo>
                  <a:cubicBezTo>
                    <a:pt x="142174" y="123460"/>
                    <a:pt x="134748" y="120495"/>
                    <a:pt x="127372" y="117578"/>
                  </a:cubicBezTo>
                  <a:cubicBezTo>
                    <a:pt x="119996" y="114662"/>
                    <a:pt x="120706" y="104272"/>
                    <a:pt x="115535" y="99101"/>
                  </a:cubicBezTo>
                  <a:cubicBezTo>
                    <a:pt x="110365" y="93930"/>
                    <a:pt x="102964" y="79128"/>
                    <a:pt x="98528" y="76923"/>
                  </a:cubicBezTo>
                  <a:cubicBezTo>
                    <a:pt x="94092" y="74717"/>
                    <a:pt x="93357" y="67316"/>
                    <a:pt x="97057" y="66557"/>
                  </a:cubicBezTo>
                  <a:cubicBezTo>
                    <a:pt x="100758" y="65797"/>
                    <a:pt x="99263" y="60650"/>
                    <a:pt x="102964" y="56215"/>
                  </a:cubicBezTo>
                  <a:cubicBezTo>
                    <a:pt x="106664" y="51779"/>
                    <a:pt x="110316" y="62856"/>
                    <a:pt x="112570" y="63567"/>
                  </a:cubicBezTo>
                  <a:cubicBezTo>
                    <a:pt x="114824" y="64277"/>
                    <a:pt x="118500" y="74668"/>
                    <a:pt x="125877" y="76139"/>
                  </a:cubicBezTo>
                  <a:cubicBezTo>
                    <a:pt x="133253" y="77609"/>
                    <a:pt x="125877" y="73198"/>
                    <a:pt x="125877" y="66532"/>
                  </a:cubicBezTo>
                  <a:cubicBezTo>
                    <a:pt x="125877" y="59866"/>
                    <a:pt x="134013" y="69497"/>
                    <a:pt x="137713" y="75403"/>
                  </a:cubicBezTo>
                  <a:cubicBezTo>
                    <a:pt x="141414" y="81309"/>
                    <a:pt x="145065" y="75403"/>
                    <a:pt x="140679" y="69497"/>
                  </a:cubicBezTo>
                  <a:cubicBezTo>
                    <a:pt x="136292" y="63591"/>
                    <a:pt x="138449" y="61361"/>
                    <a:pt x="146584" y="67292"/>
                  </a:cubicBezTo>
                  <a:cubicBezTo>
                    <a:pt x="154721" y="73222"/>
                    <a:pt x="153251" y="66532"/>
                    <a:pt x="152491" y="63567"/>
                  </a:cubicBezTo>
                  <a:cubicBezTo>
                    <a:pt x="151731" y="60601"/>
                    <a:pt x="142884" y="57661"/>
                    <a:pt x="136978" y="54720"/>
                  </a:cubicBezTo>
                  <a:cubicBezTo>
                    <a:pt x="131072" y="51779"/>
                    <a:pt x="138449" y="48054"/>
                    <a:pt x="145114" y="48054"/>
                  </a:cubicBezTo>
                  <a:cubicBezTo>
                    <a:pt x="151780" y="48054"/>
                    <a:pt x="150285" y="42148"/>
                    <a:pt x="155456" y="39183"/>
                  </a:cubicBezTo>
                  <a:cubicBezTo>
                    <a:pt x="160626" y="36218"/>
                    <a:pt x="160626" y="46535"/>
                    <a:pt x="164327" y="51020"/>
                  </a:cubicBezTo>
                  <a:cubicBezTo>
                    <a:pt x="168027" y="55504"/>
                    <a:pt x="168763" y="43668"/>
                    <a:pt x="169498" y="39183"/>
                  </a:cubicBezTo>
                  <a:cubicBezTo>
                    <a:pt x="170233" y="34698"/>
                    <a:pt x="186505" y="41389"/>
                    <a:pt x="197606" y="41389"/>
                  </a:cubicBezTo>
                  <a:cubicBezTo>
                    <a:pt x="202336" y="41487"/>
                    <a:pt x="206968" y="42761"/>
                    <a:pt x="211085" y="45089"/>
                  </a:cubicBezTo>
                  <a:cubicBezTo>
                    <a:pt x="212041" y="42026"/>
                    <a:pt x="215153" y="40825"/>
                    <a:pt x="217334" y="39036"/>
                  </a:cubicBezTo>
                  <a:cubicBezTo>
                    <a:pt x="220176" y="36585"/>
                    <a:pt x="217334" y="31023"/>
                    <a:pt x="217334" y="29234"/>
                  </a:cubicBezTo>
                  <a:cubicBezTo>
                    <a:pt x="217187" y="26538"/>
                    <a:pt x="219246" y="24210"/>
                    <a:pt x="221965" y="24063"/>
                  </a:cubicBezTo>
                  <a:cubicBezTo>
                    <a:pt x="222039" y="24063"/>
                    <a:pt x="222137" y="24063"/>
                    <a:pt x="222235" y="24063"/>
                  </a:cubicBezTo>
                  <a:cubicBezTo>
                    <a:pt x="226426" y="23156"/>
                    <a:pt x="227455" y="17226"/>
                    <a:pt x="226940" y="148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5" name="Freeform: Shape 1194">
              <a:extLst>
                <a:ext uri="{FF2B5EF4-FFF2-40B4-BE49-F238E27FC236}">
                  <a16:creationId xmlns:a16="http://schemas.microsoft.com/office/drawing/2014/main" xmlns="" id="{F31E178A-2ED4-49F6-CE62-9C12332F6B21}"/>
                </a:ext>
              </a:extLst>
            </p:cNvPr>
            <p:cNvSpPr/>
            <p:nvPr/>
          </p:nvSpPr>
          <p:spPr>
            <a:xfrm>
              <a:off x="6595441" y="3057490"/>
              <a:ext cx="7320" cy="12077"/>
            </a:xfrm>
            <a:custGeom>
              <a:avLst/>
              <a:gdLst>
                <a:gd name="connsiteX0" fmla="*/ 3682 w 7320"/>
                <a:gd name="connsiteY0" fmla="*/ 632 h 12077"/>
                <a:gd name="connsiteX1" fmla="*/ 2653 w 7320"/>
                <a:gd name="connsiteY1" fmla="*/ 5533 h 12077"/>
                <a:gd name="connsiteX2" fmla="*/ 595 w 7320"/>
                <a:gd name="connsiteY2" fmla="*/ 10679 h 12077"/>
                <a:gd name="connsiteX3" fmla="*/ 7137 w 7320"/>
                <a:gd name="connsiteY3" fmla="*/ 8229 h 12077"/>
                <a:gd name="connsiteX4" fmla="*/ 3682 w 7320"/>
                <a:gd name="connsiteY4" fmla="*/ 632 h 1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0" h="12077">
                  <a:moveTo>
                    <a:pt x="3682" y="632"/>
                  </a:moveTo>
                  <a:cubicBezTo>
                    <a:pt x="3682" y="632"/>
                    <a:pt x="4711" y="3916"/>
                    <a:pt x="2653" y="5533"/>
                  </a:cubicBezTo>
                  <a:cubicBezTo>
                    <a:pt x="595" y="7150"/>
                    <a:pt x="-1293" y="9993"/>
                    <a:pt x="595" y="10679"/>
                  </a:cubicBezTo>
                  <a:cubicBezTo>
                    <a:pt x="2482" y="11365"/>
                    <a:pt x="7137" y="11880"/>
                    <a:pt x="7137" y="8229"/>
                  </a:cubicBezTo>
                  <a:cubicBezTo>
                    <a:pt x="7137" y="4577"/>
                    <a:pt x="6451" y="-4515"/>
                    <a:pt x="3682" y="6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6" name="Freeform: Shape 1195">
              <a:extLst>
                <a:ext uri="{FF2B5EF4-FFF2-40B4-BE49-F238E27FC236}">
                  <a16:creationId xmlns:a16="http://schemas.microsoft.com/office/drawing/2014/main" xmlns="" id="{5D166508-FBF1-9EF3-FF58-D7960268AA4F}"/>
                </a:ext>
              </a:extLst>
            </p:cNvPr>
            <p:cNvSpPr/>
            <p:nvPr/>
          </p:nvSpPr>
          <p:spPr>
            <a:xfrm>
              <a:off x="6479975" y="3062344"/>
              <a:ext cx="94651" cy="30051"/>
            </a:xfrm>
            <a:custGeom>
              <a:avLst/>
              <a:gdLst>
                <a:gd name="connsiteX0" fmla="*/ 857 w 94651"/>
                <a:gd name="connsiteY0" fmla="*/ 1120 h 30051"/>
                <a:gd name="connsiteX1" fmla="*/ 1543 w 94651"/>
                <a:gd name="connsiteY1" fmla="*/ 13667 h 30051"/>
                <a:gd name="connsiteX2" fmla="*/ 11860 w 94651"/>
                <a:gd name="connsiteY2" fmla="*/ 13667 h 30051"/>
                <a:gd name="connsiteX3" fmla="*/ 20290 w 94651"/>
                <a:gd name="connsiteY3" fmla="*/ 16412 h 30051"/>
                <a:gd name="connsiteX4" fmla="*/ 27176 w 94651"/>
                <a:gd name="connsiteY4" fmla="*/ 19010 h 30051"/>
                <a:gd name="connsiteX5" fmla="*/ 39723 w 94651"/>
                <a:gd name="connsiteY5" fmla="*/ 22269 h 30051"/>
                <a:gd name="connsiteX6" fmla="*/ 49011 w 94651"/>
                <a:gd name="connsiteY6" fmla="*/ 27930 h 30051"/>
                <a:gd name="connsiteX7" fmla="*/ 61264 w 94651"/>
                <a:gd name="connsiteY7" fmla="*/ 27415 h 30051"/>
                <a:gd name="connsiteX8" fmla="*/ 67440 w 94651"/>
                <a:gd name="connsiteY8" fmla="*/ 23470 h 30051"/>
                <a:gd name="connsiteX9" fmla="*/ 74497 w 94651"/>
                <a:gd name="connsiteY9" fmla="*/ 25920 h 30051"/>
                <a:gd name="connsiteX10" fmla="*/ 83099 w 94651"/>
                <a:gd name="connsiteY10" fmla="*/ 23470 h 30051"/>
                <a:gd name="connsiteX11" fmla="*/ 90672 w 94651"/>
                <a:gd name="connsiteY11" fmla="*/ 21926 h 30051"/>
                <a:gd name="connsiteX12" fmla="*/ 94446 w 94651"/>
                <a:gd name="connsiteY12" fmla="*/ 17025 h 30051"/>
                <a:gd name="connsiteX13" fmla="*/ 88588 w 94651"/>
                <a:gd name="connsiteY13" fmla="*/ 13937 h 30051"/>
                <a:gd name="connsiteX14" fmla="*/ 78982 w 94651"/>
                <a:gd name="connsiteY14" fmla="*/ 14966 h 30051"/>
                <a:gd name="connsiteX15" fmla="*/ 68837 w 94651"/>
                <a:gd name="connsiteY15" fmla="*/ 10065 h 30051"/>
                <a:gd name="connsiteX16" fmla="*/ 54133 w 94651"/>
                <a:gd name="connsiteY16" fmla="*/ 9550 h 30051"/>
                <a:gd name="connsiteX17" fmla="*/ 47786 w 94651"/>
                <a:gd name="connsiteY17" fmla="*/ 6266 h 30051"/>
                <a:gd name="connsiteX18" fmla="*/ 35385 w 94651"/>
                <a:gd name="connsiteY18" fmla="*/ 6438 h 30051"/>
                <a:gd name="connsiteX19" fmla="*/ 26637 w 94651"/>
                <a:gd name="connsiteY19" fmla="*/ 8668 h 30051"/>
                <a:gd name="connsiteX20" fmla="*/ 20094 w 94651"/>
                <a:gd name="connsiteY20" fmla="*/ 1120 h 30051"/>
                <a:gd name="connsiteX21" fmla="*/ 7718 w 94651"/>
                <a:gd name="connsiteY21" fmla="*/ 91 h 30051"/>
                <a:gd name="connsiteX22" fmla="*/ 857 w 94651"/>
                <a:gd name="connsiteY22" fmla="*/ 1120 h 3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651" h="30051">
                  <a:moveTo>
                    <a:pt x="857" y="1120"/>
                  </a:moveTo>
                  <a:cubicBezTo>
                    <a:pt x="857" y="1120"/>
                    <a:pt x="-1888" y="13373"/>
                    <a:pt x="1543" y="13667"/>
                  </a:cubicBezTo>
                  <a:cubicBezTo>
                    <a:pt x="4974" y="13961"/>
                    <a:pt x="8772" y="12810"/>
                    <a:pt x="11860" y="13667"/>
                  </a:cubicBezTo>
                  <a:cubicBezTo>
                    <a:pt x="14948" y="14525"/>
                    <a:pt x="18746" y="13839"/>
                    <a:pt x="20290" y="16412"/>
                  </a:cubicBezTo>
                  <a:cubicBezTo>
                    <a:pt x="21833" y="18985"/>
                    <a:pt x="23206" y="19010"/>
                    <a:pt x="27176" y="19010"/>
                  </a:cubicBezTo>
                  <a:cubicBezTo>
                    <a:pt x="31146" y="19010"/>
                    <a:pt x="36979" y="18838"/>
                    <a:pt x="39723" y="22269"/>
                  </a:cubicBezTo>
                  <a:cubicBezTo>
                    <a:pt x="42468" y="25700"/>
                    <a:pt x="43497" y="27758"/>
                    <a:pt x="49011" y="27930"/>
                  </a:cubicBezTo>
                  <a:cubicBezTo>
                    <a:pt x="54525" y="28101"/>
                    <a:pt x="59671" y="30871"/>
                    <a:pt x="61264" y="27415"/>
                  </a:cubicBezTo>
                  <a:cubicBezTo>
                    <a:pt x="62857" y="23960"/>
                    <a:pt x="63494" y="23298"/>
                    <a:pt x="67440" y="23470"/>
                  </a:cubicBezTo>
                  <a:cubicBezTo>
                    <a:pt x="71385" y="23641"/>
                    <a:pt x="72096" y="24842"/>
                    <a:pt x="74497" y="25920"/>
                  </a:cubicBezTo>
                  <a:cubicBezTo>
                    <a:pt x="76899" y="26998"/>
                    <a:pt x="76213" y="22318"/>
                    <a:pt x="83099" y="23470"/>
                  </a:cubicBezTo>
                  <a:cubicBezTo>
                    <a:pt x="89985" y="24621"/>
                    <a:pt x="90157" y="23641"/>
                    <a:pt x="90672" y="21926"/>
                  </a:cubicBezTo>
                  <a:cubicBezTo>
                    <a:pt x="91186" y="20210"/>
                    <a:pt x="94788" y="19867"/>
                    <a:pt x="94446" y="17025"/>
                  </a:cubicBezTo>
                  <a:cubicBezTo>
                    <a:pt x="94102" y="14182"/>
                    <a:pt x="91995" y="12565"/>
                    <a:pt x="88588" y="13937"/>
                  </a:cubicBezTo>
                  <a:cubicBezTo>
                    <a:pt x="85182" y="15309"/>
                    <a:pt x="81898" y="16387"/>
                    <a:pt x="78982" y="14966"/>
                  </a:cubicBezTo>
                  <a:cubicBezTo>
                    <a:pt x="76066" y="13545"/>
                    <a:pt x="72954" y="10065"/>
                    <a:pt x="68837" y="10065"/>
                  </a:cubicBezTo>
                  <a:cubicBezTo>
                    <a:pt x="64719" y="10065"/>
                    <a:pt x="56094" y="12295"/>
                    <a:pt x="54133" y="9550"/>
                  </a:cubicBezTo>
                  <a:cubicBezTo>
                    <a:pt x="52172" y="6805"/>
                    <a:pt x="52589" y="6609"/>
                    <a:pt x="47786" y="6266"/>
                  </a:cubicBezTo>
                  <a:cubicBezTo>
                    <a:pt x="42983" y="5923"/>
                    <a:pt x="37125" y="4036"/>
                    <a:pt x="35385" y="6438"/>
                  </a:cubicBezTo>
                  <a:cubicBezTo>
                    <a:pt x="33646" y="8840"/>
                    <a:pt x="28695" y="10923"/>
                    <a:pt x="26637" y="8668"/>
                  </a:cubicBezTo>
                  <a:cubicBezTo>
                    <a:pt x="24578" y="6413"/>
                    <a:pt x="25951" y="1806"/>
                    <a:pt x="20094" y="1120"/>
                  </a:cubicBezTo>
                  <a:cubicBezTo>
                    <a:pt x="14237" y="434"/>
                    <a:pt x="10977" y="1806"/>
                    <a:pt x="7718" y="91"/>
                  </a:cubicBezTo>
                  <a:cubicBezTo>
                    <a:pt x="4459" y="-1625"/>
                    <a:pt x="1371" y="-1036"/>
                    <a:pt x="857" y="11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7" name="Freeform: Shape 1196">
              <a:extLst>
                <a:ext uri="{FF2B5EF4-FFF2-40B4-BE49-F238E27FC236}">
                  <a16:creationId xmlns:a16="http://schemas.microsoft.com/office/drawing/2014/main" xmlns="" id="{DAF22A81-93A9-A415-5C74-D0AB26C62AA9}"/>
                </a:ext>
              </a:extLst>
            </p:cNvPr>
            <p:cNvSpPr/>
            <p:nvPr/>
          </p:nvSpPr>
          <p:spPr>
            <a:xfrm>
              <a:off x="6522145" y="2976686"/>
              <a:ext cx="14254" cy="13411"/>
            </a:xfrm>
            <a:custGeom>
              <a:avLst/>
              <a:gdLst>
                <a:gd name="connsiteX0" fmla="*/ 13017 w 14254"/>
                <a:gd name="connsiteY0" fmla="*/ 6986 h 13411"/>
                <a:gd name="connsiteX1" fmla="*/ 7356 w 14254"/>
                <a:gd name="connsiteY1" fmla="*/ 3041 h 13411"/>
                <a:gd name="connsiteX2" fmla="*/ 2700 w 14254"/>
                <a:gd name="connsiteY2" fmla="*/ -905 h 13411"/>
                <a:gd name="connsiteX3" fmla="*/ 1327 w 14254"/>
                <a:gd name="connsiteY3" fmla="*/ 5614 h 13411"/>
                <a:gd name="connsiteX4" fmla="*/ 5640 w 14254"/>
                <a:gd name="connsiteY4" fmla="*/ 9069 h 13411"/>
                <a:gd name="connsiteX5" fmla="*/ 10787 w 14254"/>
                <a:gd name="connsiteY5" fmla="*/ 12500 h 13411"/>
                <a:gd name="connsiteX6" fmla="*/ 14070 w 14254"/>
                <a:gd name="connsiteY6" fmla="*/ 9461 h 13411"/>
                <a:gd name="connsiteX7" fmla="*/ 13017 w 14254"/>
                <a:gd name="connsiteY7" fmla="*/ 6986 h 13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54" h="13411">
                  <a:moveTo>
                    <a:pt x="13017" y="6986"/>
                  </a:moveTo>
                  <a:cubicBezTo>
                    <a:pt x="10738" y="6325"/>
                    <a:pt x="8753" y="4928"/>
                    <a:pt x="7356" y="3041"/>
                  </a:cubicBezTo>
                  <a:cubicBezTo>
                    <a:pt x="5812" y="296"/>
                    <a:pt x="4905" y="-733"/>
                    <a:pt x="2700" y="-905"/>
                  </a:cubicBezTo>
                  <a:cubicBezTo>
                    <a:pt x="494" y="-1076"/>
                    <a:pt x="-1761" y="3996"/>
                    <a:pt x="1327" y="5614"/>
                  </a:cubicBezTo>
                  <a:cubicBezTo>
                    <a:pt x="4415" y="7231"/>
                    <a:pt x="4072" y="6815"/>
                    <a:pt x="5640" y="9069"/>
                  </a:cubicBezTo>
                  <a:cubicBezTo>
                    <a:pt x="7208" y="11324"/>
                    <a:pt x="8556" y="12500"/>
                    <a:pt x="10787" y="12500"/>
                  </a:cubicBezTo>
                  <a:cubicBezTo>
                    <a:pt x="12527" y="12574"/>
                    <a:pt x="13997" y="11201"/>
                    <a:pt x="14070" y="9461"/>
                  </a:cubicBezTo>
                  <a:cubicBezTo>
                    <a:pt x="14095" y="8530"/>
                    <a:pt x="13727" y="7623"/>
                    <a:pt x="13017" y="69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8" name="Freeform: Shape 1197">
              <a:extLst>
                <a:ext uri="{FF2B5EF4-FFF2-40B4-BE49-F238E27FC236}">
                  <a16:creationId xmlns:a16="http://schemas.microsoft.com/office/drawing/2014/main" xmlns="" id="{96DC6265-B9CC-844A-6B08-A45C7718AF28}"/>
                </a:ext>
              </a:extLst>
            </p:cNvPr>
            <p:cNvSpPr/>
            <p:nvPr/>
          </p:nvSpPr>
          <p:spPr>
            <a:xfrm>
              <a:off x="6508979" y="3018770"/>
              <a:ext cx="5559" cy="7251"/>
            </a:xfrm>
            <a:custGeom>
              <a:avLst/>
              <a:gdLst>
                <a:gd name="connsiteX0" fmla="*/ 2632 w 5559"/>
                <a:gd name="connsiteY0" fmla="*/ 167 h 7251"/>
                <a:gd name="connsiteX1" fmla="*/ 1431 w 5559"/>
                <a:gd name="connsiteY1" fmla="*/ 3255 h 7251"/>
                <a:gd name="connsiteX2" fmla="*/ 1431 w 5559"/>
                <a:gd name="connsiteY2" fmla="*/ 6342 h 7251"/>
                <a:gd name="connsiteX3" fmla="*/ 5377 w 5559"/>
                <a:gd name="connsiteY3" fmla="*/ 3892 h 7251"/>
                <a:gd name="connsiteX4" fmla="*/ 2632 w 5559"/>
                <a:gd name="connsiteY4" fmla="*/ 167 h 7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9" h="7251">
                  <a:moveTo>
                    <a:pt x="2632" y="167"/>
                  </a:moveTo>
                  <a:cubicBezTo>
                    <a:pt x="2632" y="167"/>
                    <a:pt x="3833" y="3255"/>
                    <a:pt x="1431" y="3255"/>
                  </a:cubicBezTo>
                  <a:cubicBezTo>
                    <a:pt x="-970" y="3255"/>
                    <a:pt x="-456" y="6342"/>
                    <a:pt x="1431" y="6342"/>
                  </a:cubicBezTo>
                  <a:cubicBezTo>
                    <a:pt x="3318" y="6342"/>
                    <a:pt x="5377" y="6342"/>
                    <a:pt x="5377" y="3892"/>
                  </a:cubicBezTo>
                  <a:cubicBezTo>
                    <a:pt x="5377" y="1441"/>
                    <a:pt x="3833" y="-2945"/>
                    <a:pt x="2632" y="1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199" name="Freeform: Shape 1198">
              <a:extLst>
                <a:ext uri="{FF2B5EF4-FFF2-40B4-BE49-F238E27FC236}">
                  <a16:creationId xmlns:a16="http://schemas.microsoft.com/office/drawing/2014/main" xmlns="" id="{55D7ACAC-B732-8C7B-2E2C-40BD311B8A2F}"/>
                </a:ext>
              </a:extLst>
            </p:cNvPr>
            <p:cNvSpPr/>
            <p:nvPr/>
          </p:nvSpPr>
          <p:spPr>
            <a:xfrm>
              <a:off x="6535502" y="3002388"/>
              <a:ext cx="13518" cy="13517"/>
            </a:xfrm>
            <a:custGeom>
              <a:avLst/>
              <a:gdLst>
                <a:gd name="connsiteX0" fmla="*/ 7233 w 13518"/>
                <a:gd name="connsiteY0" fmla="*/ 2776 h 13517"/>
                <a:gd name="connsiteX1" fmla="*/ -119 w 13518"/>
                <a:gd name="connsiteY1" fmla="*/ 5030 h 13517"/>
                <a:gd name="connsiteX2" fmla="*/ 2331 w 13518"/>
                <a:gd name="connsiteY2" fmla="*/ 9931 h 13517"/>
                <a:gd name="connsiteX3" fmla="*/ 8335 w 13518"/>
                <a:gd name="connsiteY3" fmla="*/ 11818 h 13517"/>
                <a:gd name="connsiteX4" fmla="*/ 12820 w 13518"/>
                <a:gd name="connsiteY4" fmla="*/ 10446 h 13517"/>
                <a:gd name="connsiteX5" fmla="*/ 12648 w 13518"/>
                <a:gd name="connsiteY5" fmla="*/ 2531 h 13517"/>
                <a:gd name="connsiteX6" fmla="*/ 9536 w 13518"/>
                <a:gd name="connsiteY6" fmla="*/ -900 h 13517"/>
                <a:gd name="connsiteX7" fmla="*/ 7233 w 13518"/>
                <a:gd name="connsiteY7" fmla="*/ 2776 h 1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18" h="13517">
                  <a:moveTo>
                    <a:pt x="7233" y="2776"/>
                  </a:moveTo>
                  <a:cubicBezTo>
                    <a:pt x="7233" y="2776"/>
                    <a:pt x="-119" y="1575"/>
                    <a:pt x="-119" y="5030"/>
                  </a:cubicBezTo>
                  <a:cubicBezTo>
                    <a:pt x="-119" y="8486"/>
                    <a:pt x="-806" y="9662"/>
                    <a:pt x="2331" y="9931"/>
                  </a:cubicBezTo>
                  <a:cubicBezTo>
                    <a:pt x="5468" y="10201"/>
                    <a:pt x="7477" y="10275"/>
                    <a:pt x="8335" y="11818"/>
                  </a:cubicBezTo>
                  <a:cubicBezTo>
                    <a:pt x="9193" y="13362"/>
                    <a:pt x="12452" y="12505"/>
                    <a:pt x="12820" y="10446"/>
                  </a:cubicBezTo>
                  <a:cubicBezTo>
                    <a:pt x="13187" y="8388"/>
                    <a:pt x="13849" y="3731"/>
                    <a:pt x="12648" y="2531"/>
                  </a:cubicBezTo>
                  <a:cubicBezTo>
                    <a:pt x="11448" y="1330"/>
                    <a:pt x="11595" y="-1072"/>
                    <a:pt x="9536" y="-900"/>
                  </a:cubicBezTo>
                  <a:cubicBezTo>
                    <a:pt x="7477" y="-729"/>
                    <a:pt x="10320" y="2947"/>
                    <a:pt x="7233" y="27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0" name="Freeform: Shape 1199">
              <a:extLst>
                <a:ext uri="{FF2B5EF4-FFF2-40B4-BE49-F238E27FC236}">
                  <a16:creationId xmlns:a16="http://schemas.microsoft.com/office/drawing/2014/main" xmlns="" id="{6AA59267-0798-5461-6764-5EF354EE16FC}"/>
                </a:ext>
              </a:extLst>
            </p:cNvPr>
            <p:cNvSpPr/>
            <p:nvPr/>
          </p:nvSpPr>
          <p:spPr>
            <a:xfrm>
              <a:off x="6561150" y="2988469"/>
              <a:ext cx="5361" cy="5016"/>
            </a:xfrm>
            <a:custGeom>
              <a:avLst/>
              <a:gdLst>
                <a:gd name="connsiteX0" fmla="*/ 1189 w 5361"/>
                <a:gd name="connsiteY0" fmla="*/ -680 h 5016"/>
                <a:gd name="connsiteX1" fmla="*/ 1189 w 5361"/>
                <a:gd name="connsiteY1" fmla="*/ 2579 h 5016"/>
                <a:gd name="connsiteX2" fmla="*/ 5135 w 5361"/>
                <a:gd name="connsiteY2" fmla="*/ 2922 h 5016"/>
                <a:gd name="connsiteX3" fmla="*/ 1189 w 5361"/>
                <a:gd name="connsiteY3" fmla="*/ -680 h 5016"/>
              </a:gdLst>
              <a:ahLst/>
              <a:cxnLst>
                <a:cxn ang="0">
                  <a:pos x="connsiteX0" y="connsiteY0"/>
                </a:cxn>
                <a:cxn ang="0">
                  <a:pos x="connsiteX1" y="connsiteY1"/>
                </a:cxn>
                <a:cxn ang="0">
                  <a:pos x="connsiteX2" y="connsiteY2"/>
                </a:cxn>
                <a:cxn ang="0">
                  <a:pos x="connsiteX3" y="connsiteY3"/>
                </a:cxn>
              </a:cxnLst>
              <a:rect l="l" t="t" r="r" b="b"/>
              <a:pathLst>
                <a:path w="5361" h="5016">
                  <a:moveTo>
                    <a:pt x="1189" y="-680"/>
                  </a:moveTo>
                  <a:cubicBezTo>
                    <a:pt x="1189" y="-680"/>
                    <a:pt x="-1898" y="1207"/>
                    <a:pt x="1189" y="2579"/>
                  </a:cubicBezTo>
                  <a:cubicBezTo>
                    <a:pt x="4277" y="3952"/>
                    <a:pt x="4792" y="5030"/>
                    <a:pt x="5135" y="2922"/>
                  </a:cubicBezTo>
                  <a:cubicBezTo>
                    <a:pt x="5478" y="815"/>
                    <a:pt x="3762" y="-1685"/>
                    <a:pt x="1189" y="-68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1" name="Freeform: Shape 1200">
              <a:extLst>
                <a:ext uri="{FF2B5EF4-FFF2-40B4-BE49-F238E27FC236}">
                  <a16:creationId xmlns:a16="http://schemas.microsoft.com/office/drawing/2014/main" xmlns="" id="{1C6C23AE-3764-4812-7946-E016381C4C69}"/>
                </a:ext>
              </a:extLst>
            </p:cNvPr>
            <p:cNvSpPr/>
            <p:nvPr/>
          </p:nvSpPr>
          <p:spPr>
            <a:xfrm>
              <a:off x="6554388" y="3012414"/>
              <a:ext cx="7851" cy="9966"/>
            </a:xfrm>
            <a:custGeom>
              <a:avLst/>
              <a:gdLst>
                <a:gd name="connsiteX0" fmla="*/ 3663 w 7851"/>
                <a:gd name="connsiteY0" fmla="*/ 666 h 9966"/>
                <a:gd name="connsiteX1" fmla="*/ 2609 w 7851"/>
                <a:gd name="connsiteY1" fmla="*/ 4268 h 9966"/>
                <a:gd name="connsiteX2" fmla="*/ 550 w 7851"/>
                <a:gd name="connsiteY2" fmla="*/ 8924 h 9966"/>
                <a:gd name="connsiteX3" fmla="*/ 4692 w 7851"/>
                <a:gd name="connsiteY3" fmla="*/ 7381 h 9966"/>
                <a:gd name="connsiteX4" fmla="*/ 7608 w 7851"/>
                <a:gd name="connsiteY4" fmla="*/ 2724 h 9966"/>
                <a:gd name="connsiteX5" fmla="*/ 3663 w 7851"/>
                <a:gd name="connsiteY5" fmla="*/ 666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51" h="9966">
                  <a:moveTo>
                    <a:pt x="3663" y="666"/>
                  </a:moveTo>
                  <a:cubicBezTo>
                    <a:pt x="4349" y="1965"/>
                    <a:pt x="3883" y="3558"/>
                    <a:pt x="2609" y="4268"/>
                  </a:cubicBezTo>
                  <a:cubicBezTo>
                    <a:pt x="379" y="5665"/>
                    <a:pt x="-1165" y="8753"/>
                    <a:pt x="550" y="8924"/>
                  </a:cubicBezTo>
                  <a:cubicBezTo>
                    <a:pt x="2266" y="9096"/>
                    <a:pt x="4177" y="9439"/>
                    <a:pt x="4692" y="7381"/>
                  </a:cubicBezTo>
                  <a:cubicBezTo>
                    <a:pt x="5206" y="5322"/>
                    <a:pt x="8123" y="6008"/>
                    <a:pt x="7608" y="2724"/>
                  </a:cubicBezTo>
                  <a:cubicBezTo>
                    <a:pt x="7093" y="-560"/>
                    <a:pt x="3834" y="-2422"/>
                    <a:pt x="3663" y="6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2" name="Freeform: Shape 1201">
              <a:extLst>
                <a:ext uri="{FF2B5EF4-FFF2-40B4-BE49-F238E27FC236}">
                  <a16:creationId xmlns:a16="http://schemas.microsoft.com/office/drawing/2014/main" xmlns="" id="{E6B9C971-250F-8432-64B6-5D5A67228739}"/>
                </a:ext>
              </a:extLst>
            </p:cNvPr>
            <p:cNvSpPr/>
            <p:nvPr/>
          </p:nvSpPr>
          <p:spPr>
            <a:xfrm>
              <a:off x="6574300" y="3026656"/>
              <a:ext cx="3905" cy="4393"/>
            </a:xfrm>
            <a:custGeom>
              <a:avLst/>
              <a:gdLst>
                <a:gd name="connsiteX0" fmla="*/ 1444 w 3905"/>
                <a:gd name="connsiteY0" fmla="*/ -858 h 4393"/>
                <a:gd name="connsiteX1" fmla="*/ -100 w 3905"/>
                <a:gd name="connsiteY1" fmla="*/ 858 h 4393"/>
                <a:gd name="connsiteX2" fmla="*/ 2350 w 3905"/>
                <a:gd name="connsiteY2" fmla="*/ 3455 h 4393"/>
                <a:gd name="connsiteX3" fmla="*/ 3723 w 3905"/>
                <a:gd name="connsiteY3" fmla="*/ 1201 h 4393"/>
                <a:gd name="connsiteX4" fmla="*/ 1444 w 3905"/>
                <a:gd name="connsiteY4" fmla="*/ -858 h 4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 h="4393">
                  <a:moveTo>
                    <a:pt x="1444" y="-858"/>
                  </a:moveTo>
                  <a:cubicBezTo>
                    <a:pt x="1444" y="-858"/>
                    <a:pt x="-615" y="-1372"/>
                    <a:pt x="-100" y="858"/>
                  </a:cubicBezTo>
                  <a:cubicBezTo>
                    <a:pt x="414" y="3088"/>
                    <a:pt x="1444" y="3627"/>
                    <a:pt x="2350" y="3455"/>
                  </a:cubicBezTo>
                  <a:cubicBezTo>
                    <a:pt x="3257" y="3284"/>
                    <a:pt x="3723" y="2426"/>
                    <a:pt x="3723" y="1201"/>
                  </a:cubicBezTo>
                  <a:cubicBezTo>
                    <a:pt x="3723" y="-25"/>
                    <a:pt x="3331" y="-858"/>
                    <a:pt x="1444" y="-8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3" name="Freeform: Shape 1202">
              <a:extLst>
                <a:ext uri="{FF2B5EF4-FFF2-40B4-BE49-F238E27FC236}">
                  <a16:creationId xmlns:a16="http://schemas.microsoft.com/office/drawing/2014/main" xmlns="" id="{54BC8D31-FF28-85C8-2310-2DC106657BF2}"/>
                </a:ext>
              </a:extLst>
            </p:cNvPr>
            <p:cNvSpPr/>
            <p:nvPr/>
          </p:nvSpPr>
          <p:spPr>
            <a:xfrm>
              <a:off x="6531227" y="2894537"/>
              <a:ext cx="12721" cy="10288"/>
            </a:xfrm>
            <a:custGeom>
              <a:avLst/>
              <a:gdLst>
                <a:gd name="connsiteX0" fmla="*/ 3763 w 12721"/>
                <a:gd name="connsiteY0" fmla="*/ -606 h 10288"/>
                <a:gd name="connsiteX1" fmla="*/ -11 w 12721"/>
                <a:gd name="connsiteY1" fmla="*/ 2310 h 10288"/>
                <a:gd name="connsiteX2" fmla="*/ 2734 w 12721"/>
                <a:gd name="connsiteY2" fmla="*/ 8853 h 10288"/>
                <a:gd name="connsiteX3" fmla="*/ 12536 w 12721"/>
                <a:gd name="connsiteY3" fmla="*/ 6795 h 10288"/>
                <a:gd name="connsiteX4" fmla="*/ 9791 w 12721"/>
                <a:gd name="connsiteY4" fmla="*/ 80 h 10288"/>
                <a:gd name="connsiteX5" fmla="*/ 3763 w 12721"/>
                <a:gd name="connsiteY5" fmla="*/ -606 h 10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1" h="10288">
                  <a:moveTo>
                    <a:pt x="3763" y="-606"/>
                  </a:moveTo>
                  <a:cubicBezTo>
                    <a:pt x="3763" y="-606"/>
                    <a:pt x="-11" y="-434"/>
                    <a:pt x="-11" y="2310"/>
                  </a:cubicBezTo>
                  <a:cubicBezTo>
                    <a:pt x="-11" y="5055"/>
                    <a:pt x="-1212" y="8510"/>
                    <a:pt x="2734" y="8853"/>
                  </a:cubicBezTo>
                  <a:cubicBezTo>
                    <a:pt x="6680" y="9196"/>
                    <a:pt x="12536" y="10569"/>
                    <a:pt x="12536" y="6795"/>
                  </a:cubicBezTo>
                  <a:cubicBezTo>
                    <a:pt x="12536" y="3021"/>
                    <a:pt x="12708" y="423"/>
                    <a:pt x="9791" y="80"/>
                  </a:cubicBezTo>
                  <a:cubicBezTo>
                    <a:pt x="6875" y="-263"/>
                    <a:pt x="6875" y="-1464"/>
                    <a:pt x="3763" y="-60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4" name="Freeform: Shape 1203">
              <a:extLst>
                <a:ext uri="{FF2B5EF4-FFF2-40B4-BE49-F238E27FC236}">
                  <a16:creationId xmlns:a16="http://schemas.microsoft.com/office/drawing/2014/main" xmlns="" id="{D1A6B9B4-D22D-2FA8-0F65-6987E11AE872}"/>
                </a:ext>
              </a:extLst>
            </p:cNvPr>
            <p:cNvSpPr/>
            <p:nvPr/>
          </p:nvSpPr>
          <p:spPr>
            <a:xfrm>
              <a:off x="6545023" y="2873946"/>
              <a:ext cx="6347" cy="3598"/>
            </a:xfrm>
            <a:custGeom>
              <a:avLst/>
              <a:gdLst>
                <a:gd name="connsiteX0" fmla="*/ 1142 w 6347"/>
                <a:gd name="connsiteY0" fmla="*/ -650 h 3598"/>
                <a:gd name="connsiteX1" fmla="*/ 456 w 6347"/>
                <a:gd name="connsiteY1" fmla="*/ 1801 h 3598"/>
                <a:gd name="connsiteX2" fmla="*/ 5970 w 6347"/>
                <a:gd name="connsiteY2" fmla="*/ 2316 h 3598"/>
                <a:gd name="connsiteX3" fmla="*/ 1142 w 6347"/>
                <a:gd name="connsiteY3" fmla="*/ -650 h 3598"/>
              </a:gdLst>
              <a:ahLst/>
              <a:cxnLst>
                <a:cxn ang="0">
                  <a:pos x="connsiteX0" y="connsiteY0"/>
                </a:cxn>
                <a:cxn ang="0">
                  <a:pos x="connsiteX1" y="connsiteY1"/>
                </a:cxn>
                <a:cxn ang="0">
                  <a:pos x="connsiteX2" y="connsiteY2"/>
                </a:cxn>
                <a:cxn ang="0">
                  <a:pos x="connsiteX3" y="connsiteY3"/>
                </a:cxn>
              </a:cxnLst>
              <a:rect l="l" t="t" r="r" b="b"/>
              <a:pathLst>
                <a:path w="6347" h="3598">
                  <a:moveTo>
                    <a:pt x="1142" y="-650"/>
                  </a:moveTo>
                  <a:cubicBezTo>
                    <a:pt x="1142" y="-650"/>
                    <a:pt x="-1309" y="1237"/>
                    <a:pt x="456" y="1801"/>
                  </a:cubicBezTo>
                  <a:cubicBezTo>
                    <a:pt x="2220" y="2365"/>
                    <a:pt x="4941" y="3173"/>
                    <a:pt x="5970" y="2316"/>
                  </a:cubicBezTo>
                  <a:cubicBezTo>
                    <a:pt x="6999" y="1458"/>
                    <a:pt x="3740" y="-1850"/>
                    <a:pt x="1142" y="-6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5" name="Freeform: Shape 1204">
              <a:extLst>
                <a:ext uri="{FF2B5EF4-FFF2-40B4-BE49-F238E27FC236}">
                  <a16:creationId xmlns:a16="http://schemas.microsoft.com/office/drawing/2014/main" xmlns="" id="{52555288-0623-B9E9-6655-28CFBDE3BDA8}"/>
                </a:ext>
              </a:extLst>
            </p:cNvPr>
            <p:cNvSpPr/>
            <p:nvPr/>
          </p:nvSpPr>
          <p:spPr>
            <a:xfrm>
              <a:off x="6527833" y="2912005"/>
              <a:ext cx="3615" cy="3174"/>
            </a:xfrm>
            <a:custGeom>
              <a:avLst/>
              <a:gdLst>
                <a:gd name="connsiteX0" fmla="*/ -47 w 3615"/>
                <a:gd name="connsiteY0" fmla="*/ -185 h 3174"/>
                <a:gd name="connsiteX1" fmla="*/ 982 w 3615"/>
                <a:gd name="connsiteY1" fmla="*/ 2265 h 3174"/>
                <a:gd name="connsiteX2" fmla="*/ 3432 w 3615"/>
                <a:gd name="connsiteY2" fmla="*/ 721 h 3174"/>
                <a:gd name="connsiteX3" fmla="*/ -47 w 3615"/>
                <a:gd name="connsiteY3" fmla="*/ -185 h 3174"/>
              </a:gdLst>
              <a:ahLst/>
              <a:cxnLst>
                <a:cxn ang="0">
                  <a:pos x="connsiteX0" y="connsiteY0"/>
                </a:cxn>
                <a:cxn ang="0">
                  <a:pos x="connsiteX1" y="connsiteY1"/>
                </a:cxn>
                <a:cxn ang="0">
                  <a:pos x="connsiteX2" y="connsiteY2"/>
                </a:cxn>
                <a:cxn ang="0">
                  <a:pos x="connsiteX3" y="connsiteY3"/>
                </a:cxn>
              </a:cxnLst>
              <a:rect l="l" t="t" r="r" b="b"/>
              <a:pathLst>
                <a:path w="3615" h="3174">
                  <a:moveTo>
                    <a:pt x="-47" y="-185"/>
                  </a:moveTo>
                  <a:cubicBezTo>
                    <a:pt x="-47" y="-185"/>
                    <a:pt x="-734" y="2265"/>
                    <a:pt x="982" y="2265"/>
                  </a:cubicBezTo>
                  <a:cubicBezTo>
                    <a:pt x="2698" y="2265"/>
                    <a:pt x="3432" y="2265"/>
                    <a:pt x="3432" y="721"/>
                  </a:cubicBezTo>
                  <a:cubicBezTo>
                    <a:pt x="3432" y="-823"/>
                    <a:pt x="296" y="-1558"/>
                    <a:pt x="-47" y="-18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6" name="Freeform: Shape 1205">
              <a:extLst>
                <a:ext uri="{FF2B5EF4-FFF2-40B4-BE49-F238E27FC236}">
                  <a16:creationId xmlns:a16="http://schemas.microsoft.com/office/drawing/2014/main" xmlns="" id="{C9D6115A-5923-5F27-5D8F-576DECB03A27}"/>
                </a:ext>
              </a:extLst>
            </p:cNvPr>
            <p:cNvSpPr/>
            <p:nvPr/>
          </p:nvSpPr>
          <p:spPr>
            <a:xfrm>
              <a:off x="6386715" y="2979946"/>
              <a:ext cx="8920" cy="8731"/>
            </a:xfrm>
            <a:custGeom>
              <a:avLst/>
              <a:gdLst>
                <a:gd name="connsiteX0" fmla="*/ 8565 w 8920"/>
                <a:gd name="connsiteY0" fmla="*/ 2378 h 8731"/>
                <a:gd name="connsiteX1" fmla="*/ 7733 w 8920"/>
                <a:gd name="connsiteY1" fmla="*/ -660 h 8731"/>
                <a:gd name="connsiteX2" fmla="*/ 3125 w 8920"/>
                <a:gd name="connsiteY2" fmla="*/ -905 h 8731"/>
                <a:gd name="connsiteX3" fmla="*/ -183 w 8920"/>
                <a:gd name="connsiteY3" fmla="*/ 516 h 8731"/>
                <a:gd name="connsiteX4" fmla="*/ 1557 w 8920"/>
                <a:gd name="connsiteY4" fmla="*/ 3138 h 8731"/>
                <a:gd name="connsiteX5" fmla="*/ 4008 w 8920"/>
                <a:gd name="connsiteY5" fmla="*/ 5000 h 8731"/>
                <a:gd name="connsiteX6" fmla="*/ 5625 w 8920"/>
                <a:gd name="connsiteY6" fmla="*/ 7770 h 8731"/>
                <a:gd name="connsiteX7" fmla="*/ 8492 w 8920"/>
                <a:gd name="connsiteY7" fmla="*/ 6814 h 8731"/>
                <a:gd name="connsiteX8" fmla="*/ 8565 w 8920"/>
                <a:gd name="connsiteY8" fmla="*/ 2378 h 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20" h="8731">
                  <a:moveTo>
                    <a:pt x="8565" y="2378"/>
                  </a:moveTo>
                  <a:cubicBezTo>
                    <a:pt x="8565" y="2378"/>
                    <a:pt x="9301" y="-611"/>
                    <a:pt x="7733" y="-660"/>
                  </a:cubicBezTo>
                  <a:cubicBezTo>
                    <a:pt x="6164" y="-709"/>
                    <a:pt x="4498" y="-905"/>
                    <a:pt x="3125" y="-905"/>
                  </a:cubicBezTo>
                  <a:cubicBezTo>
                    <a:pt x="1753" y="-905"/>
                    <a:pt x="-183" y="-1053"/>
                    <a:pt x="-183" y="516"/>
                  </a:cubicBezTo>
                  <a:cubicBezTo>
                    <a:pt x="-183" y="2084"/>
                    <a:pt x="62" y="2966"/>
                    <a:pt x="1557" y="3138"/>
                  </a:cubicBezTo>
                  <a:cubicBezTo>
                    <a:pt x="3052" y="3310"/>
                    <a:pt x="4008" y="3138"/>
                    <a:pt x="4008" y="5000"/>
                  </a:cubicBezTo>
                  <a:cubicBezTo>
                    <a:pt x="4008" y="6863"/>
                    <a:pt x="4498" y="7696"/>
                    <a:pt x="5625" y="7770"/>
                  </a:cubicBezTo>
                  <a:cubicBezTo>
                    <a:pt x="6752" y="7843"/>
                    <a:pt x="8492" y="8015"/>
                    <a:pt x="8492" y="6814"/>
                  </a:cubicBezTo>
                  <a:cubicBezTo>
                    <a:pt x="8272" y="5343"/>
                    <a:pt x="8296" y="3849"/>
                    <a:pt x="8565" y="23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7" name="Freeform: Shape 1206">
              <a:extLst>
                <a:ext uri="{FF2B5EF4-FFF2-40B4-BE49-F238E27FC236}">
                  <a16:creationId xmlns:a16="http://schemas.microsoft.com/office/drawing/2014/main" xmlns="" id="{4390A735-39DE-836B-6976-3252176D96C4}"/>
                </a:ext>
              </a:extLst>
            </p:cNvPr>
            <p:cNvSpPr/>
            <p:nvPr/>
          </p:nvSpPr>
          <p:spPr>
            <a:xfrm>
              <a:off x="5549290" y="2437946"/>
              <a:ext cx="426671" cy="366434"/>
            </a:xfrm>
            <a:custGeom>
              <a:avLst/>
              <a:gdLst>
                <a:gd name="connsiteX0" fmla="*/ 408335 w 426671"/>
                <a:gd name="connsiteY0" fmla="*/ 293508 h 366434"/>
                <a:gd name="connsiteX1" fmla="*/ 398018 w 426671"/>
                <a:gd name="connsiteY1" fmla="*/ 292822 h 366434"/>
                <a:gd name="connsiteX2" fmla="*/ 391156 w 426671"/>
                <a:gd name="connsiteY2" fmla="*/ 289710 h 366434"/>
                <a:gd name="connsiteX3" fmla="*/ 384270 w 426671"/>
                <a:gd name="connsiteY3" fmla="*/ 282848 h 366434"/>
                <a:gd name="connsiteX4" fmla="*/ 386329 w 426671"/>
                <a:gd name="connsiteY4" fmla="*/ 274590 h 366434"/>
                <a:gd name="connsiteX5" fmla="*/ 385299 w 426671"/>
                <a:gd name="connsiteY5" fmla="*/ 267238 h 366434"/>
                <a:gd name="connsiteX6" fmla="*/ 377041 w 426671"/>
                <a:gd name="connsiteY6" fmla="*/ 258293 h 366434"/>
                <a:gd name="connsiteX7" fmla="*/ 386329 w 426671"/>
                <a:gd name="connsiteY7" fmla="*/ 249029 h 366434"/>
                <a:gd name="connsiteX8" fmla="*/ 393680 w 426671"/>
                <a:gd name="connsiteY8" fmla="*/ 240428 h 366434"/>
                <a:gd name="connsiteX9" fmla="*/ 383363 w 426671"/>
                <a:gd name="connsiteY9" fmla="*/ 231826 h 366434"/>
                <a:gd name="connsiteX10" fmla="*/ 387823 w 426671"/>
                <a:gd name="connsiteY10" fmla="*/ 221852 h 366434"/>
                <a:gd name="connsiteX11" fmla="*/ 382677 w 426671"/>
                <a:gd name="connsiteY11" fmla="*/ 212221 h 366434"/>
                <a:gd name="connsiteX12" fmla="*/ 380227 w 426671"/>
                <a:gd name="connsiteY12" fmla="*/ 204649 h 366434"/>
                <a:gd name="connsiteX13" fmla="*/ 373340 w 426671"/>
                <a:gd name="connsiteY13" fmla="*/ 200532 h 366434"/>
                <a:gd name="connsiteX14" fmla="*/ 364739 w 426671"/>
                <a:gd name="connsiteY14" fmla="*/ 205702 h 366434"/>
                <a:gd name="connsiteX15" fmla="*/ 354764 w 426671"/>
                <a:gd name="connsiteY15" fmla="*/ 213594 h 366434"/>
                <a:gd name="connsiteX16" fmla="*/ 356137 w 426671"/>
                <a:gd name="connsiteY16" fmla="*/ 203619 h 366434"/>
                <a:gd name="connsiteX17" fmla="*/ 361038 w 426671"/>
                <a:gd name="connsiteY17" fmla="*/ 193989 h 366434"/>
                <a:gd name="connsiteX18" fmla="*/ 370326 w 426671"/>
                <a:gd name="connsiteY18" fmla="*/ 180927 h 366434"/>
                <a:gd name="connsiteX19" fmla="*/ 384417 w 426671"/>
                <a:gd name="connsiteY19" fmla="*/ 168894 h 366434"/>
                <a:gd name="connsiteX20" fmla="*/ 388534 w 426671"/>
                <a:gd name="connsiteY20" fmla="*/ 160636 h 366434"/>
                <a:gd name="connsiteX21" fmla="*/ 394734 w 426671"/>
                <a:gd name="connsiteY21" fmla="*/ 157548 h 366434"/>
                <a:gd name="connsiteX22" fmla="*/ 404365 w 426671"/>
                <a:gd name="connsiteY22" fmla="*/ 156175 h 366434"/>
                <a:gd name="connsiteX23" fmla="*/ 405737 w 426671"/>
                <a:gd name="connsiteY23" fmla="*/ 143457 h 366434"/>
                <a:gd name="connsiteX24" fmla="*/ 406424 w 426671"/>
                <a:gd name="connsiteY24" fmla="*/ 132454 h 366434"/>
                <a:gd name="connsiteX25" fmla="*/ 411325 w 426671"/>
                <a:gd name="connsiteY25" fmla="*/ 122823 h 366434"/>
                <a:gd name="connsiteX26" fmla="*/ 412697 w 426671"/>
                <a:gd name="connsiteY26" fmla="*/ 112849 h 366434"/>
                <a:gd name="connsiteX27" fmla="*/ 421299 w 426671"/>
                <a:gd name="connsiteY27" fmla="*/ 104247 h 366434"/>
                <a:gd name="connsiteX28" fmla="*/ 426445 w 426671"/>
                <a:gd name="connsiteY28" fmla="*/ 95645 h 366434"/>
                <a:gd name="connsiteX29" fmla="*/ 414069 w 426671"/>
                <a:gd name="connsiteY29" fmla="*/ 92214 h 366434"/>
                <a:gd name="connsiteX30" fmla="*/ 405467 w 426671"/>
                <a:gd name="connsiteY30" fmla="*/ 88073 h 366434"/>
                <a:gd name="connsiteX31" fmla="*/ 394464 w 426671"/>
                <a:gd name="connsiteY31" fmla="*/ 87730 h 366434"/>
                <a:gd name="connsiteX32" fmla="*/ 383461 w 426671"/>
                <a:gd name="connsiteY32" fmla="*/ 85279 h 366434"/>
                <a:gd name="connsiteX33" fmla="*/ 375546 w 426671"/>
                <a:gd name="connsiteY33" fmla="*/ 76334 h 366434"/>
                <a:gd name="connsiteX34" fmla="*/ 356284 w 426671"/>
                <a:gd name="connsiteY34" fmla="*/ 71188 h 366434"/>
                <a:gd name="connsiteX35" fmla="*/ 341850 w 426671"/>
                <a:gd name="connsiteY35" fmla="*/ 70502 h 366434"/>
                <a:gd name="connsiteX36" fmla="*/ 335307 w 426671"/>
                <a:gd name="connsiteY36" fmla="*/ 66728 h 366434"/>
                <a:gd name="connsiteX37" fmla="*/ 325700 w 426671"/>
                <a:gd name="connsiteY37" fmla="*/ 61214 h 366434"/>
                <a:gd name="connsiteX38" fmla="*/ 318128 w 426671"/>
                <a:gd name="connsiteY38" fmla="*/ 49868 h 366434"/>
                <a:gd name="connsiteX39" fmla="*/ 307467 w 426671"/>
                <a:gd name="connsiteY39" fmla="*/ 50211 h 366434"/>
                <a:gd name="connsiteX40" fmla="*/ 298179 w 426671"/>
                <a:gd name="connsiteY40" fmla="*/ 52269 h 366434"/>
                <a:gd name="connsiteX41" fmla="*/ 293278 w 426671"/>
                <a:gd name="connsiteY41" fmla="*/ 39551 h 366434"/>
                <a:gd name="connsiteX42" fmla="*/ 281565 w 426671"/>
                <a:gd name="connsiteY42" fmla="*/ 33007 h 366434"/>
                <a:gd name="connsiteX43" fmla="*/ 269189 w 426671"/>
                <a:gd name="connsiteY43" fmla="*/ 27175 h 366434"/>
                <a:gd name="connsiteX44" fmla="*/ 264042 w 426671"/>
                <a:gd name="connsiteY44" fmla="*/ 19603 h 366434"/>
                <a:gd name="connsiteX45" fmla="*/ 251667 w 426671"/>
                <a:gd name="connsiteY45" fmla="*/ 15485 h 366434"/>
                <a:gd name="connsiteX46" fmla="*/ 242379 w 426671"/>
                <a:gd name="connsiteY46" fmla="*/ 7227 h 366434"/>
                <a:gd name="connsiteX47" fmla="*/ 237649 w 426671"/>
                <a:gd name="connsiteY47" fmla="*/ -909 h 366434"/>
                <a:gd name="connsiteX48" fmla="*/ 227847 w 426671"/>
                <a:gd name="connsiteY48" fmla="*/ 684 h 366434"/>
                <a:gd name="connsiteX49" fmla="*/ 210864 w 426671"/>
                <a:gd name="connsiteY49" fmla="*/ 34674 h 366434"/>
                <a:gd name="connsiteX50" fmla="*/ 181285 w 426671"/>
                <a:gd name="connsiteY50" fmla="*/ 53911 h 366434"/>
                <a:gd name="connsiteX51" fmla="*/ 159842 w 426671"/>
                <a:gd name="connsiteY51" fmla="*/ 73859 h 366434"/>
                <a:gd name="connsiteX52" fmla="*/ 133964 w 426671"/>
                <a:gd name="connsiteY52" fmla="*/ 76089 h 366434"/>
                <a:gd name="connsiteX53" fmla="*/ 116221 w 426671"/>
                <a:gd name="connsiteY53" fmla="*/ 67218 h 366434"/>
                <a:gd name="connsiteX54" fmla="*/ 101517 w 426671"/>
                <a:gd name="connsiteY54" fmla="*/ 60552 h 366434"/>
                <a:gd name="connsiteX55" fmla="*/ 101517 w 426671"/>
                <a:gd name="connsiteY55" fmla="*/ 73859 h 366434"/>
                <a:gd name="connsiteX56" fmla="*/ 109653 w 426671"/>
                <a:gd name="connsiteY56" fmla="*/ 95302 h 366434"/>
                <a:gd name="connsiteX57" fmla="*/ 101517 w 426671"/>
                <a:gd name="connsiteY57" fmla="*/ 108609 h 366434"/>
                <a:gd name="connsiteX58" fmla="*/ 85270 w 426671"/>
                <a:gd name="connsiteY58" fmla="*/ 105668 h 366434"/>
                <a:gd name="connsiteX59" fmla="*/ 72699 w 426671"/>
                <a:gd name="connsiteY59" fmla="*/ 105668 h 366434"/>
                <a:gd name="connsiteX60" fmla="*/ 60127 w 426671"/>
                <a:gd name="connsiteY60" fmla="*/ 98316 h 366434"/>
                <a:gd name="connsiteX61" fmla="*/ 40914 w 426671"/>
                <a:gd name="connsiteY61" fmla="*/ 99052 h 366434"/>
                <a:gd name="connsiteX62" fmla="*/ 20206 w 426671"/>
                <a:gd name="connsiteY62" fmla="*/ 102017 h 366434"/>
                <a:gd name="connsiteX63" fmla="*/ 3199 w 426671"/>
                <a:gd name="connsiteY63" fmla="*/ 109369 h 366434"/>
                <a:gd name="connsiteX64" fmla="*/ 6899 w 426671"/>
                <a:gd name="connsiteY64" fmla="*/ 119735 h 366434"/>
                <a:gd name="connsiteX65" fmla="*/ 6164 w 426671"/>
                <a:gd name="connsiteY65" fmla="*/ 126376 h 366434"/>
                <a:gd name="connsiteX66" fmla="*/ 3934 w 426671"/>
                <a:gd name="connsiteY66" fmla="*/ 133042 h 366434"/>
                <a:gd name="connsiteX67" fmla="*/ 15035 w 426671"/>
                <a:gd name="connsiteY67" fmla="*/ 137477 h 366434"/>
                <a:gd name="connsiteX68" fmla="*/ 41649 w 426671"/>
                <a:gd name="connsiteY68" fmla="*/ 141913 h 366434"/>
                <a:gd name="connsiteX69" fmla="*/ 52726 w 426671"/>
                <a:gd name="connsiteY69" fmla="*/ 152255 h 366434"/>
                <a:gd name="connsiteX70" fmla="*/ 74169 w 426671"/>
                <a:gd name="connsiteY70" fmla="*/ 152990 h 366434"/>
                <a:gd name="connsiteX71" fmla="*/ 83775 w 426671"/>
                <a:gd name="connsiteY71" fmla="*/ 164091 h 366434"/>
                <a:gd name="connsiteX72" fmla="*/ 91911 w 426671"/>
                <a:gd name="connsiteY72" fmla="*/ 181833 h 366434"/>
                <a:gd name="connsiteX73" fmla="*/ 109653 w 426671"/>
                <a:gd name="connsiteY73" fmla="*/ 201046 h 366434"/>
                <a:gd name="connsiteX74" fmla="*/ 123720 w 426671"/>
                <a:gd name="connsiteY74" fmla="*/ 212883 h 366434"/>
                <a:gd name="connsiteX75" fmla="*/ 117790 w 426671"/>
                <a:gd name="connsiteY75" fmla="*/ 219548 h 366434"/>
                <a:gd name="connsiteX76" fmla="*/ 123720 w 426671"/>
                <a:gd name="connsiteY76" fmla="*/ 232120 h 366434"/>
                <a:gd name="connsiteX77" fmla="*/ 122960 w 426671"/>
                <a:gd name="connsiteY77" fmla="*/ 240967 h 366434"/>
                <a:gd name="connsiteX78" fmla="*/ 117054 w 426671"/>
                <a:gd name="connsiteY78" fmla="*/ 265473 h 366434"/>
                <a:gd name="connsiteX79" fmla="*/ 113354 w 426671"/>
                <a:gd name="connsiteY79" fmla="*/ 300223 h 366434"/>
                <a:gd name="connsiteX80" fmla="*/ 100047 w 426671"/>
                <a:gd name="connsiteY80" fmla="*/ 321666 h 366434"/>
                <a:gd name="connsiteX81" fmla="*/ 97351 w 426671"/>
                <a:gd name="connsiteY81" fmla="*/ 324263 h 366434"/>
                <a:gd name="connsiteX82" fmla="*/ 105365 w 426671"/>
                <a:gd name="connsiteY82" fmla="*/ 327670 h 366434"/>
                <a:gd name="connsiteX83" fmla="*/ 119040 w 426671"/>
                <a:gd name="connsiteY83" fmla="*/ 336958 h 366434"/>
                <a:gd name="connsiteX84" fmla="*/ 137076 w 426671"/>
                <a:gd name="connsiteY84" fmla="*/ 344309 h 366434"/>
                <a:gd name="connsiteX85" fmla="*/ 153838 w 426671"/>
                <a:gd name="connsiteY85" fmla="*/ 347667 h 366434"/>
                <a:gd name="connsiteX86" fmla="*/ 172414 w 426671"/>
                <a:gd name="connsiteY86" fmla="*/ 351539 h 366434"/>
                <a:gd name="connsiteX87" fmla="*/ 182217 w 426671"/>
                <a:gd name="connsiteY87" fmla="*/ 348696 h 366434"/>
                <a:gd name="connsiteX88" fmla="*/ 192534 w 426671"/>
                <a:gd name="connsiteY88" fmla="*/ 346246 h 366434"/>
                <a:gd name="connsiteX89" fmla="*/ 204909 w 426671"/>
                <a:gd name="connsiteY89" fmla="*/ 351906 h 366434"/>
                <a:gd name="connsiteX90" fmla="*/ 213168 w 426671"/>
                <a:gd name="connsiteY90" fmla="*/ 360949 h 366434"/>
                <a:gd name="connsiteX91" fmla="*/ 233287 w 426671"/>
                <a:gd name="connsiteY91" fmla="*/ 361709 h 366434"/>
                <a:gd name="connsiteX92" fmla="*/ 247476 w 426671"/>
                <a:gd name="connsiteY92" fmla="*/ 364797 h 366434"/>
                <a:gd name="connsiteX93" fmla="*/ 257279 w 426671"/>
                <a:gd name="connsiteY93" fmla="*/ 360680 h 366434"/>
                <a:gd name="connsiteX94" fmla="*/ 265782 w 426671"/>
                <a:gd name="connsiteY94" fmla="*/ 358596 h 366434"/>
                <a:gd name="connsiteX95" fmla="*/ 258259 w 426671"/>
                <a:gd name="connsiteY95" fmla="*/ 339408 h 366434"/>
                <a:gd name="connsiteX96" fmla="*/ 281932 w 426671"/>
                <a:gd name="connsiteY96" fmla="*/ 321666 h 366434"/>
                <a:gd name="connsiteX97" fmla="*/ 311487 w 426671"/>
                <a:gd name="connsiteY97" fmla="*/ 320930 h 366434"/>
                <a:gd name="connsiteX98" fmla="*/ 358048 w 426671"/>
                <a:gd name="connsiteY98" fmla="*/ 336443 h 366434"/>
                <a:gd name="connsiteX99" fmla="*/ 383927 w 426671"/>
                <a:gd name="connsiteY99" fmla="*/ 319460 h 366434"/>
                <a:gd name="connsiteX100" fmla="*/ 402061 w 426671"/>
                <a:gd name="connsiteY100" fmla="*/ 307207 h 366434"/>
                <a:gd name="connsiteX101" fmla="*/ 405027 w 426671"/>
                <a:gd name="connsiteY101" fmla="*/ 301081 h 366434"/>
                <a:gd name="connsiteX102" fmla="*/ 408335 w 426671"/>
                <a:gd name="connsiteY102" fmla="*/ 293508 h 366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26671" h="366434">
                  <a:moveTo>
                    <a:pt x="408335" y="293508"/>
                  </a:moveTo>
                  <a:cubicBezTo>
                    <a:pt x="408335" y="290739"/>
                    <a:pt x="404218" y="292822"/>
                    <a:pt x="398018" y="292822"/>
                  </a:cubicBezTo>
                  <a:cubicBezTo>
                    <a:pt x="391818" y="292822"/>
                    <a:pt x="395273" y="290739"/>
                    <a:pt x="391156" y="289710"/>
                  </a:cubicBezTo>
                  <a:cubicBezTo>
                    <a:pt x="387039" y="288681"/>
                    <a:pt x="384270" y="285936"/>
                    <a:pt x="384270" y="282848"/>
                  </a:cubicBezTo>
                  <a:cubicBezTo>
                    <a:pt x="384270" y="279760"/>
                    <a:pt x="380153" y="278706"/>
                    <a:pt x="386329" y="274590"/>
                  </a:cubicBezTo>
                  <a:cubicBezTo>
                    <a:pt x="392504" y="270472"/>
                    <a:pt x="389098" y="268733"/>
                    <a:pt x="385299" y="267238"/>
                  </a:cubicBezTo>
                  <a:cubicBezTo>
                    <a:pt x="381500" y="265743"/>
                    <a:pt x="382555" y="263464"/>
                    <a:pt x="377041" y="258293"/>
                  </a:cubicBezTo>
                  <a:cubicBezTo>
                    <a:pt x="371527" y="253122"/>
                    <a:pt x="382211" y="251431"/>
                    <a:pt x="386329" y="249029"/>
                  </a:cubicBezTo>
                  <a:cubicBezTo>
                    <a:pt x="390445" y="246628"/>
                    <a:pt x="393680" y="243172"/>
                    <a:pt x="393680" y="240428"/>
                  </a:cubicBezTo>
                  <a:cubicBezTo>
                    <a:pt x="393680" y="237683"/>
                    <a:pt x="388779" y="235943"/>
                    <a:pt x="383363" y="231826"/>
                  </a:cubicBezTo>
                  <a:cubicBezTo>
                    <a:pt x="377947" y="227709"/>
                    <a:pt x="384049" y="225283"/>
                    <a:pt x="387823" y="221852"/>
                  </a:cubicBezTo>
                  <a:cubicBezTo>
                    <a:pt x="391597" y="218421"/>
                    <a:pt x="385765" y="213594"/>
                    <a:pt x="382677" y="212221"/>
                  </a:cubicBezTo>
                  <a:cubicBezTo>
                    <a:pt x="379589" y="210849"/>
                    <a:pt x="380227" y="207075"/>
                    <a:pt x="380227" y="204649"/>
                  </a:cubicBezTo>
                  <a:cubicBezTo>
                    <a:pt x="380227" y="202223"/>
                    <a:pt x="377457" y="199748"/>
                    <a:pt x="373340" y="200532"/>
                  </a:cubicBezTo>
                  <a:cubicBezTo>
                    <a:pt x="369223" y="201316"/>
                    <a:pt x="366797" y="201561"/>
                    <a:pt x="364739" y="205702"/>
                  </a:cubicBezTo>
                  <a:cubicBezTo>
                    <a:pt x="363097" y="209942"/>
                    <a:pt x="359274" y="212981"/>
                    <a:pt x="354764" y="213594"/>
                  </a:cubicBezTo>
                  <a:cubicBezTo>
                    <a:pt x="349618" y="214280"/>
                    <a:pt x="355451" y="208447"/>
                    <a:pt x="356137" y="203619"/>
                  </a:cubicBezTo>
                  <a:cubicBezTo>
                    <a:pt x="356627" y="199943"/>
                    <a:pt x="358367" y="196562"/>
                    <a:pt x="361038" y="193989"/>
                  </a:cubicBezTo>
                  <a:cubicBezTo>
                    <a:pt x="364739" y="190092"/>
                    <a:pt x="367851" y="185681"/>
                    <a:pt x="370326" y="180927"/>
                  </a:cubicBezTo>
                  <a:cubicBezTo>
                    <a:pt x="372384" y="176025"/>
                    <a:pt x="380643" y="170267"/>
                    <a:pt x="384417" y="168894"/>
                  </a:cubicBezTo>
                  <a:cubicBezTo>
                    <a:pt x="388191" y="167522"/>
                    <a:pt x="388534" y="163062"/>
                    <a:pt x="388534" y="160636"/>
                  </a:cubicBezTo>
                  <a:cubicBezTo>
                    <a:pt x="388534" y="158209"/>
                    <a:pt x="389588" y="156862"/>
                    <a:pt x="394734" y="157548"/>
                  </a:cubicBezTo>
                  <a:cubicBezTo>
                    <a:pt x="399880" y="158234"/>
                    <a:pt x="400934" y="158920"/>
                    <a:pt x="404365" y="156175"/>
                  </a:cubicBezTo>
                  <a:cubicBezTo>
                    <a:pt x="407796" y="153431"/>
                    <a:pt x="406424" y="146545"/>
                    <a:pt x="405737" y="143457"/>
                  </a:cubicBezTo>
                  <a:cubicBezTo>
                    <a:pt x="405051" y="140369"/>
                    <a:pt x="406766" y="136105"/>
                    <a:pt x="406424" y="132454"/>
                  </a:cubicBezTo>
                  <a:cubicBezTo>
                    <a:pt x="406424" y="128655"/>
                    <a:pt x="408262" y="125077"/>
                    <a:pt x="411325" y="122823"/>
                  </a:cubicBezTo>
                  <a:cubicBezTo>
                    <a:pt x="414069" y="120372"/>
                    <a:pt x="412697" y="115936"/>
                    <a:pt x="412697" y="112849"/>
                  </a:cubicBezTo>
                  <a:cubicBezTo>
                    <a:pt x="412697" y="109761"/>
                    <a:pt x="417157" y="105962"/>
                    <a:pt x="421299" y="104247"/>
                  </a:cubicBezTo>
                  <a:cubicBezTo>
                    <a:pt x="425440" y="102531"/>
                    <a:pt x="425759" y="100130"/>
                    <a:pt x="426445" y="95645"/>
                  </a:cubicBezTo>
                  <a:cubicBezTo>
                    <a:pt x="427131" y="91161"/>
                    <a:pt x="419559" y="92214"/>
                    <a:pt x="414069" y="92214"/>
                  </a:cubicBezTo>
                  <a:cubicBezTo>
                    <a:pt x="408580" y="92214"/>
                    <a:pt x="407526" y="90156"/>
                    <a:pt x="405467" y="88073"/>
                  </a:cubicBezTo>
                  <a:cubicBezTo>
                    <a:pt x="403409" y="85990"/>
                    <a:pt x="397552" y="86014"/>
                    <a:pt x="394464" y="87730"/>
                  </a:cubicBezTo>
                  <a:cubicBezTo>
                    <a:pt x="391376" y="89445"/>
                    <a:pt x="388264" y="86701"/>
                    <a:pt x="383461" y="85279"/>
                  </a:cubicBezTo>
                  <a:cubicBezTo>
                    <a:pt x="378658" y="83858"/>
                    <a:pt x="378560" y="82829"/>
                    <a:pt x="375546" y="76334"/>
                  </a:cubicBezTo>
                  <a:cubicBezTo>
                    <a:pt x="372531" y="69840"/>
                    <a:pt x="361454" y="71433"/>
                    <a:pt x="356284" y="71188"/>
                  </a:cubicBezTo>
                  <a:cubicBezTo>
                    <a:pt x="351113" y="70943"/>
                    <a:pt x="346677" y="70845"/>
                    <a:pt x="341850" y="70502"/>
                  </a:cubicBezTo>
                  <a:cubicBezTo>
                    <a:pt x="337022" y="70159"/>
                    <a:pt x="336704" y="69816"/>
                    <a:pt x="335307" y="66728"/>
                  </a:cubicBezTo>
                  <a:cubicBezTo>
                    <a:pt x="333910" y="63640"/>
                    <a:pt x="330405" y="62930"/>
                    <a:pt x="325700" y="61214"/>
                  </a:cubicBezTo>
                  <a:cubicBezTo>
                    <a:pt x="320995" y="59499"/>
                    <a:pt x="321558" y="57783"/>
                    <a:pt x="318128" y="49868"/>
                  </a:cubicBezTo>
                  <a:cubicBezTo>
                    <a:pt x="314697" y="41952"/>
                    <a:pt x="312957" y="50211"/>
                    <a:pt x="307467" y="50211"/>
                  </a:cubicBezTo>
                  <a:cubicBezTo>
                    <a:pt x="301978" y="50211"/>
                    <a:pt x="302297" y="52955"/>
                    <a:pt x="298179" y="52269"/>
                  </a:cubicBezTo>
                  <a:cubicBezTo>
                    <a:pt x="294062" y="51583"/>
                    <a:pt x="293278" y="42638"/>
                    <a:pt x="293278" y="39551"/>
                  </a:cubicBezTo>
                  <a:cubicBezTo>
                    <a:pt x="293278" y="36463"/>
                    <a:pt x="285706" y="34649"/>
                    <a:pt x="281565" y="33007"/>
                  </a:cubicBezTo>
                  <a:cubicBezTo>
                    <a:pt x="277423" y="31366"/>
                    <a:pt x="274703" y="28106"/>
                    <a:pt x="269189" y="27175"/>
                  </a:cubicBezTo>
                  <a:cubicBezTo>
                    <a:pt x="263675" y="26244"/>
                    <a:pt x="265415" y="23720"/>
                    <a:pt x="264042" y="19603"/>
                  </a:cubicBezTo>
                  <a:cubicBezTo>
                    <a:pt x="262670" y="15485"/>
                    <a:pt x="257499" y="16172"/>
                    <a:pt x="251667" y="15485"/>
                  </a:cubicBezTo>
                  <a:cubicBezTo>
                    <a:pt x="247011" y="15240"/>
                    <a:pt x="243163" y="11809"/>
                    <a:pt x="242379" y="7227"/>
                  </a:cubicBezTo>
                  <a:cubicBezTo>
                    <a:pt x="241276" y="4262"/>
                    <a:pt x="239659" y="1517"/>
                    <a:pt x="237649" y="-909"/>
                  </a:cubicBezTo>
                  <a:cubicBezTo>
                    <a:pt x="234366" y="-272"/>
                    <a:pt x="231106" y="243"/>
                    <a:pt x="227847" y="684"/>
                  </a:cubicBezTo>
                  <a:cubicBezTo>
                    <a:pt x="211599" y="2889"/>
                    <a:pt x="212335" y="22127"/>
                    <a:pt x="210864" y="34674"/>
                  </a:cubicBezTo>
                  <a:cubicBezTo>
                    <a:pt x="209394" y="47221"/>
                    <a:pt x="190157" y="53176"/>
                    <a:pt x="181285" y="53911"/>
                  </a:cubicBezTo>
                  <a:cubicBezTo>
                    <a:pt x="172414" y="54647"/>
                    <a:pt x="159842" y="67953"/>
                    <a:pt x="159842" y="73859"/>
                  </a:cubicBezTo>
                  <a:cubicBezTo>
                    <a:pt x="159842" y="79765"/>
                    <a:pt x="142835" y="76824"/>
                    <a:pt x="133964" y="76089"/>
                  </a:cubicBezTo>
                  <a:cubicBezTo>
                    <a:pt x="125092" y="75354"/>
                    <a:pt x="116956" y="72389"/>
                    <a:pt x="116221" y="67218"/>
                  </a:cubicBezTo>
                  <a:cubicBezTo>
                    <a:pt x="115486" y="62047"/>
                    <a:pt x="105855" y="60552"/>
                    <a:pt x="101517" y="60552"/>
                  </a:cubicBezTo>
                  <a:cubicBezTo>
                    <a:pt x="97180" y="60552"/>
                    <a:pt x="90441" y="68689"/>
                    <a:pt x="101517" y="73859"/>
                  </a:cubicBezTo>
                  <a:cubicBezTo>
                    <a:pt x="112594" y="79030"/>
                    <a:pt x="103748" y="84961"/>
                    <a:pt x="109653" y="95302"/>
                  </a:cubicBezTo>
                  <a:cubicBezTo>
                    <a:pt x="115560" y="105644"/>
                    <a:pt x="107448" y="107874"/>
                    <a:pt x="101517" y="108609"/>
                  </a:cubicBezTo>
                  <a:cubicBezTo>
                    <a:pt x="95587" y="109344"/>
                    <a:pt x="88211" y="107874"/>
                    <a:pt x="85270" y="105668"/>
                  </a:cubicBezTo>
                  <a:cubicBezTo>
                    <a:pt x="81619" y="102679"/>
                    <a:pt x="76350" y="102679"/>
                    <a:pt x="72699" y="105668"/>
                  </a:cubicBezTo>
                  <a:cubicBezTo>
                    <a:pt x="68263" y="109344"/>
                    <a:pt x="62356" y="105668"/>
                    <a:pt x="60127" y="98316"/>
                  </a:cubicBezTo>
                  <a:cubicBezTo>
                    <a:pt x="57897" y="90965"/>
                    <a:pt x="40914" y="90965"/>
                    <a:pt x="40914" y="99052"/>
                  </a:cubicBezTo>
                  <a:cubicBezTo>
                    <a:pt x="40914" y="107139"/>
                    <a:pt x="26847" y="102752"/>
                    <a:pt x="20206" y="102017"/>
                  </a:cubicBezTo>
                  <a:cubicBezTo>
                    <a:pt x="13565" y="101282"/>
                    <a:pt x="9105" y="106452"/>
                    <a:pt x="3199" y="109369"/>
                  </a:cubicBezTo>
                  <a:cubicBezTo>
                    <a:pt x="-2707" y="112285"/>
                    <a:pt x="-502" y="119735"/>
                    <a:pt x="6899" y="119735"/>
                  </a:cubicBezTo>
                  <a:cubicBezTo>
                    <a:pt x="14300" y="119735"/>
                    <a:pt x="11335" y="126376"/>
                    <a:pt x="6164" y="126376"/>
                  </a:cubicBezTo>
                  <a:cubicBezTo>
                    <a:pt x="993" y="126376"/>
                    <a:pt x="969" y="131547"/>
                    <a:pt x="3934" y="133042"/>
                  </a:cubicBezTo>
                  <a:cubicBezTo>
                    <a:pt x="6899" y="134537"/>
                    <a:pt x="15035" y="137477"/>
                    <a:pt x="15035" y="137477"/>
                  </a:cubicBezTo>
                  <a:cubicBezTo>
                    <a:pt x="15035" y="137477"/>
                    <a:pt x="33513" y="141913"/>
                    <a:pt x="41649" y="141913"/>
                  </a:cubicBezTo>
                  <a:cubicBezTo>
                    <a:pt x="49785" y="141913"/>
                    <a:pt x="51990" y="149265"/>
                    <a:pt x="52726" y="152255"/>
                  </a:cubicBezTo>
                  <a:cubicBezTo>
                    <a:pt x="53461" y="155244"/>
                    <a:pt x="64562" y="153749"/>
                    <a:pt x="74169" y="152990"/>
                  </a:cubicBezTo>
                  <a:cubicBezTo>
                    <a:pt x="83775" y="152230"/>
                    <a:pt x="78604" y="161885"/>
                    <a:pt x="83775" y="164091"/>
                  </a:cubicBezTo>
                  <a:cubicBezTo>
                    <a:pt x="88946" y="166297"/>
                    <a:pt x="90441" y="174433"/>
                    <a:pt x="91911" y="181833"/>
                  </a:cubicBezTo>
                  <a:cubicBezTo>
                    <a:pt x="93847" y="190999"/>
                    <a:pt x="100660" y="198375"/>
                    <a:pt x="109653" y="201046"/>
                  </a:cubicBezTo>
                  <a:cubicBezTo>
                    <a:pt x="120020" y="204012"/>
                    <a:pt x="120755" y="206242"/>
                    <a:pt x="123720" y="212883"/>
                  </a:cubicBezTo>
                  <a:cubicBezTo>
                    <a:pt x="126685" y="219524"/>
                    <a:pt x="121490" y="218054"/>
                    <a:pt x="117790" y="219548"/>
                  </a:cubicBezTo>
                  <a:cubicBezTo>
                    <a:pt x="114089" y="221043"/>
                    <a:pt x="116319" y="229890"/>
                    <a:pt x="123720" y="232120"/>
                  </a:cubicBezTo>
                  <a:cubicBezTo>
                    <a:pt x="131121" y="234350"/>
                    <a:pt x="127396" y="238026"/>
                    <a:pt x="122960" y="240967"/>
                  </a:cubicBezTo>
                  <a:cubicBezTo>
                    <a:pt x="118525" y="243908"/>
                    <a:pt x="117054" y="253538"/>
                    <a:pt x="117054" y="265473"/>
                  </a:cubicBezTo>
                  <a:cubicBezTo>
                    <a:pt x="117054" y="277407"/>
                    <a:pt x="113354" y="286916"/>
                    <a:pt x="113354" y="300223"/>
                  </a:cubicBezTo>
                  <a:cubicBezTo>
                    <a:pt x="113354" y="313530"/>
                    <a:pt x="106002" y="314265"/>
                    <a:pt x="100047" y="321666"/>
                  </a:cubicBezTo>
                  <a:cubicBezTo>
                    <a:pt x="99263" y="322646"/>
                    <a:pt x="98356" y="323528"/>
                    <a:pt x="97351" y="324263"/>
                  </a:cubicBezTo>
                  <a:cubicBezTo>
                    <a:pt x="100121" y="325195"/>
                    <a:pt x="102792" y="326322"/>
                    <a:pt x="105365" y="327670"/>
                  </a:cubicBezTo>
                  <a:cubicBezTo>
                    <a:pt x="109997" y="330243"/>
                    <a:pt x="115167" y="335928"/>
                    <a:pt x="119040" y="336958"/>
                  </a:cubicBezTo>
                  <a:cubicBezTo>
                    <a:pt x="125264" y="338845"/>
                    <a:pt x="131293" y="341295"/>
                    <a:pt x="137076" y="344309"/>
                  </a:cubicBezTo>
                  <a:cubicBezTo>
                    <a:pt x="140948" y="346760"/>
                    <a:pt x="148177" y="344309"/>
                    <a:pt x="153838" y="347667"/>
                  </a:cubicBezTo>
                  <a:cubicBezTo>
                    <a:pt x="159499" y="351024"/>
                    <a:pt x="169326" y="351784"/>
                    <a:pt x="172414" y="351539"/>
                  </a:cubicBezTo>
                  <a:cubicBezTo>
                    <a:pt x="175502" y="351294"/>
                    <a:pt x="180158" y="351539"/>
                    <a:pt x="182217" y="348696"/>
                  </a:cubicBezTo>
                  <a:cubicBezTo>
                    <a:pt x="184716" y="345657"/>
                    <a:pt x="188931" y="344677"/>
                    <a:pt x="192534" y="346246"/>
                  </a:cubicBezTo>
                  <a:cubicBezTo>
                    <a:pt x="195621" y="348034"/>
                    <a:pt x="203880" y="348034"/>
                    <a:pt x="204909" y="351906"/>
                  </a:cubicBezTo>
                  <a:cubicBezTo>
                    <a:pt x="205938" y="355779"/>
                    <a:pt x="207752" y="359895"/>
                    <a:pt x="213168" y="360949"/>
                  </a:cubicBezTo>
                  <a:cubicBezTo>
                    <a:pt x="218583" y="362003"/>
                    <a:pt x="228631" y="357322"/>
                    <a:pt x="233287" y="361709"/>
                  </a:cubicBezTo>
                  <a:cubicBezTo>
                    <a:pt x="237086" y="365262"/>
                    <a:pt x="242526" y="366439"/>
                    <a:pt x="247476" y="364797"/>
                  </a:cubicBezTo>
                  <a:cubicBezTo>
                    <a:pt x="250564" y="363522"/>
                    <a:pt x="252892" y="360680"/>
                    <a:pt x="257279" y="360680"/>
                  </a:cubicBezTo>
                  <a:cubicBezTo>
                    <a:pt x="260661" y="360680"/>
                    <a:pt x="261298" y="358842"/>
                    <a:pt x="265782" y="358596"/>
                  </a:cubicBezTo>
                  <a:cubicBezTo>
                    <a:pt x="263332" y="352029"/>
                    <a:pt x="258259" y="347544"/>
                    <a:pt x="258259" y="339408"/>
                  </a:cubicBezTo>
                  <a:cubicBezTo>
                    <a:pt x="258259" y="329067"/>
                    <a:pt x="277496" y="326837"/>
                    <a:pt x="281932" y="321666"/>
                  </a:cubicBezTo>
                  <a:cubicBezTo>
                    <a:pt x="286368" y="316495"/>
                    <a:pt x="299675" y="320930"/>
                    <a:pt x="311487" y="320930"/>
                  </a:cubicBezTo>
                  <a:cubicBezTo>
                    <a:pt x="323298" y="320930"/>
                    <a:pt x="344766" y="334972"/>
                    <a:pt x="358048" y="336443"/>
                  </a:cubicBezTo>
                  <a:cubicBezTo>
                    <a:pt x="371331" y="337913"/>
                    <a:pt x="375791" y="331272"/>
                    <a:pt x="383927" y="319460"/>
                  </a:cubicBezTo>
                  <a:cubicBezTo>
                    <a:pt x="387970" y="313015"/>
                    <a:pt x="394562" y="308555"/>
                    <a:pt x="402061" y="307207"/>
                  </a:cubicBezTo>
                  <a:cubicBezTo>
                    <a:pt x="402380" y="304904"/>
                    <a:pt x="403409" y="302772"/>
                    <a:pt x="405027" y="301081"/>
                  </a:cubicBezTo>
                  <a:cubicBezTo>
                    <a:pt x="407208" y="299194"/>
                    <a:pt x="408433" y="296400"/>
                    <a:pt x="408335" y="2935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8" name="Freeform: Shape 1207">
              <a:extLst>
                <a:ext uri="{FF2B5EF4-FFF2-40B4-BE49-F238E27FC236}">
                  <a16:creationId xmlns:a16="http://schemas.microsoft.com/office/drawing/2014/main" xmlns="" id="{2E52F306-AE0C-F859-E435-4CFE31A981FF}"/>
                </a:ext>
              </a:extLst>
            </p:cNvPr>
            <p:cNvSpPr/>
            <p:nvPr/>
          </p:nvSpPr>
          <p:spPr>
            <a:xfrm>
              <a:off x="5990649" y="2775061"/>
              <a:ext cx="35575" cy="68077"/>
            </a:xfrm>
            <a:custGeom>
              <a:avLst/>
              <a:gdLst>
                <a:gd name="connsiteX0" fmla="*/ 24026 w 35575"/>
                <a:gd name="connsiteY0" fmla="*/ 1559 h 68077"/>
                <a:gd name="connsiteX1" fmla="*/ 17312 w 35575"/>
                <a:gd name="connsiteY1" fmla="*/ 13567 h 68077"/>
                <a:gd name="connsiteX2" fmla="*/ 6480 w 35575"/>
                <a:gd name="connsiteY2" fmla="*/ 18076 h 68077"/>
                <a:gd name="connsiteX3" fmla="*/ 157 w 35575"/>
                <a:gd name="connsiteY3" fmla="*/ 27731 h 68077"/>
                <a:gd name="connsiteX4" fmla="*/ 2877 w 35575"/>
                <a:gd name="connsiteY4" fmla="*/ 44493 h 68077"/>
                <a:gd name="connsiteX5" fmla="*/ 10621 w 35575"/>
                <a:gd name="connsiteY5" fmla="*/ 59467 h 68077"/>
                <a:gd name="connsiteX6" fmla="*/ 16919 w 35575"/>
                <a:gd name="connsiteY6" fmla="*/ 65275 h 68077"/>
                <a:gd name="connsiteX7" fmla="*/ 21306 w 35575"/>
                <a:gd name="connsiteY7" fmla="*/ 65275 h 68077"/>
                <a:gd name="connsiteX8" fmla="*/ 23757 w 35575"/>
                <a:gd name="connsiteY8" fmla="*/ 59712 h 68077"/>
                <a:gd name="connsiteX9" fmla="*/ 26354 w 35575"/>
                <a:gd name="connsiteY9" fmla="*/ 53022 h 68077"/>
                <a:gd name="connsiteX10" fmla="*/ 28805 w 35575"/>
                <a:gd name="connsiteY10" fmla="*/ 42312 h 68077"/>
                <a:gd name="connsiteX11" fmla="*/ 31256 w 35575"/>
                <a:gd name="connsiteY11" fmla="*/ 34961 h 68077"/>
                <a:gd name="connsiteX12" fmla="*/ 34588 w 35575"/>
                <a:gd name="connsiteY12" fmla="*/ 31089 h 68077"/>
                <a:gd name="connsiteX13" fmla="*/ 33045 w 35575"/>
                <a:gd name="connsiteY13" fmla="*/ 21286 h 68077"/>
                <a:gd name="connsiteX14" fmla="*/ 29957 w 35575"/>
                <a:gd name="connsiteY14" fmla="*/ 13420 h 68077"/>
                <a:gd name="connsiteX15" fmla="*/ 24026 w 35575"/>
                <a:gd name="connsiteY15" fmla="*/ 1559 h 68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575" h="68077">
                  <a:moveTo>
                    <a:pt x="24026" y="1559"/>
                  </a:moveTo>
                  <a:cubicBezTo>
                    <a:pt x="24026" y="1559"/>
                    <a:pt x="23757" y="13567"/>
                    <a:pt x="17312" y="13567"/>
                  </a:cubicBezTo>
                  <a:cubicBezTo>
                    <a:pt x="10866" y="13567"/>
                    <a:pt x="9960" y="16654"/>
                    <a:pt x="6480" y="18076"/>
                  </a:cubicBezTo>
                  <a:cubicBezTo>
                    <a:pt x="3000" y="19497"/>
                    <a:pt x="1187" y="22707"/>
                    <a:pt x="157" y="27731"/>
                  </a:cubicBezTo>
                  <a:cubicBezTo>
                    <a:pt x="-872" y="32755"/>
                    <a:pt x="549" y="41283"/>
                    <a:pt x="2877" y="44493"/>
                  </a:cubicBezTo>
                  <a:cubicBezTo>
                    <a:pt x="5205" y="47704"/>
                    <a:pt x="5451" y="58315"/>
                    <a:pt x="10621" y="59467"/>
                  </a:cubicBezTo>
                  <a:cubicBezTo>
                    <a:pt x="15792" y="60619"/>
                    <a:pt x="17312" y="62677"/>
                    <a:pt x="16919" y="65275"/>
                  </a:cubicBezTo>
                  <a:cubicBezTo>
                    <a:pt x="16527" y="67872"/>
                    <a:pt x="19762" y="67725"/>
                    <a:pt x="21306" y="65275"/>
                  </a:cubicBezTo>
                  <a:cubicBezTo>
                    <a:pt x="22850" y="62824"/>
                    <a:pt x="22360" y="61011"/>
                    <a:pt x="23757" y="59712"/>
                  </a:cubicBezTo>
                  <a:cubicBezTo>
                    <a:pt x="25791" y="58144"/>
                    <a:pt x="26795" y="55570"/>
                    <a:pt x="26354" y="53022"/>
                  </a:cubicBezTo>
                  <a:cubicBezTo>
                    <a:pt x="25693" y="49787"/>
                    <a:pt x="26477" y="44126"/>
                    <a:pt x="28805" y="42312"/>
                  </a:cubicBezTo>
                  <a:cubicBezTo>
                    <a:pt x="31133" y="40499"/>
                    <a:pt x="28143" y="35353"/>
                    <a:pt x="31256" y="34961"/>
                  </a:cubicBezTo>
                  <a:cubicBezTo>
                    <a:pt x="34368" y="34569"/>
                    <a:pt x="34588" y="34323"/>
                    <a:pt x="34588" y="31089"/>
                  </a:cubicBezTo>
                  <a:cubicBezTo>
                    <a:pt x="34588" y="27854"/>
                    <a:pt x="37186" y="21948"/>
                    <a:pt x="33045" y="21286"/>
                  </a:cubicBezTo>
                  <a:cubicBezTo>
                    <a:pt x="28903" y="20624"/>
                    <a:pt x="29957" y="16385"/>
                    <a:pt x="29957" y="13420"/>
                  </a:cubicBezTo>
                  <a:cubicBezTo>
                    <a:pt x="29957" y="10454"/>
                    <a:pt x="27751" y="-7337"/>
                    <a:pt x="24026" y="15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09" name="Freeform: Shape 1208">
              <a:extLst>
                <a:ext uri="{FF2B5EF4-FFF2-40B4-BE49-F238E27FC236}">
                  <a16:creationId xmlns:a16="http://schemas.microsoft.com/office/drawing/2014/main" xmlns="" id="{B908DB61-2487-B2CA-6447-F758EB5183CA}"/>
                </a:ext>
              </a:extLst>
            </p:cNvPr>
            <p:cNvSpPr/>
            <p:nvPr/>
          </p:nvSpPr>
          <p:spPr>
            <a:xfrm>
              <a:off x="5924745" y="2614008"/>
              <a:ext cx="395160" cy="361813"/>
            </a:xfrm>
            <a:custGeom>
              <a:avLst/>
              <a:gdLst>
                <a:gd name="connsiteX0" fmla="*/ 390597 w 395160"/>
                <a:gd name="connsiteY0" fmla="*/ 272815 h 361813"/>
                <a:gd name="connsiteX1" fmla="*/ 364718 w 395160"/>
                <a:gd name="connsiteY1" fmla="*/ 249902 h 361813"/>
                <a:gd name="connsiteX2" fmla="*/ 338839 w 395160"/>
                <a:gd name="connsiteY2" fmla="*/ 236595 h 361813"/>
                <a:gd name="connsiteX3" fmla="*/ 312961 w 395160"/>
                <a:gd name="connsiteY3" fmla="*/ 224759 h 361813"/>
                <a:gd name="connsiteX4" fmla="*/ 313696 w 395160"/>
                <a:gd name="connsiteY4" fmla="*/ 212187 h 361813"/>
                <a:gd name="connsiteX5" fmla="*/ 289190 w 395160"/>
                <a:gd name="connsiteY5" fmla="*/ 203316 h 361813"/>
                <a:gd name="connsiteX6" fmla="*/ 260371 w 395160"/>
                <a:gd name="connsiteY6" fmla="*/ 192974 h 361813"/>
                <a:gd name="connsiteX7" fmla="*/ 247064 w 395160"/>
                <a:gd name="connsiteY7" fmla="*/ 158960 h 361813"/>
                <a:gd name="connsiteX8" fmla="*/ 207854 w 395160"/>
                <a:gd name="connsiteY8" fmla="*/ 124945 h 361813"/>
                <a:gd name="connsiteX9" fmla="*/ 189376 w 395160"/>
                <a:gd name="connsiteY9" fmla="*/ 102032 h 361813"/>
                <a:gd name="connsiteX10" fmla="*/ 195283 w 395160"/>
                <a:gd name="connsiteY10" fmla="*/ 82819 h 361813"/>
                <a:gd name="connsiteX11" fmla="*/ 190111 w 395160"/>
                <a:gd name="connsiteY11" fmla="*/ 67282 h 361813"/>
                <a:gd name="connsiteX12" fmla="*/ 206383 w 395160"/>
                <a:gd name="connsiteY12" fmla="*/ 59930 h 361813"/>
                <a:gd name="connsiteX13" fmla="*/ 221283 w 395160"/>
                <a:gd name="connsiteY13" fmla="*/ 52578 h 361813"/>
                <a:gd name="connsiteX14" fmla="*/ 226013 w 395160"/>
                <a:gd name="connsiteY14" fmla="*/ 30106 h 361813"/>
                <a:gd name="connsiteX15" fmla="*/ 226258 w 395160"/>
                <a:gd name="connsiteY15" fmla="*/ 20818 h 361813"/>
                <a:gd name="connsiteX16" fmla="*/ 204693 w 395160"/>
                <a:gd name="connsiteY16" fmla="*/ 17730 h 361813"/>
                <a:gd name="connsiteX17" fmla="*/ 188543 w 395160"/>
                <a:gd name="connsiteY17" fmla="*/ 13270 h 361813"/>
                <a:gd name="connsiteX18" fmla="*/ 184059 w 395160"/>
                <a:gd name="connsiteY18" fmla="*/ 2953 h 361813"/>
                <a:gd name="connsiteX19" fmla="*/ 177883 w 395160"/>
                <a:gd name="connsiteY19" fmla="*/ -478 h 361813"/>
                <a:gd name="connsiteX20" fmla="*/ 157249 w 395160"/>
                <a:gd name="connsiteY20" fmla="*/ 1581 h 361813"/>
                <a:gd name="connsiteX21" fmla="*/ 145216 w 395160"/>
                <a:gd name="connsiteY21" fmla="*/ 6727 h 361813"/>
                <a:gd name="connsiteX22" fmla="*/ 133184 w 395160"/>
                <a:gd name="connsiteY22" fmla="*/ 5698 h 361813"/>
                <a:gd name="connsiteX23" fmla="*/ 124925 w 395160"/>
                <a:gd name="connsiteY23" fmla="*/ 16701 h 361813"/>
                <a:gd name="connsiteX24" fmla="*/ 115980 w 395160"/>
                <a:gd name="connsiteY24" fmla="*/ 21603 h 361813"/>
                <a:gd name="connsiteX25" fmla="*/ 103948 w 395160"/>
                <a:gd name="connsiteY25" fmla="*/ 29837 h 361813"/>
                <a:gd name="connsiteX26" fmla="*/ 94660 w 395160"/>
                <a:gd name="connsiteY26" fmla="*/ 27092 h 361813"/>
                <a:gd name="connsiteX27" fmla="*/ 88141 w 395160"/>
                <a:gd name="connsiteY27" fmla="*/ 23318 h 361813"/>
                <a:gd name="connsiteX28" fmla="*/ 84686 w 395160"/>
                <a:gd name="connsiteY28" fmla="*/ 31233 h 361813"/>
                <a:gd name="connsiteX29" fmla="*/ 80912 w 395160"/>
                <a:gd name="connsiteY29" fmla="*/ 36135 h 361813"/>
                <a:gd name="connsiteX30" fmla="*/ 78167 w 395160"/>
                <a:gd name="connsiteY30" fmla="*/ 46109 h 361813"/>
                <a:gd name="connsiteX31" fmla="*/ 71967 w 395160"/>
                <a:gd name="connsiteY31" fmla="*/ 43021 h 361813"/>
                <a:gd name="connsiteX32" fmla="*/ 66110 w 395160"/>
                <a:gd name="connsiteY32" fmla="*/ 36821 h 361813"/>
                <a:gd name="connsiteX33" fmla="*/ 57876 w 395160"/>
                <a:gd name="connsiteY33" fmla="*/ 28562 h 361813"/>
                <a:gd name="connsiteX34" fmla="*/ 49275 w 395160"/>
                <a:gd name="connsiteY34" fmla="*/ 32361 h 361813"/>
                <a:gd name="connsiteX35" fmla="*/ 43417 w 395160"/>
                <a:gd name="connsiteY35" fmla="*/ 41305 h 361813"/>
                <a:gd name="connsiteX36" fmla="*/ 33713 w 395160"/>
                <a:gd name="connsiteY36" fmla="*/ 45055 h 361813"/>
                <a:gd name="connsiteX37" fmla="*/ 33100 w 395160"/>
                <a:gd name="connsiteY37" fmla="*/ 44736 h 361813"/>
                <a:gd name="connsiteX38" fmla="*/ 19009 w 395160"/>
                <a:gd name="connsiteY38" fmla="*/ 44393 h 361813"/>
                <a:gd name="connsiteX39" fmla="*/ 13349 w 395160"/>
                <a:gd name="connsiteY39" fmla="*/ 43609 h 361813"/>
                <a:gd name="connsiteX40" fmla="*/ 12123 w 395160"/>
                <a:gd name="connsiteY40" fmla="*/ 46060 h 361813"/>
                <a:gd name="connsiteX41" fmla="*/ 7663 w 395160"/>
                <a:gd name="connsiteY41" fmla="*/ 56034 h 361813"/>
                <a:gd name="connsiteX42" fmla="*/ 17980 w 395160"/>
                <a:gd name="connsiteY42" fmla="*/ 64635 h 361813"/>
                <a:gd name="connsiteX43" fmla="*/ 10628 w 395160"/>
                <a:gd name="connsiteY43" fmla="*/ 73237 h 361813"/>
                <a:gd name="connsiteX44" fmla="*/ 1340 w 395160"/>
                <a:gd name="connsiteY44" fmla="*/ 82500 h 361813"/>
                <a:gd name="connsiteX45" fmla="*/ 9599 w 395160"/>
                <a:gd name="connsiteY45" fmla="*/ 91445 h 361813"/>
                <a:gd name="connsiteX46" fmla="*/ 10628 w 395160"/>
                <a:gd name="connsiteY46" fmla="*/ 98797 h 361813"/>
                <a:gd name="connsiteX47" fmla="*/ 8570 w 395160"/>
                <a:gd name="connsiteY47" fmla="*/ 107056 h 361813"/>
                <a:gd name="connsiteX48" fmla="*/ 15456 w 395160"/>
                <a:gd name="connsiteY48" fmla="*/ 113917 h 361813"/>
                <a:gd name="connsiteX49" fmla="*/ 22318 w 395160"/>
                <a:gd name="connsiteY49" fmla="*/ 117030 h 361813"/>
                <a:gd name="connsiteX50" fmla="*/ 32635 w 395160"/>
                <a:gd name="connsiteY50" fmla="*/ 117716 h 361813"/>
                <a:gd name="connsiteX51" fmla="*/ 29204 w 395160"/>
                <a:gd name="connsiteY51" fmla="*/ 125264 h 361813"/>
                <a:gd name="connsiteX52" fmla="*/ 26239 w 395160"/>
                <a:gd name="connsiteY52" fmla="*/ 131390 h 361813"/>
                <a:gd name="connsiteX53" fmla="*/ 41384 w 395160"/>
                <a:gd name="connsiteY53" fmla="*/ 131121 h 361813"/>
                <a:gd name="connsiteX54" fmla="*/ 64297 w 395160"/>
                <a:gd name="connsiteY54" fmla="*/ 108207 h 361813"/>
                <a:gd name="connsiteX55" fmla="*/ 87945 w 395160"/>
                <a:gd name="connsiteY55" fmla="*/ 108967 h 361813"/>
                <a:gd name="connsiteX56" fmla="*/ 110883 w 395160"/>
                <a:gd name="connsiteY56" fmla="*/ 121514 h 361813"/>
                <a:gd name="connsiteX57" fmla="*/ 122695 w 395160"/>
                <a:gd name="connsiteY57" fmla="*/ 137786 h 361813"/>
                <a:gd name="connsiteX58" fmla="*/ 127131 w 395160"/>
                <a:gd name="connsiteY58" fmla="*/ 157759 h 361813"/>
                <a:gd name="connsiteX59" fmla="*/ 153009 w 395160"/>
                <a:gd name="connsiteY59" fmla="*/ 186578 h 361813"/>
                <a:gd name="connsiteX60" fmla="*/ 180383 w 395160"/>
                <a:gd name="connsiteY60" fmla="*/ 207286 h 361813"/>
                <a:gd name="connsiteX61" fmla="*/ 224004 w 395160"/>
                <a:gd name="connsiteY61" fmla="*/ 232429 h 361813"/>
                <a:gd name="connsiteX62" fmla="*/ 246059 w 395160"/>
                <a:gd name="connsiteY62" fmla="*/ 247942 h 361813"/>
                <a:gd name="connsiteX63" fmla="*/ 266742 w 395160"/>
                <a:gd name="connsiteY63" fmla="*/ 258308 h 361813"/>
                <a:gd name="connsiteX64" fmla="*/ 276349 w 395160"/>
                <a:gd name="connsiteY64" fmla="*/ 272350 h 361813"/>
                <a:gd name="connsiteX65" fmla="*/ 294091 w 395160"/>
                <a:gd name="connsiteY65" fmla="*/ 280486 h 361813"/>
                <a:gd name="connsiteX66" fmla="*/ 302227 w 395160"/>
                <a:gd name="connsiteY66" fmla="*/ 292298 h 361813"/>
                <a:gd name="connsiteX67" fmla="*/ 310363 w 395160"/>
                <a:gd name="connsiteY67" fmla="*/ 315236 h 361813"/>
                <a:gd name="connsiteX68" fmla="*/ 311099 w 395160"/>
                <a:gd name="connsiteY68" fmla="*/ 331483 h 361813"/>
                <a:gd name="connsiteX69" fmla="*/ 302987 w 395160"/>
                <a:gd name="connsiteY69" fmla="*/ 342585 h 361813"/>
                <a:gd name="connsiteX70" fmla="*/ 296321 w 395160"/>
                <a:gd name="connsiteY70" fmla="*/ 355156 h 361813"/>
                <a:gd name="connsiteX71" fmla="*/ 307398 w 395160"/>
                <a:gd name="connsiteY71" fmla="*/ 358857 h 361813"/>
                <a:gd name="connsiteX72" fmla="*/ 321465 w 395160"/>
                <a:gd name="connsiteY72" fmla="*/ 347755 h 361813"/>
                <a:gd name="connsiteX73" fmla="*/ 326635 w 395160"/>
                <a:gd name="connsiteY73" fmla="*/ 331483 h 361813"/>
                <a:gd name="connsiteX74" fmla="*/ 341339 w 395160"/>
                <a:gd name="connsiteY74" fmla="*/ 321877 h 361813"/>
                <a:gd name="connsiteX75" fmla="*/ 347245 w 395160"/>
                <a:gd name="connsiteY75" fmla="*/ 313005 h 361813"/>
                <a:gd name="connsiteX76" fmla="*/ 336879 w 395160"/>
                <a:gd name="connsiteY76" fmla="*/ 299699 h 361813"/>
                <a:gd name="connsiteX77" fmla="*/ 330238 w 395160"/>
                <a:gd name="connsiteY77" fmla="*/ 286392 h 361813"/>
                <a:gd name="connsiteX78" fmla="*/ 342810 w 395160"/>
                <a:gd name="connsiteY78" fmla="*/ 261886 h 361813"/>
                <a:gd name="connsiteX79" fmla="*/ 363517 w 395160"/>
                <a:gd name="connsiteY79" fmla="*/ 271492 h 361813"/>
                <a:gd name="connsiteX80" fmla="*/ 376065 w 395160"/>
                <a:gd name="connsiteY80" fmla="*/ 283304 h 361813"/>
                <a:gd name="connsiteX81" fmla="*/ 393072 w 395160"/>
                <a:gd name="connsiteY81" fmla="*/ 283304 h 361813"/>
                <a:gd name="connsiteX82" fmla="*/ 390597 w 395160"/>
                <a:gd name="connsiteY82" fmla="*/ 272815 h 36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5160" h="361813">
                  <a:moveTo>
                    <a:pt x="390597" y="272815"/>
                  </a:moveTo>
                  <a:cubicBezTo>
                    <a:pt x="389861" y="268380"/>
                    <a:pt x="375060" y="255808"/>
                    <a:pt x="364718" y="249902"/>
                  </a:cubicBezTo>
                  <a:cubicBezTo>
                    <a:pt x="354376" y="243996"/>
                    <a:pt x="350014" y="238801"/>
                    <a:pt x="338839" y="236595"/>
                  </a:cubicBezTo>
                  <a:cubicBezTo>
                    <a:pt x="327665" y="234390"/>
                    <a:pt x="321832" y="226989"/>
                    <a:pt x="312961" y="224759"/>
                  </a:cubicBezTo>
                  <a:cubicBezTo>
                    <a:pt x="304090" y="222529"/>
                    <a:pt x="309261" y="217407"/>
                    <a:pt x="313696" y="212187"/>
                  </a:cubicBezTo>
                  <a:cubicBezTo>
                    <a:pt x="318132" y="206967"/>
                    <a:pt x="299654" y="203316"/>
                    <a:pt x="289190" y="203316"/>
                  </a:cubicBezTo>
                  <a:cubicBezTo>
                    <a:pt x="278677" y="203267"/>
                    <a:pt x="268507" y="199616"/>
                    <a:pt x="260371" y="192974"/>
                  </a:cubicBezTo>
                  <a:cubicBezTo>
                    <a:pt x="252235" y="186309"/>
                    <a:pt x="247799" y="170061"/>
                    <a:pt x="247064" y="158960"/>
                  </a:cubicBezTo>
                  <a:cubicBezTo>
                    <a:pt x="246329" y="147858"/>
                    <a:pt x="217485" y="130851"/>
                    <a:pt x="207854" y="124945"/>
                  </a:cubicBezTo>
                  <a:cubicBezTo>
                    <a:pt x="199031" y="119897"/>
                    <a:pt x="192439" y="111736"/>
                    <a:pt x="189376" y="102032"/>
                  </a:cubicBezTo>
                  <a:cubicBezTo>
                    <a:pt x="185676" y="91690"/>
                    <a:pt x="196017" y="90195"/>
                    <a:pt x="195283" y="82819"/>
                  </a:cubicBezTo>
                  <a:cubicBezTo>
                    <a:pt x="194547" y="75443"/>
                    <a:pt x="190847" y="77624"/>
                    <a:pt x="190111" y="67282"/>
                  </a:cubicBezTo>
                  <a:cubicBezTo>
                    <a:pt x="189376" y="56940"/>
                    <a:pt x="199718" y="65812"/>
                    <a:pt x="206383" y="59930"/>
                  </a:cubicBezTo>
                  <a:cubicBezTo>
                    <a:pt x="212363" y="54612"/>
                    <a:pt x="215378" y="52897"/>
                    <a:pt x="221283" y="52578"/>
                  </a:cubicBezTo>
                  <a:cubicBezTo>
                    <a:pt x="220769" y="44099"/>
                    <a:pt x="226013" y="35424"/>
                    <a:pt x="226013" y="30106"/>
                  </a:cubicBezTo>
                  <a:cubicBezTo>
                    <a:pt x="226013" y="27656"/>
                    <a:pt x="226013" y="24225"/>
                    <a:pt x="226258" y="20818"/>
                  </a:cubicBezTo>
                  <a:cubicBezTo>
                    <a:pt x="219568" y="18172"/>
                    <a:pt x="209104" y="20622"/>
                    <a:pt x="204693" y="17730"/>
                  </a:cubicBezTo>
                  <a:cubicBezTo>
                    <a:pt x="200281" y="14839"/>
                    <a:pt x="191631" y="16015"/>
                    <a:pt x="188543" y="13270"/>
                  </a:cubicBezTo>
                  <a:cubicBezTo>
                    <a:pt x="185627" y="10648"/>
                    <a:pt x="184009" y="6874"/>
                    <a:pt x="184059" y="2953"/>
                  </a:cubicBezTo>
                  <a:cubicBezTo>
                    <a:pt x="184059" y="-821"/>
                    <a:pt x="180284" y="-1507"/>
                    <a:pt x="177883" y="-478"/>
                  </a:cubicBezTo>
                  <a:cubicBezTo>
                    <a:pt x="175481" y="552"/>
                    <a:pt x="170310" y="1238"/>
                    <a:pt x="157249" y="1581"/>
                  </a:cubicBezTo>
                  <a:cubicBezTo>
                    <a:pt x="144187" y="1924"/>
                    <a:pt x="151735" y="2610"/>
                    <a:pt x="145216" y="6727"/>
                  </a:cubicBezTo>
                  <a:cubicBezTo>
                    <a:pt x="138698" y="10844"/>
                    <a:pt x="140315" y="6727"/>
                    <a:pt x="133184" y="5698"/>
                  </a:cubicBezTo>
                  <a:cubicBezTo>
                    <a:pt x="126053" y="4669"/>
                    <a:pt x="125268" y="12584"/>
                    <a:pt x="124925" y="16701"/>
                  </a:cubicBezTo>
                  <a:cubicBezTo>
                    <a:pt x="124582" y="20818"/>
                    <a:pt x="117353" y="17387"/>
                    <a:pt x="115980" y="21603"/>
                  </a:cubicBezTo>
                  <a:cubicBezTo>
                    <a:pt x="114608" y="25818"/>
                    <a:pt x="112550" y="27435"/>
                    <a:pt x="103948" y="29837"/>
                  </a:cubicBezTo>
                  <a:cubicBezTo>
                    <a:pt x="95346" y="32238"/>
                    <a:pt x="97404" y="27386"/>
                    <a:pt x="94660" y="27092"/>
                  </a:cubicBezTo>
                  <a:cubicBezTo>
                    <a:pt x="91915" y="26798"/>
                    <a:pt x="93974" y="24004"/>
                    <a:pt x="88141" y="23318"/>
                  </a:cubicBezTo>
                  <a:cubicBezTo>
                    <a:pt x="82309" y="22632"/>
                    <a:pt x="85029" y="27778"/>
                    <a:pt x="84686" y="31233"/>
                  </a:cubicBezTo>
                  <a:cubicBezTo>
                    <a:pt x="84343" y="34689"/>
                    <a:pt x="83313" y="35007"/>
                    <a:pt x="80912" y="36135"/>
                  </a:cubicBezTo>
                  <a:cubicBezTo>
                    <a:pt x="78510" y="37262"/>
                    <a:pt x="78854" y="40252"/>
                    <a:pt x="78167" y="46109"/>
                  </a:cubicBezTo>
                  <a:cubicBezTo>
                    <a:pt x="77481" y="51966"/>
                    <a:pt x="72996" y="45766"/>
                    <a:pt x="71967" y="43021"/>
                  </a:cubicBezTo>
                  <a:cubicBezTo>
                    <a:pt x="70693" y="40399"/>
                    <a:pt x="68659" y="38242"/>
                    <a:pt x="66110" y="36821"/>
                  </a:cubicBezTo>
                  <a:cubicBezTo>
                    <a:pt x="62679" y="34836"/>
                    <a:pt x="59837" y="31993"/>
                    <a:pt x="57876" y="28562"/>
                  </a:cubicBezTo>
                  <a:cubicBezTo>
                    <a:pt x="54421" y="23073"/>
                    <a:pt x="51676" y="28905"/>
                    <a:pt x="49275" y="32361"/>
                  </a:cubicBezTo>
                  <a:cubicBezTo>
                    <a:pt x="47142" y="35203"/>
                    <a:pt x="45182" y="38193"/>
                    <a:pt x="43417" y="41305"/>
                  </a:cubicBezTo>
                  <a:cubicBezTo>
                    <a:pt x="41776" y="45006"/>
                    <a:pt x="37438" y="46697"/>
                    <a:pt x="33713" y="45055"/>
                  </a:cubicBezTo>
                  <a:cubicBezTo>
                    <a:pt x="33517" y="44957"/>
                    <a:pt x="33296" y="44859"/>
                    <a:pt x="33100" y="44736"/>
                  </a:cubicBezTo>
                  <a:cubicBezTo>
                    <a:pt x="29326" y="43021"/>
                    <a:pt x="23469" y="45423"/>
                    <a:pt x="19009" y="44393"/>
                  </a:cubicBezTo>
                  <a:cubicBezTo>
                    <a:pt x="17147" y="44001"/>
                    <a:pt x="15260" y="43731"/>
                    <a:pt x="13349" y="43609"/>
                  </a:cubicBezTo>
                  <a:cubicBezTo>
                    <a:pt x="13300" y="44565"/>
                    <a:pt x="12858" y="45447"/>
                    <a:pt x="12123" y="46060"/>
                  </a:cubicBezTo>
                  <a:cubicBezTo>
                    <a:pt x="8349" y="49491"/>
                    <a:pt x="2149" y="51917"/>
                    <a:pt x="7663" y="56034"/>
                  </a:cubicBezTo>
                  <a:cubicBezTo>
                    <a:pt x="13177" y="60151"/>
                    <a:pt x="17980" y="61866"/>
                    <a:pt x="17980" y="64635"/>
                  </a:cubicBezTo>
                  <a:cubicBezTo>
                    <a:pt x="17980" y="67404"/>
                    <a:pt x="14892" y="70811"/>
                    <a:pt x="10628" y="73237"/>
                  </a:cubicBezTo>
                  <a:cubicBezTo>
                    <a:pt x="6364" y="75663"/>
                    <a:pt x="-4075" y="77354"/>
                    <a:pt x="1340" y="82500"/>
                  </a:cubicBezTo>
                  <a:cubicBezTo>
                    <a:pt x="6756" y="87647"/>
                    <a:pt x="5825" y="90073"/>
                    <a:pt x="9599" y="91445"/>
                  </a:cubicBezTo>
                  <a:cubicBezTo>
                    <a:pt x="13373" y="92817"/>
                    <a:pt x="16951" y="94558"/>
                    <a:pt x="10628" y="98797"/>
                  </a:cubicBezTo>
                  <a:cubicBezTo>
                    <a:pt x="4305" y="103037"/>
                    <a:pt x="8570" y="103943"/>
                    <a:pt x="8570" y="107056"/>
                  </a:cubicBezTo>
                  <a:cubicBezTo>
                    <a:pt x="8570" y="110168"/>
                    <a:pt x="11314" y="112888"/>
                    <a:pt x="15456" y="113917"/>
                  </a:cubicBezTo>
                  <a:cubicBezTo>
                    <a:pt x="19597" y="114947"/>
                    <a:pt x="16142" y="117030"/>
                    <a:pt x="22318" y="117030"/>
                  </a:cubicBezTo>
                  <a:cubicBezTo>
                    <a:pt x="28493" y="117030"/>
                    <a:pt x="32635" y="114947"/>
                    <a:pt x="32635" y="117716"/>
                  </a:cubicBezTo>
                  <a:cubicBezTo>
                    <a:pt x="32708" y="120632"/>
                    <a:pt x="31434" y="123401"/>
                    <a:pt x="29204" y="125264"/>
                  </a:cubicBezTo>
                  <a:cubicBezTo>
                    <a:pt x="27586" y="126955"/>
                    <a:pt x="26557" y="129087"/>
                    <a:pt x="26239" y="131390"/>
                  </a:cubicBezTo>
                  <a:cubicBezTo>
                    <a:pt x="31262" y="130606"/>
                    <a:pt x="36335" y="130508"/>
                    <a:pt x="41384" y="131121"/>
                  </a:cubicBezTo>
                  <a:cubicBezTo>
                    <a:pt x="56087" y="132615"/>
                    <a:pt x="58391" y="114138"/>
                    <a:pt x="64297" y="108207"/>
                  </a:cubicBezTo>
                  <a:cubicBezTo>
                    <a:pt x="70203" y="102277"/>
                    <a:pt x="79000" y="107472"/>
                    <a:pt x="87945" y="108967"/>
                  </a:cubicBezTo>
                  <a:cubicBezTo>
                    <a:pt x="96890" y="110462"/>
                    <a:pt x="102012" y="120044"/>
                    <a:pt x="110883" y="121514"/>
                  </a:cubicBezTo>
                  <a:cubicBezTo>
                    <a:pt x="119754" y="122985"/>
                    <a:pt x="120490" y="131880"/>
                    <a:pt x="122695" y="137786"/>
                  </a:cubicBezTo>
                  <a:cubicBezTo>
                    <a:pt x="124900" y="143692"/>
                    <a:pt x="125660" y="151093"/>
                    <a:pt x="127131" y="157759"/>
                  </a:cubicBezTo>
                  <a:cubicBezTo>
                    <a:pt x="128601" y="164424"/>
                    <a:pt x="139702" y="176972"/>
                    <a:pt x="153009" y="186578"/>
                  </a:cubicBezTo>
                  <a:cubicBezTo>
                    <a:pt x="166316" y="196185"/>
                    <a:pt x="170017" y="200620"/>
                    <a:pt x="180383" y="207286"/>
                  </a:cubicBezTo>
                  <a:cubicBezTo>
                    <a:pt x="190749" y="213952"/>
                    <a:pt x="216603" y="233900"/>
                    <a:pt x="224004" y="232429"/>
                  </a:cubicBezTo>
                  <a:cubicBezTo>
                    <a:pt x="231405" y="230959"/>
                    <a:pt x="240986" y="241300"/>
                    <a:pt x="246059" y="247942"/>
                  </a:cubicBezTo>
                  <a:cubicBezTo>
                    <a:pt x="251156" y="254215"/>
                    <a:pt x="258680" y="257989"/>
                    <a:pt x="266742" y="258308"/>
                  </a:cubicBezTo>
                  <a:cubicBezTo>
                    <a:pt x="273408" y="258308"/>
                    <a:pt x="274879" y="264214"/>
                    <a:pt x="276349" y="272350"/>
                  </a:cubicBezTo>
                  <a:cubicBezTo>
                    <a:pt x="277819" y="280486"/>
                    <a:pt x="288185" y="281956"/>
                    <a:pt x="294091" y="280486"/>
                  </a:cubicBezTo>
                  <a:cubicBezTo>
                    <a:pt x="299997" y="279015"/>
                    <a:pt x="300757" y="285657"/>
                    <a:pt x="302227" y="292298"/>
                  </a:cubicBezTo>
                  <a:cubicBezTo>
                    <a:pt x="303698" y="298939"/>
                    <a:pt x="307398" y="306364"/>
                    <a:pt x="310363" y="315236"/>
                  </a:cubicBezTo>
                  <a:cubicBezTo>
                    <a:pt x="313329" y="324107"/>
                    <a:pt x="314064" y="329278"/>
                    <a:pt x="311099" y="331483"/>
                  </a:cubicBezTo>
                  <a:cubicBezTo>
                    <a:pt x="308133" y="333689"/>
                    <a:pt x="302987" y="332243"/>
                    <a:pt x="302987" y="342585"/>
                  </a:cubicBezTo>
                  <a:cubicBezTo>
                    <a:pt x="302987" y="352926"/>
                    <a:pt x="294091" y="347020"/>
                    <a:pt x="296321" y="355156"/>
                  </a:cubicBezTo>
                  <a:cubicBezTo>
                    <a:pt x="298551" y="363292"/>
                    <a:pt x="303673" y="361062"/>
                    <a:pt x="307398" y="358857"/>
                  </a:cubicBezTo>
                  <a:cubicBezTo>
                    <a:pt x="312520" y="355720"/>
                    <a:pt x="317225" y="351995"/>
                    <a:pt x="321465" y="347755"/>
                  </a:cubicBezTo>
                  <a:cubicBezTo>
                    <a:pt x="326635" y="342585"/>
                    <a:pt x="325900" y="340403"/>
                    <a:pt x="326635" y="331483"/>
                  </a:cubicBezTo>
                  <a:cubicBezTo>
                    <a:pt x="327371" y="322563"/>
                    <a:pt x="334772" y="323372"/>
                    <a:pt x="341339" y="321877"/>
                  </a:cubicBezTo>
                  <a:cubicBezTo>
                    <a:pt x="347907" y="320382"/>
                    <a:pt x="347245" y="315971"/>
                    <a:pt x="347245" y="313005"/>
                  </a:cubicBezTo>
                  <a:cubicBezTo>
                    <a:pt x="346927" y="306830"/>
                    <a:pt x="342785" y="301512"/>
                    <a:pt x="336879" y="299699"/>
                  </a:cubicBezTo>
                  <a:cubicBezTo>
                    <a:pt x="328768" y="297493"/>
                    <a:pt x="329527" y="293058"/>
                    <a:pt x="330238" y="286392"/>
                  </a:cubicBezTo>
                  <a:cubicBezTo>
                    <a:pt x="330948" y="279726"/>
                    <a:pt x="336144" y="266444"/>
                    <a:pt x="342810" y="261886"/>
                  </a:cubicBezTo>
                  <a:cubicBezTo>
                    <a:pt x="349475" y="257327"/>
                    <a:pt x="356852" y="272227"/>
                    <a:pt x="363517" y="271492"/>
                  </a:cubicBezTo>
                  <a:cubicBezTo>
                    <a:pt x="370183" y="270757"/>
                    <a:pt x="372389" y="278133"/>
                    <a:pt x="376065" y="283304"/>
                  </a:cubicBezTo>
                  <a:cubicBezTo>
                    <a:pt x="379741" y="288475"/>
                    <a:pt x="387901" y="291440"/>
                    <a:pt x="393072" y="283304"/>
                  </a:cubicBezTo>
                  <a:cubicBezTo>
                    <a:pt x="398242" y="275168"/>
                    <a:pt x="391332" y="277251"/>
                    <a:pt x="390597" y="2728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0" name="Freeform: Shape 1209">
              <a:extLst>
                <a:ext uri="{FF2B5EF4-FFF2-40B4-BE49-F238E27FC236}">
                  <a16:creationId xmlns:a16="http://schemas.microsoft.com/office/drawing/2014/main" xmlns="" id="{836A462A-F3E9-180C-A68E-4C16125013DA}"/>
                </a:ext>
              </a:extLst>
            </p:cNvPr>
            <p:cNvSpPr/>
            <p:nvPr/>
          </p:nvSpPr>
          <p:spPr>
            <a:xfrm>
              <a:off x="6116173" y="2962118"/>
              <a:ext cx="103822" cy="61092"/>
            </a:xfrm>
            <a:custGeom>
              <a:avLst/>
              <a:gdLst>
                <a:gd name="connsiteX0" fmla="*/ 19930 w 103822"/>
                <a:gd name="connsiteY0" fmla="*/ 5233 h 61092"/>
                <a:gd name="connsiteX1" fmla="*/ 13215 w 103822"/>
                <a:gd name="connsiteY1" fmla="*/ 7291 h 61092"/>
                <a:gd name="connsiteX2" fmla="*/ 3781 w 103822"/>
                <a:gd name="connsiteY2" fmla="*/ 7806 h 61092"/>
                <a:gd name="connsiteX3" fmla="*/ 1526 w 103822"/>
                <a:gd name="connsiteY3" fmla="*/ 19667 h 61092"/>
                <a:gd name="connsiteX4" fmla="*/ 11844 w 103822"/>
                <a:gd name="connsiteY4" fmla="*/ 24568 h 61092"/>
                <a:gd name="connsiteX5" fmla="*/ 19587 w 103822"/>
                <a:gd name="connsiteY5" fmla="*/ 27656 h 61092"/>
                <a:gd name="connsiteX6" fmla="*/ 25959 w 103822"/>
                <a:gd name="connsiteY6" fmla="*/ 30572 h 61092"/>
                <a:gd name="connsiteX7" fmla="*/ 33507 w 103822"/>
                <a:gd name="connsiteY7" fmla="*/ 36772 h 61092"/>
                <a:gd name="connsiteX8" fmla="*/ 42452 w 103822"/>
                <a:gd name="connsiteY8" fmla="*/ 41918 h 61092"/>
                <a:gd name="connsiteX9" fmla="*/ 51053 w 103822"/>
                <a:gd name="connsiteY9" fmla="*/ 46060 h 61092"/>
                <a:gd name="connsiteX10" fmla="*/ 63307 w 103822"/>
                <a:gd name="connsiteY10" fmla="*/ 48290 h 61092"/>
                <a:gd name="connsiteX11" fmla="*/ 70658 w 103822"/>
                <a:gd name="connsiteY11" fmla="*/ 57063 h 61092"/>
                <a:gd name="connsiteX12" fmla="*/ 77177 w 103822"/>
                <a:gd name="connsiteY12" fmla="*/ 59979 h 61092"/>
                <a:gd name="connsiteX13" fmla="*/ 91635 w 103822"/>
                <a:gd name="connsiteY13" fmla="*/ 57749 h 61092"/>
                <a:gd name="connsiteX14" fmla="*/ 93008 w 103822"/>
                <a:gd name="connsiteY14" fmla="*/ 51206 h 61092"/>
                <a:gd name="connsiteX15" fmla="*/ 96096 w 103822"/>
                <a:gd name="connsiteY15" fmla="*/ 45374 h 61092"/>
                <a:gd name="connsiteX16" fmla="*/ 87322 w 103822"/>
                <a:gd name="connsiteY16" fmla="*/ 36257 h 61092"/>
                <a:gd name="connsiteX17" fmla="*/ 91292 w 103822"/>
                <a:gd name="connsiteY17" fmla="*/ 24004 h 61092"/>
                <a:gd name="connsiteX18" fmla="*/ 99012 w 103822"/>
                <a:gd name="connsiteY18" fmla="*/ 15231 h 61092"/>
                <a:gd name="connsiteX19" fmla="*/ 100923 w 103822"/>
                <a:gd name="connsiteY19" fmla="*/ 8859 h 61092"/>
                <a:gd name="connsiteX20" fmla="*/ 103006 w 103822"/>
                <a:gd name="connsiteY20" fmla="*/ 1826 h 61092"/>
                <a:gd name="connsiteX21" fmla="*/ 95973 w 103822"/>
                <a:gd name="connsiteY21" fmla="*/ -281 h 61092"/>
                <a:gd name="connsiteX22" fmla="*/ 94209 w 103822"/>
                <a:gd name="connsiteY22" fmla="*/ 1287 h 61092"/>
                <a:gd name="connsiteX23" fmla="*/ 86121 w 103822"/>
                <a:gd name="connsiteY23" fmla="*/ 4742 h 61092"/>
                <a:gd name="connsiteX24" fmla="*/ 68600 w 103822"/>
                <a:gd name="connsiteY24" fmla="*/ 5429 h 61092"/>
                <a:gd name="connsiteX25" fmla="*/ 59140 w 103822"/>
                <a:gd name="connsiteY25" fmla="*/ 8516 h 61092"/>
                <a:gd name="connsiteX26" fmla="*/ 39192 w 103822"/>
                <a:gd name="connsiteY26" fmla="*/ 7659 h 61092"/>
                <a:gd name="connsiteX27" fmla="*/ 30762 w 103822"/>
                <a:gd name="connsiteY27" fmla="*/ 2512 h 61092"/>
                <a:gd name="connsiteX28" fmla="*/ 24390 w 103822"/>
                <a:gd name="connsiteY28" fmla="*/ 429 h 61092"/>
                <a:gd name="connsiteX29" fmla="*/ 19930 w 103822"/>
                <a:gd name="connsiteY29" fmla="*/ 5233 h 61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3822" h="61092">
                  <a:moveTo>
                    <a:pt x="19930" y="5233"/>
                  </a:moveTo>
                  <a:cubicBezTo>
                    <a:pt x="18313" y="7217"/>
                    <a:pt x="15666" y="8026"/>
                    <a:pt x="13215" y="7291"/>
                  </a:cubicBezTo>
                  <a:cubicBezTo>
                    <a:pt x="8927" y="6090"/>
                    <a:pt x="6183" y="5747"/>
                    <a:pt x="3781" y="7806"/>
                  </a:cubicBezTo>
                  <a:cubicBezTo>
                    <a:pt x="1379" y="9864"/>
                    <a:pt x="-2419" y="16064"/>
                    <a:pt x="1526" y="19667"/>
                  </a:cubicBezTo>
                  <a:cubicBezTo>
                    <a:pt x="5472" y="23269"/>
                    <a:pt x="6427" y="24127"/>
                    <a:pt x="11844" y="24568"/>
                  </a:cubicBezTo>
                  <a:cubicBezTo>
                    <a:pt x="17259" y="25009"/>
                    <a:pt x="18043" y="25597"/>
                    <a:pt x="19587" y="27656"/>
                  </a:cubicBezTo>
                  <a:cubicBezTo>
                    <a:pt x="21033" y="29714"/>
                    <a:pt x="23459" y="30817"/>
                    <a:pt x="25959" y="30572"/>
                  </a:cubicBezTo>
                  <a:cubicBezTo>
                    <a:pt x="29046" y="30572"/>
                    <a:pt x="28189" y="36257"/>
                    <a:pt x="33507" y="36772"/>
                  </a:cubicBezTo>
                  <a:cubicBezTo>
                    <a:pt x="38825" y="37287"/>
                    <a:pt x="39707" y="38830"/>
                    <a:pt x="42452" y="41918"/>
                  </a:cubicBezTo>
                  <a:cubicBezTo>
                    <a:pt x="45196" y="45006"/>
                    <a:pt x="45540" y="46060"/>
                    <a:pt x="51053" y="46060"/>
                  </a:cubicBezTo>
                  <a:cubicBezTo>
                    <a:pt x="56567" y="46060"/>
                    <a:pt x="61370" y="45717"/>
                    <a:pt x="63307" y="48290"/>
                  </a:cubicBezTo>
                  <a:cubicBezTo>
                    <a:pt x="65242" y="50863"/>
                    <a:pt x="69850" y="54465"/>
                    <a:pt x="70658" y="57063"/>
                  </a:cubicBezTo>
                  <a:cubicBezTo>
                    <a:pt x="71467" y="59661"/>
                    <a:pt x="73575" y="59979"/>
                    <a:pt x="77177" y="59979"/>
                  </a:cubicBezTo>
                  <a:cubicBezTo>
                    <a:pt x="80779" y="59979"/>
                    <a:pt x="91464" y="61180"/>
                    <a:pt x="91635" y="57749"/>
                  </a:cubicBezTo>
                  <a:cubicBezTo>
                    <a:pt x="91807" y="54318"/>
                    <a:pt x="90606" y="52235"/>
                    <a:pt x="93008" y="51206"/>
                  </a:cubicBezTo>
                  <a:cubicBezTo>
                    <a:pt x="95409" y="50177"/>
                    <a:pt x="99551" y="49491"/>
                    <a:pt x="96096" y="45374"/>
                  </a:cubicBezTo>
                  <a:cubicBezTo>
                    <a:pt x="92640" y="41257"/>
                    <a:pt x="87494" y="40203"/>
                    <a:pt x="87322" y="36257"/>
                  </a:cubicBezTo>
                  <a:cubicBezTo>
                    <a:pt x="87151" y="32312"/>
                    <a:pt x="85435" y="25940"/>
                    <a:pt x="91292" y="24004"/>
                  </a:cubicBezTo>
                  <a:cubicBezTo>
                    <a:pt x="95336" y="22828"/>
                    <a:pt x="98350" y="19397"/>
                    <a:pt x="99012" y="15231"/>
                  </a:cubicBezTo>
                  <a:cubicBezTo>
                    <a:pt x="99894" y="12143"/>
                    <a:pt x="99355" y="9717"/>
                    <a:pt x="100923" y="8859"/>
                  </a:cubicBezTo>
                  <a:cubicBezTo>
                    <a:pt x="103447" y="7487"/>
                    <a:pt x="104379" y="4326"/>
                    <a:pt x="103006" y="1826"/>
                  </a:cubicBezTo>
                  <a:cubicBezTo>
                    <a:pt x="101634" y="-698"/>
                    <a:pt x="98497" y="-1654"/>
                    <a:pt x="95973" y="-281"/>
                  </a:cubicBezTo>
                  <a:cubicBezTo>
                    <a:pt x="95262" y="111"/>
                    <a:pt x="94674" y="650"/>
                    <a:pt x="94209" y="1287"/>
                  </a:cubicBezTo>
                  <a:cubicBezTo>
                    <a:pt x="91292" y="4056"/>
                    <a:pt x="91979" y="5600"/>
                    <a:pt x="86121" y="4742"/>
                  </a:cubicBezTo>
                  <a:cubicBezTo>
                    <a:pt x="80265" y="3885"/>
                    <a:pt x="71687" y="2684"/>
                    <a:pt x="68600" y="5429"/>
                  </a:cubicBezTo>
                  <a:cubicBezTo>
                    <a:pt x="65512" y="8173"/>
                    <a:pt x="64629" y="8688"/>
                    <a:pt x="59140" y="8516"/>
                  </a:cubicBezTo>
                  <a:cubicBezTo>
                    <a:pt x="53651" y="8345"/>
                    <a:pt x="41594" y="10967"/>
                    <a:pt x="39192" y="7659"/>
                  </a:cubicBezTo>
                  <a:cubicBezTo>
                    <a:pt x="36791" y="4350"/>
                    <a:pt x="32478" y="6458"/>
                    <a:pt x="30762" y="2512"/>
                  </a:cubicBezTo>
                  <a:cubicBezTo>
                    <a:pt x="29046" y="-1433"/>
                    <a:pt x="26130" y="-257"/>
                    <a:pt x="24390" y="429"/>
                  </a:cubicBezTo>
                  <a:cubicBezTo>
                    <a:pt x="22651" y="1115"/>
                    <a:pt x="21989" y="2120"/>
                    <a:pt x="19930" y="523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1" name="Freeform: Shape 1210">
              <a:extLst>
                <a:ext uri="{FF2B5EF4-FFF2-40B4-BE49-F238E27FC236}">
                  <a16:creationId xmlns:a16="http://schemas.microsoft.com/office/drawing/2014/main" xmlns="" id="{DAFB5983-F09A-0352-A632-A6CFF6303C41}"/>
                </a:ext>
              </a:extLst>
            </p:cNvPr>
            <p:cNvSpPr/>
            <p:nvPr/>
          </p:nvSpPr>
          <p:spPr>
            <a:xfrm>
              <a:off x="5973929" y="2848111"/>
              <a:ext cx="59791" cy="92299"/>
            </a:xfrm>
            <a:custGeom>
              <a:avLst/>
              <a:gdLst>
                <a:gd name="connsiteX0" fmla="*/ 27268 w 59791"/>
                <a:gd name="connsiteY0" fmla="*/ 5458 h 92299"/>
                <a:gd name="connsiteX1" fmla="*/ 16632 w 59791"/>
                <a:gd name="connsiteY1" fmla="*/ 11536 h 92299"/>
                <a:gd name="connsiteX2" fmla="*/ 2957 w 59791"/>
                <a:gd name="connsiteY2" fmla="*/ 9698 h 92299"/>
                <a:gd name="connsiteX3" fmla="*/ 4795 w 59791"/>
                <a:gd name="connsiteY3" fmla="*/ 23397 h 92299"/>
                <a:gd name="connsiteX4" fmla="*/ 11167 w 59791"/>
                <a:gd name="connsiteY4" fmla="*/ 37365 h 92299"/>
                <a:gd name="connsiteX5" fmla="*/ 10554 w 59791"/>
                <a:gd name="connsiteY5" fmla="*/ 48295 h 92299"/>
                <a:gd name="connsiteX6" fmla="*/ 12073 w 59791"/>
                <a:gd name="connsiteY6" fmla="*/ 53466 h 92299"/>
                <a:gd name="connsiteX7" fmla="*/ 10554 w 59791"/>
                <a:gd name="connsiteY7" fmla="*/ 58024 h 92299"/>
                <a:gd name="connsiteX8" fmla="*/ 7834 w 59791"/>
                <a:gd name="connsiteY8" fmla="*/ 68366 h 92299"/>
                <a:gd name="connsiteX9" fmla="*/ 10873 w 59791"/>
                <a:gd name="connsiteY9" fmla="*/ 84172 h 92299"/>
                <a:gd name="connsiteX10" fmla="*/ 15774 w 59791"/>
                <a:gd name="connsiteY10" fmla="*/ 87211 h 92299"/>
                <a:gd name="connsiteX11" fmla="*/ 21239 w 59791"/>
                <a:gd name="connsiteY11" fmla="*/ 91156 h 92299"/>
                <a:gd name="connsiteX12" fmla="*/ 26410 w 59791"/>
                <a:gd name="connsiteY12" fmla="*/ 89318 h 92299"/>
                <a:gd name="connsiteX13" fmla="*/ 34007 w 59791"/>
                <a:gd name="connsiteY13" fmla="*/ 80521 h 92299"/>
                <a:gd name="connsiteX14" fmla="*/ 38908 w 59791"/>
                <a:gd name="connsiteY14" fmla="*/ 77482 h 92299"/>
                <a:gd name="connsiteX15" fmla="*/ 47705 w 59791"/>
                <a:gd name="connsiteY15" fmla="*/ 79001 h 92299"/>
                <a:gd name="connsiteX16" fmla="*/ 50744 w 59791"/>
                <a:gd name="connsiteY16" fmla="*/ 71404 h 92299"/>
                <a:gd name="connsiteX17" fmla="*/ 53489 w 59791"/>
                <a:gd name="connsiteY17" fmla="*/ 63808 h 92299"/>
                <a:gd name="connsiteX18" fmla="*/ 55940 w 59791"/>
                <a:gd name="connsiteY18" fmla="*/ 51334 h 92299"/>
                <a:gd name="connsiteX19" fmla="*/ 54126 w 59791"/>
                <a:gd name="connsiteY19" fmla="*/ 45869 h 92299"/>
                <a:gd name="connsiteX20" fmla="*/ 51381 w 59791"/>
                <a:gd name="connsiteY20" fmla="*/ 38517 h 92299"/>
                <a:gd name="connsiteX21" fmla="*/ 55327 w 59791"/>
                <a:gd name="connsiteY21" fmla="*/ 35772 h 92299"/>
                <a:gd name="connsiteX22" fmla="*/ 59591 w 59791"/>
                <a:gd name="connsiteY22" fmla="*/ 30602 h 92299"/>
                <a:gd name="connsiteX23" fmla="*/ 58071 w 59791"/>
                <a:gd name="connsiteY23" fmla="*/ 20799 h 92299"/>
                <a:gd name="connsiteX24" fmla="*/ 54126 w 59791"/>
                <a:gd name="connsiteY24" fmla="*/ 11683 h 92299"/>
                <a:gd name="connsiteX25" fmla="*/ 46774 w 59791"/>
                <a:gd name="connsiteY25" fmla="*/ 2567 h 92299"/>
                <a:gd name="connsiteX26" fmla="*/ 27268 w 59791"/>
                <a:gd name="connsiteY26" fmla="*/ 5458 h 9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9791" h="92299">
                  <a:moveTo>
                    <a:pt x="27268" y="5458"/>
                  </a:moveTo>
                  <a:cubicBezTo>
                    <a:pt x="25381" y="9551"/>
                    <a:pt x="21117" y="12001"/>
                    <a:pt x="16632" y="11536"/>
                  </a:cubicBezTo>
                  <a:cubicBezTo>
                    <a:pt x="8741" y="10923"/>
                    <a:pt x="5089" y="6634"/>
                    <a:pt x="2957" y="9698"/>
                  </a:cubicBezTo>
                  <a:cubicBezTo>
                    <a:pt x="825" y="12761"/>
                    <a:pt x="-3733" y="17050"/>
                    <a:pt x="4795" y="23397"/>
                  </a:cubicBezTo>
                  <a:cubicBezTo>
                    <a:pt x="13323" y="29744"/>
                    <a:pt x="12147" y="32195"/>
                    <a:pt x="11167" y="37365"/>
                  </a:cubicBezTo>
                  <a:cubicBezTo>
                    <a:pt x="10186" y="42536"/>
                    <a:pt x="9647" y="47388"/>
                    <a:pt x="10554" y="48295"/>
                  </a:cubicBezTo>
                  <a:cubicBezTo>
                    <a:pt x="11706" y="49766"/>
                    <a:pt x="12245" y="51604"/>
                    <a:pt x="12073" y="53466"/>
                  </a:cubicBezTo>
                  <a:cubicBezTo>
                    <a:pt x="12073" y="55916"/>
                    <a:pt x="13299" y="56210"/>
                    <a:pt x="10554" y="58024"/>
                  </a:cubicBezTo>
                  <a:cubicBezTo>
                    <a:pt x="7809" y="59838"/>
                    <a:pt x="7834" y="65940"/>
                    <a:pt x="7834" y="68366"/>
                  </a:cubicBezTo>
                  <a:cubicBezTo>
                    <a:pt x="7834" y="70792"/>
                    <a:pt x="7221" y="84172"/>
                    <a:pt x="10873" y="84172"/>
                  </a:cubicBezTo>
                  <a:cubicBezTo>
                    <a:pt x="14524" y="84172"/>
                    <a:pt x="15431" y="84466"/>
                    <a:pt x="15774" y="87211"/>
                  </a:cubicBezTo>
                  <a:cubicBezTo>
                    <a:pt x="16117" y="89955"/>
                    <a:pt x="18519" y="91156"/>
                    <a:pt x="21239" y="91156"/>
                  </a:cubicBezTo>
                  <a:cubicBezTo>
                    <a:pt x="23959" y="91156"/>
                    <a:pt x="24596" y="92357"/>
                    <a:pt x="26410" y="89318"/>
                  </a:cubicBezTo>
                  <a:cubicBezTo>
                    <a:pt x="28223" y="86280"/>
                    <a:pt x="33762" y="85079"/>
                    <a:pt x="34007" y="80521"/>
                  </a:cubicBezTo>
                  <a:cubicBezTo>
                    <a:pt x="34252" y="75963"/>
                    <a:pt x="36457" y="75056"/>
                    <a:pt x="38908" y="77482"/>
                  </a:cubicBezTo>
                  <a:cubicBezTo>
                    <a:pt x="41432" y="79369"/>
                    <a:pt x="44691" y="79933"/>
                    <a:pt x="47705" y="79001"/>
                  </a:cubicBezTo>
                  <a:cubicBezTo>
                    <a:pt x="48931" y="78389"/>
                    <a:pt x="44667" y="72311"/>
                    <a:pt x="50744" y="71404"/>
                  </a:cubicBezTo>
                  <a:cubicBezTo>
                    <a:pt x="56822" y="70498"/>
                    <a:pt x="50132" y="66846"/>
                    <a:pt x="53489" y="63808"/>
                  </a:cubicBezTo>
                  <a:cubicBezTo>
                    <a:pt x="56846" y="60769"/>
                    <a:pt x="55940" y="55598"/>
                    <a:pt x="55940" y="51334"/>
                  </a:cubicBezTo>
                  <a:cubicBezTo>
                    <a:pt x="55940" y="47070"/>
                    <a:pt x="56846" y="47094"/>
                    <a:pt x="54126" y="45869"/>
                  </a:cubicBezTo>
                  <a:cubicBezTo>
                    <a:pt x="51406" y="44546"/>
                    <a:pt x="50205" y="41311"/>
                    <a:pt x="51381" y="38517"/>
                  </a:cubicBezTo>
                  <a:cubicBezTo>
                    <a:pt x="52288" y="35478"/>
                    <a:pt x="55033" y="37292"/>
                    <a:pt x="55327" y="35772"/>
                  </a:cubicBezTo>
                  <a:cubicBezTo>
                    <a:pt x="55621" y="34253"/>
                    <a:pt x="59591" y="33959"/>
                    <a:pt x="59591" y="30602"/>
                  </a:cubicBezTo>
                  <a:cubicBezTo>
                    <a:pt x="59591" y="27244"/>
                    <a:pt x="59885" y="23005"/>
                    <a:pt x="58071" y="20799"/>
                  </a:cubicBezTo>
                  <a:cubicBezTo>
                    <a:pt x="56258" y="18593"/>
                    <a:pt x="55327" y="13815"/>
                    <a:pt x="54126" y="11683"/>
                  </a:cubicBezTo>
                  <a:cubicBezTo>
                    <a:pt x="52043" y="8350"/>
                    <a:pt x="49592" y="5287"/>
                    <a:pt x="46774" y="2567"/>
                  </a:cubicBezTo>
                  <a:cubicBezTo>
                    <a:pt x="44299" y="581"/>
                    <a:pt x="32144" y="-5496"/>
                    <a:pt x="27268" y="54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2" name="Freeform: Shape 1211">
              <a:extLst>
                <a:ext uri="{FF2B5EF4-FFF2-40B4-BE49-F238E27FC236}">
                  <a16:creationId xmlns:a16="http://schemas.microsoft.com/office/drawing/2014/main" xmlns="" id="{276CDF47-B52B-53E8-3365-955E5DCDE22F}"/>
                </a:ext>
              </a:extLst>
            </p:cNvPr>
            <p:cNvSpPr/>
            <p:nvPr/>
          </p:nvSpPr>
          <p:spPr>
            <a:xfrm>
              <a:off x="6043370" y="2781088"/>
              <a:ext cx="7080" cy="8184"/>
            </a:xfrm>
            <a:custGeom>
              <a:avLst/>
              <a:gdLst>
                <a:gd name="connsiteX0" fmla="*/ 4192 w 7080"/>
                <a:gd name="connsiteY0" fmla="*/ -327 h 8184"/>
                <a:gd name="connsiteX1" fmla="*/ 2379 w 7080"/>
                <a:gd name="connsiteY1" fmla="*/ 2639 h 8184"/>
                <a:gd name="connsiteX2" fmla="*/ 443 w 7080"/>
                <a:gd name="connsiteY2" fmla="*/ 5334 h 8184"/>
                <a:gd name="connsiteX3" fmla="*/ 5221 w 7080"/>
                <a:gd name="connsiteY3" fmla="*/ 7025 h 8184"/>
                <a:gd name="connsiteX4" fmla="*/ 6643 w 7080"/>
                <a:gd name="connsiteY4" fmla="*/ 4036 h 8184"/>
                <a:gd name="connsiteX5" fmla="*/ 4192 w 7080"/>
                <a:gd name="connsiteY5" fmla="*/ -327 h 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80" h="8184">
                  <a:moveTo>
                    <a:pt x="4192" y="-327"/>
                  </a:moveTo>
                  <a:cubicBezTo>
                    <a:pt x="4192" y="-327"/>
                    <a:pt x="4584" y="2124"/>
                    <a:pt x="2379" y="2639"/>
                  </a:cubicBezTo>
                  <a:cubicBezTo>
                    <a:pt x="173" y="3153"/>
                    <a:pt x="-979" y="4427"/>
                    <a:pt x="443" y="5334"/>
                  </a:cubicBezTo>
                  <a:cubicBezTo>
                    <a:pt x="1864" y="6241"/>
                    <a:pt x="3163" y="7907"/>
                    <a:pt x="5221" y="7025"/>
                  </a:cubicBezTo>
                  <a:cubicBezTo>
                    <a:pt x="7280" y="6143"/>
                    <a:pt x="7010" y="5971"/>
                    <a:pt x="6643" y="4036"/>
                  </a:cubicBezTo>
                  <a:cubicBezTo>
                    <a:pt x="6275" y="2099"/>
                    <a:pt x="6766" y="-2532"/>
                    <a:pt x="4192" y="-3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3" name="Freeform: Shape 1212">
              <a:extLst>
                <a:ext uri="{FF2B5EF4-FFF2-40B4-BE49-F238E27FC236}">
                  <a16:creationId xmlns:a16="http://schemas.microsoft.com/office/drawing/2014/main" xmlns="" id="{D311517A-A05D-74ED-831B-BC0E285A1F09}"/>
                </a:ext>
              </a:extLst>
            </p:cNvPr>
            <p:cNvSpPr/>
            <p:nvPr/>
          </p:nvSpPr>
          <p:spPr>
            <a:xfrm>
              <a:off x="5400159" y="2811592"/>
              <a:ext cx="103017" cy="199051"/>
            </a:xfrm>
            <a:custGeom>
              <a:avLst/>
              <a:gdLst>
                <a:gd name="connsiteX0" fmla="*/ 62294 w 103017"/>
                <a:gd name="connsiteY0" fmla="*/ 169507 h 199051"/>
                <a:gd name="connsiteX1" fmla="*/ 71582 w 103017"/>
                <a:gd name="connsiteY1" fmla="*/ 160562 h 199051"/>
                <a:gd name="connsiteX2" fmla="*/ 73811 w 103017"/>
                <a:gd name="connsiteY2" fmla="*/ 151446 h 199051"/>
                <a:gd name="connsiteX3" fmla="*/ 66582 w 103017"/>
                <a:gd name="connsiteY3" fmla="*/ 145270 h 199051"/>
                <a:gd name="connsiteX4" fmla="*/ 66925 w 103017"/>
                <a:gd name="connsiteY4" fmla="*/ 137698 h 199051"/>
                <a:gd name="connsiteX5" fmla="*/ 71410 w 103017"/>
                <a:gd name="connsiteY5" fmla="*/ 130346 h 199051"/>
                <a:gd name="connsiteX6" fmla="*/ 77071 w 103017"/>
                <a:gd name="connsiteY6" fmla="*/ 121940 h 199051"/>
                <a:gd name="connsiteX7" fmla="*/ 72170 w 103017"/>
                <a:gd name="connsiteY7" fmla="*/ 115226 h 199051"/>
                <a:gd name="connsiteX8" fmla="*/ 68910 w 103017"/>
                <a:gd name="connsiteY8" fmla="*/ 110080 h 199051"/>
                <a:gd name="connsiteX9" fmla="*/ 62539 w 103017"/>
                <a:gd name="connsiteY9" fmla="*/ 101649 h 199051"/>
                <a:gd name="connsiteX10" fmla="*/ 58936 w 103017"/>
                <a:gd name="connsiteY10" fmla="*/ 94935 h 199051"/>
                <a:gd name="connsiteX11" fmla="*/ 75429 w 103017"/>
                <a:gd name="connsiteY11" fmla="*/ 94935 h 199051"/>
                <a:gd name="connsiteX12" fmla="*/ 79056 w 103017"/>
                <a:gd name="connsiteY12" fmla="*/ 87191 h 199051"/>
                <a:gd name="connsiteX13" fmla="*/ 79227 w 103017"/>
                <a:gd name="connsiteY13" fmla="*/ 76874 h 199051"/>
                <a:gd name="connsiteX14" fmla="*/ 81678 w 103017"/>
                <a:gd name="connsiteY14" fmla="*/ 69669 h 199051"/>
                <a:gd name="connsiteX15" fmla="*/ 82707 w 103017"/>
                <a:gd name="connsiteY15" fmla="*/ 58494 h 199051"/>
                <a:gd name="connsiteX16" fmla="*/ 80257 w 103017"/>
                <a:gd name="connsiteY16" fmla="*/ 45065 h 199051"/>
                <a:gd name="connsiteX17" fmla="*/ 82487 w 103017"/>
                <a:gd name="connsiteY17" fmla="*/ 40163 h 199051"/>
                <a:gd name="connsiteX18" fmla="*/ 87388 w 103017"/>
                <a:gd name="connsiteY18" fmla="*/ 34331 h 199051"/>
                <a:gd name="connsiteX19" fmla="*/ 95303 w 103017"/>
                <a:gd name="connsiteY19" fmla="*/ 31390 h 199051"/>
                <a:gd name="connsiteX20" fmla="*/ 102533 w 103017"/>
                <a:gd name="connsiteY20" fmla="*/ 25215 h 199051"/>
                <a:gd name="connsiteX21" fmla="*/ 98219 w 103017"/>
                <a:gd name="connsiteY21" fmla="*/ 17127 h 199051"/>
                <a:gd name="connsiteX22" fmla="*/ 93588 w 103017"/>
                <a:gd name="connsiteY22" fmla="*/ 11442 h 199051"/>
                <a:gd name="connsiteX23" fmla="*/ 84815 w 103017"/>
                <a:gd name="connsiteY23" fmla="*/ 6541 h 199051"/>
                <a:gd name="connsiteX24" fmla="*/ 75012 w 103017"/>
                <a:gd name="connsiteY24" fmla="*/ 7399 h 199051"/>
                <a:gd name="connsiteX25" fmla="*/ 67660 w 103017"/>
                <a:gd name="connsiteY25" fmla="*/ 12030 h 199051"/>
                <a:gd name="connsiteX26" fmla="*/ 54084 w 103017"/>
                <a:gd name="connsiteY26" fmla="*/ 9580 h 199051"/>
                <a:gd name="connsiteX27" fmla="*/ 39993 w 103017"/>
                <a:gd name="connsiteY27" fmla="*/ 13354 h 199051"/>
                <a:gd name="connsiteX28" fmla="*/ 39307 w 103017"/>
                <a:gd name="connsiteY28" fmla="*/ 3747 h 199051"/>
                <a:gd name="connsiteX29" fmla="*/ 28303 w 103017"/>
                <a:gd name="connsiteY29" fmla="*/ -909 h 199051"/>
                <a:gd name="connsiteX30" fmla="*/ 22447 w 103017"/>
                <a:gd name="connsiteY30" fmla="*/ 5119 h 199051"/>
                <a:gd name="connsiteX31" fmla="*/ 15242 w 103017"/>
                <a:gd name="connsiteY31" fmla="*/ 6712 h 199051"/>
                <a:gd name="connsiteX32" fmla="*/ 20805 w 103017"/>
                <a:gd name="connsiteY32" fmla="*/ 22544 h 199051"/>
                <a:gd name="connsiteX33" fmla="*/ 23745 w 103017"/>
                <a:gd name="connsiteY33" fmla="*/ 49157 h 199051"/>
                <a:gd name="connsiteX34" fmla="*/ 17104 w 103017"/>
                <a:gd name="connsiteY34" fmla="*/ 69865 h 199051"/>
                <a:gd name="connsiteX35" fmla="*/ 6003 w 103017"/>
                <a:gd name="connsiteY35" fmla="*/ 101723 h 199051"/>
                <a:gd name="connsiteX36" fmla="*/ 97 w 103017"/>
                <a:gd name="connsiteY36" fmla="*/ 128337 h 199051"/>
                <a:gd name="connsiteX37" fmla="*/ 14139 w 103017"/>
                <a:gd name="connsiteY37" fmla="*/ 140173 h 199051"/>
                <a:gd name="connsiteX38" fmla="*/ 17839 w 103017"/>
                <a:gd name="connsiteY38" fmla="*/ 162351 h 199051"/>
                <a:gd name="connsiteX39" fmla="*/ 15634 w 103017"/>
                <a:gd name="connsiteY39" fmla="*/ 184407 h 199051"/>
                <a:gd name="connsiteX40" fmla="*/ 22986 w 103017"/>
                <a:gd name="connsiteY40" fmla="*/ 194013 h 199051"/>
                <a:gd name="connsiteX41" fmla="*/ 41488 w 103017"/>
                <a:gd name="connsiteY41" fmla="*/ 196243 h 199051"/>
                <a:gd name="connsiteX42" fmla="*/ 58495 w 103017"/>
                <a:gd name="connsiteY42" fmla="*/ 194013 h 199051"/>
                <a:gd name="connsiteX43" fmla="*/ 65063 w 103017"/>
                <a:gd name="connsiteY43" fmla="*/ 189798 h 199051"/>
                <a:gd name="connsiteX44" fmla="*/ 60431 w 103017"/>
                <a:gd name="connsiteY44" fmla="*/ 180437 h 199051"/>
                <a:gd name="connsiteX45" fmla="*/ 62294 w 103017"/>
                <a:gd name="connsiteY45" fmla="*/ 169507 h 199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03017" h="199051">
                  <a:moveTo>
                    <a:pt x="62294" y="169507"/>
                  </a:moveTo>
                  <a:cubicBezTo>
                    <a:pt x="63323" y="164875"/>
                    <a:pt x="67783" y="163160"/>
                    <a:pt x="71582" y="160562"/>
                  </a:cubicBezTo>
                  <a:cubicBezTo>
                    <a:pt x="74620" y="158577"/>
                    <a:pt x="75576" y="154607"/>
                    <a:pt x="73811" y="151446"/>
                  </a:cubicBezTo>
                  <a:cubicBezTo>
                    <a:pt x="72611" y="148530"/>
                    <a:pt x="69180" y="147501"/>
                    <a:pt x="66582" y="145270"/>
                  </a:cubicBezTo>
                  <a:cubicBezTo>
                    <a:pt x="63984" y="143040"/>
                    <a:pt x="66068" y="140369"/>
                    <a:pt x="66925" y="137698"/>
                  </a:cubicBezTo>
                  <a:cubicBezTo>
                    <a:pt x="67783" y="135027"/>
                    <a:pt x="67955" y="132380"/>
                    <a:pt x="71410" y="130346"/>
                  </a:cubicBezTo>
                  <a:cubicBezTo>
                    <a:pt x="74571" y="128631"/>
                    <a:pt x="76678" y="125494"/>
                    <a:pt x="77071" y="121940"/>
                  </a:cubicBezTo>
                  <a:cubicBezTo>
                    <a:pt x="76507" y="119098"/>
                    <a:pt x="74694" y="116647"/>
                    <a:pt x="72170" y="115226"/>
                  </a:cubicBezTo>
                  <a:cubicBezTo>
                    <a:pt x="70356" y="114099"/>
                    <a:pt x="69155" y="112212"/>
                    <a:pt x="68910" y="110080"/>
                  </a:cubicBezTo>
                  <a:cubicBezTo>
                    <a:pt x="68298" y="106404"/>
                    <a:pt x="65921" y="103242"/>
                    <a:pt x="62539" y="101649"/>
                  </a:cubicBezTo>
                  <a:cubicBezTo>
                    <a:pt x="57392" y="98880"/>
                    <a:pt x="56510" y="94297"/>
                    <a:pt x="58936" y="94935"/>
                  </a:cubicBezTo>
                  <a:cubicBezTo>
                    <a:pt x="64401" y="95890"/>
                    <a:pt x="69964" y="95890"/>
                    <a:pt x="75429" y="94935"/>
                  </a:cubicBezTo>
                  <a:cubicBezTo>
                    <a:pt x="80330" y="93562"/>
                    <a:pt x="78516" y="89788"/>
                    <a:pt x="79056" y="87191"/>
                  </a:cubicBezTo>
                  <a:cubicBezTo>
                    <a:pt x="79473" y="83760"/>
                    <a:pt x="79522" y="80304"/>
                    <a:pt x="79227" y="76874"/>
                  </a:cubicBezTo>
                  <a:cubicBezTo>
                    <a:pt x="78786" y="74202"/>
                    <a:pt x="79717" y="71507"/>
                    <a:pt x="81678" y="69669"/>
                  </a:cubicBezTo>
                  <a:cubicBezTo>
                    <a:pt x="83393" y="67782"/>
                    <a:pt x="82536" y="62317"/>
                    <a:pt x="82707" y="58494"/>
                  </a:cubicBezTo>
                  <a:cubicBezTo>
                    <a:pt x="82879" y="54671"/>
                    <a:pt x="82192" y="47834"/>
                    <a:pt x="80257" y="45065"/>
                  </a:cubicBezTo>
                  <a:cubicBezTo>
                    <a:pt x="78321" y="42295"/>
                    <a:pt x="80943" y="40948"/>
                    <a:pt x="82487" y="40163"/>
                  </a:cubicBezTo>
                  <a:cubicBezTo>
                    <a:pt x="84595" y="38668"/>
                    <a:pt x="86285" y="36659"/>
                    <a:pt x="87388" y="34331"/>
                  </a:cubicBezTo>
                  <a:cubicBezTo>
                    <a:pt x="88246" y="32419"/>
                    <a:pt x="91187" y="31880"/>
                    <a:pt x="95303" y="31390"/>
                  </a:cubicBezTo>
                  <a:cubicBezTo>
                    <a:pt x="99420" y="30900"/>
                    <a:pt x="101332" y="27102"/>
                    <a:pt x="102533" y="25215"/>
                  </a:cubicBezTo>
                  <a:cubicBezTo>
                    <a:pt x="103733" y="23328"/>
                    <a:pt x="101160" y="18328"/>
                    <a:pt x="98219" y="17127"/>
                  </a:cubicBezTo>
                  <a:cubicBezTo>
                    <a:pt x="95279" y="15927"/>
                    <a:pt x="95132" y="14898"/>
                    <a:pt x="93588" y="11442"/>
                  </a:cubicBezTo>
                  <a:cubicBezTo>
                    <a:pt x="92044" y="7987"/>
                    <a:pt x="90329" y="8992"/>
                    <a:pt x="84815" y="6541"/>
                  </a:cubicBezTo>
                  <a:cubicBezTo>
                    <a:pt x="79301" y="4090"/>
                    <a:pt x="78958" y="7055"/>
                    <a:pt x="75012" y="7399"/>
                  </a:cubicBezTo>
                  <a:cubicBezTo>
                    <a:pt x="71067" y="7742"/>
                    <a:pt x="69866" y="9629"/>
                    <a:pt x="67660" y="12030"/>
                  </a:cubicBezTo>
                  <a:cubicBezTo>
                    <a:pt x="65455" y="14432"/>
                    <a:pt x="60308" y="10486"/>
                    <a:pt x="54084" y="9580"/>
                  </a:cubicBezTo>
                  <a:cubicBezTo>
                    <a:pt x="47859" y="8673"/>
                    <a:pt x="45139" y="14211"/>
                    <a:pt x="39993" y="13354"/>
                  </a:cubicBezTo>
                  <a:cubicBezTo>
                    <a:pt x="34847" y="12496"/>
                    <a:pt x="38792" y="8452"/>
                    <a:pt x="39307" y="3747"/>
                  </a:cubicBezTo>
                  <a:cubicBezTo>
                    <a:pt x="39822" y="-958"/>
                    <a:pt x="32421" y="-909"/>
                    <a:pt x="28303" y="-909"/>
                  </a:cubicBezTo>
                  <a:cubicBezTo>
                    <a:pt x="24186" y="-909"/>
                    <a:pt x="23402" y="2350"/>
                    <a:pt x="22447" y="5119"/>
                  </a:cubicBezTo>
                  <a:cubicBezTo>
                    <a:pt x="21736" y="7006"/>
                    <a:pt x="17693" y="6933"/>
                    <a:pt x="15242" y="6712"/>
                  </a:cubicBezTo>
                  <a:cubicBezTo>
                    <a:pt x="14090" y="14701"/>
                    <a:pt x="14090" y="16515"/>
                    <a:pt x="20805" y="22544"/>
                  </a:cubicBezTo>
                  <a:cubicBezTo>
                    <a:pt x="28157" y="29209"/>
                    <a:pt x="23745" y="41021"/>
                    <a:pt x="23745" y="49157"/>
                  </a:cubicBezTo>
                  <a:cubicBezTo>
                    <a:pt x="23745" y="57293"/>
                    <a:pt x="24505" y="64694"/>
                    <a:pt x="17104" y="69865"/>
                  </a:cubicBezTo>
                  <a:cubicBezTo>
                    <a:pt x="9703" y="75036"/>
                    <a:pt x="14139" y="93513"/>
                    <a:pt x="6003" y="101723"/>
                  </a:cubicBezTo>
                  <a:cubicBezTo>
                    <a:pt x="-2133" y="109932"/>
                    <a:pt x="97" y="117995"/>
                    <a:pt x="97" y="128337"/>
                  </a:cubicBezTo>
                  <a:cubicBezTo>
                    <a:pt x="97" y="138678"/>
                    <a:pt x="7449" y="138703"/>
                    <a:pt x="14139" y="140173"/>
                  </a:cubicBezTo>
                  <a:cubicBezTo>
                    <a:pt x="20829" y="141643"/>
                    <a:pt x="17839" y="154877"/>
                    <a:pt x="17839" y="162351"/>
                  </a:cubicBezTo>
                  <a:cubicBezTo>
                    <a:pt x="17839" y="169826"/>
                    <a:pt x="15634" y="176393"/>
                    <a:pt x="15634" y="184407"/>
                  </a:cubicBezTo>
                  <a:cubicBezTo>
                    <a:pt x="15634" y="192420"/>
                    <a:pt x="17839" y="195508"/>
                    <a:pt x="22986" y="194013"/>
                  </a:cubicBezTo>
                  <a:cubicBezTo>
                    <a:pt x="28132" y="192518"/>
                    <a:pt x="37052" y="192543"/>
                    <a:pt x="41488" y="196243"/>
                  </a:cubicBezTo>
                  <a:cubicBezTo>
                    <a:pt x="45924" y="199944"/>
                    <a:pt x="55530" y="197714"/>
                    <a:pt x="58495" y="194013"/>
                  </a:cubicBezTo>
                  <a:cubicBezTo>
                    <a:pt x="60137" y="191881"/>
                    <a:pt x="62441" y="190386"/>
                    <a:pt x="65063" y="189798"/>
                  </a:cubicBezTo>
                  <a:cubicBezTo>
                    <a:pt x="63740" y="186563"/>
                    <a:pt x="62196" y="183451"/>
                    <a:pt x="60431" y="180437"/>
                  </a:cubicBezTo>
                  <a:cubicBezTo>
                    <a:pt x="58691" y="177079"/>
                    <a:pt x="61265" y="174163"/>
                    <a:pt x="62294" y="1695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4" name="Freeform: Shape 1213">
              <a:extLst>
                <a:ext uri="{FF2B5EF4-FFF2-40B4-BE49-F238E27FC236}">
                  <a16:creationId xmlns:a16="http://schemas.microsoft.com/office/drawing/2014/main" xmlns="" id="{26E7C646-99C4-8F91-B823-E3967C3DAC71}"/>
                </a:ext>
              </a:extLst>
            </p:cNvPr>
            <p:cNvSpPr/>
            <p:nvPr/>
          </p:nvSpPr>
          <p:spPr>
            <a:xfrm>
              <a:off x="4683808" y="2907612"/>
              <a:ext cx="3629" cy="8792"/>
            </a:xfrm>
            <a:custGeom>
              <a:avLst/>
              <a:gdLst>
                <a:gd name="connsiteX0" fmla="*/ 1481 w 3629"/>
                <a:gd name="connsiteY0" fmla="*/ -865 h 8792"/>
                <a:gd name="connsiteX1" fmla="*/ -63 w 3629"/>
                <a:gd name="connsiteY1" fmla="*/ 1953 h 8792"/>
                <a:gd name="connsiteX2" fmla="*/ 1481 w 3629"/>
                <a:gd name="connsiteY2" fmla="*/ 7884 h 8792"/>
                <a:gd name="connsiteX3" fmla="*/ 3294 w 3629"/>
                <a:gd name="connsiteY3" fmla="*/ 4796 h 8792"/>
                <a:gd name="connsiteX4" fmla="*/ 1481 w 3629"/>
                <a:gd name="connsiteY4" fmla="*/ -865 h 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9" h="8792">
                  <a:moveTo>
                    <a:pt x="1481" y="-865"/>
                  </a:moveTo>
                  <a:cubicBezTo>
                    <a:pt x="1481" y="-865"/>
                    <a:pt x="-63" y="-620"/>
                    <a:pt x="-63" y="1953"/>
                  </a:cubicBezTo>
                  <a:cubicBezTo>
                    <a:pt x="-63" y="4526"/>
                    <a:pt x="-823" y="7884"/>
                    <a:pt x="1481" y="7884"/>
                  </a:cubicBezTo>
                  <a:cubicBezTo>
                    <a:pt x="3784" y="7884"/>
                    <a:pt x="3539" y="6854"/>
                    <a:pt x="3294" y="4796"/>
                  </a:cubicBezTo>
                  <a:cubicBezTo>
                    <a:pt x="3049" y="2737"/>
                    <a:pt x="2780" y="-1380"/>
                    <a:pt x="1481" y="-8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5" name="Freeform: Shape 1214">
              <a:extLst>
                <a:ext uri="{FF2B5EF4-FFF2-40B4-BE49-F238E27FC236}">
                  <a16:creationId xmlns:a16="http://schemas.microsoft.com/office/drawing/2014/main" xmlns="" id="{07A32CC1-B84E-9438-AE8E-A367729C52F5}"/>
                </a:ext>
              </a:extLst>
            </p:cNvPr>
            <p:cNvSpPr/>
            <p:nvPr/>
          </p:nvSpPr>
          <p:spPr>
            <a:xfrm>
              <a:off x="4777525" y="2936627"/>
              <a:ext cx="20248" cy="14374"/>
            </a:xfrm>
            <a:custGeom>
              <a:avLst/>
              <a:gdLst>
                <a:gd name="connsiteX0" fmla="*/ 8361 w 20248"/>
                <a:gd name="connsiteY0" fmla="*/ 1047 h 14374"/>
                <a:gd name="connsiteX1" fmla="*/ 618 w 20248"/>
                <a:gd name="connsiteY1" fmla="*/ 18 h 14374"/>
                <a:gd name="connsiteX2" fmla="*/ 3706 w 20248"/>
                <a:gd name="connsiteY2" fmla="*/ 3644 h 14374"/>
                <a:gd name="connsiteX3" fmla="*/ 10150 w 20248"/>
                <a:gd name="connsiteY3" fmla="*/ 7516 h 14374"/>
                <a:gd name="connsiteX4" fmla="*/ 15321 w 20248"/>
                <a:gd name="connsiteY4" fmla="*/ 11903 h 14374"/>
                <a:gd name="connsiteX5" fmla="*/ 18924 w 20248"/>
                <a:gd name="connsiteY5" fmla="*/ 10849 h 14374"/>
                <a:gd name="connsiteX6" fmla="*/ 8361 w 20248"/>
                <a:gd name="connsiteY6" fmla="*/ 1047 h 14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48" h="14374">
                  <a:moveTo>
                    <a:pt x="8361" y="1047"/>
                  </a:moveTo>
                  <a:cubicBezTo>
                    <a:pt x="8361" y="1047"/>
                    <a:pt x="2161" y="-2556"/>
                    <a:pt x="618" y="18"/>
                  </a:cubicBezTo>
                  <a:cubicBezTo>
                    <a:pt x="-926" y="2591"/>
                    <a:pt x="-411" y="3130"/>
                    <a:pt x="3706" y="3644"/>
                  </a:cubicBezTo>
                  <a:cubicBezTo>
                    <a:pt x="7822" y="4159"/>
                    <a:pt x="7578" y="5433"/>
                    <a:pt x="10150" y="7516"/>
                  </a:cubicBezTo>
                  <a:cubicBezTo>
                    <a:pt x="12724" y="9600"/>
                    <a:pt x="12479" y="11119"/>
                    <a:pt x="15321" y="11903"/>
                  </a:cubicBezTo>
                  <a:cubicBezTo>
                    <a:pt x="18164" y="12687"/>
                    <a:pt x="22012" y="15505"/>
                    <a:pt x="18924" y="10849"/>
                  </a:cubicBezTo>
                  <a:cubicBezTo>
                    <a:pt x="16424" y="6634"/>
                    <a:pt x="12748" y="3228"/>
                    <a:pt x="8361" y="10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6" name="Freeform: Shape 1215">
              <a:extLst>
                <a:ext uri="{FF2B5EF4-FFF2-40B4-BE49-F238E27FC236}">
                  <a16:creationId xmlns:a16="http://schemas.microsoft.com/office/drawing/2014/main" xmlns="" id="{16651857-22DA-7FDA-4282-D27059549848}"/>
                </a:ext>
              </a:extLst>
            </p:cNvPr>
            <p:cNvSpPr/>
            <p:nvPr/>
          </p:nvSpPr>
          <p:spPr>
            <a:xfrm>
              <a:off x="4763047" y="2945251"/>
              <a:ext cx="27331" cy="9793"/>
            </a:xfrm>
            <a:custGeom>
              <a:avLst/>
              <a:gdLst>
                <a:gd name="connsiteX0" fmla="*/ 9165 w 27331"/>
                <a:gd name="connsiteY0" fmla="*/ -348 h 9793"/>
                <a:gd name="connsiteX1" fmla="*/ 1935 w 27331"/>
                <a:gd name="connsiteY1" fmla="*/ -78 h 9793"/>
                <a:gd name="connsiteX2" fmla="*/ 3749 w 27331"/>
                <a:gd name="connsiteY2" fmla="*/ 3524 h 9793"/>
                <a:gd name="connsiteX3" fmla="*/ 13551 w 27331"/>
                <a:gd name="connsiteY3" fmla="*/ 5068 h 9793"/>
                <a:gd name="connsiteX4" fmla="*/ 20903 w 27331"/>
                <a:gd name="connsiteY4" fmla="*/ 8425 h 9793"/>
                <a:gd name="connsiteX5" fmla="*/ 27103 w 27331"/>
                <a:gd name="connsiteY5" fmla="*/ 7396 h 9793"/>
                <a:gd name="connsiteX6" fmla="*/ 21173 w 27331"/>
                <a:gd name="connsiteY6" fmla="*/ 3524 h 9793"/>
                <a:gd name="connsiteX7" fmla="*/ 9165 w 27331"/>
                <a:gd name="connsiteY7" fmla="*/ -348 h 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31" h="9793">
                  <a:moveTo>
                    <a:pt x="9165" y="-348"/>
                  </a:moveTo>
                  <a:cubicBezTo>
                    <a:pt x="6812" y="-1181"/>
                    <a:pt x="4214" y="-1083"/>
                    <a:pt x="1935" y="-78"/>
                  </a:cubicBezTo>
                  <a:cubicBezTo>
                    <a:pt x="-907" y="1711"/>
                    <a:pt x="-1422" y="3524"/>
                    <a:pt x="3749" y="3524"/>
                  </a:cubicBezTo>
                  <a:cubicBezTo>
                    <a:pt x="8920" y="3524"/>
                    <a:pt x="12007" y="1980"/>
                    <a:pt x="13551" y="5068"/>
                  </a:cubicBezTo>
                  <a:cubicBezTo>
                    <a:pt x="15095" y="8156"/>
                    <a:pt x="18183" y="8425"/>
                    <a:pt x="20903" y="8425"/>
                  </a:cubicBezTo>
                  <a:cubicBezTo>
                    <a:pt x="23623" y="8425"/>
                    <a:pt x="27618" y="9969"/>
                    <a:pt x="27103" y="7396"/>
                  </a:cubicBezTo>
                  <a:cubicBezTo>
                    <a:pt x="26589" y="4823"/>
                    <a:pt x="22202" y="5583"/>
                    <a:pt x="21173" y="3524"/>
                  </a:cubicBezTo>
                  <a:cubicBezTo>
                    <a:pt x="20144" y="1466"/>
                    <a:pt x="18698" y="878"/>
                    <a:pt x="9165" y="-3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7" name="Freeform: Shape 1216">
              <a:extLst>
                <a:ext uri="{FF2B5EF4-FFF2-40B4-BE49-F238E27FC236}">
                  <a16:creationId xmlns:a16="http://schemas.microsoft.com/office/drawing/2014/main" xmlns="" id="{2BDE5B2E-E7B4-6CAB-BEA9-6557403231A2}"/>
                </a:ext>
              </a:extLst>
            </p:cNvPr>
            <p:cNvSpPr/>
            <p:nvPr/>
          </p:nvSpPr>
          <p:spPr>
            <a:xfrm>
              <a:off x="4815628" y="2937235"/>
              <a:ext cx="3359" cy="3745"/>
            </a:xfrm>
            <a:custGeom>
              <a:avLst/>
              <a:gdLst>
                <a:gd name="connsiteX0" fmla="*/ 1455 w 3359"/>
                <a:gd name="connsiteY0" fmla="*/ -909 h 3745"/>
                <a:gd name="connsiteX1" fmla="*/ 671 w 3359"/>
                <a:gd name="connsiteY1" fmla="*/ 2179 h 3745"/>
                <a:gd name="connsiteX2" fmla="*/ 1455 w 3359"/>
                <a:gd name="connsiteY2" fmla="*/ -909 h 3745"/>
              </a:gdLst>
              <a:ahLst/>
              <a:cxnLst>
                <a:cxn ang="0">
                  <a:pos x="connsiteX0" y="connsiteY0"/>
                </a:cxn>
                <a:cxn ang="0">
                  <a:pos x="connsiteX1" y="connsiteY1"/>
                </a:cxn>
                <a:cxn ang="0">
                  <a:pos x="connsiteX2" y="connsiteY2"/>
                </a:cxn>
              </a:cxnLst>
              <a:rect l="l" t="t" r="r" b="b"/>
              <a:pathLst>
                <a:path w="3359" h="3745">
                  <a:moveTo>
                    <a:pt x="1455" y="-909"/>
                  </a:moveTo>
                  <a:cubicBezTo>
                    <a:pt x="1455" y="-909"/>
                    <a:pt x="-1633" y="120"/>
                    <a:pt x="671" y="2179"/>
                  </a:cubicBezTo>
                  <a:cubicBezTo>
                    <a:pt x="2975" y="4237"/>
                    <a:pt x="4543" y="978"/>
                    <a:pt x="145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8" name="Freeform: Shape 1217">
              <a:extLst>
                <a:ext uri="{FF2B5EF4-FFF2-40B4-BE49-F238E27FC236}">
                  <a16:creationId xmlns:a16="http://schemas.microsoft.com/office/drawing/2014/main" xmlns="" id="{6D911A72-1D4F-8F31-0783-2C67630BCB16}"/>
                </a:ext>
              </a:extLst>
            </p:cNvPr>
            <p:cNvSpPr/>
            <p:nvPr/>
          </p:nvSpPr>
          <p:spPr>
            <a:xfrm>
              <a:off x="4854457" y="2967552"/>
              <a:ext cx="26140" cy="16137"/>
            </a:xfrm>
            <a:custGeom>
              <a:avLst/>
              <a:gdLst>
                <a:gd name="connsiteX0" fmla="*/ 15510 w 26140"/>
                <a:gd name="connsiteY0" fmla="*/ 3401 h 16137"/>
                <a:gd name="connsiteX1" fmla="*/ 6467 w 26140"/>
                <a:gd name="connsiteY1" fmla="*/ -470 h 16137"/>
                <a:gd name="connsiteX2" fmla="*/ 1051 w 26140"/>
                <a:gd name="connsiteY2" fmla="*/ 3671 h 16137"/>
                <a:gd name="connsiteX3" fmla="*/ 14725 w 26140"/>
                <a:gd name="connsiteY3" fmla="*/ 11905 h 16137"/>
                <a:gd name="connsiteX4" fmla="*/ 22714 w 26140"/>
                <a:gd name="connsiteY4" fmla="*/ 15017 h 16137"/>
                <a:gd name="connsiteX5" fmla="*/ 24528 w 26140"/>
                <a:gd name="connsiteY5" fmla="*/ 5975 h 16137"/>
                <a:gd name="connsiteX6" fmla="*/ 15510 w 26140"/>
                <a:gd name="connsiteY6" fmla="*/ 3401 h 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40" h="16137">
                  <a:moveTo>
                    <a:pt x="15510" y="3401"/>
                  </a:moveTo>
                  <a:cubicBezTo>
                    <a:pt x="15510" y="3401"/>
                    <a:pt x="9555" y="951"/>
                    <a:pt x="6467" y="-470"/>
                  </a:cubicBezTo>
                  <a:cubicBezTo>
                    <a:pt x="3379" y="-1892"/>
                    <a:pt x="-2821" y="314"/>
                    <a:pt x="1051" y="3671"/>
                  </a:cubicBezTo>
                  <a:cubicBezTo>
                    <a:pt x="4923" y="7028"/>
                    <a:pt x="13304" y="9332"/>
                    <a:pt x="14725" y="11905"/>
                  </a:cubicBezTo>
                  <a:cubicBezTo>
                    <a:pt x="16465" y="14527"/>
                    <a:pt x="19651" y="15753"/>
                    <a:pt x="22714" y="15017"/>
                  </a:cubicBezTo>
                  <a:cubicBezTo>
                    <a:pt x="25557" y="14233"/>
                    <a:pt x="27371" y="7788"/>
                    <a:pt x="24528" y="5975"/>
                  </a:cubicBezTo>
                  <a:cubicBezTo>
                    <a:pt x="21685" y="4161"/>
                    <a:pt x="21171" y="5533"/>
                    <a:pt x="15510" y="34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19" name="Freeform: Shape 1218">
              <a:extLst>
                <a:ext uri="{FF2B5EF4-FFF2-40B4-BE49-F238E27FC236}">
                  <a16:creationId xmlns:a16="http://schemas.microsoft.com/office/drawing/2014/main" xmlns="" id="{E19EB167-4CB8-1F2A-FF87-2F86B1FF7C64}"/>
                </a:ext>
              </a:extLst>
            </p:cNvPr>
            <p:cNvSpPr/>
            <p:nvPr/>
          </p:nvSpPr>
          <p:spPr>
            <a:xfrm>
              <a:off x="5142674" y="3158773"/>
              <a:ext cx="18280" cy="13863"/>
            </a:xfrm>
            <a:custGeom>
              <a:avLst/>
              <a:gdLst>
                <a:gd name="connsiteX0" fmla="*/ 4016 w 18280"/>
                <a:gd name="connsiteY0" fmla="*/ 11538 h 13863"/>
                <a:gd name="connsiteX1" fmla="*/ 16662 w 18280"/>
                <a:gd name="connsiteY1" fmla="*/ 11023 h 13863"/>
                <a:gd name="connsiteX2" fmla="*/ 14064 w 18280"/>
                <a:gd name="connsiteY2" fmla="*/ 3034 h 13863"/>
                <a:gd name="connsiteX3" fmla="*/ 9163 w 18280"/>
                <a:gd name="connsiteY3" fmla="*/ 1490 h 13863"/>
                <a:gd name="connsiteX4" fmla="*/ 2178 w 18280"/>
                <a:gd name="connsiteY4" fmla="*/ -152 h 13863"/>
                <a:gd name="connsiteX5" fmla="*/ 1688 w 18280"/>
                <a:gd name="connsiteY5" fmla="*/ 191 h 13863"/>
                <a:gd name="connsiteX6" fmla="*/ 4016 w 18280"/>
                <a:gd name="connsiteY6" fmla="*/ 11538 h 1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80" h="13863">
                  <a:moveTo>
                    <a:pt x="4016" y="11538"/>
                  </a:moveTo>
                  <a:cubicBezTo>
                    <a:pt x="8036" y="13596"/>
                    <a:pt x="12839" y="13400"/>
                    <a:pt x="16662" y="11023"/>
                  </a:cubicBezTo>
                  <a:cubicBezTo>
                    <a:pt x="18451" y="9479"/>
                    <a:pt x="19480" y="1735"/>
                    <a:pt x="14064" y="3034"/>
                  </a:cubicBezTo>
                  <a:cubicBezTo>
                    <a:pt x="14064" y="3034"/>
                    <a:pt x="10462" y="4064"/>
                    <a:pt x="9163" y="1490"/>
                  </a:cubicBezTo>
                  <a:cubicBezTo>
                    <a:pt x="7692" y="-887"/>
                    <a:pt x="4555" y="-1622"/>
                    <a:pt x="2178" y="-152"/>
                  </a:cubicBezTo>
                  <a:cubicBezTo>
                    <a:pt x="2007" y="-54"/>
                    <a:pt x="1836" y="69"/>
                    <a:pt x="1688" y="191"/>
                  </a:cubicBezTo>
                  <a:cubicBezTo>
                    <a:pt x="-885" y="2005"/>
                    <a:pt x="-1399" y="8965"/>
                    <a:pt x="4016" y="115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0" name="Freeform: Shape 1219">
              <a:extLst>
                <a:ext uri="{FF2B5EF4-FFF2-40B4-BE49-F238E27FC236}">
                  <a16:creationId xmlns:a16="http://schemas.microsoft.com/office/drawing/2014/main" xmlns="" id="{C31FC891-76BE-96CC-DDFE-5B5EB98A3E86}"/>
                </a:ext>
              </a:extLst>
            </p:cNvPr>
            <p:cNvSpPr/>
            <p:nvPr/>
          </p:nvSpPr>
          <p:spPr>
            <a:xfrm>
              <a:off x="6472393" y="2048391"/>
              <a:ext cx="162865" cy="102158"/>
            </a:xfrm>
            <a:custGeom>
              <a:avLst/>
              <a:gdLst>
                <a:gd name="connsiteX0" fmla="*/ 53113 w 162865"/>
                <a:gd name="connsiteY0" fmla="*/ 76781 h 102158"/>
                <a:gd name="connsiteX1" fmla="*/ 69630 w 162865"/>
                <a:gd name="connsiteY1" fmla="*/ 77663 h 102158"/>
                <a:gd name="connsiteX2" fmla="*/ 77987 w 162865"/>
                <a:gd name="connsiteY2" fmla="*/ 81633 h 102158"/>
                <a:gd name="connsiteX3" fmla="*/ 88770 w 162865"/>
                <a:gd name="connsiteY3" fmla="*/ 88005 h 102158"/>
                <a:gd name="connsiteX4" fmla="*/ 99332 w 162865"/>
                <a:gd name="connsiteY4" fmla="*/ 95479 h 102158"/>
                <a:gd name="connsiteX5" fmla="*/ 112320 w 162865"/>
                <a:gd name="connsiteY5" fmla="*/ 100381 h 102158"/>
                <a:gd name="connsiteX6" fmla="*/ 122882 w 162865"/>
                <a:gd name="connsiteY6" fmla="*/ 97734 h 102158"/>
                <a:gd name="connsiteX7" fmla="*/ 137072 w 162865"/>
                <a:gd name="connsiteY7" fmla="*/ 96656 h 102158"/>
                <a:gd name="connsiteX8" fmla="*/ 140233 w 162865"/>
                <a:gd name="connsiteY8" fmla="*/ 88029 h 102158"/>
                <a:gd name="connsiteX9" fmla="*/ 149766 w 162865"/>
                <a:gd name="connsiteY9" fmla="*/ 82859 h 102158"/>
                <a:gd name="connsiteX10" fmla="*/ 138419 w 162865"/>
                <a:gd name="connsiteY10" fmla="*/ 62249 h 102158"/>
                <a:gd name="connsiteX11" fmla="*/ 139473 w 162865"/>
                <a:gd name="connsiteY11" fmla="*/ 46516 h 102158"/>
                <a:gd name="connsiteX12" fmla="*/ 147707 w 162865"/>
                <a:gd name="connsiteY12" fmla="*/ 28970 h 102158"/>
                <a:gd name="connsiteX13" fmla="*/ 158539 w 162865"/>
                <a:gd name="connsiteY13" fmla="*/ 16716 h 102158"/>
                <a:gd name="connsiteX14" fmla="*/ 161381 w 162865"/>
                <a:gd name="connsiteY14" fmla="*/ 9365 h 102158"/>
                <a:gd name="connsiteX15" fmla="*/ 157534 w 162865"/>
                <a:gd name="connsiteY15" fmla="*/ -438 h 102158"/>
                <a:gd name="connsiteX16" fmla="*/ 155671 w 162865"/>
                <a:gd name="connsiteY16" fmla="*/ 4463 h 102158"/>
                <a:gd name="connsiteX17" fmla="*/ 126852 w 162865"/>
                <a:gd name="connsiteY17" fmla="*/ 7428 h 102158"/>
                <a:gd name="connsiteX18" fmla="*/ 98008 w 162865"/>
                <a:gd name="connsiteY18" fmla="*/ 77 h 102158"/>
                <a:gd name="connsiteX19" fmla="*/ 61789 w 162865"/>
                <a:gd name="connsiteY19" fmla="*/ 2307 h 102158"/>
                <a:gd name="connsiteX20" fmla="*/ 32945 w 162865"/>
                <a:gd name="connsiteY20" fmla="*/ 8948 h 102158"/>
                <a:gd name="connsiteX21" fmla="*/ 4101 w 162865"/>
                <a:gd name="connsiteY21" fmla="*/ 22255 h 102158"/>
                <a:gd name="connsiteX22" fmla="*/ 8537 w 162865"/>
                <a:gd name="connsiteY22" fmla="*/ 34091 h 102158"/>
                <a:gd name="connsiteX23" fmla="*/ 15889 w 162865"/>
                <a:gd name="connsiteY23" fmla="*/ 54064 h 102158"/>
                <a:gd name="connsiteX24" fmla="*/ 40395 w 162865"/>
                <a:gd name="connsiteY24" fmla="*/ 60705 h 102158"/>
                <a:gd name="connsiteX25" fmla="*/ 38164 w 162865"/>
                <a:gd name="connsiteY25" fmla="*/ 75409 h 102158"/>
                <a:gd name="connsiteX26" fmla="*/ 33263 w 162865"/>
                <a:gd name="connsiteY26" fmla="*/ 84280 h 102158"/>
                <a:gd name="connsiteX27" fmla="*/ 40615 w 162865"/>
                <a:gd name="connsiteY27" fmla="*/ 82687 h 102158"/>
                <a:gd name="connsiteX28" fmla="*/ 53113 w 162865"/>
                <a:gd name="connsiteY28" fmla="*/ 76781 h 10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2865" h="102158">
                  <a:moveTo>
                    <a:pt x="53113" y="76781"/>
                  </a:moveTo>
                  <a:cubicBezTo>
                    <a:pt x="58847" y="75899"/>
                    <a:pt x="66102" y="75017"/>
                    <a:pt x="69630" y="77663"/>
                  </a:cubicBezTo>
                  <a:cubicBezTo>
                    <a:pt x="73159" y="80310"/>
                    <a:pt x="73135" y="81168"/>
                    <a:pt x="77987" y="81633"/>
                  </a:cubicBezTo>
                  <a:cubicBezTo>
                    <a:pt x="82839" y="82099"/>
                    <a:pt x="85020" y="86020"/>
                    <a:pt x="88770" y="88005"/>
                  </a:cubicBezTo>
                  <a:cubicBezTo>
                    <a:pt x="92568" y="90088"/>
                    <a:pt x="96097" y="92612"/>
                    <a:pt x="99332" y="95479"/>
                  </a:cubicBezTo>
                  <a:cubicBezTo>
                    <a:pt x="101782" y="97685"/>
                    <a:pt x="107713" y="103419"/>
                    <a:pt x="112320" y="100381"/>
                  </a:cubicBezTo>
                  <a:cubicBezTo>
                    <a:pt x="115236" y="97905"/>
                    <a:pt x="119133" y="96925"/>
                    <a:pt x="122882" y="97734"/>
                  </a:cubicBezTo>
                  <a:cubicBezTo>
                    <a:pt x="127636" y="97709"/>
                    <a:pt x="132366" y="97342"/>
                    <a:pt x="137072" y="96656"/>
                  </a:cubicBezTo>
                  <a:cubicBezTo>
                    <a:pt x="136728" y="92367"/>
                    <a:pt x="135429" y="90088"/>
                    <a:pt x="140233" y="88029"/>
                  </a:cubicBezTo>
                  <a:cubicBezTo>
                    <a:pt x="145649" y="85579"/>
                    <a:pt x="152486" y="89059"/>
                    <a:pt x="149766" y="82859"/>
                  </a:cubicBezTo>
                  <a:cubicBezTo>
                    <a:pt x="147045" y="76658"/>
                    <a:pt x="137660" y="67910"/>
                    <a:pt x="138419" y="62249"/>
                  </a:cubicBezTo>
                  <a:cubicBezTo>
                    <a:pt x="139179" y="56588"/>
                    <a:pt x="141017" y="53206"/>
                    <a:pt x="139473" y="46516"/>
                  </a:cubicBezTo>
                  <a:cubicBezTo>
                    <a:pt x="137929" y="39826"/>
                    <a:pt x="141017" y="33087"/>
                    <a:pt x="147707" y="28970"/>
                  </a:cubicBezTo>
                  <a:cubicBezTo>
                    <a:pt x="154397" y="24853"/>
                    <a:pt x="153638" y="17868"/>
                    <a:pt x="158539" y="16716"/>
                  </a:cubicBezTo>
                  <a:cubicBezTo>
                    <a:pt x="163440" y="15565"/>
                    <a:pt x="163440" y="12060"/>
                    <a:pt x="161381" y="9365"/>
                  </a:cubicBezTo>
                  <a:cubicBezTo>
                    <a:pt x="159323" y="6669"/>
                    <a:pt x="161994" y="2307"/>
                    <a:pt x="157534" y="-438"/>
                  </a:cubicBezTo>
                  <a:cubicBezTo>
                    <a:pt x="156946" y="1204"/>
                    <a:pt x="156358" y="2870"/>
                    <a:pt x="155671" y="4463"/>
                  </a:cubicBezTo>
                  <a:cubicBezTo>
                    <a:pt x="152731" y="11129"/>
                    <a:pt x="137194" y="8164"/>
                    <a:pt x="126852" y="7428"/>
                  </a:cubicBezTo>
                  <a:cubicBezTo>
                    <a:pt x="116510" y="6693"/>
                    <a:pt x="109110" y="2993"/>
                    <a:pt x="98008" y="77"/>
                  </a:cubicBezTo>
                  <a:cubicBezTo>
                    <a:pt x="86907" y="-2839"/>
                    <a:pt x="69924" y="1572"/>
                    <a:pt x="61789" y="2307"/>
                  </a:cubicBezTo>
                  <a:cubicBezTo>
                    <a:pt x="53652" y="3042"/>
                    <a:pt x="38851" y="77"/>
                    <a:pt x="32945" y="8948"/>
                  </a:cubicBezTo>
                  <a:cubicBezTo>
                    <a:pt x="27038" y="17819"/>
                    <a:pt x="13732" y="20785"/>
                    <a:pt x="4101" y="22255"/>
                  </a:cubicBezTo>
                  <a:cubicBezTo>
                    <a:pt x="-5530" y="23725"/>
                    <a:pt x="3366" y="28920"/>
                    <a:pt x="8537" y="34091"/>
                  </a:cubicBezTo>
                  <a:cubicBezTo>
                    <a:pt x="13707" y="39262"/>
                    <a:pt x="11502" y="45928"/>
                    <a:pt x="15889" y="54064"/>
                  </a:cubicBezTo>
                  <a:cubicBezTo>
                    <a:pt x="20275" y="62200"/>
                    <a:pt x="29195" y="60705"/>
                    <a:pt x="40395" y="60705"/>
                  </a:cubicBezTo>
                  <a:cubicBezTo>
                    <a:pt x="51594" y="60705"/>
                    <a:pt x="44830" y="66611"/>
                    <a:pt x="38164" y="75409"/>
                  </a:cubicBezTo>
                  <a:cubicBezTo>
                    <a:pt x="34439" y="80310"/>
                    <a:pt x="33263" y="82369"/>
                    <a:pt x="33263" y="84280"/>
                  </a:cubicBezTo>
                  <a:cubicBezTo>
                    <a:pt x="35787" y="84280"/>
                    <a:pt x="38311" y="83741"/>
                    <a:pt x="40615" y="82687"/>
                  </a:cubicBezTo>
                  <a:cubicBezTo>
                    <a:pt x="44756" y="80531"/>
                    <a:pt x="47452" y="77663"/>
                    <a:pt x="53113" y="767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1" name="Freeform: Shape 1220">
              <a:extLst>
                <a:ext uri="{FF2B5EF4-FFF2-40B4-BE49-F238E27FC236}">
                  <a16:creationId xmlns:a16="http://schemas.microsoft.com/office/drawing/2014/main" xmlns="" id="{CD295F05-E80B-81AE-D065-423834E3A2BA}"/>
                </a:ext>
              </a:extLst>
            </p:cNvPr>
            <p:cNvSpPr/>
            <p:nvPr/>
          </p:nvSpPr>
          <p:spPr>
            <a:xfrm>
              <a:off x="6430568" y="2072454"/>
              <a:ext cx="37621" cy="19943"/>
            </a:xfrm>
            <a:custGeom>
              <a:avLst/>
              <a:gdLst>
                <a:gd name="connsiteX0" fmla="*/ 19631 w 37621"/>
                <a:gd name="connsiteY0" fmla="*/ 1598 h 19943"/>
                <a:gd name="connsiteX1" fmla="*/ 15882 w 37621"/>
                <a:gd name="connsiteY1" fmla="*/ 3534 h 19943"/>
                <a:gd name="connsiteX2" fmla="*/ 810 w 37621"/>
                <a:gd name="connsiteY2" fmla="*/ 3534 h 19943"/>
                <a:gd name="connsiteX3" fmla="*/ 3922 w 37621"/>
                <a:gd name="connsiteY3" fmla="*/ 10665 h 19943"/>
                <a:gd name="connsiteX4" fmla="*/ 13921 w 37621"/>
                <a:gd name="connsiteY4" fmla="*/ 13409 h 19943"/>
                <a:gd name="connsiteX5" fmla="*/ 19778 w 37621"/>
                <a:gd name="connsiteY5" fmla="*/ 18311 h 19943"/>
                <a:gd name="connsiteX6" fmla="*/ 25488 w 37621"/>
                <a:gd name="connsiteY6" fmla="*/ 17919 h 19943"/>
                <a:gd name="connsiteX7" fmla="*/ 29752 w 37621"/>
                <a:gd name="connsiteY7" fmla="*/ 15983 h 19943"/>
                <a:gd name="connsiteX8" fmla="*/ 33648 w 37621"/>
                <a:gd name="connsiteY8" fmla="*/ 14806 h 19943"/>
                <a:gd name="connsiteX9" fmla="*/ 34555 w 37621"/>
                <a:gd name="connsiteY9" fmla="*/ 12601 h 19943"/>
                <a:gd name="connsiteX10" fmla="*/ 37423 w 37621"/>
                <a:gd name="connsiteY10" fmla="*/ 11057 h 19943"/>
                <a:gd name="connsiteX11" fmla="*/ 34776 w 37621"/>
                <a:gd name="connsiteY11" fmla="*/ 7822 h 19943"/>
                <a:gd name="connsiteX12" fmla="*/ 34555 w 37621"/>
                <a:gd name="connsiteY12" fmla="*/ 7798 h 19943"/>
                <a:gd name="connsiteX13" fmla="*/ 30928 w 37621"/>
                <a:gd name="connsiteY13" fmla="*/ 3901 h 19943"/>
                <a:gd name="connsiteX14" fmla="*/ 25219 w 37621"/>
                <a:gd name="connsiteY14" fmla="*/ -779 h 19943"/>
                <a:gd name="connsiteX15" fmla="*/ 19631 w 37621"/>
                <a:gd name="connsiteY15" fmla="*/ 1598 h 1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21" h="19943">
                  <a:moveTo>
                    <a:pt x="19631" y="1598"/>
                  </a:moveTo>
                  <a:cubicBezTo>
                    <a:pt x="19631" y="1598"/>
                    <a:pt x="20170" y="4048"/>
                    <a:pt x="15882" y="3534"/>
                  </a:cubicBezTo>
                  <a:cubicBezTo>
                    <a:pt x="10858" y="3068"/>
                    <a:pt x="5834" y="3068"/>
                    <a:pt x="810" y="3534"/>
                  </a:cubicBezTo>
                  <a:cubicBezTo>
                    <a:pt x="-734" y="3803"/>
                    <a:pt x="-1004" y="9513"/>
                    <a:pt x="3922" y="10665"/>
                  </a:cubicBezTo>
                  <a:cubicBezTo>
                    <a:pt x="8848" y="11817"/>
                    <a:pt x="11274" y="11719"/>
                    <a:pt x="13921" y="13409"/>
                  </a:cubicBezTo>
                  <a:cubicBezTo>
                    <a:pt x="16568" y="15100"/>
                    <a:pt x="17180" y="17428"/>
                    <a:pt x="19778" y="18311"/>
                  </a:cubicBezTo>
                  <a:cubicBezTo>
                    <a:pt x="22375" y="19193"/>
                    <a:pt x="24189" y="19487"/>
                    <a:pt x="25488" y="17919"/>
                  </a:cubicBezTo>
                  <a:cubicBezTo>
                    <a:pt x="26492" y="16595"/>
                    <a:pt x="28086" y="15860"/>
                    <a:pt x="29752" y="15983"/>
                  </a:cubicBezTo>
                  <a:cubicBezTo>
                    <a:pt x="31958" y="15713"/>
                    <a:pt x="33011" y="16620"/>
                    <a:pt x="33648" y="14806"/>
                  </a:cubicBezTo>
                  <a:cubicBezTo>
                    <a:pt x="34286" y="12993"/>
                    <a:pt x="33011" y="13115"/>
                    <a:pt x="34555" y="12601"/>
                  </a:cubicBezTo>
                  <a:cubicBezTo>
                    <a:pt x="36099" y="12086"/>
                    <a:pt x="37300" y="12601"/>
                    <a:pt x="37423" y="11057"/>
                  </a:cubicBezTo>
                  <a:cubicBezTo>
                    <a:pt x="37594" y="9439"/>
                    <a:pt x="36393" y="7969"/>
                    <a:pt x="34776" y="7822"/>
                  </a:cubicBezTo>
                  <a:cubicBezTo>
                    <a:pt x="34702" y="7798"/>
                    <a:pt x="34629" y="7798"/>
                    <a:pt x="34555" y="7798"/>
                  </a:cubicBezTo>
                  <a:cubicBezTo>
                    <a:pt x="32619" y="7798"/>
                    <a:pt x="34188" y="4808"/>
                    <a:pt x="30928" y="3901"/>
                  </a:cubicBezTo>
                  <a:cubicBezTo>
                    <a:pt x="27669" y="2994"/>
                    <a:pt x="28330" y="-388"/>
                    <a:pt x="25219" y="-779"/>
                  </a:cubicBezTo>
                  <a:cubicBezTo>
                    <a:pt x="22106" y="-1172"/>
                    <a:pt x="19508" y="-755"/>
                    <a:pt x="19631" y="15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2" name="Freeform: Shape 1221">
              <a:extLst>
                <a:ext uri="{FF2B5EF4-FFF2-40B4-BE49-F238E27FC236}">
                  <a16:creationId xmlns:a16="http://schemas.microsoft.com/office/drawing/2014/main" xmlns="" id="{4B1F50C4-C032-931F-DEC3-9A912D3083C2}"/>
                </a:ext>
              </a:extLst>
            </p:cNvPr>
            <p:cNvSpPr/>
            <p:nvPr/>
          </p:nvSpPr>
          <p:spPr>
            <a:xfrm>
              <a:off x="6426755" y="2090595"/>
              <a:ext cx="50861" cy="38311"/>
            </a:xfrm>
            <a:custGeom>
              <a:avLst/>
              <a:gdLst>
                <a:gd name="connsiteX0" fmla="*/ 39545 w 50861"/>
                <a:gd name="connsiteY0" fmla="*/ 5758 h 38311"/>
                <a:gd name="connsiteX1" fmla="*/ 35771 w 50861"/>
                <a:gd name="connsiteY1" fmla="*/ 6297 h 38311"/>
                <a:gd name="connsiteX2" fmla="*/ 28248 w 50861"/>
                <a:gd name="connsiteY2" fmla="*/ 3307 h 38311"/>
                <a:gd name="connsiteX3" fmla="*/ 20210 w 50861"/>
                <a:gd name="connsiteY3" fmla="*/ 3821 h 38311"/>
                <a:gd name="connsiteX4" fmla="*/ 11510 w 50861"/>
                <a:gd name="connsiteY4" fmla="*/ 6811 h 38311"/>
                <a:gd name="connsiteX5" fmla="*/ 360 w 50861"/>
                <a:gd name="connsiteY5" fmla="*/ 9139 h 38311"/>
                <a:gd name="connsiteX6" fmla="*/ 2810 w 50861"/>
                <a:gd name="connsiteY6" fmla="*/ 13428 h 38311"/>
                <a:gd name="connsiteX7" fmla="*/ 997 w 50861"/>
                <a:gd name="connsiteY7" fmla="*/ 19922 h 38311"/>
                <a:gd name="connsiteX8" fmla="*/ 1267 w 50861"/>
                <a:gd name="connsiteY8" fmla="*/ 23034 h 38311"/>
                <a:gd name="connsiteX9" fmla="*/ 3864 w 50861"/>
                <a:gd name="connsiteY9" fmla="*/ 27936 h 38311"/>
                <a:gd name="connsiteX10" fmla="*/ 3080 w 50861"/>
                <a:gd name="connsiteY10" fmla="*/ 36635 h 38311"/>
                <a:gd name="connsiteX11" fmla="*/ 10432 w 50861"/>
                <a:gd name="connsiteY11" fmla="*/ 36121 h 38311"/>
                <a:gd name="connsiteX12" fmla="*/ 15627 w 50861"/>
                <a:gd name="connsiteY12" fmla="*/ 31440 h 38311"/>
                <a:gd name="connsiteX13" fmla="*/ 22489 w 50861"/>
                <a:gd name="connsiteY13" fmla="*/ 24946 h 38311"/>
                <a:gd name="connsiteX14" fmla="*/ 38075 w 50861"/>
                <a:gd name="connsiteY14" fmla="*/ 20927 h 38311"/>
                <a:gd name="connsiteX15" fmla="*/ 45868 w 50861"/>
                <a:gd name="connsiteY15" fmla="*/ 15340 h 38311"/>
                <a:gd name="connsiteX16" fmla="*/ 50524 w 50861"/>
                <a:gd name="connsiteY16" fmla="*/ 11590 h 38311"/>
                <a:gd name="connsiteX17" fmla="*/ 49740 w 50861"/>
                <a:gd name="connsiteY17" fmla="*/ 3013 h 38311"/>
                <a:gd name="connsiteX18" fmla="*/ 46113 w 50861"/>
                <a:gd name="connsiteY18" fmla="*/ -222 h 38311"/>
                <a:gd name="connsiteX19" fmla="*/ 39545 w 50861"/>
                <a:gd name="connsiteY19" fmla="*/ 5758 h 3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61" h="38311">
                  <a:moveTo>
                    <a:pt x="39545" y="5758"/>
                  </a:moveTo>
                  <a:cubicBezTo>
                    <a:pt x="39545" y="5758"/>
                    <a:pt x="39030" y="8625"/>
                    <a:pt x="35771" y="6297"/>
                  </a:cubicBezTo>
                  <a:cubicBezTo>
                    <a:pt x="33713" y="4410"/>
                    <a:pt x="31041" y="3356"/>
                    <a:pt x="28248" y="3307"/>
                  </a:cubicBezTo>
                  <a:cubicBezTo>
                    <a:pt x="24621" y="2915"/>
                    <a:pt x="23837" y="1346"/>
                    <a:pt x="20210" y="3821"/>
                  </a:cubicBezTo>
                  <a:cubicBezTo>
                    <a:pt x="17735" y="5758"/>
                    <a:pt x="14671" y="6811"/>
                    <a:pt x="11510" y="6811"/>
                  </a:cubicBezTo>
                  <a:cubicBezTo>
                    <a:pt x="7221" y="7326"/>
                    <a:pt x="360" y="7056"/>
                    <a:pt x="360" y="9139"/>
                  </a:cubicBezTo>
                  <a:cubicBezTo>
                    <a:pt x="360" y="11222"/>
                    <a:pt x="2810" y="10046"/>
                    <a:pt x="2810" y="13428"/>
                  </a:cubicBezTo>
                  <a:cubicBezTo>
                    <a:pt x="2810" y="16810"/>
                    <a:pt x="2418" y="18868"/>
                    <a:pt x="997" y="19922"/>
                  </a:cubicBezTo>
                  <a:cubicBezTo>
                    <a:pt x="-424" y="20976"/>
                    <a:pt x="-817" y="22520"/>
                    <a:pt x="1267" y="23034"/>
                  </a:cubicBezTo>
                  <a:cubicBezTo>
                    <a:pt x="3349" y="23549"/>
                    <a:pt x="3986" y="24211"/>
                    <a:pt x="3864" y="27936"/>
                  </a:cubicBezTo>
                  <a:cubicBezTo>
                    <a:pt x="3742" y="31661"/>
                    <a:pt x="1414" y="35974"/>
                    <a:pt x="3080" y="36635"/>
                  </a:cubicBezTo>
                  <a:cubicBezTo>
                    <a:pt x="4746" y="37297"/>
                    <a:pt x="9574" y="38179"/>
                    <a:pt x="10432" y="36121"/>
                  </a:cubicBezTo>
                  <a:cubicBezTo>
                    <a:pt x="11290" y="34062"/>
                    <a:pt x="14573" y="34430"/>
                    <a:pt x="15627" y="31440"/>
                  </a:cubicBezTo>
                  <a:cubicBezTo>
                    <a:pt x="16681" y="28450"/>
                    <a:pt x="17833" y="25338"/>
                    <a:pt x="22489" y="24946"/>
                  </a:cubicBezTo>
                  <a:cubicBezTo>
                    <a:pt x="27145" y="24554"/>
                    <a:pt x="35207" y="24186"/>
                    <a:pt x="38075" y="20927"/>
                  </a:cubicBezTo>
                  <a:cubicBezTo>
                    <a:pt x="40207" y="18501"/>
                    <a:pt x="42878" y="16589"/>
                    <a:pt x="45868" y="15340"/>
                  </a:cubicBezTo>
                  <a:cubicBezTo>
                    <a:pt x="48833" y="13796"/>
                    <a:pt x="49887" y="15217"/>
                    <a:pt x="50524" y="11590"/>
                  </a:cubicBezTo>
                  <a:cubicBezTo>
                    <a:pt x="51161" y="7963"/>
                    <a:pt x="49617" y="5611"/>
                    <a:pt x="49740" y="3013"/>
                  </a:cubicBezTo>
                  <a:cubicBezTo>
                    <a:pt x="49862" y="415"/>
                    <a:pt x="47019" y="-2182"/>
                    <a:pt x="46113" y="-222"/>
                  </a:cubicBezTo>
                  <a:cubicBezTo>
                    <a:pt x="45206" y="1738"/>
                    <a:pt x="40575" y="3037"/>
                    <a:pt x="39545" y="57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3" name="Freeform: Shape 1222">
              <a:extLst>
                <a:ext uri="{FF2B5EF4-FFF2-40B4-BE49-F238E27FC236}">
                  <a16:creationId xmlns:a16="http://schemas.microsoft.com/office/drawing/2014/main" xmlns="" id="{18453B9E-D32D-37A5-6875-451FA14CDA20}"/>
                </a:ext>
              </a:extLst>
            </p:cNvPr>
            <p:cNvSpPr/>
            <p:nvPr/>
          </p:nvSpPr>
          <p:spPr>
            <a:xfrm>
              <a:off x="6073281" y="1547046"/>
              <a:ext cx="430965" cy="702561"/>
            </a:xfrm>
            <a:custGeom>
              <a:avLst/>
              <a:gdLst>
                <a:gd name="connsiteX0" fmla="*/ 415638 w 430965"/>
                <a:gd name="connsiteY0" fmla="*/ 160344 h 702561"/>
                <a:gd name="connsiteX1" fmla="*/ 416667 w 430965"/>
                <a:gd name="connsiteY1" fmla="*/ 144170 h 702561"/>
                <a:gd name="connsiteX2" fmla="*/ 422524 w 430965"/>
                <a:gd name="connsiteY2" fmla="*/ 132137 h 702561"/>
                <a:gd name="connsiteX3" fmla="*/ 414609 w 430965"/>
                <a:gd name="connsiteY3" fmla="*/ 114983 h 702561"/>
                <a:gd name="connsiteX4" fmla="*/ 414609 w 430965"/>
                <a:gd name="connsiteY4" fmla="*/ 101210 h 702561"/>
                <a:gd name="connsiteX5" fmla="*/ 410467 w 430965"/>
                <a:gd name="connsiteY5" fmla="*/ 87806 h 702561"/>
                <a:gd name="connsiteX6" fmla="*/ 407037 w 430965"/>
                <a:gd name="connsiteY6" fmla="*/ 77831 h 702561"/>
                <a:gd name="connsiteX7" fmla="*/ 409487 w 430965"/>
                <a:gd name="connsiteY7" fmla="*/ 64770 h 702561"/>
                <a:gd name="connsiteX8" fmla="*/ 395053 w 430965"/>
                <a:gd name="connsiteY8" fmla="*/ 45851 h 702561"/>
                <a:gd name="connsiteX9" fmla="*/ 380349 w 430965"/>
                <a:gd name="connsiteY9" fmla="*/ 37249 h 702561"/>
                <a:gd name="connsiteX10" fmla="*/ 362117 w 430965"/>
                <a:gd name="connsiteY10" fmla="*/ 33818 h 702561"/>
                <a:gd name="connsiteX11" fmla="*/ 348026 w 430965"/>
                <a:gd name="connsiteY11" fmla="*/ 25217 h 702561"/>
                <a:gd name="connsiteX12" fmla="*/ 324647 w 430965"/>
                <a:gd name="connsiteY12" fmla="*/ 10783 h 702561"/>
                <a:gd name="connsiteX13" fmla="*/ 319476 w 430965"/>
                <a:gd name="connsiteY13" fmla="*/ 563 h 702561"/>
                <a:gd name="connsiteX14" fmla="*/ 299626 w 430965"/>
                <a:gd name="connsiteY14" fmla="*/ -735 h 702561"/>
                <a:gd name="connsiteX15" fmla="*/ 301415 w 430965"/>
                <a:gd name="connsiteY15" fmla="*/ 7008 h 702561"/>
                <a:gd name="connsiteX16" fmla="*/ 304527 w 430965"/>
                <a:gd name="connsiteY16" fmla="*/ 17301 h 702561"/>
                <a:gd name="connsiteX17" fmla="*/ 298327 w 430965"/>
                <a:gd name="connsiteY17" fmla="*/ 23232 h 702561"/>
                <a:gd name="connsiteX18" fmla="*/ 295754 w 430965"/>
                <a:gd name="connsiteY18" fmla="*/ 30731 h 702561"/>
                <a:gd name="connsiteX19" fmla="*/ 293940 w 430965"/>
                <a:gd name="connsiteY19" fmla="*/ 40778 h 702561"/>
                <a:gd name="connsiteX20" fmla="*/ 277448 w 430965"/>
                <a:gd name="connsiteY20" fmla="*/ 36146 h 702561"/>
                <a:gd name="connsiteX21" fmla="*/ 256544 w 430965"/>
                <a:gd name="connsiteY21" fmla="*/ 32789 h 702561"/>
                <a:gd name="connsiteX22" fmla="*/ 235910 w 430965"/>
                <a:gd name="connsiteY22" fmla="*/ 27373 h 702561"/>
                <a:gd name="connsiteX23" fmla="*/ 230494 w 430965"/>
                <a:gd name="connsiteY23" fmla="*/ 40778 h 702561"/>
                <a:gd name="connsiteX24" fmla="*/ 231523 w 430965"/>
                <a:gd name="connsiteY24" fmla="*/ 53423 h 702561"/>
                <a:gd name="connsiteX25" fmla="*/ 221721 w 430965"/>
                <a:gd name="connsiteY25" fmla="*/ 61167 h 702561"/>
                <a:gd name="connsiteX26" fmla="*/ 211404 w 430965"/>
                <a:gd name="connsiteY26" fmla="*/ 56266 h 702561"/>
                <a:gd name="connsiteX27" fmla="*/ 201601 w 430965"/>
                <a:gd name="connsiteY27" fmla="*/ 53154 h 702561"/>
                <a:gd name="connsiteX28" fmla="*/ 189471 w 430965"/>
                <a:gd name="connsiteY28" fmla="*/ 64255 h 702561"/>
                <a:gd name="connsiteX29" fmla="*/ 179153 w 430965"/>
                <a:gd name="connsiteY29" fmla="*/ 82046 h 702561"/>
                <a:gd name="connsiteX30" fmla="*/ 168836 w 430965"/>
                <a:gd name="connsiteY30" fmla="*/ 88761 h 702561"/>
                <a:gd name="connsiteX31" fmla="*/ 171165 w 430965"/>
                <a:gd name="connsiteY31" fmla="*/ 98809 h 702561"/>
                <a:gd name="connsiteX32" fmla="*/ 173737 w 430965"/>
                <a:gd name="connsiteY32" fmla="*/ 110939 h 702561"/>
                <a:gd name="connsiteX33" fmla="*/ 165748 w 430965"/>
                <a:gd name="connsiteY33" fmla="*/ 121256 h 702561"/>
                <a:gd name="connsiteX34" fmla="*/ 150016 w 430965"/>
                <a:gd name="connsiteY34" fmla="*/ 138411 h 702561"/>
                <a:gd name="connsiteX35" fmla="*/ 147418 w 430965"/>
                <a:gd name="connsiteY35" fmla="*/ 149242 h 702561"/>
                <a:gd name="connsiteX36" fmla="*/ 116491 w 430965"/>
                <a:gd name="connsiteY36" fmla="*/ 163677 h 702561"/>
                <a:gd name="connsiteX37" fmla="*/ 115952 w 430965"/>
                <a:gd name="connsiteY37" fmla="*/ 182252 h 702561"/>
                <a:gd name="connsiteX38" fmla="*/ 112105 w 430965"/>
                <a:gd name="connsiteY38" fmla="*/ 196441 h 702561"/>
                <a:gd name="connsiteX39" fmla="*/ 108992 w 430965"/>
                <a:gd name="connsiteY39" fmla="*/ 211660 h 702561"/>
                <a:gd name="connsiteX40" fmla="*/ 88113 w 430965"/>
                <a:gd name="connsiteY40" fmla="*/ 240798 h 702561"/>
                <a:gd name="connsiteX41" fmla="*/ 95342 w 430965"/>
                <a:gd name="connsiteY41" fmla="*/ 252658 h 702561"/>
                <a:gd name="connsiteX42" fmla="*/ 102032 w 430965"/>
                <a:gd name="connsiteY42" fmla="*/ 261162 h 702561"/>
                <a:gd name="connsiteX43" fmla="*/ 98430 w 430965"/>
                <a:gd name="connsiteY43" fmla="*/ 267877 h 702561"/>
                <a:gd name="connsiteX44" fmla="*/ 91715 w 430965"/>
                <a:gd name="connsiteY44" fmla="*/ 275229 h 702561"/>
                <a:gd name="connsiteX45" fmla="*/ 67993 w 430965"/>
                <a:gd name="connsiteY45" fmla="*/ 274469 h 702561"/>
                <a:gd name="connsiteX46" fmla="*/ 52015 w 430965"/>
                <a:gd name="connsiteY46" fmla="*/ 280914 h 702561"/>
                <a:gd name="connsiteX47" fmla="*/ 38072 w 430965"/>
                <a:gd name="connsiteY47" fmla="*/ 299735 h 702561"/>
                <a:gd name="connsiteX48" fmla="*/ 31112 w 430965"/>
                <a:gd name="connsiteY48" fmla="*/ 315198 h 702561"/>
                <a:gd name="connsiteX49" fmla="*/ 37557 w 430965"/>
                <a:gd name="connsiteY49" fmla="*/ 327451 h 702561"/>
                <a:gd name="connsiteX50" fmla="*/ 33440 w 430965"/>
                <a:gd name="connsiteY50" fmla="*/ 343968 h 702561"/>
                <a:gd name="connsiteX51" fmla="*/ 35498 w 430965"/>
                <a:gd name="connsiteY51" fmla="*/ 359432 h 702561"/>
                <a:gd name="connsiteX52" fmla="*/ 38072 w 430965"/>
                <a:gd name="connsiteY52" fmla="*/ 371317 h 702561"/>
                <a:gd name="connsiteX53" fmla="*/ 34469 w 430965"/>
                <a:gd name="connsiteY53" fmla="*/ 384722 h 702561"/>
                <a:gd name="connsiteX54" fmla="*/ 38586 w 430965"/>
                <a:gd name="connsiteY54" fmla="*/ 396975 h 702561"/>
                <a:gd name="connsiteX55" fmla="*/ 53559 w 430965"/>
                <a:gd name="connsiteY55" fmla="*/ 407562 h 702561"/>
                <a:gd name="connsiteX56" fmla="*/ 58191 w 430965"/>
                <a:gd name="connsiteY56" fmla="*/ 419668 h 702561"/>
                <a:gd name="connsiteX57" fmla="*/ 45815 w 430965"/>
                <a:gd name="connsiteY57" fmla="*/ 428442 h 702561"/>
                <a:gd name="connsiteX58" fmla="*/ 39370 w 430965"/>
                <a:gd name="connsiteY58" fmla="*/ 436945 h 702561"/>
                <a:gd name="connsiteX59" fmla="*/ 46575 w 430965"/>
                <a:gd name="connsiteY59" fmla="*/ 451134 h 702561"/>
                <a:gd name="connsiteX60" fmla="*/ 47629 w 430965"/>
                <a:gd name="connsiteY60" fmla="*/ 460422 h 702561"/>
                <a:gd name="connsiteX61" fmla="*/ 45178 w 430965"/>
                <a:gd name="connsiteY61" fmla="*/ 476425 h 702561"/>
                <a:gd name="connsiteX62" fmla="*/ 34077 w 430965"/>
                <a:gd name="connsiteY62" fmla="*/ 484144 h 702561"/>
                <a:gd name="connsiteX63" fmla="*/ 25059 w 430965"/>
                <a:gd name="connsiteY63" fmla="*/ 491104 h 702561"/>
                <a:gd name="connsiteX64" fmla="*/ 18858 w 430965"/>
                <a:gd name="connsiteY64" fmla="*/ 506592 h 702561"/>
                <a:gd name="connsiteX65" fmla="*/ 23760 w 430965"/>
                <a:gd name="connsiteY65" fmla="*/ 518845 h 702561"/>
                <a:gd name="connsiteX66" fmla="*/ 17070 w 430965"/>
                <a:gd name="connsiteY66" fmla="*/ 531735 h 702561"/>
                <a:gd name="connsiteX67" fmla="*/ 6238 w 430965"/>
                <a:gd name="connsiteY67" fmla="*/ 525560 h 702561"/>
                <a:gd name="connsiteX68" fmla="*/ -183 w 430965"/>
                <a:gd name="connsiteY68" fmla="*/ 525167 h 702561"/>
                <a:gd name="connsiteX69" fmla="*/ 5429 w 430965"/>
                <a:gd name="connsiteY69" fmla="*/ 547370 h 702561"/>
                <a:gd name="connsiteX70" fmla="*/ 18001 w 430965"/>
                <a:gd name="connsiteY70" fmla="*/ 568078 h 702561"/>
                <a:gd name="connsiteX71" fmla="*/ 27632 w 430965"/>
                <a:gd name="connsiteY71" fmla="*/ 593932 h 702561"/>
                <a:gd name="connsiteX72" fmla="*/ 37238 w 430965"/>
                <a:gd name="connsiteY72" fmla="*/ 616870 h 702561"/>
                <a:gd name="connsiteX73" fmla="*/ 52751 w 430965"/>
                <a:gd name="connsiteY73" fmla="*/ 638313 h 702561"/>
                <a:gd name="connsiteX74" fmla="*/ 52015 w 430965"/>
                <a:gd name="connsiteY74" fmla="*/ 658996 h 702561"/>
                <a:gd name="connsiteX75" fmla="*/ 56451 w 430965"/>
                <a:gd name="connsiteY75" fmla="*/ 676738 h 702561"/>
                <a:gd name="connsiteX76" fmla="*/ 65322 w 430965"/>
                <a:gd name="connsiteY76" fmla="*/ 697446 h 702561"/>
                <a:gd name="connsiteX77" fmla="*/ 100807 w 430965"/>
                <a:gd name="connsiteY77" fmla="*/ 698181 h 702561"/>
                <a:gd name="connsiteX78" fmla="*/ 104507 w 430965"/>
                <a:gd name="connsiteY78" fmla="*/ 683477 h 702561"/>
                <a:gd name="connsiteX79" fmla="*/ 114114 w 430965"/>
                <a:gd name="connsiteY79" fmla="*/ 670906 h 702561"/>
                <a:gd name="connsiteX80" fmla="*/ 134087 w 430965"/>
                <a:gd name="connsiteY80" fmla="*/ 663554 h 702561"/>
                <a:gd name="connsiteX81" fmla="*/ 156265 w 430965"/>
                <a:gd name="connsiteY81" fmla="*/ 665759 h 702561"/>
                <a:gd name="connsiteX82" fmla="*/ 165871 w 430965"/>
                <a:gd name="connsiteY82" fmla="*/ 648752 h 702561"/>
                <a:gd name="connsiteX83" fmla="*/ 176213 w 430965"/>
                <a:gd name="connsiteY83" fmla="*/ 629539 h 702561"/>
                <a:gd name="connsiteX84" fmla="*/ 182143 w 430965"/>
                <a:gd name="connsiteY84" fmla="*/ 606601 h 702561"/>
                <a:gd name="connsiteX85" fmla="*/ 184373 w 430965"/>
                <a:gd name="connsiteY85" fmla="*/ 586653 h 702561"/>
                <a:gd name="connsiteX86" fmla="*/ 182878 w 430965"/>
                <a:gd name="connsiteY86" fmla="*/ 560040 h 702561"/>
                <a:gd name="connsiteX87" fmla="*/ 196920 w 430965"/>
                <a:gd name="connsiteY87" fmla="*/ 544503 h 702561"/>
                <a:gd name="connsiteX88" fmla="*/ 213193 w 430965"/>
                <a:gd name="connsiteY88" fmla="*/ 535632 h 702561"/>
                <a:gd name="connsiteX89" fmla="*/ 222064 w 430965"/>
                <a:gd name="connsiteY89" fmla="*/ 537126 h 702561"/>
                <a:gd name="connsiteX90" fmla="*/ 241277 w 430965"/>
                <a:gd name="connsiteY90" fmla="*/ 521590 h 702561"/>
                <a:gd name="connsiteX91" fmla="*/ 247207 w 430965"/>
                <a:gd name="connsiteY91" fmla="*/ 503847 h 702561"/>
                <a:gd name="connsiteX92" fmla="*/ 258284 w 430965"/>
                <a:gd name="connsiteY92" fmla="*/ 494976 h 702561"/>
                <a:gd name="connsiteX93" fmla="*/ 251643 w 430965"/>
                <a:gd name="connsiteY93" fmla="*/ 480934 h 702561"/>
                <a:gd name="connsiteX94" fmla="*/ 246472 w 430965"/>
                <a:gd name="connsiteY94" fmla="*/ 469097 h 702561"/>
                <a:gd name="connsiteX95" fmla="*/ 236841 w 430965"/>
                <a:gd name="connsiteY95" fmla="*/ 462432 h 702561"/>
                <a:gd name="connsiteX96" fmla="*/ 224294 w 430965"/>
                <a:gd name="connsiteY96" fmla="*/ 453560 h 702561"/>
                <a:gd name="connsiteX97" fmla="*/ 203586 w 430965"/>
                <a:gd name="connsiteY97" fmla="*/ 447654 h 702561"/>
                <a:gd name="connsiteX98" fmla="*/ 199151 w 430965"/>
                <a:gd name="connsiteY98" fmla="*/ 415796 h 702561"/>
                <a:gd name="connsiteX99" fmla="*/ 208757 w 430965"/>
                <a:gd name="connsiteY99" fmla="*/ 389183 h 702561"/>
                <a:gd name="connsiteX100" fmla="*/ 209492 w 430965"/>
                <a:gd name="connsiteY100" fmla="*/ 367740 h 702561"/>
                <a:gd name="connsiteX101" fmla="*/ 212457 w 430965"/>
                <a:gd name="connsiteY101" fmla="*/ 354433 h 702561"/>
                <a:gd name="connsiteX102" fmla="*/ 230200 w 430965"/>
                <a:gd name="connsiteY102" fmla="*/ 341861 h 702561"/>
                <a:gd name="connsiteX103" fmla="*/ 244242 w 430965"/>
                <a:gd name="connsiteY103" fmla="*/ 324854 h 702561"/>
                <a:gd name="connsiteX104" fmla="*/ 273086 w 430965"/>
                <a:gd name="connsiteY104" fmla="*/ 307111 h 702561"/>
                <a:gd name="connsiteX105" fmla="*/ 293769 w 430965"/>
                <a:gd name="connsiteY105" fmla="*/ 298240 h 702561"/>
                <a:gd name="connsiteX106" fmla="*/ 318275 w 430965"/>
                <a:gd name="connsiteY106" fmla="*/ 285668 h 702561"/>
                <a:gd name="connsiteX107" fmla="*/ 336753 w 430965"/>
                <a:gd name="connsiteY107" fmla="*/ 262755 h 702561"/>
                <a:gd name="connsiteX108" fmla="*/ 339718 w 430965"/>
                <a:gd name="connsiteY108" fmla="*/ 245748 h 702561"/>
                <a:gd name="connsiteX109" fmla="*/ 334547 w 430965"/>
                <a:gd name="connsiteY109" fmla="*/ 232441 h 702561"/>
                <a:gd name="connsiteX110" fmla="*/ 346384 w 430965"/>
                <a:gd name="connsiteY110" fmla="*/ 211733 h 702561"/>
                <a:gd name="connsiteX111" fmla="*/ 357460 w 430965"/>
                <a:gd name="connsiteY111" fmla="*/ 196221 h 702561"/>
                <a:gd name="connsiteX112" fmla="*/ 371503 w 430965"/>
                <a:gd name="connsiteY112" fmla="*/ 185855 h 702561"/>
                <a:gd name="connsiteX113" fmla="*/ 396009 w 430965"/>
                <a:gd name="connsiteY113" fmla="*/ 185120 h 702561"/>
                <a:gd name="connsiteX114" fmla="*/ 421128 w 430965"/>
                <a:gd name="connsiteY114" fmla="*/ 184384 h 702561"/>
                <a:gd name="connsiteX115" fmla="*/ 430783 w 430965"/>
                <a:gd name="connsiteY115" fmla="*/ 184384 h 702561"/>
                <a:gd name="connsiteX116" fmla="*/ 428185 w 430965"/>
                <a:gd name="connsiteY116" fmla="*/ 172842 h 702561"/>
                <a:gd name="connsiteX117" fmla="*/ 415638 w 430965"/>
                <a:gd name="connsiteY117" fmla="*/ 160344 h 70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30965" h="702561">
                  <a:moveTo>
                    <a:pt x="415638" y="160344"/>
                  </a:moveTo>
                  <a:cubicBezTo>
                    <a:pt x="411178" y="156913"/>
                    <a:pt x="413187" y="146571"/>
                    <a:pt x="416667" y="144170"/>
                  </a:cubicBezTo>
                  <a:cubicBezTo>
                    <a:pt x="420147" y="141768"/>
                    <a:pt x="419755" y="139269"/>
                    <a:pt x="422524" y="132137"/>
                  </a:cubicBezTo>
                  <a:cubicBezTo>
                    <a:pt x="425294" y="125006"/>
                    <a:pt x="419755" y="119418"/>
                    <a:pt x="414609" y="114983"/>
                  </a:cubicBezTo>
                  <a:cubicBezTo>
                    <a:pt x="409463" y="110547"/>
                    <a:pt x="409438" y="105695"/>
                    <a:pt x="414609" y="101210"/>
                  </a:cubicBezTo>
                  <a:cubicBezTo>
                    <a:pt x="419780" y="96726"/>
                    <a:pt x="413236" y="90207"/>
                    <a:pt x="410467" y="87806"/>
                  </a:cubicBezTo>
                  <a:cubicBezTo>
                    <a:pt x="407698" y="85404"/>
                    <a:pt x="408752" y="81605"/>
                    <a:pt x="407037" y="77831"/>
                  </a:cubicBezTo>
                  <a:cubicBezTo>
                    <a:pt x="405321" y="74058"/>
                    <a:pt x="406693" y="70259"/>
                    <a:pt x="409487" y="64770"/>
                  </a:cubicBezTo>
                  <a:cubicBezTo>
                    <a:pt x="412281" y="59280"/>
                    <a:pt x="401253" y="50336"/>
                    <a:pt x="395053" y="45851"/>
                  </a:cubicBezTo>
                  <a:cubicBezTo>
                    <a:pt x="390323" y="42714"/>
                    <a:pt x="385398" y="39847"/>
                    <a:pt x="380349" y="37249"/>
                  </a:cubicBezTo>
                  <a:cubicBezTo>
                    <a:pt x="375179" y="34162"/>
                    <a:pt x="366944" y="33818"/>
                    <a:pt x="362117" y="33818"/>
                  </a:cubicBezTo>
                  <a:cubicBezTo>
                    <a:pt x="357289" y="33818"/>
                    <a:pt x="351113" y="28648"/>
                    <a:pt x="348026" y="25217"/>
                  </a:cubicBezTo>
                  <a:cubicBezTo>
                    <a:pt x="341090" y="19139"/>
                    <a:pt x="333175" y="14263"/>
                    <a:pt x="324647" y="10783"/>
                  </a:cubicBezTo>
                  <a:cubicBezTo>
                    <a:pt x="320701" y="9459"/>
                    <a:pt x="319745" y="4656"/>
                    <a:pt x="319476" y="563"/>
                  </a:cubicBezTo>
                  <a:cubicBezTo>
                    <a:pt x="314574" y="1176"/>
                    <a:pt x="308546" y="-1617"/>
                    <a:pt x="299626" y="-735"/>
                  </a:cubicBezTo>
                  <a:cubicBezTo>
                    <a:pt x="286466" y="539"/>
                    <a:pt x="297813" y="4926"/>
                    <a:pt x="301415" y="7008"/>
                  </a:cubicBezTo>
                  <a:cubicBezTo>
                    <a:pt x="305017" y="9092"/>
                    <a:pt x="304527" y="11910"/>
                    <a:pt x="304527" y="17301"/>
                  </a:cubicBezTo>
                  <a:cubicBezTo>
                    <a:pt x="304527" y="22693"/>
                    <a:pt x="301684" y="21173"/>
                    <a:pt x="298327" y="23232"/>
                  </a:cubicBezTo>
                  <a:cubicBezTo>
                    <a:pt x="294969" y="25290"/>
                    <a:pt x="293426" y="29187"/>
                    <a:pt x="295754" y="30731"/>
                  </a:cubicBezTo>
                  <a:cubicBezTo>
                    <a:pt x="298082" y="32275"/>
                    <a:pt x="295754" y="36146"/>
                    <a:pt x="293940" y="40778"/>
                  </a:cubicBezTo>
                  <a:cubicBezTo>
                    <a:pt x="292127" y="45410"/>
                    <a:pt x="281050" y="40019"/>
                    <a:pt x="277448" y="36146"/>
                  </a:cubicBezTo>
                  <a:cubicBezTo>
                    <a:pt x="273845" y="32275"/>
                    <a:pt x="264018" y="33549"/>
                    <a:pt x="256544" y="32789"/>
                  </a:cubicBezTo>
                  <a:cubicBezTo>
                    <a:pt x="249069" y="32030"/>
                    <a:pt x="247770" y="27373"/>
                    <a:pt x="235910" y="27373"/>
                  </a:cubicBezTo>
                  <a:cubicBezTo>
                    <a:pt x="224049" y="27373"/>
                    <a:pt x="230494" y="36391"/>
                    <a:pt x="230494" y="40778"/>
                  </a:cubicBezTo>
                  <a:cubicBezTo>
                    <a:pt x="230494" y="45165"/>
                    <a:pt x="233337" y="48767"/>
                    <a:pt x="231523" y="53423"/>
                  </a:cubicBezTo>
                  <a:cubicBezTo>
                    <a:pt x="229636" y="57393"/>
                    <a:pt x="226009" y="60261"/>
                    <a:pt x="221721" y="61167"/>
                  </a:cubicBezTo>
                  <a:cubicBezTo>
                    <a:pt x="218903" y="61682"/>
                    <a:pt x="212703" y="59868"/>
                    <a:pt x="211404" y="56266"/>
                  </a:cubicBezTo>
                  <a:cubicBezTo>
                    <a:pt x="210105" y="52664"/>
                    <a:pt x="208316" y="52909"/>
                    <a:pt x="201601" y="53154"/>
                  </a:cubicBezTo>
                  <a:cubicBezTo>
                    <a:pt x="194887" y="53399"/>
                    <a:pt x="194887" y="61167"/>
                    <a:pt x="189471" y="64255"/>
                  </a:cubicBezTo>
                  <a:cubicBezTo>
                    <a:pt x="184054" y="67343"/>
                    <a:pt x="180697" y="75087"/>
                    <a:pt x="179153" y="82046"/>
                  </a:cubicBezTo>
                  <a:cubicBezTo>
                    <a:pt x="177610" y="89006"/>
                    <a:pt x="175282" y="87217"/>
                    <a:pt x="168836" y="88761"/>
                  </a:cubicBezTo>
                  <a:cubicBezTo>
                    <a:pt x="162391" y="90305"/>
                    <a:pt x="166386" y="95966"/>
                    <a:pt x="171165" y="98809"/>
                  </a:cubicBezTo>
                  <a:cubicBezTo>
                    <a:pt x="175943" y="101651"/>
                    <a:pt x="173983" y="106038"/>
                    <a:pt x="173737" y="110939"/>
                  </a:cubicBezTo>
                  <a:cubicBezTo>
                    <a:pt x="173493" y="115841"/>
                    <a:pt x="172439" y="117115"/>
                    <a:pt x="165748" y="121256"/>
                  </a:cubicBezTo>
                  <a:cubicBezTo>
                    <a:pt x="159058" y="125398"/>
                    <a:pt x="158764" y="134392"/>
                    <a:pt x="150016" y="138411"/>
                  </a:cubicBezTo>
                  <a:cubicBezTo>
                    <a:pt x="141267" y="142430"/>
                    <a:pt x="146903" y="142283"/>
                    <a:pt x="147418" y="149242"/>
                  </a:cubicBezTo>
                  <a:cubicBezTo>
                    <a:pt x="147932" y="156202"/>
                    <a:pt x="126024" y="163432"/>
                    <a:pt x="116491" y="163677"/>
                  </a:cubicBezTo>
                  <a:cubicBezTo>
                    <a:pt x="106958" y="163922"/>
                    <a:pt x="115952" y="175930"/>
                    <a:pt x="115952" y="182252"/>
                  </a:cubicBezTo>
                  <a:cubicBezTo>
                    <a:pt x="115952" y="188575"/>
                    <a:pt x="114408" y="189996"/>
                    <a:pt x="112105" y="196441"/>
                  </a:cubicBezTo>
                  <a:cubicBezTo>
                    <a:pt x="109801" y="202887"/>
                    <a:pt x="108232" y="204161"/>
                    <a:pt x="108992" y="211660"/>
                  </a:cubicBezTo>
                  <a:cubicBezTo>
                    <a:pt x="109752" y="219159"/>
                    <a:pt x="97915" y="234083"/>
                    <a:pt x="88113" y="240798"/>
                  </a:cubicBezTo>
                  <a:cubicBezTo>
                    <a:pt x="78310" y="247512"/>
                    <a:pt x="88873" y="250845"/>
                    <a:pt x="95342" y="252658"/>
                  </a:cubicBezTo>
                  <a:cubicBezTo>
                    <a:pt x="101812" y="254472"/>
                    <a:pt x="100489" y="257560"/>
                    <a:pt x="102032" y="261162"/>
                  </a:cubicBezTo>
                  <a:cubicBezTo>
                    <a:pt x="103577" y="264765"/>
                    <a:pt x="101518" y="267877"/>
                    <a:pt x="98430" y="267877"/>
                  </a:cubicBezTo>
                  <a:cubicBezTo>
                    <a:pt x="95342" y="267877"/>
                    <a:pt x="95587" y="275229"/>
                    <a:pt x="91715" y="275229"/>
                  </a:cubicBezTo>
                  <a:cubicBezTo>
                    <a:pt x="87844" y="275229"/>
                    <a:pt x="77796" y="276528"/>
                    <a:pt x="67993" y="274469"/>
                  </a:cubicBezTo>
                  <a:cubicBezTo>
                    <a:pt x="58191" y="272411"/>
                    <a:pt x="55618" y="278586"/>
                    <a:pt x="52015" y="280914"/>
                  </a:cubicBezTo>
                  <a:cubicBezTo>
                    <a:pt x="48413" y="283242"/>
                    <a:pt x="41429" y="295348"/>
                    <a:pt x="38072" y="299735"/>
                  </a:cubicBezTo>
                  <a:cubicBezTo>
                    <a:pt x="34396" y="304170"/>
                    <a:pt x="31994" y="309513"/>
                    <a:pt x="31112" y="315198"/>
                  </a:cubicBezTo>
                  <a:cubicBezTo>
                    <a:pt x="30327" y="321398"/>
                    <a:pt x="35228" y="323212"/>
                    <a:pt x="37557" y="327451"/>
                  </a:cubicBezTo>
                  <a:cubicBezTo>
                    <a:pt x="39885" y="331691"/>
                    <a:pt x="33440" y="337009"/>
                    <a:pt x="33440" y="343968"/>
                  </a:cubicBezTo>
                  <a:cubicBezTo>
                    <a:pt x="33440" y="350928"/>
                    <a:pt x="32656" y="356344"/>
                    <a:pt x="35498" y="359432"/>
                  </a:cubicBezTo>
                  <a:cubicBezTo>
                    <a:pt x="38341" y="362520"/>
                    <a:pt x="38072" y="364603"/>
                    <a:pt x="38072" y="371317"/>
                  </a:cubicBezTo>
                  <a:cubicBezTo>
                    <a:pt x="38072" y="378032"/>
                    <a:pt x="35744" y="378008"/>
                    <a:pt x="34469" y="384722"/>
                  </a:cubicBezTo>
                  <a:cubicBezTo>
                    <a:pt x="33195" y="391437"/>
                    <a:pt x="37826" y="390653"/>
                    <a:pt x="38586" y="396975"/>
                  </a:cubicBezTo>
                  <a:cubicBezTo>
                    <a:pt x="39346" y="403298"/>
                    <a:pt x="47359" y="405749"/>
                    <a:pt x="53559" y="407562"/>
                  </a:cubicBezTo>
                  <a:cubicBezTo>
                    <a:pt x="59759" y="409376"/>
                    <a:pt x="60004" y="414767"/>
                    <a:pt x="58191" y="419668"/>
                  </a:cubicBezTo>
                  <a:cubicBezTo>
                    <a:pt x="55937" y="424594"/>
                    <a:pt x="51207" y="427951"/>
                    <a:pt x="45815" y="428442"/>
                  </a:cubicBezTo>
                  <a:cubicBezTo>
                    <a:pt x="40399" y="429226"/>
                    <a:pt x="41698" y="431529"/>
                    <a:pt x="39370" y="436945"/>
                  </a:cubicBezTo>
                  <a:cubicBezTo>
                    <a:pt x="37042" y="442361"/>
                    <a:pt x="41821" y="446748"/>
                    <a:pt x="46575" y="451134"/>
                  </a:cubicBezTo>
                  <a:cubicBezTo>
                    <a:pt x="51329" y="455521"/>
                    <a:pt x="48389" y="456550"/>
                    <a:pt x="47629" y="460422"/>
                  </a:cubicBezTo>
                  <a:cubicBezTo>
                    <a:pt x="46869" y="464294"/>
                    <a:pt x="46575" y="472038"/>
                    <a:pt x="45178" y="476425"/>
                  </a:cubicBezTo>
                  <a:cubicBezTo>
                    <a:pt x="43781" y="481301"/>
                    <a:pt x="39150" y="484536"/>
                    <a:pt x="34077" y="484144"/>
                  </a:cubicBezTo>
                  <a:cubicBezTo>
                    <a:pt x="27901" y="484144"/>
                    <a:pt x="26088" y="486202"/>
                    <a:pt x="25059" y="491104"/>
                  </a:cubicBezTo>
                  <a:cubicBezTo>
                    <a:pt x="24079" y="496642"/>
                    <a:pt x="21971" y="501911"/>
                    <a:pt x="18858" y="506592"/>
                  </a:cubicBezTo>
                  <a:cubicBezTo>
                    <a:pt x="14986" y="512522"/>
                    <a:pt x="22485" y="513037"/>
                    <a:pt x="23760" y="518845"/>
                  </a:cubicBezTo>
                  <a:cubicBezTo>
                    <a:pt x="25034" y="524653"/>
                    <a:pt x="21456" y="528647"/>
                    <a:pt x="17070" y="531735"/>
                  </a:cubicBezTo>
                  <a:cubicBezTo>
                    <a:pt x="12683" y="534823"/>
                    <a:pt x="11139" y="532005"/>
                    <a:pt x="6238" y="525560"/>
                  </a:cubicBezTo>
                  <a:cubicBezTo>
                    <a:pt x="3787" y="522202"/>
                    <a:pt x="1337" y="523305"/>
                    <a:pt x="-183" y="525167"/>
                  </a:cubicBezTo>
                  <a:cubicBezTo>
                    <a:pt x="2439" y="529799"/>
                    <a:pt x="3934" y="536906"/>
                    <a:pt x="5429" y="547370"/>
                  </a:cubicBezTo>
                  <a:cubicBezTo>
                    <a:pt x="7659" y="562882"/>
                    <a:pt x="11359" y="560677"/>
                    <a:pt x="18001" y="568078"/>
                  </a:cubicBezTo>
                  <a:cubicBezTo>
                    <a:pt x="24642" y="575479"/>
                    <a:pt x="26872" y="581384"/>
                    <a:pt x="27632" y="593932"/>
                  </a:cubicBezTo>
                  <a:cubicBezTo>
                    <a:pt x="28392" y="606479"/>
                    <a:pt x="35744" y="605033"/>
                    <a:pt x="37238" y="616870"/>
                  </a:cubicBezTo>
                  <a:cubicBezTo>
                    <a:pt x="38733" y="628706"/>
                    <a:pt x="40939" y="627211"/>
                    <a:pt x="52751" y="638313"/>
                  </a:cubicBezTo>
                  <a:cubicBezTo>
                    <a:pt x="64563" y="649414"/>
                    <a:pt x="58681" y="647919"/>
                    <a:pt x="52015" y="658996"/>
                  </a:cubicBezTo>
                  <a:cubicBezTo>
                    <a:pt x="45350" y="670072"/>
                    <a:pt x="48315" y="669362"/>
                    <a:pt x="56451" y="676738"/>
                  </a:cubicBezTo>
                  <a:cubicBezTo>
                    <a:pt x="64587" y="684114"/>
                    <a:pt x="60152" y="689310"/>
                    <a:pt x="65322" y="697446"/>
                  </a:cubicBezTo>
                  <a:cubicBezTo>
                    <a:pt x="70493" y="705582"/>
                    <a:pt x="89828" y="699676"/>
                    <a:pt x="100807" y="698181"/>
                  </a:cubicBezTo>
                  <a:cubicBezTo>
                    <a:pt x="111786" y="696686"/>
                    <a:pt x="105243" y="690070"/>
                    <a:pt x="104507" y="683477"/>
                  </a:cubicBezTo>
                  <a:cubicBezTo>
                    <a:pt x="103773" y="676885"/>
                    <a:pt x="106738" y="680512"/>
                    <a:pt x="114114" y="670906"/>
                  </a:cubicBezTo>
                  <a:cubicBezTo>
                    <a:pt x="121491" y="661299"/>
                    <a:pt x="127421" y="667940"/>
                    <a:pt x="134087" y="663554"/>
                  </a:cubicBezTo>
                  <a:cubicBezTo>
                    <a:pt x="140752" y="659167"/>
                    <a:pt x="148129" y="663554"/>
                    <a:pt x="156265" y="665759"/>
                  </a:cubicBezTo>
                  <a:cubicBezTo>
                    <a:pt x="164401" y="667965"/>
                    <a:pt x="163617" y="660589"/>
                    <a:pt x="165871" y="648752"/>
                  </a:cubicBezTo>
                  <a:cubicBezTo>
                    <a:pt x="168125" y="636915"/>
                    <a:pt x="176213" y="640616"/>
                    <a:pt x="176213" y="629539"/>
                  </a:cubicBezTo>
                  <a:cubicBezTo>
                    <a:pt x="176213" y="618462"/>
                    <a:pt x="178443" y="617703"/>
                    <a:pt x="182143" y="606601"/>
                  </a:cubicBezTo>
                  <a:cubicBezTo>
                    <a:pt x="185844" y="595500"/>
                    <a:pt x="177708" y="592559"/>
                    <a:pt x="184373" y="586653"/>
                  </a:cubicBezTo>
                  <a:cubicBezTo>
                    <a:pt x="191039" y="580747"/>
                    <a:pt x="182878" y="568911"/>
                    <a:pt x="182878" y="560040"/>
                  </a:cubicBezTo>
                  <a:cubicBezTo>
                    <a:pt x="182878" y="551168"/>
                    <a:pt x="191750" y="546733"/>
                    <a:pt x="196920" y="544503"/>
                  </a:cubicBezTo>
                  <a:cubicBezTo>
                    <a:pt x="202091" y="542273"/>
                    <a:pt x="208022" y="543032"/>
                    <a:pt x="213193" y="535632"/>
                  </a:cubicBezTo>
                  <a:cubicBezTo>
                    <a:pt x="218363" y="528231"/>
                    <a:pt x="222799" y="531931"/>
                    <a:pt x="222064" y="537126"/>
                  </a:cubicBezTo>
                  <a:cubicBezTo>
                    <a:pt x="221329" y="542322"/>
                    <a:pt x="236106" y="523795"/>
                    <a:pt x="241277" y="521590"/>
                  </a:cubicBezTo>
                  <a:cubicBezTo>
                    <a:pt x="246448" y="519384"/>
                    <a:pt x="247207" y="511248"/>
                    <a:pt x="247207" y="503847"/>
                  </a:cubicBezTo>
                  <a:cubicBezTo>
                    <a:pt x="247207" y="496446"/>
                    <a:pt x="252378" y="498676"/>
                    <a:pt x="258284" y="494976"/>
                  </a:cubicBezTo>
                  <a:cubicBezTo>
                    <a:pt x="264190" y="491275"/>
                    <a:pt x="256078" y="484634"/>
                    <a:pt x="251643" y="480934"/>
                  </a:cubicBezTo>
                  <a:cubicBezTo>
                    <a:pt x="247207" y="477233"/>
                    <a:pt x="246472" y="475003"/>
                    <a:pt x="246472" y="469097"/>
                  </a:cubicBezTo>
                  <a:cubicBezTo>
                    <a:pt x="246472" y="463191"/>
                    <a:pt x="240541" y="462432"/>
                    <a:pt x="236841" y="462432"/>
                  </a:cubicBezTo>
                  <a:cubicBezTo>
                    <a:pt x="233140" y="462432"/>
                    <a:pt x="231670" y="458731"/>
                    <a:pt x="224294" y="453560"/>
                  </a:cubicBezTo>
                  <a:cubicBezTo>
                    <a:pt x="216918" y="448390"/>
                    <a:pt x="210987" y="452090"/>
                    <a:pt x="203586" y="447654"/>
                  </a:cubicBezTo>
                  <a:cubicBezTo>
                    <a:pt x="196185" y="443219"/>
                    <a:pt x="199151" y="424006"/>
                    <a:pt x="199151" y="415796"/>
                  </a:cubicBezTo>
                  <a:cubicBezTo>
                    <a:pt x="199151" y="407587"/>
                    <a:pt x="205056" y="396559"/>
                    <a:pt x="208757" y="389183"/>
                  </a:cubicBezTo>
                  <a:cubicBezTo>
                    <a:pt x="212457" y="381806"/>
                    <a:pt x="210227" y="376611"/>
                    <a:pt x="209492" y="367740"/>
                  </a:cubicBezTo>
                  <a:cubicBezTo>
                    <a:pt x="208757" y="358868"/>
                    <a:pt x="208022" y="363304"/>
                    <a:pt x="212457" y="354433"/>
                  </a:cubicBezTo>
                  <a:cubicBezTo>
                    <a:pt x="216893" y="345561"/>
                    <a:pt x="226499" y="352203"/>
                    <a:pt x="230200" y="341861"/>
                  </a:cubicBezTo>
                  <a:cubicBezTo>
                    <a:pt x="233900" y="331519"/>
                    <a:pt x="237552" y="335195"/>
                    <a:pt x="244242" y="324854"/>
                  </a:cubicBezTo>
                  <a:cubicBezTo>
                    <a:pt x="250932" y="314512"/>
                    <a:pt x="256078" y="313752"/>
                    <a:pt x="273086" y="307111"/>
                  </a:cubicBezTo>
                  <a:cubicBezTo>
                    <a:pt x="290093" y="300470"/>
                    <a:pt x="287128" y="304881"/>
                    <a:pt x="293769" y="298240"/>
                  </a:cubicBezTo>
                  <a:cubicBezTo>
                    <a:pt x="300410" y="291599"/>
                    <a:pt x="307076" y="291574"/>
                    <a:pt x="318275" y="285668"/>
                  </a:cubicBezTo>
                  <a:cubicBezTo>
                    <a:pt x="329474" y="279762"/>
                    <a:pt x="321241" y="274567"/>
                    <a:pt x="336753" y="262755"/>
                  </a:cubicBezTo>
                  <a:cubicBezTo>
                    <a:pt x="352265" y="250943"/>
                    <a:pt x="343418" y="248052"/>
                    <a:pt x="339718" y="245748"/>
                  </a:cubicBezTo>
                  <a:cubicBezTo>
                    <a:pt x="336017" y="243444"/>
                    <a:pt x="335283" y="240577"/>
                    <a:pt x="334547" y="232441"/>
                  </a:cubicBezTo>
                  <a:cubicBezTo>
                    <a:pt x="333812" y="224305"/>
                    <a:pt x="344889" y="223570"/>
                    <a:pt x="346384" y="211733"/>
                  </a:cubicBezTo>
                  <a:cubicBezTo>
                    <a:pt x="347878" y="199897"/>
                    <a:pt x="354495" y="204381"/>
                    <a:pt x="357460" y="196221"/>
                  </a:cubicBezTo>
                  <a:cubicBezTo>
                    <a:pt x="360426" y="188060"/>
                    <a:pt x="367802" y="193255"/>
                    <a:pt x="371503" y="185855"/>
                  </a:cubicBezTo>
                  <a:cubicBezTo>
                    <a:pt x="375203" y="178454"/>
                    <a:pt x="384074" y="179949"/>
                    <a:pt x="396009" y="185120"/>
                  </a:cubicBezTo>
                  <a:cubicBezTo>
                    <a:pt x="407943" y="190290"/>
                    <a:pt x="410051" y="182154"/>
                    <a:pt x="421128" y="184384"/>
                  </a:cubicBezTo>
                  <a:cubicBezTo>
                    <a:pt x="424313" y="184948"/>
                    <a:pt x="427597" y="184948"/>
                    <a:pt x="430783" y="184384"/>
                  </a:cubicBezTo>
                  <a:cubicBezTo>
                    <a:pt x="430366" y="180439"/>
                    <a:pt x="429509" y="176567"/>
                    <a:pt x="428185" y="172842"/>
                  </a:cubicBezTo>
                  <a:cubicBezTo>
                    <a:pt x="426642" y="169289"/>
                    <a:pt x="420123" y="163775"/>
                    <a:pt x="415638" y="1603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4" name="Freeform: Shape 1223">
              <a:extLst>
                <a:ext uri="{FF2B5EF4-FFF2-40B4-BE49-F238E27FC236}">
                  <a16:creationId xmlns:a16="http://schemas.microsoft.com/office/drawing/2014/main" xmlns="" id="{4D2F630D-34F8-1B9D-391D-7F65882997F1}"/>
                </a:ext>
              </a:extLst>
            </p:cNvPr>
            <p:cNvSpPr/>
            <p:nvPr/>
          </p:nvSpPr>
          <p:spPr>
            <a:xfrm>
              <a:off x="6300846" y="2125924"/>
              <a:ext cx="39871" cy="56246"/>
            </a:xfrm>
            <a:custGeom>
              <a:avLst/>
              <a:gdLst>
                <a:gd name="connsiteX0" fmla="*/ 18294 w 39871"/>
                <a:gd name="connsiteY0" fmla="*/ 6330 h 56246"/>
                <a:gd name="connsiteX1" fmla="*/ 9766 w 39871"/>
                <a:gd name="connsiteY1" fmla="*/ 13682 h 56246"/>
                <a:gd name="connsiteX2" fmla="*/ 2806 w 39871"/>
                <a:gd name="connsiteY2" fmla="*/ 22970 h 56246"/>
                <a:gd name="connsiteX3" fmla="*/ 2561 w 39871"/>
                <a:gd name="connsiteY3" fmla="*/ 30689 h 56246"/>
                <a:gd name="connsiteX4" fmla="*/ 4105 w 39871"/>
                <a:gd name="connsiteY4" fmla="*/ 39217 h 56246"/>
                <a:gd name="connsiteX5" fmla="*/ 4350 w 39871"/>
                <a:gd name="connsiteY5" fmla="*/ 45392 h 56246"/>
                <a:gd name="connsiteX6" fmla="*/ 233 w 39871"/>
                <a:gd name="connsiteY6" fmla="*/ 54435 h 56246"/>
                <a:gd name="connsiteX7" fmla="*/ 10795 w 39871"/>
                <a:gd name="connsiteY7" fmla="*/ 49265 h 56246"/>
                <a:gd name="connsiteX8" fmla="*/ 20598 w 39871"/>
                <a:gd name="connsiteY8" fmla="*/ 35590 h 56246"/>
                <a:gd name="connsiteX9" fmla="*/ 30915 w 39871"/>
                <a:gd name="connsiteY9" fmla="*/ 25543 h 56246"/>
                <a:gd name="connsiteX10" fmla="*/ 34272 w 39871"/>
                <a:gd name="connsiteY10" fmla="*/ 9295 h 56246"/>
                <a:gd name="connsiteX11" fmla="*/ 39688 w 39871"/>
                <a:gd name="connsiteY11" fmla="*/ 2580 h 56246"/>
                <a:gd name="connsiteX12" fmla="*/ 31429 w 39871"/>
                <a:gd name="connsiteY12" fmla="*/ 277 h 56246"/>
                <a:gd name="connsiteX13" fmla="*/ 18294 w 39871"/>
                <a:gd name="connsiteY13" fmla="*/ 6330 h 5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871" h="56246">
                  <a:moveTo>
                    <a:pt x="18294" y="6330"/>
                  </a:moveTo>
                  <a:cubicBezTo>
                    <a:pt x="18294" y="6330"/>
                    <a:pt x="12878" y="11476"/>
                    <a:pt x="9766" y="13682"/>
                  </a:cubicBezTo>
                  <a:cubicBezTo>
                    <a:pt x="6654" y="15887"/>
                    <a:pt x="2806" y="19342"/>
                    <a:pt x="2806" y="22970"/>
                  </a:cubicBezTo>
                  <a:cubicBezTo>
                    <a:pt x="2806" y="26596"/>
                    <a:pt x="993" y="27601"/>
                    <a:pt x="2561" y="30689"/>
                  </a:cubicBezTo>
                  <a:cubicBezTo>
                    <a:pt x="4130" y="33777"/>
                    <a:pt x="2292" y="37403"/>
                    <a:pt x="4105" y="39217"/>
                  </a:cubicBezTo>
                  <a:cubicBezTo>
                    <a:pt x="5919" y="41031"/>
                    <a:pt x="6948" y="42035"/>
                    <a:pt x="4350" y="45392"/>
                  </a:cubicBezTo>
                  <a:cubicBezTo>
                    <a:pt x="1753" y="48750"/>
                    <a:pt x="-1311" y="52622"/>
                    <a:pt x="233" y="54435"/>
                  </a:cubicBezTo>
                  <a:cubicBezTo>
                    <a:pt x="1777" y="56249"/>
                    <a:pt x="5649" y="55710"/>
                    <a:pt x="10795" y="49265"/>
                  </a:cubicBezTo>
                  <a:cubicBezTo>
                    <a:pt x="15941" y="42819"/>
                    <a:pt x="17510" y="38433"/>
                    <a:pt x="20598" y="35590"/>
                  </a:cubicBezTo>
                  <a:cubicBezTo>
                    <a:pt x="23686" y="32747"/>
                    <a:pt x="28856" y="32772"/>
                    <a:pt x="30915" y="25543"/>
                  </a:cubicBezTo>
                  <a:cubicBezTo>
                    <a:pt x="32973" y="18313"/>
                    <a:pt x="29886" y="12652"/>
                    <a:pt x="34272" y="9295"/>
                  </a:cubicBezTo>
                  <a:cubicBezTo>
                    <a:pt x="38658" y="5938"/>
                    <a:pt x="39688" y="5938"/>
                    <a:pt x="39688" y="2580"/>
                  </a:cubicBezTo>
                  <a:cubicBezTo>
                    <a:pt x="39688" y="-777"/>
                    <a:pt x="34542" y="-2051"/>
                    <a:pt x="31429" y="277"/>
                  </a:cubicBezTo>
                  <a:cubicBezTo>
                    <a:pt x="28317" y="2605"/>
                    <a:pt x="25768" y="3487"/>
                    <a:pt x="18294" y="63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5" name="Freeform: Shape 1224">
              <a:extLst>
                <a:ext uri="{FF2B5EF4-FFF2-40B4-BE49-F238E27FC236}">
                  <a16:creationId xmlns:a16="http://schemas.microsoft.com/office/drawing/2014/main" xmlns="" id="{C7512583-B35A-45F9-B3B9-A39B5F62D4AF}"/>
                </a:ext>
              </a:extLst>
            </p:cNvPr>
            <p:cNvSpPr/>
            <p:nvPr/>
          </p:nvSpPr>
          <p:spPr>
            <a:xfrm>
              <a:off x="6246649" y="2153603"/>
              <a:ext cx="28382" cy="56565"/>
            </a:xfrm>
            <a:custGeom>
              <a:avLst/>
              <a:gdLst>
                <a:gd name="connsiteX0" fmla="*/ 21934 w 28382"/>
                <a:gd name="connsiteY0" fmla="*/ 4186 h 56565"/>
                <a:gd name="connsiteX1" fmla="*/ 14191 w 28382"/>
                <a:gd name="connsiteY1" fmla="*/ 15263 h 56565"/>
                <a:gd name="connsiteX2" fmla="*/ 7745 w 28382"/>
                <a:gd name="connsiteY2" fmla="*/ 24796 h 56565"/>
                <a:gd name="connsiteX3" fmla="*/ 4388 w 28382"/>
                <a:gd name="connsiteY3" fmla="*/ 33839 h 56565"/>
                <a:gd name="connsiteX4" fmla="*/ 2 w 28382"/>
                <a:gd name="connsiteY4" fmla="*/ 44156 h 56565"/>
                <a:gd name="connsiteX5" fmla="*/ 3628 w 28382"/>
                <a:gd name="connsiteY5" fmla="*/ 54718 h 56565"/>
                <a:gd name="connsiteX6" fmla="*/ 12132 w 28382"/>
                <a:gd name="connsiteY6" fmla="*/ 39500 h 56565"/>
                <a:gd name="connsiteX7" fmla="*/ 21150 w 28382"/>
                <a:gd name="connsiteY7" fmla="*/ 22345 h 56565"/>
                <a:gd name="connsiteX8" fmla="*/ 25807 w 28382"/>
                <a:gd name="connsiteY8" fmla="*/ 9725 h 56565"/>
                <a:gd name="connsiteX9" fmla="*/ 26321 w 28382"/>
                <a:gd name="connsiteY9" fmla="*/ -592 h 56565"/>
                <a:gd name="connsiteX10" fmla="*/ 21934 w 28382"/>
                <a:gd name="connsiteY10" fmla="*/ 4186 h 56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382" h="56565">
                  <a:moveTo>
                    <a:pt x="21934" y="4186"/>
                  </a:moveTo>
                  <a:cubicBezTo>
                    <a:pt x="21934" y="4186"/>
                    <a:pt x="17548" y="11146"/>
                    <a:pt x="14191" y="15263"/>
                  </a:cubicBezTo>
                  <a:cubicBezTo>
                    <a:pt x="11593" y="18106"/>
                    <a:pt x="9437" y="21316"/>
                    <a:pt x="7745" y="24796"/>
                  </a:cubicBezTo>
                  <a:cubicBezTo>
                    <a:pt x="6716" y="27394"/>
                    <a:pt x="6962" y="31241"/>
                    <a:pt x="4388" y="33839"/>
                  </a:cubicBezTo>
                  <a:cubicBezTo>
                    <a:pt x="1815" y="36436"/>
                    <a:pt x="786" y="38740"/>
                    <a:pt x="2" y="44156"/>
                  </a:cubicBezTo>
                  <a:cubicBezTo>
                    <a:pt x="-783" y="49572"/>
                    <a:pt x="1031" y="58590"/>
                    <a:pt x="3628" y="54718"/>
                  </a:cubicBezTo>
                  <a:cubicBezTo>
                    <a:pt x="7034" y="49988"/>
                    <a:pt x="9902" y="44891"/>
                    <a:pt x="12132" y="39500"/>
                  </a:cubicBezTo>
                  <a:cubicBezTo>
                    <a:pt x="15220" y="32148"/>
                    <a:pt x="18847" y="29697"/>
                    <a:pt x="21150" y="22345"/>
                  </a:cubicBezTo>
                  <a:cubicBezTo>
                    <a:pt x="23454" y="14993"/>
                    <a:pt x="22694" y="14602"/>
                    <a:pt x="25807" y="9725"/>
                  </a:cubicBezTo>
                  <a:cubicBezTo>
                    <a:pt x="28919" y="4848"/>
                    <a:pt x="28894" y="-2529"/>
                    <a:pt x="26321" y="-592"/>
                  </a:cubicBezTo>
                  <a:cubicBezTo>
                    <a:pt x="23748" y="1344"/>
                    <a:pt x="25292" y="2373"/>
                    <a:pt x="21934" y="41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6" name="Freeform: Shape 1225">
              <a:extLst>
                <a:ext uri="{FF2B5EF4-FFF2-40B4-BE49-F238E27FC236}">
                  <a16:creationId xmlns:a16="http://schemas.microsoft.com/office/drawing/2014/main" xmlns="" id="{468E5002-A8BF-4B8D-EB12-B6E64D8C983A}"/>
                </a:ext>
              </a:extLst>
            </p:cNvPr>
            <p:cNvSpPr/>
            <p:nvPr/>
          </p:nvSpPr>
          <p:spPr>
            <a:xfrm>
              <a:off x="6351724" y="2006248"/>
              <a:ext cx="25911" cy="24277"/>
            </a:xfrm>
            <a:custGeom>
              <a:avLst/>
              <a:gdLst>
                <a:gd name="connsiteX0" fmla="*/ 9444 w 25911"/>
                <a:gd name="connsiteY0" fmla="*/ 828 h 24277"/>
                <a:gd name="connsiteX1" fmla="*/ 3931 w 25911"/>
                <a:gd name="connsiteY1" fmla="*/ 3744 h 24277"/>
                <a:gd name="connsiteX2" fmla="*/ 646 w 25911"/>
                <a:gd name="connsiteY2" fmla="*/ 10582 h 24277"/>
                <a:gd name="connsiteX3" fmla="*/ 5548 w 25911"/>
                <a:gd name="connsiteY3" fmla="*/ 14233 h 24277"/>
                <a:gd name="connsiteX4" fmla="*/ 10449 w 25911"/>
                <a:gd name="connsiteY4" fmla="*/ 19134 h 24277"/>
                <a:gd name="connsiteX5" fmla="*/ 16331 w 25911"/>
                <a:gd name="connsiteY5" fmla="*/ 22124 h 24277"/>
                <a:gd name="connsiteX6" fmla="*/ 24515 w 25911"/>
                <a:gd name="connsiteY6" fmla="*/ 20776 h 24277"/>
                <a:gd name="connsiteX7" fmla="*/ 22506 w 25911"/>
                <a:gd name="connsiteY7" fmla="*/ 14405 h 24277"/>
                <a:gd name="connsiteX8" fmla="*/ 25202 w 25911"/>
                <a:gd name="connsiteY8" fmla="*/ 9700 h 24277"/>
                <a:gd name="connsiteX9" fmla="*/ 20300 w 25911"/>
                <a:gd name="connsiteY9" fmla="*/ 3818 h 24277"/>
                <a:gd name="connsiteX10" fmla="*/ 9444 w 25911"/>
                <a:gd name="connsiteY10" fmla="*/ 828 h 2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911" h="24277">
                  <a:moveTo>
                    <a:pt x="9444" y="828"/>
                  </a:moveTo>
                  <a:cubicBezTo>
                    <a:pt x="7827" y="2176"/>
                    <a:pt x="5965" y="3181"/>
                    <a:pt x="3931" y="3744"/>
                  </a:cubicBezTo>
                  <a:cubicBezTo>
                    <a:pt x="745" y="4602"/>
                    <a:pt x="-1461" y="9038"/>
                    <a:pt x="646" y="10582"/>
                  </a:cubicBezTo>
                  <a:cubicBezTo>
                    <a:pt x="2754" y="12126"/>
                    <a:pt x="4788" y="12126"/>
                    <a:pt x="5548" y="14233"/>
                  </a:cubicBezTo>
                  <a:cubicBezTo>
                    <a:pt x="6577" y="16365"/>
                    <a:pt x="8317" y="18105"/>
                    <a:pt x="10449" y="19134"/>
                  </a:cubicBezTo>
                  <a:cubicBezTo>
                    <a:pt x="12483" y="19968"/>
                    <a:pt x="14444" y="20972"/>
                    <a:pt x="16331" y="22124"/>
                  </a:cubicBezTo>
                  <a:cubicBezTo>
                    <a:pt x="19419" y="23962"/>
                    <a:pt x="24810" y="23962"/>
                    <a:pt x="24515" y="20776"/>
                  </a:cubicBezTo>
                  <a:cubicBezTo>
                    <a:pt x="24222" y="17590"/>
                    <a:pt x="20105" y="15875"/>
                    <a:pt x="22506" y="14405"/>
                  </a:cubicBezTo>
                  <a:cubicBezTo>
                    <a:pt x="24908" y="12934"/>
                    <a:pt x="26648" y="12861"/>
                    <a:pt x="25202" y="9700"/>
                  </a:cubicBezTo>
                  <a:cubicBezTo>
                    <a:pt x="24197" y="7298"/>
                    <a:pt x="22482" y="5239"/>
                    <a:pt x="20300" y="3818"/>
                  </a:cubicBezTo>
                  <a:cubicBezTo>
                    <a:pt x="17630" y="1588"/>
                    <a:pt x="12728" y="-3607"/>
                    <a:pt x="9444" y="8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7" name="Freeform: Shape 1226">
              <a:extLst>
                <a:ext uri="{FF2B5EF4-FFF2-40B4-BE49-F238E27FC236}">
                  <a16:creationId xmlns:a16="http://schemas.microsoft.com/office/drawing/2014/main" xmlns="" id="{1B44BB2C-754C-F8FD-F625-0765DA847759}"/>
                </a:ext>
              </a:extLst>
            </p:cNvPr>
            <p:cNvSpPr/>
            <p:nvPr/>
          </p:nvSpPr>
          <p:spPr>
            <a:xfrm>
              <a:off x="6189635" y="2252643"/>
              <a:ext cx="19854" cy="15495"/>
            </a:xfrm>
            <a:custGeom>
              <a:avLst/>
              <a:gdLst>
                <a:gd name="connsiteX0" fmla="*/ 6483 w 19854"/>
                <a:gd name="connsiteY0" fmla="*/ -285 h 15495"/>
                <a:gd name="connsiteX1" fmla="*/ 1582 w 19854"/>
                <a:gd name="connsiteY1" fmla="*/ 6847 h 15495"/>
                <a:gd name="connsiteX2" fmla="*/ 15820 w 19854"/>
                <a:gd name="connsiteY2" fmla="*/ 14198 h 15495"/>
                <a:gd name="connsiteX3" fmla="*/ 17511 w 19854"/>
                <a:gd name="connsiteY3" fmla="*/ 7631 h 15495"/>
                <a:gd name="connsiteX4" fmla="*/ 6483 w 19854"/>
                <a:gd name="connsiteY4" fmla="*/ -285 h 1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54" h="15495">
                  <a:moveTo>
                    <a:pt x="6483" y="-285"/>
                  </a:moveTo>
                  <a:cubicBezTo>
                    <a:pt x="6483" y="-285"/>
                    <a:pt x="-4324" y="2166"/>
                    <a:pt x="1582" y="6847"/>
                  </a:cubicBezTo>
                  <a:cubicBezTo>
                    <a:pt x="7489" y="11527"/>
                    <a:pt x="13835" y="15938"/>
                    <a:pt x="15820" y="14198"/>
                  </a:cubicBezTo>
                  <a:cubicBezTo>
                    <a:pt x="17806" y="12458"/>
                    <a:pt x="22363" y="9052"/>
                    <a:pt x="17511" y="7631"/>
                  </a:cubicBezTo>
                  <a:cubicBezTo>
                    <a:pt x="12659" y="6209"/>
                    <a:pt x="14081" y="-3422"/>
                    <a:pt x="6483" y="-28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8" name="Freeform: Shape 1227">
              <a:extLst>
                <a:ext uri="{FF2B5EF4-FFF2-40B4-BE49-F238E27FC236}">
                  <a16:creationId xmlns:a16="http://schemas.microsoft.com/office/drawing/2014/main" xmlns="" id="{2F8F2B08-EBF1-D96F-AB0E-79A2C51B539A}"/>
                </a:ext>
              </a:extLst>
            </p:cNvPr>
            <p:cNvSpPr/>
            <p:nvPr/>
          </p:nvSpPr>
          <p:spPr>
            <a:xfrm>
              <a:off x="5464909" y="1909324"/>
              <a:ext cx="32562" cy="19297"/>
            </a:xfrm>
            <a:custGeom>
              <a:avLst/>
              <a:gdLst>
                <a:gd name="connsiteX0" fmla="*/ 10826 w 32562"/>
                <a:gd name="connsiteY0" fmla="*/ -909 h 19297"/>
                <a:gd name="connsiteX1" fmla="*/ 7224 w 32562"/>
                <a:gd name="connsiteY1" fmla="*/ 3600 h 19297"/>
                <a:gd name="connsiteX2" fmla="*/ 3597 w 32562"/>
                <a:gd name="connsiteY2" fmla="*/ 8673 h 19297"/>
                <a:gd name="connsiteX3" fmla="*/ 1612 w 32562"/>
                <a:gd name="connsiteY3" fmla="*/ 12471 h 19297"/>
                <a:gd name="connsiteX4" fmla="*/ 12639 w 32562"/>
                <a:gd name="connsiteY4" fmla="*/ 13549 h 19297"/>
                <a:gd name="connsiteX5" fmla="*/ 17149 w 32562"/>
                <a:gd name="connsiteY5" fmla="*/ 17348 h 19297"/>
                <a:gd name="connsiteX6" fmla="*/ 23471 w 32562"/>
                <a:gd name="connsiteY6" fmla="*/ 17176 h 19297"/>
                <a:gd name="connsiteX7" fmla="*/ 26927 w 32562"/>
                <a:gd name="connsiteY7" fmla="*/ 13549 h 19297"/>
                <a:gd name="connsiteX8" fmla="*/ 30162 w 32562"/>
                <a:gd name="connsiteY8" fmla="*/ 9212 h 19297"/>
                <a:gd name="connsiteX9" fmla="*/ 31975 w 32562"/>
                <a:gd name="connsiteY9" fmla="*/ 4311 h 19297"/>
                <a:gd name="connsiteX10" fmla="*/ 27466 w 32562"/>
                <a:gd name="connsiteY10" fmla="*/ 2865 h 19297"/>
                <a:gd name="connsiteX11" fmla="*/ 24035 w 32562"/>
                <a:gd name="connsiteY11" fmla="*/ 4139 h 19297"/>
                <a:gd name="connsiteX12" fmla="*/ 20040 w 32562"/>
                <a:gd name="connsiteY12" fmla="*/ 145 h 19297"/>
                <a:gd name="connsiteX13" fmla="*/ 10826 w 32562"/>
                <a:gd name="connsiteY13" fmla="*/ -909 h 1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562" h="19297">
                  <a:moveTo>
                    <a:pt x="10826" y="-909"/>
                  </a:moveTo>
                  <a:cubicBezTo>
                    <a:pt x="8621" y="-615"/>
                    <a:pt x="7027" y="1370"/>
                    <a:pt x="7224" y="3600"/>
                  </a:cubicBezTo>
                  <a:cubicBezTo>
                    <a:pt x="7224" y="7766"/>
                    <a:pt x="5238" y="8501"/>
                    <a:pt x="3597" y="8673"/>
                  </a:cubicBezTo>
                  <a:cubicBezTo>
                    <a:pt x="1955" y="8844"/>
                    <a:pt x="-2726" y="10829"/>
                    <a:pt x="1612" y="12471"/>
                  </a:cubicBezTo>
                  <a:cubicBezTo>
                    <a:pt x="5949" y="14113"/>
                    <a:pt x="11194" y="11932"/>
                    <a:pt x="12639" y="13549"/>
                  </a:cubicBezTo>
                  <a:cubicBezTo>
                    <a:pt x="14085" y="15167"/>
                    <a:pt x="15090" y="17348"/>
                    <a:pt x="17149" y="17348"/>
                  </a:cubicBezTo>
                  <a:cubicBezTo>
                    <a:pt x="19207" y="17348"/>
                    <a:pt x="23128" y="19799"/>
                    <a:pt x="23471" y="17176"/>
                  </a:cubicBezTo>
                  <a:cubicBezTo>
                    <a:pt x="23814" y="14554"/>
                    <a:pt x="25113" y="14089"/>
                    <a:pt x="26927" y="13549"/>
                  </a:cubicBezTo>
                  <a:cubicBezTo>
                    <a:pt x="28740" y="13010"/>
                    <a:pt x="27098" y="9751"/>
                    <a:pt x="30162" y="9212"/>
                  </a:cubicBezTo>
                  <a:cubicBezTo>
                    <a:pt x="33225" y="8673"/>
                    <a:pt x="32342" y="6761"/>
                    <a:pt x="31975" y="4311"/>
                  </a:cubicBezTo>
                  <a:cubicBezTo>
                    <a:pt x="31607" y="1860"/>
                    <a:pt x="27466" y="341"/>
                    <a:pt x="27466" y="2865"/>
                  </a:cubicBezTo>
                  <a:cubicBezTo>
                    <a:pt x="27466" y="5389"/>
                    <a:pt x="25015" y="6296"/>
                    <a:pt x="24035" y="4139"/>
                  </a:cubicBezTo>
                  <a:cubicBezTo>
                    <a:pt x="23054" y="1982"/>
                    <a:pt x="21854" y="145"/>
                    <a:pt x="20040" y="145"/>
                  </a:cubicBezTo>
                  <a:cubicBezTo>
                    <a:pt x="18227" y="145"/>
                    <a:pt x="17712" y="-174"/>
                    <a:pt x="1082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29" name="Freeform: Shape 1228">
              <a:extLst>
                <a:ext uri="{FF2B5EF4-FFF2-40B4-BE49-F238E27FC236}">
                  <a16:creationId xmlns:a16="http://schemas.microsoft.com/office/drawing/2014/main" xmlns="" id="{539AEA0F-93C1-1DAF-5A57-D9FABC132848}"/>
                </a:ext>
              </a:extLst>
            </p:cNvPr>
            <p:cNvSpPr/>
            <p:nvPr/>
          </p:nvSpPr>
          <p:spPr>
            <a:xfrm>
              <a:off x="5480655" y="1932233"/>
              <a:ext cx="11111" cy="9994"/>
            </a:xfrm>
            <a:custGeom>
              <a:avLst/>
              <a:gdLst>
                <a:gd name="connsiteX0" fmla="*/ 1231 w 11111"/>
                <a:gd name="connsiteY0" fmla="*/ -857 h 9994"/>
                <a:gd name="connsiteX1" fmla="*/ 1059 w 11111"/>
                <a:gd name="connsiteY1" fmla="*/ 2746 h 9994"/>
                <a:gd name="connsiteX2" fmla="*/ 5397 w 11111"/>
                <a:gd name="connsiteY2" fmla="*/ 7451 h 9994"/>
                <a:gd name="connsiteX3" fmla="*/ 10813 w 11111"/>
                <a:gd name="connsiteY3" fmla="*/ 6716 h 9994"/>
                <a:gd name="connsiteX4" fmla="*/ 7554 w 11111"/>
                <a:gd name="connsiteY4" fmla="*/ -636 h 9994"/>
                <a:gd name="connsiteX5" fmla="*/ 1231 w 11111"/>
                <a:gd name="connsiteY5" fmla="*/ -857 h 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11" h="9994">
                  <a:moveTo>
                    <a:pt x="1231" y="-857"/>
                  </a:moveTo>
                  <a:cubicBezTo>
                    <a:pt x="1231" y="-857"/>
                    <a:pt x="-1832" y="1594"/>
                    <a:pt x="1059" y="2746"/>
                  </a:cubicBezTo>
                  <a:cubicBezTo>
                    <a:pt x="3951" y="3898"/>
                    <a:pt x="2849" y="6177"/>
                    <a:pt x="5397" y="7451"/>
                  </a:cubicBezTo>
                  <a:cubicBezTo>
                    <a:pt x="7946" y="8725"/>
                    <a:pt x="10445" y="10710"/>
                    <a:pt x="10813" y="6716"/>
                  </a:cubicBezTo>
                  <a:cubicBezTo>
                    <a:pt x="11181" y="2721"/>
                    <a:pt x="10813" y="-636"/>
                    <a:pt x="7554" y="-636"/>
                  </a:cubicBezTo>
                  <a:cubicBezTo>
                    <a:pt x="4294" y="-636"/>
                    <a:pt x="4122" y="-1053"/>
                    <a:pt x="1231" y="-8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0" name="Freeform: Shape 1229">
              <a:extLst>
                <a:ext uri="{FF2B5EF4-FFF2-40B4-BE49-F238E27FC236}">
                  <a16:creationId xmlns:a16="http://schemas.microsoft.com/office/drawing/2014/main" xmlns="" id="{D2C7EC66-7BD1-68B1-EFC2-A2A621C44841}"/>
                </a:ext>
              </a:extLst>
            </p:cNvPr>
            <p:cNvSpPr/>
            <p:nvPr/>
          </p:nvSpPr>
          <p:spPr>
            <a:xfrm>
              <a:off x="5479741" y="1942969"/>
              <a:ext cx="10992" cy="14794"/>
            </a:xfrm>
            <a:custGeom>
              <a:avLst/>
              <a:gdLst>
                <a:gd name="connsiteX0" fmla="*/ 699 w 10992"/>
                <a:gd name="connsiteY0" fmla="*/ 857 h 14794"/>
                <a:gd name="connsiteX1" fmla="*/ 699 w 10992"/>
                <a:gd name="connsiteY1" fmla="*/ 6640 h 14794"/>
                <a:gd name="connsiteX2" fmla="*/ 4130 w 10992"/>
                <a:gd name="connsiteY2" fmla="*/ 11174 h 14794"/>
                <a:gd name="connsiteX3" fmla="*/ 8468 w 10992"/>
                <a:gd name="connsiteY3" fmla="*/ 13870 h 14794"/>
                <a:gd name="connsiteX4" fmla="*/ 10648 w 10992"/>
                <a:gd name="connsiteY4" fmla="*/ 9899 h 14794"/>
                <a:gd name="connsiteX5" fmla="*/ 5404 w 10992"/>
                <a:gd name="connsiteY5" fmla="*/ 4851 h 14794"/>
                <a:gd name="connsiteX6" fmla="*/ 699 w 10992"/>
                <a:gd name="connsiteY6" fmla="*/ 857 h 14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2" h="14794">
                  <a:moveTo>
                    <a:pt x="699" y="857"/>
                  </a:moveTo>
                  <a:cubicBezTo>
                    <a:pt x="699" y="857"/>
                    <a:pt x="-1286" y="4655"/>
                    <a:pt x="699" y="6640"/>
                  </a:cubicBezTo>
                  <a:cubicBezTo>
                    <a:pt x="2684" y="8625"/>
                    <a:pt x="3591" y="8086"/>
                    <a:pt x="4130" y="11174"/>
                  </a:cubicBezTo>
                  <a:cubicBezTo>
                    <a:pt x="4669" y="14262"/>
                    <a:pt x="6581" y="13870"/>
                    <a:pt x="8468" y="13870"/>
                  </a:cubicBezTo>
                  <a:cubicBezTo>
                    <a:pt x="10355" y="13870"/>
                    <a:pt x="11188" y="12963"/>
                    <a:pt x="10648" y="9899"/>
                  </a:cubicBezTo>
                  <a:cubicBezTo>
                    <a:pt x="10109" y="6836"/>
                    <a:pt x="7929" y="7743"/>
                    <a:pt x="5404" y="4851"/>
                  </a:cubicBezTo>
                  <a:cubicBezTo>
                    <a:pt x="2880" y="1959"/>
                    <a:pt x="3052" y="-3824"/>
                    <a:pt x="699" y="8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1" name="Freeform: Shape 1230">
              <a:extLst>
                <a:ext uri="{FF2B5EF4-FFF2-40B4-BE49-F238E27FC236}">
                  <a16:creationId xmlns:a16="http://schemas.microsoft.com/office/drawing/2014/main" xmlns="" id="{866711CD-9F8C-7BD3-BBD7-E4BC2DCC29E9}"/>
                </a:ext>
              </a:extLst>
            </p:cNvPr>
            <p:cNvSpPr/>
            <p:nvPr/>
          </p:nvSpPr>
          <p:spPr>
            <a:xfrm>
              <a:off x="5488148" y="2090406"/>
              <a:ext cx="282862" cy="396602"/>
            </a:xfrm>
            <a:custGeom>
              <a:avLst/>
              <a:gdLst>
                <a:gd name="connsiteX0" fmla="*/ 61645 w 282862"/>
                <a:gd name="connsiteY0" fmla="*/ 368343 h 396602"/>
                <a:gd name="connsiteX1" fmla="*/ 55200 w 282862"/>
                <a:gd name="connsiteY1" fmla="*/ 377116 h 396602"/>
                <a:gd name="connsiteX2" fmla="*/ 42824 w 282862"/>
                <a:gd name="connsiteY2" fmla="*/ 383831 h 396602"/>
                <a:gd name="connsiteX3" fmla="*/ 38952 w 282862"/>
                <a:gd name="connsiteY3" fmla="*/ 390007 h 396602"/>
                <a:gd name="connsiteX4" fmla="*/ 47970 w 282862"/>
                <a:gd name="connsiteY4" fmla="*/ 393879 h 396602"/>
                <a:gd name="connsiteX5" fmla="*/ 58042 w 282862"/>
                <a:gd name="connsiteY5" fmla="*/ 391820 h 396602"/>
                <a:gd name="connsiteX6" fmla="*/ 69634 w 282862"/>
                <a:gd name="connsiteY6" fmla="*/ 381234 h 396602"/>
                <a:gd name="connsiteX7" fmla="*/ 88994 w 282862"/>
                <a:gd name="connsiteY7" fmla="*/ 381503 h 396602"/>
                <a:gd name="connsiteX8" fmla="*/ 95684 w 282862"/>
                <a:gd name="connsiteY8" fmla="*/ 385375 h 396602"/>
                <a:gd name="connsiteX9" fmla="*/ 101370 w 282862"/>
                <a:gd name="connsiteY9" fmla="*/ 385105 h 396602"/>
                <a:gd name="connsiteX10" fmla="*/ 106271 w 282862"/>
                <a:gd name="connsiteY10" fmla="*/ 378146 h 396602"/>
                <a:gd name="connsiteX11" fmla="*/ 111172 w 282862"/>
                <a:gd name="connsiteY11" fmla="*/ 368098 h 396602"/>
                <a:gd name="connsiteX12" fmla="*/ 121489 w 282862"/>
                <a:gd name="connsiteY12" fmla="*/ 363957 h 396602"/>
                <a:gd name="connsiteX13" fmla="*/ 132051 w 282862"/>
                <a:gd name="connsiteY13" fmla="*/ 364471 h 396602"/>
                <a:gd name="connsiteX14" fmla="*/ 139795 w 282862"/>
                <a:gd name="connsiteY14" fmla="*/ 370157 h 396602"/>
                <a:gd name="connsiteX15" fmla="*/ 150896 w 282862"/>
                <a:gd name="connsiteY15" fmla="*/ 366799 h 396602"/>
                <a:gd name="connsiteX16" fmla="*/ 155528 w 282862"/>
                <a:gd name="connsiteY16" fmla="*/ 358026 h 396602"/>
                <a:gd name="connsiteX17" fmla="*/ 165845 w 282862"/>
                <a:gd name="connsiteY17" fmla="*/ 347979 h 396602"/>
                <a:gd name="connsiteX18" fmla="*/ 169717 w 282862"/>
                <a:gd name="connsiteY18" fmla="*/ 360599 h 396602"/>
                <a:gd name="connsiteX19" fmla="*/ 184666 w 282862"/>
                <a:gd name="connsiteY19" fmla="*/ 372485 h 396602"/>
                <a:gd name="connsiteX20" fmla="*/ 191111 w 282862"/>
                <a:gd name="connsiteY20" fmla="*/ 362168 h 396602"/>
                <a:gd name="connsiteX21" fmla="*/ 203364 w 282862"/>
                <a:gd name="connsiteY21" fmla="*/ 364226 h 396602"/>
                <a:gd name="connsiteX22" fmla="*/ 216769 w 282862"/>
                <a:gd name="connsiteY22" fmla="*/ 360869 h 396602"/>
                <a:gd name="connsiteX23" fmla="*/ 224758 w 282862"/>
                <a:gd name="connsiteY23" fmla="*/ 364226 h 396602"/>
                <a:gd name="connsiteX24" fmla="*/ 234830 w 282862"/>
                <a:gd name="connsiteY24" fmla="*/ 363712 h 396602"/>
                <a:gd name="connsiteX25" fmla="*/ 241006 w 282862"/>
                <a:gd name="connsiteY25" fmla="*/ 359840 h 396602"/>
                <a:gd name="connsiteX26" fmla="*/ 247205 w 282862"/>
                <a:gd name="connsiteY26" fmla="*/ 358026 h 396602"/>
                <a:gd name="connsiteX27" fmla="*/ 254165 w 282862"/>
                <a:gd name="connsiteY27" fmla="*/ 354669 h 396602"/>
                <a:gd name="connsiteX28" fmla="*/ 261394 w 282862"/>
                <a:gd name="connsiteY28" fmla="*/ 350821 h 396602"/>
                <a:gd name="connsiteX29" fmla="*/ 268085 w 282862"/>
                <a:gd name="connsiteY29" fmla="*/ 344352 h 396602"/>
                <a:gd name="connsiteX30" fmla="*/ 264482 w 282862"/>
                <a:gd name="connsiteY30" fmla="*/ 335089 h 396602"/>
                <a:gd name="connsiteX31" fmla="*/ 247990 w 282862"/>
                <a:gd name="connsiteY31" fmla="*/ 335089 h 396602"/>
                <a:gd name="connsiteX32" fmla="*/ 242574 w 282862"/>
                <a:gd name="connsiteY32" fmla="*/ 330702 h 396602"/>
                <a:gd name="connsiteX33" fmla="*/ 251077 w 282862"/>
                <a:gd name="connsiteY33" fmla="*/ 323350 h 396602"/>
                <a:gd name="connsiteX34" fmla="*/ 256738 w 282862"/>
                <a:gd name="connsiteY34" fmla="*/ 317419 h 396602"/>
                <a:gd name="connsiteX35" fmla="*/ 263698 w 282862"/>
                <a:gd name="connsiteY35" fmla="*/ 314332 h 396602"/>
                <a:gd name="connsiteX36" fmla="*/ 267570 w 282862"/>
                <a:gd name="connsiteY36" fmla="*/ 308916 h 396602"/>
                <a:gd name="connsiteX37" fmla="*/ 277642 w 282862"/>
                <a:gd name="connsiteY37" fmla="*/ 298084 h 396602"/>
                <a:gd name="connsiteX38" fmla="*/ 280485 w 282862"/>
                <a:gd name="connsiteY38" fmla="*/ 289311 h 396602"/>
                <a:gd name="connsiteX39" fmla="*/ 281759 w 282862"/>
                <a:gd name="connsiteY39" fmla="*/ 280023 h 396602"/>
                <a:gd name="connsiteX40" fmla="*/ 273770 w 282862"/>
                <a:gd name="connsiteY40" fmla="*/ 271519 h 396602"/>
                <a:gd name="connsiteX41" fmla="*/ 260611 w 282862"/>
                <a:gd name="connsiteY41" fmla="*/ 265589 h 396602"/>
                <a:gd name="connsiteX42" fmla="*/ 247475 w 282862"/>
                <a:gd name="connsiteY42" fmla="*/ 265050 h 396602"/>
                <a:gd name="connsiteX43" fmla="*/ 234316 w 282862"/>
                <a:gd name="connsiteY43" fmla="*/ 266618 h 396602"/>
                <a:gd name="connsiteX44" fmla="*/ 226964 w 282862"/>
                <a:gd name="connsiteY44" fmla="*/ 280268 h 396602"/>
                <a:gd name="connsiteX45" fmla="*/ 221033 w 282862"/>
                <a:gd name="connsiteY45" fmla="*/ 280538 h 396602"/>
                <a:gd name="connsiteX46" fmla="*/ 221033 w 282862"/>
                <a:gd name="connsiteY46" fmla="*/ 269436 h 396602"/>
                <a:gd name="connsiteX47" fmla="*/ 228507 w 282862"/>
                <a:gd name="connsiteY47" fmla="*/ 263261 h 396602"/>
                <a:gd name="connsiteX48" fmla="*/ 234193 w 282862"/>
                <a:gd name="connsiteY48" fmla="*/ 256816 h 396602"/>
                <a:gd name="connsiteX49" fmla="*/ 231350 w 282862"/>
                <a:gd name="connsiteY49" fmla="*/ 248043 h 396602"/>
                <a:gd name="connsiteX50" fmla="*/ 223361 w 282862"/>
                <a:gd name="connsiteY50" fmla="*/ 237480 h 396602"/>
                <a:gd name="connsiteX51" fmla="*/ 218975 w 282862"/>
                <a:gd name="connsiteY51" fmla="*/ 223291 h 396602"/>
                <a:gd name="connsiteX52" fmla="*/ 214318 w 282862"/>
                <a:gd name="connsiteY52" fmla="*/ 209102 h 396602"/>
                <a:gd name="connsiteX53" fmla="*/ 196527 w 282862"/>
                <a:gd name="connsiteY53" fmla="*/ 192585 h 396602"/>
                <a:gd name="connsiteX54" fmla="*/ 182607 w 282862"/>
                <a:gd name="connsiteY54" fmla="*/ 187439 h 396602"/>
                <a:gd name="connsiteX55" fmla="*/ 173074 w 282862"/>
                <a:gd name="connsiteY55" fmla="*/ 172980 h 396602"/>
                <a:gd name="connsiteX56" fmla="*/ 172020 w 282862"/>
                <a:gd name="connsiteY56" fmla="*/ 158031 h 396602"/>
                <a:gd name="connsiteX57" fmla="*/ 165845 w 282862"/>
                <a:gd name="connsiteY57" fmla="*/ 142029 h 396602"/>
                <a:gd name="connsiteX58" fmla="*/ 156042 w 282862"/>
                <a:gd name="connsiteY58" fmla="*/ 129408 h 396602"/>
                <a:gd name="connsiteX59" fmla="*/ 138888 w 282862"/>
                <a:gd name="connsiteY59" fmla="*/ 127350 h 396602"/>
                <a:gd name="connsiteX60" fmla="*/ 132443 w 282862"/>
                <a:gd name="connsiteY60" fmla="*/ 122963 h 396602"/>
                <a:gd name="connsiteX61" fmla="*/ 127787 w 282862"/>
                <a:gd name="connsiteY61" fmla="*/ 125267 h 396602"/>
                <a:gd name="connsiteX62" fmla="*/ 119283 w 282862"/>
                <a:gd name="connsiteY62" fmla="*/ 126320 h 396602"/>
                <a:gd name="connsiteX63" fmla="*/ 122371 w 282862"/>
                <a:gd name="connsiteY63" fmla="*/ 122179 h 396602"/>
                <a:gd name="connsiteX64" fmla="*/ 128816 w 282862"/>
                <a:gd name="connsiteY64" fmla="*/ 117032 h 396602"/>
                <a:gd name="connsiteX65" fmla="*/ 132688 w 282862"/>
                <a:gd name="connsiteY65" fmla="*/ 112891 h 396602"/>
                <a:gd name="connsiteX66" fmla="*/ 134232 w 282862"/>
                <a:gd name="connsiteY66" fmla="*/ 104632 h 396602"/>
                <a:gd name="connsiteX67" fmla="*/ 144304 w 282862"/>
                <a:gd name="connsiteY67" fmla="*/ 93286 h 396602"/>
                <a:gd name="connsiteX68" fmla="*/ 153077 w 282862"/>
                <a:gd name="connsiteY68" fmla="*/ 78582 h 396602"/>
                <a:gd name="connsiteX69" fmla="*/ 162880 w 282862"/>
                <a:gd name="connsiteY69" fmla="*/ 63879 h 396602"/>
                <a:gd name="connsiteX70" fmla="*/ 165698 w 282862"/>
                <a:gd name="connsiteY70" fmla="*/ 55105 h 396602"/>
                <a:gd name="connsiteX71" fmla="*/ 160797 w 282862"/>
                <a:gd name="connsiteY71" fmla="*/ 48391 h 396602"/>
                <a:gd name="connsiteX72" fmla="*/ 137859 w 282862"/>
                <a:gd name="connsiteY72" fmla="*/ 44788 h 396602"/>
                <a:gd name="connsiteX73" fmla="*/ 113083 w 282862"/>
                <a:gd name="connsiteY73" fmla="*/ 44519 h 396602"/>
                <a:gd name="connsiteX74" fmla="*/ 102006 w 282862"/>
                <a:gd name="connsiteY74" fmla="*/ 47876 h 396602"/>
                <a:gd name="connsiteX75" fmla="*/ 92204 w 282862"/>
                <a:gd name="connsiteY75" fmla="*/ 50719 h 396602"/>
                <a:gd name="connsiteX76" fmla="*/ 85759 w 282862"/>
                <a:gd name="connsiteY76" fmla="*/ 46602 h 396602"/>
                <a:gd name="connsiteX77" fmla="*/ 92719 w 282862"/>
                <a:gd name="connsiteY77" fmla="*/ 42975 h 396602"/>
                <a:gd name="connsiteX78" fmla="*/ 88087 w 282862"/>
                <a:gd name="connsiteY78" fmla="*/ 37828 h 396602"/>
                <a:gd name="connsiteX79" fmla="*/ 98919 w 282862"/>
                <a:gd name="connsiteY79" fmla="*/ 31628 h 396602"/>
                <a:gd name="connsiteX80" fmla="*/ 108721 w 282862"/>
                <a:gd name="connsiteY80" fmla="*/ 24669 h 396602"/>
                <a:gd name="connsiteX81" fmla="*/ 119798 w 282862"/>
                <a:gd name="connsiteY81" fmla="*/ 16410 h 396602"/>
                <a:gd name="connsiteX82" fmla="*/ 121342 w 282862"/>
                <a:gd name="connsiteY82" fmla="*/ 9450 h 396602"/>
                <a:gd name="connsiteX83" fmla="*/ 115412 w 282862"/>
                <a:gd name="connsiteY83" fmla="*/ 946 h 396602"/>
                <a:gd name="connsiteX84" fmla="*/ 100463 w 282862"/>
                <a:gd name="connsiteY84" fmla="*/ 1192 h 396602"/>
                <a:gd name="connsiteX85" fmla="*/ 86519 w 282862"/>
                <a:gd name="connsiteY85" fmla="*/ 2736 h 396602"/>
                <a:gd name="connsiteX86" fmla="*/ 78015 w 282862"/>
                <a:gd name="connsiteY86" fmla="*/ 7392 h 396602"/>
                <a:gd name="connsiteX87" fmla="*/ 71570 w 282862"/>
                <a:gd name="connsiteY87" fmla="*/ 5848 h 396602"/>
                <a:gd name="connsiteX88" fmla="*/ 65639 w 282862"/>
                <a:gd name="connsiteY88" fmla="*/ 3397 h 396602"/>
                <a:gd name="connsiteX89" fmla="*/ 59709 w 282862"/>
                <a:gd name="connsiteY89" fmla="*/ 1339 h 396602"/>
                <a:gd name="connsiteX90" fmla="*/ 55322 w 282862"/>
                <a:gd name="connsiteY90" fmla="*/ 3397 h 396602"/>
                <a:gd name="connsiteX91" fmla="*/ 53264 w 282862"/>
                <a:gd name="connsiteY91" fmla="*/ 11901 h 396602"/>
                <a:gd name="connsiteX92" fmla="*/ 48608 w 282862"/>
                <a:gd name="connsiteY92" fmla="*/ 16042 h 396602"/>
                <a:gd name="connsiteX93" fmla="*/ 45005 w 282862"/>
                <a:gd name="connsiteY93" fmla="*/ 21703 h 396602"/>
                <a:gd name="connsiteX94" fmla="*/ 47063 w 282862"/>
                <a:gd name="connsiteY94" fmla="*/ 28149 h 396602"/>
                <a:gd name="connsiteX95" fmla="*/ 43706 w 282862"/>
                <a:gd name="connsiteY95" fmla="*/ 37951 h 396602"/>
                <a:gd name="connsiteX96" fmla="*/ 33659 w 282862"/>
                <a:gd name="connsiteY96" fmla="*/ 36922 h 396602"/>
                <a:gd name="connsiteX97" fmla="*/ 29786 w 282862"/>
                <a:gd name="connsiteY97" fmla="*/ 46994 h 396602"/>
                <a:gd name="connsiteX98" fmla="*/ 31085 w 282862"/>
                <a:gd name="connsiteY98" fmla="*/ 56796 h 396602"/>
                <a:gd name="connsiteX99" fmla="*/ 33928 w 282862"/>
                <a:gd name="connsiteY99" fmla="*/ 65030 h 396602"/>
                <a:gd name="connsiteX100" fmla="*/ 25400 w 282862"/>
                <a:gd name="connsiteY100" fmla="*/ 64271 h 396602"/>
                <a:gd name="connsiteX101" fmla="*/ 22313 w 282862"/>
                <a:gd name="connsiteY101" fmla="*/ 56796 h 396602"/>
                <a:gd name="connsiteX102" fmla="*/ 17926 w 282862"/>
                <a:gd name="connsiteY102" fmla="*/ 48783 h 396602"/>
                <a:gd name="connsiteX103" fmla="*/ 9152 w 282862"/>
                <a:gd name="connsiteY103" fmla="*/ 50327 h 396602"/>
                <a:gd name="connsiteX104" fmla="*/ 1163 w 282862"/>
                <a:gd name="connsiteY104" fmla="*/ 59369 h 396602"/>
                <a:gd name="connsiteX105" fmla="*/ 19469 w 282862"/>
                <a:gd name="connsiteY105" fmla="*/ 76377 h 396602"/>
                <a:gd name="connsiteX106" fmla="*/ 30056 w 282862"/>
                <a:gd name="connsiteY106" fmla="*/ 79489 h 396602"/>
                <a:gd name="connsiteX107" fmla="*/ 27459 w 282862"/>
                <a:gd name="connsiteY107" fmla="*/ 87993 h 396602"/>
                <a:gd name="connsiteX108" fmla="*/ 16627 w 282862"/>
                <a:gd name="connsiteY108" fmla="*/ 96766 h 396602"/>
                <a:gd name="connsiteX109" fmla="*/ 18710 w 282862"/>
                <a:gd name="connsiteY109" fmla="*/ 102427 h 396602"/>
                <a:gd name="connsiteX110" fmla="*/ 20768 w 282862"/>
                <a:gd name="connsiteY110" fmla="*/ 107328 h 396602"/>
                <a:gd name="connsiteX111" fmla="*/ 17656 w 282862"/>
                <a:gd name="connsiteY111" fmla="*/ 112229 h 396602"/>
                <a:gd name="connsiteX112" fmla="*/ 27214 w 282862"/>
                <a:gd name="connsiteY112" fmla="*/ 113773 h 396602"/>
                <a:gd name="connsiteX113" fmla="*/ 33659 w 282862"/>
                <a:gd name="connsiteY113" fmla="*/ 111470 h 396602"/>
                <a:gd name="connsiteX114" fmla="*/ 37776 w 282862"/>
                <a:gd name="connsiteY114" fmla="*/ 104755 h 396602"/>
                <a:gd name="connsiteX115" fmla="*/ 42677 w 282862"/>
                <a:gd name="connsiteY115" fmla="*/ 102304 h 396602"/>
                <a:gd name="connsiteX116" fmla="*/ 40373 w 282862"/>
                <a:gd name="connsiteY116" fmla="*/ 107720 h 396602"/>
                <a:gd name="connsiteX117" fmla="*/ 37261 w 282862"/>
                <a:gd name="connsiteY117" fmla="*/ 112376 h 396602"/>
                <a:gd name="connsiteX118" fmla="*/ 32360 w 282862"/>
                <a:gd name="connsiteY118" fmla="*/ 118037 h 396602"/>
                <a:gd name="connsiteX119" fmla="*/ 23856 w 282862"/>
                <a:gd name="connsiteY119" fmla="*/ 126051 h 396602"/>
                <a:gd name="connsiteX120" fmla="*/ 13808 w 282862"/>
                <a:gd name="connsiteY120" fmla="*/ 131466 h 396602"/>
                <a:gd name="connsiteX121" fmla="*/ 8123 w 282862"/>
                <a:gd name="connsiteY121" fmla="*/ 135829 h 396602"/>
                <a:gd name="connsiteX122" fmla="*/ 9422 w 282862"/>
                <a:gd name="connsiteY122" fmla="*/ 141759 h 396602"/>
                <a:gd name="connsiteX123" fmla="*/ 16627 w 282862"/>
                <a:gd name="connsiteY123" fmla="*/ 147200 h 396602"/>
                <a:gd name="connsiteX124" fmla="*/ 20254 w 282862"/>
                <a:gd name="connsiteY124" fmla="*/ 142298 h 396602"/>
                <a:gd name="connsiteX125" fmla="*/ 24641 w 282862"/>
                <a:gd name="connsiteY125" fmla="*/ 137642 h 396602"/>
                <a:gd name="connsiteX126" fmla="*/ 30816 w 282862"/>
                <a:gd name="connsiteY126" fmla="*/ 131712 h 396602"/>
                <a:gd name="connsiteX127" fmla="*/ 36501 w 282862"/>
                <a:gd name="connsiteY127" fmla="*/ 131466 h 396602"/>
                <a:gd name="connsiteX128" fmla="*/ 34688 w 282862"/>
                <a:gd name="connsiteY128" fmla="*/ 142813 h 396602"/>
                <a:gd name="connsiteX129" fmla="*/ 30056 w 282862"/>
                <a:gd name="connsiteY129" fmla="*/ 152346 h 396602"/>
                <a:gd name="connsiteX130" fmla="*/ 31845 w 282862"/>
                <a:gd name="connsiteY130" fmla="*/ 159575 h 396602"/>
                <a:gd name="connsiteX131" fmla="*/ 40104 w 282862"/>
                <a:gd name="connsiteY131" fmla="*/ 155434 h 396602"/>
                <a:gd name="connsiteX132" fmla="*/ 43461 w 282862"/>
                <a:gd name="connsiteY132" fmla="*/ 147200 h 396602"/>
                <a:gd name="connsiteX133" fmla="*/ 47578 w 282862"/>
                <a:gd name="connsiteY133" fmla="*/ 151047 h 396602"/>
                <a:gd name="connsiteX134" fmla="*/ 53778 w 282862"/>
                <a:gd name="connsiteY134" fmla="*/ 150532 h 396602"/>
                <a:gd name="connsiteX135" fmla="*/ 53264 w 282862"/>
                <a:gd name="connsiteY135" fmla="*/ 143573 h 396602"/>
                <a:gd name="connsiteX136" fmla="*/ 46549 w 282862"/>
                <a:gd name="connsiteY136" fmla="*/ 135069 h 396602"/>
                <a:gd name="connsiteX137" fmla="*/ 48608 w 282862"/>
                <a:gd name="connsiteY137" fmla="*/ 127325 h 396602"/>
                <a:gd name="connsiteX138" fmla="*/ 51965 w 282862"/>
                <a:gd name="connsiteY138" fmla="*/ 131466 h 396602"/>
                <a:gd name="connsiteX139" fmla="*/ 56866 w 282862"/>
                <a:gd name="connsiteY139" fmla="*/ 136613 h 396602"/>
                <a:gd name="connsiteX140" fmla="*/ 59954 w 282862"/>
                <a:gd name="connsiteY140" fmla="*/ 141244 h 396602"/>
                <a:gd name="connsiteX141" fmla="*/ 64095 w 282862"/>
                <a:gd name="connsiteY141" fmla="*/ 148229 h 396602"/>
                <a:gd name="connsiteX142" fmla="*/ 60224 w 282862"/>
                <a:gd name="connsiteY142" fmla="*/ 159575 h 396602"/>
                <a:gd name="connsiteX143" fmla="*/ 50936 w 282862"/>
                <a:gd name="connsiteY143" fmla="*/ 172711 h 396602"/>
                <a:gd name="connsiteX144" fmla="*/ 53386 w 282862"/>
                <a:gd name="connsiteY144" fmla="*/ 182268 h 396602"/>
                <a:gd name="connsiteX145" fmla="*/ 59831 w 282862"/>
                <a:gd name="connsiteY145" fmla="*/ 188443 h 396602"/>
                <a:gd name="connsiteX146" fmla="*/ 63433 w 282862"/>
                <a:gd name="connsiteY146" fmla="*/ 188958 h 396602"/>
                <a:gd name="connsiteX147" fmla="*/ 66277 w 282862"/>
                <a:gd name="connsiteY147" fmla="*/ 182513 h 396602"/>
                <a:gd name="connsiteX148" fmla="*/ 70148 w 282862"/>
                <a:gd name="connsiteY148" fmla="*/ 185625 h 396602"/>
                <a:gd name="connsiteX149" fmla="*/ 79436 w 282862"/>
                <a:gd name="connsiteY149" fmla="*/ 185111 h 396602"/>
                <a:gd name="connsiteX150" fmla="*/ 82279 w 282862"/>
                <a:gd name="connsiteY150" fmla="*/ 181239 h 396602"/>
                <a:gd name="connsiteX151" fmla="*/ 85097 w 282862"/>
                <a:gd name="connsiteY151" fmla="*/ 183689 h 396602"/>
                <a:gd name="connsiteX152" fmla="*/ 90783 w 282862"/>
                <a:gd name="connsiteY152" fmla="*/ 185748 h 396602"/>
                <a:gd name="connsiteX153" fmla="*/ 95929 w 282862"/>
                <a:gd name="connsiteY153" fmla="*/ 181361 h 396602"/>
                <a:gd name="connsiteX154" fmla="*/ 102643 w 282862"/>
                <a:gd name="connsiteY154" fmla="*/ 176730 h 396602"/>
                <a:gd name="connsiteX155" fmla="*/ 109358 w 282862"/>
                <a:gd name="connsiteY155" fmla="*/ 172857 h 396602"/>
                <a:gd name="connsiteX156" fmla="*/ 114774 w 282862"/>
                <a:gd name="connsiteY156" fmla="*/ 175308 h 396602"/>
                <a:gd name="connsiteX157" fmla="*/ 109089 w 282862"/>
                <a:gd name="connsiteY157" fmla="*/ 180724 h 396602"/>
                <a:gd name="connsiteX158" fmla="*/ 102643 w 282862"/>
                <a:gd name="connsiteY158" fmla="*/ 191041 h 396602"/>
                <a:gd name="connsiteX159" fmla="*/ 109873 w 282862"/>
                <a:gd name="connsiteY159" fmla="*/ 203686 h 396602"/>
                <a:gd name="connsiteX160" fmla="*/ 120190 w 282862"/>
                <a:gd name="connsiteY160" fmla="*/ 214763 h 396602"/>
                <a:gd name="connsiteX161" fmla="*/ 127665 w 282862"/>
                <a:gd name="connsiteY161" fmla="*/ 215817 h 396602"/>
                <a:gd name="connsiteX162" fmla="*/ 123792 w 282862"/>
                <a:gd name="connsiteY162" fmla="*/ 220449 h 396602"/>
                <a:gd name="connsiteX163" fmla="*/ 120950 w 282862"/>
                <a:gd name="connsiteY163" fmla="*/ 226894 h 396602"/>
                <a:gd name="connsiteX164" fmla="*/ 123278 w 282862"/>
                <a:gd name="connsiteY164" fmla="*/ 232309 h 396602"/>
                <a:gd name="connsiteX165" fmla="*/ 119920 w 282862"/>
                <a:gd name="connsiteY165" fmla="*/ 235397 h 396602"/>
                <a:gd name="connsiteX166" fmla="*/ 119920 w 282862"/>
                <a:gd name="connsiteY166" fmla="*/ 244955 h 396602"/>
                <a:gd name="connsiteX167" fmla="*/ 117078 w 282862"/>
                <a:gd name="connsiteY167" fmla="*/ 249341 h 396602"/>
                <a:gd name="connsiteX168" fmla="*/ 114627 w 282862"/>
                <a:gd name="connsiteY168" fmla="*/ 245469 h 396602"/>
                <a:gd name="connsiteX169" fmla="*/ 105339 w 282862"/>
                <a:gd name="connsiteY169" fmla="*/ 246229 h 396602"/>
                <a:gd name="connsiteX170" fmla="*/ 100438 w 282862"/>
                <a:gd name="connsiteY170" fmla="*/ 248288 h 396602"/>
                <a:gd name="connsiteX171" fmla="*/ 88062 w 282862"/>
                <a:gd name="connsiteY171" fmla="*/ 248557 h 396602"/>
                <a:gd name="connsiteX172" fmla="*/ 83431 w 282862"/>
                <a:gd name="connsiteY172" fmla="*/ 245469 h 396602"/>
                <a:gd name="connsiteX173" fmla="*/ 78015 w 282862"/>
                <a:gd name="connsiteY173" fmla="*/ 241328 h 396602"/>
                <a:gd name="connsiteX174" fmla="*/ 73873 w 282862"/>
                <a:gd name="connsiteY174" fmla="*/ 247258 h 396602"/>
                <a:gd name="connsiteX175" fmla="*/ 70516 w 282862"/>
                <a:gd name="connsiteY175" fmla="*/ 253973 h 396602"/>
                <a:gd name="connsiteX176" fmla="*/ 74903 w 282862"/>
                <a:gd name="connsiteY176" fmla="*/ 256816 h 396602"/>
                <a:gd name="connsiteX177" fmla="*/ 77231 w 282862"/>
                <a:gd name="connsiteY177" fmla="*/ 262746 h 396602"/>
                <a:gd name="connsiteX178" fmla="*/ 74388 w 282862"/>
                <a:gd name="connsiteY178" fmla="*/ 269706 h 396602"/>
                <a:gd name="connsiteX179" fmla="*/ 82646 w 282862"/>
                <a:gd name="connsiteY179" fmla="*/ 270490 h 396602"/>
                <a:gd name="connsiteX180" fmla="*/ 91934 w 282862"/>
                <a:gd name="connsiteY180" fmla="*/ 278479 h 396602"/>
                <a:gd name="connsiteX181" fmla="*/ 92963 w 282862"/>
                <a:gd name="connsiteY181" fmla="*/ 287497 h 396602"/>
                <a:gd name="connsiteX182" fmla="*/ 81617 w 282862"/>
                <a:gd name="connsiteY182" fmla="*/ 291884 h 396602"/>
                <a:gd name="connsiteX183" fmla="*/ 67183 w 282862"/>
                <a:gd name="connsiteY183" fmla="*/ 294727 h 396602"/>
                <a:gd name="connsiteX184" fmla="*/ 59439 w 282862"/>
                <a:gd name="connsiteY184" fmla="*/ 301172 h 396602"/>
                <a:gd name="connsiteX185" fmla="*/ 51965 w 282862"/>
                <a:gd name="connsiteY185" fmla="*/ 305289 h 396602"/>
                <a:gd name="connsiteX186" fmla="*/ 48338 w 282862"/>
                <a:gd name="connsiteY186" fmla="*/ 309945 h 396602"/>
                <a:gd name="connsiteX187" fmla="*/ 46549 w 282862"/>
                <a:gd name="connsiteY187" fmla="*/ 314332 h 396602"/>
                <a:gd name="connsiteX188" fmla="*/ 48852 w 282862"/>
                <a:gd name="connsiteY188" fmla="*/ 321806 h 396602"/>
                <a:gd name="connsiteX189" fmla="*/ 54783 w 282862"/>
                <a:gd name="connsiteY189" fmla="*/ 323620 h 396602"/>
                <a:gd name="connsiteX190" fmla="*/ 63826 w 282862"/>
                <a:gd name="connsiteY190" fmla="*/ 326438 h 396602"/>
                <a:gd name="connsiteX191" fmla="*/ 67183 w 282862"/>
                <a:gd name="connsiteY191" fmla="*/ 322835 h 396602"/>
                <a:gd name="connsiteX192" fmla="*/ 72329 w 282862"/>
                <a:gd name="connsiteY192" fmla="*/ 319233 h 396602"/>
                <a:gd name="connsiteX193" fmla="*/ 76471 w 282862"/>
                <a:gd name="connsiteY193" fmla="*/ 317934 h 396602"/>
                <a:gd name="connsiteX194" fmla="*/ 79559 w 282862"/>
                <a:gd name="connsiteY194" fmla="*/ 326707 h 396602"/>
                <a:gd name="connsiteX195" fmla="*/ 92180 w 282862"/>
                <a:gd name="connsiteY195" fmla="*/ 325678 h 396602"/>
                <a:gd name="connsiteX196" fmla="*/ 96566 w 282862"/>
                <a:gd name="connsiteY196" fmla="*/ 329795 h 396602"/>
                <a:gd name="connsiteX197" fmla="*/ 104065 w 282862"/>
                <a:gd name="connsiteY197" fmla="*/ 333937 h 396602"/>
                <a:gd name="connsiteX198" fmla="*/ 117984 w 282862"/>
                <a:gd name="connsiteY198" fmla="*/ 332883 h 396602"/>
                <a:gd name="connsiteX199" fmla="*/ 122102 w 282862"/>
                <a:gd name="connsiteY199" fmla="*/ 329795 h 396602"/>
                <a:gd name="connsiteX200" fmla="*/ 124552 w 282862"/>
                <a:gd name="connsiteY200" fmla="*/ 334451 h 396602"/>
                <a:gd name="connsiteX201" fmla="*/ 116293 w 282862"/>
                <a:gd name="connsiteY201" fmla="*/ 341141 h 396602"/>
                <a:gd name="connsiteX202" fmla="*/ 107275 w 282862"/>
                <a:gd name="connsiteY202" fmla="*/ 341141 h 396602"/>
                <a:gd name="connsiteX203" fmla="*/ 101590 w 282862"/>
                <a:gd name="connsiteY203" fmla="*/ 337784 h 396602"/>
                <a:gd name="connsiteX204" fmla="*/ 93356 w 282862"/>
                <a:gd name="connsiteY204" fmla="*/ 336755 h 396602"/>
                <a:gd name="connsiteX205" fmla="*/ 85097 w 282862"/>
                <a:gd name="connsiteY205" fmla="*/ 342955 h 396602"/>
                <a:gd name="connsiteX206" fmla="*/ 76839 w 282862"/>
                <a:gd name="connsiteY206" fmla="*/ 346827 h 396602"/>
                <a:gd name="connsiteX207" fmla="*/ 71422 w 282862"/>
                <a:gd name="connsiteY207" fmla="*/ 351973 h 396602"/>
                <a:gd name="connsiteX208" fmla="*/ 67820 w 282862"/>
                <a:gd name="connsiteY208" fmla="*/ 358418 h 396602"/>
                <a:gd name="connsiteX209" fmla="*/ 61645 w 282862"/>
                <a:gd name="connsiteY209" fmla="*/ 368343 h 3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282862" h="396602">
                  <a:moveTo>
                    <a:pt x="61645" y="368343"/>
                  </a:moveTo>
                  <a:cubicBezTo>
                    <a:pt x="61645" y="368343"/>
                    <a:pt x="60101" y="375058"/>
                    <a:pt x="55200" y="377116"/>
                  </a:cubicBezTo>
                  <a:cubicBezTo>
                    <a:pt x="50298" y="379175"/>
                    <a:pt x="46696" y="382802"/>
                    <a:pt x="42824" y="383831"/>
                  </a:cubicBezTo>
                  <a:cubicBezTo>
                    <a:pt x="38952" y="384860"/>
                    <a:pt x="32752" y="389492"/>
                    <a:pt x="38952" y="390007"/>
                  </a:cubicBezTo>
                  <a:cubicBezTo>
                    <a:pt x="45152" y="390521"/>
                    <a:pt x="43853" y="391306"/>
                    <a:pt x="47970" y="393879"/>
                  </a:cubicBezTo>
                  <a:cubicBezTo>
                    <a:pt x="52087" y="396452"/>
                    <a:pt x="54685" y="396721"/>
                    <a:pt x="58042" y="391820"/>
                  </a:cubicBezTo>
                  <a:cubicBezTo>
                    <a:pt x="61400" y="386919"/>
                    <a:pt x="60885" y="382018"/>
                    <a:pt x="69634" y="381234"/>
                  </a:cubicBezTo>
                  <a:cubicBezTo>
                    <a:pt x="78382" y="380449"/>
                    <a:pt x="86666" y="377631"/>
                    <a:pt x="88994" y="381503"/>
                  </a:cubicBezTo>
                  <a:cubicBezTo>
                    <a:pt x="90072" y="384174"/>
                    <a:pt x="92816" y="385792"/>
                    <a:pt x="95684" y="385375"/>
                  </a:cubicBezTo>
                  <a:cubicBezTo>
                    <a:pt x="98282" y="385375"/>
                    <a:pt x="99825" y="388732"/>
                    <a:pt x="101370" y="385105"/>
                  </a:cubicBezTo>
                  <a:cubicBezTo>
                    <a:pt x="102913" y="381479"/>
                    <a:pt x="106001" y="384076"/>
                    <a:pt x="106271" y="378146"/>
                  </a:cubicBezTo>
                  <a:cubicBezTo>
                    <a:pt x="106540" y="372215"/>
                    <a:pt x="106785" y="368343"/>
                    <a:pt x="111172" y="368098"/>
                  </a:cubicBezTo>
                  <a:cubicBezTo>
                    <a:pt x="115558" y="367853"/>
                    <a:pt x="115044" y="364471"/>
                    <a:pt x="121489" y="363957"/>
                  </a:cubicBezTo>
                  <a:cubicBezTo>
                    <a:pt x="127934" y="363442"/>
                    <a:pt x="127934" y="359325"/>
                    <a:pt x="132051" y="364471"/>
                  </a:cubicBezTo>
                  <a:cubicBezTo>
                    <a:pt x="136168" y="369618"/>
                    <a:pt x="136437" y="370157"/>
                    <a:pt x="139795" y="370157"/>
                  </a:cubicBezTo>
                  <a:cubicBezTo>
                    <a:pt x="143152" y="370157"/>
                    <a:pt x="149842" y="371970"/>
                    <a:pt x="150896" y="366799"/>
                  </a:cubicBezTo>
                  <a:cubicBezTo>
                    <a:pt x="151950" y="361629"/>
                    <a:pt x="151141" y="364741"/>
                    <a:pt x="155528" y="358026"/>
                  </a:cubicBezTo>
                  <a:cubicBezTo>
                    <a:pt x="159915" y="351312"/>
                    <a:pt x="158616" y="344107"/>
                    <a:pt x="165845" y="347979"/>
                  </a:cubicBezTo>
                  <a:cubicBezTo>
                    <a:pt x="173074" y="351851"/>
                    <a:pt x="163002" y="355331"/>
                    <a:pt x="169717" y="360599"/>
                  </a:cubicBezTo>
                  <a:cubicBezTo>
                    <a:pt x="176432" y="365868"/>
                    <a:pt x="179005" y="374788"/>
                    <a:pt x="184666" y="372485"/>
                  </a:cubicBezTo>
                  <a:cubicBezTo>
                    <a:pt x="190326" y="370181"/>
                    <a:pt x="184935" y="362168"/>
                    <a:pt x="191111" y="362168"/>
                  </a:cubicBezTo>
                  <a:cubicBezTo>
                    <a:pt x="197286" y="362168"/>
                    <a:pt x="199100" y="366285"/>
                    <a:pt x="203364" y="364226"/>
                  </a:cubicBezTo>
                  <a:cubicBezTo>
                    <a:pt x="207432" y="361849"/>
                    <a:pt x="212064" y="360697"/>
                    <a:pt x="216769" y="360869"/>
                  </a:cubicBezTo>
                  <a:cubicBezTo>
                    <a:pt x="221425" y="361384"/>
                    <a:pt x="219342" y="364226"/>
                    <a:pt x="224758" y="364226"/>
                  </a:cubicBezTo>
                  <a:cubicBezTo>
                    <a:pt x="230174" y="364226"/>
                    <a:pt x="234046" y="367584"/>
                    <a:pt x="234830" y="363712"/>
                  </a:cubicBezTo>
                  <a:cubicBezTo>
                    <a:pt x="235614" y="359840"/>
                    <a:pt x="237673" y="359570"/>
                    <a:pt x="241006" y="359840"/>
                  </a:cubicBezTo>
                  <a:cubicBezTo>
                    <a:pt x="244338" y="360109"/>
                    <a:pt x="245392" y="361139"/>
                    <a:pt x="247205" y="358026"/>
                  </a:cubicBezTo>
                  <a:cubicBezTo>
                    <a:pt x="249019" y="354914"/>
                    <a:pt x="252622" y="358541"/>
                    <a:pt x="254165" y="354669"/>
                  </a:cubicBezTo>
                  <a:cubicBezTo>
                    <a:pt x="255709" y="350797"/>
                    <a:pt x="260880" y="354154"/>
                    <a:pt x="261394" y="350821"/>
                  </a:cubicBezTo>
                  <a:cubicBezTo>
                    <a:pt x="261909" y="347488"/>
                    <a:pt x="267840" y="348738"/>
                    <a:pt x="268085" y="344352"/>
                  </a:cubicBezTo>
                  <a:cubicBezTo>
                    <a:pt x="268330" y="339965"/>
                    <a:pt x="269898" y="335089"/>
                    <a:pt x="264482" y="335089"/>
                  </a:cubicBezTo>
                  <a:lnTo>
                    <a:pt x="247990" y="335089"/>
                  </a:lnTo>
                  <a:cubicBezTo>
                    <a:pt x="245539" y="335089"/>
                    <a:pt x="240491" y="335089"/>
                    <a:pt x="242574" y="330702"/>
                  </a:cubicBezTo>
                  <a:cubicBezTo>
                    <a:pt x="244657" y="326315"/>
                    <a:pt x="251077" y="328104"/>
                    <a:pt x="251077" y="323350"/>
                  </a:cubicBezTo>
                  <a:cubicBezTo>
                    <a:pt x="251077" y="318596"/>
                    <a:pt x="253136" y="317419"/>
                    <a:pt x="256738" y="317419"/>
                  </a:cubicBezTo>
                  <a:cubicBezTo>
                    <a:pt x="260341" y="317419"/>
                    <a:pt x="263183" y="318449"/>
                    <a:pt x="263698" y="314332"/>
                  </a:cubicBezTo>
                  <a:cubicBezTo>
                    <a:pt x="264213" y="310215"/>
                    <a:pt x="263183" y="309161"/>
                    <a:pt x="267570" y="308916"/>
                  </a:cubicBezTo>
                  <a:cubicBezTo>
                    <a:pt x="271957" y="308671"/>
                    <a:pt x="274922" y="303745"/>
                    <a:pt x="277642" y="298084"/>
                  </a:cubicBezTo>
                  <a:cubicBezTo>
                    <a:pt x="280362" y="292423"/>
                    <a:pt x="277373" y="293183"/>
                    <a:pt x="280485" y="289311"/>
                  </a:cubicBezTo>
                  <a:cubicBezTo>
                    <a:pt x="283597" y="285439"/>
                    <a:pt x="282788" y="285684"/>
                    <a:pt x="281759" y="280023"/>
                  </a:cubicBezTo>
                  <a:cubicBezTo>
                    <a:pt x="280730" y="274362"/>
                    <a:pt x="280216" y="276151"/>
                    <a:pt x="273770" y="271519"/>
                  </a:cubicBezTo>
                  <a:cubicBezTo>
                    <a:pt x="267325" y="266888"/>
                    <a:pt x="263698" y="268407"/>
                    <a:pt x="260611" y="265589"/>
                  </a:cubicBezTo>
                  <a:cubicBezTo>
                    <a:pt x="257523" y="262771"/>
                    <a:pt x="254950" y="264805"/>
                    <a:pt x="247475" y="265050"/>
                  </a:cubicBezTo>
                  <a:cubicBezTo>
                    <a:pt x="240001" y="265295"/>
                    <a:pt x="235589" y="262991"/>
                    <a:pt x="234316" y="266618"/>
                  </a:cubicBezTo>
                  <a:cubicBezTo>
                    <a:pt x="233041" y="270245"/>
                    <a:pt x="228630" y="276666"/>
                    <a:pt x="226964" y="280268"/>
                  </a:cubicBezTo>
                  <a:cubicBezTo>
                    <a:pt x="225297" y="283871"/>
                    <a:pt x="221547" y="284410"/>
                    <a:pt x="221033" y="280538"/>
                  </a:cubicBezTo>
                  <a:cubicBezTo>
                    <a:pt x="220518" y="276666"/>
                    <a:pt x="215347" y="272279"/>
                    <a:pt x="221033" y="269436"/>
                  </a:cubicBezTo>
                  <a:cubicBezTo>
                    <a:pt x="226718" y="266594"/>
                    <a:pt x="224121" y="266104"/>
                    <a:pt x="228507" y="263261"/>
                  </a:cubicBezTo>
                  <a:cubicBezTo>
                    <a:pt x="232894" y="260418"/>
                    <a:pt x="234193" y="262231"/>
                    <a:pt x="234193" y="256816"/>
                  </a:cubicBezTo>
                  <a:cubicBezTo>
                    <a:pt x="234193" y="251400"/>
                    <a:pt x="236251" y="250615"/>
                    <a:pt x="231350" y="248043"/>
                  </a:cubicBezTo>
                  <a:cubicBezTo>
                    <a:pt x="226449" y="245469"/>
                    <a:pt x="225150" y="244955"/>
                    <a:pt x="223361" y="237480"/>
                  </a:cubicBezTo>
                  <a:cubicBezTo>
                    <a:pt x="221572" y="230006"/>
                    <a:pt x="220910" y="232824"/>
                    <a:pt x="218975" y="223291"/>
                  </a:cubicBezTo>
                  <a:cubicBezTo>
                    <a:pt x="217039" y="213758"/>
                    <a:pt x="219219" y="213219"/>
                    <a:pt x="214318" y="209102"/>
                  </a:cubicBezTo>
                  <a:cubicBezTo>
                    <a:pt x="209417" y="204985"/>
                    <a:pt x="202458" y="193100"/>
                    <a:pt x="196527" y="192585"/>
                  </a:cubicBezTo>
                  <a:cubicBezTo>
                    <a:pt x="190596" y="192070"/>
                    <a:pt x="184274" y="192070"/>
                    <a:pt x="182607" y="187439"/>
                  </a:cubicBezTo>
                  <a:cubicBezTo>
                    <a:pt x="180941" y="182807"/>
                    <a:pt x="173834" y="180724"/>
                    <a:pt x="173074" y="172980"/>
                  </a:cubicBezTo>
                  <a:cubicBezTo>
                    <a:pt x="172315" y="165236"/>
                    <a:pt x="175525" y="163962"/>
                    <a:pt x="172020" y="158031"/>
                  </a:cubicBezTo>
                  <a:cubicBezTo>
                    <a:pt x="168884" y="153179"/>
                    <a:pt x="166776" y="147739"/>
                    <a:pt x="165845" y="142029"/>
                  </a:cubicBezTo>
                  <a:cubicBezTo>
                    <a:pt x="164546" y="135584"/>
                    <a:pt x="162757" y="132496"/>
                    <a:pt x="156042" y="129408"/>
                  </a:cubicBezTo>
                  <a:cubicBezTo>
                    <a:pt x="149328" y="126320"/>
                    <a:pt x="145456" y="127595"/>
                    <a:pt x="138888" y="127350"/>
                  </a:cubicBezTo>
                  <a:cubicBezTo>
                    <a:pt x="132321" y="127105"/>
                    <a:pt x="140701" y="123723"/>
                    <a:pt x="132443" y="122963"/>
                  </a:cubicBezTo>
                  <a:cubicBezTo>
                    <a:pt x="124184" y="122203"/>
                    <a:pt x="129600" y="122693"/>
                    <a:pt x="127787" y="125267"/>
                  </a:cubicBezTo>
                  <a:cubicBezTo>
                    <a:pt x="125973" y="127840"/>
                    <a:pt x="119798" y="128109"/>
                    <a:pt x="119283" y="126320"/>
                  </a:cubicBezTo>
                  <a:cubicBezTo>
                    <a:pt x="118769" y="124531"/>
                    <a:pt x="117740" y="122693"/>
                    <a:pt x="122371" y="122179"/>
                  </a:cubicBezTo>
                  <a:cubicBezTo>
                    <a:pt x="127003" y="121664"/>
                    <a:pt x="122885" y="116763"/>
                    <a:pt x="128816" y="117032"/>
                  </a:cubicBezTo>
                  <a:cubicBezTo>
                    <a:pt x="134747" y="117302"/>
                    <a:pt x="132173" y="117547"/>
                    <a:pt x="132688" y="112891"/>
                  </a:cubicBezTo>
                  <a:cubicBezTo>
                    <a:pt x="133203" y="108235"/>
                    <a:pt x="129870" y="105539"/>
                    <a:pt x="134232" y="104632"/>
                  </a:cubicBezTo>
                  <a:cubicBezTo>
                    <a:pt x="138594" y="103726"/>
                    <a:pt x="142246" y="98187"/>
                    <a:pt x="144304" y="93286"/>
                  </a:cubicBezTo>
                  <a:cubicBezTo>
                    <a:pt x="146363" y="88385"/>
                    <a:pt x="151018" y="84268"/>
                    <a:pt x="153077" y="78582"/>
                  </a:cubicBezTo>
                  <a:cubicBezTo>
                    <a:pt x="155185" y="72995"/>
                    <a:pt x="158542" y="67971"/>
                    <a:pt x="162880" y="63879"/>
                  </a:cubicBezTo>
                  <a:cubicBezTo>
                    <a:pt x="166213" y="61036"/>
                    <a:pt x="165967" y="58708"/>
                    <a:pt x="165698" y="55105"/>
                  </a:cubicBezTo>
                  <a:cubicBezTo>
                    <a:pt x="165428" y="51503"/>
                    <a:pt x="161066" y="51503"/>
                    <a:pt x="160797" y="48391"/>
                  </a:cubicBezTo>
                  <a:cubicBezTo>
                    <a:pt x="160527" y="45278"/>
                    <a:pt x="145064" y="44788"/>
                    <a:pt x="137859" y="44788"/>
                  </a:cubicBezTo>
                  <a:cubicBezTo>
                    <a:pt x="130654" y="44788"/>
                    <a:pt x="119798" y="45817"/>
                    <a:pt x="113083" y="44519"/>
                  </a:cubicBezTo>
                  <a:cubicBezTo>
                    <a:pt x="106368" y="43220"/>
                    <a:pt x="104065" y="45817"/>
                    <a:pt x="102006" y="47876"/>
                  </a:cubicBezTo>
                  <a:cubicBezTo>
                    <a:pt x="99948" y="49934"/>
                    <a:pt x="96590" y="50204"/>
                    <a:pt x="92204" y="50719"/>
                  </a:cubicBezTo>
                  <a:cubicBezTo>
                    <a:pt x="87818" y="51233"/>
                    <a:pt x="81372" y="47631"/>
                    <a:pt x="85759" y="46602"/>
                  </a:cubicBezTo>
                  <a:cubicBezTo>
                    <a:pt x="90146" y="45572"/>
                    <a:pt x="94262" y="45817"/>
                    <a:pt x="92719" y="42975"/>
                  </a:cubicBezTo>
                  <a:cubicBezTo>
                    <a:pt x="91175" y="40132"/>
                    <a:pt x="82401" y="41431"/>
                    <a:pt x="88087" y="37828"/>
                  </a:cubicBezTo>
                  <a:cubicBezTo>
                    <a:pt x="93772" y="34226"/>
                    <a:pt x="97105" y="36015"/>
                    <a:pt x="98919" y="31628"/>
                  </a:cubicBezTo>
                  <a:cubicBezTo>
                    <a:pt x="100732" y="27242"/>
                    <a:pt x="102251" y="25698"/>
                    <a:pt x="108721" y="24669"/>
                  </a:cubicBezTo>
                  <a:cubicBezTo>
                    <a:pt x="115191" y="23639"/>
                    <a:pt x="117470" y="18468"/>
                    <a:pt x="119798" y="16410"/>
                  </a:cubicBezTo>
                  <a:cubicBezTo>
                    <a:pt x="122126" y="14352"/>
                    <a:pt x="125729" y="12293"/>
                    <a:pt x="121342" y="9450"/>
                  </a:cubicBezTo>
                  <a:cubicBezTo>
                    <a:pt x="116955" y="6608"/>
                    <a:pt x="120827" y="3520"/>
                    <a:pt x="115412" y="946"/>
                  </a:cubicBezTo>
                  <a:cubicBezTo>
                    <a:pt x="109995" y="-1626"/>
                    <a:pt x="103305" y="-1504"/>
                    <a:pt x="100463" y="1192"/>
                  </a:cubicBezTo>
                  <a:cubicBezTo>
                    <a:pt x="97620" y="3887"/>
                    <a:pt x="92449" y="3250"/>
                    <a:pt x="86519" y="2736"/>
                  </a:cubicBezTo>
                  <a:cubicBezTo>
                    <a:pt x="80588" y="2221"/>
                    <a:pt x="82916" y="7906"/>
                    <a:pt x="78015" y="7392"/>
                  </a:cubicBezTo>
                  <a:cubicBezTo>
                    <a:pt x="73114" y="6877"/>
                    <a:pt x="71839" y="8666"/>
                    <a:pt x="71570" y="5848"/>
                  </a:cubicBezTo>
                  <a:cubicBezTo>
                    <a:pt x="71300" y="3030"/>
                    <a:pt x="70541" y="4304"/>
                    <a:pt x="65639" y="3397"/>
                  </a:cubicBezTo>
                  <a:cubicBezTo>
                    <a:pt x="60738" y="2490"/>
                    <a:pt x="60493" y="3397"/>
                    <a:pt x="59709" y="1339"/>
                  </a:cubicBezTo>
                  <a:cubicBezTo>
                    <a:pt x="58925" y="-720"/>
                    <a:pt x="55322" y="309"/>
                    <a:pt x="55322" y="3397"/>
                  </a:cubicBezTo>
                  <a:cubicBezTo>
                    <a:pt x="55322" y="6485"/>
                    <a:pt x="55592" y="11386"/>
                    <a:pt x="53264" y="11901"/>
                  </a:cubicBezTo>
                  <a:cubicBezTo>
                    <a:pt x="50936" y="12416"/>
                    <a:pt x="53778" y="15773"/>
                    <a:pt x="48608" y="16042"/>
                  </a:cubicBezTo>
                  <a:cubicBezTo>
                    <a:pt x="43437" y="16312"/>
                    <a:pt x="42432" y="19645"/>
                    <a:pt x="45005" y="21703"/>
                  </a:cubicBezTo>
                  <a:cubicBezTo>
                    <a:pt x="47578" y="23762"/>
                    <a:pt x="47333" y="25061"/>
                    <a:pt x="47063" y="28149"/>
                  </a:cubicBezTo>
                  <a:cubicBezTo>
                    <a:pt x="46794" y="31236"/>
                    <a:pt x="48362" y="38466"/>
                    <a:pt x="43706" y="37951"/>
                  </a:cubicBezTo>
                  <a:cubicBezTo>
                    <a:pt x="39050" y="37436"/>
                    <a:pt x="36232" y="35378"/>
                    <a:pt x="33659" y="36922"/>
                  </a:cubicBezTo>
                  <a:cubicBezTo>
                    <a:pt x="31085" y="38466"/>
                    <a:pt x="28512" y="41063"/>
                    <a:pt x="29786" y="46994"/>
                  </a:cubicBezTo>
                  <a:cubicBezTo>
                    <a:pt x="31061" y="52924"/>
                    <a:pt x="27214" y="53953"/>
                    <a:pt x="31085" y="56796"/>
                  </a:cubicBezTo>
                  <a:cubicBezTo>
                    <a:pt x="34958" y="59639"/>
                    <a:pt x="37531" y="62212"/>
                    <a:pt x="33928" y="65030"/>
                  </a:cubicBezTo>
                  <a:cubicBezTo>
                    <a:pt x="30326" y="67848"/>
                    <a:pt x="26577" y="68143"/>
                    <a:pt x="25400" y="64271"/>
                  </a:cubicBezTo>
                  <a:cubicBezTo>
                    <a:pt x="24224" y="60399"/>
                    <a:pt x="25400" y="60129"/>
                    <a:pt x="22313" y="56796"/>
                  </a:cubicBezTo>
                  <a:cubicBezTo>
                    <a:pt x="19225" y="53463"/>
                    <a:pt x="22313" y="52140"/>
                    <a:pt x="17926" y="48783"/>
                  </a:cubicBezTo>
                  <a:cubicBezTo>
                    <a:pt x="13539" y="45425"/>
                    <a:pt x="9937" y="46479"/>
                    <a:pt x="9152" y="50327"/>
                  </a:cubicBezTo>
                  <a:cubicBezTo>
                    <a:pt x="8368" y="54174"/>
                    <a:pt x="-4252" y="53169"/>
                    <a:pt x="1163" y="59369"/>
                  </a:cubicBezTo>
                  <a:cubicBezTo>
                    <a:pt x="6579" y="65569"/>
                    <a:pt x="11995" y="74588"/>
                    <a:pt x="19469" y="76377"/>
                  </a:cubicBezTo>
                  <a:cubicBezTo>
                    <a:pt x="26944" y="78166"/>
                    <a:pt x="29542" y="75862"/>
                    <a:pt x="30056" y="79489"/>
                  </a:cubicBezTo>
                  <a:cubicBezTo>
                    <a:pt x="30571" y="83116"/>
                    <a:pt x="30571" y="86963"/>
                    <a:pt x="27459" y="87993"/>
                  </a:cubicBezTo>
                  <a:cubicBezTo>
                    <a:pt x="24346" y="89022"/>
                    <a:pt x="15867" y="92379"/>
                    <a:pt x="16627" y="96766"/>
                  </a:cubicBezTo>
                  <a:cubicBezTo>
                    <a:pt x="17387" y="101152"/>
                    <a:pt x="16112" y="101152"/>
                    <a:pt x="18710" y="102427"/>
                  </a:cubicBezTo>
                  <a:cubicBezTo>
                    <a:pt x="21307" y="103701"/>
                    <a:pt x="24371" y="106054"/>
                    <a:pt x="20768" y="107328"/>
                  </a:cubicBezTo>
                  <a:cubicBezTo>
                    <a:pt x="17166" y="108602"/>
                    <a:pt x="14054" y="109779"/>
                    <a:pt x="17656" y="112229"/>
                  </a:cubicBezTo>
                  <a:cubicBezTo>
                    <a:pt x="21258" y="114680"/>
                    <a:pt x="23856" y="113773"/>
                    <a:pt x="27214" y="113773"/>
                  </a:cubicBezTo>
                  <a:cubicBezTo>
                    <a:pt x="30571" y="113773"/>
                    <a:pt x="32874" y="115831"/>
                    <a:pt x="33659" y="111470"/>
                  </a:cubicBezTo>
                  <a:cubicBezTo>
                    <a:pt x="34443" y="107107"/>
                    <a:pt x="34958" y="106813"/>
                    <a:pt x="37776" y="104755"/>
                  </a:cubicBezTo>
                  <a:cubicBezTo>
                    <a:pt x="40594" y="102696"/>
                    <a:pt x="39344" y="97795"/>
                    <a:pt x="42677" y="102304"/>
                  </a:cubicBezTo>
                  <a:cubicBezTo>
                    <a:pt x="46010" y="106813"/>
                    <a:pt x="43191" y="106960"/>
                    <a:pt x="40373" y="107720"/>
                  </a:cubicBezTo>
                  <a:cubicBezTo>
                    <a:pt x="37555" y="108480"/>
                    <a:pt x="37776" y="109779"/>
                    <a:pt x="37261" y="112376"/>
                  </a:cubicBezTo>
                  <a:cubicBezTo>
                    <a:pt x="36820" y="115047"/>
                    <a:pt x="34933" y="117229"/>
                    <a:pt x="32360" y="118037"/>
                  </a:cubicBezTo>
                  <a:cubicBezTo>
                    <a:pt x="28610" y="119556"/>
                    <a:pt x="25571" y="122399"/>
                    <a:pt x="23856" y="126051"/>
                  </a:cubicBezTo>
                  <a:cubicBezTo>
                    <a:pt x="22313" y="129898"/>
                    <a:pt x="17411" y="130682"/>
                    <a:pt x="13808" y="131466"/>
                  </a:cubicBezTo>
                  <a:cubicBezTo>
                    <a:pt x="10206" y="132251"/>
                    <a:pt x="8123" y="131712"/>
                    <a:pt x="8123" y="135829"/>
                  </a:cubicBezTo>
                  <a:cubicBezTo>
                    <a:pt x="8123" y="139946"/>
                    <a:pt x="5550" y="138941"/>
                    <a:pt x="9422" y="141759"/>
                  </a:cubicBezTo>
                  <a:cubicBezTo>
                    <a:pt x="13294" y="144577"/>
                    <a:pt x="13025" y="146930"/>
                    <a:pt x="16627" y="147200"/>
                  </a:cubicBezTo>
                  <a:cubicBezTo>
                    <a:pt x="20229" y="147469"/>
                    <a:pt x="19984" y="145386"/>
                    <a:pt x="20254" y="142298"/>
                  </a:cubicBezTo>
                  <a:cubicBezTo>
                    <a:pt x="20523" y="139210"/>
                    <a:pt x="21283" y="141759"/>
                    <a:pt x="24641" y="137642"/>
                  </a:cubicBezTo>
                  <a:cubicBezTo>
                    <a:pt x="27998" y="133525"/>
                    <a:pt x="29542" y="134554"/>
                    <a:pt x="30816" y="131712"/>
                  </a:cubicBezTo>
                  <a:cubicBezTo>
                    <a:pt x="32091" y="128869"/>
                    <a:pt x="36501" y="127325"/>
                    <a:pt x="36501" y="131466"/>
                  </a:cubicBezTo>
                  <a:cubicBezTo>
                    <a:pt x="36501" y="135608"/>
                    <a:pt x="37261" y="139186"/>
                    <a:pt x="34688" y="142813"/>
                  </a:cubicBezTo>
                  <a:cubicBezTo>
                    <a:pt x="32115" y="146440"/>
                    <a:pt x="30056" y="149503"/>
                    <a:pt x="30056" y="152346"/>
                  </a:cubicBezTo>
                  <a:cubicBezTo>
                    <a:pt x="30056" y="155189"/>
                    <a:pt x="27214" y="158791"/>
                    <a:pt x="31845" y="159575"/>
                  </a:cubicBezTo>
                  <a:cubicBezTo>
                    <a:pt x="36477" y="160359"/>
                    <a:pt x="37531" y="157492"/>
                    <a:pt x="40104" y="155434"/>
                  </a:cubicBezTo>
                  <a:cubicBezTo>
                    <a:pt x="42677" y="153375"/>
                    <a:pt x="39589" y="147200"/>
                    <a:pt x="43461" y="147200"/>
                  </a:cubicBezTo>
                  <a:cubicBezTo>
                    <a:pt x="47333" y="147200"/>
                    <a:pt x="44245" y="150287"/>
                    <a:pt x="47578" y="151047"/>
                  </a:cubicBezTo>
                  <a:cubicBezTo>
                    <a:pt x="50911" y="151807"/>
                    <a:pt x="51965" y="152076"/>
                    <a:pt x="53778" y="150532"/>
                  </a:cubicBezTo>
                  <a:cubicBezTo>
                    <a:pt x="55592" y="148988"/>
                    <a:pt x="58925" y="146660"/>
                    <a:pt x="53264" y="143573"/>
                  </a:cubicBezTo>
                  <a:cubicBezTo>
                    <a:pt x="47603" y="140485"/>
                    <a:pt x="46549" y="138941"/>
                    <a:pt x="46549" y="135069"/>
                  </a:cubicBezTo>
                  <a:cubicBezTo>
                    <a:pt x="46549" y="131197"/>
                    <a:pt x="45275" y="127325"/>
                    <a:pt x="48608" y="127325"/>
                  </a:cubicBezTo>
                  <a:cubicBezTo>
                    <a:pt x="51940" y="127325"/>
                    <a:pt x="51450" y="127840"/>
                    <a:pt x="51965" y="131466"/>
                  </a:cubicBezTo>
                  <a:cubicBezTo>
                    <a:pt x="52479" y="135093"/>
                    <a:pt x="54023" y="135584"/>
                    <a:pt x="56866" y="136613"/>
                  </a:cubicBezTo>
                  <a:cubicBezTo>
                    <a:pt x="59709" y="137642"/>
                    <a:pt x="54538" y="139970"/>
                    <a:pt x="59954" y="141244"/>
                  </a:cubicBezTo>
                  <a:cubicBezTo>
                    <a:pt x="65370" y="142519"/>
                    <a:pt x="64610" y="143058"/>
                    <a:pt x="64095" y="148229"/>
                  </a:cubicBezTo>
                  <a:cubicBezTo>
                    <a:pt x="63581" y="153400"/>
                    <a:pt x="63581" y="155948"/>
                    <a:pt x="60224" y="159575"/>
                  </a:cubicBezTo>
                  <a:cubicBezTo>
                    <a:pt x="56866" y="163202"/>
                    <a:pt x="51450" y="169623"/>
                    <a:pt x="50936" y="172711"/>
                  </a:cubicBezTo>
                  <a:cubicBezTo>
                    <a:pt x="50421" y="175798"/>
                    <a:pt x="48608" y="179156"/>
                    <a:pt x="53386" y="182268"/>
                  </a:cubicBezTo>
                  <a:cubicBezTo>
                    <a:pt x="58165" y="185380"/>
                    <a:pt x="59831" y="183542"/>
                    <a:pt x="59831" y="188443"/>
                  </a:cubicBezTo>
                  <a:cubicBezTo>
                    <a:pt x="59831" y="193345"/>
                    <a:pt x="62282" y="193614"/>
                    <a:pt x="63433" y="188958"/>
                  </a:cubicBezTo>
                  <a:cubicBezTo>
                    <a:pt x="64586" y="184302"/>
                    <a:pt x="63949" y="181998"/>
                    <a:pt x="66277" y="182513"/>
                  </a:cubicBezTo>
                  <a:cubicBezTo>
                    <a:pt x="68604" y="183028"/>
                    <a:pt x="66546" y="185870"/>
                    <a:pt x="70148" y="185625"/>
                  </a:cubicBezTo>
                  <a:cubicBezTo>
                    <a:pt x="73751" y="185380"/>
                    <a:pt x="78652" y="187929"/>
                    <a:pt x="79436" y="185111"/>
                  </a:cubicBezTo>
                  <a:cubicBezTo>
                    <a:pt x="80220" y="182292"/>
                    <a:pt x="80710" y="181239"/>
                    <a:pt x="82279" y="181239"/>
                  </a:cubicBezTo>
                  <a:cubicBezTo>
                    <a:pt x="83847" y="181239"/>
                    <a:pt x="85612" y="181484"/>
                    <a:pt x="85097" y="183689"/>
                  </a:cubicBezTo>
                  <a:cubicBezTo>
                    <a:pt x="84583" y="185895"/>
                    <a:pt x="87425" y="185748"/>
                    <a:pt x="90783" y="185748"/>
                  </a:cubicBezTo>
                  <a:cubicBezTo>
                    <a:pt x="94140" y="185748"/>
                    <a:pt x="91297" y="181631"/>
                    <a:pt x="95929" y="181361"/>
                  </a:cubicBezTo>
                  <a:cubicBezTo>
                    <a:pt x="100561" y="181091"/>
                    <a:pt x="98012" y="177489"/>
                    <a:pt x="102643" y="176730"/>
                  </a:cubicBezTo>
                  <a:cubicBezTo>
                    <a:pt x="107275" y="175970"/>
                    <a:pt x="105731" y="172588"/>
                    <a:pt x="109358" y="172857"/>
                  </a:cubicBezTo>
                  <a:cubicBezTo>
                    <a:pt x="112985" y="173127"/>
                    <a:pt x="114774" y="173372"/>
                    <a:pt x="114774" y="175308"/>
                  </a:cubicBezTo>
                  <a:cubicBezTo>
                    <a:pt x="114774" y="177244"/>
                    <a:pt x="112177" y="179695"/>
                    <a:pt x="109089" y="180724"/>
                  </a:cubicBezTo>
                  <a:cubicBezTo>
                    <a:pt x="104947" y="182415"/>
                    <a:pt x="102350" y="186581"/>
                    <a:pt x="102643" y="191041"/>
                  </a:cubicBezTo>
                  <a:cubicBezTo>
                    <a:pt x="103428" y="195697"/>
                    <a:pt x="104457" y="200084"/>
                    <a:pt x="109873" y="203686"/>
                  </a:cubicBezTo>
                  <a:cubicBezTo>
                    <a:pt x="115289" y="207289"/>
                    <a:pt x="116049" y="214763"/>
                    <a:pt x="120190" y="214763"/>
                  </a:cubicBezTo>
                  <a:cubicBezTo>
                    <a:pt x="124332" y="214763"/>
                    <a:pt x="127665" y="212704"/>
                    <a:pt x="127665" y="215817"/>
                  </a:cubicBezTo>
                  <a:cubicBezTo>
                    <a:pt x="127836" y="218145"/>
                    <a:pt x="126120" y="220204"/>
                    <a:pt x="123792" y="220449"/>
                  </a:cubicBezTo>
                  <a:cubicBezTo>
                    <a:pt x="121440" y="221649"/>
                    <a:pt x="120239" y="224345"/>
                    <a:pt x="120950" y="226894"/>
                  </a:cubicBezTo>
                  <a:cubicBezTo>
                    <a:pt x="121979" y="228707"/>
                    <a:pt x="126120" y="231795"/>
                    <a:pt x="123278" y="232309"/>
                  </a:cubicBezTo>
                  <a:cubicBezTo>
                    <a:pt x="120435" y="232824"/>
                    <a:pt x="120190" y="233339"/>
                    <a:pt x="119920" y="235397"/>
                  </a:cubicBezTo>
                  <a:cubicBezTo>
                    <a:pt x="119651" y="237456"/>
                    <a:pt x="119920" y="240568"/>
                    <a:pt x="119920" y="244955"/>
                  </a:cubicBezTo>
                  <a:cubicBezTo>
                    <a:pt x="119920" y="249341"/>
                    <a:pt x="119160" y="249856"/>
                    <a:pt x="117078" y="249341"/>
                  </a:cubicBezTo>
                  <a:cubicBezTo>
                    <a:pt x="114995" y="248827"/>
                    <a:pt x="117592" y="245469"/>
                    <a:pt x="114627" y="245469"/>
                  </a:cubicBezTo>
                  <a:cubicBezTo>
                    <a:pt x="111662" y="245469"/>
                    <a:pt x="106124" y="244685"/>
                    <a:pt x="105339" y="246229"/>
                  </a:cubicBezTo>
                  <a:cubicBezTo>
                    <a:pt x="104555" y="247773"/>
                    <a:pt x="103550" y="248288"/>
                    <a:pt x="100438" y="248288"/>
                  </a:cubicBezTo>
                  <a:cubicBezTo>
                    <a:pt x="97326" y="248288"/>
                    <a:pt x="89606" y="248557"/>
                    <a:pt x="88062" y="248557"/>
                  </a:cubicBezTo>
                  <a:cubicBezTo>
                    <a:pt x="86151" y="248238"/>
                    <a:pt x="84460" y="247111"/>
                    <a:pt x="83431" y="245469"/>
                  </a:cubicBezTo>
                  <a:cubicBezTo>
                    <a:pt x="82401" y="243925"/>
                    <a:pt x="80833" y="241328"/>
                    <a:pt x="78015" y="241328"/>
                  </a:cubicBezTo>
                  <a:cubicBezTo>
                    <a:pt x="75197" y="241328"/>
                    <a:pt x="78774" y="246229"/>
                    <a:pt x="73873" y="247258"/>
                  </a:cubicBezTo>
                  <a:cubicBezTo>
                    <a:pt x="68972" y="248288"/>
                    <a:pt x="68213" y="252429"/>
                    <a:pt x="70516" y="253973"/>
                  </a:cubicBezTo>
                  <a:cubicBezTo>
                    <a:pt x="72819" y="255517"/>
                    <a:pt x="72599" y="256423"/>
                    <a:pt x="74903" y="256816"/>
                  </a:cubicBezTo>
                  <a:cubicBezTo>
                    <a:pt x="77206" y="257208"/>
                    <a:pt x="79044" y="261202"/>
                    <a:pt x="77231" y="262746"/>
                  </a:cubicBezTo>
                  <a:cubicBezTo>
                    <a:pt x="75417" y="264290"/>
                    <a:pt x="70516" y="268677"/>
                    <a:pt x="74388" y="269706"/>
                  </a:cubicBezTo>
                  <a:cubicBezTo>
                    <a:pt x="77059" y="270490"/>
                    <a:pt x="79878" y="270760"/>
                    <a:pt x="82646" y="270490"/>
                  </a:cubicBezTo>
                  <a:cubicBezTo>
                    <a:pt x="86763" y="270490"/>
                    <a:pt x="87033" y="275906"/>
                    <a:pt x="91934" y="278479"/>
                  </a:cubicBezTo>
                  <a:cubicBezTo>
                    <a:pt x="96836" y="281052"/>
                    <a:pt x="94385" y="284140"/>
                    <a:pt x="92963" y="287497"/>
                  </a:cubicBezTo>
                  <a:cubicBezTo>
                    <a:pt x="91543" y="290855"/>
                    <a:pt x="87033" y="291884"/>
                    <a:pt x="81617" y="291884"/>
                  </a:cubicBezTo>
                  <a:cubicBezTo>
                    <a:pt x="76202" y="291884"/>
                    <a:pt x="67428" y="291639"/>
                    <a:pt x="67183" y="294727"/>
                  </a:cubicBezTo>
                  <a:cubicBezTo>
                    <a:pt x="66938" y="297814"/>
                    <a:pt x="62282" y="300388"/>
                    <a:pt x="59439" y="301172"/>
                  </a:cubicBezTo>
                  <a:cubicBezTo>
                    <a:pt x="56670" y="301981"/>
                    <a:pt x="54122" y="303377"/>
                    <a:pt x="51965" y="305289"/>
                  </a:cubicBezTo>
                  <a:cubicBezTo>
                    <a:pt x="49367" y="307372"/>
                    <a:pt x="51695" y="309945"/>
                    <a:pt x="48338" y="309945"/>
                  </a:cubicBezTo>
                  <a:cubicBezTo>
                    <a:pt x="44981" y="309945"/>
                    <a:pt x="46549" y="310460"/>
                    <a:pt x="46549" y="314332"/>
                  </a:cubicBezTo>
                  <a:cubicBezTo>
                    <a:pt x="46549" y="318204"/>
                    <a:pt x="46279" y="321806"/>
                    <a:pt x="48852" y="321806"/>
                  </a:cubicBezTo>
                  <a:cubicBezTo>
                    <a:pt x="51426" y="321806"/>
                    <a:pt x="53239" y="321292"/>
                    <a:pt x="54783" y="323620"/>
                  </a:cubicBezTo>
                  <a:cubicBezTo>
                    <a:pt x="56327" y="325947"/>
                    <a:pt x="62527" y="327737"/>
                    <a:pt x="63826" y="326438"/>
                  </a:cubicBezTo>
                  <a:cubicBezTo>
                    <a:pt x="65125" y="325139"/>
                    <a:pt x="64340" y="323350"/>
                    <a:pt x="67183" y="322835"/>
                  </a:cubicBezTo>
                  <a:cubicBezTo>
                    <a:pt x="70026" y="322321"/>
                    <a:pt x="72084" y="321806"/>
                    <a:pt x="72329" y="319233"/>
                  </a:cubicBezTo>
                  <a:cubicBezTo>
                    <a:pt x="72575" y="316660"/>
                    <a:pt x="76202" y="314062"/>
                    <a:pt x="76471" y="317934"/>
                  </a:cubicBezTo>
                  <a:cubicBezTo>
                    <a:pt x="76741" y="321806"/>
                    <a:pt x="75687" y="326707"/>
                    <a:pt x="79559" y="326707"/>
                  </a:cubicBezTo>
                  <a:cubicBezTo>
                    <a:pt x="83431" y="326707"/>
                    <a:pt x="91420" y="323105"/>
                    <a:pt x="92180" y="325678"/>
                  </a:cubicBezTo>
                  <a:cubicBezTo>
                    <a:pt x="92939" y="328251"/>
                    <a:pt x="93478" y="329550"/>
                    <a:pt x="96566" y="329795"/>
                  </a:cubicBezTo>
                  <a:cubicBezTo>
                    <a:pt x="99654" y="330040"/>
                    <a:pt x="100193" y="334182"/>
                    <a:pt x="104065" y="333937"/>
                  </a:cubicBezTo>
                  <a:cubicBezTo>
                    <a:pt x="107937" y="333692"/>
                    <a:pt x="117200" y="334966"/>
                    <a:pt x="117984" y="332883"/>
                  </a:cubicBezTo>
                  <a:cubicBezTo>
                    <a:pt x="118769" y="330800"/>
                    <a:pt x="117715" y="329795"/>
                    <a:pt x="122102" y="329795"/>
                  </a:cubicBezTo>
                  <a:cubicBezTo>
                    <a:pt x="126488" y="329795"/>
                    <a:pt x="124160" y="331854"/>
                    <a:pt x="124552" y="334451"/>
                  </a:cubicBezTo>
                  <a:cubicBezTo>
                    <a:pt x="124944" y="337049"/>
                    <a:pt x="121195" y="340627"/>
                    <a:pt x="116293" y="341141"/>
                  </a:cubicBezTo>
                  <a:cubicBezTo>
                    <a:pt x="111392" y="341656"/>
                    <a:pt x="109603" y="343592"/>
                    <a:pt x="107275" y="341141"/>
                  </a:cubicBezTo>
                  <a:cubicBezTo>
                    <a:pt x="104947" y="338691"/>
                    <a:pt x="103134" y="340896"/>
                    <a:pt x="101590" y="337784"/>
                  </a:cubicBezTo>
                  <a:cubicBezTo>
                    <a:pt x="100046" y="334672"/>
                    <a:pt x="94900" y="334182"/>
                    <a:pt x="93356" y="336755"/>
                  </a:cubicBezTo>
                  <a:cubicBezTo>
                    <a:pt x="91150" y="339475"/>
                    <a:pt x="88308" y="341607"/>
                    <a:pt x="85097" y="342955"/>
                  </a:cubicBezTo>
                  <a:cubicBezTo>
                    <a:pt x="81740" y="344768"/>
                    <a:pt x="82009" y="347072"/>
                    <a:pt x="76839" y="346827"/>
                  </a:cubicBezTo>
                  <a:cubicBezTo>
                    <a:pt x="71668" y="346582"/>
                    <a:pt x="72452" y="348886"/>
                    <a:pt x="71422" y="351973"/>
                  </a:cubicBezTo>
                  <a:cubicBezTo>
                    <a:pt x="70393" y="355061"/>
                    <a:pt x="68065" y="355600"/>
                    <a:pt x="67820" y="358418"/>
                  </a:cubicBezTo>
                  <a:cubicBezTo>
                    <a:pt x="67575" y="361236"/>
                    <a:pt x="62943" y="361653"/>
                    <a:pt x="61645" y="3683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2" name="Freeform: Shape 1231">
              <a:extLst>
                <a:ext uri="{FF2B5EF4-FFF2-40B4-BE49-F238E27FC236}">
                  <a16:creationId xmlns:a16="http://schemas.microsoft.com/office/drawing/2014/main" xmlns="" id="{FEEE39E3-6E0A-A0E0-E4EC-79A890A74EF1}"/>
                </a:ext>
              </a:extLst>
            </p:cNvPr>
            <p:cNvSpPr/>
            <p:nvPr/>
          </p:nvSpPr>
          <p:spPr>
            <a:xfrm>
              <a:off x="5552150" y="2288622"/>
              <a:ext cx="17471" cy="19078"/>
            </a:xfrm>
            <a:custGeom>
              <a:avLst/>
              <a:gdLst>
                <a:gd name="connsiteX0" fmla="*/ 8621 w 17471"/>
                <a:gd name="connsiteY0" fmla="*/ 349 h 19078"/>
                <a:gd name="connsiteX1" fmla="*/ 6441 w 17471"/>
                <a:gd name="connsiteY1" fmla="*/ 6794 h 19078"/>
                <a:gd name="connsiteX2" fmla="*/ 1049 w 17471"/>
                <a:gd name="connsiteY2" fmla="*/ 11695 h 19078"/>
                <a:gd name="connsiteX3" fmla="*/ 1490 w 17471"/>
                <a:gd name="connsiteY3" fmla="*/ 17626 h 19078"/>
                <a:gd name="connsiteX4" fmla="*/ 8621 w 17471"/>
                <a:gd name="connsiteY4" fmla="*/ 17258 h 19078"/>
                <a:gd name="connsiteX5" fmla="*/ 11072 w 17471"/>
                <a:gd name="connsiteY5" fmla="*/ 14024 h 19078"/>
                <a:gd name="connsiteX6" fmla="*/ 17150 w 17471"/>
                <a:gd name="connsiteY6" fmla="*/ 6819 h 19078"/>
                <a:gd name="connsiteX7" fmla="*/ 15581 w 17471"/>
                <a:gd name="connsiteY7" fmla="*/ 80 h 19078"/>
                <a:gd name="connsiteX8" fmla="*/ 8621 w 17471"/>
                <a:gd name="connsiteY8" fmla="*/ 349 h 1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71" h="19078">
                  <a:moveTo>
                    <a:pt x="8621" y="349"/>
                  </a:moveTo>
                  <a:cubicBezTo>
                    <a:pt x="8621" y="349"/>
                    <a:pt x="9749" y="5250"/>
                    <a:pt x="6441" y="6794"/>
                  </a:cubicBezTo>
                  <a:cubicBezTo>
                    <a:pt x="4162" y="7824"/>
                    <a:pt x="2275" y="9539"/>
                    <a:pt x="1049" y="11695"/>
                  </a:cubicBezTo>
                  <a:cubicBezTo>
                    <a:pt x="142" y="13142"/>
                    <a:pt x="-1401" y="17112"/>
                    <a:pt x="1490" y="17626"/>
                  </a:cubicBezTo>
                  <a:cubicBezTo>
                    <a:pt x="4382" y="18141"/>
                    <a:pt x="8254" y="18680"/>
                    <a:pt x="8621" y="17258"/>
                  </a:cubicBezTo>
                  <a:cubicBezTo>
                    <a:pt x="8989" y="15837"/>
                    <a:pt x="9063" y="14808"/>
                    <a:pt x="11072" y="14024"/>
                  </a:cubicBezTo>
                  <a:cubicBezTo>
                    <a:pt x="13082" y="13239"/>
                    <a:pt x="16929" y="10666"/>
                    <a:pt x="17150" y="6819"/>
                  </a:cubicBezTo>
                  <a:cubicBezTo>
                    <a:pt x="17370" y="2971"/>
                    <a:pt x="17591" y="986"/>
                    <a:pt x="15581" y="80"/>
                  </a:cubicBezTo>
                  <a:cubicBezTo>
                    <a:pt x="13572" y="-827"/>
                    <a:pt x="8328" y="-1709"/>
                    <a:pt x="8621" y="3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3" name="Freeform: Shape 1232">
              <a:extLst>
                <a:ext uri="{FF2B5EF4-FFF2-40B4-BE49-F238E27FC236}">
                  <a16:creationId xmlns:a16="http://schemas.microsoft.com/office/drawing/2014/main" xmlns="" id="{37DBE142-4837-A903-22EF-E884541E0D15}"/>
                </a:ext>
              </a:extLst>
            </p:cNvPr>
            <p:cNvSpPr/>
            <p:nvPr/>
          </p:nvSpPr>
          <p:spPr>
            <a:xfrm>
              <a:off x="5464792" y="2154126"/>
              <a:ext cx="11178" cy="8150"/>
            </a:xfrm>
            <a:custGeom>
              <a:avLst/>
              <a:gdLst>
                <a:gd name="connsiteX0" fmla="*/ 5185 w 11178"/>
                <a:gd name="connsiteY0" fmla="*/ -871 h 8150"/>
                <a:gd name="connsiteX1" fmla="*/ 284 w 11178"/>
                <a:gd name="connsiteY1" fmla="*/ 305 h 8150"/>
                <a:gd name="connsiteX2" fmla="*/ 1190 w 11178"/>
                <a:gd name="connsiteY2" fmla="*/ 5207 h 8150"/>
                <a:gd name="connsiteX3" fmla="*/ 9302 w 11178"/>
                <a:gd name="connsiteY3" fmla="*/ 6750 h 8150"/>
                <a:gd name="connsiteX4" fmla="*/ 10601 w 11178"/>
                <a:gd name="connsiteY4" fmla="*/ 2119 h 8150"/>
                <a:gd name="connsiteX5" fmla="*/ 5185 w 11178"/>
                <a:gd name="connsiteY5" fmla="*/ -871 h 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8" h="8150">
                  <a:moveTo>
                    <a:pt x="5185" y="-871"/>
                  </a:moveTo>
                  <a:cubicBezTo>
                    <a:pt x="5185" y="-871"/>
                    <a:pt x="528" y="-1238"/>
                    <a:pt x="284" y="305"/>
                  </a:cubicBezTo>
                  <a:cubicBezTo>
                    <a:pt x="38" y="1849"/>
                    <a:pt x="-1015" y="3908"/>
                    <a:pt x="1190" y="5207"/>
                  </a:cubicBezTo>
                  <a:cubicBezTo>
                    <a:pt x="3396" y="6505"/>
                    <a:pt x="8150" y="8049"/>
                    <a:pt x="9302" y="6750"/>
                  </a:cubicBezTo>
                  <a:cubicBezTo>
                    <a:pt x="10454" y="5452"/>
                    <a:pt x="11630" y="3908"/>
                    <a:pt x="10601" y="2119"/>
                  </a:cubicBezTo>
                  <a:cubicBezTo>
                    <a:pt x="9326" y="379"/>
                    <a:pt x="7341" y="-724"/>
                    <a:pt x="5185" y="-8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4" name="Freeform: Shape 1233">
              <a:extLst>
                <a:ext uri="{FF2B5EF4-FFF2-40B4-BE49-F238E27FC236}">
                  <a16:creationId xmlns:a16="http://schemas.microsoft.com/office/drawing/2014/main" xmlns="" id="{BC0F1E59-ACF0-CB2D-8296-6E54E9FEB43D}"/>
                </a:ext>
              </a:extLst>
            </p:cNvPr>
            <p:cNvSpPr/>
            <p:nvPr/>
          </p:nvSpPr>
          <p:spPr>
            <a:xfrm>
              <a:off x="5465162" y="2138079"/>
              <a:ext cx="6810" cy="7582"/>
            </a:xfrm>
            <a:custGeom>
              <a:avLst/>
              <a:gdLst>
                <a:gd name="connsiteX0" fmla="*/ 4692 w 6810"/>
                <a:gd name="connsiteY0" fmla="*/ -286 h 7582"/>
                <a:gd name="connsiteX1" fmla="*/ 2756 w 6810"/>
                <a:gd name="connsiteY1" fmla="*/ 1380 h 7582"/>
                <a:gd name="connsiteX2" fmla="*/ 35 w 6810"/>
                <a:gd name="connsiteY2" fmla="*/ 5129 h 7582"/>
                <a:gd name="connsiteX3" fmla="*/ 3785 w 6810"/>
                <a:gd name="connsiteY3" fmla="*/ 6673 h 7582"/>
                <a:gd name="connsiteX4" fmla="*/ 6628 w 6810"/>
                <a:gd name="connsiteY4" fmla="*/ 3316 h 7582"/>
                <a:gd name="connsiteX5" fmla="*/ 4692 w 6810"/>
                <a:gd name="connsiteY5" fmla="*/ -286 h 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0" h="7582">
                  <a:moveTo>
                    <a:pt x="4692" y="-286"/>
                  </a:moveTo>
                  <a:cubicBezTo>
                    <a:pt x="4692" y="-286"/>
                    <a:pt x="4936" y="865"/>
                    <a:pt x="2756" y="1380"/>
                  </a:cubicBezTo>
                  <a:cubicBezTo>
                    <a:pt x="575" y="1895"/>
                    <a:pt x="-724" y="3831"/>
                    <a:pt x="35" y="5129"/>
                  </a:cubicBezTo>
                  <a:cubicBezTo>
                    <a:pt x="795" y="6428"/>
                    <a:pt x="1849" y="6673"/>
                    <a:pt x="3785" y="6673"/>
                  </a:cubicBezTo>
                  <a:cubicBezTo>
                    <a:pt x="5721" y="6673"/>
                    <a:pt x="6628" y="5889"/>
                    <a:pt x="6628" y="3316"/>
                  </a:cubicBezTo>
                  <a:cubicBezTo>
                    <a:pt x="6628" y="743"/>
                    <a:pt x="5819" y="-2222"/>
                    <a:pt x="4692" y="-2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5" name="Freeform: Shape 1234">
              <a:extLst>
                <a:ext uri="{FF2B5EF4-FFF2-40B4-BE49-F238E27FC236}">
                  <a16:creationId xmlns:a16="http://schemas.microsoft.com/office/drawing/2014/main" xmlns="" id="{C8F8C51A-9718-4553-1E97-885F30C9F4B5}"/>
                </a:ext>
              </a:extLst>
            </p:cNvPr>
            <p:cNvSpPr/>
            <p:nvPr/>
          </p:nvSpPr>
          <p:spPr>
            <a:xfrm>
              <a:off x="5474413" y="2098462"/>
              <a:ext cx="35285" cy="38258"/>
            </a:xfrm>
            <a:custGeom>
              <a:avLst/>
              <a:gdLst>
                <a:gd name="connsiteX0" fmla="*/ 979 w 35285"/>
                <a:gd name="connsiteY0" fmla="*/ 13795 h 38258"/>
                <a:gd name="connsiteX1" fmla="*/ 2793 w 35285"/>
                <a:gd name="connsiteY1" fmla="*/ 24504 h 38258"/>
                <a:gd name="connsiteX2" fmla="*/ 3945 w 35285"/>
                <a:gd name="connsiteY2" fmla="*/ 28621 h 38258"/>
                <a:gd name="connsiteX3" fmla="*/ 1371 w 35285"/>
                <a:gd name="connsiteY3" fmla="*/ 35188 h 38258"/>
                <a:gd name="connsiteX4" fmla="*/ 8846 w 35285"/>
                <a:gd name="connsiteY4" fmla="*/ 35728 h 38258"/>
                <a:gd name="connsiteX5" fmla="*/ 16590 w 35285"/>
                <a:gd name="connsiteY5" fmla="*/ 29013 h 38258"/>
                <a:gd name="connsiteX6" fmla="*/ 25608 w 35285"/>
                <a:gd name="connsiteY6" fmla="*/ 26293 h 38258"/>
                <a:gd name="connsiteX7" fmla="*/ 28573 w 35285"/>
                <a:gd name="connsiteY7" fmla="*/ 16490 h 38258"/>
                <a:gd name="connsiteX8" fmla="*/ 32053 w 35285"/>
                <a:gd name="connsiteY8" fmla="*/ 8501 h 38258"/>
                <a:gd name="connsiteX9" fmla="*/ 34626 w 35285"/>
                <a:gd name="connsiteY9" fmla="*/ 3992 h 38258"/>
                <a:gd name="connsiteX10" fmla="*/ 28696 w 35285"/>
                <a:gd name="connsiteY10" fmla="*/ -909 h 38258"/>
                <a:gd name="connsiteX11" fmla="*/ 24579 w 35285"/>
                <a:gd name="connsiteY11" fmla="*/ 3992 h 38258"/>
                <a:gd name="connsiteX12" fmla="*/ 16320 w 35285"/>
                <a:gd name="connsiteY12" fmla="*/ 5536 h 38258"/>
                <a:gd name="connsiteX13" fmla="*/ 11174 w 35285"/>
                <a:gd name="connsiteY13" fmla="*/ 11859 h 38258"/>
                <a:gd name="connsiteX14" fmla="*/ 979 w 35285"/>
                <a:gd name="connsiteY14" fmla="*/ 13795 h 3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285" h="38258">
                  <a:moveTo>
                    <a:pt x="979" y="13795"/>
                  </a:moveTo>
                  <a:cubicBezTo>
                    <a:pt x="979" y="13795"/>
                    <a:pt x="-319" y="24112"/>
                    <a:pt x="2793" y="24504"/>
                  </a:cubicBezTo>
                  <a:cubicBezTo>
                    <a:pt x="5905" y="24896"/>
                    <a:pt x="5758" y="26562"/>
                    <a:pt x="3945" y="28621"/>
                  </a:cubicBezTo>
                  <a:cubicBezTo>
                    <a:pt x="2131" y="30679"/>
                    <a:pt x="-2623" y="32615"/>
                    <a:pt x="1371" y="35188"/>
                  </a:cubicBezTo>
                  <a:cubicBezTo>
                    <a:pt x="5366" y="37762"/>
                    <a:pt x="7694" y="38154"/>
                    <a:pt x="8846" y="35728"/>
                  </a:cubicBezTo>
                  <a:cubicBezTo>
                    <a:pt x="9998" y="33301"/>
                    <a:pt x="12203" y="29013"/>
                    <a:pt x="16590" y="29013"/>
                  </a:cubicBezTo>
                  <a:cubicBezTo>
                    <a:pt x="20976" y="29013"/>
                    <a:pt x="25338" y="31463"/>
                    <a:pt x="25608" y="26293"/>
                  </a:cubicBezTo>
                  <a:cubicBezTo>
                    <a:pt x="25877" y="21122"/>
                    <a:pt x="25608" y="17667"/>
                    <a:pt x="28573" y="16490"/>
                  </a:cubicBezTo>
                  <a:cubicBezTo>
                    <a:pt x="31539" y="15314"/>
                    <a:pt x="30509" y="9531"/>
                    <a:pt x="32053" y="8501"/>
                  </a:cubicBezTo>
                  <a:cubicBezTo>
                    <a:pt x="33597" y="7472"/>
                    <a:pt x="36170" y="6320"/>
                    <a:pt x="34626" y="3992"/>
                  </a:cubicBezTo>
                  <a:cubicBezTo>
                    <a:pt x="33082" y="1664"/>
                    <a:pt x="31416" y="-909"/>
                    <a:pt x="28696" y="-909"/>
                  </a:cubicBezTo>
                  <a:cubicBezTo>
                    <a:pt x="25976" y="-909"/>
                    <a:pt x="29088" y="5022"/>
                    <a:pt x="24579" y="3992"/>
                  </a:cubicBezTo>
                  <a:cubicBezTo>
                    <a:pt x="20070" y="2963"/>
                    <a:pt x="18011" y="3992"/>
                    <a:pt x="16320" y="5536"/>
                  </a:cubicBezTo>
                  <a:cubicBezTo>
                    <a:pt x="14630" y="7080"/>
                    <a:pt x="15046" y="11222"/>
                    <a:pt x="11174" y="11859"/>
                  </a:cubicBezTo>
                  <a:cubicBezTo>
                    <a:pt x="7302" y="12496"/>
                    <a:pt x="710" y="9286"/>
                    <a:pt x="979" y="137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6" name="Freeform: Shape 1235">
              <a:extLst>
                <a:ext uri="{FF2B5EF4-FFF2-40B4-BE49-F238E27FC236}">
                  <a16:creationId xmlns:a16="http://schemas.microsoft.com/office/drawing/2014/main" xmlns="" id="{BEEF3144-10FE-F088-E1FD-D4219157162B}"/>
                </a:ext>
              </a:extLst>
            </p:cNvPr>
            <p:cNvSpPr/>
            <p:nvPr/>
          </p:nvSpPr>
          <p:spPr>
            <a:xfrm>
              <a:off x="5594763" y="2068565"/>
              <a:ext cx="26116" cy="20729"/>
            </a:xfrm>
            <a:custGeom>
              <a:avLst/>
              <a:gdLst>
                <a:gd name="connsiteX0" fmla="*/ 11713 w 26116"/>
                <a:gd name="connsiteY0" fmla="*/ -909 h 20729"/>
                <a:gd name="connsiteX1" fmla="*/ 4165 w 26116"/>
                <a:gd name="connsiteY1" fmla="*/ 2130 h 20729"/>
                <a:gd name="connsiteX2" fmla="*/ 2891 w 26116"/>
                <a:gd name="connsiteY2" fmla="*/ 9040 h 20729"/>
                <a:gd name="connsiteX3" fmla="*/ 1886 w 26116"/>
                <a:gd name="connsiteY3" fmla="*/ 16858 h 20729"/>
                <a:gd name="connsiteX4" fmla="*/ 8184 w 26116"/>
                <a:gd name="connsiteY4" fmla="*/ 14726 h 20729"/>
                <a:gd name="connsiteX5" fmla="*/ 11223 w 26116"/>
                <a:gd name="connsiteY5" fmla="*/ 11809 h 20729"/>
                <a:gd name="connsiteX6" fmla="*/ 16124 w 26116"/>
                <a:gd name="connsiteY6" fmla="*/ 13451 h 20729"/>
                <a:gd name="connsiteX7" fmla="*/ 18575 w 26116"/>
                <a:gd name="connsiteY7" fmla="*/ 19627 h 20729"/>
                <a:gd name="connsiteX8" fmla="*/ 20829 w 26116"/>
                <a:gd name="connsiteY8" fmla="*/ 15730 h 20729"/>
                <a:gd name="connsiteX9" fmla="*/ 25731 w 26116"/>
                <a:gd name="connsiteY9" fmla="*/ 10192 h 20729"/>
                <a:gd name="connsiteX10" fmla="*/ 22716 w 26116"/>
                <a:gd name="connsiteY10" fmla="*/ 3379 h 20729"/>
                <a:gd name="connsiteX11" fmla="*/ 14139 w 26116"/>
                <a:gd name="connsiteY11" fmla="*/ 1860 h 20729"/>
                <a:gd name="connsiteX12" fmla="*/ 11713 w 26116"/>
                <a:gd name="connsiteY12" fmla="*/ -909 h 20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116" h="20729">
                  <a:moveTo>
                    <a:pt x="11713" y="-909"/>
                  </a:moveTo>
                  <a:cubicBezTo>
                    <a:pt x="11713" y="-909"/>
                    <a:pt x="4165" y="-640"/>
                    <a:pt x="4165" y="2130"/>
                  </a:cubicBezTo>
                  <a:cubicBezTo>
                    <a:pt x="4165" y="4899"/>
                    <a:pt x="6175" y="7031"/>
                    <a:pt x="2891" y="9040"/>
                  </a:cubicBezTo>
                  <a:cubicBezTo>
                    <a:pt x="-393" y="11050"/>
                    <a:pt x="-1520" y="16613"/>
                    <a:pt x="1886" y="16858"/>
                  </a:cubicBezTo>
                  <a:cubicBezTo>
                    <a:pt x="5292" y="17103"/>
                    <a:pt x="7694" y="16858"/>
                    <a:pt x="8184" y="14726"/>
                  </a:cubicBezTo>
                  <a:cubicBezTo>
                    <a:pt x="8674" y="12594"/>
                    <a:pt x="8307" y="11809"/>
                    <a:pt x="11223" y="11809"/>
                  </a:cubicBezTo>
                  <a:cubicBezTo>
                    <a:pt x="14139" y="11809"/>
                    <a:pt x="16124" y="11074"/>
                    <a:pt x="16124" y="13451"/>
                  </a:cubicBezTo>
                  <a:cubicBezTo>
                    <a:pt x="16124" y="15829"/>
                    <a:pt x="16394" y="18867"/>
                    <a:pt x="18575" y="19627"/>
                  </a:cubicBezTo>
                  <a:cubicBezTo>
                    <a:pt x="20756" y="20387"/>
                    <a:pt x="20339" y="18867"/>
                    <a:pt x="20829" y="15730"/>
                  </a:cubicBezTo>
                  <a:cubicBezTo>
                    <a:pt x="21319" y="12594"/>
                    <a:pt x="25731" y="13844"/>
                    <a:pt x="25731" y="10192"/>
                  </a:cubicBezTo>
                  <a:cubicBezTo>
                    <a:pt x="25731" y="6541"/>
                    <a:pt x="27103" y="3379"/>
                    <a:pt x="22716" y="3379"/>
                  </a:cubicBezTo>
                  <a:cubicBezTo>
                    <a:pt x="18330" y="3379"/>
                    <a:pt x="15365" y="3624"/>
                    <a:pt x="14139" y="1860"/>
                  </a:cubicBezTo>
                  <a:cubicBezTo>
                    <a:pt x="12914" y="95"/>
                    <a:pt x="13845" y="-640"/>
                    <a:pt x="11713"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7" name="Freeform: Shape 1236">
              <a:extLst>
                <a:ext uri="{FF2B5EF4-FFF2-40B4-BE49-F238E27FC236}">
                  <a16:creationId xmlns:a16="http://schemas.microsoft.com/office/drawing/2014/main" xmlns="" id="{92817741-6DAE-6999-B269-BBEC2E8BF6B3}"/>
                </a:ext>
              </a:extLst>
            </p:cNvPr>
            <p:cNvSpPr/>
            <p:nvPr/>
          </p:nvSpPr>
          <p:spPr>
            <a:xfrm>
              <a:off x="5656658" y="1996824"/>
              <a:ext cx="19058" cy="32775"/>
            </a:xfrm>
            <a:custGeom>
              <a:avLst/>
              <a:gdLst>
                <a:gd name="connsiteX0" fmla="*/ 9760 w 19058"/>
                <a:gd name="connsiteY0" fmla="*/ -776 h 32775"/>
                <a:gd name="connsiteX1" fmla="*/ 3363 w 19058"/>
                <a:gd name="connsiteY1" fmla="*/ 2876 h 32775"/>
                <a:gd name="connsiteX2" fmla="*/ 644 w 19058"/>
                <a:gd name="connsiteY2" fmla="*/ 11992 h 32775"/>
                <a:gd name="connsiteX3" fmla="*/ 2457 w 19058"/>
                <a:gd name="connsiteY3" fmla="*/ 18192 h 32775"/>
                <a:gd name="connsiteX4" fmla="*/ 7015 w 19058"/>
                <a:gd name="connsiteY4" fmla="*/ 24956 h 32775"/>
                <a:gd name="connsiteX5" fmla="*/ 10495 w 19058"/>
                <a:gd name="connsiteY5" fmla="*/ 31866 h 32775"/>
                <a:gd name="connsiteX6" fmla="*/ 13950 w 19058"/>
                <a:gd name="connsiteY6" fmla="*/ 25666 h 32775"/>
                <a:gd name="connsiteX7" fmla="*/ 15764 w 19058"/>
                <a:gd name="connsiteY7" fmla="*/ 16011 h 32775"/>
                <a:gd name="connsiteX8" fmla="*/ 18876 w 19058"/>
                <a:gd name="connsiteY8" fmla="*/ 8904 h 32775"/>
                <a:gd name="connsiteX9" fmla="*/ 9760 w 19058"/>
                <a:gd name="connsiteY9" fmla="*/ -776 h 3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8" h="32775">
                  <a:moveTo>
                    <a:pt x="9760" y="-776"/>
                  </a:moveTo>
                  <a:cubicBezTo>
                    <a:pt x="9760" y="-776"/>
                    <a:pt x="4295" y="-1486"/>
                    <a:pt x="3363" y="2876"/>
                  </a:cubicBezTo>
                  <a:cubicBezTo>
                    <a:pt x="2433" y="7238"/>
                    <a:pt x="2285" y="10718"/>
                    <a:pt x="644" y="11992"/>
                  </a:cubicBezTo>
                  <a:cubicBezTo>
                    <a:pt x="-998" y="13266"/>
                    <a:pt x="-92" y="16011"/>
                    <a:pt x="2457" y="18192"/>
                  </a:cubicBezTo>
                  <a:cubicBezTo>
                    <a:pt x="5006" y="20373"/>
                    <a:pt x="7750" y="21108"/>
                    <a:pt x="7015" y="24956"/>
                  </a:cubicBezTo>
                  <a:cubicBezTo>
                    <a:pt x="6280" y="28803"/>
                    <a:pt x="8486" y="31866"/>
                    <a:pt x="10495" y="31866"/>
                  </a:cubicBezTo>
                  <a:cubicBezTo>
                    <a:pt x="12505" y="31866"/>
                    <a:pt x="13950" y="30960"/>
                    <a:pt x="13950" y="25666"/>
                  </a:cubicBezTo>
                  <a:cubicBezTo>
                    <a:pt x="13950" y="20373"/>
                    <a:pt x="14122" y="17457"/>
                    <a:pt x="15764" y="16011"/>
                  </a:cubicBezTo>
                  <a:cubicBezTo>
                    <a:pt x="17675" y="14124"/>
                    <a:pt x="18803" y="11575"/>
                    <a:pt x="18876" y="8904"/>
                  </a:cubicBezTo>
                  <a:cubicBezTo>
                    <a:pt x="18876" y="6159"/>
                    <a:pt x="17724" y="-2050"/>
                    <a:pt x="9760" y="-7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8" name="Freeform: Shape 1237">
              <a:extLst>
                <a:ext uri="{FF2B5EF4-FFF2-40B4-BE49-F238E27FC236}">
                  <a16:creationId xmlns:a16="http://schemas.microsoft.com/office/drawing/2014/main" xmlns="" id="{C0196531-56DF-A2D2-8CCE-025AB52F444C}"/>
                </a:ext>
              </a:extLst>
            </p:cNvPr>
            <p:cNvSpPr/>
            <p:nvPr/>
          </p:nvSpPr>
          <p:spPr>
            <a:xfrm>
              <a:off x="5676452" y="1982977"/>
              <a:ext cx="12066" cy="13904"/>
            </a:xfrm>
            <a:custGeom>
              <a:avLst/>
              <a:gdLst>
                <a:gd name="connsiteX0" fmla="*/ 1091 w 12066"/>
                <a:gd name="connsiteY0" fmla="*/ 4960 h 13904"/>
                <a:gd name="connsiteX1" fmla="*/ -183 w 12066"/>
                <a:gd name="connsiteY1" fmla="*/ 11528 h 13904"/>
                <a:gd name="connsiteX2" fmla="*/ 6189 w 12066"/>
                <a:gd name="connsiteY2" fmla="*/ 10621 h 13904"/>
                <a:gd name="connsiteX3" fmla="*/ 9105 w 12066"/>
                <a:gd name="connsiteY3" fmla="*/ 2951 h 13904"/>
                <a:gd name="connsiteX4" fmla="*/ 11114 w 12066"/>
                <a:gd name="connsiteY4" fmla="*/ -333 h 13904"/>
                <a:gd name="connsiteX5" fmla="*/ 1091 w 12066"/>
                <a:gd name="connsiteY5" fmla="*/ 4960 h 13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6" h="13904">
                  <a:moveTo>
                    <a:pt x="1091" y="4960"/>
                  </a:moveTo>
                  <a:cubicBezTo>
                    <a:pt x="479" y="7117"/>
                    <a:pt x="38" y="9298"/>
                    <a:pt x="-183" y="11528"/>
                  </a:cubicBezTo>
                  <a:cubicBezTo>
                    <a:pt x="-183" y="13537"/>
                    <a:pt x="5454" y="13709"/>
                    <a:pt x="6189" y="10621"/>
                  </a:cubicBezTo>
                  <a:cubicBezTo>
                    <a:pt x="6507" y="7852"/>
                    <a:pt x="7512" y="5230"/>
                    <a:pt x="9105" y="2951"/>
                  </a:cubicBezTo>
                  <a:cubicBezTo>
                    <a:pt x="10747" y="1309"/>
                    <a:pt x="13124" y="941"/>
                    <a:pt x="11114" y="-333"/>
                  </a:cubicBezTo>
                  <a:cubicBezTo>
                    <a:pt x="9105" y="-1608"/>
                    <a:pt x="4547" y="-1142"/>
                    <a:pt x="1091" y="496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39" name="Freeform: Shape 1238">
              <a:extLst>
                <a:ext uri="{FF2B5EF4-FFF2-40B4-BE49-F238E27FC236}">
                  <a16:creationId xmlns:a16="http://schemas.microsoft.com/office/drawing/2014/main" xmlns="" id="{28C9EB1F-5BAB-60F9-75C1-65C208047EE9}"/>
                </a:ext>
              </a:extLst>
            </p:cNvPr>
            <p:cNvSpPr/>
            <p:nvPr/>
          </p:nvSpPr>
          <p:spPr>
            <a:xfrm>
              <a:off x="5605103" y="2056258"/>
              <a:ext cx="12416" cy="8813"/>
            </a:xfrm>
            <a:custGeom>
              <a:avLst/>
              <a:gdLst>
                <a:gd name="connsiteX0" fmla="*/ 5343 w 12416"/>
                <a:gd name="connsiteY0" fmla="*/ -390 h 8813"/>
                <a:gd name="connsiteX1" fmla="*/ 50 w 12416"/>
                <a:gd name="connsiteY1" fmla="*/ 149 h 8813"/>
                <a:gd name="connsiteX2" fmla="*/ 1863 w 12416"/>
                <a:gd name="connsiteY2" fmla="*/ 4340 h 8813"/>
                <a:gd name="connsiteX3" fmla="*/ 7696 w 12416"/>
                <a:gd name="connsiteY3" fmla="*/ 7819 h 8813"/>
                <a:gd name="connsiteX4" fmla="*/ 10441 w 12416"/>
                <a:gd name="connsiteY4" fmla="*/ 4340 h 8813"/>
                <a:gd name="connsiteX5" fmla="*/ 5343 w 12416"/>
                <a:gd name="connsiteY5" fmla="*/ -390 h 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6" h="8813">
                  <a:moveTo>
                    <a:pt x="5343" y="-390"/>
                  </a:moveTo>
                  <a:cubicBezTo>
                    <a:pt x="5343" y="-390"/>
                    <a:pt x="957" y="-1861"/>
                    <a:pt x="50" y="149"/>
                  </a:cubicBezTo>
                  <a:cubicBezTo>
                    <a:pt x="-857" y="2159"/>
                    <a:pt x="1128" y="1252"/>
                    <a:pt x="1863" y="4340"/>
                  </a:cubicBezTo>
                  <a:cubicBezTo>
                    <a:pt x="2672" y="6790"/>
                    <a:pt x="5147" y="8285"/>
                    <a:pt x="7696" y="7819"/>
                  </a:cubicBezTo>
                  <a:cubicBezTo>
                    <a:pt x="9534" y="7623"/>
                    <a:pt x="15048" y="5639"/>
                    <a:pt x="10441" y="4340"/>
                  </a:cubicBezTo>
                  <a:cubicBezTo>
                    <a:pt x="5834" y="3041"/>
                    <a:pt x="5564" y="2894"/>
                    <a:pt x="5343" y="-39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0" name="Freeform: Shape 1239">
              <a:extLst>
                <a:ext uri="{FF2B5EF4-FFF2-40B4-BE49-F238E27FC236}">
                  <a16:creationId xmlns:a16="http://schemas.microsoft.com/office/drawing/2014/main" xmlns="" id="{85C9C5FA-25FD-2C76-A045-FAD6A4C6FA9C}"/>
                </a:ext>
              </a:extLst>
            </p:cNvPr>
            <p:cNvSpPr/>
            <p:nvPr/>
          </p:nvSpPr>
          <p:spPr>
            <a:xfrm>
              <a:off x="5619818" y="2060068"/>
              <a:ext cx="5805" cy="7820"/>
            </a:xfrm>
            <a:custGeom>
              <a:avLst/>
              <a:gdLst>
                <a:gd name="connsiteX0" fmla="*/ 3101 w 5805"/>
                <a:gd name="connsiteY0" fmla="*/ 529 h 7820"/>
                <a:gd name="connsiteX1" fmla="*/ -183 w 5805"/>
                <a:gd name="connsiteY1" fmla="*/ 5431 h 7820"/>
                <a:gd name="connsiteX2" fmla="*/ 4376 w 5805"/>
                <a:gd name="connsiteY2" fmla="*/ 2980 h 7820"/>
                <a:gd name="connsiteX3" fmla="*/ 3101 w 5805"/>
                <a:gd name="connsiteY3" fmla="*/ 529 h 7820"/>
              </a:gdLst>
              <a:ahLst/>
              <a:cxnLst>
                <a:cxn ang="0">
                  <a:pos x="connsiteX0" y="connsiteY0"/>
                </a:cxn>
                <a:cxn ang="0">
                  <a:pos x="connsiteX1" y="connsiteY1"/>
                </a:cxn>
                <a:cxn ang="0">
                  <a:pos x="connsiteX2" y="connsiteY2"/>
                </a:cxn>
                <a:cxn ang="0">
                  <a:pos x="connsiteX3" y="connsiteY3"/>
                </a:cxn>
              </a:cxnLst>
              <a:rect l="l" t="t" r="r" b="b"/>
              <a:pathLst>
                <a:path w="5805" h="7820">
                  <a:moveTo>
                    <a:pt x="3101" y="529"/>
                  </a:moveTo>
                  <a:cubicBezTo>
                    <a:pt x="3101" y="529"/>
                    <a:pt x="-183" y="2980"/>
                    <a:pt x="-183" y="5431"/>
                  </a:cubicBezTo>
                  <a:cubicBezTo>
                    <a:pt x="-183" y="7881"/>
                    <a:pt x="3101" y="7440"/>
                    <a:pt x="4376" y="2980"/>
                  </a:cubicBezTo>
                  <a:cubicBezTo>
                    <a:pt x="5650" y="-1480"/>
                    <a:pt x="6851" y="-1823"/>
                    <a:pt x="3101" y="5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1" name="Freeform: Shape 1240">
              <a:extLst>
                <a:ext uri="{FF2B5EF4-FFF2-40B4-BE49-F238E27FC236}">
                  <a16:creationId xmlns:a16="http://schemas.microsoft.com/office/drawing/2014/main" xmlns="" id="{99DD516B-A80D-7AEA-6811-2F731A784337}"/>
                </a:ext>
              </a:extLst>
            </p:cNvPr>
            <p:cNvSpPr/>
            <p:nvPr/>
          </p:nvSpPr>
          <p:spPr>
            <a:xfrm>
              <a:off x="5489485" y="2186381"/>
              <a:ext cx="4669" cy="3585"/>
            </a:xfrm>
            <a:custGeom>
              <a:avLst/>
              <a:gdLst>
                <a:gd name="connsiteX0" fmla="*/ 3870 w 4669"/>
                <a:gd name="connsiteY0" fmla="*/ -826 h 3585"/>
                <a:gd name="connsiteX1" fmla="*/ 292 w 4669"/>
                <a:gd name="connsiteY1" fmla="*/ -115 h 3585"/>
                <a:gd name="connsiteX2" fmla="*/ 464 w 4669"/>
                <a:gd name="connsiteY2" fmla="*/ 2065 h 3585"/>
                <a:gd name="connsiteX3" fmla="*/ 3601 w 4669"/>
                <a:gd name="connsiteY3" fmla="*/ 2237 h 3585"/>
                <a:gd name="connsiteX4" fmla="*/ 3870 w 4669"/>
                <a:gd name="connsiteY4" fmla="*/ -826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9" h="3585">
                  <a:moveTo>
                    <a:pt x="3870" y="-826"/>
                  </a:moveTo>
                  <a:cubicBezTo>
                    <a:pt x="3870" y="-826"/>
                    <a:pt x="562" y="-1267"/>
                    <a:pt x="292" y="-115"/>
                  </a:cubicBezTo>
                  <a:cubicBezTo>
                    <a:pt x="23" y="1036"/>
                    <a:pt x="-712" y="1625"/>
                    <a:pt x="464" y="2065"/>
                  </a:cubicBezTo>
                  <a:cubicBezTo>
                    <a:pt x="1640" y="2507"/>
                    <a:pt x="3160" y="3095"/>
                    <a:pt x="3601" y="2237"/>
                  </a:cubicBezTo>
                  <a:cubicBezTo>
                    <a:pt x="4042" y="1380"/>
                    <a:pt x="5193" y="-606"/>
                    <a:pt x="3870" y="-8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2" name="Freeform: Shape 1241">
              <a:extLst>
                <a:ext uri="{FF2B5EF4-FFF2-40B4-BE49-F238E27FC236}">
                  <a16:creationId xmlns:a16="http://schemas.microsoft.com/office/drawing/2014/main" xmlns="" id="{C52CBFAA-E09C-EF20-D52E-C56CD773BD24}"/>
                </a:ext>
              </a:extLst>
            </p:cNvPr>
            <p:cNvSpPr/>
            <p:nvPr/>
          </p:nvSpPr>
          <p:spPr>
            <a:xfrm>
              <a:off x="5438164" y="2247448"/>
              <a:ext cx="93746" cy="63555"/>
            </a:xfrm>
            <a:custGeom>
              <a:avLst/>
              <a:gdLst>
                <a:gd name="connsiteX0" fmla="*/ 93397 w 93746"/>
                <a:gd name="connsiteY0" fmla="*/ 39464 h 63555"/>
                <a:gd name="connsiteX1" fmla="*/ 90480 w 93746"/>
                <a:gd name="connsiteY1" fmla="*/ 29147 h 63555"/>
                <a:gd name="connsiteX2" fmla="*/ 82908 w 93746"/>
                <a:gd name="connsiteY2" fmla="*/ 22972 h 63555"/>
                <a:gd name="connsiteX3" fmla="*/ 75556 w 93746"/>
                <a:gd name="connsiteY3" fmla="*/ 10228 h 63555"/>
                <a:gd name="connsiteX4" fmla="*/ 69871 w 93746"/>
                <a:gd name="connsiteY4" fmla="*/ 5327 h 63555"/>
                <a:gd name="connsiteX5" fmla="*/ 55951 w 93746"/>
                <a:gd name="connsiteY5" fmla="*/ 3269 h 63555"/>
                <a:gd name="connsiteX6" fmla="*/ 38061 w 93746"/>
                <a:gd name="connsiteY6" fmla="*/ 2926 h 63555"/>
                <a:gd name="connsiteX7" fmla="*/ 26887 w 93746"/>
                <a:gd name="connsiteY7" fmla="*/ -701 h 63555"/>
                <a:gd name="connsiteX8" fmla="*/ 28945 w 93746"/>
                <a:gd name="connsiteY8" fmla="*/ 5327 h 63555"/>
                <a:gd name="connsiteX9" fmla="*/ 26495 w 93746"/>
                <a:gd name="connsiteY9" fmla="*/ 10792 h 63555"/>
                <a:gd name="connsiteX10" fmla="*/ 25760 w 93746"/>
                <a:gd name="connsiteY10" fmla="*/ 22678 h 63555"/>
                <a:gd name="connsiteX11" fmla="*/ 15442 w 93746"/>
                <a:gd name="connsiteY11" fmla="*/ 30250 h 63555"/>
                <a:gd name="connsiteX12" fmla="*/ 7404 w 93746"/>
                <a:gd name="connsiteY12" fmla="*/ 39195 h 63555"/>
                <a:gd name="connsiteX13" fmla="*/ 7184 w 93746"/>
                <a:gd name="connsiteY13" fmla="*/ 39195 h 63555"/>
                <a:gd name="connsiteX14" fmla="*/ 9267 w 93746"/>
                <a:gd name="connsiteY14" fmla="*/ 49512 h 63555"/>
                <a:gd name="connsiteX15" fmla="*/ 32646 w 93746"/>
                <a:gd name="connsiteY15" fmla="*/ 55001 h 63555"/>
                <a:gd name="connsiteX16" fmla="*/ 42963 w 93746"/>
                <a:gd name="connsiteY16" fmla="*/ 46767 h 63555"/>
                <a:gd name="connsiteX17" fmla="*/ 51197 w 93746"/>
                <a:gd name="connsiteY17" fmla="*/ 57084 h 63555"/>
                <a:gd name="connsiteX18" fmla="*/ 60141 w 93746"/>
                <a:gd name="connsiteY18" fmla="*/ 59829 h 63555"/>
                <a:gd name="connsiteX19" fmla="*/ 67126 w 93746"/>
                <a:gd name="connsiteY19" fmla="*/ 57795 h 63555"/>
                <a:gd name="connsiteX20" fmla="*/ 68057 w 93746"/>
                <a:gd name="connsiteY20" fmla="*/ 57599 h 63555"/>
                <a:gd name="connsiteX21" fmla="*/ 74943 w 93746"/>
                <a:gd name="connsiteY21" fmla="*/ 61888 h 63555"/>
                <a:gd name="connsiteX22" fmla="*/ 78546 w 93746"/>
                <a:gd name="connsiteY22" fmla="*/ 57770 h 63555"/>
                <a:gd name="connsiteX23" fmla="*/ 84403 w 93746"/>
                <a:gd name="connsiteY23" fmla="*/ 51570 h 63555"/>
                <a:gd name="connsiteX24" fmla="*/ 90921 w 93746"/>
                <a:gd name="connsiteY24" fmla="*/ 45738 h 63555"/>
                <a:gd name="connsiteX25" fmla="*/ 93397 w 93746"/>
                <a:gd name="connsiteY25" fmla="*/ 39464 h 6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746" h="63555">
                  <a:moveTo>
                    <a:pt x="93397" y="39464"/>
                  </a:moveTo>
                  <a:cubicBezTo>
                    <a:pt x="93397" y="36033"/>
                    <a:pt x="93397" y="30176"/>
                    <a:pt x="90480" y="29147"/>
                  </a:cubicBezTo>
                  <a:cubicBezTo>
                    <a:pt x="87564" y="28118"/>
                    <a:pt x="86192" y="28289"/>
                    <a:pt x="82908" y="22972"/>
                  </a:cubicBezTo>
                  <a:cubicBezTo>
                    <a:pt x="79624" y="17654"/>
                    <a:pt x="75556" y="14885"/>
                    <a:pt x="75556" y="10228"/>
                  </a:cubicBezTo>
                  <a:cubicBezTo>
                    <a:pt x="75556" y="5572"/>
                    <a:pt x="71586" y="8170"/>
                    <a:pt x="69871" y="5327"/>
                  </a:cubicBezTo>
                  <a:cubicBezTo>
                    <a:pt x="68155" y="2485"/>
                    <a:pt x="60240" y="3097"/>
                    <a:pt x="55951" y="3269"/>
                  </a:cubicBezTo>
                  <a:cubicBezTo>
                    <a:pt x="51662" y="3440"/>
                    <a:pt x="39777" y="5499"/>
                    <a:pt x="38061" y="2926"/>
                  </a:cubicBezTo>
                  <a:cubicBezTo>
                    <a:pt x="36346" y="353"/>
                    <a:pt x="29828" y="-1559"/>
                    <a:pt x="26887" y="-701"/>
                  </a:cubicBezTo>
                  <a:cubicBezTo>
                    <a:pt x="23946" y="156"/>
                    <a:pt x="27744" y="3955"/>
                    <a:pt x="28945" y="5327"/>
                  </a:cubicBezTo>
                  <a:cubicBezTo>
                    <a:pt x="29754" y="6258"/>
                    <a:pt x="28382" y="8856"/>
                    <a:pt x="26495" y="10792"/>
                  </a:cubicBezTo>
                  <a:cubicBezTo>
                    <a:pt x="27916" y="14517"/>
                    <a:pt x="29411" y="20399"/>
                    <a:pt x="25760" y="22678"/>
                  </a:cubicBezTo>
                  <a:cubicBezTo>
                    <a:pt x="20270" y="26133"/>
                    <a:pt x="15442" y="24074"/>
                    <a:pt x="15442" y="30250"/>
                  </a:cubicBezTo>
                  <a:cubicBezTo>
                    <a:pt x="15688" y="34931"/>
                    <a:pt x="12085" y="38950"/>
                    <a:pt x="7404" y="39195"/>
                  </a:cubicBezTo>
                  <a:cubicBezTo>
                    <a:pt x="7331" y="39195"/>
                    <a:pt x="7258" y="39195"/>
                    <a:pt x="7184" y="39195"/>
                  </a:cubicBezTo>
                  <a:cubicBezTo>
                    <a:pt x="3753" y="39195"/>
                    <a:pt x="-8622" y="43336"/>
                    <a:pt x="9267" y="49512"/>
                  </a:cubicBezTo>
                  <a:cubicBezTo>
                    <a:pt x="27156" y="55687"/>
                    <a:pt x="31322" y="64632"/>
                    <a:pt x="32646" y="55001"/>
                  </a:cubicBezTo>
                  <a:cubicBezTo>
                    <a:pt x="33969" y="45370"/>
                    <a:pt x="38135" y="39881"/>
                    <a:pt x="42963" y="46767"/>
                  </a:cubicBezTo>
                  <a:cubicBezTo>
                    <a:pt x="47791" y="53654"/>
                    <a:pt x="50511" y="50198"/>
                    <a:pt x="51197" y="57084"/>
                  </a:cubicBezTo>
                  <a:cubicBezTo>
                    <a:pt x="51883" y="63971"/>
                    <a:pt x="58083" y="63946"/>
                    <a:pt x="60141" y="59829"/>
                  </a:cubicBezTo>
                  <a:cubicBezTo>
                    <a:pt x="61857" y="56398"/>
                    <a:pt x="64063" y="54413"/>
                    <a:pt x="67126" y="57795"/>
                  </a:cubicBezTo>
                  <a:cubicBezTo>
                    <a:pt x="67420" y="57648"/>
                    <a:pt x="67739" y="57575"/>
                    <a:pt x="68057" y="57599"/>
                  </a:cubicBezTo>
                  <a:cubicBezTo>
                    <a:pt x="72517" y="57770"/>
                    <a:pt x="72517" y="61373"/>
                    <a:pt x="74943" y="61888"/>
                  </a:cubicBezTo>
                  <a:cubicBezTo>
                    <a:pt x="77369" y="62402"/>
                    <a:pt x="77174" y="60687"/>
                    <a:pt x="78546" y="57770"/>
                  </a:cubicBezTo>
                  <a:cubicBezTo>
                    <a:pt x="79722" y="55099"/>
                    <a:pt x="81805" y="52894"/>
                    <a:pt x="84403" y="51570"/>
                  </a:cubicBezTo>
                  <a:cubicBezTo>
                    <a:pt x="87147" y="50027"/>
                    <a:pt x="87319" y="46939"/>
                    <a:pt x="90921" y="45738"/>
                  </a:cubicBezTo>
                  <a:cubicBezTo>
                    <a:pt x="94524" y="44537"/>
                    <a:pt x="93397" y="42797"/>
                    <a:pt x="93397" y="394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3" name="Freeform: Shape 1242">
              <a:extLst>
                <a:ext uri="{FF2B5EF4-FFF2-40B4-BE49-F238E27FC236}">
                  <a16:creationId xmlns:a16="http://schemas.microsoft.com/office/drawing/2014/main" xmlns="" id="{C1E3F4A4-CE24-4F96-0631-C775238E45C4}"/>
                </a:ext>
              </a:extLst>
            </p:cNvPr>
            <p:cNvSpPr/>
            <p:nvPr/>
          </p:nvSpPr>
          <p:spPr>
            <a:xfrm>
              <a:off x="5370248" y="2252655"/>
              <a:ext cx="145323" cy="169595"/>
            </a:xfrm>
            <a:custGeom>
              <a:avLst/>
              <a:gdLst>
                <a:gd name="connsiteX0" fmla="*/ 127960 w 145323"/>
                <a:gd name="connsiteY0" fmla="*/ 54451 h 169595"/>
                <a:gd name="connsiteX1" fmla="*/ 119015 w 145323"/>
                <a:gd name="connsiteY1" fmla="*/ 51706 h 169595"/>
                <a:gd name="connsiteX2" fmla="*/ 110781 w 145323"/>
                <a:gd name="connsiteY2" fmla="*/ 41389 h 169595"/>
                <a:gd name="connsiteX3" fmla="*/ 100464 w 145323"/>
                <a:gd name="connsiteY3" fmla="*/ 49623 h 169595"/>
                <a:gd name="connsiteX4" fmla="*/ 77085 w 145323"/>
                <a:gd name="connsiteY4" fmla="*/ 44134 h 169595"/>
                <a:gd name="connsiteX5" fmla="*/ 75002 w 145323"/>
                <a:gd name="connsiteY5" fmla="*/ 33816 h 169595"/>
                <a:gd name="connsiteX6" fmla="*/ 83261 w 145323"/>
                <a:gd name="connsiteY6" fmla="*/ 25092 h 169595"/>
                <a:gd name="connsiteX7" fmla="*/ 83261 w 145323"/>
                <a:gd name="connsiteY7" fmla="*/ 24872 h 169595"/>
                <a:gd name="connsiteX8" fmla="*/ 93578 w 145323"/>
                <a:gd name="connsiteY8" fmla="*/ 17299 h 169595"/>
                <a:gd name="connsiteX9" fmla="*/ 94312 w 145323"/>
                <a:gd name="connsiteY9" fmla="*/ 5414 h 169595"/>
                <a:gd name="connsiteX10" fmla="*/ 91176 w 145323"/>
                <a:gd name="connsiteY10" fmla="*/ 7521 h 169595"/>
                <a:gd name="connsiteX11" fmla="*/ 86005 w 145323"/>
                <a:gd name="connsiteY11" fmla="*/ 2351 h 169595"/>
                <a:gd name="connsiteX12" fmla="*/ 73752 w 145323"/>
                <a:gd name="connsiteY12" fmla="*/ -909 h 169595"/>
                <a:gd name="connsiteX13" fmla="*/ 64121 w 145323"/>
                <a:gd name="connsiteY13" fmla="*/ 2865 h 169595"/>
                <a:gd name="connsiteX14" fmla="*/ 61548 w 145323"/>
                <a:gd name="connsiteY14" fmla="*/ 8894 h 169595"/>
                <a:gd name="connsiteX15" fmla="*/ 62406 w 145323"/>
                <a:gd name="connsiteY15" fmla="*/ 18010 h 169595"/>
                <a:gd name="connsiteX16" fmla="*/ 53975 w 145323"/>
                <a:gd name="connsiteY16" fmla="*/ 20583 h 169595"/>
                <a:gd name="connsiteX17" fmla="*/ 54319 w 145323"/>
                <a:gd name="connsiteY17" fmla="*/ 27935 h 169595"/>
                <a:gd name="connsiteX18" fmla="*/ 65837 w 145323"/>
                <a:gd name="connsiteY18" fmla="*/ 27935 h 169595"/>
                <a:gd name="connsiteX19" fmla="*/ 68777 w 145323"/>
                <a:gd name="connsiteY19" fmla="*/ 32052 h 169595"/>
                <a:gd name="connsiteX20" fmla="*/ 57774 w 145323"/>
                <a:gd name="connsiteY20" fmla="*/ 36953 h 169595"/>
                <a:gd name="connsiteX21" fmla="*/ 51059 w 145323"/>
                <a:gd name="connsiteY21" fmla="*/ 41266 h 169595"/>
                <a:gd name="connsiteX22" fmla="*/ 43487 w 145323"/>
                <a:gd name="connsiteY22" fmla="*/ 43153 h 169595"/>
                <a:gd name="connsiteX23" fmla="*/ 39198 w 145323"/>
                <a:gd name="connsiteY23" fmla="*/ 45040 h 169595"/>
                <a:gd name="connsiteX24" fmla="*/ 31454 w 145323"/>
                <a:gd name="connsiteY24" fmla="*/ 41266 h 169595"/>
                <a:gd name="connsiteX25" fmla="*/ 26553 w 145323"/>
                <a:gd name="connsiteY25" fmla="*/ 38816 h 169595"/>
                <a:gd name="connsiteX26" fmla="*/ 18638 w 145323"/>
                <a:gd name="connsiteY26" fmla="*/ 40360 h 169595"/>
                <a:gd name="connsiteX27" fmla="*/ 15722 w 145323"/>
                <a:gd name="connsiteY27" fmla="*/ 39330 h 169595"/>
                <a:gd name="connsiteX28" fmla="*/ 11923 w 145323"/>
                <a:gd name="connsiteY28" fmla="*/ 36390 h 169595"/>
                <a:gd name="connsiteX29" fmla="*/ 9007 w 145323"/>
                <a:gd name="connsiteY29" fmla="*/ 42933 h 169595"/>
                <a:gd name="connsiteX30" fmla="*/ 11580 w 145323"/>
                <a:gd name="connsiteY30" fmla="*/ 48251 h 169595"/>
                <a:gd name="connsiteX31" fmla="*/ 8492 w 145323"/>
                <a:gd name="connsiteY31" fmla="*/ 53152 h 169595"/>
                <a:gd name="connsiteX32" fmla="*/ 2488 w 145323"/>
                <a:gd name="connsiteY32" fmla="*/ 58053 h 169595"/>
                <a:gd name="connsiteX33" fmla="*/ 7389 w 145323"/>
                <a:gd name="connsiteY33" fmla="*/ 61680 h 169595"/>
                <a:gd name="connsiteX34" fmla="*/ 14619 w 145323"/>
                <a:gd name="connsiteY34" fmla="*/ 64425 h 169595"/>
                <a:gd name="connsiteX35" fmla="*/ 11678 w 145323"/>
                <a:gd name="connsiteY35" fmla="*/ 71140 h 169595"/>
                <a:gd name="connsiteX36" fmla="*/ 2071 w 145323"/>
                <a:gd name="connsiteY36" fmla="*/ 83393 h 169595"/>
                <a:gd name="connsiteX37" fmla="*/ 12021 w 145323"/>
                <a:gd name="connsiteY37" fmla="*/ 88024 h 169595"/>
                <a:gd name="connsiteX38" fmla="*/ 20451 w 145323"/>
                <a:gd name="connsiteY38" fmla="*/ 88367 h 169595"/>
                <a:gd name="connsiteX39" fmla="*/ 26651 w 145323"/>
                <a:gd name="connsiteY39" fmla="*/ 90818 h 169595"/>
                <a:gd name="connsiteX40" fmla="*/ 23735 w 145323"/>
                <a:gd name="connsiteY40" fmla="*/ 107335 h 169595"/>
                <a:gd name="connsiteX41" fmla="*/ 17535 w 145323"/>
                <a:gd name="connsiteY41" fmla="*/ 116451 h 169595"/>
                <a:gd name="connsiteX42" fmla="*/ 13933 w 145323"/>
                <a:gd name="connsiteY42" fmla="*/ 122627 h 169595"/>
                <a:gd name="connsiteX43" fmla="*/ 15820 w 145323"/>
                <a:gd name="connsiteY43" fmla="*/ 129342 h 169595"/>
                <a:gd name="connsiteX44" fmla="*/ 6703 w 145323"/>
                <a:gd name="connsiteY44" fmla="*/ 129513 h 169595"/>
                <a:gd name="connsiteX45" fmla="*/ -183 w 145323"/>
                <a:gd name="connsiteY45" fmla="*/ 138629 h 169595"/>
                <a:gd name="connsiteX46" fmla="*/ 1018 w 145323"/>
                <a:gd name="connsiteY46" fmla="*/ 145516 h 169595"/>
                <a:gd name="connsiteX47" fmla="*/ 2414 w 145323"/>
                <a:gd name="connsiteY47" fmla="*/ 153750 h 169595"/>
                <a:gd name="connsiteX48" fmla="*/ 12217 w 145323"/>
                <a:gd name="connsiteY48" fmla="*/ 157205 h 169595"/>
                <a:gd name="connsiteX49" fmla="*/ 18760 w 145323"/>
                <a:gd name="connsiteY49" fmla="*/ 163552 h 169595"/>
                <a:gd name="connsiteX50" fmla="*/ 28563 w 145323"/>
                <a:gd name="connsiteY50" fmla="*/ 165782 h 169595"/>
                <a:gd name="connsiteX51" fmla="*/ 34420 w 145323"/>
                <a:gd name="connsiteY51" fmla="*/ 168380 h 169595"/>
                <a:gd name="connsiteX52" fmla="*/ 40767 w 145323"/>
                <a:gd name="connsiteY52" fmla="*/ 167694 h 169595"/>
                <a:gd name="connsiteX53" fmla="*/ 45668 w 145323"/>
                <a:gd name="connsiteY53" fmla="*/ 164238 h 169595"/>
                <a:gd name="connsiteX54" fmla="*/ 54760 w 145323"/>
                <a:gd name="connsiteY54" fmla="*/ 162180 h 169595"/>
                <a:gd name="connsiteX55" fmla="*/ 62504 w 145323"/>
                <a:gd name="connsiteY55" fmla="*/ 157891 h 169595"/>
                <a:gd name="connsiteX56" fmla="*/ 70934 w 145323"/>
                <a:gd name="connsiteY56" fmla="*/ 154093 h 169595"/>
                <a:gd name="connsiteX57" fmla="*/ 77305 w 145323"/>
                <a:gd name="connsiteY57" fmla="*/ 153578 h 169595"/>
                <a:gd name="connsiteX58" fmla="*/ 86397 w 145323"/>
                <a:gd name="connsiteY58" fmla="*/ 147574 h 169595"/>
                <a:gd name="connsiteX59" fmla="*/ 93112 w 145323"/>
                <a:gd name="connsiteY59" fmla="*/ 152034 h 169595"/>
                <a:gd name="connsiteX60" fmla="*/ 97572 w 145323"/>
                <a:gd name="connsiteY60" fmla="*/ 152892 h 169595"/>
                <a:gd name="connsiteX61" fmla="*/ 98797 w 145323"/>
                <a:gd name="connsiteY61" fmla="*/ 141717 h 169595"/>
                <a:gd name="connsiteX62" fmla="*/ 107889 w 145323"/>
                <a:gd name="connsiteY62" fmla="*/ 139267 h 169595"/>
                <a:gd name="connsiteX63" fmla="*/ 121147 w 145323"/>
                <a:gd name="connsiteY63" fmla="*/ 139438 h 169595"/>
                <a:gd name="connsiteX64" fmla="*/ 131979 w 145323"/>
                <a:gd name="connsiteY64" fmla="*/ 135493 h 169595"/>
                <a:gd name="connsiteX65" fmla="*/ 133351 w 145323"/>
                <a:gd name="connsiteY65" fmla="*/ 126719 h 169595"/>
                <a:gd name="connsiteX66" fmla="*/ 136096 w 145323"/>
                <a:gd name="connsiteY66" fmla="*/ 120005 h 169595"/>
                <a:gd name="connsiteX67" fmla="*/ 140041 w 145323"/>
                <a:gd name="connsiteY67" fmla="*/ 112800 h 169595"/>
                <a:gd name="connsiteX68" fmla="*/ 143668 w 145323"/>
                <a:gd name="connsiteY68" fmla="*/ 103855 h 169595"/>
                <a:gd name="connsiteX69" fmla="*/ 143154 w 145323"/>
                <a:gd name="connsiteY69" fmla="*/ 92852 h 169595"/>
                <a:gd name="connsiteX70" fmla="*/ 139355 w 145323"/>
                <a:gd name="connsiteY70" fmla="*/ 84937 h 169595"/>
                <a:gd name="connsiteX71" fmla="*/ 139355 w 145323"/>
                <a:gd name="connsiteY71" fmla="*/ 71875 h 169595"/>
                <a:gd name="connsiteX72" fmla="*/ 134454 w 145323"/>
                <a:gd name="connsiteY72" fmla="*/ 67561 h 169595"/>
                <a:gd name="connsiteX73" fmla="*/ 135067 w 145323"/>
                <a:gd name="connsiteY73" fmla="*/ 52294 h 169595"/>
                <a:gd name="connsiteX74" fmla="*/ 127960 w 145323"/>
                <a:gd name="connsiteY74" fmla="*/ 54451 h 16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45323" h="169595">
                  <a:moveTo>
                    <a:pt x="127960" y="54451"/>
                  </a:moveTo>
                  <a:cubicBezTo>
                    <a:pt x="125901" y="58568"/>
                    <a:pt x="119726" y="58568"/>
                    <a:pt x="119015" y="51706"/>
                  </a:cubicBezTo>
                  <a:cubicBezTo>
                    <a:pt x="118304" y="44844"/>
                    <a:pt x="115584" y="48251"/>
                    <a:pt x="110781" y="41389"/>
                  </a:cubicBezTo>
                  <a:cubicBezTo>
                    <a:pt x="105977" y="34527"/>
                    <a:pt x="101836" y="40017"/>
                    <a:pt x="100464" y="49623"/>
                  </a:cubicBezTo>
                  <a:cubicBezTo>
                    <a:pt x="99092" y="59229"/>
                    <a:pt x="94950" y="50334"/>
                    <a:pt x="77085" y="44134"/>
                  </a:cubicBezTo>
                  <a:cubicBezTo>
                    <a:pt x="59220" y="37934"/>
                    <a:pt x="71571" y="33816"/>
                    <a:pt x="75002" y="33816"/>
                  </a:cubicBezTo>
                  <a:cubicBezTo>
                    <a:pt x="79707" y="33694"/>
                    <a:pt x="83407" y="29773"/>
                    <a:pt x="83261" y="25092"/>
                  </a:cubicBezTo>
                  <a:cubicBezTo>
                    <a:pt x="83261" y="25019"/>
                    <a:pt x="83261" y="24945"/>
                    <a:pt x="83261" y="24872"/>
                  </a:cubicBezTo>
                  <a:cubicBezTo>
                    <a:pt x="83261" y="18696"/>
                    <a:pt x="88162" y="20755"/>
                    <a:pt x="93578" y="17299"/>
                  </a:cubicBezTo>
                  <a:cubicBezTo>
                    <a:pt x="97229" y="15020"/>
                    <a:pt x="95734" y="9139"/>
                    <a:pt x="94312" y="5414"/>
                  </a:cubicBezTo>
                  <a:cubicBezTo>
                    <a:pt x="93431" y="6345"/>
                    <a:pt x="92377" y="7080"/>
                    <a:pt x="91176" y="7521"/>
                  </a:cubicBezTo>
                  <a:cubicBezTo>
                    <a:pt x="87917" y="8551"/>
                    <a:pt x="89117" y="4066"/>
                    <a:pt x="86005" y="2351"/>
                  </a:cubicBezTo>
                  <a:cubicBezTo>
                    <a:pt x="82280" y="194"/>
                    <a:pt x="78065" y="-933"/>
                    <a:pt x="73752" y="-909"/>
                  </a:cubicBezTo>
                  <a:cubicBezTo>
                    <a:pt x="70297" y="-419"/>
                    <a:pt x="66988" y="880"/>
                    <a:pt x="64121" y="2865"/>
                  </a:cubicBezTo>
                  <a:cubicBezTo>
                    <a:pt x="61891" y="4581"/>
                    <a:pt x="63435" y="6321"/>
                    <a:pt x="61548" y="8894"/>
                  </a:cubicBezTo>
                  <a:cubicBezTo>
                    <a:pt x="59661" y="11467"/>
                    <a:pt x="63263" y="15927"/>
                    <a:pt x="62406" y="18010"/>
                  </a:cubicBezTo>
                  <a:cubicBezTo>
                    <a:pt x="61548" y="20093"/>
                    <a:pt x="54319" y="18696"/>
                    <a:pt x="53975" y="20583"/>
                  </a:cubicBezTo>
                  <a:cubicBezTo>
                    <a:pt x="53633" y="22470"/>
                    <a:pt x="50201" y="27935"/>
                    <a:pt x="54319" y="27935"/>
                  </a:cubicBezTo>
                  <a:lnTo>
                    <a:pt x="65837" y="27935"/>
                  </a:lnTo>
                  <a:cubicBezTo>
                    <a:pt x="70321" y="27935"/>
                    <a:pt x="74267" y="31194"/>
                    <a:pt x="68777" y="32052"/>
                  </a:cubicBezTo>
                  <a:cubicBezTo>
                    <a:pt x="64734" y="32689"/>
                    <a:pt x="60960" y="34380"/>
                    <a:pt x="57774" y="36953"/>
                  </a:cubicBezTo>
                  <a:cubicBezTo>
                    <a:pt x="54319" y="39208"/>
                    <a:pt x="54147" y="41266"/>
                    <a:pt x="51059" y="41266"/>
                  </a:cubicBezTo>
                  <a:cubicBezTo>
                    <a:pt x="47972" y="41266"/>
                    <a:pt x="43830" y="41266"/>
                    <a:pt x="43487" y="43153"/>
                  </a:cubicBezTo>
                  <a:cubicBezTo>
                    <a:pt x="43144" y="45040"/>
                    <a:pt x="42115" y="45212"/>
                    <a:pt x="39198" y="45040"/>
                  </a:cubicBezTo>
                  <a:cubicBezTo>
                    <a:pt x="36282" y="44869"/>
                    <a:pt x="34297" y="41609"/>
                    <a:pt x="31454" y="41266"/>
                  </a:cubicBezTo>
                  <a:cubicBezTo>
                    <a:pt x="28612" y="40923"/>
                    <a:pt x="29567" y="39012"/>
                    <a:pt x="26553" y="38816"/>
                  </a:cubicBezTo>
                  <a:cubicBezTo>
                    <a:pt x="23809" y="38473"/>
                    <a:pt x="21039" y="39012"/>
                    <a:pt x="18638" y="40360"/>
                  </a:cubicBezTo>
                  <a:cubicBezTo>
                    <a:pt x="18638" y="40360"/>
                    <a:pt x="16187" y="41732"/>
                    <a:pt x="15722" y="39330"/>
                  </a:cubicBezTo>
                  <a:cubicBezTo>
                    <a:pt x="15378" y="37541"/>
                    <a:pt x="13736" y="36292"/>
                    <a:pt x="11923" y="36390"/>
                  </a:cubicBezTo>
                  <a:cubicBezTo>
                    <a:pt x="10722" y="36390"/>
                    <a:pt x="5919" y="40874"/>
                    <a:pt x="9007" y="42933"/>
                  </a:cubicBezTo>
                  <a:cubicBezTo>
                    <a:pt x="12095" y="44991"/>
                    <a:pt x="12290" y="45678"/>
                    <a:pt x="11580" y="48251"/>
                  </a:cubicBezTo>
                  <a:cubicBezTo>
                    <a:pt x="10869" y="50824"/>
                    <a:pt x="12806" y="52735"/>
                    <a:pt x="8492" y="53152"/>
                  </a:cubicBezTo>
                  <a:cubicBezTo>
                    <a:pt x="4179" y="53568"/>
                    <a:pt x="2488" y="55896"/>
                    <a:pt x="2488" y="58053"/>
                  </a:cubicBezTo>
                  <a:cubicBezTo>
                    <a:pt x="2488" y="60210"/>
                    <a:pt x="2317" y="61680"/>
                    <a:pt x="7389" y="61680"/>
                  </a:cubicBezTo>
                  <a:cubicBezTo>
                    <a:pt x="12462" y="61680"/>
                    <a:pt x="14104" y="62023"/>
                    <a:pt x="14619" y="64425"/>
                  </a:cubicBezTo>
                  <a:cubicBezTo>
                    <a:pt x="15060" y="67047"/>
                    <a:pt x="13908" y="69669"/>
                    <a:pt x="11678" y="71140"/>
                  </a:cubicBezTo>
                  <a:cubicBezTo>
                    <a:pt x="9227" y="73026"/>
                    <a:pt x="-1384" y="79888"/>
                    <a:pt x="2071" y="83393"/>
                  </a:cubicBezTo>
                  <a:cubicBezTo>
                    <a:pt x="5527" y="86897"/>
                    <a:pt x="9105" y="85966"/>
                    <a:pt x="12021" y="88024"/>
                  </a:cubicBezTo>
                  <a:cubicBezTo>
                    <a:pt x="14937" y="90083"/>
                    <a:pt x="16922" y="88367"/>
                    <a:pt x="20451" y="88367"/>
                  </a:cubicBezTo>
                  <a:cubicBezTo>
                    <a:pt x="23980" y="88367"/>
                    <a:pt x="25965" y="85279"/>
                    <a:pt x="26651" y="90818"/>
                  </a:cubicBezTo>
                  <a:cubicBezTo>
                    <a:pt x="27092" y="96479"/>
                    <a:pt x="26088" y="102164"/>
                    <a:pt x="23735" y="107335"/>
                  </a:cubicBezTo>
                  <a:cubicBezTo>
                    <a:pt x="21995" y="110423"/>
                    <a:pt x="21285" y="114687"/>
                    <a:pt x="17535" y="116451"/>
                  </a:cubicBezTo>
                  <a:cubicBezTo>
                    <a:pt x="13786" y="118216"/>
                    <a:pt x="12046" y="121941"/>
                    <a:pt x="13933" y="122627"/>
                  </a:cubicBezTo>
                  <a:cubicBezTo>
                    <a:pt x="15820" y="123313"/>
                    <a:pt x="15991" y="128312"/>
                    <a:pt x="15820" y="129342"/>
                  </a:cubicBezTo>
                  <a:cubicBezTo>
                    <a:pt x="15648" y="130371"/>
                    <a:pt x="9620" y="128312"/>
                    <a:pt x="6703" y="129513"/>
                  </a:cubicBezTo>
                  <a:cubicBezTo>
                    <a:pt x="3787" y="130714"/>
                    <a:pt x="-183" y="136228"/>
                    <a:pt x="-183" y="138629"/>
                  </a:cubicBezTo>
                  <a:cubicBezTo>
                    <a:pt x="-183" y="141031"/>
                    <a:pt x="2586" y="143090"/>
                    <a:pt x="1018" y="145516"/>
                  </a:cubicBezTo>
                  <a:cubicBezTo>
                    <a:pt x="-551" y="147942"/>
                    <a:pt x="-355" y="152720"/>
                    <a:pt x="2414" y="153750"/>
                  </a:cubicBezTo>
                  <a:cubicBezTo>
                    <a:pt x="5184" y="154779"/>
                    <a:pt x="11335" y="154264"/>
                    <a:pt x="12217" y="157205"/>
                  </a:cubicBezTo>
                  <a:cubicBezTo>
                    <a:pt x="12928" y="160440"/>
                    <a:pt x="15501" y="162940"/>
                    <a:pt x="18760" y="163552"/>
                  </a:cubicBezTo>
                  <a:cubicBezTo>
                    <a:pt x="23221" y="164924"/>
                    <a:pt x="28048" y="162523"/>
                    <a:pt x="28563" y="165782"/>
                  </a:cubicBezTo>
                  <a:cubicBezTo>
                    <a:pt x="29077" y="169042"/>
                    <a:pt x="31651" y="168380"/>
                    <a:pt x="34420" y="168380"/>
                  </a:cubicBezTo>
                  <a:cubicBezTo>
                    <a:pt x="37189" y="168380"/>
                    <a:pt x="39909" y="169409"/>
                    <a:pt x="40767" y="167694"/>
                  </a:cubicBezTo>
                  <a:cubicBezTo>
                    <a:pt x="41624" y="165978"/>
                    <a:pt x="40252" y="164238"/>
                    <a:pt x="45668" y="164238"/>
                  </a:cubicBezTo>
                  <a:cubicBezTo>
                    <a:pt x="51084" y="164238"/>
                    <a:pt x="54074" y="164238"/>
                    <a:pt x="54760" y="162180"/>
                  </a:cubicBezTo>
                  <a:cubicBezTo>
                    <a:pt x="55446" y="160121"/>
                    <a:pt x="61303" y="160979"/>
                    <a:pt x="62504" y="157891"/>
                  </a:cubicBezTo>
                  <a:cubicBezTo>
                    <a:pt x="64072" y="154803"/>
                    <a:pt x="67576" y="153211"/>
                    <a:pt x="70934" y="154093"/>
                  </a:cubicBezTo>
                  <a:cubicBezTo>
                    <a:pt x="74536" y="154607"/>
                    <a:pt x="76080" y="157205"/>
                    <a:pt x="77305" y="153578"/>
                  </a:cubicBezTo>
                  <a:cubicBezTo>
                    <a:pt x="78948" y="150025"/>
                    <a:pt x="82476" y="147697"/>
                    <a:pt x="86397" y="147574"/>
                  </a:cubicBezTo>
                  <a:cubicBezTo>
                    <a:pt x="89363" y="147452"/>
                    <a:pt x="92083" y="149241"/>
                    <a:pt x="93112" y="152034"/>
                  </a:cubicBezTo>
                  <a:cubicBezTo>
                    <a:pt x="93970" y="154485"/>
                    <a:pt x="97572" y="156936"/>
                    <a:pt x="97572" y="152892"/>
                  </a:cubicBezTo>
                  <a:cubicBezTo>
                    <a:pt x="97572" y="148849"/>
                    <a:pt x="95121" y="142747"/>
                    <a:pt x="98797" y="141717"/>
                  </a:cubicBezTo>
                  <a:cubicBezTo>
                    <a:pt x="102473" y="140688"/>
                    <a:pt x="104801" y="137943"/>
                    <a:pt x="107889" y="139267"/>
                  </a:cubicBezTo>
                  <a:cubicBezTo>
                    <a:pt x="110977" y="140590"/>
                    <a:pt x="116491" y="139438"/>
                    <a:pt x="121147" y="139438"/>
                  </a:cubicBezTo>
                  <a:cubicBezTo>
                    <a:pt x="125803" y="139438"/>
                    <a:pt x="133180" y="141889"/>
                    <a:pt x="131979" y="135493"/>
                  </a:cubicBezTo>
                  <a:cubicBezTo>
                    <a:pt x="130778" y="129096"/>
                    <a:pt x="130582" y="127920"/>
                    <a:pt x="133351" y="126719"/>
                  </a:cubicBezTo>
                  <a:cubicBezTo>
                    <a:pt x="136120" y="125519"/>
                    <a:pt x="133180" y="122235"/>
                    <a:pt x="136096" y="120005"/>
                  </a:cubicBezTo>
                  <a:cubicBezTo>
                    <a:pt x="138473" y="118363"/>
                    <a:pt x="139943" y="115692"/>
                    <a:pt x="140041" y="112800"/>
                  </a:cubicBezTo>
                  <a:cubicBezTo>
                    <a:pt x="140728" y="109173"/>
                    <a:pt x="143325" y="108830"/>
                    <a:pt x="143668" y="103855"/>
                  </a:cubicBezTo>
                  <a:cubicBezTo>
                    <a:pt x="144011" y="98880"/>
                    <a:pt x="147099" y="95940"/>
                    <a:pt x="143154" y="92852"/>
                  </a:cubicBezTo>
                  <a:cubicBezTo>
                    <a:pt x="139208" y="89764"/>
                    <a:pt x="139183" y="89568"/>
                    <a:pt x="139355" y="84937"/>
                  </a:cubicBezTo>
                  <a:cubicBezTo>
                    <a:pt x="139527" y="80305"/>
                    <a:pt x="141095" y="74791"/>
                    <a:pt x="139355" y="71875"/>
                  </a:cubicBezTo>
                  <a:cubicBezTo>
                    <a:pt x="137615" y="68958"/>
                    <a:pt x="134724" y="72218"/>
                    <a:pt x="134454" y="67561"/>
                  </a:cubicBezTo>
                  <a:cubicBezTo>
                    <a:pt x="134282" y="63297"/>
                    <a:pt x="132003" y="53691"/>
                    <a:pt x="135067" y="52294"/>
                  </a:cubicBezTo>
                  <a:cubicBezTo>
                    <a:pt x="131881" y="48961"/>
                    <a:pt x="129675" y="51020"/>
                    <a:pt x="127960" y="544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4" name="Freeform: Shape 1243">
              <a:extLst>
                <a:ext uri="{FF2B5EF4-FFF2-40B4-BE49-F238E27FC236}">
                  <a16:creationId xmlns:a16="http://schemas.microsoft.com/office/drawing/2014/main" xmlns="" id="{1411665B-9A5F-8C8F-0A7E-EBF99802499B}"/>
                </a:ext>
              </a:extLst>
            </p:cNvPr>
            <p:cNvSpPr/>
            <p:nvPr/>
          </p:nvSpPr>
          <p:spPr>
            <a:xfrm>
              <a:off x="6178295" y="3049104"/>
              <a:ext cx="8807" cy="8035"/>
            </a:xfrm>
            <a:custGeom>
              <a:avLst/>
              <a:gdLst>
                <a:gd name="connsiteX0" fmla="*/ 7409 w 8807"/>
                <a:gd name="connsiteY0" fmla="*/ 2768 h 8035"/>
                <a:gd name="connsiteX1" fmla="*/ 5326 w 8807"/>
                <a:gd name="connsiteY1" fmla="*/ 1960 h 8035"/>
                <a:gd name="connsiteX2" fmla="*/ 3243 w 8807"/>
                <a:gd name="connsiteY2" fmla="*/ -491 h 8035"/>
                <a:gd name="connsiteX3" fmla="*/ 8 w 8807"/>
                <a:gd name="connsiteY3" fmla="*/ 1126 h 8035"/>
                <a:gd name="connsiteX4" fmla="*/ 3341 w 8807"/>
                <a:gd name="connsiteY4" fmla="*/ 4655 h 8035"/>
                <a:gd name="connsiteX5" fmla="*/ 6601 w 8807"/>
                <a:gd name="connsiteY5" fmla="*/ 7106 h 8035"/>
                <a:gd name="connsiteX6" fmla="*/ 7409 w 8807"/>
                <a:gd name="connsiteY6" fmla="*/ 2768 h 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7" h="8035">
                  <a:moveTo>
                    <a:pt x="7409" y="2768"/>
                  </a:moveTo>
                  <a:cubicBezTo>
                    <a:pt x="7409" y="2768"/>
                    <a:pt x="5792" y="3406"/>
                    <a:pt x="5326" y="1960"/>
                  </a:cubicBezTo>
                  <a:cubicBezTo>
                    <a:pt x="4861" y="514"/>
                    <a:pt x="4248" y="440"/>
                    <a:pt x="3243" y="-491"/>
                  </a:cubicBezTo>
                  <a:cubicBezTo>
                    <a:pt x="2239" y="-1422"/>
                    <a:pt x="-996" y="-761"/>
                    <a:pt x="8" y="1126"/>
                  </a:cubicBezTo>
                  <a:cubicBezTo>
                    <a:pt x="1013" y="3013"/>
                    <a:pt x="3243" y="2940"/>
                    <a:pt x="3341" y="4655"/>
                  </a:cubicBezTo>
                  <a:cubicBezTo>
                    <a:pt x="3439" y="6371"/>
                    <a:pt x="4518" y="7277"/>
                    <a:pt x="6601" y="7106"/>
                  </a:cubicBezTo>
                  <a:cubicBezTo>
                    <a:pt x="8683" y="6934"/>
                    <a:pt x="9492" y="3577"/>
                    <a:pt x="7409" y="276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5" name="Freeform: Shape 1244">
              <a:extLst>
                <a:ext uri="{FF2B5EF4-FFF2-40B4-BE49-F238E27FC236}">
                  <a16:creationId xmlns:a16="http://schemas.microsoft.com/office/drawing/2014/main" xmlns="" id="{22376D0D-1B85-5B52-9C3F-8DF14005F5C1}"/>
                </a:ext>
              </a:extLst>
            </p:cNvPr>
            <p:cNvSpPr/>
            <p:nvPr/>
          </p:nvSpPr>
          <p:spPr>
            <a:xfrm>
              <a:off x="3323839" y="534600"/>
              <a:ext cx="1991178" cy="1498206"/>
            </a:xfrm>
            <a:custGeom>
              <a:avLst/>
              <a:gdLst>
                <a:gd name="connsiteX0" fmla="*/ 243380 w 1991178"/>
                <a:gd name="connsiteY0" fmla="*/ 233664 h 1498206"/>
                <a:gd name="connsiteX1" fmla="*/ 206792 w 1991178"/>
                <a:gd name="connsiteY1" fmla="*/ 245917 h 1498206"/>
                <a:gd name="connsiteX2" fmla="*/ 190152 w 1991178"/>
                <a:gd name="connsiteY2" fmla="*/ 259224 h 1498206"/>
                <a:gd name="connsiteX3" fmla="*/ 189049 w 1991178"/>
                <a:gd name="connsiteY3" fmla="*/ 278069 h 1498206"/>
                <a:gd name="connsiteX4" fmla="*/ 210125 w 1991178"/>
                <a:gd name="connsiteY4" fmla="*/ 285838 h 1498206"/>
                <a:gd name="connsiteX5" fmla="*/ 224534 w 1991178"/>
                <a:gd name="connsiteY5" fmla="*/ 283632 h 1498206"/>
                <a:gd name="connsiteX6" fmla="*/ 240071 w 1991178"/>
                <a:gd name="connsiteY6" fmla="*/ 289170 h 1498206"/>
                <a:gd name="connsiteX7" fmla="*/ 252324 w 1991178"/>
                <a:gd name="connsiteY7" fmla="*/ 284735 h 1498206"/>
                <a:gd name="connsiteX8" fmla="*/ 287834 w 1991178"/>
                <a:gd name="connsiteY8" fmla="*/ 275864 h 1498206"/>
                <a:gd name="connsiteX9" fmla="*/ 276732 w 1991178"/>
                <a:gd name="connsiteY9" fmla="*/ 285838 h 1498206"/>
                <a:gd name="connsiteX10" fmla="*/ 263425 w 1991178"/>
                <a:gd name="connsiteY10" fmla="*/ 296939 h 1498206"/>
                <a:gd name="connsiteX11" fmla="*/ 264528 w 1991178"/>
                <a:gd name="connsiteY11" fmla="*/ 315784 h 1498206"/>
                <a:gd name="connsiteX12" fmla="*/ 265656 w 1991178"/>
                <a:gd name="connsiteY12" fmla="*/ 328037 h 1498206"/>
                <a:gd name="connsiteX13" fmla="*/ 245683 w 1991178"/>
                <a:gd name="connsiteY13" fmla="*/ 342447 h 1498206"/>
                <a:gd name="connsiteX14" fmla="*/ 230146 w 1991178"/>
                <a:gd name="connsiteY14" fmla="*/ 352421 h 1498206"/>
                <a:gd name="connsiteX15" fmla="*/ 208091 w 1991178"/>
                <a:gd name="connsiteY15" fmla="*/ 351318 h 1498206"/>
                <a:gd name="connsiteX16" fmla="*/ 175939 w 1991178"/>
                <a:gd name="connsiteY16" fmla="*/ 355215 h 1498206"/>
                <a:gd name="connsiteX17" fmla="*/ 164298 w 1991178"/>
                <a:gd name="connsiteY17" fmla="*/ 359087 h 1498206"/>
                <a:gd name="connsiteX18" fmla="*/ 142243 w 1991178"/>
                <a:gd name="connsiteY18" fmla="*/ 360753 h 1498206"/>
                <a:gd name="connsiteX19" fmla="*/ 128936 w 1991178"/>
                <a:gd name="connsiteY19" fmla="*/ 364625 h 1498206"/>
                <a:gd name="connsiteX20" fmla="*/ 118398 w 1991178"/>
                <a:gd name="connsiteY20" fmla="*/ 375163 h 1498206"/>
                <a:gd name="connsiteX21" fmla="*/ 96759 w 1991178"/>
                <a:gd name="connsiteY21" fmla="*/ 377932 h 1498206"/>
                <a:gd name="connsiteX22" fmla="*/ 81786 w 1991178"/>
                <a:gd name="connsiteY22" fmla="*/ 382368 h 1498206"/>
                <a:gd name="connsiteX23" fmla="*/ 65171 w 1991178"/>
                <a:gd name="connsiteY23" fmla="*/ 388470 h 1498206"/>
                <a:gd name="connsiteX24" fmla="*/ 51864 w 1991178"/>
                <a:gd name="connsiteY24" fmla="*/ 384034 h 1498206"/>
                <a:gd name="connsiteX25" fmla="*/ 40762 w 1991178"/>
                <a:gd name="connsiteY25" fmla="*/ 387906 h 1498206"/>
                <a:gd name="connsiteX26" fmla="*/ 26892 w 1991178"/>
                <a:gd name="connsiteY26" fmla="*/ 389572 h 1498206"/>
                <a:gd name="connsiteX27" fmla="*/ 13585 w 1991178"/>
                <a:gd name="connsiteY27" fmla="*/ 400110 h 1498206"/>
                <a:gd name="connsiteX28" fmla="*/ 5841 w 1991178"/>
                <a:gd name="connsiteY28" fmla="*/ 407879 h 1498206"/>
                <a:gd name="connsiteX29" fmla="*/ 3611 w 1991178"/>
                <a:gd name="connsiteY29" fmla="*/ 416750 h 1498206"/>
                <a:gd name="connsiteX30" fmla="*/ 4175 w 1991178"/>
                <a:gd name="connsiteY30" fmla="*/ 426724 h 1498206"/>
                <a:gd name="connsiteX31" fmla="*/ 13046 w 1991178"/>
                <a:gd name="connsiteY31" fmla="*/ 435056 h 1498206"/>
                <a:gd name="connsiteX32" fmla="*/ 17947 w 1991178"/>
                <a:gd name="connsiteY32" fmla="*/ 446133 h 1498206"/>
                <a:gd name="connsiteX33" fmla="*/ 21844 w 1991178"/>
                <a:gd name="connsiteY33" fmla="*/ 442824 h 1498206"/>
                <a:gd name="connsiteX34" fmla="*/ 16942 w 1991178"/>
                <a:gd name="connsiteY34" fmla="*/ 435056 h 1498206"/>
                <a:gd name="connsiteX35" fmla="*/ 25814 w 1991178"/>
                <a:gd name="connsiteY35" fmla="*/ 436159 h 1498206"/>
                <a:gd name="connsiteX36" fmla="*/ 35248 w 1991178"/>
                <a:gd name="connsiteY36" fmla="*/ 442261 h 1498206"/>
                <a:gd name="connsiteX37" fmla="*/ 47992 w 1991178"/>
                <a:gd name="connsiteY37" fmla="*/ 445594 h 1498206"/>
                <a:gd name="connsiteX38" fmla="*/ 57427 w 1991178"/>
                <a:gd name="connsiteY38" fmla="*/ 453901 h 1498206"/>
                <a:gd name="connsiteX39" fmla="*/ 66298 w 1991178"/>
                <a:gd name="connsiteY39" fmla="*/ 450568 h 1498206"/>
                <a:gd name="connsiteX40" fmla="*/ 77375 w 1991178"/>
                <a:gd name="connsiteY40" fmla="*/ 451696 h 1498206"/>
                <a:gd name="connsiteX41" fmla="*/ 84727 w 1991178"/>
                <a:gd name="connsiteY41" fmla="*/ 459440 h 1498206"/>
                <a:gd name="connsiteX42" fmla="*/ 91931 w 1991178"/>
                <a:gd name="connsiteY42" fmla="*/ 465002 h 1498206"/>
                <a:gd name="connsiteX43" fmla="*/ 103572 w 1991178"/>
                <a:gd name="connsiteY43" fmla="*/ 473310 h 1498206"/>
                <a:gd name="connsiteX44" fmla="*/ 116879 w 1991178"/>
                <a:gd name="connsiteY44" fmla="*/ 474976 h 1498206"/>
                <a:gd name="connsiteX45" fmla="*/ 130185 w 1991178"/>
                <a:gd name="connsiteY45" fmla="*/ 472746 h 1498206"/>
                <a:gd name="connsiteX46" fmla="*/ 140723 w 1991178"/>
                <a:gd name="connsiteY46" fmla="*/ 470541 h 1498206"/>
                <a:gd name="connsiteX47" fmla="*/ 147364 w 1991178"/>
                <a:gd name="connsiteY47" fmla="*/ 468874 h 1498206"/>
                <a:gd name="connsiteX48" fmla="*/ 167337 w 1991178"/>
                <a:gd name="connsiteY48" fmla="*/ 471644 h 1498206"/>
                <a:gd name="connsiteX49" fmla="*/ 178414 w 1991178"/>
                <a:gd name="connsiteY49" fmla="*/ 468311 h 1498206"/>
                <a:gd name="connsiteX50" fmla="*/ 193387 w 1991178"/>
                <a:gd name="connsiteY50" fmla="*/ 464439 h 1498206"/>
                <a:gd name="connsiteX51" fmla="*/ 203925 w 1991178"/>
                <a:gd name="connsiteY51" fmla="*/ 459537 h 1498206"/>
                <a:gd name="connsiteX52" fmla="*/ 215026 w 1991178"/>
                <a:gd name="connsiteY52" fmla="*/ 462870 h 1498206"/>
                <a:gd name="connsiteX53" fmla="*/ 223897 w 1991178"/>
                <a:gd name="connsiteY53" fmla="*/ 467306 h 1498206"/>
                <a:gd name="connsiteX54" fmla="*/ 218359 w 1991178"/>
                <a:gd name="connsiteY54" fmla="*/ 472844 h 1498206"/>
                <a:gd name="connsiteX55" fmla="*/ 210590 w 1991178"/>
                <a:gd name="connsiteY55" fmla="*/ 476177 h 1498206"/>
                <a:gd name="connsiteX56" fmla="*/ 202822 w 1991178"/>
                <a:gd name="connsiteY56" fmla="*/ 479510 h 1498206"/>
                <a:gd name="connsiteX57" fmla="*/ 178316 w 1991178"/>
                <a:gd name="connsiteY57" fmla="*/ 478407 h 1498206"/>
                <a:gd name="connsiteX58" fmla="*/ 144497 w 1991178"/>
                <a:gd name="connsiteY58" fmla="*/ 478407 h 1498206"/>
                <a:gd name="connsiteX59" fmla="*/ 136753 w 1991178"/>
                <a:gd name="connsiteY59" fmla="*/ 481177 h 1498206"/>
                <a:gd name="connsiteX60" fmla="*/ 127857 w 1991178"/>
                <a:gd name="connsiteY60" fmla="*/ 486715 h 1498206"/>
                <a:gd name="connsiteX61" fmla="*/ 102910 w 1991178"/>
                <a:gd name="connsiteY61" fmla="*/ 490611 h 1498206"/>
                <a:gd name="connsiteX62" fmla="*/ 91270 w 1991178"/>
                <a:gd name="connsiteY62" fmla="*/ 486151 h 1498206"/>
                <a:gd name="connsiteX63" fmla="*/ 77399 w 1991178"/>
                <a:gd name="connsiteY63" fmla="*/ 490048 h 1498206"/>
                <a:gd name="connsiteX64" fmla="*/ 65759 w 1991178"/>
                <a:gd name="connsiteY64" fmla="*/ 492817 h 1498206"/>
                <a:gd name="connsiteX65" fmla="*/ 53506 w 1991178"/>
                <a:gd name="connsiteY65" fmla="*/ 500585 h 1498206"/>
                <a:gd name="connsiteX66" fmla="*/ 56839 w 1991178"/>
                <a:gd name="connsiteY66" fmla="*/ 508893 h 1498206"/>
                <a:gd name="connsiteX67" fmla="*/ 70145 w 1991178"/>
                <a:gd name="connsiteY67" fmla="*/ 518328 h 1498206"/>
                <a:gd name="connsiteX68" fmla="*/ 82398 w 1991178"/>
                <a:gd name="connsiteY68" fmla="*/ 520533 h 1498206"/>
                <a:gd name="connsiteX69" fmla="*/ 91270 w 1991178"/>
                <a:gd name="connsiteY69" fmla="*/ 516098 h 1498206"/>
                <a:gd name="connsiteX70" fmla="*/ 98475 w 1991178"/>
                <a:gd name="connsiteY70" fmla="*/ 522200 h 1498206"/>
                <a:gd name="connsiteX71" fmla="*/ 107346 w 1991178"/>
                <a:gd name="connsiteY71" fmla="*/ 525533 h 1498206"/>
                <a:gd name="connsiteX72" fmla="*/ 122319 w 1991178"/>
                <a:gd name="connsiteY72" fmla="*/ 528866 h 1498206"/>
                <a:gd name="connsiteX73" fmla="*/ 135087 w 1991178"/>
                <a:gd name="connsiteY73" fmla="*/ 529405 h 1498206"/>
                <a:gd name="connsiteX74" fmla="*/ 146727 w 1991178"/>
                <a:gd name="connsiteY74" fmla="*/ 528866 h 1498206"/>
                <a:gd name="connsiteX75" fmla="*/ 160573 w 1991178"/>
                <a:gd name="connsiteY75" fmla="*/ 526635 h 1498206"/>
                <a:gd name="connsiteX76" fmla="*/ 153932 w 1991178"/>
                <a:gd name="connsiteY76" fmla="*/ 533301 h 1498206"/>
                <a:gd name="connsiteX77" fmla="*/ 136190 w 1991178"/>
                <a:gd name="connsiteY77" fmla="*/ 534968 h 1498206"/>
                <a:gd name="connsiteX78" fmla="*/ 122883 w 1991178"/>
                <a:gd name="connsiteY78" fmla="*/ 541070 h 1498206"/>
                <a:gd name="connsiteX79" fmla="*/ 112884 w 1991178"/>
                <a:gd name="connsiteY79" fmla="*/ 549377 h 1498206"/>
                <a:gd name="connsiteX80" fmla="*/ 130039 w 1991178"/>
                <a:gd name="connsiteY80" fmla="*/ 556582 h 1498206"/>
                <a:gd name="connsiteX81" fmla="*/ 149447 w 1991178"/>
                <a:gd name="connsiteY81" fmla="*/ 565453 h 1498206"/>
                <a:gd name="connsiteX82" fmla="*/ 167754 w 1991178"/>
                <a:gd name="connsiteY82" fmla="*/ 572119 h 1498206"/>
                <a:gd name="connsiteX83" fmla="*/ 187162 w 1991178"/>
                <a:gd name="connsiteY83" fmla="*/ 574888 h 1498206"/>
                <a:gd name="connsiteX84" fmla="*/ 206547 w 1991178"/>
                <a:gd name="connsiteY84" fmla="*/ 577657 h 1498206"/>
                <a:gd name="connsiteX85" fmla="*/ 199342 w 1991178"/>
                <a:gd name="connsiteY85" fmla="*/ 569889 h 1498206"/>
                <a:gd name="connsiteX86" fmla="*/ 189368 w 1991178"/>
                <a:gd name="connsiteY86" fmla="*/ 561581 h 1498206"/>
                <a:gd name="connsiteX87" fmla="*/ 199342 w 1991178"/>
                <a:gd name="connsiteY87" fmla="*/ 557685 h 1498206"/>
                <a:gd name="connsiteX88" fmla="*/ 209340 w 1991178"/>
                <a:gd name="connsiteY88" fmla="*/ 566017 h 1498206"/>
                <a:gd name="connsiteX89" fmla="*/ 218212 w 1991178"/>
                <a:gd name="connsiteY89" fmla="*/ 564914 h 1498206"/>
                <a:gd name="connsiteX90" fmla="*/ 225956 w 1991178"/>
                <a:gd name="connsiteY90" fmla="*/ 557146 h 1498206"/>
                <a:gd name="connsiteX91" fmla="*/ 237596 w 1991178"/>
                <a:gd name="connsiteY91" fmla="*/ 558812 h 1498206"/>
                <a:gd name="connsiteX92" fmla="*/ 239262 w 1991178"/>
                <a:gd name="connsiteY92" fmla="*/ 571065 h 1498206"/>
                <a:gd name="connsiteX93" fmla="*/ 249261 w 1991178"/>
                <a:gd name="connsiteY93" fmla="*/ 570526 h 1498206"/>
                <a:gd name="connsiteX94" fmla="*/ 254162 w 1991178"/>
                <a:gd name="connsiteY94" fmla="*/ 564988 h 1498206"/>
                <a:gd name="connsiteX95" fmla="*/ 275801 w 1991178"/>
                <a:gd name="connsiteY95" fmla="*/ 562757 h 1498206"/>
                <a:gd name="connsiteX96" fmla="*/ 281903 w 1991178"/>
                <a:gd name="connsiteY96" fmla="*/ 555553 h 1498206"/>
                <a:gd name="connsiteX97" fmla="*/ 286804 w 1991178"/>
                <a:gd name="connsiteY97" fmla="*/ 560454 h 1498206"/>
                <a:gd name="connsiteX98" fmla="*/ 295137 w 1991178"/>
                <a:gd name="connsiteY98" fmla="*/ 564914 h 1498206"/>
                <a:gd name="connsiteX99" fmla="*/ 306213 w 1991178"/>
                <a:gd name="connsiteY99" fmla="*/ 559351 h 1498206"/>
                <a:gd name="connsiteX100" fmla="*/ 321750 w 1991178"/>
                <a:gd name="connsiteY100" fmla="*/ 550480 h 1498206"/>
                <a:gd name="connsiteX101" fmla="*/ 341698 w 1991178"/>
                <a:gd name="connsiteY101" fmla="*/ 557685 h 1498206"/>
                <a:gd name="connsiteX102" fmla="*/ 359441 w 1991178"/>
                <a:gd name="connsiteY102" fmla="*/ 558248 h 1498206"/>
                <a:gd name="connsiteX103" fmla="*/ 385515 w 1991178"/>
                <a:gd name="connsiteY103" fmla="*/ 562120 h 1498206"/>
                <a:gd name="connsiteX104" fmla="*/ 397156 w 1991178"/>
                <a:gd name="connsiteY104" fmla="*/ 572119 h 1498206"/>
                <a:gd name="connsiteX105" fmla="*/ 417128 w 1991178"/>
                <a:gd name="connsiteY105" fmla="*/ 574325 h 1498206"/>
                <a:gd name="connsiteX106" fmla="*/ 429382 w 1991178"/>
                <a:gd name="connsiteY106" fmla="*/ 578760 h 1498206"/>
                <a:gd name="connsiteX107" fmla="*/ 441635 w 1991178"/>
                <a:gd name="connsiteY107" fmla="*/ 586529 h 1498206"/>
                <a:gd name="connsiteX108" fmla="*/ 452172 w 1991178"/>
                <a:gd name="connsiteY108" fmla="*/ 589298 h 1498206"/>
                <a:gd name="connsiteX109" fmla="*/ 462146 w 1991178"/>
                <a:gd name="connsiteY109" fmla="*/ 594836 h 1498206"/>
                <a:gd name="connsiteX110" fmla="*/ 479301 w 1991178"/>
                <a:gd name="connsiteY110" fmla="*/ 597066 h 1498206"/>
                <a:gd name="connsiteX111" fmla="*/ 479301 w 1991178"/>
                <a:gd name="connsiteY111" fmla="*/ 611476 h 1498206"/>
                <a:gd name="connsiteX112" fmla="*/ 464891 w 1991178"/>
                <a:gd name="connsiteY112" fmla="*/ 614245 h 1498206"/>
                <a:gd name="connsiteX113" fmla="*/ 470429 w 1991178"/>
                <a:gd name="connsiteY113" fmla="*/ 618681 h 1498206"/>
                <a:gd name="connsiteX114" fmla="*/ 482682 w 1991178"/>
                <a:gd name="connsiteY114" fmla="*/ 625346 h 1498206"/>
                <a:gd name="connsiteX115" fmla="*/ 494936 w 1991178"/>
                <a:gd name="connsiteY115" fmla="*/ 638653 h 1498206"/>
                <a:gd name="connsiteX116" fmla="*/ 510472 w 1991178"/>
                <a:gd name="connsiteY116" fmla="*/ 646961 h 1498206"/>
                <a:gd name="connsiteX117" fmla="*/ 522113 w 1991178"/>
                <a:gd name="connsiteY117" fmla="*/ 653627 h 1498206"/>
                <a:gd name="connsiteX118" fmla="*/ 526548 w 1991178"/>
                <a:gd name="connsiteY118" fmla="*/ 661934 h 1498206"/>
                <a:gd name="connsiteX119" fmla="*/ 534317 w 1991178"/>
                <a:gd name="connsiteY119" fmla="*/ 669139 h 1498206"/>
                <a:gd name="connsiteX120" fmla="*/ 518241 w 1991178"/>
                <a:gd name="connsiteY120" fmla="*/ 669139 h 1498206"/>
                <a:gd name="connsiteX121" fmla="*/ 515472 w 1991178"/>
                <a:gd name="connsiteY121" fmla="*/ 675805 h 1498206"/>
                <a:gd name="connsiteX122" fmla="*/ 537086 w 1991178"/>
                <a:gd name="connsiteY122" fmla="*/ 679677 h 1498206"/>
                <a:gd name="connsiteX123" fmla="*/ 535983 w 1991178"/>
                <a:gd name="connsiteY123" fmla="*/ 689111 h 1498206"/>
                <a:gd name="connsiteX124" fmla="*/ 523730 w 1991178"/>
                <a:gd name="connsiteY124" fmla="*/ 693547 h 1498206"/>
                <a:gd name="connsiteX125" fmla="*/ 523166 w 1991178"/>
                <a:gd name="connsiteY125" fmla="*/ 699649 h 1498206"/>
                <a:gd name="connsiteX126" fmla="*/ 536473 w 1991178"/>
                <a:gd name="connsiteY126" fmla="*/ 695753 h 1498206"/>
                <a:gd name="connsiteX127" fmla="*/ 548138 w 1991178"/>
                <a:gd name="connsiteY127" fmla="*/ 694111 h 1498206"/>
                <a:gd name="connsiteX128" fmla="*/ 553040 w 1991178"/>
                <a:gd name="connsiteY128" fmla="*/ 704624 h 1498206"/>
                <a:gd name="connsiteX129" fmla="*/ 561911 w 1991178"/>
                <a:gd name="connsiteY129" fmla="*/ 712956 h 1498206"/>
                <a:gd name="connsiteX130" fmla="*/ 560244 w 1991178"/>
                <a:gd name="connsiteY130" fmla="*/ 721827 h 1498206"/>
                <a:gd name="connsiteX131" fmla="*/ 554706 w 1991178"/>
                <a:gd name="connsiteY131" fmla="*/ 729032 h 1498206"/>
                <a:gd name="connsiteX132" fmla="*/ 569140 w 1991178"/>
                <a:gd name="connsiteY132" fmla="*/ 744005 h 1498206"/>
                <a:gd name="connsiteX133" fmla="*/ 577448 w 1991178"/>
                <a:gd name="connsiteY133" fmla="*/ 744005 h 1498206"/>
                <a:gd name="connsiteX134" fmla="*/ 575218 w 1991178"/>
                <a:gd name="connsiteY134" fmla="*/ 755106 h 1498206"/>
                <a:gd name="connsiteX135" fmla="*/ 574678 w 1991178"/>
                <a:gd name="connsiteY135" fmla="*/ 765081 h 1498206"/>
                <a:gd name="connsiteX136" fmla="*/ 586932 w 1991178"/>
                <a:gd name="connsiteY136" fmla="*/ 767850 h 1498206"/>
                <a:gd name="connsiteX137" fmla="*/ 594676 w 1991178"/>
                <a:gd name="connsiteY137" fmla="*/ 768953 h 1498206"/>
                <a:gd name="connsiteX138" fmla="*/ 599111 w 1991178"/>
                <a:gd name="connsiteY138" fmla="*/ 785029 h 1498206"/>
                <a:gd name="connsiteX139" fmla="*/ 588035 w 1991178"/>
                <a:gd name="connsiteY139" fmla="*/ 797282 h 1498206"/>
                <a:gd name="connsiteX140" fmla="*/ 580266 w 1991178"/>
                <a:gd name="connsiteY140" fmla="*/ 803384 h 1498206"/>
                <a:gd name="connsiteX141" fmla="*/ 581933 w 1991178"/>
                <a:gd name="connsiteY141" fmla="*/ 791131 h 1498206"/>
                <a:gd name="connsiteX142" fmla="*/ 590240 w 1991178"/>
                <a:gd name="connsiteY142" fmla="*/ 783926 h 1498206"/>
                <a:gd name="connsiteX143" fmla="*/ 588304 w 1991178"/>
                <a:gd name="connsiteY143" fmla="*/ 778730 h 1498206"/>
                <a:gd name="connsiteX144" fmla="*/ 586368 w 1991178"/>
                <a:gd name="connsiteY144" fmla="*/ 778387 h 1498206"/>
                <a:gd name="connsiteX145" fmla="*/ 574115 w 1991178"/>
                <a:gd name="connsiteY145" fmla="*/ 781720 h 1498206"/>
                <a:gd name="connsiteX146" fmla="*/ 558039 w 1991178"/>
                <a:gd name="connsiteY146" fmla="*/ 783362 h 1498206"/>
                <a:gd name="connsiteX147" fmla="*/ 559142 w 1991178"/>
                <a:gd name="connsiteY147" fmla="*/ 791131 h 1498206"/>
                <a:gd name="connsiteX148" fmla="*/ 573012 w 1991178"/>
                <a:gd name="connsiteY148" fmla="*/ 797796 h 1498206"/>
                <a:gd name="connsiteX149" fmla="*/ 573012 w 1991178"/>
                <a:gd name="connsiteY149" fmla="*/ 806104 h 1498206"/>
                <a:gd name="connsiteX150" fmla="*/ 568111 w 1991178"/>
                <a:gd name="connsiteY150" fmla="*/ 813309 h 1498206"/>
                <a:gd name="connsiteX151" fmla="*/ 569777 w 1991178"/>
                <a:gd name="connsiteY151" fmla="*/ 820514 h 1498206"/>
                <a:gd name="connsiteX152" fmla="*/ 581418 w 1991178"/>
                <a:gd name="connsiteY152" fmla="*/ 823846 h 1498206"/>
                <a:gd name="connsiteX153" fmla="*/ 576516 w 1991178"/>
                <a:gd name="connsiteY153" fmla="*/ 830512 h 1498206"/>
                <a:gd name="connsiteX154" fmla="*/ 565415 w 1991178"/>
                <a:gd name="connsiteY154" fmla="*/ 836614 h 1498206"/>
                <a:gd name="connsiteX155" fmla="*/ 564312 w 1991178"/>
                <a:gd name="connsiteY155" fmla="*/ 847152 h 1498206"/>
                <a:gd name="connsiteX156" fmla="*/ 565979 w 1991178"/>
                <a:gd name="connsiteY156" fmla="*/ 855459 h 1498206"/>
                <a:gd name="connsiteX157" fmla="*/ 579286 w 1991178"/>
                <a:gd name="connsiteY157" fmla="*/ 868203 h 1498206"/>
                <a:gd name="connsiteX158" fmla="*/ 596440 w 1991178"/>
                <a:gd name="connsiteY158" fmla="*/ 872099 h 1498206"/>
                <a:gd name="connsiteX159" fmla="*/ 609208 w 1991178"/>
                <a:gd name="connsiteY159" fmla="*/ 870996 h 1498206"/>
                <a:gd name="connsiteX160" fmla="*/ 624720 w 1991178"/>
                <a:gd name="connsiteY160" fmla="*/ 862664 h 1498206"/>
                <a:gd name="connsiteX161" fmla="*/ 632489 w 1991178"/>
                <a:gd name="connsiteY161" fmla="*/ 846588 h 1498206"/>
                <a:gd name="connsiteX162" fmla="*/ 642463 w 1991178"/>
                <a:gd name="connsiteY162" fmla="*/ 841687 h 1498206"/>
                <a:gd name="connsiteX163" fmla="*/ 653564 w 1991178"/>
                <a:gd name="connsiteY163" fmla="*/ 840020 h 1498206"/>
                <a:gd name="connsiteX164" fmla="*/ 645795 w 1991178"/>
                <a:gd name="connsiteY164" fmla="*/ 849455 h 1498206"/>
                <a:gd name="connsiteX165" fmla="*/ 646359 w 1991178"/>
                <a:gd name="connsiteY165" fmla="*/ 859429 h 1498206"/>
                <a:gd name="connsiteX166" fmla="*/ 655230 w 1991178"/>
                <a:gd name="connsiteY166" fmla="*/ 855557 h 1498206"/>
                <a:gd name="connsiteX167" fmla="*/ 663538 w 1991178"/>
                <a:gd name="connsiteY167" fmla="*/ 851122 h 1498206"/>
                <a:gd name="connsiteX168" fmla="*/ 670204 w 1991178"/>
                <a:gd name="connsiteY168" fmla="*/ 854455 h 1498206"/>
                <a:gd name="connsiteX169" fmla="*/ 662852 w 1991178"/>
                <a:gd name="connsiteY169" fmla="*/ 862762 h 1498206"/>
                <a:gd name="connsiteX170" fmla="*/ 654544 w 1991178"/>
                <a:gd name="connsiteY170" fmla="*/ 868864 h 1498206"/>
                <a:gd name="connsiteX171" fmla="*/ 651211 w 1991178"/>
                <a:gd name="connsiteY171" fmla="*/ 878299 h 1498206"/>
                <a:gd name="connsiteX172" fmla="*/ 667287 w 1991178"/>
                <a:gd name="connsiteY172" fmla="*/ 880505 h 1498206"/>
                <a:gd name="connsiteX173" fmla="*/ 678952 w 1991178"/>
                <a:gd name="connsiteY173" fmla="*/ 878299 h 1498206"/>
                <a:gd name="connsiteX174" fmla="*/ 685030 w 1991178"/>
                <a:gd name="connsiteY174" fmla="*/ 883200 h 1498206"/>
                <a:gd name="connsiteX175" fmla="*/ 695028 w 1991178"/>
                <a:gd name="connsiteY175" fmla="*/ 885430 h 1498206"/>
                <a:gd name="connsiteX176" fmla="*/ 707772 w 1991178"/>
                <a:gd name="connsiteY176" fmla="*/ 886533 h 1498206"/>
                <a:gd name="connsiteX177" fmla="*/ 698361 w 1991178"/>
                <a:gd name="connsiteY177" fmla="*/ 891434 h 1498206"/>
                <a:gd name="connsiteX178" fmla="*/ 686696 w 1991178"/>
                <a:gd name="connsiteY178" fmla="*/ 893101 h 1498206"/>
                <a:gd name="connsiteX179" fmla="*/ 698361 w 1991178"/>
                <a:gd name="connsiteY179" fmla="*/ 900306 h 1498206"/>
                <a:gd name="connsiteX180" fmla="*/ 708874 w 1991178"/>
                <a:gd name="connsiteY180" fmla="*/ 898639 h 1498206"/>
                <a:gd name="connsiteX181" fmla="*/ 713310 w 1991178"/>
                <a:gd name="connsiteY181" fmla="*/ 910892 h 1498206"/>
                <a:gd name="connsiteX182" fmla="*/ 719976 w 1991178"/>
                <a:gd name="connsiteY182" fmla="*/ 921969 h 1498206"/>
                <a:gd name="connsiteX183" fmla="*/ 727180 w 1991178"/>
                <a:gd name="connsiteY183" fmla="*/ 928635 h 1498206"/>
                <a:gd name="connsiteX184" fmla="*/ 714437 w 1991178"/>
                <a:gd name="connsiteY184" fmla="*/ 929738 h 1498206"/>
                <a:gd name="connsiteX185" fmla="*/ 703336 w 1991178"/>
                <a:gd name="connsiteY185" fmla="*/ 926405 h 1498206"/>
                <a:gd name="connsiteX186" fmla="*/ 689490 w 1991178"/>
                <a:gd name="connsiteY186" fmla="*/ 918097 h 1498206"/>
                <a:gd name="connsiteX187" fmla="*/ 681158 w 1991178"/>
                <a:gd name="connsiteY187" fmla="*/ 913196 h 1498206"/>
                <a:gd name="connsiteX188" fmla="*/ 662313 w 1991178"/>
                <a:gd name="connsiteY188" fmla="*/ 906555 h 1498206"/>
                <a:gd name="connsiteX189" fmla="*/ 641237 w 1991178"/>
                <a:gd name="connsiteY189" fmla="*/ 903786 h 1498206"/>
                <a:gd name="connsiteX190" fmla="*/ 612394 w 1991178"/>
                <a:gd name="connsiteY190" fmla="*/ 902658 h 1498206"/>
                <a:gd name="connsiteX191" fmla="*/ 614060 w 1991178"/>
                <a:gd name="connsiteY191" fmla="*/ 920401 h 1498206"/>
                <a:gd name="connsiteX192" fmla="*/ 635135 w 1991178"/>
                <a:gd name="connsiteY192" fmla="*/ 927066 h 1498206"/>
                <a:gd name="connsiteX193" fmla="*/ 653441 w 1991178"/>
                <a:gd name="connsiteY193" fmla="*/ 931502 h 1498206"/>
                <a:gd name="connsiteX194" fmla="*/ 671723 w 1991178"/>
                <a:gd name="connsiteY194" fmla="*/ 939810 h 1498206"/>
                <a:gd name="connsiteX195" fmla="*/ 688877 w 1991178"/>
                <a:gd name="connsiteY195" fmla="*/ 950911 h 1498206"/>
                <a:gd name="connsiteX196" fmla="*/ 704953 w 1991178"/>
                <a:gd name="connsiteY196" fmla="*/ 953117 h 1498206"/>
                <a:gd name="connsiteX197" fmla="*/ 713261 w 1991178"/>
                <a:gd name="connsiteY197" fmla="*/ 952014 h 1498206"/>
                <a:gd name="connsiteX198" fmla="*/ 722132 w 1991178"/>
                <a:gd name="connsiteY198" fmla="*/ 951450 h 1498206"/>
                <a:gd name="connsiteX199" fmla="*/ 730464 w 1991178"/>
                <a:gd name="connsiteY199" fmla="*/ 951450 h 1498206"/>
                <a:gd name="connsiteX200" fmla="*/ 742718 w 1991178"/>
                <a:gd name="connsiteY200" fmla="*/ 949245 h 1498206"/>
                <a:gd name="connsiteX201" fmla="*/ 739385 w 1991178"/>
                <a:gd name="connsiteY201" fmla="*/ 957552 h 1498206"/>
                <a:gd name="connsiteX202" fmla="*/ 742154 w 1991178"/>
                <a:gd name="connsiteY202" fmla="*/ 964218 h 1498206"/>
                <a:gd name="connsiteX203" fmla="*/ 728283 w 1991178"/>
                <a:gd name="connsiteY203" fmla="*/ 960885 h 1498206"/>
                <a:gd name="connsiteX204" fmla="*/ 715540 w 1991178"/>
                <a:gd name="connsiteY204" fmla="*/ 960885 h 1498206"/>
                <a:gd name="connsiteX205" fmla="*/ 713310 w 1991178"/>
                <a:gd name="connsiteY205" fmla="*/ 975295 h 1498206"/>
                <a:gd name="connsiteX206" fmla="*/ 724975 w 1991178"/>
                <a:gd name="connsiteY206" fmla="*/ 971986 h 1498206"/>
                <a:gd name="connsiteX207" fmla="*/ 732180 w 1991178"/>
                <a:gd name="connsiteY207" fmla="*/ 974755 h 1498206"/>
                <a:gd name="connsiteX208" fmla="*/ 727279 w 1991178"/>
                <a:gd name="connsiteY208" fmla="*/ 984166 h 1498206"/>
                <a:gd name="connsiteX209" fmla="*/ 720074 w 1991178"/>
                <a:gd name="connsiteY209" fmla="*/ 991518 h 1498206"/>
                <a:gd name="connsiteX210" fmla="*/ 718407 w 1991178"/>
                <a:gd name="connsiteY210" fmla="*/ 1006467 h 1498206"/>
                <a:gd name="connsiteX211" fmla="*/ 718971 w 1991178"/>
                <a:gd name="connsiteY211" fmla="*/ 1023106 h 1498206"/>
                <a:gd name="connsiteX212" fmla="*/ 726176 w 1991178"/>
                <a:gd name="connsiteY212" fmla="*/ 1026439 h 1498206"/>
                <a:gd name="connsiteX213" fmla="*/ 717305 w 1991178"/>
                <a:gd name="connsiteY213" fmla="*/ 1030875 h 1498206"/>
                <a:gd name="connsiteX214" fmla="*/ 704537 w 1991178"/>
                <a:gd name="connsiteY214" fmla="*/ 1037540 h 1498206"/>
                <a:gd name="connsiteX215" fmla="*/ 689024 w 1991178"/>
                <a:gd name="connsiteY215" fmla="*/ 1031438 h 1498206"/>
                <a:gd name="connsiteX216" fmla="*/ 679051 w 1991178"/>
                <a:gd name="connsiteY216" fmla="*/ 1025336 h 1498206"/>
                <a:gd name="connsiteX217" fmla="*/ 663513 w 1991178"/>
                <a:gd name="connsiteY217" fmla="*/ 1024234 h 1498206"/>
                <a:gd name="connsiteX218" fmla="*/ 661308 w 1991178"/>
                <a:gd name="connsiteY218" fmla="*/ 1030875 h 1498206"/>
                <a:gd name="connsiteX219" fmla="*/ 675717 w 1991178"/>
                <a:gd name="connsiteY219" fmla="*/ 1034207 h 1498206"/>
                <a:gd name="connsiteX220" fmla="*/ 667949 w 1991178"/>
                <a:gd name="connsiteY220" fmla="*/ 1040849 h 1498206"/>
                <a:gd name="connsiteX221" fmla="*/ 657411 w 1991178"/>
                <a:gd name="connsiteY221" fmla="*/ 1039746 h 1498206"/>
                <a:gd name="connsiteX222" fmla="*/ 650770 w 1991178"/>
                <a:gd name="connsiteY222" fmla="*/ 1043642 h 1498206"/>
                <a:gd name="connsiteX223" fmla="*/ 659078 w 1991178"/>
                <a:gd name="connsiteY223" fmla="*/ 1050284 h 1498206"/>
                <a:gd name="connsiteX224" fmla="*/ 670718 w 1991178"/>
                <a:gd name="connsiteY224" fmla="*/ 1050284 h 1498206"/>
                <a:gd name="connsiteX225" fmla="*/ 686255 w 1991178"/>
                <a:gd name="connsiteY225" fmla="*/ 1055185 h 1498206"/>
                <a:gd name="connsiteX226" fmla="*/ 696793 w 1991178"/>
                <a:gd name="connsiteY226" fmla="*/ 1050284 h 1498206"/>
                <a:gd name="connsiteX227" fmla="*/ 712869 w 1991178"/>
                <a:gd name="connsiteY227" fmla="*/ 1043642 h 1498206"/>
                <a:gd name="connsiteX228" fmla="*/ 715074 w 1991178"/>
                <a:gd name="connsiteY228" fmla="*/ 1050284 h 1498206"/>
                <a:gd name="connsiteX229" fmla="*/ 713408 w 1991178"/>
                <a:gd name="connsiteY229" fmla="*/ 1057488 h 1498206"/>
                <a:gd name="connsiteX230" fmla="*/ 729509 w 1991178"/>
                <a:gd name="connsiteY230" fmla="*/ 1063590 h 1498206"/>
                <a:gd name="connsiteX231" fmla="*/ 743918 w 1991178"/>
                <a:gd name="connsiteY231" fmla="*/ 1070795 h 1498206"/>
                <a:gd name="connsiteX232" fmla="*/ 723946 w 1991178"/>
                <a:gd name="connsiteY232" fmla="*/ 1065894 h 1498206"/>
                <a:gd name="connsiteX233" fmla="*/ 701890 w 1991178"/>
                <a:gd name="connsiteY233" fmla="*/ 1061458 h 1498206"/>
                <a:gd name="connsiteX234" fmla="*/ 677384 w 1991178"/>
                <a:gd name="connsiteY234" fmla="*/ 1061998 h 1498206"/>
                <a:gd name="connsiteX235" fmla="*/ 657411 w 1991178"/>
                <a:gd name="connsiteY235" fmla="*/ 1058125 h 1498206"/>
                <a:gd name="connsiteX236" fmla="*/ 647438 w 1991178"/>
                <a:gd name="connsiteY236" fmla="*/ 1073099 h 1498206"/>
                <a:gd name="connsiteX237" fmla="*/ 636900 w 1991178"/>
                <a:gd name="connsiteY237" fmla="*/ 1081406 h 1498206"/>
                <a:gd name="connsiteX238" fmla="*/ 645207 w 1991178"/>
                <a:gd name="connsiteY238" fmla="*/ 1086308 h 1498206"/>
                <a:gd name="connsiteX239" fmla="*/ 661847 w 1991178"/>
                <a:gd name="connsiteY239" fmla="*/ 1079103 h 1498206"/>
                <a:gd name="connsiteX240" fmla="*/ 677384 w 1991178"/>
                <a:gd name="connsiteY240" fmla="*/ 1071334 h 1498206"/>
                <a:gd name="connsiteX241" fmla="*/ 689024 w 1991178"/>
                <a:gd name="connsiteY241" fmla="*/ 1071873 h 1498206"/>
                <a:gd name="connsiteX242" fmla="*/ 701278 w 1991178"/>
                <a:gd name="connsiteY242" fmla="*/ 1075206 h 1498206"/>
                <a:gd name="connsiteX243" fmla="*/ 714584 w 1991178"/>
                <a:gd name="connsiteY243" fmla="*/ 1073540 h 1498206"/>
                <a:gd name="connsiteX244" fmla="*/ 724558 w 1991178"/>
                <a:gd name="connsiteY244" fmla="*/ 1080206 h 1498206"/>
                <a:gd name="connsiteX245" fmla="*/ 714584 w 1991178"/>
                <a:gd name="connsiteY245" fmla="*/ 1085107 h 1498206"/>
                <a:gd name="connsiteX246" fmla="*/ 706252 w 1991178"/>
                <a:gd name="connsiteY246" fmla="*/ 1081774 h 1498206"/>
                <a:gd name="connsiteX247" fmla="*/ 692406 w 1991178"/>
                <a:gd name="connsiteY247" fmla="*/ 1085646 h 1498206"/>
                <a:gd name="connsiteX248" fmla="*/ 672997 w 1991178"/>
                <a:gd name="connsiteY248" fmla="*/ 1081210 h 1498206"/>
                <a:gd name="connsiteX249" fmla="*/ 650256 w 1991178"/>
                <a:gd name="connsiteY249" fmla="*/ 1090082 h 1498206"/>
                <a:gd name="connsiteX250" fmla="*/ 637512 w 1991178"/>
                <a:gd name="connsiteY250" fmla="*/ 1099516 h 1498206"/>
                <a:gd name="connsiteX251" fmla="*/ 631410 w 1991178"/>
                <a:gd name="connsiteY251" fmla="*/ 1105618 h 1498206"/>
                <a:gd name="connsiteX252" fmla="*/ 640821 w 1991178"/>
                <a:gd name="connsiteY252" fmla="*/ 1125567 h 1498206"/>
                <a:gd name="connsiteX253" fmla="*/ 660230 w 1991178"/>
                <a:gd name="connsiteY253" fmla="*/ 1127233 h 1498206"/>
                <a:gd name="connsiteX254" fmla="*/ 673537 w 1991178"/>
                <a:gd name="connsiteY254" fmla="*/ 1127233 h 1498206"/>
                <a:gd name="connsiteX255" fmla="*/ 657460 w 1991178"/>
                <a:gd name="connsiteY255" fmla="*/ 1136668 h 1498206"/>
                <a:gd name="connsiteX256" fmla="*/ 640821 w 1991178"/>
                <a:gd name="connsiteY256" fmla="*/ 1145539 h 1498206"/>
                <a:gd name="connsiteX257" fmla="*/ 633616 w 1991178"/>
                <a:gd name="connsiteY257" fmla="*/ 1153847 h 1498206"/>
                <a:gd name="connsiteX258" fmla="*/ 640821 w 1991178"/>
                <a:gd name="connsiteY258" fmla="*/ 1172153 h 1498206"/>
                <a:gd name="connsiteX259" fmla="*/ 655255 w 1991178"/>
                <a:gd name="connsiteY259" fmla="*/ 1184406 h 1498206"/>
                <a:gd name="connsiteX260" fmla="*/ 653025 w 1991178"/>
                <a:gd name="connsiteY260" fmla="*/ 1202148 h 1498206"/>
                <a:gd name="connsiteX261" fmla="*/ 661357 w 1991178"/>
                <a:gd name="connsiteY261" fmla="*/ 1196610 h 1498206"/>
                <a:gd name="connsiteX262" fmla="*/ 669101 w 1991178"/>
                <a:gd name="connsiteY262" fmla="*/ 1201046 h 1498206"/>
                <a:gd name="connsiteX263" fmla="*/ 679099 w 1991178"/>
                <a:gd name="connsiteY263" fmla="*/ 1219327 h 1498206"/>
                <a:gd name="connsiteX264" fmla="*/ 684638 w 1991178"/>
                <a:gd name="connsiteY264" fmla="*/ 1230429 h 1498206"/>
                <a:gd name="connsiteX265" fmla="*/ 685741 w 1991178"/>
                <a:gd name="connsiteY265" fmla="*/ 1245402 h 1498206"/>
                <a:gd name="connsiteX266" fmla="*/ 689073 w 1991178"/>
                <a:gd name="connsiteY266" fmla="*/ 1255376 h 1498206"/>
                <a:gd name="connsiteX267" fmla="*/ 690740 w 1991178"/>
                <a:gd name="connsiteY267" fmla="*/ 1271452 h 1498206"/>
                <a:gd name="connsiteX268" fmla="*/ 700150 w 1991178"/>
                <a:gd name="connsiteY268" fmla="*/ 1266551 h 1498206"/>
                <a:gd name="connsiteX269" fmla="*/ 708482 w 1991178"/>
                <a:gd name="connsiteY269" fmla="*/ 1257679 h 1498206"/>
                <a:gd name="connsiteX270" fmla="*/ 718456 w 1991178"/>
                <a:gd name="connsiteY270" fmla="*/ 1248269 h 1498206"/>
                <a:gd name="connsiteX271" fmla="*/ 731224 w 1991178"/>
                <a:gd name="connsiteY271" fmla="*/ 1249372 h 1498206"/>
                <a:gd name="connsiteX272" fmla="*/ 726789 w 1991178"/>
                <a:gd name="connsiteY272" fmla="*/ 1259909 h 1498206"/>
                <a:gd name="connsiteX273" fmla="*/ 711815 w 1991178"/>
                <a:gd name="connsiteY273" fmla="*/ 1265448 h 1498206"/>
                <a:gd name="connsiteX274" fmla="*/ 704463 w 1991178"/>
                <a:gd name="connsiteY274" fmla="*/ 1278755 h 1498206"/>
                <a:gd name="connsiteX275" fmla="*/ 712232 w 1991178"/>
                <a:gd name="connsiteY275" fmla="*/ 1302599 h 1498206"/>
                <a:gd name="connsiteX276" fmla="*/ 721103 w 1991178"/>
                <a:gd name="connsiteY276" fmla="*/ 1309926 h 1498206"/>
                <a:gd name="connsiteX277" fmla="*/ 721103 w 1991178"/>
                <a:gd name="connsiteY277" fmla="*/ 1311470 h 1498206"/>
                <a:gd name="connsiteX278" fmla="*/ 727205 w 1991178"/>
                <a:gd name="connsiteY278" fmla="*/ 1325341 h 1498206"/>
                <a:gd name="connsiteX279" fmla="*/ 741615 w 1991178"/>
                <a:gd name="connsiteY279" fmla="*/ 1338084 h 1498206"/>
                <a:gd name="connsiteX280" fmla="*/ 748966 w 1991178"/>
                <a:gd name="connsiteY280" fmla="*/ 1352518 h 1498206"/>
                <a:gd name="connsiteX281" fmla="*/ 752275 w 1991178"/>
                <a:gd name="connsiteY281" fmla="*/ 1368594 h 1498206"/>
                <a:gd name="connsiteX282" fmla="*/ 771684 w 1991178"/>
                <a:gd name="connsiteY282" fmla="*/ 1385234 h 1498206"/>
                <a:gd name="connsiteX283" fmla="*/ 784451 w 1991178"/>
                <a:gd name="connsiteY283" fmla="*/ 1397977 h 1498206"/>
                <a:gd name="connsiteX284" fmla="*/ 782785 w 1991178"/>
                <a:gd name="connsiteY284" fmla="*/ 1405182 h 1498206"/>
                <a:gd name="connsiteX285" fmla="*/ 784991 w 1991178"/>
                <a:gd name="connsiteY285" fmla="*/ 1412951 h 1498206"/>
                <a:gd name="connsiteX286" fmla="*/ 794989 w 1991178"/>
                <a:gd name="connsiteY286" fmla="*/ 1418489 h 1498206"/>
                <a:gd name="connsiteX287" fmla="*/ 807242 w 1991178"/>
                <a:gd name="connsiteY287" fmla="*/ 1425155 h 1498206"/>
                <a:gd name="connsiteX288" fmla="*/ 821113 w 1991178"/>
                <a:gd name="connsiteY288" fmla="*/ 1432359 h 1498206"/>
                <a:gd name="connsiteX289" fmla="*/ 816212 w 1991178"/>
                <a:gd name="connsiteY289" fmla="*/ 1443461 h 1498206"/>
                <a:gd name="connsiteX290" fmla="*/ 821113 w 1991178"/>
                <a:gd name="connsiteY290" fmla="*/ 1452332 h 1498206"/>
                <a:gd name="connsiteX291" fmla="*/ 835522 w 1991178"/>
                <a:gd name="connsiteY291" fmla="*/ 1444000 h 1498206"/>
                <a:gd name="connsiteX292" fmla="*/ 852162 w 1991178"/>
                <a:gd name="connsiteY292" fmla="*/ 1445103 h 1498206"/>
                <a:gd name="connsiteX293" fmla="*/ 863802 w 1991178"/>
                <a:gd name="connsiteY293" fmla="*/ 1447333 h 1498206"/>
                <a:gd name="connsiteX294" fmla="*/ 872674 w 1991178"/>
                <a:gd name="connsiteY294" fmla="*/ 1440667 h 1498206"/>
                <a:gd name="connsiteX295" fmla="*/ 882109 w 1991178"/>
                <a:gd name="connsiteY295" fmla="*/ 1445568 h 1498206"/>
                <a:gd name="connsiteX296" fmla="*/ 891544 w 1991178"/>
                <a:gd name="connsiteY296" fmla="*/ 1453337 h 1498206"/>
                <a:gd name="connsiteX297" fmla="*/ 900954 w 1991178"/>
                <a:gd name="connsiteY297" fmla="*/ 1461105 h 1498206"/>
                <a:gd name="connsiteX298" fmla="*/ 912594 w 1991178"/>
                <a:gd name="connsiteY298" fmla="*/ 1468310 h 1498206"/>
                <a:gd name="connsiteX299" fmla="*/ 919946 w 1991178"/>
                <a:gd name="connsiteY299" fmla="*/ 1476054 h 1498206"/>
                <a:gd name="connsiteX300" fmla="*/ 932199 w 1991178"/>
                <a:gd name="connsiteY300" fmla="*/ 1486052 h 1498206"/>
                <a:gd name="connsiteX301" fmla="*/ 944452 w 1991178"/>
                <a:gd name="connsiteY301" fmla="*/ 1478848 h 1498206"/>
                <a:gd name="connsiteX302" fmla="*/ 950554 w 1991178"/>
                <a:gd name="connsiteY302" fmla="*/ 1474412 h 1498206"/>
                <a:gd name="connsiteX303" fmla="*/ 952221 w 1991178"/>
                <a:gd name="connsiteY303" fmla="*/ 1482720 h 1498206"/>
                <a:gd name="connsiteX304" fmla="*/ 953887 w 1991178"/>
                <a:gd name="connsiteY304" fmla="*/ 1497129 h 1498206"/>
                <a:gd name="connsiteX305" fmla="*/ 960528 w 1991178"/>
                <a:gd name="connsiteY305" fmla="*/ 1492228 h 1498206"/>
                <a:gd name="connsiteX306" fmla="*/ 968297 w 1991178"/>
                <a:gd name="connsiteY306" fmla="*/ 1486126 h 1498206"/>
                <a:gd name="connsiteX307" fmla="*/ 979937 w 1991178"/>
                <a:gd name="connsiteY307" fmla="*/ 1478921 h 1498206"/>
                <a:gd name="connsiteX308" fmla="*/ 977168 w 1991178"/>
                <a:gd name="connsiteY308" fmla="*/ 1470050 h 1498206"/>
                <a:gd name="connsiteX309" fmla="*/ 981604 w 1991178"/>
                <a:gd name="connsiteY309" fmla="*/ 1462698 h 1498206"/>
                <a:gd name="connsiteX310" fmla="*/ 988808 w 1991178"/>
                <a:gd name="connsiteY310" fmla="*/ 1449955 h 1498206"/>
                <a:gd name="connsiteX311" fmla="*/ 998807 w 1991178"/>
                <a:gd name="connsiteY311" fmla="*/ 1442186 h 1498206"/>
                <a:gd name="connsiteX312" fmla="*/ 1003243 w 1991178"/>
                <a:gd name="connsiteY312" fmla="*/ 1434443 h 1498206"/>
                <a:gd name="connsiteX313" fmla="*/ 997141 w 1991178"/>
                <a:gd name="connsiteY313" fmla="*/ 1432776 h 1498206"/>
                <a:gd name="connsiteX314" fmla="*/ 991578 w 1991178"/>
                <a:gd name="connsiteY314" fmla="*/ 1428880 h 1498206"/>
                <a:gd name="connsiteX315" fmla="*/ 1001013 w 1991178"/>
                <a:gd name="connsiteY315" fmla="*/ 1421111 h 1498206"/>
                <a:gd name="connsiteX316" fmla="*/ 1006551 w 1991178"/>
                <a:gd name="connsiteY316" fmla="*/ 1413906 h 1498206"/>
                <a:gd name="connsiteX317" fmla="*/ 1006551 w 1991178"/>
                <a:gd name="connsiteY317" fmla="*/ 1404496 h 1498206"/>
                <a:gd name="connsiteX318" fmla="*/ 1012114 w 1991178"/>
                <a:gd name="connsiteY318" fmla="*/ 1390062 h 1498206"/>
                <a:gd name="connsiteX319" fmla="*/ 1008781 w 1991178"/>
                <a:gd name="connsiteY319" fmla="*/ 1373422 h 1498206"/>
                <a:gd name="connsiteX320" fmla="*/ 1006012 w 1991178"/>
                <a:gd name="connsiteY320" fmla="*/ 1366781 h 1498206"/>
                <a:gd name="connsiteX321" fmla="*/ 1008781 w 1991178"/>
                <a:gd name="connsiteY321" fmla="*/ 1361243 h 1498206"/>
                <a:gd name="connsiteX322" fmla="*/ 997680 w 1991178"/>
                <a:gd name="connsiteY322" fmla="*/ 1352910 h 1498206"/>
                <a:gd name="connsiteX323" fmla="*/ 991039 w 1991178"/>
                <a:gd name="connsiteY323" fmla="*/ 1351244 h 1498206"/>
                <a:gd name="connsiteX324" fmla="*/ 1001576 w 1991178"/>
                <a:gd name="connsiteY324" fmla="*/ 1347372 h 1498206"/>
                <a:gd name="connsiteX325" fmla="*/ 1012114 w 1991178"/>
                <a:gd name="connsiteY325" fmla="*/ 1350705 h 1498206"/>
                <a:gd name="connsiteX326" fmla="*/ 1024367 w 1991178"/>
                <a:gd name="connsiteY326" fmla="*/ 1339603 h 1498206"/>
                <a:gd name="connsiteX327" fmla="*/ 1028803 w 1991178"/>
                <a:gd name="connsiteY327" fmla="*/ 1330732 h 1498206"/>
                <a:gd name="connsiteX328" fmla="*/ 1043212 w 1991178"/>
                <a:gd name="connsiteY328" fmla="*/ 1325831 h 1498206"/>
                <a:gd name="connsiteX329" fmla="*/ 1028803 w 1991178"/>
                <a:gd name="connsiteY329" fmla="*/ 1319729 h 1498206"/>
                <a:gd name="connsiteX330" fmla="*/ 1034341 w 1991178"/>
                <a:gd name="connsiteY330" fmla="*/ 1313627 h 1498206"/>
                <a:gd name="connsiteX331" fmla="*/ 1048187 w 1991178"/>
                <a:gd name="connsiteY331" fmla="*/ 1311397 h 1498206"/>
                <a:gd name="connsiteX332" fmla="*/ 1052623 w 1991178"/>
                <a:gd name="connsiteY332" fmla="*/ 1299756 h 1498206"/>
                <a:gd name="connsiteX333" fmla="*/ 1059288 w 1991178"/>
                <a:gd name="connsiteY333" fmla="*/ 1291449 h 1498206"/>
                <a:gd name="connsiteX334" fmla="*/ 1052623 w 1991178"/>
                <a:gd name="connsiteY334" fmla="*/ 1275373 h 1498206"/>
                <a:gd name="connsiteX335" fmla="*/ 1033777 w 1991178"/>
                <a:gd name="connsiteY335" fmla="*/ 1277578 h 1498206"/>
                <a:gd name="connsiteX336" fmla="*/ 1030444 w 1991178"/>
                <a:gd name="connsiteY336" fmla="*/ 1265938 h 1498206"/>
                <a:gd name="connsiteX337" fmla="*/ 1055416 w 1991178"/>
                <a:gd name="connsiteY337" fmla="*/ 1266477 h 1498206"/>
                <a:gd name="connsiteX338" fmla="*/ 1068159 w 1991178"/>
                <a:gd name="connsiteY338" fmla="*/ 1260939 h 1498206"/>
                <a:gd name="connsiteX339" fmla="*/ 1064288 w 1991178"/>
                <a:gd name="connsiteY339" fmla="*/ 1248686 h 1498206"/>
                <a:gd name="connsiteX340" fmla="*/ 1055416 w 1991178"/>
                <a:gd name="connsiteY340" fmla="*/ 1240378 h 1498206"/>
                <a:gd name="connsiteX341" fmla="*/ 1039316 w 1991178"/>
                <a:gd name="connsiteY341" fmla="*/ 1236506 h 1498206"/>
                <a:gd name="connsiteX342" fmla="*/ 1045418 w 1991178"/>
                <a:gd name="connsiteY342" fmla="*/ 1228738 h 1498206"/>
                <a:gd name="connsiteX343" fmla="*/ 1060955 w 1991178"/>
                <a:gd name="connsiteY343" fmla="*/ 1228174 h 1498206"/>
                <a:gd name="connsiteX344" fmla="*/ 1073110 w 1991178"/>
                <a:gd name="connsiteY344" fmla="*/ 1229081 h 1498206"/>
                <a:gd name="connsiteX345" fmla="*/ 1074825 w 1991178"/>
                <a:gd name="connsiteY345" fmla="*/ 1227071 h 1498206"/>
                <a:gd name="connsiteX346" fmla="*/ 1084799 w 1991178"/>
                <a:gd name="connsiteY346" fmla="*/ 1217097 h 1498206"/>
                <a:gd name="connsiteX347" fmla="*/ 1079261 w 1991178"/>
                <a:gd name="connsiteY347" fmla="*/ 1210995 h 1498206"/>
                <a:gd name="connsiteX348" fmla="*/ 1079800 w 1991178"/>
                <a:gd name="connsiteY348" fmla="*/ 1201560 h 1498206"/>
                <a:gd name="connsiteX349" fmla="*/ 1092053 w 1991178"/>
                <a:gd name="connsiteY349" fmla="*/ 1199355 h 1498206"/>
                <a:gd name="connsiteX350" fmla="*/ 1100924 w 1991178"/>
                <a:gd name="connsiteY350" fmla="*/ 1201560 h 1498206"/>
                <a:gd name="connsiteX351" fmla="*/ 1110898 w 1991178"/>
                <a:gd name="connsiteY351" fmla="*/ 1198227 h 1498206"/>
                <a:gd name="connsiteX352" fmla="*/ 1123666 w 1991178"/>
                <a:gd name="connsiteY352" fmla="*/ 1196585 h 1498206"/>
                <a:gd name="connsiteX353" fmla="*/ 1135306 w 1991178"/>
                <a:gd name="connsiteY353" fmla="*/ 1191684 h 1498206"/>
                <a:gd name="connsiteX354" fmla="*/ 1131435 w 1991178"/>
                <a:gd name="connsiteY354" fmla="*/ 1185019 h 1498206"/>
                <a:gd name="connsiteX355" fmla="*/ 1131435 w 1991178"/>
                <a:gd name="connsiteY355" fmla="*/ 1177814 h 1498206"/>
                <a:gd name="connsiteX356" fmla="*/ 1142511 w 1991178"/>
                <a:gd name="connsiteY356" fmla="*/ 1170609 h 1498206"/>
                <a:gd name="connsiteX357" fmla="*/ 1148050 w 1991178"/>
                <a:gd name="connsiteY357" fmla="*/ 1162840 h 1498206"/>
                <a:gd name="connsiteX358" fmla="*/ 1155254 w 1991178"/>
                <a:gd name="connsiteY358" fmla="*/ 1167742 h 1498206"/>
                <a:gd name="connsiteX359" fmla="*/ 1148050 w 1991178"/>
                <a:gd name="connsiteY359" fmla="*/ 1178279 h 1498206"/>
                <a:gd name="connsiteX360" fmla="*/ 1144741 w 1991178"/>
                <a:gd name="connsiteY360" fmla="*/ 1187151 h 1498206"/>
                <a:gd name="connsiteX361" fmla="*/ 1145281 w 1991178"/>
                <a:gd name="connsiteY361" fmla="*/ 1198791 h 1498206"/>
                <a:gd name="connsiteX362" fmla="*/ 1156921 w 1991178"/>
                <a:gd name="connsiteY362" fmla="*/ 1193890 h 1498206"/>
                <a:gd name="connsiteX363" fmla="*/ 1168022 w 1991178"/>
                <a:gd name="connsiteY363" fmla="*/ 1187812 h 1498206"/>
                <a:gd name="connsiteX364" fmla="*/ 1176330 w 1991178"/>
                <a:gd name="connsiteY364" fmla="*/ 1181147 h 1498206"/>
                <a:gd name="connsiteX365" fmla="*/ 1179099 w 1991178"/>
                <a:gd name="connsiteY365" fmla="*/ 1190018 h 1498206"/>
                <a:gd name="connsiteX366" fmla="*/ 1187970 w 1991178"/>
                <a:gd name="connsiteY366" fmla="*/ 1184479 h 1498206"/>
                <a:gd name="connsiteX367" fmla="*/ 1196302 w 1991178"/>
                <a:gd name="connsiteY367" fmla="*/ 1178377 h 1498206"/>
                <a:gd name="connsiteX368" fmla="*/ 1210148 w 1991178"/>
                <a:gd name="connsiteY368" fmla="*/ 1176711 h 1498206"/>
                <a:gd name="connsiteX369" fmla="*/ 1225122 w 1991178"/>
                <a:gd name="connsiteY369" fmla="*/ 1163404 h 1498206"/>
                <a:gd name="connsiteX370" fmla="*/ 1252299 w 1991178"/>
                <a:gd name="connsiteY370" fmla="*/ 1153430 h 1498206"/>
                <a:gd name="connsiteX371" fmla="*/ 1270605 w 1991178"/>
                <a:gd name="connsiteY371" fmla="*/ 1136790 h 1498206"/>
                <a:gd name="connsiteX372" fmla="*/ 1278374 w 1991178"/>
                <a:gd name="connsiteY372" fmla="*/ 1122920 h 1498206"/>
                <a:gd name="connsiteX373" fmla="*/ 1290014 w 1991178"/>
                <a:gd name="connsiteY373" fmla="*/ 1109049 h 1498206"/>
                <a:gd name="connsiteX374" fmla="*/ 1306090 w 1991178"/>
                <a:gd name="connsiteY374" fmla="*/ 1082999 h 1498206"/>
                <a:gd name="connsiteX375" fmla="*/ 1325499 w 1991178"/>
                <a:gd name="connsiteY375" fmla="*/ 1074692 h 1498206"/>
                <a:gd name="connsiteX376" fmla="*/ 1334370 w 1991178"/>
                <a:gd name="connsiteY376" fmla="*/ 1065820 h 1498206"/>
                <a:gd name="connsiteX377" fmla="*/ 1328832 w 1991178"/>
                <a:gd name="connsiteY377" fmla="*/ 1055283 h 1498206"/>
                <a:gd name="connsiteX378" fmla="*/ 1334934 w 1991178"/>
                <a:gd name="connsiteY378" fmla="*/ 1048617 h 1498206"/>
                <a:gd name="connsiteX379" fmla="*/ 1341575 w 1991178"/>
                <a:gd name="connsiteY379" fmla="*/ 1054155 h 1498206"/>
                <a:gd name="connsiteX380" fmla="*/ 1353215 w 1991178"/>
                <a:gd name="connsiteY380" fmla="*/ 1057488 h 1498206"/>
                <a:gd name="connsiteX381" fmla="*/ 1363753 w 1991178"/>
                <a:gd name="connsiteY381" fmla="*/ 1064693 h 1498206"/>
                <a:gd name="connsiteX382" fmla="*/ 1388259 w 1991178"/>
                <a:gd name="connsiteY382" fmla="*/ 1061924 h 1498206"/>
                <a:gd name="connsiteX383" fmla="*/ 1393160 w 1991178"/>
                <a:gd name="connsiteY383" fmla="*/ 1057023 h 1498206"/>
                <a:gd name="connsiteX384" fmla="*/ 1405928 w 1991178"/>
                <a:gd name="connsiteY384" fmla="*/ 1059228 h 1498206"/>
                <a:gd name="connsiteX385" fmla="*/ 1405928 w 1991178"/>
                <a:gd name="connsiteY385" fmla="*/ 1055356 h 1498206"/>
                <a:gd name="connsiteX386" fmla="*/ 1403159 w 1991178"/>
                <a:gd name="connsiteY386" fmla="*/ 1047024 h 1498206"/>
                <a:gd name="connsiteX387" fmla="*/ 1414236 w 1991178"/>
                <a:gd name="connsiteY387" fmla="*/ 1050921 h 1498206"/>
                <a:gd name="connsiteX388" fmla="*/ 1425337 w 1991178"/>
                <a:gd name="connsiteY388" fmla="*/ 1051460 h 1498206"/>
                <a:gd name="connsiteX389" fmla="*/ 1439747 w 1991178"/>
                <a:gd name="connsiteY389" fmla="*/ 1049793 h 1498206"/>
                <a:gd name="connsiteX390" fmla="*/ 1449721 w 1991178"/>
                <a:gd name="connsiteY390" fmla="*/ 1048152 h 1498206"/>
                <a:gd name="connsiteX391" fmla="*/ 1463028 w 1991178"/>
                <a:gd name="connsiteY391" fmla="*/ 1040383 h 1498206"/>
                <a:gd name="connsiteX392" fmla="*/ 1488539 w 1991178"/>
                <a:gd name="connsiteY392" fmla="*/ 1038153 h 1498206"/>
                <a:gd name="connsiteX393" fmla="*/ 1512383 w 1991178"/>
                <a:gd name="connsiteY393" fmla="*/ 1030409 h 1498206"/>
                <a:gd name="connsiteX394" fmla="*/ 1536227 w 1991178"/>
                <a:gd name="connsiteY394" fmla="*/ 1019871 h 1498206"/>
                <a:gd name="connsiteX395" fmla="*/ 1558283 w 1991178"/>
                <a:gd name="connsiteY395" fmla="*/ 1006540 h 1498206"/>
                <a:gd name="connsiteX396" fmla="*/ 1571051 w 1991178"/>
                <a:gd name="connsiteY396" fmla="*/ 995463 h 1498206"/>
                <a:gd name="connsiteX397" fmla="*/ 1589896 w 1991178"/>
                <a:gd name="connsiteY397" fmla="*/ 986592 h 1498206"/>
                <a:gd name="connsiteX398" fmla="*/ 1603767 w 1991178"/>
                <a:gd name="connsiteY398" fmla="*/ 978823 h 1498206"/>
                <a:gd name="connsiteX399" fmla="*/ 1616510 w 1991178"/>
                <a:gd name="connsiteY399" fmla="*/ 968850 h 1498206"/>
                <a:gd name="connsiteX400" fmla="*/ 1633664 w 1991178"/>
                <a:gd name="connsiteY400" fmla="*/ 962748 h 1498206"/>
                <a:gd name="connsiteX401" fmla="*/ 1649765 w 1991178"/>
                <a:gd name="connsiteY401" fmla="*/ 958312 h 1498206"/>
                <a:gd name="connsiteX402" fmla="*/ 1660842 w 1991178"/>
                <a:gd name="connsiteY402" fmla="*/ 950004 h 1498206"/>
                <a:gd name="connsiteX403" fmla="*/ 1650304 w 1991178"/>
                <a:gd name="connsiteY403" fmla="*/ 945569 h 1498206"/>
                <a:gd name="connsiteX404" fmla="*/ 1604845 w 1991178"/>
                <a:gd name="connsiteY404" fmla="*/ 946671 h 1498206"/>
                <a:gd name="connsiteX405" fmla="*/ 1576565 w 1991178"/>
                <a:gd name="connsiteY405" fmla="*/ 935031 h 1498206"/>
                <a:gd name="connsiteX406" fmla="*/ 1558258 w 1991178"/>
                <a:gd name="connsiteY406" fmla="*/ 928929 h 1498206"/>
                <a:gd name="connsiteX407" fmla="*/ 1542182 w 1991178"/>
                <a:gd name="connsiteY407" fmla="*/ 931135 h 1498206"/>
                <a:gd name="connsiteX408" fmla="*/ 1521107 w 1991178"/>
                <a:gd name="connsiteY408" fmla="*/ 938339 h 1498206"/>
                <a:gd name="connsiteX409" fmla="*/ 1501699 w 1991178"/>
                <a:gd name="connsiteY409" fmla="*/ 942775 h 1498206"/>
                <a:gd name="connsiteX410" fmla="*/ 1485622 w 1991178"/>
                <a:gd name="connsiteY410" fmla="*/ 951107 h 1498206"/>
                <a:gd name="connsiteX411" fmla="*/ 1453470 w 1991178"/>
                <a:gd name="connsiteY411" fmla="*/ 948338 h 1498206"/>
                <a:gd name="connsiteX412" fmla="*/ 1469546 w 1991178"/>
                <a:gd name="connsiteY412" fmla="*/ 943437 h 1498206"/>
                <a:gd name="connsiteX413" fmla="*/ 1490622 w 1991178"/>
                <a:gd name="connsiteY413" fmla="*/ 939565 h 1498206"/>
                <a:gd name="connsiteX414" fmla="*/ 1505595 w 1991178"/>
                <a:gd name="connsiteY414" fmla="*/ 933463 h 1498206"/>
                <a:gd name="connsiteX415" fmla="*/ 1523337 w 1991178"/>
                <a:gd name="connsiteY415" fmla="*/ 927900 h 1498206"/>
                <a:gd name="connsiteX416" fmla="*/ 1542746 w 1991178"/>
                <a:gd name="connsiteY416" fmla="*/ 918489 h 1498206"/>
                <a:gd name="connsiteX417" fmla="*/ 1554387 w 1991178"/>
                <a:gd name="connsiteY417" fmla="*/ 904080 h 1498206"/>
                <a:gd name="connsiteX418" fmla="*/ 1539977 w 1991178"/>
                <a:gd name="connsiteY418" fmla="*/ 891312 h 1498206"/>
                <a:gd name="connsiteX419" fmla="*/ 1497263 w 1991178"/>
                <a:gd name="connsiteY419" fmla="*/ 898517 h 1498206"/>
                <a:gd name="connsiteX420" fmla="*/ 1480623 w 1991178"/>
                <a:gd name="connsiteY420" fmla="*/ 911285 h 1498206"/>
                <a:gd name="connsiteX421" fmla="*/ 1475085 w 1991178"/>
                <a:gd name="connsiteY421" fmla="*/ 922361 h 1498206"/>
                <a:gd name="connsiteX422" fmla="*/ 1508903 w 1991178"/>
                <a:gd name="connsiteY422" fmla="*/ 919053 h 1498206"/>
                <a:gd name="connsiteX423" fmla="*/ 1487289 w 1991178"/>
                <a:gd name="connsiteY423" fmla="*/ 928463 h 1498206"/>
                <a:gd name="connsiteX424" fmla="*/ 1466213 w 1991178"/>
                <a:gd name="connsiteY424" fmla="*/ 927900 h 1498206"/>
                <a:gd name="connsiteX425" fmla="*/ 1449059 w 1991178"/>
                <a:gd name="connsiteY425" fmla="*/ 926258 h 1498206"/>
                <a:gd name="connsiteX426" fmla="*/ 1436291 w 1991178"/>
                <a:gd name="connsiteY426" fmla="*/ 921357 h 1498206"/>
                <a:gd name="connsiteX427" fmla="*/ 1461239 w 1991178"/>
                <a:gd name="connsiteY427" fmla="*/ 914152 h 1498206"/>
                <a:gd name="connsiteX428" fmla="*/ 1469571 w 1991178"/>
                <a:gd name="connsiteY428" fmla="*/ 903050 h 1498206"/>
                <a:gd name="connsiteX429" fmla="*/ 1481211 w 1991178"/>
                <a:gd name="connsiteY429" fmla="*/ 891974 h 1498206"/>
                <a:gd name="connsiteX430" fmla="*/ 1505717 w 1991178"/>
                <a:gd name="connsiteY430" fmla="*/ 889205 h 1498206"/>
                <a:gd name="connsiteX431" fmla="*/ 1540639 w 1991178"/>
                <a:gd name="connsiteY431" fmla="*/ 884769 h 1498206"/>
                <a:gd name="connsiteX432" fmla="*/ 1526229 w 1991178"/>
                <a:gd name="connsiteY432" fmla="*/ 869796 h 1498206"/>
                <a:gd name="connsiteX433" fmla="*/ 1493513 w 1991178"/>
                <a:gd name="connsiteY433" fmla="*/ 861463 h 1498206"/>
                <a:gd name="connsiteX434" fmla="*/ 1464106 w 1991178"/>
                <a:gd name="connsiteY434" fmla="*/ 855361 h 1498206"/>
                <a:gd name="connsiteX435" fmla="*/ 1454671 w 1991178"/>
                <a:gd name="connsiteY435" fmla="*/ 841515 h 1498206"/>
                <a:gd name="connsiteX436" fmla="*/ 1472413 w 1991178"/>
                <a:gd name="connsiteY436" fmla="*/ 839285 h 1498206"/>
                <a:gd name="connsiteX437" fmla="*/ 1507898 w 1991178"/>
                <a:gd name="connsiteY437" fmla="*/ 857591 h 1498206"/>
                <a:gd name="connsiteX438" fmla="*/ 1539512 w 1991178"/>
                <a:gd name="connsiteY438" fmla="*/ 861463 h 1498206"/>
                <a:gd name="connsiteX439" fmla="*/ 1558357 w 1991178"/>
                <a:gd name="connsiteY439" fmla="*/ 873104 h 1498206"/>
                <a:gd name="connsiteX440" fmla="*/ 1592665 w 1991178"/>
                <a:gd name="connsiteY440" fmla="*/ 891974 h 1498206"/>
                <a:gd name="connsiteX441" fmla="*/ 1603203 w 1991178"/>
                <a:gd name="connsiteY441" fmla="*/ 915818 h 1498206"/>
                <a:gd name="connsiteX442" fmla="*/ 1633689 w 1991178"/>
                <a:gd name="connsiteY442" fmla="*/ 926895 h 1498206"/>
                <a:gd name="connsiteX443" fmla="*/ 1649226 w 1991178"/>
                <a:gd name="connsiteY443" fmla="*/ 911921 h 1498206"/>
                <a:gd name="connsiteX444" fmla="*/ 1660866 w 1991178"/>
                <a:gd name="connsiteY444" fmla="*/ 926356 h 1498206"/>
                <a:gd name="connsiteX445" fmla="*/ 1676942 w 1991178"/>
                <a:gd name="connsiteY445" fmla="*/ 916357 h 1498206"/>
                <a:gd name="connsiteX446" fmla="*/ 1675275 w 1991178"/>
                <a:gd name="connsiteY446" fmla="*/ 893076 h 1498206"/>
                <a:gd name="connsiteX447" fmla="*/ 1676942 w 1991178"/>
                <a:gd name="connsiteY447" fmla="*/ 872001 h 1498206"/>
                <a:gd name="connsiteX448" fmla="*/ 1663096 w 1991178"/>
                <a:gd name="connsiteY448" fmla="*/ 864796 h 1498206"/>
                <a:gd name="connsiteX449" fmla="*/ 1651995 w 1991178"/>
                <a:gd name="connsiteY449" fmla="*/ 863694 h 1498206"/>
                <a:gd name="connsiteX450" fmla="*/ 1661969 w 1991178"/>
                <a:gd name="connsiteY450" fmla="*/ 852053 h 1498206"/>
                <a:gd name="connsiteX451" fmla="*/ 1644814 w 1991178"/>
                <a:gd name="connsiteY451" fmla="*/ 842618 h 1498206"/>
                <a:gd name="connsiteX452" fmla="*/ 1617098 w 1991178"/>
                <a:gd name="connsiteY452" fmla="*/ 826542 h 1498206"/>
                <a:gd name="connsiteX453" fmla="*/ 1578280 w 1991178"/>
                <a:gd name="connsiteY453" fmla="*/ 806569 h 1498206"/>
                <a:gd name="connsiteX454" fmla="*/ 1562743 w 1991178"/>
                <a:gd name="connsiteY454" fmla="*/ 815441 h 1498206"/>
                <a:gd name="connsiteX455" fmla="*/ 1550000 w 1991178"/>
                <a:gd name="connsiteY455" fmla="*/ 821543 h 1498206"/>
                <a:gd name="connsiteX456" fmla="*/ 1542231 w 1991178"/>
                <a:gd name="connsiteY456" fmla="*/ 810466 h 1498206"/>
                <a:gd name="connsiteX457" fmla="*/ 1536693 w 1991178"/>
                <a:gd name="connsiteY457" fmla="*/ 803114 h 1498206"/>
                <a:gd name="connsiteX458" fmla="*/ 1573845 w 1991178"/>
                <a:gd name="connsiteY458" fmla="*/ 798213 h 1498206"/>
                <a:gd name="connsiteX459" fmla="*/ 1553872 w 1991178"/>
                <a:gd name="connsiteY459" fmla="*/ 784906 h 1498206"/>
                <a:gd name="connsiteX460" fmla="*/ 1532258 w 1991178"/>
                <a:gd name="connsiteY460" fmla="*/ 791547 h 1498206"/>
                <a:gd name="connsiteX461" fmla="*/ 1506746 w 1991178"/>
                <a:gd name="connsiteY461" fmla="*/ 788239 h 1498206"/>
                <a:gd name="connsiteX462" fmla="*/ 1506183 w 1991178"/>
                <a:gd name="connsiteY462" fmla="*/ 777701 h 1498206"/>
                <a:gd name="connsiteX463" fmla="*/ 1535027 w 1991178"/>
                <a:gd name="connsiteY463" fmla="*/ 780471 h 1498206"/>
                <a:gd name="connsiteX464" fmla="*/ 1553333 w 1991178"/>
                <a:gd name="connsiteY464" fmla="*/ 775569 h 1498206"/>
                <a:gd name="connsiteX465" fmla="*/ 1564973 w 1991178"/>
                <a:gd name="connsiteY465" fmla="*/ 771134 h 1498206"/>
                <a:gd name="connsiteX466" fmla="*/ 1541668 w 1991178"/>
                <a:gd name="connsiteY466" fmla="*/ 761699 h 1498206"/>
                <a:gd name="connsiteX467" fmla="*/ 1517823 w 1991178"/>
                <a:gd name="connsiteY467" fmla="*/ 762826 h 1498206"/>
                <a:gd name="connsiteX468" fmla="*/ 1486235 w 1991178"/>
                <a:gd name="connsiteY468" fmla="*/ 766698 h 1498206"/>
                <a:gd name="connsiteX469" fmla="*/ 1500644 w 1991178"/>
                <a:gd name="connsiteY469" fmla="*/ 758391 h 1498206"/>
                <a:gd name="connsiteX470" fmla="*/ 1499542 w 1991178"/>
                <a:gd name="connsiteY470" fmla="*/ 749519 h 1498206"/>
                <a:gd name="connsiteX471" fmla="*/ 1502875 w 1991178"/>
                <a:gd name="connsiteY471" fmla="*/ 742853 h 1498206"/>
                <a:gd name="connsiteX472" fmla="*/ 1548333 w 1991178"/>
                <a:gd name="connsiteY472" fmla="*/ 748955 h 1498206"/>
                <a:gd name="connsiteX473" fmla="*/ 1569409 w 1991178"/>
                <a:gd name="connsiteY473" fmla="*/ 739521 h 1498206"/>
                <a:gd name="connsiteX474" fmla="*/ 1557156 w 1991178"/>
                <a:gd name="connsiteY474" fmla="*/ 727267 h 1498206"/>
                <a:gd name="connsiteX475" fmla="*/ 1544903 w 1991178"/>
                <a:gd name="connsiteY475" fmla="*/ 712833 h 1498206"/>
                <a:gd name="connsiteX476" fmla="*/ 1564875 w 1991178"/>
                <a:gd name="connsiteY476" fmla="*/ 723935 h 1498206"/>
                <a:gd name="connsiteX477" fmla="*/ 1583157 w 1991178"/>
                <a:gd name="connsiteY477" fmla="*/ 735575 h 1498206"/>
                <a:gd name="connsiteX478" fmla="*/ 1590386 w 1991178"/>
                <a:gd name="connsiteY478" fmla="*/ 723935 h 1498206"/>
                <a:gd name="connsiteX479" fmla="*/ 1602027 w 1991178"/>
                <a:gd name="connsiteY479" fmla="*/ 726140 h 1498206"/>
                <a:gd name="connsiteX480" fmla="*/ 1614770 w 1991178"/>
                <a:gd name="connsiteY480" fmla="*/ 739447 h 1498206"/>
                <a:gd name="connsiteX481" fmla="*/ 1635845 w 1991178"/>
                <a:gd name="connsiteY481" fmla="*/ 751700 h 1498206"/>
                <a:gd name="connsiteX482" fmla="*/ 1665792 w 1991178"/>
                <a:gd name="connsiteY482" fmla="*/ 752803 h 1498206"/>
                <a:gd name="connsiteX483" fmla="*/ 1693508 w 1991178"/>
                <a:gd name="connsiteY483" fmla="*/ 742829 h 1498206"/>
                <a:gd name="connsiteX484" fmla="*/ 1716250 w 1991178"/>
                <a:gd name="connsiteY484" fmla="*/ 735061 h 1498206"/>
                <a:gd name="connsiteX485" fmla="*/ 1719583 w 1991178"/>
                <a:gd name="connsiteY485" fmla="*/ 723420 h 1498206"/>
                <a:gd name="connsiteX486" fmla="*/ 1715147 w 1991178"/>
                <a:gd name="connsiteY486" fmla="*/ 714549 h 1498206"/>
                <a:gd name="connsiteX487" fmla="*/ 1698507 w 1991178"/>
                <a:gd name="connsiteY487" fmla="*/ 711216 h 1498206"/>
                <a:gd name="connsiteX488" fmla="*/ 1675766 w 1991178"/>
                <a:gd name="connsiteY488" fmla="*/ 705678 h 1498206"/>
                <a:gd name="connsiteX489" fmla="*/ 1670227 w 1991178"/>
                <a:gd name="connsiteY489" fmla="*/ 712882 h 1498206"/>
                <a:gd name="connsiteX490" fmla="*/ 1672433 w 1991178"/>
                <a:gd name="connsiteY490" fmla="*/ 722881 h 1498206"/>
                <a:gd name="connsiteX491" fmla="*/ 1660793 w 1991178"/>
                <a:gd name="connsiteY491" fmla="*/ 709010 h 1498206"/>
                <a:gd name="connsiteX492" fmla="*/ 1654151 w 1991178"/>
                <a:gd name="connsiteY492" fmla="*/ 700139 h 1498206"/>
                <a:gd name="connsiteX493" fmla="*/ 1659053 w 1991178"/>
                <a:gd name="connsiteY493" fmla="*/ 693474 h 1498206"/>
                <a:gd name="connsiteX494" fmla="*/ 1671306 w 1991178"/>
                <a:gd name="connsiteY494" fmla="*/ 689601 h 1498206"/>
                <a:gd name="connsiteX495" fmla="*/ 1688460 w 1991178"/>
                <a:gd name="connsiteY495" fmla="*/ 698473 h 1498206"/>
                <a:gd name="connsiteX496" fmla="*/ 1711741 w 1991178"/>
                <a:gd name="connsiteY496" fmla="*/ 699576 h 1498206"/>
                <a:gd name="connsiteX497" fmla="*/ 1730047 w 1991178"/>
                <a:gd name="connsiteY497" fmla="*/ 694037 h 1498206"/>
                <a:gd name="connsiteX498" fmla="*/ 1756097 w 1991178"/>
                <a:gd name="connsiteY498" fmla="*/ 685166 h 1498206"/>
                <a:gd name="connsiteX499" fmla="*/ 1766071 w 1991178"/>
                <a:gd name="connsiteY499" fmla="*/ 672913 h 1498206"/>
                <a:gd name="connsiteX500" fmla="*/ 1765532 w 1991178"/>
                <a:gd name="connsiteY500" fmla="*/ 665708 h 1498206"/>
                <a:gd name="connsiteX501" fmla="*/ 1753279 w 1991178"/>
                <a:gd name="connsiteY501" fmla="*/ 667375 h 1498206"/>
                <a:gd name="connsiteX502" fmla="*/ 1744946 w 1991178"/>
                <a:gd name="connsiteY502" fmla="*/ 667375 h 1498206"/>
                <a:gd name="connsiteX503" fmla="*/ 1731101 w 1991178"/>
                <a:gd name="connsiteY503" fmla="*/ 665144 h 1498206"/>
                <a:gd name="connsiteX504" fmla="*/ 1732203 w 1991178"/>
                <a:gd name="connsiteY504" fmla="*/ 656837 h 1498206"/>
                <a:gd name="connsiteX505" fmla="*/ 1730537 w 1991178"/>
                <a:gd name="connsiteY505" fmla="*/ 645735 h 1498206"/>
                <a:gd name="connsiteX506" fmla="*/ 1713897 w 1991178"/>
                <a:gd name="connsiteY506" fmla="*/ 640197 h 1498206"/>
                <a:gd name="connsiteX507" fmla="*/ 1701154 w 1991178"/>
                <a:gd name="connsiteY507" fmla="*/ 639094 h 1498206"/>
                <a:gd name="connsiteX508" fmla="*/ 1708359 w 1991178"/>
                <a:gd name="connsiteY508" fmla="*/ 629120 h 1498206"/>
                <a:gd name="connsiteX509" fmla="*/ 1716128 w 1991178"/>
                <a:gd name="connsiteY509" fmla="*/ 619122 h 1498206"/>
                <a:gd name="connsiteX510" fmla="*/ 1730537 w 1991178"/>
                <a:gd name="connsiteY510" fmla="*/ 628557 h 1498206"/>
                <a:gd name="connsiteX511" fmla="*/ 1746613 w 1991178"/>
                <a:gd name="connsiteY511" fmla="*/ 633458 h 1498206"/>
                <a:gd name="connsiteX512" fmla="*/ 1752176 w 1991178"/>
                <a:gd name="connsiteY512" fmla="*/ 608486 h 1498206"/>
                <a:gd name="connsiteX513" fmla="*/ 1754945 w 1991178"/>
                <a:gd name="connsiteY513" fmla="*/ 581333 h 1498206"/>
                <a:gd name="connsiteX514" fmla="*/ 1739972 w 1991178"/>
                <a:gd name="connsiteY514" fmla="*/ 568026 h 1498206"/>
                <a:gd name="connsiteX515" fmla="*/ 1722230 w 1991178"/>
                <a:gd name="connsiteY515" fmla="*/ 559155 h 1498206"/>
                <a:gd name="connsiteX516" fmla="*/ 1705590 w 1991178"/>
                <a:gd name="connsiteY516" fmla="*/ 558592 h 1498206"/>
                <a:gd name="connsiteX517" fmla="*/ 1691180 w 1991178"/>
                <a:gd name="connsiteY517" fmla="*/ 555822 h 1498206"/>
                <a:gd name="connsiteX518" fmla="*/ 1677873 w 1991178"/>
                <a:gd name="connsiteY518" fmla="*/ 554156 h 1498206"/>
                <a:gd name="connsiteX519" fmla="*/ 1661773 w 1991178"/>
                <a:gd name="connsiteY519" fmla="*/ 534183 h 1498206"/>
                <a:gd name="connsiteX520" fmla="*/ 1645696 w 1991178"/>
                <a:gd name="connsiteY520" fmla="*/ 528645 h 1498206"/>
                <a:gd name="connsiteX521" fmla="*/ 1662336 w 1991178"/>
                <a:gd name="connsiteY521" fmla="*/ 522004 h 1498206"/>
                <a:gd name="connsiteX522" fmla="*/ 1687284 w 1991178"/>
                <a:gd name="connsiteY522" fmla="*/ 528106 h 1498206"/>
                <a:gd name="connsiteX523" fmla="*/ 1696718 w 1991178"/>
                <a:gd name="connsiteY523" fmla="*/ 521440 h 1498206"/>
                <a:gd name="connsiteX524" fmla="*/ 1724999 w 1991178"/>
                <a:gd name="connsiteY524" fmla="*/ 515902 h 1498206"/>
                <a:gd name="connsiteX525" fmla="*/ 1739409 w 1991178"/>
                <a:gd name="connsiteY525" fmla="*/ 514235 h 1498206"/>
                <a:gd name="connsiteX526" fmla="*/ 1759381 w 1991178"/>
                <a:gd name="connsiteY526" fmla="*/ 517568 h 1498206"/>
                <a:gd name="connsiteX527" fmla="*/ 1769355 w 1991178"/>
                <a:gd name="connsiteY527" fmla="*/ 524773 h 1498206"/>
                <a:gd name="connsiteX528" fmla="*/ 1762150 w 1991178"/>
                <a:gd name="connsiteY528" fmla="*/ 545848 h 1498206"/>
                <a:gd name="connsiteX529" fmla="*/ 1771021 w 1991178"/>
                <a:gd name="connsiteY529" fmla="*/ 566899 h 1498206"/>
                <a:gd name="connsiteX530" fmla="*/ 1781559 w 1991178"/>
                <a:gd name="connsiteY530" fmla="*/ 574251 h 1498206"/>
                <a:gd name="connsiteX531" fmla="*/ 1776021 w 1991178"/>
                <a:gd name="connsiteY531" fmla="*/ 549745 h 1498206"/>
                <a:gd name="connsiteX532" fmla="*/ 1776021 w 1991178"/>
                <a:gd name="connsiteY532" fmla="*/ 533105 h 1498206"/>
                <a:gd name="connsiteX533" fmla="*/ 1778790 w 1991178"/>
                <a:gd name="connsiteY533" fmla="*/ 522028 h 1498206"/>
                <a:gd name="connsiteX534" fmla="*/ 1792097 w 1991178"/>
                <a:gd name="connsiteY534" fmla="*/ 504286 h 1498206"/>
                <a:gd name="connsiteX535" fmla="*/ 1783764 w 1991178"/>
                <a:gd name="connsiteY535" fmla="*/ 484877 h 1498206"/>
                <a:gd name="connsiteX536" fmla="*/ 1763817 w 1991178"/>
                <a:gd name="connsiteY536" fmla="*/ 483210 h 1498206"/>
                <a:gd name="connsiteX537" fmla="*/ 1747177 w 1991178"/>
                <a:gd name="connsiteY537" fmla="*/ 483750 h 1498206"/>
                <a:gd name="connsiteX538" fmla="*/ 1718897 w 1991178"/>
                <a:gd name="connsiteY538" fmla="*/ 473776 h 1498206"/>
                <a:gd name="connsiteX539" fmla="*/ 1708922 w 1991178"/>
                <a:gd name="connsiteY539" fmla="*/ 465468 h 1498206"/>
                <a:gd name="connsiteX540" fmla="*/ 1724435 w 1991178"/>
                <a:gd name="connsiteY540" fmla="*/ 458802 h 1498206"/>
                <a:gd name="connsiteX541" fmla="*/ 1742741 w 1991178"/>
                <a:gd name="connsiteY541" fmla="*/ 466007 h 1498206"/>
                <a:gd name="connsiteX542" fmla="*/ 1760484 w 1991178"/>
                <a:gd name="connsiteY542" fmla="*/ 464904 h 1498206"/>
                <a:gd name="connsiteX543" fmla="*/ 1757151 w 1991178"/>
                <a:gd name="connsiteY543" fmla="*/ 453803 h 1498206"/>
                <a:gd name="connsiteX544" fmla="*/ 1732767 w 1991178"/>
                <a:gd name="connsiteY544" fmla="*/ 439957 h 1498206"/>
                <a:gd name="connsiteX545" fmla="*/ 1712795 w 1991178"/>
                <a:gd name="connsiteY545" fmla="*/ 437727 h 1498206"/>
                <a:gd name="connsiteX546" fmla="*/ 1692283 w 1991178"/>
                <a:gd name="connsiteY546" fmla="*/ 438854 h 1498206"/>
                <a:gd name="connsiteX547" fmla="*/ 1680642 w 1991178"/>
                <a:gd name="connsiteY547" fmla="*/ 462135 h 1498206"/>
                <a:gd name="connsiteX548" fmla="*/ 1670644 w 1991178"/>
                <a:gd name="connsiteY548" fmla="*/ 452700 h 1498206"/>
                <a:gd name="connsiteX549" fmla="*/ 1690053 w 1991178"/>
                <a:gd name="connsiteY549" fmla="*/ 418882 h 1498206"/>
                <a:gd name="connsiteX550" fmla="*/ 1693386 w 1991178"/>
                <a:gd name="connsiteY550" fmla="*/ 401139 h 1498206"/>
                <a:gd name="connsiteX551" fmla="*/ 1706154 w 1991178"/>
                <a:gd name="connsiteY551" fmla="*/ 376192 h 1498206"/>
                <a:gd name="connsiteX552" fmla="*/ 1736075 w 1991178"/>
                <a:gd name="connsiteY552" fmla="*/ 369526 h 1498206"/>
                <a:gd name="connsiteX553" fmla="*/ 1743305 w 1991178"/>
                <a:gd name="connsiteY553" fmla="*/ 355680 h 1498206"/>
                <a:gd name="connsiteX554" fmla="*/ 1758817 w 1991178"/>
                <a:gd name="connsiteY554" fmla="*/ 344015 h 1498206"/>
                <a:gd name="connsiteX555" fmla="*/ 1739409 w 1991178"/>
                <a:gd name="connsiteY555" fmla="*/ 337913 h 1498206"/>
                <a:gd name="connsiteX556" fmla="*/ 1748279 w 1991178"/>
                <a:gd name="connsiteY556" fmla="*/ 319632 h 1498206"/>
                <a:gd name="connsiteX557" fmla="*/ 1754945 w 1991178"/>
                <a:gd name="connsiteY557" fmla="*/ 306864 h 1498206"/>
                <a:gd name="connsiteX558" fmla="*/ 1769355 w 1991178"/>
                <a:gd name="connsiteY558" fmla="*/ 307428 h 1498206"/>
                <a:gd name="connsiteX559" fmla="*/ 1784328 w 1991178"/>
                <a:gd name="connsiteY559" fmla="*/ 312329 h 1498206"/>
                <a:gd name="connsiteX560" fmla="*/ 1804301 w 1991178"/>
                <a:gd name="connsiteY560" fmla="*/ 301228 h 1498206"/>
                <a:gd name="connsiteX561" fmla="*/ 1813172 w 1991178"/>
                <a:gd name="connsiteY561" fmla="*/ 286818 h 1498206"/>
                <a:gd name="connsiteX562" fmla="*/ 1792097 w 1991178"/>
                <a:gd name="connsiteY562" fmla="*/ 284049 h 1498206"/>
                <a:gd name="connsiteX563" fmla="*/ 1764356 w 1991178"/>
                <a:gd name="connsiteY563" fmla="*/ 284588 h 1498206"/>
                <a:gd name="connsiteX564" fmla="*/ 1747740 w 1991178"/>
                <a:gd name="connsiteY564" fmla="*/ 282382 h 1498206"/>
                <a:gd name="connsiteX565" fmla="*/ 1733870 w 1991178"/>
                <a:gd name="connsiteY565" fmla="*/ 290690 h 1498206"/>
                <a:gd name="connsiteX566" fmla="*/ 1716128 w 1991178"/>
                <a:gd name="connsiteY566" fmla="*/ 301791 h 1498206"/>
                <a:gd name="connsiteX567" fmla="*/ 1714461 w 1991178"/>
                <a:gd name="connsiteY567" fmla="*/ 282922 h 1498206"/>
                <a:gd name="connsiteX568" fmla="*/ 1729998 w 1991178"/>
                <a:gd name="connsiteY568" fmla="*/ 273511 h 1498206"/>
                <a:gd name="connsiteX569" fmla="*/ 1749946 w 1991178"/>
                <a:gd name="connsiteY569" fmla="*/ 269075 h 1498206"/>
                <a:gd name="connsiteX570" fmla="*/ 1771585 w 1991178"/>
                <a:gd name="connsiteY570" fmla="*/ 271845 h 1498206"/>
                <a:gd name="connsiteX571" fmla="*/ 1790430 w 1991178"/>
                <a:gd name="connsiteY571" fmla="*/ 272947 h 1498206"/>
                <a:gd name="connsiteX572" fmla="*/ 1808172 w 1991178"/>
                <a:gd name="connsiteY572" fmla="*/ 271845 h 1498206"/>
                <a:gd name="connsiteX573" fmla="*/ 1832556 w 1991178"/>
                <a:gd name="connsiteY573" fmla="*/ 270178 h 1498206"/>
                <a:gd name="connsiteX574" fmla="*/ 1852529 w 1991178"/>
                <a:gd name="connsiteY574" fmla="*/ 257925 h 1498206"/>
                <a:gd name="connsiteX575" fmla="*/ 1849196 w 1991178"/>
                <a:gd name="connsiteY575" fmla="*/ 248515 h 1498206"/>
                <a:gd name="connsiteX576" fmla="*/ 1821480 w 1991178"/>
                <a:gd name="connsiteY576" fmla="*/ 244079 h 1498206"/>
                <a:gd name="connsiteX577" fmla="*/ 1799424 w 1991178"/>
                <a:gd name="connsiteY577" fmla="*/ 247951 h 1498206"/>
                <a:gd name="connsiteX578" fmla="*/ 1773913 w 1991178"/>
                <a:gd name="connsiteY578" fmla="*/ 248515 h 1498206"/>
                <a:gd name="connsiteX579" fmla="*/ 1782784 w 1991178"/>
                <a:gd name="connsiteY579" fmla="*/ 240183 h 1498206"/>
                <a:gd name="connsiteX580" fmla="*/ 1797194 w 1991178"/>
                <a:gd name="connsiteY580" fmla="*/ 234644 h 1498206"/>
                <a:gd name="connsiteX581" fmla="*/ 1816063 w 1991178"/>
                <a:gd name="connsiteY581" fmla="*/ 232978 h 1498206"/>
                <a:gd name="connsiteX582" fmla="*/ 1858754 w 1991178"/>
                <a:gd name="connsiteY582" fmla="*/ 237414 h 1498206"/>
                <a:gd name="connsiteX583" fmla="*/ 1877574 w 1991178"/>
                <a:gd name="connsiteY583" fmla="*/ 228028 h 1498206"/>
                <a:gd name="connsiteX584" fmla="*/ 1910854 w 1991178"/>
                <a:gd name="connsiteY584" fmla="*/ 221926 h 1498206"/>
                <a:gd name="connsiteX585" fmla="*/ 1899189 w 1991178"/>
                <a:gd name="connsiteY585" fmla="*/ 211952 h 1498206"/>
                <a:gd name="connsiteX586" fmla="*/ 1912495 w 1991178"/>
                <a:gd name="connsiteY586" fmla="*/ 206413 h 1498206"/>
                <a:gd name="connsiteX587" fmla="*/ 1939134 w 1991178"/>
                <a:gd name="connsiteY587" fmla="*/ 201512 h 1498206"/>
                <a:gd name="connsiteX588" fmla="*/ 1967389 w 1991178"/>
                <a:gd name="connsiteY588" fmla="*/ 183206 h 1498206"/>
                <a:gd name="connsiteX589" fmla="*/ 1990694 w 1991178"/>
                <a:gd name="connsiteY589" fmla="*/ 172668 h 1498206"/>
                <a:gd name="connsiteX590" fmla="*/ 1984029 w 1991178"/>
                <a:gd name="connsiteY590" fmla="*/ 163797 h 1498206"/>
                <a:gd name="connsiteX591" fmla="*/ 1961312 w 1991178"/>
                <a:gd name="connsiteY591" fmla="*/ 153823 h 1498206"/>
                <a:gd name="connsiteX592" fmla="*/ 1925263 w 1991178"/>
                <a:gd name="connsiteY592" fmla="*/ 147721 h 1498206"/>
                <a:gd name="connsiteX593" fmla="*/ 1889778 w 1991178"/>
                <a:gd name="connsiteY593" fmla="*/ 142182 h 1498206"/>
                <a:gd name="connsiteX594" fmla="*/ 1854293 w 1991178"/>
                <a:gd name="connsiteY594" fmla="*/ 141080 h 1498206"/>
                <a:gd name="connsiteX595" fmla="*/ 1819985 w 1991178"/>
                <a:gd name="connsiteY595" fmla="*/ 149387 h 1498206"/>
                <a:gd name="connsiteX596" fmla="*/ 1809986 w 1991178"/>
                <a:gd name="connsiteY596" fmla="*/ 157156 h 1498206"/>
                <a:gd name="connsiteX597" fmla="*/ 1802781 w 1991178"/>
                <a:gd name="connsiteY597" fmla="*/ 163258 h 1498206"/>
                <a:gd name="connsiteX598" fmla="*/ 1798909 w 1991178"/>
                <a:gd name="connsiteY598" fmla="*/ 171565 h 1498206"/>
                <a:gd name="connsiteX599" fmla="*/ 1790038 w 1991178"/>
                <a:gd name="connsiteY599" fmla="*/ 179897 h 1498206"/>
                <a:gd name="connsiteX600" fmla="*/ 1769526 w 1991178"/>
                <a:gd name="connsiteY600" fmla="*/ 173795 h 1498206"/>
                <a:gd name="connsiteX601" fmla="*/ 1752372 w 1991178"/>
                <a:gd name="connsiteY601" fmla="*/ 169899 h 1498206"/>
                <a:gd name="connsiteX602" fmla="*/ 1735733 w 1991178"/>
                <a:gd name="connsiteY602" fmla="*/ 175437 h 1498206"/>
                <a:gd name="connsiteX603" fmla="*/ 1721886 w 1991178"/>
                <a:gd name="connsiteY603" fmla="*/ 173795 h 1498206"/>
                <a:gd name="connsiteX604" fmla="*/ 1728527 w 1991178"/>
                <a:gd name="connsiteY604" fmla="*/ 162130 h 1498206"/>
                <a:gd name="connsiteX605" fmla="*/ 1704144 w 1991178"/>
                <a:gd name="connsiteY605" fmla="*/ 170463 h 1498206"/>
                <a:gd name="connsiteX606" fmla="*/ 1681966 w 1991178"/>
                <a:gd name="connsiteY606" fmla="*/ 187617 h 1498206"/>
                <a:gd name="connsiteX607" fmla="*/ 1664223 w 1991178"/>
                <a:gd name="connsiteY607" fmla="*/ 199257 h 1498206"/>
                <a:gd name="connsiteX608" fmla="*/ 1644814 w 1991178"/>
                <a:gd name="connsiteY608" fmla="*/ 209256 h 1498206"/>
                <a:gd name="connsiteX609" fmla="*/ 1625406 w 1991178"/>
                <a:gd name="connsiteY609" fmla="*/ 220333 h 1498206"/>
                <a:gd name="connsiteX610" fmla="*/ 1611535 w 1991178"/>
                <a:gd name="connsiteY610" fmla="*/ 233639 h 1498206"/>
                <a:gd name="connsiteX611" fmla="*/ 1595998 w 1991178"/>
                <a:gd name="connsiteY611" fmla="*/ 239202 h 1498206"/>
                <a:gd name="connsiteX612" fmla="*/ 1608251 w 1991178"/>
                <a:gd name="connsiteY612" fmla="*/ 223665 h 1498206"/>
                <a:gd name="connsiteX613" fmla="*/ 1630993 w 1991178"/>
                <a:gd name="connsiteY613" fmla="*/ 202590 h 1498206"/>
                <a:gd name="connsiteX614" fmla="*/ 1659273 w 1991178"/>
                <a:gd name="connsiteY614" fmla="*/ 180976 h 1498206"/>
                <a:gd name="connsiteX615" fmla="*/ 1666478 w 1991178"/>
                <a:gd name="connsiteY615" fmla="*/ 151029 h 1498206"/>
                <a:gd name="connsiteX616" fmla="*/ 1658709 w 1991178"/>
                <a:gd name="connsiteY616" fmla="*/ 130518 h 1498206"/>
                <a:gd name="connsiteX617" fmla="*/ 1638762 w 1991178"/>
                <a:gd name="connsiteY617" fmla="*/ 129954 h 1498206"/>
                <a:gd name="connsiteX618" fmla="*/ 1601046 w 1991178"/>
                <a:gd name="connsiteY618" fmla="*/ 139389 h 1498206"/>
                <a:gd name="connsiteX619" fmla="*/ 1587176 w 1991178"/>
                <a:gd name="connsiteY619" fmla="*/ 159900 h 1498206"/>
                <a:gd name="connsiteX620" fmla="*/ 1559459 w 1991178"/>
                <a:gd name="connsiteY620" fmla="*/ 164336 h 1498206"/>
                <a:gd name="connsiteX621" fmla="*/ 1529513 w 1991178"/>
                <a:gd name="connsiteY621" fmla="*/ 170977 h 1498206"/>
                <a:gd name="connsiteX622" fmla="*/ 1508438 w 1991178"/>
                <a:gd name="connsiteY622" fmla="*/ 180976 h 1498206"/>
                <a:gd name="connsiteX623" fmla="*/ 1488489 w 1991178"/>
                <a:gd name="connsiteY623" fmla="*/ 183745 h 1498206"/>
                <a:gd name="connsiteX624" fmla="*/ 1496797 w 1991178"/>
                <a:gd name="connsiteY624" fmla="*/ 172644 h 1498206"/>
                <a:gd name="connsiteX625" fmla="*/ 1521304 w 1991178"/>
                <a:gd name="connsiteY625" fmla="*/ 164900 h 1498206"/>
                <a:gd name="connsiteX626" fmla="*/ 1551250 w 1991178"/>
                <a:gd name="connsiteY626" fmla="*/ 156028 h 1498206"/>
                <a:gd name="connsiteX627" fmla="*/ 1560121 w 1991178"/>
                <a:gd name="connsiteY627" fmla="*/ 143261 h 1498206"/>
                <a:gd name="connsiteX628" fmla="*/ 1539610 w 1991178"/>
                <a:gd name="connsiteY628" fmla="*/ 135492 h 1498206"/>
                <a:gd name="connsiteX629" fmla="*/ 1490254 w 1991178"/>
                <a:gd name="connsiteY629" fmla="*/ 133287 h 1498206"/>
                <a:gd name="connsiteX630" fmla="*/ 1442565 w 1991178"/>
                <a:gd name="connsiteY630" fmla="*/ 136056 h 1498206"/>
                <a:gd name="connsiteX631" fmla="*/ 1411515 w 1991178"/>
                <a:gd name="connsiteY631" fmla="*/ 141594 h 1498206"/>
                <a:gd name="connsiteX632" fmla="*/ 1373801 w 1991178"/>
                <a:gd name="connsiteY632" fmla="*/ 144927 h 1498206"/>
                <a:gd name="connsiteX633" fmla="*/ 1341649 w 1991178"/>
                <a:gd name="connsiteY633" fmla="*/ 151593 h 1498206"/>
                <a:gd name="connsiteX634" fmla="*/ 1322779 w 1991178"/>
                <a:gd name="connsiteY634" fmla="*/ 157131 h 1498206"/>
                <a:gd name="connsiteX635" fmla="*/ 1305624 w 1991178"/>
                <a:gd name="connsiteY635" fmla="*/ 153798 h 1498206"/>
                <a:gd name="connsiteX636" fmla="*/ 1317265 w 1991178"/>
                <a:gd name="connsiteY636" fmla="*/ 142697 h 1498206"/>
                <a:gd name="connsiteX637" fmla="*/ 1366057 w 1991178"/>
                <a:gd name="connsiteY637" fmla="*/ 135492 h 1498206"/>
                <a:gd name="connsiteX638" fmla="*/ 1409310 w 1991178"/>
                <a:gd name="connsiteY638" fmla="*/ 124955 h 1498206"/>
                <a:gd name="connsiteX639" fmla="*/ 1472536 w 1991178"/>
                <a:gd name="connsiteY639" fmla="*/ 121646 h 1498206"/>
                <a:gd name="connsiteX640" fmla="*/ 1575119 w 1991178"/>
                <a:gd name="connsiteY640" fmla="*/ 122749 h 1498206"/>
                <a:gd name="connsiteX641" fmla="*/ 1612809 w 1991178"/>
                <a:gd name="connsiteY641" fmla="*/ 113314 h 1498206"/>
                <a:gd name="connsiteX642" fmla="*/ 1667164 w 1991178"/>
                <a:gd name="connsiteY642" fmla="*/ 100007 h 1498206"/>
                <a:gd name="connsiteX643" fmla="*/ 1681010 w 1991178"/>
                <a:gd name="connsiteY643" fmla="*/ 83931 h 1498206"/>
                <a:gd name="connsiteX644" fmla="*/ 1647192 w 1991178"/>
                <a:gd name="connsiteY644" fmla="*/ 72291 h 1498206"/>
                <a:gd name="connsiteX645" fmla="*/ 1629449 w 1991178"/>
                <a:gd name="connsiteY645" fmla="*/ 71727 h 1498206"/>
                <a:gd name="connsiteX646" fmla="*/ 1615579 w 1991178"/>
                <a:gd name="connsiteY646" fmla="*/ 68394 h 1498206"/>
                <a:gd name="connsiteX647" fmla="*/ 1602835 w 1991178"/>
                <a:gd name="connsiteY647" fmla="*/ 71727 h 1498206"/>
                <a:gd name="connsiteX648" fmla="*/ 1589528 w 1991178"/>
                <a:gd name="connsiteY648" fmla="*/ 62856 h 1498206"/>
                <a:gd name="connsiteX649" fmla="*/ 1575658 w 1991178"/>
                <a:gd name="connsiteY649" fmla="*/ 65086 h 1498206"/>
                <a:gd name="connsiteX650" fmla="*/ 1564018 w 1991178"/>
                <a:gd name="connsiteY650" fmla="*/ 66752 h 1498206"/>
                <a:gd name="connsiteX651" fmla="*/ 1570120 w 1991178"/>
                <a:gd name="connsiteY651" fmla="*/ 51779 h 1498206"/>
                <a:gd name="connsiteX652" fmla="*/ 1560146 w 1991178"/>
                <a:gd name="connsiteY652" fmla="*/ 40114 h 1498206"/>
                <a:gd name="connsiteX653" fmla="*/ 1532968 w 1991178"/>
                <a:gd name="connsiteY653" fmla="*/ 46216 h 1498206"/>
                <a:gd name="connsiteX654" fmla="*/ 1503021 w 1991178"/>
                <a:gd name="connsiteY654" fmla="*/ 50113 h 1498206"/>
                <a:gd name="connsiteX655" fmla="*/ 1458666 w 1991178"/>
                <a:gd name="connsiteY655" fmla="*/ 50652 h 1498206"/>
                <a:gd name="connsiteX656" fmla="*/ 1428155 w 1991178"/>
                <a:gd name="connsiteY656" fmla="*/ 46216 h 1498206"/>
                <a:gd name="connsiteX657" fmla="*/ 1385465 w 1991178"/>
                <a:gd name="connsiteY657" fmla="*/ 49549 h 1498206"/>
                <a:gd name="connsiteX658" fmla="*/ 1357185 w 1991178"/>
                <a:gd name="connsiteY658" fmla="*/ 56215 h 1498206"/>
                <a:gd name="connsiteX659" fmla="*/ 1327239 w 1991178"/>
                <a:gd name="connsiteY659" fmla="*/ 58420 h 1498206"/>
                <a:gd name="connsiteX660" fmla="*/ 1292318 w 1991178"/>
                <a:gd name="connsiteY660" fmla="*/ 61753 h 1498206"/>
                <a:gd name="connsiteX661" fmla="*/ 1266268 w 1991178"/>
                <a:gd name="connsiteY661" fmla="*/ 62317 h 1498206"/>
                <a:gd name="connsiteX662" fmla="*/ 1227989 w 1991178"/>
                <a:gd name="connsiteY662" fmla="*/ 70624 h 1498206"/>
                <a:gd name="connsiteX663" fmla="*/ 1233527 w 1991178"/>
                <a:gd name="connsiteY663" fmla="*/ 60650 h 1498206"/>
                <a:gd name="connsiteX664" fmla="*/ 1267370 w 1991178"/>
                <a:gd name="connsiteY664" fmla="*/ 56215 h 1498206"/>
                <a:gd name="connsiteX665" fmla="*/ 1291215 w 1991178"/>
                <a:gd name="connsiteY665" fmla="*/ 56215 h 1498206"/>
                <a:gd name="connsiteX666" fmla="*/ 1320034 w 1991178"/>
                <a:gd name="connsiteY666" fmla="*/ 50652 h 1498206"/>
                <a:gd name="connsiteX667" fmla="*/ 1356646 w 1991178"/>
                <a:gd name="connsiteY667" fmla="*/ 48985 h 1498206"/>
                <a:gd name="connsiteX668" fmla="*/ 1394337 w 1991178"/>
                <a:gd name="connsiteY668" fmla="*/ 41242 h 1498206"/>
                <a:gd name="connsiteX669" fmla="*/ 1450358 w 1991178"/>
                <a:gd name="connsiteY669" fmla="*/ 41781 h 1498206"/>
                <a:gd name="connsiteX670" fmla="*/ 1524097 w 1991178"/>
                <a:gd name="connsiteY670" fmla="*/ 39575 h 1498206"/>
                <a:gd name="connsiteX671" fmla="*/ 1538506 w 1991178"/>
                <a:gd name="connsiteY671" fmla="*/ 26807 h 1498206"/>
                <a:gd name="connsiteX672" fmla="*/ 1518559 w 1991178"/>
                <a:gd name="connsiteY672" fmla="*/ 22372 h 1498206"/>
                <a:gd name="connsiteX673" fmla="*/ 1498586 w 1991178"/>
                <a:gd name="connsiteY673" fmla="*/ 16294 h 1498206"/>
                <a:gd name="connsiteX674" fmla="*/ 1480280 w 1991178"/>
                <a:gd name="connsiteY674" fmla="*/ 12398 h 1498206"/>
                <a:gd name="connsiteX675" fmla="*/ 1448691 w 1991178"/>
                <a:gd name="connsiteY675" fmla="*/ 15167 h 1498206"/>
                <a:gd name="connsiteX676" fmla="*/ 1420411 w 1991178"/>
                <a:gd name="connsiteY676" fmla="*/ 6859 h 1498206"/>
                <a:gd name="connsiteX677" fmla="*/ 1378751 w 1991178"/>
                <a:gd name="connsiteY677" fmla="*/ 4629 h 1498206"/>
                <a:gd name="connsiteX678" fmla="*/ 1327288 w 1991178"/>
                <a:gd name="connsiteY678" fmla="*/ 2424 h 1498206"/>
                <a:gd name="connsiteX679" fmla="*/ 1306776 w 1991178"/>
                <a:gd name="connsiteY679" fmla="*/ -909 h 1498206"/>
                <a:gd name="connsiteX680" fmla="*/ 1282270 w 1991178"/>
                <a:gd name="connsiteY680" fmla="*/ 6296 h 1498206"/>
                <a:gd name="connsiteX681" fmla="*/ 1263400 w 1991178"/>
                <a:gd name="connsiteY681" fmla="*/ 7962 h 1498206"/>
                <a:gd name="connsiteX682" fmla="*/ 1238894 w 1991178"/>
                <a:gd name="connsiteY682" fmla="*/ 6296 h 1498206"/>
                <a:gd name="connsiteX683" fmla="*/ 1186206 w 1991178"/>
                <a:gd name="connsiteY683" fmla="*/ 7962 h 1498206"/>
                <a:gd name="connsiteX684" fmla="*/ 1172360 w 1991178"/>
                <a:gd name="connsiteY684" fmla="*/ 16833 h 1498206"/>
                <a:gd name="connsiteX685" fmla="*/ 1148515 w 1991178"/>
                <a:gd name="connsiteY685" fmla="*/ 12961 h 1498206"/>
                <a:gd name="connsiteX686" fmla="*/ 1136850 w 1991178"/>
                <a:gd name="connsiteY686" fmla="*/ 19603 h 1498206"/>
                <a:gd name="connsiteX687" fmla="*/ 1116902 w 1991178"/>
                <a:gd name="connsiteY687" fmla="*/ 19063 h 1498206"/>
                <a:gd name="connsiteX688" fmla="*/ 1123544 w 1991178"/>
                <a:gd name="connsiteY688" fmla="*/ 34576 h 1498206"/>
                <a:gd name="connsiteX689" fmla="*/ 1152951 w 1991178"/>
                <a:gd name="connsiteY689" fmla="*/ 39477 h 1498206"/>
                <a:gd name="connsiteX690" fmla="*/ 1136850 w 1991178"/>
                <a:gd name="connsiteY690" fmla="*/ 45579 h 1498206"/>
                <a:gd name="connsiteX691" fmla="*/ 1121338 w 1991178"/>
                <a:gd name="connsiteY691" fmla="*/ 50480 h 1498206"/>
                <a:gd name="connsiteX692" fmla="*/ 1109698 w 1991178"/>
                <a:gd name="connsiteY692" fmla="*/ 57146 h 1498206"/>
                <a:gd name="connsiteX693" fmla="*/ 1118005 w 1991178"/>
                <a:gd name="connsiteY693" fmla="*/ 67120 h 1498206"/>
                <a:gd name="connsiteX694" fmla="*/ 1104135 w 1991178"/>
                <a:gd name="connsiteY694" fmla="*/ 62684 h 1498206"/>
                <a:gd name="connsiteX695" fmla="*/ 1094724 w 1991178"/>
                <a:gd name="connsiteY695" fmla="*/ 50431 h 1498206"/>
                <a:gd name="connsiteX696" fmla="*/ 1111879 w 1991178"/>
                <a:gd name="connsiteY696" fmla="*/ 43227 h 1498206"/>
                <a:gd name="connsiteX697" fmla="*/ 1110776 w 1991178"/>
                <a:gd name="connsiteY697" fmla="*/ 36585 h 1498206"/>
                <a:gd name="connsiteX698" fmla="*/ 1089137 w 1991178"/>
                <a:gd name="connsiteY698" fmla="*/ 29381 h 1498206"/>
                <a:gd name="connsiteX699" fmla="*/ 1070291 w 1991178"/>
                <a:gd name="connsiteY699" fmla="*/ 26587 h 1498206"/>
                <a:gd name="connsiteX700" fmla="*/ 1056985 w 1991178"/>
                <a:gd name="connsiteY700" fmla="*/ 30483 h 1498206"/>
                <a:gd name="connsiteX701" fmla="*/ 1068086 w 1991178"/>
                <a:gd name="connsiteY701" fmla="*/ 34355 h 1498206"/>
                <a:gd name="connsiteX702" fmla="*/ 1079727 w 1991178"/>
                <a:gd name="connsiteY702" fmla="*/ 35458 h 1498206"/>
                <a:gd name="connsiteX703" fmla="*/ 1064753 w 1991178"/>
                <a:gd name="connsiteY703" fmla="*/ 41021 h 1498206"/>
                <a:gd name="connsiteX704" fmla="*/ 1054216 w 1991178"/>
                <a:gd name="connsiteY704" fmla="*/ 42124 h 1498206"/>
                <a:gd name="connsiteX705" fmla="*/ 1038139 w 1991178"/>
                <a:gd name="connsiteY705" fmla="*/ 38791 h 1498206"/>
                <a:gd name="connsiteX706" fmla="*/ 1024833 w 1991178"/>
                <a:gd name="connsiteY706" fmla="*/ 42687 h 1498206"/>
                <a:gd name="connsiteX707" fmla="*/ 1014834 w 1991178"/>
                <a:gd name="connsiteY707" fmla="*/ 34355 h 1498206"/>
                <a:gd name="connsiteX708" fmla="*/ 978246 w 1991178"/>
                <a:gd name="connsiteY708" fmla="*/ 30483 h 1498206"/>
                <a:gd name="connsiteX709" fmla="*/ 947197 w 1991178"/>
                <a:gd name="connsiteY709" fmla="*/ 39894 h 1498206"/>
                <a:gd name="connsiteX710" fmla="*/ 907816 w 1991178"/>
                <a:gd name="connsiteY710" fmla="*/ 42124 h 1498206"/>
                <a:gd name="connsiteX711" fmla="*/ 916687 w 1991178"/>
                <a:gd name="connsiteY711" fmla="*/ 50995 h 1498206"/>
                <a:gd name="connsiteX712" fmla="*/ 913379 w 1991178"/>
                <a:gd name="connsiteY712" fmla="*/ 56533 h 1498206"/>
                <a:gd name="connsiteX713" fmla="*/ 886201 w 1991178"/>
                <a:gd name="connsiteY713" fmla="*/ 46559 h 1498206"/>
                <a:gd name="connsiteX714" fmla="*/ 868459 w 1991178"/>
                <a:gd name="connsiteY714" fmla="*/ 49329 h 1498206"/>
                <a:gd name="connsiteX715" fmla="*/ 862920 w 1991178"/>
                <a:gd name="connsiteY715" fmla="*/ 60430 h 1498206"/>
                <a:gd name="connsiteX716" fmla="*/ 890073 w 1991178"/>
                <a:gd name="connsiteY716" fmla="*/ 65968 h 1498206"/>
                <a:gd name="connsiteX717" fmla="*/ 908943 w 1991178"/>
                <a:gd name="connsiteY717" fmla="*/ 63738 h 1498206"/>
                <a:gd name="connsiteX718" fmla="*/ 942761 w 1991178"/>
                <a:gd name="connsiteY718" fmla="*/ 64302 h 1498206"/>
                <a:gd name="connsiteX719" fmla="*/ 987681 w 1991178"/>
                <a:gd name="connsiteY719" fmla="*/ 65968 h 1498206"/>
                <a:gd name="connsiteX720" fmla="*/ 1027038 w 1991178"/>
                <a:gd name="connsiteY720" fmla="*/ 69301 h 1498206"/>
                <a:gd name="connsiteX721" fmla="*/ 1050343 w 1991178"/>
                <a:gd name="connsiteY721" fmla="*/ 73173 h 1498206"/>
                <a:gd name="connsiteX722" fmla="*/ 1079163 w 1991178"/>
                <a:gd name="connsiteY722" fmla="*/ 83147 h 1498206"/>
                <a:gd name="connsiteX723" fmla="*/ 1080266 w 1991178"/>
                <a:gd name="connsiteY723" fmla="*/ 97581 h 1498206"/>
                <a:gd name="connsiteX724" fmla="*/ 1068013 w 1991178"/>
                <a:gd name="connsiteY724" fmla="*/ 88710 h 1498206"/>
                <a:gd name="connsiteX725" fmla="*/ 1049707 w 1991178"/>
                <a:gd name="connsiteY725" fmla="*/ 81505 h 1498206"/>
                <a:gd name="connsiteX726" fmla="*/ 1026965 w 1991178"/>
                <a:gd name="connsiteY726" fmla="*/ 77609 h 1498206"/>
                <a:gd name="connsiteX727" fmla="*/ 1023656 w 1991178"/>
                <a:gd name="connsiteY727" fmla="*/ 89862 h 1498206"/>
                <a:gd name="connsiteX728" fmla="*/ 1010325 w 1991178"/>
                <a:gd name="connsiteY728" fmla="*/ 74889 h 1498206"/>
                <a:gd name="connsiteX729" fmla="*/ 980917 w 1991178"/>
                <a:gd name="connsiteY729" fmla="*/ 72119 h 1498206"/>
                <a:gd name="connsiteX730" fmla="*/ 929920 w 1991178"/>
                <a:gd name="connsiteY730" fmla="*/ 73222 h 1498206"/>
                <a:gd name="connsiteX731" fmla="*/ 901076 w 1991178"/>
                <a:gd name="connsiteY731" fmla="*/ 74325 h 1498206"/>
                <a:gd name="connsiteX732" fmla="*/ 917716 w 1991178"/>
                <a:gd name="connsiteY732" fmla="*/ 84863 h 1498206"/>
                <a:gd name="connsiteX733" fmla="*/ 939772 w 1991178"/>
                <a:gd name="connsiteY733" fmla="*/ 94837 h 1498206"/>
                <a:gd name="connsiteX734" fmla="*/ 956926 w 1991178"/>
                <a:gd name="connsiteY734" fmla="*/ 103169 h 1498206"/>
                <a:gd name="connsiteX735" fmla="*/ 951412 w 1991178"/>
                <a:gd name="connsiteY735" fmla="*/ 109481 h 1498206"/>
                <a:gd name="connsiteX736" fmla="*/ 948055 w 1991178"/>
                <a:gd name="connsiteY736" fmla="*/ 108707 h 1498206"/>
                <a:gd name="connsiteX737" fmla="*/ 929773 w 1991178"/>
                <a:gd name="connsiteY737" fmla="*/ 104271 h 1498206"/>
                <a:gd name="connsiteX738" fmla="*/ 910903 w 1991178"/>
                <a:gd name="connsiteY738" fmla="*/ 91528 h 1498206"/>
                <a:gd name="connsiteX739" fmla="*/ 889289 w 1991178"/>
                <a:gd name="connsiteY739" fmla="*/ 83760 h 1498206"/>
                <a:gd name="connsiteX740" fmla="*/ 859881 w 1991178"/>
                <a:gd name="connsiteY740" fmla="*/ 78859 h 1498206"/>
                <a:gd name="connsiteX741" fmla="*/ 834371 w 1991178"/>
                <a:gd name="connsiteY741" fmla="*/ 85524 h 1498206"/>
                <a:gd name="connsiteX742" fmla="*/ 857652 w 1991178"/>
                <a:gd name="connsiteY742" fmla="*/ 106036 h 1498206"/>
                <a:gd name="connsiteX743" fmla="*/ 879290 w 1991178"/>
                <a:gd name="connsiteY743" fmla="*/ 113241 h 1498206"/>
                <a:gd name="connsiteX744" fmla="*/ 906443 w 1991178"/>
                <a:gd name="connsiteY744" fmla="*/ 125494 h 1498206"/>
                <a:gd name="connsiteX745" fmla="*/ 918696 w 1991178"/>
                <a:gd name="connsiteY745" fmla="*/ 122161 h 1498206"/>
                <a:gd name="connsiteX746" fmla="*/ 920363 w 1991178"/>
                <a:gd name="connsiteY746" fmla="*/ 111623 h 1498206"/>
                <a:gd name="connsiteX747" fmla="*/ 927567 w 1991178"/>
                <a:gd name="connsiteY747" fmla="*/ 122161 h 1498206"/>
                <a:gd name="connsiteX748" fmla="*/ 929234 w 1991178"/>
                <a:gd name="connsiteY748" fmla="*/ 137134 h 1498206"/>
                <a:gd name="connsiteX749" fmla="*/ 924333 w 1991178"/>
                <a:gd name="connsiteY749" fmla="*/ 153210 h 1498206"/>
                <a:gd name="connsiteX750" fmla="*/ 892181 w 1991178"/>
                <a:gd name="connsiteY750" fmla="*/ 138801 h 1498206"/>
                <a:gd name="connsiteX751" fmla="*/ 868336 w 1991178"/>
                <a:gd name="connsiteY751" fmla="*/ 127160 h 1498206"/>
                <a:gd name="connsiteX752" fmla="*/ 837826 w 1991178"/>
                <a:gd name="connsiteY752" fmla="*/ 119392 h 1498206"/>
                <a:gd name="connsiteX753" fmla="*/ 809570 w 1991178"/>
                <a:gd name="connsiteY753" fmla="*/ 109957 h 1498206"/>
                <a:gd name="connsiteX754" fmla="*/ 789034 w 1991178"/>
                <a:gd name="connsiteY754" fmla="*/ 102213 h 1498206"/>
                <a:gd name="connsiteX755" fmla="*/ 758548 w 1991178"/>
                <a:gd name="connsiteY755" fmla="*/ 92778 h 1498206"/>
                <a:gd name="connsiteX756" fmla="*/ 718628 w 1991178"/>
                <a:gd name="connsiteY756" fmla="*/ 94444 h 1498206"/>
                <a:gd name="connsiteX757" fmla="*/ 726935 w 1991178"/>
                <a:gd name="connsiteY757" fmla="*/ 108315 h 1498206"/>
                <a:gd name="connsiteX758" fmla="*/ 737473 w 1991178"/>
                <a:gd name="connsiteY758" fmla="*/ 123288 h 1498206"/>
                <a:gd name="connsiteX759" fmla="*/ 751883 w 1991178"/>
                <a:gd name="connsiteY759" fmla="*/ 134929 h 1498206"/>
                <a:gd name="connsiteX760" fmla="*/ 763523 w 1991178"/>
                <a:gd name="connsiteY760" fmla="*/ 141570 h 1498206"/>
                <a:gd name="connsiteX761" fmla="*/ 744678 w 1991178"/>
                <a:gd name="connsiteY761" fmla="*/ 141570 h 1498206"/>
                <a:gd name="connsiteX762" fmla="*/ 723064 w 1991178"/>
                <a:gd name="connsiteY762" fmla="*/ 142133 h 1498206"/>
                <a:gd name="connsiteX763" fmla="*/ 706424 w 1991178"/>
                <a:gd name="connsiteY763" fmla="*/ 141570 h 1498206"/>
                <a:gd name="connsiteX764" fmla="*/ 704194 w 1991178"/>
                <a:gd name="connsiteY764" fmla="*/ 133801 h 1498206"/>
                <a:gd name="connsiteX765" fmla="*/ 698116 w 1991178"/>
                <a:gd name="connsiteY765" fmla="*/ 123288 h 1498206"/>
                <a:gd name="connsiteX766" fmla="*/ 670375 w 1991178"/>
                <a:gd name="connsiteY766" fmla="*/ 115520 h 1498206"/>
                <a:gd name="connsiteX767" fmla="*/ 648197 w 1991178"/>
                <a:gd name="connsiteY767" fmla="*/ 107188 h 1498206"/>
                <a:gd name="connsiteX768" fmla="*/ 646531 w 1991178"/>
                <a:gd name="connsiteY768" fmla="*/ 122161 h 1498206"/>
                <a:gd name="connsiteX769" fmla="*/ 650966 w 1991178"/>
                <a:gd name="connsiteY769" fmla="*/ 139315 h 1498206"/>
                <a:gd name="connsiteX770" fmla="*/ 647094 w 1991178"/>
                <a:gd name="connsiteY770" fmla="*/ 152622 h 1498206"/>
                <a:gd name="connsiteX771" fmla="*/ 633787 w 1991178"/>
                <a:gd name="connsiteY771" fmla="*/ 170365 h 1498206"/>
                <a:gd name="connsiteX772" fmla="*/ 626583 w 1991178"/>
                <a:gd name="connsiteY772" fmla="*/ 162032 h 1498206"/>
                <a:gd name="connsiteX773" fmla="*/ 631484 w 1991178"/>
                <a:gd name="connsiteY773" fmla="*/ 150956 h 1498206"/>
                <a:gd name="connsiteX774" fmla="*/ 635919 w 1991178"/>
                <a:gd name="connsiteY774" fmla="*/ 134316 h 1498206"/>
                <a:gd name="connsiteX775" fmla="*/ 627612 w 1991178"/>
                <a:gd name="connsiteY775" fmla="*/ 118779 h 1498206"/>
                <a:gd name="connsiteX776" fmla="*/ 608767 w 1991178"/>
                <a:gd name="connsiteY776" fmla="*/ 106036 h 1498206"/>
                <a:gd name="connsiteX777" fmla="*/ 576051 w 1991178"/>
                <a:gd name="connsiteY777" fmla="*/ 108266 h 1498206"/>
                <a:gd name="connsiteX778" fmla="*/ 551545 w 1991178"/>
                <a:gd name="connsiteY778" fmla="*/ 113804 h 1498206"/>
                <a:gd name="connsiteX779" fmla="*/ 534905 w 1991178"/>
                <a:gd name="connsiteY779" fmla="*/ 117676 h 1498206"/>
                <a:gd name="connsiteX780" fmla="*/ 504959 w 1991178"/>
                <a:gd name="connsiteY780" fmla="*/ 121009 h 1498206"/>
                <a:gd name="connsiteX781" fmla="*/ 482241 w 1991178"/>
                <a:gd name="connsiteY781" fmla="*/ 123239 h 1498206"/>
                <a:gd name="connsiteX782" fmla="*/ 457270 w 1991178"/>
                <a:gd name="connsiteY782" fmla="*/ 128140 h 1498206"/>
                <a:gd name="connsiteX783" fmla="*/ 452368 w 1991178"/>
                <a:gd name="connsiteY783" fmla="*/ 137575 h 1498206"/>
                <a:gd name="connsiteX784" fmla="*/ 472880 w 1991178"/>
                <a:gd name="connsiteY784" fmla="*/ 144216 h 1498206"/>
                <a:gd name="connsiteX785" fmla="*/ 486187 w 1991178"/>
                <a:gd name="connsiteY785" fmla="*/ 159190 h 1498206"/>
                <a:gd name="connsiteX786" fmla="*/ 481751 w 1991178"/>
                <a:gd name="connsiteY786" fmla="*/ 165855 h 1498206"/>
                <a:gd name="connsiteX787" fmla="*/ 466778 w 1991178"/>
                <a:gd name="connsiteY787" fmla="*/ 155881 h 1498206"/>
                <a:gd name="connsiteX788" fmla="*/ 454525 w 1991178"/>
                <a:gd name="connsiteY788" fmla="*/ 144216 h 1498206"/>
                <a:gd name="connsiteX789" fmla="*/ 440679 w 1991178"/>
                <a:gd name="connsiteY789" fmla="*/ 143114 h 1498206"/>
                <a:gd name="connsiteX790" fmla="*/ 417937 w 1991178"/>
                <a:gd name="connsiteY790" fmla="*/ 136473 h 1498206"/>
                <a:gd name="connsiteX791" fmla="*/ 396298 w 1991178"/>
                <a:gd name="connsiteY791" fmla="*/ 143114 h 1498206"/>
                <a:gd name="connsiteX792" fmla="*/ 375247 w 1991178"/>
                <a:gd name="connsiteY792" fmla="*/ 150882 h 1498206"/>
                <a:gd name="connsiteX793" fmla="*/ 384118 w 1991178"/>
                <a:gd name="connsiteY793" fmla="*/ 164753 h 1498206"/>
                <a:gd name="connsiteX794" fmla="*/ 394093 w 1991178"/>
                <a:gd name="connsiteY794" fmla="*/ 175829 h 1498206"/>
                <a:gd name="connsiteX795" fmla="*/ 384658 w 1991178"/>
                <a:gd name="connsiteY795" fmla="*/ 186367 h 1498206"/>
                <a:gd name="connsiteX796" fmla="*/ 389559 w 1991178"/>
                <a:gd name="connsiteY796" fmla="*/ 200238 h 1498206"/>
                <a:gd name="connsiteX797" fmla="*/ 370150 w 1991178"/>
                <a:gd name="connsiteY797" fmla="*/ 204673 h 1498206"/>
                <a:gd name="connsiteX798" fmla="*/ 346306 w 1991178"/>
                <a:gd name="connsiteY798" fmla="*/ 197468 h 1498206"/>
                <a:gd name="connsiteX799" fmla="*/ 320255 w 1991178"/>
                <a:gd name="connsiteY799" fmla="*/ 197468 h 1498206"/>
                <a:gd name="connsiteX800" fmla="*/ 292514 w 1991178"/>
                <a:gd name="connsiteY800" fmla="*/ 208545 h 1498206"/>
                <a:gd name="connsiteX801" fmla="*/ 268008 w 1991178"/>
                <a:gd name="connsiteY801" fmla="*/ 214647 h 1498206"/>
                <a:gd name="connsiteX802" fmla="*/ 243380 w 1991178"/>
                <a:gd name="connsiteY802" fmla="*/ 233664 h 149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Lst>
              <a:rect l="l" t="t" r="r" b="b"/>
              <a:pathLst>
                <a:path w="1991178" h="1498206">
                  <a:moveTo>
                    <a:pt x="243380" y="233664"/>
                  </a:moveTo>
                  <a:cubicBezTo>
                    <a:pt x="243380" y="233664"/>
                    <a:pt x="212330" y="243663"/>
                    <a:pt x="206792" y="245917"/>
                  </a:cubicBezTo>
                  <a:cubicBezTo>
                    <a:pt x="201253" y="248172"/>
                    <a:pt x="203459" y="258170"/>
                    <a:pt x="190152" y="259224"/>
                  </a:cubicBezTo>
                  <a:cubicBezTo>
                    <a:pt x="176845" y="260278"/>
                    <a:pt x="173512" y="270325"/>
                    <a:pt x="189049" y="278069"/>
                  </a:cubicBezTo>
                  <a:cubicBezTo>
                    <a:pt x="204586" y="285813"/>
                    <a:pt x="204586" y="290322"/>
                    <a:pt x="210125" y="285838"/>
                  </a:cubicBezTo>
                  <a:cubicBezTo>
                    <a:pt x="215663" y="281353"/>
                    <a:pt x="222378" y="279197"/>
                    <a:pt x="224534" y="283632"/>
                  </a:cubicBezTo>
                  <a:cubicBezTo>
                    <a:pt x="226691" y="288068"/>
                    <a:pt x="238944" y="293606"/>
                    <a:pt x="240071" y="289170"/>
                  </a:cubicBezTo>
                  <a:cubicBezTo>
                    <a:pt x="241199" y="284735"/>
                    <a:pt x="242277" y="285838"/>
                    <a:pt x="252324" y="284735"/>
                  </a:cubicBezTo>
                  <a:cubicBezTo>
                    <a:pt x="262372" y="283632"/>
                    <a:pt x="287834" y="271428"/>
                    <a:pt x="287834" y="275864"/>
                  </a:cubicBezTo>
                  <a:cubicBezTo>
                    <a:pt x="287834" y="280299"/>
                    <a:pt x="286706" y="282505"/>
                    <a:pt x="276732" y="285838"/>
                  </a:cubicBezTo>
                  <a:cubicBezTo>
                    <a:pt x="266758" y="289170"/>
                    <a:pt x="262323" y="290273"/>
                    <a:pt x="263425" y="296939"/>
                  </a:cubicBezTo>
                  <a:cubicBezTo>
                    <a:pt x="264528" y="303605"/>
                    <a:pt x="261220" y="312451"/>
                    <a:pt x="264528" y="315784"/>
                  </a:cubicBezTo>
                  <a:cubicBezTo>
                    <a:pt x="267837" y="319117"/>
                    <a:pt x="272297" y="324656"/>
                    <a:pt x="265656" y="328037"/>
                  </a:cubicBezTo>
                  <a:cubicBezTo>
                    <a:pt x="259015" y="331419"/>
                    <a:pt x="249016" y="336909"/>
                    <a:pt x="245683" y="342447"/>
                  </a:cubicBezTo>
                  <a:cubicBezTo>
                    <a:pt x="242350" y="347985"/>
                    <a:pt x="241248" y="352421"/>
                    <a:pt x="230146" y="352421"/>
                  </a:cubicBezTo>
                  <a:cubicBezTo>
                    <a:pt x="219045" y="352421"/>
                    <a:pt x="216839" y="349113"/>
                    <a:pt x="208091" y="351318"/>
                  </a:cubicBezTo>
                  <a:cubicBezTo>
                    <a:pt x="199342" y="353524"/>
                    <a:pt x="179271" y="352421"/>
                    <a:pt x="175939" y="355215"/>
                  </a:cubicBezTo>
                  <a:cubicBezTo>
                    <a:pt x="172606" y="358009"/>
                    <a:pt x="172067" y="360116"/>
                    <a:pt x="164298" y="359087"/>
                  </a:cubicBezTo>
                  <a:cubicBezTo>
                    <a:pt x="156530" y="358058"/>
                    <a:pt x="143786" y="356856"/>
                    <a:pt x="142243" y="360753"/>
                  </a:cubicBezTo>
                  <a:cubicBezTo>
                    <a:pt x="140699" y="364650"/>
                    <a:pt x="129475" y="360753"/>
                    <a:pt x="128936" y="364625"/>
                  </a:cubicBezTo>
                  <a:cubicBezTo>
                    <a:pt x="128396" y="368497"/>
                    <a:pt x="129475" y="375163"/>
                    <a:pt x="118398" y="375163"/>
                  </a:cubicBezTo>
                  <a:cubicBezTo>
                    <a:pt x="107321" y="375163"/>
                    <a:pt x="97886" y="376265"/>
                    <a:pt x="96759" y="377932"/>
                  </a:cubicBezTo>
                  <a:cubicBezTo>
                    <a:pt x="95632" y="379598"/>
                    <a:pt x="89015" y="380162"/>
                    <a:pt x="81786" y="382368"/>
                  </a:cubicBezTo>
                  <a:cubicBezTo>
                    <a:pt x="74556" y="384573"/>
                    <a:pt x="71812" y="386803"/>
                    <a:pt x="65171" y="388470"/>
                  </a:cubicBezTo>
                  <a:cubicBezTo>
                    <a:pt x="58529" y="390136"/>
                    <a:pt x="56839" y="382368"/>
                    <a:pt x="51864" y="384034"/>
                  </a:cubicBezTo>
                  <a:cubicBezTo>
                    <a:pt x="46889" y="385700"/>
                    <a:pt x="45198" y="391802"/>
                    <a:pt x="40762" y="387906"/>
                  </a:cubicBezTo>
                  <a:cubicBezTo>
                    <a:pt x="36327" y="384010"/>
                    <a:pt x="30225" y="387367"/>
                    <a:pt x="26892" y="389572"/>
                  </a:cubicBezTo>
                  <a:cubicBezTo>
                    <a:pt x="23559" y="391778"/>
                    <a:pt x="20790" y="399007"/>
                    <a:pt x="13585" y="400110"/>
                  </a:cubicBezTo>
                  <a:cubicBezTo>
                    <a:pt x="6380" y="401213"/>
                    <a:pt x="5841" y="404546"/>
                    <a:pt x="5841" y="407879"/>
                  </a:cubicBezTo>
                  <a:cubicBezTo>
                    <a:pt x="5841" y="411211"/>
                    <a:pt x="6380" y="413417"/>
                    <a:pt x="3611" y="416750"/>
                  </a:cubicBezTo>
                  <a:cubicBezTo>
                    <a:pt x="842" y="420083"/>
                    <a:pt x="-3594" y="423954"/>
                    <a:pt x="4175" y="426724"/>
                  </a:cubicBezTo>
                  <a:cubicBezTo>
                    <a:pt x="11943" y="429493"/>
                    <a:pt x="13046" y="433390"/>
                    <a:pt x="13046" y="435056"/>
                  </a:cubicBezTo>
                  <a:cubicBezTo>
                    <a:pt x="13046" y="436722"/>
                    <a:pt x="14149" y="446133"/>
                    <a:pt x="17947" y="446133"/>
                  </a:cubicBezTo>
                  <a:cubicBezTo>
                    <a:pt x="21746" y="446133"/>
                    <a:pt x="24049" y="445030"/>
                    <a:pt x="21844" y="442824"/>
                  </a:cubicBezTo>
                  <a:cubicBezTo>
                    <a:pt x="19638" y="440619"/>
                    <a:pt x="14075" y="435056"/>
                    <a:pt x="16942" y="435056"/>
                  </a:cubicBezTo>
                  <a:cubicBezTo>
                    <a:pt x="19810" y="435056"/>
                    <a:pt x="23608" y="432287"/>
                    <a:pt x="25814" y="436159"/>
                  </a:cubicBezTo>
                  <a:cubicBezTo>
                    <a:pt x="28019" y="440031"/>
                    <a:pt x="28583" y="441697"/>
                    <a:pt x="35248" y="442261"/>
                  </a:cubicBezTo>
                  <a:cubicBezTo>
                    <a:pt x="41914" y="442824"/>
                    <a:pt x="46325" y="443363"/>
                    <a:pt x="47992" y="445594"/>
                  </a:cubicBezTo>
                  <a:cubicBezTo>
                    <a:pt x="49658" y="447823"/>
                    <a:pt x="53530" y="454465"/>
                    <a:pt x="57427" y="453901"/>
                  </a:cubicBezTo>
                  <a:cubicBezTo>
                    <a:pt x="61323" y="453337"/>
                    <a:pt x="61299" y="450568"/>
                    <a:pt x="66298" y="450568"/>
                  </a:cubicBezTo>
                  <a:cubicBezTo>
                    <a:pt x="71297" y="450568"/>
                    <a:pt x="76835" y="448363"/>
                    <a:pt x="77375" y="451696"/>
                  </a:cubicBezTo>
                  <a:cubicBezTo>
                    <a:pt x="77914" y="455028"/>
                    <a:pt x="79041" y="458900"/>
                    <a:pt x="84727" y="459440"/>
                  </a:cubicBezTo>
                  <a:cubicBezTo>
                    <a:pt x="90412" y="459979"/>
                    <a:pt x="90804" y="463336"/>
                    <a:pt x="91931" y="465002"/>
                  </a:cubicBezTo>
                  <a:cubicBezTo>
                    <a:pt x="93059" y="466669"/>
                    <a:pt x="98033" y="468874"/>
                    <a:pt x="103572" y="473310"/>
                  </a:cubicBezTo>
                  <a:cubicBezTo>
                    <a:pt x="109110" y="477746"/>
                    <a:pt x="112443" y="477182"/>
                    <a:pt x="116879" y="474976"/>
                  </a:cubicBezTo>
                  <a:cubicBezTo>
                    <a:pt x="121314" y="472771"/>
                    <a:pt x="124083" y="472746"/>
                    <a:pt x="130185" y="472746"/>
                  </a:cubicBezTo>
                  <a:cubicBezTo>
                    <a:pt x="136287" y="472746"/>
                    <a:pt x="141262" y="473873"/>
                    <a:pt x="140723" y="470541"/>
                  </a:cubicBezTo>
                  <a:cubicBezTo>
                    <a:pt x="140184" y="467208"/>
                    <a:pt x="141826" y="465639"/>
                    <a:pt x="147364" y="468874"/>
                  </a:cubicBezTo>
                  <a:cubicBezTo>
                    <a:pt x="152903" y="472109"/>
                    <a:pt x="162337" y="472207"/>
                    <a:pt x="167337" y="471644"/>
                  </a:cubicBezTo>
                  <a:cubicBezTo>
                    <a:pt x="172336" y="471080"/>
                    <a:pt x="176208" y="471644"/>
                    <a:pt x="178414" y="468311"/>
                  </a:cubicBezTo>
                  <a:cubicBezTo>
                    <a:pt x="180619" y="464978"/>
                    <a:pt x="192848" y="467771"/>
                    <a:pt x="193387" y="464439"/>
                  </a:cubicBezTo>
                  <a:cubicBezTo>
                    <a:pt x="193926" y="461106"/>
                    <a:pt x="198288" y="459537"/>
                    <a:pt x="203925" y="459537"/>
                  </a:cubicBezTo>
                  <a:cubicBezTo>
                    <a:pt x="209561" y="459537"/>
                    <a:pt x="211693" y="462307"/>
                    <a:pt x="215026" y="462870"/>
                  </a:cubicBezTo>
                  <a:cubicBezTo>
                    <a:pt x="218359" y="463434"/>
                    <a:pt x="223333" y="463973"/>
                    <a:pt x="223897" y="467306"/>
                  </a:cubicBezTo>
                  <a:cubicBezTo>
                    <a:pt x="224461" y="470639"/>
                    <a:pt x="223897" y="472844"/>
                    <a:pt x="218359" y="472844"/>
                  </a:cubicBezTo>
                  <a:cubicBezTo>
                    <a:pt x="212820" y="472844"/>
                    <a:pt x="210027" y="473972"/>
                    <a:pt x="210590" y="476177"/>
                  </a:cubicBezTo>
                  <a:cubicBezTo>
                    <a:pt x="211154" y="478383"/>
                    <a:pt x="209487" y="482843"/>
                    <a:pt x="202822" y="479510"/>
                  </a:cubicBezTo>
                  <a:cubicBezTo>
                    <a:pt x="196156" y="476177"/>
                    <a:pt x="185079" y="478407"/>
                    <a:pt x="178316" y="478407"/>
                  </a:cubicBezTo>
                  <a:cubicBezTo>
                    <a:pt x="171552" y="478407"/>
                    <a:pt x="145600" y="476741"/>
                    <a:pt x="144497" y="478407"/>
                  </a:cubicBezTo>
                  <a:cubicBezTo>
                    <a:pt x="143394" y="480074"/>
                    <a:pt x="142292" y="480613"/>
                    <a:pt x="136753" y="481177"/>
                  </a:cubicBezTo>
                  <a:cubicBezTo>
                    <a:pt x="131215" y="481740"/>
                    <a:pt x="129401" y="485048"/>
                    <a:pt x="127857" y="486715"/>
                  </a:cubicBezTo>
                  <a:cubicBezTo>
                    <a:pt x="126314" y="488381"/>
                    <a:pt x="112345" y="492253"/>
                    <a:pt x="102910" y="490611"/>
                  </a:cubicBezTo>
                  <a:cubicBezTo>
                    <a:pt x="93475" y="488969"/>
                    <a:pt x="98475" y="484509"/>
                    <a:pt x="91270" y="486151"/>
                  </a:cubicBezTo>
                  <a:cubicBezTo>
                    <a:pt x="84065" y="487793"/>
                    <a:pt x="96171" y="490048"/>
                    <a:pt x="77399" y="490048"/>
                  </a:cubicBezTo>
                  <a:cubicBezTo>
                    <a:pt x="58627" y="490048"/>
                    <a:pt x="69655" y="488945"/>
                    <a:pt x="65759" y="492817"/>
                  </a:cubicBezTo>
                  <a:cubicBezTo>
                    <a:pt x="61862" y="496689"/>
                    <a:pt x="56888" y="496150"/>
                    <a:pt x="53506" y="500585"/>
                  </a:cubicBezTo>
                  <a:cubicBezTo>
                    <a:pt x="50124" y="505021"/>
                    <a:pt x="48605" y="506124"/>
                    <a:pt x="56839" y="508893"/>
                  </a:cubicBezTo>
                  <a:cubicBezTo>
                    <a:pt x="65073" y="511662"/>
                    <a:pt x="66273" y="513794"/>
                    <a:pt x="70145" y="518328"/>
                  </a:cubicBezTo>
                  <a:cubicBezTo>
                    <a:pt x="73331" y="521636"/>
                    <a:pt x="78257" y="522543"/>
                    <a:pt x="82398" y="520533"/>
                  </a:cubicBezTo>
                  <a:cubicBezTo>
                    <a:pt x="85168" y="519431"/>
                    <a:pt x="89603" y="516661"/>
                    <a:pt x="91270" y="516098"/>
                  </a:cubicBezTo>
                  <a:cubicBezTo>
                    <a:pt x="92936" y="515534"/>
                    <a:pt x="96808" y="518891"/>
                    <a:pt x="98475" y="522200"/>
                  </a:cubicBezTo>
                  <a:cubicBezTo>
                    <a:pt x="100141" y="525508"/>
                    <a:pt x="104013" y="525533"/>
                    <a:pt x="107346" y="525533"/>
                  </a:cubicBezTo>
                  <a:cubicBezTo>
                    <a:pt x="110679" y="525533"/>
                    <a:pt x="118447" y="528866"/>
                    <a:pt x="122319" y="528866"/>
                  </a:cubicBezTo>
                  <a:cubicBezTo>
                    <a:pt x="126191" y="528866"/>
                    <a:pt x="131754" y="529405"/>
                    <a:pt x="135087" y="529405"/>
                  </a:cubicBezTo>
                  <a:cubicBezTo>
                    <a:pt x="138419" y="529405"/>
                    <a:pt x="144497" y="530532"/>
                    <a:pt x="146727" y="528866"/>
                  </a:cubicBezTo>
                  <a:cubicBezTo>
                    <a:pt x="148957" y="527199"/>
                    <a:pt x="157265" y="526096"/>
                    <a:pt x="160573" y="526635"/>
                  </a:cubicBezTo>
                  <a:cubicBezTo>
                    <a:pt x="163881" y="527174"/>
                    <a:pt x="160034" y="532198"/>
                    <a:pt x="153932" y="533301"/>
                  </a:cubicBezTo>
                  <a:cubicBezTo>
                    <a:pt x="147830" y="534404"/>
                    <a:pt x="142292" y="532198"/>
                    <a:pt x="136190" y="534968"/>
                  </a:cubicBezTo>
                  <a:cubicBezTo>
                    <a:pt x="130088" y="537737"/>
                    <a:pt x="128985" y="539403"/>
                    <a:pt x="122883" y="541070"/>
                  </a:cubicBezTo>
                  <a:cubicBezTo>
                    <a:pt x="116781" y="542736"/>
                    <a:pt x="109012" y="545971"/>
                    <a:pt x="112884" y="549377"/>
                  </a:cubicBezTo>
                  <a:cubicBezTo>
                    <a:pt x="116756" y="552784"/>
                    <a:pt x="124549" y="552710"/>
                    <a:pt x="130039" y="556582"/>
                  </a:cubicBezTo>
                  <a:cubicBezTo>
                    <a:pt x="136042" y="560454"/>
                    <a:pt x="142586" y="563444"/>
                    <a:pt x="149447" y="565453"/>
                  </a:cubicBezTo>
                  <a:cubicBezTo>
                    <a:pt x="155721" y="567169"/>
                    <a:pt x="161847" y="569399"/>
                    <a:pt x="167754" y="572119"/>
                  </a:cubicBezTo>
                  <a:cubicBezTo>
                    <a:pt x="172189" y="574325"/>
                    <a:pt x="178830" y="574888"/>
                    <a:pt x="187162" y="574888"/>
                  </a:cubicBezTo>
                  <a:cubicBezTo>
                    <a:pt x="195494" y="574888"/>
                    <a:pt x="207110" y="580990"/>
                    <a:pt x="206547" y="577657"/>
                  </a:cubicBezTo>
                  <a:cubicBezTo>
                    <a:pt x="205615" y="574006"/>
                    <a:pt x="202920" y="571090"/>
                    <a:pt x="199342" y="569889"/>
                  </a:cubicBezTo>
                  <a:cubicBezTo>
                    <a:pt x="195470" y="568222"/>
                    <a:pt x="186599" y="565453"/>
                    <a:pt x="189368" y="561581"/>
                  </a:cubicBezTo>
                  <a:cubicBezTo>
                    <a:pt x="192137" y="557709"/>
                    <a:pt x="195470" y="553249"/>
                    <a:pt x="199342" y="557685"/>
                  </a:cubicBezTo>
                  <a:cubicBezTo>
                    <a:pt x="203214" y="562120"/>
                    <a:pt x="204243" y="566017"/>
                    <a:pt x="209340" y="566017"/>
                  </a:cubicBezTo>
                  <a:cubicBezTo>
                    <a:pt x="214438" y="566017"/>
                    <a:pt x="218212" y="569350"/>
                    <a:pt x="218212" y="564914"/>
                  </a:cubicBezTo>
                  <a:cubicBezTo>
                    <a:pt x="218212" y="560479"/>
                    <a:pt x="219314" y="557146"/>
                    <a:pt x="225956" y="557146"/>
                  </a:cubicBezTo>
                  <a:cubicBezTo>
                    <a:pt x="232597" y="557146"/>
                    <a:pt x="239826" y="553813"/>
                    <a:pt x="237596" y="558812"/>
                  </a:cubicBezTo>
                  <a:cubicBezTo>
                    <a:pt x="235366" y="563811"/>
                    <a:pt x="236493" y="569350"/>
                    <a:pt x="239262" y="571065"/>
                  </a:cubicBezTo>
                  <a:cubicBezTo>
                    <a:pt x="242032" y="572781"/>
                    <a:pt x="248697" y="574398"/>
                    <a:pt x="249261" y="570526"/>
                  </a:cubicBezTo>
                  <a:cubicBezTo>
                    <a:pt x="249825" y="566654"/>
                    <a:pt x="250364" y="564988"/>
                    <a:pt x="254162" y="564988"/>
                  </a:cubicBezTo>
                  <a:cubicBezTo>
                    <a:pt x="257961" y="564988"/>
                    <a:pt x="274699" y="567193"/>
                    <a:pt x="275801" y="562757"/>
                  </a:cubicBezTo>
                  <a:cubicBezTo>
                    <a:pt x="276904" y="558322"/>
                    <a:pt x="278007" y="554989"/>
                    <a:pt x="281903" y="555553"/>
                  </a:cubicBezTo>
                  <a:cubicBezTo>
                    <a:pt x="285800" y="556116"/>
                    <a:pt x="286804" y="557219"/>
                    <a:pt x="286804" y="560454"/>
                  </a:cubicBezTo>
                  <a:cubicBezTo>
                    <a:pt x="286804" y="563689"/>
                    <a:pt x="292906" y="564914"/>
                    <a:pt x="295137" y="564914"/>
                  </a:cubicBezTo>
                  <a:cubicBezTo>
                    <a:pt x="297367" y="564914"/>
                    <a:pt x="304547" y="563248"/>
                    <a:pt x="306213" y="559351"/>
                  </a:cubicBezTo>
                  <a:cubicBezTo>
                    <a:pt x="307880" y="555455"/>
                    <a:pt x="315085" y="550480"/>
                    <a:pt x="321750" y="550480"/>
                  </a:cubicBezTo>
                  <a:cubicBezTo>
                    <a:pt x="328416" y="550480"/>
                    <a:pt x="332827" y="558812"/>
                    <a:pt x="341698" y="557685"/>
                  </a:cubicBezTo>
                  <a:cubicBezTo>
                    <a:pt x="350570" y="556558"/>
                    <a:pt x="358338" y="554377"/>
                    <a:pt x="359441" y="558248"/>
                  </a:cubicBezTo>
                  <a:cubicBezTo>
                    <a:pt x="360543" y="562120"/>
                    <a:pt x="377747" y="561018"/>
                    <a:pt x="385515" y="562120"/>
                  </a:cubicBezTo>
                  <a:cubicBezTo>
                    <a:pt x="393284" y="563223"/>
                    <a:pt x="397156" y="568222"/>
                    <a:pt x="397156" y="572119"/>
                  </a:cubicBezTo>
                  <a:cubicBezTo>
                    <a:pt x="397156" y="576015"/>
                    <a:pt x="408796" y="575991"/>
                    <a:pt x="417128" y="574325"/>
                  </a:cubicBezTo>
                  <a:cubicBezTo>
                    <a:pt x="425460" y="572658"/>
                    <a:pt x="428205" y="569889"/>
                    <a:pt x="429382" y="578760"/>
                  </a:cubicBezTo>
                  <a:cubicBezTo>
                    <a:pt x="430558" y="587631"/>
                    <a:pt x="436047" y="589861"/>
                    <a:pt x="441635" y="586529"/>
                  </a:cubicBezTo>
                  <a:cubicBezTo>
                    <a:pt x="447222" y="583196"/>
                    <a:pt x="452172" y="587092"/>
                    <a:pt x="452172" y="589298"/>
                  </a:cubicBezTo>
                  <a:cubicBezTo>
                    <a:pt x="452172" y="591503"/>
                    <a:pt x="454941" y="595963"/>
                    <a:pt x="462146" y="594836"/>
                  </a:cubicBezTo>
                  <a:cubicBezTo>
                    <a:pt x="469351" y="593709"/>
                    <a:pt x="477683" y="591528"/>
                    <a:pt x="479301" y="597066"/>
                  </a:cubicBezTo>
                  <a:cubicBezTo>
                    <a:pt x="480918" y="602605"/>
                    <a:pt x="485942" y="609810"/>
                    <a:pt x="479301" y="611476"/>
                  </a:cubicBezTo>
                  <a:cubicBezTo>
                    <a:pt x="472659" y="613142"/>
                    <a:pt x="467048" y="613142"/>
                    <a:pt x="464891" y="614245"/>
                  </a:cubicBezTo>
                  <a:cubicBezTo>
                    <a:pt x="462734" y="615348"/>
                    <a:pt x="465994" y="617578"/>
                    <a:pt x="470429" y="618681"/>
                  </a:cubicBezTo>
                  <a:cubicBezTo>
                    <a:pt x="474865" y="619783"/>
                    <a:pt x="478737" y="619244"/>
                    <a:pt x="482682" y="625346"/>
                  </a:cubicBezTo>
                  <a:cubicBezTo>
                    <a:pt x="486628" y="631448"/>
                    <a:pt x="486554" y="636987"/>
                    <a:pt x="494936" y="638653"/>
                  </a:cubicBezTo>
                  <a:cubicBezTo>
                    <a:pt x="503317" y="640320"/>
                    <a:pt x="503807" y="646961"/>
                    <a:pt x="510472" y="646961"/>
                  </a:cubicBezTo>
                  <a:cubicBezTo>
                    <a:pt x="517138" y="646961"/>
                    <a:pt x="521549" y="649191"/>
                    <a:pt x="522113" y="653627"/>
                  </a:cubicBezTo>
                  <a:cubicBezTo>
                    <a:pt x="522676" y="658062"/>
                    <a:pt x="516574" y="660831"/>
                    <a:pt x="526548" y="661934"/>
                  </a:cubicBezTo>
                  <a:cubicBezTo>
                    <a:pt x="536523" y="663037"/>
                    <a:pt x="534880" y="665831"/>
                    <a:pt x="534317" y="669139"/>
                  </a:cubicBezTo>
                  <a:cubicBezTo>
                    <a:pt x="533753" y="672447"/>
                    <a:pt x="524343" y="669139"/>
                    <a:pt x="518241" y="669139"/>
                  </a:cubicBezTo>
                  <a:cubicBezTo>
                    <a:pt x="512139" y="669139"/>
                    <a:pt x="507703" y="674040"/>
                    <a:pt x="515472" y="675805"/>
                  </a:cubicBezTo>
                  <a:cubicBezTo>
                    <a:pt x="523240" y="677569"/>
                    <a:pt x="533214" y="676368"/>
                    <a:pt x="537086" y="679677"/>
                  </a:cubicBezTo>
                  <a:cubicBezTo>
                    <a:pt x="540958" y="682985"/>
                    <a:pt x="542625" y="687445"/>
                    <a:pt x="535983" y="689111"/>
                  </a:cubicBezTo>
                  <a:cubicBezTo>
                    <a:pt x="529342" y="690778"/>
                    <a:pt x="529318" y="692444"/>
                    <a:pt x="523730" y="693547"/>
                  </a:cubicBezTo>
                  <a:cubicBezTo>
                    <a:pt x="518143" y="694650"/>
                    <a:pt x="512090" y="700188"/>
                    <a:pt x="523166" y="699649"/>
                  </a:cubicBezTo>
                  <a:cubicBezTo>
                    <a:pt x="534243" y="699110"/>
                    <a:pt x="532602" y="697983"/>
                    <a:pt x="536473" y="695753"/>
                  </a:cubicBezTo>
                  <a:cubicBezTo>
                    <a:pt x="540345" y="693522"/>
                    <a:pt x="548138" y="688548"/>
                    <a:pt x="548138" y="694111"/>
                  </a:cubicBezTo>
                  <a:cubicBezTo>
                    <a:pt x="548138" y="699674"/>
                    <a:pt x="545908" y="704624"/>
                    <a:pt x="553040" y="704624"/>
                  </a:cubicBezTo>
                  <a:cubicBezTo>
                    <a:pt x="560171" y="704624"/>
                    <a:pt x="560808" y="707957"/>
                    <a:pt x="561911" y="712956"/>
                  </a:cubicBezTo>
                  <a:cubicBezTo>
                    <a:pt x="563014" y="717955"/>
                    <a:pt x="560808" y="717391"/>
                    <a:pt x="560244" y="721827"/>
                  </a:cubicBezTo>
                  <a:cubicBezTo>
                    <a:pt x="559681" y="726263"/>
                    <a:pt x="551937" y="726263"/>
                    <a:pt x="554706" y="729032"/>
                  </a:cubicBezTo>
                  <a:cubicBezTo>
                    <a:pt x="557475" y="731801"/>
                    <a:pt x="566346" y="748441"/>
                    <a:pt x="569140" y="744005"/>
                  </a:cubicBezTo>
                  <a:cubicBezTo>
                    <a:pt x="571934" y="739570"/>
                    <a:pt x="577448" y="739104"/>
                    <a:pt x="577448" y="744005"/>
                  </a:cubicBezTo>
                  <a:cubicBezTo>
                    <a:pt x="577448" y="748907"/>
                    <a:pt x="581320" y="753440"/>
                    <a:pt x="575218" y="755106"/>
                  </a:cubicBezTo>
                  <a:cubicBezTo>
                    <a:pt x="569116" y="756773"/>
                    <a:pt x="569140" y="761184"/>
                    <a:pt x="574678" y="765081"/>
                  </a:cubicBezTo>
                  <a:cubicBezTo>
                    <a:pt x="580217" y="768977"/>
                    <a:pt x="584653" y="774491"/>
                    <a:pt x="586932" y="767850"/>
                  </a:cubicBezTo>
                  <a:cubicBezTo>
                    <a:pt x="589211" y="761208"/>
                    <a:pt x="594137" y="763414"/>
                    <a:pt x="594676" y="768953"/>
                  </a:cubicBezTo>
                  <a:cubicBezTo>
                    <a:pt x="595215" y="774491"/>
                    <a:pt x="599111" y="781720"/>
                    <a:pt x="599111" y="785029"/>
                  </a:cubicBezTo>
                  <a:cubicBezTo>
                    <a:pt x="599111" y="788337"/>
                    <a:pt x="587471" y="793361"/>
                    <a:pt x="588035" y="797282"/>
                  </a:cubicBezTo>
                  <a:cubicBezTo>
                    <a:pt x="588598" y="801203"/>
                    <a:pt x="583133" y="803384"/>
                    <a:pt x="580266" y="803384"/>
                  </a:cubicBezTo>
                  <a:cubicBezTo>
                    <a:pt x="577399" y="803384"/>
                    <a:pt x="577497" y="795615"/>
                    <a:pt x="581933" y="791131"/>
                  </a:cubicBezTo>
                  <a:cubicBezTo>
                    <a:pt x="586368" y="786646"/>
                    <a:pt x="589701" y="785592"/>
                    <a:pt x="590240" y="783926"/>
                  </a:cubicBezTo>
                  <a:cubicBezTo>
                    <a:pt x="591147" y="781965"/>
                    <a:pt x="590264" y="779637"/>
                    <a:pt x="588304" y="778730"/>
                  </a:cubicBezTo>
                  <a:cubicBezTo>
                    <a:pt x="587691" y="778461"/>
                    <a:pt x="587030" y="778339"/>
                    <a:pt x="586368" y="778387"/>
                  </a:cubicBezTo>
                  <a:cubicBezTo>
                    <a:pt x="582030" y="778167"/>
                    <a:pt x="577742" y="779343"/>
                    <a:pt x="574115" y="781720"/>
                  </a:cubicBezTo>
                  <a:cubicBezTo>
                    <a:pt x="569679" y="784489"/>
                    <a:pt x="563038" y="782823"/>
                    <a:pt x="558039" y="783362"/>
                  </a:cubicBezTo>
                  <a:cubicBezTo>
                    <a:pt x="553040" y="783901"/>
                    <a:pt x="551937" y="790714"/>
                    <a:pt x="559142" y="791131"/>
                  </a:cubicBezTo>
                  <a:cubicBezTo>
                    <a:pt x="566346" y="791547"/>
                    <a:pt x="573012" y="795027"/>
                    <a:pt x="573012" y="797796"/>
                  </a:cubicBezTo>
                  <a:cubicBezTo>
                    <a:pt x="573012" y="800566"/>
                    <a:pt x="570782" y="804437"/>
                    <a:pt x="573012" y="806104"/>
                  </a:cubicBezTo>
                  <a:cubicBezTo>
                    <a:pt x="575242" y="807770"/>
                    <a:pt x="571346" y="812206"/>
                    <a:pt x="568111" y="813309"/>
                  </a:cubicBezTo>
                  <a:cubicBezTo>
                    <a:pt x="564876" y="814412"/>
                    <a:pt x="563675" y="819975"/>
                    <a:pt x="569777" y="820514"/>
                  </a:cubicBezTo>
                  <a:cubicBezTo>
                    <a:pt x="575879" y="821053"/>
                    <a:pt x="581418" y="819975"/>
                    <a:pt x="581418" y="823846"/>
                  </a:cubicBezTo>
                  <a:cubicBezTo>
                    <a:pt x="581418" y="827718"/>
                    <a:pt x="578109" y="827743"/>
                    <a:pt x="576516" y="830512"/>
                  </a:cubicBezTo>
                  <a:cubicBezTo>
                    <a:pt x="574924" y="833281"/>
                    <a:pt x="564851" y="832718"/>
                    <a:pt x="565415" y="836614"/>
                  </a:cubicBezTo>
                  <a:cubicBezTo>
                    <a:pt x="565979" y="840511"/>
                    <a:pt x="568748" y="846025"/>
                    <a:pt x="564312" y="847152"/>
                  </a:cubicBezTo>
                  <a:cubicBezTo>
                    <a:pt x="559877" y="848279"/>
                    <a:pt x="559877" y="850460"/>
                    <a:pt x="565979" y="855459"/>
                  </a:cubicBezTo>
                  <a:cubicBezTo>
                    <a:pt x="572081" y="860459"/>
                    <a:pt x="575953" y="872614"/>
                    <a:pt x="579286" y="868203"/>
                  </a:cubicBezTo>
                  <a:cubicBezTo>
                    <a:pt x="582618" y="863792"/>
                    <a:pt x="592593" y="868203"/>
                    <a:pt x="596440" y="872099"/>
                  </a:cubicBezTo>
                  <a:cubicBezTo>
                    <a:pt x="600288" y="875996"/>
                    <a:pt x="607541" y="875432"/>
                    <a:pt x="609208" y="870996"/>
                  </a:cubicBezTo>
                  <a:cubicBezTo>
                    <a:pt x="610874" y="866561"/>
                    <a:pt x="624157" y="871535"/>
                    <a:pt x="624720" y="862664"/>
                  </a:cubicBezTo>
                  <a:cubicBezTo>
                    <a:pt x="625284" y="853793"/>
                    <a:pt x="626950" y="849357"/>
                    <a:pt x="632489" y="846588"/>
                  </a:cubicBezTo>
                  <a:cubicBezTo>
                    <a:pt x="638027" y="843819"/>
                    <a:pt x="640796" y="846025"/>
                    <a:pt x="642463" y="841687"/>
                  </a:cubicBezTo>
                  <a:cubicBezTo>
                    <a:pt x="644129" y="837349"/>
                    <a:pt x="653564" y="837251"/>
                    <a:pt x="653564" y="840020"/>
                  </a:cubicBezTo>
                  <a:cubicBezTo>
                    <a:pt x="653196" y="844481"/>
                    <a:pt x="650109" y="848254"/>
                    <a:pt x="645795" y="849455"/>
                  </a:cubicBezTo>
                  <a:cubicBezTo>
                    <a:pt x="640257" y="851122"/>
                    <a:pt x="640894" y="859429"/>
                    <a:pt x="646359" y="859429"/>
                  </a:cubicBezTo>
                  <a:cubicBezTo>
                    <a:pt x="651824" y="859429"/>
                    <a:pt x="653000" y="859429"/>
                    <a:pt x="655230" y="855557"/>
                  </a:cubicBezTo>
                  <a:cubicBezTo>
                    <a:pt x="656970" y="852666"/>
                    <a:pt x="660156" y="850950"/>
                    <a:pt x="663538" y="851122"/>
                  </a:cubicBezTo>
                  <a:cubicBezTo>
                    <a:pt x="665768" y="851122"/>
                    <a:pt x="670743" y="850558"/>
                    <a:pt x="670204" y="854455"/>
                  </a:cubicBezTo>
                  <a:cubicBezTo>
                    <a:pt x="669787" y="858523"/>
                    <a:pt x="666846" y="861856"/>
                    <a:pt x="662852" y="862762"/>
                  </a:cubicBezTo>
                  <a:cubicBezTo>
                    <a:pt x="658980" y="863326"/>
                    <a:pt x="660082" y="866659"/>
                    <a:pt x="654544" y="868864"/>
                  </a:cubicBezTo>
                  <a:cubicBezTo>
                    <a:pt x="649006" y="871070"/>
                    <a:pt x="646237" y="872197"/>
                    <a:pt x="651211" y="878299"/>
                  </a:cubicBezTo>
                  <a:cubicBezTo>
                    <a:pt x="656186" y="884401"/>
                    <a:pt x="663979" y="884940"/>
                    <a:pt x="667287" y="880505"/>
                  </a:cubicBezTo>
                  <a:cubicBezTo>
                    <a:pt x="670596" y="876069"/>
                    <a:pt x="678389" y="874403"/>
                    <a:pt x="678952" y="878299"/>
                  </a:cubicBezTo>
                  <a:cubicBezTo>
                    <a:pt x="679393" y="881265"/>
                    <a:pt x="682040" y="883397"/>
                    <a:pt x="685030" y="883200"/>
                  </a:cubicBezTo>
                  <a:cubicBezTo>
                    <a:pt x="687260" y="883200"/>
                    <a:pt x="688926" y="885970"/>
                    <a:pt x="695028" y="885430"/>
                  </a:cubicBezTo>
                  <a:cubicBezTo>
                    <a:pt x="701130" y="884891"/>
                    <a:pt x="707772" y="883200"/>
                    <a:pt x="707772" y="886533"/>
                  </a:cubicBezTo>
                  <a:cubicBezTo>
                    <a:pt x="707772" y="889866"/>
                    <a:pt x="702870" y="891434"/>
                    <a:pt x="698361" y="891434"/>
                  </a:cubicBezTo>
                  <a:cubicBezTo>
                    <a:pt x="693852" y="891434"/>
                    <a:pt x="684491" y="889205"/>
                    <a:pt x="686696" y="893101"/>
                  </a:cubicBezTo>
                  <a:cubicBezTo>
                    <a:pt x="688902" y="896997"/>
                    <a:pt x="695028" y="904178"/>
                    <a:pt x="698361" y="900306"/>
                  </a:cubicBezTo>
                  <a:cubicBezTo>
                    <a:pt x="701694" y="896434"/>
                    <a:pt x="705002" y="898639"/>
                    <a:pt x="708874" y="898639"/>
                  </a:cubicBezTo>
                  <a:cubicBezTo>
                    <a:pt x="712747" y="898639"/>
                    <a:pt x="707233" y="910280"/>
                    <a:pt x="713310" y="910892"/>
                  </a:cubicBezTo>
                  <a:cubicBezTo>
                    <a:pt x="719388" y="911505"/>
                    <a:pt x="714976" y="920303"/>
                    <a:pt x="719976" y="921969"/>
                  </a:cubicBezTo>
                  <a:cubicBezTo>
                    <a:pt x="724975" y="923636"/>
                    <a:pt x="728847" y="925866"/>
                    <a:pt x="727180" y="928635"/>
                  </a:cubicBezTo>
                  <a:cubicBezTo>
                    <a:pt x="725514" y="931404"/>
                    <a:pt x="718873" y="932507"/>
                    <a:pt x="714437" y="929738"/>
                  </a:cubicBezTo>
                  <a:cubicBezTo>
                    <a:pt x="711203" y="927459"/>
                    <a:pt x="707306" y="926282"/>
                    <a:pt x="703336" y="926405"/>
                  </a:cubicBezTo>
                  <a:cubicBezTo>
                    <a:pt x="699464" y="926405"/>
                    <a:pt x="693901" y="919764"/>
                    <a:pt x="689490" y="918097"/>
                  </a:cubicBezTo>
                  <a:cubicBezTo>
                    <a:pt x="685079" y="916431"/>
                    <a:pt x="683388" y="917534"/>
                    <a:pt x="681158" y="913196"/>
                  </a:cubicBezTo>
                  <a:cubicBezTo>
                    <a:pt x="678928" y="908858"/>
                    <a:pt x="665082" y="908760"/>
                    <a:pt x="662313" y="906555"/>
                  </a:cubicBezTo>
                  <a:cubicBezTo>
                    <a:pt x="659543" y="904349"/>
                    <a:pt x="650060" y="903786"/>
                    <a:pt x="641237" y="903786"/>
                  </a:cubicBezTo>
                  <a:cubicBezTo>
                    <a:pt x="632415" y="903786"/>
                    <a:pt x="617393" y="899889"/>
                    <a:pt x="612394" y="902658"/>
                  </a:cubicBezTo>
                  <a:cubicBezTo>
                    <a:pt x="607394" y="905428"/>
                    <a:pt x="602420" y="916529"/>
                    <a:pt x="614060" y="920401"/>
                  </a:cubicBezTo>
                  <a:cubicBezTo>
                    <a:pt x="625701" y="924273"/>
                    <a:pt x="629597" y="924836"/>
                    <a:pt x="635135" y="927066"/>
                  </a:cubicBezTo>
                  <a:cubicBezTo>
                    <a:pt x="640894" y="929713"/>
                    <a:pt x="647119" y="931208"/>
                    <a:pt x="653441" y="931502"/>
                  </a:cubicBezTo>
                  <a:cubicBezTo>
                    <a:pt x="660352" y="931919"/>
                    <a:pt x="666871" y="934884"/>
                    <a:pt x="671723" y="939810"/>
                  </a:cubicBezTo>
                  <a:cubicBezTo>
                    <a:pt x="676159" y="944245"/>
                    <a:pt x="681158" y="952577"/>
                    <a:pt x="688877" y="950911"/>
                  </a:cubicBezTo>
                  <a:cubicBezTo>
                    <a:pt x="696597" y="949245"/>
                    <a:pt x="701621" y="952014"/>
                    <a:pt x="704953" y="953117"/>
                  </a:cubicBezTo>
                  <a:cubicBezTo>
                    <a:pt x="708286" y="954219"/>
                    <a:pt x="711619" y="955347"/>
                    <a:pt x="713261" y="952014"/>
                  </a:cubicBezTo>
                  <a:cubicBezTo>
                    <a:pt x="714903" y="948681"/>
                    <a:pt x="720613" y="949245"/>
                    <a:pt x="722132" y="951450"/>
                  </a:cubicBezTo>
                  <a:cubicBezTo>
                    <a:pt x="723652" y="953656"/>
                    <a:pt x="729901" y="953680"/>
                    <a:pt x="730464" y="951450"/>
                  </a:cubicBezTo>
                  <a:cubicBezTo>
                    <a:pt x="731028" y="949220"/>
                    <a:pt x="741002" y="945372"/>
                    <a:pt x="742718" y="949245"/>
                  </a:cubicBezTo>
                  <a:cubicBezTo>
                    <a:pt x="744433" y="953117"/>
                    <a:pt x="736052" y="954783"/>
                    <a:pt x="739385" y="957552"/>
                  </a:cubicBezTo>
                  <a:cubicBezTo>
                    <a:pt x="742718" y="960321"/>
                    <a:pt x="748820" y="963115"/>
                    <a:pt x="742154" y="964218"/>
                  </a:cubicBezTo>
                  <a:cubicBezTo>
                    <a:pt x="735488" y="965321"/>
                    <a:pt x="731616" y="962551"/>
                    <a:pt x="728283" y="960885"/>
                  </a:cubicBezTo>
                  <a:cubicBezTo>
                    <a:pt x="724951" y="959219"/>
                    <a:pt x="719976" y="954783"/>
                    <a:pt x="715540" y="960885"/>
                  </a:cubicBezTo>
                  <a:cubicBezTo>
                    <a:pt x="711105" y="966987"/>
                    <a:pt x="704439" y="970859"/>
                    <a:pt x="713310" y="975295"/>
                  </a:cubicBezTo>
                  <a:cubicBezTo>
                    <a:pt x="722181" y="979730"/>
                    <a:pt x="721642" y="974755"/>
                    <a:pt x="724975" y="971986"/>
                  </a:cubicBezTo>
                  <a:cubicBezTo>
                    <a:pt x="728308" y="969217"/>
                    <a:pt x="732180" y="970859"/>
                    <a:pt x="732180" y="974755"/>
                  </a:cubicBezTo>
                  <a:cubicBezTo>
                    <a:pt x="732180" y="978652"/>
                    <a:pt x="726641" y="980857"/>
                    <a:pt x="727279" y="984166"/>
                  </a:cubicBezTo>
                  <a:cubicBezTo>
                    <a:pt x="727916" y="987474"/>
                    <a:pt x="719510" y="986396"/>
                    <a:pt x="720074" y="991518"/>
                  </a:cubicBezTo>
                  <a:cubicBezTo>
                    <a:pt x="720637" y="996640"/>
                    <a:pt x="719510" y="999262"/>
                    <a:pt x="718407" y="1006467"/>
                  </a:cubicBezTo>
                  <a:cubicBezTo>
                    <a:pt x="717305" y="1013671"/>
                    <a:pt x="715074" y="1022567"/>
                    <a:pt x="718971" y="1023106"/>
                  </a:cubicBezTo>
                  <a:cubicBezTo>
                    <a:pt x="722868" y="1023645"/>
                    <a:pt x="726739" y="1023106"/>
                    <a:pt x="726176" y="1026439"/>
                  </a:cubicBezTo>
                  <a:cubicBezTo>
                    <a:pt x="725612" y="1029772"/>
                    <a:pt x="717844" y="1027542"/>
                    <a:pt x="717305" y="1030875"/>
                  </a:cubicBezTo>
                  <a:cubicBezTo>
                    <a:pt x="716765" y="1034207"/>
                    <a:pt x="712403" y="1039207"/>
                    <a:pt x="704537" y="1037540"/>
                  </a:cubicBezTo>
                  <a:cubicBezTo>
                    <a:pt x="696670" y="1035874"/>
                    <a:pt x="693460" y="1033105"/>
                    <a:pt x="689024" y="1031438"/>
                  </a:cubicBezTo>
                  <a:cubicBezTo>
                    <a:pt x="684589" y="1029772"/>
                    <a:pt x="686255" y="1025336"/>
                    <a:pt x="679051" y="1025336"/>
                  </a:cubicBezTo>
                  <a:cubicBezTo>
                    <a:pt x="671846" y="1025336"/>
                    <a:pt x="669615" y="1022567"/>
                    <a:pt x="663513" y="1024234"/>
                  </a:cubicBezTo>
                  <a:cubicBezTo>
                    <a:pt x="657411" y="1025900"/>
                    <a:pt x="651873" y="1030875"/>
                    <a:pt x="661308" y="1030875"/>
                  </a:cubicBezTo>
                  <a:cubicBezTo>
                    <a:pt x="670743" y="1030875"/>
                    <a:pt x="675717" y="1030336"/>
                    <a:pt x="675717" y="1034207"/>
                  </a:cubicBezTo>
                  <a:cubicBezTo>
                    <a:pt x="675717" y="1038080"/>
                    <a:pt x="674051" y="1038643"/>
                    <a:pt x="667949" y="1040849"/>
                  </a:cubicBezTo>
                  <a:cubicBezTo>
                    <a:pt x="661847" y="1043054"/>
                    <a:pt x="658514" y="1041976"/>
                    <a:pt x="657411" y="1039746"/>
                  </a:cubicBezTo>
                  <a:cubicBezTo>
                    <a:pt x="656309" y="1037516"/>
                    <a:pt x="652976" y="1040309"/>
                    <a:pt x="650770" y="1043642"/>
                  </a:cubicBezTo>
                  <a:cubicBezTo>
                    <a:pt x="648565" y="1046975"/>
                    <a:pt x="651309" y="1054155"/>
                    <a:pt x="659078" y="1050284"/>
                  </a:cubicBezTo>
                  <a:cubicBezTo>
                    <a:pt x="666846" y="1046411"/>
                    <a:pt x="668513" y="1045382"/>
                    <a:pt x="670718" y="1050284"/>
                  </a:cubicBezTo>
                  <a:cubicBezTo>
                    <a:pt x="672924" y="1055185"/>
                    <a:pt x="682971" y="1059155"/>
                    <a:pt x="686255" y="1055185"/>
                  </a:cubicBezTo>
                  <a:cubicBezTo>
                    <a:pt x="689539" y="1051215"/>
                    <a:pt x="691794" y="1049622"/>
                    <a:pt x="696793" y="1050284"/>
                  </a:cubicBezTo>
                  <a:cubicBezTo>
                    <a:pt x="701792" y="1050945"/>
                    <a:pt x="708433" y="1043642"/>
                    <a:pt x="712869" y="1043642"/>
                  </a:cubicBezTo>
                  <a:cubicBezTo>
                    <a:pt x="717305" y="1043642"/>
                    <a:pt x="716741" y="1047514"/>
                    <a:pt x="715074" y="1050284"/>
                  </a:cubicBezTo>
                  <a:cubicBezTo>
                    <a:pt x="713408" y="1053053"/>
                    <a:pt x="706767" y="1056386"/>
                    <a:pt x="713408" y="1057488"/>
                  </a:cubicBezTo>
                  <a:cubicBezTo>
                    <a:pt x="720049" y="1058591"/>
                    <a:pt x="725661" y="1062390"/>
                    <a:pt x="729509" y="1063590"/>
                  </a:cubicBezTo>
                  <a:cubicBezTo>
                    <a:pt x="733356" y="1064791"/>
                    <a:pt x="746663" y="1068492"/>
                    <a:pt x="743918" y="1070795"/>
                  </a:cubicBezTo>
                  <a:cubicBezTo>
                    <a:pt x="741174" y="1073099"/>
                    <a:pt x="730048" y="1068026"/>
                    <a:pt x="723946" y="1065894"/>
                  </a:cubicBezTo>
                  <a:cubicBezTo>
                    <a:pt x="716814" y="1063468"/>
                    <a:pt x="709413" y="1061973"/>
                    <a:pt x="701890" y="1061458"/>
                  </a:cubicBezTo>
                  <a:cubicBezTo>
                    <a:pt x="696989" y="1061458"/>
                    <a:pt x="681942" y="1064767"/>
                    <a:pt x="677384" y="1061998"/>
                  </a:cubicBezTo>
                  <a:cubicBezTo>
                    <a:pt x="672826" y="1059228"/>
                    <a:pt x="662950" y="1055356"/>
                    <a:pt x="657411" y="1058125"/>
                  </a:cubicBezTo>
                  <a:cubicBezTo>
                    <a:pt x="651873" y="1060895"/>
                    <a:pt x="652976" y="1071972"/>
                    <a:pt x="647438" y="1073099"/>
                  </a:cubicBezTo>
                  <a:cubicBezTo>
                    <a:pt x="641899" y="1074226"/>
                    <a:pt x="636900" y="1073638"/>
                    <a:pt x="636900" y="1081406"/>
                  </a:cubicBezTo>
                  <a:cubicBezTo>
                    <a:pt x="636900" y="1089175"/>
                    <a:pt x="638566" y="1093659"/>
                    <a:pt x="645207" y="1086308"/>
                  </a:cubicBezTo>
                  <a:cubicBezTo>
                    <a:pt x="651848" y="1078956"/>
                    <a:pt x="649104" y="1079642"/>
                    <a:pt x="661847" y="1079103"/>
                  </a:cubicBezTo>
                  <a:cubicBezTo>
                    <a:pt x="674590" y="1078564"/>
                    <a:pt x="672948" y="1074667"/>
                    <a:pt x="677384" y="1071334"/>
                  </a:cubicBezTo>
                  <a:cubicBezTo>
                    <a:pt x="681820" y="1068002"/>
                    <a:pt x="685692" y="1068002"/>
                    <a:pt x="689024" y="1071873"/>
                  </a:cubicBezTo>
                  <a:cubicBezTo>
                    <a:pt x="692357" y="1075746"/>
                    <a:pt x="697896" y="1078539"/>
                    <a:pt x="701278" y="1075206"/>
                  </a:cubicBezTo>
                  <a:cubicBezTo>
                    <a:pt x="704659" y="1071873"/>
                    <a:pt x="711815" y="1069668"/>
                    <a:pt x="714584" y="1073540"/>
                  </a:cubicBezTo>
                  <a:cubicBezTo>
                    <a:pt x="717354" y="1077412"/>
                    <a:pt x="722892" y="1077436"/>
                    <a:pt x="724558" y="1080206"/>
                  </a:cubicBezTo>
                  <a:cubicBezTo>
                    <a:pt x="726225" y="1082975"/>
                    <a:pt x="719020" y="1089640"/>
                    <a:pt x="714584" y="1085107"/>
                  </a:cubicBezTo>
                  <a:cubicBezTo>
                    <a:pt x="710149" y="1080573"/>
                    <a:pt x="706252" y="1079005"/>
                    <a:pt x="706252" y="1081774"/>
                  </a:cubicBezTo>
                  <a:cubicBezTo>
                    <a:pt x="706252" y="1084543"/>
                    <a:pt x="699047" y="1089543"/>
                    <a:pt x="692406" y="1085646"/>
                  </a:cubicBezTo>
                  <a:cubicBezTo>
                    <a:pt x="685765" y="1081749"/>
                    <a:pt x="678536" y="1078441"/>
                    <a:pt x="672997" y="1081210"/>
                  </a:cubicBezTo>
                  <a:cubicBezTo>
                    <a:pt x="667459" y="1083980"/>
                    <a:pt x="651358" y="1086112"/>
                    <a:pt x="650256" y="1090082"/>
                  </a:cubicBezTo>
                  <a:cubicBezTo>
                    <a:pt x="648320" y="1095522"/>
                    <a:pt x="643271" y="1099247"/>
                    <a:pt x="637512" y="1099516"/>
                  </a:cubicBezTo>
                  <a:cubicBezTo>
                    <a:pt x="630161" y="1100056"/>
                    <a:pt x="627514" y="1098414"/>
                    <a:pt x="631410" y="1105618"/>
                  </a:cubicBezTo>
                  <a:cubicBezTo>
                    <a:pt x="635307" y="1112823"/>
                    <a:pt x="634719" y="1123361"/>
                    <a:pt x="640821" y="1125567"/>
                  </a:cubicBezTo>
                  <a:cubicBezTo>
                    <a:pt x="646923" y="1127772"/>
                    <a:pt x="653074" y="1127233"/>
                    <a:pt x="660230" y="1127233"/>
                  </a:cubicBezTo>
                  <a:cubicBezTo>
                    <a:pt x="667386" y="1127233"/>
                    <a:pt x="673537" y="1123361"/>
                    <a:pt x="673537" y="1127233"/>
                  </a:cubicBezTo>
                  <a:cubicBezTo>
                    <a:pt x="673537" y="1131105"/>
                    <a:pt x="668635" y="1136104"/>
                    <a:pt x="657460" y="1136668"/>
                  </a:cubicBezTo>
                  <a:cubicBezTo>
                    <a:pt x="646286" y="1137232"/>
                    <a:pt x="640821" y="1140540"/>
                    <a:pt x="640821" y="1145539"/>
                  </a:cubicBezTo>
                  <a:cubicBezTo>
                    <a:pt x="640821" y="1150538"/>
                    <a:pt x="631410" y="1148308"/>
                    <a:pt x="633616" y="1153847"/>
                  </a:cubicBezTo>
                  <a:cubicBezTo>
                    <a:pt x="635822" y="1159385"/>
                    <a:pt x="639718" y="1166614"/>
                    <a:pt x="640821" y="1172153"/>
                  </a:cubicBezTo>
                  <a:cubicBezTo>
                    <a:pt x="641924" y="1177691"/>
                    <a:pt x="655255" y="1177691"/>
                    <a:pt x="655255" y="1184406"/>
                  </a:cubicBezTo>
                  <a:cubicBezTo>
                    <a:pt x="655255" y="1191121"/>
                    <a:pt x="649692" y="1202148"/>
                    <a:pt x="653025" y="1202148"/>
                  </a:cubicBezTo>
                  <a:cubicBezTo>
                    <a:pt x="656750" y="1202467"/>
                    <a:pt x="660205" y="1200163"/>
                    <a:pt x="661357" y="1196610"/>
                  </a:cubicBezTo>
                  <a:cubicBezTo>
                    <a:pt x="662999" y="1192174"/>
                    <a:pt x="664665" y="1193277"/>
                    <a:pt x="669101" y="1201046"/>
                  </a:cubicBezTo>
                  <a:cubicBezTo>
                    <a:pt x="673537" y="1208814"/>
                    <a:pt x="674002" y="1217661"/>
                    <a:pt x="679099" y="1219327"/>
                  </a:cubicBezTo>
                  <a:cubicBezTo>
                    <a:pt x="684197" y="1220993"/>
                    <a:pt x="685741" y="1223224"/>
                    <a:pt x="684638" y="1230429"/>
                  </a:cubicBezTo>
                  <a:cubicBezTo>
                    <a:pt x="683535" y="1237633"/>
                    <a:pt x="681869" y="1244838"/>
                    <a:pt x="685741" y="1245402"/>
                  </a:cubicBezTo>
                  <a:cubicBezTo>
                    <a:pt x="689613" y="1245965"/>
                    <a:pt x="690642" y="1253146"/>
                    <a:pt x="689073" y="1255376"/>
                  </a:cubicBezTo>
                  <a:cubicBezTo>
                    <a:pt x="687505" y="1257606"/>
                    <a:pt x="683535" y="1270349"/>
                    <a:pt x="690740" y="1271452"/>
                  </a:cubicBezTo>
                  <a:cubicBezTo>
                    <a:pt x="697945" y="1272555"/>
                    <a:pt x="700150" y="1269785"/>
                    <a:pt x="700150" y="1266551"/>
                  </a:cubicBezTo>
                  <a:cubicBezTo>
                    <a:pt x="700150" y="1263316"/>
                    <a:pt x="706816" y="1262139"/>
                    <a:pt x="708482" y="1257679"/>
                  </a:cubicBezTo>
                  <a:cubicBezTo>
                    <a:pt x="710149" y="1253219"/>
                    <a:pt x="712354" y="1248808"/>
                    <a:pt x="718456" y="1248269"/>
                  </a:cubicBezTo>
                  <a:cubicBezTo>
                    <a:pt x="724558" y="1247730"/>
                    <a:pt x="730097" y="1247705"/>
                    <a:pt x="731224" y="1249372"/>
                  </a:cubicBezTo>
                  <a:cubicBezTo>
                    <a:pt x="732351" y="1251038"/>
                    <a:pt x="733430" y="1259909"/>
                    <a:pt x="726789" y="1259909"/>
                  </a:cubicBezTo>
                  <a:cubicBezTo>
                    <a:pt x="720147" y="1259909"/>
                    <a:pt x="712354" y="1262679"/>
                    <a:pt x="711815" y="1265448"/>
                  </a:cubicBezTo>
                  <a:cubicBezTo>
                    <a:pt x="711276" y="1268217"/>
                    <a:pt x="704463" y="1271011"/>
                    <a:pt x="704463" y="1278755"/>
                  </a:cubicBezTo>
                  <a:cubicBezTo>
                    <a:pt x="704463" y="1286499"/>
                    <a:pt x="707796" y="1302599"/>
                    <a:pt x="712232" y="1302599"/>
                  </a:cubicBezTo>
                  <a:cubicBezTo>
                    <a:pt x="716717" y="1302182"/>
                    <a:pt x="720687" y="1305442"/>
                    <a:pt x="721103" y="1309926"/>
                  </a:cubicBezTo>
                  <a:cubicBezTo>
                    <a:pt x="721152" y="1310441"/>
                    <a:pt x="721152" y="1310956"/>
                    <a:pt x="721103" y="1311470"/>
                  </a:cubicBezTo>
                  <a:cubicBezTo>
                    <a:pt x="721103" y="1318136"/>
                    <a:pt x="721667" y="1325341"/>
                    <a:pt x="727205" y="1325341"/>
                  </a:cubicBezTo>
                  <a:cubicBezTo>
                    <a:pt x="732743" y="1325341"/>
                    <a:pt x="738306" y="1333109"/>
                    <a:pt x="741615" y="1338084"/>
                  </a:cubicBezTo>
                  <a:cubicBezTo>
                    <a:pt x="744923" y="1343059"/>
                    <a:pt x="749947" y="1344186"/>
                    <a:pt x="748966" y="1352518"/>
                  </a:cubicBezTo>
                  <a:cubicBezTo>
                    <a:pt x="747986" y="1360850"/>
                    <a:pt x="741615" y="1363595"/>
                    <a:pt x="752275" y="1368594"/>
                  </a:cubicBezTo>
                  <a:cubicBezTo>
                    <a:pt x="762935" y="1373594"/>
                    <a:pt x="768914" y="1375799"/>
                    <a:pt x="771684" y="1385234"/>
                  </a:cubicBezTo>
                  <a:cubicBezTo>
                    <a:pt x="774453" y="1394669"/>
                    <a:pt x="777786" y="1388543"/>
                    <a:pt x="784451" y="1397977"/>
                  </a:cubicBezTo>
                  <a:cubicBezTo>
                    <a:pt x="791117" y="1407412"/>
                    <a:pt x="789353" y="1404643"/>
                    <a:pt x="782785" y="1405182"/>
                  </a:cubicBezTo>
                  <a:cubicBezTo>
                    <a:pt x="776217" y="1405721"/>
                    <a:pt x="780016" y="1411848"/>
                    <a:pt x="784991" y="1412951"/>
                  </a:cubicBezTo>
                  <a:cubicBezTo>
                    <a:pt x="789965" y="1414053"/>
                    <a:pt x="792759" y="1414617"/>
                    <a:pt x="794989" y="1418489"/>
                  </a:cubicBezTo>
                  <a:cubicBezTo>
                    <a:pt x="797219" y="1422361"/>
                    <a:pt x="805502" y="1419592"/>
                    <a:pt x="807242" y="1425155"/>
                  </a:cubicBezTo>
                  <a:cubicBezTo>
                    <a:pt x="808982" y="1430718"/>
                    <a:pt x="819495" y="1432359"/>
                    <a:pt x="821113" y="1432359"/>
                  </a:cubicBezTo>
                  <a:cubicBezTo>
                    <a:pt x="822730" y="1432359"/>
                    <a:pt x="820549" y="1441231"/>
                    <a:pt x="816212" y="1443461"/>
                  </a:cubicBezTo>
                  <a:cubicBezTo>
                    <a:pt x="811874" y="1445691"/>
                    <a:pt x="812339" y="1452332"/>
                    <a:pt x="821113" y="1452332"/>
                  </a:cubicBezTo>
                  <a:cubicBezTo>
                    <a:pt x="829886" y="1452332"/>
                    <a:pt x="825548" y="1447431"/>
                    <a:pt x="835522" y="1444000"/>
                  </a:cubicBezTo>
                  <a:cubicBezTo>
                    <a:pt x="845496" y="1440569"/>
                    <a:pt x="849957" y="1440667"/>
                    <a:pt x="852162" y="1445103"/>
                  </a:cubicBezTo>
                  <a:cubicBezTo>
                    <a:pt x="854368" y="1449538"/>
                    <a:pt x="862136" y="1452871"/>
                    <a:pt x="863802" y="1447333"/>
                  </a:cubicBezTo>
                  <a:cubicBezTo>
                    <a:pt x="865469" y="1441794"/>
                    <a:pt x="868238" y="1441231"/>
                    <a:pt x="872674" y="1440667"/>
                  </a:cubicBezTo>
                  <a:cubicBezTo>
                    <a:pt x="877109" y="1440103"/>
                    <a:pt x="881545" y="1440667"/>
                    <a:pt x="882109" y="1445568"/>
                  </a:cubicBezTo>
                  <a:cubicBezTo>
                    <a:pt x="882721" y="1450224"/>
                    <a:pt x="886838" y="1453631"/>
                    <a:pt x="891544" y="1453337"/>
                  </a:cubicBezTo>
                  <a:cubicBezTo>
                    <a:pt x="895415" y="1452773"/>
                    <a:pt x="898185" y="1453876"/>
                    <a:pt x="900954" y="1461105"/>
                  </a:cubicBezTo>
                  <a:cubicBezTo>
                    <a:pt x="903723" y="1468334"/>
                    <a:pt x="908722" y="1467183"/>
                    <a:pt x="912594" y="1468310"/>
                  </a:cubicBezTo>
                  <a:cubicBezTo>
                    <a:pt x="916466" y="1469437"/>
                    <a:pt x="919260" y="1469413"/>
                    <a:pt x="919946" y="1476054"/>
                  </a:cubicBezTo>
                  <a:cubicBezTo>
                    <a:pt x="920632" y="1482695"/>
                    <a:pt x="925485" y="1486052"/>
                    <a:pt x="932199" y="1486052"/>
                  </a:cubicBezTo>
                  <a:cubicBezTo>
                    <a:pt x="938914" y="1486052"/>
                    <a:pt x="944452" y="1483283"/>
                    <a:pt x="944452" y="1478848"/>
                  </a:cubicBezTo>
                  <a:cubicBezTo>
                    <a:pt x="944452" y="1474412"/>
                    <a:pt x="947785" y="1473946"/>
                    <a:pt x="950554" y="1474412"/>
                  </a:cubicBezTo>
                  <a:cubicBezTo>
                    <a:pt x="953323" y="1474878"/>
                    <a:pt x="952784" y="1477720"/>
                    <a:pt x="952221" y="1482720"/>
                  </a:cubicBezTo>
                  <a:cubicBezTo>
                    <a:pt x="951657" y="1487719"/>
                    <a:pt x="949452" y="1496590"/>
                    <a:pt x="953887" y="1497129"/>
                  </a:cubicBezTo>
                  <a:cubicBezTo>
                    <a:pt x="958323" y="1497668"/>
                    <a:pt x="959426" y="1497129"/>
                    <a:pt x="960528" y="1492228"/>
                  </a:cubicBezTo>
                  <a:cubicBezTo>
                    <a:pt x="961631" y="1487327"/>
                    <a:pt x="961656" y="1486126"/>
                    <a:pt x="968297" y="1486126"/>
                  </a:cubicBezTo>
                  <a:cubicBezTo>
                    <a:pt x="974938" y="1486126"/>
                    <a:pt x="979937" y="1482793"/>
                    <a:pt x="979937" y="1478921"/>
                  </a:cubicBezTo>
                  <a:cubicBezTo>
                    <a:pt x="979937" y="1475049"/>
                    <a:pt x="979937" y="1472255"/>
                    <a:pt x="977168" y="1470050"/>
                  </a:cubicBezTo>
                  <a:cubicBezTo>
                    <a:pt x="974399" y="1467844"/>
                    <a:pt x="972732" y="1465149"/>
                    <a:pt x="981604" y="1462698"/>
                  </a:cubicBezTo>
                  <a:cubicBezTo>
                    <a:pt x="990475" y="1460247"/>
                    <a:pt x="988269" y="1455493"/>
                    <a:pt x="988808" y="1449955"/>
                  </a:cubicBezTo>
                  <a:cubicBezTo>
                    <a:pt x="989348" y="1444416"/>
                    <a:pt x="993710" y="1442750"/>
                    <a:pt x="998807" y="1442186"/>
                  </a:cubicBezTo>
                  <a:cubicBezTo>
                    <a:pt x="1003904" y="1441623"/>
                    <a:pt x="998244" y="1434982"/>
                    <a:pt x="1003243" y="1434443"/>
                  </a:cubicBezTo>
                  <a:cubicBezTo>
                    <a:pt x="1008242" y="1433903"/>
                    <a:pt x="1001576" y="1432776"/>
                    <a:pt x="997141" y="1432776"/>
                  </a:cubicBezTo>
                  <a:cubicBezTo>
                    <a:pt x="992705" y="1432776"/>
                    <a:pt x="989936" y="1433879"/>
                    <a:pt x="991578" y="1428880"/>
                  </a:cubicBezTo>
                  <a:cubicBezTo>
                    <a:pt x="993220" y="1423880"/>
                    <a:pt x="999910" y="1423341"/>
                    <a:pt x="1001013" y="1421111"/>
                  </a:cubicBezTo>
                  <a:cubicBezTo>
                    <a:pt x="1002115" y="1418881"/>
                    <a:pt x="1010987" y="1418905"/>
                    <a:pt x="1006551" y="1413906"/>
                  </a:cubicBezTo>
                  <a:cubicBezTo>
                    <a:pt x="1002115" y="1408907"/>
                    <a:pt x="1003243" y="1405035"/>
                    <a:pt x="1006551" y="1404496"/>
                  </a:cubicBezTo>
                  <a:cubicBezTo>
                    <a:pt x="1009859" y="1403957"/>
                    <a:pt x="1012653" y="1396727"/>
                    <a:pt x="1012114" y="1390062"/>
                  </a:cubicBezTo>
                  <a:cubicBezTo>
                    <a:pt x="1011575" y="1383396"/>
                    <a:pt x="1012114" y="1376216"/>
                    <a:pt x="1008781" y="1373422"/>
                  </a:cubicBezTo>
                  <a:cubicBezTo>
                    <a:pt x="1005448" y="1370628"/>
                    <a:pt x="1001576" y="1367345"/>
                    <a:pt x="1006012" y="1366781"/>
                  </a:cubicBezTo>
                  <a:cubicBezTo>
                    <a:pt x="1010448" y="1366217"/>
                    <a:pt x="1013217" y="1364012"/>
                    <a:pt x="1008781" y="1361243"/>
                  </a:cubicBezTo>
                  <a:cubicBezTo>
                    <a:pt x="1004346" y="1358473"/>
                    <a:pt x="1001576" y="1351244"/>
                    <a:pt x="997680" y="1352910"/>
                  </a:cubicBezTo>
                  <a:cubicBezTo>
                    <a:pt x="993783" y="1354577"/>
                    <a:pt x="989936" y="1357812"/>
                    <a:pt x="991039" y="1351244"/>
                  </a:cubicBezTo>
                  <a:cubicBezTo>
                    <a:pt x="992141" y="1344676"/>
                    <a:pt x="998807" y="1342373"/>
                    <a:pt x="1001576" y="1347372"/>
                  </a:cubicBezTo>
                  <a:cubicBezTo>
                    <a:pt x="1004346" y="1352371"/>
                    <a:pt x="1009884" y="1354038"/>
                    <a:pt x="1012114" y="1350705"/>
                  </a:cubicBezTo>
                  <a:cubicBezTo>
                    <a:pt x="1014344" y="1347372"/>
                    <a:pt x="1023191" y="1346269"/>
                    <a:pt x="1024367" y="1339603"/>
                  </a:cubicBezTo>
                  <a:cubicBezTo>
                    <a:pt x="1025543" y="1332938"/>
                    <a:pt x="1021034" y="1330732"/>
                    <a:pt x="1028803" y="1330732"/>
                  </a:cubicBezTo>
                  <a:cubicBezTo>
                    <a:pt x="1036571" y="1330732"/>
                    <a:pt x="1043212" y="1330732"/>
                    <a:pt x="1043212" y="1325831"/>
                  </a:cubicBezTo>
                  <a:cubicBezTo>
                    <a:pt x="1043212" y="1320930"/>
                    <a:pt x="1028803" y="1324704"/>
                    <a:pt x="1028803" y="1319729"/>
                  </a:cubicBezTo>
                  <a:cubicBezTo>
                    <a:pt x="1028803" y="1314754"/>
                    <a:pt x="1029905" y="1313627"/>
                    <a:pt x="1034341" y="1313627"/>
                  </a:cubicBezTo>
                  <a:cubicBezTo>
                    <a:pt x="1038777" y="1313627"/>
                    <a:pt x="1047084" y="1316960"/>
                    <a:pt x="1048187" y="1311397"/>
                  </a:cubicBezTo>
                  <a:cubicBezTo>
                    <a:pt x="1049290" y="1305834"/>
                    <a:pt x="1048751" y="1301423"/>
                    <a:pt x="1052623" y="1299756"/>
                  </a:cubicBezTo>
                  <a:cubicBezTo>
                    <a:pt x="1056494" y="1298090"/>
                    <a:pt x="1062621" y="1296987"/>
                    <a:pt x="1059288" y="1291449"/>
                  </a:cubicBezTo>
                  <a:cubicBezTo>
                    <a:pt x="1055955" y="1285911"/>
                    <a:pt x="1057622" y="1275373"/>
                    <a:pt x="1052623" y="1275373"/>
                  </a:cubicBezTo>
                  <a:cubicBezTo>
                    <a:pt x="1047623" y="1275373"/>
                    <a:pt x="1037674" y="1280274"/>
                    <a:pt x="1033777" y="1277578"/>
                  </a:cubicBezTo>
                  <a:cubicBezTo>
                    <a:pt x="1029881" y="1274883"/>
                    <a:pt x="1016623" y="1264835"/>
                    <a:pt x="1030444" y="1265938"/>
                  </a:cubicBezTo>
                  <a:cubicBezTo>
                    <a:pt x="1044266" y="1267041"/>
                    <a:pt x="1055416" y="1272040"/>
                    <a:pt x="1055416" y="1266477"/>
                  </a:cubicBezTo>
                  <a:cubicBezTo>
                    <a:pt x="1055416" y="1260914"/>
                    <a:pt x="1068159" y="1267041"/>
                    <a:pt x="1068159" y="1260939"/>
                  </a:cubicBezTo>
                  <a:cubicBezTo>
                    <a:pt x="1068159" y="1254837"/>
                    <a:pt x="1068723" y="1253170"/>
                    <a:pt x="1064288" y="1248686"/>
                  </a:cubicBezTo>
                  <a:cubicBezTo>
                    <a:pt x="1059852" y="1244201"/>
                    <a:pt x="1064288" y="1238712"/>
                    <a:pt x="1055416" y="1240378"/>
                  </a:cubicBezTo>
                  <a:cubicBezTo>
                    <a:pt x="1046545" y="1242044"/>
                    <a:pt x="1039316" y="1242608"/>
                    <a:pt x="1039316" y="1236506"/>
                  </a:cubicBezTo>
                  <a:cubicBezTo>
                    <a:pt x="1039316" y="1230404"/>
                    <a:pt x="1043212" y="1234276"/>
                    <a:pt x="1045418" y="1228738"/>
                  </a:cubicBezTo>
                  <a:cubicBezTo>
                    <a:pt x="1047623" y="1223199"/>
                    <a:pt x="1057671" y="1224302"/>
                    <a:pt x="1060955" y="1228174"/>
                  </a:cubicBezTo>
                  <a:cubicBezTo>
                    <a:pt x="1064067" y="1231776"/>
                    <a:pt x="1069507" y="1232193"/>
                    <a:pt x="1073110" y="1229081"/>
                  </a:cubicBezTo>
                  <a:cubicBezTo>
                    <a:pt x="1073796" y="1228493"/>
                    <a:pt x="1074360" y="1227831"/>
                    <a:pt x="1074825" y="1227071"/>
                  </a:cubicBezTo>
                  <a:cubicBezTo>
                    <a:pt x="1078697" y="1221533"/>
                    <a:pt x="1082030" y="1221533"/>
                    <a:pt x="1084799" y="1217097"/>
                  </a:cubicBezTo>
                  <a:cubicBezTo>
                    <a:pt x="1087568" y="1212662"/>
                    <a:pt x="1084799" y="1212662"/>
                    <a:pt x="1079261" y="1210995"/>
                  </a:cubicBezTo>
                  <a:cubicBezTo>
                    <a:pt x="1073722" y="1209329"/>
                    <a:pt x="1074360" y="1203790"/>
                    <a:pt x="1079800" y="1201560"/>
                  </a:cubicBezTo>
                  <a:cubicBezTo>
                    <a:pt x="1085240" y="1199330"/>
                    <a:pt x="1089774" y="1194355"/>
                    <a:pt x="1092053" y="1199355"/>
                  </a:cubicBezTo>
                  <a:cubicBezTo>
                    <a:pt x="1094332" y="1204354"/>
                    <a:pt x="1099258" y="1205457"/>
                    <a:pt x="1100924" y="1201560"/>
                  </a:cubicBezTo>
                  <a:cubicBezTo>
                    <a:pt x="1102591" y="1197664"/>
                    <a:pt x="1107026" y="1194919"/>
                    <a:pt x="1110898" y="1198227"/>
                  </a:cubicBezTo>
                  <a:cubicBezTo>
                    <a:pt x="1114770" y="1201536"/>
                    <a:pt x="1120333" y="1199894"/>
                    <a:pt x="1123666" y="1196585"/>
                  </a:cubicBezTo>
                  <a:cubicBezTo>
                    <a:pt x="1126999" y="1193277"/>
                    <a:pt x="1135306" y="1196022"/>
                    <a:pt x="1135306" y="1191684"/>
                  </a:cubicBezTo>
                  <a:cubicBezTo>
                    <a:pt x="1135306" y="1187347"/>
                    <a:pt x="1135306" y="1186783"/>
                    <a:pt x="1131435" y="1185019"/>
                  </a:cubicBezTo>
                  <a:cubicBezTo>
                    <a:pt x="1127562" y="1183254"/>
                    <a:pt x="1123666" y="1178377"/>
                    <a:pt x="1131435" y="1177814"/>
                  </a:cubicBezTo>
                  <a:cubicBezTo>
                    <a:pt x="1139203" y="1177250"/>
                    <a:pt x="1140306" y="1177275"/>
                    <a:pt x="1142511" y="1170609"/>
                  </a:cubicBezTo>
                  <a:cubicBezTo>
                    <a:pt x="1144717" y="1163943"/>
                    <a:pt x="1141948" y="1163968"/>
                    <a:pt x="1148050" y="1162840"/>
                  </a:cubicBezTo>
                  <a:cubicBezTo>
                    <a:pt x="1154152" y="1161713"/>
                    <a:pt x="1159151" y="1162840"/>
                    <a:pt x="1155254" y="1167742"/>
                  </a:cubicBezTo>
                  <a:cubicBezTo>
                    <a:pt x="1151358" y="1172643"/>
                    <a:pt x="1148050" y="1175510"/>
                    <a:pt x="1148050" y="1178279"/>
                  </a:cubicBezTo>
                  <a:cubicBezTo>
                    <a:pt x="1148319" y="1181588"/>
                    <a:pt x="1147094" y="1184823"/>
                    <a:pt x="1144741" y="1187151"/>
                  </a:cubicBezTo>
                  <a:cubicBezTo>
                    <a:pt x="1141408" y="1191022"/>
                    <a:pt x="1142511" y="1197124"/>
                    <a:pt x="1145281" y="1198791"/>
                  </a:cubicBezTo>
                  <a:cubicBezTo>
                    <a:pt x="1148050" y="1200458"/>
                    <a:pt x="1154152" y="1197688"/>
                    <a:pt x="1156921" y="1193890"/>
                  </a:cubicBezTo>
                  <a:cubicBezTo>
                    <a:pt x="1159690" y="1190091"/>
                    <a:pt x="1166356" y="1193890"/>
                    <a:pt x="1168022" y="1187812"/>
                  </a:cubicBezTo>
                  <a:cubicBezTo>
                    <a:pt x="1169689" y="1181735"/>
                    <a:pt x="1175227" y="1176147"/>
                    <a:pt x="1176330" y="1181147"/>
                  </a:cubicBezTo>
                  <a:cubicBezTo>
                    <a:pt x="1177433" y="1186146"/>
                    <a:pt x="1175227" y="1189454"/>
                    <a:pt x="1179099" y="1190018"/>
                  </a:cubicBezTo>
                  <a:cubicBezTo>
                    <a:pt x="1182971" y="1190582"/>
                    <a:pt x="1187970" y="1192248"/>
                    <a:pt x="1187970" y="1184479"/>
                  </a:cubicBezTo>
                  <a:cubicBezTo>
                    <a:pt x="1187970" y="1176711"/>
                    <a:pt x="1192406" y="1172226"/>
                    <a:pt x="1196302" y="1178377"/>
                  </a:cubicBezTo>
                  <a:cubicBezTo>
                    <a:pt x="1200199" y="1184529"/>
                    <a:pt x="1206276" y="1181147"/>
                    <a:pt x="1210148" y="1176711"/>
                  </a:cubicBezTo>
                  <a:cubicBezTo>
                    <a:pt x="1214020" y="1172275"/>
                    <a:pt x="1217917" y="1163404"/>
                    <a:pt x="1225122" y="1163404"/>
                  </a:cubicBezTo>
                  <a:cubicBezTo>
                    <a:pt x="1232326" y="1163404"/>
                    <a:pt x="1245658" y="1162301"/>
                    <a:pt x="1252299" y="1153430"/>
                  </a:cubicBezTo>
                  <a:cubicBezTo>
                    <a:pt x="1258940" y="1144559"/>
                    <a:pt x="1270041" y="1146078"/>
                    <a:pt x="1270605" y="1136790"/>
                  </a:cubicBezTo>
                  <a:cubicBezTo>
                    <a:pt x="1271169" y="1127503"/>
                    <a:pt x="1271144" y="1124023"/>
                    <a:pt x="1278374" y="1122920"/>
                  </a:cubicBezTo>
                  <a:cubicBezTo>
                    <a:pt x="1285603" y="1121817"/>
                    <a:pt x="1287784" y="1116818"/>
                    <a:pt x="1290014" y="1109049"/>
                  </a:cubicBezTo>
                  <a:cubicBezTo>
                    <a:pt x="1292244" y="1101281"/>
                    <a:pt x="1293886" y="1086994"/>
                    <a:pt x="1306090" y="1082999"/>
                  </a:cubicBezTo>
                  <a:cubicBezTo>
                    <a:pt x="1318294" y="1079005"/>
                    <a:pt x="1317731" y="1077461"/>
                    <a:pt x="1325499" y="1074692"/>
                  </a:cubicBezTo>
                  <a:cubicBezTo>
                    <a:pt x="1333267" y="1071922"/>
                    <a:pt x="1334370" y="1070256"/>
                    <a:pt x="1334370" y="1065820"/>
                  </a:cubicBezTo>
                  <a:cubicBezTo>
                    <a:pt x="1334370" y="1061385"/>
                    <a:pt x="1330498" y="1055822"/>
                    <a:pt x="1328832" y="1055283"/>
                  </a:cubicBezTo>
                  <a:cubicBezTo>
                    <a:pt x="1327165" y="1054744"/>
                    <a:pt x="1327704" y="1048617"/>
                    <a:pt x="1334934" y="1048617"/>
                  </a:cubicBezTo>
                  <a:cubicBezTo>
                    <a:pt x="1342163" y="1048617"/>
                    <a:pt x="1338242" y="1048078"/>
                    <a:pt x="1341575" y="1054155"/>
                  </a:cubicBezTo>
                  <a:cubicBezTo>
                    <a:pt x="1344908" y="1060233"/>
                    <a:pt x="1344908" y="1055822"/>
                    <a:pt x="1353215" y="1057488"/>
                  </a:cubicBezTo>
                  <a:cubicBezTo>
                    <a:pt x="1361523" y="1059155"/>
                    <a:pt x="1355445" y="1065257"/>
                    <a:pt x="1363753" y="1064693"/>
                  </a:cubicBezTo>
                  <a:cubicBezTo>
                    <a:pt x="1372061" y="1064130"/>
                    <a:pt x="1388259" y="1066923"/>
                    <a:pt x="1388259" y="1061924"/>
                  </a:cubicBezTo>
                  <a:cubicBezTo>
                    <a:pt x="1388259" y="1056925"/>
                    <a:pt x="1387696" y="1054719"/>
                    <a:pt x="1393160" y="1057023"/>
                  </a:cubicBezTo>
                  <a:cubicBezTo>
                    <a:pt x="1398626" y="1059326"/>
                    <a:pt x="1402032" y="1060895"/>
                    <a:pt x="1405928" y="1059228"/>
                  </a:cubicBezTo>
                  <a:cubicBezTo>
                    <a:pt x="1409825" y="1057562"/>
                    <a:pt x="1410364" y="1057023"/>
                    <a:pt x="1405928" y="1055356"/>
                  </a:cubicBezTo>
                  <a:cubicBezTo>
                    <a:pt x="1401493" y="1053690"/>
                    <a:pt x="1399262" y="1048152"/>
                    <a:pt x="1403159" y="1047024"/>
                  </a:cubicBezTo>
                  <a:cubicBezTo>
                    <a:pt x="1407300" y="1046142"/>
                    <a:pt x="1411565" y="1047661"/>
                    <a:pt x="1414236" y="1050921"/>
                  </a:cubicBezTo>
                  <a:cubicBezTo>
                    <a:pt x="1415902" y="1053690"/>
                    <a:pt x="1422568" y="1055822"/>
                    <a:pt x="1425337" y="1051460"/>
                  </a:cubicBezTo>
                  <a:cubicBezTo>
                    <a:pt x="1428106" y="1047098"/>
                    <a:pt x="1436414" y="1046559"/>
                    <a:pt x="1439747" y="1049793"/>
                  </a:cubicBezTo>
                  <a:cubicBezTo>
                    <a:pt x="1443079" y="1053028"/>
                    <a:pt x="1445285" y="1053126"/>
                    <a:pt x="1449721" y="1048152"/>
                  </a:cubicBezTo>
                  <a:cubicBezTo>
                    <a:pt x="1454156" y="1043177"/>
                    <a:pt x="1455283" y="1039280"/>
                    <a:pt x="1463028" y="1040383"/>
                  </a:cubicBezTo>
                  <a:cubicBezTo>
                    <a:pt x="1470772" y="1041486"/>
                    <a:pt x="1481897" y="1042050"/>
                    <a:pt x="1488539" y="1038153"/>
                  </a:cubicBezTo>
                  <a:cubicBezTo>
                    <a:pt x="1495180" y="1034256"/>
                    <a:pt x="1498537" y="1030948"/>
                    <a:pt x="1512383" y="1030409"/>
                  </a:cubicBezTo>
                  <a:cubicBezTo>
                    <a:pt x="1526229" y="1029870"/>
                    <a:pt x="1525151" y="1022641"/>
                    <a:pt x="1536227" y="1019871"/>
                  </a:cubicBezTo>
                  <a:cubicBezTo>
                    <a:pt x="1547304" y="1017102"/>
                    <a:pt x="1550637" y="1014308"/>
                    <a:pt x="1558283" y="1006540"/>
                  </a:cubicBezTo>
                  <a:cubicBezTo>
                    <a:pt x="1565929" y="998772"/>
                    <a:pt x="1562719" y="996566"/>
                    <a:pt x="1571051" y="995463"/>
                  </a:cubicBezTo>
                  <a:cubicBezTo>
                    <a:pt x="1579383" y="994360"/>
                    <a:pt x="1576589" y="986592"/>
                    <a:pt x="1589896" y="986592"/>
                  </a:cubicBezTo>
                  <a:cubicBezTo>
                    <a:pt x="1603203" y="986592"/>
                    <a:pt x="1594332" y="981054"/>
                    <a:pt x="1603767" y="978823"/>
                  </a:cubicBezTo>
                  <a:cubicBezTo>
                    <a:pt x="1613202" y="976593"/>
                    <a:pt x="1608668" y="968850"/>
                    <a:pt x="1616510" y="968850"/>
                  </a:cubicBezTo>
                  <a:cubicBezTo>
                    <a:pt x="1624352" y="968850"/>
                    <a:pt x="1630380" y="967747"/>
                    <a:pt x="1633664" y="962748"/>
                  </a:cubicBezTo>
                  <a:cubicBezTo>
                    <a:pt x="1636948" y="957748"/>
                    <a:pt x="1644765" y="962748"/>
                    <a:pt x="1649765" y="958312"/>
                  </a:cubicBezTo>
                  <a:cubicBezTo>
                    <a:pt x="1654764" y="953876"/>
                    <a:pt x="1660842" y="953411"/>
                    <a:pt x="1660842" y="950004"/>
                  </a:cubicBezTo>
                  <a:cubicBezTo>
                    <a:pt x="1660842" y="946598"/>
                    <a:pt x="1658636" y="943902"/>
                    <a:pt x="1650304" y="945569"/>
                  </a:cubicBezTo>
                  <a:cubicBezTo>
                    <a:pt x="1641972" y="947235"/>
                    <a:pt x="1618716" y="951107"/>
                    <a:pt x="1604845" y="946671"/>
                  </a:cubicBezTo>
                  <a:cubicBezTo>
                    <a:pt x="1590974" y="942236"/>
                    <a:pt x="1584333" y="936698"/>
                    <a:pt x="1576565" y="935031"/>
                  </a:cubicBezTo>
                  <a:cubicBezTo>
                    <a:pt x="1568796" y="933364"/>
                    <a:pt x="1563258" y="928929"/>
                    <a:pt x="1558258" y="928929"/>
                  </a:cubicBezTo>
                  <a:cubicBezTo>
                    <a:pt x="1553259" y="928929"/>
                    <a:pt x="1546618" y="927802"/>
                    <a:pt x="1542182" y="931135"/>
                  </a:cubicBezTo>
                  <a:cubicBezTo>
                    <a:pt x="1535934" y="935423"/>
                    <a:pt x="1528655" y="937898"/>
                    <a:pt x="1521107" y="938339"/>
                  </a:cubicBezTo>
                  <a:cubicBezTo>
                    <a:pt x="1513903" y="938339"/>
                    <a:pt x="1504468" y="938903"/>
                    <a:pt x="1501699" y="942775"/>
                  </a:cubicBezTo>
                  <a:cubicBezTo>
                    <a:pt x="1498929" y="946647"/>
                    <a:pt x="1492288" y="951646"/>
                    <a:pt x="1485622" y="951107"/>
                  </a:cubicBezTo>
                  <a:lnTo>
                    <a:pt x="1453470" y="948338"/>
                  </a:lnTo>
                  <a:cubicBezTo>
                    <a:pt x="1453470" y="948338"/>
                    <a:pt x="1457342" y="943437"/>
                    <a:pt x="1469546" y="943437"/>
                  </a:cubicBezTo>
                  <a:cubicBezTo>
                    <a:pt x="1481750" y="943437"/>
                    <a:pt x="1488391" y="944539"/>
                    <a:pt x="1490622" y="939565"/>
                  </a:cubicBezTo>
                  <a:cubicBezTo>
                    <a:pt x="1492852" y="934590"/>
                    <a:pt x="1500595" y="933463"/>
                    <a:pt x="1505595" y="933463"/>
                  </a:cubicBezTo>
                  <a:cubicBezTo>
                    <a:pt x="1510594" y="933463"/>
                    <a:pt x="1521671" y="931232"/>
                    <a:pt x="1523337" y="927900"/>
                  </a:cubicBezTo>
                  <a:cubicBezTo>
                    <a:pt x="1525003" y="924567"/>
                    <a:pt x="1532209" y="921822"/>
                    <a:pt x="1542746" y="918489"/>
                  </a:cubicBezTo>
                  <a:cubicBezTo>
                    <a:pt x="1553284" y="915156"/>
                    <a:pt x="1556592" y="912387"/>
                    <a:pt x="1554387" y="904080"/>
                  </a:cubicBezTo>
                  <a:cubicBezTo>
                    <a:pt x="1552181" y="895772"/>
                    <a:pt x="1556592" y="890209"/>
                    <a:pt x="1539977" y="891312"/>
                  </a:cubicBezTo>
                  <a:cubicBezTo>
                    <a:pt x="1525568" y="892513"/>
                    <a:pt x="1511280" y="894914"/>
                    <a:pt x="1497263" y="898517"/>
                  </a:cubicBezTo>
                  <a:cubicBezTo>
                    <a:pt x="1488391" y="900747"/>
                    <a:pt x="1485010" y="905722"/>
                    <a:pt x="1480623" y="911285"/>
                  </a:cubicBezTo>
                  <a:cubicBezTo>
                    <a:pt x="1476236" y="916847"/>
                    <a:pt x="1459572" y="922361"/>
                    <a:pt x="1475085" y="922361"/>
                  </a:cubicBezTo>
                  <a:cubicBezTo>
                    <a:pt x="1490597" y="922361"/>
                    <a:pt x="1509393" y="913490"/>
                    <a:pt x="1508903" y="919053"/>
                  </a:cubicBezTo>
                  <a:cubicBezTo>
                    <a:pt x="1508413" y="924616"/>
                    <a:pt x="1497826" y="929027"/>
                    <a:pt x="1487289" y="928463"/>
                  </a:cubicBezTo>
                  <a:cubicBezTo>
                    <a:pt x="1476751" y="927900"/>
                    <a:pt x="1475036" y="926797"/>
                    <a:pt x="1466213" y="927900"/>
                  </a:cubicBezTo>
                  <a:cubicBezTo>
                    <a:pt x="1457391" y="929003"/>
                    <a:pt x="1460111" y="925694"/>
                    <a:pt x="1449059" y="926258"/>
                  </a:cubicBezTo>
                  <a:cubicBezTo>
                    <a:pt x="1438007" y="926821"/>
                    <a:pt x="1429650" y="924591"/>
                    <a:pt x="1436291" y="921357"/>
                  </a:cubicBezTo>
                  <a:cubicBezTo>
                    <a:pt x="1442933" y="918122"/>
                    <a:pt x="1460797" y="919690"/>
                    <a:pt x="1461239" y="914152"/>
                  </a:cubicBezTo>
                  <a:cubicBezTo>
                    <a:pt x="1461680" y="908613"/>
                    <a:pt x="1473492" y="911921"/>
                    <a:pt x="1469571" y="903050"/>
                  </a:cubicBezTo>
                  <a:cubicBezTo>
                    <a:pt x="1465650" y="894179"/>
                    <a:pt x="1472904" y="888077"/>
                    <a:pt x="1481211" y="891974"/>
                  </a:cubicBezTo>
                  <a:cubicBezTo>
                    <a:pt x="1489519" y="895870"/>
                    <a:pt x="1496185" y="891410"/>
                    <a:pt x="1505717" y="889205"/>
                  </a:cubicBezTo>
                  <a:cubicBezTo>
                    <a:pt x="1515250" y="886999"/>
                    <a:pt x="1536767" y="888077"/>
                    <a:pt x="1540639" y="884769"/>
                  </a:cubicBezTo>
                  <a:cubicBezTo>
                    <a:pt x="1544511" y="881460"/>
                    <a:pt x="1538972" y="869796"/>
                    <a:pt x="1526229" y="869796"/>
                  </a:cubicBezTo>
                  <a:cubicBezTo>
                    <a:pt x="1513486" y="869796"/>
                    <a:pt x="1504590" y="863130"/>
                    <a:pt x="1493513" y="861463"/>
                  </a:cubicBezTo>
                  <a:cubicBezTo>
                    <a:pt x="1482437" y="859797"/>
                    <a:pt x="1470772" y="860924"/>
                    <a:pt x="1464106" y="855361"/>
                  </a:cubicBezTo>
                  <a:cubicBezTo>
                    <a:pt x="1457440" y="849798"/>
                    <a:pt x="1455773" y="846490"/>
                    <a:pt x="1454671" y="841515"/>
                  </a:cubicBezTo>
                  <a:cubicBezTo>
                    <a:pt x="1453568" y="836541"/>
                    <a:pt x="1466311" y="832080"/>
                    <a:pt x="1472413" y="839285"/>
                  </a:cubicBezTo>
                  <a:cubicBezTo>
                    <a:pt x="1478515" y="846490"/>
                    <a:pt x="1492386" y="857591"/>
                    <a:pt x="1507898" y="857591"/>
                  </a:cubicBezTo>
                  <a:cubicBezTo>
                    <a:pt x="1518559" y="857616"/>
                    <a:pt x="1529170" y="858915"/>
                    <a:pt x="1539512" y="861463"/>
                  </a:cubicBezTo>
                  <a:cubicBezTo>
                    <a:pt x="1544413" y="862591"/>
                    <a:pt x="1549486" y="870898"/>
                    <a:pt x="1558357" y="873104"/>
                  </a:cubicBezTo>
                  <a:cubicBezTo>
                    <a:pt x="1567228" y="875309"/>
                    <a:pt x="1592665" y="881975"/>
                    <a:pt x="1592665" y="891974"/>
                  </a:cubicBezTo>
                  <a:cubicBezTo>
                    <a:pt x="1592494" y="901090"/>
                    <a:pt x="1596366" y="909814"/>
                    <a:pt x="1603203" y="915818"/>
                  </a:cubicBezTo>
                  <a:cubicBezTo>
                    <a:pt x="1609869" y="921920"/>
                    <a:pt x="1623175" y="930791"/>
                    <a:pt x="1633689" y="926895"/>
                  </a:cubicBezTo>
                  <a:cubicBezTo>
                    <a:pt x="1644202" y="922998"/>
                    <a:pt x="1645942" y="903614"/>
                    <a:pt x="1649226" y="911921"/>
                  </a:cubicBezTo>
                  <a:cubicBezTo>
                    <a:pt x="1652509" y="920229"/>
                    <a:pt x="1653097" y="924689"/>
                    <a:pt x="1660866" y="926356"/>
                  </a:cubicBezTo>
                  <a:cubicBezTo>
                    <a:pt x="1668634" y="928022"/>
                    <a:pt x="1678609" y="926895"/>
                    <a:pt x="1676942" y="916357"/>
                  </a:cubicBezTo>
                  <a:cubicBezTo>
                    <a:pt x="1675275" y="905819"/>
                    <a:pt x="1671404" y="896948"/>
                    <a:pt x="1675275" y="893076"/>
                  </a:cubicBezTo>
                  <a:cubicBezTo>
                    <a:pt x="1679148" y="889205"/>
                    <a:pt x="1680177" y="877540"/>
                    <a:pt x="1676942" y="872001"/>
                  </a:cubicBezTo>
                  <a:cubicBezTo>
                    <a:pt x="1673707" y="866463"/>
                    <a:pt x="1667532" y="862591"/>
                    <a:pt x="1663096" y="864796"/>
                  </a:cubicBezTo>
                  <a:cubicBezTo>
                    <a:pt x="1658660" y="867002"/>
                    <a:pt x="1653661" y="872565"/>
                    <a:pt x="1651995" y="863694"/>
                  </a:cubicBezTo>
                  <a:cubicBezTo>
                    <a:pt x="1650328" y="854822"/>
                    <a:pt x="1667532" y="859797"/>
                    <a:pt x="1661969" y="852053"/>
                  </a:cubicBezTo>
                  <a:cubicBezTo>
                    <a:pt x="1656406" y="844309"/>
                    <a:pt x="1653097" y="851489"/>
                    <a:pt x="1644814" y="842618"/>
                  </a:cubicBezTo>
                  <a:cubicBezTo>
                    <a:pt x="1636531" y="833747"/>
                    <a:pt x="1628175" y="833747"/>
                    <a:pt x="1617098" y="826542"/>
                  </a:cubicBezTo>
                  <a:cubicBezTo>
                    <a:pt x="1606021" y="819337"/>
                    <a:pt x="1584922" y="806569"/>
                    <a:pt x="1578280" y="806569"/>
                  </a:cubicBezTo>
                  <a:cubicBezTo>
                    <a:pt x="1571639" y="806569"/>
                    <a:pt x="1566027" y="806569"/>
                    <a:pt x="1562743" y="815441"/>
                  </a:cubicBezTo>
                  <a:cubicBezTo>
                    <a:pt x="1559459" y="824312"/>
                    <a:pt x="1548873" y="826542"/>
                    <a:pt x="1550000" y="821543"/>
                  </a:cubicBezTo>
                  <a:cubicBezTo>
                    <a:pt x="1551127" y="816544"/>
                    <a:pt x="1551103" y="811005"/>
                    <a:pt x="1542231" y="810466"/>
                  </a:cubicBezTo>
                  <a:cubicBezTo>
                    <a:pt x="1533360" y="809927"/>
                    <a:pt x="1525077" y="804903"/>
                    <a:pt x="1536693" y="803114"/>
                  </a:cubicBezTo>
                  <a:cubicBezTo>
                    <a:pt x="1548309" y="801325"/>
                    <a:pt x="1573845" y="804781"/>
                    <a:pt x="1573845" y="798213"/>
                  </a:cubicBezTo>
                  <a:cubicBezTo>
                    <a:pt x="1573845" y="791645"/>
                    <a:pt x="1560537" y="785445"/>
                    <a:pt x="1553872" y="784906"/>
                  </a:cubicBezTo>
                  <a:cubicBezTo>
                    <a:pt x="1547206" y="784367"/>
                    <a:pt x="1536717" y="787112"/>
                    <a:pt x="1532258" y="791547"/>
                  </a:cubicBezTo>
                  <a:cubicBezTo>
                    <a:pt x="1527797" y="795983"/>
                    <a:pt x="1517284" y="793214"/>
                    <a:pt x="1506746" y="788239"/>
                  </a:cubicBezTo>
                  <a:cubicBezTo>
                    <a:pt x="1496209" y="783264"/>
                    <a:pt x="1495645" y="777138"/>
                    <a:pt x="1506183" y="777701"/>
                  </a:cubicBezTo>
                  <a:cubicBezTo>
                    <a:pt x="1516721" y="778265"/>
                    <a:pt x="1529488" y="784342"/>
                    <a:pt x="1535027" y="780471"/>
                  </a:cubicBezTo>
                  <a:cubicBezTo>
                    <a:pt x="1540565" y="777187"/>
                    <a:pt x="1546888" y="775496"/>
                    <a:pt x="1553333" y="775569"/>
                  </a:cubicBezTo>
                  <a:cubicBezTo>
                    <a:pt x="1557768" y="775569"/>
                    <a:pt x="1566076" y="776672"/>
                    <a:pt x="1564973" y="771134"/>
                  </a:cubicBezTo>
                  <a:cubicBezTo>
                    <a:pt x="1563871" y="765595"/>
                    <a:pt x="1547819" y="763929"/>
                    <a:pt x="1541668" y="761699"/>
                  </a:cubicBezTo>
                  <a:cubicBezTo>
                    <a:pt x="1533826" y="759322"/>
                    <a:pt x="1525396" y="759738"/>
                    <a:pt x="1517823" y="762826"/>
                  </a:cubicBezTo>
                  <a:cubicBezTo>
                    <a:pt x="1510080" y="766134"/>
                    <a:pt x="1488416" y="773364"/>
                    <a:pt x="1486235" y="766698"/>
                  </a:cubicBezTo>
                  <a:cubicBezTo>
                    <a:pt x="1484054" y="760032"/>
                    <a:pt x="1491136" y="758391"/>
                    <a:pt x="1500644" y="758391"/>
                  </a:cubicBezTo>
                  <a:cubicBezTo>
                    <a:pt x="1510153" y="758391"/>
                    <a:pt x="1507310" y="752288"/>
                    <a:pt x="1499542" y="749519"/>
                  </a:cubicBezTo>
                  <a:cubicBezTo>
                    <a:pt x="1491774" y="746750"/>
                    <a:pt x="1491210" y="736751"/>
                    <a:pt x="1502875" y="742853"/>
                  </a:cubicBezTo>
                  <a:cubicBezTo>
                    <a:pt x="1514540" y="748955"/>
                    <a:pt x="1538899" y="759493"/>
                    <a:pt x="1548333" y="748955"/>
                  </a:cubicBezTo>
                  <a:cubicBezTo>
                    <a:pt x="1557768" y="738418"/>
                    <a:pt x="1569948" y="746186"/>
                    <a:pt x="1569409" y="739521"/>
                  </a:cubicBezTo>
                  <a:cubicBezTo>
                    <a:pt x="1568870" y="732855"/>
                    <a:pt x="1563307" y="730649"/>
                    <a:pt x="1557156" y="727267"/>
                  </a:cubicBezTo>
                  <a:cubicBezTo>
                    <a:pt x="1551005" y="723886"/>
                    <a:pt x="1543286" y="716166"/>
                    <a:pt x="1544903" y="712833"/>
                  </a:cubicBezTo>
                  <a:cubicBezTo>
                    <a:pt x="1546520" y="709501"/>
                    <a:pt x="1558773" y="717735"/>
                    <a:pt x="1564875" y="723935"/>
                  </a:cubicBezTo>
                  <a:cubicBezTo>
                    <a:pt x="1570977" y="730135"/>
                    <a:pt x="1577128" y="737805"/>
                    <a:pt x="1583157" y="735575"/>
                  </a:cubicBezTo>
                  <a:cubicBezTo>
                    <a:pt x="1589186" y="733345"/>
                    <a:pt x="1586490" y="727267"/>
                    <a:pt x="1590386" y="723935"/>
                  </a:cubicBezTo>
                  <a:cubicBezTo>
                    <a:pt x="1594282" y="720602"/>
                    <a:pt x="1602027" y="720038"/>
                    <a:pt x="1602027" y="726140"/>
                  </a:cubicBezTo>
                  <a:cubicBezTo>
                    <a:pt x="1602027" y="732242"/>
                    <a:pt x="1605898" y="735575"/>
                    <a:pt x="1614770" y="739447"/>
                  </a:cubicBezTo>
                  <a:cubicBezTo>
                    <a:pt x="1623641" y="743319"/>
                    <a:pt x="1624744" y="749446"/>
                    <a:pt x="1635845" y="751700"/>
                  </a:cubicBezTo>
                  <a:cubicBezTo>
                    <a:pt x="1646946" y="753955"/>
                    <a:pt x="1660793" y="760032"/>
                    <a:pt x="1665792" y="752803"/>
                  </a:cubicBezTo>
                  <a:cubicBezTo>
                    <a:pt x="1670791" y="745574"/>
                    <a:pt x="1681304" y="742829"/>
                    <a:pt x="1693508" y="742829"/>
                  </a:cubicBezTo>
                  <a:cubicBezTo>
                    <a:pt x="1705713" y="742829"/>
                    <a:pt x="1718014" y="745059"/>
                    <a:pt x="1716250" y="735061"/>
                  </a:cubicBezTo>
                  <a:cubicBezTo>
                    <a:pt x="1714485" y="725062"/>
                    <a:pt x="1715147" y="726753"/>
                    <a:pt x="1719583" y="723420"/>
                  </a:cubicBezTo>
                  <a:cubicBezTo>
                    <a:pt x="1724019" y="720087"/>
                    <a:pt x="1724484" y="715113"/>
                    <a:pt x="1715147" y="714549"/>
                  </a:cubicBezTo>
                  <a:cubicBezTo>
                    <a:pt x="1705810" y="713985"/>
                    <a:pt x="1706815" y="714549"/>
                    <a:pt x="1698507" y="711216"/>
                  </a:cubicBezTo>
                  <a:cubicBezTo>
                    <a:pt x="1690200" y="707883"/>
                    <a:pt x="1682971" y="705678"/>
                    <a:pt x="1675766" y="705678"/>
                  </a:cubicBezTo>
                  <a:cubicBezTo>
                    <a:pt x="1668561" y="705678"/>
                    <a:pt x="1666895" y="707344"/>
                    <a:pt x="1670227" y="712882"/>
                  </a:cubicBezTo>
                  <a:cubicBezTo>
                    <a:pt x="1673560" y="718421"/>
                    <a:pt x="1680201" y="726753"/>
                    <a:pt x="1672433" y="722881"/>
                  </a:cubicBezTo>
                  <a:cubicBezTo>
                    <a:pt x="1664665" y="719009"/>
                    <a:pt x="1669663" y="709010"/>
                    <a:pt x="1660793" y="709010"/>
                  </a:cubicBezTo>
                  <a:cubicBezTo>
                    <a:pt x="1651921" y="709010"/>
                    <a:pt x="1649152" y="701806"/>
                    <a:pt x="1654151" y="700139"/>
                  </a:cubicBezTo>
                  <a:cubicBezTo>
                    <a:pt x="1659151" y="698473"/>
                    <a:pt x="1660793" y="699576"/>
                    <a:pt x="1659053" y="693474"/>
                  </a:cubicBezTo>
                  <a:cubicBezTo>
                    <a:pt x="1657313" y="687371"/>
                    <a:pt x="1667924" y="682397"/>
                    <a:pt x="1671306" y="689601"/>
                  </a:cubicBezTo>
                  <a:cubicBezTo>
                    <a:pt x="1674687" y="696806"/>
                    <a:pt x="1680177" y="697370"/>
                    <a:pt x="1688460" y="698473"/>
                  </a:cubicBezTo>
                  <a:cubicBezTo>
                    <a:pt x="1696743" y="699576"/>
                    <a:pt x="1704536" y="705678"/>
                    <a:pt x="1711741" y="699576"/>
                  </a:cubicBezTo>
                  <a:cubicBezTo>
                    <a:pt x="1718946" y="693474"/>
                    <a:pt x="1720612" y="695704"/>
                    <a:pt x="1730047" y="694037"/>
                  </a:cubicBezTo>
                  <a:cubicBezTo>
                    <a:pt x="1739482" y="692371"/>
                    <a:pt x="1752764" y="694037"/>
                    <a:pt x="1756097" y="685166"/>
                  </a:cubicBezTo>
                  <a:cubicBezTo>
                    <a:pt x="1759430" y="676295"/>
                    <a:pt x="1758866" y="674065"/>
                    <a:pt x="1766071" y="672913"/>
                  </a:cubicBezTo>
                  <a:cubicBezTo>
                    <a:pt x="1773276" y="671761"/>
                    <a:pt x="1769968" y="666272"/>
                    <a:pt x="1765532" y="665708"/>
                  </a:cubicBezTo>
                  <a:cubicBezTo>
                    <a:pt x="1761096" y="665144"/>
                    <a:pt x="1755533" y="672374"/>
                    <a:pt x="1753279" y="667375"/>
                  </a:cubicBezTo>
                  <a:cubicBezTo>
                    <a:pt x="1751024" y="662375"/>
                    <a:pt x="1748843" y="662939"/>
                    <a:pt x="1744946" y="667375"/>
                  </a:cubicBezTo>
                  <a:cubicBezTo>
                    <a:pt x="1741050" y="671810"/>
                    <a:pt x="1735536" y="669041"/>
                    <a:pt x="1731101" y="665144"/>
                  </a:cubicBezTo>
                  <a:cubicBezTo>
                    <a:pt x="1726665" y="661248"/>
                    <a:pt x="1729434" y="659606"/>
                    <a:pt x="1732203" y="656837"/>
                  </a:cubicBezTo>
                  <a:cubicBezTo>
                    <a:pt x="1734973" y="654068"/>
                    <a:pt x="1736639" y="652965"/>
                    <a:pt x="1730537" y="645735"/>
                  </a:cubicBezTo>
                  <a:cubicBezTo>
                    <a:pt x="1724435" y="638506"/>
                    <a:pt x="1718284" y="637428"/>
                    <a:pt x="1713897" y="640197"/>
                  </a:cubicBezTo>
                  <a:cubicBezTo>
                    <a:pt x="1709511" y="642966"/>
                    <a:pt x="1701154" y="646863"/>
                    <a:pt x="1701154" y="639094"/>
                  </a:cubicBezTo>
                  <a:cubicBezTo>
                    <a:pt x="1701154" y="631326"/>
                    <a:pt x="1711128" y="637992"/>
                    <a:pt x="1708359" y="629120"/>
                  </a:cubicBezTo>
                  <a:cubicBezTo>
                    <a:pt x="1705590" y="620249"/>
                    <a:pt x="1708359" y="619122"/>
                    <a:pt x="1716128" y="619122"/>
                  </a:cubicBezTo>
                  <a:cubicBezTo>
                    <a:pt x="1722401" y="619024"/>
                    <a:pt x="1728111" y="622773"/>
                    <a:pt x="1730537" y="628557"/>
                  </a:cubicBezTo>
                  <a:cubicBezTo>
                    <a:pt x="1731640" y="632429"/>
                    <a:pt x="1744407" y="639633"/>
                    <a:pt x="1746613" y="633458"/>
                  </a:cubicBezTo>
                  <a:cubicBezTo>
                    <a:pt x="1748819" y="627282"/>
                    <a:pt x="1748843" y="612922"/>
                    <a:pt x="1752176" y="608486"/>
                  </a:cubicBezTo>
                  <a:cubicBezTo>
                    <a:pt x="1755509" y="604050"/>
                    <a:pt x="1764429" y="586872"/>
                    <a:pt x="1754945" y="581333"/>
                  </a:cubicBezTo>
                  <a:cubicBezTo>
                    <a:pt x="1745462" y="575795"/>
                    <a:pt x="1744407" y="574667"/>
                    <a:pt x="1739972" y="568026"/>
                  </a:cubicBezTo>
                  <a:cubicBezTo>
                    <a:pt x="1735536" y="561385"/>
                    <a:pt x="1729998" y="557489"/>
                    <a:pt x="1722230" y="559155"/>
                  </a:cubicBezTo>
                  <a:cubicBezTo>
                    <a:pt x="1714461" y="560822"/>
                    <a:pt x="1709977" y="564694"/>
                    <a:pt x="1705590" y="558592"/>
                  </a:cubicBezTo>
                  <a:cubicBezTo>
                    <a:pt x="1701203" y="552490"/>
                    <a:pt x="1696155" y="553690"/>
                    <a:pt x="1691180" y="555822"/>
                  </a:cubicBezTo>
                  <a:cubicBezTo>
                    <a:pt x="1686205" y="557954"/>
                    <a:pt x="1677873" y="560724"/>
                    <a:pt x="1677873" y="554156"/>
                  </a:cubicBezTo>
                  <a:cubicBezTo>
                    <a:pt x="1677873" y="547588"/>
                    <a:pt x="1668438" y="536413"/>
                    <a:pt x="1661773" y="534183"/>
                  </a:cubicBezTo>
                  <a:cubicBezTo>
                    <a:pt x="1655107" y="531953"/>
                    <a:pt x="1641825" y="539085"/>
                    <a:pt x="1645696" y="528645"/>
                  </a:cubicBezTo>
                  <a:cubicBezTo>
                    <a:pt x="1649569" y="518205"/>
                    <a:pt x="1656234" y="514774"/>
                    <a:pt x="1662336" y="522004"/>
                  </a:cubicBezTo>
                  <a:cubicBezTo>
                    <a:pt x="1668438" y="529233"/>
                    <a:pt x="1685078" y="534747"/>
                    <a:pt x="1687284" y="528106"/>
                  </a:cubicBezTo>
                  <a:cubicBezTo>
                    <a:pt x="1689489" y="521465"/>
                    <a:pt x="1686744" y="522543"/>
                    <a:pt x="1696718" y="521440"/>
                  </a:cubicBezTo>
                  <a:cubicBezTo>
                    <a:pt x="1706693" y="520337"/>
                    <a:pt x="1720563" y="519774"/>
                    <a:pt x="1724999" y="515902"/>
                  </a:cubicBezTo>
                  <a:cubicBezTo>
                    <a:pt x="1729434" y="512030"/>
                    <a:pt x="1731640" y="511000"/>
                    <a:pt x="1739409" y="514235"/>
                  </a:cubicBezTo>
                  <a:cubicBezTo>
                    <a:pt x="1747177" y="517470"/>
                    <a:pt x="1752715" y="515902"/>
                    <a:pt x="1759381" y="517568"/>
                  </a:cubicBezTo>
                  <a:cubicBezTo>
                    <a:pt x="1766046" y="519234"/>
                    <a:pt x="1774354" y="520876"/>
                    <a:pt x="1769355" y="524773"/>
                  </a:cubicBezTo>
                  <a:cubicBezTo>
                    <a:pt x="1763032" y="529772"/>
                    <a:pt x="1760214" y="538006"/>
                    <a:pt x="1762150" y="545848"/>
                  </a:cubicBezTo>
                  <a:cubicBezTo>
                    <a:pt x="1764356" y="555259"/>
                    <a:pt x="1769355" y="560258"/>
                    <a:pt x="1771021" y="566899"/>
                  </a:cubicBezTo>
                  <a:cubicBezTo>
                    <a:pt x="1772688" y="573540"/>
                    <a:pt x="1784328" y="582436"/>
                    <a:pt x="1781559" y="574251"/>
                  </a:cubicBezTo>
                  <a:cubicBezTo>
                    <a:pt x="1778790" y="566066"/>
                    <a:pt x="1776021" y="559817"/>
                    <a:pt x="1776021" y="549745"/>
                  </a:cubicBezTo>
                  <a:cubicBezTo>
                    <a:pt x="1776021" y="539673"/>
                    <a:pt x="1777123" y="540874"/>
                    <a:pt x="1776021" y="533105"/>
                  </a:cubicBezTo>
                  <a:cubicBezTo>
                    <a:pt x="1774918" y="525336"/>
                    <a:pt x="1771585" y="523695"/>
                    <a:pt x="1778790" y="522028"/>
                  </a:cubicBezTo>
                  <a:cubicBezTo>
                    <a:pt x="1785994" y="520362"/>
                    <a:pt x="1792097" y="512030"/>
                    <a:pt x="1792097" y="504286"/>
                  </a:cubicBezTo>
                  <a:cubicBezTo>
                    <a:pt x="1792097" y="496542"/>
                    <a:pt x="1788764" y="485416"/>
                    <a:pt x="1783764" y="484877"/>
                  </a:cubicBezTo>
                  <a:cubicBezTo>
                    <a:pt x="1778765" y="484338"/>
                    <a:pt x="1767149" y="479314"/>
                    <a:pt x="1763817" y="483210"/>
                  </a:cubicBezTo>
                  <a:cubicBezTo>
                    <a:pt x="1760484" y="487107"/>
                    <a:pt x="1757151" y="489313"/>
                    <a:pt x="1747177" y="483750"/>
                  </a:cubicBezTo>
                  <a:cubicBezTo>
                    <a:pt x="1737203" y="478187"/>
                    <a:pt x="1724999" y="479878"/>
                    <a:pt x="1718897" y="473776"/>
                  </a:cubicBezTo>
                  <a:cubicBezTo>
                    <a:pt x="1712795" y="467674"/>
                    <a:pt x="1716667" y="468237"/>
                    <a:pt x="1708922" y="465468"/>
                  </a:cubicBezTo>
                  <a:cubicBezTo>
                    <a:pt x="1701179" y="462699"/>
                    <a:pt x="1715564" y="458802"/>
                    <a:pt x="1724435" y="458802"/>
                  </a:cubicBezTo>
                  <a:cubicBezTo>
                    <a:pt x="1733306" y="458802"/>
                    <a:pt x="1733306" y="462135"/>
                    <a:pt x="1742741" y="466007"/>
                  </a:cubicBezTo>
                  <a:cubicBezTo>
                    <a:pt x="1748427" y="468801"/>
                    <a:pt x="1755190" y="468384"/>
                    <a:pt x="1760484" y="464904"/>
                  </a:cubicBezTo>
                  <a:cubicBezTo>
                    <a:pt x="1763817" y="463238"/>
                    <a:pt x="1769919" y="460469"/>
                    <a:pt x="1757151" y="453803"/>
                  </a:cubicBezTo>
                  <a:cubicBezTo>
                    <a:pt x="1744383" y="447137"/>
                    <a:pt x="1739997" y="444393"/>
                    <a:pt x="1732767" y="439957"/>
                  </a:cubicBezTo>
                  <a:cubicBezTo>
                    <a:pt x="1725538" y="435522"/>
                    <a:pt x="1724435" y="440496"/>
                    <a:pt x="1712795" y="437727"/>
                  </a:cubicBezTo>
                  <a:cubicBezTo>
                    <a:pt x="1701154" y="434958"/>
                    <a:pt x="1696718" y="432189"/>
                    <a:pt x="1692283" y="438854"/>
                  </a:cubicBezTo>
                  <a:cubicBezTo>
                    <a:pt x="1687847" y="445520"/>
                    <a:pt x="1686744" y="462135"/>
                    <a:pt x="1680642" y="462135"/>
                  </a:cubicBezTo>
                  <a:cubicBezTo>
                    <a:pt x="1674540" y="462135"/>
                    <a:pt x="1667336" y="463238"/>
                    <a:pt x="1670644" y="452700"/>
                  </a:cubicBezTo>
                  <a:cubicBezTo>
                    <a:pt x="1673952" y="442163"/>
                    <a:pt x="1690053" y="430645"/>
                    <a:pt x="1690053" y="418882"/>
                  </a:cubicBezTo>
                  <a:cubicBezTo>
                    <a:pt x="1690053" y="407119"/>
                    <a:pt x="1688411" y="410011"/>
                    <a:pt x="1693386" y="401139"/>
                  </a:cubicBezTo>
                  <a:cubicBezTo>
                    <a:pt x="1698361" y="392268"/>
                    <a:pt x="1691180" y="377858"/>
                    <a:pt x="1706154" y="376192"/>
                  </a:cubicBezTo>
                  <a:cubicBezTo>
                    <a:pt x="1721126" y="374526"/>
                    <a:pt x="1736075" y="381730"/>
                    <a:pt x="1736075" y="369526"/>
                  </a:cubicBezTo>
                  <a:cubicBezTo>
                    <a:pt x="1736075" y="357322"/>
                    <a:pt x="1733870" y="358989"/>
                    <a:pt x="1743305" y="355680"/>
                  </a:cubicBezTo>
                  <a:cubicBezTo>
                    <a:pt x="1752740" y="352372"/>
                    <a:pt x="1762150" y="347912"/>
                    <a:pt x="1758817" y="344015"/>
                  </a:cubicBezTo>
                  <a:cubicBezTo>
                    <a:pt x="1755484" y="340119"/>
                    <a:pt x="1737742" y="344015"/>
                    <a:pt x="1739409" y="337913"/>
                  </a:cubicBezTo>
                  <a:cubicBezTo>
                    <a:pt x="1741075" y="331811"/>
                    <a:pt x="1748279" y="329606"/>
                    <a:pt x="1748279" y="319632"/>
                  </a:cubicBezTo>
                  <a:cubicBezTo>
                    <a:pt x="1748279" y="309658"/>
                    <a:pt x="1749382" y="307991"/>
                    <a:pt x="1754945" y="306864"/>
                  </a:cubicBezTo>
                  <a:cubicBezTo>
                    <a:pt x="1760508" y="305737"/>
                    <a:pt x="1767688" y="304659"/>
                    <a:pt x="1769355" y="307428"/>
                  </a:cubicBezTo>
                  <a:cubicBezTo>
                    <a:pt x="1771021" y="310197"/>
                    <a:pt x="1775457" y="313530"/>
                    <a:pt x="1784328" y="312329"/>
                  </a:cubicBezTo>
                  <a:cubicBezTo>
                    <a:pt x="1793200" y="311128"/>
                    <a:pt x="1799841" y="310099"/>
                    <a:pt x="1804301" y="301228"/>
                  </a:cubicBezTo>
                  <a:cubicBezTo>
                    <a:pt x="1808761" y="292356"/>
                    <a:pt x="1820376" y="291793"/>
                    <a:pt x="1813172" y="286818"/>
                  </a:cubicBezTo>
                  <a:cubicBezTo>
                    <a:pt x="1805967" y="281843"/>
                    <a:pt x="1802634" y="282922"/>
                    <a:pt x="1792097" y="284049"/>
                  </a:cubicBezTo>
                  <a:cubicBezTo>
                    <a:pt x="1781559" y="285176"/>
                    <a:pt x="1772124" y="288950"/>
                    <a:pt x="1764356" y="284588"/>
                  </a:cubicBezTo>
                  <a:cubicBezTo>
                    <a:pt x="1756587" y="280226"/>
                    <a:pt x="1757715" y="281280"/>
                    <a:pt x="1747740" y="282382"/>
                  </a:cubicBezTo>
                  <a:cubicBezTo>
                    <a:pt x="1737766" y="283485"/>
                    <a:pt x="1738305" y="281819"/>
                    <a:pt x="1733870" y="290690"/>
                  </a:cubicBezTo>
                  <a:cubicBezTo>
                    <a:pt x="1729434" y="299561"/>
                    <a:pt x="1722230" y="306227"/>
                    <a:pt x="1716128" y="301791"/>
                  </a:cubicBezTo>
                  <a:cubicBezTo>
                    <a:pt x="1710025" y="297356"/>
                    <a:pt x="1703359" y="288484"/>
                    <a:pt x="1714461" y="282922"/>
                  </a:cubicBezTo>
                  <a:cubicBezTo>
                    <a:pt x="1725562" y="277359"/>
                    <a:pt x="1727204" y="277383"/>
                    <a:pt x="1729998" y="273511"/>
                  </a:cubicBezTo>
                  <a:cubicBezTo>
                    <a:pt x="1732791" y="269639"/>
                    <a:pt x="1739972" y="268610"/>
                    <a:pt x="1749946" y="269075"/>
                  </a:cubicBezTo>
                  <a:cubicBezTo>
                    <a:pt x="1759920" y="269541"/>
                    <a:pt x="1762713" y="267973"/>
                    <a:pt x="1771585" y="271845"/>
                  </a:cubicBezTo>
                  <a:cubicBezTo>
                    <a:pt x="1780456" y="275717"/>
                    <a:pt x="1783838" y="276280"/>
                    <a:pt x="1790430" y="272947"/>
                  </a:cubicBezTo>
                  <a:cubicBezTo>
                    <a:pt x="1795944" y="270154"/>
                    <a:pt x="1802365" y="269737"/>
                    <a:pt x="1808172" y="271845"/>
                  </a:cubicBezTo>
                  <a:cubicBezTo>
                    <a:pt x="1812608" y="273511"/>
                    <a:pt x="1818710" y="275177"/>
                    <a:pt x="1832556" y="270178"/>
                  </a:cubicBezTo>
                  <a:cubicBezTo>
                    <a:pt x="1846402" y="265179"/>
                    <a:pt x="1844221" y="263537"/>
                    <a:pt x="1852529" y="257925"/>
                  </a:cubicBezTo>
                  <a:cubicBezTo>
                    <a:pt x="1860836" y="252313"/>
                    <a:pt x="1860297" y="248515"/>
                    <a:pt x="1849196" y="248515"/>
                  </a:cubicBezTo>
                  <a:cubicBezTo>
                    <a:pt x="1839786" y="248564"/>
                    <a:pt x="1830400" y="247069"/>
                    <a:pt x="1821480" y="244079"/>
                  </a:cubicBezTo>
                  <a:cubicBezTo>
                    <a:pt x="1812608" y="241285"/>
                    <a:pt x="1805943" y="245182"/>
                    <a:pt x="1799424" y="247951"/>
                  </a:cubicBezTo>
                  <a:cubicBezTo>
                    <a:pt x="1792905" y="250720"/>
                    <a:pt x="1778349" y="254592"/>
                    <a:pt x="1773913" y="248515"/>
                  </a:cubicBezTo>
                  <a:cubicBezTo>
                    <a:pt x="1769477" y="242437"/>
                    <a:pt x="1775016" y="241163"/>
                    <a:pt x="1782784" y="240183"/>
                  </a:cubicBezTo>
                  <a:cubicBezTo>
                    <a:pt x="1790553" y="239202"/>
                    <a:pt x="1795037" y="240746"/>
                    <a:pt x="1797194" y="234644"/>
                  </a:cubicBezTo>
                  <a:cubicBezTo>
                    <a:pt x="1799351" y="228542"/>
                    <a:pt x="1807732" y="230748"/>
                    <a:pt x="1816063" y="232978"/>
                  </a:cubicBezTo>
                  <a:cubicBezTo>
                    <a:pt x="1824396" y="235208"/>
                    <a:pt x="1850985" y="242413"/>
                    <a:pt x="1858754" y="237414"/>
                  </a:cubicBezTo>
                  <a:cubicBezTo>
                    <a:pt x="1866522" y="232414"/>
                    <a:pt x="1865321" y="228028"/>
                    <a:pt x="1877574" y="228028"/>
                  </a:cubicBezTo>
                  <a:cubicBezTo>
                    <a:pt x="1889827" y="228028"/>
                    <a:pt x="1911393" y="226925"/>
                    <a:pt x="1910854" y="221926"/>
                  </a:cubicBezTo>
                  <a:cubicBezTo>
                    <a:pt x="1910315" y="216926"/>
                    <a:pt x="1899189" y="220823"/>
                    <a:pt x="1899189" y="211952"/>
                  </a:cubicBezTo>
                  <a:cubicBezTo>
                    <a:pt x="1899189" y="203080"/>
                    <a:pt x="1901419" y="203619"/>
                    <a:pt x="1912495" y="206413"/>
                  </a:cubicBezTo>
                  <a:cubicBezTo>
                    <a:pt x="1923572" y="209207"/>
                    <a:pt x="1934135" y="208055"/>
                    <a:pt x="1939134" y="201512"/>
                  </a:cubicBezTo>
                  <a:cubicBezTo>
                    <a:pt x="1945995" y="192148"/>
                    <a:pt x="1956043" y="185632"/>
                    <a:pt x="1967389" y="183206"/>
                  </a:cubicBezTo>
                  <a:cubicBezTo>
                    <a:pt x="1982926" y="179334"/>
                    <a:pt x="1991233" y="177667"/>
                    <a:pt x="1990694" y="172668"/>
                  </a:cubicBezTo>
                  <a:cubicBezTo>
                    <a:pt x="1990155" y="167669"/>
                    <a:pt x="1994028" y="166566"/>
                    <a:pt x="1984029" y="163797"/>
                  </a:cubicBezTo>
                  <a:cubicBezTo>
                    <a:pt x="1974031" y="161028"/>
                    <a:pt x="1970183" y="153823"/>
                    <a:pt x="1961312" y="153823"/>
                  </a:cubicBezTo>
                  <a:cubicBezTo>
                    <a:pt x="1949083" y="153232"/>
                    <a:pt x="1937002" y="151184"/>
                    <a:pt x="1925263" y="147721"/>
                  </a:cubicBezTo>
                  <a:cubicBezTo>
                    <a:pt x="1917495" y="144952"/>
                    <a:pt x="1896983" y="142182"/>
                    <a:pt x="1889778" y="142182"/>
                  </a:cubicBezTo>
                  <a:cubicBezTo>
                    <a:pt x="1882573" y="142182"/>
                    <a:pt x="1863165" y="140516"/>
                    <a:pt x="1854293" y="141080"/>
                  </a:cubicBezTo>
                  <a:cubicBezTo>
                    <a:pt x="1845422" y="141643"/>
                    <a:pt x="1824886" y="144388"/>
                    <a:pt x="1819985" y="149387"/>
                  </a:cubicBezTo>
                  <a:cubicBezTo>
                    <a:pt x="1815083" y="154387"/>
                    <a:pt x="1814422" y="157156"/>
                    <a:pt x="1809986" y="157156"/>
                  </a:cubicBezTo>
                  <a:cubicBezTo>
                    <a:pt x="1806334" y="156925"/>
                    <a:pt x="1803149" y="159619"/>
                    <a:pt x="1802781" y="163258"/>
                  </a:cubicBezTo>
                  <a:cubicBezTo>
                    <a:pt x="1802242" y="166566"/>
                    <a:pt x="1805011" y="171565"/>
                    <a:pt x="1798909" y="171565"/>
                  </a:cubicBezTo>
                  <a:cubicBezTo>
                    <a:pt x="1792807" y="171565"/>
                    <a:pt x="1798345" y="179897"/>
                    <a:pt x="1790038" y="179897"/>
                  </a:cubicBezTo>
                  <a:cubicBezTo>
                    <a:pt x="1781730" y="179897"/>
                    <a:pt x="1777785" y="173795"/>
                    <a:pt x="1769526" y="173795"/>
                  </a:cubicBezTo>
                  <a:cubicBezTo>
                    <a:pt x="1761268" y="173795"/>
                    <a:pt x="1763424" y="167693"/>
                    <a:pt x="1752372" y="169899"/>
                  </a:cubicBezTo>
                  <a:cubicBezTo>
                    <a:pt x="1741320" y="172104"/>
                    <a:pt x="1740119" y="171002"/>
                    <a:pt x="1735733" y="175437"/>
                  </a:cubicBezTo>
                  <a:cubicBezTo>
                    <a:pt x="1731346" y="179873"/>
                    <a:pt x="1720220" y="179897"/>
                    <a:pt x="1721886" y="173795"/>
                  </a:cubicBezTo>
                  <a:cubicBezTo>
                    <a:pt x="1723553" y="167693"/>
                    <a:pt x="1734629" y="161542"/>
                    <a:pt x="1728527" y="162130"/>
                  </a:cubicBezTo>
                  <a:cubicBezTo>
                    <a:pt x="1722425" y="162719"/>
                    <a:pt x="1709682" y="164924"/>
                    <a:pt x="1704144" y="170463"/>
                  </a:cubicBezTo>
                  <a:cubicBezTo>
                    <a:pt x="1698605" y="176001"/>
                    <a:pt x="1688068" y="181000"/>
                    <a:pt x="1681966" y="187617"/>
                  </a:cubicBezTo>
                  <a:cubicBezTo>
                    <a:pt x="1675864" y="194234"/>
                    <a:pt x="1674736" y="199870"/>
                    <a:pt x="1664223" y="199257"/>
                  </a:cubicBezTo>
                  <a:cubicBezTo>
                    <a:pt x="1653710" y="198645"/>
                    <a:pt x="1649789" y="204820"/>
                    <a:pt x="1644814" y="209256"/>
                  </a:cubicBezTo>
                  <a:cubicBezTo>
                    <a:pt x="1639840" y="213692"/>
                    <a:pt x="1634816" y="214157"/>
                    <a:pt x="1625406" y="220333"/>
                  </a:cubicBezTo>
                  <a:cubicBezTo>
                    <a:pt x="1615995" y="226508"/>
                    <a:pt x="1617073" y="228665"/>
                    <a:pt x="1611535" y="233639"/>
                  </a:cubicBezTo>
                  <a:cubicBezTo>
                    <a:pt x="1605996" y="238614"/>
                    <a:pt x="1597126" y="241408"/>
                    <a:pt x="1595998" y="239202"/>
                  </a:cubicBezTo>
                  <a:cubicBezTo>
                    <a:pt x="1594871" y="236997"/>
                    <a:pt x="1606536" y="230307"/>
                    <a:pt x="1608251" y="223665"/>
                  </a:cubicBezTo>
                  <a:cubicBezTo>
                    <a:pt x="1609967" y="217024"/>
                    <a:pt x="1624891" y="209256"/>
                    <a:pt x="1630993" y="202590"/>
                  </a:cubicBezTo>
                  <a:cubicBezTo>
                    <a:pt x="1637095" y="195925"/>
                    <a:pt x="1653048" y="191513"/>
                    <a:pt x="1659273" y="180976"/>
                  </a:cubicBezTo>
                  <a:cubicBezTo>
                    <a:pt x="1665498" y="170438"/>
                    <a:pt x="1666478" y="161567"/>
                    <a:pt x="1666478" y="151029"/>
                  </a:cubicBezTo>
                  <a:cubicBezTo>
                    <a:pt x="1666478" y="140492"/>
                    <a:pt x="1668144" y="134953"/>
                    <a:pt x="1658709" y="130518"/>
                  </a:cubicBezTo>
                  <a:cubicBezTo>
                    <a:pt x="1649275" y="126082"/>
                    <a:pt x="1649299" y="129954"/>
                    <a:pt x="1638762" y="129954"/>
                  </a:cubicBezTo>
                  <a:cubicBezTo>
                    <a:pt x="1628224" y="129954"/>
                    <a:pt x="1602149" y="129390"/>
                    <a:pt x="1601046" y="139389"/>
                  </a:cubicBezTo>
                  <a:cubicBezTo>
                    <a:pt x="1599944" y="149387"/>
                    <a:pt x="1596145" y="160464"/>
                    <a:pt x="1587176" y="159900"/>
                  </a:cubicBezTo>
                  <a:cubicBezTo>
                    <a:pt x="1578207" y="159337"/>
                    <a:pt x="1563331" y="160464"/>
                    <a:pt x="1559459" y="164336"/>
                  </a:cubicBezTo>
                  <a:cubicBezTo>
                    <a:pt x="1555588" y="168208"/>
                    <a:pt x="1537845" y="168208"/>
                    <a:pt x="1529513" y="170977"/>
                  </a:cubicBezTo>
                  <a:cubicBezTo>
                    <a:pt x="1521181" y="173746"/>
                    <a:pt x="1516770" y="178207"/>
                    <a:pt x="1508438" y="180976"/>
                  </a:cubicBezTo>
                  <a:cubicBezTo>
                    <a:pt x="1500105" y="183745"/>
                    <a:pt x="1491823" y="187078"/>
                    <a:pt x="1488489" y="183745"/>
                  </a:cubicBezTo>
                  <a:cubicBezTo>
                    <a:pt x="1485157" y="180412"/>
                    <a:pt x="1487926" y="174310"/>
                    <a:pt x="1496797" y="172644"/>
                  </a:cubicBezTo>
                  <a:cubicBezTo>
                    <a:pt x="1505668" y="170977"/>
                    <a:pt x="1515667" y="169335"/>
                    <a:pt x="1521304" y="164900"/>
                  </a:cubicBezTo>
                  <a:cubicBezTo>
                    <a:pt x="1526940" y="160464"/>
                    <a:pt x="1544045" y="161003"/>
                    <a:pt x="1551250" y="156028"/>
                  </a:cubicBezTo>
                  <a:cubicBezTo>
                    <a:pt x="1558455" y="151054"/>
                    <a:pt x="1565096" y="149926"/>
                    <a:pt x="1560121" y="143261"/>
                  </a:cubicBezTo>
                  <a:cubicBezTo>
                    <a:pt x="1555146" y="136595"/>
                    <a:pt x="1554019" y="137722"/>
                    <a:pt x="1539610" y="135492"/>
                  </a:cubicBezTo>
                  <a:cubicBezTo>
                    <a:pt x="1525200" y="133262"/>
                    <a:pt x="1505301" y="133287"/>
                    <a:pt x="1490254" y="133287"/>
                  </a:cubicBezTo>
                  <a:cubicBezTo>
                    <a:pt x="1475207" y="133287"/>
                    <a:pt x="1453103" y="133826"/>
                    <a:pt x="1442565" y="136056"/>
                  </a:cubicBezTo>
                  <a:cubicBezTo>
                    <a:pt x="1432027" y="138286"/>
                    <a:pt x="1425411" y="140492"/>
                    <a:pt x="1411515" y="141594"/>
                  </a:cubicBezTo>
                  <a:cubicBezTo>
                    <a:pt x="1397621" y="142697"/>
                    <a:pt x="1383236" y="142158"/>
                    <a:pt x="1373801" y="144927"/>
                  </a:cubicBezTo>
                  <a:cubicBezTo>
                    <a:pt x="1364366" y="147696"/>
                    <a:pt x="1349295" y="149363"/>
                    <a:pt x="1341649" y="151593"/>
                  </a:cubicBezTo>
                  <a:cubicBezTo>
                    <a:pt x="1334002" y="153823"/>
                    <a:pt x="1328342" y="154362"/>
                    <a:pt x="1322779" y="157131"/>
                  </a:cubicBezTo>
                  <a:cubicBezTo>
                    <a:pt x="1317216" y="159900"/>
                    <a:pt x="1306163" y="159337"/>
                    <a:pt x="1305624" y="153798"/>
                  </a:cubicBezTo>
                  <a:cubicBezTo>
                    <a:pt x="1305085" y="148260"/>
                    <a:pt x="1307291" y="142697"/>
                    <a:pt x="1317265" y="142697"/>
                  </a:cubicBezTo>
                  <a:cubicBezTo>
                    <a:pt x="1327239" y="142697"/>
                    <a:pt x="1362185" y="137796"/>
                    <a:pt x="1366057" y="135492"/>
                  </a:cubicBezTo>
                  <a:cubicBezTo>
                    <a:pt x="1369929" y="133189"/>
                    <a:pt x="1401003" y="128851"/>
                    <a:pt x="1409310" y="124955"/>
                  </a:cubicBezTo>
                  <a:cubicBezTo>
                    <a:pt x="1417618" y="121058"/>
                    <a:pt x="1453127" y="120519"/>
                    <a:pt x="1472536" y="121646"/>
                  </a:cubicBezTo>
                  <a:cubicBezTo>
                    <a:pt x="1491945" y="122774"/>
                    <a:pt x="1561812" y="126548"/>
                    <a:pt x="1575119" y="122749"/>
                  </a:cubicBezTo>
                  <a:cubicBezTo>
                    <a:pt x="1588426" y="118951"/>
                    <a:pt x="1595067" y="113878"/>
                    <a:pt x="1612809" y="113314"/>
                  </a:cubicBezTo>
                  <a:cubicBezTo>
                    <a:pt x="1630552" y="112751"/>
                    <a:pt x="1656063" y="107212"/>
                    <a:pt x="1667164" y="100007"/>
                  </a:cubicBezTo>
                  <a:cubicBezTo>
                    <a:pt x="1678265" y="92803"/>
                    <a:pt x="1695983" y="89470"/>
                    <a:pt x="1681010" y="83931"/>
                  </a:cubicBezTo>
                  <a:cubicBezTo>
                    <a:pt x="1666037" y="78393"/>
                    <a:pt x="1656627" y="72854"/>
                    <a:pt x="1647192" y="72291"/>
                  </a:cubicBezTo>
                  <a:cubicBezTo>
                    <a:pt x="1637756" y="71727"/>
                    <a:pt x="1633885" y="76163"/>
                    <a:pt x="1629449" y="71727"/>
                  </a:cubicBezTo>
                  <a:cubicBezTo>
                    <a:pt x="1625013" y="67292"/>
                    <a:pt x="1620578" y="64522"/>
                    <a:pt x="1615579" y="68394"/>
                  </a:cubicBezTo>
                  <a:cubicBezTo>
                    <a:pt x="1610579" y="72266"/>
                    <a:pt x="1606707" y="76163"/>
                    <a:pt x="1602835" y="71727"/>
                  </a:cubicBezTo>
                  <a:cubicBezTo>
                    <a:pt x="1598964" y="67292"/>
                    <a:pt x="1597297" y="63420"/>
                    <a:pt x="1589528" y="62856"/>
                  </a:cubicBezTo>
                  <a:cubicBezTo>
                    <a:pt x="1581760" y="62292"/>
                    <a:pt x="1580094" y="59523"/>
                    <a:pt x="1575658" y="65086"/>
                  </a:cubicBezTo>
                  <a:cubicBezTo>
                    <a:pt x="1571222" y="70649"/>
                    <a:pt x="1564018" y="72291"/>
                    <a:pt x="1564018" y="66752"/>
                  </a:cubicBezTo>
                  <a:cubicBezTo>
                    <a:pt x="1564018" y="61214"/>
                    <a:pt x="1571786" y="57318"/>
                    <a:pt x="1570120" y="51779"/>
                  </a:cubicBezTo>
                  <a:cubicBezTo>
                    <a:pt x="1568453" y="46241"/>
                    <a:pt x="1569017" y="39526"/>
                    <a:pt x="1560146" y="40114"/>
                  </a:cubicBezTo>
                  <a:cubicBezTo>
                    <a:pt x="1551275" y="40702"/>
                    <a:pt x="1540737" y="44011"/>
                    <a:pt x="1532968" y="46216"/>
                  </a:cubicBezTo>
                  <a:cubicBezTo>
                    <a:pt x="1525200" y="48422"/>
                    <a:pt x="1514662" y="48985"/>
                    <a:pt x="1503021" y="50113"/>
                  </a:cubicBezTo>
                  <a:cubicBezTo>
                    <a:pt x="1491381" y="51240"/>
                    <a:pt x="1467537" y="51779"/>
                    <a:pt x="1458666" y="50652"/>
                  </a:cubicBezTo>
                  <a:cubicBezTo>
                    <a:pt x="1449794" y="49525"/>
                    <a:pt x="1437590" y="46780"/>
                    <a:pt x="1428155" y="46216"/>
                  </a:cubicBezTo>
                  <a:cubicBezTo>
                    <a:pt x="1418720" y="45653"/>
                    <a:pt x="1396003" y="47883"/>
                    <a:pt x="1385465" y="49549"/>
                  </a:cubicBezTo>
                  <a:cubicBezTo>
                    <a:pt x="1374928" y="51215"/>
                    <a:pt x="1363851" y="52882"/>
                    <a:pt x="1357185" y="56215"/>
                  </a:cubicBezTo>
                  <a:cubicBezTo>
                    <a:pt x="1350520" y="59548"/>
                    <a:pt x="1337237" y="59523"/>
                    <a:pt x="1327239" y="58420"/>
                  </a:cubicBezTo>
                  <a:cubicBezTo>
                    <a:pt x="1317240" y="57318"/>
                    <a:pt x="1298959" y="57318"/>
                    <a:pt x="1292318" y="61753"/>
                  </a:cubicBezTo>
                  <a:cubicBezTo>
                    <a:pt x="1285676" y="66189"/>
                    <a:pt x="1275163" y="62856"/>
                    <a:pt x="1266268" y="62317"/>
                  </a:cubicBezTo>
                  <a:cubicBezTo>
                    <a:pt x="1257372" y="61778"/>
                    <a:pt x="1230219" y="77829"/>
                    <a:pt x="1227989" y="70624"/>
                  </a:cubicBezTo>
                  <a:cubicBezTo>
                    <a:pt x="1225759" y="63420"/>
                    <a:pt x="1222451" y="62856"/>
                    <a:pt x="1233527" y="60650"/>
                  </a:cubicBezTo>
                  <a:cubicBezTo>
                    <a:pt x="1244604" y="58445"/>
                    <a:pt x="1258499" y="54548"/>
                    <a:pt x="1267370" y="56215"/>
                  </a:cubicBezTo>
                  <a:cubicBezTo>
                    <a:pt x="1276241" y="57881"/>
                    <a:pt x="1285652" y="60650"/>
                    <a:pt x="1291215" y="56215"/>
                  </a:cubicBezTo>
                  <a:cubicBezTo>
                    <a:pt x="1296778" y="51779"/>
                    <a:pt x="1309496" y="50652"/>
                    <a:pt x="1320034" y="50652"/>
                  </a:cubicBezTo>
                  <a:cubicBezTo>
                    <a:pt x="1330572" y="50652"/>
                    <a:pt x="1345545" y="53446"/>
                    <a:pt x="1356646" y="48985"/>
                  </a:cubicBezTo>
                  <a:cubicBezTo>
                    <a:pt x="1367747" y="44525"/>
                    <a:pt x="1381594" y="42908"/>
                    <a:pt x="1394337" y="41242"/>
                  </a:cubicBezTo>
                  <a:cubicBezTo>
                    <a:pt x="1407080" y="39575"/>
                    <a:pt x="1435997" y="40114"/>
                    <a:pt x="1450358" y="41781"/>
                  </a:cubicBezTo>
                  <a:cubicBezTo>
                    <a:pt x="1464719" y="43447"/>
                    <a:pt x="1514662" y="42344"/>
                    <a:pt x="1524097" y="39575"/>
                  </a:cubicBezTo>
                  <a:cubicBezTo>
                    <a:pt x="1533532" y="36806"/>
                    <a:pt x="1547941" y="31243"/>
                    <a:pt x="1538506" y="26807"/>
                  </a:cubicBezTo>
                  <a:cubicBezTo>
                    <a:pt x="1532355" y="23599"/>
                    <a:pt x="1525494" y="22070"/>
                    <a:pt x="1518559" y="22372"/>
                  </a:cubicBezTo>
                  <a:cubicBezTo>
                    <a:pt x="1512996" y="22372"/>
                    <a:pt x="1509123" y="16833"/>
                    <a:pt x="1498586" y="16294"/>
                  </a:cubicBezTo>
                  <a:cubicBezTo>
                    <a:pt x="1488049" y="15755"/>
                    <a:pt x="1490817" y="11393"/>
                    <a:pt x="1480280" y="12398"/>
                  </a:cubicBezTo>
                  <a:cubicBezTo>
                    <a:pt x="1469742" y="13402"/>
                    <a:pt x="1457563" y="17299"/>
                    <a:pt x="1448691" y="15167"/>
                  </a:cubicBezTo>
                  <a:cubicBezTo>
                    <a:pt x="1439820" y="13035"/>
                    <a:pt x="1429822" y="6859"/>
                    <a:pt x="1420411" y="6859"/>
                  </a:cubicBezTo>
                  <a:cubicBezTo>
                    <a:pt x="1411001" y="6859"/>
                    <a:pt x="1391568" y="4090"/>
                    <a:pt x="1378751" y="4629"/>
                  </a:cubicBezTo>
                  <a:cubicBezTo>
                    <a:pt x="1365934" y="5168"/>
                    <a:pt x="1336037" y="4090"/>
                    <a:pt x="1327288" y="2424"/>
                  </a:cubicBezTo>
                  <a:cubicBezTo>
                    <a:pt x="1318539" y="757"/>
                    <a:pt x="1318417" y="-909"/>
                    <a:pt x="1306776" y="-909"/>
                  </a:cubicBezTo>
                  <a:cubicBezTo>
                    <a:pt x="1295136" y="-909"/>
                    <a:pt x="1285701" y="1860"/>
                    <a:pt x="1282270" y="6296"/>
                  </a:cubicBezTo>
                  <a:cubicBezTo>
                    <a:pt x="1278839" y="10731"/>
                    <a:pt x="1268963" y="13501"/>
                    <a:pt x="1263400" y="7962"/>
                  </a:cubicBezTo>
                  <a:cubicBezTo>
                    <a:pt x="1257837" y="2424"/>
                    <a:pt x="1252323" y="4629"/>
                    <a:pt x="1238894" y="6296"/>
                  </a:cubicBezTo>
                  <a:cubicBezTo>
                    <a:pt x="1225465" y="7962"/>
                    <a:pt x="1185667" y="3527"/>
                    <a:pt x="1186206" y="7962"/>
                  </a:cubicBezTo>
                  <a:cubicBezTo>
                    <a:pt x="1186745" y="12398"/>
                    <a:pt x="1186769" y="20730"/>
                    <a:pt x="1172360" y="16833"/>
                  </a:cubicBezTo>
                  <a:cubicBezTo>
                    <a:pt x="1157950" y="12937"/>
                    <a:pt x="1151285" y="7398"/>
                    <a:pt x="1148515" y="12961"/>
                  </a:cubicBezTo>
                  <a:cubicBezTo>
                    <a:pt x="1145746" y="18524"/>
                    <a:pt x="1145182" y="25214"/>
                    <a:pt x="1136850" y="19603"/>
                  </a:cubicBezTo>
                  <a:cubicBezTo>
                    <a:pt x="1128518" y="13991"/>
                    <a:pt x="1116902" y="12961"/>
                    <a:pt x="1116902" y="19063"/>
                  </a:cubicBezTo>
                  <a:cubicBezTo>
                    <a:pt x="1116902" y="25165"/>
                    <a:pt x="1118005" y="32909"/>
                    <a:pt x="1123544" y="34576"/>
                  </a:cubicBezTo>
                  <a:cubicBezTo>
                    <a:pt x="1129082" y="36242"/>
                    <a:pt x="1152951" y="35679"/>
                    <a:pt x="1152951" y="39477"/>
                  </a:cubicBezTo>
                  <a:cubicBezTo>
                    <a:pt x="1152951" y="43275"/>
                    <a:pt x="1141850" y="45579"/>
                    <a:pt x="1136850" y="45579"/>
                  </a:cubicBezTo>
                  <a:cubicBezTo>
                    <a:pt x="1131851" y="45579"/>
                    <a:pt x="1130773" y="49451"/>
                    <a:pt x="1121338" y="50480"/>
                  </a:cubicBezTo>
                  <a:cubicBezTo>
                    <a:pt x="1111903" y="51510"/>
                    <a:pt x="1104698" y="53274"/>
                    <a:pt x="1109698" y="57146"/>
                  </a:cubicBezTo>
                  <a:cubicBezTo>
                    <a:pt x="1114697" y="61018"/>
                    <a:pt x="1123004" y="64914"/>
                    <a:pt x="1118005" y="67120"/>
                  </a:cubicBezTo>
                  <a:cubicBezTo>
                    <a:pt x="1113006" y="69326"/>
                    <a:pt x="1113104" y="65454"/>
                    <a:pt x="1104135" y="62684"/>
                  </a:cubicBezTo>
                  <a:cubicBezTo>
                    <a:pt x="1095165" y="59915"/>
                    <a:pt x="1086392" y="57146"/>
                    <a:pt x="1094724" y="50431"/>
                  </a:cubicBezTo>
                  <a:cubicBezTo>
                    <a:pt x="1103056" y="43717"/>
                    <a:pt x="1106977" y="43227"/>
                    <a:pt x="1111879" y="43227"/>
                  </a:cubicBezTo>
                  <a:cubicBezTo>
                    <a:pt x="1116780" y="43227"/>
                    <a:pt x="1119647" y="36585"/>
                    <a:pt x="1110776" y="36585"/>
                  </a:cubicBezTo>
                  <a:cubicBezTo>
                    <a:pt x="1103032" y="36225"/>
                    <a:pt x="1095557" y="33730"/>
                    <a:pt x="1089137" y="29381"/>
                  </a:cubicBezTo>
                  <a:cubicBezTo>
                    <a:pt x="1083598" y="26048"/>
                    <a:pt x="1077496" y="26048"/>
                    <a:pt x="1070291" y="26587"/>
                  </a:cubicBezTo>
                  <a:cubicBezTo>
                    <a:pt x="1065586" y="26702"/>
                    <a:pt x="1061004" y="28047"/>
                    <a:pt x="1056985" y="30483"/>
                  </a:cubicBezTo>
                  <a:cubicBezTo>
                    <a:pt x="1054216" y="32150"/>
                    <a:pt x="1059215" y="34355"/>
                    <a:pt x="1068086" y="34355"/>
                  </a:cubicBezTo>
                  <a:cubicBezTo>
                    <a:pt x="1076957" y="34355"/>
                    <a:pt x="1079163" y="31586"/>
                    <a:pt x="1079727" y="35458"/>
                  </a:cubicBezTo>
                  <a:cubicBezTo>
                    <a:pt x="1080290" y="39330"/>
                    <a:pt x="1065292" y="37124"/>
                    <a:pt x="1064753" y="41021"/>
                  </a:cubicBezTo>
                  <a:cubicBezTo>
                    <a:pt x="1064214" y="44918"/>
                    <a:pt x="1057548" y="45457"/>
                    <a:pt x="1054216" y="42124"/>
                  </a:cubicBezTo>
                  <a:cubicBezTo>
                    <a:pt x="1050883" y="38791"/>
                    <a:pt x="1040909" y="37688"/>
                    <a:pt x="1038139" y="38791"/>
                  </a:cubicBezTo>
                  <a:cubicBezTo>
                    <a:pt x="1035370" y="39894"/>
                    <a:pt x="1029807" y="45457"/>
                    <a:pt x="1024833" y="42687"/>
                  </a:cubicBezTo>
                  <a:cubicBezTo>
                    <a:pt x="1019858" y="39918"/>
                    <a:pt x="1024833" y="37124"/>
                    <a:pt x="1014834" y="34355"/>
                  </a:cubicBezTo>
                  <a:cubicBezTo>
                    <a:pt x="1004836" y="31586"/>
                    <a:pt x="987118" y="29454"/>
                    <a:pt x="978246" y="30483"/>
                  </a:cubicBezTo>
                  <a:cubicBezTo>
                    <a:pt x="969375" y="31513"/>
                    <a:pt x="960504" y="39894"/>
                    <a:pt x="947197" y="39894"/>
                  </a:cubicBezTo>
                  <a:cubicBezTo>
                    <a:pt x="933890" y="39894"/>
                    <a:pt x="911148" y="39355"/>
                    <a:pt x="907816" y="42124"/>
                  </a:cubicBezTo>
                  <a:cubicBezTo>
                    <a:pt x="904483" y="44893"/>
                    <a:pt x="911148" y="46559"/>
                    <a:pt x="916687" y="50995"/>
                  </a:cubicBezTo>
                  <a:cubicBezTo>
                    <a:pt x="922225" y="55431"/>
                    <a:pt x="923352" y="59866"/>
                    <a:pt x="913379" y="56533"/>
                  </a:cubicBezTo>
                  <a:cubicBezTo>
                    <a:pt x="903404" y="53200"/>
                    <a:pt x="896739" y="49329"/>
                    <a:pt x="886201" y="46559"/>
                  </a:cubicBezTo>
                  <a:cubicBezTo>
                    <a:pt x="875664" y="43790"/>
                    <a:pt x="877330" y="45996"/>
                    <a:pt x="868459" y="49329"/>
                  </a:cubicBezTo>
                  <a:cubicBezTo>
                    <a:pt x="859587" y="52661"/>
                    <a:pt x="854588" y="58200"/>
                    <a:pt x="862920" y="60430"/>
                  </a:cubicBezTo>
                  <a:cubicBezTo>
                    <a:pt x="871252" y="62660"/>
                    <a:pt x="886765" y="70967"/>
                    <a:pt x="890073" y="65968"/>
                  </a:cubicBezTo>
                  <a:cubicBezTo>
                    <a:pt x="893381" y="60969"/>
                    <a:pt x="900611" y="64302"/>
                    <a:pt x="908943" y="63738"/>
                  </a:cubicBezTo>
                  <a:cubicBezTo>
                    <a:pt x="920216" y="62849"/>
                    <a:pt x="931537" y="63037"/>
                    <a:pt x="942761" y="64302"/>
                  </a:cubicBezTo>
                  <a:cubicBezTo>
                    <a:pt x="955015" y="65968"/>
                    <a:pt x="971605" y="65968"/>
                    <a:pt x="987681" y="65968"/>
                  </a:cubicBezTo>
                  <a:cubicBezTo>
                    <a:pt x="1003757" y="65968"/>
                    <a:pt x="1015961" y="65405"/>
                    <a:pt x="1027038" y="69301"/>
                  </a:cubicBezTo>
                  <a:cubicBezTo>
                    <a:pt x="1038115" y="73198"/>
                    <a:pt x="1041472" y="70404"/>
                    <a:pt x="1050343" y="73173"/>
                  </a:cubicBezTo>
                  <a:cubicBezTo>
                    <a:pt x="1059215" y="75942"/>
                    <a:pt x="1075830" y="77609"/>
                    <a:pt x="1079163" y="83147"/>
                  </a:cubicBezTo>
                  <a:cubicBezTo>
                    <a:pt x="1082496" y="88686"/>
                    <a:pt x="1085829" y="96454"/>
                    <a:pt x="1080266" y="97581"/>
                  </a:cubicBezTo>
                  <a:cubicBezTo>
                    <a:pt x="1074703" y="98708"/>
                    <a:pt x="1075364" y="89249"/>
                    <a:pt x="1068013" y="88710"/>
                  </a:cubicBezTo>
                  <a:cubicBezTo>
                    <a:pt x="1060661" y="88171"/>
                    <a:pt x="1061347" y="84813"/>
                    <a:pt x="1049707" y="81505"/>
                  </a:cubicBezTo>
                  <a:cubicBezTo>
                    <a:pt x="1038066" y="78197"/>
                    <a:pt x="1031400" y="76604"/>
                    <a:pt x="1026965" y="77609"/>
                  </a:cubicBezTo>
                  <a:cubicBezTo>
                    <a:pt x="1022529" y="78614"/>
                    <a:pt x="1029734" y="89862"/>
                    <a:pt x="1023656" y="89862"/>
                  </a:cubicBezTo>
                  <a:cubicBezTo>
                    <a:pt x="1017579" y="89862"/>
                    <a:pt x="1018755" y="78221"/>
                    <a:pt x="1010325" y="74889"/>
                  </a:cubicBezTo>
                  <a:cubicBezTo>
                    <a:pt x="1001895" y="71556"/>
                    <a:pt x="989274" y="72119"/>
                    <a:pt x="980917" y="72119"/>
                  </a:cubicBezTo>
                  <a:cubicBezTo>
                    <a:pt x="972561" y="72119"/>
                    <a:pt x="940458" y="73222"/>
                    <a:pt x="929920" y="73222"/>
                  </a:cubicBezTo>
                  <a:cubicBezTo>
                    <a:pt x="919382" y="73222"/>
                    <a:pt x="899410" y="69350"/>
                    <a:pt x="901076" y="74325"/>
                  </a:cubicBezTo>
                  <a:cubicBezTo>
                    <a:pt x="902743" y="79300"/>
                    <a:pt x="908845" y="81554"/>
                    <a:pt x="917716" y="84863"/>
                  </a:cubicBezTo>
                  <a:cubicBezTo>
                    <a:pt x="926587" y="88171"/>
                    <a:pt x="935998" y="89764"/>
                    <a:pt x="939772" y="94837"/>
                  </a:cubicBezTo>
                  <a:cubicBezTo>
                    <a:pt x="943546" y="99909"/>
                    <a:pt x="956926" y="98733"/>
                    <a:pt x="956926" y="103169"/>
                  </a:cubicBezTo>
                  <a:cubicBezTo>
                    <a:pt x="957147" y="106438"/>
                    <a:pt x="954671" y="109263"/>
                    <a:pt x="951412" y="109481"/>
                  </a:cubicBezTo>
                  <a:cubicBezTo>
                    <a:pt x="950236" y="109560"/>
                    <a:pt x="949059" y="109290"/>
                    <a:pt x="948055" y="108707"/>
                  </a:cubicBezTo>
                  <a:cubicBezTo>
                    <a:pt x="943153" y="106501"/>
                    <a:pt x="933645" y="109271"/>
                    <a:pt x="929773" y="104271"/>
                  </a:cubicBezTo>
                  <a:cubicBezTo>
                    <a:pt x="924872" y="98262"/>
                    <a:pt x="918304" y="93829"/>
                    <a:pt x="910903" y="91528"/>
                  </a:cubicBezTo>
                  <a:cubicBezTo>
                    <a:pt x="903135" y="89298"/>
                    <a:pt x="895930" y="85426"/>
                    <a:pt x="889289" y="83760"/>
                  </a:cubicBezTo>
                  <a:cubicBezTo>
                    <a:pt x="882648" y="82093"/>
                    <a:pt x="868777" y="78859"/>
                    <a:pt x="859881" y="78859"/>
                  </a:cubicBezTo>
                  <a:cubicBezTo>
                    <a:pt x="850986" y="78859"/>
                    <a:pt x="826602" y="80525"/>
                    <a:pt x="834371" y="85524"/>
                  </a:cubicBezTo>
                  <a:cubicBezTo>
                    <a:pt x="842139" y="90523"/>
                    <a:pt x="847677" y="104369"/>
                    <a:pt x="857652" y="106036"/>
                  </a:cubicBezTo>
                  <a:cubicBezTo>
                    <a:pt x="867625" y="107702"/>
                    <a:pt x="868189" y="113241"/>
                    <a:pt x="879290" y="113241"/>
                  </a:cubicBezTo>
                  <a:cubicBezTo>
                    <a:pt x="890392" y="113241"/>
                    <a:pt x="900905" y="123778"/>
                    <a:pt x="906443" y="125494"/>
                  </a:cubicBezTo>
                  <a:cubicBezTo>
                    <a:pt x="911982" y="127209"/>
                    <a:pt x="928082" y="129366"/>
                    <a:pt x="918696" y="122161"/>
                  </a:cubicBezTo>
                  <a:cubicBezTo>
                    <a:pt x="909310" y="114956"/>
                    <a:pt x="913795" y="109418"/>
                    <a:pt x="920363" y="111623"/>
                  </a:cubicBezTo>
                  <a:cubicBezTo>
                    <a:pt x="926930" y="113829"/>
                    <a:pt x="922568" y="116059"/>
                    <a:pt x="927567" y="122161"/>
                  </a:cubicBezTo>
                  <a:cubicBezTo>
                    <a:pt x="932567" y="128263"/>
                    <a:pt x="926465" y="132699"/>
                    <a:pt x="929234" y="137134"/>
                  </a:cubicBezTo>
                  <a:cubicBezTo>
                    <a:pt x="932003" y="141570"/>
                    <a:pt x="931440" y="153210"/>
                    <a:pt x="924333" y="153210"/>
                  </a:cubicBezTo>
                  <a:cubicBezTo>
                    <a:pt x="917226" y="153210"/>
                    <a:pt x="899827" y="141570"/>
                    <a:pt x="892181" y="138801"/>
                  </a:cubicBezTo>
                  <a:cubicBezTo>
                    <a:pt x="884535" y="136031"/>
                    <a:pt x="882207" y="127699"/>
                    <a:pt x="868336" y="127160"/>
                  </a:cubicBezTo>
                  <a:cubicBezTo>
                    <a:pt x="854466" y="126621"/>
                    <a:pt x="848927" y="123827"/>
                    <a:pt x="837826" y="119392"/>
                  </a:cubicBezTo>
                  <a:cubicBezTo>
                    <a:pt x="826724" y="114956"/>
                    <a:pt x="818981" y="113290"/>
                    <a:pt x="809570" y="109957"/>
                  </a:cubicBezTo>
                  <a:cubicBezTo>
                    <a:pt x="800160" y="106624"/>
                    <a:pt x="799033" y="107188"/>
                    <a:pt x="789034" y="102213"/>
                  </a:cubicBezTo>
                  <a:cubicBezTo>
                    <a:pt x="779036" y="97238"/>
                    <a:pt x="776291" y="92778"/>
                    <a:pt x="758548" y="92778"/>
                  </a:cubicBezTo>
                  <a:cubicBezTo>
                    <a:pt x="740806" y="92778"/>
                    <a:pt x="722500" y="90009"/>
                    <a:pt x="718628" y="94444"/>
                  </a:cubicBezTo>
                  <a:cubicBezTo>
                    <a:pt x="714756" y="98880"/>
                    <a:pt x="725269" y="102752"/>
                    <a:pt x="726935" y="108315"/>
                  </a:cubicBezTo>
                  <a:cubicBezTo>
                    <a:pt x="728602" y="113878"/>
                    <a:pt x="731371" y="120568"/>
                    <a:pt x="737473" y="123288"/>
                  </a:cubicBezTo>
                  <a:cubicBezTo>
                    <a:pt x="743575" y="126008"/>
                    <a:pt x="743012" y="134929"/>
                    <a:pt x="751883" y="134929"/>
                  </a:cubicBezTo>
                  <a:cubicBezTo>
                    <a:pt x="760754" y="134929"/>
                    <a:pt x="766317" y="137698"/>
                    <a:pt x="763523" y="141570"/>
                  </a:cubicBezTo>
                  <a:cubicBezTo>
                    <a:pt x="760730" y="145442"/>
                    <a:pt x="752446" y="142133"/>
                    <a:pt x="744678" y="141570"/>
                  </a:cubicBezTo>
                  <a:cubicBezTo>
                    <a:pt x="736910" y="141006"/>
                    <a:pt x="726935" y="136669"/>
                    <a:pt x="723064" y="142133"/>
                  </a:cubicBezTo>
                  <a:cubicBezTo>
                    <a:pt x="719192" y="147598"/>
                    <a:pt x="717501" y="144339"/>
                    <a:pt x="706424" y="141570"/>
                  </a:cubicBezTo>
                  <a:cubicBezTo>
                    <a:pt x="695347" y="138801"/>
                    <a:pt x="697553" y="134929"/>
                    <a:pt x="704194" y="133801"/>
                  </a:cubicBezTo>
                  <a:cubicBezTo>
                    <a:pt x="710835" y="132674"/>
                    <a:pt x="708090" y="125494"/>
                    <a:pt x="698116" y="123288"/>
                  </a:cubicBezTo>
                  <a:cubicBezTo>
                    <a:pt x="688142" y="121083"/>
                    <a:pt x="679246" y="121622"/>
                    <a:pt x="670375" y="115520"/>
                  </a:cubicBezTo>
                  <a:cubicBezTo>
                    <a:pt x="661504" y="109418"/>
                    <a:pt x="653735" y="102752"/>
                    <a:pt x="648197" y="107188"/>
                  </a:cubicBezTo>
                  <a:cubicBezTo>
                    <a:pt x="642659" y="111623"/>
                    <a:pt x="637120" y="113290"/>
                    <a:pt x="646531" y="122161"/>
                  </a:cubicBezTo>
                  <a:cubicBezTo>
                    <a:pt x="655941" y="131032"/>
                    <a:pt x="657068" y="135468"/>
                    <a:pt x="650966" y="139315"/>
                  </a:cubicBezTo>
                  <a:cubicBezTo>
                    <a:pt x="644864" y="143163"/>
                    <a:pt x="654863" y="148186"/>
                    <a:pt x="647094" y="152622"/>
                  </a:cubicBezTo>
                  <a:cubicBezTo>
                    <a:pt x="639326" y="157058"/>
                    <a:pt x="639889" y="171467"/>
                    <a:pt x="633787" y="170365"/>
                  </a:cubicBezTo>
                  <a:cubicBezTo>
                    <a:pt x="627685" y="169262"/>
                    <a:pt x="627122" y="167032"/>
                    <a:pt x="626583" y="162032"/>
                  </a:cubicBezTo>
                  <a:cubicBezTo>
                    <a:pt x="626044" y="157033"/>
                    <a:pt x="624916" y="157597"/>
                    <a:pt x="631484" y="150956"/>
                  </a:cubicBezTo>
                  <a:cubicBezTo>
                    <a:pt x="638051" y="144315"/>
                    <a:pt x="638689" y="139854"/>
                    <a:pt x="635919" y="134316"/>
                  </a:cubicBezTo>
                  <a:cubicBezTo>
                    <a:pt x="633150" y="128778"/>
                    <a:pt x="638150" y="122676"/>
                    <a:pt x="627612" y="118779"/>
                  </a:cubicBezTo>
                  <a:cubicBezTo>
                    <a:pt x="617074" y="114883"/>
                    <a:pt x="618177" y="106036"/>
                    <a:pt x="608767" y="106036"/>
                  </a:cubicBezTo>
                  <a:cubicBezTo>
                    <a:pt x="599356" y="106036"/>
                    <a:pt x="581026" y="102164"/>
                    <a:pt x="576051" y="108266"/>
                  </a:cubicBezTo>
                  <a:cubicBezTo>
                    <a:pt x="571076" y="114368"/>
                    <a:pt x="558309" y="112138"/>
                    <a:pt x="551545" y="113804"/>
                  </a:cubicBezTo>
                  <a:cubicBezTo>
                    <a:pt x="544781" y="115471"/>
                    <a:pt x="543237" y="119906"/>
                    <a:pt x="534905" y="117676"/>
                  </a:cubicBezTo>
                  <a:cubicBezTo>
                    <a:pt x="526573" y="115446"/>
                    <a:pt x="510399" y="121009"/>
                    <a:pt x="504959" y="121009"/>
                  </a:cubicBezTo>
                  <a:cubicBezTo>
                    <a:pt x="497337" y="121080"/>
                    <a:pt x="489740" y="121825"/>
                    <a:pt x="482241" y="123239"/>
                  </a:cubicBezTo>
                  <a:cubicBezTo>
                    <a:pt x="473370" y="124881"/>
                    <a:pt x="466165" y="127111"/>
                    <a:pt x="457270" y="128140"/>
                  </a:cubicBezTo>
                  <a:cubicBezTo>
                    <a:pt x="448374" y="129170"/>
                    <a:pt x="437885" y="132576"/>
                    <a:pt x="452368" y="137575"/>
                  </a:cubicBezTo>
                  <a:cubicBezTo>
                    <a:pt x="466851" y="142575"/>
                    <a:pt x="467881" y="137575"/>
                    <a:pt x="472880" y="144216"/>
                  </a:cubicBezTo>
                  <a:cubicBezTo>
                    <a:pt x="477879" y="150858"/>
                    <a:pt x="480648" y="155881"/>
                    <a:pt x="486187" y="159190"/>
                  </a:cubicBezTo>
                  <a:cubicBezTo>
                    <a:pt x="491725" y="162498"/>
                    <a:pt x="488417" y="164753"/>
                    <a:pt x="481751" y="165855"/>
                  </a:cubicBezTo>
                  <a:cubicBezTo>
                    <a:pt x="475085" y="166958"/>
                    <a:pt x="471777" y="159753"/>
                    <a:pt x="466778" y="155881"/>
                  </a:cubicBezTo>
                  <a:cubicBezTo>
                    <a:pt x="461779" y="152009"/>
                    <a:pt x="461240" y="144216"/>
                    <a:pt x="454525" y="144216"/>
                  </a:cubicBezTo>
                  <a:cubicBezTo>
                    <a:pt x="447810" y="144216"/>
                    <a:pt x="453422" y="146447"/>
                    <a:pt x="440679" y="143114"/>
                  </a:cubicBezTo>
                  <a:cubicBezTo>
                    <a:pt x="427935" y="139781"/>
                    <a:pt x="426245" y="134806"/>
                    <a:pt x="417937" y="136473"/>
                  </a:cubicBezTo>
                  <a:cubicBezTo>
                    <a:pt x="409629" y="138139"/>
                    <a:pt x="401861" y="139781"/>
                    <a:pt x="396298" y="143114"/>
                  </a:cubicBezTo>
                  <a:cubicBezTo>
                    <a:pt x="390735" y="146447"/>
                    <a:pt x="374243" y="143677"/>
                    <a:pt x="375247" y="150882"/>
                  </a:cubicBezTo>
                  <a:cubicBezTo>
                    <a:pt x="376252" y="158087"/>
                    <a:pt x="377453" y="162523"/>
                    <a:pt x="384118" y="164753"/>
                  </a:cubicBezTo>
                  <a:cubicBezTo>
                    <a:pt x="390784" y="166983"/>
                    <a:pt x="399631" y="169654"/>
                    <a:pt x="394093" y="175829"/>
                  </a:cubicBezTo>
                  <a:cubicBezTo>
                    <a:pt x="388554" y="182005"/>
                    <a:pt x="382991" y="182495"/>
                    <a:pt x="384658" y="186367"/>
                  </a:cubicBezTo>
                  <a:cubicBezTo>
                    <a:pt x="386324" y="190239"/>
                    <a:pt x="394093" y="196905"/>
                    <a:pt x="389559" y="200238"/>
                  </a:cubicBezTo>
                  <a:cubicBezTo>
                    <a:pt x="385025" y="203570"/>
                    <a:pt x="379021" y="207982"/>
                    <a:pt x="370150" y="204673"/>
                  </a:cubicBezTo>
                  <a:cubicBezTo>
                    <a:pt x="361279" y="201365"/>
                    <a:pt x="355740" y="198008"/>
                    <a:pt x="346306" y="197468"/>
                  </a:cubicBezTo>
                  <a:cubicBezTo>
                    <a:pt x="336871" y="196929"/>
                    <a:pt x="331332" y="191366"/>
                    <a:pt x="320255" y="197468"/>
                  </a:cubicBezTo>
                  <a:cubicBezTo>
                    <a:pt x="309179" y="203570"/>
                    <a:pt x="300283" y="203546"/>
                    <a:pt x="292514" y="208545"/>
                  </a:cubicBezTo>
                  <a:cubicBezTo>
                    <a:pt x="284746" y="213545"/>
                    <a:pt x="272567" y="207982"/>
                    <a:pt x="268008" y="214647"/>
                  </a:cubicBezTo>
                  <a:cubicBezTo>
                    <a:pt x="263450" y="221313"/>
                    <a:pt x="256147" y="226459"/>
                    <a:pt x="243380" y="2336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6" name="Freeform: Shape 1245">
              <a:extLst>
                <a:ext uri="{FF2B5EF4-FFF2-40B4-BE49-F238E27FC236}">
                  <a16:creationId xmlns:a16="http://schemas.microsoft.com/office/drawing/2014/main" xmlns="" id="{C7CE0103-E353-76F1-6DC8-A9331230F7A9}"/>
                </a:ext>
              </a:extLst>
            </p:cNvPr>
            <p:cNvSpPr/>
            <p:nvPr/>
          </p:nvSpPr>
          <p:spPr>
            <a:xfrm>
              <a:off x="4896165" y="1300968"/>
              <a:ext cx="97265" cy="59030"/>
            </a:xfrm>
            <a:custGeom>
              <a:avLst/>
              <a:gdLst>
                <a:gd name="connsiteX0" fmla="*/ 45654 w 97265"/>
                <a:gd name="connsiteY0" fmla="*/ 37 h 59030"/>
                <a:gd name="connsiteX1" fmla="*/ 25804 w 97265"/>
                <a:gd name="connsiteY1" fmla="*/ 1140 h 59030"/>
                <a:gd name="connsiteX2" fmla="*/ 1568 w 97265"/>
                <a:gd name="connsiteY2" fmla="*/ 10942 h 59030"/>
                <a:gd name="connsiteX3" fmla="*/ 25265 w 97265"/>
                <a:gd name="connsiteY3" fmla="*/ 31306 h 59030"/>
                <a:gd name="connsiteX4" fmla="*/ 53349 w 97265"/>
                <a:gd name="connsiteY4" fmla="*/ 45079 h 59030"/>
                <a:gd name="connsiteX5" fmla="*/ 79816 w 97265"/>
                <a:gd name="connsiteY5" fmla="*/ 57332 h 59030"/>
                <a:gd name="connsiteX6" fmla="*/ 86971 w 97265"/>
                <a:gd name="connsiteY6" fmla="*/ 50715 h 59030"/>
                <a:gd name="connsiteX7" fmla="*/ 79252 w 97265"/>
                <a:gd name="connsiteY7" fmla="*/ 41354 h 59030"/>
                <a:gd name="connsiteX8" fmla="*/ 89741 w 97265"/>
                <a:gd name="connsiteY8" fmla="*/ 33635 h 59030"/>
                <a:gd name="connsiteX9" fmla="*/ 71532 w 97265"/>
                <a:gd name="connsiteY9" fmla="*/ 24273 h 59030"/>
                <a:gd name="connsiteX10" fmla="*/ 90280 w 97265"/>
                <a:gd name="connsiteY10" fmla="*/ 22068 h 59030"/>
                <a:gd name="connsiteX11" fmla="*/ 92485 w 97265"/>
                <a:gd name="connsiteY11" fmla="*/ 5550 h 59030"/>
                <a:gd name="connsiteX12" fmla="*/ 70993 w 97265"/>
                <a:gd name="connsiteY12" fmla="*/ 1679 h 59030"/>
                <a:gd name="connsiteX13" fmla="*/ 45654 w 97265"/>
                <a:gd name="connsiteY13" fmla="*/ 37 h 5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265" h="59030">
                  <a:moveTo>
                    <a:pt x="45654" y="37"/>
                  </a:moveTo>
                  <a:cubicBezTo>
                    <a:pt x="39062" y="-1532"/>
                    <a:pt x="32176" y="-1140"/>
                    <a:pt x="25804" y="1140"/>
                  </a:cubicBezTo>
                  <a:cubicBezTo>
                    <a:pt x="16442" y="4987"/>
                    <a:pt x="-6691" y="1140"/>
                    <a:pt x="1568" y="10942"/>
                  </a:cubicBezTo>
                  <a:cubicBezTo>
                    <a:pt x="8111" y="19152"/>
                    <a:pt x="16149" y="26062"/>
                    <a:pt x="25265" y="31306"/>
                  </a:cubicBezTo>
                  <a:cubicBezTo>
                    <a:pt x="32421" y="35179"/>
                    <a:pt x="45091" y="40668"/>
                    <a:pt x="53349" y="45079"/>
                  </a:cubicBezTo>
                  <a:cubicBezTo>
                    <a:pt x="61730" y="50054"/>
                    <a:pt x="70601" y="54146"/>
                    <a:pt x="79816" y="57332"/>
                  </a:cubicBezTo>
                  <a:cubicBezTo>
                    <a:pt x="89177" y="60077"/>
                    <a:pt x="95230" y="55127"/>
                    <a:pt x="86971" y="50715"/>
                  </a:cubicBezTo>
                  <a:cubicBezTo>
                    <a:pt x="78713" y="46304"/>
                    <a:pt x="69352" y="40913"/>
                    <a:pt x="79252" y="41354"/>
                  </a:cubicBezTo>
                  <a:cubicBezTo>
                    <a:pt x="89153" y="41795"/>
                    <a:pt x="99641" y="37507"/>
                    <a:pt x="89741" y="33635"/>
                  </a:cubicBezTo>
                  <a:cubicBezTo>
                    <a:pt x="79840" y="29763"/>
                    <a:pt x="64377" y="26479"/>
                    <a:pt x="71532" y="24273"/>
                  </a:cubicBezTo>
                  <a:cubicBezTo>
                    <a:pt x="78689" y="22068"/>
                    <a:pt x="89177" y="25915"/>
                    <a:pt x="90280" y="22068"/>
                  </a:cubicBezTo>
                  <a:cubicBezTo>
                    <a:pt x="91383" y="18220"/>
                    <a:pt x="103513" y="6653"/>
                    <a:pt x="92485" y="5550"/>
                  </a:cubicBezTo>
                  <a:cubicBezTo>
                    <a:pt x="81457" y="4448"/>
                    <a:pt x="77610" y="3884"/>
                    <a:pt x="70993" y="1679"/>
                  </a:cubicBezTo>
                  <a:cubicBezTo>
                    <a:pt x="64377" y="-527"/>
                    <a:pt x="58863" y="576"/>
                    <a:pt x="45654" y="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7" name="Freeform: Shape 1246">
              <a:extLst>
                <a:ext uri="{FF2B5EF4-FFF2-40B4-BE49-F238E27FC236}">
                  <a16:creationId xmlns:a16="http://schemas.microsoft.com/office/drawing/2014/main" xmlns="" id="{622A2FE3-F4CC-BCEC-DAB5-4DA397612B93}"/>
                </a:ext>
              </a:extLst>
            </p:cNvPr>
            <p:cNvSpPr/>
            <p:nvPr/>
          </p:nvSpPr>
          <p:spPr>
            <a:xfrm>
              <a:off x="4888827" y="1277113"/>
              <a:ext cx="51508" cy="17081"/>
            </a:xfrm>
            <a:custGeom>
              <a:avLst/>
              <a:gdLst>
                <a:gd name="connsiteX0" fmla="*/ 16625 w 51508"/>
                <a:gd name="connsiteY0" fmla="*/ -909 h 17081"/>
                <a:gd name="connsiteX1" fmla="*/ 2289 w 51508"/>
                <a:gd name="connsiteY1" fmla="*/ 4605 h 17081"/>
                <a:gd name="connsiteX2" fmla="*/ 5598 w 51508"/>
                <a:gd name="connsiteY2" fmla="*/ 16172 h 17081"/>
                <a:gd name="connsiteX3" fmla="*/ 33143 w 51508"/>
                <a:gd name="connsiteY3" fmla="*/ 11271 h 17081"/>
                <a:gd name="connsiteX4" fmla="*/ 51326 w 51508"/>
                <a:gd name="connsiteY4" fmla="*/ 14015 h 17081"/>
                <a:gd name="connsiteX5" fmla="*/ 38656 w 51508"/>
                <a:gd name="connsiteY5" fmla="*/ 4654 h 17081"/>
                <a:gd name="connsiteX6" fmla="*/ 16625 w 51508"/>
                <a:gd name="connsiteY6" fmla="*/ -909 h 17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508" h="17081">
                  <a:moveTo>
                    <a:pt x="16625" y="-909"/>
                  </a:moveTo>
                  <a:cubicBezTo>
                    <a:pt x="16625" y="-909"/>
                    <a:pt x="4495" y="-370"/>
                    <a:pt x="2289" y="4605"/>
                  </a:cubicBezTo>
                  <a:cubicBezTo>
                    <a:pt x="84" y="9580"/>
                    <a:pt x="-3200" y="16172"/>
                    <a:pt x="5598" y="16172"/>
                  </a:cubicBezTo>
                  <a:cubicBezTo>
                    <a:pt x="14396" y="16172"/>
                    <a:pt x="24345" y="6369"/>
                    <a:pt x="33143" y="11271"/>
                  </a:cubicBezTo>
                  <a:cubicBezTo>
                    <a:pt x="41940" y="16172"/>
                    <a:pt x="51326" y="17887"/>
                    <a:pt x="51326" y="14015"/>
                  </a:cubicBezTo>
                  <a:cubicBezTo>
                    <a:pt x="51326" y="10143"/>
                    <a:pt x="46425" y="5193"/>
                    <a:pt x="38656" y="4654"/>
                  </a:cubicBezTo>
                  <a:cubicBezTo>
                    <a:pt x="30888" y="4115"/>
                    <a:pt x="27090" y="-345"/>
                    <a:pt x="1662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8" name="Freeform: Shape 1247">
              <a:extLst>
                <a:ext uri="{FF2B5EF4-FFF2-40B4-BE49-F238E27FC236}">
                  <a16:creationId xmlns:a16="http://schemas.microsoft.com/office/drawing/2014/main" xmlns="" id="{FD611CF3-67E2-F8D3-4CC2-219C1F5F67FD}"/>
                </a:ext>
              </a:extLst>
            </p:cNvPr>
            <p:cNvSpPr/>
            <p:nvPr/>
          </p:nvSpPr>
          <p:spPr>
            <a:xfrm>
              <a:off x="5088549" y="1150046"/>
              <a:ext cx="52791" cy="32537"/>
            </a:xfrm>
            <a:custGeom>
              <a:avLst/>
              <a:gdLst>
                <a:gd name="connsiteX0" fmla="*/ 18564 w 52791"/>
                <a:gd name="connsiteY0" fmla="*/ 2745 h 32537"/>
                <a:gd name="connsiteX1" fmla="*/ -183 w 52791"/>
                <a:gd name="connsiteY1" fmla="*/ 3848 h 32537"/>
                <a:gd name="connsiteX2" fmla="*/ 3125 w 52791"/>
                <a:gd name="connsiteY2" fmla="*/ 13650 h 32537"/>
                <a:gd name="connsiteX3" fmla="*/ 3125 w 52791"/>
                <a:gd name="connsiteY3" fmla="*/ 25903 h 32537"/>
                <a:gd name="connsiteX4" fmla="*/ 28465 w 52791"/>
                <a:gd name="connsiteY4" fmla="*/ 26467 h 32537"/>
                <a:gd name="connsiteX5" fmla="*/ 42800 w 52791"/>
                <a:gd name="connsiteY5" fmla="*/ 29775 h 32537"/>
                <a:gd name="connsiteX6" fmla="*/ 51623 w 52791"/>
                <a:gd name="connsiteY6" fmla="*/ 27570 h 32537"/>
                <a:gd name="connsiteX7" fmla="*/ 48314 w 52791"/>
                <a:gd name="connsiteY7" fmla="*/ 15439 h 32537"/>
                <a:gd name="connsiteX8" fmla="*/ 36748 w 52791"/>
                <a:gd name="connsiteY8" fmla="*/ 18748 h 32537"/>
                <a:gd name="connsiteX9" fmla="*/ 33979 w 52791"/>
                <a:gd name="connsiteY9" fmla="*/ 9386 h 32537"/>
                <a:gd name="connsiteX10" fmla="*/ 39492 w 52791"/>
                <a:gd name="connsiteY10" fmla="*/ 1667 h 32537"/>
                <a:gd name="connsiteX11" fmla="*/ 27926 w 52791"/>
                <a:gd name="connsiteY11" fmla="*/ 2769 h 32537"/>
                <a:gd name="connsiteX12" fmla="*/ 18564 w 52791"/>
                <a:gd name="connsiteY12" fmla="*/ 2745 h 32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91" h="32537">
                  <a:moveTo>
                    <a:pt x="18564" y="2745"/>
                  </a:moveTo>
                  <a:cubicBezTo>
                    <a:pt x="18564" y="2745"/>
                    <a:pt x="-183" y="-1127"/>
                    <a:pt x="-183" y="3848"/>
                  </a:cubicBezTo>
                  <a:cubicBezTo>
                    <a:pt x="-183" y="8822"/>
                    <a:pt x="5895" y="11004"/>
                    <a:pt x="3125" y="13650"/>
                  </a:cubicBezTo>
                  <a:cubicBezTo>
                    <a:pt x="356" y="16297"/>
                    <a:pt x="-183" y="25903"/>
                    <a:pt x="3125" y="25903"/>
                  </a:cubicBezTo>
                  <a:cubicBezTo>
                    <a:pt x="6434" y="25903"/>
                    <a:pt x="25181" y="25903"/>
                    <a:pt x="28465" y="26467"/>
                  </a:cubicBezTo>
                  <a:cubicBezTo>
                    <a:pt x="31748" y="27031"/>
                    <a:pt x="39492" y="27006"/>
                    <a:pt x="42800" y="29775"/>
                  </a:cubicBezTo>
                  <a:cubicBezTo>
                    <a:pt x="46109" y="32545"/>
                    <a:pt x="49418" y="32520"/>
                    <a:pt x="51623" y="27570"/>
                  </a:cubicBezTo>
                  <a:cubicBezTo>
                    <a:pt x="53828" y="22619"/>
                    <a:pt x="52162" y="15439"/>
                    <a:pt x="48314" y="15439"/>
                  </a:cubicBezTo>
                  <a:cubicBezTo>
                    <a:pt x="44467" y="15439"/>
                    <a:pt x="42237" y="23159"/>
                    <a:pt x="36748" y="18748"/>
                  </a:cubicBezTo>
                  <a:cubicBezTo>
                    <a:pt x="31258" y="14336"/>
                    <a:pt x="28465" y="10489"/>
                    <a:pt x="33979" y="9386"/>
                  </a:cubicBezTo>
                  <a:cubicBezTo>
                    <a:pt x="39492" y="8283"/>
                    <a:pt x="42800" y="4485"/>
                    <a:pt x="39492" y="1667"/>
                  </a:cubicBezTo>
                  <a:cubicBezTo>
                    <a:pt x="36184" y="-1151"/>
                    <a:pt x="27926" y="-2744"/>
                    <a:pt x="27926" y="2769"/>
                  </a:cubicBezTo>
                  <a:cubicBezTo>
                    <a:pt x="27926" y="8283"/>
                    <a:pt x="22412" y="5490"/>
                    <a:pt x="18564" y="27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49" name="Freeform: Shape 1248">
              <a:extLst>
                <a:ext uri="{FF2B5EF4-FFF2-40B4-BE49-F238E27FC236}">
                  <a16:creationId xmlns:a16="http://schemas.microsoft.com/office/drawing/2014/main" xmlns="" id="{7B771295-C320-31F4-DB6C-D5FEBD26F2CF}"/>
                </a:ext>
              </a:extLst>
            </p:cNvPr>
            <p:cNvSpPr/>
            <p:nvPr/>
          </p:nvSpPr>
          <p:spPr>
            <a:xfrm>
              <a:off x="3950468" y="1407620"/>
              <a:ext cx="17585" cy="18828"/>
            </a:xfrm>
            <a:custGeom>
              <a:avLst/>
              <a:gdLst>
                <a:gd name="connsiteX0" fmla="*/ 8482 w 17585"/>
                <a:gd name="connsiteY0" fmla="*/ 1065 h 18828"/>
                <a:gd name="connsiteX1" fmla="*/ 2797 w 17585"/>
                <a:gd name="connsiteY1" fmla="*/ 5108 h 18828"/>
                <a:gd name="connsiteX2" fmla="*/ 1988 w 17585"/>
                <a:gd name="connsiteY2" fmla="*/ 12460 h 18828"/>
                <a:gd name="connsiteX3" fmla="*/ 10492 w 17585"/>
                <a:gd name="connsiteY3" fmla="*/ 17729 h 18828"/>
                <a:gd name="connsiteX4" fmla="*/ 17402 w 17585"/>
                <a:gd name="connsiteY4" fmla="*/ 10843 h 18828"/>
                <a:gd name="connsiteX5" fmla="*/ 8482 w 17585"/>
                <a:gd name="connsiteY5" fmla="*/ 1065 h 1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85" h="18828">
                  <a:moveTo>
                    <a:pt x="8482" y="1065"/>
                  </a:moveTo>
                  <a:cubicBezTo>
                    <a:pt x="7526" y="3393"/>
                    <a:pt x="5321" y="4961"/>
                    <a:pt x="2797" y="5108"/>
                  </a:cubicBezTo>
                  <a:cubicBezTo>
                    <a:pt x="-1247" y="5108"/>
                    <a:pt x="-830" y="10794"/>
                    <a:pt x="1988" y="12460"/>
                  </a:cubicBezTo>
                  <a:cubicBezTo>
                    <a:pt x="4806" y="14126"/>
                    <a:pt x="6448" y="18930"/>
                    <a:pt x="10492" y="17729"/>
                  </a:cubicBezTo>
                  <a:cubicBezTo>
                    <a:pt x="14535" y="16528"/>
                    <a:pt x="17402" y="16111"/>
                    <a:pt x="17402" y="10843"/>
                  </a:cubicBezTo>
                  <a:cubicBezTo>
                    <a:pt x="17402" y="5574"/>
                    <a:pt x="9977" y="-5380"/>
                    <a:pt x="8482" y="10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0" name="Freeform: Shape 1249">
              <a:extLst>
                <a:ext uri="{FF2B5EF4-FFF2-40B4-BE49-F238E27FC236}">
                  <a16:creationId xmlns:a16="http://schemas.microsoft.com/office/drawing/2014/main" xmlns="" id="{66C3871D-E00D-8482-572E-3CB9F40DEFD4}"/>
                </a:ext>
              </a:extLst>
            </p:cNvPr>
            <p:cNvSpPr/>
            <p:nvPr/>
          </p:nvSpPr>
          <p:spPr>
            <a:xfrm>
              <a:off x="3910088" y="1454138"/>
              <a:ext cx="12480" cy="11521"/>
            </a:xfrm>
            <a:custGeom>
              <a:avLst/>
              <a:gdLst>
                <a:gd name="connsiteX0" fmla="*/ 4604 w 12480"/>
                <a:gd name="connsiteY0" fmla="*/ 716 h 11521"/>
                <a:gd name="connsiteX1" fmla="*/ 1761 w 12480"/>
                <a:gd name="connsiteY1" fmla="*/ 10029 h 11521"/>
                <a:gd name="connsiteX2" fmla="*/ 12274 w 12480"/>
                <a:gd name="connsiteY2" fmla="*/ 6377 h 11521"/>
                <a:gd name="connsiteX3" fmla="*/ 4604 w 12480"/>
                <a:gd name="connsiteY3" fmla="*/ 716 h 11521"/>
              </a:gdLst>
              <a:ahLst/>
              <a:cxnLst>
                <a:cxn ang="0">
                  <a:pos x="connsiteX0" y="connsiteY0"/>
                </a:cxn>
                <a:cxn ang="0">
                  <a:pos x="connsiteX1" y="connsiteY1"/>
                </a:cxn>
                <a:cxn ang="0">
                  <a:pos x="connsiteX2" y="connsiteY2"/>
                </a:cxn>
                <a:cxn ang="0">
                  <a:pos x="connsiteX3" y="connsiteY3"/>
                </a:cxn>
              </a:cxnLst>
              <a:rect l="l" t="t" r="r" b="b"/>
              <a:pathLst>
                <a:path w="12480" h="11521">
                  <a:moveTo>
                    <a:pt x="4604" y="716"/>
                  </a:moveTo>
                  <a:cubicBezTo>
                    <a:pt x="4604" y="716"/>
                    <a:pt x="-3900" y="8828"/>
                    <a:pt x="1761" y="10029"/>
                  </a:cubicBezTo>
                  <a:cubicBezTo>
                    <a:pt x="7422" y="11230"/>
                    <a:pt x="12691" y="10837"/>
                    <a:pt x="12274" y="6377"/>
                  </a:cubicBezTo>
                  <a:cubicBezTo>
                    <a:pt x="11858" y="1917"/>
                    <a:pt x="7030" y="-3744"/>
                    <a:pt x="4604" y="7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1" name="Freeform: Shape 1250">
              <a:extLst>
                <a:ext uri="{FF2B5EF4-FFF2-40B4-BE49-F238E27FC236}">
                  <a16:creationId xmlns:a16="http://schemas.microsoft.com/office/drawing/2014/main" xmlns="" id="{5E1840AD-6F10-42B9-DD7D-FAEFAA137865}"/>
                </a:ext>
              </a:extLst>
            </p:cNvPr>
            <p:cNvSpPr/>
            <p:nvPr/>
          </p:nvSpPr>
          <p:spPr>
            <a:xfrm>
              <a:off x="3914653" y="1467986"/>
              <a:ext cx="98751" cy="64310"/>
            </a:xfrm>
            <a:custGeom>
              <a:avLst/>
              <a:gdLst>
                <a:gd name="connsiteX0" fmla="*/ 29593 w 98751"/>
                <a:gd name="connsiteY0" fmla="*/ 224 h 64310"/>
                <a:gd name="connsiteX1" fmla="*/ 12169 w 98751"/>
                <a:gd name="connsiteY1" fmla="*/ 1450 h 64310"/>
                <a:gd name="connsiteX2" fmla="*/ 4817 w 98751"/>
                <a:gd name="connsiteY2" fmla="*/ 11571 h 64310"/>
                <a:gd name="connsiteX3" fmla="*/ 6827 w 98751"/>
                <a:gd name="connsiteY3" fmla="*/ 21692 h 64310"/>
                <a:gd name="connsiteX4" fmla="*/ 3200 w 98751"/>
                <a:gd name="connsiteY4" fmla="*/ 30612 h 64310"/>
                <a:gd name="connsiteX5" fmla="*/ 10552 w 98751"/>
                <a:gd name="connsiteY5" fmla="*/ 42350 h 64310"/>
                <a:gd name="connsiteX6" fmla="*/ 34053 w 98751"/>
                <a:gd name="connsiteY6" fmla="*/ 41934 h 64310"/>
                <a:gd name="connsiteX7" fmla="*/ 32436 w 98751"/>
                <a:gd name="connsiteY7" fmla="*/ 52888 h 64310"/>
                <a:gd name="connsiteX8" fmla="*/ 40131 w 98751"/>
                <a:gd name="connsiteY8" fmla="*/ 63401 h 64310"/>
                <a:gd name="connsiteX9" fmla="*/ 60765 w 98751"/>
                <a:gd name="connsiteY9" fmla="*/ 56932 h 64310"/>
                <a:gd name="connsiteX10" fmla="*/ 76963 w 98751"/>
                <a:gd name="connsiteY10" fmla="*/ 52471 h 64310"/>
                <a:gd name="connsiteX11" fmla="*/ 97230 w 98751"/>
                <a:gd name="connsiteY11" fmla="*/ 44384 h 64310"/>
                <a:gd name="connsiteX12" fmla="*/ 94387 w 98751"/>
                <a:gd name="connsiteY12" fmla="*/ 28186 h 64310"/>
                <a:gd name="connsiteX13" fmla="*/ 70494 w 98751"/>
                <a:gd name="connsiteY13" fmla="*/ 16839 h 64310"/>
                <a:gd name="connsiteX14" fmla="*/ 44983 w 98751"/>
                <a:gd name="connsiteY14" fmla="*/ 2650 h 64310"/>
                <a:gd name="connsiteX15" fmla="*/ 29593 w 98751"/>
                <a:gd name="connsiteY15" fmla="*/ 224 h 6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751" h="64310">
                  <a:moveTo>
                    <a:pt x="29593" y="224"/>
                  </a:moveTo>
                  <a:cubicBezTo>
                    <a:pt x="29593" y="224"/>
                    <a:pt x="17340" y="-3011"/>
                    <a:pt x="12169" y="1450"/>
                  </a:cubicBezTo>
                  <a:cubicBezTo>
                    <a:pt x="6998" y="5910"/>
                    <a:pt x="-1187" y="5910"/>
                    <a:pt x="4817" y="11571"/>
                  </a:cubicBezTo>
                  <a:cubicBezTo>
                    <a:pt x="10821" y="17232"/>
                    <a:pt x="13713" y="19265"/>
                    <a:pt x="6827" y="21692"/>
                  </a:cubicBezTo>
                  <a:cubicBezTo>
                    <a:pt x="-59" y="24118"/>
                    <a:pt x="-2976" y="27769"/>
                    <a:pt x="3200" y="30612"/>
                  </a:cubicBezTo>
                  <a:cubicBezTo>
                    <a:pt x="9375" y="33455"/>
                    <a:pt x="3200" y="43159"/>
                    <a:pt x="10552" y="42350"/>
                  </a:cubicBezTo>
                  <a:cubicBezTo>
                    <a:pt x="17903" y="41542"/>
                    <a:pt x="28784" y="37890"/>
                    <a:pt x="34053" y="41934"/>
                  </a:cubicBezTo>
                  <a:cubicBezTo>
                    <a:pt x="39322" y="45977"/>
                    <a:pt x="38954" y="50854"/>
                    <a:pt x="32436" y="52888"/>
                  </a:cubicBezTo>
                  <a:cubicBezTo>
                    <a:pt x="25917" y="54922"/>
                    <a:pt x="28368" y="63401"/>
                    <a:pt x="40131" y="63401"/>
                  </a:cubicBezTo>
                  <a:cubicBezTo>
                    <a:pt x="51893" y="63401"/>
                    <a:pt x="53903" y="55706"/>
                    <a:pt x="60765" y="56932"/>
                  </a:cubicBezTo>
                  <a:cubicBezTo>
                    <a:pt x="67627" y="58157"/>
                    <a:pt x="72111" y="52471"/>
                    <a:pt x="76963" y="52471"/>
                  </a:cubicBezTo>
                  <a:cubicBezTo>
                    <a:pt x="81816" y="52471"/>
                    <a:pt x="94387" y="49629"/>
                    <a:pt x="97230" y="44384"/>
                  </a:cubicBezTo>
                  <a:cubicBezTo>
                    <a:pt x="100073" y="39140"/>
                    <a:pt x="98039" y="29681"/>
                    <a:pt x="94387" y="28186"/>
                  </a:cubicBezTo>
                  <a:cubicBezTo>
                    <a:pt x="90736" y="26691"/>
                    <a:pt x="77380" y="22917"/>
                    <a:pt x="70494" y="16839"/>
                  </a:cubicBezTo>
                  <a:cubicBezTo>
                    <a:pt x="63608" y="10762"/>
                    <a:pt x="50252" y="3484"/>
                    <a:pt x="44983" y="2650"/>
                  </a:cubicBezTo>
                  <a:cubicBezTo>
                    <a:pt x="39714" y="1817"/>
                    <a:pt x="40106" y="2258"/>
                    <a:pt x="29593" y="22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2" name="Freeform: Shape 1251">
              <a:extLst>
                <a:ext uri="{FF2B5EF4-FFF2-40B4-BE49-F238E27FC236}">
                  <a16:creationId xmlns:a16="http://schemas.microsoft.com/office/drawing/2014/main" xmlns="" id="{504D4A04-D9A6-E9D4-F3F2-60E54D56E758}"/>
                </a:ext>
              </a:extLst>
            </p:cNvPr>
            <p:cNvSpPr/>
            <p:nvPr/>
          </p:nvSpPr>
          <p:spPr>
            <a:xfrm>
              <a:off x="5062617" y="904783"/>
              <a:ext cx="20799" cy="16335"/>
            </a:xfrm>
            <a:custGeom>
              <a:avLst/>
              <a:gdLst>
                <a:gd name="connsiteX0" fmla="*/ 13496 w 20799"/>
                <a:gd name="connsiteY0" fmla="*/ 495 h 16335"/>
                <a:gd name="connsiteX1" fmla="*/ 5213 w 20799"/>
                <a:gd name="connsiteY1" fmla="*/ 4637 h 16335"/>
                <a:gd name="connsiteX2" fmla="*/ -31 w 20799"/>
                <a:gd name="connsiteY2" fmla="*/ 9318 h 16335"/>
                <a:gd name="connsiteX3" fmla="*/ 6585 w 20799"/>
                <a:gd name="connsiteY3" fmla="*/ 13729 h 16335"/>
                <a:gd name="connsiteX4" fmla="*/ 15701 w 20799"/>
                <a:gd name="connsiteY4" fmla="*/ 13459 h 16335"/>
                <a:gd name="connsiteX5" fmla="*/ 20603 w 20799"/>
                <a:gd name="connsiteY5" fmla="*/ 7676 h 16335"/>
                <a:gd name="connsiteX6" fmla="*/ 13496 w 20799"/>
                <a:gd name="connsiteY6" fmla="*/ 495 h 1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99" h="16335">
                  <a:moveTo>
                    <a:pt x="13496" y="495"/>
                  </a:moveTo>
                  <a:cubicBezTo>
                    <a:pt x="13496" y="495"/>
                    <a:pt x="6315" y="2946"/>
                    <a:pt x="5213" y="4637"/>
                  </a:cubicBezTo>
                  <a:cubicBezTo>
                    <a:pt x="4110" y="6328"/>
                    <a:pt x="-1135" y="5176"/>
                    <a:pt x="-31" y="9318"/>
                  </a:cubicBezTo>
                  <a:cubicBezTo>
                    <a:pt x="1071" y="13459"/>
                    <a:pt x="4110" y="10690"/>
                    <a:pt x="6585" y="13729"/>
                  </a:cubicBezTo>
                  <a:cubicBezTo>
                    <a:pt x="9060" y="16767"/>
                    <a:pt x="13937" y="15126"/>
                    <a:pt x="15701" y="13459"/>
                  </a:cubicBezTo>
                  <a:cubicBezTo>
                    <a:pt x="17466" y="11793"/>
                    <a:pt x="20382" y="13190"/>
                    <a:pt x="20603" y="7676"/>
                  </a:cubicBezTo>
                  <a:cubicBezTo>
                    <a:pt x="20823" y="2162"/>
                    <a:pt x="18470" y="-3646"/>
                    <a:pt x="13496" y="4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3" name="Freeform: Shape 1252">
              <a:extLst>
                <a:ext uri="{FF2B5EF4-FFF2-40B4-BE49-F238E27FC236}">
                  <a16:creationId xmlns:a16="http://schemas.microsoft.com/office/drawing/2014/main" xmlns="" id="{CC8DA7AB-AFCA-6EE8-F2EC-13BC5C61E28B}"/>
                </a:ext>
              </a:extLst>
            </p:cNvPr>
            <p:cNvSpPr/>
            <p:nvPr/>
          </p:nvSpPr>
          <p:spPr>
            <a:xfrm>
              <a:off x="5062973" y="941931"/>
              <a:ext cx="10142" cy="11586"/>
            </a:xfrm>
            <a:custGeom>
              <a:avLst/>
              <a:gdLst>
                <a:gd name="connsiteX0" fmla="*/ 446 w 10142"/>
                <a:gd name="connsiteY0" fmla="*/ 57 h 11586"/>
                <a:gd name="connsiteX1" fmla="*/ 2089 w 10142"/>
                <a:gd name="connsiteY1" fmla="*/ 4958 h 11586"/>
                <a:gd name="connsiteX2" fmla="*/ 5691 w 10142"/>
                <a:gd name="connsiteY2" fmla="*/ 10472 h 11586"/>
                <a:gd name="connsiteX3" fmla="*/ 8999 w 10142"/>
                <a:gd name="connsiteY3" fmla="*/ 6625 h 11586"/>
                <a:gd name="connsiteX4" fmla="*/ 446 w 10142"/>
                <a:gd name="connsiteY4" fmla="*/ 57 h 11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 h="11586">
                  <a:moveTo>
                    <a:pt x="446" y="57"/>
                  </a:moveTo>
                  <a:cubicBezTo>
                    <a:pt x="446" y="57"/>
                    <a:pt x="-1759" y="2802"/>
                    <a:pt x="2089" y="4958"/>
                  </a:cubicBezTo>
                  <a:cubicBezTo>
                    <a:pt x="5936" y="7115"/>
                    <a:pt x="2652" y="9860"/>
                    <a:pt x="5691" y="10472"/>
                  </a:cubicBezTo>
                  <a:cubicBezTo>
                    <a:pt x="8730" y="11085"/>
                    <a:pt x="11474" y="10472"/>
                    <a:pt x="8999" y="6625"/>
                  </a:cubicBezTo>
                  <a:cubicBezTo>
                    <a:pt x="6524" y="2778"/>
                    <a:pt x="3485" y="-3276"/>
                    <a:pt x="446" y="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4" name="Freeform: Shape 1253">
              <a:extLst>
                <a:ext uri="{FF2B5EF4-FFF2-40B4-BE49-F238E27FC236}">
                  <a16:creationId xmlns:a16="http://schemas.microsoft.com/office/drawing/2014/main" xmlns="" id="{E22ECEE5-A34C-3D01-7E98-FCBECA11D155}"/>
                </a:ext>
              </a:extLst>
            </p:cNvPr>
            <p:cNvSpPr/>
            <p:nvPr/>
          </p:nvSpPr>
          <p:spPr>
            <a:xfrm>
              <a:off x="5075266" y="940895"/>
              <a:ext cx="16922" cy="14982"/>
            </a:xfrm>
            <a:custGeom>
              <a:avLst/>
              <a:gdLst>
                <a:gd name="connsiteX0" fmla="*/ 6925 w 16922"/>
                <a:gd name="connsiteY0" fmla="*/ -573 h 14982"/>
                <a:gd name="connsiteX1" fmla="*/ 1117 w 16922"/>
                <a:gd name="connsiteY1" fmla="*/ 3299 h 14982"/>
                <a:gd name="connsiteX2" fmla="*/ 2489 w 16922"/>
                <a:gd name="connsiteY2" fmla="*/ 6877 h 14982"/>
                <a:gd name="connsiteX3" fmla="*/ 8297 w 16922"/>
                <a:gd name="connsiteY3" fmla="*/ 14057 h 14982"/>
                <a:gd name="connsiteX4" fmla="*/ 14081 w 16922"/>
                <a:gd name="connsiteY4" fmla="*/ 10455 h 14982"/>
                <a:gd name="connsiteX5" fmla="*/ 14375 w 16922"/>
                <a:gd name="connsiteY5" fmla="*/ 6313 h 14982"/>
                <a:gd name="connsiteX6" fmla="*/ 9670 w 16922"/>
                <a:gd name="connsiteY6" fmla="*/ 3863 h 14982"/>
                <a:gd name="connsiteX7" fmla="*/ 6925 w 16922"/>
                <a:gd name="connsiteY7" fmla="*/ -57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922" h="14982">
                  <a:moveTo>
                    <a:pt x="6925" y="-573"/>
                  </a:moveTo>
                  <a:cubicBezTo>
                    <a:pt x="5846" y="15"/>
                    <a:pt x="3886" y="2735"/>
                    <a:pt x="1117" y="3299"/>
                  </a:cubicBezTo>
                  <a:cubicBezTo>
                    <a:pt x="-1652" y="3863"/>
                    <a:pt x="578" y="6044"/>
                    <a:pt x="2489" y="6877"/>
                  </a:cubicBezTo>
                  <a:cubicBezTo>
                    <a:pt x="4401" y="7710"/>
                    <a:pt x="4425" y="13763"/>
                    <a:pt x="8297" y="14057"/>
                  </a:cubicBezTo>
                  <a:cubicBezTo>
                    <a:pt x="12169" y="14351"/>
                    <a:pt x="11336" y="10455"/>
                    <a:pt x="14081" y="10455"/>
                  </a:cubicBezTo>
                  <a:cubicBezTo>
                    <a:pt x="16825" y="10455"/>
                    <a:pt x="18222" y="6607"/>
                    <a:pt x="14375" y="6313"/>
                  </a:cubicBezTo>
                  <a:cubicBezTo>
                    <a:pt x="10527" y="6019"/>
                    <a:pt x="10233" y="7147"/>
                    <a:pt x="9670" y="3863"/>
                  </a:cubicBezTo>
                  <a:cubicBezTo>
                    <a:pt x="9106" y="579"/>
                    <a:pt x="9400" y="-1823"/>
                    <a:pt x="6925" y="-57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5" name="Freeform: Shape 1254">
              <a:extLst>
                <a:ext uri="{FF2B5EF4-FFF2-40B4-BE49-F238E27FC236}">
                  <a16:creationId xmlns:a16="http://schemas.microsoft.com/office/drawing/2014/main" xmlns="" id="{BD5855FF-5F0B-FCD4-3ADC-39C7FAE6759D}"/>
                </a:ext>
              </a:extLst>
            </p:cNvPr>
            <p:cNvSpPr/>
            <p:nvPr/>
          </p:nvSpPr>
          <p:spPr>
            <a:xfrm>
              <a:off x="5083002" y="956878"/>
              <a:ext cx="11174" cy="11905"/>
            </a:xfrm>
            <a:custGeom>
              <a:avLst/>
              <a:gdLst>
                <a:gd name="connsiteX0" fmla="*/ 5242 w 11174"/>
                <a:gd name="connsiteY0" fmla="*/ 549 h 11905"/>
                <a:gd name="connsiteX1" fmla="*/ 2792 w 11174"/>
                <a:gd name="connsiteY1" fmla="*/ 6627 h 11905"/>
                <a:gd name="connsiteX2" fmla="*/ 341 w 11174"/>
                <a:gd name="connsiteY2" fmla="*/ 10769 h 11905"/>
                <a:gd name="connsiteX3" fmla="*/ 9996 w 11174"/>
                <a:gd name="connsiteY3" fmla="*/ 5867 h 11905"/>
                <a:gd name="connsiteX4" fmla="*/ 5242 w 11174"/>
                <a:gd name="connsiteY4" fmla="*/ 549 h 1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74" h="11905">
                  <a:moveTo>
                    <a:pt x="5242" y="549"/>
                  </a:moveTo>
                  <a:cubicBezTo>
                    <a:pt x="5242" y="549"/>
                    <a:pt x="4972" y="5255"/>
                    <a:pt x="2792" y="6627"/>
                  </a:cubicBezTo>
                  <a:cubicBezTo>
                    <a:pt x="610" y="7999"/>
                    <a:pt x="-1081" y="9396"/>
                    <a:pt x="341" y="10769"/>
                  </a:cubicBezTo>
                  <a:cubicBezTo>
                    <a:pt x="1762" y="12141"/>
                    <a:pt x="6394" y="6896"/>
                    <a:pt x="9996" y="5867"/>
                  </a:cubicBezTo>
                  <a:cubicBezTo>
                    <a:pt x="13599" y="4838"/>
                    <a:pt x="6345" y="-4425"/>
                    <a:pt x="5242" y="5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6" name="Freeform: Shape 1255">
              <a:extLst>
                <a:ext uri="{FF2B5EF4-FFF2-40B4-BE49-F238E27FC236}">
                  <a16:creationId xmlns:a16="http://schemas.microsoft.com/office/drawing/2014/main" xmlns="" id="{D6BC4095-0EFE-3CCE-3447-9972AC2210BF}"/>
                </a:ext>
              </a:extLst>
            </p:cNvPr>
            <p:cNvSpPr/>
            <p:nvPr/>
          </p:nvSpPr>
          <p:spPr>
            <a:xfrm>
              <a:off x="5114812" y="977572"/>
              <a:ext cx="20319" cy="21823"/>
            </a:xfrm>
            <a:custGeom>
              <a:avLst/>
              <a:gdLst>
                <a:gd name="connsiteX0" fmla="*/ 10142 w 20319"/>
                <a:gd name="connsiteY0" fmla="*/ 563 h 21823"/>
                <a:gd name="connsiteX1" fmla="*/ 2962 w 20319"/>
                <a:gd name="connsiteY1" fmla="*/ 6077 h 21823"/>
                <a:gd name="connsiteX2" fmla="*/ 217 w 20319"/>
                <a:gd name="connsiteY2" fmla="*/ 15879 h 21823"/>
                <a:gd name="connsiteX3" fmla="*/ 8476 w 20319"/>
                <a:gd name="connsiteY3" fmla="*/ 20021 h 21823"/>
                <a:gd name="connsiteX4" fmla="*/ 13720 w 20319"/>
                <a:gd name="connsiteY4" fmla="*/ 16174 h 21823"/>
                <a:gd name="connsiteX5" fmla="*/ 20092 w 20319"/>
                <a:gd name="connsiteY5" fmla="*/ 10635 h 21823"/>
                <a:gd name="connsiteX6" fmla="*/ 16759 w 20319"/>
                <a:gd name="connsiteY6" fmla="*/ 441 h 21823"/>
                <a:gd name="connsiteX7" fmla="*/ 10142 w 20319"/>
                <a:gd name="connsiteY7" fmla="*/ 563 h 2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19" h="21823">
                  <a:moveTo>
                    <a:pt x="10142" y="563"/>
                  </a:moveTo>
                  <a:cubicBezTo>
                    <a:pt x="10142" y="563"/>
                    <a:pt x="6270" y="3872"/>
                    <a:pt x="2962" y="6077"/>
                  </a:cubicBezTo>
                  <a:cubicBezTo>
                    <a:pt x="-347" y="8283"/>
                    <a:pt x="-616" y="12424"/>
                    <a:pt x="217" y="15879"/>
                  </a:cubicBezTo>
                  <a:cubicBezTo>
                    <a:pt x="1050" y="19335"/>
                    <a:pt x="6270" y="22521"/>
                    <a:pt x="8476" y="20021"/>
                  </a:cubicBezTo>
                  <a:cubicBezTo>
                    <a:pt x="10681" y="17521"/>
                    <a:pt x="11245" y="16174"/>
                    <a:pt x="13720" y="16174"/>
                  </a:cubicBezTo>
                  <a:cubicBezTo>
                    <a:pt x="16195" y="16174"/>
                    <a:pt x="20631" y="14777"/>
                    <a:pt x="20092" y="10635"/>
                  </a:cubicBezTo>
                  <a:cubicBezTo>
                    <a:pt x="19552" y="6494"/>
                    <a:pt x="21195" y="1249"/>
                    <a:pt x="16759" y="441"/>
                  </a:cubicBezTo>
                  <a:cubicBezTo>
                    <a:pt x="12323" y="-368"/>
                    <a:pt x="12642" y="-2206"/>
                    <a:pt x="10142" y="5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7" name="Freeform: Shape 1256">
              <a:extLst>
                <a:ext uri="{FF2B5EF4-FFF2-40B4-BE49-F238E27FC236}">
                  <a16:creationId xmlns:a16="http://schemas.microsoft.com/office/drawing/2014/main" xmlns="" id="{DE59F265-1D05-F741-723E-BEEA58368FFC}"/>
                </a:ext>
              </a:extLst>
            </p:cNvPr>
            <p:cNvSpPr/>
            <p:nvPr/>
          </p:nvSpPr>
          <p:spPr>
            <a:xfrm>
              <a:off x="5093180" y="919510"/>
              <a:ext cx="18023" cy="11796"/>
            </a:xfrm>
            <a:custGeom>
              <a:avLst/>
              <a:gdLst>
                <a:gd name="connsiteX0" fmla="*/ 9424 w 18023"/>
                <a:gd name="connsiteY0" fmla="*/ 1502 h 11796"/>
                <a:gd name="connsiteX1" fmla="*/ 2073 w 18023"/>
                <a:gd name="connsiteY1" fmla="*/ 7016 h 11796"/>
                <a:gd name="connsiteX2" fmla="*/ 4842 w 18023"/>
                <a:gd name="connsiteY2" fmla="*/ 10888 h 11796"/>
                <a:gd name="connsiteX3" fmla="*/ 13664 w 18023"/>
                <a:gd name="connsiteY3" fmla="*/ 6452 h 11796"/>
                <a:gd name="connsiteX4" fmla="*/ 16115 w 18023"/>
                <a:gd name="connsiteY4" fmla="*/ 105 h 11796"/>
                <a:gd name="connsiteX5" fmla="*/ 9424 w 18023"/>
                <a:gd name="connsiteY5" fmla="*/ 1502 h 1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23" h="11796">
                  <a:moveTo>
                    <a:pt x="9424" y="1502"/>
                  </a:moveTo>
                  <a:cubicBezTo>
                    <a:pt x="7219" y="3658"/>
                    <a:pt x="4744" y="5496"/>
                    <a:pt x="2073" y="7016"/>
                  </a:cubicBezTo>
                  <a:cubicBezTo>
                    <a:pt x="-2069" y="9221"/>
                    <a:pt x="-133" y="10888"/>
                    <a:pt x="4842" y="10888"/>
                  </a:cubicBezTo>
                  <a:cubicBezTo>
                    <a:pt x="9817" y="10888"/>
                    <a:pt x="9743" y="6452"/>
                    <a:pt x="13664" y="6452"/>
                  </a:cubicBezTo>
                  <a:cubicBezTo>
                    <a:pt x="17585" y="6452"/>
                    <a:pt x="19448" y="1551"/>
                    <a:pt x="16115" y="105"/>
                  </a:cubicBezTo>
                  <a:cubicBezTo>
                    <a:pt x="12782" y="-1341"/>
                    <a:pt x="12659" y="-1537"/>
                    <a:pt x="9424" y="15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8" name="Freeform: Shape 1257">
              <a:extLst>
                <a:ext uri="{FF2B5EF4-FFF2-40B4-BE49-F238E27FC236}">
                  <a16:creationId xmlns:a16="http://schemas.microsoft.com/office/drawing/2014/main" xmlns="" id="{DEB4BACF-9A29-6687-52F4-2C791C1CA789}"/>
                </a:ext>
              </a:extLst>
            </p:cNvPr>
            <p:cNvSpPr/>
            <p:nvPr/>
          </p:nvSpPr>
          <p:spPr>
            <a:xfrm>
              <a:off x="5109342" y="909291"/>
              <a:ext cx="8442" cy="9547"/>
            </a:xfrm>
            <a:custGeom>
              <a:avLst/>
              <a:gdLst>
                <a:gd name="connsiteX0" fmla="*/ 3849 w 8442"/>
                <a:gd name="connsiteY0" fmla="*/ -704 h 9547"/>
                <a:gd name="connsiteX1" fmla="*/ 540 w 8442"/>
                <a:gd name="connsiteY1" fmla="*/ 3976 h 9547"/>
                <a:gd name="connsiteX2" fmla="*/ 4118 w 8442"/>
                <a:gd name="connsiteY2" fmla="*/ 8118 h 9547"/>
                <a:gd name="connsiteX3" fmla="*/ 8260 w 8442"/>
                <a:gd name="connsiteY3" fmla="*/ 3217 h 9547"/>
                <a:gd name="connsiteX4" fmla="*/ 3849 w 8442"/>
                <a:gd name="connsiteY4" fmla="*/ -704 h 9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42" h="9547">
                  <a:moveTo>
                    <a:pt x="3849" y="-704"/>
                  </a:moveTo>
                  <a:cubicBezTo>
                    <a:pt x="3849" y="-704"/>
                    <a:pt x="-2229" y="2874"/>
                    <a:pt x="540" y="3976"/>
                  </a:cubicBezTo>
                  <a:cubicBezTo>
                    <a:pt x="3310" y="5079"/>
                    <a:pt x="1913" y="6182"/>
                    <a:pt x="4118" y="8118"/>
                  </a:cubicBezTo>
                  <a:cubicBezTo>
                    <a:pt x="6324" y="10054"/>
                    <a:pt x="8260" y="6182"/>
                    <a:pt x="8260" y="3217"/>
                  </a:cubicBezTo>
                  <a:cubicBezTo>
                    <a:pt x="8260" y="251"/>
                    <a:pt x="7623" y="-1538"/>
                    <a:pt x="3849" y="-7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59" name="Freeform: Shape 1258">
              <a:extLst>
                <a:ext uri="{FF2B5EF4-FFF2-40B4-BE49-F238E27FC236}">
                  <a16:creationId xmlns:a16="http://schemas.microsoft.com/office/drawing/2014/main" xmlns="" id="{0BE2EC4B-E3C6-2666-19F1-BD54C46F7DCF}"/>
                </a:ext>
              </a:extLst>
            </p:cNvPr>
            <p:cNvSpPr/>
            <p:nvPr/>
          </p:nvSpPr>
          <p:spPr>
            <a:xfrm>
              <a:off x="5117683" y="882852"/>
              <a:ext cx="22527" cy="20599"/>
            </a:xfrm>
            <a:custGeom>
              <a:avLst/>
              <a:gdLst>
                <a:gd name="connsiteX0" fmla="*/ 3694 w 22527"/>
                <a:gd name="connsiteY0" fmla="*/ 2307 h 20599"/>
                <a:gd name="connsiteX1" fmla="*/ -178 w 22527"/>
                <a:gd name="connsiteY1" fmla="*/ 8360 h 20599"/>
                <a:gd name="connsiteX2" fmla="*/ 2027 w 22527"/>
                <a:gd name="connsiteY2" fmla="*/ 17746 h 20599"/>
                <a:gd name="connsiteX3" fmla="*/ 8104 w 22527"/>
                <a:gd name="connsiteY3" fmla="*/ 17207 h 20599"/>
                <a:gd name="connsiteX4" fmla="*/ 12516 w 22527"/>
                <a:gd name="connsiteY4" fmla="*/ 13065 h 20599"/>
                <a:gd name="connsiteX5" fmla="*/ 17417 w 22527"/>
                <a:gd name="connsiteY5" fmla="*/ 9757 h 20599"/>
                <a:gd name="connsiteX6" fmla="*/ 21558 w 22527"/>
                <a:gd name="connsiteY6" fmla="*/ 6154 h 20599"/>
                <a:gd name="connsiteX7" fmla="*/ 15481 w 22527"/>
                <a:gd name="connsiteY7" fmla="*/ 910 h 20599"/>
                <a:gd name="connsiteX8" fmla="*/ 3694 w 22527"/>
                <a:gd name="connsiteY8" fmla="*/ 2307 h 2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27" h="20599">
                  <a:moveTo>
                    <a:pt x="3694" y="2307"/>
                  </a:moveTo>
                  <a:cubicBezTo>
                    <a:pt x="1268" y="3312"/>
                    <a:pt x="-277" y="5738"/>
                    <a:pt x="-178" y="8360"/>
                  </a:cubicBezTo>
                  <a:cubicBezTo>
                    <a:pt x="-178" y="13065"/>
                    <a:pt x="-178" y="15712"/>
                    <a:pt x="2027" y="17746"/>
                  </a:cubicBezTo>
                  <a:cubicBezTo>
                    <a:pt x="4233" y="19780"/>
                    <a:pt x="7541" y="21054"/>
                    <a:pt x="8104" y="17207"/>
                  </a:cubicBezTo>
                  <a:cubicBezTo>
                    <a:pt x="8669" y="13359"/>
                    <a:pt x="8644" y="14437"/>
                    <a:pt x="12516" y="13065"/>
                  </a:cubicBezTo>
                  <a:cubicBezTo>
                    <a:pt x="16388" y="11693"/>
                    <a:pt x="14721" y="10026"/>
                    <a:pt x="17417" y="9757"/>
                  </a:cubicBezTo>
                  <a:cubicBezTo>
                    <a:pt x="20113" y="9487"/>
                    <a:pt x="24033" y="8654"/>
                    <a:pt x="21558" y="6154"/>
                  </a:cubicBezTo>
                  <a:cubicBezTo>
                    <a:pt x="19084" y="3655"/>
                    <a:pt x="16314" y="3410"/>
                    <a:pt x="15481" y="910"/>
                  </a:cubicBezTo>
                  <a:cubicBezTo>
                    <a:pt x="14648" y="-1589"/>
                    <a:pt x="9477" y="-1859"/>
                    <a:pt x="3694" y="23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0" name="Freeform: Shape 1259">
              <a:extLst>
                <a:ext uri="{FF2B5EF4-FFF2-40B4-BE49-F238E27FC236}">
                  <a16:creationId xmlns:a16="http://schemas.microsoft.com/office/drawing/2014/main" xmlns="" id="{EA47284C-8FC1-4E22-2F44-81A774718B93}"/>
                </a:ext>
              </a:extLst>
            </p:cNvPr>
            <p:cNvSpPr/>
            <p:nvPr/>
          </p:nvSpPr>
          <p:spPr>
            <a:xfrm>
              <a:off x="5028930" y="656586"/>
              <a:ext cx="34803" cy="27959"/>
            </a:xfrm>
            <a:custGeom>
              <a:avLst/>
              <a:gdLst>
                <a:gd name="connsiteX0" fmla="*/ 20814 w 34803"/>
                <a:gd name="connsiteY0" fmla="*/ 6841 h 27959"/>
                <a:gd name="connsiteX1" fmla="*/ 9321 w 34803"/>
                <a:gd name="connsiteY1" fmla="*/ -805 h 27959"/>
                <a:gd name="connsiteX2" fmla="*/ -163 w 34803"/>
                <a:gd name="connsiteY2" fmla="*/ 6400 h 27959"/>
                <a:gd name="connsiteX3" fmla="*/ 11576 w 34803"/>
                <a:gd name="connsiteY3" fmla="*/ 18653 h 27959"/>
                <a:gd name="connsiteX4" fmla="*/ 23829 w 34803"/>
                <a:gd name="connsiteY4" fmla="*/ 27009 h 27959"/>
                <a:gd name="connsiteX5" fmla="*/ 32185 w 34803"/>
                <a:gd name="connsiteY5" fmla="*/ 23382 h 27959"/>
                <a:gd name="connsiteX6" fmla="*/ 31940 w 34803"/>
                <a:gd name="connsiteY6" fmla="*/ 16864 h 27959"/>
                <a:gd name="connsiteX7" fmla="*/ 20814 w 34803"/>
                <a:gd name="connsiteY7" fmla="*/ 6841 h 27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803" h="27959">
                  <a:moveTo>
                    <a:pt x="20814" y="6841"/>
                  </a:moveTo>
                  <a:cubicBezTo>
                    <a:pt x="20814" y="6841"/>
                    <a:pt x="13830" y="-1957"/>
                    <a:pt x="9321" y="-805"/>
                  </a:cubicBezTo>
                  <a:cubicBezTo>
                    <a:pt x="4812" y="347"/>
                    <a:pt x="302" y="322"/>
                    <a:pt x="-163" y="6400"/>
                  </a:cubicBezTo>
                  <a:cubicBezTo>
                    <a:pt x="-628" y="12477"/>
                    <a:pt x="7189" y="14070"/>
                    <a:pt x="11576" y="18653"/>
                  </a:cubicBezTo>
                  <a:cubicBezTo>
                    <a:pt x="15962" y="23235"/>
                    <a:pt x="19907" y="26544"/>
                    <a:pt x="23829" y="27009"/>
                  </a:cubicBezTo>
                  <a:cubicBezTo>
                    <a:pt x="27749" y="27475"/>
                    <a:pt x="28558" y="23848"/>
                    <a:pt x="32185" y="23382"/>
                  </a:cubicBezTo>
                  <a:cubicBezTo>
                    <a:pt x="35812" y="22917"/>
                    <a:pt x="35101" y="20001"/>
                    <a:pt x="31940" y="16864"/>
                  </a:cubicBezTo>
                  <a:cubicBezTo>
                    <a:pt x="28779" y="13727"/>
                    <a:pt x="26450" y="13629"/>
                    <a:pt x="20814" y="684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1" name="Freeform: Shape 1260">
              <a:extLst>
                <a:ext uri="{FF2B5EF4-FFF2-40B4-BE49-F238E27FC236}">
                  <a16:creationId xmlns:a16="http://schemas.microsoft.com/office/drawing/2014/main" xmlns="" id="{D06124DB-F64D-5F6B-863D-4DAB3A7296C2}"/>
                </a:ext>
              </a:extLst>
            </p:cNvPr>
            <p:cNvSpPr/>
            <p:nvPr/>
          </p:nvSpPr>
          <p:spPr>
            <a:xfrm>
              <a:off x="5080726" y="682864"/>
              <a:ext cx="31388" cy="19029"/>
            </a:xfrm>
            <a:custGeom>
              <a:avLst/>
              <a:gdLst>
                <a:gd name="connsiteX0" fmla="*/ 11659 w 31388"/>
                <a:gd name="connsiteY0" fmla="*/ -28 h 19029"/>
                <a:gd name="connsiteX1" fmla="*/ 3989 w 31388"/>
                <a:gd name="connsiteY1" fmla="*/ 4260 h 19029"/>
                <a:gd name="connsiteX2" fmla="*/ 1955 w 31388"/>
                <a:gd name="connsiteY2" fmla="*/ 9897 h 19029"/>
                <a:gd name="connsiteX3" fmla="*/ 10091 w 31388"/>
                <a:gd name="connsiteY3" fmla="*/ 13965 h 19029"/>
                <a:gd name="connsiteX4" fmla="*/ 18202 w 31388"/>
                <a:gd name="connsiteY4" fmla="*/ 17812 h 19029"/>
                <a:gd name="connsiteX5" fmla="*/ 26779 w 31388"/>
                <a:gd name="connsiteY5" fmla="*/ 16219 h 19029"/>
                <a:gd name="connsiteX6" fmla="*/ 29230 w 31388"/>
                <a:gd name="connsiteY6" fmla="*/ 10142 h 19029"/>
                <a:gd name="connsiteX7" fmla="*/ 19305 w 31388"/>
                <a:gd name="connsiteY7" fmla="*/ 4260 h 19029"/>
                <a:gd name="connsiteX8" fmla="*/ 11659 w 31388"/>
                <a:gd name="connsiteY8" fmla="*/ -28 h 1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88" h="19029">
                  <a:moveTo>
                    <a:pt x="11659" y="-28"/>
                  </a:moveTo>
                  <a:cubicBezTo>
                    <a:pt x="11659" y="-28"/>
                    <a:pt x="7371" y="4040"/>
                    <a:pt x="3989" y="4260"/>
                  </a:cubicBezTo>
                  <a:cubicBezTo>
                    <a:pt x="607" y="4481"/>
                    <a:pt x="-2334" y="8770"/>
                    <a:pt x="1955" y="9897"/>
                  </a:cubicBezTo>
                  <a:cubicBezTo>
                    <a:pt x="6244" y="11024"/>
                    <a:pt x="7836" y="11490"/>
                    <a:pt x="10091" y="13965"/>
                  </a:cubicBezTo>
                  <a:cubicBezTo>
                    <a:pt x="11953" y="16570"/>
                    <a:pt x="15016" y="18028"/>
                    <a:pt x="18202" y="17812"/>
                  </a:cubicBezTo>
                  <a:cubicBezTo>
                    <a:pt x="22491" y="17812"/>
                    <a:pt x="24966" y="19160"/>
                    <a:pt x="26779" y="16219"/>
                  </a:cubicBezTo>
                  <a:cubicBezTo>
                    <a:pt x="28593" y="13279"/>
                    <a:pt x="34131" y="12151"/>
                    <a:pt x="29230" y="10142"/>
                  </a:cubicBezTo>
                  <a:cubicBezTo>
                    <a:pt x="25628" y="8748"/>
                    <a:pt x="22271" y="6760"/>
                    <a:pt x="19305" y="4260"/>
                  </a:cubicBezTo>
                  <a:cubicBezTo>
                    <a:pt x="16854" y="2226"/>
                    <a:pt x="14600" y="-2969"/>
                    <a:pt x="11659" y="-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2" name="Freeform: Shape 1261">
              <a:extLst>
                <a:ext uri="{FF2B5EF4-FFF2-40B4-BE49-F238E27FC236}">
                  <a16:creationId xmlns:a16="http://schemas.microsoft.com/office/drawing/2014/main" xmlns="" id="{96F168E9-C10D-F8F4-D818-6EC4B8E0BE18}"/>
                </a:ext>
              </a:extLst>
            </p:cNvPr>
            <p:cNvSpPr/>
            <p:nvPr/>
          </p:nvSpPr>
          <p:spPr>
            <a:xfrm>
              <a:off x="4126387" y="595276"/>
              <a:ext cx="28428" cy="13060"/>
            </a:xfrm>
            <a:custGeom>
              <a:avLst/>
              <a:gdLst>
                <a:gd name="connsiteX0" fmla="*/ 16359 w 28428"/>
                <a:gd name="connsiteY0" fmla="*/ 1127 h 13060"/>
                <a:gd name="connsiteX1" fmla="*/ 7365 w 28428"/>
                <a:gd name="connsiteY1" fmla="*/ -858 h 13060"/>
                <a:gd name="connsiteX2" fmla="*/ 896 w 28428"/>
                <a:gd name="connsiteY2" fmla="*/ 6494 h 13060"/>
                <a:gd name="connsiteX3" fmla="*/ 14938 w 28428"/>
                <a:gd name="connsiteY3" fmla="*/ 11836 h 13060"/>
                <a:gd name="connsiteX4" fmla="*/ 26456 w 28428"/>
                <a:gd name="connsiteY4" fmla="*/ 10145 h 13060"/>
                <a:gd name="connsiteX5" fmla="*/ 25623 w 28428"/>
                <a:gd name="connsiteY5" fmla="*/ 3406 h 13060"/>
                <a:gd name="connsiteX6" fmla="*/ 16359 w 28428"/>
                <a:gd name="connsiteY6" fmla="*/ 1127 h 1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28" h="13060">
                  <a:moveTo>
                    <a:pt x="16359" y="1127"/>
                  </a:moveTo>
                  <a:cubicBezTo>
                    <a:pt x="13419" y="191"/>
                    <a:pt x="10429" y="-473"/>
                    <a:pt x="7365" y="-858"/>
                  </a:cubicBezTo>
                  <a:cubicBezTo>
                    <a:pt x="2587" y="-1422"/>
                    <a:pt x="-2437" y="2793"/>
                    <a:pt x="896" y="6494"/>
                  </a:cubicBezTo>
                  <a:cubicBezTo>
                    <a:pt x="4768" y="9947"/>
                    <a:pt x="9767" y="11851"/>
                    <a:pt x="14938" y="11836"/>
                  </a:cubicBezTo>
                  <a:cubicBezTo>
                    <a:pt x="19153" y="11836"/>
                    <a:pt x="24495" y="13233"/>
                    <a:pt x="26456" y="10145"/>
                  </a:cubicBezTo>
                  <a:cubicBezTo>
                    <a:pt x="28416" y="7058"/>
                    <a:pt x="29543" y="3700"/>
                    <a:pt x="25623" y="3406"/>
                  </a:cubicBezTo>
                  <a:cubicBezTo>
                    <a:pt x="21702" y="3112"/>
                    <a:pt x="25426" y="3161"/>
                    <a:pt x="16359" y="11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3" name="Freeform: Shape 1262">
              <a:extLst>
                <a:ext uri="{FF2B5EF4-FFF2-40B4-BE49-F238E27FC236}">
                  <a16:creationId xmlns:a16="http://schemas.microsoft.com/office/drawing/2014/main" xmlns="" id="{B55E469A-F2D9-0232-F0BD-CBE2CCDB2253}"/>
                </a:ext>
              </a:extLst>
            </p:cNvPr>
            <p:cNvSpPr/>
            <p:nvPr/>
          </p:nvSpPr>
          <p:spPr>
            <a:xfrm>
              <a:off x="3377268" y="1007916"/>
              <a:ext cx="40179" cy="10295"/>
            </a:xfrm>
            <a:custGeom>
              <a:avLst/>
              <a:gdLst>
                <a:gd name="connsiteX0" fmla="*/ 18824 w 40179"/>
                <a:gd name="connsiteY0" fmla="*/ 362 h 10295"/>
                <a:gd name="connsiteX1" fmla="*/ 4316 w 40179"/>
                <a:gd name="connsiteY1" fmla="*/ -888 h 10295"/>
                <a:gd name="connsiteX2" fmla="*/ 1473 w 40179"/>
                <a:gd name="connsiteY2" fmla="*/ 3523 h 10295"/>
                <a:gd name="connsiteX3" fmla="*/ 6840 w 40179"/>
                <a:gd name="connsiteY3" fmla="*/ 6365 h 10295"/>
                <a:gd name="connsiteX4" fmla="*/ 16643 w 40179"/>
                <a:gd name="connsiteY4" fmla="*/ 8571 h 10295"/>
                <a:gd name="connsiteX5" fmla="*/ 33993 w 40179"/>
                <a:gd name="connsiteY5" fmla="*/ 7934 h 10295"/>
                <a:gd name="connsiteX6" fmla="*/ 38723 w 40179"/>
                <a:gd name="connsiteY6" fmla="*/ 2886 h 10295"/>
                <a:gd name="connsiteX7" fmla="*/ 18824 w 40179"/>
                <a:gd name="connsiteY7" fmla="*/ 362 h 1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79" h="10295">
                  <a:moveTo>
                    <a:pt x="18824" y="362"/>
                  </a:moveTo>
                  <a:cubicBezTo>
                    <a:pt x="14045" y="-594"/>
                    <a:pt x="9193" y="-1011"/>
                    <a:pt x="4316" y="-888"/>
                  </a:cubicBezTo>
                  <a:cubicBezTo>
                    <a:pt x="-95" y="-276"/>
                    <a:pt x="-1688" y="3523"/>
                    <a:pt x="1473" y="3523"/>
                  </a:cubicBezTo>
                  <a:cubicBezTo>
                    <a:pt x="4635" y="3523"/>
                    <a:pt x="6522" y="4454"/>
                    <a:pt x="6840" y="6365"/>
                  </a:cubicBezTo>
                  <a:cubicBezTo>
                    <a:pt x="7159" y="8277"/>
                    <a:pt x="10933" y="8571"/>
                    <a:pt x="16643" y="8571"/>
                  </a:cubicBezTo>
                  <a:cubicBezTo>
                    <a:pt x="22353" y="8571"/>
                    <a:pt x="32081" y="10777"/>
                    <a:pt x="33993" y="7934"/>
                  </a:cubicBezTo>
                  <a:cubicBezTo>
                    <a:pt x="35905" y="5091"/>
                    <a:pt x="42815" y="6365"/>
                    <a:pt x="38723" y="2886"/>
                  </a:cubicBezTo>
                  <a:cubicBezTo>
                    <a:pt x="34630" y="-594"/>
                    <a:pt x="26396" y="680"/>
                    <a:pt x="18824" y="36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4" name="Freeform: Shape 1263">
              <a:extLst>
                <a:ext uri="{FF2B5EF4-FFF2-40B4-BE49-F238E27FC236}">
                  <a16:creationId xmlns:a16="http://schemas.microsoft.com/office/drawing/2014/main" xmlns="" id="{804828B1-FC64-3FE3-52F8-9F3A356EA7A1}"/>
                </a:ext>
              </a:extLst>
            </p:cNvPr>
            <p:cNvSpPr/>
            <p:nvPr/>
          </p:nvSpPr>
          <p:spPr>
            <a:xfrm>
              <a:off x="3337330" y="1008191"/>
              <a:ext cx="39432" cy="13907"/>
            </a:xfrm>
            <a:custGeom>
              <a:avLst/>
              <a:gdLst>
                <a:gd name="connsiteX0" fmla="*/ 19650 w 39432"/>
                <a:gd name="connsiteY0" fmla="*/ -232 h 13907"/>
                <a:gd name="connsiteX1" fmla="*/ 8623 w 39432"/>
                <a:gd name="connsiteY1" fmla="*/ 406 h 13907"/>
                <a:gd name="connsiteX2" fmla="*/ 2937 w 39432"/>
                <a:gd name="connsiteY2" fmla="*/ 3567 h 13907"/>
                <a:gd name="connsiteX3" fmla="*/ 2619 w 39432"/>
                <a:gd name="connsiteY3" fmla="*/ 7978 h 13907"/>
                <a:gd name="connsiteX4" fmla="*/ 8623 w 39432"/>
                <a:gd name="connsiteY4" fmla="*/ 10821 h 13907"/>
                <a:gd name="connsiteX5" fmla="*/ 20288 w 39432"/>
                <a:gd name="connsiteY5" fmla="*/ 12071 h 13907"/>
                <a:gd name="connsiteX6" fmla="*/ 34795 w 39432"/>
                <a:gd name="connsiteY6" fmla="*/ 11458 h 13907"/>
                <a:gd name="connsiteX7" fmla="*/ 39206 w 39432"/>
                <a:gd name="connsiteY7" fmla="*/ 7341 h 13907"/>
                <a:gd name="connsiteX8" fmla="*/ 35922 w 39432"/>
                <a:gd name="connsiteY8" fmla="*/ 2881 h 13907"/>
                <a:gd name="connsiteX9" fmla="*/ 34477 w 39432"/>
                <a:gd name="connsiteY9" fmla="*/ 2930 h 13907"/>
                <a:gd name="connsiteX10" fmla="*/ 28178 w 39432"/>
                <a:gd name="connsiteY10" fmla="*/ 1043 h 13907"/>
                <a:gd name="connsiteX11" fmla="*/ 19650 w 39432"/>
                <a:gd name="connsiteY11" fmla="*/ -232 h 1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432" h="13907">
                  <a:moveTo>
                    <a:pt x="19650" y="-232"/>
                  </a:moveTo>
                  <a:cubicBezTo>
                    <a:pt x="19650" y="-232"/>
                    <a:pt x="10191" y="-2119"/>
                    <a:pt x="8623" y="406"/>
                  </a:cubicBezTo>
                  <a:cubicBezTo>
                    <a:pt x="7054" y="2930"/>
                    <a:pt x="6711" y="3567"/>
                    <a:pt x="2937" y="3567"/>
                  </a:cubicBezTo>
                  <a:cubicBezTo>
                    <a:pt x="-837" y="3567"/>
                    <a:pt x="-1474" y="7659"/>
                    <a:pt x="2619" y="7978"/>
                  </a:cubicBezTo>
                  <a:cubicBezTo>
                    <a:pt x="6711" y="8297"/>
                    <a:pt x="7348" y="8615"/>
                    <a:pt x="8623" y="10821"/>
                  </a:cubicBezTo>
                  <a:cubicBezTo>
                    <a:pt x="9897" y="13026"/>
                    <a:pt x="14602" y="12071"/>
                    <a:pt x="20288" y="12071"/>
                  </a:cubicBezTo>
                  <a:cubicBezTo>
                    <a:pt x="25973" y="12071"/>
                    <a:pt x="33840" y="14521"/>
                    <a:pt x="34795" y="11458"/>
                  </a:cubicBezTo>
                  <a:cubicBezTo>
                    <a:pt x="35751" y="8395"/>
                    <a:pt x="39206" y="11139"/>
                    <a:pt x="39206" y="7341"/>
                  </a:cubicBezTo>
                  <a:cubicBezTo>
                    <a:pt x="39525" y="5209"/>
                    <a:pt x="38055" y="3199"/>
                    <a:pt x="35922" y="2881"/>
                  </a:cubicBezTo>
                  <a:cubicBezTo>
                    <a:pt x="35432" y="2807"/>
                    <a:pt x="34942" y="2832"/>
                    <a:pt x="34477" y="2930"/>
                  </a:cubicBezTo>
                  <a:cubicBezTo>
                    <a:pt x="32271" y="3248"/>
                    <a:pt x="31634" y="2611"/>
                    <a:pt x="28178" y="1043"/>
                  </a:cubicBezTo>
                  <a:cubicBezTo>
                    <a:pt x="24723" y="-526"/>
                    <a:pt x="23669" y="-232"/>
                    <a:pt x="19650" y="-2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5" name="Freeform: Shape 1264">
              <a:extLst>
                <a:ext uri="{FF2B5EF4-FFF2-40B4-BE49-F238E27FC236}">
                  <a16:creationId xmlns:a16="http://schemas.microsoft.com/office/drawing/2014/main" xmlns="" id="{CE736D9E-24CF-A2F6-6BAB-597648BAF55D}"/>
                </a:ext>
              </a:extLst>
            </p:cNvPr>
            <p:cNvSpPr/>
            <p:nvPr/>
          </p:nvSpPr>
          <p:spPr>
            <a:xfrm>
              <a:off x="6068794" y="2214306"/>
              <a:ext cx="56660" cy="69706"/>
            </a:xfrm>
            <a:custGeom>
              <a:avLst/>
              <a:gdLst>
                <a:gd name="connsiteX0" fmla="*/ 14572 w 56660"/>
                <a:gd name="connsiteY0" fmla="*/ 10998 h 69706"/>
                <a:gd name="connsiteX1" fmla="*/ 9156 w 56660"/>
                <a:gd name="connsiteY1" fmla="*/ 15899 h 69706"/>
                <a:gd name="connsiteX2" fmla="*/ 1191 w 56660"/>
                <a:gd name="connsiteY2" fmla="*/ 24158 h 69706"/>
                <a:gd name="connsiteX3" fmla="*/ 11166 w 56660"/>
                <a:gd name="connsiteY3" fmla="*/ 38102 h 69706"/>
                <a:gd name="connsiteX4" fmla="*/ 22830 w 56660"/>
                <a:gd name="connsiteY4" fmla="*/ 46361 h 69706"/>
                <a:gd name="connsiteX5" fmla="*/ 27952 w 56660"/>
                <a:gd name="connsiteY5" fmla="*/ 55477 h 69706"/>
                <a:gd name="connsiteX6" fmla="*/ 18003 w 56660"/>
                <a:gd name="connsiteY6" fmla="*/ 55477 h 69706"/>
                <a:gd name="connsiteX7" fmla="*/ 9450 w 56660"/>
                <a:gd name="connsiteY7" fmla="*/ 51776 h 69706"/>
                <a:gd name="connsiteX8" fmla="*/ 628 w 56660"/>
                <a:gd name="connsiteY8" fmla="*/ 55746 h 69706"/>
                <a:gd name="connsiteX9" fmla="*/ 4034 w 56660"/>
                <a:gd name="connsiteY9" fmla="*/ 62584 h 69706"/>
                <a:gd name="connsiteX10" fmla="*/ 16851 w 56660"/>
                <a:gd name="connsiteY10" fmla="*/ 68293 h 69706"/>
                <a:gd name="connsiteX11" fmla="*/ 26825 w 56660"/>
                <a:gd name="connsiteY11" fmla="*/ 66015 h 69706"/>
                <a:gd name="connsiteX12" fmla="*/ 36774 w 56660"/>
                <a:gd name="connsiteY12" fmla="*/ 65157 h 69706"/>
                <a:gd name="connsiteX13" fmla="*/ 41676 w 56660"/>
                <a:gd name="connsiteY13" fmla="*/ 54913 h 69706"/>
                <a:gd name="connsiteX14" fmla="*/ 51650 w 56660"/>
                <a:gd name="connsiteY14" fmla="*/ 52046 h 69706"/>
                <a:gd name="connsiteX15" fmla="*/ 42827 w 56660"/>
                <a:gd name="connsiteY15" fmla="*/ 49203 h 69706"/>
                <a:gd name="connsiteX16" fmla="*/ 43391 w 56660"/>
                <a:gd name="connsiteY16" fmla="*/ 41239 h 69706"/>
                <a:gd name="connsiteX17" fmla="*/ 49934 w 56660"/>
                <a:gd name="connsiteY17" fmla="*/ 35823 h 69706"/>
                <a:gd name="connsiteX18" fmla="*/ 47361 w 56660"/>
                <a:gd name="connsiteY18" fmla="*/ 28471 h 69706"/>
                <a:gd name="connsiteX19" fmla="*/ 48219 w 56660"/>
                <a:gd name="connsiteY19" fmla="*/ 23913 h 69706"/>
                <a:gd name="connsiteX20" fmla="*/ 56477 w 56660"/>
                <a:gd name="connsiteY20" fmla="*/ 21070 h 69706"/>
                <a:gd name="connsiteX21" fmla="*/ 52213 w 56660"/>
                <a:gd name="connsiteY21" fmla="*/ 14797 h 69706"/>
                <a:gd name="connsiteX22" fmla="*/ 50228 w 56660"/>
                <a:gd name="connsiteY22" fmla="*/ 4553 h 69706"/>
                <a:gd name="connsiteX23" fmla="*/ 39397 w 56660"/>
                <a:gd name="connsiteY23" fmla="*/ -348 h 69706"/>
                <a:gd name="connsiteX24" fmla="*/ 28002 w 56660"/>
                <a:gd name="connsiteY24" fmla="*/ 5337 h 69706"/>
                <a:gd name="connsiteX25" fmla="*/ 20037 w 56660"/>
                <a:gd name="connsiteY25" fmla="*/ 9601 h 69706"/>
                <a:gd name="connsiteX26" fmla="*/ 14572 w 56660"/>
                <a:gd name="connsiteY26" fmla="*/ 10998 h 6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660" h="69706">
                  <a:moveTo>
                    <a:pt x="14572" y="10998"/>
                  </a:moveTo>
                  <a:cubicBezTo>
                    <a:pt x="14057" y="13645"/>
                    <a:pt x="11852" y="15654"/>
                    <a:pt x="9156" y="15899"/>
                  </a:cubicBezTo>
                  <a:cubicBezTo>
                    <a:pt x="4623" y="16169"/>
                    <a:pt x="-2215" y="19600"/>
                    <a:pt x="1191" y="24158"/>
                  </a:cubicBezTo>
                  <a:cubicBezTo>
                    <a:pt x="4598" y="28716"/>
                    <a:pt x="4328" y="36117"/>
                    <a:pt x="11166" y="38102"/>
                  </a:cubicBezTo>
                  <a:cubicBezTo>
                    <a:pt x="18003" y="40087"/>
                    <a:pt x="18517" y="44081"/>
                    <a:pt x="22830" y="46361"/>
                  </a:cubicBezTo>
                  <a:cubicBezTo>
                    <a:pt x="27144" y="48639"/>
                    <a:pt x="31089" y="53198"/>
                    <a:pt x="27952" y="55477"/>
                  </a:cubicBezTo>
                  <a:cubicBezTo>
                    <a:pt x="24816" y="57756"/>
                    <a:pt x="21409" y="58614"/>
                    <a:pt x="18003" y="55477"/>
                  </a:cubicBezTo>
                  <a:cubicBezTo>
                    <a:pt x="14596" y="52340"/>
                    <a:pt x="13714" y="51776"/>
                    <a:pt x="9450" y="51776"/>
                  </a:cubicBezTo>
                  <a:cubicBezTo>
                    <a:pt x="5186" y="51776"/>
                    <a:pt x="1486" y="52634"/>
                    <a:pt x="628" y="55746"/>
                  </a:cubicBezTo>
                  <a:cubicBezTo>
                    <a:pt x="-230" y="58859"/>
                    <a:pt x="-1651" y="59177"/>
                    <a:pt x="4034" y="62584"/>
                  </a:cubicBezTo>
                  <a:cubicBezTo>
                    <a:pt x="9719" y="65990"/>
                    <a:pt x="13444" y="70279"/>
                    <a:pt x="16851" y="68293"/>
                  </a:cubicBezTo>
                  <a:cubicBezTo>
                    <a:pt x="20257" y="66309"/>
                    <a:pt x="23982" y="63392"/>
                    <a:pt x="26825" y="66015"/>
                  </a:cubicBezTo>
                  <a:cubicBezTo>
                    <a:pt x="29668" y="68637"/>
                    <a:pt x="36627" y="69715"/>
                    <a:pt x="36774" y="65157"/>
                  </a:cubicBezTo>
                  <a:cubicBezTo>
                    <a:pt x="36922" y="60599"/>
                    <a:pt x="37632" y="55354"/>
                    <a:pt x="41676" y="54913"/>
                  </a:cubicBezTo>
                  <a:cubicBezTo>
                    <a:pt x="45719" y="54472"/>
                    <a:pt x="51478" y="54056"/>
                    <a:pt x="51650" y="52046"/>
                  </a:cubicBezTo>
                  <a:cubicBezTo>
                    <a:pt x="51821" y="50037"/>
                    <a:pt x="46749" y="49203"/>
                    <a:pt x="42827" y="49203"/>
                  </a:cubicBezTo>
                  <a:cubicBezTo>
                    <a:pt x="38907" y="49203"/>
                    <a:pt x="38833" y="41508"/>
                    <a:pt x="43391" y="41239"/>
                  </a:cubicBezTo>
                  <a:cubicBezTo>
                    <a:pt x="47949" y="40969"/>
                    <a:pt x="49934" y="39817"/>
                    <a:pt x="49934" y="35823"/>
                  </a:cubicBezTo>
                  <a:cubicBezTo>
                    <a:pt x="49934" y="31828"/>
                    <a:pt x="49640" y="27564"/>
                    <a:pt x="47361" y="28471"/>
                  </a:cubicBezTo>
                  <a:cubicBezTo>
                    <a:pt x="45082" y="29378"/>
                    <a:pt x="43661" y="23913"/>
                    <a:pt x="48219" y="23913"/>
                  </a:cubicBezTo>
                  <a:cubicBezTo>
                    <a:pt x="52777" y="23913"/>
                    <a:pt x="56477" y="24476"/>
                    <a:pt x="56477" y="21070"/>
                  </a:cubicBezTo>
                  <a:cubicBezTo>
                    <a:pt x="56477" y="17664"/>
                    <a:pt x="54027" y="17639"/>
                    <a:pt x="52213" y="14797"/>
                  </a:cubicBezTo>
                  <a:cubicBezTo>
                    <a:pt x="50400" y="11954"/>
                    <a:pt x="50792" y="7959"/>
                    <a:pt x="50228" y="4553"/>
                  </a:cubicBezTo>
                  <a:cubicBezTo>
                    <a:pt x="49665" y="1146"/>
                    <a:pt x="43955" y="-2284"/>
                    <a:pt x="39397" y="-348"/>
                  </a:cubicBezTo>
                  <a:cubicBezTo>
                    <a:pt x="34838" y="1588"/>
                    <a:pt x="28002" y="1073"/>
                    <a:pt x="28002" y="5337"/>
                  </a:cubicBezTo>
                  <a:cubicBezTo>
                    <a:pt x="28002" y="9601"/>
                    <a:pt x="23443" y="10459"/>
                    <a:pt x="20037" y="9601"/>
                  </a:cubicBezTo>
                  <a:cubicBezTo>
                    <a:pt x="18101" y="9038"/>
                    <a:pt x="15993" y="9577"/>
                    <a:pt x="14572" y="109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6" name="Freeform: Shape 1265">
              <a:extLst>
                <a:ext uri="{FF2B5EF4-FFF2-40B4-BE49-F238E27FC236}">
                  <a16:creationId xmlns:a16="http://schemas.microsoft.com/office/drawing/2014/main" xmlns="" id="{B38D6C04-AB95-4CC0-DC31-C698DB41E392}"/>
                </a:ext>
              </a:extLst>
            </p:cNvPr>
            <p:cNvSpPr/>
            <p:nvPr/>
          </p:nvSpPr>
          <p:spPr>
            <a:xfrm>
              <a:off x="6054177" y="2132124"/>
              <a:ext cx="8544" cy="7777"/>
            </a:xfrm>
            <a:custGeom>
              <a:avLst/>
              <a:gdLst>
                <a:gd name="connsiteX0" fmla="*/ 6423 w 8544"/>
                <a:gd name="connsiteY0" fmla="*/ -483 h 7777"/>
                <a:gd name="connsiteX1" fmla="*/ 713 w 8544"/>
                <a:gd name="connsiteY1" fmla="*/ 1968 h 7777"/>
                <a:gd name="connsiteX2" fmla="*/ 2134 w 8544"/>
                <a:gd name="connsiteY2" fmla="*/ 6869 h 7777"/>
                <a:gd name="connsiteX3" fmla="*/ 6423 w 8544"/>
                <a:gd name="connsiteY3" fmla="*/ -483 h 7777"/>
              </a:gdLst>
              <a:ahLst/>
              <a:cxnLst>
                <a:cxn ang="0">
                  <a:pos x="connsiteX0" y="connsiteY0"/>
                </a:cxn>
                <a:cxn ang="0">
                  <a:pos x="connsiteX1" y="connsiteY1"/>
                </a:cxn>
                <a:cxn ang="0">
                  <a:pos x="connsiteX2" y="connsiteY2"/>
                </a:cxn>
                <a:cxn ang="0">
                  <a:pos x="connsiteX3" y="connsiteY3"/>
                </a:cxn>
              </a:cxnLst>
              <a:rect l="l" t="t" r="r" b="b"/>
              <a:pathLst>
                <a:path w="8544" h="7777">
                  <a:moveTo>
                    <a:pt x="6423" y="-483"/>
                  </a:moveTo>
                  <a:cubicBezTo>
                    <a:pt x="4413" y="56"/>
                    <a:pt x="2502" y="889"/>
                    <a:pt x="713" y="1968"/>
                  </a:cubicBezTo>
                  <a:cubicBezTo>
                    <a:pt x="-414" y="3119"/>
                    <a:pt x="-978" y="6869"/>
                    <a:pt x="2134" y="6869"/>
                  </a:cubicBezTo>
                  <a:cubicBezTo>
                    <a:pt x="5247" y="6869"/>
                    <a:pt x="11544" y="-3056"/>
                    <a:pt x="6423" y="-48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7" name="Freeform: Shape 1266">
              <a:extLst>
                <a:ext uri="{FF2B5EF4-FFF2-40B4-BE49-F238E27FC236}">
                  <a16:creationId xmlns:a16="http://schemas.microsoft.com/office/drawing/2014/main" xmlns="" id="{F5A736FF-FA0C-0643-2330-5DC7ACDE07BB}"/>
                </a:ext>
              </a:extLst>
            </p:cNvPr>
            <p:cNvSpPr/>
            <p:nvPr/>
          </p:nvSpPr>
          <p:spPr>
            <a:xfrm>
              <a:off x="6067818" y="2152558"/>
              <a:ext cx="8894" cy="9889"/>
            </a:xfrm>
            <a:custGeom>
              <a:avLst/>
              <a:gdLst>
                <a:gd name="connsiteX0" fmla="*/ 5011 w 8894"/>
                <a:gd name="connsiteY0" fmla="*/ 428 h 9889"/>
                <a:gd name="connsiteX1" fmla="*/ 2364 w 8894"/>
                <a:gd name="connsiteY1" fmla="*/ 4888 h 9889"/>
                <a:gd name="connsiteX2" fmla="*/ 1874 w 8894"/>
                <a:gd name="connsiteY2" fmla="*/ 4986 h 9889"/>
                <a:gd name="connsiteX3" fmla="*/ 4447 w 8894"/>
                <a:gd name="connsiteY3" fmla="*/ 8980 h 9889"/>
                <a:gd name="connsiteX4" fmla="*/ 8712 w 8894"/>
                <a:gd name="connsiteY4" fmla="*/ 4692 h 9889"/>
                <a:gd name="connsiteX5" fmla="*/ 5011 w 8894"/>
                <a:gd name="connsiteY5" fmla="*/ 428 h 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4" h="9889">
                  <a:moveTo>
                    <a:pt x="5011" y="428"/>
                  </a:moveTo>
                  <a:cubicBezTo>
                    <a:pt x="5501" y="2388"/>
                    <a:pt x="4325" y="4398"/>
                    <a:pt x="2364" y="4888"/>
                  </a:cubicBezTo>
                  <a:cubicBezTo>
                    <a:pt x="2192" y="4937"/>
                    <a:pt x="2045" y="4961"/>
                    <a:pt x="1874" y="4986"/>
                  </a:cubicBezTo>
                  <a:cubicBezTo>
                    <a:pt x="-2096" y="5549"/>
                    <a:pt x="183" y="8980"/>
                    <a:pt x="4447" y="8980"/>
                  </a:cubicBezTo>
                  <a:cubicBezTo>
                    <a:pt x="8712" y="8980"/>
                    <a:pt x="8712" y="7828"/>
                    <a:pt x="8712" y="4692"/>
                  </a:cubicBezTo>
                  <a:cubicBezTo>
                    <a:pt x="8712" y="1555"/>
                    <a:pt x="5305" y="-3273"/>
                    <a:pt x="5011" y="4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8" name="Freeform: Shape 1267">
              <a:extLst>
                <a:ext uri="{FF2B5EF4-FFF2-40B4-BE49-F238E27FC236}">
                  <a16:creationId xmlns:a16="http://schemas.microsoft.com/office/drawing/2014/main" xmlns="" id="{2572EE12-B544-D02A-1DA5-0DF6F451161A}"/>
                </a:ext>
              </a:extLst>
            </p:cNvPr>
            <p:cNvSpPr/>
            <p:nvPr/>
          </p:nvSpPr>
          <p:spPr>
            <a:xfrm>
              <a:off x="5971044" y="2141128"/>
              <a:ext cx="94829" cy="134318"/>
            </a:xfrm>
            <a:custGeom>
              <a:avLst/>
              <a:gdLst>
                <a:gd name="connsiteX0" fmla="*/ 17018 w 94829"/>
                <a:gd name="connsiteY0" fmla="*/ 123313 h 134318"/>
                <a:gd name="connsiteX1" fmla="*/ 30815 w 94829"/>
                <a:gd name="connsiteY1" fmla="*/ 131253 h 134318"/>
                <a:gd name="connsiteX2" fmla="*/ 46401 w 94829"/>
                <a:gd name="connsiteY2" fmla="*/ 132502 h 134318"/>
                <a:gd name="connsiteX3" fmla="*/ 55591 w 94829"/>
                <a:gd name="connsiteY3" fmla="*/ 130052 h 134318"/>
                <a:gd name="connsiteX4" fmla="*/ 65589 w 94829"/>
                <a:gd name="connsiteY4" fmla="*/ 133409 h 134318"/>
                <a:gd name="connsiteX5" fmla="*/ 65589 w 94829"/>
                <a:gd name="connsiteY5" fmla="*/ 129758 h 134318"/>
                <a:gd name="connsiteX6" fmla="*/ 53017 w 94829"/>
                <a:gd name="connsiteY6" fmla="*/ 117186 h 134318"/>
                <a:gd name="connsiteX7" fmla="*/ 55982 w 94829"/>
                <a:gd name="connsiteY7" fmla="*/ 102482 h 134318"/>
                <a:gd name="connsiteX8" fmla="*/ 70024 w 94829"/>
                <a:gd name="connsiteY8" fmla="*/ 115789 h 134318"/>
                <a:gd name="connsiteX9" fmla="*/ 89973 w 94829"/>
                <a:gd name="connsiteY9" fmla="*/ 123141 h 134318"/>
                <a:gd name="connsiteX10" fmla="*/ 91467 w 94829"/>
                <a:gd name="connsiteY10" fmla="*/ 106134 h 134318"/>
                <a:gd name="connsiteX11" fmla="*/ 72230 w 94829"/>
                <a:gd name="connsiteY11" fmla="*/ 96528 h 134318"/>
                <a:gd name="connsiteX12" fmla="*/ 65589 w 94829"/>
                <a:gd name="connsiteY12" fmla="*/ 87656 h 134318"/>
                <a:gd name="connsiteX13" fmla="*/ 85537 w 94829"/>
                <a:gd name="connsiteY13" fmla="*/ 77290 h 134318"/>
                <a:gd name="connsiteX14" fmla="*/ 94409 w 94829"/>
                <a:gd name="connsiteY14" fmla="*/ 61778 h 134318"/>
                <a:gd name="connsiteX15" fmla="*/ 82596 w 94829"/>
                <a:gd name="connsiteY15" fmla="*/ 52906 h 134318"/>
                <a:gd name="connsiteX16" fmla="*/ 76666 w 94829"/>
                <a:gd name="connsiteY16" fmla="*/ 48471 h 134318"/>
                <a:gd name="connsiteX17" fmla="*/ 76666 w 94829"/>
                <a:gd name="connsiteY17" fmla="*/ 28498 h 134318"/>
                <a:gd name="connsiteX18" fmla="*/ 84018 w 94829"/>
                <a:gd name="connsiteY18" fmla="*/ 13795 h 134318"/>
                <a:gd name="connsiteX19" fmla="*/ 77376 w 94829"/>
                <a:gd name="connsiteY19" fmla="*/ -909 h 134318"/>
                <a:gd name="connsiteX20" fmla="*/ 56669 w 94829"/>
                <a:gd name="connsiteY20" fmla="*/ 13133 h 134318"/>
                <a:gd name="connsiteX21" fmla="*/ 41965 w 94829"/>
                <a:gd name="connsiteY21" fmla="*/ 30875 h 134318"/>
                <a:gd name="connsiteX22" fmla="*/ 35324 w 94829"/>
                <a:gd name="connsiteY22" fmla="*/ 41977 h 134318"/>
                <a:gd name="connsiteX23" fmla="*/ 30153 w 94829"/>
                <a:gd name="connsiteY23" fmla="*/ 30140 h 134318"/>
                <a:gd name="connsiteX24" fmla="*/ 13881 w 94829"/>
                <a:gd name="connsiteY24" fmla="*/ 33841 h 134318"/>
                <a:gd name="connsiteX25" fmla="*/ 2780 w 94829"/>
                <a:gd name="connsiteY25" fmla="*/ 60454 h 134318"/>
                <a:gd name="connsiteX26" fmla="*/ 2780 w 94829"/>
                <a:gd name="connsiteY26" fmla="*/ 90769 h 134318"/>
                <a:gd name="connsiteX27" fmla="*/ 15352 w 94829"/>
                <a:gd name="connsiteY27" fmla="*/ 103340 h 134318"/>
                <a:gd name="connsiteX28" fmla="*/ 13881 w 94829"/>
                <a:gd name="connsiteY28" fmla="*/ 119612 h 134318"/>
                <a:gd name="connsiteX29" fmla="*/ 13440 w 94829"/>
                <a:gd name="connsiteY29" fmla="*/ 119955 h 134318"/>
                <a:gd name="connsiteX30" fmla="*/ 17018 w 94829"/>
                <a:gd name="connsiteY30" fmla="*/ 123313 h 13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4829" h="134318">
                  <a:moveTo>
                    <a:pt x="17018" y="123313"/>
                  </a:moveTo>
                  <a:cubicBezTo>
                    <a:pt x="20498" y="127895"/>
                    <a:pt x="24370" y="132086"/>
                    <a:pt x="30815" y="131253"/>
                  </a:cubicBezTo>
                  <a:cubicBezTo>
                    <a:pt x="37260" y="130419"/>
                    <a:pt x="41794" y="134316"/>
                    <a:pt x="46401" y="132502"/>
                  </a:cubicBezTo>
                  <a:cubicBezTo>
                    <a:pt x="51008" y="130689"/>
                    <a:pt x="52234" y="127601"/>
                    <a:pt x="55591" y="130052"/>
                  </a:cubicBezTo>
                  <a:cubicBezTo>
                    <a:pt x="58605" y="131963"/>
                    <a:pt x="62036" y="133115"/>
                    <a:pt x="65589" y="133409"/>
                  </a:cubicBezTo>
                  <a:cubicBezTo>
                    <a:pt x="65589" y="132257"/>
                    <a:pt x="65589" y="130959"/>
                    <a:pt x="65589" y="129758"/>
                  </a:cubicBezTo>
                  <a:cubicBezTo>
                    <a:pt x="65589" y="117921"/>
                    <a:pt x="55982" y="125322"/>
                    <a:pt x="53017" y="117186"/>
                  </a:cubicBezTo>
                  <a:cubicBezTo>
                    <a:pt x="50052" y="109050"/>
                    <a:pt x="51547" y="103879"/>
                    <a:pt x="55982" y="102482"/>
                  </a:cubicBezTo>
                  <a:cubicBezTo>
                    <a:pt x="60418" y="101086"/>
                    <a:pt x="65589" y="111354"/>
                    <a:pt x="70024" y="115789"/>
                  </a:cubicBezTo>
                  <a:cubicBezTo>
                    <a:pt x="74460" y="120225"/>
                    <a:pt x="81861" y="121695"/>
                    <a:pt x="89973" y="123141"/>
                  </a:cubicBezTo>
                  <a:cubicBezTo>
                    <a:pt x="98084" y="124587"/>
                    <a:pt x="92203" y="115789"/>
                    <a:pt x="91467" y="106134"/>
                  </a:cubicBezTo>
                  <a:cubicBezTo>
                    <a:pt x="90733" y="96478"/>
                    <a:pt x="79631" y="97998"/>
                    <a:pt x="72230" y="96528"/>
                  </a:cubicBezTo>
                  <a:cubicBezTo>
                    <a:pt x="64829" y="95057"/>
                    <a:pt x="65589" y="92827"/>
                    <a:pt x="65589" y="87656"/>
                  </a:cubicBezTo>
                  <a:cubicBezTo>
                    <a:pt x="65589" y="82486"/>
                    <a:pt x="75931" y="78761"/>
                    <a:pt x="85537" y="77290"/>
                  </a:cubicBezTo>
                  <a:cubicBezTo>
                    <a:pt x="95143" y="75820"/>
                    <a:pt x="92889" y="69154"/>
                    <a:pt x="94409" y="61778"/>
                  </a:cubicBezTo>
                  <a:cubicBezTo>
                    <a:pt x="95928" y="54401"/>
                    <a:pt x="89973" y="52906"/>
                    <a:pt x="82596" y="52906"/>
                  </a:cubicBezTo>
                  <a:cubicBezTo>
                    <a:pt x="75220" y="52906"/>
                    <a:pt x="76666" y="52147"/>
                    <a:pt x="76666" y="48471"/>
                  </a:cubicBezTo>
                  <a:cubicBezTo>
                    <a:pt x="76666" y="44795"/>
                    <a:pt x="73725" y="31463"/>
                    <a:pt x="76666" y="28498"/>
                  </a:cubicBezTo>
                  <a:cubicBezTo>
                    <a:pt x="79607" y="25533"/>
                    <a:pt x="84018" y="21146"/>
                    <a:pt x="84018" y="13795"/>
                  </a:cubicBezTo>
                  <a:cubicBezTo>
                    <a:pt x="84018" y="6443"/>
                    <a:pt x="82547" y="-909"/>
                    <a:pt x="77376" y="-909"/>
                  </a:cubicBezTo>
                  <a:cubicBezTo>
                    <a:pt x="68530" y="-76"/>
                    <a:pt x="60713" y="5217"/>
                    <a:pt x="56669" y="13133"/>
                  </a:cubicBezTo>
                  <a:cubicBezTo>
                    <a:pt x="52234" y="22764"/>
                    <a:pt x="42602" y="21269"/>
                    <a:pt x="41965" y="30875"/>
                  </a:cubicBezTo>
                  <a:cubicBezTo>
                    <a:pt x="41328" y="40482"/>
                    <a:pt x="37530" y="47883"/>
                    <a:pt x="35324" y="41977"/>
                  </a:cubicBezTo>
                  <a:cubicBezTo>
                    <a:pt x="33119" y="36071"/>
                    <a:pt x="30153" y="39771"/>
                    <a:pt x="30153" y="30140"/>
                  </a:cubicBezTo>
                  <a:cubicBezTo>
                    <a:pt x="30153" y="20509"/>
                    <a:pt x="24958" y="25705"/>
                    <a:pt x="13881" y="33841"/>
                  </a:cubicBezTo>
                  <a:cubicBezTo>
                    <a:pt x="2804" y="41977"/>
                    <a:pt x="9445" y="48544"/>
                    <a:pt x="2780" y="60454"/>
                  </a:cubicBezTo>
                  <a:cubicBezTo>
                    <a:pt x="-3886" y="72364"/>
                    <a:pt x="2780" y="83368"/>
                    <a:pt x="2780" y="90769"/>
                  </a:cubicBezTo>
                  <a:cubicBezTo>
                    <a:pt x="2780" y="98169"/>
                    <a:pt x="7215" y="98905"/>
                    <a:pt x="15352" y="103340"/>
                  </a:cubicBezTo>
                  <a:cubicBezTo>
                    <a:pt x="23487" y="107776"/>
                    <a:pt x="22017" y="113682"/>
                    <a:pt x="13881" y="119612"/>
                  </a:cubicBezTo>
                  <a:cubicBezTo>
                    <a:pt x="13734" y="119710"/>
                    <a:pt x="13587" y="119833"/>
                    <a:pt x="13440" y="119955"/>
                  </a:cubicBezTo>
                  <a:cubicBezTo>
                    <a:pt x="14788" y="120911"/>
                    <a:pt x="15989" y="122039"/>
                    <a:pt x="17018" y="1233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69" name="Freeform: Shape 1268">
              <a:extLst>
                <a:ext uri="{FF2B5EF4-FFF2-40B4-BE49-F238E27FC236}">
                  <a16:creationId xmlns:a16="http://schemas.microsoft.com/office/drawing/2014/main" xmlns="" id="{730E28A0-4DA6-5BB6-5706-EC31A17024A5}"/>
                </a:ext>
              </a:extLst>
            </p:cNvPr>
            <p:cNvSpPr/>
            <p:nvPr/>
          </p:nvSpPr>
          <p:spPr>
            <a:xfrm>
              <a:off x="6145301" y="2284701"/>
              <a:ext cx="14655" cy="13251"/>
            </a:xfrm>
            <a:custGeom>
              <a:avLst/>
              <a:gdLst>
                <a:gd name="connsiteX0" fmla="*/ 3839 w 14655"/>
                <a:gd name="connsiteY0" fmla="*/ -730 h 13251"/>
                <a:gd name="connsiteX1" fmla="*/ -130 w 14655"/>
                <a:gd name="connsiteY1" fmla="*/ 2971 h 13251"/>
                <a:gd name="connsiteX2" fmla="*/ 5555 w 14655"/>
                <a:gd name="connsiteY2" fmla="*/ 10323 h 13251"/>
                <a:gd name="connsiteX3" fmla="*/ 13813 w 14655"/>
                <a:gd name="connsiteY3" fmla="*/ 9759 h 13251"/>
                <a:gd name="connsiteX4" fmla="*/ 3839 w 14655"/>
                <a:gd name="connsiteY4" fmla="*/ -730 h 13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55" h="13251">
                  <a:moveTo>
                    <a:pt x="3839" y="-730"/>
                  </a:moveTo>
                  <a:cubicBezTo>
                    <a:pt x="3839" y="-730"/>
                    <a:pt x="-719" y="398"/>
                    <a:pt x="-130" y="2971"/>
                  </a:cubicBezTo>
                  <a:cubicBezTo>
                    <a:pt x="409" y="6230"/>
                    <a:pt x="2540" y="8975"/>
                    <a:pt x="5555" y="10323"/>
                  </a:cubicBezTo>
                  <a:cubicBezTo>
                    <a:pt x="9255" y="11744"/>
                    <a:pt x="12686" y="14317"/>
                    <a:pt x="13813" y="9759"/>
                  </a:cubicBezTo>
                  <a:cubicBezTo>
                    <a:pt x="14941" y="5201"/>
                    <a:pt x="16092" y="-2151"/>
                    <a:pt x="3839" y="-7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0" name="Freeform: Shape 1269">
              <a:extLst>
                <a:ext uri="{FF2B5EF4-FFF2-40B4-BE49-F238E27FC236}">
                  <a16:creationId xmlns:a16="http://schemas.microsoft.com/office/drawing/2014/main" xmlns="" id="{290C3A04-313C-E12E-23FB-13E61DA1C684}"/>
                </a:ext>
              </a:extLst>
            </p:cNvPr>
            <p:cNvSpPr/>
            <p:nvPr/>
          </p:nvSpPr>
          <p:spPr>
            <a:xfrm>
              <a:off x="5903293" y="2262090"/>
              <a:ext cx="297101" cy="339991"/>
            </a:xfrm>
            <a:custGeom>
              <a:avLst/>
              <a:gdLst>
                <a:gd name="connsiteX0" fmla="*/ 294713 w 297101"/>
                <a:gd name="connsiteY0" fmla="*/ 172938 h 339991"/>
                <a:gd name="connsiteX1" fmla="*/ 289542 w 297101"/>
                <a:gd name="connsiteY1" fmla="*/ 162621 h 339991"/>
                <a:gd name="connsiteX2" fmla="*/ 285425 w 297101"/>
                <a:gd name="connsiteY2" fmla="*/ 151960 h 339991"/>
                <a:gd name="connsiteX3" fmla="*/ 287484 w 297101"/>
                <a:gd name="connsiteY3" fmla="*/ 143016 h 339991"/>
                <a:gd name="connsiteX4" fmla="*/ 287484 w 297101"/>
                <a:gd name="connsiteY4" fmla="*/ 133042 h 339991"/>
                <a:gd name="connsiteX5" fmla="*/ 283023 w 297101"/>
                <a:gd name="connsiteY5" fmla="*/ 121695 h 339991"/>
                <a:gd name="connsiteX6" fmla="*/ 275451 w 297101"/>
                <a:gd name="connsiteY6" fmla="*/ 103806 h 339991"/>
                <a:gd name="connsiteX7" fmla="*/ 270550 w 297101"/>
                <a:gd name="connsiteY7" fmla="*/ 95572 h 339991"/>
                <a:gd name="connsiteX8" fmla="*/ 278098 w 297101"/>
                <a:gd name="connsiteY8" fmla="*/ 86284 h 339991"/>
                <a:gd name="connsiteX9" fmla="*/ 275010 w 297101"/>
                <a:gd name="connsiteY9" fmla="*/ 73565 h 339991"/>
                <a:gd name="connsiteX10" fmla="*/ 271579 w 297101"/>
                <a:gd name="connsiteY10" fmla="*/ 61533 h 339991"/>
                <a:gd name="connsiteX11" fmla="*/ 272388 w 297101"/>
                <a:gd name="connsiteY11" fmla="*/ 48887 h 339991"/>
                <a:gd name="connsiteX12" fmla="*/ 262586 w 297101"/>
                <a:gd name="connsiteY12" fmla="*/ 43619 h 339991"/>
                <a:gd name="connsiteX13" fmla="*/ 245602 w 297101"/>
                <a:gd name="connsiteY13" fmla="*/ 36267 h 339991"/>
                <a:gd name="connsiteX14" fmla="*/ 230066 w 297101"/>
                <a:gd name="connsiteY14" fmla="*/ 30361 h 339991"/>
                <a:gd name="connsiteX15" fmla="*/ 213059 w 297101"/>
                <a:gd name="connsiteY15" fmla="*/ 24455 h 339991"/>
                <a:gd name="connsiteX16" fmla="*/ 195316 w 297101"/>
                <a:gd name="connsiteY16" fmla="*/ 37762 h 339991"/>
                <a:gd name="connsiteX17" fmla="*/ 179044 w 297101"/>
                <a:gd name="connsiteY17" fmla="*/ 49598 h 339991"/>
                <a:gd name="connsiteX18" fmla="*/ 170173 w 297101"/>
                <a:gd name="connsiteY18" fmla="*/ 34894 h 339991"/>
                <a:gd name="connsiteX19" fmla="*/ 158361 w 297101"/>
                <a:gd name="connsiteY19" fmla="*/ 32664 h 339991"/>
                <a:gd name="connsiteX20" fmla="*/ 140594 w 297101"/>
                <a:gd name="connsiteY20" fmla="*/ 28988 h 339991"/>
                <a:gd name="connsiteX21" fmla="*/ 133119 w 297101"/>
                <a:gd name="connsiteY21" fmla="*/ 12667 h 339991"/>
                <a:gd name="connsiteX22" fmla="*/ 123121 w 297101"/>
                <a:gd name="connsiteY22" fmla="*/ 9310 h 339991"/>
                <a:gd name="connsiteX23" fmla="*/ 113931 w 297101"/>
                <a:gd name="connsiteY23" fmla="*/ 11761 h 339991"/>
                <a:gd name="connsiteX24" fmla="*/ 98345 w 297101"/>
                <a:gd name="connsiteY24" fmla="*/ 10511 h 339991"/>
                <a:gd name="connsiteX25" fmla="*/ 84548 w 297101"/>
                <a:gd name="connsiteY25" fmla="*/ 2571 h 339991"/>
                <a:gd name="connsiteX26" fmla="*/ 81019 w 297101"/>
                <a:gd name="connsiteY26" fmla="*/ -909 h 339991"/>
                <a:gd name="connsiteX27" fmla="*/ 95502 w 297101"/>
                <a:gd name="connsiteY27" fmla="*/ 17226 h 339991"/>
                <a:gd name="connsiteX28" fmla="*/ 91067 w 297101"/>
                <a:gd name="connsiteY28" fmla="*/ 27567 h 339991"/>
                <a:gd name="connsiteX29" fmla="*/ 95502 w 297101"/>
                <a:gd name="connsiteY29" fmla="*/ 37198 h 339991"/>
                <a:gd name="connsiteX30" fmla="*/ 94767 w 297101"/>
                <a:gd name="connsiteY30" fmla="*/ 52710 h 339991"/>
                <a:gd name="connsiteX31" fmla="*/ 83666 w 297101"/>
                <a:gd name="connsiteY31" fmla="*/ 62317 h 339991"/>
                <a:gd name="connsiteX32" fmla="*/ 69624 w 297101"/>
                <a:gd name="connsiteY32" fmla="*/ 61582 h 339991"/>
                <a:gd name="connsiteX33" fmla="*/ 41540 w 297101"/>
                <a:gd name="connsiteY33" fmla="*/ 60111 h 339991"/>
                <a:gd name="connsiteX34" fmla="*/ 34874 w 297101"/>
                <a:gd name="connsiteY34" fmla="*/ 68247 h 339991"/>
                <a:gd name="connsiteX35" fmla="*/ 35511 w 297101"/>
                <a:gd name="connsiteY35" fmla="*/ 73149 h 339991"/>
                <a:gd name="connsiteX36" fmla="*/ 39457 w 297101"/>
                <a:gd name="connsiteY36" fmla="*/ 79839 h 339991"/>
                <a:gd name="connsiteX37" fmla="*/ 42545 w 297101"/>
                <a:gd name="connsiteY37" fmla="*/ 91871 h 339991"/>
                <a:gd name="connsiteX38" fmla="*/ 36369 w 297101"/>
                <a:gd name="connsiteY38" fmla="*/ 102875 h 339991"/>
                <a:gd name="connsiteX39" fmla="*/ 31468 w 297101"/>
                <a:gd name="connsiteY39" fmla="*/ 108732 h 339991"/>
                <a:gd name="connsiteX40" fmla="*/ 25292 w 297101"/>
                <a:gd name="connsiteY40" fmla="*/ 114932 h 339991"/>
                <a:gd name="connsiteX41" fmla="*/ 29409 w 297101"/>
                <a:gd name="connsiteY41" fmla="*/ 119392 h 339991"/>
                <a:gd name="connsiteX42" fmla="*/ 37324 w 297101"/>
                <a:gd name="connsiteY42" fmla="*/ 124538 h 339991"/>
                <a:gd name="connsiteX43" fmla="*/ 29066 w 297101"/>
                <a:gd name="connsiteY43" fmla="*/ 132454 h 339991"/>
                <a:gd name="connsiteX44" fmla="*/ 19778 w 297101"/>
                <a:gd name="connsiteY44" fmla="*/ 143457 h 339991"/>
                <a:gd name="connsiteX45" fmla="*/ 8089 w 297101"/>
                <a:gd name="connsiteY45" fmla="*/ 145515 h 339991"/>
                <a:gd name="connsiteX46" fmla="*/ -170 w 297101"/>
                <a:gd name="connsiteY46" fmla="*/ 148971 h 339991"/>
                <a:gd name="connsiteX47" fmla="*/ 2281 w 297101"/>
                <a:gd name="connsiteY47" fmla="*/ 156519 h 339991"/>
                <a:gd name="connsiteX48" fmla="*/ 7452 w 297101"/>
                <a:gd name="connsiteY48" fmla="*/ 164777 h 339991"/>
                <a:gd name="connsiteX49" fmla="*/ 4021 w 297101"/>
                <a:gd name="connsiteY49" fmla="*/ 174751 h 339991"/>
                <a:gd name="connsiteX50" fmla="*/ 4364 w 297101"/>
                <a:gd name="connsiteY50" fmla="*/ 188842 h 339991"/>
                <a:gd name="connsiteX51" fmla="*/ 8138 w 297101"/>
                <a:gd name="connsiteY51" fmla="*/ 199846 h 339991"/>
                <a:gd name="connsiteX52" fmla="*/ 12598 w 297101"/>
                <a:gd name="connsiteY52" fmla="*/ 208790 h 339991"/>
                <a:gd name="connsiteX53" fmla="*/ 8481 w 297101"/>
                <a:gd name="connsiteY53" fmla="*/ 214304 h 339991"/>
                <a:gd name="connsiteX54" fmla="*/ 4021 w 297101"/>
                <a:gd name="connsiteY54" fmla="*/ 224278 h 339991"/>
                <a:gd name="connsiteX55" fmla="*/ 11568 w 297101"/>
                <a:gd name="connsiteY55" fmla="*/ 231140 h 339991"/>
                <a:gd name="connsiteX56" fmla="*/ 16740 w 297101"/>
                <a:gd name="connsiteY56" fmla="*/ 241114 h 339991"/>
                <a:gd name="connsiteX57" fmla="*/ 15760 w 297101"/>
                <a:gd name="connsiteY57" fmla="*/ 248245 h 339991"/>
                <a:gd name="connsiteX58" fmla="*/ 21200 w 297101"/>
                <a:gd name="connsiteY58" fmla="*/ 252460 h 339991"/>
                <a:gd name="connsiteX59" fmla="*/ 29115 w 297101"/>
                <a:gd name="connsiteY59" fmla="*/ 261405 h 339991"/>
                <a:gd name="connsiteX60" fmla="*/ 40119 w 297101"/>
                <a:gd name="connsiteY60" fmla="*/ 263856 h 339991"/>
                <a:gd name="connsiteX61" fmla="*/ 51122 w 297101"/>
                <a:gd name="connsiteY61" fmla="*/ 264199 h 339991"/>
                <a:gd name="connsiteX62" fmla="*/ 59723 w 297101"/>
                <a:gd name="connsiteY62" fmla="*/ 268340 h 339991"/>
                <a:gd name="connsiteX63" fmla="*/ 72099 w 297101"/>
                <a:gd name="connsiteY63" fmla="*/ 271771 h 339991"/>
                <a:gd name="connsiteX64" fmla="*/ 66953 w 297101"/>
                <a:gd name="connsiteY64" fmla="*/ 280373 h 339991"/>
                <a:gd name="connsiteX65" fmla="*/ 58351 w 297101"/>
                <a:gd name="connsiteY65" fmla="*/ 288975 h 339991"/>
                <a:gd name="connsiteX66" fmla="*/ 56978 w 297101"/>
                <a:gd name="connsiteY66" fmla="*/ 298949 h 339991"/>
                <a:gd name="connsiteX67" fmla="*/ 52077 w 297101"/>
                <a:gd name="connsiteY67" fmla="*/ 308580 h 339991"/>
                <a:gd name="connsiteX68" fmla="*/ 51391 w 297101"/>
                <a:gd name="connsiteY68" fmla="*/ 319583 h 339991"/>
                <a:gd name="connsiteX69" fmla="*/ 52004 w 297101"/>
                <a:gd name="connsiteY69" fmla="*/ 328576 h 339991"/>
                <a:gd name="connsiteX70" fmla="*/ 61022 w 297101"/>
                <a:gd name="connsiteY70" fmla="*/ 327572 h 339991"/>
                <a:gd name="connsiteX71" fmla="*/ 74182 w 297101"/>
                <a:gd name="connsiteY71" fmla="*/ 328870 h 339991"/>
                <a:gd name="connsiteX72" fmla="*/ 85529 w 297101"/>
                <a:gd name="connsiteY72" fmla="*/ 331321 h 339991"/>
                <a:gd name="connsiteX73" fmla="*/ 88102 w 297101"/>
                <a:gd name="connsiteY73" fmla="*/ 321764 h 339991"/>
                <a:gd name="connsiteX74" fmla="*/ 97120 w 297101"/>
                <a:gd name="connsiteY74" fmla="*/ 327449 h 339991"/>
                <a:gd name="connsiteX75" fmla="*/ 106677 w 297101"/>
                <a:gd name="connsiteY75" fmla="*/ 327180 h 339991"/>
                <a:gd name="connsiteX76" fmla="*/ 118783 w 297101"/>
                <a:gd name="connsiteY76" fmla="*/ 329777 h 339991"/>
                <a:gd name="connsiteX77" fmla="*/ 133242 w 297101"/>
                <a:gd name="connsiteY77" fmla="*/ 333625 h 339991"/>
                <a:gd name="connsiteX78" fmla="*/ 139418 w 297101"/>
                <a:gd name="connsiteY78" fmla="*/ 339065 h 339991"/>
                <a:gd name="connsiteX79" fmla="*/ 144588 w 297101"/>
                <a:gd name="connsiteY79" fmla="*/ 334164 h 339991"/>
                <a:gd name="connsiteX80" fmla="*/ 150249 w 297101"/>
                <a:gd name="connsiteY80" fmla="*/ 330292 h 339991"/>
                <a:gd name="connsiteX81" fmla="*/ 158263 w 297101"/>
                <a:gd name="connsiteY81" fmla="*/ 329777 h 339991"/>
                <a:gd name="connsiteX82" fmla="*/ 164193 w 297101"/>
                <a:gd name="connsiteY82" fmla="*/ 334164 h 339991"/>
                <a:gd name="connsiteX83" fmla="*/ 172182 w 297101"/>
                <a:gd name="connsiteY83" fmla="*/ 336982 h 339991"/>
                <a:gd name="connsiteX84" fmla="*/ 179657 w 297101"/>
                <a:gd name="connsiteY84" fmla="*/ 332350 h 339991"/>
                <a:gd name="connsiteX85" fmla="*/ 188430 w 297101"/>
                <a:gd name="connsiteY85" fmla="*/ 326420 h 339991"/>
                <a:gd name="connsiteX86" fmla="*/ 201320 w 297101"/>
                <a:gd name="connsiteY86" fmla="*/ 328870 h 339991"/>
                <a:gd name="connsiteX87" fmla="*/ 209309 w 297101"/>
                <a:gd name="connsiteY87" fmla="*/ 326273 h 339991"/>
                <a:gd name="connsiteX88" fmla="*/ 219896 w 297101"/>
                <a:gd name="connsiteY88" fmla="*/ 327057 h 339991"/>
                <a:gd name="connsiteX89" fmla="*/ 229698 w 297101"/>
                <a:gd name="connsiteY89" fmla="*/ 329508 h 339991"/>
                <a:gd name="connsiteX90" fmla="*/ 232002 w 297101"/>
                <a:gd name="connsiteY90" fmla="*/ 322156 h 339991"/>
                <a:gd name="connsiteX91" fmla="*/ 227640 w 297101"/>
                <a:gd name="connsiteY91" fmla="*/ 314412 h 339991"/>
                <a:gd name="connsiteX92" fmla="*/ 224797 w 297101"/>
                <a:gd name="connsiteY92" fmla="*/ 307183 h 339991"/>
                <a:gd name="connsiteX93" fmla="*/ 232786 w 297101"/>
                <a:gd name="connsiteY93" fmla="*/ 299463 h 339991"/>
                <a:gd name="connsiteX94" fmla="*/ 242834 w 297101"/>
                <a:gd name="connsiteY94" fmla="*/ 293533 h 339991"/>
                <a:gd name="connsiteX95" fmla="*/ 248764 w 297101"/>
                <a:gd name="connsiteY95" fmla="*/ 284759 h 339991"/>
                <a:gd name="connsiteX96" fmla="*/ 263934 w 297101"/>
                <a:gd name="connsiteY96" fmla="*/ 283902 h 339991"/>
                <a:gd name="connsiteX97" fmla="*/ 253592 w 297101"/>
                <a:gd name="connsiteY97" fmla="*/ 274099 h 339991"/>
                <a:gd name="connsiteX98" fmla="*/ 246706 w 297101"/>
                <a:gd name="connsiteY98" fmla="*/ 268267 h 339991"/>
                <a:gd name="connsiteX99" fmla="*/ 236732 w 297101"/>
                <a:gd name="connsiteY99" fmla="*/ 262410 h 339991"/>
                <a:gd name="connsiteX100" fmla="*/ 227101 w 297101"/>
                <a:gd name="connsiteY100" fmla="*/ 255548 h 339991"/>
                <a:gd name="connsiteX101" fmla="*/ 215068 w 297101"/>
                <a:gd name="connsiteY101" fmla="*/ 244545 h 339991"/>
                <a:gd name="connsiteX102" fmla="*/ 214039 w 297101"/>
                <a:gd name="connsiteY102" fmla="*/ 232831 h 339991"/>
                <a:gd name="connsiteX103" fmla="*/ 209922 w 297101"/>
                <a:gd name="connsiteY103" fmla="*/ 224940 h 339991"/>
                <a:gd name="connsiteX104" fmla="*/ 202349 w 297101"/>
                <a:gd name="connsiteY104" fmla="*/ 217367 h 339991"/>
                <a:gd name="connsiteX105" fmla="*/ 206123 w 297101"/>
                <a:gd name="connsiteY105" fmla="*/ 212221 h 339991"/>
                <a:gd name="connsiteX106" fmla="*/ 211637 w 297101"/>
                <a:gd name="connsiteY106" fmla="*/ 208423 h 339991"/>
                <a:gd name="connsiteX107" fmla="*/ 223327 w 297101"/>
                <a:gd name="connsiteY107" fmla="*/ 207393 h 339991"/>
                <a:gd name="connsiteX108" fmla="*/ 233301 w 297101"/>
                <a:gd name="connsiteY108" fmla="*/ 203619 h 339991"/>
                <a:gd name="connsiteX109" fmla="*/ 241216 w 297101"/>
                <a:gd name="connsiteY109" fmla="*/ 199478 h 339991"/>
                <a:gd name="connsiteX110" fmla="*/ 249132 w 297101"/>
                <a:gd name="connsiteY110" fmla="*/ 195361 h 339991"/>
                <a:gd name="connsiteX111" fmla="*/ 260135 w 297101"/>
                <a:gd name="connsiteY111" fmla="*/ 191930 h 339991"/>
                <a:gd name="connsiteX112" fmla="*/ 268712 w 297101"/>
                <a:gd name="connsiteY112" fmla="*/ 188475 h 339991"/>
                <a:gd name="connsiteX113" fmla="*/ 273883 w 297101"/>
                <a:gd name="connsiteY113" fmla="*/ 180927 h 339991"/>
                <a:gd name="connsiteX114" fmla="*/ 280402 w 297101"/>
                <a:gd name="connsiteY114" fmla="*/ 182642 h 339991"/>
                <a:gd name="connsiteX115" fmla="*/ 290375 w 297101"/>
                <a:gd name="connsiteY115" fmla="*/ 188132 h 339991"/>
                <a:gd name="connsiteX116" fmla="*/ 296919 w 297101"/>
                <a:gd name="connsiteY116" fmla="*/ 183034 h 339991"/>
                <a:gd name="connsiteX117" fmla="*/ 294713 w 297101"/>
                <a:gd name="connsiteY117" fmla="*/ 172938 h 33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97101" h="339991">
                  <a:moveTo>
                    <a:pt x="294713" y="172938"/>
                  </a:moveTo>
                  <a:cubicBezTo>
                    <a:pt x="295056" y="167424"/>
                    <a:pt x="293684" y="163307"/>
                    <a:pt x="289542" y="162621"/>
                  </a:cubicBezTo>
                  <a:cubicBezTo>
                    <a:pt x="285401" y="161934"/>
                    <a:pt x="284396" y="157719"/>
                    <a:pt x="285425" y="151960"/>
                  </a:cubicBezTo>
                  <a:cubicBezTo>
                    <a:pt x="286455" y="146202"/>
                    <a:pt x="285425" y="145074"/>
                    <a:pt x="287484" y="143016"/>
                  </a:cubicBezTo>
                  <a:cubicBezTo>
                    <a:pt x="289738" y="140075"/>
                    <a:pt x="289738" y="135982"/>
                    <a:pt x="287484" y="133042"/>
                  </a:cubicBezTo>
                  <a:cubicBezTo>
                    <a:pt x="285033" y="129611"/>
                    <a:pt x="283023" y="128925"/>
                    <a:pt x="283023" y="121695"/>
                  </a:cubicBezTo>
                  <a:cubicBezTo>
                    <a:pt x="283023" y="114466"/>
                    <a:pt x="280965" y="107947"/>
                    <a:pt x="275451" y="103806"/>
                  </a:cubicBezTo>
                  <a:cubicBezTo>
                    <a:pt x="269938" y="99664"/>
                    <a:pt x="267879" y="97630"/>
                    <a:pt x="270550" y="95572"/>
                  </a:cubicBezTo>
                  <a:cubicBezTo>
                    <a:pt x="273221" y="93513"/>
                    <a:pt x="276382" y="92803"/>
                    <a:pt x="278098" y="86284"/>
                  </a:cubicBezTo>
                  <a:cubicBezTo>
                    <a:pt x="279814" y="79765"/>
                    <a:pt x="279814" y="77682"/>
                    <a:pt x="275010" y="73565"/>
                  </a:cubicBezTo>
                  <a:cubicBezTo>
                    <a:pt x="270207" y="69448"/>
                    <a:pt x="271923" y="66213"/>
                    <a:pt x="271579" y="61533"/>
                  </a:cubicBezTo>
                  <a:cubicBezTo>
                    <a:pt x="271530" y="57293"/>
                    <a:pt x="271800" y="53078"/>
                    <a:pt x="272388" y="48887"/>
                  </a:cubicBezTo>
                  <a:cubicBezTo>
                    <a:pt x="269251" y="47491"/>
                    <a:pt x="265992" y="45310"/>
                    <a:pt x="262586" y="43619"/>
                  </a:cubicBezTo>
                  <a:cubicBezTo>
                    <a:pt x="255234" y="39918"/>
                    <a:pt x="248544" y="42148"/>
                    <a:pt x="245602" y="36267"/>
                  </a:cubicBezTo>
                  <a:cubicBezTo>
                    <a:pt x="242662" y="30385"/>
                    <a:pt x="237467" y="33326"/>
                    <a:pt x="230066" y="30361"/>
                  </a:cubicBezTo>
                  <a:cubicBezTo>
                    <a:pt x="222665" y="27396"/>
                    <a:pt x="216759" y="18524"/>
                    <a:pt x="213059" y="24455"/>
                  </a:cubicBezTo>
                  <a:cubicBezTo>
                    <a:pt x="209358" y="30385"/>
                    <a:pt x="202717" y="38497"/>
                    <a:pt x="195316" y="37762"/>
                  </a:cubicBezTo>
                  <a:cubicBezTo>
                    <a:pt x="187915" y="37026"/>
                    <a:pt x="190881" y="50333"/>
                    <a:pt x="179044" y="49598"/>
                  </a:cubicBezTo>
                  <a:cubicBezTo>
                    <a:pt x="167207" y="48863"/>
                    <a:pt x="167232" y="42933"/>
                    <a:pt x="170173" y="34894"/>
                  </a:cubicBezTo>
                  <a:cubicBezTo>
                    <a:pt x="173114" y="26856"/>
                    <a:pt x="165002" y="31194"/>
                    <a:pt x="158361" y="32664"/>
                  </a:cubicBezTo>
                  <a:cubicBezTo>
                    <a:pt x="151720" y="34135"/>
                    <a:pt x="151009" y="30459"/>
                    <a:pt x="140594" y="28988"/>
                  </a:cubicBezTo>
                  <a:cubicBezTo>
                    <a:pt x="131379" y="27665"/>
                    <a:pt x="132727" y="22225"/>
                    <a:pt x="133119" y="12667"/>
                  </a:cubicBezTo>
                  <a:cubicBezTo>
                    <a:pt x="129566" y="12373"/>
                    <a:pt x="126135" y="11221"/>
                    <a:pt x="123121" y="9310"/>
                  </a:cubicBezTo>
                  <a:cubicBezTo>
                    <a:pt x="119764" y="6859"/>
                    <a:pt x="118514" y="9874"/>
                    <a:pt x="113931" y="11761"/>
                  </a:cubicBezTo>
                  <a:cubicBezTo>
                    <a:pt x="109348" y="13647"/>
                    <a:pt x="104888" y="9677"/>
                    <a:pt x="98345" y="10511"/>
                  </a:cubicBezTo>
                  <a:cubicBezTo>
                    <a:pt x="91802" y="11344"/>
                    <a:pt x="88028" y="7154"/>
                    <a:pt x="84548" y="2571"/>
                  </a:cubicBezTo>
                  <a:cubicBezTo>
                    <a:pt x="83543" y="1247"/>
                    <a:pt x="82343" y="96"/>
                    <a:pt x="81019" y="-909"/>
                  </a:cubicBezTo>
                  <a:cubicBezTo>
                    <a:pt x="73839" y="5022"/>
                    <a:pt x="86803" y="14334"/>
                    <a:pt x="95502" y="17226"/>
                  </a:cubicBezTo>
                  <a:cubicBezTo>
                    <a:pt x="104202" y="20117"/>
                    <a:pt x="96973" y="24577"/>
                    <a:pt x="91067" y="27567"/>
                  </a:cubicBezTo>
                  <a:cubicBezTo>
                    <a:pt x="85161" y="30557"/>
                    <a:pt x="88861" y="36438"/>
                    <a:pt x="95502" y="37198"/>
                  </a:cubicBezTo>
                  <a:cubicBezTo>
                    <a:pt x="102144" y="37958"/>
                    <a:pt x="98468" y="52710"/>
                    <a:pt x="94767" y="52710"/>
                  </a:cubicBezTo>
                  <a:cubicBezTo>
                    <a:pt x="91067" y="52710"/>
                    <a:pt x="85896" y="53446"/>
                    <a:pt x="83666" y="62317"/>
                  </a:cubicBezTo>
                  <a:cubicBezTo>
                    <a:pt x="81436" y="71188"/>
                    <a:pt x="72589" y="69669"/>
                    <a:pt x="69624" y="61582"/>
                  </a:cubicBezTo>
                  <a:cubicBezTo>
                    <a:pt x="66659" y="53495"/>
                    <a:pt x="47446" y="61582"/>
                    <a:pt x="41540" y="60111"/>
                  </a:cubicBezTo>
                  <a:cubicBezTo>
                    <a:pt x="35634" y="58641"/>
                    <a:pt x="29703" y="61582"/>
                    <a:pt x="34874" y="68247"/>
                  </a:cubicBezTo>
                  <a:cubicBezTo>
                    <a:pt x="37055" y="71041"/>
                    <a:pt x="36859" y="72536"/>
                    <a:pt x="35511" y="73149"/>
                  </a:cubicBezTo>
                  <a:cubicBezTo>
                    <a:pt x="37251" y="75085"/>
                    <a:pt x="38599" y="77364"/>
                    <a:pt x="39457" y="79839"/>
                  </a:cubicBezTo>
                  <a:cubicBezTo>
                    <a:pt x="40486" y="83980"/>
                    <a:pt x="44358" y="88440"/>
                    <a:pt x="42545" y="91871"/>
                  </a:cubicBezTo>
                  <a:cubicBezTo>
                    <a:pt x="40731" y="95302"/>
                    <a:pt x="36369" y="100816"/>
                    <a:pt x="36369" y="102875"/>
                  </a:cubicBezTo>
                  <a:cubicBezTo>
                    <a:pt x="36394" y="105766"/>
                    <a:pt x="34310" y="108242"/>
                    <a:pt x="31468" y="108732"/>
                  </a:cubicBezTo>
                  <a:cubicBezTo>
                    <a:pt x="27694" y="109761"/>
                    <a:pt x="24949" y="111819"/>
                    <a:pt x="25292" y="114932"/>
                  </a:cubicBezTo>
                  <a:cubicBezTo>
                    <a:pt x="25636" y="118044"/>
                    <a:pt x="24949" y="119392"/>
                    <a:pt x="29409" y="119392"/>
                  </a:cubicBezTo>
                  <a:cubicBezTo>
                    <a:pt x="33869" y="119392"/>
                    <a:pt x="37668" y="122479"/>
                    <a:pt x="37324" y="124538"/>
                  </a:cubicBezTo>
                  <a:cubicBezTo>
                    <a:pt x="36982" y="126597"/>
                    <a:pt x="30439" y="128336"/>
                    <a:pt x="29066" y="132454"/>
                  </a:cubicBezTo>
                  <a:cubicBezTo>
                    <a:pt x="27694" y="136571"/>
                    <a:pt x="24165" y="142084"/>
                    <a:pt x="19778" y="143457"/>
                  </a:cubicBezTo>
                  <a:cubicBezTo>
                    <a:pt x="15392" y="144829"/>
                    <a:pt x="13260" y="146202"/>
                    <a:pt x="8089" y="145515"/>
                  </a:cubicBezTo>
                  <a:cubicBezTo>
                    <a:pt x="2918" y="144829"/>
                    <a:pt x="-170" y="145172"/>
                    <a:pt x="-170" y="148971"/>
                  </a:cubicBezTo>
                  <a:cubicBezTo>
                    <a:pt x="-170" y="152769"/>
                    <a:pt x="-513" y="154460"/>
                    <a:pt x="2281" y="156519"/>
                  </a:cubicBezTo>
                  <a:cubicBezTo>
                    <a:pt x="5075" y="158577"/>
                    <a:pt x="11226" y="160660"/>
                    <a:pt x="7452" y="164777"/>
                  </a:cubicBezTo>
                  <a:cubicBezTo>
                    <a:pt x="3678" y="168894"/>
                    <a:pt x="5736" y="169948"/>
                    <a:pt x="4021" y="174751"/>
                  </a:cubicBezTo>
                  <a:cubicBezTo>
                    <a:pt x="2306" y="179554"/>
                    <a:pt x="4364" y="183696"/>
                    <a:pt x="4364" y="188842"/>
                  </a:cubicBezTo>
                  <a:cubicBezTo>
                    <a:pt x="4119" y="192861"/>
                    <a:pt x="5491" y="196807"/>
                    <a:pt x="8138" y="199846"/>
                  </a:cubicBezTo>
                  <a:cubicBezTo>
                    <a:pt x="10295" y="202443"/>
                    <a:pt x="11814" y="205506"/>
                    <a:pt x="12598" y="208790"/>
                  </a:cubicBezTo>
                  <a:cubicBezTo>
                    <a:pt x="13309" y="211903"/>
                    <a:pt x="10883" y="213691"/>
                    <a:pt x="8481" y="214304"/>
                  </a:cubicBezTo>
                  <a:cubicBezTo>
                    <a:pt x="6079" y="214917"/>
                    <a:pt x="1129" y="220137"/>
                    <a:pt x="4021" y="224278"/>
                  </a:cubicBezTo>
                  <a:cubicBezTo>
                    <a:pt x="6913" y="228420"/>
                    <a:pt x="7795" y="230111"/>
                    <a:pt x="11568" y="231140"/>
                  </a:cubicBezTo>
                  <a:cubicBezTo>
                    <a:pt x="15342" y="232169"/>
                    <a:pt x="16053" y="237683"/>
                    <a:pt x="16740" y="241114"/>
                  </a:cubicBezTo>
                  <a:cubicBezTo>
                    <a:pt x="16985" y="243540"/>
                    <a:pt x="16666" y="245991"/>
                    <a:pt x="15760" y="248245"/>
                  </a:cubicBezTo>
                  <a:cubicBezTo>
                    <a:pt x="18112" y="248784"/>
                    <a:pt x="20097" y="250328"/>
                    <a:pt x="21200" y="252460"/>
                  </a:cubicBezTo>
                  <a:cubicBezTo>
                    <a:pt x="24312" y="259004"/>
                    <a:pt x="24288" y="260033"/>
                    <a:pt x="29115" y="261405"/>
                  </a:cubicBezTo>
                  <a:cubicBezTo>
                    <a:pt x="33943" y="262777"/>
                    <a:pt x="37031" y="265547"/>
                    <a:pt x="40119" y="263856"/>
                  </a:cubicBezTo>
                  <a:cubicBezTo>
                    <a:pt x="43206" y="262165"/>
                    <a:pt x="49063" y="262140"/>
                    <a:pt x="51122" y="264199"/>
                  </a:cubicBezTo>
                  <a:cubicBezTo>
                    <a:pt x="53180" y="266257"/>
                    <a:pt x="54210" y="268340"/>
                    <a:pt x="59723" y="268340"/>
                  </a:cubicBezTo>
                  <a:cubicBezTo>
                    <a:pt x="65237" y="268340"/>
                    <a:pt x="72785" y="267311"/>
                    <a:pt x="72099" y="271771"/>
                  </a:cubicBezTo>
                  <a:cubicBezTo>
                    <a:pt x="71413" y="276231"/>
                    <a:pt x="71070" y="278657"/>
                    <a:pt x="66953" y="280373"/>
                  </a:cubicBezTo>
                  <a:cubicBezTo>
                    <a:pt x="62836" y="282088"/>
                    <a:pt x="58351" y="285887"/>
                    <a:pt x="58351" y="288975"/>
                  </a:cubicBezTo>
                  <a:cubicBezTo>
                    <a:pt x="58351" y="292062"/>
                    <a:pt x="59723" y="296522"/>
                    <a:pt x="56978" y="298949"/>
                  </a:cubicBezTo>
                  <a:cubicBezTo>
                    <a:pt x="53915" y="301203"/>
                    <a:pt x="52077" y="304781"/>
                    <a:pt x="52077" y="308580"/>
                  </a:cubicBezTo>
                  <a:cubicBezTo>
                    <a:pt x="52421" y="312353"/>
                    <a:pt x="50705" y="316470"/>
                    <a:pt x="51391" y="319583"/>
                  </a:cubicBezTo>
                  <a:cubicBezTo>
                    <a:pt x="52151" y="322523"/>
                    <a:pt x="52372" y="325562"/>
                    <a:pt x="52004" y="328576"/>
                  </a:cubicBezTo>
                  <a:cubicBezTo>
                    <a:pt x="54920" y="327694"/>
                    <a:pt x="57984" y="327351"/>
                    <a:pt x="61022" y="327572"/>
                  </a:cubicBezTo>
                  <a:cubicBezTo>
                    <a:pt x="68374" y="328086"/>
                    <a:pt x="71339" y="327302"/>
                    <a:pt x="74182" y="328870"/>
                  </a:cubicBezTo>
                  <a:cubicBezTo>
                    <a:pt x="77025" y="330439"/>
                    <a:pt x="85014" y="337105"/>
                    <a:pt x="85529" y="331321"/>
                  </a:cubicBezTo>
                  <a:cubicBezTo>
                    <a:pt x="86043" y="325538"/>
                    <a:pt x="84744" y="321519"/>
                    <a:pt x="88102" y="321764"/>
                  </a:cubicBezTo>
                  <a:cubicBezTo>
                    <a:pt x="91459" y="322009"/>
                    <a:pt x="94547" y="328748"/>
                    <a:pt x="97120" y="327449"/>
                  </a:cubicBezTo>
                  <a:cubicBezTo>
                    <a:pt x="99693" y="326150"/>
                    <a:pt x="103835" y="324361"/>
                    <a:pt x="106677" y="327180"/>
                  </a:cubicBezTo>
                  <a:cubicBezTo>
                    <a:pt x="109520" y="329998"/>
                    <a:pt x="114397" y="329263"/>
                    <a:pt x="118783" y="329777"/>
                  </a:cubicBezTo>
                  <a:cubicBezTo>
                    <a:pt x="123170" y="330292"/>
                    <a:pt x="131183" y="330292"/>
                    <a:pt x="133242" y="333625"/>
                  </a:cubicBezTo>
                  <a:cubicBezTo>
                    <a:pt x="135301" y="336958"/>
                    <a:pt x="136599" y="339310"/>
                    <a:pt x="139418" y="339065"/>
                  </a:cubicBezTo>
                  <a:cubicBezTo>
                    <a:pt x="142236" y="338820"/>
                    <a:pt x="143289" y="337497"/>
                    <a:pt x="144588" y="334164"/>
                  </a:cubicBezTo>
                  <a:cubicBezTo>
                    <a:pt x="145887" y="330831"/>
                    <a:pt x="147431" y="330807"/>
                    <a:pt x="150249" y="330292"/>
                  </a:cubicBezTo>
                  <a:cubicBezTo>
                    <a:pt x="153068" y="329777"/>
                    <a:pt x="155150" y="327449"/>
                    <a:pt x="158263" y="329777"/>
                  </a:cubicBezTo>
                  <a:lnTo>
                    <a:pt x="164193" y="334164"/>
                  </a:lnTo>
                  <a:cubicBezTo>
                    <a:pt x="164193" y="334164"/>
                    <a:pt x="168825" y="338012"/>
                    <a:pt x="172182" y="336982"/>
                  </a:cubicBezTo>
                  <a:cubicBezTo>
                    <a:pt x="175540" y="335953"/>
                    <a:pt x="178358" y="335193"/>
                    <a:pt x="179657" y="332350"/>
                  </a:cubicBezTo>
                  <a:cubicBezTo>
                    <a:pt x="181298" y="328944"/>
                    <a:pt x="184656" y="326665"/>
                    <a:pt x="188430" y="326420"/>
                  </a:cubicBezTo>
                  <a:cubicBezTo>
                    <a:pt x="192817" y="326616"/>
                    <a:pt x="197154" y="327449"/>
                    <a:pt x="201320" y="328870"/>
                  </a:cubicBezTo>
                  <a:cubicBezTo>
                    <a:pt x="207005" y="330414"/>
                    <a:pt x="208795" y="332204"/>
                    <a:pt x="209309" y="326273"/>
                  </a:cubicBezTo>
                  <a:cubicBezTo>
                    <a:pt x="209824" y="320342"/>
                    <a:pt x="217323" y="325513"/>
                    <a:pt x="219896" y="327057"/>
                  </a:cubicBezTo>
                  <a:cubicBezTo>
                    <a:pt x="222469" y="328601"/>
                    <a:pt x="227640" y="333502"/>
                    <a:pt x="229698" y="329508"/>
                  </a:cubicBezTo>
                  <a:cubicBezTo>
                    <a:pt x="231757" y="325513"/>
                    <a:pt x="235114" y="324606"/>
                    <a:pt x="232002" y="322156"/>
                  </a:cubicBezTo>
                  <a:cubicBezTo>
                    <a:pt x="228890" y="319705"/>
                    <a:pt x="230728" y="316985"/>
                    <a:pt x="227640" y="314412"/>
                  </a:cubicBezTo>
                  <a:cubicBezTo>
                    <a:pt x="224552" y="311839"/>
                    <a:pt x="223498" y="312084"/>
                    <a:pt x="224797" y="307183"/>
                  </a:cubicBezTo>
                  <a:cubicBezTo>
                    <a:pt x="226096" y="302281"/>
                    <a:pt x="227370" y="299463"/>
                    <a:pt x="232786" y="299463"/>
                  </a:cubicBezTo>
                  <a:cubicBezTo>
                    <a:pt x="238202" y="299463"/>
                    <a:pt x="241804" y="299194"/>
                    <a:pt x="242834" y="293533"/>
                  </a:cubicBezTo>
                  <a:cubicBezTo>
                    <a:pt x="243863" y="287872"/>
                    <a:pt x="244917" y="285005"/>
                    <a:pt x="248764" y="284759"/>
                  </a:cubicBezTo>
                  <a:cubicBezTo>
                    <a:pt x="253788" y="284024"/>
                    <a:pt x="258861" y="283730"/>
                    <a:pt x="263934" y="283902"/>
                  </a:cubicBezTo>
                  <a:cubicBezTo>
                    <a:pt x="261654" y="279589"/>
                    <a:pt x="258027" y="276133"/>
                    <a:pt x="253592" y="274099"/>
                  </a:cubicBezTo>
                  <a:cubicBezTo>
                    <a:pt x="249818" y="272727"/>
                    <a:pt x="249475" y="269982"/>
                    <a:pt x="246706" y="268267"/>
                  </a:cubicBezTo>
                  <a:cubicBezTo>
                    <a:pt x="243936" y="266551"/>
                    <a:pt x="240187" y="264125"/>
                    <a:pt x="236732" y="262410"/>
                  </a:cubicBezTo>
                  <a:cubicBezTo>
                    <a:pt x="233178" y="260645"/>
                    <a:pt x="229943" y="258317"/>
                    <a:pt x="227101" y="255548"/>
                  </a:cubicBezTo>
                  <a:cubicBezTo>
                    <a:pt x="224356" y="252779"/>
                    <a:pt x="217494" y="246946"/>
                    <a:pt x="215068" y="244545"/>
                  </a:cubicBezTo>
                  <a:cubicBezTo>
                    <a:pt x="212642" y="242143"/>
                    <a:pt x="214039" y="236286"/>
                    <a:pt x="214039" y="232831"/>
                  </a:cubicBezTo>
                  <a:cubicBezTo>
                    <a:pt x="214039" y="229375"/>
                    <a:pt x="213696" y="225283"/>
                    <a:pt x="209922" y="224940"/>
                  </a:cubicBezTo>
                  <a:cubicBezTo>
                    <a:pt x="206148" y="224597"/>
                    <a:pt x="208549" y="221141"/>
                    <a:pt x="202349" y="217367"/>
                  </a:cubicBezTo>
                  <a:cubicBezTo>
                    <a:pt x="196149" y="213594"/>
                    <a:pt x="200634" y="211878"/>
                    <a:pt x="206123" y="212221"/>
                  </a:cubicBezTo>
                  <a:cubicBezTo>
                    <a:pt x="211613" y="212564"/>
                    <a:pt x="208207" y="209770"/>
                    <a:pt x="211637" y="208423"/>
                  </a:cubicBezTo>
                  <a:cubicBezTo>
                    <a:pt x="215460" y="207467"/>
                    <a:pt x="219406" y="207099"/>
                    <a:pt x="223327" y="207393"/>
                  </a:cubicBezTo>
                  <a:cubicBezTo>
                    <a:pt x="226929" y="207050"/>
                    <a:pt x="230384" y="205751"/>
                    <a:pt x="233301" y="203619"/>
                  </a:cubicBezTo>
                  <a:cubicBezTo>
                    <a:pt x="236389" y="201169"/>
                    <a:pt x="237761" y="199478"/>
                    <a:pt x="241216" y="199478"/>
                  </a:cubicBezTo>
                  <a:cubicBezTo>
                    <a:pt x="244451" y="199870"/>
                    <a:pt x="247588" y="198228"/>
                    <a:pt x="249132" y="195361"/>
                  </a:cubicBezTo>
                  <a:cubicBezTo>
                    <a:pt x="250504" y="192273"/>
                    <a:pt x="257366" y="194675"/>
                    <a:pt x="260135" y="191930"/>
                  </a:cubicBezTo>
                  <a:cubicBezTo>
                    <a:pt x="262267" y="189479"/>
                    <a:pt x="265477" y="188181"/>
                    <a:pt x="268712" y="188475"/>
                  </a:cubicBezTo>
                  <a:cubicBezTo>
                    <a:pt x="272511" y="188475"/>
                    <a:pt x="273613" y="182985"/>
                    <a:pt x="273883" y="180927"/>
                  </a:cubicBezTo>
                  <a:cubicBezTo>
                    <a:pt x="274153" y="178868"/>
                    <a:pt x="279372" y="179898"/>
                    <a:pt x="280402" y="182642"/>
                  </a:cubicBezTo>
                  <a:cubicBezTo>
                    <a:pt x="281431" y="185387"/>
                    <a:pt x="284886" y="187789"/>
                    <a:pt x="290375" y="188132"/>
                  </a:cubicBezTo>
                  <a:cubicBezTo>
                    <a:pt x="293537" y="188328"/>
                    <a:pt x="295669" y="185485"/>
                    <a:pt x="296919" y="183034"/>
                  </a:cubicBezTo>
                  <a:cubicBezTo>
                    <a:pt x="294860" y="181441"/>
                    <a:pt x="294419" y="177447"/>
                    <a:pt x="294713" y="1729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1" name="Freeform: Shape 1270">
              <a:extLst>
                <a:ext uri="{FF2B5EF4-FFF2-40B4-BE49-F238E27FC236}">
                  <a16:creationId xmlns:a16="http://schemas.microsoft.com/office/drawing/2014/main" xmlns="" id="{878B3893-6266-E5CC-9627-0A442BFE20E3}"/>
                </a:ext>
              </a:extLst>
            </p:cNvPr>
            <p:cNvSpPr/>
            <p:nvPr/>
          </p:nvSpPr>
          <p:spPr>
            <a:xfrm>
              <a:off x="5875295" y="1424493"/>
              <a:ext cx="855576" cy="701701"/>
            </a:xfrm>
            <a:custGeom>
              <a:avLst/>
              <a:gdLst>
                <a:gd name="connsiteX0" fmla="*/ 204248 w 855576"/>
                <a:gd name="connsiteY0" fmla="*/ 648701 h 701701"/>
                <a:gd name="connsiteX1" fmla="*/ 215080 w 855576"/>
                <a:gd name="connsiteY1" fmla="*/ 654877 h 701701"/>
                <a:gd name="connsiteX2" fmla="*/ 221770 w 855576"/>
                <a:gd name="connsiteY2" fmla="*/ 641986 h 701701"/>
                <a:gd name="connsiteX3" fmla="*/ 216869 w 855576"/>
                <a:gd name="connsiteY3" fmla="*/ 629733 h 701701"/>
                <a:gd name="connsiteX4" fmla="*/ 223069 w 855576"/>
                <a:gd name="connsiteY4" fmla="*/ 614245 h 701701"/>
                <a:gd name="connsiteX5" fmla="*/ 232087 w 855576"/>
                <a:gd name="connsiteY5" fmla="*/ 607285 h 701701"/>
                <a:gd name="connsiteX6" fmla="*/ 243188 w 855576"/>
                <a:gd name="connsiteY6" fmla="*/ 599566 h 701701"/>
                <a:gd name="connsiteX7" fmla="*/ 245639 w 855576"/>
                <a:gd name="connsiteY7" fmla="*/ 583563 h 701701"/>
                <a:gd name="connsiteX8" fmla="*/ 244585 w 855576"/>
                <a:gd name="connsiteY8" fmla="*/ 574276 h 701701"/>
                <a:gd name="connsiteX9" fmla="*/ 237380 w 855576"/>
                <a:gd name="connsiteY9" fmla="*/ 560087 h 701701"/>
                <a:gd name="connsiteX10" fmla="*/ 243825 w 855576"/>
                <a:gd name="connsiteY10" fmla="*/ 551583 h 701701"/>
                <a:gd name="connsiteX11" fmla="*/ 256201 w 855576"/>
                <a:gd name="connsiteY11" fmla="*/ 542810 h 701701"/>
                <a:gd name="connsiteX12" fmla="*/ 251569 w 855576"/>
                <a:gd name="connsiteY12" fmla="*/ 530704 h 701701"/>
                <a:gd name="connsiteX13" fmla="*/ 236596 w 855576"/>
                <a:gd name="connsiteY13" fmla="*/ 520117 h 701701"/>
                <a:gd name="connsiteX14" fmla="*/ 232479 w 855576"/>
                <a:gd name="connsiteY14" fmla="*/ 507864 h 701701"/>
                <a:gd name="connsiteX15" fmla="*/ 236082 w 855576"/>
                <a:gd name="connsiteY15" fmla="*/ 494459 h 701701"/>
                <a:gd name="connsiteX16" fmla="*/ 233508 w 855576"/>
                <a:gd name="connsiteY16" fmla="*/ 482573 h 701701"/>
                <a:gd name="connsiteX17" fmla="*/ 231450 w 855576"/>
                <a:gd name="connsiteY17" fmla="*/ 467110 h 701701"/>
                <a:gd name="connsiteX18" fmla="*/ 235567 w 855576"/>
                <a:gd name="connsiteY18" fmla="*/ 450593 h 701701"/>
                <a:gd name="connsiteX19" fmla="*/ 229122 w 855576"/>
                <a:gd name="connsiteY19" fmla="*/ 438340 h 701701"/>
                <a:gd name="connsiteX20" fmla="*/ 236082 w 855576"/>
                <a:gd name="connsiteY20" fmla="*/ 422876 h 701701"/>
                <a:gd name="connsiteX21" fmla="*/ 250025 w 855576"/>
                <a:gd name="connsiteY21" fmla="*/ 404056 h 701701"/>
                <a:gd name="connsiteX22" fmla="*/ 266004 w 855576"/>
                <a:gd name="connsiteY22" fmla="*/ 397610 h 701701"/>
                <a:gd name="connsiteX23" fmla="*/ 289725 w 855576"/>
                <a:gd name="connsiteY23" fmla="*/ 398370 h 701701"/>
                <a:gd name="connsiteX24" fmla="*/ 296440 w 855576"/>
                <a:gd name="connsiteY24" fmla="*/ 391018 h 701701"/>
                <a:gd name="connsiteX25" fmla="*/ 300042 w 855576"/>
                <a:gd name="connsiteY25" fmla="*/ 384304 h 701701"/>
                <a:gd name="connsiteX26" fmla="*/ 293352 w 855576"/>
                <a:gd name="connsiteY26" fmla="*/ 375800 h 701701"/>
                <a:gd name="connsiteX27" fmla="*/ 286123 w 855576"/>
                <a:gd name="connsiteY27" fmla="*/ 363939 h 701701"/>
                <a:gd name="connsiteX28" fmla="*/ 307002 w 855576"/>
                <a:gd name="connsiteY28" fmla="*/ 334801 h 701701"/>
                <a:gd name="connsiteX29" fmla="*/ 310115 w 855576"/>
                <a:gd name="connsiteY29" fmla="*/ 319583 h 701701"/>
                <a:gd name="connsiteX30" fmla="*/ 313962 w 855576"/>
                <a:gd name="connsiteY30" fmla="*/ 305394 h 701701"/>
                <a:gd name="connsiteX31" fmla="*/ 314501 w 855576"/>
                <a:gd name="connsiteY31" fmla="*/ 286818 h 701701"/>
                <a:gd name="connsiteX32" fmla="*/ 345428 w 855576"/>
                <a:gd name="connsiteY32" fmla="*/ 272384 h 701701"/>
                <a:gd name="connsiteX33" fmla="*/ 348026 w 855576"/>
                <a:gd name="connsiteY33" fmla="*/ 261552 h 701701"/>
                <a:gd name="connsiteX34" fmla="*/ 363758 w 855576"/>
                <a:gd name="connsiteY34" fmla="*/ 244398 h 701701"/>
                <a:gd name="connsiteX35" fmla="*/ 371747 w 855576"/>
                <a:gd name="connsiteY35" fmla="*/ 234081 h 701701"/>
                <a:gd name="connsiteX36" fmla="*/ 369174 w 855576"/>
                <a:gd name="connsiteY36" fmla="*/ 221950 h 701701"/>
                <a:gd name="connsiteX37" fmla="*/ 366846 w 855576"/>
                <a:gd name="connsiteY37" fmla="*/ 211903 h 701701"/>
                <a:gd name="connsiteX38" fmla="*/ 377163 w 855576"/>
                <a:gd name="connsiteY38" fmla="*/ 205188 h 701701"/>
                <a:gd name="connsiteX39" fmla="*/ 387481 w 855576"/>
                <a:gd name="connsiteY39" fmla="*/ 187397 h 701701"/>
                <a:gd name="connsiteX40" fmla="*/ 399611 w 855576"/>
                <a:gd name="connsiteY40" fmla="*/ 176295 h 701701"/>
                <a:gd name="connsiteX41" fmla="*/ 409414 w 855576"/>
                <a:gd name="connsiteY41" fmla="*/ 179408 h 701701"/>
                <a:gd name="connsiteX42" fmla="*/ 419731 w 855576"/>
                <a:gd name="connsiteY42" fmla="*/ 184309 h 701701"/>
                <a:gd name="connsiteX43" fmla="*/ 429533 w 855576"/>
                <a:gd name="connsiteY43" fmla="*/ 176565 h 701701"/>
                <a:gd name="connsiteX44" fmla="*/ 428504 w 855576"/>
                <a:gd name="connsiteY44" fmla="*/ 163920 h 701701"/>
                <a:gd name="connsiteX45" fmla="*/ 433920 w 855576"/>
                <a:gd name="connsiteY45" fmla="*/ 150515 h 701701"/>
                <a:gd name="connsiteX46" fmla="*/ 454554 w 855576"/>
                <a:gd name="connsiteY46" fmla="*/ 155930 h 701701"/>
                <a:gd name="connsiteX47" fmla="*/ 475458 w 855576"/>
                <a:gd name="connsiteY47" fmla="*/ 159288 h 701701"/>
                <a:gd name="connsiteX48" fmla="*/ 491950 w 855576"/>
                <a:gd name="connsiteY48" fmla="*/ 163920 h 701701"/>
                <a:gd name="connsiteX49" fmla="*/ 493764 w 855576"/>
                <a:gd name="connsiteY49" fmla="*/ 153872 h 701701"/>
                <a:gd name="connsiteX50" fmla="*/ 496337 w 855576"/>
                <a:gd name="connsiteY50" fmla="*/ 146373 h 701701"/>
                <a:gd name="connsiteX51" fmla="*/ 502537 w 855576"/>
                <a:gd name="connsiteY51" fmla="*/ 140443 h 701701"/>
                <a:gd name="connsiteX52" fmla="*/ 499425 w 855576"/>
                <a:gd name="connsiteY52" fmla="*/ 130150 h 701701"/>
                <a:gd name="connsiteX53" fmla="*/ 497636 w 855576"/>
                <a:gd name="connsiteY53" fmla="*/ 122406 h 701701"/>
                <a:gd name="connsiteX54" fmla="*/ 523686 w 855576"/>
                <a:gd name="connsiteY54" fmla="*/ 119956 h 701701"/>
                <a:gd name="connsiteX55" fmla="*/ 546624 w 855576"/>
                <a:gd name="connsiteY55" fmla="*/ 112604 h 701701"/>
                <a:gd name="connsiteX56" fmla="*/ 570615 w 855576"/>
                <a:gd name="connsiteY56" fmla="*/ 140957 h 701701"/>
                <a:gd name="connsiteX57" fmla="*/ 586078 w 855576"/>
                <a:gd name="connsiteY57" fmla="*/ 145613 h 701701"/>
                <a:gd name="connsiteX58" fmla="*/ 611883 w 855576"/>
                <a:gd name="connsiteY58" fmla="*/ 142256 h 701701"/>
                <a:gd name="connsiteX59" fmla="*/ 622960 w 855576"/>
                <a:gd name="connsiteY59" fmla="*/ 138654 h 701701"/>
                <a:gd name="connsiteX60" fmla="*/ 635606 w 855576"/>
                <a:gd name="connsiteY60" fmla="*/ 143555 h 701701"/>
                <a:gd name="connsiteX61" fmla="*/ 650040 w 855576"/>
                <a:gd name="connsiteY61" fmla="*/ 149731 h 701701"/>
                <a:gd name="connsiteX62" fmla="*/ 659082 w 855576"/>
                <a:gd name="connsiteY62" fmla="*/ 144070 h 701701"/>
                <a:gd name="connsiteX63" fmla="*/ 666802 w 855576"/>
                <a:gd name="connsiteY63" fmla="*/ 133998 h 701701"/>
                <a:gd name="connsiteX64" fmla="*/ 679962 w 855576"/>
                <a:gd name="connsiteY64" fmla="*/ 126793 h 701701"/>
                <a:gd name="connsiteX65" fmla="*/ 681775 w 855576"/>
                <a:gd name="connsiteY65" fmla="*/ 100228 h 701701"/>
                <a:gd name="connsiteX66" fmla="*/ 691308 w 855576"/>
                <a:gd name="connsiteY66" fmla="*/ 85010 h 701701"/>
                <a:gd name="connsiteX67" fmla="*/ 714785 w 855576"/>
                <a:gd name="connsiteY67" fmla="*/ 74423 h 701701"/>
                <a:gd name="connsiteX68" fmla="*/ 731939 w 855576"/>
                <a:gd name="connsiteY68" fmla="*/ 71335 h 701701"/>
                <a:gd name="connsiteX69" fmla="*/ 747917 w 855576"/>
                <a:gd name="connsiteY69" fmla="*/ 65650 h 701701"/>
                <a:gd name="connsiteX70" fmla="*/ 774237 w 855576"/>
                <a:gd name="connsiteY70" fmla="*/ 83980 h 701701"/>
                <a:gd name="connsiteX71" fmla="*/ 790730 w 855576"/>
                <a:gd name="connsiteY71" fmla="*/ 89641 h 701701"/>
                <a:gd name="connsiteX72" fmla="*/ 793573 w 855576"/>
                <a:gd name="connsiteY72" fmla="*/ 103316 h 701701"/>
                <a:gd name="connsiteX73" fmla="*/ 782741 w 855576"/>
                <a:gd name="connsiteY73" fmla="*/ 123166 h 701701"/>
                <a:gd name="connsiteX74" fmla="*/ 796415 w 855576"/>
                <a:gd name="connsiteY74" fmla="*/ 120715 h 701701"/>
                <a:gd name="connsiteX75" fmla="*/ 807247 w 855576"/>
                <a:gd name="connsiteY75" fmla="*/ 107555 h 701701"/>
                <a:gd name="connsiteX76" fmla="*/ 819500 w 855576"/>
                <a:gd name="connsiteY76" fmla="*/ 102140 h 701701"/>
                <a:gd name="connsiteX77" fmla="*/ 830846 w 855576"/>
                <a:gd name="connsiteY77" fmla="*/ 91823 h 701701"/>
                <a:gd name="connsiteX78" fmla="*/ 840894 w 855576"/>
                <a:gd name="connsiteY78" fmla="*/ 96724 h 701701"/>
                <a:gd name="connsiteX79" fmla="*/ 849152 w 855576"/>
                <a:gd name="connsiteY79" fmla="*/ 92092 h 701701"/>
                <a:gd name="connsiteX80" fmla="*/ 849152 w 855576"/>
                <a:gd name="connsiteY80" fmla="*/ 80207 h 701701"/>
                <a:gd name="connsiteX81" fmla="*/ 841801 w 855576"/>
                <a:gd name="connsiteY81" fmla="*/ 79030 h 701701"/>
                <a:gd name="connsiteX82" fmla="*/ 824793 w 855576"/>
                <a:gd name="connsiteY82" fmla="*/ 85696 h 701701"/>
                <a:gd name="connsiteX83" fmla="*/ 818887 w 855576"/>
                <a:gd name="connsiteY83" fmla="*/ 77560 h 701701"/>
                <a:gd name="connsiteX84" fmla="*/ 804845 w 855576"/>
                <a:gd name="connsiteY84" fmla="*/ 68689 h 701701"/>
                <a:gd name="connsiteX85" fmla="*/ 823323 w 855576"/>
                <a:gd name="connsiteY85" fmla="*/ 62782 h 701701"/>
                <a:gd name="connsiteX86" fmla="*/ 841065 w 855576"/>
                <a:gd name="connsiteY86" fmla="*/ 54647 h 701701"/>
                <a:gd name="connsiteX87" fmla="*/ 855107 w 855576"/>
                <a:gd name="connsiteY87" fmla="*/ 47981 h 701701"/>
                <a:gd name="connsiteX88" fmla="*/ 840404 w 855576"/>
                <a:gd name="connsiteY88" fmla="*/ 37639 h 701701"/>
                <a:gd name="connsiteX89" fmla="*/ 831533 w 855576"/>
                <a:gd name="connsiteY89" fmla="*/ 32468 h 701701"/>
                <a:gd name="connsiteX90" fmla="*/ 817491 w 855576"/>
                <a:gd name="connsiteY90" fmla="*/ 28033 h 701701"/>
                <a:gd name="connsiteX91" fmla="*/ 799748 w 855576"/>
                <a:gd name="connsiteY91" fmla="*/ 25803 h 701701"/>
                <a:gd name="connsiteX92" fmla="*/ 787176 w 855576"/>
                <a:gd name="connsiteY92" fmla="*/ 16196 h 701701"/>
                <a:gd name="connsiteX93" fmla="*/ 773870 w 855576"/>
                <a:gd name="connsiteY93" fmla="*/ 28033 h 701701"/>
                <a:gd name="connsiteX94" fmla="*/ 763504 w 855576"/>
                <a:gd name="connsiteY94" fmla="*/ 37639 h 701701"/>
                <a:gd name="connsiteX95" fmla="*/ 759803 w 855576"/>
                <a:gd name="connsiteY95" fmla="*/ 28768 h 701701"/>
                <a:gd name="connsiteX96" fmla="*/ 762033 w 855576"/>
                <a:gd name="connsiteY96" fmla="*/ 15461 h 701701"/>
                <a:gd name="connsiteX97" fmla="*/ 763504 w 855576"/>
                <a:gd name="connsiteY97" fmla="*/ 2889 h 701701"/>
                <a:gd name="connsiteX98" fmla="*/ 733924 w 855576"/>
                <a:gd name="connsiteY98" fmla="*/ 5855 h 701701"/>
                <a:gd name="connsiteX99" fmla="*/ 731719 w 855576"/>
                <a:gd name="connsiteY99" fmla="*/ 14726 h 701701"/>
                <a:gd name="connsiteX100" fmla="*/ 734219 w 855576"/>
                <a:gd name="connsiteY100" fmla="*/ 21563 h 701701"/>
                <a:gd name="connsiteX101" fmla="*/ 730984 w 855576"/>
                <a:gd name="connsiteY101" fmla="*/ 24332 h 701701"/>
                <a:gd name="connsiteX102" fmla="*/ 718412 w 855576"/>
                <a:gd name="connsiteY102" fmla="*/ 37639 h 701701"/>
                <a:gd name="connsiteX103" fmla="*/ 709541 w 855576"/>
                <a:gd name="connsiteY103" fmla="*/ 33939 h 701701"/>
                <a:gd name="connsiteX104" fmla="*/ 712506 w 855576"/>
                <a:gd name="connsiteY104" fmla="*/ 20632 h 701701"/>
                <a:gd name="connsiteX105" fmla="*/ 705154 w 855576"/>
                <a:gd name="connsiteY105" fmla="*/ 12496 h 701701"/>
                <a:gd name="connsiteX106" fmla="*/ 689617 w 855576"/>
                <a:gd name="connsiteY106" fmla="*/ 27200 h 701701"/>
                <a:gd name="connsiteX107" fmla="*/ 676310 w 855576"/>
                <a:gd name="connsiteY107" fmla="*/ 44942 h 701701"/>
                <a:gd name="connsiteX108" fmla="*/ 660798 w 855576"/>
                <a:gd name="connsiteY108" fmla="*/ 56754 h 701701"/>
                <a:gd name="connsiteX109" fmla="*/ 661533 w 855576"/>
                <a:gd name="connsiteY109" fmla="*/ 41242 h 701701"/>
                <a:gd name="connsiteX110" fmla="*/ 675575 w 855576"/>
                <a:gd name="connsiteY110" fmla="*/ 27200 h 701701"/>
                <a:gd name="connsiteX111" fmla="*/ 683711 w 855576"/>
                <a:gd name="connsiteY111" fmla="*/ 13133 h 701701"/>
                <a:gd name="connsiteX112" fmla="*/ 691847 w 855576"/>
                <a:gd name="connsiteY112" fmla="*/ 2791 h 701701"/>
                <a:gd name="connsiteX113" fmla="*/ 674105 w 855576"/>
                <a:gd name="connsiteY113" fmla="*/ -909 h 701701"/>
                <a:gd name="connsiteX114" fmla="*/ 673370 w 855576"/>
                <a:gd name="connsiteY114" fmla="*/ 10928 h 701701"/>
                <a:gd name="connsiteX115" fmla="*/ 661533 w 855576"/>
                <a:gd name="connsiteY115" fmla="*/ 12398 h 701701"/>
                <a:gd name="connsiteX116" fmla="*/ 645997 w 855576"/>
                <a:gd name="connsiteY116" fmla="*/ 2791 h 701701"/>
                <a:gd name="connsiteX117" fmla="*/ 643791 w 855576"/>
                <a:gd name="connsiteY117" fmla="*/ 16098 h 701701"/>
                <a:gd name="connsiteX118" fmla="*/ 635655 w 855576"/>
                <a:gd name="connsiteY118" fmla="*/ 13868 h 701701"/>
                <a:gd name="connsiteX119" fmla="*/ 637860 w 855576"/>
                <a:gd name="connsiteY119" fmla="*/ 22004 h 701701"/>
                <a:gd name="connsiteX120" fmla="*/ 631955 w 855576"/>
                <a:gd name="connsiteY120" fmla="*/ 27935 h 701701"/>
                <a:gd name="connsiteX121" fmla="*/ 623083 w 855576"/>
                <a:gd name="connsiteY121" fmla="*/ 27200 h 701701"/>
                <a:gd name="connsiteX122" fmla="*/ 608379 w 855576"/>
                <a:gd name="connsiteY122" fmla="*/ 26440 h 701701"/>
                <a:gd name="connsiteX123" fmla="*/ 597278 w 855576"/>
                <a:gd name="connsiteY123" fmla="*/ 35311 h 701701"/>
                <a:gd name="connsiteX124" fmla="*/ 595808 w 855576"/>
                <a:gd name="connsiteY124" fmla="*/ 46412 h 701701"/>
                <a:gd name="connsiteX125" fmla="*/ 603160 w 855576"/>
                <a:gd name="connsiteY125" fmla="*/ 56019 h 701701"/>
                <a:gd name="connsiteX126" fmla="*/ 595048 w 855576"/>
                <a:gd name="connsiteY126" fmla="*/ 65625 h 701701"/>
                <a:gd name="connsiteX127" fmla="*/ 586177 w 855576"/>
                <a:gd name="connsiteY127" fmla="*/ 46412 h 701701"/>
                <a:gd name="connsiteX128" fmla="*/ 577306 w 855576"/>
                <a:gd name="connsiteY128" fmla="*/ 36806 h 701701"/>
                <a:gd name="connsiteX129" fmla="*/ 595783 w 855576"/>
                <a:gd name="connsiteY129" fmla="*/ 28670 h 701701"/>
                <a:gd name="connsiteX130" fmla="*/ 600219 w 855576"/>
                <a:gd name="connsiteY130" fmla="*/ 19064 h 701701"/>
                <a:gd name="connsiteX131" fmla="*/ 589852 w 855576"/>
                <a:gd name="connsiteY131" fmla="*/ 24234 h 701701"/>
                <a:gd name="connsiteX132" fmla="*/ 579511 w 855576"/>
                <a:gd name="connsiteY132" fmla="*/ 23499 h 701701"/>
                <a:gd name="connsiteX133" fmla="*/ 562504 w 855576"/>
                <a:gd name="connsiteY133" fmla="*/ 30851 h 701701"/>
                <a:gd name="connsiteX134" fmla="*/ 568434 w 855576"/>
                <a:gd name="connsiteY134" fmla="*/ 38987 h 701701"/>
                <a:gd name="connsiteX135" fmla="*/ 572870 w 855576"/>
                <a:gd name="connsiteY135" fmla="*/ 50823 h 701701"/>
                <a:gd name="connsiteX136" fmla="*/ 559563 w 855576"/>
                <a:gd name="connsiteY136" fmla="*/ 47123 h 701701"/>
                <a:gd name="connsiteX137" fmla="*/ 537508 w 855576"/>
                <a:gd name="connsiteY137" fmla="*/ 50088 h 701701"/>
                <a:gd name="connsiteX138" fmla="*/ 533072 w 855576"/>
                <a:gd name="connsiteY138" fmla="*/ 55259 h 701701"/>
                <a:gd name="connsiteX139" fmla="*/ 547114 w 855576"/>
                <a:gd name="connsiteY139" fmla="*/ 61900 h 701701"/>
                <a:gd name="connsiteX140" fmla="*/ 554074 w 855576"/>
                <a:gd name="connsiteY140" fmla="*/ 68419 h 701701"/>
                <a:gd name="connsiteX141" fmla="*/ 553020 w 855576"/>
                <a:gd name="connsiteY141" fmla="*/ 72266 h 701701"/>
                <a:gd name="connsiteX142" fmla="*/ 544149 w 855576"/>
                <a:gd name="connsiteY142" fmla="*/ 67831 h 701701"/>
                <a:gd name="connsiteX143" fmla="*/ 530842 w 855576"/>
                <a:gd name="connsiteY143" fmla="*/ 67096 h 701701"/>
                <a:gd name="connsiteX144" fmla="*/ 519005 w 855576"/>
                <a:gd name="connsiteY144" fmla="*/ 53789 h 701701"/>
                <a:gd name="connsiteX145" fmla="*/ 507193 w 855576"/>
                <a:gd name="connsiteY145" fmla="*/ 58960 h 701701"/>
                <a:gd name="connsiteX146" fmla="*/ 517535 w 855576"/>
                <a:gd name="connsiteY146" fmla="*/ 67831 h 701701"/>
                <a:gd name="connsiteX147" fmla="*/ 519005 w 855576"/>
                <a:gd name="connsiteY147" fmla="*/ 75967 h 701701"/>
                <a:gd name="connsiteX148" fmla="*/ 514570 w 855576"/>
                <a:gd name="connsiteY148" fmla="*/ 89274 h 701701"/>
                <a:gd name="connsiteX149" fmla="*/ 503493 w 855576"/>
                <a:gd name="connsiteY149" fmla="*/ 94445 h 701701"/>
                <a:gd name="connsiteX150" fmla="*/ 505699 w 855576"/>
                <a:gd name="connsiteY150" fmla="*/ 78172 h 701701"/>
                <a:gd name="connsiteX151" fmla="*/ 500528 w 855576"/>
                <a:gd name="connsiteY151" fmla="*/ 69301 h 701701"/>
                <a:gd name="connsiteX152" fmla="*/ 492391 w 855576"/>
                <a:gd name="connsiteY152" fmla="*/ 75967 h 701701"/>
                <a:gd name="connsiteX153" fmla="*/ 482785 w 855576"/>
                <a:gd name="connsiteY153" fmla="*/ 80403 h 701701"/>
                <a:gd name="connsiteX154" fmla="*/ 490137 w 855576"/>
                <a:gd name="connsiteY154" fmla="*/ 69301 h 701701"/>
                <a:gd name="connsiteX155" fmla="*/ 486436 w 855576"/>
                <a:gd name="connsiteY155" fmla="*/ 53029 h 701701"/>
                <a:gd name="connsiteX156" fmla="*/ 479085 w 855576"/>
                <a:gd name="connsiteY156" fmla="*/ 54524 h 701701"/>
                <a:gd name="connsiteX157" fmla="*/ 480580 w 855576"/>
                <a:gd name="connsiteY157" fmla="*/ 64866 h 701701"/>
                <a:gd name="connsiteX158" fmla="*/ 472419 w 855576"/>
                <a:gd name="connsiteY158" fmla="*/ 61165 h 701701"/>
                <a:gd name="connsiteX159" fmla="*/ 464307 w 855576"/>
                <a:gd name="connsiteY159" fmla="*/ 60430 h 701701"/>
                <a:gd name="connsiteX160" fmla="*/ 451001 w 855576"/>
                <a:gd name="connsiteY160" fmla="*/ 58224 h 701701"/>
                <a:gd name="connsiteX161" fmla="*/ 454677 w 855576"/>
                <a:gd name="connsiteY161" fmla="*/ 72266 h 701701"/>
                <a:gd name="connsiteX162" fmla="*/ 461342 w 855576"/>
                <a:gd name="connsiteY162" fmla="*/ 85573 h 701701"/>
                <a:gd name="connsiteX163" fmla="*/ 457642 w 855576"/>
                <a:gd name="connsiteY163" fmla="*/ 96650 h 701701"/>
                <a:gd name="connsiteX164" fmla="*/ 451736 w 855576"/>
                <a:gd name="connsiteY164" fmla="*/ 89298 h 701701"/>
                <a:gd name="connsiteX165" fmla="*/ 451001 w 855576"/>
                <a:gd name="connsiteY165" fmla="*/ 78197 h 701701"/>
                <a:gd name="connsiteX166" fmla="*/ 442129 w 855576"/>
                <a:gd name="connsiteY166" fmla="*/ 78932 h 701701"/>
                <a:gd name="connsiteX167" fmla="*/ 444335 w 855576"/>
                <a:gd name="connsiteY167" fmla="*/ 95939 h 701701"/>
                <a:gd name="connsiteX168" fmla="*/ 439899 w 855576"/>
                <a:gd name="connsiteY168" fmla="*/ 104076 h 701701"/>
                <a:gd name="connsiteX169" fmla="*/ 433258 w 855576"/>
                <a:gd name="connsiteY169" fmla="*/ 92239 h 701701"/>
                <a:gd name="connsiteX170" fmla="*/ 425906 w 855576"/>
                <a:gd name="connsiteY170" fmla="*/ 94469 h 701701"/>
                <a:gd name="connsiteX171" fmla="*/ 415565 w 855576"/>
                <a:gd name="connsiteY171" fmla="*/ 90033 h 701701"/>
                <a:gd name="connsiteX172" fmla="*/ 400861 w 855576"/>
                <a:gd name="connsiteY172" fmla="*/ 95939 h 701701"/>
                <a:gd name="connsiteX173" fmla="*/ 388289 w 855576"/>
                <a:gd name="connsiteY173" fmla="*/ 102605 h 701701"/>
                <a:gd name="connsiteX174" fmla="*/ 397920 w 855576"/>
                <a:gd name="connsiteY174" fmla="*/ 110741 h 701701"/>
                <a:gd name="connsiteX175" fmla="*/ 389049 w 855576"/>
                <a:gd name="connsiteY175" fmla="*/ 114417 h 701701"/>
                <a:gd name="connsiteX176" fmla="*/ 394220 w 855576"/>
                <a:gd name="connsiteY176" fmla="*/ 123288 h 701701"/>
                <a:gd name="connsiteX177" fmla="*/ 405297 w 855576"/>
                <a:gd name="connsiteY177" fmla="*/ 119612 h 701701"/>
                <a:gd name="connsiteX178" fmla="*/ 414315 w 855576"/>
                <a:gd name="connsiteY178" fmla="*/ 114442 h 701701"/>
                <a:gd name="connsiteX179" fmla="*/ 417133 w 855576"/>
                <a:gd name="connsiteY179" fmla="*/ 115912 h 701701"/>
                <a:gd name="connsiteX180" fmla="*/ 410467 w 855576"/>
                <a:gd name="connsiteY180" fmla="*/ 122553 h 701701"/>
                <a:gd name="connsiteX181" fmla="*/ 409732 w 855576"/>
                <a:gd name="connsiteY181" fmla="*/ 135125 h 701701"/>
                <a:gd name="connsiteX182" fmla="*/ 397920 w 855576"/>
                <a:gd name="connsiteY182" fmla="*/ 131424 h 701701"/>
                <a:gd name="connsiteX183" fmla="*/ 390569 w 855576"/>
                <a:gd name="connsiteY183" fmla="*/ 138090 h 701701"/>
                <a:gd name="connsiteX184" fmla="*/ 381697 w 855576"/>
                <a:gd name="connsiteY184" fmla="*/ 138090 h 701701"/>
                <a:gd name="connsiteX185" fmla="*/ 377261 w 855576"/>
                <a:gd name="connsiteY185" fmla="*/ 126989 h 701701"/>
                <a:gd name="connsiteX186" fmla="*/ 369126 w 855576"/>
                <a:gd name="connsiteY186" fmla="*/ 130689 h 701701"/>
                <a:gd name="connsiteX187" fmla="*/ 361774 w 855576"/>
                <a:gd name="connsiteY187" fmla="*/ 138041 h 701701"/>
                <a:gd name="connsiteX188" fmla="*/ 356603 w 855576"/>
                <a:gd name="connsiteY188" fmla="*/ 126940 h 701701"/>
                <a:gd name="connsiteX189" fmla="*/ 366209 w 855576"/>
                <a:gd name="connsiteY189" fmla="*/ 110692 h 701701"/>
                <a:gd name="connsiteX190" fmla="*/ 348467 w 855576"/>
                <a:gd name="connsiteY190" fmla="*/ 118044 h 701701"/>
                <a:gd name="connsiteX191" fmla="*/ 349962 w 855576"/>
                <a:gd name="connsiteY191" fmla="*/ 132086 h 701701"/>
                <a:gd name="connsiteX192" fmla="*/ 336631 w 855576"/>
                <a:gd name="connsiteY192" fmla="*/ 129145 h 701701"/>
                <a:gd name="connsiteX193" fmla="*/ 328519 w 855576"/>
                <a:gd name="connsiteY193" fmla="*/ 131351 h 701701"/>
                <a:gd name="connsiteX194" fmla="*/ 312246 w 855576"/>
                <a:gd name="connsiteY194" fmla="*/ 140222 h 701701"/>
                <a:gd name="connsiteX195" fmla="*/ 325554 w 855576"/>
                <a:gd name="connsiteY195" fmla="*/ 142452 h 701701"/>
                <a:gd name="connsiteX196" fmla="*/ 337365 w 855576"/>
                <a:gd name="connsiteY196" fmla="*/ 152059 h 701701"/>
                <a:gd name="connsiteX197" fmla="*/ 324083 w 855576"/>
                <a:gd name="connsiteY197" fmla="*/ 151323 h 701701"/>
                <a:gd name="connsiteX198" fmla="*/ 312246 w 855576"/>
                <a:gd name="connsiteY198" fmla="*/ 157965 h 701701"/>
                <a:gd name="connsiteX199" fmla="*/ 288574 w 855576"/>
                <a:gd name="connsiteY199" fmla="*/ 163160 h 701701"/>
                <a:gd name="connsiteX200" fmla="*/ 284898 w 855576"/>
                <a:gd name="connsiteY200" fmla="*/ 174972 h 701701"/>
                <a:gd name="connsiteX201" fmla="*/ 300410 w 855576"/>
                <a:gd name="connsiteY201" fmla="*/ 171296 h 701701"/>
                <a:gd name="connsiteX202" fmla="*/ 312246 w 855576"/>
                <a:gd name="connsiteY202" fmla="*/ 169801 h 701701"/>
                <a:gd name="connsiteX203" fmla="*/ 329989 w 855576"/>
                <a:gd name="connsiteY203" fmla="*/ 163160 h 701701"/>
                <a:gd name="connsiteX204" fmla="*/ 346261 w 855576"/>
                <a:gd name="connsiteY204" fmla="*/ 160930 h 701701"/>
                <a:gd name="connsiteX205" fmla="*/ 365474 w 855576"/>
                <a:gd name="connsiteY205" fmla="*/ 157229 h 701701"/>
                <a:gd name="connsiteX206" fmla="*/ 378046 w 855576"/>
                <a:gd name="connsiteY206" fmla="*/ 150588 h 701701"/>
                <a:gd name="connsiteX207" fmla="*/ 392749 w 855576"/>
                <a:gd name="connsiteY207" fmla="*/ 160195 h 701701"/>
                <a:gd name="connsiteX208" fmla="*/ 380937 w 855576"/>
                <a:gd name="connsiteY208" fmla="*/ 158724 h 701701"/>
                <a:gd name="connsiteX209" fmla="*/ 374272 w 855576"/>
                <a:gd name="connsiteY209" fmla="*/ 164630 h 701701"/>
                <a:gd name="connsiteX210" fmla="*/ 375007 w 855576"/>
                <a:gd name="connsiteY210" fmla="*/ 181637 h 701701"/>
                <a:gd name="connsiteX211" fmla="*/ 366135 w 855576"/>
                <a:gd name="connsiteY211" fmla="*/ 174972 h 701701"/>
                <a:gd name="connsiteX212" fmla="*/ 360965 w 855576"/>
                <a:gd name="connsiteY212" fmla="*/ 174237 h 701701"/>
                <a:gd name="connsiteX213" fmla="*/ 353613 w 855576"/>
                <a:gd name="connsiteY213" fmla="*/ 173502 h 701701"/>
                <a:gd name="connsiteX214" fmla="*/ 341776 w 855576"/>
                <a:gd name="connsiteY214" fmla="*/ 176467 h 701701"/>
                <a:gd name="connsiteX215" fmla="*/ 335283 w 855576"/>
                <a:gd name="connsiteY215" fmla="*/ 184039 h 701701"/>
                <a:gd name="connsiteX216" fmla="*/ 332906 w 855576"/>
                <a:gd name="connsiteY216" fmla="*/ 183819 h 701701"/>
                <a:gd name="connsiteX217" fmla="*/ 324769 w 855576"/>
                <a:gd name="connsiteY217" fmla="*/ 193450 h 701701"/>
                <a:gd name="connsiteX218" fmla="*/ 333640 w 855576"/>
                <a:gd name="connsiteY218" fmla="*/ 196390 h 701701"/>
                <a:gd name="connsiteX219" fmla="*/ 342512 w 855576"/>
                <a:gd name="connsiteY219" fmla="*/ 203056 h 701701"/>
                <a:gd name="connsiteX220" fmla="*/ 324769 w 855576"/>
                <a:gd name="connsiteY220" fmla="*/ 203056 h 701701"/>
                <a:gd name="connsiteX221" fmla="*/ 318104 w 855576"/>
                <a:gd name="connsiteY221" fmla="*/ 211927 h 701701"/>
                <a:gd name="connsiteX222" fmla="*/ 312933 w 855576"/>
                <a:gd name="connsiteY222" fmla="*/ 223004 h 701701"/>
                <a:gd name="connsiteX223" fmla="*/ 304062 w 855576"/>
                <a:gd name="connsiteY223" fmla="*/ 223004 h 701701"/>
                <a:gd name="connsiteX224" fmla="*/ 294455 w 855576"/>
                <a:gd name="connsiteY224" fmla="*/ 234841 h 701701"/>
                <a:gd name="connsiteX225" fmla="*/ 283354 w 855576"/>
                <a:gd name="connsiteY225" fmla="*/ 242192 h 701701"/>
                <a:gd name="connsiteX226" fmla="*/ 273012 w 855576"/>
                <a:gd name="connsiteY226" fmla="*/ 253269 h 701701"/>
                <a:gd name="connsiteX227" fmla="*/ 264141 w 855576"/>
                <a:gd name="connsiteY227" fmla="*/ 270276 h 701701"/>
                <a:gd name="connsiteX228" fmla="*/ 275978 w 855576"/>
                <a:gd name="connsiteY228" fmla="*/ 276942 h 701701"/>
                <a:gd name="connsiteX229" fmla="*/ 269312 w 855576"/>
                <a:gd name="connsiteY229" fmla="*/ 282113 h 701701"/>
                <a:gd name="connsiteX230" fmla="*/ 259705 w 855576"/>
                <a:gd name="connsiteY230" fmla="*/ 285054 h 701701"/>
                <a:gd name="connsiteX231" fmla="*/ 245002 w 855576"/>
                <a:gd name="connsiteY231" fmla="*/ 282848 h 701701"/>
                <a:gd name="connsiteX232" fmla="*/ 247207 w 855576"/>
                <a:gd name="connsiteY232" fmla="*/ 289514 h 701701"/>
                <a:gd name="connsiteX233" fmla="*/ 239856 w 855576"/>
                <a:gd name="connsiteY233" fmla="*/ 296155 h 701701"/>
                <a:gd name="connsiteX234" fmla="*/ 250956 w 855576"/>
                <a:gd name="connsiteY234" fmla="*/ 302796 h 701701"/>
                <a:gd name="connsiteX235" fmla="*/ 242821 w 855576"/>
                <a:gd name="connsiteY235" fmla="*/ 309462 h 701701"/>
                <a:gd name="connsiteX236" fmla="*/ 242085 w 855576"/>
                <a:gd name="connsiteY236" fmla="*/ 313898 h 701701"/>
                <a:gd name="connsiteX237" fmla="*/ 235420 w 855576"/>
                <a:gd name="connsiteY237" fmla="*/ 326469 h 701701"/>
                <a:gd name="connsiteX238" fmla="*/ 234685 w 855576"/>
                <a:gd name="connsiteY238" fmla="*/ 337570 h 701701"/>
                <a:gd name="connsiteX239" fmla="*/ 226548 w 855576"/>
                <a:gd name="connsiteY239" fmla="*/ 339776 h 701701"/>
                <a:gd name="connsiteX240" fmla="*/ 216207 w 855576"/>
                <a:gd name="connsiteY240" fmla="*/ 346442 h 701701"/>
                <a:gd name="connsiteX241" fmla="*/ 210301 w 855576"/>
                <a:gd name="connsiteY241" fmla="*/ 347912 h 701701"/>
                <a:gd name="connsiteX242" fmla="*/ 195597 w 855576"/>
                <a:gd name="connsiteY242" fmla="*/ 347912 h 701701"/>
                <a:gd name="connsiteX243" fmla="*/ 183025 w 855576"/>
                <a:gd name="connsiteY243" fmla="*/ 356783 h 701701"/>
                <a:gd name="connsiteX244" fmla="*/ 200768 w 855576"/>
                <a:gd name="connsiteY244" fmla="*/ 353083 h 701701"/>
                <a:gd name="connsiteX245" fmla="*/ 213340 w 855576"/>
                <a:gd name="connsiteY245" fmla="*/ 362689 h 701701"/>
                <a:gd name="connsiteX246" fmla="*/ 214834 w 855576"/>
                <a:gd name="connsiteY246" fmla="*/ 376731 h 701701"/>
                <a:gd name="connsiteX247" fmla="*/ 196333 w 855576"/>
                <a:gd name="connsiteY247" fmla="*/ 370825 h 701701"/>
                <a:gd name="connsiteX248" fmla="*/ 183025 w 855576"/>
                <a:gd name="connsiteY248" fmla="*/ 376731 h 701701"/>
                <a:gd name="connsiteX249" fmla="*/ 171949 w 855576"/>
                <a:gd name="connsiteY249" fmla="*/ 389303 h 701701"/>
                <a:gd name="connsiteX250" fmla="*/ 158642 w 855576"/>
                <a:gd name="connsiteY250" fmla="*/ 410011 h 701701"/>
                <a:gd name="connsiteX251" fmla="*/ 144600 w 855576"/>
                <a:gd name="connsiteY251" fmla="*/ 427018 h 701701"/>
                <a:gd name="connsiteX252" fmla="*/ 134234 w 855576"/>
                <a:gd name="connsiteY252" fmla="*/ 432924 h 701701"/>
                <a:gd name="connsiteX253" fmla="*/ 134969 w 855576"/>
                <a:gd name="connsiteY253" fmla="*/ 423317 h 701701"/>
                <a:gd name="connsiteX254" fmla="*/ 123132 w 855576"/>
                <a:gd name="connsiteY254" fmla="*/ 411481 h 701701"/>
                <a:gd name="connsiteX255" fmla="*/ 120192 w 855576"/>
                <a:gd name="connsiteY255" fmla="*/ 421112 h 701701"/>
                <a:gd name="connsiteX256" fmla="*/ 113526 w 855576"/>
                <a:gd name="connsiteY256" fmla="*/ 426283 h 701701"/>
                <a:gd name="connsiteX257" fmla="*/ 119456 w 855576"/>
                <a:gd name="connsiteY257" fmla="*/ 432924 h 701701"/>
                <a:gd name="connsiteX258" fmla="*/ 115756 w 855576"/>
                <a:gd name="connsiteY258" fmla="*/ 437360 h 701701"/>
                <a:gd name="connsiteX259" fmla="*/ 109090 w 855576"/>
                <a:gd name="connsiteY259" fmla="*/ 430718 h 701701"/>
                <a:gd name="connsiteX260" fmla="*/ 97278 w 855576"/>
                <a:gd name="connsiteY260" fmla="*/ 430718 h 701701"/>
                <a:gd name="connsiteX261" fmla="*/ 109090 w 855576"/>
                <a:gd name="connsiteY261" fmla="*/ 437360 h 701701"/>
                <a:gd name="connsiteX262" fmla="*/ 108355 w 855576"/>
                <a:gd name="connsiteY262" fmla="*/ 446255 h 701701"/>
                <a:gd name="connsiteX263" fmla="*/ 95048 w 855576"/>
                <a:gd name="connsiteY263" fmla="*/ 440325 h 701701"/>
                <a:gd name="connsiteX264" fmla="*/ 99484 w 855576"/>
                <a:gd name="connsiteY264" fmla="*/ 445496 h 701701"/>
                <a:gd name="connsiteX265" fmla="*/ 110586 w 855576"/>
                <a:gd name="connsiteY265" fmla="*/ 458803 h 701701"/>
                <a:gd name="connsiteX266" fmla="*/ 103234 w 855576"/>
                <a:gd name="connsiteY266" fmla="*/ 457332 h 701701"/>
                <a:gd name="connsiteX267" fmla="*/ 94362 w 855576"/>
                <a:gd name="connsiteY267" fmla="*/ 449980 h 701701"/>
                <a:gd name="connsiteX268" fmla="*/ 99533 w 855576"/>
                <a:gd name="connsiteY268" fmla="*/ 460346 h 701701"/>
                <a:gd name="connsiteX269" fmla="*/ 93627 w 855576"/>
                <a:gd name="connsiteY269" fmla="*/ 460346 h 701701"/>
                <a:gd name="connsiteX270" fmla="*/ 78923 w 855576"/>
                <a:gd name="connsiteY270" fmla="*/ 449245 h 701701"/>
                <a:gd name="connsiteX271" fmla="*/ 67112 w 855576"/>
                <a:gd name="connsiteY271" fmla="*/ 455175 h 701701"/>
                <a:gd name="connsiteX272" fmla="*/ 75247 w 855576"/>
                <a:gd name="connsiteY272" fmla="*/ 463287 h 701701"/>
                <a:gd name="connsiteX273" fmla="*/ 84854 w 855576"/>
                <a:gd name="connsiteY273" fmla="*/ 472918 h 701701"/>
                <a:gd name="connsiteX274" fmla="*/ 75983 w 855576"/>
                <a:gd name="connsiteY274" fmla="*/ 472918 h 701701"/>
                <a:gd name="connsiteX275" fmla="*/ 57505 w 855576"/>
                <a:gd name="connsiteY275" fmla="*/ 469218 h 701701"/>
                <a:gd name="connsiteX276" fmla="*/ 43438 w 855576"/>
                <a:gd name="connsiteY276" fmla="*/ 469218 h 701701"/>
                <a:gd name="connsiteX277" fmla="*/ 36797 w 855576"/>
                <a:gd name="connsiteY277" fmla="*/ 477354 h 701701"/>
                <a:gd name="connsiteX278" fmla="*/ 35302 w 855576"/>
                <a:gd name="connsiteY278" fmla="*/ 486225 h 701701"/>
                <a:gd name="connsiteX279" fmla="*/ 33097 w 855576"/>
                <a:gd name="connsiteY279" fmla="*/ 494337 h 701701"/>
                <a:gd name="connsiteX280" fmla="*/ 27926 w 855576"/>
                <a:gd name="connsiteY280" fmla="*/ 486985 h 701701"/>
                <a:gd name="connsiteX281" fmla="*/ 21995 w 855576"/>
                <a:gd name="connsiteY281" fmla="*/ 493626 h 701701"/>
                <a:gd name="connsiteX282" fmla="*/ 9448 w 855576"/>
                <a:gd name="connsiteY282" fmla="*/ 494361 h 701701"/>
                <a:gd name="connsiteX283" fmla="*/ 2783 w 855576"/>
                <a:gd name="connsiteY283" fmla="*/ 504727 h 701701"/>
                <a:gd name="connsiteX284" fmla="*/ 5748 w 855576"/>
                <a:gd name="connsiteY284" fmla="*/ 521734 h 701701"/>
                <a:gd name="connsiteX285" fmla="*/ 577 w 855576"/>
                <a:gd name="connsiteY285" fmla="*/ 534281 h 701701"/>
                <a:gd name="connsiteX286" fmla="*/ 10183 w 855576"/>
                <a:gd name="connsiteY286" fmla="*/ 543913 h 701701"/>
                <a:gd name="connsiteX287" fmla="*/ 5748 w 855576"/>
                <a:gd name="connsiteY287" fmla="*/ 554254 h 701701"/>
                <a:gd name="connsiteX288" fmla="*/ 5013 w 855576"/>
                <a:gd name="connsiteY288" fmla="*/ 563125 h 701701"/>
                <a:gd name="connsiteX289" fmla="*/ 7953 w 855576"/>
                <a:gd name="connsiteY289" fmla="*/ 573467 h 701701"/>
                <a:gd name="connsiteX290" fmla="*/ 6483 w 855576"/>
                <a:gd name="connsiteY290" fmla="*/ 580133 h 701701"/>
                <a:gd name="connsiteX291" fmla="*/ -183 w 855576"/>
                <a:gd name="connsiteY291" fmla="*/ 589004 h 701701"/>
                <a:gd name="connsiteX292" fmla="*/ 19055 w 855576"/>
                <a:gd name="connsiteY292" fmla="*/ 591969 h 701701"/>
                <a:gd name="connsiteX293" fmla="*/ 22755 w 855576"/>
                <a:gd name="connsiteY293" fmla="*/ 601576 h 701701"/>
                <a:gd name="connsiteX294" fmla="*/ 28661 w 855576"/>
                <a:gd name="connsiteY294" fmla="*/ 614147 h 701701"/>
                <a:gd name="connsiteX295" fmla="*/ 21309 w 855576"/>
                <a:gd name="connsiteY295" fmla="*/ 619318 h 701701"/>
                <a:gd name="connsiteX296" fmla="*/ 16139 w 855576"/>
                <a:gd name="connsiteY296" fmla="*/ 609712 h 701701"/>
                <a:gd name="connsiteX297" fmla="*/ 7267 w 855576"/>
                <a:gd name="connsiteY297" fmla="*/ 610447 h 701701"/>
                <a:gd name="connsiteX298" fmla="*/ 8002 w 855576"/>
                <a:gd name="connsiteY298" fmla="*/ 618583 h 701701"/>
                <a:gd name="connsiteX299" fmla="*/ 11703 w 855576"/>
                <a:gd name="connsiteY299" fmla="*/ 625935 h 701701"/>
                <a:gd name="connsiteX300" fmla="*/ 3567 w 855576"/>
                <a:gd name="connsiteY300" fmla="*/ 637746 h 701701"/>
                <a:gd name="connsiteX301" fmla="*/ 9498 w 855576"/>
                <a:gd name="connsiteY301" fmla="*/ 641447 h 701701"/>
                <a:gd name="connsiteX302" fmla="*/ 21309 w 855576"/>
                <a:gd name="connsiteY302" fmla="*/ 637011 h 701701"/>
                <a:gd name="connsiteX303" fmla="*/ 30181 w 855576"/>
                <a:gd name="connsiteY303" fmla="*/ 628140 h 701701"/>
                <a:gd name="connsiteX304" fmla="*/ 39787 w 855576"/>
                <a:gd name="connsiteY304" fmla="*/ 634806 h 701701"/>
                <a:gd name="connsiteX305" fmla="*/ 33146 w 855576"/>
                <a:gd name="connsiteY305" fmla="*/ 645883 h 701701"/>
                <a:gd name="connsiteX306" fmla="*/ 23540 w 855576"/>
                <a:gd name="connsiteY306" fmla="*/ 652548 h 701701"/>
                <a:gd name="connsiteX307" fmla="*/ 16188 w 855576"/>
                <a:gd name="connsiteY307" fmla="*/ 665095 h 701701"/>
                <a:gd name="connsiteX308" fmla="*/ 33195 w 855576"/>
                <a:gd name="connsiteY308" fmla="*/ 678427 h 701701"/>
                <a:gd name="connsiteX309" fmla="*/ 53902 w 855576"/>
                <a:gd name="connsiteY309" fmla="*/ 690974 h 701701"/>
                <a:gd name="connsiteX310" fmla="*/ 81251 w 855576"/>
                <a:gd name="connsiteY310" fmla="*/ 699845 h 701701"/>
                <a:gd name="connsiteX311" fmla="*/ 101959 w 855576"/>
                <a:gd name="connsiteY311" fmla="*/ 693939 h 701701"/>
                <a:gd name="connsiteX312" fmla="*/ 128573 w 855576"/>
                <a:gd name="connsiteY312" fmla="*/ 671884 h 701701"/>
                <a:gd name="connsiteX313" fmla="*/ 147786 w 855576"/>
                <a:gd name="connsiteY313" fmla="*/ 657842 h 701701"/>
                <a:gd name="connsiteX314" fmla="*/ 171459 w 855576"/>
                <a:gd name="connsiteY314" fmla="*/ 646740 h 701701"/>
                <a:gd name="connsiteX315" fmla="*/ 175894 w 855576"/>
                <a:gd name="connsiteY315" fmla="*/ 626792 h 701701"/>
                <a:gd name="connsiteX316" fmla="*/ 187731 w 855576"/>
                <a:gd name="connsiteY316" fmla="*/ 629733 h 701701"/>
                <a:gd name="connsiteX317" fmla="*/ 194372 w 855576"/>
                <a:gd name="connsiteY317" fmla="*/ 643800 h 701701"/>
                <a:gd name="connsiteX318" fmla="*/ 199102 w 855576"/>
                <a:gd name="connsiteY318" fmla="*/ 648946 h 701701"/>
                <a:gd name="connsiteX319" fmla="*/ 204248 w 855576"/>
                <a:gd name="connsiteY319" fmla="*/ 648701 h 70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855576" h="701701">
                  <a:moveTo>
                    <a:pt x="204248" y="648701"/>
                  </a:moveTo>
                  <a:cubicBezTo>
                    <a:pt x="209149" y="655146"/>
                    <a:pt x="210693" y="657964"/>
                    <a:pt x="215080" y="654877"/>
                  </a:cubicBezTo>
                  <a:cubicBezTo>
                    <a:pt x="219466" y="651789"/>
                    <a:pt x="223069" y="647917"/>
                    <a:pt x="221770" y="641986"/>
                  </a:cubicBezTo>
                  <a:cubicBezTo>
                    <a:pt x="220471" y="636056"/>
                    <a:pt x="212996" y="635541"/>
                    <a:pt x="216869" y="629733"/>
                  </a:cubicBezTo>
                  <a:cubicBezTo>
                    <a:pt x="219981" y="625052"/>
                    <a:pt x="222089" y="619784"/>
                    <a:pt x="223069" y="614245"/>
                  </a:cubicBezTo>
                  <a:cubicBezTo>
                    <a:pt x="224098" y="609344"/>
                    <a:pt x="225911" y="607285"/>
                    <a:pt x="232087" y="607285"/>
                  </a:cubicBezTo>
                  <a:cubicBezTo>
                    <a:pt x="237160" y="607678"/>
                    <a:pt x="241791" y="604443"/>
                    <a:pt x="243188" y="599566"/>
                  </a:cubicBezTo>
                  <a:cubicBezTo>
                    <a:pt x="244463" y="595179"/>
                    <a:pt x="244732" y="587313"/>
                    <a:pt x="245639" y="583563"/>
                  </a:cubicBezTo>
                  <a:cubicBezTo>
                    <a:pt x="246546" y="579814"/>
                    <a:pt x="249241" y="578662"/>
                    <a:pt x="244585" y="574276"/>
                  </a:cubicBezTo>
                  <a:cubicBezTo>
                    <a:pt x="239929" y="569889"/>
                    <a:pt x="235052" y="565502"/>
                    <a:pt x="237380" y="560087"/>
                  </a:cubicBezTo>
                  <a:cubicBezTo>
                    <a:pt x="239708" y="554671"/>
                    <a:pt x="238410" y="552367"/>
                    <a:pt x="243825" y="551583"/>
                  </a:cubicBezTo>
                  <a:cubicBezTo>
                    <a:pt x="249217" y="551093"/>
                    <a:pt x="253947" y="547735"/>
                    <a:pt x="256201" y="542810"/>
                  </a:cubicBezTo>
                  <a:cubicBezTo>
                    <a:pt x="258014" y="537908"/>
                    <a:pt x="257745" y="532493"/>
                    <a:pt x="251569" y="530704"/>
                  </a:cubicBezTo>
                  <a:cubicBezTo>
                    <a:pt x="245394" y="528915"/>
                    <a:pt x="237380" y="526562"/>
                    <a:pt x="236596" y="520117"/>
                  </a:cubicBezTo>
                  <a:cubicBezTo>
                    <a:pt x="235812" y="513672"/>
                    <a:pt x="231180" y="514431"/>
                    <a:pt x="232479" y="507864"/>
                  </a:cubicBezTo>
                  <a:cubicBezTo>
                    <a:pt x="233778" y="501296"/>
                    <a:pt x="236082" y="501149"/>
                    <a:pt x="236082" y="494459"/>
                  </a:cubicBezTo>
                  <a:cubicBezTo>
                    <a:pt x="236082" y="487769"/>
                    <a:pt x="236351" y="485686"/>
                    <a:pt x="233508" y="482573"/>
                  </a:cubicBezTo>
                  <a:cubicBezTo>
                    <a:pt x="230666" y="479461"/>
                    <a:pt x="231450" y="474070"/>
                    <a:pt x="231450" y="467110"/>
                  </a:cubicBezTo>
                  <a:cubicBezTo>
                    <a:pt x="231450" y="460150"/>
                    <a:pt x="237895" y="454979"/>
                    <a:pt x="235567" y="450593"/>
                  </a:cubicBezTo>
                  <a:cubicBezTo>
                    <a:pt x="233238" y="446206"/>
                    <a:pt x="228337" y="444417"/>
                    <a:pt x="229122" y="438340"/>
                  </a:cubicBezTo>
                  <a:cubicBezTo>
                    <a:pt x="230004" y="432654"/>
                    <a:pt x="232406" y="427312"/>
                    <a:pt x="236082" y="422876"/>
                  </a:cubicBezTo>
                  <a:cubicBezTo>
                    <a:pt x="239439" y="418490"/>
                    <a:pt x="246399" y="406359"/>
                    <a:pt x="250025" y="404056"/>
                  </a:cubicBezTo>
                  <a:cubicBezTo>
                    <a:pt x="253652" y="401752"/>
                    <a:pt x="256201" y="395527"/>
                    <a:pt x="266004" y="397610"/>
                  </a:cubicBezTo>
                  <a:cubicBezTo>
                    <a:pt x="275806" y="399694"/>
                    <a:pt x="285853" y="398370"/>
                    <a:pt x="289725" y="398370"/>
                  </a:cubicBezTo>
                  <a:cubicBezTo>
                    <a:pt x="293598" y="398370"/>
                    <a:pt x="293352" y="391018"/>
                    <a:pt x="296440" y="391018"/>
                  </a:cubicBezTo>
                  <a:cubicBezTo>
                    <a:pt x="299528" y="391018"/>
                    <a:pt x="301587" y="387931"/>
                    <a:pt x="300042" y="384304"/>
                  </a:cubicBezTo>
                  <a:cubicBezTo>
                    <a:pt x="298499" y="380677"/>
                    <a:pt x="299798" y="377614"/>
                    <a:pt x="293352" y="375800"/>
                  </a:cubicBezTo>
                  <a:cubicBezTo>
                    <a:pt x="286907" y="373986"/>
                    <a:pt x="276321" y="370654"/>
                    <a:pt x="286123" y="363939"/>
                  </a:cubicBezTo>
                  <a:cubicBezTo>
                    <a:pt x="295925" y="357224"/>
                    <a:pt x="307787" y="342276"/>
                    <a:pt x="307002" y="334801"/>
                  </a:cubicBezTo>
                  <a:cubicBezTo>
                    <a:pt x="306218" y="327327"/>
                    <a:pt x="307787" y="326028"/>
                    <a:pt x="310115" y="319583"/>
                  </a:cubicBezTo>
                  <a:cubicBezTo>
                    <a:pt x="312443" y="313138"/>
                    <a:pt x="313962" y="311569"/>
                    <a:pt x="313962" y="305394"/>
                  </a:cubicBezTo>
                  <a:cubicBezTo>
                    <a:pt x="313962" y="299218"/>
                    <a:pt x="304944" y="287088"/>
                    <a:pt x="314501" y="286818"/>
                  </a:cubicBezTo>
                  <a:cubicBezTo>
                    <a:pt x="324059" y="286549"/>
                    <a:pt x="345942" y="279344"/>
                    <a:pt x="345428" y="272384"/>
                  </a:cubicBezTo>
                  <a:cubicBezTo>
                    <a:pt x="344913" y="265424"/>
                    <a:pt x="339252" y="265669"/>
                    <a:pt x="348026" y="261552"/>
                  </a:cubicBezTo>
                  <a:cubicBezTo>
                    <a:pt x="356799" y="257435"/>
                    <a:pt x="357044" y="248392"/>
                    <a:pt x="363758" y="244398"/>
                  </a:cubicBezTo>
                  <a:cubicBezTo>
                    <a:pt x="370473" y="240404"/>
                    <a:pt x="371478" y="238982"/>
                    <a:pt x="371747" y="234081"/>
                  </a:cubicBezTo>
                  <a:cubicBezTo>
                    <a:pt x="372017" y="229179"/>
                    <a:pt x="373806" y="224793"/>
                    <a:pt x="369174" y="221950"/>
                  </a:cubicBezTo>
                  <a:cubicBezTo>
                    <a:pt x="364543" y="219107"/>
                    <a:pt x="360401" y="213447"/>
                    <a:pt x="366846" y="211903"/>
                  </a:cubicBezTo>
                  <a:cubicBezTo>
                    <a:pt x="373292" y="210359"/>
                    <a:pt x="375620" y="212148"/>
                    <a:pt x="377163" y="205188"/>
                  </a:cubicBezTo>
                  <a:cubicBezTo>
                    <a:pt x="378707" y="198228"/>
                    <a:pt x="382064" y="190484"/>
                    <a:pt x="387481" y="187397"/>
                  </a:cubicBezTo>
                  <a:cubicBezTo>
                    <a:pt x="392897" y="184309"/>
                    <a:pt x="392897" y="176565"/>
                    <a:pt x="399611" y="176295"/>
                  </a:cubicBezTo>
                  <a:cubicBezTo>
                    <a:pt x="406326" y="176026"/>
                    <a:pt x="408115" y="175781"/>
                    <a:pt x="409414" y="179408"/>
                  </a:cubicBezTo>
                  <a:cubicBezTo>
                    <a:pt x="410713" y="183034"/>
                    <a:pt x="416913" y="184823"/>
                    <a:pt x="419731" y="184309"/>
                  </a:cubicBezTo>
                  <a:cubicBezTo>
                    <a:pt x="424019" y="183402"/>
                    <a:pt x="427646" y="180535"/>
                    <a:pt x="429533" y="176565"/>
                  </a:cubicBezTo>
                  <a:cubicBezTo>
                    <a:pt x="431347" y="171909"/>
                    <a:pt x="428504" y="168306"/>
                    <a:pt x="428504" y="163920"/>
                  </a:cubicBezTo>
                  <a:cubicBezTo>
                    <a:pt x="428504" y="159533"/>
                    <a:pt x="422059" y="150515"/>
                    <a:pt x="433920" y="150515"/>
                  </a:cubicBezTo>
                  <a:cubicBezTo>
                    <a:pt x="445781" y="150515"/>
                    <a:pt x="447079" y="155146"/>
                    <a:pt x="454554" y="155930"/>
                  </a:cubicBezTo>
                  <a:cubicBezTo>
                    <a:pt x="462028" y="156715"/>
                    <a:pt x="471831" y="155416"/>
                    <a:pt x="475458" y="159288"/>
                  </a:cubicBezTo>
                  <a:cubicBezTo>
                    <a:pt x="479085" y="163160"/>
                    <a:pt x="490161" y="168576"/>
                    <a:pt x="491950" y="163920"/>
                  </a:cubicBezTo>
                  <a:cubicBezTo>
                    <a:pt x="493739" y="159263"/>
                    <a:pt x="496067" y="155416"/>
                    <a:pt x="493764" y="153872"/>
                  </a:cubicBezTo>
                  <a:cubicBezTo>
                    <a:pt x="491460" y="152328"/>
                    <a:pt x="492979" y="148456"/>
                    <a:pt x="496337" y="146373"/>
                  </a:cubicBezTo>
                  <a:cubicBezTo>
                    <a:pt x="499694" y="144290"/>
                    <a:pt x="502537" y="145858"/>
                    <a:pt x="502537" y="140443"/>
                  </a:cubicBezTo>
                  <a:cubicBezTo>
                    <a:pt x="502537" y="135027"/>
                    <a:pt x="503052" y="132209"/>
                    <a:pt x="499425" y="130150"/>
                  </a:cubicBezTo>
                  <a:cubicBezTo>
                    <a:pt x="495798" y="128091"/>
                    <a:pt x="484476" y="123681"/>
                    <a:pt x="497636" y="122406"/>
                  </a:cubicBezTo>
                  <a:cubicBezTo>
                    <a:pt x="510795" y="121132"/>
                    <a:pt x="517755" y="127822"/>
                    <a:pt x="523686" y="119956"/>
                  </a:cubicBezTo>
                  <a:cubicBezTo>
                    <a:pt x="529617" y="112089"/>
                    <a:pt x="539664" y="101895"/>
                    <a:pt x="546624" y="112604"/>
                  </a:cubicBezTo>
                  <a:cubicBezTo>
                    <a:pt x="553583" y="123313"/>
                    <a:pt x="565714" y="137869"/>
                    <a:pt x="570615" y="140957"/>
                  </a:cubicBezTo>
                  <a:cubicBezTo>
                    <a:pt x="575198" y="143971"/>
                    <a:pt x="580589" y="145589"/>
                    <a:pt x="586078" y="145613"/>
                  </a:cubicBezTo>
                  <a:cubicBezTo>
                    <a:pt x="591495" y="145613"/>
                    <a:pt x="607497" y="148064"/>
                    <a:pt x="611883" y="142256"/>
                  </a:cubicBezTo>
                  <a:cubicBezTo>
                    <a:pt x="616270" y="136448"/>
                    <a:pt x="619235" y="136081"/>
                    <a:pt x="622960" y="138654"/>
                  </a:cubicBezTo>
                  <a:cubicBezTo>
                    <a:pt x="626563" y="141570"/>
                    <a:pt x="630974" y="143286"/>
                    <a:pt x="635606" y="143555"/>
                  </a:cubicBezTo>
                  <a:cubicBezTo>
                    <a:pt x="640507" y="143555"/>
                    <a:pt x="643595" y="148456"/>
                    <a:pt x="650040" y="149731"/>
                  </a:cubicBezTo>
                  <a:cubicBezTo>
                    <a:pt x="656485" y="151005"/>
                    <a:pt x="657539" y="149485"/>
                    <a:pt x="659082" y="144070"/>
                  </a:cubicBezTo>
                  <a:cubicBezTo>
                    <a:pt x="660627" y="138654"/>
                    <a:pt x="661141" y="135027"/>
                    <a:pt x="666802" y="133998"/>
                  </a:cubicBezTo>
                  <a:cubicBezTo>
                    <a:pt x="672463" y="132968"/>
                    <a:pt x="678687" y="137110"/>
                    <a:pt x="679962" y="126793"/>
                  </a:cubicBezTo>
                  <a:cubicBezTo>
                    <a:pt x="681236" y="116476"/>
                    <a:pt x="676605" y="104345"/>
                    <a:pt x="681775" y="100228"/>
                  </a:cubicBezTo>
                  <a:cubicBezTo>
                    <a:pt x="686946" y="96111"/>
                    <a:pt x="683050" y="89396"/>
                    <a:pt x="691308" y="85010"/>
                  </a:cubicBezTo>
                  <a:cubicBezTo>
                    <a:pt x="699567" y="80623"/>
                    <a:pt x="704738" y="73149"/>
                    <a:pt x="714785" y="74423"/>
                  </a:cubicBezTo>
                  <a:cubicBezTo>
                    <a:pt x="724833" y="75697"/>
                    <a:pt x="729219" y="75722"/>
                    <a:pt x="731939" y="71335"/>
                  </a:cubicBezTo>
                  <a:cubicBezTo>
                    <a:pt x="734660" y="66949"/>
                    <a:pt x="740174" y="59989"/>
                    <a:pt x="747917" y="65650"/>
                  </a:cubicBezTo>
                  <a:cubicBezTo>
                    <a:pt x="755662" y="71311"/>
                    <a:pt x="766223" y="83980"/>
                    <a:pt x="774237" y="83980"/>
                  </a:cubicBezTo>
                  <a:cubicBezTo>
                    <a:pt x="782251" y="83980"/>
                    <a:pt x="787373" y="84225"/>
                    <a:pt x="790730" y="89641"/>
                  </a:cubicBezTo>
                  <a:cubicBezTo>
                    <a:pt x="794087" y="95057"/>
                    <a:pt x="795901" y="99713"/>
                    <a:pt x="793573" y="103316"/>
                  </a:cubicBezTo>
                  <a:cubicBezTo>
                    <a:pt x="791245" y="106918"/>
                    <a:pt x="780168" y="118534"/>
                    <a:pt x="782741" y="123166"/>
                  </a:cubicBezTo>
                  <a:cubicBezTo>
                    <a:pt x="785314" y="127797"/>
                    <a:pt x="792788" y="127038"/>
                    <a:pt x="796415" y="120715"/>
                  </a:cubicBezTo>
                  <a:cubicBezTo>
                    <a:pt x="800042" y="114393"/>
                    <a:pt x="802076" y="107825"/>
                    <a:pt x="807247" y="107555"/>
                  </a:cubicBezTo>
                  <a:cubicBezTo>
                    <a:pt x="812418" y="107286"/>
                    <a:pt x="817564" y="107825"/>
                    <a:pt x="819500" y="102140"/>
                  </a:cubicBezTo>
                  <a:cubicBezTo>
                    <a:pt x="821436" y="96454"/>
                    <a:pt x="825431" y="89886"/>
                    <a:pt x="830846" y="91823"/>
                  </a:cubicBezTo>
                  <a:cubicBezTo>
                    <a:pt x="836262" y="93758"/>
                    <a:pt x="835993" y="96478"/>
                    <a:pt x="840894" y="96724"/>
                  </a:cubicBezTo>
                  <a:cubicBezTo>
                    <a:pt x="845795" y="96969"/>
                    <a:pt x="850182" y="96724"/>
                    <a:pt x="849152" y="92092"/>
                  </a:cubicBezTo>
                  <a:cubicBezTo>
                    <a:pt x="848172" y="88195"/>
                    <a:pt x="848172" y="84103"/>
                    <a:pt x="849152" y="80207"/>
                  </a:cubicBezTo>
                  <a:cubicBezTo>
                    <a:pt x="846751" y="79569"/>
                    <a:pt x="844276" y="79177"/>
                    <a:pt x="841801" y="79030"/>
                  </a:cubicBezTo>
                  <a:cubicBezTo>
                    <a:pt x="832930" y="78295"/>
                    <a:pt x="832194" y="84961"/>
                    <a:pt x="824793" y="85696"/>
                  </a:cubicBezTo>
                  <a:cubicBezTo>
                    <a:pt x="817393" y="86431"/>
                    <a:pt x="829229" y="77560"/>
                    <a:pt x="818887" y="77560"/>
                  </a:cubicBezTo>
                  <a:cubicBezTo>
                    <a:pt x="808546" y="77560"/>
                    <a:pt x="803351" y="73859"/>
                    <a:pt x="804845" y="68689"/>
                  </a:cubicBezTo>
                  <a:cubicBezTo>
                    <a:pt x="806340" y="63518"/>
                    <a:pt x="815187" y="61337"/>
                    <a:pt x="823323" y="62782"/>
                  </a:cubicBezTo>
                  <a:cubicBezTo>
                    <a:pt x="831459" y="64229"/>
                    <a:pt x="835895" y="56852"/>
                    <a:pt x="841065" y="54647"/>
                  </a:cubicBezTo>
                  <a:cubicBezTo>
                    <a:pt x="846236" y="52441"/>
                    <a:pt x="852902" y="53152"/>
                    <a:pt x="855107" y="47981"/>
                  </a:cubicBezTo>
                  <a:cubicBezTo>
                    <a:pt x="857313" y="42810"/>
                    <a:pt x="846236" y="38374"/>
                    <a:pt x="840404" y="37639"/>
                  </a:cubicBezTo>
                  <a:cubicBezTo>
                    <a:pt x="834571" y="36904"/>
                    <a:pt x="831533" y="36169"/>
                    <a:pt x="831533" y="32468"/>
                  </a:cubicBezTo>
                  <a:cubicBezTo>
                    <a:pt x="831533" y="28768"/>
                    <a:pt x="824181" y="28033"/>
                    <a:pt x="817491" y="28033"/>
                  </a:cubicBezTo>
                  <a:cubicBezTo>
                    <a:pt x="810801" y="28033"/>
                    <a:pt x="800483" y="30238"/>
                    <a:pt x="799748" y="25803"/>
                  </a:cubicBezTo>
                  <a:cubicBezTo>
                    <a:pt x="799013" y="21367"/>
                    <a:pt x="796048" y="17667"/>
                    <a:pt x="787176" y="16196"/>
                  </a:cubicBezTo>
                  <a:cubicBezTo>
                    <a:pt x="778305" y="14726"/>
                    <a:pt x="776075" y="19162"/>
                    <a:pt x="773870" y="28033"/>
                  </a:cubicBezTo>
                  <a:cubicBezTo>
                    <a:pt x="771664" y="36904"/>
                    <a:pt x="773110" y="39110"/>
                    <a:pt x="763504" y="37639"/>
                  </a:cubicBezTo>
                  <a:cubicBezTo>
                    <a:pt x="753897" y="36169"/>
                    <a:pt x="763504" y="28768"/>
                    <a:pt x="759803" y="28768"/>
                  </a:cubicBezTo>
                  <a:cubicBezTo>
                    <a:pt x="756103" y="28768"/>
                    <a:pt x="753897" y="16196"/>
                    <a:pt x="762033" y="15461"/>
                  </a:cubicBezTo>
                  <a:cubicBezTo>
                    <a:pt x="770169" y="14726"/>
                    <a:pt x="767204" y="6590"/>
                    <a:pt x="763504" y="2889"/>
                  </a:cubicBezTo>
                  <a:cubicBezTo>
                    <a:pt x="759803" y="-811"/>
                    <a:pt x="743555" y="3625"/>
                    <a:pt x="733924" y="5855"/>
                  </a:cubicBezTo>
                  <a:cubicBezTo>
                    <a:pt x="724294" y="8085"/>
                    <a:pt x="728019" y="13206"/>
                    <a:pt x="731719" y="14726"/>
                  </a:cubicBezTo>
                  <a:cubicBezTo>
                    <a:pt x="734292" y="15927"/>
                    <a:pt x="735420" y="18990"/>
                    <a:pt x="734219" y="21563"/>
                  </a:cubicBezTo>
                  <a:cubicBezTo>
                    <a:pt x="733582" y="22911"/>
                    <a:pt x="732405" y="23916"/>
                    <a:pt x="730984" y="24332"/>
                  </a:cubicBezTo>
                  <a:cubicBezTo>
                    <a:pt x="725078" y="26783"/>
                    <a:pt x="720520" y="31611"/>
                    <a:pt x="718412" y="37639"/>
                  </a:cubicBezTo>
                  <a:cubicBezTo>
                    <a:pt x="715447" y="44991"/>
                    <a:pt x="709541" y="43545"/>
                    <a:pt x="709541" y="33939"/>
                  </a:cubicBezTo>
                  <a:cubicBezTo>
                    <a:pt x="709541" y="24332"/>
                    <a:pt x="708806" y="27298"/>
                    <a:pt x="712506" y="20632"/>
                  </a:cubicBezTo>
                  <a:cubicBezTo>
                    <a:pt x="716206" y="13966"/>
                    <a:pt x="711746" y="10290"/>
                    <a:pt x="705154" y="12496"/>
                  </a:cubicBezTo>
                  <a:cubicBezTo>
                    <a:pt x="698562" y="14701"/>
                    <a:pt x="696283" y="22102"/>
                    <a:pt x="689617" y="27200"/>
                  </a:cubicBezTo>
                  <a:cubicBezTo>
                    <a:pt x="682951" y="32297"/>
                    <a:pt x="682265" y="31635"/>
                    <a:pt x="676310" y="44942"/>
                  </a:cubicBezTo>
                  <a:cubicBezTo>
                    <a:pt x="670356" y="58249"/>
                    <a:pt x="669669" y="55284"/>
                    <a:pt x="660798" y="56754"/>
                  </a:cubicBezTo>
                  <a:cubicBezTo>
                    <a:pt x="651927" y="58224"/>
                    <a:pt x="659328" y="46412"/>
                    <a:pt x="661533" y="41242"/>
                  </a:cubicBezTo>
                  <a:cubicBezTo>
                    <a:pt x="663739" y="36071"/>
                    <a:pt x="665233" y="30140"/>
                    <a:pt x="675575" y="27200"/>
                  </a:cubicBezTo>
                  <a:cubicBezTo>
                    <a:pt x="685917" y="24259"/>
                    <a:pt x="677805" y="16833"/>
                    <a:pt x="683711" y="13133"/>
                  </a:cubicBezTo>
                  <a:cubicBezTo>
                    <a:pt x="689617" y="9433"/>
                    <a:pt x="694813" y="6492"/>
                    <a:pt x="691847" y="2791"/>
                  </a:cubicBezTo>
                  <a:cubicBezTo>
                    <a:pt x="688882" y="-909"/>
                    <a:pt x="679275" y="-909"/>
                    <a:pt x="674105" y="-909"/>
                  </a:cubicBezTo>
                  <a:cubicBezTo>
                    <a:pt x="668934" y="-909"/>
                    <a:pt x="671140" y="4262"/>
                    <a:pt x="673370" y="10928"/>
                  </a:cubicBezTo>
                  <a:cubicBezTo>
                    <a:pt x="675600" y="17593"/>
                    <a:pt x="669669" y="11663"/>
                    <a:pt x="661533" y="12398"/>
                  </a:cubicBezTo>
                  <a:cubicBezTo>
                    <a:pt x="653397" y="13133"/>
                    <a:pt x="654181" y="3527"/>
                    <a:pt x="645997" y="2791"/>
                  </a:cubicBezTo>
                  <a:cubicBezTo>
                    <a:pt x="637811" y="2056"/>
                    <a:pt x="643055" y="7962"/>
                    <a:pt x="643791" y="16098"/>
                  </a:cubicBezTo>
                  <a:cubicBezTo>
                    <a:pt x="644526" y="24234"/>
                    <a:pt x="639355" y="16833"/>
                    <a:pt x="635655" y="13868"/>
                  </a:cubicBezTo>
                  <a:cubicBezTo>
                    <a:pt x="631955" y="10903"/>
                    <a:pt x="631955" y="19064"/>
                    <a:pt x="637860" y="22004"/>
                  </a:cubicBezTo>
                  <a:cubicBezTo>
                    <a:pt x="643766" y="24945"/>
                    <a:pt x="635655" y="25705"/>
                    <a:pt x="631955" y="27935"/>
                  </a:cubicBezTo>
                  <a:cubicBezTo>
                    <a:pt x="628254" y="30165"/>
                    <a:pt x="623083" y="30876"/>
                    <a:pt x="623083" y="27200"/>
                  </a:cubicBezTo>
                  <a:cubicBezTo>
                    <a:pt x="623083" y="23524"/>
                    <a:pt x="613477" y="18329"/>
                    <a:pt x="608379" y="26440"/>
                  </a:cubicBezTo>
                  <a:cubicBezTo>
                    <a:pt x="603282" y="34552"/>
                    <a:pt x="606149" y="33106"/>
                    <a:pt x="597278" y="35311"/>
                  </a:cubicBezTo>
                  <a:cubicBezTo>
                    <a:pt x="588407" y="37517"/>
                    <a:pt x="592107" y="43447"/>
                    <a:pt x="595808" y="46412"/>
                  </a:cubicBezTo>
                  <a:cubicBezTo>
                    <a:pt x="599508" y="49378"/>
                    <a:pt x="603944" y="49378"/>
                    <a:pt x="603160" y="56019"/>
                  </a:cubicBezTo>
                  <a:cubicBezTo>
                    <a:pt x="602375" y="62660"/>
                    <a:pt x="600954" y="66361"/>
                    <a:pt x="595048" y="65625"/>
                  </a:cubicBezTo>
                  <a:cubicBezTo>
                    <a:pt x="589142" y="64890"/>
                    <a:pt x="588382" y="54548"/>
                    <a:pt x="586177" y="46412"/>
                  </a:cubicBezTo>
                  <a:cubicBezTo>
                    <a:pt x="583971" y="38276"/>
                    <a:pt x="578041" y="41977"/>
                    <a:pt x="577306" y="36806"/>
                  </a:cubicBezTo>
                  <a:cubicBezTo>
                    <a:pt x="576570" y="31635"/>
                    <a:pt x="589852" y="30876"/>
                    <a:pt x="595783" y="28670"/>
                  </a:cubicBezTo>
                  <a:cubicBezTo>
                    <a:pt x="601714" y="26464"/>
                    <a:pt x="603919" y="19799"/>
                    <a:pt x="600219" y="19064"/>
                  </a:cubicBezTo>
                  <a:cubicBezTo>
                    <a:pt x="596518" y="18329"/>
                    <a:pt x="591348" y="19064"/>
                    <a:pt x="589852" y="24234"/>
                  </a:cubicBezTo>
                  <a:cubicBezTo>
                    <a:pt x="588358" y="29405"/>
                    <a:pt x="583211" y="29405"/>
                    <a:pt x="579511" y="23499"/>
                  </a:cubicBezTo>
                  <a:cubicBezTo>
                    <a:pt x="575810" y="17593"/>
                    <a:pt x="574340" y="27200"/>
                    <a:pt x="562504" y="30851"/>
                  </a:cubicBezTo>
                  <a:cubicBezTo>
                    <a:pt x="550667" y="34503"/>
                    <a:pt x="564734" y="36046"/>
                    <a:pt x="568434" y="38987"/>
                  </a:cubicBezTo>
                  <a:cubicBezTo>
                    <a:pt x="572135" y="41928"/>
                    <a:pt x="573605" y="44918"/>
                    <a:pt x="572870" y="50823"/>
                  </a:cubicBezTo>
                  <a:cubicBezTo>
                    <a:pt x="572135" y="56729"/>
                    <a:pt x="563998" y="53789"/>
                    <a:pt x="559563" y="47123"/>
                  </a:cubicBezTo>
                  <a:cubicBezTo>
                    <a:pt x="555127" y="40457"/>
                    <a:pt x="544859" y="47123"/>
                    <a:pt x="537508" y="50088"/>
                  </a:cubicBezTo>
                  <a:cubicBezTo>
                    <a:pt x="530156" y="53054"/>
                    <a:pt x="527142" y="55259"/>
                    <a:pt x="533072" y="55259"/>
                  </a:cubicBezTo>
                  <a:cubicBezTo>
                    <a:pt x="539002" y="55259"/>
                    <a:pt x="540424" y="61900"/>
                    <a:pt x="547114" y="61900"/>
                  </a:cubicBezTo>
                  <a:cubicBezTo>
                    <a:pt x="550839" y="61778"/>
                    <a:pt x="553951" y="64694"/>
                    <a:pt x="554074" y="68419"/>
                  </a:cubicBezTo>
                  <a:cubicBezTo>
                    <a:pt x="554123" y="69767"/>
                    <a:pt x="553755" y="71115"/>
                    <a:pt x="553020" y="72266"/>
                  </a:cubicBezTo>
                  <a:cubicBezTo>
                    <a:pt x="550814" y="75967"/>
                    <a:pt x="545668" y="73002"/>
                    <a:pt x="544149" y="67831"/>
                  </a:cubicBezTo>
                  <a:cubicBezTo>
                    <a:pt x="542629" y="62660"/>
                    <a:pt x="534542" y="66336"/>
                    <a:pt x="530842" y="67096"/>
                  </a:cubicBezTo>
                  <a:cubicBezTo>
                    <a:pt x="527142" y="67855"/>
                    <a:pt x="521970" y="61900"/>
                    <a:pt x="519005" y="53789"/>
                  </a:cubicBezTo>
                  <a:cubicBezTo>
                    <a:pt x="516040" y="45677"/>
                    <a:pt x="507193" y="54524"/>
                    <a:pt x="507193" y="58960"/>
                  </a:cubicBezTo>
                  <a:cubicBezTo>
                    <a:pt x="507193" y="63395"/>
                    <a:pt x="510869" y="67096"/>
                    <a:pt x="517535" y="67831"/>
                  </a:cubicBezTo>
                  <a:cubicBezTo>
                    <a:pt x="524200" y="68566"/>
                    <a:pt x="521235" y="75967"/>
                    <a:pt x="519005" y="75967"/>
                  </a:cubicBezTo>
                  <a:cubicBezTo>
                    <a:pt x="516775" y="75967"/>
                    <a:pt x="511653" y="77437"/>
                    <a:pt x="514570" y="89274"/>
                  </a:cubicBezTo>
                  <a:cubicBezTo>
                    <a:pt x="517486" y="101110"/>
                    <a:pt x="510134" y="95915"/>
                    <a:pt x="503493" y="94445"/>
                  </a:cubicBezTo>
                  <a:cubicBezTo>
                    <a:pt x="496852" y="92974"/>
                    <a:pt x="504228" y="82608"/>
                    <a:pt x="505699" y="78172"/>
                  </a:cubicBezTo>
                  <a:cubicBezTo>
                    <a:pt x="507169" y="73737"/>
                    <a:pt x="501263" y="66336"/>
                    <a:pt x="500528" y="69301"/>
                  </a:cubicBezTo>
                  <a:cubicBezTo>
                    <a:pt x="499792" y="72266"/>
                    <a:pt x="495357" y="70036"/>
                    <a:pt x="492391" y="75967"/>
                  </a:cubicBezTo>
                  <a:cubicBezTo>
                    <a:pt x="489426" y="81897"/>
                    <a:pt x="487956" y="82608"/>
                    <a:pt x="482785" y="80403"/>
                  </a:cubicBezTo>
                  <a:cubicBezTo>
                    <a:pt x="477614" y="78197"/>
                    <a:pt x="485015" y="70796"/>
                    <a:pt x="490137" y="69301"/>
                  </a:cubicBezTo>
                  <a:cubicBezTo>
                    <a:pt x="495259" y="67806"/>
                    <a:pt x="490137" y="57465"/>
                    <a:pt x="486436" y="53029"/>
                  </a:cubicBezTo>
                  <a:cubicBezTo>
                    <a:pt x="482736" y="48594"/>
                    <a:pt x="472370" y="49353"/>
                    <a:pt x="479085" y="54524"/>
                  </a:cubicBezTo>
                  <a:cubicBezTo>
                    <a:pt x="485799" y="59695"/>
                    <a:pt x="481314" y="61165"/>
                    <a:pt x="480580" y="64866"/>
                  </a:cubicBezTo>
                  <a:cubicBezTo>
                    <a:pt x="479844" y="68566"/>
                    <a:pt x="473228" y="64866"/>
                    <a:pt x="472419" y="61165"/>
                  </a:cubicBezTo>
                  <a:cubicBezTo>
                    <a:pt x="471610" y="57465"/>
                    <a:pt x="467983" y="54524"/>
                    <a:pt x="464307" y="60430"/>
                  </a:cubicBezTo>
                  <a:cubicBezTo>
                    <a:pt x="460631" y="66336"/>
                    <a:pt x="454677" y="57465"/>
                    <a:pt x="451001" y="58224"/>
                  </a:cubicBezTo>
                  <a:cubicBezTo>
                    <a:pt x="447325" y="58984"/>
                    <a:pt x="448036" y="68566"/>
                    <a:pt x="454677" y="72266"/>
                  </a:cubicBezTo>
                  <a:cubicBezTo>
                    <a:pt x="461318" y="75967"/>
                    <a:pt x="455436" y="81873"/>
                    <a:pt x="461342" y="85573"/>
                  </a:cubicBezTo>
                  <a:cubicBezTo>
                    <a:pt x="467248" y="89274"/>
                    <a:pt x="461342" y="94445"/>
                    <a:pt x="457642" y="96650"/>
                  </a:cubicBezTo>
                  <a:cubicBezTo>
                    <a:pt x="453941" y="98856"/>
                    <a:pt x="451736" y="97410"/>
                    <a:pt x="451736" y="89298"/>
                  </a:cubicBezTo>
                  <a:cubicBezTo>
                    <a:pt x="451883" y="85573"/>
                    <a:pt x="451638" y="81873"/>
                    <a:pt x="451001" y="78197"/>
                  </a:cubicBezTo>
                  <a:cubicBezTo>
                    <a:pt x="448036" y="78246"/>
                    <a:pt x="445070" y="78491"/>
                    <a:pt x="442129" y="78932"/>
                  </a:cubicBezTo>
                  <a:cubicBezTo>
                    <a:pt x="436959" y="79667"/>
                    <a:pt x="441370" y="87803"/>
                    <a:pt x="444335" y="95939"/>
                  </a:cubicBezTo>
                  <a:cubicBezTo>
                    <a:pt x="447300" y="104076"/>
                    <a:pt x="442129" y="110643"/>
                    <a:pt x="439899" y="104076"/>
                  </a:cubicBezTo>
                  <a:cubicBezTo>
                    <a:pt x="437669" y="97508"/>
                    <a:pt x="433994" y="84128"/>
                    <a:pt x="433258" y="92239"/>
                  </a:cubicBezTo>
                  <a:cubicBezTo>
                    <a:pt x="432523" y="100351"/>
                    <a:pt x="427328" y="98170"/>
                    <a:pt x="425906" y="94469"/>
                  </a:cubicBezTo>
                  <a:cubicBezTo>
                    <a:pt x="424485" y="90769"/>
                    <a:pt x="421471" y="90033"/>
                    <a:pt x="415565" y="90033"/>
                  </a:cubicBezTo>
                  <a:cubicBezTo>
                    <a:pt x="409658" y="90033"/>
                    <a:pt x="400861" y="92239"/>
                    <a:pt x="400861" y="95939"/>
                  </a:cubicBezTo>
                  <a:cubicBezTo>
                    <a:pt x="400861" y="99640"/>
                    <a:pt x="391254" y="97434"/>
                    <a:pt x="388289" y="102605"/>
                  </a:cubicBezTo>
                  <a:cubicBezTo>
                    <a:pt x="385324" y="107776"/>
                    <a:pt x="395641" y="106305"/>
                    <a:pt x="397920" y="110741"/>
                  </a:cubicBezTo>
                  <a:cubicBezTo>
                    <a:pt x="400199" y="115177"/>
                    <a:pt x="397161" y="114417"/>
                    <a:pt x="389049" y="114417"/>
                  </a:cubicBezTo>
                  <a:cubicBezTo>
                    <a:pt x="380937" y="114417"/>
                    <a:pt x="389784" y="120347"/>
                    <a:pt x="394220" y="123288"/>
                  </a:cubicBezTo>
                  <a:cubicBezTo>
                    <a:pt x="398655" y="126229"/>
                    <a:pt x="403826" y="125519"/>
                    <a:pt x="405297" y="119612"/>
                  </a:cubicBezTo>
                  <a:cubicBezTo>
                    <a:pt x="406350" y="115692"/>
                    <a:pt x="410394" y="113363"/>
                    <a:pt x="414315" y="114442"/>
                  </a:cubicBezTo>
                  <a:cubicBezTo>
                    <a:pt x="415344" y="114711"/>
                    <a:pt x="416300" y="115226"/>
                    <a:pt x="417133" y="115912"/>
                  </a:cubicBezTo>
                  <a:cubicBezTo>
                    <a:pt x="420809" y="118877"/>
                    <a:pt x="416398" y="119612"/>
                    <a:pt x="410467" y="122553"/>
                  </a:cubicBezTo>
                  <a:cubicBezTo>
                    <a:pt x="404537" y="125494"/>
                    <a:pt x="410467" y="132919"/>
                    <a:pt x="409732" y="135125"/>
                  </a:cubicBezTo>
                  <a:cubicBezTo>
                    <a:pt x="408997" y="137330"/>
                    <a:pt x="397920" y="131424"/>
                    <a:pt x="397920" y="131424"/>
                  </a:cubicBezTo>
                  <a:cubicBezTo>
                    <a:pt x="397920" y="131424"/>
                    <a:pt x="391990" y="133654"/>
                    <a:pt x="390569" y="138090"/>
                  </a:cubicBezTo>
                  <a:cubicBezTo>
                    <a:pt x="389147" y="142526"/>
                    <a:pt x="384662" y="138090"/>
                    <a:pt x="381697" y="138090"/>
                  </a:cubicBezTo>
                  <a:cubicBezTo>
                    <a:pt x="378732" y="138090"/>
                    <a:pt x="377261" y="133654"/>
                    <a:pt x="377261" y="126989"/>
                  </a:cubicBezTo>
                  <a:cubicBezTo>
                    <a:pt x="377261" y="120323"/>
                    <a:pt x="369126" y="124048"/>
                    <a:pt x="369126" y="130689"/>
                  </a:cubicBezTo>
                  <a:cubicBezTo>
                    <a:pt x="369126" y="137330"/>
                    <a:pt x="367655" y="137355"/>
                    <a:pt x="361774" y="138041"/>
                  </a:cubicBezTo>
                  <a:cubicBezTo>
                    <a:pt x="355892" y="138727"/>
                    <a:pt x="358073" y="134341"/>
                    <a:pt x="356603" y="126940"/>
                  </a:cubicBezTo>
                  <a:cubicBezTo>
                    <a:pt x="355132" y="119539"/>
                    <a:pt x="365474" y="117333"/>
                    <a:pt x="366209" y="110692"/>
                  </a:cubicBezTo>
                  <a:cubicBezTo>
                    <a:pt x="366944" y="104051"/>
                    <a:pt x="356603" y="111427"/>
                    <a:pt x="348467" y="118044"/>
                  </a:cubicBezTo>
                  <a:cubicBezTo>
                    <a:pt x="340331" y="124661"/>
                    <a:pt x="344766" y="123215"/>
                    <a:pt x="349962" y="132086"/>
                  </a:cubicBezTo>
                  <a:cubicBezTo>
                    <a:pt x="355157" y="140957"/>
                    <a:pt x="338860" y="134316"/>
                    <a:pt x="336631" y="129145"/>
                  </a:cubicBezTo>
                  <a:cubicBezTo>
                    <a:pt x="334400" y="123975"/>
                    <a:pt x="332955" y="131351"/>
                    <a:pt x="328519" y="131351"/>
                  </a:cubicBezTo>
                  <a:cubicBezTo>
                    <a:pt x="324083" y="131351"/>
                    <a:pt x="318153" y="132086"/>
                    <a:pt x="312246" y="140222"/>
                  </a:cubicBezTo>
                  <a:cubicBezTo>
                    <a:pt x="306341" y="148358"/>
                    <a:pt x="318888" y="142452"/>
                    <a:pt x="325554" y="142452"/>
                  </a:cubicBezTo>
                  <a:cubicBezTo>
                    <a:pt x="332219" y="142452"/>
                    <a:pt x="337365" y="149093"/>
                    <a:pt x="337365" y="152059"/>
                  </a:cubicBezTo>
                  <a:cubicBezTo>
                    <a:pt x="337365" y="155024"/>
                    <a:pt x="330013" y="154289"/>
                    <a:pt x="324083" y="151323"/>
                  </a:cubicBezTo>
                  <a:cubicBezTo>
                    <a:pt x="318153" y="148358"/>
                    <a:pt x="315188" y="150588"/>
                    <a:pt x="312246" y="157965"/>
                  </a:cubicBezTo>
                  <a:cubicBezTo>
                    <a:pt x="309306" y="165341"/>
                    <a:pt x="299675" y="161665"/>
                    <a:pt x="288574" y="163160"/>
                  </a:cubicBezTo>
                  <a:cubicBezTo>
                    <a:pt x="277472" y="164655"/>
                    <a:pt x="281222" y="171296"/>
                    <a:pt x="284898" y="174972"/>
                  </a:cubicBezTo>
                  <a:cubicBezTo>
                    <a:pt x="288574" y="178648"/>
                    <a:pt x="297445" y="173502"/>
                    <a:pt x="300410" y="171296"/>
                  </a:cubicBezTo>
                  <a:cubicBezTo>
                    <a:pt x="303375" y="169090"/>
                    <a:pt x="304845" y="166860"/>
                    <a:pt x="312246" y="169801"/>
                  </a:cubicBezTo>
                  <a:cubicBezTo>
                    <a:pt x="319647" y="172742"/>
                    <a:pt x="324818" y="166101"/>
                    <a:pt x="329989" y="163160"/>
                  </a:cubicBezTo>
                  <a:cubicBezTo>
                    <a:pt x="335160" y="160219"/>
                    <a:pt x="339596" y="158724"/>
                    <a:pt x="346261" y="160930"/>
                  </a:cubicBezTo>
                  <a:cubicBezTo>
                    <a:pt x="352927" y="163135"/>
                    <a:pt x="360303" y="157965"/>
                    <a:pt x="365474" y="157229"/>
                  </a:cubicBezTo>
                  <a:cubicBezTo>
                    <a:pt x="370645" y="156494"/>
                    <a:pt x="374345" y="150588"/>
                    <a:pt x="378046" y="150588"/>
                  </a:cubicBezTo>
                  <a:cubicBezTo>
                    <a:pt x="381746" y="150588"/>
                    <a:pt x="392749" y="155759"/>
                    <a:pt x="392749" y="160195"/>
                  </a:cubicBezTo>
                  <a:cubicBezTo>
                    <a:pt x="392749" y="164630"/>
                    <a:pt x="385398" y="160930"/>
                    <a:pt x="380937" y="158724"/>
                  </a:cubicBezTo>
                  <a:cubicBezTo>
                    <a:pt x="376478" y="156519"/>
                    <a:pt x="372066" y="156494"/>
                    <a:pt x="374272" y="164630"/>
                  </a:cubicBezTo>
                  <a:cubicBezTo>
                    <a:pt x="376478" y="172766"/>
                    <a:pt x="380202" y="179334"/>
                    <a:pt x="375007" y="181637"/>
                  </a:cubicBezTo>
                  <a:cubicBezTo>
                    <a:pt x="369811" y="183941"/>
                    <a:pt x="366135" y="180167"/>
                    <a:pt x="366135" y="174972"/>
                  </a:cubicBezTo>
                  <a:cubicBezTo>
                    <a:pt x="366135" y="169777"/>
                    <a:pt x="361700" y="166101"/>
                    <a:pt x="360965" y="174237"/>
                  </a:cubicBezTo>
                  <a:cubicBezTo>
                    <a:pt x="360230" y="182373"/>
                    <a:pt x="354324" y="180167"/>
                    <a:pt x="353613" y="173502"/>
                  </a:cubicBezTo>
                  <a:cubicBezTo>
                    <a:pt x="352902" y="166836"/>
                    <a:pt x="341776" y="170536"/>
                    <a:pt x="341776" y="176467"/>
                  </a:cubicBezTo>
                  <a:cubicBezTo>
                    <a:pt x="342071" y="180363"/>
                    <a:pt x="339154" y="183745"/>
                    <a:pt x="335283" y="184039"/>
                  </a:cubicBezTo>
                  <a:cubicBezTo>
                    <a:pt x="334474" y="184113"/>
                    <a:pt x="333665" y="184015"/>
                    <a:pt x="332906" y="183819"/>
                  </a:cubicBezTo>
                  <a:cubicBezTo>
                    <a:pt x="328470" y="183084"/>
                    <a:pt x="324769" y="189014"/>
                    <a:pt x="324769" y="193450"/>
                  </a:cubicBezTo>
                  <a:cubicBezTo>
                    <a:pt x="324769" y="197885"/>
                    <a:pt x="328470" y="199356"/>
                    <a:pt x="333640" y="196390"/>
                  </a:cubicBezTo>
                  <a:cubicBezTo>
                    <a:pt x="338811" y="193425"/>
                    <a:pt x="343247" y="197885"/>
                    <a:pt x="342512" y="203056"/>
                  </a:cubicBezTo>
                  <a:cubicBezTo>
                    <a:pt x="341776" y="208227"/>
                    <a:pt x="332906" y="203056"/>
                    <a:pt x="324769" y="203056"/>
                  </a:cubicBezTo>
                  <a:cubicBezTo>
                    <a:pt x="316633" y="203056"/>
                    <a:pt x="321069" y="211927"/>
                    <a:pt x="318104" y="211927"/>
                  </a:cubicBezTo>
                  <a:cubicBezTo>
                    <a:pt x="315139" y="211927"/>
                    <a:pt x="312197" y="214868"/>
                    <a:pt x="312933" y="223004"/>
                  </a:cubicBezTo>
                  <a:cubicBezTo>
                    <a:pt x="313668" y="231140"/>
                    <a:pt x="304797" y="228199"/>
                    <a:pt x="304062" y="223004"/>
                  </a:cubicBezTo>
                  <a:cubicBezTo>
                    <a:pt x="303326" y="217809"/>
                    <a:pt x="295190" y="226704"/>
                    <a:pt x="294455" y="234841"/>
                  </a:cubicBezTo>
                  <a:cubicBezTo>
                    <a:pt x="293720" y="242976"/>
                    <a:pt x="290020" y="241482"/>
                    <a:pt x="283354" y="242192"/>
                  </a:cubicBezTo>
                  <a:cubicBezTo>
                    <a:pt x="276688" y="242903"/>
                    <a:pt x="280413" y="248833"/>
                    <a:pt x="273012" y="253269"/>
                  </a:cubicBezTo>
                  <a:cubicBezTo>
                    <a:pt x="265612" y="257705"/>
                    <a:pt x="264876" y="261405"/>
                    <a:pt x="264141" y="270276"/>
                  </a:cubicBezTo>
                  <a:cubicBezTo>
                    <a:pt x="263406" y="279148"/>
                    <a:pt x="270782" y="272507"/>
                    <a:pt x="275978" y="276942"/>
                  </a:cubicBezTo>
                  <a:cubicBezTo>
                    <a:pt x="281173" y="281378"/>
                    <a:pt x="273012" y="282113"/>
                    <a:pt x="269312" y="282113"/>
                  </a:cubicBezTo>
                  <a:cubicBezTo>
                    <a:pt x="265612" y="282113"/>
                    <a:pt x="259705" y="282848"/>
                    <a:pt x="259705" y="285054"/>
                  </a:cubicBezTo>
                  <a:cubicBezTo>
                    <a:pt x="259705" y="287259"/>
                    <a:pt x="252353" y="282848"/>
                    <a:pt x="245002" y="282848"/>
                  </a:cubicBezTo>
                  <a:cubicBezTo>
                    <a:pt x="237650" y="282848"/>
                    <a:pt x="239071" y="287284"/>
                    <a:pt x="247207" y="289514"/>
                  </a:cubicBezTo>
                  <a:cubicBezTo>
                    <a:pt x="255343" y="291744"/>
                    <a:pt x="241301" y="290984"/>
                    <a:pt x="239856" y="296155"/>
                  </a:cubicBezTo>
                  <a:cubicBezTo>
                    <a:pt x="238410" y="301326"/>
                    <a:pt x="250222" y="296155"/>
                    <a:pt x="250956" y="302796"/>
                  </a:cubicBezTo>
                  <a:cubicBezTo>
                    <a:pt x="251692" y="309437"/>
                    <a:pt x="247991" y="307256"/>
                    <a:pt x="242821" y="309462"/>
                  </a:cubicBezTo>
                  <a:cubicBezTo>
                    <a:pt x="237650" y="311667"/>
                    <a:pt x="236180" y="310197"/>
                    <a:pt x="242085" y="313898"/>
                  </a:cubicBezTo>
                  <a:cubicBezTo>
                    <a:pt x="247991" y="317598"/>
                    <a:pt x="239120" y="324999"/>
                    <a:pt x="235420" y="326469"/>
                  </a:cubicBezTo>
                  <a:cubicBezTo>
                    <a:pt x="231719" y="327940"/>
                    <a:pt x="231719" y="331640"/>
                    <a:pt x="234685" y="337570"/>
                  </a:cubicBezTo>
                  <a:cubicBezTo>
                    <a:pt x="237650" y="343501"/>
                    <a:pt x="231719" y="344212"/>
                    <a:pt x="226548" y="339776"/>
                  </a:cubicBezTo>
                  <a:cubicBezTo>
                    <a:pt x="221378" y="335340"/>
                    <a:pt x="216207" y="339776"/>
                    <a:pt x="216207" y="346442"/>
                  </a:cubicBezTo>
                  <a:cubicBezTo>
                    <a:pt x="216207" y="353107"/>
                    <a:pt x="211036" y="351613"/>
                    <a:pt x="210301" y="347912"/>
                  </a:cubicBezTo>
                  <a:cubicBezTo>
                    <a:pt x="209566" y="344212"/>
                    <a:pt x="203635" y="347177"/>
                    <a:pt x="195597" y="347912"/>
                  </a:cubicBezTo>
                  <a:cubicBezTo>
                    <a:pt x="187559" y="348647"/>
                    <a:pt x="182291" y="352348"/>
                    <a:pt x="183025" y="356783"/>
                  </a:cubicBezTo>
                  <a:cubicBezTo>
                    <a:pt x="183761" y="361219"/>
                    <a:pt x="196333" y="353083"/>
                    <a:pt x="200768" y="353083"/>
                  </a:cubicBezTo>
                  <a:cubicBezTo>
                    <a:pt x="205204" y="353083"/>
                    <a:pt x="207433" y="358254"/>
                    <a:pt x="213340" y="362689"/>
                  </a:cubicBezTo>
                  <a:cubicBezTo>
                    <a:pt x="219246" y="367125"/>
                    <a:pt x="217040" y="372320"/>
                    <a:pt x="214834" y="376731"/>
                  </a:cubicBezTo>
                  <a:cubicBezTo>
                    <a:pt x="212629" y="381142"/>
                    <a:pt x="200768" y="372320"/>
                    <a:pt x="196333" y="370825"/>
                  </a:cubicBezTo>
                  <a:cubicBezTo>
                    <a:pt x="191897" y="369330"/>
                    <a:pt x="192657" y="375261"/>
                    <a:pt x="183025" y="376731"/>
                  </a:cubicBezTo>
                  <a:cubicBezTo>
                    <a:pt x="173395" y="378202"/>
                    <a:pt x="177855" y="387097"/>
                    <a:pt x="171949" y="389303"/>
                  </a:cubicBezTo>
                  <a:cubicBezTo>
                    <a:pt x="166043" y="391508"/>
                    <a:pt x="169719" y="405575"/>
                    <a:pt x="158642" y="410011"/>
                  </a:cubicBezTo>
                  <a:cubicBezTo>
                    <a:pt x="147565" y="414446"/>
                    <a:pt x="149036" y="418882"/>
                    <a:pt x="144600" y="427018"/>
                  </a:cubicBezTo>
                  <a:cubicBezTo>
                    <a:pt x="140164" y="435154"/>
                    <a:pt x="140899" y="433684"/>
                    <a:pt x="134234" y="432924"/>
                  </a:cubicBezTo>
                  <a:cubicBezTo>
                    <a:pt x="127568" y="432164"/>
                    <a:pt x="131269" y="427018"/>
                    <a:pt x="134969" y="423317"/>
                  </a:cubicBezTo>
                  <a:cubicBezTo>
                    <a:pt x="138670" y="419617"/>
                    <a:pt x="127617" y="412976"/>
                    <a:pt x="123132" y="411481"/>
                  </a:cubicBezTo>
                  <a:cubicBezTo>
                    <a:pt x="118648" y="409986"/>
                    <a:pt x="118721" y="414446"/>
                    <a:pt x="120192" y="421112"/>
                  </a:cubicBezTo>
                  <a:cubicBezTo>
                    <a:pt x="121662" y="427778"/>
                    <a:pt x="116491" y="422582"/>
                    <a:pt x="113526" y="426283"/>
                  </a:cubicBezTo>
                  <a:cubicBezTo>
                    <a:pt x="110561" y="429983"/>
                    <a:pt x="114261" y="431454"/>
                    <a:pt x="119456" y="432924"/>
                  </a:cubicBezTo>
                  <a:cubicBezTo>
                    <a:pt x="124652" y="434394"/>
                    <a:pt x="122397" y="439590"/>
                    <a:pt x="115756" y="437360"/>
                  </a:cubicBezTo>
                  <a:cubicBezTo>
                    <a:pt x="109115" y="435130"/>
                    <a:pt x="111320" y="436624"/>
                    <a:pt x="109090" y="430718"/>
                  </a:cubicBezTo>
                  <a:cubicBezTo>
                    <a:pt x="106861" y="424813"/>
                    <a:pt x="98014" y="425548"/>
                    <a:pt x="97278" y="430718"/>
                  </a:cubicBezTo>
                  <a:cubicBezTo>
                    <a:pt x="96543" y="435889"/>
                    <a:pt x="106150" y="432924"/>
                    <a:pt x="109090" y="437360"/>
                  </a:cubicBezTo>
                  <a:cubicBezTo>
                    <a:pt x="112031" y="441795"/>
                    <a:pt x="109090" y="448461"/>
                    <a:pt x="108355" y="446255"/>
                  </a:cubicBezTo>
                  <a:cubicBezTo>
                    <a:pt x="107620" y="444050"/>
                    <a:pt x="102449" y="441795"/>
                    <a:pt x="95048" y="440325"/>
                  </a:cubicBezTo>
                  <a:cubicBezTo>
                    <a:pt x="87647" y="438855"/>
                    <a:pt x="96543" y="444760"/>
                    <a:pt x="99484" y="445496"/>
                  </a:cubicBezTo>
                  <a:cubicBezTo>
                    <a:pt x="102425" y="446231"/>
                    <a:pt x="108355" y="452847"/>
                    <a:pt x="110586" y="458803"/>
                  </a:cubicBezTo>
                  <a:cubicBezTo>
                    <a:pt x="112815" y="464757"/>
                    <a:pt x="106150" y="463238"/>
                    <a:pt x="103234" y="457332"/>
                  </a:cubicBezTo>
                  <a:cubicBezTo>
                    <a:pt x="100317" y="451426"/>
                    <a:pt x="98798" y="449980"/>
                    <a:pt x="94362" y="449980"/>
                  </a:cubicBezTo>
                  <a:cubicBezTo>
                    <a:pt x="89926" y="449980"/>
                    <a:pt x="95097" y="453681"/>
                    <a:pt x="99533" y="460346"/>
                  </a:cubicBezTo>
                  <a:cubicBezTo>
                    <a:pt x="103968" y="467012"/>
                    <a:pt x="96592" y="466988"/>
                    <a:pt x="93627" y="460346"/>
                  </a:cubicBezTo>
                  <a:cubicBezTo>
                    <a:pt x="90662" y="453705"/>
                    <a:pt x="83261" y="452995"/>
                    <a:pt x="78923" y="449245"/>
                  </a:cubicBezTo>
                  <a:cubicBezTo>
                    <a:pt x="74585" y="445496"/>
                    <a:pt x="67846" y="447775"/>
                    <a:pt x="67112" y="455175"/>
                  </a:cubicBezTo>
                  <a:cubicBezTo>
                    <a:pt x="66376" y="462576"/>
                    <a:pt x="68582" y="463287"/>
                    <a:pt x="75247" y="463287"/>
                  </a:cubicBezTo>
                  <a:cubicBezTo>
                    <a:pt x="81913" y="463287"/>
                    <a:pt x="85589" y="468482"/>
                    <a:pt x="84854" y="472918"/>
                  </a:cubicBezTo>
                  <a:cubicBezTo>
                    <a:pt x="84119" y="477354"/>
                    <a:pt x="77502" y="475123"/>
                    <a:pt x="75983" y="472918"/>
                  </a:cubicBezTo>
                  <a:cubicBezTo>
                    <a:pt x="74463" y="470713"/>
                    <a:pt x="66376" y="471423"/>
                    <a:pt x="57505" y="469218"/>
                  </a:cubicBezTo>
                  <a:cubicBezTo>
                    <a:pt x="48634" y="467012"/>
                    <a:pt x="44174" y="466988"/>
                    <a:pt x="43438" y="469218"/>
                  </a:cubicBezTo>
                  <a:cubicBezTo>
                    <a:pt x="42703" y="471448"/>
                    <a:pt x="41968" y="477354"/>
                    <a:pt x="36797" y="477354"/>
                  </a:cubicBezTo>
                  <a:cubicBezTo>
                    <a:pt x="31626" y="477354"/>
                    <a:pt x="33097" y="478824"/>
                    <a:pt x="35302" y="486225"/>
                  </a:cubicBezTo>
                  <a:cubicBezTo>
                    <a:pt x="37508" y="493626"/>
                    <a:pt x="40498" y="495096"/>
                    <a:pt x="33097" y="494337"/>
                  </a:cubicBezTo>
                  <a:cubicBezTo>
                    <a:pt x="25696" y="493577"/>
                    <a:pt x="29396" y="491396"/>
                    <a:pt x="27926" y="486985"/>
                  </a:cubicBezTo>
                  <a:cubicBezTo>
                    <a:pt x="26456" y="482573"/>
                    <a:pt x="21260" y="486249"/>
                    <a:pt x="21995" y="493626"/>
                  </a:cubicBezTo>
                  <a:cubicBezTo>
                    <a:pt x="22731" y="501002"/>
                    <a:pt x="14643" y="493626"/>
                    <a:pt x="9448" y="494361"/>
                  </a:cubicBezTo>
                  <a:cubicBezTo>
                    <a:pt x="4253" y="495096"/>
                    <a:pt x="8689" y="501713"/>
                    <a:pt x="2783" y="504727"/>
                  </a:cubicBezTo>
                  <a:cubicBezTo>
                    <a:pt x="-3124" y="507741"/>
                    <a:pt x="2783" y="514333"/>
                    <a:pt x="5748" y="521734"/>
                  </a:cubicBezTo>
                  <a:cubicBezTo>
                    <a:pt x="8713" y="529135"/>
                    <a:pt x="2783" y="529846"/>
                    <a:pt x="577" y="534281"/>
                  </a:cubicBezTo>
                  <a:cubicBezTo>
                    <a:pt x="-1628" y="538717"/>
                    <a:pt x="7929" y="540212"/>
                    <a:pt x="10183" y="543913"/>
                  </a:cubicBezTo>
                  <a:cubicBezTo>
                    <a:pt x="12438" y="547613"/>
                    <a:pt x="10918" y="551264"/>
                    <a:pt x="5748" y="554254"/>
                  </a:cubicBezTo>
                  <a:cubicBezTo>
                    <a:pt x="577" y="557244"/>
                    <a:pt x="1312" y="559425"/>
                    <a:pt x="5013" y="563125"/>
                  </a:cubicBezTo>
                  <a:cubicBezTo>
                    <a:pt x="8713" y="566826"/>
                    <a:pt x="3518" y="569791"/>
                    <a:pt x="7953" y="573467"/>
                  </a:cubicBezTo>
                  <a:cubicBezTo>
                    <a:pt x="12389" y="577143"/>
                    <a:pt x="10183" y="580819"/>
                    <a:pt x="6483" y="580133"/>
                  </a:cubicBezTo>
                  <a:cubicBezTo>
                    <a:pt x="2783" y="579446"/>
                    <a:pt x="-183" y="582338"/>
                    <a:pt x="-183" y="589004"/>
                  </a:cubicBezTo>
                  <a:cubicBezTo>
                    <a:pt x="-183" y="595670"/>
                    <a:pt x="13859" y="591969"/>
                    <a:pt x="19055" y="591969"/>
                  </a:cubicBezTo>
                  <a:cubicBezTo>
                    <a:pt x="24250" y="591969"/>
                    <a:pt x="22755" y="594910"/>
                    <a:pt x="22755" y="601576"/>
                  </a:cubicBezTo>
                  <a:cubicBezTo>
                    <a:pt x="22755" y="608241"/>
                    <a:pt x="22755" y="608927"/>
                    <a:pt x="28661" y="614147"/>
                  </a:cubicBezTo>
                  <a:cubicBezTo>
                    <a:pt x="34567" y="619367"/>
                    <a:pt x="27191" y="619318"/>
                    <a:pt x="21309" y="619318"/>
                  </a:cubicBezTo>
                  <a:cubicBezTo>
                    <a:pt x="15428" y="619318"/>
                    <a:pt x="16139" y="614147"/>
                    <a:pt x="16139" y="609712"/>
                  </a:cubicBezTo>
                  <a:cubicBezTo>
                    <a:pt x="16139" y="605276"/>
                    <a:pt x="11703" y="606011"/>
                    <a:pt x="7267" y="610447"/>
                  </a:cubicBezTo>
                  <a:cubicBezTo>
                    <a:pt x="2831" y="614882"/>
                    <a:pt x="5062" y="617799"/>
                    <a:pt x="8002" y="618583"/>
                  </a:cubicBezTo>
                  <a:cubicBezTo>
                    <a:pt x="10943" y="619367"/>
                    <a:pt x="10232" y="620788"/>
                    <a:pt x="11703" y="625935"/>
                  </a:cubicBezTo>
                  <a:cubicBezTo>
                    <a:pt x="13173" y="631081"/>
                    <a:pt x="4351" y="631105"/>
                    <a:pt x="3567" y="637746"/>
                  </a:cubicBezTo>
                  <a:cubicBezTo>
                    <a:pt x="2783" y="644388"/>
                    <a:pt x="9498" y="644412"/>
                    <a:pt x="9498" y="641447"/>
                  </a:cubicBezTo>
                  <a:cubicBezTo>
                    <a:pt x="9498" y="638482"/>
                    <a:pt x="16139" y="638482"/>
                    <a:pt x="21309" y="637011"/>
                  </a:cubicBezTo>
                  <a:cubicBezTo>
                    <a:pt x="26480" y="635541"/>
                    <a:pt x="27975" y="629660"/>
                    <a:pt x="30181" y="628140"/>
                  </a:cubicBezTo>
                  <a:cubicBezTo>
                    <a:pt x="32386" y="626621"/>
                    <a:pt x="39052" y="626670"/>
                    <a:pt x="39787" y="634806"/>
                  </a:cubicBezTo>
                  <a:cubicBezTo>
                    <a:pt x="40522" y="642942"/>
                    <a:pt x="33146" y="638482"/>
                    <a:pt x="33146" y="645883"/>
                  </a:cubicBezTo>
                  <a:cubicBezTo>
                    <a:pt x="33146" y="653284"/>
                    <a:pt x="27975" y="652548"/>
                    <a:pt x="23540" y="652548"/>
                  </a:cubicBezTo>
                  <a:cubicBezTo>
                    <a:pt x="19104" y="652548"/>
                    <a:pt x="16188" y="656984"/>
                    <a:pt x="16188" y="665095"/>
                  </a:cubicBezTo>
                  <a:cubicBezTo>
                    <a:pt x="16188" y="673207"/>
                    <a:pt x="22093" y="677667"/>
                    <a:pt x="33195" y="678427"/>
                  </a:cubicBezTo>
                  <a:cubicBezTo>
                    <a:pt x="44296" y="679187"/>
                    <a:pt x="45766" y="689504"/>
                    <a:pt x="53902" y="690974"/>
                  </a:cubicBezTo>
                  <a:cubicBezTo>
                    <a:pt x="62039" y="692444"/>
                    <a:pt x="69415" y="696169"/>
                    <a:pt x="81251" y="699845"/>
                  </a:cubicBezTo>
                  <a:cubicBezTo>
                    <a:pt x="93088" y="703521"/>
                    <a:pt x="95955" y="695410"/>
                    <a:pt x="101959" y="693939"/>
                  </a:cubicBezTo>
                  <a:cubicBezTo>
                    <a:pt x="107963" y="692469"/>
                    <a:pt x="128573" y="671884"/>
                    <a:pt x="128573" y="671884"/>
                  </a:cubicBezTo>
                  <a:cubicBezTo>
                    <a:pt x="139650" y="665978"/>
                    <a:pt x="143276" y="666713"/>
                    <a:pt x="147786" y="657842"/>
                  </a:cubicBezTo>
                  <a:cubicBezTo>
                    <a:pt x="152295" y="648971"/>
                    <a:pt x="164058" y="651176"/>
                    <a:pt x="171459" y="646740"/>
                  </a:cubicBezTo>
                  <a:cubicBezTo>
                    <a:pt x="178859" y="642305"/>
                    <a:pt x="177365" y="636399"/>
                    <a:pt x="175894" y="626792"/>
                  </a:cubicBezTo>
                  <a:cubicBezTo>
                    <a:pt x="174424" y="617186"/>
                    <a:pt x="186236" y="621622"/>
                    <a:pt x="187731" y="629733"/>
                  </a:cubicBezTo>
                  <a:cubicBezTo>
                    <a:pt x="189225" y="637845"/>
                    <a:pt x="188466" y="640099"/>
                    <a:pt x="194372" y="643800"/>
                  </a:cubicBezTo>
                  <a:cubicBezTo>
                    <a:pt x="196357" y="645074"/>
                    <a:pt x="197999" y="646863"/>
                    <a:pt x="199102" y="648946"/>
                  </a:cubicBezTo>
                  <a:cubicBezTo>
                    <a:pt x="199420" y="646446"/>
                    <a:pt x="201699" y="645344"/>
                    <a:pt x="204248" y="6487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2" name="Freeform: Shape 1271">
              <a:extLst>
                <a:ext uri="{FF2B5EF4-FFF2-40B4-BE49-F238E27FC236}">
                  <a16:creationId xmlns:a16="http://schemas.microsoft.com/office/drawing/2014/main" xmlns="" id="{C6CEE12D-5771-34D0-201C-6A70078B862F}"/>
                </a:ext>
              </a:extLst>
            </p:cNvPr>
            <p:cNvSpPr/>
            <p:nvPr/>
          </p:nvSpPr>
          <p:spPr>
            <a:xfrm>
              <a:off x="6061919" y="824295"/>
              <a:ext cx="459673" cy="251925"/>
            </a:xfrm>
            <a:custGeom>
              <a:avLst/>
              <a:gdLst>
                <a:gd name="connsiteX0" fmla="*/ 29069 w 459673"/>
                <a:gd name="connsiteY0" fmla="*/ 16875 h 251925"/>
                <a:gd name="connsiteX1" fmla="*/ 20810 w 459673"/>
                <a:gd name="connsiteY1" fmla="*/ 24423 h 251925"/>
                <a:gd name="connsiteX2" fmla="*/ 10493 w 459673"/>
                <a:gd name="connsiteY2" fmla="*/ 30623 h 251925"/>
                <a:gd name="connsiteX3" fmla="*/ 3950 w 459673"/>
                <a:gd name="connsiteY3" fmla="*/ 22365 h 251925"/>
                <a:gd name="connsiteX4" fmla="*/ 862 w 459673"/>
                <a:gd name="connsiteY4" fmla="*/ 33711 h 251925"/>
                <a:gd name="connsiteX5" fmla="*/ 4979 w 459673"/>
                <a:gd name="connsiteY5" fmla="*/ 51257 h 251925"/>
                <a:gd name="connsiteX6" fmla="*/ 16350 w 459673"/>
                <a:gd name="connsiteY6" fmla="*/ 69833 h 251925"/>
                <a:gd name="connsiteX7" fmla="*/ 30784 w 459673"/>
                <a:gd name="connsiteY7" fmla="*/ 65348 h 251925"/>
                <a:gd name="connsiteX8" fmla="*/ 39729 w 459673"/>
                <a:gd name="connsiteY8" fmla="*/ 54002 h 251925"/>
                <a:gd name="connsiteX9" fmla="*/ 45219 w 459673"/>
                <a:gd name="connsiteY9" fmla="*/ 63290 h 251925"/>
                <a:gd name="connsiteX10" fmla="*/ 36960 w 459673"/>
                <a:gd name="connsiteY10" fmla="*/ 74293 h 251925"/>
                <a:gd name="connsiteX11" fmla="*/ 43160 w 459673"/>
                <a:gd name="connsiteY11" fmla="*/ 82552 h 251925"/>
                <a:gd name="connsiteX12" fmla="*/ 32843 w 459673"/>
                <a:gd name="connsiteY12" fmla="*/ 81866 h 251925"/>
                <a:gd name="connsiteX13" fmla="*/ 17723 w 459673"/>
                <a:gd name="connsiteY13" fmla="*/ 77381 h 251925"/>
                <a:gd name="connsiteX14" fmla="*/ 16007 w 459673"/>
                <a:gd name="connsiteY14" fmla="*/ 83924 h 251925"/>
                <a:gd name="connsiteX15" fmla="*/ 24241 w 459673"/>
                <a:gd name="connsiteY15" fmla="*/ 93555 h 251925"/>
                <a:gd name="connsiteX16" fmla="*/ 38013 w 459673"/>
                <a:gd name="connsiteY16" fmla="*/ 106274 h 251925"/>
                <a:gd name="connsiteX17" fmla="*/ 55536 w 459673"/>
                <a:gd name="connsiteY17" fmla="*/ 122105 h 251925"/>
                <a:gd name="connsiteX18" fmla="*/ 73425 w 459673"/>
                <a:gd name="connsiteY18" fmla="*/ 134358 h 251925"/>
                <a:gd name="connsiteX19" fmla="*/ 100921 w 459673"/>
                <a:gd name="connsiteY19" fmla="*/ 135044 h 251925"/>
                <a:gd name="connsiteX20" fmla="*/ 115380 w 459673"/>
                <a:gd name="connsiteY20" fmla="*/ 126099 h 251925"/>
                <a:gd name="connsiteX21" fmla="*/ 122609 w 459673"/>
                <a:gd name="connsiteY21" fmla="*/ 119213 h 251925"/>
                <a:gd name="connsiteX22" fmla="*/ 121212 w 459673"/>
                <a:gd name="connsiteY22" fmla="*/ 102377 h 251925"/>
                <a:gd name="connsiteX23" fmla="*/ 135671 w 459673"/>
                <a:gd name="connsiteY23" fmla="*/ 105808 h 251925"/>
                <a:gd name="connsiteX24" fmla="*/ 143930 w 459673"/>
                <a:gd name="connsiteY24" fmla="*/ 97206 h 251925"/>
                <a:gd name="connsiteX25" fmla="*/ 154590 w 459673"/>
                <a:gd name="connsiteY25" fmla="*/ 99657 h 251925"/>
                <a:gd name="connsiteX26" fmla="*/ 148047 w 459673"/>
                <a:gd name="connsiteY26" fmla="*/ 113062 h 251925"/>
                <a:gd name="connsiteX27" fmla="*/ 165593 w 459673"/>
                <a:gd name="connsiteY27" fmla="*/ 118552 h 251925"/>
                <a:gd name="connsiteX28" fmla="*/ 178655 w 459673"/>
                <a:gd name="connsiteY28" fmla="*/ 109950 h 251925"/>
                <a:gd name="connsiteX29" fmla="*/ 187599 w 459673"/>
                <a:gd name="connsiteY29" fmla="*/ 105049 h 251925"/>
                <a:gd name="connsiteX30" fmla="*/ 184144 w 459673"/>
                <a:gd name="connsiteY30" fmla="*/ 118110 h 251925"/>
                <a:gd name="connsiteX31" fmla="*/ 185517 w 459673"/>
                <a:gd name="connsiteY31" fmla="*/ 126712 h 251925"/>
                <a:gd name="connsiteX32" fmla="*/ 156648 w 459673"/>
                <a:gd name="connsiteY32" fmla="*/ 128427 h 251925"/>
                <a:gd name="connsiteX33" fmla="*/ 139494 w 459673"/>
                <a:gd name="connsiteY33" fmla="*/ 138745 h 251925"/>
                <a:gd name="connsiteX34" fmla="*/ 108542 w 459673"/>
                <a:gd name="connsiteY34" fmla="*/ 143915 h 251925"/>
                <a:gd name="connsiteX35" fmla="*/ 89648 w 459673"/>
                <a:gd name="connsiteY35" fmla="*/ 149748 h 251925"/>
                <a:gd name="connsiteX36" fmla="*/ 99598 w 459673"/>
                <a:gd name="connsiteY36" fmla="*/ 167637 h 251925"/>
                <a:gd name="connsiteX37" fmla="*/ 117144 w 459673"/>
                <a:gd name="connsiteY37" fmla="*/ 167637 h 251925"/>
                <a:gd name="connsiteX38" fmla="*/ 140180 w 459673"/>
                <a:gd name="connsiteY38" fmla="*/ 163153 h 251925"/>
                <a:gd name="connsiteX39" fmla="*/ 163559 w 459673"/>
                <a:gd name="connsiteY39" fmla="*/ 162466 h 251925"/>
                <a:gd name="connsiteX40" fmla="*/ 185908 w 459673"/>
                <a:gd name="connsiteY40" fmla="*/ 160408 h 251925"/>
                <a:gd name="connsiteX41" fmla="*/ 198995 w 459673"/>
                <a:gd name="connsiteY41" fmla="*/ 156977 h 251925"/>
                <a:gd name="connsiteX42" fmla="*/ 191765 w 459673"/>
                <a:gd name="connsiteY42" fmla="*/ 164550 h 251925"/>
                <a:gd name="connsiteX43" fmla="*/ 160814 w 459673"/>
                <a:gd name="connsiteY43" fmla="*/ 167637 h 251925"/>
                <a:gd name="connsiteX44" fmla="*/ 136308 w 459673"/>
                <a:gd name="connsiteY44" fmla="*/ 173813 h 251925"/>
                <a:gd name="connsiteX45" fmla="*/ 146282 w 459673"/>
                <a:gd name="connsiteY45" fmla="*/ 178714 h 251925"/>
                <a:gd name="connsiteX46" fmla="*/ 155227 w 459673"/>
                <a:gd name="connsiteY46" fmla="*/ 184203 h 251925"/>
                <a:gd name="connsiteX47" fmla="*/ 129422 w 459673"/>
                <a:gd name="connsiteY47" fmla="*/ 185257 h 251925"/>
                <a:gd name="connsiteX48" fmla="*/ 112929 w 459673"/>
                <a:gd name="connsiteY48" fmla="*/ 179057 h 251925"/>
                <a:gd name="connsiteX49" fmla="*/ 101583 w 459673"/>
                <a:gd name="connsiteY49" fmla="*/ 191090 h 251925"/>
                <a:gd name="connsiteX50" fmla="*/ 128049 w 459673"/>
                <a:gd name="connsiteY50" fmla="*/ 208979 h 251925"/>
                <a:gd name="connsiteX51" fmla="*/ 141797 w 459673"/>
                <a:gd name="connsiteY51" fmla="*/ 215498 h 251925"/>
                <a:gd name="connsiteX52" fmla="*/ 151772 w 459673"/>
                <a:gd name="connsiteY52" fmla="*/ 219640 h 251925"/>
                <a:gd name="connsiteX53" fmla="*/ 158657 w 459673"/>
                <a:gd name="connsiteY53" fmla="*/ 224100 h 251925"/>
                <a:gd name="connsiteX54" fmla="*/ 164490 w 459673"/>
                <a:gd name="connsiteY54" fmla="*/ 233388 h 251925"/>
                <a:gd name="connsiteX55" fmla="*/ 179194 w 459673"/>
                <a:gd name="connsiteY55" fmla="*/ 244734 h 251925"/>
                <a:gd name="connsiteX56" fmla="*/ 190197 w 459673"/>
                <a:gd name="connsiteY56" fmla="*/ 250934 h 251925"/>
                <a:gd name="connsiteX57" fmla="*/ 208773 w 459673"/>
                <a:gd name="connsiteY57" fmla="*/ 241989 h 251925"/>
                <a:gd name="connsiteX58" fmla="*/ 213233 w 459673"/>
                <a:gd name="connsiteY58" fmla="*/ 222041 h 251925"/>
                <a:gd name="connsiteX59" fmla="*/ 222521 w 459673"/>
                <a:gd name="connsiteY59" fmla="*/ 203808 h 251925"/>
                <a:gd name="connsiteX60" fmla="*/ 234553 w 459673"/>
                <a:gd name="connsiteY60" fmla="*/ 185600 h 251925"/>
                <a:gd name="connsiteX61" fmla="*/ 250384 w 459673"/>
                <a:gd name="connsiteY61" fmla="*/ 171828 h 251925"/>
                <a:gd name="connsiteX62" fmla="*/ 263446 w 459673"/>
                <a:gd name="connsiteY62" fmla="*/ 149478 h 251925"/>
                <a:gd name="connsiteX63" fmla="*/ 273763 w 459673"/>
                <a:gd name="connsiteY63" fmla="*/ 131246 h 251925"/>
                <a:gd name="connsiteX64" fmla="*/ 277880 w 459673"/>
                <a:gd name="connsiteY64" fmla="*/ 117841 h 251925"/>
                <a:gd name="connsiteX65" fmla="*/ 292584 w 459673"/>
                <a:gd name="connsiteY65" fmla="*/ 108896 h 251925"/>
                <a:gd name="connsiteX66" fmla="*/ 313218 w 459673"/>
                <a:gd name="connsiteY66" fmla="*/ 105122 h 251925"/>
                <a:gd name="connsiteX67" fmla="*/ 335568 w 459673"/>
                <a:gd name="connsiteY67" fmla="*/ 104093 h 251925"/>
                <a:gd name="connsiteX68" fmla="*/ 325961 w 459673"/>
                <a:gd name="connsiteY68" fmla="*/ 112351 h 251925"/>
                <a:gd name="connsiteX69" fmla="*/ 317359 w 459673"/>
                <a:gd name="connsiteY69" fmla="*/ 124384 h 251925"/>
                <a:gd name="connsiteX70" fmla="*/ 331794 w 459673"/>
                <a:gd name="connsiteY70" fmla="*/ 137789 h 251925"/>
                <a:gd name="connsiteX71" fmla="*/ 340052 w 459673"/>
                <a:gd name="connsiteY71" fmla="*/ 150507 h 251925"/>
                <a:gd name="connsiteX72" fmla="*/ 353800 w 459673"/>
                <a:gd name="connsiteY72" fmla="*/ 159795 h 251925"/>
                <a:gd name="connsiteX73" fmla="*/ 342748 w 459673"/>
                <a:gd name="connsiteY73" fmla="*/ 173592 h 251925"/>
                <a:gd name="connsiteX74" fmla="*/ 334833 w 459673"/>
                <a:gd name="connsiteY74" fmla="*/ 190747 h 251925"/>
                <a:gd name="connsiteX75" fmla="*/ 355467 w 459673"/>
                <a:gd name="connsiteY75" fmla="*/ 188688 h 251925"/>
                <a:gd name="connsiteX76" fmla="*/ 375072 w 459673"/>
                <a:gd name="connsiteY76" fmla="*/ 184203 h 251925"/>
                <a:gd name="connsiteX77" fmla="*/ 388476 w 459673"/>
                <a:gd name="connsiteY77" fmla="*/ 187659 h 251925"/>
                <a:gd name="connsiteX78" fmla="*/ 387104 w 459673"/>
                <a:gd name="connsiteY78" fmla="*/ 201750 h 251925"/>
                <a:gd name="connsiteX79" fmla="*/ 400190 w 459673"/>
                <a:gd name="connsiteY79" fmla="*/ 197976 h 251925"/>
                <a:gd name="connsiteX80" fmla="*/ 415997 w 459673"/>
                <a:gd name="connsiteY80" fmla="*/ 194178 h 251925"/>
                <a:gd name="connsiteX81" fmla="*/ 428716 w 459673"/>
                <a:gd name="connsiteY81" fmla="*/ 185944 h 251925"/>
                <a:gd name="connsiteX82" fmla="*/ 448664 w 459673"/>
                <a:gd name="connsiteY82" fmla="*/ 174254 h 251925"/>
                <a:gd name="connsiteX83" fmla="*/ 456236 w 459673"/>
                <a:gd name="connsiteY83" fmla="*/ 164280 h 251925"/>
                <a:gd name="connsiteX84" fmla="*/ 436974 w 459673"/>
                <a:gd name="connsiteY84" fmla="*/ 158766 h 251925"/>
                <a:gd name="connsiteX85" fmla="*/ 423227 w 459673"/>
                <a:gd name="connsiteY85" fmla="*/ 158423 h 251925"/>
                <a:gd name="connsiteX86" fmla="*/ 408081 w 459673"/>
                <a:gd name="connsiteY86" fmla="*/ 147763 h 251925"/>
                <a:gd name="connsiteX87" fmla="*/ 412983 w 459673"/>
                <a:gd name="connsiteY87" fmla="*/ 134701 h 251925"/>
                <a:gd name="connsiteX88" fmla="*/ 393378 w 459673"/>
                <a:gd name="connsiteY88" fmla="*/ 134701 h 251925"/>
                <a:gd name="connsiteX89" fmla="*/ 376223 w 459673"/>
                <a:gd name="connsiteY89" fmla="*/ 133329 h 251925"/>
                <a:gd name="connsiteX90" fmla="*/ 376223 w 459673"/>
                <a:gd name="connsiteY90" fmla="*/ 117841 h 251925"/>
                <a:gd name="connsiteX91" fmla="*/ 354168 w 459673"/>
                <a:gd name="connsiteY91" fmla="*/ 107181 h 251925"/>
                <a:gd name="connsiteX92" fmla="*/ 352796 w 459673"/>
                <a:gd name="connsiteY92" fmla="*/ 101348 h 251925"/>
                <a:gd name="connsiteX93" fmla="*/ 338705 w 459673"/>
                <a:gd name="connsiteY93" fmla="*/ 85517 h 251925"/>
                <a:gd name="connsiteX94" fmla="*/ 321550 w 459673"/>
                <a:gd name="connsiteY94" fmla="*/ 80616 h 251925"/>
                <a:gd name="connsiteX95" fmla="*/ 326035 w 459673"/>
                <a:gd name="connsiteY95" fmla="*/ 69613 h 251925"/>
                <a:gd name="connsiteX96" fmla="*/ 309861 w 459673"/>
                <a:gd name="connsiteY96" fmla="*/ 69956 h 251925"/>
                <a:gd name="connsiteX97" fmla="*/ 303661 w 459673"/>
                <a:gd name="connsiteY97" fmla="*/ 76817 h 251925"/>
                <a:gd name="connsiteX98" fmla="*/ 287511 w 459673"/>
                <a:gd name="connsiteY98" fmla="*/ 66843 h 251925"/>
                <a:gd name="connsiteX99" fmla="*/ 268592 w 459673"/>
                <a:gd name="connsiteY99" fmla="*/ 64099 h 251925"/>
                <a:gd name="connsiteX100" fmla="*/ 258618 w 459673"/>
                <a:gd name="connsiteY100" fmla="*/ 36260 h 251925"/>
                <a:gd name="connsiteX101" fmla="*/ 242812 w 459673"/>
                <a:gd name="connsiteY101" fmla="*/ 37289 h 251925"/>
                <a:gd name="connsiteX102" fmla="*/ 233524 w 459673"/>
                <a:gd name="connsiteY102" fmla="*/ 46577 h 251925"/>
                <a:gd name="connsiteX103" fmla="*/ 228353 w 459673"/>
                <a:gd name="connsiteY103" fmla="*/ 32804 h 251925"/>
                <a:gd name="connsiteX104" fmla="*/ 237298 w 459673"/>
                <a:gd name="connsiteY104" fmla="*/ 24546 h 251925"/>
                <a:gd name="connsiteX105" fmla="*/ 215242 w 459673"/>
                <a:gd name="connsiteY105" fmla="*/ 9425 h 251925"/>
                <a:gd name="connsiteX106" fmla="*/ 201837 w 459673"/>
                <a:gd name="connsiteY106" fmla="*/ 11141 h 251925"/>
                <a:gd name="connsiteX107" fmla="*/ 192550 w 459673"/>
                <a:gd name="connsiteY107" fmla="*/ 10112 h 251925"/>
                <a:gd name="connsiteX108" fmla="*/ 183948 w 459673"/>
                <a:gd name="connsiteY108" fmla="*/ 824 h 251925"/>
                <a:gd name="connsiteX109" fmla="*/ 173631 w 459673"/>
                <a:gd name="connsiteY109" fmla="*/ 1510 h 251925"/>
                <a:gd name="connsiteX110" fmla="*/ 175346 w 459673"/>
                <a:gd name="connsiteY110" fmla="*/ 12856 h 251925"/>
                <a:gd name="connsiteX111" fmla="*/ 169220 w 459673"/>
                <a:gd name="connsiteY111" fmla="*/ 29790 h 251925"/>
                <a:gd name="connsiteX112" fmla="*/ 170886 w 459673"/>
                <a:gd name="connsiteY112" fmla="*/ 32461 h 251925"/>
                <a:gd name="connsiteX113" fmla="*/ 182919 w 459673"/>
                <a:gd name="connsiteY113" fmla="*/ 57580 h 251925"/>
                <a:gd name="connsiteX114" fmla="*/ 188433 w 459673"/>
                <a:gd name="connsiteY114" fmla="*/ 77504 h 251925"/>
                <a:gd name="connsiteX115" fmla="*/ 173974 w 459673"/>
                <a:gd name="connsiteY115" fmla="*/ 66157 h 251925"/>
                <a:gd name="connsiteX116" fmla="*/ 155080 w 459673"/>
                <a:gd name="connsiteY116" fmla="*/ 36946 h 251925"/>
                <a:gd name="connsiteX117" fmla="*/ 128932 w 459673"/>
                <a:gd name="connsiteY117" fmla="*/ 16655 h 251925"/>
                <a:gd name="connsiteX118" fmla="*/ 117586 w 459673"/>
                <a:gd name="connsiteY118" fmla="*/ 33490 h 251925"/>
                <a:gd name="connsiteX119" fmla="*/ 112439 w 459673"/>
                <a:gd name="connsiteY119" fmla="*/ 43121 h 251925"/>
                <a:gd name="connsiteX120" fmla="*/ 113811 w 459673"/>
                <a:gd name="connsiteY120" fmla="*/ 52066 h 251925"/>
                <a:gd name="connsiteX121" fmla="*/ 97637 w 459673"/>
                <a:gd name="connsiteY121" fmla="*/ 46920 h 251925"/>
                <a:gd name="connsiteX122" fmla="*/ 81487 w 459673"/>
                <a:gd name="connsiteY122" fmla="*/ 34863 h 251925"/>
                <a:gd name="connsiteX123" fmla="*/ 75631 w 459673"/>
                <a:gd name="connsiteY123" fmla="*/ 29030 h 251925"/>
                <a:gd name="connsiteX124" fmla="*/ 107954 w 459673"/>
                <a:gd name="connsiteY124" fmla="*/ 17341 h 251925"/>
                <a:gd name="connsiteX125" fmla="*/ 91462 w 459673"/>
                <a:gd name="connsiteY125" fmla="*/ 13224 h 251925"/>
                <a:gd name="connsiteX126" fmla="*/ 69406 w 459673"/>
                <a:gd name="connsiteY126" fmla="*/ 20086 h 251925"/>
                <a:gd name="connsiteX127" fmla="*/ 52252 w 459673"/>
                <a:gd name="connsiteY127" fmla="*/ 17635 h 251925"/>
                <a:gd name="connsiteX128" fmla="*/ 42964 w 459673"/>
                <a:gd name="connsiteY128" fmla="*/ 24497 h 251925"/>
                <a:gd name="connsiteX129" fmla="*/ 29069 w 459673"/>
                <a:gd name="connsiteY129" fmla="*/ 16875 h 25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59673" h="251925">
                  <a:moveTo>
                    <a:pt x="29069" y="16875"/>
                  </a:moveTo>
                  <a:cubicBezTo>
                    <a:pt x="25908" y="18909"/>
                    <a:pt x="23114" y="21458"/>
                    <a:pt x="20810" y="24423"/>
                  </a:cubicBezTo>
                  <a:cubicBezTo>
                    <a:pt x="18359" y="28222"/>
                    <a:pt x="14267" y="38196"/>
                    <a:pt x="10493" y="30623"/>
                  </a:cubicBezTo>
                  <a:cubicBezTo>
                    <a:pt x="6719" y="23051"/>
                    <a:pt x="7405" y="18591"/>
                    <a:pt x="3950" y="22365"/>
                  </a:cubicBezTo>
                  <a:cubicBezTo>
                    <a:pt x="495" y="26139"/>
                    <a:pt x="-1539" y="30280"/>
                    <a:pt x="862" y="33711"/>
                  </a:cubicBezTo>
                  <a:cubicBezTo>
                    <a:pt x="3264" y="37142"/>
                    <a:pt x="519" y="47484"/>
                    <a:pt x="4979" y="51257"/>
                  </a:cubicBezTo>
                  <a:cubicBezTo>
                    <a:pt x="9439" y="55031"/>
                    <a:pt x="8435" y="68118"/>
                    <a:pt x="16350" y="69833"/>
                  </a:cubicBezTo>
                  <a:cubicBezTo>
                    <a:pt x="24266" y="71549"/>
                    <a:pt x="29755" y="71892"/>
                    <a:pt x="30784" y="65348"/>
                  </a:cubicBezTo>
                  <a:cubicBezTo>
                    <a:pt x="31814" y="58805"/>
                    <a:pt x="34558" y="53316"/>
                    <a:pt x="39729" y="54002"/>
                  </a:cubicBezTo>
                  <a:cubicBezTo>
                    <a:pt x="44900" y="54688"/>
                    <a:pt x="50389" y="60545"/>
                    <a:pt x="45219" y="63290"/>
                  </a:cubicBezTo>
                  <a:cubicBezTo>
                    <a:pt x="40048" y="66035"/>
                    <a:pt x="36617" y="70862"/>
                    <a:pt x="36960" y="74293"/>
                  </a:cubicBezTo>
                  <a:cubicBezTo>
                    <a:pt x="37303" y="77724"/>
                    <a:pt x="47301" y="80493"/>
                    <a:pt x="43160" y="82552"/>
                  </a:cubicBezTo>
                  <a:cubicBezTo>
                    <a:pt x="39019" y="84610"/>
                    <a:pt x="39386" y="85983"/>
                    <a:pt x="32843" y="81866"/>
                  </a:cubicBezTo>
                  <a:cubicBezTo>
                    <a:pt x="26300" y="77749"/>
                    <a:pt x="21840" y="78435"/>
                    <a:pt x="17723" y="77381"/>
                  </a:cubicBezTo>
                  <a:cubicBezTo>
                    <a:pt x="13605" y="76327"/>
                    <a:pt x="9807" y="81180"/>
                    <a:pt x="16007" y="83924"/>
                  </a:cubicBezTo>
                  <a:cubicBezTo>
                    <a:pt x="22207" y="86669"/>
                    <a:pt x="23555" y="89438"/>
                    <a:pt x="24241" y="93555"/>
                  </a:cubicBezTo>
                  <a:cubicBezTo>
                    <a:pt x="24928" y="97672"/>
                    <a:pt x="31128" y="101814"/>
                    <a:pt x="38013" y="106274"/>
                  </a:cubicBezTo>
                  <a:cubicBezTo>
                    <a:pt x="44434" y="110881"/>
                    <a:pt x="50316" y="116174"/>
                    <a:pt x="55536" y="122105"/>
                  </a:cubicBezTo>
                  <a:cubicBezTo>
                    <a:pt x="58648" y="125536"/>
                    <a:pt x="66539" y="134358"/>
                    <a:pt x="73425" y="134358"/>
                  </a:cubicBezTo>
                  <a:cubicBezTo>
                    <a:pt x="80311" y="134358"/>
                    <a:pt x="93373" y="137789"/>
                    <a:pt x="100921" y="135044"/>
                  </a:cubicBezTo>
                  <a:cubicBezTo>
                    <a:pt x="108469" y="132300"/>
                    <a:pt x="108837" y="126443"/>
                    <a:pt x="115380" y="126099"/>
                  </a:cubicBezTo>
                  <a:cubicBezTo>
                    <a:pt x="121923" y="125756"/>
                    <a:pt x="125010" y="126443"/>
                    <a:pt x="122609" y="119213"/>
                  </a:cubicBezTo>
                  <a:cubicBezTo>
                    <a:pt x="120207" y="111984"/>
                    <a:pt x="116066" y="104510"/>
                    <a:pt x="121212" y="102377"/>
                  </a:cubicBezTo>
                  <a:cubicBezTo>
                    <a:pt x="126358" y="100245"/>
                    <a:pt x="129471" y="106494"/>
                    <a:pt x="135671" y="105808"/>
                  </a:cubicBezTo>
                  <a:cubicBezTo>
                    <a:pt x="141871" y="105122"/>
                    <a:pt x="140572" y="100907"/>
                    <a:pt x="143930" y="97206"/>
                  </a:cubicBezTo>
                  <a:cubicBezTo>
                    <a:pt x="147287" y="93506"/>
                    <a:pt x="155619" y="93776"/>
                    <a:pt x="154590" y="99657"/>
                  </a:cubicBezTo>
                  <a:cubicBezTo>
                    <a:pt x="153560" y="105539"/>
                    <a:pt x="143562" y="108577"/>
                    <a:pt x="148047" y="113062"/>
                  </a:cubicBezTo>
                  <a:cubicBezTo>
                    <a:pt x="152531" y="117547"/>
                    <a:pt x="159393" y="121321"/>
                    <a:pt x="165593" y="118552"/>
                  </a:cubicBezTo>
                  <a:cubicBezTo>
                    <a:pt x="171793" y="115782"/>
                    <a:pt x="174856" y="114434"/>
                    <a:pt x="178655" y="109950"/>
                  </a:cubicBezTo>
                  <a:cubicBezTo>
                    <a:pt x="182453" y="105465"/>
                    <a:pt x="188629" y="97917"/>
                    <a:pt x="187599" y="105049"/>
                  </a:cubicBezTo>
                  <a:cubicBezTo>
                    <a:pt x="186570" y="112180"/>
                    <a:pt x="179684" y="115709"/>
                    <a:pt x="184144" y="118110"/>
                  </a:cubicBezTo>
                  <a:cubicBezTo>
                    <a:pt x="188604" y="120512"/>
                    <a:pt x="194804" y="128085"/>
                    <a:pt x="185517" y="126712"/>
                  </a:cubicBezTo>
                  <a:cubicBezTo>
                    <a:pt x="176229" y="125340"/>
                    <a:pt x="160422" y="123281"/>
                    <a:pt x="156648" y="128427"/>
                  </a:cubicBezTo>
                  <a:cubicBezTo>
                    <a:pt x="152335" y="133770"/>
                    <a:pt x="146258" y="137421"/>
                    <a:pt x="139494" y="138745"/>
                  </a:cubicBezTo>
                  <a:cubicBezTo>
                    <a:pt x="132142" y="140460"/>
                    <a:pt x="118174" y="143915"/>
                    <a:pt x="108542" y="143915"/>
                  </a:cubicBezTo>
                  <a:cubicBezTo>
                    <a:pt x="98912" y="143915"/>
                    <a:pt x="89992" y="145631"/>
                    <a:pt x="89648" y="149748"/>
                  </a:cubicBezTo>
                  <a:cubicBezTo>
                    <a:pt x="89305" y="153865"/>
                    <a:pt x="92736" y="167637"/>
                    <a:pt x="99598" y="167637"/>
                  </a:cubicBezTo>
                  <a:cubicBezTo>
                    <a:pt x="106460" y="167637"/>
                    <a:pt x="111998" y="170382"/>
                    <a:pt x="117144" y="167637"/>
                  </a:cubicBezTo>
                  <a:cubicBezTo>
                    <a:pt x="122291" y="164893"/>
                    <a:pt x="134298" y="163153"/>
                    <a:pt x="140180" y="163153"/>
                  </a:cubicBezTo>
                  <a:cubicBezTo>
                    <a:pt x="147973" y="163398"/>
                    <a:pt x="155790" y="163177"/>
                    <a:pt x="163559" y="162466"/>
                  </a:cubicBezTo>
                  <a:cubicBezTo>
                    <a:pt x="172846" y="161437"/>
                    <a:pt x="182478" y="163520"/>
                    <a:pt x="185908" y="160408"/>
                  </a:cubicBezTo>
                  <a:cubicBezTo>
                    <a:pt x="189339" y="157296"/>
                    <a:pt x="197623" y="154232"/>
                    <a:pt x="198995" y="156977"/>
                  </a:cubicBezTo>
                  <a:cubicBezTo>
                    <a:pt x="200367" y="159722"/>
                    <a:pt x="199681" y="163863"/>
                    <a:pt x="191765" y="164550"/>
                  </a:cubicBezTo>
                  <a:cubicBezTo>
                    <a:pt x="183850" y="165236"/>
                    <a:pt x="168387" y="167294"/>
                    <a:pt x="160814" y="167637"/>
                  </a:cubicBezTo>
                  <a:cubicBezTo>
                    <a:pt x="152409" y="168568"/>
                    <a:pt x="144150" y="170652"/>
                    <a:pt x="136308" y="173813"/>
                  </a:cubicBezTo>
                  <a:cubicBezTo>
                    <a:pt x="132509" y="175553"/>
                    <a:pt x="136651" y="178714"/>
                    <a:pt x="146282" y="178714"/>
                  </a:cubicBezTo>
                  <a:cubicBezTo>
                    <a:pt x="155913" y="178714"/>
                    <a:pt x="163118" y="181802"/>
                    <a:pt x="155227" y="184203"/>
                  </a:cubicBezTo>
                  <a:cubicBezTo>
                    <a:pt x="147336" y="186605"/>
                    <a:pt x="134249" y="187316"/>
                    <a:pt x="129422" y="185257"/>
                  </a:cubicBezTo>
                  <a:cubicBezTo>
                    <a:pt x="124594" y="183199"/>
                    <a:pt x="118076" y="179057"/>
                    <a:pt x="112929" y="179057"/>
                  </a:cubicBezTo>
                  <a:cubicBezTo>
                    <a:pt x="107783" y="179057"/>
                    <a:pt x="93667" y="180087"/>
                    <a:pt x="101583" y="191090"/>
                  </a:cubicBezTo>
                  <a:cubicBezTo>
                    <a:pt x="109498" y="202093"/>
                    <a:pt x="119105" y="208979"/>
                    <a:pt x="128049" y="208979"/>
                  </a:cubicBezTo>
                  <a:cubicBezTo>
                    <a:pt x="136994" y="208979"/>
                    <a:pt x="139396" y="213439"/>
                    <a:pt x="141797" y="215498"/>
                  </a:cubicBezTo>
                  <a:cubicBezTo>
                    <a:pt x="144518" y="218022"/>
                    <a:pt x="148071" y="219492"/>
                    <a:pt x="151772" y="219640"/>
                  </a:cubicBezTo>
                  <a:cubicBezTo>
                    <a:pt x="155913" y="219640"/>
                    <a:pt x="157972" y="219296"/>
                    <a:pt x="158657" y="224100"/>
                  </a:cubicBezTo>
                  <a:cubicBezTo>
                    <a:pt x="159344" y="228903"/>
                    <a:pt x="160716" y="229957"/>
                    <a:pt x="164490" y="233388"/>
                  </a:cubicBezTo>
                  <a:cubicBezTo>
                    <a:pt x="168264" y="236818"/>
                    <a:pt x="176890" y="240960"/>
                    <a:pt x="179194" y="244734"/>
                  </a:cubicBezTo>
                  <a:cubicBezTo>
                    <a:pt x="181497" y="248508"/>
                    <a:pt x="182282" y="250591"/>
                    <a:pt x="190197" y="250934"/>
                  </a:cubicBezTo>
                  <a:cubicBezTo>
                    <a:pt x="198113" y="251277"/>
                    <a:pt x="210831" y="250934"/>
                    <a:pt x="208773" y="241989"/>
                  </a:cubicBezTo>
                  <a:cubicBezTo>
                    <a:pt x="206714" y="233044"/>
                    <a:pt x="209116" y="226501"/>
                    <a:pt x="213233" y="222041"/>
                  </a:cubicBezTo>
                  <a:cubicBezTo>
                    <a:pt x="217938" y="216919"/>
                    <a:pt x="221148" y="210621"/>
                    <a:pt x="222521" y="203808"/>
                  </a:cubicBezTo>
                  <a:cubicBezTo>
                    <a:pt x="224236" y="195893"/>
                    <a:pt x="227422" y="188345"/>
                    <a:pt x="234553" y="185600"/>
                  </a:cubicBezTo>
                  <a:cubicBezTo>
                    <a:pt x="241685" y="182856"/>
                    <a:pt x="249012" y="183150"/>
                    <a:pt x="250384" y="171828"/>
                  </a:cubicBezTo>
                  <a:cubicBezTo>
                    <a:pt x="251757" y="160506"/>
                    <a:pt x="253815" y="150851"/>
                    <a:pt x="263446" y="149478"/>
                  </a:cubicBezTo>
                  <a:cubicBezTo>
                    <a:pt x="273077" y="148106"/>
                    <a:pt x="272734" y="141930"/>
                    <a:pt x="273763" y="131246"/>
                  </a:cubicBezTo>
                  <a:cubicBezTo>
                    <a:pt x="274792" y="120561"/>
                    <a:pt x="269621" y="118527"/>
                    <a:pt x="277880" y="117841"/>
                  </a:cubicBezTo>
                  <a:cubicBezTo>
                    <a:pt x="286139" y="117155"/>
                    <a:pt x="284423" y="109925"/>
                    <a:pt x="292584" y="108896"/>
                  </a:cubicBezTo>
                  <a:cubicBezTo>
                    <a:pt x="300745" y="107867"/>
                    <a:pt x="302901" y="105465"/>
                    <a:pt x="313218" y="105122"/>
                  </a:cubicBezTo>
                  <a:cubicBezTo>
                    <a:pt x="323535" y="104779"/>
                    <a:pt x="335274" y="100221"/>
                    <a:pt x="335568" y="104093"/>
                  </a:cubicBezTo>
                  <a:cubicBezTo>
                    <a:pt x="335862" y="107965"/>
                    <a:pt x="335568" y="113038"/>
                    <a:pt x="325961" y="112351"/>
                  </a:cubicBezTo>
                  <a:cubicBezTo>
                    <a:pt x="316355" y="111665"/>
                    <a:pt x="308415" y="116468"/>
                    <a:pt x="317359" y="124384"/>
                  </a:cubicBezTo>
                  <a:cubicBezTo>
                    <a:pt x="326304" y="132300"/>
                    <a:pt x="325618" y="137446"/>
                    <a:pt x="331794" y="137789"/>
                  </a:cubicBezTo>
                  <a:cubicBezTo>
                    <a:pt x="337969" y="138132"/>
                    <a:pt x="333166" y="148449"/>
                    <a:pt x="340052" y="150507"/>
                  </a:cubicBezTo>
                  <a:cubicBezTo>
                    <a:pt x="346938" y="152566"/>
                    <a:pt x="357206" y="151880"/>
                    <a:pt x="353800" y="159795"/>
                  </a:cubicBezTo>
                  <a:cubicBezTo>
                    <a:pt x="351620" y="165407"/>
                    <a:pt x="347772" y="170235"/>
                    <a:pt x="342748" y="173592"/>
                  </a:cubicBezTo>
                  <a:cubicBezTo>
                    <a:pt x="338288" y="177048"/>
                    <a:pt x="325594" y="188051"/>
                    <a:pt x="334833" y="190747"/>
                  </a:cubicBezTo>
                  <a:cubicBezTo>
                    <a:pt x="344071" y="193442"/>
                    <a:pt x="351693" y="192119"/>
                    <a:pt x="355467" y="188688"/>
                  </a:cubicBezTo>
                  <a:cubicBezTo>
                    <a:pt x="359241" y="185257"/>
                    <a:pt x="373356" y="189374"/>
                    <a:pt x="375072" y="184203"/>
                  </a:cubicBezTo>
                  <a:cubicBezTo>
                    <a:pt x="376787" y="179033"/>
                    <a:pt x="392226" y="180773"/>
                    <a:pt x="388476" y="187659"/>
                  </a:cubicBezTo>
                  <a:cubicBezTo>
                    <a:pt x="384727" y="194545"/>
                    <a:pt x="381272" y="199692"/>
                    <a:pt x="387104" y="201750"/>
                  </a:cubicBezTo>
                  <a:cubicBezTo>
                    <a:pt x="392937" y="203808"/>
                    <a:pt x="398108" y="203122"/>
                    <a:pt x="400190" y="197976"/>
                  </a:cubicBezTo>
                  <a:cubicBezTo>
                    <a:pt x="402274" y="192830"/>
                    <a:pt x="410140" y="195893"/>
                    <a:pt x="415997" y="194178"/>
                  </a:cubicBezTo>
                  <a:cubicBezTo>
                    <a:pt x="421854" y="192462"/>
                    <a:pt x="424598" y="191433"/>
                    <a:pt x="428716" y="185944"/>
                  </a:cubicBezTo>
                  <a:cubicBezTo>
                    <a:pt x="432833" y="180454"/>
                    <a:pt x="440405" y="176656"/>
                    <a:pt x="448664" y="174254"/>
                  </a:cubicBezTo>
                  <a:cubicBezTo>
                    <a:pt x="456923" y="171853"/>
                    <a:pt x="463784" y="169083"/>
                    <a:pt x="456236" y="164280"/>
                  </a:cubicBezTo>
                  <a:cubicBezTo>
                    <a:pt x="448688" y="159477"/>
                    <a:pt x="443518" y="155678"/>
                    <a:pt x="436974" y="158766"/>
                  </a:cubicBezTo>
                  <a:cubicBezTo>
                    <a:pt x="430431" y="161854"/>
                    <a:pt x="431804" y="163667"/>
                    <a:pt x="423227" y="158423"/>
                  </a:cubicBezTo>
                  <a:cubicBezTo>
                    <a:pt x="414649" y="153179"/>
                    <a:pt x="406072" y="156708"/>
                    <a:pt x="408081" y="147763"/>
                  </a:cubicBezTo>
                  <a:cubicBezTo>
                    <a:pt x="410091" y="138818"/>
                    <a:pt x="420457" y="138475"/>
                    <a:pt x="412983" y="134701"/>
                  </a:cubicBezTo>
                  <a:cubicBezTo>
                    <a:pt x="405509" y="130927"/>
                    <a:pt x="397838" y="131246"/>
                    <a:pt x="393378" y="134701"/>
                  </a:cubicBezTo>
                  <a:cubicBezTo>
                    <a:pt x="388918" y="138157"/>
                    <a:pt x="378674" y="138818"/>
                    <a:pt x="376223" y="133329"/>
                  </a:cubicBezTo>
                  <a:cubicBezTo>
                    <a:pt x="373773" y="127839"/>
                    <a:pt x="388476" y="128427"/>
                    <a:pt x="376223" y="117841"/>
                  </a:cubicBezTo>
                  <a:cubicBezTo>
                    <a:pt x="363970" y="107254"/>
                    <a:pt x="357648" y="107181"/>
                    <a:pt x="354168" y="107181"/>
                  </a:cubicBezTo>
                  <a:cubicBezTo>
                    <a:pt x="350688" y="107181"/>
                    <a:pt x="348336" y="102279"/>
                    <a:pt x="352796" y="101348"/>
                  </a:cubicBezTo>
                  <a:cubicBezTo>
                    <a:pt x="357256" y="100417"/>
                    <a:pt x="349022" y="86203"/>
                    <a:pt x="338705" y="85517"/>
                  </a:cubicBezTo>
                  <a:cubicBezTo>
                    <a:pt x="328387" y="84831"/>
                    <a:pt x="321550" y="85860"/>
                    <a:pt x="321550" y="80616"/>
                  </a:cubicBezTo>
                  <a:cubicBezTo>
                    <a:pt x="321550" y="75372"/>
                    <a:pt x="334612" y="73043"/>
                    <a:pt x="326035" y="69613"/>
                  </a:cubicBezTo>
                  <a:cubicBezTo>
                    <a:pt x="317457" y="66182"/>
                    <a:pt x="311576" y="65128"/>
                    <a:pt x="309861" y="69956"/>
                  </a:cubicBezTo>
                  <a:cubicBezTo>
                    <a:pt x="308145" y="74784"/>
                    <a:pt x="309861" y="80616"/>
                    <a:pt x="303661" y="76817"/>
                  </a:cubicBezTo>
                  <a:cubicBezTo>
                    <a:pt x="297461" y="73019"/>
                    <a:pt x="293711" y="66843"/>
                    <a:pt x="287511" y="66843"/>
                  </a:cubicBezTo>
                  <a:cubicBezTo>
                    <a:pt x="281311" y="66843"/>
                    <a:pt x="271337" y="73730"/>
                    <a:pt x="268592" y="64099"/>
                  </a:cubicBezTo>
                  <a:cubicBezTo>
                    <a:pt x="265848" y="54468"/>
                    <a:pt x="266534" y="41063"/>
                    <a:pt x="258618" y="36260"/>
                  </a:cubicBezTo>
                  <a:cubicBezTo>
                    <a:pt x="250703" y="31457"/>
                    <a:pt x="243914" y="32804"/>
                    <a:pt x="242812" y="37289"/>
                  </a:cubicBezTo>
                  <a:cubicBezTo>
                    <a:pt x="241709" y="41774"/>
                    <a:pt x="240043" y="47263"/>
                    <a:pt x="233524" y="46577"/>
                  </a:cubicBezTo>
                  <a:cubicBezTo>
                    <a:pt x="227005" y="45891"/>
                    <a:pt x="223550" y="36260"/>
                    <a:pt x="228353" y="32804"/>
                  </a:cubicBezTo>
                  <a:cubicBezTo>
                    <a:pt x="233156" y="29349"/>
                    <a:pt x="243841" y="33147"/>
                    <a:pt x="237298" y="24546"/>
                  </a:cubicBezTo>
                  <a:cubicBezTo>
                    <a:pt x="230755" y="15944"/>
                    <a:pt x="224922" y="12856"/>
                    <a:pt x="215242" y="9425"/>
                  </a:cubicBezTo>
                  <a:cubicBezTo>
                    <a:pt x="205562" y="5995"/>
                    <a:pt x="202524" y="5651"/>
                    <a:pt x="201837" y="11141"/>
                  </a:cubicBezTo>
                  <a:cubicBezTo>
                    <a:pt x="201151" y="16630"/>
                    <a:pt x="194951" y="16312"/>
                    <a:pt x="192550" y="10112"/>
                  </a:cubicBezTo>
                  <a:cubicBezTo>
                    <a:pt x="190148" y="3912"/>
                    <a:pt x="187648" y="1167"/>
                    <a:pt x="183948" y="824"/>
                  </a:cubicBezTo>
                  <a:cubicBezTo>
                    <a:pt x="180247" y="481"/>
                    <a:pt x="170200" y="-3293"/>
                    <a:pt x="173631" y="1510"/>
                  </a:cubicBezTo>
                  <a:cubicBezTo>
                    <a:pt x="177061" y="6313"/>
                    <a:pt x="183605" y="9082"/>
                    <a:pt x="175346" y="12856"/>
                  </a:cubicBezTo>
                  <a:cubicBezTo>
                    <a:pt x="168975" y="15846"/>
                    <a:pt x="166230" y="23418"/>
                    <a:pt x="169220" y="29790"/>
                  </a:cubicBezTo>
                  <a:cubicBezTo>
                    <a:pt x="169661" y="30746"/>
                    <a:pt x="170225" y="31652"/>
                    <a:pt x="170886" y="32461"/>
                  </a:cubicBezTo>
                  <a:cubicBezTo>
                    <a:pt x="175788" y="37975"/>
                    <a:pt x="179145" y="48635"/>
                    <a:pt x="182919" y="57580"/>
                  </a:cubicBezTo>
                  <a:cubicBezTo>
                    <a:pt x="186693" y="66525"/>
                    <a:pt x="192550" y="74735"/>
                    <a:pt x="188433" y="77504"/>
                  </a:cubicBezTo>
                  <a:cubicBezTo>
                    <a:pt x="184316" y="80273"/>
                    <a:pt x="180517" y="78557"/>
                    <a:pt x="173974" y="66157"/>
                  </a:cubicBezTo>
                  <a:cubicBezTo>
                    <a:pt x="167431" y="53757"/>
                    <a:pt x="162285" y="48292"/>
                    <a:pt x="155080" y="36946"/>
                  </a:cubicBezTo>
                  <a:cubicBezTo>
                    <a:pt x="147875" y="25600"/>
                    <a:pt x="130990" y="16655"/>
                    <a:pt x="128932" y="16655"/>
                  </a:cubicBezTo>
                  <a:cubicBezTo>
                    <a:pt x="126873" y="16655"/>
                    <a:pt x="123099" y="31089"/>
                    <a:pt x="117586" y="33490"/>
                  </a:cubicBezTo>
                  <a:cubicBezTo>
                    <a:pt x="112072" y="35892"/>
                    <a:pt x="108640" y="40034"/>
                    <a:pt x="112439" y="43121"/>
                  </a:cubicBezTo>
                  <a:cubicBezTo>
                    <a:pt x="116238" y="46209"/>
                    <a:pt x="119644" y="49322"/>
                    <a:pt x="113811" y="52066"/>
                  </a:cubicBezTo>
                  <a:cubicBezTo>
                    <a:pt x="107979" y="54811"/>
                    <a:pt x="101411" y="50351"/>
                    <a:pt x="97637" y="46920"/>
                  </a:cubicBezTo>
                  <a:cubicBezTo>
                    <a:pt x="93863" y="43489"/>
                    <a:pt x="84919" y="33147"/>
                    <a:pt x="81487" y="34863"/>
                  </a:cubicBezTo>
                  <a:cubicBezTo>
                    <a:pt x="78057" y="36578"/>
                    <a:pt x="65314" y="31089"/>
                    <a:pt x="75631" y="29030"/>
                  </a:cubicBezTo>
                  <a:cubicBezTo>
                    <a:pt x="85948" y="26972"/>
                    <a:pt x="111385" y="27658"/>
                    <a:pt x="107954" y="17341"/>
                  </a:cubicBezTo>
                  <a:cubicBezTo>
                    <a:pt x="104524" y="7024"/>
                    <a:pt x="102465" y="11827"/>
                    <a:pt x="91462" y="13224"/>
                  </a:cubicBezTo>
                  <a:cubicBezTo>
                    <a:pt x="80458" y="14621"/>
                    <a:pt x="77689" y="23860"/>
                    <a:pt x="69406" y="20086"/>
                  </a:cubicBezTo>
                  <a:cubicBezTo>
                    <a:pt x="61123" y="16312"/>
                    <a:pt x="53942" y="12513"/>
                    <a:pt x="52252" y="17635"/>
                  </a:cubicBezTo>
                  <a:cubicBezTo>
                    <a:pt x="50561" y="22757"/>
                    <a:pt x="47350" y="31040"/>
                    <a:pt x="42964" y="24497"/>
                  </a:cubicBezTo>
                  <a:cubicBezTo>
                    <a:pt x="38577" y="17954"/>
                    <a:pt x="33970" y="10332"/>
                    <a:pt x="29069" y="168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3" name="Freeform: Shape 1272">
              <a:extLst>
                <a:ext uri="{FF2B5EF4-FFF2-40B4-BE49-F238E27FC236}">
                  <a16:creationId xmlns:a16="http://schemas.microsoft.com/office/drawing/2014/main" xmlns="" id="{DA1371EE-4C74-F0BF-9556-D55EFA62ECCE}"/>
                </a:ext>
              </a:extLst>
            </p:cNvPr>
            <p:cNvSpPr/>
            <p:nvPr/>
          </p:nvSpPr>
          <p:spPr>
            <a:xfrm>
              <a:off x="6059830" y="911420"/>
              <a:ext cx="50720" cy="49850"/>
            </a:xfrm>
            <a:custGeom>
              <a:avLst/>
              <a:gdLst>
                <a:gd name="connsiteX0" fmla="*/ 279 w 50720"/>
                <a:gd name="connsiteY0" fmla="*/ 1970 h 49850"/>
                <a:gd name="connsiteX1" fmla="*/ 5426 w 50720"/>
                <a:gd name="connsiteY1" fmla="*/ 16061 h 49850"/>
                <a:gd name="connsiteX2" fmla="*/ 20129 w 50720"/>
                <a:gd name="connsiteY2" fmla="*/ 32210 h 49850"/>
                <a:gd name="connsiteX3" fmla="*/ 35593 w 50720"/>
                <a:gd name="connsiteY3" fmla="*/ 40469 h 49850"/>
                <a:gd name="connsiteX4" fmla="*/ 48998 w 50720"/>
                <a:gd name="connsiteY4" fmla="*/ 48727 h 49850"/>
                <a:gd name="connsiteX5" fmla="*/ 44881 w 50720"/>
                <a:gd name="connsiteY5" fmla="*/ 38067 h 49850"/>
                <a:gd name="connsiteX6" fmla="*/ 22531 w 50720"/>
                <a:gd name="connsiteY6" fmla="*/ 19835 h 49850"/>
                <a:gd name="connsiteX7" fmla="*/ 7043 w 50720"/>
                <a:gd name="connsiteY7" fmla="*/ -799 h 49850"/>
                <a:gd name="connsiteX8" fmla="*/ 279 w 50720"/>
                <a:gd name="connsiteY8" fmla="*/ 1970 h 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20" h="49850">
                  <a:moveTo>
                    <a:pt x="279" y="1970"/>
                  </a:moveTo>
                  <a:cubicBezTo>
                    <a:pt x="279" y="1970"/>
                    <a:pt x="-2465" y="9518"/>
                    <a:pt x="5426" y="16061"/>
                  </a:cubicBezTo>
                  <a:cubicBezTo>
                    <a:pt x="13316" y="22604"/>
                    <a:pt x="12312" y="30495"/>
                    <a:pt x="20129" y="32210"/>
                  </a:cubicBezTo>
                  <a:cubicBezTo>
                    <a:pt x="27947" y="33926"/>
                    <a:pt x="30446" y="36352"/>
                    <a:pt x="35593" y="40469"/>
                  </a:cubicBezTo>
                  <a:cubicBezTo>
                    <a:pt x="40739" y="44586"/>
                    <a:pt x="46253" y="50100"/>
                    <a:pt x="48998" y="48727"/>
                  </a:cubicBezTo>
                  <a:cubicBezTo>
                    <a:pt x="51742" y="47355"/>
                    <a:pt x="51080" y="43557"/>
                    <a:pt x="44881" y="38067"/>
                  </a:cubicBezTo>
                  <a:cubicBezTo>
                    <a:pt x="38681" y="32578"/>
                    <a:pt x="28020" y="30715"/>
                    <a:pt x="22531" y="19835"/>
                  </a:cubicBezTo>
                  <a:cubicBezTo>
                    <a:pt x="17041" y="8954"/>
                    <a:pt x="11528" y="-456"/>
                    <a:pt x="7043" y="-799"/>
                  </a:cubicBezTo>
                  <a:cubicBezTo>
                    <a:pt x="2558" y="-1143"/>
                    <a:pt x="622" y="-799"/>
                    <a:pt x="279" y="19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4" name="Freeform: Shape 1273">
              <a:extLst>
                <a:ext uri="{FF2B5EF4-FFF2-40B4-BE49-F238E27FC236}">
                  <a16:creationId xmlns:a16="http://schemas.microsoft.com/office/drawing/2014/main" xmlns="" id="{CB678DE9-18B8-62DE-AD2F-1ECBA87A2607}"/>
                </a:ext>
              </a:extLst>
            </p:cNvPr>
            <p:cNvSpPr/>
            <p:nvPr/>
          </p:nvSpPr>
          <p:spPr>
            <a:xfrm>
              <a:off x="6291465" y="790571"/>
              <a:ext cx="312948" cy="103185"/>
            </a:xfrm>
            <a:custGeom>
              <a:avLst/>
              <a:gdLst>
                <a:gd name="connsiteX0" fmla="*/ 34536 w 312948"/>
                <a:gd name="connsiteY0" fmla="*/ 23520 h 103185"/>
                <a:gd name="connsiteX1" fmla="*/ 26204 w 312948"/>
                <a:gd name="connsiteY1" fmla="*/ 11855 h 103185"/>
                <a:gd name="connsiteX2" fmla="*/ 15103 w 312948"/>
                <a:gd name="connsiteY2" fmla="*/ 12957 h 103185"/>
                <a:gd name="connsiteX3" fmla="*/ 20004 w 312948"/>
                <a:gd name="connsiteY3" fmla="*/ 22417 h 103185"/>
                <a:gd name="connsiteX4" fmla="*/ 5546 w 312948"/>
                <a:gd name="connsiteY4" fmla="*/ 29646 h 103185"/>
                <a:gd name="connsiteX5" fmla="*/ 23337 w 312948"/>
                <a:gd name="connsiteY5" fmla="*/ 40184 h 103185"/>
                <a:gd name="connsiteX6" fmla="*/ 26670 w 312948"/>
                <a:gd name="connsiteY6" fmla="*/ 55206 h 103185"/>
                <a:gd name="connsiteX7" fmla="*/ 61125 w 312948"/>
                <a:gd name="connsiteY7" fmla="*/ 61308 h 103185"/>
                <a:gd name="connsiteX8" fmla="*/ 80020 w 312948"/>
                <a:gd name="connsiteY8" fmla="*/ 55206 h 103185"/>
                <a:gd name="connsiteX9" fmla="*/ 101683 w 312948"/>
                <a:gd name="connsiteY9" fmla="*/ 51849 h 103185"/>
                <a:gd name="connsiteX10" fmla="*/ 135011 w 312948"/>
                <a:gd name="connsiteY10" fmla="*/ 56872 h 103185"/>
                <a:gd name="connsiteX11" fmla="*/ 102786 w 312948"/>
                <a:gd name="connsiteY11" fmla="*/ 58539 h 103185"/>
                <a:gd name="connsiteX12" fmla="*/ 88891 w 312948"/>
                <a:gd name="connsiteY12" fmla="*/ 67410 h 103185"/>
                <a:gd name="connsiteX13" fmla="*/ 70561 w 312948"/>
                <a:gd name="connsiteY13" fmla="*/ 65744 h 103185"/>
                <a:gd name="connsiteX14" fmla="*/ 73354 w 312948"/>
                <a:gd name="connsiteY14" fmla="*/ 76870 h 103185"/>
                <a:gd name="connsiteX15" fmla="*/ 99453 w 312948"/>
                <a:gd name="connsiteY15" fmla="*/ 84074 h 103185"/>
                <a:gd name="connsiteX16" fmla="*/ 123346 w 312948"/>
                <a:gd name="connsiteY16" fmla="*/ 84638 h 103185"/>
                <a:gd name="connsiteX17" fmla="*/ 161135 w 312948"/>
                <a:gd name="connsiteY17" fmla="*/ 87971 h 103185"/>
                <a:gd name="connsiteX18" fmla="*/ 173388 w 312948"/>
                <a:gd name="connsiteY18" fmla="*/ 98533 h 103185"/>
                <a:gd name="connsiteX19" fmla="*/ 212818 w 312948"/>
                <a:gd name="connsiteY19" fmla="*/ 96867 h 103185"/>
                <a:gd name="connsiteX20" fmla="*/ 229507 w 312948"/>
                <a:gd name="connsiteY20" fmla="*/ 86868 h 103185"/>
                <a:gd name="connsiteX21" fmla="*/ 268399 w 312948"/>
                <a:gd name="connsiteY21" fmla="*/ 78536 h 103185"/>
                <a:gd name="connsiteX22" fmla="*/ 284499 w 312948"/>
                <a:gd name="connsiteY22" fmla="*/ 61872 h 103185"/>
                <a:gd name="connsiteX23" fmla="*/ 311162 w 312948"/>
                <a:gd name="connsiteY23" fmla="*/ 47977 h 103185"/>
                <a:gd name="connsiteX24" fmla="*/ 308956 w 312948"/>
                <a:gd name="connsiteY24" fmla="*/ 32415 h 103185"/>
                <a:gd name="connsiteX25" fmla="*/ 293395 w 312948"/>
                <a:gd name="connsiteY25" fmla="*/ 24622 h 103185"/>
                <a:gd name="connsiteX26" fmla="*/ 254504 w 312948"/>
                <a:gd name="connsiteY26" fmla="*/ 21853 h 103185"/>
                <a:gd name="connsiteX27" fmla="*/ 236712 w 312948"/>
                <a:gd name="connsiteY27" fmla="*/ 15751 h 103185"/>
                <a:gd name="connsiteX28" fmla="*/ 231811 w 312948"/>
                <a:gd name="connsiteY28" fmla="*/ 13521 h 103185"/>
                <a:gd name="connsiteX29" fmla="*/ 222940 w 312948"/>
                <a:gd name="connsiteY29" fmla="*/ 14624 h 103185"/>
                <a:gd name="connsiteX30" fmla="*/ 211814 w 312948"/>
                <a:gd name="connsiteY30" fmla="*/ 11855 h 103185"/>
                <a:gd name="connsiteX31" fmla="*/ 201252 w 312948"/>
                <a:gd name="connsiteY31" fmla="*/ 15751 h 103185"/>
                <a:gd name="connsiteX32" fmla="*/ 192920 w 312948"/>
                <a:gd name="connsiteY32" fmla="*/ 29083 h 103185"/>
                <a:gd name="connsiteX33" fmla="*/ 180667 w 312948"/>
                <a:gd name="connsiteY33" fmla="*/ 25186 h 103185"/>
                <a:gd name="connsiteX34" fmla="*/ 185127 w 312948"/>
                <a:gd name="connsiteY34" fmla="*/ 13521 h 103185"/>
                <a:gd name="connsiteX35" fmla="*/ 179000 w 312948"/>
                <a:gd name="connsiteY35" fmla="*/ 1856 h 103185"/>
                <a:gd name="connsiteX36" fmla="*/ 167899 w 312948"/>
                <a:gd name="connsiteY36" fmla="*/ 1292 h 103185"/>
                <a:gd name="connsiteX37" fmla="*/ 158439 w 312948"/>
                <a:gd name="connsiteY37" fmla="*/ 4625 h 103185"/>
                <a:gd name="connsiteX38" fmla="*/ 151774 w 312948"/>
                <a:gd name="connsiteY38" fmla="*/ 15187 h 103185"/>
                <a:gd name="connsiteX39" fmla="*/ 157337 w 312948"/>
                <a:gd name="connsiteY39" fmla="*/ 20750 h 103185"/>
                <a:gd name="connsiteX40" fmla="*/ 153440 w 312948"/>
                <a:gd name="connsiteY40" fmla="*/ 28519 h 103185"/>
                <a:gd name="connsiteX41" fmla="*/ 149005 w 312948"/>
                <a:gd name="connsiteY41" fmla="*/ 37978 h 103185"/>
                <a:gd name="connsiteX42" fmla="*/ 139006 w 312948"/>
                <a:gd name="connsiteY42" fmla="*/ 27980 h 103185"/>
                <a:gd name="connsiteX43" fmla="*/ 130110 w 312948"/>
                <a:gd name="connsiteY43" fmla="*/ 15727 h 103185"/>
                <a:gd name="connsiteX44" fmla="*/ 114010 w 312948"/>
                <a:gd name="connsiteY44" fmla="*/ 19599 h 103185"/>
                <a:gd name="connsiteX45" fmla="*/ 105678 w 312948"/>
                <a:gd name="connsiteY45" fmla="*/ 21265 h 103185"/>
                <a:gd name="connsiteX46" fmla="*/ 90116 w 312948"/>
                <a:gd name="connsiteY46" fmla="*/ 12394 h 103185"/>
                <a:gd name="connsiteX47" fmla="*/ 77863 w 312948"/>
                <a:gd name="connsiteY47" fmla="*/ 3498 h 103185"/>
                <a:gd name="connsiteX48" fmla="*/ 63968 w 312948"/>
                <a:gd name="connsiteY48" fmla="*/ 165 h 103185"/>
                <a:gd name="connsiteX49" fmla="*/ 61738 w 312948"/>
                <a:gd name="connsiteY49" fmla="*/ 7934 h 103185"/>
                <a:gd name="connsiteX50" fmla="*/ 69531 w 312948"/>
                <a:gd name="connsiteY50" fmla="*/ 17393 h 103185"/>
                <a:gd name="connsiteX51" fmla="*/ 53406 w 312948"/>
                <a:gd name="connsiteY51" fmla="*/ 14060 h 103185"/>
                <a:gd name="connsiteX52" fmla="*/ 47304 w 312948"/>
                <a:gd name="connsiteY52" fmla="*/ 18961 h 103185"/>
                <a:gd name="connsiteX53" fmla="*/ 52867 w 312948"/>
                <a:gd name="connsiteY53" fmla="*/ 28396 h 103185"/>
                <a:gd name="connsiteX54" fmla="*/ 34536 w 312948"/>
                <a:gd name="connsiteY54" fmla="*/ 23520 h 10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12948" h="103185">
                  <a:moveTo>
                    <a:pt x="34536" y="23520"/>
                  </a:moveTo>
                  <a:cubicBezTo>
                    <a:pt x="34536" y="23520"/>
                    <a:pt x="26204" y="14085"/>
                    <a:pt x="26204" y="11855"/>
                  </a:cubicBezTo>
                  <a:cubicBezTo>
                    <a:pt x="26204" y="9625"/>
                    <a:pt x="12873" y="6292"/>
                    <a:pt x="15103" y="12957"/>
                  </a:cubicBezTo>
                  <a:cubicBezTo>
                    <a:pt x="17333" y="19623"/>
                    <a:pt x="30101" y="21853"/>
                    <a:pt x="20004" y="22417"/>
                  </a:cubicBezTo>
                  <a:cubicBezTo>
                    <a:pt x="9908" y="22981"/>
                    <a:pt x="-9992" y="29083"/>
                    <a:pt x="5546" y="29646"/>
                  </a:cubicBezTo>
                  <a:cubicBezTo>
                    <a:pt x="21082" y="30210"/>
                    <a:pt x="26670" y="38517"/>
                    <a:pt x="23337" y="40184"/>
                  </a:cubicBezTo>
                  <a:cubicBezTo>
                    <a:pt x="20004" y="41850"/>
                    <a:pt x="12775" y="53515"/>
                    <a:pt x="26670" y="55206"/>
                  </a:cubicBezTo>
                  <a:cubicBezTo>
                    <a:pt x="40565" y="56897"/>
                    <a:pt x="53333" y="66307"/>
                    <a:pt x="61125" y="61308"/>
                  </a:cubicBezTo>
                  <a:cubicBezTo>
                    <a:pt x="68918" y="56309"/>
                    <a:pt x="73893" y="60744"/>
                    <a:pt x="80020" y="55206"/>
                  </a:cubicBezTo>
                  <a:cubicBezTo>
                    <a:pt x="86146" y="49668"/>
                    <a:pt x="86685" y="50746"/>
                    <a:pt x="101683" y="51849"/>
                  </a:cubicBezTo>
                  <a:cubicBezTo>
                    <a:pt x="116681" y="52952"/>
                    <a:pt x="143344" y="52976"/>
                    <a:pt x="135011" y="56872"/>
                  </a:cubicBezTo>
                  <a:cubicBezTo>
                    <a:pt x="126679" y="60769"/>
                    <a:pt x="108913" y="55745"/>
                    <a:pt x="102786" y="58539"/>
                  </a:cubicBezTo>
                  <a:cubicBezTo>
                    <a:pt x="96659" y="61333"/>
                    <a:pt x="96684" y="69077"/>
                    <a:pt x="88891" y="67410"/>
                  </a:cubicBezTo>
                  <a:cubicBezTo>
                    <a:pt x="81098" y="65744"/>
                    <a:pt x="73893" y="64077"/>
                    <a:pt x="70561" y="65744"/>
                  </a:cubicBezTo>
                  <a:cubicBezTo>
                    <a:pt x="67227" y="67410"/>
                    <a:pt x="64459" y="74639"/>
                    <a:pt x="73354" y="76870"/>
                  </a:cubicBezTo>
                  <a:cubicBezTo>
                    <a:pt x="82250" y="79100"/>
                    <a:pt x="93914" y="79639"/>
                    <a:pt x="99453" y="84074"/>
                  </a:cubicBezTo>
                  <a:cubicBezTo>
                    <a:pt x="104991" y="88510"/>
                    <a:pt x="111706" y="84074"/>
                    <a:pt x="123346" y="84638"/>
                  </a:cubicBezTo>
                  <a:cubicBezTo>
                    <a:pt x="134987" y="85202"/>
                    <a:pt x="160572" y="81305"/>
                    <a:pt x="161135" y="87971"/>
                  </a:cubicBezTo>
                  <a:cubicBezTo>
                    <a:pt x="161699" y="94637"/>
                    <a:pt x="160572" y="94098"/>
                    <a:pt x="173388" y="98533"/>
                  </a:cubicBezTo>
                  <a:cubicBezTo>
                    <a:pt x="186205" y="102969"/>
                    <a:pt x="208383" y="104635"/>
                    <a:pt x="212818" y="96867"/>
                  </a:cubicBezTo>
                  <a:cubicBezTo>
                    <a:pt x="217254" y="89098"/>
                    <a:pt x="221715" y="86304"/>
                    <a:pt x="229507" y="86868"/>
                  </a:cubicBezTo>
                  <a:cubicBezTo>
                    <a:pt x="237300" y="87432"/>
                    <a:pt x="267835" y="89098"/>
                    <a:pt x="268399" y="78536"/>
                  </a:cubicBezTo>
                  <a:cubicBezTo>
                    <a:pt x="268963" y="67974"/>
                    <a:pt x="275065" y="63538"/>
                    <a:pt x="284499" y="61872"/>
                  </a:cubicBezTo>
                  <a:cubicBezTo>
                    <a:pt x="293934" y="60205"/>
                    <a:pt x="310059" y="58539"/>
                    <a:pt x="311162" y="47977"/>
                  </a:cubicBezTo>
                  <a:cubicBezTo>
                    <a:pt x="312265" y="37415"/>
                    <a:pt x="315059" y="34082"/>
                    <a:pt x="308956" y="32415"/>
                  </a:cubicBezTo>
                  <a:cubicBezTo>
                    <a:pt x="302854" y="30749"/>
                    <a:pt x="304055" y="24622"/>
                    <a:pt x="293395" y="24622"/>
                  </a:cubicBezTo>
                  <a:cubicBezTo>
                    <a:pt x="282735" y="24622"/>
                    <a:pt x="262272" y="24622"/>
                    <a:pt x="254504" y="21853"/>
                  </a:cubicBezTo>
                  <a:cubicBezTo>
                    <a:pt x="246735" y="19084"/>
                    <a:pt x="238379" y="20750"/>
                    <a:pt x="236712" y="15751"/>
                  </a:cubicBezTo>
                  <a:cubicBezTo>
                    <a:pt x="235046" y="10752"/>
                    <a:pt x="232840" y="9625"/>
                    <a:pt x="231811" y="13521"/>
                  </a:cubicBezTo>
                  <a:cubicBezTo>
                    <a:pt x="230782" y="17418"/>
                    <a:pt x="224606" y="18422"/>
                    <a:pt x="222940" y="14624"/>
                  </a:cubicBezTo>
                  <a:cubicBezTo>
                    <a:pt x="221274" y="10825"/>
                    <a:pt x="217377" y="8522"/>
                    <a:pt x="211814" y="11855"/>
                  </a:cubicBezTo>
                  <a:cubicBezTo>
                    <a:pt x="206251" y="15187"/>
                    <a:pt x="206913" y="16290"/>
                    <a:pt x="201252" y="15751"/>
                  </a:cubicBezTo>
                  <a:cubicBezTo>
                    <a:pt x="195591" y="15212"/>
                    <a:pt x="201252" y="26313"/>
                    <a:pt x="192920" y="29083"/>
                  </a:cubicBezTo>
                  <a:cubicBezTo>
                    <a:pt x="184587" y="31852"/>
                    <a:pt x="180667" y="31313"/>
                    <a:pt x="180667" y="25186"/>
                  </a:cubicBezTo>
                  <a:cubicBezTo>
                    <a:pt x="180667" y="19059"/>
                    <a:pt x="185568" y="20750"/>
                    <a:pt x="185127" y="13521"/>
                  </a:cubicBezTo>
                  <a:cubicBezTo>
                    <a:pt x="184685" y="6292"/>
                    <a:pt x="183460" y="2420"/>
                    <a:pt x="179000" y="1856"/>
                  </a:cubicBezTo>
                  <a:cubicBezTo>
                    <a:pt x="174540" y="1292"/>
                    <a:pt x="169002" y="-3707"/>
                    <a:pt x="167899" y="1292"/>
                  </a:cubicBezTo>
                  <a:cubicBezTo>
                    <a:pt x="166796" y="6292"/>
                    <a:pt x="162336" y="4625"/>
                    <a:pt x="158439" y="4625"/>
                  </a:cubicBezTo>
                  <a:cubicBezTo>
                    <a:pt x="154543" y="4625"/>
                    <a:pt x="146186" y="13521"/>
                    <a:pt x="151774" y="15187"/>
                  </a:cubicBezTo>
                  <a:cubicBezTo>
                    <a:pt x="157361" y="16854"/>
                    <a:pt x="160106" y="18520"/>
                    <a:pt x="157337" y="20750"/>
                  </a:cubicBezTo>
                  <a:cubicBezTo>
                    <a:pt x="154567" y="22981"/>
                    <a:pt x="152901" y="24622"/>
                    <a:pt x="153440" y="28519"/>
                  </a:cubicBezTo>
                  <a:cubicBezTo>
                    <a:pt x="153979" y="32415"/>
                    <a:pt x="152901" y="41850"/>
                    <a:pt x="149005" y="37978"/>
                  </a:cubicBezTo>
                  <a:cubicBezTo>
                    <a:pt x="145108" y="34106"/>
                    <a:pt x="142903" y="29622"/>
                    <a:pt x="139006" y="27980"/>
                  </a:cubicBezTo>
                  <a:cubicBezTo>
                    <a:pt x="135109" y="26338"/>
                    <a:pt x="137340" y="16854"/>
                    <a:pt x="130110" y="15727"/>
                  </a:cubicBezTo>
                  <a:cubicBezTo>
                    <a:pt x="122881" y="14599"/>
                    <a:pt x="114010" y="15727"/>
                    <a:pt x="114010" y="19599"/>
                  </a:cubicBezTo>
                  <a:cubicBezTo>
                    <a:pt x="114010" y="23471"/>
                    <a:pt x="111216" y="24059"/>
                    <a:pt x="105678" y="21265"/>
                  </a:cubicBezTo>
                  <a:cubicBezTo>
                    <a:pt x="100139" y="18471"/>
                    <a:pt x="95116" y="17932"/>
                    <a:pt x="90116" y="12394"/>
                  </a:cubicBezTo>
                  <a:cubicBezTo>
                    <a:pt x="86685" y="8620"/>
                    <a:pt x="82519" y="5581"/>
                    <a:pt x="77863" y="3498"/>
                  </a:cubicBezTo>
                  <a:cubicBezTo>
                    <a:pt x="73967" y="1268"/>
                    <a:pt x="66762" y="1832"/>
                    <a:pt x="63968" y="165"/>
                  </a:cubicBezTo>
                  <a:cubicBezTo>
                    <a:pt x="61175" y="-1501"/>
                    <a:pt x="50073" y="2934"/>
                    <a:pt x="61738" y="7934"/>
                  </a:cubicBezTo>
                  <a:cubicBezTo>
                    <a:pt x="73403" y="12933"/>
                    <a:pt x="72864" y="15286"/>
                    <a:pt x="69531" y="17393"/>
                  </a:cubicBezTo>
                  <a:cubicBezTo>
                    <a:pt x="66198" y="19501"/>
                    <a:pt x="56739" y="17932"/>
                    <a:pt x="53406" y="14060"/>
                  </a:cubicBezTo>
                  <a:cubicBezTo>
                    <a:pt x="50073" y="10188"/>
                    <a:pt x="37845" y="13497"/>
                    <a:pt x="47304" y="18961"/>
                  </a:cubicBezTo>
                  <a:cubicBezTo>
                    <a:pt x="56763" y="24426"/>
                    <a:pt x="56739" y="26730"/>
                    <a:pt x="52867" y="28396"/>
                  </a:cubicBezTo>
                  <a:cubicBezTo>
                    <a:pt x="48995" y="30063"/>
                    <a:pt x="45098" y="33592"/>
                    <a:pt x="34536" y="235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5" name="Freeform: Shape 1274">
              <a:extLst>
                <a:ext uri="{FF2B5EF4-FFF2-40B4-BE49-F238E27FC236}">
                  <a16:creationId xmlns:a16="http://schemas.microsoft.com/office/drawing/2014/main" xmlns="" id="{679CA137-9194-28B2-EBE9-A8FA7B080F9A}"/>
                </a:ext>
              </a:extLst>
            </p:cNvPr>
            <p:cNvSpPr/>
            <p:nvPr/>
          </p:nvSpPr>
          <p:spPr>
            <a:xfrm>
              <a:off x="6352305" y="876633"/>
              <a:ext cx="18889" cy="6489"/>
            </a:xfrm>
            <a:custGeom>
              <a:avLst/>
              <a:gdLst>
                <a:gd name="connsiteX0" fmla="*/ 2148 w 18889"/>
                <a:gd name="connsiteY0" fmla="*/ -909 h 6489"/>
                <a:gd name="connsiteX1" fmla="*/ 4746 w 18889"/>
                <a:gd name="connsiteY1" fmla="*/ 4776 h 6489"/>
                <a:gd name="connsiteX2" fmla="*/ 18151 w 18889"/>
                <a:gd name="connsiteY2" fmla="*/ 2179 h 6489"/>
                <a:gd name="connsiteX3" fmla="*/ 2148 w 18889"/>
                <a:gd name="connsiteY3" fmla="*/ -909 h 6489"/>
              </a:gdLst>
              <a:ahLst/>
              <a:cxnLst>
                <a:cxn ang="0">
                  <a:pos x="connsiteX0" y="connsiteY0"/>
                </a:cxn>
                <a:cxn ang="0">
                  <a:pos x="connsiteX1" y="connsiteY1"/>
                </a:cxn>
                <a:cxn ang="0">
                  <a:pos x="connsiteX2" y="connsiteY2"/>
                </a:cxn>
                <a:cxn ang="0">
                  <a:pos x="connsiteX3" y="connsiteY3"/>
                </a:cxn>
              </a:cxnLst>
              <a:rect l="l" t="t" r="r" b="b"/>
              <a:pathLst>
                <a:path w="18889" h="6489">
                  <a:moveTo>
                    <a:pt x="2148" y="-909"/>
                  </a:moveTo>
                  <a:cubicBezTo>
                    <a:pt x="2148" y="-909"/>
                    <a:pt x="-4542" y="4237"/>
                    <a:pt x="4746" y="4776"/>
                  </a:cubicBezTo>
                  <a:cubicBezTo>
                    <a:pt x="14034" y="5315"/>
                    <a:pt x="20724" y="7227"/>
                    <a:pt x="18151" y="2179"/>
                  </a:cubicBezTo>
                  <a:cubicBezTo>
                    <a:pt x="15577" y="-2870"/>
                    <a:pt x="12980" y="120"/>
                    <a:pt x="2148"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6" name="Freeform: Shape 1275">
              <a:extLst>
                <a:ext uri="{FF2B5EF4-FFF2-40B4-BE49-F238E27FC236}">
                  <a16:creationId xmlns:a16="http://schemas.microsoft.com/office/drawing/2014/main" xmlns="" id="{CB0DD626-BFF3-5D44-F276-ED12B35FFADD}"/>
                </a:ext>
              </a:extLst>
            </p:cNvPr>
            <p:cNvSpPr/>
            <p:nvPr/>
          </p:nvSpPr>
          <p:spPr>
            <a:xfrm>
              <a:off x="6382894" y="772400"/>
              <a:ext cx="12022" cy="11789"/>
            </a:xfrm>
            <a:custGeom>
              <a:avLst/>
              <a:gdLst>
                <a:gd name="connsiteX0" fmla="*/ 5109 w 12022"/>
                <a:gd name="connsiteY0" fmla="*/ -876 h 11789"/>
                <a:gd name="connsiteX1" fmla="*/ 967 w 12022"/>
                <a:gd name="connsiteY1" fmla="*/ 7382 h 11789"/>
                <a:gd name="connsiteX2" fmla="*/ 10770 w 12022"/>
                <a:gd name="connsiteY2" fmla="*/ 8411 h 11789"/>
                <a:gd name="connsiteX3" fmla="*/ 5109 w 12022"/>
                <a:gd name="connsiteY3" fmla="*/ -876 h 11789"/>
              </a:gdLst>
              <a:ahLst/>
              <a:cxnLst>
                <a:cxn ang="0">
                  <a:pos x="connsiteX0" y="connsiteY0"/>
                </a:cxn>
                <a:cxn ang="0">
                  <a:pos x="connsiteX1" y="connsiteY1"/>
                </a:cxn>
                <a:cxn ang="0">
                  <a:pos x="connsiteX2" y="connsiteY2"/>
                </a:cxn>
                <a:cxn ang="0">
                  <a:pos x="connsiteX3" y="connsiteY3"/>
                </a:cxn>
              </a:cxnLst>
              <a:rect l="l" t="t" r="r" b="b"/>
              <a:pathLst>
                <a:path w="12022" h="11789">
                  <a:moveTo>
                    <a:pt x="5109" y="-876"/>
                  </a:moveTo>
                  <a:cubicBezTo>
                    <a:pt x="5109" y="-876"/>
                    <a:pt x="-3150" y="3780"/>
                    <a:pt x="967" y="7382"/>
                  </a:cubicBezTo>
                  <a:cubicBezTo>
                    <a:pt x="5084" y="10985"/>
                    <a:pt x="10255" y="12553"/>
                    <a:pt x="10770" y="8411"/>
                  </a:cubicBezTo>
                  <a:cubicBezTo>
                    <a:pt x="11284" y="4270"/>
                    <a:pt x="14887" y="-1391"/>
                    <a:pt x="5109" y="-8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7" name="Freeform: Shape 1276">
              <a:extLst>
                <a:ext uri="{FF2B5EF4-FFF2-40B4-BE49-F238E27FC236}">
                  <a16:creationId xmlns:a16="http://schemas.microsoft.com/office/drawing/2014/main" xmlns="" id="{35F9C7ED-202A-87BC-B236-FD780E5DBA43}"/>
                </a:ext>
              </a:extLst>
            </p:cNvPr>
            <p:cNvSpPr/>
            <p:nvPr/>
          </p:nvSpPr>
          <p:spPr>
            <a:xfrm>
              <a:off x="6575445" y="918607"/>
              <a:ext cx="17193" cy="11606"/>
            </a:xfrm>
            <a:custGeom>
              <a:avLst/>
              <a:gdLst>
                <a:gd name="connsiteX0" fmla="*/ 13190 w 17193"/>
                <a:gd name="connsiteY0" fmla="*/ -70 h 11606"/>
                <a:gd name="connsiteX1" fmla="*/ 2357 w 17193"/>
                <a:gd name="connsiteY1" fmla="*/ -585 h 11606"/>
                <a:gd name="connsiteX2" fmla="*/ 4955 w 17193"/>
                <a:gd name="connsiteY2" fmla="*/ 4047 h 11606"/>
                <a:gd name="connsiteX3" fmla="*/ 15787 w 17193"/>
                <a:gd name="connsiteY3" fmla="*/ 7159 h 11606"/>
                <a:gd name="connsiteX4" fmla="*/ 13190 w 17193"/>
                <a:gd name="connsiteY4" fmla="*/ -70 h 11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93" h="11606">
                  <a:moveTo>
                    <a:pt x="13190" y="-70"/>
                  </a:moveTo>
                  <a:cubicBezTo>
                    <a:pt x="9660" y="-977"/>
                    <a:pt x="5960" y="-1149"/>
                    <a:pt x="2357" y="-585"/>
                  </a:cubicBezTo>
                  <a:cubicBezTo>
                    <a:pt x="-2789" y="444"/>
                    <a:pt x="814" y="-70"/>
                    <a:pt x="4955" y="4047"/>
                  </a:cubicBezTo>
                  <a:cubicBezTo>
                    <a:pt x="9097" y="8164"/>
                    <a:pt x="14758" y="14878"/>
                    <a:pt x="15787" y="7159"/>
                  </a:cubicBezTo>
                  <a:cubicBezTo>
                    <a:pt x="16816" y="-560"/>
                    <a:pt x="18875" y="1988"/>
                    <a:pt x="13190" y="-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8" name="Freeform: Shape 1277">
              <a:extLst>
                <a:ext uri="{FF2B5EF4-FFF2-40B4-BE49-F238E27FC236}">
                  <a16:creationId xmlns:a16="http://schemas.microsoft.com/office/drawing/2014/main" xmlns="" id="{A8C1A071-1786-9930-AA74-811AAE681CBD}"/>
                </a:ext>
              </a:extLst>
            </p:cNvPr>
            <p:cNvSpPr/>
            <p:nvPr/>
          </p:nvSpPr>
          <p:spPr>
            <a:xfrm>
              <a:off x="6628444" y="905011"/>
              <a:ext cx="60259" cy="14413"/>
            </a:xfrm>
            <a:custGeom>
              <a:avLst/>
              <a:gdLst>
                <a:gd name="connsiteX0" fmla="*/ 22608 w 60259"/>
                <a:gd name="connsiteY0" fmla="*/ -909 h 14413"/>
                <a:gd name="connsiteX1" fmla="*/ 7659 w 60259"/>
                <a:gd name="connsiteY1" fmla="*/ 3208 h 14413"/>
                <a:gd name="connsiteX2" fmla="*/ 3003 w 60259"/>
                <a:gd name="connsiteY2" fmla="*/ 12496 h 14413"/>
                <a:gd name="connsiteX3" fmla="*/ 14863 w 60259"/>
                <a:gd name="connsiteY3" fmla="*/ 10952 h 14413"/>
                <a:gd name="connsiteX4" fmla="*/ 32925 w 60259"/>
                <a:gd name="connsiteY4" fmla="*/ 9923 h 14413"/>
                <a:gd name="connsiteX5" fmla="*/ 47898 w 60259"/>
                <a:gd name="connsiteY5" fmla="*/ 11981 h 14413"/>
                <a:gd name="connsiteX6" fmla="*/ 56132 w 60259"/>
                <a:gd name="connsiteY6" fmla="*/ 3208 h 14413"/>
                <a:gd name="connsiteX7" fmla="*/ 34076 w 60259"/>
                <a:gd name="connsiteY7" fmla="*/ 2693 h 14413"/>
                <a:gd name="connsiteX8" fmla="*/ 22608 w 60259"/>
                <a:gd name="connsiteY8" fmla="*/ -909 h 1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259" h="14413">
                  <a:moveTo>
                    <a:pt x="22608" y="-909"/>
                  </a:moveTo>
                  <a:cubicBezTo>
                    <a:pt x="17412" y="-419"/>
                    <a:pt x="12364" y="978"/>
                    <a:pt x="7659" y="3208"/>
                  </a:cubicBezTo>
                  <a:cubicBezTo>
                    <a:pt x="307" y="6810"/>
                    <a:pt x="-3173" y="12496"/>
                    <a:pt x="3003" y="12496"/>
                  </a:cubicBezTo>
                  <a:cubicBezTo>
                    <a:pt x="9178" y="12496"/>
                    <a:pt x="9717" y="15584"/>
                    <a:pt x="14863" y="10952"/>
                  </a:cubicBezTo>
                  <a:cubicBezTo>
                    <a:pt x="20010" y="6320"/>
                    <a:pt x="26749" y="7325"/>
                    <a:pt x="32925" y="9923"/>
                  </a:cubicBezTo>
                  <a:cubicBezTo>
                    <a:pt x="39100" y="12520"/>
                    <a:pt x="43242" y="13525"/>
                    <a:pt x="47898" y="11981"/>
                  </a:cubicBezTo>
                  <a:cubicBezTo>
                    <a:pt x="52554" y="10437"/>
                    <a:pt x="66963" y="2179"/>
                    <a:pt x="56132" y="3208"/>
                  </a:cubicBezTo>
                  <a:cubicBezTo>
                    <a:pt x="45300" y="4237"/>
                    <a:pt x="38096" y="7325"/>
                    <a:pt x="34076" y="2693"/>
                  </a:cubicBezTo>
                  <a:cubicBezTo>
                    <a:pt x="30058" y="-1938"/>
                    <a:pt x="26185" y="120"/>
                    <a:pt x="22608"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79" name="Freeform: Shape 1278">
              <a:extLst>
                <a:ext uri="{FF2B5EF4-FFF2-40B4-BE49-F238E27FC236}">
                  <a16:creationId xmlns:a16="http://schemas.microsoft.com/office/drawing/2014/main" xmlns="" id="{63773435-8CF9-B3E1-6993-6E5135BC9E68}"/>
                </a:ext>
              </a:extLst>
            </p:cNvPr>
            <p:cNvSpPr/>
            <p:nvPr/>
          </p:nvSpPr>
          <p:spPr>
            <a:xfrm>
              <a:off x="6748227" y="811874"/>
              <a:ext cx="65544" cy="15275"/>
            </a:xfrm>
            <a:custGeom>
              <a:avLst/>
              <a:gdLst>
                <a:gd name="connsiteX0" fmla="*/ 21974 w 65544"/>
                <a:gd name="connsiteY0" fmla="*/ 2977 h 15275"/>
                <a:gd name="connsiteX1" fmla="*/ 2908 w 65544"/>
                <a:gd name="connsiteY1" fmla="*/ 8148 h 15275"/>
                <a:gd name="connsiteX2" fmla="*/ 12711 w 65544"/>
                <a:gd name="connsiteY2" fmla="*/ 14323 h 15275"/>
                <a:gd name="connsiteX3" fmla="*/ 42118 w 65544"/>
                <a:gd name="connsiteY3" fmla="*/ 9692 h 15275"/>
                <a:gd name="connsiteX4" fmla="*/ 63267 w 65544"/>
                <a:gd name="connsiteY4" fmla="*/ 918 h 15275"/>
                <a:gd name="connsiteX5" fmla="*/ 42633 w 65544"/>
                <a:gd name="connsiteY5" fmla="*/ 1433 h 15275"/>
                <a:gd name="connsiteX6" fmla="*/ 21974 w 65544"/>
                <a:gd name="connsiteY6" fmla="*/ 2977 h 1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544" h="15275">
                  <a:moveTo>
                    <a:pt x="21974" y="2977"/>
                  </a:moveTo>
                  <a:cubicBezTo>
                    <a:pt x="15480" y="4178"/>
                    <a:pt x="9108" y="5918"/>
                    <a:pt x="2908" y="8148"/>
                  </a:cubicBezTo>
                  <a:cubicBezTo>
                    <a:pt x="-2777" y="10598"/>
                    <a:pt x="-1233" y="14838"/>
                    <a:pt x="12711" y="14323"/>
                  </a:cubicBezTo>
                  <a:cubicBezTo>
                    <a:pt x="26655" y="13809"/>
                    <a:pt x="30772" y="13809"/>
                    <a:pt x="42118" y="9692"/>
                  </a:cubicBezTo>
                  <a:cubicBezTo>
                    <a:pt x="53465" y="5574"/>
                    <a:pt x="71525" y="4521"/>
                    <a:pt x="63267" y="918"/>
                  </a:cubicBezTo>
                  <a:cubicBezTo>
                    <a:pt x="55008" y="-2684"/>
                    <a:pt x="51920" y="-111"/>
                    <a:pt x="42633" y="1433"/>
                  </a:cubicBezTo>
                  <a:cubicBezTo>
                    <a:pt x="33345" y="2977"/>
                    <a:pt x="37462" y="2462"/>
                    <a:pt x="21974" y="29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0" name="Freeform: Shape 1279">
              <a:extLst>
                <a:ext uri="{FF2B5EF4-FFF2-40B4-BE49-F238E27FC236}">
                  <a16:creationId xmlns:a16="http://schemas.microsoft.com/office/drawing/2014/main" xmlns="" id="{F6778454-E67E-F7FA-9EAC-98BE2E96A254}"/>
                </a:ext>
              </a:extLst>
            </p:cNvPr>
            <p:cNvSpPr/>
            <p:nvPr/>
          </p:nvSpPr>
          <p:spPr>
            <a:xfrm>
              <a:off x="6497063" y="790494"/>
              <a:ext cx="16961" cy="7238"/>
            </a:xfrm>
            <a:custGeom>
              <a:avLst/>
              <a:gdLst>
                <a:gd name="connsiteX0" fmla="*/ 2344 w 16961"/>
                <a:gd name="connsiteY0" fmla="*/ -909 h 7238"/>
                <a:gd name="connsiteX1" fmla="*/ 2344 w 16961"/>
                <a:gd name="connsiteY1" fmla="*/ 4776 h 7238"/>
                <a:gd name="connsiteX2" fmla="*/ 16778 w 16961"/>
                <a:gd name="connsiteY2" fmla="*/ 3723 h 7238"/>
                <a:gd name="connsiteX3" fmla="*/ 2344 w 16961"/>
                <a:gd name="connsiteY3" fmla="*/ -909 h 7238"/>
              </a:gdLst>
              <a:ahLst/>
              <a:cxnLst>
                <a:cxn ang="0">
                  <a:pos x="connsiteX0" y="connsiteY0"/>
                </a:cxn>
                <a:cxn ang="0">
                  <a:pos x="connsiteX1" y="connsiteY1"/>
                </a:cxn>
                <a:cxn ang="0">
                  <a:pos x="connsiteX2" y="connsiteY2"/>
                </a:cxn>
                <a:cxn ang="0">
                  <a:pos x="connsiteX3" y="connsiteY3"/>
                </a:cxn>
              </a:cxnLst>
              <a:rect l="l" t="t" r="r" b="b"/>
              <a:pathLst>
                <a:path w="16961" h="7238">
                  <a:moveTo>
                    <a:pt x="2344" y="-909"/>
                  </a:moveTo>
                  <a:cubicBezTo>
                    <a:pt x="2344" y="-909"/>
                    <a:pt x="-3341" y="4776"/>
                    <a:pt x="2344" y="4776"/>
                  </a:cubicBezTo>
                  <a:cubicBezTo>
                    <a:pt x="8029" y="4776"/>
                    <a:pt x="16778" y="8893"/>
                    <a:pt x="16778" y="3723"/>
                  </a:cubicBezTo>
                  <a:cubicBezTo>
                    <a:pt x="16778" y="-1448"/>
                    <a:pt x="12661" y="-394"/>
                    <a:pt x="2344"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1" name="Freeform: Shape 1280">
              <a:extLst>
                <a:ext uri="{FF2B5EF4-FFF2-40B4-BE49-F238E27FC236}">
                  <a16:creationId xmlns:a16="http://schemas.microsoft.com/office/drawing/2014/main" xmlns="" id="{8A9CBB43-BBCD-7388-F034-82B69456509D}"/>
                </a:ext>
              </a:extLst>
            </p:cNvPr>
            <p:cNvSpPr/>
            <p:nvPr/>
          </p:nvSpPr>
          <p:spPr>
            <a:xfrm>
              <a:off x="6326683" y="1211138"/>
              <a:ext cx="15406" cy="11598"/>
            </a:xfrm>
            <a:custGeom>
              <a:avLst/>
              <a:gdLst>
                <a:gd name="connsiteX0" fmla="*/ 9636 w 15406"/>
                <a:gd name="connsiteY0" fmla="*/ -586 h 11598"/>
                <a:gd name="connsiteX1" fmla="*/ 2603 w 15406"/>
                <a:gd name="connsiteY1" fmla="*/ 4854 h 11598"/>
                <a:gd name="connsiteX2" fmla="*/ 2382 w 15406"/>
                <a:gd name="connsiteY2" fmla="*/ 10540 h 11598"/>
                <a:gd name="connsiteX3" fmla="*/ 14856 w 15406"/>
                <a:gd name="connsiteY3" fmla="*/ 6913 h 11598"/>
                <a:gd name="connsiteX4" fmla="*/ 14390 w 15406"/>
                <a:gd name="connsiteY4" fmla="*/ 1007 h 11598"/>
                <a:gd name="connsiteX5" fmla="*/ 9636 w 15406"/>
                <a:gd name="connsiteY5" fmla="*/ -586 h 1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6" h="11598">
                  <a:moveTo>
                    <a:pt x="9636" y="-586"/>
                  </a:moveTo>
                  <a:cubicBezTo>
                    <a:pt x="8117" y="2085"/>
                    <a:pt x="5568" y="4046"/>
                    <a:pt x="2603" y="4854"/>
                  </a:cubicBezTo>
                  <a:cubicBezTo>
                    <a:pt x="-2298" y="6227"/>
                    <a:pt x="349" y="10074"/>
                    <a:pt x="2382" y="10540"/>
                  </a:cubicBezTo>
                  <a:cubicBezTo>
                    <a:pt x="4416" y="11005"/>
                    <a:pt x="14635" y="10540"/>
                    <a:pt x="14856" y="6913"/>
                  </a:cubicBezTo>
                  <a:cubicBezTo>
                    <a:pt x="15077" y="3286"/>
                    <a:pt x="15763" y="2355"/>
                    <a:pt x="14390" y="1007"/>
                  </a:cubicBezTo>
                  <a:cubicBezTo>
                    <a:pt x="13018" y="-341"/>
                    <a:pt x="12577" y="-1493"/>
                    <a:pt x="9636" y="-5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2" name="Freeform: Shape 1281">
              <a:extLst>
                <a:ext uri="{FF2B5EF4-FFF2-40B4-BE49-F238E27FC236}">
                  <a16:creationId xmlns:a16="http://schemas.microsoft.com/office/drawing/2014/main" xmlns="" id="{767C95E5-994C-BA6C-303E-A2E2782ED1FF}"/>
                </a:ext>
              </a:extLst>
            </p:cNvPr>
            <p:cNvSpPr/>
            <p:nvPr/>
          </p:nvSpPr>
          <p:spPr>
            <a:xfrm>
              <a:off x="6528382" y="1062373"/>
              <a:ext cx="19779" cy="20878"/>
            </a:xfrm>
            <a:custGeom>
              <a:avLst/>
              <a:gdLst>
                <a:gd name="connsiteX0" fmla="*/ 16901 w 19779"/>
                <a:gd name="connsiteY0" fmla="*/ -157 h 20878"/>
                <a:gd name="connsiteX1" fmla="*/ 11216 w 19779"/>
                <a:gd name="connsiteY1" fmla="*/ 7391 h 20878"/>
                <a:gd name="connsiteX2" fmla="*/ 4354 w 19779"/>
                <a:gd name="connsiteY2" fmla="*/ 14253 h 20878"/>
                <a:gd name="connsiteX3" fmla="*/ 1658 w 19779"/>
                <a:gd name="connsiteY3" fmla="*/ 19938 h 20878"/>
                <a:gd name="connsiteX4" fmla="*/ 10210 w 19779"/>
                <a:gd name="connsiteY4" fmla="*/ 17096 h 20878"/>
                <a:gd name="connsiteX5" fmla="*/ 15578 w 19779"/>
                <a:gd name="connsiteY5" fmla="*/ 12194 h 20878"/>
                <a:gd name="connsiteX6" fmla="*/ 19596 w 19779"/>
                <a:gd name="connsiteY6" fmla="*/ 5332 h 20878"/>
                <a:gd name="connsiteX7" fmla="*/ 16901 w 19779"/>
                <a:gd name="connsiteY7" fmla="*/ -157 h 2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79" h="20878">
                  <a:moveTo>
                    <a:pt x="16901" y="-157"/>
                  </a:moveTo>
                  <a:cubicBezTo>
                    <a:pt x="16901" y="-157"/>
                    <a:pt x="13740" y="4205"/>
                    <a:pt x="11216" y="7391"/>
                  </a:cubicBezTo>
                  <a:cubicBezTo>
                    <a:pt x="9451" y="10160"/>
                    <a:pt x="7123" y="12488"/>
                    <a:pt x="4354" y="14253"/>
                  </a:cubicBezTo>
                  <a:cubicBezTo>
                    <a:pt x="1658" y="15601"/>
                    <a:pt x="-2680" y="19767"/>
                    <a:pt x="1658" y="19938"/>
                  </a:cubicBezTo>
                  <a:cubicBezTo>
                    <a:pt x="5995" y="20110"/>
                    <a:pt x="8030" y="19619"/>
                    <a:pt x="10210" y="17096"/>
                  </a:cubicBezTo>
                  <a:cubicBezTo>
                    <a:pt x="11730" y="15184"/>
                    <a:pt x="13543" y="13542"/>
                    <a:pt x="15578" y="12194"/>
                  </a:cubicBezTo>
                  <a:cubicBezTo>
                    <a:pt x="19425" y="9180"/>
                    <a:pt x="19596" y="9008"/>
                    <a:pt x="19596" y="5332"/>
                  </a:cubicBezTo>
                  <a:cubicBezTo>
                    <a:pt x="19596" y="1657"/>
                    <a:pt x="18935" y="-2681"/>
                    <a:pt x="16901" y="-1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3" name="Freeform: Shape 1282">
              <a:extLst>
                <a:ext uri="{FF2B5EF4-FFF2-40B4-BE49-F238E27FC236}">
                  <a16:creationId xmlns:a16="http://schemas.microsoft.com/office/drawing/2014/main" xmlns="" id="{94D03C26-CDB2-04F9-1418-B9817A9CD956}"/>
                </a:ext>
              </a:extLst>
            </p:cNvPr>
            <p:cNvSpPr/>
            <p:nvPr/>
          </p:nvSpPr>
          <p:spPr>
            <a:xfrm>
              <a:off x="6134816" y="1597149"/>
              <a:ext cx="17822" cy="16415"/>
            </a:xfrm>
            <a:custGeom>
              <a:avLst/>
              <a:gdLst>
                <a:gd name="connsiteX0" fmla="*/ 12806 w 17822"/>
                <a:gd name="connsiteY0" fmla="*/ 503 h 16415"/>
                <a:gd name="connsiteX1" fmla="*/ 7169 w 17822"/>
                <a:gd name="connsiteY1" fmla="*/ 5943 h 16415"/>
                <a:gd name="connsiteX2" fmla="*/ -183 w 17822"/>
                <a:gd name="connsiteY2" fmla="*/ 10134 h 16415"/>
                <a:gd name="connsiteX3" fmla="*/ 2905 w 17822"/>
                <a:gd name="connsiteY3" fmla="*/ 15035 h 16415"/>
                <a:gd name="connsiteX4" fmla="*/ 6727 w 17822"/>
                <a:gd name="connsiteY4" fmla="*/ 10869 h 16415"/>
                <a:gd name="connsiteX5" fmla="*/ 13271 w 17822"/>
                <a:gd name="connsiteY5" fmla="*/ 7046 h 16415"/>
                <a:gd name="connsiteX6" fmla="*/ 17633 w 17822"/>
                <a:gd name="connsiteY6" fmla="*/ 3395 h 16415"/>
                <a:gd name="connsiteX7" fmla="*/ 12806 w 17822"/>
                <a:gd name="connsiteY7" fmla="*/ 503 h 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22" h="16415">
                  <a:moveTo>
                    <a:pt x="12806" y="503"/>
                  </a:moveTo>
                  <a:cubicBezTo>
                    <a:pt x="12806" y="503"/>
                    <a:pt x="10624" y="5772"/>
                    <a:pt x="7169" y="5943"/>
                  </a:cubicBezTo>
                  <a:cubicBezTo>
                    <a:pt x="3713" y="6115"/>
                    <a:pt x="-183" y="7218"/>
                    <a:pt x="-183" y="10134"/>
                  </a:cubicBezTo>
                  <a:cubicBezTo>
                    <a:pt x="-183" y="13050"/>
                    <a:pt x="724" y="16849"/>
                    <a:pt x="2905" y="15035"/>
                  </a:cubicBezTo>
                  <a:cubicBezTo>
                    <a:pt x="5086" y="13222"/>
                    <a:pt x="3640" y="10869"/>
                    <a:pt x="6727" y="10869"/>
                  </a:cubicBezTo>
                  <a:cubicBezTo>
                    <a:pt x="9350" y="10599"/>
                    <a:pt x="11751" y="9203"/>
                    <a:pt x="13271" y="7046"/>
                  </a:cubicBezTo>
                  <a:cubicBezTo>
                    <a:pt x="14545" y="5576"/>
                    <a:pt x="17437" y="6507"/>
                    <a:pt x="17633" y="3395"/>
                  </a:cubicBezTo>
                  <a:cubicBezTo>
                    <a:pt x="17829" y="282"/>
                    <a:pt x="13712" y="-2781"/>
                    <a:pt x="12806" y="5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4" name="Freeform: Shape 1283">
              <a:extLst>
                <a:ext uri="{FF2B5EF4-FFF2-40B4-BE49-F238E27FC236}">
                  <a16:creationId xmlns:a16="http://schemas.microsoft.com/office/drawing/2014/main" xmlns="" id="{3F3674A0-0568-D445-CCE9-25F9BBC77DA5}"/>
                </a:ext>
              </a:extLst>
            </p:cNvPr>
            <p:cNvSpPr/>
            <p:nvPr/>
          </p:nvSpPr>
          <p:spPr>
            <a:xfrm>
              <a:off x="6097907" y="1732495"/>
              <a:ext cx="7256" cy="8216"/>
            </a:xfrm>
            <a:custGeom>
              <a:avLst/>
              <a:gdLst>
                <a:gd name="connsiteX0" fmla="*/ 4133 w 7256"/>
                <a:gd name="connsiteY0" fmla="*/ -721 h 8216"/>
                <a:gd name="connsiteX1" fmla="*/ 2099 w 7256"/>
                <a:gd name="connsiteY1" fmla="*/ 1533 h 8216"/>
                <a:gd name="connsiteX2" fmla="*/ 506 w 7256"/>
                <a:gd name="connsiteY2" fmla="*/ 5847 h 8216"/>
                <a:gd name="connsiteX3" fmla="*/ 5726 w 7256"/>
                <a:gd name="connsiteY3" fmla="*/ 5847 h 8216"/>
                <a:gd name="connsiteX4" fmla="*/ 6975 w 7256"/>
                <a:gd name="connsiteY4" fmla="*/ 945 h 8216"/>
                <a:gd name="connsiteX5" fmla="*/ 4133 w 7256"/>
                <a:gd name="connsiteY5" fmla="*/ -721 h 8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56" h="8216">
                  <a:moveTo>
                    <a:pt x="4133" y="-721"/>
                  </a:moveTo>
                  <a:cubicBezTo>
                    <a:pt x="3177" y="-280"/>
                    <a:pt x="2442" y="529"/>
                    <a:pt x="2099" y="1533"/>
                  </a:cubicBezTo>
                  <a:cubicBezTo>
                    <a:pt x="1535" y="3224"/>
                    <a:pt x="-1528" y="4474"/>
                    <a:pt x="506" y="5847"/>
                  </a:cubicBezTo>
                  <a:cubicBezTo>
                    <a:pt x="2540" y="7219"/>
                    <a:pt x="4721" y="8297"/>
                    <a:pt x="5726" y="5847"/>
                  </a:cubicBezTo>
                  <a:cubicBezTo>
                    <a:pt x="6731" y="3396"/>
                    <a:pt x="7319" y="2342"/>
                    <a:pt x="6975" y="945"/>
                  </a:cubicBezTo>
                  <a:cubicBezTo>
                    <a:pt x="6633" y="-452"/>
                    <a:pt x="6069" y="-1309"/>
                    <a:pt x="4133" y="-7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5" name="Freeform: Shape 1284">
              <a:extLst>
                <a:ext uri="{FF2B5EF4-FFF2-40B4-BE49-F238E27FC236}">
                  <a16:creationId xmlns:a16="http://schemas.microsoft.com/office/drawing/2014/main" xmlns="" id="{025D3260-1689-7FF7-5B69-02C7156C5012}"/>
                </a:ext>
              </a:extLst>
            </p:cNvPr>
            <p:cNvSpPr/>
            <p:nvPr/>
          </p:nvSpPr>
          <p:spPr>
            <a:xfrm>
              <a:off x="5412153" y="1416689"/>
              <a:ext cx="38102" cy="25984"/>
            </a:xfrm>
            <a:custGeom>
              <a:avLst/>
              <a:gdLst>
                <a:gd name="connsiteX0" fmla="*/ 25965 w 38102"/>
                <a:gd name="connsiteY0" fmla="*/ 2337 h 25984"/>
                <a:gd name="connsiteX1" fmla="*/ 16163 w 38102"/>
                <a:gd name="connsiteY1" fmla="*/ 9493 h 25984"/>
                <a:gd name="connsiteX2" fmla="*/ 4449 w 38102"/>
                <a:gd name="connsiteY2" fmla="*/ 15791 h 25984"/>
                <a:gd name="connsiteX3" fmla="*/ 724 w 38102"/>
                <a:gd name="connsiteY3" fmla="*/ 24344 h 25984"/>
                <a:gd name="connsiteX4" fmla="*/ 9595 w 38102"/>
                <a:gd name="connsiteY4" fmla="*/ 20937 h 25984"/>
                <a:gd name="connsiteX5" fmla="*/ 23318 w 38102"/>
                <a:gd name="connsiteY5" fmla="*/ 15497 h 25984"/>
                <a:gd name="connsiteX6" fmla="*/ 33611 w 38102"/>
                <a:gd name="connsiteY6" fmla="*/ 12360 h 25984"/>
                <a:gd name="connsiteX7" fmla="*/ 37875 w 38102"/>
                <a:gd name="connsiteY7" fmla="*/ 6626 h 25984"/>
                <a:gd name="connsiteX8" fmla="*/ 25965 w 38102"/>
                <a:gd name="connsiteY8" fmla="*/ 2337 h 25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2" h="25984">
                  <a:moveTo>
                    <a:pt x="25965" y="2337"/>
                  </a:moveTo>
                  <a:cubicBezTo>
                    <a:pt x="25965" y="2337"/>
                    <a:pt x="19667" y="6626"/>
                    <a:pt x="16163" y="9493"/>
                  </a:cubicBezTo>
                  <a:cubicBezTo>
                    <a:pt x="12658" y="12360"/>
                    <a:pt x="8149" y="11772"/>
                    <a:pt x="4449" y="15791"/>
                  </a:cubicBezTo>
                  <a:cubicBezTo>
                    <a:pt x="748" y="19810"/>
                    <a:pt x="-1555" y="23486"/>
                    <a:pt x="724" y="24344"/>
                  </a:cubicBezTo>
                  <a:cubicBezTo>
                    <a:pt x="3003" y="25202"/>
                    <a:pt x="4154" y="26353"/>
                    <a:pt x="9595" y="20937"/>
                  </a:cubicBezTo>
                  <a:cubicBezTo>
                    <a:pt x="15035" y="15521"/>
                    <a:pt x="17878" y="15203"/>
                    <a:pt x="23318" y="15497"/>
                  </a:cubicBezTo>
                  <a:cubicBezTo>
                    <a:pt x="28759" y="15791"/>
                    <a:pt x="30180" y="13046"/>
                    <a:pt x="33611" y="12360"/>
                  </a:cubicBezTo>
                  <a:cubicBezTo>
                    <a:pt x="37042" y="11674"/>
                    <a:pt x="38169" y="10057"/>
                    <a:pt x="37875" y="6626"/>
                  </a:cubicBezTo>
                  <a:cubicBezTo>
                    <a:pt x="37581" y="3195"/>
                    <a:pt x="34542" y="-5652"/>
                    <a:pt x="25965" y="23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6" name="Freeform: Shape 1285">
              <a:extLst>
                <a:ext uri="{FF2B5EF4-FFF2-40B4-BE49-F238E27FC236}">
                  <a16:creationId xmlns:a16="http://schemas.microsoft.com/office/drawing/2014/main" xmlns="" id="{97EFEDA3-6ECA-59F4-A475-33702B0F7845}"/>
                </a:ext>
              </a:extLst>
            </p:cNvPr>
            <p:cNvSpPr/>
            <p:nvPr/>
          </p:nvSpPr>
          <p:spPr>
            <a:xfrm>
              <a:off x="6392498" y="1488304"/>
              <a:ext cx="352229" cy="543408"/>
            </a:xfrm>
            <a:custGeom>
              <a:avLst/>
              <a:gdLst>
                <a:gd name="connsiteX0" fmla="*/ 240762 w 352229"/>
                <a:gd name="connsiteY0" fmla="*/ 503382 h 543408"/>
                <a:gd name="connsiteX1" fmla="*/ 256495 w 352229"/>
                <a:gd name="connsiteY1" fmla="*/ 491766 h 543408"/>
                <a:gd name="connsiteX2" fmla="*/ 294920 w 352229"/>
                <a:gd name="connsiteY2" fmla="*/ 461354 h 543408"/>
                <a:gd name="connsiteX3" fmla="*/ 347462 w 352229"/>
                <a:gd name="connsiteY3" fmla="*/ 405970 h 543408"/>
                <a:gd name="connsiteX4" fmla="*/ 346261 w 352229"/>
                <a:gd name="connsiteY4" fmla="*/ 386365 h 543408"/>
                <a:gd name="connsiteX5" fmla="*/ 338002 w 352229"/>
                <a:gd name="connsiteY5" fmla="*/ 378131 h 543408"/>
                <a:gd name="connsiteX6" fmla="*/ 307394 w 352229"/>
                <a:gd name="connsiteY6" fmla="*/ 357497 h 543408"/>
                <a:gd name="connsiteX7" fmla="*/ 315996 w 352229"/>
                <a:gd name="connsiteY7" fmla="*/ 340342 h 543408"/>
                <a:gd name="connsiteX8" fmla="*/ 320897 w 352229"/>
                <a:gd name="connsiteY8" fmla="*/ 330197 h 543408"/>
                <a:gd name="connsiteX9" fmla="*/ 311781 w 352229"/>
                <a:gd name="connsiteY9" fmla="*/ 323507 h 543408"/>
                <a:gd name="connsiteX10" fmla="*/ 303865 w 352229"/>
                <a:gd name="connsiteY10" fmla="*/ 317307 h 543408"/>
                <a:gd name="connsiteX11" fmla="*/ 303522 w 352229"/>
                <a:gd name="connsiteY11" fmla="*/ 307847 h 543408"/>
                <a:gd name="connsiteX12" fmla="*/ 305973 w 352229"/>
                <a:gd name="connsiteY12" fmla="*/ 300495 h 543408"/>
                <a:gd name="connsiteX13" fmla="*/ 294284 w 352229"/>
                <a:gd name="connsiteY13" fmla="*/ 297064 h 543408"/>
                <a:gd name="connsiteX14" fmla="*/ 289383 w 352229"/>
                <a:gd name="connsiteY14" fmla="*/ 286747 h 543408"/>
                <a:gd name="connsiteX15" fmla="*/ 294038 w 352229"/>
                <a:gd name="connsiteY15" fmla="*/ 277116 h 543408"/>
                <a:gd name="connsiteX16" fmla="*/ 289897 w 352229"/>
                <a:gd name="connsiteY16" fmla="*/ 266456 h 543408"/>
                <a:gd name="connsiteX17" fmla="*/ 293009 w 352229"/>
                <a:gd name="connsiteY17" fmla="*/ 256311 h 543408"/>
                <a:gd name="connsiteX18" fmla="*/ 302272 w 352229"/>
                <a:gd name="connsiteY18" fmla="*/ 249106 h 543408"/>
                <a:gd name="connsiteX19" fmla="*/ 300729 w 352229"/>
                <a:gd name="connsiteY19" fmla="*/ 232417 h 543408"/>
                <a:gd name="connsiteX20" fmla="*/ 293524 w 352229"/>
                <a:gd name="connsiteY20" fmla="*/ 221414 h 543408"/>
                <a:gd name="connsiteX21" fmla="*/ 283721 w 352229"/>
                <a:gd name="connsiteY21" fmla="*/ 200437 h 543408"/>
                <a:gd name="connsiteX22" fmla="*/ 274262 w 352229"/>
                <a:gd name="connsiteY22" fmla="*/ 191835 h 543408"/>
                <a:gd name="connsiteX23" fmla="*/ 270978 w 352229"/>
                <a:gd name="connsiteY23" fmla="*/ 179582 h 543408"/>
                <a:gd name="connsiteX24" fmla="*/ 280952 w 352229"/>
                <a:gd name="connsiteY24" fmla="*/ 166177 h 543408"/>
                <a:gd name="connsiteX25" fmla="*/ 297126 w 352229"/>
                <a:gd name="connsiteY25" fmla="*/ 147601 h 543408"/>
                <a:gd name="connsiteX26" fmla="*/ 297984 w 352229"/>
                <a:gd name="connsiteY26" fmla="*/ 134711 h 543408"/>
                <a:gd name="connsiteX27" fmla="*/ 283550 w 352229"/>
                <a:gd name="connsiteY27" fmla="*/ 121821 h 543408"/>
                <a:gd name="connsiteX28" fmla="*/ 268846 w 352229"/>
                <a:gd name="connsiteY28" fmla="*/ 113048 h 543408"/>
                <a:gd name="connsiteX29" fmla="*/ 255784 w 352229"/>
                <a:gd name="connsiteY29" fmla="*/ 103074 h 543408"/>
                <a:gd name="connsiteX30" fmla="*/ 252011 w 352229"/>
                <a:gd name="connsiteY30" fmla="*/ 92756 h 543408"/>
                <a:gd name="connsiteX31" fmla="*/ 254583 w 352229"/>
                <a:gd name="connsiteY31" fmla="*/ 83640 h 543408"/>
                <a:gd name="connsiteX32" fmla="*/ 259902 w 352229"/>
                <a:gd name="connsiteY32" fmla="*/ 76288 h 543408"/>
                <a:gd name="connsiteX33" fmla="*/ 253897 w 352229"/>
                <a:gd name="connsiteY33" fmla="*/ 71387 h 543408"/>
                <a:gd name="connsiteX34" fmla="*/ 250981 w 352229"/>
                <a:gd name="connsiteY34" fmla="*/ 67270 h 543408"/>
                <a:gd name="connsiteX35" fmla="*/ 261273 w 352229"/>
                <a:gd name="connsiteY35" fmla="*/ 65187 h 543408"/>
                <a:gd name="connsiteX36" fmla="*/ 267131 w 352229"/>
                <a:gd name="connsiteY36" fmla="*/ 60874 h 543408"/>
                <a:gd name="connsiteX37" fmla="*/ 265072 w 352229"/>
                <a:gd name="connsiteY37" fmla="*/ 58742 h 543408"/>
                <a:gd name="connsiteX38" fmla="*/ 275904 w 352229"/>
                <a:gd name="connsiteY38" fmla="*/ 38892 h 543408"/>
                <a:gd name="connsiteX39" fmla="*/ 273061 w 352229"/>
                <a:gd name="connsiteY39" fmla="*/ 25218 h 543408"/>
                <a:gd name="connsiteX40" fmla="*/ 256568 w 352229"/>
                <a:gd name="connsiteY40" fmla="*/ 19556 h 543408"/>
                <a:gd name="connsiteX41" fmla="*/ 230249 w 352229"/>
                <a:gd name="connsiteY41" fmla="*/ 1226 h 543408"/>
                <a:gd name="connsiteX42" fmla="*/ 214271 w 352229"/>
                <a:gd name="connsiteY42" fmla="*/ 6911 h 543408"/>
                <a:gd name="connsiteX43" fmla="*/ 197116 w 352229"/>
                <a:gd name="connsiteY43" fmla="*/ 9999 h 543408"/>
                <a:gd name="connsiteX44" fmla="*/ 173639 w 352229"/>
                <a:gd name="connsiteY44" fmla="*/ 20586 h 543408"/>
                <a:gd name="connsiteX45" fmla="*/ 164107 w 352229"/>
                <a:gd name="connsiteY45" fmla="*/ 35804 h 543408"/>
                <a:gd name="connsiteX46" fmla="*/ 162293 w 352229"/>
                <a:gd name="connsiteY46" fmla="*/ 62369 h 543408"/>
                <a:gd name="connsiteX47" fmla="*/ 149133 w 352229"/>
                <a:gd name="connsiteY47" fmla="*/ 69574 h 543408"/>
                <a:gd name="connsiteX48" fmla="*/ 141414 w 352229"/>
                <a:gd name="connsiteY48" fmla="*/ 79646 h 543408"/>
                <a:gd name="connsiteX49" fmla="*/ 132371 w 352229"/>
                <a:gd name="connsiteY49" fmla="*/ 85307 h 543408"/>
                <a:gd name="connsiteX50" fmla="*/ 117937 w 352229"/>
                <a:gd name="connsiteY50" fmla="*/ 79131 h 543408"/>
                <a:gd name="connsiteX51" fmla="*/ 105292 w 352229"/>
                <a:gd name="connsiteY51" fmla="*/ 74230 h 543408"/>
                <a:gd name="connsiteX52" fmla="*/ 94215 w 352229"/>
                <a:gd name="connsiteY52" fmla="*/ 77832 h 543408"/>
                <a:gd name="connsiteX53" fmla="*/ 68410 w 352229"/>
                <a:gd name="connsiteY53" fmla="*/ 81190 h 543408"/>
                <a:gd name="connsiteX54" fmla="*/ 52946 w 352229"/>
                <a:gd name="connsiteY54" fmla="*/ 76533 h 543408"/>
                <a:gd name="connsiteX55" fmla="*/ 28955 w 352229"/>
                <a:gd name="connsiteY55" fmla="*/ 48180 h 543408"/>
                <a:gd name="connsiteX56" fmla="*/ 6017 w 352229"/>
                <a:gd name="connsiteY56" fmla="*/ 55532 h 543408"/>
                <a:gd name="connsiteX57" fmla="*/ -183 w 352229"/>
                <a:gd name="connsiteY57" fmla="*/ 59404 h 543408"/>
                <a:gd name="connsiteX58" fmla="*/ 4988 w 352229"/>
                <a:gd name="connsiteY58" fmla="*/ 69623 h 543408"/>
                <a:gd name="connsiteX59" fmla="*/ 28367 w 352229"/>
                <a:gd name="connsiteY59" fmla="*/ 84057 h 543408"/>
                <a:gd name="connsiteX60" fmla="*/ 42458 w 352229"/>
                <a:gd name="connsiteY60" fmla="*/ 92659 h 543408"/>
                <a:gd name="connsiteX61" fmla="*/ 60691 w 352229"/>
                <a:gd name="connsiteY61" fmla="*/ 96089 h 543408"/>
                <a:gd name="connsiteX62" fmla="*/ 75394 w 352229"/>
                <a:gd name="connsiteY62" fmla="*/ 104691 h 543408"/>
                <a:gd name="connsiteX63" fmla="*/ 89828 w 352229"/>
                <a:gd name="connsiteY63" fmla="*/ 123610 h 543408"/>
                <a:gd name="connsiteX64" fmla="*/ 87378 w 352229"/>
                <a:gd name="connsiteY64" fmla="*/ 136672 h 543408"/>
                <a:gd name="connsiteX65" fmla="*/ 90809 w 352229"/>
                <a:gd name="connsiteY65" fmla="*/ 146645 h 543408"/>
                <a:gd name="connsiteX66" fmla="*/ 94950 w 352229"/>
                <a:gd name="connsiteY66" fmla="*/ 160051 h 543408"/>
                <a:gd name="connsiteX67" fmla="*/ 94950 w 352229"/>
                <a:gd name="connsiteY67" fmla="*/ 173823 h 543408"/>
                <a:gd name="connsiteX68" fmla="*/ 102866 w 352229"/>
                <a:gd name="connsiteY68" fmla="*/ 190977 h 543408"/>
                <a:gd name="connsiteX69" fmla="*/ 97009 w 352229"/>
                <a:gd name="connsiteY69" fmla="*/ 203010 h 543408"/>
                <a:gd name="connsiteX70" fmla="*/ 95979 w 352229"/>
                <a:gd name="connsiteY70" fmla="*/ 219184 h 543408"/>
                <a:gd name="connsiteX71" fmla="*/ 108232 w 352229"/>
                <a:gd name="connsiteY71" fmla="*/ 232246 h 543408"/>
                <a:gd name="connsiteX72" fmla="*/ 110830 w 352229"/>
                <a:gd name="connsiteY72" fmla="*/ 243788 h 543408"/>
                <a:gd name="connsiteX73" fmla="*/ 126318 w 352229"/>
                <a:gd name="connsiteY73" fmla="*/ 245258 h 543408"/>
                <a:gd name="connsiteX74" fmla="*/ 144061 w 352229"/>
                <a:gd name="connsiteY74" fmla="*/ 257095 h 543408"/>
                <a:gd name="connsiteX75" fmla="*/ 147761 w 352229"/>
                <a:gd name="connsiteY75" fmla="*/ 282973 h 543408"/>
                <a:gd name="connsiteX76" fmla="*/ 128548 w 352229"/>
                <a:gd name="connsiteY76" fmla="*/ 293315 h 543408"/>
                <a:gd name="connsiteX77" fmla="*/ 112276 w 352229"/>
                <a:gd name="connsiteY77" fmla="*/ 308852 h 543408"/>
                <a:gd name="connsiteX78" fmla="*/ 98234 w 352229"/>
                <a:gd name="connsiteY78" fmla="*/ 325859 h 543408"/>
                <a:gd name="connsiteX79" fmla="*/ 70125 w 352229"/>
                <a:gd name="connsiteY79" fmla="*/ 345807 h 543408"/>
                <a:gd name="connsiteX80" fmla="*/ 52383 w 352229"/>
                <a:gd name="connsiteY80" fmla="*/ 367863 h 543408"/>
                <a:gd name="connsiteX81" fmla="*/ 28735 w 352229"/>
                <a:gd name="connsiteY81" fmla="*/ 373769 h 543408"/>
                <a:gd name="connsiteX82" fmla="*/ 14693 w 352229"/>
                <a:gd name="connsiteY82" fmla="*/ 397442 h 543408"/>
                <a:gd name="connsiteX83" fmla="*/ 15428 w 352229"/>
                <a:gd name="connsiteY83" fmla="*/ 419497 h 543408"/>
                <a:gd name="connsiteX84" fmla="*/ 17658 w 352229"/>
                <a:gd name="connsiteY84" fmla="*/ 430599 h 543408"/>
                <a:gd name="connsiteX85" fmla="*/ 18393 w 352229"/>
                <a:gd name="connsiteY85" fmla="*/ 445302 h 543408"/>
                <a:gd name="connsiteX86" fmla="*/ 25745 w 352229"/>
                <a:gd name="connsiteY86" fmla="*/ 472651 h 543408"/>
                <a:gd name="connsiteX87" fmla="*/ 17633 w 352229"/>
                <a:gd name="connsiteY87" fmla="*/ 505931 h 543408"/>
                <a:gd name="connsiteX88" fmla="*/ 43487 w 352229"/>
                <a:gd name="connsiteY88" fmla="*/ 519973 h 543408"/>
                <a:gd name="connsiteX89" fmla="*/ 66425 w 352229"/>
                <a:gd name="connsiteY89" fmla="*/ 538450 h 543408"/>
                <a:gd name="connsiteX90" fmla="*/ 104116 w 352229"/>
                <a:gd name="connsiteY90" fmla="*/ 539945 h 543408"/>
                <a:gd name="connsiteX91" fmla="*/ 144036 w 352229"/>
                <a:gd name="connsiteY91" fmla="*/ 528109 h 543408"/>
                <a:gd name="connsiteX92" fmla="*/ 186187 w 352229"/>
                <a:gd name="connsiteY92" fmla="*/ 519238 h 543408"/>
                <a:gd name="connsiteX93" fmla="*/ 224637 w 352229"/>
                <a:gd name="connsiteY93" fmla="*/ 513307 h 543408"/>
                <a:gd name="connsiteX94" fmla="*/ 230861 w 352229"/>
                <a:gd name="connsiteY94" fmla="*/ 513307 h 543408"/>
                <a:gd name="connsiteX95" fmla="*/ 240762 w 352229"/>
                <a:gd name="connsiteY95" fmla="*/ 503382 h 54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52229" h="543408">
                  <a:moveTo>
                    <a:pt x="240762" y="503382"/>
                  </a:moveTo>
                  <a:cubicBezTo>
                    <a:pt x="243213" y="501323"/>
                    <a:pt x="250050" y="494609"/>
                    <a:pt x="256495" y="491766"/>
                  </a:cubicBezTo>
                  <a:cubicBezTo>
                    <a:pt x="262940" y="488923"/>
                    <a:pt x="286932" y="468828"/>
                    <a:pt x="294920" y="461354"/>
                  </a:cubicBezTo>
                  <a:cubicBezTo>
                    <a:pt x="302909" y="453879"/>
                    <a:pt x="337660" y="416630"/>
                    <a:pt x="347462" y="405970"/>
                  </a:cubicBezTo>
                  <a:cubicBezTo>
                    <a:pt x="357265" y="395310"/>
                    <a:pt x="348663" y="389134"/>
                    <a:pt x="346261" y="386365"/>
                  </a:cubicBezTo>
                  <a:cubicBezTo>
                    <a:pt x="344006" y="383155"/>
                    <a:pt x="341213" y="380385"/>
                    <a:pt x="338002" y="378131"/>
                  </a:cubicBezTo>
                  <a:cubicBezTo>
                    <a:pt x="333101" y="374676"/>
                    <a:pt x="319942" y="363672"/>
                    <a:pt x="307394" y="357497"/>
                  </a:cubicBezTo>
                  <a:cubicBezTo>
                    <a:pt x="294847" y="351321"/>
                    <a:pt x="310825" y="342009"/>
                    <a:pt x="315996" y="340342"/>
                  </a:cubicBezTo>
                  <a:cubicBezTo>
                    <a:pt x="321167" y="338676"/>
                    <a:pt x="320897" y="333481"/>
                    <a:pt x="320897" y="330197"/>
                  </a:cubicBezTo>
                  <a:cubicBezTo>
                    <a:pt x="320897" y="326913"/>
                    <a:pt x="315996" y="324364"/>
                    <a:pt x="311781" y="323507"/>
                  </a:cubicBezTo>
                  <a:cubicBezTo>
                    <a:pt x="307566" y="322649"/>
                    <a:pt x="307492" y="319880"/>
                    <a:pt x="303865" y="317307"/>
                  </a:cubicBezTo>
                  <a:cubicBezTo>
                    <a:pt x="300239" y="314734"/>
                    <a:pt x="299577" y="309048"/>
                    <a:pt x="303522" y="307847"/>
                  </a:cubicBezTo>
                  <a:cubicBezTo>
                    <a:pt x="307468" y="306646"/>
                    <a:pt x="309722" y="304073"/>
                    <a:pt x="305973" y="300495"/>
                  </a:cubicBezTo>
                  <a:cubicBezTo>
                    <a:pt x="302224" y="296918"/>
                    <a:pt x="297714" y="297236"/>
                    <a:pt x="294284" y="297064"/>
                  </a:cubicBezTo>
                  <a:cubicBezTo>
                    <a:pt x="290853" y="296893"/>
                    <a:pt x="289383" y="291061"/>
                    <a:pt x="289383" y="286747"/>
                  </a:cubicBezTo>
                  <a:cubicBezTo>
                    <a:pt x="289480" y="283022"/>
                    <a:pt x="291171" y="279518"/>
                    <a:pt x="294038" y="277116"/>
                  </a:cubicBezTo>
                  <a:cubicBezTo>
                    <a:pt x="296489" y="274543"/>
                    <a:pt x="290754" y="269764"/>
                    <a:pt x="289897" y="266456"/>
                  </a:cubicBezTo>
                  <a:cubicBezTo>
                    <a:pt x="289039" y="263148"/>
                    <a:pt x="293009" y="259595"/>
                    <a:pt x="293009" y="256311"/>
                  </a:cubicBezTo>
                  <a:cubicBezTo>
                    <a:pt x="293009" y="253027"/>
                    <a:pt x="296783" y="250307"/>
                    <a:pt x="302272" y="249106"/>
                  </a:cubicBezTo>
                  <a:cubicBezTo>
                    <a:pt x="307762" y="247905"/>
                    <a:pt x="301758" y="235162"/>
                    <a:pt x="300729" y="232417"/>
                  </a:cubicBezTo>
                  <a:cubicBezTo>
                    <a:pt x="298817" y="228447"/>
                    <a:pt x="296391" y="224771"/>
                    <a:pt x="293524" y="221414"/>
                  </a:cubicBezTo>
                  <a:cubicBezTo>
                    <a:pt x="290583" y="217812"/>
                    <a:pt x="286980" y="204260"/>
                    <a:pt x="283721" y="200437"/>
                  </a:cubicBezTo>
                  <a:cubicBezTo>
                    <a:pt x="280462" y="196614"/>
                    <a:pt x="280781" y="194604"/>
                    <a:pt x="274262" y="191835"/>
                  </a:cubicBezTo>
                  <a:cubicBezTo>
                    <a:pt x="267743" y="189066"/>
                    <a:pt x="272032" y="183405"/>
                    <a:pt x="270978" y="179582"/>
                  </a:cubicBezTo>
                  <a:cubicBezTo>
                    <a:pt x="269924" y="175759"/>
                    <a:pt x="277521" y="170294"/>
                    <a:pt x="280952" y="166177"/>
                  </a:cubicBezTo>
                  <a:cubicBezTo>
                    <a:pt x="284383" y="162060"/>
                    <a:pt x="291784" y="152772"/>
                    <a:pt x="297126" y="147601"/>
                  </a:cubicBezTo>
                  <a:cubicBezTo>
                    <a:pt x="302468" y="142430"/>
                    <a:pt x="301071" y="136770"/>
                    <a:pt x="297984" y="134711"/>
                  </a:cubicBezTo>
                  <a:cubicBezTo>
                    <a:pt x="292348" y="131452"/>
                    <a:pt x="287422" y="127065"/>
                    <a:pt x="283550" y="121821"/>
                  </a:cubicBezTo>
                  <a:cubicBezTo>
                    <a:pt x="277007" y="113391"/>
                    <a:pt x="275463" y="113219"/>
                    <a:pt x="268846" y="113048"/>
                  </a:cubicBezTo>
                  <a:cubicBezTo>
                    <a:pt x="262229" y="112876"/>
                    <a:pt x="260759" y="106333"/>
                    <a:pt x="255784" y="103074"/>
                  </a:cubicBezTo>
                  <a:cubicBezTo>
                    <a:pt x="250809" y="99814"/>
                    <a:pt x="252011" y="96702"/>
                    <a:pt x="252011" y="92756"/>
                  </a:cubicBezTo>
                  <a:cubicBezTo>
                    <a:pt x="252011" y="88811"/>
                    <a:pt x="251839" y="85405"/>
                    <a:pt x="254583" y="83640"/>
                  </a:cubicBezTo>
                  <a:cubicBezTo>
                    <a:pt x="257279" y="82023"/>
                    <a:pt x="259215" y="79352"/>
                    <a:pt x="259902" y="76288"/>
                  </a:cubicBezTo>
                  <a:cubicBezTo>
                    <a:pt x="260416" y="73544"/>
                    <a:pt x="257451" y="71657"/>
                    <a:pt x="253897" y="71387"/>
                  </a:cubicBezTo>
                  <a:cubicBezTo>
                    <a:pt x="250344" y="71118"/>
                    <a:pt x="250442" y="69157"/>
                    <a:pt x="250981" y="67270"/>
                  </a:cubicBezTo>
                  <a:cubicBezTo>
                    <a:pt x="251520" y="65383"/>
                    <a:pt x="256985" y="65898"/>
                    <a:pt x="261273" y="65187"/>
                  </a:cubicBezTo>
                  <a:cubicBezTo>
                    <a:pt x="263675" y="64476"/>
                    <a:pt x="265758" y="62957"/>
                    <a:pt x="267131" y="60874"/>
                  </a:cubicBezTo>
                  <a:cubicBezTo>
                    <a:pt x="266273" y="60359"/>
                    <a:pt x="265562" y="59624"/>
                    <a:pt x="265072" y="58742"/>
                  </a:cubicBezTo>
                  <a:cubicBezTo>
                    <a:pt x="262499" y="54110"/>
                    <a:pt x="273576" y="42494"/>
                    <a:pt x="275904" y="38892"/>
                  </a:cubicBezTo>
                  <a:cubicBezTo>
                    <a:pt x="278232" y="35290"/>
                    <a:pt x="276419" y="30633"/>
                    <a:pt x="273061" y="25218"/>
                  </a:cubicBezTo>
                  <a:cubicBezTo>
                    <a:pt x="269704" y="19801"/>
                    <a:pt x="264557" y="19556"/>
                    <a:pt x="256568" y="19556"/>
                  </a:cubicBezTo>
                  <a:cubicBezTo>
                    <a:pt x="248579" y="19556"/>
                    <a:pt x="237993" y="6911"/>
                    <a:pt x="230249" y="1226"/>
                  </a:cubicBezTo>
                  <a:cubicBezTo>
                    <a:pt x="222505" y="-4459"/>
                    <a:pt x="216844" y="2525"/>
                    <a:pt x="214271" y="6911"/>
                  </a:cubicBezTo>
                  <a:cubicBezTo>
                    <a:pt x="211697" y="11298"/>
                    <a:pt x="207287" y="11298"/>
                    <a:pt x="197116" y="9999"/>
                  </a:cubicBezTo>
                  <a:cubicBezTo>
                    <a:pt x="186947" y="8700"/>
                    <a:pt x="181898" y="16199"/>
                    <a:pt x="173639" y="20586"/>
                  </a:cubicBezTo>
                  <a:cubicBezTo>
                    <a:pt x="165381" y="24973"/>
                    <a:pt x="169253" y="31663"/>
                    <a:pt x="164107" y="35804"/>
                  </a:cubicBezTo>
                  <a:cubicBezTo>
                    <a:pt x="158960" y="39946"/>
                    <a:pt x="163592" y="52052"/>
                    <a:pt x="162293" y="62369"/>
                  </a:cubicBezTo>
                  <a:cubicBezTo>
                    <a:pt x="160994" y="72686"/>
                    <a:pt x="154941" y="68544"/>
                    <a:pt x="149133" y="69574"/>
                  </a:cubicBezTo>
                  <a:cubicBezTo>
                    <a:pt x="143325" y="70603"/>
                    <a:pt x="142958" y="74230"/>
                    <a:pt x="141414" y="79646"/>
                  </a:cubicBezTo>
                  <a:cubicBezTo>
                    <a:pt x="139870" y="85061"/>
                    <a:pt x="138816" y="86605"/>
                    <a:pt x="132371" y="85307"/>
                  </a:cubicBezTo>
                  <a:cubicBezTo>
                    <a:pt x="125926" y="84008"/>
                    <a:pt x="122838" y="79131"/>
                    <a:pt x="117937" y="79131"/>
                  </a:cubicBezTo>
                  <a:cubicBezTo>
                    <a:pt x="113305" y="78862"/>
                    <a:pt x="108894" y="77146"/>
                    <a:pt x="105292" y="74230"/>
                  </a:cubicBezTo>
                  <a:cubicBezTo>
                    <a:pt x="101689" y="71657"/>
                    <a:pt x="98602" y="72171"/>
                    <a:pt x="94215" y="77832"/>
                  </a:cubicBezTo>
                  <a:cubicBezTo>
                    <a:pt x="89828" y="83493"/>
                    <a:pt x="73826" y="81190"/>
                    <a:pt x="68410" y="81190"/>
                  </a:cubicBezTo>
                  <a:cubicBezTo>
                    <a:pt x="62921" y="81165"/>
                    <a:pt x="57529" y="79548"/>
                    <a:pt x="52946" y="76533"/>
                  </a:cubicBezTo>
                  <a:cubicBezTo>
                    <a:pt x="48045" y="73446"/>
                    <a:pt x="35915" y="59011"/>
                    <a:pt x="28955" y="48180"/>
                  </a:cubicBezTo>
                  <a:cubicBezTo>
                    <a:pt x="21995" y="37348"/>
                    <a:pt x="11948" y="47395"/>
                    <a:pt x="6017" y="55532"/>
                  </a:cubicBezTo>
                  <a:cubicBezTo>
                    <a:pt x="4620" y="57664"/>
                    <a:pt x="2341" y="59085"/>
                    <a:pt x="-183" y="59404"/>
                  </a:cubicBezTo>
                  <a:cubicBezTo>
                    <a:pt x="-36" y="63496"/>
                    <a:pt x="1042" y="68299"/>
                    <a:pt x="4988" y="69623"/>
                  </a:cubicBezTo>
                  <a:cubicBezTo>
                    <a:pt x="13516" y="73102"/>
                    <a:pt x="21432" y="77979"/>
                    <a:pt x="28367" y="84057"/>
                  </a:cubicBezTo>
                  <a:cubicBezTo>
                    <a:pt x="31455" y="87487"/>
                    <a:pt x="37630" y="92659"/>
                    <a:pt x="42458" y="92659"/>
                  </a:cubicBezTo>
                  <a:cubicBezTo>
                    <a:pt x="47286" y="92659"/>
                    <a:pt x="55520" y="93001"/>
                    <a:pt x="60691" y="96089"/>
                  </a:cubicBezTo>
                  <a:cubicBezTo>
                    <a:pt x="65739" y="98687"/>
                    <a:pt x="70665" y="101554"/>
                    <a:pt x="75394" y="104691"/>
                  </a:cubicBezTo>
                  <a:cubicBezTo>
                    <a:pt x="81595" y="109176"/>
                    <a:pt x="92549" y="118096"/>
                    <a:pt x="89828" y="123610"/>
                  </a:cubicBezTo>
                  <a:cubicBezTo>
                    <a:pt x="87108" y="129124"/>
                    <a:pt x="85711" y="132898"/>
                    <a:pt x="87378" y="136672"/>
                  </a:cubicBezTo>
                  <a:cubicBezTo>
                    <a:pt x="89045" y="140446"/>
                    <a:pt x="88064" y="144244"/>
                    <a:pt x="90809" y="146645"/>
                  </a:cubicBezTo>
                  <a:cubicBezTo>
                    <a:pt x="93553" y="149047"/>
                    <a:pt x="100096" y="155590"/>
                    <a:pt x="94950" y="160051"/>
                  </a:cubicBezTo>
                  <a:cubicBezTo>
                    <a:pt x="89804" y="164511"/>
                    <a:pt x="89779" y="169338"/>
                    <a:pt x="94950" y="173823"/>
                  </a:cubicBezTo>
                  <a:cubicBezTo>
                    <a:pt x="100121" y="178308"/>
                    <a:pt x="105610" y="183772"/>
                    <a:pt x="102866" y="190977"/>
                  </a:cubicBezTo>
                  <a:cubicBezTo>
                    <a:pt x="100121" y="198182"/>
                    <a:pt x="100415" y="200608"/>
                    <a:pt x="97009" y="203010"/>
                  </a:cubicBezTo>
                  <a:cubicBezTo>
                    <a:pt x="93602" y="205411"/>
                    <a:pt x="91519" y="215753"/>
                    <a:pt x="95979" y="219184"/>
                  </a:cubicBezTo>
                  <a:cubicBezTo>
                    <a:pt x="100440" y="222615"/>
                    <a:pt x="106983" y="228129"/>
                    <a:pt x="108232" y="232246"/>
                  </a:cubicBezTo>
                  <a:cubicBezTo>
                    <a:pt x="109556" y="235971"/>
                    <a:pt x="110414" y="239843"/>
                    <a:pt x="110830" y="243788"/>
                  </a:cubicBezTo>
                  <a:cubicBezTo>
                    <a:pt x="117668" y="242783"/>
                    <a:pt x="123255" y="240651"/>
                    <a:pt x="126318" y="245258"/>
                  </a:cubicBezTo>
                  <a:cubicBezTo>
                    <a:pt x="130753" y="251924"/>
                    <a:pt x="134454" y="249694"/>
                    <a:pt x="144061" y="257095"/>
                  </a:cubicBezTo>
                  <a:cubicBezTo>
                    <a:pt x="153667" y="264496"/>
                    <a:pt x="147026" y="269667"/>
                    <a:pt x="147761" y="282973"/>
                  </a:cubicBezTo>
                  <a:cubicBezTo>
                    <a:pt x="148496" y="296280"/>
                    <a:pt x="139625" y="289615"/>
                    <a:pt x="128548" y="293315"/>
                  </a:cubicBezTo>
                  <a:cubicBezTo>
                    <a:pt x="117471" y="297015"/>
                    <a:pt x="121883" y="299221"/>
                    <a:pt x="112276" y="308852"/>
                  </a:cubicBezTo>
                  <a:cubicBezTo>
                    <a:pt x="102669" y="318483"/>
                    <a:pt x="107841" y="314023"/>
                    <a:pt x="98234" y="325859"/>
                  </a:cubicBezTo>
                  <a:cubicBezTo>
                    <a:pt x="91078" y="335172"/>
                    <a:pt x="81276" y="342107"/>
                    <a:pt x="70125" y="345807"/>
                  </a:cubicBezTo>
                  <a:cubicBezTo>
                    <a:pt x="61254" y="348772"/>
                    <a:pt x="56083" y="353943"/>
                    <a:pt x="52383" y="367863"/>
                  </a:cubicBezTo>
                  <a:cubicBezTo>
                    <a:pt x="48682" y="381782"/>
                    <a:pt x="39836" y="378229"/>
                    <a:pt x="28735" y="373769"/>
                  </a:cubicBezTo>
                  <a:cubicBezTo>
                    <a:pt x="17633" y="369309"/>
                    <a:pt x="21383" y="390041"/>
                    <a:pt x="14693" y="397442"/>
                  </a:cubicBezTo>
                  <a:cubicBezTo>
                    <a:pt x="8002" y="404843"/>
                    <a:pt x="10257" y="412146"/>
                    <a:pt x="15428" y="419497"/>
                  </a:cubicBezTo>
                  <a:cubicBezTo>
                    <a:pt x="20598" y="426849"/>
                    <a:pt x="20598" y="421727"/>
                    <a:pt x="17658" y="430599"/>
                  </a:cubicBezTo>
                  <a:cubicBezTo>
                    <a:pt x="14717" y="439470"/>
                    <a:pt x="13957" y="437950"/>
                    <a:pt x="18393" y="445302"/>
                  </a:cubicBezTo>
                  <a:cubicBezTo>
                    <a:pt x="22829" y="452654"/>
                    <a:pt x="22829" y="457874"/>
                    <a:pt x="25745" y="472651"/>
                  </a:cubicBezTo>
                  <a:cubicBezTo>
                    <a:pt x="28661" y="487429"/>
                    <a:pt x="19104" y="497157"/>
                    <a:pt x="17633" y="505931"/>
                  </a:cubicBezTo>
                  <a:cubicBezTo>
                    <a:pt x="16163" y="514704"/>
                    <a:pt x="34616" y="517743"/>
                    <a:pt x="43487" y="519973"/>
                  </a:cubicBezTo>
                  <a:cubicBezTo>
                    <a:pt x="52358" y="522203"/>
                    <a:pt x="59759" y="530314"/>
                    <a:pt x="66425" y="538450"/>
                  </a:cubicBezTo>
                  <a:cubicBezTo>
                    <a:pt x="73091" y="546587"/>
                    <a:pt x="87843" y="539945"/>
                    <a:pt x="104116" y="539945"/>
                  </a:cubicBezTo>
                  <a:cubicBezTo>
                    <a:pt x="120387" y="539945"/>
                    <a:pt x="124088" y="534015"/>
                    <a:pt x="144036" y="528109"/>
                  </a:cubicBezTo>
                  <a:cubicBezTo>
                    <a:pt x="163984" y="522203"/>
                    <a:pt x="175110" y="521443"/>
                    <a:pt x="186187" y="519238"/>
                  </a:cubicBezTo>
                  <a:cubicBezTo>
                    <a:pt x="197264" y="517032"/>
                    <a:pt x="212801" y="513307"/>
                    <a:pt x="224637" y="513307"/>
                  </a:cubicBezTo>
                  <a:lnTo>
                    <a:pt x="230861" y="513307"/>
                  </a:lnTo>
                  <a:cubicBezTo>
                    <a:pt x="233753" y="509606"/>
                    <a:pt x="237086" y="506274"/>
                    <a:pt x="240762" y="5033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7" name="Freeform: Shape 1286">
              <a:extLst>
                <a:ext uri="{FF2B5EF4-FFF2-40B4-BE49-F238E27FC236}">
                  <a16:creationId xmlns:a16="http://schemas.microsoft.com/office/drawing/2014/main" xmlns="" id="{ED22A253-E12C-EDAC-CEEE-780EE8481648}"/>
                </a:ext>
              </a:extLst>
            </p:cNvPr>
            <p:cNvSpPr/>
            <p:nvPr/>
          </p:nvSpPr>
          <p:spPr>
            <a:xfrm>
              <a:off x="6399547" y="1857892"/>
              <a:ext cx="13219" cy="11639"/>
            </a:xfrm>
            <a:custGeom>
              <a:avLst/>
              <a:gdLst>
                <a:gd name="connsiteX0" fmla="*/ 5120 w 13219"/>
                <a:gd name="connsiteY0" fmla="*/ 922 h 11639"/>
                <a:gd name="connsiteX1" fmla="*/ 561 w 13219"/>
                <a:gd name="connsiteY1" fmla="*/ -254 h 11639"/>
                <a:gd name="connsiteX2" fmla="*/ 1762 w 13219"/>
                <a:gd name="connsiteY2" fmla="*/ 4868 h 11639"/>
                <a:gd name="connsiteX3" fmla="*/ 5120 w 13219"/>
                <a:gd name="connsiteY3" fmla="*/ 9769 h 11639"/>
                <a:gd name="connsiteX4" fmla="*/ 12986 w 13219"/>
                <a:gd name="connsiteY4" fmla="*/ 8789 h 11639"/>
                <a:gd name="connsiteX5" fmla="*/ 8085 w 13219"/>
                <a:gd name="connsiteY5" fmla="*/ 4843 h 11639"/>
                <a:gd name="connsiteX6" fmla="*/ 5120 w 13219"/>
                <a:gd name="connsiteY6" fmla="*/ 922 h 11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19" h="11639">
                  <a:moveTo>
                    <a:pt x="5120" y="922"/>
                  </a:moveTo>
                  <a:cubicBezTo>
                    <a:pt x="5120" y="922"/>
                    <a:pt x="978" y="-2239"/>
                    <a:pt x="561" y="-254"/>
                  </a:cubicBezTo>
                  <a:cubicBezTo>
                    <a:pt x="145" y="1731"/>
                    <a:pt x="-1399" y="3691"/>
                    <a:pt x="1762" y="4868"/>
                  </a:cubicBezTo>
                  <a:cubicBezTo>
                    <a:pt x="4923" y="6044"/>
                    <a:pt x="1370" y="9401"/>
                    <a:pt x="5120" y="9769"/>
                  </a:cubicBezTo>
                  <a:cubicBezTo>
                    <a:pt x="8869" y="10136"/>
                    <a:pt x="13574" y="12219"/>
                    <a:pt x="12986" y="8789"/>
                  </a:cubicBezTo>
                  <a:cubicBezTo>
                    <a:pt x="12398" y="5358"/>
                    <a:pt x="8845" y="7612"/>
                    <a:pt x="8085" y="4843"/>
                  </a:cubicBezTo>
                  <a:cubicBezTo>
                    <a:pt x="7325" y="2074"/>
                    <a:pt x="7913" y="2907"/>
                    <a:pt x="5120" y="92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8" name="Freeform: Shape 1287">
              <a:extLst>
                <a:ext uri="{FF2B5EF4-FFF2-40B4-BE49-F238E27FC236}">
                  <a16:creationId xmlns:a16="http://schemas.microsoft.com/office/drawing/2014/main" xmlns="" id="{62C81AF1-5995-8184-DE80-44E8599A077D}"/>
                </a:ext>
              </a:extLst>
            </p:cNvPr>
            <p:cNvSpPr/>
            <p:nvPr/>
          </p:nvSpPr>
          <p:spPr>
            <a:xfrm>
              <a:off x="6515006" y="1764484"/>
              <a:ext cx="13541" cy="10707"/>
            </a:xfrm>
            <a:custGeom>
              <a:avLst/>
              <a:gdLst>
                <a:gd name="connsiteX0" fmla="*/ 7952 w 13541"/>
                <a:gd name="connsiteY0" fmla="*/ 692 h 10707"/>
                <a:gd name="connsiteX1" fmla="*/ 4423 w 13541"/>
                <a:gd name="connsiteY1" fmla="*/ 4442 h 10707"/>
                <a:gd name="connsiteX2" fmla="*/ 1973 w 13541"/>
                <a:gd name="connsiteY2" fmla="*/ 9172 h 10707"/>
                <a:gd name="connsiteX3" fmla="*/ 12020 w 13541"/>
                <a:gd name="connsiteY3" fmla="*/ 8779 h 10707"/>
                <a:gd name="connsiteX4" fmla="*/ 12020 w 13541"/>
                <a:gd name="connsiteY4" fmla="*/ -288 h 10707"/>
                <a:gd name="connsiteX5" fmla="*/ 7952 w 13541"/>
                <a:gd name="connsiteY5" fmla="*/ 692 h 1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41" h="10707">
                  <a:moveTo>
                    <a:pt x="7952" y="692"/>
                  </a:moveTo>
                  <a:cubicBezTo>
                    <a:pt x="7952" y="692"/>
                    <a:pt x="10721" y="4638"/>
                    <a:pt x="4423" y="4442"/>
                  </a:cubicBezTo>
                  <a:cubicBezTo>
                    <a:pt x="-1875" y="4246"/>
                    <a:pt x="-699" y="8779"/>
                    <a:pt x="1973" y="9172"/>
                  </a:cubicBezTo>
                  <a:cubicBezTo>
                    <a:pt x="4643" y="9563"/>
                    <a:pt x="11236" y="10544"/>
                    <a:pt x="12020" y="8779"/>
                  </a:cubicBezTo>
                  <a:cubicBezTo>
                    <a:pt x="12804" y="7015"/>
                    <a:pt x="14593" y="888"/>
                    <a:pt x="12020" y="-288"/>
                  </a:cubicBezTo>
                  <a:cubicBezTo>
                    <a:pt x="9447" y="-1464"/>
                    <a:pt x="7952" y="-876"/>
                    <a:pt x="7952" y="6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89" name="Freeform: Shape 1288">
              <a:extLst>
                <a:ext uri="{FF2B5EF4-FFF2-40B4-BE49-F238E27FC236}">
                  <a16:creationId xmlns:a16="http://schemas.microsoft.com/office/drawing/2014/main" xmlns="" id="{7E31F63D-5F74-FE0B-8C8D-A13D1AB41B66}"/>
                </a:ext>
              </a:extLst>
            </p:cNvPr>
            <p:cNvSpPr/>
            <p:nvPr/>
          </p:nvSpPr>
          <p:spPr>
            <a:xfrm>
              <a:off x="6172955" y="2273789"/>
              <a:ext cx="325798" cy="258015"/>
            </a:xfrm>
            <a:custGeom>
              <a:avLst/>
              <a:gdLst>
                <a:gd name="connsiteX0" fmla="*/ 322066 w 325798"/>
                <a:gd name="connsiteY0" fmla="*/ 171800 h 258015"/>
                <a:gd name="connsiteX1" fmla="*/ 313048 w 325798"/>
                <a:gd name="connsiteY1" fmla="*/ 158910 h 258015"/>
                <a:gd name="connsiteX2" fmla="*/ 308147 w 325798"/>
                <a:gd name="connsiteY2" fmla="*/ 144721 h 258015"/>
                <a:gd name="connsiteX3" fmla="*/ 310990 w 325798"/>
                <a:gd name="connsiteY3" fmla="*/ 130557 h 258015"/>
                <a:gd name="connsiteX4" fmla="*/ 305304 w 325798"/>
                <a:gd name="connsiteY4" fmla="*/ 121514 h 258015"/>
                <a:gd name="connsiteX5" fmla="*/ 295256 w 325798"/>
                <a:gd name="connsiteY5" fmla="*/ 115583 h 258015"/>
                <a:gd name="connsiteX6" fmla="*/ 304005 w 325798"/>
                <a:gd name="connsiteY6" fmla="*/ 105266 h 258015"/>
                <a:gd name="connsiteX7" fmla="*/ 318979 w 325798"/>
                <a:gd name="connsiteY7" fmla="*/ 93160 h 258015"/>
                <a:gd name="connsiteX8" fmla="*/ 316136 w 325798"/>
                <a:gd name="connsiteY8" fmla="*/ 70443 h 258015"/>
                <a:gd name="connsiteX9" fmla="*/ 310205 w 325798"/>
                <a:gd name="connsiteY9" fmla="*/ 51892 h 258015"/>
                <a:gd name="connsiteX10" fmla="*/ 310524 w 325798"/>
                <a:gd name="connsiteY10" fmla="*/ 44344 h 258015"/>
                <a:gd name="connsiteX11" fmla="*/ 303932 w 325798"/>
                <a:gd name="connsiteY11" fmla="*/ 32091 h 258015"/>
                <a:gd name="connsiteX12" fmla="*/ 295502 w 325798"/>
                <a:gd name="connsiteY12" fmla="*/ 24175 h 258015"/>
                <a:gd name="connsiteX13" fmla="*/ 282170 w 325798"/>
                <a:gd name="connsiteY13" fmla="*/ 20499 h 258015"/>
                <a:gd name="connsiteX14" fmla="*/ 258105 w 325798"/>
                <a:gd name="connsiteY14" fmla="*/ 22460 h 258015"/>
                <a:gd name="connsiteX15" fmla="*/ 238255 w 325798"/>
                <a:gd name="connsiteY15" fmla="*/ 25817 h 258015"/>
                <a:gd name="connsiteX16" fmla="*/ 224066 w 325798"/>
                <a:gd name="connsiteY16" fmla="*/ 22974 h 258015"/>
                <a:gd name="connsiteX17" fmla="*/ 206005 w 325798"/>
                <a:gd name="connsiteY17" fmla="*/ 23489 h 258015"/>
                <a:gd name="connsiteX18" fmla="*/ 194144 w 325798"/>
                <a:gd name="connsiteY18" fmla="*/ 15500 h 258015"/>
                <a:gd name="connsiteX19" fmla="*/ 186670 w 325798"/>
                <a:gd name="connsiteY19" fmla="*/ 8589 h 258015"/>
                <a:gd name="connsiteX20" fmla="*/ 184513 w 325798"/>
                <a:gd name="connsiteY20" fmla="*/ 12682 h 258015"/>
                <a:gd name="connsiteX21" fmla="*/ 166035 w 325798"/>
                <a:gd name="connsiteY21" fmla="*/ 20793 h 258015"/>
                <a:gd name="connsiteX22" fmla="*/ 151993 w 325798"/>
                <a:gd name="connsiteY22" fmla="*/ 11947 h 258015"/>
                <a:gd name="connsiteX23" fmla="*/ 132756 w 325798"/>
                <a:gd name="connsiteY23" fmla="*/ 110 h 258015"/>
                <a:gd name="connsiteX24" fmla="*/ 96536 w 325798"/>
                <a:gd name="connsiteY24" fmla="*/ 6016 h 258015"/>
                <a:gd name="connsiteX25" fmla="*/ 69187 w 325798"/>
                <a:gd name="connsiteY25" fmla="*/ 21553 h 258015"/>
                <a:gd name="connsiteX26" fmla="*/ 35172 w 325798"/>
                <a:gd name="connsiteY26" fmla="*/ 31895 h 258015"/>
                <a:gd name="connsiteX27" fmla="*/ 13730 w 325798"/>
                <a:gd name="connsiteY27" fmla="*/ 37066 h 258015"/>
                <a:gd name="connsiteX28" fmla="*/ 2824 w 325798"/>
                <a:gd name="connsiteY28" fmla="*/ 37066 h 258015"/>
                <a:gd name="connsiteX29" fmla="*/ 2016 w 325798"/>
                <a:gd name="connsiteY29" fmla="*/ 49711 h 258015"/>
                <a:gd name="connsiteX30" fmla="*/ 5446 w 325798"/>
                <a:gd name="connsiteY30" fmla="*/ 61743 h 258015"/>
                <a:gd name="connsiteX31" fmla="*/ 8534 w 325798"/>
                <a:gd name="connsiteY31" fmla="*/ 74462 h 258015"/>
                <a:gd name="connsiteX32" fmla="*/ 986 w 325798"/>
                <a:gd name="connsiteY32" fmla="*/ 83750 h 258015"/>
                <a:gd name="connsiteX33" fmla="*/ 5888 w 325798"/>
                <a:gd name="connsiteY33" fmla="*/ 91984 h 258015"/>
                <a:gd name="connsiteX34" fmla="*/ 13460 w 325798"/>
                <a:gd name="connsiteY34" fmla="*/ 109873 h 258015"/>
                <a:gd name="connsiteX35" fmla="*/ 17920 w 325798"/>
                <a:gd name="connsiteY35" fmla="*/ 121220 h 258015"/>
                <a:gd name="connsiteX36" fmla="*/ 17920 w 325798"/>
                <a:gd name="connsiteY36" fmla="*/ 131194 h 258015"/>
                <a:gd name="connsiteX37" fmla="*/ 15861 w 325798"/>
                <a:gd name="connsiteY37" fmla="*/ 140138 h 258015"/>
                <a:gd name="connsiteX38" fmla="*/ 19979 w 325798"/>
                <a:gd name="connsiteY38" fmla="*/ 150799 h 258015"/>
                <a:gd name="connsiteX39" fmla="*/ 25149 w 325798"/>
                <a:gd name="connsiteY39" fmla="*/ 161116 h 258015"/>
                <a:gd name="connsiteX40" fmla="*/ 29266 w 325798"/>
                <a:gd name="connsiteY40" fmla="*/ 171776 h 258015"/>
                <a:gd name="connsiteX41" fmla="*/ 36839 w 325798"/>
                <a:gd name="connsiteY41" fmla="*/ 175550 h 258015"/>
                <a:gd name="connsiteX42" fmla="*/ 44068 w 325798"/>
                <a:gd name="connsiteY42" fmla="*/ 181750 h 258015"/>
                <a:gd name="connsiteX43" fmla="*/ 56444 w 325798"/>
                <a:gd name="connsiteY43" fmla="*/ 184495 h 258015"/>
                <a:gd name="connsiteX44" fmla="*/ 65732 w 325798"/>
                <a:gd name="connsiteY44" fmla="*/ 189396 h 258015"/>
                <a:gd name="connsiteX45" fmla="*/ 72593 w 325798"/>
                <a:gd name="connsiteY45" fmla="*/ 197287 h 258015"/>
                <a:gd name="connsiteX46" fmla="*/ 77764 w 325798"/>
                <a:gd name="connsiteY46" fmla="*/ 204516 h 258015"/>
                <a:gd name="connsiteX47" fmla="*/ 88767 w 325798"/>
                <a:gd name="connsiteY47" fmla="*/ 206575 h 258015"/>
                <a:gd name="connsiteX48" fmla="*/ 91855 w 325798"/>
                <a:gd name="connsiteY48" fmla="*/ 201428 h 258015"/>
                <a:gd name="connsiteX49" fmla="*/ 94306 w 325798"/>
                <a:gd name="connsiteY49" fmla="*/ 195914 h 258015"/>
                <a:gd name="connsiteX50" fmla="*/ 100163 w 325798"/>
                <a:gd name="connsiteY50" fmla="*/ 199370 h 258015"/>
                <a:gd name="connsiteX51" fmla="*/ 107025 w 325798"/>
                <a:gd name="connsiteY51" fmla="*/ 201821 h 258015"/>
                <a:gd name="connsiteX52" fmla="*/ 115969 w 325798"/>
                <a:gd name="connsiteY52" fmla="*/ 208339 h 258015"/>
                <a:gd name="connsiteX53" fmla="*/ 125600 w 325798"/>
                <a:gd name="connsiteY53" fmla="*/ 214882 h 258015"/>
                <a:gd name="connsiteX54" fmla="*/ 141088 w 325798"/>
                <a:gd name="connsiteY54" fmla="*/ 218656 h 258015"/>
                <a:gd name="connsiteX55" fmla="*/ 151749 w 325798"/>
                <a:gd name="connsiteY55" fmla="*/ 233752 h 258015"/>
                <a:gd name="connsiteX56" fmla="*/ 154836 w 325798"/>
                <a:gd name="connsiteY56" fmla="*/ 234732 h 258015"/>
                <a:gd name="connsiteX57" fmla="*/ 165153 w 325798"/>
                <a:gd name="connsiteY57" fmla="*/ 238359 h 258015"/>
                <a:gd name="connsiteX58" fmla="*/ 172113 w 325798"/>
                <a:gd name="connsiteY58" fmla="*/ 233189 h 258015"/>
                <a:gd name="connsiteX59" fmla="*/ 178827 w 325798"/>
                <a:gd name="connsiteY59" fmla="*/ 235247 h 258015"/>
                <a:gd name="connsiteX60" fmla="*/ 183729 w 325798"/>
                <a:gd name="connsiteY60" fmla="*/ 241178 h 258015"/>
                <a:gd name="connsiteX61" fmla="*/ 198947 w 325798"/>
                <a:gd name="connsiteY61" fmla="*/ 242476 h 258015"/>
                <a:gd name="connsiteX62" fmla="*/ 212352 w 325798"/>
                <a:gd name="connsiteY62" fmla="*/ 239119 h 258015"/>
                <a:gd name="connsiteX63" fmla="*/ 223698 w 325798"/>
                <a:gd name="connsiteY63" fmla="*/ 243506 h 258015"/>
                <a:gd name="connsiteX64" fmla="*/ 232472 w 325798"/>
                <a:gd name="connsiteY64" fmla="*/ 238090 h 258015"/>
                <a:gd name="connsiteX65" fmla="*/ 251807 w 325798"/>
                <a:gd name="connsiteY65" fmla="*/ 240932 h 258015"/>
                <a:gd name="connsiteX66" fmla="*/ 260580 w 325798"/>
                <a:gd name="connsiteY66" fmla="*/ 248284 h 258015"/>
                <a:gd name="connsiteX67" fmla="*/ 270113 w 325798"/>
                <a:gd name="connsiteY67" fmla="*/ 253185 h 258015"/>
                <a:gd name="connsiteX68" fmla="*/ 273471 w 325798"/>
                <a:gd name="connsiteY68" fmla="*/ 257107 h 258015"/>
                <a:gd name="connsiteX69" fmla="*/ 279156 w 325798"/>
                <a:gd name="connsiteY69" fmla="*/ 254215 h 258015"/>
                <a:gd name="connsiteX70" fmla="*/ 281460 w 325798"/>
                <a:gd name="connsiteY70" fmla="*/ 245711 h 258015"/>
                <a:gd name="connsiteX71" fmla="*/ 287904 w 325798"/>
                <a:gd name="connsiteY71" fmla="*/ 224562 h 258015"/>
                <a:gd name="connsiteX72" fmla="*/ 311382 w 325798"/>
                <a:gd name="connsiteY72" fmla="*/ 202629 h 258015"/>
                <a:gd name="connsiteX73" fmla="*/ 324786 w 325798"/>
                <a:gd name="connsiteY73" fmla="*/ 189739 h 258015"/>
                <a:gd name="connsiteX74" fmla="*/ 322066 w 325798"/>
                <a:gd name="connsiteY74" fmla="*/ 171800 h 2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25798" h="258015">
                  <a:moveTo>
                    <a:pt x="322066" y="171800"/>
                  </a:moveTo>
                  <a:cubicBezTo>
                    <a:pt x="317434" y="168198"/>
                    <a:pt x="313562" y="164081"/>
                    <a:pt x="313048" y="158910"/>
                  </a:cubicBezTo>
                  <a:cubicBezTo>
                    <a:pt x="312533" y="153739"/>
                    <a:pt x="306848" y="151558"/>
                    <a:pt x="308147" y="144721"/>
                  </a:cubicBezTo>
                  <a:cubicBezTo>
                    <a:pt x="309445" y="137884"/>
                    <a:pt x="309176" y="133889"/>
                    <a:pt x="310990" y="130557"/>
                  </a:cubicBezTo>
                  <a:cubicBezTo>
                    <a:pt x="312803" y="127224"/>
                    <a:pt x="308661" y="122813"/>
                    <a:pt x="305304" y="121514"/>
                  </a:cubicBezTo>
                  <a:cubicBezTo>
                    <a:pt x="301946" y="120215"/>
                    <a:pt x="295256" y="119063"/>
                    <a:pt x="295256" y="115583"/>
                  </a:cubicBezTo>
                  <a:cubicBezTo>
                    <a:pt x="295256" y="112103"/>
                    <a:pt x="298344" y="108378"/>
                    <a:pt x="304005" y="105266"/>
                  </a:cubicBezTo>
                  <a:cubicBezTo>
                    <a:pt x="309666" y="102154"/>
                    <a:pt x="318194" y="102178"/>
                    <a:pt x="318979" y="93160"/>
                  </a:cubicBezTo>
                  <a:cubicBezTo>
                    <a:pt x="319762" y="84142"/>
                    <a:pt x="321429" y="77158"/>
                    <a:pt x="316136" y="70443"/>
                  </a:cubicBezTo>
                  <a:cubicBezTo>
                    <a:pt x="311749" y="65297"/>
                    <a:pt x="309617" y="58631"/>
                    <a:pt x="310205" y="51892"/>
                  </a:cubicBezTo>
                  <a:cubicBezTo>
                    <a:pt x="310352" y="48461"/>
                    <a:pt x="309323" y="45912"/>
                    <a:pt x="310524" y="44344"/>
                  </a:cubicBezTo>
                  <a:cubicBezTo>
                    <a:pt x="307117" y="41036"/>
                    <a:pt x="304814" y="36747"/>
                    <a:pt x="303932" y="32091"/>
                  </a:cubicBezTo>
                  <a:cubicBezTo>
                    <a:pt x="303074" y="28831"/>
                    <a:pt x="299276" y="27778"/>
                    <a:pt x="295502" y="24175"/>
                  </a:cubicBezTo>
                  <a:cubicBezTo>
                    <a:pt x="291728" y="20573"/>
                    <a:pt x="286434" y="22386"/>
                    <a:pt x="282170" y="20499"/>
                  </a:cubicBezTo>
                  <a:cubicBezTo>
                    <a:pt x="274819" y="22950"/>
                    <a:pt x="264256" y="22264"/>
                    <a:pt x="258105" y="22460"/>
                  </a:cubicBezTo>
                  <a:cubicBezTo>
                    <a:pt x="251390" y="22852"/>
                    <a:pt x="244725" y="23955"/>
                    <a:pt x="238255" y="25817"/>
                  </a:cubicBezTo>
                  <a:cubicBezTo>
                    <a:pt x="234383" y="26846"/>
                    <a:pt x="230511" y="26577"/>
                    <a:pt x="224066" y="22974"/>
                  </a:cubicBezTo>
                  <a:cubicBezTo>
                    <a:pt x="217621" y="19372"/>
                    <a:pt x="211421" y="24004"/>
                    <a:pt x="206005" y="23489"/>
                  </a:cubicBezTo>
                  <a:cubicBezTo>
                    <a:pt x="200589" y="22974"/>
                    <a:pt x="196717" y="22460"/>
                    <a:pt x="194144" y="15500"/>
                  </a:cubicBezTo>
                  <a:cubicBezTo>
                    <a:pt x="192772" y="12216"/>
                    <a:pt x="190051" y="9692"/>
                    <a:pt x="186670" y="8589"/>
                  </a:cubicBezTo>
                  <a:cubicBezTo>
                    <a:pt x="186179" y="10060"/>
                    <a:pt x="185445" y="11456"/>
                    <a:pt x="184513" y="12682"/>
                  </a:cubicBezTo>
                  <a:cubicBezTo>
                    <a:pt x="178607" y="20034"/>
                    <a:pt x="173436" y="20034"/>
                    <a:pt x="166035" y="20793"/>
                  </a:cubicBezTo>
                  <a:cubicBezTo>
                    <a:pt x="158634" y="21553"/>
                    <a:pt x="151332" y="19323"/>
                    <a:pt x="151993" y="11947"/>
                  </a:cubicBezTo>
                  <a:cubicBezTo>
                    <a:pt x="152655" y="4570"/>
                    <a:pt x="146823" y="3810"/>
                    <a:pt x="132756" y="110"/>
                  </a:cubicBezTo>
                  <a:cubicBezTo>
                    <a:pt x="118689" y="-3590"/>
                    <a:pt x="108372" y="3810"/>
                    <a:pt x="96536" y="6016"/>
                  </a:cubicBezTo>
                  <a:cubicBezTo>
                    <a:pt x="84699" y="8222"/>
                    <a:pt x="79528" y="11947"/>
                    <a:pt x="69187" y="21553"/>
                  </a:cubicBezTo>
                  <a:cubicBezTo>
                    <a:pt x="58845" y="31159"/>
                    <a:pt x="41814" y="31895"/>
                    <a:pt x="35172" y="31895"/>
                  </a:cubicBezTo>
                  <a:cubicBezTo>
                    <a:pt x="28531" y="31895"/>
                    <a:pt x="20469" y="32630"/>
                    <a:pt x="13730" y="37066"/>
                  </a:cubicBezTo>
                  <a:cubicBezTo>
                    <a:pt x="10152" y="39516"/>
                    <a:pt x="6549" y="38830"/>
                    <a:pt x="2824" y="37066"/>
                  </a:cubicBezTo>
                  <a:cubicBezTo>
                    <a:pt x="2236" y="41256"/>
                    <a:pt x="1966" y="45471"/>
                    <a:pt x="2016" y="49711"/>
                  </a:cubicBezTo>
                  <a:cubicBezTo>
                    <a:pt x="2358" y="54612"/>
                    <a:pt x="643" y="57602"/>
                    <a:pt x="5446" y="61743"/>
                  </a:cubicBezTo>
                  <a:cubicBezTo>
                    <a:pt x="10249" y="65885"/>
                    <a:pt x="10347" y="67919"/>
                    <a:pt x="8534" y="74462"/>
                  </a:cubicBezTo>
                  <a:cubicBezTo>
                    <a:pt x="6721" y="81005"/>
                    <a:pt x="3633" y="81667"/>
                    <a:pt x="986" y="83750"/>
                  </a:cubicBezTo>
                  <a:cubicBezTo>
                    <a:pt x="-1660" y="85833"/>
                    <a:pt x="276" y="87867"/>
                    <a:pt x="5888" y="91984"/>
                  </a:cubicBezTo>
                  <a:cubicBezTo>
                    <a:pt x="11499" y="96101"/>
                    <a:pt x="13460" y="102644"/>
                    <a:pt x="13460" y="109873"/>
                  </a:cubicBezTo>
                  <a:cubicBezTo>
                    <a:pt x="13460" y="117103"/>
                    <a:pt x="15518" y="117789"/>
                    <a:pt x="17920" y="121220"/>
                  </a:cubicBezTo>
                  <a:cubicBezTo>
                    <a:pt x="20174" y="124161"/>
                    <a:pt x="20174" y="128253"/>
                    <a:pt x="17920" y="131194"/>
                  </a:cubicBezTo>
                  <a:cubicBezTo>
                    <a:pt x="15861" y="133252"/>
                    <a:pt x="16891" y="134281"/>
                    <a:pt x="15861" y="140138"/>
                  </a:cubicBezTo>
                  <a:cubicBezTo>
                    <a:pt x="14832" y="145995"/>
                    <a:pt x="15861" y="150113"/>
                    <a:pt x="19979" y="150799"/>
                  </a:cubicBezTo>
                  <a:cubicBezTo>
                    <a:pt x="24096" y="151485"/>
                    <a:pt x="25493" y="155700"/>
                    <a:pt x="25149" y="161116"/>
                  </a:cubicBezTo>
                  <a:cubicBezTo>
                    <a:pt x="24806" y="166532"/>
                    <a:pt x="25493" y="171433"/>
                    <a:pt x="29266" y="171776"/>
                  </a:cubicBezTo>
                  <a:cubicBezTo>
                    <a:pt x="33040" y="172119"/>
                    <a:pt x="35810" y="171433"/>
                    <a:pt x="36839" y="175550"/>
                  </a:cubicBezTo>
                  <a:cubicBezTo>
                    <a:pt x="37476" y="179079"/>
                    <a:pt x="40490" y="181677"/>
                    <a:pt x="44068" y="181750"/>
                  </a:cubicBezTo>
                  <a:cubicBezTo>
                    <a:pt x="48307" y="181971"/>
                    <a:pt x="52499" y="182902"/>
                    <a:pt x="56444" y="184495"/>
                  </a:cubicBezTo>
                  <a:cubicBezTo>
                    <a:pt x="60904" y="186210"/>
                    <a:pt x="62962" y="186553"/>
                    <a:pt x="65732" y="189396"/>
                  </a:cubicBezTo>
                  <a:cubicBezTo>
                    <a:pt x="68501" y="192239"/>
                    <a:pt x="71221" y="194297"/>
                    <a:pt x="72593" y="197287"/>
                  </a:cubicBezTo>
                  <a:cubicBezTo>
                    <a:pt x="73965" y="200277"/>
                    <a:pt x="72936" y="202188"/>
                    <a:pt x="77764" y="204516"/>
                  </a:cubicBezTo>
                  <a:cubicBezTo>
                    <a:pt x="82592" y="206844"/>
                    <a:pt x="87052" y="210006"/>
                    <a:pt x="88767" y="206575"/>
                  </a:cubicBezTo>
                  <a:cubicBezTo>
                    <a:pt x="90483" y="203144"/>
                    <a:pt x="93668" y="204124"/>
                    <a:pt x="91855" y="201428"/>
                  </a:cubicBezTo>
                  <a:cubicBezTo>
                    <a:pt x="90042" y="198733"/>
                    <a:pt x="90483" y="195914"/>
                    <a:pt x="94306" y="195914"/>
                  </a:cubicBezTo>
                  <a:cubicBezTo>
                    <a:pt x="98129" y="195914"/>
                    <a:pt x="98790" y="197630"/>
                    <a:pt x="100163" y="199370"/>
                  </a:cubicBezTo>
                  <a:cubicBezTo>
                    <a:pt x="101535" y="201110"/>
                    <a:pt x="102614" y="201085"/>
                    <a:pt x="107025" y="201821"/>
                  </a:cubicBezTo>
                  <a:cubicBezTo>
                    <a:pt x="111435" y="202556"/>
                    <a:pt x="114597" y="204271"/>
                    <a:pt x="115969" y="208339"/>
                  </a:cubicBezTo>
                  <a:cubicBezTo>
                    <a:pt x="117293" y="212481"/>
                    <a:pt x="121262" y="215176"/>
                    <a:pt x="125600" y="214882"/>
                  </a:cubicBezTo>
                  <a:cubicBezTo>
                    <a:pt x="130501" y="214882"/>
                    <a:pt x="138662" y="214539"/>
                    <a:pt x="141088" y="218656"/>
                  </a:cubicBezTo>
                  <a:cubicBezTo>
                    <a:pt x="143244" y="222381"/>
                    <a:pt x="149298" y="225837"/>
                    <a:pt x="151749" y="233752"/>
                  </a:cubicBezTo>
                  <a:cubicBezTo>
                    <a:pt x="152876" y="233556"/>
                    <a:pt x="154027" y="233924"/>
                    <a:pt x="154836" y="234732"/>
                  </a:cubicBezTo>
                  <a:cubicBezTo>
                    <a:pt x="158953" y="238359"/>
                    <a:pt x="160767" y="239388"/>
                    <a:pt x="165153" y="238359"/>
                  </a:cubicBezTo>
                  <a:cubicBezTo>
                    <a:pt x="169539" y="237330"/>
                    <a:pt x="169270" y="233458"/>
                    <a:pt x="172113" y="233189"/>
                  </a:cubicBezTo>
                  <a:cubicBezTo>
                    <a:pt x="174956" y="232919"/>
                    <a:pt x="178044" y="231130"/>
                    <a:pt x="178827" y="235247"/>
                  </a:cubicBezTo>
                  <a:cubicBezTo>
                    <a:pt x="179048" y="238065"/>
                    <a:pt x="181009" y="240442"/>
                    <a:pt x="183729" y="241178"/>
                  </a:cubicBezTo>
                  <a:cubicBezTo>
                    <a:pt x="185518" y="241692"/>
                    <a:pt x="194046" y="245319"/>
                    <a:pt x="198947" y="242476"/>
                  </a:cubicBezTo>
                  <a:cubicBezTo>
                    <a:pt x="203848" y="239634"/>
                    <a:pt x="209509" y="238359"/>
                    <a:pt x="212352" y="239119"/>
                  </a:cubicBezTo>
                  <a:cubicBezTo>
                    <a:pt x="215195" y="239879"/>
                    <a:pt x="221125" y="245049"/>
                    <a:pt x="223698" y="243506"/>
                  </a:cubicBezTo>
                  <a:cubicBezTo>
                    <a:pt x="226272" y="241962"/>
                    <a:pt x="229359" y="238090"/>
                    <a:pt x="232472" y="238090"/>
                  </a:cubicBezTo>
                  <a:cubicBezTo>
                    <a:pt x="235584" y="238090"/>
                    <a:pt x="248964" y="236546"/>
                    <a:pt x="251807" y="240932"/>
                  </a:cubicBezTo>
                  <a:cubicBezTo>
                    <a:pt x="254650" y="245319"/>
                    <a:pt x="255679" y="247377"/>
                    <a:pt x="260580" y="248284"/>
                  </a:cubicBezTo>
                  <a:cubicBezTo>
                    <a:pt x="264134" y="249044"/>
                    <a:pt x="267418" y="250735"/>
                    <a:pt x="270113" y="253185"/>
                  </a:cubicBezTo>
                  <a:cubicBezTo>
                    <a:pt x="271387" y="254362"/>
                    <a:pt x="272514" y="255661"/>
                    <a:pt x="273471" y="257107"/>
                  </a:cubicBezTo>
                  <a:cubicBezTo>
                    <a:pt x="274622" y="255269"/>
                    <a:pt x="276338" y="254926"/>
                    <a:pt x="279156" y="254215"/>
                  </a:cubicBezTo>
                  <a:cubicBezTo>
                    <a:pt x="283273" y="253185"/>
                    <a:pt x="282244" y="254215"/>
                    <a:pt x="281460" y="245711"/>
                  </a:cubicBezTo>
                  <a:cubicBezTo>
                    <a:pt x="280675" y="237207"/>
                    <a:pt x="279156" y="229978"/>
                    <a:pt x="287904" y="224562"/>
                  </a:cubicBezTo>
                  <a:cubicBezTo>
                    <a:pt x="296653" y="219146"/>
                    <a:pt x="305059" y="205741"/>
                    <a:pt x="311382" y="202629"/>
                  </a:cubicBezTo>
                  <a:cubicBezTo>
                    <a:pt x="317704" y="199517"/>
                    <a:pt x="323757" y="196454"/>
                    <a:pt x="324786" y="189739"/>
                  </a:cubicBezTo>
                  <a:cubicBezTo>
                    <a:pt x="325815" y="183024"/>
                    <a:pt x="326722" y="175427"/>
                    <a:pt x="322066" y="1718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0" name="Freeform: Shape 1289">
              <a:extLst>
                <a:ext uri="{FF2B5EF4-FFF2-40B4-BE49-F238E27FC236}">
                  <a16:creationId xmlns:a16="http://schemas.microsoft.com/office/drawing/2014/main" xmlns="" id="{DF1B6C08-9E6F-2E6F-C0AF-F90453E09813}"/>
                </a:ext>
              </a:extLst>
            </p:cNvPr>
            <p:cNvSpPr/>
            <p:nvPr/>
          </p:nvSpPr>
          <p:spPr>
            <a:xfrm>
              <a:off x="5406999" y="2744628"/>
              <a:ext cx="409325" cy="302500"/>
            </a:xfrm>
            <a:custGeom>
              <a:avLst/>
              <a:gdLst>
                <a:gd name="connsiteX0" fmla="*/ 389620 w 409325"/>
                <a:gd name="connsiteY0" fmla="*/ 58164 h 302500"/>
                <a:gd name="connsiteX1" fmla="*/ 375431 w 409325"/>
                <a:gd name="connsiteY1" fmla="*/ 55076 h 302500"/>
                <a:gd name="connsiteX2" fmla="*/ 355311 w 409325"/>
                <a:gd name="connsiteY2" fmla="*/ 54317 h 302500"/>
                <a:gd name="connsiteX3" fmla="*/ 347053 w 409325"/>
                <a:gd name="connsiteY3" fmla="*/ 45274 h 302500"/>
                <a:gd name="connsiteX4" fmla="*/ 334677 w 409325"/>
                <a:gd name="connsiteY4" fmla="*/ 39613 h 302500"/>
                <a:gd name="connsiteX5" fmla="*/ 324360 w 409325"/>
                <a:gd name="connsiteY5" fmla="*/ 42064 h 302500"/>
                <a:gd name="connsiteX6" fmla="*/ 314558 w 409325"/>
                <a:gd name="connsiteY6" fmla="*/ 44906 h 302500"/>
                <a:gd name="connsiteX7" fmla="*/ 295982 w 409325"/>
                <a:gd name="connsiteY7" fmla="*/ 41034 h 302500"/>
                <a:gd name="connsiteX8" fmla="*/ 279220 w 409325"/>
                <a:gd name="connsiteY8" fmla="*/ 37677 h 302500"/>
                <a:gd name="connsiteX9" fmla="*/ 261183 w 409325"/>
                <a:gd name="connsiteY9" fmla="*/ 30325 h 302500"/>
                <a:gd name="connsiteX10" fmla="*/ 247509 w 409325"/>
                <a:gd name="connsiteY10" fmla="*/ 21037 h 302500"/>
                <a:gd name="connsiteX11" fmla="*/ 239496 w 409325"/>
                <a:gd name="connsiteY11" fmla="*/ 17631 h 302500"/>
                <a:gd name="connsiteX12" fmla="*/ 222978 w 409325"/>
                <a:gd name="connsiteY12" fmla="*/ 15033 h 302500"/>
                <a:gd name="connsiteX13" fmla="*/ 206706 w 409325"/>
                <a:gd name="connsiteY13" fmla="*/ 13563 h 302500"/>
                <a:gd name="connsiteX14" fmla="*/ 190434 w 409325"/>
                <a:gd name="connsiteY14" fmla="*/ 12828 h 302500"/>
                <a:gd name="connsiteX15" fmla="*/ 163820 w 409325"/>
                <a:gd name="connsiteY15" fmla="*/ 13563 h 302500"/>
                <a:gd name="connsiteX16" fmla="*/ 123900 w 409325"/>
                <a:gd name="connsiteY16" fmla="*/ 5427 h 302500"/>
                <a:gd name="connsiteX17" fmla="*/ 77338 w 409325"/>
                <a:gd name="connsiteY17" fmla="*/ 6897 h 302500"/>
                <a:gd name="connsiteX18" fmla="*/ 50725 w 409325"/>
                <a:gd name="connsiteY18" fmla="*/ 232 h 302500"/>
                <a:gd name="connsiteX19" fmla="*/ 26340 w 409325"/>
                <a:gd name="connsiteY19" fmla="*/ 11333 h 302500"/>
                <a:gd name="connsiteX20" fmla="*/ 5633 w 409325"/>
                <a:gd name="connsiteY20" fmla="*/ 21699 h 302500"/>
                <a:gd name="connsiteX21" fmla="*/ 7839 w 409325"/>
                <a:gd name="connsiteY21" fmla="*/ 39442 h 302500"/>
                <a:gd name="connsiteX22" fmla="*/ 8598 w 409325"/>
                <a:gd name="connsiteY22" fmla="*/ 71300 h 302500"/>
                <a:gd name="connsiteX23" fmla="*/ 8206 w 409325"/>
                <a:gd name="connsiteY23" fmla="*/ 73946 h 302500"/>
                <a:gd name="connsiteX24" fmla="*/ 15411 w 409325"/>
                <a:gd name="connsiteY24" fmla="*/ 72353 h 302500"/>
                <a:gd name="connsiteX25" fmla="*/ 21268 w 409325"/>
                <a:gd name="connsiteY25" fmla="*/ 66325 h 302500"/>
                <a:gd name="connsiteX26" fmla="*/ 32271 w 409325"/>
                <a:gd name="connsiteY26" fmla="*/ 70981 h 302500"/>
                <a:gd name="connsiteX27" fmla="*/ 32958 w 409325"/>
                <a:gd name="connsiteY27" fmla="*/ 80587 h 302500"/>
                <a:gd name="connsiteX28" fmla="*/ 47049 w 409325"/>
                <a:gd name="connsiteY28" fmla="*/ 76813 h 302500"/>
                <a:gd name="connsiteX29" fmla="*/ 60625 w 409325"/>
                <a:gd name="connsiteY29" fmla="*/ 79264 h 302500"/>
                <a:gd name="connsiteX30" fmla="*/ 67976 w 409325"/>
                <a:gd name="connsiteY30" fmla="*/ 74632 h 302500"/>
                <a:gd name="connsiteX31" fmla="*/ 77779 w 409325"/>
                <a:gd name="connsiteY31" fmla="*/ 73775 h 302500"/>
                <a:gd name="connsiteX32" fmla="*/ 86552 w 409325"/>
                <a:gd name="connsiteY32" fmla="*/ 78676 h 302500"/>
                <a:gd name="connsiteX33" fmla="*/ 91184 w 409325"/>
                <a:gd name="connsiteY33" fmla="*/ 84361 h 302500"/>
                <a:gd name="connsiteX34" fmla="*/ 95497 w 409325"/>
                <a:gd name="connsiteY34" fmla="*/ 92448 h 302500"/>
                <a:gd name="connsiteX35" fmla="*/ 88268 w 409325"/>
                <a:gd name="connsiteY35" fmla="*/ 98624 h 302500"/>
                <a:gd name="connsiteX36" fmla="*/ 80352 w 409325"/>
                <a:gd name="connsiteY36" fmla="*/ 101565 h 302500"/>
                <a:gd name="connsiteX37" fmla="*/ 75451 w 409325"/>
                <a:gd name="connsiteY37" fmla="*/ 107397 h 302500"/>
                <a:gd name="connsiteX38" fmla="*/ 73221 w 409325"/>
                <a:gd name="connsiteY38" fmla="*/ 112298 h 302500"/>
                <a:gd name="connsiteX39" fmla="*/ 75672 w 409325"/>
                <a:gd name="connsiteY39" fmla="*/ 125728 h 302500"/>
                <a:gd name="connsiteX40" fmla="*/ 74643 w 409325"/>
                <a:gd name="connsiteY40" fmla="*/ 136903 h 302500"/>
                <a:gd name="connsiteX41" fmla="*/ 72192 w 409325"/>
                <a:gd name="connsiteY41" fmla="*/ 144107 h 302500"/>
                <a:gd name="connsiteX42" fmla="*/ 72020 w 409325"/>
                <a:gd name="connsiteY42" fmla="*/ 154425 h 302500"/>
                <a:gd name="connsiteX43" fmla="*/ 68393 w 409325"/>
                <a:gd name="connsiteY43" fmla="*/ 162168 h 302500"/>
                <a:gd name="connsiteX44" fmla="*/ 51901 w 409325"/>
                <a:gd name="connsiteY44" fmla="*/ 162168 h 302500"/>
                <a:gd name="connsiteX45" fmla="*/ 55503 w 409325"/>
                <a:gd name="connsiteY45" fmla="*/ 168883 h 302500"/>
                <a:gd name="connsiteX46" fmla="*/ 61874 w 409325"/>
                <a:gd name="connsiteY46" fmla="*/ 177313 h 302500"/>
                <a:gd name="connsiteX47" fmla="*/ 65134 w 409325"/>
                <a:gd name="connsiteY47" fmla="*/ 182460 h 302500"/>
                <a:gd name="connsiteX48" fmla="*/ 70035 w 409325"/>
                <a:gd name="connsiteY48" fmla="*/ 189174 h 302500"/>
                <a:gd name="connsiteX49" fmla="*/ 64374 w 409325"/>
                <a:gd name="connsiteY49" fmla="*/ 197580 h 302500"/>
                <a:gd name="connsiteX50" fmla="*/ 59890 w 409325"/>
                <a:gd name="connsiteY50" fmla="*/ 204932 h 302500"/>
                <a:gd name="connsiteX51" fmla="*/ 59546 w 409325"/>
                <a:gd name="connsiteY51" fmla="*/ 212504 h 302500"/>
                <a:gd name="connsiteX52" fmla="*/ 66776 w 409325"/>
                <a:gd name="connsiteY52" fmla="*/ 218680 h 302500"/>
                <a:gd name="connsiteX53" fmla="*/ 64546 w 409325"/>
                <a:gd name="connsiteY53" fmla="*/ 227796 h 302500"/>
                <a:gd name="connsiteX54" fmla="*/ 55258 w 409325"/>
                <a:gd name="connsiteY54" fmla="*/ 236741 h 302500"/>
                <a:gd name="connsiteX55" fmla="*/ 53200 w 409325"/>
                <a:gd name="connsiteY55" fmla="*/ 247915 h 302500"/>
                <a:gd name="connsiteX56" fmla="*/ 57831 w 409325"/>
                <a:gd name="connsiteY56" fmla="*/ 257277 h 302500"/>
                <a:gd name="connsiteX57" fmla="*/ 68246 w 409325"/>
                <a:gd name="connsiteY57" fmla="*/ 256321 h 302500"/>
                <a:gd name="connsiteX58" fmla="*/ 85253 w 409325"/>
                <a:gd name="connsiteY58" fmla="*/ 264457 h 302500"/>
                <a:gd name="connsiteX59" fmla="*/ 95619 w 409325"/>
                <a:gd name="connsiteY59" fmla="*/ 286635 h 302500"/>
                <a:gd name="connsiteX60" fmla="*/ 111867 w 409325"/>
                <a:gd name="connsiteY60" fmla="*/ 299942 h 302500"/>
                <a:gd name="connsiteX61" fmla="*/ 133310 w 409325"/>
                <a:gd name="connsiteY61" fmla="*/ 291071 h 302500"/>
                <a:gd name="connsiteX62" fmla="*/ 154018 w 409325"/>
                <a:gd name="connsiteY62" fmla="*/ 279970 h 302500"/>
                <a:gd name="connsiteX63" fmla="*/ 185876 w 409325"/>
                <a:gd name="connsiteY63" fmla="*/ 273329 h 302500"/>
                <a:gd name="connsiteX64" fmla="*/ 209549 w 409325"/>
                <a:gd name="connsiteY64" fmla="*/ 279234 h 302500"/>
                <a:gd name="connsiteX65" fmla="*/ 225061 w 409325"/>
                <a:gd name="connsiteY65" fmla="*/ 274064 h 302500"/>
                <a:gd name="connsiteX66" fmla="*/ 239765 w 409325"/>
                <a:gd name="connsiteY66" fmla="*/ 259360 h 302500"/>
                <a:gd name="connsiteX67" fmla="*/ 268584 w 409325"/>
                <a:gd name="connsiteY67" fmla="*/ 240882 h 302500"/>
                <a:gd name="connsiteX68" fmla="*/ 284121 w 409325"/>
                <a:gd name="connsiteY68" fmla="*/ 216376 h 302500"/>
                <a:gd name="connsiteX69" fmla="*/ 301864 w 409325"/>
                <a:gd name="connsiteY69" fmla="*/ 203069 h 302500"/>
                <a:gd name="connsiteX70" fmla="*/ 298899 w 409325"/>
                <a:gd name="connsiteY70" fmla="*/ 188366 h 302500"/>
                <a:gd name="connsiteX71" fmla="*/ 294463 w 409325"/>
                <a:gd name="connsiteY71" fmla="*/ 173662 h 302500"/>
                <a:gd name="connsiteX72" fmla="*/ 307770 w 409325"/>
                <a:gd name="connsiteY72" fmla="*/ 146313 h 302500"/>
                <a:gd name="connsiteX73" fmla="*/ 321076 w 409325"/>
                <a:gd name="connsiteY73" fmla="*/ 127835 h 302500"/>
                <a:gd name="connsiteX74" fmla="*/ 332913 w 409325"/>
                <a:gd name="connsiteY74" fmla="*/ 112298 h 302500"/>
                <a:gd name="connsiteX75" fmla="*/ 365433 w 409325"/>
                <a:gd name="connsiteY75" fmla="*/ 100486 h 302500"/>
                <a:gd name="connsiteX76" fmla="*/ 395012 w 409325"/>
                <a:gd name="connsiteY76" fmla="*/ 82720 h 302500"/>
                <a:gd name="connsiteX77" fmla="*/ 409054 w 409325"/>
                <a:gd name="connsiteY77" fmla="*/ 58336 h 302500"/>
                <a:gd name="connsiteX78" fmla="*/ 407706 w 409325"/>
                <a:gd name="connsiteY78" fmla="*/ 52381 h 302500"/>
                <a:gd name="connsiteX79" fmla="*/ 399202 w 409325"/>
                <a:gd name="connsiteY79" fmla="*/ 54464 h 302500"/>
                <a:gd name="connsiteX80" fmla="*/ 389620 w 409325"/>
                <a:gd name="connsiteY80" fmla="*/ 58164 h 30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09325" h="302500">
                  <a:moveTo>
                    <a:pt x="389620" y="58164"/>
                  </a:moveTo>
                  <a:cubicBezTo>
                    <a:pt x="384670" y="59806"/>
                    <a:pt x="379229" y="58630"/>
                    <a:pt x="375431" y="55076"/>
                  </a:cubicBezTo>
                  <a:cubicBezTo>
                    <a:pt x="370775" y="50690"/>
                    <a:pt x="360728" y="55346"/>
                    <a:pt x="355311" y="54317"/>
                  </a:cubicBezTo>
                  <a:cubicBezTo>
                    <a:pt x="349896" y="53288"/>
                    <a:pt x="347960" y="49146"/>
                    <a:pt x="347053" y="45274"/>
                  </a:cubicBezTo>
                  <a:cubicBezTo>
                    <a:pt x="346146" y="41402"/>
                    <a:pt x="337765" y="41402"/>
                    <a:pt x="334677" y="39613"/>
                  </a:cubicBezTo>
                  <a:cubicBezTo>
                    <a:pt x="331075" y="38045"/>
                    <a:pt x="326860" y="39025"/>
                    <a:pt x="324360" y="42064"/>
                  </a:cubicBezTo>
                  <a:cubicBezTo>
                    <a:pt x="322302" y="44906"/>
                    <a:pt x="317670" y="44514"/>
                    <a:pt x="314558" y="44906"/>
                  </a:cubicBezTo>
                  <a:cubicBezTo>
                    <a:pt x="311446" y="45299"/>
                    <a:pt x="301668" y="44392"/>
                    <a:pt x="295982" y="41034"/>
                  </a:cubicBezTo>
                  <a:cubicBezTo>
                    <a:pt x="290297" y="37677"/>
                    <a:pt x="283092" y="40005"/>
                    <a:pt x="279220" y="37677"/>
                  </a:cubicBezTo>
                  <a:cubicBezTo>
                    <a:pt x="273436" y="34663"/>
                    <a:pt x="267408" y="32212"/>
                    <a:pt x="261183" y="30325"/>
                  </a:cubicBezTo>
                  <a:cubicBezTo>
                    <a:pt x="257311" y="29296"/>
                    <a:pt x="252141" y="23611"/>
                    <a:pt x="247509" y="21037"/>
                  </a:cubicBezTo>
                  <a:cubicBezTo>
                    <a:pt x="244936" y="19690"/>
                    <a:pt x="242265" y="18562"/>
                    <a:pt x="239496" y="17631"/>
                  </a:cubicBezTo>
                  <a:cubicBezTo>
                    <a:pt x="234276" y="21307"/>
                    <a:pt x="228615" y="18170"/>
                    <a:pt x="222978" y="15033"/>
                  </a:cubicBezTo>
                  <a:cubicBezTo>
                    <a:pt x="216312" y="11333"/>
                    <a:pt x="211142" y="10598"/>
                    <a:pt x="206706" y="13563"/>
                  </a:cubicBezTo>
                  <a:cubicBezTo>
                    <a:pt x="201633" y="16626"/>
                    <a:pt x="195213" y="16332"/>
                    <a:pt x="190434" y="12828"/>
                  </a:cubicBezTo>
                  <a:cubicBezTo>
                    <a:pt x="185263" y="9127"/>
                    <a:pt x="176392" y="10598"/>
                    <a:pt x="163820" y="13563"/>
                  </a:cubicBezTo>
                  <a:cubicBezTo>
                    <a:pt x="151249" y="16528"/>
                    <a:pt x="128335" y="9127"/>
                    <a:pt x="123900" y="5427"/>
                  </a:cubicBezTo>
                  <a:cubicBezTo>
                    <a:pt x="119464" y="1726"/>
                    <a:pt x="92042" y="4692"/>
                    <a:pt x="77338" y="6897"/>
                  </a:cubicBezTo>
                  <a:cubicBezTo>
                    <a:pt x="62634" y="9103"/>
                    <a:pt x="58125" y="4692"/>
                    <a:pt x="50725" y="232"/>
                  </a:cubicBezTo>
                  <a:cubicBezTo>
                    <a:pt x="43324" y="-4228"/>
                    <a:pt x="30041" y="5427"/>
                    <a:pt x="26340" y="11333"/>
                  </a:cubicBezTo>
                  <a:cubicBezTo>
                    <a:pt x="22640" y="17239"/>
                    <a:pt x="15974" y="17999"/>
                    <a:pt x="5633" y="21699"/>
                  </a:cubicBezTo>
                  <a:cubicBezTo>
                    <a:pt x="-4709" y="25400"/>
                    <a:pt x="462" y="37211"/>
                    <a:pt x="7839" y="39442"/>
                  </a:cubicBezTo>
                  <a:cubicBezTo>
                    <a:pt x="15215" y="41672"/>
                    <a:pt x="10069" y="60860"/>
                    <a:pt x="8598" y="71300"/>
                  </a:cubicBezTo>
                  <a:cubicBezTo>
                    <a:pt x="8451" y="72255"/>
                    <a:pt x="8329" y="73138"/>
                    <a:pt x="8206" y="73946"/>
                  </a:cubicBezTo>
                  <a:cubicBezTo>
                    <a:pt x="10657" y="74167"/>
                    <a:pt x="14700" y="74240"/>
                    <a:pt x="15411" y="72353"/>
                  </a:cubicBezTo>
                  <a:cubicBezTo>
                    <a:pt x="16440" y="69584"/>
                    <a:pt x="17126" y="66325"/>
                    <a:pt x="21268" y="66325"/>
                  </a:cubicBezTo>
                  <a:cubicBezTo>
                    <a:pt x="25410" y="66325"/>
                    <a:pt x="32786" y="66153"/>
                    <a:pt x="32271" y="70981"/>
                  </a:cubicBezTo>
                  <a:cubicBezTo>
                    <a:pt x="31757" y="75809"/>
                    <a:pt x="27787" y="79730"/>
                    <a:pt x="32958" y="80587"/>
                  </a:cubicBezTo>
                  <a:cubicBezTo>
                    <a:pt x="38128" y="81445"/>
                    <a:pt x="40873" y="75956"/>
                    <a:pt x="47049" y="76813"/>
                  </a:cubicBezTo>
                  <a:cubicBezTo>
                    <a:pt x="53224" y="77671"/>
                    <a:pt x="58395" y="81715"/>
                    <a:pt x="60625" y="79264"/>
                  </a:cubicBezTo>
                  <a:cubicBezTo>
                    <a:pt x="62855" y="76813"/>
                    <a:pt x="64080" y="74975"/>
                    <a:pt x="67976" y="74632"/>
                  </a:cubicBezTo>
                  <a:cubicBezTo>
                    <a:pt x="71873" y="74289"/>
                    <a:pt x="72290" y="71545"/>
                    <a:pt x="77779" y="73775"/>
                  </a:cubicBezTo>
                  <a:cubicBezTo>
                    <a:pt x="83269" y="76005"/>
                    <a:pt x="85131" y="75147"/>
                    <a:pt x="86552" y="78676"/>
                  </a:cubicBezTo>
                  <a:cubicBezTo>
                    <a:pt x="87974" y="82205"/>
                    <a:pt x="88268" y="83160"/>
                    <a:pt x="91184" y="84361"/>
                  </a:cubicBezTo>
                  <a:cubicBezTo>
                    <a:pt x="94100" y="85562"/>
                    <a:pt x="96698" y="90537"/>
                    <a:pt x="95497" y="92448"/>
                  </a:cubicBezTo>
                  <a:cubicBezTo>
                    <a:pt x="94297" y="94360"/>
                    <a:pt x="92385" y="98109"/>
                    <a:pt x="88268" y="98624"/>
                  </a:cubicBezTo>
                  <a:cubicBezTo>
                    <a:pt x="84151" y="99139"/>
                    <a:pt x="81210" y="99653"/>
                    <a:pt x="80352" y="101565"/>
                  </a:cubicBezTo>
                  <a:cubicBezTo>
                    <a:pt x="79250" y="103893"/>
                    <a:pt x="77559" y="105902"/>
                    <a:pt x="75451" y="107397"/>
                  </a:cubicBezTo>
                  <a:cubicBezTo>
                    <a:pt x="73907" y="108083"/>
                    <a:pt x="71138" y="109456"/>
                    <a:pt x="73221" y="112298"/>
                  </a:cubicBezTo>
                  <a:cubicBezTo>
                    <a:pt x="75304" y="115141"/>
                    <a:pt x="75965" y="121929"/>
                    <a:pt x="75672" y="125728"/>
                  </a:cubicBezTo>
                  <a:cubicBezTo>
                    <a:pt x="75377" y="129526"/>
                    <a:pt x="76358" y="135016"/>
                    <a:pt x="74643" y="136903"/>
                  </a:cubicBezTo>
                  <a:cubicBezTo>
                    <a:pt x="72682" y="138741"/>
                    <a:pt x="71750" y="141436"/>
                    <a:pt x="72192" y="144107"/>
                  </a:cubicBezTo>
                  <a:cubicBezTo>
                    <a:pt x="72486" y="147538"/>
                    <a:pt x="72437" y="150994"/>
                    <a:pt x="72020" y="154425"/>
                  </a:cubicBezTo>
                  <a:cubicBezTo>
                    <a:pt x="71481" y="157022"/>
                    <a:pt x="73221" y="160796"/>
                    <a:pt x="68393" y="162168"/>
                  </a:cubicBezTo>
                  <a:cubicBezTo>
                    <a:pt x="62929" y="163124"/>
                    <a:pt x="57366" y="163124"/>
                    <a:pt x="51901" y="162168"/>
                  </a:cubicBezTo>
                  <a:cubicBezTo>
                    <a:pt x="49450" y="161654"/>
                    <a:pt x="50357" y="166114"/>
                    <a:pt x="55503" y="168883"/>
                  </a:cubicBezTo>
                  <a:cubicBezTo>
                    <a:pt x="58885" y="170476"/>
                    <a:pt x="61262" y="173613"/>
                    <a:pt x="61874" y="177313"/>
                  </a:cubicBezTo>
                  <a:cubicBezTo>
                    <a:pt x="62120" y="179445"/>
                    <a:pt x="63320" y="181332"/>
                    <a:pt x="65134" y="182460"/>
                  </a:cubicBezTo>
                  <a:cubicBezTo>
                    <a:pt x="67658" y="183881"/>
                    <a:pt x="69472" y="186332"/>
                    <a:pt x="70035" y="189174"/>
                  </a:cubicBezTo>
                  <a:cubicBezTo>
                    <a:pt x="69643" y="192728"/>
                    <a:pt x="67535" y="195864"/>
                    <a:pt x="64374" y="197580"/>
                  </a:cubicBezTo>
                  <a:cubicBezTo>
                    <a:pt x="60919" y="199663"/>
                    <a:pt x="60747" y="202236"/>
                    <a:pt x="59890" y="204932"/>
                  </a:cubicBezTo>
                  <a:cubicBezTo>
                    <a:pt x="59032" y="207627"/>
                    <a:pt x="56973" y="210274"/>
                    <a:pt x="59546" y="212504"/>
                  </a:cubicBezTo>
                  <a:cubicBezTo>
                    <a:pt x="62120" y="214734"/>
                    <a:pt x="65575" y="215763"/>
                    <a:pt x="66776" y="218680"/>
                  </a:cubicBezTo>
                  <a:cubicBezTo>
                    <a:pt x="68541" y="221841"/>
                    <a:pt x="67585" y="225811"/>
                    <a:pt x="64546" y="227796"/>
                  </a:cubicBezTo>
                  <a:cubicBezTo>
                    <a:pt x="60747" y="230394"/>
                    <a:pt x="56288" y="232109"/>
                    <a:pt x="55258" y="236741"/>
                  </a:cubicBezTo>
                  <a:cubicBezTo>
                    <a:pt x="54229" y="241372"/>
                    <a:pt x="51656" y="244313"/>
                    <a:pt x="53200" y="247915"/>
                  </a:cubicBezTo>
                  <a:cubicBezTo>
                    <a:pt x="54964" y="250930"/>
                    <a:pt x="56508" y="254042"/>
                    <a:pt x="57831" y="257277"/>
                  </a:cubicBezTo>
                  <a:cubicBezTo>
                    <a:pt x="61237" y="256517"/>
                    <a:pt x="64742" y="256199"/>
                    <a:pt x="68246" y="256321"/>
                  </a:cubicBezTo>
                  <a:cubicBezTo>
                    <a:pt x="78612" y="256321"/>
                    <a:pt x="76382" y="264457"/>
                    <a:pt x="85253" y="264457"/>
                  </a:cubicBezTo>
                  <a:cubicBezTo>
                    <a:pt x="94125" y="264457"/>
                    <a:pt x="92605" y="281465"/>
                    <a:pt x="95619" y="286635"/>
                  </a:cubicBezTo>
                  <a:cubicBezTo>
                    <a:pt x="98634" y="291806"/>
                    <a:pt x="99295" y="294772"/>
                    <a:pt x="111867" y="299942"/>
                  </a:cubicBezTo>
                  <a:cubicBezTo>
                    <a:pt x="124439" y="305113"/>
                    <a:pt x="127404" y="297001"/>
                    <a:pt x="133310" y="291071"/>
                  </a:cubicBezTo>
                  <a:cubicBezTo>
                    <a:pt x="139216" y="285141"/>
                    <a:pt x="145882" y="285900"/>
                    <a:pt x="154018" y="279970"/>
                  </a:cubicBezTo>
                  <a:cubicBezTo>
                    <a:pt x="162154" y="274039"/>
                    <a:pt x="179161" y="274064"/>
                    <a:pt x="185876" y="273329"/>
                  </a:cubicBezTo>
                  <a:cubicBezTo>
                    <a:pt x="192591" y="272593"/>
                    <a:pt x="205114" y="277029"/>
                    <a:pt x="209549" y="279234"/>
                  </a:cubicBezTo>
                  <a:cubicBezTo>
                    <a:pt x="213984" y="281440"/>
                    <a:pt x="216190" y="272593"/>
                    <a:pt x="225061" y="274064"/>
                  </a:cubicBezTo>
                  <a:cubicBezTo>
                    <a:pt x="233933" y="275534"/>
                    <a:pt x="237633" y="269628"/>
                    <a:pt x="239765" y="259360"/>
                  </a:cubicBezTo>
                  <a:cubicBezTo>
                    <a:pt x="241897" y="249092"/>
                    <a:pt x="256748" y="242353"/>
                    <a:pt x="268584" y="240882"/>
                  </a:cubicBezTo>
                  <a:cubicBezTo>
                    <a:pt x="280421" y="239412"/>
                    <a:pt x="279686" y="227576"/>
                    <a:pt x="284121" y="216376"/>
                  </a:cubicBezTo>
                  <a:cubicBezTo>
                    <a:pt x="288557" y="205177"/>
                    <a:pt x="292992" y="206034"/>
                    <a:pt x="301864" y="203069"/>
                  </a:cubicBezTo>
                  <a:cubicBezTo>
                    <a:pt x="310735" y="200104"/>
                    <a:pt x="304804" y="193463"/>
                    <a:pt x="298899" y="188366"/>
                  </a:cubicBezTo>
                  <a:cubicBezTo>
                    <a:pt x="292992" y="183268"/>
                    <a:pt x="294463" y="181014"/>
                    <a:pt x="294463" y="173662"/>
                  </a:cubicBezTo>
                  <a:cubicBezTo>
                    <a:pt x="294463" y="166310"/>
                    <a:pt x="302599" y="153714"/>
                    <a:pt x="307770" y="146313"/>
                  </a:cubicBezTo>
                  <a:cubicBezTo>
                    <a:pt x="312941" y="138912"/>
                    <a:pt x="310735" y="132271"/>
                    <a:pt x="321076" y="127835"/>
                  </a:cubicBezTo>
                  <a:cubicBezTo>
                    <a:pt x="331418" y="123400"/>
                    <a:pt x="329213" y="121905"/>
                    <a:pt x="332913" y="112298"/>
                  </a:cubicBezTo>
                  <a:cubicBezTo>
                    <a:pt x="336613" y="102692"/>
                    <a:pt x="349920" y="104162"/>
                    <a:pt x="365433" y="100486"/>
                  </a:cubicBezTo>
                  <a:cubicBezTo>
                    <a:pt x="380945" y="96811"/>
                    <a:pt x="383175" y="92350"/>
                    <a:pt x="395012" y="82720"/>
                  </a:cubicBezTo>
                  <a:cubicBezTo>
                    <a:pt x="406848" y="73088"/>
                    <a:pt x="409716" y="68678"/>
                    <a:pt x="409054" y="58336"/>
                  </a:cubicBezTo>
                  <a:cubicBezTo>
                    <a:pt x="408907" y="56302"/>
                    <a:pt x="408466" y="54292"/>
                    <a:pt x="407706" y="52381"/>
                  </a:cubicBezTo>
                  <a:cubicBezTo>
                    <a:pt x="403221" y="52626"/>
                    <a:pt x="402584" y="54464"/>
                    <a:pt x="399202" y="54464"/>
                  </a:cubicBezTo>
                  <a:cubicBezTo>
                    <a:pt x="395036" y="54047"/>
                    <a:pt x="392708" y="56914"/>
                    <a:pt x="389620" y="581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1" name="Freeform: Shape 1290">
              <a:extLst>
                <a:ext uri="{FF2B5EF4-FFF2-40B4-BE49-F238E27FC236}">
                  <a16:creationId xmlns:a16="http://schemas.microsoft.com/office/drawing/2014/main" xmlns="" id="{CD8BD639-6263-EA28-D048-ACADA994C145}"/>
                </a:ext>
              </a:extLst>
            </p:cNvPr>
            <p:cNvSpPr/>
            <p:nvPr/>
          </p:nvSpPr>
          <p:spPr>
            <a:xfrm>
              <a:off x="5833403" y="2890339"/>
              <a:ext cx="17092" cy="13004"/>
            </a:xfrm>
            <a:custGeom>
              <a:avLst/>
              <a:gdLst>
                <a:gd name="connsiteX0" fmla="*/ 11347 w 17092"/>
                <a:gd name="connsiteY0" fmla="*/ 3420 h 13004"/>
                <a:gd name="connsiteX1" fmla="*/ 8675 w 17092"/>
                <a:gd name="connsiteY1" fmla="*/ 504 h 13004"/>
                <a:gd name="connsiteX2" fmla="*/ 4216 w 17092"/>
                <a:gd name="connsiteY2" fmla="*/ -525 h 13004"/>
                <a:gd name="connsiteX3" fmla="*/ -171 w 17092"/>
                <a:gd name="connsiteY3" fmla="*/ 4033 h 13004"/>
                <a:gd name="connsiteX4" fmla="*/ 2745 w 17092"/>
                <a:gd name="connsiteY4" fmla="*/ 7807 h 13004"/>
                <a:gd name="connsiteX5" fmla="*/ 7989 w 17092"/>
                <a:gd name="connsiteY5" fmla="*/ 9792 h 13004"/>
                <a:gd name="connsiteX6" fmla="*/ 13062 w 17092"/>
                <a:gd name="connsiteY6" fmla="*/ 12095 h 13004"/>
                <a:gd name="connsiteX7" fmla="*/ 16591 w 17092"/>
                <a:gd name="connsiteY7" fmla="*/ 10110 h 13004"/>
                <a:gd name="connsiteX8" fmla="*/ 14606 w 17092"/>
                <a:gd name="connsiteY8" fmla="*/ 4106 h 13004"/>
                <a:gd name="connsiteX9" fmla="*/ 11347 w 17092"/>
                <a:gd name="connsiteY9" fmla="*/ 3420 h 13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92" h="13004">
                  <a:moveTo>
                    <a:pt x="11347" y="3420"/>
                  </a:moveTo>
                  <a:cubicBezTo>
                    <a:pt x="11347" y="3420"/>
                    <a:pt x="8675" y="2047"/>
                    <a:pt x="8675" y="504"/>
                  </a:cubicBezTo>
                  <a:cubicBezTo>
                    <a:pt x="8675" y="-1040"/>
                    <a:pt x="7058" y="-1212"/>
                    <a:pt x="4216" y="-525"/>
                  </a:cubicBezTo>
                  <a:cubicBezTo>
                    <a:pt x="1373" y="161"/>
                    <a:pt x="-343" y="1190"/>
                    <a:pt x="-171" y="4033"/>
                  </a:cubicBezTo>
                  <a:cubicBezTo>
                    <a:pt x="0" y="6875"/>
                    <a:pt x="-171" y="7880"/>
                    <a:pt x="2745" y="7807"/>
                  </a:cubicBezTo>
                  <a:cubicBezTo>
                    <a:pt x="5661" y="7733"/>
                    <a:pt x="7989" y="7978"/>
                    <a:pt x="7989" y="9792"/>
                  </a:cubicBezTo>
                  <a:cubicBezTo>
                    <a:pt x="7989" y="11605"/>
                    <a:pt x="11616" y="12095"/>
                    <a:pt x="13062" y="12095"/>
                  </a:cubicBezTo>
                  <a:cubicBezTo>
                    <a:pt x="14508" y="12095"/>
                    <a:pt x="16248" y="12095"/>
                    <a:pt x="16591" y="10110"/>
                  </a:cubicBezTo>
                  <a:cubicBezTo>
                    <a:pt x="16934" y="8125"/>
                    <a:pt x="17620" y="3934"/>
                    <a:pt x="14606" y="4106"/>
                  </a:cubicBezTo>
                  <a:cubicBezTo>
                    <a:pt x="11592" y="4278"/>
                    <a:pt x="12523" y="3934"/>
                    <a:pt x="11347" y="34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2" name="Freeform: Shape 1291">
              <a:extLst>
                <a:ext uri="{FF2B5EF4-FFF2-40B4-BE49-F238E27FC236}">
                  <a16:creationId xmlns:a16="http://schemas.microsoft.com/office/drawing/2014/main" xmlns="" id="{E4E5CE83-DEE2-33A6-DE4D-E9B17682E56A}"/>
                </a:ext>
              </a:extLst>
            </p:cNvPr>
            <p:cNvSpPr/>
            <p:nvPr/>
          </p:nvSpPr>
          <p:spPr>
            <a:xfrm>
              <a:off x="5786814" y="2894760"/>
              <a:ext cx="34163" cy="30257"/>
            </a:xfrm>
            <a:custGeom>
              <a:avLst/>
              <a:gdLst>
                <a:gd name="connsiteX0" fmla="*/ 19901 w 34163"/>
                <a:gd name="connsiteY0" fmla="*/ 1058 h 30257"/>
                <a:gd name="connsiteX1" fmla="*/ 15588 w 34163"/>
                <a:gd name="connsiteY1" fmla="*/ 3802 h 30257"/>
                <a:gd name="connsiteX2" fmla="*/ 9486 w 34163"/>
                <a:gd name="connsiteY2" fmla="*/ 7674 h 30257"/>
                <a:gd name="connsiteX3" fmla="*/ 4071 w 34163"/>
                <a:gd name="connsiteY3" fmla="*/ 10125 h 30257"/>
                <a:gd name="connsiteX4" fmla="*/ 885 w 34163"/>
                <a:gd name="connsiteY4" fmla="*/ 12110 h 30257"/>
                <a:gd name="connsiteX5" fmla="*/ 1840 w 34163"/>
                <a:gd name="connsiteY5" fmla="*/ 17011 h 30257"/>
                <a:gd name="connsiteX6" fmla="*/ 6129 w 34163"/>
                <a:gd name="connsiteY6" fmla="*/ 21128 h 30257"/>
                <a:gd name="connsiteX7" fmla="*/ 12427 w 34163"/>
                <a:gd name="connsiteY7" fmla="*/ 23039 h 30257"/>
                <a:gd name="connsiteX8" fmla="*/ 17059 w 34163"/>
                <a:gd name="connsiteY8" fmla="*/ 25686 h 30257"/>
                <a:gd name="connsiteX9" fmla="*/ 21960 w 34163"/>
                <a:gd name="connsiteY9" fmla="*/ 29142 h 30257"/>
                <a:gd name="connsiteX10" fmla="*/ 25391 w 34163"/>
                <a:gd name="connsiteY10" fmla="*/ 28112 h 30257"/>
                <a:gd name="connsiteX11" fmla="*/ 27621 w 34163"/>
                <a:gd name="connsiteY11" fmla="*/ 24927 h 30257"/>
                <a:gd name="connsiteX12" fmla="*/ 33478 w 34163"/>
                <a:gd name="connsiteY12" fmla="*/ 22255 h 30257"/>
                <a:gd name="connsiteX13" fmla="*/ 33821 w 34163"/>
                <a:gd name="connsiteY13" fmla="*/ 11938 h 30257"/>
                <a:gd name="connsiteX14" fmla="*/ 33037 w 34163"/>
                <a:gd name="connsiteY14" fmla="*/ 8066 h 30257"/>
                <a:gd name="connsiteX15" fmla="*/ 30218 w 34163"/>
                <a:gd name="connsiteY15" fmla="*/ 4537 h 30257"/>
                <a:gd name="connsiteX16" fmla="*/ 26690 w 34163"/>
                <a:gd name="connsiteY16" fmla="*/ -609 h 30257"/>
                <a:gd name="connsiteX17" fmla="*/ 19901 w 34163"/>
                <a:gd name="connsiteY17" fmla="*/ 1058 h 3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163" h="30257">
                  <a:moveTo>
                    <a:pt x="19901" y="1058"/>
                  </a:moveTo>
                  <a:cubicBezTo>
                    <a:pt x="19901" y="1058"/>
                    <a:pt x="17451" y="3900"/>
                    <a:pt x="15588" y="3802"/>
                  </a:cubicBezTo>
                  <a:cubicBezTo>
                    <a:pt x="13726" y="3704"/>
                    <a:pt x="12231" y="7331"/>
                    <a:pt x="9486" y="7674"/>
                  </a:cubicBezTo>
                  <a:cubicBezTo>
                    <a:pt x="6741" y="8017"/>
                    <a:pt x="4757" y="8360"/>
                    <a:pt x="4071" y="10125"/>
                  </a:cubicBezTo>
                  <a:cubicBezTo>
                    <a:pt x="3384" y="11889"/>
                    <a:pt x="2870" y="12012"/>
                    <a:pt x="885" y="12110"/>
                  </a:cubicBezTo>
                  <a:cubicBezTo>
                    <a:pt x="-1100" y="12208"/>
                    <a:pt x="-46" y="17011"/>
                    <a:pt x="1840" y="17011"/>
                  </a:cubicBezTo>
                  <a:cubicBezTo>
                    <a:pt x="3727" y="17011"/>
                    <a:pt x="2698" y="21226"/>
                    <a:pt x="6129" y="21128"/>
                  </a:cubicBezTo>
                  <a:cubicBezTo>
                    <a:pt x="9560" y="21030"/>
                    <a:pt x="11912" y="20368"/>
                    <a:pt x="12427" y="23039"/>
                  </a:cubicBezTo>
                  <a:cubicBezTo>
                    <a:pt x="12942" y="25711"/>
                    <a:pt x="14878" y="25270"/>
                    <a:pt x="17059" y="25686"/>
                  </a:cubicBezTo>
                  <a:cubicBezTo>
                    <a:pt x="19240" y="26103"/>
                    <a:pt x="19510" y="28970"/>
                    <a:pt x="21960" y="29142"/>
                  </a:cubicBezTo>
                  <a:cubicBezTo>
                    <a:pt x="24411" y="29313"/>
                    <a:pt x="25146" y="29828"/>
                    <a:pt x="25391" y="28112"/>
                  </a:cubicBezTo>
                  <a:cubicBezTo>
                    <a:pt x="25636" y="26397"/>
                    <a:pt x="25391" y="25270"/>
                    <a:pt x="27621" y="24927"/>
                  </a:cubicBezTo>
                  <a:cubicBezTo>
                    <a:pt x="29851" y="24583"/>
                    <a:pt x="33135" y="25098"/>
                    <a:pt x="33478" y="22255"/>
                  </a:cubicBezTo>
                  <a:cubicBezTo>
                    <a:pt x="33821" y="19413"/>
                    <a:pt x="33821" y="13825"/>
                    <a:pt x="33821" y="11938"/>
                  </a:cubicBezTo>
                  <a:cubicBezTo>
                    <a:pt x="33821" y="10051"/>
                    <a:pt x="34507" y="8752"/>
                    <a:pt x="33037" y="8066"/>
                  </a:cubicBezTo>
                  <a:cubicBezTo>
                    <a:pt x="31566" y="7380"/>
                    <a:pt x="30733" y="7821"/>
                    <a:pt x="30218" y="4537"/>
                  </a:cubicBezTo>
                  <a:cubicBezTo>
                    <a:pt x="30096" y="2283"/>
                    <a:pt x="28748" y="298"/>
                    <a:pt x="26690" y="-609"/>
                  </a:cubicBezTo>
                  <a:cubicBezTo>
                    <a:pt x="24288" y="-1344"/>
                    <a:pt x="21690" y="-707"/>
                    <a:pt x="19901" y="10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3" name="Freeform: Shape 1292">
              <a:extLst>
                <a:ext uri="{FF2B5EF4-FFF2-40B4-BE49-F238E27FC236}">
                  <a16:creationId xmlns:a16="http://schemas.microsoft.com/office/drawing/2014/main" xmlns="" id="{0ECFBF7B-BA39-0D08-84C9-3D96986F9748}"/>
                </a:ext>
              </a:extLst>
            </p:cNvPr>
            <p:cNvSpPr/>
            <p:nvPr/>
          </p:nvSpPr>
          <p:spPr>
            <a:xfrm>
              <a:off x="5751918" y="2928123"/>
              <a:ext cx="8711" cy="12147"/>
            </a:xfrm>
            <a:custGeom>
              <a:avLst/>
              <a:gdLst>
                <a:gd name="connsiteX0" fmla="*/ 590 w 8711"/>
                <a:gd name="connsiteY0" fmla="*/ -55 h 12147"/>
                <a:gd name="connsiteX1" fmla="*/ 247 w 8711"/>
                <a:gd name="connsiteY1" fmla="*/ 4332 h 12147"/>
                <a:gd name="connsiteX2" fmla="*/ 1276 w 8711"/>
                <a:gd name="connsiteY2" fmla="*/ 11022 h 12147"/>
                <a:gd name="connsiteX3" fmla="*/ 4119 w 8711"/>
                <a:gd name="connsiteY3" fmla="*/ 9380 h 12147"/>
                <a:gd name="connsiteX4" fmla="*/ 8236 w 8711"/>
                <a:gd name="connsiteY4" fmla="*/ 6929 h 12147"/>
                <a:gd name="connsiteX5" fmla="*/ 6962 w 8711"/>
                <a:gd name="connsiteY5" fmla="*/ 1440 h 12147"/>
                <a:gd name="connsiteX6" fmla="*/ 590 w 8711"/>
                <a:gd name="connsiteY6" fmla="*/ -55 h 1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 h="12147">
                  <a:moveTo>
                    <a:pt x="590" y="-55"/>
                  </a:moveTo>
                  <a:cubicBezTo>
                    <a:pt x="320" y="1391"/>
                    <a:pt x="222" y="2861"/>
                    <a:pt x="247" y="4332"/>
                  </a:cubicBezTo>
                  <a:cubicBezTo>
                    <a:pt x="247" y="7150"/>
                    <a:pt x="-1224" y="10507"/>
                    <a:pt x="1276" y="11022"/>
                  </a:cubicBezTo>
                  <a:cubicBezTo>
                    <a:pt x="3776" y="11536"/>
                    <a:pt x="3727" y="11193"/>
                    <a:pt x="4119" y="9380"/>
                  </a:cubicBezTo>
                  <a:cubicBezTo>
                    <a:pt x="4511" y="7566"/>
                    <a:pt x="8162" y="9380"/>
                    <a:pt x="8236" y="6929"/>
                  </a:cubicBezTo>
                  <a:cubicBezTo>
                    <a:pt x="8309" y="4478"/>
                    <a:pt x="9363" y="2371"/>
                    <a:pt x="6962" y="1440"/>
                  </a:cubicBezTo>
                  <a:cubicBezTo>
                    <a:pt x="4560" y="508"/>
                    <a:pt x="1031" y="-2310"/>
                    <a:pt x="590" y="-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4" name="Freeform: Shape 1293">
              <a:extLst>
                <a:ext uri="{FF2B5EF4-FFF2-40B4-BE49-F238E27FC236}">
                  <a16:creationId xmlns:a16="http://schemas.microsoft.com/office/drawing/2014/main" xmlns="" id="{13ECBD86-1D71-CA23-41C2-B5010E747D09}"/>
                </a:ext>
              </a:extLst>
            </p:cNvPr>
            <p:cNvSpPr/>
            <p:nvPr/>
          </p:nvSpPr>
          <p:spPr>
            <a:xfrm>
              <a:off x="5117149" y="3305216"/>
              <a:ext cx="10078" cy="17244"/>
            </a:xfrm>
            <a:custGeom>
              <a:avLst/>
              <a:gdLst>
                <a:gd name="connsiteX0" fmla="*/ 8295 w 10078"/>
                <a:gd name="connsiteY0" fmla="*/ 6447 h 17244"/>
                <a:gd name="connsiteX1" fmla="*/ 3908 w 10078"/>
                <a:gd name="connsiteY1" fmla="*/ 2575 h 17244"/>
                <a:gd name="connsiteX2" fmla="*/ 306 w 10078"/>
                <a:gd name="connsiteY2" fmla="*/ 492 h 17244"/>
                <a:gd name="connsiteX3" fmla="*/ 36 w 10078"/>
                <a:gd name="connsiteY3" fmla="*/ 12892 h 17244"/>
                <a:gd name="connsiteX4" fmla="*/ 8809 w 10078"/>
                <a:gd name="connsiteY4" fmla="*/ 13407 h 17244"/>
                <a:gd name="connsiteX5" fmla="*/ 8295 w 10078"/>
                <a:gd name="connsiteY5" fmla="*/ 6447 h 17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78" h="17244">
                  <a:moveTo>
                    <a:pt x="8295" y="6447"/>
                  </a:moveTo>
                  <a:cubicBezTo>
                    <a:pt x="5452" y="5663"/>
                    <a:pt x="3908" y="5663"/>
                    <a:pt x="3908" y="2575"/>
                  </a:cubicBezTo>
                  <a:cubicBezTo>
                    <a:pt x="3908" y="-513"/>
                    <a:pt x="1335" y="-2326"/>
                    <a:pt x="306" y="492"/>
                  </a:cubicBezTo>
                  <a:cubicBezTo>
                    <a:pt x="-233" y="4609"/>
                    <a:pt x="-331" y="8750"/>
                    <a:pt x="36" y="12892"/>
                  </a:cubicBezTo>
                  <a:cubicBezTo>
                    <a:pt x="820" y="17254"/>
                    <a:pt x="8295" y="17524"/>
                    <a:pt x="8809" y="13407"/>
                  </a:cubicBezTo>
                  <a:cubicBezTo>
                    <a:pt x="9324" y="9290"/>
                    <a:pt x="11236" y="7207"/>
                    <a:pt x="8295" y="64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5" name="Freeform: Shape 1294">
              <a:extLst>
                <a:ext uri="{FF2B5EF4-FFF2-40B4-BE49-F238E27FC236}">
                  <a16:creationId xmlns:a16="http://schemas.microsoft.com/office/drawing/2014/main" xmlns="" id="{6865C3E3-2118-5025-D076-D02AD06EC074}"/>
                </a:ext>
              </a:extLst>
            </p:cNvPr>
            <p:cNvSpPr/>
            <p:nvPr/>
          </p:nvSpPr>
          <p:spPr>
            <a:xfrm>
              <a:off x="5109188" y="3342966"/>
              <a:ext cx="11793" cy="7484"/>
            </a:xfrm>
            <a:custGeom>
              <a:avLst/>
              <a:gdLst>
                <a:gd name="connsiteX0" fmla="*/ 9125 w 11793"/>
                <a:gd name="connsiteY0" fmla="*/ -891 h 7484"/>
                <a:gd name="connsiteX1" fmla="*/ -163 w 11793"/>
                <a:gd name="connsiteY1" fmla="*/ 3250 h 7484"/>
                <a:gd name="connsiteX2" fmla="*/ 10668 w 11793"/>
                <a:gd name="connsiteY2" fmla="*/ 4525 h 7484"/>
                <a:gd name="connsiteX3" fmla="*/ 9125 w 11793"/>
                <a:gd name="connsiteY3" fmla="*/ -891 h 7484"/>
              </a:gdLst>
              <a:ahLst/>
              <a:cxnLst>
                <a:cxn ang="0">
                  <a:pos x="connsiteX0" y="connsiteY0"/>
                </a:cxn>
                <a:cxn ang="0">
                  <a:pos x="connsiteX1" y="connsiteY1"/>
                </a:cxn>
                <a:cxn ang="0">
                  <a:pos x="connsiteX2" y="connsiteY2"/>
                </a:cxn>
                <a:cxn ang="0">
                  <a:pos x="connsiteX3" y="connsiteY3"/>
                </a:cxn>
              </a:cxnLst>
              <a:rect l="l" t="t" r="r" b="b"/>
              <a:pathLst>
                <a:path w="11793" h="7484">
                  <a:moveTo>
                    <a:pt x="9125" y="-891"/>
                  </a:moveTo>
                  <a:cubicBezTo>
                    <a:pt x="9125" y="-891"/>
                    <a:pt x="-678" y="-377"/>
                    <a:pt x="-163" y="3250"/>
                  </a:cubicBezTo>
                  <a:cubicBezTo>
                    <a:pt x="351" y="6877"/>
                    <a:pt x="9125" y="7882"/>
                    <a:pt x="10668" y="4525"/>
                  </a:cubicBezTo>
                  <a:cubicBezTo>
                    <a:pt x="12212" y="1167"/>
                    <a:pt x="11967" y="-1137"/>
                    <a:pt x="9125" y="-8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6" name="Freeform: Shape 1295">
              <a:extLst>
                <a:ext uri="{FF2B5EF4-FFF2-40B4-BE49-F238E27FC236}">
                  <a16:creationId xmlns:a16="http://schemas.microsoft.com/office/drawing/2014/main" xmlns="" id="{32E7C754-545A-2291-7D64-6C578004AD15}"/>
                </a:ext>
              </a:extLst>
            </p:cNvPr>
            <p:cNvSpPr/>
            <p:nvPr/>
          </p:nvSpPr>
          <p:spPr>
            <a:xfrm>
              <a:off x="5139603" y="3321210"/>
              <a:ext cx="35410" cy="19330"/>
            </a:xfrm>
            <a:custGeom>
              <a:avLst/>
              <a:gdLst>
                <a:gd name="connsiteX0" fmla="*/ 13533 w 35410"/>
                <a:gd name="connsiteY0" fmla="*/ 15964 h 19330"/>
                <a:gd name="connsiteX1" fmla="*/ 25393 w 35410"/>
                <a:gd name="connsiteY1" fmla="*/ 15450 h 19330"/>
                <a:gd name="connsiteX2" fmla="*/ 32108 w 35410"/>
                <a:gd name="connsiteY2" fmla="*/ 7730 h 19330"/>
                <a:gd name="connsiteX3" fmla="*/ 35196 w 35410"/>
                <a:gd name="connsiteY3" fmla="*/ 1530 h 19330"/>
                <a:gd name="connsiteX4" fmla="*/ 18703 w 35410"/>
                <a:gd name="connsiteY4" fmla="*/ 231 h 19330"/>
                <a:gd name="connsiteX5" fmla="*/ 10960 w 35410"/>
                <a:gd name="connsiteY5" fmla="*/ 5132 h 19330"/>
                <a:gd name="connsiteX6" fmla="*/ 4515 w 35410"/>
                <a:gd name="connsiteY6" fmla="*/ 8490 h 19330"/>
                <a:gd name="connsiteX7" fmla="*/ 128 w 35410"/>
                <a:gd name="connsiteY7" fmla="*/ 13391 h 19330"/>
                <a:gd name="connsiteX8" fmla="*/ 13533 w 35410"/>
                <a:gd name="connsiteY8" fmla="*/ 15964 h 19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10" h="19330">
                  <a:moveTo>
                    <a:pt x="13533" y="15964"/>
                  </a:moveTo>
                  <a:cubicBezTo>
                    <a:pt x="17650" y="19321"/>
                    <a:pt x="24364" y="19321"/>
                    <a:pt x="25393" y="15450"/>
                  </a:cubicBezTo>
                  <a:cubicBezTo>
                    <a:pt x="26423" y="11577"/>
                    <a:pt x="29535" y="9789"/>
                    <a:pt x="32108" y="7730"/>
                  </a:cubicBezTo>
                  <a:cubicBezTo>
                    <a:pt x="34240" y="6431"/>
                    <a:pt x="35441" y="4029"/>
                    <a:pt x="35196" y="1530"/>
                  </a:cubicBezTo>
                  <a:cubicBezTo>
                    <a:pt x="34951" y="-921"/>
                    <a:pt x="22551" y="-1827"/>
                    <a:pt x="18703" y="231"/>
                  </a:cubicBezTo>
                  <a:cubicBezTo>
                    <a:pt x="18703" y="231"/>
                    <a:pt x="11989" y="746"/>
                    <a:pt x="10960" y="5132"/>
                  </a:cubicBezTo>
                  <a:cubicBezTo>
                    <a:pt x="9931" y="9519"/>
                    <a:pt x="8386" y="8490"/>
                    <a:pt x="4515" y="8490"/>
                  </a:cubicBezTo>
                  <a:cubicBezTo>
                    <a:pt x="643" y="8490"/>
                    <a:pt x="-902" y="11577"/>
                    <a:pt x="128" y="13391"/>
                  </a:cubicBezTo>
                  <a:cubicBezTo>
                    <a:pt x="1157" y="15204"/>
                    <a:pt x="9416" y="12631"/>
                    <a:pt x="13533" y="159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7" name="Freeform: Shape 1296">
              <a:extLst>
                <a:ext uri="{FF2B5EF4-FFF2-40B4-BE49-F238E27FC236}">
                  <a16:creationId xmlns:a16="http://schemas.microsoft.com/office/drawing/2014/main" xmlns="" id="{5AE6E85E-240B-7B2A-31C6-CB97FA5E130A}"/>
                </a:ext>
              </a:extLst>
            </p:cNvPr>
            <p:cNvSpPr/>
            <p:nvPr/>
          </p:nvSpPr>
          <p:spPr>
            <a:xfrm>
              <a:off x="5185467" y="3329151"/>
              <a:ext cx="19049" cy="21846"/>
            </a:xfrm>
            <a:custGeom>
              <a:avLst/>
              <a:gdLst>
                <a:gd name="connsiteX0" fmla="*/ 3006 w 19049"/>
                <a:gd name="connsiteY0" fmla="*/ 17065 h 21846"/>
                <a:gd name="connsiteX1" fmla="*/ 11510 w 19049"/>
                <a:gd name="connsiteY1" fmla="*/ 20937 h 21846"/>
                <a:gd name="connsiteX2" fmla="*/ 16926 w 19049"/>
                <a:gd name="connsiteY2" fmla="*/ 16281 h 21846"/>
                <a:gd name="connsiteX3" fmla="*/ 18470 w 19049"/>
                <a:gd name="connsiteY3" fmla="*/ 4935 h 21846"/>
                <a:gd name="connsiteX4" fmla="*/ 12540 w 19049"/>
                <a:gd name="connsiteY4" fmla="*/ 1063 h 21846"/>
                <a:gd name="connsiteX5" fmla="*/ 7908 w 19049"/>
                <a:gd name="connsiteY5" fmla="*/ 34 h 21846"/>
                <a:gd name="connsiteX6" fmla="*/ 4551 w 19049"/>
                <a:gd name="connsiteY6" fmla="*/ 4420 h 21846"/>
                <a:gd name="connsiteX7" fmla="*/ -130 w 19049"/>
                <a:gd name="connsiteY7" fmla="*/ 10571 h 21846"/>
                <a:gd name="connsiteX8" fmla="*/ -81 w 19049"/>
                <a:gd name="connsiteY8" fmla="*/ 10865 h 21846"/>
                <a:gd name="connsiteX9" fmla="*/ 3006 w 19049"/>
                <a:gd name="connsiteY9" fmla="*/ 17065 h 2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49" h="21846">
                  <a:moveTo>
                    <a:pt x="3006" y="17065"/>
                  </a:moveTo>
                  <a:cubicBezTo>
                    <a:pt x="7393" y="18340"/>
                    <a:pt x="7638" y="20937"/>
                    <a:pt x="11510" y="20937"/>
                  </a:cubicBezTo>
                  <a:cubicBezTo>
                    <a:pt x="15382" y="20937"/>
                    <a:pt x="14868" y="19124"/>
                    <a:pt x="16926" y="16281"/>
                  </a:cubicBezTo>
                  <a:cubicBezTo>
                    <a:pt x="18788" y="12801"/>
                    <a:pt x="19327" y="8782"/>
                    <a:pt x="18470" y="4935"/>
                  </a:cubicBezTo>
                  <a:cubicBezTo>
                    <a:pt x="17710" y="2607"/>
                    <a:pt x="12025" y="3636"/>
                    <a:pt x="12540" y="1063"/>
                  </a:cubicBezTo>
                  <a:cubicBezTo>
                    <a:pt x="13054" y="-1511"/>
                    <a:pt x="7908" y="-1241"/>
                    <a:pt x="7908" y="34"/>
                  </a:cubicBezTo>
                  <a:cubicBezTo>
                    <a:pt x="8178" y="2165"/>
                    <a:pt x="6682" y="4126"/>
                    <a:pt x="4551" y="4420"/>
                  </a:cubicBezTo>
                  <a:cubicBezTo>
                    <a:pt x="1560" y="4837"/>
                    <a:pt x="-547" y="7581"/>
                    <a:pt x="-130" y="10571"/>
                  </a:cubicBezTo>
                  <a:cubicBezTo>
                    <a:pt x="-106" y="10669"/>
                    <a:pt x="-106" y="10767"/>
                    <a:pt x="-81" y="10865"/>
                  </a:cubicBezTo>
                  <a:cubicBezTo>
                    <a:pt x="433" y="13193"/>
                    <a:pt x="-1380" y="15766"/>
                    <a:pt x="3006" y="170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8" name="Freeform: Shape 1297">
              <a:extLst>
                <a:ext uri="{FF2B5EF4-FFF2-40B4-BE49-F238E27FC236}">
                  <a16:creationId xmlns:a16="http://schemas.microsoft.com/office/drawing/2014/main" xmlns="" id="{43E02A2F-C881-D486-03A0-0B2FE6E50D8A}"/>
                </a:ext>
              </a:extLst>
            </p:cNvPr>
            <p:cNvSpPr/>
            <p:nvPr/>
          </p:nvSpPr>
          <p:spPr>
            <a:xfrm>
              <a:off x="5237579" y="3314390"/>
              <a:ext cx="15388" cy="17871"/>
            </a:xfrm>
            <a:custGeom>
              <a:avLst/>
              <a:gdLst>
                <a:gd name="connsiteX0" fmla="*/ 9685 w 15388"/>
                <a:gd name="connsiteY0" fmla="*/ 15309 h 17871"/>
                <a:gd name="connsiteX1" fmla="*/ 15101 w 15388"/>
                <a:gd name="connsiteY1" fmla="*/ 7958 h 17871"/>
                <a:gd name="connsiteX2" fmla="*/ 10200 w 15388"/>
                <a:gd name="connsiteY2" fmla="*/ -276 h 17871"/>
                <a:gd name="connsiteX3" fmla="*/ -117 w 15388"/>
                <a:gd name="connsiteY3" fmla="*/ 11830 h 17871"/>
                <a:gd name="connsiteX4" fmla="*/ 9685 w 15388"/>
                <a:gd name="connsiteY4" fmla="*/ 15309 h 17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88" h="17871">
                  <a:moveTo>
                    <a:pt x="9685" y="15309"/>
                  </a:moveTo>
                  <a:cubicBezTo>
                    <a:pt x="13827" y="13765"/>
                    <a:pt x="14342" y="12981"/>
                    <a:pt x="15101" y="7958"/>
                  </a:cubicBezTo>
                  <a:cubicBezTo>
                    <a:pt x="15861" y="2934"/>
                    <a:pt x="12283" y="-2850"/>
                    <a:pt x="10200" y="-276"/>
                  </a:cubicBezTo>
                  <a:cubicBezTo>
                    <a:pt x="10200" y="-276"/>
                    <a:pt x="667" y="4355"/>
                    <a:pt x="-117" y="11830"/>
                  </a:cubicBezTo>
                  <a:cubicBezTo>
                    <a:pt x="-901" y="19304"/>
                    <a:pt x="5495" y="16853"/>
                    <a:pt x="9685" y="153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299" name="Freeform: Shape 1298">
              <a:extLst>
                <a:ext uri="{FF2B5EF4-FFF2-40B4-BE49-F238E27FC236}">
                  <a16:creationId xmlns:a16="http://schemas.microsoft.com/office/drawing/2014/main" xmlns="" id="{9094F419-7F58-5764-42E7-144BA4998B6C}"/>
                </a:ext>
              </a:extLst>
            </p:cNvPr>
            <p:cNvSpPr/>
            <p:nvPr/>
          </p:nvSpPr>
          <p:spPr>
            <a:xfrm>
              <a:off x="5246912" y="3293393"/>
              <a:ext cx="19992" cy="15611"/>
            </a:xfrm>
            <a:custGeom>
              <a:avLst/>
              <a:gdLst>
                <a:gd name="connsiteX0" fmla="*/ 2166 w 19992"/>
                <a:gd name="connsiteY0" fmla="*/ 5355 h 15611"/>
                <a:gd name="connsiteX1" fmla="*/ 8611 w 19992"/>
                <a:gd name="connsiteY1" fmla="*/ 14643 h 15611"/>
                <a:gd name="connsiteX2" fmla="*/ 17899 w 19992"/>
                <a:gd name="connsiteY2" fmla="*/ 9496 h 15611"/>
                <a:gd name="connsiteX3" fmla="*/ 16869 w 19992"/>
                <a:gd name="connsiteY3" fmla="*/ 1483 h 15611"/>
                <a:gd name="connsiteX4" fmla="*/ 8880 w 19992"/>
                <a:gd name="connsiteY4" fmla="*/ 3051 h 15611"/>
                <a:gd name="connsiteX5" fmla="*/ 1381 w 19992"/>
                <a:gd name="connsiteY5" fmla="*/ -61 h 15611"/>
                <a:gd name="connsiteX6" fmla="*/ 2166 w 19992"/>
                <a:gd name="connsiteY6" fmla="*/ 5355 h 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2" h="15611">
                  <a:moveTo>
                    <a:pt x="2166" y="5355"/>
                  </a:moveTo>
                  <a:cubicBezTo>
                    <a:pt x="6038" y="5625"/>
                    <a:pt x="3710" y="14643"/>
                    <a:pt x="8611" y="14643"/>
                  </a:cubicBezTo>
                  <a:cubicBezTo>
                    <a:pt x="12483" y="15084"/>
                    <a:pt x="16208" y="13026"/>
                    <a:pt x="17899" y="9496"/>
                  </a:cubicBezTo>
                  <a:cubicBezTo>
                    <a:pt x="20472" y="5625"/>
                    <a:pt x="20742" y="-1335"/>
                    <a:pt x="16869" y="1483"/>
                  </a:cubicBezTo>
                  <a:cubicBezTo>
                    <a:pt x="16869" y="1483"/>
                    <a:pt x="10669" y="5625"/>
                    <a:pt x="8880" y="3051"/>
                  </a:cubicBezTo>
                  <a:cubicBezTo>
                    <a:pt x="7091" y="478"/>
                    <a:pt x="2680" y="-2364"/>
                    <a:pt x="1381" y="-61"/>
                  </a:cubicBezTo>
                  <a:cubicBezTo>
                    <a:pt x="83" y="2243"/>
                    <a:pt x="-1706" y="5110"/>
                    <a:pt x="2166" y="53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0" name="Freeform: Shape 1299">
              <a:extLst>
                <a:ext uri="{FF2B5EF4-FFF2-40B4-BE49-F238E27FC236}">
                  <a16:creationId xmlns:a16="http://schemas.microsoft.com/office/drawing/2014/main" xmlns="" id="{8531CD62-3705-CFB0-C6DC-522A71F1BFB0}"/>
                </a:ext>
              </a:extLst>
            </p:cNvPr>
            <p:cNvSpPr/>
            <p:nvPr/>
          </p:nvSpPr>
          <p:spPr>
            <a:xfrm>
              <a:off x="10333459" y="2676711"/>
              <a:ext cx="4475" cy="8821"/>
            </a:xfrm>
            <a:custGeom>
              <a:avLst/>
              <a:gdLst>
                <a:gd name="connsiteX0" fmla="*/ 797 w 4475"/>
                <a:gd name="connsiteY0" fmla="*/ -518 h 8821"/>
                <a:gd name="connsiteX1" fmla="*/ 797 w 4475"/>
                <a:gd name="connsiteY1" fmla="*/ 7765 h 8821"/>
                <a:gd name="connsiteX2" fmla="*/ 797 w 4475"/>
                <a:gd name="connsiteY2" fmla="*/ -518 h 8821"/>
              </a:gdLst>
              <a:ahLst/>
              <a:cxnLst>
                <a:cxn ang="0">
                  <a:pos x="connsiteX0" y="connsiteY0"/>
                </a:cxn>
                <a:cxn ang="0">
                  <a:pos x="connsiteX1" y="connsiteY1"/>
                </a:cxn>
                <a:cxn ang="0">
                  <a:pos x="connsiteX2" y="connsiteY2"/>
                </a:cxn>
              </a:cxnLst>
              <a:rect l="l" t="t" r="r" b="b"/>
              <a:pathLst>
                <a:path w="4475" h="8821">
                  <a:moveTo>
                    <a:pt x="797" y="-518"/>
                  </a:moveTo>
                  <a:cubicBezTo>
                    <a:pt x="797" y="-518"/>
                    <a:pt x="-1408" y="6123"/>
                    <a:pt x="797" y="7765"/>
                  </a:cubicBezTo>
                  <a:cubicBezTo>
                    <a:pt x="3004" y="9407"/>
                    <a:pt x="7414" y="-3263"/>
                    <a:pt x="797" y="-51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1" name="Freeform: Shape 1300">
              <a:extLst>
                <a:ext uri="{FF2B5EF4-FFF2-40B4-BE49-F238E27FC236}">
                  <a16:creationId xmlns:a16="http://schemas.microsoft.com/office/drawing/2014/main" xmlns="" id="{201E55B3-3941-278D-4AF9-4DF03A645B66}"/>
                </a:ext>
              </a:extLst>
            </p:cNvPr>
            <p:cNvSpPr/>
            <p:nvPr/>
          </p:nvSpPr>
          <p:spPr>
            <a:xfrm>
              <a:off x="10297526" y="2679577"/>
              <a:ext cx="185975" cy="163275"/>
            </a:xfrm>
            <a:custGeom>
              <a:avLst/>
              <a:gdLst>
                <a:gd name="connsiteX0" fmla="*/ 182518 w 185975"/>
                <a:gd name="connsiteY0" fmla="*/ 87142 h 163275"/>
                <a:gd name="connsiteX1" fmla="*/ 177616 w 185975"/>
                <a:gd name="connsiteY1" fmla="*/ 73909 h 163275"/>
                <a:gd name="connsiteX2" fmla="*/ 178180 w 185975"/>
                <a:gd name="connsiteY2" fmla="*/ 57882 h 163275"/>
                <a:gd name="connsiteX3" fmla="*/ 178720 w 185975"/>
                <a:gd name="connsiteY3" fmla="*/ 44648 h 163275"/>
                <a:gd name="connsiteX4" fmla="*/ 173818 w 185975"/>
                <a:gd name="connsiteY4" fmla="*/ 52931 h 163275"/>
                <a:gd name="connsiteX5" fmla="*/ 160584 w 185975"/>
                <a:gd name="connsiteY5" fmla="*/ 61754 h 163275"/>
                <a:gd name="connsiteX6" fmla="*/ 148331 w 185975"/>
                <a:gd name="connsiteY6" fmla="*/ 57882 h 163275"/>
                <a:gd name="connsiteX7" fmla="*/ 135098 w 185975"/>
                <a:gd name="connsiteY7" fmla="*/ 52981 h 163275"/>
                <a:gd name="connsiteX8" fmla="*/ 112455 w 185975"/>
                <a:gd name="connsiteY8" fmla="*/ 43031 h 163275"/>
                <a:gd name="connsiteX9" fmla="*/ 89836 w 185975"/>
                <a:gd name="connsiteY9" fmla="*/ 19309 h 163275"/>
                <a:gd name="connsiteX10" fmla="*/ 57830 w 185975"/>
                <a:gd name="connsiteY10" fmla="*/ 7056 h 163275"/>
                <a:gd name="connsiteX11" fmla="*/ 59472 w 185975"/>
                <a:gd name="connsiteY11" fmla="*/ 17006 h 163275"/>
                <a:gd name="connsiteX12" fmla="*/ 64373 w 185975"/>
                <a:gd name="connsiteY12" fmla="*/ 27494 h 163275"/>
                <a:gd name="connsiteX13" fmla="*/ 63810 w 185975"/>
                <a:gd name="connsiteY13" fmla="*/ 45702 h 163275"/>
                <a:gd name="connsiteX14" fmla="*/ 57756 w 185975"/>
                <a:gd name="connsiteY14" fmla="*/ 57294 h 163275"/>
                <a:gd name="connsiteX15" fmla="*/ 55527 w 185975"/>
                <a:gd name="connsiteY15" fmla="*/ 67782 h 163275"/>
                <a:gd name="connsiteX16" fmla="*/ 50626 w 185975"/>
                <a:gd name="connsiteY16" fmla="*/ 78271 h 163275"/>
                <a:gd name="connsiteX17" fmla="*/ 46754 w 185975"/>
                <a:gd name="connsiteY17" fmla="*/ 91504 h 163275"/>
                <a:gd name="connsiteX18" fmla="*/ 35162 w 185975"/>
                <a:gd name="connsiteY18" fmla="*/ 89299 h 163275"/>
                <a:gd name="connsiteX19" fmla="*/ 26879 w 185975"/>
                <a:gd name="connsiteY19" fmla="*/ 83785 h 163275"/>
                <a:gd name="connsiteX20" fmla="*/ 18057 w 185975"/>
                <a:gd name="connsiteY20" fmla="*/ 87657 h 163275"/>
                <a:gd name="connsiteX21" fmla="*/ 18621 w 185975"/>
                <a:gd name="connsiteY21" fmla="*/ 96479 h 163275"/>
                <a:gd name="connsiteX22" fmla="*/ 16954 w 185975"/>
                <a:gd name="connsiteY22" fmla="*/ 104762 h 163275"/>
                <a:gd name="connsiteX23" fmla="*/ 3157 w 185975"/>
                <a:gd name="connsiteY23" fmla="*/ 113584 h 163275"/>
                <a:gd name="connsiteX24" fmla="*/ 388 w 185975"/>
                <a:gd name="connsiteY24" fmla="*/ 127381 h 163275"/>
                <a:gd name="connsiteX25" fmla="*/ 4824 w 185975"/>
                <a:gd name="connsiteY25" fmla="*/ 136767 h 163275"/>
                <a:gd name="connsiteX26" fmla="*/ 9725 w 185975"/>
                <a:gd name="connsiteY26" fmla="*/ 145050 h 163275"/>
                <a:gd name="connsiteX27" fmla="*/ 8058 w 185975"/>
                <a:gd name="connsiteY27" fmla="*/ 157744 h 163275"/>
                <a:gd name="connsiteX28" fmla="*/ 15239 w 185975"/>
                <a:gd name="connsiteY28" fmla="*/ 160514 h 163275"/>
                <a:gd name="connsiteX29" fmla="*/ 23522 w 185975"/>
                <a:gd name="connsiteY29" fmla="*/ 153334 h 163275"/>
                <a:gd name="connsiteX30" fmla="*/ 29599 w 185975"/>
                <a:gd name="connsiteY30" fmla="*/ 148432 h 163275"/>
                <a:gd name="connsiteX31" fmla="*/ 40627 w 185975"/>
                <a:gd name="connsiteY31" fmla="*/ 145688 h 163275"/>
                <a:gd name="connsiteX32" fmla="*/ 31805 w 185975"/>
                <a:gd name="connsiteY32" fmla="*/ 137405 h 163275"/>
                <a:gd name="connsiteX33" fmla="*/ 22002 w 185975"/>
                <a:gd name="connsiteY33" fmla="*/ 132503 h 163275"/>
                <a:gd name="connsiteX34" fmla="*/ 19797 w 185975"/>
                <a:gd name="connsiteY34" fmla="*/ 122701 h 163275"/>
                <a:gd name="connsiteX35" fmla="*/ 31927 w 185975"/>
                <a:gd name="connsiteY35" fmla="*/ 121598 h 163275"/>
                <a:gd name="connsiteX36" fmla="*/ 43176 w 185975"/>
                <a:gd name="connsiteY36" fmla="*/ 123509 h 163275"/>
                <a:gd name="connsiteX37" fmla="*/ 43518 w 185975"/>
                <a:gd name="connsiteY37" fmla="*/ 123240 h 163275"/>
                <a:gd name="connsiteX38" fmla="*/ 55649 w 185975"/>
                <a:gd name="connsiteY38" fmla="*/ 117726 h 163275"/>
                <a:gd name="connsiteX39" fmla="*/ 71113 w 185975"/>
                <a:gd name="connsiteY39" fmla="*/ 117162 h 163275"/>
                <a:gd name="connsiteX40" fmla="*/ 82704 w 185975"/>
                <a:gd name="connsiteY40" fmla="*/ 128215 h 163275"/>
                <a:gd name="connsiteX41" fmla="*/ 102015 w 185975"/>
                <a:gd name="connsiteY41" fmla="*/ 135395 h 163275"/>
                <a:gd name="connsiteX42" fmla="*/ 117478 w 185975"/>
                <a:gd name="connsiteY42" fmla="*/ 137037 h 163275"/>
                <a:gd name="connsiteX43" fmla="*/ 126325 w 185975"/>
                <a:gd name="connsiteY43" fmla="*/ 116623 h 163275"/>
                <a:gd name="connsiteX44" fmla="*/ 144533 w 185975"/>
                <a:gd name="connsiteY44" fmla="*/ 102826 h 163275"/>
                <a:gd name="connsiteX45" fmla="*/ 169921 w 185975"/>
                <a:gd name="connsiteY45" fmla="*/ 100621 h 163275"/>
                <a:gd name="connsiteX46" fmla="*/ 183719 w 185975"/>
                <a:gd name="connsiteY46" fmla="*/ 94543 h 163275"/>
                <a:gd name="connsiteX47" fmla="*/ 182518 w 185975"/>
                <a:gd name="connsiteY47" fmla="*/ 87142 h 163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5975" h="163275">
                  <a:moveTo>
                    <a:pt x="182518" y="87142"/>
                  </a:moveTo>
                  <a:cubicBezTo>
                    <a:pt x="178107" y="84937"/>
                    <a:pt x="183621" y="78859"/>
                    <a:pt x="177616" y="73909"/>
                  </a:cubicBezTo>
                  <a:cubicBezTo>
                    <a:pt x="171612" y="68959"/>
                    <a:pt x="175411" y="64523"/>
                    <a:pt x="178180" y="57882"/>
                  </a:cubicBezTo>
                  <a:cubicBezTo>
                    <a:pt x="180949" y="51241"/>
                    <a:pt x="183081" y="45188"/>
                    <a:pt x="178720" y="44648"/>
                  </a:cubicBezTo>
                  <a:cubicBezTo>
                    <a:pt x="174357" y="44109"/>
                    <a:pt x="178720" y="47393"/>
                    <a:pt x="173818" y="52931"/>
                  </a:cubicBezTo>
                  <a:cubicBezTo>
                    <a:pt x="168917" y="58470"/>
                    <a:pt x="168917" y="61754"/>
                    <a:pt x="160584" y="61754"/>
                  </a:cubicBezTo>
                  <a:cubicBezTo>
                    <a:pt x="152252" y="61754"/>
                    <a:pt x="151199" y="61215"/>
                    <a:pt x="148331" y="57882"/>
                  </a:cubicBezTo>
                  <a:cubicBezTo>
                    <a:pt x="145464" y="54549"/>
                    <a:pt x="147229" y="52981"/>
                    <a:pt x="135098" y="52981"/>
                  </a:cubicBezTo>
                  <a:cubicBezTo>
                    <a:pt x="122968" y="52981"/>
                    <a:pt x="118532" y="49109"/>
                    <a:pt x="112455" y="43031"/>
                  </a:cubicBezTo>
                  <a:cubicBezTo>
                    <a:pt x="106377" y="36954"/>
                    <a:pt x="93143" y="26489"/>
                    <a:pt x="89836" y="19309"/>
                  </a:cubicBezTo>
                  <a:cubicBezTo>
                    <a:pt x="86527" y="12129"/>
                    <a:pt x="53958" y="-13823"/>
                    <a:pt x="57830" y="7056"/>
                  </a:cubicBezTo>
                  <a:cubicBezTo>
                    <a:pt x="57830" y="7056"/>
                    <a:pt x="52929" y="15903"/>
                    <a:pt x="59472" y="17006"/>
                  </a:cubicBezTo>
                  <a:cubicBezTo>
                    <a:pt x="66015" y="18108"/>
                    <a:pt x="64373" y="20853"/>
                    <a:pt x="64373" y="27494"/>
                  </a:cubicBezTo>
                  <a:cubicBezTo>
                    <a:pt x="64373" y="34135"/>
                    <a:pt x="68246" y="41830"/>
                    <a:pt x="63810" y="45702"/>
                  </a:cubicBezTo>
                  <a:cubicBezTo>
                    <a:pt x="59374" y="49574"/>
                    <a:pt x="57756" y="52883"/>
                    <a:pt x="57756" y="57294"/>
                  </a:cubicBezTo>
                  <a:cubicBezTo>
                    <a:pt x="57756" y="61705"/>
                    <a:pt x="59398" y="63910"/>
                    <a:pt x="55527" y="67782"/>
                  </a:cubicBezTo>
                  <a:cubicBezTo>
                    <a:pt x="51655" y="71654"/>
                    <a:pt x="49473" y="75502"/>
                    <a:pt x="50626" y="78271"/>
                  </a:cubicBezTo>
                  <a:cubicBezTo>
                    <a:pt x="51777" y="81040"/>
                    <a:pt x="54473" y="90524"/>
                    <a:pt x="46754" y="91504"/>
                  </a:cubicBezTo>
                  <a:cubicBezTo>
                    <a:pt x="39034" y="92484"/>
                    <a:pt x="38471" y="94273"/>
                    <a:pt x="35162" y="89299"/>
                  </a:cubicBezTo>
                  <a:cubicBezTo>
                    <a:pt x="31854" y="84324"/>
                    <a:pt x="29085" y="86554"/>
                    <a:pt x="26879" y="83785"/>
                  </a:cubicBezTo>
                  <a:cubicBezTo>
                    <a:pt x="24673" y="81016"/>
                    <a:pt x="21366" y="83785"/>
                    <a:pt x="18057" y="87657"/>
                  </a:cubicBezTo>
                  <a:cubicBezTo>
                    <a:pt x="14748" y="91529"/>
                    <a:pt x="17493" y="93171"/>
                    <a:pt x="18621" y="96479"/>
                  </a:cubicBezTo>
                  <a:cubicBezTo>
                    <a:pt x="19748" y="99787"/>
                    <a:pt x="23031" y="102556"/>
                    <a:pt x="16954" y="104762"/>
                  </a:cubicBezTo>
                  <a:cubicBezTo>
                    <a:pt x="10876" y="106968"/>
                    <a:pt x="5362" y="107531"/>
                    <a:pt x="3157" y="113584"/>
                  </a:cubicBezTo>
                  <a:cubicBezTo>
                    <a:pt x="952" y="119638"/>
                    <a:pt x="-1255" y="123509"/>
                    <a:pt x="388" y="127381"/>
                  </a:cubicBezTo>
                  <a:cubicBezTo>
                    <a:pt x="2030" y="131253"/>
                    <a:pt x="-152" y="134562"/>
                    <a:pt x="4824" y="136767"/>
                  </a:cubicBezTo>
                  <a:cubicBezTo>
                    <a:pt x="9798" y="138973"/>
                    <a:pt x="11440" y="142281"/>
                    <a:pt x="9725" y="145050"/>
                  </a:cubicBezTo>
                  <a:cubicBezTo>
                    <a:pt x="8009" y="147820"/>
                    <a:pt x="6417" y="153873"/>
                    <a:pt x="8058" y="157744"/>
                  </a:cubicBezTo>
                  <a:cubicBezTo>
                    <a:pt x="9700" y="161617"/>
                    <a:pt x="13596" y="164361"/>
                    <a:pt x="15239" y="160514"/>
                  </a:cubicBezTo>
                  <a:cubicBezTo>
                    <a:pt x="16881" y="156666"/>
                    <a:pt x="24085" y="159950"/>
                    <a:pt x="23522" y="153334"/>
                  </a:cubicBezTo>
                  <a:cubicBezTo>
                    <a:pt x="22958" y="146717"/>
                    <a:pt x="20213" y="146717"/>
                    <a:pt x="29599" y="148432"/>
                  </a:cubicBezTo>
                  <a:cubicBezTo>
                    <a:pt x="38985" y="150148"/>
                    <a:pt x="40627" y="150638"/>
                    <a:pt x="40627" y="145688"/>
                  </a:cubicBezTo>
                  <a:cubicBezTo>
                    <a:pt x="40627" y="140737"/>
                    <a:pt x="37882" y="138507"/>
                    <a:pt x="31805" y="137405"/>
                  </a:cubicBezTo>
                  <a:cubicBezTo>
                    <a:pt x="25727" y="136302"/>
                    <a:pt x="25187" y="135738"/>
                    <a:pt x="22002" y="132503"/>
                  </a:cubicBezTo>
                  <a:cubicBezTo>
                    <a:pt x="18817" y="129268"/>
                    <a:pt x="15361" y="126425"/>
                    <a:pt x="19797" y="122701"/>
                  </a:cubicBezTo>
                  <a:cubicBezTo>
                    <a:pt x="24233" y="118976"/>
                    <a:pt x="29721" y="117800"/>
                    <a:pt x="31927" y="121598"/>
                  </a:cubicBezTo>
                  <a:cubicBezTo>
                    <a:pt x="34501" y="125225"/>
                    <a:pt x="39549" y="126083"/>
                    <a:pt x="43176" y="123509"/>
                  </a:cubicBezTo>
                  <a:cubicBezTo>
                    <a:pt x="43298" y="123411"/>
                    <a:pt x="43396" y="123338"/>
                    <a:pt x="43518" y="123240"/>
                  </a:cubicBezTo>
                  <a:cubicBezTo>
                    <a:pt x="46827" y="120495"/>
                    <a:pt x="53444" y="123240"/>
                    <a:pt x="55649" y="117726"/>
                  </a:cubicBezTo>
                  <a:cubicBezTo>
                    <a:pt x="57854" y="112212"/>
                    <a:pt x="68368" y="112825"/>
                    <a:pt x="71113" y="117162"/>
                  </a:cubicBezTo>
                  <a:cubicBezTo>
                    <a:pt x="73858" y="121500"/>
                    <a:pt x="75523" y="126548"/>
                    <a:pt x="82704" y="128215"/>
                  </a:cubicBezTo>
                  <a:cubicBezTo>
                    <a:pt x="89885" y="129881"/>
                    <a:pt x="100913" y="133729"/>
                    <a:pt x="102015" y="135395"/>
                  </a:cubicBezTo>
                  <a:cubicBezTo>
                    <a:pt x="103118" y="137061"/>
                    <a:pt x="117478" y="148628"/>
                    <a:pt x="117478" y="137037"/>
                  </a:cubicBezTo>
                  <a:cubicBezTo>
                    <a:pt x="117478" y="125445"/>
                    <a:pt x="120787" y="123803"/>
                    <a:pt x="126325" y="116623"/>
                  </a:cubicBezTo>
                  <a:cubicBezTo>
                    <a:pt x="131864" y="109443"/>
                    <a:pt x="135687" y="102826"/>
                    <a:pt x="144533" y="102826"/>
                  </a:cubicBezTo>
                  <a:cubicBezTo>
                    <a:pt x="153379" y="102826"/>
                    <a:pt x="166049" y="105571"/>
                    <a:pt x="169921" y="100621"/>
                  </a:cubicBezTo>
                  <a:cubicBezTo>
                    <a:pt x="173793" y="95670"/>
                    <a:pt x="180949" y="97851"/>
                    <a:pt x="183719" y="94543"/>
                  </a:cubicBezTo>
                  <a:cubicBezTo>
                    <a:pt x="186488" y="91235"/>
                    <a:pt x="186855" y="89348"/>
                    <a:pt x="182518" y="8714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2" name="Freeform: Shape 1301">
              <a:extLst>
                <a:ext uri="{FF2B5EF4-FFF2-40B4-BE49-F238E27FC236}">
                  <a16:creationId xmlns:a16="http://schemas.microsoft.com/office/drawing/2014/main" xmlns="" id="{9F7326AB-DD38-2FDA-1C06-252DCBB18D81}"/>
                </a:ext>
              </a:extLst>
            </p:cNvPr>
            <p:cNvSpPr/>
            <p:nvPr/>
          </p:nvSpPr>
          <p:spPr>
            <a:xfrm>
              <a:off x="10282751" y="2808454"/>
              <a:ext cx="5106" cy="9657"/>
            </a:xfrm>
            <a:custGeom>
              <a:avLst/>
              <a:gdLst>
                <a:gd name="connsiteX0" fmla="*/ 4576 w 5106"/>
                <a:gd name="connsiteY0" fmla="*/ 3528 h 9657"/>
                <a:gd name="connsiteX1" fmla="*/ 165 w 5106"/>
                <a:gd name="connsiteY1" fmla="*/ 1861 h 9657"/>
                <a:gd name="connsiteX2" fmla="*/ 2371 w 5106"/>
                <a:gd name="connsiteY2" fmla="*/ 8502 h 9657"/>
                <a:gd name="connsiteX3" fmla="*/ 4576 w 5106"/>
                <a:gd name="connsiteY3" fmla="*/ 3528 h 9657"/>
              </a:gdLst>
              <a:ahLst/>
              <a:cxnLst>
                <a:cxn ang="0">
                  <a:pos x="connsiteX0" y="connsiteY0"/>
                </a:cxn>
                <a:cxn ang="0">
                  <a:pos x="connsiteX1" y="connsiteY1"/>
                </a:cxn>
                <a:cxn ang="0">
                  <a:pos x="connsiteX2" y="connsiteY2"/>
                </a:cxn>
                <a:cxn ang="0">
                  <a:pos x="connsiteX3" y="connsiteY3"/>
                </a:cxn>
              </a:cxnLst>
              <a:rect l="l" t="t" r="r" b="b"/>
              <a:pathLst>
                <a:path w="5106" h="9657">
                  <a:moveTo>
                    <a:pt x="4576" y="3528"/>
                  </a:moveTo>
                  <a:cubicBezTo>
                    <a:pt x="4576" y="219"/>
                    <a:pt x="729" y="-3653"/>
                    <a:pt x="165" y="1861"/>
                  </a:cubicBezTo>
                  <a:cubicBezTo>
                    <a:pt x="165" y="1861"/>
                    <a:pt x="-1476" y="7400"/>
                    <a:pt x="2371" y="8502"/>
                  </a:cubicBezTo>
                  <a:cubicBezTo>
                    <a:pt x="6218" y="9605"/>
                    <a:pt x="4576" y="6836"/>
                    <a:pt x="4576" y="35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3" name="Freeform: Shape 1302">
              <a:extLst>
                <a:ext uri="{FF2B5EF4-FFF2-40B4-BE49-F238E27FC236}">
                  <a16:creationId xmlns:a16="http://schemas.microsoft.com/office/drawing/2014/main" xmlns="" id="{E45C1834-84E5-5E4E-DAEE-0D8D1176DF59}"/>
                </a:ext>
              </a:extLst>
            </p:cNvPr>
            <p:cNvSpPr/>
            <p:nvPr/>
          </p:nvSpPr>
          <p:spPr>
            <a:xfrm>
              <a:off x="10005346" y="2841547"/>
              <a:ext cx="367781" cy="305956"/>
            </a:xfrm>
            <a:custGeom>
              <a:avLst/>
              <a:gdLst>
                <a:gd name="connsiteX0" fmla="*/ 350966 w 367781"/>
                <a:gd name="connsiteY0" fmla="*/ 36675 h 305956"/>
                <a:gd name="connsiteX1" fmla="*/ 344888 w 367781"/>
                <a:gd name="connsiteY1" fmla="*/ 20648 h 305956"/>
                <a:gd name="connsiteX2" fmla="*/ 341017 w 367781"/>
                <a:gd name="connsiteY2" fmla="*/ 235 h 305956"/>
                <a:gd name="connsiteX3" fmla="*/ 327783 w 367781"/>
                <a:gd name="connsiteY3" fmla="*/ 5136 h 305956"/>
                <a:gd name="connsiteX4" fmla="*/ 336067 w 367781"/>
                <a:gd name="connsiteY4" fmla="*/ 11752 h 305956"/>
                <a:gd name="connsiteX5" fmla="*/ 323814 w 367781"/>
                <a:gd name="connsiteY5" fmla="*/ 18393 h 305956"/>
                <a:gd name="connsiteX6" fmla="*/ 313888 w 367781"/>
                <a:gd name="connsiteY6" fmla="*/ 7881 h 305956"/>
                <a:gd name="connsiteX7" fmla="*/ 307247 w 367781"/>
                <a:gd name="connsiteY7" fmla="*/ 17266 h 305956"/>
                <a:gd name="connsiteX8" fmla="*/ 302346 w 367781"/>
                <a:gd name="connsiteY8" fmla="*/ 26113 h 305956"/>
                <a:gd name="connsiteX9" fmla="*/ 292960 w 367781"/>
                <a:gd name="connsiteY9" fmla="*/ 32166 h 305956"/>
                <a:gd name="connsiteX10" fmla="*/ 299037 w 367781"/>
                <a:gd name="connsiteY10" fmla="*/ 44885 h 305956"/>
                <a:gd name="connsiteX11" fmla="*/ 295166 w 367781"/>
                <a:gd name="connsiteY11" fmla="*/ 55349 h 305956"/>
                <a:gd name="connsiteX12" fmla="*/ 300067 w 367781"/>
                <a:gd name="connsiteY12" fmla="*/ 71915 h 305956"/>
                <a:gd name="connsiteX13" fmla="*/ 295656 w 367781"/>
                <a:gd name="connsiteY13" fmla="*/ 92353 h 305956"/>
                <a:gd name="connsiteX14" fmla="*/ 287936 w 367781"/>
                <a:gd name="connsiteY14" fmla="*/ 105047 h 305956"/>
                <a:gd name="connsiteX15" fmla="*/ 279090 w 367781"/>
                <a:gd name="connsiteY15" fmla="*/ 127103 h 305956"/>
                <a:gd name="connsiteX16" fmla="*/ 257034 w 367781"/>
                <a:gd name="connsiteY16" fmla="*/ 142566 h 305956"/>
                <a:gd name="connsiteX17" fmla="*/ 243800 w 367781"/>
                <a:gd name="connsiteY17" fmla="*/ 171263 h 305956"/>
                <a:gd name="connsiteX18" fmla="*/ 231107 w 367781"/>
                <a:gd name="connsiteY18" fmla="*/ 163544 h 305956"/>
                <a:gd name="connsiteX19" fmla="*/ 213952 w 367781"/>
                <a:gd name="connsiteY19" fmla="*/ 173469 h 305956"/>
                <a:gd name="connsiteX20" fmla="*/ 196798 w 367781"/>
                <a:gd name="connsiteY20" fmla="*/ 181213 h 305956"/>
                <a:gd name="connsiteX21" fmla="*/ 185207 w 367781"/>
                <a:gd name="connsiteY21" fmla="*/ 191701 h 305956"/>
                <a:gd name="connsiteX22" fmla="*/ 174717 w 367781"/>
                <a:gd name="connsiteY22" fmla="*/ 199960 h 305956"/>
                <a:gd name="connsiteX23" fmla="*/ 168101 w 367781"/>
                <a:gd name="connsiteY23" fmla="*/ 208243 h 305956"/>
                <a:gd name="connsiteX24" fmla="*/ 165896 w 367781"/>
                <a:gd name="connsiteY24" fmla="*/ 224809 h 305956"/>
                <a:gd name="connsiteX25" fmla="*/ 153643 w 367781"/>
                <a:gd name="connsiteY25" fmla="*/ 226476 h 305956"/>
                <a:gd name="connsiteX26" fmla="*/ 145359 w 367781"/>
                <a:gd name="connsiteY26" fmla="*/ 226476 h 305956"/>
                <a:gd name="connsiteX27" fmla="*/ 138718 w 367781"/>
                <a:gd name="connsiteY27" fmla="*/ 217629 h 305956"/>
                <a:gd name="connsiteX28" fmla="*/ 116662 w 367781"/>
                <a:gd name="connsiteY28" fmla="*/ 222040 h 305956"/>
                <a:gd name="connsiteX29" fmla="*/ 99019 w 367781"/>
                <a:gd name="connsiteY29" fmla="*/ 227578 h 305956"/>
                <a:gd name="connsiteX30" fmla="*/ 57064 w 367781"/>
                <a:gd name="connsiteY30" fmla="*/ 232479 h 305956"/>
                <a:gd name="connsiteX31" fmla="*/ 38292 w 367781"/>
                <a:gd name="connsiteY31" fmla="*/ 250149 h 305956"/>
                <a:gd name="connsiteX32" fmla="*/ 23931 w 367781"/>
                <a:gd name="connsiteY32" fmla="*/ 260637 h 305956"/>
                <a:gd name="connsiteX33" fmla="*/ 12340 w 367781"/>
                <a:gd name="connsiteY33" fmla="*/ 263946 h 305956"/>
                <a:gd name="connsiteX34" fmla="*/ 209 w 367781"/>
                <a:gd name="connsiteY34" fmla="*/ 272792 h 305956"/>
                <a:gd name="connsiteX35" fmla="*/ 4057 w 367781"/>
                <a:gd name="connsiteY35" fmla="*/ 283820 h 305956"/>
                <a:gd name="connsiteX36" fmla="*/ 17314 w 367781"/>
                <a:gd name="connsiteY36" fmla="*/ 281614 h 305956"/>
                <a:gd name="connsiteX37" fmla="*/ 31676 w 367781"/>
                <a:gd name="connsiteY37" fmla="*/ 284923 h 305956"/>
                <a:gd name="connsiteX38" fmla="*/ 42703 w 367781"/>
                <a:gd name="connsiteY38" fmla="*/ 291000 h 305956"/>
                <a:gd name="connsiteX39" fmla="*/ 45472 w 367781"/>
                <a:gd name="connsiteY39" fmla="*/ 284923 h 305956"/>
                <a:gd name="connsiteX40" fmla="*/ 42727 w 367781"/>
                <a:gd name="connsiteY40" fmla="*/ 278551 h 305956"/>
                <a:gd name="connsiteX41" fmla="*/ 44909 w 367781"/>
                <a:gd name="connsiteY41" fmla="*/ 276076 h 305956"/>
                <a:gd name="connsiteX42" fmla="*/ 52088 w 367781"/>
                <a:gd name="connsiteY42" fmla="*/ 274434 h 305956"/>
                <a:gd name="connsiteX43" fmla="*/ 60911 w 367781"/>
                <a:gd name="connsiteY43" fmla="*/ 277743 h 305956"/>
                <a:gd name="connsiteX44" fmla="*/ 67552 w 367781"/>
                <a:gd name="connsiteY44" fmla="*/ 272841 h 305956"/>
                <a:gd name="connsiteX45" fmla="*/ 77478 w 367781"/>
                <a:gd name="connsiteY45" fmla="*/ 270072 h 305956"/>
                <a:gd name="connsiteX46" fmla="*/ 92941 w 367781"/>
                <a:gd name="connsiteY46" fmla="*/ 266200 h 305956"/>
                <a:gd name="connsiteX47" fmla="*/ 109483 w 367781"/>
                <a:gd name="connsiteY47" fmla="*/ 261299 h 305956"/>
                <a:gd name="connsiteX48" fmla="*/ 122176 w 367781"/>
                <a:gd name="connsiteY48" fmla="*/ 256888 h 305956"/>
                <a:gd name="connsiteX49" fmla="*/ 142615 w 367781"/>
                <a:gd name="connsiteY49" fmla="*/ 260196 h 305956"/>
                <a:gd name="connsiteX50" fmla="*/ 140409 w 367781"/>
                <a:gd name="connsiteY50" fmla="*/ 272915 h 305956"/>
                <a:gd name="connsiteX51" fmla="*/ 134871 w 367781"/>
                <a:gd name="connsiteY51" fmla="*/ 284482 h 305956"/>
                <a:gd name="connsiteX52" fmla="*/ 145359 w 367781"/>
                <a:gd name="connsiteY52" fmla="*/ 293868 h 305956"/>
                <a:gd name="connsiteX53" fmla="*/ 161926 w 367781"/>
                <a:gd name="connsiteY53" fmla="*/ 302151 h 305956"/>
                <a:gd name="connsiteX54" fmla="*/ 181236 w 367781"/>
                <a:gd name="connsiteY54" fmla="*/ 277865 h 305956"/>
                <a:gd name="connsiteX55" fmla="*/ 195597 w 367781"/>
                <a:gd name="connsiteY55" fmla="*/ 271248 h 305956"/>
                <a:gd name="connsiteX56" fmla="*/ 190083 w 367781"/>
                <a:gd name="connsiteY56" fmla="*/ 264068 h 305956"/>
                <a:gd name="connsiteX57" fmla="*/ 188956 w 367781"/>
                <a:gd name="connsiteY57" fmla="*/ 250810 h 305956"/>
                <a:gd name="connsiteX58" fmla="*/ 201209 w 367781"/>
                <a:gd name="connsiteY58" fmla="*/ 253580 h 305956"/>
                <a:gd name="connsiteX59" fmla="*/ 222726 w 367781"/>
                <a:gd name="connsiteY59" fmla="*/ 260196 h 305956"/>
                <a:gd name="connsiteX60" fmla="*/ 244267 w 367781"/>
                <a:gd name="connsiteY60" fmla="*/ 253580 h 305956"/>
                <a:gd name="connsiteX61" fmla="*/ 264141 w 367781"/>
                <a:gd name="connsiteY61" fmla="*/ 249707 h 305956"/>
                <a:gd name="connsiteX62" fmla="*/ 272424 w 367781"/>
                <a:gd name="connsiteY62" fmla="*/ 240322 h 305956"/>
                <a:gd name="connsiteX63" fmla="*/ 286760 w 367781"/>
                <a:gd name="connsiteY63" fmla="*/ 235910 h 305956"/>
                <a:gd name="connsiteX64" fmla="*/ 293941 w 367781"/>
                <a:gd name="connsiteY64" fmla="*/ 240322 h 305956"/>
                <a:gd name="connsiteX65" fmla="*/ 296146 w 367781"/>
                <a:gd name="connsiteY65" fmla="*/ 250271 h 305956"/>
                <a:gd name="connsiteX66" fmla="*/ 314917 w 367781"/>
                <a:gd name="connsiteY66" fmla="*/ 237577 h 305956"/>
                <a:gd name="connsiteX67" fmla="*/ 320431 w 367781"/>
                <a:gd name="connsiteY67" fmla="*/ 225324 h 305956"/>
                <a:gd name="connsiteX68" fmla="*/ 324843 w 367781"/>
                <a:gd name="connsiteY68" fmla="*/ 212629 h 305956"/>
                <a:gd name="connsiteX69" fmla="*/ 320431 w 367781"/>
                <a:gd name="connsiteY69" fmla="*/ 196627 h 305956"/>
                <a:gd name="connsiteX70" fmla="*/ 324843 w 367781"/>
                <a:gd name="connsiteY70" fmla="*/ 179473 h 305956"/>
                <a:gd name="connsiteX71" fmla="*/ 336434 w 367781"/>
                <a:gd name="connsiteY71" fmla="*/ 168984 h 305956"/>
                <a:gd name="connsiteX72" fmla="*/ 330357 w 367781"/>
                <a:gd name="connsiteY72" fmla="*/ 138621 h 305956"/>
                <a:gd name="connsiteX73" fmla="*/ 335258 w 367781"/>
                <a:gd name="connsiteY73" fmla="*/ 121467 h 305956"/>
                <a:gd name="connsiteX74" fmla="*/ 349055 w 367781"/>
                <a:gd name="connsiteY74" fmla="*/ 115389 h 305956"/>
                <a:gd name="connsiteX75" fmla="*/ 354569 w 367781"/>
                <a:gd name="connsiteY75" fmla="*/ 96078 h 305956"/>
                <a:gd name="connsiteX76" fmla="*/ 364518 w 367781"/>
                <a:gd name="connsiteY76" fmla="*/ 83384 h 305956"/>
                <a:gd name="connsiteX77" fmla="*/ 366723 w 367781"/>
                <a:gd name="connsiteY77" fmla="*/ 64073 h 305956"/>
                <a:gd name="connsiteX78" fmla="*/ 350966 w 367781"/>
                <a:gd name="connsiteY78" fmla="*/ 36675 h 30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67781" h="305956">
                  <a:moveTo>
                    <a:pt x="350966" y="36675"/>
                  </a:moveTo>
                  <a:cubicBezTo>
                    <a:pt x="345452" y="31774"/>
                    <a:pt x="344888" y="28392"/>
                    <a:pt x="344888" y="20648"/>
                  </a:cubicBezTo>
                  <a:cubicBezTo>
                    <a:pt x="344888" y="12904"/>
                    <a:pt x="349300" y="3494"/>
                    <a:pt x="341017" y="235"/>
                  </a:cubicBezTo>
                  <a:cubicBezTo>
                    <a:pt x="332733" y="-3025"/>
                    <a:pt x="317858" y="1337"/>
                    <a:pt x="327783" y="5136"/>
                  </a:cubicBezTo>
                  <a:cubicBezTo>
                    <a:pt x="337709" y="8934"/>
                    <a:pt x="339914" y="7881"/>
                    <a:pt x="336067" y="11752"/>
                  </a:cubicBezTo>
                  <a:cubicBezTo>
                    <a:pt x="332219" y="15624"/>
                    <a:pt x="329450" y="21138"/>
                    <a:pt x="323814" y="18393"/>
                  </a:cubicBezTo>
                  <a:cubicBezTo>
                    <a:pt x="318177" y="15649"/>
                    <a:pt x="320505" y="7341"/>
                    <a:pt x="313888" y="7881"/>
                  </a:cubicBezTo>
                  <a:cubicBezTo>
                    <a:pt x="307272" y="8420"/>
                    <a:pt x="306708" y="11752"/>
                    <a:pt x="307247" y="17266"/>
                  </a:cubicBezTo>
                  <a:cubicBezTo>
                    <a:pt x="307787" y="22780"/>
                    <a:pt x="307247" y="26113"/>
                    <a:pt x="302346" y="26113"/>
                  </a:cubicBezTo>
                  <a:cubicBezTo>
                    <a:pt x="297444" y="26113"/>
                    <a:pt x="292396" y="27216"/>
                    <a:pt x="292960" y="32166"/>
                  </a:cubicBezTo>
                  <a:cubicBezTo>
                    <a:pt x="293523" y="37116"/>
                    <a:pt x="299037" y="38244"/>
                    <a:pt x="299037" y="44885"/>
                  </a:cubicBezTo>
                  <a:cubicBezTo>
                    <a:pt x="299037" y="51526"/>
                    <a:pt x="297935" y="50399"/>
                    <a:pt x="295166" y="55349"/>
                  </a:cubicBezTo>
                  <a:cubicBezTo>
                    <a:pt x="292396" y="60299"/>
                    <a:pt x="290754" y="59221"/>
                    <a:pt x="300067" y="71915"/>
                  </a:cubicBezTo>
                  <a:cubicBezTo>
                    <a:pt x="300067" y="71915"/>
                    <a:pt x="299528" y="87917"/>
                    <a:pt x="295656" y="92353"/>
                  </a:cubicBezTo>
                  <a:cubicBezTo>
                    <a:pt x="291783" y="96789"/>
                    <a:pt x="288475" y="97867"/>
                    <a:pt x="287936" y="105047"/>
                  </a:cubicBezTo>
                  <a:cubicBezTo>
                    <a:pt x="286735" y="112988"/>
                    <a:pt x="283697" y="120535"/>
                    <a:pt x="279090" y="127103"/>
                  </a:cubicBezTo>
                  <a:cubicBezTo>
                    <a:pt x="275242" y="132641"/>
                    <a:pt x="259215" y="137052"/>
                    <a:pt x="257034" y="142566"/>
                  </a:cubicBezTo>
                  <a:cubicBezTo>
                    <a:pt x="254853" y="148080"/>
                    <a:pt x="250417" y="170160"/>
                    <a:pt x="243800" y="171263"/>
                  </a:cubicBezTo>
                  <a:cubicBezTo>
                    <a:pt x="237184" y="172366"/>
                    <a:pt x="236057" y="163544"/>
                    <a:pt x="231107" y="163544"/>
                  </a:cubicBezTo>
                  <a:cubicBezTo>
                    <a:pt x="224195" y="164156"/>
                    <a:pt x="217923" y="167808"/>
                    <a:pt x="213952" y="173469"/>
                  </a:cubicBezTo>
                  <a:cubicBezTo>
                    <a:pt x="210104" y="179546"/>
                    <a:pt x="206797" y="181213"/>
                    <a:pt x="196798" y="181213"/>
                  </a:cubicBezTo>
                  <a:cubicBezTo>
                    <a:pt x="186799" y="181213"/>
                    <a:pt x="186872" y="187266"/>
                    <a:pt x="185207" y="191701"/>
                  </a:cubicBezTo>
                  <a:cubicBezTo>
                    <a:pt x="183540" y="196137"/>
                    <a:pt x="180305" y="196603"/>
                    <a:pt x="174717" y="199960"/>
                  </a:cubicBezTo>
                  <a:cubicBezTo>
                    <a:pt x="169130" y="203317"/>
                    <a:pt x="168101" y="204395"/>
                    <a:pt x="168101" y="208243"/>
                  </a:cubicBezTo>
                  <a:cubicBezTo>
                    <a:pt x="168101" y="212090"/>
                    <a:pt x="172512" y="223143"/>
                    <a:pt x="165896" y="224809"/>
                  </a:cubicBezTo>
                  <a:cubicBezTo>
                    <a:pt x="159279" y="226476"/>
                    <a:pt x="156510" y="223143"/>
                    <a:pt x="153643" y="226476"/>
                  </a:cubicBezTo>
                  <a:cubicBezTo>
                    <a:pt x="150775" y="229808"/>
                    <a:pt x="145359" y="229784"/>
                    <a:pt x="145359" y="226476"/>
                  </a:cubicBezTo>
                  <a:cubicBezTo>
                    <a:pt x="145359" y="223167"/>
                    <a:pt x="144257" y="217090"/>
                    <a:pt x="138718" y="217629"/>
                  </a:cubicBezTo>
                  <a:cubicBezTo>
                    <a:pt x="133180" y="218168"/>
                    <a:pt x="123818" y="220937"/>
                    <a:pt x="116662" y="222040"/>
                  </a:cubicBezTo>
                  <a:cubicBezTo>
                    <a:pt x="109507" y="223143"/>
                    <a:pt x="113354" y="228118"/>
                    <a:pt x="99019" y="227578"/>
                  </a:cubicBezTo>
                  <a:cubicBezTo>
                    <a:pt x="84682" y="227039"/>
                    <a:pt x="61474" y="224809"/>
                    <a:pt x="57064" y="232479"/>
                  </a:cubicBezTo>
                  <a:cubicBezTo>
                    <a:pt x="52652" y="240150"/>
                    <a:pt x="43806" y="248482"/>
                    <a:pt x="38292" y="250149"/>
                  </a:cubicBezTo>
                  <a:cubicBezTo>
                    <a:pt x="32778" y="251815"/>
                    <a:pt x="25598" y="257329"/>
                    <a:pt x="23931" y="260637"/>
                  </a:cubicBezTo>
                  <a:cubicBezTo>
                    <a:pt x="22264" y="263946"/>
                    <a:pt x="21186" y="262843"/>
                    <a:pt x="12340" y="263946"/>
                  </a:cubicBezTo>
                  <a:cubicBezTo>
                    <a:pt x="3494" y="265048"/>
                    <a:pt x="209" y="268847"/>
                    <a:pt x="209" y="272792"/>
                  </a:cubicBezTo>
                  <a:cubicBezTo>
                    <a:pt x="209" y="276738"/>
                    <a:pt x="-1996" y="283820"/>
                    <a:pt x="4057" y="283820"/>
                  </a:cubicBezTo>
                  <a:cubicBezTo>
                    <a:pt x="10110" y="283820"/>
                    <a:pt x="7928" y="281051"/>
                    <a:pt x="17314" y="281614"/>
                  </a:cubicBezTo>
                  <a:cubicBezTo>
                    <a:pt x="26700" y="282178"/>
                    <a:pt x="30572" y="282717"/>
                    <a:pt x="31676" y="284923"/>
                  </a:cubicBezTo>
                  <a:cubicBezTo>
                    <a:pt x="32778" y="287128"/>
                    <a:pt x="39395" y="291000"/>
                    <a:pt x="42703" y="291000"/>
                  </a:cubicBezTo>
                  <a:cubicBezTo>
                    <a:pt x="46011" y="291000"/>
                    <a:pt x="48781" y="286565"/>
                    <a:pt x="45472" y="284923"/>
                  </a:cubicBezTo>
                  <a:cubicBezTo>
                    <a:pt x="42948" y="283918"/>
                    <a:pt x="41722" y="281075"/>
                    <a:pt x="42727" y="278551"/>
                  </a:cubicBezTo>
                  <a:cubicBezTo>
                    <a:pt x="43144" y="277498"/>
                    <a:pt x="43904" y="276615"/>
                    <a:pt x="44909" y="276076"/>
                  </a:cubicBezTo>
                  <a:cubicBezTo>
                    <a:pt x="48781" y="273895"/>
                    <a:pt x="50986" y="271665"/>
                    <a:pt x="52088" y="274434"/>
                  </a:cubicBezTo>
                  <a:cubicBezTo>
                    <a:pt x="53192" y="277203"/>
                    <a:pt x="59809" y="282154"/>
                    <a:pt x="60911" y="277743"/>
                  </a:cubicBezTo>
                  <a:cubicBezTo>
                    <a:pt x="61523" y="274630"/>
                    <a:pt x="64416" y="272523"/>
                    <a:pt x="67552" y="272841"/>
                  </a:cubicBezTo>
                  <a:cubicBezTo>
                    <a:pt x="69757" y="272841"/>
                    <a:pt x="75811" y="273919"/>
                    <a:pt x="77478" y="270072"/>
                  </a:cubicBezTo>
                  <a:cubicBezTo>
                    <a:pt x="79143" y="266224"/>
                    <a:pt x="84657" y="267303"/>
                    <a:pt x="92941" y="266200"/>
                  </a:cubicBezTo>
                  <a:cubicBezTo>
                    <a:pt x="101224" y="265097"/>
                    <a:pt x="106738" y="265097"/>
                    <a:pt x="109483" y="261299"/>
                  </a:cubicBezTo>
                  <a:cubicBezTo>
                    <a:pt x="112227" y="257500"/>
                    <a:pt x="118329" y="256888"/>
                    <a:pt x="122176" y="256888"/>
                  </a:cubicBezTo>
                  <a:cubicBezTo>
                    <a:pt x="126024" y="256888"/>
                    <a:pt x="140409" y="255246"/>
                    <a:pt x="142615" y="260196"/>
                  </a:cubicBezTo>
                  <a:cubicBezTo>
                    <a:pt x="144821" y="265146"/>
                    <a:pt x="147516" y="271248"/>
                    <a:pt x="140409" y="272915"/>
                  </a:cubicBezTo>
                  <a:cubicBezTo>
                    <a:pt x="133302" y="274581"/>
                    <a:pt x="130459" y="281173"/>
                    <a:pt x="134871" y="284482"/>
                  </a:cubicBezTo>
                  <a:cubicBezTo>
                    <a:pt x="139281" y="287790"/>
                    <a:pt x="142050" y="288917"/>
                    <a:pt x="145359" y="293868"/>
                  </a:cubicBezTo>
                  <a:cubicBezTo>
                    <a:pt x="148668" y="298818"/>
                    <a:pt x="155848" y="310434"/>
                    <a:pt x="161926" y="302151"/>
                  </a:cubicBezTo>
                  <a:cubicBezTo>
                    <a:pt x="168003" y="293868"/>
                    <a:pt x="173517" y="280634"/>
                    <a:pt x="181236" y="277865"/>
                  </a:cubicBezTo>
                  <a:cubicBezTo>
                    <a:pt x="188956" y="275096"/>
                    <a:pt x="195597" y="276199"/>
                    <a:pt x="195597" y="271248"/>
                  </a:cubicBezTo>
                  <a:cubicBezTo>
                    <a:pt x="195597" y="266298"/>
                    <a:pt x="196136" y="267377"/>
                    <a:pt x="190083" y="264068"/>
                  </a:cubicBezTo>
                  <a:cubicBezTo>
                    <a:pt x="184030" y="260760"/>
                    <a:pt x="184545" y="253040"/>
                    <a:pt x="188956" y="250810"/>
                  </a:cubicBezTo>
                  <a:cubicBezTo>
                    <a:pt x="193146" y="248531"/>
                    <a:pt x="198391" y="249707"/>
                    <a:pt x="201209" y="253580"/>
                  </a:cubicBezTo>
                  <a:cubicBezTo>
                    <a:pt x="204517" y="257451"/>
                    <a:pt x="216109" y="260760"/>
                    <a:pt x="222726" y="260196"/>
                  </a:cubicBezTo>
                  <a:cubicBezTo>
                    <a:pt x="229342" y="259632"/>
                    <a:pt x="238753" y="260760"/>
                    <a:pt x="244267" y="253580"/>
                  </a:cubicBezTo>
                  <a:cubicBezTo>
                    <a:pt x="249781" y="246399"/>
                    <a:pt x="259166" y="250810"/>
                    <a:pt x="264141" y="249707"/>
                  </a:cubicBezTo>
                  <a:cubicBezTo>
                    <a:pt x="269115" y="248605"/>
                    <a:pt x="264679" y="240322"/>
                    <a:pt x="272424" y="240322"/>
                  </a:cubicBezTo>
                  <a:cubicBezTo>
                    <a:pt x="280168" y="240322"/>
                    <a:pt x="284015" y="231499"/>
                    <a:pt x="286760" y="235910"/>
                  </a:cubicBezTo>
                  <a:cubicBezTo>
                    <a:pt x="289505" y="240322"/>
                    <a:pt x="297812" y="231009"/>
                    <a:pt x="293941" y="240322"/>
                  </a:cubicBezTo>
                  <a:cubicBezTo>
                    <a:pt x="290069" y="249634"/>
                    <a:pt x="291171" y="253580"/>
                    <a:pt x="296146" y="250271"/>
                  </a:cubicBezTo>
                  <a:cubicBezTo>
                    <a:pt x="301120" y="246963"/>
                    <a:pt x="313815" y="246963"/>
                    <a:pt x="314917" y="237577"/>
                  </a:cubicBezTo>
                  <a:cubicBezTo>
                    <a:pt x="316020" y="228191"/>
                    <a:pt x="311046" y="227774"/>
                    <a:pt x="320431" y="225324"/>
                  </a:cubicBezTo>
                  <a:cubicBezTo>
                    <a:pt x="329817" y="222873"/>
                    <a:pt x="330357" y="217604"/>
                    <a:pt x="324843" y="212629"/>
                  </a:cubicBezTo>
                  <a:cubicBezTo>
                    <a:pt x="319329" y="207655"/>
                    <a:pt x="320431" y="206013"/>
                    <a:pt x="320431" y="196627"/>
                  </a:cubicBezTo>
                  <a:cubicBezTo>
                    <a:pt x="320431" y="187241"/>
                    <a:pt x="316560" y="182291"/>
                    <a:pt x="324843" y="179473"/>
                  </a:cubicBezTo>
                  <a:cubicBezTo>
                    <a:pt x="333126" y="176655"/>
                    <a:pt x="338640" y="178370"/>
                    <a:pt x="336434" y="168984"/>
                  </a:cubicBezTo>
                  <a:cubicBezTo>
                    <a:pt x="334229" y="159598"/>
                    <a:pt x="330357" y="149110"/>
                    <a:pt x="330357" y="138621"/>
                  </a:cubicBezTo>
                  <a:cubicBezTo>
                    <a:pt x="330357" y="128132"/>
                    <a:pt x="327048" y="123182"/>
                    <a:pt x="335258" y="121467"/>
                  </a:cubicBezTo>
                  <a:cubicBezTo>
                    <a:pt x="343468" y="119751"/>
                    <a:pt x="347951" y="128647"/>
                    <a:pt x="349055" y="115389"/>
                  </a:cubicBezTo>
                  <a:cubicBezTo>
                    <a:pt x="350158" y="102131"/>
                    <a:pt x="350158" y="101053"/>
                    <a:pt x="354569" y="96078"/>
                  </a:cubicBezTo>
                  <a:cubicBezTo>
                    <a:pt x="358979" y="91103"/>
                    <a:pt x="363955" y="91667"/>
                    <a:pt x="364518" y="83384"/>
                  </a:cubicBezTo>
                  <a:cubicBezTo>
                    <a:pt x="365082" y="75101"/>
                    <a:pt x="369419" y="76767"/>
                    <a:pt x="366723" y="64073"/>
                  </a:cubicBezTo>
                  <a:cubicBezTo>
                    <a:pt x="364298" y="53584"/>
                    <a:pt x="358808" y="44052"/>
                    <a:pt x="350966" y="366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4" name="Freeform: Shape 1303">
              <a:extLst>
                <a:ext uri="{FF2B5EF4-FFF2-40B4-BE49-F238E27FC236}">
                  <a16:creationId xmlns:a16="http://schemas.microsoft.com/office/drawing/2014/main" xmlns="" id="{1C6222A3-B19C-D6EE-E0D1-D49C03303425}"/>
                </a:ext>
              </a:extLst>
            </p:cNvPr>
            <p:cNvSpPr/>
            <p:nvPr/>
          </p:nvSpPr>
          <p:spPr>
            <a:xfrm>
              <a:off x="10247080" y="2959865"/>
              <a:ext cx="10125" cy="24226"/>
            </a:xfrm>
            <a:custGeom>
              <a:avLst/>
              <a:gdLst>
                <a:gd name="connsiteX0" fmla="*/ 2141 w 10125"/>
                <a:gd name="connsiteY0" fmla="*/ 5011 h 24226"/>
                <a:gd name="connsiteX1" fmla="*/ 499 w 10125"/>
                <a:gd name="connsiteY1" fmla="*/ 20449 h 24226"/>
                <a:gd name="connsiteX2" fmla="*/ 9885 w 10125"/>
                <a:gd name="connsiteY2" fmla="*/ 19347 h 24226"/>
                <a:gd name="connsiteX3" fmla="*/ 8782 w 10125"/>
                <a:gd name="connsiteY3" fmla="*/ 7755 h 24226"/>
                <a:gd name="connsiteX4" fmla="*/ 2141 w 10125"/>
                <a:gd name="connsiteY4" fmla="*/ 5011 h 24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5" h="24226">
                  <a:moveTo>
                    <a:pt x="2141" y="5011"/>
                  </a:moveTo>
                  <a:cubicBezTo>
                    <a:pt x="2141" y="5011"/>
                    <a:pt x="-1706" y="15499"/>
                    <a:pt x="499" y="20449"/>
                  </a:cubicBezTo>
                  <a:cubicBezTo>
                    <a:pt x="2705" y="25400"/>
                    <a:pt x="9322" y="23219"/>
                    <a:pt x="9885" y="19347"/>
                  </a:cubicBezTo>
                  <a:cubicBezTo>
                    <a:pt x="10449" y="15475"/>
                    <a:pt x="6577" y="12191"/>
                    <a:pt x="8782" y="7755"/>
                  </a:cubicBezTo>
                  <a:cubicBezTo>
                    <a:pt x="10987" y="3320"/>
                    <a:pt x="7679" y="-7684"/>
                    <a:pt x="2141" y="50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5" name="Freeform: Shape 1304">
              <a:extLst>
                <a:ext uri="{FF2B5EF4-FFF2-40B4-BE49-F238E27FC236}">
                  <a16:creationId xmlns:a16="http://schemas.microsoft.com/office/drawing/2014/main" xmlns="" id="{61D82290-407A-BF82-5C74-17DBB47A615A}"/>
                </a:ext>
              </a:extLst>
            </p:cNvPr>
            <p:cNvSpPr/>
            <p:nvPr/>
          </p:nvSpPr>
          <p:spPr>
            <a:xfrm>
              <a:off x="10049484" y="3110851"/>
              <a:ext cx="82699" cy="62692"/>
            </a:xfrm>
            <a:custGeom>
              <a:avLst/>
              <a:gdLst>
                <a:gd name="connsiteX0" fmla="*/ 66178 w 82699"/>
                <a:gd name="connsiteY0" fmla="*/ 37258 h 62692"/>
                <a:gd name="connsiteX1" fmla="*/ 73897 w 82699"/>
                <a:gd name="connsiteY1" fmla="*/ 26769 h 62692"/>
                <a:gd name="connsiteX2" fmla="*/ 79411 w 82699"/>
                <a:gd name="connsiteY2" fmla="*/ 17947 h 62692"/>
                <a:gd name="connsiteX3" fmla="*/ 77206 w 82699"/>
                <a:gd name="connsiteY3" fmla="*/ 4689 h 62692"/>
                <a:gd name="connsiteX4" fmla="*/ 61203 w 82699"/>
                <a:gd name="connsiteY4" fmla="*/ 278 h 62692"/>
                <a:gd name="connsiteX5" fmla="*/ 47969 w 82699"/>
                <a:gd name="connsiteY5" fmla="*/ 9125 h 62692"/>
                <a:gd name="connsiteX6" fmla="*/ 41328 w 82699"/>
                <a:gd name="connsiteY6" fmla="*/ 15742 h 62692"/>
                <a:gd name="connsiteX7" fmla="*/ 31942 w 82699"/>
                <a:gd name="connsiteY7" fmla="*/ 20152 h 62692"/>
                <a:gd name="connsiteX8" fmla="*/ 22018 w 82699"/>
                <a:gd name="connsiteY8" fmla="*/ 12433 h 62692"/>
                <a:gd name="connsiteX9" fmla="*/ 12632 w 82699"/>
                <a:gd name="connsiteY9" fmla="*/ 25666 h 62692"/>
                <a:gd name="connsiteX10" fmla="*/ 1040 w 82699"/>
                <a:gd name="connsiteY10" fmla="*/ 33949 h 62692"/>
                <a:gd name="connsiteX11" fmla="*/ 4913 w 82699"/>
                <a:gd name="connsiteY11" fmla="*/ 38851 h 62692"/>
                <a:gd name="connsiteX12" fmla="*/ 9814 w 82699"/>
                <a:gd name="connsiteY12" fmla="*/ 44928 h 62692"/>
                <a:gd name="connsiteX13" fmla="*/ 14715 w 82699"/>
                <a:gd name="connsiteY13" fmla="*/ 57622 h 62692"/>
                <a:gd name="connsiteX14" fmla="*/ 24101 w 82699"/>
                <a:gd name="connsiteY14" fmla="*/ 57622 h 62692"/>
                <a:gd name="connsiteX15" fmla="*/ 34051 w 82699"/>
                <a:gd name="connsiteY15" fmla="*/ 42723 h 62692"/>
                <a:gd name="connsiteX16" fmla="*/ 45617 w 82699"/>
                <a:gd name="connsiteY16" fmla="*/ 33876 h 62692"/>
                <a:gd name="connsiteX17" fmla="*/ 55003 w 82699"/>
                <a:gd name="connsiteY17" fmla="*/ 36645 h 62692"/>
                <a:gd name="connsiteX18" fmla="*/ 66178 w 82699"/>
                <a:gd name="connsiteY18" fmla="*/ 37258 h 6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699" h="62692">
                  <a:moveTo>
                    <a:pt x="66178" y="37258"/>
                  </a:moveTo>
                  <a:cubicBezTo>
                    <a:pt x="68923" y="32357"/>
                    <a:pt x="68923" y="27872"/>
                    <a:pt x="73897" y="26769"/>
                  </a:cubicBezTo>
                  <a:cubicBezTo>
                    <a:pt x="78873" y="25666"/>
                    <a:pt x="79411" y="23461"/>
                    <a:pt x="79411" y="17947"/>
                  </a:cubicBezTo>
                  <a:cubicBezTo>
                    <a:pt x="79411" y="12433"/>
                    <a:pt x="87694" y="6356"/>
                    <a:pt x="77206" y="4689"/>
                  </a:cubicBezTo>
                  <a:cubicBezTo>
                    <a:pt x="66716" y="3023"/>
                    <a:pt x="69487" y="-3569"/>
                    <a:pt x="61203" y="278"/>
                  </a:cubicBezTo>
                  <a:cubicBezTo>
                    <a:pt x="52920" y="4126"/>
                    <a:pt x="47969" y="-825"/>
                    <a:pt x="47969" y="9125"/>
                  </a:cubicBezTo>
                  <a:cubicBezTo>
                    <a:pt x="47969" y="9125"/>
                    <a:pt x="45740" y="15742"/>
                    <a:pt x="41328" y="15742"/>
                  </a:cubicBezTo>
                  <a:cubicBezTo>
                    <a:pt x="36918" y="15742"/>
                    <a:pt x="35814" y="24564"/>
                    <a:pt x="31942" y="20152"/>
                  </a:cubicBezTo>
                  <a:cubicBezTo>
                    <a:pt x="28070" y="15742"/>
                    <a:pt x="28095" y="8561"/>
                    <a:pt x="22018" y="12433"/>
                  </a:cubicBezTo>
                  <a:cubicBezTo>
                    <a:pt x="15940" y="16305"/>
                    <a:pt x="18709" y="20716"/>
                    <a:pt x="12632" y="25666"/>
                  </a:cubicBezTo>
                  <a:cubicBezTo>
                    <a:pt x="9005" y="28754"/>
                    <a:pt x="5133" y="31523"/>
                    <a:pt x="1040" y="33949"/>
                  </a:cubicBezTo>
                  <a:cubicBezTo>
                    <a:pt x="-1729" y="35616"/>
                    <a:pt x="477" y="38851"/>
                    <a:pt x="4913" y="38851"/>
                  </a:cubicBezTo>
                  <a:cubicBezTo>
                    <a:pt x="9348" y="38851"/>
                    <a:pt x="9814" y="37748"/>
                    <a:pt x="9814" y="44928"/>
                  </a:cubicBezTo>
                  <a:cubicBezTo>
                    <a:pt x="9814" y="52109"/>
                    <a:pt x="12583" y="57622"/>
                    <a:pt x="14715" y="57622"/>
                  </a:cubicBezTo>
                  <a:cubicBezTo>
                    <a:pt x="16847" y="57622"/>
                    <a:pt x="18587" y="66984"/>
                    <a:pt x="24101" y="57622"/>
                  </a:cubicBezTo>
                  <a:cubicBezTo>
                    <a:pt x="29615" y="48261"/>
                    <a:pt x="27410" y="48237"/>
                    <a:pt x="34051" y="42723"/>
                  </a:cubicBezTo>
                  <a:cubicBezTo>
                    <a:pt x="40692" y="37209"/>
                    <a:pt x="39565" y="33876"/>
                    <a:pt x="45617" y="33876"/>
                  </a:cubicBezTo>
                  <a:cubicBezTo>
                    <a:pt x="51671" y="33876"/>
                    <a:pt x="53361" y="34440"/>
                    <a:pt x="55003" y="36645"/>
                  </a:cubicBezTo>
                  <a:cubicBezTo>
                    <a:pt x="56645" y="38851"/>
                    <a:pt x="63409" y="42233"/>
                    <a:pt x="66178" y="372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6" name="Freeform: Shape 1305">
              <a:extLst>
                <a:ext uri="{FF2B5EF4-FFF2-40B4-BE49-F238E27FC236}">
                  <a16:creationId xmlns:a16="http://schemas.microsoft.com/office/drawing/2014/main" xmlns="" id="{C791A829-66E7-AB75-6C19-4816F54DEEBA}"/>
                </a:ext>
              </a:extLst>
            </p:cNvPr>
            <p:cNvSpPr/>
            <p:nvPr/>
          </p:nvSpPr>
          <p:spPr>
            <a:xfrm>
              <a:off x="9964251" y="3129378"/>
              <a:ext cx="77116" cy="105028"/>
            </a:xfrm>
            <a:custGeom>
              <a:avLst/>
              <a:gdLst>
                <a:gd name="connsiteX0" fmla="*/ 71913 w 77116"/>
                <a:gd name="connsiteY0" fmla="*/ 23166 h 105028"/>
                <a:gd name="connsiteX1" fmla="*/ 67012 w 77116"/>
                <a:gd name="connsiteY1" fmla="*/ 14883 h 105028"/>
                <a:gd name="connsiteX2" fmla="*/ 60371 w 77116"/>
                <a:gd name="connsiteY2" fmla="*/ 7139 h 105028"/>
                <a:gd name="connsiteX3" fmla="*/ 51548 w 77116"/>
                <a:gd name="connsiteY3" fmla="*/ 9908 h 105028"/>
                <a:gd name="connsiteX4" fmla="*/ 43804 w 77116"/>
                <a:gd name="connsiteY4" fmla="*/ 1625 h 105028"/>
                <a:gd name="connsiteX5" fmla="*/ 24493 w 77116"/>
                <a:gd name="connsiteY5" fmla="*/ 4394 h 105028"/>
                <a:gd name="connsiteX6" fmla="*/ 14569 w 77116"/>
                <a:gd name="connsiteY6" fmla="*/ 12677 h 105028"/>
                <a:gd name="connsiteX7" fmla="*/ 1311 w 77116"/>
                <a:gd name="connsiteY7" fmla="*/ 20936 h 105028"/>
                <a:gd name="connsiteX8" fmla="*/ 2977 w 77116"/>
                <a:gd name="connsiteY8" fmla="*/ 29219 h 105028"/>
                <a:gd name="connsiteX9" fmla="*/ 10157 w 77116"/>
                <a:gd name="connsiteY9" fmla="*/ 33091 h 105028"/>
                <a:gd name="connsiteX10" fmla="*/ 18979 w 77116"/>
                <a:gd name="connsiteY10" fmla="*/ 33091 h 105028"/>
                <a:gd name="connsiteX11" fmla="*/ 9055 w 77116"/>
                <a:gd name="connsiteY11" fmla="*/ 37992 h 105028"/>
                <a:gd name="connsiteX12" fmla="*/ 2413 w 77116"/>
                <a:gd name="connsiteY12" fmla="*/ 42403 h 105028"/>
                <a:gd name="connsiteX13" fmla="*/ 10157 w 77116"/>
                <a:gd name="connsiteY13" fmla="*/ 46275 h 105028"/>
                <a:gd name="connsiteX14" fmla="*/ 17313 w 77116"/>
                <a:gd name="connsiteY14" fmla="*/ 40737 h 105028"/>
                <a:gd name="connsiteX15" fmla="*/ 22852 w 77116"/>
                <a:gd name="connsiteY15" fmla="*/ 37429 h 105028"/>
                <a:gd name="connsiteX16" fmla="*/ 26160 w 77116"/>
                <a:gd name="connsiteY16" fmla="*/ 34120 h 105028"/>
                <a:gd name="connsiteX17" fmla="*/ 30007 w 77116"/>
                <a:gd name="connsiteY17" fmla="*/ 40737 h 105028"/>
                <a:gd name="connsiteX18" fmla="*/ 27262 w 77116"/>
                <a:gd name="connsiteY18" fmla="*/ 47353 h 105028"/>
                <a:gd name="connsiteX19" fmla="*/ 14569 w 77116"/>
                <a:gd name="connsiteY19" fmla="*/ 50686 h 105028"/>
                <a:gd name="connsiteX20" fmla="*/ 10697 w 77116"/>
                <a:gd name="connsiteY20" fmla="*/ 58945 h 105028"/>
                <a:gd name="connsiteX21" fmla="*/ 18416 w 77116"/>
                <a:gd name="connsiteY21" fmla="*/ 60048 h 105028"/>
                <a:gd name="connsiteX22" fmla="*/ 23317 w 77116"/>
                <a:gd name="connsiteY22" fmla="*/ 52892 h 105028"/>
                <a:gd name="connsiteX23" fmla="*/ 28218 w 77116"/>
                <a:gd name="connsiteY23" fmla="*/ 56200 h 105028"/>
                <a:gd name="connsiteX24" fmla="*/ 23808 w 77116"/>
                <a:gd name="connsiteY24" fmla="*/ 63380 h 105028"/>
                <a:gd name="connsiteX25" fmla="*/ 16627 w 77116"/>
                <a:gd name="connsiteY25" fmla="*/ 76614 h 105028"/>
                <a:gd name="connsiteX26" fmla="*/ 21038 w 77116"/>
                <a:gd name="connsiteY26" fmla="*/ 85461 h 105028"/>
                <a:gd name="connsiteX27" fmla="*/ 17729 w 77116"/>
                <a:gd name="connsiteY27" fmla="*/ 96488 h 105028"/>
                <a:gd name="connsiteX28" fmla="*/ 29322 w 77116"/>
                <a:gd name="connsiteY28" fmla="*/ 97591 h 105028"/>
                <a:gd name="connsiteX29" fmla="*/ 38143 w 77116"/>
                <a:gd name="connsiteY29" fmla="*/ 92690 h 105028"/>
                <a:gd name="connsiteX30" fmla="*/ 35399 w 77116"/>
                <a:gd name="connsiteY30" fmla="*/ 103179 h 105028"/>
                <a:gd name="connsiteX31" fmla="*/ 45887 w 77116"/>
                <a:gd name="connsiteY31" fmla="*/ 100434 h 105028"/>
                <a:gd name="connsiteX32" fmla="*/ 50788 w 77116"/>
                <a:gd name="connsiteY32" fmla="*/ 93253 h 105028"/>
                <a:gd name="connsiteX33" fmla="*/ 61840 w 77116"/>
                <a:gd name="connsiteY33" fmla="*/ 84970 h 105028"/>
                <a:gd name="connsiteX34" fmla="*/ 63483 w 77116"/>
                <a:gd name="connsiteY34" fmla="*/ 68404 h 105028"/>
                <a:gd name="connsiteX35" fmla="*/ 69021 w 77116"/>
                <a:gd name="connsiteY35" fmla="*/ 57376 h 105028"/>
                <a:gd name="connsiteX36" fmla="*/ 73922 w 77116"/>
                <a:gd name="connsiteY36" fmla="*/ 44119 h 105028"/>
                <a:gd name="connsiteX37" fmla="*/ 76691 w 77116"/>
                <a:gd name="connsiteY37" fmla="*/ 31424 h 105028"/>
                <a:gd name="connsiteX38" fmla="*/ 71913 w 77116"/>
                <a:gd name="connsiteY38" fmla="*/ 23166 h 10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116" h="105028">
                  <a:moveTo>
                    <a:pt x="71913" y="23166"/>
                  </a:moveTo>
                  <a:cubicBezTo>
                    <a:pt x="67012" y="23705"/>
                    <a:pt x="68604" y="20397"/>
                    <a:pt x="67012" y="14883"/>
                  </a:cubicBezTo>
                  <a:cubicBezTo>
                    <a:pt x="65419" y="9369"/>
                    <a:pt x="67550" y="6600"/>
                    <a:pt x="60371" y="7139"/>
                  </a:cubicBezTo>
                  <a:cubicBezTo>
                    <a:pt x="53190" y="7678"/>
                    <a:pt x="61473" y="12040"/>
                    <a:pt x="51548" y="9908"/>
                  </a:cubicBezTo>
                  <a:cubicBezTo>
                    <a:pt x="41623" y="7776"/>
                    <a:pt x="46647" y="4394"/>
                    <a:pt x="43804" y="1625"/>
                  </a:cubicBezTo>
                  <a:cubicBezTo>
                    <a:pt x="40962" y="-1144"/>
                    <a:pt x="28366" y="-3276"/>
                    <a:pt x="24493" y="4394"/>
                  </a:cubicBezTo>
                  <a:cubicBezTo>
                    <a:pt x="22410" y="8364"/>
                    <a:pt x="18832" y="11329"/>
                    <a:pt x="14569" y="12677"/>
                  </a:cubicBezTo>
                  <a:cubicBezTo>
                    <a:pt x="7388" y="14883"/>
                    <a:pt x="1874" y="17088"/>
                    <a:pt x="1311" y="20936"/>
                  </a:cubicBezTo>
                  <a:cubicBezTo>
                    <a:pt x="747" y="24783"/>
                    <a:pt x="-2562" y="28116"/>
                    <a:pt x="2977" y="29219"/>
                  </a:cubicBezTo>
                  <a:cubicBezTo>
                    <a:pt x="8515" y="30322"/>
                    <a:pt x="7388" y="36399"/>
                    <a:pt x="10157" y="33091"/>
                  </a:cubicBezTo>
                  <a:cubicBezTo>
                    <a:pt x="12926" y="29783"/>
                    <a:pt x="19519" y="29783"/>
                    <a:pt x="18979" y="33091"/>
                  </a:cubicBezTo>
                  <a:cubicBezTo>
                    <a:pt x="18440" y="36399"/>
                    <a:pt x="12902" y="37992"/>
                    <a:pt x="9055" y="37992"/>
                  </a:cubicBezTo>
                  <a:cubicBezTo>
                    <a:pt x="5207" y="37992"/>
                    <a:pt x="1311" y="39634"/>
                    <a:pt x="2413" y="42403"/>
                  </a:cubicBezTo>
                  <a:cubicBezTo>
                    <a:pt x="3516" y="45172"/>
                    <a:pt x="7314" y="49584"/>
                    <a:pt x="10157" y="46275"/>
                  </a:cubicBezTo>
                  <a:cubicBezTo>
                    <a:pt x="13000" y="42967"/>
                    <a:pt x="12902" y="40737"/>
                    <a:pt x="17313" y="40737"/>
                  </a:cubicBezTo>
                  <a:cubicBezTo>
                    <a:pt x="21724" y="40737"/>
                    <a:pt x="23390" y="41300"/>
                    <a:pt x="22852" y="37429"/>
                  </a:cubicBezTo>
                  <a:cubicBezTo>
                    <a:pt x="22312" y="33556"/>
                    <a:pt x="24493" y="33017"/>
                    <a:pt x="26160" y="34120"/>
                  </a:cubicBezTo>
                  <a:cubicBezTo>
                    <a:pt x="28366" y="35664"/>
                    <a:pt x="29762" y="38066"/>
                    <a:pt x="30007" y="40737"/>
                  </a:cubicBezTo>
                  <a:cubicBezTo>
                    <a:pt x="30007" y="43506"/>
                    <a:pt x="32776" y="46251"/>
                    <a:pt x="27262" y="47353"/>
                  </a:cubicBezTo>
                  <a:cubicBezTo>
                    <a:pt x="22950" y="48113"/>
                    <a:pt x="18710" y="49240"/>
                    <a:pt x="14569" y="50686"/>
                  </a:cubicBezTo>
                  <a:cubicBezTo>
                    <a:pt x="11799" y="51789"/>
                    <a:pt x="10697" y="55587"/>
                    <a:pt x="10697" y="58945"/>
                  </a:cubicBezTo>
                  <a:cubicBezTo>
                    <a:pt x="10697" y="62302"/>
                    <a:pt x="17313" y="66125"/>
                    <a:pt x="18416" y="60048"/>
                  </a:cubicBezTo>
                  <a:cubicBezTo>
                    <a:pt x="19519" y="53970"/>
                    <a:pt x="18979" y="53995"/>
                    <a:pt x="23317" y="52892"/>
                  </a:cubicBezTo>
                  <a:cubicBezTo>
                    <a:pt x="27655" y="51789"/>
                    <a:pt x="29395" y="54534"/>
                    <a:pt x="28218" y="56200"/>
                  </a:cubicBezTo>
                  <a:cubicBezTo>
                    <a:pt x="27042" y="57867"/>
                    <a:pt x="28757" y="60048"/>
                    <a:pt x="23808" y="63380"/>
                  </a:cubicBezTo>
                  <a:cubicBezTo>
                    <a:pt x="18857" y="66713"/>
                    <a:pt x="16063" y="73869"/>
                    <a:pt x="16627" y="76614"/>
                  </a:cubicBezTo>
                  <a:cubicBezTo>
                    <a:pt x="17191" y="79359"/>
                    <a:pt x="19372" y="78819"/>
                    <a:pt x="21038" y="85461"/>
                  </a:cubicBezTo>
                  <a:cubicBezTo>
                    <a:pt x="22704" y="92102"/>
                    <a:pt x="12755" y="96488"/>
                    <a:pt x="17729" y="96488"/>
                  </a:cubicBezTo>
                  <a:cubicBezTo>
                    <a:pt x="22704" y="96488"/>
                    <a:pt x="27115" y="100899"/>
                    <a:pt x="29322" y="97591"/>
                  </a:cubicBezTo>
                  <a:cubicBezTo>
                    <a:pt x="31527" y="94283"/>
                    <a:pt x="36501" y="89872"/>
                    <a:pt x="38143" y="92690"/>
                  </a:cubicBezTo>
                  <a:cubicBezTo>
                    <a:pt x="39785" y="95508"/>
                    <a:pt x="30963" y="102076"/>
                    <a:pt x="35399" y="103179"/>
                  </a:cubicBezTo>
                  <a:cubicBezTo>
                    <a:pt x="39834" y="104281"/>
                    <a:pt x="45887" y="105384"/>
                    <a:pt x="45887" y="100434"/>
                  </a:cubicBezTo>
                  <a:cubicBezTo>
                    <a:pt x="45887" y="95484"/>
                    <a:pt x="47529" y="93253"/>
                    <a:pt x="50788" y="93253"/>
                  </a:cubicBezTo>
                  <a:cubicBezTo>
                    <a:pt x="54048" y="93253"/>
                    <a:pt x="62380" y="95459"/>
                    <a:pt x="61840" y="84970"/>
                  </a:cubicBezTo>
                  <a:cubicBezTo>
                    <a:pt x="61302" y="74482"/>
                    <a:pt x="66252" y="75168"/>
                    <a:pt x="63483" y="68404"/>
                  </a:cubicBezTo>
                  <a:cubicBezTo>
                    <a:pt x="60713" y="61641"/>
                    <a:pt x="69021" y="65659"/>
                    <a:pt x="69021" y="57376"/>
                  </a:cubicBezTo>
                  <a:cubicBezTo>
                    <a:pt x="69021" y="49094"/>
                    <a:pt x="69021" y="47427"/>
                    <a:pt x="73922" y="44119"/>
                  </a:cubicBezTo>
                  <a:cubicBezTo>
                    <a:pt x="78823" y="40810"/>
                    <a:pt x="76127" y="38605"/>
                    <a:pt x="76691" y="31424"/>
                  </a:cubicBezTo>
                  <a:cubicBezTo>
                    <a:pt x="77255" y="24244"/>
                    <a:pt x="76887" y="22602"/>
                    <a:pt x="71913" y="231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7" name="Freeform: Shape 1306">
              <a:extLst>
                <a:ext uri="{FF2B5EF4-FFF2-40B4-BE49-F238E27FC236}">
                  <a16:creationId xmlns:a16="http://schemas.microsoft.com/office/drawing/2014/main" xmlns="" id="{FD9C36B7-9F1E-240E-6550-A1A727616A10}"/>
                </a:ext>
              </a:extLst>
            </p:cNvPr>
            <p:cNvSpPr/>
            <p:nvPr/>
          </p:nvSpPr>
          <p:spPr>
            <a:xfrm>
              <a:off x="9930066" y="3157527"/>
              <a:ext cx="18743" cy="23459"/>
            </a:xfrm>
            <a:custGeom>
              <a:avLst/>
              <a:gdLst>
                <a:gd name="connsiteX0" fmla="*/ 7314 w 18743"/>
                <a:gd name="connsiteY0" fmla="*/ 12123 h 23459"/>
                <a:gd name="connsiteX1" fmla="*/ 673 w 18743"/>
                <a:gd name="connsiteY1" fmla="*/ 21509 h 23459"/>
                <a:gd name="connsiteX2" fmla="*/ 6211 w 18743"/>
                <a:gd name="connsiteY2" fmla="*/ 18200 h 23459"/>
                <a:gd name="connsiteX3" fmla="*/ 18464 w 18743"/>
                <a:gd name="connsiteY3" fmla="*/ 4379 h 23459"/>
                <a:gd name="connsiteX4" fmla="*/ 13562 w 18743"/>
                <a:gd name="connsiteY4" fmla="*/ 2173 h 23459"/>
                <a:gd name="connsiteX5" fmla="*/ 7314 w 18743"/>
                <a:gd name="connsiteY5" fmla="*/ 1212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43" h="23459">
                  <a:moveTo>
                    <a:pt x="7314" y="12123"/>
                  </a:moveTo>
                  <a:cubicBezTo>
                    <a:pt x="-969" y="15431"/>
                    <a:pt x="-969" y="18200"/>
                    <a:pt x="673" y="21509"/>
                  </a:cubicBezTo>
                  <a:cubicBezTo>
                    <a:pt x="2315" y="24817"/>
                    <a:pt x="-430" y="19279"/>
                    <a:pt x="6211" y="18200"/>
                  </a:cubicBezTo>
                  <a:cubicBezTo>
                    <a:pt x="12852" y="17122"/>
                    <a:pt x="19444" y="11020"/>
                    <a:pt x="18464" y="4379"/>
                  </a:cubicBezTo>
                  <a:cubicBezTo>
                    <a:pt x="17484" y="-2262"/>
                    <a:pt x="15155" y="-2238"/>
                    <a:pt x="13562" y="2173"/>
                  </a:cubicBezTo>
                  <a:cubicBezTo>
                    <a:pt x="13293" y="2173"/>
                    <a:pt x="15573" y="8815"/>
                    <a:pt x="7314" y="1212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8" name="Freeform: Shape 1307">
              <a:extLst>
                <a:ext uri="{FF2B5EF4-FFF2-40B4-BE49-F238E27FC236}">
                  <a16:creationId xmlns:a16="http://schemas.microsoft.com/office/drawing/2014/main" xmlns="" id="{52604C1B-29BF-F8FC-0592-499A353D8A3E}"/>
                </a:ext>
              </a:extLst>
            </p:cNvPr>
            <p:cNvSpPr/>
            <p:nvPr/>
          </p:nvSpPr>
          <p:spPr>
            <a:xfrm>
              <a:off x="10004520" y="3239711"/>
              <a:ext cx="11338" cy="20809"/>
            </a:xfrm>
            <a:custGeom>
              <a:avLst/>
              <a:gdLst>
                <a:gd name="connsiteX0" fmla="*/ 1844 w 11338"/>
                <a:gd name="connsiteY0" fmla="*/ 1692 h 20809"/>
                <a:gd name="connsiteX1" fmla="*/ 2384 w 11338"/>
                <a:gd name="connsiteY1" fmla="*/ 19901 h 20809"/>
                <a:gd name="connsiteX2" fmla="*/ 7285 w 11338"/>
                <a:gd name="connsiteY2" fmla="*/ 14999 h 20809"/>
                <a:gd name="connsiteX3" fmla="*/ 11156 w 11338"/>
                <a:gd name="connsiteY3" fmla="*/ 8922 h 20809"/>
                <a:gd name="connsiteX4" fmla="*/ 1844 w 11338"/>
                <a:gd name="connsiteY4" fmla="*/ 1692 h 20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8" h="20809">
                  <a:moveTo>
                    <a:pt x="1844" y="1692"/>
                  </a:moveTo>
                  <a:cubicBezTo>
                    <a:pt x="1844" y="1692"/>
                    <a:pt x="-3057" y="19901"/>
                    <a:pt x="2384" y="19901"/>
                  </a:cubicBezTo>
                  <a:cubicBezTo>
                    <a:pt x="7823" y="19901"/>
                    <a:pt x="6819" y="18798"/>
                    <a:pt x="7285" y="14999"/>
                  </a:cubicBezTo>
                  <a:cubicBezTo>
                    <a:pt x="7750" y="11201"/>
                    <a:pt x="11156" y="13896"/>
                    <a:pt x="11156" y="8922"/>
                  </a:cubicBezTo>
                  <a:cubicBezTo>
                    <a:pt x="11156" y="3947"/>
                    <a:pt x="2947" y="-5488"/>
                    <a:pt x="1844" y="16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09" name="Freeform: Shape 1308">
              <a:extLst>
                <a:ext uri="{FF2B5EF4-FFF2-40B4-BE49-F238E27FC236}">
                  <a16:creationId xmlns:a16="http://schemas.microsoft.com/office/drawing/2014/main" xmlns="" id="{28A8EF3E-58AB-E498-49ED-62D02FAA0397}"/>
                </a:ext>
              </a:extLst>
            </p:cNvPr>
            <p:cNvSpPr/>
            <p:nvPr/>
          </p:nvSpPr>
          <p:spPr>
            <a:xfrm>
              <a:off x="9990045" y="3255678"/>
              <a:ext cx="7802" cy="9518"/>
            </a:xfrm>
            <a:custGeom>
              <a:avLst/>
              <a:gdLst>
                <a:gd name="connsiteX0" fmla="*/ -125 w 7802"/>
                <a:gd name="connsiteY0" fmla="*/ 1165 h 9518"/>
                <a:gd name="connsiteX1" fmla="*/ 1542 w 7802"/>
                <a:gd name="connsiteY1" fmla="*/ 8345 h 9518"/>
                <a:gd name="connsiteX2" fmla="*/ 7620 w 7802"/>
                <a:gd name="connsiteY2" fmla="*/ 5037 h 9518"/>
                <a:gd name="connsiteX3" fmla="*/ -125 w 7802"/>
                <a:gd name="connsiteY3" fmla="*/ 1165 h 9518"/>
              </a:gdLst>
              <a:ahLst/>
              <a:cxnLst>
                <a:cxn ang="0">
                  <a:pos x="connsiteX0" y="connsiteY0"/>
                </a:cxn>
                <a:cxn ang="0">
                  <a:pos x="connsiteX1" y="connsiteY1"/>
                </a:cxn>
                <a:cxn ang="0">
                  <a:pos x="connsiteX2" y="connsiteY2"/>
                </a:cxn>
                <a:cxn ang="0">
                  <a:pos x="connsiteX3" y="connsiteY3"/>
                </a:cxn>
              </a:cxnLst>
              <a:rect l="l" t="t" r="r" b="b"/>
              <a:pathLst>
                <a:path w="7802" h="9518">
                  <a:moveTo>
                    <a:pt x="-125" y="1165"/>
                  </a:moveTo>
                  <a:cubicBezTo>
                    <a:pt x="-125" y="1165"/>
                    <a:pt x="-664" y="7781"/>
                    <a:pt x="1542" y="8345"/>
                  </a:cubicBezTo>
                  <a:cubicBezTo>
                    <a:pt x="3748" y="8909"/>
                    <a:pt x="7620" y="8884"/>
                    <a:pt x="7620" y="5037"/>
                  </a:cubicBezTo>
                  <a:cubicBezTo>
                    <a:pt x="7620" y="1189"/>
                    <a:pt x="855" y="-3785"/>
                    <a:pt x="-125" y="11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0" name="Freeform: Shape 1309">
              <a:extLst>
                <a:ext uri="{FF2B5EF4-FFF2-40B4-BE49-F238E27FC236}">
                  <a16:creationId xmlns:a16="http://schemas.microsoft.com/office/drawing/2014/main" xmlns="" id="{8E949CB7-01E9-FB0D-BC73-DCBA7966E87F}"/>
                </a:ext>
              </a:extLst>
            </p:cNvPr>
            <p:cNvSpPr/>
            <p:nvPr/>
          </p:nvSpPr>
          <p:spPr>
            <a:xfrm>
              <a:off x="9948006" y="3325095"/>
              <a:ext cx="21088" cy="14773"/>
            </a:xfrm>
            <a:custGeom>
              <a:avLst/>
              <a:gdLst>
                <a:gd name="connsiteX0" fmla="*/ -163 w 21088"/>
                <a:gd name="connsiteY0" fmla="*/ 10119 h 14773"/>
                <a:gd name="connsiteX1" fmla="*/ 7582 w 21088"/>
                <a:gd name="connsiteY1" fmla="*/ 13451 h 14773"/>
                <a:gd name="connsiteX2" fmla="*/ 15301 w 21088"/>
                <a:gd name="connsiteY2" fmla="*/ 7913 h 14773"/>
                <a:gd name="connsiteX3" fmla="*/ 19711 w 21088"/>
                <a:gd name="connsiteY3" fmla="*/ -909 h 14773"/>
                <a:gd name="connsiteX4" fmla="*/ 9909 w 21088"/>
                <a:gd name="connsiteY4" fmla="*/ 4605 h 14773"/>
                <a:gd name="connsiteX5" fmla="*/ -163 w 21088"/>
                <a:gd name="connsiteY5" fmla="*/ 10119 h 14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88" h="14773">
                  <a:moveTo>
                    <a:pt x="-163" y="10119"/>
                  </a:moveTo>
                  <a:cubicBezTo>
                    <a:pt x="401" y="13451"/>
                    <a:pt x="2043" y="14554"/>
                    <a:pt x="7582" y="13451"/>
                  </a:cubicBezTo>
                  <a:cubicBezTo>
                    <a:pt x="13119" y="12349"/>
                    <a:pt x="13659" y="10682"/>
                    <a:pt x="15301" y="7913"/>
                  </a:cubicBezTo>
                  <a:cubicBezTo>
                    <a:pt x="16943" y="5144"/>
                    <a:pt x="23584" y="-909"/>
                    <a:pt x="19711" y="-909"/>
                  </a:cubicBezTo>
                  <a:cubicBezTo>
                    <a:pt x="15839" y="-909"/>
                    <a:pt x="17506" y="1296"/>
                    <a:pt x="9909" y="4605"/>
                  </a:cubicBezTo>
                  <a:cubicBezTo>
                    <a:pt x="9787" y="4605"/>
                    <a:pt x="-702" y="6810"/>
                    <a:pt x="-163" y="101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1" name="Freeform: Shape 1310">
              <a:extLst>
                <a:ext uri="{FF2B5EF4-FFF2-40B4-BE49-F238E27FC236}">
                  <a16:creationId xmlns:a16="http://schemas.microsoft.com/office/drawing/2014/main" xmlns="" id="{160DBB3B-B1F8-DEB9-CF4B-17694EDFC90E}"/>
                </a:ext>
              </a:extLst>
            </p:cNvPr>
            <p:cNvSpPr/>
            <p:nvPr/>
          </p:nvSpPr>
          <p:spPr>
            <a:xfrm>
              <a:off x="9897372" y="3385685"/>
              <a:ext cx="25266" cy="25551"/>
            </a:xfrm>
            <a:custGeom>
              <a:avLst/>
              <a:gdLst>
                <a:gd name="connsiteX0" fmla="*/ 13516 w 25266"/>
                <a:gd name="connsiteY0" fmla="*/ 2535 h 25551"/>
                <a:gd name="connsiteX1" fmla="*/ 6875 w 25266"/>
                <a:gd name="connsiteY1" fmla="*/ 11921 h 25551"/>
                <a:gd name="connsiteX2" fmla="*/ 1361 w 25266"/>
                <a:gd name="connsiteY2" fmla="*/ 23487 h 25551"/>
                <a:gd name="connsiteX3" fmla="*/ 9080 w 25266"/>
                <a:gd name="connsiteY3" fmla="*/ 17974 h 25551"/>
                <a:gd name="connsiteX4" fmla="*/ 17363 w 25266"/>
                <a:gd name="connsiteY4" fmla="*/ 10254 h 25551"/>
                <a:gd name="connsiteX5" fmla="*/ 25083 w 25266"/>
                <a:gd name="connsiteY5" fmla="*/ 3638 h 25551"/>
                <a:gd name="connsiteX6" fmla="*/ 17412 w 25266"/>
                <a:gd name="connsiteY6" fmla="*/ -675 h 25551"/>
                <a:gd name="connsiteX7" fmla="*/ 13516 w 25266"/>
                <a:gd name="connsiteY7" fmla="*/ 2535 h 2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66" h="25551">
                  <a:moveTo>
                    <a:pt x="13516" y="2535"/>
                  </a:moveTo>
                  <a:cubicBezTo>
                    <a:pt x="13516" y="2535"/>
                    <a:pt x="6875" y="6382"/>
                    <a:pt x="6875" y="11921"/>
                  </a:cubicBezTo>
                  <a:cubicBezTo>
                    <a:pt x="6875" y="17459"/>
                    <a:pt x="-4153" y="20180"/>
                    <a:pt x="1361" y="23487"/>
                  </a:cubicBezTo>
                  <a:cubicBezTo>
                    <a:pt x="6875" y="26796"/>
                    <a:pt x="5772" y="22385"/>
                    <a:pt x="9080" y="17974"/>
                  </a:cubicBezTo>
                  <a:cubicBezTo>
                    <a:pt x="12389" y="13562"/>
                    <a:pt x="11286" y="11357"/>
                    <a:pt x="17363" y="10254"/>
                  </a:cubicBezTo>
                  <a:cubicBezTo>
                    <a:pt x="23441" y="9152"/>
                    <a:pt x="25083" y="6382"/>
                    <a:pt x="25083" y="3638"/>
                  </a:cubicBezTo>
                  <a:cubicBezTo>
                    <a:pt x="24151" y="329"/>
                    <a:pt x="20721" y="-1607"/>
                    <a:pt x="17412" y="-675"/>
                  </a:cubicBezTo>
                  <a:cubicBezTo>
                    <a:pt x="15721" y="-210"/>
                    <a:pt x="14300" y="966"/>
                    <a:pt x="13516" y="25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2" name="Freeform: Shape 1311">
              <a:extLst>
                <a:ext uri="{FF2B5EF4-FFF2-40B4-BE49-F238E27FC236}">
                  <a16:creationId xmlns:a16="http://schemas.microsoft.com/office/drawing/2014/main" xmlns="" id="{E8D2B061-19A1-97A5-DAA7-E54B49DF26A9}"/>
                </a:ext>
              </a:extLst>
            </p:cNvPr>
            <p:cNvSpPr/>
            <p:nvPr/>
          </p:nvSpPr>
          <p:spPr>
            <a:xfrm>
              <a:off x="7416367" y="3449096"/>
              <a:ext cx="259599" cy="289809"/>
            </a:xfrm>
            <a:custGeom>
              <a:avLst/>
              <a:gdLst>
                <a:gd name="connsiteX0" fmla="*/ 108992 w 259599"/>
                <a:gd name="connsiteY0" fmla="*/ 69473 h 289809"/>
                <a:gd name="connsiteX1" fmla="*/ 108306 w 259599"/>
                <a:gd name="connsiteY1" fmla="*/ 71678 h 289809"/>
                <a:gd name="connsiteX2" fmla="*/ 108134 w 259599"/>
                <a:gd name="connsiteY2" fmla="*/ 72364 h 289809"/>
                <a:gd name="connsiteX3" fmla="*/ 107791 w 259599"/>
                <a:gd name="connsiteY3" fmla="*/ 73712 h 289809"/>
                <a:gd name="connsiteX4" fmla="*/ 107595 w 259599"/>
                <a:gd name="connsiteY4" fmla="*/ 74471 h 289809"/>
                <a:gd name="connsiteX5" fmla="*/ 107374 w 259599"/>
                <a:gd name="connsiteY5" fmla="*/ 75599 h 289809"/>
                <a:gd name="connsiteX6" fmla="*/ 107252 w 259599"/>
                <a:gd name="connsiteY6" fmla="*/ 76309 h 289809"/>
                <a:gd name="connsiteX7" fmla="*/ 107081 w 259599"/>
                <a:gd name="connsiteY7" fmla="*/ 77339 h 289809"/>
                <a:gd name="connsiteX8" fmla="*/ 107081 w 259599"/>
                <a:gd name="connsiteY8" fmla="*/ 77976 h 289809"/>
                <a:gd name="connsiteX9" fmla="*/ 107081 w 259599"/>
                <a:gd name="connsiteY9" fmla="*/ 78981 h 289809"/>
                <a:gd name="connsiteX10" fmla="*/ 107081 w 259599"/>
                <a:gd name="connsiteY10" fmla="*/ 79520 h 289809"/>
                <a:gd name="connsiteX11" fmla="*/ 107081 w 259599"/>
                <a:gd name="connsiteY11" fmla="*/ 80549 h 289809"/>
                <a:gd name="connsiteX12" fmla="*/ 107081 w 259599"/>
                <a:gd name="connsiteY12" fmla="*/ 80917 h 289809"/>
                <a:gd name="connsiteX13" fmla="*/ 107081 w 259599"/>
                <a:gd name="connsiteY13" fmla="*/ 82167 h 289809"/>
                <a:gd name="connsiteX14" fmla="*/ 107081 w 259599"/>
                <a:gd name="connsiteY14" fmla="*/ 82167 h 289809"/>
                <a:gd name="connsiteX15" fmla="*/ 107081 w 259599"/>
                <a:gd name="connsiteY15" fmla="*/ 83441 h 289809"/>
                <a:gd name="connsiteX16" fmla="*/ 107081 w 259599"/>
                <a:gd name="connsiteY16" fmla="*/ 83441 h 289809"/>
                <a:gd name="connsiteX17" fmla="*/ 107325 w 259599"/>
                <a:gd name="connsiteY17" fmla="*/ 85083 h 289809"/>
                <a:gd name="connsiteX18" fmla="*/ 107325 w 259599"/>
                <a:gd name="connsiteY18" fmla="*/ 85230 h 289809"/>
                <a:gd name="connsiteX19" fmla="*/ 107644 w 259599"/>
                <a:gd name="connsiteY19" fmla="*/ 86627 h 289809"/>
                <a:gd name="connsiteX20" fmla="*/ 107644 w 259599"/>
                <a:gd name="connsiteY20" fmla="*/ 86847 h 289809"/>
                <a:gd name="connsiteX21" fmla="*/ 107987 w 259599"/>
                <a:gd name="connsiteY21" fmla="*/ 88097 h 289809"/>
                <a:gd name="connsiteX22" fmla="*/ 108355 w 259599"/>
                <a:gd name="connsiteY22" fmla="*/ 89371 h 289809"/>
                <a:gd name="connsiteX23" fmla="*/ 120045 w 259599"/>
                <a:gd name="connsiteY23" fmla="*/ 105888 h 289809"/>
                <a:gd name="connsiteX24" fmla="*/ 115143 w 259599"/>
                <a:gd name="connsiteY24" fmla="*/ 124121 h 289809"/>
                <a:gd name="connsiteX25" fmla="*/ 107791 w 259599"/>
                <a:gd name="connsiteY25" fmla="*/ 146814 h 289809"/>
                <a:gd name="connsiteX26" fmla="*/ 100219 w 259599"/>
                <a:gd name="connsiteY26" fmla="*/ 169164 h 289809"/>
                <a:gd name="connsiteX27" fmla="*/ 53461 w 259599"/>
                <a:gd name="connsiteY27" fmla="*/ 191219 h 289809"/>
                <a:gd name="connsiteX28" fmla="*/ -183 w 259599"/>
                <a:gd name="connsiteY28" fmla="*/ 210824 h 289809"/>
                <a:gd name="connsiteX29" fmla="*/ 36576 w 259599"/>
                <a:gd name="connsiteY29" fmla="*/ 288900 h 289809"/>
                <a:gd name="connsiteX30" fmla="*/ 46942 w 259599"/>
                <a:gd name="connsiteY30" fmla="*/ 285004 h 289809"/>
                <a:gd name="connsiteX31" fmla="*/ 68385 w 259599"/>
                <a:gd name="connsiteY31" fmla="*/ 276133 h 289809"/>
                <a:gd name="connsiteX32" fmla="*/ 92892 w 259599"/>
                <a:gd name="connsiteY32" fmla="*/ 279098 h 289809"/>
                <a:gd name="connsiteX33" fmla="*/ 108404 w 259599"/>
                <a:gd name="connsiteY33" fmla="*/ 259861 h 289809"/>
                <a:gd name="connsiteX34" fmla="*/ 129112 w 259599"/>
                <a:gd name="connsiteY34" fmla="*/ 246554 h 289809"/>
                <a:gd name="connsiteX35" fmla="*/ 148325 w 259599"/>
                <a:gd name="connsiteY35" fmla="*/ 231851 h 289809"/>
                <a:gd name="connsiteX36" fmla="*/ 162391 w 259599"/>
                <a:gd name="connsiteY36" fmla="*/ 214843 h 289809"/>
                <a:gd name="connsiteX37" fmla="*/ 190475 w 259599"/>
                <a:gd name="connsiteY37" fmla="*/ 210408 h 289809"/>
                <a:gd name="connsiteX38" fmla="*/ 189005 w 259599"/>
                <a:gd name="connsiteY38" fmla="*/ 188965 h 289809"/>
                <a:gd name="connsiteX39" fmla="*/ 190475 w 259599"/>
                <a:gd name="connsiteY39" fmla="*/ 175657 h 289809"/>
                <a:gd name="connsiteX40" fmla="*/ 206747 w 259599"/>
                <a:gd name="connsiteY40" fmla="*/ 166051 h 289809"/>
                <a:gd name="connsiteX41" fmla="*/ 219319 w 259599"/>
                <a:gd name="connsiteY41" fmla="*/ 152009 h 289809"/>
                <a:gd name="connsiteX42" fmla="*/ 232626 w 259599"/>
                <a:gd name="connsiteY42" fmla="*/ 136472 h 289809"/>
                <a:gd name="connsiteX43" fmla="*/ 248873 w 259599"/>
                <a:gd name="connsiteY43" fmla="*/ 111329 h 289809"/>
                <a:gd name="connsiteX44" fmla="*/ 257745 w 259599"/>
                <a:gd name="connsiteY44" fmla="*/ 89273 h 289809"/>
                <a:gd name="connsiteX45" fmla="*/ 233238 w 259599"/>
                <a:gd name="connsiteY45" fmla="*/ 63395 h 289809"/>
                <a:gd name="connsiteX46" fmla="*/ 201380 w 259599"/>
                <a:gd name="connsiteY46" fmla="*/ 48691 h 289809"/>
                <a:gd name="connsiteX47" fmla="*/ 175502 w 259599"/>
                <a:gd name="connsiteY47" fmla="*/ 40555 h 289809"/>
                <a:gd name="connsiteX48" fmla="*/ 150996 w 259599"/>
                <a:gd name="connsiteY48" fmla="*/ 27983 h 289809"/>
                <a:gd name="connsiteX49" fmla="*/ 147295 w 259599"/>
                <a:gd name="connsiteY49" fmla="*/ 5070 h 289809"/>
                <a:gd name="connsiteX50" fmla="*/ 145090 w 259599"/>
                <a:gd name="connsiteY50" fmla="*/ -909 h 289809"/>
                <a:gd name="connsiteX51" fmla="*/ 138865 w 259599"/>
                <a:gd name="connsiteY51" fmla="*/ 3992 h 289809"/>
                <a:gd name="connsiteX52" fmla="*/ 108992 w 259599"/>
                <a:gd name="connsiteY52" fmla="*/ 69473 h 28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59599" h="289809">
                  <a:moveTo>
                    <a:pt x="108992" y="69473"/>
                  </a:moveTo>
                  <a:cubicBezTo>
                    <a:pt x="108747" y="70232"/>
                    <a:pt x="108527" y="70967"/>
                    <a:pt x="108306" y="71678"/>
                  </a:cubicBezTo>
                  <a:cubicBezTo>
                    <a:pt x="108306" y="71923"/>
                    <a:pt x="108183" y="72143"/>
                    <a:pt x="108134" y="72364"/>
                  </a:cubicBezTo>
                  <a:cubicBezTo>
                    <a:pt x="108085" y="72585"/>
                    <a:pt x="107890" y="73271"/>
                    <a:pt x="107791" y="73712"/>
                  </a:cubicBezTo>
                  <a:cubicBezTo>
                    <a:pt x="107693" y="74153"/>
                    <a:pt x="107669" y="74202"/>
                    <a:pt x="107595" y="74471"/>
                  </a:cubicBezTo>
                  <a:lnTo>
                    <a:pt x="107374" y="75599"/>
                  </a:lnTo>
                  <a:cubicBezTo>
                    <a:pt x="107325" y="75844"/>
                    <a:pt x="107277" y="76065"/>
                    <a:pt x="107252" y="76309"/>
                  </a:cubicBezTo>
                  <a:cubicBezTo>
                    <a:pt x="107252" y="76653"/>
                    <a:pt x="107252" y="76996"/>
                    <a:pt x="107081" y="77339"/>
                  </a:cubicBezTo>
                  <a:lnTo>
                    <a:pt x="107081" y="77976"/>
                  </a:lnTo>
                  <a:cubicBezTo>
                    <a:pt x="107081" y="78319"/>
                    <a:pt x="107081" y="78662"/>
                    <a:pt x="107081" y="78981"/>
                  </a:cubicBezTo>
                  <a:cubicBezTo>
                    <a:pt x="107081" y="79300"/>
                    <a:pt x="107081" y="79349"/>
                    <a:pt x="107081" y="79520"/>
                  </a:cubicBezTo>
                  <a:cubicBezTo>
                    <a:pt x="107081" y="79691"/>
                    <a:pt x="107081" y="80206"/>
                    <a:pt x="107081" y="80549"/>
                  </a:cubicBezTo>
                  <a:lnTo>
                    <a:pt x="107081" y="80917"/>
                  </a:lnTo>
                  <a:cubicBezTo>
                    <a:pt x="107081" y="81358"/>
                    <a:pt x="107081" y="81775"/>
                    <a:pt x="107081" y="82167"/>
                  </a:cubicBezTo>
                  <a:lnTo>
                    <a:pt x="107081" y="82167"/>
                  </a:lnTo>
                  <a:cubicBezTo>
                    <a:pt x="107081" y="82608"/>
                    <a:pt x="107081" y="83025"/>
                    <a:pt x="107081" y="83441"/>
                  </a:cubicBezTo>
                  <a:lnTo>
                    <a:pt x="107081" y="83441"/>
                  </a:lnTo>
                  <a:cubicBezTo>
                    <a:pt x="107130" y="83980"/>
                    <a:pt x="107203" y="84544"/>
                    <a:pt x="107325" y="85083"/>
                  </a:cubicBezTo>
                  <a:cubicBezTo>
                    <a:pt x="107325" y="85132"/>
                    <a:pt x="107325" y="85181"/>
                    <a:pt x="107325" y="85230"/>
                  </a:cubicBezTo>
                  <a:cubicBezTo>
                    <a:pt x="107325" y="85720"/>
                    <a:pt x="107522" y="86185"/>
                    <a:pt x="107644" y="86627"/>
                  </a:cubicBezTo>
                  <a:cubicBezTo>
                    <a:pt x="107644" y="86701"/>
                    <a:pt x="107644" y="86774"/>
                    <a:pt x="107644" y="86847"/>
                  </a:cubicBezTo>
                  <a:cubicBezTo>
                    <a:pt x="107767" y="87289"/>
                    <a:pt x="107865" y="87705"/>
                    <a:pt x="107987" y="88097"/>
                  </a:cubicBezTo>
                  <a:lnTo>
                    <a:pt x="108355" y="89371"/>
                  </a:lnTo>
                  <a:cubicBezTo>
                    <a:pt x="109384" y="93170"/>
                    <a:pt x="119015" y="101404"/>
                    <a:pt x="120045" y="105888"/>
                  </a:cubicBezTo>
                  <a:cubicBezTo>
                    <a:pt x="121074" y="110373"/>
                    <a:pt x="120045" y="120592"/>
                    <a:pt x="115143" y="124121"/>
                  </a:cubicBezTo>
                  <a:cubicBezTo>
                    <a:pt x="110242" y="127650"/>
                    <a:pt x="111001" y="143358"/>
                    <a:pt x="107791" y="146814"/>
                  </a:cubicBezTo>
                  <a:cubicBezTo>
                    <a:pt x="104581" y="150269"/>
                    <a:pt x="102890" y="159067"/>
                    <a:pt x="100219" y="169164"/>
                  </a:cubicBezTo>
                  <a:cubicBezTo>
                    <a:pt x="97547" y="179260"/>
                    <a:pt x="61009" y="189455"/>
                    <a:pt x="53461" y="191219"/>
                  </a:cubicBezTo>
                  <a:cubicBezTo>
                    <a:pt x="45913" y="192984"/>
                    <a:pt x="-183" y="210824"/>
                    <a:pt x="-183" y="210824"/>
                  </a:cubicBezTo>
                  <a:lnTo>
                    <a:pt x="36576" y="288900"/>
                  </a:lnTo>
                  <a:cubicBezTo>
                    <a:pt x="40228" y="288166"/>
                    <a:pt x="43732" y="286867"/>
                    <a:pt x="46942" y="285004"/>
                  </a:cubicBezTo>
                  <a:cubicBezTo>
                    <a:pt x="54294" y="280569"/>
                    <a:pt x="61646" y="283534"/>
                    <a:pt x="68385" y="276133"/>
                  </a:cubicBezTo>
                  <a:cubicBezTo>
                    <a:pt x="75125" y="268732"/>
                    <a:pt x="83922" y="277603"/>
                    <a:pt x="92892" y="279098"/>
                  </a:cubicBezTo>
                  <a:cubicBezTo>
                    <a:pt x="101861" y="280593"/>
                    <a:pt x="107595" y="270227"/>
                    <a:pt x="108404" y="259861"/>
                  </a:cubicBezTo>
                  <a:cubicBezTo>
                    <a:pt x="109212" y="249495"/>
                    <a:pt x="117275" y="246554"/>
                    <a:pt x="129112" y="246554"/>
                  </a:cubicBezTo>
                  <a:cubicBezTo>
                    <a:pt x="140948" y="246554"/>
                    <a:pt x="147590" y="239913"/>
                    <a:pt x="148325" y="231851"/>
                  </a:cubicBezTo>
                  <a:cubicBezTo>
                    <a:pt x="149060" y="223788"/>
                    <a:pt x="158691" y="222979"/>
                    <a:pt x="162391" y="214843"/>
                  </a:cubicBezTo>
                  <a:cubicBezTo>
                    <a:pt x="166092" y="206707"/>
                    <a:pt x="179398" y="211142"/>
                    <a:pt x="190475" y="210408"/>
                  </a:cubicBezTo>
                  <a:cubicBezTo>
                    <a:pt x="201552" y="209672"/>
                    <a:pt x="194911" y="195704"/>
                    <a:pt x="189005" y="188965"/>
                  </a:cubicBezTo>
                  <a:cubicBezTo>
                    <a:pt x="183099" y="182226"/>
                    <a:pt x="191970" y="181613"/>
                    <a:pt x="190475" y="175657"/>
                  </a:cubicBezTo>
                  <a:cubicBezTo>
                    <a:pt x="188980" y="169703"/>
                    <a:pt x="194911" y="166051"/>
                    <a:pt x="206747" y="166051"/>
                  </a:cubicBezTo>
                  <a:cubicBezTo>
                    <a:pt x="218584" y="166051"/>
                    <a:pt x="218584" y="161615"/>
                    <a:pt x="219319" y="152009"/>
                  </a:cubicBezTo>
                  <a:cubicBezTo>
                    <a:pt x="220054" y="142403"/>
                    <a:pt x="225225" y="143873"/>
                    <a:pt x="232626" y="136472"/>
                  </a:cubicBezTo>
                  <a:cubicBezTo>
                    <a:pt x="239806" y="129366"/>
                    <a:pt x="245344" y="120788"/>
                    <a:pt x="248873" y="111329"/>
                  </a:cubicBezTo>
                  <a:cubicBezTo>
                    <a:pt x="252574" y="101723"/>
                    <a:pt x="263577" y="92851"/>
                    <a:pt x="257745" y="89273"/>
                  </a:cubicBezTo>
                  <a:cubicBezTo>
                    <a:pt x="251912" y="85695"/>
                    <a:pt x="243041" y="81138"/>
                    <a:pt x="233238" y="63395"/>
                  </a:cubicBezTo>
                  <a:cubicBezTo>
                    <a:pt x="223436" y="45653"/>
                    <a:pt x="211183" y="48691"/>
                    <a:pt x="201380" y="48691"/>
                  </a:cubicBezTo>
                  <a:cubicBezTo>
                    <a:pt x="191578" y="48691"/>
                    <a:pt x="180673" y="46461"/>
                    <a:pt x="175502" y="40555"/>
                  </a:cubicBezTo>
                  <a:cubicBezTo>
                    <a:pt x="170331" y="34649"/>
                    <a:pt x="161460" y="33203"/>
                    <a:pt x="150996" y="27983"/>
                  </a:cubicBezTo>
                  <a:cubicBezTo>
                    <a:pt x="140531" y="22764"/>
                    <a:pt x="153226" y="13941"/>
                    <a:pt x="147295" y="5070"/>
                  </a:cubicBezTo>
                  <a:cubicBezTo>
                    <a:pt x="146192" y="3232"/>
                    <a:pt x="145433" y="1198"/>
                    <a:pt x="145090" y="-909"/>
                  </a:cubicBezTo>
                  <a:cubicBezTo>
                    <a:pt x="142884" y="536"/>
                    <a:pt x="140801" y="2178"/>
                    <a:pt x="138865" y="3992"/>
                  </a:cubicBezTo>
                  <a:cubicBezTo>
                    <a:pt x="138865" y="3992"/>
                    <a:pt x="112766" y="58224"/>
                    <a:pt x="108992" y="6947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3" name="Freeform: Shape 1312">
              <a:extLst>
                <a:ext uri="{FF2B5EF4-FFF2-40B4-BE49-F238E27FC236}">
                  <a16:creationId xmlns:a16="http://schemas.microsoft.com/office/drawing/2014/main" xmlns="" id="{E1D3660B-08F1-CE55-C07D-6A24F7F578A9}"/>
                </a:ext>
              </a:extLst>
            </p:cNvPr>
            <p:cNvSpPr/>
            <p:nvPr/>
          </p:nvSpPr>
          <p:spPr>
            <a:xfrm>
              <a:off x="7547180" y="3401637"/>
              <a:ext cx="15088" cy="29272"/>
            </a:xfrm>
            <a:custGeom>
              <a:avLst/>
              <a:gdLst>
                <a:gd name="connsiteX0" fmla="*/ 14399 w 15088"/>
                <a:gd name="connsiteY0" fmla="*/ 26601 h 29272"/>
                <a:gd name="connsiteX1" fmla="*/ 14668 w 15088"/>
                <a:gd name="connsiteY1" fmla="*/ 7903 h 29272"/>
                <a:gd name="connsiteX2" fmla="*/ 626 w 15088"/>
                <a:gd name="connsiteY2" fmla="*/ 9373 h 29272"/>
                <a:gd name="connsiteX3" fmla="*/ -183 w 15088"/>
                <a:gd name="connsiteY3" fmla="*/ 12461 h 29272"/>
                <a:gd name="connsiteX4" fmla="*/ 4718 w 15088"/>
                <a:gd name="connsiteY4" fmla="*/ 19960 h 29272"/>
                <a:gd name="connsiteX5" fmla="*/ 14399 w 15088"/>
                <a:gd name="connsiteY5" fmla="*/ 26601 h 2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88" h="29272">
                  <a:moveTo>
                    <a:pt x="14399" y="26601"/>
                  </a:moveTo>
                  <a:cubicBezTo>
                    <a:pt x="14962" y="20377"/>
                    <a:pt x="15060" y="14127"/>
                    <a:pt x="14668" y="7903"/>
                  </a:cubicBezTo>
                  <a:cubicBezTo>
                    <a:pt x="13198" y="-6139"/>
                    <a:pt x="2832" y="-1704"/>
                    <a:pt x="626" y="9373"/>
                  </a:cubicBezTo>
                  <a:cubicBezTo>
                    <a:pt x="381" y="10525"/>
                    <a:pt x="111" y="11530"/>
                    <a:pt x="-183" y="12461"/>
                  </a:cubicBezTo>
                  <a:cubicBezTo>
                    <a:pt x="994" y="15231"/>
                    <a:pt x="2660" y="17779"/>
                    <a:pt x="4718" y="19960"/>
                  </a:cubicBezTo>
                  <a:cubicBezTo>
                    <a:pt x="9889" y="25523"/>
                    <a:pt x="8615" y="31380"/>
                    <a:pt x="14399" y="266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4" name="Freeform: Shape 1313">
              <a:extLst>
                <a:ext uri="{FF2B5EF4-FFF2-40B4-BE49-F238E27FC236}">
                  <a16:creationId xmlns:a16="http://schemas.microsoft.com/office/drawing/2014/main" xmlns="" id="{27ABE128-0B12-5298-CBE8-2AF9E929D64F}"/>
                </a:ext>
              </a:extLst>
            </p:cNvPr>
            <p:cNvSpPr/>
            <p:nvPr/>
          </p:nvSpPr>
          <p:spPr>
            <a:xfrm>
              <a:off x="7412053" y="3415204"/>
              <a:ext cx="149830" cy="118291"/>
            </a:xfrm>
            <a:custGeom>
              <a:avLst/>
              <a:gdLst>
                <a:gd name="connsiteX0" fmla="*/ 15305 w 149830"/>
                <a:gd name="connsiteY0" fmla="*/ 100277 h 118291"/>
                <a:gd name="connsiteX1" fmla="*/ 29739 w 149830"/>
                <a:gd name="connsiteY1" fmla="*/ 110251 h 118291"/>
                <a:gd name="connsiteX2" fmla="*/ 52432 w 149830"/>
                <a:gd name="connsiteY2" fmla="*/ 108535 h 118291"/>
                <a:gd name="connsiteX3" fmla="*/ 71351 w 149830"/>
                <a:gd name="connsiteY3" fmla="*/ 115054 h 118291"/>
                <a:gd name="connsiteX4" fmla="*/ 111247 w 149830"/>
                <a:gd name="connsiteY4" fmla="*/ 117382 h 118291"/>
                <a:gd name="connsiteX5" fmla="*/ 111247 w 149830"/>
                <a:gd name="connsiteY5" fmla="*/ 117382 h 118291"/>
                <a:gd name="connsiteX6" fmla="*/ 111247 w 149830"/>
                <a:gd name="connsiteY6" fmla="*/ 116108 h 118291"/>
                <a:gd name="connsiteX7" fmla="*/ 111247 w 149830"/>
                <a:gd name="connsiteY7" fmla="*/ 116108 h 118291"/>
                <a:gd name="connsiteX8" fmla="*/ 111247 w 149830"/>
                <a:gd name="connsiteY8" fmla="*/ 114858 h 118291"/>
                <a:gd name="connsiteX9" fmla="*/ 111247 w 149830"/>
                <a:gd name="connsiteY9" fmla="*/ 114490 h 118291"/>
                <a:gd name="connsiteX10" fmla="*/ 111247 w 149830"/>
                <a:gd name="connsiteY10" fmla="*/ 113461 h 118291"/>
                <a:gd name="connsiteX11" fmla="*/ 111247 w 149830"/>
                <a:gd name="connsiteY11" fmla="*/ 112922 h 118291"/>
                <a:gd name="connsiteX12" fmla="*/ 111247 w 149830"/>
                <a:gd name="connsiteY12" fmla="*/ 111917 h 118291"/>
                <a:gd name="connsiteX13" fmla="*/ 111247 w 149830"/>
                <a:gd name="connsiteY13" fmla="*/ 111280 h 118291"/>
                <a:gd name="connsiteX14" fmla="*/ 111418 w 149830"/>
                <a:gd name="connsiteY14" fmla="*/ 110251 h 118291"/>
                <a:gd name="connsiteX15" fmla="*/ 111541 w 149830"/>
                <a:gd name="connsiteY15" fmla="*/ 109540 h 118291"/>
                <a:gd name="connsiteX16" fmla="*/ 111761 w 149830"/>
                <a:gd name="connsiteY16" fmla="*/ 108413 h 118291"/>
                <a:gd name="connsiteX17" fmla="*/ 111957 w 149830"/>
                <a:gd name="connsiteY17" fmla="*/ 107653 h 118291"/>
                <a:gd name="connsiteX18" fmla="*/ 112300 w 149830"/>
                <a:gd name="connsiteY18" fmla="*/ 106305 h 118291"/>
                <a:gd name="connsiteX19" fmla="*/ 112472 w 149830"/>
                <a:gd name="connsiteY19" fmla="*/ 105619 h 118291"/>
                <a:gd name="connsiteX20" fmla="*/ 113158 w 149830"/>
                <a:gd name="connsiteY20" fmla="*/ 103414 h 118291"/>
                <a:gd name="connsiteX21" fmla="*/ 143424 w 149830"/>
                <a:gd name="connsiteY21" fmla="*/ 37737 h 118291"/>
                <a:gd name="connsiteX22" fmla="*/ 149648 w 149830"/>
                <a:gd name="connsiteY22" fmla="*/ 32836 h 118291"/>
                <a:gd name="connsiteX23" fmla="*/ 149378 w 149830"/>
                <a:gd name="connsiteY23" fmla="*/ 13231 h 118291"/>
                <a:gd name="connsiteX24" fmla="*/ 139576 w 149830"/>
                <a:gd name="connsiteY24" fmla="*/ 6590 h 118291"/>
                <a:gd name="connsiteX25" fmla="*/ 134675 w 149830"/>
                <a:gd name="connsiteY25" fmla="*/ -909 h 118291"/>
                <a:gd name="connsiteX26" fmla="*/ 121417 w 149830"/>
                <a:gd name="connsiteY26" fmla="*/ 14481 h 118291"/>
                <a:gd name="connsiteX27" fmla="*/ 105169 w 149830"/>
                <a:gd name="connsiteY27" fmla="*/ 30753 h 118291"/>
                <a:gd name="connsiteX28" fmla="*/ 81496 w 149830"/>
                <a:gd name="connsiteY28" fmla="*/ 56631 h 118291"/>
                <a:gd name="connsiteX29" fmla="*/ 32704 w 149830"/>
                <a:gd name="connsiteY29" fmla="*/ 64768 h 118291"/>
                <a:gd name="connsiteX30" fmla="*/ 7585 w 149830"/>
                <a:gd name="connsiteY30" fmla="*/ 72903 h 118291"/>
                <a:gd name="connsiteX31" fmla="*/ -183 w 149830"/>
                <a:gd name="connsiteY31" fmla="*/ 73075 h 118291"/>
                <a:gd name="connsiteX32" fmla="*/ 2660 w 149830"/>
                <a:gd name="connsiteY32" fmla="*/ 85010 h 118291"/>
                <a:gd name="connsiteX33" fmla="*/ 15305 w 149830"/>
                <a:gd name="connsiteY33" fmla="*/ 100277 h 118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9830" h="118291">
                  <a:moveTo>
                    <a:pt x="15305" y="100277"/>
                  </a:moveTo>
                  <a:cubicBezTo>
                    <a:pt x="17756" y="103365"/>
                    <a:pt x="21162" y="111280"/>
                    <a:pt x="29739" y="110251"/>
                  </a:cubicBezTo>
                  <a:cubicBezTo>
                    <a:pt x="38316" y="109222"/>
                    <a:pt x="45570" y="106820"/>
                    <a:pt x="52432" y="108535"/>
                  </a:cubicBezTo>
                  <a:cubicBezTo>
                    <a:pt x="59294" y="110251"/>
                    <a:pt x="64464" y="115054"/>
                    <a:pt x="71351" y="115054"/>
                  </a:cubicBezTo>
                  <a:cubicBezTo>
                    <a:pt x="76815" y="115054"/>
                    <a:pt x="99753" y="116573"/>
                    <a:pt x="111247" y="117382"/>
                  </a:cubicBezTo>
                  <a:lnTo>
                    <a:pt x="111247" y="117382"/>
                  </a:lnTo>
                  <a:cubicBezTo>
                    <a:pt x="111247" y="116965"/>
                    <a:pt x="111247" y="116549"/>
                    <a:pt x="111247" y="116108"/>
                  </a:cubicBezTo>
                  <a:lnTo>
                    <a:pt x="111247" y="116108"/>
                  </a:lnTo>
                  <a:cubicBezTo>
                    <a:pt x="111247" y="115715"/>
                    <a:pt x="111247" y="115299"/>
                    <a:pt x="111247" y="114858"/>
                  </a:cubicBezTo>
                  <a:lnTo>
                    <a:pt x="111247" y="114490"/>
                  </a:lnTo>
                  <a:cubicBezTo>
                    <a:pt x="111247" y="114147"/>
                    <a:pt x="111247" y="113804"/>
                    <a:pt x="111247" y="113461"/>
                  </a:cubicBezTo>
                  <a:cubicBezTo>
                    <a:pt x="111247" y="113118"/>
                    <a:pt x="111247" y="113094"/>
                    <a:pt x="111247" y="112922"/>
                  </a:cubicBezTo>
                  <a:cubicBezTo>
                    <a:pt x="111247" y="112750"/>
                    <a:pt x="111247" y="112260"/>
                    <a:pt x="111247" y="111917"/>
                  </a:cubicBezTo>
                  <a:lnTo>
                    <a:pt x="111247" y="111280"/>
                  </a:lnTo>
                  <a:cubicBezTo>
                    <a:pt x="111247" y="110937"/>
                    <a:pt x="111247" y="110594"/>
                    <a:pt x="111418" y="110251"/>
                  </a:cubicBezTo>
                  <a:cubicBezTo>
                    <a:pt x="111443" y="110006"/>
                    <a:pt x="111492" y="109785"/>
                    <a:pt x="111541" y="109540"/>
                  </a:cubicBezTo>
                  <a:lnTo>
                    <a:pt x="111761" y="108413"/>
                  </a:lnTo>
                  <a:cubicBezTo>
                    <a:pt x="111761" y="108143"/>
                    <a:pt x="111884" y="107898"/>
                    <a:pt x="111957" y="107653"/>
                  </a:cubicBezTo>
                  <a:cubicBezTo>
                    <a:pt x="112031" y="107408"/>
                    <a:pt x="112178" y="106771"/>
                    <a:pt x="112300" y="106305"/>
                  </a:cubicBezTo>
                  <a:cubicBezTo>
                    <a:pt x="112423" y="105840"/>
                    <a:pt x="112423" y="105865"/>
                    <a:pt x="112472" y="105619"/>
                  </a:cubicBezTo>
                  <a:cubicBezTo>
                    <a:pt x="112693" y="104908"/>
                    <a:pt x="112913" y="104173"/>
                    <a:pt x="113158" y="103414"/>
                  </a:cubicBezTo>
                  <a:cubicBezTo>
                    <a:pt x="116932" y="92067"/>
                    <a:pt x="143424" y="37737"/>
                    <a:pt x="143424" y="37737"/>
                  </a:cubicBezTo>
                  <a:cubicBezTo>
                    <a:pt x="145359" y="35924"/>
                    <a:pt x="147442" y="34281"/>
                    <a:pt x="149648" y="32836"/>
                  </a:cubicBezTo>
                  <a:cubicBezTo>
                    <a:pt x="148815" y="26341"/>
                    <a:pt x="148717" y="19749"/>
                    <a:pt x="149378" y="13231"/>
                  </a:cubicBezTo>
                  <a:cubicBezTo>
                    <a:pt x="143595" y="18010"/>
                    <a:pt x="144869" y="12153"/>
                    <a:pt x="139576" y="6590"/>
                  </a:cubicBezTo>
                  <a:cubicBezTo>
                    <a:pt x="137517" y="4409"/>
                    <a:pt x="135851" y="1860"/>
                    <a:pt x="134675" y="-909"/>
                  </a:cubicBezTo>
                  <a:cubicBezTo>
                    <a:pt x="132224" y="7006"/>
                    <a:pt x="127323" y="7203"/>
                    <a:pt x="121417" y="14481"/>
                  </a:cubicBezTo>
                  <a:cubicBezTo>
                    <a:pt x="114775" y="22616"/>
                    <a:pt x="109605" y="21146"/>
                    <a:pt x="105169" y="30753"/>
                  </a:cubicBezTo>
                  <a:cubicBezTo>
                    <a:pt x="100733" y="40359"/>
                    <a:pt x="88897" y="46290"/>
                    <a:pt x="81496" y="56631"/>
                  </a:cubicBezTo>
                  <a:cubicBezTo>
                    <a:pt x="74095" y="66973"/>
                    <a:pt x="46746" y="66973"/>
                    <a:pt x="32704" y="64768"/>
                  </a:cubicBezTo>
                  <a:cubicBezTo>
                    <a:pt x="18662" y="62562"/>
                    <a:pt x="15697" y="66238"/>
                    <a:pt x="7585" y="72903"/>
                  </a:cubicBezTo>
                  <a:cubicBezTo>
                    <a:pt x="4179" y="75697"/>
                    <a:pt x="1802" y="75085"/>
                    <a:pt x="-183" y="73075"/>
                  </a:cubicBezTo>
                  <a:cubicBezTo>
                    <a:pt x="160" y="77658"/>
                    <a:pt x="944" y="82877"/>
                    <a:pt x="2660" y="85010"/>
                  </a:cubicBezTo>
                  <a:cubicBezTo>
                    <a:pt x="6360" y="89274"/>
                    <a:pt x="12904" y="97189"/>
                    <a:pt x="15305" y="1002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5" name="Freeform: Shape 1314">
              <a:extLst>
                <a:ext uri="{FF2B5EF4-FFF2-40B4-BE49-F238E27FC236}">
                  <a16:creationId xmlns:a16="http://schemas.microsoft.com/office/drawing/2014/main" xmlns="" id="{D21B0B61-E034-2FE5-1EE3-C4F2CE2E3A39}"/>
                </a:ext>
              </a:extLst>
            </p:cNvPr>
            <p:cNvSpPr/>
            <p:nvPr/>
          </p:nvSpPr>
          <p:spPr>
            <a:xfrm>
              <a:off x="7237275" y="3269641"/>
              <a:ext cx="65284" cy="58306"/>
            </a:xfrm>
            <a:custGeom>
              <a:avLst/>
              <a:gdLst>
                <a:gd name="connsiteX0" fmla="*/ 32582 w 65284"/>
                <a:gd name="connsiteY0" fmla="*/ -717 h 58306"/>
                <a:gd name="connsiteX1" fmla="*/ 17461 w 65284"/>
                <a:gd name="connsiteY1" fmla="*/ 8914 h 58306"/>
                <a:gd name="connsiteX2" fmla="*/ 6802 w 65284"/>
                <a:gd name="connsiteY2" fmla="*/ 24377 h 58306"/>
                <a:gd name="connsiteX3" fmla="*/ -183 w 65284"/>
                <a:gd name="connsiteY3" fmla="*/ 36067 h 58306"/>
                <a:gd name="connsiteX4" fmla="*/ 5773 w 65284"/>
                <a:gd name="connsiteY4" fmla="*/ 36067 h 58306"/>
                <a:gd name="connsiteX5" fmla="*/ 33955 w 65284"/>
                <a:gd name="connsiteY5" fmla="*/ 47781 h 58306"/>
                <a:gd name="connsiteX6" fmla="*/ 51844 w 65284"/>
                <a:gd name="connsiteY6" fmla="*/ 57387 h 58306"/>
                <a:gd name="connsiteX7" fmla="*/ 65102 w 65284"/>
                <a:gd name="connsiteY7" fmla="*/ 53442 h 58306"/>
                <a:gd name="connsiteX8" fmla="*/ 60642 w 65284"/>
                <a:gd name="connsiteY8" fmla="*/ 45257 h 58306"/>
                <a:gd name="connsiteX9" fmla="*/ 51011 w 65284"/>
                <a:gd name="connsiteY9" fmla="*/ 31215 h 58306"/>
                <a:gd name="connsiteX10" fmla="*/ 51011 w 65284"/>
                <a:gd name="connsiteY10" fmla="*/ 8302 h 58306"/>
                <a:gd name="connsiteX11" fmla="*/ 52505 w 65284"/>
                <a:gd name="connsiteY11" fmla="*/ 5851 h 58306"/>
                <a:gd name="connsiteX12" fmla="*/ 47163 w 65284"/>
                <a:gd name="connsiteY12" fmla="*/ 2420 h 58306"/>
                <a:gd name="connsiteX13" fmla="*/ 32582 w 65284"/>
                <a:gd name="connsiteY13" fmla="*/ -717 h 5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84" h="58306">
                  <a:moveTo>
                    <a:pt x="32582" y="-717"/>
                  </a:moveTo>
                  <a:cubicBezTo>
                    <a:pt x="25720" y="-1746"/>
                    <a:pt x="20549" y="1342"/>
                    <a:pt x="17461" y="8914"/>
                  </a:cubicBezTo>
                  <a:cubicBezTo>
                    <a:pt x="14374" y="16487"/>
                    <a:pt x="11262" y="21976"/>
                    <a:pt x="6802" y="24377"/>
                  </a:cubicBezTo>
                  <a:cubicBezTo>
                    <a:pt x="4057" y="25872"/>
                    <a:pt x="1435" y="31729"/>
                    <a:pt x="-183" y="36067"/>
                  </a:cubicBezTo>
                  <a:lnTo>
                    <a:pt x="5773" y="36067"/>
                  </a:lnTo>
                  <a:cubicBezTo>
                    <a:pt x="14693" y="36067"/>
                    <a:pt x="31896" y="37464"/>
                    <a:pt x="33955" y="47781"/>
                  </a:cubicBezTo>
                  <a:cubicBezTo>
                    <a:pt x="36013" y="58098"/>
                    <a:pt x="43585" y="57387"/>
                    <a:pt x="51844" y="57387"/>
                  </a:cubicBezTo>
                  <a:cubicBezTo>
                    <a:pt x="57970" y="57387"/>
                    <a:pt x="62578" y="57387"/>
                    <a:pt x="65102" y="53442"/>
                  </a:cubicBezTo>
                  <a:cubicBezTo>
                    <a:pt x="62921" y="50991"/>
                    <a:pt x="60642" y="49594"/>
                    <a:pt x="60642" y="45257"/>
                  </a:cubicBezTo>
                  <a:cubicBezTo>
                    <a:pt x="60642" y="37905"/>
                    <a:pt x="59882" y="37905"/>
                    <a:pt x="51011" y="31215"/>
                  </a:cubicBezTo>
                  <a:cubicBezTo>
                    <a:pt x="42139" y="24525"/>
                    <a:pt x="51011" y="13472"/>
                    <a:pt x="51011" y="8302"/>
                  </a:cubicBezTo>
                  <a:cubicBezTo>
                    <a:pt x="51035" y="7272"/>
                    <a:pt x="51599" y="6341"/>
                    <a:pt x="52505" y="5851"/>
                  </a:cubicBezTo>
                  <a:cubicBezTo>
                    <a:pt x="50643" y="4846"/>
                    <a:pt x="48854" y="3694"/>
                    <a:pt x="47163" y="2420"/>
                  </a:cubicBezTo>
                  <a:cubicBezTo>
                    <a:pt x="43928" y="-31"/>
                    <a:pt x="39469" y="312"/>
                    <a:pt x="32582" y="-71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6" name="Freeform: Shape 1315">
              <a:extLst>
                <a:ext uri="{FF2B5EF4-FFF2-40B4-BE49-F238E27FC236}">
                  <a16:creationId xmlns:a16="http://schemas.microsoft.com/office/drawing/2014/main" xmlns="" id="{F4F399D2-FB8C-8CCF-2F63-5B365EE66A1A}"/>
                </a:ext>
              </a:extLst>
            </p:cNvPr>
            <p:cNvSpPr/>
            <p:nvPr/>
          </p:nvSpPr>
          <p:spPr>
            <a:xfrm>
              <a:off x="7371855" y="3411920"/>
              <a:ext cx="31175" cy="54817"/>
            </a:xfrm>
            <a:custGeom>
              <a:avLst/>
              <a:gdLst>
                <a:gd name="connsiteX0" fmla="*/ 5217 w 31175"/>
                <a:gd name="connsiteY0" fmla="*/ 44427 h 54817"/>
                <a:gd name="connsiteX1" fmla="*/ 10633 w 31175"/>
                <a:gd name="connsiteY1" fmla="*/ 52662 h 54817"/>
                <a:gd name="connsiteX2" fmla="*/ 18352 w 31175"/>
                <a:gd name="connsiteY2" fmla="*/ 53176 h 54817"/>
                <a:gd name="connsiteX3" fmla="*/ 26072 w 31175"/>
                <a:gd name="connsiteY3" fmla="*/ 49966 h 54817"/>
                <a:gd name="connsiteX4" fmla="*/ 30287 w 31175"/>
                <a:gd name="connsiteY4" fmla="*/ 29405 h 54817"/>
                <a:gd name="connsiteX5" fmla="*/ 28081 w 31175"/>
                <a:gd name="connsiteY5" fmla="*/ 8698 h 54817"/>
                <a:gd name="connsiteX6" fmla="*/ 19945 w 31175"/>
                <a:gd name="connsiteY6" fmla="*/ -909 h 54817"/>
                <a:gd name="connsiteX7" fmla="*/ 11809 w 31175"/>
                <a:gd name="connsiteY7" fmla="*/ 10192 h 54817"/>
                <a:gd name="connsiteX8" fmla="*/ 5144 w 31175"/>
                <a:gd name="connsiteY8" fmla="*/ 26440 h 54817"/>
                <a:gd name="connsiteX9" fmla="*/ -150 w 31175"/>
                <a:gd name="connsiteY9" fmla="*/ 36243 h 54817"/>
                <a:gd name="connsiteX10" fmla="*/ 830 w 31175"/>
                <a:gd name="connsiteY10" fmla="*/ 40041 h 54817"/>
                <a:gd name="connsiteX11" fmla="*/ 5217 w 31175"/>
                <a:gd name="connsiteY11" fmla="*/ 44427 h 5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175" h="54817">
                  <a:moveTo>
                    <a:pt x="5217" y="44427"/>
                  </a:moveTo>
                  <a:cubicBezTo>
                    <a:pt x="5732" y="46486"/>
                    <a:pt x="8305" y="51902"/>
                    <a:pt x="10633" y="52662"/>
                  </a:cubicBezTo>
                  <a:cubicBezTo>
                    <a:pt x="12961" y="53422"/>
                    <a:pt x="14235" y="54744"/>
                    <a:pt x="18352" y="53176"/>
                  </a:cubicBezTo>
                  <a:cubicBezTo>
                    <a:pt x="21832" y="51877"/>
                    <a:pt x="23253" y="50407"/>
                    <a:pt x="26072" y="49966"/>
                  </a:cubicBezTo>
                  <a:cubicBezTo>
                    <a:pt x="27420" y="44648"/>
                    <a:pt x="28204" y="35703"/>
                    <a:pt x="30287" y="29405"/>
                  </a:cubicBezTo>
                  <a:cubicBezTo>
                    <a:pt x="32517" y="22740"/>
                    <a:pt x="28816" y="18304"/>
                    <a:pt x="28081" y="8698"/>
                  </a:cubicBezTo>
                  <a:cubicBezTo>
                    <a:pt x="27346" y="-909"/>
                    <a:pt x="25851" y="-909"/>
                    <a:pt x="19945" y="-909"/>
                  </a:cubicBezTo>
                  <a:cubicBezTo>
                    <a:pt x="14039" y="-909"/>
                    <a:pt x="11074" y="1321"/>
                    <a:pt x="11809" y="10192"/>
                  </a:cubicBezTo>
                  <a:cubicBezTo>
                    <a:pt x="12544" y="19064"/>
                    <a:pt x="5144" y="16098"/>
                    <a:pt x="5144" y="26440"/>
                  </a:cubicBezTo>
                  <a:cubicBezTo>
                    <a:pt x="5144" y="33106"/>
                    <a:pt x="2399" y="36684"/>
                    <a:pt x="-150" y="36243"/>
                  </a:cubicBezTo>
                  <a:cubicBezTo>
                    <a:pt x="-297" y="37590"/>
                    <a:pt x="46" y="38938"/>
                    <a:pt x="830" y="40041"/>
                  </a:cubicBezTo>
                  <a:cubicBezTo>
                    <a:pt x="2374" y="41315"/>
                    <a:pt x="4703" y="42345"/>
                    <a:pt x="5217" y="444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7" name="Freeform: Shape 1316">
              <a:extLst>
                <a:ext uri="{FF2B5EF4-FFF2-40B4-BE49-F238E27FC236}">
                  <a16:creationId xmlns:a16="http://schemas.microsoft.com/office/drawing/2014/main" xmlns="" id="{65FCF8ED-72BE-F04D-F92F-1903F4CC24E9}"/>
                </a:ext>
              </a:extLst>
            </p:cNvPr>
            <p:cNvSpPr/>
            <p:nvPr/>
          </p:nvSpPr>
          <p:spPr>
            <a:xfrm>
              <a:off x="6856523" y="3098314"/>
              <a:ext cx="52505" cy="64500"/>
            </a:xfrm>
            <a:custGeom>
              <a:avLst/>
              <a:gdLst>
                <a:gd name="connsiteX0" fmla="*/ 18074 w 52505"/>
                <a:gd name="connsiteY0" fmla="*/ 63150 h 64500"/>
                <a:gd name="connsiteX1" fmla="*/ 18074 w 52505"/>
                <a:gd name="connsiteY1" fmla="*/ 63150 h 64500"/>
                <a:gd name="connsiteX2" fmla="*/ 18515 w 52505"/>
                <a:gd name="connsiteY2" fmla="*/ 62954 h 64500"/>
                <a:gd name="connsiteX3" fmla="*/ 18515 w 52505"/>
                <a:gd name="connsiteY3" fmla="*/ 62954 h 64500"/>
                <a:gd name="connsiteX4" fmla="*/ 18908 w 52505"/>
                <a:gd name="connsiteY4" fmla="*/ 62611 h 64500"/>
                <a:gd name="connsiteX5" fmla="*/ 18908 w 52505"/>
                <a:gd name="connsiteY5" fmla="*/ 62611 h 64500"/>
                <a:gd name="connsiteX6" fmla="*/ 19275 w 52505"/>
                <a:gd name="connsiteY6" fmla="*/ 62096 h 64500"/>
                <a:gd name="connsiteX7" fmla="*/ 19642 w 52505"/>
                <a:gd name="connsiteY7" fmla="*/ 61189 h 64500"/>
                <a:gd name="connsiteX8" fmla="*/ 19642 w 52505"/>
                <a:gd name="connsiteY8" fmla="*/ 61018 h 64500"/>
                <a:gd name="connsiteX9" fmla="*/ 20206 w 52505"/>
                <a:gd name="connsiteY9" fmla="*/ 58763 h 64500"/>
                <a:gd name="connsiteX10" fmla="*/ 20476 w 52505"/>
                <a:gd name="connsiteY10" fmla="*/ 57783 h 64500"/>
                <a:gd name="connsiteX11" fmla="*/ 20476 w 52505"/>
                <a:gd name="connsiteY11" fmla="*/ 57783 h 64500"/>
                <a:gd name="connsiteX12" fmla="*/ 20818 w 52505"/>
                <a:gd name="connsiteY12" fmla="*/ 56950 h 64500"/>
                <a:gd name="connsiteX13" fmla="*/ 20818 w 52505"/>
                <a:gd name="connsiteY13" fmla="*/ 56729 h 64500"/>
                <a:gd name="connsiteX14" fmla="*/ 21309 w 52505"/>
                <a:gd name="connsiteY14" fmla="*/ 55994 h 64500"/>
                <a:gd name="connsiteX15" fmla="*/ 21309 w 52505"/>
                <a:gd name="connsiteY15" fmla="*/ 55994 h 64500"/>
                <a:gd name="connsiteX16" fmla="*/ 21971 w 52505"/>
                <a:gd name="connsiteY16" fmla="*/ 55529 h 64500"/>
                <a:gd name="connsiteX17" fmla="*/ 22191 w 52505"/>
                <a:gd name="connsiteY17" fmla="*/ 55529 h 64500"/>
                <a:gd name="connsiteX18" fmla="*/ 23147 w 52505"/>
                <a:gd name="connsiteY18" fmla="*/ 55357 h 64500"/>
                <a:gd name="connsiteX19" fmla="*/ 30866 w 52505"/>
                <a:gd name="connsiteY19" fmla="*/ 49672 h 64500"/>
                <a:gd name="connsiteX20" fmla="*/ 32680 w 52505"/>
                <a:gd name="connsiteY20" fmla="*/ 38840 h 64500"/>
                <a:gd name="connsiteX21" fmla="*/ 41968 w 52505"/>
                <a:gd name="connsiteY21" fmla="*/ 35238 h 64500"/>
                <a:gd name="connsiteX22" fmla="*/ 49442 w 52505"/>
                <a:gd name="connsiteY22" fmla="*/ 24136 h 64500"/>
                <a:gd name="connsiteX23" fmla="*/ 49172 w 52505"/>
                <a:gd name="connsiteY23" fmla="*/ 10731 h 64500"/>
                <a:gd name="connsiteX24" fmla="*/ 39640 w 52505"/>
                <a:gd name="connsiteY24" fmla="*/ 3502 h 64500"/>
                <a:gd name="connsiteX25" fmla="*/ 28832 w 52505"/>
                <a:gd name="connsiteY25" fmla="*/ -909 h 64500"/>
                <a:gd name="connsiteX26" fmla="*/ 25450 w 52505"/>
                <a:gd name="connsiteY26" fmla="*/ 7717 h 64500"/>
                <a:gd name="connsiteX27" fmla="*/ 13638 w 52505"/>
                <a:gd name="connsiteY27" fmla="*/ 32861 h 64500"/>
                <a:gd name="connsiteX28" fmla="*/ 5502 w 52505"/>
                <a:gd name="connsiteY28" fmla="*/ 54303 h 64500"/>
                <a:gd name="connsiteX29" fmla="*/ -183 w 52505"/>
                <a:gd name="connsiteY29" fmla="*/ 60356 h 64500"/>
                <a:gd name="connsiteX30" fmla="*/ 16971 w 52505"/>
                <a:gd name="connsiteY30" fmla="*/ 63591 h 64500"/>
                <a:gd name="connsiteX31" fmla="*/ 18074 w 52505"/>
                <a:gd name="connsiteY31" fmla="*/ 63150 h 6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2505" h="64500">
                  <a:moveTo>
                    <a:pt x="18074" y="63150"/>
                  </a:moveTo>
                  <a:lnTo>
                    <a:pt x="18074" y="63150"/>
                  </a:lnTo>
                  <a:lnTo>
                    <a:pt x="18515" y="62954"/>
                  </a:lnTo>
                  <a:lnTo>
                    <a:pt x="18515" y="62954"/>
                  </a:lnTo>
                  <a:cubicBezTo>
                    <a:pt x="18662" y="62856"/>
                    <a:pt x="18785" y="62733"/>
                    <a:pt x="18908" y="62611"/>
                  </a:cubicBezTo>
                  <a:lnTo>
                    <a:pt x="18908" y="62611"/>
                  </a:lnTo>
                  <a:cubicBezTo>
                    <a:pt x="19054" y="62464"/>
                    <a:pt x="19177" y="62292"/>
                    <a:pt x="19275" y="62096"/>
                  </a:cubicBezTo>
                  <a:cubicBezTo>
                    <a:pt x="19422" y="61802"/>
                    <a:pt x="19545" y="61508"/>
                    <a:pt x="19642" y="61189"/>
                  </a:cubicBezTo>
                  <a:lnTo>
                    <a:pt x="19642" y="61018"/>
                  </a:lnTo>
                  <a:cubicBezTo>
                    <a:pt x="19863" y="60307"/>
                    <a:pt x="20035" y="59523"/>
                    <a:pt x="20206" y="58763"/>
                  </a:cubicBezTo>
                  <a:cubicBezTo>
                    <a:pt x="20206" y="58420"/>
                    <a:pt x="20378" y="58077"/>
                    <a:pt x="20476" y="57783"/>
                  </a:cubicBezTo>
                  <a:lnTo>
                    <a:pt x="20476" y="57783"/>
                  </a:lnTo>
                  <a:cubicBezTo>
                    <a:pt x="20574" y="57489"/>
                    <a:pt x="20696" y="57220"/>
                    <a:pt x="20818" y="56950"/>
                  </a:cubicBezTo>
                  <a:lnTo>
                    <a:pt x="20818" y="56729"/>
                  </a:lnTo>
                  <a:cubicBezTo>
                    <a:pt x="20966" y="56460"/>
                    <a:pt x="21113" y="56215"/>
                    <a:pt x="21309" y="55994"/>
                  </a:cubicBezTo>
                  <a:lnTo>
                    <a:pt x="21309" y="55994"/>
                  </a:lnTo>
                  <a:cubicBezTo>
                    <a:pt x="21505" y="55798"/>
                    <a:pt x="21726" y="55651"/>
                    <a:pt x="21971" y="55529"/>
                  </a:cubicBezTo>
                  <a:lnTo>
                    <a:pt x="22191" y="55529"/>
                  </a:lnTo>
                  <a:cubicBezTo>
                    <a:pt x="22485" y="55406"/>
                    <a:pt x="22828" y="55357"/>
                    <a:pt x="23147" y="55357"/>
                  </a:cubicBezTo>
                  <a:cubicBezTo>
                    <a:pt x="26676" y="55333"/>
                    <a:pt x="29788" y="53029"/>
                    <a:pt x="30866" y="49672"/>
                  </a:cubicBezTo>
                  <a:cubicBezTo>
                    <a:pt x="32165" y="46829"/>
                    <a:pt x="31895" y="40899"/>
                    <a:pt x="32680" y="38840"/>
                  </a:cubicBezTo>
                  <a:cubicBezTo>
                    <a:pt x="33464" y="36781"/>
                    <a:pt x="37066" y="35997"/>
                    <a:pt x="41968" y="35238"/>
                  </a:cubicBezTo>
                  <a:cubicBezTo>
                    <a:pt x="46869" y="34478"/>
                    <a:pt x="43781" y="29552"/>
                    <a:pt x="49442" y="24136"/>
                  </a:cubicBezTo>
                  <a:cubicBezTo>
                    <a:pt x="55103" y="18720"/>
                    <a:pt x="50986" y="13060"/>
                    <a:pt x="49172" y="10731"/>
                  </a:cubicBezTo>
                  <a:cubicBezTo>
                    <a:pt x="47359" y="8403"/>
                    <a:pt x="42997" y="7129"/>
                    <a:pt x="39640" y="3502"/>
                  </a:cubicBezTo>
                  <a:cubicBezTo>
                    <a:pt x="37409" y="1052"/>
                    <a:pt x="32141" y="-247"/>
                    <a:pt x="28832" y="-909"/>
                  </a:cubicBezTo>
                  <a:cubicBezTo>
                    <a:pt x="27460" y="1860"/>
                    <a:pt x="26332" y="4752"/>
                    <a:pt x="25450" y="7717"/>
                  </a:cubicBezTo>
                  <a:cubicBezTo>
                    <a:pt x="22485" y="18083"/>
                    <a:pt x="17314" y="21759"/>
                    <a:pt x="13638" y="32861"/>
                  </a:cubicBezTo>
                  <a:cubicBezTo>
                    <a:pt x="9962" y="43962"/>
                    <a:pt x="15109" y="48373"/>
                    <a:pt x="5502" y="54303"/>
                  </a:cubicBezTo>
                  <a:cubicBezTo>
                    <a:pt x="3076" y="55725"/>
                    <a:pt x="1091" y="57832"/>
                    <a:pt x="-183" y="60356"/>
                  </a:cubicBezTo>
                  <a:cubicBezTo>
                    <a:pt x="5306" y="62391"/>
                    <a:pt x="11114" y="63493"/>
                    <a:pt x="16971" y="63591"/>
                  </a:cubicBezTo>
                  <a:cubicBezTo>
                    <a:pt x="17363" y="63518"/>
                    <a:pt x="17731" y="63371"/>
                    <a:pt x="18074" y="631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8" name="Freeform: Shape 1317">
              <a:extLst>
                <a:ext uri="{FF2B5EF4-FFF2-40B4-BE49-F238E27FC236}">
                  <a16:creationId xmlns:a16="http://schemas.microsoft.com/office/drawing/2014/main" xmlns="" id="{40A2FF27-4595-39B0-40F4-DBE1AF121256}"/>
                </a:ext>
              </a:extLst>
            </p:cNvPr>
            <p:cNvSpPr/>
            <p:nvPr/>
          </p:nvSpPr>
          <p:spPr>
            <a:xfrm>
              <a:off x="6834387" y="3158796"/>
              <a:ext cx="43351" cy="126549"/>
            </a:xfrm>
            <a:custGeom>
              <a:avLst/>
              <a:gdLst>
                <a:gd name="connsiteX0" fmla="*/ 4946 w 43351"/>
                <a:gd name="connsiteY0" fmla="*/ 60258 h 126549"/>
                <a:gd name="connsiteX1" fmla="*/ 2887 w 43351"/>
                <a:gd name="connsiteY1" fmla="*/ 80206 h 126549"/>
                <a:gd name="connsiteX2" fmla="*/ 9749 w 43351"/>
                <a:gd name="connsiteY2" fmla="*/ 102899 h 126549"/>
                <a:gd name="connsiteX3" fmla="*/ 10753 w 43351"/>
                <a:gd name="connsiteY3" fmla="*/ 104002 h 126549"/>
                <a:gd name="connsiteX4" fmla="*/ 11023 w 43351"/>
                <a:gd name="connsiteY4" fmla="*/ 104369 h 126549"/>
                <a:gd name="connsiteX5" fmla="*/ 11685 w 43351"/>
                <a:gd name="connsiteY5" fmla="*/ 105252 h 126549"/>
                <a:gd name="connsiteX6" fmla="*/ 12003 w 43351"/>
                <a:gd name="connsiteY6" fmla="*/ 105742 h 126549"/>
                <a:gd name="connsiteX7" fmla="*/ 12591 w 43351"/>
                <a:gd name="connsiteY7" fmla="*/ 106649 h 126549"/>
                <a:gd name="connsiteX8" fmla="*/ 12910 w 43351"/>
                <a:gd name="connsiteY8" fmla="*/ 107188 h 126549"/>
                <a:gd name="connsiteX9" fmla="*/ 13425 w 43351"/>
                <a:gd name="connsiteY9" fmla="*/ 108119 h 126549"/>
                <a:gd name="connsiteX10" fmla="*/ 13743 w 43351"/>
                <a:gd name="connsiteY10" fmla="*/ 108756 h 126549"/>
                <a:gd name="connsiteX11" fmla="*/ 14208 w 43351"/>
                <a:gd name="connsiteY11" fmla="*/ 109687 h 126549"/>
                <a:gd name="connsiteX12" fmla="*/ 14527 w 43351"/>
                <a:gd name="connsiteY12" fmla="*/ 110398 h 126549"/>
                <a:gd name="connsiteX13" fmla="*/ 14944 w 43351"/>
                <a:gd name="connsiteY13" fmla="*/ 111305 h 126549"/>
                <a:gd name="connsiteX14" fmla="*/ 15263 w 43351"/>
                <a:gd name="connsiteY14" fmla="*/ 112089 h 126549"/>
                <a:gd name="connsiteX15" fmla="*/ 15605 w 43351"/>
                <a:gd name="connsiteY15" fmla="*/ 112971 h 126549"/>
                <a:gd name="connsiteX16" fmla="*/ 15924 w 43351"/>
                <a:gd name="connsiteY16" fmla="*/ 113829 h 126549"/>
                <a:gd name="connsiteX17" fmla="*/ 16194 w 43351"/>
                <a:gd name="connsiteY17" fmla="*/ 114613 h 126549"/>
                <a:gd name="connsiteX18" fmla="*/ 16537 w 43351"/>
                <a:gd name="connsiteY18" fmla="*/ 115593 h 126549"/>
                <a:gd name="connsiteX19" fmla="*/ 16733 w 43351"/>
                <a:gd name="connsiteY19" fmla="*/ 116255 h 126549"/>
                <a:gd name="connsiteX20" fmla="*/ 17052 w 43351"/>
                <a:gd name="connsiteY20" fmla="*/ 117333 h 126549"/>
                <a:gd name="connsiteX21" fmla="*/ 17223 w 43351"/>
                <a:gd name="connsiteY21" fmla="*/ 117872 h 126549"/>
                <a:gd name="connsiteX22" fmla="*/ 17517 w 43351"/>
                <a:gd name="connsiteY22" fmla="*/ 119024 h 126549"/>
                <a:gd name="connsiteX23" fmla="*/ 17517 w 43351"/>
                <a:gd name="connsiteY23" fmla="*/ 119416 h 126549"/>
                <a:gd name="connsiteX24" fmla="*/ 17811 w 43351"/>
                <a:gd name="connsiteY24" fmla="*/ 120642 h 126549"/>
                <a:gd name="connsiteX25" fmla="*/ 17811 w 43351"/>
                <a:gd name="connsiteY25" fmla="*/ 120911 h 126549"/>
                <a:gd name="connsiteX26" fmla="*/ 18056 w 43351"/>
                <a:gd name="connsiteY26" fmla="*/ 122136 h 126549"/>
                <a:gd name="connsiteX27" fmla="*/ 18056 w 43351"/>
                <a:gd name="connsiteY27" fmla="*/ 122308 h 126549"/>
                <a:gd name="connsiteX28" fmla="*/ 18252 w 43351"/>
                <a:gd name="connsiteY28" fmla="*/ 123509 h 126549"/>
                <a:gd name="connsiteX29" fmla="*/ 18252 w 43351"/>
                <a:gd name="connsiteY29" fmla="*/ 123509 h 126549"/>
                <a:gd name="connsiteX30" fmla="*/ 18399 w 43351"/>
                <a:gd name="connsiteY30" fmla="*/ 124636 h 126549"/>
                <a:gd name="connsiteX31" fmla="*/ 18399 w 43351"/>
                <a:gd name="connsiteY31" fmla="*/ 124636 h 126549"/>
                <a:gd name="connsiteX32" fmla="*/ 18399 w 43351"/>
                <a:gd name="connsiteY32" fmla="*/ 125641 h 126549"/>
                <a:gd name="connsiteX33" fmla="*/ 18399 w 43351"/>
                <a:gd name="connsiteY33" fmla="*/ 125641 h 126549"/>
                <a:gd name="connsiteX34" fmla="*/ 26584 w 43351"/>
                <a:gd name="connsiteY34" fmla="*/ 109344 h 126549"/>
                <a:gd name="connsiteX35" fmla="*/ 29942 w 43351"/>
                <a:gd name="connsiteY35" fmla="*/ 90523 h 126549"/>
                <a:gd name="connsiteX36" fmla="*/ 32784 w 43351"/>
                <a:gd name="connsiteY36" fmla="*/ 80476 h 126549"/>
                <a:gd name="connsiteX37" fmla="*/ 36656 w 43351"/>
                <a:gd name="connsiteY37" fmla="*/ 66802 h 126549"/>
                <a:gd name="connsiteX38" fmla="*/ 40528 w 43351"/>
                <a:gd name="connsiteY38" fmla="*/ 50823 h 126549"/>
                <a:gd name="connsiteX39" fmla="*/ 40013 w 43351"/>
                <a:gd name="connsiteY39" fmla="*/ 35335 h 126549"/>
                <a:gd name="connsiteX40" fmla="*/ 40259 w 43351"/>
                <a:gd name="connsiteY40" fmla="*/ 26562 h 126549"/>
                <a:gd name="connsiteX41" fmla="*/ 43101 w 43351"/>
                <a:gd name="connsiteY41" fmla="*/ 7741 h 126549"/>
                <a:gd name="connsiteX42" fmla="*/ 42832 w 43351"/>
                <a:gd name="connsiteY42" fmla="*/ 6100 h 126549"/>
                <a:gd name="connsiteX43" fmla="*/ 42611 w 43351"/>
                <a:gd name="connsiteY43" fmla="*/ 5267 h 126549"/>
                <a:gd name="connsiteX44" fmla="*/ 42415 w 43351"/>
                <a:gd name="connsiteY44" fmla="*/ 4458 h 126549"/>
                <a:gd name="connsiteX45" fmla="*/ 42048 w 43351"/>
                <a:gd name="connsiteY45" fmla="*/ 3330 h 126549"/>
                <a:gd name="connsiteX46" fmla="*/ 42048 w 43351"/>
                <a:gd name="connsiteY46" fmla="*/ 2889 h 126549"/>
                <a:gd name="connsiteX47" fmla="*/ 41582 w 43351"/>
                <a:gd name="connsiteY47" fmla="*/ 1615 h 126549"/>
                <a:gd name="connsiteX48" fmla="*/ 41460 w 43351"/>
                <a:gd name="connsiteY48" fmla="*/ 1272 h 126549"/>
                <a:gd name="connsiteX49" fmla="*/ 41092 w 43351"/>
                <a:gd name="connsiteY49" fmla="*/ 1787 h 126549"/>
                <a:gd name="connsiteX50" fmla="*/ 41092 w 43351"/>
                <a:gd name="connsiteY50" fmla="*/ 1787 h 126549"/>
                <a:gd name="connsiteX51" fmla="*/ 40700 w 43351"/>
                <a:gd name="connsiteY51" fmla="*/ 2130 h 126549"/>
                <a:gd name="connsiteX52" fmla="*/ 40700 w 43351"/>
                <a:gd name="connsiteY52" fmla="*/ 2130 h 126549"/>
                <a:gd name="connsiteX53" fmla="*/ 40259 w 43351"/>
                <a:gd name="connsiteY53" fmla="*/ 2326 h 126549"/>
                <a:gd name="connsiteX54" fmla="*/ 40259 w 43351"/>
                <a:gd name="connsiteY54" fmla="*/ 2326 h 126549"/>
                <a:gd name="connsiteX55" fmla="*/ 39548 w 43351"/>
                <a:gd name="connsiteY55" fmla="*/ 2326 h 126549"/>
                <a:gd name="connsiteX56" fmla="*/ 22394 w 43351"/>
                <a:gd name="connsiteY56" fmla="*/ -909 h 126549"/>
                <a:gd name="connsiteX57" fmla="*/ 20678 w 43351"/>
                <a:gd name="connsiteY57" fmla="*/ 21857 h 126549"/>
                <a:gd name="connsiteX58" fmla="*/ 8842 w 43351"/>
                <a:gd name="connsiteY58" fmla="*/ 43300 h 126549"/>
                <a:gd name="connsiteX59" fmla="*/ 6979 w 43351"/>
                <a:gd name="connsiteY59" fmla="*/ 47515 h 126549"/>
                <a:gd name="connsiteX60" fmla="*/ 4946 w 43351"/>
                <a:gd name="connsiteY60" fmla="*/ 60258 h 12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3351" h="126549">
                  <a:moveTo>
                    <a:pt x="4946" y="60258"/>
                  </a:moveTo>
                  <a:cubicBezTo>
                    <a:pt x="44" y="66458"/>
                    <a:pt x="-2627" y="71948"/>
                    <a:pt x="2887" y="80206"/>
                  </a:cubicBezTo>
                  <a:cubicBezTo>
                    <a:pt x="8401" y="88465"/>
                    <a:pt x="4259" y="97361"/>
                    <a:pt x="9749" y="102899"/>
                  </a:cubicBezTo>
                  <a:cubicBezTo>
                    <a:pt x="10092" y="103242"/>
                    <a:pt x="10435" y="103610"/>
                    <a:pt x="10753" y="104002"/>
                  </a:cubicBezTo>
                  <a:lnTo>
                    <a:pt x="11023" y="104369"/>
                  </a:lnTo>
                  <a:cubicBezTo>
                    <a:pt x="11243" y="104663"/>
                    <a:pt x="11489" y="104957"/>
                    <a:pt x="11685" y="105252"/>
                  </a:cubicBezTo>
                  <a:lnTo>
                    <a:pt x="12003" y="105742"/>
                  </a:lnTo>
                  <a:lnTo>
                    <a:pt x="12591" y="106649"/>
                  </a:lnTo>
                  <a:cubicBezTo>
                    <a:pt x="12689" y="106845"/>
                    <a:pt x="12787" y="107016"/>
                    <a:pt x="12910" y="107188"/>
                  </a:cubicBezTo>
                  <a:lnTo>
                    <a:pt x="13425" y="108119"/>
                  </a:lnTo>
                  <a:cubicBezTo>
                    <a:pt x="13547" y="108339"/>
                    <a:pt x="13645" y="108535"/>
                    <a:pt x="13743" y="108756"/>
                  </a:cubicBezTo>
                  <a:cubicBezTo>
                    <a:pt x="13841" y="108977"/>
                    <a:pt x="14062" y="109369"/>
                    <a:pt x="14208" y="109687"/>
                  </a:cubicBezTo>
                  <a:cubicBezTo>
                    <a:pt x="14356" y="110006"/>
                    <a:pt x="14429" y="110153"/>
                    <a:pt x="14527" y="110398"/>
                  </a:cubicBezTo>
                  <a:cubicBezTo>
                    <a:pt x="14625" y="110643"/>
                    <a:pt x="14797" y="111010"/>
                    <a:pt x="14944" y="111305"/>
                  </a:cubicBezTo>
                  <a:cubicBezTo>
                    <a:pt x="15042" y="111574"/>
                    <a:pt x="15140" y="111844"/>
                    <a:pt x="15263" y="112089"/>
                  </a:cubicBezTo>
                  <a:lnTo>
                    <a:pt x="15605" y="112971"/>
                  </a:lnTo>
                  <a:cubicBezTo>
                    <a:pt x="15605" y="113265"/>
                    <a:pt x="15826" y="113535"/>
                    <a:pt x="15924" y="113829"/>
                  </a:cubicBezTo>
                  <a:cubicBezTo>
                    <a:pt x="16022" y="114123"/>
                    <a:pt x="16120" y="114368"/>
                    <a:pt x="16194" y="114613"/>
                  </a:cubicBezTo>
                  <a:cubicBezTo>
                    <a:pt x="16267" y="114858"/>
                    <a:pt x="16414" y="115275"/>
                    <a:pt x="16537" y="115593"/>
                  </a:cubicBezTo>
                  <a:cubicBezTo>
                    <a:pt x="16659" y="115912"/>
                    <a:pt x="16684" y="116034"/>
                    <a:pt x="16733" y="116255"/>
                  </a:cubicBezTo>
                  <a:cubicBezTo>
                    <a:pt x="16782" y="116476"/>
                    <a:pt x="16953" y="116966"/>
                    <a:pt x="17052" y="117333"/>
                  </a:cubicBezTo>
                  <a:lnTo>
                    <a:pt x="17223" y="117872"/>
                  </a:lnTo>
                  <a:lnTo>
                    <a:pt x="17517" y="119024"/>
                  </a:lnTo>
                  <a:cubicBezTo>
                    <a:pt x="17517" y="119147"/>
                    <a:pt x="17517" y="119294"/>
                    <a:pt x="17517" y="119416"/>
                  </a:cubicBezTo>
                  <a:cubicBezTo>
                    <a:pt x="17640" y="119833"/>
                    <a:pt x="17713" y="120249"/>
                    <a:pt x="17811" y="120642"/>
                  </a:cubicBezTo>
                  <a:cubicBezTo>
                    <a:pt x="17835" y="120740"/>
                    <a:pt x="17835" y="120813"/>
                    <a:pt x="17811" y="120911"/>
                  </a:cubicBezTo>
                  <a:cubicBezTo>
                    <a:pt x="17811" y="121328"/>
                    <a:pt x="17982" y="121744"/>
                    <a:pt x="18056" y="122136"/>
                  </a:cubicBezTo>
                  <a:cubicBezTo>
                    <a:pt x="18130" y="122529"/>
                    <a:pt x="18056" y="122259"/>
                    <a:pt x="18056" y="122308"/>
                  </a:cubicBezTo>
                  <a:cubicBezTo>
                    <a:pt x="18056" y="122357"/>
                    <a:pt x="18203" y="123117"/>
                    <a:pt x="18252" y="123509"/>
                  </a:cubicBezTo>
                  <a:lnTo>
                    <a:pt x="18252" y="123509"/>
                  </a:lnTo>
                  <a:cubicBezTo>
                    <a:pt x="18326" y="123876"/>
                    <a:pt x="18375" y="124268"/>
                    <a:pt x="18399" y="124636"/>
                  </a:cubicBezTo>
                  <a:lnTo>
                    <a:pt x="18399" y="124636"/>
                  </a:lnTo>
                  <a:cubicBezTo>
                    <a:pt x="18424" y="124979"/>
                    <a:pt x="18424" y="125298"/>
                    <a:pt x="18399" y="125641"/>
                  </a:cubicBezTo>
                  <a:lnTo>
                    <a:pt x="18399" y="125641"/>
                  </a:lnTo>
                  <a:cubicBezTo>
                    <a:pt x="23301" y="122210"/>
                    <a:pt x="26584" y="113020"/>
                    <a:pt x="26584" y="109344"/>
                  </a:cubicBezTo>
                  <a:cubicBezTo>
                    <a:pt x="26584" y="105227"/>
                    <a:pt x="29696" y="94395"/>
                    <a:pt x="29942" y="90523"/>
                  </a:cubicBezTo>
                  <a:cubicBezTo>
                    <a:pt x="30137" y="86995"/>
                    <a:pt x="31093" y="83564"/>
                    <a:pt x="32784" y="80476"/>
                  </a:cubicBezTo>
                  <a:cubicBezTo>
                    <a:pt x="34598" y="76849"/>
                    <a:pt x="35112" y="73124"/>
                    <a:pt x="36656" y="66802"/>
                  </a:cubicBezTo>
                  <a:cubicBezTo>
                    <a:pt x="38200" y="60479"/>
                    <a:pt x="40528" y="53642"/>
                    <a:pt x="40528" y="50823"/>
                  </a:cubicBezTo>
                  <a:cubicBezTo>
                    <a:pt x="40626" y="45653"/>
                    <a:pt x="40455" y="40482"/>
                    <a:pt x="40013" y="35335"/>
                  </a:cubicBezTo>
                  <a:cubicBezTo>
                    <a:pt x="39474" y="32419"/>
                    <a:pt x="39548" y="29430"/>
                    <a:pt x="40259" y="26562"/>
                  </a:cubicBezTo>
                  <a:cubicBezTo>
                    <a:pt x="41043" y="23474"/>
                    <a:pt x="43616" y="12128"/>
                    <a:pt x="43101" y="7741"/>
                  </a:cubicBezTo>
                  <a:cubicBezTo>
                    <a:pt x="43101" y="7202"/>
                    <a:pt x="42930" y="6639"/>
                    <a:pt x="42832" y="6100"/>
                  </a:cubicBezTo>
                  <a:lnTo>
                    <a:pt x="42611" y="5267"/>
                  </a:lnTo>
                  <a:cubicBezTo>
                    <a:pt x="42611" y="4997"/>
                    <a:pt x="42611" y="4727"/>
                    <a:pt x="42415" y="4458"/>
                  </a:cubicBezTo>
                  <a:lnTo>
                    <a:pt x="42048" y="3330"/>
                  </a:lnTo>
                  <a:cubicBezTo>
                    <a:pt x="42048" y="3183"/>
                    <a:pt x="42048" y="3036"/>
                    <a:pt x="42048" y="2889"/>
                  </a:cubicBezTo>
                  <a:cubicBezTo>
                    <a:pt x="41901" y="2448"/>
                    <a:pt x="41729" y="2032"/>
                    <a:pt x="41582" y="1615"/>
                  </a:cubicBezTo>
                  <a:cubicBezTo>
                    <a:pt x="41435" y="1198"/>
                    <a:pt x="41582" y="1370"/>
                    <a:pt x="41460" y="1272"/>
                  </a:cubicBezTo>
                  <a:cubicBezTo>
                    <a:pt x="41361" y="1468"/>
                    <a:pt x="41239" y="1639"/>
                    <a:pt x="41092" y="1787"/>
                  </a:cubicBezTo>
                  <a:lnTo>
                    <a:pt x="41092" y="1787"/>
                  </a:lnTo>
                  <a:cubicBezTo>
                    <a:pt x="40970" y="1909"/>
                    <a:pt x="40847" y="2032"/>
                    <a:pt x="40700" y="2130"/>
                  </a:cubicBezTo>
                  <a:lnTo>
                    <a:pt x="40700" y="2130"/>
                  </a:lnTo>
                  <a:lnTo>
                    <a:pt x="40259" y="2326"/>
                  </a:lnTo>
                  <a:lnTo>
                    <a:pt x="40259" y="2326"/>
                  </a:lnTo>
                  <a:cubicBezTo>
                    <a:pt x="40013" y="2350"/>
                    <a:pt x="39793" y="2350"/>
                    <a:pt x="39548" y="2326"/>
                  </a:cubicBezTo>
                  <a:cubicBezTo>
                    <a:pt x="33691" y="2227"/>
                    <a:pt x="27883" y="1125"/>
                    <a:pt x="22394" y="-909"/>
                  </a:cubicBezTo>
                  <a:cubicBezTo>
                    <a:pt x="19576" y="4801"/>
                    <a:pt x="20678" y="12398"/>
                    <a:pt x="20678" y="21857"/>
                  </a:cubicBezTo>
                  <a:cubicBezTo>
                    <a:pt x="20678" y="35188"/>
                    <a:pt x="14037" y="29993"/>
                    <a:pt x="8842" y="43300"/>
                  </a:cubicBezTo>
                  <a:cubicBezTo>
                    <a:pt x="8303" y="44746"/>
                    <a:pt x="7665" y="46143"/>
                    <a:pt x="6979" y="47515"/>
                  </a:cubicBezTo>
                  <a:cubicBezTo>
                    <a:pt x="7543" y="51804"/>
                    <a:pt x="7592" y="56901"/>
                    <a:pt x="4946" y="602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19" name="Freeform: Shape 1318">
              <a:extLst>
                <a:ext uri="{FF2B5EF4-FFF2-40B4-BE49-F238E27FC236}">
                  <a16:creationId xmlns:a16="http://schemas.microsoft.com/office/drawing/2014/main" xmlns="" id="{78B5E28D-B614-E427-9BDF-CA1AFAA4F18C}"/>
                </a:ext>
              </a:extLst>
            </p:cNvPr>
            <p:cNvSpPr/>
            <p:nvPr/>
          </p:nvSpPr>
          <p:spPr>
            <a:xfrm>
              <a:off x="6852878" y="2998357"/>
              <a:ext cx="453970" cy="307034"/>
            </a:xfrm>
            <a:custGeom>
              <a:avLst/>
              <a:gdLst>
                <a:gd name="connsiteX0" fmla="*/ 448715 w 453970"/>
                <a:gd name="connsiteY0" fmla="*/ 269538 h 307034"/>
                <a:gd name="connsiteX1" fmla="*/ 438055 w 453970"/>
                <a:gd name="connsiteY1" fmla="*/ 259221 h 307034"/>
                <a:gd name="connsiteX2" fmla="*/ 432222 w 453970"/>
                <a:gd name="connsiteY2" fmla="*/ 247531 h 307034"/>
                <a:gd name="connsiteX3" fmla="*/ 427051 w 453970"/>
                <a:gd name="connsiteY3" fmla="*/ 237557 h 307034"/>
                <a:gd name="connsiteX4" fmla="*/ 422150 w 453970"/>
                <a:gd name="connsiteY4" fmla="*/ 218639 h 307034"/>
                <a:gd name="connsiteX5" fmla="*/ 427297 w 453970"/>
                <a:gd name="connsiteY5" fmla="*/ 212120 h 307034"/>
                <a:gd name="connsiteX6" fmla="*/ 419945 w 453970"/>
                <a:gd name="connsiteY6" fmla="*/ 199720 h 307034"/>
                <a:gd name="connsiteX7" fmla="*/ 402790 w 453970"/>
                <a:gd name="connsiteY7" fmla="*/ 182198 h 307034"/>
                <a:gd name="connsiteX8" fmla="*/ 382156 w 453970"/>
                <a:gd name="connsiteY8" fmla="*/ 169136 h 307034"/>
                <a:gd name="connsiteX9" fmla="*/ 368408 w 453970"/>
                <a:gd name="connsiteY9" fmla="*/ 162250 h 307034"/>
                <a:gd name="connsiteX10" fmla="*/ 364953 w 453970"/>
                <a:gd name="connsiteY10" fmla="*/ 147546 h 307034"/>
                <a:gd name="connsiteX11" fmla="*/ 351891 w 453970"/>
                <a:gd name="connsiteY11" fmla="*/ 135293 h 307034"/>
                <a:gd name="connsiteX12" fmla="*/ 348803 w 453970"/>
                <a:gd name="connsiteY12" fmla="*/ 124290 h 307034"/>
                <a:gd name="connsiteX13" fmla="*/ 352920 w 453970"/>
                <a:gd name="connsiteY13" fmla="*/ 105028 h 307034"/>
                <a:gd name="connsiteX14" fmla="*/ 363923 w 453970"/>
                <a:gd name="connsiteY14" fmla="*/ 89221 h 307034"/>
                <a:gd name="connsiteX15" fmla="*/ 371153 w 453970"/>
                <a:gd name="connsiteY15" fmla="*/ 80963 h 307034"/>
                <a:gd name="connsiteX16" fmla="*/ 365639 w 453970"/>
                <a:gd name="connsiteY16" fmla="*/ 73047 h 307034"/>
                <a:gd name="connsiteX17" fmla="*/ 372525 w 453970"/>
                <a:gd name="connsiteY17" fmla="*/ 66872 h 307034"/>
                <a:gd name="connsiteX18" fmla="*/ 367355 w 453970"/>
                <a:gd name="connsiteY18" fmla="*/ 59986 h 307034"/>
                <a:gd name="connsiteX19" fmla="*/ 349490 w 453970"/>
                <a:gd name="connsiteY19" fmla="*/ 55084 h 307034"/>
                <a:gd name="connsiteX20" fmla="*/ 342603 w 453970"/>
                <a:gd name="connsiteY20" fmla="*/ 46826 h 307034"/>
                <a:gd name="connsiteX21" fmla="*/ 335374 w 453970"/>
                <a:gd name="connsiteY21" fmla="*/ 34107 h 307034"/>
                <a:gd name="connsiteX22" fmla="*/ 328512 w 453970"/>
                <a:gd name="connsiteY22" fmla="*/ 12787 h 307034"/>
                <a:gd name="connsiteX23" fmla="*/ 325473 w 453970"/>
                <a:gd name="connsiteY23" fmla="*/ 3131 h 307034"/>
                <a:gd name="connsiteX24" fmla="*/ 322484 w 453970"/>
                <a:gd name="connsiteY24" fmla="*/ 8817 h 307034"/>
                <a:gd name="connsiteX25" fmla="*/ 313367 w 453970"/>
                <a:gd name="connsiteY25" fmla="*/ 13718 h 307034"/>
                <a:gd name="connsiteX26" fmla="*/ 303737 w 453970"/>
                <a:gd name="connsiteY26" fmla="*/ 5288 h 307034"/>
                <a:gd name="connsiteX27" fmla="*/ 291189 w 453970"/>
                <a:gd name="connsiteY27" fmla="*/ 4945 h 307034"/>
                <a:gd name="connsiteX28" fmla="*/ 280358 w 453970"/>
                <a:gd name="connsiteY28" fmla="*/ 2029 h 307034"/>
                <a:gd name="connsiteX29" fmla="*/ 265654 w 453970"/>
                <a:gd name="connsiteY29" fmla="*/ -888 h 307034"/>
                <a:gd name="connsiteX30" fmla="*/ 256023 w 453970"/>
                <a:gd name="connsiteY30" fmla="*/ 6660 h 307034"/>
                <a:gd name="connsiteX31" fmla="*/ 249137 w 453970"/>
                <a:gd name="connsiteY31" fmla="*/ 11782 h 307034"/>
                <a:gd name="connsiteX32" fmla="*/ 249137 w 453970"/>
                <a:gd name="connsiteY32" fmla="*/ 11782 h 307034"/>
                <a:gd name="connsiteX33" fmla="*/ 247691 w 453970"/>
                <a:gd name="connsiteY33" fmla="*/ 12689 h 307034"/>
                <a:gd name="connsiteX34" fmla="*/ 247299 w 453970"/>
                <a:gd name="connsiteY34" fmla="*/ 12958 h 307034"/>
                <a:gd name="connsiteX35" fmla="*/ 246172 w 453970"/>
                <a:gd name="connsiteY35" fmla="*/ 13669 h 307034"/>
                <a:gd name="connsiteX36" fmla="*/ 245608 w 453970"/>
                <a:gd name="connsiteY36" fmla="*/ 14061 h 307034"/>
                <a:gd name="connsiteX37" fmla="*/ 244627 w 453970"/>
                <a:gd name="connsiteY37" fmla="*/ 14747 h 307034"/>
                <a:gd name="connsiteX38" fmla="*/ 243990 w 453970"/>
                <a:gd name="connsiteY38" fmla="*/ 15213 h 307034"/>
                <a:gd name="connsiteX39" fmla="*/ 243035 w 453970"/>
                <a:gd name="connsiteY39" fmla="*/ 15899 h 307034"/>
                <a:gd name="connsiteX40" fmla="*/ 242373 w 453970"/>
                <a:gd name="connsiteY40" fmla="*/ 16414 h 307034"/>
                <a:gd name="connsiteX41" fmla="*/ 241466 w 453970"/>
                <a:gd name="connsiteY41" fmla="*/ 17149 h 307034"/>
                <a:gd name="connsiteX42" fmla="*/ 240804 w 453970"/>
                <a:gd name="connsiteY42" fmla="*/ 17713 h 307034"/>
                <a:gd name="connsiteX43" fmla="*/ 239898 w 453970"/>
                <a:gd name="connsiteY43" fmla="*/ 18497 h 307034"/>
                <a:gd name="connsiteX44" fmla="*/ 239285 w 453970"/>
                <a:gd name="connsiteY44" fmla="*/ 19085 h 307034"/>
                <a:gd name="connsiteX45" fmla="*/ 238329 w 453970"/>
                <a:gd name="connsiteY45" fmla="*/ 20041 h 307034"/>
                <a:gd name="connsiteX46" fmla="*/ 237815 w 453970"/>
                <a:gd name="connsiteY46" fmla="*/ 20555 h 307034"/>
                <a:gd name="connsiteX47" fmla="*/ 236418 w 453970"/>
                <a:gd name="connsiteY47" fmla="*/ 22148 h 307034"/>
                <a:gd name="connsiteX48" fmla="*/ 218896 w 453970"/>
                <a:gd name="connsiteY48" fmla="*/ 31950 h 307034"/>
                <a:gd name="connsiteX49" fmla="*/ 210123 w 453970"/>
                <a:gd name="connsiteY49" fmla="*/ 50502 h 307034"/>
                <a:gd name="connsiteX50" fmla="*/ 213210 w 453970"/>
                <a:gd name="connsiteY50" fmla="*/ 64446 h 307034"/>
                <a:gd name="connsiteX51" fmla="*/ 210638 w 453970"/>
                <a:gd name="connsiteY51" fmla="*/ 77336 h 307034"/>
                <a:gd name="connsiteX52" fmla="*/ 207035 w 453970"/>
                <a:gd name="connsiteY52" fmla="*/ 97970 h 307034"/>
                <a:gd name="connsiteX53" fmla="*/ 181230 w 453970"/>
                <a:gd name="connsiteY53" fmla="*/ 124780 h 307034"/>
                <a:gd name="connsiteX54" fmla="*/ 131703 w 453970"/>
                <a:gd name="connsiteY54" fmla="*/ 150070 h 307034"/>
                <a:gd name="connsiteX55" fmla="*/ 79358 w 453970"/>
                <a:gd name="connsiteY55" fmla="*/ 183080 h 307034"/>
                <a:gd name="connsiteX56" fmla="*/ 49436 w 453970"/>
                <a:gd name="connsiteY56" fmla="*/ 186683 h 307034"/>
                <a:gd name="connsiteX57" fmla="*/ 33188 w 453970"/>
                <a:gd name="connsiteY57" fmla="*/ 174429 h 307034"/>
                <a:gd name="connsiteX58" fmla="*/ 25714 w 453970"/>
                <a:gd name="connsiteY58" fmla="*/ 164112 h 307034"/>
                <a:gd name="connsiteX59" fmla="*/ 23018 w 453970"/>
                <a:gd name="connsiteY59" fmla="*/ 162005 h 307034"/>
                <a:gd name="connsiteX60" fmla="*/ 23484 w 453970"/>
                <a:gd name="connsiteY60" fmla="*/ 163279 h 307034"/>
                <a:gd name="connsiteX61" fmla="*/ 23484 w 453970"/>
                <a:gd name="connsiteY61" fmla="*/ 163720 h 307034"/>
                <a:gd name="connsiteX62" fmla="*/ 23851 w 453970"/>
                <a:gd name="connsiteY62" fmla="*/ 164847 h 307034"/>
                <a:gd name="connsiteX63" fmla="*/ 24047 w 453970"/>
                <a:gd name="connsiteY63" fmla="*/ 165656 h 307034"/>
                <a:gd name="connsiteX64" fmla="*/ 24268 w 453970"/>
                <a:gd name="connsiteY64" fmla="*/ 166489 h 307034"/>
                <a:gd name="connsiteX65" fmla="*/ 24537 w 453970"/>
                <a:gd name="connsiteY65" fmla="*/ 168131 h 307034"/>
                <a:gd name="connsiteX66" fmla="*/ 21695 w 453970"/>
                <a:gd name="connsiteY66" fmla="*/ 186952 h 307034"/>
                <a:gd name="connsiteX67" fmla="*/ 21450 w 453970"/>
                <a:gd name="connsiteY67" fmla="*/ 195725 h 307034"/>
                <a:gd name="connsiteX68" fmla="*/ 21965 w 453970"/>
                <a:gd name="connsiteY68" fmla="*/ 211213 h 307034"/>
                <a:gd name="connsiteX69" fmla="*/ 18093 w 453970"/>
                <a:gd name="connsiteY69" fmla="*/ 227191 h 307034"/>
                <a:gd name="connsiteX70" fmla="*/ 14220 w 453970"/>
                <a:gd name="connsiteY70" fmla="*/ 240866 h 307034"/>
                <a:gd name="connsiteX71" fmla="*/ 11378 w 453970"/>
                <a:gd name="connsiteY71" fmla="*/ 250913 h 307034"/>
                <a:gd name="connsiteX72" fmla="*/ 8020 w 453970"/>
                <a:gd name="connsiteY72" fmla="*/ 269734 h 307034"/>
                <a:gd name="connsiteX73" fmla="*/ -164 w 453970"/>
                <a:gd name="connsiteY73" fmla="*/ 286031 h 307034"/>
                <a:gd name="connsiteX74" fmla="*/ -164 w 453970"/>
                <a:gd name="connsiteY74" fmla="*/ 286521 h 307034"/>
                <a:gd name="connsiteX75" fmla="*/ -164 w 453970"/>
                <a:gd name="connsiteY75" fmla="*/ 287207 h 307034"/>
                <a:gd name="connsiteX76" fmla="*/ -164 w 453970"/>
                <a:gd name="connsiteY76" fmla="*/ 287403 h 307034"/>
                <a:gd name="connsiteX77" fmla="*/ -164 w 453970"/>
                <a:gd name="connsiteY77" fmla="*/ 287844 h 307034"/>
                <a:gd name="connsiteX78" fmla="*/ -164 w 453970"/>
                <a:gd name="connsiteY78" fmla="*/ 287966 h 307034"/>
                <a:gd name="connsiteX79" fmla="*/ 963 w 453970"/>
                <a:gd name="connsiteY79" fmla="*/ 295956 h 307034"/>
                <a:gd name="connsiteX80" fmla="*/ 963 w 453970"/>
                <a:gd name="connsiteY80" fmla="*/ 295956 h 307034"/>
                <a:gd name="connsiteX81" fmla="*/ 23680 w 453970"/>
                <a:gd name="connsiteY81" fmla="*/ 298872 h 307034"/>
                <a:gd name="connsiteX82" fmla="*/ 41570 w 453970"/>
                <a:gd name="connsiteY82" fmla="*/ 300930 h 307034"/>
                <a:gd name="connsiteX83" fmla="*/ 68526 w 453970"/>
                <a:gd name="connsiteY83" fmla="*/ 275468 h 307034"/>
                <a:gd name="connsiteX84" fmla="*/ 89847 w 453970"/>
                <a:gd name="connsiteY84" fmla="*/ 269979 h 307034"/>
                <a:gd name="connsiteX85" fmla="*/ 96709 w 453970"/>
                <a:gd name="connsiteY85" fmla="*/ 258976 h 307034"/>
                <a:gd name="connsiteX86" fmla="*/ 98767 w 453970"/>
                <a:gd name="connsiteY86" fmla="*/ 249345 h 307034"/>
                <a:gd name="connsiteX87" fmla="*/ 91219 w 453970"/>
                <a:gd name="connsiteY87" fmla="*/ 240400 h 307034"/>
                <a:gd name="connsiteX88" fmla="*/ 83647 w 453970"/>
                <a:gd name="connsiteY88" fmla="*/ 225966 h 307034"/>
                <a:gd name="connsiteX89" fmla="*/ 101536 w 453970"/>
                <a:gd name="connsiteY89" fmla="*/ 208076 h 307034"/>
                <a:gd name="connsiteX90" fmla="*/ 129032 w 453970"/>
                <a:gd name="connsiteY90" fmla="*/ 201215 h 307034"/>
                <a:gd name="connsiteX91" fmla="*/ 151088 w 453970"/>
                <a:gd name="connsiteY91" fmla="*/ 198446 h 307034"/>
                <a:gd name="connsiteX92" fmla="*/ 193728 w 453970"/>
                <a:gd name="connsiteY92" fmla="*/ 210699 h 307034"/>
                <a:gd name="connsiteX93" fmla="*/ 224680 w 453970"/>
                <a:gd name="connsiteY93" fmla="*/ 227853 h 307034"/>
                <a:gd name="connsiteX94" fmla="*/ 258988 w 453970"/>
                <a:gd name="connsiteY94" fmla="*/ 252604 h 307034"/>
                <a:gd name="connsiteX95" fmla="*/ 302315 w 453970"/>
                <a:gd name="connsiteY95" fmla="*/ 287697 h 307034"/>
                <a:gd name="connsiteX96" fmla="*/ 333952 w 453970"/>
                <a:gd name="connsiteY96" fmla="*/ 304851 h 307034"/>
                <a:gd name="connsiteX97" fmla="*/ 336403 w 453970"/>
                <a:gd name="connsiteY97" fmla="*/ 305145 h 307034"/>
                <a:gd name="connsiteX98" fmla="*/ 336894 w 453970"/>
                <a:gd name="connsiteY98" fmla="*/ 305145 h 307034"/>
                <a:gd name="connsiteX99" fmla="*/ 339344 w 453970"/>
                <a:gd name="connsiteY99" fmla="*/ 305391 h 307034"/>
                <a:gd name="connsiteX100" fmla="*/ 339883 w 453970"/>
                <a:gd name="connsiteY100" fmla="*/ 305391 h 307034"/>
                <a:gd name="connsiteX101" fmla="*/ 342628 w 453970"/>
                <a:gd name="connsiteY101" fmla="*/ 305611 h 307034"/>
                <a:gd name="connsiteX102" fmla="*/ 342750 w 453970"/>
                <a:gd name="connsiteY102" fmla="*/ 305611 h 307034"/>
                <a:gd name="connsiteX103" fmla="*/ 345544 w 453970"/>
                <a:gd name="connsiteY103" fmla="*/ 305807 h 307034"/>
                <a:gd name="connsiteX104" fmla="*/ 346132 w 453970"/>
                <a:gd name="connsiteY104" fmla="*/ 305807 h 307034"/>
                <a:gd name="connsiteX105" fmla="*/ 348975 w 453970"/>
                <a:gd name="connsiteY105" fmla="*/ 305979 h 307034"/>
                <a:gd name="connsiteX106" fmla="*/ 349563 w 453970"/>
                <a:gd name="connsiteY106" fmla="*/ 305979 h 307034"/>
                <a:gd name="connsiteX107" fmla="*/ 352577 w 453970"/>
                <a:gd name="connsiteY107" fmla="*/ 306126 h 307034"/>
                <a:gd name="connsiteX108" fmla="*/ 352577 w 453970"/>
                <a:gd name="connsiteY108" fmla="*/ 306126 h 307034"/>
                <a:gd name="connsiteX109" fmla="*/ 355592 w 453970"/>
                <a:gd name="connsiteY109" fmla="*/ 306126 h 307034"/>
                <a:gd name="connsiteX110" fmla="*/ 356106 w 453970"/>
                <a:gd name="connsiteY110" fmla="*/ 306126 h 307034"/>
                <a:gd name="connsiteX111" fmla="*/ 359096 w 453970"/>
                <a:gd name="connsiteY111" fmla="*/ 306126 h 307034"/>
                <a:gd name="connsiteX112" fmla="*/ 359635 w 453970"/>
                <a:gd name="connsiteY112" fmla="*/ 306126 h 307034"/>
                <a:gd name="connsiteX113" fmla="*/ 362698 w 453970"/>
                <a:gd name="connsiteY113" fmla="*/ 306126 h 307034"/>
                <a:gd name="connsiteX114" fmla="*/ 362698 w 453970"/>
                <a:gd name="connsiteY114" fmla="*/ 306126 h 307034"/>
                <a:gd name="connsiteX115" fmla="*/ 365737 w 453970"/>
                <a:gd name="connsiteY115" fmla="*/ 306126 h 307034"/>
                <a:gd name="connsiteX116" fmla="*/ 366154 w 453970"/>
                <a:gd name="connsiteY116" fmla="*/ 306126 h 307034"/>
                <a:gd name="connsiteX117" fmla="*/ 369070 w 453970"/>
                <a:gd name="connsiteY117" fmla="*/ 306126 h 307034"/>
                <a:gd name="connsiteX118" fmla="*/ 369511 w 453970"/>
                <a:gd name="connsiteY118" fmla="*/ 306126 h 307034"/>
                <a:gd name="connsiteX119" fmla="*/ 375246 w 453970"/>
                <a:gd name="connsiteY119" fmla="*/ 306126 h 307034"/>
                <a:gd name="connsiteX120" fmla="*/ 383382 w 453970"/>
                <a:gd name="connsiteY120" fmla="*/ 306126 h 307034"/>
                <a:gd name="connsiteX121" fmla="*/ 390366 w 453970"/>
                <a:gd name="connsiteY121" fmla="*/ 294436 h 307034"/>
                <a:gd name="connsiteX122" fmla="*/ 401026 w 453970"/>
                <a:gd name="connsiteY122" fmla="*/ 278973 h 307034"/>
                <a:gd name="connsiteX123" fmla="*/ 416146 w 453970"/>
                <a:gd name="connsiteY123" fmla="*/ 269342 h 307034"/>
                <a:gd name="connsiteX124" fmla="*/ 430605 w 453970"/>
                <a:gd name="connsiteY124" fmla="*/ 272430 h 307034"/>
                <a:gd name="connsiteX125" fmla="*/ 436070 w 453970"/>
                <a:gd name="connsiteY125" fmla="*/ 275836 h 307034"/>
                <a:gd name="connsiteX126" fmla="*/ 453788 w 453970"/>
                <a:gd name="connsiteY126" fmla="*/ 275395 h 307034"/>
                <a:gd name="connsiteX127" fmla="*/ 448715 w 453970"/>
                <a:gd name="connsiteY127" fmla="*/ 269538 h 307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53970" h="307034">
                  <a:moveTo>
                    <a:pt x="448715" y="269538"/>
                  </a:moveTo>
                  <a:cubicBezTo>
                    <a:pt x="444598" y="266450"/>
                    <a:pt x="445970" y="262652"/>
                    <a:pt x="438055" y="259221"/>
                  </a:cubicBezTo>
                  <a:cubicBezTo>
                    <a:pt x="430139" y="255790"/>
                    <a:pt x="431169" y="251305"/>
                    <a:pt x="432222" y="247531"/>
                  </a:cubicBezTo>
                  <a:cubicBezTo>
                    <a:pt x="433276" y="243758"/>
                    <a:pt x="434281" y="239959"/>
                    <a:pt x="427051" y="237557"/>
                  </a:cubicBezTo>
                  <a:cubicBezTo>
                    <a:pt x="419822" y="235156"/>
                    <a:pt x="418450" y="219325"/>
                    <a:pt x="422150" y="218639"/>
                  </a:cubicBezTo>
                  <a:cubicBezTo>
                    <a:pt x="425851" y="217952"/>
                    <a:pt x="427639" y="217609"/>
                    <a:pt x="427297" y="212120"/>
                  </a:cubicBezTo>
                  <a:cubicBezTo>
                    <a:pt x="426954" y="206631"/>
                    <a:pt x="426610" y="203175"/>
                    <a:pt x="419945" y="199720"/>
                  </a:cubicBezTo>
                  <a:cubicBezTo>
                    <a:pt x="413279" y="196265"/>
                    <a:pt x="413083" y="185972"/>
                    <a:pt x="402790" y="182198"/>
                  </a:cubicBezTo>
                  <a:cubicBezTo>
                    <a:pt x="392498" y="178424"/>
                    <a:pt x="389361" y="170852"/>
                    <a:pt x="382156" y="169136"/>
                  </a:cubicBezTo>
                  <a:cubicBezTo>
                    <a:pt x="374951" y="167421"/>
                    <a:pt x="367453" y="168769"/>
                    <a:pt x="368408" y="162250"/>
                  </a:cubicBezTo>
                  <a:cubicBezTo>
                    <a:pt x="369364" y="155731"/>
                    <a:pt x="374584" y="153305"/>
                    <a:pt x="364953" y="147546"/>
                  </a:cubicBezTo>
                  <a:cubicBezTo>
                    <a:pt x="355322" y="141787"/>
                    <a:pt x="353950" y="139655"/>
                    <a:pt x="351891" y="135293"/>
                  </a:cubicBezTo>
                  <a:cubicBezTo>
                    <a:pt x="349832" y="130931"/>
                    <a:pt x="345373" y="132205"/>
                    <a:pt x="348803" y="124290"/>
                  </a:cubicBezTo>
                  <a:cubicBezTo>
                    <a:pt x="352234" y="116374"/>
                    <a:pt x="347431" y="109169"/>
                    <a:pt x="352920" y="105028"/>
                  </a:cubicBezTo>
                  <a:cubicBezTo>
                    <a:pt x="358410" y="100886"/>
                    <a:pt x="353606" y="91280"/>
                    <a:pt x="363923" y="89221"/>
                  </a:cubicBezTo>
                  <a:cubicBezTo>
                    <a:pt x="374241" y="87163"/>
                    <a:pt x="374241" y="86771"/>
                    <a:pt x="371153" y="80963"/>
                  </a:cubicBezTo>
                  <a:cubicBezTo>
                    <a:pt x="368065" y="75155"/>
                    <a:pt x="365296" y="79591"/>
                    <a:pt x="365639" y="73047"/>
                  </a:cubicBezTo>
                  <a:cubicBezTo>
                    <a:pt x="365982" y="66504"/>
                    <a:pt x="368752" y="67901"/>
                    <a:pt x="372525" y="66872"/>
                  </a:cubicBezTo>
                  <a:cubicBezTo>
                    <a:pt x="376299" y="65843"/>
                    <a:pt x="376643" y="59986"/>
                    <a:pt x="367355" y="59986"/>
                  </a:cubicBezTo>
                  <a:cubicBezTo>
                    <a:pt x="358067" y="59986"/>
                    <a:pt x="356351" y="55084"/>
                    <a:pt x="349490" y="55084"/>
                  </a:cubicBezTo>
                  <a:cubicBezTo>
                    <a:pt x="342628" y="55084"/>
                    <a:pt x="342947" y="51997"/>
                    <a:pt x="342603" y="46826"/>
                  </a:cubicBezTo>
                  <a:cubicBezTo>
                    <a:pt x="342260" y="41655"/>
                    <a:pt x="338143" y="40993"/>
                    <a:pt x="335374" y="34107"/>
                  </a:cubicBezTo>
                  <a:cubicBezTo>
                    <a:pt x="332605" y="27221"/>
                    <a:pt x="328512" y="17933"/>
                    <a:pt x="328512" y="12787"/>
                  </a:cubicBezTo>
                  <a:cubicBezTo>
                    <a:pt x="328831" y="9282"/>
                    <a:pt x="327728" y="5827"/>
                    <a:pt x="325473" y="3131"/>
                  </a:cubicBezTo>
                  <a:cubicBezTo>
                    <a:pt x="324248" y="5337"/>
                    <a:pt x="322851" y="8032"/>
                    <a:pt x="322484" y="8817"/>
                  </a:cubicBezTo>
                  <a:cubicBezTo>
                    <a:pt x="321797" y="10557"/>
                    <a:pt x="316651" y="11071"/>
                    <a:pt x="313367" y="13718"/>
                  </a:cubicBezTo>
                  <a:cubicBezTo>
                    <a:pt x="310083" y="16365"/>
                    <a:pt x="306016" y="8817"/>
                    <a:pt x="303737" y="5288"/>
                  </a:cubicBezTo>
                  <a:cubicBezTo>
                    <a:pt x="301457" y="1759"/>
                    <a:pt x="295331" y="4773"/>
                    <a:pt x="291189" y="4945"/>
                  </a:cubicBezTo>
                  <a:cubicBezTo>
                    <a:pt x="287048" y="5116"/>
                    <a:pt x="282073" y="4259"/>
                    <a:pt x="280358" y="2029"/>
                  </a:cubicBezTo>
                  <a:cubicBezTo>
                    <a:pt x="278642" y="-202"/>
                    <a:pt x="272638" y="-1059"/>
                    <a:pt x="265654" y="-888"/>
                  </a:cubicBezTo>
                  <a:cubicBezTo>
                    <a:pt x="258669" y="-716"/>
                    <a:pt x="258302" y="3229"/>
                    <a:pt x="256023" y="6660"/>
                  </a:cubicBezTo>
                  <a:cubicBezTo>
                    <a:pt x="254014" y="8719"/>
                    <a:pt x="251686" y="10459"/>
                    <a:pt x="249137" y="11782"/>
                  </a:cubicBezTo>
                  <a:lnTo>
                    <a:pt x="249137" y="11782"/>
                  </a:lnTo>
                  <a:lnTo>
                    <a:pt x="247691" y="12689"/>
                  </a:lnTo>
                  <a:lnTo>
                    <a:pt x="247299" y="12958"/>
                  </a:lnTo>
                  <a:lnTo>
                    <a:pt x="246172" y="13669"/>
                  </a:lnTo>
                  <a:cubicBezTo>
                    <a:pt x="246000" y="13816"/>
                    <a:pt x="245804" y="13938"/>
                    <a:pt x="245608" y="14061"/>
                  </a:cubicBezTo>
                  <a:lnTo>
                    <a:pt x="244627" y="14747"/>
                  </a:lnTo>
                  <a:lnTo>
                    <a:pt x="243990" y="15213"/>
                  </a:lnTo>
                  <a:lnTo>
                    <a:pt x="243035" y="15899"/>
                  </a:lnTo>
                  <a:lnTo>
                    <a:pt x="242373" y="16414"/>
                  </a:lnTo>
                  <a:lnTo>
                    <a:pt x="241466" y="17149"/>
                  </a:lnTo>
                  <a:lnTo>
                    <a:pt x="240804" y="17713"/>
                  </a:lnTo>
                  <a:lnTo>
                    <a:pt x="239898" y="18497"/>
                  </a:lnTo>
                  <a:lnTo>
                    <a:pt x="239285" y="19085"/>
                  </a:lnTo>
                  <a:cubicBezTo>
                    <a:pt x="238942" y="19379"/>
                    <a:pt x="238648" y="19722"/>
                    <a:pt x="238329" y="20041"/>
                  </a:cubicBezTo>
                  <a:lnTo>
                    <a:pt x="237815" y="20555"/>
                  </a:lnTo>
                  <a:cubicBezTo>
                    <a:pt x="237325" y="21070"/>
                    <a:pt x="236859" y="21584"/>
                    <a:pt x="236418" y="22148"/>
                  </a:cubicBezTo>
                  <a:cubicBezTo>
                    <a:pt x="229728" y="30407"/>
                    <a:pt x="226101" y="29868"/>
                    <a:pt x="218896" y="31950"/>
                  </a:cubicBezTo>
                  <a:cubicBezTo>
                    <a:pt x="211691" y="34033"/>
                    <a:pt x="210638" y="44326"/>
                    <a:pt x="210123" y="50502"/>
                  </a:cubicBezTo>
                  <a:cubicBezTo>
                    <a:pt x="209731" y="55354"/>
                    <a:pt x="210809" y="60206"/>
                    <a:pt x="213210" y="64446"/>
                  </a:cubicBezTo>
                  <a:cubicBezTo>
                    <a:pt x="215269" y="69077"/>
                    <a:pt x="213210" y="70107"/>
                    <a:pt x="210638" y="77336"/>
                  </a:cubicBezTo>
                  <a:cubicBezTo>
                    <a:pt x="208064" y="84565"/>
                    <a:pt x="205981" y="88168"/>
                    <a:pt x="207035" y="97970"/>
                  </a:cubicBezTo>
                  <a:cubicBezTo>
                    <a:pt x="208089" y="107773"/>
                    <a:pt x="194635" y="116546"/>
                    <a:pt x="181230" y="124780"/>
                  </a:cubicBezTo>
                  <a:cubicBezTo>
                    <a:pt x="167825" y="133014"/>
                    <a:pt x="146676" y="139753"/>
                    <a:pt x="131703" y="150070"/>
                  </a:cubicBezTo>
                  <a:cubicBezTo>
                    <a:pt x="116730" y="160387"/>
                    <a:pt x="94576" y="171734"/>
                    <a:pt x="79358" y="183080"/>
                  </a:cubicBezTo>
                  <a:cubicBezTo>
                    <a:pt x="64140" y="194427"/>
                    <a:pt x="54092" y="188496"/>
                    <a:pt x="49436" y="186683"/>
                  </a:cubicBezTo>
                  <a:cubicBezTo>
                    <a:pt x="44779" y="184869"/>
                    <a:pt x="38604" y="176880"/>
                    <a:pt x="33188" y="174429"/>
                  </a:cubicBezTo>
                  <a:cubicBezTo>
                    <a:pt x="27772" y="171979"/>
                    <a:pt x="27258" y="165411"/>
                    <a:pt x="25714" y="164112"/>
                  </a:cubicBezTo>
                  <a:lnTo>
                    <a:pt x="23018" y="162005"/>
                  </a:lnTo>
                  <a:cubicBezTo>
                    <a:pt x="23165" y="162421"/>
                    <a:pt x="23337" y="162838"/>
                    <a:pt x="23484" y="163279"/>
                  </a:cubicBezTo>
                  <a:cubicBezTo>
                    <a:pt x="23484" y="163426"/>
                    <a:pt x="23484" y="163573"/>
                    <a:pt x="23484" y="163720"/>
                  </a:cubicBezTo>
                  <a:lnTo>
                    <a:pt x="23851" y="164847"/>
                  </a:lnTo>
                  <a:cubicBezTo>
                    <a:pt x="23851" y="165117"/>
                    <a:pt x="23998" y="165387"/>
                    <a:pt x="24047" y="165656"/>
                  </a:cubicBezTo>
                  <a:lnTo>
                    <a:pt x="24268" y="166489"/>
                  </a:lnTo>
                  <a:cubicBezTo>
                    <a:pt x="24268" y="167029"/>
                    <a:pt x="24464" y="167592"/>
                    <a:pt x="24537" y="168131"/>
                  </a:cubicBezTo>
                  <a:cubicBezTo>
                    <a:pt x="25052" y="172518"/>
                    <a:pt x="22479" y="183864"/>
                    <a:pt x="21695" y="186952"/>
                  </a:cubicBezTo>
                  <a:cubicBezTo>
                    <a:pt x="20984" y="189819"/>
                    <a:pt x="20910" y="192809"/>
                    <a:pt x="21450" y="195725"/>
                  </a:cubicBezTo>
                  <a:cubicBezTo>
                    <a:pt x="21891" y="200872"/>
                    <a:pt x="22062" y="206042"/>
                    <a:pt x="21965" y="211213"/>
                  </a:cubicBezTo>
                  <a:cubicBezTo>
                    <a:pt x="21965" y="214032"/>
                    <a:pt x="19636" y="221016"/>
                    <a:pt x="18093" y="227191"/>
                  </a:cubicBezTo>
                  <a:cubicBezTo>
                    <a:pt x="16548" y="233367"/>
                    <a:pt x="16034" y="237239"/>
                    <a:pt x="14220" y="240866"/>
                  </a:cubicBezTo>
                  <a:cubicBezTo>
                    <a:pt x="12530" y="243953"/>
                    <a:pt x="11574" y="247384"/>
                    <a:pt x="11378" y="250913"/>
                  </a:cubicBezTo>
                  <a:cubicBezTo>
                    <a:pt x="11133" y="254785"/>
                    <a:pt x="8020" y="265617"/>
                    <a:pt x="8020" y="269734"/>
                  </a:cubicBezTo>
                  <a:cubicBezTo>
                    <a:pt x="8020" y="273410"/>
                    <a:pt x="4761" y="282600"/>
                    <a:pt x="-164" y="286031"/>
                  </a:cubicBezTo>
                  <a:cubicBezTo>
                    <a:pt x="-164" y="286202"/>
                    <a:pt x="-164" y="286349"/>
                    <a:pt x="-164" y="286521"/>
                  </a:cubicBezTo>
                  <a:cubicBezTo>
                    <a:pt x="-189" y="286741"/>
                    <a:pt x="-189" y="286986"/>
                    <a:pt x="-164" y="287207"/>
                  </a:cubicBezTo>
                  <a:cubicBezTo>
                    <a:pt x="-164" y="287207"/>
                    <a:pt x="-164" y="287330"/>
                    <a:pt x="-164" y="287403"/>
                  </a:cubicBezTo>
                  <a:cubicBezTo>
                    <a:pt x="-164" y="287476"/>
                    <a:pt x="-164" y="287697"/>
                    <a:pt x="-164" y="287844"/>
                  </a:cubicBezTo>
                  <a:cubicBezTo>
                    <a:pt x="-164" y="287991"/>
                    <a:pt x="-164" y="287844"/>
                    <a:pt x="-164" y="287966"/>
                  </a:cubicBezTo>
                  <a:cubicBezTo>
                    <a:pt x="448" y="290025"/>
                    <a:pt x="2286" y="290638"/>
                    <a:pt x="963" y="295956"/>
                  </a:cubicBezTo>
                  <a:lnTo>
                    <a:pt x="963" y="295956"/>
                  </a:lnTo>
                  <a:cubicBezTo>
                    <a:pt x="6673" y="295784"/>
                    <a:pt x="18117" y="295956"/>
                    <a:pt x="23680" y="298872"/>
                  </a:cubicBezTo>
                  <a:cubicBezTo>
                    <a:pt x="31252" y="302989"/>
                    <a:pt x="34022" y="307106"/>
                    <a:pt x="41570" y="300930"/>
                  </a:cubicBezTo>
                  <a:cubicBezTo>
                    <a:pt x="49117" y="294755"/>
                    <a:pt x="58724" y="275468"/>
                    <a:pt x="68526" y="275468"/>
                  </a:cubicBezTo>
                  <a:cubicBezTo>
                    <a:pt x="78329" y="275468"/>
                    <a:pt x="89136" y="276865"/>
                    <a:pt x="89847" y="269979"/>
                  </a:cubicBezTo>
                  <a:cubicBezTo>
                    <a:pt x="90557" y="263093"/>
                    <a:pt x="92591" y="259662"/>
                    <a:pt x="96709" y="258976"/>
                  </a:cubicBezTo>
                  <a:cubicBezTo>
                    <a:pt x="100825" y="258290"/>
                    <a:pt x="101610" y="252776"/>
                    <a:pt x="98767" y="249345"/>
                  </a:cubicBezTo>
                  <a:cubicBezTo>
                    <a:pt x="95924" y="245914"/>
                    <a:pt x="96022" y="243145"/>
                    <a:pt x="91219" y="240400"/>
                  </a:cubicBezTo>
                  <a:cubicBezTo>
                    <a:pt x="86415" y="237656"/>
                    <a:pt x="81588" y="235499"/>
                    <a:pt x="83647" y="225966"/>
                  </a:cubicBezTo>
                  <a:cubicBezTo>
                    <a:pt x="85705" y="216433"/>
                    <a:pt x="90533" y="210135"/>
                    <a:pt x="101536" y="208076"/>
                  </a:cubicBezTo>
                  <a:cubicBezTo>
                    <a:pt x="112539" y="206018"/>
                    <a:pt x="124229" y="205332"/>
                    <a:pt x="129032" y="201215"/>
                  </a:cubicBezTo>
                  <a:cubicBezTo>
                    <a:pt x="133835" y="197098"/>
                    <a:pt x="138663" y="195015"/>
                    <a:pt x="151088" y="198446"/>
                  </a:cubicBezTo>
                  <a:cubicBezTo>
                    <a:pt x="163512" y="201876"/>
                    <a:pt x="179980" y="197759"/>
                    <a:pt x="193728" y="210699"/>
                  </a:cubicBezTo>
                  <a:cubicBezTo>
                    <a:pt x="207476" y="223638"/>
                    <a:pt x="215048" y="225157"/>
                    <a:pt x="224680" y="227853"/>
                  </a:cubicBezTo>
                  <a:cubicBezTo>
                    <a:pt x="234310" y="230549"/>
                    <a:pt x="250828" y="247115"/>
                    <a:pt x="258988" y="252604"/>
                  </a:cubicBezTo>
                  <a:cubicBezTo>
                    <a:pt x="267149" y="258094"/>
                    <a:pt x="294767" y="280811"/>
                    <a:pt x="302315" y="287697"/>
                  </a:cubicBezTo>
                  <a:cubicBezTo>
                    <a:pt x="309863" y="294583"/>
                    <a:pt x="316774" y="302817"/>
                    <a:pt x="333952" y="304851"/>
                  </a:cubicBezTo>
                  <a:lnTo>
                    <a:pt x="336403" y="305145"/>
                  </a:lnTo>
                  <a:lnTo>
                    <a:pt x="336894" y="305145"/>
                  </a:lnTo>
                  <a:lnTo>
                    <a:pt x="339344" y="305391"/>
                  </a:lnTo>
                  <a:lnTo>
                    <a:pt x="339883" y="305391"/>
                  </a:lnTo>
                  <a:lnTo>
                    <a:pt x="342628" y="305611"/>
                  </a:lnTo>
                  <a:lnTo>
                    <a:pt x="342750" y="305611"/>
                  </a:lnTo>
                  <a:lnTo>
                    <a:pt x="345544" y="305807"/>
                  </a:lnTo>
                  <a:lnTo>
                    <a:pt x="346132" y="305807"/>
                  </a:lnTo>
                  <a:lnTo>
                    <a:pt x="348975" y="305979"/>
                  </a:lnTo>
                  <a:lnTo>
                    <a:pt x="349563" y="305979"/>
                  </a:lnTo>
                  <a:lnTo>
                    <a:pt x="352577" y="306126"/>
                  </a:lnTo>
                  <a:lnTo>
                    <a:pt x="352577" y="306126"/>
                  </a:lnTo>
                  <a:lnTo>
                    <a:pt x="355592" y="306126"/>
                  </a:lnTo>
                  <a:lnTo>
                    <a:pt x="356106" y="306126"/>
                  </a:lnTo>
                  <a:lnTo>
                    <a:pt x="359096" y="306126"/>
                  </a:lnTo>
                  <a:lnTo>
                    <a:pt x="359635" y="306126"/>
                  </a:lnTo>
                  <a:lnTo>
                    <a:pt x="362698" y="306126"/>
                  </a:lnTo>
                  <a:lnTo>
                    <a:pt x="362698" y="306126"/>
                  </a:lnTo>
                  <a:lnTo>
                    <a:pt x="365737" y="306126"/>
                  </a:lnTo>
                  <a:lnTo>
                    <a:pt x="366154" y="306126"/>
                  </a:lnTo>
                  <a:lnTo>
                    <a:pt x="369070" y="306126"/>
                  </a:lnTo>
                  <a:lnTo>
                    <a:pt x="369511" y="306126"/>
                  </a:lnTo>
                  <a:lnTo>
                    <a:pt x="375246" y="306126"/>
                  </a:lnTo>
                  <a:lnTo>
                    <a:pt x="383382" y="306126"/>
                  </a:lnTo>
                  <a:cubicBezTo>
                    <a:pt x="384999" y="301813"/>
                    <a:pt x="387621" y="295931"/>
                    <a:pt x="390366" y="294436"/>
                  </a:cubicBezTo>
                  <a:cubicBezTo>
                    <a:pt x="394826" y="291986"/>
                    <a:pt x="397914" y="286545"/>
                    <a:pt x="401026" y="278973"/>
                  </a:cubicBezTo>
                  <a:cubicBezTo>
                    <a:pt x="404138" y="271401"/>
                    <a:pt x="409284" y="268313"/>
                    <a:pt x="416146" y="269342"/>
                  </a:cubicBezTo>
                  <a:cubicBezTo>
                    <a:pt x="423008" y="270371"/>
                    <a:pt x="427493" y="270028"/>
                    <a:pt x="430605" y="272430"/>
                  </a:cubicBezTo>
                  <a:cubicBezTo>
                    <a:pt x="432345" y="273704"/>
                    <a:pt x="434158" y="274856"/>
                    <a:pt x="436070" y="275836"/>
                  </a:cubicBezTo>
                  <a:cubicBezTo>
                    <a:pt x="439353" y="273802"/>
                    <a:pt x="447465" y="274807"/>
                    <a:pt x="453788" y="275395"/>
                  </a:cubicBezTo>
                  <a:cubicBezTo>
                    <a:pt x="452342" y="273239"/>
                    <a:pt x="450651" y="271278"/>
                    <a:pt x="448715" y="2695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0" name="Freeform: Shape 1319">
              <a:extLst>
                <a:ext uri="{FF2B5EF4-FFF2-40B4-BE49-F238E27FC236}">
                  <a16:creationId xmlns:a16="http://schemas.microsoft.com/office/drawing/2014/main" xmlns="" id="{0E896845-A2A1-58F6-435D-2A2009FE41FC}"/>
                </a:ext>
              </a:extLst>
            </p:cNvPr>
            <p:cNvSpPr/>
            <p:nvPr/>
          </p:nvSpPr>
          <p:spPr>
            <a:xfrm>
              <a:off x="6876397" y="3003312"/>
              <a:ext cx="226118" cy="185742"/>
            </a:xfrm>
            <a:custGeom>
              <a:avLst/>
              <a:gdLst>
                <a:gd name="connsiteX0" fmla="*/ 29715 w 226118"/>
                <a:gd name="connsiteY0" fmla="*/ 105366 h 185742"/>
                <a:gd name="connsiteX1" fmla="*/ 29984 w 226118"/>
                <a:gd name="connsiteY1" fmla="*/ 118771 h 185742"/>
                <a:gd name="connsiteX2" fmla="*/ 22510 w 226118"/>
                <a:gd name="connsiteY2" fmla="*/ 129872 h 185742"/>
                <a:gd name="connsiteX3" fmla="*/ 13222 w 226118"/>
                <a:gd name="connsiteY3" fmla="*/ 133475 h 185742"/>
                <a:gd name="connsiteX4" fmla="*/ 11408 w 226118"/>
                <a:gd name="connsiteY4" fmla="*/ 144307 h 185742"/>
                <a:gd name="connsiteX5" fmla="*/ 3689 w 226118"/>
                <a:gd name="connsiteY5" fmla="*/ 149992 h 185742"/>
                <a:gd name="connsiteX6" fmla="*/ 2734 w 226118"/>
                <a:gd name="connsiteY6" fmla="*/ 150164 h 185742"/>
                <a:gd name="connsiteX7" fmla="*/ 2513 w 226118"/>
                <a:gd name="connsiteY7" fmla="*/ 150164 h 185742"/>
                <a:gd name="connsiteX8" fmla="*/ 1851 w 226118"/>
                <a:gd name="connsiteY8" fmla="*/ 150629 h 185742"/>
                <a:gd name="connsiteX9" fmla="*/ 1851 w 226118"/>
                <a:gd name="connsiteY9" fmla="*/ 150629 h 185742"/>
                <a:gd name="connsiteX10" fmla="*/ 1361 w 226118"/>
                <a:gd name="connsiteY10" fmla="*/ 151364 h 185742"/>
                <a:gd name="connsiteX11" fmla="*/ 1361 w 226118"/>
                <a:gd name="connsiteY11" fmla="*/ 151585 h 185742"/>
                <a:gd name="connsiteX12" fmla="*/ 1018 w 226118"/>
                <a:gd name="connsiteY12" fmla="*/ 152418 h 185742"/>
                <a:gd name="connsiteX13" fmla="*/ 1018 w 226118"/>
                <a:gd name="connsiteY13" fmla="*/ 152418 h 185742"/>
                <a:gd name="connsiteX14" fmla="*/ 749 w 226118"/>
                <a:gd name="connsiteY14" fmla="*/ 153399 h 185742"/>
                <a:gd name="connsiteX15" fmla="*/ 185 w 226118"/>
                <a:gd name="connsiteY15" fmla="*/ 155653 h 185742"/>
                <a:gd name="connsiteX16" fmla="*/ 185 w 226118"/>
                <a:gd name="connsiteY16" fmla="*/ 155825 h 185742"/>
                <a:gd name="connsiteX17" fmla="*/ -183 w 226118"/>
                <a:gd name="connsiteY17" fmla="*/ 156731 h 185742"/>
                <a:gd name="connsiteX18" fmla="*/ -183 w 226118"/>
                <a:gd name="connsiteY18" fmla="*/ 156952 h 185742"/>
                <a:gd name="connsiteX19" fmla="*/ 2513 w 226118"/>
                <a:gd name="connsiteY19" fmla="*/ 159059 h 185742"/>
                <a:gd name="connsiteX20" fmla="*/ 9988 w 226118"/>
                <a:gd name="connsiteY20" fmla="*/ 169376 h 185742"/>
                <a:gd name="connsiteX21" fmla="*/ 26235 w 226118"/>
                <a:gd name="connsiteY21" fmla="*/ 181629 h 185742"/>
                <a:gd name="connsiteX22" fmla="*/ 56157 w 226118"/>
                <a:gd name="connsiteY22" fmla="*/ 178027 h 185742"/>
                <a:gd name="connsiteX23" fmla="*/ 108502 w 226118"/>
                <a:gd name="connsiteY23" fmla="*/ 145017 h 185742"/>
                <a:gd name="connsiteX24" fmla="*/ 158029 w 226118"/>
                <a:gd name="connsiteY24" fmla="*/ 119727 h 185742"/>
                <a:gd name="connsiteX25" fmla="*/ 183834 w 226118"/>
                <a:gd name="connsiteY25" fmla="*/ 92917 h 185742"/>
                <a:gd name="connsiteX26" fmla="*/ 187437 w 226118"/>
                <a:gd name="connsiteY26" fmla="*/ 72283 h 185742"/>
                <a:gd name="connsiteX27" fmla="*/ 190010 w 226118"/>
                <a:gd name="connsiteY27" fmla="*/ 59393 h 185742"/>
                <a:gd name="connsiteX28" fmla="*/ 186922 w 226118"/>
                <a:gd name="connsiteY28" fmla="*/ 45449 h 185742"/>
                <a:gd name="connsiteX29" fmla="*/ 195695 w 226118"/>
                <a:gd name="connsiteY29" fmla="*/ 26898 h 185742"/>
                <a:gd name="connsiteX30" fmla="*/ 213217 w 226118"/>
                <a:gd name="connsiteY30" fmla="*/ 17095 h 185742"/>
                <a:gd name="connsiteX31" fmla="*/ 214614 w 226118"/>
                <a:gd name="connsiteY31" fmla="*/ 15502 h 185742"/>
                <a:gd name="connsiteX32" fmla="*/ 215129 w 226118"/>
                <a:gd name="connsiteY32" fmla="*/ 14987 h 185742"/>
                <a:gd name="connsiteX33" fmla="*/ 216084 w 226118"/>
                <a:gd name="connsiteY33" fmla="*/ 14032 h 185742"/>
                <a:gd name="connsiteX34" fmla="*/ 216697 w 226118"/>
                <a:gd name="connsiteY34" fmla="*/ 13444 h 185742"/>
                <a:gd name="connsiteX35" fmla="*/ 217604 w 226118"/>
                <a:gd name="connsiteY35" fmla="*/ 12659 h 185742"/>
                <a:gd name="connsiteX36" fmla="*/ 218266 w 226118"/>
                <a:gd name="connsiteY36" fmla="*/ 12096 h 185742"/>
                <a:gd name="connsiteX37" fmla="*/ 219172 w 226118"/>
                <a:gd name="connsiteY37" fmla="*/ 11361 h 185742"/>
                <a:gd name="connsiteX38" fmla="*/ 219834 w 226118"/>
                <a:gd name="connsiteY38" fmla="*/ 10846 h 185742"/>
                <a:gd name="connsiteX39" fmla="*/ 220790 w 226118"/>
                <a:gd name="connsiteY39" fmla="*/ 10160 h 185742"/>
                <a:gd name="connsiteX40" fmla="*/ 221427 w 226118"/>
                <a:gd name="connsiteY40" fmla="*/ 9694 h 185742"/>
                <a:gd name="connsiteX41" fmla="*/ 222407 w 226118"/>
                <a:gd name="connsiteY41" fmla="*/ 9008 h 185742"/>
                <a:gd name="connsiteX42" fmla="*/ 222971 w 226118"/>
                <a:gd name="connsiteY42" fmla="*/ 8616 h 185742"/>
                <a:gd name="connsiteX43" fmla="*/ 224098 w 226118"/>
                <a:gd name="connsiteY43" fmla="*/ 7905 h 185742"/>
                <a:gd name="connsiteX44" fmla="*/ 224490 w 226118"/>
                <a:gd name="connsiteY44" fmla="*/ 7636 h 185742"/>
                <a:gd name="connsiteX45" fmla="*/ 225936 w 226118"/>
                <a:gd name="connsiteY45" fmla="*/ 6729 h 185742"/>
                <a:gd name="connsiteX46" fmla="*/ 215104 w 226118"/>
                <a:gd name="connsiteY46" fmla="*/ 63 h 185742"/>
                <a:gd name="connsiteX47" fmla="*/ 204787 w 226118"/>
                <a:gd name="connsiteY47" fmla="*/ 3519 h 185742"/>
                <a:gd name="connsiteX48" fmla="*/ 191039 w 226118"/>
                <a:gd name="connsiteY48" fmla="*/ 8420 h 185742"/>
                <a:gd name="connsiteX49" fmla="*/ 177634 w 226118"/>
                <a:gd name="connsiteY49" fmla="*/ 4303 h 185742"/>
                <a:gd name="connsiteX50" fmla="*/ 159744 w 226118"/>
                <a:gd name="connsiteY50" fmla="*/ 10478 h 185742"/>
                <a:gd name="connsiteX51" fmla="*/ 143938 w 226118"/>
                <a:gd name="connsiteY51" fmla="*/ 19080 h 185742"/>
                <a:gd name="connsiteX52" fmla="*/ 117790 w 226118"/>
                <a:gd name="connsiteY52" fmla="*/ 22168 h 185742"/>
                <a:gd name="connsiteX53" fmla="*/ 98872 w 226118"/>
                <a:gd name="connsiteY53" fmla="*/ 18051 h 185742"/>
                <a:gd name="connsiteX54" fmla="*/ 79977 w 226118"/>
                <a:gd name="connsiteY54" fmla="*/ 15600 h 185742"/>
                <a:gd name="connsiteX55" fmla="*/ 66205 w 226118"/>
                <a:gd name="connsiteY55" fmla="*/ 19717 h 185742"/>
                <a:gd name="connsiteX56" fmla="*/ 55544 w 226118"/>
                <a:gd name="connsiteY56" fmla="*/ 24863 h 185742"/>
                <a:gd name="connsiteX57" fmla="*/ 44198 w 226118"/>
                <a:gd name="connsiteY57" fmla="*/ 18345 h 185742"/>
                <a:gd name="connsiteX58" fmla="*/ 32166 w 226118"/>
                <a:gd name="connsiteY58" fmla="*/ 22462 h 185742"/>
                <a:gd name="connsiteX59" fmla="*/ 34616 w 226118"/>
                <a:gd name="connsiteY59" fmla="*/ 33465 h 185742"/>
                <a:gd name="connsiteX60" fmla="*/ 28441 w 226118"/>
                <a:gd name="connsiteY60" fmla="*/ 38366 h 185742"/>
                <a:gd name="connsiteX61" fmla="*/ 22927 w 226118"/>
                <a:gd name="connsiteY61" fmla="*/ 48341 h 185742"/>
                <a:gd name="connsiteX62" fmla="*/ 10894 w 226118"/>
                <a:gd name="connsiteY62" fmla="*/ 51085 h 185742"/>
                <a:gd name="connsiteX63" fmla="*/ 8443 w 226118"/>
                <a:gd name="connsiteY63" fmla="*/ 49664 h 185742"/>
                <a:gd name="connsiteX64" fmla="*/ 6900 w 226118"/>
                <a:gd name="connsiteY64" fmla="*/ 63951 h 185742"/>
                <a:gd name="connsiteX65" fmla="*/ 9840 w 226118"/>
                <a:gd name="connsiteY65" fmla="*/ 82453 h 185742"/>
                <a:gd name="connsiteX66" fmla="*/ 9521 w 226118"/>
                <a:gd name="connsiteY66" fmla="*/ 93775 h 185742"/>
                <a:gd name="connsiteX67" fmla="*/ 20329 w 226118"/>
                <a:gd name="connsiteY67" fmla="*/ 98186 h 185742"/>
                <a:gd name="connsiteX68" fmla="*/ 29715 w 226118"/>
                <a:gd name="connsiteY68" fmla="*/ 105366 h 18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26118" h="185742">
                  <a:moveTo>
                    <a:pt x="29715" y="105366"/>
                  </a:moveTo>
                  <a:cubicBezTo>
                    <a:pt x="31529" y="107817"/>
                    <a:pt x="35670" y="113355"/>
                    <a:pt x="29984" y="118771"/>
                  </a:cubicBezTo>
                  <a:cubicBezTo>
                    <a:pt x="24299" y="124187"/>
                    <a:pt x="27411" y="129088"/>
                    <a:pt x="22510" y="129872"/>
                  </a:cubicBezTo>
                  <a:cubicBezTo>
                    <a:pt x="17609" y="130657"/>
                    <a:pt x="14006" y="131416"/>
                    <a:pt x="13222" y="133475"/>
                  </a:cubicBezTo>
                  <a:cubicBezTo>
                    <a:pt x="12438" y="135533"/>
                    <a:pt x="12707" y="141464"/>
                    <a:pt x="11408" y="144307"/>
                  </a:cubicBezTo>
                  <a:cubicBezTo>
                    <a:pt x="10330" y="147664"/>
                    <a:pt x="7218" y="149968"/>
                    <a:pt x="3689" y="149992"/>
                  </a:cubicBezTo>
                  <a:cubicBezTo>
                    <a:pt x="3371" y="149992"/>
                    <a:pt x="3028" y="150041"/>
                    <a:pt x="2734" y="150164"/>
                  </a:cubicBezTo>
                  <a:lnTo>
                    <a:pt x="2513" y="150164"/>
                  </a:lnTo>
                  <a:cubicBezTo>
                    <a:pt x="2268" y="150286"/>
                    <a:pt x="2048" y="150433"/>
                    <a:pt x="1851" y="150629"/>
                  </a:cubicBezTo>
                  <a:lnTo>
                    <a:pt x="1851" y="150629"/>
                  </a:lnTo>
                  <a:cubicBezTo>
                    <a:pt x="1655" y="150850"/>
                    <a:pt x="1509" y="151095"/>
                    <a:pt x="1361" y="151364"/>
                  </a:cubicBezTo>
                  <a:lnTo>
                    <a:pt x="1361" y="151585"/>
                  </a:lnTo>
                  <a:cubicBezTo>
                    <a:pt x="1239" y="151855"/>
                    <a:pt x="1116" y="152124"/>
                    <a:pt x="1018" y="152418"/>
                  </a:cubicBezTo>
                  <a:lnTo>
                    <a:pt x="1018" y="152418"/>
                  </a:lnTo>
                  <a:cubicBezTo>
                    <a:pt x="1018" y="152712"/>
                    <a:pt x="847" y="153055"/>
                    <a:pt x="749" y="153399"/>
                  </a:cubicBezTo>
                  <a:cubicBezTo>
                    <a:pt x="577" y="154158"/>
                    <a:pt x="405" y="154942"/>
                    <a:pt x="185" y="155653"/>
                  </a:cubicBezTo>
                  <a:lnTo>
                    <a:pt x="185" y="155825"/>
                  </a:lnTo>
                  <a:cubicBezTo>
                    <a:pt x="87" y="156143"/>
                    <a:pt x="-36" y="156437"/>
                    <a:pt x="-183" y="156731"/>
                  </a:cubicBezTo>
                  <a:cubicBezTo>
                    <a:pt x="-183" y="156805"/>
                    <a:pt x="-183" y="156878"/>
                    <a:pt x="-183" y="156952"/>
                  </a:cubicBezTo>
                  <a:lnTo>
                    <a:pt x="2513" y="159059"/>
                  </a:lnTo>
                  <a:cubicBezTo>
                    <a:pt x="4057" y="160358"/>
                    <a:pt x="4572" y="167073"/>
                    <a:pt x="9988" y="169376"/>
                  </a:cubicBezTo>
                  <a:cubicBezTo>
                    <a:pt x="15403" y="171680"/>
                    <a:pt x="21603" y="179718"/>
                    <a:pt x="26235" y="181629"/>
                  </a:cubicBezTo>
                  <a:cubicBezTo>
                    <a:pt x="30867" y="183541"/>
                    <a:pt x="40939" y="189373"/>
                    <a:pt x="56157" y="178027"/>
                  </a:cubicBezTo>
                  <a:cubicBezTo>
                    <a:pt x="71376" y="166681"/>
                    <a:pt x="93553" y="155334"/>
                    <a:pt x="108502" y="145017"/>
                  </a:cubicBezTo>
                  <a:cubicBezTo>
                    <a:pt x="123451" y="134700"/>
                    <a:pt x="144624" y="127863"/>
                    <a:pt x="158029" y="119727"/>
                  </a:cubicBezTo>
                  <a:cubicBezTo>
                    <a:pt x="171434" y="111591"/>
                    <a:pt x="184986" y="102720"/>
                    <a:pt x="183834" y="92917"/>
                  </a:cubicBezTo>
                  <a:cubicBezTo>
                    <a:pt x="182683" y="83115"/>
                    <a:pt x="184863" y="79512"/>
                    <a:pt x="187437" y="72283"/>
                  </a:cubicBezTo>
                  <a:cubicBezTo>
                    <a:pt x="190010" y="65054"/>
                    <a:pt x="192069" y="64024"/>
                    <a:pt x="190010" y="59393"/>
                  </a:cubicBezTo>
                  <a:cubicBezTo>
                    <a:pt x="187608" y="55153"/>
                    <a:pt x="186530" y="50301"/>
                    <a:pt x="186922" y="45449"/>
                  </a:cubicBezTo>
                  <a:cubicBezTo>
                    <a:pt x="187437" y="39273"/>
                    <a:pt x="188466" y="28956"/>
                    <a:pt x="195695" y="26898"/>
                  </a:cubicBezTo>
                  <a:cubicBezTo>
                    <a:pt x="202925" y="24839"/>
                    <a:pt x="206527" y="25354"/>
                    <a:pt x="213217" y="17095"/>
                  </a:cubicBezTo>
                  <a:cubicBezTo>
                    <a:pt x="213658" y="16531"/>
                    <a:pt x="214124" y="16017"/>
                    <a:pt x="214614" y="15502"/>
                  </a:cubicBezTo>
                  <a:lnTo>
                    <a:pt x="215129" y="14987"/>
                  </a:lnTo>
                  <a:cubicBezTo>
                    <a:pt x="215447" y="14669"/>
                    <a:pt x="215741" y="14326"/>
                    <a:pt x="216084" y="14032"/>
                  </a:cubicBezTo>
                  <a:lnTo>
                    <a:pt x="216697" y="13444"/>
                  </a:lnTo>
                  <a:cubicBezTo>
                    <a:pt x="216991" y="13174"/>
                    <a:pt x="217285" y="12904"/>
                    <a:pt x="217604" y="12659"/>
                  </a:cubicBezTo>
                  <a:lnTo>
                    <a:pt x="218266" y="12096"/>
                  </a:lnTo>
                  <a:lnTo>
                    <a:pt x="219172" y="11361"/>
                  </a:lnTo>
                  <a:lnTo>
                    <a:pt x="219834" y="10846"/>
                  </a:lnTo>
                  <a:lnTo>
                    <a:pt x="220790" y="10160"/>
                  </a:lnTo>
                  <a:lnTo>
                    <a:pt x="221427" y="9694"/>
                  </a:lnTo>
                  <a:lnTo>
                    <a:pt x="222407" y="9008"/>
                  </a:lnTo>
                  <a:cubicBezTo>
                    <a:pt x="222603" y="8885"/>
                    <a:pt x="222799" y="8763"/>
                    <a:pt x="222971" y="8616"/>
                  </a:cubicBezTo>
                  <a:lnTo>
                    <a:pt x="224098" y="7905"/>
                  </a:lnTo>
                  <a:lnTo>
                    <a:pt x="224490" y="7636"/>
                  </a:lnTo>
                  <a:lnTo>
                    <a:pt x="225936" y="6729"/>
                  </a:lnTo>
                  <a:cubicBezTo>
                    <a:pt x="219417" y="-1677"/>
                    <a:pt x="216991" y="-1799"/>
                    <a:pt x="215104" y="63"/>
                  </a:cubicBezTo>
                  <a:cubicBezTo>
                    <a:pt x="213217" y="1926"/>
                    <a:pt x="209271" y="1436"/>
                    <a:pt x="204787" y="3519"/>
                  </a:cubicBezTo>
                  <a:cubicBezTo>
                    <a:pt x="200302" y="5602"/>
                    <a:pt x="195156" y="8420"/>
                    <a:pt x="191039" y="8420"/>
                  </a:cubicBezTo>
                  <a:cubicBezTo>
                    <a:pt x="186236" y="8640"/>
                    <a:pt x="181482" y="7195"/>
                    <a:pt x="177634" y="4303"/>
                  </a:cubicBezTo>
                  <a:cubicBezTo>
                    <a:pt x="172120" y="504"/>
                    <a:pt x="165381" y="7391"/>
                    <a:pt x="159744" y="10478"/>
                  </a:cubicBezTo>
                  <a:cubicBezTo>
                    <a:pt x="154108" y="13566"/>
                    <a:pt x="147712" y="16678"/>
                    <a:pt x="143938" y="19080"/>
                  </a:cubicBezTo>
                  <a:cubicBezTo>
                    <a:pt x="140164" y="21482"/>
                    <a:pt x="124677" y="21531"/>
                    <a:pt x="117790" y="22168"/>
                  </a:cubicBezTo>
                  <a:cubicBezTo>
                    <a:pt x="110904" y="22805"/>
                    <a:pt x="103086" y="23540"/>
                    <a:pt x="98872" y="18051"/>
                  </a:cubicBezTo>
                  <a:cubicBezTo>
                    <a:pt x="94657" y="12561"/>
                    <a:pt x="85123" y="15281"/>
                    <a:pt x="79977" y="15600"/>
                  </a:cubicBezTo>
                  <a:cubicBezTo>
                    <a:pt x="74831" y="15919"/>
                    <a:pt x="70346" y="19717"/>
                    <a:pt x="66205" y="19717"/>
                  </a:cubicBezTo>
                  <a:cubicBezTo>
                    <a:pt x="62063" y="19717"/>
                    <a:pt x="62774" y="24177"/>
                    <a:pt x="55544" y="24863"/>
                  </a:cubicBezTo>
                  <a:cubicBezTo>
                    <a:pt x="48315" y="25550"/>
                    <a:pt x="49369" y="22413"/>
                    <a:pt x="44198" y="18345"/>
                  </a:cubicBezTo>
                  <a:cubicBezTo>
                    <a:pt x="39027" y="14277"/>
                    <a:pt x="33538" y="18345"/>
                    <a:pt x="32166" y="22462"/>
                  </a:cubicBezTo>
                  <a:cubicBezTo>
                    <a:pt x="31062" y="26309"/>
                    <a:pt x="31970" y="30451"/>
                    <a:pt x="34616" y="33465"/>
                  </a:cubicBezTo>
                  <a:cubicBezTo>
                    <a:pt x="37067" y="36921"/>
                    <a:pt x="33587" y="37264"/>
                    <a:pt x="28441" y="38366"/>
                  </a:cubicBezTo>
                  <a:cubicBezTo>
                    <a:pt x="23294" y="39469"/>
                    <a:pt x="23540" y="42827"/>
                    <a:pt x="22927" y="48341"/>
                  </a:cubicBezTo>
                  <a:cubicBezTo>
                    <a:pt x="22314" y="53854"/>
                    <a:pt x="13296" y="52801"/>
                    <a:pt x="10894" y="51085"/>
                  </a:cubicBezTo>
                  <a:cubicBezTo>
                    <a:pt x="10110" y="50570"/>
                    <a:pt x="9277" y="50080"/>
                    <a:pt x="8443" y="49664"/>
                  </a:cubicBezTo>
                  <a:cubicBezTo>
                    <a:pt x="6312" y="53658"/>
                    <a:pt x="3395" y="57016"/>
                    <a:pt x="6900" y="63951"/>
                  </a:cubicBezTo>
                  <a:cubicBezTo>
                    <a:pt x="11336" y="72822"/>
                    <a:pt x="6900" y="72822"/>
                    <a:pt x="9840" y="82453"/>
                  </a:cubicBezTo>
                  <a:cubicBezTo>
                    <a:pt x="11629" y="88261"/>
                    <a:pt x="10992" y="90565"/>
                    <a:pt x="9521" y="93775"/>
                  </a:cubicBezTo>
                  <a:cubicBezTo>
                    <a:pt x="12830" y="94437"/>
                    <a:pt x="18099" y="95809"/>
                    <a:pt x="20329" y="98186"/>
                  </a:cubicBezTo>
                  <a:cubicBezTo>
                    <a:pt x="23540" y="101764"/>
                    <a:pt x="27926" y="103038"/>
                    <a:pt x="29715" y="1053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1" name="Freeform: Shape 1320">
              <a:extLst>
                <a:ext uri="{FF2B5EF4-FFF2-40B4-BE49-F238E27FC236}">
                  <a16:creationId xmlns:a16="http://schemas.microsoft.com/office/drawing/2014/main" xmlns="" id="{369DE1CA-D043-C488-202A-F2ECFA05C967}"/>
                </a:ext>
              </a:extLst>
            </p:cNvPr>
            <p:cNvSpPr/>
            <p:nvPr/>
          </p:nvSpPr>
          <p:spPr>
            <a:xfrm>
              <a:off x="7155265" y="2908833"/>
              <a:ext cx="635558" cy="539969"/>
            </a:xfrm>
            <a:custGeom>
              <a:avLst/>
              <a:gdLst>
                <a:gd name="connsiteX0" fmla="*/ 582538 w 635558"/>
                <a:gd name="connsiteY0" fmla="*/ 510265 h 539969"/>
                <a:gd name="connsiteX1" fmla="*/ 596286 w 635558"/>
                <a:gd name="connsiteY1" fmla="*/ 493111 h 539969"/>
                <a:gd name="connsiteX2" fmla="*/ 628266 w 635558"/>
                <a:gd name="connsiteY2" fmla="*/ 483505 h 539969"/>
                <a:gd name="connsiteX3" fmla="*/ 634810 w 635558"/>
                <a:gd name="connsiteY3" fmla="*/ 469389 h 539969"/>
                <a:gd name="connsiteX4" fmla="*/ 621748 w 635558"/>
                <a:gd name="connsiteY4" fmla="*/ 461155 h 539969"/>
                <a:gd name="connsiteX5" fmla="*/ 618292 w 635558"/>
                <a:gd name="connsiteY5" fmla="*/ 436649 h 539969"/>
                <a:gd name="connsiteX6" fmla="*/ 596972 w 635558"/>
                <a:gd name="connsiteY6" fmla="*/ 420499 h 539969"/>
                <a:gd name="connsiteX7" fmla="*/ 576338 w 635558"/>
                <a:gd name="connsiteY7" fmla="*/ 399522 h 539969"/>
                <a:gd name="connsiteX8" fmla="*/ 560531 w 635558"/>
                <a:gd name="connsiteY8" fmla="*/ 376143 h 539969"/>
                <a:gd name="connsiteX9" fmla="*/ 559429 w 635558"/>
                <a:gd name="connsiteY9" fmla="*/ 375163 h 539969"/>
                <a:gd name="connsiteX10" fmla="*/ 559134 w 635558"/>
                <a:gd name="connsiteY10" fmla="*/ 374869 h 539969"/>
                <a:gd name="connsiteX11" fmla="*/ 558473 w 635558"/>
                <a:gd name="connsiteY11" fmla="*/ 374182 h 539969"/>
                <a:gd name="connsiteX12" fmla="*/ 558228 w 635558"/>
                <a:gd name="connsiteY12" fmla="*/ 373888 h 539969"/>
                <a:gd name="connsiteX13" fmla="*/ 557615 w 635558"/>
                <a:gd name="connsiteY13" fmla="*/ 373104 h 539969"/>
                <a:gd name="connsiteX14" fmla="*/ 557492 w 635558"/>
                <a:gd name="connsiteY14" fmla="*/ 372957 h 539969"/>
                <a:gd name="connsiteX15" fmla="*/ 556904 w 635558"/>
                <a:gd name="connsiteY15" fmla="*/ 372001 h 539969"/>
                <a:gd name="connsiteX16" fmla="*/ 556904 w 635558"/>
                <a:gd name="connsiteY16" fmla="*/ 372001 h 539969"/>
                <a:gd name="connsiteX17" fmla="*/ 556512 w 635558"/>
                <a:gd name="connsiteY17" fmla="*/ 371144 h 539969"/>
                <a:gd name="connsiteX18" fmla="*/ 556512 w 635558"/>
                <a:gd name="connsiteY18" fmla="*/ 370972 h 539969"/>
                <a:gd name="connsiteX19" fmla="*/ 556292 w 635558"/>
                <a:gd name="connsiteY19" fmla="*/ 370163 h 539969"/>
                <a:gd name="connsiteX20" fmla="*/ 556292 w 635558"/>
                <a:gd name="connsiteY20" fmla="*/ 370163 h 539969"/>
                <a:gd name="connsiteX21" fmla="*/ 556292 w 635558"/>
                <a:gd name="connsiteY21" fmla="*/ 368350 h 539969"/>
                <a:gd name="connsiteX22" fmla="*/ 556292 w 635558"/>
                <a:gd name="connsiteY22" fmla="*/ 368350 h 539969"/>
                <a:gd name="connsiteX23" fmla="*/ 556414 w 635558"/>
                <a:gd name="connsiteY23" fmla="*/ 367443 h 539969"/>
                <a:gd name="connsiteX24" fmla="*/ 556414 w 635558"/>
                <a:gd name="connsiteY24" fmla="*/ 367443 h 539969"/>
                <a:gd name="connsiteX25" fmla="*/ 563570 w 635558"/>
                <a:gd name="connsiteY25" fmla="*/ 358646 h 539969"/>
                <a:gd name="connsiteX26" fmla="*/ 563570 w 635558"/>
                <a:gd name="connsiteY26" fmla="*/ 358646 h 539969"/>
                <a:gd name="connsiteX27" fmla="*/ 563766 w 635558"/>
                <a:gd name="connsiteY27" fmla="*/ 358498 h 539969"/>
                <a:gd name="connsiteX28" fmla="*/ 564035 w 635558"/>
                <a:gd name="connsiteY28" fmla="*/ 358253 h 539969"/>
                <a:gd name="connsiteX29" fmla="*/ 564158 w 635558"/>
                <a:gd name="connsiteY29" fmla="*/ 358253 h 539969"/>
                <a:gd name="connsiteX30" fmla="*/ 564476 w 635558"/>
                <a:gd name="connsiteY30" fmla="*/ 357959 h 539969"/>
                <a:gd name="connsiteX31" fmla="*/ 573764 w 635558"/>
                <a:gd name="connsiteY31" fmla="*/ 347642 h 539969"/>
                <a:gd name="connsiteX32" fmla="*/ 584768 w 635558"/>
                <a:gd name="connsiteY32" fmla="*/ 337325 h 539969"/>
                <a:gd name="connsiteX33" fmla="*/ 587218 w 635558"/>
                <a:gd name="connsiteY33" fmla="*/ 323234 h 539969"/>
                <a:gd name="connsiteX34" fmla="*/ 576215 w 635558"/>
                <a:gd name="connsiteY34" fmla="*/ 313260 h 539969"/>
                <a:gd name="connsiteX35" fmla="*/ 557321 w 635558"/>
                <a:gd name="connsiteY35" fmla="*/ 311520 h 539969"/>
                <a:gd name="connsiteX36" fmla="*/ 551807 w 635558"/>
                <a:gd name="connsiteY36" fmla="*/ 298801 h 539969"/>
                <a:gd name="connsiteX37" fmla="*/ 554895 w 635558"/>
                <a:gd name="connsiteY37" fmla="*/ 281280 h 539969"/>
                <a:gd name="connsiteX38" fmla="*/ 550434 w 635558"/>
                <a:gd name="connsiteY38" fmla="*/ 271649 h 539969"/>
                <a:gd name="connsiteX39" fmla="*/ 546636 w 635558"/>
                <a:gd name="connsiteY39" fmla="*/ 261332 h 539969"/>
                <a:gd name="connsiteX40" fmla="*/ 544921 w 635558"/>
                <a:gd name="connsiteY40" fmla="*/ 251701 h 539969"/>
                <a:gd name="connsiteX41" fmla="*/ 554208 w 635558"/>
                <a:gd name="connsiteY41" fmla="*/ 240354 h 539969"/>
                <a:gd name="connsiteX42" fmla="*/ 547347 w 635558"/>
                <a:gd name="connsiteY42" fmla="*/ 233811 h 539969"/>
                <a:gd name="connsiteX43" fmla="*/ 544896 w 635558"/>
                <a:gd name="connsiteY43" fmla="*/ 217318 h 539969"/>
                <a:gd name="connsiteX44" fmla="*/ 552126 w 635558"/>
                <a:gd name="connsiteY44" fmla="*/ 208374 h 539969"/>
                <a:gd name="connsiteX45" fmla="*/ 554184 w 635558"/>
                <a:gd name="connsiteY45" fmla="*/ 200115 h 539969"/>
                <a:gd name="connsiteX46" fmla="*/ 560384 w 635558"/>
                <a:gd name="connsiteY46" fmla="*/ 190141 h 539969"/>
                <a:gd name="connsiteX47" fmla="*/ 562099 w 635558"/>
                <a:gd name="connsiteY47" fmla="*/ 177079 h 539969"/>
                <a:gd name="connsiteX48" fmla="*/ 566217 w 635558"/>
                <a:gd name="connsiteY48" fmla="*/ 166419 h 539969"/>
                <a:gd name="connsiteX49" fmla="*/ 566731 w 635558"/>
                <a:gd name="connsiteY49" fmla="*/ 164875 h 539969"/>
                <a:gd name="connsiteX50" fmla="*/ 566731 w 635558"/>
                <a:gd name="connsiteY50" fmla="*/ 164508 h 539969"/>
                <a:gd name="connsiteX51" fmla="*/ 566976 w 635558"/>
                <a:gd name="connsiteY51" fmla="*/ 162817 h 539969"/>
                <a:gd name="connsiteX52" fmla="*/ 566976 w 635558"/>
                <a:gd name="connsiteY52" fmla="*/ 161003 h 539969"/>
                <a:gd name="connsiteX53" fmla="*/ 566976 w 635558"/>
                <a:gd name="connsiteY53" fmla="*/ 160758 h 539969"/>
                <a:gd name="connsiteX54" fmla="*/ 566976 w 635558"/>
                <a:gd name="connsiteY54" fmla="*/ 158773 h 539969"/>
                <a:gd name="connsiteX55" fmla="*/ 566805 w 635558"/>
                <a:gd name="connsiteY55" fmla="*/ 157180 h 539969"/>
                <a:gd name="connsiteX56" fmla="*/ 566584 w 635558"/>
                <a:gd name="connsiteY56" fmla="*/ 155710 h 539969"/>
                <a:gd name="connsiteX57" fmla="*/ 566584 w 635558"/>
                <a:gd name="connsiteY57" fmla="*/ 155710 h 539969"/>
                <a:gd name="connsiteX58" fmla="*/ 565285 w 635558"/>
                <a:gd name="connsiteY58" fmla="*/ 149730 h 539969"/>
                <a:gd name="connsiteX59" fmla="*/ 565163 w 635558"/>
                <a:gd name="connsiteY59" fmla="*/ 149216 h 539969"/>
                <a:gd name="connsiteX60" fmla="*/ 567221 w 635558"/>
                <a:gd name="connsiteY60" fmla="*/ 138898 h 539969"/>
                <a:gd name="connsiteX61" fmla="*/ 564476 w 635558"/>
                <a:gd name="connsiteY61" fmla="*/ 130640 h 539969"/>
                <a:gd name="connsiteX62" fmla="*/ 563447 w 635558"/>
                <a:gd name="connsiteY62" fmla="*/ 121034 h 539969"/>
                <a:gd name="connsiteX63" fmla="*/ 540755 w 635558"/>
                <a:gd name="connsiteY63" fmla="*/ 119980 h 539969"/>
                <a:gd name="connsiteX64" fmla="*/ 525291 w 635558"/>
                <a:gd name="connsiteY64" fmla="*/ 107261 h 539969"/>
                <a:gd name="connsiteX65" fmla="*/ 512891 w 635558"/>
                <a:gd name="connsiteY65" fmla="*/ 100399 h 539969"/>
                <a:gd name="connsiteX66" fmla="*/ 499829 w 635558"/>
                <a:gd name="connsiteY66" fmla="*/ 86970 h 539969"/>
                <a:gd name="connsiteX67" fmla="*/ 474049 w 635558"/>
                <a:gd name="connsiteY67" fmla="*/ 81138 h 539969"/>
                <a:gd name="connsiteX68" fmla="*/ 458218 w 635558"/>
                <a:gd name="connsiteY68" fmla="*/ 74937 h 539969"/>
                <a:gd name="connsiteX69" fmla="*/ 442412 w 635558"/>
                <a:gd name="connsiteY69" fmla="*/ 70036 h 539969"/>
                <a:gd name="connsiteX70" fmla="*/ 428982 w 635558"/>
                <a:gd name="connsiteY70" fmla="*/ 60405 h 539969"/>
                <a:gd name="connsiteX71" fmla="*/ 419033 w 635558"/>
                <a:gd name="connsiteY71" fmla="*/ 56631 h 539969"/>
                <a:gd name="connsiteX72" fmla="*/ 404574 w 635558"/>
                <a:gd name="connsiteY72" fmla="*/ 62464 h 539969"/>
                <a:gd name="connsiteX73" fmla="*/ 384969 w 635558"/>
                <a:gd name="connsiteY73" fmla="*/ 64522 h 539969"/>
                <a:gd name="connsiteX74" fmla="*/ 369506 w 635558"/>
                <a:gd name="connsiteY74" fmla="*/ 67292 h 539969"/>
                <a:gd name="connsiteX75" fmla="*/ 359189 w 635558"/>
                <a:gd name="connsiteY75" fmla="*/ 73124 h 539969"/>
                <a:gd name="connsiteX76" fmla="*/ 350930 w 635558"/>
                <a:gd name="connsiteY76" fmla="*/ 84813 h 539969"/>
                <a:gd name="connsiteX77" fmla="*/ 342328 w 635558"/>
                <a:gd name="connsiteY77" fmla="*/ 89984 h 539969"/>
                <a:gd name="connsiteX78" fmla="*/ 329266 w 635558"/>
                <a:gd name="connsiteY78" fmla="*/ 93758 h 539969"/>
                <a:gd name="connsiteX79" fmla="*/ 323262 w 635558"/>
                <a:gd name="connsiteY79" fmla="*/ 92974 h 539969"/>
                <a:gd name="connsiteX80" fmla="*/ 327355 w 635558"/>
                <a:gd name="connsiteY80" fmla="*/ 100669 h 539969"/>
                <a:gd name="connsiteX81" fmla="*/ 327355 w 635558"/>
                <a:gd name="connsiteY81" fmla="*/ 100669 h 539969"/>
                <a:gd name="connsiteX82" fmla="*/ 327575 w 635558"/>
                <a:gd name="connsiteY82" fmla="*/ 101331 h 539969"/>
                <a:gd name="connsiteX83" fmla="*/ 327575 w 635558"/>
                <a:gd name="connsiteY83" fmla="*/ 101551 h 539969"/>
                <a:gd name="connsiteX84" fmla="*/ 327698 w 635558"/>
                <a:gd name="connsiteY84" fmla="*/ 102262 h 539969"/>
                <a:gd name="connsiteX85" fmla="*/ 327698 w 635558"/>
                <a:gd name="connsiteY85" fmla="*/ 102605 h 539969"/>
                <a:gd name="connsiteX86" fmla="*/ 327698 w 635558"/>
                <a:gd name="connsiteY86" fmla="*/ 103438 h 539969"/>
                <a:gd name="connsiteX87" fmla="*/ 327698 w 635558"/>
                <a:gd name="connsiteY87" fmla="*/ 103855 h 539969"/>
                <a:gd name="connsiteX88" fmla="*/ 327698 w 635558"/>
                <a:gd name="connsiteY88" fmla="*/ 105350 h 539969"/>
                <a:gd name="connsiteX89" fmla="*/ 304491 w 635558"/>
                <a:gd name="connsiteY89" fmla="*/ 108437 h 539969"/>
                <a:gd name="connsiteX90" fmla="*/ 287459 w 635558"/>
                <a:gd name="connsiteY90" fmla="*/ 114123 h 539969"/>
                <a:gd name="connsiteX91" fmla="*/ 270966 w 635558"/>
                <a:gd name="connsiteY91" fmla="*/ 118754 h 539969"/>
                <a:gd name="connsiteX92" fmla="*/ 249303 w 635558"/>
                <a:gd name="connsiteY92" fmla="*/ 117725 h 539969"/>
                <a:gd name="connsiteX93" fmla="*/ 228154 w 635558"/>
                <a:gd name="connsiteY93" fmla="*/ 111035 h 539969"/>
                <a:gd name="connsiteX94" fmla="*/ 204946 w 635558"/>
                <a:gd name="connsiteY94" fmla="*/ 91945 h 539969"/>
                <a:gd name="connsiteX95" fmla="*/ 188944 w 635558"/>
                <a:gd name="connsiteY95" fmla="*/ 84593 h 539969"/>
                <a:gd name="connsiteX96" fmla="*/ 171398 w 635558"/>
                <a:gd name="connsiteY96" fmla="*/ 80476 h 539969"/>
                <a:gd name="connsiteX97" fmla="*/ 162649 w 635558"/>
                <a:gd name="connsiteY97" fmla="*/ 60356 h 539969"/>
                <a:gd name="connsiteX98" fmla="*/ 161252 w 635558"/>
                <a:gd name="connsiteY98" fmla="*/ 51755 h 539969"/>
                <a:gd name="connsiteX99" fmla="*/ 147847 w 635558"/>
                <a:gd name="connsiteY99" fmla="*/ 50211 h 539969"/>
                <a:gd name="connsiteX100" fmla="*/ 139589 w 635558"/>
                <a:gd name="connsiteY100" fmla="*/ 44354 h 539969"/>
                <a:gd name="connsiteX101" fmla="*/ 131354 w 635558"/>
                <a:gd name="connsiteY101" fmla="*/ 38864 h 539969"/>
                <a:gd name="connsiteX102" fmla="*/ 135814 w 635558"/>
                <a:gd name="connsiteY102" fmla="*/ 29920 h 539969"/>
                <a:gd name="connsiteX103" fmla="*/ 136501 w 635558"/>
                <a:gd name="connsiteY103" fmla="*/ 18916 h 539969"/>
                <a:gd name="connsiteX104" fmla="*/ 137530 w 635558"/>
                <a:gd name="connsiteY104" fmla="*/ 8599 h 539969"/>
                <a:gd name="connsiteX105" fmla="*/ 126527 w 635558"/>
                <a:gd name="connsiteY105" fmla="*/ 3110 h 539969"/>
                <a:gd name="connsiteX106" fmla="*/ 113808 w 635558"/>
                <a:gd name="connsiteY106" fmla="*/ 8942 h 539969"/>
                <a:gd name="connsiteX107" fmla="*/ 100403 w 635558"/>
                <a:gd name="connsiteY107" fmla="*/ 17544 h 539969"/>
                <a:gd name="connsiteX108" fmla="*/ 84229 w 635558"/>
                <a:gd name="connsiteY108" fmla="*/ 31292 h 539969"/>
                <a:gd name="connsiteX109" fmla="*/ 83126 w 635558"/>
                <a:gd name="connsiteY109" fmla="*/ 32076 h 539969"/>
                <a:gd name="connsiteX110" fmla="*/ 83126 w 635558"/>
                <a:gd name="connsiteY110" fmla="*/ 32076 h 539969"/>
                <a:gd name="connsiteX111" fmla="*/ 81803 w 635558"/>
                <a:gd name="connsiteY111" fmla="*/ 32909 h 539969"/>
                <a:gd name="connsiteX112" fmla="*/ 81803 w 635558"/>
                <a:gd name="connsiteY112" fmla="*/ 32909 h 539969"/>
                <a:gd name="connsiteX113" fmla="*/ 80528 w 635558"/>
                <a:gd name="connsiteY113" fmla="*/ 33571 h 539969"/>
                <a:gd name="connsiteX114" fmla="*/ 80528 w 635558"/>
                <a:gd name="connsiteY114" fmla="*/ 33571 h 539969"/>
                <a:gd name="connsiteX115" fmla="*/ 79254 w 635558"/>
                <a:gd name="connsiteY115" fmla="*/ 34110 h 539969"/>
                <a:gd name="connsiteX116" fmla="*/ 79254 w 635558"/>
                <a:gd name="connsiteY116" fmla="*/ 34110 h 539969"/>
                <a:gd name="connsiteX117" fmla="*/ 77980 w 635558"/>
                <a:gd name="connsiteY117" fmla="*/ 34551 h 539969"/>
                <a:gd name="connsiteX118" fmla="*/ 77980 w 635558"/>
                <a:gd name="connsiteY118" fmla="*/ 34551 h 539969"/>
                <a:gd name="connsiteX119" fmla="*/ 76730 w 635558"/>
                <a:gd name="connsiteY119" fmla="*/ 34870 h 539969"/>
                <a:gd name="connsiteX120" fmla="*/ 76730 w 635558"/>
                <a:gd name="connsiteY120" fmla="*/ 34870 h 539969"/>
                <a:gd name="connsiteX121" fmla="*/ 75456 w 635558"/>
                <a:gd name="connsiteY121" fmla="*/ 35115 h 539969"/>
                <a:gd name="connsiteX122" fmla="*/ 75456 w 635558"/>
                <a:gd name="connsiteY122" fmla="*/ 35115 h 539969"/>
                <a:gd name="connsiteX123" fmla="*/ 74206 w 635558"/>
                <a:gd name="connsiteY123" fmla="*/ 35287 h 539969"/>
                <a:gd name="connsiteX124" fmla="*/ 74206 w 635558"/>
                <a:gd name="connsiteY124" fmla="*/ 35287 h 539969"/>
                <a:gd name="connsiteX125" fmla="*/ 72932 w 635558"/>
                <a:gd name="connsiteY125" fmla="*/ 35287 h 539969"/>
                <a:gd name="connsiteX126" fmla="*/ 72932 w 635558"/>
                <a:gd name="connsiteY126" fmla="*/ 35287 h 539969"/>
                <a:gd name="connsiteX127" fmla="*/ 71633 w 635558"/>
                <a:gd name="connsiteY127" fmla="*/ 35287 h 539969"/>
                <a:gd name="connsiteX128" fmla="*/ 71633 w 635558"/>
                <a:gd name="connsiteY128" fmla="*/ 35287 h 539969"/>
                <a:gd name="connsiteX129" fmla="*/ 64281 w 635558"/>
                <a:gd name="connsiteY129" fmla="*/ 34870 h 539969"/>
                <a:gd name="connsiteX130" fmla="*/ 64158 w 635558"/>
                <a:gd name="connsiteY130" fmla="*/ 34870 h 539969"/>
                <a:gd name="connsiteX131" fmla="*/ 62933 w 635558"/>
                <a:gd name="connsiteY131" fmla="*/ 34870 h 539969"/>
                <a:gd name="connsiteX132" fmla="*/ 46783 w 635558"/>
                <a:gd name="connsiteY132" fmla="*/ 29969 h 539969"/>
                <a:gd name="connsiteX133" fmla="*/ 39211 w 635558"/>
                <a:gd name="connsiteY133" fmla="*/ 23082 h 539969"/>
                <a:gd name="connsiteX134" fmla="*/ 28894 w 635558"/>
                <a:gd name="connsiteY134" fmla="*/ 8379 h 539969"/>
                <a:gd name="connsiteX135" fmla="*/ 22694 w 635558"/>
                <a:gd name="connsiteY135" fmla="*/ -223 h 539969"/>
                <a:gd name="connsiteX136" fmla="*/ 21224 w 635558"/>
                <a:gd name="connsiteY136" fmla="*/ -762 h 539969"/>
                <a:gd name="connsiteX137" fmla="*/ 20170 w 635558"/>
                <a:gd name="connsiteY137" fmla="*/ -909 h 539969"/>
                <a:gd name="connsiteX138" fmla="*/ 19827 w 635558"/>
                <a:gd name="connsiteY138" fmla="*/ -909 h 539969"/>
                <a:gd name="connsiteX139" fmla="*/ 18504 w 635558"/>
                <a:gd name="connsiteY139" fmla="*/ -762 h 539969"/>
                <a:gd name="connsiteX140" fmla="*/ 18504 w 635558"/>
                <a:gd name="connsiteY140" fmla="*/ -762 h 539969"/>
                <a:gd name="connsiteX141" fmla="*/ 17254 w 635558"/>
                <a:gd name="connsiteY141" fmla="*/ -296 h 539969"/>
                <a:gd name="connsiteX142" fmla="*/ 13431 w 635558"/>
                <a:gd name="connsiteY142" fmla="*/ 4605 h 539969"/>
                <a:gd name="connsiteX143" fmla="*/ 4143 w 635558"/>
                <a:gd name="connsiteY143" fmla="*/ 12496 h 539969"/>
                <a:gd name="connsiteX144" fmla="*/ 4829 w 635558"/>
                <a:gd name="connsiteY144" fmla="*/ 30042 h 539969"/>
                <a:gd name="connsiteX145" fmla="*/ 8260 w 635558"/>
                <a:gd name="connsiteY145" fmla="*/ 41389 h 539969"/>
                <a:gd name="connsiteX146" fmla="*/ 12720 w 635558"/>
                <a:gd name="connsiteY146" fmla="*/ 54793 h 539969"/>
                <a:gd name="connsiteX147" fmla="*/ 6544 w 635558"/>
                <a:gd name="connsiteY147" fmla="*/ 69252 h 539969"/>
                <a:gd name="connsiteX148" fmla="*/ 16861 w 635558"/>
                <a:gd name="connsiteY148" fmla="*/ 83000 h 539969"/>
                <a:gd name="connsiteX149" fmla="*/ 22008 w 635558"/>
                <a:gd name="connsiteY149" fmla="*/ 90916 h 539969"/>
                <a:gd name="connsiteX150" fmla="*/ 23797 w 635558"/>
                <a:gd name="connsiteY150" fmla="*/ 92606 h 539969"/>
                <a:gd name="connsiteX151" fmla="*/ 25807 w 635558"/>
                <a:gd name="connsiteY151" fmla="*/ 89028 h 539969"/>
                <a:gd name="connsiteX152" fmla="*/ 23797 w 635558"/>
                <a:gd name="connsiteY152" fmla="*/ 92606 h 539969"/>
                <a:gd name="connsiteX153" fmla="*/ 26836 w 635558"/>
                <a:gd name="connsiteY153" fmla="*/ 102262 h 539969"/>
                <a:gd name="connsiteX154" fmla="*/ 33697 w 635558"/>
                <a:gd name="connsiteY154" fmla="*/ 123582 h 539969"/>
                <a:gd name="connsiteX155" fmla="*/ 40927 w 635558"/>
                <a:gd name="connsiteY155" fmla="*/ 136301 h 539969"/>
                <a:gd name="connsiteX156" fmla="*/ 47813 w 635558"/>
                <a:gd name="connsiteY156" fmla="*/ 144560 h 539969"/>
                <a:gd name="connsiteX157" fmla="*/ 65678 w 635558"/>
                <a:gd name="connsiteY157" fmla="*/ 149461 h 539969"/>
                <a:gd name="connsiteX158" fmla="*/ 70849 w 635558"/>
                <a:gd name="connsiteY158" fmla="*/ 156347 h 539969"/>
                <a:gd name="connsiteX159" fmla="*/ 63962 w 635558"/>
                <a:gd name="connsiteY159" fmla="*/ 162522 h 539969"/>
                <a:gd name="connsiteX160" fmla="*/ 69476 w 635558"/>
                <a:gd name="connsiteY160" fmla="*/ 170438 h 539969"/>
                <a:gd name="connsiteX161" fmla="*/ 62247 w 635558"/>
                <a:gd name="connsiteY161" fmla="*/ 178697 h 539969"/>
                <a:gd name="connsiteX162" fmla="*/ 51244 w 635558"/>
                <a:gd name="connsiteY162" fmla="*/ 194503 h 539969"/>
                <a:gd name="connsiteX163" fmla="*/ 47127 w 635558"/>
                <a:gd name="connsiteY163" fmla="*/ 213765 h 539969"/>
                <a:gd name="connsiteX164" fmla="*/ 50215 w 635558"/>
                <a:gd name="connsiteY164" fmla="*/ 224768 h 539969"/>
                <a:gd name="connsiteX165" fmla="*/ 63277 w 635558"/>
                <a:gd name="connsiteY165" fmla="*/ 237021 h 539969"/>
                <a:gd name="connsiteX166" fmla="*/ 66732 w 635558"/>
                <a:gd name="connsiteY166" fmla="*/ 251725 h 539969"/>
                <a:gd name="connsiteX167" fmla="*/ 80479 w 635558"/>
                <a:gd name="connsiteY167" fmla="*/ 258611 h 539969"/>
                <a:gd name="connsiteX168" fmla="*/ 101114 w 635558"/>
                <a:gd name="connsiteY168" fmla="*/ 271673 h 539969"/>
                <a:gd name="connsiteX169" fmla="*/ 118268 w 635558"/>
                <a:gd name="connsiteY169" fmla="*/ 289195 h 539969"/>
                <a:gd name="connsiteX170" fmla="*/ 125620 w 635558"/>
                <a:gd name="connsiteY170" fmla="*/ 301595 h 539969"/>
                <a:gd name="connsiteX171" fmla="*/ 120474 w 635558"/>
                <a:gd name="connsiteY171" fmla="*/ 308114 h 539969"/>
                <a:gd name="connsiteX172" fmla="*/ 125375 w 635558"/>
                <a:gd name="connsiteY172" fmla="*/ 327033 h 539969"/>
                <a:gd name="connsiteX173" fmla="*/ 130546 w 635558"/>
                <a:gd name="connsiteY173" fmla="*/ 337007 h 539969"/>
                <a:gd name="connsiteX174" fmla="*/ 136378 w 635558"/>
                <a:gd name="connsiteY174" fmla="*/ 348696 h 539969"/>
                <a:gd name="connsiteX175" fmla="*/ 147039 w 635558"/>
                <a:gd name="connsiteY175" fmla="*/ 359013 h 539969"/>
                <a:gd name="connsiteX176" fmla="*/ 153042 w 635558"/>
                <a:gd name="connsiteY176" fmla="*/ 366096 h 539969"/>
                <a:gd name="connsiteX177" fmla="*/ 153042 w 635558"/>
                <a:gd name="connsiteY177" fmla="*/ 366096 h 539969"/>
                <a:gd name="connsiteX178" fmla="*/ 161179 w 635558"/>
                <a:gd name="connsiteY178" fmla="*/ 356489 h 539969"/>
                <a:gd name="connsiteX179" fmla="*/ 171520 w 635558"/>
                <a:gd name="connsiteY179" fmla="*/ 357959 h 539969"/>
                <a:gd name="connsiteX180" fmla="*/ 190733 w 635558"/>
                <a:gd name="connsiteY180" fmla="*/ 358695 h 539969"/>
                <a:gd name="connsiteX181" fmla="*/ 208476 w 635558"/>
                <a:gd name="connsiteY181" fmla="*/ 372001 h 539969"/>
                <a:gd name="connsiteX182" fmla="*/ 223179 w 635558"/>
                <a:gd name="connsiteY182" fmla="*/ 393444 h 539969"/>
                <a:gd name="connsiteX183" fmla="*/ 233521 w 635558"/>
                <a:gd name="connsiteY183" fmla="*/ 424494 h 539969"/>
                <a:gd name="connsiteX184" fmla="*/ 271971 w 635558"/>
                <a:gd name="connsiteY184" fmla="*/ 446672 h 539969"/>
                <a:gd name="connsiteX185" fmla="*/ 294149 w 635558"/>
                <a:gd name="connsiteY185" fmla="*/ 465174 h 539969"/>
                <a:gd name="connsiteX186" fmla="*/ 327428 w 635558"/>
                <a:gd name="connsiteY186" fmla="*/ 481421 h 539969"/>
                <a:gd name="connsiteX187" fmla="*/ 354042 w 635558"/>
                <a:gd name="connsiteY187" fmla="*/ 485122 h 539969"/>
                <a:gd name="connsiteX188" fmla="*/ 376220 w 635558"/>
                <a:gd name="connsiteY188" fmla="*/ 482157 h 539969"/>
                <a:gd name="connsiteX189" fmla="*/ 399133 w 635558"/>
                <a:gd name="connsiteY189" fmla="*/ 470345 h 539969"/>
                <a:gd name="connsiteX190" fmla="*/ 421189 w 635558"/>
                <a:gd name="connsiteY190" fmla="*/ 468850 h 539969"/>
                <a:gd name="connsiteX191" fmla="*/ 430796 w 635558"/>
                <a:gd name="connsiteY191" fmla="*/ 493356 h 539969"/>
                <a:gd name="connsiteX192" fmla="*/ 435991 w 635558"/>
                <a:gd name="connsiteY192" fmla="*/ 509628 h 539969"/>
                <a:gd name="connsiteX193" fmla="*/ 469981 w 635558"/>
                <a:gd name="connsiteY193" fmla="*/ 522200 h 539969"/>
                <a:gd name="connsiteX194" fmla="*/ 495124 w 635558"/>
                <a:gd name="connsiteY194" fmla="*/ 528841 h 539969"/>
                <a:gd name="connsiteX195" fmla="*/ 536515 w 635558"/>
                <a:gd name="connsiteY195" fmla="*/ 529576 h 539969"/>
                <a:gd name="connsiteX196" fmla="*/ 574965 w 635558"/>
                <a:gd name="connsiteY196" fmla="*/ 538447 h 539969"/>
                <a:gd name="connsiteX197" fmla="*/ 579695 w 635558"/>
                <a:gd name="connsiteY197" fmla="*/ 539060 h 539969"/>
                <a:gd name="connsiteX198" fmla="*/ 580087 w 635558"/>
                <a:gd name="connsiteY198" fmla="*/ 533105 h 539969"/>
                <a:gd name="connsiteX199" fmla="*/ 582538 w 635558"/>
                <a:gd name="connsiteY199" fmla="*/ 510265 h 53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635558" h="539969">
                  <a:moveTo>
                    <a:pt x="582538" y="510265"/>
                  </a:moveTo>
                  <a:cubicBezTo>
                    <a:pt x="583224" y="505364"/>
                    <a:pt x="589767" y="503379"/>
                    <a:pt x="596286" y="493111"/>
                  </a:cubicBezTo>
                  <a:cubicBezTo>
                    <a:pt x="602804" y="482843"/>
                    <a:pt x="623463" y="484877"/>
                    <a:pt x="628266" y="483505"/>
                  </a:cubicBezTo>
                  <a:cubicBezTo>
                    <a:pt x="633070" y="482132"/>
                    <a:pt x="631697" y="475246"/>
                    <a:pt x="634810" y="469389"/>
                  </a:cubicBezTo>
                  <a:cubicBezTo>
                    <a:pt x="637922" y="463532"/>
                    <a:pt x="627458" y="464488"/>
                    <a:pt x="621748" y="461155"/>
                  </a:cubicBezTo>
                  <a:cubicBezTo>
                    <a:pt x="616037" y="457822"/>
                    <a:pt x="618292" y="448069"/>
                    <a:pt x="618292" y="436649"/>
                  </a:cubicBezTo>
                  <a:cubicBezTo>
                    <a:pt x="618292" y="425229"/>
                    <a:pt x="606603" y="422901"/>
                    <a:pt x="596972" y="420499"/>
                  </a:cubicBezTo>
                  <a:cubicBezTo>
                    <a:pt x="587341" y="418097"/>
                    <a:pt x="578077" y="405011"/>
                    <a:pt x="576338" y="399522"/>
                  </a:cubicBezTo>
                  <a:cubicBezTo>
                    <a:pt x="573715" y="390234"/>
                    <a:pt x="568177" y="382049"/>
                    <a:pt x="560531" y="376143"/>
                  </a:cubicBezTo>
                  <a:cubicBezTo>
                    <a:pt x="560115" y="375800"/>
                    <a:pt x="559771" y="375481"/>
                    <a:pt x="559429" y="375163"/>
                  </a:cubicBezTo>
                  <a:lnTo>
                    <a:pt x="559134" y="374869"/>
                  </a:lnTo>
                  <a:cubicBezTo>
                    <a:pt x="558890" y="374648"/>
                    <a:pt x="558669" y="374427"/>
                    <a:pt x="558473" y="374182"/>
                  </a:cubicBezTo>
                  <a:lnTo>
                    <a:pt x="558228" y="373888"/>
                  </a:lnTo>
                  <a:cubicBezTo>
                    <a:pt x="558007" y="373643"/>
                    <a:pt x="557811" y="373374"/>
                    <a:pt x="557615" y="373104"/>
                  </a:cubicBezTo>
                  <a:lnTo>
                    <a:pt x="557492" y="372957"/>
                  </a:lnTo>
                  <a:cubicBezTo>
                    <a:pt x="557272" y="372638"/>
                    <a:pt x="557076" y="372320"/>
                    <a:pt x="556904" y="372001"/>
                  </a:cubicBezTo>
                  <a:lnTo>
                    <a:pt x="556904" y="372001"/>
                  </a:lnTo>
                  <a:cubicBezTo>
                    <a:pt x="556757" y="371707"/>
                    <a:pt x="556635" y="371413"/>
                    <a:pt x="556512" y="371144"/>
                  </a:cubicBezTo>
                  <a:cubicBezTo>
                    <a:pt x="556536" y="371095"/>
                    <a:pt x="556536" y="371021"/>
                    <a:pt x="556512" y="370972"/>
                  </a:cubicBezTo>
                  <a:cubicBezTo>
                    <a:pt x="556414" y="370703"/>
                    <a:pt x="556341" y="370433"/>
                    <a:pt x="556292" y="370163"/>
                  </a:cubicBezTo>
                  <a:cubicBezTo>
                    <a:pt x="556292" y="370163"/>
                    <a:pt x="556292" y="370163"/>
                    <a:pt x="556292" y="370163"/>
                  </a:cubicBezTo>
                  <a:cubicBezTo>
                    <a:pt x="556218" y="369551"/>
                    <a:pt x="556218" y="368963"/>
                    <a:pt x="556292" y="368350"/>
                  </a:cubicBezTo>
                  <a:lnTo>
                    <a:pt x="556292" y="368350"/>
                  </a:lnTo>
                  <a:cubicBezTo>
                    <a:pt x="556316" y="368056"/>
                    <a:pt x="556341" y="367737"/>
                    <a:pt x="556414" y="367443"/>
                  </a:cubicBezTo>
                  <a:lnTo>
                    <a:pt x="556414" y="367443"/>
                  </a:lnTo>
                  <a:cubicBezTo>
                    <a:pt x="557272" y="363522"/>
                    <a:pt x="561316" y="360434"/>
                    <a:pt x="563570" y="358646"/>
                  </a:cubicBezTo>
                  <a:lnTo>
                    <a:pt x="563570" y="358646"/>
                  </a:lnTo>
                  <a:lnTo>
                    <a:pt x="563766" y="358498"/>
                  </a:lnTo>
                  <a:lnTo>
                    <a:pt x="564035" y="358253"/>
                  </a:lnTo>
                  <a:lnTo>
                    <a:pt x="564158" y="358253"/>
                  </a:lnTo>
                  <a:lnTo>
                    <a:pt x="564476" y="357959"/>
                  </a:lnTo>
                  <a:cubicBezTo>
                    <a:pt x="567908" y="354847"/>
                    <a:pt x="571020" y="351392"/>
                    <a:pt x="573764" y="347642"/>
                  </a:cubicBezTo>
                  <a:cubicBezTo>
                    <a:pt x="576215" y="343844"/>
                    <a:pt x="581680" y="341099"/>
                    <a:pt x="584768" y="337325"/>
                  </a:cubicBezTo>
                  <a:cubicBezTo>
                    <a:pt x="587855" y="333551"/>
                    <a:pt x="588885" y="326665"/>
                    <a:pt x="587218" y="323234"/>
                  </a:cubicBezTo>
                  <a:cubicBezTo>
                    <a:pt x="585552" y="319803"/>
                    <a:pt x="581386" y="314289"/>
                    <a:pt x="576215" y="313260"/>
                  </a:cubicBezTo>
                  <a:cubicBezTo>
                    <a:pt x="571044" y="312231"/>
                    <a:pt x="561511" y="312574"/>
                    <a:pt x="557321" y="311520"/>
                  </a:cubicBezTo>
                  <a:cubicBezTo>
                    <a:pt x="553130" y="310466"/>
                    <a:pt x="551807" y="302943"/>
                    <a:pt x="551807" y="298801"/>
                  </a:cubicBezTo>
                  <a:cubicBezTo>
                    <a:pt x="551807" y="294660"/>
                    <a:pt x="554895" y="292283"/>
                    <a:pt x="554895" y="281280"/>
                  </a:cubicBezTo>
                  <a:cubicBezTo>
                    <a:pt x="554895" y="270276"/>
                    <a:pt x="553522" y="273021"/>
                    <a:pt x="550434" y="271649"/>
                  </a:cubicBezTo>
                  <a:cubicBezTo>
                    <a:pt x="547347" y="270276"/>
                    <a:pt x="549749" y="262361"/>
                    <a:pt x="546636" y="261332"/>
                  </a:cubicBezTo>
                  <a:cubicBezTo>
                    <a:pt x="543524" y="260302"/>
                    <a:pt x="544921" y="256161"/>
                    <a:pt x="544921" y="251701"/>
                  </a:cubicBezTo>
                  <a:cubicBezTo>
                    <a:pt x="544921" y="247241"/>
                    <a:pt x="546636" y="246799"/>
                    <a:pt x="554208" y="240354"/>
                  </a:cubicBezTo>
                  <a:cubicBezTo>
                    <a:pt x="561781" y="233909"/>
                    <a:pt x="552150" y="234840"/>
                    <a:pt x="547347" y="233811"/>
                  </a:cubicBezTo>
                  <a:cubicBezTo>
                    <a:pt x="542543" y="232782"/>
                    <a:pt x="544896" y="222808"/>
                    <a:pt x="544896" y="217318"/>
                  </a:cubicBezTo>
                  <a:cubicBezTo>
                    <a:pt x="544896" y="211829"/>
                    <a:pt x="546979" y="208717"/>
                    <a:pt x="552126" y="208374"/>
                  </a:cubicBezTo>
                  <a:cubicBezTo>
                    <a:pt x="557272" y="208031"/>
                    <a:pt x="554184" y="203203"/>
                    <a:pt x="554184" y="200115"/>
                  </a:cubicBezTo>
                  <a:cubicBezTo>
                    <a:pt x="554478" y="195973"/>
                    <a:pt x="556782" y="192224"/>
                    <a:pt x="560384" y="190141"/>
                  </a:cubicBezTo>
                  <a:cubicBezTo>
                    <a:pt x="564844" y="187053"/>
                    <a:pt x="562099" y="180853"/>
                    <a:pt x="562099" y="177079"/>
                  </a:cubicBezTo>
                  <a:cubicBezTo>
                    <a:pt x="562099" y="173305"/>
                    <a:pt x="563815" y="171909"/>
                    <a:pt x="566217" y="166419"/>
                  </a:cubicBezTo>
                  <a:cubicBezTo>
                    <a:pt x="566437" y="165929"/>
                    <a:pt x="566609" y="165414"/>
                    <a:pt x="566731" y="164875"/>
                  </a:cubicBezTo>
                  <a:lnTo>
                    <a:pt x="566731" y="164508"/>
                  </a:lnTo>
                  <a:cubicBezTo>
                    <a:pt x="566854" y="163944"/>
                    <a:pt x="566927" y="163380"/>
                    <a:pt x="566976" y="162817"/>
                  </a:cubicBezTo>
                  <a:cubicBezTo>
                    <a:pt x="566976" y="162228"/>
                    <a:pt x="566976" y="161616"/>
                    <a:pt x="566976" y="161003"/>
                  </a:cubicBezTo>
                  <a:lnTo>
                    <a:pt x="566976" y="160758"/>
                  </a:lnTo>
                  <a:cubicBezTo>
                    <a:pt x="566976" y="160096"/>
                    <a:pt x="566976" y="159435"/>
                    <a:pt x="566976" y="158773"/>
                  </a:cubicBezTo>
                  <a:cubicBezTo>
                    <a:pt x="566976" y="158112"/>
                    <a:pt x="566976" y="157695"/>
                    <a:pt x="566805" y="157180"/>
                  </a:cubicBezTo>
                  <a:cubicBezTo>
                    <a:pt x="566805" y="156665"/>
                    <a:pt x="566731" y="156175"/>
                    <a:pt x="566584" y="155710"/>
                  </a:cubicBezTo>
                  <a:lnTo>
                    <a:pt x="566584" y="155710"/>
                  </a:lnTo>
                  <a:cubicBezTo>
                    <a:pt x="566143" y="153088"/>
                    <a:pt x="565555" y="150808"/>
                    <a:pt x="565285" y="149730"/>
                  </a:cubicBezTo>
                  <a:lnTo>
                    <a:pt x="565163" y="149216"/>
                  </a:lnTo>
                  <a:cubicBezTo>
                    <a:pt x="565310" y="145687"/>
                    <a:pt x="565996" y="142207"/>
                    <a:pt x="567221" y="138898"/>
                  </a:cubicBezTo>
                  <a:cubicBezTo>
                    <a:pt x="568275" y="135811"/>
                    <a:pt x="566879" y="133752"/>
                    <a:pt x="564476" y="130640"/>
                  </a:cubicBezTo>
                  <a:cubicBezTo>
                    <a:pt x="562075" y="127528"/>
                    <a:pt x="563447" y="125494"/>
                    <a:pt x="563447" y="121034"/>
                  </a:cubicBezTo>
                  <a:cubicBezTo>
                    <a:pt x="563447" y="116573"/>
                    <a:pt x="546587" y="119980"/>
                    <a:pt x="540755" y="119980"/>
                  </a:cubicBezTo>
                  <a:cubicBezTo>
                    <a:pt x="534922" y="119980"/>
                    <a:pt x="528501" y="112432"/>
                    <a:pt x="525291" y="107261"/>
                  </a:cubicBezTo>
                  <a:cubicBezTo>
                    <a:pt x="522081" y="102090"/>
                    <a:pt x="521836" y="100399"/>
                    <a:pt x="512891" y="100399"/>
                  </a:cubicBezTo>
                  <a:cubicBezTo>
                    <a:pt x="503946" y="100399"/>
                    <a:pt x="502917" y="92484"/>
                    <a:pt x="499829" y="86970"/>
                  </a:cubicBezTo>
                  <a:cubicBezTo>
                    <a:pt x="496742" y="81456"/>
                    <a:pt x="481597" y="81138"/>
                    <a:pt x="474049" y="81138"/>
                  </a:cubicBezTo>
                  <a:cubicBezTo>
                    <a:pt x="466501" y="81138"/>
                    <a:pt x="463046" y="76653"/>
                    <a:pt x="458218" y="74937"/>
                  </a:cubicBezTo>
                  <a:cubicBezTo>
                    <a:pt x="453390" y="73222"/>
                    <a:pt x="444127" y="72487"/>
                    <a:pt x="442412" y="70036"/>
                  </a:cubicBezTo>
                  <a:cubicBezTo>
                    <a:pt x="440696" y="67586"/>
                    <a:pt x="433124" y="60405"/>
                    <a:pt x="428982" y="60405"/>
                  </a:cubicBezTo>
                  <a:cubicBezTo>
                    <a:pt x="424840" y="60405"/>
                    <a:pt x="423836" y="58347"/>
                    <a:pt x="419033" y="56631"/>
                  </a:cubicBezTo>
                  <a:cubicBezTo>
                    <a:pt x="414229" y="54916"/>
                    <a:pt x="407686" y="58347"/>
                    <a:pt x="404574" y="62464"/>
                  </a:cubicBezTo>
                  <a:cubicBezTo>
                    <a:pt x="401462" y="66581"/>
                    <a:pt x="393570" y="65919"/>
                    <a:pt x="384969" y="64522"/>
                  </a:cubicBezTo>
                  <a:cubicBezTo>
                    <a:pt x="376368" y="63126"/>
                    <a:pt x="370535" y="64522"/>
                    <a:pt x="369506" y="67292"/>
                  </a:cubicBezTo>
                  <a:cubicBezTo>
                    <a:pt x="368476" y="70061"/>
                    <a:pt x="364604" y="70036"/>
                    <a:pt x="359189" y="73124"/>
                  </a:cubicBezTo>
                  <a:cubicBezTo>
                    <a:pt x="354606" y="75330"/>
                    <a:pt x="351469" y="79741"/>
                    <a:pt x="350930" y="84813"/>
                  </a:cubicBezTo>
                  <a:cubicBezTo>
                    <a:pt x="350930" y="88612"/>
                    <a:pt x="348479" y="90327"/>
                    <a:pt x="342328" y="89984"/>
                  </a:cubicBezTo>
                  <a:cubicBezTo>
                    <a:pt x="336177" y="89641"/>
                    <a:pt x="335810" y="94444"/>
                    <a:pt x="329266" y="93758"/>
                  </a:cubicBezTo>
                  <a:cubicBezTo>
                    <a:pt x="327012" y="93513"/>
                    <a:pt x="324978" y="93243"/>
                    <a:pt x="323262" y="92974"/>
                  </a:cubicBezTo>
                  <a:cubicBezTo>
                    <a:pt x="323434" y="97875"/>
                    <a:pt x="326130" y="97679"/>
                    <a:pt x="327355" y="100669"/>
                  </a:cubicBezTo>
                  <a:cubicBezTo>
                    <a:pt x="327355" y="100669"/>
                    <a:pt x="327355" y="100669"/>
                    <a:pt x="327355" y="100669"/>
                  </a:cubicBezTo>
                  <a:cubicBezTo>
                    <a:pt x="327453" y="100889"/>
                    <a:pt x="327526" y="101110"/>
                    <a:pt x="327575" y="101331"/>
                  </a:cubicBezTo>
                  <a:lnTo>
                    <a:pt x="327575" y="101551"/>
                  </a:lnTo>
                  <a:cubicBezTo>
                    <a:pt x="327575" y="101772"/>
                    <a:pt x="327575" y="102017"/>
                    <a:pt x="327698" y="102262"/>
                  </a:cubicBezTo>
                  <a:cubicBezTo>
                    <a:pt x="327698" y="102385"/>
                    <a:pt x="327698" y="102482"/>
                    <a:pt x="327698" y="102605"/>
                  </a:cubicBezTo>
                  <a:cubicBezTo>
                    <a:pt x="327698" y="102850"/>
                    <a:pt x="327698" y="103144"/>
                    <a:pt x="327698" y="103438"/>
                  </a:cubicBezTo>
                  <a:cubicBezTo>
                    <a:pt x="327698" y="103585"/>
                    <a:pt x="327698" y="103708"/>
                    <a:pt x="327698" y="103855"/>
                  </a:cubicBezTo>
                  <a:cubicBezTo>
                    <a:pt x="327698" y="104320"/>
                    <a:pt x="327698" y="104811"/>
                    <a:pt x="327698" y="105350"/>
                  </a:cubicBezTo>
                  <a:cubicBezTo>
                    <a:pt x="327183" y="114123"/>
                    <a:pt x="313264" y="108437"/>
                    <a:pt x="304491" y="108437"/>
                  </a:cubicBezTo>
                  <a:cubicBezTo>
                    <a:pt x="295717" y="108437"/>
                    <a:pt x="295717" y="112064"/>
                    <a:pt x="287459" y="114123"/>
                  </a:cubicBezTo>
                  <a:cubicBezTo>
                    <a:pt x="279200" y="116181"/>
                    <a:pt x="275598" y="116181"/>
                    <a:pt x="270966" y="118754"/>
                  </a:cubicBezTo>
                  <a:cubicBezTo>
                    <a:pt x="266334" y="121328"/>
                    <a:pt x="255993" y="122381"/>
                    <a:pt x="249303" y="117725"/>
                  </a:cubicBezTo>
                  <a:cubicBezTo>
                    <a:pt x="242613" y="113069"/>
                    <a:pt x="235359" y="114638"/>
                    <a:pt x="228154" y="111035"/>
                  </a:cubicBezTo>
                  <a:cubicBezTo>
                    <a:pt x="220949" y="107433"/>
                    <a:pt x="207520" y="97606"/>
                    <a:pt x="204946" y="91945"/>
                  </a:cubicBezTo>
                  <a:cubicBezTo>
                    <a:pt x="202374" y="86284"/>
                    <a:pt x="196688" y="85745"/>
                    <a:pt x="188944" y="84593"/>
                  </a:cubicBezTo>
                  <a:cubicBezTo>
                    <a:pt x="181200" y="83441"/>
                    <a:pt x="177598" y="83564"/>
                    <a:pt x="171398" y="80476"/>
                  </a:cubicBezTo>
                  <a:cubicBezTo>
                    <a:pt x="165197" y="77388"/>
                    <a:pt x="162649" y="69129"/>
                    <a:pt x="162649" y="60356"/>
                  </a:cubicBezTo>
                  <a:cubicBezTo>
                    <a:pt x="162698" y="57440"/>
                    <a:pt x="162232" y="54524"/>
                    <a:pt x="161252" y="51755"/>
                  </a:cubicBezTo>
                  <a:cubicBezTo>
                    <a:pt x="155321" y="52490"/>
                    <a:pt x="149661" y="52465"/>
                    <a:pt x="147847" y="50211"/>
                  </a:cubicBezTo>
                  <a:cubicBezTo>
                    <a:pt x="145102" y="46780"/>
                    <a:pt x="142357" y="46780"/>
                    <a:pt x="139589" y="44354"/>
                  </a:cubicBezTo>
                  <a:cubicBezTo>
                    <a:pt x="136820" y="41928"/>
                    <a:pt x="133070" y="41609"/>
                    <a:pt x="131354" y="38864"/>
                  </a:cubicBezTo>
                  <a:cubicBezTo>
                    <a:pt x="129639" y="36120"/>
                    <a:pt x="130669" y="31513"/>
                    <a:pt x="135814" y="29920"/>
                  </a:cubicBezTo>
                  <a:cubicBezTo>
                    <a:pt x="140961" y="28327"/>
                    <a:pt x="139246" y="22004"/>
                    <a:pt x="136501" y="18916"/>
                  </a:cubicBezTo>
                  <a:cubicBezTo>
                    <a:pt x="133756" y="15829"/>
                    <a:pt x="137530" y="14456"/>
                    <a:pt x="137530" y="8599"/>
                  </a:cubicBezTo>
                  <a:cubicBezTo>
                    <a:pt x="137530" y="2742"/>
                    <a:pt x="133413" y="2399"/>
                    <a:pt x="126527" y="3110"/>
                  </a:cubicBezTo>
                  <a:cubicBezTo>
                    <a:pt x="119641" y="3820"/>
                    <a:pt x="119665" y="8942"/>
                    <a:pt x="113808" y="8942"/>
                  </a:cubicBezTo>
                  <a:cubicBezTo>
                    <a:pt x="107951" y="8942"/>
                    <a:pt x="106579" y="12373"/>
                    <a:pt x="100403" y="17544"/>
                  </a:cubicBezTo>
                  <a:cubicBezTo>
                    <a:pt x="94228" y="22715"/>
                    <a:pt x="91801" y="25460"/>
                    <a:pt x="84229" y="31292"/>
                  </a:cubicBezTo>
                  <a:cubicBezTo>
                    <a:pt x="83862" y="31586"/>
                    <a:pt x="83494" y="31831"/>
                    <a:pt x="83126" y="32076"/>
                  </a:cubicBezTo>
                  <a:lnTo>
                    <a:pt x="83126" y="32076"/>
                  </a:lnTo>
                  <a:lnTo>
                    <a:pt x="81803" y="32909"/>
                  </a:lnTo>
                  <a:lnTo>
                    <a:pt x="81803" y="32909"/>
                  </a:lnTo>
                  <a:cubicBezTo>
                    <a:pt x="81386" y="33155"/>
                    <a:pt x="80945" y="33375"/>
                    <a:pt x="80528" y="33571"/>
                  </a:cubicBezTo>
                  <a:lnTo>
                    <a:pt x="80528" y="33571"/>
                  </a:lnTo>
                  <a:lnTo>
                    <a:pt x="79254" y="34110"/>
                  </a:lnTo>
                  <a:lnTo>
                    <a:pt x="79254" y="34110"/>
                  </a:lnTo>
                  <a:cubicBezTo>
                    <a:pt x="78838" y="34282"/>
                    <a:pt x="78421" y="34404"/>
                    <a:pt x="77980" y="34551"/>
                  </a:cubicBezTo>
                  <a:lnTo>
                    <a:pt x="77980" y="34551"/>
                  </a:lnTo>
                  <a:lnTo>
                    <a:pt x="76730" y="34870"/>
                  </a:lnTo>
                  <a:lnTo>
                    <a:pt x="76730" y="34870"/>
                  </a:lnTo>
                  <a:lnTo>
                    <a:pt x="75456" y="35115"/>
                  </a:lnTo>
                  <a:lnTo>
                    <a:pt x="75456" y="35115"/>
                  </a:lnTo>
                  <a:lnTo>
                    <a:pt x="74206" y="35287"/>
                  </a:lnTo>
                  <a:lnTo>
                    <a:pt x="74206" y="35287"/>
                  </a:lnTo>
                  <a:lnTo>
                    <a:pt x="72932" y="35287"/>
                  </a:lnTo>
                  <a:lnTo>
                    <a:pt x="72932" y="35287"/>
                  </a:lnTo>
                  <a:lnTo>
                    <a:pt x="71633" y="35287"/>
                  </a:lnTo>
                  <a:lnTo>
                    <a:pt x="71633" y="35287"/>
                  </a:lnTo>
                  <a:cubicBezTo>
                    <a:pt x="69060" y="35287"/>
                    <a:pt x="66560" y="35041"/>
                    <a:pt x="64281" y="34870"/>
                  </a:cubicBezTo>
                  <a:lnTo>
                    <a:pt x="64158" y="34870"/>
                  </a:lnTo>
                  <a:cubicBezTo>
                    <a:pt x="63742" y="34870"/>
                    <a:pt x="63350" y="34870"/>
                    <a:pt x="62933" y="34870"/>
                  </a:cubicBezTo>
                  <a:cubicBezTo>
                    <a:pt x="56415" y="34502"/>
                    <a:pt x="53645" y="31758"/>
                    <a:pt x="46783" y="29969"/>
                  </a:cubicBezTo>
                  <a:cubicBezTo>
                    <a:pt x="39922" y="28180"/>
                    <a:pt x="44014" y="23793"/>
                    <a:pt x="39211" y="23082"/>
                  </a:cubicBezTo>
                  <a:cubicBezTo>
                    <a:pt x="34408" y="22372"/>
                    <a:pt x="28894" y="14162"/>
                    <a:pt x="28894" y="8379"/>
                  </a:cubicBezTo>
                  <a:cubicBezTo>
                    <a:pt x="28894" y="2595"/>
                    <a:pt x="26836" y="1860"/>
                    <a:pt x="22694" y="-223"/>
                  </a:cubicBezTo>
                  <a:cubicBezTo>
                    <a:pt x="22229" y="-468"/>
                    <a:pt x="21738" y="-640"/>
                    <a:pt x="21224" y="-762"/>
                  </a:cubicBezTo>
                  <a:cubicBezTo>
                    <a:pt x="20881" y="-836"/>
                    <a:pt x="20513" y="-885"/>
                    <a:pt x="20170" y="-909"/>
                  </a:cubicBezTo>
                  <a:lnTo>
                    <a:pt x="19827" y="-909"/>
                  </a:lnTo>
                  <a:cubicBezTo>
                    <a:pt x="19386" y="-909"/>
                    <a:pt x="18945" y="-860"/>
                    <a:pt x="18504" y="-762"/>
                  </a:cubicBezTo>
                  <a:lnTo>
                    <a:pt x="18504" y="-762"/>
                  </a:lnTo>
                  <a:cubicBezTo>
                    <a:pt x="18087" y="-640"/>
                    <a:pt x="17646" y="-493"/>
                    <a:pt x="17254" y="-296"/>
                  </a:cubicBezTo>
                  <a:cubicBezTo>
                    <a:pt x="15367" y="733"/>
                    <a:pt x="13970" y="2522"/>
                    <a:pt x="13431" y="4605"/>
                  </a:cubicBezTo>
                  <a:cubicBezTo>
                    <a:pt x="12034" y="9065"/>
                    <a:pt x="12402" y="11466"/>
                    <a:pt x="4143" y="12496"/>
                  </a:cubicBezTo>
                  <a:cubicBezTo>
                    <a:pt x="-4115" y="13525"/>
                    <a:pt x="1374" y="23156"/>
                    <a:pt x="4829" y="30042"/>
                  </a:cubicBezTo>
                  <a:cubicBezTo>
                    <a:pt x="8284" y="36928"/>
                    <a:pt x="8260" y="35899"/>
                    <a:pt x="8260" y="41389"/>
                  </a:cubicBezTo>
                  <a:cubicBezTo>
                    <a:pt x="8260" y="46878"/>
                    <a:pt x="8946" y="48275"/>
                    <a:pt x="12720" y="54793"/>
                  </a:cubicBezTo>
                  <a:cubicBezTo>
                    <a:pt x="16494" y="61312"/>
                    <a:pt x="7573" y="63395"/>
                    <a:pt x="6544" y="69252"/>
                  </a:cubicBezTo>
                  <a:cubicBezTo>
                    <a:pt x="5515" y="75109"/>
                    <a:pt x="16519" y="77854"/>
                    <a:pt x="16861" y="83000"/>
                  </a:cubicBezTo>
                  <a:cubicBezTo>
                    <a:pt x="17205" y="88146"/>
                    <a:pt x="18234" y="87901"/>
                    <a:pt x="22008" y="90916"/>
                  </a:cubicBezTo>
                  <a:cubicBezTo>
                    <a:pt x="22645" y="91430"/>
                    <a:pt x="23233" y="91994"/>
                    <a:pt x="23797" y="92606"/>
                  </a:cubicBezTo>
                  <a:cubicBezTo>
                    <a:pt x="24850" y="90670"/>
                    <a:pt x="25807" y="89028"/>
                    <a:pt x="25807" y="89028"/>
                  </a:cubicBezTo>
                  <a:cubicBezTo>
                    <a:pt x="25807" y="89028"/>
                    <a:pt x="24850" y="90670"/>
                    <a:pt x="23797" y="92606"/>
                  </a:cubicBezTo>
                  <a:cubicBezTo>
                    <a:pt x="26051" y="95302"/>
                    <a:pt x="27154" y="98757"/>
                    <a:pt x="26836" y="102262"/>
                  </a:cubicBezTo>
                  <a:cubicBezTo>
                    <a:pt x="26836" y="107408"/>
                    <a:pt x="30952" y="116696"/>
                    <a:pt x="33697" y="123582"/>
                  </a:cubicBezTo>
                  <a:cubicBezTo>
                    <a:pt x="36442" y="130469"/>
                    <a:pt x="40584" y="131155"/>
                    <a:pt x="40927" y="136301"/>
                  </a:cubicBezTo>
                  <a:cubicBezTo>
                    <a:pt x="41269" y="141447"/>
                    <a:pt x="40927" y="144560"/>
                    <a:pt x="47813" y="144560"/>
                  </a:cubicBezTo>
                  <a:cubicBezTo>
                    <a:pt x="54699" y="144560"/>
                    <a:pt x="56415" y="149461"/>
                    <a:pt x="65678" y="149461"/>
                  </a:cubicBezTo>
                  <a:cubicBezTo>
                    <a:pt x="74942" y="149461"/>
                    <a:pt x="74623" y="155318"/>
                    <a:pt x="70849" y="156347"/>
                  </a:cubicBezTo>
                  <a:cubicBezTo>
                    <a:pt x="67075" y="157376"/>
                    <a:pt x="64306" y="156004"/>
                    <a:pt x="63962" y="162522"/>
                  </a:cubicBezTo>
                  <a:cubicBezTo>
                    <a:pt x="63619" y="169041"/>
                    <a:pt x="66413" y="164605"/>
                    <a:pt x="69476" y="170438"/>
                  </a:cubicBezTo>
                  <a:cubicBezTo>
                    <a:pt x="72539" y="176270"/>
                    <a:pt x="72564" y="176638"/>
                    <a:pt x="62247" y="178697"/>
                  </a:cubicBezTo>
                  <a:cubicBezTo>
                    <a:pt x="51930" y="180755"/>
                    <a:pt x="56758" y="190386"/>
                    <a:pt x="51244" y="194503"/>
                  </a:cubicBezTo>
                  <a:cubicBezTo>
                    <a:pt x="45730" y="198620"/>
                    <a:pt x="50557" y="205874"/>
                    <a:pt x="47127" y="213765"/>
                  </a:cubicBezTo>
                  <a:cubicBezTo>
                    <a:pt x="43696" y="221656"/>
                    <a:pt x="48156" y="220308"/>
                    <a:pt x="50215" y="224768"/>
                  </a:cubicBezTo>
                  <a:cubicBezTo>
                    <a:pt x="52273" y="229228"/>
                    <a:pt x="53645" y="231312"/>
                    <a:pt x="63277" y="237021"/>
                  </a:cubicBezTo>
                  <a:cubicBezTo>
                    <a:pt x="72907" y="242731"/>
                    <a:pt x="67761" y="245280"/>
                    <a:pt x="66732" y="251725"/>
                  </a:cubicBezTo>
                  <a:cubicBezTo>
                    <a:pt x="65703" y="258170"/>
                    <a:pt x="73250" y="256871"/>
                    <a:pt x="80479" y="258611"/>
                  </a:cubicBezTo>
                  <a:cubicBezTo>
                    <a:pt x="87709" y="260351"/>
                    <a:pt x="90797" y="267875"/>
                    <a:pt x="101114" y="271673"/>
                  </a:cubicBezTo>
                  <a:cubicBezTo>
                    <a:pt x="111431" y="275471"/>
                    <a:pt x="111774" y="285764"/>
                    <a:pt x="118268" y="289195"/>
                  </a:cubicBezTo>
                  <a:cubicBezTo>
                    <a:pt x="124762" y="292626"/>
                    <a:pt x="125155" y="296081"/>
                    <a:pt x="125620" y="301595"/>
                  </a:cubicBezTo>
                  <a:cubicBezTo>
                    <a:pt x="126086" y="307109"/>
                    <a:pt x="124248" y="307428"/>
                    <a:pt x="120474" y="308114"/>
                  </a:cubicBezTo>
                  <a:cubicBezTo>
                    <a:pt x="116700" y="308800"/>
                    <a:pt x="118023" y="324631"/>
                    <a:pt x="125375" y="327033"/>
                  </a:cubicBezTo>
                  <a:cubicBezTo>
                    <a:pt x="132727" y="329434"/>
                    <a:pt x="131575" y="333208"/>
                    <a:pt x="130546" y="337007"/>
                  </a:cubicBezTo>
                  <a:cubicBezTo>
                    <a:pt x="129516" y="340805"/>
                    <a:pt x="128463" y="345265"/>
                    <a:pt x="136378" y="348696"/>
                  </a:cubicBezTo>
                  <a:cubicBezTo>
                    <a:pt x="144294" y="352127"/>
                    <a:pt x="142922" y="356048"/>
                    <a:pt x="147039" y="359013"/>
                  </a:cubicBezTo>
                  <a:cubicBezTo>
                    <a:pt x="149366" y="361072"/>
                    <a:pt x="151401" y="363449"/>
                    <a:pt x="153042" y="366096"/>
                  </a:cubicBezTo>
                  <a:lnTo>
                    <a:pt x="153042" y="366096"/>
                  </a:lnTo>
                  <a:cubicBezTo>
                    <a:pt x="161179" y="366831"/>
                    <a:pt x="161179" y="362395"/>
                    <a:pt x="161179" y="356489"/>
                  </a:cubicBezTo>
                  <a:cubicBezTo>
                    <a:pt x="161179" y="350583"/>
                    <a:pt x="168530" y="352053"/>
                    <a:pt x="171520" y="357959"/>
                  </a:cubicBezTo>
                  <a:cubicBezTo>
                    <a:pt x="174510" y="363865"/>
                    <a:pt x="182597" y="364625"/>
                    <a:pt x="190733" y="358695"/>
                  </a:cubicBezTo>
                  <a:cubicBezTo>
                    <a:pt x="198869" y="352764"/>
                    <a:pt x="204775" y="359430"/>
                    <a:pt x="208476" y="372001"/>
                  </a:cubicBezTo>
                  <a:cubicBezTo>
                    <a:pt x="212176" y="384573"/>
                    <a:pt x="215828" y="385308"/>
                    <a:pt x="223179" y="393444"/>
                  </a:cubicBezTo>
                  <a:cubicBezTo>
                    <a:pt x="230531" y="401580"/>
                    <a:pt x="229085" y="415622"/>
                    <a:pt x="233521" y="424494"/>
                  </a:cubicBezTo>
                  <a:cubicBezTo>
                    <a:pt x="237956" y="433365"/>
                    <a:pt x="258664" y="442996"/>
                    <a:pt x="271971" y="446672"/>
                  </a:cubicBezTo>
                  <a:cubicBezTo>
                    <a:pt x="285278" y="450348"/>
                    <a:pt x="280083" y="460738"/>
                    <a:pt x="294149" y="465174"/>
                  </a:cubicBezTo>
                  <a:cubicBezTo>
                    <a:pt x="308216" y="469609"/>
                    <a:pt x="317797" y="477721"/>
                    <a:pt x="327428" y="481421"/>
                  </a:cubicBezTo>
                  <a:cubicBezTo>
                    <a:pt x="337060" y="485122"/>
                    <a:pt x="346641" y="487352"/>
                    <a:pt x="354042" y="485122"/>
                  </a:cubicBezTo>
                  <a:cubicBezTo>
                    <a:pt x="361443" y="482892"/>
                    <a:pt x="366589" y="480686"/>
                    <a:pt x="376220" y="482157"/>
                  </a:cubicBezTo>
                  <a:cubicBezTo>
                    <a:pt x="385851" y="483627"/>
                    <a:pt x="393227" y="479216"/>
                    <a:pt x="399133" y="470345"/>
                  </a:cubicBezTo>
                  <a:cubicBezTo>
                    <a:pt x="405040" y="461474"/>
                    <a:pt x="412441" y="462993"/>
                    <a:pt x="421189" y="468850"/>
                  </a:cubicBezTo>
                  <a:cubicBezTo>
                    <a:pt x="429938" y="474707"/>
                    <a:pt x="429325" y="485122"/>
                    <a:pt x="430796" y="493356"/>
                  </a:cubicBezTo>
                  <a:cubicBezTo>
                    <a:pt x="431506" y="499066"/>
                    <a:pt x="433271" y="504580"/>
                    <a:pt x="435991" y="509628"/>
                  </a:cubicBezTo>
                  <a:cubicBezTo>
                    <a:pt x="439691" y="517764"/>
                    <a:pt x="456674" y="522200"/>
                    <a:pt x="469981" y="522200"/>
                  </a:cubicBezTo>
                  <a:cubicBezTo>
                    <a:pt x="483288" y="522200"/>
                    <a:pt x="488459" y="524405"/>
                    <a:pt x="495124" y="528841"/>
                  </a:cubicBezTo>
                  <a:cubicBezTo>
                    <a:pt x="501790" y="533276"/>
                    <a:pt x="523944" y="528841"/>
                    <a:pt x="536515" y="529576"/>
                  </a:cubicBezTo>
                  <a:cubicBezTo>
                    <a:pt x="549087" y="530311"/>
                    <a:pt x="557982" y="536242"/>
                    <a:pt x="574965" y="538447"/>
                  </a:cubicBezTo>
                  <a:lnTo>
                    <a:pt x="579695" y="539060"/>
                  </a:lnTo>
                  <a:cubicBezTo>
                    <a:pt x="579891" y="537050"/>
                    <a:pt x="580087" y="534845"/>
                    <a:pt x="580087" y="533105"/>
                  </a:cubicBezTo>
                  <a:cubicBezTo>
                    <a:pt x="579524" y="528939"/>
                    <a:pt x="581925" y="515167"/>
                    <a:pt x="582538" y="5102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2" name="Freeform: Shape 1321">
              <a:extLst>
                <a:ext uri="{FF2B5EF4-FFF2-40B4-BE49-F238E27FC236}">
                  <a16:creationId xmlns:a16="http://schemas.microsoft.com/office/drawing/2014/main" xmlns="" id="{165DF5C6-7269-D592-6717-F78CCBC6539E}"/>
                </a:ext>
              </a:extLst>
            </p:cNvPr>
            <p:cNvSpPr/>
            <p:nvPr/>
          </p:nvSpPr>
          <p:spPr>
            <a:xfrm>
              <a:off x="7699609" y="2958409"/>
              <a:ext cx="472209" cy="336875"/>
            </a:xfrm>
            <a:custGeom>
              <a:avLst/>
              <a:gdLst>
                <a:gd name="connsiteX0" fmla="*/ 454358 w 472209"/>
                <a:gd name="connsiteY0" fmla="*/ 40580 h 336875"/>
                <a:gd name="connsiteX1" fmla="*/ 442325 w 472209"/>
                <a:gd name="connsiteY1" fmla="*/ 44354 h 336875"/>
                <a:gd name="connsiteX2" fmla="*/ 431322 w 472209"/>
                <a:gd name="connsiteY2" fmla="*/ 43324 h 336875"/>
                <a:gd name="connsiteX3" fmla="*/ 415834 w 472209"/>
                <a:gd name="connsiteY3" fmla="*/ 41266 h 336875"/>
                <a:gd name="connsiteX4" fmla="*/ 394170 w 472209"/>
                <a:gd name="connsiteY4" fmla="*/ 55700 h 336875"/>
                <a:gd name="connsiteX5" fmla="*/ 378021 w 472209"/>
                <a:gd name="connsiteY5" fmla="*/ 64302 h 336875"/>
                <a:gd name="connsiteX6" fmla="*/ 357729 w 472209"/>
                <a:gd name="connsiteY6" fmla="*/ 63616 h 336875"/>
                <a:gd name="connsiteX7" fmla="*/ 358073 w 472209"/>
                <a:gd name="connsiteY7" fmla="*/ 44697 h 336875"/>
                <a:gd name="connsiteX8" fmla="*/ 359102 w 472209"/>
                <a:gd name="connsiteY8" fmla="*/ 32444 h 336875"/>
                <a:gd name="connsiteX9" fmla="*/ 355328 w 472209"/>
                <a:gd name="connsiteY9" fmla="*/ 22470 h 336875"/>
                <a:gd name="connsiteX10" fmla="*/ 350844 w 472209"/>
                <a:gd name="connsiteY10" fmla="*/ 9751 h 336875"/>
                <a:gd name="connsiteX11" fmla="*/ 339154 w 472209"/>
                <a:gd name="connsiteY11" fmla="*/ -909 h 336875"/>
                <a:gd name="connsiteX12" fmla="*/ 324033 w 472209"/>
                <a:gd name="connsiteY12" fmla="*/ 14211 h 336875"/>
                <a:gd name="connsiteX13" fmla="*/ 315775 w 472209"/>
                <a:gd name="connsiteY13" fmla="*/ 30042 h 336875"/>
                <a:gd name="connsiteX14" fmla="*/ 300287 w 472209"/>
                <a:gd name="connsiteY14" fmla="*/ 34159 h 336875"/>
                <a:gd name="connsiteX15" fmla="*/ 290337 w 472209"/>
                <a:gd name="connsiteY15" fmla="*/ 41732 h 336875"/>
                <a:gd name="connsiteX16" fmla="*/ 288255 w 472209"/>
                <a:gd name="connsiteY16" fmla="*/ 53078 h 336875"/>
                <a:gd name="connsiteX17" fmla="*/ 275879 w 472209"/>
                <a:gd name="connsiteY17" fmla="*/ 44820 h 336875"/>
                <a:gd name="connsiteX18" fmla="*/ 260759 w 472209"/>
                <a:gd name="connsiteY18" fmla="*/ 49990 h 336875"/>
                <a:gd name="connsiteX19" fmla="*/ 244928 w 472209"/>
                <a:gd name="connsiteY19" fmla="*/ 58935 h 336875"/>
                <a:gd name="connsiteX20" fmla="*/ 238066 w 472209"/>
                <a:gd name="connsiteY20" fmla="*/ 51019 h 336875"/>
                <a:gd name="connsiteX21" fmla="*/ 237821 w 472209"/>
                <a:gd name="connsiteY21" fmla="*/ 50211 h 336875"/>
                <a:gd name="connsiteX22" fmla="*/ 237698 w 472209"/>
                <a:gd name="connsiteY22" fmla="*/ 49990 h 336875"/>
                <a:gd name="connsiteX23" fmla="*/ 237453 w 472209"/>
                <a:gd name="connsiteY23" fmla="*/ 49574 h 336875"/>
                <a:gd name="connsiteX24" fmla="*/ 237282 w 472209"/>
                <a:gd name="connsiteY24" fmla="*/ 49378 h 336875"/>
                <a:gd name="connsiteX25" fmla="*/ 236988 w 472209"/>
                <a:gd name="connsiteY25" fmla="*/ 49108 h 336875"/>
                <a:gd name="connsiteX26" fmla="*/ 236767 w 472209"/>
                <a:gd name="connsiteY26" fmla="*/ 48961 h 336875"/>
                <a:gd name="connsiteX27" fmla="*/ 236448 w 472209"/>
                <a:gd name="connsiteY27" fmla="*/ 48790 h 336875"/>
                <a:gd name="connsiteX28" fmla="*/ 236155 w 472209"/>
                <a:gd name="connsiteY28" fmla="*/ 48790 h 336875"/>
                <a:gd name="connsiteX29" fmla="*/ 235787 w 472209"/>
                <a:gd name="connsiteY29" fmla="*/ 48790 h 336875"/>
                <a:gd name="connsiteX30" fmla="*/ 235468 w 472209"/>
                <a:gd name="connsiteY30" fmla="*/ 48790 h 336875"/>
                <a:gd name="connsiteX31" fmla="*/ 233949 w 472209"/>
                <a:gd name="connsiteY31" fmla="*/ 48790 h 336875"/>
                <a:gd name="connsiteX32" fmla="*/ 230053 w 472209"/>
                <a:gd name="connsiteY32" fmla="*/ 49353 h 336875"/>
                <a:gd name="connsiteX33" fmla="*/ 229636 w 472209"/>
                <a:gd name="connsiteY33" fmla="*/ 49353 h 336875"/>
                <a:gd name="connsiteX34" fmla="*/ 228950 w 472209"/>
                <a:gd name="connsiteY34" fmla="*/ 49353 h 336875"/>
                <a:gd name="connsiteX35" fmla="*/ 228313 w 472209"/>
                <a:gd name="connsiteY35" fmla="*/ 49353 h 336875"/>
                <a:gd name="connsiteX36" fmla="*/ 227725 w 472209"/>
                <a:gd name="connsiteY36" fmla="*/ 49353 h 336875"/>
                <a:gd name="connsiteX37" fmla="*/ 227014 w 472209"/>
                <a:gd name="connsiteY37" fmla="*/ 49353 h 336875"/>
                <a:gd name="connsiteX38" fmla="*/ 225225 w 472209"/>
                <a:gd name="connsiteY38" fmla="*/ 49353 h 336875"/>
                <a:gd name="connsiteX39" fmla="*/ 223951 w 472209"/>
                <a:gd name="connsiteY39" fmla="*/ 49230 h 336875"/>
                <a:gd name="connsiteX40" fmla="*/ 212604 w 472209"/>
                <a:gd name="connsiteY40" fmla="*/ 42344 h 336875"/>
                <a:gd name="connsiteX41" fmla="*/ 212138 w 472209"/>
                <a:gd name="connsiteY41" fmla="*/ 41830 h 336875"/>
                <a:gd name="connsiteX42" fmla="*/ 211967 w 472209"/>
                <a:gd name="connsiteY42" fmla="*/ 41683 h 336875"/>
                <a:gd name="connsiteX43" fmla="*/ 211452 w 472209"/>
                <a:gd name="connsiteY43" fmla="*/ 41364 h 336875"/>
                <a:gd name="connsiteX44" fmla="*/ 211257 w 472209"/>
                <a:gd name="connsiteY44" fmla="*/ 41364 h 336875"/>
                <a:gd name="connsiteX45" fmla="*/ 210399 w 472209"/>
                <a:gd name="connsiteY45" fmla="*/ 41045 h 336875"/>
                <a:gd name="connsiteX46" fmla="*/ 210227 w 472209"/>
                <a:gd name="connsiteY46" fmla="*/ 41045 h 336875"/>
                <a:gd name="connsiteX47" fmla="*/ 209345 w 472209"/>
                <a:gd name="connsiteY47" fmla="*/ 40850 h 336875"/>
                <a:gd name="connsiteX48" fmla="*/ 209002 w 472209"/>
                <a:gd name="connsiteY48" fmla="*/ 40850 h 336875"/>
                <a:gd name="connsiteX49" fmla="*/ 208095 w 472209"/>
                <a:gd name="connsiteY49" fmla="*/ 40850 h 336875"/>
                <a:gd name="connsiteX50" fmla="*/ 207776 w 472209"/>
                <a:gd name="connsiteY50" fmla="*/ 40850 h 336875"/>
                <a:gd name="connsiteX51" fmla="*/ 206502 w 472209"/>
                <a:gd name="connsiteY51" fmla="*/ 40850 h 336875"/>
                <a:gd name="connsiteX52" fmla="*/ 203047 w 472209"/>
                <a:gd name="connsiteY52" fmla="*/ 40850 h 336875"/>
                <a:gd name="connsiteX53" fmla="*/ 201650 w 472209"/>
                <a:gd name="connsiteY53" fmla="*/ 40850 h 336875"/>
                <a:gd name="connsiteX54" fmla="*/ 200890 w 472209"/>
                <a:gd name="connsiteY54" fmla="*/ 40850 h 336875"/>
                <a:gd name="connsiteX55" fmla="*/ 200106 w 472209"/>
                <a:gd name="connsiteY55" fmla="*/ 40850 h 336875"/>
                <a:gd name="connsiteX56" fmla="*/ 199273 w 472209"/>
                <a:gd name="connsiteY56" fmla="*/ 40850 h 336875"/>
                <a:gd name="connsiteX57" fmla="*/ 198660 w 472209"/>
                <a:gd name="connsiteY57" fmla="*/ 40850 h 336875"/>
                <a:gd name="connsiteX58" fmla="*/ 196798 w 472209"/>
                <a:gd name="connsiteY58" fmla="*/ 41045 h 336875"/>
                <a:gd name="connsiteX59" fmla="*/ 196504 w 472209"/>
                <a:gd name="connsiteY59" fmla="*/ 41045 h 336875"/>
                <a:gd name="connsiteX60" fmla="*/ 191382 w 472209"/>
                <a:gd name="connsiteY60" fmla="*/ 41707 h 336875"/>
                <a:gd name="connsiteX61" fmla="*/ 189568 w 472209"/>
                <a:gd name="connsiteY61" fmla="*/ 41952 h 336875"/>
                <a:gd name="connsiteX62" fmla="*/ 176163 w 472209"/>
                <a:gd name="connsiteY62" fmla="*/ 36095 h 336875"/>
                <a:gd name="connsiteX63" fmla="*/ 165503 w 472209"/>
                <a:gd name="connsiteY63" fmla="*/ 39894 h 336875"/>
                <a:gd name="connsiteX64" fmla="*/ 149329 w 472209"/>
                <a:gd name="connsiteY64" fmla="*/ 47785 h 336875"/>
                <a:gd name="connsiteX65" fmla="*/ 138326 w 472209"/>
                <a:gd name="connsiteY65" fmla="*/ 58102 h 336875"/>
                <a:gd name="connsiteX66" fmla="*/ 132493 w 472209"/>
                <a:gd name="connsiteY66" fmla="*/ 74276 h 336875"/>
                <a:gd name="connsiteX67" fmla="*/ 121833 w 472209"/>
                <a:gd name="connsiteY67" fmla="*/ 87338 h 336875"/>
                <a:gd name="connsiteX68" fmla="*/ 106688 w 472209"/>
                <a:gd name="connsiteY68" fmla="*/ 94910 h 336875"/>
                <a:gd name="connsiteX69" fmla="*/ 89853 w 472209"/>
                <a:gd name="connsiteY69" fmla="*/ 99370 h 336875"/>
                <a:gd name="connsiteX70" fmla="*/ 87402 w 472209"/>
                <a:gd name="connsiteY70" fmla="*/ 107629 h 336875"/>
                <a:gd name="connsiteX71" fmla="*/ 81202 w 472209"/>
                <a:gd name="connsiteY71" fmla="*/ 116573 h 336875"/>
                <a:gd name="connsiteX72" fmla="*/ 69855 w 472209"/>
                <a:gd name="connsiteY72" fmla="*/ 120004 h 336875"/>
                <a:gd name="connsiteX73" fmla="*/ 59196 w 472209"/>
                <a:gd name="connsiteY73" fmla="*/ 125861 h 336875"/>
                <a:gd name="connsiteX74" fmla="*/ 53338 w 472209"/>
                <a:gd name="connsiteY74" fmla="*/ 120960 h 336875"/>
                <a:gd name="connsiteX75" fmla="*/ 41649 w 472209"/>
                <a:gd name="connsiteY75" fmla="*/ 116059 h 336875"/>
                <a:gd name="connsiteX76" fmla="*/ 32729 w 472209"/>
                <a:gd name="connsiteY76" fmla="*/ 111917 h 336875"/>
                <a:gd name="connsiteX77" fmla="*/ 22510 w 472209"/>
                <a:gd name="connsiteY77" fmla="*/ 108633 h 336875"/>
                <a:gd name="connsiteX78" fmla="*/ 22510 w 472209"/>
                <a:gd name="connsiteY78" fmla="*/ 110619 h 336875"/>
                <a:gd name="connsiteX79" fmla="*/ 22510 w 472209"/>
                <a:gd name="connsiteY79" fmla="*/ 110864 h 336875"/>
                <a:gd name="connsiteX80" fmla="*/ 22510 w 472209"/>
                <a:gd name="connsiteY80" fmla="*/ 112677 h 336875"/>
                <a:gd name="connsiteX81" fmla="*/ 22510 w 472209"/>
                <a:gd name="connsiteY81" fmla="*/ 112677 h 336875"/>
                <a:gd name="connsiteX82" fmla="*/ 22265 w 472209"/>
                <a:gd name="connsiteY82" fmla="*/ 114368 h 336875"/>
                <a:gd name="connsiteX83" fmla="*/ 22265 w 472209"/>
                <a:gd name="connsiteY83" fmla="*/ 114735 h 336875"/>
                <a:gd name="connsiteX84" fmla="*/ 21750 w 472209"/>
                <a:gd name="connsiteY84" fmla="*/ 116279 h 336875"/>
                <a:gd name="connsiteX85" fmla="*/ 17633 w 472209"/>
                <a:gd name="connsiteY85" fmla="*/ 126940 h 336875"/>
                <a:gd name="connsiteX86" fmla="*/ 15917 w 472209"/>
                <a:gd name="connsiteY86" fmla="*/ 140001 h 336875"/>
                <a:gd name="connsiteX87" fmla="*/ 9717 w 472209"/>
                <a:gd name="connsiteY87" fmla="*/ 149975 h 336875"/>
                <a:gd name="connsiteX88" fmla="*/ 7659 w 472209"/>
                <a:gd name="connsiteY88" fmla="*/ 158234 h 336875"/>
                <a:gd name="connsiteX89" fmla="*/ 430 w 472209"/>
                <a:gd name="connsiteY89" fmla="*/ 167179 h 336875"/>
                <a:gd name="connsiteX90" fmla="*/ 2880 w 472209"/>
                <a:gd name="connsiteY90" fmla="*/ 183671 h 336875"/>
                <a:gd name="connsiteX91" fmla="*/ 9742 w 472209"/>
                <a:gd name="connsiteY91" fmla="*/ 190215 h 336875"/>
                <a:gd name="connsiteX92" fmla="*/ 454 w 472209"/>
                <a:gd name="connsiteY92" fmla="*/ 201561 h 336875"/>
                <a:gd name="connsiteX93" fmla="*/ 2170 w 472209"/>
                <a:gd name="connsiteY93" fmla="*/ 211192 h 336875"/>
                <a:gd name="connsiteX94" fmla="*/ 5968 w 472209"/>
                <a:gd name="connsiteY94" fmla="*/ 221509 h 336875"/>
                <a:gd name="connsiteX95" fmla="*/ 10428 w 472209"/>
                <a:gd name="connsiteY95" fmla="*/ 231140 h 336875"/>
                <a:gd name="connsiteX96" fmla="*/ 7340 w 472209"/>
                <a:gd name="connsiteY96" fmla="*/ 248662 h 336875"/>
                <a:gd name="connsiteX97" fmla="*/ 12854 w 472209"/>
                <a:gd name="connsiteY97" fmla="*/ 261381 h 336875"/>
                <a:gd name="connsiteX98" fmla="*/ 31749 w 472209"/>
                <a:gd name="connsiteY98" fmla="*/ 263120 h 336875"/>
                <a:gd name="connsiteX99" fmla="*/ 42752 w 472209"/>
                <a:gd name="connsiteY99" fmla="*/ 273094 h 336875"/>
                <a:gd name="connsiteX100" fmla="*/ 40301 w 472209"/>
                <a:gd name="connsiteY100" fmla="*/ 287185 h 336875"/>
                <a:gd name="connsiteX101" fmla="*/ 29298 w 472209"/>
                <a:gd name="connsiteY101" fmla="*/ 297503 h 336875"/>
                <a:gd name="connsiteX102" fmla="*/ 20010 w 472209"/>
                <a:gd name="connsiteY102" fmla="*/ 307820 h 336875"/>
                <a:gd name="connsiteX103" fmla="*/ 19691 w 472209"/>
                <a:gd name="connsiteY103" fmla="*/ 308114 h 336875"/>
                <a:gd name="connsiteX104" fmla="*/ 19569 w 472209"/>
                <a:gd name="connsiteY104" fmla="*/ 308114 h 336875"/>
                <a:gd name="connsiteX105" fmla="*/ 19299 w 472209"/>
                <a:gd name="connsiteY105" fmla="*/ 308359 h 336875"/>
                <a:gd name="connsiteX106" fmla="*/ 19103 w 472209"/>
                <a:gd name="connsiteY106" fmla="*/ 308506 h 336875"/>
                <a:gd name="connsiteX107" fmla="*/ 19103 w 472209"/>
                <a:gd name="connsiteY107" fmla="*/ 308506 h 336875"/>
                <a:gd name="connsiteX108" fmla="*/ 11948 w 472209"/>
                <a:gd name="connsiteY108" fmla="*/ 317304 h 336875"/>
                <a:gd name="connsiteX109" fmla="*/ 11948 w 472209"/>
                <a:gd name="connsiteY109" fmla="*/ 317304 h 336875"/>
                <a:gd name="connsiteX110" fmla="*/ 11825 w 472209"/>
                <a:gd name="connsiteY110" fmla="*/ 318210 h 336875"/>
                <a:gd name="connsiteX111" fmla="*/ 11825 w 472209"/>
                <a:gd name="connsiteY111" fmla="*/ 318210 h 336875"/>
                <a:gd name="connsiteX112" fmla="*/ 29690 w 472209"/>
                <a:gd name="connsiteY112" fmla="*/ 326175 h 336875"/>
                <a:gd name="connsiteX113" fmla="*/ 45521 w 472209"/>
                <a:gd name="connsiteY113" fmla="*/ 331076 h 336875"/>
                <a:gd name="connsiteX114" fmla="*/ 62357 w 472209"/>
                <a:gd name="connsiteY114" fmla="*/ 334850 h 336875"/>
                <a:gd name="connsiteX115" fmla="*/ 91935 w 472209"/>
                <a:gd name="connsiteY115" fmla="*/ 335193 h 336875"/>
                <a:gd name="connsiteX116" fmla="*/ 119089 w 472209"/>
                <a:gd name="connsiteY116" fmla="*/ 333821 h 336875"/>
                <a:gd name="connsiteX117" fmla="*/ 141144 w 472209"/>
                <a:gd name="connsiteY117" fmla="*/ 329361 h 336875"/>
                <a:gd name="connsiteX118" fmla="*/ 164180 w 472209"/>
                <a:gd name="connsiteY118" fmla="*/ 327988 h 336875"/>
                <a:gd name="connsiteX119" fmla="*/ 181334 w 472209"/>
                <a:gd name="connsiteY119" fmla="*/ 324876 h 336875"/>
                <a:gd name="connsiteX120" fmla="*/ 189593 w 472209"/>
                <a:gd name="connsiteY120" fmla="*/ 311128 h 336875"/>
                <a:gd name="connsiteX121" fmla="*/ 193023 w 472209"/>
                <a:gd name="connsiteY121" fmla="*/ 281549 h 336875"/>
                <a:gd name="connsiteX122" fmla="*/ 204027 w 472209"/>
                <a:gd name="connsiteY122" fmla="*/ 270546 h 336875"/>
                <a:gd name="connsiteX123" fmla="*/ 215741 w 472209"/>
                <a:gd name="connsiteY123" fmla="*/ 268095 h 336875"/>
                <a:gd name="connsiteX124" fmla="*/ 223975 w 472209"/>
                <a:gd name="connsiteY124" fmla="*/ 270546 h 336875"/>
                <a:gd name="connsiteX125" fmla="*/ 235321 w 472209"/>
                <a:gd name="connsiteY125" fmla="*/ 266086 h 336875"/>
                <a:gd name="connsiteX126" fmla="*/ 227774 w 472209"/>
                <a:gd name="connsiteY126" fmla="*/ 257141 h 336875"/>
                <a:gd name="connsiteX127" fmla="*/ 238777 w 472209"/>
                <a:gd name="connsiteY127" fmla="*/ 255426 h 336875"/>
                <a:gd name="connsiteX128" fmla="*/ 248408 w 472209"/>
                <a:gd name="connsiteY128" fmla="*/ 251651 h 336875"/>
                <a:gd name="connsiteX129" fmla="*/ 266616 w 472209"/>
                <a:gd name="connsiteY129" fmla="*/ 252338 h 336875"/>
                <a:gd name="connsiteX130" fmla="*/ 277619 w 472209"/>
                <a:gd name="connsiteY130" fmla="*/ 255426 h 336875"/>
                <a:gd name="connsiteX131" fmla="*/ 283819 w 472209"/>
                <a:gd name="connsiteY131" fmla="*/ 248074 h 336875"/>
                <a:gd name="connsiteX132" fmla="*/ 287250 w 472209"/>
                <a:gd name="connsiteY132" fmla="*/ 239129 h 336875"/>
                <a:gd name="connsiteX133" fmla="*/ 282790 w 472209"/>
                <a:gd name="connsiteY133" fmla="*/ 228126 h 336875"/>
                <a:gd name="connsiteX134" fmla="*/ 288966 w 472209"/>
                <a:gd name="connsiteY134" fmla="*/ 216093 h 336875"/>
                <a:gd name="connsiteX135" fmla="*/ 299625 w 472209"/>
                <a:gd name="connsiteY135" fmla="*/ 201389 h 336875"/>
                <a:gd name="connsiteX136" fmla="*/ 314084 w 472209"/>
                <a:gd name="connsiteY136" fmla="*/ 197248 h 336875"/>
                <a:gd name="connsiteX137" fmla="*/ 316829 w 472209"/>
                <a:gd name="connsiteY137" fmla="*/ 185901 h 336875"/>
                <a:gd name="connsiteX138" fmla="*/ 306855 w 472209"/>
                <a:gd name="connsiteY138" fmla="*/ 173648 h 336875"/>
                <a:gd name="connsiteX139" fmla="*/ 312687 w 472209"/>
                <a:gd name="connsiteY139" fmla="*/ 167130 h 336875"/>
                <a:gd name="connsiteX140" fmla="*/ 322318 w 472209"/>
                <a:gd name="connsiteY140" fmla="*/ 170904 h 336875"/>
                <a:gd name="connsiteX141" fmla="*/ 333689 w 472209"/>
                <a:gd name="connsiteY141" fmla="*/ 170904 h 336875"/>
                <a:gd name="connsiteX142" fmla="*/ 341580 w 472209"/>
                <a:gd name="connsiteY142" fmla="*/ 166444 h 336875"/>
                <a:gd name="connsiteX143" fmla="*/ 347437 w 472209"/>
                <a:gd name="connsiteY143" fmla="*/ 158528 h 336875"/>
                <a:gd name="connsiteX144" fmla="*/ 342953 w 472209"/>
                <a:gd name="connsiteY144" fmla="*/ 149926 h 336875"/>
                <a:gd name="connsiteX145" fmla="*/ 345722 w 472209"/>
                <a:gd name="connsiteY145" fmla="*/ 142011 h 336875"/>
                <a:gd name="connsiteX146" fmla="*/ 361185 w 472209"/>
                <a:gd name="connsiteY146" fmla="*/ 125861 h 336875"/>
                <a:gd name="connsiteX147" fmla="*/ 358735 w 472209"/>
                <a:gd name="connsiteY147" fmla="*/ 106256 h 336875"/>
                <a:gd name="connsiteX148" fmla="*/ 351162 w 472209"/>
                <a:gd name="connsiteY148" fmla="*/ 95939 h 336875"/>
                <a:gd name="connsiteX149" fmla="*/ 351848 w 472209"/>
                <a:gd name="connsiteY149" fmla="*/ 87681 h 336875"/>
                <a:gd name="connsiteX150" fmla="*/ 363195 w 472209"/>
                <a:gd name="connsiteY150" fmla="*/ 81505 h 336875"/>
                <a:gd name="connsiteX151" fmla="*/ 372139 w 472209"/>
                <a:gd name="connsiteY151" fmla="*/ 75305 h 336875"/>
                <a:gd name="connsiteX152" fmla="*/ 386598 w 472209"/>
                <a:gd name="connsiteY152" fmla="*/ 65674 h 336875"/>
                <a:gd name="connsiteX153" fmla="*/ 405492 w 472209"/>
                <a:gd name="connsiteY153" fmla="*/ 61900 h 336875"/>
                <a:gd name="connsiteX154" fmla="*/ 434042 w 472209"/>
                <a:gd name="connsiteY154" fmla="*/ 61214 h 336875"/>
                <a:gd name="connsiteX155" fmla="*/ 455706 w 472209"/>
                <a:gd name="connsiteY155" fmla="*/ 58445 h 336875"/>
                <a:gd name="connsiteX156" fmla="*/ 456514 w 472209"/>
                <a:gd name="connsiteY156" fmla="*/ 57342 h 336875"/>
                <a:gd name="connsiteX157" fmla="*/ 456759 w 472209"/>
                <a:gd name="connsiteY157" fmla="*/ 57097 h 336875"/>
                <a:gd name="connsiteX158" fmla="*/ 457396 w 472209"/>
                <a:gd name="connsiteY158" fmla="*/ 56484 h 336875"/>
                <a:gd name="connsiteX159" fmla="*/ 457666 w 472209"/>
                <a:gd name="connsiteY159" fmla="*/ 56264 h 336875"/>
                <a:gd name="connsiteX160" fmla="*/ 458376 w 472209"/>
                <a:gd name="connsiteY160" fmla="*/ 55774 h 336875"/>
                <a:gd name="connsiteX161" fmla="*/ 458597 w 472209"/>
                <a:gd name="connsiteY161" fmla="*/ 55651 h 336875"/>
                <a:gd name="connsiteX162" fmla="*/ 463498 w 472209"/>
                <a:gd name="connsiteY162" fmla="*/ 53372 h 336875"/>
                <a:gd name="connsiteX163" fmla="*/ 464283 w 472209"/>
                <a:gd name="connsiteY163" fmla="*/ 52955 h 336875"/>
                <a:gd name="connsiteX164" fmla="*/ 471635 w 472209"/>
                <a:gd name="connsiteY164" fmla="*/ 44354 h 336875"/>
                <a:gd name="connsiteX165" fmla="*/ 472027 w 472209"/>
                <a:gd name="connsiteY165" fmla="*/ 43423 h 336875"/>
                <a:gd name="connsiteX166" fmla="*/ 454358 w 472209"/>
                <a:gd name="connsiteY166" fmla="*/ 40580 h 33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472209" h="336875">
                  <a:moveTo>
                    <a:pt x="454358" y="40580"/>
                  </a:moveTo>
                  <a:cubicBezTo>
                    <a:pt x="449456" y="39551"/>
                    <a:pt x="445413" y="42295"/>
                    <a:pt x="442325" y="44354"/>
                  </a:cubicBezTo>
                  <a:cubicBezTo>
                    <a:pt x="438796" y="46314"/>
                    <a:pt x="434434" y="45898"/>
                    <a:pt x="431322" y="43324"/>
                  </a:cubicBezTo>
                  <a:cubicBezTo>
                    <a:pt x="429263" y="40874"/>
                    <a:pt x="423750" y="40237"/>
                    <a:pt x="415834" y="41266"/>
                  </a:cubicBezTo>
                  <a:cubicBezTo>
                    <a:pt x="407919" y="42295"/>
                    <a:pt x="398312" y="51583"/>
                    <a:pt x="394170" y="55700"/>
                  </a:cubicBezTo>
                  <a:cubicBezTo>
                    <a:pt x="390029" y="59817"/>
                    <a:pt x="382481" y="60160"/>
                    <a:pt x="378021" y="64302"/>
                  </a:cubicBezTo>
                  <a:cubicBezTo>
                    <a:pt x="373561" y="68443"/>
                    <a:pt x="363930" y="68762"/>
                    <a:pt x="357729" y="63616"/>
                  </a:cubicBezTo>
                  <a:cubicBezTo>
                    <a:pt x="351530" y="58469"/>
                    <a:pt x="358759" y="48128"/>
                    <a:pt x="358073" y="44697"/>
                  </a:cubicBezTo>
                  <a:cubicBezTo>
                    <a:pt x="357239" y="40604"/>
                    <a:pt x="357607" y="36340"/>
                    <a:pt x="359102" y="32444"/>
                  </a:cubicBezTo>
                  <a:cubicBezTo>
                    <a:pt x="360817" y="29013"/>
                    <a:pt x="362190" y="25557"/>
                    <a:pt x="355328" y="22470"/>
                  </a:cubicBezTo>
                  <a:cubicBezTo>
                    <a:pt x="348467" y="19382"/>
                    <a:pt x="351873" y="16980"/>
                    <a:pt x="350844" y="9751"/>
                  </a:cubicBezTo>
                  <a:cubicBezTo>
                    <a:pt x="350280" y="3723"/>
                    <a:pt x="345232" y="-909"/>
                    <a:pt x="339154" y="-909"/>
                  </a:cubicBezTo>
                  <a:cubicBezTo>
                    <a:pt x="334008" y="-909"/>
                    <a:pt x="329866" y="11124"/>
                    <a:pt x="324033" y="14211"/>
                  </a:cubicBezTo>
                  <a:cubicBezTo>
                    <a:pt x="318201" y="17299"/>
                    <a:pt x="316461" y="19725"/>
                    <a:pt x="315775" y="30042"/>
                  </a:cubicBezTo>
                  <a:cubicBezTo>
                    <a:pt x="315089" y="40359"/>
                    <a:pt x="307860" y="35532"/>
                    <a:pt x="300287" y="34159"/>
                  </a:cubicBezTo>
                  <a:cubicBezTo>
                    <a:pt x="292715" y="32787"/>
                    <a:pt x="289995" y="36218"/>
                    <a:pt x="290337" y="41732"/>
                  </a:cubicBezTo>
                  <a:cubicBezTo>
                    <a:pt x="290681" y="47246"/>
                    <a:pt x="292053" y="53078"/>
                    <a:pt x="288255" y="53078"/>
                  </a:cubicBezTo>
                  <a:cubicBezTo>
                    <a:pt x="284456" y="53078"/>
                    <a:pt x="282765" y="49304"/>
                    <a:pt x="275879" y="44820"/>
                  </a:cubicBezTo>
                  <a:cubicBezTo>
                    <a:pt x="268993" y="40335"/>
                    <a:pt x="270732" y="49990"/>
                    <a:pt x="260759" y="49990"/>
                  </a:cubicBezTo>
                  <a:cubicBezTo>
                    <a:pt x="250785" y="49990"/>
                    <a:pt x="251471" y="58224"/>
                    <a:pt x="244928" y="58935"/>
                  </a:cubicBezTo>
                  <a:cubicBezTo>
                    <a:pt x="238384" y="59646"/>
                    <a:pt x="239095" y="56166"/>
                    <a:pt x="238066" y="51019"/>
                  </a:cubicBezTo>
                  <a:cubicBezTo>
                    <a:pt x="238017" y="50750"/>
                    <a:pt x="237919" y="50480"/>
                    <a:pt x="237821" y="50211"/>
                  </a:cubicBezTo>
                  <a:cubicBezTo>
                    <a:pt x="237772" y="50137"/>
                    <a:pt x="237723" y="50064"/>
                    <a:pt x="237698" y="49990"/>
                  </a:cubicBezTo>
                  <a:cubicBezTo>
                    <a:pt x="237625" y="49843"/>
                    <a:pt x="237552" y="49696"/>
                    <a:pt x="237453" y="49574"/>
                  </a:cubicBezTo>
                  <a:lnTo>
                    <a:pt x="237282" y="49378"/>
                  </a:lnTo>
                  <a:cubicBezTo>
                    <a:pt x="237184" y="49280"/>
                    <a:pt x="237086" y="49181"/>
                    <a:pt x="236988" y="49108"/>
                  </a:cubicBezTo>
                  <a:lnTo>
                    <a:pt x="236767" y="48961"/>
                  </a:lnTo>
                  <a:lnTo>
                    <a:pt x="236448" y="48790"/>
                  </a:lnTo>
                  <a:lnTo>
                    <a:pt x="236155" y="48790"/>
                  </a:lnTo>
                  <a:lnTo>
                    <a:pt x="235787" y="48790"/>
                  </a:lnTo>
                  <a:lnTo>
                    <a:pt x="235468" y="48790"/>
                  </a:lnTo>
                  <a:lnTo>
                    <a:pt x="233949" y="48790"/>
                  </a:lnTo>
                  <a:cubicBezTo>
                    <a:pt x="232797" y="48790"/>
                    <a:pt x="231498" y="49133"/>
                    <a:pt x="230053" y="49353"/>
                  </a:cubicBezTo>
                  <a:lnTo>
                    <a:pt x="229636" y="49353"/>
                  </a:lnTo>
                  <a:lnTo>
                    <a:pt x="228950" y="49353"/>
                  </a:lnTo>
                  <a:lnTo>
                    <a:pt x="228313" y="49353"/>
                  </a:lnTo>
                  <a:lnTo>
                    <a:pt x="227725" y="49353"/>
                  </a:lnTo>
                  <a:lnTo>
                    <a:pt x="227014" y="49353"/>
                  </a:lnTo>
                  <a:lnTo>
                    <a:pt x="225225" y="49353"/>
                  </a:lnTo>
                  <a:lnTo>
                    <a:pt x="223951" y="49230"/>
                  </a:lnTo>
                  <a:cubicBezTo>
                    <a:pt x="217775" y="48177"/>
                    <a:pt x="214663" y="45775"/>
                    <a:pt x="212604" y="42344"/>
                  </a:cubicBezTo>
                  <a:cubicBezTo>
                    <a:pt x="212482" y="42148"/>
                    <a:pt x="212335" y="41977"/>
                    <a:pt x="212138" y="41830"/>
                  </a:cubicBezTo>
                  <a:lnTo>
                    <a:pt x="211967" y="41683"/>
                  </a:lnTo>
                  <a:lnTo>
                    <a:pt x="211452" y="41364"/>
                  </a:lnTo>
                  <a:lnTo>
                    <a:pt x="211257" y="41364"/>
                  </a:lnTo>
                  <a:lnTo>
                    <a:pt x="210399" y="41045"/>
                  </a:lnTo>
                  <a:lnTo>
                    <a:pt x="210227" y="41045"/>
                  </a:lnTo>
                  <a:lnTo>
                    <a:pt x="209345" y="40850"/>
                  </a:lnTo>
                  <a:lnTo>
                    <a:pt x="209002" y="40850"/>
                  </a:lnTo>
                  <a:lnTo>
                    <a:pt x="208095" y="40850"/>
                  </a:lnTo>
                  <a:lnTo>
                    <a:pt x="207776" y="40850"/>
                  </a:lnTo>
                  <a:cubicBezTo>
                    <a:pt x="207384" y="40850"/>
                    <a:pt x="206943" y="40850"/>
                    <a:pt x="206502" y="40850"/>
                  </a:cubicBezTo>
                  <a:lnTo>
                    <a:pt x="203047" y="40850"/>
                  </a:lnTo>
                  <a:lnTo>
                    <a:pt x="201650" y="40850"/>
                  </a:lnTo>
                  <a:lnTo>
                    <a:pt x="200890" y="40850"/>
                  </a:lnTo>
                  <a:lnTo>
                    <a:pt x="200106" y="40850"/>
                  </a:lnTo>
                  <a:lnTo>
                    <a:pt x="199273" y="40850"/>
                  </a:lnTo>
                  <a:lnTo>
                    <a:pt x="198660" y="40850"/>
                  </a:lnTo>
                  <a:lnTo>
                    <a:pt x="196798" y="41045"/>
                  </a:lnTo>
                  <a:lnTo>
                    <a:pt x="196504" y="41045"/>
                  </a:lnTo>
                  <a:cubicBezTo>
                    <a:pt x="194715" y="41241"/>
                    <a:pt x="192974" y="41486"/>
                    <a:pt x="191382" y="41707"/>
                  </a:cubicBezTo>
                  <a:lnTo>
                    <a:pt x="189568" y="41952"/>
                  </a:lnTo>
                  <a:cubicBezTo>
                    <a:pt x="181996" y="42982"/>
                    <a:pt x="179938" y="39502"/>
                    <a:pt x="176163" y="36095"/>
                  </a:cubicBezTo>
                  <a:cubicBezTo>
                    <a:pt x="172389" y="32689"/>
                    <a:pt x="167218" y="34037"/>
                    <a:pt x="165503" y="39894"/>
                  </a:cubicBezTo>
                  <a:cubicBezTo>
                    <a:pt x="163788" y="45751"/>
                    <a:pt x="155872" y="47785"/>
                    <a:pt x="149329" y="47785"/>
                  </a:cubicBezTo>
                  <a:cubicBezTo>
                    <a:pt x="142786" y="47785"/>
                    <a:pt x="140041" y="52269"/>
                    <a:pt x="138326" y="58102"/>
                  </a:cubicBezTo>
                  <a:cubicBezTo>
                    <a:pt x="136610" y="63934"/>
                    <a:pt x="132837" y="67047"/>
                    <a:pt x="132493" y="74276"/>
                  </a:cubicBezTo>
                  <a:cubicBezTo>
                    <a:pt x="132150" y="81505"/>
                    <a:pt x="128352" y="87338"/>
                    <a:pt x="121833" y="87338"/>
                  </a:cubicBezTo>
                  <a:cubicBezTo>
                    <a:pt x="115314" y="87338"/>
                    <a:pt x="114481" y="93881"/>
                    <a:pt x="106688" y="94910"/>
                  </a:cubicBezTo>
                  <a:cubicBezTo>
                    <a:pt x="98895" y="95939"/>
                    <a:pt x="94999" y="98341"/>
                    <a:pt x="89853" y="99370"/>
                  </a:cubicBezTo>
                  <a:cubicBezTo>
                    <a:pt x="84706" y="100399"/>
                    <a:pt x="84952" y="103855"/>
                    <a:pt x="87402" y="107629"/>
                  </a:cubicBezTo>
                  <a:cubicBezTo>
                    <a:pt x="89853" y="111403"/>
                    <a:pt x="83604" y="113143"/>
                    <a:pt x="81202" y="116573"/>
                  </a:cubicBezTo>
                  <a:cubicBezTo>
                    <a:pt x="78800" y="120004"/>
                    <a:pt x="75688" y="122063"/>
                    <a:pt x="69855" y="120004"/>
                  </a:cubicBezTo>
                  <a:cubicBezTo>
                    <a:pt x="64023" y="117946"/>
                    <a:pt x="60911" y="122774"/>
                    <a:pt x="59196" y="125861"/>
                  </a:cubicBezTo>
                  <a:cubicBezTo>
                    <a:pt x="57480" y="128949"/>
                    <a:pt x="54294" y="125175"/>
                    <a:pt x="53338" y="120960"/>
                  </a:cubicBezTo>
                  <a:cubicBezTo>
                    <a:pt x="52383" y="116745"/>
                    <a:pt x="44418" y="116059"/>
                    <a:pt x="41649" y="116059"/>
                  </a:cubicBezTo>
                  <a:cubicBezTo>
                    <a:pt x="38880" y="116059"/>
                    <a:pt x="36159" y="117088"/>
                    <a:pt x="32729" y="111917"/>
                  </a:cubicBezTo>
                  <a:cubicBezTo>
                    <a:pt x="30768" y="109001"/>
                    <a:pt x="26137" y="108511"/>
                    <a:pt x="22510" y="108633"/>
                  </a:cubicBezTo>
                  <a:cubicBezTo>
                    <a:pt x="22510" y="109295"/>
                    <a:pt x="22510" y="109957"/>
                    <a:pt x="22510" y="110619"/>
                  </a:cubicBezTo>
                  <a:lnTo>
                    <a:pt x="22510" y="110864"/>
                  </a:lnTo>
                  <a:cubicBezTo>
                    <a:pt x="22510" y="111476"/>
                    <a:pt x="22510" y="112089"/>
                    <a:pt x="22510" y="112677"/>
                  </a:cubicBezTo>
                  <a:cubicBezTo>
                    <a:pt x="22510" y="112677"/>
                    <a:pt x="22510" y="112677"/>
                    <a:pt x="22510" y="112677"/>
                  </a:cubicBezTo>
                  <a:cubicBezTo>
                    <a:pt x="22461" y="113241"/>
                    <a:pt x="22387" y="113804"/>
                    <a:pt x="22265" y="114368"/>
                  </a:cubicBezTo>
                  <a:lnTo>
                    <a:pt x="22265" y="114735"/>
                  </a:lnTo>
                  <a:cubicBezTo>
                    <a:pt x="22142" y="115275"/>
                    <a:pt x="21970" y="115789"/>
                    <a:pt x="21750" y="116279"/>
                  </a:cubicBezTo>
                  <a:cubicBezTo>
                    <a:pt x="19299" y="121769"/>
                    <a:pt x="17633" y="123166"/>
                    <a:pt x="17633" y="126940"/>
                  </a:cubicBezTo>
                  <a:cubicBezTo>
                    <a:pt x="17633" y="130714"/>
                    <a:pt x="20378" y="136914"/>
                    <a:pt x="15917" y="140001"/>
                  </a:cubicBezTo>
                  <a:cubicBezTo>
                    <a:pt x="12315" y="142084"/>
                    <a:pt x="10011" y="145834"/>
                    <a:pt x="9717" y="149975"/>
                  </a:cubicBezTo>
                  <a:cubicBezTo>
                    <a:pt x="9717" y="153063"/>
                    <a:pt x="12829" y="157891"/>
                    <a:pt x="7659" y="158234"/>
                  </a:cubicBezTo>
                  <a:cubicBezTo>
                    <a:pt x="2488" y="158577"/>
                    <a:pt x="430" y="161665"/>
                    <a:pt x="430" y="167179"/>
                  </a:cubicBezTo>
                  <a:cubicBezTo>
                    <a:pt x="430" y="172693"/>
                    <a:pt x="-2021" y="182642"/>
                    <a:pt x="2880" y="183671"/>
                  </a:cubicBezTo>
                  <a:cubicBezTo>
                    <a:pt x="7782" y="184701"/>
                    <a:pt x="17314" y="183671"/>
                    <a:pt x="9742" y="190215"/>
                  </a:cubicBezTo>
                  <a:cubicBezTo>
                    <a:pt x="2170" y="196758"/>
                    <a:pt x="454" y="197076"/>
                    <a:pt x="454" y="201561"/>
                  </a:cubicBezTo>
                  <a:cubicBezTo>
                    <a:pt x="454" y="206045"/>
                    <a:pt x="-918" y="210163"/>
                    <a:pt x="2170" y="211192"/>
                  </a:cubicBezTo>
                  <a:cubicBezTo>
                    <a:pt x="5257" y="212221"/>
                    <a:pt x="2880" y="220112"/>
                    <a:pt x="5968" y="221509"/>
                  </a:cubicBezTo>
                  <a:cubicBezTo>
                    <a:pt x="9056" y="222906"/>
                    <a:pt x="10428" y="220137"/>
                    <a:pt x="10428" y="231140"/>
                  </a:cubicBezTo>
                  <a:cubicBezTo>
                    <a:pt x="10428" y="242143"/>
                    <a:pt x="7340" y="244545"/>
                    <a:pt x="7340" y="248662"/>
                  </a:cubicBezTo>
                  <a:cubicBezTo>
                    <a:pt x="7340" y="252779"/>
                    <a:pt x="8713" y="260351"/>
                    <a:pt x="12854" y="261381"/>
                  </a:cubicBezTo>
                  <a:cubicBezTo>
                    <a:pt x="16996" y="262410"/>
                    <a:pt x="26602" y="262091"/>
                    <a:pt x="31749" y="263120"/>
                  </a:cubicBezTo>
                  <a:cubicBezTo>
                    <a:pt x="36895" y="264150"/>
                    <a:pt x="41036" y="269639"/>
                    <a:pt x="42752" y="273094"/>
                  </a:cubicBezTo>
                  <a:cubicBezTo>
                    <a:pt x="44467" y="276550"/>
                    <a:pt x="43438" y="283387"/>
                    <a:pt x="40301" y="287185"/>
                  </a:cubicBezTo>
                  <a:cubicBezTo>
                    <a:pt x="37165" y="290984"/>
                    <a:pt x="31700" y="293704"/>
                    <a:pt x="29298" y="297503"/>
                  </a:cubicBezTo>
                  <a:cubicBezTo>
                    <a:pt x="26553" y="301252"/>
                    <a:pt x="23441" y="304707"/>
                    <a:pt x="20010" y="307820"/>
                  </a:cubicBezTo>
                  <a:lnTo>
                    <a:pt x="19691" y="308114"/>
                  </a:lnTo>
                  <a:lnTo>
                    <a:pt x="19569" y="308114"/>
                  </a:lnTo>
                  <a:lnTo>
                    <a:pt x="19299" y="308359"/>
                  </a:lnTo>
                  <a:lnTo>
                    <a:pt x="19103" y="308506"/>
                  </a:lnTo>
                  <a:lnTo>
                    <a:pt x="19103" y="308506"/>
                  </a:lnTo>
                  <a:cubicBezTo>
                    <a:pt x="16922" y="310295"/>
                    <a:pt x="12805" y="313407"/>
                    <a:pt x="11948" y="317304"/>
                  </a:cubicBezTo>
                  <a:lnTo>
                    <a:pt x="11948" y="317304"/>
                  </a:lnTo>
                  <a:cubicBezTo>
                    <a:pt x="11874" y="317598"/>
                    <a:pt x="11849" y="317916"/>
                    <a:pt x="11825" y="318210"/>
                  </a:cubicBezTo>
                  <a:lnTo>
                    <a:pt x="11825" y="318210"/>
                  </a:lnTo>
                  <a:cubicBezTo>
                    <a:pt x="17021" y="321151"/>
                    <a:pt x="24911" y="325293"/>
                    <a:pt x="29690" y="326175"/>
                  </a:cubicBezTo>
                  <a:cubicBezTo>
                    <a:pt x="37263" y="327547"/>
                    <a:pt x="40350" y="327890"/>
                    <a:pt x="45521" y="331076"/>
                  </a:cubicBezTo>
                  <a:cubicBezTo>
                    <a:pt x="50667" y="333870"/>
                    <a:pt x="56500" y="335169"/>
                    <a:pt x="62357" y="334850"/>
                  </a:cubicBezTo>
                  <a:cubicBezTo>
                    <a:pt x="68214" y="334850"/>
                    <a:pt x="80246" y="335193"/>
                    <a:pt x="91935" y="335193"/>
                  </a:cubicBezTo>
                  <a:cubicBezTo>
                    <a:pt x="103625" y="335193"/>
                    <a:pt x="111198" y="337644"/>
                    <a:pt x="119089" y="333821"/>
                  </a:cubicBezTo>
                  <a:cubicBezTo>
                    <a:pt x="125950" y="330537"/>
                    <a:pt x="133547" y="329018"/>
                    <a:pt x="141144" y="329361"/>
                  </a:cubicBezTo>
                  <a:cubicBezTo>
                    <a:pt x="149035" y="329361"/>
                    <a:pt x="158666" y="329704"/>
                    <a:pt x="164180" y="327988"/>
                  </a:cubicBezTo>
                  <a:cubicBezTo>
                    <a:pt x="169694" y="326273"/>
                    <a:pt x="173468" y="326959"/>
                    <a:pt x="181334" y="324876"/>
                  </a:cubicBezTo>
                  <a:cubicBezTo>
                    <a:pt x="189201" y="322793"/>
                    <a:pt x="190279" y="321102"/>
                    <a:pt x="189593" y="311128"/>
                  </a:cubicBezTo>
                  <a:cubicBezTo>
                    <a:pt x="188907" y="301154"/>
                    <a:pt x="182706" y="288092"/>
                    <a:pt x="193023" y="281549"/>
                  </a:cubicBezTo>
                  <a:cubicBezTo>
                    <a:pt x="203340" y="275006"/>
                    <a:pt x="198537" y="273977"/>
                    <a:pt x="204027" y="270546"/>
                  </a:cubicBezTo>
                  <a:cubicBezTo>
                    <a:pt x="209516" y="267115"/>
                    <a:pt x="211942" y="263341"/>
                    <a:pt x="215741" y="268095"/>
                  </a:cubicBezTo>
                  <a:cubicBezTo>
                    <a:pt x="219539" y="272849"/>
                    <a:pt x="219172" y="270546"/>
                    <a:pt x="223975" y="270546"/>
                  </a:cubicBezTo>
                  <a:cubicBezTo>
                    <a:pt x="228778" y="270546"/>
                    <a:pt x="235321" y="268830"/>
                    <a:pt x="235321" y="266086"/>
                  </a:cubicBezTo>
                  <a:cubicBezTo>
                    <a:pt x="235321" y="263341"/>
                    <a:pt x="226744" y="260572"/>
                    <a:pt x="227774" y="257141"/>
                  </a:cubicBezTo>
                  <a:cubicBezTo>
                    <a:pt x="228803" y="253710"/>
                    <a:pt x="234635" y="254396"/>
                    <a:pt x="238777" y="255426"/>
                  </a:cubicBezTo>
                  <a:cubicBezTo>
                    <a:pt x="242918" y="256455"/>
                    <a:pt x="245295" y="253367"/>
                    <a:pt x="248408" y="251651"/>
                  </a:cubicBezTo>
                  <a:cubicBezTo>
                    <a:pt x="251520" y="249936"/>
                    <a:pt x="262842" y="247167"/>
                    <a:pt x="266616" y="252338"/>
                  </a:cubicBezTo>
                  <a:cubicBezTo>
                    <a:pt x="270390" y="257508"/>
                    <a:pt x="276246" y="259200"/>
                    <a:pt x="277619" y="255426"/>
                  </a:cubicBezTo>
                  <a:cubicBezTo>
                    <a:pt x="278672" y="252264"/>
                    <a:pt x="280878" y="249642"/>
                    <a:pt x="283819" y="248074"/>
                  </a:cubicBezTo>
                  <a:cubicBezTo>
                    <a:pt x="286907" y="246015"/>
                    <a:pt x="287250" y="243957"/>
                    <a:pt x="287250" y="239129"/>
                  </a:cubicBezTo>
                  <a:cubicBezTo>
                    <a:pt x="287250" y="234301"/>
                    <a:pt x="281417" y="232267"/>
                    <a:pt x="282790" y="228126"/>
                  </a:cubicBezTo>
                  <a:cubicBezTo>
                    <a:pt x="284162" y="223984"/>
                    <a:pt x="288966" y="222636"/>
                    <a:pt x="288966" y="216093"/>
                  </a:cubicBezTo>
                  <a:cubicBezTo>
                    <a:pt x="288966" y="209550"/>
                    <a:pt x="289652" y="201389"/>
                    <a:pt x="299625" y="201389"/>
                  </a:cubicBezTo>
                  <a:cubicBezTo>
                    <a:pt x="309600" y="201389"/>
                    <a:pt x="312368" y="200703"/>
                    <a:pt x="314084" y="197248"/>
                  </a:cubicBezTo>
                  <a:cubicBezTo>
                    <a:pt x="315800" y="193792"/>
                    <a:pt x="322686" y="192102"/>
                    <a:pt x="316829" y="185901"/>
                  </a:cubicBezTo>
                  <a:cubicBezTo>
                    <a:pt x="310972" y="179701"/>
                    <a:pt x="307541" y="176614"/>
                    <a:pt x="306855" y="173648"/>
                  </a:cubicBezTo>
                  <a:cubicBezTo>
                    <a:pt x="306169" y="170683"/>
                    <a:pt x="305825" y="167130"/>
                    <a:pt x="312687" y="167130"/>
                  </a:cubicBezTo>
                  <a:cubicBezTo>
                    <a:pt x="319549" y="167130"/>
                    <a:pt x="321632" y="169580"/>
                    <a:pt x="322318" y="170904"/>
                  </a:cubicBezTo>
                  <a:cubicBezTo>
                    <a:pt x="323004" y="172227"/>
                    <a:pt x="329204" y="170904"/>
                    <a:pt x="333689" y="170904"/>
                  </a:cubicBezTo>
                  <a:cubicBezTo>
                    <a:pt x="338174" y="170904"/>
                    <a:pt x="336140" y="166787"/>
                    <a:pt x="341580" y="166444"/>
                  </a:cubicBezTo>
                  <a:cubicBezTo>
                    <a:pt x="347021" y="166101"/>
                    <a:pt x="348123" y="163675"/>
                    <a:pt x="347437" y="158528"/>
                  </a:cubicBezTo>
                  <a:cubicBezTo>
                    <a:pt x="347437" y="155097"/>
                    <a:pt x="345771" y="151887"/>
                    <a:pt x="342953" y="149926"/>
                  </a:cubicBezTo>
                  <a:cubicBezTo>
                    <a:pt x="340208" y="147476"/>
                    <a:pt x="340894" y="145809"/>
                    <a:pt x="345722" y="142011"/>
                  </a:cubicBezTo>
                  <a:cubicBezTo>
                    <a:pt x="350549" y="138213"/>
                    <a:pt x="362214" y="134806"/>
                    <a:pt x="361185" y="125861"/>
                  </a:cubicBezTo>
                  <a:cubicBezTo>
                    <a:pt x="360155" y="116917"/>
                    <a:pt x="362214" y="109344"/>
                    <a:pt x="358735" y="106256"/>
                  </a:cubicBezTo>
                  <a:cubicBezTo>
                    <a:pt x="355254" y="103169"/>
                    <a:pt x="355647" y="96968"/>
                    <a:pt x="351162" y="95939"/>
                  </a:cubicBezTo>
                  <a:cubicBezTo>
                    <a:pt x="346677" y="94910"/>
                    <a:pt x="347045" y="90425"/>
                    <a:pt x="351848" y="87681"/>
                  </a:cubicBezTo>
                  <a:cubicBezTo>
                    <a:pt x="356651" y="84936"/>
                    <a:pt x="357362" y="82191"/>
                    <a:pt x="363195" y="81505"/>
                  </a:cubicBezTo>
                  <a:cubicBezTo>
                    <a:pt x="369027" y="80819"/>
                    <a:pt x="368096" y="78393"/>
                    <a:pt x="372139" y="75305"/>
                  </a:cubicBezTo>
                  <a:cubicBezTo>
                    <a:pt x="376183" y="72217"/>
                    <a:pt x="385201" y="69105"/>
                    <a:pt x="386598" y="65674"/>
                  </a:cubicBezTo>
                  <a:cubicBezTo>
                    <a:pt x="387995" y="62243"/>
                    <a:pt x="395175" y="62243"/>
                    <a:pt x="405492" y="61900"/>
                  </a:cubicBezTo>
                  <a:cubicBezTo>
                    <a:pt x="415810" y="61557"/>
                    <a:pt x="425440" y="60528"/>
                    <a:pt x="434042" y="61214"/>
                  </a:cubicBezTo>
                  <a:cubicBezTo>
                    <a:pt x="442644" y="61900"/>
                    <a:pt x="453647" y="61900"/>
                    <a:pt x="455706" y="58445"/>
                  </a:cubicBezTo>
                  <a:cubicBezTo>
                    <a:pt x="455950" y="58053"/>
                    <a:pt x="456220" y="57685"/>
                    <a:pt x="456514" y="57342"/>
                  </a:cubicBezTo>
                  <a:cubicBezTo>
                    <a:pt x="456588" y="57244"/>
                    <a:pt x="456661" y="57170"/>
                    <a:pt x="456759" y="57097"/>
                  </a:cubicBezTo>
                  <a:cubicBezTo>
                    <a:pt x="456955" y="56876"/>
                    <a:pt x="457176" y="56680"/>
                    <a:pt x="457396" y="56484"/>
                  </a:cubicBezTo>
                  <a:lnTo>
                    <a:pt x="457666" y="56264"/>
                  </a:lnTo>
                  <a:lnTo>
                    <a:pt x="458376" y="55774"/>
                  </a:lnTo>
                  <a:lnTo>
                    <a:pt x="458597" y="55651"/>
                  </a:lnTo>
                  <a:cubicBezTo>
                    <a:pt x="460067" y="54818"/>
                    <a:pt x="461734" y="54328"/>
                    <a:pt x="463498" y="53372"/>
                  </a:cubicBezTo>
                  <a:lnTo>
                    <a:pt x="464283" y="52955"/>
                  </a:lnTo>
                  <a:cubicBezTo>
                    <a:pt x="467713" y="50897"/>
                    <a:pt x="468400" y="50505"/>
                    <a:pt x="471635" y="44354"/>
                  </a:cubicBezTo>
                  <a:cubicBezTo>
                    <a:pt x="471781" y="44035"/>
                    <a:pt x="471904" y="43741"/>
                    <a:pt x="472027" y="43423"/>
                  </a:cubicBezTo>
                  <a:cubicBezTo>
                    <a:pt x="466145" y="41340"/>
                    <a:pt x="458426" y="41438"/>
                    <a:pt x="454358" y="4058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3" name="Freeform: Shape 1322">
              <a:extLst>
                <a:ext uri="{FF2B5EF4-FFF2-40B4-BE49-F238E27FC236}">
                  <a16:creationId xmlns:a16="http://schemas.microsoft.com/office/drawing/2014/main" xmlns="" id="{F2C54C1C-16F9-1888-4737-3A7FD4B116BA}"/>
                </a:ext>
              </a:extLst>
            </p:cNvPr>
            <p:cNvSpPr/>
            <p:nvPr/>
          </p:nvSpPr>
          <p:spPr>
            <a:xfrm>
              <a:off x="7428693" y="2792209"/>
              <a:ext cx="469943" cy="294240"/>
            </a:xfrm>
            <a:custGeom>
              <a:avLst/>
              <a:gdLst>
                <a:gd name="connsiteX0" fmla="*/ 303694 w 469943"/>
                <a:gd name="connsiteY0" fmla="*/ 278288 h 294240"/>
                <a:gd name="connsiteX1" fmla="*/ 312614 w 469943"/>
                <a:gd name="connsiteY1" fmla="*/ 282430 h 294240"/>
                <a:gd name="connsiteX2" fmla="*/ 324303 w 469943"/>
                <a:gd name="connsiteY2" fmla="*/ 287331 h 294240"/>
                <a:gd name="connsiteX3" fmla="*/ 330161 w 469943"/>
                <a:gd name="connsiteY3" fmla="*/ 292232 h 294240"/>
                <a:gd name="connsiteX4" fmla="*/ 340820 w 469943"/>
                <a:gd name="connsiteY4" fmla="*/ 286375 h 294240"/>
                <a:gd name="connsiteX5" fmla="*/ 352167 w 469943"/>
                <a:gd name="connsiteY5" fmla="*/ 282944 h 294240"/>
                <a:gd name="connsiteX6" fmla="*/ 358367 w 469943"/>
                <a:gd name="connsiteY6" fmla="*/ 274000 h 294240"/>
                <a:gd name="connsiteX7" fmla="*/ 360818 w 469943"/>
                <a:gd name="connsiteY7" fmla="*/ 265741 h 294240"/>
                <a:gd name="connsiteX8" fmla="*/ 377653 w 469943"/>
                <a:gd name="connsiteY8" fmla="*/ 261281 h 294240"/>
                <a:gd name="connsiteX9" fmla="*/ 392798 w 469943"/>
                <a:gd name="connsiteY9" fmla="*/ 253708 h 294240"/>
                <a:gd name="connsiteX10" fmla="*/ 403458 w 469943"/>
                <a:gd name="connsiteY10" fmla="*/ 240647 h 294240"/>
                <a:gd name="connsiteX11" fmla="*/ 409290 w 469943"/>
                <a:gd name="connsiteY11" fmla="*/ 224473 h 294240"/>
                <a:gd name="connsiteX12" fmla="*/ 420294 w 469943"/>
                <a:gd name="connsiteY12" fmla="*/ 214155 h 294240"/>
                <a:gd name="connsiteX13" fmla="*/ 436468 w 469943"/>
                <a:gd name="connsiteY13" fmla="*/ 206264 h 294240"/>
                <a:gd name="connsiteX14" fmla="*/ 447128 w 469943"/>
                <a:gd name="connsiteY14" fmla="*/ 202466 h 294240"/>
                <a:gd name="connsiteX15" fmla="*/ 460533 w 469943"/>
                <a:gd name="connsiteY15" fmla="*/ 208323 h 294240"/>
                <a:gd name="connsiteX16" fmla="*/ 462347 w 469943"/>
                <a:gd name="connsiteY16" fmla="*/ 208078 h 294240"/>
                <a:gd name="connsiteX17" fmla="*/ 467469 w 469943"/>
                <a:gd name="connsiteY17" fmla="*/ 207416 h 294240"/>
                <a:gd name="connsiteX18" fmla="*/ 467469 w 469943"/>
                <a:gd name="connsiteY18" fmla="*/ 207416 h 294240"/>
                <a:gd name="connsiteX19" fmla="*/ 469600 w 469943"/>
                <a:gd name="connsiteY19" fmla="*/ 190801 h 294240"/>
                <a:gd name="connsiteX20" fmla="*/ 462371 w 469943"/>
                <a:gd name="connsiteY20" fmla="*/ 182028 h 294240"/>
                <a:gd name="connsiteX21" fmla="*/ 435047 w 469943"/>
                <a:gd name="connsiteY21" fmla="*/ 173794 h 294240"/>
                <a:gd name="connsiteX22" fmla="*/ 400469 w 469943"/>
                <a:gd name="connsiteY22" fmla="*/ 152130 h 294240"/>
                <a:gd name="connsiteX23" fmla="*/ 373659 w 469943"/>
                <a:gd name="connsiteY23" fmla="*/ 137672 h 294240"/>
                <a:gd name="connsiteX24" fmla="*/ 341678 w 469943"/>
                <a:gd name="connsiteY24" fmla="*/ 112920 h 294240"/>
                <a:gd name="connsiteX25" fmla="*/ 330332 w 469943"/>
                <a:gd name="connsiteY25" fmla="*/ 97972 h 294240"/>
                <a:gd name="connsiteX26" fmla="*/ 320015 w 469943"/>
                <a:gd name="connsiteY26" fmla="*/ 82999 h 294240"/>
                <a:gd name="connsiteX27" fmla="*/ 313300 w 469943"/>
                <a:gd name="connsiteY27" fmla="*/ 61850 h 294240"/>
                <a:gd name="connsiteX28" fmla="*/ 293181 w 469943"/>
                <a:gd name="connsiteY28" fmla="*/ 61335 h 294240"/>
                <a:gd name="connsiteX29" fmla="*/ 264827 w 469943"/>
                <a:gd name="connsiteY29" fmla="*/ 58762 h 294240"/>
                <a:gd name="connsiteX30" fmla="*/ 255539 w 469943"/>
                <a:gd name="connsiteY30" fmla="*/ 40701 h 294240"/>
                <a:gd name="connsiteX31" fmla="*/ 252451 w 469943"/>
                <a:gd name="connsiteY31" fmla="*/ 26267 h 294240"/>
                <a:gd name="connsiteX32" fmla="*/ 234905 w 469943"/>
                <a:gd name="connsiteY32" fmla="*/ 16464 h 294240"/>
                <a:gd name="connsiteX33" fmla="*/ 214785 w 469943"/>
                <a:gd name="connsiteY33" fmla="*/ 4211 h 294240"/>
                <a:gd name="connsiteX34" fmla="*/ 199322 w 469943"/>
                <a:gd name="connsiteY34" fmla="*/ 3182 h 294240"/>
                <a:gd name="connsiteX35" fmla="*/ 189519 w 469943"/>
                <a:gd name="connsiteY35" fmla="*/ 11416 h 294240"/>
                <a:gd name="connsiteX36" fmla="*/ 181776 w 469943"/>
                <a:gd name="connsiteY36" fmla="*/ 19160 h 294240"/>
                <a:gd name="connsiteX37" fmla="*/ 165258 w 469943"/>
                <a:gd name="connsiteY37" fmla="*/ 22248 h 294240"/>
                <a:gd name="connsiteX38" fmla="*/ 151339 w 469943"/>
                <a:gd name="connsiteY38" fmla="*/ 37735 h 294240"/>
                <a:gd name="connsiteX39" fmla="*/ 154941 w 469943"/>
                <a:gd name="connsiteY39" fmla="*/ 52684 h 294240"/>
                <a:gd name="connsiteX40" fmla="*/ 132249 w 469943"/>
                <a:gd name="connsiteY40" fmla="*/ 56311 h 294240"/>
                <a:gd name="connsiteX41" fmla="*/ 130067 w 469943"/>
                <a:gd name="connsiteY41" fmla="*/ 55919 h 294240"/>
                <a:gd name="connsiteX42" fmla="*/ 129406 w 469943"/>
                <a:gd name="connsiteY42" fmla="*/ 55919 h 294240"/>
                <a:gd name="connsiteX43" fmla="*/ 127862 w 469943"/>
                <a:gd name="connsiteY43" fmla="*/ 55919 h 294240"/>
                <a:gd name="connsiteX44" fmla="*/ 127249 w 469943"/>
                <a:gd name="connsiteY44" fmla="*/ 55919 h 294240"/>
                <a:gd name="connsiteX45" fmla="*/ 125289 w 469943"/>
                <a:gd name="connsiteY45" fmla="*/ 55919 h 294240"/>
                <a:gd name="connsiteX46" fmla="*/ 124921 w 469943"/>
                <a:gd name="connsiteY46" fmla="*/ 55919 h 294240"/>
                <a:gd name="connsiteX47" fmla="*/ 123328 w 469943"/>
                <a:gd name="connsiteY47" fmla="*/ 56090 h 294240"/>
                <a:gd name="connsiteX48" fmla="*/ 122568 w 469943"/>
                <a:gd name="connsiteY48" fmla="*/ 56090 h 294240"/>
                <a:gd name="connsiteX49" fmla="*/ 121367 w 469943"/>
                <a:gd name="connsiteY49" fmla="*/ 56336 h 294240"/>
                <a:gd name="connsiteX50" fmla="*/ 120584 w 469943"/>
                <a:gd name="connsiteY50" fmla="*/ 56483 h 294240"/>
                <a:gd name="connsiteX51" fmla="*/ 119039 w 469943"/>
                <a:gd name="connsiteY51" fmla="*/ 56899 h 294240"/>
                <a:gd name="connsiteX52" fmla="*/ 118819 w 469943"/>
                <a:gd name="connsiteY52" fmla="*/ 56899 h 294240"/>
                <a:gd name="connsiteX53" fmla="*/ 114212 w 469943"/>
                <a:gd name="connsiteY53" fmla="*/ 58345 h 294240"/>
                <a:gd name="connsiteX54" fmla="*/ 94092 w 469943"/>
                <a:gd name="connsiteY54" fmla="*/ 52145 h 294240"/>
                <a:gd name="connsiteX55" fmla="*/ 82231 w 469943"/>
                <a:gd name="connsiteY55" fmla="*/ 27908 h 294240"/>
                <a:gd name="connsiteX56" fmla="*/ 65077 w 469943"/>
                <a:gd name="connsiteY56" fmla="*/ 18621 h 294240"/>
                <a:gd name="connsiteX57" fmla="*/ 44443 w 469943"/>
                <a:gd name="connsiteY57" fmla="*/ 15018 h 294240"/>
                <a:gd name="connsiteX58" fmla="*/ 26381 w 469943"/>
                <a:gd name="connsiteY58" fmla="*/ 22223 h 294240"/>
                <a:gd name="connsiteX59" fmla="*/ 8860 w 469943"/>
                <a:gd name="connsiteY59" fmla="*/ 34084 h 294240"/>
                <a:gd name="connsiteX60" fmla="*/ -183 w 469943"/>
                <a:gd name="connsiteY60" fmla="*/ 41681 h 294240"/>
                <a:gd name="connsiteX61" fmla="*/ 2586 w 469943"/>
                <a:gd name="connsiteY61" fmla="*/ 43592 h 294240"/>
                <a:gd name="connsiteX62" fmla="*/ 2586 w 469943"/>
                <a:gd name="connsiteY62" fmla="*/ 43592 h 294240"/>
                <a:gd name="connsiteX63" fmla="*/ 4032 w 469943"/>
                <a:gd name="connsiteY63" fmla="*/ 44303 h 294240"/>
                <a:gd name="connsiteX64" fmla="*/ 4253 w 469943"/>
                <a:gd name="connsiteY64" fmla="*/ 44303 h 294240"/>
                <a:gd name="connsiteX65" fmla="*/ 5698 w 469943"/>
                <a:gd name="connsiteY65" fmla="*/ 44842 h 294240"/>
                <a:gd name="connsiteX66" fmla="*/ 14986 w 469943"/>
                <a:gd name="connsiteY66" fmla="*/ 56189 h 294240"/>
                <a:gd name="connsiteX67" fmla="*/ 18613 w 469943"/>
                <a:gd name="connsiteY67" fmla="*/ 69593 h 294240"/>
                <a:gd name="connsiteX68" fmla="*/ 12928 w 469943"/>
                <a:gd name="connsiteY68" fmla="*/ 80940 h 294240"/>
                <a:gd name="connsiteX69" fmla="*/ 11898 w 469943"/>
                <a:gd name="connsiteY69" fmla="*/ 100030 h 294240"/>
                <a:gd name="connsiteX70" fmla="*/ 16531 w 469943"/>
                <a:gd name="connsiteY70" fmla="*/ 112920 h 294240"/>
                <a:gd name="connsiteX71" fmla="*/ 21186 w 469943"/>
                <a:gd name="connsiteY71" fmla="*/ 116008 h 294240"/>
                <a:gd name="connsiteX72" fmla="*/ 27901 w 469943"/>
                <a:gd name="connsiteY72" fmla="*/ 106720 h 294240"/>
                <a:gd name="connsiteX73" fmla="*/ 35620 w 469943"/>
                <a:gd name="connsiteY73" fmla="*/ 113950 h 294240"/>
                <a:gd name="connsiteX74" fmla="*/ 24789 w 469943"/>
                <a:gd name="connsiteY74" fmla="*/ 123752 h 294240"/>
                <a:gd name="connsiteX75" fmla="*/ 19642 w 469943"/>
                <a:gd name="connsiteY75" fmla="*/ 138701 h 294240"/>
                <a:gd name="connsiteX76" fmla="*/ 24274 w 469943"/>
                <a:gd name="connsiteY76" fmla="*/ 153674 h 294240"/>
                <a:gd name="connsiteX77" fmla="*/ 28416 w 469943"/>
                <a:gd name="connsiteY77" fmla="*/ 143357 h 294240"/>
                <a:gd name="connsiteX78" fmla="*/ 31503 w 469943"/>
                <a:gd name="connsiteY78" fmla="*/ 132011 h 294240"/>
                <a:gd name="connsiteX79" fmla="*/ 47482 w 469943"/>
                <a:gd name="connsiteY79" fmla="*/ 141299 h 294240"/>
                <a:gd name="connsiteX80" fmla="*/ 50079 w 469943"/>
                <a:gd name="connsiteY80" fmla="*/ 157277 h 294240"/>
                <a:gd name="connsiteX81" fmla="*/ 45938 w 469943"/>
                <a:gd name="connsiteY81" fmla="*/ 187199 h 294240"/>
                <a:gd name="connsiteX82" fmla="*/ 49565 w 469943"/>
                <a:gd name="connsiteY82" fmla="*/ 208862 h 294240"/>
                <a:gd name="connsiteX83" fmla="*/ 49565 w 469943"/>
                <a:gd name="connsiteY83" fmla="*/ 209279 h 294240"/>
                <a:gd name="connsiteX84" fmla="*/ 55569 w 469943"/>
                <a:gd name="connsiteY84" fmla="*/ 210063 h 294240"/>
                <a:gd name="connsiteX85" fmla="*/ 68631 w 469943"/>
                <a:gd name="connsiteY85" fmla="*/ 206289 h 294240"/>
                <a:gd name="connsiteX86" fmla="*/ 77232 w 469943"/>
                <a:gd name="connsiteY86" fmla="*/ 201118 h 294240"/>
                <a:gd name="connsiteX87" fmla="*/ 85491 w 469943"/>
                <a:gd name="connsiteY87" fmla="*/ 189429 h 294240"/>
                <a:gd name="connsiteX88" fmla="*/ 95808 w 469943"/>
                <a:gd name="connsiteY88" fmla="*/ 183596 h 294240"/>
                <a:gd name="connsiteX89" fmla="*/ 111271 w 469943"/>
                <a:gd name="connsiteY89" fmla="*/ 180827 h 294240"/>
                <a:gd name="connsiteX90" fmla="*/ 130876 w 469943"/>
                <a:gd name="connsiteY90" fmla="*/ 178769 h 294240"/>
                <a:gd name="connsiteX91" fmla="*/ 145335 w 469943"/>
                <a:gd name="connsiteY91" fmla="*/ 172936 h 294240"/>
                <a:gd name="connsiteX92" fmla="*/ 155284 w 469943"/>
                <a:gd name="connsiteY92" fmla="*/ 176710 h 294240"/>
                <a:gd name="connsiteX93" fmla="*/ 168714 w 469943"/>
                <a:gd name="connsiteY93" fmla="*/ 186341 h 294240"/>
                <a:gd name="connsiteX94" fmla="*/ 184520 w 469943"/>
                <a:gd name="connsiteY94" fmla="*/ 191242 h 294240"/>
                <a:gd name="connsiteX95" fmla="*/ 200351 w 469943"/>
                <a:gd name="connsiteY95" fmla="*/ 197442 h 294240"/>
                <a:gd name="connsiteX96" fmla="*/ 226131 w 469943"/>
                <a:gd name="connsiteY96" fmla="*/ 203275 h 294240"/>
                <a:gd name="connsiteX97" fmla="*/ 239193 w 469943"/>
                <a:gd name="connsiteY97" fmla="*/ 216704 h 294240"/>
                <a:gd name="connsiteX98" fmla="*/ 251594 w 469943"/>
                <a:gd name="connsiteY98" fmla="*/ 223566 h 294240"/>
                <a:gd name="connsiteX99" fmla="*/ 267057 w 469943"/>
                <a:gd name="connsiteY99" fmla="*/ 236285 h 294240"/>
                <a:gd name="connsiteX100" fmla="*/ 289750 w 469943"/>
                <a:gd name="connsiteY100" fmla="*/ 237338 h 294240"/>
                <a:gd name="connsiteX101" fmla="*/ 290779 w 469943"/>
                <a:gd name="connsiteY101" fmla="*/ 246945 h 294240"/>
                <a:gd name="connsiteX102" fmla="*/ 293523 w 469943"/>
                <a:gd name="connsiteY102" fmla="*/ 255203 h 294240"/>
                <a:gd name="connsiteX103" fmla="*/ 291465 w 469943"/>
                <a:gd name="connsiteY103" fmla="*/ 265521 h 294240"/>
                <a:gd name="connsiteX104" fmla="*/ 291588 w 469943"/>
                <a:gd name="connsiteY104" fmla="*/ 266035 h 294240"/>
                <a:gd name="connsiteX105" fmla="*/ 292886 w 469943"/>
                <a:gd name="connsiteY105" fmla="*/ 272014 h 294240"/>
                <a:gd name="connsiteX106" fmla="*/ 292886 w 469943"/>
                <a:gd name="connsiteY106" fmla="*/ 272014 h 294240"/>
                <a:gd name="connsiteX107" fmla="*/ 293107 w 469943"/>
                <a:gd name="connsiteY107" fmla="*/ 273485 h 294240"/>
                <a:gd name="connsiteX108" fmla="*/ 293279 w 469943"/>
                <a:gd name="connsiteY108" fmla="*/ 275078 h 294240"/>
                <a:gd name="connsiteX109" fmla="*/ 303694 w 469943"/>
                <a:gd name="connsiteY109" fmla="*/ 278288 h 29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469943" h="294240">
                  <a:moveTo>
                    <a:pt x="303694" y="278288"/>
                  </a:moveTo>
                  <a:cubicBezTo>
                    <a:pt x="307124" y="283459"/>
                    <a:pt x="309869" y="282430"/>
                    <a:pt x="312614" y="282430"/>
                  </a:cubicBezTo>
                  <a:cubicBezTo>
                    <a:pt x="315359" y="282430"/>
                    <a:pt x="323274" y="283116"/>
                    <a:pt x="324303" y="287331"/>
                  </a:cubicBezTo>
                  <a:cubicBezTo>
                    <a:pt x="325333" y="291546"/>
                    <a:pt x="328445" y="295247"/>
                    <a:pt x="330161" y="292232"/>
                  </a:cubicBezTo>
                  <a:cubicBezTo>
                    <a:pt x="331876" y="289218"/>
                    <a:pt x="335062" y="284317"/>
                    <a:pt x="340820" y="286375"/>
                  </a:cubicBezTo>
                  <a:cubicBezTo>
                    <a:pt x="346580" y="288434"/>
                    <a:pt x="349765" y="286375"/>
                    <a:pt x="352167" y="282944"/>
                  </a:cubicBezTo>
                  <a:cubicBezTo>
                    <a:pt x="354569" y="279513"/>
                    <a:pt x="360769" y="277774"/>
                    <a:pt x="358367" y="274000"/>
                  </a:cubicBezTo>
                  <a:cubicBezTo>
                    <a:pt x="355966" y="270226"/>
                    <a:pt x="355598" y="266648"/>
                    <a:pt x="360818" y="265741"/>
                  </a:cubicBezTo>
                  <a:cubicBezTo>
                    <a:pt x="366037" y="264834"/>
                    <a:pt x="369762" y="262310"/>
                    <a:pt x="377653" y="261281"/>
                  </a:cubicBezTo>
                  <a:cubicBezTo>
                    <a:pt x="385544" y="260252"/>
                    <a:pt x="386255" y="253708"/>
                    <a:pt x="392798" y="253708"/>
                  </a:cubicBezTo>
                  <a:cubicBezTo>
                    <a:pt x="399341" y="253708"/>
                    <a:pt x="403115" y="247876"/>
                    <a:pt x="403458" y="240647"/>
                  </a:cubicBezTo>
                  <a:cubicBezTo>
                    <a:pt x="403801" y="233417"/>
                    <a:pt x="407575" y="230330"/>
                    <a:pt x="409290" y="224473"/>
                  </a:cubicBezTo>
                  <a:cubicBezTo>
                    <a:pt x="411006" y="218616"/>
                    <a:pt x="413775" y="214155"/>
                    <a:pt x="420294" y="214155"/>
                  </a:cubicBezTo>
                  <a:cubicBezTo>
                    <a:pt x="426813" y="214155"/>
                    <a:pt x="434753" y="212097"/>
                    <a:pt x="436468" y="206264"/>
                  </a:cubicBezTo>
                  <a:cubicBezTo>
                    <a:pt x="438183" y="200432"/>
                    <a:pt x="443354" y="198913"/>
                    <a:pt x="447128" y="202466"/>
                  </a:cubicBezTo>
                  <a:cubicBezTo>
                    <a:pt x="450903" y="206019"/>
                    <a:pt x="452961" y="209352"/>
                    <a:pt x="460533" y="208323"/>
                  </a:cubicBezTo>
                  <a:lnTo>
                    <a:pt x="462347" y="208078"/>
                  </a:lnTo>
                  <a:cubicBezTo>
                    <a:pt x="463939" y="207857"/>
                    <a:pt x="465679" y="207612"/>
                    <a:pt x="467469" y="207416"/>
                  </a:cubicBezTo>
                  <a:lnTo>
                    <a:pt x="467469" y="207416"/>
                  </a:lnTo>
                  <a:cubicBezTo>
                    <a:pt x="467812" y="201829"/>
                    <a:pt x="468522" y="196291"/>
                    <a:pt x="469600" y="190801"/>
                  </a:cubicBezTo>
                  <a:cubicBezTo>
                    <a:pt x="470630" y="184111"/>
                    <a:pt x="466513" y="186169"/>
                    <a:pt x="462371" y="182028"/>
                  </a:cubicBezTo>
                  <a:cubicBezTo>
                    <a:pt x="458230" y="177886"/>
                    <a:pt x="446393" y="175338"/>
                    <a:pt x="435047" y="173794"/>
                  </a:cubicBezTo>
                  <a:cubicBezTo>
                    <a:pt x="423700" y="172250"/>
                    <a:pt x="409757" y="162962"/>
                    <a:pt x="400469" y="152130"/>
                  </a:cubicBezTo>
                  <a:cubicBezTo>
                    <a:pt x="391181" y="141299"/>
                    <a:pt x="378290" y="144779"/>
                    <a:pt x="373659" y="137672"/>
                  </a:cubicBezTo>
                  <a:cubicBezTo>
                    <a:pt x="369027" y="130565"/>
                    <a:pt x="350966" y="118606"/>
                    <a:pt x="341678" y="112920"/>
                  </a:cubicBezTo>
                  <a:cubicBezTo>
                    <a:pt x="332390" y="107235"/>
                    <a:pt x="331876" y="107750"/>
                    <a:pt x="330332" y="97972"/>
                  </a:cubicBezTo>
                  <a:cubicBezTo>
                    <a:pt x="328788" y="88194"/>
                    <a:pt x="323617" y="91772"/>
                    <a:pt x="320015" y="82999"/>
                  </a:cubicBezTo>
                  <a:cubicBezTo>
                    <a:pt x="317392" y="76088"/>
                    <a:pt x="315138" y="69030"/>
                    <a:pt x="313300" y="61850"/>
                  </a:cubicBezTo>
                  <a:cubicBezTo>
                    <a:pt x="310727" y="53591"/>
                    <a:pt x="298352" y="54106"/>
                    <a:pt x="293181" y="61335"/>
                  </a:cubicBezTo>
                  <a:cubicBezTo>
                    <a:pt x="288009" y="68564"/>
                    <a:pt x="275144" y="58247"/>
                    <a:pt x="264827" y="58762"/>
                  </a:cubicBezTo>
                  <a:cubicBezTo>
                    <a:pt x="254510" y="59276"/>
                    <a:pt x="253481" y="49474"/>
                    <a:pt x="255539" y="40701"/>
                  </a:cubicBezTo>
                  <a:cubicBezTo>
                    <a:pt x="257597" y="31927"/>
                    <a:pt x="252451" y="31413"/>
                    <a:pt x="252451" y="26267"/>
                  </a:cubicBezTo>
                  <a:cubicBezTo>
                    <a:pt x="252451" y="21120"/>
                    <a:pt x="246251" y="16464"/>
                    <a:pt x="234905" y="16464"/>
                  </a:cubicBezTo>
                  <a:cubicBezTo>
                    <a:pt x="223559" y="16464"/>
                    <a:pt x="219441" y="10779"/>
                    <a:pt x="214785" y="4211"/>
                  </a:cubicBezTo>
                  <a:cubicBezTo>
                    <a:pt x="210129" y="-2357"/>
                    <a:pt x="202410" y="-2504"/>
                    <a:pt x="199322" y="3182"/>
                  </a:cubicBezTo>
                  <a:cubicBezTo>
                    <a:pt x="196234" y="8867"/>
                    <a:pt x="197239" y="10901"/>
                    <a:pt x="189519" y="11416"/>
                  </a:cubicBezTo>
                  <a:cubicBezTo>
                    <a:pt x="181800" y="11931"/>
                    <a:pt x="182290" y="11955"/>
                    <a:pt x="181776" y="19160"/>
                  </a:cubicBezTo>
                  <a:cubicBezTo>
                    <a:pt x="181261" y="26364"/>
                    <a:pt x="174546" y="22787"/>
                    <a:pt x="165258" y="22248"/>
                  </a:cubicBezTo>
                  <a:cubicBezTo>
                    <a:pt x="155970" y="21709"/>
                    <a:pt x="154941" y="31536"/>
                    <a:pt x="151339" y="37735"/>
                  </a:cubicBezTo>
                  <a:cubicBezTo>
                    <a:pt x="147736" y="43936"/>
                    <a:pt x="152883" y="47538"/>
                    <a:pt x="154941" y="52684"/>
                  </a:cubicBezTo>
                  <a:cubicBezTo>
                    <a:pt x="156999" y="57831"/>
                    <a:pt x="138963" y="57855"/>
                    <a:pt x="132249" y="56311"/>
                  </a:cubicBezTo>
                  <a:cubicBezTo>
                    <a:pt x="131538" y="56140"/>
                    <a:pt x="130803" y="55993"/>
                    <a:pt x="130067" y="55919"/>
                  </a:cubicBezTo>
                  <a:cubicBezTo>
                    <a:pt x="129847" y="55895"/>
                    <a:pt x="129626" y="55895"/>
                    <a:pt x="129406" y="55919"/>
                  </a:cubicBezTo>
                  <a:cubicBezTo>
                    <a:pt x="128891" y="55895"/>
                    <a:pt x="128376" y="55895"/>
                    <a:pt x="127862" y="55919"/>
                  </a:cubicBezTo>
                  <a:lnTo>
                    <a:pt x="127249" y="55919"/>
                  </a:lnTo>
                  <a:cubicBezTo>
                    <a:pt x="126588" y="55870"/>
                    <a:pt x="125950" y="55870"/>
                    <a:pt x="125289" y="55919"/>
                  </a:cubicBezTo>
                  <a:lnTo>
                    <a:pt x="124921" y="55919"/>
                  </a:lnTo>
                  <a:lnTo>
                    <a:pt x="123328" y="56090"/>
                  </a:lnTo>
                  <a:lnTo>
                    <a:pt x="122568" y="56090"/>
                  </a:lnTo>
                  <a:lnTo>
                    <a:pt x="121367" y="56336"/>
                  </a:lnTo>
                  <a:lnTo>
                    <a:pt x="120584" y="56483"/>
                  </a:lnTo>
                  <a:lnTo>
                    <a:pt x="119039" y="56899"/>
                  </a:lnTo>
                  <a:lnTo>
                    <a:pt x="118819" y="56899"/>
                  </a:lnTo>
                  <a:cubicBezTo>
                    <a:pt x="117324" y="57316"/>
                    <a:pt x="115805" y="57806"/>
                    <a:pt x="114212" y="58345"/>
                  </a:cubicBezTo>
                  <a:cubicBezTo>
                    <a:pt x="106860" y="60453"/>
                    <a:pt x="98969" y="58027"/>
                    <a:pt x="94092" y="52145"/>
                  </a:cubicBezTo>
                  <a:cubicBezTo>
                    <a:pt x="88995" y="44671"/>
                    <a:pt x="85001" y="36510"/>
                    <a:pt x="82231" y="27908"/>
                  </a:cubicBezTo>
                  <a:cubicBezTo>
                    <a:pt x="80148" y="21194"/>
                    <a:pt x="70371" y="24821"/>
                    <a:pt x="65077" y="18621"/>
                  </a:cubicBezTo>
                  <a:cubicBezTo>
                    <a:pt x="59784" y="12421"/>
                    <a:pt x="55789" y="13989"/>
                    <a:pt x="44443" y="15018"/>
                  </a:cubicBezTo>
                  <a:cubicBezTo>
                    <a:pt x="33097" y="16047"/>
                    <a:pt x="35669" y="22223"/>
                    <a:pt x="26381" y="22223"/>
                  </a:cubicBezTo>
                  <a:cubicBezTo>
                    <a:pt x="17094" y="22223"/>
                    <a:pt x="13492" y="27394"/>
                    <a:pt x="8860" y="34084"/>
                  </a:cubicBezTo>
                  <a:cubicBezTo>
                    <a:pt x="6458" y="37270"/>
                    <a:pt x="3370" y="39867"/>
                    <a:pt x="-183" y="41681"/>
                  </a:cubicBezTo>
                  <a:cubicBezTo>
                    <a:pt x="650" y="42416"/>
                    <a:pt x="1581" y="43078"/>
                    <a:pt x="2586" y="43592"/>
                  </a:cubicBezTo>
                  <a:lnTo>
                    <a:pt x="2586" y="43592"/>
                  </a:lnTo>
                  <a:cubicBezTo>
                    <a:pt x="3052" y="43862"/>
                    <a:pt x="3542" y="44083"/>
                    <a:pt x="4032" y="44303"/>
                  </a:cubicBezTo>
                  <a:lnTo>
                    <a:pt x="4253" y="44303"/>
                  </a:lnTo>
                  <a:cubicBezTo>
                    <a:pt x="4743" y="44499"/>
                    <a:pt x="5233" y="44695"/>
                    <a:pt x="5698" y="44842"/>
                  </a:cubicBezTo>
                  <a:cubicBezTo>
                    <a:pt x="10869" y="46386"/>
                    <a:pt x="8811" y="53076"/>
                    <a:pt x="14986" y="56189"/>
                  </a:cubicBezTo>
                  <a:cubicBezTo>
                    <a:pt x="21162" y="59301"/>
                    <a:pt x="18613" y="63908"/>
                    <a:pt x="18613" y="69593"/>
                  </a:cubicBezTo>
                  <a:cubicBezTo>
                    <a:pt x="18613" y="75279"/>
                    <a:pt x="18099" y="79396"/>
                    <a:pt x="12928" y="80940"/>
                  </a:cubicBezTo>
                  <a:cubicBezTo>
                    <a:pt x="7757" y="82484"/>
                    <a:pt x="10355" y="96403"/>
                    <a:pt x="11898" y="100030"/>
                  </a:cubicBezTo>
                  <a:cubicBezTo>
                    <a:pt x="14006" y="104098"/>
                    <a:pt x="15550" y="108436"/>
                    <a:pt x="16531" y="112920"/>
                  </a:cubicBezTo>
                  <a:cubicBezTo>
                    <a:pt x="17584" y="118606"/>
                    <a:pt x="21701" y="119121"/>
                    <a:pt x="21186" y="116008"/>
                  </a:cubicBezTo>
                  <a:cubicBezTo>
                    <a:pt x="20672" y="112896"/>
                    <a:pt x="23760" y="106720"/>
                    <a:pt x="27901" y="106720"/>
                  </a:cubicBezTo>
                  <a:cubicBezTo>
                    <a:pt x="32043" y="106720"/>
                    <a:pt x="36135" y="107750"/>
                    <a:pt x="35620" y="113950"/>
                  </a:cubicBezTo>
                  <a:cubicBezTo>
                    <a:pt x="35106" y="120150"/>
                    <a:pt x="28416" y="121694"/>
                    <a:pt x="24789" y="123752"/>
                  </a:cubicBezTo>
                  <a:cubicBezTo>
                    <a:pt x="21162" y="125811"/>
                    <a:pt x="24274" y="132011"/>
                    <a:pt x="19642" y="138701"/>
                  </a:cubicBezTo>
                  <a:cubicBezTo>
                    <a:pt x="15011" y="145391"/>
                    <a:pt x="20157" y="149533"/>
                    <a:pt x="24274" y="153674"/>
                  </a:cubicBezTo>
                  <a:cubicBezTo>
                    <a:pt x="28391" y="157816"/>
                    <a:pt x="25818" y="145930"/>
                    <a:pt x="28416" y="143357"/>
                  </a:cubicBezTo>
                  <a:cubicBezTo>
                    <a:pt x="31013" y="140784"/>
                    <a:pt x="29445" y="136128"/>
                    <a:pt x="31503" y="132011"/>
                  </a:cubicBezTo>
                  <a:cubicBezTo>
                    <a:pt x="33562" y="127894"/>
                    <a:pt x="39762" y="137157"/>
                    <a:pt x="47482" y="141299"/>
                  </a:cubicBezTo>
                  <a:cubicBezTo>
                    <a:pt x="55201" y="145440"/>
                    <a:pt x="54833" y="151616"/>
                    <a:pt x="50079" y="157277"/>
                  </a:cubicBezTo>
                  <a:cubicBezTo>
                    <a:pt x="45325" y="162938"/>
                    <a:pt x="48511" y="179969"/>
                    <a:pt x="45938" y="187199"/>
                  </a:cubicBezTo>
                  <a:cubicBezTo>
                    <a:pt x="43365" y="194428"/>
                    <a:pt x="49565" y="201633"/>
                    <a:pt x="49565" y="208862"/>
                  </a:cubicBezTo>
                  <a:lnTo>
                    <a:pt x="49565" y="209279"/>
                  </a:lnTo>
                  <a:cubicBezTo>
                    <a:pt x="51280" y="209548"/>
                    <a:pt x="53314" y="209818"/>
                    <a:pt x="55569" y="210063"/>
                  </a:cubicBezTo>
                  <a:cubicBezTo>
                    <a:pt x="62112" y="210749"/>
                    <a:pt x="62455" y="205946"/>
                    <a:pt x="68631" y="206289"/>
                  </a:cubicBezTo>
                  <a:cubicBezTo>
                    <a:pt x="74806" y="206632"/>
                    <a:pt x="77232" y="204917"/>
                    <a:pt x="77232" y="201118"/>
                  </a:cubicBezTo>
                  <a:cubicBezTo>
                    <a:pt x="77771" y="196045"/>
                    <a:pt x="80908" y="191634"/>
                    <a:pt x="85491" y="189429"/>
                  </a:cubicBezTo>
                  <a:cubicBezTo>
                    <a:pt x="90980" y="186341"/>
                    <a:pt x="94779" y="186341"/>
                    <a:pt x="95808" y="183596"/>
                  </a:cubicBezTo>
                  <a:cubicBezTo>
                    <a:pt x="96837" y="180852"/>
                    <a:pt x="102694" y="179455"/>
                    <a:pt x="111271" y="180827"/>
                  </a:cubicBezTo>
                  <a:cubicBezTo>
                    <a:pt x="119848" y="182200"/>
                    <a:pt x="127788" y="182885"/>
                    <a:pt x="130876" y="178769"/>
                  </a:cubicBezTo>
                  <a:cubicBezTo>
                    <a:pt x="133964" y="174651"/>
                    <a:pt x="140507" y="171196"/>
                    <a:pt x="145335" y="172936"/>
                  </a:cubicBezTo>
                  <a:cubicBezTo>
                    <a:pt x="150162" y="174676"/>
                    <a:pt x="151167" y="176710"/>
                    <a:pt x="155284" y="176710"/>
                  </a:cubicBezTo>
                  <a:cubicBezTo>
                    <a:pt x="159401" y="176710"/>
                    <a:pt x="166998" y="184062"/>
                    <a:pt x="168714" y="186341"/>
                  </a:cubicBezTo>
                  <a:cubicBezTo>
                    <a:pt x="170429" y="188620"/>
                    <a:pt x="179717" y="189429"/>
                    <a:pt x="184520" y="191242"/>
                  </a:cubicBezTo>
                  <a:cubicBezTo>
                    <a:pt x="189324" y="193056"/>
                    <a:pt x="192779" y="197442"/>
                    <a:pt x="200351" y="197442"/>
                  </a:cubicBezTo>
                  <a:cubicBezTo>
                    <a:pt x="207923" y="197442"/>
                    <a:pt x="223044" y="197785"/>
                    <a:pt x="226131" y="203275"/>
                  </a:cubicBezTo>
                  <a:cubicBezTo>
                    <a:pt x="229219" y="208764"/>
                    <a:pt x="230273" y="216704"/>
                    <a:pt x="239193" y="216704"/>
                  </a:cubicBezTo>
                  <a:cubicBezTo>
                    <a:pt x="248114" y="216704"/>
                    <a:pt x="248481" y="218419"/>
                    <a:pt x="251594" y="223566"/>
                  </a:cubicBezTo>
                  <a:cubicBezTo>
                    <a:pt x="254706" y="228712"/>
                    <a:pt x="261224" y="236285"/>
                    <a:pt x="267057" y="236285"/>
                  </a:cubicBezTo>
                  <a:cubicBezTo>
                    <a:pt x="272889" y="236285"/>
                    <a:pt x="289750" y="232854"/>
                    <a:pt x="289750" y="237338"/>
                  </a:cubicBezTo>
                  <a:cubicBezTo>
                    <a:pt x="289750" y="241823"/>
                    <a:pt x="288377" y="243857"/>
                    <a:pt x="290779" y="246945"/>
                  </a:cubicBezTo>
                  <a:cubicBezTo>
                    <a:pt x="293181" y="250032"/>
                    <a:pt x="294578" y="252115"/>
                    <a:pt x="293523" y="255203"/>
                  </a:cubicBezTo>
                  <a:cubicBezTo>
                    <a:pt x="292298" y="258512"/>
                    <a:pt x="291612" y="261991"/>
                    <a:pt x="291465" y="265521"/>
                  </a:cubicBezTo>
                  <a:lnTo>
                    <a:pt x="291588" y="266035"/>
                  </a:lnTo>
                  <a:cubicBezTo>
                    <a:pt x="291857" y="267138"/>
                    <a:pt x="292445" y="269392"/>
                    <a:pt x="292886" y="272014"/>
                  </a:cubicBezTo>
                  <a:lnTo>
                    <a:pt x="292886" y="272014"/>
                  </a:lnTo>
                  <a:cubicBezTo>
                    <a:pt x="292886" y="272480"/>
                    <a:pt x="293033" y="272970"/>
                    <a:pt x="293107" y="273485"/>
                  </a:cubicBezTo>
                  <a:cubicBezTo>
                    <a:pt x="293107" y="274024"/>
                    <a:pt x="293107" y="274539"/>
                    <a:pt x="293279" y="275078"/>
                  </a:cubicBezTo>
                  <a:cubicBezTo>
                    <a:pt x="297102" y="274882"/>
                    <a:pt x="301758" y="275372"/>
                    <a:pt x="303694" y="27828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4" name="Freeform: Shape 1323">
              <a:extLst>
                <a:ext uri="{FF2B5EF4-FFF2-40B4-BE49-F238E27FC236}">
                  <a16:creationId xmlns:a16="http://schemas.microsoft.com/office/drawing/2014/main" xmlns="" id="{462EC387-3260-4878-E47A-B42CB64BFB6C}"/>
                </a:ext>
              </a:extLst>
            </p:cNvPr>
            <p:cNvSpPr/>
            <p:nvPr/>
          </p:nvSpPr>
          <p:spPr>
            <a:xfrm>
              <a:off x="7235684" y="2252501"/>
              <a:ext cx="1332252" cy="627036"/>
            </a:xfrm>
            <a:custGeom>
              <a:avLst/>
              <a:gdLst>
                <a:gd name="connsiteX0" fmla="*/ 93748 w 1332252"/>
                <a:gd name="connsiteY0" fmla="*/ 394652 h 627036"/>
                <a:gd name="connsiteX1" fmla="*/ 93748 w 1332252"/>
                <a:gd name="connsiteY1" fmla="*/ 394652 h 627036"/>
                <a:gd name="connsiteX2" fmla="*/ 94165 w 1332252"/>
                <a:gd name="connsiteY2" fmla="*/ 393010 h 627036"/>
                <a:gd name="connsiteX3" fmla="*/ 108599 w 1332252"/>
                <a:gd name="connsiteY3" fmla="*/ 385267 h 627036"/>
                <a:gd name="connsiteX4" fmla="*/ 118916 w 1332252"/>
                <a:gd name="connsiteY4" fmla="*/ 377523 h 627036"/>
                <a:gd name="connsiteX5" fmla="*/ 130777 w 1332252"/>
                <a:gd name="connsiteY5" fmla="*/ 371862 h 627036"/>
                <a:gd name="connsiteX6" fmla="*/ 144182 w 1332252"/>
                <a:gd name="connsiteY6" fmla="*/ 366176 h 627036"/>
                <a:gd name="connsiteX7" fmla="*/ 155528 w 1332252"/>
                <a:gd name="connsiteY7" fmla="*/ 361545 h 627036"/>
                <a:gd name="connsiteX8" fmla="*/ 178246 w 1332252"/>
                <a:gd name="connsiteY8" fmla="*/ 370318 h 627036"/>
                <a:gd name="connsiteX9" fmla="*/ 192165 w 1332252"/>
                <a:gd name="connsiteY9" fmla="*/ 369803 h 627036"/>
                <a:gd name="connsiteX10" fmla="*/ 206599 w 1332252"/>
                <a:gd name="connsiteY10" fmla="*/ 365662 h 627036"/>
                <a:gd name="connsiteX11" fmla="*/ 220543 w 1332252"/>
                <a:gd name="connsiteY11" fmla="*/ 375464 h 627036"/>
                <a:gd name="connsiteX12" fmla="*/ 216917 w 1332252"/>
                <a:gd name="connsiteY12" fmla="*/ 382179 h 627036"/>
                <a:gd name="connsiteX13" fmla="*/ 218975 w 1332252"/>
                <a:gd name="connsiteY13" fmla="*/ 389898 h 627036"/>
                <a:gd name="connsiteX14" fmla="*/ 218975 w 1332252"/>
                <a:gd name="connsiteY14" fmla="*/ 405901 h 627036"/>
                <a:gd name="connsiteX15" fmla="*/ 206722 w 1332252"/>
                <a:gd name="connsiteY15" fmla="*/ 415189 h 627036"/>
                <a:gd name="connsiteX16" fmla="*/ 214466 w 1332252"/>
                <a:gd name="connsiteY16" fmla="*/ 428079 h 627036"/>
                <a:gd name="connsiteX17" fmla="*/ 207751 w 1332252"/>
                <a:gd name="connsiteY17" fmla="*/ 431167 h 627036"/>
                <a:gd name="connsiteX18" fmla="*/ 200546 w 1332252"/>
                <a:gd name="connsiteY18" fmla="*/ 427564 h 627036"/>
                <a:gd name="connsiteX19" fmla="*/ 173197 w 1332252"/>
                <a:gd name="connsiteY19" fmla="*/ 428593 h 627036"/>
                <a:gd name="connsiteX20" fmla="*/ 159278 w 1332252"/>
                <a:gd name="connsiteY20" fmla="*/ 435308 h 627036"/>
                <a:gd name="connsiteX21" fmla="*/ 148960 w 1332252"/>
                <a:gd name="connsiteY21" fmla="*/ 446655 h 627036"/>
                <a:gd name="connsiteX22" fmla="*/ 156312 w 1332252"/>
                <a:gd name="connsiteY22" fmla="*/ 455942 h 627036"/>
                <a:gd name="connsiteX23" fmla="*/ 156312 w 1332252"/>
                <a:gd name="connsiteY23" fmla="*/ 464177 h 627036"/>
                <a:gd name="connsiteX24" fmla="*/ 141854 w 1332252"/>
                <a:gd name="connsiteY24" fmla="*/ 461726 h 627036"/>
                <a:gd name="connsiteX25" fmla="*/ 128964 w 1332252"/>
                <a:gd name="connsiteY25" fmla="*/ 461211 h 627036"/>
                <a:gd name="connsiteX26" fmla="*/ 123793 w 1332252"/>
                <a:gd name="connsiteY26" fmla="*/ 473587 h 627036"/>
                <a:gd name="connsiteX27" fmla="*/ 136707 w 1332252"/>
                <a:gd name="connsiteY27" fmla="*/ 479272 h 627036"/>
                <a:gd name="connsiteX28" fmla="*/ 152685 w 1332252"/>
                <a:gd name="connsiteY28" fmla="*/ 501328 h 627036"/>
                <a:gd name="connsiteX29" fmla="*/ 156312 w 1332252"/>
                <a:gd name="connsiteY29" fmla="*/ 514733 h 627036"/>
                <a:gd name="connsiteX30" fmla="*/ 166605 w 1332252"/>
                <a:gd name="connsiteY30" fmla="*/ 521447 h 627036"/>
                <a:gd name="connsiteX31" fmla="*/ 175893 w 1332252"/>
                <a:gd name="connsiteY31" fmla="*/ 530735 h 627036"/>
                <a:gd name="connsiteX32" fmla="*/ 196527 w 1332252"/>
                <a:gd name="connsiteY32" fmla="*/ 534338 h 627036"/>
                <a:gd name="connsiteX33" fmla="*/ 204271 w 1332252"/>
                <a:gd name="connsiteY33" fmla="*/ 550316 h 627036"/>
                <a:gd name="connsiteX34" fmla="*/ 196013 w 1332252"/>
                <a:gd name="connsiteY34" fmla="*/ 559089 h 627036"/>
                <a:gd name="connsiteX35" fmla="*/ 191381 w 1332252"/>
                <a:gd name="connsiteY35" fmla="*/ 573523 h 627036"/>
                <a:gd name="connsiteX36" fmla="*/ 190866 w 1332252"/>
                <a:gd name="connsiteY36" fmla="*/ 574503 h 627036"/>
                <a:gd name="connsiteX37" fmla="*/ 190866 w 1332252"/>
                <a:gd name="connsiteY37" fmla="*/ 574797 h 627036"/>
                <a:gd name="connsiteX38" fmla="*/ 190670 w 1332252"/>
                <a:gd name="connsiteY38" fmla="*/ 575459 h 627036"/>
                <a:gd name="connsiteX39" fmla="*/ 190670 w 1332252"/>
                <a:gd name="connsiteY39" fmla="*/ 575778 h 627036"/>
                <a:gd name="connsiteX40" fmla="*/ 190670 w 1332252"/>
                <a:gd name="connsiteY40" fmla="*/ 576439 h 627036"/>
                <a:gd name="connsiteX41" fmla="*/ 190670 w 1332252"/>
                <a:gd name="connsiteY41" fmla="*/ 576734 h 627036"/>
                <a:gd name="connsiteX42" fmla="*/ 190793 w 1332252"/>
                <a:gd name="connsiteY42" fmla="*/ 577444 h 627036"/>
                <a:gd name="connsiteX43" fmla="*/ 190793 w 1332252"/>
                <a:gd name="connsiteY43" fmla="*/ 577640 h 627036"/>
                <a:gd name="connsiteX44" fmla="*/ 193243 w 1332252"/>
                <a:gd name="connsiteY44" fmla="*/ 581120 h 627036"/>
                <a:gd name="connsiteX45" fmla="*/ 202286 w 1332252"/>
                <a:gd name="connsiteY45" fmla="*/ 573523 h 627036"/>
                <a:gd name="connsiteX46" fmla="*/ 219808 w 1332252"/>
                <a:gd name="connsiteY46" fmla="*/ 561662 h 627036"/>
                <a:gd name="connsiteX47" fmla="*/ 237869 w 1332252"/>
                <a:gd name="connsiteY47" fmla="*/ 554457 h 627036"/>
                <a:gd name="connsiteX48" fmla="*/ 258503 w 1332252"/>
                <a:gd name="connsiteY48" fmla="*/ 558060 h 627036"/>
                <a:gd name="connsiteX49" fmla="*/ 275658 w 1332252"/>
                <a:gd name="connsiteY49" fmla="*/ 567347 h 627036"/>
                <a:gd name="connsiteX50" fmla="*/ 287518 w 1332252"/>
                <a:gd name="connsiteY50" fmla="*/ 591584 h 627036"/>
                <a:gd name="connsiteX51" fmla="*/ 307638 w 1332252"/>
                <a:gd name="connsiteY51" fmla="*/ 597784 h 627036"/>
                <a:gd name="connsiteX52" fmla="*/ 312245 w 1332252"/>
                <a:gd name="connsiteY52" fmla="*/ 596339 h 627036"/>
                <a:gd name="connsiteX53" fmla="*/ 311755 w 1332252"/>
                <a:gd name="connsiteY53" fmla="*/ 449301 h 627036"/>
                <a:gd name="connsiteX54" fmla="*/ 337536 w 1332252"/>
                <a:gd name="connsiteY54" fmla="*/ 442587 h 627036"/>
                <a:gd name="connsiteX55" fmla="*/ 362826 w 1332252"/>
                <a:gd name="connsiteY55" fmla="*/ 433299 h 627036"/>
                <a:gd name="connsiteX56" fmla="*/ 400100 w 1332252"/>
                <a:gd name="connsiteY56" fmla="*/ 426535 h 627036"/>
                <a:gd name="connsiteX57" fmla="*/ 402551 w 1332252"/>
                <a:gd name="connsiteY57" fmla="*/ 418987 h 627036"/>
                <a:gd name="connsiteX58" fmla="*/ 412941 w 1332252"/>
                <a:gd name="connsiteY58" fmla="*/ 408106 h 627036"/>
                <a:gd name="connsiteX59" fmla="*/ 421470 w 1332252"/>
                <a:gd name="connsiteY59" fmla="*/ 414257 h 627036"/>
                <a:gd name="connsiteX60" fmla="*/ 429508 w 1332252"/>
                <a:gd name="connsiteY60" fmla="*/ 416708 h 627036"/>
                <a:gd name="connsiteX61" fmla="*/ 433772 w 1332252"/>
                <a:gd name="connsiteY61" fmla="*/ 398255 h 627036"/>
                <a:gd name="connsiteX62" fmla="*/ 445118 w 1332252"/>
                <a:gd name="connsiteY62" fmla="*/ 399676 h 627036"/>
                <a:gd name="connsiteX63" fmla="*/ 464526 w 1332252"/>
                <a:gd name="connsiteY63" fmla="*/ 402519 h 627036"/>
                <a:gd name="connsiteX64" fmla="*/ 467835 w 1332252"/>
                <a:gd name="connsiteY64" fmla="*/ 395412 h 627036"/>
                <a:gd name="connsiteX65" fmla="*/ 450681 w 1332252"/>
                <a:gd name="connsiteY65" fmla="*/ 387374 h 627036"/>
                <a:gd name="connsiteX66" fmla="*/ 462934 w 1332252"/>
                <a:gd name="connsiteY66" fmla="*/ 381223 h 627036"/>
                <a:gd name="connsiteX67" fmla="*/ 481387 w 1332252"/>
                <a:gd name="connsiteY67" fmla="*/ 387840 h 627036"/>
                <a:gd name="connsiteX68" fmla="*/ 481387 w 1332252"/>
                <a:gd name="connsiteY68" fmla="*/ 396834 h 627036"/>
                <a:gd name="connsiteX69" fmla="*/ 471903 w 1332252"/>
                <a:gd name="connsiteY69" fmla="*/ 402053 h 627036"/>
                <a:gd name="connsiteX70" fmla="*/ 465286 w 1332252"/>
                <a:gd name="connsiteY70" fmla="*/ 417174 h 627036"/>
                <a:gd name="connsiteX71" fmla="*/ 468129 w 1332252"/>
                <a:gd name="connsiteY71" fmla="*/ 431877 h 627036"/>
                <a:gd name="connsiteX72" fmla="*/ 471437 w 1332252"/>
                <a:gd name="connsiteY72" fmla="*/ 444130 h 627036"/>
                <a:gd name="connsiteX73" fmla="*/ 475236 w 1332252"/>
                <a:gd name="connsiteY73" fmla="*/ 455477 h 627036"/>
                <a:gd name="connsiteX74" fmla="*/ 470016 w 1332252"/>
                <a:gd name="connsiteY74" fmla="*/ 461628 h 627036"/>
                <a:gd name="connsiteX75" fmla="*/ 466242 w 1332252"/>
                <a:gd name="connsiteY75" fmla="*/ 464348 h 627036"/>
                <a:gd name="connsiteX76" fmla="*/ 472417 w 1332252"/>
                <a:gd name="connsiteY76" fmla="*/ 470009 h 627036"/>
                <a:gd name="connsiteX77" fmla="*/ 500796 w 1332252"/>
                <a:gd name="connsiteY77" fmla="*/ 497333 h 627036"/>
                <a:gd name="connsiteX78" fmla="*/ 518833 w 1332252"/>
                <a:gd name="connsiteY78" fmla="*/ 509219 h 627036"/>
                <a:gd name="connsiteX79" fmla="*/ 554440 w 1332252"/>
                <a:gd name="connsiteY79" fmla="*/ 504048 h 627036"/>
                <a:gd name="connsiteX80" fmla="*/ 594165 w 1332252"/>
                <a:gd name="connsiteY80" fmla="*/ 506107 h 627036"/>
                <a:gd name="connsiteX81" fmla="*/ 619945 w 1332252"/>
                <a:gd name="connsiteY81" fmla="*/ 510248 h 627036"/>
                <a:gd name="connsiteX82" fmla="*/ 640065 w 1332252"/>
                <a:gd name="connsiteY82" fmla="*/ 532426 h 627036"/>
                <a:gd name="connsiteX83" fmla="*/ 645211 w 1332252"/>
                <a:gd name="connsiteY83" fmla="*/ 548404 h 627036"/>
                <a:gd name="connsiteX84" fmla="*/ 655013 w 1332252"/>
                <a:gd name="connsiteY84" fmla="*/ 568524 h 627036"/>
                <a:gd name="connsiteX85" fmla="*/ 664815 w 1332252"/>
                <a:gd name="connsiteY85" fmla="*/ 592760 h 627036"/>
                <a:gd name="connsiteX86" fmla="*/ 676677 w 1332252"/>
                <a:gd name="connsiteY86" fmla="*/ 603592 h 627036"/>
                <a:gd name="connsiteX87" fmla="*/ 708143 w 1332252"/>
                <a:gd name="connsiteY87" fmla="*/ 606190 h 627036"/>
                <a:gd name="connsiteX88" fmla="*/ 713313 w 1332252"/>
                <a:gd name="connsiteY88" fmla="*/ 621653 h 627036"/>
                <a:gd name="connsiteX89" fmla="*/ 726718 w 1332252"/>
                <a:gd name="connsiteY89" fmla="*/ 623197 h 627036"/>
                <a:gd name="connsiteX90" fmla="*/ 727233 w 1332252"/>
                <a:gd name="connsiteY90" fmla="*/ 609792 h 627036"/>
                <a:gd name="connsiteX91" fmla="*/ 744779 w 1332252"/>
                <a:gd name="connsiteY91" fmla="*/ 592246 h 627036"/>
                <a:gd name="connsiteX92" fmla="*/ 761272 w 1332252"/>
                <a:gd name="connsiteY92" fmla="*/ 582443 h 627036"/>
                <a:gd name="connsiteX93" fmla="*/ 776246 w 1332252"/>
                <a:gd name="connsiteY93" fmla="*/ 574724 h 627036"/>
                <a:gd name="connsiteX94" fmla="*/ 792223 w 1332252"/>
                <a:gd name="connsiteY94" fmla="*/ 563378 h 627036"/>
                <a:gd name="connsiteX95" fmla="*/ 805628 w 1332252"/>
                <a:gd name="connsiteY95" fmla="*/ 550463 h 627036"/>
                <a:gd name="connsiteX96" fmla="*/ 819474 w 1332252"/>
                <a:gd name="connsiteY96" fmla="*/ 538210 h 627036"/>
                <a:gd name="connsiteX97" fmla="*/ 819474 w 1332252"/>
                <a:gd name="connsiteY97" fmla="*/ 538210 h 627036"/>
                <a:gd name="connsiteX98" fmla="*/ 821018 w 1332252"/>
                <a:gd name="connsiteY98" fmla="*/ 537646 h 627036"/>
                <a:gd name="connsiteX99" fmla="*/ 821288 w 1332252"/>
                <a:gd name="connsiteY99" fmla="*/ 537646 h 627036"/>
                <a:gd name="connsiteX100" fmla="*/ 822709 w 1332252"/>
                <a:gd name="connsiteY100" fmla="*/ 537205 h 627036"/>
                <a:gd name="connsiteX101" fmla="*/ 823175 w 1332252"/>
                <a:gd name="connsiteY101" fmla="*/ 537205 h 627036"/>
                <a:gd name="connsiteX102" fmla="*/ 824400 w 1332252"/>
                <a:gd name="connsiteY102" fmla="*/ 536936 h 627036"/>
                <a:gd name="connsiteX103" fmla="*/ 825086 w 1332252"/>
                <a:gd name="connsiteY103" fmla="*/ 536936 h 627036"/>
                <a:gd name="connsiteX104" fmla="*/ 826042 w 1332252"/>
                <a:gd name="connsiteY104" fmla="*/ 536764 h 627036"/>
                <a:gd name="connsiteX105" fmla="*/ 826973 w 1332252"/>
                <a:gd name="connsiteY105" fmla="*/ 536764 h 627036"/>
                <a:gd name="connsiteX106" fmla="*/ 827659 w 1332252"/>
                <a:gd name="connsiteY106" fmla="*/ 536764 h 627036"/>
                <a:gd name="connsiteX107" fmla="*/ 829228 w 1332252"/>
                <a:gd name="connsiteY107" fmla="*/ 536764 h 627036"/>
                <a:gd name="connsiteX108" fmla="*/ 856184 w 1332252"/>
                <a:gd name="connsiteY108" fmla="*/ 541396 h 627036"/>
                <a:gd name="connsiteX109" fmla="*/ 877334 w 1332252"/>
                <a:gd name="connsiteY109" fmla="*/ 546566 h 627036"/>
                <a:gd name="connsiteX110" fmla="*/ 889587 w 1332252"/>
                <a:gd name="connsiteY110" fmla="*/ 540906 h 627036"/>
                <a:gd name="connsiteX111" fmla="*/ 895272 w 1332252"/>
                <a:gd name="connsiteY111" fmla="*/ 525417 h 627036"/>
                <a:gd name="connsiteX112" fmla="*/ 912794 w 1332252"/>
                <a:gd name="connsiteY112" fmla="*/ 518703 h 627036"/>
                <a:gd name="connsiteX113" fmla="*/ 932913 w 1332252"/>
                <a:gd name="connsiteY113" fmla="*/ 531618 h 627036"/>
                <a:gd name="connsiteX114" fmla="*/ 959233 w 1332252"/>
                <a:gd name="connsiteY114" fmla="*/ 536249 h 627036"/>
                <a:gd name="connsiteX115" fmla="*/ 984499 w 1332252"/>
                <a:gd name="connsiteY115" fmla="*/ 532132 h 627036"/>
                <a:gd name="connsiteX116" fmla="*/ 1011848 w 1332252"/>
                <a:gd name="connsiteY116" fmla="*/ 530049 h 627036"/>
                <a:gd name="connsiteX117" fmla="*/ 1038657 w 1332252"/>
                <a:gd name="connsiteY117" fmla="*/ 533161 h 627036"/>
                <a:gd name="connsiteX118" fmla="*/ 1067036 w 1332252"/>
                <a:gd name="connsiteY118" fmla="*/ 538308 h 627036"/>
                <a:gd name="connsiteX119" fmla="*/ 1079926 w 1332252"/>
                <a:gd name="connsiteY119" fmla="*/ 544508 h 627036"/>
                <a:gd name="connsiteX120" fmla="*/ 1092816 w 1332252"/>
                <a:gd name="connsiteY120" fmla="*/ 552742 h 627036"/>
                <a:gd name="connsiteX121" fmla="*/ 1107127 w 1332252"/>
                <a:gd name="connsiteY121" fmla="*/ 555193 h 627036"/>
                <a:gd name="connsiteX122" fmla="*/ 1106956 w 1332252"/>
                <a:gd name="connsiteY122" fmla="*/ 553256 h 627036"/>
                <a:gd name="connsiteX123" fmla="*/ 1106956 w 1332252"/>
                <a:gd name="connsiteY123" fmla="*/ 553011 h 627036"/>
                <a:gd name="connsiteX124" fmla="*/ 1106834 w 1332252"/>
                <a:gd name="connsiteY124" fmla="*/ 551394 h 627036"/>
                <a:gd name="connsiteX125" fmla="*/ 1106834 w 1332252"/>
                <a:gd name="connsiteY125" fmla="*/ 550879 h 627036"/>
                <a:gd name="connsiteX126" fmla="*/ 1106834 w 1332252"/>
                <a:gd name="connsiteY126" fmla="*/ 549531 h 627036"/>
                <a:gd name="connsiteX127" fmla="*/ 1106834 w 1332252"/>
                <a:gd name="connsiteY127" fmla="*/ 548919 h 627036"/>
                <a:gd name="connsiteX128" fmla="*/ 1106834 w 1332252"/>
                <a:gd name="connsiteY128" fmla="*/ 547081 h 627036"/>
                <a:gd name="connsiteX129" fmla="*/ 1106834 w 1332252"/>
                <a:gd name="connsiteY129" fmla="*/ 546003 h 627036"/>
                <a:gd name="connsiteX130" fmla="*/ 1106834 w 1332252"/>
                <a:gd name="connsiteY130" fmla="*/ 545390 h 627036"/>
                <a:gd name="connsiteX131" fmla="*/ 1106956 w 1332252"/>
                <a:gd name="connsiteY131" fmla="*/ 544410 h 627036"/>
                <a:gd name="connsiteX132" fmla="*/ 1106956 w 1332252"/>
                <a:gd name="connsiteY132" fmla="*/ 543846 h 627036"/>
                <a:gd name="connsiteX133" fmla="*/ 1107177 w 1332252"/>
                <a:gd name="connsiteY133" fmla="*/ 542915 h 627036"/>
                <a:gd name="connsiteX134" fmla="*/ 1107177 w 1332252"/>
                <a:gd name="connsiteY134" fmla="*/ 542498 h 627036"/>
                <a:gd name="connsiteX135" fmla="*/ 1107643 w 1332252"/>
                <a:gd name="connsiteY135" fmla="*/ 541346 h 627036"/>
                <a:gd name="connsiteX136" fmla="*/ 1121734 w 1332252"/>
                <a:gd name="connsiteY136" fmla="*/ 531397 h 627036"/>
                <a:gd name="connsiteX137" fmla="*/ 1125851 w 1332252"/>
                <a:gd name="connsiteY137" fmla="*/ 517967 h 627036"/>
                <a:gd name="connsiteX138" fmla="*/ 1119332 w 1332252"/>
                <a:gd name="connsiteY138" fmla="*/ 498020 h 627036"/>
                <a:gd name="connsiteX139" fmla="*/ 1113475 w 1332252"/>
                <a:gd name="connsiteY139" fmla="*/ 481870 h 627036"/>
                <a:gd name="connsiteX140" fmla="*/ 1108574 w 1332252"/>
                <a:gd name="connsiteY140" fmla="*/ 458491 h 627036"/>
                <a:gd name="connsiteX141" fmla="*/ 1100315 w 1332252"/>
                <a:gd name="connsiteY141" fmla="*/ 450233 h 627036"/>
                <a:gd name="connsiteX142" fmla="*/ 1114749 w 1332252"/>
                <a:gd name="connsiteY142" fmla="*/ 445331 h 627036"/>
                <a:gd name="connsiteX143" fmla="*/ 1136413 w 1332252"/>
                <a:gd name="connsiteY143" fmla="*/ 442244 h 627036"/>
                <a:gd name="connsiteX144" fmla="*/ 1153567 w 1332252"/>
                <a:gd name="connsiteY144" fmla="*/ 436068 h 627036"/>
                <a:gd name="connsiteX145" fmla="*/ 1168687 w 1332252"/>
                <a:gd name="connsiteY145" fmla="*/ 443616 h 627036"/>
                <a:gd name="connsiteX146" fmla="*/ 1187263 w 1332252"/>
                <a:gd name="connsiteY146" fmla="*/ 439842 h 627036"/>
                <a:gd name="connsiteX147" fmla="*/ 1183832 w 1332252"/>
                <a:gd name="connsiteY147" fmla="*/ 431583 h 627036"/>
                <a:gd name="connsiteX148" fmla="*/ 1177289 w 1332252"/>
                <a:gd name="connsiteY148" fmla="*/ 424379 h 627036"/>
                <a:gd name="connsiteX149" fmla="*/ 1187263 w 1332252"/>
                <a:gd name="connsiteY149" fmla="*/ 397887 h 627036"/>
                <a:gd name="connsiteX150" fmla="*/ 1193120 w 1332252"/>
                <a:gd name="connsiteY150" fmla="*/ 385634 h 627036"/>
                <a:gd name="connsiteX151" fmla="*/ 1199295 w 1332252"/>
                <a:gd name="connsiteY151" fmla="*/ 367745 h 627036"/>
                <a:gd name="connsiteX152" fmla="*/ 1213411 w 1332252"/>
                <a:gd name="connsiteY152" fmla="*/ 360197 h 627036"/>
                <a:gd name="connsiteX153" fmla="*/ 1232305 w 1332252"/>
                <a:gd name="connsiteY153" fmla="*/ 369117 h 627036"/>
                <a:gd name="connsiteX154" fmla="*/ 1256052 w 1332252"/>
                <a:gd name="connsiteY154" fmla="*/ 370489 h 627036"/>
                <a:gd name="connsiteX155" fmla="*/ 1269457 w 1332252"/>
                <a:gd name="connsiteY155" fmla="*/ 369117 h 627036"/>
                <a:gd name="connsiteX156" fmla="*/ 1280117 w 1332252"/>
                <a:gd name="connsiteY156" fmla="*/ 362942 h 627036"/>
                <a:gd name="connsiteX157" fmla="*/ 1286635 w 1332252"/>
                <a:gd name="connsiteY157" fmla="*/ 354340 h 627036"/>
                <a:gd name="connsiteX158" fmla="*/ 1284920 w 1332252"/>
                <a:gd name="connsiteY158" fmla="*/ 341621 h 627036"/>
                <a:gd name="connsiteX159" fmla="*/ 1281832 w 1332252"/>
                <a:gd name="connsiteY159" fmla="*/ 326133 h 627036"/>
                <a:gd name="connsiteX160" fmla="*/ 1296953 w 1332252"/>
                <a:gd name="connsiteY160" fmla="*/ 306871 h 627036"/>
                <a:gd name="connsiteX161" fmla="*/ 1322414 w 1332252"/>
                <a:gd name="connsiteY161" fmla="*/ 295182 h 627036"/>
                <a:gd name="connsiteX162" fmla="*/ 1326531 w 1332252"/>
                <a:gd name="connsiteY162" fmla="*/ 278346 h 627036"/>
                <a:gd name="connsiteX163" fmla="*/ 1328051 w 1332252"/>
                <a:gd name="connsiteY163" fmla="*/ 277268 h 627036"/>
                <a:gd name="connsiteX164" fmla="*/ 1328247 w 1332252"/>
                <a:gd name="connsiteY164" fmla="*/ 277096 h 627036"/>
                <a:gd name="connsiteX165" fmla="*/ 1329521 w 1332252"/>
                <a:gd name="connsiteY165" fmla="*/ 275969 h 627036"/>
                <a:gd name="connsiteX166" fmla="*/ 1329668 w 1332252"/>
                <a:gd name="connsiteY166" fmla="*/ 275798 h 627036"/>
                <a:gd name="connsiteX167" fmla="*/ 1330722 w 1332252"/>
                <a:gd name="connsiteY167" fmla="*/ 274548 h 627036"/>
                <a:gd name="connsiteX168" fmla="*/ 1330722 w 1332252"/>
                <a:gd name="connsiteY168" fmla="*/ 274548 h 627036"/>
                <a:gd name="connsiteX169" fmla="*/ 1331531 w 1332252"/>
                <a:gd name="connsiteY169" fmla="*/ 273175 h 627036"/>
                <a:gd name="connsiteX170" fmla="*/ 1331531 w 1332252"/>
                <a:gd name="connsiteY170" fmla="*/ 273175 h 627036"/>
                <a:gd name="connsiteX171" fmla="*/ 1332070 w 1332252"/>
                <a:gd name="connsiteY171" fmla="*/ 271362 h 627036"/>
                <a:gd name="connsiteX172" fmla="*/ 1332070 w 1332252"/>
                <a:gd name="connsiteY172" fmla="*/ 271362 h 627036"/>
                <a:gd name="connsiteX173" fmla="*/ 1332070 w 1332252"/>
                <a:gd name="connsiteY173" fmla="*/ 270627 h 627036"/>
                <a:gd name="connsiteX174" fmla="*/ 1332070 w 1332252"/>
                <a:gd name="connsiteY174" fmla="*/ 270406 h 627036"/>
                <a:gd name="connsiteX175" fmla="*/ 1331948 w 1332252"/>
                <a:gd name="connsiteY175" fmla="*/ 269818 h 627036"/>
                <a:gd name="connsiteX176" fmla="*/ 1331948 w 1332252"/>
                <a:gd name="connsiteY176" fmla="*/ 269548 h 627036"/>
                <a:gd name="connsiteX177" fmla="*/ 1331727 w 1332252"/>
                <a:gd name="connsiteY177" fmla="*/ 269034 h 627036"/>
                <a:gd name="connsiteX178" fmla="*/ 1331580 w 1332252"/>
                <a:gd name="connsiteY178" fmla="*/ 268764 h 627036"/>
                <a:gd name="connsiteX179" fmla="*/ 1331237 w 1332252"/>
                <a:gd name="connsiteY179" fmla="*/ 268298 h 627036"/>
                <a:gd name="connsiteX180" fmla="*/ 1331016 w 1332252"/>
                <a:gd name="connsiteY180" fmla="*/ 268029 h 627036"/>
                <a:gd name="connsiteX181" fmla="*/ 1330502 w 1332252"/>
                <a:gd name="connsiteY181" fmla="*/ 267563 h 627036"/>
                <a:gd name="connsiteX182" fmla="*/ 1330281 w 1332252"/>
                <a:gd name="connsiteY182" fmla="*/ 267368 h 627036"/>
                <a:gd name="connsiteX183" fmla="*/ 1329325 w 1332252"/>
                <a:gd name="connsiteY183" fmla="*/ 266779 h 627036"/>
                <a:gd name="connsiteX184" fmla="*/ 1322121 w 1332252"/>
                <a:gd name="connsiteY184" fmla="*/ 257835 h 627036"/>
                <a:gd name="connsiteX185" fmla="*/ 1311803 w 1332252"/>
                <a:gd name="connsiteY185" fmla="*/ 252933 h 627036"/>
                <a:gd name="connsiteX186" fmla="*/ 1284969 w 1332252"/>
                <a:gd name="connsiteY186" fmla="*/ 259476 h 627036"/>
                <a:gd name="connsiteX187" fmla="*/ 1267815 w 1332252"/>
                <a:gd name="connsiteY187" fmla="*/ 248130 h 627036"/>
                <a:gd name="connsiteX188" fmla="*/ 1258184 w 1332252"/>
                <a:gd name="connsiteY188" fmla="*/ 232299 h 627036"/>
                <a:gd name="connsiteX189" fmla="*/ 1237206 w 1332252"/>
                <a:gd name="connsiteY189" fmla="*/ 222693 h 627036"/>
                <a:gd name="connsiteX190" fmla="*/ 1218974 w 1332252"/>
                <a:gd name="connsiteY190" fmla="*/ 198946 h 627036"/>
                <a:gd name="connsiteX191" fmla="*/ 1195938 w 1332252"/>
                <a:gd name="connsiteY191" fmla="*/ 201715 h 627036"/>
                <a:gd name="connsiteX192" fmla="*/ 1179078 w 1332252"/>
                <a:gd name="connsiteY192" fmla="*/ 208920 h 627036"/>
                <a:gd name="connsiteX193" fmla="*/ 1167732 w 1332252"/>
                <a:gd name="connsiteY193" fmla="*/ 208234 h 627036"/>
                <a:gd name="connsiteX194" fmla="*/ 1154326 w 1332252"/>
                <a:gd name="connsiteY194" fmla="*/ 205146 h 627036"/>
                <a:gd name="connsiteX195" fmla="*/ 1146754 w 1332252"/>
                <a:gd name="connsiteY195" fmla="*/ 200245 h 627036"/>
                <a:gd name="connsiteX196" fmla="*/ 1137466 w 1332252"/>
                <a:gd name="connsiteY196" fmla="*/ 195344 h 627036"/>
                <a:gd name="connsiteX197" fmla="*/ 1126806 w 1332252"/>
                <a:gd name="connsiteY197" fmla="*/ 182282 h 627036"/>
                <a:gd name="connsiteX198" fmla="*/ 1116146 w 1332252"/>
                <a:gd name="connsiteY198" fmla="*/ 192256 h 627036"/>
                <a:gd name="connsiteX199" fmla="*/ 1097595 w 1332252"/>
                <a:gd name="connsiteY199" fmla="*/ 202573 h 627036"/>
                <a:gd name="connsiteX200" fmla="*/ 1051499 w 1332252"/>
                <a:gd name="connsiteY200" fmla="*/ 125207 h 627036"/>
                <a:gd name="connsiteX201" fmla="*/ 1010941 w 1332252"/>
                <a:gd name="connsiteY201" fmla="*/ 80826 h 627036"/>
                <a:gd name="connsiteX202" fmla="*/ 986435 w 1332252"/>
                <a:gd name="connsiteY202" fmla="*/ 60535 h 627036"/>
                <a:gd name="connsiteX203" fmla="*/ 998467 w 1332252"/>
                <a:gd name="connsiteY203" fmla="*/ 47130 h 627036"/>
                <a:gd name="connsiteX204" fmla="*/ 985063 w 1332252"/>
                <a:gd name="connsiteY204" fmla="*/ 45758 h 627036"/>
                <a:gd name="connsiteX205" fmla="*/ 968227 w 1332252"/>
                <a:gd name="connsiteY205" fmla="*/ 53110 h 627036"/>
                <a:gd name="connsiteX206" fmla="*/ 958669 w 1332252"/>
                <a:gd name="connsiteY206" fmla="*/ 57055 h 627036"/>
                <a:gd name="connsiteX207" fmla="*/ 948107 w 1332252"/>
                <a:gd name="connsiteY207" fmla="*/ 60143 h 627036"/>
                <a:gd name="connsiteX208" fmla="*/ 940094 w 1332252"/>
                <a:gd name="connsiteY208" fmla="*/ 69431 h 627036"/>
                <a:gd name="connsiteX209" fmla="*/ 927203 w 1332252"/>
                <a:gd name="connsiteY209" fmla="*/ 70730 h 627036"/>
                <a:gd name="connsiteX210" fmla="*/ 921273 w 1332252"/>
                <a:gd name="connsiteY210" fmla="*/ 77690 h 627036"/>
                <a:gd name="connsiteX211" fmla="*/ 917671 w 1332252"/>
                <a:gd name="connsiteY211" fmla="*/ 86463 h 627036"/>
                <a:gd name="connsiteX212" fmla="*/ 906324 w 1332252"/>
                <a:gd name="connsiteY212" fmla="*/ 80263 h 627036"/>
                <a:gd name="connsiteX213" fmla="*/ 895492 w 1332252"/>
                <a:gd name="connsiteY213" fmla="*/ 80532 h 627036"/>
                <a:gd name="connsiteX214" fmla="*/ 883631 w 1332252"/>
                <a:gd name="connsiteY214" fmla="*/ 88791 h 627036"/>
                <a:gd name="connsiteX215" fmla="*/ 880519 w 1332252"/>
                <a:gd name="connsiteY215" fmla="*/ 76538 h 627036"/>
                <a:gd name="connsiteX216" fmla="*/ 888532 w 1332252"/>
                <a:gd name="connsiteY216" fmla="*/ 69823 h 627036"/>
                <a:gd name="connsiteX217" fmla="*/ 892650 w 1332252"/>
                <a:gd name="connsiteY217" fmla="*/ 61050 h 627036"/>
                <a:gd name="connsiteX218" fmla="*/ 883362 w 1332252"/>
                <a:gd name="connsiteY218" fmla="*/ 63108 h 627036"/>
                <a:gd name="connsiteX219" fmla="*/ 871648 w 1332252"/>
                <a:gd name="connsiteY219" fmla="*/ 64726 h 627036"/>
                <a:gd name="connsiteX220" fmla="*/ 870716 w 1332252"/>
                <a:gd name="connsiteY220" fmla="*/ 63893 h 627036"/>
                <a:gd name="connsiteX221" fmla="*/ 861968 w 1332252"/>
                <a:gd name="connsiteY221" fmla="*/ 58207 h 627036"/>
                <a:gd name="connsiteX222" fmla="*/ 853955 w 1332252"/>
                <a:gd name="connsiteY222" fmla="*/ 63378 h 627036"/>
                <a:gd name="connsiteX223" fmla="*/ 847264 w 1332252"/>
                <a:gd name="connsiteY223" fmla="*/ 53061 h 627036"/>
                <a:gd name="connsiteX224" fmla="*/ 841064 w 1332252"/>
                <a:gd name="connsiteY224" fmla="*/ 47375 h 627036"/>
                <a:gd name="connsiteX225" fmla="*/ 830232 w 1332252"/>
                <a:gd name="connsiteY225" fmla="*/ 52277 h 627036"/>
                <a:gd name="connsiteX226" fmla="*/ 821214 w 1332252"/>
                <a:gd name="connsiteY226" fmla="*/ 57962 h 627036"/>
                <a:gd name="connsiteX227" fmla="*/ 804452 w 1332252"/>
                <a:gd name="connsiteY227" fmla="*/ 49703 h 627036"/>
                <a:gd name="connsiteX228" fmla="*/ 810113 w 1332252"/>
                <a:gd name="connsiteY228" fmla="*/ 39656 h 627036"/>
                <a:gd name="connsiteX229" fmla="*/ 806510 w 1332252"/>
                <a:gd name="connsiteY229" fmla="*/ 31912 h 627036"/>
                <a:gd name="connsiteX230" fmla="*/ 801609 w 1332252"/>
                <a:gd name="connsiteY230" fmla="*/ 17453 h 627036"/>
                <a:gd name="connsiteX231" fmla="*/ 794135 w 1332252"/>
                <a:gd name="connsiteY231" fmla="*/ 4833 h 627036"/>
                <a:gd name="connsiteX232" fmla="*/ 784577 w 1332252"/>
                <a:gd name="connsiteY232" fmla="*/ 5862 h 627036"/>
                <a:gd name="connsiteX233" fmla="*/ 774530 w 1332252"/>
                <a:gd name="connsiteY233" fmla="*/ 10494 h 627036"/>
                <a:gd name="connsiteX234" fmla="*/ 755954 w 1332252"/>
                <a:gd name="connsiteY234" fmla="*/ 691 h 627036"/>
                <a:gd name="connsiteX235" fmla="*/ 733262 w 1332252"/>
                <a:gd name="connsiteY235" fmla="*/ 4318 h 627036"/>
                <a:gd name="connsiteX236" fmla="*/ 714440 w 1332252"/>
                <a:gd name="connsiteY236" fmla="*/ 12307 h 627036"/>
                <a:gd name="connsiteX237" fmla="*/ 692777 w 1332252"/>
                <a:gd name="connsiteY237" fmla="*/ 22624 h 627036"/>
                <a:gd name="connsiteX238" fmla="*/ 637589 w 1332252"/>
                <a:gd name="connsiteY238" fmla="*/ 33456 h 627036"/>
                <a:gd name="connsiteX239" fmla="*/ 617470 w 1332252"/>
                <a:gd name="connsiteY239" fmla="*/ 40808 h 627036"/>
                <a:gd name="connsiteX240" fmla="*/ 594777 w 1332252"/>
                <a:gd name="connsiteY240" fmla="*/ 46983 h 627036"/>
                <a:gd name="connsiteX241" fmla="*/ 571545 w 1332252"/>
                <a:gd name="connsiteY241" fmla="*/ 50071 h 627036"/>
                <a:gd name="connsiteX242" fmla="*/ 550396 w 1332252"/>
                <a:gd name="connsiteY242" fmla="*/ 55756 h 627036"/>
                <a:gd name="connsiteX243" fmla="*/ 530301 w 1332252"/>
                <a:gd name="connsiteY243" fmla="*/ 61957 h 627036"/>
                <a:gd name="connsiteX244" fmla="*/ 510182 w 1332252"/>
                <a:gd name="connsiteY244" fmla="*/ 61442 h 627036"/>
                <a:gd name="connsiteX245" fmla="*/ 495723 w 1332252"/>
                <a:gd name="connsiteY245" fmla="*/ 62986 h 627036"/>
                <a:gd name="connsiteX246" fmla="*/ 484377 w 1332252"/>
                <a:gd name="connsiteY246" fmla="*/ 62300 h 627036"/>
                <a:gd name="connsiteX247" fmla="*/ 475800 w 1332252"/>
                <a:gd name="connsiteY247" fmla="*/ 67618 h 627036"/>
                <a:gd name="connsiteX248" fmla="*/ 477343 w 1332252"/>
                <a:gd name="connsiteY248" fmla="*/ 79871 h 627036"/>
                <a:gd name="connsiteX249" fmla="*/ 479059 w 1332252"/>
                <a:gd name="connsiteY249" fmla="*/ 85507 h 627036"/>
                <a:gd name="connsiteX250" fmla="*/ 480088 w 1332252"/>
                <a:gd name="connsiteY250" fmla="*/ 85899 h 627036"/>
                <a:gd name="connsiteX251" fmla="*/ 488004 w 1332252"/>
                <a:gd name="connsiteY251" fmla="*/ 91388 h 627036"/>
                <a:gd name="connsiteX252" fmla="*/ 494179 w 1332252"/>
                <a:gd name="connsiteY252" fmla="*/ 99818 h 627036"/>
                <a:gd name="connsiteX253" fmla="*/ 509324 w 1332252"/>
                <a:gd name="connsiteY253" fmla="*/ 102563 h 627036"/>
                <a:gd name="connsiteX254" fmla="*/ 501752 w 1332252"/>
                <a:gd name="connsiteY254" fmla="*/ 111508 h 627036"/>
                <a:gd name="connsiteX255" fmla="*/ 475947 w 1332252"/>
                <a:gd name="connsiteY255" fmla="*/ 108420 h 627036"/>
                <a:gd name="connsiteX256" fmla="*/ 470286 w 1332252"/>
                <a:gd name="connsiteY256" fmla="*/ 117537 h 627036"/>
                <a:gd name="connsiteX257" fmla="*/ 471144 w 1332252"/>
                <a:gd name="connsiteY257" fmla="*/ 126653 h 627036"/>
                <a:gd name="connsiteX258" fmla="*/ 472516 w 1332252"/>
                <a:gd name="connsiteY258" fmla="*/ 141087 h 627036"/>
                <a:gd name="connsiteX259" fmla="*/ 459454 w 1332252"/>
                <a:gd name="connsiteY259" fmla="*/ 147459 h 627036"/>
                <a:gd name="connsiteX260" fmla="*/ 448965 w 1332252"/>
                <a:gd name="connsiteY260" fmla="*/ 150890 h 627036"/>
                <a:gd name="connsiteX261" fmla="*/ 451416 w 1332252"/>
                <a:gd name="connsiteY261" fmla="*/ 158462 h 627036"/>
                <a:gd name="connsiteX262" fmla="*/ 463448 w 1332252"/>
                <a:gd name="connsiteY262" fmla="*/ 169294 h 627036"/>
                <a:gd name="connsiteX263" fmla="*/ 475310 w 1332252"/>
                <a:gd name="connsiteY263" fmla="*/ 170838 h 627036"/>
                <a:gd name="connsiteX264" fmla="*/ 483568 w 1332252"/>
                <a:gd name="connsiteY264" fmla="*/ 176327 h 627036"/>
                <a:gd name="connsiteX265" fmla="*/ 497341 w 1332252"/>
                <a:gd name="connsiteY265" fmla="*/ 185443 h 627036"/>
                <a:gd name="connsiteX266" fmla="*/ 494228 w 1332252"/>
                <a:gd name="connsiteY266" fmla="*/ 195417 h 627036"/>
                <a:gd name="connsiteX267" fmla="*/ 483225 w 1332252"/>
                <a:gd name="connsiteY267" fmla="*/ 207278 h 627036"/>
                <a:gd name="connsiteX268" fmla="*/ 471707 w 1332252"/>
                <a:gd name="connsiteY268" fmla="*/ 212180 h 627036"/>
                <a:gd name="connsiteX269" fmla="*/ 453131 w 1332252"/>
                <a:gd name="connsiteY269" fmla="*/ 208724 h 627036"/>
                <a:gd name="connsiteX270" fmla="*/ 442643 w 1332252"/>
                <a:gd name="connsiteY270" fmla="*/ 207352 h 627036"/>
                <a:gd name="connsiteX271" fmla="*/ 427179 w 1332252"/>
                <a:gd name="connsiteY271" fmla="*/ 218870 h 627036"/>
                <a:gd name="connsiteX272" fmla="*/ 414289 w 1332252"/>
                <a:gd name="connsiteY272" fmla="*/ 210611 h 627036"/>
                <a:gd name="connsiteX273" fmla="*/ 400713 w 1332252"/>
                <a:gd name="connsiteY273" fmla="*/ 205710 h 627036"/>
                <a:gd name="connsiteX274" fmla="*/ 387969 w 1332252"/>
                <a:gd name="connsiteY274" fmla="*/ 192133 h 627036"/>
                <a:gd name="connsiteX275" fmla="*/ 369590 w 1332252"/>
                <a:gd name="connsiteY275" fmla="*/ 193677 h 627036"/>
                <a:gd name="connsiteX276" fmla="*/ 359444 w 1332252"/>
                <a:gd name="connsiteY276" fmla="*/ 202279 h 627036"/>
                <a:gd name="connsiteX277" fmla="*/ 342069 w 1332252"/>
                <a:gd name="connsiteY277" fmla="*/ 193163 h 627036"/>
                <a:gd name="connsiteX278" fmla="*/ 327807 w 1332252"/>
                <a:gd name="connsiteY278" fmla="*/ 196765 h 627036"/>
                <a:gd name="connsiteX279" fmla="*/ 317489 w 1332252"/>
                <a:gd name="connsiteY279" fmla="*/ 203308 h 627036"/>
                <a:gd name="connsiteX280" fmla="*/ 304060 w 1332252"/>
                <a:gd name="connsiteY280" fmla="*/ 214655 h 627036"/>
                <a:gd name="connsiteX281" fmla="*/ 284455 w 1332252"/>
                <a:gd name="connsiteY281" fmla="*/ 205881 h 627036"/>
                <a:gd name="connsiteX282" fmla="*/ 269751 w 1332252"/>
                <a:gd name="connsiteY282" fmla="*/ 201421 h 627036"/>
                <a:gd name="connsiteX283" fmla="*/ 265292 w 1332252"/>
                <a:gd name="connsiteY283" fmla="*/ 217228 h 627036"/>
                <a:gd name="connsiteX284" fmla="*/ 258405 w 1332252"/>
                <a:gd name="connsiteY284" fmla="*/ 201764 h 627036"/>
                <a:gd name="connsiteX285" fmla="*/ 239143 w 1332252"/>
                <a:gd name="connsiteY285" fmla="*/ 187649 h 627036"/>
                <a:gd name="connsiteX286" fmla="*/ 224440 w 1332252"/>
                <a:gd name="connsiteY286" fmla="*/ 174930 h 627036"/>
                <a:gd name="connsiteX287" fmla="*/ 197263 w 1332252"/>
                <a:gd name="connsiteY287" fmla="*/ 172872 h 627036"/>
                <a:gd name="connsiteX288" fmla="*/ 186602 w 1332252"/>
                <a:gd name="connsiteY288" fmla="*/ 164613 h 627036"/>
                <a:gd name="connsiteX289" fmla="*/ 174913 w 1332252"/>
                <a:gd name="connsiteY289" fmla="*/ 168044 h 627036"/>
                <a:gd name="connsiteX290" fmla="*/ 161508 w 1332252"/>
                <a:gd name="connsiteY290" fmla="*/ 174587 h 627036"/>
                <a:gd name="connsiteX291" fmla="*/ 147417 w 1332252"/>
                <a:gd name="connsiteY291" fmla="*/ 164270 h 627036"/>
                <a:gd name="connsiteX292" fmla="*/ 134698 w 1332252"/>
                <a:gd name="connsiteY292" fmla="*/ 173901 h 627036"/>
                <a:gd name="connsiteX293" fmla="*/ 117151 w 1332252"/>
                <a:gd name="connsiteY293" fmla="*/ 186276 h 627036"/>
                <a:gd name="connsiteX294" fmla="*/ 100291 w 1332252"/>
                <a:gd name="connsiteY294" fmla="*/ 193163 h 627036"/>
                <a:gd name="connsiteX295" fmla="*/ 84142 w 1332252"/>
                <a:gd name="connsiteY295" fmla="*/ 208969 h 627036"/>
                <a:gd name="connsiteX296" fmla="*/ 72452 w 1332252"/>
                <a:gd name="connsiteY296" fmla="*/ 215169 h 627036"/>
                <a:gd name="connsiteX297" fmla="*/ 73482 w 1332252"/>
                <a:gd name="connsiteY297" fmla="*/ 231662 h 627036"/>
                <a:gd name="connsiteX298" fmla="*/ 75540 w 1332252"/>
                <a:gd name="connsiteY298" fmla="*/ 241293 h 627036"/>
                <a:gd name="connsiteX299" fmla="*/ 57307 w 1332252"/>
                <a:gd name="connsiteY299" fmla="*/ 241636 h 627036"/>
                <a:gd name="connsiteX300" fmla="*/ 42604 w 1332252"/>
                <a:gd name="connsiteY300" fmla="*/ 225486 h 627036"/>
                <a:gd name="connsiteX301" fmla="*/ 31258 w 1332252"/>
                <a:gd name="connsiteY301" fmla="*/ 223771 h 627036"/>
                <a:gd name="connsiteX302" fmla="*/ 24371 w 1332252"/>
                <a:gd name="connsiteY302" fmla="*/ 238891 h 627036"/>
                <a:gd name="connsiteX303" fmla="*/ 13025 w 1332252"/>
                <a:gd name="connsiteY303" fmla="*/ 251610 h 627036"/>
                <a:gd name="connsiteX304" fmla="*/ 12338 w 1332252"/>
                <a:gd name="connsiteY304" fmla="*/ 266314 h 627036"/>
                <a:gd name="connsiteX305" fmla="*/ 16112 w 1332252"/>
                <a:gd name="connsiteY305" fmla="*/ 280062 h 627036"/>
                <a:gd name="connsiteX306" fmla="*/ 4080 w 1332252"/>
                <a:gd name="connsiteY306" fmla="*/ 294153 h 627036"/>
                <a:gd name="connsiteX307" fmla="*/ 2365 w 1332252"/>
                <a:gd name="connsiteY307" fmla="*/ 305499 h 627036"/>
                <a:gd name="connsiteX308" fmla="*/ 18882 w 1332252"/>
                <a:gd name="connsiteY308" fmla="*/ 316159 h 627036"/>
                <a:gd name="connsiteX309" fmla="*/ 26087 w 1332252"/>
                <a:gd name="connsiteY309" fmla="*/ 335421 h 627036"/>
                <a:gd name="connsiteX310" fmla="*/ 39173 w 1332252"/>
                <a:gd name="connsiteY310" fmla="*/ 332970 h 627036"/>
                <a:gd name="connsiteX311" fmla="*/ 58778 w 1332252"/>
                <a:gd name="connsiteY311" fmla="*/ 340543 h 627036"/>
                <a:gd name="connsiteX312" fmla="*/ 71178 w 1332252"/>
                <a:gd name="connsiteY312" fmla="*/ 358751 h 627036"/>
                <a:gd name="connsiteX313" fmla="*/ 80098 w 1332252"/>
                <a:gd name="connsiteY313" fmla="*/ 372523 h 627036"/>
                <a:gd name="connsiteX314" fmla="*/ 73236 w 1332252"/>
                <a:gd name="connsiteY314" fmla="*/ 386271 h 627036"/>
                <a:gd name="connsiteX315" fmla="*/ 93209 w 1332252"/>
                <a:gd name="connsiteY315" fmla="*/ 397275 h 627036"/>
                <a:gd name="connsiteX316" fmla="*/ 93209 w 1332252"/>
                <a:gd name="connsiteY316" fmla="*/ 397275 h 627036"/>
                <a:gd name="connsiteX317" fmla="*/ 93748 w 1332252"/>
                <a:gd name="connsiteY317" fmla="*/ 394652 h 62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1332252" h="627036">
                  <a:moveTo>
                    <a:pt x="93748" y="394652"/>
                  </a:moveTo>
                  <a:lnTo>
                    <a:pt x="93748" y="394652"/>
                  </a:lnTo>
                  <a:cubicBezTo>
                    <a:pt x="93871" y="394162"/>
                    <a:pt x="93993" y="393599"/>
                    <a:pt x="94165" y="393010"/>
                  </a:cubicBezTo>
                  <a:cubicBezTo>
                    <a:pt x="95194" y="388869"/>
                    <a:pt x="100340" y="385659"/>
                    <a:pt x="108599" y="385267"/>
                  </a:cubicBezTo>
                  <a:cubicBezTo>
                    <a:pt x="116858" y="384875"/>
                    <a:pt x="116343" y="382179"/>
                    <a:pt x="118916" y="377523"/>
                  </a:cubicBezTo>
                  <a:cubicBezTo>
                    <a:pt x="121489" y="372866"/>
                    <a:pt x="123548" y="371862"/>
                    <a:pt x="130777" y="371862"/>
                  </a:cubicBezTo>
                  <a:cubicBezTo>
                    <a:pt x="138006" y="371862"/>
                    <a:pt x="140579" y="369264"/>
                    <a:pt x="144182" y="366176"/>
                  </a:cubicBezTo>
                  <a:cubicBezTo>
                    <a:pt x="147784" y="363089"/>
                    <a:pt x="149353" y="361545"/>
                    <a:pt x="155528" y="361545"/>
                  </a:cubicBezTo>
                  <a:cubicBezTo>
                    <a:pt x="161704" y="361545"/>
                    <a:pt x="175133" y="367720"/>
                    <a:pt x="178246" y="370318"/>
                  </a:cubicBezTo>
                  <a:cubicBezTo>
                    <a:pt x="181358" y="372916"/>
                    <a:pt x="190106" y="372768"/>
                    <a:pt x="192165" y="369803"/>
                  </a:cubicBezTo>
                  <a:cubicBezTo>
                    <a:pt x="194224" y="366838"/>
                    <a:pt x="200423" y="367720"/>
                    <a:pt x="206599" y="365662"/>
                  </a:cubicBezTo>
                  <a:cubicBezTo>
                    <a:pt x="212775" y="363603"/>
                    <a:pt x="217946" y="372376"/>
                    <a:pt x="220543" y="375464"/>
                  </a:cubicBezTo>
                  <a:cubicBezTo>
                    <a:pt x="223141" y="378552"/>
                    <a:pt x="221058" y="381664"/>
                    <a:pt x="216917" y="382179"/>
                  </a:cubicBezTo>
                  <a:cubicBezTo>
                    <a:pt x="212775" y="382693"/>
                    <a:pt x="214343" y="387840"/>
                    <a:pt x="218975" y="389898"/>
                  </a:cubicBezTo>
                  <a:cubicBezTo>
                    <a:pt x="223607" y="391957"/>
                    <a:pt x="218975" y="398157"/>
                    <a:pt x="218975" y="405901"/>
                  </a:cubicBezTo>
                  <a:cubicBezTo>
                    <a:pt x="218975" y="413645"/>
                    <a:pt x="208143" y="411562"/>
                    <a:pt x="206722" y="415189"/>
                  </a:cubicBezTo>
                  <a:cubicBezTo>
                    <a:pt x="205300" y="418816"/>
                    <a:pt x="208266" y="424477"/>
                    <a:pt x="214466" y="428079"/>
                  </a:cubicBezTo>
                  <a:cubicBezTo>
                    <a:pt x="220665" y="431681"/>
                    <a:pt x="213436" y="432196"/>
                    <a:pt x="207751" y="431167"/>
                  </a:cubicBezTo>
                  <a:cubicBezTo>
                    <a:pt x="202066" y="430137"/>
                    <a:pt x="203634" y="427564"/>
                    <a:pt x="200546" y="427564"/>
                  </a:cubicBezTo>
                  <a:cubicBezTo>
                    <a:pt x="197458" y="427564"/>
                    <a:pt x="180941" y="428593"/>
                    <a:pt x="173197" y="428593"/>
                  </a:cubicBezTo>
                  <a:cubicBezTo>
                    <a:pt x="165454" y="428593"/>
                    <a:pt x="160307" y="430137"/>
                    <a:pt x="159278" y="435308"/>
                  </a:cubicBezTo>
                  <a:cubicBezTo>
                    <a:pt x="158248" y="440479"/>
                    <a:pt x="155136" y="445625"/>
                    <a:pt x="148960" y="446655"/>
                  </a:cubicBezTo>
                  <a:cubicBezTo>
                    <a:pt x="142785" y="447684"/>
                    <a:pt x="148960" y="454889"/>
                    <a:pt x="156312" y="455942"/>
                  </a:cubicBezTo>
                  <a:cubicBezTo>
                    <a:pt x="163664" y="456996"/>
                    <a:pt x="160944" y="463147"/>
                    <a:pt x="156312" y="464177"/>
                  </a:cubicBezTo>
                  <a:cubicBezTo>
                    <a:pt x="151363" y="465304"/>
                    <a:pt x="146167" y="464422"/>
                    <a:pt x="141854" y="461726"/>
                  </a:cubicBezTo>
                  <a:cubicBezTo>
                    <a:pt x="136193" y="458638"/>
                    <a:pt x="133596" y="459667"/>
                    <a:pt x="128964" y="461211"/>
                  </a:cubicBezTo>
                  <a:cubicBezTo>
                    <a:pt x="124332" y="462755"/>
                    <a:pt x="122763" y="469984"/>
                    <a:pt x="123793" y="473587"/>
                  </a:cubicBezTo>
                  <a:cubicBezTo>
                    <a:pt x="124822" y="477189"/>
                    <a:pt x="128449" y="476037"/>
                    <a:pt x="136707" y="479272"/>
                  </a:cubicBezTo>
                  <a:cubicBezTo>
                    <a:pt x="144966" y="482507"/>
                    <a:pt x="149598" y="496280"/>
                    <a:pt x="152685" y="501328"/>
                  </a:cubicBezTo>
                  <a:cubicBezTo>
                    <a:pt x="155357" y="505273"/>
                    <a:pt x="156631" y="509979"/>
                    <a:pt x="156312" y="514733"/>
                  </a:cubicBezTo>
                  <a:cubicBezTo>
                    <a:pt x="156312" y="520418"/>
                    <a:pt x="159400" y="521447"/>
                    <a:pt x="166605" y="521447"/>
                  </a:cubicBezTo>
                  <a:cubicBezTo>
                    <a:pt x="173810" y="521447"/>
                    <a:pt x="172805" y="525565"/>
                    <a:pt x="175893" y="530735"/>
                  </a:cubicBezTo>
                  <a:cubicBezTo>
                    <a:pt x="178980" y="535906"/>
                    <a:pt x="190866" y="533823"/>
                    <a:pt x="196527" y="534338"/>
                  </a:cubicBezTo>
                  <a:cubicBezTo>
                    <a:pt x="202188" y="534852"/>
                    <a:pt x="204786" y="543626"/>
                    <a:pt x="204271" y="550316"/>
                  </a:cubicBezTo>
                  <a:cubicBezTo>
                    <a:pt x="203756" y="557006"/>
                    <a:pt x="202213" y="558060"/>
                    <a:pt x="196013" y="559089"/>
                  </a:cubicBezTo>
                  <a:cubicBezTo>
                    <a:pt x="189813" y="560118"/>
                    <a:pt x="194468" y="568891"/>
                    <a:pt x="191381" y="573523"/>
                  </a:cubicBezTo>
                  <a:cubicBezTo>
                    <a:pt x="191185" y="573842"/>
                    <a:pt x="191013" y="574160"/>
                    <a:pt x="190866" y="574503"/>
                  </a:cubicBezTo>
                  <a:cubicBezTo>
                    <a:pt x="190866" y="574602"/>
                    <a:pt x="190866" y="574699"/>
                    <a:pt x="190866" y="574797"/>
                  </a:cubicBezTo>
                  <a:cubicBezTo>
                    <a:pt x="190793" y="575018"/>
                    <a:pt x="190719" y="575238"/>
                    <a:pt x="190670" y="575459"/>
                  </a:cubicBezTo>
                  <a:cubicBezTo>
                    <a:pt x="190670" y="575459"/>
                    <a:pt x="190670" y="575680"/>
                    <a:pt x="190670" y="575778"/>
                  </a:cubicBezTo>
                  <a:cubicBezTo>
                    <a:pt x="190645" y="575998"/>
                    <a:pt x="190645" y="576219"/>
                    <a:pt x="190670" y="576439"/>
                  </a:cubicBezTo>
                  <a:cubicBezTo>
                    <a:pt x="190670" y="576537"/>
                    <a:pt x="190670" y="576635"/>
                    <a:pt x="190670" y="576734"/>
                  </a:cubicBezTo>
                  <a:cubicBezTo>
                    <a:pt x="190694" y="576979"/>
                    <a:pt x="190719" y="577224"/>
                    <a:pt x="190793" y="577444"/>
                  </a:cubicBezTo>
                  <a:cubicBezTo>
                    <a:pt x="190793" y="577444"/>
                    <a:pt x="190793" y="577567"/>
                    <a:pt x="190793" y="577640"/>
                  </a:cubicBezTo>
                  <a:cubicBezTo>
                    <a:pt x="191283" y="579012"/>
                    <a:pt x="192116" y="580213"/>
                    <a:pt x="193243" y="581120"/>
                  </a:cubicBezTo>
                  <a:cubicBezTo>
                    <a:pt x="196796" y="579307"/>
                    <a:pt x="199884" y="576709"/>
                    <a:pt x="202286" y="573523"/>
                  </a:cubicBezTo>
                  <a:cubicBezTo>
                    <a:pt x="206918" y="566833"/>
                    <a:pt x="210545" y="561662"/>
                    <a:pt x="219808" y="561662"/>
                  </a:cubicBezTo>
                  <a:cubicBezTo>
                    <a:pt x="229072" y="561662"/>
                    <a:pt x="226523" y="555487"/>
                    <a:pt x="237869" y="554457"/>
                  </a:cubicBezTo>
                  <a:cubicBezTo>
                    <a:pt x="249216" y="553428"/>
                    <a:pt x="253357" y="551860"/>
                    <a:pt x="258503" y="558060"/>
                  </a:cubicBezTo>
                  <a:cubicBezTo>
                    <a:pt x="263649" y="564260"/>
                    <a:pt x="273452" y="560510"/>
                    <a:pt x="275658" y="567347"/>
                  </a:cubicBezTo>
                  <a:cubicBezTo>
                    <a:pt x="278427" y="575949"/>
                    <a:pt x="282422" y="584110"/>
                    <a:pt x="287518" y="591584"/>
                  </a:cubicBezTo>
                  <a:cubicBezTo>
                    <a:pt x="292395" y="597466"/>
                    <a:pt x="300286" y="599892"/>
                    <a:pt x="307638" y="597784"/>
                  </a:cubicBezTo>
                  <a:cubicBezTo>
                    <a:pt x="309231" y="597245"/>
                    <a:pt x="310750" y="596755"/>
                    <a:pt x="312245" y="596339"/>
                  </a:cubicBezTo>
                  <a:lnTo>
                    <a:pt x="311755" y="449301"/>
                  </a:lnTo>
                  <a:cubicBezTo>
                    <a:pt x="320504" y="447758"/>
                    <a:pt x="329130" y="445503"/>
                    <a:pt x="337536" y="442587"/>
                  </a:cubicBezTo>
                  <a:cubicBezTo>
                    <a:pt x="346309" y="438984"/>
                    <a:pt x="352509" y="435382"/>
                    <a:pt x="362826" y="433299"/>
                  </a:cubicBezTo>
                  <a:cubicBezTo>
                    <a:pt x="372236" y="431436"/>
                    <a:pt x="390690" y="423496"/>
                    <a:pt x="400100" y="426535"/>
                  </a:cubicBezTo>
                  <a:cubicBezTo>
                    <a:pt x="400737" y="423962"/>
                    <a:pt x="401570" y="421438"/>
                    <a:pt x="402551" y="418987"/>
                  </a:cubicBezTo>
                  <a:cubicBezTo>
                    <a:pt x="405001" y="413767"/>
                    <a:pt x="408211" y="408106"/>
                    <a:pt x="412941" y="408106"/>
                  </a:cubicBezTo>
                  <a:cubicBezTo>
                    <a:pt x="417671" y="408106"/>
                    <a:pt x="419583" y="410557"/>
                    <a:pt x="421470" y="414257"/>
                  </a:cubicBezTo>
                  <a:cubicBezTo>
                    <a:pt x="423357" y="417958"/>
                    <a:pt x="423920" y="418497"/>
                    <a:pt x="429508" y="416708"/>
                  </a:cubicBezTo>
                  <a:cubicBezTo>
                    <a:pt x="435095" y="414919"/>
                    <a:pt x="430463" y="404896"/>
                    <a:pt x="433772" y="398255"/>
                  </a:cubicBezTo>
                  <a:cubicBezTo>
                    <a:pt x="437080" y="391614"/>
                    <a:pt x="445118" y="399676"/>
                    <a:pt x="445118" y="399676"/>
                  </a:cubicBezTo>
                  <a:cubicBezTo>
                    <a:pt x="452690" y="405827"/>
                    <a:pt x="459307" y="402519"/>
                    <a:pt x="464526" y="402519"/>
                  </a:cubicBezTo>
                  <a:cubicBezTo>
                    <a:pt x="469747" y="402519"/>
                    <a:pt x="469257" y="397324"/>
                    <a:pt x="467835" y="395412"/>
                  </a:cubicBezTo>
                  <a:cubicBezTo>
                    <a:pt x="466414" y="393501"/>
                    <a:pt x="459307" y="392104"/>
                    <a:pt x="450681" y="387374"/>
                  </a:cubicBezTo>
                  <a:cubicBezTo>
                    <a:pt x="442055" y="382644"/>
                    <a:pt x="456832" y="379336"/>
                    <a:pt x="462934" y="381223"/>
                  </a:cubicBezTo>
                  <a:cubicBezTo>
                    <a:pt x="469036" y="383110"/>
                    <a:pt x="473814" y="385021"/>
                    <a:pt x="481387" y="387840"/>
                  </a:cubicBezTo>
                  <a:cubicBezTo>
                    <a:pt x="488959" y="390658"/>
                    <a:pt x="486117" y="393060"/>
                    <a:pt x="481387" y="396834"/>
                  </a:cubicBezTo>
                  <a:cubicBezTo>
                    <a:pt x="476658" y="400608"/>
                    <a:pt x="477123" y="400632"/>
                    <a:pt x="471903" y="402053"/>
                  </a:cubicBezTo>
                  <a:cubicBezTo>
                    <a:pt x="466683" y="403475"/>
                    <a:pt x="469085" y="411513"/>
                    <a:pt x="465286" y="417174"/>
                  </a:cubicBezTo>
                  <a:cubicBezTo>
                    <a:pt x="461488" y="422835"/>
                    <a:pt x="463399" y="429966"/>
                    <a:pt x="468129" y="431877"/>
                  </a:cubicBezTo>
                  <a:cubicBezTo>
                    <a:pt x="472859" y="433789"/>
                    <a:pt x="471437" y="436607"/>
                    <a:pt x="471437" y="444130"/>
                  </a:cubicBezTo>
                  <a:cubicBezTo>
                    <a:pt x="471437" y="451654"/>
                    <a:pt x="475236" y="449791"/>
                    <a:pt x="475236" y="455477"/>
                  </a:cubicBezTo>
                  <a:cubicBezTo>
                    <a:pt x="475236" y="461162"/>
                    <a:pt x="474746" y="459741"/>
                    <a:pt x="470016" y="461628"/>
                  </a:cubicBezTo>
                  <a:cubicBezTo>
                    <a:pt x="468595" y="462289"/>
                    <a:pt x="467321" y="463196"/>
                    <a:pt x="466242" y="464348"/>
                  </a:cubicBezTo>
                  <a:cubicBezTo>
                    <a:pt x="468546" y="465965"/>
                    <a:pt x="470628" y="467852"/>
                    <a:pt x="472417" y="470009"/>
                  </a:cubicBezTo>
                  <a:cubicBezTo>
                    <a:pt x="480162" y="479811"/>
                    <a:pt x="495110" y="489099"/>
                    <a:pt x="500796" y="497333"/>
                  </a:cubicBezTo>
                  <a:cubicBezTo>
                    <a:pt x="506481" y="505567"/>
                    <a:pt x="506971" y="510763"/>
                    <a:pt x="518833" y="509219"/>
                  </a:cubicBezTo>
                  <a:cubicBezTo>
                    <a:pt x="530693" y="507675"/>
                    <a:pt x="539467" y="501475"/>
                    <a:pt x="554440" y="504048"/>
                  </a:cubicBezTo>
                  <a:cubicBezTo>
                    <a:pt x="569413" y="506621"/>
                    <a:pt x="587450" y="511400"/>
                    <a:pt x="594165" y="506107"/>
                  </a:cubicBezTo>
                  <a:cubicBezTo>
                    <a:pt x="600879" y="500813"/>
                    <a:pt x="609113" y="494760"/>
                    <a:pt x="619945" y="510248"/>
                  </a:cubicBezTo>
                  <a:cubicBezTo>
                    <a:pt x="630777" y="525736"/>
                    <a:pt x="631806" y="531912"/>
                    <a:pt x="640065" y="532426"/>
                  </a:cubicBezTo>
                  <a:cubicBezTo>
                    <a:pt x="648323" y="532941"/>
                    <a:pt x="645726" y="540170"/>
                    <a:pt x="645211" y="548404"/>
                  </a:cubicBezTo>
                  <a:cubicBezTo>
                    <a:pt x="644696" y="556638"/>
                    <a:pt x="649353" y="561295"/>
                    <a:pt x="655013" y="568524"/>
                  </a:cubicBezTo>
                  <a:cubicBezTo>
                    <a:pt x="660674" y="575753"/>
                    <a:pt x="663272" y="585041"/>
                    <a:pt x="664815" y="592760"/>
                  </a:cubicBezTo>
                  <a:cubicBezTo>
                    <a:pt x="666360" y="600480"/>
                    <a:pt x="666874" y="603592"/>
                    <a:pt x="676677" y="603592"/>
                  </a:cubicBezTo>
                  <a:cubicBezTo>
                    <a:pt x="686479" y="603592"/>
                    <a:pt x="705570" y="596387"/>
                    <a:pt x="708143" y="606190"/>
                  </a:cubicBezTo>
                  <a:cubicBezTo>
                    <a:pt x="710716" y="615992"/>
                    <a:pt x="707628" y="620109"/>
                    <a:pt x="713313" y="621653"/>
                  </a:cubicBezTo>
                  <a:cubicBezTo>
                    <a:pt x="718999" y="623197"/>
                    <a:pt x="727233" y="629912"/>
                    <a:pt x="726718" y="623197"/>
                  </a:cubicBezTo>
                  <a:cubicBezTo>
                    <a:pt x="726204" y="616483"/>
                    <a:pt x="720519" y="612880"/>
                    <a:pt x="727233" y="609792"/>
                  </a:cubicBezTo>
                  <a:cubicBezTo>
                    <a:pt x="733948" y="606705"/>
                    <a:pt x="734977" y="596387"/>
                    <a:pt x="744779" y="592246"/>
                  </a:cubicBezTo>
                  <a:cubicBezTo>
                    <a:pt x="754582" y="588104"/>
                    <a:pt x="755611" y="585556"/>
                    <a:pt x="761272" y="582443"/>
                  </a:cubicBezTo>
                  <a:cubicBezTo>
                    <a:pt x="766933" y="579331"/>
                    <a:pt x="770560" y="580385"/>
                    <a:pt x="776246" y="574724"/>
                  </a:cubicBezTo>
                  <a:cubicBezTo>
                    <a:pt x="781931" y="569063"/>
                    <a:pt x="785508" y="563378"/>
                    <a:pt x="792223" y="563378"/>
                  </a:cubicBezTo>
                  <a:cubicBezTo>
                    <a:pt x="798938" y="563378"/>
                    <a:pt x="801511" y="559751"/>
                    <a:pt x="805628" y="550463"/>
                  </a:cubicBezTo>
                  <a:cubicBezTo>
                    <a:pt x="808520" y="544777"/>
                    <a:pt x="813470" y="540391"/>
                    <a:pt x="819474" y="538210"/>
                  </a:cubicBezTo>
                  <a:lnTo>
                    <a:pt x="819474" y="538210"/>
                  </a:lnTo>
                  <a:lnTo>
                    <a:pt x="821018" y="537646"/>
                  </a:lnTo>
                  <a:lnTo>
                    <a:pt x="821288" y="537646"/>
                  </a:lnTo>
                  <a:lnTo>
                    <a:pt x="822709" y="537205"/>
                  </a:lnTo>
                  <a:lnTo>
                    <a:pt x="823175" y="537205"/>
                  </a:lnTo>
                  <a:lnTo>
                    <a:pt x="824400" y="536936"/>
                  </a:lnTo>
                  <a:lnTo>
                    <a:pt x="825086" y="536936"/>
                  </a:lnTo>
                  <a:cubicBezTo>
                    <a:pt x="825405" y="536862"/>
                    <a:pt x="825723" y="536788"/>
                    <a:pt x="826042" y="536764"/>
                  </a:cubicBezTo>
                  <a:lnTo>
                    <a:pt x="826973" y="536764"/>
                  </a:lnTo>
                  <a:lnTo>
                    <a:pt x="827659" y="536764"/>
                  </a:lnTo>
                  <a:lnTo>
                    <a:pt x="829228" y="536764"/>
                  </a:lnTo>
                  <a:cubicBezTo>
                    <a:pt x="837486" y="536764"/>
                    <a:pt x="849862" y="537278"/>
                    <a:pt x="856184" y="541396"/>
                  </a:cubicBezTo>
                  <a:cubicBezTo>
                    <a:pt x="862507" y="545513"/>
                    <a:pt x="871133" y="545537"/>
                    <a:pt x="877334" y="546566"/>
                  </a:cubicBezTo>
                  <a:cubicBezTo>
                    <a:pt x="883533" y="547596"/>
                    <a:pt x="889587" y="548110"/>
                    <a:pt x="889587" y="540906"/>
                  </a:cubicBezTo>
                  <a:cubicBezTo>
                    <a:pt x="889587" y="533701"/>
                    <a:pt x="890616" y="527476"/>
                    <a:pt x="895272" y="525417"/>
                  </a:cubicBezTo>
                  <a:cubicBezTo>
                    <a:pt x="899928" y="523359"/>
                    <a:pt x="903506" y="513557"/>
                    <a:pt x="912794" y="518703"/>
                  </a:cubicBezTo>
                  <a:cubicBezTo>
                    <a:pt x="922082" y="523849"/>
                    <a:pt x="923111" y="531618"/>
                    <a:pt x="932913" y="531618"/>
                  </a:cubicBezTo>
                  <a:cubicBezTo>
                    <a:pt x="942716" y="531618"/>
                    <a:pt x="947886" y="540906"/>
                    <a:pt x="959233" y="536249"/>
                  </a:cubicBezTo>
                  <a:cubicBezTo>
                    <a:pt x="970579" y="531593"/>
                    <a:pt x="975211" y="531103"/>
                    <a:pt x="984499" y="532132"/>
                  </a:cubicBezTo>
                  <a:cubicBezTo>
                    <a:pt x="993786" y="533161"/>
                    <a:pt x="1003589" y="527991"/>
                    <a:pt x="1011848" y="530049"/>
                  </a:cubicBezTo>
                  <a:cubicBezTo>
                    <a:pt x="1020107" y="532108"/>
                    <a:pt x="1025253" y="532132"/>
                    <a:pt x="1038657" y="533161"/>
                  </a:cubicBezTo>
                  <a:cubicBezTo>
                    <a:pt x="1048289" y="533799"/>
                    <a:pt x="1057797" y="535539"/>
                    <a:pt x="1067036" y="538308"/>
                  </a:cubicBezTo>
                  <a:cubicBezTo>
                    <a:pt x="1074240" y="540366"/>
                    <a:pt x="1076324" y="539337"/>
                    <a:pt x="1079926" y="544508"/>
                  </a:cubicBezTo>
                  <a:cubicBezTo>
                    <a:pt x="1082867" y="548943"/>
                    <a:pt x="1087547" y="551933"/>
                    <a:pt x="1092816" y="552742"/>
                  </a:cubicBezTo>
                  <a:cubicBezTo>
                    <a:pt x="1096002" y="553404"/>
                    <a:pt x="1101736" y="554433"/>
                    <a:pt x="1107127" y="555193"/>
                  </a:cubicBezTo>
                  <a:cubicBezTo>
                    <a:pt x="1107127" y="554555"/>
                    <a:pt x="1107127" y="553894"/>
                    <a:pt x="1106956" y="553256"/>
                  </a:cubicBezTo>
                  <a:lnTo>
                    <a:pt x="1106956" y="553011"/>
                  </a:lnTo>
                  <a:cubicBezTo>
                    <a:pt x="1106956" y="552472"/>
                    <a:pt x="1106956" y="551933"/>
                    <a:pt x="1106834" y="551394"/>
                  </a:cubicBezTo>
                  <a:cubicBezTo>
                    <a:pt x="1106834" y="551223"/>
                    <a:pt x="1106834" y="551051"/>
                    <a:pt x="1106834" y="550879"/>
                  </a:cubicBezTo>
                  <a:cubicBezTo>
                    <a:pt x="1106834" y="550438"/>
                    <a:pt x="1106834" y="549973"/>
                    <a:pt x="1106834" y="549531"/>
                  </a:cubicBezTo>
                  <a:cubicBezTo>
                    <a:pt x="1106834" y="549336"/>
                    <a:pt x="1106834" y="549115"/>
                    <a:pt x="1106834" y="548919"/>
                  </a:cubicBezTo>
                  <a:lnTo>
                    <a:pt x="1106834" y="547081"/>
                  </a:lnTo>
                  <a:cubicBezTo>
                    <a:pt x="1106834" y="546713"/>
                    <a:pt x="1106834" y="546370"/>
                    <a:pt x="1106834" y="546003"/>
                  </a:cubicBezTo>
                  <a:cubicBezTo>
                    <a:pt x="1106834" y="545807"/>
                    <a:pt x="1106834" y="545586"/>
                    <a:pt x="1106834" y="545390"/>
                  </a:cubicBezTo>
                  <a:cubicBezTo>
                    <a:pt x="1106834" y="545047"/>
                    <a:pt x="1106834" y="544728"/>
                    <a:pt x="1106956" y="544410"/>
                  </a:cubicBezTo>
                  <a:cubicBezTo>
                    <a:pt x="1106932" y="544214"/>
                    <a:pt x="1106932" y="544042"/>
                    <a:pt x="1106956" y="543846"/>
                  </a:cubicBezTo>
                  <a:cubicBezTo>
                    <a:pt x="1107005" y="543528"/>
                    <a:pt x="1107079" y="543209"/>
                    <a:pt x="1107177" y="542915"/>
                  </a:cubicBezTo>
                  <a:cubicBezTo>
                    <a:pt x="1107177" y="542768"/>
                    <a:pt x="1107177" y="542645"/>
                    <a:pt x="1107177" y="542498"/>
                  </a:cubicBezTo>
                  <a:cubicBezTo>
                    <a:pt x="1107299" y="542106"/>
                    <a:pt x="1107446" y="541714"/>
                    <a:pt x="1107643" y="541346"/>
                  </a:cubicBezTo>
                  <a:cubicBezTo>
                    <a:pt x="1110387" y="536200"/>
                    <a:pt x="1120018" y="536445"/>
                    <a:pt x="1121734" y="531397"/>
                  </a:cubicBezTo>
                  <a:cubicBezTo>
                    <a:pt x="1123449" y="526349"/>
                    <a:pt x="1128619" y="527255"/>
                    <a:pt x="1125851" y="517967"/>
                  </a:cubicBezTo>
                  <a:cubicBezTo>
                    <a:pt x="1123081" y="508680"/>
                    <a:pt x="1125507" y="502504"/>
                    <a:pt x="1119332" y="498020"/>
                  </a:cubicBezTo>
                  <a:cubicBezTo>
                    <a:pt x="1113156" y="493535"/>
                    <a:pt x="1113818" y="491501"/>
                    <a:pt x="1113475" y="481870"/>
                  </a:cubicBezTo>
                  <a:cubicBezTo>
                    <a:pt x="1113132" y="472239"/>
                    <a:pt x="1115925" y="458491"/>
                    <a:pt x="1108574" y="458491"/>
                  </a:cubicBezTo>
                  <a:cubicBezTo>
                    <a:pt x="1101222" y="458491"/>
                    <a:pt x="1099286" y="455747"/>
                    <a:pt x="1100315" y="450233"/>
                  </a:cubicBezTo>
                  <a:cubicBezTo>
                    <a:pt x="1101344" y="444719"/>
                    <a:pt x="1114063" y="448517"/>
                    <a:pt x="1114749" y="445331"/>
                  </a:cubicBezTo>
                  <a:cubicBezTo>
                    <a:pt x="1115435" y="442145"/>
                    <a:pt x="1133668" y="447071"/>
                    <a:pt x="1136413" y="442244"/>
                  </a:cubicBezTo>
                  <a:cubicBezTo>
                    <a:pt x="1139157" y="437416"/>
                    <a:pt x="1147073" y="434696"/>
                    <a:pt x="1153567" y="436068"/>
                  </a:cubicBezTo>
                  <a:cubicBezTo>
                    <a:pt x="1160061" y="437440"/>
                    <a:pt x="1158713" y="442930"/>
                    <a:pt x="1168687" y="443616"/>
                  </a:cubicBezTo>
                  <a:cubicBezTo>
                    <a:pt x="1178661" y="444302"/>
                    <a:pt x="1185547" y="444302"/>
                    <a:pt x="1187263" y="439842"/>
                  </a:cubicBezTo>
                  <a:cubicBezTo>
                    <a:pt x="1188978" y="435382"/>
                    <a:pt x="1189321" y="431583"/>
                    <a:pt x="1183832" y="431583"/>
                  </a:cubicBezTo>
                  <a:cubicBezTo>
                    <a:pt x="1178343" y="431583"/>
                    <a:pt x="1176603" y="428153"/>
                    <a:pt x="1177289" y="424379"/>
                  </a:cubicBezTo>
                  <a:cubicBezTo>
                    <a:pt x="1177975" y="420604"/>
                    <a:pt x="1181088" y="402004"/>
                    <a:pt x="1187263" y="397887"/>
                  </a:cubicBezTo>
                  <a:cubicBezTo>
                    <a:pt x="1193439" y="393770"/>
                    <a:pt x="1191037" y="393770"/>
                    <a:pt x="1193120" y="385634"/>
                  </a:cubicBezTo>
                  <a:cubicBezTo>
                    <a:pt x="1194590" y="379483"/>
                    <a:pt x="1196649" y="373479"/>
                    <a:pt x="1199295" y="367745"/>
                  </a:cubicBezTo>
                  <a:cubicBezTo>
                    <a:pt x="1201354" y="363284"/>
                    <a:pt x="1201011" y="354340"/>
                    <a:pt x="1213411" y="360197"/>
                  </a:cubicBezTo>
                  <a:cubicBezTo>
                    <a:pt x="1225811" y="366054"/>
                    <a:pt x="1220616" y="370146"/>
                    <a:pt x="1232305" y="369117"/>
                  </a:cubicBezTo>
                  <a:cubicBezTo>
                    <a:pt x="1243995" y="368088"/>
                    <a:pt x="1250538" y="367402"/>
                    <a:pt x="1256052" y="370489"/>
                  </a:cubicBezTo>
                  <a:cubicBezTo>
                    <a:pt x="1261565" y="373577"/>
                    <a:pt x="1265315" y="373259"/>
                    <a:pt x="1269457" y="369117"/>
                  </a:cubicBezTo>
                  <a:cubicBezTo>
                    <a:pt x="1273598" y="364976"/>
                    <a:pt x="1275975" y="363628"/>
                    <a:pt x="1280117" y="362942"/>
                  </a:cubicBezTo>
                  <a:cubicBezTo>
                    <a:pt x="1284258" y="362255"/>
                    <a:pt x="1287321" y="360491"/>
                    <a:pt x="1286635" y="354340"/>
                  </a:cubicBezTo>
                  <a:cubicBezTo>
                    <a:pt x="1285950" y="348189"/>
                    <a:pt x="1287689" y="345738"/>
                    <a:pt x="1284920" y="341621"/>
                  </a:cubicBezTo>
                  <a:cubicBezTo>
                    <a:pt x="1282323" y="336892"/>
                    <a:pt x="1281244" y="331500"/>
                    <a:pt x="1281832" y="326133"/>
                  </a:cubicBezTo>
                  <a:cubicBezTo>
                    <a:pt x="1282176" y="320987"/>
                    <a:pt x="1286292" y="306871"/>
                    <a:pt x="1296953" y="306871"/>
                  </a:cubicBezTo>
                  <a:cubicBezTo>
                    <a:pt x="1307613" y="306871"/>
                    <a:pt x="1321459" y="306871"/>
                    <a:pt x="1322414" y="295182"/>
                  </a:cubicBezTo>
                  <a:cubicBezTo>
                    <a:pt x="1323371" y="283492"/>
                    <a:pt x="1321042" y="281777"/>
                    <a:pt x="1326531" y="278346"/>
                  </a:cubicBezTo>
                  <a:cubicBezTo>
                    <a:pt x="1327047" y="278003"/>
                    <a:pt x="1327561" y="277660"/>
                    <a:pt x="1328051" y="277268"/>
                  </a:cubicBezTo>
                  <a:cubicBezTo>
                    <a:pt x="1328125" y="277219"/>
                    <a:pt x="1328198" y="277170"/>
                    <a:pt x="1328247" y="277096"/>
                  </a:cubicBezTo>
                  <a:cubicBezTo>
                    <a:pt x="1328688" y="276753"/>
                    <a:pt x="1329129" y="276361"/>
                    <a:pt x="1329521" y="275969"/>
                  </a:cubicBezTo>
                  <a:lnTo>
                    <a:pt x="1329668" y="275798"/>
                  </a:lnTo>
                  <a:cubicBezTo>
                    <a:pt x="1330061" y="275405"/>
                    <a:pt x="1330404" y="274989"/>
                    <a:pt x="1330722" y="274548"/>
                  </a:cubicBezTo>
                  <a:lnTo>
                    <a:pt x="1330722" y="274548"/>
                  </a:lnTo>
                  <a:cubicBezTo>
                    <a:pt x="1331041" y="274107"/>
                    <a:pt x="1331311" y="273665"/>
                    <a:pt x="1331531" y="273175"/>
                  </a:cubicBezTo>
                  <a:lnTo>
                    <a:pt x="1331531" y="273175"/>
                  </a:lnTo>
                  <a:cubicBezTo>
                    <a:pt x="1331801" y="272612"/>
                    <a:pt x="1331972" y="271999"/>
                    <a:pt x="1332070" y="271362"/>
                  </a:cubicBezTo>
                  <a:lnTo>
                    <a:pt x="1332070" y="271362"/>
                  </a:lnTo>
                  <a:cubicBezTo>
                    <a:pt x="1332070" y="271117"/>
                    <a:pt x="1332070" y="270872"/>
                    <a:pt x="1332070" y="270627"/>
                  </a:cubicBezTo>
                  <a:lnTo>
                    <a:pt x="1332070" y="270406"/>
                  </a:lnTo>
                  <a:cubicBezTo>
                    <a:pt x="1332045" y="270210"/>
                    <a:pt x="1331996" y="270014"/>
                    <a:pt x="1331948" y="269818"/>
                  </a:cubicBezTo>
                  <a:lnTo>
                    <a:pt x="1331948" y="269548"/>
                  </a:lnTo>
                  <a:lnTo>
                    <a:pt x="1331727" y="269034"/>
                  </a:lnTo>
                  <a:lnTo>
                    <a:pt x="1331580" y="268764"/>
                  </a:lnTo>
                  <a:cubicBezTo>
                    <a:pt x="1331482" y="268593"/>
                    <a:pt x="1331359" y="268446"/>
                    <a:pt x="1331237" y="268298"/>
                  </a:cubicBezTo>
                  <a:lnTo>
                    <a:pt x="1331016" y="268029"/>
                  </a:lnTo>
                  <a:cubicBezTo>
                    <a:pt x="1330844" y="267858"/>
                    <a:pt x="1330673" y="267710"/>
                    <a:pt x="1330502" y="267563"/>
                  </a:cubicBezTo>
                  <a:lnTo>
                    <a:pt x="1330281" y="267368"/>
                  </a:lnTo>
                  <a:cubicBezTo>
                    <a:pt x="1329987" y="267147"/>
                    <a:pt x="1329668" y="266951"/>
                    <a:pt x="1329325" y="266779"/>
                  </a:cubicBezTo>
                  <a:cubicBezTo>
                    <a:pt x="1324179" y="264010"/>
                    <a:pt x="1322121" y="262638"/>
                    <a:pt x="1322121" y="257835"/>
                  </a:cubicBezTo>
                  <a:cubicBezTo>
                    <a:pt x="1322121" y="253031"/>
                    <a:pt x="1316950" y="246488"/>
                    <a:pt x="1311803" y="252933"/>
                  </a:cubicBezTo>
                  <a:cubicBezTo>
                    <a:pt x="1306657" y="259378"/>
                    <a:pt x="1293228" y="262907"/>
                    <a:pt x="1284969" y="259476"/>
                  </a:cubicBezTo>
                  <a:cubicBezTo>
                    <a:pt x="1276711" y="256045"/>
                    <a:pt x="1271564" y="255703"/>
                    <a:pt x="1267815" y="248130"/>
                  </a:cubicBezTo>
                  <a:cubicBezTo>
                    <a:pt x="1264065" y="240558"/>
                    <a:pt x="1268844" y="233426"/>
                    <a:pt x="1258184" y="232299"/>
                  </a:cubicBezTo>
                  <a:cubicBezTo>
                    <a:pt x="1247523" y="231172"/>
                    <a:pt x="1240638" y="231956"/>
                    <a:pt x="1237206" y="222693"/>
                  </a:cubicBezTo>
                  <a:cubicBezTo>
                    <a:pt x="1233776" y="213429"/>
                    <a:pt x="1226889" y="201029"/>
                    <a:pt x="1218974" y="198946"/>
                  </a:cubicBezTo>
                  <a:cubicBezTo>
                    <a:pt x="1211255" y="196545"/>
                    <a:pt x="1202873" y="197549"/>
                    <a:pt x="1195938" y="201715"/>
                  </a:cubicBezTo>
                  <a:cubicBezTo>
                    <a:pt x="1189052" y="206175"/>
                    <a:pt x="1181847" y="204803"/>
                    <a:pt x="1179078" y="208920"/>
                  </a:cubicBezTo>
                  <a:cubicBezTo>
                    <a:pt x="1176309" y="213037"/>
                    <a:pt x="1172559" y="212032"/>
                    <a:pt x="1167732" y="208234"/>
                  </a:cubicBezTo>
                  <a:cubicBezTo>
                    <a:pt x="1163860" y="205465"/>
                    <a:pt x="1159032" y="204362"/>
                    <a:pt x="1154326" y="205146"/>
                  </a:cubicBezTo>
                  <a:cubicBezTo>
                    <a:pt x="1151582" y="205489"/>
                    <a:pt x="1149180" y="204460"/>
                    <a:pt x="1146754" y="200245"/>
                  </a:cubicBezTo>
                  <a:cubicBezTo>
                    <a:pt x="1144328" y="196030"/>
                    <a:pt x="1137466" y="204730"/>
                    <a:pt x="1137466" y="195344"/>
                  </a:cubicBezTo>
                  <a:cubicBezTo>
                    <a:pt x="1137466" y="185958"/>
                    <a:pt x="1130948" y="183311"/>
                    <a:pt x="1126806" y="182282"/>
                  </a:cubicBezTo>
                  <a:cubicBezTo>
                    <a:pt x="1122665" y="181253"/>
                    <a:pt x="1116489" y="187183"/>
                    <a:pt x="1116146" y="192256"/>
                  </a:cubicBezTo>
                  <a:cubicBezTo>
                    <a:pt x="1115803" y="197329"/>
                    <a:pt x="1106515" y="214949"/>
                    <a:pt x="1097595" y="202573"/>
                  </a:cubicBezTo>
                  <a:cubicBezTo>
                    <a:pt x="1088675" y="190197"/>
                    <a:pt x="1063899" y="137583"/>
                    <a:pt x="1051499" y="125207"/>
                  </a:cubicBezTo>
                  <a:cubicBezTo>
                    <a:pt x="1039099" y="112831"/>
                    <a:pt x="1025032" y="89428"/>
                    <a:pt x="1010941" y="80826"/>
                  </a:cubicBezTo>
                  <a:cubicBezTo>
                    <a:pt x="996850" y="72225"/>
                    <a:pt x="982391" y="66735"/>
                    <a:pt x="986435" y="60535"/>
                  </a:cubicBezTo>
                  <a:cubicBezTo>
                    <a:pt x="990478" y="54335"/>
                    <a:pt x="998467" y="52644"/>
                    <a:pt x="998467" y="47130"/>
                  </a:cubicBezTo>
                  <a:cubicBezTo>
                    <a:pt x="998467" y="41616"/>
                    <a:pt x="992292" y="44680"/>
                    <a:pt x="985063" y="45758"/>
                  </a:cubicBezTo>
                  <a:cubicBezTo>
                    <a:pt x="977833" y="46836"/>
                    <a:pt x="970972" y="49532"/>
                    <a:pt x="968227" y="53110"/>
                  </a:cubicBezTo>
                  <a:cubicBezTo>
                    <a:pt x="965482" y="56688"/>
                    <a:pt x="964870" y="57055"/>
                    <a:pt x="958669" y="57055"/>
                  </a:cubicBezTo>
                  <a:cubicBezTo>
                    <a:pt x="952469" y="57055"/>
                    <a:pt x="948107" y="56296"/>
                    <a:pt x="948107" y="60143"/>
                  </a:cubicBezTo>
                  <a:cubicBezTo>
                    <a:pt x="948107" y="63990"/>
                    <a:pt x="946808" y="68916"/>
                    <a:pt x="940094" y="69431"/>
                  </a:cubicBezTo>
                  <a:cubicBezTo>
                    <a:pt x="933379" y="69946"/>
                    <a:pt x="928502" y="68402"/>
                    <a:pt x="927203" y="70730"/>
                  </a:cubicBezTo>
                  <a:cubicBezTo>
                    <a:pt x="925904" y="73058"/>
                    <a:pt x="921788" y="74847"/>
                    <a:pt x="921273" y="77690"/>
                  </a:cubicBezTo>
                  <a:cubicBezTo>
                    <a:pt x="920758" y="80532"/>
                    <a:pt x="922302" y="89943"/>
                    <a:pt x="917671" y="86463"/>
                  </a:cubicBezTo>
                  <a:cubicBezTo>
                    <a:pt x="914166" y="83939"/>
                    <a:pt x="910343" y="81856"/>
                    <a:pt x="906324" y="80263"/>
                  </a:cubicBezTo>
                  <a:cubicBezTo>
                    <a:pt x="903212" y="78719"/>
                    <a:pt x="897796" y="79748"/>
                    <a:pt x="895492" y="80532"/>
                  </a:cubicBezTo>
                  <a:cubicBezTo>
                    <a:pt x="893189" y="81316"/>
                    <a:pt x="889047" y="93422"/>
                    <a:pt x="883631" y="88791"/>
                  </a:cubicBezTo>
                  <a:cubicBezTo>
                    <a:pt x="878215" y="84159"/>
                    <a:pt x="874858" y="78474"/>
                    <a:pt x="880519" y="76538"/>
                  </a:cubicBezTo>
                  <a:cubicBezTo>
                    <a:pt x="886180" y="74602"/>
                    <a:pt x="886719" y="73426"/>
                    <a:pt x="888532" y="69823"/>
                  </a:cubicBezTo>
                  <a:cubicBezTo>
                    <a:pt x="890346" y="66221"/>
                    <a:pt x="895738" y="64407"/>
                    <a:pt x="892650" y="61050"/>
                  </a:cubicBezTo>
                  <a:cubicBezTo>
                    <a:pt x="889562" y="57692"/>
                    <a:pt x="886450" y="58599"/>
                    <a:pt x="883362" y="63108"/>
                  </a:cubicBezTo>
                  <a:cubicBezTo>
                    <a:pt x="880568" y="66784"/>
                    <a:pt x="875324" y="67520"/>
                    <a:pt x="871648" y="64726"/>
                  </a:cubicBezTo>
                  <a:cubicBezTo>
                    <a:pt x="871329" y="64481"/>
                    <a:pt x="871011" y="64187"/>
                    <a:pt x="870716" y="63893"/>
                  </a:cubicBezTo>
                  <a:cubicBezTo>
                    <a:pt x="867114" y="60535"/>
                    <a:pt x="864026" y="53575"/>
                    <a:pt x="861968" y="58207"/>
                  </a:cubicBezTo>
                  <a:cubicBezTo>
                    <a:pt x="859909" y="62839"/>
                    <a:pt x="855498" y="68794"/>
                    <a:pt x="853955" y="63378"/>
                  </a:cubicBezTo>
                  <a:cubicBezTo>
                    <a:pt x="852900" y="59310"/>
                    <a:pt x="850548" y="55683"/>
                    <a:pt x="847264" y="53061"/>
                  </a:cubicBezTo>
                  <a:cubicBezTo>
                    <a:pt x="844936" y="51247"/>
                    <a:pt x="845720" y="42744"/>
                    <a:pt x="841064" y="47375"/>
                  </a:cubicBezTo>
                  <a:cubicBezTo>
                    <a:pt x="838368" y="50561"/>
                    <a:pt x="834399" y="52350"/>
                    <a:pt x="830232" y="52277"/>
                  </a:cubicBezTo>
                  <a:cubicBezTo>
                    <a:pt x="827659" y="52277"/>
                    <a:pt x="827144" y="61564"/>
                    <a:pt x="821214" y="57962"/>
                  </a:cubicBezTo>
                  <a:cubicBezTo>
                    <a:pt x="815284" y="54360"/>
                    <a:pt x="800580" y="51762"/>
                    <a:pt x="804452" y="49703"/>
                  </a:cubicBezTo>
                  <a:cubicBezTo>
                    <a:pt x="808275" y="47890"/>
                    <a:pt x="810530" y="43871"/>
                    <a:pt x="810113" y="39656"/>
                  </a:cubicBezTo>
                  <a:cubicBezTo>
                    <a:pt x="809868" y="35000"/>
                    <a:pt x="809353" y="36813"/>
                    <a:pt x="806510" y="31912"/>
                  </a:cubicBezTo>
                  <a:cubicBezTo>
                    <a:pt x="803840" y="27501"/>
                    <a:pt x="802148" y="22575"/>
                    <a:pt x="801609" y="17453"/>
                  </a:cubicBezTo>
                  <a:cubicBezTo>
                    <a:pt x="800310" y="10249"/>
                    <a:pt x="798007" y="6377"/>
                    <a:pt x="794135" y="4833"/>
                  </a:cubicBezTo>
                  <a:cubicBezTo>
                    <a:pt x="790263" y="3289"/>
                    <a:pt x="785606" y="2382"/>
                    <a:pt x="784577" y="5862"/>
                  </a:cubicBezTo>
                  <a:cubicBezTo>
                    <a:pt x="783548" y="9342"/>
                    <a:pt x="782127" y="14120"/>
                    <a:pt x="774530" y="10494"/>
                  </a:cubicBezTo>
                  <a:cubicBezTo>
                    <a:pt x="766933" y="6867"/>
                    <a:pt x="767056" y="4318"/>
                    <a:pt x="755954" y="691"/>
                  </a:cubicBezTo>
                  <a:cubicBezTo>
                    <a:pt x="744853" y="-2936"/>
                    <a:pt x="738947" y="177"/>
                    <a:pt x="733262" y="4318"/>
                  </a:cubicBezTo>
                  <a:cubicBezTo>
                    <a:pt x="727576" y="8460"/>
                    <a:pt x="718043" y="1867"/>
                    <a:pt x="714440" y="12307"/>
                  </a:cubicBezTo>
                  <a:cubicBezTo>
                    <a:pt x="710838" y="22747"/>
                    <a:pt x="703609" y="21595"/>
                    <a:pt x="692777" y="22624"/>
                  </a:cubicBezTo>
                  <a:cubicBezTo>
                    <a:pt x="681945" y="23653"/>
                    <a:pt x="645823" y="32426"/>
                    <a:pt x="637589" y="33456"/>
                  </a:cubicBezTo>
                  <a:cubicBezTo>
                    <a:pt x="629355" y="34485"/>
                    <a:pt x="621587" y="35000"/>
                    <a:pt x="617470" y="40808"/>
                  </a:cubicBezTo>
                  <a:cubicBezTo>
                    <a:pt x="613352" y="46616"/>
                    <a:pt x="604580" y="46983"/>
                    <a:pt x="594777" y="46983"/>
                  </a:cubicBezTo>
                  <a:cubicBezTo>
                    <a:pt x="584975" y="46983"/>
                    <a:pt x="575172" y="45954"/>
                    <a:pt x="571545" y="50071"/>
                  </a:cubicBezTo>
                  <a:cubicBezTo>
                    <a:pt x="567919" y="54188"/>
                    <a:pt x="557111" y="51125"/>
                    <a:pt x="550396" y="55756"/>
                  </a:cubicBezTo>
                  <a:cubicBezTo>
                    <a:pt x="543682" y="60388"/>
                    <a:pt x="539565" y="60388"/>
                    <a:pt x="530301" y="61957"/>
                  </a:cubicBezTo>
                  <a:cubicBezTo>
                    <a:pt x="521038" y="63525"/>
                    <a:pt x="514813" y="56786"/>
                    <a:pt x="510182" y="61442"/>
                  </a:cubicBezTo>
                  <a:cubicBezTo>
                    <a:pt x="506383" y="65412"/>
                    <a:pt x="500281" y="66074"/>
                    <a:pt x="495723" y="62986"/>
                  </a:cubicBezTo>
                  <a:cubicBezTo>
                    <a:pt x="492317" y="60805"/>
                    <a:pt x="488028" y="60535"/>
                    <a:pt x="484377" y="62300"/>
                  </a:cubicBezTo>
                  <a:cubicBezTo>
                    <a:pt x="482147" y="63672"/>
                    <a:pt x="473545" y="62643"/>
                    <a:pt x="475800" y="67618"/>
                  </a:cubicBezTo>
                  <a:cubicBezTo>
                    <a:pt x="478054" y="72592"/>
                    <a:pt x="478373" y="77420"/>
                    <a:pt x="477343" y="79871"/>
                  </a:cubicBezTo>
                  <a:cubicBezTo>
                    <a:pt x="476265" y="81905"/>
                    <a:pt x="477025" y="84429"/>
                    <a:pt x="479059" y="85507"/>
                  </a:cubicBezTo>
                  <a:cubicBezTo>
                    <a:pt x="479377" y="85679"/>
                    <a:pt x="479721" y="85826"/>
                    <a:pt x="480088" y="85899"/>
                  </a:cubicBezTo>
                  <a:cubicBezTo>
                    <a:pt x="483348" y="87271"/>
                    <a:pt x="488175" y="86757"/>
                    <a:pt x="488004" y="91388"/>
                  </a:cubicBezTo>
                  <a:cubicBezTo>
                    <a:pt x="487832" y="96020"/>
                    <a:pt x="486950" y="98740"/>
                    <a:pt x="494179" y="99818"/>
                  </a:cubicBezTo>
                  <a:cubicBezTo>
                    <a:pt x="501408" y="100897"/>
                    <a:pt x="508466" y="100333"/>
                    <a:pt x="509324" y="102563"/>
                  </a:cubicBezTo>
                  <a:cubicBezTo>
                    <a:pt x="510182" y="104793"/>
                    <a:pt x="508981" y="113052"/>
                    <a:pt x="501752" y="111508"/>
                  </a:cubicBezTo>
                  <a:cubicBezTo>
                    <a:pt x="494522" y="109964"/>
                    <a:pt x="478716" y="105675"/>
                    <a:pt x="475947" y="108420"/>
                  </a:cubicBezTo>
                  <a:cubicBezTo>
                    <a:pt x="473177" y="111165"/>
                    <a:pt x="473888" y="116164"/>
                    <a:pt x="470286" y="117537"/>
                  </a:cubicBezTo>
                  <a:cubicBezTo>
                    <a:pt x="466683" y="118909"/>
                    <a:pt x="465997" y="123197"/>
                    <a:pt x="471144" y="126653"/>
                  </a:cubicBezTo>
                  <a:cubicBezTo>
                    <a:pt x="476290" y="130108"/>
                    <a:pt x="478495" y="137313"/>
                    <a:pt x="472516" y="141087"/>
                  </a:cubicBezTo>
                  <a:cubicBezTo>
                    <a:pt x="468546" y="143930"/>
                    <a:pt x="464135" y="146086"/>
                    <a:pt x="459454" y="147459"/>
                  </a:cubicBezTo>
                  <a:cubicBezTo>
                    <a:pt x="454822" y="148831"/>
                    <a:pt x="451195" y="150546"/>
                    <a:pt x="448965" y="150890"/>
                  </a:cubicBezTo>
                  <a:cubicBezTo>
                    <a:pt x="446735" y="151233"/>
                    <a:pt x="445191" y="156036"/>
                    <a:pt x="451416" y="158462"/>
                  </a:cubicBezTo>
                  <a:cubicBezTo>
                    <a:pt x="457641" y="160888"/>
                    <a:pt x="458302" y="169122"/>
                    <a:pt x="463448" y="169294"/>
                  </a:cubicBezTo>
                  <a:cubicBezTo>
                    <a:pt x="468595" y="169465"/>
                    <a:pt x="472908" y="168779"/>
                    <a:pt x="475310" y="170838"/>
                  </a:cubicBezTo>
                  <a:cubicBezTo>
                    <a:pt x="477711" y="172896"/>
                    <a:pt x="477760" y="175126"/>
                    <a:pt x="483568" y="176327"/>
                  </a:cubicBezTo>
                  <a:cubicBezTo>
                    <a:pt x="489376" y="177528"/>
                    <a:pt x="495257" y="183679"/>
                    <a:pt x="497341" y="185443"/>
                  </a:cubicBezTo>
                  <a:cubicBezTo>
                    <a:pt x="499423" y="187208"/>
                    <a:pt x="499791" y="191472"/>
                    <a:pt x="494228" y="195417"/>
                  </a:cubicBezTo>
                  <a:cubicBezTo>
                    <a:pt x="488665" y="199363"/>
                    <a:pt x="487195" y="207278"/>
                    <a:pt x="483225" y="207278"/>
                  </a:cubicBezTo>
                  <a:cubicBezTo>
                    <a:pt x="479255" y="207278"/>
                    <a:pt x="476878" y="212180"/>
                    <a:pt x="471707" y="212180"/>
                  </a:cubicBezTo>
                  <a:cubicBezTo>
                    <a:pt x="466536" y="212180"/>
                    <a:pt x="455729" y="212523"/>
                    <a:pt x="453131" y="208724"/>
                  </a:cubicBezTo>
                  <a:cubicBezTo>
                    <a:pt x="450534" y="204926"/>
                    <a:pt x="446956" y="200318"/>
                    <a:pt x="442643" y="207352"/>
                  </a:cubicBezTo>
                  <a:cubicBezTo>
                    <a:pt x="438330" y="214385"/>
                    <a:pt x="431639" y="225241"/>
                    <a:pt x="427179" y="218870"/>
                  </a:cubicBezTo>
                  <a:cubicBezTo>
                    <a:pt x="422719" y="212498"/>
                    <a:pt x="420293" y="210611"/>
                    <a:pt x="414289" y="210611"/>
                  </a:cubicBezTo>
                  <a:cubicBezTo>
                    <a:pt x="408285" y="210611"/>
                    <a:pt x="403800" y="209582"/>
                    <a:pt x="400713" y="205710"/>
                  </a:cubicBezTo>
                  <a:cubicBezTo>
                    <a:pt x="397625" y="201838"/>
                    <a:pt x="392626" y="191962"/>
                    <a:pt x="387969" y="192133"/>
                  </a:cubicBezTo>
                  <a:cubicBezTo>
                    <a:pt x="383313" y="192305"/>
                    <a:pt x="370104" y="190589"/>
                    <a:pt x="369590" y="193677"/>
                  </a:cubicBezTo>
                  <a:cubicBezTo>
                    <a:pt x="369075" y="196765"/>
                    <a:pt x="364076" y="204852"/>
                    <a:pt x="359444" y="202279"/>
                  </a:cubicBezTo>
                  <a:cubicBezTo>
                    <a:pt x="354812" y="199706"/>
                    <a:pt x="346872" y="192820"/>
                    <a:pt x="342069" y="193163"/>
                  </a:cubicBezTo>
                  <a:cubicBezTo>
                    <a:pt x="337266" y="193506"/>
                    <a:pt x="332781" y="198064"/>
                    <a:pt x="327807" y="196765"/>
                  </a:cubicBezTo>
                  <a:cubicBezTo>
                    <a:pt x="322832" y="195466"/>
                    <a:pt x="321435" y="198480"/>
                    <a:pt x="317489" y="203308"/>
                  </a:cubicBezTo>
                  <a:cubicBezTo>
                    <a:pt x="313544" y="208136"/>
                    <a:pt x="309746" y="214140"/>
                    <a:pt x="304060" y="214655"/>
                  </a:cubicBezTo>
                  <a:cubicBezTo>
                    <a:pt x="298375" y="215169"/>
                    <a:pt x="294086" y="213797"/>
                    <a:pt x="284455" y="205881"/>
                  </a:cubicBezTo>
                  <a:cubicBezTo>
                    <a:pt x="274824" y="197966"/>
                    <a:pt x="269751" y="197280"/>
                    <a:pt x="269751" y="201421"/>
                  </a:cubicBezTo>
                  <a:cubicBezTo>
                    <a:pt x="269751" y="205563"/>
                    <a:pt x="271467" y="217914"/>
                    <a:pt x="265292" y="217228"/>
                  </a:cubicBezTo>
                  <a:cubicBezTo>
                    <a:pt x="259116" y="216541"/>
                    <a:pt x="269065" y="207940"/>
                    <a:pt x="258405" y="201764"/>
                  </a:cubicBezTo>
                  <a:cubicBezTo>
                    <a:pt x="247745" y="195589"/>
                    <a:pt x="245343" y="189021"/>
                    <a:pt x="239143" y="187649"/>
                  </a:cubicBezTo>
                  <a:cubicBezTo>
                    <a:pt x="232943" y="186276"/>
                    <a:pt x="233654" y="174587"/>
                    <a:pt x="224440" y="174930"/>
                  </a:cubicBezTo>
                  <a:cubicBezTo>
                    <a:pt x="215225" y="175273"/>
                    <a:pt x="199002" y="178704"/>
                    <a:pt x="197263" y="172872"/>
                  </a:cubicBezTo>
                  <a:cubicBezTo>
                    <a:pt x="195522" y="167039"/>
                    <a:pt x="192116" y="164613"/>
                    <a:pt x="186602" y="164613"/>
                  </a:cubicBezTo>
                  <a:cubicBezTo>
                    <a:pt x="181088" y="164613"/>
                    <a:pt x="175256" y="162555"/>
                    <a:pt x="174913" y="168044"/>
                  </a:cubicBezTo>
                  <a:cubicBezTo>
                    <a:pt x="174570" y="173533"/>
                    <a:pt x="169423" y="178361"/>
                    <a:pt x="161508" y="174587"/>
                  </a:cubicBezTo>
                  <a:cubicBezTo>
                    <a:pt x="153592" y="170813"/>
                    <a:pt x="154989" y="164613"/>
                    <a:pt x="147417" y="164270"/>
                  </a:cubicBezTo>
                  <a:cubicBezTo>
                    <a:pt x="139844" y="163927"/>
                    <a:pt x="137786" y="167701"/>
                    <a:pt x="134698" y="173901"/>
                  </a:cubicBezTo>
                  <a:cubicBezTo>
                    <a:pt x="131390" y="180787"/>
                    <a:pt x="124749" y="185468"/>
                    <a:pt x="117151" y="186276"/>
                  </a:cubicBezTo>
                  <a:cubicBezTo>
                    <a:pt x="108893" y="186963"/>
                    <a:pt x="102448" y="187992"/>
                    <a:pt x="100291" y="193163"/>
                  </a:cubicBezTo>
                  <a:cubicBezTo>
                    <a:pt x="98135" y="198334"/>
                    <a:pt x="94459" y="207254"/>
                    <a:pt x="84142" y="208969"/>
                  </a:cubicBezTo>
                  <a:cubicBezTo>
                    <a:pt x="73825" y="210685"/>
                    <a:pt x="72452" y="208626"/>
                    <a:pt x="72452" y="215169"/>
                  </a:cubicBezTo>
                  <a:cubicBezTo>
                    <a:pt x="72452" y="221713"/>
                    <a:pt x="67968" y="228574"/>
                    <a:pt x="73482" y="231662"/>
                  </a:cubicBezTo>
                  <a:cubicBezTo>
                    <a:pt x="78996" y="234750"/>
                    <a:pt x="81029" y="237176"/>
                    <a:pt x="75540" y="241293"/>
                  </a:cubicBezTo>
                  <a:cubicBezTo>
                    <a:pt x="70051" y="245410"/>
                    <a:pt x="63508" y="251610"/>
                    <a:pt x="57307" y="241636"/>
                  </a:cubicBezTo>
                  <a:cubicBezTo>
                    <a:pt x="51107" y="231662"/>
                    <a:pt x="45618" y="229383"/>
                    <a:pt x="42604" y="225486"/>
                  </a:cubicBezTo>
                  <a:cubicBezTo>
                    <a:pt x="39590" y="221590"/>
                    <a:pt x="35717" y="218943"/>
                    <a:pt x="31258" y="223771"/>
                  </a:cubicBezTo>
                  <a:cubicBezTo>
                    <a:pt x="26797" y="228599"/>
                    <a:pt x="30914" y="235460"/>
                    <a:pt x="24371" y="238891"/>
                  </a:cubicBezTo>
                  <a:cubicBezTo>
                    <a:pt x="19274" y="241734"/>
                    <a:pt x="15280" y="246219"/>
                    <a:pt x="13025" y="251610"/>
                  </a:cubicBezTo>
                  <a:cubicBezTo>
                    <a:pt x="10967" y="255751"/>
                    <a:pt x="9251" y="262613"/>
                    <a:pt x="12338" y="266314"/>
                  </a:cubicBezTo>
                  <a:cubicBezTo>
                    <a:pt x="15426" y="270014"/>
                    <a:pt x="21970" y="275258"/>
                    <a:pt x="16112" y="280062"/>
                  </a:cubicBezTo>
                  <a:cubicBezTo>
                    <a:pt x="10256" y="284865"/>
                    <a:pt x="5109" y="289350"/>
                    <a:pt x="4080" y="294153"/>
                  </a:cubicBezTo>
                  <a:cubicBezTo>
                    <a:pt x="3051" y="298956"/>
                    <a:pt x="-3811" y="300010"/>
                    <a:pt x="2365" y="305499"/>
                  </a:cubicBezTo>
                  <a:cubicBezTo>
                    <a:pt x="8540" y="310988"/>
                    <a:pt x="18539" y="308611"/>
                    <a:pt x="18882" y="316159"/>
                  </a:cubicBezTo>
                  <a:cubicBezTo>
                    <a:pt x="19225" y="323707"/>
                    <a:pt x="20597" y="335421"/>
                    <a:pt x="26087" y="335421"/>
                  </a:cubicBezTo>
                  <a:cubicBezTo>
                    <a:pt x="31576" y="335421"/>
                    <a:pt x="34346" y="331647"/>
                    <a:pt x="39173" y="332970"/>
                  </a:cubicBezTo>
                  <a:cubicBezTo>
                    <a:pt x="44001" y="334294"/>
                    <a:pt x="54980" y="334343"/>
                    <a:pt x="58778" y="340543"/>
                  </a:cubicBezTo>
                  <a:cubicBezTo>
                    <a:pt x="62576" y="346743"/>
                    <a:pt x="67380" y="356006"/>
                    <a:pt x="71178" y="358751"/>
                  </a:cubicBezTo>
                  <a:cubicBezTo>
                    <a:pt x="74976" y="361496"/>
                    <a:pt x="80466" y="369068"/>
                    <a:pt x="80098" y="372523"/>
                  </a:cubicBezTo>
                  <a:cubicBezTo>
                    <a:pt x="79730" y="375979"/>
                    <a:pt x="63949" y="382130"/>
                    <a:pt x="73236" y="386271"/>
                  </a:cubicBezTo>
                  <a:cubicBezTo>
                    <a:pt x="80760" y="389604"/>
                    <a:pt x="86249" y="390487"/>
                    <a:pt x="93209" y="397275"/>
                  </a:cubicBezTo>
                  <a:lnTo>
                    <a:pt x="93209" y="397275"/>
                  </a:lnTo>
                  <a:cubicBezTo>
                    <a:pt x="93479" y="396417"/>
                    <a:pt x="93675" y="395535"/>
                    <a:pt x="93748" y="39465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5" name="Freeform: Shape 1324">
              <a:extLst>
                <a:ext uri="{FF2B5EF4-FFF2-40B4-BE49-F238E27FC236}">
                  <a16:creationId xmlns:a16="http://schemas.microsoft.com/office/drawing/2014/main" xmlns="" id="{653AB41C-76AB-1E1D-A027-4B09A6A884D6}"/>
                </a:ext>
              </a:extLst>
            </p:cNvPr>
            <p:cNvSpPr/>
            <p:nvPr/>
          </p:nvSpPr>
          <p:spPr>
            <a:xfrm>
              <a:off x="7547083" y="2679398"/>
              <a:ext cx="559715" cy="329100"/>
            </a:xfrm>
            <a:custGeom>
              <a:avLst/>
              <a:gdLst>
                <a:gd name="connsiteX0" fmla="*/ 2194 w 559715"/>
                <a:gd name="connsiteY0" fmla="*/ 168950 h 329100"/>
                <a:gd name="connsiteX1" fmla="*/ 2978 w 559715"/>
                <a:gd name="connsiteY1" fmla="*/ 168804 h 329100"/>
                <a:gd name="connsiteX2" fmla="*/ 4179 w 559715"/>
                <a:gd name="connsiteY2" fmla="*/ 168558 h 329100"/>
                <a:gd name="connsiteX3" fmla="*/ 4939 w 559715"/>
                <a:gd name="connsiteY3" fmla="*/ 168558 h 329100"/>
                <a:gd name="connsiteX4" fmla="*/ 6532 w 559715"/>
                <a:gd name="connsiteY4" fmla="*/ 168387 h 329100"/>
                <a:gd name="connsiteX5" fmla="*/ 6899 w 559715"/>
                <a:gd name="connsiteY5" fmla="*/ 168387 h 329100"/>
                <a:gd name="connsiteX6" fmla="*/ 8860 w 559715"/>
                <a:gd name="connsiteY6" fmla="*/ 168387 h 329100"/>
                <a:gd name="connsiteX7" fmla="*/ 9472 w 559715"/>
                <a:gd name="connsiteY7" fmla="*/ 168387 h 329100"/>
                <a:gd name="connsiteX8" fmla="*/ 11016 w 559715"/>
                <a:gd name="connsiteY8" fmla="*/ 168387 h 329100"/>
                <a:gd name="connsiteX9" fmla="*/ 11678 w 559715"/>
                <a:gd name="connsiteY9" fmla="*/ 168387 h 329100"/>
                <a:gd name="connsiteX10" fmla="*/ 13859 w 559715"/>
                <a:gd name="connsiteY10" fmla="*/ 168779 h 329100"/>
                <a:gd name="connsiteX11" fmla="*/ 36552 w 559715"/>
                <a:gd name="connsiteY11" fmla="*/ 165152 h 329100"/>
                <a:gd name="connsiteX12" fmla="*/ 32950 w 559715"/>
                <a:gd name="connsiteY12" fmla="*/ 150203 h 329100"/>
                <a:gd name="connsiteX13" fmla="*/ 46869 w 559715"/>
                <a:gd name="connsiteY13" fmla="*/ 134715 h 329100"/>
                <a:gd name="connsiteX14" fmla="*/ 63386 w 559715"/>
                <a:gd name="connsiteY14" fmla="*/ 131628 h 329100"/>
                <a:gd name="connsiteX15" fmla="*/ 71130 w 559715"/>
                <a:gd name="connsiteY15" fmla="*/ 123884 h 329100"/>
                <a:gd name="connsiteX16" fmla="*/ 80932 w 559715"/>
                <a:gd name="connsiteY16" fmla="*/ 115650 h 329100"/>
                <a:gd name="connsiteX17" fmla="*/ 96396 w 559715"/>
                <a:gd name="connsiteY17" fmla="*/ 116679 h 329100"/>
                <a:gd name="connsiteX18" fmla="*/ 116515 w 559715"/>
                <a:gd name="connsiteY18" fmla="*/ 128932 h 329100"/>
                <a:gd name="connsiteX19" fmla="*/ 134061 w 559715"/>
                <a:gd name="connsiteY19" fmla="*/ 138734 h 329100"/>
                <a:gd name="connsiteX20" fmla="*/ 137149 w 559715"/>
                <a:gd name="connsiteY20" fmla="*/ 153169 h 329100"/>
                <a:gd name="connsiteX21" fmla="*/ 146437 w 559715"/>
                <a:gd name="connsiteY21" fmla="*/ 171230 h 329100"/>
                <a:gd name="connsiteX22" fmla="*/ 174791 w 559715"/>
                <a:gd name="connsiteY22" fmla="*/ 173803 h 329100"/>
                <a:gd name="connsiteX23" fmla="*/ 194910 w 559715"/>
                <a:gd name="connsiteY23" fmla="*/ 174317 h 329100"/>
                <a:gd name="connsiteX24" fmla="*/ 201625 w 559715"/>
                <a:gd name="connsiteY24" fmla="*/ 195466 h 329100"/>
                <a:gd name="connsiteX25" fmla="*/ 211942 w 559715"/>
                <a:gd name="connsiteY25" fmla="*/ 210440 h 329100"/>
                <a:gd name="connsiteX26" fmla="*/ 223289 w 559715"/>
                <a:gd name="connsiteY26" fmla="*/ 225388 h 329100"/>
                <a:gd name="connsiteX27" fmla="*/ 255270 w 559715"/>
                <a:gd name="connsiteY27" fmla="*/ 250139 h 329100"/>
                <a:gd name="connsiteX28" fmla="*/ 282079 w 559715"/>
                <a:gd name="connsiteY28" fmla="*/ 264598 h 329100"/>
                <a:gd name="connsiteX29" fmla="*/ 316657 w 559715"/>
                <a:gd name="connsiteY29" fmla="*/ 286262 h 329100"/>
                <a:gd name="connsiteX30" fmla="*/ 343982 w 559715"/>
                <a:gd name="connsiteY30" fmla="*/ 294496 h 329100"/>
                <a:gd name="connsiteX31" fmla="*/ 351211 w 559715"/>
                <a:gd name="connsiteY31" fmla="*/ 303269 h 329100"/>
                <a:gd name="connsiteX32" fmla="*/ 349079 w 559715"/>
                <a:gd name="connsiteY32" fmla="*/ 319884 h 329100"/>
                <a:gd name="connsiteX33" fmla="*/ 349324 w 559715"/>
                <a:gd name="connsiteY33" fmla="*/ 319884 h 329100"/>
                <a:gd name="connsiteX34" fmla="*/ 351186 w 559715"/>
                <a:gd name="connsiteY34" fmla="*/ 319688 h 329100"/>
                <a:gd name="connsiteX35" fmla="*/ 351799 w 559715"/>
                <a:gd name="connsiteY35" fmla="*/ 319688 h 329100"/>
                <a:gd name="connsiteX36" fmla="*/ 352633 w 559715"/>
                <a:gd name="connsiteY36" fmla="*/ 319688 h 329100"/>
                <a:gd name="connsiteX37" fmla="*/ 353416 w 559715"/>
                <a:gd name="connsiteY37" fmla="*/ 319688 h 329100"/>
                <a:gd name="connsiteX38" fmla="*/ 354176 w 559715"/>
                <a:gd name="connsiteY38" fmla="*/ 319688 h 329100"/>
                <a:gd name="connsiteX39" fmla="*/ 355573 w 559715"/>
                <a:gd name="connsiteY39" fmla="*/ 319688 h 329100"/>
                <a:gd name="connsiteX40" fmla="*/ 359028 w 559715"/>
                <a:gd name="connsiteY40" fmla="*/ 319688 h 329100"/>
                <a:gd name="connsiteX41" fmla="*/ 360303 w 559715"/>
                <a:gd name="connsiteY41" fmla="*/ 319688 h 329100"/>
                <a:gd name="connsiteX42" fmla="*/ 360622 w 559715"/>
                <a:gd name="connsiteY42" fmla="*/ 319688 h 329100"/>
                <a:gd name="connsiteX43" fmla="*/ 361528 w 559715"/>
                <a:gd name="connsiteY43" fmla="*/ 319688 h 329100"/>
                <a:gd name="connsiteX44" fmla="*/ 361871 w 559715"/>
                <a:gd name="connsiteY44" fmla="*/ 319688 h 329100"/>
                <a:gd name="connsiteX45" fmla="*/ 362753 w 559715"/>
                <a:gd name="connsiteY45" fmla="*/ 319884 h 329100"/>
                <a:gd name="connsiteX46" fmla="*/ 362925 w 559715"/>
                <a:gd name="connsiteY46" fmla="*/ 319884 h 329100"/>
                <a:gd name="connsiteX47" fmla="*/ 363783 w 559715"/>
                <a:gd name="connsiteY47" fmla="*/ 320203 h 329100"/>
                <a:gd name="connsiteX48" fmla="*/ 363979 w 559715"/>
                <a:gd name="connsiteY48" fmla="*/ 320203 h 329100"/>
                <a:gd name="connsiteX49" fmla="*/ 364493 w 559715"/>
                <a:gd name="connsiteY49" fmla="*/ 320521 h 329100"/>
                <a:gd name="connsiteX50" fmla="*/ 364665 w 559715"/>
                <a:gd name="connsiteY50" fmla="*/ 320668 h 329100"/>
                <a:gd name="connsiteX51" fmla="*/ 365130 w 559715"/>
                <a:gd name="connsiteY51" fmla="*/ 321183 h 329100"/>
                <a:gd name="connsiteX52" fmla="*/ 376477 w 559715"/>
                <a:gd name="connsiteY52" fmla="*/ 328069 h 329100"/>
                <a:gd name="connsiteX53" fmla="*/ 377751 w 559715"/>
                <a:gd name="connsiteY53" fmla="*/ 328192 h 329100"/>
                <a:gd name="connsiteX54" fmla="*/ 379540 w 559715"/>
                <a:gd name="connsiteY54" fmla="*/ 328192 h 329100"/>
                <a:gd name="connsiteX55" fmla="*/ 380251 w 559715"/>
                <a:gd name="connsiteY55" fmla="*/ 328192 h 329100"/>
                <a:gd name="connsiteX56" fmla="*/ 380839 w 559715"/>
                <a:gd name="connsiteY56" fmla="*/ 328192 h 329100"/>
                <a:gd name="connsiteX57" fmla="*/ 381476 w 559715"/>
                <a:gd name="connsiteY57" fmla="*/ 328192 h 329100"/>
                <a:gd name="connsiteX58" fmla="*/ 382163 w 559715"/>
                <a:gd name="connsiteY58" fmla="*/ 328192 h 329100"/>
                <a:gd name="connsiteX59" fmla="*/ 382579 w 559715"/>
                <a:gd name="connsiteY59" fmla="*/ 328192 h 329100"/>
                <a:gd name="connsiteX60" fmla="*/ 386475 w 559715"/>
                <a:gd name="connsiteY60" fmla="*/ 327628 h 329100"/>
                <a:gd name="connsiteX61" fmla="*/ 390935 w 559715"/>
                <a:gd name="connsiteY61" fmla="*/ 316037 h 329100"/>
                <a:gd name="connsiteX62" fmla="*/ 401252 w 559715"/>
                <a:gd name="connsiteY62" fmla="*/ 303146 h 329100"/>
                <a:gd name="connsiteX63" fmla="*/ 407943 w 559715"/>
                <a:gd name="connsiteY63" fmla="*/ 292829 h 329100"/>
                <a:gd name="connsiteX64" fmla="*/ 401768 w 559715"/>
                <a:gd name="connsiteY64" fmla="*/ 283027 h 329100"/>
                <a:gd name="connsiteX65" fmla="*/ 397111 w 559715"/>
                <a:gd name="connsiteY65" fmla="*/ 273224 h 329100"/>
                <a:gd name="connsiteX66" fmla="*/ 396596 w 559715"/>
                <a:gd name="connsiteY66" fmla="*/ 258790 h 329100"/>
                <a:gd name="connsiteX67" fmla="*/ 379589 w 559715"/>
                <a:gd name="connsiteY67" fmla="*/ 254673 h 329100"/>
                <a:gd name="connsiteX68" fmla="*/ 372237 w 559715"/>
                <a:gd name="connsiteY68" fmla="*/ 242812 h 329100"/>
                <a:gd name="connsiteX69" fmla="*/ 382040 w 559715"/>
                <a:gd name="connsiteY69" fmla="*/ 237127 h 329100"/>
                <a:gd name="connsiteX70" fmla="*/ 394416 w 559715"/>
                <a:gd name="connsiteY70" fmla="*/ 235068 h 329100"/>
                <a:gd name="connsiteX71" fmla="*/ 412991 w 559715"/>
                <a:gd name="connsiteY71" fmla="*/ 238671 h 329100"/>
                <a:gd name="connsiteX72" fmla="*/ 419681 w 559715"/>
                <a:gd name="connsiteY72" fmla="*/ 225266 h 329100"/>
                <a:gd name="connsiteX73" fmla="*/ 418652 w 559715"/>
                <a:gd name="connsiteY73" fmla="*/ 215463 h 329100"/>
                <a:gd name="connsiteX74" fmla="*/ 426396 w 559715"/>
                <a:gd name="connsiteY74" fmla="*/ 209778 h 329100"/>
                <a:gd name="connsiteX75" fmla="*/ 438772 w 559715"/>
                <a:gd name="connsiteY75" fmla="*/ 198431 h 329100"/>
                <a:gd name="connsiteX76" fmla="*/ 449603 w 559715"/>
                <a:gd name="connsiteY76" fmla="*/ 189683 h 329100"/>
                <a:gd name="connsiteX77" fmla="*/ 462616 w 559715"/>
                <a:gd name="connsiteY77" fmla="*/ 190908 h 329100"/>
                <a:gd name="connsiteX78" fmla="*/ 464577 w 559715"/>
                <a:gd name="connsiteY78" fmla="*/ 188654 h 329100"/>
                <a:gd name="connsiteX79" fmla="*/ 474869 w 559715"/>
                <a:gd name="connsiteY79" fmla="*/ 181302 h 329100"/>
                <a:gd name="connsiteX80" fmla="*/ 485701 w 559715"/>
                <a:gd name="connsiteY80" fmla="*/ 185933 h 329100"/>
                <a:gd name="connsiteX81" fmla="*/ 482613 w 559715"/>
                <a:gd name="connsiteY81" fmla="*/ 199877 h 329100"/>
                <a:gd name="connsiteX82" fmla="*/ 478496 w 559715"/>
                <a:gd name="connsiteY82" fmla="*/ 209680 h 329100"/>
                <a:gd name="connsiteX83" fmla="*/ 479721 w 559715"/>
                <a:gd name="connsiteY83" fmla="*/ 210047 h 329100"/>
                <a:gd name="connsiteX84" fmla="*/ 480089 w 559715"/>
                <a:gd name="connsiteY84" fmla="*/ 210047 h 329100"/>
                <a:gd name="connsiteX85" fmla="*/ 481143 w 559715"/>
                <a:gd name="connsiteY85" fmla="*/ 210047 h 329100"/>
                <a:gd name="connsiteX86" fmla="*/ 482956 w 559715"/>
                <a:gd name="connsiteY86" fmla="*/ 210047 h 329100"/>
                <a:gd name="connsiteX87" fmla="*/ 484647 w 559715"/>
                <a:gd name="connsiteY87" fmla="*/ 209876 h 329100"/>
                <a:gd name="connsiteX88" fmla="*/ 490774 w 559715"/>
                <a:gd name="connsiteY88" fmla="*/ 208798 h 329100"/>
                <a:gd name="connsiteX89" fmla="*/ 491484 w 559715"/>
                <a:gd name="connsiteY89" fmla="*/ 208651 h 329100"/>
                <a:gd name="connsiteX90" fmla="*/ 492244 w 559715"/>
                <a:gd name="connsiteY90" fmla="*/ 208651 h 329100"/>
                <a:gd name="connsiteX91" fmla="*/ 493420 w 559715"/>
                <a:gd name="connsiteY91" fmla="*/ 208479 h 329100"/>
                <a:gd name="connsiteX92" fmla="*/ 493788 w 559715"/>
                <a:gd name="connsiteY92" fmla="*/ 208479 h 329100"/>
                <a:gd name="connsiteX93" fmla="*/ 495185 w 559715"/>
                <a:gd name="connsiteY93" fmla="*/ 208479 h 329100"/>
                <a:gd name="connsiteX94" fmla="*/ 496949 w 559715"/>
                <a:gd name="connsiteY94" fmla="*/ 208479 h 329100"/>
                <a:gd name="connsiteX95" fmla="*/ 498101 w 559715"/>
                <a:gd name="connsiteY95" fmla="*/ 208724 h 329100"/>
                <a:gd name="connsiteX96" fmla="*/ 515109 w 559715"/>
                <a:gd name="connsiteY96" fmla="*/ 212866 h 329100"/>
                <a:gd name="connsiteX97" fmla="*/ 526969 w 559715"/>
                <a:gd name="connsiteY97" fmla="*/ 209239 h 329100"/>
                <a:gd name="connsiteX98" fmla="*/ 539884 w 559715"/>
                <a:gd name="connsiteY98" fmla="*/ 200490 h 329100"/>
                <a:gd name="connsiteX99" fmla="*/ 554319 w 559715"/>
                <a:gd name="connsiteY99" fmla="*/ 195319 h 329100"/>
                <a:gd name="connsiteX100" fmla="*/ 551231 w 559715"/>
                <a:gd name="connsiteY100" fmla="*/ 185002 h 329100"/>
                <a:gd name="connsiteX101" fmla="*/ 531626 w 559715"/>
                <a:gd name="connsiteY101" fmla="*/ 176229 h 329100"/>
                <a:gd name="connsiteX102" fmla="*/ 514079 w 559715"/>
                <a:gd name="connsiteY102" fmla="*/ 164368 h 329100"/>
                <a:gd name="connsiteX103" fmla="*/ 494989 w 559715"/>
                <a:gd name="connsiteY103" fmla="*/ 175714 h 329100"/>
                <a:gd name="connsiteX104" fmla="*/ 477467 w 559715"/>
                <a:gd name="connsiteY104" fmla="*/ 164368 h 329100"/>
                <a:gd name="connsiteX105" fmla="*/ 472811 w 559715"/>
                <a:gd name="connsiteY105" fmla="*/ 154565 h 329100"/>
                <a:gd name="connsiteX106" fmla="*/ 493445 w 559715"/>
                <a:gd name="connsiteY106" fmla="*/ 141675 h 329100"/>
                <a:gd name="connsiteX107" fmla="*/ 494180 w 559715"/>
                <a:gd name="connsiteY107" fmla="*/ 123222 h 329100"/>
                <a:gd name="connsiteX108" fmla="*/ 493959 w 559715"/>
                <a:gd name="connsiteY108" fmla="*/ 123614 h 329100"/>
                <a:gd name="connsiteX109" fmla="*/ 480555 w 559715"/>
                <a:gd name="connsiteY109" fmla="*/ 136529 h 329100"/>
                <a:gd name="connsiteX110" fmla="*/ 464577 w 559715"/>
                <a:gd name="connsiteY110" fmla="*/ 147875 h 329100"/>
                <a:gd name="connsiteX111" fmla="*/ 449603 w 559715"/>
                <a:gd name="connsiteY111" fmla="*/ 155595 h 329100"/>
                <a:gd name="connsiteX112" fmla="*/ 433110 w 559715"/>
                <a:gd name="connsiteY112" fmla="*/ 165397 h 329100"/>
                <a:gd name="connsiteX113" fmla="*/ 415564 w 559715"/>
                <a:gd name="connsiteY113" fmla="*/ 182944 h 329100"/>
                <a:gd name="connsiteX114" fmla="*/ 415050 w 559715"/>
                <a:gd name="connsiteY114" fmla="*/ 196349 h 329100"/>
                <a:gd name="connsiteX115" fmla="*/ 401645 w 559715"/>
                <a:gd name="connsiteY115" fmla="*/ 194805 h 329100"/>
                <a:gd name="connsiteX116" fmla="*/ 396474 w 559715"/>
                <a:gd name="connsiteY116" fmla="*/ 179341 h 329100"/>
                <a:gd name="connsiteX117" fmla="*/ 365008 w 559715"/>
                <a:gd name="connsiteY117" fmla="*/ 176744 h 329100"/>
                <a:gd name="connsiteX118" fmla="*/ 353147 w 559715"/>
                <a:gd name="connsiteY118" fmla="*/ 165912 h 329100"/>
                <a:gd name="connsiteX119" fmla="*/ 343345 w 559715"/>
                <a:gd name="connsiteY119" fmla="*/ 141675 h 329100"/>
                <a:gd name="connsiteX120" fmla="*/ 333542 w 559715"/>
                <a:gd name="connsiteY120" fmla="*/ 121556 h 329100"/>
                <a:gd name="connsiteX121" fmla="*/ 328396 w 559715"/>
                <a:gd name="connsiteY121" fmla="*/ 105578 h 329100"/>
                <a:gd name="connsiteX122" fmla="*/ 308276 w 559715"/>
                <a:gd name="connsiteY122" fmla="*/ 83399 h 329100"/>
                <a:gd name="connsiteX123" fmla="*/ 282496 w 559715"/>
                <a:gd name="connsiteY123" fmla="*/ 79258 h 329100"/>
                <a:gd name="connsiteX124" fmla="*/ 242771 w 559715"/>
                <a:gd name="connsiteY124" fmla="*/ 77199 h 329100"/>
                <a:gd name="connsiteX125" fmla="*/ 207164 w 559715"/>
                <a:gd name="connsiteY125" fmla="*/ 82370 h 329100"/>
                <a:gd name="connsiteX126" fmla="*/ 189127 w 559715"/>
                <a:gd name="connsiteY126" fmla="*/ 70485 h 329100"/>
                <a:gd name="connsiteX127" fmla="*/ 160749 w 559715"/>
                <a:gd name="connsiteY127" fmla="*/ 43160 h 329100"/>
                <a:gd name="connsiteX128" fmla="*/ 154573 w 559715"/>
                <a:gd name="connsiteY128" fmla="*/ 37499 h 329100"/>
                <a:gd name="connsiteX129" fmla="*/ 145580 w 559715"/>
                <a:gd name="connsiteY129" fmla="*/ 51811 h 329100"/>
                <a:gd name="connsiteX130" fmla="*/ 131391 w 559715"/>
                <a:gd name="connsiteY130" fmla="*/ 59849 h 329100"/>
                <a:gd name="connsiteX131" fmla="*/ 101591 w 559715"/>
                <a:gd name="connsiteY131" fmla="*/ 61270 h 329100"/>
                <a:gd name="connsiteX132" fmla="*/ 79830 w 559715"/>
                <a:gd name="connsiteY132" fmla="*/ 50390 h 329100"/>
                <a:gd name="connsiteX133" fmla="*/ 77918 w 559715"/>
                <a:gd name="connsiteY133" fmla="*/ 24854 h 329100"/>
                <a:gd name="connsiteX134" fmla="*/ 83604 w 559715"/>
                <a:gd name="connsiteY134" fmla="*/ 11596 h 329100"/>
                <a:gd name="connsiteX135" fmla="*/ 88161 w 559715"/>
                <a:gd name="connsiteY135" fmla="*/ -240 h 329100"/>
                <a:gd name="connsiteX136" fmla="*/ 50888 w 559715"/>
                <a:gd name="connsiteY136" fmla="*/ 6523 h 329100"/>
                <a:gd name="connsiteX137" fmla="*/ 25598 w 559715"/>
                <a:gd name="connsiteY137" fmla="*/ 15811 h 329100"/>
                <a:gd name="connsiteX138" fmla="*/ -183 w 559715"/>
                <a:gd name="connsiteY138" fmla="*/ 22526 h 329100"/>
                <a:gd name="connsiteX139" fmla="*/ 307 w 559715"/>
                <a:gd name="connsiteY139" fmla="*/ 169563 h 329100"/>
                <a:gd name="connsiteX140" fmla="*/ 527 w 559715"/>
                <a:gd name="connsiteY140" fmla="*/ 169563 h 32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559715" h="329100">
                  <a:moveTo>
                    <a:pt x="2194" y="168950"/>
                  </a:moveTo>
                  <a:lnTo>
                    <a:pt x="2978" y="168804"/>
                  </a:lnTo>
                  <a:lnTo>
                    <a:pt x="4179" y="168558"/>
                  </a:lnTo>
                  <a:lnTo>
                    <a:pt x="4939" y="168558"/>
                  </a:lnTo>
                  <a:lnTo>
                    <a:pt x="6532" y="168387"/>
                  </a:lnTo>
                  <a:lnTo>
                    <a:pt x="6899" y="168387"/>
                  </a:lnTo>
                  <a:cubicBezTo>
                    <a:pt x="7561" y="168338"/>
                    <a:pt x="8198" y="168338"/>
                    <a:pt x="8860" y="168387"/>
                  </a:cubicBezTo>
                  <a:lnTo>
                    <a:pt x="9472" y="168387"/>
                  </a:lnTo>
                  <a:cubicBezTo>
                    <a:pt x="9987" y="168362"/>
                    <a:pt x="10501" y="168362"/>
                    <a:pt x="11016" y="168387"/>
                  </a:cubicBezTo>
                  <a:cubicBezTo>
                    <a:pt x="11237" y="168362"/>
                    <a:pt x="11458" y="168362"/>
                    <a:pt x="11678" y="168387"/>
                  </a:cubicBezTo>
                  <a:cubicBezTo>
                    <a:pt x="12413" y="168460"/>
                    <a:pt x="13148" y="168607"/>
                    <a:pt x="13859" y="168779"/>
                  </a:cubicBezTo>
                  <a:cubicBezTo>
                    <a:pt x="20574" y="170323"/>
                    <a:pt x="38635" y="170323"/>
                    <a:pt x="36552" y="165152"/>
                  </a:cubicBezTo>
                  <a:cubicBezTo>
                    <a:pt x="34469" y="159981"/>
                    <a:pt x="29347" y="156379"/>
                    <a:pt x="32950" y="150203"/>
                  </a:cubicBezTo>
                  <a:cubicBezTo>
                    <a:pt x="36552" y="144028"/>
                    <a:pt x="37605" y="134201"/>
                    <a:pt x="46869" y="134715"/>
                  </a:cubicBezTo>
                  <a:cubicBezTo>
                    <a:pt x="56132" y="135230"/>
                    <a:pt x="62871" y="138857"/>
                    <a:pt x="63386" y="131628"/>
                  </a:cubicBezTo>
                  <a:cubicBezTo>
                    <a:pt x="63901" y="124398"/>
                    <a:pt x="63386" y="124423"/>
                    <a:pt x="71130" y="123884"/>
                  </a:cubicBezTo>
                  <a:cubicBezTo>
                    <a:pt x="78874" y="123345"/>
                    <a:pt x="77820" y="121433"/>
                    <a:pt x="80932" y="115650"/>
                  </a:cubicBezTo>
                  <a:cubicBezTo>
                    <a:pt x="84045" y="109866"/>
                    <a:pt x="91764" y="109964"/>
                    <a:pt x="96396" y="116679"/>
                  </a:cubicBezTo>
                  <a:cubicBezTo>
                    <a:pt x="101027" y="123394"/>
                    <a:pt x="105169" y="128932"/>
                    <a:pt x="116515" y="128932"/>
                  </a:cubicBezTo>
                  <a:cubicBezTo>
                    <a:pt x="127862" y="128932"/>
                    <a:pt x="134061" y="133564"/>
                    <a:pt x="134061" y="138734"/>
                  </a:cubicBezTo>
                  <a:cubicBezTo>
                    <a:pt x="134061" y="143905"/>
                    <a:pt x="139208" y="144395"/>
                    <a:pt x="137149" y="153169"/>
                  </a:cubicBezTo>
                  <a:cubicBezTo>
                    <a:pt x="135091" y="161942"/>
                    <a:pt x="136120" y="171744"/>
                    <a:pt x="146437" y="171230"/>
                  </a:cubicBezTo>
                  <a:cubicBezTo>
                    <a:pt x="156754" y="170715"/>
                    <a:pt x="169644" y="181032"/>
                    <a:pt x="174791" y="173803"/>
                  </a:cubicBezTo>
                  <a:cubicBezTo>
                    <a:pt x="179938" y="166573"/>
                    <a:pt x="192337" y="166059"/>
                    <a:pt x="194910" y="174317"/>
                  </a:cubicBezTo>
                  <a:cubicBezTo>
                    <a:pt x="196748" y="181498"/>
                    <a:pt x="199003" y="188555"/>
                    <a:pt x="201625" y="195466"/>
                  </a:cubicBezTo>
                  <a:cubicBezTo>
                    <a:pt x="205227" y="204239"/>
                    <a:pt x="210399" y="200637"/>
                    <a:pt x="211942" y="210440"/>
                  </a:cubicBezTo>
                  <a:cubicBezTo>
                    <a:pt x="213486" y="220242"/>
                    <a:pt x="214001" y="219703"/>
                    <a:pt x="223289" y="225388"/>
                  </a:cubicBezTo>
                  <a:cubicBezTo>
                    <a:pt x="232577" y="231074"/>
                    <a:pt x="250638" y="242935"/>
                    <a:pt x="255270" y="250139"/>
                  </a:cubicBezTo>
                  <a:cubicBezTo>
                    <a:pt x="259901" y="257344"/>
                    <a:pt x="272816" y="253766"/>
                    <a:pt x="282079" y="264598"/>
                  </a:cubicBezTo>
                  <a:cubicBezTo>
                    <a:pt x="291343" y="275430"/>
                    <a:pt x="305311" y="284693"/>
                    <a:pt x="316657" y="286262"/>
                  </a:cubicBezTo>
                  <a:cubicBezTo>
                    <a:pt x="328004" y="287830"/>
                    <a:pt x="339865" y="290379"/>
                    <a:pt x="343982" y="294496"/>
                  </a:cubicBezTo>
                  <a:cubicBezTo>
                    <a:pt x="348099" y="298613"/>
                    <a:pt x="352240" y="296579"/>
                    <a:pt x="351211" y="303269"/>
                  </a:cubicBezTo>
                  <a:cubicBezTo>
                    <a:pt x="350133" y="308758"/>
                    <a:pt x="349422" y="314297"/>
                    <a:pt x="349079" y="319884"/>
                  </a:cubicBezTo>
                  <a:lnTo>
                    <a:pt x="349324" y="319884"/>
                  </a:lnTo>
                  <a:lnTo>
                    <a:pt x="351186" y="319688"/>
                  </a:lnTo>
                  <a:lnTo>
                    <a:pt x="351799" y="319688"/>
                  </a:lnTo>
                  <a:lnTo>
                    <a:pt x="352633" y="319688"/>
                  </a:lnTo>
                  <a:lnTo>
                    <a:pt x="353416" y="319688"/>
                  </a:lnTo>
                  <a:lnTo>
                    <a:pt x="354176" y="319688"/>
                  </a:lnTo>
                  <a:lnTo>
                    <a:pt x="355573" y="319688"/>
                  </a:lnTo>
                  <a:lnTo>
                    <a:pt x="359028" y="319688"/>
                  </a:lnTo>
                  <a:cubicBezTo>
                    <a:pt x="359470" y="319688"/>
                    <a:pt x="359911" y="319688"/>
                    <a:pt x="360303" y="319688"/>
                  </a:cubicBezTo>
                  <a:lnTo>
                    <a:pt x="360622" y="319688"/>
                  </a:lnTo>
                  <a:lnTo>
                    <a:pt x="361528" y="319688"/>
                  </a:lnTo>
                  <a:lnTo>
                    <a:pt x="361871" y="319688"/>
                  </a:lnTo>
                  <a:lnTo>
                    <a:pt x="362753" y="319884"/>
                  </a:lnTo>
                  <a:lnTo>
                    <a:pt x="362925" y="319884"/>
                  </a:lnTo>
                  <a:lnTo>
                    <a:pt x="363783" y="320203"/>
                  </a:lnTo>
                  <a:lnTo>
                    <a:pt x="363979" y="320203"/>
                  </a:lnTo>
                  <a:lnTo>
                    <a:pt x="364493" y="320521"/>
                  </a:lnTo>
                  <a:lnTo>
                    <a:pt x="364665" y="320668"/>
                  </a:lnTo>
                  <a:cubicBezTo>
                    <a:pt x="364861" y="320815"/>
                    <a:pt x="365008" y="320987"/>
                    <a:pt x="365130" y="321183"/>
                  </a:cubicBezTo>
                  <a:cubicBezTo>
                    <a:pt x="367189" y="324614"/>
                    <a:pt x="370301" y="327015"/>
                    <a:pt x="376477" y="328069"/>
                  </a:cubicBezTo>
                  <a:lnTo>
                    <a:pt x="377751" y="328192"/>
                  </a:lnTo>
                  <a:lnTo>
                    <a:pt x="379540" y="328192"/>
                  </a:lnTo>
                  <a:lnTo>
                    <a:pt x="380251" y="328192"/>
                  </a:lnTo>
                  <a:lnTo>
                    <a:pt x="380839" y="328192"/>
                  </a:lnTo>
                  <a:lnTo>
                    <a:pt x="381476" y="328192"/>
                  </a:lnTo>
                  <a:lnTo>
                    <a:pt x="382163" y="328192"/>
                  </a:lnTo>
                  <a:lnTo>
                    <a:pt x="382579" y="328192"/>
                  </a:lnTo>
                  <a:cubicBezTo>
                    <a:pt x="384001" y="327971"/>
                    <a:pt x="385323" y="327726"/>
                    <a:pt x="386475" y="327628"/>
                  </a:cubicBezTo>
                  <a:cubicBezTo>
                    <a:pt x="386475" y="324001"/>
                    <a:pt x="386892" y="318389"/>
                    <a:pt x="390935" y="316037"/>
                  </a:cubicBezTo>
                  <a:cubicBezTo>
                    <a:pt x="397111" y="312434"/>
                    <a:pt x="395052" y="304176"/>
                    <a:pt x="401252" y="303146"/>
                  </a:cubicBezTo>
                  <a:cubicBezTo>
                    <a:pt x="407453" y="302117"/>
                    <a:pt x="408458" y="299029"/>
                    <a:pt x="407943" y="292829"/>
                  </a:cubicBezTo>
                  <a:cubicBezTo>
                    <a:pt x="407943" y="288639"/>
                    <a:pt x="405541" y="284840"/>
                    <a:pt x="401768" y="283027"/>
                  </a:cubicBezTo>
                  <a:cubicBezTo>
                    <a:pt x="398189" y="281189"/>
                    <a:pt x="396278" y="277170"/>
                    <a:pt x="397111" y="273224"/>
                  </a:cubicBezTo>
                  <a:cubicBezTo>
                    <a:pt x="397626" y="267563"/>
                    <a:pt x="405370" y="258276"/>
                    <a:pt x="396596" y="258790"/>
                  </a:cubicBezTo>
                  <a:cubicBezTo>
                    <a:pt x="387823" y="259305"/>
                    <a:pt x="383706" y="260849"/>
                    <a:pt x="379589" y="254673"/>
                  </a:cubicBezTo>
                  <a:cubicBezTo>
                    <a:pt x="375472" y="248498"/>
                    <a:pt x="371330" y="246929"/>
                    <a:pt x="372237" y="242812"/>
                  </a:cubicBezTo>
                  <a:cubicBezTo>
                    <a:pt x="373144" y="238695"/>
                    <a:pt x="378952" y="238156"/>
                    <a:pt x="382040" y="237127"/>
                  </a:cubicBezTo>
                  <a:cubicBezTo>
                    <a:pt x="385128" y="236097"/>
                    <a:pt x="389759" y="229383"/>
                    <a:pt x="394416" y="235068"/>
                  </a:cubicBezTo>
                  <a:cubicBezTo>
                    <a:pt x="399072" y="240754"/>
                    <a:pt x="405762" y="239185"/>
                    <a:pt x="412991" y="238671"/>
                  </a:cubicBezTo>
                  <a:cubicBezTo>
                    <a:pt x="420220" y="238156"/>
                    <a:pt x="414021" y="228353"/>
                    <a:pt x="419681" y="225266"/>
                  </a:cubicBezTo>
                  <a:cubicBezTo>
                    <a:pt x="425342" y="222178"/>
                    <a:pt x="419681" y="217522"/>
                    <a:pt x="418652" y="215463"/>
                  </a:cubicBezTo>
                  <a:cubicBezTo>
                    <a:pt x="417623" y="213405"/>
                    <a:pt x="419167" y="209778"/>
                    <a:pt x="426396" y="209778"/>
                  </a:cubicBezTo>
                  <a:cubicBezTo>
                    <a:pt x="433626" y="209778"/>
                    <a:pt x="438772" y="206176"/>
                    <a:pt x="438772" y="198431"/>
                  </a:cubicBezTo>
                  <a:cubicBezTo>
                    <a:pt x="438772" y="190687"/>
                    <a:pt x="447030" y="186571"/>
                    <a:pt x="449603" y="189683"/>
                  </a:cubicBezTo>
                  <a:cubicBezTo>
                    <a:pt x="452863" y="193604"/>
                    <a:pt x="458671" y="194167"/>
                    <a:pt x="462616" y="190908"/>
                  </a:cubicBezTo>
                  <a:cubicBezTo>
                    <a:pt x="463376" y="190271"/>
                    <a:pt x="464038" y="189511"/>
                    <a:pt x="464577" y="188654"/>
                  </a:cubicBezTo>
                  <a:cubicBezTo>
                    <a:pt x="469208" y="181302"/>
                    <a:pt x="471781" y="181939"/>
                    <a:pt x="474869" y="181302"/>
                  </a:cubicBezTo>
                  <a:cubicBezTo>
                    <a:pt x="478986" y="181179"/>
                    <a:pt x="482932" y="182870"/>
                    <a:pt x="485701" y="185933"/>
                  </a:cubicBezTo>
                  <a:cubicBezTo>
                    <a:pt x="487269" y="188531"/>
                    <a:pt x="486240" y="198186"/>
                    <a:pt x="482613" y="199877"/>
                  </a:cubicBezTo>
                  <a:cubicBezTo>
                    <a:pt x="478986" y="201568"/>
                    <a:pt x="473325" y="207597"/>
                    <a:pt x="478496" y="209680"/>
                  </a:cubicBezTo>
                  <a:cubicBezTo>
                    <a:pt x="478888" y="209851"/>
                    <a:pt x="479305" y="209974"/>
                    <a:pt x="479721" y="210047"/>
                  </a:cubicBezTo>
                  <a:lnTo>
                    <a:pt x="480089" y="210047"/>
                  </a:lnTo>
                  <a:lnTo>
                    <a:pt x="481143" y="210047"/>
                  </a:lnTo>
                  <a:lnTo>
                    <a:pt x="482956" y="210047"/>
                  </a:lnTo>
                  <a:lnTo>
                    <a:pt x="484647" y="209876"/>
                  </a:lnTo>
                  <a:cubicBezTo>
                    <a:pt x="486657" y="209606"/>
                    <a:pt x="488764" y="209165"/>
                    <a:pt x="490774" y="208798"/>
                  </a:cubicBezTo>
                  <a:lnTo>
                    <a:pt x="491484" y="208651"/>
                  </a:lnTo>
                  <a:lnTo>
                    <a:pt x="492244" y="208651"/>
                  </a:lnTo>
                  <a:lnTo>
                    <a:pt x="493420" y="208479"/>
                  </a:lnTo>
                  <a:lnTo>
                    <a:pt x="493788" y="208479"/>
                  </a:lnTo>
                  <a:lnTo>
                    <a:pt x="495185" y="208479"/>
                  </a:lnTo>
                  <a:lnTo>
                    <a:pt x="496949" y="208479"/>
                  </a:lnTo>
                  <a:cubicBezTo>
                    <a:pt x="497342" y="208528"/>
                    <a:pt x="497734" y="208626"/>
                    <a:pt x="498101" y="208724"/>
                  </a:cubicBezTo>
                  <a:cubicBezTo>
                    <a:pt x="502733" y="210268"/>
                    <a:pt x="510477" y="212866"/>
                    <a:pt x="515109" y="212866"/>
                  </a:cubicBezTo>
                  <a:cubicBezTo>
                    <a:pt x="519740" y="212866"/>
                    <a:pt x="526455" y="215953"/>
                    <a:pt x="526969" y="209239"/>
                  </a:cubicBezTo>
                  <a:cubicBezTo>
                    <a:pt x="527484" y="202524"/>
                    <a:pt x="531111" y="200490"/>
                    <a:pt x="539884" y="200490"/>
                  </a:cubicBezTo>
                  <a:cubicBezTo>
                    <a:pt x="548657" y="200490"/>
                    <a:pt x="551745" y="197892"/>
                    <a:pt x="554319" y="195319"/>
                  </a:cubicBezTo>
                  <a:cubicBezTo>
                    <a:pt x="556891" y="192746"/>
                    <a:pt x="566179" y="190687"/>
                    <a:pt x="551231" y="185002"/>
                  </a:cubicBezTo>
                  <a:cubicBezTo>
                    <a:pt x="536282" y="179317"/>
                    <a:pt x="536772" y="183973"/>
                    <a:pt x="531626" y="176229"/>
                  </a:cubicBezTo>
                  <a:cubicBezTo>
                    <a:pt x="526479" y="168485"/>
                    <a:pt x="517167" y="156109"/>
                    <a:pt x="514079" y="164368"/>
                  </a:cubicBezTo>
                  <a:cubicBezTo>
                    <a:pt x="510991" y="172626"/>
                    <a:pt x="505306" y="180885"/>
                    <a:pt x="494989" y="175714"/>
                  </a:cubicBezTo>
                  <a:cubicBezTo>
                    <a:pt x="484672" y="170543"/>
                    <a:pt x="485701" y="164368"/>
                    <a:pt x="477467" y="164368"/>
                  </a:cubicBezTo>
                  <a:cubicBezTo>
                    <a:pt x="469233" y="164368"/>
                    <a:pt x="466635" y="158192"/>
                    <a:pt x="472811" y="154565"/>
                  </a:cubicBezTo>
                  <a:cubicBezTo>
                    <a:pt x="478986" y="150939"/>
                    <a:pt x="489328" y="146331"/>
                    <a:pt x="493445" y="141675"/>
                  </a:cubicBezTo>
                  <a:cubicBezTo>
                    <a:pt x="498297" y="136578"/>
                    <a:pt x="498615" y="128687"/>
                    <a:pt x="494180" y="123222"/>
                  </a:cubicBezTo>
                  <a:lnTo>
                    <a:pt x="493959" y="123614"/>
                  </a:lnTo>
                  <a:cubicBezTo>
                    <a:pt x="489843" y="132902"/>
                    <a:pt x="487269" y="136529"/>
                    <a:pt x="480555" y="136529"/>
                  </a:cubicBezTo>
                  <a:cubicBezTo>
                    <a:pt x="473840" y="136529"/>
                    <a:pt x="470238" y="142190"/>
                    <a:pt x="464577" y="147875"/>
                  </a:cubicBezTo>
                  <a:cubicBezTo>
                    <a:pt x="458916" y="153561"/>
                    <a:pt x="455289" y="152507"/>
                    <a:pt x="449603" y="155595"/>
                  </a:cubicBezTo>
                  <a:cubicBezTo>
                    <a:pt x="443918" y="158683"/>
                    <a:pt x="442888" y="161280"/>
                    <a:pt x="433110" y="165397"/>
                  </a:cubicBezTo>
                  <a:cubicBezTo>
                    <a:pt x="423332" y="169514"/>
                    <a:pt x="422279" y="179856"/>
                    <a:pt x="415564" y="182944"/>
                  </a:cubicBezTo>
                  <a:cubicBezTo>
                    <a:pt x="408850" y="186031"/>
                    <a:pt x="414535" y="189658"/>
                    <a:pt x="415050" y="196349"/>
                  </a:cubicBezTo>
                  <a:cubicBezTo>
                    <a:pt x="415564" y="203039"/>
                    <a:pt x="407305" y="196349"/>
                    <a:pt x="401645" y="194805"/>
                  </a:cubicBezTo>
                  <a:cubicBezTo>
                    <a:pt x="395984" y="193261"/>
                    <a:pt x="399047" y="189144"/>
                    <a:pt x="396474" y="179341"/>
                  </a:cubicBezTo>
                  <a:cubicBezTo>
                    <a:pt x="393901" y="169539"/>
                    <a:pt x="374811" y="176744"/>
                    <a:pt x="365008" y="176744"/>
                  </a:cubicBezTo>
                  <a:cubicBezTo>
                    <a:pt x="355206" y="176744"/>
                    <a:pt x="354691" y="173656"/>
                    <a:pt x="353147" y="165912"/>
                  </a:cubicBezTo>
                  <a:cubicBezTo>
                    <a:pt x="351603" y="158168"/>
                    <a:pt x="349030" y="148905"/>
                    <a:pt x="343345" y="141675"/>
                  </a:cubicBezTo>
                  <a:cubicBezTo>
                    <a:pt x="337659" y="134446"/>
                    <a:pt x="333028" y="129814"/>
                    <a:pt x="333542" y="121556"/>
                  </a:cubicBezTo>
                  <a:cubicBezTo>
                    <a:pt x="334057" y="113297"/>
                    <a:pt x="336654" y="106092"/>
                    <a:pt x="328396" y="105578"/>
                  </a:cubicBezTo>
                  <a:cubicBezTo>
                    <a:pt x="320137" y="105063"/>
                    <a:pt x="319108" y="98863"/>
                    <a:pt x="308276" y="83399"/>
                  </a:cubicBezTo>
                  <a:cubicBezTo>
                    <a:pt x="297445" y="67936"/>
                    <a:pt x="289186" y="74112"/>
                    <a:pt x="282496" y="79258"/>
                  </a:cubicBezTo>
                  <a:cubicBezTo>
                    <a:pt x="275805" y="84404"/>
                    <a:pt x="257720" y="79772"/>
                    <a:pt x="242771" y="77199"/>
                  </a:cubicBezTo>
                  <a:cubicBezTo>
                    <a:pt x="227822" y="74626"/>
                    <a:pt x="219049" y="80802"/>
                    <a:pt x="207164" y="82370"/>
                  </a:cubicBezTo>
                  <a:cubicBezTo>
                    <a:pt x="195278" y="83939"/>
                    <a:pt x="194788" y="78743"/>
                    <a:pt x="189127" y="70485"/>
                  </a:cubicBezTo>
                  <a:cubicBezTo>
                    <a:pt x="183466" y="62226"/>
                    <a:pt x="168493" y="52963"/>
                    <a:pt x="160749" y="43160"/>
                  </a:cubicBezTo>
                  <a:cubicBezTo>
                    <a:pt x="158960" y="41004"/>
                    <a:pt x="156877" y="39117"/>
                    <a:pt x="154573" y="37499"/>
                  </a:cubicBezTo>
                  <a:cubicBezTo>
                    <a:pt x="150579" y="41567"/>
                    <a:pt x="147491" y="46444"/>
                    <a:pt x="145580" y="51811"/>
                  </a:cubicBezTo>
                  <a:cubicBezTo>
                    <a:pt x="144158" y="57031"/>
                    <a:pt x="136586" y="55119"/>
                    <a:pt x="131391" y="59849"/>
                  </a:cubicBezTo>
                  <a:cubicBezTo>
                    <a:pt x="126195" y="64579"/>
                    <a:pt x="113403" y="62300"/>
                    <a:pt x="101591" y="61270"/>
                  </a:cubicBezTo>
                  <a:cubicBezTo>
                    <a:pt x="89779" y="60241"/>
                    <a:pt x="85025" y="54188"/>
                    <a:pt x="79830" y="50390"/>
                  </a:cubicBezTo>
                  <a:cubicBezTo>
                    <a:pt x="74634" y="46591"/>
                    <a:pt x="77918" y="36666"/>
                    <a:pt x="77918" y="24854"/>
                  </a:cubicBezTo>
                  <a:cubicBezTo>
                    <a:pt x="77918" y="13042"/>
                    <a:pt x="80761" y="14905"/>
                    <a:pt x="83604" y="11596"/>
                  </a:cubicBezTo>
                  <a:cubicBezTo>
                    <a:pt x="85368" y="9538"/>
                    <a:pt x="86790" y="4490"/>
                    <a:pt x="88161" y="-240"/>
                  </a:cubicBezTo>
                  <a:cubicBezTo>
                    <a:pt x="78751" y="-3230"/>
                    <a:pt x="60298" y="4661"/>
                    <a:pt x="50888" y="6523"/>
                  </a:cubicBezTo>
                  <a:cubicBezTo>
                    <a:pt x="40571" y="8607"/>
                    <a:pt x="34370" y="12209"/>
                    <a:pt x="25598" y="15811"/>
                  </a:cubicBezTo>
                  <a:cubicBezTo>
                    <a:pt x="17192" y="18728"/>
                    <a:pt x="8565" y="20958"/>
                    <a:pt x="-183" y="22526"/>
                  </a:cubicBezTo>
                  <a:lnTo>
                    <a:pt x="307" y="169563"/>
                  </a:lnTo>
                  <a:lnTo>
                    <a:pt x="527" y="169563"/>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326" name="Freeform: Shape 1325">
              <a:extLst>
                <a:ext uri="{FF2B5EF4-FFF2-40B4-BE49-F238E27FC236}">
                  <a16:creationId xmlns:a16="http://schemas.microsoft.com/office/drawing/2014/main" xmlns="" id="{8949B375-985C-76A3-F8DF-7BB08263D0FF}"/>
                </a:ext>
              </a:extLst>
            </p:cNvPr>
            <p:cNvSpPr/>
            <p:nvPr/>
          </p:nvSpPr>
          <p:spPr>
            <a:xfrm>
              <a:off x="7919441" y="2861652"/>
              <a:ext cx="254233" cy="165023"/>
            </a:xfrm>
            <a:custGeom>
              <a:avLst/>
              <a:gdLst>
                <a:gd name="connsiteX0" fmla="*/ 204260 w 254233"/>
                <a:gd name="connsiteY0" fmla="*/ 58745 h 165023"/>
                <a:gd name="connsiteX1" fmla="*/ 192399 w 254233"/>
                <a:gd name="connsiteY1" fmla="*/ 64430 h 165023"/>
                <a:gd name="connsiteX2" fmla="*/ 180024 w 254233"/>
                <a:gd name="connsiteY2" fmla="*/ 60828 h 165023"/>
                <a:gd name="connsiteX3" fmla="*/ 162992 w 254233"/>
                <a:gd name="connsiteY3" fmla="*/ 63916 h 165023"/>
                <a:gd name="connsiteX4" fmla="*/ 144931 w 254233"/>
                <a:gd name="connsiteY4" fmla="*/ 57201 h 165023"/>
                <a:gd name="connsiteX5" fmla="*/ 125326 w 254233"/>
                <a:gd name="connsiteY5" fmla="*/ 58231 h 165023"/>
                <a:gd name="connsiteX6" fmla="*/ 112926 w 254233"/>
                <a:gd name="connsiteY6" fmla="*/ 58745 h 165023"/>
                <a:gd name="connsiteX7" fmla="*/ 94889 w 254233"/>
                <a:gd name="connsiteY7" fmla="*/ 54113 h 165023"/>
                <a:gd name="connsiteX8" fmla="*/ 74255 w 254233"/>
                <a:gd name="connsiteY8" fmla="*/ 56172 h 165023"/>
                <a:gd name="connsiteX9" fmla="*/ 70628 w 254233"/>
                <a:gd name="connsiteY9" fmla="*/ 39165 h 165023"/>
                <a:gd name="connsiteX10" fmla="*/ 86631 w 254233"/>
                <a:gd name="connsiteY10" fmla="*/ 29362 h 165023"/>
                <a:gd name="connsiteX11" fmla="*/ 106235 w 254233"/>
                <a:gd name="connsiteY11" fmla="*/ 35023 h 165023"/>
                <a:gd name="connsiteX12" fmla="*/ 112387 w 254233"/>
                <a:gd name="connsiteY12" fmla="*/ 27671 h 165023"/>
                <a:gd name="connsiteX13" fmla="*/ 110696 w 254233"/>
                <a:gd name="connsiteY13" fmla="*/ 27843 h 165023"/>
                <a:gd name="connsiteX14" fmla="*/ 108882 w 254233"/>
                <a:gd name="connsiteY14" fmla="*/ 27843 h 165023"/>
                <a:gd name="connsiteX15" fmla="*/ 107829 w 254233"/>
                <a:gd name="connsiteY15" fmla="*/ 27843 h 165023"/>
                <a:gd name="connsiteX16" fmla="*/ 107461 w 254233"/>
                <a:gd name="connsiteY16" fmla="*/ 27843 h 165023"/>
                <a:gd name="connsiteX17" fmla="*/ 106235 w 254233"/>
                <a:gd name="connsiteY17" fmla="*/ 27475 h 165023"/>
                <a:gd name="connsiteX18" fmla="*/ 110352 w 254233"/>
                <a:gd name="connsiteY18" fmla="*/ 17673 h 165023"/>
                <a:gd name="connsiteX19" fmla="*/ 113440 w 254233"/>
                <a:gd name="connsiteY19" fmla="*/ 3729 h 165023"/>
                <a:gd name="connsiteX20" fmla="*/ 102609 w 254233"/>
                <a:gd name="connsiteY20" fmla="*/ -903 h 165023"/>
                <a:gd name="connsiteX21" fmla="*/ 92316 w 254233"/>
                <a:gd name="connsiteY21" fmla="*/ 6449 h 165023"/>
                <a:gd name="connsiteX22" fmla="*/ 79598 w 254233"/>
                <a:gd name="connsiteY22" fmla="*/ 9439 h 165023"/>
                <a:gd name="connsiteX23" fmla="*/ 77343 w 254233"/>
                <a:gd name="connsiteY23" fmla="*/ 7478 h 165023"/>
                <a:gd name="connsiteX24" fmla="*/ 66511 w 254233"/>
                <a:gd name="connsiteY24" fmla="*/ 16227 h 165023"/>
                <a:gd name="connsiteX25" fmla="*/ 54135 w 254233"/>
                <a:gd name="connsiteY25" fmla="*/ 27573 h 165023"/>
                <a:gd name="connsiteX26" fmla="*/ 46392 w 254233"/>
                <a:gd name="connsiteY26" fmla="*/ 33259 h 165023"/>
                <a:gd name="connsiteX27" fmla="*/ 47421 w 254233"/>
                <a:gd name="connsiteY27" fmla="*/ 43061 h 165023"/>
                <a:gd name="connsiteX28" fmla="*/ 40731 w 254233"/>
                <a:gd name="connsiteY28" fmla="*/ 56466 h 165023"/>
                <a:gd name="connsiteX29" fmla="*/ 22155 w 254233"/>
                <a:gd name="connsiteY29" fmla="*/ 52864 h 165023"/>
                <a:gd name="connsiteX30" fmla="*/ 9779 w 254233"/>
                <a:gd name="connsiteY30" fmla="*/ 54922 h 165023"/>
                <a:gd name="connsiteX31" fmla="*/ -23 w 254233"/>
                <a:gd name="connsiteY31" fmla="*/ 60608 h 165023"/>
                <a:gd name="connsiteX32" fmla="*/ 7329 w 254233"/>
                <a:gd name="connsiteY32" fmla="*/ 72469 h 165023"/>
                <a:gd name="connsiteX33" fmla="*/ 24336 w 254233"/>
                <a:gd name="connsiteY33" fmla="*/ 76586 h 165023"/>
                <a:gd name="connsiteX34" fmla="*/ 24851 w 254233"/>
                <a:gd name="connsiteY34" fmla="*/ 91020 h 165023"/>
                <a:gd name="connsiteX35" fmla="*/ 29506 w 254233"/>
                <a:gd name="connsiteY35" fmla="*/ 100822 h 165023"/>
                <a:gd name="connsiteX36" fmla="*/ 35682 w 254233"/>
                <a:gd name="connsiteY36" fmla="*/ 110625 h 165023"/>
                <a:gd name="connsiteX37" fmla="*/ 28992 w 254233"/>
                <a:gd name="connsiteY37" fmla="*/ 120942 h 165023"/>
                <a:gd name="connsiteX38" fmla="*/ 18675 w 254233"/>
                <a:gd name="connsiteY38" fmla="*/ 133832 h 165023"/>
                <a:gd name="connsiteX39" fmla="*/ 14215 w 254233"/>
                <a:gd name="connsiteY39" fmla="*/ 145423 h 165023"/>
                <a:gd name="connsiteX40" fmla="*/ 15734 w 254233"/>
                <a:gd name="connsiteY40" fmla="*/ 145423 h 165023"/>
                <a:gd name="connsiteX41" fmla="*/ 16053 w 254233"/>
                <a:gd name="connsiteY41" fmla="*/ 145423 h 165023"/>
                <a:gd name="connsiteX42" fmla="*/ 16421 w 254233"/>
                <a:gd name="connsiteY42" fmla="*/ 145423 h 165023"/>
                <a:gd name="connsiteX43" fmla="*/ 16714 w 254233"/>
                <a:gd name="connsiteY43" fmla="*/ 145423 h 165023"/>
                <a:gd name="connsiteX44" fmla="*/ 17033 w 254233"/>
                <a:gd name="connsiteY44" fmla="*/ 145595 h 165023"/>
                <a:gd name="connsiteX45" fmla="*/ 17253 w 254233"/>
                <a:gd name="connsiteY45" fmla="*/ 145742 h 165023"/>
                <a:gd name="connsiteX46" fmla="*/ 17548 w 254233"/>
                <a:gd name="connsiteY46" fmla="*/ 146012 h 165023"/>
                <a:gd name="connsiteX47" fmla="*/ 17719 w 254233"/>
                <a:gd name="connsiteY47" fmla="*/ 146208 h 165023"/>
                <a:gd name="connsiteX48" fmla="*/ 17964 w 254233"/>
                <a:gd name="connsiteY48" fmla="*/ 146624 h 165023"/>
                <a:gd name="connsiteX49" fmla="*/ 18087 w 254233"/>
                <a:gd name="connsiteY49" fmla="*/ 146845 h 165023"/>
                <a:gd name="connsiteX50" fmla="*/ 18332 w 254233"/>
                <a:gd name="connsiteY50" fmla="*/ 147654 h 165023"/>
                <a:gd name="connsiteX51" fmla="*/ 25193 w 254233"/>
                <a:gd name="connsiteY51" fmla="*/ 155569 h 165023"/>
                <a:gd name="connsiteX52" fmla="*/ 41025 w 254233"/>
                <a:gd name="connsiteY52" fmla="*/ 146624 h 165023"/>
                <a:gd name="connsiteX53" fmla="*/ 56145 w 254233"/>
                <a:gd name="connsiteY53" fmla="*/ 141453 h 165023"/>
                <a:gd name="connsiteX54" fmla="*/ 68521 w 254233"/>
                <a:gd name="connsiteY54" fmla="*/ 149712 h 165023"/>
                <a:gd name="connsiteX55" fmla="*/ 70603 w 254233"/>
                <a:gd name="connsiteY55" fmla="*/ 138366 h 165023"/>
                <a:gd name="connsiteX56" fmla="*/ 80553 w 254233"/>
                <a:gd name="connsiteY56" fmla="*/ 130793 h 165023"/>
                <a:gd name="connsiteX57" fmla="*/ 96041 w 254233"/>
                <a:gd name="connsiteY57" fmla="*/ 126676 h 165023"/>
                <a:gd name="connsiteX58" fmla="*/ 104299 w 254233"/>
                <a:gd name="connsiteY58" fmla="*/ 110845 h 165023"/>
                <a:gd name="connsiteX59" fmla="*/ 119420 w 254233"/>
                <a:gd name="connsiteY59" fmla="*/ 95725 h 165023"/>
                <a:gd name="connsiteX60" fmla="*/ 131110 w 254233"/>
                <a:gd name="connsiteY60" fmla="*/ 106385 h 165023"/>
                <a:gd name="connsiteX61" fmla="*/ 135594 w 254233"/>
                <a:gd name="connsiteY61" fmla="*/ 119104 h 165023"/>
                <a:gd name="connsiteX62" fmla="*/ 139368 w 254233"/>
                <a:gd name="connsiteY62" fmla="*/ 129078 h 165023"/>
                <a:gd name="connsiteX63" fmla="*/ 138339 w 254233"/>
                <a:gd name="connsiteY63" fmla="*/ 141331 h 165023"/>
                <a:gd name="connsiteX64" fmla="*/ 137995 w 254233"/>
                <a:gd name="connsiteY64" fmla="*/ 160250 h 165023"/>
                <a:gd name="connsiteX65" fmla="*/ 158287 w 254233"/>
                <a:gd name="connsiteY65" fmla="*/ 160936 h 165023"/>
                <a:gd name="connsiteX66" fmla="*/ 174436 w 254233"/>
                <a:gd name="connsiteY66" fmla="*/ 152334 h 165023"/>
                <a:gd name="connsiteX67" fmla="*/ 196099 w 254233"/>
                <a:gd name="connsiteY67" fmla="*/ 137900 h 165023"/>
                <a:gd name="connsiteX68" fmla="*/ 211588 w 254233"/>
                <a:gd name="connsiteY68" fmla="*/ 139959 h 165023"/>
                <a:gd name="connsiteX69" fmla="*/ 222591 w 254233"/>
                <a:gd name="connsiteY69" fmla="*/ 140988 h 165023"/>
                <a:gd name="connsiteX70" fmla="*/ 234624 w 254233"/>
                <a:gd name="connsiteY70" fmla="*/ 137214 h 165023"/>
                <a:gd name="connsiteX71" fmla="*/ 252219 w 254233"/>
                <a:gd name="connsiteY71" fmla="*/ 140400 h 165023"/>
                <a:gd name="connsiteX72" fmla="*/ 252219 w 254233"/>
                <a:gd name="connsiteY72" fmla="*/ 140400 h 165023"/>
                <a:gd name="connsiteX73" fmla="*/ 253664 w 254233"/>
                <a:gd name="connsiteY73" fmla="*/ 136111 h 165023"/>
                <a:gd name="connsiteX74" fmla="*/ 253664 w 254233"/>
                <a:gd name="connsiteY74" fmla="*/ 136111 h 165023"/>
                <a:gd name="connsiteX75" fmla="*/ 254032 w 254233"/>
                <a:gd name="connsiteY75" fmla="*/ 134053 h 165023"/>
                <a:gd name="connsiteX76" fmla="*/ 254032 w 254233"/>
                <a:gd name="connsiteY76" fmla="*/ 134053 h 165023"/>
                <a:gd name="connsiteX77" fmla="*/ 254032 w 254233"/>
                <a:gd name="connsiteY77" fmla="*/ 132141 h 165023"/>
                <a:gd name="connsiteX78" fmla="*/ 254032 w 254233"/>
                <a:gd name="connsiteY78" fmla="*/ 131847 h 165023"/>
                <a:gd name="connsiteX79" fmla="*/ 253910 w 254233"/>
                <a:gd name="connsiteY79" fmla="*/ 130132 h 165023"/>
                <a:gd name="connsiteX80" fmla="*/ 253910 w 254233"/>
                <a:gd name="connsiteY80" fmla="*/ 129568 h 165023"/>
                <a:gd name="connsiteX81" fmla="*/ 253641 w 254233"/>
                <a:gd name="connsiteY81" fmla="*/ 128146 h 165023"/>
                <a:gd name="connsiteX82" fmla="*/ 253322 w 254233"/>
                <a:gd name="connsiteY82" fmla="*/ 127215 h 165023"/>
                <a:gd name="connsiteX83" fmla="*/ 253003 w 254233"/>
                <a:gd name="connsiteY83" fmla="*/ 126211 h 165023"/>
                <a:gd name="connsiteX84" fmla="*/ 252121 w 254233"/>
                <a:gd name="connsiteY84" fmla="*/ 124324 h 165023"/>
                <a:gd name="connsiteX85" fmla="*/ 249376 w 254233"/>
                <a:gd name="connsiteY85" fmla="*/ 108836 h 165023"/>
                <a:gd name="connsiteX86" fmla="*/ 243544 w 254233"/>
                <a:gd name="connsiteY86" fmla="*/ 92686 h 165023"/>
                <a:gd name="connsiteX87" fmla="*/ 229085 w 254233"/>
                <a:gd name="connsiteY87" fmla="*/ 89917 h 165023"/>
                <a:gd name="connsiteX88" fmla="*/ 219111 w 254233"/>
                <a:gd name="connsiteY88" fmla="*/ 89574 h 165023"/>
                <a:gd name="connsiteX89" fmla="*/ 215337 w 254233"/>
                <a:gd name="connsiteY89" fmla="*/ 71709 h 165023"/>
                <a:gd name="connsiteX90" fmla="*/ 215337 w 254233"/>
                <a:gd name="connsiteY90" fmla="*/ 70680 h 165023"/>
                <a:gd name="connsiteX91" fmla="*/ 215337 w 254233"/>
                <a:gd name="connsiteY91" fmla="*/ 70238 h 165023"/>
                <a:gd name="connsiteX92" fmla="*/ 215337 w 254233"/>
                <a:gd name="connsiteY92" fmla="*/ 69601 h 165023"/>
                <a:gd name="connsiteX93" fmla="*/ 215337 w 254233"/>
                <a:gd name="connsiteY93" fmla="*/ 58427 h 165023"/>
                <a:gd name="connsiteX94" fmla="*/ 215337 w 254233"/>
                <a:gd name="connsiteY94" fmla="*/ 58427 h 165023"/>
                <a:gd name="connsiteX95" fmla="*/ 204260 w 254233"/>
                <a:gd name="connsiteY95" fmla="*/ 58745 h 16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54233" h="165023">
                  <a:moveTo>
                    <a:pt x="204260" y="58745"/>
                  </a:moveTo>
                  <a:cubicBezTo>
                    <a:pt x="197546" y="58745"/>
                    <a:pt x="197031" y="62887"/>
                    <a:pt x="192399" y="64430"/>
                  </a:cubicBezTo>
                  <a:cubicBezTo>
                    <a:pt x="187768" y="65974"/>
                    <a:pt x="185047" y="65460"/>
                    <a:pt x="180024" y="60828"/>
                  </a:cubicBezTo>
                  <a:cubicBezTo>
                    <a:pt x="175000" y="56196"/>
                    <a:pt x="165565" y="59774"/>
                    <a:pt x="162992" y="63916"/>
                  </a:cubicBezTo>
                  <a:cubicBezTo>
                    <a:pt x="160419" y="68058"/>
                    <a:pt x="150616" y="63401"/>
                    <a:pt x="144931" y="57201"/>
                  </a:cubicBezTo>
                  <a:cubicBezTo>
                    <a:pt x="139245" y="51001"/>
                    <a:pt x="128438" y="53599"/>
                    <a:pt x="125326" y="58231"/>
                  </a:cubicBezTo>
                  <a:cubicBezTo>
                    <a:pt x="122214" y="62862"/>
                    <a:pt x="116038" y="61343"/>
                    <a:pt x="112926" y="58745"/>
                  </a:cubicBezTo>
                  <a:cubicBezTo>
                    <a:pt x="109813" y="56147"/>
                    <a:pt x="103123" y="56294"/>
                    <a:pt x="94889" y="54113"/>
                  </a:cubicBezTo>
                  <a:cubicBezTo>
                    <a:pt x="86655" y="51932"/>
                    <a:pt x="86631" y="56172"/>
                    <a:pt x="74255" y="56172"/>
                  </a:cubicBezTo>
                  <a:cubicBezTo>
                    <a:pt x="61880" y="56172"/>
                    <a:pt x="69084" y="43919"/>
                    <a:pt x="70628" y="39165"/>
                  </a:cubicBezTo>
                  <a:cubicBezTo>
                    <a:pt x="72172" y="34410"/>
                    <a:pt x="79916" y="29362"/>
                    <a:pt x="86631" y="29362"/>
                  </a:cubicBezTo>
                  <a:cubicBezTo>
                    <a:pt x="93345" y="29362"/>
                    <a:pt x="97462" y="35023"/>
                    <a:pt x="106235" y="35023"/>
                  </a:cubicBezTo>
                  <a:cubicBezTo>
                    <a:pt x="110916" y="35023"/>
                    <a:pt x="112215" y="31176"/>
                    <a:pt x="112387" y="27671"/>
                  </a:cubicBezTo>
                  <a:lnTo>
                    <a:pt x="110696" y="27843"/>
                  </a:lnTo>
                  <a:lnTo>
                    <a:pt x="108882" y="27843"/>
                  </a:lnTo>
                  <a:lnTo>
                    <a:pt x="107829" y="27843"/>
                  </a:lnTo>
                  <a:lnTo>
                    <a:pt x="107461" y="27843"/>
                  </a:lnTo>
                  <a:cubicBezTo>
                    <a:pt x="107044" y="27769"/>
                    <a:pt x="106627" y="27647"/>
                    <a:pt x="106235" y="27475"/>
                  </a:cubicBezTo>
                  <a:cubicBezTo>
                    <a:pt x="101065" y="25417"/>
                    <a:pt x="106750" y="19241"/>
                    <a:pt x="110352" y="17673"/>
                  </a:cubicBezTo>
                  <a:cubicBezTo>
                    <a:pt x="113955" y="16104"/>
                    <a:pt x="115009" y="6326"/>
                    <a:pt x="113440" y="3729"/>
                  </a:cubicBezTo>
                  <a:cubicBezTo>
                    <a:pt x="110671" y="666"/>
                    <a:pt x="106725" y="-1026"/>
                    <a:pt x="102609" y="-903"/>
                  </a:cubicBezTo>
                  <a:cubicBezTo>
                    <a:pt x="99521" y="-388"/>
                    <a:pt x="96948" y="-903"/>
                    <a:pt x="92316" y="6449"/>
                  </a:cubicBezTo>
                  <a:cubicBezTo>
                    <a:pt x="89620" y="10787"/>
                    <a:pt x="83935" y="12134"/>
                    <a:pt x="79598" y="9439"/>
                  </a:cubicBezTo>
                  <a:cubicBezTo>
                    <a:pt x="78740" y="8924"/>
                    <a:pt x="77980" y="8262"/>
                    <a:pt x="77343" y="7478"/>
                  </a:cubicBezTo>
                  <a:cubicBezTo>
                    <a:pt x="74769" y="4366"/>
                    <a:pt x="66511" y="8507"/>
                    <a:pt x="66511" y="16227"/>
                  </a:cubicBezTo>
                  <a:cubicBezTo>
                    <a:pt x="66511" y="23946"/>
                    <a:pt x="61365" y="27573"/>
                    <a:pt x="54135" y="27573"/>
                  </a:cubicBezTo>
                  <a:cubicBezTo>
                    <a:pt x="46906" y="27573"/>
                    <a:pt x="45362" y="31200"/>
                    <a:pt x="46392" y="33259"/>
                  </a:cubicBezTo>
                  <a:cubicBezTo>
                    <a:pt x="47421" y="35317"/>
                    <a:pt x="53106" y="39973"/>
                    <a:pt x="47421" y="43061"/>
                  </a:cubicBezTo>
                  <a:cubicBezTo>
                    <a:pt x="41735" y="46149"/>
                    <a:pt x="47935" y="55951"/>
                    <a:pt x="40731" y="56466"/>
                  </a:cubicBezTo>
                  <a:cubicBezTo>
                    <a:pt x="33526" y="56981"/>
                    <a:pt x="26787" y="58525"/>
                    <a:pt x="22155" y="52864"/>
                  </a:cubicBezTo>
                  <a:cubicBezTo>
                    <a:pt x="17523" y="47203"/>
                    <a:pt x="12867" y="53893"/>
                    <a:pt x="9779" y="54922"/>
                  </a:cubicBezTo>
                  <a:cubicBezTo>
                    <a:pt x="6692" y="55951"/>
                    <a:pt x="1006" y="56466"/>
                    <a:pt x="-23" y="60608"/>
                  </a:cubicBezTo>
                  <a:cubicBezTo>
                    <a:pt x="-1053" y="64749"/>
                    <a:pt x="3065" y="66268"/>
                    <a:pt x="7329" y="72469"/>
                  </a:cubicBezTo>
                  <a:cubicBezTo>
                    <a:pt x="11593" y="78669"/>
                    <a:pt x="15563" y="77100"/>
                    <a:pt x="24336" y="76586"/>
                  </a:cubicBezTo>
                  <a:cubicBezTo>
                    <a:pt x="33109" y="76071"/>
                    <a:pt x="25365" y="85359"/>
                    <a:pt x="24851" y="91020"/>
                  </a:cubicBezTo>
                  <a:cubicBezTo>
                    <a:pt x="24017" y="94965"/>
                    <a:pt x="25929" y="98984"/>
                    <a:pt x="29506" y="100822"/>
                  </a:cubicBezTo>
                  <a:cubicBezTo>
                    <a:pt x="33281" y="102636"/>
                    <a:pt x="35682" y="106434"/>
                    <a:pt x="35682" y="110625"/>
                  </a:cubicBezTo>
                  <a:cubicBezTo>
                    <a:pt x="36197" y="116825"/>
                    <a:pt x="35168" y="119912"/>
                    <a:pt x="28992" y="120942"/>
                  </a:cubicBezTo>
                  <a:cubicBezTo>
                    <a:pt x="22816" y="121971"/>
                    <a:pt x="24851" y="130230"/>
                    <a:pt x="18675" y="133832"/>
                  </a:cubicBezTo>
                  <a:cubicBezTo>
                    <a:pt x="14632" y="136283"/>
                    <a:pt x="14117" y="141797"/>
                    <a:pt x="14215" y="145423"/>
                  </a:cubicBezTo>
                  <a:lnTo>
                    <a:pt x="15734" y="145423"/>
                  </a:lnTo>
                  <a:lnTo>
                    <a:pt x="16053" y="145423"/>
                  </a:lnTo>
                  <a:lnTo>
                    <a:pt x="16421" y="145423"/>
                  </a:lnTo>
                  <a:lnTo>
                    <a:pt x="16714" y="145423"/>
                  </a:lnTo>
                  <a:lnTo>
                    <a:pt x="17033" y="145595"/>
                  </a:lnTo>
                  <a:lnTo>
                    <a:pt x="17253" y="145742"/>
                  </a:lnTo>
                  <a:cubicBezTo>
                    <a:pt x="17352" y="145816"/>
                    <a:pt x="17450" y="145913"/>
                    <a:pt x="17548" y="146012"/>
                  </a:cubicBezTo>
                  <a:lnTo>
                    <a:pt x="17719" y="146208"/>
                  </a:lnTo>
                  <a:cubicBezTo>
                    <a:pt x="17817" y="146330"/>
                    <a:pt x="17891" y="146477"/>
                    <a:pt x="17964" y="146624"/>
                  </a:cubicBezTo>
                  <a:cubicBezTo>
                    <a:pt x="18013" y="146698"/>
                    <a:pt x="18038" y="146771"/>
                    <a:pt x="18087" y="146845"/>
                  </a:cubicBezTo>
                  <a:cubicBezTo>
                    <a:pt x="18185" y="147115"/>
                    <a:pt x="18283" y="147384"/>
                    <a:pt x="18332" y="147654"/>
                  </a:cubicBezTo>
                  <a:cubicBezTo>
                    <a:pt x="19361" y="152800"/>
                    <a:pt x="18675" y="156255"/>
                    <a:pt x="25193" y="155569"/>
                  </a:cubicBezTo>
                  <a:cubicBezTo>
                    <a:pt x="31712" y="154883"/>
                    <a:pt x="31051" y="146624"/>
                    <a:pt x="41025" y="146624"/>
                  </a:cubicBezTo>
                  <a:cubicBezTo>
                    <a:pt x="50998" y="146624"/>
                    <a:pt x="49259" y="136993"/>
                    <a:pt x="56145" y="141453"/>
                  </a:cubicBezTo>
                  <a:cubicBezTo>
                    <a:pt x="63031" y="145913"/>
                    <a:pt x="64747" y="149712"/>
                    <a:pt x="68521" y="149712"/>
                  </a:cubicBezTo>
                  <a:cubicBezTo>
                    <a:pt x="72295" y="149712"/>
                    <a:pt x="70971" y="143855"/>
                    <a:pt x="70603" y="138366"/>
                  </a:cubicBezTo>
                  <a:cubicBezTo>
                    <a:pt x="70236" y="132876"/>
                    <a:pt x="73054" y="129421"/>
                    <a:pt x="80553" y="130793"/>
                  </a:cubicBezTo>
                  <a:cubicBezTo>
                    <a:pt x="88052" y="132166"/>
                    <a:pt x="95257" y="136993"/>
                    <a:pt x="96041" y="126676"/>
                  </a:cubicBezTo>
                  <a:cubicBezTo>
                    <a:pt x="96825" y="116359"/>
                    <a:pt x="98492" y="113958"/>
                    <a:pt x="104299" y="110845"/>
                  </a:cubicBezTo>
                  <a:cubicBezTo>
                    <a:pt x="110108" y="107733"/>
                    <a:pt x="114274" y="95725"/>
                    <a:pt x="119420" y="95725"/>
                  </a:cubicBezTo>
                  <a:cubicBezTo>
                    <a:pt x="125498" y="95725"/>
                    <a:pt x="130545" y="100357"/>
                    <a:pt x="131110" y="106385"/>
                  </a:cubicBezTo>
                  <a:cubicBezTo>
                    <a:pt x="132139" y="113737"/>
                    <a:pt x="128659" y="116016"/>
                    <a:pt x="135594" y="119104"/>
                  </a:cubicBezTo>
                  <a:cubicBezTo>
                    <a:pt x="142529" y="122192"/>
                    <a:pt x="141083" y="125647"/>
                    <a:pt x="139368" y="129078"/>
                  </a:cubicBezTo>
                  <a:cubicBezTo>
                    <a:pt x="137873" y="132974"/>
                    <a:pt x="137505" y="137238"/>
                    <a:pt x="138339" y="141331"/>
                  </a:cubicBezTo>
                  <a:cubicBezTo>
                    <a:pt x="139025" y="144762"/>
                    <a:pt x="131795" y="155079"/>
                    <a:pt x="137995" y="160250"/>
                  </a:cubicBezTo>
                  <a:cubicBezTo>
                    <a:pt x="144196" y="165421"/>
                    <a:pt x="153802" y="165151"/>
                    <a:pt x="158287" y="160936"/>
                  </a:cubicBezTo>
                  <a:cubicBezTo>
                    <a:pt x="162771" y="156721"/>
                    <a:pt x="170319" y="156476"/>
                    <a:pt x="174436" y="152334"/>
                  </a:cubicBezTo>
                  <a:cubicBezTo>
                    <a:pt x="178553" y="148193"/>
                    <a:pt x="188209" y="138929"/>
                    <a:pt x="196099" y="137900"/>
                  </a:cubicBezTo>
                  <a:cubicBezTo>
                    <a:pt x="203991" y="136871"/>
                    <a:pt x="209529" y="137557"/>
                    <a:pt x="211588" y="139959"/>
                  </a:cubicBezTo>
                  <a:cubicBezTo>
                    <a:pt x="214700" y="142532"/>
                    <a:pt x="219062" y="142948"/>
                    <a:pt x="222591" y="140988"/>
                  </a:cubicBezTo>
                  <a:cubicBezTo>
                    <a:pt x="225679" y="138929"/>
                    <a:pt x="229795" y="136087"/>
                    <a:pt x="234624" y="137214"/>
                  </a:cubicBezTo>
                  <a:cubicBezTo>
                    <a:pt x="238691" y="138072"/>
                    <a:pt x="246411" y="137973"/>
                    <a:pt x="252219" y="140400"/>
                  </a:cubicBezTo>
                  <a:lnTo>
                    <a:pt x="252219" y="140400"/>
                  </a:lnTo>
                  <a:cubicBezTo>
                    <a:pt x="252832" y="139027"/>
                    <a:pt x="253322" y="137582"/>
                    <a:pt x="253664" y="136111"/>
                  </a:cubicBezTo>
                  <a:lnTo>
                    <a:pt x="253664" y="136111"/>
                  </a:lnTo>
                  <a:cubicBezTo>
                    <a:pt x="253836" y="135425"/>
                    <a:pt x="253959" y="134739"/>
                    <a:pt x="254032" y="134053"/>
                  </a:cubicBezTo>
                  <a:lnTo>
                    <a:pt x="254032" y="134053"/>
                  </a:lnTo>
                  <a:cubicBezTo>
                    <a:pt x="254057" y="133415"/>
                    <a:pt x="254057" y="132778"/>
                    <a:pt x="254032" y="132141"/>
                  </a:cubicBezTo>
                  <a:lnTo>
                    <a:pt x="254032" y="131847"/>
                  </a:lnTo>
                  <a:cubicBezTo>
                    <a:pt x="254032" y="131259"/>
                    <a:pt x="254032" y="130695"/>
                    <a:pt x="253910" y="130132"/>
                  </a:cubicBezTo>
                  <a:cubicBezTo>
                    <a:pt x="253910" y="129936"/>
                    <a:pt x="253910" y="129764"/>
                    <a:pt x="253910" y="129568"/>
                  </a:cubicBezTo>
                  <a:cubicBezTo>
                    <a:pt x="253910" y="129372"/>
                    <a:pt x="253738" y="128637"/>
                    <a:pt x="253641" y="128146"/>
                  </a:cubicBezTo>
                  <a:cubicBezTo>
                    <a:pt x="253542" y="127656"/>
                    <a:pt x="253444" y="127534"/>
                    <a:pt x="253322" y="127215"/>
                  </a:cubicBezTo>
                  <a:cubicBezTo>
                    <a:pt x="253199" y="126897"/>
                    <a:pt x="253125" y="126554"/>
                    <a:pt x="253003" y="126211"/>
                  </a:cubicBezTo>
                  <a:cubicBezTo>
                    <a:pt x="252758" y="125574"/>
                    <a:pt x="252464" y="124936"/>
                    <a:pt x="252121" y="124324"/>
                  </a:cubicBezTo>
                  <a:cubicBezTo>
                    <a:pt x="249916" y="119471"/>
                    <a:pt x="248984" y="114154"/>
                    <a:pt x="249376" y="108836"/>
                  </a:cubicBezTo>
                  <a:cubicBezTo>
                    <a:pt x="249376" y="103934"/>
                    <a:pt x="246631" y="93715"/>
                    <a:pt x="243544" y="92686"/>
                  </a:cubicBezTo>
                  <a:cubicBezTo>
                    <a:pt x="240456" y="91657"/>
                    <a:pt x="231854" y="87172"/>
                    <a:pt x="229085" y="89917"/>
                  </a:cubicBezTo>
                  <a:cubicBezTo>
                    <a:pt x="226316" y="92662"/>
                    <a:pt x="220508" y="95088"/>
                    <a:pt x="219111" y="89574"/>
                  </a:cubicBezTo>
                  <a:cubicBezTo>
                    <a:pt x="217714" y="84060"/>
                    <a:pt x="215337" y="79600"/>
                    <a:pt x="215337" y="71709"/>
                  </a:cubicBezTo>
                  <a:lnTo>
                    <a:pt x="215337" y="70680"/>
                  </a:lnTo>
                  <a:cubicBezTo>
                    <a:pt x="215337" y="70533"/>
                    <a:pt x="215337" y="70386"/>
                    <a:pt x="215337" y="70238"/>
                  </a:cubicBezTo>
                  <a:lnTo>
                    <a:pt x="215337" y="69601"/>
                  </a:lnTo>
                  <a:cubicBezTo>
                    <a:pt x="215337" y="66710"/>
                    <a:pt x="215190" y="62691"/>
                    <a:pt x="215337" y="58427"/>
                  </a:cubicBezTo>
                  <a:lnTo>
                    <a:pt x="215337" y="58427"/>
                  </a:lnTo>
                  <a:cubicBezTo>
                    <a:pt x="210901" y="58231"/>
                    <a:pt x="208181" y="58745"/>
                    <a:pt x="204260" y="587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7" name="Freeform: Shape 1326">
              <a:extLst>
                <a:ext uri="{FF2B5EF4-FFF2-40B4-BE49-F238E27FC236}">
                  <a16:creationId xmlns:a16="http://schemas.microsoft.com/office/drawing/2014/main" xmlns="" id="{9DAF8E99-33EF-6601-A794-5DA3C5E23E19}"/>
                </a:ext>
              </a:extLst>
            </p:cNvPr>
            <p:cNvSpPr/>
            <p:nvPr/>
          </p:nvSpPr>
          <p:spPr>
            <a:xfrm>
              <a:off x="7986831" y="2769721"/>
              <a:ext cx="356475" cy="157434"/>
            </a:xfrm>
            <a:custGeom>
              <a:avLst/>
              <a:gdLst>
                <a:gd name="connsiteX0" fmla="*/ 341571 w 356475"/>
                <a:gd name="connsiteY0" fmla="*/ 34615 h 157434"/>
                <a:gd name="connsiteX1" fmla="*/ 328681 w 356475"/>
                <a:gd name="connsiteY1" fmla="*/ 26381 h 157434"/>
                <a:gd name="connsiteX2" fmla="*/ 315790 w 356475"/>
                <a:gd name="connsiteY2" fmla="*/ 20181 h 157434"/>
                <a:gd name="connsiteX3" fmla="*/ 287412 w 356475"/>
                <a:gd name="connsiteY3" fmla="*/ 15035 h 157434"/>
                <a:gd name="connsiteX4" fmla="*/ 260602 w 356475"/>
                <a:gd name="connsiteY4" fmla="*/ 11923 h 157434"/>
                <a:gd name="connsiteX5" fmla="*/ 233254 w 356475"/>
                <a:gd name="connsiteY5" fmla="*/ 14006 h 157434"/>
                <a:gd name="connsiteX6" fmla="*/ 207988 w 356475"/>
                <a:gd name="connsiteY6" fmla="*/ 18123 h 157434"/>
                <a:gd name="connsiteX7" fmla="*/ 181668 w 356475"/>
                <a:gd name="connsiteY7" fmla="*/ 13491 h 157434"/>
                <a:gd name="connsiteX8" fmla="*/ 161549 w 356475"/>
                <a:gd name="connsiteY8" fmla="*/ 576 h 157434"/>
                <a:gd name="connsiteX9" fmla="*/ 144026 w 356475"/>
                <a:gd name="connsiteY9" fmla="*/ 7291 h 157434"/>
                <a:gd name="connsiteX10" fmla="*/ 138341 w 356475"/>
                <a:gd name="connsiteY10" fmla="*/ 22779 h 157434"/>
                <a:gd name="connsiteX11" fmla="*/ 126088 w 356475"/>
                <a:gd name="connsiteY11" fmla="*/ 28440 h 157434"/>
                <a:gd name="connsiteX12" fmla="*/ 104939 w 356475"/>
                <a:gd name="connsiteY12" fmla="*/ 23269 h 157434"/>
                <a:gd name="connsiteX13" fmla="*/ 77982 w 356475"/>
                <a:gd name="connsiteY13" fmla="*/ 18637 h 157434"/>
                <a:gd name="connsiteX14" fmla="*/ 76414 w 356475"/>
                <a:gd name="connsiteY14" fmla="*/ 18637 h 157434"/>
                <a:gd name="connsiteX15" fmla="*/ 75728 w 356475"/>
                <a:gd name="connsiteY15" fmla="*/ 18637 h 157434"/>
                <a:gd name="connsiteX16" fmla="*/ 74796 w 356475"/>
                <a:gd name="connsiteY16" fmla="*/ 18637 h 157434"/>
                <a:gd name="connsiteX17" fmla="*/ 73841 w 356475"/>
                <a:gd name="connsiteY17" fmla="*/ 18809 h 157434"/>
                <a:gd name="connsiteX18" fmla="*/ 73155 w 356475"/>
                <a:gd name="connsiteY18" fmla="*/ 18809 h 157434"/>
                <a:gd name="connsiteX19" fmla="*/ 71929 w 356475"/>
                <a:gd name="connsiteY19" fmla="*/ 19079 h 157434"/>
                <a:gd name="connsiteX20" fmla="*/ 71464 w 356475"/>
                <a:gd name="connsiteY20" fmla="*/ 19079 h 157434"/>
                <a:gd name="connsiteX21" fmla="*/ 70042 w 356475"/>
                <a:gd name="connsiteY21" fmla="*/ 19519 h 157434"/>
                <a:gd name="connsiteX22" fmla="*/ 69773 w 356475"/>
                <a:gd name="connsiteY22" fmla="*/ 19519 h 157434"/>
                <a:gd name="connsiteX23" fmla="*/ 68229 w 356475"/>
                <a:gd name="connsiteY23" fmla="*/ 20083 h 157434"/>
                <a:gd name="connsiteX24" fmla="*/ 68229 w 356475"/>
                <a:gd name="connsiteY24" fmla="*/ 20083 h 157434"/>
                <a:gd name="connsiteX25" fmla="*/ 54603 w 356475"/>
                <a:gd name="connsiteY25" fmla="*/ 32067 h 157434"/>
                <a:gd name="connsiteX26" fmla="*/ 53869 w 356475"/>
                <a:gd name="connsiteY26" fmla="*/ 50520 h 157434"/>
                <a:gd name="connsiteX27" fmla="*/ 33234 w 356475"/>
                <a:gd name="connsiteY27" fmla="*/ 63410 h 157434"/>
                <a:gd name="connsiteX28" fmla="*/ 37890 w 356475"/>
                <a:gd name="connsiteY28" fmla="*/ 73213 h 157434"/>
                <a:gd name="connsiteX29" fmla="*/ 55412 w 356475"/>
                <a:gd name="connsiteY29" fmla="*/ 84559 h 157434"/>
                <a:gd name="connsiteX30" fmla="*/ 74503 w 356475"/>
                <a:gd name="connsiteY30" fmla="*/ 73213 h 157434"/>
                <a:gd name="connsiteX31" fmla="*/ 92049 w 356475"/>
                <a:gd name="connsiteY31" fmla="*/ 85074 h 157434"/>
                <a:gd name="connsiteX32" fmla="*/ 111654 w 356475"/>
                <a:gd name="connsiteY32" fmla="*/ 93847 h 157434"/>
                <a:gd name="connsiteX33" fmla="*/ 114741 w 356475"/>
                <a:gd name="connsiteY33" fmla="*/ 104164 h 157434"/>
                <a:gd name="connsiteX34" fmla="*/ 100308 w 356475"/>
                <a:gd name="connsiteY34" fmla="*/ 109335 h 157434"/>
                <a:gd name="connsiteX35" fmla="*/ 87393 w 356475"/>
                <a:gd name="connsiteY35" fmla="*/ 118083 h 157434"/>
                <a:gd name="connsiteX36" fmla="*/ 75532 w 356475"/>
                <a:gd name="connsiteY36" fmla="*/ 121710 h 157434"/>
                <a:gd name="connsiteX37" fmla="*/ 58524 w 356475"/>
                <a:gd name="connsiteY37" fmla="*/ 117569 h 157434"/>
                <a:gd name="connsiteX38" fmla="*/ 57373 w 356475"/>
                <a:gd name="connsiteY38" fmla="*/ 117324 h 157434"/>
                <a:gd name="connsiteX39" fmla="*/ 55608 w 356475"/>
                <a:gd name="connsiteY39" fmla="*/ 117324 h 157434"/>
                <a:gd name="connsiteX40" fmla="*/ 54211 w 356475"/>
                <a:gd name="connsiteY40" fmla="*/ 117324 h 157434"/>
                <a:gd name="connsiteX41" fmla="*/ 53844 w 356475"/>
                <a:gd name="connsiteY41" fmla="*/ 117324 h 157434"/>
                <a:gd name="connsiteX42" fmla="*/ 52668 w 356475"/>
                <a:gd name="connsiteY42" fmla="*/ 117495 h 157434"/>
                <a:gd name="connsiteX43" fmla="*/ 51908 w 356475"/>
                <a:gd name="connsiteY43" fmla="*/ 117495 h 157434"/>
                <a:gd name="connsiteX44" fmla="*/ 51197 w 356475"/>
                <a:gd name="connsiteY44" fmla="*/ 117642 h 157434"/>
                <a:gd name="connsiteX45" fmla="*/ 45071 w 356475"/>
                <a:gd name="connsiteY45" fmla="*/ 118720 h 157434"/>
                <a:gd name="connsiteX46" fmla="*/ 38920 w 356475"/>
                <a:gd name="connsiteY46" fmla="*/ 126072 h 157434"/>
                <a:gd name="connsiteX47" fmla="*/ 19315 w 356475"/>
                <a:gd name="connsiteY47" fmla="*/ 120412 h 157434"/>
                <a:gd name="connsiteX48" fmla="*/ 3312 w 356475"/>
                <a:gd name="connsiteY48" fmla="*/ 130214 h 157434"/>
                <a:gd name="connsiteX49" fmla="*/ 6939 w 356475"/>
                <a:gd name="connsiteY49" fmla="*/ 147221 h 157434"/>
                <a:gd name="connsiteX50" fmla="*/ 27573 w 356475"/>
                <a:gd name="connsiteY50" fmla="*/ 145163 h 157434"/>
                <a:gd name="connsiteX51" fmla="*/ 45610 w 356475"/>
                <a:gd name="connsiteY51" fmla="*/ 149794 h 157434"/>
                <a:gd name="connsiteX52" fmla="*/ 58010 w 356475"/>
                <a:gd name="connsiteY52" fmla="*/ 149280 h 157434"/>
                <a:gd name="connsiteX53" fmla="*/ 77615 w 356475"/>
                <a:gd name="connsiteY53" fmla="*/ 148251 h 157434"/>
                <a:gd name="connsiteX54" fmla="*/ 95676 w 356475"/>
                <a:gd name="connsiteY54" fmla="*/ 154965 h 157434"/>
                <a:gd name="connsiteX55" fmla="*/ 112708 w 356475"/>
                <a:gd name="connsiteY55" fmla="*/ 151877 h 157434"/>
                <a:gd name="connsiteX56" fmla="*/ 125083 w 356475"/>
                <a:gd name="connsiteY56" fmla="*/ 155480 h 157434"/>
                <a:gd name="connsiteX57" fmla="*/ 136944 w 356475"/>
                <a:gd name="connsiteY57" fmla="*/ 149794 h 157434"/>
                <a:gd name="connsiteX58" fmla="*/ 147923 w 356475"/>
                <a:gd name="connsiteY58" fmla="*/ 149353 h 157434"/>
                <a:gd name="connsiteX59" fmla="*/ 147923 w 356475"/>
                <a:gd name="connsiteY59" fmla="*/ 149353 h 157434"/>
                <a:gd name="connsiteX60" fmla="*/ 147923 w 356475"/>
                <a:gd name="connsiteY60" fmla="*/ 147638 h 157434"/>
                <a:gd name="connsiteX61" fmla="*/ 147923 w 356475"/>
                <a:gd name="connsiteY61" fmla="*/ 147638 h 157434"/>
                <a:gd name="connsiteX62" fmla="*/ 148193 w 356475"/>
                <a:gd name="connsiteY62" fmla="*/ 144060 h 157434"/>
                <a:gd name="connsiteX63" fmla="*/ 148193 w 356475"/>
                <a:gd name="connsiteY63" fmla="*/ 143839 h 157434"/>
                <a:gd name="connsiteX64" fmla="*/ 148364 w 356475"/>
                <a:gd name="connsiteY64" fmla="*/ 142344 h 157434"/>
                <a:gd name="connsiteX65" fmla="*/ 148364 w 356475"/>
                <a:gd name="connsiteY65" fmla="*/ 142026 h 157434"/>
                <a:gd name="connsiteX66" fmla="*/ 148585 w 356475"/>
                <a:gd name="connsiteY66" fmla="*/ 140409 h 157434"/>
                <a:gd name="connsiteX67" fmla="*/ 148585 w 356475"/>
                <a:gd name="connsiteY67" fmla="*/ 140409 h 157434"/>
                <a:gd name="connsiteX68" fmla="*/ 148903 w 356475"/>
                <a:gd name="connsiteY68" fmla="*/ 138742 h 157434"/>
                <a:gd name="connsiteX69" fmla="*/ 148903 w 356475"/>
                <a:gd name="connsiteY69" fmla="*/ 138546 h 157434"/>
                <a:gd name="connsiteX70" fmla="*/ 149222 w 356475"/>
                <a:gd name="connsiteY70" fmla="*/ 137198 h 157434"/>
                <a:gd name="connsiteX71" fmla="*/ 149222 w 356475"/>
                <a:gd name="connsiteY71" fmla="*/ 136831 h 157434"/>
                <a:gd name="connsiteX72" fmla="*/ 149540 w 356475"/>
                <a:gd name="connsiteY72" fmla="*/ 135679 h 157434"/>
                <a:gd name="connsiteX73" fmla="*/ 149540 w 356475"/>
                <a:gd name="connsiteY73" fmla="*/ 135336 h 157434"/>
                <a:gd name="connsiteX74" fmla="*/ 150570 w 356475"/>
                <a:gd name="connsiteY74" fmla="*/ 132738 h 157434"/>
                <a:gd name="connsiteX75" fmla="*/ 150741 w 356475"/>
                <a:gd name="connsiteY75" fmla="*/ 132420 h 157434"/>
                <a:gd name="connsiteX76" fmla="*/ 151207 w 356475"/>
                <a:gd name="connsiteY76" fmla="*/ 131586 h 157434"/>
                <a:gd name="connsiteX77" fmla="*/ 151403 w 356475"/>
                <a:gd name="connsiteY77" fmla="*/ 131268 h 157434"/>
                <a:gd name="connsiteX78" fmla="*/ 151966 w 356475"/>
                <a:gd name="connsiteY78" fmla="*/ 130484 h 157434"/>
                <a:gd name="connsiteX79" fmla="*/ 152113 w 356475"/>
                <a:gd name="connsiteY79" fmla="*/ 130263 h 157434"/>
                <a:gd name="connsiteX80" fmla="*/ 152898 w 356475"/>
                <a:gd name="connsiteY80" fmla="*/ 129454 h 157434"/>
                <a:gd name="connsiteX81" fmla="*/ 153094 w 356475"/>
                <a:gd name="connsiteY81" fmla="*/ 129283 h 157434"/>
                <a:gd name="connsiteX82" fmla="*/ 153780 w 356475"/>
                <a:gd name="connsiteY82" fmla="*/ 128768 h 157434"/>
                <a:gd name="connsiteX83" fmla="*/ 154099 w 356475"/>
                <a:gd name="connsiteY83" fmla="*/ 128597 h 157434"/>
                <a:gd name="connsiteX84" fmla="*/ 154785 w 356475"/>
                <a:gd name="connsiteY84" fmla="*/ 128229 h 157434"/>
                <a:gd name="connsiteX85" fmla="*/ 155103 w 356475"/>
                <a:gd name="connsiteY85" fmla="*/ 128229 h 157434"/>
                <a:gd name="connsiteX86" fmla="*/ 156182 w 356475"/>
                <a:gd name="connsiteY86" fmla="*/ 127935 h 157434"/>
                <a:gd name="connsiteX87" fmla="*/ 175443 w 356475"/>
                <a:gd name="connsiteY87" fmla="*/ 118990 h 157434"/>
                <a:gd name="connsiteX88" fmla="*/ 186104 w 356475"/>
                <a:gd name="connsiteY88" fmla="*/ 112815 h 157434"/>
                <a:gd name="connsiteX89" fmla="*/ 196421 w 356475"/>
                <a:gd name="connsiteY89" fmla="*/ 109384 h 157434"/>
                <a:gd name="connsiteX90" fmla="*/ 207081 w 356475"/>
                <a:gd name="connsiteY90" fmla="*/ 110756 h 157434"/>
                <a:gd name="connsiteX91" fmla="*/ 212571 w 356475"/>
                <a:gd name="connsiteY91" fmla="*/ 116932 h 157434"/>
                <a:gd name="connsiteX92" fmla="*/ 224603 w 356475"/>
                <a:gd name="connsiteY92" fmla="*/ 112815 h 157434"/>
                <a:gd name="connsiteX93" fmla="*/ 240434 w 356475"/>
                <a:gd name="connsiteY93" fmla="*/ 101811 h 157434"/>
                <a:gd name="connsiteX94" fmla="*/ 257955 w 356475"/>
                <a:gd name="connsiteY94" fmla="*/ 87353 h 157434"/>
                <a:gd name="connsiteX95" fmla="*/ 294715 w 356475"/>
                <a:gd name="connsiteY95" fmla="*/ 82206 h 157434"/>
                <a:gd name="connsiteX96" fmla="*/ 321525 w 356475"/>
                <a:gd name="connsiteY96" fmla="*/ 61915 h 157434"/>
                <a:gd name="connsiteX97" fmla="*/ 344218 w 356475"/>
                <a:gd name="connsiteY97" fmla="*/ 52970 h 157434"/>
                <a:gd name="connsiteX98" fmla="*/ 356275 w 356475"/>
                <a:gd name="connsiteY98" fmla="*/ 47824 h 157434"/>
                <a:gd name="connsiteX99" fmla="*/ 356275 w 356475"/>
                <a:gd name="connsiteY99" fmla="*/ 46746 h 157434"/>
                <a:gd name="connsiteX100" fmla="*/ 356275 w 356475"/>
                <a:gd name="connsiteY100" fmla="*/ 45496 h 157434"/>
                <a:gd name="connsiteX101" fmla="*/ 356275 w 356475"/>
                <a:gd name="connsiteY101" fmla="*/ 44932 h 157434"/>
                <a:gd name="connsiteX102" fmla="*/ 356275 w 356475"/>
                <a:gd name="connsiteY102" fmla="*/ 44075 h 157434"/>
                <a:gd name="connsiteX103" fmla="*/ 356275 w 356475"/>
                <a:gd name="connsiteY103" fmla="*/ 43487 h 157434"/>
                <a:gd name="connsiteX104" fmla="*/ 356275 w 356475"/>
                <a:gd name="connsiteY104" fmla="*/ 42506 h 157434"/>
                <a:gd name="connsiteX105" fmla="*/ 356275 w 356475"/>
                <a:gd name="connsiteY105" fmla="*/ 41967 h 157434"/>
                <a:gd name="connsiteX106" fmla="*/ 356275 w 356475"/>
                <a:gd name="connsiteY106" fmla="*/ 40668 h 157434"/>
                <a:gd name="connsiteX107" fmla="*/ 356275 w 356475"/>
                <a:gd name="connsiteY107" fmla="*/ 40497 h 157434"/>
                <a:gd name="connsiteX108" fmla="*/ 355883 w 356475"/>
                <a:gd name="connsiteY108" fmla="*/ 36551 h 157434"/>
                <a:gd name="connsiteX109" fmla="*/ 341571 w 356475"/>
                <a:gd name="connsiteY109" fmla="*/ 34615 h 15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56475" h="157434">
                  <a:moveTo>
                    <a:pt x="341571" y="34615"/>
                  </a:moveTo>
                  <a:cubicBezTo>
                    <a:pt x="336302" y="33807"/>
                    <a:pt x="331621" y="30817"/>
                    <a:pt x="328681" y="26381"/>
                  </a:cubicBezTo>
                  <a:cubicBezTo>
                    <a:pt x="325078" y="21211"/>
                    <a:pt x="322995" y="22240"/>
                    <a:pt x="315790" y="20181"/>
                  </a:cubicBezTo>
                  <a:cubicBezTo>
                    <a:pt x="306551" y="17412"/>
                    <a:pt x="297043" y="15672"/>
                    <a:pt x="287412" y="15035"/>
                  </a:cubicBezTo>
                  <a:cubicBezTo>
                    <a:pt x="274007" y="14006"/>
                    <a:pt x="268837" y="14006"/>
                    <a:pt x="260602" y="11923"/>
                  </a:cubicBezTo>
                  <a:cubicBezTo>
                    <a:pt x="252369" y="9840"/>
                    <a:pt x="242542" y="15035"/>
                    <a:pt x="233254" y="14006"/>
                  </a:cubicBezTo>
                  <a:cubicBezTo>
                    <a:pt x="223966" y="12977"/>
                    <a:pt x="219334" y="13491"/>
                    <a:pt x="207988" y="18123"/>
                  </a:cubicBezTo>
                  <a:cubicBezTo>
                    <a:pt x="196642" y="22754"/>
                    <a:pt x="191470" y="13491"/>
                    <a:pt x="181668" y="13491"/>
                  </a:cubicBezTo>
                  <a:cubicBezTo>
                    <a:pt x="171866" y="13491"/>
                    <a:pt x="170836" y="5747"/>
                    <a:pt x="161549" y="576"/>
                  </a:cubicBezTo>
                  <a:cubicBezTo>
                    <a:pt x="152261" y="-4595"/>
                    <a:pt x="148658" y="5232"/>
                    <a:pt x="144026" y="7291"/>
                  </a:cubicBezTo>
                  <a:cubicBezTo>
                    <a:pt x="139395" y="9349"/>
                    <a:pt x="138341" y="15549"/>
                    <a:pt x="138341" y="22779"/>
                  </a:cubicBezTo>
                  <a:cubicBezTo>
                    <a:pt x="138341" y="30008"/>
                    <a:pt x="132166" y="29469"/>
                    <a:pt x="126088" y="28440"/>
                  </a:cubicBezTo>
                  <a:cubicBezTo>
                    <a:pt x="120011" y="27410"/>
                    <a:pt x="111139" y="27410"/>
                    <a:pt x="104939" y="23269"/>
                  </a:cubicBezTo>
                  <a:cubicBezTo>
                    <a:pt x="98739" y="19127"/>
                    <a:pt x="86364" y="18637"/>
                    <a:pt x="77982" y="18637"/>
                  </a:cubicBezTo>
                  <a:lnTo>
                    <a:pt x="76414" y="18637"/>
                  </a:lnTo>
                  <a:lnTo>
                    <a:pt x="75728" y="18637"/>
                  </a:lnTo>
                  <a:lnTo>
                    <a:pt x="74796" y="18637"/>
                  </a:lnTo>
                  <a:cubicBezTo>
                    <a:pt x="74478" y="18662"/>
                    <a:pt x="74159" y="18735"/>
                    <a:pt x="73841" y="18809"/>
                  </a:cubicBezTo>
                  <a:lnTo>
                    <a:pt x="73155" y="18809"/>
                  </a:lnTo>
                  <a:lnTo>
                    <a:pt x="71929" y="19079"/>
                  </a:lnTo>
                  <a:lnTo>
                    <a:pt x="71464" y="19079"/>
                  </a:lnTo>
                  <a:lnTo>
                    <a:pt x="70042" y="19519"/>
                  </a:lnTo>
                  <a:lnTo>
                    <a:pt x="69773" y="19519"/>
                  </a:lnTo>
                  <a:lnTo>
                    <a:pt x="68229" y="20083"/>
                  </a:lnTo>
                  <a:lnTo>
                    <a:pt x="68229" y="20083"/>
                  </a:lnTo>
                  <a:cubicBezTo>
                    <a:pt x="62372" y="22264"/>
                    <a:pt x="57520" y="26528"/>
                    <a:pt x="54603" y="32067"/>
                  </a:cubicBezTo>
                  <a:cubicBezTo>
                    <a:pt x="59039" y="37531"/>
                    <a:pt x="58721" y="45423"/>
                    <a:pt x="53869" y="50520"/>
                  </a:cubicBezTo>
                  <a:cubicBezTo>
                    <a:pt x="49751" y="55176"/>
                    <a:pt x="39434" y="59808"/>
                    <a:pt x="33234" y="63410"/>
                  </a:cubicBezTo>
                  <a:cubicBezTo>
                    <a:pt x="27034" y="67012"/>
                    <a:pt x="29632" y="73213"/>
                    <a:pt x="37890" y="73213"/>
                  </a:cubicBezTo>
                  <a:cubicBezTo>
                    <a:pt x="46149" y="73213"/>
                    <a:pt x="45095" y="79413"/>
                    <a:pt x="55412" y="84559"/>
                  </a:cubicBezTo>
                  <a:cubicBezTo>
                    <a:pt x="65729" y="89705"/>
                    <a:pt x="71415" y="81471"/>
                    <a:pt x="74503" y="73213"/>
                  </a:cubicBezTo>
                  <a:cubicBezTo>
                    <a:pt x="77590" y="64954"/>
                    <a:pt x="86878" y="77354"/>
                    <a:pt x="92049" y="85074"/>
                  </a:cubicBezTo>
                  <a:cubicBezTo>
                    <a:pt x="97220" y="92793"/>
                    <a:pt x="96681" y="88186"/>
                    <a:pt x="111654" y="93847"/>
                  </a:cubicBezTo>
                  <a:cubicBezTo>
                    <a:pt x="126627" y="99508"/>
                    <a:pt x="117315" y="101591"/>
                    <a:pt x="114741" y="104164"/>
                  </a:cubicBezTo>
                  <a:cubicBezTo>
                    <a:pt x="112168" y="106737"/>
                    <a:pt x="109056" y="109335"/>
                    <a:pt x="100308" y="109335"/>
                  </a:cubicBezTo>
                  <a:cubicBezTo>
                    <a:pt x="91559" y="109335"/>
                    <a:pt x="87907" y="111393"/>
                    <a:pt x="87393" y="118083"/>
                  </a:cubicBezTo>
                  <a:cubicBezTo>
                    <a:pt x="86878" y="124774"/>
                    <a:pt x="80188" y="121710"/>
                    <a:pt x="75532" y="121710"/>
                  </a:cubicBezTo>
                  <a:cubicBezTo>
                    <a:pt x="70876" y="121710"/>
                    <a:pt x="63156" y="119113"/>
                    <a:pt x="58524" y="117569"/>
                  </a:cubicBezTo>
                  <a:cubicBezTo>
                    <a:pt x="58157" y="117471"/>
                    <a:pt x="57765" y="117373"/>
                    <a:pt x="57373" y="117324"/>
                  </a:cubicBezTo>
                  <a:lnTo>
                    <a:pt x="55608" y="117324"/>
                  </a:lnTo>
                  <a:lnTo>
                    <a:pt x="54211" y="117324"/>
                  </a:lnTo>
                  <a:lnTo>
                    <a:pt x="53844" y="117324"/>
                  </a:lnTo>
                  <a:lnTo>
                    <a:pt x="52668" y="117495"/>
                  </a:lnTo>
                  <a:lnTo>
                    <a:pt x="51908" y="117495"/>
                  </a:lnTo>
                  <a:lnTo>
                    <a:pt x="51197" y="117642"/>
                  </a:lnTo>
                  <a:cubicBezTo>
                    <a:pt x="49187" y="118010"/>
                    <a:pt x="47080" y="118451"/>
                    <a:pt x="45071" y="118720"/>
                  </a:cubicBezTo>
                  <a:cubicBezTo>
                    <a:pt x="44899" y="122274"/>
                    <a:pt x="43600" y="126072"/>
                    <a:pt x="38920" y="126072"/>
                  </a:cubicBezTo>
                  <a:cubicBezTo>
                    <a:pt x="30146" y="126072"/>
                    <a:pt x="26029" y="120412"/>
                    <a:pt x="19315" y="120412"/>
                  </a:cubicBezTo>
                  <a:cubicBezTo>
                    <a:pt x="12600" y="120412"/>
                    <a:pt x="4881" y="125558"/>
                    <a:pt x="3312" y="130214"/>
                  </a:cubicBezTo>
                  <a:cubicBezTo>
                    <a:pt x="1744" y="134870"/>
                    <a:pt x="-5437" y="147221"/>
                    <a:pt x="6939" y="147221"/>
                  </a:cubicBezTo>
                  <a:cubicBezTo>
                    <a:pt x="19315" y="147221"/>
                    <a:pt x="19315" y="143104"/>
                    <a:pt x="27573" y="145163"/>
                  </a:cubicBezTo>
                  <a:cubicBezTo>
                    <a:pt x="35832" y="147221"/>
                    <a:pt x="42522" y="147221"/>
                    <a:pt x="45610" y="149794"/>
                  </a:cubicBezTo>
                  <a:cubicBezTo>
                    <a:pt x="48697" y="152367"/>
                    <a:pt x="54898" y="153936"/>
                    <a:pt x="58010" y="149280"/>
                  </a:cubicBezTo>
                  <a:cubicBezTo>
                    <a:pt x="61122" y="144624"/>
                    <a:pt x="71929" y="142075"/>
                    <a:pt x="77615" y="148251"/>
                  </a:cubicBezTo>
                  <a:cubicBezTo>
                    <a:pt x="83300" y="154426"/>
                    <a:pt x="93103" y="159082"/>
                    <a:pt x="95676" y="154965"/>
                  </a:cubicBezTo>
                  <a:cubicBezTo>
                    <a:pt x="98249" y="150848"/>
                    <a:pt x="107537" y="147221"/>
                    <a:pt x="112708" y="151877"/>
                  </a:cubicBezTo>
                  <a:cubicBezTo>
                    <a:pt x="117878" y="156534"/>
                    <a:pt x="120427" y="157024"/>
                    <a:pt x="125083" y="155480"/>
                  </a:cubicBezTo>
                  <a:cubicBezTo>
                    <a:pt x="129740" y="153936"/>
                    <a:pt x="130230" y="149794"/>
                    <a:pt x="136944" y="149794"/>
                  </a:cubicBezTo>
                  <a:cubicBezTo>
                    <a:pt x="140865" y="149794"/>
                    <a:pt x="143585" y="149280"/>
                    <a:pt x="147923" y="149353"/>
                  </a:cubicBezTo>
                  <a:lnTo>
                    <a:pt x="147923" y="149353"/>
                  </a:lnTo>
                  <a:lnTo>
                    <a:pt x="147923" y="147638"/>
                  </a:lnTo>
                  <a:lnTo>
                    <a:pt x="147923" y="147638"/>
                  </a:lnTo>
                  <a:cubicBezTo>
                    <a:pt x="147923" y="146462"/>
                    <a:pt x="148070" y="145187"/>
                    <a:pt x="148193" y="144060"/>
                  </a:cubicBezTo>
                  <a:cubicBezTo>
                    <a:pt x="148193" y="144060"/>
                    <a:pt x="148193" y="143913"/>
                    <a:pt x="148193" y="143839"/>
                  </a:cubicBezTo>
                  <a:cubicBezTo>
                    <a:pt x="148193" y="143325"/>
                    <a:pt x="148193" y="142835"/>
                    <a:pt x="148364" y="142344"/>
                  </a:cubicBezTo>
                  <a:cubicBezTo>
                    <a:pt x="148364" y="142247"/>
                    <a:pt x="148364" y="142124"/>
                    <a:pt x="148364" y="142026"/>
                  </a:cubicBezTo>
                  <a:cubicBezTo>
                    <a:pt x="148364" y="141487"/>
                    <a:pt x="148511" y="140948"/>
                    <a:pt x="148585" y="140409"/>
                  </a:cubicBezTo>
                  <a:lnTo>
                    <a:pt x="148585" y="140409"/>
                  </a:lnTo>
                  <a:cubicBezTo>
                    <a:pt x="148585" y="139845"/>
                    <a:pt x="148781" y="139281"/>
                    <a:pt x="148903" y="138742"/>
                  </a:cubicBezTo>
                  <a:cubicBezTo>
                    <a:pt x="148903" y="138742"/>
                    <a:pt x="148903" y="138595"/>
                    <a:pt x="148903" y="138546"/>
                  </a:cubicBezTo>
                  <a:cubicBezTo>
                    <a:pt x="148903" y="138080"/>
                    <a:pt x="149099" y="137639"/>
                    <a:pt x="149222" y="137198"/>
                  </a:cubicBezTo>
                  <a:cubicBezTo>
                    <a:pt x="149345" y="136757"/>
                    <a:pt x="149222" y="136953"/>
                    <a:pt x="149222" y="136831"/>
                  </a:cubicBezTo>
                  <a:cubicBezTo>
                    <a:pt x="149222" y="136708"/>
                    <a:pt x="149418" y="136047"/>
                    <a:pt x="149540" y="135679"/>
                  </a:cubicBezTo>
                  <a:cubicBezTo>
                    <a:pt x="149663" y="135311"/>
                    <a:pt x="149540" y="135458"/>
                    <a:pt x="149540" y="135336"/>
                  </a:cubicBezTo>
                  <a:cubicBezTo>
                    <a:pt x="149810" y="134454"/>
                    <a:pt x="150153" y="133571"/>
                    <a:pt x="150570" y="132738"/>
                  </a:cubicBezTo>
                  <a:lnTo>
                    <a:pt x="150741" y="132420"/>
                  </a:lnTo>
                  <a:cubicBezTo>
                    <a:pt x="150888" y="132126"/>
                    <a:pt x="151035" y="131856"/>
                    <a:pt x="151207" y="131586"/>
                  </a:cubicBezTo>
                  <a:cubicBezTo>
                    <a:pt x="151256" y="131464"/>
                    <a:pt x="151330" y="131366"/>
                    <a:pt x="151403" y="131268"/>
                  </a:cubicBezTo>
                  <a:cubicBezTo>
                    <a:pt x="151599" y="130974"/>
                    <a:pt x="151771" y="130729"/>
                    <a:pt x="151966" y="130484"/>
                  </a:cubicBezTo>
                  <a:lnTo>
                    <a:pt x="152113" y="130263"/>
                  </a:lnTo>
                  <a:cubicBezTo>
                    <a:pt x="152359" y="129969"/>
                    <a:pt x="152628" y="129699"/>
                    <a:pt x="152898" y="129454"/>
                  </a:cubicBezTo>
                  <a:lnTo>
                    <a:pt x="153094" y="129283"/>
                  </a:lnTo>
                  <a:lnTo>
                    <a:pt x="153780" y="128768"/>
                  </a:lnTo>
                  <a:lnTo>
                    <a:pt x="154099" y="128597"/>
                  </a:lnTo>
                  <a:cubicBezTo>
                    <a:pt x="154319" y="128450"/>
                    <a:pt x="154540" y="128327"/>
                    <a:pt x="154785" y="128229"/>
                  </a:cubicBezTo>
                  <a:lnTo>
                    <a:pt x="155103" y="128229"/>
                  </a:lnTo>
                  <a:cubicBezTo>
                    <a:pt x="155447" y="128107"/>
                    <a:pt x="155814" y="128008"/>
                    <a:pt x="156182" y="127935"/>
                  </a:cubicBezTo>
                  <a:cubicBezTo>
                    <a:pt x="166499" y="126219"/>
                    <a:pt x="172674" y="124161"/>
                    <a:pt x="175443" y="118990"/>
                  </a:cubicBezTo>
                  <a:cubicBezTo>
                    <a:pt x="177281" y="114849"/>
                    <a:pt x="181594" y="112349"/>
                    <a:pt x="186104" y="112815"/>
                  </a:cubicBezTo>
                  <a:cubicBezTo>
                    <a:pt x="190563" y="112815"/>
                    <a:pt x="193995" y="112815"/>
                    <a:pt x="196421" y="109384"/>
                  </a:cubicBezTo>
                  <a:cubicBezTo>
                    <a:pt x="198847" y="105953"/>
                    <a:pt x="206713" y="105928"/>
                    <a:pt x="207081" y="110756"/>
                  </a:cubicBezTo>
                  <a:cubicBezTo>
                    <a:pt x="207449" y="115584"/>
                    <a:pt x="206738" y="116932"/>
                    <a:pt x="212571" y="116932"/>
                  </a:cubicBezTo>
                  <a:cubicBezTo>
                    <a:pt x="218403" y="116932"/>
                    <a:pt x="219114" y="112472"/>
                    <a:pt x="224603" y="112815"/>
                  </a:cubicBezTo>
                  <a:cubicBezTo>
                    <a:pt x="230092" y="113158"/>
                    <a:pt x="238375" y="114873"/>
                    <a:pt x="240434" y="101811"/>
                  </a:cubicBezTo>
                  <a:cubicBezTo>
                    <a:pt x="242493" y="88749"/>
                    <a:pt x="249722" y="87353"/>
                    <a:pt x="257955" y="87353"/>
                  </a:cubicBezTo>
                  <a:cubicBezTo>
                    <a:pt x="266190" y="87353"/>
                    <a:pt x="293735" y="89803"/>
                    <a:pt x="294715" y="82206"/>
                  </a:cubicBezTo>
                  <a:cubicBezTo>
                    <a:pt x="295695" y="74609"/>
                    <a:pt x="311869" y="66032"/>
                    <a:pt x="321525" y="61915"/>
                  </a:cubicBezTo>
                  <a:cubicBezTo>
                    <a:pt x="331180" y="57798"/>
                    <a:pt x="336229" y="54000"/>
                    <a:pt x="344218" y="52970"/>
                  </a:cubicBezTo>
                  <a:cubicBezTo>
                    <a:pt x="352207" y="51941"/>
                    <a:pt x="355588" y="53314"/>
                    <a:pt x="356275" y="47824"/>
                  </a:cubicBezTo>
                  <a:cubicBezTo>
                    <a:pt x="356275" y="47481"/>
                    <a:pt x="356275" y="47138"/>
                    <a:pt x="356275" y="46746"/>
                  </a:cubicBezTo>
                  <a:lnTo>
                    <a:pt x="356275" y="45496"/>
                  </a:lnTo>
                  <a:cubicBezTo>
                    <a:pt x="356275" y="45300"/>
                    <a:pt x="356275" y="45129"/>
                    <a:pt x="356275" y="44932"/>
                  </a:cubicBezTo>
                  <a:cubicBezTo>
                    <a:pt x="356275" y="44638"/>
                    <a:pt x="356275" y="44369"/>
                    <a:pt x="356275" y="44075"/>
                  </a:cubicBezTo>
                  <a:cubicBezTo>
                    <a:pt x="356275" y="43781"/>
                    <a:pt x="356275" y="43683"/>
                    <a:pt x="356275" y="43487"/>
                  </a:cubicBezTo>
                  <a:lnTo>
                    <a:pt x="356275" y="42506"/>
                  </a:lnTo>
                  <a:cubicBezTo>
                    <a:pt x="356299" y="42335"/>
                    <a:pt x="356299" y="42139"/>
                    <a:pt x="356275" y="41967"/>
                  </a:cubicBezTo>
                  <a:cubicBezTo>
                    <a:pt x="356275" y="41526"/>
                    <a:pt x="356275" y="41110"/>
                    <a:pt x="356275" y="40668"/>
                  </a:cubicBezTo>
                  <a:cubicBezTo>
                    <a:pt x="356275" y="40668"/>
                    <a:pt x="356275" y="40668"/>
                    <a:pt x="356275" y="40497"/>
                  </a:cubicBezTo>
                  <a:cubicBezTo>
                    <a:pt x="356152" y="39223"/>
                    <a:pt x="356029" y="37899"/>
                    <a:pt x="355883" y="36551"/>
                  </a:cubicBezTo>
                  <a:cubicBezTo>
                    <a:pt x="350564" y="36306"/>
                    <a:pt x="344830" y="35277"/>
                    <a:pt x="341571" y="346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8" name="Freeform: Shape 1327">
              <a:extLst>
                <a:ext uri="{FF2B5EF4-FFF2-40B4-BE49-F238E27FC236}">
                  <a16:creationId xmlns:a16="http://schemas.microsoft.com/office/drawing/2014/main" xmlns="" id="{FD43A3E2-182C-640E-9ACC-5C8DE23E7736}"/>
                </a:ext>
              </a:extLst>
            </p:cNvPr>
            <p:cNvSpPr/>
            <p:nvPr/>
          </p:nvSpPr>
          <p:spPr>
            <a:xfrm>
              <a:off x="7018068" y="2758678"/>
              <a:ext cx="223050" cy="97242"/>
            </a:xfrm>
            <a:custGeom>
              <a:avLst/>
              <a:gdLst>
                <a:gd name="connsiteX0" fmla="*/ 129455 w 223050"/>
                <a:gd name="connsiteY0" fmla="*/ 94940 h 97242"/>
                <a:gd name="connsiteX1" fmla="*/ 143644 w 223050"/>
                <a:gd name="connsiteY1" fmla="*/ 92342 h 97242"/>
                <a:gd name="connsiteX2" fmla="*/ 160798 w 223050"/>
                <a:gd name="connsiteY2" fmla="*/ 92097 h 97242"/>
                <a:gd name="connsiteX3" fmla="*/ 163029 w 223050"/>
                <a:gd name="connsiteY3" fmla="*/ 92097 h 97242"/>
                <a:gd name="connsiteX4" fmla="*/ 163666 w 223050"/>
                <a:gd name="connsiteY4" fmla="*/ 92097 h 97242"/>
                <a:gd name="connsiteX5" fmla="*/ 165038 w 223050"/>
                <a:gd name="connsiteY5" fmla="*/ 92097 h 97242"/>
                <a:gd name="connsiteX6" fmla="*/ 165675 w 223050"/>
                <a:gd name="connsiteY6" fmla="*/ 92097 h 97242"/>
                <a:gd name="connsiteX7" fmla="*/ 166900 w 223050"/>
                <a:gd name="connsiteY7" fmla="*/ 91779 h 97242"/>
                <a:gd name="connsiteX8" fmla="*/ 167366 w 223050"/>
                <a:gd name="connsiteY8" fmla="*/ 91656 h 97242"/>
                <a:gd name="connsiteX9" fmla="*/ 168714 w 223050"/>
                <a:gd name="connsiteY9" fmla="*/ 91044 h 97242"/>
                <a:gd name="connsiteX10" fmla="*/ 169277 w 223050"/>
                <a:gd name="connsiteY10" fmla="*/ 90700 h 97242"/>
                <a:gd name="connsiteX11" fmla="*/ 169890 w 223050"/>
                <a:gd name="connsiteY11" fmla="*/ 90308 h 97242"/>
                <a:gd name="connsiteX12" fmla="*/ 170454 w 223050"/>
                <a:gd name="connsiteY12" fmla="*/ 89843 h 97242"/>
                <a:gd name="connsiteX13" fmla="*/ 170846 w 223050"/>
                <a:gd name="connsiteY13" fmla="*/ 89475 h 97242"/>
                <a:gd name="connsiteX14" fmla="*/ 171385 w 223050"/>
                <a:gd name="connsiteY14" fmla="*/ 88912 h 97242"/>
                <a:gd name="connsiteX15" fmla="*/ 171385 w 223050"/>
                <a:gd name="connsiteY15" fmla="*/ 88912 h 97242"/>
                <a:gd name="connsiteX16" fmla="*/ 172659 w 223050"/>
                <a:gd name="connsiteY16" fmla="*/ 86853 h 97242"/>
                <a:gd name="connsiteX17" fmla="*/ 185304 w 223050"/>
                <a:gd name="connsiteY17" fmla="*/ 83765 h 97242"/>
                <a:gd name="connsiteX18" fmla="*/ 197165 w 223050"/>
                <a:gd name="connsiteY18" fmla="*/ 91485 h 97242"/>
                <a:gd name="connsiteX19" fmla="*/ 208267 w 223050"/>
                <a:gd name="connsiteY19" fmla="*/ 95871 h 97242"/>
                <a:gd name="connsiteX20" fmla="*/ 222701 w 223050"/>
                <a:gd name="connsiteY20" fmla="*/ 92514 h 97242"/>
                <a:gd name="connsiteX21" fmla="*/ 218829 w 223050"/>
                <a:gd name="connsiteY21" fmla="*/ 85309 h 97242"/>
                <a:gd name="connsiteX22" fmla="*/ 211355 w 223050"/>
                <a:gd name="connsiteY22" fmla="*/ 79624 h 97242"/>
                <a:gd name="connsiteX23" fmla="*/ 210570 w 223050"/>
                <a:gd name="connsiteY23" fmla="*/ 70336 h 97242"/>
                <a:gd name="connsiteX24" fmla="*/ 215472 w 223050"/>
                <a:gd name="connsiteY24" fmla="*/ 62494 h 97242"/>
                <a:gd name="connsiteX25" fmla="*/ 215472 w 223050"/>
                <a:gd name="connsiteY25" fmla="*/ 62494 h 97242"/>
                <a:gd name="connsiteX26" fmla="*/ 199616 w 223050"/>
                <a:gd name="connsiteY26" fmla="*/ 59725 h 97242"/>
                <a:gd name="connsiteX27" fmla="*/ 199616 w 223050"/>
                <a:gd name="connsiteY27" fmla="*/ 59725 h 97242"/>
                <a:gd name="connsiteX28" fmla="*/ 198268 w 223050"/>
                <a:gd name="connsiteY28" fmla="*/ 59357 h 97242"/>
                <a:gd name="connsiteX29" fmla="*/ 198048 w 223050"/>
                <a:gd name="connsiteY29" fmla="*/ 59357 h 97242"/>
                <a:gd name="connsiteX30" fmla="*/ 196749 w 223050"/>
                <a:gd name="connsiteY30" fmla="*/ 58891 h 97242"/>
                <a:gd name="connsiteX31" fmla="*/ 196430 w 223050"/>
                <a:gd name="connsiteY31" fmla="*/ 58891 h 97242"/>
                <a:gd name="connsiteX32" fmla="*/ 194764 w 223050"/>
                <a:gd name="connsiteY32" fmla="*/ 58132 h 97242"/>
                <a:gd name="connsiteX33" fmla="*/ 194004 w 223050"/>
                <a:gd name="connsiteY33" fmla="*/ 47815 h 97242"/>
                <a:gd name="connsiteX34" fmla="*/ 181114 w 223050"/>
                <a:gd name="connsiteY34" fmla="*/ 39311 h 97242"/>
                <a:gd name="connsiteX35" fmla="*/ 173615 w 223050"/>
                <a:gd name="connsiteY35" fmla="*/ 33111 h 97242"/>
                <a:gd name="connsiteX36" fmla="*/ 156608 w 223050"/>
                <a:gd name="connsiteY36" fmla="*/ 31567 h 97242"/>
                <a:gd name="connsiteX37" fmla="*/ 144477 w 223050"/>
                <a:gd name="connsiteY37" fmla="*/ 35194 h 97242"/>
                <a:gd name="connsiteX38" fmla="*/ 133915 w 223050"/>
                <a:gd name="connsiteY38" fmla="*/ 39826 h 97242"/>
                <a:gd name="connsiteX39" fmla="*/ 125142 w 223050"/>
                <a:gd name="connsiteY39" fmla="*/ 31053 h 97242"/>
                <a:gd name="connsiteX40" fmla="*/ 114824 w 223050"/>
                <a:gd name="connsiteY40" fmla="*/ 25636 h 97242"/>
                <a:gd name="connsiteX41" fmla="*/ 101934 w 223050"/>
                <a:gd name="connsiteY41" fmla="*/ 16618 h 97242"/>
                <a:gd name="connsiteX42" fmla="*/ 71498 w 223050"/>
                <a:gd name="connsiteY42" fmla="*/ 15074 h 97242"/>
                <a:gd name="connsiteX43" fmla="*/ 52407 w 223050"/>
                <a:gd name="connsiteY43" fmla="*/ 12624 h 97242"/>
                <a:gd name="connsiteX44" fmla="*/ 32558 w 223050"/>
                <a:gd name="connsiteY44" fmla="*/ 1522 h 97242"/>
                <a:gd name="connsiteX45" fmla="*/ 18883 w 223050"/>
                <a:gd name="connsiteY45" fmla="*/ -21 h 97242"/>
                <a:gd name="connsiteX46" fmla="*/ 6630 w 223050"/>
                <a:gd name="connsiteY46" fmla="*/ -21 h 97242"/>
                <a:gd name="connsiteX47" fmla="*/ -183 w 223050"/>
                <a:gd name="connsiteY47" fmla="*/ 1351 h 97242"/>
                <a:gd name="connsiteX48" fmla="*/ 5968 w 223050"/>
                <a:gd name="connsiteY48" fmla="*/ 4904 h 97242"/>
                <a:gd name="connsiteX49" fmla="*/ 39983 w 223050"/>
                <a:gd name="connsiteY49" fmla="*/ 26347 h 97242"/>
                <a:gd name="connsiteX50" fmla="*/ 52530 w 223050"/>
                <a:gd name="connsiteY50" fmla="*/ 49260 h 97242"/>
                <a:gd name="connsiteX51" fmla="*/ 60666 w 223050"/>
                <a:gd name="connsiteY51" fmla="*/ 71316 h 97242"/>
                <a:gd name="connsiteX52" fmla="*/ 52505 w 223050"/>
                <a:gd name="connsiteY52" fmla="*/ 79011 h 97242"/>
                <a:gd name="connsiteX53" fmla="*/ 60544 w 223050"/>
                <a:gd name="connsiteY53" fmla="*/ 82638 h 97242"/>
                <a:gd name="connsiteX54" fmla="*/ 85564 w 223050"/>
                <a:gd name="connsiteY54" fmla="*/ 81609 h 97242"/>
                <a:gd name="connsiteX55" fmla="*/ 102057 w 223050"/>
                <a:gd name="connsiteY55" fmla="*/ 81094 h 97242"/>
                <a:gd name="connsiteX56" fmla="*/ 110560 w 223050"/>
                <a:gd name="connsiteY56" fmla="*/ 91166 h 97242"/>
                <a:gd name="connsiteX57" fmla="*/ 118329 w 223050"/>
                <a:gd name="connsiteY57" fmla="*/ 96067 h 97242"/>
                <a:gd name="connsiteX58" fmla="*/ 129455 w 223050"/>
                <a:gd name="connsiteY58" fmla="*/ 94940 h 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3050" h="97242">
                  <a:moveTo>
                    <a:pt x="129455" y="94940"/>
                  </a:moveTo>
                  <a:cubicBezTo>
                    <a:pt x="136170" y="95969"/>
                    <a:pt x="137199" y="90039"/>
                    <a:pt x="143644" y="92342"/>
                  </a:cubicBezTo>
                  <a:cubicBezTo>
                    <a:pt x="150089" y="94646"/>
                    <a:pt x="153961" y="91313"/>
                    <a:pt x="160798" y="92097"/>
                  </a:cubicBezTo>
                  <a:cubicBezTo>
                    <a:pt x="161533" y="92146"/>
                    <a:pt x="162293" y="92146"/>
                    <a:pt x="163029" y="92097"/>
                  </a:cubicBezTo>
                  <a:lnTo>
                    <a:pt x="163666" y="92097"/>
                  </a:lnTo>
                  <a:lnTo>
                    <a:pt x="165038" y="92097"/>
                  </a:lnTo>
                  <a:lnTo>
                    <a:pt x="165675" y="92097"/>
                  </a:lnTo>
                  <a:lnTo>
                    <a:pt x="166900" y="91779"/>
                  </a:lnTo>
                  <a:lnTo>
                    <a:pt x="167366" y="91656"/>
                  </a:lnTo>
                  <a:cubicBezTo>
                    <a:pt x="167832" y="91485"/>
                    <a:pt x="168273" y="91264"/>
                    <a:pt x="168714" y="91044"/>
                  </a:cubicBezTo>
                  <a:lnTo>
                    <a:pt x="169277" y="90700"/>
                  </a:lnTo>
                  <a:lnTo>
                    <a:pt x="169890" y="90308"/>
                  </a:lnTo>
                  <a:lnTo>
                    <a:pt x="170454" y="89843"/>
                  </a:lnTo>
                  <a:lnTo>
                    <a:pt x="170846" y="89475"/>
                  </a:lnTo>
                  <a:lnTo>
                    <a:pt x="171385" y="88912"/>
                  </a:lnTo>
                  <a:lnTo>
                    <a:pt x="171385" y="88912"/>
                  </a:lnTo>
                  <a:cubicBezTo>
                    <a:pt x="171924" y="88299"/>
                    <a:pt x="172340" y="87613"/>
                    <a:pt x="172659" y="86853"/>
                  </a:cubicBezTo>
                  <a:cubicBezTo>
                    <a:pt x="173958" y="83765"/>
                    <a:pt x="180648" y="78594"/>
                    <a:pt x="185304" y="83765"/>
                  </a:cubicBezTo>
                  <a:cubicBezTo>
                    <a:pt x="189961" y="88936"/>
                    <a:pt x="195107" y="87882"/>
                    <a:pt x="197165" y="91485"/>
                  </a:cubicBezTo>
                  <a:cubicBezTo>
                    <a:pt x="199224" y="95087"/>
                    <a:pt x="202581" y="94842"/>
                    <a:pt x="208267" y="95871"/>
                  </a:cubicBezTo>
                  <a:cubicBezTo>
                    <a:pt x="213952" y="96901"/>
                    <a:pt x="222186" y="96386"/>
                    <a:pt x="222701" y="92514"/>
                  </a:cubicBezTo>
                  <a:cubicBezTo>
                    <a:pt x="223215" y="88642"/>
                    <a:pt x="222701" y="86069"/>
                    <a:pt x="218829" y="85309"/>
                  </a:cubicBezTo>
                  <a:cubicBezTo>
                    <a:pt x="215447" y="85015"/>
                    <a:pt x="212531" y="82810"/>
                    <a:pt x="211355" y="79624"/>
                  </a:cubicBezTo>
                  <a:cubicBezTo>
                    <a:pt x="210056" y="76266"/>
                    <a:pt x="205424" y="75506"/>
                    <a:pt x="210570" y="70336"/>
                  </a:cubicBezTo>
                  <a:cubicBezTo>
                    <a:pt x="212727" y="68081"/>
                    <a:pt x="214393" y="65410"/>
                    <a:pt x="215472" y="62494"/>
                  </a:cubicBezTo>
                  <a:lnTo>
                    <a:pt x="215472" y="62494"/>
                  </a:lnTo>
                  <a:cubicBezTo>
                    <a:pt x="211306" y="58916"/>
                    <a:pt x="206159" y="61170"/>
                    <a:pt x="199616" y="59725"/>
                  </a:cubicBezTo>
                  <a:lnTo>
                    <a:pt x="199616" y="59725"/>
                  </a:lnTo>
                  <a:cubicBezTo>
                    <a:pt x="199151" y="59627"/>
                    <a:pt x="198709" y="59504"/>
                    <a:pt x="198268" y="59357"/>
                  </a:cubicBezTo>
                  <a:lnTo>
                    <a:pt x="198048" y="59357"/>
                  </a:lnTo>
                  <a:cubicBezTo>
                    <a:pt x="197631" y="59235"/>
                    <a:pt x="197190" y="59063"/>
                    <a:pt x="196749" y="58891"/>
                  </a:cubicBezTo>
                  <a:lnTo>
                    <a:pt x="196430" y="58891"/>
                  </a:lnTo>
                  <a:cubicBezTo>
                    <a:pt x="195891" y="58671"/>
                    <a:pt x="195327" y="58426"/>
                    <a:pt x="194764" y="58132"/>
                  </a:cubicBezTo>
                  <a:cubicBezTo>
                    <a:pt x="185746" y="53500"/>
                    <a:pt x="194004" y="53745"/>
                    <a:pt x="194004" y="47815"/>
                  </a:cubicBezTo>
                  <a:cubicBezTo>
                    <a:pt x="194004" y="41884"/>
                    <a:pt x="186530" y="39311"/>
                    <a:pt x="181114" y="39311"/>
                  </a:cubicBezTo>
                  <a:cubicBezTo>
                    <a:pt x="175698" y="39311"/>
                    <a:pt x="175159" y="36860"/>
                    <a:pt x="173615" y="33111"/>
                  </a:cubicBezTo>
                  <a:cubicBezTo>
                    <a:pt x="172071" y="29361"/>
                    <a:pt x="163568" y="31567"/>
                    <a:pt x="156608" y="31567"/>
                  </a:cubicBezTo>
                  <a:cubicBezTo>
                    <a:pt x="149648" y="31567"/>
                    <a:pt x="146536" y="32596"/>
                    <a:pt x="144477" y="35194"/>
                  </a:cubicBezTo>
                  <a:cubicBezTo>
                    <a:pt x="141684" y="38037"/>
                    <a:pt x="137910" y="39703"/>
                    <a:pt x="133915" y="39826"/>
                  </a:cubicBezTo>
                  <a:cubicBezTo>
                    <a:pt x="130288" y="39826"/>
                    <a:pt x="125901" y="34165"/>
                    <a:pt x="125142" y="31053"/>
                  </a:cubicBezTo>
                  <a:cubicBezTo>
                    <a:pt x="124382" y="27940"/>
                    <a:pt x="120755" y="26666"/>
                    <a:pt x="114824" y="25636"/>
                  </a:cubicBezTo>
                  <a:cubicBezTo>
                    <a:pt x="108894" y="24607"/>
                    <a:pt x="105267" y="20735"/>
                    <a:pt x="101934" y="16618"/>
                  </a:cubicBezTo>
                  <a:cubicBezTo>
                    <a:pt x="98602" y="12501"/>
                    <a:pt x="80001" y="14168"/>
                    <a:pt x="71498" y="15074"/>
                  </a:cubicBezTo>
                  <a:cubicBezTo>
                    <a:pt x="62994" y="15981"/>
                    <a:pt x="59367" y="15589"/>
                    <a:pt x="52407" y="12624"/>
                  </a:cubicBezTo>
                  <a:cubicBezTo>
                    <a:pt x="45448" y="9658"/>
                    <a:pt x="37434" y="3336"/>
                    <a:pt x="32558" y="1522"/>
                  </a:cubicBezTo>
                  <a:cubicBezTo>
                    <a:pt x="27681" y="-291"/>
                    <a:pt x="21971" y="1522"/>
                    <a:pt x="18883" y="-21"/>
                  </a:cubicBezTo>
                  <a:cubicBezTo>
                    <a:pt x="15795" y="-1565"/>
                    <a:pt x="9840" y="-781"/>
                    <a:pt x="6630" y="-21"/>
                  </a:cubicBezTo>
                  <a:cubicBezTo>
                    <a:pt x="5159" y="346"/>
                    <a:pt x="2366" y="885"/>
                    <a:pt x="-183" y="1351"/>
                  </a:cubicBezTo>
                  <a:cubicBezTo>
                    <a:pt x="1729" y="2748"/>
                    <a:pt x="3787" y="3949"/>
                    <a:pt x="5968" y="4904"/>
                  </a:cubicBezTo>
                  <a:cubicBezTo>
                    <a:pt x="22951" y="12256"/>
                    <a:pt x="22240" y="18211"/>
                    <a:pt x="39983" y="26347"/>
                  </a:cubicBezTo>
                  <a:cubicBezTo>
                    <a:pt x="57726" y="34483"/>
                    <a:pt x="52530" y="39654"/>
                    <a:pt x="52530" y="49260"/>
                  </a:cubicBezTo>
                  <a:cubicBezTo>
                    <a:pt x="52530" y="58867"/>
                    <a:pt x="62896" y="67003"/>
                    <a:pt x="60666" y="71316"/>
                  </a:cubicBezTo>
                  <a:cubicBezTo>
                    <a:pt x="58460" y="74379"/>
                    <a:pt x="55691" y="77002"/>
                    <a:pt x="52505" y="79011"/>
                  </a:cubicBezTo>
                  <a:cubicBezTo>
                    <a:pt x="54613" y="81217"/>
                    <a:pt x="57505" y="82515"/>
                    <a:pt x="60544" y="82638"/>
                  </a:cubicBezTo>
                  <a:cubicBezTo>
                    <a:pt x="67503" y="82638"/>
                    <a:pt x="82452" y="84451"/>
                    <a:pt x="85564" y="81609"/>
                  </a:cubicBezTo>
                  <a:cubicBezTo>
                    <a:pt x="88677" y="78766"/>
                    <a:pt x="100268" y="76977"/>
                    <a:pt x="102057" y="81094"/>
                  </a:cubicBezTo>
                  <a:cubicBezTo>
                    <a:pt x="103846" y="85211"/>
                    <a:pt x="105414" y="90137"/>
                    <a:pt x="110560" y="91166"/>
                  </a:cubicBezTo>
                  <a:cubicBezTo>
                    <a:pt x="113722" y="91632"/>
                    <a:pt x="116540" y="93421"/>
                    <a:pt x="118329" y="96067"/>
                  </a:cubicBezTo>
                  <a:cubicBezTo>
                    <a:pt x="121907" y="94866"/>
                    <a:pt x="125706" y="94499"/>
                    <a:pt x="129455" y="949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29" name="Freeform: Shape 1328">
              <a:extLst>
                <a:ext uri="{FF2B5EF4-FFF2-40B4-BE49-F238E27FC236}">
                  <a16:creationId xmlns:a16="http://schemas.microsoft.com/office/drawing/2014/main" xmlns="" id="{72A0B5FD-578E-C2CF-971B-39FC227A7150}"/>
                </a:ext>
              </a:extLst>
            </p:cNvPr>
            <p:cNvSpPr/>
            <p:nvPr/>
          </p:nvSpPr>
          <p:spPr>
            <a:xfrm>
              <a:off x="7136310" y="2848523"/>
              <a:ext cx="101651" cy="96384"/>
            </a:xfrm>
            <a:custGeom>
              <a:avLst/>
              <a:gdLst>
                <a:gd name="connsiteX0" fmla="*/ 36846 w 101651"/>
                <a:gd name="connsiteY0" fmla="*/ 59425 h 96384"/>
                <a:gd name="connsiteX1" fmla="*/ 38169 w 101651"/>
                <a:gd name="connsiteY1" fmla="*/ 59278 h 96384"/>
                <a:gd name="connsiteX2" fmla="*/ 38512 w 101651"/>
                <a:gd name="connsiteY2" fmla="*/ 59278 h 96384"/>
                <a:gd name="connsiteX3" fmla="*/ 39566 w 101651"/>
                <a:gd name="connsiteY3" fmla="*/ 59425 h 96384"/>
                <a:gd name="connsiteX4" fmla="*/ 41037 w 101651"/>
                <a:gd name="connsiteY4" fmla="*/ 59964 h 96384"/>
                <a:gd name="connsiteX5" fmla="*/ 47237 w 101651"/>
                <a:gd name="connsiteY5" fmla="*/ 68566 h 96384"/>
                <a:gd name="connsiteX6" fmla="*/ 57554 w 101651"/>
                <a:gd name="connsiteY6" fmla="*/ 83270 h 96384"/>
                <a:gd name="connsiteX7" fmla="*/ 65126 w 101651"/>
                <a:gd name="connsiteY7" fmla="*/ 90156 h 96384"/>
                <a:gd name="connsiteX8" fmla="*/ 81276 w 101651"/>
                <a:gd name="connsiteY8" fmla="*/ 95057 h 96384"/>
                <a:gd name="connsiteX9" fmla="*/ 82501 w 101651"/>
                <a:gd name="connsiteY9" fmla="*/ 95057 h 96384"/>
                <a:gd name="connsiteX10" fmla="*/ 82624 w 101651"/>
                <a:gd name="connsiteY10" fmla="*/ 95057 h 96384"/>
                <a:gd name="connsiteX11" fmla="*/ 89975 w 101651"/>
                <a:gd name="connsiteY11" fmla="*/ 95474 h 96384"/>
                <a:gd name="connsiteX12" fmla="*/ 89975 w 101651"/>
                <a:gd name="connsiteY12" fmla="*/ 95474 h 96384"/>
                <a:gd name="connsiteX13" fmla="*/ 91274 w 101651"/>
                <a:gd name="connsiteY13" fmla="*/ 95474 h 96384"/>
                <a:gd name="connsiteX14" fmla="*/ 91274 w 101651"/>
                <a:gd name="connsiteY14" fmla="*/ 95474 h 96384"/>
                <a:gd name="connsiteX15" fmla="*/ 92549 w 101651"/>
                <a:gd name="connsiteY15" fmla="*/ 95474 h 96384"/>
                <a:gd name="connsiteX16" fmla="*/ 92549 w 101651"/>
                <a:gd name="connsiteY16" fmla="*/ 95474 h 96384"/>
                <a:gd name="connsiteX17" fmla="*/ 93799 w 101651"/>
                <a:gd name="connsiteY17" fmla="*/ 95302 h 96384"/>
                <a:gd name="connsiteX18" fmla="*/ 93799 w 101651"/>
                <a:gd name="connsiteY18" fmla="*/ 95302 h 96384"/>
                <a:gd name="connsiteX19" fmla="*/ 95073 w 101651"/>
                <a:gd name="connsiteY19" fmla="*/ 95057 h 96384"/>
                <a:gd name="connsiteX20" fmla="*/ 95073 w 101651"/>
                <a:gd name="connsiteY20" fmla="*/ 95057 h 96384"/>
                <a:gd name="connsiteX21" fmla="*/ 96323 w 101651"/>
                <a:gd name="connsiteY21" fmla="*/ 94738 h 96384"/>
                <a:gd name="connsiteX22" fmla="*/ 96323 w 101651"/>
                <a:gd name="connsiteY22" fmla="*/ 94738 h 96384"/>
                <a:gd name="connsiteX23" fmla="*/ 97597 w 101651"/>
                <a:gd name="connsiteY23" fmla="*/ 94297 h 96384"/>
                <a:gd name="connsiteX24" fmla="*/ 97597 w 101651"/>
                <a:gd name="connsiteY24" fmla="*/ 94297 h 96384"/>
                <a:gd name="connsiteX25" fmla="*/ 98871 w 101651"/>
                <a:gd name="connsiteY25" fmla="*/ 93758 h 96384"/>
                <a:gd name="connsiteX26" fmla="*/ 98871 w 101651"/>
                <a:gd name="connsiteY26" fmla="*/ 93758 h 96384"/>
                <a:gd name="connsiteX27" fmla="*/ 100145 w 101651"/>
                <a:gd name="connsiteY27" fmla="*/ 93097 h 96384"/>
                <a:gd name="connsiteX28" fmla="*/ 100145 w 101651"/>
                <a:gd name="connsiteY28" fmla="*/ 93097 h 96384"/>
                <a:gd name="connsiteX29" fmla="*/ 101469 w 101651"/>
                <a:gd name="connsiteY29" fmla="*/ 92263 h 96384"/>
                <a:gd name="connsiteX30" fmla="*/ 101469 w 101651"/>
                <a:gd name="connsiteY30" fmla="*/ 92263 h 96384"/>
                <a:gd name="connsiteX31" fmla="*/ 100268 w 101651"/>
                <a:gd name="connsiteY31" fmla="*/ 83662 h 96384"/>
                <a:gd name="connsiteX32" fmla="*/ 98185 w 101651"/>
                <a:gd name="connsiteY32" fmla="*/ 70771 h 96384"/>
                <a:gd name="connsiteX33" fmla="*/ 88137 w 101651"/>
                <a:gd name="connsiteY33" fmla="*/ 63420 h 96384"/>
                <a:gd name="connsiteX34" fmla="*/ 74977 w 101651"/>
                <a:gd name="connsiteY34" fmla="*/ 53102 h 96384"/>
                <a:gd name="connsiteX35" fmla="*/ 77306 w 101651"/>
                <a:gd name="connsiteY35" fmla="*/ 40849 h 96384"/>
                <a:gd name="connsiteX36" fmla="*/ 66474 w 101651"/>
                <a:gd name="connsiteY36" fmla="*/ 31047 h 96384"/>
                <a:gd name="connsiteX37" fmla="*/ 66719 w 101651"/>
                <a:gd name="connsiteY37" fmla="*/ 22274 h 96384"/>
                <a:gd name="connsiteX38" fmla="*/ 66988 w 101651"/>
                <a:gd name="connsiteY38" fmla="*/ 14015 h 96384"/>
                <a:gd name="connsiteX39" fmla="*/ 56402 w 101651"/>
                <a:gd name="connsiteY39" fmla="*/ 8354 h 96384"/>
                <a:gd name="connsiteX40" fmla="*/ 52554 w 101651"/>
                <a:gd name="connsiteY40" fmla="*/ -909 h 96384"/>
                <a:gd name="connsiteX41" fmla="*/ 52554 w 101651"/>
                <a:gd name="connsiteY41" fmla="*/ -909 h 96384"/>
                <a:gd name="connsiteX42" fmla="*/ 52015 w 101651"/>
                <a:gd name="connsiteY42" fmla="*/ -345 h 96384"/>
                <a:gd name="connsiteX43" fmla="*/ 51624 w 101651"/>
                <a:gd name="connsiteY43" fmla="*/ 22 h 96384"/>
                <a:gd name="connsiteX44" fmla="*/ 51059 w 101651"/>
                <a:gd name="connsiteY44" fmla="*/ 488 h 96384"/>
                <a:gd name="connsiteX45" fmla="*/ 50447 w 101651"/>
                <a:gd name="connsiteY45" fmla="*/ 880 h 96384"/>
                <a:gd name="connsiteX46" fmla="*/ 49883 w 101651"/>
                <a:gd name="connsiteY46" fmla="*/ 1223 h 96384"/>
                <a:gd name="connsiteX47" fmla="*/ 48536 w 101651"/>
                <a:gd name="connsiteY47" fmla="*/ 1836 h 96384"/>
                <a:gd name="connsiteX48" fmla="*/ 48070 w 101651"/>
                <a:gd name="connsiteY48" fmla="*/ 1958 h 96384"/>
                <a:gd name="connsiteX49" fmla="*/ 46844 w 101651"/>
                <a:gd name="connsiteY49" fmla="*/ 2277 h 96384"/>
                <a:gd name="connsiteX50" fmla="*/ 46207 w 101651"/>
                <a:gd name="connsiteY50" fmla="*/ 2277 h 96384"/>
                <a:gd name="connsiteX51" fmla="*/ 44835 w 101651"/>
                <a:gd name="connsiteY51" fmla="*/ 2277 h 96384"/>
                <a:gd name="connsiteX52" fmla="*/ 44198 w 101651"/>
                <a:gd name="connsiteY52" fmla="*/ 2277 h 96384"/>
                <a:gd name="connsiteX53" fmla="*/ 41968 w 101651"/>
                <a:gd name="connsiteY53" fmla="*/ 2277 h 96384"/>
                <a:gd name="connsiteX54" fmla="*/ 24813 w 101651"/>
                <a:gd name="connsiteY54" fmla="*/ 2522 h 96384"/>
                <a:gd name="connsiteX55" fmla="*/ 10624 w 101651"/>
                <a:gd name="connsiteY55" fmla="*/ 5119 h 96384"/>
                <a:gd name="connsiteX56" fmla="*/ -183 w 101651"/>
                <a:gd name="connsiteY56" fmla="*/ 6149 h 96384"/>
                <a:gd name="connsiteX57" fmla="*/ 2635 w 101651"/>
                <a:gd name="connsiteY57" fmla="*/ 11295 h 96384"/>
                <a:gd name="connsiteX58" fmla="*/ 10624 w 101651"/>
                <a:gd name="connsiteY58" fmla="*/ 24185 h 96384"/>
                <a:gd name="connsiteX59" fmla="*/ 14227 w 101651"/>
                <a:gd name="connsiteY59" fmla="*/ 47417 h 96384"/>
                <a:gd name="connsiteX60" fmla="*/ 28416 w 101651"/>
                <a:gd name="connsiteY60" fmla="*/ 57220 h 96384"/>
                <a:gd name="connsiteX61" fmla="*/ 35008 w 101651"/>
                <a:gd name="connsiteY61" fmla="*/ 59915 h 96384"/>
                <a:gd name="connsiteX62" fmla="*/ 35008 w 101651"/>
                <a:gd name="connsiteY62" fmla="*/ 59915 h 96384"/>
                <a:gd name="connsiteX63" fmla="*/ 36258 w 101651"/>
                <a:gd name="connsiteY63" fmla="*/ 59450 h 9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1651" h="96384">
                  <a:moveTo>
                    <a:pt x="36846" y="59425"/>
                  </a:moveTo>
                  <a:cubicBezTo>
                    <a:pt x="37287" y="59327"/>
                    <a:pt x="37728" y="59278"/>
                    <a:pt x="38169" y="59278"/>
                  </a:cubicBezTo>
                  <a:lnTo>
                    <a:pt x="38512" y="59278"/>
                  </a:lnTo>
                  <a:cubicBezTo>
                    <a:pt x="38880" y="59302"/>
                    <a:pt x="39223" y="59352"/>
                    <a:pt x="39566" y="59425"/>
                  </a:cubicBezTo>
                  <a:cubicBezTo>
                    <a:pt x="40081" y="59547"/>
                    <a:pt x="40571" y="59719"/>
                    <a:pt x="41037" y="59964"/>
                  </a:cubicBezTo>
                  <a:cubicBezTo>
                    <a:pt x="45178" y="62047"/>
                    <a:pt x="47237" y="62709"/>
                    <a:pt x="47237" y="68566"/>
                  </a:cubicBezTo>
                  <a:cubicBezTo>
                    <a:pt x="47237" y="74423"/>
                    <a:pt x="52726" y="82657"/>
                    <a:pt x="57554" y="83270"/>
                  </a:cubicBezTo>
                  <a:cubicBezTo>
                    <a:pt x="62381" y="83882"/>
                    <a:pt x="58240" y="88440"/>
                    <a:pt x="65126" y="90156"/>
                  </a:cubicBezTo>
                  <a:cubicBezTo>
                    <a:pt x="72012" y="91871"/>
                    <a:pt x="74757" y="94616"/>
                    <a:pt x="81276" y="95057"/>
                  </a:cubicBezTo>
                  <a:cubicBezTo>
                    <a:pt x="81692" y="95057"/>
                    <a:pt x="82085" y="95057"/>
                    <a:pt x="82501" y="95057"/>
                  </a:cubicBezTo>
                  <a:lnTo>
                    <a:pt x="82624" y="95057"/>
                  </a:lnTo>
                  <a:cubicBezTo>
                    <a:pt x="84952" y="95229"/>
                    <a:pt x="87525" y="95498"/>
                    <a:pt x="89975" y="95474"/>
                  </a:cubicBezTo>
                  <a:lnTo>
                    <a:pt x="89975" y="95474"/>
                  </a:lnTo>
                  <a:lnTo>
                    <a:pt x="91274" y="95474"/>
                  </a:lnTo>
                  <a:lnTo>
                    <a:pt x="91274" y="95474"/>
                  </a:lnTo>
                  <a:lnTo>
                    <a:pt x="92549" y="95474"/>
                  </a:lnTo>
                  <a:lnTo>
                    <a:pt x="92549" y="95474"/>
                  </a:lnTo>
                  <a:lnTo>
                    <a:pt x="93799" y="95302"/>
                  </a:lnTo>
                  <a:lnTo>
                    <a:pt x="93799" y="95302"/>
                  </a:lnTo>
                  <a:lnTo>
                    <a:pt x="95073" y="95057"/>
                  </a:lnTo>
                  <a:lnTo>
                    <a:pt x="95073" y="95057"/>
                  </a:lnTo>
                  <a:lnTo>
                    <a:pt x="96323" y="94738"/>
                  </a:lnTo>
                  <a:lnTo>
                    <a:pt x="96323" y="94738"/>
                  </a:lnTo>
                  <a:cubicBezTo>
                    <a:pt x="96764" y="94591"/>
                    <a:pt x="97180" y="94469"/>
                    <a:pt x="97597" y="94297"/>
                  </a:cubicBezTo>
                  <a:lnTo>
                    <a:pt x="97597" y="94297"/>
                  </a:lnTo>
                  <a:lnTo>
                    <a:pt x="98871" y="93758"/>
                  </a:lnTo>
                  <a:lnTo>
                    <a:pt x="98871" y="93758"/>
                  </a:lnTo>
                  <a:cubicBezTo>
                    <a:pt x="99288" y="93562"/>
                    <a:pt x="99729" y="93342"/>
                    <a:pt x="100145" y="93097"/>
                  </a:cubicBezTo>
                  <a:lnTo>
                    <a:pt x="100145" y="93097"/>
                  </a:lnTo>
                  <a:lnTo>
                    <a:pt x="101469" y="92263"/>
                  </a:lnTo>
                  <a:lnTo>
                    <a:pt x="101469" y="92263"/>
                  </a:lnTo>
                  <a:cubicBezTo>
                    <a:pt x="101346" y="89372"/>
                    <a:pt x="100954" y="86480"/>
                    <a:pt x="100268" y="83662"/>
                  </a:cubicBezTo>
                  <a:cubicBezTo>
                    <a:pt x="98675" y="79569"/>
                    <a:pt x="97964" y="75158"/>
                    <a:pt x="98185" y="70771"/>
                  </a:cubicBezTo>
                  <a:cubicBezTo>
                    <a:pt x="98185" y="63812"/>
                    <a:pt x="90196" y="66899"/>
                    <a:pt x="88137" y="63420"/>
                  </a:cubicBezTo>
                  <a:cubicBezTo>
                    <a:pt x="86079" y="59940"/>
                    <a:pt x="80786" y="56068"/>
                    <a:pt x="74977" y="53102"/>
                  </a:cubicBezTo>
                  <a:cubicBezTo>
                    <a:pt x="69170" y="50137"/>
                    <a:pt x="77428" y="43815"/>
                    <a:pt x="77306" y="40849"/>
                  </a:cubicBezTo>
                  <a:cubicBezTo>
                    <a:pt x="77183" y="37884"/>
                    <a:pt x="69047" y="32346"/>
                    <a:pt x="66474" y="31047"/>
                  </a:cubicBezTo>
                  <a:cubicBezTo>
                    <a:pt x="63901" y="29748"/>
                    <a:pt x="62871" y="23695"/>
                    <a:pt x="66719" y="22274"/>
                  </a:cubicBezTo>
                  <a:cubicBezTo>
                    <a:pt x="70567" y="20852"/>
                    <a:pt x="69831" y="15584"/>
                    <a:pt x="66988" y="14015"/>
                  </a:cubicBezTo>
                  <a:cubicBezTo>
                    <a:pt x="63607" y="11859"/>
                    <a:pt x="60078" y="9972"/>
                    <a:pt x="56402" y="8354"/>
                  </a:cubicBezTo>
                  <a:cubicBezTo>
                    <a:pt x="53951" y="7398"/>
                    <a:pt x="52971" y="3012"/>
                    <a:pt x="52554" y="-909"/>
                  </a:cubicBezTo>
                  <a:lnTo>
                    <a:pt x="52554" y="-909"/>
                  </a:lnTo>
                  <a:lnTo>
                    <a:pt x="52015" y="-345"/>
                  </a:lnTo>
                  <a:lnTo>
                    <a:pt x="51624" y="22"/>
                  </a:lnTo>
                  <a:lnTo>
                    <a:pt x="51059" y="488"/>
                  </a:lnTo>
                  <a:lnTo>
                    <a:pt x="50447" y="880"/>
                  </a:lnTo>
                  <a:lnTo>
                    <a:pt x="49883" y="1223"/>
                  </a:lnTo>
                  <a:cubicBezTo>
                    <a:pt x="49467" y="1443"/>
                    <a:pt x="49001" y="1639"/>
                    <a:pt x="48536" y="1836"/>
                  </a:cubicBezTo>
                  <a:lnTo>
                    <a:pt x="48070" y="1958"/>
                  </a:lnTo>
                  <a:lnTo>
                    <a:pt x="46844" y="2277"/>
                  </a:lnTo>
                  <a:lnTo>
                    <a:pt x="46207" y="2277"/>
                  </a:lnTo>
                  <a:lnTo>
                    <a:pt x="44835" y="2277"/>
                  </a:lnTo>
                  <a:lnTo>
                    <a:pt x="44198" y="2277"/>
                  </a:lnTo>
                  <a:cubicBezTo>
                    <a:pt x="43463" y="2326"/>
                    <a:pt x="42703" y="2326"/>
                    <a:pt x="41968" y="2277"/>
                  </a:cubicBezTo>
                  <a:cubicBezTo>
                    <a:pt x="35008" y="1492"/>
                    <a:pt x="31136" y="4850"/>
                    <a:pt x="24813" y="2522"/>
                  </a:cubicBezTo>
                  <a:cubicBezTo>
                    <a:pt x="18491" y="194"/>
                    <a:pt x="17339" y="6149"/>
                    <a:pt x="10624" y="5119"/>
                  </a:cubicBezTo>
                  <a:cubicBezTo>
                    <a:pt x="6997" y="4678"/>
                    <a:pt x="3297" y="5021"/>
                    <a:pt x="-183" y="6149"/>
                  </a:cubicBezTo>
                  <a:cubicBezTo>
                    <a:pt x="920" y="7766"/>
                    <a:pt x="1876" y="9482"/>
                    <a:pt x="2635" y="11295"/>
                  </a:cubicBezTo>
                  <a:cubicBezTo>
                    <a:pt x="5478" y="17740"/>
                    <a:pt x="11139" y="18010"/>
                    <a:pt x="10624" y="24185"/>
                  </a:cubicBezTo>
                  <a:cubicBezTo>
                    <a:pt x="10110" y="30361"/>
                    <a:pt x="10894" y="44819"/>
                    <a:pt x="14227" y="47417"/>
                  </a:cubicBezTo>
                  <a:cubicBezTo>
                    <a:pt x="17560" y="50015"/>
                    <a:pt x="24030" y="55921"/>
                    <a:pt x="28416" y="57220"/>
                  </a:cubicBezTo>
                  <a:cubicBezTo>
                    <a:pt x="31332" y="58077"/>
                    <a:pt x="33538" y="58371"/>
                    <a:pt x="35008" y="59915"/>
                  </a:cubicBezTo>
                  <a:lnTo>
                    <a:pt x="35008" y="59915"/>
                  </a:lnTo>
                  <a:cubicBezTo>
                    <a:pt x="35400" y="59719"/>
                    <a:pt x="35817" y="59572"/>
                    <a:pt x="36258" y="594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0" name="Freeform: Shape 1329">
              <a:extLst>
                <a:ext uri="{FF2B5EF4-FFF2-40B4-BE49-F238E27FC236}">
                  <a16:creationId xmlns:a16="http://schemas.microsoft.com/office/drawing/2014/main" xmlns="" id="{FE61C104-4350-9D64-0BB5-A8E0DE982145}"/>
                </a:ext>
              </a:extLst>
            </p:cNvPr>
            <p:cNvSpPr/>
            <p:nvPr/>
          </p:nvSpPr>
          <p:spPr>
            <a:xfrm>
              <a:off x="7189758" y="2821934"/>
              <a:ext cx="158850" cy="139674"/>
            </a:xfrm>
            <a:custGeom>
              <a:avLst/>
              <a:gdLst>
                <a:gd name="connsiteX0" fmla="*/ 39002 w 158850"/>
                <a:gd name="connsiteY0" fmla="*/ 6909 h 139674"/>
                <a:gd name="connsiteX1" fmla="*/ 39787 w 158850"/>
                <a:gd name="connsiteY1" fmla="*/ 16196 h 139674"/>
                <a:gd name="connsiteX2" fmla="*/ 47261 w 158850"/>
                <a:gd name="connsiteY2" fmla="*/ 21882 h 139674"/>
                <a:gd name="connsiteX3" fmla="*/ 51133 w 158850"/>
                <a:gd name="connsiteY3" fmla="*/ 29086 h 139674"/>
                <a:gd name="connsiteX4" fmla="*/ 36699 w 158850"/>
                <a:gd name="connsiteY4" fmla="*/ 32444 h 139674"/>
                <a:gd name="connsiteX5" fmla="*/ 25598 w 158850"/>
                <a:gd name="connsiteY5" fmla="*/ 28057 h 139674"/>
                <a:gd name="connsiteX6" fmla="*/ 13736 w 158850"/>
                <a:gd name="connsiteY6" fmla="*/ 20338 h 139674"/>
                <a:gd name="connsiteX7" fmla="*/ 1091 w 158850"/>
                <a:gd name="connsiteY7" fmla="*/ 23426 h 139674"/>
                <a:gd name="connsiteX8" fmla="*/ -183 w 158850"/>
                <a:gd name="connsiteY8" fmla="*/ 25484 h 139674"/>
                <a:gd name="connsiteX9" fmla="*/ -183 w 158850"/>
                <a:gd name="connsiteY9" fmla="*/ 25484 h 139674"/>
                <a:gd name="connsiteX10" fmla="*/ 3665 w 158850"/>
                <a:gd name="connsiteY10" fmla="*/ 34748 h 139674"/>
                <a:gd name="connsiteX11" fmla="*/ 14251 w 158850"/>
                <a:gd name="connsiteY11" fmla="*/ 40409 h 139674"/>
                <a:gd name="connsiteX12" fmla="*/ 13982 w 158850"/>
                <a:gd name="connsiteY12" fmla="*/ 48667 h 139674"/>
                <a:gd name="connsiteX13" fmla="*/ 13736 w 158850"/>
                <a:gd name="connsiteY13" fmla="*/ 57440 h 139674"/>
                <a:gd name="connsiteX14" fmla="*/ 24568 w 158850"/>
                <a:gd name="connsiteY14" fmla="*/ 67243 h 139674"/>
                <a:gd name="connsiteX15" fmla="*/ 22240 w 158850"/>
                <a:gd name="connsiteY15" fmla="*/ 79496 h 139674"/>
                <a:gd name="connsiteX16" fmla="*/ 35400 w 158850"/>
                <a:gd name="connsiteY16" fmla="*/ 89813 h 139674"/>
                <a:gd name="connsiteX17" fmla="*/ 45447 w 158850"/>
                <a:gd name="connsiteY17" fmla="*/ 97165 h 139674"/>
                <a:gd name="connsiteX18" fmla="*/ 47531 w 158850"/>
                <a:gd name="connsiteY18" fmla="*/ 110055 h 139674"/>
                <a:gd name="connsiteX19" fmla="*/ 48731 w 158850"/>
                <a:gd name="connsiteY19" fmla="*/ 118657 h 139674"/>
                <a:gd name="connsiteX20" fmla="*/ 49834 w 158850"/>
                <a:gd name="connsiteY20" fmla="*/ 117873 h 139674"/>
                <a:gd name="connsiteX21" fmla="*/ 66008 w 158850"/>
                <a:gd name="connsiteY21" fmla="*/ 104125 h 139674"/>
                <a:gd name="connsiteX22" fmla="*/ 79413 w 158850"/>
                <a:gd name="connsiteY22" fmla="*/ 95523 h 139674"/>
                <a:gd name="connsiteX23" fmla="*/ 92132 w 158850"/>
                <a:gd name="connsiteY23" fmla="*/ 89690 h 139674"/>
                <a:gd name="connsiteX24" fmla="*/ 103135 w 158850"/>
                <a:gd name="connsiteY24" fmla="*/ 95180 h 139674"/>
                <a:gd name="connsiteX25" fmla="*/ 102106 w 158850"/>
                <a:gd name="connsiteY25" fmla="*/ 105497 h 139674"/>
                <a:gd name="connsiteX26" fmla="*/ 101420 w 158850"/>
                <a:gd name="connsiteY26" fmla="*/ 116500 h 139674"/>
                <a:gd name="connsiteX27" fmla="*/ 96959 w 158850"/>
                <a:gd name="connsiteY27" fmla="*/ 125445 h 139674"/>
                <a:gd name="connsiteX28" fmla="*/ 105194 w 158850"/>
                <a:gd name="connsiteY28" fmla="*/ 130934 h 139674"/>
                <a:gd name="connsiteX29" fmla="*/ 113452 w 158850"/>
                <a:gd name="connsiteY29" fmla="*/ 136791 h 139674"/>
                <a:gd name="connsiteX30" fmla="*/ 126857 w 158850"/>
                <a:gd name="connsiteY30" fmla="*/ 138335 h 139674"/>
                <a:gd name="connsiteX31" fmla="*/ 123598 w 158850"/>
                <a:gd name="connsiteY31" fmla="*/ 129905 h 139674"/>
                <a:gd name="connsiteX32" fmla="*/ 127739 w 158850"/>
                <a:gd name="connsiteY32" fmla="*/ 115986 h 139674"/>
                <a:gd name="connsiteX33" fmla="*/ 136488 w 158850"/>
                <a:gd name="connsiteY33" fmla="*/ 105154 h 139674"/>
                <a:gd name="connsiteX34" fmla="*/ 142173 w 158850"/>
                <a:gd name="connsiteY34" fmla="*/ 86063 h 139674"/>
                <a:gd name="connsiteX35" fmla="*/ 154034 w 158850"/>
                <a:gd name="connsiteY35" fmla="*/ 70086 h 139674"/>
                <a:gd name="connsiteX36" fmla="*/ 153520 w 158850"/>
                <a:gd name="connsiteY36" fmla="*/ 52931 h 139674"/>
                <a:gd name="connsiteX37" fmla="*/ 141144 w 158850"/>
                <a:gd name="connsiteY37" fmla="*/ 40041 h 139674"/>
                <a:gd name="connsiteX38" fmla="*/ 132886 w 158850"/>
                <a:gd name="connsiteY38" fmla="*/ 24553 h 139674"/>
                <a:gd name="connsiteX39" fmla="*/ 123083 w 158850"/>
                <a:gd name="connsiteY39" fmla="*/ 10634 h 139674"/>
                <a:gd name="connsiteX40" fmla="*/ 121637 w 158850"/>
                <a:gd name="connsiteY40" fmla="*/ 9727 h 139674"/>
                <a:gd name="connsiteX41" fmla="*/ 121221 w 158850"/>
                <a:gd name="connsiteY41" fmla="*/ 9359 h 139674"/>
                <a:gd name="connsiteX42" fmla="*/ 120461 w 158850"/>
                <a:gd name="connsiteY42" fmla="*/ 8575 h 139674"/>
                <a:gd name="connsiteX43" fmla="*/ 120069 w 158850"/>
                <a:gd name="connsiteY43" fmla="*/ 8036 h 139674"/>
                <a:gd name="connsiteX44" fmla="*/ 119505 w 158850"/>
                <a:gd name="connsiteY44" fmla="*/ 7203 h 139674"/>
                <a:gd name="connsiteX45" fmla="*/ 119187 w 158850"/>
                <a:gd name="connsiteY45" fmla="*/ 6614 h 139674"/>
                <a:gd name="connsiteX46" fmla="*/ 118672 w 158850"/>
                <a:gd name="connsiteY46" fmla="*/ 5659 h 139674"/>
                <a:gd name="connsiteX47" fmla="*/ 118182 w 158850"/>
                <a:gd name="connsiteY47" fmla="*/ 4678 h 139674"/>
                <a:gd name="connsiteX48" fmla="*/ 117741 w 158850"/>
                <a:gd name="connsiteY48" fmla="*/ 3845 h 139674"/>
                <a:gd name="connsiteX49" fmla="*/ 117226 w 158850"/>
                <a:gd name="connsiteY49" fmla="*/ 2939 h 139674"/>
                <a:gd name="connsiteX50" fmla="*/ 116957 w 158850"/>
                <a:gd name="connsiteY50" fmla="*/ 2448 h 139674"/>
                <a:gd name="connsiteX51" fmla="*/ 116050 w 158850"/>
                <a:gd name="connsiteY51" fmla="*/ 1272 h 139674"/>
                <a:gd name="connsiteX52" fmla="*/ 110952 w 158850"/>
                <a:gd name="connsiteY52" fmla="*/ 11074 h 139674"/>
                <a:gd name="connsiteX53" fmla="*/ 102204 w 158850"/>
                <a:gd name="connsiteY53" fmla="*/ 19064 h 139674"/>
                <a:gd name="connsiteX54" fmla="*/ 92132 w 158850"/>
                <a:gd name="connsiteY54" fmla="*/ 26563 h 139674"/>
                <a:gd name="connsiteX55" fmla="*/ 77943 w 158850"/>
                <a:gd name="connsiteY55" fmla="*/ 27837 h 139674"/>
                <a:gd name="connsiteX56" fmla="*/ 59906 w 158850"/>
                <a:gd name="connsiteY56" fmla="*/ 10683 h 139674"/>
                <a:gd name="connsiteX57" fmla="*/ 44173 w 158850"/>
                <a:gd name="connsiteY57" fmla="*/ -909 h 139674"/>
                <a:gd name="connsiteX58" fmla="*/ 44026 w 158850"/>
                <a:gd name="connsiteY58" fmla="*/ -909 h 139674"/>
                <a:gd name="connsiteX59" fmla="*/ 39002 w 158850"/>
                <a:gd name="connsiteY59" fmla="*/ 6909 h 13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8850" h="139674">
                  <a:moveTo>
                    <a:pt x="39002" y="6909"/>
                  </a:moveTo>
                  <a:cubicBezTo>
                    <a:pt x="33856" y="12079"/>
                    <a:pt x="38488" y="12839"/>
                    <a:pt x="39787" y="16196"/>
                  </a:cubicBezTo>
                  <a:cubicBezTo>
                    <a:pt x="40963" y="19382"/>
                    <a:pt x="43879" y="21588"/>
                    <a:pt x="47261" y="21882"/>
                  </a:cubicBezTo>
                  <a:cubicBezTo>
                    <a:pt x="51133" y="22642"/>
                    <a:pt x="51647" y="25215"/>
                    <a:pt x="51133" y="29086"/>
                  </a:cubicBezTo>
                  <a:cubicBezTo>
                    <a:pt x="50618" y="32959"/>
                    <a:pt x="42360" y="33473"/>
                    <a:pt x="36699" y="32444"/>
                  </a:cubicBezTo>
                  <a:cubicBezTo>
                    <a:pt x="31038" y="31415"/>
                    <a:pt x="27656" y="31684"/>
                    <a:pt x="25598" y="28057"/>
                  </a:cubicBezTo>
                  <a:cubicBezTo>
                    <a:pt x="23539" y="24431"/>
                    <a:pt x="18368" y="25607"/>
                    <a:pt x="13736" y="20338"/>
                  </a:cubicBezTo>
                  <a:cubicBezTo>
                    <a:pt x="9105" y="15069"/>
                    <a:pt x="2390" y="20338"/>
                    <a:pt x="1091" y="23426"/>
                  </a:cubicBezTo>
                  <a:cubicBezTo>
                    <a:pt x="773" y="24185"/>
                    <a:pt x="356" y="24871"/>
                    <a:pt x="-183" y="25484"/>
                  </a:cubicBezTo>
                  <a:lnTo>
                    <a:pt x="-183" y="25484"/>
                  </a:lnTo>
                  <a:cubicBezTo>
                    <a:pt x="234" y="29405"/>
                    <a:pt x="1239" y="33792"/>
                    <a:pt x="3665" y="34748"/>
                  </a:cubicBezTo>
                  <a:cubicBezTo>
                    <a:pt x="7341" y="36365"/>
                    <a:pt x="10869" y="38252"/>
                    <a:pt x="14251" y="40409"/>
                  </a:cubicBezTo>
                  <a:cubicBezTo>
                    <a:pt x="17094" y="41977"/>
                    <a:pt x="17853" y="47393"/>
                    <a:pt x="13982" y="48667"/>
                  </a:cubicBezTo>
                  <a:cubicBezTo>
                    <a:pt x="10110" y="49941"/>
                    <a:pt x="11163" y="56166"/>
                    <a:pt x="13736" y="57440"/>
                  </a:cubicBezTo>
                  <a:cubicBezTo>
                    <a:pt x="16310" y="58715"/>
                    <a:pt x="24299" y="64155"/>
                    <a:pt x="24568" y="67243"/>
                  </a:cubicBezTo>
                  <a:cubicBezTo>
                    <a:pt x="24838" y="70331"/>
                    <a:pt x="16579" y="76531"/>
                    <a:pt x="22240" y="79496"/>
                  </a:cubicBezTo>
                  <a:cubicBezTo>
                    <a:pt x="27901" y="82461"/>
                    <a:pt x="33341" y="86456"/>
                    <a:pt x="35400" y="89813"/>
                  </a:cubicBezTo>
                  <a:cubicBezTo>
                    <a:pt x="37458" y="93170"/>
                    <a:pt x="45447" y="90082"/>
                    <a:pt x="45447" y="97165"/>
                  </a:cubicBezTo>
                  <a:cubicBezTo>
                    <a:pt x="45227" y="101551"/>
                    <a:pt x="45938" y="105963"/>
                    <a:pt x="47531" y="110055"/>
                  </a:cubicBezTo>
                  <a:cubicBezTo>
                    <a:pt x="48217" y="112873"/>
                    <a:pt x="48609" y="115765"/>
                    <a:pt x="48731" y="118657"/>
                  </a:cubicBezTo>
                  <a:cubicBezTo>
                    <a:pt x="49099" y="118412"/>
                    <a:pt x="49467" y="118167"/>
                    <a:pt x="49834" y="117873"/>
                  </a:cubicBezTo>
                  <a:cubicBezTo>
                    <a:pt x="57407" y="112040"/>
                    <a:pt x="59808" y="109271"/>
                    <a:pt x="66008" y="104125"/>
                  </a:cubicBezTo>
                  <a:cubicBezTo>
                    <a:pt x="72208" y="98978"/>
                    <a:pt x="73556" y="95523"/>
                    <a:pt x="79413" y="95523"/>
                  </a:cubicBezTo>
                  <a:cubicBezTo>
                    <a:pt x="85270" y="95523"/>
                    <a:pt x="85270" y="90376"/>
                    <a:pt x="92132" y="89690"/>
                  </a:cubicBezTo>
                  <a:cubicBezTo>
                    <a:pt x="98994" y="89004"/>
                    <a:pt x="103135" y="89323"/>
                    <a:pt x="103135" y="95180"/>
                  </a:cubicBezTo>
                  <a:cubicBezTo>
                    <a:pt x="103135" y="101037"/>
                    <a:pt x="99361" y="102409"/>
                    <a:pt x="102106" y="105497"/>
                  </a:cubicBezTo>
                  <a:cubicBezTo>
                    <a:pt x="104850" y="108585"/>
                    <a:pt x="106591" y="114785"/>
                    <a:pt x="101420" y="116500"/>
                  </a:cubicBezTo>
                  <a:cubicBezTo>
                    <a:pt x="96249" y="118216"/>
                    <a:pt x="95244" y="122700"/>
                    <a:pt x="96959" y="125445"/>
                  </a:cubicBezTo>
                  <a:cubicBezTo>
                    <a:pt x="98675" y="128190"/>
                    <a:pt x="102449" y="128533"/>
                    <a:pt x="105194" y="130934"/>
                  </a:cubicBezTo>
                  <a:cubicBezTo>
                    <a:pt x="107938" y="133336"/>
                    <a:pt x="110708" y="133385"/>
                    <a:pt x="113452" y="136791"/>
                  </a:cubicBezTo>
                  <a:cubicBezTo>
                    <a:pt x="115265" y="139046"/>
                    <a:pt x="120926" y="139070"/>
                    <a:pt x="126857" y="138335"/>
                  </a:cubicBezTo>
                  <a:cubicBezTo>
                    <a:pt x="125583" y="135591"/>
                    <a:pt x="124504" y="132772"/>
                    <a:pt x="123598" y="129905"/>
                  </a:cubicBezTo>
                  <a:cubicBezTo>
                    <a:pt x="122054" y="123730"/>
                    <a:pt x="128254" y="120102"/>
                    <a:pt x="127739" y="115986"/>
                  </a:cubicBezTo>
                  <a:cubicBezTo>
                    <a:pt x="127225" y="111868"/>
                    <a:pt x="128254" y="110839"/>
                    <a:pt x="136488" y="105154"/>
                  </a:cubicBezTo>
                  <a:cubicBezTo>
                    <a:pt x="144722" y="99468"/>
                    <a:pt x="142173" y="94322"/>
                    <a:pt x="142173" y="86063"/>
                  </a:cubicBezTo>
                  <a:cubicBezTo>
                    <a:pt x="142173" y="77805"/>
                    <a:pt x="146805" y="78344"/>
                    <a:pt x="154034" y="70086"/>
                  </a:cubicBezTo>
                  <a:cubicBezTo>
                    <a:pt x="161264" y="61827"/>
                    <a:pt x="159205" y="56166"/>
                    <a:pt x="153520" y="52931"/>
                  </a:cubicBezTo>
                  <a:cubicBezTo>
                    <a:pt x="147834" y="49696"/>
                    <a:pt x="144746" y="42614"/>
                    <a:pt x="141144" y="40041"/>
                  </a:cubicBezTo>
                  <a:cubicBezTo>
                    <a:pt x="137542" y="37468"/>
                    <a:pt x="134429" y="32689"/>
                    <a:pt x="132886" y="24553"/>
                  </a:cubicBezTo>
                  <a:cubicBezTo>
                    <a:pt x="131342" y="16417"/>
                    <a:pt x="127739" y="12692"/>
                    <a:pt x="123083" y="10634"/>
                  </a:cubicBezTo>
                  <a:cubicBezTo>
                    <a:pt x="122568" y="10413"/>
                    <a:pt x="122078" y="10094"/>
                    <a:pt x="121637" y="9727"/>
                  </a:cubicBezTo>
                  <a:cubicBezTo>
                    <a:pt x="121490" y="9727"/>
                    <a:pt x="121367" y="9482"/>
                    <a:pt x="121221" y="9359"/>
                  </a:cubicBezTo>
                  <a:cubicBezTo>
                    <a:pt x="121074" y="9237"/>
                    <a:pt x="120706" y="8845"/>
                    <a:pt x="120461" y="8575"/>
                  </a:cubicBezTo>
                  <a:lnTo>
                    <a:pt x="120069" y="8036"/>
                  </a:lnTo>
                  <a:lnTo>
                    <a:pt x="119505" y="7203"/>
                  </a:lnTo>
                  <a:lnTo>
                    <a:pt x="119187" y="6614"/>
                  </a:lnTo>
                  <a:cubicBezTo>
                    <a:pt x="118990" y="6296"/>
                    <a:pt x="118819" y="5977"/>
                    <a:pt x="118672" y="5659"/>
                  </a:cubicBezTo>
                  <a:cubicBezTo>
                    <a:pt x="118500" y="5340"/>
                    <a:pt x="118329" y="5022"/>
                    <a:pt x="118182" y="4678"/>
                  </a:cubicBezTo>
                  <a:lnTo>
                    <a:pt x="117741" y="3845"/>
                  </a:lnTo>
                  <a:cubicBezTo>
                    <a:pt x="117594" y="3527"/>
                    <a:pt x="117422" y="3233"/>
                    <a:pt x="117226" y="2939"/>
                  </a:cubicBezTo>
                  <a:lnTo>
                    <a:pt x="116957" y="2448"/>
                  </a:lnTo>
                  <a:cubicBezTo>
                    <a:pt x="116662" y="2032"/>
                    <a:pt x="116369" y="1640"/>
                    <a:pt x="116050" y="1272"/>
                  </a:cubicBezTo>
                  <a:cubicBezTo>
                    <a:pt x="114653" y="4678"/>
                    <a:pt x="112937" y="7962"/>
                    <a:pt x="110952" y="11074"/>
                  </a:cubicBezTo>
                  <a:cubicBezTo>
                    <a:pt x="108134" y="14947"/>
                    <a:pt x="108134" y="18426"/>
                    <a:pt x="102204" y="19064"/>
                  </a:cubicBezTo>
                  <a:cubicBezTo>
                    <a:pt x="96273" y="19701"/>
                    <a:pt x="94705" y="22421"/>
                    <a:pt x="92132" y="26563"/>
                  </a:cubicBezTo>
                  <a:cubicBezTo>
                    <a:pt x="89558" y="30704"/>
                    <a:pt x="82599" y="28866"/>
                    <a:pt x="77943" y="27837"/>
                  </a:cubicBezTo>
                  <a:cubicBezTo>
                    <a:pt x="73287" y="26808"/>
                    <a:pt x="65052" y="17789"/>
                    <a:pt x="59906" y="10683"/>
                  </a:cubicBezTo>
                  <a:cubicBezTo>
                    <a:pt x="54760" y="3576"/>
                    <a:pt x="49319" y="3723"/>
                    <a:pt x="44173" y="-909"/>
                  </a:cubicBezTo>
                  <a:lnTo>
                    <a:pt x="44026" y="-909"/>
                  </a:lnTo>
                  <a:cubicBezTo>
                    <a:pt x="42899" y="2007"/>
                    <a:pt x="41208" y="4678"/>
                    <a:pt x="39002" y="6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1" name="Freeform: Shape 1330">
              <a:extLst>
                <a:ext uri="{FF2B5EF4-FFF2-40B4-BE49-F238E27FC236}">
                  <a16:creationId xmlns:a16="http://schemas.microsoft.com/office/drawing/2014/main" xmlns="" id="{CFFBBF1D-599E-FAD8-3AA6-6C7CCD67D4C1}"/>
                </a:ext>
              </a:extLst>
            </p:cNvPr>
            <p:cNvSpPr/>
            <p:nvPr/>
          </p:nvSpPr>
          <p:spPr>
            <a:xfrm>
              <a:off x="8590599" y="2399765"/>
              <a:ext cx="1054887" cy="439460"/>
            </a:xfrm>
            <a:custGeom>
              <a:avLst/>
              <a:gdLst>
                <a:gd name="connsiteX0" fmla="*/ 435 w 1054887"/>
                <a:gd name="connsiteY0" fmla="*/ 138949 h 439460"/>
                <a:gd name="connsiteX1" fmla="*/ 5582 w 1054887"/>
                <a:gd name="connsiteY1" fmla="*/ 148212 h 439460"/>
                <a:gd name="connsiteX2" fmla="*/ 14870 w 1054887"/>
                <a:gd name="connsiteY2" fmla="*/ 156985 h 439460"/>
                <a:gd name="connsiteX3" fmla="*/ 24672 w 1054887"/>
                <a:gd name="connsiteY3" fmla="*/ 163700 h 439460"/>
                <a:gd name="connsiteX4" fmla="*/ 41189 w 1054887"/>
                <a:gd name="connsiteY4" fmla="*/ 176076 h 439460"/>
                <a:gd name="connsiteX5" fmla="*/ 59226 w 1054887"/>
                <a:gd name="connsiteY5" fmla="*/ 176590 h 439460"/>
                <a:gd name="connsiteX6" fmla="*/ 68513 w 1054887"/>
                <a:gd name="connsiteY6" fmla="*/ 180732 h 439460"/>
                <a:gd name="connsiteX7" fmla="*/ 78830 w 1054887"/>
                <a:gd name="connsiteY7" fmla="*/ 188966 h 439460"/>
                <a:gd name="connsiteX8" fmla="*/ 84002 w 1054887"/>
                <a:gd name="connsiteY8" fmla="*/ 199283 h 439460"/>
                <a:gd name="connsiteX9" fmla="*/ 92235 w 1054887"/>
                <a:gd name="connsiteY9" fmla="*/ 214771 h 439460"/>
                <a:gd name="connsiteX10" fmla="*/ 103582 w 1054887"/>
                <a:gd name="connsiteY10" fmla="*/ 227661 h 439460"/>
                <a:gd name="connsiteX11" fmla="*/ 105665 w 1054887"/>
                <a:gd name="connsiteY11" fmla="*/ 239007 h 439460"/>
                <a:gd name="connsiteX12" fmla="*/ 101009 w 1054887"/>
                <a:gd name="connsiteY12" fmla="*/ 252412 h 439460"/>
                <a:gd name="connsiteX13" fmla="*/ 102553 w 1054887"/>
                <a:gd name="connsiteY13" fmla="*/ 260671 h 439460"/>
                <a:gd name="connsiteX14" fmla="*/ 92235 w 1054887"/>
                <a:gd name="connsiteY14" fmla="*/ 275105 h 439460"/>
                <a:gd name="connsiteX15" fmla="*/ 95348 w 1054887"/>
                <a:gd name="connsiteY15" fmla="*/ 285937 h 439460"/>
                <a:gd name="connsiteX16" fmla="*/ 108753 w 1054887"/>
                <a:gd name="connsiteY16" fmla="*/ 295739 h 439460"/>
                <a:gd name="connsiteX17" fmla="*/ 136616 w 1054887"/>
                <a:gd name="connsiteY17" fmla="*/ 296769 h 439460"/>
                <a:gd name="connsiteX18" fmla="*/ 152080 w 1054887"/>
                <a:gd name="connsiteY18" fmla="*/ 300395 h 439460"/>
                <a:gd name="connsiteX19" fmla="*/ 168572 w 1054887"/>
                <a:gd name="connsiteY19" fmla="*/ 299881 h 439460"/>
                <a:gd name="connsiteX20" fmla="*/ 192319 w 1054887"/>
                <a:gd name="connsiteY20" fmla="*/ 304513 h 439460"/>
                <a:gd name="connsiteX21" fmla="*/ 204180 w 1054887"/>
                <a:gd name="connsiteY21" fmla="*/ 314315 h 439460"/>
                <a:gd name="connsiteX22" fmla="*/ 216556 w 1054887"/>
                <a:gd name="connsiteY22" fmla="*/ 319486 h 439460"/>
                <a:gd name="connsiteX23" fmla="*/ 234102 w 1054887"/>
                <a:gd name="connsiteY23" fmla="*/ 330317 h 439460"/>
                <a:gd name="connsiteX24" fmla="*/ 250080 w 1054887"/>
                <a:gd name="connsiteY24" fmla="*/ 337007 h 439460"/>
                <a:gd name="connsiteX25" fmla="*/ 254736 w 1054887"/>
                <a:gd name="connsiteY25" fmla="*/ 347325 h 439460"/>
                <a:gd name="connsiteX26" fmla="*/ 260911 w 1054887"/>
                <a:gd name="connsiteY26" fmla="*/ 360730 h 439460"/>
                <a:gd name="connsiteX27" fmla="*/ 268141 w 1054887"/>
                <a:gd name="connsiteY27" fmla="*/ 375188 h 439460"/>
                <a:gd name="connsiteX28" fmla="*/ 278973 w 1054887"/>
                <a:gd name="connsiteY28" fmla="*/ 385505 h 439460"/>
                <a:gd name="connsiteX29" fmla="*/ 293407 w 1054887"/>
                <a:gd name="connsiteY29" fmla="*/ 391166 h 439460"/>
                <a:gd name="connsiteX30" fmla="*/ 324873 w 1054887"/>
                <a:gd name="connsiteY30" fmla="*/ 393225 h 439460"/>
                <a:gd name="connsiteX31" fmla="*/ 353766 w 1054887"/>
                <a:gd name="connsiteY31" fmla="*/ 396852 h 439460"/>
                <a:gd name="connsiteX32" fmla="*/ 384717 w 1054887"/>
                <a:gd name="connsiteY32" fmla="*/ 398396 h 439460"/>
                <a:gd name="connsiteX33" fmla="*/ 404812 w 1054887"/>
                <a:gd name="connsiteY33" fmla="*/ 394278 h 439460"/>
                <a:gd name="connsiteX34" fmla="*/ 423902 w 1054887"/>
                <a:gd name="connsiteY34" fmla="*/ 397881 h 439460"/>
                <a:gd name="connsiteX35" fmla="*/ 459510 w 1054887"/>
                <a:gd name="connsiteY35" fmla="*/ 404571 h 439460"/>
                <a:gd name="connsiteX36" fmla="*/ 479115 w 1054887"/>
                <a:gd name="connsiteY36" fmla="*/ 416971 h 439460"/>
                <a:gd name="connsiteX37" fmla="*/ 496122 w 1054887"/>
                <a:gd name="connsiteY37" fmla="*/ 420574 h 439460"/>
                <a:gd name="connsiteX38" fmla="*/ 510042 w 1054887"/>
                <a:gd name="connsiteY38" fmla="*/ 426235 h 439460"/>
                <a:gd name="connsiteX39" fmla="*/ 525015 w 1054887"/>
                <a:gd name="connsiteY39" fmla="*/ 429347 h 439460"/>
                <a:gd name="connsiteX40" fmla="*/ 547193 w 1054887"/>
                <a:gd name="connsiteY40" fmla="*/ 430376 h 439460"/>
                <a:gd name="connsiteX41" fmla="*/ 567827 w 1054887"/>
                <a:gd name="connsiteY41" fmla="*/ 435523 h 439460"/>
                <a:gd name="connsiteX42" fmla="*/ 580203 w 1054887"/>
                <a:gd name="connsiteY42" fmla="*/ 426774 h 439460"/>
                <a:gd name="connsiteX43" fmla="*/ 594122 w 1054887"/>
                <a:gd name="connsiteY43" fmla="*/ 419030 h 439460"/>
                <a:gd name="connsiteX44" fmla="*/ 619927 w 1054887"/>
                <a:gd name="connsiteY44" fmla="*/ 409227 h 439460"/>
                <a:gd name="connsiteX45" fmla="*/ 649334 w 1054887"/>
                <a:gd name="connsiteY45" fmla="*/ 403542 h 439460"/>
                <a:gd name="connsiteX46" fmla="*/ 675115 w 1054887"/>
                <a:gd name="connsiteY46" fmla="*/ 403542 h 439460"/>
                <a:gd name="connsiteX47" fmla="*/ 702439 w 1054887"/>
                <a:gd name="connsiteY47" fmla="*/ 403027 h 439460"/>
                <a:gd name="connsiteX48" fmla="*/ 726186 w 1054887"/>
                <a:gd name="connsiteY48" fmla="*/ 394793 h 439460"/>
                <a:gd name="connsiteX49" fmla="*/ 747335 w 1054887"/>
                <a:gd name="connsiteY49" fmla="*/ 384991 h 439460"/>
                <a:gd name="connsiteX50" fmla="*/ 768484 w 1054887"/>
                <a:gd name="connsiteY50" fmla="*/ 365386 h 439460"/>
                <a:gd name="connsiteX51" fmla="*/ 788603 w 1054887"/>
                <a:gd name="connsiteY51" fmla="*/ 354039 h 439460"/>
                <a:gd name="connsiteX52" fmla="*/ 786520 w 1054887"/>
                <a:gd name="connsiteY52" fmla="*/ 340610 h 439460"/>
                <a:gd name="connsiteX53" fmla="*/ 772601 w 1054887"/>
                <a:gd name="connsiteY53" fmla="*/ 324632 h 439460"/>
                <a:gd name="connsiteX54" fmla="*/ 777747 w 1054887"/>
                <a:gd name="connsiteY54" fmla="*/ 315859 h 439460"/>
                <a:gd name="connsiteX55" fmla="*/ 788064 w 1054887"/>
                <a:gd name="connsiteY55" fmla="*/ 298851 h 439460"/>
                <a:gd name="connsiteX56" fmla="*/ 806125 w 1054887"/>
                <a:gd name="connsiteY56" fmla="*/ 297283 h 439460"/>
                <a:gd name="connsiteX57" fmla="*/ 821613 w 1054887"/>
                <a:gd name="connsiteY57" fmla="*/ 307086 h 439460"/>
                <a:gd name="connsiteX58" fmla="*/ 844306 w 1054887"/>
                <a:gd name="connsiteY58" fmla="*/ 309683 h 439460"/>
                <a:gd name="connsiteX59" fmla="*/ 862857 w 1054887"/>
                <a:gd name="connsiteY59" fmla="*/ 300910 h 439460"/>
                <a:gd name="connsiteX60" fmla="*/ 880918 w 1054887"/>
                <a:gd name="connsiteY60" fmla="*/ 282849 h 439460"/>
                <a:gd name="connsiteX61" fmla="*/ 914442 w 1054887"/>
                <a:gd name="connsiteY61" fmla="*/ 283364 h 439460"/>
                <a:gd name="connsiteX62" fmla="*/ 933533 w 1054887"/>
                <a:gd name="connsiteY62" fmla="*/ 264788 h 439460"/>
                <a:gd name="connsiteX63" fmla="*/ 953652 w 1054887"/>
                <a:gd name="connsiteY63" fmla="*/ 243664 h 439460"/>
                <a:gd name="connsiteX64" fmla="*/ 981491 w 1054887"/>
                <a:gd name="connsiteY64" fmla="*/ 235405 h 439460"/>
                <a:gd name="connsiteX65" fmla="*/ 1003155 w 1054887"/>
                <a:gd name="connsiteY65" fmla="*/ 227146 h 439460"/>
                <a:gd name="connsiteX66" fmla="*/ 1023274 w 1054887"/>
                <a:gd name="connsiteY66" fmla="*/ 228176 h 439460"/>
                <a:gd name="connsiteX67" fmla="*/ 1036189 w 1054887"/>
                <a:gd name="connsiteY67" fmla="*/ 234376 h 439460"/>
                <a:gd name="connsiteX68" fmla="*/ 1053196 w 1054887"/>
                <a:gd name="connsiteY68" fmla="*/ 230234 h 439460"/>
                <a:gd name="connsiteX69" fmla="*/ 1048050 w 1054887"/>
                <a:gd name="connsiteY69" fmla="*/ 211659 h 439460"/>
                <a:gd name="connsiteX70" fmla="*/ 1021730 w 1054887"/>
                <a:gd name="connsiteY70" fmla="*/ 188451 h 439460"/>
                <a:gd name="connsiteX71" fmla="*/ 1002640 w 1054887"/>
                <a:gd name="connsiteY71" fmla="*/ 176590 h 439460"/>
                <a:gd name="connsiteX72" fmla="*/ 982545 w 1054887"/>
                <a:gd name="connsiteY72" fmla="*/ 177619 h 439460"/>
                <a:gd name="connsiteX73" fmla="*/ 968601 w 1054887"/>
                <a:gd name="connsiteY73" fmla="*/ 188966 h 439460"/>
                <a:gd name="connsiteX74" fmla="*/ 954682 w 1054887"/>
                <a:gd name="connsiteY74" fmla="*/ 181761 h 439460"/>
                <a:gd name="connsiteX75" fmla="*/ 929416 w 1054887"/>
                <a:gd name="connsiteY75" fmla="*/ 182790 h 439460"/>
                <a:gd name="connsiteX76" fmla="*/ 917530 w 1054887"/>
                <a:gd name="connsiteY76" fmla="*/ 186907 h 439460"/>
                <a:gd name="connsiteX77" fmla="*/ 910840 w 1054887"/>
                <a:gd name="connsiteY77" fmla="*/ 168846 h 439460"/>
                <a:gd name="connsiteX78" fmla="*/ 920128 w 1054887"/>
                <a:gd name="connsiteY78" fmla="*/ 159044 h 439460"/>
                <a:gd name="connsiteX79" fmla="*/ 924245 w 1054887"/>
                <a:gd name="connsiteY79" fmla="*/ 142526 h 439460"/>
                <a:gd name="connsiteX80" fmla="*/ 933018 w 1054887"/>
                <a:gd name="connsiteY80" fmla="*/ 123436 h 439460"/>
                <a:gd name="connsiteX81" fmla="*/ 947550 w 1054887"/>
                <a:gd name="connsiteY81" fmla="*/ 97264 h 439460"/>
                <a:gd name="connsiteX82" fmla="*/ 947550 w 1054887"/>
                <a:gd name="connsiteY82" fmla="*/ 97264 h 439460"/>
                <a:gd name="connsiteX83" fmla="*/ 946619 w 1054887"/>
                <a:gd name="connsiteY83" fmla="*/ 95671 h 439460"/>
                <a:gd name="connsiteX84" fmla="*/ 946619 w 1054887"/>
                <a:gd name="connsiteY84" fmla="*/ 95671 h 439460"/>
                <a:gd name="connsiteX85" fmla="*/ 945443 w 1054887"/>
                <a:gd name="connsiteY85" fmla="*/ 94078 h 439460"/>
                <a:gd name="connsiteX86" fmla="*/ 929979 w 1054887"/>
                <a:gd name="connsiteY86" fmla="*/ 89618 h 439460"/>
                <a:gd name="connsiteX87" fmla="*/ 919319 w 1054887"/>
                <a:gd name="connsiteY87" fmla="*/ 94788 h 439460"/>
                <a:gd name="connsiteX88" fmla="*/ 899714 w 1054887"/>
                <a:gd name="connsiteY88" fmla="*/ 93049 h 439460"/>
                <a:gd name="connsiteX89" fmla="*/ 888711 w 1054887"/>
                <a:gd name="connsiteY89" fmla="*/ 82388 h 439460"/>
                <a:gd name="connsiteX90" fmla="*/ 869106 w 1054887"/>
                <a:gd name="connsiteY90" fmla="*/ 78958 h 439460"/>
                <a:gd name="connsiteX91" fmla="*/ 857760 w 1054887"/>
                <a:gd name="connsiteY91" fmla="*/ 83074 h 439460"/>
                <a:gd name="connsiteX92" fmla="*/ 848472 w 1054887"/>
                <a:gd name="connsiteY92" fmla="*/ 88246 h 439460"/>
                <a:gd name="connsiteX93" fmla="*/ 835410 w 1054887"/>
                <a:gd name="connsiteY93" fmla="*/ 95818 h 439460"/>
                <a:gd name="connsiteX94" fmla="*/ 829210 w 1054887"/>
                <a:gd name="connsiteY94" fmla="*/ 106478 h 439460"/>
                <a:gd name="connsiteX95" fmla="*/ 812056 w 1054887"/>
                <a:gd name="connsiteY95" fmla="*/ 111379 h 439460"/>
                <a:gd name="connsiteX96" fmla="*/ 796911 w 1054887"/>
                <a:gd name="connsiteY96" fmla="*/ 115153 h 439460"/>
                <a:gd name="connsiteX97" fmla="*/ 772160 w 1054887"/>
                <a:gd name="connsiteY97" fmla="*/ 117922 h 439460"/>
                <a:gd name="connsiteX98" fmla="*/ 754613 w 1054887"/>
                <a:gd name="connsiteY98" fmla="*/ 126500 h 439460"/>
                <a:gd name="connsiteX99" fmla="*/ 721947 w 1054887"/>
                <a:gd name="connsiteY99" fmla="*/ 126156 h 439460"/>
                <a:gd name="connsiteX100" fmla="*/ 703738 w 1054887"/>
                <a:gd name="connsiteY100" fmla="*/ 119295 h 439460"/>
                <a:gd name="connsiteX101" fmla="*/ 682418 w 1054887"/>
                <a:gd name="connsiteY101" fmla="*/ 119981 h 439460"/>
                <a:gd name="connsiteX102" fmla="*/ 668646 w 1054887"/>
                <a:gd name="connsiteY102" fmla="*/ 112065 h 439460"/>
                <a:gd name="connsiteX103" fmla="*/ 659725 w 1054887"/>
                <a:gd name="connsiteY103" fmla="*/ 97974 h 439460"/>
                <a:gd name="connsiteX104" fmla="*/ 638037 w 1054887"/>
                <a:gd name="connsiteY104" fmla="*/ 92117 h 439460"/>
                <a:gd name="connsiteX105" fmla="*/ 621888 w 1054887"/>
                <a:gd name="connsiteY105" fmla="*/ 77683 h 439460"/>
                <a:gd name="connsiteX106" fmla="*/ 605027 w 1054887"/>
                <a:gd name="connsiteY106" fmla="*/ 79399 h 439460"/>
                <a:gd name="connsiteX107" fmla="*/ 596426 w 1054887"/>
                <a:gd name="connsiteY107" fmla="*/ 75282 h 439460"/>
                <a:gd name="connsiteX108" fmla="*/ 584736 w 1054887"/>
                <a:gd name="connsiteY108" fmla="*/ 72169 h 439460"/>
                <a:gd name="connsiteX109" fmla="*/ 569273 w 1054887"/>
                <a:gd name="connsiteY109" fmla="*/ 69719 h 439460"/>
                <a:gd name="connsiteX110" fmla="*/ 556897 w 1054887"/>
                <a:gd name="connsiteY110" fmla="*/ 73860 h 439460"/>
                <a:gd name="connsiteX111" fmla="*/ 544179 w 1054887"/>
                <a:gd name="connsiteY111" fmla="*/ 77634 h 439460"/>
                <a:gd name="connsiteX112" fmla="*/ 531460 w 1054887"/>
                <a:gd name="connsiteY112" fmla="*/ 85550 h 439460"/>
                <a:gd name="connsiteX113" fmla="*/ 513913 w 1054887"/>
                <a:gd name="connsiteY113" fmla="*/ 83099 h 439460"/>
                <a:gd name="connsiteX114" fmla="*/ 494652 w 1054887"/>
                <a:gd name="connsiteY114" fmla="*/ 76923 h 439460"/>
                <a:gd name="connsiteX115" fmla="*/ 478845 w 1054887"/>
                <a:gd name="connsiteY115" fmla="*/ 68322 h 439460"/>
                <a:gd name="connsiteX116" fmla="*/ 474361 w 1054887"/>
                <a:gd name="connsiteY116" fmla="*/ 58005 h 439460"/>
                <a:gd name="connsiteX117" fmla="*/ 470587 w 1054887"/>
                <a:gd name="connsiteY117" fmla="*/ 45286 h 439460"/>
                <a:gd name="connsiteX118" fmla="*/ 466102 w 1054887"/>
                <a:gd name="connsiteY118" fmla="*/ 33253 h 439460"/>
                <a:gd name="connsiteX119" fmla="*/ 449609 w 1054887"/>
                <a:gd name="connsiteY119" fmla="*/ 29112 h 439460"/>
                <a:gd name="connsiteX120" fmla="*/ 434464 w 1054887"/>
                <a:gd name="connsiteY120" fmla="*/ 23966 h 439460"/>
                <a:gd name="connsiteX121" fmla="*/ 421402 w 1054887"/>
                <a:gd name="connsiteY121" fmla="*/ 17423 h 439460"/>
                <a:gd name="connsiteX122" fmla="*/ 405596 w 1054887"/>
                <a:gd name="connsiteY122" fmla="*/ 16050 h 439460"/>
                <a:gd name="connsiteX123" fmla="*/ 392167 w 1054887"/>
                <a:gd name="connsiteY123" fmla="*/ 12619 h 439460"/>
                <a:gd name="connsiteX124" fmla="*/ 382561 w 1054887"/>
                <a:gd name="connsiteY124" fmla="*/ 7718 h 439460"/>
                <a:gd name="connsiteX125" fmla="*/ 368445 w 1054887"/>
                <a:gd name="connsiteY125" fmla="*/ 1543 h 439460"/>
                <a:gd name="connsiteX126" fmla="*/ 361583 w 1054887"/>
                <a:gd name="connsiteY126" fmla="*/ 6003 h 439460"/>
                <a:gd name="connsiteX127" fmla="*/ 350923 w 1054887"/>
                <a:gd name="connsiteY127" fmla="*/ 13575 h 439460"/>
                <a:gd name="connsiteX128" fmla="*/ 336807 w 1054887"/>
                <a:gd name="connsiteY128" fmla="*/ 27666 h 439460"/>
                <a:gd name="connsiteX129" fmla="*/ 330975 w 1054887"/>
                <a:gd name="connsiteY129" fmla="*/ 38326 h 439460"/>
                <a:gd name="connsiteX130" fmla="*/ 328892 w 1054887"/>
                <a:gd name="connsiteY130" fmla="*/ 48987 h 439460"/>
                <a:gd name="connsiteX131" fmla="*/ 334749 w 1054887"/>
                <a:gd name="connsiteY131" fmla="*/ 59647 h 439460"/>
                <a:gd name="connsiteX132" fmla="*/ 343007 w 1054887"/>
                <a:gd name="connsiteY132" fmla="*/ 68935 h 439460"/>
                <a:gd name="connsiteX133" fmla="*/ 344380 w 1054887"/>
                <a:gd name="connsiteY133" fmla="*/ 77879 h 439460"/>
                <a:gd name="connsiteX134" fmla="*/ 339209 w 1054887"/>
                <a:gd name="connsiteY134" fmla="*/ 86481 h 439460"/>
                <a:gd name="connsiteX135" fmla="*/ 328205 w 1054887"/>
                <a:gd name="connsiteY135" fmla="*/ 92313 h 439460"/>
                <a:gd name="connsiteX136" fmla="*/ 319972 w 1054887"/>
                <a:gd name="connsiteY136" fmla="*/ 98513 h 439460"/>
                <a:gd name="connsiteX137" fmla="*/ 312399 w 1054887"/>
                <a:gd name="connsiteY137" fmla="*/ 101944 h 439460"/>
                <a:gd name="connsiteX138" fmla="*/ 308258 w 1054887"/>
                <a:gd name="connsiteY138" fmla="*/ 102973 h 439460"/>
                <a:gd name="connsiteX139" fmla="*/ 301053 w 1054887"/>
                <a:gd name="connsiteY139" fmla="*/ 98072 h 439460"/>
                <a:gd name="connsiteX140" fmla="*/ 281791 w 1054887"/>
                <a:gd name="connsiteY140" fmla="*/ 97043 h 439460"/>
                <a:gd name="connsiteX141" fmla="*/ 271474 w 1054887"/>
                <a:gd name="connsiteY141" fmla="*/ 91529 h 439460"/>
                <a:gd name="connsiteX142" fmla="*/ 257334 w 1054887"/>
                <a:gd name="connsiteY142" fmla="*/ 95450 h 439460"/>
                <a:gd name="connsiteX143" fmla="*/ 245644 w 1054887"/>
                <a:gd name="connsiteY143" fmla="*/ 94053 h 439460"/>
                <a:gd name="connsiteX144" fmla="*/ 234298 w 1054887"/>
                <a:gd name="connsiteY144" fmla="*/ 89593 h 439460"/>
                <a:gd name="connsiteX145" fmla="*/ 219594 w 1054887"/>
                <a:gd name="connsiteY145" fmla="*/ 86505 h 439460"/>
                <a:gd name="connsiteX146" fmla="*/ 214448 w 1054887"/>
                <a:gd name="connsiteY146" fmla="*/ 69645 h 439460"/>
                <a:gd name="connsiteX147" fmla="*/ 186927 w 1054887"/>
                <a:gd name="connsiteY147" fmla="*/ 66214 h 439460"/>
                <a:gd name="connsiteX148" fmla="*/ 172224 w 1054887"/>
                <a:gd name="connsiteY148" fmla="*/ 63127 h 439460"/>
                <a:gd name="connsiteX149" fmla="*/ 165681 w 1054887"/>
                <a:gd name="connsiteY149" fmla="*/ 62416 h 439460"/>
                <a:gd name="connsiteX150" fmla="*/ 158231 w 1054887"/>
                <a:gd name="connsiteY150" fmla="*/ 59916 h 439460"/>
                <a:gd name="connsiteX151" fmla="*/ 157765 w 1054887"/>
                <a:gd name="connsiteY151" fmla="*/ 58642 h 439460"/>
                <a:gd name="connsiteX152" fmla="*/ 147448 w 1054887"/>
                <a:gd name="connsiteY152" fmla="*/ 55897 h 439460"/>
                <a:gd name="connsiteX153" fmla="*/ 133014 w 1054887"/>
                <a:gd name="connsiteY153" fmla="*/ 61043 h 439460"/>
                <a:gd name="connsiteX154" fmla="*/ 122353 w 1054887"/>
                <a:gd name="connsiteY154" fmla="*/ 68959 h 439460"/>
                <a:gd name="connsiteX155" fmla="*/ 105518 w 1054887"/>
                <a:gd name="connsiteY155" fmla="*/ 74473 h 439460"/>
                <a:gd name="connsiteX156" fmla="*/ 84883 w 1054887"/>
                <a:gd name="connsiteY156" fmla="*/ 82021 h 439460"/>
                <a:gd name="connsiteX157" fmla="*/ 66651 w 1054887"/>
                <a:gd name="connsiteY157" fmla="*/ 90623 h 439460"/>
                <a:gd name="connsiteX158" fmla="*/ 60794 w 1054887"/>
                <a:gd name="connsiteY158" fmla="*/ 100596 h 439460"/>
                <a:gd name="connsiteX159" fmla="*/ 52217 w 1054887"/>
                <a:gd name="connsiteY159" fmla="*/ 108169 h 439460"/>
                <a:gd name="connsiteX160" fmla="*/ 38101 w 1054887"/>
                <a:gd name="connsiteY160" fmla="*/ 112286 h 439460"/>
                <a:gd name="connsiteX161" fmla="*/ 21265 w 1054887"/>
                <a:gd name="connsiteY161" fmla="*/ 112629 h 439460"/>
                <a:gd name="connsiteX162" fmla="*/ 5092 w 1054887"/>
                <a:gd name="connsiteY162" fmla="*/ 126377 h 439460"/>
                <a:gd name="connsiteX163" fmla="*/ 3891 w 1054887"/>
                <a:gd name="connsiteY163" fmla="*/ 127798 h 439460"/>
                <a:gd name="connsiteX164" fmla="*/ 3621 w 1054887"/>
                <a:gd name="connsiteY164" fmla="*/ 128092 h 439460"/>
                <a:gd name="connsiteX165" fmla="*/ 2494 w 1054887"/>
                <a:gd name="connsiteY165" fmla="*/ 129146 h 439460"/>
                <a:gd name="connsiteX166" fmla="*/ 2494 w 1054887"/>
                <a:gd name="connsiteY166" fmla="*/ 129146 h 439460"/>
                <a:gd name="connsiteX167" fmla="*/ 1391 w 1054887"/>
                <a:gd name="connsiteY167" fmla="*/ 129906 h 439460"/>
                <a:gd name="connsiteX168" fmla="*/ 1244 w 1054887"/>
                <a:gd name="connsiteY168" fmla="*/ 129906 h 439460"/>
                <a:gd name="connsiteX169" fmla="*/ 141 w 1054887"/>
                <a:gd name="connsiteY169" fmla="*/ 130421 h 439460"/>
                <a:gd name="connsiteX170" fmla="*/ 435 w 1054887"/>
                <a:gd name="connsiteY170" fmla="*/ 138949 h 43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1054887" h="439460">
                  <a:moveTo>
                    <a:pt x="435" y="138949"/>
                  </a:moveTo>
                  <a:cubicBezTo>
                    <a:pt x="2494" y="144610"/>
                    <a:pt x="4553" y="144610"/>
                    <a:pt x="5582" y="148212"/>
                  </a:cubicBezTo>
                  <a:cubicBezTo>
                    <a:pt x="6611" y="151814"/>
                    <a:pt x="7640" y="154412"/>
                    <a:pt x="14870" y="156985"/>
                  </a:cubicBezTo>
                  <a:cubicBezTo>
                    <a:pt x="22099" y="159558"/>
                    <a:pt x="23642" y="160612"/>
                    <a:pt x="24672" y="163700"/>
                  </a:cubicBezTo>
                  <a:cubicBezTo>
                    <a:pt x="25701" y="166788"/>
                    <a:pt x="34475" y="175561"/>
                    <a:pt x="41189" y="176076"/>
                  </a:cubicBezTo>
                  <a:cubicBezTo>
                    <a:pt x="47904" y="176590"/>
                    <a:pt x="57167" y="172988"/>
                    <a:pt x="59226" y="176590"/>
                  </a:cubicBezTo>
                  <a:cubicBezTo>
                    <a:pt x="61284" y="180192"/>
                    <a:pt x="64397" y="179678"/>
                    <a:pt x="68513" y="180732"/>
                  </a:cubicBezTo>
                  <a:cubicBezTo>
                    <a:pt x="72753" y="182300"/>
                    <a:pt x="76355" y="185192"/>
                    <a:pt x="78830" y="188966"/>
                  </a:cubicBezTo>
                  <a:cubicBezTo>
                    <a:pt x="80375" y="191563"/>
                    <a:pt x="83462" y="194137"/>
                    <a:pt x="84002" y="199283"/>
                  </a:cubicBezTo>
                  <a:cubicBezTo>
                    <a:pt x="84149" y="205458"/>
                    <a:pt x="87212" y="211193"/>
                    <a:pt x="92235" y="214771"/>
                  </a:cubicBezTo>
                  <a:cubicBezTo>
                    <a:pt x="98951" y="219917"/>
                    <a:pt x="97406" y="225088"/>
                    <a:pt x="103582" y="227661"/>
                  </a:cubicBezTo>
                  <a:cubicBezTo>
                    <a:pt x="109758" y="230234"/>
                    <a:pt x="112870" y="235919"/>
                    <a:pt x="105665" y="239007"/>
                  </a:cubicBezTo>
                  <a:cubicBezTo>
                    <a:pt x="98460" y="242095"/>
                    <a:pt x="97406" y="249839"/>
                    <a:pt x="101009" y="252412"/>
                  </a:cubicBezTo>
                  <a:cubicBezTo>
                    <a:pt x="104611" y="254985"/>
                    <a:pt x="109268" y="256039"/>
                    <a:pt x="102553" y="260671"/>
                  </a:cubicBezTo>
                  <a:cubicBezTo>
                    <a:pt x="95838" y="265303"/>
                    <a:pt x="92750" y="270473"/>
                    <a:pt x="92235" y="275105"/>
                  </a:cubicBezTo>
                  <a:cubicBezTo>
                    <a:pt x="91721" y="279737"/>
                    <a:pt x="87089" y="281820"/>
                    <a:pt x="95348" y="285937"/>
                  </a:cubicBezTo>
                  <a:cubicBezTo>
                    <a:pt x="103606" y="290054"/>
                    <a:pt x="99465" y="294710"/>
                    <a:pt x="108753" y="295739"/>
                  </a:cubicBezTo>
                  <a:cubicBezTo>
                    <a:pt x="118040" y="296769"/>
                    <a:pt x="129902" y="294710"/>
                    <a:pt x="136616" y="296769"/>
                  </a:cubicBezTo>
                  <a:cubicBezTo>
                    <a:pt x="143331" y="298827"/>
                    <a:pt x="145365" y="300395"/>
                    <a:pt x="152080" y="300395"/>
                  </a:cubicBezTo>
                  <a:cubicBezTo>
                    <a:pt x="158794" y="300395"/>
                    <a:pt x="162911" y="299366"/>
                    <a:pt x="168572" y="299881"/>
                  </a:cubicBezTo>
                  <a:cubicBezTo>
                    <a:pt x="174233" y="300395"/>
                    <a:pt x="188177" y="297798"/>
                    <a:pt x="192319" y="304513"/>
                  </a:cubicBezTo>
                  <a:cubicBezTo>
                    <a:pt x="196460" y="311227"/>
                    <a:pt x="199009" y="312771"/>
                    <a:pt x="204180" y="314315"/>
                  </a:cubicBezTo>
                  <a:cubicBezTo>
                    <a:pt x="209350" y="315859"/>
                    <a:pt x="213468" y="315859"/>
                    <a:pt x="216556" y="319486"/>
                  </a:cubicBezTo>
                  <a:cubicBezTo>
                    <a:pt x="219643" y="323113"/>
                    <a:pt x="226358" y="329288"/>
                    <a:pt x="234102" y="330317"/>
                  </a:cubicBezTo>
                  <a:cubicBezTo>
                    <a:pt x="241846" y="331347"/>
                    <a:pt x="247507" y="331861"/>
                    <a:pt x="250080" y="337007"/>
                  </a:cubicBezTo>
                  <a:cubicBezTo>
                    <a:pt x="252653" y="342154"/>
                    <a:pt x="249051" y="343722"/>
                    <a:pt x="254736" y="347325"/>
                  </a:cubicBezTo>
                  <a:cubicBezTo>
                    <a:pt x="260421" y="350927"/>
                    <a:pt x="260397" y="355069"/>
                    <a:pt x="260911" y="360730"/>
                  </a:cubicBezTo>
                  <a:cubicBezTo>
                    <a:pt x="260911" y="366415"/>
                    <a:pt x="263583" y="371782"/>
                    <a:pt x="268141" y="375188"/>
                  </a:cubicBezTo>
                  <a:cubicBezTo>
                    <a:pt x="273802" y="379820"/>
                    <a:pt x="274831" y="376732"/>
                    <a:pt x="278973" y="385505"/>
                  </a:cubicBezTo>
                  <a:cubicBezTo>
                    <a:pt x="283114" y="394278"/>
                    <a:pt x="286178" y="391681"/>
                    <a:pt x="293407" y="391166"/>
                  </a:cubicBezTo>
                  <a:cubicBezTo>
                    <a:pt x="300636" y="390652"/>
                    <a:pt x="314556" y="387564"/>
                    <a:pt x="324873" y="393225"/>
                  </a:cubicBezTo>
                  <a:cubicBezTo>
                    <a:pt x="335190" y="398886"/>
                    <a:pt x="347051" y="396852"/>
                    <a:pt x="353766" y="396852"/>
                  </a:cubicBezTo>
                  <a:cubicBezTo>
                    <a:pt x="360480" y="396852"/>
                    <a:pt x="375429" y="402513"/>
                    <a:pt x="384717" y="398396"/>
                  </a:cubicBezTo>
                  <a:cubicBezTo>
                    <a:pt x="394005" y="394278"/>
                    <a:pt x="398636" y="393764"/>
                    <a:pt x="404812" y="394278"/>
                  </a:cubicBezTo>
                  <a:cubicBezTo>
                    <a:pt x="410987" y="394793"/>
                    <a:pt x="416697" y="394793"/>
                    <a:pt x="423902" y="397881"/>
                  </a:cubicBezTo>
                  <a:cubicBezTo>
                    <a:pt x="431107" y="400969"/>
                    <a:pt x="446619" y="394793"/>
                    <a:pt x="459510" y="404571"/>
                  </a:cubicBezTo>
                  <a:cubicBezTo>
                    <a:pt x="472400" y="414349"/>
                    <a:pt x="471885" y="416971"/>
                    <a:pt x="479115" y="416971"/>
                  </a:cubicBezTo>
                  <a:cubicBezTo>
                    <a:pt x="486344" y="416971"/>
                    <a:pt x="487349" y="420574"/>
                    <a:pt x="496122" y="420574"/>
                  </a:cubicBezTo>
                  <a:cubicBezTo>
                    <a:pt x="504895" y="420574"/>
                    <a:pt x="504381" y="422632"/>
                    <a:pt x="510042" y="426235"/>
                  </a:cubicBezTo>
                  <a:cubicBezTo>
                    <a:pt x="515702" y="429837"/>
                    <a:pt x="517785" y="430376"/>
                    <a:pt x="525015" y="429347"/>
                  </a:cubicBezTo>
                  <a:cubicBezTo>
                    <a:pt x="532244" y="428318"/>
                    <a:pt x="540478" y="423147"/>
                    <a:pt x="547193" y="430376"/>
                  </a:cubicBezTo>
                  <a:cubicBezTo>
                    <a:pt x="553908" y="437605"/>
                    <a:pt x="562141" y="441723"/>
                    <a:pt x="567827" y="435523"/>
                  </a:cubicBezTo>
                  <a:cubicBezTo>
                    <a:pt x="573512" y="429322"/>
                    <a:pt x="573488" y="426774"/>
                    <a:pt x="580203" y="426774"/>
                  </a:cubicBezTo>
                  <a:cubicBezTo>
                    <a:pt x="586917" y="426774"/>
                    <a:pt x="584834" y="419422"/>
                    <a:pt x="594122" y="419030"/>
                  </a:cubicBezTo>
                  <a:cubicBezTo>
                    <a:pt x="603410" y="418638"/>
                    <a:pt x="612183" y="410771"/>
                    <a:pt x="619927" y="409227"/>
                  </a:cubicBezTo>
                  <a:cubicBezTo>
                    <a:pt x="627671" y="407684"/>
                    <a:pt x="642105" y="403542"/>
                    <a:pt x="649334" y="403542"/>
                  </a:cubicBezTo>
                  <a:cubicBezTo>
                    <a:pt x="656564" y="403542"/>
                    <a:pt x="660681" y="401998"/>
                    <a:pt x="675115" y="403542"/>
                  </a:cubicBezTo>
                  <a:cubicBezTo>
                    <a:pt x="689549" y="405086"/>
                    <a:pt x="695749" y="405110"/>
                    <a:pt x="702439" y="403027"/>
                  </a:cubicBezTo>
                  <a:cubicBezTo>
                    <a:pt x="709130" y="400944"/>
                    <a:pt x="717927" y="394793"/>
                    <a:pt x="726186" y="394793"/>
                  </a:cubicBezTo>
                  <a:cubicBezTo>
                    <a:pt x="734444" y="394793"/>
                    <a:pt x="739591" y="391681"/>
                    <a:pt x="747335" y="384991"/>
                  </a:cubicBezTo>
                  <a:cubicBezTo>
                    <a:pt x="755079" y="378301"/>
                    <a:pt x="753510" y="369503"/>
                    <a:pt x="768484" y="365386"/>
                  </a:cubicBezTo>
                  <a:cubicBezTo>
                    <a:pt x="783457" y="361269"/>
                    <a:pt x="784462" y="356612"/>
                    <a:pt x="788603" y="354039"/>
                  </a:cubicBezTo>
                  <a:cubicBezTo>
                    <a:pt x="792745" y="351466"/>
                    <a:pt x="795293" y="345266"/>
                    <a:pt x="786520" y="340610"/>
                  </a:cubicBezTo>
                  <a:cubicBezTo>
                    <a:pt x="777747" y="335954"/>
                    <a:pt x="771572" y="327720"/>
                    <a:pt x="772601" y="324632"/>
                  </a:cubicBezTo>
                  <a:cubicBezTo>
                    <a:pt x="773630" y="321544"/>
                    <a:pt x="773630" y="318432"/>
                    <a:pt x="777747" y="315859"/>
                  </a:cubicBezTo>
                  <a:cubicBezTo>
                    <a:pt x="781864" y="313286"/>
                    <a:pt x="779830" y="300395"/>
                    <a:pt x="788064" y="298851"/>
                  </a:cubicBezTo>
                  <a:cubicBezTo>
                    <a:pt x="796298" y="297308"/>
                    <a:pt x="798381" y="291107"/>
                    <a:pt x="806125" y="297283"/>
                  </a:cubicBezTo>
                  <a:cubicBezTo>
                    <a:pt x="813869" y="303459"/>
                    <a:pt x="813869" y="306056"/>
                    <a:pt x="821613" y="307086"/>
                  </a:cubicBezTo>
                  <a:cubicBezTo>
                    <a:pt x="829357" y="308115"/>
                    <a:pt x="836047" y="312256"/>
                    <a:pt x="844306" y="309683"/>
                  </a:cubicBezTo>
                  <a:cubicBezTo>
                    <a:pt x="852564" y="307110"/>
                    <a:pt x="856681" y="302331"/>
                    <a:pt x="862857" y="300910"/>
                  </a:cubicBezTo>
                  <a:cubicBezTo>
                    <a:pt x="869033" y="299489"/>
                    <a:pt x="872660" y="282849"/>
                    <a:pt x="880918" y="282849"/>
                  </a:cubicBezTo>
                  <a:cubicBezTo>
                    <a:pt x="889177" y="282849"/>
                    <a:pt x="904640" y="290201"/>
                    <a:pt x="914442" y="283364"/>
                  </a:cubicBezTo>
                  <a:cubicBezTo>
                    <a:pt x="924245" y="276526"/>
                    <a:pt x="929416" y="275105"/>
                    <a:pt x="933533" y="264788"/>
                  </a:cubicBezTo>
                  <a:cubicBezTo>
                    <a:pt x="937650" y="254471"/>
                    <a:pt x="939733" y="245183"/>
                    <a:pt x="953652" y="243664"/>
                  </a:cubicBezTo>
                  <a:cubicBezTo>
                    <a:pt x="967572" y="242144"/>
                    <a:pt x="971199" y="234890"/>
                    <a:pt x="981491" y="235405"/>
                  </a:cubicBezTo>
                  <a:cubicBezTo>
                    <a:pt x="991784" y="235919"/>
                    <a:pt x="995435" y="227146"/>
                    <a:pt x="1003155" y="227146"/>
                  </a:cubicBezTo>
                  <a:cubicBezTo>
                    <a:pt x="1010874" y="227146"/>
                    <a:pt x="1018642" y="225088"/>
                    <a:pt x="1023274" y="228176"/>
                  </a:cubicBezTo>
                  <a:cubicBezTo>
                    <a:pt x="1027906" y="231264"/>
                    <a:pt x="1027930" y="237463"/>
                    <a:pt x="1036189" y="234376"/>
                  </a:cubicBezTo>
                  <a:cubicBezTo>
                    <a:pt x="1044448" y="231288"/>
                    <a:pt x="1050623" y="233347"/>
                    <a:pt x="1053196" y="230234"/>
                  </a:cubicBezTo>
                  <a:cubicBezTo>
                    <a:pt x="1055770" y="227122"/>
                    <a:pt x="1055647" y="217344"/>
                    <a:pt x="1048050" y="211659"/>
                  </a:cubicBezTo>
                  <a:cubicBezTo>
                    <a:pt x="1040453" y="205973"/>
                    <a:pt x="1025357" y="194651"/>
                    <a:pt x="1021730" y="188451"/>
                  </a:cubicBezTo>
                  <a:cubicBezTo>
                    <a:pt x="1018103" y="182251"/>
                    <a:pt x="1006267" y="178134"/>
                    <a:pt x="1002640" y="176590"/>
                  </a:cubicBezTo>
                  <a:cubicBezTo>
                    <a:pt x="999013" y="175046"/>
                    <a:pt x="986662" y="173502"/>
                    <a:pt x="982545" y="177619"/>
                  </a:cubicBezTo>
                  <a:cubicBezTo>
                    <a:pt x="978428" y="181736"/>
                    <a:pt x="974801" y="189480"/>
                    <a:pt x="968601" y="188966"/>
                  </a:cubicBezTo>
                  <a:cubicBezTo>
                    <a:pt x="962401" y="188451"/>
                    <a:pt x="961911" y="179678"/>
                    <a:pt x="954682" y="181761"/>
                  </a:cubicBezTo>
                  <a:cubicBezTo>
                    <a:pt x="947452" y="183844"/>
                    <a:pt x="931474" y="179678"/>
                    <a:pt x="929416" y="182790"/>
                  </a:cubicBezTo>
                  <a:cubicBezTo>
                    <a:pt x="927357" y="185903"/>
                    <a:pt x="925789" y="194137"/>
                    <a:pt x="917530" y="186907"/>
                  </a:cubicBezTo>
                  <a:cubicBezTo>
                    <a:pt x="909272" y="179678"/>
                    <a:pt x="903096" y="170415"/>
                    <a:pt x="910840" y="168846"/>
                  </a:cubicBezTo>
                  <a:cubicBezTo>
                    <a:pt x="918584" y="167278"/>
                    <a:pt x="920128" y="168332"/>
                    <a:pt x="920128" y="159044"/>
                  </a:cubicBezTo>
                  <a:cubicBezTo>
                    <a:pt x="920128" y="149756"/>
                    <a:pt x="918070" y="148188"/>
                    <a:pt x="924245" y="142526"/>
                  </a:cubicBezTo>
                  <a:cubicBezTo>
                    <a:pt x="930420" y="136866"/>
                    <a:pt x="926842" y="128607"/>
                    <a:pt x="933018" y="123436"/>
                  </a:cubicBezTo>
                  <a:cubicBezTo>
                    <a:pt x="938115" y="119197"/>
                    <a:pt x="941816" y="105890"/>
                    <a:pt x="947550" y="97264"/>
                  </a:cubicBezTo>
                  <a:lnTo>
                    <a:pt x="947550" y="97264"/>
                  </a:lnTo>
                  <a:cubicBezTo>
                    <a:pt x="947256" y="96749"/>
                    <a:pt x="946962" y="96210"/>
                    <a:pt x="946619" y="95671"/>
                  </a:cubicBezTo>
                  <a:lnTo>
                    <a:pt x="946619" y="95671"/>
                  </a:lnTo>
                  <a:cubicBezTo>
                    <a:pt x="946276" y="95156"/>
                    <a:pt x="945884" y="94617"/>
                    <a:pt x="945443" y="94078"/>
                  </a:cubicBezTo>
                  <a:cubicBezTo>
                    <a:pt x="941669" y="89618"/>
                    <a:pt x="936155" y="90647"/>
                    <a:pt x="929979" y="89618"/>
                  </a:cubicBezTo>
                  <a:cubicBezTo>
                    <a:pt x="923804" y="88588"/>
                    <a:pt x="922407" y="91676"/>
                    <a:pt x="919319" y="94788"/>
                  </a:cubicBezTo>
                  <a:cubicBezTo>
                    <a:pt x="916232" y="97901"/>
                    <a:pt x="905889" y="96847"/>
                    <a:pt x="899714" y="93049"/>
                  </a:cubicBezTo>
                  <a:cubicBezTo>
                    <a:pt x="893539" y="89250"/>
                    <a:pt x="897999" y="85844"/>
                    <a:pt x="888711" y="82388"/>
                  </a:cubicBezTo>
                  <a:cubicBezTo>
                    <a:pt x="879423" y="78933"/>
                    <a:pt x="876678" y="78614"/>
                    <a:pt x="869106" y="78958"/>
                  </a:cubicBezTo>
                  <a:cubicBezTo>
                    <a:pt x="861534" y="79301"/>
                    <a:pt x="862931" y="79644"/>
                    <a:pt x="857760" y="83074"/>
                  </a:cubicBezTo>
                  <a:cubicBezTo>
                    <a:pt x="852589" y="86505"/>
                    <a:pt x="855309" y="86873"/>
                    <a:pt x="848472" y="88246"/>
                  </a:cubicBezTo>
                  <a:cubicBezTo>
                    <a:pt x="841634" y="89618"/>
                    <a:pt x="841953" y="93147"/>
                    <a:pt x="835410" y="95818"/>
                  </a:cubicBezTo>
                  <a:cubicBezTo>
                    <a:pt x="828867" y="98489"/>
                    <a:pt x="830239" y="100964"/>
                    <a:pt x="829210" y="106478"/>
                  </a:cubicBezTo>
                  <a:cubicBezTo>
                    <a:pt x="828180" y="111992"/>
                    <a:pt x="819261" y="111379"/>
                    <a:pt x="812056" y="111379"/>
                  </a:cubicBezTo>
                  <a:cubicBezTo>
                    <a:pt x="804851" y="111379"/>
                    <a:pt x="803797" y="114124"/>
                    <a:pt x="796911" y="115153"/>
                  </a:cubicBezTo>
                  <a:cubicBezTo>
                    <a:pt x="788750" y="116819"/>
                    <a:pt x="780467" y="117751"/>
                    <a:pt x="772160" y="117922"/>
                  </a:cubicBezTo>
                  <a:cubicBezTo>
                    <a:pt x="761156" y="117922"/>
                    <a:pt x="762872" y="126156"/>
                    <a:pt x="754613" y="126500"/>
                  </a:cubicBezTo>
                  <a:cubicBezTo>
                    <a:pt x="746355" y="126843"/>
                    <a:pt x="730891" y="126156"/>
                    <a:pt x="721947" y="126156"/>
                  </a:cubicBezTo>
                  <a:cubicBezTo>
                    <a:pt x="713001" y="126156"/>
                    <a:pt x="713026" y="123706"/>
                    <a:pt x="703738" y="119295"/>
                  </a:cubicBezTo>
                  <a:cubicBezTo>
                    <a:pt x="694451" y="114884"/>
                    <a:pt x="690309" y="119295"/>
                    <a:pt x="682418" y="119981"/>
                  </a:cubicBezTo>
                  <a:cubicBezTo>
                    <a:pt x="674527" y="120667"/>
                    <a:pt x="674502" y="114467"/>
                    <a:pt x="668646" y="112065"/>
                  </a:cubicBezTo>
                  <a:cubicBezTo>
                    <a:pt x="662788" y="109664"/>
                    <a:pt x="660411" y="106233"/>
                    <a:pt x="659725" y="97974"/>
                  </a:cubicBezTo>
                  <a:cubicBezTo>
                    <a:pt x="659039" y="89716"/>
                    <a:pt x="646296" y="92117"/>
                    <a:pt x="638037" y="92117"/>
                  </a:cubicBezTo>
                  <a:cubicBezTo>
                    <a:pt x="629779" y="92117"/>
                    <a:pt x="628063" y="83173"/>
                    <a:pt x="621888" y="77683"/>
                  </a:cubicBezTo>
                  <a:cubicBezTo>
                    <a:pt x="615712" y="72194"/>
                    <a:pt x="611227" y="79056"/>
                    <a:pt x="605027" y="79399"/>
                  </a:cubicBezTo>
                  <a:cubicBezTo>
                    <a:pt x="598828" y="79742"/>
                    <a:pt x="600126" y="76311"/>
                    <a:pt x="596426" y="75282"/>
                  </a:cubicBezTo>
                  <a:cubicBezTo>
                    <a:pt x="592726" y="74252"/>
                    <a:pt x="589907" y="75282"/>
                    <a:pt x="584736" y="72169"/>
                  </a:cubicBezTo>
                  <a:cubicBezTo>
                    <a:pt x="579565" y="69057"/>
                    <a:pt x="577531" y="69719"/>
                    <a:pt x="569273" y="69719"/>
                  </a:cubicBezTo>
                  <a:cubicBezTo>
                    <a:pt x="561014" y="69719"/>
                    <a:pt x="562730" y="73517"/>
                    <a:pt x="556897" y="73860"/>
                  </a:cubicBezTo>
                  <a:cubicBezTo>
                    <a:pt x="551065" y="74203"/>
                    <a:pt x="551383" y="73860"/>
                    <a:pt x="544179" y="77634"/>
                  </a:cubicBezTo>
                  <a:cubicBezTo>
                    <a:pt x="536974" y="81408"/>
                    <a:pt x="536949" y="84521"/>
                    <a:pt x="531460" y="85550"/>
                  </a:cubicBezTo>
                  <a:cubicBezTo>
                    <a:pt x="525971" y="86579"/>
                    <a:pt x="519403" y="86922"/>
                    <a:pt x="513913" y="83099"/>
                  </a:cubicBezTo>
                  <a:cubicBezTo>
                    <a:pt x="508424" y="79276"/>
                    <a:pt x="505312" y="79668"/>
                    <a:pt x="494652" y="76923"/>
                  </a:cubicBezTo>
                  <a:cubicBezTo>
                    <a:pt x="483991" y="74179"/>
                    <a:pt x="483991" y="71409"/>
                    <a:pt x="478845" y="68322"/>
                  </a:cubicBezTo>
                  <a:cubicBezTo>
                    <a:pt x="473699" y="65234"/>
                    <a:pt x="475047" y="63421"/>
                    <a:pt x="474361" y="58005"/>
                  </a:cubicBezTo>
                  <a:cubicBezTo>
                    <a:pt x="473674" y="52589"/>
                    <a:pt x="473331" y="48031"/>
                    <a:pt x="470587" y="45286"/>
                  </a:cubicBezTo>
                  <a:cubicBezTo>
                    <a:pt x="467842" y="42541"/>
                    <a:pt x="467817" y="38400"/>
                    <a:pt x="466102" y="33253"/>
                  </a:cubicBezTo>
                  <a:cubicBezTo>
                    <a:pt x="464386" y="28107"/>
                    <a:pt x="457525" y="28769"/>
                    <a:pt x="449609" y="29112"/>
                  </a:cubicBezTo>
                  <a:cubicBezTo>
                    <a:pt x="441694" y="29455"/>
                    <a:pt x="439292" y="24211"/>
                    <a:pt x="434464" y="23966"/>
                  </a:cubicBezTo>
                  <a:cubicBezTo>
                    <a:pt x="429637" y="23721"/>
                    <a:pt x="425544" y="20878"/>
                    <a:pt x="421402" y="17423"/>
                  </a:cubicBezTo>
                  <a:cubicBezTo>
                    <a:pt x="417261" y="13967"/>
                    <a:pt x="413487" y="15707"/>
                    <a:pt x="405596" y="16050"/>
                  </a:cubicBezTo>
                  <a:cubicBezTo>
                    <a:pt x="397705" y="16393"/>
                    <a:pt x="394593" y="16393"/>
                    <a:pt x="392167" y="12619"/>
                  </a:cubicBezTo>
                  <a:cubicBezTo>
                    <a:pt x="389741" y="8845"/>
                    <a:pt x="388050" y="8821"/>
                    <a:pt x="382561" y="7718"/>
                  </a:cubicBezTo>
                  <a:cubicBezTo>
                    <a:pt x="377071" y="6615"/>
                    <a:pt x="374645" y="7375"/>
                    <a:pt x="368445" y="1543"/>
                  </a:cubicBezTo>
                  <a:cubicBezTo>
                    <a:pt x="362245" y="-4290"/>
                    <a:pt x="362612" y="1543"/>
                    <a:pt x="361583" y="6003"/>
                  </a:cubicBezTo>
                  <a:cubicBezTo>
                    <a:pt x="360554" y="10463"/>
                    <a:pt x="358471" y="10904"/>
                    <a:pt x="350923" y="13575"/>
                  </a:cubicBezTo>
                  <a:cubicBezTo>
                    <a:pt x="343375" y="16246"/>
                    <a:pt x="341635" y="26294"/>
                    <a:pt x="336807" y="27666"/>
                  </a:cubicBezTo>
                  <a:cubicBezTo>
                    <a:pt x="331979" y="29038"/>
                    <a:pt x="333719" y="34209"/>
                    <a:pt x="330975" y="38326"/>
                  </a:cubicBezTo>
                  <a:cubicBezTo>
                    <a:pt x="328230" y="42443"/>
                    <a:pt x="328524" y="44183"/>
                    <a:pt x="328892" y="48987"/>
                  </a:cubicBezTo>
                  <a:cubicBezTo>
                    <a:pt x="329260" y="53790"/>
                    <a:pt x="333376" y="54844"/>
                    <a:pt x="334749" y="59647"/>
                  </a:cubicBezTo>
                  <a:cubicBezTo>
                    <a:pt x="336121" y="64450"/>
                    <a:pt x="337493" y="65504"/>
                    <a:pt x="343007" y="68935"/>
                  </a:cubicBezTo>
                  <a:cubicBezTo>
                    <a:pt x="348521" y="72365"/>
                    <a:pt x="348497" y="75478"/>
                    <a:pt x="344380" y="77879"/>
                  </a:cubicBezTo>
                  <a:cubicBezTo>
                    <a:pt x="340263" y="80281"/>
                    <a:pt x="341635" y="81653"/>
                    <a:pt x="339209" y="86481"/>
                  </a:cubicBezTo>
                  <a:cubicBezTo>
                    <a:pt x="336783" y="91309"/>
                    <a:pt x="334307" y="91382"/>
                    <a:pt x="328205" y="92313"/>
                  </a:cubicBezTo>
                  <a:cubicBezTo>
                    <a:pt x="322103" y="93245"/>
                    <a:pt x="322030" y="95426"/>
                    <a:pt x="319972" y="98513"/>
                  </a:cubicBezTo>
                  <a:cubicBezTo>
                    <a:pt x="317913" y="101601"/>
                    <a:pt x="313771" y="99543"/>
                    <a:pt x="312399" y="101944"/>
                  </a:cubicBezTo>
                  <a:cubicBezTo>
                    <a:pt x="311027" y="104346"/>
                    <a:pt x="310684" y="106086"/>
                    <a:pt x="308258" y="102973"/>
                  </a:cubicBezTo>
                  <a:cubicBezTo>
                    <a:pt x="305832" y="99861"/>
                    <a:pt x="303111" y="102631"/>
                    <a:pt x="301053" y="98072"/>
                  </a:cubicBezTo>
                  <a:cubicBezTo>
                    <a:pt x="298994" y="93514"/>
                    <a:pt x="289020" y="97043"/>
                    <a:pt x="281791" y="97043"/>
                  </a:cubicBezTo>
                  <a:cubicBezTo>
                    <a:pt x="274562" y="97043"/>
                    <a:pt x="277331" y="93245"/>
                    <a:pt x="271474" y="91529"/>
                  </a:cubicBezTo>
                  <a:cubicBezTo>
                    <a:pt x="266401" y="89814"/>
                    <a:pt x="260789" y="91358"/>
                    <a:pt x="257334" y="95450"/>
                  </a:cubicBezTo>
                  <a:cubicBezTo>
                    <a:pt x="253903" y="99224"/>
                    <a:pt x="249761" y="96480"/>
                    <a:pt x="245644" y="94053"/>
                  </a:cubicBezTo>
                  <a:cubicBezTo>
                    <a:pt x="241527" y="91627"/>
                    <a:pt x="237729" y="94396"/>
                    <a:pt x="234298" y="89593"/>
                  </a:cubicBezTo>
                  <a:cubicBezTo>
                    <a:pt x="230867" y="84790"/>
                    <a:pt x="225353" y="88564"/>
                    <a:pt x="219594" y="86505"/>
                  </a:cubicBezTo>
                  <a:cubicBezTo>
                    <a:pt x="213835" y="84447"/>
                    <a:pt x="212733" y="75502"/>
                    <a:pt x="214448" y="69645"/>
                  </a:cubicBezTo>
                  <a:cubicBezTo>
                    <a:pt x="216163" y="63788"/>
                    <a:pt x="197588" y="66214"/>
                    <a:pt x="186927" y="66214"/>
                  </a:cubicBezTo>
                  <a:cubicBezTo>
                    <a:pt x="176267" y="66214"/>
                    <a:pt x="173865" y="66557"/>
                    <a:pt x="172224" y="63127"/>
                  </a:cubicBezTo>
                  <a:cubicBezTo>
                    <a:pt x="170582" y="59696"/>
                    <a:pt x="169111" y="61043"/>
                    <a:pt x="165681" y="62416"/>
                  </a:cubicBezTo>
                  <a:cubicBezTo>
                    <a:pt x="162936" y="63788"/>
                    <a:pt x="159603" y="62661"/>
                    <a:pt x="158231" y="59916"/>
                  </a:cubicBezTo>
                  <a:cubicBezTo>
                    <a:pt x="158010" y="59524"/>
                    <a:pt x="157863" y="59083"/>
                    <a:pt x="157765" y="58642"/>
                  </a:cubicBezTo>
                  <a:cubicBezTo>
                    <a:pt x="157422" y="55211"/>
                    <a:pt x="153991" y="55554"/>
                    <a:pt x="147448" y="55897"/>
                  </a:cubicBezTo>
                  <a:cubicBezTo>
                    <a:pt x="140905" y="56240"/>
                    <a:pt x="141958" y="61387"/>
                    <a:pt x="133014" y="61043"/>
                  </a:cubicBezTo>
                  <a:cubicBezTo>
                    <a:pt x="124069" y="60700"/>
                    <a:pt x="129583" y="69302"/>
                    <a:pt x="122353" y="68959"/>
                  </a:cubicBezTo>
                  <a:cubicBezTo>
                    <a:pt x="115124" y="68616"/>
                    <a:pt x="110321" y="69988"/>
                    <a:pt x="105518" y="74473"/>
                  </a:cubicBezTo>
                  <a:cubicBezTo>
                    <a:pt x="99808" y="79448"/>
                    <a:pt x="92456" y="82143"/>
                    <a:pt x="84883" y="82021"/>
                  </a:cubicBezTo>
                  <a:cubicBezTo>
                    <a:pt x="75596" y="82364"/>
                    <a:pt x="73537" y="90623"/>
                    <a:pt x="66651" y="90623"/>
                  </a:cubicBezTo>
                  <a:cubicBezTo>
                    <a:pt x="59765" y="90623"/>
                    <a:pt x="62191" y="96480"/>
                    <a:pt x="60794" y="100596"/>
                  </a:cubicBezTo>
                  <a:cubicBezTo>
                    <a:pt x="59397" y="104714"/>
                    <a:pt x="57363" y="109541"/>
                    <a:pt x="52217" y="108169"/>
                  </a:cubicBezTo>
                  <a:cubicBezTo>
                    <a:pt x="47071" y="106797"/>
                    <a:pt x="44302" y="108169"/>
                    <a:pt x="38101" y="112286"/>
                  </a:cubicBezTo>
                  <a:cubicBezTo>
                    <a:pt x="31901" y="116403"/>
                    <a:pt x="27441" y="112629"/>
                    <a:pt x="21265" y="112629"/>
                  </a:cubicBezTo>
                  <a:cubicBezTo>
                    <a:pt x="15090" y="112629"/>
                    <a:pt x="9919" y="120201"/>
                    <a:pt x="5092" y="126377"/>
                  </a:cubicBezTo>
                  <a:cubicBezTo>
                    <a:pt x="4675" y="126916"/>
                    <a:pt x="4283" y="127382"/>
                    <a:pt x="3891" y="127798"/>
                  </a:cubicBezTo>
                  <a:lnTo>
                    <a:pt x="3621" y="128092"/>
                  </a:lnTo>
                  <a:cubicBezTo>
                    <a:pt x="3229" y="128484"/>
                    <a:pt x="2861" y="128828"/>
                    <a:pt x="2494" y="129146"/>
                  </a:cubicBezTo>
                  <a:lnTo>
                    <a:pt x="2494" y="129146"/>
                  </a:lnTo>
                  <a:cubicBezTo>
                    <a:pt x="2151" y="129416"/>
                    <a:pt x="1783" y="129685"/>
                    <a:pt x="1391" y="129906"/>
                  </a:cubicBezTo>
                  <a:lnTo>
                    <a:pt x="1244" y="129906"/>
                  </a:lnTo>
                  <a:cubicBezTo>
                    <a:pt x="901" y="130102"/>
                    <a:pt x="533" y="130273"/>
                    <a:pt x="141" y="130421"/>
                  </a:cubicBezTo>
                  <a:cubicBezTo>
                    <a:pt x="-373" y="133263"/>
                    <a:pt x="-276" y="136155"/>
                    <a:pt x="435" y="1389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2" name="Freeform: Shape 1331">
              <a:extLst>
                <a:ext uri="{FF2B5EF4-FFF2-40B4-BE49-F238E27FC236}">
                  <a16:creationId xmlns:a16="http://schemas.microsoft.com/office/drawing/2014/main" xmlns="" id="{B6FF921D-63A0-6146-B84F-0E1EE4BF6233}"/>
                </a:ext>
              </a:extLst>
            </p:cNvPr>
            <p:cNvSpPr/>
            <p:nvPr/>
          </p:nvSpPr>
          <p:spPr>
            <a:xfrm>
              <a:off x="8601240" y="3397657"/>
              <a:ext cx="152563" cy="194089"/>
            </a:xfrm>
            <a:custGeom>
              <a:avLst/>
              <a:gdLst>
                <a:gd name="connsiteX0" fmla="*/ 138693 w 152563"/>
                <a:gd name="connsiteY0" fmla="*/ 181098 h 194089"/>
                <a:gd name="connsiteX1" fmla="*/ 150383 w 152563"/>
                <a:gd name="connsiteY1" fmla="*/ 181785 h 194089"/>
                <a:gd name="connsiteX2" fmla="*/ 149010 w 152563"/>
                <a:gd name="connsiteY2" fmla="*/ 173526 h 194089"/>
                <a:gd name="connsiteX3" fmla="*/ 147981 w 152563"/>
                <a:gd name="connsiteY3" fmla="*/ 165978 h 194089"/>
                <a:gd name="connsiteX4" fmla="*/ 147785 w 152563"/>
                <a:gd name="connsiteY4" fmla="*/ 165145 h 194089"/>
                <a:gd name="connsiteX5" fmla="*/ 147785 w 152563"/>
                <a:gd name="connsiteY5" fmla="*/ 164974 h 194089"/>
                <a:gd name="connsiteX6" fmla="*/ 147785 w 152563"/>
                <a:gd name="connsiteY6" fmla="*/ 163969 h 194089"/>
                <a:gd name="connsiteX7" fmla="*/ 147785 w 152563"/>
                <a:gd name="connsiteY7" fmla="*/ 163675 h 194089"/>
                <a:gd name="connsiteX8" fmla="*/ 147785 w 152563"/>
                <a:gd name="connsiteY8" fmla="*/ 162694 h 194089"/>
                <a:gd name="connsiteX9" fmla="*/ 147932 w 152563"/>
                <a:gd name="connsiteY9" fmla="*/ 161641 h 194089"/>
                <a:gd name="connsiteX10" fmla="*/ 147932 w 152563"/>
                <a:gd name="connsiteY10" fmla="*/ 161493 h 194089"/>
                <a:gd name="connsiteX11" fmla="*/ 148447 w 152563"/>
                <a:gd name="connsiteY11" fmla="*/ 156397 h 194089"/>
                <a:gd name="connsiteX12" fmla="*/ 148447 w 152563"/>
                <a:gd name="connsiteY12" fmla="*/ 156397 h 194089"/>
                <a:gd name="connsiteX13" fmla="*/ 148325 w 152563"/>
                <a:gd name="connsiteY13" fmla="*/ 155098 h 194089"/>
                <a:gd name="connsiteX14" fmla="*/ 148325 w 152563"/>
                <a:gd name="connsiteY14" fmla="*/ 155098 h 194089"/>
                <a:gd name="connsiteX15" fmla="*/ 148055 w 152563"/>
                <a:gd name="connsiteY15" fmla="*/ 154215 h 194089"/>
                <a:gd name="connsiteX16" fmla="*/ 148055 w 152563"/>
                <a:gd name="connsiteY16" fmla="*/ 154044 h 194089"/>
                <a:gd name="connsiteX17" fmla="*/ 147565 w 152563"/>
                <a:gd name="connsiteY17" fmla="*/ 153333 h 194089"/>
                <a:gd name="connsiteX18" fmla="*/ 147222 w 152563"/>
                <a:gd name="connsiteY18" fmla="*/ 138630 h 194089"/>
                <a:gd name="connsiteX19" fmla="*/ 142076 w 152563"/>
                <a:gd name="connsiteY19" fmla="*/ 127283 h 194089"/>
                <a:gd name="connsiteX20" fmla="*/ 138644 w 152563"/>
                <a:gd name="connsiteY20" fmla="*/ 119367 h 194089"/>
                <a:gd name="connsiteX21" fmla="*/ 138644 w 152563"/>
                <a:gd name="connsiteY21" fmla="*/ 102213 h 194089"/>
                <a:gd name="connsiteX22" fmla="*/ 127641 w 152563"/>
                <a:gd name="connsiteY22" fmla="*/ 100473 h 194089"/>
                <a:gd name="connsiteX23" fmla="*/ 123500 w 152563"/>
                <a:gd name="connsiteY23" fmla="*/ 107702 h 194089"/>
                <a:gd name="connsiteX24" fmla="*/ 120069 w 152563"/>
                <a:gd name="connsiteY24" fmla="*/ 121794 h 194089"/>
                <a:gd name="connsiteX25" fmla="*/ 108380 w 152563"/>
                <a:gd name="connsiteY25" fmla="*/ 120078 h 194089"/>
                <a:gd name="connsiteX26" fmla="*/ 103895 w 152563"/>
                <a:gd name="connsiteY26" fmla="*/ 113560 h 194089"/>
                <a:gd name="connsiteX27" fmla="*/ 99778 w 152563"/>
                <a:gd name="connsiteY27" fmla="*/ 97385 h 194089"/>
                <a:gd name="connsiteX28" fmla="*/ 104238 w 152563"/>
                <a:gd name="connsiteY28" fmla="*/ 90181 h 194089"/>
                <a:gd name="connsiteX29" fmla="*/ 112839 w 152563"/>
                <a:gd name="connsiteY29" fmla="*/ 84667 h 194089"/>
                <a:gd name="connsiteX30" fmla="*/ 120069 w 152563"/>
                <a:gd name="connsiteY30" fmla="*/ 82608 h 194089"/>
                <a:gd name="connsiteX31" fmla="*/ 127985 w 152563"/>
                <a:gd name="connsiteY31" fmla="*/ 76408 h 194089"/>
                <a:gd name="connsiteX32" fmla="*/ 134160 w 152563"/>
                <a:gd name="connsiteY32" fmla="*/ 67464 h 194089"/>
                <a:gd name="connsiteX33" fmla="*/ 139674 w 152563"/>
                <a:gd name="connsiteY33" fmla="*/ 61631 h 194089"/>
                <a:gd name="connsiteX34" fmla="*/ 140360 w 152563"/>
                <a:gd name="connsiteY34" fmla="*/ 54279 h 194089"/>
                <a:gd name="connsiteX35" fmla="*/ 134846 w 152563"/>
                <a:gd name="connsiteY35" fmla="*/ 48447 h 194089"/>
                <a:gd name="connsiteX36" fmla="*/ 118010 w 152563"/>
                <a:gd name="connsiteY36" fmla="*/ 49819 h 194089"/>
                <a:gd name="connsiteX37" fmla="*/ 105292 w 152563"/>
                <a:gd name="connsiteY37" fmla="*/ 47736 h 194089"/>
                <a:gd name="connsiteX38" fmla="*/ 79487 w 152563"/>
                <a:gd name="connsiteY38" fmla="*/ 48790 h 194089"/>
                <a:gd name="connsiteX39" fmla="*/ 65396 w 152563"/>
                <a:gd name="connsiteY39" fmla="*/ 45334 h 194089"/>
                <a:gd name="connsiteX40" fmla="*/ 55765 w 152563"/>
                <a:gd name="connsiteY40" fmla="*/ 40874 h 194089"/>
                <a:gd name="connsiteX41" fmla="*/ 55765 w 152563"/>
                <a:gd name="connsiteY41" fmla="*/ 28842 h 194089"/>
                <a:gd name="connsiteX42" fmla="*/ 57823 w 152563"/>
                <a:gd name="connsiteY42" fmla="*/ 17152 h 194089"/>
                <a:gd name="connsiteX43" fmla="*/ 53363 w 152563"/>
                <a:gd name="connsiteY43" fmla="*/ 11638 h 194089"/>
                <a:gd name="connsiteX44" fmla="*/ 40644 w 152563"/>
                <a:gd name="connsiteY44" fmla="*/ 17152 h 194089"/>
                <a:gd name="connsiteX45" fmla="*/ 31013 w 152563"/>
                <a:gd name="connsiteY45" fmla="*/ 8551 h 194089"/>
                <a:gd name="connsiteX46" fmla="*/ 21039 w 152563"/>
                <a:gd name="connsiteY46" fmla="*/ 4752 h 194089"/>
                <a:gd name="connsiteX47" fmla="*/ 19618 w 152563"/>
                <a:gd name="connsiteY47" fmla="*/ 4752 h 194089"/>
                <a:gd name="connsiteX48" fmla="*/ 18981 w 152563"/>
                <a:gd name="connsiteY48" fmla="*/ 4752 h 194089"/>
                <a:gd name="connsiteX49" fmla="*/ 18638 w 152563"/>
                <a:gd name="connsiteY49" fmla="*/ 4752 h 194089"/>
                <a:gd name="connsiteX50" fmla="*/ 18123 w 152563"/>
                <a:gd name="connsiteY50" fmla="*/ 4752 h 194089"/>
                <a:gd name="connsiteX51" fmla="*/ 17805 w 152563"/>
                <a:gd name="connsiteY51" fmla="*/ 4752 h 194089"/>
                <a:gd name="connsiteX52" fmla="*/ 17363 w 152563"/>
                <a:gd name="connsiteY52" fmla="*/ 4605 h 194089"/>
                <a:gd name="connsiteX53" fmla="*/ 17070 w 152563"/>
                <a:gd name="connsiteY53" fmla="*/ 4483 h 194089"/>
                <a:gd name="connsiteX54" fmla="*/ 16653 w 152563"/>
                <a:gd name="connsiteY54" fmla="*/ 4287 h 194089"/>
                <a:gd name="connsiteX55" fmla="*/ 16432 w 152563"/>
                <a:gd name="connsiteY55" fmla="*/ 4287 h 194089"/>
                <a:gd name="connsiteX56" fmla="*/ 15991 w 152563"/>
                <a:gd name="connsiteY56" fmla="*/ 4041 h 194089"/>
                <a:gd name="connsiteX57" fmla="*/ 15844 w 152563"/>
                <a:gd name="connsiteY57" fmla="*/ 4041 h 194089"/>
                <a:gd name="connsiteX58" fmla="*/ 15330 w 152563"/>
                <a:gd name="connsiteY58" fmla="*/ 3649 h 194089"/>
                <a:gd name="connsiteX59" fmla="*/ 15330 w 152563"/>
                <a:gd name="connsiteY59" fmla="*/ 3649 h 194089"/>
                <a:gd name="connsiteX60" fmla="*/ 10649 w 152563"/>
                <a:gd name="connsiteY60" fmla="*/ -909 h 194089"/>
                <a:gd name="connsiteX61" fmla="*/ 10649 w 152563"/>
                <a:gd name="connsiteY61" fmla="*/ -909 h 194089"/>
                <a:gd name="connsiteX62" fmla="*/ 10649 w 152563"/>
                <a:gd name="connsiteY62" fmla="*/ 2645 h 194089"/>
                <a:gd name="connsiteX63" fmla="*/ 8860 w 152563"/>
                <a:gd name="connsiteY63" fmla="*/ 9874 h 194089"/>
                <a:gd name="connsiteX64" fmla="*/ 3689 w 152563"/>
                <a:gd name="connsiteY64" fmla="*/ 14775 h 194089"/>
                <a:gd name="connsiteX65" fmla="*/ -183 w 152563"/>
                <a:gd name="connsiteY65" fmla="*/ 20951 h 194089"/>
                <a:gd name="connsiteX66" fmla="*/ 3959 w 152563"/>
                <a:gd name="connsiteY66" fmla="*/ 23793 h 194089"/>
                <a:gd name="connsiteX67" fmla="*/ 8860 w 152563"/>
                <a:gd name="connsiteY67" fmla="*/ 27666 h 194089"/>
                <a:gd name="connsiteX68" fmla="*/ 15305 w 152563"/>
                <a:gd name="connsiteY68" fmla="*/ 35655 h 194089"/>
                <a:gd name="connsiteX69" fmla="*/ 28195 w 152563"/>
                <a:gd name="connsiteY69" fmla="*/ 37983 h 194089"/>
                <a:gd name="connsiteX70" fmla="*/ 26137 w 152563"/>
                <a:gd name="connsiteY70" fmla="*/ 45726 h 194089"/>
                <a:gd name="connsiteX71" fmla="*/ 16849 w 152563"/>
                <a:gd name="connsiteY71" fmla="*/ 48814 h 194089"/>
                <a:gd name="connsiteX72" fmla="*/ 10134 w 152563"/>
                <a:gd name="connsiteY72" fmla="*/ 53715 h 194089"/>
                <a:gd name="connsiteX73" fmla="*/ 3689 w 152563"/>
                <a:gd name="connsiteY73" fmla="*/ 58617 h 194089"/>
                <a:gd name="connsiteX74" fmla="*/ 5233 w 152563"/>
                <a:gd name="connsiteY74" fmla="*/ 67635 h 194089"/>
                <a:gd name="connsiteX75" fmla="*/ 12462 w 152563"/>
                <a:gd name="connsiteY75" fmla="*/ 74987 h 194089"/>
                <a:gd name="connsiteX76" fmla="*/ 19814 w 152563"/>
                <a:gd name="connsiteY76" fmla="*/ 87632 h 194089"/>
                <a:gd name="connsiteX77" fmla="*/ 19814 w 152563"/>
                <a:gd name="connsiteY77" fmla="*/ 109026 h 194089"/>
                <a:gd name="connsiteX78" fmla="*/ 25475 w 152563"/>
                <a:gd name="connsiteY78" fmla="*/ 118069 h 194089"/>
                <a:gd name="connsiteX79" fmla="*/ 27926 w 152563"/>
                <a:gd name="connsiteY79" fmla="*/ 127871 h 194089"/>
                <a:gd name="connsiteX80" fmla="*/ 27411 w 152563"/>
                <a:gd name="connsiteY80" fmla="*/ 145908 h 194089"/>
                <a:gd name="connsiteX81" fmla="*/ 31038 w 152563"/>
                <a:gd name="connsiteY81" fmla="*/ 153382 h 194089"/>
                <a:gd name="connsiteX82" fmla="*/ 31675 w 152563"/>
                <a:gd name="connsiteY82" fmla="*/ 174825 h 194089"/>
                <a:gd name="connsiteX83" fmla="*/ 38537 w 152563"/>
                <a:gd name="connsiteY83" fmla="*/ 168723 h 194089"/>
                <a:gd name="connsiteX84" fmla="*/ 52579 w 152563"/>
                <a:gd name="connsiteY84" fmla="*/ 163528 h 194089"/>
                <a:gd name="connsiteX85" fmla="*/ 71791 w 152563"/>
                <a:gd name="connsiteY85" fmla="*/ 162057 h 194089"/>
                <a:gd name="connsiteX86" fmla="*/ 85834 w 152563"/>
                <a:gd name="connsiteY86" fmla="*/ 156151 h 194089"/>
                <a:gd name="connsiteX87" fmla="*/ 96935 w 152563"/>
                <a:gd name="connsiteY87" fmla="*/ 152451 h 194089"/>
                <a:gd name="connsiteX88" fmla="*/ 98405 w 152563"/>
                <a:gd name="connsiteY88" fmla="*/ 138409 h 194089"/>
                <a:gd name="connsiteX89" fmla="*/ 110242 w 152563"/>
                <a:gd name="connsiteY89" fmla="*/ 133949 h 194089"/>
                <a:gd name="connsiteX90" fmla="*/ 119848 w 152563"/>
                <a:gd name="connsiteY90" fmla="*/ 146520 h 194089"/>
                <a:gd name="connsiteX91" fmla="*/ 124284 w 152563"/>
                <a:gd name="connsiteY91" fmla="*/ 167228 h 194089"/>
                <a:gd name="connsiteX92" fmla="*/ 130950 w 152563"/>
                <a:gd name="connsiteY92" fmla="*/ 189284 h 194089"/>
                <a:gd name="connsiteX93" fmla="*/ 132591 w 152563"/>
                <a:gd name="connsiteY93" fmla="*/ 193180 h 194089"/>
                <a:gd name="connsiteX94" fmla="*/ 138693 w 152563"/>
                <a:gd name="connsiteY94" fmla="*/ 181098 h 19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52563" h="194089">
                  <a:moveTo>
                    <a:pt x="138693" y="181098"/>
                  </a:moveTo>
                  <a:cubicBezTo>
                    <a:pt x="139723" y="179040"/>
                    <a:pt x="146928" y="181442"/>
                    <a:pt x="150383" y="181785"/>
                  </a:cubicBezTo>
                  <a:cubicBezTo>
                    <a:pt x="153839" y="182128"/>
                    <a:pt x="152442" y="176883"/>
                    <a:pt x="149010" y="173526"/>
                  </a:cubicBezTo>
                  <a:cubicBezTo>
                    <a:pt x="145580" y="170169"/>
                    <a:pt x="149010" y="168380"/>
                    <a:pt x="147981" y="165978"/>
                  </a:cubicBezTo>
                  <a:cubicBezTo>
                    <a:pt x="147859" y="165709"/>
                    <a:pt x="147810" y="165439"/>
                    <a:pt x="147785" y="165145"/>
                  </a:cubicBezTo>
                  <a:cubicBezTo>
                    <a:pt x="147785" y="165096"/>
                    <a:pt x="147785" y="165023"/>
                    <a:pt x="147785" y="164974"/>
                  </a:cubicBezTo>
                  <a:lnTo>
                    <a:pt x="147785" y="163969"/>
                  </a:lnTo>
                  <a:cubicBezTo>
                    <a:pt x="147785" y="163871"/>
                    <a:pt x="147785" y="163773"/>
                    <a:pt x="147785" y="163675"/>
                  </a:cubicBezTo>
                  <a:cubicBezTo>
                    <a:pt x="147785" y="163356"/>
                    <a:pt x="147785" y="163038"/>
                    <a:pt x="147785" y="162694"/>
                  </a:cubicBezTo>
                  <a:lnTo>
                    <a:pt x="147932" y="161641"/>
                  </a:lnTo>
                  <a:cubicBezTo>
                    <a:pt x="147932" y="161641"/>
                    <a:pt x="147932" y="161641"/>
                    <a:pt x="147932" y="161493"/>
                  </a:cubicBezTo>
                  <a:cubicBezTo>
                    <a:pt x="148202" y="159803"/>
                    <a:pt x="148373" y="158112"/>
                    <a:pt x="148447" y="156397"/>
                  </a:cubicBezTo>
                  <a:lnTo>
                    <a:pt x="148447" y="156397"/>
                  </a:lnTo>
                  <a:cubicBezTo>
                    <a:pt x="148422" y="155955"/>
                    <a:pt x="148398" y="155539"/>
                    <a:pt x="148325" y="155098"/>
                  </a:cubicBezTo>
                  <a:lnTo>
                    <a:pt x="148325" y="155098"/>
                  </a:lnTo>
                  <a:cubicBezTo>
                    <a:pt x="148251" y="154803"/>
                    <a:pt x="148153" y="154510"/>
                    <a:pt x="148055" y="154215"/>
                  </a:cubicBezTo>
                  <a:lnTo>
                    <a:pt x="148055" y="154044"/>
                  </a:lnTo>
                  <a:cubicBezTo>
                    <a:pt x="147932" y="153774"/>
                    <a:pt x="147761" y="153553"/>
                    <a:pt x="147565" y="153333"/>
                  </a:cubicBezTo>
                  <a:cubicBezTo>
                    <a:pt x="145114" y="150883"/>
                    <a:pt x="146879" y="145442"/>
                    <a:pt x="147222" y="138630"/>
                  </a:cubicBezTo>
                  <a:cubicBezTo>
                    <a:pt x="147565" y="131817"/>
                    <a:pt x="142320" y="130371"/>
                    <a:pt x="142076" y="127283"/>
                  </a:cubicBezTo>
                  <a:cubicBezTo>
                    <a:pt x="141781" y="124342"/>
                    <a:pt x="140580" y="121573"/>
                    <a:pt x="138644" y="119367"/>
                  </a:cubicBezTo>
                  <a:cubicBezTo>
                    <a:pt x="136929" y="117652"/>
                    <a:pt x="138644" y="106649"/>
                    <a:pt x="138644" y="102213"/>
                  </a:cubicBezTo>
                  <a:cubicBezTo>
                    <a:pt x="138644" y="97777"/>
                    <a:pt x="133474" y="99101"/>
                    <a:pt x="127641" y="100473"/>
                  </a:cubicBezTo>
                  <a:cubicBezTo>
                    <a:pt x="121809" y="101846"/>
                    <a:pt x="125926" y="107016"/>
                    <a:pt x="123500" y="107702"/>
                  </a:cubicBezTo>
                  <a:cubicBezTo>
                    <a:pt x="121074" y="108389"/>
                    <a:pt x="122471" y="115275"/>
                    <a:pt x="120069" y="121794"/>
                  </a:cubicBezTo>
                  <a:cubicBezTo>
                    <a:pt x="117668" y="128313"/>
                    <a:pt x="111810" y="120078"/>
                    <a:pt x="108380" y="120078"/>
                  </a:cubicBezTo>
                  <a:cubicBezTo>
                    <a:pt x="104948" y="120078"/>
                    <a:pt x="103895" y="118019"/>
                    <a:pt x="103895" y="113560"/>
                  </a:cubicBezTo>
                  <a:cubicBezTo>
                    <a:pt x="103895" y="109099"/>
                    <a:pt x="100807" y="100816"/>
                    <a:pt x="99778" y="97385"/>
                  </a:cubicBezTo>
                  <a:cubicBezTo>
                    <a:pt x="98748" y="93955"/>
                    <a:pt x="104238" y="92925"/>
                    <a:pt x="104238" y="90181"/>
                  </a:cubicBezTo>
                  <a:cubicBezTo>
                    <a:pt x="104238" y="87436"/>
                    <a:pt x="112496" y="86725"/>
                    <a:pt x="112839" y="84667"/>
                  </a:cubicBezTo>
                  <a:cubicBezTo>
                    <a:pt x="113183" y="82608"/>
                    <a:pt x="117324" y="82952"/>
                    <a:pt x="120069" y="82608"/>
                  </a:cubicBezTo>
                  <a:cubicBezTo>
                    <a:pt x="123671" y="82192"/>
                    <a:pt x="126735" y="79790"/>
                    <a:pt x="127985" y="76408"/>
                  </a:cubicBezTo>
                  <a:cubicBezTo>
                    <a:pt x="129014" y="72634"/>
                    <a:pt x="134160" y="70576"/>
                    <a:pt x="134160" y="67464"/>
                  </a:cubicBezTo>
                  <a:cubicBezTo>
                    <a:pt x="134160" y="64351"/>
                    <a:pt x="134846" y="63003"/>
                    <a:pt x="139674" y="61631"/>
                  </a:cubicBezTo>
                  <a:cubicBezTo>
                    <a:pt x="144502" y="60259"/>
                    <a:pt x="141732" y="56117"/>
                    <a:pt x="140360" y="54279"/>
                  </a:cubicBezTo>
                  <a:cubicBezTo>
                    <a:pt x="138988" y="52441"/>
                    <a:pt x="138988" y="49133"/>
                    <a:pt x="134846" y="48447"/>
                  </a:cubicBezTo>
                  <a:cubicBezTo>
                    <a:pt x="130704" y="47760"/>
                    <a:pt x="127641" y="47074"/>
                    <a:pt x="118010" y="49819"/>
                  </a:cubicBezTo>
                  <a:cubicBezTo>
                    <a:pt x="108380" y="52564"/>
                    <a:pt x="112154" y="48447"/>
                    <a:pt x="105292" y="47736"/>
                  </a:cubicBezTo>
                  <a:cubicBezTo>
                    <a:pt x="98430" y="47025"/>
                    <a:pt x="84314" y="49133"/>
                    <a:pt x="79487" y="48790"/>
                  </a:cubicBezTo>
                  <a:cubicBezTo>
                    <a:pt x="74659" y="48447"/>
                    <a:pt x="68140" y="47736"/>
                    <a:pt x="65396" y="45334"/>
                  </a:cubicBezTo>
                  <a:cubicBezTo>
                    <a:pt x="62651" y="42933"/>
                    <a:pt x="59538" y="42884"/>
                    <a:pt x="55765" y="40874"/>
                  </a:cubicBezTo>
                  <a:cubicBezTo>
                    <a:pt x="51991" y="38865"/>
                    <a:pt x="58853" y="31930"/>
                    <a:pt x="55765" y="28842"/>
                  </a:cubicBezTo>
                  <a:cubicBezTo>
                    <a:pt x="52677" y="25754"/>
                    <a:pt x="57823" y="21269"/>
                    <a:pt x="57823" y="17152"/>
                  </a:cubicBezTo>
                  <a:cubicBezTo>
                    <a:pt x="57823" y="13035"/>
                    <a:pt x="57823" y="10609"/>
                    <a:pt x="53363" y="11638"/>
                  </a:cubicBezTo>
                  <a:cubicBezTo>
                    <a:pt x="48903" y="12667"/>
                    <a:pt x="46477" y="18181"/>
                    <a:pt x="40644" y="17152"/>
                  </a:cubicBezTo>
                  <a:cubicBezTo>
                    <a:pt x="34812" y="16123"/>
                    <a:pt x="33072" y="13011"/>
                    <a:pt x="31013" y="8551"/>
                  </a:cubicBezTo>
                  <a:cubicBezTo>
                    <a:pt x="28955" y="4090"/>
                    <a:pt x="27558" y="4752"/>
                    <a:pt x="21039" y="4752"/>
                  </a:cubicBezTo>
                  <a:lnTo>
                    <a:pt x="19618" y="4752"/>
                  </a:lnTo>
                  <a:lnTo>
                    <a:pt x="18981" y="4752"/>
                  </a:lnTo>
                  <a:lnTo>
                    <a:pt x="18638" y="4752"/>
                  </a:lnTo>
                  <a:lnTo>
                    <a:pt x="18123" y="4752"/>
                  </a:lnTo>
                  <a:lnTo>
                    <a:pt x="17805" y="4752"/>
                  </a:lnTo>
                  <a:lnTo>
                    <a:pt x="17363" y="4605"/>
                  </a:lnTo>
                  <a:lnTo>
                    <a:pt x="17070" y="4483"/>
                  </a:lnTo>
                  <a:lnTo>
                    <a:pt x="16653" y="4287"/>
                  </a:lnTo>
                  <a:lnTo>
                    <a:pt x="16432" y="4287"/>
                  </a:lnTo>
                  <a:lnTo>
                    <a:pt x="15991" y="4041"/>
                  </a:lnTo>
                  <a:lnTo>
                    <a:pt x="15844" y="4041"/>
                  </a:lnTo>
                  <a:lnTo>
                    <a:pt x="15330" y="3649"/>
                  </a:lnTo>
                  <a:lnTo>
                    <a:pt x="15330" y="3649"/>
                  </a:lnTo>
                  <a:cubicBezTo>
                    <a:pt x="13957" y="2522"/>
                    <a:pt x="12879" y="905"/>
                    <a:pt x="10649" y="-909"/>
                  </a:cubicBezTo>
                  <a:lnTo>
                    <a:pt x="10649" y="-909"/>
                  </a:lnTo>
                  <a:cubicBezTo>
                    <a:pt x="10355" y="268"/>
                    <a:pt x="10355" y="1469"/>
                    <a:pt x="10649" y="2645"/>
                  </a:cubicBezTo>
                  <a:cubicBezTo>
                    <a:pt x="11433" y="4703"/>
                    <a:pt x="13099" y="9090"/>
                    <a:pt x="8860" y="9874"/>
                  </a:cubicBezTo>
                  <a:cubicBezTo>
                    <a:pt x="4620" y="10658"/>
                    <a:pt x="6777" y="14261"/>
                    <a:pt x="3689" y="14775"/>
                  </a:cubicBezTo>
                  <a:cubicBezTo>
                    <a:pt x="601" y="15290"/>
                    <a:pt x="-183" y="18647"/>
                    <a:pt x="-183" y="20951"/>
                  </a:cubicBezTo>
                  <a:cubicBezTo>
                    <a:pt x="-183" y="23254"/>
                    <a:pt x="2145" y="23033"/>
                    <a:pt x="3959" y="23793"/>
                  </a:cubicBezTo>
                  <a:cubicBezTo>
                    <a:pt x="5772" y="24553"/>
                    <a:pt x="7806" y="25092"/>
                    <a:pt x="8860" y="27666"/>
                  </a:cubicBezTo>
                  <a:cubicBezTo>
                    <a:pt x="9913" y="30239"/>
                    <a:pt x="12462" y="35140"/>
                    <a:pt x="15305" y="35655"/>
                  </a:cubicBezTo>
                  <a:cubicBezTo>
                    <a:pt x="18148" y="36169"/>
                    <a:pt x="27558" y="37198"/>
                    <a:pt x="28195" y="37983"/>
                  </a:cubicBezTo>
                  <a:cubicBezTo>
                    <a:pt x="28833" y="38767"/>
                    <a:pt x="27680" y="42369"/>
                    <a:pt x="26137" y="45726"/>
                  </a:cubicBezTo>
                  <a:cubicBezTo>
                    <a:pt x="24593" y="49084"/>
                    <a:pt x="21750" y="48814"/>
                    <a:pt x="16849" y="48814"/>
                  </a:cubicBezTo>
                  <a:cubicBezTo>
                    <a:pt x="11948" y="48814"/>
                    <a:pt x="10134" y="52172"/>
                    <a:pt x="10134" y="53715"/>
                  </a:cubicBezTo>
                  <a:cubicBezTo>
                    <a:pt x="10134" y="55259"/>
                    <a:pt x="4204" y="55774"/>
                    <a:pt x="3689" y="58617"/>
                  </a:cubicBezTo>
                  <a:cubicBezTo>
                    <a:pt x="3174" y="61460"/>
                    <a:pt x="2390" y="64817"/>
                    <a:pt x="5233" y="67635"/>
                  </a:cubicBezTo>
                  <a:cubicBezTo>
                    <a:pt x="8075" y="70453"/>
                    <a:pt x="9620" y="73320"/>
                    <a:pt x="12462" y="74987"/>
                  </a:cubicBezTo>
                  <a:cubicBezTo>
                    <a:pt x="15305" y="76653"/>
                    <a:pt x="21481" y="82339"/>
                    <a:pt x="19814" y="87632"/>
                  </a:cubicBezTo>
                  <a:cubicBezTo>
                    <a:pt x="18001" y="94641"/>
                    <a:pt x="18001" y="102017"/>
                    <a:pt x="19814" y="109026"/>
                  </a:cubicBezTo>
                  <a:cubicBezTo>
                    <a:pt x="21603" y="113927"/>
                    <a:pt x="22633" y="115741"/>
                    <a:pt x="25475" y="118069"/>
                  </a:cubicBezTo>
                  <a:cubicBezTo>
                    <a:pt x="28318" y="120397"/>
                    <a:pt x="27926" y="123999"/>
                    <a:pt x="27926" y="127871"/>
                  </a:cubicBezTo>
                  <a:cubicBezTo>
                    <a:pt x="27926" y="131743"/>
                    <a:pt x="26382" y="142036"/>
                    <a:pt x="27411" y="145908"/>
                  </a:cubicBezTo>
                  <a:cubicBezTo>
                    <a:pt x="28440" y="149780"/>
                    <a:pt x="30768" y="150295"/>
                    <a:pt x="31038" y="153382"/>
                  </a:cubicBezTo>
                  <a:cubicBezTo>
                    <a:pt x="31259" y="156102"/>
                    <a:pt x="31871" y="168380"/>
                    <a:pt x="31675" y="174825"/>
                  </a:cubicBezTo>
                  <a:cubicBezTo>
                    <a:pt x="35277" y="177080"/>
                    <a:pt x="37189" y="174678"/>
                    <a:pt x="38537" y="168723"/>
                  </a:cubicBezTo>
                  <a:cubicBezTo>
                    <a:pt x="40007" y="162057"/>
                    <a:pt x="48143" y="167228"/>
                    <a:pt x="52579" y="163528"/>
                  </a:cubicBezTo>
                  <a:cubicBezTo>
                    <a:pt x="57015" y="159827"/>
                    <a:pt x="65886" y="160587"/>
                    <a:pt x="71791" y="162057"/>
                  </a:cubicBezTo>
                  <a:cubicBezTo>
                    <a:pt x="77698" y="163528"/>
                    <a:pt x="83628" y="162792"/>
                    <a:pt x="85834" y="156151"/>
                  </a:cubicBezTo>
                  <a:cubicBezTo>
                    <a:pt x="88039" y="149510"/>
                    <a:pt x="91764" y="155391"/>
                    <a:pt x="96935" y="152451"/>
                  </a:cubicBezTo>
                  <a:cubicBezTo>
                    <a:pt x="102106" y="149510"/>
                    <a:pt x="101371" y="145785"/>
                    <a:pt x="98405" y="138409"/>
                  </a:cubicBezTo>
                  <a:cubicBezTo>
                    <a:pt x="95440" y="131032"/>
                    <a:pt x="104336" y="133949"/>
                    <a:pt x="110242" y="133949"/>
                  </a:cubicBezTo>
                  <a:cubicBezTo>
                    <a:pt x="116148" y="133949"/>
                    <a:pt x="116883" y="140614"/>
                    <a:pt x="119848" y="146520"/>
                  </a:cubicBezTo>
                  <a:cubicBezTo>
                    <a:pt x="122813" y="152426"/>
                    <a:pt x="123549" y="156151"/>
                    <a:pt x="124284" y="167228"/>
                  </a:cubicBezTo>
                  <a:cubicBezTo>
                    <a:pt x="125019" y="178305"/>
                    <a:pt x="128720" y="180535"/>
                    <a:pt x="130950" y="189284"/>
                  </a:cubicBezTo>
                  <a:cubicBezTo>
                    <a:pt x="131317" y="190656"/>
                    <a:pt x="131881" y="191955"/>
                    <a:pt x="132591" y="193180"/>
                  </a:cubicBezTo>
                  <a:cubicBezTo>
                    <a:pt x="139160" y="189700"/>
                    <a:pt x="137787" y="182863"/>
                    <a:pt x="138693" y="1810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3" name="Freeform: Shape 1332">
              <a:extLst>
                <a:ext uri="{FF2B5EF4-FFF2-40B4-BE49-F238E27FC236}">
                  <a16:creationId xmlns:a16="http://schemas.microsoft.com/office/drawing/2014/main" xmlns="" id="{7553AB4F-0E86-5C39-F68B-9FB72390AADA}"/>
                </a:ext>
              </a:extLst>
            </p:cNvPr>
            <p:cNvSpPr/>
            <p:nvPr/>
          </p:nvSpPr>
          <p:spPr>
            <a:xfrm>
              <a:off x="7711365" y="3014185"/>
              <a:ext cx="474585" cy="482207"/>
            </a:xfrm>
            <a:custGeom>
              <a:avLst/>
              <a:gdLst>
                <a:gd name="connsiteX0" fmla="*/ 470122 w 474585"/>
                <a:gd name="connsiteY0" fmla="*/ 166787 h 482207"/>
                <a:gd name="connsiteX1" fmla="*/ 462402 w 474585"/>
                <a:gd name="connsiteY1" fmla="*/ 151323 h 482207"/>
                <a:gd name="connsiteX2" fmla="*/ 443410 w 474585"/>
                <a:gd name="connsiteY2" fmla="*/ 150196 h 482207"/>
                <a:gd name="connsiteX3" fmla="*/ 432970 w 474585"/>
                <a:gd name="connsiteY3" fmla="*/ 139364 h 482207"/>
                <a:gd name="connsiteX4" fmla="*/ 431426 w 474585"/>
                <a:gd name="connsiteY4" fmla="*/ 120789 h 482207"/>
                <a:gd name="connsiteX5" fmla="*/ 430912 w 474585"/>
                <a:gd name="connsiteY5" fmla="*/ 110986 h 482207"/>
                <a:gd name="connsiteX6" fmla="*/ 424712 w 474585"/>
                <a:gd name="connsiteY6" fmla="*/ 101698 h 482207"/>
                <a:gd name="connsiteX7" fmla="*/ 427652 w 474585"/>
                <a:gd name="connsiteY7" fmla="*/ 85622 h 482207"/>
                <a:gd name="connsiteX8" fmla="*/ 427432 w 474585"/>
                <a:gd name="connsiteY8" fmla="*/ 85622 h 482207"/>
                <a:gd name="connsiteX9" fmla="*/ 427800 w 474585"/>
                <a:gd name="connsiteY9" fmla="*/ 85058 h 482207"/>
                <a:gd name="connsiteX10" fmla="*/ 435470 w 474585"/>
                <a:gd name="connsiteY10" fmla="*/ 82412 h 482207"/>
                <a:gd name="connsiteX11" fmla="*/ 438999 w 474585"/>
                <a:gd name="connsiteY11" fmla="*/ 74913 h 482207"/>
                <a:gd name="connsiteX12" fmla="*/ 440444 w 474585"/>
                <a:gd name="connsiteY12" fmla="*/ 72805 h 482207"/>
                <a:gd name="connsiteX13" fmla="*/ 439563 w 474585"/>
                <a:gd name="connsiteY13" fmla="*/ 71629 h 482207"/>
                <a:gd name="connsiteX14" fmla="*/ 436916 w 474585"/>
                <a:gd name="connsiteY14" fmla="*/ 71212 h 482207"/>
                <a:gd name="connsiteX15" fmla="*/ 433803 w 474585"/>
                <a:gd name="connsiteY15" fmla="*/ 68762 h 482207"/>
                <a:gd name="connsiteX16" fmla="*/ 429270 w 474585"/>
                <a:gd name="connsiteY16" fmla="*/ 69301 h 482207"/>
                <a:gd name="connsiteX17" fmla="*/ 429098 w 474585"/>
                <a:gd name="connsiteY17" fmla="*/ 66997 h 482207"/>
                <a:gd name="connsiteX18" fmla="*/ 427947 w 474585"/>
                <a:gd name="connsiteY18" fmla="*/ 64865 h 482207"/>
                <a:gd name="connsiteX19" fmla="*/ 429882 w 474585"/>
                <a:gd name="connsiteY19" fmla="*/ 60944 h 482207"/>
                <a:gd name="connsiteX20" fmla="*/ 430642 w 474585"/>
                <a:gd name="connsiteY20" fmla="*/ 60797 h 482207"/>
                <a:gd name="connsiteX21" fmla="*/ 423290 w 474585"/>
                <a:gd name="connsiteY21" fmla="*/ 55896 h 482207"/>
                <a:gd name="connsiteX22" fmla="*/ 413194 w 474585"/>
                <a:gd name="connsiteY22" fmla="*/ 50627 h 482207"/>
                <a:gd name="connsiteX23" fmla="*/ 412189 w 474585"/>
                <a:gd name="connsiteY23" fmla="*/ 45065 h 482207"/>
                <a:gd name="connsiteX24" fmla="*/ 409469 w 474585"/>
                <a:gd name="connsiteY24" fmla="*/ 43618 h 482207"/>
                <a:gd name="connsiteX25" fmla="*/ 406479 w 474585"/>
                <a:gd name="connsiteY25" fmla="*/ 45162 h 482207"/>
                <a:gd name="connsiteX26" fmla="*/ 402901 w 474585"/>
                <a:gd name="connsiteY26" fmla="*/ 43618 h 482207"/>
                <a:gd name="connsiteX27" fmla="*/ 401406 w 474585"/>
                <a:gd name="connsiteY27" fmla="*/ 45187 h 482207"/>
                <a:gd name="connsiteX28" fmla="*/ 399421 w 474585"/>
                <a:gd name="connsiteY28" fmla="*/ 44133 h 482207"/>
                <a:gd name="connsiteX29" fmla="*/ 397510 w 474585"/>
                <a:gd name="connsiteY29" fmla="*/ 44354 h 482207"/>
                <a:gd name="connsiteX30" fmla="*/ 396235 w 474585"/>
                <a:gd name="connsiteY30" fmla="*/ 42442 h 482207"/>
                <a:gd name="connsiteX31" fmla="*/ 394667 w 474585"/>
                <a:gd name="connsiteY31" fmla="*/ 41413 h 482207"/>
                <a:gd name="connsiteX32" fmla="*/ 394495 w 474585"/>
                <a:gd name="connsiteY32" fmla="*/ 39281 h 482207"/>
                <a:gd name="connsiteX33" fmla="*/ 397657 w 474585"/>
                <a:gd name="connsiteY33" fmla="*/ 37271 h 482207"/>
                <a:gd name="connsiteX34" fmla="*/ 395206 w 474585"/>
                <a:gd name="connsiteY34" fmla="*/ 34821 h 482207"/>
                <a:gd name="connsiteX35" fmla="*/ 397411 w 474585"/>
                <a:gd name="connsiteY35" fmla="*/ 31341 h 482207"/>
                <a:gd name="connsiteX36" fmla="*/ 399029 w 474585"/>
                <a:gd name="connsiteY36" fmla="*/ 28645 h 482207"/>
                <a:gd name="connsiteX37" fmla="*/ 402240 w 474585"/>
                <a:gd name="connsiteY37" fmla="*/ 28106 h 482207"/>
                <a:gd name="connsiteX38" fmla="*/ 403587 w 474585"/>
                <a:gd name="connsiteY38" fmla="*/ 26734 h 482207"/>
                <a:gd name="connsiteX39" fmla="*/ 405254 w 474585"/>
                <a:gd name="connsiteY39" fmla="*/ 26734 h 482207"/>
                <a:gd name="connsiteX40" fmla="*/ 407092 w 474585"/>
                <a:gd name="connsiteY40" fmla="*/ 22862 h 482207"/>
                <a:gd name="connsiteX41" fmla="*/ 409248 w 474585"/>
                <a:gd name="connsiteY41" fmla="*/ 23131 h 482207"/>
                <a:gd name="connsiteX42" fmla="*/ 409543 w 474585"/>
                <a:gd name="connsiteY42" fmla="*/ 21563 h 482207"/>
                <a:gd name="connsiteX43" fmla="*/ 411576 w 474585"/>
                <a:gd name="connsiteY43" fmla="*/ 19112 h 482207"/>
                <a:gd name="connsiteX44" fmla="*/ 414983 w 474585"/>
                <a:gd name="connsiteY44" fmla="*/ 13256 h 482207"/>
                <a:gd name="connsiteX45" fmla="*/ 418340 w 474585"/>
                <a:gd name="connsiteY45" fmla="*/ 14628 h 482207"/>
                <a:gd name="connsiteX46" fmla="*/ 421575 w 474585"/>
                <a:gd name="connsiteY46" fmla="*/ 12790 h 482207"/>
                <a:gd name="connsiteX47" fmla="*/ 429049 w 474585"/>
                <a:gd name="connsiteY47" fmla="*/ 15240 h 482207"/>
                <a:gd name="connsiteX48" fmla="*/ 432676 w 474585"/>
                <a:gd name="connsiteY48" fmla="*/ 13353 h 482207"/>
                <a:gd name="connsiteX49" fmla="*/ 435568 w 474585"/>
                <a:gd name="connsiteY49" fmla="*/ 14334 h 482207"/>
                <a:gd name="connsiteX50" fmla="*/ 433387 w 474585"/>
                <a:gd name="connsiteY50" fmla="*/ 10952 h 482207"/>
                <a:gd name="connsiteX51" fmla="*/ 430519 w 474585"/>
                <a:gd name="connsiteY51" fmla="*/ 7938 h 482207"/>
                <a:gd name="connsiteX52" fmla="*/ 436597 w 474585"/>
                <a:gd name="connsiteY52" fmla="*/ 8722 h 482207"/>
                <a:gd name="connsiteX53" fmla="*/ 439048 w 474585"/>
                <a:gd name="connsiteY53" fmla="*/ 11172 h 482207"/>
                <a:gd name="connsiteX54" fmla="*/ 442846 w 474585"/>
                <a:gd name="connsiteY54" fmla="*/ 10633 h 482207"/>
                <a:gd name="connsiteX55" fmla="*/ 443606 w 474585"/>
                <a:gd name="connsiteY55" fmla="*/ 7766 h 482207"/>
                <a:gd name="connsiteX56" fmla="*/ 447723 w 474585"/>
                <a:gd name="connsiteY56" fmla="*/ 7938 h 482207"/>
                <a:gd name="connsiteX57" fmla="*/ 448801 w 474585"/>
                <a:gd name="connsiteY57" fmla="*/ 6247 h 482207"/>
                <a:gd name="connsiteX58" fmla="*/ 451252 w 474585"/>
                <a:gd name="connsiteY58" fmla="*/ 5634 h 482207"/>
                <a:gd name="connsiteX59" fmla="*/ 453408 w 474585"/>
                <a:gd name="connsiteY59" fmla="*/ 3992 h 482207"/>
                <a:gd name="connsiteX60" fmla="*/ 449095 w 474585"/>
                <a:gd name="connsiteY60" fmla="*/ -909 h 482207"/>
                <a:gd name="connsiteX61" fmla="*/ 446645 w 474585"/>
                <a:gd name="connsiteY61" fmla="*/ 218 h 482207"/>
                <a:gd name="connsiteX62" fmla="*/ 446424 w 474585"/>
                <a:gd name="connsiteY62" fmla="*/ 341 h 482207"/>
                <a:gd name="connsiteX63" fmla="*/ 445714 w 474585"/>
                <a:gd name="connsiteY63" fmla="*/ 831 h 482207"/>
                <a:gd name="connsiteX64" fmla="*/ 445444 w 474585"/>
                <a:gd name="connsiteY64" fmla="*/ 1051 h 482207"/>
                <a:gd name="connsiteX65" fmla="*/ 444807 w 474585"/>
                <a:gd name="connsiteY65" fmla="*/ 1664 h 482207"/>
                <a:gd name="connsiteX66" fmla="*/ 444562 w 474585"/>
                <a:gd name="connsiteY66" fmla="*/ 1909 h 482207"/>
                <a:gd name="connsiteX67" fmla="*/ 443753 w 474585"/>
                <a:gd name="connsiteY67" fmla="*/ 3012 h 482207"/>
                <a:gd name="connsiteX68" fmla="*/ 422089 w 474585"/>
                <a:gd name="connsiteY68" fmla="*/ 5781 h 482207"/>
                <a:gd name="connsiteX69" fmla="*/ 393540 w 474585"/>
                <a:gd name="connsiteY69" fmla="*/ 6467 h 482207"/>
                <a:gd name="connsiteX70" fmla="*/ 374646 w 474585"/>
                <a:gd name="connsiteY70" fmla="*/ 10241 h 482207"/>
                <a:gd name="connsiteX71" fmla="*/ 360187 w 474585"/>
                <a:gd name="connsiteY71" fmla="*/ 19872 h 482207"/>
                <a:gd name="connsiteX72" fmla="*/ 351242 w 474585"/>
                <a:gd name="connsiteY72" fmla="*/ 26072 h 482207"/>
                <a:gd name="connsiteX73" fmla="*/ 339896 w 474585"/>
                <a:gd name="connsiteY73" fmla="*/ 32248 h 482207"/>
                <a:gd name="connsiteX74" fmla="*/ 339209 w 474585"/>
                <a:gd name="connsiteY74" fmla="*/ 40506 h 482207"/>
                <a:gd name="connsiteX75" fmla="*/ 346782 w 474585"/>
                <a:gd name="connsiteY75" fmla="*/ 50823 h 482207"/>
                <a:gd name="connsiteX76" fmla="*/ 349233 w 474585"/>
                <a:gd name="connsiteY76" fmla="*/ 70428 h 482207"/>
                <a:gd name="connsiteX77" fmla="*/ 333769 w 474585"/>
                <a:gd name="connsiteY77" fmla="*/ 86578 h 482207"/>
                <a:gd name="connsiteX78" fmla="*/ 331000 w 474585"/>
                <a:gd name="connsiteY78" fmla="*/ 94493 h 482207"/>
                <a:gd name="connsiteX79" fmla="*/ 335485 w 474585"/>
                <a:gd name="connsiteY79" fmla="*/ 103095 h 482207"/>
                <a:gd name="connsiteX80" fmla="*/ 329628 w 474585"/>
                <a:gd name="connsiteY80" fmla="*/ 111010 h 482207"/>
                <a:gd name="connsiteX81" fmla="*/ 321737 w 474585"/>
                <a:gd name="connsiteY81" fmla="*/ 115471 h 482207"/>
                <a:gd name="connsiteX82" fmla="*/ 310366 w 474585"/>
                <a:gd name="connsiteY82" fmla="*/ 115471 h 482207"/>
                <a:gd name="connsiteX83" fmla="*/ 300735 w 474585"/>
                <a:gd name="connsiteY83" fmla="*/ 111697 h 482207"/>
                <a:gd name="connsiteX84" fmla="*/ 294903 w 474585"/>
                <a:gd name="connsiteY84" fmla="*/ 118215 h 482207"/>
                <a:gd name="connsiteX85" fmla="*/ 304877 w 474585"/>
                <a:gd name="connsiteY85" fmla="*/ 130469 h 482207"/>
                <a:gd name="connsiteX86" fmla="*/ 302132 w 474585"/>
                <a:gd name="connsiteY86" fmla="*/ 141815 h 482207"/>
                <a:gd name="connsiteX87" fmla="*/ 287673 w 474585"/>
                <a:gd name="connsiteY87" fmla="*/ 145956 h 482207"/>
                <a:gd name="connsiteX88" fmla="*/ 277013 w 474585"/>
                <a:gd name="connsiteY88" fmla="*/ 160660 h 482207"/>
                <a:gd name="connsiteX89" fmla="*/ 270837 w 474585"/>
                <a:gd name="connsiteY89" fmla="*/ 172693 h 482207"/>
                <a:gd name="connsiteX90" fmla="*/ 275298 w 474585"/>
                <a:gd name="connsiteY90" fmla="*/ 183696 h 482207"/>
                <a:gd name="connsiteX91" fmla="*/ 271866 w 474585"/>
                <a:gd name="connsiteY91" fmla="*/ 192641 h 482207"/>
                <a:gd name="connsiteX92" fmla="*/ 265667 w 474585"/>
                <a:gd name="connsiteY92" fmla="*/ 199993 h 482207"/>
                <a:gd name="connsiteX93" fmla="*/ 254663 w 474585"/>
                <a:gd name="connsiteY93" fmla="*/ 196905 h 482207"/>
                <a:gd name="connsiteX94" fmla="*/ 236455 w 474585"/>
                <a:gd name="connsiteY94" fmla="*/ 196218 h 482207"/>
                <a:gd name="connsiteX95" fmla="*/ 226824 w 474585"/>
                <a:gd name="connsiteY95" fmla="*/ 199993 h 482207"/>
                <a:gd name="connsiteX96" fmla="*/ 215821 w 474585"/>
                <a:gd name="connsiteY96" fmla="*/ 201708 h 482207"/>
                <a:gd name="connsiteX97" fmla="*/ 223369 w 474585"/>
                <a:gd name="connsiteY97" fmla="*/ 210653 h 482207"/>
                <a:gd name="connsiteX98" fmla="*/ 212022 w 474585"/>
                <a:gd name="connsiteY98" fmla="*/ 215113 h 482207"/>
                <a:gd name="connsiteX99" fmla="*/ 203789 w 474585"/>
                <a:gd name="connsiteY99" fmla="*/ 212662 h 482207"/>
                <a:gd name="connsiteX100" fmla="*/ 192075 w 474585"/>
                <a:gd name="connsiteY100" fmla="*/ 215113 h 482207"/>
                <a:gd name="connsiteX101" fmla="*/ 181071 w 474585"/>
                <a:gd name="connsiteY101" fmla="*/ 226116 h 482207"/>
                <a:gd name="connsiteX102" fmla="*/ 177640 w 474585"/>
                <a:gd name="connsiteY102" fmla="*/ 255695 h 482207"/>
                <a:gd name="connsiteX103" fmla="*/ 169382 w 474585"/>
                <a:gd name="connsiteY103" fmla="*/ 269443 h 482207"/>
                <a:gd name="connsiteX104" fmla="*/ 152228 w 474585"/>
                <a:gd name="connsiteY104" fmla="*/ 272555 h 482207"/>
                <a:gd name="connsiteX105" fmla="*/ 129191 w 474585"/>
                <a:gd name="connsiteY105" fmla="*/ 273928 h 482207"/>
                <a:gd name="connsiteX106" fmla="*/ 107136 w 474585"/>
                <a:gd name="connsiteY106" fmla="*/ 278388 h 482207"/>
                <a:gd name="connsiteX107" fmla="*/ 79983 w 474585"/>
                <a:gd name="connsiteY107" fmla="*/ 279760 h 482207"/>
                <a:gd name="connsiteX108" fmla="*/ 50404 w 474585"/>
                <a:gd name="connsiteY108" fmla="*/ 279417 h 482207"/>
                <a:gd name="connsiteX109" fmla="*/ 33568 w 474585"/>
                <a:gd name="connsiteY109" fmla="*/ 275643 h 482207"/>
                <a:gd name="connsiteX110" fmla="*/ 17737 w 474585"/>
                <a:gd name="connsiteY110" fmla="*/ 270742 h 482207"/>
                <a:gd name="connsiteX111" fmla="*/ -128 w 474585"/>
                <a:gd name="connsiteY111" fmla="*/ 262777 h 482207"/>
                <a:gd name="connsiteX112" fmla="*/ -128 w 474585"/>
                <a:gd name="connsiteY112" fmla="*/ 262777 h 482207"/>
                <a:gd name="connsiteX113" fmla="*/ -128 w 474585"/>
                <a:gd name="connsiteY113" fmla="*/ 264591 h 482207"/>
                <a:gd name="connsiteX114" fmla="*/ -128 w 474585"/>
                <a:gd name="connsiteY114" fmla="*/ 264591 h 482207"/>
                <a:gd name="connsiteX115" fmla="*/ 93 w 474585"/>
                <a:gd name="connsiteY115" fmla="*/ 265399 h 482207"/>
                <a:gd name="connsiteX116" fmla="*/ 93 w 474585"/>
                <a:gd name="connsiteY116" fmla="*/ 265571 h 482207"/>
                <a:gd name="connsiteX117" fmla="*/ 485 w 474585"/>
                <a:gd name="connsiteY117" fmla="*/ 266429 h 482207"/>
                <a:gd name="connsiteX118" fmla="*/ 485 w 474585"/>
                <a:gd name="connsiteY118" fmla="*/ 266429 h 482207"/>
                <a:gd name="connsiteX119" fmla="*/ 1073 w 474585"/>
                <a:gd name="connsiteY119" fmla="*/ 267385 h 482207"/>
                <a:gd name="connsiteX120" fmla="*/ 1196 w 474585"/>
                <a:gd name="connsiteY120" fmla="*/ 267531 h 482207"/>
                <a:gd name="connsiteX121" fmla="*/ 1808 w 474585"/>
                <a:gd name="connsiteY121" fmla="*/ 268316 h 482207"/>
                <a:gd name="connsiteX122" fmla="*/ 2054 w 474585"/>
                <a:gd name="connsiteY122" fmla="*/ 268610 h 482207"/>
                <a:gd name="connsiteX123" fmla="*/ 2715 w 474585"/>
                <a:gd name="connsiteY123" fmla="*/ 269296 h 482207"/>
                <a:gd name="connsiteX124" fmla="*/ 3009 w 474585"/>
                <a:gd name="connsiteY124" fmla="*/ 269590 h 482207"/>
                <a:gd name="connsiteX125" fmla="*/ 4112 w 474585"/>
                <a:gd name="connsiteY125" fmla="*/ 270570 h 482207"/>
                <a:gd name="connsiteX126" fmla="*/ 19919 w 474585"/>
                <a:gd name="connsiteY126" fmla="*/ 293949 h 482207"/>
                <a:gd name="connsiteX127" fmla="*/ 40553 w 474585"/>
                <a:gd name="connsiteY127" fmla="*/ 314927 h 482207"/>
                <a:gd name="connsiteX128" fmla="*/ 61873 w 474585"/>
                <a:gd name="connsiteY128" fmla="*/ 331076 h 482207"/>
                <a:gd name="connsiteX129" fmla="*/ 65329 w 474585"/>
                <a:gd name="connsiteY129" fmla="*/ 355583 h 482207"/>
                <a:gd name="connsiteX130" fmla="*/ 78390 w 474585"/>
                <a:gd name="connsiteY130" fmla="*/ 363816 h 482207"/>
                <a:gd name="connsiteX131" fmla="*/ 71847 w 474585"/>
                <a:gd name="connsiteY131" fmla="*/ 377932 h 482207"/>
                <a:gd name="connsiteX132" fmla="*/ 39867 w 474585"/>
                <a:gd name="connsiteY132" fmla="*/ 387538 h 482207"/>
                <a:gd name="connsiteX133" fmla="*/ 26119 w 474585"/>
                <a:gd name="connsiteY133" fmla="*/ 404692 h 482207"/>
                <a:gd name="connsiteX134" fmla="*/ 23031 w 474585"/>
                <a:gd name="connsiteY134" fmla="*/ 427385 h 482207"/>
                <a:gd name="connsiteX135" fmla="*/ 22639 w 474585"/>
                <a:gd name="connsiteY135" fmla="*/ 433341 h 482207"/>
                <a:gd name="connsiteX136" fmla="*/ 40087 w 474585"/>
                <a:gd name="connsiteY136" fmla="*/ 427557 h 482207"/>
                <a:gd name="connsiteX137" fmla="*/ 79297 w 474585"/>
                <a:gd name="connsiteY137" fmla="*/ 428317 h 482207"/>
                <a:gd name="connsiteX138" fmla="*/ 100005 w 474585"/>
                <a:gd name="connsiteY138" fmla="*/ 423121 h 482207"/>
                <a:gd name="connsiteX139" fmla="*/ 144361 w 474585"/>
                <a:gd name="connsiteY139" fmla="*/ 424616 h 482207"/>
                <a:gd name="connsiteX140" fmla="*/ 167299 w 474585"/>
                <a:gd name="connsiteY140" fmla="*/ 417951 h 482207"/>
                <a:gd name="connsiteX141" fmla="*/ 186512 w 474585"/>
                <a:gd name="connsiteY141" fmla="*/ 425303 h 482207"/>
                <a:gd name="connsiteX142" fmla="*/ 197589 w 474585"/>
                <a:gd name="connsiteY142" fmla="*/ 440006 h 482207"/>
                <a:gd name="connsiteX143" fmla="*/ 207955 w 474585"/>
                <a:gd name="connsiteY143" fmla="*/ 460714 h 482207"/>
                <a:gd name="connsiteX144" fmla="*/ 233074 w 474585"/>
                <a:gd name="connsiteY144" fmla="*/ 478456 h 482207"/>
                <a:gd name="connsiteX145" fmla="*/ 237975 w 474585"/>
                <a:gd name="connsiteY145" fmla="*/ 481299 h 482207"/>
                <a:gd name="connsiteX146" fmla="*/ 244837 w 474585"/>
                <a:gd name="connsiteY146" fmla="*/ 473702 h 482207"/>
                <a:gd name="connsiteX147" fmla="*/ 255154 w 474585"/>
                <a:gd name="connsiteY147" fmla="*/ 470075 h 482207"/>
                <a:gd name="connsiteX148" fmla="*/ 262897 w 474585"/>
                <a:gd name="connsiteY148" fmla="*/ 460787 h 482207"/>
                <a:gd name="connsiteX149" fmla="*/ 281473 w 474585"/>
                <a:gd name="connsiteY149" fmla="*/ 462331 h 482207"/>
                <a:gd name="connsiteX150" fmla="*/ 291276 w 474585"/>
                <a:gd name="connsiteY150" fmla="*/ 466473 h 482207"/>
                <a:gd name="connsiteX151" fmla="*/ 303136 w 474585"/>
                <a:gd name="connsiteY151" fmla="*/ 461302 h 482207"/>
                <a:gd name="connsiteX152" fmla="*/ 311371 w 474585"/>
                <a:gd name="connsiteY152" fmla="*/ 455126 h 482207"/>
                <a:gd name="connsiteX153" fmla="*/ 320144 w 474585"/>
                <a:gd name="connsiteY153" fmla="*/ 461302 h 482207"/>
                <a:gd name="connsiteX154" fmla="*/ 326344 w 474585"/>
                <a:gd name="connsiteY154" fmla="*/ 461817 h 482207"/>
                <a:gd name="connsiteX155" fmla="*/ 331490 w 474585"/>
                <a:gd name="connsiteY155" fmla="*/ 453583 h 482207"/>
                <a:gd name="connsiteX156" fmla="*/ 329947 w 474585"/>
                <a:gd name="connsiteY156" fmla="*/ 442751 h 482207"/>
                <a:gd name="connsiteX157" fmla="*/ 323771 w 474585"/>
                <a:gd name="connsiteY157" fmla="*/ 426748 h 482207"/>
                <a:gd name="connsiteX158" fmla="*/ 314997 w 474585"/>
                <a:gd name="connsiteY158" fmla="*/ 414373 h 482207"/>
                <a:gd name="connsiteX159" fmla="*/ 302622 w 474585"/>
                <a:gd name="connsiteY159" fmla="*/ 407658 h 482207"/>
                <a:gd name="connsiteX160" fmla="*/ 301078 w 474585"/>
                <a:gd name="connsiteY160" fmla="*/ 397856 h 482207"/>
                <a:gd name="connsiteX161" fmla="*/ 303651 w 474585"/>
                <a:gd name="connsiteY161" fmla="*/ 386509 h 482207"/>
                <a:gd name="connsiteX162" fmla="*/ 295907 w 474585"/>
                <a:gd name="connsiteY162" fmla="*/ 380333 h 482207"/>
                <a:gd name="connsiteX163" fmla="*/ 279929 w 474585"/>
                <a:gd name="connsiteY163" fmla="*/ 372982 h 482207"/>
                <a:gd name="connsiteX164" fmla="*/ 284046 w 474585"/>
                <a:gd name="connsiteY164" fmla="*/ 359062 h 482207"/>
                <a:gd name="connsiteX165" fmla="*/ 296422 w 474585"/>
                <a:gd name="connsiteY165" fmla="*/ 346172 h 482207"/>
                <a:gd name="connsiteX166" fmla="*/ 310856 w 474585"/>
                <a:gd name="connsiteY166" fmla="*/ 329018 h 482207"/>
                <a:gd name="connsiteX167" fmla="*/ 320144 w 474585"/>
                <a:gd name="connsiteY167" fmla="*/ 335732 h 482207"/>
                <a:gd name="connsiteX168" fmla="*/ 324800 w 474585"/>
                <a:gd name="connsiteY168" fmla="*/ 341908 h 482207"/>
                <a:gd name="connsiteX169" fmla="*/ 332544 w 474585"/>
                <a:gd name="connsiteY169" fmla="*/ 338306 h 482207"/>
                <a:gd name="connsiteX170" fmla="*/ 340264 w 474585"/>
                <a:gd name="connsiteY170" fmla="*/ 334188 h 482207"/>
                <a:gd name="connsiteX171" fmla="*/ 359868 w 474585"/>
                <a:gd name="connsiteY171" fmla="*/ 327989 h 482207"/>
                <a:gd name="connsiteX172" fmla="*/ 367098 w 474585"/>
                <a:gd name="connsiteY172" fmla="*/ 316642 h 482207"/>
                <a:gd name="connsiteX173" fmla="*/ 379988 w 474585"/>
                <a:gd name="connsiteY173" fmla="*/ 298066 h 482207"/>
                <a:gd name="connsiteX174" fmla="*/ 395451 w 474585"/>
                <a:gd name="connsiteY174" fmla="*/ 288778 h 482207"/>
                <a:gd name="connsiteX175" fmla="*/ 406283 w 474585"/>
                <a:gd name="connsiteY175" fmla="*/ 273315 h 482207"/>
                <a:gd name="connsiteX176" fmla="*/ 414027 w 474585"/>
                <a:gd name="connsiteY176" fmla="*/ 256798 h 482207"/>
                <a:gd name="connsiteX177" fmla="*/ 426917 w 474585"/>
                <a:gd name="connsiteY177" fmla="*/ 249568 h 482207"/>
                <a:gd name="connsiteX178" fmla="*/ 434147 w 474585"/>
                <a:gd name="connsiteY178" fmla="*/ 231532 h 482207"/>
                <a:gd name="connsiteX179" fmla="*/ 446522 w 474585"/>
                <a:gd name="connsiteY179" fmla="*/ 222759 h 482207"/>
                <a:gd name="connsiteX180" fmla="*/ 451179 w 474585"/>
                <a:gd name="connsiteY180" fmla="*/ 217612 h 482207"/>
                <a:gd name="connsiteX181" fmla="*/ 445493 w 474585"/>
                <a:gd name="connsiteY181" fmla="*/ 209354 h 482207"/>
                <a:gd name="connsiteX182" fmla="*/ 447552 w 474585"/>
                <a:gd name="connsiteY182" fmla="*/ 198007 h 482207"/>
                <a:gd name="connsiteX183" fmla="*/ 449071 w 474585"/>
                <a:gd name="connsiteY183" fmla="*/ 187519 h 482207"/>
                <a:gd name="connsiteX184" fmla="*/ 452208 w 474585"/>
                <a:gd name="connsiteY184" fmla="*/ 186146 h 482207"/>
                <a:gd name="connsiteX185" fmla="*/ 472327 w 474585"/>
                <a:gd name="connsiteY185" fmla="*/ 178795 h 482207"/>
                <a:gd name="connsiteX186" fmla="*/ 470122 w 474585"/>
                <a:gd name="connsiteY186" fmla="*/ 166787 h 482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474585" h="482207">
                  <a:moveTo>
                    <a:pt x="470122" y="166787"/>
                  </a:moveTo>
                  <a:cubicBezTo>
                    <a:pt x="462377" y="165757"/>
                    <a:pt x="462917" y="156494"/>
                    <a:pt x="462402" y="151323"/>
                  </a:cubicBezTo>
                  <a:cubicBezTo>
                    <a:pt x="461887" y="146153"/>
                    <a:pt x="443410" y="153774"/>
                    <a:pt x="443410" y="150196"/>
                  </a:cubicBezTo>
                  <a:cubicBezTo>
                    <a:pt x="443410" y="146618"/>
                    <a:pt x="431941" y="146079"/>
                    <a:pt x="432970" y="139364"/>
                  </a:cubicBezTo>
                  <a:cubicBezTo>
                    <a:pt x="434000" y="132650"/>
                    <a:pt x="425226" y="124930"/>
                    <a:pt x="431426" y="120789"/>
                  </a:cubicBezTo>
                  <a:cubicBezTo>
                    <a:pt x="437627" y="116647"/>
                    <a:pt x="436573" y="114098"/>
                    <a:pt x="430912" y="110986"/>
                  </a:cubicBezTo>
                  <a:cubicBezTo>
                    <a:pt x="425251" y="107874"/>
                    <a:pt x="424712" y="106845"/>
                    <a:pt x="424712" y="101698"/>
                  </a:cubicBezTo>
                  <a:cubicBezTo>
                    <a:pt x="424712" y="97777"/>
                    <a:pt x="424712" y="89445"/>
                    <a:pt x="427652" y="85622"/>
                  </a:cubicBezTo>
                  <a:lnTo>
                    <a:pt x="427432" y="85622"/>
                  </a:lnTo>
                  <a:cubicBezTo>
                    <a:pt x="427530" y="85426"/>
                    <a:pt x="427652" y="85230"/>
                    <a:pt x="427800" y="85058"/>
                  </a:cubicBezTo>
                  <a:cubicBezTo>
                    <a:pt x="430103" y="82608"/>
                    <a:pt x="433240" y="84348"/>
                    <a:pt x="435470" y="82412"/>
                  </a:cubicBezTo>
                  <a:cubicBezTo>
                    <a:pt x="437700" y="80476"/>
                    <a:pt x="437602" y="77511"/>
                    <a:pt x="438999" y="74913"/>
                  </a:cubicBezTo>
                  <a:cubicBezTo>
                    <a:pt x="439195" y="74496"/>
                    <a:pt x="440102" y="73565"/>
                    <a:pt x="440444" y="72805"/>
                  </a:cubicBezTo>
                  <a:cubicBezTo>
                    <a:pt x="440788" y="72046"/>
                    <a:pt x="440616" y="71703"/>
                    <a:pt x="439563" y="71629"/>
                  </a:cubicBezTo>
                  <a:cubicBezTo>
                    <a:pt x="438508" y="71556"/>
                    <a:pt x="437969" y="71899"/>
                    <a:pt x="436916" y="71212"/>
                  </a:cubicBezTo>
                  <a:cubicBezTo>
                    <a:pt x="435862" y="70526"/>
                    <a:pt x="434906" y="69399"/>
                    <a:pt x="433803" y="68762"/>
                  </a:cubicBezTo>
                  <a:cubicBezTo>
                    <a:pt x="432701" y="68125"/>
                    <a:pt x="429931" y="67292"/>
                    <a:pt x="429270" y="69301"/>
                  </a:cubicBezTo>
                  <a:cubicBezTo>
                    <a:pt x="428927" y="68541"/>
                    <a:pt x="429270" y="67782"/>
                    <a:pt x="429098" y="66997"/>
                  </a:cubicBezTo>
                  <a:cubicBezTo>
                    <a:pt x="428927" y="66213"/>
                    <a:pt x="428191" y="65576"/>
                    <a:pt x="427947" y="64865"/>
                  </a:cubicBezTo>
                  <a:cubicBezTo>
                    <a:pt x="427408" y="63248"/>
                    <a:pt x="428265" y="61508"/>
                    <a:pt x="429882" y="60944"/>
                  </a:cubicBezTo>
                  <a:cubicBezTo>
                    <a:pt x="430127" y="60871"/>
                    <a:pt x="430373" y="60822"/>
                    <a:pt x="430642" y="60797"/>
                  </a:cubicBezTo>
                  <a:cubicBezTo>
                    <a:pt x="433387" y="56460"/>
                    <a:pt x="425912" y="55627"/>
                    <a:pt x="423290" y="55896"/>
                  </a:cubicBezTo>
                  <a:cubicBezTo>
                    <a:pt x="419247" y="55970"/>
                    <a:pt x="415448" y="53985"/>
                    <a:pt x="413194" y="50627"/>
                  </a:cubicBezTo>
                  <a:cubicBezTo>
                    <a:pt x="411969" y="48814"/>
                    <a:pt x="413071" y="46804"/>
                    <a:pt x="412189" y="45065"/>
                  </a:cubicBezTo>
                  <a:cubicBezTo>
                    <a:pt x="411625" y="44109"/>
                    <a:pt x="410572" y="43545"/>
                    <a:pt x="409469" y="43618"/>
                  </a:cubicBezTo>
                  <a:cubicBezTo>
                    <a:pt x="408464" y="43790"/>
                    <a:pt x="407606" y="45359"/>
                    <a:pt x="406479" y="45162"/>
                  </a:cubicBezTo>
                  <a:cubicBezTo>
                    <a:pt x="404592" y="44795"/>
                    <a:pt x="405940" y="42271"/>
                    <a:pt x="402901" y="43618"/>
                  </a:cubicBezTo>
                  <a:cubicBezTo>
                    <a:pt x="402166" y="43937"/>
                    <a:pt x="401823" y="45065"/>
                    <a:pt x="401406" y="45187"/>
                  </a:cubicBezTo>
                  <a:cubicBezTo>
                    <a:pt x="400475" y="45456"/>
                    <a:pt x="400058" y="44256"/>
                    <a:pt x="399421" y="44133"/>
                  </a:cubicBezTo>
                  <a:cubicBezTo>
                    <a:pt x="398784" y="44011"/>
                    <a:pt x="398049" y="44746"/>
                    <a:pt x="397510" y="44354"/>
                  </a:cubicBezTo>
                  <a:cubicBezTo>
                    <a:pt x="396971" y="43962"/>
                    <a:pt x="397510" y="43079"/>
                    <a:pt x="396235" y="42442"/>
                  </a:cubicBezTo>
                  <a:cubicBezTo>
                    <a:pt x="394961" y="41805"/>
                    <a:pt x="395231" y="42442"/>
                    <a:pt x="394667" y="41413"/>
                  </a:cubicBezTo>
                  <a:cubicBezTo>
                    <a:pt x="394324" y="40751"/>
                    <a:pt x="394251" y="39992"/>
                    <a:pt x="394495" y="39281"/>
                  </a:cubicBezTo>
                  <a:cubicBezTo>
                    <a:pt x="395084" y="37909"/>
                    <a:pt x="396603" y="37982"/>
                    <a:pt x="397657" y="37271"/>
                  </a:cubicBezTo>
                  <a:cubicBezTo>
                    <a:pt x="397142" y="36218"/>
                    <a:pt x="395525" y="35948"/>
                    <a:pt x="395206" y="34821"/>
                  </a:cubicBezTo>
                  <a:cubicBezTo>
                    <a:pt x="394814" y="33252"/>
                    <a:pt x="396921" y="32493"/>
                    <a:pt x="397411" y="31341"/>
                  </a:cubicBezTo>
                  <a:cubicBezTo>
                    <a:pt x="397902" y="30189"/>
                    <a:pt x="396897" y="28891"/>
                    <a:pt x="399029" y="28645"/>
                  </a:cubicBezTo>
                  <a:cubicBezTo>
                    <a:pt x="400083" y="28474"/>
                    <a:pt x="401652" y="29527"/>
                    <a:pt x="402240" y="28106"/>
                  </a:cubicBezTo>
                  <a:cubicBezTo>
                    <a:pt x="402509" y="27493"/>
                    <a:pt x="402999" y="27028"/>
                    <a:pt x="403587" y="26734"/>
                  </a:cubicBezTo>
                  <a:cubicBezTo>
                    <a:pt x="404200" y="26513"/>
                    <a:pt x="404666" y="27028"/>
                    <a:pt x="405254" y="26734"/>
                  </a:cubicBezTo>
                  <a:cubicBezTo>
                    <a:pt x="406945" y="26121"/>
                    <a:pt x="405033" y="23622"/>
                    <a:pt x="407092" y="22862"/>
                  </a:cubicBezTo>
                  <a:cubicBezTo>
                    <a:pt x="407778" y="22592"/>
                    <a:pt x="408734" y="23401"/>
                    <a:pt x="409248" y="23131"/>
                  </a:cubicBezTo>
                  <a:cubicBezTo>
                    <a:pt x="409763" y="22862"/>
                    <a:pt x="409248" y="21980"/>
                    <a:pt x="409543" y="21563"/>
                  </a:cubicBezTo>
                  <a:cubicBezTo>
                    <a:pt x="410253" y="20509"/>
                    <a:pt x="411699" y="21269"/>
                    <a:pt x="411576" y="19112"/>
                  </a:cubicBezTo>
                  <a:cubicBezTo>
                    <a:pt x="414983" y="18573"/>
                    <a:pt x="410375" y="12569"/>
                    <a:pt x="414983" y="13256"/>
                  </a:cubicBezTo>
                  <a:cubicBezTo>
                    <a:pt x="416380" y="13451"/>
                    <a:pt x="416796" y="14505"/>
                    <a:pt x="418340" y="14628"/>
                  </a:cubicBezTo>
                  <a:cubicBezTo>
                    <a:pt x="420619" y="14824"/>
                    <a:pt x="419909" y="13647"/>
                    <a:pt x="421575" y="12790"/>
                  </a:cubicBezTo>
                  <a:cubicBezTo>
                    <a:pt x="424442" y="11319"/>
                    <a:pt x="426304" y="15559"/>
                    <a:pt x="429049" y="15240"/>
                  </a:cubicBezTo>
                  <a:cubicBezTo>
                    <a:pt x="430617" y="15240"/>
                    <a:pt x="431230" y="13256"/>
                    <a:pt x="432676" y="13353"/>
                  </a:cubicBezTo>
                  <a:cubicBezTo>
                    <a:pt x="433730" y="13353"/>
                    <a:pt x="434392" y="14848"/>
                    <a:pt x="435568" y="14334"/>
                  </a:cubicBezTo>
                  <a:cubicBezTo>
                    <a:pt x="437577" y="13451"/>
                    <a:pt x="434367" y="11393"/>
                    <a:pt x="433387" y="10952"/>
                  </a:cubicBezTo>
                  <a:cubicBezTo>
                    <a:pt x="431745" y="10217"/>
                    <a:pt x="430201" y="10119"/>
                    <a:pt x="430519" y="7938"/>
                  </a:cubicBezTo>
                  <a:cubicBezTo>
                    <a:pt x="432823" y="7619"/>
                    <a:pt x="434588" y="6786"/>
                    <a:pt x="436597" y="8722"/>
                  </a:cubicBezTo>
                  <a:cubicBezTo>
                    <a:pt x="437504" y="9580"/>
                    <a:pt x="437945" y="10854"/>
                    <a:pt x="439048" y="11172"/>
                  </a:cubicBezTo>
                  <a:cubicBezTo>
                    <a:pt x="440346" y="11369"/>
                    <a:pt x="441670" y="11172"/>
                    <a:pt x="442846" y="10633"/>
                  </a:cubicBezTo>
                  <a:cubicBezTo>
                    <a:pt x="443042" y="9016"/>
                    <a:pt x="441596" y="8183"/>
                    <a:pt x="443606" y="7766"/>
                  </a:cubicBezTo>
                  <a:cubicBezTo>
                    <a:pt x="445616" y="7349"/>
                    <a:pt x="446473" y="9359"/>
                    <a:pt x="447723" y="7938"/>
                  </a:cubicBezTo>
                  <a:cubicBezTo>
                    <a:pt x="448286" y="7325"/>
                    <a:pt x="448115" y="6761"/>
                    <a:pt x="448801" y="6247"/>
                  </a:cubicBezTo>
                  <a:cubicBezTo>
                    <a:pt x="449487" y="5732"/>
                    <a:pt x="450590" y="5830"/>
                    <a:pt x="451252" y="5634"/>
                  </a:cubicBezTo>
                  <a:cubicBezTo>
                    <a:pt x="451914" y="5438"/>
                    <a:pt x="453139" y="5315"/>
                    <a:pt x="453408" y="3992"/>
                  </a:cubicBezTo>
                  <a:cubicBezTo>
                    <a:pt x="453800" y="2007"/>
                    <a:pt x="450958" y="292"/>
                    <a:pt x="449095" y="-909"/>
                  </a:cubicBezTo>
                  <a:cubicBezTo>
                    <a:pt x="448238" y="-541"/>
                    <a:pt x="447429" y="-199"/>
                    <a:pt x="446645" y="218"/>
                  </a:cubicBezTo>
                  <a:lnTo>
                    <a:pt x="446424" y="341"/>
                  </a:lnTo>
                  <a:lnTo>
                    <a:pt x="445714" y="831"/>
                  </a:lnTo>
                  <a:lnTo>
                    <a:pt x="445444" y="1051"/>
                  </a:lnTo>
                  <a:cubicBezTo>
                    <a:pt x="445223" y="1247"/>
                    <a:pt x="445003" y="1443"/>
                    <a:pt x="444807" y="1664"/>
                  </a:cubicBezTo>
                  <a:cubicBezTo>
                    <a:pt x="444709" y="1737"/>
                    <a:pt x="444635" y="1811"/>
                    <a:pt x="444562" y="1909"/>
                  </a:cubicBezTo>
                  <a:cubicBezTo>
                    <a:pt x="444268" y="2252"/>
                    <a:pt x="443998" y="2620"/>
                    <a:pt x="443753" y="3012"/>
                  </a:cubicBezTo>
                  <a:cubicBezTo>
                    <a:pt x="441694" y="6467"/>
                    <a:pt x="430691" y="6467"/>
                    <a:pt x="422089" y="5781"/>
                  </a:cubicBezTo>
                  <a:cubicBezTo>
                    <a:pt x="413488" y="5095"/>
                    <a:pt x="403857" y="6124"/>
                    <a:pt x="393540" y="6467"/>
                  </a:cubicBezTo>
                  <a:cubicBezTo>
                    <a:pt x="383223" y="6810"/>
                    <a:pt x="376018" y="6810"/>
                    <a:pt x="374646" y="10241"/>
                  </a:cubicBezTo>
                  <a:cubicBezTo>
                    <a:pt x="373273" y="13672"/>
                    <a:pt x="364328" y="16784"/>
                    <a:pt x="360187" y="19872"/>
                  </a:cubicBezTo>
                  <a:cubicBezTo>
                    <a:pt x="356045" y="22960"/>
                    <a:pt x="357099" y="25361"/>
                    <a:pt x="351242" y="26072"/>
                  </a:cubicBezTo>
                  <a:cubicBezTo>
                    <a:pt x="345385" y="26783"/>
                    <a:pt x="344723" y="29503"/>
                    <a:pt x="339896" y="32248"/>
                  </a:cubicBezTo>
                  <a:cubicBezTo>
                    <a:pt x="335068" y="34993"/>
                    <a:pt x="334750" y="39600"/>
                    <a:pt x="339209" y="40506"/>
                  </a:cubicBezTo>
                  <a:cubicBezTo>
                    <a:pt x="343670" y="41413"/>
                    <a:pt x="343351" y="47858"/>
                    <a:pt x="346782" y="50823"/>
                  </a:cubicBezTo>
                  <a:cubicBezTo>
                    <a:pt x="350213" y="53789"/>
                    <a:pt x="348154" y="61484"/>
                    <a:pt x="349233" y="70428"/>
                  </a:cubicBezTo>
                  <a:cubicBezTo>
                    <a:pt x="350311" y="79373"/>
                    <a:pt x="338573" y="82681"/>
                    <a:pt x="333769" y="86578"/>
                  </a:cubicBezTo>
                  <a:cubicBezTo>
                    <a:pt x="328966" y="90474"/>
                    <a:pt x="328255" y="92092"/>
                    <a:pt x="331000" y="94493"/>
                  </a:cubicBezTo>
                  <a:cubicBezTo>
                    <a:pt x="333818" y="96454"/>
                    <a:pt x="335485" y="99664"/>
                    <a:pt x="335485" y="103095"/>
                  </a:cubicBezTo>
                  <a:cubicBezTo>
                    <a:pt x="336171" y="108241"/>
                    <a:pt x="335142" y="110668"/>
                    <a:pt x="329628" y="111010"/>
                  </a:cubicBezTo>
                  <a:cubicBezTo>
                    <a:pt x="324114" y="111354"/>
                    <a:pt x="326197" y="115471"/>
                    <a:pt x="321737" y="115471"/>
                  </a:cubicBezTo>
                  <a:cubicBezTo>
                    <a:pt x="317276" y="115471"/>
                    <a:pt x="311076" y="116843"/>
                    <a:pt x="310366" y="115471"/>
                  </a:cubicBezTo>
                  <a:cubicBezTo>
                    <a:pt x="309655" y="114098"/>
                    <a:pt x="307621" y="111697"/>
                    <a:pt x="300735" y="111697"/>
                  </a:cubicBezTo>
                  <a:cubicBezTo>
                    <a:pt x="293849" y="111697"/>
                    <a:pt x="294216" y="115128"/>
                    <a:pt x="294903" y="118215"/>
                  </a:cubicBezTo>
                  <a:cubicBezTo>
                    <a:pt x="295589" y="121303"/>
                    <a:pt x="299019" y="124416"/>
                    <a:pt x="304877" y="130469"/>
                  </a:cubicBezTo>
                  <a:cubicBezTo>
                    <a:pt x="310733" y="136521"/>
                    <a:pt x="303847" y="138384"/>
                    <a:pt x="302132" y="141815"/>
                  </a:cubicBezTo>
                  <a:cubicBezTo>
                    <a:pt x="300416" y="145246"/>
                    <a:pt x="297647" y="145956"/>
                    <a:pt x="287673" y="145956"/>
                  </a:cubicBezTo>
                  <a:cubicBezTo>
                    <a:pt x="277699" y="145956"/>
                    <a:pt x="277013" y="154215"/>
                    <a:pt x="277013" y="160660"/>
                  </a:cubicBezTo>
                  <a:cubicBezTo>
                    <a:pt x="277013" y="167105"/>
                    <a:pt x="272112" y="168576"/>
                    <a:pt x="270837" y="172693"/>
                  </a:cubicBezTo>
                  <a:cubicBezTo>
                    <a:pt x="269563" y="176810"/>
                    <a:pt x="275298" y="178893"/>
                    <a:pt x="275298" y="183696"/>
                  </a:cubicBezTo>
                  <a:cubicBezTo>
                    <a:pt x="275298" y="188499"/>
                    <a:pt x="274954" y="190582"/>
                    <a:pt x="271866" y="192641"/>
                  </a:cubicBezTo>
                  <a:cubicBezTo>
                    <a:pt x="268926" y="194209"/>
                    <a:pt x="266720" y="196831"/>
                    <a:pt x="265667" y="199993"/>
                  </a:cubicBezTo>
                  <a:cubicBezTo>
                    <a:pt x="264294" y="203767"/>
                    <a:pt x="258462" y="202051"/>
                    <a:pt x="254663" y="196905"/>
                  </a:cubicBezTo>
                  <a:cubicBezTo>
                    <a:pt x="250865" y="191758"/>
                    <a:pt x="239543" y="194454"/>
                    <a:pt x="236455" y="196218"/>
                  </a:cubicBezTo>
                  <a:cubicBezTo>
                    <a:pt x="233367" y="197983"/>
                    <a:pt x="230941" y="201120"/>
                    <a:pt x="226824" y="199993"/>
                  </a:cubicBezTo>
                  <a:cubicBezTo>
                    <a:pt x="222707" y="198865"/>
                    <a:pt x="216850" y="198277"/>
                    <a:pt x="215821" y="201708"/>
                  </a:cubicBezTo>
                  <a:cubicBezTo>
                    <a:pt x="214792" y="205139"/>
                    <a:pt x="223369" y="207908"/>
                    <a:pt x="223369" y="210653"/>
                  </a:cubicBezTo>
                  <a:cubicBezTo>
                    <a:pt x="223369" y="213397"/>
                    <a:pt x="216850" y="215113"/>
                    <a:pt x="212022" y="215113"/>
                  </a:cubicBezTo>
                  <a:cubicBezTo>
                    <a:pt x="207195" y="215113"/>
                    <a:pt x="207562" y="217564"/>
                    <a:pt x="203789" y="212662"/>
                  </a:cubicBezTo>
                  <a:cubicBezTo>
                    <a:pt x="200015" y="207761"/>
                    <a:pt x="197589" y="211633"/>
                    <a:pt x="192075" y="215113"/>
                  </a:cubicBezTo>
                  <a:cubicBezTo>
                    <a:pt x="186561" y="218593"/>
                    <a:pt x="191388" y="219597"/>
                    <a:pt x="181071" y="226116"/>
                  </a:cubicBezTo>
                  <a:cubicBezTo>
                    <a:pt x="170754" y="232635"/>
                    <a:pt x="176954" y="245721"/>
                    <a:pt x="177640" y="255695"/>
                  </a:cubicBezTo>
                  <a:cubicBezTo>
                    <a:pt x="178326" y="265669"/>
                    <a:pt x="177297" y="267385"/>
                    <a:pt x="169382" y="269443"/>
                  </a:cubicBezTo>
                  <a:cubicBezTo>
                    <a:pt x="161467" y="271502"/>
                    <a:pt x="157692" y="270840"/>
                    <a:pt x="152228" y="272555"/>
                  </a:cubicBezTo>
                  <a:cubicBezTo>
                    <a:pt x="146763" y="274271"/>
                    <a:pt x="137082" y="273928"/>
                    <a:pt x="129191" y="273928"/>
                  </a:cubicBezTo>
                  <a:cubicBezTo>
                    <a:pt x="121595" y="273585"/>
                    <a:pt x="113998" y="275104"/>
                    <a:pt x="107136" y="278388"/>
                  </a:cubicBezTo>
                  <a:cubicBezTo>
                    <a:pt x="99245" y="282186"/>
                    <a:pt x="91673" y="279760"/>
                    <a:pt x="79983" y="279760"/>
                  </a:cubicBezTo>
                  <a:cubicBezTo>
                    <a:pt x="68294" y="279760"/>
                    <a:pt x="56261" y="279417"/>
                    <a:pt x="50404" y="279417"/>
                  </a:cubicBezTo>
                  <a:cubicBezTo>
                    <a:pt x="44547" y="279736"/>
                    <a:pt x="38715" y="278437"/>
                    <a:pt x="33568" y="275643"/>
                  </a:cubicBezTo>
                  <a:cubicBezTo>
                    <a:pt x="28398" y="272555"/>
                    <a:pt x="25310" y="272212"/>
                    <a:pt x="17737" y="270742"/>
                  </a:cubicBezTo>
                  <a:cubicBezTo>
                    <a:pt x="12959" y="269860"/>
                    <a:pt x="5068" y="265841"/>
                    <a:pt x="-128" y="262777"/>
                  </a:cubicBezTo>
                  <a:lnTo>
                    <a:pt x="-128" y="262777"/>
                  </a:lnTo>
                  <a:cubicBezTo>
                    <a:pt x="-201" y="263390"/>
                    <a:pt x="-201" y="263978"/>
                    <a:pt x="-128" y="264591"/>
                  </a:cubicBezTo>
                  <a:cubicBezTo>
                    <a:pt x="-128" y="264591"/>
                    <a:pt x="-128" y="264591"/>
                    <a:pt x="-128" y="264591"/>
                  </a:cubicBezTo>
                  <a:cubicBezTo>
                    <a:pt x="-79" y="264860"/>
                    <a:pt x="-5" y="265130"/>
                    <a:pt x="93" y="265399"/>
                  </a:cubicBezTo>
                  <a:cubicBezTo>
                    <a:pt x="118" y="265448"/>
                    <a:pt x="118" y="265522"/>
                    <a:pt x="93" y="265571"/>
                  </a:cubicBezTo>
                  <a:cubicBezTo>
                    <a:pt x="93" y="265841"/>
                    <a:pt x="338" y="266135"/>
                    <a:pt x="485" y="266429"/>
                  </a:cubicBezTo>
                  <a:lnTo>
                    <a:pt x="485" y="266429"/>
                  </a:lnTo>
                  <a:cubicBezTo>
                    <a:pt x="657" y="266747"/>
                    <a:pt x="853" y="267066"/>
                    <a:pt x="1073" y="267385"/>
                  </a:cubicBezTo>
                  <a:lnTo>
                    <a:pt x="1196" y="267531"/>
                  </a:lnTo>
                  <a:cubicBezTo>
                    <a:pt x="1392" y="267801"/>
                    <a:pt x="1588" y="268071"/>
                    <a:pt x="1808" y="268316"/>
                  </a:cubicBezTo>
                  <a:lnTo>
                    <a:pt x="2054" y="268610"/>
                  </a:lnTo>
                  <a:cubicBezTo>
                    <a:pt x="2249" y="268855"/>
                    <a:pt x="2470" y="269075"/>
                    <a:pt x="2715" y="269296"/>
                  </a:cubicBezTo>
                  <a:lnTo>
                    <a:pt x="3009" y="269590"/>
                  </a:lnTo>
                  <a:cubicBezTo>
                    <a:pt x="3353" y="269909"/>
                    <a:pt x="3695" y="270227"/>
                    <a:pt x="4112" y="270570"/>
                  </a:cubicBezTo>
                  <a:cubicBezTo>
                    <a:pt x="11758" y="276476"/>
                    <a:pt x="17296" y="284662"/>
                    <a:pt x="19919" y="293949"/>
                  </a:cubicBezTo>
                  <a:cubicBezTo>
                    <a:pt x="21659" y="299439"/>
                    <a:pt x="30922" y="312501"/>
                    <a:pt x="40553" y="314927"/>
                  </a:cubicBezTo>
                  <a:cubicBezTo>
                    <a:pt x="50184" y="317353"/>
                    <a:pt x="61873" y="319828"/>
                    <a:pt x="61873" y="331076"/>
                  </a:cubicBezTo>
                  <a:cubicBezTo>
                    <a:pt x="61873" y="342324"/>
                    <a:pt x="59422" y="352053"/>
                    <a:pt x="65329" y="355583"/>
                  </a:cubicBezTo>
                  <a:cubicBezTo>
                    <a:pt x="71235" y="359111"/>
                    <a:pt x="81478" y="358033"/>
                    <a:pt x="78390" y="363816"/>
                  </a:cubicBezTo>
                  <a:cubicBezTo>
                    <a:pt x="75302" y="369600"/>
                    <a:pt x="76675" y="376535"/>
                    <a:pt x="71847" y="377932"/>
                  </a:cubicBezTo>
                  <a:cubicBezTo>
                    <a:pt x="67020" y="379329"/>
                    <a:pt x="46410" y="377221"/>
                    <a:pt x="39867" y="387538"/>
                  </a:cubicBezTo>
                  <a:cubicBezTo>
                    <a:pt x="33324" y="397856"/>
                    <a:pt x="26805" y="399938"/>
                    <a:pt x="26119" y="404692"/>
                  </a:cubicBezTo>
                  <a:cubicBezTo>
                    <a:pt x="25433" y="409447"/>
                    <a:pt x="23031" y="423268"/>
                    <a:pt x="23031" y="427385"/>
                  </a:cubicBezTo>
                  <a:cubicBezTo>
                    <a:pt x="23031" y="429125"/>
                    <a:pt x="22835" y="431331"/>
                    <a:pt x="22639" y="433341"/>
                  </a:cubicBezTo>
                  <a:cubicBezTo>
                    <a:pt x="34500" y="434737"/>
                    <a:pt x="33471" y="433512"/>
                    <a:pt x="40087" y="427557"/>
                  </a:cubicBezTo>
                  <a:cubicBezTo>
                    <a:pt x="47439" y="420916"/>
                    <a:pt x="72632" y="431993"/>
                    <a:pt x="79297" y="428317"/>
                  </a:cubicBezTo>
                  <a:cubicBezTo>
                    <a:pt x="85963" y="424641"/>
                    <a:pt x="91133" y="423856"/>
                    <a:pt x="100005" y="423121"/>
                  </a:cubicBezTo>
                  <a:cubicBezTo>
                    <a:pt x="114807" y="422239"/>
                    <a:pt x="129658" y="422729"/>
                    <a:pt x="144361" y="424616"/>
                  </a:cubicBezTo>
                  <a:cubicBezTo>
                    <a:pt x="160633" y="426822"/>
                    <a:pt x="159873" y="418686"/>
                    <a:pt x="167299" y="417951"/>
                  </a:cubicBezTo>
                  <a:cubicBezTo>
                    <a:pt x="174724" y="417215"/>
                    <a:pt x="182811" y="418686"/>
                    <a:pt x="186512" y="425303"/>
                  </a:cubicBezTo>
                  <a:cubicBezTo>
                    <a:pt x="190212" y="431919"/>
                    <a:pt x="189477" y="438609"/>
                    <a:pt x="197589" y="440006"/>
                  </a:cubicBezTo>
                  <a:cubicBezTo>
                    <a:pt x="205700" y="441403"/>
                    <a:pt x="204940" y="450372"/>
                    <a:pt x="207955" y="460714"/>
                  </a:cubicBezTo>
                  <a:cubicBezTo>
                    <a:pt x="210969" y="471055"/>
                    <a:pt x="222658" y="473285"/>
                    <a:pt x="233074" y="478456"/>
                  </a:cubicBezTo>
                  <a:cubicBezTo>
                    <a:pt x="234764" y="479290"/>
                    <a:pt x="236406" y="480245"/>
                    <a:pt x="237975" y="481299"/>
                  </a:cubicBezTo>
                  <a:cubicBezTo>
                    <a:pt x="239666" y="477623"/>
                    <a:pt x="242116" y="473702"/>
                    <a:pt x="244837" y="473702"/>
                  </a:cubicBezTo>
                  <a:cubicBezTo>
                    <a:pt x="250007" y="473702"/>
                    <a:pt x="255154" y="474217"/>
                    <a:pt x="255154" y="470075"/>
                  </a:cubicBezTo>
                  <a:cubicBezTo>
                    <a:pt x="255154" y="465933"/>
                    <a:pt x="256697" y="460787"/>
                    <a:pt x="262897" y="460787"/>
                  </a:cubicBezTo>
                  <a:cubicBezTo>
                    <a:pt x="269097" y="460787"/>
                    <a:pt x="279414" y="458214"/>
                    <a:pt x="281473" y="462331"/>
                  </a:cubicBezTo>
                  <a:cubicBezTo>
                    <a:pt x="283531" y="466449"/>
                    <a:pt x="285590" y="466473"/>
                    <a:pt x="291276" y="466473"/>
                  </a:cubicBezTo>
                  <a:cubicBezTo>
                    <a:pt x="296961" y="466473"/>
                    <a:pt x="297966" y="461302"/>
                    <a:pt x="303136" y="461302"/>
                  </a:cubicBezTo>
                  <a:cubicBezTo>
                    <a:pt x="308307" y="461302"/>
                    <a:pt x="306224" y="454612"/>
                    <a:pt x="311371" y="455126"/>
                  </a:cubicBezTo>
                  <a:cubicBezTo>
                    <a:pt x="316517" y="455641"/>
                    <a:pt x="319114" y="457577"/>
                    <a:pt x="320144" y="461302"/>
                  </a:cubicBezTo>
                  <a:cubicBezTo>
                    <a:pt x="321173" y="465027"/>
                    <a:pt x="322227" y="466473"/>
                    <a:pt x="326344" y="461817"/>
                  </a:cubicBezTo>
                  <a:cubicBezTo>
                    <a:pt x="330461" y="457161"/>
                    <a:pt x="333573" y="458729"/>
                    <a:pt x="331490" y="453583"/>
                  </a:cubicBezTo>
                  <a:cubicBezTo>
                    <a:pt x="329407" y="448436"/>
                    <a:pt x="334602" y="448926"/>
                    <a:pt x="329947" y="442751"/>
                  </a:cubicBezTo>
                  <a:cubicBezTo>
                    <a:pt x="325290" y="436575"/>
                    <a:pt x="329431" y="427778"/>
                    <a:pt x="323771" y="426748"/>
                  </a:cubicBezTo>
                  <a:cubicBezTo>
                    <a:pt x="318110" y="425719"/>
                    <a:pt x="321712" y="415402"/>
                    <a:pt x="314997" y="414373"/>
                  </a:cubicBezTo>
                  <a:cubicBezTo>
                    <a:pt x="308283" y="413343"/>
                    <a:pt x="304166" y="410770"/>
                    <a:pt x="302622" y="407658"/>
                  </a:cubicBezTo>
                  <a:cubicBezTo>
                    <a:pt x="301078" y="404546"/>
                    <a:pt x="297966" y="399424"/>
                    <a:pt x="301078" y="397856"/>
                  </a:cubicBezTo>
                  <a:cubicBezTo>
                    <a:pt x="304190" y="396287"/>
                    <a:pt x="306739" y="392709"/>
                    <a:pt x="303651" y="386509"/>
                  </a:cubicBezTo>
                  <a:cubicBezTo>
                    <a:pt x="300564" y="380309"/>
                    <a:pt x="300539" y="380848"/>
                    <a:pt x="295907" y="380333"/>
                  </a:cubicBezTo>
                  <a:cubicBezTo>
                    <a:pt x="291276" y="379819"/>
                    <a:pt x="280444" y="376217"/>
                    <a:pt x="279929" y="372982"/>
                  </a:cubicBezTo>
                  <a:cubicBezTo>
                    <a:pt x="279414" y="369747"/>
                    <a:pt x="277331" y="361636"/>
                    <a:pt x="284046" y="359062"/>
                  </a:cubicBezTo>
                  <a:cubicBezTo>
                    <a:pt x="290761" y="356489"/>
                    <a:pt x="290761" y="355974"/>
                    <a:pt x="296422" y="346172"/>
                  </a:cubicBezTo>
                  <a:cubicBezTo>
                    <a:pt x="302083" y="336370"/>
                    <a:pt x="305710" y="329018"/>
                    <a:pt x="310856" y="329018"/>
                  </a:cubicBezTo>
                  <a:cubicBezTo>
                    <a:pt x="315218" y="328577"/>
                    <a:pt x="319188" y="331468"/>
                    <a:pt x="320144" y="335732"/>
                  </a:cubicBezTo>
                  <a:cubicBezTo>
                    <a:pt x="321173" y="339849"/>
                    <a:pt x="323256" y="341908"/>
                    <a:pt x="324800" y="341908"/>
                  </a:cubicBezTo>
                  <a:cubicBezTo>
                    <a:pt x="326344" y="341908"/>
                    <a:pt x="331490" y="343452"/>
                    <a:pt x="332544" y="338306"/>
                  </a:cubicBezTo>
                  <a:cubicBezTo>
                    <a:pt x="333598" y="333159"/>
                    <a:pt x="336146" y="334188"/>
                    <a:pt x="340264" y="334188"/>
                  </a:cubicBezTo>
                  <a:cubicBezTo>
                    <a:pt x="344380" y="334188"/>
                    <a:pt x="359354" y="334703"/>
                    <a:pt x="359868" y="327989"/>
                  </a:cubicBezTo>
                  <a:cubicBezTo>
                    <a:pt x="360383" y="321274"/>
                    <a:pt x="362442" y="319215"/>
                    <a:pt x="367098" y="316642"/>
                  </a:cubicBezTo>
                  <a:cubicBezTo>
                    <a:pt x="371754" y="314069"/>
                    <a:pt x="371729" y="299095"/>
                    <a:pt x="379988" y="298066"/>
                  </a:cubicBezTo>
                  <a:cubicBezTo>
                    <a:pt x="388246" y="297037"/>
                    <a:pt x="389790" y="297551"/>
                    <a:pt x="395451" y="288778"/>
                  </a:cubicBezTo>
                  <a:cubicBezTo>
                    <a:pt x="401112" y="280005"/>
                    <a:pt x="405254" y="280520"/>
                    <a:pt x="406283" y="273315"/>
                  </a:cubicBezTo>
                  <a:cubicBezTo>
                    <a:pt x="407312" y="266110"/>
                    <a:pt x="407851" y="257313"/>
                    <a:pt x="414027" y="256798"/>
                  </a:cubicBezTo>
                  <a:cubicBezTo>
                    <a:pt x="420202" y="256283"/>
                    <a:pt x="424859" y="259910"/>
                    <a:pt x="426917" y="249568"/>
                  </a:cubicBezTo>
                  <a:cubicBezTo>
                    <a:pt x="428976" y="239227"/>
                    <a:pt x="428486" y="235134"/>
                    <a:pt x="434147" y="231532"/>
                  </a:cubicBezTo>
                  <a:cubicBezTo>
                    <a:pt x="439807" y="227930"/>
                    <a:pt x="441891" y="222759"/>
                    <a:pt x="446522" y="222759"/>
                  </a:cubicBezTo>
                  <a:cubicBezTo>
                    <a:pt x="451154" y="222759"/>
                    <a:pt x="455295" y="218642"/>
                    <a:pt x="451179" y="217612"/>
                  </a:cubicBezTo>
                  <a:cubicBezTo>
                    <a:pt x="447527" y="216608"/>
                    <a:pt x="445126" y="213128"/>
                    <a:pt x="445493" y="209354"/>
                  </a:cubicBezTo>
                  <a:cubicBezTo>
                    <a:pt x="445493" y="205727"/>
                    <a:pt x="450124" y="201610"/>
                    <a:pt x="447552" y="198007"/>
                  </a:cubicBezTo>
                  <a:cubicBezTo>
                    <a:pt x="445076" y="194699"/>
                    <a:pt x="445763" y="189994"/>
                    <a:pt x="449071" y="187519"/>
                  </a:cubicBezTo>
                  <a:cubicBezTo>
                    <a:pt x="450002" y="186833"/>
                    <a:pt x="451080" y="186343"/>
                    <a:pt x="452208" y="186146"/>
                  </a:cubicBezTo>
                  <a:cubicBezTo>
                    <a:pt x="458898" y="184578"/>
                    <a:pt x="471813" y="182005"/>
                    <a:pt x="472327" y="178795"/>
                  </a:cubicBezTo>
                  <a:cubicBezTo>
                    <a:pt x="472842" y="175584"/>
                    <a:pt x="477865" y="167816"/>
                    <a:pt x="470122" y="16678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4" name="Freeform: Shape 1333">
              <a:extLst>
                <a:ext uri="{FF2B5EF4-FFF2-40B4-BE49-F238E27FC236}">
                  <a16:creationId xmlns:a16="http://schemas.microsoft.com/office/drawing/2014/main" xmlns="" id="{57DD2AD5-B9C3-378F-16F4-AD3B11124B96}"/>
                </a:ext>
              </a:extLst>
            </p:cNvPr>
            <p:cNvSpPr/>
            <p:nvPr/>
          </p:nvSpPr>
          <p:spPr>
            <a:xfrm>
              <a:off x="8103558" y="4056872"/>
              <a:ext cx="15694" cy="12305"/>
            </a:xfrm>
            <a:custGeom>
              <a:avLst/>
              <a:gdLst>
                <a:gd name="connsiteX0" fmla="*/ 8797 w 15694"/>
                <a:gd name="connsiteY0" fmla="*/ -613 h 12305"/>
                <a:gd name="connsiteX1" fmla="*/ 3381 w 15694"/>
                <a:gd name="connsiteY1" fmla="*/ 931 h 12305"/>
                <a:gd name="connsiteX2" fmla="*/ 23 w 15694"/>
                <a:gd name="connsiteY2" fmla="*/ 7376 h 12305"/>
                <a:gd name="connsiteX3" fmla="*/ 6224 w 15694"/>
                <a:gd name="connsiteY3" fmla="*/ 10219 h 12305"/>
                <a:gd name="connsiteX4" fmla="*/ 11370 w 15694"/>
                <a:gd name="connsiteY4" fmla="*/ 7376 h 12305"/>
                <a:gd name="connsiteX5" fmla="*/ 15512 w 15694"/>
                <a:gd name="connsiteY5" fmla="*/ 4018 h 12305"/>
                <a:gd name="connsiteX6" fmla="*/ 8797 w 15694"/>
                <a:gd name="connsiteY6" fmla="*/ -613 h 12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94" h="12305">
                  <a:moveTo>
                    <a:pt x="8797" y="-613"/>
                  </a:moveTo>
                  <a:cubicBezTo>
                    <a:pt x="8797" y="-613"/>
                    <a:pt x="4679" y="-1912"/>
                    <a:pt x="3381" y="931"/>
                  </a:cubicBezTo>
                  <a:cubicBezTo>
                    <a:pt x="2082" y="3774"/>
                    <a:pt x="-1006" y="4534"/>
                    <a:pt x="23" y="7376"/>
                  </a:cubicBezTo>
                  <a:cubicBezTo>
                    <a:pt x="1053" y="10219"/>
                    <a:pt x="3896" y="13062"/>
                    <a:pt x="6224" y="10219"/>
                  </a:cubicBezTo>
                  <a:cubicBezTo>
                    <a:pt x="8552" y="7376"/>
                    <a:pt x="9042" y="7376"/>
                    <a:pt x="11370" y="7376"/>
                  </a:cubicBezTo>
                  <a:cubicBezTo>
                    <a:pt x="13698" y="7376"/>
                    <a:pt x="15512" y="6077"/>
                    <a:pt x="15512" y="4018"/>
                  </a:cubicBezTo>
                  <a:cubicBezTo>
                    <a:pt x="15512" y="1960"/>
                    <a:pt x="12154" y="122"/>
                    <a:pt x="8797" y="-6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5" name="Freeform: Shape 1334">
              <a:extLst>
                <a:ext uri="{FF2B5EF4-FFF2-40B4-BE49-F238E27FC236}">
                  <a16:creationId xmlns:a16="http://schemas.microsoft.com/office/drawing/2014/main" xmlns="" id="{15AD747C-FDBE-56FE-68DE-22D70F3FDD74}"/>
                </a:ext>
              </a:extLst>
            </p:cNvPr>
            <p:cNvSpPr/>
            <p:nvPr/>
          </p:nvSpPr>
          <p:spPr>
            <a:xfrm>
              <a:off x="8124399" y="4094382"/>
              <a:ext cx="8258" cy="11005"/>
            </a:xfrm>
            <a:custGeom>
              <a:avLst/>
              <a:gdLst>
                <a:gd name="connsiteX0" fmla="*/ 2660 w 8258"/>
                <a:gd name="connsiteY0" fmla="*/ 278 h 11005"/>
                <a:gd name="connsiteX1" fmla="*/ -183 w 8258"/>
                <a:gd name="connsiteY1" fmla="*/ 5179 h 11005"/>
                <a:gd name="connsiteX2" fmla="*/ 3175 w 8258"/>
                <a:gd name="connsiteY2" fmla="*/ 10080 h 11005"/>
                <a:gd name="connsiteX3" fmla="*/ 8076 w 8258"/>
                <a:gd name="connsiteY3" fmla="*/ 5939 h 11005"/>
                <a:gd name="connsiteX4" fmla="*/ 2660 w 8258"/>
                <a:gd name="connsiteY4" fmla="*/ 278 h 11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8" h="11005">
                  <a:moveTo>
                    <a:pt x="2660" y="278"/>
                  </a:moveTo>
                  <a:cubicBezTo>
                    <a:pt x="993" y="1381"/>
                    <a:pt x="-36" y="3194"/>
                    <a:pt x="-183" y="5179"/>
                  </a:cubicBezTo>
                  <a:cubicBezTo>
                    <a:pt x="-183" y="8267"/>
                    <a:pt x="847" y="10080"/>
                    <a:pt x="3175" y="10080"/>
                  </a:cubicBezTo>
                  <a:cubicBezTo>
                    <a:pt x="5503" y="10080"/>
                    <a:pt x="8076" y="10595"/>
                    <a:pt x="8076" y="5939"/>
                  </a:cubicBezTo>
                  <a:cubicBezTo>
                    <a:pt x="8076" y="1283"/>
                    <a:pt x="5503" y="-3079"/>
                    <a:pt x="2660" y="2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6" name="Freeform: Shape 1335">
              <a:extLst>
                <a:ext uri="{FF2B5EF4-FFF2-40B4-BE49-F238E27FC236}">
                  <a16:creationId xmlns:a16="http://schemas.microsoft.com/office/drawing/2014/main" xmlns="" id="{59BD2219-46E7-AE30-CB1B-39160BD0940C}"/>
                </a:ext>
              </a:extLst>
            </p:cNvPr>
            <p:cNvSpPr/>
            <p:nvPr/>
          </p:nvSpPr>
          <p:spPr>
            <a:xfrm>
              <a:off x="8098423" y="4130091"/>
              <a:ext cx="11083" cy="8855"/>
            </a:xfrm>
            <a:custGeom>
              <a:avLst/>
              <a:gdLst>
                <a:gd name="connsiteX0" fmla="*/ 8516 w 11083"/>
                <a:gd name="connsiteY0" fmla="*/ -878 h 8855"/>
                <a:gd name="connsiteX1" fmla="*/ 2071 w 11083"/>
                <a:gd name="connsiteY1" fmla="*/ 1450 h 8855"/>
                <a:gd name="connsiteX2" fmla="*/ 258 w 11083"/>
                <a:gd name="connsiteY2" fmla="*/ 6597 h 8855"/>
                <a:gd name="connsiteX3" fmla="*/ 9031 w 11083"/>
                <a:gd name="connsiteY3" fmla="*/ 6866 h 8855"/>
                <a:gd name="connsiteX4" fmla="*/ 8516 w 11083"/>
                <a:gd name="connsiteY4" fmla="*/ -878 h 8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3" h="8855">
                  <a:moveTo>
                    <a:pt x="8516" y="-878"/>
                  </a:moveTo>
                  <a:cubicBezTo>
                    <a:pt x="6164" y="-829"/>
                    <a:pt x="3909" y="-20"/>
                    <a:pt x="2071" y="1450"/>
                  </a:cubicBezTo>
                  <a:cubicBezTo>
                    <a:pt x="-502" y="3901"/>
                    <a:pt x="-502" y="6082"/>
                    <a:pt x="258" y="6597"/>
                  </a:cubicBezTo>
                  <a:cubicBezTo>
                    <a:pt x="1018" y="7111"/>
                    <a:pt x="6973" y="9194"/>
                    <a:pt x="9031" y="6866"/>
                  </a:cubicBezTo>
                  <a:cubicBezTo>
                    <a:pt x="11090" y="4538"/>
                    <a:pt x="12119" y="-1392"/>
                    <a:pt x="8516" y="-8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7" name="Freeform: Shape 1336">
              <a:extLst>
                <a:ext uri="{FF2B5EF4-FFF2-40B4-BE49-F238E27FC236}">
                  <a16:creationId xmlns:a16="http://schemas.microsoft.com/office/drawing/2014/main" xmlns="" id="{9402B916-641F-32F6-448B-EBB9F6A61FCF}"/>
                </a:ext>
              </a:extLst>
            </p:cNvPr>
            <p:cNvSpPr/>
            <p:nvPr/>
          </p:nvSpPr>
          <p:spPr>
            <a:xfrm>
              <a:off x="8120844" y="4158569"/>
              <a:ext cx="13854" cy="16179"/>
            </a:xfrm>
            <a:custGeom>
              <a:avLst/>
              <a:gdLst>
                <a:gd name="connsiteX0" fmla="*/ 7758 w 13854"/>
                <a:gd name="connsiteY0" fmla="*/ 297 h 16179"/>
                <a:gd name="connsiteX1" fmla="*/ 15 w 13854"/>
                <a:gd name="connsiteY1" fmla="*/ 4683 h 16179"/>
                <a:gd name="connsiteX2" fmla="*/ 4401 w 13854"/>
                <a:gd name="connsiteY2" fmla="*/ 15270 h 16179"/>
                <a:gd name="connsiteX3" fmla="*/ 11116 w 13854"/>
                <a:gd name="connsiteY3" fmla="*/ 6497 h 16179"/>
                <a:gd name="connsiteX4" fmla="*/ 12145 w 13854"/>
                <a:gd name="connsiteY4" fmla="*/ -218 h 16179"/>
                <a:gd name="connsiteX5" fmla="*/ 7758 w 13854"/>
                <a:gd name="connsiteY5" fmla="*/ 297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4" h="16179">
                  <a:moveTo>
                    <a:pt x="7758" y="297"/>
                  </a:moveTo>
                  <a:cubicBezTo>
                    <a:pt x="7758" y="297"/>
                    <a:pt x="799" y="-218"/>
                    <a:pt x="15" y="4683"/>
                  </a:cubicBezTo>
                  <a:cubicBezTo>
                    <a:pt x="-770" y="9585"/>
                    <a:pt x="799" y="15270"/>
                    <a:pt x="4401" y="15270"/>
                  </a:cubicBezTo>
                  <a:cubicBezTo>
                    <a:pt x="8004" y="15270"/>
                    <a:pt x="7758" y="7281"/>
                    <a:pt x="11116" y="6497"/>
                  </a:cubicBezTo>
                  <a:cubicBezTo>
                    <a:pt x="14473" y="5713"/>
                    <a:pt x="14204" y="1595"/>
                    <a:pt x="12145" y="-218"/>
                  </a:cubicBezTo>
                  <a:cubicBezTo>
                    <a:pt x="10086" y="-2031"/>
                    <a:pt x="11116" y="297"/>
                    <a:pt x="7758" y="2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8" name="Freeform: Shape 1337">
              <a:extLst>
                <a:ext uri="{FF2B5EF4-FFF2-40B4-BE49-F238E27FC236}">
                  <a16:creationId xmlns:a16="http://schemas.microsoft.com/office/drawing/2014/main" xmlns="" id="{6F37066A-1840-2037-DD9C-57AF5217BB38}"/>
                </a:ext>
              </a:extLst>
            </p:cNvPr>
            <p:cNvSpPr/>
            <p:nvPr/>
          </p:nvSpPr>
          <p:spPr>
            <a:xfrm>
              <a:off x="8101437" y="4182798"/>
              <a:ext cx="11598" cy="11390"/>
            </a:xfrm>
            <a:custGeom>
              <a:avLst/>
              <a:gdLst>
                <a:gd name="connsiteX0" fmla="*/ 8345 w 11598"/>
                <a:gd name="connsiteY0" fmla="*/ -700 h 11390"/>
                <a:gd name="connsiteX1" fmla="*/ -183 w 11598"/>
                <a:gd name="connsiteY1" fmla="*/ 1873 h 11390"/>
                <a:gd name="connsiteX2" fmla="*/ 4473 w 11598"/>
                <a:gd name="connsiteY2" fmla="*/ 10377 h 11390"/>
                <a:gd name="connsiteX3" fmla="*/ 8345 w 11598"/>
                <a:gd name="connsiteY3" fmla="*/ -700 h 11390"/>
              </a:gdLst>
              <a:ahLst/>
              <a:cxnLst>
                <a:cxn ang="0">
                  <a:pos x="connsiteX0" y="connsiteY0"/>
                </a:cxn>
                <a:cxn ang="0">
                  <a:pos x="connsiteX1" y="connsiteY1"/>
                </a:cxn>
                <a:cxn ang="0">
                  <a:pos x="connsiteX2" y="connsiteY2"/>
                </a:cxn>
                <a:cxn ang="0">
                  <a:pos x="connsiteX3" y="connsiteY3"/>
                </a:cxn>
              </a:cxnLst>
              <a:rect l="l" t="t" r="r" b="b"/>
              <a:pathLst>
                <a:path w="11598" h="11390">
                  <a:moveTo>
                    <a:pt x="8345" y="-700"/>
                  </a:moveTo>
                  <a:cubicBezTo>
                    <a:pt x="8345" y="-700"/>
                    <a:pt x="-183" y="-1999"/>
                    <a:pt x="-183" y="1873"/>
                  </a:cubicBezTo>
                  <a:cubicBezTo>
                    <a:pt x="-183" y="5745"/>
                    <a:pt x="86" y="9103"/>
                    <a:pt x="4473" y="10377"/>
                  </a:cubicBezTo>
                  <a:cubicBezTo>
                    <a:pt x="8860" y="11651"/>
                    <a:pt x="15305" y="893"/>
                    <a:pt x="8345" y="-7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39" name="Freeform: Shape 1338">
              <a:extLst>
                <a:ext uri="{FF2B5EF4-FFF2-40B4-BE49-F238E27FC236}">
                  <a16:creationId xmlns:a16="http://schemas.microsoft.com/office/drawing/2014/main" xmlns="" id="{3D02E8B4-53C3-8E7E-BA88-B5501DD34474}"/>
                </a:ext>
              </a:extLst>
            </p:cNvPr>
            <p:cNvSpPr/>
            <p:nvPr/>
          </p:nvSpPr>
          <p:spPr>
            <a:xfrm>
              <a:off x="8120111" y="4208268"/>
              <a:ext cx="9872" cy="11673"/>
            </a:xfrm>
            <a:custGeom>
              <a:avLst/>
              <a:gdLst>
                <a:gd name="connsiteX0" fmla="*/ 6164 w 9872"/>
                <a:gd name="connsiteY0" fmla="*/ -905 h 11673"/>
                <a:gd name="connsiteX1" fmla="*/ 502 w 9872"/>
                <a:gd name="connsiteY1" fmla="*/ 2453 h 11673"/>
                <a:gd name="connsiteX2" fmla="*/ 2047 w 9872"/>
                <a:gd name="connsiteY2" fmla="*/ 10711 h 11673"/>
                <a:gd name="connsiteX3" fmla="*/ 6433 w 9872"/>
                <a:gd name="connsiteY3" fmla="*/ 6055 h 11673"/>
                <a:gd name="connsiteX4" fmla="*/ 6164 w 9872"/>
                <a:gd name="connsiteY4" fmla="*/ -905 h 11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2" h="11673">
                  <a:moveTo>
                    <a:pt x="6164" y="-905"/>
                  </a:moveTo>
                  <a:cubicBezTo>
                    <a:pt x="6164" y="-905"/>
                    <a:pt x="1262" y="-1174"/>
                    <a:pt x="502" y="2453"/>
                  </a:cubicBezTo>
                  <a:cubicBezTo>
                    <a:pt x="-257" y="6080"/>
                    <a:pt x="-1041" y="10197"/>
                    <a:pt x="2047" y="10711"/>
                  </a:cubicBezTo>
                  <a:cubicBezTo>
                    <a:pt x="5134" y="11226"/>
                    <a:pt x="2047" y="7869"/>
                    <a:pt x="6433" y="6055"/>
                  </a:cubicBezTo>
                  <a:cubicBezTo>
                    <a:pt x="10819" y="4242"/>
                    <a:pt x="10819" y="-71"/>
                    <a:pt x="6164" y="-90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0" name="Freeform: Shape 1339">
              <a:extLst>
                <a:ext uri="{FF2B5EF4-FFF2-40B4-BE49-F238E27FC236}">
                  <a16:creationId xmlns:a16="http://schemas.microsoft.com/office/drawing/2014/main" xmlns="" id="{7E173CE0-2E88-43DC-A57D-61F1FEAFF843}"/>
                </a:ext>
              </a:extLst>
            </p:cNvPr>
            <p:cNvSpPr/>
            <p:nvPr/>
          </p:nvSpPr>
          <p:spPr>
            <a:xfrm>
              <a:off x="8114724" y="4264171"/>
              <a:ext cx="6653" cy="16566"/>
            </a:xfrm>
            <a:custGeom>
              <a:avLst/>
              <a:gdLst>
                <a:gd name="connsiteX0" fmla="*/ 3831 w 6653"/>
                <a:gd name="connsiteY0" fmla="*/ -320 h 16566"/>
                <a:gd name="connsiteX1" fmla="*/ -41 w 6653"/>
                <a:gd name="connsiteY1" fmla="*/ 8183 h 16566"/>
                <a:gd name="connsiteX2" fmla="*/ 3561 w 6653"/>
                <a:gd name="connsiteY2" fmla="*/ 15658 h 16566"/>
                <a:gd name="connsiteX3" fmla="*/ 6404 w 6653"/>
                <a:gd name="connsiteY3" fmla="*/ 7669 h 16566"/>
                <a:gd name="connsiteX4" fmla="*/ 3831 w 6653"/>
                <a:gd name="connsiteY4" fmla="*/ -320 h 1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3" h="16566">
                  <a:moveTo>
                    <a:pt x="3831" y="-320"/>
                  </a:moveTo>
                  <a:cubicBezTo>
                    <a:pt x="3831" y="-320"/>
                    <a:pt x="-1070" y="4066"/>
                    <a:pt x="-41" y="8183"/>
                  </a:cubicBezTo>
                  <a:cubicBezTo>
                    <a:pt x="988" y="12301"/>
                    <a:pt x="-41" y="15658"/>
                    <a:pt x="3561" y="15658"/>
                  </a:cubicBezTo>
                  <a:cubicBezTo>
                    <a:pt x="7164" y="15658"/>
                    <a:pt x="6404" y="14114"/>
                    <a:pt x="6404" y="7669"/>
                  </a:cubicBezTo>
                  <a:cubicBezTo>
                    <a:pt x="6404" y="1224"/>
                    <a:pt x="6135" y="-2403"/>
                    <a:pt x="3831" y="-3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1" name="Freeform: Shape 1340">
              <a:extLst>
                <a:ext uri="{FF2B5EF4-FFF2-40B4-BE49-F238E27FC236}">
                  <a16:creationId xmlns:a16="http://schemas.microsoft.com/office/drawing/2014/main" xmlns="" id="{668EDFAF-C85B-C1C1-8E82-F99863099662}"/>
                </a:ext>
              </a:extLst>
            </p:cNvPr>
            <p:cNvSpPr/>
            <p:nvPr/>
          </p:nvSpPr>
          <p:spPr>
            <a:xfrm>
              <a:off x="8340391" y="3258648"/>
              <a:ext cx="266093" cy="143968"/>
            </a:xfrm>
            <a:custGeom>
              <a:avLst/>
              <a:gdLst>
                <a:gd name="connsiteX0" fmla="*/ 260201 w 266093"/>
                <a:gd name="connsiteY0" fmla="*/ 122466 h 143968"/>
                <a:gd name="connsiteX1" fmla="*/ 258437 w 266093"/>
                <a:gd name="connsiteY1" fmla="*/ 107395 h 143968"/>
                <a:gd name="connsiteX2" fmla="*/ 261597 w 266093"/>
                <a:gd name="connsiteY2" fmla="*/ 102150 h 143968"/>
                <a:gd name="connsiteX3" fmla="*/ 263705 w 266093"/>
                <a:gd name="connsiteY3" fmla="*/ 95142 h 143968"/>
                <a:gd name="connsiteX4" fmla="*/ 263387 w 266093"/>
                <a:gd name="connsiteY4" fmla="*/ 88500 h 143968"/>
                <a:gd name="connsiteX5" fmla="*/ 255275 w 266093"/>
                <a:gd name="connsiteY5" fmla="*/ 88083 h 143968"/>
                <a:gd name="connsiteX6" fmla="*/ 245987 w 266093"/>
                <a:gd name="connsiteY6" fmla="*/ 92985 h 143968"/>
                <a:gd name="connsiteX7" fmla="*/ 234910 w 266093"/>
                <a:gd name="connsiteY7" fmla="*/ 93499 h 143968"/>
                <a:gd name="connsiteX8" fmla="*/ 222780 w 266093"/>
                <a:gd name="connsiteY8" fmla="*/ 85510 h 143968"/>
                <a:gd name="connsiteX9" fmla="*/ 214521 w 266093"/>
                <a:gd name="connsiteY9" fmla="*/ 88598 h 143968"/>
                <a:gd name="connsiteX10" fmla="*/ 202415 w 266093"/>
                <a:gd name="connsiteY10" fmla="*/ 86270 h 143968"/>
                <a:gd name="connsiteX11" fmla="*/ 195186 w 266093"/>
                <a:gd name="connsiteY11" fmla="*/ 79310 h 143968"/>
                <a:gd name="connsiteX12" fmla="*/ 177639 w 266093"/>
                <a:gd name="connsiteY12" fmla="*/ 74679 h 143968"/>
                <a:gd name="connsiteX13" fmla="*/ 168352 w 266093"/>
                <a:gd name="connsiteY13" fmla="*/ 68478 h 143968"/>
                <a:gd name="connsiteX14" fmla="*/ 154947 w 266093"/>
                <a:gd name="connsiteY14" fmla="*/ 63577 h 143968"/>
                <a:gd name="connsiteX15" fmla="*/ 144385 w 266093"/>
                <a:gd name="connsiteY15" fmla="*/ 54559 h 143968"/>
                <a:gd name="connsiteX16" fmla="*/ 127353 w 266093"/>
                <a:gd name="connsiteY16" fmla="*/ 51961 h 143968"/>
                <a:gd name="connsiteX17" fmla="*/ 114193 w 266093"/>
                <a:gd name="connsiteY17" fmla="*/ 42698 h 143968"/>
                <a:gd name="connsiteX18" fmla="*/ 103900 w 266093"/>
                <a:gd name="connsiteY18" fmla="*/ 34685 h 143968"/>
                <a:gd name="connsiteX19" fmla="*/ 85839 w 266093"/>
                <a:gd name="connsiteY19" fmla="*/ 19981 h 143968"/>
                <a:gd name="connsiteX20" fmla="*/ 74738 w 266093"/>
                <a:gd name="connsiteY20" fmla="*/ 16648 h 143968"/>
                <a:gd name="connsiteX21" fmla="*/ 67778 w 266093"/>
                <a:gd name="connsiteY21" fmla="*/ 7605 h 143968"/>
                <a:gd name="connsiteX22" fmla="*/ 56946 w 266093"/>
                <a:gd name="connsiteY22" fmla="*/ 3733 h 143968"/>
                <a:gd name="connsiteX23" fmla="*/ 48958 w 266093"/>
                <a:gd name="connsiteY23" fmla="*/ -898 h 143968"/>
                <a:gd name="connsiteX24" fmla="*/ 42758 w 266093"/>
                <a:gd name="connsiteY24" fmla="*/ 4003 h 143968"/>
                <a:gd name="connsiteX25" fmla="*/ 38371 w 266093"/>
                <a:gd name="connsiteY25" fmla="*/ 12261 h 143968"/>
                <a:gd name="connsiteX26" fmla="*/ 30651 w 266093"/>
                <a:gd name="connsiteY26" fmla="*/ 8904 h 143968"/>
                <a:gd name="connsiteX27" fmla="*/ 25211 w 266093"/>
                <a:gd name="connsiteY27" fmla="*/ 7262 h 143968"/>
                <a:gd name="connsiteX28" fmla="*/ 20579 w 266093"/>
                <a:gd name="connsiteY28" fmla="*/ 15423 h 143968"/>
                <a:gd name="connsiteX29" fmla="*/ 11292 w 266093"/>
                <a:gd name="connsiteY29" fmla="*/ 24024 h 143968"/>
                <a:gd name="connsiteX30" fmla="*/ 7861 w 266093"/>
                <a:gd name="connsiteY30" fmla="*/ 35027 h 143968"/>
                <a:gd name="connsiteX31" fmla="*/ 5116 w 266093"/>
                <a:gd name="connsiteY31" fmla="*/ 43286 h 143968"/>
                <a:gd name="connsiteX32" fmla="*/ 215 w 266093"/>
                <a:gd name="connsiteY32" fmla="*/ 52574 h 143968"/>
                <a:gd name="connsiteX33" fmla="*/ 7101 w 266093"/>
                <a:gd name="connsiteY33" fmla="*/ 64607 h 143968"/>
                <a:gd name="connsiteX34" fmla="*/ 20506 w 266093"/>
                <a:gd name="connsiteY34" fmla="*/ 68380 h 143968"/>
                <a:gd name="connsiteX35" fmla="*/ 30137 w 266093"/>
                <a:gd name="connsiteY35" fmla="*/ 73282 h 143968"/>
                <a:gd name="connsiteX36" fmla="*/ 41826 w 266093"/>
                <a:gd name="connsiteY36" fmla="*/ 80143 h 143968"/>
                <a:gd name="connsiteX37" fmla="*/ 53173 w 266093"/>
                <a:gd name="connsiteY37" fmla="*/ 90828 h 143968"/>
                <a:gd name="connsiteX38" fmla="*/ 61088 w 266093"/>
                <a:gd name="connsiteY38" fmla="*/ 91857 h 143968"/>
                <a:gd name="connsiteX39" fmla="*/ 68440 w 266093"/>
                <a:gd name="connsiteY39" fmla="*/ 91857 h 143968"/>
                <a:gd name="connsiteX40" fmla="*/ 81159 w 266093"/>
                <a:gd name="connsiteY40" fmla="*/ 98719 h 143968"/>
                <a:gd name="connsiteX41" fmla="*/ 92505 w 266093"/>
                <a:gd name="connsiteY41" fmla="*/ 103204 h 143968"/>
                <a:gd name="connsiteX42" fmla="*/ 100764 w 266093"/>
                <a:gd name="connsiteY42" fmla="*/ 109379 h 143968"/>
                <a:gd name="connsiteX43" fmla="*/ 112796 w 266093"/>
                <a:gd name="connsiteY43" fmla="*/ 106929 h 143968"/>
                <a:gd name="connsiteX44" fmla="*/ 125515 w 266093"/>
                <a:gd name="connsiteY44" fmla="*/ 109379 h 143968"/>
                <a:gd name="connsiteX45" fmla="*/ 134117 w 266093"/>
                <a:gd name="connsiteY45" fmla="*/ 105262 h 143968"/>
                <a:gd name="connsiteX46" fmla="*/ 145120 w 266093"/>
                <a:gd name="connsiteY46" fmla="*/ 109723 h 143968"/>
                <a:gd name="connsiteX47" fmla="*/ 152006 w 266093"/>
                <a:gd name="connsiteY47" fmla="*/ 119353 h 143968"/>
                <a:gd name="connsiteX48" fmla="*/ 162323 w 266093"/>
                <a:gd name="connsiteY48" fmla="*/ 126240 h 143968"/>
                <a:gd name="connsiteX49" fmla="*/ 174576 w 266093"/>
                <a:gd name="connsiteY49" fmla="*/ 130014 h 143968"/>
                <a:gd name="connsiteX50" fmla="*/ 185923 w 266093"/>
                <a:gd name="connsiteY50" fmla="*/ 131386 h 143968"/>
                <a:gd name="connsiteX51" fmla="*/ 197269 w 266093"/>
                <a:gd name="connsiteY51" fmla="*/ 136287 h 143968"/>
                <a:gd name="connsiteX52" fmla="*/ 218246 w 266093"/>
                <a:gd name="connsiteY52" fmla="*/ 140747 h 143968"/>
                <a:gd name="connsiteX53" fmla="*/ 230622 w 266093"/>
                <a:gd name="connsiteY53" fmla="*/ 139718 h 143968"/>
                <a:gd name="connsiteX54" fmla="*/ 243340 w 266093"/>
                <a:gd name="connsiteY54" fmla="*/ 141776 h 143968"/>
                <a:gd name="connsiteX55" fmla="*/ 257089 w 266093"/>
                <a:gd name="connsiteY55" fmla="*/ 141433 h 143968"/>
                <a:gd name="connsiteX56" fmla="*/ 265911 w 266093"/>
                <a:gd name="connsiteY56" fmla="*/ 134817 h 143968"/>
                <a:gd name="connsiteX57" fmla="*/ 262921 w 266093"/>
                <a:gd name="connsiteY57" fmla="*/ 128568 h 143968"/>
                <a:gd name="connsiteX58" fmla="*/ 260201 w 266093"/>
                <a:gd name="connsiteY58" fmla="*/ 122466 h 14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66093" h="143968">
                  <a:moveTo>
                    <a:pt x="260201" y="122466"/>
                  </a:moveTo>
                  <a:cubicBezTo>
                    <a:pt x="257750" y="121412"/>
                    <a:pt x="258804" y="109845"/>
                    <a:pt x="258437" y="107395"/>
                  </a:cubicBezTo>
                  <a:cubicBezTo>
                    <a:pt x="258069" y="104944"/>
                    <a:pt x="258804" y="102493"/>
                    <a:pt x="261597" y="102150"/>
                  </a:cubicBezTo>
                  <a:cubicBezTo>
                    <a:pt x="264391" y="101807"/>
                    <a:pt x="263705" y="97935"/>
                    <a:pt x="263705" y="95142"/>
                  </a:cubicBezTo>
                  <a:cubicBezTo>
                    <a:pt x="263705" y="93867"/>
                    <a:pt x="263558" y="91098"/>
                    <a:pt x="263387" y="88500"/>
                  </a:cubicBezTo>
                  <a:cubicBezTo>
                    <a:pt x="260716" y="88353"/>
                    <a:pt x="257799" y="88083"/>
                    <a:pt x="255275" y="88083"/>
                  </a:cubicBezTo>
                  <a:cubicBezTo>
                    <a:pt x="249344" y="88083"/>
                    <a:pt x="249344" y="92985"/>
                    <a:pt x="245987" y="92985"/>
                  </a:cubicBezTo>
                  <a:cubicBezTo>
                    <a:pt x="242630" y="92985"/>
                    <a:pt x="236699" y="93744"/>
                    <a:pt x="234910" y="93499"/>
                  </a:cubicBezTo>
                  <a:cubicBezTo>
                    <a:pt x="230352" y="91686"/>
                    <a:pt x="226235" y="88966"/>
                    <a:pt x="222780" y="85510"/>
                  </a:cubicBezTo>
                  <a:cubicBezTo>
                    <a:pt x="219422" y="81883"/>
                    <a:pt x="216065" y="85510"/>
                    <a:pt x="214521" y="88598"/>
                  </a:cubicBezTo>
                  <a:cubicBezTo>
                    <a:pt x="212978" y="91686"/>
                    <a:pt x="206802" y="86540"/>
                    <a:pt x="202415" y="86270"/>
                  </a:cubicBezTo>
                  <a:cubicBezTo>
                    <a:pt x="198029" y="86001"/>
                    <a:pt x="197244" y="81369"/>
                    <a:pt x="195186" y="79310"/>
                  </a:cubicBezTo>
                  <a:cubicBezTo>
                    <a:pt x="193127" y="77252"/>
                    <a:pt x="181511" y="74924"/>
                    <a:pt x="177639" y="74679"/>
                  </a:cubicBezTo>
                  <a:cubicBezTo>
                    <a:pt x="173596" y="74630"/>
                    <a:pt x="169945" y="72203"/>
                    <a:pt x="168352" y="68478"/>
                  </a:cubicBezTo>
                  <a:cubicBezTo>
                    <a:pt x="166293" y="64092"/>
                    <a:pt x="160363" y="64607"/>
                    <a:pt x="154947" y="63577"/>
                  </a:cubicBezTo>
                  <a:cubicBezTo>
                    <a:pt x="149531" y="62548"/>
                    <a:pt x="148256" y="58946"/>
                    <a:pt x="144385" y="54559"/>
                  </a:cubicBezTo>
                  <a:cubicBezTo>
                    <a:pt x="140513" y="50172"/>
                    <a:pt x="134827" y="51961"/>
                    <a:pt x="127353" y="51961"/>
                  </a:cubicBezTo>
                  <a:cubicBezTo>
                    <a:pt x="119879" y="51961"/>
                    <a:pt x="118334" y="46546"/>
                    <a:pt x="114193" y="42698"/>
                  </a:cubicBezTo>
                  <a:cubicBezTo>
                    <a:pt x="110052" y="38851"/>
                    <a:pt x="110076" y="36498"/>
                    <a:pt x="103900" y="34685"/>
                  </a:cubicBezTo>
                  <a:cubicBezTo>
                    <a:pt x="97725" y="32871"/>
                    <a:pt x="87898" y="22823"/>
                    <a:pt x="85839" y="19981"/>
                  </a:cubicBezTo>
                  <a:cubicBezTo>
                    <a:pt x="83781" y="17138"/>
                    <a:pt x="78880" y="17530"/>
                    <a:pt x="74738" y="16648"/>
                  </a:cubicBezTo>
                  <a:cubicBezTo>
                    <a:pt x="70596" y="15766"/>
                    <a:pt x="69077" y="10718"/>
                    <a:pt x="67778" y="7605"/>
                  </a:cubicBezTo>
                  <a:cubicBezTo>
                    <a:pt x="66480" y="4493"/>
                    <a:pt x="60427" y="3733"/>
                    <a:pt x="56946" y="3733"/>
                  </a:cubicBezTo>
                  <a:cubicBezTo>
                    <a:pt x="53467" y="3733"/>
                    <a:pt x="52315" y="-1168"/>
                    <a:pt x="48958" y="-898"/>
                  </a:cubicBezTo>
                  <a:cubicBezTo>
                    <a:pt x="45600" y="-629"/>
                    <a:pt x="46115" y="3488"/>
                    <a:pt x="42758" y="4003"/>
                  </a:cubicBezTo>
                  <a:cubicBezTo>
                    <a:pt x="39400" y="4517"/>
                    <a:pt x="40699" y="12506"/>
                    <a:pt x="38371" y="12261"/>
                  </a:cubicBezTo>
                  <a:cubicBezTo>
                    <a:pt x="36043" y="12016"/>
                    <a:pt x="35552" y="11477"/>
                    <a:pt x="30651" y="8904"/>
                  </a:cubicBezTo>
                  <a:cubicBezTo>
                    <a:pt x="28960" y="8022"/>
                    <a:pt x="27122" y="7458"/>
                    <a:pt x="25211" y="7262"/>
                  </a:cubicBezTo>
                  <a:cubicBezTo>
                    <a:pt x="26142" y="10448"/>
                    <a:pt x="25211" y="12580"/>
                    <a:pt x="20579" y="15423"/>
                  </a:cubicBezTo>
                  <a:cubicBezTo>
                    <a:pt x="15090" y="18878"/>
                    <a:pt x="12664" y="19221"/>
                    <a:pt x="11292" y="24024"/>
                  </a:cubicBezTo>
                  <a:cubicBezTo>
                    <a:pt x="9919" y="28828"/>
                    <a:pt x="7517" y="30567"/>
                    <a:pt x="7861" y="35027"/>
                  </a:cubicBezTo>
                  <a:cubicBezTo>
                    <a:pt x="8204" y="39488"/>
                    <a:pt x="7861" y="40884"/>
                    <a:pt x="5116" y="43286"/>
                  </a:cubicBezTo>
                  <a:cubicBezTo>
                    <a:pt x="2372" y="45688"/>
                    <a:pt x="-1427" y="45737"/>
                    <a:pt x="215" y="52574"/>
                  </a:cubicBezTo>
                  <a:cubicBezTo>
                    <a:pt x="1856" y="59411"/>
                    <a:pt x="1244" y="63577"/>
                    <a:pt x="7101" y="64607"/>
                  </a:cubicBezTo>
                  <a:cubicBezTo>
                    <a:pt x="12958" y="65636"/>
                    <a:pt x="18447" y="64950"/>
                    <a:pt x="20506" y="68380"/>
                  </a:cubicBezTo>
                  <a:cubicBezTo>
                    <a:pt x="22565" y="71812"/>
                    <a:pt x="26020" y="72522"/>
                    <a:pt x="30137" y="73282"/>
                  </a:cubicBezTo>
                  <a:cubicBezTo>
                    <a:pt x="34254" y="74041"/>
                    <a:pt x="39082" y="74311"/>
                    <a:pt x="41826" y="80143"/>
                  </a:cubicBezTo>
                  <a:cubicBezTo>
                    <a:pt x="44571" y="85976"/>
                    <a:pt x="50085" y="87495"/>
                    <a:pt x="53173" y="90828"/>
                  </a:cubicBezTo>
                  <a:cubicBezTo>
                    <a:pt x="56261" y="94161"/>
                    <a:pt x="59030" y="93573"/>
                    <a:pt x="61088" y="91857"/>
                  </a:cubicBezTo>
                  <a:cubicBezTo>
                    <a:pt x="63146" y="90142"/>
                    <a:pt x="65548" y="86956"/>
                    <a:pt x="68440" y="91857"/>
                  </a:cubicBezTo>
                  <a:cubicBezTo>
                    <a:pt x="71013" y="96391"/>
                    <a:pt x="75963" y="99038"/>
                    <a:pt x="81159" y="98719"/>
                  </a:cubicBezTo>
                  <a:cubicBezTo>
                    <a:pt x="86060" y="98376"/>
                    <a:pt x="90447" y="98719"/>
                    <a:pt x="92505" y="103204"/>
                  </a:cubicBezTo>
                  <a:cubicBezTo>
                    <a:pt x="94563" y="107688"/>
                    <a:pt x="95936" y="110752"/>
                    <a:pt x="100764" y="109379"/>
                  </a:cubicBezTo>
                  <a:cubicBezTo>
                    <a:pt x="105591" y="108007"/>
                    <a:pt x="108655" y="105262"/>
                    <a:pt x="112796" y="106929"/>
                  </a:cubicBezTo>
                  <a:cubicBezTo>
                    <a:pt x="116938" y="108595"/>
                    <a:pt x="122084" y="111830"/>
                    <a:pt x="125515" y="109379"/>
                  </a:cubicBezTo>
                  <a:cubicBezTo>
                    <a:pt x="128946" y="106929"/>
                    <a:pt x="129289" y="104919"/>
                    <a:pt x="134117" y="105262"/>
                  </a:cubicBezTo>
                  <a:cubicBezTo>
                    <a:pt x="138944" y="105606"/>
                    <a:pt x="142351" y="104576"/>
                    <a:pt x="145120" y="109723"/>
                  </a:cubicBezTo>
                  <a:cubicBezTo>
                    <a:pt x="147889" y="114869"/>
                    <a:pt x="150952" y="115236"/>
                    <a:pt x="152006" y="119353"/>
                  </a:cubicBezTo>
                  <a:cubicBezTo>
                    <a:pt x="153060" y="123470"/>
                    <a:pt x="156907" y="125211"/>
                    <a:pt x="162323" y="126240"/>
                  </a:cubicBezTo>
                  <a:cubicBezTo>
                    <a:pt x="167739" y="127269"/>
                    <a:pt x="166440" y="131141"/>
                    <a:pt x="174576" y="130014"/>
                  </a:cubicBezTo>
                  <a:cubicBezTo>
                    <a:pt x="182712" y="128887"/>
                    <a:pt x="183864" y="127955"/>
                    <a:pt x="185923" y="131386"/>
                  </a:cubicBezTo>
                  <a:cubicBezTo>
                    <a:pt x="187981" y="134817"/>
                    <a:pt x="188667" y="135528"/>
                    <a:pt x="197269" y="136287"/>
                  </a:cubicBezTo>
                  <a:cubicBezTo>
                    <a:pt x="205870" y="137047"/>
                    <a:pt x="212732" y="140747"/>
                    <a:pt x="218246" y="140747"/>
                  </a:cubicBezTo>
                  <a:cubicBezTo>
                    <a:pt x="223760" y="140747"/>
                    <a:pt x="224422" y="136630"/>
                    <a:pt x="230622" y="139718"/>
                  </a:cubicBezTo>
                  <a:cubicBezTo>
                    <a:pt x="236822" y="142806"/>
                    <a:pt x="237827" y="142462"/>
                    <a:pt x="243340" y="141776"/>
                  </a:cubicBezTo>
                  <a:cubicBezTo>
                    <a:pt x="248854" y="141091"/>
                    <a:pt x="254001" y="145232"/>
                    <a:pt x="257089" y="141433"/>
                  </a:cubicBezTo>
                  <a:cubicBezTo>
                    <a:pt x="259539" y="138566"/>
                    <a:pt x="262186" y="134743"/>
                    <a:pt x="265911" y="134817"/>
                  </a:cubicBezTo>
                  <a:cubicBezTo>
                    <a:pt x="264931" y="132023"/>
                    <a:pt x="262921" y="130700"/>
                    <a:pt x="262921" y="128568"/>
                  </a:cubicBezTo>
                  <a:cubicBezTo>
                    <a:pt x="262994" y="125627"/>
                    <a:pt x="262652" y="123519"/>
                    <a:pt x="260201" y="1224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2" name="Freeform: Shape 1341">
              <a:extLst>
                <a:ext uri="{FF2B5EF4-FFF2-40B4-BE49-F238E27FC236}">
                  <a16:creationId xmlns:a16="http://schemas.microsoft.com/office/drawing/2014/main" xmlns="" id="{C741AAFE-84F9-9570-4A8D-55A4CB8D4B26}"/>
                </a:ext>
              </a:extLst>
            </p:cNvPr>
            <p:cNvSpPr/>
            <p:nvPr/>
          </p:nvSpPr>
          <p:spPr>
            <a:xfrm>
              <a:off x="8624224" y="3331874"/>
              <a:ext cx="112328" cy="61768"/>
            </a:xfrm>
            <a:custGeom>
              <a:avLst/>
              <a:gdLst>
                <a:gd name="connsiteX0" fmla="*/ 555 w 112328"/>
                <a:gd name="connsiteY0" fmla="*/ 36619 h 61768"/>
                <a:gd name="connsiteX1" fmla="*/ 1584 w 112328"/>
                <a:gd name="connsiteY1" fmla="*/ 46789 h 61768"/>
                <a:gd name="connsiteX2" fmla="*/ 8617 w 112328"/>
                <a:gd name="connsiteY2" fmla="*/ 54851 h 61768"/>
                <a:gd name="connsiteX3" fmla="*/ 21924 w 112328"/>
                <a:gd name="connsiteY3" fmla="*/ 58013 h 61768"/>
                <a:gd name="connsiteX4" fmla="*/ 32781 w 112328"/>
                <a:gd name="connsiteY4" fmla="*/ 60806 h 61768"/>
                <a:gd name="connsiteX5" fmla="*/ 43637 w 112328"/>
                <a:gd name="connsiteY5" fmla="*/ 57302 h 61768"/>
                <a:gd name="connsiteX6" fmla="*/ 49616 w 112328"/>
                <a:gd name="connsiteY6" fmla="*/ 52744 h 61768"/>
                <a:gd name="connsiteX7" fmla="*/ 56257 w 112328"/>
                <a:gd name="connsiteY7" fmla="*/ 56616 h 61768"/>
                <a:gd name="connsiteX8" fmla="*/ 64688 w 112328"/>
                <a:gd name="connsiteY8" fmla="*/ 57645 h 61768"/>
                <a:gd name="connsiteX9" fmla="*/ 80102 w 112328"/>
                <a:gd name="connsiteY9" fmla="*/ 54508 h 61768"/>
                <a:gd name="connsiteX10" fmla="*/ 96202 w 112328"/>
                <a:gd name="connsiteY10" fmla="*/ 54141 h 61768"/>
                <a:gd name="connsiteX11" fmla="*/ 111642 w 112328"/>
                <a:gd name="connsiteY11" fmla="*/ 52744 h 61768"/>
                <a:gd name="connsiteX12" fmla="*/ 104976 w 112328"/>
                <a:gd name="connsiteY12" fmla="*/ 45735 h 61768"/>
                <a:gd name="connsiteX13" fmla="*/ 100761 w 112328"/>
                <a:gd name="connsiteY13" fmla="*/ 33825 h 61768"/>
                <a:gd name="connsiteX14" fmla="*/ 90958 w 112328"/>
                <a:gd name="connsiteY14" fmla="*/ 28924 h 61768"/>
                <a:gd name="connsiteX15" fmla="*/ 92012 w 112328"/>
                <a:gd name="connsiteY15" fmla="*/ 24022 h 61768"/>
                <a:gd name="connsiteX16" fmla="*/ 96913 w 112328"/>
                <a:gd name="connsiteY16" fmla="*/ 23141 h 61768"/>
                <a:gd name="connsiteX17" fmla="*/ 92282 w 112328"/>
                <a:gd name="connsiteY17" fmla="*/ 15789 h 61768"/>
                <a:gd name="connsiteX18" fmla="*/ 85567 w 112328"/>
                <a:gd name="connsiteY18" fmla="*/ 10103 h 61768"/>
                <a:gd name="connsiteX19" fmla="*/ 71133 w 112328"/>
                <a:gd name="connsiteY19" fmla="*/ 11402 h 61768"/>
                <a:gd name="connsiteX20" fmla="*/ 59002 w 112328"/>
                <a:gd name="connsiteY20" fmla="*/ 12431 h 61768"/>
                <a:gd name="connsiteX21" fmla="*/ 49469 w 112328"/>
                <a:gd name="connsiteY21" fmla="*/ 3928 h 61768"/>
                <a:gd name="connsiteX22" fmla="*/ 40696 w 112328"/>
                <a:gd name="connsiteY22" fmla="*/ -214 h 61768"/>
                <a:gd name="connsiteX23" fmla="*/ 33344 w 112328"/>
                <a:gd name="connsiteY23" fmla="*/ 2114 h 61768"/>
                <a:gd name="connsiteX24" fmla="*/ 21998 w 112328"/>
                <a:gd name="connsiteY24" fmla="*/ 11402 h 61768"/>
                <a:gd name="connsiteX25" fmla="*/ 14646 w 112328"/>
                <a:gd name="connsiteY25" fmla="*/ 19660 h 61768"/>
                <a:gd name="connsiteX26" fmla="*/ 8716 w 112328"/>
                <a:gd name="connsiteY26" fmla="*/ 28948 h 61768"/>
                <a:gd name="connsiteX27" fmla="*/ 1780 w 112328"/>
                <a:gd name="connsiteY27" fmla="*/ 30517 h 61768"/>
                <a:gd name="connsiteX28" fmla="*/ 555 w 112328"/>
                <a:gd name="connsiteY28" fmla="*/ 36619 h 6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328" h="61768">
                  <a:moveTo>
                    <a:pt x="555" y="36619"/>
                  </a:moveTo>
                  <a:cubicBezTo>
                    <a:pt x="898" y="41888"/>
                    <a:pt x="-1896" y="45392"/>
                    <a:pt x="1584" y="46789"/>
                  </a:cubicBezTo>
                  <a:cubicBezTo>
                    <a:pt x="5064" y="48186"/>
                    <a:pt x="3692" y="54851"/>
                    <a:pt x="8617" y="54851"/>
                  </a:cubicBezTo>
                  <a:cubicBezTo>
                    <a:pt x="13543" y="54851"/>
                    <a:pt x="20871" y="56248"/>
                    <a:pt x="21924" y="58013"/>
                  </a:cubicBezTo>
                  <a:cubicBezTo>
                    <a:pt x="22978" y="59777"/>
                    <a:pt x="29276" y="61150"/>
                    <a:pt x="32781" y="60806"/>
                  </a:cubicBezTo>
                  <a:cubicBezTo>
                    <a:pt x="36285" y="60463"/>
                    <a:pt x="42240" y="61517"/>
                    <a:pt x="43637" y="57302"/>
                  </a:cubicBezTo>
                  <a:cubicBezTo>
                    <a:pt x="45034" y="53087"/>
                    <a:pt x="45744" y="52744"/>
                    <a:pt x="49616" y="52744"/>
                  </a:cubicBezTo>
                  <a:cubicBezTo>
                    <a:pt x="53488" y="52744"/>
                    <a:pt x="55914" y="53798"/>
                    <a:pt x="56257" y="56616"/>
                  </a:cubicBezTo>
                  <a:cubicBezTo>
                    <a:pt x="56601" y="59434"/>
                    <a:pt x="62923" y="60806"/>
                    <a:pt x="64688" y="57645"/>
                  </a:cubicBezTo>
                  <a:cubicBezTo>
                    <a:pt x="66452" y="54484"/>
                    <a:pt x="75201" y="54508"/>
                    <a:pt x="80102" y="54508"/>
                  </a:cubicBezTo>
                  <a:cubicBezTo>
                    <a:pt x="85003" y="54508"/>
                    <a:pt x="89904" y="54141"/>
                    <a:pt x="96202" y="54141"/>
                  </a:cubicBezTo>
                  <a:cubicBezTo>
                    <a:pt x="102501" y="54141"/>
                    <a:pt x="114778" y="55905"/>
                    <a:pt x="111642" y="52744"/>
                  </a:cubicBezTo>
                  <a:cubicBezTo>
                    <a:pt x="108505" y="49582"/>
                    <a:pt x="105319" y="47842"/>
                    <a:pt x="104976" y="45735"/>
                  </a:cubicBezTo>
                  <a:cubicBezTo>
                    <a:pt x="104632" y="43627"/>
                    <a:pt x="105687" y="34536"/>
                    <a:pt x="100761" y="33825"/>
                  </a:cubicBezTo>
                  <a:cubicBezTo>
                    <a:pt x="97011" y="33433"/>
                    <a:pt x="93531" y="31693"/>
                    <a:pt x="90958" y="28924"/>
                  </a:cubicBezTo>
                  <a:cubicBezTo>
                    <a:pt x="90051" y="27257"/>
                    <a:pt x="90492" y="25174"/>
                    <a:pt x="92012" y="24022"/>
                  </a:cubicBezTo>
                  <a:cubicBezTo>
                    <a:pt x="93115" y="23361"/>
                    <a:pt x="95296" y="24194"/>
                    <a:pt x="96913" y="23141"/>
                  </a:cubicBezTo>
                  <a:cubicBezTo>
                    <a:pt x="94463" y="22822"/>
                    <a:pt x="95835" y="17308"/>
                    <a:pt x="92282" y="15789"/>
                  </a:cubicBezTo>
                  <a:cubicBezTo>
                    <a:pt x="88728" y="14269"/>
                    <a:pt x="89831" y="12701"/>
                    <a:pt x="85567" y="10103"/>
                  </a:cubicBezTo>
                  <a:cubicBezTo>
                    <a:pt x="81303" y="7505"/>
                    <a:pt x="74735" y="11917"/>
                    <a:pt x="71133" y="11402"/>
                  </a:cubicBezTo>
                  <a:cubicBezTo>
                    <a:pt x="67530" y="10888"/>
                    <a:pt x="63389" y="12186"/>
                    <a:pt x="59002" y="12431"/>
                  </a:cubicBezTo>
                  <a:cubicBezTo>
                    <a:pt x="54616" y="12676"/>
                    <a:pt x="53341" y="4957"/>
                    <a:pt x="49469" y="3928"/>
                  </a:cubicBezTo>
                  <a:cubicBezTo>
                    <a:pt x="46210" y="3413"/>
                    <a:pt x="43171" y="1967"/>
                    <a:pt x="40696" y="-214"/>
                  </a:cubicBezTo>
                  <a:cubicBezTo>
                    <a:pt x="38368" y="-2518"/>
                    <a:pt x="35795" y="1600"/>
                    <a:pt x="33344" y="2114"/>
                  </a:cubicBezTo>
                  <a:cubicBezTo>
                    <a:pt x="30894" y="2629"/>
                    <a:pt x="25870" y="10103"/>
                    <a:pt x="21998" y="11402"/>
                  </a:cubicBezTo>
                  <a:cubicBezTo>
                    <a:pt x="18126" y="12701"/>
                    <a:pt x="17342" y="18754"/>
                    <a:pt x="14646" y="19660"/>
                  </a:cubicBezTo>
                  <a:cubicBezTo>
                    <a:pt x="11951" y="20567"/>
                    <a:pt x="10774" y="23263"/>
                    <a:pt x="8716" y="28948"/>
                  </a:cubicBezTo>
                  <a:cubicBezTo>
                    <a:pt x="7049" y="33531"/>
                    <a:pt x="3667" y="32379"/>
                    <a:pt x="1780" y="30517"/>
                  </a:cubicBezTo>
                  <a:cubicBezTo>
                    <a:pt x="874" y="32403"/>
                    <a:pt x="432" y="34511"/>
                    <a:pt x="555" y="366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3" name="Freeform: Shape 1342">
              <a:extLst>
                <a:ext uri="{FF2B5EF4-FFF2-40B4-BE49-F238E27FC236}">
                  <a16:creationId xmlns:a16="http://schemas.microsoft.com/office/drawing/2014/main" xmlns="" id="{2BA6CEFA-719A-EAED-4924-E596CE760A3A}"/>
                </a:ext>
              </a:extLst>
            </p:cNvPr>
            <p:cNvSpPr/>
            <p:nvPr/>
          </p:nvSpPr>
          <p:spPr>
            <a:xfrm>
              <a:off x="8329105" y="3964511"/>
              <a:ext cx="81286" cy="135956"/>
            </a:xfrm>
            <a:custGeom>
              <a:avLst/>
              <a:gdLst>
                <a:gd name="connsiteX0" fmla="*/ 78819 w 81286"/>
                <a:gd name="connsiteY0" fmla="*/ 65404 h 135956"/>
                <a:gd name="connsiteX1" fmla="*/ 59974 w 81286"/>
                <a:gd name="connsiteY1" fmla="*/ 53812 h 135956"/>
                <a:gd name="connsiteX2" fmla="*/ 34708 w 81286"/>
                <a:gd name="connsiteY2" fmla="*/ 11245 h 135956"/>
                <a:gd name="connsiteX3" fmla="*/ 13560 w 81286"/>
                <a:gd name="connsiteY3" fmla="*/ -861 h 135956"/>
                <a:gd name="connsiteX4" fmla="*/ 10986 w 81286"/>
                <a:gd name="connsiteY4" fmla="*/ 7888 h 135956"/>
                <a:gd name="connsiteX5" fmla="*/ 14343 w 81286"/>
                <a:gd name="connsiteY5" fmla="*/ 20018 h 135956"/>
                <a:gd name="connsiteX6" fmla="*/ 11746 w 81286"/>
                <a:gd name="connsiteY6" fmla="*/ 30091 h 135956"/>
                <a:gd name="connsiteX7" fmla="*/ 2213 w 81286"/>
                <a:gd name="connsiteY7" fmla="*/ 37295 h 135956"/>
                <a:gd name="connsiteX8" fmla="*/ 1429 w 81286"/>
                <a:gd name="connsiteY8" fmla="*/ 51729 h 135956"/>
                <a:gd name="connsiteX9" fmla="*/ 155 w 81286"/>
                <a:gd name="connsiteY9" fmla="*/ 66972 h 135956"/>
                <a:gd name="connsiteX10" fmla="*/ 155 w 81286"/>
                <a:gd name="connsiteY10" fmla="*/ 89395 h 135956"/>
                <a:gd name="connsiteX11" fmla="*/ 2213 w 81286"/>
                <a:gd name="connsiteY11" fmla="*/ 101771 h 135956"/>
                <a:gd name="connsiteX12" fmla="*/ 5301 w 81286"/>
                <a:gd name="connsiteY12" fmla="*/ 115445 h 135956"/>
                <a:gd name="connsiteX13" fmla="*/ 14343 w 81286"/>
                <a:gd name="connsiteY13" fmla="*/ 127576 h 135956"/>
                <a:gd name="connsiteX14" fmla="*/ 25151 w 81286"/>
                <a:gd name="connsiteY14" fmla="*/ 134266 h 135956"/>
                <a:gd name="connsiteX15" fmla="*/ 35738 w 81286"/>
                <a:gd name="connsiteY15" fmla="*/ 132722 h 135956"/>
                <a:gd name="connsiteX16" fmla="*/ 50956 w 81286"/>
                <a:gd name="connsiteY16" fmla="*/ 126277 h 135956"/>
                <a:gd name="connsiteX17" fmla="*/ 72619 w 81286"/>
                <a:gd name="connsiteY17" fmla="*/ 109785 h 135956"/>
                <a:gd name="connsiteX18" fmla="*/ 74678 w 81286"/>
                <a:gd name="connsiteY18" fmla="*/ 89910 h 135956"/>
                <a:gd name="connsiteX19" fmla="*/ 78819 w 81286"/>
                <a:gd name="connsiteY19" fmla="*/ 65404 h 13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286" h="135956">
                  <a:moveTo>
                    <a:pt x="78819" y="65404"/>
                  </a:moveTo>
                  <a:cubicBezTo>
                    <a:pt x="72619" y="61287"/>
                    <a:pt x="61273" y="63345"/>
                    <a:pt x="59974" y="53812"/>
                  </a:cubicBezTo>
                  <a:cubicBezTo>
                    <a:pt x="58675" y="44279"/>
                    <a:pt x="40124" y="15117"/>
                    <a:pt x="34708" y="11245"/>
                  </a:cubicBezTo>
                  <a:cubicBezTo>
                    <a:pt x="29292" y="7373"/>
                    <a:pt x="22848" y="-1645"/>
                    <a:pt x="13560" y="-861"/>
                  </a:cubicBezTo>
                  <a:cubicBezTo>
                    <a:pt x="13560" y="-861"/>
                    <a:pt x="6208" y="4286"/>
                    <a:pt x="10986" y="7888"/>
                  </a:cubicBezTo>
                  <a:cubicBezTo>
                    <a:pt x="15765" y="11490"/>
                    <a:pt x="14589" y="11760"/>
                    <a:pt x="14343" y="20018"/>
                  </a:cubicBezTo>
                  <a:cubicBezTo>
                    <a:pt x="14099" y="28277"/>
                    <a:pt x="16402" y="28007"/>
                    <a:pt x="11746" y="30091"/>
                  </a:cubicBezTo>
                  <a:cubicBezTo>
                    <a:pt x="7090" y="32173"/>
                    <a:pt x="1698" y="31880"/>
                    <a:pt x="2213" y="37295"/>
                  </a:cubicBezTo>
                  <a:cubicBezTo>
                    <a:pt x="2727" y="42711"/>
                    <a:pt x="3243" y="48641"/>
                    <a:pt x="1429" y="51729"/>
                  </a:cubicBezTo>
                  <a:cubicBezTo>
                    <a:pt x="-385" y="54817"/>
                    <a:pt x="914" y="63345"/>
                    <a:pt x="155" y="66972"/>
                  </a:cubicBezTo>
                  <a:cubicBezTo>
                    <a:pt x="-605" y="70599"/>
                    <a:pt x="155" y="83980"/>
                    <a:pt x="155" y="89395"/>
                  </a:cubicBezTo>
                  <a:cubicBezTo>
                    <a:pt x="155" y="94811"/>
                    <a:pt x="-115" y="96625"/>
                    <a:pt x="2213" y="101771"/>
                  </a:cubicBezTo>
                  <a:cubicBezTo>
                    <a:pt x="4541" y="106917"/>
                    <a:pt x="4272" y="110299"/>
                    <a:pt x="5301" y="115445"/>
                  </a:cubicBezTo>
                  <a:cubicBezTo>
                    <a:pt x="6330" y="120592"/>
                    <a:pt x="10717" y="122797"/>
                    <a:pt x="14343" y="127576"/>
                  </a:cubicBezTo>
                  <a:cubicBezTo>
                    <a:pt x="16990" y="131056"/>
                    <a:pt x="20838" y="133458"/>
                    <a:pt x="25151" y="134266"/>
                  </a:cubicBezTo>
                  <a:cubicBezTo>
                    <a:pt x="28704" y="135712"/>
                    <a:pt x="32748" y="135124"/>
                    <a:pt x="35738" y="132722"/>
                  </a:cubicBezTo>
                  <a:cubicBezTo>
                    <a:pt x="38188" y="130394"/>
                    <a:pt x="45540" y="127576"/>
                    <a:pt x="50956" y="126277"/>
                  </a:cubicBezTo>
                  <a:cubicBezTo>
                    <a:pt x="56372" y="124978"/>
                    <a:pt x="71835" y="114024"/>
                    <a:pt x="72619" y="109785"/>
                  </a:cubicBezTo>
                  <a:cubicBezTo>
                    <a:pt x="73404" y="105545"/>
                    <a:pt x="72619" y="95596"/>
                    <a:pt x="74678" y="89910"/>
                  </a:cubicBezTo>
                  <a:cubicBezTo>
                    <a:pt x="76737" y="84224"/>
                    <a:pt x="85068" y="69545"/>
                    <a:pt x="78819" y="654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4" name="Freeform: Shape 1343">
              <a:extLst>
                <a:ext uri="{FF2B5EF4-FFF2-40B4-BE49-F238E27FC236}">
                  <a16:creationId xmlns:a16="http://schemas.microsoft.com/office/drawing/2014/main" xmlns="" id="{CDC50802-957E-B596-8488-BEB110628F1B}"/>
                </a:ext>
              </a:extLst>
            </p:cNvPr>
            <p:cNvSpPr/>
            <p:nvPr/>
          </p:nvSpPr>
          <p:spPr>
            <a:xfrm>
              <a:off x="11032763" y="3913158"/>
              <a:ext cx="8042" cy="7600"/>
            </a:xfrm>
            <a:custGeom>
              <a:avLst/>
              <a:gdLst>
                <a:gd name="connsiteX0" fmla="*/ 2689 w 8042"/>
                <a:gd name="connsiteY0" fmla="*/ -849 h 7600"/>
                <a:gd name="connsiteX1" fmla="*/ -129 w 8042"/>
                <a:gd name="connsiteY1" fmla="*/ 2264 h 7600"/>
                <a:gd name="connsiteX2" fmla="*/ 2689 w 8042"/>
                <a:gd name="connsiteY2" fmla="*/ 6650 h 7600"/>
                <a:gd name="connsiteX3" fmla="*/ 7860 w 8042"/>
                <a:gd name="connsiteY3" fmla="*/ 3538 h 7600"/>
                <a:gd name="connsiteX4" fmla="*/ 2689 w 8042"/>
                <a:gd name="connsiteY4" fmla="*/ -849 h 7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2" h="7600">
                  <a:moveTo>
                    <a:pt x="2689" y="-849"/>
                  </a:moveTo>
                  <a:cubicBezTo>
                    <a:pt x="2689" y="-849"/>
                    <a:pt x="-644" y="-1609"/>
                    <a:pt x="-129" y="2264"/>
                  </a:cubicBezTo>
                  <a:cubicBezTo>
                    <a:pt x="386" y="6136"/>
                    <a:pt x="-129" y="6895"/>
                    <a:pt x="2689" y="6650"/>
                  </a:cubicBezTo>
                  <a:cubicBezTo>
                    <a:pt x="5507" y="6405"/>
                    <a:pt x="7860" y="6380"/>
                    <a:pt x="7860" y="3538"/>
                  </a:cubicBezTo>
                  <a:cubicBezTo>
                    <a:pt x="7860" y="695"/>
                    <a:pt x="6561" y="-849"/>
                    <a:pt x="2689" y="-8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5" name="Freeform: Shape 1344">
              <a:extLst>
                <a:ext uri="{FF2B5EF4-FFF2-40B4-BE49-F238E27FC236}">
                  <a16:creationId xmlns:a16="http://schemas.microsoft.com/office/drawing/2014/main" xmlns="" id="{14ED2ED3-EFC0-D2F1-6F75-5BA66A8183A5}"/>
                </a:ext>
              </a:extLst>
            </p:cNvPr>
            <p:cNvSpPr/>
            <p:nvPr/>
          </p:nvSpPr>
          <p:spPr>
            <a:xfrm>
              <a:off x="11140418" y="3896240"/>
              <a:ext cx="8195" cy="9381"/>
            </a:xfrm>
            <a:custGeom>
              <a:avLst/>
              <a:gdLst>
                <a:gd name="connsiteX0" fmla="*/ 4920 w 8195"/>
                <a:gd name="connsiteY0" fmla="*/ -423 h 9381"/>
                <a:gd name="connsiteX1" fmla="*/ 484 w 8195"/>
                <a:gd name="connsiteY1" fmla="*/ 606 h 9381"/>
                <a:gd name="connsiteX2" fmla="*/ 19 w 8195"/>
                <a:gd name="connsiteY2" fmla="*/ 2028 h 9381"/>
                <a:gd name="connsiteX3" fmla="*/ 3891 w 8195"/>
                <a:gd name="connsiteY3" fmla="*/ 8473 h 9381"/>
                <a:gd name="connsiteX4" fmla="*/ 8008 w 8195"/>
                <a:gd name="connsiteY4" fmla="*/ 5630 h 9381"/>
                <a:gd name="connsiteX5" fmla="*/ 4920 w 8195"/>
                <a:gd name="connsiteY5" fmla="*/ -423 h 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95" h="9381">
                  <a:moveTo>
                    <a:pt x="4920" y="-423"/>
                  </a:moveTo>
                  <a:cubicBezTo>
                    <a:pt x="3426" y="-1354"/>
                    <a:pt x="1440" y="-913"/>
                    <a:pt x="484" y="606"/>
                  </a:cubicBezTo>
                  <a:cubicBezTo>
                    <a:pt x="215" y="1023"/>
                    <a:pt x="68" y="1513"/>
                    <a:pt x="19" y="2028"/>
                  </a:cubicBezTo>
                  <a:cubicBezTo>
                    <a:pt x="-765" y="6684"/>
                    <a:pt x="779" y="8473"/>
                    <a:pt x="3891" y="8473"/>
                  </a:cubicBezTo>
                  <a:cubicBezTo>
                    <a:pt x="7003" y="8473"/>
                    <a:pt x="8008" y="7958"/>
                    <a:pt x="8008" y="5630"/>
                  </a:cubicBezTo>
                  <a:cubicBezTo>
                    <a:pt x="8008" y="3302"/>
                    <a:pt x="8253" y="-423"/>
                    <a:pt x="4920" y="-42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6" name="Freeform: Shape 1345">
              <a:extLst>
                <a:ext uri="{FF2B5EF4-FFF2-40B4-BE49-F238E27FC236}">
                  <a16:creationId xmlns:a16="http://schemas.microsoft.com/office/drawing/2014/main" xmlns="" id="{45C00649-DDD7-F5F7-98F9-60F34380BD39}"/>
                </a:ext>
              </a:extLst>
            </p:cNvPr>
            <p:cNvSpPr/>
            <p:nvPr/>
          </p:nvSpPr>
          <p:spPr>
            <a:xfrm>
              <a:off x="11181490" y="3917190"/>
              <a:ext cx="5754" cy="8015"/>
            </a:xfrm>
            <a:custGeom>
              <a:avLst/>
              <a:gdLst>
                <a:gd name="connsiteX0" fmla="*/ 2003 w 5754"/>
                <a:gd name="connsiteY0" fmla="*/ -494 h 8015"/>
                <a:gd name="connsiteX1" fmla="*/ -55 w 5754"/>
                <a:gd name="connsiteY1" fmla="*/ 4676 h 8015"/>
                <a:gd name="connsiteX2" fmla="*/ 4577 w 5754"/>
                <a:gd name="connsiteY2" fmla="*/ 6221 h 8015"/>
                <a:gd name="connsiteX3" fmla="*/ 2003 w 5754"/>
                <a:gd name="connsiteY3" fmla="*/ -494 h 8015"/>
              </a:gdLst>
              <a:ahLst/>
              <a:cxnLst>
                <a:cxn ang="0">
                  <a:pos x="connsiteX0" y="connsiteY0"/>
                </a:cxn>
                <a:cxn ang="0">
                  <a:pos x="connsiteX1" y="connsiteY1"/>
                </a:cxn>
                <a:cxn ang="0">
                  <a:pos x="connsiteX2" y="connsiteY2"/>
                </a:cxn>
                <a:cxn ang="0">
                  <a:pos x="connsiteX3" y="connsiteY3"/>
                </a:cxn>
              </a:cxnLst>
              <a:rect l="l" t="t" r="r" b="b"/>
              <a:pathLst>
                <a:path w="5754" h="8015">
                  <a:moveTo>
                    <a:pt x="2003" y="-494"/>
                  </a:moveTo>
                  <a:cubicBezTo>
                    <a:pt x="312" y="633"/>
                    <a:pt x="-521" y="2692"/>
                    <a:pt x="-55" y="4676"/>
                  </a:cubicBezTo>
                  <a:cubicBezTo>
                    <a:pt x="729" y="8034"/>
                    <a:pt x="2788" y="7250"/>
                    <a:pt x="4577" y="6221"/>
                  </a:cubicBezTo>
                  <a:cubicBezTo>
                    <a:pt x="6366" y="5192"/>
                    <a:pt x="5875" y="-2798"/>
                    <a:pt x="2003" y="-4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7" name="Freeform: Shape 1346">
              <a:extLst>
                <a:ext uri="{FF2B5EF4-FFF2-40B4-BE49-F238E27FC236}">
                  <a16:creationId xmlns:a16="http://schemas.microsoft.com/office/drawing/2014/main" xmlns="" id="{E113F3B5-7F4B-5D56-DDB0-14CB59358851}"/>
                </a:ext>
              </a:extLst>
            </p:cNvPr>
            <p:cNvSpPr/>
            <p:nvPr/>
          </p:nvSpPr>
          <p:spPr>
            <a:xfrm>
              <a:off x="11160453" y="3947413"/>
              <a:ext cx="8789" cy="10252"/>
            </a:xfrm>
            <a:custGeom>
              <a:avLst/>
              <a:gdLst>
                <a:gd name="connsiteX0" fmla="*/ 863 w 8789"/>
                <a:gd name="connsiteY0" fmla="*/ 1019 h 10252"/>
                <a:gd name="connsiteX1" fmla="*/ -167 w 8789"/>
                <a:gd name="connsiteY1" fmla="*/ 6949 h 10252"/>
                <a:gd name="connsiteX2" fmla="*/ 5518 w 8789"/>
                <a:gd name="connsiteY2" fmla="*/ 9008 h 10252"/>
                <a:gd name="connsiteX3" fmla="*/ 8607 w 8789"/>
                <a:gd name="connsiteY3" fmla="*/ 4377 h 10252"/>
                <a:gd name="connsiteX4" fmla="*/ 863 w 8789"/>
                <a:gd name="connsiteY4" fmla="*/ 1019 h 10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9" h="10252">
                  <a:moveTo>
                    <a:pt x="863" y="1019"/>
                  </a:moveTo>
                  <a:cubicBezTo>
                    <a:pt x="79" y="2906"/>
                    <a:pt x="-265" y="4916"/>
                    <a:pt x="-167" y="6949"/>
                  </a:cubicBezTo>
                  <a:cubicBezTo>
                    <a:pt x="103" y="10037"/>
                    <a:pt x="2921" y="9400"/>
                    <a:pt x="5518" y="9008"/>
                  </a:cubicBezTo>
                  <a:cubicBezTo>
                    <a:pt x="8116" y="8616"/>
                    <a:pt x="8607" y="6949"/>
                    <a:pt x="8607" y="4377"/>
                  </a:cubicBezTo>
                  <a:cubicBezTo>
                    <a:pt x="8607" y="1803"/>
                    <a:pt x="1892" y="-3882"/>
                    <a:pt x="863" y="10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8" name="Freeform: Shape 1347">
              <a:extLst>
                <a:ext uri="{FF2B5EF4-FFF2-40B4-BE49-F238E27FC236}">
                  <a16:creationId xmlns:a16="http://schemas.microsoft.com/office/drawing/2014/main" xmlns="" id="{CECE2B5A-4C7C-A23F-612A-0F6EE0F77C0C}"/>
                </a:ext>
              </a:extLst>
            </p:cNvPr>
            <p:cNvSpPr/>
            <p:nvPr/>
          </p:nvSpPr>
          <p:spPr>
            <a:xfrm>
              <a:off x="11148286" y="3989198"/>
              <a:ext cx="7517" cy="4603"/>
            </a:xfrm>
            <a:custGeom>
              <a:avLst/>
              <a:gdLst>
                <a:gd name="connsiteX0" fmla="*/ 777 w 7517"/>
                <a:gd name="connsiteY0" fmla="*/ -797 h 4603"/>
                <a:gd name="connsiteX1" fmla="*/ 1046 w 7517"/>
                <a:gd name="connsiteY1" fmla="*/ 1776 h 4603"/>
                <a:gd name="connsiteX2" fmla="*/ 7221 w 7517"/>
                <a:gd name="connsiteY2" fmla="*/ 1531 h 4603"/>
                <a:gd name="connsiteX3" fmla="*/ 777 w 7517"/>
                <a:gd name="connsiteY3" fmla="*/ -797 h 4603"/>
              </a:gdLst>
              <a:ahLst/>
              <a:cxnLst>
                <a:cxn ang="0">
                  <a:pos x="connsiteX0" y="connsiteY0"/>
                </a:cxn>
                <a:cxn ang="0">
                  <a:pos x="connsiteX1" y="connsiteY1"/>
                </a:cxn>
                <a:cxn ang="0">
                  <a:pos x="connsiteX2" y="connsiteY2"/>
                </a:cxn>
                <a:cxn ang="0">
                  <a:pos x="connsiteX3" y="connsiteY3"/>
                </a:cxn>
              </a:cxnLst>
              <a:rect l="l" t="t" r="r" b="b"/>
              <a:pathLst>
                <a:path w="7517" h="4603">
                  <a:moveTo>
                    <a:pt x="777" y="-797"/>
                  </a:moveTo>
                  <a:cubicBezTo>
                    <a:pt x="777" y="-797"/>
                    <a:pt x="-1552" y="-1067"/>
                    <a:pt x="1046" y="1776"/>
                  </a:cubicBezTo>
                  <a:cubicBezTo>
                    <a:pt x="3644" y="4619"/>
                    <a:pt x="6462" y="4104"/>
                    <a:pt x="7221" y="1531"/>
                  </a:cubicBezTo>
                  <a:cubicBezTo>
                    <a:pt x="7981" y="-1042"/>
                    <a:pt x="4796" y="-1067"/>
                    <a:pt x="777" y="-7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49" name="Freeform: Shape 1348">
              <a:extLst>
                <a:ext uri="{FF2B5EF4-FFF2-40B4-BE49-F238E27FC236}">
                  <a16:creationId xmlns:a16="http://schemas.microsoft.com/office/drawing/2014/main" xmlns="" id="{20C705CE-C2D6-6E4E-AD2A-2D662481A7BC}"/>
                </a:ext>
              </a:extLst>
            </p:cNvPr>
            <p:cNvSpPr/>
            <p:nvPr/>
          </p:nvSpPr>
          <p:spPr>
            <a:xfrm>
              <a:off x="11204208" y="3985907"/>
              <a:ext cx="7537" cy="7683"/>
            </a:xfrm>
            <a:custGeom>
              <a:avLst/>
              <a:gdLst>
                <a:gd name="connsiteX0" fmla="*/ 2762 w 7537"/>
                <a:gd name="connsiteY0" fmla="*/ -349 h 7683"/>
                <a:gd name="connsiteX1" fmla="*/ 704 w 7537"/>
                <a:gd name="connsiteY1" fmla="*/ 5582 h 7683"/>
                <a:gd name="connsiteX2" fmla="*/ 6634 w 7537"/>
                <a:gd name="connsiteY2" fmla="*/ 4307 h 7683"/>
                <a:gd name="connsiteX3" fmla="*/ 2762 w 7537"/>
                <a:gd name="connsiteY3" fmla="*/ -349 h 7683"/>
              </a:gdLst>
              <a:ahLst/>
              <a:cxnLst>
                <a:cxn ang="0">
                  <a:pos x="connsiteX0" y="connsiteY0"/>
                </a:cxn>
                <a:cxn ang="0">
                  <a:pos x="connsiteX1" y="connsiteY1"/>
                </a:cxn>
                <a:cxn ang="0">
                  <a:pos x="connsiteX2" y="connsiteY2"/>
                </a:cxn>
                <a:cxn ang="0">
                  <a:pos x="connsiteX3" y="connsiteY3"/>
                </a:cxn>
              </a:cxnLst>
              <a:rect l="l" t="t" r="r" b="b"/>
              <a:pathLst>
                <a:path w="7537" h="7683">
                  <a:moveTo>
                    <a:pt x="2762" y="-349"/>
                  </a:moveTo>
                  <a:cubicBezTo>
                    <a:pt x="2762" y="-349"/>
                    <a:pt x="-2139" y="4307"/>
                    <a:pt x="704" y="5582"/>
                  </a:cubicBezTo>
                  <a:cubicBezTo>
                    <a:pt x="3547" y="6856"/>
                    <a:pt x="5091" y="7910"/>
                    <a:pt x="6634" y="4307"/>
                  </a:cubicBezTo>
                  <a:cubicBezTo>
                    <a:pt x="8178" y="705"/>
                    <a:pt x="7394" y="-2163"/>
                    <a:pt x="2762" y="-3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0" name="Freeform: Shape 1349">
              <a:extLst>
                <a:ext uri="{FF2B5EF4-FFF2-40B4-BE49-F238E27FC236}">
                  <a16:creationId xmlns:a16="http://schemas.microsoft.com/office/drawing/2014/main" xmlns="" id="{1AE6C114-7B88-B7BD-7BA2-9E0F00935F08}"/>
                </a:ext>
              </a:extLst>
            </p:cNvPr>
            <p:cNvSpPr/>
            <p:nvPr/>
          </p:nvSpPr>
          <p:spPr>
            <a:xfrm>
              <a:off x="11269549" y="3958412"/>
              <a:ext cx="4141" cy="5125"/>
            </a:xfrm>
            <a:custGeom>
              <a:avLst/>
              <a:gdLst>
                <a:gd name="connsiteX0" fmla="*/ 1113 w 4141"/>
                <a:gd name="connsiteY0" fmla="*/ -448 h 5125"/>
                <a:gd name="connsiteX1" fmla="*/ 1383 w 4141"/>
                <a:gd name="connsiteY1" fmla="*/ 4209 h 5125"/>
                <a:gd name="connsiteX2" fmla="*/ 1113 w 4141"/>
                <a:gd name="connsiteY2" fmla="*/ -448 h 5125"/>
              </a:gdLst>
              <a:ahLst/>
              <a:cxnLst>
                <a:cxn ang="0">
                  <a:pos x="connsiteX0" y="connsiteY0"/>
                </a:cxn>
                <a:cxn ang="0">
                  <a:pos x="connsiteX1" y="connsiteY1"/>
                </a:cxn>
                <a:cxn ang="0">
                  <a:pos x="connsiteX2" y="connsiteY2"/>
                </a:cxn>
              </a:cxnLst>
              <a:rect l="l" t="t" r="r" b="b"/>
              <a:pathLst>
                <a:path w="4141" h="5125">
                  <a:moveTo>
                    <a:pt x="1113" y="-448"/>
                  </a:moveTo>
                  <a:cubicBezTo>
                    <a:pt x="1113" y="-448"/>
                    <a:pt x="-1975" y="3939"/>
                    <a:pt x="1383" y="4209"/>
                  </a:cubicBezTo>
                  <a:cubicBezTo>
                    <a:pt x="4740" y="4478"/>
                    <a:pt x="4985" y="-2776"/>
                    <a:pt x="1113" y="-4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1" name="Freeform: Shape 1350">
              <a:extLst>
                <a:ext uri="{FF2B5EF4-FFF2-40B4-BE49-F238E27FC236}">
                  <a16:creationId xmlns:a16="http://schemas.microsoft.com/office/drawing/2014/main" xmlns="" id="{0643A508-D254-A676-06BF-299FC6AD88EF}"/>
                </a:ext>
              </a:extLst>
            </p:cNvPr>
            <p:cNvSpPr/>
            <p:nvPr/>
          </p:nvSpPr>
          <p:spPr>
            <a:xfrm>
              <a:off x="11284843" y="3980292"/>
              <a:ext cx="4732" cy="4718"/>
            </a:xfrm>
            <a:custGeom>
              <a:avLst/>
              <a:gdLst>
                <a:gd name="connsiteX0" fmla="*/ 2851 w 4732"/>
                <a:gd name="connsiteY0" fmla="*/ -909 h 4718"/>
                <a:gd name="connsiteX1" fmla="*/ 401 w 4732"/>
                <a:gd name="connsiteY1" fmla="*/ 2424 h 4718"/>
                <a:gd name="connsiteX2" fmla="*/ 2851 w 4732"/>
                <a:gd name="connsiteY2" fmla="*/ -909 h 4718"/>
              </a:gdLst>
              <a:ahLst/>
              <a:cxnLst>
                <a:cxn ang="0">
                  <a:pos x="connsiteX0" y="connsiteY0"/>
                </a:cxn>
                <a:cxn ang="0">
                  <a:pos x="connsiteX1" y="connsiteY1"/>
                </a:cxn>
                <a:cxn ang="0">
                  <a:pos x="connsiteX2" y="connsiteY2"/>
                </a:cxn>
              </a:cxnLst>
              <a:rect l="l" t="t" r="r" b="b"/>
              <a:pathLst>
                <a:path w="4732" h="4718">
                  <a:moveTo>
                    <a:pt x="2851" y="-909"/>
                  </a:moveTo>
                  <a:cubicBezTo>
                    <a:pt x="2851" y="-909"/>
                    <a:pt x="-1780" y="-909"/>
                    <a:pt x="401" y="2424"/>
                  </a:cubicBezTo>
                  <a:cubicBezTo>
                    <a:pt x="2582" y="5757"/>
                    <a:pt x="6969" y="2449"/>
                    <a:pt x="285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2" name="Freeform: Shape 1351">
              <a:extLst>
                <a:ext uri="{FF2B5EF4-FFF2-40B4-BE49-F238E27FC236}">
                  <a16:creationId xmlns:a16="http://schemas.microsoft.com/office/drawing/2014/main" xmlns="" id="{A06709D0-2FB9-C83A-5BC5-737962C612EC}"/>
                </a:ext>
              </a:extLst>
            </p:cNvPr>
            <p:cNvSpPr/>
            <p:nvPr/>
          </p:nvSpPr>
          <p:spPr>
            <a:xfrm>
              <a:off x="11249959" y="4031917"/>
              <a:ext cx="6988" cy="9498"/>
            </a:xfrm>
            <a:custGeom>
              <a:avLst/>
              <a:gdLst>
                <a:gd name="connsiteX0" fmla="*/ 3697 w 6988"/>
                <a:gd name="connsiteY0" fmla="*/ 326 h 9498"/>
                <a:gd name="connsiteX1" fmla="*/ 1882 w 6988"/>
                <a:gd name="connsiteY1" fmla="*/ 7800 h 9498"/>
                <a:gd name="connsiteX2" fmla="*/ 6784 w 6988"/>
                <a:gd name="connsiteY2" fmla="*/ 4712 h 9498"/>
                <a:gd name="connsiteX3" fmla="*/ 3697 w 6988"/>
                <a:gd name="connsiteY3" fmla="*/ 326 h 9498"/>
              </a:gdLst>
              <a:ahLst/>
              <a:cxnLst>
                <a:cxn ang="0">
                  <a:pos x="connsiteX0" y="connsiteY0"/>
                </a:cxn>
                <a:cxn ang="0">
                  <a:pos x="connsiteX1" y="connsiteY1"/>
                </a:cxn>
                <a:cxn ang="0">
                  <a:pos x="connsiteX2" y="connsiteY2"/>
                </a:cxn>
                <a:cxn ang="0">
                  <a:pos x="connsiteX3" y="connsiteY3"/>
                </a:cxn>
              </a:cxnLst>
              <a:rect l="l" t="t" r="r" b="b"/>
              <a:pathLst>
                <a:path w="6988" h="9498">
                  <a:moveTo>
                    <a:pt x="3697" y="326"/>
                  </a:moveTo>
                  <a:cubicBezTo>
                    <a:pt x="3697" y="326"/>
                    <a:pt x="-3655" y="5742"/>
                    <a:pt x="1882" y="7800"/>
                  </a:cubicBezTo>
                  <a:cubicBezTo>
                    <a:pt x="7422" y="9859"/>
                    <a:pt x="6784" y="7555"/>
                    <a:pt x="6784" y="4712"/>
                  </a:cubicBezTo>
                  <a:cubicBezTo>
                    <a:pt x="6784" y="1870"/>
                    <a:pt x="6538" y="-3277"/>
                    <a:pt x="3697" y="3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3" name="Freeform: Shape 1352">
              <a:extLst>
                <a:ext uri="{FF2B5EF4-FFF2-40B4-BE49-F238E27FC236}">
                  <a16:creationId xmlns:a16="http://schemas.microsoft.com/office/drawing/2014/main" xmlns="" id="{216C4DA2-1A99-DE7A-3D36-56EEC2C63B9E}"/>
                </a:ext>
              </a:extLst>
            </p:cNvPr>
            <p:cNvSpPr/>
            <p:nvPr/>
          </p:nvSpPr>
          <p:spPr>
            <a:xfrm>
              <a:off x="11274376" y="4090043"/>
              <a:ext cx="10291" cy="11599"/>
            </a:xfrm>
            <a:custGeom>
              <a:avLst/>
              <a:gdLst>
                <a:gd name="connsiteX0" fmla="*/ 4815 w 10291"/>
                <a:gd name="connsiteY0" fmla="*/ 524 h 11599"/>
                <a:gd name="connsiteX1" fmla="*/ 428 w 10291"/>
                <a:gd name="connsiteY1" fmla="*/ 3367 h 11599"/>
                <a:gd name="connsiteX2" fmla="*/ 3271 w 10291"/>
                <a:gd name="connsiteY2" fmla="*/ 10081 h 11599"/>
                <a:gd name="connsiteX3" fmla="*/ 9716 w 10291"/>
                <a:gd name="connsiteY3" fmla="*/ 8538 h 11599"/>
                <a:gd name="connsiteX4" fmla="*/ 4815 w 10291"/>
                <a:gd name="connsiteY4" fmla="*/ 524 h 11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1" h="11599">
                  <a:moveTo>
                    <a:pt x="4815" y="524"/>
                  </a:moveTo>
                  <a:cubicBezTo>
                    <a:pt x="4815" y="524"/>
                    <a:pt x="428" y="279"/>
                    <a:pt x="428" y="3367"/>
                  </a:cubicBezTo>
                  <a:cubicBezTo>
                    <a:pt x="428" y="6454"/>
                    <a:pt x="-2146" y="9297"/>
                    <a:pt x="3271" y="10081"/>
                  </a:cubicBezTo>
                  <a:cubicBezTo>
                    <a:pt x="8687" y="10866"/>
                    <a:pt x="8687" y="11356"/>
                    <a:pt x="9716" y="8538"/>
                  </a:cubicBezTo>
                  <a:cubicBezTo>
                    <a:pt x="10745" y="5720"/>
                    <a:pt x="9961" y="-4672"/>
                    <a:pt x="4815" y="52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4" name="Freeform: Shape 1353">
              <a:extLst>
                <a:ext uri="{FF2B5EF4-FFF2-40B4-BE49-F238E27FC236}">
                  <a16:creationId xmlns:a16="http://schemas.microsoft.com/office/drawing/2014/main" xmlns="" id="{A5C8CD4B-33E6-B924-DDA1-5EBBE73E1FBE}"/>
                </a:ext>
              </a:extLst>
            </p:cNvPr>
            <p:cNvSpPr/>
            <p:nvPr/>
          </p:nvSpPr>
          <p:spPr>
            <a:xfrm>
              <a:off x="11327956" y="4053473"/>
              <a:ext cx="21449" cy="10085"/>
            </a:xfrm>
            <a:custGeom>
              <a:avLst/>
              <a:gdLst>
                <a:gd name="connsiteX0" fmla="*/ 15955 w 21449"/>
                <a:gd name="connsiteY0" fmla="*/ -596 h 10085"/>
                <a:gd name="connsiteX1" fmla="*/ 3580 w 21449"/>
                <a:gd name="connsiteY1" fmla="*/ -596 h 10085"/>
                <a:gd name="connsiteX2" fmla="*/ 4363 w 21449"/>
                <a:gd name="connsiteY2" fmla="*/ 4550 h 10085"/>
                <a:gd name="connsiteX3" fmla="*/ 15440 w 21449"/>
                <a:gd name="connsiteY3" fmla="*/ 7000 h 10085"/>
                <a:gd name="connsiteX4" fmla="*/ 21126 w 21449"/>
                <a:gd name="connsiteY4" fmla="*/ 7515 h 10085"/>
                <a:gd name="connsiteX5" fmla="*/ 15955 w 21449"/>
                <a:gd name="connsiteY5" fmla="*/ -596 h 10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49" h="10085">
                  <a:moveTo>
                    <a:pt x="15955" y="-596"/>
                  </a:moveTo>
                  <a:cubicBezTo>
                    <a:pt x="11838" y="-1013"/>
                    <a:pt x="7697" y="-1013"/>
                    <a:pt x="3580" y="-596"/>
                  </a:cubicBezTo>
                  <a:cubicBezTo>
                    <a:pt x="-1052" y="187"/>
                    <a:pt x="-2082" y="4305"/>
                    <a:pt x="4363" y="4550"/>
                  </a:cubicBezTo>
                  <a:cubicBezTo>
                    <a:pt x="10809" y="4795"/>
                    <a:pt x="13897" y="4550"/>
                    <a:pt x="15440" y="7000"/>
                  </a:cubicBezTo>
                  <a:cubicBezTo>
                    <a:pt x="16985" y="9451"/>
                    <a:pt x="20856" y="10113"/>
                    <a:pt x="21126" y="7515"/>
                  </a:cubicBezTo>
                  <a:cubicBezTo>
                    <a:pt x="21396" y="4918"/>
                    <a:pt x="21886" y="-596"/>
                    <a:pt x="15955" y="-5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5" name="Freeform: Shape 1354">
              <a:extLst>
                <a:ext uri="{FF2B5EF4-FFF2-40B4-BE49-F238E27FC236}">
                  <a16:creationId xmlns:a16="http://schemas.microsoft.com/office/drawing/2014/main" xmlns="" id="{4ECCD672-D194-94D9-CEAC-6C16E1557371}"/>
                </a:ext>
              </a:extLst>
            </p:cNvPr>
            <p:cNvSpPr/>
            <p:nvPr/>
          </p:nvSpPr>
          <p:spPr>
            <a:xfrm>
              <a:off x="11359202" y="4089799"/>
              <a:ext cx="8432" cy="8329"/>
            </a:xfrm>
            <a:custGeom>
              <a:avLst/>
              <a:gdLst>
                <a:gd name="connsiteX0" fmla="*/ 4070 w 8432"/>
                <a:gd name="connsiteY0" fmla="*/ -555 h 8329"/>
                <a:gd name="connsiteX1" fmla="*/ 443 w 8432"/>
                <a:gd name="connsiteY1" fmla="*/ 6135 h 8329"/>
                <a:gd name="connsiteX2" fmla="*/ 8186 w 8432"/>
                <a:gd name="connsiteY2" fmla="*/ 5106 h 8329"/>
                <a:gd name="connsiteX3" fmla="*/ 4070 w 8432"/>
                <a:gd name="connsiteY3" fmla="*/ -555 h 8329"/>
              </a:gdLst>
              <a:ahLst/>
              <a:cxnLst>
                <a:cxn ang="0">
                  <a:pos x="connsiteX0" y="connsiteY0"/>
                </a:cxn>
                <a:cxn ang="0">
                  <a:pos x="connsiteX1" y="connsiteY1"/>
                </a:cxn>
                <a:cxn ang="0">
                  <a:pos x="connsiteX2" y="connsiteY2"/>
                </a:cxn>
                <a:cxn ang="0">
                  <a:pos x="connsiteX3" y="connsiteY3"/>
                </a:cxn>
              </a:cxnLst>
              <a:rect l="l" t="t" r="r" b="b"/>
              <a:pathLst>
                <a:path w="8432" h="8329">
                  <a:moveTo>
                    <a:pt x="4070" y="-555"/>
                  </a:moveTo>
                  <a:cubicBezTo>
                    <a:pt x="4070" y="-555"/>
                    <a:pt x="-2131" y="3561"/>
                    <a:pt x="443" y="6135"/>
                  </a:cubicBezTo>
                  <a:cubicBezTo>
                    <a:pt x="3015" y="8708"/>
                    <a:pt x="7795" y="6919"/>
                    <a:pt x="8186" y="5106"/>
                  </a:cubicBezTo>
                  <a:cubicBezTo>
                    <a:pt x="8578" y="3292"/>
                    <a:pt x="7157" y="-2369"/>
                    <a:pt x="4070" y="-5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6" name="Freeform: Shape 1355">
              <a:extLst>
                <a:ext uri="{FF2B5EF4-FFF2-40B4-BE49-F238E27FC236}">
                  <a16:creationId xmlns:a16="http://schemas.microsoft.com/office/drawing/2014/main" xmlns="" id="{FE330895-585F-07B3-198A-C0001AFB4E4F}"/>
                </a:ext>
              </a:extLst>
            </p:cNvPr>
            <p:cNvSpPr/>
            <p:nvPr/>
          </p:nvSpPr>
          <p:spPr>
            <a:xfrm>
              <a:off x="11499757" y="4074498"/>
              <a:ext cx="8420" cy="6796"/>
            </a:xfrm>
            <a:custGeom>
              <a:avLst/>
              <a:gdLst>
                <a:gd name="connsiteX0" fmla="*/ 2024 w 8420"/>
                <a:gd name="connsiteY0" fmla="*/ -399 h 6796"/>
                <a:gd name="connsiteX1" fmla="*/ -183 w 8420"/>
                <a:gd name="connsiteY1" fmla="*/ 1758 h 6796"/>
                <a:gd name="connsiteX2" fmla="*/ -183 w 8420"/>
                <a:gd name="connsiteY2" fmla="*/ 1905 h 6796"/>
                <a:gd name="connsiteX3" fmla="*/ 2489 w 8420"/>
                <a:gd name="connsiteY3" fmla="*/ 5801 h 6796"/>
                <a:gd name="connsiteX4" fmla="*/ 8223 w 8420"/>
                <a:gd name="connsiteY4" fmla="*/ 4086 h 6796"/>
                <a:gd name="connsiteX5" fmla="*/ 2024 w 8420"/>
                <a:gd name="connsiteY5" fmla="*/ -399 h 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20" h="6796">
                  <a:moveTo>
                    <a:pt x="2024" y="-399"/>
                  </a:moveTo>
                  <a:cubicBezTo>
                    <a:pt x="822" y="-423"/>
                    <a:pt x="-158" y="557"/>
                    <a:pt x="-183" y="1758"/>
                  </a:cubicBezTo>
                  <a:cubicBezTo>
                    <a:pt x="-183" y="1807"/>
                    <a:pt x="-183" y="1856"/>
                    <a:pt x="-183" y="1905"/>
                  </a:cubicBezTo>
                  <a:cubicBezTo>
                    <a:pt x="-183" y="4208"/>
                    <a:pt x="186" y="5434"/>
                    <a:pt x="2489" y="5801"/>
                  </a:cubicBezTo>
                  <a:cubicBezTo>
                    <a:pt x="4793" y="6169"/>
                    <a:pt x="7978" y="5311"/>
                    <a:pt x="8223" y="4086"/>
                  </a:cubicBezTo>
                  <a:cubicBezTo>
                    <a:pt x="8468" y="2861"/>
                    <a:pt x="5651" y="-2580"/>
                    <a:pt x="2024" y="-3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7" name="Freeform: Shape 1356">
              <a:extLst>
                <a:ext uri="{FF2B5EF4-FFF2-40B4-BE49-F238E27FC236}">
                  <a16:creationId xmlns:a16="http://schemas.microsoft.com/office/drawing/2014/main" xmlns="" id="{2E47C9A8-08D4-2638-9032-88A8525888EB}"/>
                </a:ext>
              </a:extLst>
            </p:cNvPr>
            <p:cNvSpPr/>
            <p:nvPr/>
          </p:nvSpPr>
          <p:spPr>
            <a:xfrm>
              <a:off x="11529803" y="4084247"/>
              <a:ext cx="8511" cy="9105"/>
            </a:xfrm>
            <a:custGeom>
              <a:avLst/>
              <a:gdLst>
                <a:gd name="connsiteX0" fmla="*/ 1262 w 8511"/>
                <a:gd name="connsiteY0" fmla="*/ 659 h 9105"/>
                <a:gd name="connsiteX1" fmla="*/ 552 w 8511"/>
                <a:gd name="connsiteY1" fmla="*/ 5781 h 9105"/>
                <a:gd name="connsiteX2" fmla="*/ 1017 w 8511"/>
                <a:gd name="connsiteY2" fmla="*/ 6271 h 9105"/>
                <a:gd name="connsiteX3" fmla="*/ 6998 w 8511"/>
                <a:gd name="connsiteY3" fmla="*/ 7472 h 9105"/>
                <a:gd name="connsiteX4" fmla="*/ 8198 w 8511"/>
                <a:gd name="connsiteY4" fmla="*/ 6271 h 9105"/>
                <a:gd name="connsiteX5" fmla="*/ 1262 w 8511"/>
                <a:gd name="connsiteY5" fmla="*/ 659 h 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11" h="9105">
                  <a:moveTo>
                    <a:pt x="1262" y="659"/>
                  </a:moveTo>
                  <a:cubicBezTo>
                    <a:pt x="-354" y="1884"/>
                    <a:pt x="-649" y="4164"/>
                    <a:pt x="552" y="5781"/>
                  </a:cubicBezTo>
                  <a:cubicBezTo>
                    <a:pt x="699" y="5953"/>
                    <a:pt x="846" y="6124"/>
                    <a:pt x="1017" y="6271"/>
                  </a:cubicBezTo>
                  <a:cubicBezTo>
                    <a:pt x="2340" y="8256"/>
                    <a:pt x="5012" y="8795"/>
                    <a:pt x="6998" y="7472"/>
                  </a:cubicBezTo>
                  <a:cubicBezTo>
                    <a:pt x="7463" y="7153"/>
                    <a:pt x="7879" y="6736"/>
                    <a:pt x="8198" y="6271"/>
                  </a:cubicBezTo>
                  <a:cubicBezTo>
                    <a:pt x="9154" y="4800"/>
                    <a:pt x="4669" y="-4561"/>
                    <a:pt x="1262" y="6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8" name="Freeform: Shape 1357">
              <a:extLst>
                <a:ext uri="{FF2B5EF4-FFF2-40B4-BE49-F238E27FC236}">
                  <a16:creationId xmlns:a16="http://schemas.microsoft.com/office/drawing/2014/main" xmlns="" id="{B5D41D68-3ED6-D83D-C877-7E24DDE37491}"/>
                </a:ext>
              </a:extLst>
            </p:cNvPr>
            <p:cNvSpPr/>
            <p:nvPr/>
          </p:nvSpPr>
          <p:spPr>
            <a:xfrm>
              <a:off x="11498744" y="4096096"/>
              <a:ext cx="7335" cy="7094"/>
            </a:xfrm>
            <a:custGeom>
              <a:avLst/>
              <a:gdLst>
                <a:gd name="connsiteX0" fmla="*/ 3992 w 7335"/>
                <a:gd name="connsiteY0" fmla="*/ -627 h 7094"/>
                <a:gd name="connsiteX1" fmla="*/ -150 w 7335"/>
                <a:gd name="connsiteY1" fmla="*/ 1676 h 7094"/>
                <a:gd name="connsiteX2" fmla="*/ 3747 w 7335"/>
                <a:gd name="connsiteY2" fmla="*/ 6186 h 7094"/>
                <a:gd name="connsiteX3" fmla="*/ 7153 w 7335"/>
                <a:gd name="connsiteY3" fmla="*/ 3735 h 7094"/>
                <a:gd name="connsiteX4" fmla="*/ 3992 w 7335"/>
                <a:gd name="connsiteY4" fmla="*/ -627 h 7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5" h="7094">
                  <a:moveTo>
                    <a:pt x="3992" y="-627"/>
                  </a:moveTo>
                  <a:cubicBezTo>
                    <a:pt x="3992" y="-627"/>
                    <a:pt x="-615" y="-2098"/>
                    <a:pt x="-150" y="1676"/>
                  </a:cubicBezTo>
                  <a:cubicBezTo>
                    <a:pt x="316" y="5451"/>
                    <a:pt x="1811" y="6186"/>
                    <a:pt x="3747" y="6186"/>
                  </a:cubicBezTo>
                  <a:cubicBezTo>
                    <a:pt x="5682" y="6186"/>
                    <a:pt x="7153" y="5451"/>
                    <a:pt x="7153" y="3735"/>
                  </a:cubicBezTo>
                  <a:cubicBezTo>
                    <a:pt x="7153" y="2020"/>
                    <a:pt x="6908" y="-1828"/>
                    <a:pt x="3992" y="-6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59" name="Freeform: Shape 1358">
              <a:extLst>
                <a:ext uri="{FF2B5EF4-FFF2-40B4-BE49-F238E27FC236}">
                  <a16:creationId xmlns:a16="http://schemas.microsoft.com/office/drawing/2014/main" xmlns="" id="{B5C369A8-A533-371D-8DBE-CEB2A5BE85E4}"/>
                </a:ext>
              </a:extLst>
            </p:cNvPr>
            <p:cNvSpPr/>
            <p:nvPr/>
          </p:nvSpPr>
          <p:spPr>
            <a:xfrm>
              <a:off x="10516536" y="4041872"/>
              <a:ext cx="7680" cy="4229"/>
            </a:xfrm>
            <a:custGeom>
              <a:avLst/>
              <a:gdLst>
                <a:gd name="connsiteX0" fmla="*/ 5316 w 7680"/>
                <a:gd name="connsiteY0" fmla="*/ -513 h 4229"/>
                <a:gd name="connsiteX1" fmla="*/ 96 w 7680"/>
                <a:gd name="connsiteY1" fmla="*/ 1644 h 4229"/>
                <a:gd name="connsiteX2" fmla="*/ 5316 w 7680"/>
                <a:gd name="connsiteY2" fmla="*/ -513 h 4229"/>
              </a:gdLst>
              <a:ahLst/>
              <a:cxnLst>
                <a:cxn ang="0">
                  <a:pos x="connsiteX0" y="connsiteY0"/>
                </a:cxn>
                <a:cxn ang="0">
                  <a:pos x="connsiteX1" y="connsiteY1"/>
                </a:cxn>
                <a:cxn ang="0">
                  <a:pos x="connsiteX2" y="connsiteY2"/>
                </a:cxn>
              </a:cxnLst>
              <a:rect l="l" t="t" r="r" b="b"/>
              <a:pathLst>
                <a:path w="7680" h="4229">
                  <a:moveTo>
                    <a:pt x="5316" y="-513"/>
                  </a:moveTo>
                  <a:cubicBezTo>
                    <a:pt x="5316" y="-513"/>
                    <a:pt x="-1643" y="-2278"/>
                    <a:pt x="96" y="1644"/>
                  </a:cubicBezTo>
                  <a:cubicBezTo>
                    <a:pt x="1836" y="5564"/>
                    <a:pt x="11835" y="1668"/>
                    <a:pt x="5316" y="-5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0" name="Freeform: Shape 1359">
              <a:extLst>
                <a:ext uri="{FF2B5EF4-FFF2-40B4-BE49-F238E27FC236}">
                  <a16:creationId xmlns:a16="http://schemas.microsoft.com/office/drawing/2014/main" xmlns="" id="{F64C7FF3-BA6B-519B-EAB8-EBF691BB4361}"/>
                </a:ext>
              </a:extLst>
            </p:cNvPr>
            <p:cNvSpPr/>
            <p:nvPr/>
          </p:nvSpPr>
          <p:spPr>
            <a:xfrm>
              <a:off x="10554010" y="4018154"/>
              <a:ext cx="10342" cy="10233"/>
            </a:xfrm>
            <a:custGeom>
              <a:avLst/>
              <a:gdLst>
                <a:gd name="connsiteX0" fmla="*/ 2665 w 10342"/>
                <a:gd name="connsiteY0" fmla="*/ 121 h 10233"/>
                <a:gd name="connsiteX1" fmla="*/ 2224 w 10342"/>
                <a:gd name="connsiteY1" fmla="*/ 8403 h 10233"/>
                <a:gd name="connsiteX2" fmla="*/ 10066 w 10342"/>
                <a:gd name="connsiteY2" fmla="*/ 4483 h 10233"/>
                <a:gd name="connsiteX3" fmla="*/ 2665 w 10342"/>
                <a:gd name="connsiteY3" fmla="*/ 121 h 10233"/>
              </a:gdLst>
              <a:ahLst/>
              <a:cxnLst>
                <a:cxn ang="0">
                  <a:pos x="connsiteX0" y="connsiteY0"/>
                </a:cxn>
                <a:cxn ang="0">
                  <a:pos x="connsiteX1" y="connsiteY1"/>
                </a:cxn>
                <a:cxn ang="0">
                  <a:pos x="connsiteX2" y="connsiteY2"/>
                </a:cxn>
                <a:cxn ang="0">
                  <a:pos x="connsiteX3" y="connsiteY3"/>
                </a:cxn>
              </a:cxnLst>
              <a:rect l="l" t="t" r="r" b="b"/>
              <a:pathLst>
                <a:path w="10342" h="10233">
                  <a:moveTo>
                    <a:pt x="2665" y="121"/>
                  </a:moveTo>
                  <a:cubicBezTo>
                    <a:pt x="2665" y="121"/>
                    <a:pt x="-3438" y="5782"/>
                    <a:pt x="2224" y="8403"/>
                  </a:cubicBezTo>
                  <a:cubicBezTo>
                    <a:pt x="7885" y="11026"/>
                    <a:pt x="9208" y="7521"/>
                    <a:pt x="10066" y="4483"/>
                  </a:cubicBezTo>
                  <a:cubicBezTo>
                    <a:pt x="10924" y="1444"/>
                    <a:pt x="5703" y="-2918"/>
                    <a:pt x="2665" y="1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1" name="Freeform: Shape 1360">
              <a:extLst>
                <a:ext uri="{FF2B5EF4-FFF2-40B4-BE49-F238E27FC236}">
                  <a16:creationId xmlns:a16="http://schemas.microsoft.com/office/drawing/2014/main" xmlns="" id="{3BC4DAC6-58EE-66DB-D346-4039813B2FB0}"/>
                </a:ext>
              </a:extLst>
            </p:cNvPr>
            <p:cNvSpPr/>
            <p:nvPr/>
          </p:nvSpPr>
          <p:spPr>
            <a:xfrm>
              <a:off x="10454541" y="3832776"/>
              <a:ext cx="14388" cy="15017"/>
            </a:xfrm>
            <a:custGeom>
              <a:avLst/>
              <a:gdLst>
                <a:gd name="connsiteX0" fmla="*/ 8545 w 14388"/>
                <a:gd name="connsiteY0" fmla="*/ 893 h 15017"/>
                <a:gd name="connsiteX1" fmla="*/ 5922 w 14388"/>
                <a:gd name="connsiteY1" fmla="*/ 5794 h 15017"/>
                <a:gd name="connsiteX2" fmla="*/ 703 w 14388"/>
                <a:gd name="connsiteY2" fmla="*/ 12754 h 15017"/>
                <a:gd name="connsiteX3" fmla="*/ 11583 w 14388"/>
                <a:gd name="connsiteY3" fmla="*/ 11872 h 15017"/>
                <a:gd name="connsiteX4" fmla="*/ 14206 w 14388"/>
                <a:gd name="connsiteY4" fmla="*/ 4030 h 15017"/>
                <a:gd name="connsiteX5" fmla="*/ 8545 w 14388"/>
                <a:gd name="connsiteY5" fmla="*/ 893 h 1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88" h="15017">
                  <a:moveTo>
                    <a:pt x="8545" y="893"/>
                  </a:moveTo>
                  <a:cubicBezTo>
                    <a:pt x="8545" y="893"/>
                    <a:pt x="8545" y="4814"/>
                    <a:pt x="5922" y="5794"/>
                  </a:cubicBezTo>
                  <a:cubicBezTo>
                    <a:pt x="3300" y="6775"/>
                    <a:pt x="-2361" y="11455"/>
                    <a:pt x="703" y="12754"/>
                  </a:cubicBezTo>
                  <a:cubicBezTo>
                    <a:pt x="3766" y="14053"/>
                    <a:pt x="10285" y="15352"/>
                    <a:pt x="11583" y="11872"/>
                  </a:cubicBezTo>
                  <a:cubicBezTo>
                    <a:pt x="12883" y="8392"/>
                    <a:pt x="14206" y="6971"/>
                    <a:pt x="14206" y="4030"/>
                  </a:cubicBezTo>
                  <a:cubicBezTo>
                    <a:pt x="14206" y="1089"/>
                    <a:pt x="9403" y="-3469"/>
                    <a:pt x="8545" y="8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2" name="Freeform: Shape 1361">
              <a:extLst>
                <a:ext uri="{FF2B5EF4-FFF2-40B4-BE49-F238E27FC236}">
                  <a16:creationId xmlns:a16="http://schemas.microsoft.com/office/drawing/2014/main" xmlns="" id="{A2610F56-8631-3A76-4E37-4294A47FCD0D}"/>
                </a:ext>
              </a:extLst>
            </p:cNvPr>
            <p:cNvSpPr/>
            <p:nvPr/>
          </p:nvSpPr>
          <p:spPr>
            <a:xfrm>
              <a:off x="10489786" y="3783202"/>
              <a:ext cx="10729" cy="5879"/>
            </a:xfrm>
            <a:custGeom>
              <a:avLst/>
              <a:gdLst>
                <a:gd name="connsiteX0" fmla="*/ 7682 w 10729"/>
                <a:gd name="connsiteY0" fmla="*/ -898 h 5879"/>
                <a:gd name="connsiteX1" fmla="*/ 1164 w 10729"/>
                <a:gd name="connsiteY1" fmla="*/ 3439 h 5879"/>
                <a:gd name="connsiteX2" fmla="*/ 7682 w 10729"/>
                <a:gd name="connsiteY2" fmla="*/ -898 h 5879"/>
              </a:gdLst>
              <a:ahLst/>
              <a:cxnLst>
                <a:cxn ang="0">
                  <a:pos x="connsiteX0" y="connsiteY0"/>
                </a:cxn>
                <a:cxn ang="0">
                  <a:pos x="connsiteX1" y="connsiteY1"/>
                </a:cxn>
                <a:cxn ang="0">
                  <a:pos x="connsiteX2" y="connsiteY2"/>
                </a:cxn>
              </a:cxnLst>
              <a:rect l="l" t="t" r="r" b="b"/>
              <a:pathLst>
                <a:path w="10729" h="5879">
                  <a:moveTo>
                    <a:pt x="7682" y="-898"/>
                  </a:moveTo>
                  <a:cubicBezTo>
                    <a:pt x="7682" y="-898"/>
                    <a:pt x="-4081" y="-1339"/>
                    <a:pt x="1164" y="3439"/>
                  </a:cubicBezTo>
                  <a:cubicBezTo>
                    <a:pt x="6408" y="8218"/>
                    <a:pt x="15083" y="401"/>
                    <a:pt x="7682" y="-8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3" name="Freeform: Shape 1362">
              <a:extLst>
                <a:ext uri="{FF2B5EF4-FFF2-40B4-BE49-F238E27FC236}">
                  <a16:creationId xmlns:a16="http://schemas.microsoft.com/office/drawing/2014/main" xmlns="" id="{8AFC94B1-7F6F-B8CE-5C07-CBA33993D1FF}"/>
                </a:ext>
              </a:extLst>
            </p:cNvPr>
            <p:cNvSpPr/>
            <p:nvPr/>
          </p:nvSpPr>
          <p:spPr>
            <a:xfrm>
              <a:off x="10493326" y="3742662"/>
              <a:ext cx="7577" cy="8780"/>
            </a:xfrm>
            <a:custGeom>
              <a:avLst/>
              <a:gdLst>
                <a:gd name="connsiteX0" fmla="*/ 7181 w 7577"/>
                <a:gd name="connsiteY0" fmla="*/ 3495 h 8780"/>
                <a:gd name="connsiteX1" fmla="*/ -171 w 7577"/>
                <a:gd name="connsiteY1" fmla="*/ 897 h 8780"/>
                <a:gd name="connsiteX2" fmla="*/ 7181 w 7577"/>
                <a:gd name="connsiteY2" fmla="*/ 3495 h 8780"/>
              </a:gdLst>
              <a:ahLst/>
              <a:cxnLst>
                <a:cxn ang="0">
                  <a:pos x="connsiteX0" y="connsiteY0"/>
                </a:cxn>
                <a:cxn ang="0">
                  <a:pos x="connsiteX1" y="connsiteY1"/>
                </a:cxn>
                <a:cxn ang="0">
                  <a:pos x="connsiteX2" y="connsiteY2"/>
                </a:cxn>
              </a:cxnLst>
              <a:rect l="l" t="t" r="r" b="b"/>
              <a:pathLst>
                <a:path w="7577" h="8780">
                  <a:moveTo>
                    <a:pt x="7181" y="3495"/>
                  </a:moveTo>
                  <a:cubicBezTo>
                    <a:pt x="7181" y="3495"/>
                    <a:pt x="220" y="-4347"/>
                    <a:pt x="-171" y="897"/>
                  </a:cubicBezTo>
                  <a:cubicBezTo>
                    <a:pt x="-563" y="6142"/>
                    <a:pt x="8921" y="12170"/>
                    <a:pt x="7181" y="34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4" name="Freeform: Shape 1363">
              <a:extLst>
                <a:ext uri="{FF2B5EF4-FFF2-40B4-BE49-F238E27FC236}">
                  <a16:creationId xmlns:a16="http://schemas.microsoft.com/office/drawing/2014/main" xmlns="" id="{C364C7E1-A2DE-14A6-0061-AFA05E0B8F33}"/>
                </a:ext>
              </a:extLst>
            </p:cNvPr>
            <p:cNvSpPr/>
            <p:nvPr/>
          </p:nvSpPr>
          <p:spPr>
            <a:xfrm>
              <a:off x="10495796" y="3700734"/>
              <a:ext cx="10139" cy="13976"/>
            </a:xfrm>
            <a:custGeom>
              <a:avLst/>
              <a:gdLst>
                <a:gd name="connsiteX0" fmla="*/ 6034 w 10139"/>
                <a:gd name="connsiteY0" fmla="*/ 3616 h 13976"/>
                <a:gd name="connsiteX1" fmla="*/ 3853 w 10139"/>
                <a:gd name="connsiteY1" fmla="*/ 6238 h 13976"/>
                <a:gd name="connsiteX2" fmla="*/ 2113 w 10139"/>
                <a:gd name="connsiteY2" fmla="*/ 11140 h 13976"/>
                <a:gd name="connsiteX3" fmla="*/ 8632 w 10139"/>
                <a:gd name="connsiteY3" fmla="*/ 11140 h 13976"/>
                <a:gd name="connsiteX4" fmla="*/ 8632 w 10139"/>
                <a:gd name="connsiteY4" fmla="*/ -182 h 13976"/>
                <a:gd name="connsiteX5" fmla="*/ 6034 w 10139"/>
                <a:gd name="connsiteY5" fmla="*/ 3616 h 1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39" h="13976">
                  <a:moveTo>
                    <a:pt x="6034" y="3616"/>
                  </a:moveTo>
                  <a:cubicBezTo>
                    <a:pt x="6034" y="3616"/>
                    <a:pt x="9072" y="4940"/>
                    <a:pt x="3853" y="6238"/>
                  </a:cubicBezTo>
                  <a:cubicBezTo>
                    <a:pt x="-1367" y="7537"/>
                    <a:pt x="-1049" y="11140"/>
                    <a:pt x="2113" y="11140"/>
                  </a:cubicBezTo>
                  <a:cubicBezTo>
                    <a:pt x="5274" y="11140"/>
                    <a:pt x="7332" y="15477"/>
                    <a:pt x="8632" y="11140"/>
                  </a:cubicBezTo>
                  <a:cubicBezTo>
                    <a:pt x="9930" y="6802"/>
                    <a:pt x="10812" y="2415"/>
                    <a:pt x="8632" y="-182"/>
                  </a:cubicBezTo>
                  <a:cubicBezTo>
                    <a:pt x="6451" y="-2780"/>
                    <a:pt x="5593" y="2318"/>
                    <a:pt x="6034" y="36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5" name="Freeform: Shape 1364">
              <a:extLst>
                <a:ext uri="{FF2B5EF4-FFF2-40B4-BE49-F238E27FC236}">
                  <a16:creationId xmlns:a16="http://schemas.microsoft.com/office/drawing/2014/main" xmlns="" id="{F032ECB0-68B8-EE30-A6A1-CD3EBCB74F3D}"/>
                </a:ext>
              </a:extLst>
            </p:cNvPr>
            <p:cNvSpPr/>
            <p:nvPr/>
          </p:nvSpPr>
          <p:spPr>
            <a:xfrm>
              <a:off x="10492460" y="3682461"/>
              <a:ext cx="6638" cy="7728"/>
            </a:xfrm>
            <a:custGeom>
              <a:avLst/>
              <a:gdLst>
                <a:gd name="connsiteX0" fmla="*/ 6307 w 6638"/>
                <a:gd name="connsiteY0" fmla="*/ 4490 h 7728"/>
                <a:gd name="connsiteX1" fmla="*/ 2386 w 6638"/>
                <a:gd name="connsiteY1" fmla="*/ -411 h 7728"/>
                <a:gd name="connsiteX2" fmla="*/ 646 w 6638"/>
                <a:gd name="connsiteY2" fmla="*/ 4833 h 7728"/>
                <a:gd name="connsiteX3" fmla="*/ 6307 w 6638"/>
                <a:gd name="connsiteY3" fmla="*/ 4490 h 7728"/>
              </a:gdLst>
              <a:ahLst/>
              <a:cxnLst>
                <a:cxn ang="0">
                  <a:pos x="connsiteX0" y="connsiteY0"/>
                </a:cxn>
                <a:cxn ang="0">
                  <a:pos x="connsiteX1" y="connsiteY1"/>
                </a:cxn>
                <a:cxn ang="0">
                  <a:pos x="connsiteX2" y="connsiteY2"/>
                </a:cxn>
                <a:cxn ang="0">
                  <a:pos x="connsiteX3" y="connsiteY3"/>
                </a:cxn>
              </a:cxnLst>
              <a:rect l="l" t="t" r="r" b="b"/>
              <a:pathLst>
                <a:path w="6638" h="7728">
                  <a:moveTo>
                    <a:pt x="6307" y="4490"/>
                  </a:moveTo>
                  <a:cubicBezTo>
                    <a:pt x="6307" y="569"/>
                    <a:pt x="7631" y="-2053"/>
                    <a:pt x="2386" y="-411"/>
                  </a:cubicBezTo>
                  <a:cubicBezTo>
                    <a:pt x="2386" y="-411"/>
                    <a:pt x="-1952" y="3093"/>
                    <a:pt x="646" y="4833"/>
                  </a:cubicBezTo>
                  <a:cubicBezTo>
                    <a:pt x="3244" y="6573"/>
                    <a:pt x="6307" y="8411"/>
                    <a:pt x="6307" y="449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6" name="Freeform: Shape 1365">
              <a:extLst>
                <a:ext uri="{FF2B5EF4-FFF2-40B4-BE49-F238E27FC236}">
                  <a16:creationId xmlns:a16="http://schemas.microsoft.com/office/drawing/2014/main" xmlns="" id="{0627B491-5911-F8AE-4AD5-53B9A5BE814B}"/>
                </a:ext>
              </a:extLst>
            </p:cNvPr>
            <p:cNvSpPr/>
            <p:nvPr/>
          </p:nvSpPr>
          <p:spPr>
            <a:xfrm>
              <a:off x="10467337" y="3662303"/>
              <a:ext cx="8411" cy="8124"/>
            </a:xfrm>
            <a:custGeom>
              <a:avLst/>
              <a:gdLst>
                <a:gd name="connsiteX0" fmla="*/ 4449 w 8411"/>
                <a:gd name="connsiteY0" fmla="*/ -594 h 8124"/>
                <a:gd name="connsiteX1" fmla="*/ 2709 w 8411"/>
                <a:gd name="connsiteY1" fmla="*/ 5067 h 8124"/>
                <a:gd name="connsiteX2" fmla="*/ 7928 w 8411"/>
                <a:gd name="connsiteY2" fmla="*/ 2911 h 8124"/>
                <a:gd name="connsiteX3" fmla="*/ 4449 w 8411"/>
                <a:gd name="connsiteY3" fmla="*/ -594 h 8124"/>
              </a:gdLst>
              <a:ahLst/>
              <a:cxnLst>
                <a:cxn ang="0">
                  <a:pos x="connsiteX0" y="connsiteY0"/>
                </a:cxn>
                <a:cxn ang="0">
                  <a:pos x="connsiteX1" y="connsiteY1"/>
                </a:cxn>
                <a:cxn ang="0">
                  <a:pos x="connsiteX2" y="connsiteY2"/>
                </a:cxn>
                <a:cxn ang="0">
                  <a:pos x="connsiteX3" y="connsiteY3"/>
                </a:cxn>
              </a:cxnLst>
              <a:rect l="l" t="t" r="r" b="b"/>
              <a:pathLst>
                <a:path w="8411" h="8124">
                  <a:moveTo>
                    <a:pt x="4449" y="-594"/>
                  </a:moveTo>
                  <a:cubicBezTo>
                    <a:pt x="4449" y="-594"/>
                    <a:pt x="-4692" y="730"/>
                    <a:pt x="2709" y="5067"/>
                  </a:cubicBezTo>
                  <a:cubicBezTo>
                    <a:pt x="10110" y="9405"/>
                    <a:pt x="7928" y="6391"/>
                    <a:pt x="7928" y="2911"/>
                  </a:cubicBezTo>
                  <a:cubicBezTo>
                    <a:pt x="7928" y="-569"/>
                    <a:pt x="7488" y="-1476"/>
                    <a:pt x="4449" y="-5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7" name="Freeform: Shape 1366">
              <a:extLst>
                <a:ext uri="{FF2B5EF4-FFF2-40B4-BE49-F238E27FC236}">
                  <a16:creationId xmlns:a16="http://schemas.microsoft.com/office/drawing/2014/main" xmlns="" id="{3B6E9F19-4273-F189-E59F-7CB38C175169}"/>
                </a:ext>
              </a:extLst>
            </p:cNvPr>
            <p:cNvSpPr/>
            <p:nvPr/>
          </p:nvSpPr>
          <p:spPr>
            <a:xfrm>
              <a:off x="10486389" y="3634279"/>
              <a:ext cx="6940" cy="7131"/>
            </a:xfrm>
            <a:custGeom>
              <a:avLst/>
              <a:gdLst>
                <a:gd name="connsiteX0" fmla="*/ 3238 w 6940"/>
                <a:gd name="connsiteY0" fmla="*/ -16 h 7131"/>
                <a:gd name="connsiteX1" fmla="*/ 198 w 6940"/>
                <a:gd name="connsiteY1" fmla="*/ 5645 h 7131"/>
                <a:gd name="connsiteX2" fmla="*/ 3238 w 6940"/>
                <a:gd name="connsiteY2" fmla="*/ -16 h 7131"/>
              </a:gdLst>
              <a:ahLst/>
              <a:cxnLst>
                <a:cxn ang="0">
                  <a:pos x="connsiteX0" y="connsiteY0"/>
                </a:cxn>
                <a:cxn ang="0">
                  <a:pos x="connsiteX1" y="connsiteY1"/>
                </a:cxn>
                <a:cxn ang="0">
                  <a:pos x="connsiteX2" y="connsiteY2"/>
                </a:cxn>
              </a:cxnLst>
              <a:rect l="l" t="t" r="r" b="b"/>
              <a:pathLst>
                <a:path w="6940" h="7131">
                  <a:moveTo>
                    <a:pt x="3238" y="-16"/>
                  </a:moveTo>
                  <a:cubicBezTo>
                    <a:pt x="3238" y="-16"/>
                    <a:pt x="-1541" y="2164"/>
                    <a:pt x="198" y="5645"/>
                  </a:cubicBezTo>
                  <a:cubicBezTo>
                    <a:pt x="1938" y="9124"/>
                    <a:pt x="11962" y="-4428"/>
                    <a:pt x="3238" y="-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8" name="Freeform: Shape 1367">
              <a:extLst>
                <a:ext uri="{FF2B5EF4-FFF2-40B4-BE49-F238E27FC236}">
                  <a16:creationId xmlns:a16="http://schemas.microsoft.com/office/drawing/2014/main" xmlns="" id="{BF055610-60A5-74AF-4A02-08B643EE6917}"/>
                </a:ext>
              </a:extLst>
            </p:cNvPr>
            <p:cNvSpPr/>
            <p:nvPr/>
          </p:nvSpPr>
          <p:spPr>
            <a:xfrm>
              <a:off x="10473881" y="3615988"/>
              <a:ext cx="8967" cy="8325"/>
            </a:xfrm>
            <a:custGeom>
              <a:avLst/>
              <a:gdLst>
                <a:gd name="connsiteX0" fmla="*/ 4423 w 8967"/>
                <a:gd name="connsiteY0" fmla="*/ -448 h 8325"/>
                <a:gd name="connsiteX1" fmla="*/ 944 w 8967"/>
                <a:gd name="connsiteY1" fmla="*/ 5213 h 8325"/>
                <a:gd name="connsiteX2" fmla="*/ 8785 w 8967"/>
                <a:gd name="connsiteY2" fmla="*/ 6095 h 8325"/>
                <a:gd name="connsiteX3" fmla="*/ 4423 w 8967"/>
                <a:gd name="connsiteY3" fmla="*/ -448 h 8325"/>
              </a:gdLst>
              <a:ahLst/>
              <a:cxnLst>
                <a:cxn ang="0">
                  <a:pos x="connsiteX0" y="connsiteY0"/>
                </a:cxn>
                <a:cxn ang="0">
                  <a:pos x="connsiteX1" y="connsiteY1"/>
                </a:cxn>
                <a:cxn ang="0">
                  <a:pos x="connsiteX2" y="connsiteY2"/>
                </a:cxn>
                <a:cxn ang="0">
                  <a:pos x="connsiteX3" y="connsiteY3"/>
                </a:cxn>
              </a:cxnLst>
              <a:rect l="l" t="t" r="r" b="b"/>
              <a:pathLst>
                <a:path w="8967" h="8325">
                  <a:moveTo>
                    <a:pt x="4423" y="-448"/>
                  </a:moveTo>
                  <a:cubicBezTo>
                    <a:pt x="4423" y="-448"/>
                    <a:pt x="-2928" y="3473"/>
                    <a:pt x="944" y="5213"/>
                  </a:cubicBezTo>
                  <a:cubicBezTo>
                    <a:pt x="4816" y="6953"/>
                    <a:pt x="8785" y="8692"/>
                    <a:pt x="8785" y="6095"/>
                  </a:cubicBezTo>
                  <a:cubicBezTo>
                    <a:pt x="8785" y="3497"/>
                    <a:pt x="8785" y="-2629"/>
                    <a:pt x="4423" y="-4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69" name="Freeform: Shape 1368">
              <a:extLst>
                <a:ext uri="{FF2B5EF4-FFF2-40B4-BE49-F238E27FC236}">
                  <a16:creationId xmlns:a16="http://schemas.microsoft.com/office/drawing/2014/main" xmlns="" id="{309AB531-D750-CF2E-082D-23B65685C691}"/>
                </a:ext>
              </a:extLst>
            </p:cNvPr>
            <p:cNvSpPr/>
            <p:nvPr/>
          </p:nvSpPr>
          <p:spPr>
            <a:xfrm>
              <a:off x="10279867" y="3580953"/>
              <a:ext cx="9470" cy="5089"/>
            </a:xfrm>
            <a:custGeom>
              <a:avLst/>
              <a:gdLst>
                <a:gd name="connsiteX0" fmla="*/ 6014 w 9470"/>
                <a:gd name="connsiteY0" fmla="*/ -678 h 5089"/>
                <a:gd name="connsiteX1" fmla="*/ 795 w 9470"/>
                <a:gd name="connsiteY1" fmla="*/ 3685 h 5089"/>
                <a:gd name="connsiteX2" fmla="*/ 6014 w 9470"/>
                <a:gd name="connsiteY2" fmla="*/ -678 h 5089"/>
              </a:gdLst>
              <a:ahLst/>
              <a:cxnLst>
                <a:cxn ang="0">
                  <a:pos x="connsiteX0" y="connsiteY0"/>
                </a:cxn>
                <a:cxn ang="0">
                  <a:pos x="connsiteX1" y="connsiteY1"/>
                </a:cxn>
                <a:cxn ang="0">
                  <a:pos x="connsiteX2" y="connsiteY2"/>
                </a:cxn>
              </a:cxnLst>
              <a:rect l="l" t="t" r="r" b="b"/>
              <a:pathLst>
                <a:path w="9470" h="5089">
                  <a:moveTo>
                    <a:pt x="6014" y="-678"/>
                  </a:moveTo>
                  <a:cubicBezTo>
                    <a:pt x="6014" y="-678"/>
                    <a:pt x="-3126" y="1062"/>
                    <a:pt x="795" y="3685"/>
                  </a:cubicBezTo>
                  <a:cubicBezTo>
                    <a:pt x="4716" y="6307"/>
                    <a:pt x="14297" y="-2417"/>
                    <a:pt x="6014" y="-6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0" name="Freeform: Shape 1369">
              <a:extLst>
                <a:ext uri="{FF2B5EF4-FFF2-40B4-BE49-F238E27FC236}">
                  <a16:creationId xmlns:a16="http://schemas.microsoft.com/office/drawing/2014/main" xmlns="" id="{4F4C8F50-F4BA-E2E5-71D0-31185029CDF5}"/>
                </a:ext>
              </a:extLst>
            </p:cNvPr>
            <p:cNvSpPr/>
            <p:nvPr/>
          </p:nvSpPr>
          <p:spPr>
            <a:xfrm>
              <a:off x="10687569" y="4008474"/>
              <a:ext cx="8495" cy="4227"/>
            </a:xfrm>
            <a:custGeom>
              <a:avLst/>
              <a:gdLst>
                <a:gd name="connsiteX0" fmla="*/ 5679 w 8495"/>
                <a:gd name="connsiteY0" fmla="*/ -909 h 4227"/>
                <a:gd name="connsiteX1" fmla="*/ 509 w 8495"/>
                <a:gd name="connsiteY1" fmla="*/ 2522 h 4227"/>
                <a:gd name="connsiteX2" fmla="*/ 5679 w 8495"/>
                <a:gd name="connsiteY2" fmla="*/ -909 h 4227"/>
              </a:gdLst>
              <a:ahLst/>
              <a:cxnLst>
                <a:cxn ang="0">
                  <a:pos x="connsiteX0" y="connsiteY0"/>
                </a:cxn>
                <a:cxn ang="0">
                  <a:pos x="connsiteX1" y="connsiteY1"/>
                </a:cxn>
                <a:cxn ang="0">
                  <a:pos x="connsiteX2" y="connsiteY2"/>
                </a:cxn>
              </a:cxnLst>
              <a:rect l="l" t="t" r="r" b="b"/>
              <a:pathLst>
                <a:path w="8495" h="4227">
                  <a:moveTo>
                    <a:pt x="5679" y="-909"/>
                  </a:moveTo>
                  <a:cubicBezTo>
                    <a:pt x="5679" y="-909"/>
                    <a:pt x="-2580" y="-223"/>
                    <a:pt x="509" y="2522"/>
                  </a:cubicBezTo>
                  <a:cubicBezTo>
                    <a:pt x="3596" y="5267"/>
                    <a:pt x="12786" y="121"/>
                    <a:pt x="5679"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1" name="Freeform: Shape 1370">
              <a:extLst>
                <a:ext uri="{FF2B5EF4-FFF2-40B4-BE49-F238E27FC236}">
                  <a16:creationId xmlns:a16="http://schemas.microsoft.com/office/drawing/2014/main" xmlns="" id="{5C343827-B2E9-C20C-A1F7-9776C545910D}"/>
                </a:ext>
              </a:extLst>
            </p:cNvPr>
            <p:cNvSpPr/>
            <p:nvPr/>
          </p:nvSpPr>
          <p:spPr>
            <a:xfrm>
              <a:off x="10697000" y="4053384"/>
              <a:ext cx="7606" cy="8130"/>
            </a:xfrm>
            <a:custGeom>
              <a:avLst/>
              <a:gdLst>
                <a:gd name="connsiteX0" fmla="*/ 4727 w 7606"/>
                <a:gd name="connsiteY0" fmla="*/ -777 h 8130"/>
                <a:gd name="connsiteX1" fmla="*/ -76 w 7606"/>
                <a:gd name="connsiteY1" fmla="*/ 2262 h 8130"/>
                <a:gd name="connsiteX2" fmla="*/ -174 w 7606"/>
                <a:gd name="connsiteY2" fmla="*/ 3364 h 8130"/>
                <a:gd name="connsiteX3" fmla="*/ 4285 w 7606"/>
                <a:gd name="connsiteY3" fmla="*/ 6452 h 8130"/>
                <a:gd name="connsiteX4" fmla="*/ 6736 w 7606"/>
                <a:gd name="connsiteY4" fmla="*/ 3364 h 8130"/>
                <a:gd name="connsiteX5" fmla="*/ 4727 w 7606"/>
                <a:gd name="connsiteY5" fmla="*/ -777 h 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6" h="8130">
                  <a:moveTo>
                    <a:pt x="4727" y="-777"/>
                  </a:moveTo>
                  <a:cubicBezTo>
                    <a:pt x="2571" y="-1267"/>
                    <a:pt x="414" y="81"/>
                    <a:pt x="-76" y="2262"/>
                  </a:cubicBezTo>
                  <a:cubicBezTo>
                    <a:pt x="-174" y="2629"/>
                    <a:pt x="-198" y="2997"/>
                    <a:pt x="-174" y="3364"/>
                  </a:cubicBezTo>
                  <a:cubicBezTo>
                    <a:pt x="-174" y="8265"/>
                    <a:pt x="4285" y="7481"/>
                    <a:pt x="4285" y="6452"/>
                  </a:cubicBezTo>
                  <a:cubicBezTo>
                    <a:pt x="4285" y="5423"/>
                    <a:pt x="6369" y="6109"/>
                    <a:pt x="6736" y="3364"/>
                  </a:cubicBezTo>
                  <a:cubicBezTo>
                    <a:pt x="7105" y="620"/>
                    <a:pt x="8868" y="-1463"/>
                    <a:pt x="4727" y="-7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2" name="Freeform: Shape 1371">
              <a:extLst>
                <a:ext uri="{FF2B5EF4-FFF2-40B4-BE49-F238E27FC236}">
                  <a16:creationId xmlns:a16="http://schemas.microsoft.com/office/drawing/2014/main" xmlns="" id="{553A016E-A921-86E2-317A-924F45B169BB}"/>
                </a:ext>
              </a:extLst>
            </p:cNvPr>
            <p:cNvSpPr/>
            <p:nvPr/>
          </p:nvSpPr>
          <p:spPr>
            <a:xfrm>
              <a:off x="10730912" y="4082662"/>
              <a:ext cx="5091" cy="9310"/>
            </a:xfrm>
            <a:custGeom>
              <a:avLst/>
              <a:gdLst>
                <a:gd name="connsiteX0" fmla="*/ 2453 w 5091"/>
                <a:gd name="connsiteY0" fmla="*/ -132 h 9310"/>
                <a:gd name="connsiteX1" fmla="*/ 393 w 5091"/>
                <a:gd name="connsiteY1" fmla="*/ 6068 h 9310"/>
                <a:gd name="connsiteX2" fmla="*/ 4511 w 5091"/>
                <a:gd name="connsiteY2" fmla="*/ 7097 h 9310"/>
                <a:gd name="connsiteX3" fmla="*/ 2453 w 5091"/>
                <a:gd name="connsiteY3" fmla="*/ -132 h 9310"/>
              </a:gdLst>
              <a:ahLst/>
              <a:cxnLst>
                <a:cxn ang="0">
                  <a:pos x="connsiteX0" y="connsiteY0"/>
                </a:cxn>
                <a:cxn ang="0">
                  <a:pos x="connsiteX1" y="connsiteY1"/>
                </a:cxn>
                <a:cxn ang="0">
                  <a:pos x="connsiteX2" y="connsiteY2"/>
                </a:cxn>
                <a:cxn ang="0">
                  <a:pos x="connsiteX3" y="connsiteY3"/>
                </a:cxn>
              </a:cxnLst>
              <a:rect l="l" t="t" r="r" b="b"/>
              <a:pathLst>
                <a:path w="5091" h="9310">
                  <a:moveTo>
                    <a:pt x="2453" y="-132"/>
                  </a:moveTo>
                  <a:cubicBezTo>
                    <a:pt x="2453" y="-132"/>
                    <a:pt x="-1665" y="2955"/>
                    <a:pt x="393" y="6068"/>
                  </a:cubicBezTo>
                  <a:cubicBezTo>
                    <a:pt x="2453" y="9180"/>
                    <a:pt x="4511" y="8813"/>
                    <a:pt x="4511" y="7097"/>
                  </a:cubicBezTo>
                  <a:cubicBezTo>
                    <a:pt x="4511" y="5381"/>
                    <a:pt x="6251" y="-3563"/>
                    <a:pt x="2453" y="-1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3" name="Freeform: Shape 1372">
              <a:extLst>
                <a:ext uri="{FF2B5EF4-FFF2-40B4-BE49-F238E27FC236}">
                  <a16:creationId xmlns:a16="http://schemas.microsoft.com/office/drawing/2014/main" xmlns="" id="{5523A7FF-A08F-DA16-2DA6-A246B333B951}"/>
                </a:ext>
              </a:extLst>
            </p:cNvPr>
            <p:cNvSpPr/>
            <p:nvPr/>
          </p:nvSpPr>
          <p:spPr>
            <a:xfrm>
              <a:off x="10777685" y="4019296"/>
              <a:ext cx="6844" cy="5512"/>
            </a:xfrm>
            <a:custGeom>
              <a:avLst/>
              <a:gdLst>
                <a:gd name="connsiteX0" fmla="*/ 4178 w 6844"/>
                <a:gd name="connsiteY0" fmla="*/ -728 h 5512"/>
                <a:gd name="connsiteX1" fmla="*/ 37 w 6844"/>
                <a:gd name="connsiteY1" fmla="*/ 2703 h 5512"/>
                <a:gd name="connsiteX2" fmla="*/ 4178 w 6844"/>
                <a:gd name="connsiteY2" fmla="*/ -728 h 5512"/>
              </a:gdLst>
              <a:ahLst/>
              <a:cxnLst>
                <a:cxn ang="0">
                  <a:pos x="connsiteX0" y="connsiteY0"/>
                </a:cxn>
                <a:cxn ang="0">
                  <a:pos x="connsiteX1" y="connsiteY1"/>
                </a:cxn>
                <a:cxn ang="0">
                  <a:pos x="connsiteX2" y="connsiteY2"/>
                </a:cxn>
              </a:cxnLst>
              <a:rect l="l" t="t" r="r" b="b"/>
              <a:pathLst>
                <a:path w="6844" h="5512">
                  <a:moveTo>
                    <a:pt x="4178" y="-728"/>
                  </a:moveTo>
                  <a:cubicBezTo>
                    <a:pt x="4178" y="-728"/>
                    <a:pt x="-1336" y="-2100"/>
                    <a:pt x="37" y="2703"/>
                  </a:cubicBezTo>
                  <a:cubicBezTo>
                    <a:pt x="1408" y="7506"/>
                    <a:pt x="11137" y="2017"/>
                    <a:pt x="4178" y="-7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4" name="Freeform: Shape 1373">
              <a:extLst>
                <a:ext uri="{FF2B5EF4-FFF2-40B4-BE49-F238E27FC236}">
                  <a16:creationId xmlns:a16="http://schemas.microsoft.com/office/drawing/2014/main" xmlns="" id="{3C3D9AD2-F4F1-7063-F823-07446BBC9219}"/>
                </a:ext>
              </a:extLst>
            </p:cNvPr>
            <p:cNvSpPr/>
            <p:nvPr/>
          </p:nvSpPr>
          <p:spPr>
            <a:xfrm>
              <a:off x="10894810" y="4054445"/>
              <a:ext cx="13056" cy="12435"/>
            </a:xfrm>
            <a:custGeom>
              <a:avLst/>
              <a:gdLst>
                <a:gd name="connsiteX0" fmla="*/ 8775 w 13056"/>
                <a:gd name="connsiteY0" fmla="*/ 4019 h 12435"/>
                <a:gd name="connsiteX1" fmla="*/ 3628 w 13056"/>
                <a:gd name="connsiteY1" fmla="*/ -882 h 12435"/>
                <a:gd name="connsiteX2" fmla="*/ 2599 w 13056"/>
                <a:gd name="connsiteY2" fmla="*/ 4607 h 12435"/>
                <a:gd name="connsiteX3" fmla="*/ 9118 w 13056"/>
                <a:gd name="connsiteY3" fmla="*/ 11494 h 12435"/>
                <a:gd name="connsiteX4" fmla="*/ 11862 w 13056"/>
                <a:gd name="connsiteY4" fmla="*/ 7352 h 12435"/>
                <a:gd name="connsiteX5" fmla="*/ 8775 w 13056"/>
                <a:gd name="connsiteY5" fmla="*/ 4019 h 1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56" h="12435">
                  <a:moveTo>
                    <a:pt x="8775" y="4019"/>
                  </a:moveTo>
                  <a:cubicBezTo>
                    <a:pt x="8235" y="1471"/>
                    <a:pt x="6201" y="-465"/>
                    <a:pt x="3628" y="-882"/>
                  </a:cubicBezTo>
                  <a:cubicBezTo>
                    <a:pt x="-513" y="-1249"/>
                    <a:pt x="-1886" y="2206"/>
                    <a:pt x="2599" y="4607"/>
                  </a:cubicBezTo>
                  <a:cubicBezTo>
                    <a:pt x="7084" y="7009"/>
                    <a:pt x="5686" y="11151"/>
                    <a:pt x="9118" y="11494"/>
                  </a:cubicBezTo>
                  <a:cubicBezTo>
                    <a:pt x="12549" y="11837"/>
                    <a:pt x="14019" y="9411"/>
                    <a:pt x="11862" y="7352"/>
                  </a:cubicBezTo>
                  <a:cubicBezTo>
                    <a:pt x="9706" y="5294"/>
                    <a:pt x="10833" y="7107"/>
                    <a:pt x="8775" y="40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5" name="Freeform: Shape 1374">
              <a:extLst>
                <a:ext uri="{FF2B5EF4-FFF2-40B4-BE49-F238E27FC236}">
                  <a16:creationId xmlns:a16="http://schemas.microsoft.com/office/drawing/2014/main" xmlns="" id="{13AC0DC0-73BF-6010-DABB-2FF211A78026}"/>
                </a:ext>
              </a:extLst>
            </p:cNvPr>
            <p:cNvSpPr/>
            <p:nvPr/>
          </p:nvSpPr>
          <p:spPr>
            <a:xfrm>
              <a:off x="10988402" y="4079976"/>
              <a:ext cx="9325" cy="7898"/>
            </a:xfrm>
            <a:custGeom>
              <a:avLst/>
              <a:gdLst>
                <a:gd name="connsiteX0" fmla="*/ 4605 w 9325"/>
                <a:gd name="connsiteY0" fmla="*/ -191 h 7898"/>
                <a:gd name="connsiteX1" fmla="*/ 463 w 9325"/>
                <a:gd name="connsiteY1" fmla="*/ 5299 h 7898"/>
                <a:gd name="connsiteX2" fmla="*/ 9066 w 9325"/>
                <a:gd name="connsiteY2" fmla="*/ 6352 h 7898"/>
                <a:gd name="connsiteX3" fmla="*/ 4605 w 9325"/>
                <a:gd name="connsiteY3" fmla="*/ -191 h 7898"/>
              </a:gdLst>
              <a:ahLst/>
              <a:cxnLst>
                <a:cxn ang="0">
                  <a:pos x="connsiteX0" y="connsiteY0"/>
                </a:cxn>
                <a:cxn ang="0">
                  <a:pos x="connsiteX1" y="connsiteY1"/>
                </a:cxn>
                <a:cxn ang="0">
                  <a:pos x="connsiteX2" y="connsiteY2"/>
                </a:cxn>
                <a:cxn ang="0">
                  <a:pos x="connsiteX3" y="connsiteY3"/>
                </a:cxn>
              </a:cxnLst>
              <a:rect l="l" t="t" r="r" b="b"/>
              <a:pathLst>
                <a:path w="9325" h="7898">
                  <a:moveTo>
                    <a:pt x="4605" y="-191"/>
                  </a:moveTo>
                  <a:cubicBezTo>
                    <a:pt x="4605" y="-191"/>
                    <a:pt x="-2282" y="2260"/>
                    <a:pt x="463" y="5299"/>
                  </a:cubicBezTo>
                  <a:cubicBezTo>
                    <a:pt x="3208" y="8337"/>
                    <a:pt x="9066" y="6352"/>
                    <a:pt x="9066" y="6352"/>
                  </a:cubicBezTo>
                  <a:cubicBezTo>
                    <a:pt x="9066" y="6352"/>
                    <a:pt x="10095" y="-3622"/>
                    <a:pt x="4605" y="-1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6" name="Freeform: Shape 1375">
              <a:extLst>
                <a:ext uri="{FF2B5EF4-FFF2-40B4-BE49-F238E27FC236}">
                  <a16:creationId xmlns:a16="http://schemas.microsoft.com/office/drawing/2014/main" xmlns="" id="{E65A3160-08D4-DEFB-E932-2D8BB4010358}"/>
                </a:ext>
              </a:extLst>
            </p:cNvPr>
            <p:cNvSpPr/>
            <p:nvPr/>
          </p:nvSpPr>
          <p:spPr>
            <a:xfrm>
              <a:off x="10128251" y="4030946"/>
              <a:ext cx="8427" cy="5201"/>
            </a:xfrm>
            <a:custGeom>
              <a:avLst/>
              <a:gdLst>
                <a:gd name="connsiteX0" fmla="*/ 3511 w 8427"/>
                <a:gd name="connsiteY0" fmla="*/ -909 h 5201"/>
                <a:gd name="connsiteX1" fmla="*/ 890 w 8427"/>
                <a:gd name="connsiteY1" fmla="*/ 3869 h 5201"/>
                <a:gd name="connsiteX2" fmla="*/ 3511 w 8427"/>
                <a:gd name="connsiteY2" fmla="*/ -909 h 5201"/>
              </a:gdLst>
              <a:ahLst/>
              <a:cxnLst>
                <a:cxn ang="0">
                  <a:pos x="connsiteX0" y="connsiteY0"/>
                </a:cxn>
                <a:cxn ang="0">
                  <a:pos x="connsiteX1" y="connsiteY1"/>
                </a:cxn>
                <a:cxn ang="0">
                  <a:pos x="connsiteX2" y="connsiteY2"/>
                </a:cxn>
              </a:cxnLst>
              <a:rect l="l" t="t" r="r" b="b"/>
              <a:pathLst>
                <a:path w="8427" h="5201">
                  <a:moveTo>
                    <a:pt x="3511" y="-909"/>
                  </a:moveTo>
                  <a:cubicBezTo>
                    <a:pt x="3511" y="-909"/>
                    <a:pt x="-2590" y="1689"/>
                    <a:pt x="890" y="3869"/>
                  </a:cubicBezTo>
                  <a:cubicBezTo>
                    <a:pt x="4369" y="6050"/>
                    <a:pt x="13952" y="-909"/>
                    <a:pt x="351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7" name="Freeform: Shape 1376">
              <a:extLst>
                <a:ext uri="{FF2B5EF4-FFF2-40B4-BE49-F238E27FC236}">
                  <a16:creationId xmlns:a16="http://schemas.microsoft.com/office/drawing/2014/main" xmlns="" id="{A1C18D49-6AEE-6A65-36FA-B31295462E6A}"/>
                </a:ext>
              </a:extLst>
            </p:cNvPr>
            <p:cNvSpPr/>
            <p:nvPr/>
          </p:nvSpPr>
          <p:spPr>
            <a:xfrm>
              <a:off x="10223323" y="4008596"/>
              <a:ext cx="8961" cy="6414"/>
            </a:xfrm>
            <a:custGeom>
              <a:avLst/>
              <a:gdLst>
                <a:gd name="connsiteX0" fmla="*/ 4650 w 8961"/>
                <a:gd name="connsiteY0" fmla="*/ -761 h 6414"/>
                <a:gd name="connsiteX1" fmla="*/ 729 w 8961"/>
                <a:gd name="connsiteY1" fmla="*/ 3576 h 6414"/>
                <a:gd name="connsiteX2" fmla="*/ 8572 w 8961"/>
                <a:gd name="connsiteY2" fmla="*/ 2277 h 6414"/>
                <a:gd name="connsiteX3" fmla="*/ 4650 w 8961"/>
                <a:gd name="connsiteY3" fmla="*/ -761 h 6414"/>
              </a:gdLst>
              <a:ahLst/>
              <a:cxnLst>
                <a:cxn ang="0">
                  <a:pos x="connsiteX0" y="connsiteY0"/>
                </a:cxn>
                <a:cxn ang="0">
                  <a:pos x="connsiteX1" y="connsiteY1"/>
                </a:cxn>
                <a:cxn ang="0">
                  <a:pos x="connsiteX2" y="connsiteY2"/>
                </a:cxn>
                <a:cxn ang="0">
                  <a:pos x="connsiteX3" y="connsiteY3"/>
                </a:cxn>
              </a:cxnLst>
              <a:rect l="l" t="t" r="r" b="b"/>
              <a:pathLst>
                <a:path w="8961" h="6414">
                  <a:moveTo>
                    <a:pt x="4650" y="-761"/>
                  </a:moveTo>
                  <a:cubicBezTo>
                    <a:pt x="4650" y="-761"/>
                    <a:pt x="-2701" y="97"/>
                    <a:pt x="729" y="3576"/>
                  </a:cubicBezTo>
                  <a:cubicBezTo>
                    <a:pt x="4160" y="7056"/>
                    <a:pt x="8081" y="5341"/>
                    <a:pt x="8572" y="2277"/>
                  </a:cubicBezTo>
                  <a:cubicBezTo>
                    <a:pt x="9061" y="-786"/>
                    <a:pt x="9012" y="-1202"/>
                    <a:pt x="4650" y="-7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8" name="Freeform: Shape 1377">
              <a:extLst>
                <a:ext uri="{FF2B5EF4-FFF2-40B4-BE49-F238E27FC236}">
                  <a16:creationId xmlns:a16="http://schemas.microsoft.com/office/drawing/2014/main" xmlns="" id="{581776F1-FC3D-92EA-1845-494E2C851285}"/>
                </a:ext>
              </a:extLst>
            </p:cNvPr>
            <p:cNvSpPr/>
            <p:nvPr/>
          </p:nvSpPr>
          <p:spPr>
            <a:xfrm>
              <a:off x="10316915" y="4015262"/>
              <a:ext cx="9329" cy="5468"/>
            </a:xfrm>
            <a:custGeom>
              <a:avLst/>
              <a:gdLst>
                <a:gd name="connsiteX0" fmla="*/ 5530 w 9329"/>
                <a:gd name="connsiteY0" fmla="*/ -909 h 5468"/>
                <a:gd name="connsiteX1" fmla="*/ 628 w 9329"/>
                <a:gd name="connsiteY1" fmla="*/ 3012 h 5468"/>
                <a:gd name="connsiteX2" fmla="*/ 5530 w 9329"/>
                <a:gd name="connsiteY2" fmla="*/ -909 h 5468"/>
              </a:gdLst>
              <a:ahLst/>
              <a:cxnLst>
                <a:cxn ang="0">
                  <a:pos x="connsiteX0" y="connsiteY0"/>
                </a:cxn>
                <a:cxn ang="0">
                  <a:pos x="connsiteX1" y="connsiteY1"/>
                </a:cxn>
                <a:cxn ang="0">
                  <a:pos x="connsiteX2" y="connsiteY2"/>
                </a:cxn>
              </a:cxnLst>
              <a:rect l="l" t="t" r="r" b="b"/>
              <a:pathLst>
                <a:path w="9329" h="5468">
                  <a:moveTo>
                    <a:pt x="5530" y="-909"/>
                  </a:moveTo>
                  <a:cubicBezTo>
                    <a:pt x="5530" y="-909"/>
                    <a:pt x="-2753" y="-909"/>
                    <a:pt x="628" y="3012"/>
                  </a:cubicBezTo>
                  <a:cubicBezTo>
                    <a:pt x="4010" y="6933"/>
                    <a:pt x="14670" y="2571"/>
                    <a:pt x="5530"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79" name="Freeform: Shape 1378">
              <a:extLst>
                <a:ext uri="{FF2B5EF4-FFF2-40B4-BE49-F238E27FC236}">
                  <a16:creationId xmlns:a16="http://schemas.microsoft.com/office/drawing/2014/main" xmlns="" id="{0D802E7F-1247-1F31-C2FC-D880803B337D}"/>
                </a:ext>
              </a:extLst>
            </p:cNvPr>
            <p:cNvSpPr/>
            <p:nvPr/>
          </p:nvSpPr>
          <p:spPr>
            <a:xfrm>
              <a:off x="10292531" y="3955173"/>
              <a:ext cx="9751" cy="6497"/>
            </a:xfrm>
            <a:custGeom>
              <a:avLst/>
              <a:gdLst>
                <a:gd name="connsiteX0" fmla="*/ 4232 w 9751"/>
                <a:gd name="connsiteY0" fmla="*/ -909 h 6497"/>
                <a:gd name="connsiteX1" fmla="*/ 1610 w 9751"/>
                <a:gd name="connsiteY1" fmla="*/ 5194 h 6497"/>
                <a:gd name="connsiteX2" fmla="*/ 4232 w 9751"/>
                <a:gd name="connsiteY2" fmla="*/ -909 h 6497"/>
              </a:gdLst>
              <a:ahLst/>
              <a:cxnLst>
                <a:cxn ang="0">
                  <a:pos x="connsiteX0" y="connsiteY0"/>
                </a:cxn>
                <a:cxn ang="0">
                  <a:pos x="connsiteX1" y="connsiteY1"/>
                </a:cxn>
                <a:cxn ang="0">
                  <a:pos x="connsiteX2" y="connsiteY2"/>
                </a:cxn>
              </a:cxnLst>
              <a:rect l="l" t="t" r="r" b="b"/>
              <a:pathLst>
                <a:path w="9751" h="6497">
                  <a:moveTo>
                    <a:pt x="4232" y="-909"/>
                  </a:moveTo>
                  <a:cubicBezTo>
                    <a:pt x="4232" y="-909"/>
                    <a:pt x="-3611" y="3453"/>
                    <a:pt x="1610" y="5194"/>
                  </a:cubicBezTo>
                  <a:cubicBezTo>
                    <a:pt x="6829" y="6933"/>
                    <a:pt x="15112" y="2571"/>
                    <a:pt x="4232"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0" name="Freeform: Shape 1379">
              <a:extLst>
                <a:ext uri="{FF2B5EF4-FFF2-40B4-BE49-F238E27FC236}">
                  <a16:creationId xmlns:a16="http://schemas.microsoft.com/office/drawing/2014/main" xmlns="" id="{F1211826-DFAF-E13D-4657-8CC9DDBBE245}"/>
                </a:ext>
              </a:extLst>
            </p:cNvPr>
            <p:cNvSpPr/>
            <p:nvPr/>
          </p:nvSpPr>
          <p:spPr>
            <a:xfrm>
              <a:off x="10403996" y="4065046"/>
              <a:ext cx="10405" cy="9180"/>
            </a:xfrm>
            <a:custGeom>
              <a:avLst/>
              <a:gdLst>
                <a:gd name="connsiteX0" fmla="*/ 6842 w 10405"/>
                <a:gd name="connsiteY0" fmla="*/ 672 h 9180"/>
                <a:gd name="connsiteX1" fmla="*/ 1622 w 10405"/>
                <a:gd name="connsiteY1" fmla="*/ 8024 h 9180"/>
                <a:gd name="connsiteX2" fmla="*/ 9440 w 10405"/>
                <a:gd name="connsiteY2" fmla="*/ 5426 h 9180"/>
                <a:gd name="connsiteX3" fmla="*/ 6842 w 10405"/>
                <a:gd name="connsiteY3" fmla="*/ 672 h 9180"/>
              </a:gdLst>
              <a:ahLst/>
              <a:cxnLst>
                <a:cxn ang="0">
                  <a:pos x="connsiteX0" y="connsiteY0"/>
                </a:cxn>
                <a:cxn ang="0">
                  <a:pos x="connsiteX1" y="connsiteY1"/>
                </a:cxn>
                <a:cxn ang="0">
                  <a:pos x="connsiteX2" y="connsiteY2"/>
                </a:cxn>
                <a:cxn ang="0">
                  <a:pos x="connsiteX3" y="connsiteY3"/>
                </a:cxn>
              </a:cxnLst>
              <a:rect l="l" t="t" r="r" b="b"/>
              <a:pathLst>
                <a:path w="10405" h="9180">
                  <a:moveTo>
                    <a:pt x="6842" y="672"/>
                  </a:moveTo>
                  <a:cubicBezTo>
                    <a:pt x="6842" y="672"/>
                    <a:pt x="-4479" y="7215"/>
                    <a:pt x="1622" y="8024"/>
                  </a:cubicBezTo>
                  <a:cubicBezTo>
                    <a:pt x="7725" y="8832"/>
                    <a:pt x="8141" y="7582"/>
                    <a:pt x="9440" y="5426"/>
                  </a:cubicBezTo>
                  <a:cubicBezTo>
                    <a:pt x="10739" y="3269"/>
                    <a:pt x="10763" y="-4107"/>
                    <a:pt x="6842" y="6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1" name="Freeform: Shape 1380">
              <a:extLst>
                <a:ext uri="{FF2B5EF4-FFF2-40B4-BE49-F238E27FC236}">
                  <a16:creationId xmlns:a16="http://schemas.microsoft.com/office/drawing/2014/main" xmlns="" id="{37CF9FFF-7907-4BDA-2C8B-08F6BF2BE30F}"/>
                </a:ext>
              </a:extLst>
            </p:cNvPr>
            <p:cNvSpPr/>
            <p:nvPr/>
          </p:nvSpPr>
          <p:spPr>
            <a:xfrm>
              <a:off x="10439859" y="4041557"/>
              <a:ext cx="9247" cy="12073"/>
            </a:xfrm>
            <a:custGeom>
              <a:avLst/>
              <a:gdLst>
                <a:gd name="connsiteX0" fmla="*/ 3181 w 9247"/>
                <a:gd name="connsiteY0" fmla="*/ 2840 h 12073"/>
                <a:gd name="connsiteX1" fmla="*/ 2323 w 9247"/>
                <a:gd name="connsiteY1" fmla="*/ 10192 h 12073"/>
                <a:gd name="connsiteX2" fmla="*/ 8426 w 9247"/>
                <a:gd name="connsiteY2" fmla="*/ 1051 h 12073"/>
                <a:gd name="connsiteX3" fmla="*/ 3181 w 9247"/>
                <a:gd name="connsiteY3" fmla="*/ 2840 h 12073"/>
              </a:gdLst>
              <a:ahLst/>
              <a:cxnLst>
                <a:cxn ang="0">
                  <a:pos x="connsiteX0" y="connsiteY0"/>
                </a:cxn>
                <a:cxn ang="0">
                  <a:pos x="connsiteX1" y="connsiteY1"/>
                </a:cxn>
                <a:cxn ang="0">
                  <a:pos x="connsiteX2" y="connsiteY2"/>
                </a:cxn>
                <a:cxn ang="0">
                  <a:pos x="connsiteX3" y="connsiteY3"/>
                </a:cxn>
              </a:cxnLst>
              <a:rect l="l" t="t" r="r" b="b"/>
              <a:pathLst>
                <a:path w="9247" h="12073">
                  <a:moveTo>
                    <a:pt x="3181" y="2840"/>
                  </a:moveTo>
                  <a:cubicBezTo>
                    <a:pt x="3181" y="2840"/>
                    <a:pt x="-3778" y="6320"/>
                    <a:pt x="2323" y="10192"/>
                  </a:cubicBezTo>
                  <a:cubicBezTo>
                    <a:pt x="8426" y="14064"/>
                    <a:pt x="10165" y="5413"/>
                    <a:pt x="8426" y="1051"/>
                  </a:cubicBezTo>
                  <a:cubicBezTo>
                    <a:pt x="6686" y="-3311"/>
                    <a:pt x="6244" y="659"/>
                    <a:pt x="3181" y="28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2" name="Freeform: Shape 1381">
              <a:extLst>
                <a:ext uri="{FF2B5EF4-FFF2-40B4-BE49-F238E27FC236}">
                  <a16:creationId xmlns:a16="http://schemas.microsoft.com/office/drawing/2014/main" xmlns="" id="{06733CF6-8FB4-B53E-C0BF-661F54D9B342}"/>
                </a:ext>
              </a:extLst>
            </p:cNvPr>
            <p:cNvSpPr/>
            <p:nvPr/>
          </p:nvSpPr>
          <p:spPr>
            <a:xfrm>
              <a:off x="10496015" y="4035828"/>
              <a:ext cx="6439" cy="6870"/>
            </a:xfrm>
            <a:custGeom>
              <a:avLst/>
              <a:gdLst>
                <a:gd name="connsiteX0" fmla="*/ 1894 w 6439"/>
                <a:gd name="connsiteY0" fmla="*/ -572 h 6870"/>
                <a:gd name="connsiteX1" fmla="*/ 1452 w 6439"/>
                <a:gd name="connsiteY1" fmla="*/ 5947 h 6870"/>
                <a:gd name="connsiteX2" fmla="*/ 1894 w 6439"/>
                <a:gd name="connsiteY2" fmla="*/ -572 h 6870"/>
              </a:gdLst>
              <a:ahLst/>
              <a:cxnLst>
                <a:cxn ang="0">
                  <a:pos x="connsiteX0" y="connsiteY0"/>
                </a:cxn>
                <a:cxn ang="0">
                  <a:pos x="connsiteX1" y="connsiteY1"/>
                </a:cxn>
                <a:cxn ang="0">
                  <a:pos x="connsiteX2" y="connsiteY2"/>
                </a:cxn>
              </a:cxnLst>
              <a:rect l="l" t="t" r="r" b="b"/>
              <a:pathLst>
                <a:path w="6439" h="6870">
                  <a:moveTo>
                    <a:pt x="1894" y="-572"/>
                  </a:moveTo>
                  <a:cubicBezTo>
                    <a:pt x="1894" y="-572"/>
                    <a:pt x="-2469" y="5530"/>
                    <a:pt x="1452" y="5947"/>
                  </a:cubicBezTo>
                  <a:cubicBezTo>
                    <a:pt x="5374" y="6364"/>
                    <a:pt x="9736" y="-2752"/>
                    <a:pt x="1894" y="-5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3" name="Freeform: Shape 1382">
              <a:extLst>
                <a:ext uri="{FF2B5EF4-FFF2-40B4-BE49-F238E27FC236}">
                  <a16:creationId xmlns:a16="http://schemas.microsoft.com/office/drawing/2014/main" xmlns="" id="{9C0586EF-5F3D-347A-EEA5-D1E4033EC735}"/>
                </a:ext>
              </a:extLst>
            </p:cNvPr>
            <p:cNvSpPr/>
            <p:nvPr/>
          </p:nvSpPr>
          <p:spPr>
            <a:xfrm>
              <a:off x="11956343" y="3719136"/>
              <a:ext cx="5180" cy="10241"/>
            </a:xfrm>
            <a:custGeom>
              <a:avLst/>
              <a:gdLst>
                <a:gd name="connsiteX0" fmla="*/ 3360 w 5180"/>
                <a:gd name="connsiteY0" fmla="*/ -891 h 10241"/>
                <a:gd name="connsiteX1" fmla="*/ -169 w 5180"/>
                <a:gd name="connsiteY1" fmla="*/ 2810 h 10241"/>
                <a:gd name="connsiteX2" fmla="*/ 909 w 5180"/>
                <a:gd name="connsiteY2" fmla="*/ 8789 h 10241"/>
                <a:gd name="connsiteX3" fmla="*/ 4536 w 5180"/>
                <a:gd name="connsiteY3" fmla="*/ 6706 h 10241"/>
                <a:gd name="connsiteX4" fmla="*/ 3360 w 5180"/>
                <a:gd name="connsiteY4" fmla="*/ -891 h 10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0" h="10241">
                  <a:moveTo>
                    <a:pt x="3360" y="-891"/>
                  </a:moveTo>
                  <a:cubicBezTo>
                    <a:pt x="3360" y="-891"/>
                    <a:pt x="-438" y="89"/>
                    <a:pt x="-169" y="2810"/>
                  </a:cubicBezTo>
                  <a:cubicBezTo>
                    <a:pt x="100" y="5530"/>
                    <a:pt x="-365" y="7711"/>
                    <a:pt x="909" y="8789"/>
                  </a:cubicBezTo>
                  <a:cubicBezTo>
                    <a:pt x="2183" y="9867"/>
                    <a:pt x="3898" y="9426"/>
                    <a:pt x="4536" y="6706"/>
                  </a:cubicBezTo>
                  <a:cubicBezTo>
                    <a:pt x="5172" y="3986"/>
                    <a:pt x="5443" y="-1259"/>
                    <a:pt x="3360" y="-8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4" name="Freeform: Shape 1383">
              <a:extLst>
                <a:ext uri="{FF2B5EF4-FFF2-40B4-BE49-F238E27FC236}">
                  <a16:creationId xmlns:a16="http://schemas.microsoft.com/office/drawing/2014/main" xmlns="" id="{5E83D739-2584-10AC-1541-B202F497548C}"/>
                </a:ext>
              </a:extLst>
            </p:cNvPr>
            <p:cNvSpPr/>
            <p:nvPr/>
          </p:nvSpPr>
          <p:spPr>
            <a:xfrm>
              <a:off x="7110466" y="3660992"/>
              <a:ext cx="342758" cy="214465"/>
            </a:xfrm>
            <a:custGeom>
              <a:avLst/>
              <a:gdLst>
                <a:gd name="connsiteX0" fmla="*/ 304983 w 342758"/>
                <a:gd name="connsiteY0" fmla="*/ -826 h 214465"/>
                <a:gd name="connsiteX1" fmla="*/ 186226 w 342758"/>
                <a:gd name="connsiteY1" fmla="*/ 40834 h 214465"/>
                <a:gd name="connsiteX2" fmla="*/ 150447 w 342758"/>
                <a:gd name="connsiteY2" fmla="*/ 85533 h 214465"/>
                <a:gd name="connsiteX3" fmla="*/ 118123 w 342758"/>
                <a:gd name="connsiteY3" fmla="*/ 67644 h 214465"/>
                <a:gd name="connsiteX4" fmla="*/ 60533 w 342758"/>
                <a:gd name="connsiteY4" fmla="*/ 50097 h 214465"/>
                <a:gd name="connsiteX5" fmla="*/ 49432 w 342758"/>
                <a:gd name="connsiteY5" fmla="*/ 51910 h 214465"/>
                <a:gd name="connsiteX6" fmla="*/ 40414 w 342758"/>
                <a:gd name="connsiteY6" fmla="*/ 53455 h 214465"/>
                <a:gd name="connsiteX7" fmla="*/ 33454 w 342758"/>
                <a:gd name="connsiteY7" fmla="*/ 50367 h 214465"/>
                <a:gd name="connsiteX8" fmla="*/ 27009 w 342758"/>
                <a:gd name="connsiteY8" fmla="*/ 46765 h 214465"/>
                <a:gd name="connsiteX9" fmla="*/ 18750 w 342758"/>
                <a:gd name="connsiteY9" fmla="*/ 52695 h 214465"/>
                <a:gd name="connsiteX10" fmla="*/ 12036 w 342758"/>
                <a:gd name="connsiteY10" fmla="*/ 62743 h 214465"/>
                <a:gd name="connsiteX11" fmla="*/ 15393 w 342758"/>
                <a:gd name="connsiteY11" fmla="*/ 76147 h 214465"/>
                <a:gd name="connsiteX12" fmla="*/ 2993 w 342758"/>
                <a:gd name="connsiteY12" fmla="*/ 82690 h 214465"/>
                <a:gd name="connsiteX13" fmla="*/ 395 w 342758"/>
                <a:gd name="connsiteY13" fmla="*/ 114548 h 214465"/>
                <a:gd name="connsiteX14" fmla="*/ 10002 w 342758"/>
                <a:gd name="connsiteY14" fmla="*/ 147828 h 214465"/>
                <a:gd name="connsiteX15" fmla="*/ 18113 w 342758"/>
                <a:gd name="connsiteY15" fmla="*/ 187749 h 214465"/>
                <a:gd name="connsiteX16" fmla="*/ 32817 w 342758"/>
                <a:gd name="connsiteY16" fmla="*/ 210686 h 214465"/>
                <a:gd name="connsiteX17" fmla="*/ 55730 w 342758"/>
                <a:gd name="connsiteY17" fmla="*/ 209192 h 214465"/>
                <a:gd name="connsiteX18" fmla="*/ 74233 w 342758"/>
                <a:gd name="connsiteY18" fmla="*/ 206986 h 214465"/>
                <a:gd name="connsiteX19" fmla="*/ 92710 w 342758"/>
                <a:gd name="connsiteY19" fmla="*/ 189978 h 214465"/>
                <a:gd name="connsiteX20" fmla="*/ 132630 w 342758"/>
                <a:gd name="connsiteY20" fmla="*/ 182627 h 214465"/>
                <a:gd name="connsiteX21" fmla="*/ 157015 w 342758"/>
                <a:gd name="connsiteY21" fmla="*/ 173756 h 214465"/>
                <a:gd name="connsiteX22" fmla="*/ 179217 w 342758"/>
                <a:gd name="connsiteY22" fmla="*/ 164149 h 214465"/>
                <a:gd name="connsiteX23" fmla="*/ 209531 w 342758"/>
                <a:gd name="connsiteY23" fmla="*/ 150842 h 214465"/>
                <a:gd name="connsiteX24" fmla="*/ 237615 w 342758"/>
                <a:gd name="connsiteY24" fmla="*/ 136776 h 214465"/>
                <a:gd name="connsiteX25" fmla="*/ 271630 w 342758"/>
                <a:gd name="connsiteY25" fmla="*/ 130135 h 214465"/>
                <a:gd name="connsiteX26" fmla="*/ 302679 w 342758"/>
                <a:gd name="connsiteY26" fmla="*/ 114597 h 214465"/>
                <a:gd name="connsiteX27" fmla="*/ 315251 w 342758"/>
                <a:gd name="connsiteY27" fmla="*/ 91685 h 214465"/>
                <a:gd name="connsiteX28" fmla="*/ 331523 w 342758"/>
                <a:gd name="connsiteY28" fmla="*/ 80608 h 214465"/>
                <a:gd name="connsiteX29" fmla="*/ 342575 w 342758"/>
                <a:gd name="connsiteY29" fmla="*/ 77103 h 214465"/>
                <a:gd name="connsiteX30" fmla="*/ 305816 w 342758"/>
                <a:gd name="connsiteY30" fmla="*/ -900 h 214465"/>
                <a:gd name="connsiteX31" fmla="*/ 304983 w 342758"/>
                <a:gd name="connsiteY31" fmla="*/ -826 h 214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42758" h="214465">
                  <a:moveTo>
                    <a:pt x="304983" y="-826"/>
                  </a:moveTo>
                  <a:cubicBezTo>
                    <a:pt x="304983" y="-826"/>
                    <a:pt x="208232" y="29879"/>
                    <a:pt x="186226" y="40834"/>
                  </a:cubicBezTo>
                  <a:cubicBezTo>
                    <a:pt x="164219" y="51788"/>
                    <a:pt x="164906" y="55268"/>
                    <a:pt x="150447" y="85533"/>
                  </a:cubicBezTo>
                  <a:cubicBezTo>
                    <a:pt x="135988" y="115798"/>
                    <a:pt x="129126" y="76588"/>
                    <a:pt x="118123" y="67644"/>
                  </a:cubicBezTo>
                  <a:cubicBezTo>
                    <a:pt x="107120" y="58699"/>
                    <a:pt x="63891" y="53209"/>
                    <a:pt x="60533" y="50097"/>
                  </a:cubicBezTo>
                  <a:cubicBezTo>
                    <a:pt x="57176" y="46985"/>
                    <a:pt x="51760" y="49582"/>
                    <a:pt x="49432" y="51910"/>
                  </a:cubicBezTo>
                  <a:cubicBezTo>
                    <a:pt x="47104" y="54239"/>
                    <a:pt x="44016" y="53455"/>
                    <a:pt x="40414" y="53455"/>
                  </a:cubicBezTo>
                  <a:cubicBezTo>
                    <a:pt x="36812" y="53455"/>
                    <a:pt x="34728" y="53209"/>
                    <a:pt x="33454" y="50367"/>
                  </a:cubicBezTo>
                  <a:cubicBezTo>
                    <a:pt x="32180" y="47524"/>
                    <a:pt x="31126" y="47794"/>
                    <a:pt x="27009" y="46765"/>
                  </a:cubicBezTo>
                  <a:cubicBezTo>
                    <a:pt x="22892" y="45735"/>
                    <a:pt x="18996" y="47524"/>
                    <a:pt x="18750" y="52695"/>
                  </a:cubicBezTo>
                  <a:cubicBezTo>
                    <a:pt x="18506" y="57866"/>
                    <a:pt x="15908" y="59385"/>
                    <a:pt x="12036" y="62743"/>
                  </a:cubicBezTo>
                  <a:cubicBezTo>
                    <a:pt x="8164" y="66100"/>
                    <a:pt x="15148" y="71001"/>
                    <a:pt x="15393" y="76147"/>
                  </a:cubicBezTo>
                  <a:cubicBezTo>
                    <a:pt x="15565" y="79431"/>
                    <a:pt x="8286" y="81588"/>
                    <a:pt x="2993" y="82690"/>
                  </a:cubicBezTo>
                  <a:cubicBezTo>
                    <a:pt x="4096" y="90925"/>
                    <a:pt x="1890" y="101830"/>
                    <a:pt x="395" y="114548"/>
                  </a:cubicBezTo>
                  <a:cubicBezTo>
                    <a:pt x="-1835" y="133051"/>
                    <a:pt x="2601" y="133786"/>
                    <a:pt x="10002" y="147828"/>
                  </a:cubicBezTo>
                  <a:cubicBezTo>
                    <a:pt x="16717" y="159983"/>
                    <a:pt x="19559" y="173927"/>
                    <a:pt x="18113" y="187749"/>
                  </a:cubicBezTo>
                  <a:cubicBezTo>
                    <a:pt x="16643" y="199585"/>
                    <a:pt x="27009" y="206986"/>
                    <a:pt x="32817" y="210686"/>
                  </a:cubicBezTo>
                  <a:cubicBezTo>
                    <a:pt x="38625" y="214387"/>
                    <a:pt x="50559" y="215122"/>
                    <a:pt x="55730" y="209192"/>
                  </a:cubicBezTo>
                  <a:cubicBezTo>
                    <a:pt x="60901" y="203261"/>
                    <a:pt x="64602" y="207721"/>
                    <a:pt x="74233" y="206986"/>
                  </a:cubicBezTo>
                  <a:cubicBezTo>
                    <a:pt x="83863" y="206251"/>
                    <a:pt x="88936" y="195884"/>
                    <a:pt x="92710" y="189978"/>
                  </a:cubicBezTo>
                  <a:cubicBezTo>
                    <a:pt x="96484" y="184073"/>
                    <a:pt x="123024" y="184073"/>
                    <a:pt x="132630" y="182627"/>
                  </a:cubicBezTo>
                  <a:cubicBezTo>
                    <a:pt x="142237" y="181181"/>
                    <a:pt x="150374" y="178926"/>
                    <a:pt x="157015" y="173756"/>
                  </a:cubicBezTo>
                  <a:cubicBezTo>
                    <a:pt x="163656" y="168585"/>
                    <a:pt x="168851" y="161184"/>
                    <a:pt x="179217" y="164149"/>
                  </a:cubicBezTo>
                  <a:cubicBezTo>
                    <a:pt x="189583" y="167114"/>
                    <a:pt x="200660" y="164149"/>
                    <a:pt x="209531" y="150842"/>
                  </a:cubicBezTo>
                  <a:cubicBezTo>
                    <a:pt x="218402" y="137536"/>
                    <a:pt x="225044" y="144936"/>
                    <a:pt x="237615" y="136776"/>
                  </a:cubicBezTo>
                  <a:cubicBezTo>
                    <a:pt x="250187" y="128615"/>
                    <a:pt x="253128" y="133835"/>
                    <a:pt x="271630" y="130135"/>
                  </a:cubicBezTo>
                  <a:cubicBezTo>
                    <a:pt x="290132" y="126434"/>
                    <a:pt x="290107" y="116827"/>
                    <a:pt x="302679" y="114597"/>
                  </a:cubicBezTo>
                  <a:cubicBezTo>
                    <a:pt x="315251" y="112368"/>
                    <a:pt x="313021" y="98350"/>
                    <a:pt x="315251" y="91685"/>
                  </a:cubicBezTo>
                  <a:cubicBezTo>
                    <a:pt x="317481" y="85018"/>
                    <a:pt x="324098" y="84333"/>
                    <a:pt x="331523" y="80608"/>
                  </a:cubicBezTo>
                  <a:cubicBezTo>
                    <a:pt x="335052" y="78990"/>
                    <a:pt x="338752" y="77814"/>
                    <a:pt x="342575" y="77103"/>
                  </a:cubicBezTo>
                  <a:lnTo>
                    <a:pt x="305816" y="-900"/>
                  </a:lnTo>
                  <a:cubicBezTo>
                    <a:pt x="305546" y="-924"/>
                    <a:pt x="305252" y="-900"/>
                    <a:pt x="304983" y="-8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5" name="Freeform: Shape 1384">
              <a:extLst>
                <a:ext uri="{FF2B5EF4-FFF2-40B4-BE49-F238E27FC236}">
                  <a16:creationId xmlns:a16="http://schemas.microsoft.com/office/drawing/2014/main" xmlns="" id="{8333D4BD-20DD-4FE3-D760-2E126FAEE461}"/>
                </a:ext>
              </a:extLst>
            </p:cNvPr>
            <p:cNvSpPr/>
            <p:nvPr/>
          </p:nvSpPr>
          <p:spPr>
            <a:xfrm>
              <a:off x="7458919" y="3869965"/>
              <a:ext cx="41869" cy="15616"/>
            </a:xfrm>
            <a:custGeom>
              <a:avLst/>
              <a:gdLst>
                <a:gd name="connsiteX0" fmla="*/ 39777 w 41869"/>
                <a:gd name="connsiteY0" fmla="*/ 3501 h 15616"/>
                <a:gd name="connsiteX1" fmla="*/ 28112 w 41869"/>
                <a:gd name="connsiteY1" fmla="*/ -812 h 15616"/>
                <a:gd name="connsiteX2" fmla="*/ 15026 w 41869"/>
                <a:gd name="connsiteY2" fmla="*/ -640 h 15616"/>
                <a:gd name="connsiteX3" fmla="*/ 6595 w 41869"/>
                <a:gd name="connsiteY3" fmla="*/ 904 h 15616"/>
                <a:gd name="connsiteX4" fmla="*/ -95 w 41869"/>
                <a:gd name="connsiteY4" fmla="*/ 6589 h 15616"/>
                <a:gd name="connsiteX5" fmla="*/ 6767 w 41869"/>
                <a:gd name="connsiteY5" fmla="*/ 10878 h 15616"/>
                <a:gd name="connsiteX6" fmla="*/ 15026 w 41869"/>
                <a:gd name="connsiteY6" fmla="*/ 14676 h 15616"/>
                <a:gd name="connsiteX7" fmla="*/ 22770 w 41869"/>
                <a:gd name="connsiteY7" fmla="*/ 12226 h 15616"/>
                <a:gd name="connsiteX8" fmla="*/ 31371 w 41869"/>
                <a:gd name="connsiteY8" fmla="*/ 10682 h 15616"/>
                <a:gd name="connsiteX9" fmla="*/ 37375 w 41869"/>
                <a:gd name="connsiteY9" fmla="*/ 7251 h 15616"/>
                <a:gd name="connsiteX10" fmla="*/ 39777 w 41869"/>
                <a:gd name="connsiteY10" fmla="*/ 3501 h 1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869" h="15616">
                  <a:moveTo>
                    <a:pt x="39777" y="3501"/>
                  </a:moveTo>
                  <a:cubicBezTo>
                    <a:pt x="35660" y="2129"/>
                    <a:pt x="32744" y="-468"/>
                    <a:pt x="28112" y="-812"/>
                  </a:cubicBezTo>
                  <a:cubicBezTo>
                    <a:pt x="23480" y="-1155"/>
                    <a:pt x="21054" y="-468"/>
                    <a:pt x="15026" y="-640"/>
                  </a:cubicBezTo>
                  <a:cubicBezTo>
                    <a:pt x="15026" y="-640"/>
                    <a:pt x="8507" y="-1841"/>
                    <a:pt x="6595" y="904"/>
                  </a:cubicBezTo>
                  <a:cubicBezTo>
                    <a:pt x="4684" y="3649"/>
                    <a:pt x="-952" y="2644"/>
                    <a:pt x="-95" y="6589"/>
                  </a:cubicBezTo>
                  <a:cubicBezTo>
                    <a:pt x="763" y="10535"/>
                    <a:pt x="5395" y="8476"/>
                    <a:pt x="6767" y="10878"/>
                  </a:cubicBezTo>
                  <a:cubicBezTo>
                    <a:pt x="8140" y="13279"/>
                    <a:pt x="11080" y="14334"/>
                    <a:pt x="15026" y="14676"/>
                  </a:cubicBezTo>
                  <a:cubicBezTo>
                    <a:pt x="18971" y="15020"/>
                    <a:pt x="18971" y="12446"/>
                    <a:pt x="22770" y="12226"/>
                  </a:cubicBezTo>
                  <a:cubicBezTo>
                    <a:pt x="26568" y="12005"/>
                    <a:pt x="29828" y="13108"/>
                    <a:pt x="31371" y="10682"/>
                  </a:cubicBezTo>
                  <a:cubicBezTo>
                    <a:pt x="32474" y="8403"/>
                    <a:pt x="34851" y="7055"/>
                    <a:pt x="37375" y="7251"/>
                  </a:cubicBezTo>
                  <a:cubicBezTo>
                    <a:pt x="40488" y="7398"/>
                    <a:pt x="43919" y="4947"/>
                    <a:pt x="39777" y="35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6" name="Freeform: Shape 1385">
              <a:extLst>
                <a:ext uri="{FF2B5EF4-FFF2-40B4-BE49-F238E27FC236}">
                  <a16:creationId xmlns:a16="http://schemas.microsoft.com/office/drawing/2014/main" xmlns="" id="{9ED8CD20-9EB2-118D-1430-2B0C16CEAD14}"/>
                </a:ext>
              </a:extLst>
            </p:cNvPr>
            <p:cNvSpPr/>
            <p:nvPr/>
          </p:nvSpPr>
          <p:spPr>
            <a:xfrm>
              <a:off x="7410739" y="3883489"/>
              <a:ext cx="17838" cy="8254"/>
            </a:xfrm>
            <a:custGeom>
              <a:avLst/>
              <a:gdLst>
                <a:gd name="connsiteX0" fmla="*/ 8876 w 17838"/>
                <a:gd name="connsiteY0" fmla="*/ -563 h 8254"/>
                <a:gd name="connsiteX1" fmla="*/ -69 w 17838"/>
                <a:gd name="connsiteY1" fmla="*/ -48 h 8254"/>
                <a:gd name="connsiteX2" fmla="*/ 3386 w 17838"/>
                <a:gd name="connsiteY2" fmla="*/ 3382 h 8254"/>
                <a:gd name="connsiteX3" fmla="*/ 9219 w 17838"/>
                <a:gd name="connsiteY3" fmla="*/ 7156 h 8254"/>
                <a:gd name="connsiteX4" fmla="*/ 17649 w 17838"/>
                <a:gd name="connsiteY4" fmla="*/ 5441 h 8254"/>
                <a:gd name="connsiteX5" fmla="*/ 8876 w 17838"/>
                <a:gd name="connsiteY5" fmla="*/ -563 h 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38" h="8254">
                  <a:moveTo>
                    <a:pt x="8876" y="-563"/>
                  </a:moveTo>
                  <a:cubicBezTo>
                    <a:pt x="8876" y="-563"/>
                    <a:pt x="617" y="-1616"/>
                    <a:pt x="-69" y="-48"/>
                  </a:cubicBezTo>
                  <a:cubicBezTo>
                    <a:pt x="-755" y="1521"/>
                    <a:pt x="1818" y="810"/>
                    <a:pt x="3386" y="3382"/>
                  </a:cubicBezTo>
                  <a:cubicBezTo>
                    <a:pt x="4416" y="5686"/>
                    <a:pt x="6695" y="7156"/>
                    <a:pt x="9219" y="7156"/>
                  </a:cubicBezTo>
                  <a:cubicBezTo>
                    <a:pt x="11670" y="7156"/>
                    <a:pt x="17477" y="8186"/>
                    <a:pt x="17649" y="5441"/>
                  </a:cubicBezTo>
                  <a:cubicBezTo>
                    <a:pt x="17821" y="2697"/>
                    <a:pt x="14708" y="123"/>
                    <a:pt x="8876" y="-5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7" name="Freeform: Shape 1386">
              <a:extLst>
                <a:ext uri="{FF2B5EF4-FFF2-40B4-BE49-F238E27FC236}">
                  <a16:creationId xmlns:a16="http://schemas.microsoft.com/office/drawing/2014/main" xmlns="" id="{7C9B5E93-4E61-2C75-7FB0-363C16F7DB6A}"/>
                </a:ext>
              </a:extLst>
            </p:cNvPr>
            <p:cNvSpPr/>
            <p:nvPr/>
          </p:nvSpPr>
          <p:spPr>
            <a:xfrm>
              <a:off x="6850190" y="3197249"/>
              <a:ext cx="687166" cy="562620"/>
            </a:xfrm>
            <a:custGeom>
              <a:avLst/>
              <a:gdLst>
                <a:gd name="connsiteX0" fmla="*/ 438929 w 687166"/>
                <a:gd name="connsiteY0" fmla="*/ 129779 h 562620"/>
                <a:gd name="connsiteX1" fmla="*/ 421040 w 687166"/>
                <a:gd name="connsiteY1" fmla="*/ 120173 h 562620"/>
                <a:gd name="connsiteX2" fmla="*/ 392857 w 687166"/>
                <a:gd name="connsiteY2" fmla="*/ 108459 h 562620"/>
                <a:gd name="connsiteX3" fmla="*/ 378766 w 687166"/>
                <a:gd name="connsiteY3" fmla="*/ 108459 h 562620"/>
                <a:gd name="connsiteX4" fmla="*/ 373032 w 687166"/>
                <a:gd name="connsiteY4" fmla="*/ 108459 h 562620"/>
                <a:gd name="connsiteX5" fmla="*/ 372591 w 687166"/>
                <a:gd name="connsiteY5" fmla="*/ 108459 h 562620"/>
                <a:gd name="connsiteX6" fmla="*/ 369674 w 687166"/>
                <a:gd name="connsiteY6" fmla="*/ 108459 h 562620"/>
                <a:gd name="connsiteX7" fmla="*/ 369258 w 687166"/>
                <a:gd name="connsiteY7" fmla="*/ 108459 h 562620"/>
                <a:gd name="connsiteX8" fmla="*/ 366219 w 687166"/>
                <a:gd name="connsiteY8" fmla="*/ 108459 h 562620"/>
                <a:gd name="connsiteX9" fmla="*/ 366219 w 687166"/>
                <a:gd name="connsiteY9" fmla="*/ 108459 h 562620"/>
                <a:gd name="connsiteX10" fmla="*/ 363156 w 687166"/>
                <a:gd name="connsiteY10" fmla="*/ 108459 h 562620"/>
                <a:gd name="connsiteX11" fmla="*/ 362617 w 687166"/>
                <a:gd name="connsiteY11" fmla="*/ 108459 h 562620"/>
                <a:gd name="connsiteX12" fmla="*/ 359627 w 687166"/>
                <a:gd name="connsiteY12" fmla="*/ 108459 h 562620"/>
                <a:gd name="connsiteX13" fmla="*/ 359112 w 687166"/>
                <a:gd name="connsiteY13" fmla="*/ 108459 h 562620"/>
                <a:gd name="connsiteX14" fmla="*/ 356098 w 687166"/>
                <a:gd name="connsiteY14" fmla="*/ 108459 h 562620"/>
                <a:gd name="connsiteX15" fmla="*/ 356098 w 687166"/>
                <a:gd name="connsiteY15" fmla="*/ 108459 h 562620"/>
                <a:gd name="connsiteX16" fmla="*/ 353083 w 687166"/>
                <a:gd name="connsiteY16" fmla="*/ 108312 h 562620"/>
                <a:gd name="connsiteX17" fmla="*/ 352495 w 687166"/>
                <a:gd name="connsiteY17" fmla="*/ 108312 h 562620"/>
                <a:gd name="connsiteX18" fmla="*/ 349653 w 687166"/>
                <a:gd name="connsiteY18" fmla="*/ 108140 h 562620"/>
                <a:gd name="connsiteX19" fmla="*/ 349065 w 687166"/>
                <a:gd name="connsiteY19" fmla="*/ 108140 h 562620"/>
                <a:gd name="connsiteX20" fmla="*/ 346271 w 687166"/>
                <a:gd name="connsiteY20" fmla="*/ 107944 h 562620"/>
                <a:gd name="connsiteX21" fmla="*/ 346026 w 687166"/>
                <a:gd name="connsiteY21" fmla="*/ 107944 h 562620"/>
                <a:gd name="connsiteX22" fmla="*/ 343281 w 687166"/>
                <a:gd name="connsiteY22" fmla="*/ 107724 h 562620"/>
                <a:gd name="connsiteX23" fmla="*/ 342742 w 687166"/>
                <a:gd name="connsiteY23" fmla="*/ 107724 h 562620"/>
                <a:gd name="connsiteX24" fmla="*/ 340291 w 687166"/>
                <a:gd name="connsiteY24" fmla="*/ 107478 h 562620"/>
                <a:gd name="connsiteX25" fmla="*/ 339801 w 687166"/>
                <a:gd name="connsiteY25" fmla="*/ 107478 h 562620"/>
                <a:gd name="connsiteX26" fmla="*/ 337351 w 687166"/>
                <a:gd name="connsiteY26" fmla="*/ 107184 h 562620"/>
                <a:gd name="connsiteX27" fmla="*/ 305713 w 687166"/>
                <a:gd name="connsiteY27" fmla="*/ 90030 h 562620"/>
                <a:gd name="connsiteX28" fmla="*/ 262387 w 687166"/>
                <a:gd name="connsiteY28" fmla="*/ 54937 h 562620"/>
                <a:gd name="connsiteX29" fmla="*/ 228078 w 687166"/>
                <a:gd name="connsiteY29" fmla="*/ 30186 h 562620"/>
                <a:gd name="connsiteX30" fmla="*/ 197126 w 687166"/>
                <a:gd name="connsiteY30" fmla="*/ 13032 h 562620"/>
                <a:gd name="connsiteX31" fmla="*/ 154486 w 687166"/>
                <a:gd name="connsiteY31" fmla="*/ 779 h 562620"/>
                <a:gd name="connsiteX32" fmla="*/ 132430 w 687166"/>
                <a:gd name="connsiteY32" fmla="*/ 3548 h 562620"/>
                <a:gd name="connsiteX33" fmla="*/ 104934 w 687166"/>
                <a:gd name="connsiteY33" fmla="*/ 10409 h 562620"/>
                <a:gd name="connsiteX34" fmla="*/ 87045 w 687166"/>
                <a:gd name="connsiteY34" fmla="*/ 28299 h 562620"/>
                <a:gd name="connsiteX35" fmla="*/ 94617 w 687166"/>
                <a:gd name="connsiteY35" fmla="*/ 42733 h 562620"/>
                <a:gd name="connsiteX36" fmla="*/ 102165 w 687166"/>
                <a:gd name="connsiteY36" fmla="*/ 51678 h 562620"/>
                <a:gd name="connsiteX37" fmla="*/ 100106 w 687166"/>
                <a:gd name="connsiteY37" fmla="*/ 61309 h 562620"/>
                <a:gd name="connsiteX38" fmla="*/ 93245 w 687166"/>
                <a:gd name="connsiteY38" fmla="*/ 72312 h 562620"/>
                <a:gd name="connsiteX39" fmla="*/ 71924 w 687166"/>
                <a:gd name="connsiteY39" fmla="*/ 77801 h 562620"/>
                <a:gd name="connsiteX40" fmla="*/ 44967 w 687166"/>
                <a:gd name="connsiteY40" fmla="*/ 103263 h 562620"/>
                <a:gd name="connsiteX41" fmla="*/ 27078 w 687166"/>
                <a:gd name="connsiteY41" fmla="*/ 101205 h 562620"/>
                <a:gd name="connsiteX42" fmla="*/ 4361 w 687166"/>
                <a:gd name="connsiteY42" fmla="*/ 98288 h 562620"/>
                <a:gd name="connsiteX43" fmla="*/ 4361 w 687166"/>
                <a:gd name="connsiteY43" fmla="*/ 98288 h 562620"/>
                <a:gd name="connsiteX44" fmla="*/ 3993 w 687166"/>
                <a:gd name="connsiteY44" fmla="*/ 99685 h 562620"/>
                <a:gd name="connsiteX45" fmla="*/ 3993 w 687166"/>
                <a:gd name="connsiteY45" fmla="*/ 99930 h 562620"/>
                <a:gd name="connsiteX46" fmla="*/ 3552 w 687166"/>
                <a:gd name="connsiteY46" fmla="*/ 101352 h 562620"/>
                <a:gd name="connsiteX47" fmla="*/ 3258 w 687166"/>
                <a:gd name="connsiteY47" fmla="*/ 102161 h 562620"/>
                <a:gd name="connsiteX48" fmla="*/ 2841 w 687166"/>
                <a:gd name="connsiteY48" fmla="*/ 103312 h 562620"/>
                <a:gd name="connsiteX49" fmla="*/ 1935 w 687166"/>
                <a:gd name="connsiteY49" fmla="*/ 105763 h 562620"/>
                <a:gd name="connsiteX50" fmla="*/ 4385 w 687166"/>
                <a:gd name="connsiteY50" fmla="*/ 120908 h 562620"/>
                <a:gd name="connsiteX51" fmla="*/ -50 w 687166"/>
                <a:gd name="connsiteY51" fmla="*/ 137891 h 562620"/>
                <a:gd name="connsiteX52" fmla="*/ 9556 w 687166"/>
                <a:gd name="connsiteY52" fmla="*/ 143086 h 562620"/>
                <a:gd name="connsiteX53" fmla="*/ 28793 w 687166"/>
                <a:gd name="connsiteY53" fmla="*/ 165999 h 562620"/>
                <a:gd name="connsiteX54" fmla="*/ 47271 w 687166"/>
                <a:gd name="connsiteY54" fmla="*/ 198519 h 562620"/>
                <a:gd name="connsiteX55" fmla="*/ 73149 w 687166"/>
                <a:gd name="connsiteY55" fmla="*/ 234004 h 562620"/>
                <a:gd name="connsiteX56" fmla="*/ 80501 w 687166"/>
                <a:gd name="connsiteY56" fmla="*/ 251746 h 562620"/>
                <a:gd name="connsiteX57" fmla="*/ 87167 w 687166"/>
                <a:gd name="connsiteY57" fmla="*/ 271719 h 562620"/>
                <a:gd name="connsiteX58" fmla="*/ 105645 w 687166"/>
                <a:gd name="connsiteY58" fmla="*/ 284290 h 562620"/>
                <a:gd name="connsiteX59" fmla="*/ 125617 w 687166"/>
                <a:gd name="connsiteY59" fmla="*/ 304239 h 562620"/>
                <a:gd name="connsiteX60" fmla="*/ 139659 w 687166"/>
                <a:gd name="connsiteY60" fmla="*/ 327912 h 562620"/>
                <a:gd name="connsiteX61" fmla="*/ 141129 w 687166"/>
                <a:gd name="connsiteY61" fmla="*/ 349354 h 562620"/>
                <a:gd name="connsiteX62" fmla="*/ 142625 w 687166"/>
                <a:gd name="connsiteY62" fmla="*/ 367097 h 562620"/>
                <a:gd name="connsiteX63" fmla="*/ 144830 w 687166"/>
                <a:gd name="connsiteY63" fmla="*/ 384839 h 562620"/>
                <a:gd name="connsiteX64" fmla="*/ 157402 w 687166"/>
                <a:gd name="connsiteY64" fmla="*/ 407753 h 562620"/>
                <a:gd name="connsiteX65" fmla="*/ 175880 w 687166"/>
                <a:gd name="connsiteY65" fmla="*/ 416624 h 562620"/>
                <a:gd name="connsiteX66" fmla="*/ 198793 w 687166"/>
                <a:gd name="connsiteY66" fmla="*/ 437331 h 562620"/>
                <a:gd name="connsiteX67" fmla="*/ 212859 w 687166"/>
                <a:gd name="connsiteY67" fmla="*/ 469189 h 562620"/>
                <a:gd name="connsiteX68" fmla="*/ 238713 w 687166"/>
                <a:gd name="connsiteY68" fmla="*/ 503940 h 562620"/>
                <a:gd name="connsiteX69" fmla="*/ 249079 w 687166"/>
                <a:gd name="connsiteY69" fmla="*/ 519476 h 562620"/>
                <a:gd name="connsiteX70" fmla="*/ 259421 w 687166"/>
                <a:gd name="connsiteY70" fmla="*/ 537954 h 562620"/>
                <a:gd name="connsiteX71" fmla="*/ 263514 w 687166"/>
                <a:gd name="connsiteY71" fmla="*/ 547585 h 562620"/>
                <a:gd name="connsiteX72" fmla="*/ 275913 w 687166"/>
                <a:gd name="connsiteY72" fmla="*/ 541042 h 562620"/>
                <a:gd name="connsiteX73" fmla="*/ 272556 w 687166"/>
                <a:gd name="connsiteY73" fmla="*/ 527637 h 562620"/>
                <a:gd name="connsiteX74" fmla="*/ 279271 w 687166"/>
                <a:gd name="connsiteY74" fmla="*/ 517589 h 562620"/>
                <a:gd name="connsiteX75" fmla="*/ 287529 w 687166"/>
                <a:gd name="connsiteY75" fmla="*/ 511659 h 562620"/>
                <a:gd name="connsiteX76" fmla="*/ 293975 w 687166"/>
                <a:gd name="connsiteY76" fmla="*/ 515261 h 562620"/>
                <a:gd name="connsiteX77" fmla="*/ 300935 w 687166"/>
                <a:gd name="connsiteY77" fmla="*/ 518349 h 562620"/>
                <a:gd name="connsiteX78" fmla="*/ 309953 w 687166"/>
                <a:gd name="connsiteY78" fmla="*/ 516805 h 562620"/>
                <a:gd name="connsiteX79" fmla="*/ 321054 w 687166"/>
                <a:gd name="connsiteY79" fmla="*/ 514992 h 562620"/>
                <a:gd name="connsiteX80" fmla="*/ 378644 w 687166"/>
                <a:gd name="connsiteY80" fmla="*/ 532538 h 562620"/>
                <a:gd name="connsiteX81" fmla="*/ 410967 w 687166"/>
                <a:gd name="connsiteY81" fmla="*/ 550428 h 562620"/>
                <a:gd name="connsiteX82" fmla="*/ 446747 w 687166"/>
                <a:gd name="connsiteY82" fmla="*/ 505729 h 562620"/>
                <a:gd name="connsiteX83" fmla="*/ 565503 w 687166"/>
                <a:gd name="connsiteY83" fmla="*/ 464068 h 562620"/>
                <a:gd name="connsiteX84" fmla="*/ 566434 w 687166"/>
                <a:gd name="connsiteY84" fmla="*/ 463896 h 562620"/>
                <a:gd name="connsiteX85" fmla="*/ 566434 w 687166"/>
                <a:gd name="connsiteY85" fmla="*/ 463896 h 562620"/>
                <a:gd name="connsiteX86" fmla="*/ 620079 w 687166"/>
                <a:gd name="connsiteY86" fmla="*/ 444291 h 562620"/>
                <a:gd name="connsiteX87" fmla="*/ 666836 w 687166"/>
                <a:gd name="connsiteY87" fmla="*/ 422236 h 562620"/>
                <a:gd name="connsiteX88" fmla="*/ 674409 w 687166"/>
                <a:gd name="connsiteY88" fmla="*/ 399886 h 562620"/>
                <a:gd name="connsiteX89" fmla="*/ 681761 w 687166"/>
                <a:gd name="connsiteY89" fmla="*/ 377193 h 562620"/>
                <a:gd name="connsiteX90" fmla="*/ 686662 w 687166"/>
                <a:gd name="connsiteY90" fmla="*/ 358961 h 562620"/>
                <a:gd name="connsiteX91" fmla="*/ 674972 w 687166"/>
                <a:gd name="connsiteY91" fmla="*/ 342444 h 562620"/>
                <a:gd name="connsiteX92" fmla="*/ 674605 w 687166"/>
                <a:gd name="connsiteY92" fmla="*/ 341169 h 562620"/>
                <a:gd name="connsiteX93" fmla="*/ 674262 w 687166"/>
                <a:gd name="connsiteY93" fmla="*/ 339919 h 562620"/>
                <a:gd name="connsiteX94" fmla="*/ 674262 w 687166"/>
                <a:gd name="connsiteY94" fmla="*/ 339699 h 562620"/>
                <a:gd name="connsiteX95" fmla="*/ 673943 w 687166"/>
                <a:gd name="connsiteY95" fmla="*/ 338302 h 562620"/>
                <a:gd name="connsiteX96" fmla="*/ 673943 w 687166"/>
                <a:gd name="connsiteY96" fmla="*/ 338155 h 562620"/>
                <a:gd name="connsiteX97" fmla="*/ 673698 w 687166"/>
                <a:gd name="connsiteY97" fmla="*/ 336513 h 562620"/>
                <a:gd name="connsiteX98" fmla="*/ 673698 w 687166"/>
                <a:gd name="connsiteY98" fmla="*/ 336513 h 562620"/>
                <a:gd name="connsiteX99" fmla="*/ 633802 w 687166"/>
                <a:gd name="connsiteY99" fmla="*/ 334185 h 562620"/>
                <a:gd name="connsiteX100" fmla="*/ 614883 w 687166"/>
                <a:gd name="connsiteY100" fmla="*/ 327666 h 562620"/>
                <a:gd name="connsiteX101" fmla="*/ 592190 w 687166"/>
                <a:gd name="connsiteY101" fmla="*/ 329382 h 562620"/>
                <a:gd name="connsiteX102" fmla="*/ 577756 w 687166"/>
                <a:gd name="connsiteY102" fmla="*/ 319408 h 562620"/>
                <a:gd name="connsiteX103" fmla="*/ 565381 w 687166"/>
                <a:gd name="connsiteY103" fmla="*/ 303944 h 562620"/>
                <a:gd name="connsiteX104" fmla="*/ 562538 w 687166"/>
                <a:gd name="connsiteY104" fmla="*/ 292010 h 562620"/>
                <a:gd name="connsiteX105" fmla="*/ 554769 w 687166"/>
                <a:gd name="connsiteY105" fmla="*/ 280737 h 562620"/>
                <a:gd name="connsiteX106" fmla="*/ 548104 w 687166"/>
                <a:gd name="connsiteY106" fmla="*/ 266695 h 562620"/>
                <a:gd name="connsiteX107" fmla="*/ 548325 w 687166"/>
                <a:gd name="connsiteY107" fmla="*/ 265813 h 562620"/>
                <a:gd name="connsiteX108" fmla="*/ 540605 w 687166"/>
                <a:gd name="connsiteY108" fmla="*/ 269023 h 562620"/>
                <a:gd name="connsiteX109" fmla="*/ 532886 w 687166"/>
                <a:gd name="connsiteY109" fmla="*/ 268509 h 562620"/>
                <a:gd name="connsiteX110" fmla="*/ 527470 w 687166"/>
                <a:gd name="connsiteY110" fmla="*/ 260274 h 562620"/>
                <a:gd name="connsiteX111" fmla="*/ 523083 w 687166"/>
                <a:gd name="connsiteY111" fmla="*/ 255888 h 562620"/>
                <a:gd name="connsiteX112" fmla="*/ 522103 w 687166"/>
                <a:gd name="connsiteY112" fmla="*/ 252090 h 562620"/>
                <a:gd name="connsiteX113" fmla="*/ 518525 w 687166"/>
                <a:gd name="connsiteY113" fmla="*/ 247458 h 562620"/>
                <a:gd name="connsiteX114" fmla="*/ 505218 w 687166"/>
                <a:gd name="connsiteY114" fmla="*/ 223809 h 562620"/>
                <a:gd name="connsiteX115" fmla="*/ 503013 w 687166"/>
                <a:gd name="connsiteY115" fmla="*/ 193495 h 562620"/>
                <a:gd name="connsiteX116" fmla="*/ 486005 w 687166"/>
                <a:gd name="connsiteY116" fmla="*/ 176488 h 562620"/>
                <a:gd name="connsiteX117" fmla="*/ 467528 w 687166"/>
                <a:gd name="connsiteY117" fmla="*/ 163916 h 562620"/>
                <a:gd name="connsiteX118" fmla="*/ 456426 w 687166"/>
                <a:gd name="connsiteY118" fmla="*/ 135832 h 562620"/>
                <a:gd name="connsiteX119" fmla="*/ 452775 w 687166"/>
                <a:gd name="connsiteY119" fmla="*/ 127010 h 562620"/>
                <a:gd name="connsiteX120" fmla="*/ 438929 w 687166"/>
                <a:gd name="connsiteY120" fmla="*/ 129779 h 56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87166" h="562620">
                  <a:moveTo>
                    <a:pt x="438929" y="129779"/>
                  </a:moveTo>
                  <a:cubicBezTo>
                    <a:pt x="430670" y="129779"/>
                    <a:pt x="423098" y="130465"/>
                    <a:pt x="421040" y="120173"/>
                  </a:cubicBezTo>
                  <a:cubicBezTo>
                    <a:pt x="418981" y="109880"/>
                    <a:pt x="401777" y="108459"/>
                    <a:pt x="392857" y="108459"/>
                  </a:cubicBezTo>
                  <a:lnTo>
                    <a:pt x="378766" y="108459"/>
                  </a:lnTo>
                  <a:lnTo>
                    <a:pt x="373032" y="108459"/>
                  </a:lnTo>
                  <a:lnTo>
                    <a:pt x="372591" y="108459"/>
                  </a:lnTo>
                  <a:lnTo>
                    <a:pt x="369674" y="108459"/>
                  </a:lnTo>
                  <a:lnTo>
                    <a:pt x="369258" y="108459"/>
                  </a:lnTo>
                  <a:lnTo>
                    <a:pt x="366219" y="108459"/>
                  </a:lnTo>
                  <a:lnTo>
                    <a:pt x="366219" y="108459"/>
                  </a:lnTo>
                  <a:lnTo>
                    <a:pt x="363156" y="108459"/>
                  </a:lnTo>
                  <a:lnTo>
                    <a:pt x="362617" y="108459"/>
                  </a:lnTo>
                  <a:lnTo>
                    <a:pt x="359627" y="108459"/>
                  </a:lnTo>
                  <a:lnTo>
                    <a:pt x="359112" y="108459"/>
                  </a:lnTo>
                  <a:lnTo>
                    <a:pt x="356098" y="108459"/>
                  </a:lnTo>
                  <a:lnTo>
                    <a:pt x="356098" y="108459"/>
                  </a:lnTo>
                  <a:lnTo>
                    <a:pt x="353083" y="108312"/>
                  </a:lnTo>
                  <a:lnTo>
                    <a:pt x="352495" y="108312"/>
                  </a:lnTo>
                  <a:lnTo>
                    <a:pt x="349653" y="108140"/>
                  </a:lnTo>
                  <a:lnTo>
                    <a:pt x="349065" y="108140"/>
                  </a:lnTo>
                  <a:lnTo>
                    <a:pt x="346271" y="107944"/>
                  </a:lnTo>
                  <a:lnTo>
                    <a:pt x="346026" y="107944"/>
                  </a:lnTo>
                  <a:lnTo>
                    <a:pt x="343281" y="107724"/>
                  </a:lnTo>
                  <a:lnTo>
                    <a:pt x="342742" y="107724"/>
                  </a:lnTo>
                  <a:lnTo>
                    <a:pt x="340291" y="107478"/>
                  </a:lnTo>
                  <a:lnTo>
                    <a:pt x="339801" y="107478"/>
                  </a:lnTo>
                  <a:lnTo>
                    <a:pt x="337351" y="107184"/>
                  </a:lnTo>
                  <a:cubicBezTo>
                    <a:pt x="320196" y="105126"/>
                    <a:pt x="313285" y="96867"/>
                    <a:pt x="305713" y="90030"/>
                  </a:cubicBezTo>
                  <a:cubicBezTo>
                    <a:pt x="298141" y="83193"/>
                    <a:pt x="270645" y="60451"/>
                    <a:pt x="262387" y="54937"/>
                  </a:cubicBezTo>
                  <a:cubicBezTo>
                    <a:pt x="254128" y="49423"/>
                    <a:pt x="237635" y="32882"/>
                    <a:pt x="228078" y="30186"/>
                  </a:cubicBezTo>
                  <a:cubicBezTo>
                    <a:pt x="218520" y="27490"/>
                    <a:pt x="210924" y="26069"/>
                    <a:pt x="197126" y="13032"/>
                  </a:cubicBezTo>
                  <a:cubicBezTo>
                    <a:pt x="183330" y="-6"/>
                    <a:pt x="166861" y="4111"/>
                    <a:pt x="154486" y="779"/>
                  </a:cubicBezTo>
                  <a:cubicBezTo>
                    <a:pt x="142110" y="-2554"/>
                    <a:pt x="137331" y="-594"/>
                    <a:pt x="132430" y="3548"/>
                  </a:cubicBezTo>
                  <a:cubicBezTo>
                    <a:pt x="127529" y="7689"/>
                    <a:pt x="115938" y="8449"/>
                    <a:pt x="104934" y="10409"/>
                  </a:cubicBezTo>
                  <a:cubicBezTo>
                    <a:pt x="93931" y="12370"/>
                    <a:pt x="89103" y="18668"/>
                    <a:pt x="87045" y="28299"/>
                  </a:cubicBezTo>
                  <a:cubicBezTo>
                    <a:pt x="84986" y="37930"/>
                    <a:pt x="89789" y="39988"/>
                    <a:pt x="94617" y="42733"/>
                  </a:cubicBezTo>
                  <a:cubicBezTo>
                    <a:pt x="99444" y="45478"/>
                    <a:pt x="99518" y="48247"/>
                    <a:pt x="102165" y="51678"/>
                  </a:cubicBezTo>
                  <a:cubicBezTo>
                    <a:pt x="104812" y="55109"/>
                    <a:pt x="104248" y="60622"/>
                    <a:pt x="100106" y="61309"/>
                  </a:cubicBezTo>
                  <a:cubicBezTo>
                    <a:pt x="95965" y="61995"/>
                    <a:pt x="93931" y="65426"/>
                    <a:pt x="93245" y="72312"/>
                  </a:cubicBezTo>
                  <a:cubicBezTo>
                    <a:pt x="92559" y="79198"/>
                    <a:pt x="81555" y="77801"/>
                    <a:pt x="71924" y="77801"/>
                  </a:cubicBezTo>
                  <a:cubicBezTo>
                    <a:pt x="62293" y="77801"/>
                    <a:pt x="52662" y="97063"/>
                    <a:pt x="44967" y="103263"/>
                  </a:cubicBezTo>
                  <a:cubicBezTo>
                    <a:pt x="37273" y="109463"/>
                    <a:pt x="34650" y="105322"/>
                    <a:pt x="27078" y="101205"/>
                  </a:cubicBezTo>
                  <a:cubicBezTo>
                    <a:pt x="21540" y="98166"/>
                    <a:pt x="10070" y="98117"/>
                    <a:pt x="4361" y="98288"/>
                  </a:cubicBezTo>
                  <a:lnTo>
                    <a:pt x="4361" y="98288"/>
                  </a:lnTo>
                  <a:cubicBezTo>
                    <a:pt x="4238" y="98705"/>
                    <a:pt x="4140" y="99171"/>
                    <a:pt x="3993" y="99685"/>
                  </a:cubicBezTo>
                  <a:lnTo>
                    <a:pt x="3993" y="99930"/>
                  </a:lnTo>
                  <a:cubicBezTo>
                    <a:pt x="3846" y="100372"/>
                    <a:pt x="3724" y="100837"/>
                    <a:pt x="3552" y="101352"/>
                  </a:cubicBezTo>
                  <a:lnTo>
                    <a:pt x="3258" y="102161"/>
                  </a:lnTo>
                  <a:cubicBezTo>
                    <a:pt x="3136" y="102553"/>
                    <a:pt x="3013" y="102945"/>
                    <a:pt x="2841" y="103312"/>
                  </a:cubicBezTo>
                  <a:cubicBezTo>
                    <a:pt x="2572" y="104048"/>
                    <a:pt x="2278" y="104832"/>
                    <a:pt x="1935" y="105763"/>
                  </a:cubicBezTo>
                  <a:cubicBezTo>
                    <a:pt x="4802" y="106204"/>
                    <a:pt x="2425" y="112747"/>
                    <a:pt x="4385" y="120908"/>
                  </a:cubicBezTo>
                  <a:cubicBezTo>
                    <a:pt x="6615" y="130514"/>
                    <a:pt x="685" y="129020"/>
                    <a:pt x="-50" y="137891"/>
                  </a:cubicBezTo>
                  <a:cubicBezTo>
                    <a:pt x="-786" y="146762"/>
                    <a:pt x="1420" y="143086"/>
                    <a:pt x="9556" y="143086"/>
                  </a:cubicBezTo>
                  <a:cubicBezTo>
                    <a:pt x="17692" y="143086"/>
                    <a:pt x="21393" y="154898"/>
                    <a:pt x="28793" y="165999"/>
                  </a:cubicBezTo>
                  <a:cubicBezTo>
                    <a:pt x="35704" y="176390"/>
                    <a:pt x="41879" y="187270"/>
                    <a:pt x="47271" y="198519"/>
                  </a:cubicBezTo>
                  <a:cubicBezTo>
                    <a:pt x="53912" y="211825"/>
                    <a:pt x="65748" y="223025"/>
                    <a:pt x="73149" y="234004"/>
                  </a:cubicBezTo>
                  <a:cubicBezTo>
                    <a:pt x="80550" y="244982"/>
                    <a:pt x="80501" y="241356"/>
                    <a:pt x="80501" y="251746"/>
                  </a:cubicBezTo>
                  <a:cubicBezTo>
                    <a:pt x="80501" y="262137"/>
                    <a:pt x="81996" y="261377"/>
                    <a:pt x="87167" y="271719"/>
                  </a:cubicBezTo>
                  <a:cubicBezTo>
                    <a:pt x="92338" y="282061"/>
                    <a:pt x="94519" y="282061"/>
                    <a:pt x="105645" y="284290"/>
                  </a:cubicBezTo>
                  <a:cubicBezTo>
                    <a:pt x="116770" y="286520"/>
                    <a:pt x="121182" y="294632"/>
                    <a:pt x="125617" y="304239"/>
                  </a:cubicBezTo>
                  <a:cubicBezTo>
                    <a:pt x="130053" y="313845"/>
                    <a:pt x="135959" y="319775"/>
                    <a:pt x="139659" y="327912"/>
                  </a:cubicBezTo>
                  <a:cubicBezTo>
                    <a:pt x="143360" y="336048"/>
                    <a:pt x="144830" y="342615"/>
                    <a:pt x="141129" y="349354"/>
                  </a:cubicBezTo>
                  <a:cubicBezTo>
                    <a:pt x="137429" y="356094"/>
                    <a:pt x="139659" y="358961"/>
                    <a:pt x="142625" y="367097"/>
                  </a:cubicBezTo>
                  <a:cubicBezTo>
                    <a:pt x="145590" y="375233"/>
                    <a:pt x="143360" y="379668"/>
                    <a:pt x="144830" y="384839"/>
                  </a:cubicBezTo>
                  <a:cubicBezTo>
                    <a:pt x="146301" y="390010"/>
                    <a:pt x="152966" y="401111"/>
                    <a:pt x="157402" y="407753"/>
                  </a:cubicBezTo>
                  <a:cubicBezTo>
                    <a:pt x="161838" y="414394"/>
                    <a:pt x="164754" y="414419"/>
                    <a:pt x="175880" y="416624"/>
                  </a:cubicBezTo>
                  <a:cubicBezTo>
                    <a:pt x="187006" y="418829"/>
                    <a:pt x="192887" y="429196"/>
                    <a:pt x="198793" y="437331"/>
                  </a:cubicBezTo>
                  <a:cubicBezTo>
                    <a:pt x="205532" y="446914"/>
                    <a:pt x="210311" y="457745"/>
                    <a:pt x="212859" y="469189"/>
                  </a:cubicBezTo>
                  <a:cubicBezTo>
                    <a:pt x="215065" y="480291"/>
                    <a:pt x="229107" y="498769"/>
                    <a:pt x="238713" y="503940"/>
                  </a:cubicBezTo>
                  <a:cubicBezTo>
                    <a:pt x="248319" y="509110"/>
                    <a:pt x="247585" y="512075"/>
                    <a:pt x="249079" y="519476"/>
                  </a:cubicBezTo>
                  <a:cubicBezTo>
                    <a:pt x="250574" y="526877"/>
                    <a:pt x="252020" y="529818"/>
                    <a:pt x="259421" y="537954"/>
                  </a:cubicBezTo>
                  <a:cubicBezTo>
                    <a:pt x="261749" y="540650"/>
                    <a:pt x="263195" y="544031"/>
                    <a:pt x="263514" y="547585"/>
                  </a:cubicBezTo>
                  <a:cubicBezTo>
                    <a:pt x="268807" y="546482"/>
                    <a:pt x="276085" y="544326"/>
                    <a:pt x="275913" y="541042"/>
                  </a:cubicBezTo>
                  <a:cubicBezTo>
                    <a:pt x="275669" y="535895"/>
                    <a:pt x="268684" y="530994"/>
                    <a:pt x="272556" y="527637"/>
                  </a:cubicBezTo>
                  <a:cubicBezTo>
                    <a:pt x="276429" y="524279"/>
                    <a:pt x="279001" y="522736"/>
                    <a:pt x="279271" y="517589"/>
                  </a:cubicBezTo>
                  <a:cubicBezTo>
                    <a:pt x="279541" y="512443"/>
                    <a:pt x="283388" y="510630"/>
                    <a:pt x="287529" y="511659"/>
                  </a:cubicBezTo>
                  <a:cubicBezTo>
                    <a:pt x="291671" y="512688"/>
                    <a:pt x="292676" y="512419"/>
                    <a:pt x="293975" y="515261"/>
                  </a:cubicBezTo>
                  <a:cubicBezTo>
                    <a:pt x="295274" y="518104"/>
                    <a:pt x="297332" y="518349"/>
                    <a:pt x="300935" y="518349"/>
                  </a:cubicBezTo>
                  <a:cubicBezTo>
                    <a:pt x="304537" y="518349"/>
                    <a:pt x="307649" y="519133"/>
                    <a:pt x="309953" y="516805"/>
                  </a:cubicBezTo>
                  <a:cubicBezTo>
                    <a:pt x="312256" y="514477"/>
                    <a:pt x="317697" y="511904"/>
                    <a:pt x="321054" y="514992"/>
                  </a:cubicBezTo>
                  <a:cubicBezTo>
                    <a:pt x="324411" y="518079"/>
                    <a:pt x="367616" y="523593"/>
                    <a:pt x="378644" y="532538"/>
                  </a:cubicBezTo>
                  <a:cubicBezTo>
                    <a:pt x="389672" y="541483"/>
                    <a:pt x="396533" y="580693"/>
                    <a:pt x="410967" y="550428"/>
                  </a:cubicBezTo>
                  <a:cubicBezTo>
                    <a:pt x="425401" y="520162"/>
                    <a:pt x="424740" y="516732"/>
                    <a:pt x="446747" y="505729"/>
                  </a:cubicBezTo>
                  <a:cubicBezTo>
                    <a:pt x="468753" y="494725"/>
                    <a:pt x="565503" y="464068"/>
                    <a:pt x="565503" y="464068"/>
                  </a:cubicBezTo>
                  <a:cubicBezTo>
                    <a:pt x="565797" y="463945"/>
                    <a:pt x="566116" y="463872"/>
                    <a:pt x="566434" y="463896"/>
                  </a:cubicBezTo>
                  <a:lnTo>
                    <a:pt x="566434" y="463896"/>
                  </a:lnTo>
                  <a:cubicBezTo>
                    <a:pt x="566434" y="463896"/>
                    <a:pt x="612506" y="446007"/>
                    <a:pt x="620079" y="444291"/>
                  </a:cubicBezTo>
                  <a:cubicBezTo>
                    <a:pt x="627651" y="442576"/>
                    <a:pt x="664190" y="432259"/>
                    <a:pt x="666836" y="422236"/>
                  </a:cubicBezTo>
                  <a:cubicBezTo>
                    <a:pt x="669483" y="412213"/>
                    <a:pt x="671321" y="403317"/>
                    <a:pt x="674409" y="399886"/>
                  </a:cubicBezTo>
                  <a:cubicBezTo>
                    <a:pt x="677496" y="396455"/>
                    <a:pt x="676859" y="380624"/>
                    <a:pt x="681761" y="377193"/>
                  </a:cubicBezTo>
                  <a:cubicBezTo>
                    <a:pt x="686662" y="373763"/>
                    <a:pt x="687593" y="363421"/>
                    <a:pt x="686662" y="358961"/>
                  </a:cubicBezTo>
                  <a:cubicBezTo>
                    <a:pt x="685731" y="354500"/>
                    <a:pt x="676001" y="346242"/>
                    <a:pt x="674972" y="342444"/>
                  </a:cubicBezTo>
                  <a:lnTo>
                    <a:pt x="674605" y="341169"/>
                  </a:lnTo>
                  <a:cubicBezTo>
                    <a:pt x="674482" y="340777"/>
                    <a:pt x="674384" y="340361"/>
                    <a:pt x="674262" y="339919"/>
                  </a:cubicBezTo>
                  <a:cubicBezTo>
                    <a:pt x="674262" y="339846"/>
                    <a:pt x="674262" y="339773"/>
                    <a:pt x="674262" y="339699"/>
                  </a:cubicBezTo>
                  <a:cubicBezTo>
                    <a:pt x="674262" y="339258"/>
                    <a:pt x="674041" y="338792"/>
                    <a:pt x="673943" y="338302"/>
                  </a:cubicBezTo>
                  <a:cubicBezTo>
                    <a:pt x="673943" y="338253"/>
                    <a:pt x="673943" y="338204"/>
                    <a:pt x="673943" y="338155"/>
                  </a:cubicBezTo>
                  <a:cubicBezTo>
                    <a:pt x="673821" y="337616"/>
                    <a:pt x="673747" y="337052"/>
                    <a:pt x="673698" y="336513"/>
                  </a:cubicBezTo>
                  <a:lnTo>
                    <a:pt x="673698" y="336513"/>
                  </a:lnTo>
                  <a:cubicBezTo>
                    <a:pt x="662205" y="335704"/>
                    <a:pt x="639389" y="334185"/>
                    <a:pt x="633802" y="334185"/>
                  </a:cubicBezTo>
                  <a:cubicBezTo>
                    <a:pt x="626916" y="334185"/>
                    <a:pt x="621769" y="329284"/>
                    <a:pt x="614883" y="327666"/>
                  </a:cubicBezTo>
                  <a:cubicBezTo>
                    <a:pt x="607997" y="326049"/>
                    <a:pt x="600792" y="328353"/>
                    <a:pt x="592190" y="329382"/>
                  </a:cubicBezTo>
                  <a:cubicBezTo>
                    <a:pt x="583589" y="330411"/>
                    <a:pt x="580158" y="322496"/>
                    <a:pt x="577756" y="319408"/>
                  </a:cubicBezTo>
                  <a:cubicBezTo>
                    <a:pt x="575355" y="316320"/>
                    <a:pt x="568811" y="308405"/>
                    <a:pt x="565381" y="303944"/>
                  </a:cubicBezTo>
                  <a:cubicBezTo>
                    <a:pt x="563665" y="301715"/>
                    <a:pt x="562930" y="296593"/>
                    <a:pt x="562538" y="292010"/>
                  </a:cubicBezTo>
                  <a:cubicBezTo>
                    <a:pt x="559793" y="289241"/>
                    <a:pt x="557784" y="283751"/>
                    <a:pt x="554769" y="280737"/>
                  </a:cubicBezTo>
                  <a:cubicBezTo>
                    <a:pt x="549599" y="275566"/>
                    <a:pt x="546634" y="271866"/>
                    <a:pt x="548104" y="266695"/>
                  </a:cubicBezTo>
                  <a:cubicBezTo>
                    <a:pt x="548104" y="266425"/>
                    <a:pt x="548251" y="266107"/>
                    <a:pt x="548325" y="265813"/>
                  </a:cubicBezTo>
                  <a:cubicBezTo>
                    <a:pt x="545384" y="266254"/>
                    <a:pt x="544085" y="267724"/>
                    <a:pt x="540605" y="269023"/>
                  </a:cubicBezTo>
                  <a:cubicBezTo>
                    <a:pt x="536488" y="270591"/>
                    <a:pt x="535189" y="269293"/>
                    <a:pt x="532886" y="268509"/>
                  </a:cubicBezTo>
                  <a:cubicBezTo>
                    <a:pt x="530582" y="267724"/>
                    <a:pt x="527984" y="262333"/>
                    <a:pt x="527470" y="260274"/>
                  </a:cubicBezTo>
                  <a:cubicBezTo>
                    <a:pt x="526955" y="258216"/>
                    <a:pt x="524627" y="257162"/>
                    <a:pt x="523083" y="255888"/>
                  </a:cubicBezTo>
                  <a:cubicBezTo>
                    <a:pt x="522299" y="254785"/>
                    <a:pt x="521956" y="253437"/>
                    <a:pt x="522103" y="252090"/>
                  </a:cubicBezTo>
                  <a:cubicBezTo>
                    <a:pt x="520681" y="251844"/>
                    <a:pt x="519333" y="250374"/>
                    <a:pt x="518525" y="247458"/>
                  </a:cubicBezTo>
                  <a:cubicBezTo>
                    <a:pt x="516589" y="238415"/>
                    <a:pt x="511957" y="230156"/>
                    <a:pt x="505218" y="223809"/>
                  </a:cubicBezTo>
                  <a:cubicBezTo>
                    <a:pt x="496347" y="214938"/>
                    <a:pt x="505218" y="206067"/>
                    <a:pt x="503013" y="193495"/>
                  </a:cubicBezTo>
                  <a:cubicBezTo>
                    <a:pt x="500807" y="180924"/>
                    <a:pt x="491911" y="178791"/>
                    <a:pt x="486005" y="176488"/>
                  </a:cubicBezTo>
                  <a:cubicBezTo>
                    <a:pt x="480099" y="174184"/>
                    <a:pt x="475663" y="168352"/>
                    <a:pt x="467528" y="163916"/>
                  </a:cubicBezTo>
                  <a:cubicBezTo>
                    <a:pt x="459391" y="159481"/>
                    <a:pt x="457921" y="146933"/>
                    <a:pt x="456426" y="135832"/>
                  </a:cubicBezTo>
                  <a:cubicBezTo>
                    <a:pt x="456156" y="132573"/>
                    <a:pt x="454882" y="129510"/>
                    <a:pt x="452775" y="127010"/>
                  </a:cubicBezTo>
                  <a:cubicBezTo>
                    <a:pt x="449663" y="129779"/>
                    <a:pt x="445055" y="129779"/>
                    <a:pt x="438929" y="12977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8" name="Freeform: Shape 1387">
              <a:extLst>
                <a:ext uri="{FF2B5EF4-FFF2-40B4-BE49-F238E27FC236}">
                  <a16:creationId xmlns:a16="http://schemas.microsoft.com/office/drawing/2014/main" xmlns="" id="{674D174E-AC84-97A3-83AA-8A7A825EED03}"/>
                </a:ext>
              </a:extLst>
            </p:cNvPr>
            <p:cNvSpPr/>
            <p:nvPr/>
          </p:nvSpPr>
          <p:spPr>
            <a:xfrm>
              <a:off x="7075824" y="3720665"/>
              <a:ext cx="18093" cy="21158"/>
            </a:xfrm>
            <a:custGeom>
              <a:avLst/>
              <a:gdLst>
                <a:gd name="connsiteX0" fmla="*/ 12565 w 18093"/>
                <a:gd name="connsiteY0" fmla="*/ 10151 h 21158"/>
                <a:gd name="connsiteX1" fmla="*/ 10114 w 18093"/>
                <a:gd name="connsiteY1" fmla="*/ 5715 h 21158"/>
                <a:gd name="connsiteX2" fmla="*/ 4478 w 18093"/>
                <a:gd name="connsiteY2" fmla="*/ -901 h 21158"/>
                <a:gd name="connsiteX3" fmla="*/ 4135 w 18093"/>
                <a:gd name="connsiteY3" fmla="*/ 5936 h 21158"/>
                <a:gd name="connsiteX4" fmla="*/ 287 w 18093"/>
                <a:gd name="connsiteY4" fmla="*/ 8093 h 21158"/>
                <a:gd name="connsiteX5" fmla="*/ 2738 w 18093"/>
                <a:gd name="connsiteY5" fmla="*/ 12994 h 21158"/>
                <a:gd name="connsiteX6" fmla="*/ 10653 w 18093"/>
                <a:gd name="connsiteY6" fmla="*/ 17307 h 21158"/>
                <a:gd name="connsiteX7" fmla="*/ 17613 w 18093"/>
                <a:gd name="connsiteY7" fmla="*/ 19218 h 21158"/>
                <a:gd name="connsiteX8" fmla="*/ 12565 w 18093"/>
                <a:gd name="connsiteY8" fmla="*/ 10151 h 2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3" h="21158">
                  <a:moveTo>
                    <a:pt x="12565" y="10151"/>
                  </a:moveTo>
                  <a:cubicBezTo>
                    <a:pt x="11266" y="8999"/>
                    <a:pt x="10409" y="7431"/>
                    <a:pt x="10114" y="5715"/>
                  </a:cubicBezTo>
                  <a:cubicBezTo>
                    <a:pt x="10114" y="3265"/>
                    <a:pt x="6291" y="-1121"/>
                    <a:pt x="4478" y="-901"/>
                  </a:cubicBezTo>
                  <a:cubicBezTo>
                    <a:pt x="2664" y="-680"/>
                    <a:pt x="4478" y="4735"/>
                    <a:pt x="4135" y="5936"/>
                  </a:cubicBezTo>
                  <a:cubicBezTo>
                    <a:pt x="3791" y="7137"/>
                    <a:pt x="1488" y="7137"/>
                    <a:pt x="287" y="8093"/>
                  </a:cubicBezTo>
                  <a:cubicBezTo>
                    <a:pt x="-914" y="9049"/>
                    <a:pt x="287" y="12063"/>
                    <a:pt x="2738" y="12994"/>
                  </a:cubicBezTo>
                  <a:cubicBezTo>
                    <a:pt x="5629" y="13925"/>
                    <a:pt x="8301" y="15396"/>
                    <a:pt x="10653" y="17307"/>
                  </a:cubicBezTo>
                  <a:cubicBezTo>
                    <a:pt x="12932" y="19341"/>
                    <a:pt x="17368" y="21620"/>
                    <a:pt x="17613" y="19218"/>
                  </a:cubicBezTo>
                  <a:cubicBezTo>
                    <a:pt x="17858" y="16817"/>
                    <a:pt x="19304" y="15175"/>
                    <a:pt x="12565" y="101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89" name="Freeform: Shape 1388">
              <a:extLst>
                <a:ext uri="{FF2B5EF4-FFF2-40B4-BE49-F238E27FC236}">
                  <a16:creationId xmlns:a16="http://schemas.microsoft.com/office/drawing/2014/main" xmlns="" id="{ED535022-5E3F-74CE-6688-0D7720584783}"/>
                </a:ext>
              </a:extLst>
            </p:cNvPr>
            <p:cNvSpPr/>
            <p:nvPr/>
          </p:nvSpPr>
          <p:spPr>
            <a:xfrm>
              <a:off x="9849981" y="3140560"/>
              <a:ext cx="26000" cy="15362"/>
            </a:xfrm>
            <a:custGeom>
              <a:avLst/>
              <a:gdLst>
                <a:gd name="connsiteX0" fmla="*/ 13438 w 26000"/>
                <a:gd name="connsiteY0" fmla="*/ 3701 h 15362"/>
                <a:gd name="connsiteX1" fmla="*/ 1823 w 26000"/>
                <a:gd name="connsiteY1" fmla="*/ 4240 h 15362"/>
                <a:gd name="connsiteX2" fmla="*/ 7901 w 26000"/>
                <a:gd name="connsiteY2" fmla="*/ 14190 h 15362"/>
                <a:gd name="connsiteX3" fmla="*/ 21158 w 26000"/>
                <a:gd name="connsiteY3" fmla="*/ 10857 h 15362"/>
                <a:gd name="connsiteX4" fmla="*/ 24466 w 26000"/>
                <a:gd name="connsiteY4" fmla="*/ 2035 h 15362"/>
                <a:gd name="connsiteX5" fmla="*/ 13438 w 26000"/>
                <a:gd name="connsiteY5" fmla="*/ 3701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00" h="15362">
                  <a:moveTo>
                    <a:pt x="13438" y="3701"/>
                  </a:moveTo>
                  <a:cubicBezTo>
                    <a:pt x="9566" y="3382"/>
                    <a:pt x="5646" y="3554"/>
                    <a:pt x="1823" y="4240"/>
                  </a:cubicBezTo>
                  <a:cubicBezTo>
                    <a:pt x="-1486" y="5343"/>
                    <a:pt x="-1486" y="13626"/>
                    <a:pt x="7901" y="14190"/>
                  </a:cubicBezTo>
                  <a:cubicBezTo>
                    <a:pt x="17287" y="14753"/>
                    <a:pt x="19492" y="14729"/>
                    <a:pt x="21158" y="10857"/>
                  </a:cubicBezTo>
                  <a:cubicBezTo>
                    <a:pt x="22824" y="6985"/>
                    <a:pt x="28338" y="6446"/>
                    <a:pt x="24466" y="2035"/>
                  </a:cubicBezTo>
                  <a:cubicBezTo>
                    <a:pt x="20594" y="-2376"/>
                    <a:pt x="16723" y="-1837"/>
                    <a:pt x="13438" y="37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0" name="Freeform: Shape 1389">
              <a:extLst>
                <a:ext uri="{FF2B5EF4-FFF2-40B4-BE49-F238E27FC236}">
                  <a16:creationId xmlns:a16="http://schemas.microsoft.com/office/drawing/2014/main" xmlns="" id="{6FD70BB9-90E7-610B-AF67-76D68D2EFB07}"/>
                </a:ext>
              </a:extLst>
            </p:cNvPr>
            <p:cNvSpPr/>
            <p:nvPr/>
          </p:nvSpPr>
          <p:spPr>
            <a:xfrm>
              <a:off x="9951238" y="3097962"/>
              <a:ext cx="8744" cy="17298"/>
            </a:xfrm>
            <a:custGeom>
              <a:avLst/>
              <a:gdLst>
                <a:gd name="connsiteX0" fmla="*/ 7657 w 8744"/>
                <a:gd name="connsiteY0" fmla="*/ 11525 h 17298"/>
                <a:gd name="connsiteX1" fmla="*/ 3247 w 8744"/>
                <a:gd name="connsiteY1" fmla="*/ 2678 h 17298"/>
                <a:gd name="connsiteX2" fmla="*/ 478 w 8744"/>
                <a:gd name="connsiteY2" fmla="*/ 12064 h 17298"/>
                <a:gd name="connsiteX3" fmla="*/ 7657 w 8744"/>
                <a:gd name="connsiteY3" fmla="*/ 11525 h 17298"/>
              </a:gdLst>
              <a:ahLst/>
              <a:cxnLst>
                <a:cxn ang="0">
                  <a:pos x="connsiteX0" y="connsiteY0"/>
                </a:cxn>
                <a:cxn ang="0">
                  <a:pos x="connsiteX1" y="connsiteY1"/>
                </a:cxn>
                <a:cxn ang="0">
                  <a:pos x="connsiteX2" y="connsiteY2"/>
                </a:cxn>
                <a:cxn ang="0">
                  <a:pos x="connsiteX3" y="connsiteY3"/>
                </a:cxn>
              </a:cxnLst>
              <a:rect l="l" t="t" r="r" b="b"/>
              <a:pathLst>
                <a:path w="8744" h="17298">
                  <a:moveTo>
                    <a:pt x="7657" y="11525"/>
                  </a:moveTo>
                  <a:cubicBezTo>
                    <a:pt x="7657" y="5987"/>
                    <a:pt x="11529" y="-7247"/>
                    <a:pt x="3247" y="2678"/>
                  </a:cubicBezTo>
                  <a:cubicBezTo>
                    <a:pt x="134" y="4688"/>
                    <a:pt x="-1042" y="8682"/>
                    <a:pt x="478" y="12064"/>
                  </a:cubicBezTo>
                  <a:cubicBezTo>
                    <a:pt x="2683" y="18705"/>
                    <a:pt x="7657" y="17039"/>
                    <a:pt x="7657" y="115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1" name="Freeform: Shape 1390">
              <a:extLst>
                <a:ext uri="{FF2B5EF4-FFF2-40B4-BE49-F238E27FC236}">
                  <a16:creationId xmlns:a16="http://schemas.microsoft.com/office/drawing/2014/main" xmlns="" id="{647AFCBC-A518-84C0-0AB4-81231C5E03AA}"/>
                </a:ext>
              </a:extLst>
            </p:cNvPr>
            <p:cNvSpPr/>
            <p:nvPr/>
          </p:nvSpPr>
          <p:spPr>
            <a:xfrm>
              <a:off x="9850016" y="2951939"/>
              <a:ext cx="111934" cy="159986"/>
            </a:xfrm>
            <a:custGeom>
              <a:avLst/>
              <a:gdLst>
                <a:gd name="connsiteX0" fmla="*/ 65234 w 111934"/>
                <a:gd name="connsiteY0" fmla="*/ 9898 h 159986"/>
                <a:gd name="connsiteX1" fmla="*/ 41586 w 111934"/>
                <a:gd name="connsiteY1" fmla="*/ 9898 h 159986"/>
                <a:gd name="connsiteX2" fmla="*/ 19236 w 111934"/>
                <a:gd name="connsiteY2" fmla="*/ 25656 h 159986"/>
                <a:gd name="connsiteX3" fmla="*/ 14335 w 111934"/>
                <a:gd name="connsiteY3" fmla="*/ 35090 h 159986"/>
                <a:gd name="connsiteX4" fmla="*/ 18501 w 111934"/>
                <a:gd name="connsiteY4" fmla="*/ 55406 h 159986"/>
                <a:gd name="connsiteX5" fmla="*/ 8135 w 111934"/>
                <a:gd name="connsiteY5" fmla="*/ 65013 h 159986"/>
                <a:gd name="connsiteX6" fmla="*/ 8135 w 111934"/>
                <a:gd name="connsiteY6" fmla="*/ 75354 h 159986"/>
                <a:gd name="connsiteX7" fmla="*/ 14066 w 111934"/>
                <a:gd name="connsiteY7" fmla="*/ 99860 h 159986"/>
                <a:gd name="connsiteX8" fmla="*/ 5930 w 111934"/>
                <a:gd name="connsiteY8" fmla="*/ 122774 h 159986"/>
                <a:gd name="connsiteX9" fmla="*/ 7400 w 111934"/>
                <a:gd name="connsiteY9" fmla="*/ 139046 h 159986"/>
                <a:gd name="connsiteX10" fmla="*/ 1494 w 111934"/>
                <a:gd name="connsiteY10" fmla="*/ 153749 h 159986"/>
                <a:gd name="connsiteX11" fmla="*/ 15536 w 111934"/>
                <a:gd name="connsiteY11" fmla="*/ 154485 h 159986"/>
                <a:gd name="connsiteX12" fmla="*/ 39184 w 111934"/>
                <a:gd name="connsiteY12" fmla="*/ 155220 h 159986"/>
                <a:gd name="connsiteX13" fmla="*/ 57687 w 111934"/>
                <a:gd name="connsiteY13" fmla="*/ 141913 h 159986"/>
                <a:gd name="connsiteX14" fmla="*/ 81335 w 111934"/>
                <a:gd name="connsiteY14" fmla="*/ 139707 h 159986"/>
                <a:gd name="connsiteX15" fmla="*/ 101308 w 111934"/>
                <a:gd name="connsiteY15" fmla="*/ 127136 h 159986"/>
                <a:gd name="connsiteX16" fmla="*/ 110179 w 111934"/>
                <a:gd name="connsiteY16" fmla="*/ 97557 h 159986"/>
                <a:gd name="connsiteX17" fmla="*/ 107949 w 111934"/>
                <a:gd name="connsiteY17" fmla="*/ 61337 h 159986"/>
                <a:gd name="connsiteX18" fmla="*/ 90207 w 111934"/>
                <a:gd name="connsiteY18" fmla="*/ 33252 h 159986"/>
                <a:gd name="connsiteX19" fmla="*/ 75503 w 111934"/>
                <a:gd name="connsiteY19" fmla="*/ 3674 h 159986"/>
                <a:gd name="connsiteX20" fmla="*/ 73420 w 111934"/>
                <a:gd name="connsiteY20" fmla="*/ -909 h 159986"/>
                <a:gd name="connsiteX21" fmla="*/ 65234 w 111934"/>
                <a:gd name="connsiteY21" fmla="*/ 9898 h 15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1934" h="159986">
                  <a:moveTo>
                    <a:pt x="65234" y="9898"/>
                  </a:moveTo>
                  <a:cubicBezTo>
                    <a:pt x="61289" y="16466"/>
                    <a:pt x="51437" y="11197"/>
                    <a:pt x="41586" y="9898"/>
                  </a:cubicBezTo>
                  <a:cubicBezTo>
                    <a:pt x="31734" y="8599"/>
                    <a:pt x="23844" y="17765"/>
                    <a:pt x="19236" y="25656"/>
                  </a:cubicBezTo>
                  <a:cubicBezTo>
                    <a:pt x="17227" y="29111"/>
                    <a:pt x="15585" y="32444"/>
                    <a:pt x="14335" y="35090"/>
                  </a:cubicBezTo>
                  <a:cubicBezTo>
                    <a:pt x="16173" y="39502"/>
                    <a:pt x="16173" y="46143"/>
                    <a:pt x="18501" y="55406"/>
                  </a:cubicBezTo>
                  <a:cubicBezTo>
                    <a:pt x="22202" y="70110"/>
                    <a:pt x="17741" y="63542"/>
                    <a:pt x="8135" y="65013"/>
                  </a:cubicBezTo>
                  <a:cubicBezTo>
                    <a:pt x="-1471" y="66483"/>
                    <a:pt x="2965" y="70919"/>
                    <a:pt x="8135" y="75354"/>
                  </a:cubicBezTo>
                  <a:cubicBezTo>
                    <a:pt x="13306" y="79790"/>
                    <a:pt x="10366" y="84985"/>
                    <a:pt x="14066" y="99860"/>
                  </a:cubicBezTo>
                  <a:cubicBezTo>
                    <a:pt x="17767" y="114735"/>
                    <a:pt x="11100" y="115373"/>
                    <a:pt x="5930" y="122774"/>
                  </a:cubicBezTo>
                  <a:cubicBezTo>
                    <a:pt x="759" y="130174"/>
                    <a:pt x="3699" y="130125"/>
                    <a:pt x="7400" y="139046"/>
                  </a:cubicBezTo>
                  <a:cubicBezTo>
                    <a:pt x="11100" y="147966"/>
                    <a:pt x="6665" y="147182"/>
                    <a:pt x="1494" y="153749"/>
                  </a:cubicBezTo>
                  <a:cubicBezTo>
                    <a:pt x="-3676" y="160317"/>
                    <a:pt x="3699" y="161101"/>
                    <a:pt x="15536" y="154485"/>
                  </a:cubicBezTo>
                  <a:cubicBezTo>
                    <a:pt x="27373" y="147868"/>
                    <a:pt x="30240" y="161150"/>
                    <a:pt x="39184" y="155220"/>
                  </a:cubicBezTo>
                  <a:cubicBezTo>
                    <a:pt x="48129" y="149289"/>
                    <a:pt x="49550" y="144878"/>
                    <a:pt x="57687" y="141913"/>
                  </a:cubicBezTo>
                  <a:cubicBezTo>
                    <a:pt x="65823" y="138948"/>
                    <a:pt x="68764" y="145613"/>
                    <a:pt x="81335" y="139707"/>
                  </a:cubicBezTo>
                  <a:cubicBezTo>
                    <a:pt x="93907" y="133801"/>
                    <a:pt x="86506" y="130101"/>
                    <a:pt x="101308" y="127136"/>
                  </a:cubicBezTo>
                  <a:cubicBezTo>
                    <a:pt x="116110" y="124171"/>
                    <a:pt x="106478" y="112432"/>
                    <a:pt x="110179" y="97557"/>
                  </a:cubicBezTo>
                  <a:cubicBezTo>
                    <a:pt x="113879" y="82681"/>
                    <a:pt x="110179" y="70943"/>
                    <a:pt x="107949" y="61337"/>
                  </a:cubicBezTo>
                  <a:cubicBezTo>
                    <a:pt x="105718" y="51730"/>
                    <a:pt x="99813" y="45824"/>
                    <a:pt x="90207" y="33252"/>
                  </a:cubicBezTo>
                  <a:cubicBezTo>
                    <a:pt x="80600" y="20681"/>
                    <a:pt x="79130" y="15510"/>
                    <a:pt x="75503" y="3674"/>
                  </a:cubicBezTo>
                  <a:cubicBezTo>
                    <a:pt x="74988" y="2081"/>
                    <a:pt x="74302" y="537"/>
                    <a:pt x="73420" y="-909"/>
                  </a:cubicBezTo>
                  <a:cubicBezTo>
                    <a:pt x="70062" y="2154"/>
                    <a:pt x="67268" y="5830"/>
                    <a:pt x="65234" y="98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2" name="Freeform: Shape 1391">
              <a:extLst>
                <a:ext uri="{FF2B5EF4-FFF2-40B4-BE49-F238E27FC236}">
                  <a16:creationId xmlns:a16="http://schemas.microsoft.com/office/drawing/2014/main" xmlns="" id="{AAB835E2-E0D1-58F3-F156-D9D005494A08}"/>
                </a:ext>
              </a:extLst>
            </p:cNvPr>
            <p:cNvSpPr/>
            <p:nvPr/>
          </p:nvSpPr>
          <p:spPr>
            <a:xfrm>
              <a:off x="9784325" y="2780670"/>
              <a:ext cx="212541" cy="207342"/>
            </a:xfrm>
            <a:custGeom>
              <a:avLst/>
              <a:gdLst>
                <a:gd name="connsiteX0" fmla="*/ 207237 w 212541"/>
                <a:gd name="connsiteY0" fmla="*/ 13864 h 207342"/>
                <a:gd name="connsiteX1" fmla="*/ 207237 w 212541"/>
                <a:gd name="connsiteY1" fmla="*/ 13864 h 207342"/>
                <a:gd name="connsiteX2" fmla="*/ 204787 w 212541"/>
                <a:gd name="connsiteY2" fmla="*/ 14574 h 207342"/>
                <a:gd name="connsiteX3" fmla="*/ 204517 w 212541"/>
                <a:gd name="connsiteY3" fmla="*/ 14574 h 207342"/>
                <a:gd name="connsiteX4" fmla="*/ 203586 w 212541"/>
                <a:gd name="connsiteY4" fmla="*/ 14574 h 207342"/>
                <a:gd name="connsiteX5" fmla="*/ 202434 w 212541"/>
                <a:gd name="connsiteY5" fmla="*/ 14133 h 207342"/>
                <a:gd name="connsiteX6" fmla="*/ 199322 w 212541"/>
                <a:gd name="connsiteY6" fmla="*/ 5532 h 207342"/>
                <a:gd name="connsiteX7" fmla="*/ 188319 w 212541"/>
                <a:gd name="connsiteY7" fmla="*/ -669 h 207342"/>
                <a:gd name="connsiteX8" fmla="*/ 185231 w 212541"/>
                <a:gd name="connsiteY8" fmla="*/ 7933 h 207342"/>
                <a:gd name="connsiteX9" fmla="*/ 180746 w 212541"/>
                <a:gd name="connsiteY9" fmla="*/ 15506 h 207342"/>
                <a:gd name="connsiteX10" fmla="*/ 171116 w 212541"/>
                <a:gd name="connsiteY10" fmla="*/ 23053 h 207342"/>
                <a:gd name="connsiteX11" fmla="*/ 162539 w 212541"/>
                <a:gd name="connsiteY11" fmla="*/ 32684 h 207342"/>
                <a:gd name="connsiteX12" fmla="*/ 137420 w 212541"/>
                <a:gd name="connsiteY12" fmla="*/ 38198 h 207342"/>
                <a:gd name="connsiteX13" fmla="*/ 127788 w 212541"/>
                <a:gd name="connsiteY13" fmla="*/ 44374 h 207342"/>
                <a:gd name="connsiteX14" fmla="*/ 130901 w 212541"/>
                <a:gd name="connsiteY14" fmla="*/ 54691 h 207342"/>
                <a:gd name="connsiteX15" fmla="*/ 131244 w 212541"/>
                <a:gd name="connsiteY15" fmla="*/ 61577 h 207342"/>
                <a:gd name="connsiteX16" fmla="*/ 121613 w 212541"/>
                <a:gd name="connsiteY16" fmla="*/ 63636 h 207342"/>
                <a:gd name="connsiteX17" fmla="*/ 107498 w 212541"/>
                <a:gd name="connsiteY17" fmla="*/ 62607 h 207342"/>
                <a:gd name="connsiteX18" fmla="*/ 95465 w 212541"/>
                <a:gd name="connsiteY18" fmla="*/ 55402 h 207342"/>
                <a:gd name="connsiteX19" fmla="*/ 88602 w 212541"/>
                <a:gd name="connsiteY19" fmla="*/ 47143 h 207342"/>
                <a:gd name="connsiteX20" fmla="*/ 79316 w 212541"/>
                <a:gd name="connsiteY20" fmla="*/ 55720 h 207342"/>
                <a:gd name="connsiteX21" fmla="*/ 68655 w 212541"/>
                <a:gd name="connsiteY21" fmla="*/ 73267 h 207342"/>
                <a:gd name="connsiteX22" fmla="*/ 54197 w 212541"/>
                <a:gd name="connsiteY22" fmla="*/ 82555 h 207342"/>
                <a:gd name="connsiteX23" fmla="*/ 45276 w 212541"/>
                <a:gd name="connsiteY23" fmla="*/ 90127 h 207342"/>
                <a:gd name="connsiteX24" fmla="*/ 31160 w 212541"/>
                <a:gd name="connsiteY24" fmla="*/ 95959 h 207342"/>
                <a:gd name="connsiteX25" fmla="*/ 8124 w 212541"/>
                <a:gd name="connsiteY25" fmla="*/ 109021 h 207342"/>
                <a:gd name="connsiteX26" fmla="*/ -183 w 212541"/>
                <a:gd name="connsiteY26" fmla="*/ 122769 h 207342"/>
                <a:gd name="connsiteX27" fmla="*/ 25010 w 212541"/>
                <a:gd name="connsiteY27" fmla="*/ 131371 h 207342"/>
                <a:gd name="connsiteX28" fmla="*/ 39052 w 212541"/>
                <a:gd name="connsiteY28" fmla="*/ 142448 h 207342"/>
                <a:gd name="connsiteX29" fmla="*/ 36110 w 212541"/>
                <a:gd name="connsiteY29" fmla="*/ 160950 h 207342"/>
                <a:gd name="connsiteX30" fmla="*/ 24274 w 212541"/>
                <a:gd name="connsiteY30" fmla="*/ 177197 h 207342"/>
                <a:gd name="connsiteX31" fmla="*/ 29445 w 212541"/>
                <a:gd name="connsiteY31" fmla="*/ 198640 h 207342"/>
                <a:gd name="connsiteX32" fmla="*/ 44982 w 212541"/>
                <a:gd name="connsiteY32" fmla="*/ 199375 h 207342"/>
                <a:gd name="connsiteX33" fmla="*/ 73802 w 212541"/>
                <a:gd name="connsiteY33" fmla="*/ 200870 h 207342"/>
                <a:gd name="connsiteX34" fmla="*/ 80001 w 212541"/>
                <a:gd name="connsiteY34" fmla="*/ 206433 h 207342"/>
                <a:gd name="connsiteX35" fmla="*/ 84903 w 212541"/>
                <a:gd name="connsiteY35" fmla="*/ 196998 h 207342"/>
                <a:gd name="connsiteX36" fmla="*/ 107252 w 212541"/>
                <a:gd name="connsiteY36" fmla="*/ 181241 h 207342"/>
                <a:gd name="connsiteX37" fmla="*/ 130901 w 212541"/>
                <a:gd name="connsiteY37" fmla="*/ 181241 h 207342"/>
                <a:gd name="connsiteX38" fmla="*/ 139061 w 212541"/>
                <a:gd name="connsiteY38" fmla="*/ 170409 h 207342"/>
                <a:gd name="connsiteX39" fmla="*/ 113036 w 212541"/>
                <a:gd name="connsiteY39" fmla="*/ 151319 h 207342"/>
                <a:gd name="connsiteX40" fmla="*/ 121171 w 212541"/>
                <a:gd name="connsiteY40" fmla="*/ 123970 h 207342"/>
                <a:gd name="connsiteX41" fmla="*/ 139649 w 212541"/>
                <a:gd name="connsiteY41" fmla="*/ 109266 h 207342"/>
                <a:gd name="connsiteX42" fmla="*/ 168493 w 212541"/>
                <a:gd name="connsiteY42" fmla="*/ 91524 h 207342"/>
                <a:gd name="connsiteX43" fmla="*/ 182535 w 212541"/>
                <a:gd name="connsiteY43" fmla="*/ 72286 h 207342"/>
                <a:gd name="connsiteX44" fmla="*/ 185500 w 212541"/>
                <a:gd name="connsiteY44" fmla="*/ 47780 h 207342"/>
                <a:gd name="connsiteX45" fmla="*/ 212114 w 212541"/>
                <a:gd name="connsiteY45" fmla="*/ 22637 h 207342"/>
                <a:gd name="connsiteX46" fmla="*/ 212359 w 212541"/>
                <a:gd name="connsiteY46" fmla="*/ 22245 h 207342"/>
                <a:gd name="connsiteX47" fmla="*/ 208659 w 212541"/>
                <a:gd name="connsiteY47" fmla="*/ 17515 h 207342"/>
                <a:gd name="connsiteX48" fmla="*/ 207237 w 212541"/>
                <a:gd name="connsiteY48" fmla="*/ 13864 h 20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2541" h="207342">
                  <a:moveTo>
                    <a:pt x="207237" y="13864"/>
                  </a:moveTo>
                  <a:lnTo>
                    <a:pt x="207237" y="13864"/>
                  </a:lnTo>
                  <a:cubicBezTo>
                    <a:pt x="206477" y="14280"/>
                    <a:pt x="205645" y="14525"/>
                    <a:pt x="204787" y="14574"/>
                  </a:cubicBezTo>
                  <a:lnTo>
                    <a:pt x="204517" y="14574"/>
                  </a:lnTo>
                  <a:cubicBezTo>
                    <a:pt x="204199" y="14599"/>
                    <a:pt x="203905" y="14599"/>
                    <a:pt x="203586" y="14574"/>
                  </a:cubicBezTo>
                  <a:cubicBezTo>
                    <a:pt x="203194" y="14476"/>
                    <a:pt x="202801" y="14329"/>
                    <a:pt x="202434" y="14133"/>
                  </a:cubicBezTo>
                  <a:cubicBezTo>
                    <a:pt x="199322" y="12393"/>
                    <a:pt x="199665" y="8276"/>
                    <a:pt x="199322" y="5532"/>
                  </a:cubicBezTo>
                  <a:cubicBezTo>
                    <a:pt x="198978" y="2787"/>
                    <a:pt x="193146" y="-2041"/>
                    <a:pt x="188319" y="-669"/>
                  </a:cubicBezTo>
                  <a:cubicBezTo>
                    <a:pt x="183491" y="704"/>
                    <a:pt x="189348" y="5875"/>
                    <a:pt x="185231" y="7933"/>
                  </a:cubicBezTo>
                  <a:cubicBezTo>
                    <a:pt x="181113" y="9992"/>
                    <a:pt x="180746" y="11021"/>
                    <a:pt x="180746" y="15506"/>
                  </a:cubicBezTo>
                  <a:cubicBezTo>
                    <a:pt x="180746" y="19990"/>
                    <a:pt x="175257" y="23053"/>
                    <a:pt x="171116" y="23053"/>
                  </a:cubicBezTo>
                  <a:cubicBezTo>
                    <a:pt x="166974" y="23053"/>
                    <a:pt x="164597" y="28567"/>
                    <a:pt x="162539" y="32684"/>
                  </a:cubicBezTo>
                  <a:cubicBezTo>
                    <a:pt x="160479" y="36801"/>
                    <a:pt x="146708" y="38884"/>
                    <a:pt x="137420" y="38198"/>
                  </a:cubicBezTo>
                  <a:cubicBezTo>
                    <a:pt x="128132" y="37512"/>
                    <a:pt x="124014" y="40943"/>
                    <a:pt x="127788" y="44374"/>
                  </a:cubicBezTo>
                  <a:cubicBezTo>
                    <a:pt x="131562" y="47805"/>
                    <a:pt x="128499" y="52975"/>
                    <a:pt x="130901" y="54691"/>
                  </a:cubicBezTo>
                  <a:cubicBezTo>
                    <a:pt x="133302" y="56406"/>
                    <a:pt x="134331" y="60891"/>
                    <a:pt x="131244" y="61577"/>
                  </a:cubicBezTo>
                  <a:cubicBezTo>
                    <a:pt x="128156" y="62263"/>
                    <a:pt x="123671" y="60891"/>
                    <a:pt x="121613" y="63636"/>
                  </a:cubicBezTo>
                  <a:cubicBezTo>
                    <a:pt x="119555" y="66380"/>
                    <a:pt x="110267" y="66086"/>
                    <a:pt x="107498" y="62607"/>
                  </a:cubicBezTo>
                  <a:cubicBezTo>
                    <a:pt x="104238" y="59127"/>
                    <a:pt x="100072" y="56627"/>
                    <a:pt x="95465" y="55402"/>
                  </a:cubicBezTo>
                  <a:cubicBezTo>
                    <a:pt x="93407" y="55402"/>
                    <a:pt x="96150" y="47143"/>
                    <a:pt x="88602" y="47143"/>
                  </a:cubicBezTo>
                  <a:cubicBezTo>
                    <a:pt x="81055" y="47143"/>
                    <a:pt x="80345" y="50231"/>
                    <a:pt x="79316" y="55720"/>
                  </a:cubicBezTo>
                  <a:cubicBezTo>
                    <a:pt x="77575" y="62508"/>
                    <a:pt x="73875" y="68610"/>
                    <a:pt x="68655" y="73267"/>
                  </a:cubicBezTo>
                  <a:cubicBezTo>
                    <a:pt x="63484" y="77751"/>
                    <a:pt x="58680" y="81525"/>
                    <a:pt x="54197" y="82555"/>
                  </a:cubicBezTo>
                  <a:cubicBezTo>
                    <a:pt x="49712" y="83584"/>
                    <a:pt x="48707" y="87015"/>
                    <a:pt x="45276" y="90127"/>
                  </a:cubicBezTo>
                  <a:cubicBezTo>
                    <a:pt x="41846" y="93239"/>
                    <a:pt x="35301" y="92578"/>
                    <a:pt x="31160" y="95959"/>
                  </a:cubicBezTo>
                  <a:cubicBezTo>
                    <a:pt x="27019" y="99341"/>
                    <a:pt x="13295" y="104561"/>
                    <a:pt x="8124" y="109021"/>
                  </a:cubicBezTo>
                  <a:cubicBezTo>
                    <a:pt x="3860" y="112526"/>
                    <a:pt x="944" y="117378"/>
                    <a:pt x="-183" y="122769"/>
                  </a:cubicBezTo>
                  <a:cubicBezTo>
                    <a:pt x="8492" y="124705"/>
                    <a:pt x="16947" y="127597"/>
                    <a:pt x="25010" y="131371"/>
                  </a:cubicBezTo>
                  <a:cubicBezTo>
                    <a:pt x="46452" y="140977"/>
                    <a:pt x="36846" y="134336"/>
                    <a:pt x="39052" y="142448"/>
                  </a:cubicBezTo>
                  <a:cubicBezTo>
                    <a:pt x="41257" y="150559"/>
                    <a:pt x="36110" y="155019"/>
                    <a:pt x="36110" y="160950"/>
                  </a:cubicBezTo>
                  <a:cubicBezTo>
                    <a:pt x="36110" y="166880"/>
                    <a:pt x="33881" y="168302"/>
                    <a:pt x="24274" y="177197"/>
                  </a:cubicBezTo>
                  <a:cubicBezTo>
                    <a:pt x="14667" y="186093"/>
                    <a:pt x="22804" y="187564"/>
                    <a:pt x="29445" y="198640"/>
                  </a:cubicBezTo>
                  <a:cubicBezTo>
                    <a:pt x="36086" y="209717"/>
                    <a:pt x="41282" y="206776"/>
                    <a:pt x="44982" y="199375"/>
                  </a:cubicBezTo>
                  <a:cubicBezTo>
                    <a:pt x="48683" y="191974"/>
                    <a:pt x="64930" y="197905"/>
                    <a:pt x="73802" y="200870"/>
                  </a:cubicBezTo>
                  <a:cubicBezTo>
                    <a:pt x="76620" y="201630"/>
                    <a:pt x="78923" y="203713"/>
                    <a:pt x="80001" y="206433"/>
                  </a:cubicBezTo>
                  <a:cubicBezTo>
                    <a:pt x="81203" y="203787"/>
                    <a:pt x="82844" y="200454"/>
                    <a:pt x="84903" y="196998"/>
                  </a:cubicBezTo>
                  <a:cubicBezTo>
                    <a:pt x="89509" y="189107"/>
                    <a:pt x="97401" y="179844"/>
                    <a:pt x="107252" y="181241"/>
                  </a:cubicBezTo>
                  <a:cubicBezTo>
                    <a:pt x="117104" y="182638"/>
                    <a:pt x="126857" y="187809"/>
                    <a:pt x="130901" y="181241"/>
                  </a:cubicBezTo>
                  <a:cubicBezTo>
                    <a:pt x="132935" y="177173"/>
                    <a:pt x="135704" y="173497"/>
                    <a:pt x="139061" y="170409"/>
                  </a:cubicBezTo>
                  <a:cubicBezTo>
                    <a:pt x="134160" y="162028"/>
                    <a:pt x="123818" y="158303"/>
                    <a:pt x="113036" y="151319"/>
                  </a:cubicBezTo>
                  <a:cubicBezTo>
                    <a:pt x="100488" y="143207"/>
                    <a:pt x="111565" y="131371"/>
                    <a:pt x="121171" y="123970"/>
                  </a:cubicBezTo>
                  <a:cubicBezTo>
                    <a:pt x="130779" y="116569"/>
                    <a:pt x="134478" y="115099"/>
                    <a:pt x="139649" y="109266"/>
                  </a:cubicBezTo>
                  <a:cubicBezTo>
                    <a:pt x="144821" y="103434"/>
                    <a:pt x="159622" y="96694"/>
                    <a:pt x="168493" y="91524"/>
                  </a:cubicBezTo>
                  <a:cubicBezTo>
                    <a:pt x="177364" y="86353"/>
                    <a:pt x="182535" y="81158"/>
                    <a:pt x="182535" y="72286"/>
                  </a:cubicBezTo>
                  <a:cubicBezTo>
                    <a:pt x="182535" y="63415"/>
                    <a:pt x="181065" y="57583"/>
                    <a:pt x="185500" y="47780"/>
                  </a:cubicBezTo>
                  <a:cubicBezTo>
                    <a:pt x="189936" y="37978"/>
                    <a:pt x="206208" y="33076"/>
                    <a:pt x="212114" y="22637"/>
                  </a:cubicBezTo>
                  <a:cubicBezTo>
                    <a:pt x="212114" y="22490"/>
                    <a:pt x="212286" y="22367"/>
                    <a:pt x="212359" y="22245"/>
                  </a:cubicBezTo>
                  <a:cubicBezTo>
                    <a:pt x="211280" y="20554"/>
                    <a:pt x="210031" y="18985"/>
                    <a:pt x="208659" y="17515"/>
                  </a:cubicBezTo>
                  <a:cubicBezTo>
                    <a:pt x="207826" y="16461"/>
                    <a:pt x="207335" y="15187"/>
                    <a:pt x="207237" y="138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3" name="Freeform: Shape 1392">
              <a:extLst>
                <a:ext uri="{FF2B5EF4-FFF2-40B4-BE49-F238E27FC236}">
                  <a16:creationId xmlns:a16="http://schemas.microsoft.com/office/drawing/2014/main" xmlns="" id="{3D526BA1-EF58-D131-C72E-28422CE6D893}"/>
                </a:ext>
              </a:extLst>
            </p:cNvPr>
            <p:cNvSpPr/>
            <p:nvPr/>
          </p:nvSpPr>
          <p:spPr>
            <a:xfrm>
              <a:off x="9712938" y="3602967"/>
              <a:ext cx="3774" cy="7608"/>
            </a:xfrm>
            <a:custGeom>
              <a:avLst/>
              <a:gdLst>
                <a:gd name="connsiteX0" fmla="*/ 3591 w 3774"/>
                <a:gd name="connsiteY0" fmla="*/ 5025 h 7608"/>
                <a:gd name="connsiteX1" fmla="*/ 1876 w 3774"/>
                <a:gd name="connsiteY1" fmla="*/ -833 h 7608"/>
                <a:gd name="connsiteX2" fmla="*/ -183 w 3774"/>
                <a:gd name="connsiteY2" fmla="*/ 5025 h 7608"/>
                <a:gd name="connsiteX3" fmla="*/ 3591 w 3774"/>
                <a:gd name="connsiteY3" fmla="*/ 5025 h 7608"/>
              </a:gdLst>
              <a:ahLst/>
              <a:cxnLst>
                <a:cxn ang="0">
                  <a:pos x="connsiteX0" y="connsiteY0"/>
                </a:cxn>
                <a:cxn ang="0">
                  <a:pos x="connsiteX1" y="connsiteY1"/>
                </a:cxn>
                <a:cxn ang="0">
                  <a:pos x="connsiteX2" y="connsiteY2"/>
                </a:cxn>
                <a:cxn ang="0">
                  <a:pos x="connsiteX3" y="connsiteY3"/>
                </a:cxn>
              </a:cxnLst>
              <a:rect l="l" t="t" r="r" b="b"/>
              <a:pathLst>
                <a:path w="3774" h="7608">
                  <a:moveTo>
                    <a:pt x="3591" y="5025"/>
                  </a:moveTo>
                  <a:cubicBezTo>
                    <a:pt x="3591" y="2574"/>
                    <a:pt x="3591" y="-1519"/>
                    <a:pt x="1876" y="-833"/>
                  </a:cubicBezTo>
                  <a:cubicBezTo>
                    <a:pt x="700" y="907"/>
                    <a:pt x="-11" y="2917"/>
                    <a:pt x="-183" y="5025"/>
                  </a:cubicBezTo>
                  <a:cubicBezTo>
                    <a:pt x="62" y="7083"/>
                    <a:pt x="3591" y="7426"/>
                    <a:pt x="3591" y="50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4" name="Freeform: Shape 1393">
              <a:extLst>
                <a:ext uri="{FF2B5EF4-FFF2-40B4-BE49-F238E27FC236}">
                  <a16:creationId xmlns:a16="http://schemas.microsoft.com/office/drawing/2014/main" xmlns="" id="{EA0679EE-E588-8716-CCC9-18B6D256E584}"/>
                </a:ext>
              </a:extLst>
            </p:cNvPr>
            <p:cNvSpPr/>
            <p:nvPr/>
          </p:nvSpPr>
          <p:spPr>
            <a:xfrm>
              <a:off x="9692833" y="3644178"/>
              <a:ext cx="6269" cy="4582"/>
            </a:xfrm>
            <a:custGeom>
              <a:avLst/>
              <a:gdLst>
                <a:gd name="connsiteX0" fmla="*/ 293 w 6269"/>
                <a:gd name="connsiteY0" fmla="*/ -334 h 4582"/>
                <a:gd name="connsiteX1" fmla="*/ 1518 w 6269"/>
                <a:gd name="connsiteY1" fmla="*/ 3636 h 4582"/>
                <a:gd name="connsiteX2" fmla="*/ 5782 w 6269"/>
                <a:gd name="connsiteY2" fmla="*/ 2876 h 4582"/>
                <a:gd name="connsiteX3" fmla="*/ 4802 w 6269"/>
                <a:gd name="connsiteY3" fmla="*/ -482 h 4582"/>
                <a:gd name="connsiteX4" fmla="*/ 293 w 6269"/>
                <a:gd name="connsiteY4" fmla="*/ -334 h 4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9" h="4582">
                  <a:moveTo>
                    <a:pt x="293" y="-334"/>
                  </a:moveTo>
                  <a:cubicBezTo>
                    <a:pt x="-540" y="891"/>
                    <a:pt x="-368" y="3636"/>
                    <a:pt x="1518" y="3636"/>
                  </a:cubicBezTo>
                  <a:cubicBezTo>
                    <a:pt x="3405" y="3636"/>
                    <a:pt x="5562" y="3930"/>
                    <a:pt x="5782" y="2876"/>
                  </a:cubicBezTo>
                  <a:cubicBezTo>
                    <a:pt x="6003" y="1822"/>
                    <a:pt x="6689" y="-163"/>
                    <a:pt x="4802" y="-482"/>
                  </a:cubicBezTo>
                  <a:cubicBezTo>
                    <a:pt x="4802" y="-482"/>
                    <a:pt x="1151" y="-1535"/>
                    <a:pt x="293" y="-33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5" name="Freeform: Shape 1394">
              <a:extLst>
                <a:ext uri="{FF2B5EF4-FFF2-40B4-BE49-F238E27FC236}">
                  <a16:creationId xmlns:a16="http://schemas.microsoft.com/office/drawing/2014/main" xmlns="" id="{DC041AEF-C6A4-F9E7-BCDC-323E21603A02}"/>
                </a:ext>
              </a:extLst>
            </p:cNvPr>
            <p:cNvSpPr/>
            <p:nvPr/>
          </p:nvSpPr>
          <p:spPr>
            <a:xfrm>
              <a:off x="9708376" y="3656615"/>
              <a:ext cx="4086" cy="9388"/>
            </a:xfrm>
            <a:custGeom>
              <a:avLst/>
              <a:gdLst>
                <a:gd name="connsiteX0" fmla="*/ 434 w 4086"/>
                <a:gd name="connsiteY0" fmla="*/ 7790 h 9388"/>
                <a:gd name="connsiteX1" fmla="*/ 3791 w 4086"/>
                <a:gd name="connsiteY1" fmla="*/ 6418 h 9388"/>
                <a:gd name="connsiteX2" fmla="*/ 2738 w 4086"/>
                <a:gd name="connsiteY2" fmla="*/ 634 h 9388"/>
                <a:gd name="connsiteX3" fmla="*/ 287 w 4086"/>
                <a:gd name="connsiteY3" fmla="*/ -346 h 9388"/>
                <a:gd name="connsiteX4" fmla="*/ -6 w 4086"/>
                <a:gd name="connsiteY4" fmla="*/ 2472 h 9388"/>
                <a:gd name="connsiteX5" fmla="*/ 434 w 4086"/>
                <a:gd name="connsiteY5" fmla="*/ 7790 h 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86" h="9388">
                  <a:moveTo>
                    <a:pt x="434" y="7790"/>
                  </a:moveTo>
                  <a:cubicBezTo>
                    <a:pt x="1513" y="8770"/>
                    <a:pt x="3718" y="9015"/>
                    <a:pt x="3791" y="6418"/>
                  </a:cubicBezTo>
                  <a:cubicBezTo>
                    <a:pt x="4110" y="4432"/>
                    <a:pt x="3742" y="2374"/>
                    <a:pt x="2738" y="634"/>
                  </a:cubicBezTo>
                  <a:cubicBezTo>
                    <a:pt x="1660" y="-738"/>
                    <a:pt x="826" y="-1498"/>
                    <a:pt x="287" y="-346"/>
                  </a:cubicBezTo>
                  <a:cubicBezTo>
                    <a:pt x="-203" y="511"/>
                    <a:pt x="-325" y="1541"/>
                    <a:pt x="-6" y="2472"/>
                  </a:cubicBezTo>
                  <a:cubicBezTo>
                    <a:pt x="434" y="3991"/>
                    <a:pt x="-619" y="6809"/>
                    <a:pt x="434" y="779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6" name="Freeform: Shape 1395">
              <a:extLst>
                <a:ext uri="{FF2B5EF4-FFF2-40B4-BE49-F238E27FC236}">
                  <a16:creationId xmlns:a16="http://schemas.microsoft.com/office/drawing/2014/main" xmlns="" id="{B9C45E71-B9F2-2447-98DB-33DC5A5277EC}"/>
                </a:ext>
              </a:extLst>
            </p:cNvPr>
            <p:cNvSpPr/>
            <p:nvPr/>
          </p:nvSpPr>
          <p:spPr>
            <a:xfrm>
              <a:off x="9639325" y="3674396"/>
              <a:ext cx="144485" cy="197229"/>
            </a:xfrm>
            <a:custGeom>
              <a:avLst/>
              <a:gdLst>
                <a:gd name="connsiteX0" fmla="*/ 3171 w 144485"/>
                <a:gd name="connsiteY0" fmla="*/ 72374 h 197229"/>
                <a:gd name="connsiteX1" fmla="*/ 868 w 144485"/>
                <a:gd name="connsiteY1" fmla="*/ 73551 h 197229"/>
                <a:gd name="connsiteX2" fmla="*/ 868 w 144485"/>
                <a:gd name="connsiteY2" fmla="*/ 73551 h 197229"/>
                <a:gd name="connsiteX3" fmla="*/ 182 w 144485"/>
                <a:gd name="connsiteY3" fmla="*/ 78452 h 197229"/>
                <a:gd name="connsiteX4" fmla="*/ 4813 w 144485"/>
                <a:gd name="connsiteY4" fmla="*/ 89308 h 197229"/>
                <a:gd name="connsiteX5" fmla="*/ 11430 w 144485"/>
                <a:gd name="connsiteY5" fmla="*/ 108766 h 197229"/>
                <a:gd name="connsiteX6" fmla="*/ 15963 w 144485"/>
                <a:gd name="connsiteY6" fmla="*/ 122735 h 197229"/>
                <a:gd name="connsiteX7" fmla="*/ 17311 w 144485"/>
                <a:gd name="connsiteY7" fmla="*/ 124964 h 197229"/>
                <a:gd name="connsiteX8" fmla="*/ 22555 w 144485"/>
                <a:gd name="connsiteY8" fmla="*/ 130332 h 197229"/>
                <a:gd name="connsiteX9" fmla="*/ 25006 w 144485"/>
                <a:gd name="connsiteY9" fmla="*/ 130822 h 197229"/>
                <a:gd name="connsiteX10" fmla="*/ 26379 w 144485"/>
                <a:gd name="connsiteY10" fmla="*/ 128788 h 197229"/>
                <a:gd name="connsiteX11" fmla="*/ 26379 w 144485"/>
                <a:gd name="connsiteY11" fmla="*/ 125185 h 197229"/>
                <a:gd name="connsiteX12" fmla="*/ 29050 w 144485"/>
                <a:gd name="connsiteY12" fmla="*/ 121215 h 197229"/>
                <a:gd name="connsiteX13" fmla="*/ 32750 w 144485"/>
                <a:gd name="connsiteY13" fmla="*/ 119696 h 197229"/>
                <a:gd name="connsiteX14" fmla="*/ 36377 w 144485"/>
                <a:gd name="connsiteY14" fmla="*/ 120039 h 197229"/>
                <a:gd name="connsiteX15" fmla="*/ 40862 w 144485"/>
                <a:gd name="connsiteY15" fmla="*/ 122906 h 197229"/>
                <a:gd name="connsiteX16" fmla="*/ 41548 w 144485"/>
                <a:gd name="connsiteY16" fmla="*/ 123470 h 197229"/>
                <a:gd name="connsiteX17" fmla="*/ 42627 w 144485"/>
                <a:gd name="connsiteY17" fmla="*/ 124548 h 197229"/>
                <a:gd name="connsiteX18" fmla="*/ 42504 w 144485"/>
                <a:gd name="connsiteY18" fmla="*/ 130797 h 197229"/>
                <a:gd name="connsiteX19" fmla="*/ 41254 w 144485"/>
                <a:gd name="connsiteY19" fmla="*/ 131630 h 197229"/>
                <a:gd name="connsiteX20" fmla="*/ 36132 w 144485"/>
                <a:gd name="connsiteY20" fmla="*/ 134914 h 197229"/>
                <a:gd name="connsiteX21" fmla="*/ 34098 w 144485"/>
                <a:gd name="connsiteY21" fmla="*/ 137512 h 197229"/>
                <a:gd name="connsiteX22" fmla="*/ 33730 w 144485"/>
                <a:gd name="connsiteY22" fmla="*/ 138615 h 197229"/>
                <a:gd name="connsiteX23" fmla="*/ 33730 w 144485"/>
                <a:gd name="connsiteY23" fmla="*/ 143246 h 197229"/>
                <a:gd name="connsiteX24" fmla="*/ 36451 w 144485"/>
                <a:gd name="connsiteY24" fmla="*/ 151554 h 197229"/>
                <a:gd name="connsiteX25" fmla="*/ 39146 w 144485"/>
                <a:gd name="connsiteY25" fmla="*/ 154396 h 197229"/>
                <a:gd name="connsiteX26" fmla="*/ 43729 w 144485"/>
                <a:gd name="connsiteY26" fmla="*/ 156161 h 197229"/>
                <a:gd name="connsiteX27" fmla="*/ 51987 w 144485"/>
                <a:gd name="connsiteY27" fmla="*/ 160400 h 197229"/>
                <a:gd name="connsiteX28" fmla="*/ 56129 w 144485"/>
                <a:gd name="connsiteY28" fmla="*/ 157950 h 197229"/>
                <a:gd name="connsiteX29" fmla="*/ 57526 w 144485"/>
                <a:gd name="connsiteY29" fmla="*/ 155499 h 197229"/>
                <a:gd name="connsiteX30" fmla="*/ 60761 w 144485"/>
                <a:gd name="connsiteY30" fmla="*/ 153392 h 197229"/>
                <a:gd name="connsiteX31" fmla="*/ 64045 w 144485"/>
                <a:gd name="connsiteY31" fmla="*/ 153024 h 197229"/>
                <a:gd name="connsiteX32" fmla="*/ 67745 w 144485"/>
                <a:gd name="connsiteY32" fmla="*/ 153882 h 197229"/>
                <a:gd name="connsiteX33" fmla="*/ 76788 w 144485"/>
                <a:gd name="connsiteY33" fmla="*/ 159567 h 197229"/>
                <a:gd name="connsiteX34" fmla="*/ 85880 w 144485"/>
                <a:gd name="connsiteY34" fmla="*/ 164640 h 197229"/>
                <a:gd name="connsiteX35" fmla="*/ 91663 w 144485"/>
                <a:gd name="connsiteY35" fmla="*/ 172261 h 197229"/>
                <a:gd name="connsiteX36" fmla="*/ 91663 w 144485"/>
                <a:gd name="connsiteY36" fmla="*/ 172261 h 197229"/>
                <a:gd name="connsiteX37" fmla="*/ 94947 w 144485"/>
                <a:gd name="connsiteY37" fmla="*/ 172531 h 197229"/>
                <a:gd name="connsiteX38" fmla="*/ 95756 w 144485"/>
                <a:gd name="connsiteY38" fmla="*/ 170522 h 197229"/>
                <a:gd name="connsiteX39" fmla="*/ 95756 w 144485"/>
                <a:gd name="connsiteY39" fmla="*/ 170522 h 197229"/>
                <a:gd name="connsiteX40" fmla="*/ 91614 w 144485"/>
                <a:gd name="connsiteY40" fmla="*/ 162067 h 197229"/>
                <a:gd name="connsiteX41" fmla="*/ 89874 w 144485"/>
                <a:gd name="connsiteY41" fmla="*/ 158072 h 197229"/>
                <a:gd name="connsiteX42" fmla="*/ 90046 w 144485"/>
                <a:gd name="connsiteY42" fmla="*/ 155426 h 197229"/>
                <a:gd name="connsiteX43" fmla="*/ 92227 w 144485"/>
                <a:gd name="connsiteY43" fmla="*/ 154005 h 197229"/>
                <a:gd name="connsiteX44" fmla="*/ 93232 w 144485"/>
                <a:gd name="connsiteY44" fmla="*/ 154005 h 197229"/>
                <a:gd name="connsiteX45" fmla="*/ 96467 w 144485"/>
                <a:gd name="connsiteY45" fmla="*/ 156136 h 197229"/>
                <a:gd name="connsiteX46" fmla="*/ 97790 w 144485"/>
                <a:gd name="connsiteY46" fmla="*/ 160719 h 197229"/>
                <a:gd name="connsiteX47" fmla="*/ 99652 w 144485"/>
                <a:gd name="connsiteY47" fmla="*/ 162729 h 197229"/>
                <a:gd name="connsiteX48" fmla="*/ 104823 w 144485"/>
                <a:gd name="connsiteY48" fmla="*/ 164713 h 197229"/>
                <a:gd name="connsiteX49" fmla="*/ 108989 w 144485"/>
                <a:gd name="connsiteY49" fmla="*/ 169811 h 197229"/>
                <a:gd name="connsiteX50" fmla="*/ 118791 w 144485"/>
                <a:gd name="connsiteY50" fmla="*/ 179099 h 197229"/>
                <a:gd name="connsiteX51" fmla="*/ 126609 w 144485"/>
                <a:gd name="connsiteY51" fmla="*/ 184931 h 197229"/>
                <a:gd name="connsiteX52" fmla="*/ 128374 w 144485"/>
                <a:gd name="connsiteY52" fmla="*/ 187382 h 197229"/>
                <a:gd name="connsiteX53" fmla="*/ 129722 w 144485"/>
                <a:gd name="connsiteY53" fmla="*/ 191499 h 197229"/>
                <a:gd name="connsiteX54" fmla="*/ 132172 w 144485"/>
                <a:gd name="connsiteY54" fmla="*/ 194464 h 197229"/>
                <a:gd name="connsiteX55" fmla="*/ 134868 w 144485"/>
                <a:gd name="connsiteY55" fmla="*/ 195861 h 197229"/>
                <a:gd name="connsiteX56" fmla="*/ 138789 w 144485"/>
                <a:gd name="connsiteY56" fmla="*/ 195861 h 197229"/>
                <a:gd name="connsiteX57" fmla="*/ 141043 w 144485"/>
                <a:gd name="connsiteY57" fmla="*/ 192675 h 197229"/>
                <a:gd name="connsiteX58" fmla="*/ 141852 w 144485"/>
                <a:gd name="connsiteY58" fmla="*/ 184221 h 197229"/>
                <a:gd name="connsiteX59" fmla="*/ 144303 w 144485"/>
                <a:gd name="connsiteY59" fmla="*/ 179981 h 197229"/>
                <a:gd name="connsiteX60" fmla="*/ 141852 w 144485"/>
                <a:gd name="connsiteY60" fmla="*/ 171870 h 197229"/>
                <a:gd name="connsiteX61" fmla="*/ 137931 w 144485"/>
                <a:gd name="connsiteY61" fmla="*/ 168977 h 197229"/>
                <a:gd name="connsiteX62" fmla="*/ 130212 w 144485"/>
                <a:gd name="connsiteY62" fmla="*/ 168977 h 197229"/>
                <a:gd name="connsiteX63" fmla="*/ 126903 w 144485"/>
                <a:gd name="connsiteY63" fmla="*/ 164738 h 197229"/>
                <a:gd name="connsiteX64" fmla="*/ 124698 w 144485"/>
                <a:gd name="connsiteY64" fmla="*/ 162851 h 197229"/>
                <a:gd name="connsiteX65" fmla="*/ 124011 w 144485"/>
                <a:gd name="connsiteY65" fmla="*/ 160915 h 197229"/>
                <a:gd name="connsiteX66" fmla="*/ 125359 w 144485"/>
                <a:gd name="connsiteY66" fmla="*/ 159347 h 197229"/>
                <a:gd name="connsiteX67" fmla="*/ 126903 w 144485"/>
                <a:gd name="connsiteY67" fmla="*/ 158832 h 197229"/>
                <a:gd name="connsiteX68" fmla="*/ 131804 w 144485"/>
                <a:gd name="connsiteY68" fmla="*/ 158832 h 197229"/>
                <a:gd name="connsiteX69" fmla="*/ 131976 w 144485"/>
                <a:gd name="connsiteY69" fmla="*/ 158538 h 197229"/>
                <a:gd name="connsiteX70" fmla="*/ 131093 w 144485"/>
                <a:gd name="connsiteY70" fmla="*/ 151309 h 197229"/>
                <a:gd name="connsiteX71" fmla="*/ 128520 w 144485"/>
                <a:gd name="connsiteY71" fmla="*/ 148662 h 197229"/>
                <a:gd name="connsiteX72" fmla="*/ 117762 w 144485"/>
                <a:gd name="connsiteY72" fmla="*/ 146971 h 197229"/>
                <a:gd name="connsiteX73" fmla="*/ 111979 w 144485"/>
                <a:gd name="connsiteY73" fmla="*/ 149422 h 197229"/>
                <a:gd name="connsiteX74" fmla="*/ 110974 w 144485"/>
                <a:gd name="connsiteY74" fmla="*/ 150720 h 197229"/>
                <a:gd name="connsiteX75" fmla="*/ 108818 w 144485"/>
                <a:gd name="connsiteY75" fmla="*/ 151677 h 197229"/>
                <a:gd name="connsiteX76" fmla="*/ 106808 w 144485"/>
                <a:gd name="connsiteY76" fmla="*/ 150427 h 197229"/>
                <a:gd name="connsiteX77" fmla="*/ 103720 w 144485"/>
                <a:gd name="connsiteY77" fmla="*/ 145182 h 197229"/>
                <a:gd name="connsiteX78" fmla="*/ 103720 w 144485"/>
                <a:gd name="connsiteY78" fmla="*/ 143393 h 197229"/>
                <a:gd name="connsiteX79" fmla="*/ 99603 w 144485"/>
                <a:gd name="connsiteY79" fmla="*/ 138688 h 197229"/>
                <a:gd name="connsiteX80" fmla="*/ 91320 w 144485"/>
                <a:gd name="connsiteY80" fmla="*/ 137561 h 197229"/>
                <a:gd name="connsiteX81" fmla="*/ 86689 w 144485"/>
                <a:gd name="connsiteY81" fmla="*/ 137561 h 197229"/>
                <a:gd name="connsiteX82" fmla="*/ 83429 w 144485"/>
                <a:gd name="connsiteY82" fmla="*/ 140330 h 197229"/>
                <a:gd name="connsiteX83" fmla="*/ 83062 w 144485"/>
                <a:gd name="connsiteY83" fmla="*/ 142633 h 197229"/>
                <a:gd name="connsiteX84" fmla="*/ 79753 w 144485"/>
                <a:gd name="connsiteY84" fmla="*/ 146873 h 197229"/>
                <a:gd name="connsiteX85" fmla="*/ 72401 w 144485"/>
                <a:gd name="connsiteY85" fmla="*/ 146015 h 197229"/>
                <a:gd name="connsiteX86" fmla="*/ 68799 w 144485"/>
                <a:gd name="connsiteY86" fmla="*/ 145207 h 197229"/>
                <a:gd name="connsiteX87" fmla="*/ 64731 w 144485"/>
                <a:gd name="connsiteY87" fmla="*/ 140305 h 197229"/>
                <a:gd name="connsiteX88" fmla="*/ 64314 w 144485"/>
                <a:gd name="connsiteY88" fmla="*/ 133370 h 197229"/>
                <a:gd name="connsiteX89" fmla="*/ 66029 w 144485"/>
                <a:gd name="connsiteY89" fmla="*/ 128788 h 197229"/>
                <a:gd name="connsiteX90" fmla="*/ 68186 w 144485"/>
                <a:gd name="connsiteY90" fmla="*/ 126533 h 197229"/>
                <a:gd name="connsiteX91" fmla="*/ 72401 w 144485"/>
                <a:gd name="connsiteY91" fmla="*/ 124769 h 197229"/>
                <a:gd name="connsiteX92" fmla="*/ 73284 w 144485"/>
                <a:gd name="connsiteY92" fmla="*/ 124769 h 197229"/>
                <a:gd name="connsiteX93" fmla="*/ 77180 w 144485"/>
                <a:gd name="connsiteY93" fmla="*/ 120970 h 197229"/>
                <a:gd name="connsiteX94" fmla="*/ 77033 w 144485"/>
                <a:gd name="connsiteY94" fmla="*/ 119868 h 197229"/>
                <a:gd name="connsiteX95" fmla="*/ 76151 w 144485"/>
                <a:gd name="connsiteY95" fmla="*/ 116265 h 197229"/>
                <a:gd name="connsiteX96" fmla="*/ 74166 w 144485"/>
                <a:gd name="connsiteY96" fmla="*/ 113496 h 197229"/>
                <a:gd name="connsiteX97" fmla="*/ 71446 w 144485"/>
                <a:gd name="connsiteY97" fmla="*/ 111756 h 197229"/>
                <a:gd name="connsiteX98" fmla="*/ 69534 w 144485"/>
                <a:gd name="connsiteY98" fmla="*/ 111535 h 197229"/>
                <a:gd name="connsiteX99" fmla="*/ 68162 w 144485"/>
                <a:gd name="connsiteY99" fmla="*/ 112883 h 197229"/>
                <a:gd name="connsiteX100" fmla="*/ 67451 w 144485"/>
                <a:gd name="connsiteY100" fmla="*/ 114795 h 197229"/>
                <a:gd name="connsiteX101" fmla="*/ 64265 w 144485"/>
                <a:gd name="connsiteY101" fmla="*/ 117024 h 197229"/>
                <a:gd name="connsiteX102" fmla="*/ 63310 w 144485"/>
                <a:gd name="connsiteY102" fmla="*/ 117024 h 197229"/>
                <a:gd name="connsiteX103" fmla="*/ 58408 w 144485"/>
                <a:gd name="connsiteY103" fmla="*/ 111119 h 197229"/>
                <a:gd name="connsiteX104" fmla="*/ 57575 w 144485"/>
                <a:gd name="connsiteY104" fmla="*/ 105188 h 197229"/>
                <a:gd name="connsiteX105" fmla="*/ 59242 w 144485"/>
                <a:gd name="connsiteY105" fmla="*/ 96709 h 197229"/>
                <a:gd name="connsiteX106" fmla="*/ 61692 w 144485"/>
                <a:gd name="connsiteY106" fmla="*/ 86563 h 197229"/>
                <a:gd name="connsiteX107" fmla="*/ 68309 w 144485"/>
                <a:gd name="connsiteY107" fmla="*/ 79800 h 197229"/>
                <a:gd name="connsiteX108" fmla="*/ 72426 w 144485"/>
                <a:gd name="connsiteY108" fmla="*/ 76418 h 197229"/>
                <a:gd name="connsiteX109" fmla="*/ 79778 w 144485"/>
                <a:gd name="connsiteY109" fmla="*/ 70169 h 197229"/>
                <a:gd name="connsiteX110" fmla="*/ 82228 w 144485"/>
                <a:gd name="connsiteY110" fmla="*/ 66738 h 197229"/>
                <a:gd name="connsiteX111" fmla="*/ 83968 w 144485"/>
                <a:gd name="connsiteY111" fmla="*/ 62033 h 197229"/>
                <a:gd name="connsiteX112" fmla="*/ 86125 w 144485"/>
                <a:gd name="connsiteY112" fmla="*/ 53113 h 197229"/>
                <a:gd name="connsiteX113" fmla="*/ 86443 w 144485"/>
                <a:gd name="connsiteY113" fmla="*/ 50662 h 197229"/>
                <a:gd name="connsiteX114" fmla="*/ 86443 w 144485"/>
                <a:gd name="connsiteY114" fmla="*/ 42036 h 197229"/>
                <a:gd name="connsiteX115" fmla="*/ 83674 w 144485"/>
                <a:gd name="connsiteY115" fmla="*/ 36105 h 197229"/>
                <a:gd name="connsiteX116" fmla="*/ 81468 w 144485"/>
                <a:gd name="connsiteY116" fmla="*/ 34267 h 197229"/>
                <a:gd name="connsiteX117" fmla="*/ 78847 w 144485"/>
                <a:gd name="connsiteY117" fmla="*/ 25616 h 197229"/>
                <a:gd name="connsiteX118" fmla="*/ 79435 w 144485"/>
                <a:gd name="connsiteY118" fmla="*/ 23632 h 197229"/>
                <a:gd name="connsiteX119" fmla="*/ 79606 w 144485"/>
                <a:gd name="connsiteY119" fmla="*/ 21181 h 197229"/>
                <a:gd name="connsiteX120" fmla="*/ 80636 w 144485"/>
                <a:gd name="connsiteY120" fmla="*/ 13069 h 197229"/>
                <a:gd name="connsiteX121" fmla="*/ 81958 w 144485"/>
                <a:gd name="connsiteY121" fmla="*/ 11011 h 197229"/>
                <a:gd name="connsiteX122" fmla="*/ 79876 w 144485"/>
                <a:gd name="connsiteY122" fmla="*/ 7164 h 197229"/>
                <a:gd name="connsiteX123" fmla="*/ 77450 w 144485"/>
                <a:gd name="connsiteY123" fmla="*/ 7457 h 197229"/>
                <a:gd name="connsiteX124" fmla="*/ 73455 w 144485"/>
                <a:gd name="connsiteY124" fmla="*/ 9908 h 197229"/>
                <a:gd name="connsiteX125" fmla="*/ 67696 w 144485"/>
                <a:gd name="connsiteY125" fmla="*/ 10668 h 197229"/>
                <a:gd name="connsiteX126" fmla="*/ 64241 w 144485"/>
                <a:gd name="connsiteY126" fmla="*/ 9687 h 197229"/>
                <a:gd name="connsiteX127" fmla="*/ 59781 w 144485"/>
                <a:gd name="connsiteY127" fmla="*/ 7041 h 197229"/>
                <a:gd name="connsiteX128" fmla="*/ 57330 w 144485"/>
                <a:gd name="connsiteY128" fmla="*/ 4443 h 197229"/>
                <a:gd name="connsiteX129" fmla="*/ 54120 w 144485"/>
                <a:gd name="connsiteY129" fmla="*/ 2311 h 197229"/>
                <a:gd name="connsiteX130" fmla="*/ 47503 w 144485"/>
                <a:gd name="connsiteY130" fmla="*/ -286 h 197229"/>
                <a:gd name="connsiteX131" fmla="*/ 42773 w 144485"/>
                <a:gd name="connsiteY131" fmla="*/ -801 h 197229"/>
                <a:gd name="connsiteX132" fmla="*/ 36451 w 144485"/>
                <a:gd name="connsiteY132" fmla="*/ 204 h 197229"/>
                <a:gd name="connsiteX133" fmla="*/ 33069 w 144485"/>
                <a:gd name="connsiteY133" fmla="*/ 1944 h 197229"/>
                <a:gd name="connsiteX134" fmla="*/ 28682 w 144485"/>
                <a:gd name="connsiteY134" fmla="*/ 6428 h 197229"/>
                <a:gd name="connsiteX135" fmla="*/ 23634 w 144485"/>
                <a:gd name="connsiteY135" fmla="*/ 16231 h 197229"/>
                <a:gd name="connsiteX136" fmla="*/ 22874 w 144485"/>
                <a:gd name="connsiteY136" fmla="*/ 22455 h 197229"/>
                <a:gd name="connsiteX137" fmla="*/ 24222 w 144485"/>
                <a:gd name="connsiteY137" fmla="*/ 28018 h 197229"/>
                <a:gd name="connsiteX138" fmla="*/ 24369 w 144485"/>
                <a:gd name="connsiteY138" fmla="*/ 30714 h 197229"/>
                <a:gd name="connsiteX139" fmla="*/ 22065 w 144485"/>
                <a:gd name="connsiteY139" fmla="*/ 47133 h 197229"/>
                <a:gd name="connsiteX140" fmla="*/ 22065 w 144485"/>
                <a:gd name="connsiteY140" fmla="*/ 69188 h 197229"/>
                <a:gd name="connsiteX141" fmla="*/ 21625 w 144485"/>
                <a:gd name="connsiteY141" fmla="*/ 76320 h 197229"/>
                <a:gd name="connsiteX142" fmla="*/ 16282 w 144485"/>
                <a:gd name="connsiteY142" fmla="*/ 81074 h 197229"/>
                <a:gd name="connsiteX143" fmla="*/ 15106 w 144485"/>
                <a:gd name="connsiteY143" fmla="*/ 80853 h 197229"/>
                <a:gd name="connsiteX144" fmla="*/ 11332 w 144485"/>
                <a:gd name="connsiteY144" fmla="*/ 78648 h 197229"/>
                <a:gd name="connsiteX145" fmla="*/ 5597 w 144485"/>
                <a:gd name="connsiteY145" fmla="*/ 73257 h 197229"/>
                <a:gd name="connsiteX146" fmla="*/ 3171 w 144485"/>
                <a:gd name="connsiteY146" fmla="*/ 72374 h 19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44485" h="197229">
                  <a:moveTo>
                    <a:pt x="3171" y="72374"/>
                  </a:moveTo>
                  <a:cubicBezTo>
                    <a:pt x="2265" y="72423"/>
                    <a:pt x="1431" y="72864"/>
                    <a:pt x="868" y="73551"/>
                  </a:cubicBezTo>
                  <a:lnTo>
                    <a:pt x="868" y="73551"/>
                  </a:lnTo>
                  <a:cubicBezTo>
                    <a:pt x="-235" y="74948"/>
                    <a:pt x="-480" y="76810"/>
                    <a:pt x="182" y="78452"/>
                  </a:cubicBezTo>
                  <a:lnTo>
                    <a:pt x="4813" y="89308"/>
                  </a:lnTo>
                  <a:lnTo>
                    <a:pt x="11430" y="108766"/>
                  </a:lnTo>
                  <a:lnTo>
                    <a:pt x="15963" y="122735"/>
                  </a:lnTo>
                  <a:cubicBezTo>
                    <a:pt x="16233" y="123568"/>
                    <a:pt x="16699" y="124327"/>
                    <a:pt x="17311" y="124964"/>
                  </a:cubicBezTo>
                  <a:lnTo>
                    <a:pt x="22555" y="130332"/>
                  </a:lnTo>
                  <a:cubicBezTo>
                    <a:pt x="23193" y="130993"/>
                    <a:pt x="24173" y="131189"/>
                    <a:pt x="25006" y="130822"/>
                  </a:cubicBezTo>
                  <a:cubicBezTo>
                    <a:pt x="25840" y="130478"/>
                    <a:pt x="26379" y="129695"/>
                    <a:pt x="26379" y="128788"/>
                  </a:cubicBezTo>
                  <a:lnTo>
                    <a:pt x="26379" y="125185"/>
                  </a:lnTo>
                  <a:cubicBezTo>
                    <a:pt x="26379" y="123445"/>
                    <a:pt x="27432" y="121877"/>
                    <a:pt x="29050" y="121215"/>
                  </a:cubicBezTo>
                  <a:lnTo>
                    <a:pt x="32750" y="119696"/>
                  </a:lnTo>
                  <a:cubicBezTo>
                    <a:pt x="33951" y="119206"/>
                    <a:pt x="35299" y="119328"/>
                    <a:pt x="36377" y="120039"/>
                  </a:cubicBezTo>
                  <a:lnTo>
                    <a:pt x="40862" y="122906"/>
                  </a:lnTo>
                  <a:cubicBezTo>
                    <a:pt x="41107" y="123077"/>
                    <a:pt x="41352" y="123249"/>
                    <a:pt x="41548" y="123470"/>
                  </a:cubicBezTo>
                  <a:lnTo>
                    <a:pt x="42627" y="124548"/>
                  </a:lnTo>
                  <a:cubicBezTo>
                    <a:pt x="44317" y="126312"/>
                    <a:pt x="44268" y="129106"/>
                    <a:pt x="42504" y="130797"/>
                  </a:cubicBezTo>
                  <a:cubicBezTo>
                    <a:pt x="42136" y="131140"/>
                    <a:pt x="41719" y="131434"/>
                    <a:pt x="41254" y="131630"/>
                  </a:cubicBezTo>
                  <a:lnTo>
                    <a:pt x="36132" y="134914"/>
                  </a:lnTo>
                  <a:cubicBezTo>
                    <a:pt x="35152" y="135502"/>
                    <a:pt x="34441" y="136434"/>
                    <a:pt x="34098" y="137512"/>
                  </a:cubicBezTo>
                  <a:lnTo>
                    <a:pt x="33730" y="138615"/>
                  </a:lnTo>
                  <a:cubicBezTo>
                    <a:pt x="33240" y="140110"/>
                    <a:pt x="33240" y="141751"/>
                    <a:pt x="33730" y="143246"/>
                  </a:cubicBezTo>
                  <a:lnTo>
                    <a:pt x="36451" y="151554"/>
                  </a:lnTo>
                  <a:cubicBezTo>
                    <a:pt x="36867" y="152853"/>
                    <a:pt x="37872" y="153906"/>
                    <a:pt x="39146" y="154396"/>
                  </a:cubicBezTo>
                  <a:lnTo>
                    <a:pt x="43729" y="156161"/>
                  </a:lnTo>
                  <a:lnTo>
                    <a:pt x="51987" y="160400"/>
                  </a:lnTo>
                  <a:lnTo>
                    <a:pt x="56129" y="157950"/>
                  </a:lnTo>
                  <a:lnTo>
                    <a:pt x="57526" y="155499"/>
                  </a:lnTo>
                  <a:cubicBezTo>
                    <a:pt x="58212" y="154323"/>
                    <a:pt x="59413" y="153539"/>
                    <a:pt x="60761" y="153392"/>
                  </a:cubicBezTo>
                  <a:lnTo>
                    <a:pt x="64045" y="153024"/>
                  </a:lnTo>
                  <a:cubicBezTo>
                    <a:pt x="65344" y="152877"/>
                    <a:pt x="66642" y="153171"/>
                    <a:pt x="67745" y="153882"/>
                  </a:cubicBezTo>
                  <a:lnTo>
                    <a:pt x="76788" y="159567"/>
                  </a:lnTo>
                  <a:lnTo>
                    <a:pt x="85880" y="164640"/>
                  </a:lnTo>
                  <a:lnTo>
                    <a:pt x="91663" y="172261"/>
                  </a:lnTo>
                  <a:lnTo>
                    <a:pt x="91663" y="172261"/>
                  </a:lnTo>
                  <a:cubicBezTo>
                    <a:pt x="92496" y="173242"/>
                    <a:pt x="93967" y="173364"/>
                    <a:pt x="94947" y="172531"/>
                  </a:cubicBezTo>
                  <a:cubicBezTo>
                    <a:pt x="95535" y="172041"/>
                    <a:pt x="95829" y="171281"/>
                    <a:pt x="95756" y="170522"/>
                  </a:cubicBezTo>
                  <a:lnTo>
                    <a:pt x="95756" y="170522"/>
                  </a:lnTo>
                  <a:lnTo>
                    <a:pt x="91614" y="162067"/>
                  </a:lnTo>
                  <a:lnTo>
                    <a:pt x="89874" y="158072"/>
                  </a:lnTo>
                  <a:cubicBezTo>
                    <a:pt x="89507" y="157215"/>
                    <a:pt x="89580" y="156234"/>
                    <a:pt x="90046" y="155426"/>
                  </a:cubicBezTo>
                  <a:cubicBezTo>
                    <a:pt x="90512" y="154642"/>
                    <a:pt x="91320" y="154103"/>
                    <a:pt x="92227" y="154005"/>
                  </a:cubicBezTo>
                  <a:lnTo>
                    <a:pt x="93232" y="154005"/>
                  </a:lnTo>
                  <a:cubicBezTo>
                    <a:pt x="94678" y="153833"/>
                    <a:pt x="96049" y="154740"/>
                    <a:pt x="96467" y="156136"/>
                  </a:cubicBezTo>
                  <a:lnTo>
                    <a:pt x="97790" y="160719"/>
                  </a:lnTo>
                  <a:cubicBezTo>
                    <a:pt x="98059" y="161650"/>
                    <a:pt x="98745" y="162385"/>
                    <a:pt x="99652" y="162729"/>
                  </a:cubicBezTo>
                  <a:lnTo>
                    <a:pt x="104823" y="164713"/>
                  </a:lnTo>
                  <a:lnTo>
                    <a:pt x="108989" y="169811"/>
                  </a:lnTo>
                  <a:lnTo>
                    <a:pt x="118791" y="179099"/>
                  </a:lnTo>
                  <a:lnTo>
                    <a:pt x="126609" y="184931"/>
                  </a:lnTo>
                  <a:cubicBezTo>
                    <a:pt x="127442" y="185544"/>
                    <a:pt x="128055" y="186402"/>
                    <a:pt x="128374" y="187382"/>
                  </a:cubicBezTo>
                  <a:lnTo>
                    <a:pt x="129722" y="191499"/>
                  </a:lnTo>
                  <a:cubicBezTo>
                    <a:pt x="130113" y="192773"/>
                    <a:pt x="130995" y="193827"/>
                    <a:pt x="132172" y="194464"/>
                  </a:cubicBezTo>
                  <a:lnTo>
                    <a:pt x="134868" y="195861"/>
                  </a:lnTo>
                  <a:cubicBezTo>
                    <a:pt x="136093" y="196474"/>
                    <a:pt x="137563" y="196474"/>
                    <a:pt x="138789" y="195861"/>
                  </a:cubicBezTo>
                  <a:cubicBezTo>
                    <a:pt x="140014" y="195224"/>
                    <a:pt x="140847" y="194048"/>
                    <a:pt x="141043" y="192675"/>
                  </a:cubicBezTo>
                  <a:lnTo>
                    <a:pt x="141852" y="184221"/>
                  </a:lnTo>
                  <a:lnTo>
                    <a:pt x="144303" y="179981"/>
                  </a:lnTo>
                  <a:lnTo>
                    <a:pt x="141852" y="171870"/>
                  </a:lnTo>
                  <a:cubicBezTo>
                    <a:pt x="141313" y="170154"/>
                    <a:pt x="139720" y="168977"/>
                    <a:pt x="137931" y="168977"/>
                  </a:cubicBezTo>
                  <a:lnTo>
                    <a:pt x="130212" y="168977"/>
                  </a:lnTo>
                  <a:lnTo>
                    <a:pt x="126903" y="164738"/>
                  </a:lnTo>
                  <a:lnTo>
                    <a:pt x="124698" y="162851"/>
                  </a:lnTo>
                  <a:cubicBezTo>
                    <a:pt x="124134" y="162385"/>
                    <a:pt x="123864" y="161626"/>
                    <a:pt x="124011" y="160915"/>
                  </a:cubicBezTo>
                  <a:cubicBezTo>
                    <a:pt x="124159" y="160180"/>
                    <a:pt x="124673" y="159592"/>
                    <a:pt x="125359" y="159347"/>
                  </a:cubicBezTo>
                  <a:lnTo>
                    <a:pt x="126903" y="158832"/>
                  </a:lnTo>
                  <a:lnTo>
                    <a:pt x="131804" y="158832"/>
                  </a:lnTo>
                  <a:lnTo>
                    <a:pt x="131976" y="158538"/>
                  </a:lnTo>
                  <a:cubicBezTo>
                    <a:pt x="133348" y="156210"/>
                    <a:pt x="132980" y="153245"/>
                    <a:pt x="131093" y="151309"/>
                  </a:cubicBezTo>
                  <a:lnTo>
                    <a:pt x="128520" y="148662"/>
                  </a:lnTo>
                  <a:lnTo>
                    <a:pt x="117762" y="146971"/>
                  </a:lnTo>
                  <a:lnTo>
                    <a:pt x="111979" y="149422"/>
                  </a:lnTo>
                  <a:lnTo>
                    <a:pt x="110974" y="150720"/>
                  </a:lnTo>
                  <a:cubicBezTo>
                    <a:pt x="110459" y="151358"/>
                    <a:pt x="109651" y="151726"/>
                    <a:pt x="108818" y="151677"/>
                  </a:cubicBezTo>
                  <a:cubicBezTo>
                    <a:pt x="107984" y="151627"/>
                    <a:pt x="107224" y="151162"/>
                    <a:pt x="106808" y="150427"/>
                  </a:cubicBezTo>
                  <a:lnTo>
                    <a:pt x="103720" y="145182"/>
                  </a:lnTo>
                  <a:lnTo>
                    <a:pt x="103720" y="143393"/>
                  </a:lnTo>
                  <a:cubicBezTo>
                    <a:pt x="103720" y="141016"/>
                    <a:pt x="101956" y="139006"/>
                    <a:pt x="99603" y="138688"/>
                  </a:cubicBezTo>
                  <a:lnTo>
                    <a:pt x="91320" y="137561"/>
                  </a:lnTo>
                  <a:lnTo>
                    <a:pt x="86689" y="137561"/>
                  </a:lnTo>
                  <a:cubicBezTo>
                    <a:pt x="85071" y="137561"/>
                    <a:pt x="83699" y="138737"/>
                    <a:pt x="83429" y="140330"/>
                  </a:cubicBezTo>
                  <a:lnTo>
                    <a:pt x="83062" y="142633"/>
                  </a:lnTo>
                  <a:lnTo>
                    <a:pt x="79753" y="146873"/>
                  </a:lnTo>
                  <a:lnTo>
                    <a:pt x="72401" y="146015"/>
                  </a:lnTo>
                  <a:lnTo>
                    <a:pt x="68799" y="145207"/>
                  </a:lnTo>
                  <a:cubicBezTo>
                    <a:pt x="66496" y="144668"/>
                    <a:pt x="64829" y="142658"/>
                    <a:pt x="64731" y="140305"/>
                  </a:cubicBezTo>
                  <a:lnTo>
                    <a:pt x="64314" y="133370"/>
                  </a:lnTo>
                  <a:cubicBezTo>
                    <a:pt x="64216" y="131679"/>
                    <a:pt x="64829" y="130013"/>
                    <a:pt x="66029" y="128788"/>
                  </a:cubicBezTo>
                  <a:lnTo>
                    <a:pt x="68186" y="126533"/>
                  </a:lnTo>
                  <a:cubicBezTo>
                    <a:pt x="69289" y="125406"/>
                    <a:pt x="70809" y="124769"/>
                    <a:pt x="72401" y="124769"/>
                  </a:cubicBezTo>
                  <a:lnTo>
                    <a:pt x="73284" y="124769"/>
                  </a:lnTo>
                  <a:cubicBezTo>
                    <a:pt x="75415" y="124793"/>
                    <a:pt x="77155" y="123102"/>
                    <a:pt x="77180" y="120970"/>
                  </a:cubicBezTo>
                  <a:cubicBezTo>
                    <a:pt x="77180" y="120602"/>
                    <a:pt x="77131" y="120235"/>
                    <a:pt x="77033" y="119868"/>
                  </a:cubicBezTo>
                  <a:lnTo>
                    <a:pt x="76151" y="116265"/>
                  </a:lnTo>
                  <a:cubicBezTo>
                    <a:pt x="75881" y="115113"/>
                    <a:pt x="75171" y="114133"/>
                    <a:pt x="74166" y="113496"/>
                  </a:cubicBezTo>
                  <a:lnTo>
                    <a:pt x="71446" y="111756"/>
                  </a:lnTo>
                  <a:cubicBezTo>
                    <a:pt x="70882" y="111388"/>
                    <a:pt x="70171" y="111315"/>
                    <a:pt x="69534" y="111535"/>
                  </a:cubicBezTo>
                  <a:cubicBezTo>
                    <a:pt x="68897" y="111756"/>
                    <a:pt x="68383" y="112246"/>
                    <a:pt x="68162" y="112883"/>
                  </a:cubicBezTo>
                  <a:lnTo>
                    <a:pt x="67451" y="114795"/>
                  </a:lnTo>
                  <a:cubicBezTo>
                    <a:pt x="66961" y="116143"/>
                    <a:pt x="65687" y="117024"/>
                    <a:pt x="64265" y="117024"/>
                  </a:cubicBezTo>
                  <a:lnTo>
                    <a:pt x="63310" y="117024"/>
                  </a:lnTo>
                  <a:lnTo>
                    <a:pt x="58408" y="111119"/>
                  </a:lnTo>
                  <a:lnTo>
                    <a:pt x="57575" y="105188"/>
                  </a:lnTo>
                  <a:lnTo>
                    <a:pt x="59242" y="96709"/>
                  </a:lnTo>
                  <a:lnTo>
                    <a:pt x="61692" y="86563"/>
                  </a:lnTo>
                  <a:cubicBezTo>
                    <a:pt x="61692" y="86563"/>
                    <a:pt x="65809" y="80633"/>
                    <a:pt x="68309" y="79800"/>
                  </a:cubicBezTo>
                  <a:cubicBezTo>
                    <a:pt x="69975" y="79089"/>
                    <a:pt x="71421" y="77913"/>
                    <a:pt x="72426" y="76418"/>
                  </a:cubicBezTo>
                  <a:lnTo>
                    <a:pt x="79778" y="70169"/>
                  </a:lnTo>
                  <a:cubicBezTo>
                    <a:pt x="80880" y="69262"/>
                    <a:pt x="81738" y="68086"/>
                    <a:pt x="82228" y="66738"/>
                  </a:cubicBezTo>
                  <a:lnTo>
                    <a:pt x="83968" y="62033"/>
                  </a:lnTo>
                  <a:lnTo>
                    <a:pt x="86125" y="53113"/>
                  </a:lnTo>
                  <a:cubicBezTo>
                    <a:pt x="86321" y="52304"/>
                    <a:pt x="86443" y="51495"/>
                    <a:pt x="86443" y="50662"/>
                  </a:cubicBezTo>
                  <a:lnTo>
                    <a:pt x="86443" y="42036"/>
                  </a:lnTo>
                  <a:cubicBezTo>
                    <a:pt x="86443" y="39756"/>
                    <a:pt x="85439" y="37576"/>
                    <a:pt x="83674" y="36105"/>
                  </a:cubicBezTo>
                  <a:lnTo>
                    <a:pt x="81468" y="34267"/>
                  </a:lnTo>
                  <a:cubicBezTo>
                    <a:pt x="78969" y="32160"/>
                    <a:pt x="77940" y="28753"/>
                    <a:pt x="78847" y="25616"/>
                  </a:cubicBezTo>
                  <a:lnTo>
                    <a:pt x="79435" y="23632"/>
                  </a:lnTo>
                  <a:cubicBezTo>
                    <a:pt x="79680" y="22847"/>
                    <a:pt x="79729" y="21989"/>
                    <a:pt x="79606" y="21181"/>
                  </a:cubicBezTo>
                  <a:cubicBezTo>
                    <a:pt x="79263" y="18951"/>
                    <a:pt x="78798" y="14344"/>
                    <a:pt x="80636" y="13069"/>
                  </a:cubicBezTo>
                  <a:cubicBezTo>
                    <a:pt x="81297" y="12555"/>
                    <a:pt x="81763" y="11820"/>
                    <a:pt x="81958" y="11011"/>
                  </a:cubicBezTo>
                  <a:cubicBezTo>
                    <a:pt x="82449" y="9369"/>
                    <a:pt x="81518" y="7654"/>
                    <a:pt x="79876" y="7164"/>
                  </a:cubicBezTo>
                  <a:cubicBezTo>
                    <a:pt x="79067" y="6918"/>
                    <a:pt x="78185" y="7041"/>
                    <a:pt x="77450" y="7457"/>
                  </a:cubicBezTo>
                  <a:lnTo>
                    <a:pt x="73455" y="9908"/>
                  </a:lnTo>
                  <a:cubicBezTo>
                    <a:pt x="71715" y="10937"/>
                    <a:pt x="69632" y="11207"/>
                    <a:pt x="67696" y="10668"/>
                  </a:cubicBezTo>
                  <a:lnTo>
                    <a:pt x="64241" y="9687"/>
                  </a:lnTo>
                  <a:cubicBezTo>
                    <a:pt x="62550" y="9222"/>
                    <a:pt x="61006" y="8315"/>
                    <a:pt x="59781" y="7041"/>
                  </a:cubicBezTo>
                  <a:lnTo>
                    <a:pt x="57330" y="4443"/>
                  </a:lnTo>
                  <a:cubicBezTo>
                    <a:pt x="56423" y="3512"/>
                    <a:pt x="55321" y="2801"/>
                    <a:pt x="54120" y="2311"/>
                  </a:cubicBezTo>
                  <a:lnTo>
                    <a:pt x="47503" y="-286"/>
                  </a:lnTo>
                  <a:cubicBezTo>
                    <a:pt x="46008" y="-874"/>
                    <a:pt x="44366" y="-1046"/>
                    <a:pt x="42773" y="-801"/>
                  </a:cubicBezTo>
                  <a:lnTo>
                    <a:pt x="36451" y="204"/>
                  </a:lnTo>
                  <a:cubicBezTo>
                    <a:pt x="35177" y="400"/>
                    <a:pt x="33976" y="1013"/>
                    <a:pt x="33069" y="1944"/>
                  </a:cubicBezTo>
                  <a:lnTo>
                    <a:pt x="28682" y="6428"/>
                  </a:lnTo>
                  <a:lnTo>
                    <a:pt x="23634" y="16231"/>
                  </a:lnTo>
                  <a:cubicBezTo>
                    <a:pt x="22629" y="18142"/>
                    <a:pt x="22360" y="20348"/>
                    <a:pt x="22874" y="22455"/>
                  </a:cubicBezTo>
                  <a:lnTo>
                    <a:pt x="24222" y="28018"/>
                  </a:lnTo>
                  <a:cubicBezTo>
                    <a:pt x="24443" y="28900"/>
                    <a:pt x="24492" y="29807"/>
                    <a:pt x="24369" y="30714"/>
                  </a:cubicBezTo>
                  <a:lnTo>
                    <a:pt x="22065" y="47133"/>
                  </a:lnTo>
                  <a:lnTo>
                    <a:pt x="22065" y="69188"/>
                  </a:lnTo>
                  <a:lnTo>
                    <a:pt x="21625" y="76320"/>
                  </a:lnTo>
                  <a:cubicBezTo>
                    <a:pt x="21453" y="79113"/>
                    <a:pt x="19076" y="81221"/>
                    <a:pt x="16282" y="81074"/>
                  </a:cubicBezTo>
                  <a:cubicBezTo>
                    <a:pt x="15890" y="81050"/>
                    <a:pt x="15498" y="80976"/>
                    <a:pt x="15106" y="80853"/>
                  </a:cubicBezTo>
                  <a:cubicBezTo>
                    <a:pt x="13709" y="80412"/>
                    <a:pt x="12410" y="79653"/>
                    <a:pt x="11332" y="78648"/>
                  </a:cubicBezTo>
                  <a:lnTo>
                    <a:pt x="5597" y="73257"/>
                  </a:lnTo>
                  <a:cubicBezTo>
                    <a:pt x="4936" y="72644"/>
                    <a:pt x="4078" y="72325"/>
                    <a:pt x="3171" y="723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7" name="Freeform: Shape 1396">
              <a:extLst>
                <a:ext uri="{FF2B5EF4-FFF2-40B4-BE49-F238E27FC236}">
                  <a16:creationId xmlns:a16="http://schemas.microsoft.com/office/drawing/2014/main" xmlns="" id="{9A914B51-1DCF-5ACB-D812-04918973A8C9}"/>
                </a:ext>
              </a:extLst>
            </p:cNvPr>
            <p:cNvSpPr/>
            <p:nvPr/>
          </p:nvSpPr>
          <p:spPr>
            <a:xfrm>
              <a:off x="9770837" y="3831691"/>
              <a:ext cx="12236" cy="12224"/>
            </a:xfrm>
            <a:custGeom>
              <a:avLst/>
              <a:gdLst>
                <a:gd name="connsiteX0" fmla="*/ 3576 w 12236"/>
                <a:gd name="connsiteY0" fmla="*/ -693 h 12224"/>
                <a:gd name="connsiteX1" fmla="*/ 807 w 12236"/>
                <a:gd name="connsiteY1" fmla="*/ 2174 h 12224"/>
                <a:gd name="connsiteX2" fmla="*/ 71 w 12236"/>
                <a:gd name="connsiteY2" fmla="*/ 4625 h 12224"/>
                <a:gd name="connsiteX3" fmla="*/ -149 w 12236"/>
                <a:gd name="connsiteY3" fmla="*/ 6218 h 12224"/>
                <a:gd name="connsiteX4" fmla="*/ 3576 w 12236"/>
                <a:gd name="connsiteY4" fmla="*/ 11119 h 12224"/>
                <a:gd name="connsiteX5" fmla="*/ 5022 w 12236"/>
                <a:gd name="connsiteY5" fmla="*/ 11315 h 12224"/>
                <a:gd name="connsiteX6" fmla="*/ 8036 w 12236"/>
                <a:gd name="connsiteY6" fmla="*/ 10899 h 12224"/>
                <a:gd name="connsiteX7" fmla="*/ 11467 w 12236"/>
                <a:gd name="connsiteY7" fmla="*/ 7762 h 12224"/>
                <a:gd name="connsiteX8" fmla="*/ 11957 w 12236"/>
                <a:gd name="connsiteY8" fmla="*/ 5826 h 12224"/>
                <a:gd name="connsiteX9" fmla="*/ 10732 w 12236"/>
                <a:gd name="connsiteY9" fmla="*/ 2395 h 12224"/>
                <a:gd name="connsiteX10" fmla="*/ 7472 w 12236"/>
                <a:gd name="connsiteY10" fmla="*/ -56 h 12224"/>
                <a:gd name="connsiteX11" fmla="*/ 3576 w 12236"/>
                <a:gd name="connsiteY11" fmla="*/ -693 h 1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236" h="12224">
                  <a:moveTo>
                    <a:pt x="3576" y="-693"/>
                  </a:moveTo>
                  <a:cubicBezTo>
                    <a:pt x="2228" y="-252"/>
                    <a:pt x="1199" y="826"/>
                    <a:pt x="807" y="2174"/>
                  </a:cubicBezTo>
                  <a:lnTo>
                    <a:pt x="71" y="4625"/>
                  </a:lnTo>
                  <a:lnTo>
                    <a:pt x="-149" y="6218"/>
                  </a:lnTo>
                  <a:cubicBezTo>
                    <a:pt x="-443" y="8595"/>
                    <a:pt x="1199" y="10776"/>
                    <a:pt x="3576" y="11119"/>
                  </a:cubicBezTo>
                  <a:lnTo>
                    <a:pt x="5022" y="11315"/>
                  </a:lnTo>
                  <a:lnTo>
                    <a:pt x="8036" y="10899"/>
                  </a:lnTo>
                  <a:cubicBezTo>
                    <a:pt x="9703" y="10653"/>
                    <a:pt x="11051" y="9403"/>
                    <a:pt x="11467" y="7762"/>
                  </a:cubicBezTo>
                  <a:lnTo>
                    <a:pt x="11957" y="5826"/>
                  </a:lnTo>
                  <a:cubicBezTo>
                    <a:pt x="12276" y="4551"/>
                    <a:pt x="11785" y="3179"/>
                    <a:pt x="10732" y="2395"/>
                  </a:cubicBezTo>
                  <a:lnTo>
                    <a:pt x="7472" y="-56"/>
                  </a:lnTo>
                  <a:cubicBezTo>
                    <a:pt x="6345" y="-889"/>
                    <a:pt x="4900" y="-1134"/>
                    <a:pt x="3576" y="-6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8" name="Freeform: Shape 1397">
              <a:extLst>
                <a:ext uri="{FF2B5EF4-FFF2-40B4-BE49-F238E27FC236}">
                  <a16:creationId xmlns:a16="http://schemas.microsoft.com/office/drawing/2014/main" xmlns="" id="{91AAFDD8-D979-E863-81E8-F8011F1EA3F2}"/>
                </a:ext>
              </a:extLst>
            </p:cNvPr>
            <p:cNvSpPr/>
            <p:nvPr/>
          </p:nvSpPr>
          <p:spPr>
            <a:xfrm>
              <a:off x="9659637" y="3841766"/>
              <a:ext cx="38554" cy="41275"/>
            </a:xfrm>
            <a:custGeom>
              <a:avLst/>
              <a:gdLst>
                <a:gd name="connsiteX0" fmla="*/ 33611 w 38554"/>
                <a:gd name="connsiteY0" fmla="*/ 36553 h 41275"/>
                <a:gd name="connsiteX1" fmla="*/ 37729 w 38554"/>
                <a:gd name="connsiteY1" fmla="*/ 29789 h 41275"/>
                <a:gd name="connsiteX2" fmla="*/ 38365 w 38554"/>
                <a:gd name="connsiteY2" fmla="*/ 15527 h 41275"/>
                <a:gd name="connsiteX3" fmla="*/ 34469 w 38554"/>
                <a:gd name="connsiteY3" fmla="*/ 9670 h 41275"/>
                <a:gd name="connsiteX4" fmla="*/ 28392 w 38554"/>
                <a:gd name="connsiteY4" fmla="*/ 7440 h 41275"/>
                <a:gd name="connsiteX5" fmla="*/ 25941 w 38554"/>
                <a:gd name="connsiteY5" fmla="*/ 5945 h 41275"/>
                <a:gd name="connsiteX6" fmla="*/ 19913 w 38554"/>
                <a:gd name="connsiteY6" fmla="*/ 725 h 41275"/>
                <a:gd name="connsiteX7" fmla="*/ 12242 w 38554"/>
                <a:gd name="connsiteY7" fmla="*/ -35 h 41275"/>
                <a:gd name="connsiteX8" fmla="*/ 8909 w 38554"/>
                <a:gd name="connsiteY8" fmla="*/ 1852 h 41275"/>
                <a:gd name="connsiteX9" fmla="*/ 2709 w 38554"/>
                <a:gd name="connsiteY9" fmla="*/ -451 h 41275"/>
                <a:gd name="connsiteX10" fmla="*/ 724 w 38554"/>
                <a:gd name="connsiteY10" fmla="*/ -207 h 41275"/>
                <a:gd name="connsiteX11" fmla="*/ -183 w 38554"/>
                <a:gd name="connsiteY11" fmla="*/ 1558 h 41275"/>
                <a:gd name="connsiteX12" fmla="*/ -183 w 38554"/>
                <a:gd name="connsiteY12" fmla="*/ 2857 h 41275"/>
                <a:gd name="connsiteX13" fmla="*/ 1827 w 38554"/>
                <a:gd name="connsiteY13" fmla="*/ 6508 h 41275"/>
                <a:gd name="connsiteX14" fmla="*/ 8738 w 38554"/>
                <a:gd name="connsiteY14" fmla="*/ 10846 h 41275"/>
                <a:gd name="connsiteX15" fmla="*/ 11433 w 38554"/>
                <a:gd name="connsiteY15" fmla="*/ 13983 h 41275"/>
                <a:gd name="connsiteX16" fmla="*/ 13884 w 38554"/>
                <a:gd name="connsiteY16" fmla="*/ 19619 h 41275"/>
                <a:gd name="connsiteX17" fmla="*/ 13884 w 38554"/>
                <a:gd name="connsiteY17" fmla="*/ 23957 h 41275"/>
                <a:gd name="connsiteX18" fmla="*/ 19643 w 38554"/>
                <a:gd name="connsiteY18" fmla="*/ 30622 h 41275"/>
                <a:gd name="connsiteX19" fmla="*/ 19643 w 38554"/>
                <a:gd name="connsiteY19" fmla="*/ 34127 h 41275"/>
                <a:gd name="connsiteX20" fmla="*/ 24544 w 38554"/>
                <a:gd name="connsiteY20" fmla="*/ 39763 h 41275"/>
                <a:gd name="connsiteX21" fmla="*/ 28636 w 38554"/>
                <a:gd name="connsiteY21" fmla="*/ 40327 h 41275"/>
                <a:gd name="connsiteX22" fmla="*/ 33293 w 38554"/>
                <a:gd name="connsiteY22" fmla="*/ 37582 h 4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54" h="41275">
                  <a:moveTo>
                    <a:pt x="33611" y="36553"/>
                  </a:moveTo>
                  <a:lnTo>
                    <a:pt x="37729" y="29789"/>
                  </a:lnTo>
                  <a:lnTo>
                    <a:pt x="38365" y="15527"/>
                  </a:lnTo>
                  <a:cubicBezTo>
                    <a:pt x="38488" y="12929"/>
                    <a:pt x="36920" y="10552"/>
                    <a:pt x="34469" y="9670"/>
                  </a:cubicBezTo>
                  <a:lnTo>
                    <a:pt x="28392" y="7440"/>
                  </a:lnTo>
                  <a:cubicBezTo>
                    <a:pt x="27485" y="7072"/>
                    <a:pt x="26676" y="6582"/>
                    <a:pt x="25941" y="5945"/>
                  </a:cubicBezTo>
                  <a:lnTo>
                    <a:pt x="19913" y="725"/>
                  </a:lnTo>
                  <a:cubicBezTo>
                    <a:pt x="17780" y="-1137"/>
                    <a:pt x="14693" y="-1432"/>
                    <a:pt x="12242" y="-35"/>
                  </a:cubicBezTo>
                  <a:lnTo>
                    <a:pt x="8909" y="1852"/>
                  </a:lnTo>
                  <a:lnTo>
                    <a:pt x="2709" y="-451"/>
                  </a:lnTo>
                  <a:cubicBezTo>
                    <a:pt x="2048" y="-697"/>
                    <a:pt x="1312" y="-598"/>
                    <a:pt x="724" y="-207"/>
                  </a:cubicBezTo>
                  <a:cubicBezTo>
                    <a:pt x="161" y="211"/>
                    <a:pt x="-183" y="848"/>
                    <a:pt x="-183" y="1558"/>
                  </a:cubicBezTo>
                  <a:lnTo>
                    <a:pt x="-183" y="2857"/>
                  </a:lnTo>
                  <a:cubicBezTo>
                    <a:pt x="-183" y="4327"/>
                    <a:pt x="577" y="5724"/>
                    <a:pt x="1827" y="6508"/>
                  </a:cubicBezTo>
                  <a:lnTo>
                    <a:pt x="8738" y="10846"/>
                  </a:lnTo>
                  <a:cubicBezTo>
                    <a:pt x="9938" y="11606"/>
                    <a:pt x="10869" y="12684"/>
                    <a:pt x="11433" y="13983"/>
                  </a:cubicBezTo>
                  <a:lnTo>
                    <a:pt x="13884" y="19619"/>
                  </a:lnTo>
                  <a:lnTo>
                    <a:pt x="13884" y="23957"/>
                  </a:lnTo>
                  <a:cubicBezTo>
                    <a:pt x="13884" y="27290"/>
                    <a:pt x="16334" y="30132"/>
                    <a:pt x="19643" y="30622"/>
                  </a:cubicBezTo>
                  <a:lnTo>
                    <a:pt x="19643" y="34127"/>
                  </a:lnTo>
                  <a:cubicBezTo>
                    <a:pt x="19643" y="36970"/>
                    <a:pt x="21726" y="39371"/>
                    <a:pt x="24544" y="39763"/>
                  </a:cubicBezTo>
                  <a:lnTo>
                    <a:pt x="28636" y="40327"/>
                  </a:lnTo>
                  <a:cubicBezTo>
                    <a:pt x="30646" y="40597"/>
                    <a:pt x="32558" y="39469"/>
                    <a:pt x="33293" y="375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399" name="Freeform: Shape 1398">
              <a:extLst>
                <a:ext uri="{FF2B5EF4-FFF2-40B4-BE49-F238E27FC236}">
                  <a16:creationId xmlns:a16="http://schemas.microsoft.com/office/drawing/2014/main" xmlns="" id="{4C5CDAEB-6E9C-8410-7A42-D8DF8EDFEA4E}"/>
                </a:ext>
              </a:extLst>
            </p:cNvPr>
            <p:cNvSpPr/>
            <p:nvPr/>
          </p:nvSpPr>
          <p:spPr>
            <a:xfrm>
              <a:off x="9708417" y="3843465"/>
              <a:ext cx="8377" cy="10069"/>
            </a:xfrm>
            <a:custGeom>
              <a:avLst/>
              <a:gdLst>
                <a:gd name="connsiteX0" fmla="*/ 7549 w 8377"/>
                <a:gd name="connsiteY0" fmla="*/ -827 h 10069"/>
                <a:gd name="connsiteX1" fmla="*/ 26 w 8377"/>
                <a:gd name="connsiteY1" fmla="*/ 5594 h 10069"/>
                <a:gd name="connsiteX2" fmla="*/ 7844 w 8377"/>
                <a:gd name="connsiteY2" fmla="*/ 5349 h 10069"/>
                <a:gd name="connsiteX3" fmla="*/ 8162 w 8377"/>
                <a:gd name="connsiteY3" fmla="*/ 4050 h 10069"/>
                <a:gd name="connsiteX4" fmla="*/ 7623 w 8377"/>
                <a:gd name="connsiteY4" fmla="*/ 1085 h 10069"/>
                <a:gd name="connsiteX5" fmla="*/ 7893 w 8377"/>
                <a:gd name="connsiteY5" fmla="*/ 104 h 10069"/>
                <a:gd name="connsiteX6" fmla="*/ 7549 w 8377"/>
                <a:gd name="connsiteY6" fmla="*/ -827 h 1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7" h="10069">
                  <a:moveTo>
                    <a:pt x="7549" y="-827"/>
                  </a:moveTo>
                  <a:cubicBezTo>
                    <a:pt x="5491" y="-827"/>
                    <a:pt x="-1469" y="-2126"/>
                    <a:pt x="26" y="5594"/>
                  </a:cubicBezTo>
                  <a:cubicBezTo>
                    <a:pt x="1423" y="12725"/>
                    <a:pt x="6324" y="7284"/>
                    <a:pt x="7844" y="5349"/>
                  </a:cubicBezTo>
                  <a:cubicBezTo>
                    <a:pt x="8137" y="4981"/>
                    <a:pt x="8260" y="4515"/>
                    <a:pt x="8162" y="4050"/>
                  </a:cubicBezTo>
                  <a:lnTo>
                    <a:pt x="7623" y="1085"/>
                  </a:lnTo>
                  <a:cubicBezTo>
                    <a:pt x="7598" y="741"/>
                    <a:pt x="7696" y="399"/>
                    <a:pt x="7893" y="104"/>
                  </a:cubicBezTo>
                  <a:cubicBezTo>
                    <a:pt x="8015" y="-18"/>
                    <a:pt x="8260" y="-851"/>
                    <a:pt x="7549" y="-8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0" name="Freeform: Shape 1399">
              <a:extLst>
                <a:ext uri="{FF2B5EF4-FFF2-40B4-BE49-F238E27FC236}">
                  <a16:creationId xmlns:a16="http://schemas.microsoft.com/office/drawing/2014/main" xmlns="" id="{F78DEF05-7B73-98AD-1CC4-07180557FCB6}"/>
                </a:ext>
              </a:extLst>
            </p:cNvPr>
            <p:cNvSpPr/>
            <p:nvPr/>
          </p:nvSpPr>
          <p:spPr>
            <a:xfrm>
              <a:off x="9701666" y="3874367"/>
              <a:ext cx="12335" cy="14663"/>
            </a:xfrm>
            <a:custGeom>
              <a:avLst/>
              <a:gdLst>
                <a:gd name="connsiteX0" fmla="*/ 479 w 12335"/>
                <a:gd name="connsiteY0" fmla="*/ 2261 h 14663"/>
                <a:gd name="connsiteX1" fmla="*/ -183 w 12335"/>
                <a:gd name="connsiteY1" fmla="*/ 12064 h 14663"/>
                <a:gd name="connsiteX2" fmla="*/ 6434 w 12335"/>
                <a:gd name="connsiteY2" fmla="*/ 13754 h 14663"/>
                <a:gd name="connsiteX3" fmla="*/ 12144 w 12335"/>
                <a:gd name="connsiteY3" fmla="*/ 2947 h 14663"/>
                <a:gd name="connsiteX4" fmla="*/ 10992 w 12335"/>
                <a:gd name="connsiteY4" fmla="*/ 56 h 14663"/>
                <a:gd name="connsiteX5" fmla="*/ 8026 w 12335"/>
                <a:gd name="connsiteY5" fmla="*/ -876 h 14663"/>
                <a:gd name="connsiteX6" fmla="*/ 2782 w 12335"/>
                <a:gd name="connsiteY6" fmla="*/ -91 h 14663"/>
                <a:gd name="connsiteX7" fmla="*/ 479 w 12335"/>
                <a:gd name="connsiteY7" fmla="*/ 2261 h 1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35" h="14663">
                  <a:moveTo>
                    <a:pt x="479" y="2261"/>
                  </a:moveTo>
                  <a:lnTo>
                    <a:pt x="-183" y="12064"/>
                  </a:lnTo>
                  <a:cubicBezTo>
                    <a:pt x="-183" y="12064"/>
                    <a:pt x="-183" y="13754"/>
                    <a:pt x="6434" y="13754"/>
                  </a:cubicBezTo>
                  <a:cubicBezTo>
                    <a:pt x="10673" y="13754"/>
                    <a:pt x="11849" y="7457"/>
                    <a:pt x="12144" y="2947"/>
                  </a:cubicBezTo>
                  <a:cubicBezTo>
                    <a:pt x="12217" y="1869"/>
                    <a:pt x="11800" y="791"/>
                    <a:pt x="10992" y="56"/>
                  </a:cubicBezTo>
                  <a:cubicBezTo>
                    <a:pt x="10183" y="-680"/>
                    <a:pt x="9105" y="-1022"/>
                    <a:pt x="8026" y="-876"/>
                  </a:cubicBezTo>
                  <a:lnTo>
                    <a:pt x="2782" y="-91"/>
                  </a:lnTo>
                  <a:cubicBezTo>
                    <a:pt x="1557" y="80"/>
                    <a:pt x="625" y="1036"/>
                    <a:pt x="479" y="22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1" name="Freeform: Shape 1400">
              <a:extLst>
                <a:ext uri="{FF2B5EF4-FFF2-40B4-BE49-F238E27FC236}">
                  <a16:creationId xmlns:a16="http://schemas.microsoft.com/office/drawing/2014/main" xmlns="" id="{89935DBB-BFD7-B6B8-9830-104A8078CD2A}"/>
                </a:ext>
              </a:extLst>
            </p:cNvPr>
            <p:cNvSpPr/>
            <p:nvPr/>
          </p:nvSpPr>
          <p:spPr>
            <a:xfrm>
              <a:off x="9722539" y="3877930"/>
              <a:ext cx="6591" cy="7473"/>
            </a:xfrm>
            <a:custGeom>
              <a:avLst/>
              <a:gdLst>
                <a:gd name="connsiteX0" fmla="*/ 1637 w 6591"/>
                <a:gd name="connsiteY0" fmla="*/ 6001 h 7473"/>
                <a:gd name="connsiteX1" fmla="*/ 2887 w 6591"/>
                <a:gd name="connsiteY1" fmla="*/ 6565 h 7473"/>
                <a:gd name="connsiteX2" fmla="*/ 4063 w 6591"/>
                <a:gd name="connsiteY2" fmla="*/ 5928 h 7473"/>
                <a:gd name="connsiteX3" fmla="*/ 5877 w 6591"/>
                <a:gd name="connsiteY3" fmla="*/ 3477 h 7473"/>
                <a:gd name="connsiteX4" fmla="*/ 6293 w 6591"/>
                <a:gd name="connsiteY4" fmla="*/ 1223 h 7473"/>
                <a:gd name="connsiteX5" fmla="*/ 4749 w 6591"/>
                <a:gd name="connsiteY5" fmla="*/ -493 h 7473"/>
                <a:gd name="connsiteX6" fmla="*/ 3744 w 6591"/>
                <a:gd name="connsiteY6" fmla="*/ -909 h 7473"/>
                <a:gd name="connsiteX7" fmla="*/ 1613 w 6591"/>
                <a:gd name="connsiteY7" fmla="*/ 22 h 7473"/>
                <a:gd name="connsiteX8" fmla="*/ -103 w 6591"/>
                <a:gd name="connsiteY8" fmla="*/ 2081 h 7473"/>
                <a:gd name="connsiteX9" fmla="*/ 510 w 6591"/>
                <a:gd name="connsiteY9" fmla="*/ 4702 h 7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91" h="7473">
                  <a:moveTo>
                    <a:pt x="1637" y="6001"/>
                  </a:moveTo>
                  <a:cubicBezTo>
                    <a:pt x="1955" y="6369"/>
                    <a:pt x="2397" y="6565"/>
                    <a:pt x="2887" y="6565"/>
                  </a:cubicBezTo>
                  <a:cubicBezTo>
                    <a:pt x="3352" y="6540"/>
                    <a:pt x="3793" y="6320"/>
                    <a:pt x="4063" y="5928"/>
                  </a:cubicBezTo>
                  <a:lnTo>
                    <a:pt x="5877" y="3477"/>
                  </a:lnTo>
                  <a:cubicBezTo>
                    <a:pt x="6391" y="2840"/>
                    <a:pt x="6538" y="2007"/>
                    <a:pt x="6293" y="1223"/>
                  </a:cubicBezTo>
                  <a:cubicBezTo>
                    <a:pt x="6073" y="438"/>
                    <a:pt x="5509" y="-199"/>
                    <a:pt x="4749" y="-493"/>
                  </a:cubicBezTo>
                  <a:lnTo>
                    <a:pt x="3744" y="-909"/>
                  </a:lnTo>
                  <a:lnTo>
                    <a:pt x="1613" y="22"/>
                  </a:lnTo>
                  <a:cubicBezTo>
                    <a:pt x="755" y="414"/>
                    <a:pt x="117" y="1174"/>
                    <a:pt x="-103" y="2081"/>
                  </a:cubicBezTo>
                  <a:cubicBezTo>
                    <a:pt x="-323" y="3012"/>
                    <a:pt x="-78" y="3968"/>
                    <a:pt x="510" y="47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2" name="Freeform: Shape 1401">
              <a:extLst>
                <a:ext uri="{FF2B5EF4-FFF2-40B4-BE49-F238E27FC236}">
                  <a16:creationId xmlns:a16="http://schemas.microsoft.com/office/drawing/2014/main" xmlns="" id="{B0B2B1D3-DC9F-FCD9-6177-85662CC19C43}"/>
                </a:ext>
              </a:extLst>
            </p:cNvPr>
            <p:cNvSpPr/>
            <p:nvPr/>
          </p:nvSpPr>
          <p:spPr>
            <a:xfrm>
              <a:off x="9755568" y="3886417"/>
              <a:ext cx="24942" cy="23763"/>
            </a:xfrm>
            <a:custGeom>
              <a:avLst/>
              <a:gdLst>
                <a:gd name="connsiteX0" fmla="*/ 17865 w 24942"/>
                <a:gd name="connsiteY0" fmla="*/ 10013 h 23763"/>
                <a:gd name="connsiteX1" fmla="*/ 15782 w 24942"/>
                <a:gd name="connsiteY1" fmla="*/ 5112 h 23763"/>
                <a:gd name="connsiteX2" fmla="*/ 14483 w 24942"/>
                <a:gd name="connsiteY2" fmla="*/ 3641 h 23763"/>
                <a:gd name="connsiteX3" fmla="*/ 7621 w 24942"/>
                <a:gd name="connsiteY3" fmla="*/ -451 h 23763"/>
                <a:gd name="connsiteX4" fmla="*/ 3700 w 24942"/>
                <a:gd name="connsiteY4" fmla="*/ 63 h 23763"/>
                <a:gd name="connsiteX5" fmla="*/ 735 w 24942"/>
                <a:gd name="connsiteY5" fmla="*/ 3102 h 23763"/>
                <a:gd name="connsiteX6" fmla="*/ 441 w 24942"/>
                <a:gd name="connsiteY6" fmla="*/ 7194 h 23763"/>
                <a:gd name="connsiteX7" fmla="*/ 1323 w 24942"/>
                <a:gd name="connsiteY7" fmla="*/ 8396 h 23763"/>
                <a:gd name="connsiteX8" fmla="*/ 9410 w 24942"/>
                <a:gd name="connsiteY8" fmla="*/ 9792 h 23763"/>
                <a:gd name="connsiteX9" fmla="*/ 11616 w 24942"/>
                <a:gd name="connsiteY9" fmla="*/ 11900 h 23763"/>
                <a:gd name="connsiteX10" fmla="*/ 12081 w 24942"/>
                <a:gd name="connsiteY10" fmla="*/ 14350 h 23763"/>
                <a:gd name="connsiteX11" fmla="*/ 13233 w 24942"/>
                <a:gd name="connsiteY11" fmla="*/ 19129 h 23763"/>
                <a:gd name="connsiteX12" fmla="*/ 15684 w 24942"/>
                <a:gd name="connsiteY12" fmla="*/ 21580 h 23763"/>
                <a:gd name="connsiteX13" fmla="*/ 21933 w 24942"/>
                <a:gd name="connsiteY13" fmla="*/ 22854 h 23763"/>
                <a:gd name="connsiteX14" fmla="*/ 23967 w 24942"/>
                <a:gd name="connsiteY14" fmla="*/ 20403 h 23763"/>
                <a:gd name="connsiteX15" fmla="*/ 23624 w 24942"/>
                <a:gd name="connsiteY15" fmla="*/ 15625 h 2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942" h="23763">
                  <a:moveTo>
                    <a:pt x="17865" y="10013"/>
                  </a:moveTo>
                  <a:lnTo>
                    <a:pt x="15782" y="5112"/>
                  </a:lnTo>
                  <a:cubicBezTo>
                    <a:pt x="15512" y="4499"/>
                    <a:pt x="15071" y="3984"/>
                    <a:pt x="14483" y="3641"/>
                  </a:cubicBezTo>
                  <a:lnTo>
                    <a:pt x="7621" y="-451"/>
                  </a:lnTo>
                  <a:cubicBezTo>
                    <a:pt x="6347" y="-1211"/>
                    <a:pt x="4730" y="-1015"/>
                    <a:pt x="3700" y="63"/>
                  </a:cubicBezTo>
                  <a:lnTo>
                    <a:pt x="735" y="3102"/>
                  </a:lnTo>
                  <a:cubicBezTo>
                    <a:pt x="-368" y="4205"/>
                    <a:pt x="-490" y="5945"/>
                    <a:pt x="441" y="7194"/>
                  </a:cubicBezTo>
                  <a:lnTo>
                    <a:pt x="1323" y="8396"/>
                  </a:lnTo>
                  <a:lnTo>
                    <a:pt x="9410" y="9792"/>
                  </a:lnTo>
                  <a:cubicBezTo>
                    <a:pt x="10513" y="9964"/>
                    <a:pt x="11395" y="10797"/>
                    <a:pt x="11616" y="11900"/>
                  </a:cubicBezTo>
                  <a:lnTo>
                    <a:pt x="12081" y="14350"/>
                  </a:lnTo>
                  <a:lnTo>
                    <a:pt x="13233" y="19129"/>
                  </a:lnTo>
                  <a:cubicBezTo>
                    <a:pt x="13502" y="20354"/>
                    <a:pt x="14459" y="21310"/>
                    <a:pt x="15684" y="21580"/>
                  </a:cubicBezTo>
                  <a:lnTo>
                    <a:pt x="21933" y="22854"/>
                  </a:lnTo>
                  <a:lnTo>
                    <a:pt x="23967" y="20403"/>
                  </a:lnTo>
                  <a:cubicBezTo>
                    <a:pt x="25143" y="18982"/>
                    <a:pt x="24996" y="16875"/>
                    <a:pt x="23624" y="156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3" name="Freeform: Shape 1402">
              <a:extLst>
                <a:ext uri="{FF2B5EF4-FFF2-40B4-BE49-F238E27FC236}">
                  <a16:creationId xmlns:a16="http://schemas.microsoft.com/office/drawing/2014/main" xmlns="" id="{F40F0052-DBE5-8F7E-9E6F-9C265912772D}"/>
                </a:ext>
              </a:extLst>
            </p:cNvPr>
            <p:cNvSpPr/>
            <p:nvPr/>
          </p:nvSpPr>
          <p:spPr>
            <a:xfrm>
              <a:off x="9709722" y="3899470"/>
              <a:ext cx="36016" cy="45068"/>
            </a:xfrm>
            <a:custGeom>
              <a:avLst/>
              <a:gdLst>
                <a:gd name="connsiteX0" fmla="*/ 5092 w 36016"/>
                <a:gd name="connsiteY0" fmla="*/ -713 h 45068"/>
                <a:gd name="connsiteX1" fmla="*/ 1220 w 36016"/>
                <a:gd name="connsiteY1" fmla="*/ 4164 h 45068"/>
                <a:gd name="connsiteX2" fmla="*/ 1686 w 36016"/>
                <a:gd name="connsiteY2" fmla="*/ 5708 h 45068"/>
                <a:gd name="connsiteX3" fmla="*/ 3402 w 36016"/>
                <a:gd name="connsiteY3" fmla="*/ 8967 h 45068"/>
                <a:gd name="connsiteX4" fmla="*/ 4480 w 36016"/>
                <a:gd name="connsiteY4" fmla="*/ 13354 h 45068"/>
                <a:gd name="connsiteX5" fmla="*/ 4480 w 36016"/>
                <a:gd name="connsiteY5" fmla="*/ 22838 h 45068"/>
                <a:gd name="connsiteX6" fmla="*/ 2691 w 36016"/>
                <a:gd name="connsiteY6" fmla="*/ 27248 h 45068"/>
                <a:gd name="connsiteX7" fmla="*/ 1074 w 36016"/>
                <a:gd name="connsiteY7" fmla="*/ 28891 h 45068"/>
                <a:gd name="connsiteX8" fmla="*/ -127 w 36016"/>
                <a:gd name="connsiteY8" fmla="*/ 32689 h 45068"/>
                <a:gd name="connsiteX9" fmla="*/ 976 w 36016"/>
                <a:gd name="connsiteY9" fmla="*/ 39380 h 45068"/>
                <a:gd name="connsiteX10" fmla="*/ 5803 w 36016"/>
                <a:gd name="connsiteY10" fmla="*/ 42884 h 45068"/>
                <a:gd name="connsiteX11" fmla="*/ 7420 w 36016"/>
                <a:gd name="connsiteY11" fmla="*/ 42271 h 45068"/>
                <a:gd name="connsiteX12" fmla="*/ 8621 w 36016"/>
                <a:gd name="connsiteY12" fmla="*/ 41487 h 45068"/>
                <a:gd name="connsiteX13" fmla="*/ 13522 w 36016"/>
                <a:gd name="connsiteY13" fmla="*/ 40163 h 45068"/>
                <a:gd name="connsiteX14" fmla="*/ 19919 w 36016"/>
                <a:gd name="connsiteY14" fmla="*/ 42859 h 45068"/>
                <a:gd name="connsiteX15" fmla="*/ 19919 w 36016"/>
                <a:gd name="connsiteY15" fmla="*/ 42859 h 45068"/>
                <a:gd name="connsiteX16" fmla="*/ 21977 w 36016"/>
                <a:gd name="connsiteY16" fmla="*/ 44158 h 45068"/>
                <a:gd name="connsiteX17" fmla="*/ 24134 w 36016"/>
                <a:gd name="connsiteY17" fmla="*/ 43031 h 45068"/>
                <a:gd name="connsiteX18" fmla="*/ 25482 w 36016"/>
                <a:gd name="connsiteY18" fmla="*/ 40972 h 45068"/>
                <a:gd name="connsiteX19" fmla="*/ 25138 w 36016"/>
                <a:gd name="connsiteY19" fmla="*/ 37272 h 45068"/>
                <a:gd name="connsiteX20" fmla="*/ 24379 w 36016"/>
                <a:gd name="connsiteY20" fmla="*/ 34649 h 45068"/>
                <a:gd name="connsiteX21" fmla="*/ 28521 w 36016"/>
                <a:gd name="connsiteY21" fmla="*/ 30410 h 45068"/>
                <a:gd name="connsiteX22" fmla="*/ 33422 w 36016"/>
                <a:gd name="connsiteY22" fmla="*/ 24504 h 45068"/>
                <a:gd name="connsiteX23" fmla="*/ 35504 w 36016"/>
                <a:gd name="connsiteY23" fmla="*/ 18966 h 45068"/>
                <a:gd name="connsiteX24" fmla="*/ 32417 w 36016"/>
                <a:gd name="connsiteY24" fmla="*/ 12226 h 45068"/>
                <a:gd name="connsiteX25" fmla="*/ 31902 w 36016"/>
                <a:gd name="connsiteY25" fmla="*/ 12055 h 45068"/>
                <a:gd name="connsiteX26" fmla="*/ 27638 w 36016"/>
                <a:gd name="connsiteY26" fmla="*/ 10952 h 45068"/>
                <a:gd name="connsiteX27" fmla="*/ 23497 w 36016"/>
                <a:gd name="connsiteY27" fmla="*/ 10094 h 45068"/>
                <a:gd name="connsiteX28" fmla="*/ 17640 w 36016"/>
                <a:gd name="connsiteY28" fmla="*/ 8893 h 45068"/>
                <a:gd name="connsiteX29" fmla="*/ 14135 w 36016"/>
                <a:gd name="connsiteY29" fmla="*/ 6198 h 45068"/>
                <a:gd name="connsiteX30" fmla="*/ 12763 w 36016"/>
                <a:gd name="connsiteY30" fmla="*/ 3330 h 45068"/>
                <a:gd name="connsiteX31" fmla="*/ 6146 w 36016"/>
                <a:gd name="connsiteY31" fmla="*/ -909 h 4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016" h="45068">
                  <a:moveTo>
                    <a:pt x="5092" y="-713"/>
                  </a:moveTo>
                  <a:cubicBezTo>
                    <a:pt x="2666" y="-443"/>
                    <a:pt x="927" y="1762"/>
                    <a:pt x="1220" y="4164"/>
                  </a:cubicBezTo>
                  <a:cubicBezTo>
                    <a:pt x="1269" y="4703"/>
                    <a:pt x="1441" y="5242"/>
                    <a:pt x="1686" y="5708"/>
                  </a:cubicBezTo>
                  <a:lnTo>
                    <a:pt x="3402" y="8967"/>
                  </a:lnTo>
                  <a:cubicBezTo>
                    <a:pt x="4112" y="10315"/>
                    <a:pt x="4480" y="11835"/>
                    <a:pt x="4480" y="13354"/>
                  </a:cubicBezTo>
                  <a:lnTo>
                    <a:pt x="4480" y="22838"/>
                  </a:lnTo>
                  <a:cubicBezTo>
                    <a:pt x="4480" y="24480"/>
                    <a:pt x="3843" y="26072"/>
                    <a:pt x="2691" y="27248"/>
                  </a:cubicBezTo>
                  <a:lnTo>
                    <a:pt x="1074" y="28891"/>
                  </a:lnTo>
                  <a:cubicBezTo>
                    <a:pt x="93" y="29895"/>
                    <a:pt x="-348" y="31317"/>
                    <a:pt x="-127" y="32689"/>
                  </a:cubicBezTo>
                  <a:lnTo>
                    <a:pt x="976" y="39380"/>
                  </a:lnTo>
                  <a:cubicBezTo>
                    <a:pt x="1343" y="41683"/>
                    <a:pt x="3500" y="43251"/>
                    <a:pt x="5803" y="42884"/>
                  </a:cubicBezTo>
                  <a:cubicBezTo>
                    <a:pt x="6367" y="42810"/>
                    <a:pt x="6930" y="42589"/>
                    <a:pt x="7420" y="42271"/>
                  </a:cubicBezTo>
                  <a:lnTo>
                    <a:pt x="8621" y="41487"/>
                  </a:lnTo>
                  <a:lnTo>
                    <a:pt x="13522" y="40163"/>
                  </a:lnTo>
                  <a:cubicBezTo>
                    <a:pt x="16022" y="39453"/>
                    <a:pt x="18694" y="40580"/>
                    <a:pt x="19919" y="42859"/>
                  </a:cubicBezTo>
                  <a:lnTo>
                    <a:pt x="19919" y="42859"/>
                  </a:lnTo>
                  <a:cubicBezTo>
                    <a:pt x="20335" y="43619"/>
                    <a:pt x="21120" y="44109"/>
                    <a:pt x="21977" y="44158"/>
                  </a:cubicBezTo>
                  <a:cubicBezTo>
                    <a:pt x="22835" y="44183"/>
                    <a:pt x="23668" y="43766"/>
                    <a:pt x="24134" y="43031"/>
                  </a:cubicBezTo>
                  <a:lnTo>
                    <a:pt x="25482" y="40972"/>
                  </a:lnTo>
                  <a:cubicBezTo>
                    <a:pt x="26242" y="39820"/>
                    <a:pt x="26094" y="38276"/>
                    <a:pt x="25138" y="37272"/>
                  </a:cubicBezTo>
                  <a:cubicBezTo>
                    <a:pt x="23987" y="36071"/>
                    <a:pt x="22933" y="34649"/>
                    <a:pt x="24379" y="34649"/>
                  </a:cubicBezTo>
                  <a:cubicBezTo>
                    <a:pt x="26830" y="34649"/>
                    <a:pt x="28521" y="30410"/>
                    <a:pt x="28521" y="30410"/>
                  </a:cubicBezTo>
                  <a:lnTo>
                    <a:pt x="33422" y="24504"/>
                  </a:lnTo>
                  <a:lnTo>
                    <a:pt x="35504" y="18966"/>
                  </a:lnTo>
                  <a:cubicBezTo>
                    <a:pt x="36510" y="16245"/>
                    <a:pt x="35137" y="13231"/>
                    <a:pt x="32417" y="12226"/>
                  </a:cubicBezTo>
                  <a:cubicBezTo>
                    <a:pt x="32246" y="12153"/>
                    <a:pt x="32074" y="12104"/>
                    <a:pt x="31902" y="12055"/>
                  </a:cubicBezTo>
                  <a:lnTo>
                    <a:pt x="27638" y="10952"/>
                  </a:lnTo>
                  <a:lnTo>
                    <a:pt x="23497" y="10094"/>
                  </a:lnTo>
                  <a:lnTo>
                    <a:pt x="17640" y="8893"/>
                  </a:lnTo>
                  <a:cubicBezTo>
                    <a:pt x="16120" y="8600"/>
                    <a:pt x="14797" y="7595"/>
                    <a:pt x="14135" y="6198"/>
                  </a:cubicBezTo>
                  <a:lnTo>
                    <a:pt x="12763" y="3330"/>
                  </a:lnTo>
                  <a:lnTo>
                    <a:pt x="6146" y="-909"/>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404" name="Freeform: Shape 1403">
              <a:extLst>
                <a:ext uri="{FF2B5EF4-FFF2-40B4-BE49-F238E27FC236}">
                  <a16:creationId xmlns:a16="http://schemas.microsoft.com/office/drawing/2014/main" xmlns="" id="{BDCE1457-B390-320C-A6D2-E4D539E6FB74}"/>
                </a:ext>
              </a:extLst>
            </p:cNvPr>
            <p:cNvSpPr/>
            <p:nvPr/>
          </p:nvSpPr>
          <p:spPr>
            <a:xfrm>
              <a:off x="9725320" y="3928941"/>
              <a:ext cx="36326" cy="61825"/>
            </a:xfrm>
            <a:custGeom>
              <a:avLst/>
              <a:gdLst>
                <a:gd name="connsiteX0" fmla="*/ 24440 w 36326"/>
                <a:gd name="connsiteY0" fmla="*/ 203 h 61825"/>
                <a:gd name="connsiteX1" fmla="*/ 20813 w 36326"/>
                <a:gd name="connsiteY1" fmla="*/ 3904 h 61825"/>
                <a:gd name="connsiteX2" fmla="*/ 18362 w 36326"/>
                <a:gd name="connsiteY2" fmla="*/ 10668 h 61825"/>
                <a:gd name="connsiteX3" fmla="*/ 15274 w 36326"/>
                <a:gd name="connsiteY3" fmla="*/ 15128 h 61825"/>
                <a:gd name="connsiteX4" fmla="*/ 14221 w 36326"/>
                <a:gd name="connsiteY4" fmla="*/ 18437 h 61825"/>
                <a:gd name="connsiteX5" fmla="*/ 14221 w 36326"/>
                <a:gd name="connsiteY5" fmla="*/ 26842 h 61825"/>
                <a:gd name="connsiteX6" fmla="*/ 12015 w 36326"/>
                <a:gd name="connsiteY6" fmla="*/ 29954 h 61825"/>
                <a:gd name="connsiteX7" fmla="*/ 4320 w 36326"/>
                <a:gd name="connsiteY7" fmla="*/ 32577 h 61825"/>
                <a:gd name="connsiteX8" fmla="*/ 1502 w 36326"/>
                <a:gd name="connsiteY8" fmla="*/ 34488 h 61825"/>
                <a:gd name="connsiteX9" fmla="*/ -91 w 36326"/>
                <a:gd name="connsiteY9" fmla="*/ 38531 h 61825"/>
                <a:gd name="connsiteX10" fmla="*/ 571 w 36326"/>
                <a:gd name="connsiteY10" fmla="*/ 41570 h 61825"/>
                <a:gd name="connsiteX11" fmla="*/ 3021 w 36326"/>
                <a:gd name="connsiteY11" fmla="*/ 44266 h 61825"/>
                <a:gd name="connsiteX12" fmla="*/ 3536 w 36326"/>
                <a:gd name="connsiteY12" fmla="*/ 44437 h 61825"/>
                <a:gd name="connsiteX13" fmla="*/ 9319 w 36326"/>
                <a:gd name="connsiteY13" fmla="*/ 48677 h 61825"/>
                <a:gd name="connsiteX14" fmla="*/ 15103 w 36326"/>
                <a:gd name="connsiteY14" fmla="*/ 55441 h 61825"/>
                <a:gd name="connsiteX15" fmla="*/ 16745 w 36326"/>
                <a:gd name="connsiteY15" fmla="*/ 59411 h 61825"/>
                <a:gd name="connsiteX16" fmla="*/ 19636 w 36326"/>
                <a:gd name="connsiteY16" fmla="*/ 60832 h 61825"/>
                <a:gd name="connsiteX17" fmla="*/ 27478 w 36326"/>
                <a:gd name="connsiteY17" fmla="*/ 58823 h 61825"/>
                <a:gd name="connsiteX18" fmla="*/ 29169 w 36326"/>
                <a:gd name="connsiteY18" fmla="*/ 56666 h 61825"/>
                <a:gd name="connsiteX19" fmla="*/ 29365 w 36326"/>
                <a:gd name="connsiteY19" fmla="*/ 52377 h 61825"/>
                <a:gd name="connsiteX20" fmla="*/ 25837 w 36326"/>
                <a:gd name="connsiteY20" fmla="*/ 46986 h 61825"/>
                <a:gd name="connsiteX21" fmla="*/ 24415 w 36326"/>
                <a:gd name="connsiteY21" fmla="*/ 37527 h 61825"/>
                <a:gd name="connsiteX22" fmla="*/ 24758 w 36326"/>
                <a:gd name="connsiteY22" fmla="*/ 34512 h 61825"/>
                <a:gd name="connsiteX23" fmla="*/ 27478 w 36326"/>
                <a:gd name="connsiteY23" fmla="*/ 27504 h 61825"/>
                <a:gd name="connsiteX24" fmla="*/ 30811 w 36326"/>
                <a:gd name="connsiteY24" fmla="*/ 19882 h 61825"/>
                <a:gd name="connsiteX25" fmla="*/ 34340 w 36326"/>
                <a:gd name="connsiteY25" fmla="*/ 14810 h 61825"/>
                <a:gd name="connsiteX26" fmla="*/ 35051 w 36326"/>
                <a:gd name="connsiteY26" fmla="*/ 12947 h 61825"/>
                <a:gd name="connsiteX27" fmla="*/ 36105 w 36326"/>
                <a:gd name="connsiteY27" fmla="*/ 4983 h 61825"/>
                <a:gd name="connsiteX28" fmla="*/ 32943 w 36326"/>
                <a:gd name="connsiteY28" fmla="*/ 424 h 61825"/>
                <a:gd name="connsiteX29" fmla="*/ 27699 w 36326"/>
                <a:gd name="connsiteY29" fmla="*/ -826 h 61825"/>
                <a:gd name="connsiteX30" fmla="*/ 24440 w 36326"/>
                <a:gd name="connsiteY30" fmla="*/ 203 h 61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326" h="61825">
                  <a:moveTo>
                    <a:pt x="24440" y="203"/>
                  </a:moveTo>
                  <a:lnTo>
                    <a:pt x="20813" y="3904"/>
                  </a:lnTo>
                  <a:lnTo>
                    <a:pt x="18362" y="10668"/>
                  </a:lnTo>
                  <a:lnTo>
                    <a:pt x="15274" y="15128"/>
                  </a:lnTo>
                  <a:cubicBezTo>
                    <a:pt x="14588" y="16084"/>
                    <a:pt x="14221" y="17260"/>
                    <a:pt x="14221" y="18437"/>
                  </a:cubicBezTo>
                  <a:lnTo>
                    <a:pt x="14221" y="26842"/>
                  </a:lnTo>
                  <a:cubicBezTo>
                    <a:pt x="14221" y="28239"/>
                    <a:pt x="13338" y="29489"/>
                    <a:pt x="12015" y="29954"/>
                  </a:cubicBezTo>
                  <a:lnTo>
                    <a:pt x="4320" y="32577"/>
                  </a:lnTo>
                  <a:lnTo>
                    <a:pt x="1502" y="34488"/>
                  </a:lnTo>
                  <a:cubicBezTo>
                    <a:pt x="203" y="35395"/>
                    <a:pt x="-434" y="36987"/>
                    <a:pt x="-91" y="38531"/>
                  </a:cubicBezTo>
                  <a:lnTo>
                    <a:pt x="571" y="41570"/>
                  </a:lnTo>
                  <a:cubicBezTo>
                    <a:pt x="864" y="42845"/>
                    <a:pt x="1796" y="43874"/>
                    <a:pt x="3021" y="44266"/>
                  </a:cubicBezTo>
                  <a:lnTo>
                    <a:pt x="3536" y="44437"/>
                  </a:lnTo>
                  <a:lnTo>
                    <a:pt x="9319" y="48677"/>
                  </a:lnTo>
                  <a:lnTo>
                    <a:pt x="15103" y="55441"/>
                  </a:lnTo>
                  <a:lnTo>
                    <a:pt x="16745" y="59411"/>
                  </a:lnTo>
                  <a:cubicBezTo>
                    <a:pt x="17210" y="60538"/>
                    <a:pt x="18460" y="61151"/>
                    <a:pt x="19636" y="60832"/>
                  </a:cubicBezTo>
                  <a:lnTo>
                    <a:pt x="27478" y="58823"/>
                  </a:lnTo>
                  <a:lnTo>
                    <a:pt x="29169" y="56666"/>
                  </a:lnTo>
                  <a:cubicBezTo>
                    <a:pt x="30150" y="55416"/>
                    <a:pt x="30223" y="53701"/>
                    <a:pt x="29365" y="52377"/>
                  </a:cubicBezTo>
                  <a:lnTo>
                    <a:pt x="25837" y="46986"/>
                  </a:lnTo>
                  <a:lnTo>
                    <a:pt x="24415" y="37527"/>
                  </a:lnTo>
                  <a:cubicBezTo>
                    <a:pt x="24268" y="36497"/>
                    <a:pt x="24390" y="35468"/>
                    <a:pt x="24758" y="34512"/>
                  </a:cubicBezTo>
                  <a:lnTo>
                    <a:pt x="27478" y="27504"/>
                  </a:lnTo>
                  <a:lnTo>
                    <a:pt x="30811" y="19882"/>
                  </a:lnTo>
                  <a:lnTo>
                    <a:pt x="34340" y="14810"/>
                  </a:lnTo>
                  <a:cubicBezTo>
                    <a:pt x="34732" y="14271"/>
                    <a:pt x="34977" y="13609"/>
                    <a:pt x="35051" y="12947"/>
                  </a:cubicBezTo>
                  <a:lnTo>
                    <a:pt x="36105" y="4983"/>
                  </a:lnTo>
                  <a:cubicBezTo>
                    <a:pt x="36398" y="2875"/>
                    <a:pt x="35026" y="890"/>
                    <a:pt x="32943" y="424"/>
                  </a:cubicBezTo>
                  <a:lnTo>
                    <a:pt x="27699" y="-826"/>
                  </a:lnTo>
                  <a:cubicBezTo>
                    <a:pt x="26498" y="-1095"/>
                    <a:pt x="25248" y="-703"/>
                    <a:pt x="24440" y="2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5" name="Freeform: Shape 1404">
              <a:extLst>
                <a:ext uri="{FF2B5EF4-FFF2-40B4-BE49-F238E27FC236}">
                  <a16:creationId xmlns:a16="http://schemas.microsoft.com/office/drawing/2014/main" xmlns="" id="{D29C8212-7F9D-3800-8456-EE41DF994767}"/>
                </a:ext>
              </a:extLst>
            </p:cNvPr>
            <p:cNvSpPr/>
            <p:nvPr/>
          </p:nvSpPr>
          <p:spPr>
            <a:xfrm>
              <a:off x="9790732" y="3872587"/>
              <a:ext cx="43487" cy="86733"/>
            </a:xfrm>
            <a:custGeom>
              <a:avLst/>
              <a:gdLst>
                <a:gd name="connsiteX0" fmla="*/ 42667 w 43487"/>
                <a:gd name="connsiteY0" fmla="*/ 14946 h 86733"/>
                <a:gd name="connsiteX1" fmla="*/ 40216 w 43487"/>
                <a:gd name="connsiteY1" fmla="*/ 9212 h 86733"/>
                <a:gd name="connsiteX2" fmla="*/ 37766 w 43487"/>
                <a:gd name="connsiteY2" fmla="*/ 8477 h 86733"/>
                <a:gd name="connsiteX3" fmla="*/ 35144 w 43487"/>
                <a:gd name="connsiteY3" fmla="*/ 6272 h 86733"/>
                <a:gd name="connsiteX4" fmla="*/ 34090 w 43487"/>
                <a:gd name="connsiteY4" fmla="*/ 4115 h 86733"/>
                <a:gd name="connsiteX5" fmla="*/ 32179 w 43487"/>
                <a:gd name="connsiteY5" fmla="*/ 2375 h 86733"/>
                <a:gd name="connsiteX6" fmla="*/ 23577 w 43487"/>
                <a:gd name="connsiteY6" fmla="*/ -909 h 86733"/>
                <a:gd name="connsiteX7" fmla="*/ 16739 w 43487"/>
                <a:gd name="connsiteY7" fmla="*/ -909 h 86733"/>
                <a:gd name="connsiteX8" fmla="*/ 11176 w 43487"/>
                <a:gd name="connsiteY8" fmla="*/ 978 h 86733"/>
                <a:gd name="connsiteX9" fmla="*/ 1644 w 43487"/>
                <a:gd name="connsiteY9" fmla="*/ 684 h 86733"/>
                <a:gd name="connsiteX10" fmla="*/ 321 w 43487"/>
                <a:gd name="connsiteY10" fmla="*/ 5242 h 86733"/>
                <a:gd name="connsiteX11" fmla="*/ 3653 w 43487"/>
                <a:gd name="connsiteY11" fmla="*/ 13795 h 86733"/>
                <a:gd name="connsiteX12" fmla="*/ 6226 w 43487"/>
                <a:gd name="connsiteY12" fmla="*/ 15927 h 86733"/>
                <a:gd name="connsiteX13" fmla="*/ 9118 w 43487"/>
                <a:gd name="connsiteY13" fmla="*/ 16466 h 86733"/>
                <a:gd name="connsiteX14" fmla="*/ 12623 w 43487"/>
                <a:gd name="connsiteY14" fmla="*/ 15363 h 86733"/>
                <a:gd name="connsiteX15" fmla="*/ 13970 w 43487"/>
                <a:gd name="connsiteY15" fmla="*/ 13991 h 86733"/>
                <a:gd name="connsiteX16" fmla="*/ 15196 w 43487"/>
                <a:gd name="connsiteY16" fmla="*/ 13624 h 86733"/>
                <a:gd name="connsiteX17" fmla="*/ 16127 w 43487"/>
                <a:gd name="connsiteY17" fmla="*/ 14505 h 86733"/>
                <a:gd name="connsiteX18" fmla="*/ 17352 w 43487"/>
                <a:gd name="connsiteY18" fmla="*/ 18745 h 86733"/>
                <a:gd name="connsiteX19" fmla="*/ 18602 w 43487"/>
                <a:gd name="connsiteY19" fmla="*/ 21931 h 86733"/>
                <a:gd name="connsiteX20" fmla="*/ 17352 w 43487"/>
                <a:gd name="connsiteY20" fmla="*/ 30802 h 86733"/>
                <a:gd name="connsiteX21" fmla="*/ 19215 w 43487"/>
                <a:gd name="connsiteY21" fmla="*/ 31758 h 86733"/>
                <a:gd name="connsiteX22" fmla="*/ 20097 w 43487"/>
                <a:gd name="connsiteY22" fmla="*/ 32910 h 86733"/>
                <a:gd name="connsiteX23" fmla="*/ 19754 w 43487"/>
                <a:gd name="connsiteY23" fmla="*/ 34331 h 86733"/>
                <a:gd name="connsiteX24" fmla="*/ 17303 w 43487"/>
                <a:gd name="connsiteY24" fmla="*/ 37149 h 86733"/>
                <a:gd name="connsiteX25" fmla="*/ 14216 w 43487"/>
                <a:gd name="connsiteY25" fmla="*/ 43521 h 86733"/>
                <a:gd name="connsiteX26" fmla="*/ 10491 w 43487"/>
                <a:gd name="connsiteY26" fmla="*/ 44134 h 86733"/>
                <a:gd name="connsiteX27" fmla="*/ 9560 w 43487"/>
                <a:gd name="connsiteY27" fmla="*/ 35899 h 86733"/>
                <a:gd name="connsiteX28" fmla="*/ 6693 w 43487"/>
                <a:gd name="connsiteY28" fmla="*/ 33449 h 86733"/>
                <a:gd name="connsiteX29" fmla="*/ 2453 w 43487"/>
                <a:gd name="connsiteY29" fmla="*/ 33449 h 86733"/>
                <a:gd name="connsiteX30" fmla="*/ 590 w 43487"/>
                <a:gd name="connsiteY30" fmla="*/ 41707 h 86733"/>
                <a:gd name="connsiteX31" fmla="*/ 3041 w 43487"/>
                <a:gd name="connsiteY31" fmla="*/ 51240 h 86733"/>
                <a:gd name="connsiteX32" fmla="*/ 4928 w 43487"/>
                <a:gd name="connsiteY32" fmla="*/ 54132 h 86733"/>
                <a:gd name="connsiteX33" fmla="*/ 7500 w 43487"/>
                <a:gd name="connsiteY33" fmla="*/ 55602 h 86733"/>
                <a:gd name="connsiteX34" fmla="*/ 9756 w 43487"/>
                <a:gd name="connsiteY34" fmla="*/ 55725 h 86733"/>
                <a:gd name="connsiteX35" fmla="*/ 12451 w 43487"/>
                <a:gd name="connsiteY35" fmla="*/ 56289 h 86733"/>
                <a:gd name="connsiteX36" fmla="*/ 14314 w 43487"/>
                <a:gd name="connsiteY36" fmla="*/ 65184 h 86733"/>
                <a:gd name="connsiteX37" fmla="*/ 14926 w 43487"/>
                <a:gd name="connsiteY37" fmla="*/ 74717 h 86733"/>
                <a:gd name="connsiteX38" fmla="*/ 15563 w 43487"/>
                <a:gd name="connsiteY38" fmla="*/ 84225 h 86733"/>
                <a:gd name="connsiteX39" fmla="*/ 25366 w 43487"/>
                <a:gd name="connsiteY39" fmla="*/ 84225 h 86733"/>
                <a:gd name="connsiteX40" fmla="*/ 29091 w 43487"/>
                <a:gd name="connsiteY40" fmla="*/ 79153 h 86733"/>
                <a:gd name="connsiteX41" fmla="*/ 29091 w 43487"/>
                <a:gd name="connsiteY41" fmla="*/ 72169 h 86733"/>
                <a:gd name="connsiteX42" fmla="*/ 24753 w 43487"/>
                <a:gd name="connsiteY42" fmla="*/ 63910 h 86733"/>
                <a:gd name="connsiteX43" fmla="*/ 25366 w 43487"/>
                <a:gd name="connsiteY43" fmla="*/ 59474 h 86733"/>
                <a:gd name="connsiteX44" fmla="*/ 24753 w 43487"/>
                <a:gd name="connsiteY44" fmla="*/ 49304 h 86733"/>
                <a:gd name="connsiteX45" fmla="*/ 26003 w 43487"/>
                <a:gd name="connsiteY45" fmla="*/ 43619 h 86733"/>
                <a:gd name="connsiteX46" fmla="*/ 30341 w 43487"/>
                <a:gd name="connsiteY46" fmla="*/ 46780 h 86733"/>
                <a:gd name="connsiteX47" fmla="*/ 35242 w 43487"/>
                <a:gd name="connsiteY47" fmla="*/ 51853 h 86733"/>
                <a:gd name="connsiteX48" fmla="*/ 42054 w 43487"/>
                <a:gd name="connsiteY48" fmla="*/ 48054 h 86733"/>
                <a:gd name="connsiteX49" fmla="*/ 43305 w 43487"/>
                <a:gd name="connsiteY49" fmla="*/ 40433 h 86733"/>
                <a:gd name="connsiteX50" fmla="*/ 38967 w 43487"/>
                <a:gd name="connsiteY50" fmla="*/ 33449 h 86733"/>
                <a:gd name="connsiteX51" fmla="*/ 37717 w 43487"/>
                <a:gd name="connsiteY51" fmla="*/ 26465 h 86733"/>
                <a:gd name="connsiteX52" fmla="*/ 41442 w 43487"/>
                <a:gd name="connsiteY52" fmla="*/ 18843 h 8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487" h="86733">
                  <a:moveTo>
                    <a:pt x="42667" y="14946"/>
                  </a:moveTo>
                  <a:lnTo>
                    <a:pt x="40216" y="9212"/>
                  </a:lnTo>
                  <a:lnTo>
                    <a:pt x="37766" y="8477"/>
                  </a:lnTo>
                  <a:cubicBezTo>
                    <a:pt x="36615" y="8158"/>
                    <a:pt x="35659" y="7350"/>
                    <a:pt x="35144" y="6272"/>
                  </a:cubicBezTo>
                  <a:lnTo>
                    <a:pt x="34090" y="4115"/>
                  </a:lnTo>
                  <a:cubicBezTo>
                    <a:pt x="33699" y="3330"/>
                    <a:pt x="33012" y="2693"/>
                    <a:pt x="32179" y="2375"/>
                  </a:cubicBezTo>
                  <a:lnTo>
                    <a:pt x="23577" y="-909"/>
                  </a:lnTo>
                  <a:lnTo>
                    <a:pt x="16739" y="-909"/>
                  </a:lnTo>
                  <a:lnTo>
                    <a:pt x="11176" y="978"/>
                  </a:lnTo>
                  <a:cubicBezTo>
                    <a:pt x="8407" y="-1203"/>
                    <a:pt x="4535" y="-1326"/>
                    <a:pt x="1644" y="684"/>
                  </a:cubicBezTo>
                  <a:cubicBezTo>
                    <a:pt x="223" y="1713"/>
                    <a:pt x="-341" y="3600"/>
                    <a:pt x="321" y="5242"/>
                  </a:cubicBezTo>
                  <a:lnTo>
                    <a:pt x="3653" y="13795"/>
                  </a:lnTo>
                  <a:cubicBezTo>
                    <a:pt x="4095" y="14897"/>
                    <a:pt x="5075" y="15706"/>
                    <a:pt x="6226" y="15927"/>
                  </a:cubicBezTo>
                  <a:lnTo>
                    <a:pt x="9118" y="16466"/>
                  </a:lnTo>
                  <a:cubicBezTo>
                    <a:pt x="10393" y="16687"/>
                    <a:pt x="11716" y="16294"/>
                    <a:pt x="12623" y="15363"/>
                  </a:cubicBezTo>
                  <a:lnTo>
                    <a:pt x="13970" y="13991"/>
                  </a:lnTo>
                  <a:cubicBezTo>
                    <a:pt x="14289" y="13648"/>
                    <a:pt x="14755" y="13525"/>
                    <a:pt x="15196" y="13624"/>
                  </a:cubicBezTo>
                  <a:cubicBezTo>
                    <a:pt x="15637" y="13746"/>
                    <a:pt x="15981" y="14064"/>
                    <a:pt x="16127" y="14505"/>
                  </a:cubicBezTo>
                  <a:lnTo>
                    <a:pt x="17352" y="18745"/>
                  </a:lnTo>
                  <a:lnTo>
                    <a:pt x="18602" y="21931"/>
                  </a:lnTo>
                  <a:lnTo>
                    <a:pt x="17352" y="30802"/>
                  </a:lnTo>
                  <a:lnTo>
                    <a:pt x="19215" y="31758"/>
                  </a:lnTo>
                  <a:cubicBezTo>
                    <a:pt x="19681" y="31979"/>
                    <a:pt x="19999" y="32420"/>
                    <a:pt x="20097" y="32910"/>
                  </a:cubicBezTo>
                  <a:cubicBezTo>
                    <a:pt x="20195" y="33400"/>
                    <a:pt x="20073" y="33939"/>
                    <a:pt x="19754" y="34331"/>
                  </a:cubicBezTo>
                  <a:lnTo>
                    <a:pt x="17303" y="37149"/>
                  </a:lnTo>
                  <a:lnTo>
                    <a:pt x="14216" y="43521"/>
                  </a:lnTo>
                  <a:lnTo>
                    <a:pt x="10491" y="44134"/>
                  </a:lnTo>
                  <a:lnTo>
                    <a:pt x="9560" y="35899"/>
                  </a:lnTo>
                  <a:cubicBezTo>
                    <a:pt x="9338" y="34478"/>
                    <a:pt x="8113" y="33449"/>
                    <a:pt x="6693" y="33449"/>
                  </a:cubicBezTo>
                  <a:lnTo>
                    <a:pt x="2453" y="33449"/>
                  </a:lnTo>
                  <a:cubicBezTo>
                    <a:pt x="2453" y="33449"/>
                    <a:pt x="-1910" y="35360"/>
                    <a:pt x="590" y="41707"/>
                  </a:cubicBezTo>
                  <a:cubicBezTo>
                    <a:pt x="1815" y="44771"/>
                    <a:pt x="2648" y="47957"/>
                    <a:pt x="3041" y="51240"/>
                  </a:cubicBezTo>
                  <a:cubicBezTo>
                    <a:pt x="3163" y="52465"/>
                    <a:pt x="3874" y="53544"/>
                    <a:pt x="4928" y="54132"/>
                  </a:cubicBezTo>
                  <a:lnTo>
                    <a:pt x="7500" y="55602"/>
                  </a:lnTo>
                  <a:cubicBezTo>
                    <a:pt x="8187" y="56019"/>
                    <a:pt x="9020" y="56043"/>
                    <a:pt x="9756" y="55725"/>
                  </a:cubicBezTo>
                  <a:cubicBezTo>
                    <a:pt x="10662" y="55186"/>
                    <a:pt x="11838" y="55431"/>
                    <a:pt x="12451" y="56289"/>
                  </a:cubicBezTo>
                  <a:cubicBezTo>
                    <a:pt x="13481" y="59156"/>
                    <a:pt x="14118" y="62145"/>
                    <a:pt x="14314" y="65184"/>
                  </a:cubicBezTo>
                  <a:lnTo>
                    <a:pt x="14926" y="74717"/>
                  </a:lnTo>
                  <a:cubicBezTo>
                    <a:pt x="14926" y="74717"/>
                    <a:pt x="10589" y="80427"/>
                    <a:pt x="15563" y="84225"/>
                  </a:cubicBezTo>
                  <a:cubicBezTo>
                    <a:pt x="18479" y="86358"/>
                    <a:pt x="22449" y="86358"/>
                    <a:pt x="25366" y="84225"/>
                  </a:cubicBezTo>
                  <a:lnTo>
                    <a:pt x="29091" y="79153"/>
                  </a:lnTo>
                  <a:lnTo>
                    <a:pt x="29091" y="72169"/>
                  </a:lnTo>
                  <a:lnTo>
                    <a:pt x="24753" y="63910"/>
                  </a:lnTo>
                  <a:lnTo>
                    <a:pt x="25366" y="59474"/>
                  </a:lnTo>
                  <a:lnTo>
                    <a:pt x="24753" y="49304"/>
                  </a:lnTo>
                  <a:lnTo>
                    <a:pt x="26003" y="43619"/>
                  </a:lnTo>
                  <a:cubicBezTo>
                    <a:pt x="26003" y="43619"/>
                    <a:pt x="30341" y="42345"/>
                    <a:pt x="30341" y="46780"/>
                  </a:cubicBezTo>
                  <a:cubicBezTo>
                    <a:pt x="30341" y="51216"/>
                    <a:pt x="35242" y="51853"/>
                    <a:pt x="35242" y="51853"/>
                  </a:cubicBezTo>
                  <a:lnTo>
                    <a:pt x="42054" y="48054"/>
                  </a:lnTo>
                  <a:cubicBezTo>
                    <a:pt x="42692" y="45555"/>
                    <a:pt x="43109" y="43006"/>
                    <a:pt x="43305" y="40433"/>
                  </a:cubicBezTo>
                  <a:cubicBezTo>
                    <a:pt x="43305" y="37983"/>
                    <a:pt x="38967" y="33449"/>
                    <a:pt x="38967" y="33449"/>
                  </a:cubicBezTo>
                  <a:lnTo>
                    <a:pt x="37717" y="26465"/>
                  </a:lnTo>
                  <a:lnTo>
                    <a:pt x="41442" y="18843"/>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406" name="Freeform: Shape 1405">
              <a:extLst>
                <a:ext uri="{FF2B5EF4-FFF2-40B4-BE49-F238E27FC236}">
                  <a16:creationId xmlns:a16="http://schemas.microsoft.com/office/drawing/2014/main" xmlns="" id="{593917A2-ADC2-1CDF-70B3-915DFD924064}"/>
                </a:ext>
              </a:extLst>
            </p:cNvPr>
            <p:cNvSpPr/>
            <p:nvPr/>
          </p:nvSpPr>
          <p:spPr>
            <a:xfrm>
              <a:off x="9762046" y="3921540"/>
              <a:ext cx="21277" cy="46160"/>
            </a:xfrm>
            <a:custGeom>
              <a:avLst/>
              <a:gdLst>
                <a:gd name="connsiteX0" fmla="*/ 19572 w 21277"/>
                <a:gd name="connsiteY0" fmla="*/ -898 h 46160"/>
                <a:gd name="connsiteX1" fmla="*/ 16632 w 21277"/>
                <a:gd name="connsiteY1" fmla="*/ -555 h 46160"/>
                <a:gd name="connsiteX2" fmla="*/ 15553 w 21277"/>
                <a:gd name="connsiteY2" fmla="*/ 425 h 46160"/>
                <a:gd name="connsiteX3" fmla="*/ 13568 w 21277"/>
                <a:gd name="connsiteY3" fmla="*/ 10032 h 46160"/>
                <a:gd name="connsiteX4" fmla="*/ 12368 w 21277"/>
                <a:gd name="connsiteY4" fmla="*/ 12948 h 46160"/>
                <a:gd name="connsiteX5" fmla="*/ 8275 w 21277"/>
                <a:gd name="connsiteY5" fmla="*/ 19222 h 46160"/>
                <a:gd name="connsiteX6" fmla="*/ 2001 w 21277"/>
                <a:gd name="connsiteY6" fmla="*/ 29024 h 46160"/>
                <a:gd name="connsiteX7" fmla="*/ 114 w 21277"/>
                <a:gd name="connsiteY7" fmla="*/ 35126 h 46160"/>
                <a:gd name="connsiteX8" fmla="*/ -180 w 21277"/>
                <a:gd name="connsiteY8" fmla="*/ 43776 h 46160"/>
                <a:gd name="connsiteX9" fmla="*/ 1094 w 21277"/>
                <a:gd name="connsiteY9" fmla="*/ 45247 h 46160"/>
                <a:gd name="connsiteX10" fmla="*/ 2442 w 21277"/>
                <a:gd name="connsiteY10" fmla="*/ 44438 h 46160"/>
                <a:gd name="connsiteX11" fmla="*/ 4574 w 21277"/>
                <a:gd name="connsiteY11" fmla="*/ 40076 h 46160"/>
                <a:gd name="connsiteX12" fmla="*/ 8912 w 21277"/>
                <a:gd name="connsiteY12" fmla="*/ 36278 h 46160"/>
                <a:gd name="connsiteX13" fmla="*/ 9524 w 21277"/>
                <a:gd name="connsiteY13" fmla="*/ 31818 h 46160"/>
                <a:gd name="connsiteX14" fmla="*/ 11534 w 21277"/>
                <a:gd name="connsiteY14" fmla="*/ 27235 h 46160"/>
                <a:gd name="connsiteX15" fmla="*/ 13200 w 21277"/>
                <a:gd name="connsiteY15" fmla="*/ 25912 h 46160"/>
                <a:gd name="connsiteX16" fmla="*/ 15651 w 21277"/>
                <a:gd name="connsiteY16" fmla="*/ 25470 h 46160"/>
                <a:gd name="connsiteX17" fmla="*/ 18763 w 21277"/>
                <a:gd name="connsiteY17" fmla="*/ 20398 h 46160"/>
                <a:gd name="connsiteX18" fmla="*/ 19989 w 21277"/>
                <a:gd name="connsiteY18" fmla="*/ 12776 h 46160"/>
                <a:gd name="connsiteX19" fmla="*/ 20626 w 21277"/>
                <a:gd name="connsiteY19" fmla="*/ 6429 h 46160"/>
                <a:gd name="connsiteX20" fmla="*/ 21092 w 21277"/>
                <a:gd name="connsiteY20" fmla="*/ 572 h 46160"/>
                <a:gd name="connsiteX21" fmla="*/ 20650 w 21277"/>
                <a:gd name="connsiteY21" fmla="*/ -580 h 46160"/>
                <a:gd name="connsiteX22" fmla="*/ 19572 w 21277"/>
                <a:gd name="connsiteY22" fmla="*/ -898 h 46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77" h="46160">
                  <a:moveTo>
                    <a:pt x="19572" y="-898"/>
                  </a:moveTo>
                  <a:lnTo>
                    <a:pt x="16632" y="-555"/>
                  </a:lnTo>
                  <a:cubicBezTo>
                    <a:pt x="16093" y="-481"/>
                    <a:pt x="15676" y="-90"/>
                    <a:pt x="15553" y="425"/>
                  </a:cubicBezTo>
                  <a:lnTo>
                    <a:pt x="13568" y="10032"/>
                  </a:lnTo>
                  <a:cubicBezTo>
                    <a:pt x="13348" y="11061"/>
                    <a:pt x="12956" y="12065"/>
                    <a:pt x="12368" y="12948"/>
                  </a:cubicBezTo>
                  <a:lnTo>
                    <a:pt x="8275" y="19222"/>
                  </a:lnTo>
                  <a:lnTo>
                    <a:pt x="2001" y="29024"/>
                  </a:lnTo>
                  <a:cubicBezTo>
                    <a:pt x="850" y="30862"/>
                    <a:pt x="188" y="32969"/>
                    <a:pt x="114" y="35126"/>
                  </a:cubicBezTo>
                  <a:lnTo>
                    <a:pt x="-180" y="43776"/>
                  </a:lnTo>
                  <a:cubicBezTo>
                    <a:pt x="-229" y="44536"/>
                    <a:pt x="335" y="45198"/>
                    <a:pt x="1094" y="45247"/>
                  </a:cubicBezTo>
                  <a:cubicBezTo>
                    <a:pt x="1658" y="45296"/>
                    <a:pt x="2197" y="44977"/>
                    <a:pt x="2442" y="44438"/>
                  </a:cubicBezTo>
                  <a:lnTo>
                    <a:pt x="4574" y="40076"/>
                  </a:lnTo>
                  <a:lnTo>
                    <a:pt x="8912" y="36278"/>
                  </a:lnTo>
                  <a:lnTo>
                    <a:pt x="9524" y="31818"/>
                  </a:lnTo>
                  <a:lnTo>
                    <a:pt x="11534" y="27235"/>
                  </a:lnTo>
                  <a:cubicBezTo>
                    <a:pt x="11828" y="26524"/>
                    <a:pt x="12441" y="26034"/>
                    <a:pt x="13200" y="25912"/>
                  </a:cubicBezTo>
                  <a:lnTo>
                    <a:pt x="15651" y="25470"/>
                  </a:lnTo>
                  <a:lnTo>
                    <a:pt x="18763" y="20398"/>
                  </a:lnTo>
                  <a:lnTo>
                    <a:pt x="19989" y="12776"/>
                  </a:lnTo>
                  <a:lnTo>
                    <a:pt x="20626" y="6429"/>
                  </a:lnTo>
                  <a:lnTo>
                    <a:pt x="21092" y="572"/>
                  </a:lnTo>
                  <a:cubicBezTo>
                    <a:pt x="21116" y="131"/>
                    <a:pt x="20969" y="-286"/>
                    <a:pt x="20650" y="-580"/>
                  </a:cubicBezTo>
                  <a:cubicBezTo>
                    <a:pt x="20357" y="-825"/>
                    <a:pt x="19964" y="-947"/>
                    <a:pt x="19572" y="-8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7" name="Freeform: Shape 1406">
              <a:extLst>
                <a:ext uri="{FF2B5EF4-FFF2-40B4-BE49-F238E27FC236}">
                  <a16:creationId xmlns:a16="http://schemas.microsoft.com/office/drawing/2014/main" xmlns="" id="{1C6A65E2-C2FB-EE01-03DD-72813EAE441C}"/>
                </a:ext>
              </a:extLst>
            </p:cNvPr>
            <p:cNvSpPr/>
            <p:nvPr/>
          </p:nvSpPr>
          <p:spPr>
            <a:xfrm>
              <a:off x="9771179" y="3958613"/>
              <a:ext cx="26010" cy="18395"/>
            </a:xfrm>
            <a:custGeom>
              <a:avLst/>
              <a:gdLst>
                <a:gd name="connsiteX0" fmla="*/ 8625 w 26010"/>
                <a:gd name="connsiteY0" fmla="*/ 6312 h 18395"/>
                <a:gd name="connsiteX1" fmla="*/ 7326 w 26010"/>
                <a:gd name="connsiteY1" fmla="*/ 9865 h 18395"/>
                <a:gd name="connsiteX2" fmla="*/ 3601 w 26010"/>
                <a:gd name="connsiteY2" fmla="*/ 10502 h 18395"/>
                <a:gd name="connsiteX3" fmla="*/ -124 w 26010"/>
                <a:gd name="connsiteY3" fmla="*/ 13688 h 18395"/>
                <a:gd name="connsiteX4" fmla="*/ 514 w 26010"/>
                <a:gd name="connsiteY4" fmla="*/ 15599 h 18395"/>
                <a:gd name="connsiteX5" fmla="*/ 4214 w 26010"/>
                <a:gd name="connsiteY5" fmla="*/ 16849 h 18395"/>
                <a:gd name="connsiteX6" fmla="*/ 11566 w 26010"/>
                <a:gd name="connsiteY6" fmla="*/ 17486 h 18395"/>
                <a:gd name="connsiteX7" fmla="*/ 17153 w 26010"/>
                <a:gd name="connsiteY7" fmla="*/ 16212 h 18395"/>
                <a:gd name="connsiteX8" fmla="*/ 25828 w 26010"/>
                <a:gd name="connsiteY8" fmla="*/ 7978 h 18395"/>
                <a:gd name="connsiteX9" fmla="*/ 25215 w 26010"/>
                <a:gd name="connsiteY9" fmla="*/ 1607 h 18395"/>
                <a:gd name="connsiteX10" fmla="*/ 23550 w 26010"/>
                <a:gd name="connsiteY10" fmla="*/ -60 h 18395"/>
                <a:gd name="connsiteX11" fmla="*/ 20241 w 26010"/>
                <a:gd name="connsiteY11" fmla="*/ -599 h 18395"/>
                <a:gd name="connsiteX12" fmla="*/ 13428 w 26010"/>
                <a:gd name="connsiteY12" fmla="*/ 2881 h 18395"/>
                <a:gd name="connsiteX13" fmla="*/ 10561 w 26010"/>
                <a:gd name="connsiteY13" fmla="*/ 4131 h 18395"/>
                <a:gd name="connsiteX14" fmla="*/ 8625 w 26010"/>
                <a:gd name="connsiteY14" fmla="*/ 6312 h 1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10" h="18395">
                  <a:moveTo>
                    <a:pt x="8625" y="6312"/>
                  </a:moveTo>
                  <a:lnTo>
                    <a:pt x="7326" y="9865"/>
                  </a:lnTo>
                  <a:lnTo>
                    <a:pt x="3601" y="10502"/>
                  </a:lnTo>
                  <a:cubicBezTo>
                    <a:pt x="3601" y="10502"/>
                    <a:pt x="-736" y="11776"/>
                    <a:pt x="-124" y="13688"/>
                  </a:cubicBezTo>
                  <a:lnTo>
                    <a:pt x="514" y="15599"/>
                  </a:lnTo>
                  <a:lnTo>
                    <a:pt x="4214" y="16849"/>
                  </a:lnTo>
                  <a:lnTo>
                    <a:pt x="11566" y="17486"/>
                  </a:lnTo>
                  <a:lnTo>
                    <a:pt x="17153" y="16212"/>
                  </a:lnTo>
                  <a:lnTo>
                    <a:pt x="25828" y="7978"/>
                  </a:lnTo>
                  <a:lnTo>
                    <a:pt x="25215" y="1607"/>
                  </a:lnTo>
                  <a:lnTo>
                    <a:pt x="23550" y="-60"/>
                  </a:lnTo>
                  <a:cubicBezTo>
                    <a:pt x="22692" y="-942"/>
                    <a:pt x="21344" y="-1163"/>
                    <a:pt x="20241" y="-599"/>
                  </a:cubicBezTo>
                  <a:lnTo>
                    <a:pt x="13428" y="2881"/>
                  </a:lnTo>
                  <a:lnTo>
                    <a:pt x="10561" y="4131"/>
                  </a:lnTo>
                  <a:cubicBezTo>
                    <a:pt x="9654" y="4572"/>
                    <a:pt x="8968" y="5356"/>
                    <a:pt x="8625" y="63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8" name="Freeform: Shape 1407">
              <a:extLst>
                <a:ext uri="{FF2B5EF4-FFF2-40B4-BE49-F238E27FC236}">
                  <a16:creationId xmlns:a16="http://schemas.microsoft.com/office/drawing/2014/main" xmlns="" id="{0E073D9D-4FDD-9424-891B-3B896B2DCBC0}"/>
                </a:ext>
              </a:extLst>
            </p:cNvPr>
            <p:cNvSpPr/>
            <p:nvPr/>
          </p:nvSpPr>
          <p:spPr>
            <a:xfrm>
              <a:off x="9618773" y="3919859"/>
              <a:ext cx="11418" cy="11558"/>
            </a:xfrm>
            <a:custGeom>
              <a:avLst/>
              <a:gdLst>
                <a:gd name="connsiteX0" fmla="*/ 2108 w 11418"/>
                <a:gd name="connsiteY0" fmla="*/ 10634 h 11558"/>
                <a:gd name="connsiteX1" fmla="*/ 5711 w 11418"/>
                <a:gd name="connsiteY1" fmla="*/ 10095 h 11558"/>
                <a:gd name="connsiteX2" fmla="*/ 6667 w 11418"/>
                <a:gd name="connsiteY2" fmla="*/ 9654 h 11558"/>
                <a:gd name="connsiteX3" fmla="*/ 10563 w 11418"/>
                <a:gd name="connsiteY3" fmla="*/ 6101 h 11558"/>
                <a:gd name="connsiteX4" fmla="*/ 10931 w 11418"/>
                <a:gd name="connsiteY4" fmla="*/ 3478 h 11558"/>
                <a:gd name="connsiteX5" fmla="*/ 9044 w 11418"/>
                <a:gd name="connsiteY5" fmla="*/ 317 h 11558"/>
                <a:gd name="connsiteX6" fmla="*/ 6887 w 11418"/>
                <a:gd name="connsiteY6" fmla="*/ -908 h 11558"/>
                <a:gd name="connsiteX7" fmla="*/ 4731 w 11418"/>
                <a:gd name="connsiteY7" fmla="*/ 342 h 11558"/>
                <a:gd name="connsiteX8" fmla="*/ 3162 w 11418"/>
                <a:gd name="connsiteY8" fmla="*/ 3038 h 11558"/>
                <a:gd name="connsiteX9" fmla="*/ 148 w 11418"/>
                <a:gd name="connsiteY9" fmla="*/ 7497 h 11558"/>
                <a:gd name="connsiteX10" fmla="*/ 148 w 11418"/>
                <a:gd name="connsiteY10" fmla="*/ 9703 h 11558"/>
                <a:gd name="connsiteX11" fmla="*/ 2108 w 11418"/>
                <a:gd name="connsiteY11" fmla="*/ 10634 h 1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8" h="11558">
                  <a:moveTo>
                    <a:pt x="2108" y="10634"/>
                  </a:moveTo>
                  <a:lnTo>
                    <a:pt x="5711" y="10095"/>
                  </a:lnTo>
                  <a:cubicBezTo>
                    <a:pt x="6054" y="10046"/>
                    <a:pt x="6397" y="9899"/>
                    <a:pt x="6667" y="9654"/>
                  </a:cubicBezTo>
                  <a:lnTo>
                    <a:pt x="10563" y="6101"/>
                  </a:lnTo>
                  <a:cubicBezTo>
                    <a:pt x="11298" y="5439"/>
                    <a:pt x="11445" y="4336"/>
                    <a:pt x="10931" y="3478"/>
                  </a:cubicBezTo>
                  <a:lnTo>
                    <a:pt x="9044" y="317"/>
                  </a:lnTo>
                  <a:cubicBezTo>
                    <a:pt x="8603" y="-443"/>
                    <a:pt x="7769" y="-933"/>
                    <a:pt x="6887" y="-908"/>
                  </a:cubicBezTo>
                  <a:cubicBezTo>
                    <a:pt x="6005" y="-884"/>
                    <a:pt x="5196" y="-418"/>
                    <a:pt x="4731" y="342"/>
                  </a:cubicBezTo>
                  <a:lnTo>
                    <a:pt x="3162" y="3038"/>
                  </a:lnTo>
                  <a:lnTo>
                    <a:pt x="148" y="7497"/>
                  </a:lnTo>
                  <a:cubicBezTo>
                    <a:pt x="-293" y="8159"/>
                    <a:pt x="-293" y="9041"/>
                    <a:pt x="148" y="9703"/>
                  </a:cubicBezTo>
                  <a:cubicBezTo>
                    <a:pt x="565" y="10365"/>
                    <a:pt x="1325" y="10732"/>
                    <a:pt x="2108" y="1063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09" name="Freeform: Shape 1408">
              <a:extLst>
                <a:ext uri="{FF2B5EF4-FFF2-40B4-BE49-F238E27FC236}">
                  <a16:creationId xmlns:a16="http://schemas.microsoft.com/office/drawing/2014/main" xmlns="" id="{18C0FE97-B4A3-3950-1F23-F3B8A69575DC}"/>
                </a:ext>
              </a:extLst>
            </p:cNvPr>
            <p:cNvSpPr/>
            <p:nvPr/>
          </p:nvSpPr>
          <p:spPr>
            <a:xfrm>
              <a:off x="9602264" y="3935911"/>
              <a:ext cx="38332" cy="26591"/>
            </a:xfrm>
            <a:custGeom>
              <a:avLst/>
              <a:gdLst>
                <a:gd name="connsiteX0" fmla="*/ 9575 w 38332"/>
                <a:gd name="connsiteY0" fmla="*/ 13403 h 26591"/>
                <a:gd name="connsiteX1" fmla="*/ 6610 w 38332"/>
                <a:gd name="connsiteY1" fmla="*/ 14799 h 26591"/>
                <a:gd name="connsiteX2" fmla="*/ 2297 w 38332"/>
                <a:gd name="connsiteY2" fmla="*/ 18720 h 26591"/>
                <a:gd name="connsiteX3" fmla="*/ 386 w 38332"/>
                <a:gd name="connsiteY3" fmla="*/ 20901 h 26591"/>
                <a:gd name="connsiteX4" fmla="*/ 43 w 38332"/>
                <a:gd name="connsiteY4" fmla="*/ 23499 h 26591"/>
                <a:gd name="connsiteX5" fmla="*/ 2273 w 38332"/>
                <a:gd name="connsiteY5" fmla="*/ 24847 h 26591"/>
                <a:gd name="connsiteX6" fmla="*/ 10041 w 38332"/>
                <a:gd name="connsiteY6" fmla="*/ 24504 h 26591"/>
                <a:gd name="connsiteX7" fmla="*/ 12810 w 38332"/>
                <a:gd name="connsiteY7" fmla="*/ 24970 h 26591"/>
                <a:gd name="connsiteX8" fmla="*/ 17712 w 38332"/>
                <a:gd name="connsiteY8" fmla="*/ 23818 h 26591"/>
                <a:gd name="connsiteX9" fmla="*/ 17712 w 38332"/>
                <a:gd name="connsiteY9" fmla="*/ 14971 h 26591"/>
                <a:gd name="connsiteX10" fmla="*/ 24524 w 38332"/>
                <a:gd name="connsiteY10" fmla="*/ 10511 h 26591"/>
                <a:gd name="connsiteX11" fmla="*/ 35062 w 38332"/>
                <a:gd name="connsiteY11" fmla="*/ 9261 h 26591"/>
                <a:gd name="connsiteX12" fmla="*/ 38149 w 38332"/>
                <a:gd name="connsiteY12" fmla="*/ 4164 h 26591"/>
                <a:gd name="connsiteX13" fmla="*/ 29475 w 38332"/>
                <a:gd name="connsiteY13" fmla="*/ 4164 h 26591"/>
                <a:gd name="connsiteX14" fmla="*/ 27612 w 38332"/>
                <a:gd name="connsiteY14" fmla="*/ 365 h 26591"/>
                <a:gd name="connsiteX15" fmla="*/ 23275 w 38332"/>
                <a:gd name="connsiteY15" fmla="*/ -909 h 26591"/>
                <a:gd name="connsiteX16" fmla="*/ 20187 w 38332"/>
                <a:gd name="connsiteY16" fmla="*/ 1542 h 26591"/>
                <a:gd name="connsiteX17" fmla="*/ 17074 w 38332"/>
                <a:gd name="connsiteY17" fmla="*/ 8526 h 26591"/>
                <a:gd name="connsiteX18" fmla="*/ 12173 w 38332"/>
                <a:gd name="connsiteY18" fmla="*/ 12961 h 2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332" h="26591">
                  <a:moveTo>
                    <a:pt x="9575" y="13403"/>
                  </a:moveTo>
                  <a:cubicBezTo>
                    <a:pt x="8473" y="13549"/>
                    <a:pt x="7444" y="14040"/>
                    <a:pt x="6610" y="14799"/>
                  </a:cubicBezTo>
                  <a:lnTo>
                    <a:pt x="2297" y="18720"/>
                  </a:lnTo>
                  <a:lnTo>
                    <a:pt x="386" y="20901"/>
                  </a:lnTo>
                  <a:cubicBezTo>
                    <a:pt x="-227" y="21636"/>
                    <a:pt x="-350" y="22641"/>
                    <a:pt x="43" y="23499"/>
                  </a:cubicBezTo>
                  <a:cubicBezTo>
                    <a:pt x="459" y="24332"/>
                    <a:pt x="1342" y="24871"/>
                    <a:pt x="2273" y="24847"/>
                  </a:cubicBezTo>
                  <a:lnTo>
                    <a:pt x="10041" y="24504"/>
                  </a:lnTo>
                  <a:cubicBezTo>
                    <a:pt x="10997" y="24455"/>
                    <a:pt x="11928" y="24626"/>
                    <a:pt x="12810" y="24970"/>
                  </a:cubicBezTo>
                  <a:cubicBezTo>
                    <a:pt x="14599" y="25680"/>
                    <a:pt x="17712" y="26538"/>
                    <a:pt x="17712" y="23818"/>
                  </a:cubicBezTo>
                  <a:lnTo>
                    <a:pt x="17712" y="14971"/>
                  </a:lnTo>
                  <a:cubicBezTo>
                    <a:pt x="17712" y="14971"/>
                    <a:pt x="22049" y="10511"/>
                    <a:pt x="24524" y="10511"/>
                  </a:cubicBezTo>
                  <a:cubicBezTo>
                    <a:pt x="28078" y="10437"/>
                    <a:pt x="31606" y="10021"/>
                    <a:pt x="35062" y="9261"/>
                  </a:cubicBezTo>
                  <a:cubicBezTo>
                    <a:pt x="36924" y="8624"/>
                    <a:pt x="38149" y="4164"/>
                    <a:pt x="38149" y="4164"/>
                  </a:cubicBezTo>
                  <a:lnTo>
                    <a:pt x="29475" y="4164"/>
                  </a:lnTo>
                  <a:lnTo>
                    <a:pt x="27612" y="365"/>
                  </a:lnTo>
                  <a:lnTo>
                    <a:pt x="23275" y="-909"/>
                  </a:lnTo>
                  <a:lnTo>
                    <a:pt x="20187" y="1542"/>
                  </a:lnTo>
                  <a:lnTo>
                    <a:pt x="17074" y="8526"/>
                  </a:lnTo>
                  <a:lnTo>
                    <a:pt x="12173" y="12961"/>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410" name="Freeform: Shape 1409">
              <a:extLst>
                <a:ext uri="{FF2B5EF4-FFF2-40B4-BE49-F238E27FC236}">
                  <a16:creationId xmlns:a16="http://schemas.microsoft.com/office/drawing/2014/main" xmlns="" id="{F55FB5EA-2FD5-ADC2-48AF-6B6E587A74D3}"/>
                </a:ext>
              </a:extLst>
            </p:cNvPr>
            <p:cNvSpPr/>
            <p:nvPr/>
          </p:nvSpPr>
          <p:spPr>
            <a:xfrm>
              <a:off x="9580948" y="3966642"/>
              <a:ext cx="17296" cy="20830"/>
            </a:xfrm>
            <a:custGeom>
              <a:avLst/>
              <a:gdLst>
                <a:gd name="connsiteX0" fmla="*/ 3444 w 17296"/>
                <a:gd name="connsiteY0" fmla="*/ 19627 h 20830"/>
                <a:gd name="connsiteX1" fmla="*/ 8124 w 17296"/>
                <a:gd name="connsiteY1" fmla="*/ 16564 h 20830"/>
                <a:gd name="connsiteX2" fmla="*/ 13859 w 17296"/>
                <a:gd name="connsiteY2" fmla="*/ 10683 h 20830"/>
                <a:gd name="connsiteX3" fmla="*/ 14594 w 17296"/>
                <a:gd name="connsiteY3" fmla="*/ 9629 h 20830"/>
                <a:gd name="connsiteX4" fmla="*/ 16898 w 17296"/>
                <a:gd name="connsiteY4" fmla="*/ 4433 h 20830"/>
                <a:gd name="connsiteX5" fmla="*/ 16726 w 17296"/>
                <a:gd name="connsiteY5" fmla="*/ 2105 h 20830"/>
                <a:gd name="connsiteX6" fmla="*/ 15403 w 17296"/>
                <a:gd name="connsiteY6" fmla="*/ -101 h 20830"/>
                <a:gd name="connsiteX7" fmla="*/ 13001 w 17296"/>
                <a:gd name="connsiteY7" fmla="*/ -640 h 20830"/>
                <a:gd name="connsiteX8" fmla="*/ 12781 w 17296"/>
                <a:gd name="connsiteY8" fmla="*/ -468 h 20830"/>
                <a:gd name="connsiteX9" fmla="*/ 4399 w 17296"/>
                <a:gd name="connsiteY9" fmla="*/ 7031 h 20830"/>
                <a:gd name="connsiteX10" fmla="*/ 62 w 17296"/>
                <a:gd name="connsiteY10" fmla="*/ 14652 h 20830"/>
                <a:gd name="connsiteX11" fmla="*/ -183 w 17296"/>
                <a:gd name="connsiteY11" fmla="*/ 17495 h 20830"/>
                <a:gd name="connsiteX12" fmla="*/ 2292 w 17296"/>
                <a:gd name="connsiteY12" fmla="*/ 19921 h 20830"/>
                <a:gd name="connsiteX13" fmla="*/ 3444 w 17296"/>
                <a:gd name="connsiteY13" fmla="*/ 19627 h 20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96" h="20830">
                  <a:moveTo>
                    <a:pt x="3444" y="19627"/>
                  </a:moveTo>
                  <a:lnTo>
                    <a:pt x="8124" y="16564"/>
                  </a:lnTo>
                  <a:lnTo>
                    <a:pt x="13859" y="10683"/>
                  </a:lnTo>
                  <a:cubicBezTo>
                    <a:pt x="14153" y="10364"/>
                    <a:pt x="14398" y="10021"/>
                    <a:pt x="14594" y="9629"/>
                  </a:cubicBezTo>
                  <a:lnTo>
                    <a:pt x="16898" y="4433"/>
                  </a:lnTo>
                  <a:cubicBezTo>
                    <a:pt x="17241" y="3674"/>
                    <a:pt x="17168" y="2792"/>
                    <a:pt x="16726" y="2105"/>
                  </a:cubicBezTo>
                  <a:lnTo>
                    <a:pt x="15403" y="-101"/>
                  </a:lnTo>
                  <a:cubicBezTo>
                    <a:pt x="14888" y="-909"/>
                    <a:pt x="13810" y="-1154"/>
                    <a:pt x="13001" y="-640"/>
                  </a:cubicBezTo>
                  <a:cubicBezTo>
                    <a:pt x="12928" y="-591"/>
                    <a:pt x="12855" y="-541"/>
                    <a:pt x="12781" y="-468"/>
                  </a:cubicBezTo>
                  <a:lnTo>
                    <a:pt x="4399" y="7031"/>
                  </a:lnTo>
                  <a:lnTo>
                    <a:pt x="62" y="14652"/>
                  </a:lnTo>
                  <a:lnTo>
                    <a:pt x="-183" y="17495"/>
                  </a:lnTo>
                  <a:cubicBezTo>
                    <a:pt x="-183" y="18843"/>
                    <a:pt x="944" y="19946"/>
                    <a:pt x="2292" y="19921"/>
                  </a:cubicBezTo>
                  <a:cubicBezTo>
                    <a:pt x="2684" y="19921"/>
                    <a:pt x="3101" y="19823"/>
                    <a:pt x="3444" y="196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1" name="Freeform: Shape 1410">
              <a:extLst>
                <a:ext uri="{FF2B5EF4-FFF2-40B4-BE49-F238E27FC236}">
                  <a16:creationId xmlns:a16="http://schemas.microsoft.com/office/drawing/2014/main" xmlns="" id="{A6E7EACD-F7DC-A4C2-5D17-6984375BF93E}"/>
                </a:ext>
              </a:extLst>
            </p:cNvPr>
            <p:cNvSpPr/>
            <p:nvPr/>
          </p:nvSpPr>
          <p:spPr>
            <a:xfrm>
              <a:off x="9559080" y="3986944"/>
              <a:ext cx="16232" cy="18760"/>
            </a:xfrm>
            <a:custGeom>
              <a:avLst/>
              <a:gdLst>
                <a:gd name="connsiteX0" fmla="*/ 2717 w 16232"/>
                <a:gd name="connsiteY0" fmla="*/ 17852 h 18760"/>
                <a:gd name="connsiteX1" fmla="*/ 11393 w 16232"/>
                <a:gd name="connsiteY1" fmla="*/ 12141 h 18760"/>
                <a:gd name="connsiteX2" fmla="*/ 15730 w 16232"/>
                <a:gd name="connsiteY2" fmla="*/ 5133 h 18760"/>
                <a:gd name="connsiteX3" fmla="*/ 16049 w 16232"/>
                <a:gd name="connsiteY3" fmla="*/ 722 h 18760"/>
                <a:gd name="connsiteX4" fmla="*/ 15118 w 16232"/>
                <a:gd name="connsiteY4" fmla="*/ -798 h 18760"/>
                <a:gd name="connsiteX5" fmla="*/ 13377 w 16232"/>
                <a:gd name="connsiteY5" fmla="*/ -405 h 18760"/>
                <a:gd name="connsiteX6" fmla="*/ 10143 w 16232"/>
                <a:gd name="connsiteY6" fmla="*/ 3246 h 18760"/>
                <a:gd name="connsiteX7" fmla="*/ 2791 w 16232"/>
                <a:gd name="connsiteY7" fmla="*/ 7682 h 18760"/>
                <a:gd name="connsiteX8" fmla="*/ 46 w 16232"/>
                <a:gd name="connsiteY8" fmla="*/ 13930 h 18760"/>
                <a:gd name="connsiteX9" fmla="*/ 1075 w 16232"/>
                <a:gd name="connsiteY9" fmla="*/ 16969 h 1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32" h="18760">
                  <a:moveTo>
                    <a:pt x="2717" y="17852"/>
                  </a:moveTo>
                  <a:lnTo>
                    <a:pt x="11393" y="12141"/>
                  </a:lnTo>
                  <a:lnTo>
                    <a:pt x="15730" y="5133"/>
                  </a:lnTo>
                  <a:lnTo>
                    <a:pt x="16049" y="722"/>
                  </a:lnTo>
                  <a:cubicBezTo>
                    <a:pt x="16073" y="85"/>
                    <a:pt x="15706" y="-528"/>
                    <a:pt x="15118" y="-798"/>
                  </a:cubicBezTo>
                  <a:cubicBezTo>
                    <a:pt x="14505" y="-1043"/>
                    <a:pt x="13819" y="-871"/>
                    <a:pt x="13377" y="-405"/>
                  </a:cubicBezTo>
                  <a:lnTo>
                    <a:pt x="10143" y="3246"/>
                  </a:lnTo>
                  <a:cubicBezTo>
                    <a:pt x="10143" y="3246"/>
                    <a:pt x="3330" y="5697"/>
                    <a:pt x="2791" y="7682"/>
                  </a:cubicBezTo>
                  <a:cubicBezTo>
                    <a:pt x="2399" y="8907"/>
                    <a:pt x="1002" y="11897"/>
                    <a:pt x="46" y="13930"/>
                  </a:cubicBezTo>
                  <a:cubicBezTo>
                    <a:pt x="-493" y="15058"/>
                    <a:pt x="-52" y="16405"/>
                    <a:pt x="1075" y="169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2" name="Freeform: Shape 1411">
              <a:extLst>
                <a:ext uri="{FF2B5EF4-FFF2-40B4-BE49-F238E27FC236}">
                  <a16:creationId xmlns:a16="http://schemas.microsoft.com/office/drawing/2014/main" xmlns="" id="{EFC25F94-3504-7BD9-1FAA-C9581A6E1707}"/>
                </a:ext>
              </a:extLst>
            </p:cNvPr>
            <p:cNvSpPr/>
            <p:nvPr/>
          </p:nvSpPr>
          <p:spPr>
            <a:xfrm>
              <a:off x="9829275" y="3947736"/>
              <a:ext cx="7481" cy="12540"/>
            </a:xfrm>
            <a:custGeom>
              <a:avLst/>
              <a:gdLst>
                <a:gd name="connsiteX0" fmla="*/ 4442 w 7481"/>
                <a:gd name="connsiteY0" fmla="*/ -800 h 12540"/>
                <a:gd name="connsiteX1" fmla="*/ 1428 w 7481"/>
                <a:gd name="connsiteY1" fmla="*/ 205 h 12540"/>
                <a:gd name="connsiteX2" fmla="*/ 57 w 7481"/>
                <a:gd name="connsiteY2" fmla="*/ 3488 h 12540"/>
                <a:gd name="connsiteX3" fmla="*/ 57 w 7481"/>
                <a:gd name="connsiteY3" fmla="*/ 5768 h 12540"/>
                <a:gd name="connsiteX4" fmla="*/ 1919 w 7481"/>
                <a:gd name="connsiteY4" fmla="*/ 9567 h 12540"/>
                <a:gd name="connsiteX5" fmla="*/ 4149 w 7481"/>
                <a:gd name="connsiteY5" fmla="*/ 11380 h 12540"/>
                <a:gd name="connsiteX6" fmla="*/ 4884 w 7481"/>
                <a:gd name="connsiteY6" fmla="*/ 11576 h 12540"/>
                <a:gd name="connsiteX7" fmla="*/ 6624 w 7481"/>
                <a:gd name="connsiteY7" fmla="*/ 11159 h 12540"/>
                <a:gd name="connsiteX8" fmla="*/ 7285 w 7481"/>
                <a:gd name="connsiteY8" fmla="*/ 9493 h 12540"/>
                <a:gd name="connsiteX9" fmla="*/ 6453 w 7481"/>
                <a:gd name="connsiteY9" fmla="*/ 1626 h 12540"/>
                <a:gd name="connsiteX10" fmla="*/ 4442 w 7481"/>
                <a:gd name="connsiteY10" fmla="*/ -800 h 12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81" h="12540">
                  <a:moveTo>
                    <a:pt x="4442" y="-800"/>
                  </a:moveTo>
                  <a:cubicBezTo>
                    <a:pt x="3315" y="-1118"/>
                    <a:pt x="2115" y="-727"/>
                    <a:pt x="1428" y="205"/>
                  </a:cubicBezTo>
                  <a:lnTo>
                    <a:pt x="57" y="3488"/>
                  </a:lnTo>
                  <a:cubicBezTo>
                    <a:pt x="-263" y="4224"/>
                    <a:pt x="-263" y="5033"/>
                    <a:pt x="57" y="5768"/>
                  </a:cubicBezTo>
                  <a:lnTo>
                    <a:pt x="1919" y="9567"/>
                  </a:lnTo>
                  <a:cubicBezTo>
                    <a:pt x="2360" y="10473"/>
                    <a:pt x="3169" y="11135"/>
                    <a:pt x="4149" y="11380"/>
                  </a:cubicBezTo>
                  <a:lnTo>
                    <a:pt x="4884" y="11576"/>
                  </a:lnTo>
                  <a:cubicBezTo>
                    <a:pt x="5496" y="11723"/>
                    <a:pt x="6134" y="11576"/>
                    <a:pt x="6624" y="11159"/>
                  </a:cubicBezTo>
                  <a:cubicBezTo>
                    <a:pt x="7114" y="10743"/>
                    <a:pt x="7360" y="10130"/>
                    <a:pt x="7285" y="9493"/>
                  </a:cubicBezTo>
                  <a:lnTo>
                    <a:pt x="6453" y="1626"/>
                  </a:lnTo>
                  <a:cubicBezTo>
                    <a:pt x="6354" y="474"/>
                    <a:pt x="5545" y="-481"/>
                    <a:pt x="4442" y="-8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3" name="Freeform: Shape 1412">
              <a:extLst>
                <a:ext uri="{FF2B5EF4-FFF2-40B4-BE49-F238E27FC236}">
                  <a16:creationId xmlns:a16="http://schemas.microsoft.com/office/drawing/2014/main" xmlns="" id="{3AE8C964-0835-6682-2E3B-982315C91A75}"/>
                </a:ext>
              </a:extLst>
            </p:cNvPr>
            <p:cNvSpPr/>
            <p:nvPr/>
          </p:nvSpPr>
          <p:spPr>
            <a:xfrm>
              <a:off x="9641500" y="4111606"/>
              <a:ext cx="16818" cy="16918"/>
            </a:xfrm>
            <a:custGeom>
              <a:avLst/>
              <a:gdLst>
                <a:gd name="connsiteX0" fmla="*/ 4868 w 16818"/>
                <a:gd name="connsiteY0" fmla="*/ 7045 h 16918"/>
                <a:gd name="connsiteX1" fmla="*/ 1780 w 16818"/>
                <a:gd name="connsiteY1" fmla="*/ 15794 h 16918"/>
                <a:gd name="connsiteX2" fmla="*/ 10553 w 16818"/>
                <a:gd name="connsiteY2" fmla="*/ 9104 h 16918"/>
                <a:gd name="connsiteX3" fmla="*/ 15185 w 16818"/>
                <a:gd name="connsiteY3" fmla="*/ 2389 h 16918"/>
                <a:gd name="connsiteX4" fmla="*/ 7981 w 16818"/>
                <a:gd name="connsiteY4" fmla="*/ 1874 h 16918"/>
                <a:gd name="connsiteX5" fmla="*/ 4868 w 16818"/>
                <a:gd name="connsiteY5" fmla="*/ 7045 h 16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18" h="16918">
                  <a:moveTo>
                    <a:pt x="4868" y="7045"/>
                  </a:moveTo>
                  <a:cubicBezTo>
                    <a:pt x="-278" y="9618"/>
                    <a:pt x="-1822" y="14250"/>
                    <a:pt x="1780" y="15794"/>
                  </a:cubicBezTo>
                  <a:cubicBezTo>
                    <a:pt x="5383" y="17337"/>
                    <a:pt x="4868" y="10133"/>
                    <a:pt x="10553" y="9104"/>
                  </a:cubicBezTo>
                  <a:cubicBezTo>
                    <a:pt x="16239" y="8074"/>
                    <a:pt x="18298" y="4962"/>
                    <a:pt x="15185" y="2389"/>
                  </a:cubicBezTo>
                  <a:cubicBezTo>
                    <a:pt x="12073" y="-184"/>
                    <a:pt x="6436" y="-3272"/>
                    <a:pt x="7981" y="1874"/>
                  </a:cubicBezTo>
                  <a:cubicBezTo>
                    <a:pt x="7981" y="1874"/>
                    <a:pt x="10039" y="4447"/>
                    <a:pt x="4868" y="70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4" name="Freeform: Shape 1413">
              <a:extLst>
                <a:ext uri="{FF2B5EF4-FFF2-40B4-BE49-F238E27FC236}">
                  <a16:creationId xmlns:a16="http://schemas.microsoft.com/office/drawing/2014/main" xmlns="" id="{89EAC099-CCF8-F4C2-8DE7-846F4E2253C7}"/>
                </a:ext>
              </a:extLst>
            </p:cNvPr>
            <p:cNvSpPr/>
            <p:nvPr/>
          </p:nvSpPr>
          <p:spPr>
            <a:xfrm>
              <a:off x="9678268" y="4087830"/>
              <a:ext cx="14238" cy="13192"/>
            </a:xfrm>
            <a:custGeom>
              <a:avLst/>
              <a:gdLst>
                <a:gd name="connsiteX0" fmla="*/ 2679 w 14238"/>
                <a:gd name="connsiteY0" fmla="*/ 286 h 13192"/>
                <a:gd name="connsiteX1" fmla="*/ 1650 w 14238"/>
                <a:gd name="connsiteY1" fmla="*/ 9060 h 13192"/>
                <a:gd name="connsiteX2" fmla="*/ 8340 w 14238"/>
                <a:gd name="connsiteY2" fmla="*/ 11118 h 13192"/>
                <a:gd name="connsiteX3" fmla="*/ 14025 w 14238"/>
                <a:gd name="connsiteY3" fmla="*/ 8545 h 13192"/>
                <a:gd name="connsiteX4" fmla="*/ 2679 w 14238"/>
                <a:gd name="connsiteY4" fmla="*/ 286 h 1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8" h="13192">
                  <a:moveTo>
                    <a:pt x="2679" y="286"/>
                  </a:moveTo>
                  <a:cubicBezTo>
                    <a:pt x="2679" y="286"/>
                    <a:pt x="-3006" y="6462"/>
                    <a:pt x="1650" y="9060"/>
                  </a:cubicBezTo>
                  <a:cubicBezTo>
                    <a:pt x="6306" y="11657"/>
                    <a:pt x="4223" y="8545"/>
                    <a:pt x="8340" y="11118"/>
                  </a:cubicBezTo>
                  <a:cubicBezTo>
                    <a:pt x="12457" y="13691"/>
                    <a:pt x="13511" y="11632"/>
                    <a:pt x="14025" y="8545"/>
                  </a:cubicBezTo>
                  <a:cubicBezTo>
                    <a:pt x="14540" y="5457"/>
                    <a:pt x="8340" y="-4272"/>
                    <a:pt x="2679" y="2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5" name="Freeform: Shape 1414">
              <a:extLst>
                <a:ext uri="{FF2B5EF4-FFF2-40B4-BE49-F238E27FC236}">
                  <a16:creationId xmlns:a16="http://schemas.microsoft.com/office/drawing/2014/main" xmlns="" id="{8003669C-F076-76F7-8FCF-A221DF743658}"/>
                </a:ext>
              </a:extLst>
            </p:cNvPr>
            <p:cNvSpPr/>
            <p:nvPr/>
          </p:nvSpPr>
          <p:spPr>
            <a:xfrm>
              <a:off x="9711306" y="3957688"/>
              <a:ext cx="153819" cy="159117"/>
            </a:xfrm>
            <a:custGeom>
              <a:avLst/>
              <a:gdLst>
                <a:gd name="connsiteX0" fmla="*/ 132632 w 153819"/>
                <a:gd name="connsiteY0" fmla="*/ 8780 h 159117"/>
                <a:gd name="connsiteX1" fmla="*/ 122829 w 153819"/>
                <a:gd name="connsiteY1" fmla="*/ 11892 h 159117"/>
                <a:gd name="connsiteX2" fmla="*/ 112512 w 153819"/>
                <a:gd name="connsiteY2" fmla="*/ 13951 h 159117"/>
                <a:gd name="connsiteX3" fmla="*/ 117683 w 153819"/>
                <a:gd name="connsiteY3" fmla="*/ 26326 h 159117"/>
                <a:gd name="connsiteX4" fmla="*/ 110967 w 153819"/>
                <a:gd name="connsiteY4" fmla="*/ 32012 h 159117"/>
                <a:gd name="connsiteX5" fmla="*/ 102710 w 153819"/>
                <a:gd name="connsiteY5" fmla="*/ 33556 h 159117"/>
                <a:gd name="connsiteX6" fmla="*/ 91363 w 153819"/>
                <a:gd name="connsiteY6" fmla="*/ 40760 h 159117"/>
                <a:gd name="connsiteX7" fmla="*/ 87246 w 153819"/>
                <a:gd name="connsiteY7" fmla="*/ 48505 h 159117"/>
                <a:gd name="connsiteX8" fmla="*/ 78473 w 153819"/>
                <a:gd name="connsiteY8" fmla="*/ 54190 h 159117"/>
                <a:gd name="connsiteX9" fmla="*/ 73816 w 153819"/>
                <a:gd name="connsiteY9" fmla="*/ 61395 h 159117"/>
                <a:gd name="connsiteX10" fmla="*/ 62985 w 153819"/>
                <a:gd name="connsiteY10" fmla="*/ 54705 h 159117"/>
                <a:gd name="connsiteX11" fmla="*/ 54750 w 153819"/>
                <a:gd name="connsiteY11" fmla="*/ 45417 h 159117"/>
                <a:gd name="connsiteX12" fmla="*/ 42375 w 153819"/>
                <a:gd name="connsiteY12" fmla="*/ 49019 h 159117"/>
                <a:gd name="connsiteX13" fmla="*/ 36175 w 153819"/>
                <a:gd name="connsiteY13" fmla="*/ 60365 h 159117"/>
                <a:gd name="connsiteX14" fmla="*/ 16056 w 153819"/>
                <a:gd name="connsiteY14" fmla="*/ 67717 h 159117"/>
                <a:gd name="connsiteX15" fmla="*/ 7282 w 153819"/>
                <a:gd name="connsiteY15" fmla="*/ 75976 h 159117"/>
                <a:gd name="connsiteX16" fmla="*/ 4709 w 153819"/>
                <a:gd name="connsiteY16" fmla="*/ 88352 h 159117"/>
                <a:gd name="connsiteX17" fmla="*/ 2136 w 153819"/>
                <a:gd name="connsiteY17" fmla="*/ 99698 h 159117"/>
                <a:gd name="connsiteX18" fmla="*/ 12453 w 153819"/>
                <a:gd name="connsiteY18" fmla="*/ 98154 h 159117"/>
                <a:gd name="connsiteX19" fmla="*/ 18628 w 153819"/>
                <a:gd name="connsiteY19" fmla="*/ 85778 h 159117"/>
                <a:gd name="connsiteX20" fmla="*/ 26373 w 153819"/>
                <a:gd name="connsiteY20" fmla="*/ 77520 h 159117"/>
                <a:gd name="connsiteX21" fmla="*/ 30490 w 153819"/>
                <a:gd name="connsiteY21" fmla="*/ 85264 h 159117"/>
                <a:gd name="connsiteX22" fmla="*/ 41836 w 153819"/>
                <a:gd name="connsiteY22" fmla="*/ 83181 h 159117"/>
                <a:gd name="connsiteX23" fmla="*/ 53721 w 153819"/>
                <a:gd name="connsiteY23" fmla="*/ 82152 h 159117"/>
                <a:gd name="connsiteX24" fmla="*/ 56809 w 153819"/>
                <a:gd name="connsiteY24" fmla="*/ 75976 h 159117"/>
                <a:gd name="connsiteX25" fmla="*/ 67641 w 153819"/>
                <a:gd name="connsiteY25" fmla="*/ 84210 h 159117"/>
                <a:gd name="connsiteX26" fmla="*/ 74355 w 153819"/>
                <a:gd name="connsiteY26" fmla="*/ 89944 h 159117"/>
                <a:gd name="connsiteX27" fmla="*/ 74355 w 153819"/>
                <a:gd name="connsiteY27" fmla="*/ 90924 h 159117"/>
                <a:gd name="connsiteX28" fmla="*/ 71243 w 153819"/>
                <a:gd name="connsiteY28" fmla="*/ 98276 h 159117"/>
                <a:gd name="connsiteX29" fmla="*/ 67641 w 153819"/>
                <a:gd name="connsiteY29" fmla="*/ 110137 h 159117"/>
                <a:gd name="connsiteX30" fmla="*/ 70214 w 153819"/>
                <a:gd name="connsiteY30" fmla="*/ 118911 h 159117"/>
                <a:gd name="connsiteX31" fmla="*/ 75385 w 153819"/>
                <a:gd name="connsiteY31" fmla="*/ 126655 h 159117"/>
                <a:gd name="connsiteX32" fmla="*/ 89304 w 153819"/>
                <a:gd name="connsiteY32" fmla="*/ 137462 h 159117"/>
                <a:gd name="connsiteX33" fmla="*/ 100136 w 153819"/>
                <a:gd name="connsiteY33" fmla="*/ 142118 h 159117"/>
                <a:gd name="connsiteX34" fmla="*/ 109424 w 153819"/>
                <a:gd name="connsiteY34" fmla="*/ 146750 h 159117"/>
                <a:gd name="connsiteX35" fmla="*/ 118712 w 153819"/>
                <a:gd name="connsiteY35" fmla="*/ 158096 h 159117"/>
                <a:gd name="connsiteX36" fmla="*/ 120255 w 153819"/>
                <a:gd name="connsiteY36" fmla="*/ 151406 h 159117"/>
                <a:gd name="connsiteX37" fmla="*/ 121799 w 153819"/>
                <a:gd name="connsiteY37" fmla="*/ 139545 h 159117"/>
                <a:gd name="connsiteX38" fmla="*/ 125402 w 153819"/>
                <a:gd name="connsiteY38" fmla="*/ 130772 h 159117"/>
                <a:gd name="connsiteX39" fmla="*/ 124887 w 153819"/>
                <a:gd name="connsiteY39" fmla="*/ 119425 h 159117"/>
                <a:gd name="connsiteX40" fmla="*/ 114570 w 153819"/>
                <a:gd name="connsiteY40" fmla="*/ 108055 h 159117"/>
                <a:gd name="connsiteX41" fmla="*/ 121799 w 153819"/>
                <a:gd name="connsiteY41" fmla="*/ 102394 h 159117"/>
                <a:gd name="connsiteX42" fmla="*/ 124373 w 153819"/>
                <a:gd name="connsiteY42" fmla="*/ 103423 h 159117"/>
                <a:gd name="connsiteX43" fmla="*/ 129543 w 153819"/>
                <a:gd name="connsiteY43" fmla="*/ 102908 h 159117"/>
                <a:gd name="connsiteX44" fmla="*/ 134690 w 153819"/>
                <a:gd name="connsiteY44" fmla="*/ 103937 h 159117"/>
                <a:gd name="connsiteX45" fmla="*/ 137141 w 153819"/>
                <a:gd name="connsiteY45" fmla="*/ 117367 h 159117"/>
                <a:gd name="connsiteX46" fmla="*/ 138709 w 153819"/>
                <a:gd name="connsiteY46" fmla="*/ 126655 h 159117"/>
                <a:gd name="connsiteX47" fmla="*/ 145399 w 153819"/>
                <a:gd name="connsiteY47" fmla="*/ 118911 h 159117"/>
                <a:gd name="connsiteX48" fmla="*/ 146943 w 153819"/>
                <a:gd name="connsiteY48" fmla="*/ 102394 h 159117"/>
                <a:gd name="connsiteX49" fmla="*/ 152628 w 153819"/>
                <a:gd name="connsiteY49" fmla="*/ 90018 h 159117"/>
                <a:gd name="connsiteX50" fmla="*/ 151084 w 153819"/>
                <a:gd name="connsiteY50" fmla="*/ 77128 h 159117"/>
                <a:gd name="connsiteX51" fmla="*/ 146943 w 153819"/>
                <a:gd name="connsiteY51" fmla="*/ 60611 h 159117"/>
                <a:gd name="connsiteX52" fmla="*/ 140253 w 153819"/>
                <a:gd name="connsiteY52" fmla="*/ 45662 h 159117"/>
                <a:gd name="connsiteX53" fmla="*/ 140767 w 153819"/>
                <a:gd name="connsiteY53" fmla="*/ 31203 h 159117"/>
                <a:gd name="connsiteX54" fmla="*/ 136626 w 153819"/>
                <a:gd name="connsiteY54" fmla="*/ 12137 h 159117"/>
                <a:gd name="connsiteX55" fmla="*/ 138709 w 153819"/>
                <a:gd name="connsiteY55" fmla="*/ -778 h 159117"/>
                <a:gd name="connsiteX56" fmla="*/ 132632 w 153819"/>
                <a:gd name="connsiteY56" fmla="*/ 8780 h 15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53819" h="159117">
                  <a:moveTo>
                    <a:pt x="132632" y="8780"/>
                  </a:moveTo>
                  <a:cubicBezTo>
                    <a:pt x="131602" y="13951"/>
                    <a:pt x="126431" y="16524"/>
                    <a:pt x="122829" y="11892"/>
                  </a:cubicBezTo>
                  <a:cubicBezTo>
                    <a:pt x="119226" y="7261"/>
                    <a:pt x="111997" y="7751"/>
                    <a:pt x="112512" y="13951"/>
                  </a:cubicBezTo>
                  <a:cubicBezTo>
                    <a:pt x="113027" y="20151"/>
                    <a:pt x="117168" y="21694"/>
                    <a:pt x="117683" y="26326"/>
                  </a:cubicBezTo>
                  <a:cubicBezTo>
                    <a:pt x="118197" y="30958"/>
                    <a:pt x="116114" y="32527"/>
                    <a:pt x="110967" y="32012"/>
                  </a:cubicBezTo>
                  <a:cubicBezTo>
                    <a:pt x="105822" y="31497"/>
                    <a:pt x="106851" y="32012"/>
                    <a:pt x="102710" y="33556"/>
                  </a:cubicBezTo>
                  <a:cubicBezTo>
                    <a:pt x="98567" y="35100"/>
                    <a:pt x="91363" y="34070"/>
                    <a:pt x="91363" y="40760"/>
                  </a:cubicBezTo>
                  <a:cubicBezTo>
                    <a:pt x="91363" y="47450"/>
                    <a:pt x="99107" y="49534"/>
                    <a:pt x="87246" y="48505"/>
                  </a:cubicBezTo>
                  <a:cubicBezTo>
                    <a:pt x="75385" y="47475"/>
                    <a:pt x="79502" y="49534"/>
                    <a:pt x="78473" y="54190"/>
                  </a:cubicBezTo>
                  <a:cubicBezTo>
                    <a:pt x="77443" y="58846"/>
                    <a:pt x="81560" y="60365"/>
                    <a:pt x="73816" y="61395"/>
                  </a:cubicBezTo>
                  <a:cubicBezTo>
                    <a:pt x="66073" y="62424"/>
                    <a:pt x="62470" y="61909"/>
                    <a:pt x="62985" y="54705"/>
                  </a:cubicBezTo>
                  <a:cubicBezTo>
                    <a:pt x="63499" y="47500"/>
                    <a:pt x="58353" y="46446"/>
                    <a:pt x="54750" y="45417"/>
                  </a:cubicBezTo>
                  <a:cubicBezTo>
                    <a:pt x="51148" y="44387"/>
                    <a:pt x="44433" y="43873"/>
                    <a:pt x="42375" y="49019"/>
                  </a:cubicBezTo>
                  <a:cubicBezTo>
                    <a:pt x="40317" y="54165"/>
                    <a:pt x="41836" y="60365"/>
                    <a:pt x="36175" y="60365"/>
                  </a:cubicBezTo>
                  <a:cubicBezTo>
                    <a:pt x="30514" y="60365"/>
                    <a:pt x="23285" y="60365"/>
                    <a:pt x="16056" y="67717"/>
                  </a:cubicBezTo>
                  <a:cubicBezTo>
                    <a:pt x="16056" y="67717"/>
                    <a:pt x="7282" y="70168"/>
                    <a:pt x="7282" y="75976"/>
                  </a:cubicBezTo>
                  <a:cubicBezTo>
                    <a:pt x="7282" y="81784"/>
                    <a:pt x="7797" y="84749"/>
                    <a:pt x="4709" y="88352"/>
                  </a:cubicBezTo>
                  <a:cubicBezTo>
                    <a:pt x="1621" y="91954"/>
                    <a:pt x="-3035" y="94527"/>
                    <a:pt x="2136" y="99698"/>
                  </a:cubicBezTo>
                  <a:cubicBezTo>
                    <a:pt x="7307" y="104869"/>
                    <a:pt x="10370" y="105359"/>
                    <a:pt x="12453" y="98154"/>
                  </a:cubicBezTo>
                  <a:cubicBezTo>
                    <a:pt x="14536" y="90949"/>
                    <a:pt x="17599" y="92469"/>
                    <a:pt x="18628" y="85778"/>
                  </a:cubicBezTo>
                  <a:cubicBezTo>
                    <a:pt x="19658" y="79088"/>
                    <a:pt x="22255" y="77520"/>
                    <a:pt x="26373" y="77520"/>
                  </a:cubicBezTo>
                  <a:cubicBezTo>
                    <a:pt x="30490" y="77520"/>
                    <a:pt x="23285" y="84210"/>
                    <a:pt x="30490" y="85264"/>
                  </a:cubicBezTo>
                  <a:cubicBezTo>
                    <a:pt x="37694" y="86318"/>
                    <a:pt x="32573" y="78035"/>
                    <a:pt x="41836" y="83181"/>
                  </a:cubicBezTo>
                  <a:cubicBezTo>
                    <a:pt x="51099" y="88327"/>
                    <a:pt x="53721" y="87837"/>
                    <a:pt x="53721" y="82152"/>
                  </a:cubicBezTo>
                  <a:cubicBezTo>
                    <a:pt x="53721" y="76466"/>
                    <a:pt x="51124" y="74432"/>
                    <a:pt x="56809" y="75976"/>
                  </a:cubicBezTo>
                  <a:cubicBezTo>
                    <a:pt x="62495" y="77520"/>
                    <a:pt x="62985" y="84210"/>
                    <a:pt x="67641" y="84210"/>
                  </a:cubicBezTo>
                  <a:cubicBezTo>
                    <a:pt x="71072" y="83941"/>
                    <a:pt x="74086" y="86514"/>
                    <a:pt x="74355" y="89944"/>
                  </a:cubicBezTo>
                  <a:cubicBezTo>
                    <a:pt x="74380" y="90288"/>
                    <a:pt x="74380" y="90606"/>
                    <a:pt x="74355" y="90924"/>
                  </a:cubicBezTo>
                  <a:cubicBezTo>
                    <a:pt x="74355" y="94527"/>
                    <a:pt x="74355" y="93498"/>
                    <a:pt x="71243" y="98276"/>
                  </a:cubicBezTo>
                  <a:cubicBezTo>
                    <a:pt x="68131" y="103055"/>
                    <a:pt x="65068" y="107564"/>
                    <a:pt x="67641" y="110137"/>
                  </a:cubicBezTo>
                  <a:cubicBezTo>
                    <a:pt x="69724" y="112564"/>
                    <a:pt x="70655" y="115750"/>
                    <a:pt x="70214" y="118911"/>
                  </a:cubicBezTo>
                  <a:cubicBezTo>
                    <a:pt x="70214" y="121999"/>
                    <a:pt x="70214" y="124057"/>
                    <a:pt x="75385" y="126655"/>
                  </a:cubicBezTo>
                  <a:cubicBezTo>
                    <a:pt x="80556" y="129252"/>
                    <a:pt x="84648" y="137462"/>
                    <a:pt x="89304" y="137462"/>
                  </a:cubicBezTo>
                  <a:cubicBezTo>
                    <a:pt x="93960" y="137462"/>
                    <a:pt x="94965" y="142118"/>
                    <a:pt x="100136" y="142118"/>
                  </a:cubicBezTo>
                  <a:cubicBezTo>
                    <a:pt x="105306" y="142118"/>
                    <a:pt x="106851" y="140574"/>
                    <a:pt x="109424" y="146750"/>
                  </a:cubicBezTo>
                  <a:cubicBezTo>
                    <a:pt x="111997" y="152925"/>
                    <a:pt x="113027" y="159125"/>
                    <a:pt x="118712" y="158096"/>
                  </a:cubicBezTo>
                  <a:cubicBezTo>
                    <a:pt x="124397" y="157067"/>
                    <a:pt x="120255" y="157582"/>
                    <a:pt x="120255" y="151406"/>
                  </a:cubicBezTo>
                  <a:cubicBezTo>
                    <a:pt x="120255" y="145231"/>
                    <a:pt x="116629" y="141089"/>
                    <a:pt x="121799" y="139545"/>
                  </a:cubicBezTo>
                  <a:cubicBezTo>
                    <a:pt x="126971" y="138001"/>
                    <a:pt x="124887" y="136947"/>
                    <a:pt x="125402" y="130772"/>
                  </a:cubicBezTo>
                  <a:cubicBezTo>
                    <a:pt x="125916" y="124597"/>
                    <a:pt x="131602" y="123542"/>
                    <a:pt x="124887" y="119425"/>
                  </a:cubicBezTo>
                  <a:cubicBezTo>
                    <a:pt x="118172" y="115309"/>
                    <a:pt x="110453" y="111682"/>
                    <a:pt x="114570" y="108055"/>
                  </a:cubicBezTo>
                  <a:cubicBezTo>
                    <a:pt x="118688" y="104427"/>
                    <a:pt x="121799" y="107564"/>
                    <a:pt x="121799" y="102394"/>
                  </a:cubicBezTo>
                  <a:cubicBezTo>
                    <a:pt x="121799" y="97223"/>
                    <a:pt x="122315" y="97762"/>
                    <a:pt x="124373" y="103423"/>
                  </a:cubicBezTo>
                  <a:cubicBezTo>
                    <a:pt x="126431" y="109084"/>
                    <a:pt x="129543" y="109623"/>
                    <a:pt x="129543" y="102908"/>
                  </a:cubicBezTo>
                  <a:cubicBezTo>
                    <a:pt x="129543" y="96194"/>
                    <a:pt x="132117" y="95556"/>
                    <a:pt x="134690" y="103937"/>
                  </a:cubicBezTo>
                  <a:cubicBezTo>
                    <a:pt x="137263" y="112319"/>
                    <a:pt x="132632" y="111682"/>
                    <a:pt x="137141" y="117367"/>
                  </a:cubicBezTo>
                  <a:cubicBezTo>
                    <a:pt x="141649" y="123052"/>
                    <a:pt x="136111" y="126116"/>
                    <a:pt x="138709" y="126655"/>
                  </a:cubicBezTo>
                  <a:cubicBezTo>
                    <a:pt x="141307" y="127194"/>
                    <a:pt x="144885" y="128713"/>
                    <a:pt x="145399" y="118911"/>
                  </a:cubicBezTo>
                  <a:cubicBezTo>
                    <a:pt x="145914" y="109108"/>
                    <a:pt x="140767" y="104967"/>
                    <a:pt x="146943" y="102394"/>
                  </a:cubicBezTo>
                  <a:cubicBezTo>
                    <a:pt x="153119" y="99820"/>
                    <a:pt x="152628" y="96733"/>
                    <a:pt x="152628" y="90018"/>
                  </a:cubicBezTo>
                  <a:cubicBezTo>
                    <a:pt x="152628" y="83303"/>
                    <a:pt x="155716" y="82274"/>
                    <a:pt x="151084" y="77128"/>
                  </a:cubicBezTo>
                  <a:cubicBezTo>
                    <a:pt x="146452" y="71981"/>
                    <a:pt x="153143" y="67325"/>
                    <a:pt x="146943" y="60611"/>
                  </a:cubicBezTo>
                  <a:cubicBezTo>
                    <a:pt x="140743" y="53896"/>
                    <a:pt x="136626" y="51323"/>
                    <a:pt x="140253" y="45662"/>
                  </a:cubicBezTo>
                  <a:cubicBezTo>
                    <a:pt x="143880" y="40001"/>
                    <a:pt x="147458" y="39461"/>
                    <a:pt x="140767" y="31203"/>
                  </a:cubicBezTo>
                  <a:cubicBezTo>
                    <a:pt x="134077" y="22944"/>
                    <a:pt x="131479" y="15225"/>
                    <a:pt x="136626" y="12137"/>
                  </a:cubicBezTo>
                  <a:cubicBezTo>
                    <a:pt x="141773" y="9049"/>
                    <a:pt x="142826" y="276"/>
                    <a:pt x="138709" y="-778"/>
                  </a:cubicBezTo>
                  <a:cubicBezTo>
                    <a:pt x="134592" y="-1831"/>
                    <a:pt x="133661" y="3634"/>
                    <a:pt x="132632" y="878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6" name="Freeform: Shape 1415">
              <a:extLst>
                <a:ext uri="{FF2B5EF4-FFF2-40B4-BE49-F238E27FC236}">
                  <a16:creationId xmlns:a16="http://schemas.microsoft.com/office/drawing/2014/main" xmlns="" id="{DC4EF2A9-1F7E-D37D-FAE5-8C992406E8D0}"/>
                </a:ext>
              </a:extLst>
            </p:cNvPr>
            <p:cNvSpPr/>
            <p:nvPr/>
          </p:nvSpPr>
          <p:spPr>
            <a:xfrm>
              <a:off x="9708161" y="4067705"/>
              <a:ext cx="14661" cy="13377"/>
            </a:xfrm>
            <a:custGeom>
              <a:avLst/>
              <a:gdLst>
                <a:gd name="connsiteX0" fmla="*/ 1679 w 14661"/>
                <a:gd name="connsiteY0" fmla="*/ 9163 h 13377"/>
                <a:gd name="connsiteX1" fmla="*/ 11481 w 14661"/>
                <a:gd name="connsiteY1" fmla="*/ 9163 h 13377"/>
                <a:gd name="connsiteX2" fmla="*/ 13050 w 14661"/>
                <a:gd name="connsiteY2" fmla="*/ 904 h 13377"/>
                <a:gd name="connsiteX3" fmla="*/ 1703 w 14661"/>
                <a:gd name="connsiteY3" fmla="*/ 3478 h 13377"/>
                <a:gd name="connsiteX4" fmla="*/ 1679 w 14661"/>
                <a:gd name="connsiteY4" fmla="*/ 9163 h 13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61" h="13377">
                  <a:moveTo>
                    <a:pt x="1679" y="9163"/>
                  </a:moveTo>
                  <a:cubicBezTo>
                    <a:pt x="5796" y="12765"/>
                    <a:pt x="9398" y="14309"/>
                    <a:pt x="11481" y="9163"/>
                  </a:cubicBezTo>
                  <a:cubicBezTo>
                    <a:pt x="13564" y="4017"/>
                    <a:pt x="16138" y="2963"/>
                    <a:pt x="13050" y="904"/>
                  </a:cubicBezTo>
                  <a:cubicBezTo>
                    <a:pt x="9962" y="-1154"/>
                    <a:pt x="3247" y="-2698"/>
                    <a:pt x="1703" y="3478"/>
                  </a:cubicBezTo>
                  <a:cubicBezTo>
                    <a:pt x="1679" y="3478"/>
                    <a:pt x="-2512" y="5536"/>
                    <a:pt x="1679" y="91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7" name="Freeform: Shape 1416">
              <a:extLst>
                <a:ext uri="{FF2B5EF4-FFF2-40B4-BE49-F238E27FC236}">
                  <a16:creationId xmlns:a16="http://schemas.microsoft.com/office/drawing/2014/main" xmlns="" id="{B5C1F07F-5562-3104-A5B4-C3AB8F936783}"/>
                </a:ext>
              </a:extLst>
            </p:cNvPr>
            <p:cNvSpPr/>
            <p:nvPr/>
          </p:nvSpPr>
          <p:spPr>
            <a:xfrm>
              <a:off x="10053557" y="4189701"/>
              <a:ext cx="11367" cy="8675"/>
            </a:xfrm>
            <a:custGeom>
              <a:avLst/>
              <a:gdLst>
                <a:gd name="connsiteX0" fmla="*/ 7677 w 11367"/>
                <a:gd name="connsiteY0" fmla="*/ -766 h 8675"/>
                <a:gd name="connsiteX1" fmla="*/ -166 w 11367"/>
                <a:gd name="connsiteY1" fmla="*/ 4135 h 8675"/>
                <a:gd name="connsiteX2" fmla="*/ 6795 w 11367"/>
                <a:gd name="connsiteY2" fmla="*/ 7174 h 8675"/>
                <a:gd name="connsiteX3" fmla="*/ 7677 w 11367"/>
                <a:gd name="connsiteY3" fmla="*/ -766 h 8675"/>
              </a:gdLst>
              <a:ahLst/>
              <a:cxnLst>
                <a:cxn ang="0">
                  <a:pos x="connsiteX0" y="connsiteY0"/>
                </a:cxn>
                <a:cxn ang="0">
                  <a:pos x="connsiteX1" y="connsiteY1"/>
                </a:cxn>
                <a:cxn ang="0">
                  <a:pos x="connsiteX2" y="connsiteY2"/>
                </a:cxn>
                <a:cxn ang="0">
                  <a:pos x="connsiteX3" y="connsiteY3"/>
                </a:cxn>
              </a:cxnLst>
              <a:rect l="l" t="t" r="r" b="b"/>
              <a:pathLst>
                <a:path w="11367" h="8675">
                  <a:moveTo>
                    <a:pt x="7677" y="-766"/>
                  </a:moveTo>
                  <a:cubicBezTo>
                    <a:pt x="7677" y="-766"/>
                    <a:pt x="-606" y="557"/>
                    <a:pt x="-166" y="4135"/>
                  </a:cubicBezTo>
                  <a:cubicBezTo>
                    <a:pt x="276" y="7713"/>
                    <a:pt x="3314" y="8473"/>
                    <a:pt x="6795" y="7174"/>
                  </a:cubicBezTo>
                  <a:cubicBezTo>
                    <a:pt x="10274" y="5876"/>
                    <a:pt x="14194" y="-2064"/>
                    <a:pt x="7677" y="-7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8" name="Freeform: Shape 1417">
              <a:extLst>
                <a:ext uri="{FF2B5EF4-FFF2-40B4-BE49-F238E27FC236}">
                  <a16:creationId xmlns:a16="http://schemas.microsoft.com/office/drawing/2014/main" xmlns="" id="{813884FB-5A81-7B41-7A9A-98C214201A09}"/>
                </a:ext>
              </a:extLst>
            </p:cNvPr>
            <p:cNvSpPr/>
            <p:nvPr/>
          </p:nvSpPr>
          <p:spPr>
            <a:xfrm>
              <a:off x="10032503" y="4183407"/>
              <a:ext cx="7796" cy="5566"/>
            </a:xfrm>
            <a:custGeom>
              <a:avLst/>
              <a:gdLst>
                <a:gd name="connsiteX0" fmla="*/ 4789 w 7796"/>
                <a:gd name="connsiteY0" fmla="*/ -575 h 5566"/>
                <a:gd name="connsiteX1" fmla="*/ -113 w 7796"/>
                <a:gd name="connsiteY1" fmla="*/ 2048 h 5566"/>
                <a:gd name="connsiteX2" fmla="*/ 4789 w 7796"/>
                <a:gd name="connsiteY2" fmla="*/ -575 h 5566"/>
              </a:gdLst>
              <a:ahLst/>
              <a:cxnLst>
                <a:cxn ang="0">
                  <a:pos x="connsiteX0" y="connsiteY0"/>
                </a:cxn>
                <a:cxn ang="0">
                  <a:pos x="connsiteX1" y="connsiteY1"/>
                </a:cxn>
                <a:cxn ang="0">
                  <a:pos x="connsiteX2" y="connsiteY2"/>
                </a:cxn>
              </a:cxnLst>
              <a:rect l="l" t="t" r="r" b="b"/>
              <a:pathLst>
                <a:path w="7796" h="5566">
                  <a:moveTo>
                    <a:pt x="4789" y="-575"/>
                  </a:moveTo>
                  <a:cubicBezTo>
                    <a:pt x="4789" y="-575"/>
                    <a:pt x="-873" y="-2290"/>
                    <a:pt x="-113" y="2048"/>
                  </a:cubicBezTo>
                  <a:cubicBezTo>
                    <a:pt x="647" y="6385"/>
                    <a:pt x="13047" y="5185"/>
                    <a:pt x="4789" y="-5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19" name="Freeform: Shape 1418">
              <a:extLst>
                <a:ext uri="{FF2B5EF4-FFF2-40B4-BE49-F238E27FC236}">
                  <a16:creationId xmlns:a16="http://schemas.microsoft.com/office/drawing/2014/main" xmlns="" id="{D8E71292-0741-9018-7D68-DCF582FD451E}"/>
                </a:ext>
              </a:extLst>
            </p:cNvPr>
            <p:cNvSpPr/>
            <p:nvPr/>
          </p:nvSpPr>
          <p:spPr>
            <a:xfrm>
              <a:off x="10045990" y="4136198"/>
              <a:ext cx="7052" cy="12599"/>
            </a:xfrm>
            <a:custGeom>
              <a:avLst/>
              <a:gdLst>
                <a:gd name="connsiteX0" fmla="*/ 1300 w 7052"/>
                <a:gd name="connsiteY0" fmla="*/ 1372 h 12599"/>
                <a:gd name="connsiteX1" fmla="*/ 884 w 7052"/>
                <a:gd name="connsiteY1" fmla="*/ 10954 h 12599"/>
                <a:gd name="connsiteX2" fmla="*/ 6520 w 7052"/>
                <a:gd name="connsiteY2" fmla="*/ 6592 h 12599"/>
                <a:gd name="connsiteX3" fmla="*/ 1300 w 7052"/>
                <a:gd name="connsiteY3" fmla="*/ 1372 h 12599"/>
              </a:gdLst>
              <a:ahLst/>
              <a:cxnLst>
                <a:cxn ang="0">
                  <a:pos x="connsiteX0" y="connsiteY0"/>
                </a:cxn>
                <a:cxn ang="0">
                  <a:pos x="connsiteX1" y="connsiteY1"/>
                </a:cxn>
                <a:cxn ang="0">
                  <a:pos x="connsiteX2" y="connsiteY2"/>
                </a:cxn>
                <a:cxn ang="0">
                  <a:pos x="connsiteX3" y="connsiteY3"/>
                </a:cxn>
              </a:cxnLst>
              <a:rect l="l" t="t" r="r" b="b"/>
              <a:pathLst>
                <a:path w="7052" h="12599">
                  <a:moveTo>
                    <a:pt x="1300" y="1372"/>
                  </a:moveTo>
                  <a:cubicBezTo>
                    <a:pt x="1300" y="1372"/>
                    <a:pt x="-1739" y="9214"/>
                    <a:pt x="884" y="10954"/>
                  </a:cubicBezTo>
                  <a:cubicBezTo>
                    <a:pt x="3506" y="12694"/>
                    <a:pt x="4780" y="11395"/>
                    <a:pt x="6520" y="6592"/>
                  </a:cubicBezTo>
                  <a:cubicBezTo>
                    <a:pt x="8260" y="1789"/>
                    <a:pt x="3040" y="-4289"/>
                    <a:pt x="1300" y="13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0" name="Freeform: Shape 1419">
              <a:extLst>
                <a:ext uri="{FF2B5EF4-FFF2-40B4-BE49-F238E27FC236}">
                  <a16:creationId xmlns:a16="http://schemas.microsoft.com/office/drawing/2014/main" xmlns="" id="{41999FEB-5650-526E-ABFC-A2FDBB976D27}"/>
                </a:ext>
              </a:extLst>
            </p:cNvPr>
            <p:cNvSpPr/>
            <p:nvPr/>
          </p:nvSpPr>
          <p:spPr>
            <a:xfrm>
              <a:off x="10045278" y="4103385"/>
              <a:ext cx="12389" cy="7161"/>
            </a:xfrm>
            <a:custGeom>
              <a:avLst/>
              <a:gdLst>
                <a:gd name="connsiteX0" fmla="*/ 10809 w 12389"/>
                <a:gd name="connsiteY0" fmla="*/ -564 h 7161"/>
                <a:gd name="connsiteX1" fmla="*/ 1227 w 12389"/>
                <a:gd name="connsiteY1" fmla="*/ 2033 h 7161"/>
                <a:gd name="connsiteX2" fmla="*/ 10809 w 12389"/>
                <a:gd name="connsiteY2" fmla="*/ -564 h 7161"/>
              </a:gdLst>
              <a:ahLst/>
              <a:cxnLst>
                <a:cxn ang="0">
                  <a:pos x="connsiteX0" y="connsiteY0"/>
                </a:cxn>
                <a:cxn ang="0">
                  <a:pos x="connsiteX1" y="connsiteY1"/>
                </a:cxn>
                <a:cxn ang="0">
                  <a:pos x="connsiteX2" y="connsiteY2"/>
                </a:cxn>
              </a:cxnLst>
              <a:rect l="l" t="t" r="r" b="b"/>
              <a:pathLst>
                <a:path w="12389" h="7161">
                  <a:moveTo>
                    <a:pt x="10809" y="-564"/>
                  </a:moveTo>
                  <a:cubicBezTo>
                    <a:pt x="10809" y="-564"/>
                    <a:pt x="-4875" y="-2304"/>
                    <a:pt x="1227" y="2033"/>
                  </a:cubicBezTo>
                  <a:cubicBezTo>
                    <a:pt x="7329" y="6371"/>
                    <a:pt x="15514" y="9802"/>
                    <a:pt x="10809" y="-5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1" name="Freeform: Shape 1420">
              <a:extLst>
                <a:ext uri="{FF2B5EF4-FFF2-40B4-BE49-F238E27FC236}">
                  <a16:creationId xmlns:a16="http://schemas.microsoft.com/office/drawing/2014/main" xmlns="" id="{AC3BA86F-CEEC-ECAC-6666-E0EA698F7D17}"/>
                </a:ext>
              </a:extLst>
            </p:cNvPr>
            <p:cNvSpPr/>
            <p:nvPr/>
          </p:nvSpPr>
          <p:spPr>
            <a:xfrm>
              <a:off x="8836809" y="4106296"/>
              <a:ext cx="355989" cy="379903"/>
            </a:xfrm>
            <a:custGeom>
              <a:avLst/>
              <a:gdLst>
                <a:gd name="connsiteX0" fmla="*/ 347397 w 355989"/>
                <a:gd name="connsiteY0" fmla="*/ 372890 h 379903"/>
                <a:gd name="connsiteX1" fmla="*/ 352054 w 355989"/>
                <a:gd name="connsiteY1" fmla="*/ 355368 h 379903"/>
                <a:gd name="connsiteX2" fmla="*/ 349456 w 355989"/>
                <a:gd name="connsiteY2" fmla="*/ 325446 h 379903"/>
                <a:gd name="connsiteX3" fmla="*/ 350510 w 355989"/>
                <a:gd name="connsiteY3" fmla="*/ 301724 h 379903"/>
                <a:gd name="connsiteX4" fmla="*/ 355656 w 355989"/>
                <a:gd name="connsiteY4" fmla="*/ 288295 h 379903"/>
                <a:gd name="connsiteX5" fmla="*/ 349456 w 355989"/>
                <a:gd name="connsiteY5" fmla="*/ 277978 h 379903"/>
                <a:gd name="connsiteX6" fmla="*/ 333478 w 355989"/>
                <a:gd name="connsiteY6" fmla="*/ 261485 h 379903"/>
                <a:gd name="connsiteX7" fmla="*/ 316961 w 355989"/>
                <a:gd name="connsiteY7" fmla="*/ 265088 h 379903"/>
                <a:gd name="connsiteX8" fmla="*/ 306644 w 355989"/>
                <a:gd name="connsiteY8" fmla="*/ 270258 h 379903"/>
                <a:gd name="connsiteX9" fmla="*/ 314902 w 355989"/>
                <a:gd name="connsiteY9" fmla="*/ 258005 h 379903"/>
                <a:gd name="connsiteX10" fmla="*/ 307697 w 355989"/>
                <a:gd name="connsiteY10" fmla="*/ 249232 h 379903"/>
                <a:gd name="connsiteX11" fmla="*/ 303042 w 355989"/>
                <a:gd name="connsiteY11" fmla="*/ 239430 h 379903"/>
                <a:gd name="connsiteX12" fmla="*/ 299439 w 355989"/>
                <a:gd name="connsiteY12" fmla="*/ 223942 h 379903"/>
                <a:gd name="connsiteX13" fmla="*/ 284980 w 355989"/>
                <a:gd name="connsiteY13" fmla="*/ 218281 h 379903"/>
                <a:gd name="connsiteX14" fmla="*/ 272604 w 355989"/>
                <a:gd name="connsiteY14" fmla="*/ 212080 h 379903"/>
                <a:gd name="connsiteX15" fmla="*/ 271575 w 355989"/>
                <a:gd name="connsiteY15" fmla="*/ 194559 h 379903"/>
                <a:gd name="connsiteX16" fmla="*/ 278290 w 355989"/>
                <a:gd name="connsiteY16" fmla="*/ 180100 h 379903"/>
                <a:gd name="connsiteX17" fmla="*/ 269517 w 355989"/>
                <a:gd name="connsiteY17" fmla="*/ 169783 h 379903"/>
                <a:gd name="connsiteX18" fmla="*/ 254544 w 355989"/>
                <a:gd name="connsiteY18" fmla="*/ 171866 h 379903"/>
                <a:gd name="connsiteX19" fmla="*/ 237536 w 355989"/>
                <a:gd name="connsiteY19" fmla="*/ 180100 h 379903"/>
                <a:gd name="connsiteX20" fmla="*/ 253000 w 355989"/>
                <a:gd name="connsiteY20" fmla="*/ 167725 h 379903"/>
                <a:gd name="connsiteX21" fmla="*/ 255083 w 355989"/>
                <a:gd name="connsiteY21" fmla="*/ 156893 h 379903"/>
                <a:gd name="connsiteX22" fmla="*/ 254029 w 355989"/>
                <a:gd name="connsiteY22" fmla="*/ 149149 h 379903"/>
                <a:gd name="connsiteX23" fmla="*/ 244227 w 355989"/>
                <a:gd name="connsiteY23" fmla="*/ 154834 h 379903"/>
                <a:gd name="connsiteX24" fmla="*/ 231826 w 355989"/>
                <a:gd name="connsiteY24" fmla="*/ 153290 h 379903"/>
                <a:gd name="connsiteX25" fmla="*/ 223592 w 355989"/>
                <a:gd name="connsiteY25" fmla="*/ 139371 h 379903"/>
                <a:gd name="connsiteX26" fmla="*/ 214304 w 355989"/>
                <a:gd name="connsiteY26" fmla="*/ 130083 h 379903"/>
                <a:gd name="connsiteX27" fmla="*/ 211731 w 355989"/>
                <a:gd name="connsiteY27" fmla="*/ 117683 h 379903"/>
                <a:gd name="connsiteX28" fmla="*/ 202909 w 355989"/>
                <a:gd name="connsiteY28" fmla="*/ 119178 h 379903"/>
                <a:gd name="connsiteX29" fmla="*/ 201929 w 355989"/>
                <a:gd name="connsiteY29" fmla="*/ 121309 h 379903"/>
                <a:gd name="connsiteX30" fmla="*/ 194699 w 355989"/>
                <a:gd name="connsiteY30" fmla="*/ 114595 h 379903"/>
                <a:gd name="connsiteX31" fmla="*/ 184382 w 355989"/>
                <a:gd name="connsiteY31" fmla="*/ 110992 h 379903"/>
                <a:gd name="connsiteX32" fmla="*/ 187470 w 355989"/>
                <a:gd name="connsiteY32" fmla="*/ 123368 h 379903"/>
                <a:gd name="connsiteX33" fmla="*/ 180265 w 355989"/>
                <a:gd name="connsiteY33" fmla="*/ 118222 h 379903"/>
                <a:gd name="connsiteX34" fmla="*/ 164777 w 355989"/>
                <a:gd name="connsiteY34" fmla="*/ 101705 h 379903"/>
                <a:gd name="connsiteX35" fmla="*/ 157034 w 355989"/>
                <a:gd name="connsiteY35" fmla="*/ 94475 h 379903"/>
                <a:gd name="connsiteX36" fmla="*/ 144143 w 355989"/>
                <a:gd name="connsiteY36" fmla="*/ 80041 h 379903"/>
                <a:gd name="connsiteX37" fmla="*/ 118877 w 355989"/>
                <a:gd name="connsiteY37" fmla="*/ 64553 h 379903"/>
                <a:gd name="connsiteX38" fmla="*/ 103929 w 355989"/>
                <a:gd name="connsiteY38" fmla="*/ 49604 h 379903"/>
                <a:gd name="connsiteX39" fmla="*/ 90499 w 355989"/>
                <a:gd name="connsiteY39" fmla="*/ 27427 h 379903"/>
                <a:gd name="connsiteX40" fmla="*/ 72463 w 355989"/>
                <a:gd name="connsiteY40" fmla="*/ 12478 h 379903"/>
                <a:gd name="connsiteX41" fmla="*/ 61116 w 355989"/>
                <a:gd name="connsiteY41" fmla="*/ 15051 h 379903"/>
                <a:gd name="connsiteX42" fmla="*/ 36855 w 355989"/>
                <a:gd name="connsiteY42" fmla="*/ 13507 h 379903"/>
                <a:gd name="connsiteX43" fmla="*/ 26538 w 355989"/>
                <a:gd name="connsiteY43" fmla="*/ 7822 h 379903"/>
                <a:gd name="connsiteX44" fmla="*/ 243 w 355989"/>
                <a:gd name="connsiteY44" fmla="*/ 10394 h 379903"/>
                <a:gd name="connsiteX45" fmla="*/ 10560 w 355989"/>
                <a:gd name="connsiteY45" fmla="*/ 32597 h 379903"/>
                <a:gd name="connsiteX46" fmla="*/ 30680 w 355989"/>
                <a:gd name="connsiteY46" fmla="*/ 51149 h 379903"/>
                <a:gd name="connsiteX47" fmla="*/ 45629 w 355989"/>
                <a:gd name="connsiteY47" fmla="*/ 61466 h 379903"/>
                <a:gd name="connsiteX48" fmla="*/ 58519 w 355989"/>
                <a:gd name="connsiteY48" fmla="*/ 68817 h 379903"/>
                <a:gd name="connsiteX49" fmla="*/ 70894 w 355989"/>
                <a:gd name="connsiteY49" fmla="*/ 88422 h 379903"/>
                <a:gd name="connsiteX50" fmla="*/ 81212 w 355989"/>
                <a:gd name="connsiteY50" fmla="*/ 99254 h 379903"/>
                <a:gd name="connsiteX51" fmla="*/ 91529 w 355989"/>
                <a:gd name="connsiteY51" fmla="*/ 111115 h 379903"/>
                <a:gd name="connsiteX52" fmla="*/ 110619 w 355989"/>
                <a:gd name="connsiteY52" fmla="*/ 125034 h 379903"/>
                <a:gd name="connsiteX53" fmla="*/ 117848 w 355989"/>
                <a:gd name="connsiteY53" fmla="*/ 140498 h 379903"/>
                <a:gd name="connsiteX54" fmla="*/ 124024 w 355989"/>
                <a:gd name="connsiteY54" fmla="*/ 153413 h 379903"/>
                <a:gd name="connsiteX55" fmla="*/ 128680 w 355989"/>
                <a:gd name="connsiteY55" fmla="*/ 174561 h 379903"/>
                <a:gd name="connsiteX56" fmla="*/ 145687 w 355989"/>
                <a:gd name="connsiteY56" fmla="*/ 184364 h 379903"/>
                <a:gd name="connsiteX57" fmla="*/ 162719 w 355989"/>
                <a:gd name="connsiteY57" fmla="*/ 209115 h 379903"/>
                <a:gd name="connsiteX58" fmla="*/ 172006 w 355989"/>
                <a:gd name="connsiteY58" fmla="*/ 226147 h 379903"/>
                <a:gd name="connsiteX59" fmla="*/ 178697 w 355989"/>
                <a:gd name="connsiteY59" fmla="*/ 242125 h 379903"/>
                <a:gd name="connsiteX60" fmla="*/ 185412 w 355989"/>
                <a:gd name="connsiteY60" fmla="*/ 253986 h 379903"/>
                <a:gd name="connsiteX61" fmla="*/ 191097 w 355989"/>
                <a:gd name="connsiteY61" fmla="*/ 268959 h 379903"/>
                <a:gd name="connsiteX62" fmla="*/ 205017 w 355989"/>
                <a:gd name="connsiteY62" fmla="*/ 283394 h 379903"/>
                <a:gd name="connsiteX63" fmla="*/ 216877 w 355989"/>
                <a:gd name="connsiteY63" fmla="*/ 295769 h 379903"/>
                <a:gd name="connsiteX64" fmla="*/ 230797 w 355989"/>
                <a:gd name="connsiteY64" fmla="*/ 312801 h 379903"/>
                <a:gd name="connsiteX65" fmla="*/ 241629 w 355989"/>
                <a:gd name="connsiteY65" fmla="*/ 324662 h 379903"/>
                <a:gd name="connsiteX66" fmla="*/ 266404 w 355989"/>
                <a:gd name="connsiteY66" fmla="*/ 341669 h 379903"/>
                <a:gd name="connsiteX67" fmla="*/ 291156 w 355989"/>
                <a:gd name="connsiteY67" fmla="*/ 361789 h 379903"/>
                <a:gd name="connsiteX68" fmla="*/ 307673 w 355989"/>
                <a:gd name="connsiteY68" fmla="*/ 378306 h 379903"/>
                <a:gd name="connsiteX69" fmla="*/ 315392 w 355989"/>
                <a:gd name="connsiteY69" fmla="*/ 372106 h 379903"/>
                <a:gd name="connsiteX70" fmla="*/ 328282 w 355989"/>
                <a:gd name="connsiteY70" fmla="*/ 372621 h 379903"/>
                <a:gd name="connsiteX71" fmla="*/ 340168 w 355989"/>
                <a:gd name="connsiteY71" fmla="*/ 373135 h 379903"/>
                <a:gd name="connsiteX72" fmla="*/ 347397 w 355989"/>
                <a:gd name="connsiteY72" fmla="*/ 372890 h 37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5989" h="379903">
                  <a:moveTo>
                    <a:pt x="347397" y="372890"/>
                  </a:moveTo>
                  <a:cubicBezTo>
                    <a:pt x="348942" y="367229"/>
                    <a:pt x="354112" y="366715"/>
                    <a:pt x="352054" y="355368"/>
                  </a:cubicBezTo>
                  <a:cubicBezTo>
                    <a:pt x="350363" y="345492"/>
                    <a:pt x="349505" y="335469"/>
                    <a:pt x="349456" y="325446"/>
                  </a:cubicBezTo>
                  <a:cubicBezTo>
                    <a:pt x="349456" y="319246"/>
                    <a:pt x="347397" y="307385"/>
                    <a:pt x="350510" y="301724"/>
                  </a:cubicBezTo>
                  <a:cubicBezTo>
                    <a:pt x="353083" y="297632"/>
                    <a:pt x="354823" y="293074"/>
                    <a:pt x="355656" y="288295"/>
                  </a:cubicBezTo>
                  <a:cubicBezTo>
                    <a:pt x="356171" y="284177"/>
                    <a:pt x="355656" y="284693"/>
                    <a:pt x="349456" y="277978"/>
                  </a:cubicBezTo>
                  <a:cubicBezTo>
                    <a:pt x="343256" y="271263"/>
                    <a:pt x="338624" y="262000"/>
                    <a:pt x="333478" y="261485"/>
                  </a:cubicBezTo>
                  <a:cubicBezTo>
                    <a:pt x="328331" y="260970"/>
                    <a:pt x="318529" y="259035"/>
                    <a:pt x="316961" y="265088"/>
                  </a:cubicBezTo>
                  <a:cubicBezTo>
                    <a:pt x="315392" y="271141"/>
                    <a:pt x="303556" y="276434"/>
                    <a:pt x="306644" y="270258"/>
                  </a:cubicBezTo>
                  <a:cubicBezTo>
                    <a:pt x="308800" y="265798"/>
                    <a:pt x="311570" y="261681"/>
                    <a:pt x="314902" y="258005"/>
                  </a:cubicBezTo>
                  <a:cubicBezTo>
                    <a:pt x="317990" y="254378"/>
                    <a:pt x="315931" y="249232"/>
                    <a:pt x="307697" y="249232"/>
                  </a:cubicBezTo>
                  <a:cubicBezTo>
                    <a:pt x="299463" y="249232"/>
                    <a:pt x="304071" y="246659"/>
                    <a:pt x="303042" y="239430"/>
                  </a:cubicBezTo>
                  <a:cubicBezTo>
                    <a:pt x="302012" y="232200"/>
                    <a:pt x="306644" y="228598"/>
                    <a:pt x="299439" y="223942"/>
                  </a:cubicBezTo>
                  <a:cubicBezTo>
                    <a:pt x="292234" y="219285"/>
                    <a:pt x="291695" y="218281"/>
                    <a:pt x="284980" y="218281"/>
                  </a:cubicBezTo>
                  <a:cubicBezTo>
                    <a:pt x="278266" y="218281"/>
                    <a:pt x="273634" y="215707"/>
                    <a:pt x="272604" y="212080"/>
                  </a:cubicBezTo>
                  <a:cubicBezTo>
                    <a:pt x="271575" y="208454"/>
                    <a:pt x="267973" y="202278"/>
                    <a:pt x="271575" y="194559"/>
                  </a:cubicBezTo>
                  <a:cubicBezTo>
                    <a:pt x="275178" y="186839"/>
                    <a:pt x="278290" y="184242"/>
                    <a:pt x="278290" y="180100"/>
                  </a:cubicBezTo>
                  <a:cubicBezTo>
                    <a:pt x="278290" y="175958"/>
                    <a:pt x="277261" y="172381"/>
                    <a:pt x="269517" y="169783"/>
                  </a:cubicBezTo>
                  <a:cubicBezTo>
                    <a:pt x="261773" y="167185"/>
                    <a:pt x="260744" y="167210"/>
                    <a:pt x="254544" y="171866"/>
                  </a:cubicBezTo>
                  <a:cubicBezTo>
                    <a:pt x="248344" y="176522"/>
                    <a:pt x="235478" y="187330"/>
                    <a:pt x="237536" y="180100"/>
                  </a:cubicBezTo>
                  <a:cubicBezTo>
                    <a:pt x="239595" y="172871"/>
                    <a:pt x="251970" y="171327"/>
                    <a:pt x="253000" y="167725"/>
                  </a:cubicBezTo>
                  <a:cubicBezTo>
                    <a:pt x="254029" y="164122"/>
                    <a:pt x="249912" y="157922"/>
                    <a:pt x="255083" y="156893"/>
                  </a:cubicBezTo>
                  <a:cubicBezTo>
                    <a:pt x="260253" y="155863"/>
                    <a:pt x="255597" y="149663"/>
                    <a:pt x="254029" y="149149"/>
                  </a:cubicBezTo>
                  <a:cubicBezTo>
                    <a:pt x="252460" y="148634"/>
                    <a:pt x="247854" y="151231"/>
                    <a:pt x="244227" y="154834"/>
                  </a:cubicBezTo>
                  <a:cubicBezTo>
                    <a:pt x="240599" y="158437"/>
                    <a:pt x="232880" y="157922"/>
                    <a:pt x="231826" y="153290"/>
                  </a:cubicBezTo>
                  <a:cubicBezTo>
                    <a:pt x="230724" y="147850"/>
                    <a:pt x="227832" y="142949"/>
                    <a:pt x="223592" y="139371"/>
                  </a:cubicBezTo>
                  <a:cubicBezTo>
                    <a:pt x="218936" y="135744"/>
                    <a:pt x="217906" y="133171"/>
                    <a:pt x="214304" y="130083"/>
                  </a:cubicBezTo>
                  <a:cubicBezTo>
                    <a:pt x="210702" y="126995"/>
                    <a:pt x="215848" y="120795"/>
                    <a:pt x="211731" y="117683"/>
                  </a:cubicBezTo>
                  <a:cubicBezTo>
                    <a:pt x="208888" y="115649"/>
                    <a:pt x="204943" y="116335"/>
                    <a:pt x="202909" y="119178"/>
                  </a:cubicBezTo>
                  <a:cubicBezTo>
                    <a:pt x="202444" y="119815"/>
                    <a:pt x="202125" y="120550"/>
                    <a:pt x="201929" y="121309"/>
                  </a:cubicBezTo>
                  <a:cubicBezTo>
                    <a:pt x="200899" y="124912"/>
                    <a:pt x="198817" y="119766"/>
                    <a:pt x="194699" y="114595"/>
                  </a:cubicBezTo>
                  <a:cubicBezTo>
                    <a:pt x="190582" y="109424"/>
                    <a:pt x="184897" y="107880"/>
                    <a:pt x="184382" y="110992"/>
                  </a:cubicBezTo>
                  <a:cubicBezTo>
                    <a:pt x="183868" y="114105"/>
                    <a:pt x="192641" y="122854"/>
                    <a:pt x="187470" y="123368"/>
                  </a:cubicBezTo>
                  <a:cubicBezTo>
                    <a:pt x="182300" y="123883"/>
                    <a:pt x="187470" y="125427"/>
                    <a:pt x="180265" y="118222"/>
                  </a:cubicBezTo>
                  <a:cubicBezTo>
                    <a:pt x="173061" y="111017"/>
                    <a:pt x="168380" y="101067"/>
                    <a:pt x="164777" y="101705"/>
                  </a:cubicBezTo>
                  <a:cubicBezTo>
                    <a:pt x="161175" y="102342"/>
                    <a:pt x="158577" y="101705"/>
                    <a:pt x="157034" y="94475"/>
                  </a:cubicBezTo>
                  <a:cubicBezTo>
                    <a:pt x="155489" y="87246"/>
                    <a:pt x="149829" y="84673"/>
                    <a:pt x="144143" y="80041"/>
                  </a:cubicBezTo>
                  <a:cubicBezTo>
                    <a:pt x="138458" y="75409"/>
                    <a:pt x="126106" y="66637"/>
                    <a:pt x="118877" y="64553"/>
                  </a:cubicBezTo>
                  <a:cubicBezTo>
                    <a:pt x="111648" y="62470"/>
                    <a:pt x="108046" y="58892"/>
                    <a:pt x="103929" y="49604"/>
                  </a:cubicBezTo>
                  <a:cubicBezTo>
                    <a:pt x="100081" y="41861"/>
                    <a:pt x="95572" y="34435"/>
                    <a:pt x="90499" y="27427"/>
                  </a:cubicBezTo>
                  <a:cubicBezTo>
                    <a:pt x="86897" y="21741"/>
                    <a:pt x="77609" y="12478"/>
                    <a:pt x="72463" y="12478"/>
                  </a:cubicBezTo>
                  <a:cubicBezTo>
                    <a:pt x="67316" y="12478"/>
                    <a:pt x="67806" y="19682"/>
                    <a:pt x="61116" y="15051"/>
                  </a:cubicBezTo>
                  <a:cubicBezTo>
                    <a:pt x="54426" y="10419"/>
                    <a:pt x="40997" y="14536"/>
                    <a:pt x="36855" y="13507"/>
                  </a:cubicBezTo>
                  <a:cubicBezTo>
                    <a:pt x="32861" y="12870"/>
                    <a:pt x="29209" y="10861"/>
                    <a:pt x="26538" y="7822"/>
                  </a:cubicBezTo>
                  <a:cubicBezTo>
                    <a:pt x="23450" y="4219"/>
                    <a:pt x="-3898" y="-11269"/>
                    <a:pt x="243" y="10394"/>
                  </a:cubicBezTo>
                  <a:cubicBezTo>
                    <a:pt x="243" y="10394"/>
                    <a:pt x="3331" y="25883"/>
                    <a:pt x="10560" y="32597"/>
                  </a:cubicBezTo>
                  <a:cubicBezTo>
                    <a:pt x="17789" y="39312"/>
                    <a:pt x="27567" y="46517"/>
                    <a:pt x="30680" y="51149"/>
                  </a:cubicBezTo>
                  <a:cubicBezTo>
                    <a:pt x="33792" y="55780"/>
                    <a:pt x="41511" y="60951"/>
                    <a:pt x="45629" y="61466"/>
                  </a:cubicBezTo>
                  <a:cubicBezTo>
                    <a:pt x="49745" y="61980"/>
                    <a:pt x="55946" y="64039"/>
                    <a:pt x="58519" y="68817"/>
                  </a:cubicBezTo>
                  <a:cubicBezTo>
                    <a:pt x="61091" y="73596"/>
                    <a:pt x="65233" y="86879"/>
                    <a:pt x="70894" y="88422"/>
                  </a:cubicBezTo>
                  <a:cubicBezTo>
                    <a:pt x="76555" y="89966"/>
                    <a:pt x="81212" y="95113"/>
                    <a:pt x="81212" y="99254"/>
                  </a:cubicBezTo>
                  <a:cubicBezTo>
                    <a:pt x="80917" y="105331"/>
                    <a:pt x="85476" y="110552"/>
                    <a:pt x="91529" y="111115"/>
                  </a:cubicBezTo>
                  <a:cubicBezTo>
                    <a:pt x="99787" y="112144"/>
                    <a:pt x="105987" y="120403"/>
                    <a:pt x="110619" y="125034"/>
                  </a:cubicBezTo>
                  <a:cubicBezTo>
                    <a:pt x="114957" y="129054"/>
                    <a:pt x="117554" y="134592"/>
                    <a:pt x="117848" y="140498"/>
                  </a:cubicBezTo>
                  <a:cubicBezTo>
                    <a:pt x="117848" y="145669"/>
                    <a:pt x="125053" y="142581"/>
                    <a:pt x="124024" y="153413"/>
                  </a:cubicBezTo>
                  <a:cubicBezTo>
                    <a:pt x="122994" y="164244"/>
                    <a:pt x="124024" y="172503"/>
                    <a:pt x="128680" y="174561"/>
                  </a:cubicBezTo>
                  <a:cubicBezTo>
                    <a:pt x="133336" y="176620"/>
                    <a:pt x="139511" y="175591"/>
                    <a:pt x="145687" y="184364"/>
                  </a:cubicBezTo>
                  <a:cubicBezTo>
                    <a:pt x="151862" y="193137"/>
                    <a:pt x="157548" y="202915"/>
                    <a:pt x="162719" y="209115"/>
                  </a:cubicBezTo>
                  <a:cubicBezTo>
                    <a:pt x="167179" y="213943"/>
                    <a:pt x="170365" y="219800"/>
                    <a:pt x="172006" y="226147"/>
                  </a:cubicBezTo>
                  <a:cubicBezTo>
                    <a:pt x="174065" y="233352"/>
                    <a:pt x="174065" y="238523"/>
                    <a:pt x="178697" y="242125"/>
                  </a:cubicBezTo>
                  <a:cubicBezTo>
                    <a:pt x="183329" y="245727"/>
                    <a:pt x="184382" y="248840"/>
                    <a:pt x="185412" y="253986"/>
                  </a:cubicBezTo>
                  <a:cubicBezTo>
                    <a:pt x="186441" y="259132"/>
                    <a:pt x="186441" y="266362"/>
                    <a:pt x="191097" y="268959"/>
                  </a:cubicBezTo>
                  <a:cubicBezTo>
                    <a:pt x="195753" y="271557"/>
                    <a:pt x="203987" y="276679"/>
                    <a:pt x="205017" y="283394"/>
                  </a:cubicBezTo>
                  <a:cubicBezTo>
                    <a:pt x="206046" y="290108"/>
                    <a:pt x="211731" y="293711"/>
                    <a:pt x="216877" y="295769"/>
                  </a:cubicBezTo>
                  <a:cubicBezTo>
                    <a:pt x="222024" y="297828"/>
                    <a:pt x="228739" y="305572"/>
                    <a:pt x="230797" y="312801"/>
                  </a:cubicBezTo>
                  <a:cubicBezTo>
                    <a:pt x="232856" y="320030"/>
                    <a:pt x="230797" y="319491"/>
                    <a:pt x="241629" y="324662"/>
                  </a:cubicBezTo>
                  <a:cubicBezTo>
                    <a:pt x="252460" y="329833"/>
                    <a:pt x="258146" y="338067"/>
                    <a:pt x="266404" y="341669"/>
                  </a:cubicBezTo>
                  <a:cubicBezTo>
                    <a:pt x="274663" y="345272"/>
                    <a:pt x="286500" y="356642"/>
                    <a:pt x="291156" y="361789"/>
                  </a:cubicBezTo>
                  <a:cubicBezTo>
                    <a:pt x="295812" y="366935"/>
                    <a:pt x="306619" y="382423"/>
                    <a:pt x="307673" y="378306"/>
                  </a:cubicBezTo>
                  <a:cubicBezTo>
                    <a:pt x="308727" y="374189"/>
                    <a:pt x="308163" y="368504"/>
                    <a:pt x="315392" y="372106"/>
                  </a:cubicBezTo>
                  <a:cubicBezTo>
                    <a:pt x="322622" y="375708"/>
                    <a:pt x="322622" y="374165"/>
                    <a:pt x="328282" y="372621"/>
                  </a:cubicBezTo>
                  <a:cubicBezTo>
                    <a:pt x="333943" y="371077"/>
                    <a:pt x="334997" y="368504"/>
                    <a:pt x="340168" y="373135"/>
                  </a:cubicBezTo>
                  <a:cubicBezTo>
                    <a:pt x="345339" y="377767"/>
                    <a:pt x="345854" y="378575"/>
                    <a:pt x="347397" y="37289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2" name="Freeform: Shape 1421">
              <a:extLst>
                <a:ext uri="{FF2B5EF4-FFF2-40B4-BE49-F238E27FC236}">
                  <a16:creationId xmlns:a16="http://schemas.microsoft.com/office/drawing/2014/main" xmlns="" id="{77B8DA72-0092-917B-A4E7-68D99A6BDEA7}"/>
                </a:ext>
              </a:extLst>
            </p:cNvPr>
            <p:cNvSpPr/>
            <p:nvPr/>
          </p:nvSpPr>
          <p:spPr>
            <a:xfrm>
              <a:off x="8899724" y="4242712"/>
              <a:ext cx="27690" cy="28457"/>
            </a:xfrm>
            <a:custGeom>
              <a:avLst/>
              <a:gdLst>
                <a:gd name="connsiteX0" fmla="*/ 16826 w 27690"/>
                <a:gd name="connsiteY0" fmla="*/ 5920 h 28457"/>
                <a:gd name="connsiteX1" fmla="*/ 2906 w 27690"/>
                <a:gd name="connsiteY1" fmla="*/ -280 h 28457"/>
                <a:gd name="connsiteX2" fmla="*/ 4450 w 27690"/>
                <a:gd name="connsiteY2" fmla="*/ 12095 h 28457"/>
                <a:gd name="connsiteX3" fmla="*/ 16826 w 27690"/>
                <a:gd name="connsiteY3" fmla="*/ 25010 h 28457"/>
                <a:gd name="connsiteX4" fmla="*/ 26628 w 27690"/>
                <a:gd name="connsiteY4" fmla="*/ 22927 h 28457"/>
                <a:gd name="connsiteX5" fmla="*/ 16826 w 27690"/>
                <a:gd name="connsiteY5" fmla="*/ 5920 h 2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90" h="28457">
                  <a:moveTo>
                    <a:pt x="16826" y="5920"/>
                  </a:moveTo>
                  <a:cubicBezTo>
                    <a:pt x="16826" y="5920"/>
                    <a:pt x="8567" y="-3368"/>
                    <a:pt x="2906" y="-280"/>
                  </a:cubicBezTo>
                  <a:cubicBezTo>
                    <a:pt x="-2755" y="2808"/>
                    <a:pt x="333" y="6434"/>
                    <a:pt x="4450" y="12095"/>
                  </a:cubicBezTo>
                  <a:cubicBezTo>
                    <a:pt x="8028" y="16874"/>
                    <a:pt x="12194" y="21212"/>
                    <a:pt x="16826" y="25010"/>
                  </a:cubicBezTo>
                  <a:cubicBezTo>
                    <a:pt x="21482" y="29127"/>
                    <a:pt x="25085" y="28098"/>
                    <a:pt x="26628" y="22927"/>
                  </a:cubicBezTo>
                  <a:cubicBezTo>
                    <a:pt x="28172" y="17757"/>
                    <a:pt x="29079" y="15722"/>
                    <a:pt x="16826" y="59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3" name="Freeform: Shape 1422">
              <a:extLst>
                <a:ext uri="{FF2B5EF4-FFF2-40B4-BE49-F238E27FC236}">
                  <a16:creationId xmlns:a16="http://schemas.microsoft.com/office/drawing/2014/main" xmlns="" id="{7FC9F1D1-35F1-CFE0-9BA6-97CBEE24945C}"/>
                </a:ext>
              </a:extLst>
            </p:cNvPr>
            <p:cNvSpPr/>
            <p:nvPr/>
          </p:nvSpPr>
          <p:spPr>
            <a:xfrm>
              <a:off x="8851907" y="4197305"/>
              <a:ext cx="26347" cy="18576"/>
            </a:xfrm>
            <a:custGeom>
              <a:avLst/>
              <a:gdLst>
                <a:gd name="connsiteX0" fmla="*/ 14577 w 26347"/>
                <a:gd name="connsiteY0" fmla="*/ 3344 h 18576"/>
                <a:gd name="connsiteX1" fmla="*/ 4260 w 26347"/>
                <a:gd name="connsiteY1" fmla="*/ -773 h 18576"/>
                <a:gd name="connsiteX2" fmla="*/ 3206 w 26347"/>
                <a:gd name="connsiteY2" fmla="*/ 8000 h 18576"/>
                <a:gd name="connsiteX3" fmla="*/ 16121 w 26347"/>
                <a:gd name="connsiteY3" fmla="*/ 12632 h 18576"/>
                <a:gd name="connsiteX4" fmla="*/ 25923 w 26347"/>
                <a:gd name="connsiteY4" fmla="*/ 14176 h 18576"/>
                <a:gd name="connsiteX5" fmla="*/ 14577 w 26347"/>
                <a:gd name="connsiteY5" fmla="*/ 3344 h 1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47" h="18576">
                  <a:moveTo>
                    <a:pt x="14577" y="3344"/>
                  </a:moveTo>
                  <a:cubicBezTo>
                    <a:pt x="14577" y="3344"/>
                    <a:pt x="7862" y="-1802"/>
                    <a:pt x="4260" y="-773"/>
                  </a:cubicBezTo>
                  <a:cubicBezTo>
                    <a:pt x="657" y="256"/>
                    <a:pt x="-3092" y="7486"/>
                    <a:pt x="3206" y="8000"/>
                  </a:cubicBezTo>
                  <a:cubicBezTo>
                    <a:pt x="9504" y="8515"/>
                    <a:pt x="10950" y="5942"/>
                    <a:pt x="16121" y="12632"/>
                  </a:cubicBezTo>
                  <a:cubicBezTo>
                    <a:pt x="21292" y="19322"/>
                    <a:pt x="27467" y="18832"/>
                    <a:pt x="25923" y="14176"/>
                  </a:cubicBezTo>
                  <a:cubicBezTo>
                    <a:pt x="24379" y="9519"/>
                    <a:pt x="21782" y="7486"/>
                    <a:pt x="14577" y="33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4" name="Freeform: Shape 1423">
              <a:extLst>
                <a:ext uri="{FF2B5EF4-FFF2-40B4-BE49-F238E27FC236}">
                  <a16:creationId xmlns:a16="http://schemas.microsoft.com/office/drawing/2014/main" xmlns="" id="{9C03E155-98EE-392C-193C-6513E1A4539B}"/>
                </a:ext>
              </a:extLst>
            </p:cNvPr>
            <p:cNvSpPr/>
            <p:nvPr/>
          </p:nvSpPr>
          <p:spPr>
            <a:xfrm>
              <a:off x="8895798" y="4216100"/>
              <a:ext cx="12702" cy="7434"/>
            </a:xfrm>
            <a:custGeom>
              <a:avLst/>
              <a:gdLst>
                <a:gd name="connsiteX0" fmla="*/ 8327 w 12702"/>
                <a:gd name="connsiteY0" fmla="*/ 1581 h 7434"/>
                <a:gd name="connsiteX1" fmla="*/ 2151 w 12702"/>
                <a:gd name="connsiteY1" fmla="*/ -869 h 7434"/>
                <a:gd name="connsiteX2" fmla="*/ 3695 w 12702"/>
                <a:gd name="connsiteY2" fmla="*/ 5306 h 7434"/>
                <a:gd name="connsiteX3" fmla="*/ 8327 w 12702"/>
                <a:gd name="connsiteY3" fmla="*/ 1581 h 7434"/>
              </a:gdLst>
              <a:ahLst/>
              <a:cxnLst>
                <a:cxn ang="0">
                  <a:pos x="connsiteX0" y="connsiteY0"/>
                </a:cxn>
                <a:cxn ang="0">
                  <a:pos x="connsiteX1" y="connsiteY1"/>
                </a:cxn>
                <a:cxn ang="0">
                  <a:pos x="connsiteX2" y="connsiteY2"/>
                </a:cxn>
                <a:cxn ang="0">
                  <a:pos x="connsiteX3" y="connsiteY3"/>
                </a:cxn>
              </a:cxnLst>
              <a:rect l="l" t="t" r="r" b="b"/>
              <a:pathLst>
                <a:path w="12702" h="7434">
                  <a:moveTo>
                    <a:pt x="8327" y="1581"/>
                  </a:moveTo>
                  <a:cubicBezTo>
                    <a:pt x="6366" y="502"/>
                    <a:pt x="4308" y="-306"/>
                    <a:pt x="2151" y="-869"/>
                  </a:cubicBezTo>
                  <a:cubicBezTo>
                    <a:pt x="-446" y="-1385"/>
                    <a:pt x="-1990" y="3247"/>
                    <a:pt x="3695" y="5306"/>
                  </a:cubicBezTo>
                  <a:cubicBezTo>
                    <a:pt x="9381" y="7364"/>
                    <a:pt x="17615" y="7242"/>
                    <a:pt x="8327" y="15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5" name="Freeform: Shape 1424">
              <a:extLst>
                <a:ext uri="{FF2B5EF4-FFF2-40B4-BE49-F238E27FC236}">
                  <a16:creationId xmlns:a16="http://schemas.microsoft.com/office/drawing/2014/main" xmlns="" id="{9C452E82-4620-3438-BD74-613DC22E69CB}"/>
                </a:ext>
              </a:extLst>
            </p:cNvPr>
            <p:cNvSpPr/>
            <p:nvPr/>
          </p:nvSpPr>
          <p:spPr>
            <a:xfrm>
              <a:off x="8936231" y="4291178"/>
              <a:ext cx="10889" cy="20121"/>
            </a:xfrm>
            <a:custGeom>
              <a:avLst/>
              <a:gdLst>
                <a:gd name="connsiteX0" fmla="*/ 3992 w 10889"/>
                <a:gd name="connsiteY0" fmla="*/ -763 h 20121"/>
                <a:gd name="connsiteX1" fmla="*/ 2962 w 10889"/>
                <a:gd name="connsiteY1" fmla="*/ 4898 h 20121"/>
                <a:gd name="connsiteX2" fmla="*/ 3992 w 10889"/>
                <a:gd name="connsiteY2" fmla="*/ 10069 h 20121"/>
                <a:gd name="connsiteX3" fmla="*/ -125 w 10889"/>
                <a:gd name="connsiteY3" fmla="*/ 17788 h 20121"/>
                <a:gd name="connsiteX4" fmla="*/ 7104 w 10889"/>
                <a:gd name="connsiteY4" fmla="*/ 16759 h 20121"/>
                <a:gd name="connsiteX5" fmla="*/ 10706 w 10889"/>
                <a:gd name="connsiteY5" fmla="*/ 6956 h 20121"/>
                <a:gd name="connsiteX6" fmla="*/ 3992 w 10889"/>
                <a:gd name="connsiteY6" fmla="*/ -763 h 20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89" h="20121">
                  <a:moveTo>
                    <a:pt x="3992" y="-763"/>
                  </a:moveTo>
                  <a:cubicBezTo>
                    <a:pt x="3992" y="-763"/>
                    <a:pt x="389" y="3354"/>
                    <a:pt x="2962" y="4898"/>
                  </a:cubicBezTo>
                  <a:cubicBezTo>
                    <a:pt x="5536" y="6442"/>
                    <a:pt x="5560" y="8525"/>
                    <a:pt x="3992" y="10069"/>
                  </a:cubicBezTo>
                  <a:cubicBezTo>
                    <a:pt x="2423" y="11613"/>
                    <a:pt x="-640" y="16244"/>
                    <a:pt x="-125" y="17788"/>
                  </a:cubicBezTo>
                  <a:cubicBezTo>
                    <a:pt x="389" y="19332"/>
                    <a:pt x="5560" y="20386"/>
                    <a:pt x="7104" y="16759"/>
                  </a:cubicBezTo>
                  <a:cubicBezTo>
                    <a:pt x="8648" y="13132"/>
                    <a:pt x="10706" y="11098"/>
                    <a:pt x="10706" y="6956"/>
                  </a:cubicBezTo>
                  <a:cubicBezTo>
                    <a:pt x="10706" y="2815"/>
                    <a:pt x="7618" y="-1793"/>
                    <a:pt x="3992" y="-7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6" name="Freeform: Shape 1425">
              <a:extLst>
                <a:ext uri="{FF2B5EF4-FFF2-40B4-BE49-F238E27FC236}">
                  <a16:creationId xmlns:a16="http://schemas.microsoft.com/office/drawing/2014/main" xmlns="" id="{ECC8420F-6C01-1479-640C-125DE8660790}"/>
                </a:ext>
              </a:extLst>
            </p:cNvPr>
            <p:cNvSpPr/>
            <p:nvPr/>
          </p:nvSpPr>
          <p:spPr>
            <a:xfrm>
              <a:off x="8947854" y="4323614"/>
              <a:ext cx="22473" cy="25994"/>
            </a:xfrm>
            <a:custGeom>
              <a:avLst/>
              <a:gdLst>
                <a:gd name="connsiteX0" fmla="*/ 12488 w 22473"/>
                <a:gd name="connsiteY0" fmla="*/ 2385 h 25994"/>
                <a:gd name="connsiteX1" fmla="*/ 4744 w 22473"/>
                <a:gd name="connsiteY1" fmla="*/ -189 h 25994"/>
                <a:gd name="connsiteX2" fmla="*/ 1656 w 22473"/>
                <a:gd name="connsiteY2" fmla="*/ 11158 h 25994"/>
                <a:gd name="connsiteX3" fmla="*/ 11973 w 22473"/>
                <a:gd name="connsiteY3" fmla="*/ 24563 h 25994"/>
                <a:gd name="connsiteX4" fmla="*/ 22291 w 22473"/>
                <a:gd name="connsiteY4" fmla="*/ 21475 h 25994"/>
                <a:gd name="connsiteX5" fmla="*/ 15600 w 22473"/>
                <a:gd name="connsiteY5" fmla="*/ 10128 h 25994"/>
                <a:gd name="connsiteX6" fmla="*/ 12488 w 22473"/>
                <a:gd name="connsiteY6" fmla="*/ 2385 h 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73" h="25994">
                  <a:moveTo>
                    <a:pt x="12488" y="2385"/>
                  </a:moveTo>
                  <a:cubicBezTo>
                    <a:pt x="12488" y="2385"/>
                    <a:pt x="8371" y="-2762"/>
                    <a:pt x="4744" y="-189"/>
                  </a:cubicBezTo>
                  <a:cubicBezTo>
                    <a:pt x="1117" y="2385"/>
                    <a:pt x="-2461" y="5987"/>
                    <a:pt x="1656" y="11158"/>
                  </a:cubicBezTo>
                  <a:cubicBezTo>
                    <a:pt x="5773" y="16329"/>
                    <a:pt x="8371" y="23411"/>
                    <a:pt x="11973" y="24563"/>
                  </a:cubicBezTo>
                  <a:cubicBezTo>
                    <a:pt x="15575" y="25715"/>
                    <a:pt x="22291" y="25077"/>
                    <a:pt x="22291" y="21475"/>
                  </a:cubicBezTo>
                  <a:cubicBezTo>
                    <a:pt x="22291" y="17872"/>
                    <a:pt x="17659" y="14123"/>
                    <a:pt x="15600" y="10128"/>
                  </a:cubicBezTo>
                  <a:cubicBezTo>
                    <a:pt x="13542" y="6134"/>
                    <a:pt x="15600" y="6502"/>
                    <a:pt x="12488" y="238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7" name="Freeform: Shape 1426">
              <a:extLst>
                <a:ext uri="{FF2B5EF4-FFF2-40B4-BE49-F238E27FC236}">
                  <a16:creationId xmlns:a16="http://schemas.microsoft.com/office/drawing/2014/main" xmlns="" id="{6DE94F3C-EC21-123F-8511-3C3BB1AD5DC6}"/>
                </a:ext>
              </a:extLst>
            </p:cNvPr>
            <p:cNvSpPr/>
            <p:nvPr/>
          </p:nvSpPr>
          <p:spPr>
            <a:xfrm>
              <a:off x="8976623" y="4358237"/>
              <a:ext cx="23046" cy="26549"/>
            </a:xfrm>
            <a:custGeom>
              <a:avLst/>
              <a:gdLst>
                <a:gd name="connsiteX0" fmla="*/ 21386 w 23046"/>
                <a:gd name="connsiteY0" fmla="*/ 15230 h 26549"/>
                <a:gd name="connsiteX1" fmla="*/ 4354 w 23046"/>
                <a:gd name="connsiteY1" fmla="*/ -773 h 26549"/>
                <a:gd name="connsiteX2" fmla="*/ 237 w 23046"/>
                <a:gd name="connsiteY2" fmla="*/ 1800 h 26549"/>
                <a:gd name="connsiteX3" fmla="*/ 10554 w 23046"/>
                <a:gd name="connsiteY3" fmla="*/ 10574 h 26549"/>
                <a:gd name="connsiteX4" fmla="*/ 16215 w 23046"/>
                <a:gd name="connsiteY4" fmla="*/ 21405 h 26549"/>
                <a:gd name="connsiteX5" fmla="*/ 20871 w 23046"/>
                <a:gd name="connsiteY5" fmla="*/ 23464 h 26549"/>
                <a:gd name="connsiteX6" fmla="*/ 21386 w 23046"/>
                <a:gd name="connsiteY6" fmla="*/ 15230 h 26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6" h="26549">
                  <a:moveTo>
                    <a:pt x="21386" y="15230"/>
                  </a:moveTo>
                  <a:cubicBezTo>
                    <a:pt x="17759" y="12117"/>
                    <a:pt x="11069" y="4913"/>
                    <a:pt x="4354" y="-773"/>
                  </a:cubicBezTo>
                  <a:cubicBezTo>
                    <a:pt x="4354" y="-773"/>
                    <a:pt x="-1821" y="-1802"/>
                    <a:pt x="237" y="1800"/>
                  </a:cubicBezTo>
                  <a:cubicBezTo>
                    <a:pt x="2295" y="5403"/>
                    <a:pt x="7442" y="6971"/>
                    <a:pt x="10554" y="10574"/>
                  </a:cubicBezTo>
                  <a:cubicBezTo>
                    <a:pt x="13667" y="14176"/>
                    <a:pt x="15700" y="16774"/>
                    <a:pt x="16215" y="21405"/>
                  </a:cubicBezTo>
                  <a:cubicBezTo>
                    <a:pt x="16730" y="26037"/>
                    <a:pt x="20871" y="27091"/>
                    <a:pt x="20871" y="23464"/>
                  </a:cubicBezTo>
                  <a:cubicBezTo>
                    <a:pt x="20871" y="19837"/>
                    <a:pt x="24988" y="18317"/>
                    <a:pt x="21386" y="152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8" name="Freeform: Shape 1427">
              <a:extLst>
                <a:ext uri="{FF2B5EF4-FFF2-40B4-BE49-F238E27FC236}">
                  <a16:creationId xmlns:a16="http://schemas.microsoft.com/office/drawing/2014/main" xmlns="" id="{94ACBE3D-5B0F-230E-860F-3F4C7A07123B}"/>
                </a:ext>
              </a:extLst>
            </p:cNvPr>
            <p:cNvSpPr/>
            <p:nvPr/>
          </p:nvSpPr>
          <p:spPr>
            <a:xfrm>
              <a:off x="9002258" y="4385183"/>
              <a:ext cx="7280" cy="16013"/>
            </a:xfrm>
            <a:custGeom>
              <a:avLst/>
              <a:gdLst>
                <a:gd name="connsiteX0" fmla="*/ 2955 w 7280"/>
                <a:gd name="connsiteY0" fmla="*/ -909 h 16013"/>
                <a:gd name="connsiteX1" fmla="*/ -133 w 7280"/>
                <a:gd name="connsiteY1" fmla="*/ 4261 h 16013"/>
                <a:gd name="connsiteX2" fmla="*/ 2955 w 7280"/>
                <a:gd name="connsiteY2" fmla="*/ 12006 h 16013"/>
                <a:gd name="connsiteX3" fmla="*/ 7097 w 7280"/>
                <a:gd name="connsiteY3" fmla="*/ 11491 h 16013"/>
                <a:gd name="connsiteX4" fmla="*/ 2955 w 7280"/>
                <a:gd name="connsiteY4" fmla="*/ -909 h 1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0" h="16013">
                  <a:moveTo>
                    <a:pt x="2955" y="-909"/>
                  </a:moveTo>
                  <a:cubicBezTo>
                    <a:pt x="2955" y="-909"/>
                    <a:pt x="-647" y="2718"/>
                    <a:pt x="-133" y="4261"/>
                  </a:cubicBezTo>
                  <a:cubicBezTo>
                    <a:pt x="382" y="5806"/>
                    <a:pt x="2955" y="9408"/>
                    <a:pt x="2955" y="12006"/>
                  </a:cubicBezTo>
                  <a:cubicBezTo>
                    <a:pt x="2955" y="14603"/>
                    <a:pt x="7097" y="17666"/>
                    <a:pt x="7097" y="11491"/>
                  </a:cubicBezTo>
                  <a:cubicBezTo>
                    <a:pt x="7097" y="5315"/>
                    <a:pt x="7097" y="-909"/>
                    <a:pt x="295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29" name="Freeform: Shape 1428">
              <a:extLst>
                <a:ext uri="{FF2B5EF4-FFF2-40B4-BE49-F238E27FC236}">
                  <a16:creationId xmlns:a16="http://schemas.microsoft.com/office/drawing/2014/main" xmlns="" id="{1467C5B4-97CB-0AB7-8DB3-28635A0CFCA3}"/>
                </a:ext>
              </a:extLst>
            </p:cNvPr>
            <p:cNvSpPr/>
            <p:nvPr/>
          </p:nvSpPr>
          <p:spPr>
            <a:xfrm>
              <a:off x="9066784" y="4465946"/>
              <a:ext cx="5667" cy="5949"/>
            </a:xfrm>
            <a:custGeom>
              <a:avLst/>
              <a:gdLst>
                <a:gd name="connsiteX0" fmla="*/ -183 w 5667"/>
                <a:gd name="connsiteY0" fmla="*/ 2016 h 5949"/>
                <a:gd name="connsiteX1" fmla="*/ 2929 w 5667"/>
                <a:gd name="connsiteY1" fmla="*/ -434 h 5949"/>
                <a:gd name="connsiteX2" fmla="*/ -183 w 5667"/>
                <a:gd name="connsiteY2" fmla="*/ 2016 h 5949"/>
              </a:gdLst>
              <a:ahLst/>
              <a:cxnLst>
                <a:cxn ang="0">
                  <a:pos x="connsiteX0" y="connsiteY0"/>
                </a:cxn>
                <a:cxn ang="0">
                  <a:pos x="connsiteX1" y="connsiteY1"/>
                </a:cxn>
                <a:cxn ang="0">
                  <a:pos x="connsiteX2" y="connsiteY2"/>
                </a:cxn>
              </a:cxnLst>
              <a:rect l="l" t="t" r="r" b="b"/>
              <a:pathLst>
                <a:path w="5667" h="5949">
                  <a:moveTo>
                    <a:pt x="-183" y="2016"/>
                  </a:moveTo>
                  <a:cubicBezTo>
                    <a:pt x="-183" y="6158"/>
                    <a:pt x="10134" y="6672"/>
                    <a:pt x="2929" y="-434"/>
                  </a:cubicBezTo>
                  <a:cubicBezTo>
                    <a:pt x="2929" y="-680"/>
                    <a:pt x="-183" y="-2223"/>
                    <a:pt x="-183" y="20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0" name="Freeform: Shape 1429">
              <a:extLst>
                <a:ext uri="{FF2B5EF4-FFF2-40B4-BE49-F238E27FC236}">
                  <a16:creationId xmlns:a16="http://schemas.microsoft.com/office/drawing/2014/main" xmlns="" id="{5C8E9321-013B-3124-B37E-CE50546EA43A}"/>
                </a:ext>
              </a:extLst>
            </p:cNvPr>
            <p:cNvSpPr/>
            <p:nvPr/>
          </p:nvSpPr>
          <p:spPr>
            <a:xfrm>
              <a:off x="9164376" y="4343767"/>
              <a:ext cx="50781" cy="50856"/>
            </a:xfrm>
            <a:custGeom>
              <a:avLst/>
              <a:gdLst>
                <a:gd name="connsiteX0" fmla="*/ 4882 w 50781"/>
                <a:gd name="connsiteY0" fmla="*/ 7497 h 50856"/>
                <a:gd name="connsiteX1" fmla="*/ 3852 w 50781"/>
                <a:gd name="connsiteY1" fmla="*/ 15241 h 50856"/>
                <a:gd name="connsiteX2" fmla="*/ 19315 w 50781"/>
                <a:gd name="connsiteY2" fmla="*/ 21441 h 50856"/>
                <a:gd name="connsiteX3" fmla="*/ 28089 w 50781"/>
                <a:gd name="connsiteY3" fmla="*/ 38963 h 50856"/>
                <a:gd name="connsiteX4" fmla="*/ 47179 w 50781"/>
                <a:gd name="connsiteY4" fmla="*/ 46707 h 50856"/>
                <a:gd name="connsiteX5" fmla="*/ 45120 w 50781"/>
                <a:gd name="connsiteY5" fmla="*/ 31758 h 50856"/>
                <a:gd name="connsiteX6" fmla="*/ 31691 w 50781"/>
                <a:gd name="connsiteY6" fmla="*/ 17299 h 50856"/>
                <a:gd name="connsiteX7" fmla="*/ 25516 w 50781"/>
                <a:gd name="connsiteY7" fmla="*/ 1322 h 50856"/>
                <a:gd name="connsiteX8" fmla="*/ 21889 w 50781"/>
                <a:gd name="connsiteY8" fmla="*/ 807 h 50856"/>
                <a:gd name="connsiteX9" fmla="*/ 16742 w 50781"/>
                <a:gd name="connsiteY9" fmla="*/ 1322 h 50856"/>
                <a:gd name="connsiteX10" fmla="*/ 7969 w 50781"/>
                <a:gd name="connsiteY10" fmla="*/ 292 h 50856"/>
                <a:gd name="connsiteX11" fmla="*/ 4882 w 50781"/>
                <a:gd name="connsiteY11" fmla="*/ 7497 h 5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1" h="50856">
                  <a:moveTo>
                    <a:pt x="4882" y="7497"/>
                  </a:moveTo>
                  <a:cubicBezTo>
                    <a:pt x="1254" y="8527"/>
                    <a:pt x="-3892" y="13697"/>
                    <a:pt x="3852" y="15241"/>
                  </a:cubicBezTo>
                  <a:cubicBezTo>
                    <a:pt x="11596" y="16785"/>
                    <a:pt x="17771" y="18868"/>
                    <a:pt x="19315" y="21441"/>
                  </a:cubicBezTo>
                  <a:cubicBezTo>
                    <a:pt x="20859" y="24015"/>
                    <a:pt x="18286" y="33695"/>
                    <a:pt x="28089" y="38963"/>
                  </a:cubicBezTo>
                  <a:cubicBezTo>
                    <a:pt x="37891" y="44232"/>
                    <a:pt x="46150" y="55480"/>
                    <a:pt x="47179" y="46707"/>
                  </a:cubicBezTo>
                  <a:cubicBezTo>
                    <a:pt x="48208" y="37934"/>
                    <a:pt x="55437" y="37934"/>
                    <a:pt x="45120" y="31758"/>
                  </a:cubicBezTo>
                  <a:cubicBezTo>
                    <a:pt x="34803" y="25583"/>
                    <a:pt x="31691" y="22471"/>
                    <a:pt x="31691" y="17299"/>
                  </a:cubicBezTo>
                  <a:cubicBezTo>
                    <a:pt x="31691" y="12129"/>
                    <a:pt x="33774" y="7497"/>
                    <a:pt x="25516" y="1322"/>
                  </a:cubicBezTo>
                  <a:cubicBezTo>
                    <a:pt x="25516" y="1322"/>
                    <a:pt x="23971" y="-3335"/>
                    <a:pt x="21889" y="807"/>
                  </a:cubicBezTo>
                  <a:cubicBezTo>
                    <a:pt x="19805" y="4949"/>
                    <a:pt x="18801" y="3257"/>
                    <a:pt x="16742" y="1322"/>
                  </a:cubicBezTo>
                  <a:cubicBezTo>
                    <a:pt x="14684" y="-614"/>
                    <a:pt x="11057" y="292"/>
                    <a:pt x="7969" y="292"/>
                  </a:cubicBezTo>
                  <a:cubicBezTo>
                    <a:pt x="4882" y="292"/>
                    <a:pt x="8484" y="6566"/>
                    <a:pt x="4882" y="74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1" name="Freeform: Shape 1430">
              <a:extLst>
                <a:ext uri="{FF2B5EF4-FFF2-40B4-BE49-F238E27FC236}">
                  <a16:creationId xmlns:a16="http://schemas.microsoft.com/office/drawing/2014/main" xmlns="" id="{C0FF103F-7E7F-1D4D-B16F-5A0ED4E89437}"/>
                </a:ext>
              </a:extLst>
            </p:cNvPr>
            <p:cNvSpPr/>
            <p:nvPr/>
          </p:nvSpPr>
          <p:spPr>
            <a:xfrm>
              <a:off x="9132944" y="4291545"/>
              <a:ext cx="17522" cy="18982"/>
            </a:xfrm>
            <a:custGeom>
              <a:avLst/>
              <a:gdLst>
                <a:gd name="connsiteX0" fmla="*/ 706 w 17522"/>
                <a:gd name="connsiteY0" fmla="*/ 16392 h 18982"/>
                <a:gd name="connsiteX1" fmla="*/ 6391 w 17522"/>
                <a:gd name="connsiteY1" fmla="*/ 14333 h 18982"/>
                <a:gd name="connsiteX2" fmla="*/ 11562 w 17522"/>
                <a:gd name="connsiteY2" fmla="*/ 6589 h 18982"/>
                <a:gd name="connsiteX3" fmla="*/ 14650 w 17522"/>
                <a:gd name="connsiteY3" fmla="*/ -616 h 18982"/>
                <a:gd name="connsiteX4" fmla="*/ 3819 w 17522"/>
                <a:gd name="connsiteY4" fmla="*/ 1835 h 18982"/>
                <a:gd name="connsiteX5" fmla="*/ 3819 w 17522"/>
                <a:gd name="connsiteY5" fmla="*/ 8550 h 18982"/>
                <a:gd name="connsiteX6" fmla="*/ 706 w 17522"/>
                <a:gd name="connsiteY6" fmla="*/ 16392 h 1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2" h="18982">
                  <a:moveTo>
                    <a:pt x="706" y="16392"/>
                  </a:moveTo>
                  <a:cubicBezTo>
                    <a:pt x="3303" y="17936"/>
                    <a:pt x="6391" y="20018"/>
                    <a:pt x="6391" y="14333"/>
                  </a:cubicBezTo>
                  <a:cubicBezTo>
                    <a:pt x="6391" y="8648"/>
                    <a:pt x="9479" y="5046"/>
                    <a:pt x="11562" y="6589"/>
                  </a:cubicBezTo>
                  <a:cubicBezTo>
                    <a:pt x="13646" y="8133"/>
                    <a:pt x="21365" y="5560"/>
                    <a:pt x="14650" y="-616"/>
                  </a:cubicBezTo>
                  <a:cubicBezTo>
                    <a:pt x="14650" y="-616"/>
                    <a:pt x="3819" y="-2160"/>
                    <a:pt x="3819" y="1835"/>
                  </a:cubicBezTo>
                  <a:cubicBezTo>
                    <a:pt x="3819" y="5829"/>
                    <a:pt x="5877" y="6467"/>
                    <a:pt x="3819" y="8550"/>
                  </a:cubicBezTo>
                  <a:cubicBezTo>
                    <a:pt x="1760" y="10633"/>
                    <a:pt x="-1867" y="14848"/>
                    <a:pt x="706" y="163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2" name="Freeform: Shape 1431">
              <a:extLst>
                <a:ext uri="{FF2B5EF4-FFF2-40B4-BE49-F238E27FC236}">
                  <a16:creationId xmlns:a16="http://schemas.microsoft.com/office/drawing/2014/main" xmlns="" id="{F447C0D8-02A4-B742-029B-D7263E1A83C8}"/>
                </a:ext>
              </a:extLst>
            </p:cNvPr>
            <p:cNvSpPr/>
            <p:nvPr/>
          </p:nvSpPr>
          <p:spPr>
            <a:xfrm>
              <a:off x="9172200" y="4485584"/>
              <a:ext cx="303141" cy="95347"/>
            </a:xfrm>
            <a:custGeom>
              <a:avLst/>
              <a:gdLst>
                <a:gd name="connsiteX0" fmla="*/ 297259 w 303141"/>
                <a:gd name="connsiteY0" fmla="*/ 60161 h 95347"/>
                <a:gd name="connsiteX1" fmla="*/ 286941 w 303141"/>
                <a:gd name="connsiteY1" fmla="*/ 55505 h 95347"/>
                <a:gd name="connsiteX2" fmla="*/ 249790 w 303141"/>
                <a:gd name="connsiteY2" fmla="*/ 60161 h 95347"/>
                <a:gd name="connsiteX3" fmla="*/ 239988 w 303141"/>
                <a:gd name="connsiteY3" fmla="*/ 47246 h 95347"/>
                <a:gd name="connsiteX4" fmla="*/ 230185 w 303141"/>
                <a:gd name="connsiteY4" fmla="*/ 33841 h 95347"/>
                <a:gd name="connsiteX5" fmla="*/ 208007 w 303141"/>
                <a:gd name="connsiteY5" fmla="*/ 27641 h 95347"/>
                <a:gd name="connsiteX6" fmla="*/ 184775 w 303141"/>
                <a:gd name="connsiteY6" fmla="*/ 22495 h 95347"/>
                <a:gd name="connsiteX7" fmla="*/ 172914 w 303141"/>
                <a:gd name="connsiteY7" fmla="*/ 20437 h 95347"/>
                <a:gd name="connsiteX8" fmla="*/ 160024 w 303141"/>
                <a:gd name="connsiteY8" fmla="*/ 33327 h 95347"/>
                <a:gd name="connsiteX9" fmla="*/ 125985 w 303141"/>
                <a:gd name="connsiteY9" fmla="*/ 32298 h 95347"/>
                <a:gd name="connsiteX10" fmla="*/ 116697 w 303141"/>
                <a:gd name="connsiteY10" fmla="*/ 28180 h 95347"/>
                <a:gd name="connsiteX11" fmla="*/ 103292 w 303141"/>
                <a:gd name="connsiteY11" fmla="*/ 23524 h 95347"/>
                <a:gd name="connsiteX12" fmla="*/ 94004 w 303141"/>
                <a:gd name="connsiteY12" fmla="*/ 12178 h 95347"/>
                <a:gd name="connsiteX13" fmla="*/ 81114 w 303141"/>
                <a:gd name="connsiteY13" fmla="*/ 11149 h 95347"/>
                <a:gd name="connsiteX14" fmla="*/ 68861 w 303141"/>
                <a:gd name="connsiteY14" fmla="*/ 9090 h 95347"/>
                <a:gd name="connsiteX15" fmla="*/ 60602 w 303141"/>
                <a:gd name="connsiteY15" fmla="*/ 832 h 95347"/>
                <a:gd name="connsiteX16" fmla="*/ 51315 w 303141"/>
                <a:gd name="connsiteY16" fmla="*/ 2375 h 95347"/>
                <a:gd name="connsiteX17" fmla="*/ 44600 w 303141"/>
                <a:gd name="connsiteY17" fmla="*/ 8575 h 95347"/>
                <a:gd name="connsiteX18" fmla="*/ 34283 w 303141"/>
                <a:gd name="connsiteY18" fmla="*/ 2890 h 95347"/>
                <a:gd name="connsiteX19" fmla="*/ 14678 w 303141"/>
                <a:gd name="connsiteY19" fmla="*/ 8575 h 95347"/>
                <a:gd name="connsiteX20" fmla="*/ 10046 w 303141"/>
                <a:gd name="connsiteY20" fmla="*/ 17863 h 95347"/>
                <a:gd name="connsiteX21" fmla="*/ 1788 w 303141"/>
                <a:gd name="connsiteY21" fmla="*/ 29725 h 95347"/>
                <a:gd name="connsiteX22" fmla="*/ 12105 w 303141"/>
                <a:gd name="connsiteY22" fmla="*/ 33327 h 95347"/>
                <a:gd name="connsiteX23" fmla="*/ 20878 w 303141"/>
                <a:gd name="connsiteY23" fmla="*/ 32298 h 95347"/>
                <a:gd name="connsiteX24" fmla="*/ 33768 w 303141"/>
                <a:gd name="connsiteY24" fmla="*/ 38473 h 95347"/>
                <a:gd name="connsiteX25" fmla="*/ 36366 w 303141"/>
                <a:gd name="connsiteY25" fmla="*/ 50873 h 95347"/>
                <a:gd name="connsiteX26" fmla="*/ 68861 w 303141"/>
                <a:gd name="connsiteY26" fmla="*/ 53961 h 95347"/>
                <a:gd name="connsiteX27" fmla="*/ 96700 w 303141"/>
                <a:gd name="connsiteY27" fmla="*/ 63249 h 95347"/>
                <a:gd name="connsiteX28" fmla="*/ 115790 w 303141"/>
                <a:gd name="connsiteY28" fmla="*/ 58078 h 95347"/>
                <a:gd name="connsiteX29" fmla="*/ 145712 w 303141"/>
                <a:gd name="connsiteY29" fmla="*/ 63763 h 95347"/>
                <a:gd name="connsiteX30" fmla="*/ 169949 w 303141"/>
                <a:gd name="connsiteY30" fmla="*/ 74595 h 95347"/>
                <a:gd name="connsiteX31" fmla="*/ 194700 w 303141"/>
                <a:gd name="connsiteY31" fmla="*/ 76654 h 95347"/>
                <a:gd name="connsiteX32" fmla="*/ 224622 w 303141"/>
                <a:gd name="connsiteY32" fmla="*/ 82339 h 95347"/>
                <a:gd name="connsiteX33" fmla="*/ 235454 w 303141"/>
                <a:gd name="connsiteY33" fmla="*/ 86456 h 95347"/>
                <a:gd name="connsiteX34" fmla="*/ 244742 w 303141"/>
                <a:gd name="connsiteY34" fmla="*/ 85942 h 95347"/>
                <a:gd name="connsiteX35" fmla="*/ 251456 w 303141"/>
                <a:gd name="connsiteY35" fmla="*/ 80795 h 95347"/>
                <a:gd name="connsiteX36" fmla="*/ 267949 w 303141"/>
                <a:gd name="connsiteY36" fmla="*/ 85942 h 95347"/>
                <a:gd name="connsiteX37" fmla="*/ 280839 w 303141"/>
                <a:gd name="connsiteY37" fmla="*/ 90058 h 95347"/>
                <a:gd name="connsiteX38" fmla="*/ 293092 w 303141"/>
                <a:gd name="connsiteY38" fmla="*/ 93171 h 95347"/>
                <a:gd name="connsiteX39" fmla="*/ 296205 w 303141"/>
                <a:gd name="connsiteY39" fmla="*/ 90058 h 95347"/>
                <a:gd name="connsiteX40" fmla="*/ 300322 w 303141"/>
                <a:gd name="connsiteY40" fmla="*/ 81825 h 95347"/>
                <a:gd name="connsiteX41" fmla="*/ 296719 w 303141"/>
                <a:gd name="connsiteY41" fmla="*/ 72022 h 95347"/>
                <a:gd name="connsiteX42" fmla="*/ 302895 w 303141"/>
                <a:gd name="connsiteY42" fmla="*/ 64278 h 95347"/>
                <a:gd name="connsiteX43" fmla="*/ 297259 w 303141"/>
                <a:gd name="connsiteY43" fmla="*/ 60161 h 9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03141" h="95347">
                  <a:moveTo>
                    <a:pt x="297259" y="60161"/>
                  </a:moveTo>
                  <a:cubicBezTo>
                    <a:pt x="290544" y="61190"/>
                    <a:pt x="296229" y="54990"/>
                    <a:pt x="286941" y="55505"/>
                  </a:cubicBezTo>
                  <a:cubicBezTo>
                    <a:pt x="277654" y="56020"/>
                    <a:pt x="260622" y="62220"/>
                    <a:pt x="249790" y="60161"/>
                  </a:cubicBezTo>
                  <a:cubicBezTo>
                    <a:pt x="238959" y="58102"/>
                    <a:pt x="240502" y="50359"/>
                    <a:pt x="239988" y="47246"/>
                  </a:cubicBezTo>
                  <a:cubicBezTo>
                    <a:pt x="239473" y="44134"/>
                    <a:pt x="238934" y="36929"/>
                    <a:pt x="230185" y="33841"/>
                  </a:cubicBezTo>
                  <a:cubicBezTo>
                    <a:pt x="221436" y="30754"/>
                    <a:pt x="217785" y="32298"/>
                    <a:pt x="208007" y="27641"/>
                  </a:cubicBezTo>
                  <a:cubicBezTo>
                    <a:pt x="198229" y="22985"/>
                    <a:pt x="185290" y="27127"/>
                    <a:pt x="184775" y="22495"/>
                  </a:cubicBezTo>
                  <a:cubicBezTo>
                    <a:pt x="184261" y="17863"/>
                    <a:pt x="176026" y="13722"/>
                    <a:pt x="172914" y="20437"/>
                  </a:cubicBezTo>
                  <a:cubicBezTo>
                    <a:pt x="169802" y="27151"/>
                    <a:pt x="173944" y="32690"/>
                    <a:pt x="160024" y="33327"/>
                  </a:cubicBezTo>
                  <a:cubicBezTo>
                    <a:pt x="146104" y="33964"/>
                    <a:pt x="130102" y="34870"/>
                    <a:pt x="125985" y="32298"/>
                  </a:cubicBezTo>
                  <a:cubicBezTo>
                    <a:pt x="121868" y="29725"/>
                    <a:pt x="123534" y="28180"/>
                    <a:pt x="116697" y="28180"/>
                  </a:cubicBezTo>
                  <a:cubicBezTo>
                    <a:pt x="109860" y="28180"/>
                    <a:pt x="105351" y="26612"/>
                    <a:pt x="103292" y="23524"/>
                  </a:cubicBezTo>
                  <a:cubicBezTo>
                    <a:pt x="101233" y="20437"/>
                    <a:pt x="99665" y="15805"/>
                    <a:pt x="94004" y="12178"/>
                  </a:cubicBezTo>
                  <a:cubicBezTo>
                    <a:pt x="88344" y="8551"/>
                    <a:pt x="88319" y="16295"/>
                    <a:pt x="81114" y="11149"/>
                  </a:cubicBezTo>
                  <a:cubicBezTo>
                    <a:pt x="73909" y="6002"/>
                    <a:pt x="69768" y="12178"/>
                    <a:pt x="68861" y="9090"/>
                  </a:cubicBezTo>
                  <a:cubicBezTo>
                    <a:pt x="67415" y="5292"/>
                    <a:pt x="64401" y="2278"/>
                    <a:pt x="60602" y="832"/>
                  </a:cubicBezTo>
                  <a:cubicBezTo>
                    <a:pt x="55946" y="-1227"/>
                    <a:pt x="52344" y="-2256"/>
                    <a:pt x="51315" y="2375"/>
                  </a:cubicBezTo>
                  <a:cubicBezTo>
                    <a:pt x="50285" y="7007"/>
                    <a:pt x="49770" y="13207"/>
                    <a:pt x="44600" y="8575"/>
                  </a:cubicBezTo>
                  <a:cubicBezTo>
                    <a:pt x="39429" y="3944"/>
                    <a:pt x="40483" y="2890"/>
                    <a:pt x="34283" y="2890"/>
                  </a:cubicBezTo>
                  <a:cubicBezTo>
                    <a:pt x="28083" y="2890"/>
                    <a:pt x="14678" y="-3285"/>
                    <a:pt x="14678" y="8575"/>
                  </a:cubicBezTo>
                  <a:cubicBezTo>
                    <a:pt x="14678" y="8575"/>
                    <a:pt x="16246" y="12693"/>
                    <a:pt x="10046" y="17863"/>
                  </a:cubicBezTo>
                  <a:cubicBezTo>
                    <a:pt x="3846" y="23034"/>
                    <a:pt x="-3873" y="25068"/>
                    <a:pt x="1788" y="29725"/>
                  </a:cubicBezTo>
                  <a:cubicBezTo>
                    <a:pt x="7449" y="34380"/>
                    <a:pt x="10046" y="35900"/>
                    <a:pt x="12105" y="33327"/>
                  </a:cubicBezTo>
                  <a:cubicBezTo>
                    <a:pt x="14163" y="30754"/>
                    <a:pt x="16761" y="28180"/>
                    <a:pt x="20878" y="32298"/>
                  </a:cubicBezTo>
                  <a:cubicBezTo>
                    <a:pt x="24995" y="36415"/>
                    <a:pt x="33768" y="30239"/>
                    <a:pt x="33768" y="38473"/>
                  </a:cubicBezTo>
                  <a:cubicBezTo>
                    <a:pt x="33768" y="46707"/>
                    <a:pt x="29136" y="50873"/>
                    <a:pt x="36366" y="50873"/>
                  </a:cubicBezTo>
                  <a:cubicBezTo>
                    <a:pt x="43595" y="50873"/>
                    <a:pt x="61632" y="48815"/>
                    <a:pt x="68861" y="53961"/>
                  </a:cubicBezTo>
                  <a:cubicBezTo>
                    <a:pt x="76091" y="59107"/>
                    <a:pt x="90524" y="67880"/>
                    <a:pt x="96700" y="63249"/>
                  </a:cubicBezTo>
                  <a:cubicBezTo>
                    <a:pt x="102067" y="58960"/>
                    <a:pt x="108978" y="57073"/>
                    <a:pt x="115790" y="58078"/>
                  </a:cubicBezTo>
                  <a:cubicBezTo>
                    <a:pt x="121966" y="59107"/>
                    <a:pt x="140027" y="58078"/>
                    <a:pt x="145712" y="63763"/>
                  </a:cubicBezTo>
                  <a:cubicBezTo>
                    <a:pt x="151398" y="69449"/>
                    <a:pt x="162720" y="72022"/>
                    <a:pt x="169949" y="74595"/>
                  </a:cubicBezTo>
                  <a:cubicBezTo>
                    <a:pt x="177179" y="77168"/>
                    <a:pt x="185951" y="75625"/>
                    <a:pt x="194700" y="76654"/>
                  </a:cubicBezTo>
                  <a:cubicBezTo>
                    <a:pt x="203449" y="77683"/>
                    <a:pt x="218961" y="82854"/>
                    <a:pt x="224622" y="82339"/>
                  </a:cubicBezTo>
                  <a:cubicBezTo>
                    <a:pt x="230283" y="81825"/>
                    <a:pt x="230308" y="86456"/>
                    <a:pt x="235454" y="86456"/>
                  </a:cubicBezTo>
                  <a:cubicBezTo>
                    <a:pt x="240600" y="86456"/>
                    <a:pt x="243198" y="89029"/>
                    <a:pt x="244742" y="85942"/>
                  </a:cubicBezTo>
                  <a:cubicBezTo>
                    <a:pt x="246286" y="82854"/>
                    <a:pt x="244227" y="80795"/>
                    <a:pt x="251456" y="80795"/>
                  </a:cubicBezTo>
                  <a:cubicBezTo>
                    <a:pt x="257363" y="80771"/>
                    <a:pt x="263121" y="82559"/>
                    <a:pt x="267949" y="85942"/>
                  </a:cubicBezTo>
                  <a:cubicBezTo>
                    <a:pt x="273120" y="89029"/>
                    <a:pt x="275693" y="87485"/>
                    <a:pt x="280839" y="90058"/>
                  </a:cubicBezTo>
                  <a:cubicBezTo>
                    <a:pt x="285986" y="92632"/>
                    <a:pt x="287554" y="90573"/>
                    <a:pt x="293092" y="93171"/>
                  </a:cubicBezTo>
                  <a:cubicBezTo>
                    <a:pt x="298631" y="95769"/>
                    <a:pt x="296719" y="94200"/>
                    <a:pt x="296205" y="90058"/>
                  </a:cubicBezTo>
                  <a:cubicBezTo>
                    <a:pt x="295690" y="85917"/>
                    <a:pt x="300837" y="88000"/>
                    <a:pt x="300322" y="81825"/>
                  </a:cubicBezTo>
                  <a:cubicBezTo>
                    <a:pt x="299807" y="75649"/>
                    <a:pt x="294147" y="75625"/>
                    <a:pt x="296719" y="72022"/>
                  </a:cubicBezTo>
                  <a:cubicBezTo>
                    <a:pt x="299292" y="68420"/>
                    <a:pt x="302895" y="66851"/>
                    <a:pt x="302895" y="64278"/>
                  </a:cubicBezTo>
                  <a:cubicBezTo>
                    <a:pt x="302895" y="61705"/>
                    <a:pt x="303974" y="59107"/>
                    <a:pt x="297259" y="601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3" name="Freeform: Shape 1432">
              <a:extLst>
                <a:ext uri="{FF2B5EF4-FFF2-40B4-BE49-F238E27FC236}">
                  <a16:creationId xmlns:a16="http://schemas.microsoft.com/office/drawing/2014/main" xmlns="" id="{B5F475FC-D67C-93FD-5DBD-51D92FBA0754}"/>
                </a:ext>
              </a:extLst>
            </p:cNvPr>
            <p:cNvSpPr/>
            <p:nvPr/>
          </p:nvSpPr>
          <p:spPr>
            <a:xfrm>
              <a:off x="9241730" y="4371786"/>
              <a:ext cx="26740" cy="26583"/>
            </a:xfrm>
            <a:custGeom>
              <a:avLst/>
              <a:gdLst>
                <a:gd name="connsiteX0" fmla="*/ 1806 w 26740"/>
                <a:gd name="connsiteY0" fmla="*/ 21261 h 26583"/>
                <a:gd name="connsiteX1" fmla="*/ 20382 w 26740"/>
                <a:gd name="connsiteY1" fmla="*/ 23320 h 26583"/>
                <a:gd name="connsiteX2" fmla="*/ 26557 w 26740"/>
                <a:gd name="connsiteY2" fmla="*/ 14057 h 26583"/>
                <a:gd name="connsiteX3" fmla="*/ 19206 w 26740"/>
                <a:gd name="connsiteY3" fmla="*/ 2711 h 26583"/>
                <a:gd name="connsiteX4" fmla="*/ 5286 w 26740"/>
                <a:gd name="connsiteY4" fmla="*/ 2195 h 26583"/>
                <a:gd name="connsiteX5" fmla="*/ 1683 w 26740"/>
                <a:gd name="connsiteY5" fmla="*/ 9915 h 26583"/>
                <a:gd name="connsiteX6" fmla="*/ 1806 w 26740"/>
                <a:gd name="connsiteY6" fmla="*/ 21261 h 26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40" h="26583">
                  <a:moveTo>
                    <a:pt x="1806" y="21261"/>
                  </a:moveTo>
                  <a:cubicBezTo>
                    <a:pt x="6438" y="24888"/>
                    <a:pt x="19328" y="27976"/>
                    <a:pt x="20382" y="23320"/>
                  </a:cubicBezTo>
                  <a:cubicBezTo>
                    <a:pt x="21435" y="18664"/>
                    <a:pt x="26557" y="21776"/>
                    <a:pt x="26557" y="14057"/>
                  </a:cubicBezTo>
                  <a:cubicBezTo>
                    <a:pt x="26557" y="6337"/>
                    <a:pt x="26043" y="4769"/>
                    <a:pt x="19206" y="2711"/>
                  </a:cubicBezTo>
                  <a:cubicBezTo>
                    <a:pt x="12368" y="652"/>
                    <a:pt x="9918" y="-4004"/>
                    <a:pt x="5286" y="2195"/>
                  </a:cubicBezTo>
                  <a:cubicBezTo>
                    <a:pt x="5286" y="2195"/>
                    <a:pt x="1169" y="6827"/>
                    <a:pt x="1683" y="9915"/>
                  </a:cubicBezTo>
                  <a:cubicBezTo>
                    <a:pt x="2198" y="13003"/>
                    <a:pt x="-2850" y="17757"/>
                    <a:pt x="1806" y="212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4" name="Freeform: Shape 1433">
              <a:extLst>
                <a:ext uri="{FF2B5EF4-FFF2-40B4-BE49-F238E27FC236}">
                  <a16:creationId xmlns:a16="http://schemas.microsoft.com/office/drawing/2014/main" xmlns="" id="{274A9BC5-69B9-9DE7-A2F7-CFF2E8609973}"/>
                </a:ext>
              </a:extLst>
            </p:cNvPr>
            <p:cNvSpPr/>
            <p:nvPr/>
          </p:nvSpPr>
          <p:spPr>
            <a:xfrm>
              <a:off x="9282421" y="4148689"/>
              <a:ext cx="334498" cy="278813"/>
            </a:xfrm>
            <a:custGeom>
              <a:avLst/>
              <a:gdLst>
                <a:gd name="connsiteX0" fmla="*/ 273176 w 334498"/>
                <a:gd name="connsiteY0" fmla="*/ 176795 h 278813"/>
                <a:gd name="connsiteX1" fmla="*/ 285552 w 334498"/>
                <a:gd name="connsiteY1" fmla="*/ 162875 h 278813"/>
                <a:gd name="connsiteX2" fmla="*/ 285038 w 334498"/>
                <a:gd name="connsiteY2" fmla="*/ 131410 h 278813"/>
                <a:gd name="connsiteX3" fmla="*/ 296898 w 334498"/>
                <a:gd name="connsiteY3" fmla="*/ 118519 h 278813"/>
                <a:gd name="connsiteX4" fmla="*/ 303613 w 334498"/>
                <a:gd name="connsiteY4" fmla="*/ 113348 h 278813"/>
                <a:gd name="connsiteX5" fmla="*/ 320106 w 334498"/>
                <a:gd name="connsiteY5" fmla="*/ 116436 h 278813"/>
                <a:gd name="connsiteX6" fmla="*/ 333020 w 334498"/>
                <a:gd name="connsiteY6" fmla="*/ 111805 h 278813"/>
                <a:gd name="connsiteX7" fmla="*/ 326306 w 334498"/>
                <a:gd name="connsiteY7" fmla="*/ 103031 h 278813"/>
                <a:gd name="connsiteX8" fmla="*/ 305672 w 334498"/>
                <a:gd name="connsiteY8" fmla="*/ 89626 h 278813"/>
                <a:gd name="connsiteX9" fmla="*/ 297413 w 334498"/>
                <a:gd name="connsiteY9" fmla="*/ 77251 h 278813"/>
                <a:gd name="connsiteX10" fmla="*/ 301040 w 334498"/>
                <a:gd name="connsiteY10" fmla="*/ 62277 h 278813"/>
                <a:gd name="connsiteX11" fmla="*/ 288640 w 334498"/>
                <a:gd name="connsiteY11" fmla="*/ 46300 h 278813"/>
                <a:gd name="connsiteX12" fmla="*/ 278323 w 334498"/>
                <a:gd name="connsiteY12" fmla="*/ 32894 h 278813"/>
                <a:gd name="connsiteX13" fmla="*/ 281950 w 334498"/>
                <a:gd name="connsiteY13" fmla="*/ 25150 h 278813"/>
                <a:gd name="connsiteX14" fmla="*/ 291752 w 334498"/>
                <a:gd name="connsiteY14" fmla="*/ 25665 h 278813"/>
                <a:gd name="connsiteX15" fmla="*/ 297413 w 334498"/>
                <a:gd name="connsiteY15" fmla="*/ 24121 h 278813"/>
                <a:gd name="connsiteX16" fmla="*/ 288640 w 334498"/>
                <a:gd name="connsiteY16" fmla="*/ 14319 h 278813"/>
                <a:gd name="connsiteX17" fmla="*/ 288860 w 334498"/>
                <a:gd name="connsiteY17" fmla="*/ 8805 h 278813"/>
                <a:gd name="connsiteX18" fmla="*/ 275235 w 334498"/>
                <a:gd name="connsiteY18" fmla="*/ 130 h 278813"/>
                <a:gd name="connsiteX19" fmla="*/ 250729 w 334498"/>
                <a:gd name="connsiteY19" fmla="*/ 130 h 278813"/>
                <a:gd name="connsiteX20" fmla="*/ 231124 w 334498"/>
                <a:gd name="connsiteY20" fmla="*/ -899 h 278813"/>
                <a:gd name="connsiteX21" fmla="*/ 224654 w 334498"/>
                <a:gd name="connsiteY21" fmla="*/ 10961 h 278813"/>
                <a:gd name="connsiteX22" fmla="*/ 220292 w 334498"/>
                <a:gd name="connsiteY22" fmla="*/ 30812 h 278813"/>
                <a:gd name="connsiteX23" fmla="*/ 211249 w 334498"/>
                <a:gd name="connsiteY23" fmla="*/ 44755 h 278813"/>
                <a:gd name="connsiteX24" fmla="*/ 207132 w 334498"/>
                <a:gd name="connsiteY24" fmla="*/ 55318 h 278813"/>
                <a:gd name="connsiteX25" fmla="*/ 202231 w 334498"/>
                <a:gd name="connsiteY25" fmla="*/ 65365 h 278813"/>
                <a:gd name="connsiteX26" fmla="*/ 195516 w 334498"/>
                <a:gd name="connsiteY26" fmla="*/ 80608 h 278813"/>
                <a:gd name="connsiteX27" fmla="*/ 190370 w 334498"/>
                <a:gd name="connsiteY27" fmla="*/ 90141 h 278813"/>
                <a:gd name="connsiteX28" fmla="*/ 170496 w 334498"/>
                <a:gd name="connsiteY28" fmla="*/ 93743 h 278813"/>
                <a:gd name="connsiteX29" fmla="*/ 156576 w 334498"/>
                <a:gd name="connsiteY29" fmla="*/ 102002 h 278813"/>
                <a:gd name="connsiteX30" fmla="*/ 141872 w 334498"/>
                <a:gd name="connsiteY30" fmla="*/ 95042 h 278813"/>
                <a:gd name="connsiteX31" fmla="*/ 124718 w 334498"/>
                <a:gd name="connsiteY31" fmla="*/ 92200 h 278813"/>
                <a:gd name="connsiteX32" fmla="*/ 112857 w 334498"/>
                <a:gd name="connsiteY32" fmla="*/ 96316 h 278813"/>
                <a:gd name="connsiteX33" fmla="*/ 103324 w 334498"/>
                <a:gd name="connsiteY33" fmla="*/ 106388 h 278813"/>
                <a:gd name="connsiteX34" fmla="*/ 85263 w 334498"/>
                <a:gd name="connsiteY34" fmla="*/ 109746 h 278813"/>
                <a:gd name="connsiteX35" fmla="*/ 74162 w 334498"/>
                <a:gd name="connsiteY35" fmla="*/ 109231 h 278813"/>
                <a:gd name="connsiteX36" fmla="*/ 64114 w 334498"/>
                <a:gd name="connsiteY36" fmla="*/ 113079 h 278813"/>
                <a:gd name="connsiteX37" fmla="*/ 57669 w 334498"/>
                <a:gd name="connsiteY37" fmla="*/ 115162 h 278813"/>
                <a:gd name="connsiteX38" fmla="*/ 48381 w 334498"/>
                <a:gd name="connsiteY38" fmla="*/ 107932 h 278813"/>
                <a:gd name="connsiteX39" fmla="*/ 35221 w 334498"/>
                <a:gd name="connsiteY39" fmla="*/ 98400 h 278813"/>
                <a:gd name="connsiteX40" fmla="*/ 25419 w 334498"/>
                <a:gd name="connsiteY40" fmla="*/ 85754 h 278813"/>
                <a:gd name="connsiteX41" fmla="*/ 22772 w 334498"/>
                <a:gd name="connsiteY41" fmla="*/ 72815 h 278813"/>
                <a:gd name="connsiteX42" fmla="*/ 17430 w 334498"/>
                <a:gd name="connsiteY42" fmla="*/ 80853 h 278813"/>
                <a:gd name="connsiteX43" fmla="*/ 11230 w 334498"/>
                <a:gd name="connsiteY43" fmla="*/ 89112 h 278813"/>
                <a:gd name="connsiteX44" fmla="*/ 6598 w 334498"/>
                <a:gd name="connsiteY44" fmla="*/ 104060 h 278813"/>
                <a:gd name="connsiteX45" fmla="*/ 398 w 334498"/>
                <a:gd name="connsiteY45" fmla="*/ 118519 h 278813"/>
                <a:gd name="connsiteX46" fmla="*/ 3510 w 334498"/>
                <a:gd name="connsiteY46" fmla="*/ 133982 h 278813"/>
                <a:gd name="connsiteX47" fmla="*/ 9171 w 334498"/>
                <a:gd name="connsiteY47" fmla="*/ 141334 h 278813"/>
                <a:gd name="connsiteX48" fmla="*/ 12798 w 334498"/>
                <a:gd name="connsiteY48" fmla="*/ 161969 h 278813"/>
                <a:gd name="connsiteX49" fmla="*/ 20517 w 334498"/>
                <a:gd name="connsiteY49" fmla="*/ 174222 h 278813"/>
                <a:gd name="connsiteX50" fmla="*/ 27747 w 334498"/>
                <a:gd name="connsiteY50" fmla="*/ 182480 h 278813"/>
                <a:gd name="connsiteX51" fmla="*/ 38579 w 334498"/>
                <a:gd name="connsiteY51" fmla="*/ 182480 h 278813"/>
                <a:gd name="connsiteX52" fmla="*/ 40122 w 334498"/>
                <a:gd name="connsiteY52" fmla="*/ 200517 h 278813"/>
                <a:gd name="connsiteX53" fmla="*/ 39608 w 334498"/>
                <a:gd name="connsiteY53" fmla="*/ 212893 h 278813"/>
                <a:gd name="connsiteX54" fmla="*/ 45293 w 334498"/>
                <a:gd name="connsiteY54" fmla="*/ 224778 h 278813"/>
                <a:gd name="connsiteX55" fmla="*/ 48896 w 334498"/>
                <a:gd name="connsiteY55" fmla="*/ 239727 h 278813"/>
                <a:gd name="connsiteX56" fmla="*/ 66442 w 334498"/>
                <a:gd name="connsiteY56" fmla="*/ 239727 h 278813"/>
                <a:gd name="connsiteX57" fmla="*/ 76244 w 334498"/>
                <a:gd name="connsiteY57" fmla="*/ 241785 h 278813"/>
                <a:gd name="connsiteX58" fmla="*/ 85508 w 334498"/>
                <a:gd name="connsiteY58" fmla="*/ 237153 h 278813"/>
                <a:gd name="connsiteX59" fmla="*/ 97394 w 334498"/>
                <a:gd name="connsiteY59" fmla="*/ 239727 h 278813"/>
                <a:gd name="connsiteX60" fmla="*/ 99967 w 334498"/>
                <a:gd name="connsiteY60" fmla="*/ 251073 h 278813"/>
                <a:gd name="connsiteX61" fmla="*/ 103569 w 334498"/>
                <a:gd name="connsiteY61" fmla="*/ 260361 h 278813"/>
                <a:gd name="connsiteX62" fmla="*/ 110284 w 334498"/>
                <a:gd name="connsiteY62" fmla="*/ 254161 h 278813"/>
                <a:gd name="connsiteX63" fmla="*/ 117489 w 334498"/>
                <a:gd name="connsiteY63" fmla="*/ 251710 h 278813"/>
                <a:gd name="connsiteX64" fmla="*/ 126777 w 334498"/>
                <a:gd name="connsiteY64" fmla="*/ 253254 h 278813"/>
                <a:gd name="connsiteX65" fmla="*/ 134520 w 334498"/>
                <a:gd name="connsiteY65" fmla="*/ 249652 h 278813"/>
                <a:gd name="connsiteX66" fmla="*/ 143294 w 334498"/>
                <a:gd name="connsiteY66" fmla="*/ 244481 h 278813"/>
                <a:gd name="connsiteX67" fmla="*/ 155155 w 334498"/>
                <a:gd name="connsiteY67" fmla="*/ 250681 h 278813"/>
                <a:gd name="connsiteX68" fmla="*/ 161870 w 334498"/>
                <a:gd name="connsiteY68" fmla="*/ 256342 h 278813"/>
                <a:gd name="connsiteX69" fmla="*/ 170618 w 334498"/>
                <a:gd name="connsiteY69" fmla="*/ 253254 h 278813"/>
                <a:gd name="connsiteX70" fmla="*/ 177332 w 334498"/>
                <a:gd name="connsiteY70" fmla="*/ 251195 h 278813"/>
                <a:gd name="connsiteX71" fmla="*/ 184047 w 334498"/>
                <a:gd name="connsiteY71" fmla="*/ 258425 h 278813"/>
                <a:gd name="connsiteX72" fmla="*/ 187650 w 334498"/>
                <a:gd name="connsiteY72" fmla="*/ 267688 h 278813"/>
                <a:gd name="connsiteX73" fmla="*/ 193335 w 334498"/>
                <a:gd name="connsiteY73" fmla="*/ 276976 h 278813"/>
                <a:gd name="connsiteX74" fmla="*/ 202599 w 334498"/>
                <a:gd name="connsiteY74" fmla="*/ 274917 h 278813"/>
                <a:gd name="connsiteX75" fmla="*/ 213970 w 334498"/>
                <a:gd name="connsiteY75" fmla="*/ 271829 h 278813"/>
                <a:gd name="connsiteX76" fmla="*/ 222718 w 334498"/>
                <a:gd name="connsiteY76" fmla="*/ 266659 h 278813"/>
                <a:gd name="connsiteX77" fmla="*/ 234579 w 334498"/>
                <a:gd name="connsiteY77" fmla="*/ 265630 h 278813"/>
                <a:gd name="connsiteX78" fmla="*/ 237177 w 334498"/>
                <a:gd name="connsiteY78" fmla="*/ 273374 h 278813"/>
                <a:gd name="connsiteX79" fmla="*/ 243867 w 334498"/>
                <a:gd name="connsiteY79" fmla="*/ 272859 h 278813"/>
                <a:gd name="connsiteX80" fmla="*/ 248523 w 334498"/>
                <a:gd name="connsiteY80" fmla="*/ 263057 h 278813"/>
                <a:gd name="connsiteX81" fmla="*/ 249552 w 334498"/>
                <a:gd name="connsiteY81" fmla="*/ 253254 h 278813"/>
                <a:gd name="connsiteX82" fmla="*/ 238721 w 334498"/>
                <a:gd name="connsiteY82" fmla="*/ 245902 h 278813"/>
                <a:gd name="connsiteX83" fmla="*/ 245411 w 334498"/>
                <a:gd name="connsiteY83" fmla="*/ 238698 h 278813"/>
                <a:gd name="connsiteX84" fmla="*/ 249552 w 334498"/>
                <a:gd name="connsiteY84" fmla="*/ 230439 h 278813"/>
                <a:gd name="connsiteX85" fmla="*/ 254699 w 334498"/>
                <a:gd name="connsiteY85" fmla="*/ 221151 h 278813"/>
                <a:gd name="connsiteX86" fmla="*/ 249038 w 334498"/>
                <a:gd name="connsiteY86" fmla="*/ 207746 h 278813"/>
                <a:gd name="connsiteX87" fmla="*/ 246465 w 334498"/>
                <a:gd name="connsiteY87" fmla="*/ 196914 h 278813"/>
                <a:gd name="connsiteX88" fmla="*/ 261928 w 334498"/>
                <a:gd name="connsiteY88" fmla="*/ 185568 h 278813"/>
                <a:gd name="connsiteX89" fmla="*/ 273176 w 334498"/>
                <a:gd name="connsiteY89" fmla="*/ 176795 h 27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34498" h="278813">
                  <a:moveTo>
                    <a:pt x="273176" y="176795"/>
                  </a:moveTo>
                  <a:cubicBezTo>
                    <a:pt x="275750" y="171109"/>
                    <a:pt x="285552" y="168536"/>
                    <a:pt x="285552" y="162875"/>
                  </a:cubicBezTo>
                  <a:cubicBezTo>
                    <a:pt x="285552" y="157215"/>
                    <a:pt x="280406" y="137585"/>
                    <a:pt x="285038" y="131410"/>
                  </a:cubicBezTo>
                  <a:cubicBezTo>
                    <a:pt x="289669" y="125234"/>
                    <a:pt x="293296" y="123151"/>
                    <a:pt x="296898" y="118519"/>
                  </a:cubicBezTo>
                  <a:cubicBezTo>
                    <a:pt x="300501" y="113887"/>
                    <a:pt x="296384" y="108717"/>
                    <a:pt x="303613" y="113348"/>
                  </a:cubicBezTo>
                  <a:cubicBezTo>
                    <a:pt x="310842" y="117980"/>
                    <a:pt x="312386" y="116436"/>
                    <a:pt x="320106" y="116436"/>
                  </a:cubicBezTo>
                  <a:cubicBezTo>
                    <a:pt x="327825" y="116436"/>
                    <a:pt x="329908" y="115407"/>
                    <a:pt x="333020" y="111805"/>
                  </a:cubicBezTo>
                  <a:cubicBezTo>
                    <a:pt x="336133" y="108202"/>
                    <a:pt x="333535" y="106119"/>
                    <a:pt x="326306" y="103031"/>
                  </a:cubicBezTo>
                  <a:cubicBezTo>
                    <a:pt x="319076" y="99943"/>
                    <a:pt x="309789" y="97370"/>
                    <a:pt x="305672" y="89626"/>
                  </a:cubicBezTo>
                  <a:cubicBezTo>
                    <a:pt x="301555" y="81882"/>
                    <a:pt x="295869" y="83941"/>
                    <a:pt x="297413" y="77251"/>
                  </a:cubicBezTo>
                  <a:cubicBezTo>
                    <a:pt x="298957" y="70560"/>
                    <a:pt x="305157" y="68477"/>
                    <a:pt x="301040" y="62277"/>
                  </a:cubicBezTo>
                  <a:cubicBezTo>
                    <a:pt x="296923" y="56078"/>
                    <a:pt x="291752" y="50931"/>
                    <a:pt x="288640" y="46300"/>
                  </a:cubicBezTo>
                  <a:cubicBezTo>
                    <a:pt x="285528" y="41668"/>
                    <a:pt x="279377" y="38041"/>
                    <a:pt x="278323" y="32894"/>
                  </a:cubicBezTo>
                  <a:cubicBezTo>
                    <a:pt x="277269" y="27748"/>
                    <a:pt x="276779" y="25150"/>
                    <a:pt x="281950" y="25150"/>
                  </a:cubicBezTo>
                  <a:cubicBezTo>
                    <a:pt x="287120" y="25150"/>
                    <a:pt x="289155" y="22577"/>
                    <a:pt x="291752" y="25665"/>
                  </a:cubicBezTo>
                  <a:cubicBezTo>
                    <a:pt x="294350" y="28753"/>
                    <a:pt x="299472" y="27209"/>
                    <a:pt x="297413" y="24121"/>
                  </a:cubicBezTo>
                  <a:cubicBezTo>
                    <a:pt x="295355" y="21034"/>
                    <a:pt x="291237" y="17407"/>
                    <a:pt x="288640" y="14319"/>
                  </a:cubicBezTo>
                  <a:cubicBezTo>
                    <a:pt x="287243" y="12701"/>
                    <a:pt x="287341" y="10300"/>
                    <a:pt x="288860" y="8805"/>
                  </a:cubicBezTo>
                  <a:cubicBezTo>
                    <a:pt x="285062" y="6109"/>
                    <a:pt x="280357" y="1771"/>
                    <a:pt x="275235" y="130"/>
                  </a:cubicBezTo>
                  <a:cubicBezTo>
                    <a:pt x="268030" y="-2198"/>
                    <a:pt x="258473" y="1159"/>
                    <a:pt x="250729" y="130"/>
                  </a:cubicBezTo>
                  <a:cubicBezTo>
                    <a:pt x="244234" y="-630"/>
                    <a:pt x="237667" y="-973"/>
                    <a:pt x="231124" y="-899"/>
                  </a:cubicBezTo>
                  <a:cubicBezTo>
                    <a:pt x="226982" y="-899"/>
                    <a:pt x="228795" y="5276"/>
                    <a:pt x="224654" y="10961"/>
                  </a:cubicBezTo>
                  <a:cubicBezTo>
                    <a:pt x="220513" y="16647"/>
                    <a:pt x="220537" y="21278"/>
                    <a:pt x="220292" y="30812"/>
                  </a:cubicBezTo>
                  <a:cubicBezTo>
                    <a:pt x="220047" y="40344"/>
                    <a:pt x="216150" y="42942"/>
                    <a:pt x="211249" y="44755"/>
                  </a:cubicBezTo>
                  <a:cubicBezTo>
                    <a:pt x="206348" y="46569"/>
                    <a:pt x="207647" y="50686"/>
                    <a:pt x="207132" y="55318"/>
                  </a:cubicBezTo>
                  <a:cubicBezTo>
                    <a:pt x="206618" y="59949"/>
                    <a:pt x="208161" y="62792"/>
                    <a:pt x="202231" y="65365"/>
                  </a:cubicBezTo>
                  <a:cubicBezTo>
                    <a:pt x="196300" y="67938"/>
                    <a:pt x="197844" y="77251"/>
                    <a:pt x="195516" y="80608"/>
                  </a:cubicBezTo>
                  <a:cubicBezTo>
                    <a:pt x="193188" y="83965"/>
                    <a:pt x="190615" y="85754"/>
                    <a:pt x="190370" y="90141"/>
                  </a:cubicBezTo>
                  <a:cubicBezTo>
                    <a:pt x="190125" y="94528"/>
                    <a:pt x="177210" y="94258"/>
                    <a:pt x="170496" y="93743"/>
                  </a:cubicBezTo>
                  <a:cubicBezTo>
                    <a:pt x="163781" y="93229"/>
                    <a:pt x="161992" y="103031"/>
                    <a:pt x="156576" y="102002"/>
                  </a:cubicBezTo>
                  <a:cubicBezTo>
                    <a:pt x="151160" y="100972"/>
                    <a:pt x="143686" y="98400"/>
                    <a:pt x="141872" y="95042"/>
                  </a:cubicBezTo>
                  <a:cubicBezTo>
                    <a:pt x="140059" y="91684"/>
                    <a:pt x="131310" y="91684"/>
                    <a:pt x="124718" y="92200"/>
                  </a:cubicBezTo>
                  <a:cubicBezTo>
                    <a:pt x="118126" y="92714"/>
                    <a:pt x="115185" y="92983"/>
                    <a:pt x="112857" y="96316"/>
                  </a:cubicBezTo>
                  <a:cubicBezTo>
                    <a:pt x="110529" y="99649"/>
                    <a:pt x="107172" y="100458"/>
                    <a:pt x="103324" y="106388"/>
                  </a:cubicBezTo>
                  <a:cubicBezTo>
                    <a:pt x="99476" y="112319"/>
                    <a:pt x="89895" y="112049"/>
                    <a:pt x="85263" y="109746"/>
                  </a:cubicBezTo>
                  <a:cubicBezTo>
                    <a:pt x="80631" y="107442"/>
                    <a:pt x="77789" y="109231"/>
                    <a:pt x="74162" y="109231"/>
                  </a:cubicBezTo>
                  <a:cubicBezTo>
                    <a:pt x="70535" y="109231"/>
                    <a:pt x="64359" y="110506"/>
                    <a:pt x="64114" y="113079"/>
                  </a:cubicBezTo>
                  <a:cubicBezTo>
                    <a:pt x="63869" y="115652"/>
                    <a:pt x="62815" y="115921"/>
                    <a:pt x="57669" y="115162"/>
                  </a:cubicBezTo>
                  <a:cubicBezTo>
                    <a:pt x="52523" y="114402"/>
                    <a:pt x="50439" y="111805"/>
                    <a:pt x="48381" y="107932"/>
                  </a:cubicBezTo>
                  <a:cubicBezTo>
                    <a:pt x="46323" y="104060"/>
                    <a:pt x="37819" y="102002"/>
                    <a:pt x="35221" y="98400"/>
                  </a:cubicBezTo>
                  <a:cubicBezTo>
                    <a:pt x="32330" y="93915"/>
                    <a:pt x="29046" y="89675"/>
                    <a:pt x="25419" y="85754"/>
                  </a:cubicBezTo>
                  <a:cubicBezTo>
                    <a:pt x="22748" y="83083"/>
                    <a:pt x="22576" y="76883"/>
                    <a:pt x="22772" y="72815"/>
                  </a:cubicBezTo>
                  <a:cubicBezTo>
                    <a:pt x="20984" y="74187"/>
                    <a:pt x="19954" y="77251"/>
                    <a:pt x="17430" y="80853"/>
                  </a:cubicBezTo>
                  <a:cubicBezTo>
                    <a:pt x="13827" y="85999"/>
                    <a:pt x="10200" y="83941"/>
                    <a:pt x="11230" y="89112"/>
                  </a:cubicBezTo>
                  <a:cubicBezTo>
                    <a:pt x="11230" y="89112"/>
                    <a:pt x="12284" y="100972"/>
                    <a:pt x="6598" y="104060"/>
                  </a:cubicBezTo>
                  <a:cubicBezTo>
                    <a:pt x="1207" y="106658"/>
                    <a:pt x="-1440" y="112834"/>
                    <a:pt x="398" y="118519"/>
                  </a:cubicBezTo>
                  <a:cubicBezTo>
                    <a:pt x="1967" y="124695"/>
                    <a:pt x="-117" y="131924"/>
                    <a:pt x="3510" y="133982"/>
                  </a:cubicBezTo>
                  <a:cubicBezTo>
                    <a:pt x="7137" y="136041"/>
                    <a:pt x="9171" y="133982"/>
                    <a:pt x="9171" y="141334"/>
                  </a:cubicBezTo>
                  <a:cubicBezTo>
                    <a:pt x="9171" y="148686"/>
                    <a:pt x="9686" y="159371"/>
                    <a:pt x="12798" y="161969"/>
                  </a:cubicBezTo>
                  <a:cubicBezTo>
                    <a:pt x="15911" y="164566"/>
                    <a:pt x="20003" y="169173"/>
                    <a:pt x="20517" y="174222"/>
                  </a:cubicBezTo>
                  <a:cubicBezTo>
                    <a:pt x="21032" y="179270"/>
                    <a:pt x="26718" y="185568"/>
                    <a:pt x="27747" y="182480"/>
                  </a:cubicBezTo>
                  <a:cubicBezTo>
                    <a:pt x="28776" y="179392"/>
                    <a:pt x="38579" y="174222"/>
                    <a:pt x="38579" y="182480"/>
                  </a:cubicBezTo>
                  <a:cubicBezTo>
                    <a:pt x="38579" y="190739"/>
                    <a:pt x="40122" y="192797"/>
                    <a:pt x="40122" y="200517"/>
                  </a:cubicBezTo>
                  <a:cubicBezTo>
                    <a:pt x="40122" y="208236"/>
                    <a:pt x="38064" y="209290"/>
                    <a:pt x="39608" y="212893"/>
                  </a:cubicBezTo>
                  <a:cubicBezTo>
                    <a:pt x="41152" y="216495"/>
                    <a:pt x="46837" y="217034"/>
                    <a:pt x="45293" y="224778"/>
                  </a:cubicBezTo>
                  <a:cubicBezTo>
                    <a:pt x="43749" y="232522"/>
                    <a:pt x="43725" y="239727"/>
                    <a:pt x="48896" y="239727"/>
                  </a:cubicBezTo>
                  <a:cubicBezTo>
                    <a:pt x="54067" y="239727"/>
                    <a:pt x="63330" y="236639"/>
                    <a:pt x="66442" y="239727"/>
                  </a:cubicBezTo>
                  <a:cubicBezTo>
                    <a:pt x="69554" y="242815"/>
                    <a:pt x="74162" y="246956"/>
                    <a:pt x="76244" y="241785"/>
                  </a:cubicBezTo>
                  <a:cubicBezTo>
                    <a:pt x="78328" y="236614"/>
                    <a:pt x="81391" y="237153"/>
                    <a:pt x="85508" y="237153"/>
                  </a:cubicBezTo>
                  <a:cubicBezTo>
                    <a:pt x="89625" y="237153"/>
                    <a:pt x="96340" y="234703"/>
                    <a:pt x="97394" y="239727"/>
                  </a:cubicBezTo>
                  <a:cubicBezTo>
                    <a:pt x="98447" y="244751"/>
                    <a:pt x="100481" y="245388"/>
                    <a:pt x="99967" y="251073"/>
                  </a:cubicBezTo>
                  <a:cubicBezTo>
                    <a:pt x="99452" y="256758"/>
                    <a:pt x="100996" y="264993"/>
                    <a:pt x="103569" y="260361"/>
                  </a:cubicBezTo>
                  <a:cubicBezTo>
                    <a:pt x="106143" y="255729"/>
                    <a:pt x="109769" y="257248"/>
                    <a:pt x="110284" y="254161"/>
                  </a:cubicBezTo>
                  <a:cubicBezTo>
                    <a:pt x="110798" y="251073"/>
                    <a:pt x="114401" y="246417"/>
                    <a:pt x="117489" y="251710"/>
                  </a:cubicBezTo>
                  <a:cubicBezTo>
                    <a:pt x="120576" y="257004"/>
                    <a:pt x="125747" y="256342"/>
                    <a:pt x="126777" y="253254"/>
                  </a:cubicBezTo>
                  <a:cubicBezTo>
                    <a:pt x="127806" y="250166"/>
                    <a:pt x="134128" y="253769"/>
                    <a:pt x="134520" y="249652"/>
                  </a:cubicBezTo>
                  <a:cubicBezTo>
                    <a:pt x="134913" y="245534"/>
                    <a:pt x="135550" y="243452"/>
                    <a:pt x="143294" y="244481"/>
                  </a:cubicBezTo>
                  <a:cubicBezTo>
                    <a:pt x="151037" y="245510"/>
                    <a:pt x="154640" y="246540"/>
                    <a:pt x="155155" y="250681"/>
                  </a:cubicBezTo>
                  <a:cubicBezTo>
                    <a:pt x="155669" y="254822"/>
                    <a:pt x="154640" y="256342"/>
                    <a:pt x="161870" y="256342"/>
                  </a:cubicBezTo>
                  <a:cubicBezTo>
                    <a:pt x="169099" y="256342"/>
                    <a:pt x="170618" y="257371"/>
                    <a:pt x="170618" y="253254"/>
                  </a:cubicBezTo>
                  <a:cubicBezTo>
                    <a:pt x="170618" y="249137"/>
                    <a:pt x="170103" y="251195"/>
                    <a:pt x="177332" y="251195"/>
                  </a:cubicBezTo>
                  <a:cubicBezTo>
                    <a:pt x="184562" y="251195"/>
                    <a:pt x="182479" y="253254"/>
                    <a:pt x="184047" y="258425"/>
                  </a:cubicBezTo>
                  <a:cubicBezTo>
                    <a:pt x="185616" y="263596"/>
                    <a:pt x="188165" y="260483"/>
                    <a:pt x="187650" y="267688"/>
                  </a:cubicBezTo>
                  <a:cubicBezTo>
                    <a:pt x="187135" y="274893"/>
                    <a:pt x="188679" y="276976"/>
                    <a:pt x="193335" y="276976"/>
                  </a:cubicBezTo>
                  <a:cubicBezTo>
                    <a:pt x="197992" y="276976"/>
                    <a:pt x="202599" y="280088"/>
                    <a:pt x="202599" y="274917"/>
                  </a:cubicBezTo>
                  <a:cubicBezTo>
                    <a:pt x="202599" y="269747"/>
                    <a:pt x="213970" y="274403"/>
                    <a:pt x="213970" y="271829"/>
                  </a:cubicBezTo>
                  <a:cubicBezTo>
                    <a:pt x="213970" y="269257"/>
                    <a:pt x="220660" y="271315"/>
                    <a:pt x="222718" y="266659"/>
                  </a:cubicBezTo>
                  <a:cubicBezTo>
                    <a:pt x="224777" y="262002"/>
                    <a:pt x="233035" y="264600"/>
                    <a:pt x="234579" y="265630"/>
                  </a:cubicBezTo>
                  <a:cubicBezTo>
                    <a:pt x="236123" y="266659"/>
                    <a:pt x="236123" y="270286"/>
                    <a:pt x="237177" y="273374"/>
                  </a:cubicBezTo>
                  <a:cubicBezTo>
                    <a:pt x="238231" y="276461"/>
                    <a:pt x="243353" y="277491"/>
                    <a:pt x="243867" y="272859"/>
                  </a:cubicBezTo>
                  <a:cubicBezTo>
                    <a:pt x="244382" y="268227"/>
                    <a:pt x="246979" y="265507"/>
                    <a:pt x="248523" y="263057"/>
                  </a:cubicBezTo>
                  <a:cubicBezTo>
                    <a:pt x="250067" y="260606"/>
                    <a:pt x="253155" y="255312"/>
                    <a:pt x="249552" y="253254"/>
                  </a:cubicBezTo>
                  <a:cubicBezTo>
                    <a:pt x="245950" y="251195"/>
                    <a:pt x="238721" y="249137"/>
                    <a:pt x="238721" y="245902"/>
                  </a:cubicBezTo>
                  <a:cubicBezTo>
                    <a:pt x="238721" y="242667"/>
                    <a:pt x="237692" y="238698"/>
                    <a:pt x="245411" y="238698"/>
                  </a:cubicBezTo>
                  <a:cubicBezTo>
                    <a:pt x="253131" y="238698"/>
                    <a:pt x="249552" y="234041"/>
                    <a:pt x="249552" y="230439"/>
                  </a:cubicBezTo>
                  <a:cubicBezTo>
                    <a:pt x="249552" y="226836"/>
                    <a:pt x="254699" y="227351"/>
                    <a:pt x="254699" y="221151"/>
                  </a:cubicBezTo>
                  <a:cubicBezTo>
                    <a:pt x="254699" y="214951"/>
                    <a:pt x="248523" y="211863"/>
                    <a:pt x="249038" y="207746"/>
                  </a:cubicBezTo>
                  <a:cubicBezTo>
                    <a:pt x="249552" y="203629"/>
                    <a:pt x="240779" y="201546"/>
                    <a:pt x="246465" y="196914"/>
                  </a:cubicBezTo>
                  <a:cubicBezTo>
                    <a:pt x="252150" y="192282"/>
                    <a:pt x="258840" y="191229"/>
                    <a:pt x="261928" y="185568"/>
                  </a:cubicBezTo>
                  <a:cubicBezTo>
                    <a:pt x="265016" y="179907"/>
                    <a:pt x="270603" y="182480"/>
                    <a:pt x="273176" y="1767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5" name="Freeform: Shape 1434">
              <a:extLst>
                <a:ext uri="{FF2B5EF4-FFF2-40B4-BE49-F238E27FC236}">
                  <a16:creationId xmlns:a16="http://schemas.microsoft.com/office/drawing/2014/main" xmlns="" id="{CC6642C0-4821-8B36-E44F-095764F923B6}"/>
                </a:ext>
              </a:extLst>
            </p:cNvPr>
            <p:cNvSpPr/>
            <p:nvPr/>
          </p:nvSpPr>
          <p:spPr>
            <a:xfrm>
              <a:off x="9607957" y="4235049"/>
              <a:ext cx="213809" cy="245437"/>
            </a:xfrm>
            <a:custGeom>
              <a:avLst/>
              <a:gdLst>
                <a:gd name="connsiteX0" fmla="*/ 135922 w 213809"/>
                <a:gd name="connsiteY0" fmla="*/ 238477 h 245437"/>
                <a:gd name="connsiteX1" fmla="*/ 141068 w 213809"/>
                <a:gd name="connsiteY1" fmla="*/ 232791 h 245437"/>
                <a:gd name="connsiteX2" fmla="*/ 146239 w 213809"/>
                <a:gd name="connsiteY2" fmla="*/ 228160 h 245437"/>
                <a:gd name="connsiteX3" fmla="*/ 143127 w 213809"/>
                <a:gd name="connsiteY3" fmla="*/ 220415 h 245437"/>
                <a:gd name="connsiteX4" fmla="*/ 144670 w 213809"/>
                <a:gd name="connsiteY4" fmla="*/ 211643 h 245437"/>
                <a:gd name="connsiteX5" fmla="*/ 146239 w 213809"/>
                <a:gd name="connsiteY5" fmla="*/ 205467 h 245437"/>
                <a:gd name="connsiteX6" fmla="*/ 140039 w 213809"/>
                <a:gd name="connsiteY6" fmla="*/ 203408 h 245437"/>
                <a:gd name="connsiteX7" fmla="*/ 132687 w 213809"/>
                <a:gd name="connsiteY7" fmla="*/ 202894 h 245437"/>
                <a:gd name="connsiteX8" fmla="*/ 133716 w 213809"/>
                <a:gd name="connsiteY8" fmla="*/ 195150 h 245437"/>
                <a:gd name="connsiteX9" fmla="*/ 140945 w 213809"/>
                <a:gd name="connsiteY9" fmla="*/ 192552 h 245437"/>
                <a:gd name="connsiteX10" fmla="*/ 147146 w 213809"/>
                <a:gd name="connsiteY10" fmla="*/ 195150 h 245437"/>
                <a:gd name="connsiteX11" fmla="*/ 149204 w 213809"/>
                <a:gd name="connsiteY11" fmla="*/ 187406 h 245437"/>
                <a:gd name="connsiteX12" fmla="*/ 140431 w 213809"/>
                <a:gd name="connsiteY12" fmla="*/ 186377 h 245437"/>
                <a:gd name="connsiteX13" fmla="*/ 131658 w 213809"/>
                <a:gd name="connsiteY13" fmla="*/ 186377 h 245437"/>
                <a:gd name="connsiteX14" fmla="*/ 118253 w 213809"/>
                <a:gd name="connsiteY14" fmla="*/ 179662 h 245437"/>
                <a:gd name="connsiteX15" fmla="*/ 117738 w 213809"/>
                <a:gd name="connsiteY15" fmla="*/ 171428 h 245437"/>
                <a:gd name="connsiteX16" fmla="*/ 120311 w 213809"/>
                <a:gd name="connsiteY16" fmla="*/ 161111 h 245437"/>
                <a:gd name="connsiteX17" fmla="*/ 113107 w 213809"/>
                <a:gd name="connsiteY17" fmla="*/ 148710 h 245437"/>
                <a:gd name="connsiteX18" fmla="*/ 97104 w 213809"/>
                <a:gd name="connsiteY18" fmla="*/ 129645 h 245437"/>
                <a:gd name="connsiteX19" fmla="*/ 96590 w 213809"/>
                <a:gd name="connsiteY19" fmla="*/ 116215 h 245437"/>
                <a:gd name="connsiteX20" fmla="*/ 120826 w 213809"/>
                <a:gd name="connsiteY20" fmla="*/ 103325 h 245437"/>
                <a:gd name="connsiteX21" fmla="*/ 132687 w 213809"/>
                <a:gd name="connsiteY21" fmla="*/ 89920 h 245437"/>
                <a:gd name="connsiteX22" fmla="*/ 140039 w 213809"/>
                <a:gd name="connsiteY22" fmla="*/ 92371 h 245437"/>
                <a:gd name="connsiteX23" fmla="*/ 134892 w 213809"/>
                <a:gd name="connsiteY23" fmla="*/ 99085 h 245437"/>
                <a:gd name="connsiteX24" fmla="*/ 136951 w 213809"/>
                <a:gd name="connsiteY24" fmla="*/ 109403 h 245437"/>
                <a:gd name="connsiteX25" fmla="*/ 143127 w 213809"/>
                <a:gd name="connsiteY25" fmla="*/ 106830 h 245437"/>
                <a:gd name="connsiteX26" fmla="*/ 148297 w 213809"/>
                <a:gd name="connsiteY26" fmla="*/ 108888 h 245437"/>
                <a:gd name="connsiteX27" fmla="*/ 153958 w 213809"/>
                <a:gd name="connsiteY27" fmla="*/ 107344 h 245437"/>
                <a:gd name="connsiteX28" fmla="*/ 160158 w 213809"/>
                <a:gd name="connsiteY28" fmla="*/ 107344 h 245437"/>
                <a:gd name="connsiteX29" fmla="*/ 156017 w 213809"/>
                <a:gd name="connsiteY29" fmla="*/ 94429 h 245437"/>
                <a:gd name="connsiteX30" fmla="*/ 150871 w 213809"/>
                <a:gd name="connsiteY30" fmla="*/ 90312 h 245437"/>
                <a:gd name="connsiteX31" fmla="*/ 155503 w 213809"/>
                <a:gd name="connsiteY31" fmla="*/ 84112 h 245437"/>
                <a:gd name="connsiteX32" fmla="*/ 148812 w 213809"/>
                <a:gd name="connsiteY32" fmla="*/ 73281 h 245437"/>
                <a:gd name="connsiteX33" fmla="*/ 135922 w 213809"/>
                <a:gd name="connsiteY33" fmla="*/ 75878 h 245437"/>
                <a:gd name="connsiteX34" fmla="*/ 122493 w 213809"/>
                <a:gd name="connsiteY34" fmla="*/ 78966 h 245437"/>
                <a:gd name="connsiteX35" fmla="*/ 109087 w 213809"/>
                <a:gd name="connsiteY35" fmla="*/ 83598 h 245437"/>
                <a:gd name="connsiteX36" fmla="*/ 98770 w 213809"/>
                <a:gd name="connsiteY36" fmla="*/ 85680 h 245437"/>
                <a:gd name="connsiteX37" fmla="*/ 92595 w 213809"/>
                <a:gd name="connsiteY37" fmla="*/ 81025 h 245437"/>
                <a:gd name="connsiteX38" fmla="*/ 86395 w 213809"/>
                <a:gd name="connsiteY38" fmla="*/ 86710 h 245437"/>
                <a:gd name="connsiteX39" fmla="*/ 79680 w 213809"/>
                <a:gd name="connsiteY39" fmla="*/ 95997 h 245437"/>
                <a:gd name="connsiteX40" fmla="*/ 71446 w 213809"/>
                <a:gd name="connsiteY40" fmla="*/ 99600 h 245437"/>
                <a:gd name="connsiteX41" fmla="*/ 61129 w 213809"/>
                <a:gd name="connsiteY41" fmla="*/ 93915 h 245437"/>
                <a:gd name="connsiteX42" fmla="*/ 53385 w 213809"/>
                <a:gd name="connsiteY42" fmla="*/ 81025 h 245437"/>
                <a:gd name="connsiteX43" fmla="*/ 44612 w 213809"/>
                <a:gd name="connsiteY43" fmla="*/ 73673 h 245437"/>
                <a:gd name="connsiteX44" fmla="*/ 49268 w 213809"/>
                <a:gd name="connsiteY44" fmla="*/ 46349 h 245437"/>
                <a:gd name="connsiteX45" fmla="*/ 59070 w 213809"/>
                <a:gd name="connsiteY45" fmla="*/ 37575 h 245437"/>
                <a:gd name="connsiteX46" fmla="*/ 66814 w 213809"/>
                <a:gd name="connsiteY46" fmla="*/ 41692 h 245437"/>
                <a:gd name="connsiteX47" fmla="*/ 79190 w 213809"/>
                <a:gd name="connsiteY47" fmla="*/ 41177 h 245437"/>
                <a:gd name="connsiteX48" fmla="*/ 88478 w 213809"/>
                <a:gd name="connsiteY48" fmla="*/ 40663 h 245437"/>
                <a:gd name="connsiteX49" fmla="*/ 98795 w 213809"/>
                <a:gd name="connsiteY49" fmla="*/ 39119 h 245437"/>
                <a:gd name="connsiteX50" fmla="*/ 110656 w 213809"/>
                <a:gd name="connsiteY50" fmla="*/ 41692 h 245437"/>
                <a:gd name="connsiteX51" fmla="*/ 127688 w 213809"/>
                <a:gd name="connsiteY51" fmla="*/ 40663 h 245437"/>
                <a:gd name="connsiteX52" fmla="*/ 145209 w 213809"/>
                <a:gd name="connsiteY52" fmla="*/ 43261 h 245437"/>
                <a:gd name="connsiteX53" fmla="*/ 160698 w 213809"/>
                <a:gd name="connsiteY53" fmla="*/ 46863 h 245437"/>
                <a:gd name="connsiteX54" fmla="*/ 179273 w 213809"/>
                <a:gd name="connsiteY54" fmla="*/ 46863 h 245437"/>
                <a:gd name="connsiteX55" fmla="*/ 189590 w 213809"/>
                <a:gd name="connsiteY55" fmla="*/ 40148 h 245437"/>
                <a:gd name="connsiteX56" fmla="*/ 202480 w 213809"/>
                <a:gd name="connsiteY56" fmla="*/ 25714 h 245437"/>
                <a:gd name="connsiteX57" fmla="*/ 212798 w 213809"/>
                <a:gd name="connsiteY57" fmla="*/ 10765 h 245437"/>
                <a:gd name="connsiteX58" fmla="*/ 209710 w 213809"/>
                <a:gd name="connsiteY58" fmla="*/ 1478 h 245437"/>
                <a:gd name="connsiteX59" fmla="*/ 192678 w 213809"/>
                <a:gd name="connsiteY59" fmla="*/ 7139 h 245437"/>
                <a:gd name="connsiteX60" fmla="*/ 173588 w 213809"/>
                <a:gd name="connsiteY60" fmla="*/ 25199 h 245437"/>
                <a:gd name="connsiteX61" fmla="*/ 157610 w 213809"/>
                <a:gd name="connsiteY61" fmla="*/ 23656 h 245437"/>
                <a:gd name="connsiteX62" fmla="*/ 142122 w 213809"/>
                <a:gd name="connsiteY62" fmla="*/ 22626 h 245437"/>
                <a:gd name="connsiteX63" fmla="*/ 134378 w 213809"/>
                <a:gd name="connsiteY63" fmla="*/ 25714 h 245437"/>
                <a:gd name="connsiteX64" fmla="*/ 123032 w 213809"/>
                <a:gd name="connsiteY64" fmla="*/ 21597 h 245437"/>
                <a:gd name="connsiteX65" fmla="*/ 111171 w 213809"/>
                <a:gd name="connsiteY65" fmla="*/ 17456 h 245437"/>
                <a:gd name="connsiteX66" fmla="*/ 91566 w 213809"/>
                <a:gd name="connsiteY66" fmla="*/ 15911 h 245437"/>
                <a:gd name="connsiteX67" fmla="*/ 83331 w 213809"/>
                <a:gd name="connsiteY67" fmla="*/ 13853 h 245437"/>
                <a:gd name="connsiteX68" fmla="*/ 73014 w 213809"/>
                <a:gd name="connsiteY68" fmla="*/ 8168 h 245437"/>
                <a:gd name="connsiteX69" fmla="*/ 63726 w 213809"/>
                <a:gd name="connsiteY69" fmla="*/ 22112 h 245437"/>
                <a:gd name="connsiteX70" fmla="*/ 49293 w 213809"/>
                <a:gd name="connsiteY70" fmla="*/ 27258 h 245437"/>
                <a:gd name="connsiteX71" fmla="*/ 38436 w 213809"/>
                <a:gd name="connsiteY71" fmla="*/ 41692 h 245437"/>
                <a:gd name="connsiteX72" fmla="*/ 29688 w 213809"/>
                <a:gd name="connsiteY72" fmla="*/ 59238 h 245437"/>
                <a:gd name="connsiteX73" fmla="*/ 32261 w 213809"/>
                <a:gd name="connsiteY73" fmla="*/ 65953 h 245437"/>
                <a:gd name="connsiteX74" fmla="*/ 27090 w 213809"/>
                <a:gd name="connsiteY74" fmla="*/ 84504 h 245437"/>
                <a:gd name="connsiteX75" fmla="*/ 18856 w 213809"/>
                <a:gd name="connsiteY75" fmla="*/ 100507 h 245437"/>
                <a:gd name="connsiteX76" fmla="*/ 17826 w 213809"/>
                <a:gd name="connsiteY76" fmla="*/ 115456 h 245437"/>
                <a:gd name="connsiteX77" fmla="*/ 13170 w 213809"/>
                <a:gd name="connsiteY77" fmla="*/ 128885 h 245437"/>
                <a:gd name="connsiteX78" fmla="*/ 6456 w 213809"/>
                <a:gd name="connsiteY78" fmla="*/ 140231 h 245437"/>
                <a:gd name="connsiteX79" fmla="*/ 1824 w 213809"/>
                <a:gd name="connsiteY79" fmla="*/ 149495 h 245437"/>
                <a:gd name="connsiteX80" fmla="*/ 3368 w 213809"/>
                <a:gd name="connsiteY80" fmla="*/ 160866 h 245437"/>
                <a:gd name="connsiteX81" fmla="*/ 5941 w 213809"/>
                <a:gd name="connsiteY81" fmla="*/ 171697 h 245437"/>
                <a:gd name="connsiteX82" fmla="*/ 17826 w 213809"/>
                <a:gd name="connsiteY82" fmla="*/ 168585 h 245437"/>
                <a:gd name="connsiteX83" fmla="*/ 25546 w 213809"/>
                <a:gd name="connsiteY83" fmla="*/ 175937 h 245437"/>
                <a:gd name="connsiteX84" fmla="*/ 26575 w 213809"/>
                <a:gd name="connsiteY84" fmla="*/ 189342 h 245437"/>
                <a:gd name="connsiteX85" fmla="*/ 30202 w 213809"/>
                <a:gd name="connsiteY85" fmla="*/ 202771 h 245437"/>
                <a:gd name="connsiteX86" fmla="*/ 24002 w 213809"/>
                <a:gd name="connsiteY86" fmla="*/ 214118 h 245437"/>
                <a:gd name="connsiteX87" fmla="*/ 20400 w 213809"/>
                <a:gd name="connsiteY87" fmla="*/ 231639 h 245437"/>
                <a:gd name="connsiteX88" fmla="*/ 31231 w 213809"/>
                <a:gd name="connsiteY88" fmla="*/ 241442 h 245437"/>
                <a:gd name="connsiteX89" fmla="*/ 45151 w 213809"/>
                <a:gd name="connsiteY89" fmla="*/ 241956 h 245437"/>
                <a:gd name="connsiteX90" fmla="*/ 53409 w 213809"/>
                <a:gd name="connsiteY90" fmla="*/ 235781 h 245437"/>
                <a:gd name="connsiteX91" fmla="*/ 55468 w 213809"/>
                <a:gd name="connsiteY91" fmla="*/ 229581 h 245437"/>
                <a:gd name="connsiteX92" fmla="*/ 51866 w 213809"/>
                <a:gd name="connsiteY92" fmla="*/ 221322 h 245437"/>
                <a:gd name="connsiteX93" fmla="*/ 58041 w 213809"/>
                <a:gd name="connsiteY93" fmla="*/ 208947 h 245437"/>
                <a:gd name="connsiteX94" fmla="*/ 54954 w 213809"/>
                <a:gd name="connsiteY94" fmla="*/ 197601 h 245437"/>
                <a:gd name="connsiteX95" fmla="*/ 51866 w 213809"/>
                <a:gd name="connsiteY95" fmla="*/ 190371 h 245437"/>
                <a:gd name="connsiteX96" fmla="*/ 54439 w 213809"/>
                <a:gd name="connsiteY96" fmla="*/ 183166 h 245437"/>
                <a:gd name="connsiteX97" fmla="*/ 58041 w 213809"/>
                <a:gd name="connsiteY97" fmla="*/ 172849 h 245437"/>
                <a:gd name="connsiteX98" fmla="*/ 55591 w 213809"/>
                <a:gd name="connsiteY98" fmla="*/ 163047 h 245437"/>
                <a:gd name="connsiteX99" fmla="*/ 51988 w 213809"/>
                <a:gd name="connsiteY99" fmla="*/ 154788 h 245437"/>
                <a:gd name="connsiteX100" fmla="*/ 56105 w 213809"/>
                <a:gd name="connsiteY100" fmla="*/ 147437 h 245437"/>
                <a:gd name="connsiteX101" fmla="*/ 65908 w 213809"/>
                <a:gd name="connsiteY101" fmla="*/ 142290 h 245437"/>
                <a:gd name="connsiteX102" fmla="*/ 76225 w 213809"/>
                <a:gd name="connsiteY102" fmla="*/ 150034 h 245437"/>
                <a:gd name="connsiteX103" fmla="*/ 73774 w 213809"/>
                <a:gd name="connsiteY103" fmla="*/ 162287 h 245437"/>
                <a:gd name="connsiteX104" fmla="*/ 74803 w 213809"/>
                <a:gd name="connsiteY104" fmla="*/ 176721 h 245437"/>
                <a:gd name="connsiteX105" fmla="*/ 89238 w 213809"/>
                <a:gd name="connsiteY105" fmla="*/ 188582 h 245437"/>
                <a:gd name="connsiteX106" fmla="*/ 94408 w 213809"/>
                <a:gd name="connsiteY106" fmla="*/ 198384 h 245437"/>
                <a:gd name="connsiteX107" fmla="*/ 99555 w 213809"/>
                <a:gd name="connsiteY107" fmla="*/ 214387 h 245437"/>
                <a:gd name="connsiteX108" fmla="*/ 110386 w 213809"/>
                <a:gd name="connsiteY108" fmla="*/ 208702 h 245437"/>
                <a:gd name="connsiteX109" fmla="*/ 118131 w 213809"/>
                <a:gd name="connsiteY109" fmla="*/ 201472 h 245437"/>
                <a:gd name="connsiteX110" fmla="*/ 122247 w 213809"/>
                <a:gd name="connsiteY110" fmla="*/ 216960 h 245437"/>
                <a:gd name="connsiteX111" fmla="*/ 126389 w 213809"/>
                <a:gd name="connsiteY111" fmla="*/ 241197 h 245437"/>
                <a:gd name="connsiteX112" fmla="*/ 135922 w 213809"/>
                <a:gd name="connsiteY112" fmla="*/ 238477 h 24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13809" h="245437">
                  <a:moveTo>
                    <a:pt x="135922" y="238477"/>
                  </a:moveTo>
                  <a:cubicBezTo>
                    <a:pt x="140039" y="236933"/>
                    <a:pt x="140554" y="236933"/>
                    <a:pt x="141068" y="232791"/>
                  </a:cubicBezTo>
                  <a:cubicBezTo>
                    <a:pt x="141583" y="228650"/>
                    <a:pt x="149327" y="229703"/>
                    <a:pt x="146239" y="228160"/>
                  </a:cubicBezTo>
                  <a:cubicBezTo>
                    <a:pt x="143151" y="226616"/>
                    <a:pt x="143127" y="225709"/>
                    <a:pt x="143127" y="220415"/>
                  </a:cubicBezTo>
                  <a:cubicBezTo>
                    <a:pt x="143127" y="215122"/>
                    <a:pt x="140554" y="213211"/>
                    <a:pt x="144670" y="211643"/>
                  </a:cubicBezTo>
                  <a:cubicBezTo>
                    <a:pt x="148788" y="210074"/>
                    <a:pt x="146239" y="207525"/>
                    <a:pt x="146239" y="205467"/>
                  </a:cubicBezTo>
                  <a:cubicBezTo>
                    <a:pt x="146239" y="203408"/>
                    <a:pt x="142098" y="199781"/>
                    <a:pt x="140039" y="203408"/>
                  </a:cubicBezTo>
                  <a:cubicBezTo>
                    <a:pt x="137980" y="207035"/>
                    <a:pt x="132687" y="204437"/>
                    <a:pt x="132687" y="202894"/>
                  </a:cubicBezTo>
                  <a:cubicBezTo>
                    <a:pt x="132687" y="201350"/>
                    <a:pt x="131143" y="196179"/>
                    <a:pt x="133716" y="195150"/>
                  </a:cubicBezTo>
                  <a:cubicBezTo>
                    <a:pt x="136289" y="194120"/>
                    <a:pt x="139402" y="188950"/>
                    <a:pt x="140945" y="192552"/>
                  </a:cubicBezTo>
                  <a:cubicBezTo>
                    <a:pt x="142490" y="196155"/>
                    <a:pt x="147660" y="199267"/>
                    <a:pt x="147146" y="195150"/>
                  </a:cubicBezTo>
                  <a:cubicBezTo>
                    <a:pt x="146631" y="191033"/>
                    <a:pt x="154865" y="190493"/>
                    <a:pt x="149204" y="187406"/>
                  </a:cubicBezTo>
                  <a:cubicBezTo>
                    <a:pt x="143543" y="184318"/>
                    <a:pt x="140431" y="184318"/>
                    <a:pt x="140431" y="186377"/>
                  </a:cubicBezTo>
                  <a:cubicBezTo>
                    <a:pt x="140431" y="188435"/>
                    <a:pt x="138373" y="190493"/>
                    <a:pt x="131658" y="186377"/>
                  </a:cubicBezTo>
                  <a:cubicBezTo>
                    <a:pt x="124943" y="182260"/>
                    <a:pt x="119797" y="184832"/>
                    <a:pt x="118253" y="179662"/>
                  </a:cubicBezTo>
                  <a:cubicBezTo>
                    <a:pt x="116709" y="174491"/>
                    <a:pt x="113107" y="176060"/>
                    <a:pt x="117738" y="171428"/>
                  </a:cubicBezTo>
                  <a:cubicBezTo>
                    <a:pt x="122370" y="166796"/>
                    <a:pt x="122885" y="165743"/>
                    <a:pt x="120311" y="161111"/>
                  </a:cubicBezTo>
                  <a:cubicBezTo>
                    <a:pt x="117738" y="156479"/>
                    <a:pt x="118768" y="153881"/>
                    <a:pt x="113107" y="148710"/>
                  </a:cubicBezTo>
                  <a:cubicBezTo>
                    <a:pt x="107446" y="143540"/>
                    <a:pt x="99677" y="135305"/>
                    <a:pt x="97104" y="129645"/>
                  </a:cubicBezTo>
                  <a:cubicBezTo>
                    <a:pt x="94531" y="123984"/>
                    <a:pt x="89875" y="118298"/>
                    <a:pt x="96590" y="116215"/>
                  </a:cubicBezTo>
                  <a:cubicBezTo>
                    <a:pt x="103304" y="114132"/>
                    <a:pt x="117738" y="110040"/>
                    <a:pt x="120826" y="103325"/>
                  </a:cubicBezTo>
                  <a:cubicBezTo>
                    <a:pt x="123914" y="96610"/>
                    <a:pt x="128570" y="91464"/>
                    <a:pt x="132687" y="89920"/>
                  </a:cubicBezTo>
                  <a:cubicBezTo>
                    <a:pt x="136804" y="88376"/>
                    <a:pt x="140039" y="88891"/>
                    <a:pt x="140039" y="92371"/>
                  </a:cubicBezTo>
                  <a:cubicBezTo>
                    <a:pt x="140039" y="95851"/>
                    <a:pt x="134892" y="92886"/>
                    <a:pt x="134892" y="99085"/>
                  </a:cubicBezTo>
                  <a:cubicBezTo>
                    <a:pt x="134892" y="105285"/>
                    <a:pt x="132810" y="110432"/>
                    <a:pt x="136951" y="109403"/>
                  </a:cubicBezTo>
                  <a:cubicBezTo>
                    <a:pt x="141093" y="108373"/>
                    <a:pt x="141068" y="103203"/>
                    <a:pt x="143127" y="106830"/>
                  </a:cubicBezTo>
                  <a:cubicBezTo>
                    <a:pt x="145185" y="110456"/>
                    <a:pt x="146239" y="111461"/>
                    <a:pt x="148297" y="108888"/>
                  </a:cubicBezTo>
                  <a:cubicBezTo>
                    <a:pt x="150356" y="106315"/>
                    <a:pt x="152415" y="103717"/>
                    <a:pt x="153958" y="107344"/>
                  </a:cubicBezTo>
                  <a:cubicBezTo>
                    <a:pt x="155503" y="110971"/>
                    <a:pt x="160158" y="113005"/>
                    <a:pt x="160158" y="107344"/>
                  </a:cubicBezTo>
                  <a:cubicBezTo>
                    <a:pt x="160158" y="101683"/>
                    <a:pt x="159644" y="94429"/>
                    <a:pt x="156017" y="94429"/>
                  </a:cubicBezTo>
                  <a:cubicBezTo>
                    <a:pt x="152390" y="94429"/>
                    <a:pt x="149841" y="93915"/>
                    <a:pt x="150871" y="90312"/>
                  </a:cubicBezTo>
                  <a:cubicBezTo>
                    <a:pt x="151900" y="86710"/>
                    <a:pt x="155503" y="90827"/>
                    <a:pt x="155503" y="84112"/>
                  </a:cubicBezTo>
                  <a:cubicBezTo>
                    <a:pt x="155503" y="77398"/>
                    <a:pt x="156017" y="73795"/>
                    <a:pt x="148812" y="73281"/>
                  </a:cubicBezTo>
                  <a:cubicBezTo>
                    <a:pt x="141607" y="72766"/>
                    <a:pt x="137466" y="72251"/>
                    <a:pt x="135922" y="75878"/>
                  </a:cubicBezTo>
                  <a:cubicBezTo>
                    <a:pt x="134378" y="79505"/>
                    <a:pt x="129722" y="78966"/>
                    <a:pt x="122493" y="78966"/>
                  </a:cubicBezTo>
                  <a:cubicBezTo>
                    <a:pt x="115263" y="78966"/>
                    <a:pt x="111146" y="79995"/>
                    <a:pt x="109087" y="83598"/>
                  </a:cubicBezTo>
                  <a:cubicBezTo>
                    <a:pt x="107029" y="87200"/>
                    <a:pt x="101344" y="89798"/>
                    <a:pt x="98770" y="85680"/>
                  </a:cubicBezTo>
                  <a:cubicBezTo>
                    <a:pt x="96197" y="81564"/>
                    <a:pt x="95168" y="79480"/>
                    <a:pt x="92595" y="81025"/>
                  </a:cubicBezTo>
                  <a:cubicBezTo>
                    <a:pt x="90022" y="82568"/>
                    <a:pt x="88453" y="79480"/>
                    <a:pt x="86395" y="86710"/>
                  </a:cubicBezTo>
                  <a:cubicBezTo>
                    <a:pt x="84336" y="93939"/>
                    <a:pt x="81224" y="92371"/>
                    <a:pt x="79680" y="95997"/>
                  </a:cubicBezTo>
                  <a:cubicBezTo>
                    <a:pt x="78136" y="99625"/>
                    <a:pt x="77622" y="99600"/>
                    <a:pt x="71446" y="99600"/>
                  </a:cubicBezTo>
                  <a:cubicBezTo>
                    <a:pt x="65271" y="99600"/>
                    <a:pt x="61644" y="99600"/>
                    <a:pt x="61129" y="93915"/>
                  </a:cubicBezTo>
                  <a:cubicBezTo>
                    <a:pt x="60615" y="88229"/>
                    <a:pt x="60615" y="83083"/>
                    <a:pt x="53385" y="81025"/>
                  </a:cubicBezTo>
                  <a:cubicBezTo>
                    <a:pt x="46156" y="78966"/>
                    <a:pt x="44612" y="79995"/>
                    <a:pt x="44612" y="73673"/>
                  </a:cubicBezTo>
                  <a:cubicBezTo>
                    <a:pt x="44612" y="67350"/>
                    <a:pt x="41010" y="47892"/>
                    <a:pt x="49268" y="46349"/>
                  </a:cubicBezTo>
                  <a:cubicBezTo>
                    <a:pt x="57527" y="44804"/>
                    <a:pt x="55958" y="37575"/>
                    <a:pt x="59070" y="37575"/>
                  </a:cubicBezTo>
                  <a:cubicBezTo>
                    <a:pt x="62256" y="37183"/>
                    <a:pt x="65344" y="38825"/>
                    <a:pt x="66814" y="41692"/>
                  </a:cubicBezTo>
                  <a:cubicBezTo>
                    <a:pt x="68873" y="45319"/>
                    <a:pt x="73014" y="41177"/>
                    <a:pt x="79190" y="41177"/>
                  </a:cubicBezTo>
                  <a:cubicBezTo>
                    <a:pt x="85366" y="41177"/>
                    <a:pt x="86934" y="43261"/>
                    <a:pt x="88478" y="40663"/>
                  </a:cubicBezTo>
                  <a:cubicBezTo>
                    <a:pt x="90022" y="38065"/>
                    <a:pt x="95707" y="36031"/>
                    <a:pt x="98795" y="39119"/>
                  </a:cubicBezTo>
                  <a:cubicBezTo>
                    <a:pt x="101883" y="42207"/>
                    <a:pt x="104995" y="42207"/>
                    <a:pt x="110656" y="41692"/>
                  </a:cubicBezTo>
                  <a:cubicBezTo>
                    <a:pt x="116293" y="40786"/>
                    <a:pt x="122002" y="40442"/>
                    <a:pt x="127688" y="40663"/>
                  </a:cubicBezTo>
                  <a:cubicBezTo>
                    <a:pt x="134917" y="41177"/>
                    <a:pt x="140064" y="39633"/>
                    <a:pt x="145209" y="43261"/>
                  </a:cubicBezTo>
                  <a:cubicBezTo>
                    <a:pt x="150356" y="46888"/>
                    <a:pt x="152439" y="46863"/>
                    <a:pt x="160698" y="46863"/>
                  </a:cubicBezTo>
                  <a:cubicBezTo>
                    <a:pt x="168956" y="46863"/>
                    <a:pt x="175647" y="50980"/>
                    <a:pt x="179273" y="46863"/>
                  </a:cubicBezTo>
                  <a:cubicBezTo>
                    <a:pt x="182900" y="42746"/>
                    <a:pt x="185964" y="48407"/>
                    <a:pt x="189590" y="40148"/>
                  </a:cubicBezTo>
                  <a:cubicBezTo>
                    <a:pt x="193217" y="31890"/>
                    <a:pt x="195766" y="30346"/>
                    <a:pt x="202480" y="25714"/>
                  </a:cubicBezTo>
                  <a:cubicBezTo>
                    <a:pt x="209195" y="21083"/>
                    <a:pt x="210739" y="16426"/>
                    <a:pt x="212798" y="10765"/>
                  </a:cubicBezTo>
                  <a:cubicBezTo>
                    <a:pt x="214856" y="5104"/>
                    <a:pt x="212798" y="5080"/>
                    <a:pt x="209710" y="1478"/>
                  </a:cubicBezTo>
                  <a:cubicBezTo>
                    <a:pt x="206623" y="-2125"/>
                    <a:pt x="200936" y="-2664"/>
                    <a:pt x="192678" y="7139"/>
                  </a:cubicBezTo>
                  <a:cubicBezTo>
                    <a:pt x="184420" y="16941"/>
                    <a:pt x="182361" y="24685"/>
                    <a:pt x="173588" y="25199"/>
                  </a:cubicBezTo>
                  <a:cubicBezTo>
                    <a:pt x="164814" y="25714"/>
                    <a:pt x="159668" y="26744"/>
                    <a:pt x="157610" y="23656"/>
                  </a:cubicBezTo>
                  <a:cubicBezTo>
                    <a:pt x="155552" y="20568"/>
                    <a:pt x="146264" y="22626"/>
                    <a:pt x="142122" y="22626"/>
                  </a:cubicBezTo>
                  <a:cubicBezTo>
                    <a:pt x="137980" y="22626"/>
                    <a:pt x="139034" y="27258"/>
                    <a:pt x="134378" y="25714"/>
                  </a:cubicBezTo>
                  <a:cubicBezTo>
                    <a:pt x="129722" y="24170"/>
                    <a:pt x="126144" y="21597"/>
                    <a:pt x="123032" y="21597"/>
                  </a:cubicBezTo>
                  <a:cubicBezTo>
                    <a:pt x="119920" y="21597"/>
                    <a:pt x="120581" y="16426"/>
                    <a:pt x="111171" y="17456"/>
                  </a:cubicBezTo>
                  <a:cubicBezTo>
                    <a:pt x="101760" y="18485"/>
                    <a:pt x="92105" y="20028"/>
                    <a:pt x="91566" y="15911"/>
                  </a:cubicBezTo>
                  <a:cubicBezTo>
                    <a:pt x="91027" y="11795"/>
                    <a:pt x="87449" y="14368"/>
                    <a:pt x="83331" y="13853"/>
                  </a:cubicBezTo>
                  <a:cubicBezTo>
                    <a:pt x="79214" y="13338"/>
                    <a:pt x="78161" y="5594"/>
                    <a:pt x="73014" y="8168"/>
                  </a:cubicBezTo>
                  <a:cubicBezTo>
                    <a:pt x="67868" y="10741"/>
                    <a:pt x="66814" y="17970"/>
                    <a:pt x="63726" y="22112"/>
                  </a:cubicBezTo>
                  <a:cubicBezTo>
                    <a:pt x="60639" y="26253"/>
                    <a:pt x="54954" y="26744"/>
                    <a:pt x="49293" y="27258"/>
                  </a:cubicBezTo>
                  <a:cubicBezTo>
                    <a:pt x="43631" y="27773"/>
                    <a:pt x="41549" y="34610"/>
                    <a:pt x="38436" y="41692"/>
                  </a:cubicBezTo>
                  <a:cubicBezTo>
                    <a:pt x="35324" y="48775"/>
                    <a:pt x="28144" y="55636"/>
                    <a:pt x="29688" y="59238"/>
                  </a:cubicBezTo>
                  <a:cubicBezTo>
                    <a:pt x="31231" y="62841"/>
                    <a:pt x="32261" y="59753"/>
                    <a:pt x="32261" y="65953"/>
                  </a:cubicBezTo>
                  <a:cubicBezTo>
                    <a:pt x="32261" y="72153"/>
                    <a:pt x="33290" y="79873"/>
                    <a:pt x="27090" y="84504"/>
                  </a:cubicBezTo>
                  <a:cubicBezTo>
                    <a:pt x="27090" y="84504"/>
                    <a:pt x="16773" y="94821"/>
                    <a:pt x="18856" y="100507"/>
                  </a:cubicBezTo>
                  <a:cubicBezTo>
                    <a:pt x="20939" y="106192"/>
                    <a:pt x="20914" y="110824"/>
                    <a:pt x="17826" y="115456"/>
                  </a:cubicBezTo>
                  <a:cubicBezTo>
                    <a:pt x="14910" y="119352"/>
                    <a:pt x="13293" y="124033"/>
                    <a:pt x="13170" y="128885"/>
                  </a:cubicBezTo>
                  <a:cubicBezTo>
                    <a:pt x="13170" y="133517"/>
                    <a:pt x="12656" y="138173"/>
                    <a:pt x="6456" y="140231"/>
                  </a:cubicBezTo>
                  <a:cubicBezTo>
                    <a:pt x="256" y="142290"/>
                    <a:pt x="-2293" y="146921"/>
                    <a:pt x="1824" y="149495"/>
                  </a:cubicBezTo>
                  <a:cubicBezTo>
                    <a:pt x="5941" y="152068"/>
                    <a:pt x="6456" y="156847"/>
                    <a:pt x="3368" y="160866"/>
                  </a:cubicBezTo>
                  <a:cubicBezTo>
                    <a:pt x="280" y="164885"/>
                    <a:pt x="1309" y="170153"/>
                    <a:pt x="5941" y="171697"/>
                  </a:cubicBezTo>
                  <a:cubicBezTo>
                    <a:pt x="10573" y="173241"/>
                    <a:pt x="10597" y="167556"/>
                    <a:pt x="17826" y="168585"/>
                  </a:cubicBezTo>
                  <a:cubicBezTo>
                    <a:pt x="25056" y="169614"/>
                    <a:pt x="26575" y="170644"/>
                    <a:pt x="25546" y="175937"/>
                  </a:cubicBezTo>
                  <a:cubicBezTo>
                    <a:pt x="24517" y="181230"/>
                    <a:pt x="19371" y="185739"/>
                    <a:pt x="26575" y="189342"/>
                  </a:cubicBezTo>
                  <a:cubicBezTo>
                    <a:pt x="33780" y="192944"/>
                    <a:pt x="30717" y="196056"/>
                    <a:pt x="30202" y="202771"/>
                  </a:cubicBezTo>
                  <a:cubicBezTo>
                    <a:pt x="29688" y="209486"/>
                    <a:pt x="28659" y="211005"/>
                    <a:pt x="24002" y="214118"/>
                  </a:cubicBezTo>
                  <a:cubicBezTo>
                    <a:pt x="19346" y="217230"/>
                    <a:pt x="20400" y="226371"/>
                    <a:pt x="20400" y="231639"/>
                  </a:cubicBezTo>
                  <a:cubicBezTo>
                    <a:pt x="20400" y="236908"/>
                    <a:pt x="25546" y="238869"/>
                    <a:pt x="31231" y="241442"/>
                  </a:cubicBezTo>
                  <a:cubicBezTo>
                    <a:pt x="36917" y="244015"/>
                    <a:pt x="43092" y="246613"/>
                    <a:pt x="45151" y="241956"/>
                  </a:cubicBezTo>
                  <a:cubicBezTo>
                    <a:pt x="46425" y="238428"/>
                    <a:pt x="49660" y="236002"/>
                    <a:pt x="53409" y="235781"/>
                  </a:cubicBezTo>
                  <a:cubicBezTo>
                    <a:pt x="55860" y="235781"/>
                    <a:pt x="58556" y="231639"/>
                    <a:pt x="55468" y="229581"/>
                  </a:cubicBezTo>
                  <a:cubicBezTo>
                    <a:pt x="52380" y="227523"/>
                    <a:pt x="51351" y="226493"/>
                    <a:pt x="51866" y="221322"/>
                  </a:cubicBezTo>
                  <a:cubicBezTo>
                    <a:pt x="52380" y="216151"/>
                    <a:pt x="58041" y="216176"/>
                    <a:pt x="58041" y="208947"/>
                  </a:cubicBezTo>
                  <a:cubicBezTo>
                    <a:pt x="58041" y="201717"/>
                    <a:pt x="59070" y="199659"/>
                    <a:pt x="54954" y="197601"/>
                  </a:cubicBezTo>
                  <a:cubicBezTo>
                    <a:pt x="50836" y="195542"/>
                    <a:pt x="51351" y="195150"/>
                    <a:pt x="51866" y="190371"/>
                  </a:cubicBezTo>
                  <a:cubicBezTo>
                    <a:pt x="52380" y="185592"/>
                    <a:pt x="50836" y="183166"/>
                    <a:pt x="54439" y="183166"/>
                  </a:cubicBezTo>
                  <a:cubicBezTo>
                    <a:pt x="58041" y="183166"/>
                    <a:pt x="58041" y="179539"/>
                    <a:pt x="58041" y="172849"/>
                  </a:cubicBezTo>
                  <a:cubicBezTo>
                    <a:pt x="58041" y="166159"/>
                    <a:pt x="58041" y="164591"/>
                    <a:pt x="55591" y="163047"/>
                  </a:cubicBezTo>
                  <a:cubicBezTo>
                    <a:pt x="53091" y="161062"/>
                    <a:pt x="51743" y="157974"/>
                    <a:pt x="51988" y="154788"/>
                  </a:cubicBezTo>
                  <a:cubicBezTo>
                    <a:pt x="51988" y="151701"/>
                    <a:pt x="50444" y="148098"/>
                    <a:pt x="56105" y="147437"/>
                  </a:cubicBezTo>
                  <a:cubicBezTo>
                    <a:pt x="61766" y="146775"/>
                    <a:pt x="59708" y="140746"/>
                    <a:pt x="65908" y="142290"/>
                  </a:cubicBezTo>
                  <a:cubicBezTo>
                    <a:pt x="72108" y="143834"/>
                    <a:pt x="76225" y="142290"/>
                    <a:pt x="76225" y="150034"/>
                  </a:cubicBezTo>
                  <a:cubicBezTo>
                    <a:pt x="76225" y="157778"/>
                    <a:pt x="78284" y="158783"/>
                    <a:pt x="73774" y="162287"/>
                  </a:cubicBezTo>
                  <a:cubicBezTo>
                    <a:pt x="69265" y="165792"/>
                    <a:pt x="67574" y="170521"/>
                    <a:pt x="74803" y="176721"/>
                  </a:cubicBezTo>
                  <a:cubicBezTo>
                    <a:pt x="82033" y="182921"/>
                    <a:pt x="83577" y="188067"/>
                    <a:pt x="89238" y="188582"/>
                  </a:cubicBezTo>
                  <a:cubicBezTo>
                    <a:pt x="94899" y="189097"/>
                    <a:pt x="94408" y="192724"/>
                    <a:pt x="94408" y="198384"/>
                  </a:cubicBezTo>
                  <a:cubicBezTo>
                    <a:pt x="94408" y="204045"/>
                    <a:pt x="91296" y="214387"/>
                    <a:pt x="99555" y="214387"/>
                  </a:cubicBezTo>
                  <a:cubicBezTo>
                    <a:pt x="107813" y="214387"/>
                    <a:pt x="110386" y="214387"/>
                    <a:pt x="110386" y="208702"/>
                  </a:cubicBezTo>
                  <a:cubicBezTo>
                    <a:pt x="110386" y="203016"/>
                    <a:pt x="114528" y="201472"/>
                    <a:pt x="118131" y="201472"/>
                  </a:cubicBezTo>
                  <a:cubicBezTo>
                    <a:pt x="121733" y="201472"/>
                    <a:pt x="122762" y="209731"/>
                    <a:pt x="122247" y="216960"/>
                  </a:cubicBezTo>
                  <a:cubicBezTo>
                    <a:pt x="121733" y="224189"/>
                    <a:pt x="111416" y="236565"/>
                    <a:pt x="126389" y="241197"/>
                  </a:cubicBezTo>
                  <a:cubicBezTo>
                    <a:pt x="141362" y="245829"/>
                    <a:pt x="131780" y="240020"/>
                    <a:pt x="135922" y="2384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6" name="Freeform: Shape 1435">
              <a:extLst>
                <a:ext uri="{FF2B5EF4-FFF2-40B4-BE49-F238E27FC236}">
                  <a16:creationId xmlns:a16="http://schemas.microsoft.com/office/drawing/2014/main" xmlns="" id="{A400BB2D-EAA7-08A5-887C-411CA04F12D1}"/>
                </a:ext>
              </a:extLst>
            </p:cNvPr>
            <p:cNvSpPr/>
            <p:nvPr/>
          </p:nvSpPr>
          <p:spPr>
            <a:xfrm>
              <a:off x="9517676" y="4562028"/>
              <a:ext cx="23468" cy="23133"/>
            </a:xfrm>
            <a:custGeom>
              <a:avLst/>
              <a:gdLst>
                <a:gd name="connsiteX0" fmla="*/ 5941 w 23468"/>
                <a:gd name="connsiteY0" fmla="*/ 3812 h 23133"/>
                <a:gd name="connsiteX1" fmla="*/ 1309 w 23468"/>
                <a:gd name="connsiteY1" fmla="*/ 10527 h 23133"/>
                <a:gd name="connsiteX2" fmla="*/ 3368 w 23468"/>
                <a:gd name="connsiteY2" fmla="*/ 20329 h 23133"/>
                <a:gd name="connsiteX3" fmla="*/ 16772 w 23468"/>
                <a:gd name="connsiteY3" fmla="*/ 18786 h 23133"/>
                <a:gd name="connsiteX4" fmla="*/ 20890 w 23468"/>
                <a:gd name="connsiteY4" fmla="*/ 11041 h 23133"/>
                <a:gd name="connsiteX5" fmla="*/ 22703 w 23468"/>
                <a:gd name="connsiteY5" fmla="*/ 4744 h 23133"/>
                <a:gd name="connsiteX6" fmla="*/ 22458 w 23468"/>
                <a:gd name="connsiteY6" fmla="*/ 4351 h 23133"/>
                <a:gd name="connsiteX7" fmla="*/ 5941 w 23468"/>
                <a:gd name="connsiteY7" fmla="*/ 3812 h 2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68" h="23133">
                  <a:moveTo>
                    <a:pt x="5941" y="3812"/>
                  </a:moveTo>
                  <a:cubicBezTo>
                    <a:pt x="3907" y="5674"/>
                    <a:pt x="2314" y="7953"/>
                    <a:pt x="1309" y="10527"/>
                  </a:cubicBezTo>
                  <a:cubicBezTo>
                    <a:pt x="-235" y="14644"/>
                    <a:pt x="-1803" y="17879"/>
                    <a:pt x="3368" y="20329"/>
                  </a:cubicBezTo>
                  <a:cubicBezTo>
                    <a:pt x="8539" y="22780"/>
                    <a:pt x="15229" y="23417"/>
                    <a:pt x="16772" y="18786"/>
                  </a:cubicBezTo>
                  <a:cubicBezTo>
                    <a:pt x="18317" y="14154"/>
                    <a:pt x="18831" y="12071"/>
                    <a:pt x="20890" y="11041"/>
                  </a:cubicBezTo>
                  <a:cubicBezTo>
                    <a:pt x="23120" y="9816"/>
                    <a:pt x="23953" y="6998"/>
                    <a:pt x="22703" y="4744"/>
                  </a:cubicBezTo>
                  <a:cubicBezTo>
                    <a:pt x="22630" y="4621"/>
                    <a:pt x="22556" y="4474"/>
                    <a:pt x="22458" y="4351"/>
                  </a:cubicBezTo>
                  <a:cubicBezTo>
                    <a:pt x="20890" y="1239"/>
                    <a:pt x="11112" y="-5451"/>
                    <a:pt x="5941" y="38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7" name="Freeform: Shape 1436">
              <a:extLst>
                <a:ext uri="{FF2B5EF4-FFF2-40B4-BE49-F238E27FC236}">
                  <a16:creationId xmlns:a16="http://schemas.microsoft.com/office/drawing/2014/main" xmlns="" id="{F487D91D-5245-BD40-70F0-9C89914F162E}"/>
                </a:ext>
              </a:extLst>
            </p:cNvPr>
            <p:cNvSpPr/>
            <p:nvPr/>
          </p:nvSpPr>
          <p:spPr>
            <a:xfrm>
              <a:off x="9543842" y="4570326"/>
              <a:ext cx="35524" cy="21555"/>
            </a:xfrm>
            <a:custGeom>
              <a:avLst/>
              <a:gdLst>
                <a:gd name="connsiteX0" fmla="*/ 28248 w 35524"/>
                <a:gd name="connsiteY0" fmla="*/ 3773 h 21555"/>
                <a:gd name="connsiteX1" fmla="*/ 16387 w 35524"/>
                <a:gd name="connsiteY1" fmla="*/ -859 h 21555"/>
                <a:gd name="connsiteX2" fmla="*/ 4134 w 35524"/>
                <a:gd name="connsiteY2" fmla="*/ 4287 h 21555"/>
                <a:gd name="connsiteX3" fmla="*/ 17 w 35524"/>
                <a:gd name="connsiteY3" fmla="*/ 13061 h 21555"/>
                <a:gd name="connsiteX4" fmla="*/ 7222 w 35524"/>
                <a:gd name="connsiteY4" fmla="*/ 18231 h 21555"/>
                <a:gd name="connsiteX5" fmla="*/ 18568 w 35524"/>
                <a:gd name="connsiteY5" fmla="*/ 19775 h 21555"/>
                <a:gd name="connsiteX6" fmla="*/ 30453 w 35524"/>
                <a:gd name="connsiteY6" fmla="*/ 16663 h 21555"/>
                <a:gd name="connsiteX7" fmla="*/ 34571 w 35524"/>
                <a:gd name="connsiteY7" fmla="*/ 11517 h 21555"/>
                <a:gd name="connsiteX8" fmla="*/ 28248 w 35524"/>
                <a:gd name="connsiteY8" fmla="*/ 3773 h 2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4" h="21555">
                  <a:moveTo>
                    <a:pt x="28248" y="3773"/>
                  </a:moveTo>
                  <a:cubicBezTo>
                    <a:pt x="25160" y="2229"/>
                    <a:pt x="25675" y="-1374"/>
                    <a:pt x="16387" y="-859"/>
                  </a:cubicBezTo>
                  <a:cubicBezTo>
                    <a:pt x="16387" y="-859"/>
                    <a:pt x="6094" y="-345"/>
                    <a:pt x="4134" y="4287"/>
                  </a:cubicBezTo>
                  <a:cubicBezTo>
                    <a:pt x="2174" y="8919"/>
                    <a:pt x="-1012" y="9458"/>
                    <a:pt x="17" y="13061"/>
                  </a:cubicBezTo>
                  <a:cubicBezTo>
                    <a:pt x="1046" y="16663"/>
                    <a:pt x="3619" y="16663"/>
                    <a:pt x="7222" y="18231"/>
                  </a:cubicBezTo>
                  <a:cubicBezTo>
                    <a:pt x="10824" y="19800"/>
                    <a:pt x="13422" y="21834"/>
                    <a:pt x="18568" y="19775"/>
                  </a:cubicBezTo>
                  <a:cubicBezTo>
                    <a:pt x="23714" y="17717"/>
                    <a:pt x="25283" y="15633"/>
                    <a:pt x="30453" y="16663"/>
                  </a:cubicBezTo>
                  <a:cubicBezTo>
                    <a:pt x="35624" y="17692"/>
                    <a:pt x="36114" y="17178"/>
                    <a:pt x="34571" y="11517"/>
                  </a:cubicBezTo>
                  <a:cubicBezTo>
                    <a:pt x="33027" y="5855"/>
                    <a:pt x="31360" y="5316"/>
                    <a:pt x="28248" y="377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8" name="Freeform: Shape 1437">
              <a:extLst>
                <a:ext uri="{FF2B5EF4-FFF2-40B4-BE49-F238E27FC236}">
                  <a16:creationId xmlns:a16="http://schemas.microsoft.com/office/drawing/2014/main" xmlns="" id="{F0323A29-D527-9EBF-6783-0D17CB240FCD}"/>
                </a:ext>
              </a:extLst>
            </p:cNvPr>
            <p:cNvSpPr/>
            <p:nvPr/>
          </p:nvSpPr>
          <p:spPr>
            <a:xfrm>
              <a:off x="9574214" y="4556001"/>
              <a:ext cx="45042" cy="28816"/>
            </a:xfrm>
            <a:custGeom>
              <a:avLst/>
              <a:gdLst>
                <a:gd name="connsiteX0" fmla="*/ 43212 w 45042"/>
                <a:gd name="connsiteY0" fmla="*/ 24298 h 28816"/>
                <a:gd name="connsiteX1" fmla="*/ 44756 w 45042"/>
                <a:gd name="connsiteY1" fmla="*/ 16553 h 28816"/>
                <a:gd name="connsiteX2" fmla="*/ 34953 w 45042"/>
                <a:gd name="connsiteY2" fmla="*/ 7780 h 28816"/>
                <a:gd name="connsiteX3" fmla="*/ 18436 w 45042"/>
                <a:gd name="connsiteY3" fmla="*/ 5330 h 28816"/>
                <a:gd name="connsiteX4" fmla="*/ 1429 w 45042"/>
                <a:gd name="connsiteY4" fmla="*/ 2757 h 28816"/>
                <a:gd name="connsiteX5" fmla="*/ 1429 w 45042"/>
                <a:gd name="connsiteY5" fmla="*/ 7388 h 28816"/>
                <a:gd name="connsiteX6" fmla="*/ 9173 w 45042"/>
                <a:gd name="connsiteY6" fmla="*/ 16676 h 28816"/>
                <a:gd name="connsiteX7" fmla="*/ 14834 w 45042"/>
                <a:gd name="connsiteY7" fmla="*/ 24935 h 28816"/>
                <a:gd name="connsiteX8" fmla="*/ 26181 w 45042"/>
                <a:gd name="connsiteY8" fmla="*/ 26993 h 28816"/>
                <a:gd name="connsiteX9" fmla="*/ 37012 w 45042"/>
                <a:gd name="connsiteY9" fmla="*/ 26993 h 28816"/>
                <a:gd name="connsiteX10" fmla="*/ 43212 w 45042"/>
                <a:gd name="connsiteY10" fmla="*/ 24298 h 2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042" h="28816">
                  <a:moveTo>
                    <a:pt x="43212" y="24298"/>
                  </a:moveTo>
                  <a:cubicBezTo>
                    <a:pt x="43727" y="20671"/>
                    <a:pt x="45271" y="21210"/>
                    <a:pt x="44756" y="16553"/>
                  </a:cubicBezTo>
                  <a:cubicBezTo>
                    <a:pt x="44241" y="11897"/>
                    <a:pt x="42305" y="7780"/>
                    <a:pt x="34953" y="7780"/>
                  </a:cubicBezTo>
                  <a:cubicBezTo>
                    <a:pt x="27601" y="7780"/>
                    <a:pt x="24636" y="9324"/>
                    <a:pt x="18436" y="5330"/>
                  </a:cubicBezTo>
                  <a:cubicBezTo>
                    <a:pt x="12237" y="1335"/>
                    <a:pt x="7090" y="-4988"/>
                    <a:pt x="1429" y="2757"/>
                  </a:cubicBezTo>
                  <a:cubicBezTo>
                    <a:pt x="1429" y="2757"/>
                    <a:pt x="-2198" y="3271"/>
                    <a:pt x="1429" y="7388"/>
                  </a:cubicBezTo>
                  <a:cubicBezTo>
                    <a:pt x="5056" y="11505"/>
                    <a:pt x="7090" y="12044"/>
                    <a:pt x="9173" y="16676"/>
                  </a:cubicBezTo>
                  <a:cubicBezTo>
                    <a:pt x="11256" y="21308"/>
                    <a:pt x="11232" y="26478"/>
                    <a:pt x="14834" y="24935"/>
                  </a:cubicBezTo>
                  <a:cubicBezTo>
                    <a:pt x="18731" y="23685"/>
                    <a:pt x="22970" y="24469"/>
                    <a:pt x="26181" y="26993"/>
                  </a:cubicBezTo>
                  <a:cubicBezTo>
                    <a:pt x="28239" y="29052"/>
                    <a:pt x="32895" y="26993"/>
                    <a:pt x="37012" y="26993"/>
                  </a:cubicBezTo>
                  <a:cubicBezTo>
                    <a:pt x="41129" y="26993"/>
                    <a:pt x="42771" y="27900"/>
                    <a:pt x="43212" y="242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39" name="Freeform: Shape 1438">
              <a:extLst>
                <a:ext uri="{FF2B5EF4-FFF2-40B4-BE49-F238E27FC236}">
                  <a16:creationId xmlns:a16="http://schemas.microsoft.com/office/drawing/2014/main" xmlns="" id="{BE31FCCC-3E90-5A99-E83F-84E2E6A01204}"/>
                </a:ext>
              </a:extLst>
            </p:cNvPr>
            <p:cNvSpPr/>
            <p:nvPr/>
          </p:nvSpPr>
          <p:spPr>
            <a:xfrm>
              <a:off x="9614914" y="4597798"/>
              <a:ext cx="63541" cy="34994"/>
            </a:xfrm>
            <a:custGeom>
              <a:avLst/>
              <a:gdLst>
                <a:gd name="connsiteX0" fmla="*/ 61328 w 63541"/>
                <a:gd name="connsiteY0" fmla="*/ 21195 h 34994"/>
                <a:gd name="connsiteX1" fmla="*/ 48952 w 63541"/>
                <a:gd name="connsiteY1" fmla="*/ 10339 h 34994"/>
                <a:gd name="connsiteX2" fmla="*/ 36062 w 63541"/>
                <a:gd name="connsiteY2" fmla="*/ 2620 h 34994"/>
                <a:gd name="connsiteX3" fmla="*/ 21628 w 63541"/>
                <a:gd name="connsiteY3" fmla="*/ 1076 h 34994"/>
                <a:gd name="connsiteX4" fmla="*/ 7169 w 63541"/>
                <a:gd name="connsiteY4" fmla="*/ 1076 h 34994"/>
                <a:gd name="connsiteX5" fmla="*/ -183 w 63541"/>
                <a:gd name="connsiteY5" fmla="*/ 7251 h 34994"/>
                <a:gd name="connsiteX6" fmla="*/ 3959 w 63541"/>
                <a:gd name="connsiteY6" fmla="*/ 12423 h 34994"/>
                <a:gd name="connsiteX7" fmla="*/ 13246 w 63541"/>
                <a:gd name="connsiteY7" fmla="*/ 16539 h 34994"/>
                <a:gd name="connsiteX8" fmla="*/ 23564 w 63541"/>
                <a:gd name="connsiteY8" fmla="*/ 20142 h 34994"/>
                <a:gd name="connsiteX9" fmla="*/ 35425 w 63541"/>
                <a:gd name="connsiteY9" fmla="*/ 24283 h 34994"/>
                <a:gd name="connsiteX10" fmla="*/ 47286 w 63541"/>
                <a:gd name="connsiteY10" fmla="*/ 34086 h 34994"/>
                <a:gd name="connsiteX11" fmla="*/ 56059 w 63541"/>
                <a:gd name="connsiteY11" fmla="*/ 29430 h 34994"/>
                <a:gd name="connsiteX12" fmla="*/ 61328 w 63541"/>
                <a:gd name="connsiteY12" fmla="*/ 21195 h 34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541" h="34994">
                  <a:moveTo>
                    <a:pt x="61328" y="21195"/>
                  </a:moveTo>
                  <a:cubicBezTo>
                    <a:pt x="55667" y="18598"/>
                    <a:pt x="56181" y="14996"/>
                    <a:pt x="48952" y="10339"/>
                  </a:cubicBezTo>
                  <a:cubicBezTo>
                    <a:pt x="41723" y="5683"/>
                    <a:pt x="39664" y="7889"/>
                    <a:pt x="36062" y="2620"/>
                  </a:cubicBezTo>
                  <a:cubicBezTo>
                    <a:pt x="32460" y="-2649"/>
                    <a:pt x="28833" y="-1007"/>
                    <a:pt x="21628" y="1076"/>
                  </a:cubicBezTo>
                  <a:cubicBezTo>
                    <a:pt x="21628" y="1076"/>
                    <a:pt x="10796" y="-2551"/>
                    <a:pt x="7169" y="1076"/>
                  </a:cubicBezTo>
                  <a:cubicBezTo>
                    <a:pt x="3542" y="4703"/>
                    <a:pt x="-183" y="3526"/>
                    <a:pt x="-183" y="7251"/>
                  </a:cubicBezTo>
                  <a:cubicBezTo>
                    <a:pt x="-183" y="10976"/>
                    <a:pt x="357" y="9702"/>
                    <a:pt x="3959" y="12423"/>
                  </a:cubicBezTo>
                  <a:cubicBezTo>
                    <a:pt x="7561" y="15142"/>
                    <a:pt x="6017" y="16539"/>
                    <a:pt x="13246" y="16539"/>
                  </a:cubicBezTo>
                  <a:cubicBezTo>
                    <a:pt x="20476" y="16539"/>
                    <a:pt x="20991" y="17054"/>
                    <a:pt x="23564" y="20142"/>
                  </a:cubicBezTo>
                  <a:cubicBezTo>
                    <a:pt x="26137" y="23230"/>
                    <a:pt x="31283" y="20142"/>
                    <a:pt x="35425" y="24283"/>
                  </a:cubicBezTo>
                  <a:cubicBezTo>
                    <a:pt x="39567" y="28425"/>
                    <a:pt x="43684" y="34086"/>
                    <a:pt x="47286" y="34086"/>
                  </a:cubicBezTo>
                  <a:cubicBezTo>
                    <a:pt x="50888" y="34086"/>
                    <a:pt x="52971" y="30974"/>
                    <a:pt x="56059" y="29430"/>
                  </a:cubicBezTo>
                  <a:cubicBezTo>
                    <a:pt x="59147" y="27886"/>
                    <a:pt x="67063" y="23769"/>
                    <a:pt x="61328" y="211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0" name="Freeform: Shape 1439">
              <a:extLst>
                <a:ext uri="{FF2B5EF4-FFF2-40B4-BE49-F238E27FC236}">
                  <a16:creationId xmlns:a16="http://schemas.microsoft.com/office/drawing/2014/main" xmlns="" id="{DE925D12-B155-1A6A-A42E-2FCF907AD6DD}"/>
                </a:ext>
              </a:extLst>
            </p:cNvPr>
            <p:cNvSpPr/>
            <p:nvPr/>
          </p:nvSpPr>
          <p:spPr>
            <a:xfrm>
              <a:off x="9628894" y="4563032"/>
              <a:ext cx="97149" cy="24706"/>
            </a:xfrm>
            <a:custGeom>
              <a:avLst/>
              <a:gdLst>
                <a:gd name="connsiteX0" fmla="*/ 92292 w 97149"/>
                <a:gd name="connsiteY0" fmla="*/ 7979 h 24706"/>
                <a:gd name="connsiteX1" fmla="*/ 84033 w 97149"/>
                <a:gd name="connsiteY1" fmla="*/ 2808 h 24706"/>
                <a:gd name="connsiteX2" fmla="*/ 73716 w 97149"/>
                <a:gd name="connsiteY2" fmla="*/ 9522 h 24706"/>
                <a:gd name="connsiteX3" fmla="*/ 57713 w 97149"/>
                <a:gd name="connsiteY3" fmla="*/ 3862 h 24706"/>
                <a:gd name="connsiteX4" fmla="*/ 45852 w 97149"/>
                <a:gd name="connsiteY4" fmla="*/ -795 h 24706"/>
                <a:gd name="connsiteX5" fmla="*/ 19043 w 97149"/>
                <a:gd name="connsiteY5" fmla="*/ 5920 h 24706"/>
                <a:gd name="connsiteX6" fmla="*/ 11299 w 97149"/>
                <a:gd name="connsiteY6" fmla="*/ 8493 h 24706"/>
                <a:gd name="connsiteX7" fmla="*/ 2011 w 97149"/>
                <a:gd name="connsiteY7" fmla="*/ 10944 h 24706"/>
                <a:gd name="connsiteX8" fmla="*/ 17989 w 97149"/>
                <a:gd name="connsiteY8" fmla="*/ 17658 h 24706"/>
                <a:gd name="connsiteX9" fmla="*/ 34506 w 97149"/>
                <a:gd name="connsiteY9" fmla="*/ 22805 h 24706"/>
                <a:gd name="connsiteX10" fmla="*/ 53082 w 97149"/>
                <a:gd name="connsiteY10" fmla="*/ 22805 h 24706"/>
                <a:gd name="connsiteX11" fmla="*/ 79892 w 97149"/>
                <a:gd name="connsiteY11" fmla="*/ 21775 h 24706"/>
                <a:gd name="connsiteX12" fmla="*/ 87121 w 97149"/>
                <a:gd name="connsiteY12" fmla="*/ 18687 h 24706"/>
                <a:gd name="connsiteX13" fmla="*/ 96923 w 97149"/>
                <a:gd name="connsiteY13" fmla="*/ 15085 h 24706"/>
                <a:gd name="connsiteX14" fmla="*/ 92292 w 97149"/>
                <a:gd name="connsiteY14" fmla="*/ 7979 h 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49" h="24706">
                  <a:moveTo>
                    <a:pt x="92292" y="7979"/>
                  </a:moveTo>
                  <a:cubicBezTo>
                    <a:pt x="88665" y="8493"/>
                    <a:pt x="89694" y="2293"/>
                    <a:pt x="84033" y="2808"/>
                  </a:cubicBezTo>
                  <a:cubicBezTo>
                    <a:pt x="78372" y="3322"/>
                    <a:pt x="79892" y="10037"/>
                    <a:pt x="73716" y="9522"/>
                  </a:cubicBezTo>
                  <a:cubicBezTo>
                    <a:pt x="67540" y="9008"/>
                    <a:pt x="60287" y="7464"/>
                    <a:pt x="57713" y="3862"/>
                  </a:cubicBezTo>
                  <a:cubicBezTo>
                    <a:pt x="55140" y="259"/>
                    <a:pt x="53082" y="-795"/>
                    <a:pt x="45852" y="-795"/>
                  </a:cubicBezTo>
                  <a:cubicBezTo>
                    <a:pt x="38623" y="-795"/>
                    <a:pt x="21101" y="-2338"/>
                    <a:pt x="19043" y="5920"/>
                  </a:cubicBezTo>
                  <a:cubicBezTo>
                    <a:pt x="17254" y="8321"/>
                    <a:pt x="14166" y="9351"/>
                    <a:pt x="11299" y="8493"/>
                  </a:cubicBezTo>
                  <a:cubicBezTo>
                    <a:pt x="5613" y="7464"/>
                    <a:pt x="-4704" y="4891"/>
                    <a:pt x="2011" y="10944"/>
                  </a:cubicBezTo>
                  <a:cubicBezTo>
                    <a:pt x="8726" y="16997"/>
                    <a:pt x="8726" y="15600"/>
                    <a:pt x="17989" y="17658"/>
                  </a:cubicBezTo>
                  <a:cubicBezTo>
                    <a:pt x="27252" y="19717"/>
                    <a:pt x="26762" y="21775"/>
                    <a:pt x="34506" y="22805"/>
                  </a:cubicBezTo>
                  <a:cubicBezTo>
                    <a:pt x="42250" y="23834"/>
                    <a:pt x="41735" y="20746"/>
                    <a:pt x="53082" y="22805"/>
                  </a:cubicBezTo>
                  <a:cubicBezTo>
                    <a:pt x="64428" y="24863"/>
                    <a:pt x="71143" y="23320"/>
                    <a:pt x="79892" y="21775"/>
                  </a:cubicBezTo>
                  <a:cubicBezTo>
                    <a:pt x="88641" y="20232"/>
                    <a:pt x="80945" y="21261"/>
                    <a:pt x="87121" y="18687"/>
                  </a:cubicBezTo>
                  <a:cubicBezTo>
                    <a:pt x="93296" y="16115"/>
                    <a:pt x="97438" y="18173"/>
                    <a:pt x="96923" y="15085"/>
                  </a:cubicBezTo>
                  <a:cubicBezTo>
                    <a:pt x="96409" y="11997"/>
                    <a:pt x="95894" y="7464"/>
                    <a:pt x="92292" y="797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1" name="Freeform: Shape 1440">
              <a:extLst>
                <a:ext uri="{FF2B5EF4-FFF2-40B4-BE49-F238E27FC236}">
                  <a16:creationId xmlns:a16="http://schemas.microsoft.com/office/drawing/2014/main" xmlns="" id="{6A2A37B6-CD81-9E4D-981E-F09F04107BEB}"/>
                </a:ext>
              </a:extLst>
            </p:cNvPr>
            <p:cNvSpPr/>
            <p:nvPr/>
          </p:nvSpPr>
          <p:spPr>
            <a:xfrm>
              <a:off x="9730890" y="4554798"/>
              <a:ext cx="58123" cy="22132"/>
            </a:xfrm>
            <a:custGeom>
              <a:avLst/>
              <a:gdLst>
                <a:gd name="connsiteX0" fmla="*/ 45998 w 58123"/>
                <a:gd name="connsiteY0" fmla="*/ 12097 h 22132"/>
                <a:gd name="connsiteX1" fmla="*/ 54771 w 58123"/>
                <a:gd name="connsiteY1" fmla="*/ 17757 h 22132"/>
                <a:gd name="connsiteX2" fmla="*/ 57859 w 58123"/>
                <a:gd name="connsiteY2" fmla="*/ 13640 h 22132"/>
                <a:gd name="connsiteX3" fmla="*/ 49086 w 58123"/>
                <a:gd name="connsiteY3" fmla="*/ 7440 h 22132"/>
                <a:gd name="connsiteX4" fmla="*/ 35681 w 58123"/>
                <a:gd name="connsiteY4" fmla="*/ 4352 h 22132"/>
                <a:gd name="connsiteX5" fmla="*/ 22791 w 58123"/>
                <a:gd name="connsiteY5" fmla="*/ 6926 h 22132"/>
                <a:gd name="connsiteX6" fmla="*/ 8847 w 58123"/>
                <a:gd name="connsiteY6" fmla="*/ 1779 h 22132"/>
                <a:gd name="connsiteX7" fmla="*/ 4730 w 58123"/>
                <a:gd name="connsiteY7" fmla="*/ 11582 h 22132"/>
                <a:gd name="connsiteX8" fmla="*/ 3701 w 58123"/>
                <a:gd name="connsiteY8" fmla="*/ 20845 h 22132"/>
                <a:gd name="connsiteX9" fmla="*/ 17620 w 58123"/>
                <a:gd name="connsiteY9" fmla="*/ 17243 h 22132"/>
                <a:gd name="connsiteX10" fmla="*/ 28452 w 58123"/>
                <a:gd name="connsiteY10" fmla="*/ 13126 h 22132"/>
                <a:gd name="connsiteX11" fmla="*/ 36196 w 58123"/>
                <a:gd name="connsiteY11" fmla="*/ 16728 h 22132"/>
                <a:gd name="connsiteX12" fmla="*/ 45998 w 58123"/>
                <a:gd name="connsiteY12" fmla="*/ 12097 h 22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123" h="22132">
                  <a:moveTo>
                    <a:pt x="45998" y="12097"/>
                  </a:moveTo>
                  <a:cubicBezTo>
                    <a:pt x="49086" y="12097"/>
                    <a:pt x="52174" y="17243"/>
                    <a:pt x="54771" y="17757"/>
                  </a:cubicBezTo>
                  <a:cubicBezTo>
                    <a:pt x="57369" y="18272"/>
                    <a:pt x="57222" y="18787"/>
                    <a:pt x="57859" y="13640"/>
                  </a:cubicBezTo>
                  <a:cubicBezTo>
                    <a:pt x="58496" y="8494"/>
                    <a:pt x="55408" y="7440"/>
                    <a:pt x="49086" y="7440"/>
                  </a:cubicBezTo>
                  <a:cubicBezTo>
                    <a:pt x="42763" y="7440"/>
                    <a:pt x="40827" y="4352"/>
                    <a:pt x="35681" y="4352"/>
                  </a:cubicBezTo>
                  <a:cubicBezTo>
                    <a:pt x="30535" y="4352"/>
                    <a:pt x="26393" y="6926"/>
                    <a:pt x="22791" y="6926"/>
                  </a:cubicBezTo>
                  <a:cubicBezTo>
                    <a:pt x="19188" y="6926"/>
                    <a:pt x="18135" y="-6479"/>
                    <a:pt x="8847" y="1779"/>
                  </a:cubicBezTo>
                  <a:cubicBezTo>
                    <a:pt x="8994" y="5504"/>
                    <a:pt x="7475" y="9082"/>
                    <a:pt x="4730" y="11582"/>
                  </a:cubicBezTo>
                  <a:cubicBezTo>
                    <a:pt x="74" y="15699"/>
                    <a:pt x="-3014" y="19816"/>
                    <a:pt x="3701" y="20845"/>
                  </a:cubicBezTo>
                  <a:cubicBezTo>
                    <a:pt x="10415" y="21875"/>
                    <a:pt x="16591" y="20845"/>
                    <a:pt x="17620" y="17243"/>
                  </a:cubicBezTo>
                  <a:cubicBezTo>
                    <a:pt x="18649" y="13640"/>
                    <a:pt x="25364" y="9499"/>
                    <a:pt x="28452" y="13126"/>
                  </a:cubicBezTo>
                  <a:cubicBezTo>
                    <a:pt x="31539" y="16753"/>
                    <a:pt x="32569" y="19301"/>
                    <a:pt x="36196" y="16728"/>
                  </a:cubicBezTo>
                  <a:cubicBezTo>
                    <a:pt x="39823" y="14155"/>
                    <a:pt x="42886" y="12097"/>
                    <a:pt x="45998" y="120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2" name="Freeform: Shape 1441">
              <a:extLst>
                <a:ext uri="{FF2B5EF4-FFF2-40B4-BE49-F238E27FC236}">
                  <a16:creationId xmlns:a16="http://schemas.microsoft.com/office/drawing/2014/main" xmlns="" id="{6DDA4752-5704-0B3A-5CC7-FCB47BCC7553}"/>
                </a:ext>
              </a:extLst>
            </p:cNvPr>
            <p:cNvSpPr/>
            <p:nvPr/>
          </p:nvSpPr>
          <p:spPr>
            <a:xfrm>
              <a:off x="9840003" y="4540735"/>
              <a:ext cx="31481" cy="15182"/>
            </a:xfrm>
            <a:custGeom>
              <a:avLst/>
              <a:gdLst>
                <a:gd name="connsiteX0" fmla="*/ 7022 w 31481"/>
                <a:gd name="connsiteY0" fmla="*/ 12729 h 15182"/>
                <a:gd name="connsiteX1" fmla="*/ 22509 w 31481"/>
                <a:gd name="connsiteY1" fmla="*/ 12215 h 15182"/>
                <a:gd name="connsiteX2" fmla="*/ 31259 w 31481"/>
                <a:gd name="connsiteY2" fmla="*/ 6554 h 15182"/>
                <a:gd name="connsiteX3" fmla="*/ 21995 w 31481"/>
                <a:gd name="connsiteY3" fmla="*/ 354 h 15182"/>
                <a:gd name="connsiteX4" fmla="*/ 4964 w 31481"/>
                <a:gd name="connsiteY4" fmla="*/ 2412 h 15182"/>
                <a:gd name="connsiteX5" fmla="*/ -183 w 31481"/>
                <a:gd name="connsiteY5" fmla="*/ 11186 h 15182"/>
                <a:gd name="connsiteX6" fmla="*/ 7022 w 31481"/>
                <a:gd name="connsiteY6" fmla="*/ 12729 h 15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81" h="15182">
                  <a:moveTo>
                    <a:pt x="7022" y="12729"/>
                  </a:moveTo>
                  <a:cubicBezTo>
                    <a:pt x="10134" y="11186"/>
                    <a:pt x="21995" y="16871"/>
                    <a:pt x="22509" y="12215"/>
                  </a:cubicBezTo>
                  <a:cubicBezTo>
                    <a:pt x="23025" y="7559"/>
                    <a:pt x="30768" y="11700"/>
                    <a:pt x="31259" y="6554"/>
                  </a:cubicBezTo>
                  <a:cubicBezTo>
                    <a:pt x="31748" y="1408"/>
                    <a:pt x="27656" y="-675"/>
                    <a:pt x="21995" y="354"/>
                  </a:cubicBezTo>
                  <a:cubicBezTo>
                    <a:pt x="16335" y="1383"/>
                    <a:pt x="16310" y="-4278"/>
                    <a:pt x="4964" y="2412"/>
                  </a:cubicBezTo>
                  <a:cubicBezTo>
                    <a:pt x="4964" y="2412"/>
                    <a:pt x="-183" y="6554"/>
                    <a:pt x="-183" y="11186"/>
                  </a:cubicBezTo>
                  <a:cubicBezTo>
                    <a:pt x="-183" y="15817"/>
                    <a:pt x="3935" y="14274"/>
                    <a:pt x="7022" y="127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3" name="Freeform: Shape 1442">
              <a:extLst>
                <a:ext uri="{FF2B5EF4-FFF2-40B4-BE49-F238E27FC236}">
                  <a16:creationId xmlns:a16="http://schemas.microsoft.com/office/drawing/2014/main" xmlns="" id="{434A7843-0308-ABC4-8B12-892C55617025}"/>
                </a:ext>
              </a:extLst>
            </p:cNvPr>
            <p:cNvSpPr/>
            <p:nvPr/>
          </p:nvSpPr>
          <p:spPr>
            <a:xfrm>
              <a:off x="9739425" y="4635538"/>
              <a:ext cx="21138" cy="17940"/>
            </a:xfrm>
            <a:custGeom>
              <a:avLst/>
              <a:gdLst>
                <a:gd name="connsiteX0" fmla="*/ 12173 w 21138"/>
                <a:gd name="connsiteY0" fmla="*/ 1517 h 17940"/>
                <a:gd name="connsiteX1" fmla="*/ 2885 w 21138"/>
                <a:gd name="connsiteY1" fmla="*/ 8232 h 17940"/>
                <a:gd name="connsiteX2" fmla="*/ 6512 w 21138"/>
                <a:gd name="connsiteY2" fmla="*/ 17005 h 17940"/>
                <a:gd name="connsiteX3" fmla="*/ 16315 w 21138"/>
                <a:gd name="connsiteY3" fmla="*/ 12349 h 17940"/>
                <a:gd name="connsiteX4" fmla="*/ 19917 w 21138"/>
                <a:gd name="connsiteY4" fmla="*/ 5119 h 17940"/>
                <a:gd name="connsiteX5" fmla="*/ 12173 w 21138"/>
                <a:gd name="connsiteY5" fmla="*/ 1517 h 1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38" h="17940">
                  <a:moveTo>
                    <a:pt x="12173" y="1517"/>
                  </a:moveTo>
                  <a:cubicBezTo>
                    <a:pt x="9992" y="4801"/>
                    <a:pt x="6684" y="7203"/>
                    <a:pt x="2885" y="8232"/>
                  </a:cubicBezTo>
                  <a:cubicBezTo>
                    <a:pt x="-3805" y="10291"/>
                    <a:pt x="1856" y="17520"/>
                    <a:pt x="6512" y="17005"/>
                  </a:cubicBezTo>
                  <a:cubicBezTo>
                    <a:pt x="11169" y="16491"/>
                    <a:pt x="10630" y="11834"/>
                    <a:pt x="16315" y="12349"/>
                  </a:cubicBezTo>
                  <a:cubicBezTo>
                    <a:pt x="22000" y="12863"/>
                    <a:pt x="21461" y="9898"/>
                    <a:pt x="19917" y="5119"/>
                  </a:cubicBezTo>
                  <a:cubicBezTo>
                    <a:pt x="18373" y="341"/>
                    <a:pt x="15236" y="-3654"/>
                    <a:pt x="12173" y="151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4" name="Freeform: Shape 1443">
              <a:extLst>
                <a:ext uri="{FF2B5EF4-FFF2-40B4-BE49-F238E27FC236}">
                  <a16:creationId xmlns:a16="http://schemas.microsoft.com/office/drawing/2014/main" xmlns="" id="{8DDCDF7F-CF9E-64BF-4500-C2D66441643D}"/>
                </a:ext>
              </a:extLst>
            </p:cNvPr>
            <p:cNvSpPr/>
            <p:nvPr/>
          </p:nvSpPr>
          <p:spPr>
            <a:xfrm>
              <a:off x="9705140" y="4629163"/>
              <a:ext cx="13074" cy="16417"/>
            </a:xfrm>
            <a:custGeom>
              <a:avLst/>
              <a:gdLst>
                <a:gd name="connsiteX0" fmla="*/ 8816 w 13074"/>
                <a:gd name="connsiteY0" fmla="*/ 1177 h 16417"/>
                <a:gd name="connsiteX1" fmla="*/ 558 w 13074"/>
                <a:gd name="connsiteY1" fmla="*/ 8382 h 16417"/>
                <a:gd name="connsiteX2" fmla="*/ 6758 w 13074"/>
                <a:gd name="connsiteY2" fmla="*/ 13039 h 16417"/>
                <a:gd name="connsiteX3" fmla="*/ 8816 w 13074"/>
                <a:gd name="connsiteY3" fmla="*/ 1177 h 16417"/>
              </a:gdLst>
              <a:ahLst/>
              <a:cxnLst>
                <a:cxn ang="0">
                  <a:pos x="connsiteX0" y="connsiteY0"/>
                </a:cxn>
                <a:cxn ang="0">
                  <a:pos x="connsiteX1" y="connsiteY1"/>
                </a:cxn>
                <a:cxn ang="0">
                  <a:pos x="connsiteX2" y="connsiteY2"/>
                </a:cxn>
                <a:cxn ang="0">
                  <a:pos x="connsiteX3" y="connsiteY3"/>
                </a:cxn>
              </a:cxnLst>
              <a:rect l="l" t="t" r="r" b="b"/>
              <a:pathLst>
                <a:path w="13074" h="16417">
                  <a:moveTo>
                    <a:pt x="8816" y="1177"/>
                  </a:moveTo>
                  <a:cubicBezTo>
                    <a:pt x="5312" y="2574"/>
                    <a:pt x="2396" y="5099"/>
                    <a:pt x="558" y="8382"/>
                  </a:cubicBezTo>
                  <a:cubicBezTo>
                    <a:pt x="-2015" y="13553"/>
                    <a:pt x="2617" y="18699"/>
                    <a:pt x="6758" y="13039"/>
                  </a:cubicBezTo>
                  <a:cubicBezTo>
                    <a:pt x="10900" y="7377"/>
                    <a:pt x="17075" y="-6052"/>
                    <a:pt x="8816" y="11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5" name="Freeform: Shape 1444">
              <a:extLst>
                <a:ext uri="{FF2B5EF4-FFF2-40B4-BE49-F238E27FC236}">
                  <a16:creationId xmlns:a16="http://schemas.microsoft.com/office/drawing/2014/main" xmlns="" id="{44228FB4-3F16-27F3-2CF1-4E75B57E18F3}"/>
                </a:ext>
              </a:extLst>
            </p:cNvPr>
            <p:cNvSpPr/>
            <p:nvPr/>
          </p:nvSpPr>
          <p:spPr>
            <a:xfrm>
              <a:off x="9766940" y="4560000"/>
              <a:ext cx="124332" cy="76519"/>
            </a:xfrm>
            <a:custGeom>
              <a:avLst/>
              <a:gdLst>
                <a:gd name="connsiteX0" fmla="*/ 118780 w 124332"/>
                <a:gd name="connsiteY0" fmla="*/ 694 h 76519"/>
                <a:gd name="connsiteX1" fmla="*/ 97632 w 124332"/>
                <a:gd name="connsiteY1" fmla="*/ 2237 h 76519"/>
                <a:gd name="connsiteX2" fmla="*/ 80085 w 124332"/>
                <a:gd name="connsiteY2" fmla="*/ 5325 h 76519"/>
                <a:gd name="connsiteX3" fmla="*/ 56363 w 124332"/>
                <a:gd name="connsiteY3" fmla="*/ 11011 h 76519"/>
                <a:gd name="connsiteX4" fmla="*/ 38302 w 124332"/>
                <a:gd name="connsiteY4" fmla="*/ 29071 h 76519"/>
                <a:gd name="connsiteX5" fmla="*/ 21295 w 124332"/>
                <a:gd name="connsiteY5" fmla="*/ 35762 h 76519"/>
                <a:gd name="connsiteX6" fmla="*/ 2204 w 124332"/>
                <a:gd name="connsiteY6" fmla="*/ 45564 h 76519"/>
                <a:gd name="connsiteX7" fmla="*/ 146 w 124332"/>
                <a:gd name="connsiteY7" fmla="*/ 62596 h 76519"/>
                <a:gd name="connsiteX8" fmla="*/ 7865 w 124332"/>
                <a:gd name="connsiteY8" fmla="*/ 74972 h 76519"/>
                <a:gd name="connsiteX9" fmla="*/ 21295 w 124332"/>
                <a:gd name="connsiteY9" fmla="*/ 65684 h 76519"/>
                <a:gd name="connsiteX10" fmla="*/ 42444 w 124332"/>
                <a:gd name="connsiteY10" fmla="*/ 54852 h 76519"/>
                <a:gd name="connsiteX11" fmla="*/ 63592 w 124332"/>
                <a:gd name="connsiteY11" fmla="*/ 36791 h 76519"/>
                <a:gd name="connsiteX12" fmla="*/ 83712 w 124332"/>
                <a:gd name="connsiteY12" fmla="*/ 29586 h 76519"/>
                <a:gd name="connsiteX13" fmla="*/ 102264 w 124332"/>
                <a:gd name="connsiteY13" fmla="*/ 20813 h 76519"/>
                <a:gd name="connsiteX14" fmla="*/ 121353 w 124332"/>
                <a:gd name="connsiteY14" fmla="*/ 11525 h 76519"/>
                <a:gd name="connsiteX15" fmla="*/ 118780 w 124332"/>
                <a:gd name="connsiteY15" fmla="*/ 694 h 76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332" h="76519">
                  <a:moveTo>
                    <a:pt x="118780" y="694"/>
                  </a:moveTo>
                  <a:cubicBezTo>
                    <a:pt x="111551" y="179"/>
                    <a:pt x="102778" y="-3424"/>
                    <a:pt x="97632" y="2237"/>
                  </a:cubicBezTo>
                  <a:cubicBezTo>
                    <a:pt x="92485" y="7898"/>
                    <a:pt x="90917" y="5840"/>
                    <a:pt x="80085" y="5325"/>
                  </a:cubicBezTo>
                  <a:cubicBezTo>
                    <a:pt x="69253" y="4811"/>
                    <a:pt x="64621" y="2752"/>
                    <a:pt x="56363" y="11011"/>
                  </a:cubicBezTo>
                  <a:cubicBezTo>
                    <a:pt x="48105" y="19269"/>
                    <a:pt x="45531" y="24416"/>
                    <a:pt x="38302" y="29071"/>
                  </a:cubicBezTo>
                  <a:cubicBezTo>
                    <a:pt x="33327" y="32772"/>
                    <a:pt x="27471" y="35100"/>
                    <a:pt x="21295" y="35762"/>
                  </a:cubicBezTo>
                  <a:cubicBezTo>
                    <a:pt x="21295" y="35762"/>
                    <a:pt x="5807" y="37820"/>
                    <a:pt x="2204" y="45564"/>
                  </a:cubicBezTo>
                  <a:cubicBezTo>
                    <a:pt x="-1398" y="53308"/>
                    <a:pt x="146" y="55882"/>
                    <a:pt x="146" y="62596"/>
                  </a:cubicBezTo>
                  <a:cubicBezTo>
                    <a:pt x="146" y="69311"/>
                    <a:pt x="-368" y="78059"/>
                    <a:pt x="7865" y="74972"/>
                  </a:cubicBezTo>
                  <a:cubicBezTo>
                    <a:pt x="16100" y="71884"/>
                    <a:pt x="12522" y="66713"/>
                    <a:pt x="21295" y="65684"/>
                  </a:cubicBezTo>
                  <a:cubicBezTo>
                    <a:pt x="30067" y="64655"/>
                    <a:pt x="37788" y="61567"/>
                    <a:pt x="42444" y="54852"/>
                  </a:cubicBezTo>
                  <a:cubicBezTo>
                    <a:pt x="47100" y="48137"/>
                    <a:pt x="55334" y="38874"/>
                    <a:pt x="63592" y="36791"/>
                  </a:cubicBezTo>
                  <a:cubicBezTo>
                    <a:pt x="71851" y="34708"/>
                    <a:pt x="72366" y="30616"/>
                    <a:pt x="83712" y="29586"/>
                  </a:cubicBezTo>
                  <a:cubicBezTo>
                    <a:pt x="95058" y="28557"/>
                    <a:pt x="91946" y="23386"/>
                    <a:pt x="102264" y="20813"/>
                  </a:cubicBezTo>
                  <a:cubicBezTo>
                    <a:pt x="112581" y="18240"/>
                    <a:pt x="117751" y="16672"/>
                    <a:pt x="121353" y="11525"/>
                  </a:cubicBezTo>
                  <a:cubicBezTo>
                    <a:pt x="124956" y="6379"/>
                    <a:pt x="126010" y="1208"/>
                    <a:pt x="118780" y="6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6" name="Freeform: Shape 1445">
              <a:extLst>
                <a:ext uri="{FF2B5EF4-FFF2-40B4-BE49-F238E27FC236}">
                  <a16:creationId xmlns:a16="http://schemas.microsoft.com/office/drawing/2014/main" xmlns="" id="{9C60792A-6D58-EE02-CEAB-C7DA571A3650}"/>
                </a:ext>
              </a:extLst>
            </p:cNvPr>
            <p:cNvSpPr/>
            <p:nvPr/>
          </p:nvSpPr>
          <p:spPr>
            <a:xfrm>
              <a:off x="9865415" y="4144540"/>
              <a:ext cx="13502" cy="24695"/>
            </a:xfrm>
            <a:custGeom>
              <a:avLst/>
              <a:gdLst>
                <a:gd name="connsiteX0" fmla="*/ 10503 w 13502"/>
                <a:gd name="connsiteY0" fmla="*/ 921 h 24695"/>
                <a:gd name="connsiteX1" fmla="*/ 5356 w 13502"/>
                <a:gd name="connsiteY1" fmla="*/ 921 h 24695"/>
                <a:gd name="connsiteX2" fmla="*/ 5356 w 13502"/>
                <a:gd name="connsiteY2" fmla="*/ 7121 h 24695"/>
                <a:gd name="connsiteX3" fmla="*/ 186 w 13502"/>
                <a:gd name="connsiteY3" fmla="*/ 18467 h 24695"/>
                <a:gd name="connsiteX4" fmla="*/ 5847 w 13502"/>
                <a:gd name="connsiteY4" fmla="*/ 20011 h 24695"/>
                <a:gd name="connsiteX5" fmla="*/ 10503 w 13502"/>
                <a:gd name="connsiteY5" fmla="*/ 9180 h 24695"/>
                <a:gd name="connsiteX6" fmla="*/ 10503 w 13502"/>
                <a:gd name="connsiteY6" fmla="*/ 921 h 2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02" h="24695">
                  <a:moveTo>
                    <a:pt x="10503" y="921"/>
                  </a:moveTo>
                  <a:cubicBezTo>
                    <a:pt x="5356" y="921"/>
                    <a:pt x="5847" y="-3196"/>
                    <a:pt x="5356" y="921"/>
                  </a:cubicBezTo>
                  <a:lnTo>
                    <a:pt x="5356" y="7121"/>
                  </a:lnTo>
                  <a:cubicBezTo>
                    <a:pt x="5356" y="10723"/>
                    <a:pt x="-1872" y="12782"/>
                    <a:pt x="186" y="18467"/>
                  </a:cubicBezTo>
                  <a:cubicBezTo>
                    <a:pt x="2244" y="24152"/>
                    <a:pt x="5356" y="26187"/>
                    <a:pt x="5847" y="20011"/>
                  </a:cubicBezTo>
                  <a:cubicBezTo>
                    <a:pt x="6336" y="13835"/>
                    <a:pt x="8445" y="15355"/>
                    <a:pt x="10503" y="9180"/>
                  </a:cubicBezTo>
                  <a:cubicBezTo>
                    <a:pt x="12561" y="3004"/>
                    <a:pt x="15649" y="921"/>
                    <a:pt x="10503" y="9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7" name="Freeform: Shape 1446">
              <a:extLst>
                <a:ext uri="{FF2B5EF4-FFF2-40B4-BE49-F238E27FC236}">
                  <a16:creationId xmlns:a16="http://schemas.microsoft.com/office/drawing/2014/main" xmlns="" id="{54B2C4F3-C3D8-7319-9D82-1557B3C5FAE9}"/>
                </a:ext>
              </a:extLst>
            </p:cNvPr>
            <p:cNvSpPr/>
            <p:nvPr/>
          </p:nvSpPr>
          <p:spPr>
            <a:xfrm>
              <a:off x="9892401" y="4218134"/>
              <a:ext cx="49433" cy="99327"/>
            </a:xfrm>
            <a:custGeom>
              <a:avLst/>
              <a:gdLst>
                <a:gd name="connsiteX0" fmla="*/ 1578 w 49433"/>
                <a:gd name="connsiteY0" fmla="*/ 28955 h 99327"/>
                <a:gd name="connsiteX1" fmla="*/ 1578 w 49433"/>
                <a:gd name="connsiteY1" fmla="*/ 38218 h 99327"/>
                <a:gd name="connsiteX2" fmla="*/ 4665 w 49433"/>
                <a:gd name="connsiteY2" fmla="*/ 48020 h 99327"/>
                <a:gd name="connsiteX3" fmla="*/ 5694 w 49433"/>
                <a:gd name="connsiteY3" fmla="*/ 58852 h 99327"/>
                <a:gd name="connsiteX4" fmla="*/ 9297 w 49433"/>
                <a:gd name="connsiteY4" fmla="*/ 69169 h 99327"/>
                <a:gd name="connsiteX5" fmla="*/ 13438 w 49433"/>
                <a:gd name="connsiteY5" fmla="*/ 83113 h 99327"/>
                <a:gd name="connsiteX6" fmla="*/ 24270 w 49433"/>
                <a:gd name="connsiteY6" fmla="*/ 97548 h 99327"/>
                <a:gd name="connsiteX7" fmla="*/ 27873 w 49433"/>
                <a:gd name="connsiteY7" fmla="*/ 92401 h 99327"/>
                <a:gd name="connsiteX8" fmla="*/ 18585 w 49433"/>
                <a:gd name="connsiteY8" fmla="*/ 71252 h 99327"/>
                <a:gd name="connsiteX9" fmla="*/ 28387 w 49433"/>
                <a:gd name="connsiteY9" fmla="*/ 58852 h 99327"/>
                <a:gd name="connsiteX10" fmla="*/ 39733 w 49433"/>
                <a:gd name="connsiteY10" fmla="*/ 62994 h 99327"/>
                <a:gd name="connsiteX11" fmla="*/ 48507 w 49433"/>
                <a:gd name="connsiteY11" fmla="*/ 58338 h 99327"/>
                <a:gd name="connsiteX12" fmla="*/ 38704 w 49433"/>
                <a:gd name="connsiteY12" fmla="*/ 51647 h 99327"/>
                <a:gd name="connsiteX13" fmla="*/ 32529 w 49433"/>
                <a:gd name="connsiteY13" fmla="*/ 47506 h 99327"/>
                <a:gd name="connsiteX14" fmla="*/ 38190 w 49433"/>
                <a:gd name="connsiteY14" fmla="*/ 41844 h 99327"/>
                <a:gd name="connsiteX15" fmla="*/ 44904 w 49433"/>
                <a:gd name="connsiteY15" fmla="*/ 33586 h 99327"/>
                <a:gd name="connsiteX16" fmla="*/ 39733 w 49433"/>
                <a:gd name="connsiteY16" fmla="*/ 20181 h 99327"/>
                <a:gd name="connsiteX17" fmla="*/ 30446 w 49433"/>
                <a:gd name="connsiteY17" fmla="*/ 24298 h 99327"/>
                <a:gd name="connsiteX18" fmla="*/ 22212 w 49433"/>
                <a:gd name="connsiteY18" fmla="*/ 33586 h 99327"/>
                <a:gd name="connsiteX19" fmla="*/ 19614 w 49433"/>
                <a:gd name="connsiteY19" fmla="*/ 20181 h 99327"/>
                <a:gd name="connsiteX20" fmla="*/ 11380 w 49433"/>
                <a:gd name="connsiteY20" fmla="*/ 6752 h 99327"/>
                <a:gd name="connsiteX21" fmla="*/ 5180 w 49433"/>
                <a:gd name="connsiteY21" fmla="*/ 18637 h 99327"/>
                <a:gd name="connsiteX22" fmla="*/ 1578 w 49433"/>
                <a:gd name="connsiteY22" fmla="*/ 28955 h 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433" h="99327">
                  <a:moveTo>
                    <a:pt x="1578" y="28955"/>
                  </a:moveTo>
                  <a:cubicBezTo>
                    <a:pt x="-1020" y="31013"/>
                    <a:pt x="-505" y="35130"/>
                    <a:pt x="1578" y="38218"/>
                  </a:cubicBezTo>
                  <a:cubicBezTo>
                    <a:pt x="3807" y="40987"/>
                    <a:pt x="4910" y="44491"/>
                    <a:pt x="4665" y="48020"/>
                  </a:cubicBezTo>
                  <a:cubicBezTo>
                    <a:pt x="4665" y="53191"/>
                    <a:pt x="2607" y="55764"/>
                    <a:pt x="5694" y="58852"/>
                  </a:cubicBezTo>
                  <a:cubicBezTo>
                    <a:pt x="8782" y="61940"/>
                    <a:pt x="10326" y="61965"/>
                    <a:pt x="9297" y="69169"/>
                  </a:cubicBezTo>
                  <a:cubicBezTo>
                    <a:pt x="8268" y="76374"/>
                    <a:pt x="6724" y="78457"/>
                    <a:pt x="13438" y="83113"/>
                  </a:cubicBezTo>
                  <a:cubicBezTo>
                    <a:pt x="20154" y="87770"/>
                    <a:pt x="20129" y="95489"/>
                    <a:pt x="24270" y="97548"/>
                  </a:cubicBezTo>
                  <a:cubicBezTo>
                    <a:pt x="28411" y="99606"/>
                    <a:pt x="30446" y="98062"/>
                    <a:pt x="27873" y="92401"/>
                  </a:cubicBezTo>
                  <a:cubicBezTo>
                    <a:pt x="25299" y="86740"/>
                    <a:pt x="17041" y="80515"/>
                    <a:pt x="18585" y="71252"/>
                  </a:cubicBezTo>
                  <a:cubicBezTo>
                    <a:pt x="20129" y="61989"/>
                    <a:pt x="20643" y="57823"/>
                    <a:pt x="28387" y="58852"/>
                  </a:cubicBezTo>
                  <a:cubicBezTo>
                    <a:pt x="36132" y="59881"/>
                    <a:pt x="35101" y="59906"/>
                    <a:pt x="39733" y="62994"/>
                  </a:cubicBezTo>
                  <a:cubicBezTo>
                    <a:pt x="44365" y="66081"/>
                    <a:pt x="51594" y="63508"/>
                    <a:pt x="48507" y="58338"/>
                  </a:cubicBezTo>
                  <a:cubicBezTo>
                    <a:pt x="45420" y="53167"/>
                    <a:pt x="43336" y="51132"/>
                    <a:pt x="38704" y="51647"/>
                  </a:cubicBezTo>
                  <a:cubicBezTo>
                    <a:pt x="34072" y="52162"/>
                    <a:pt x="31475" y="51647"/>
                    <a:pt x="32529" y="47506"/>
                  </a:cubicBezTo>
                  <a:cubicBezTo>
                    <a:pt x="33583" y="43364"/>
                    <a:pt x="34072" y="43389"/>
                    <a:pt x="38190" y="41844"/>
                  </a:cubicBezTo>
                  <a:cubicBezTo>
                    <a:pt x="42307" y="40301"/>
                    <a:pt x="43875" y="40301"/>
                    <a:pt x="44904" y="33586"/>
                  </a:cubicBezTo>
                  <a:cubicBezTo>
                    <a:pt x="45934" y="26872"/>
                    <a:pt x="45420" y="23784"/>
                    <a:pt x="39733" y="20181"/>
                  </a:cubicBezTo>
                  <a:cubicBezTo>
                    <a:pt x="34048" y="16579"/>
                    <a:pt x="32529" y="19152"/>
                    <a:pt x="30446" y="24298"/>
                  </a:cubicBezTo>
                  <a:cubicBezTo>
                    <a:pt x="28362" y="29445"/>
                    <a:pt x="26329" y="34101"/>
                    <a:pt x="22212" y="33586"/>
                  </a:cubicBezTo>
                  <a:cubicBezTo>
                    <a:pt x="18094" y="33072"/>
                    <a:pt x="19614" y="31527"/>
                    <a:pt x="19614" y="20181"/>
                  </a:cubicBezTo>
                  <a:cubicBezTo>
                    <a:pt x="19614" y="8835"/>
                    <a:pt x="19614" y="-12314"/>
                    <a:pt x="11380" y="6752"/>
                  </a:cubicBezTo>
                  <a:cubicBezTo>
                    <a:pt x="11380" y="6752"/>
                    <a:pt x="5180" y="12952"/>
                    <a:pt x="5180" y="18637"/>
                  </a:cubicBezTo>
                  <a:cubicBezTo>
                    <a:pt x="5180" y="24323"/>
                    <a:pt x="4150" y="26822"/>
                    <a:pt x="1578" y="289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8" name="Freeform: Shape 1447">
              <a:extLst>
                <a:ext uri="{FF2B5EF4-FFF2-40B4-BE49-F238E27FC236}">
                  <a16:creationId xmlns:a16="http://schemas.microsoft.com/office/drawing/2014/main" xmlns="" id="{DEB65636-E64A-4A5A-540D-56781B0EB3DE}"/>
                </a:ext>
              </a:extLst>
            </p:cNvPr>
            <p:cNvSpPr/>
            <p:nvPr/>
          </p:nvSpPr>
          <p:spPr>
            <a:xfrm>
              <a:off x="9919943" y="4200150"/>
              <a:ext cx="15042" cy="25397"/>
            </a:xfrm>
            <a:custGeom>
              <a:avLst/>
              <a:gdLst>
                <a:gd name="connsiteX0" fmla="*/ 7560 w 15042"/>
                <a:gd name="connsiteY0" fmla="*/ 3145 h 25397"/>
                <a:gd name="connsiteX1" fmla="*/ -183 w 15042"/>
                <a:gd name="connsiteY1" fmla="*/ 16550 h 25397"/>
                <a:gd name="connsiteX2" fmla="*/ 7560 w 15042"/>
                <a:gd name="connsiteY2" fmla="*/ 22726 h 25397"/>
                <a:gd name="connsiteX3" fmla="*/ 14790 w 15042"/>
                <a:gd name="connsiteY3" fmla="*/ 10473 h 25397"/>
                <a:gd name="connsiteX4" fmla="*/ 7560 w 15042"/>
                <a:gd name="connsiteY4" fmla="*/ 3145 h 25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2" h="25397">
                  <a:moveTo>
                    <a:pt x="7560" y="3145"/>
                  </a:moveTo>
                  <a:cubicBezTo>
                    <a:pt x="7560" y="3145"/>
                    <a:pt x="-183" y="9835"/>
                    <a:pt x="-183" y="16550"/>
                  </a:cubicBezTo>
                  <a:cubicBezTo>
                    <a:pt x="-183" y="23265"/>
                    <a:pt x="3933" y="26867"/>
                    <a:pt x="7560" y="22726"/>
                  </a:cubicBezTo>
                  <a:cubicBezTo>
                    <a:pt x="11187" y="18584"/>
                    <a:pt x="14250" y="16036"/>
                    <a:pt x="14790" y="10473"/>
                  </a:cubicBezTo>
                  <a:cubicBezTo>
                    <a:pt x="15330" y="4910"/>
                    <a:pt x="12707" y="-7221"/>
                    <a:pt x="7560" y="31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49" name="Freeform: Shape 1448">
              <a:extLst>
                <a:ext uri="{FF2B5EF4-FFF2-40B4-BE49-F238E27FC236}">
                  <a16:creationId xmlns:a16="http://schemas.microsoft.com/office/drawing/2014/main" xmlns="" id="{E3AA4912-932F-3855-57DF-288D3A540744}"/>
                </a:ext>
              </a:extLst>
            </p:cNvPr>
            <p:cNvSpPr/>
            <p:nvPr/>
          </p:nvSpPr>
          <p:spPr>
            <a:xfrm>
              <a:off x="9788758" y="4343379"/>
              <a:ext cx="64924" cy="32739"/>
            </a:xfrm>
            <a:custGeom>
              <a:avLst/>
              <a:gdLst>
                <a:gd name="connsiteX0" fmla="*/ 61894 w 64924"/>
                <a:gd name="connsiteY0" fmla="*/ 11512 h 32739"/>
                <a:gd name="connsiteX1" fmla="*/ 58267 w 64924"/>
                <a:gd name="connsiteY1" fmla="*/ 2224 h 32739"/>
                <a:gd name="connsiteX2" fmla="*/ 38662 w 64924"/>
                <a:gd name="connsiteY2" fmla="*/ 5312 h 32739"/>
                <a:gd name="connsiteX3" fmla="*/ 15970 w 64924"/>
                <a:gd name="connsiteY3" fmla="*/ -349 h 32739"/>
                <a:gd name="connsiteX4" fmla="*/ -9 w 64924"/>
                <a:gd name="connsiteY4" fmla="*/ 2738 h 32739"/>
                <a:gd name="connsiteX5" fmla="*/ 9280 w 64924"/>
                <a:gd name="connsiteY5" fmla="*/ 13570 h 32739"/>
                <a:gd name="connsiteX6" fmla="*/ 22169 w 64924"/>
                <a:gd name="connsiteY6" fmla="*/ 9968 h 32739"/>
                <a:gd name="connsiteX7" fmla="*/ 48979 w 64924"/>
                <a:gd name="connsiteY7" fmla="*/ 12541 h 32739"/>
                <a:gd name="connsiteX8" fmla="*/ 54149 w 64924"/>
                <a:gd name="connsiteY8" fmla="*/ 23373 h 32739"/>
                <a:gd name="connsiteX9" fmla="*/ 56723 w 64924"/>
                <a:gd name="connsiteY9" fmla="*/ 31631 h 32739"/>
                <a:gd name="connsiteX10" fmla="*/ 61379 w 64924"/>
                <a:gd name="connsiteY10" fmla="*/ 25431 h 32739"/>
                <a:gd name="connsiteX11" fmla="*/ 61894 w 64924"/>
                <a:gd name="connsiteY11" fmla="*/ 11512 h 3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924" h="32739">
                  <a:moveTo>
                    <a:pt x="61894" y="11512"/>
                  </a:moveTo>
                  <a:cubicBezTo>
                    <a:pt x="67555" y="8914"/>
                    <a:pt x="63952" y="2224"/>
                    <a:pt x="58267" y="2224"/>
                  </a:cubicBezTo>
                  <a:cubicBezTo>
                    <a:pt x="52582" y="2224"/>
                    <a:pt x="44863" y="6341"/>
                    <a:pt x="38662" y="5312"/>
                  </a:cubicBezTo>
                  <a:cubicBezTo>
                    <a:pt x="32462" y="4282"/>
                    <a:pt x="34544" y="-2947"/>
                    <a:pt x="15970" y="-349"/>
                  </a:cubicBezTo>
                  <a:cubicBezTo>
                    <a:pt x="15970" y="-349"/>
                    <a:pt x="506" y="-1378"/>
                    <a:pt x="-9" y="2738"/>
                  </a:cubicBezTo>
                  <a:cubicBezTo>
                    <a:pt x="-523" y="6855"/>
                    <a:pt x="-523" y="13056"/>
                    <a:pt x="9280" y="13570"/>
                  </a:cubicBezTo>
                  <a:cubicBezTo>
                    <a:pt x="19082" y="14085"/>
                    <a:pt x="13396" y="9968"/>
                    <a:pt x="22169" y="9968"/>
                  </a:cubicBezTo>
                  <a:cubicBezTo>
                    <a:pt x="30943" y="9968"/>
                    <a:pt x="47435" y="6855"/>
                    <a:pt x="48979" y="12541"/>
                  </a:cubicBezTo>
                  <a:cubicBezTo>
                    <a:pt x="50522" y="18227"/>
                    <a:pt x="51577" y="22858"/>
                    <a:pt x="54149" y="23373"/>
                  </a:cubicBezTo>
                  <a:cubicBezTo>
                    <a:pt x="56723" y="23887"/>
                    <a:pt x="54149" y="31117"/>
                    <a:pt x="56723" y="31631"/>
                  </a:cubicBezTo>
                  <a:cubicBezTo>
                    <a:pt x="59296" y="32146"/>
                    <a:pt x="61379" y="32146"/>
                    <a:pt x="61379" y="25431"/>
                  </a:cubicBezTo>
                  <a:cubicBezTo>
                    <a:pt x="61379" y="18717"/>
                    <a:pt x="56209" y="14085"/>
                    <a:pt x="61894" y="115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0" name="Freeform: Shape 1449">
              <a:extLst>
                <a:ext uri="{FF2B5EF4-FFF2-40B4-BE49-F238E27FC236}">
                  <a16:creationId xmlns:a16="http://schemas.microsoft.com/office/drawing/2014/main" xmlns="" id="{EA50274E-3D3E-1241-5810-491BE5BAC81C}"/>
                </a:ext>
              </a:extLst>
            </p:cNvPr>
            <p:cNvSpPr/>
            <p:nvPr/>
          </p:nvSpPr>
          <p:spPr>
            <a:xfrm>
              <a:off x="9847545" y="4390251"/>
              <a:ext cx="37934" cy="30122"/>
            </a:xfrm>
            <a:custGeom>
              <a:avLst/>
              <a:gdLst>
                <a:gd name="connsiteX0" fmla="*/ 14453 w 37934"/>
                <a:gd name="connsiteY0" fmla="*/ -708 h 30122"/>
                <a:gd name="connsiteX1" fmla="*/ -5 w 37934"/>
                <a:gd name="connsiteY1" fmla="*/ 6521 h 30122"/>
                <a:gd name="connsiteX2" fmla="*/ 7347 w 37934"/>
                <a:gd name="connsiteY2" fmla="*/ 17867 h 30122"/>
                <a:gd name="connsiteX3" fmla="*/ 19600 w 37934"/>
                <a:gd name="connsiteY3" fmla="*/ 29214 h 30122"/>
                <a:gd name="connsiteX4" fmla="*/ 29402 w 37934"/>
                <a:gd name="connsiteY4" fmla="*/ 22499 h 30122"/>
                <a:gd name="connsiteX5" fmla="*/ 37661 w 37934"/>
                <a:gd name="connsiteY5" fmla="*/ 14755 h 30122"/>
                <a:gd name="connsiteX6" fmla="*/ 29917 w 37934"/>
                <a:gd name="connsiteY6" fmla="*/ 3923 h 30122"/>
                <a:gd name="connsiteX7" fmla="*/ 14453 w 37934"/>
                <a:gd name="connsiteY7" fmla="*/ -708 h 30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934" h="30122">
                  <a:moveTo>
                    <a:pt x="14453" y="-708"/>
                  </a:moveTo>
                  <a:cubicBezTo>
                    <a:pt x="14453" y="-708"/>
                    <a:pt x="-2063" y="-194"/>
                    <a:pt x="-5" y="6521"/>
                  </a:cubicBezTo>
                  <a:cubicBezTo>
                    <a:pt x="2054" y="13235"/>
                    <a:pt x="2592" y="11667"/>
                    <a:pt x="7347" y="17867"/>
                  </a:cubicBezTo>
                  <a:cubicBezTo>
                    <a:pt x="12101" y="24068"/>
                    <a:pt x="15605" y="29214"/>
                    <a:pt x="19600" y="29214"/>
                  </a:cubicBezTo>
                  <a:cubicBezTo>
                    <a:pt x="23594" y="29214"/>
                    <a:pt x="24256" y="24043"/>
                    <a:pt x="29402" y="22499"/>
                  </a:cubicBezTo>
                  <a:cubicBezTo>
                    <a:pt x="34549" y="20955"/>
                    <a:pt x="37146" y="20440"/>
                    <a:pt x="37661" y="14755"/>
                  </a:cubicBezTo>
                  <a:cubicBezTo>
                    <a:pt x="38175" y="9070"/>
                    <a:pt x="36632" y="8580"/>
                    <a:pt x="29917" y="3923"/>
                  </a:cubicBezTo>
                  <a:cubicBezTo>
                    <a:pt x="23203" y="-733"/>
                    <a:pt x="28888" y="-1321"/>
                    <a:pt x="14453" y="-7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1" name="Freeform: Shape 1450">
              <a:extLst>
                <a:ext uri="{FF2B5EF4-FFF2-40B4-BE49-F238E27FC236}">
                  <a16:creationId xmlns:a16="http://schemas.microsoft.com/office/drawing/2014/main" xmlns="" id="{680D3982-0060-E8F8-294D-770FB5A4B7A8}"/>
                </a:ext>
              </a:extLst>
            </p:cNvPr>
            <p:cNvSpPr/>
            <p:nvPr/>
          </p:nvSpPr>
          <p:spPr>
            <a:xfrm>
              <a:off x="9888992" y="4333433"/>
              <a:ext cx="26833" cy="15539"/>
            </a:xfrm>
            <a:custGeom>
              <a:avLst/>
              <a:gdLst>
                <a:gd name="connsiteX0" fmla="*/ 26651 w 26833"/>
                <a:gd name="connsiteY0" fmla="*/ 9083 h 15539"/>
                <a:gd name="connsiteX1" fmla="*/ 20451 w 26833"/>
                <a:gd name="connsiteY1" fmla="*/ 3912 h 15539"/>
                <a:gd name="connsiteX2" fmla="*/ 9620 w 26833"/>
                <a:gd name="connsiteY2" fmla="*/ 309 h 15539"/>
                <a:gd name="connsiteX3" fmla="*/ -183 w 26833"/>
                <a:gd name="connsiteY3" fmla="*/ 5970 h 15539"/>
                <a:gd name="connsiteX4" fmla="*/ 9104 w 26833"/>
                <a:gd name="connsiteY4" fmla="*/ 12171 h 15539"/>
                <a:gd name="connsiteX5" fmla="*/ 18392 w 26833"/>
                <a:gd name="connsiteY5" fmla="*/ 11656 h 15539"/>
                <a:gd name="connsiteX6" fmla="*/ 26651 w 26833"/>
                <a:gd name="connsiteY6" fmla="*/ 9083 h 1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33" h="15539">
                  <a:moveTo>
                    <a:pt x="26651" y="9083"/>
                  </a:moveTo>
                  <a:cubicBezTo>
                    <a:pt x="26651" y="4426"/>
                    <a:pt x="23024" y="3912"/>
                    <a:pt x="20451" y="3912"/>
                  </a:cubicBezTo>
                  <a:cubicBezTo>
                    <a:pt x="17877" y="3912"/>
                    <a:pt x="16848" y="-3832"/>
                    <a:pt x="9620" y="309"/>
                  </a:cubicBezTo>
                  <a:cubicBezTo>
                    <a:pt x="9620" y="309"/>
                    <a:pt x="-183" y="2883"/>
                    <a:pt x="-183" y="5970"/>
                  </a:cubicBezTo>
                  <a:cubicBezTo>
                    <a:pt x="-183" y="9058"/>
                    <a:pt x="5502" y="8053"/>
                    <a:pt x="9104" y="12171"/>
                  </a:cubicBezTo>
                  <a:cubicBezTo>
                    <a:pt x="12707" y="16287"/>
                    <a:pt x="15819" y="14621"/>
                    <a:pt x="18392" y="11656"/>
                  </a:cubicBezTo>
                  <a:cubicBezTo>
                    <a:pt x="20966" y="8690"/>
                    <a:pt x="26651" y="13714"/>
                    <a:pt x="26651" y="908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2" name="Freeform: Shape 1451">
              <a:extLst>
                <a:ext uri="{FF2B5EF4-FFF2-40B4-BE49-F238E27FC236}">
                  <a16:creationId xmlns:a16="http://schemas.microsoft.com/office/drawing/2014/main" xmlns="" id="{B736BC4A-7DFE-EDA1-D9BF-385160BE8055}"/>
                </a:ext>
              </a:extLst>
            </p:cNvPr>
            <p:cNvSpPr/>
            <p:nvPr/>
          </p:nvSpPr>
          <p:spPr>
            <a:xfrm>
              <a:off x="9881654" y="4299558"/>
              <a:ext cx="23374" cy="17394"/>
            </a:xfrm>
            <a:custGeom>
              <a:avLst/>
              <a:gdLst>
                <a:gd name="connsiteX0" fmla="*/ 2523 w 23374"/>
                <a:gd name="connsiteY0" fmla="*/ 6835 h 17394"/>
                <a:gd name="connsiteX1" fmla="*/ 14776 w 23374"/>
                <a:gd name="connsiteY1" fmla="*/ 15608 h 17394"/>
                <a:gd name="connsiteX2" fmla="*/ 22519 w 23374"/>
                <a:gd name="connsiteY2" fmla="*/ 11491 h 17394"/>
                <a:gd name="connsiteX3" fmla="*/ 7546 w 23374"/>
                <a:gd name="connsiteY3" fmla="*/ -909 h 17394"/>
                <a:gd name="connsiteX4" fmla="*/ 2523 w 23374"/>
                <a:gd name="connsiteY4" fmla="*/ 6835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74" h="17394">
                  <a:moveTo>
                    <a:pt x="2523" y="6835"/>
                  </a:moveTo>
                  <a:cubicBezTo>
                    <a:pt x="10757" y="13550"/>
                    <a:pt x="7669" y="14064"/>
                    <a:pt x="14776" y="15608"/>
                  </a:cubicBezTo>
                  <a:cubicBezTo>
                    <a:pt x="21883" y="17152"/>
                    <a:pt x="24578" y="17152"/>
                    <a:pt x="22519" y="11491"/>
                  </a:cubicBezTo>
                  <a:cubicBezTo>
                    <a:pt x="20510" y="4703"/>
                    <a:pt x="14580" y="-198"/>
                    <a:pt x="7546" y="-909"/>
                  </a:cubicBezTo>
                  <a:cubicBezTo>
                    <a:pt x="7546" y="-909"/>
                    <a:pt x="-5736" y="145"/>
                    <a:pt x="2523" y="68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3" name="Freeform: Shape 1452">
              <a:extLst>
                <a:ext uri="{FF2B5EF4-FFF2-40B4-BE49-F238E27FC236}">
                  <a16:creationId xmlns:a16="http://schemas.microsoft.com/office/drawing/2014/main" xmlns="" id="{1B8E4E69-9BA1-2F1E-07C6-2F4643A1B922}"/>
                </a:ext>
              </a:extLst>
            </p:cNvPr>
            <p:cNvSpPr/>
            <p:nvPr/>
          </p:nvSpPr>
          <p:spPr>
            <a:xfrm>
              <a:off x="9907713" y="4379810"/>
              <a:ext cx="99789" cy="39828"/>
            </a:xfrm>
            <a:custGeom>
              <a:avLst/>
              <a:gdLst>
                <a:gd name="connsiteX0" fmla="*/ 97156 w 99789"/>
                <a:gd name="connsiteY0" fmla="*/ 22525 h 39828"/>
                <a:gd name="connsiteX1" fmla="*/ 84265 w 99789"/>
                <a:gd name="connsiteY1" fmla="*/ 8605 h 39828"/>
                <a:gd name="connsiteX2" fmla="*/ 64660 w 99789"/>
                <a:gd name="connsiteY2" fmla="*/ 4978 h 39828"/>
                <a:gd name="connsiteX3" fmla="*/ 49173 w 99789"/>
                <a:gd name="connsiteY3" fmla="*/ -168 h 39828"/>
                <a:gd name="connsiteX4" fmla="*/ 32680 w 99789"/>
                <a:gd name="connsiteY4" fmla="*/ 3459 h 39828"/>
                <a:gd name="connsiteX5" fmla="*/ 22363 w 99789"/>
                <a:gd name="connsiteY5" fmla="*/ 3459 h 39828"/>
                <a:gd name="connsiteX6" fmla="*/ 7414 w 99789"/>
                <a:gd name="connsiteY6" fmla="*/ 5909 h 39828"/>
                <a:gd name="connsiteX7" fmla="*/ 700 w 99789"/>
                <a:gd name="connsiteY7" fmla="*/ 23946 h 39828"/>
                <a:gd name="connsiteX8" fmla="*/ 5845 w 99789"/>
                <a:gd name="connsiteY8" fmla="*/ 32719 h 39828"/>
                <a:gd name="connsiteX9" fmla="*/ 13075 w 99789"/>
                <a:gd name="connsiteY9" fmla="*/ 31175 h 39828"/>
                <a:gd name="connsiteX10" fmla="*/ 7414 w 99789"/>
                <a:gd name="connsiteY10" fmla="*/ 24461 h 39828"/>
                <a:gd name="connsiteX11" fmla="*/ 11532 w 99789"/>
                <a:gd name="connsiteY11" fmla="*/ 16741 h 39828"/>
                <a:gd name="connsiteX12" fmla="*/ 16677 w 99789"/>
                <a:gd name="connsiteY12" fmla="*/ 23432 h 39828"/>
                <a:gd name="connsiteX13" fmla="*/ 28024 w 99789"/>
                <a:gd name="connsiteY13" fmla="*/ 24975 h 39828"/>
                <a:gd name="connsiteX14" fmla="*/ 32166 w 99789"/>
                <a:gd name="connsiteY14" fmla="*/ 21887 h 39828"/>
                <a:gd name="connsiteX15" fmla="*/ 38880 w 99789"/>
                <a:gd name="connsiteY15" fmla="*/ 23946 h 39828"/>
                <a:gd name="connsiteX16" fmla="*/ 48682 w 99789"/>
                <a:gd name="connsiteY16" fmla="*/ 26544 h 39828"/>
                <a:gd name="connsiteX17" fmla="*/ 54343 w 99789"/>
                <a:gd name="connsiteY17" fmla="*/ 24461 h 39828"/>
                <a:gd name="connsiteX18" fmla="*/ 62602 w 99789"/>
                <a:gd name="connsiteY18" fmla="*/ 22010 h 39828"/>
                <a:gd name="connsiteX19" fmla="*/ 70321 w 99789"/>
                <a:gd name="connsiteY19" fmla="*/ 27181 h 39828"/>
                <a:gd name="connsiteX20" fmla="*/ 79609 w 99789"/>
                <a:gd name="connsiteY20" fmla="*/ 31298 h 39828"/>
                <a:gd name="connsiteX21" fmla="*/ 86961 w 99789"/>
                <a:gd name="connsiteY21" fmla="*/ 33749 h 39828"/>
                <a:gd name="connsiteX22" fmla="*/ 95735 w 99789"/>
                <a:gd name="connsiteY22" fmla="*/ 38919 h 39828"/>
                <a:gd name="connsiteX23" fmla="*/ 98822 w 99789"/>
                <a:gd name="connsiteY23" fmla="*/ 31175 h 39828"/>
                <a:gd name="connsiteX24" fmla="*/ 97156 w 99789"/>
                <a:gd name="connsiteY24" fmla="*/ 22525 h 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789" h="39828">
                  <a:moveTo>
                    <a:pt x="97156" y="22525"/>
                  </a:moveTo>
                  <a:cubicBezTo>
                    <a:pt x="92524" y="18922"/>
                    <a:pt x="94582" y="8605"/>
                    <a:pt x="84265" y="8605"/>
                  </a:cubicBezTo>
                  <a:cubicBezTo>
                    <a:pt x="73948" y="8605"/>
                    <a:pt x="71890" y="11178"/>
                    <a:pt x="64660" y="4978"/>
                  </a:cubicBezTo>
                  <a:cubicBezTo>
                    <a:pt x="57432" y="-1222"/>
                    <a:pt x="52285" y="-1712"/>
                    <a:pt x="49173" y="-168"/>
                  </a:cubicBezTo>
                  <a:cubicBezTo>
                    <a:pt x="44075" y="2430"/>
                    <a:pt x="38390" y="3679"/>
                    <a:pt x="32680" y="3459"/>
                  </a:cubicBezTo>
                  <a:lnTo>
                    <a:pt x="22363" y="3459"/>
                  </a:lnTo>
                  <a:cubicBezTo>
                    <a:pt x="22363" y="3459"/>
                    <a:pt x="11532" y="2920"/>
                    <a:pt x="7414" y="5909"/>
                  </a:cubicBezTo>
                  <a:cubicBezTo>
                    <a:pt x="3297" y="8899"/>
                    <a:pt x="-2388" y="13629"/>
                    <a:pt x="700" y="23946"/>
                  </a:cubicBezTo>
                  <a:cubicBezTo>
                    <a:pt x="3787" y="34263"/>
                    <a:pt x="2758" y="30146"/>
                    <a:pt x="5845" y="32719"/>
                  </a:cubicBezTo>
                  <a:cubicBezTo>
                    <a:pt x="8934" y="35292"/>
                    <a:pt x="13075" y="37890"/>
                    <a:pt x="13075" y="31175"/>
                  </a:cubicBezTo>
                  <a:cubicBezTo>
                    <a:pt x="13075" y="24461"/>
                    <a:pt x="7414" y="30661"/>
                    <a:pt x="7414" y="24461"/>
                  </a:cubicBezTo>
                  <a:cubicBezTo>
                    <a:pt x="7414" y="18261"/>
                    <a:pt x="8443" y="16226"/>
                    <a:pt x="11532" y="16741"/>
                  </a:cubicBezTo>
                  <a:cubicBezTo>
                    <a:pt x="14619" y="17256"/>
                    <a:pt x="13590" y="22916"/>
                    <a:pt x="16677" y="23432"/>
                  </a:cubicBezTo>
                  <a:cubicBezTo>
                    <a:pt x="19765" y="23946"/>
                    <a:pt x="26479" y="27573"/>
                    <a:pt x="28024" y="24975"/>
                  </a:cubicBezTo>
                  <a:cubicBezTo>
                    <a:pt x="29568" y="22377"/>
                    <a:pt x="29077" y="21887"/>
                    <a:pt x="32166" y="21887"/>
                  </a:cubicBezTo>
                  <a:cubicBezTo>
                    <a:pt x="35253" y="21887"/>
                    <a:pt x="37312" y="21373"/>
                    <a:pt x="38880" y="23946"/>
                  </a:cubicBezTo>
                  <a:cubicBezTo>
                    <a:pt x="40448" y="26519"/>
                    <a:pt x="44541" y="26544"/>
                    <a:pt x="48682" y="26544"/>
                  </a:cubicBezTo>
                  <a:cubicBezTo>
                    <a:pt x="52824" y="26544"/>
                    <a:pt x="53829" y="28602"/>
                    <a:pt x="54343" y="24461"/>
                  </a:cubicBezTo>
                  <a:cubicBezTo>
                    <a:pt x="54858" y="20319"/>
                    <a:pt x="56917" y="20858"/>
                    <a:pt x="62602" y="22010"/>
                  </a:cubicBezTo>
                  <a:cubicBezTo>
                    <a:pt x="68287" y="23162"/>
                    <a:pt x="64146" y="27181"/>
                    <a:pt x="70321" y="27181"/>
                  </a:cubicBezTo>
                  <a:cubicBezTo>
                    <a:pt x="76497" y="27181"/>
                    <a:pt x="74463" y="31298"/>
                    <a:pt x="79609" y="31298"/>
                  </a:cubicBezTo>
                  <a:cubicBezTo>
                    <a:pt x="84756" y="31298"/>
                    <a:pt x="84265" y="29239"/>
                    <a:pt x="86961" y="33749"/>
                  </a:cubicBezTo>
                  <a:cubicBezTo>
                    <a:pt x="89657" y="38257"/>
                    <a:pt x="91079" y="38919"/>
                    <a:pt x="95735" y="38919"/>
                  </a:cubicBezTo>
                  <a:cubicBezTo>
                    <a:pt x="100390" y="38919"/>
                    <a:pt x="99337" y="36322"/>
                    <a:pt x="98822" y="31175"/>
                  </a:cubicBezTo>
                  <a:cubicBezTo>
                    <a:pt x="98307" y="26029"/>
                    <a:pt x="101812" y="26127"/>
                    <a:pt x="97156" y="225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4" name="Freeform: Shape 1453">
              <a:extLst>
                <a:ext uri="{FF2B5EF4-FFF2-40B4-BE49-F238E27FC236}">
                  <a16:creationId xmlns:a16="http://schemas.microsoft.com/office/drawing/2014/main" xmlns="" id="{EF2518CA-2A5C-738C-22C1-CA08B0F07206}"/>
                </a:ext>
              </a:extLst>
            </p:cNvPr>
            <p:cNvSpPr/>
            <p:nvPr/>
          </p:nvSpPr>
          <p:spPr>
            <a:xfrm>
              <a:off x="9971017" y="4346002"/>
              <a:ext cx="24267" cy="13986"/>
            </a:xfrm>
            <a:custGeom>
              <a:avLst/>
              <a:gdLst>
                <a:gd name="connsiteX0" fmla="*/ 1357 w 24267"/>
                <a:gd name="connsiteY0" fmla="*/ 11462 h 13986"/>
                <a:gd name="connsiteX1" fmla="*/ 12704 w 24267"/>
                <a:gd name="connsiteY1" fmla="*/ 11977 h 13986"/>
                <a:gd name="connsiteX2" fmla="*/ 23021 w 24267"/>
                <a:gd name="connsiteY2" fmla="*/ 8374 h 13986"/>
                <a:gd name="connsiteX3" fmla="*/ 16821 w 24267"/>
                <a:gd name="connsiteY3" fmla="*/ 1659 h 13986"/>
                <a:gd name="connsiteX4" fmla="*/ 7558 w 24267"/>
                <a:gd name="connsiteY4" fmla="*/ 1145 h 13986"/>
                <a:gd name="connsiteX5" fmla="*/ 1357 w 24267"/>
                <a:gd name="connsiteY5" fmla="*/ 11462 h 13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67" h="13986">
                  <a:moveTo>
                    <a:pt x="1357" y="11462"/>
                  </a:moveTo>
                  <a:cubicBezTo>
                    <a:pt x="7018" y="14035"/>
                    <a:pt x="7558" y="13006"/>
                    <a:pt x="12704" y="11977"/>
                  </a:cubicBezTo>
                  <a:cubicBezTo>
                    <a:pt x="17850" y="10947"/>
                    <a:pt x="19933" y="11977"/>
                    <a:pt x="23021" y="8374"/>
                  </a:cubicBezTo>
                  <a:cubicBezTo>
                    <a:pt x="26109" y="4772"/>
                    <a:pt x="21991" y="3204"/>
                    <a:pt x="16821" y="1659"/>
                  </a:cubicBezTo>
                  <a:cubicBezTo>
                    <a:pt x="11650" y="116"/>
                    <a:pt x="12189" y="-2972"/>
                    <a:pt x="7558" y="1145"/>
                  </a:cubicBezTo>
                  <a:cubicBezTo>
                    <a:pt x="7558" y="1145"/>
                    <a:pt x="-4328" y="8889"/>
                    <a:pt x="1357" y="1146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5" name="Freeform: Shape 1454">
              <a:extLst>
                <a:ext uri="{FF2B5EF4-FFF2-40B4-BE49-F238E27FC236}">
                  <a16:creationId xmlns:a16="http://schemas.microsoft.com/office/drawing/2014/main" xmlns="" id="{F126C979-5D2D-E709-6B87-36FD0B216C5D}"/>
                </a:ext>
              </a:extLst>
            </p:cNvPr>
            <p:cNvSpPr/>
            <p:nvPr/>
          </p:nvSpPr>
          <p:spPr>
            <a:xfrm>
              <a:off x="9988002" y="4290604"/>
              <a:ext cx="33584" cy="16359"/>
            </a:xfrm>
            <a:custGeom>
              <a:avLst/>
              <a:gdLst>
                <a:gd name="connsiteX0" fmla="*/ 33384 w 33584"/>
                <a:gd name="connsiteY0" fmla="*/ 6501 h 16359"/>
                <a:gd name="connsiteX1" fmla="*/ 26670 w 33584"/>
                <a:gd name="connsiteY1" fmla="*/ 840 h 16359"/>
                <a:gd name="connsiteX2" fmla="*/ 10152 w 33584"/>
                <a:gd name="connsiteY2" fmla="*/ -189 h 16359"/>
                <a:gd name="connsiteX3" fmla="*/ -165 w 33584"/>
                <a:gd name="connsiteY3" fmla="*/ 3414 h 16359"/>
                <a:gd name="connsiteX4" fmla="*/ 5005 w 33584"/>
                <a:gd name="connsiteY4" fmla="*/ 8045 h 16359"/>
                <a:gd name="connsiteX5" fmla="*/ 12750 w 33584"/>
                <a:gd name="connsiteY5" fmla="*/ 11672 h 16359"/>
                <a:gd name="connsiteX6" fmla="*/ 18411 w 33584"/>
                <a:gd name="connsiteY6" fmla="*/ 13216 h 16359"/>
                <a:gd name="connsiteX7" fmla="*/ 27184 w 33584"/>
                <a:gd name="connsiteY7" fmla="*/ 11672 h 16359"/>
                <a:gd name="connsiteX8" fmla="*/ 33213 w 33584"/>
                <a:gd name="connsiteY8" fmla="*/ 8266 h 16359"/>
                <a:gd name="connsiteX9" fmla="*/ 33384 w 33584"/>
                <a:gd name="connsiteY9" fmla="*/ 6501 h 16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4" h="16359">
                  <a:moveTo>
                    <a:pt x="33384" y="6501"/>
                  </a:moveTo>
                  <a:cubicBezTo>
                    <a:pt x="33384" y="3414"/>
                    <a:pt x="33898" y="-189"/>
                    <a:pt x="26670" y="840"/>
                  </a:cubicBezTo>
                  <a:cubicBezTo>
                    <a:pt x="19440" y="1869"/>
                    <a:pt x="20983" y="840"/>
                    <a:pt x="10152" y="-189"/>
                  </a:cubicBezTo>
                  <a:cubicBezTo>
                    <a:pt x="10152" y="-189"/>
                    <a:pt x="-680" y="-3301"/>
                    <a:pt x="-165" y="3414"/>
                  </a:cubicBezTo>
                  <a:cubicBezTo>
                    <a:pt x="349" y="10128"/>
                    <a:pt x="349" y="7530"/>
                    <a:pt x="5005" y="8045"/>
                  </a:cubicBezTo>
                  <a:cubicBezTo>
                    <a:pt x="8021" y="7947"/>
                    <a:pt x="10912" y="9295"/>
                    <a:pt x="12750" y="11672"/>
                  </a:cubicBezTo>
                  <a:cubicBezTo>
                    <a:pt x="15324" y="14245"/>
                    <a:pt x="16867" y="17847"/>
                    <a:pt x="18411" y="13216"/>
                  </a:cubicBezTo>
                  <a:cubicBezTo>
                    <a:pt x="19954" y="8584"/>
                    <a:pt x="23043" y="10643"/>
                    <a:pt x="27184" y="11672"/>
                  </a:cubicBezTo>
                  <a:cubicBezTo>
                    <a:pt x="29782" y="12407"/>
                    <a:pt x="32502" y="10888"/>
                    <a:pt x="33213" y="8266"/>
                  </a:cubicBezTo>
                  <a:cubicBezTo>
                    <a:pt x="33384" y="7702"/>
                    <a:pt x="33433" y="7089"/>
                    <a:pt x="33384" y="65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6" name="Freeform: Shape 1455">
              <a:extLst>
                <a:ext uri="{FF2B5EF4-FFF2-40B4-BE49-F238E27FC236}">
                  <a16:creationId xmlns:a16="http://schemas.microsoft.com/office/drawing/2014/main" xmlns="" id="{9D5D18E1-9291-D576-1AB8-E8B7DABC9625}"/>
                </a:ext>
              </a:extLst>
            </p:cNvPr>
            <p:cNvSpPr/>
            <p:nvPr/>
          </p:nvSpPr>
          <p:spPr>
            <a:xfrm>
              <a:off x="10142871" y="4336879"/>
              <a:ext cx="61605" cy="20218"/>
            </a:xfrm>
            <a:custGeom>
              <a:avLst/>
              <a:gdLst>
                <a:gd name="connsiteX0" fmla="*/ 57999 w 61605"/>
                <a:gd name="connsiteY0" fmla="*/ 9239 h 20218"/>
                <a:gd name="connsiteX1" fmla="*/ 43050 w 61605"/>
                <a:gd name="connsiteY1" fmla="*/ 7695 h 20218"/>
                <a:gd name="connsiteX2" fmla="*/ 31704 w 61605"/>
                <a:gd name="connsiteY2" fmla="*/ 4068 h 20218"/>
                <a:gd name="connsiteX3" fmla="*/ 18299 w 61605"/>
                <a:gd name="connsiteY3" fmla="*/ 2525 h 20218"/>
                <a:gd name="connsiteX4" fmla="*/ 4355 w 61605"/>
                <a:gd name="connsiteY4" fmla="*/ -563 h 20218"/>
                <a:gd name="connsiteX5" fmla="*/ 3840 w 61605"/>
                <a:gd name="connsiteY5" fmla="*/ 5122 h 20218"/>
                <a:gd name="connsiteX6" fmla="*/ 15701 w 61605"/>
                <a:gd name="connsiteY6" fmla="*/ 7181 h 20218"/>
                <a:gd name="connsiteX7" fmla="*/ 28101 w 61605"/>
                <a:gd name="connsiteY7" fmla="*/ 13356 h 20218"/>
                <a:gd name="connsiteX8" fmla="*/ 42021 w 61605"/>
                <a:gd name="connsiteY8" fmla="*/ 16983 h 20218"/>
                <a:gd name="connsiteX9" fmla="*/ 57485 w 61605"/>
                <a:gd name="connsiteY9" fmla="*/ 17498 h 20218"/>
                <a:gd name="connsiteX10" fmla="*/ 57999 w 61605"/>
                <a:gd name="connsiteY10" fmla="*/ 9239 h 2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05" h="20218">
                  <a:moveTo>
                    <a:pt x="57999" y="9239"/>
                  </a:moveTo>
                  <a:cubicBezTo>
                    <a:pt x="50280" y="7695"/>
                    <a:pt x="47192" y="10783"/>
                    <a:pt x="43050" y="7695"/>
                  </a:cubicBezTo>
                  <a:cubicBezTo>
                    <a:pt x="38909" y="4607"/>
                    <a:pt x="43050" y="4068"/>
                    <a:pt x="31704" y="4068"/>
                  </a:cubicBezTo>
                  <a:cubicBezTo>
                    <a:pt x="31704" y="4068"/>
                    <a:pt x="23445" y="6151"/>
                    <a:pt x="18299" y="2525"/>
                  </a:cubicBezTo>
                  <a:cubicBezTo>
                    <a:pt x="14305" y="-416"/>
                    <a:pt x="9232" y="-1544"/>
                    <a:pt x="4355" y="-563"/>
                  </a:cubicBezTo>
                  <a:cubicBezTo>
                    <a:pt x="-792" y="-49"/>
                    <a:pt x="-2335" y="5122"/>
                    <a:pt x="3840" y="5122"/>
                  </a:cubicBezTo>
                  <a:cubicBezTo>
                    <a:pt x="10016" y="5122"/>
                    <a:pt x="8496" y="3039"/>
                    <a:pt x="15701" y="7181"/>
                  </a:cubicBezTo>
                  <a:cubicBezTo>
                    <a:pt x="19720" y="9460"/>
                    <a:pt x="23862" y="11518"/>
                    <a:pt x="28101" y="13356"/>
                  </a:cubicBezTo>
                  <a:cubicBezTo>
                    <a:pt x="32415" y="15610"/>
                    <a:pt x="37169" y="16836"/>
                    <a:pt x="42021" y="16983"/>
                  </a:cubicBezTo>
                  <a:cubicBezTo>
                    <a:pt x="48711" y="17498"/>
                    <a:pt x="56970" y="21615"/>
                    <a:pt x="57485" y="17498"/>
                  </a:cubicBezTo>
                  <a:cubicBezTo>
                    <a:pt x="57999" y="13381"/>
                    <a:pt x="65744" y="10783"/>
                    <a:pt x="57999" y="923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7" name="Freeform: Shape 1456">
              <a:extLst>
                <a:ext uri="{FF2B5EF4-FFF2-40B4-BE49-F238E27FC236}">
                  <a16:creationId xmlns:a16="http://schemas.microsoft.com/office/drawing/2014/main" xmlns="" id="{59BBB161-26D7-C2A9-623A-F12F7B9F75FD}"/>
                </a:ext>
              </a:extLst>
            </p:cNvPr>
            <p:cNvSpPr/>
            <p:nvPr/>
          </p:nvSpPr>
          <p:spPr>
            <a:xfrm>
              <a:off x="10155779" y="4313488"/>
              <a:ext cx="28115" cy="19137"/>
            </a:xfrm>
            <a:custGeom>
              <a:avLst/>
              <a:gdLst>
                <a:gd name="connsiteX0" fmla="*/ 12081 w 28115"/>
                <a:gd name="connsiteY0" fmla="*/ 11996 h 19137"/>
                <a:gd name="connsiteX1" fmla="*/ 20340 w 28115"/>
                <a:gd name="connsiteY1" fmla="*/ 17681 h 19137"/>
                <a:gd name="connsiteX2" fmla="*/ 27692 w 28115"/>
                <a:gd name="connsiteY2" fmla="*/ 13539 h 19137"/>
                <a:gd name="connsiteX3" fmla="*/ 8601 w 28115"/>
                <a:gd name="connsiteY3" fmla="*/ -895 h 19137"/>
                <a:gd name="connsiteX4" fmla="*/ 1887 w 28115"/>
                <a:gd name="connsiteY4" fmla="*/ 3737 h 19137"/>
                <a:gd name="connsiteX5" fmla="*/ 12081 w 28115"/>
                <a:gd name="connsiteY5" fmla="*/ 11996 h 1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15" h="19137">
                  <a:moveTo>
                    <a:pt x="12081" y="11996"/>
                  </a:moveTo>
                  <a:cubicBezTo>
                    <a:pt x="14679" y="17141"/>
                    <a:pt x="16737" y="16627"/>
                    <a:pt x="20340" y="17681"/>
                  </a:cubicBezTo>
                  <a:cubicBezTo>
                    <a:pt x="23943" y="18735"/>
                    <a:pt x="29113" y="18710"/>
                    <a:pt x="27692" y="13539"/>
                  </a:cubicBezTo>
                  <a:cubicBezTo>
                    <a:pt x="26270" y="8368"/>
                    <a:pt x="25634" y="3737"/>
                    <a:pt x="8601" y="-895"/>
                  </a:cubicBezTo>
                  <a:cubicBezTo>
                    <a:pt x="8601" y="-895"/>
                    <a:pt x="-5319" y="-1410"/>
                    <a:pt x="1887" y="3737"/>
                  </a:cubicBezTo>
                  <a:cubicBezTo>
                    <a:pt x="9092" y="8883"/>
                    <a:pt x="9508" y="6849"/>
                    <a:pt x="12081" y="119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8" name="Freeform: Shape 1457">
              <a:extLst>
                <a:ext uri="{FF2B5EF4-FFF2-40B4-BE49-F238E27FC236}">
                  <a16:creationId xmlns:a16="http://schemas.microsoft.com/office/drawing/2014/main" xmlns="" id="{7E25FD90-CA64-E31C-7CDB-BCE9081C65C0}"/>
                </a:ext>
              </a:extLst>
            </p:cNvPr>
            <p:cNvSpPr/>
            <p:nvPr/>
          </p:nvSpPr>
          <p:spPr>
            <a:xfrm>
              <a:off x="10136609" y="4320155"/>
              <a:ext cx="6245" cy="6058"/>
            </a:xfrm>
            <a:custGeom>
              <a:avLst/>
              <a:gdLst>
                <a:gd name="connsiteX0" fmla="*/ 839 w 6245"/>
                <a:gd name="connsiteY0" fmla="*/ -872 h 6058"/>
                <a:gd name="connsiteX1" fmla="*/ 1329 w 6245"/>
                <a:gd name="connsiteY1" fmla="*/ 3270 h 6058"/>
                <a:gd name="connsiteX2" fmla="*/ 5985 w 6245"/>
                <a:gd name="connsiteY2" fmla="*/ 1211 h 6058"/>
                <a:gd name="connsiteX3" fmla="*/ 839 w 6245"/>
                <a:gd name="connsiteY3" fmla="*/ -872 h 6058"/>
              </a:gdLst>
              <a:ahLst/>
              <a:cxnLst>
                <a:cxn ang="0">
                  <a:pos x="connsiteX0" y="connsiteY0"/>
                </a:cxn>
                <a:cxn ang="0">
                  <a:pos x="connsiteX1" y="connsiteY1"/>
                </a:cxn>
                <a:cxn ang="0">
                  <a:pos x="connsiteX2" y="connsiteY2"/>
                </a:cxn>
                <a:cxn ang="0">
                  <a:pos x="connsiteX3" y="connsiteY3"/>
                </a:cxn>
              </a:cxnLst>
              <a:rect l="l" t="t" r="r" b="b"/>
              <a:pathLst>
                <a:path w="6245" h="6058">
                  <a:moveTo>
                    <a:pt x="839" y="-872"/>
                  </a:moveTo>
                  <a:cubicBezTo>
                    <a:pt x="839" y="-872"/>
                    <a:pt x="-1759" y="-872"/>
                    <a:pt x="1329" y="3270"/>
                  </a:cubicBezTo>
                  <a:cubicBezTo>
                    <a:pt x="4417" y="7411"/>
                    <a:pt x="6499" y="3784"/>
                    <a:pt x="5985" y="1211"/>
                  </a:cubicBezTo>
                  <a:cubicBezTo>
                    <a:pt x="5470" y="-1362"/>
                    <a:pt x="5470" y="-872"/>
                    <a:pt x="839" y="-8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59" name="Freeform: Shape 1458">
              <a:extLst>
                <a:ext uri="{FF2B5EF4-FFF2-40B4-BE49-F238E27FC236}">
                  <a16:creationId xmlns:a16="http://schemas.microsoft.com/office/drawing/2014/main" xmlns="" id="{56921F09-3661-355C-847E-7478772BA859}"/>
                </a:ext>
              </a:extLst>
            </p:cNvPr>
            <p:cNvSpPr/>
            <p:nvPr/>
          </p:nvSpPr>
          <p:spPr>
            <a:xfrm>
              <a:off x="10112983" y="4465349"/>
              <a:ext cx="22429" cy="56539"/>
            </a:xfrm>
            <a:custGeom>
              <a:avLst/>
              <a:gdLst>
                <a:gd name="connsiteX0" fmla="*/ 19808 w 22429"/>
                <a:gd name="connsiteY0" fmla="*/ 9205 h 56539"/>
                <a:gd name="connsiteX1" fmla="*/ 9491 w 22429"/>
                <a:gd name="connsiteY1" fmla="*/ 3520 h 56539"/>
                <a:gd name="connsiteX2" fmla="*/ 2801 w 22429"/>
                <a:gd name="connsiteY2" fmla="*/ 12807 h 56539"/>
                <a:gd name="connsiteX3" fmla="*/ 4860 w 22429"/>
                <a:gd name="connsiteY3" fmla="*/ 22610 h 56539"/>
                <a:gd name="connsiteX4" fmla="*/ 203 w 22429"/>
                <a:gd name="connsiteY4" fmla="*/ 32927 h 56539"/>
                <a:gd name="connsiteX5" fmla="*/ 1748 w 22429"/>
                <a:gd name="connsiteY5" fmla="*/ 55620 h 56539"/>
                <a:gd name="connsiteX6" fmla="*/ 10005 w 22429"/>
                <a:gd name="connsiteY6" fmla="*/ 49959 h 56539"/>
                <a:gd name="connsiteX7" fmla="*/ 14637 w 22429"/>
                <a:gd name="connsiteY7" fmla="*/ 40157 h 56539"/>
                <a:gd name="connsiteX8" fmla="*/ 20322 w 22429"/>
                <a:gd name="connsiteY8" fmla="*/ 32805 h 56539"/>
                <a:gd name="connsiteX9" fmla="*/ 19808 w 22429"/>
                <a:gd name="connsiteY9" fmla="*/ 9205 h 5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56539">
                  <a:moveTo>
                    <a:pt x="19808" y="9205"/>
                  </a:moveTo>
                  <a:cubicBezTo>
                    <a:pt x="15692" y="7147"/>
                    <a:pt x="16721" y="-8341"/>
                    <a:pt x="9491" y="3520"/>
                  </a:cubicBezTo>
                  <a:cubicBezTo>
                    <a:pt x="9491" y="3520"/>
                    <a:pt x="717" y="7661"/>
                    <a:pt x="2801" y="12807"/>
                  </a:cubicBezTo>
                  <a:cubicBezTo>
                    <a:pt x="4884" y="17954"/>
                    <a:pt x="6918" y="20159"/>
                    <a:pt x="4860" y="22610"/>
                  </a:cubicBezTo>
                  <a:cubicBezTo>
                    <a:pt x="2801" y="25060"/>
                    <a:pt x="203" y="26237"/>
                    <a:pt x="203" y="32927"/>
                  </a:cubicBezTo>
                  <a:cubicBezTo>
                    <a:pt x="203" y="39618"/>
                    <a:pt x="-1341" y="55620"/>
                    <a:pt x="1748" y="55620"/>
                  </a:cubicBezTo>
                  <a:cubicBezTo>
                    <a:pt x="4835" y="55620"/>
                    <a:pt x="6918" y="56135"/>
                    <a:pt x="10005" y="49959"/>
                  </a:cubicBezTo>
                  <a:cubicBezTo>
                    <a:pt x="13094" y="43784"/>
                    <a:pt x="15177" y="48415"/>
                    <a:pt x="14637" y="40157"/>
                  </a:cubicBezTo>
                  <a:cubicBezTo>
                    <a:pt x="14099" y="31898"/>
                    <a:pt x="18779" y="42215"/>
                    <a:pt x="20322" y="32805"/>
                  </a:cubicBezTo>
                  <a:cubicBezTo>
                    <a:pt x="21867" y="23394"/>
                    <a:pt x="23974" y="11264"/>
                    <a:pt x="19808" y="920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0" name="Freeform: Shape 1459">
              <a:extLst>
                <a:ext uri="{FF2B5EF4-FFF2-40B4-BE49-F238E27FC236}">
                  <a16:creationId xmlns:a16="http://schemas.microsoft.com/office/drawing/2014/main" xmlns="" id="{5B88FB43-49BE-5FE6-24C0-70AD7AFA0656}"/>
                </a:ext>
              </a:extLst>
            </p:cNvPr>
            <p:cNvSpPr/>
            <p:nvPr/>
          </p:nvSpPr>
          <p:spPr>
            <a:xfrm>
              <a:off x="10010422" y="4523808"/>
              <a:ext cx="37510" cy="30484"/>
            </a:xfrm>
            <a:custGeom>
              <a:avLst/>
              <a:gdLst>
                <a:gd name="connsiteX0" fmla="*/ 35716 w 37510"/>
                <a:gd name="connsiteY0" fmla="*/ -241 h 30484"/>
                <a:gd name="connsiteX1" fmla="*/ 18685 w 37510"/>
                <a:gd name="connsiteY1" fmla="*/ 2210 h 30484"/>
                <a:gd name="connsiteX2" fmla="*/ 8882 w 37510"/>
                <a:gd name="connsiteY2" fmla="*/ 13042 h 30484"/>
                <a:gd name="connsiteX3" fmla="*/ 2191 w 37510"/>
                <a:gd name="connsiteY3" fmla="*/ 25932 h 30484"/>
                <a:gd name="connsiteX4" fmla="*/ 14567 w 37510"/>
                <a:gd name="connsiteY4" fmla="*/ 26961 h 30484"/>
                <a:gd name="connsiteX5" fmla="*/ 25399 w 37510"/>
                <a:gd name="connsiteY5" fmla="*/ 15100 h 30484"/>
                <a:gd name="connsiteX6" fmla="*/ 29516 w 37510"/>
                <a:gd name="connsiteY6" fmla="*/ 5298 h 30484"/>
                <a:gd name="connsiteX7" fmla="*/ 35716 w 37510"/>
                <a:gd name="connsiteY7" fmla="*/ -241 h 3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10" h="30484">
                  <a:moveTo>
                    <a:pt x="35716" y="-241"/>
                  </a:moveTo>
                  <a:cubicBezTo>
                    <a:pt x="32114" y="-241"/>
                    <a:pt x="21796" y="-2839"/>
                    <a:pt x="18685" y="2210"/>
                  </a:cubicBezTo>
                  <a:cubicBezTo>
                    <a:pt x="15229" y="5641"/>
                    <a:pt x="11945" y="9243"/>
                    <a:pt x="8882" y="13042"/>
                  </a:cubicBezTo>
                  <a:cubicBezTo>
                    <a:pt x="6308" y="16644"/>
                    <a:pt x="-5038" y="23359"/>
                    <a:pt x="2191" y="25932"/>
                  </a:cubicBezTo>
                  <a:cubicBezTo>
                    <a:pt x="9421" y="28505"/>
                    <a:pt x="11993" y="32107"/>
                    <a:pt x="14567" y="26961"/>
                  </a:cubicBezTo>
                  <a:cubicBezTo>
                    <a:pt x="17140" y="21815"/>
                    <a:pt x="25399" y="21300"/>
                    <a:pt x="25399" y="15100"/>
                  </a:cubicBezTo>
                  <a:cubicBezTo>
                    <a:pt x="25399" y="8900"/>
                    <a:pt x="22312" y="5298"/>
                    <a:pt x="29516" y="5298"/>
                  </a:cubicBezTo>
                  <a:cubicBezTo>
                    <a:pt x="36721" y="5298"/>
                    <a:pt x="39319" y="-241"/>
                    <a:pt x="35716" y="-24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1" name="Freeform: Shape 1460">
              <a:extLst>
                <a:ext uri="{FF2B5EF4-FFF2-40B4-BE49-F238E27FC236}">
                  <a16:creationId xmlns:a16="http://schemas.microsoft.com/office/drawing/2014/main" xmlns="" id="{16403FFD-0EF0-350E-04FC-0AA952F1AA92}"/>
                </a:ext>
              </a:extLst>
            </p:cNvPr>
            <p:cNvSpPr/>
            <p:nvPr/>
          </p:nvSpPr>
          <p:spPr>
            <a:xfrm>
              <a:off x="9988753" y="4302074"/>
              <a:ext cx="353383" cy="293322"/>
            </a:xfrm>
            <a:custGeom>
              <a:avLst/>
              <a:gdLst>
                <a:gd name="connsiteX0" fmla="*/ 351606 w 353383"/>
                <a:gd name="connsiteY0" fmla="*/ 238549 h 293322"/>
                <a:gd name="connsiteX1" fmla="*/ 350724 w 353383"/>
                <a:gd name="connsiteY1" fmla="*/ 215660 h 293322"/>
                <a:gd name="connsiteX2" fmla="*/ 348959 w 353383"/>
                <a:gd name="connsiteY2" fmla="*/ 203407 h 293322"/>
                <a:gd name="connsiteX3" fmla="*/ 351606 w 353383"/>
                <a:gd name="connsiteY3" fmla="*/ 187552 h 293322"/>
                <a:gd name="connsiteX4" fmla="*/ 350773 w 353383"/>
                <a:gd name="connsiteY4" fmla="*/ 76563 h 293322"/>
                <a:gd name="connsiteX5" fmla="*/ 341681 w 353383"/>
                <a:gd name="connsiteY5" fmla="*/ 74113 h 293322"/>
                <a:gd name="connsiteX6" fmla="*/ 331364 w 353383"/>
                <a:gd name="connsiteY6" fmla="*/ 64825 h 293322"/>
                <a:gd name="connsiteX7" fmla="*/ 295266 w 353383"/>
                <a:gd name="connsiteY7" fmla="*/ 58625 h 293322"/>
                <a:gd name="connsiteX8" fmla="*/ 270001 w 353383"/>
                <a:gd name="connsiteY8" fmla="*/ 45220 h 293322"/>
                <a:gd name="connsiteX9" fmla="*/ 251425 w 353383"/>
                <a:gd name="connsiteY9" fmla="*/ 36446 h 293322"/>
                <a:gd name="connsiteX10" fmla="*/ 230791 w 353383"/>
                <a:gd name="connsiteY10" fmla="*/ 44191 h 293322"/>
                <a:gd name="connsiteX11" fmla="*/ 219444 w 353383"/>
                <a:gd name="connsiteY11" fmla="*/ 57595 h 293322"/>
                <a:gd name="connsiteX12" fmla="*/ 200869 w 353383"/>
                <a:gd name="connsiteY12" fmla="*/ 63280 h 293322"/>
                <a:gd name="connsiteX13" fmla="*/ 178690 w 353383"/>
                <a:gd name="connsiteY13" fmla="*/ 85973 h 293322"/>
                <a:gd name="connsiteX14" fmla="*/ 166437 w 353383"/>
                <a:gd name="connsiteY14" fmla="*/ 100922 h 293322"/>
                <a:gd name="connsiteX15" fmla="*/ 146832 w 353383"/>
                <a:gd name="connsiteY15" fmla="*/ 90605 h 293322"/>
                <a:gd name="connsiteX16" fmla="*/ 141686 w 353383"/>
                <a:gd name="connsiteY16" fmla="*/ 75142 h 293322"/>
                <a:gd name="connsiteX17" fmla="*/ 128796 w 353383"/>
                <a:gd name="connsiteY17" fmla="*/ 62889 h 293322"/>
                <a:gd name="connsiteX18" fmla="*/ 128796 w 353383"/>
                <a:gd name="connsiteY18" fmla="*/ 39142 h 293322"/>
                <a:gd name="connsiteX19" fmla="*/ 129311 w 353383"/>
                <a:gd name="connsiteY19" fmla="*/ 25737 h 293322"/>
                <a:gd name="connsiteX20" fmla="*/ 118479 w 353383"/>
                <a:gd name="connsiteY20" fmla="*/ 11817 h 293322"/>
                <a:gd name="connsiteX21" fmla="*/ 94733 w 353383"/>
                <a:gd name="connsiteY21" fmla="*/ 8215 h 293322"/>
                <a:gd name="connsiteX22" fmla="*/ 60179 w 353383"/>
                <a:gd name="connsiteY22" fmla="*/ 3045 h 293322"/>
                <a:gd name="connsiteX23" fmla="*/ 44715 w 353383"/>
                <a:gd name="connsiteY23" fmla="*/ 10788 h 293322"/>
                <a:gd name="connsiteX24" fmla="*/ 32855 w 353383"/>
                <a:gd name="connsiteY24" fmla="*/ 16449 h 293322"/>
                <a:gd name="connsiteX25" fmla="*/ 29742 w 353383"/>
                <a:gd name="connsiteY25" fmla="*/ 23164 h 293322"/>
                <a:gd name="connsiteX26" fmla="*/ 15822 w 353383"/>
                <a:gd name="connsiteY26" fmla="*/ 13876 h 293322"/>
                <a:gd name="connsiteX27" fmla="*/ 2417 w 353383"/>
                <a:gd name="connsiteY27" fmla="*/ 13362 h 293322"/>
                <a:gd name="connsiteX28" fmla="*/ 8592 w 353383"/>
                <a:gd name="connsiteY28" fmla="*/ 19562 h 293322"/>
                <a:gd name="connsiteX29" fmla="*/ 14793 w 353383"/>
                <a:gd name="connsiteY29" fmla="*/ 24708 h 293322"/>
                <a:gd name="connsiteX30" fmla="*/ 22022 w 353383"/>
                <a:gd name="connsiteY30" fmla="*/ 32967 h 293322"/>
                <a:gd name="connsiteX31" fmla="*/ 26654 w 353383"/>
                <a:gd name="connsiteY31" fmla="*/ 39142 h 293322"/>
                <a:gd name="connsiteX32" fmla="*/ 54003 w 353383"/>
                <a:gd name="connsiteY32" fmla="*/ 47916 h 293322"/>
                <a:gd name="connsiteX33" fmla="*/ 60693 w 353383"/>
                <a:gd name="connsiteY33" fmla="*/ 62374 h 293322"/>
                <a:gd name="connsiteX34" fmla="*/ 77210 w 353383"/>
                <a:gd name="connsiteY34" fmla="*/ 64433 h 293322"/>
                <a:gd name="connsiteX35" fmla="*/ 90615 w 353383"/>
                <a:gd name="connsiteY35" fmla="*/ 64433 h 293322"/>
                <a:gd name="connsiteX36" fmla="*/ 100932 w 353383"/>
                <a:gd name="connsiteY36" fmla="*/ 60291 h 293322"/>
                <a:gd name="connsiteX37" fmla="*/ 116910 w 353383"/>
                <a:gd name="connsiteY37" fmla="*/ 61859 h 293322"/>
                <a:gd name="connsiteX38" fmla="*/ 112278 w 353383"/>
                <a:gd name="connsiteY38" fmla="*/ 69579 h 293322"/>
                <a:gd name="connsiteX39" fmla="*/ 94733 w 353383"/>
                <a:gd name="connsiteY39" fmla="*/ 70093 h 293322"/>
                <a:gd name="connsiteX40" fmla="*/ 84416 w 353383"/>
                <a:gd name="connsiteY40" fmla="*/ 76808 h 293322"/>
                <a:gd name="connsiteX41" fmla="*/ 71010 w 353383"/>
                <a:gd name="connsiteY41" fmla="*/ 78352 h 293322"/>
                <a:gd name="connsiteX42" fmla="*/ 57090 w 353383"/>
                <a:gd name="connsiteY42" fmla="*/ 79381 h 293322"/>
                <a:gd name="connsiteX43" fmla="*/ 66893 w 353383"/>
                <a:gd name="connsiteY43" fmla="*/ 87126 h 293322"/>
                <a:gd name="connsiteX44" fmla="*/ 78240 w 353383"/>
                <a:gd name="connsiteY44" fmla="*/ 97443 h 293322"/>
                <a:gd name="connsiteX45" fmla="*/ 83900 w 353383"/>
                <a:gd name="connsiteY45" fmla="*/ 110847 h 293322"/>
                <a:gd name="connsiteX46" fmla="*/ 86498 w 353383"/>
                <a:gd name="connsiteY46" fmla="*/ 124252 h 293322"/>
                <a:gd name="connsiteX47" fmla="*/ 105564 w 353383"/>
                <a:gd name="connsiteY47" fmla="*/ 114450 h 293322"/>
                <a:gd name="connsiteX48" fmla="*/ 115367 w 353383"/>
                <a:gd name="connsiteY48" fmla="*/ 108789 h 293322"/>
                <a:gd name="connsiteX49" fmla="*/ 126198 w 353383"/>
                <a:gd name="connsiteY49" fmla="*/ 117047 h 293322"/>
                <a:gd name="connsiteX50" fmla="*/ 137544 w 353383"/>
                <a:gd name="connsiteY50" fmla="*/ 122708 h 293322"/>
                <a:gd name="connsiteX51" fmla="*/ 153033 w 353383"/>
                <a:gd name="connsiteY51" fmla="*/ 131996 h 293322"/>
                <a:gd name="connsiteX52" fmla="*/ 170555 w 353383"/>
                <a:gd name="connsiteY52" fmla="*/ 137681 h 293322"/>
                <a:gd name="connsiteX53" fmla="*/ 197903 w 353383"/>
                <a:gd name="connsiteY53" fmla="*/ 143343 h 293322"/>
                <a:gd name="connsiteX54" fmla="*/ 223169 w 353383"/>
                <a:gd name="connsiteY54" fmla="*/ 153660 h 293322"/>
                <a:gd name="connsiteX55" fmla="*/ 254121 w 353383"/>
                <a:gd name="connsiteY55" fmla="*/ 168633 h 293322"/>
                <a:gd name="connsiteX56" fmla="*/ 272696 w 353383"/>
                <a:gd name="connsiteY56" fmla="*/ 200074 h 293322"/>
                <a:gd name="connsiteX57" fmla="*/ 280440 w 353383"/>
                <a:gd name="connsiteY57" fmla="*/ 218135 h 293322"/>
                <a:gd name="connsiteX58" fmla="*/ 272696 w 353383"/>
                <a:gd name="connsiteY58" fmla="*/ 231540 h 293322"/>
                <a:gd name="connsiteX59" fmla="*/ 250518 w 353383"/>
                <a:gd name="connsiteY59" fmla="*/ 241857 h 293322"/>
                <a:gd name="connsiteX60" fmla="*/ 242774 w 353383"/>
                <a:gd name="connsiteY60" fmla="*/ 259403 h 293322"/>
                <a:gd name="connsiteX61" fmla="*/ 253091 w 353383"/>
                <a:gd name="connsiteY61" fmla="*/ 267662 h 293322"/>
                <a:gd name="connsiteX62" fmla="*/ 281469 w 353383"/>
                <a:gd name="connsiteY62" fmla="*/ 265089 h 293322"/>
                <a:gd name="connsiteX63" fmla="*/ 292815 w 353383"/>
                <a:gd name="connsiteY63" fmla="*/ 256316 h 293322"/>
                <a:gd name="connsiteX64" fmla="*/ 302103 w 353383"/>
                <a:gd name="connsiteY64" fmla="*/ 259919 h 293322"/>
                <a:gd name="connsiteX65" fmla="*/ 320679 w 353383"/>
                <a:gd name="connsiteY65" fmla="*/ 260433 h 293322"/>
                <a:gd name="connsiteX66" fmla="*/ 343887 w 353383"/>
                <a:gd name="connsiteY66" fmla="*/ 282611 h 293322"/>
                <a:gd name="connsiteX67" fmla="*/ 352268 w 353383"/>
                <a:gd name="connsiteY67" fmla="*/ 292413 h 293322"/>
                <a:gd name="connsiteX68" fmla="*/ 351606 w 353383"/>
                <a:gd name="connsiteY68" fmla="*/ 238549 h 293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53383" h="293322">
                  <a:moveTo>
                    <a:pt x="351606" y="238549"/>
                  </a:moveTo>
                  <a:cubicBezTo>
                    <a:pt x="352488" y="226296"/>
                    <a:pt x="355135" y="219189"/>
                    <a:pt x="350724" y="215660"/>
                  </a:cubicBezTo>
                  <a:cubicBezTo>
                    <a:pt x="346312" y="212132"/>
                    <a:pt x="342809" y="206862"/>
                    <a:pt x="348959" y="203407"/>
                  </a:cubicBezTo>
                  <a:cubicBezTo>
                    <a:pt x="355111" y="199951"/>
                    <a:pt x="351606" y="187552"/>
                    <a:pt x="351606" y="187552"/>
                  </a:cubicBezTo>
                  <a:lnTo>
                    <a:pt x="350773" y="76563"/>
                  </a:lnTo>
                  <a:cubicBezTo>
                    <a:pt x="346534" y="77445"/>
                    <a:pt x="343200" y="77984"/>
                    <a:pt x="341681" y="74113"/>
                  </a:cubicBezTo>
                  <a:cubicBezTo>
                    <a:pt x="339108" y="67398"/>
                    <a:pt x="343249" y="64825"/>
                    <a:pt x="331364" y="64825"/>
                  </a:cubicBezTo>
                  <a:cubicBezTo>
                    <a:pt x="319479" y="64825"/>
                    <a:pt x="310240" y="67398"/>
                    <a:pt x="295266" y="58625"/>
                  </a:cubicBezTo>
                  <a:cubicBezTo>
                    <a:pt x="280293" y="49851"/>
                    <a:pt x="278259" y="48307"/>
                    <a:pt x="270001" y="45220"/>
                  </a:cubicBezTo>
                  <a:cubicBezTo>
                    <a:pt x="261742" y="42132"/>
                    <a:pt x="260198" y="35417"/>
                    <a:pt x="251425" y="36446"/>
                  </a:cubicBezTo>
                  <a:cubicBezTo>
                    <a:pt x="242652" y="37476"/>
                    <a:pt x="234393" y="36961"/>
                    <a:pt x="230791" y="44191"/>
                  </a:cubicBezTo>
                  <a:cubicBezTo>
                    <a:pt x="227188" y="51420"/>
                    <a:pt x="228732" y="57595"/>
                    <a:pt x="219444" y="57595"/>
                  </a:cubicBezTo>
                  <a:cubicBezTo>
                    <a:pt x="210156" y="57595"/>
                    <a:pt x="205010" y="56051"/>
                    <a:pt x="200869" y="63280"/>
                  </a:cubicBezTo>
                  <a:cubicBezTo>
                    <a:pt x="196726" y="70510"/>
                    <a:pt x="180748" y="80803"/>
                    <a:pt x="178690" y="85973"/>
                  </a:cubicBezTo>
                  <a:cubicBezTo>
                    <a:pt x="176632" y="91144"/>
                    <a:pt x="178690" y="101437"/>
                    <a:pt x="166437" y="100922"/>
                  </a:cubicBezTo>
                  <a:cubicBezTo>
                    <a:pt x="154184" y="100408"/>
                    <a:pt x="153033" y="96805"/>
                    <a:pt x="146832" y="90605"/>
                  </a:cubicBezTo>
                  <a:cubicBezTo>
                    <a:pt x="140633" y="84405"/>
                    <a:pt x="149283" y="80288"/>
                    <a:pt x="141686" y="75142"/>
                  </a:cubicBezTo>
                  <a:cubicBezTo>
                    <a:pt x="134090" y="69996"/>
                    <a:pt x="128256" y="75142"/>
                    <a:pt x="128796" y="62889"/>
                  </a:cubicBezTo>
                  <a:cubicBezTo>
                    <a:pt x="129334" y="50635"/>
                    <a:pt x="124655" y="46886"/>
                    <a:pt x="128796" y="39142"/>
                  </a:cubicBezTo>
                  <a:cubicBezTo>
                    <a:pt x="132937" y="31398"/>
                    <a:pt x="133943" y="30908"/>
                    <a:pt x="129311" y="25737"/>
                  </a:cubicBezTo>
                  <a:cubicBezTo>
                    <a:pt x="124679" y="20566"/>
                    <a:pt x="130854" y="13484"/>
                    <a:pt x="118479" y="11817"/>
                  </a:cubicBezTo>
                  <a:cubicBezTo>
                    <a:pt x="106103" y="10151"/>
                    <a:pt x="102476" y="13362"/>
                    <a:pt x="94733" y="8215"/>
                  </a:cubicBezTo>
                  <a:cubicBezTo>
                    <a:pt x="86988" y="3069"/>
                    <a:pt x="71010" y="-6243"/>
                    <a:pt x="60179" y="3045"/>
                  </a:cubicBezTo>
                  <a:cubicBezTo>
                    <a:pt x="60179" y="3045"/>
                    <a:pt x="53463" y="10788"/>
                    <a:pt x="44715" y="10788"/>
                  </a:cubicBezTo>
                  <a:cubicBezTo>
                    <a:pt x="35967" y="10788"/>
                    <a:pt x="30771" y="12333"/>
                    <a:pt x="32855" y="16449"/>
                  </a:cubicBezTo>
                  <a:cubicBezTo>
                    <a:pt x="34937" y="20566"/>
                    <a:pt x="34913" y="29364"/>
                    <a:pt x="29742" y="23164"/>
                  </a:cubicBezTo>
                  <a:cubicBezTo>
                    <a:pt x="24571" y="16964"/>
                    <a:pt x="21507" y="15420"/>
                    <a:pt x="15822" y="13876"/>
                  </a:cubicBezTo>
                  <a:cubicBezTo>
                    <a:pt x="10137" y="12333"/>
                    <a:pt x="8470" y="10274"/>
                    <a:pt x="2417" y="13362"/>
                  </a:cubicBezTo>
                  <a:cubicBezTo>
                    <a:pt x="-3636" y="16449"/>
                    <a:pt x="1902" y="19562"/>
                    <a:pt x="8592" y="19562"/>
                  </a:cubicBezTo>
                  <a:cubicBezTo>
                    <a:pt x="15283" y="19562"/>
                    <a:pt x="13764" y="20591"/>
                    <a:pt x="14793" y="24708"/>
                  </a:cubicBezTo>
                  <a:cubicBezTo>
                    <a:pt x="15332" y="28653"/>
                    <a:pt x="18175" y="31888"/>
                    <a:pt x="22022" y="32967"/>
                  </a:cubicBezTo>
                  <a:cubicBezTo>
                    <a:pt x="26139" y="33996"/>
                    <a:pt x="18395" y="38113"/>
                    <a:pt x="26654" y="39142"/>
                  </a:cubicBezTo>
                  <a:cubicBezTo>
                    <a:pt x="34913" y="40171"/>
                    <a:pt x="51920" y="41740"/>
                    <a:pt x="54003" y="47916"/>
                  </a:cubicBezTo>
                  <a:cubicBezTo>
                    <a:pt x="56086" y="54091"/>
                    <a:pt x="52949" y="60291"/>
                    <a:pt x="60693" y="62374"/>
                  </a:cubicBezTo>
                  <a:cubicBezTo>
                    <a:pt x="68438" y="64457"/>
                    <a:pt x="68952" y="61859"/>
                    <a:pt x="77210" y="64433"/>
                  </a:cubicBezTo>
                  <a:cubicBezTo>
                    <a:pt x="85469" y="67005"/>
                    <a:pt x="88042" y="67005"/>
                    <a:pt x="90615" y="64433"/>
                  </a:cubicBezTo>
                  <a:cubicBezTo>
                    <a:pt x="93188" y="61859"/>
                    <a:pt x="94218" y="61982"/>
                    <a:pt x="100932" y="60291"/>
                  </a:cubicBezTo>
                  <a:cubicBezTo>
                    <a:pt x="107647" y="58600"/>
                    <a:pt x="115881" y="58233"/>
                    <a:pt x="116910" y="61859"/>
                  </a:cubicBezTo>
                  <a:cubicBezTo>
                    <a:pt x="117939" y="65486"/>
                    <a:pt x="118994" y="68550"/>
                    <a:pt x="112278" y="69579"/>
                  </a:cubicBezTo>
                  <a:cubicBezTo>
                    <a:pt x="106446" y="70240"/>
                    <a:pt x="100589" y="70412"/>
                    <a:pt x="94733" y="70093"/>
                  </a:cubicBezTo>
                  <a:cubicBezTo>
                    <a:pt x="90150" y="69628"/>
                    <a:pt x="85836" y="72422"/>
                    <a:pt x="84416" y="76808"/>
                  </a:cubicBezTo>
                  <a:cubicBezTo>
                    <a:pt x="82356" y="81464"/>
                    <a:pt x="78240" y="80411"/>
                    <a:pt x="71010" y="78352"/>
                  </a:cubicBezTo>
                  <a:cubicBezTo>
                    <a:pt x="63780" y="76293"/>
                    <a:pt x="56061" y="73720"/>
                    <a:pt x="57090" y="79381"/>
                  </a:cubicBezTo>
                  <a:cubicBezTo>
                    <a:pt x="58121" y="85042"/>
                    <a:pt x="58635" y="86096"/>
                    <a:pt x="66893" y="87126"/>
                  </a:cubicBezTo>
                  <a:cubicBezTo>
                    <a:pt x="75152" y="88155"/>
                    <a:pt x="71525" y="94355"/>
                    <a:pt x="78240" y="97443"/>
                  </a:cubicBezTo>
                  <a:cubicBezTo>
                    <a:pt x="84954" y="100530"/>
                    <a:pt x="83900" y="103103"/>
                    <a:pt x="83900" y="110847"/>
                  </a:cubicBezTo>
                  <a:cubicBezTo>
                    <a:pt x="83900" y="118591"/>
                    <a:pt x="81327" y="121679"/>
                    <a:pt x="86498" y="124252"/>
                  </a:cubicBezTo>
                  <a:cubicBezTo>
                    <a:pt x="91669" y="126825"/>
                    <a:pt x="104021" y="124767"/>
                    <a:pt x="105564" y="114450"/>
                  </a:cubicBezTo>
                  <a:cubicBezTo>
                    <a:pt x="107108" y="104133"/>
                    <a:pt x="110220" y="101045"/>
                    <a:pt x="115367" y="108789"/>
                  </a:cubicBezTo>
                  <a:cubicBezTo>
                    <a:pt x="120513" y="116533"/>
                    <a:pt x="123110" y="117047"/>
                    <a:pt x="126198" y="117047"/>
                  </a:cubicBezTo>
                  <a:cubicBezTo>
                    <a:pt x="129285" y="117047"/>
                    <a:pt x="128796" y="122193"/>
                    <a:pt x="137544" y="122708"/>
                  </a:cubicBezTo>
                  <a:cubicBezTo>
                    <a:pt x="146294" y="123223"/>
                    <a:pt x="147861" y="125281"/>
                    <a:pt x="153033" y="131996"/>
                  </a:cubicBezTo>
                  <a:cubicBezTo>
                    <a:pt x="158203" y="138711"/>
                    <a:pt x="162320" y="136138"/>
                    <a:pt x="170555" y="137681"/>
                  </a:cubicBezTo>
                  <a:cubicBezTo>
                    <a:pt x="178788" y="139226"/>
                    <a:pt x="185528" y="134055"/>
                    <a:pt x="197903" y="143343"/>
                  </a:cubicBezTo>
                  <a:cubicBezTo>
                    <a:pt x="210279" y="152630"/>
                    <a:pt x="209764" y="151601"/>
                    <a:pt x="223169" y="153660"/>
                  </a:cubicBezTo>
                  <a:cubicBezTo>
                    <a:pt x="236574" y="155718"/>
                    <a:pt x="241230" y="154689"/>
                    <a:pt x="254121" y="168633"/>
                  </a:cubicBezTo>
                  <a:cubicBezTo>
                    <a:pt x="267011" y="182577"/>
                    <a:pt x="255150" y="187698"/>
                    <a:pt x="272696" y="200074"/>
                  </a:cubicBezTo>
                  <a:cubicBezTo>
                    <a:pt x="280440" y="207818"/>
                    <a:pt x="280440" y="210906"/>
                    <a:pt x="280440" y="218135"/>
                  </a:cubicBezTo>
                  <a:cubicBezTo>
                    <a:pt x="280440" y="225365"/>
                    <a:pt x="282498" y="230511"/>
                    <a:pt x="272696" y="231540"/>
                  </a:cubicBezTo>
                  <a:cubicBezTo>
                    <a:pt x="262893" y="232569"/>
                    <a:pt x="252062" y="234653"/>
                    <a:pt x="250518" y="241857"/>
                  </a:cubicBezTo>
                  <a:cubicBezTo>
                    <a:pt x="248974" y="249062"/>
                    <a:pt x="244833" y="254772"/>
                    <a:pt x="242774" y="259403"/>
                  </a:cubicBezTo>
                  <a:cubicBezTo>
                    <a:pt x="240716" y="264035"/>
                    <a:pt x="240716" y="268691"/>
                    <a:pt x="253091" y="267662"/>
                  </a:cubicBezTo>
                  <a:cubicBezTo>
                    <a:pt x="265467" y="266633"/>
                    <a:pt x="280954" y="270113"/>
                    <a:pt x="281469" y="265089"/>
                  </a:cubicBezTo>
                  <a:cubicBezTo>
                    <a:pt x="281984" y="260065"/>
                    <a:pt x="288184" y="255801"/>
                    <a:pt x="292815" y="256316"/>
                  </a:cubicBezTo>
                  <a:cubicBezTo>
                    <a:pt x="297447" y="256831"/>
                    <a:pt x="298476" y="260433"/>
                    <a:pt x="302103" y="259919"/>
                  </a:cubicBezTo>
                  <a:cubicBezTo>
                    <a:pt x="305730" y="259403"/>
                    <a:pt x="316023" y="252174"/>
                    <a:pt x="320679" y="260433"/>
                  </a:cubicBezTo>
                  <a:cubicBezTo>
                    <a:pt x="325335" y="268691"/>
                    <a:pt x="337686" y="273323"/>
                    <a:pt x="343887" y="282611"/>
                  </a:cubicBezTo>
                  <a:cubicBezTo>
                    <a:pt x="347514" y="288052"/>
                    <a:pt x="349376" y="290992"/>
                    <a:pt x="352268" y="292413"/>
                  </a:cubicBezTo>
                  <a:cubicBezTo>
                    <a:pt x="351606" y="275872"/>
                    <a:pt x="350895" y="247224"/>
                    <a:pt x="351606" y="2385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2" name="Freeform: Shape 1461">
              <a:extLst>
                <a:ext uri="{FF2B5EF4-FFF2-40B4-BE49-F238E27FC236}">
                  <a16:creationId xmlns:a16="http://schemas.microsoft.com/office/drawing/2014/main" xmlns="" id="{432958D7-284E-DB32-BA3A-E72FCEE15CD3}"/>
                </a:ext>
              </a:extLst>
            </p:cNvPr>
            <p:cNvSpPr/>
            <p:nvPr/>
          </p:nvSpPr>
          <p:spPr>
            <a:xfrm>
              <a:off x="9417443" y="4518276"/>
              <a:ext cx="38327" cy="16441"/>
            </a:xfrm>
            <a:custGeom>
              <a:avLst/>
              <a:gdLst>
                <a:gd name="connsiteX0" fmla="*/ 23539 w 38327"/>
                <a:gd name="connsiteY0" fmla="*/ 121 h 16441"/>
                <a:gd name="connsiteX1" fmla="*/ 6017 w 38327"/>
                <a:gd name="connsiteY1" fmla="*/ -909 h 16441"/>
                <a:gd name="connsiteX2" fmla="*/ -183 w 38327"/>
                <a:gd name="connsiteY2" fmla="*/ 4237 h 16441"/>
                <a:gd name="connsiteX3" fmla="*/ 5502 w 38327"/>
                <a:gd name="connsiteY3" fmla="*/ 9923 h 16441"/>
                <a:gd name="connsiteX4" fmla="*/ 15305 w 38327"/>
                <a:gd name="connsiteY4" fmla="*/ 13011 h 16441"/>
                <a:gd name="connsiteX5" fmla="*/ 22019 w 38327"/>
                <a:gd name="connsiteY5" fmla="*/ 13011 h 16441"/>
                <a:gd name="connsiteX6" fmla="*/ 29371 w 38327"/>
                <a:gd name="connsiteY6" fmla="*/ 8379 h 16441"/>
                <a:gd name="connsiteX7" fmla="*/ 38145 w 38327"/>
                <a:gd name="connsiteY7" fmla="*/ 2693 h 16441"/>
                <a:gd name="connsiteX8" fmla="*/ 23539 w 38327"/>
                <a:gd name="connsiteY8" fmla="*/ 121 h 1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7" h="16441">
                  <a:moveTo>
                    <a:pt x="23539" y="121"/>
                  </a:moveTo>
                  <a:cubicBezTo>
                    <a:pt x="23539" y="121"/>
                    <a:pt x="10649" y="-909"/>
                    <a:pt x="6017" y="-909"/>
                  </a:cubicBezTo>
                  <a:cubicBezTo>
                    <a:pt x="1385" y="-909"/>
                    <a:pt x="-183" y="1664"/>
                    <a:pt x="-183" y="4237"/>
                  </a:cubicBezTo>
                  <a:cubicBezTo>
                    <a:pt x="-183" y="6811"/>
                    <a:pt x="332" y="9923"/>
                    <a:pt x="5502" y="9923"/>
                  </a:cubicBezTo>
                  <a:cubicBezTo>
                    <a:pt x="10673" y="9923"/>
                    <a:pt x="15305" y="9923"/>
                    <a:pt x="15305" y="13011"/>
                  </a:cubicBezTo>
                  <a:cubicBezTo>
                    <a:pt x="15305" y="16099"/>
                    <a:pt x="21505" y="16638"/>
                    <a:pt x="22019" y="13011"/>
                  </a:cubicBezTo>
                  <a:cubicBezTo>
                    <a:pt x="22534" y="9384"/>
                    <a:pt x="25107" y="9409"/>
                    <a:pt x="29371" y="8379"/>
                  </a:cubicBezTo>
                  <a:cubicBezTo>
                    <a:pt x="33636" y="7350"/>
                    <a:pt x="38145" y="4777"/>
                    <a:pt x="38145" y="2693"/>
                  </a:cubicBezTo>
                  <a:cubicBezTo>
                    <a:pt x="38145" y="611"/>
                    <a:pt x="33954" y="121"/>
                    <a:pt x="23539" y="1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3" name="Freeform: Shape 1462">
              <a:extLst>
                <a:ext uri="{FF2B5EF4-FFF2-40B4-BE49-F238E27FC236}">
                  <a16:creationId xmlns:a16="http://schemas.microsoft.com/office/drawing/2014/main" xmlns="" id="{58396D1A-88C2-6F08-DD83-04D9EDF79A9F}"/>
                </a:ext>
              </a:extLst>
            </p:cNvPr>
            <p:cNvSpPr/>
            <p:nvPr/>
          </p:nvSpPr>
          <p:spPr>
            <a:xfrm>
              <a:off x="9492940" y="4516732"/>
              <a:ext cx="10073" cy="4086"/>
            </a:xfrm>
            <a:custGeom>
              <a:avLst/>
              <a:gdLst>
                <a:gd name="connsiteX0" fmla="*/ 4406 w 10073"/>
                <a:gd name="connsiteY0" fmla="*/ -909 h 4086"/>
                <a:gd name="connsiteX1" fmla="*/ 1294 w 10073"/>
                <a:gd name="connsiteY1" fmla="*/ 2693 h 4086"/>
                <a:gd name="connsiteX2" fmla="*/ 4406 w 10073"/>
                <a:gd name="connsiteY2" fmla="*/ -909 h 4086"/>
              </a:gdLst>
              <a:ahLst/>
              <a:cxnLst>
                <a:cxn ang="0">
                  <a:pos x="connsiteX0" y="connsiteY0"/>
                </a:cxn>
                <a:cxn ang="0">
                  <a:pos x="connsiteX1" y="connsiteY1"/>
                </a:cxn>
                <a:cxn ang="0">
                  <a:pos x="connsiteX2" y="connsiteY2"/>
                </a:cxn>
              </a:cxnLst>
              <a:rect l="l" t="t" r="r" b="b"/>
              <a:pathLst>
                <a:path w="10073" h="4086">
                  <a:moveTo>
                    <a:pt x="4406" y="-909"/>
                  </a:moveTo>
                  <a:cubicBezTo>
                    <a:pt x="4406" y="-909"/>
                    <a:pt x="-3338" y="635"/>
                    <a:pt x="1294" y="2693"/>
                  </a:cubicBezTo>
                  <a:cubicBezTo>
                    <a:pt x="5926" y="4752"/>
                    <a:pt x="16243" y="-395"/>
                    <a:pt x="440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4" name="Freeform: Shape 1463">
              <a:extLst>
                <a:ext uri="{FF2B5EF4-FFF2-40B4-BE49-F238E27FC236}">
                  <a16:creationId xmlns:a16="http://schemas.microsoft.com/office/drawing/2014/main" xmlns="" id="{897EE3C4-0062-42C7-98A4-39C1B83CAA7A}"/>
                </a:ext>
              </a:extLst>
            </p:cNvPr>
            <p:cNvSpPr/>
            <p:nvPr/>
          </p:nvSpPr>
          <p:spPr>
            <a:xfrm>
              <a:off x="9475932" y="4557177"/>
              <a:ext cx="30411" cy="28270"/>
            </a:xfrm>
            <a:custGeom>
              <a:avLst/>
              <a:gdLst>
                <a:gd name="connsiteX0" fmla="*/ 21904 w 30411"/>
                <a:gd name="connsiteY0" fmla="*/ 944 h 28270"/>
                <a:gd name="connsiteX1" fmla="*/ 12102 w 30411"/>
                <a:gd name="connsiteY1" fmla="*/ -85 h 28270"/>
                <a:gd name="connsiteX2" fmla="*/ 6416 w 30411"/>
                <a:gd name="connsiteY2" fmla="*/ 5575 h 28270"/>
                <a:gd name="connsiteX3" fmla="*/ 756 w 30411"/>
                <a:gd name="connsiteY3" fmla="*/ 12927 h 28270"/>
                <a:gd name="connsiteX4" fmla="*/ 8990 w 30411"/>
                <a:gd name="connsiteY4" fmla="*/ 19103 h 28270"/>
                <a:gd name="connsiteX5" fmla="*/ 13132 w 30411"/>
                <a:gd name="connsiteY5" fmla="*/ 27361 h 28270"/>
                <a:gd name="connsiteX6" fmla="*/ 17787 w 30411"/>
                <a:gd name="connsiteY6" fmla="*/ 22509 h 28270"/>
                <a:gd name="connsiteX7" fmla="*/ 17763 w 30411"/>
                <a:gd name="connsiteY7" fmla="*/ 22215 h 28270"/>
                <a:gd name="connsiteX8" fmla="*/ 23449 w 30411"/>
                <a:gd name="connsiteY8" fmla="*/ 18073 h 28270"/>
                <a:gd name="connsiteX9" fmla="*/ 30139 w 30411"/>
                <a:gd name="connsiteY9" fmla="*/ 12927 h 28270"/>
                <a:gd name="connsiteX10" fmla="*/ 21904 w 30411"/>
                <a:gd name="connsiteY10" fmla="*/ 944 h 28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11" h="28270">
                  <a:moveTo>
                    <a:pt x="21904" y="944"/>
                  </a:moveTo>
                  <a:cubicBezTo>
                    <a:pt x="19234" y="-2095"/>
                    <a:pt x="15704" y="-601"/>
                    <a:pt x="12102" y="-85"/>
                  </a:cubicBezTo>
                  <a:cubicBezTo>
                    <a:pt x="8500" y="429"/>
                    <a:pt x="11587" y="5575"/>
                    <a:pt x="6416" y="5575"/>
                  </a:cubicBezTo>
                  <a:cubicBezTo>
                    <a:pt x="1246" y="5575"/>
                    <a:pt x="-1842" y="6090"/>
                    <a:pt x="756" y="12927"/>
                  </a:cubicBezTo>
                  <a:cubicBezTo>
                    <a:pt x="3353" y="19764"/>
                    <a:pt x="7960" y="16015"/>
                    <a:pt x="8990" y="19103"/>
                  </a:cubicBezTo>
                  <a:cubicBezTo>
                    <a:pt x="10019" y="22190"/>
                    <a:pt x="10558" y="27361"/>
                    <a:pt x="13132" y="27361"/>
                  </a:cubicBezTo>
                  <a:cubicBezTo>
                    <a:pt x="15753" y="27312"/>
                    <a:pt x="17837" y="25131"/>
                    <a:pt x="17787" y="22509"/>
                  </a:cubicBezTo>
                  <a:cubicBezTo>
                    <a:pt x="17787" y="22411"/>
                    <a:pt x="17763" y="22313"/>
                    <a:pt x="17763" y="22215"/>
                  </a:cubicBezTo>
                  <a:cubicBezTo>
                    <a:pt x="17763" y="19103"/>
                    <a:pt x="19822" y="18588"/>
                    <a:pt x="23449" y="18073"/>
                  </a:cubicBezTo>
                  <a:cubicBezTo>
                    <a:pt x="26536" y="17926"/>
                    <a:pt x="29207" y="15868"/>
                    <a:pt x="30139" y="12927"/>
                  </a:cubicBezTo>
                  <a:cubicBezTo>
                    <a:pt x="30653" y="10232"/>
                    <a:pt x="29109" y="9202"/>
                    <a:pt x="21904" y="9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5" name="Freeform: Shape 1464">
              <a:extLst>
                <a:ext uri="{FF2B5EF4-FFF2-40B4-BE49-F238E27FC236}">
                  <a16:creationId xmlns:a16="http://schemas.microsoft.com/office/drawing/2014/main" xmlns="" id="{F704C3C9-84C9-0088-2922-217B06302E16}"/>
                </a:ext>
              </a:extLst>
            </p:cNvPr>
            <p:cNvSpPr/>
            <p:nvPr/>
          </p:nvSpPr>
          <p:spPr>
            <a:xfrm>
              <a:off x="9662082" y="4480087"/>
              <a:ext cx="8215" cy="20489"/>
            </a:xfrm>
            <a:custGeom>
              <a:avLst/>
              <a:gdLst>
                <a:gd name="connsiteX0" fmla="*/ 2862 w 8215"/>
                <a:gd name="connsiteY0" fmla="*/ 1182 h 20489"/>
                <a:gd name="connsiteX1" fmla="*/ 804 w 8215"/>
                <a:gd name="connsiteY1" fmla="*/ 17674 h 20489"/>
                <a:gd name="connsiteX2" fmla="*/ 8033 w 8215"/>
                <a:gd name="connsiteY2" fmla="*/ 12528 h 20489"/>
                <a:gd name="connsiteX3" fmla="*/ 2862 w 8215"/>
                <a:gd name="connsiteY3" fmla="*/ 1182 h 20489"/>
              </a:gdLst>
              <a:ahLst/>
              <a:cxnLst>
                <a:cxn ang="0">
                  <a:pos x="connsiteX0" y="connsiteY0"/>
                </a:cxn>
                <a:cxn ang="0">
                  <a:pos x="connsiteX1" y="connsiteY1"/>
                </a:cxn>
                <a:cxn ang="0">
                  <a:pos x="connsiteX2" y="connsiteY2"/>
                </a:cxn>
                <a:cxn ang="0">
                  <a:pos x="connsiteX3" y="connsiteY3"/>
                </a:cxn>
              </a:cxnLst>
              <a:rect l="l" t="t" r="r" b="b"/>
              <a:pathLst>
                <a:path w="8215" h="20489">
                  <a:moveTo>
                    <a:pt x="2862" y="1182"/>
                  </a:moveTo>
                  <a:cubicBezTo>
                    <a:pt x="2862" y="1182"/>
                    <a:pt x="-2284" y="13043"/>
                    <a:pt x="804" y="17674"/>
                  </a:cubicBezTo>
                  <a:cubicBezTo>
                    <a:pt x="3892" y="22306"/>
                    <a:pt x="8033" y="17674"/>
                    <a:pt x="8033" y="12528"/>
                  </a:cubicBezTo>
                  <a:cubicBezTo>
                    <a:pt x="8033" y="7382"/>
                    <a:pt x="5974" y="-6047"/>
                    <a:pt x="2862" y="11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6" name="Freeform: Shape 1465">
              <a:extLst>
                <a:ext uri="{FF2B5EF4-FFF2-40B4-BE49-F238E27FC236}">
                  <a16:creationId xmlns:a16="http://schemas.microsoft.com/office/drawing/2014/main" xmlns="" id="{694EE60D-5C03-3C0A-6FC1-B0AB324977BA}"/>
                </a:ext>
              </a:extLst>
            </p:cNvPr>
            <p:cNvSpPr/>
            <p:nvPr/>
          </p:nvSpPr>
          <p:spPr>
            <a:xfrm>
              <a:off x="9795108" y="4558224"/>
              <a:ext cx="24655" cy="14099"/>
            </a:xfrm>
            <a:custGeom>
              <a:avLst/>
              <a:gdLst>
                <a:gd name="connsiteX0" fmla="*/ 15305 w 24655"/>
                <a:gd name="connsiteY0" fmla="*/ 1440 h 14099"/>
                <a:gd name="connsiteX1" fmla="*/ -183 w 24655"/>
                <a:gd name="connsiteY1" fmla="*/ 2984 h 14099"/>
                <a:gd name="connsiteX2" fmla="*/ 10134 w 24655"/>
                <a:gd name="connsiteY2" fmla="*/ 12272 h 14099"/>
                <a:gd name="connsiteX3" fmla="*/ 20966 w 24655"/>
                <a:gd name="connsiteY3" fmla="*/ 7101 h 14099"/>
                <a:gd name="connsiteX4" fmla="*/ 15305 w 24655"/>
                <a:gd name="connsiteY4" fmla="*/ 1440 h 14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55" h="14099">
                  <a:moveTo>
                    <a:pt x="15305" y="1440"/>
                  </a:moveTo>
                  <a:cubicBezTo>
                    <a:pt x="15305" y="1440"/>
                    <a:pt x="-183" y="-4760"/>
                    <a:pt x="-183" y="2984"/>
                  </a:cubicBezTo>
                  <a:cubicBezTo>
                    <a:pt x="-183" y="10728"/>
                    <a:pt x="2929" y="15238"/>
                    <a:pt x="10134" y="12272"/>
                  </a:cubicBezTo>
                  <a:cubicBezTo>
                    <a:pt x="17339" y="9307"/>
                    <a:pt x="15819" y="7616"/>
                    <a:pt x="20966" y="7101"/>
                  </a:cubicBezTo>
                  <a:cubicBezTo>
                    <a:pt x="26112" y="6587"/>
                    <a:pt x="26651" y="-103"/>
                    <a:pt x="15305" y="14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7" name="Freeform: Shape 1466">
              <a:extLst>
                <a:ext uri="{FF2B5EF4-FFF2-40B4-BE49-F238E27FC236}">
                  <a16:creationId xmlns:a16="http://schemas.microsoft.com/office/drawing/2014/main" xmlns="" id="{AEDD8EA3-30DA-8198-9F7B-E3FFD036E534}"/>
                </a:ext>
              </a:extLst>
            </p:cNvPr>
            <p:cNvSpPr/>
            <p:nvPr/>
          </p:nvSpPr>
          <p:spPr>
            <a:xfrm>
              <a:off x="9903328" y="4556432"/>
              <a:ext cx="10626" cy="8667"/>
            </a:xfrm>
            <a:custGeom>
              <a:avLst/>
              <a:gdLst>
                <a:gd name="connsiteX0" fmla="*/ 3541 w 10626"/>
                <a:gd name="connsiteY0" fmla="*/ -909 h 8667"/>
                <a:gd name="connsiteX1" fmla="*/ 1998 w 10626"/>
                <a:gd name="connsiteY1" fmla="*/ 7350 h 8667"/>
                <a:gd name="connsiteX2" fmla="*/ 3541 w 10626"/>
                <a:gd name="connsiteY2" fmla="*/ -909 h 8667"/>
              </a:gdLst>
              <a:ahLst/>
              <a:cxnLst>
                <a:cxn ang="0">
                  <a:pos x="connsiteX0" y="connsiteY0"/>
                </a:cxn>
                <a:cxn ang="0">
                  <a:pos x="connsiteX1" y="connsiteY1"/>
                </a:cxn>
                <a:cxn ang="0">
                  <a:pos x="connsiteX2" y="connsiteY2"/>
                </a:cxn>
              </a:cxnLst>
              <a:rect l="l" t="t" r="r" b="b"/>
              <a:pathLst>
                <a:path w="10626" h="8667">
                  <a:moveTo>
                    <a:pt x="3541" y="-909"/>
                  </a:moveTo>
                  <a:cubicBezTo>
                    <a:pt x="3541" y="-909"/>
                    <a:pt x="-3687" y="5291"/>
                    <a:pt x="1998" y="7350"/>
                  </a:cubicBezTo>
                  <a:cubicBezTo>
                    <a:pt x="7683" y="9408"/>
                    <a:pt x="16947" y="3232"/>
                    <a:pt x="354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8" name="Freeform: Shape 1467">
              <a:extLst>
                <a:ext uri="{FF2B5EF4-FFF2-40B4-BE49-F238E27FC236}">
                  <a16:creationId xmlns:a16="http://schemas.microsoft.com/office/drawing/2014/main" xmlns="" id="{0E0E8C07-0D3C-C370-C241-693DB09D2213}"/>
                </a:ext>
              </a:extLst>
            </p:cNvPr>
            <p:cNvSpPr/>
            <p:nvPr/>
          </p:nvSpPr>
          <p:spPr>
            <a:xfrm>
              <a:off x="9961882" y="4546654"/>
              <a:ext cx="10871" cy="9915"/>
            </a:xfrm>
            <a:custGeom>
              <a:avLst/>
              <a:gdLst>
                <a:gd name="connsiteX0" fmla="*/ 6890 w 10871"/>
                <a:gd name="connsiteY0" fmla="*/ -909 h 9915"/>
                <a:gd name="connsiteX1" fmla="*/ 1204 w 10871"/>
                <a:gd name="connsiteY1" fmla="*/ 5781 h 9915"/>
                <a:gd name="connsiteX2" fmla="*/ 9463 w 10871"/>
                <a:gd name="connsiteY2" fmla="*/ 5267 h 9915"/>
                <a:gd name="connsiteX3" fmla="*/ 6890 w 10871"/>
                <a:gd name="connsiteY3" fmla="*/ -909 h 9915"/>
              </a:gdLst>
              <a:ahLst/>
              <a:cxnLst>
                <a:cxn ang="0">
                  <a:pos x="connsiteX0" y="connsiteY0"/>
                </a:cxn>
                <a:cxn ang="0">
                  <a:pos x="connsiteX1" y="connsiteY1"/>
                </a:cxn>
                <a:cxn ang="0">
                  <a:pos x="connsiteX2" y="connsiteY2"/>
                </a:cxn>
                <a:cxn ang="0">
                  <a:pos x="connsiteX3" y="connsiteY3"/>
                </a:cxn>
              </a:cxnLst>
              <a:rect l="l" t="t" r="r" b="b"/>
              <a:pathLst>
                <a:path w="10871" h="9915">
                  <a:moveTo>
                    <a:pt x="6890" y="-909"/>
                  </a:moveTo>
                  <a:cubicBezTo>
                    <a:pt x="6890" y="-909"/>
                    <a:pt x="-3942" y="1664"/>
                    <a:pt x="1204" y="5781"/>
                  </a:cubicBezTo>
                  <a:cubicBezTo>
                    <a:pt x="6350" y="9898"/>
                    <a:pt x="8948" y="10438"/>
                    <a:pt x="9463" y="5267"/>
                  </a:cubicBezTo>
                  <a:cubicBezTo>
                    <a:pt x="9977" y="95"/>
                    <a:pt x="13065" y="-909"/>
                    <a:pt x="6890"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69" name="Freeform: Shape 1468">
              <a:extLst>
                <a:ext uri="{FF2B5EF4-FFF2-40B4-BE49-F238E27FC236}">
                  <a16:creationId xmlns:a16="http://schemas.microsoft.com/office/drawing/2014/main" xmlns="" id="{139ABE01-3E3C-7941-8B82-2F1AE8ABDE4F}"/>
                </a:ext>
              </a:extLst>
            </p:cNvPr>
            <p:cNvSpPr/>
            <p:nvPr/>
          </p:nvSpPr>
          <p:spPr>
            <a:xfrm>
              <a:off x="10001945" y="4559013"/>
              <a:ext cx="15610" cy="9672"/>
            </a:xfrm>
            <a:custGeom>
              <a:avLst/>
              <a:gdLst>
                <a:gd name="connsiteX0" fmla="*/ 9638 w 15610"/>
                <a:gd name="connsiteY0" fmla="*/ -892 h 9672"/>
                <a:gd name="connsiteX1" fmla="*/ -164 w 15610"/>
                <a:gd name="connsiteY1" fmla="*/ 3225 h 9672"/>
                <a:gd name="connsiteX2" fmla="*/ 7556 w 15610"/>
                <a:gd name="connsiteY2" fmla="*/ 6827 h 9672"/>
                <a:gd name="connsiteX3" fmla="*/ 9638 w 15610"/>
                <a:gd name="connsiteY3" fmla="*/ -892 h 9672"/>
              </a:gdLst>
              <a:ahLst/>
              <a:cxnLst>
                <a:cxn ang="0">
                  <a:pos x="connsiteX0" y="connsiteY0"/>
                </a:cxn>
                <a:cxn ang="0">
                  <a:pos x="connsiteX1" y="connsiteY1"/>
                </a:cxn>
                <a:cxn ang="0">
                  <a:pos x="connsiteX2" y="connsiteY2"/>
                </a:cxn>
                <a:cxn ang="0">
                  <a:pos x="connsiteX3" y="connsiteY3"/>
                </a:cxn>
              </a:cxnLst>
              <a:rect l="l" t="t" r="r" b="b"/>
              <a:pathLst>
                <a:path w="15610" h="9672">
                  <a:moveTo>
                    <a:pt x="9638" y="-892"/>
                  </a:moveTo>
                  <a:cubicBezTo>
                    <a:pt x="9638" y="-892"/>
                    <a:pt x="-679" y="-1407"/>
                    <a:pt x="-164" y="3225"/>
                  </a:cubicBezTo>
                  <a:cubicBezTo>
                    <a:pt x="350" y="7857"/>
                    <a:pt x="7040" y="10969"/>
                    <a:pt x="7556" y="6827"/>
                  </a:cubicBezTo>
                  <a:cubicBezTo>
                    <a:pt x="8071" y="2686"/>
                    <a:pt x="23558" y="3739"/>
                    <a:pt x="9638" y="-8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0" name="Freeform: Shape 1469">
              <a:extLst>
                <a:ext uri="{FF2B5EF4-FFF2-40B4-BE49-F238E27FC236}">
                  <a16:creationId xmlns:a16="http://schemas.microsoft.com/office/drawing/2014/main" xmlns="" id="{A3284200-C65B-D15F-72BD-53517ADDA39F}"/>
                </a:ext>
              </a:extLst>
            </p:cNvPr>
            <p:cNvSpPr/>
            <p:nvPr/>
          </p:nvSpPr>
          <p:spPr>
            <a:xfrm>
              <a:off x="9453369" y="4127954"/>
              <a:ext cx="39631" cy="30537"/>
            </a:xfrm>
            <a:custGeom>
              <a:avLst/>
              <a:gdLst>
                <a:gd name="connsiteX0" fmla="*/ 4571 w 39631"/>
                <a:gd name="connsiteY0" fmla="*/ 16135 h 30537"/>
                <a:gd name="connsiteX1" fmla="*/ 12879 w 39631"/>
                <a:gd name="connsiteY1" fmla="*/ 23021 h 30537"/>
                <a:gd name="connsiteX2" fmla="*/ 20354 w 39631"/>
                <a:gd name="connsiteY2" fmla="*/ 29613 h 30537"/>
                <a:gd name="connsiteX3" fmla="*/ 26946 w 39631"/>
                <a:gd name="connsiteY3" fmla="*/ 24442 h 30537"/>
                <a:gd name="connsiteX4" fmla="*/ 31847 w 39631"/>
                <a:gd name="connsiteY4" fmla="*/ 16135 h 30537"/>
                <a:gd name="connsiteX5" fmla="*/ 38145 w 39631"/>
                <a:gd name="connsiteY5" fmla="*/ 13267 h 30537"/>
                <a:gd name="connsiteX6" fmla="*/ 39297 w 39631"/>
                <a:gd name="connsiteY6" fmla="*/ 2950 h 30537"/>
                <a:gd name="connsiteX7" fmla="*/ 37434 w 39631"/>
                <a:gd name="connsiteY7" fmla="*/ -775 h 30537"/>
                <a:gd name="connsiteX8" fmla="*/ 20280 w 39631"/>
                <a:gd name="connsiteY8" fmla="*/ 3073 h 30537"/>
                <a:gd name="connsiteX9" fmla="*/ 6360 w 39631"/>
                <a:gd name="connsiteY9" fmla="*/ 9763 h 30537"/>
                <a:gd name="connsiteX10" fmla="*/ -183 w 39631"/>
                <a:gd name="connsiteY10" fmla="*/ 12753 h 30537"/>
                <a:gd name="connsiteX11" fmla="*/ 4571 w 39631"/>
                <a:gd name="connsiteY11" fmla="*/ 16135 h 3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31" h="30537">
                  <a:moveTo>
                    <a:pt x="4571" y="16135"/>
                  </a:moveTo>
                  <a:cubicBezTo>
                    <a:pt x="11164" y="18144"/>
                    <a:pt x="11164" y="20423"/>
                    <a:pt x="12879" y="23021"/>
                  </a:cubicBezTo>
                  <a:cubicBezTo>
                    <a:pt x="14594" y="25618"/>
                    <a:pt x="16040" y="29613"/>
                    <a:pt x="20354" y="29613"/>
                  </a:cubicBezTo>
                  <a:cubicBezTo>
                    <a:pt x="24667" y="29613"/>
                    <a:pt x="26946" y="30177"/>
                    <a:pt x="26946" y="24442"/>
                  </a:cubicBezTo>
                  <a:cubicBezTo>
                    <a:pt x="26946" y="18707"/>
                    <a:pt x="26946" y="16135"/>
                    <a:pt x="31847" y="16135"/>
                  </a:cubicBezTo>
                  <a:cubicBezTo>
                    <a:pt x="36748" y="16135"/>
                    <a:pt x="37581" y="18144"/>
                    <a:pt x="38145" y="13267"/>
                  </a:cubicBezTo>
                  <a:cubicBezTo>
                    <a:pt x="38709" y="8390"/>
                    <a:pt x="39860" y="4665"/>
                    <a:pt x="39297" y="2950"/>
                  </a:cubicBezTo>
                  <a:cubicBezTo>
                    <a:pt x="39174" y="1529"/>
                    <a:pt x="38512" y="181"/>
                    <a:pt x="37434" y="-775"/>
                  </a:cubicBezTo>
                  <a:cubicBezTo>
                    <a:pt x="30401" y="-1093"/>
                    <a:pt x="23711" y="-1191"/>
                    <a:pt x="20280" y="3073"/>
                  </a:cubicBezTo>
                  <a:cubicBezTo>
                    <a:pt x="17192" y="7655"/>
                    <a:pt x="11874" y="10204"/>
                    <a:pt x="6360" y="9763"/>
                  </a:cubicBezTo>
                  <a:cubicBezTo>
                    <a:pt x="3812" y="9616"/>
                    <a:pt x="1361" y="10743"/>
                    <a:pt x="-183" y="12753"/>
                  </a:cubicBezTo>
                  <a:cubicBezTo>
                    <a:pt x="969" y="14370"/>
                    <a:pt x="2660" y="15571"/>
                    <a:pt x="4571" y="161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1" name="Freeform: Shape 1470">
              <a:extLst>
                <a:ext uri="{FF2B5EF4-FFF2-40B4-BE49-F238E27FC236}">
                  <a16:creationId xmlns:a16="http://schemas.microsoft.com/office/drawing/2014/main" xmlns="" id="{259BCA5E-959E-55EF-2066-2152C40356B2}"/>
                </a:ext>
              </a:extLst>
            </p:cNvPr>
            <p:cNvSpPr/>
            <p:nvPr/>
          </p:nvSpPr>
          <p:spPr>
            <a:xfrm>
              <a:off x="8995202" y="4071221"/>
              <a:ext cx="135614" cy="179226"/>
            </a:xfrm>
            <a:custGeom>
              <a:avLst/>
              <a:gdLst>
                <a:gd name="connsiteX0" fmla="*/ 59073 w 135614"/>
                <a:gd name="connsiteY0" fmla="*/ 25644 h 179226"/>
                <a:gd name="connsiteX1" fmla="*/ 52775 w 135614"/>
                <a:gd name="connsiteY1" fmla="*/ 30423 h 179226"/>
                <a:gd name="connsiteX2" fmla="*/ 45423 w 135614"/>
                <a:gd name="connsiteY2" fmla="*/ 25889 h 179226"/>
                <a:gd name="connsiteX3" fmla="*/ 39860 w 135614"/>
                <a:gd name="connsiteY3" fmla="*/ 31501 h 179226"/>
                <a:gd name="connsiteX4" fmla="*/ 39885 w 135614"/>
                <a:gd name="connsiteY4" fmla="*/ 31942 h 179226"/>
                <a:gd name="connsiteX5" fmla="*/ 33587 w 135614"/>
                <a:gd name="connsiteY5" fmla="*/ 34393 h 179226"/>
                <a:gd name="connsiteX6" fmla="*/ 30817 w 135614"/>
                <a:gd name="connsiteY6" fmla="*/ 28854 h 179226"/>
                <a:gd name="connsiteX7" fmla="*/ 33831 w 135614"/>
                <a:gd name="connsiteY7" fmla="*/ 21037 h 179226"/>
                <a:gd name="connsiteX8" fmla="*/ 27803 w 135614"/>
                <a:gd name="connsiteY8" fmla="*/ 12484 h 179226"/>
                <a:gd name="connsiteX9" fmla="*/ 14447 w 135614"/>
                <a:gd name="connsiteY9" fmla="*/ 6431 h 179226"/>
                <a:gd name="connsiteX10" fmla="*/ 8394 w 135614"/>
                <a:gd name="connsiteY10" fmla="*/ 893 h 179226"/>
                <a:gd name="connsiteX11" fmla="*/ 2096 w 135614"/>
                <a:gd name="connsiteY11" fmla="*/ 1897 h 179226"/>
                <a:gd name="connsiteX12" fmla="*/ -183 w 135614"/>
                <a:gd name="connsiteY12" fmla="*/ 4691 h 179226"/>
                <a:gd name="connsiteX13" fmla="*/ 9767 w 135614"/>
                <a:gd name="connsiteY13" fmla="*/ 42823 h 179226"/>
                <a:gd name="connsiteX14" fmla="*/ 20108 w 135614"/>
                <a:gd name="connsiteY14" fmla="*/ 88674 h 179226"/>
                <a:gd name="connsiteX15" fmla="*/ 40816 w 135614"/>
                <a:gd name="connsiteY15" fmla="*/ 130065 h 179226"/>
                <a:gd name="connsiteX16" fmla="*/ 82231 w 135614"/>
                <a:gd name="connsiteY16" fmla="*/ 152243 h 179226"/>
                <a:gd name="connsiteX17" fmla="*/ 113281 w 135614"/>
                <a:gd name="connsiteY17" fmla="*/ 176626 h 179226"/>
                <a:gd name="connsiteX18" fmla="*/ 115731 w 135614"/>
                <a:gd name="connsiteY18" fmla="*/ 178318 h 179226"/>
                <a:gd name="connsiteX19" fmla="*/ 119456 w 135614"/>
                <a:gd name="connsiteY19" fmla="*/ 170843 h 179226"/>
                <a:gd name="connsiteX20" fmla="*/ 130313 w 135614"/>
                <a:gd name="connsiteY20" fmla="*/ 167486 h 179226"/>
                <a:gd name="connsiteX21" fmla="*/ 134968 w 135614"/>
                <a:gd name="connsiteY21" fmla="*/ 169667 h 179226"/>
                <a:gd name="connsiteX22" fmla="*/ 135361 w 135614"/>
                <a:gd name="connsiteY22" fmla="*/ 167780 h 179226"/>
                <a:gd name="connsiteX23" fmla="*/ 128009 w 135614"/>
                <a:gd name="connsiteY23" fmla="*/ 144842 h 179226"/>
                <a:gd name="connsiteX24" fmla="*/ 115437 w 135614"/>
                <a:gd name="connsiteY24" fmla="*/ 128595 h 179226"/>
                <a:gd name="connsiteX25" fmla="*/ 111001 w 135614"/>
                <a:gd name="connsiteY25" fmla="*/ 83478 h 179226"/>
                <a:gd name="connsiteX26" fmla="*/ 106566 w 135614"/>
                <a:gd name="connsiteY26" fmla="*/ 49489 h 179226"/>
                <a:gd name="connsiteX27" fmla="*/ 88824 w 135614"/>
                <a:gd name="connsiteY27" fmla="*/ 29516 h 179226"/>
                <a:gd name="connsiteX28" fmla="*/ 72576 w 135614"/>
                <a:gd name="connsiteY28" fmla="*/ 17680 h 179226"/>
                <a:gd name="connsiteX29" fmla="*/ 66498 w 135614"/>
                <a:gd name="connsiteY29" fmla="*/ 14004 h 179226"/>
                <a:gd name="connsiteX30" fmla="*/ 63019 w 135614"/>
                <a:gd name="connsiteY30" fmla="*/ 20792 h 179226"/>
                <a:gd name="connsiteX31" fmla="*/ 59073 w 135614"/>
                <a:gd name="connsiteY31" fmla="*/ 25644 h 17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5614" h="179226">
                  <a:moveTo>
                    <a:pt x="59073" y="25644"/>
                  </a:moveTo>
                  <a:cubicBezTo>
                    <a:pt x="59073" y="28413"/>
                    <a:pt x="58828" y="29933"/>
                    <a:pt x="52775" y="30423"/>
                  </a:cubicBezTo>
                  <a:cubicBezTo>
                    <a:pt x="46722" y="30913"/>
                    <a:pt x="48756" y="25889"/>
                    <a:pt x="45423" y="25889"/>
                  </a:cubicBezTo>
                  <a:cubicBezTo>
                    <a:pt x="42336" y="25913"/>
                    <a:pt x="39860" y="28413"/>
                    <a:pt x="39860" y="31501"/>
                  </a:cubicBezTo>
                  <a:cubicBezTo>
                    <a:pt x="39860" y="31648"/>
                    <a:pt x="39860" y="31795"/>
                    <a:pt x="39885" y="31942"/>
                  </a:cubicBezTo>
                  <a:cubicBezTo>
                    <a:pt x="39885" y="35471"/>
                    <a:pt x="35866" y="35226"/>
                    <a:pt x="33587" y="34393"/>
                  </a:cubicBezTo>
                  <a:cubicBezTo>
                    <a:pt x="31308" y="33560"/>
                    <a:pt x="30817" y="31942"/>
                    <a:pt x="30817" y="28854"/>
                  </a:cubicBezTo>
                  <a:cubicBezTo>
                    <a:pt x="30548" y="25913"/>
                    <a:pt x="31651" y="23022"/>
                    <a:pt x="33831" y="21037"/>
                  </a:cubicBezTo>
                  <a:cubicBezTo>
                    <a:pt x="36282" y="18782"/>
                    <a:pt x="31822" y="16258"/>
                    <a:pt x="27803" y="12484"/>
                  </a:cubicBezTo>
                  <a:cubicBezTo>
                    <a:pt x="24078" y="9152"/>
                    <a:pt x="19422" y="7044"/>
                    <a:pt x="14447" y="6431"/>
                  </a:cubicBezTo>
                  <a:cubicBezTo>
                    <a:pt x="11335" y="6358"/>
                    <a:pt x="8737" y="3981"/>
                    <a:pt x="8394" y="893"/>
                  </a:cubicBezTo>
                  <a:cubicBezTo>
                    <a:pt x="7634" y="-1876"/>
                    <a:pt x="3370" y="-1386"/>
                    <a:pt x="2096" y="1897"/>
                  </a:cubicBezTo>
                  <a:cubicBezTo>
                    <a:pt x="1606" y="3025"/>
                    <a:pt x="822" y="3981"/>
                    <a:pt x="-183" y="4691"/>
                  </a:cubicBezTo>
                  <a:cubicBezTo>
                    <a:pt x="7585" y="12386"/>
                    <a:pt x="8345" y="26575"/>
                    <a:pt x="9767" y="42823"/>
                  </a:cubicBezTo>
                  <a:cubicBezTo>
                    <a:pt x="11237" y="59830"/>
                    <a:pt x="15673" y="82033"/>
                    <a:pt x="20108" y="88674"/>
                  </a:cubicBezTo>
                  <a:cubicBezTo>
                    <a:pt x="24544" y="95315"/>
                    <a:pt x="40816" y="115287"/>
                    <a:pt x="40816" y="130065"/>
                  </a:cubicBezTo>
                  <a:cubicBezTo>
                    <a:pt x="40816" y="144842"/>
                    <a:pt x="70395" y="147807"/>
                    <a:pt x="82231" y="152243"/>
                  </a:cubicBezTo>
                  <a:cubicBezTo>
                    <a:pt x="94068" y="156679"/>
                    <a:pt x="109580" y="171481"/>
                    <a:pt x="113281" y="176626"/>
                  </a:cubicBezTo>
                  <a:cubicBezTo>
                    <a:pt x="113918" y="177435"/>
                    <a:pt x="114775" y="178024"/>
                    <a:pt x="115731" y="178318"/>
                  </a:cubicBezTo>
                  <a:cubicBezTo>
                    <a:pt x="115731" y="175377"/>
                    <a:pt x="116540" y="171701"/>
                    <a:pt x="119456" y="170843"/>
                  </a:cubicBezTo>
                  <a:cubicBezTo>
                    <a:pt x="124358" y="169373"/>
                    <a:pt x="127813" y="166653"/>
                    <a:pt x="130313" y="167486"/>
                  </a:cubicBezTo>
                  <a:cubicBezTo>
                    <a:pt x="131979" y="168049"/>
                    <a:pt x="133204" y="168981"/>
                    <a:pt x="134968" y="169667"/>
                  </a:cubicBezTo>
                  <a:cubicBezTo>
                    <a:pt x="135165" y="169054"/>
                    <a:pt x="135312" y="168417"/>
                    <a:pt x="135361" y="167780"/>
                  </a:cubicBezTo>
                  <a:cubicBezTo>
                    <a:pt x="136096" y="158149"/>
                    <a:pt x="130925" y="150013"/>
                    <a:pt x="128009" y="144842"/>
                  </a:cubicBezTo>
                  <a:cubicBezTo>
                    <a:pt x="124480" y="138936"/>
                    <a:pt x="120265" y="133496"/>
                    <a:pt x="115437" y="128595"/>
                  </a:cubicBezTo>
                  <a:cubicBezTo>
                    <a:pt x="108796" y="121243"/>
                    <a:pt x="109531" y="92350"/>
                    <a:pt x="111001" y="83478"/>
                  </a:cubicBezTo>
                  <a:cubicBezTo>
                    <a:pt x="112472" y="74608"/>
                    <a:pt x="112496" y="59830"/>
                    <a:pt x="106566" y="49489"/>
                  </a:cubicBezTo>
                  <a:cubicBezTo>
                    <a:pt x="100635" y="39147"/>
                    <a:pt x="93994" y="36917"/>
                    <a:pt x="88824" y="29516"/>
                  </a:cubicBezTo>
                  <a:cubicBezTo>
                    <a:pt x="83653" y="22115"/>
                    <a:pt x="79952" y="20645"/>
                    <a:pt x="72576" y="17680"/>
                  </a:cubicBezTo>
                  <a:cubicBezTo>
                    <a:pt x="70371" y="16773"/>
                    <a:pt x="68312" y="15547"/>
                    <a:pt x="66498" y="14004"/>
                  </a:cubicBezTo>
                  <a:cubicBezTo>
                    <a:pt x="64857" y="15988"/>
                    <a:pt x="63656" y="18292"/>
                    <a:pt x="63019" y="20792"/>
                  </a:cubicBezTo>
                  <a:cubicBezTo>
                    <a:pt x="61842" y="24394"/>
                    <a:pt x="59073" y="22875"/>
                    <a:pt x="59073" y="256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2" name="Freeform: Shape 1471">
              <a:extLst>
                <a:ext uri="{FF2B5EF4-FFF2-40B4-BE49-F238E27FC236}">
                  <a16:creationId xmlns:a16="http://schemas.microsoft.com/office/drawing/2014/main" xmlns="" id="{3B56198A-3DE9-AFF2-1BCC-02BCA30B248D}"/>
                </a:ext>
              </a:extLst>
            </p:cNvPr>
            <p:cNvSpPr/>
            <p:nvPr/>
          </p:nvSpPr>
          <p:spPr>
            <a:xfrm>
              <a:off x="9305082" y="4061978"/>
              <a:ext cx="321935" cy="203169"/>
            </a:xfrm>
            <a:custGeom>
              <a:avLst/>
              <a:gdLst>
                <a:gd name="connsiteX0" fmla="*/ 2660 w 321935"/>
                <a:gd name="connsiteY0" fmla="*/ 172465 h 203169"/>
                <a:gd name="connsiteX1" fmla="*/ 12462 w 321935"/>
                <a:gd name="connsiteY1" fmla="*/ 185111 h 203169"/>
                <a:gd name="connsiteX2" fmla="*/ 25622 w 321935"/>
                <a:gd name="connsiteY2" fmla="*/ 194644 h 203169"/>
                <a:gd name="connsiteX3" fmla="*/ 34910 w 321935"/>
                <a:gd name="connsiteY3" fmla="*/ 201873 h 203169"/>
                <a:gd name="connsiteX4" fmla="*/ 41355 w 321935"/>
                <a:gd name="connsiteY4" fmla="*/ 199790 h 203169"/>
                <a:gd name="connsiteX5" fmla="*/ 51403 w 321935"/>
                <a:gd name="connsiteY5" fmla="*/ 195943 h 203169"/>
                <a:gd name="connsiteX6" fmla="*/ 62504 w 321935"/>
                <a:gd name="connsiteY6" fmla="*/ 196457 h 203169"/>
                <a:gd name="connsiteX7" fmla="*/ 80565 w 321935"/>
                <a:gd name="connsiteY7" fmla="*/ 193099 h 203169"/>
                <a:gd name="connsiteX8" fmla="*/ 90098 w 321935"/>
                <a:gd name="connsiteY8" fmla="*/ 183028 h 203169"/>
                <a:gd name="connsiteX9" fmla="*/ 101959 w 321935"/>
                <a:gd name="connsiteY9" fmla="*/ 178911 h 203169"/>
                <a:gd name="connsiteX10" fmla="*/ 119113 w 321935"/>
                <a:gd name="connsiteY10" fmla="*/ 181753 h 203169"/>
                <a:gd name="connsiteX11" fmla="*/ 133817 w 321935"/>
                <a:gd name="connsiteY11" fmla="*/ 188713 h 203169"/>
                <a:gd name="connsiteX12" fmla="*/ 147737 w 321935"/>
                <a:gd name="connsiteY12" fmla="*/ 180454 h 203169"/>
                <a:gd name="connsiteX13" fmla="*/ 167611 w 321935"/>
                <a:gd name="connsiteY13" fmla="*/ 176852 h 203169"/>
                <a:gd name="connsiteX14" fmla="*/ 172757 w 321935"/>
                <a:gd name="connsiteY14" fmla="*/ 167319 h 203169"/>
                <a:gd name="connsiteX15" fmla="*/ 179472 w 321935"/>
                <a:gd name="connsiteY15" fmla="*/ 152076 h 203169"/>
                <a:gd name="connsiteX16" fmla="*/ 184373 w 321935"/>
                <a:gd name="connsiteY16" fmla="*/ 142029 h 203169"/>
                <a:gd name="connsiteX17" fmla="*/ 188490 w 321935"/>
                <a:gd name="connsiteY17" fmla="*/ 131467 h 203169"/>
                <a:gd name="connsiteX18" fmla="*/ 197533 w 321935"/>
                <a:gd name="connsiteY18" fmla="*/ 117523 h 203169"/>
                <a:gd name="connsiteX19" fmla="*/ 201895 w 321935"/>
                <a:gd name="connsiteY19" fmla="*/ 97673 h 203169"/>
                <a:gd name="connsiteX20" fmla="*/ 208365 w 321935"/>
                <a:gd name="connsiteY20" fmla="*/ 85812 h 203169"/>
                <a:gd name="connsiteX21" fmla="*/ 227970 w 321935"/>
                <a:gd name="connsiteY21" fmla="*/ 86841 h 203169"/>
                <a:gd name="connsiteX22" fmla="*/ 252476 w 321935"/>
                <a:gd name="connsiteY22" fmla="*/ 86841 h 203169"/>
                <a:gd name="connsiteX23" fmla="*/ 266101 w 321935"/>
                <a:gd name="connsiteY23" fmla="*/ 95516 h 203169"/>
                <a:gd name="connsiteX24" fmla="*/ 272081 w 321935"/>
                <a:gd name="connsiteY24" fmla="*/ 93286 h 203169"/>
                <a:gd name="connsiteX25" fmla="*/ 281369 w 321935"/>
                <a:gd name="connsiteY25" fmla="*/ 88654 h 203169"/>
                <a:gd name="connsiteX26" fmla="*/ 287544 w 321935"/>
                <a:gd name="connsiteY26" fmla="*/ 85542 h 203169"/>
                <a:gd name="connsiteX27" fmla="*/ 294259 w 321935"/>
                <a:gd name="connsiteY27" fmla="*/ 77823 h 203169"/>
                <a:gd name="connsiteX28" fmla="*/ 286000 w 321935"/>
                <a:gd name="connsiteY28" fmla="*/ 71623 h 203169"/>
                <a:gd name="connsiteX29" fmla="*/ 293744 w 321935"/>
                <a:gd name="connsiteY29" fmla="*/ 66476 h 203169"/>
                <a:gd name="connsiteX30" fmla="*/ 310261 w 321935"/>
                <a:gd name="connsiteY30" fmla="*/ 65423 h 203169"/>
                <a:gd name="connsiteX31" fmla="*/ 316437 w 321935"/>
                <a:gd name="connsiteY31" fmla="*/ 61306 h 203169"/>
                <a:gd name="connsiteX32" fmla="*/ 317467 w 321935"/>
                <a:gd name="connsiteY32" fmla="*/ 50474 h 203169"/>
                <a:gd name="connsiteX33" fmla="*/ 295803 w 321935"/>
                <a:gd name="connsiteY33" fmla="*/ 41701 h 203169"/>
                <a:gd name="connsiteX34" fmla="*/ 285486 w 321935"/>
                <a:gd name="connsiteY34" fmla="*/ 37069 h 203169"/>
                <a:gd name="connsiteX35" fmla="*/ 270537 w 321935"/>
                <a:gd name="connsiteY35" fmla="*/ 29840 h 203169"/>
                <a:gd name="connsiteX36" fmla="*/ 265366 w 321935"/>
                <a:gd name="connsiteY36" fmla="*/ 13322 h 203169"/>
                <a:gd name="connsiteX37" fmla="*/ 249388 w 321935"/>
                <a:gd name="connsiteY37" fmla="*/ 3030 h 203169"/>
                <a:gd name="connsiteX38" fmla="*/ 234439 w 321935"/>
                <a:gd name="connsiteY38" fmla="*/ 4574 h 203169"/>
                <a:gd name="connsiteX39" fmla="*/ 215863 w 321935"/>
                <a:gd name="connsiteY39" fmla="*/ 26752 h 203169"/>
                <a:gd name="connsiteX40" fmla="*/ 209664 w 321935"/>
                <a:gd name="connsiteY40" fmla="*/ 38613 h 203169"/>
                <a:gd name="connsiteX41" fmla="*/ 198832 w 321935"/>
                <a:gd name="connsiteY41" fmla="*/ 52018 h 203169"/>
                <a:gd name="connsiteX42" fmla="*/ 192656 w 321935"/>
                <a:gd name="connsiteY42" fmla="*/ 65423 h 203169"/>
                <a:gd name="connsiteX43" fmla="*/ 185599 w 321935"/>
                <a:gd name="connsiteY43" fmla="*/ 65202 h 203169"/>
                <a:gd name="connsiteX44" fmla="*/ 187461 w 321935"/>
                <a:gd name="connsiteY44" fmla="*/ 68927 h 203169"/>
                <a:gd name="connsiteX45" fmla="*/ 186309 w 321935"/>
                <a:gd name="connsiteY45" fmla="*/ 79244 h 203169"/>
                <a:gd name="connsiteX46" fmla="*/ 180011 w 321935"/>
                <a:gd name="connsiteY46" fmla="*/ 82111 h 203169"/>
                <a:gd name="connsiteX47" fmla="*/ 175110 w 321935"/>
                <a:gd name="connsiteY47" fmla="*/ 90419 h 203169"/>
                <a:gd name="connsiteX48" fmla="*/ 168518 w 321935"/>
                <a:gd name="connsiteY48" fmla="*/ 95590 h 203169"/>
                <a:gd name="connsiteX49" fmla="*/ 161043 w 321935"/>
                <a:gd name="connsiteY49" fmla="*/ 88997 h 203169"/>
                <a:gd name="connsiteX50" fmla="*/ 152736 w 321935"/>
                <a:gd name="connsiteY50" fmla="*/ 82111 h 203169"/>
                <a:gd name="connsiteX51" fmla="*/ 147835 w 321935"/>
                <a:gd name="connsiteY51" fmla="*/ 78729 h 203169"/>
                <a:gd name="connsiteX52" fmla="*/ 144575 w 321935"/>
                <a:gd name="connsiteY52" fmla="*/ 85542 h 203169"/>
                <a:gd name="connsiteX53" fmla="*/ 125999 w 321935"/>
                <a:gd name="connsiteY53" fmla="*/ 107720 h 203169"/>
                <a:gd name="connsiteX54" fmla="*/ 101249 w 321935"/>
                <a:gd name="connsiteY54" fmla="*/ 127840 h 203169"/>
                <a:gd name="connsiteX55" fmla="*/ 75983 w 321935"/>
                <a:gd name="connsiteY55" fmla="*/ 133011 h 203169"/>
                <a:gd name="connsiteX56" fmla="*/ 59465 w 321935"/>
                <a:gd name="connsiteY56" fmla="*/ 142298 h 203169"/>
                <a:gd name="connsiteX57" fmla="*/ 53290 w 321935"/>
                <a:gd name="connsiteY57" fmla="*/ 159820 h 203169"/>
                <a:gd name="connsiteX58" fmla="*/ 51207 w 321935"/>
                <a:gd name="connsiteY58" fmla="*/ 172221 h 203169"/>
                <a:gd name="connsiteX59" fmla="*/ 42580 w 321935"/>
                <a:gd name="connsiteY59" fmla="*/ 179940 h 203169"/>
                <a:gd name="connsiteX60" fmla="*/ 42458 w 321935"/>
                <a:gd name="connsiteY60" fmla="*/ 179940 h 203169"/>
                <a:gd name="connsiteX61" fmla="*/ 27999 w 321935"/>
                <a:gd name="connsiteY61" fmla="*/ 170652 h 203169"/>
                <a:gd name="connsiteX62" fmla="*/ 10453 w 321935"/>
                <a:gd name="connsiteY62" fmla="*/ 168593 h 203169"/>
                <a:gd name="connsiteX63" fmla="*/ 2733 w 321935"/>
                <a:gd name="connsiteY63" fmla="*/ 158791 h 203169"/>
                <a:gd name="connsiteX64" fmla="*/ -183 w 321935"/>
                <a:gd name="connsiteY64" fmla="*/ 159526 h 203169"/>
                <a:gd name="connsiteX65" fmla="*/ 2660 w 321935"/>
                <a:gd name="connsiteY65" fmla="*/ 172465 h 20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1935" h="203169">
                  <a:moveTo>
                    <a:pt x="2660" y="172465"/>
                  </a:moveTo>
                  <a:cubicBezTo>
                    <a:pt x="6287" y="176387"/>
                    <a:pt x="9571" y="180626"/>
                    <a:pt x="12462" y="185111"/>
                  </a:cubicBezTo>
                  <a:cubicBezTo>
                    <a:pt x="15060" y="188713"/>
                    <a:pt x="23563" y="190771"/>
                    <a:pt x="25622" y="194644"/>
                  </a:cubicBezTo>
                  <a:cubicBezTo>
                    <a:pt x="27681" y="198516"/>
                    <a:pt x="29739" y="201088"/>
                    <a:pt x="34910" y="201873"/>
                  </a:cubicBezTo>
                  <a:cubicBezTo>
                    <a:pt x="40081" y="202657"/>
                    <a:pt x="41086" y="202387"/>
                    <a:pt x="41355" y="199790"/>
                  </a:cubicBezTo>
                  <a:cubicBezTo>
                    <a:pt x="41625" y="197192"/>
                    <a:pt x="47800" y="195943"/>
                    <a:pt x="51403" y="195943"/>
                  </a:cubicBezTo>
                  <a:cubicBezTo>
                    <a:pt x="55005" y="195943"/>
                    <a:pt x="57848" y="194129"/>
                    <a:pt x="62504" y="196457"/>
                  </a:cubicBezTo>
                  <a:cubicBezTo>
                    <a:pt x="67160" y="198785"/>
                    <a:pt x="76693" y="199030"/>
                    <a:pt x="80565" y="193099"/>
                  </a:cubicBezTo>
                  <a:cubicBezTo>
                    <a:pt x="84437" y="187169"/>
                    <a:pt x="87770" y="186385"/>
                    <a:pt x="90098" y="183028"/>
                  </a:cubicBezTo>
                  <a:cubicBezTo>
                    <a:pt x="92426" y="179670"/>
                    <a:pt x="95244" y="179425"/>
                    <a:pt x="101959" y="178911"/>
                  </a:cubicBezTo>
                  <a:cubicBezTo>
                    <a:pt x="108673" y="178396"/>
                    <a:pt x="117422" y="178396"/>
                    <a:pt x="119113" y="181753"/>
                  </a:cubicBezTo>
                  <a:cubicBezTo>
                    <a:pt x="120804" y="185111"/>
                    <a:pt x="128401" y="187684"/>
                    <a:pt x="133817" y="188713"/>
                  </a:cubicBezTo>
                  <a:cubicBezTo>
                    <a:pt x="139233" y="189742"/>
                    <a:pt x="141169" y="179940"/>
                    <a:pt x="147737" y="180454"/>
                  </a:cubicBezTo>
                  <a:cubicBezTo>
                    <a:pt x="154304" y="180969"/>
                    <a:pt x="167342" y="181239"/>
                    <a:pt x="167611" y="176852"/>
                  </a:cubicBezTo>
                  <a:cubicBezTo>
                    <a:pt x="167881" y="172465"/>
                    <a:pt x="170454" y="170652"/>
                    <a:pt x="172757" y="167319"/>
                  </a:cubicBezTo>
                  <a:cubicBezTo>
                    <a:pt x="175061" y="163986"/>
                    <a:pt x="173542" y="154674"/>
                    <a:pt x="179472" y="152076"/>
                  </a:cubicBezTo>
                  <a:cubicBezTo>
                    <a:pt x="185402" y="149479"/>
                    <a:pt x="183859" y="146685"/>
                    <a:pt x="184373" y="142029"/>
                  </a:cubicBezTo>
                  <a:cubicBezTo>
                    <a:pt x="184888" y="137372"/>
                    <a:pt x="183589" y="133256"/>
                    <a:pt x="188490" y="131467"/>
                  </a:cubicBezTo>
                  <a:cubicBezTo>
                    <a:pt x="193391" y="129678"/>
                    <a:pt x="197264" y="127080"/>
                    <a:pt x="197533" y="117523"/>
                  </a:cubicBezTo>
                  <a:cubicBezTo>
                    <a:pt x="197803" y="107965"/>
                    <a:pt x="197778" y="103358"/>
                    <a:pt x="201895" y="97673"/>
                  </a:cubicBezTo>
                  <a:cubicBezTo>
                    <a:pt x="206012" y="91988"/>
                    <a:pt x="204223" y="85812"/>
                    <a:pt x="208365" y="85812"/>
                  </a:cubicBezTo>
                  <a:cubicBezTo>
                    <a:pt x="214908" y="85738"/>
                    <a:pt x="221475" y="86081"/>
                    <a:pt x="227970" y="86841"/>
                  </a:cubicBezTo>
                  <a:cubicBezTo>
                    <a:pt x="235714" y="87870"/>
                    <a:pt x="245271" y="84513"/>
                    <a:pt x="252476" y="86841"/>
                  </a:cubicBezTo>
                  <a:cubicBezTo>
                    <a:pt x="257597" y="88483"/>
                    <a:pt x="262279" y="92820"/>
                    <a:pt x="266101" y="95516"/>
                  </a:cubicBezTo>
                  <a:cubicBezTo>
                    <a:pt x="267694" y="93972"/>
                    <a:pt x="269851" y="93164"/>
                    <a:pt x="272081" y="93286"/>
                  </a:cubicBezTo>
                  <a:cubicBezTo>
                    <a:pt x="278281" y="93286"/>
                    <a:pt x="281369" y="91742"/>
                    <a:pt x="281369" y="88654"/>
                  </a:cubicBezTo>
                  <a:cubicBezTo>
                    <a:pt x="281369" y="85567"/>
                    <a:pt x="282398" y="85542"/>
                    <a:pt x="287544" y="85542"/>
                  </a:cubicBezTo>
                  <a:cubicBezTo>
                    <a:pt x="292691" y="85542"/>
                    <a:pt x="295288" y="83091"/>
                    <a:pt x="294259" y="77823"/>
                  </a:cubicBezTo>
                  <a:cubicBezTo>
                    <a:pt x="293230" y="72554"/>
                    <a:pt x="286515" y="77823"/>
                    <a:pt x="286000" y="71623"/>
                  </a:cubicBezTo>
                  <a:cubicBezTo>
                    <a:pt x="285486" y="65423"/>
                    <a:pt x="288059" y="66476"/>
                    <a:pt x="293744" y="66476"/>
                  </a:cubicBezTo>
                  <a:cubicBezTo>
                    <a:pt x="299430" y="66476"/>
                    <a:pt x="310261" y="67505"/>
                    <a:pt x="310261" y="65423"/>
                  </a:cubicBezTo>
                  <a:cubicBezTo>
                    <a:pt x="310261" y="63339"/>
                    <a:pt x="312712" y="62335"/>
                    <a:pt x="316437" y="61306"/>
                  </a:cubicBezTo>
                  <a:cubicBezTo>
                    <a:pt x="320162" y="60276"/>
                    <a:pt x="325725" y="52532"/>
                    <a:pt x="317467" y="50474"/>
                  </a:cubicBezTo>
                  <a:cubicBezTo>
                    <a:pt x="309208" y="48415"/>
                    <a:pt x="298891" y="46357"/>
                    <a:pt x="295803" y="41701"/>
                  </a:cubicBezTo>
                  <a:cubicBezTo>
                    <a:pt x="293695" y="38122"/>
                    <a:pt x="289554" y="36284"/>
                    <a:pt x="285486" y="37069"/>
                  </a:cubicBezTo>
                  <a:cubicBezTo>
                    <a:pt x="282398" y="37583"/>
                    <a:pt x="270537" y="36040"/>
                    <a:pt x="270537" y="29840"/>
                  </a:cubicBezTo>
                  <a:cubicBezTo>
                    <a:pt x="270537" y="23639"/>
                    <a:pt x="271051" y="17978"/>
                    <a:pt x="265366" y="13322"/>
                  </a:cubicBezTo>
                  <a:cubicBezTo>
                    <a:pt x="259681" y="8666"/>
                    <a:pt x="250932" y="6118"/>
                    <a:pt x="249388" y="3030"/>
                  </a:cubicBezTo>
                  <a:cubicBezTo>
                    <a:pt x="247844" y="-58"/>
                    <a:pt x="239586" y="-4714"/>
                    <a:pt x="234439" y="4574"/>
                  </a:cubicBezTo>
                  <a:cubicBezTo>
                    <a:pt x="229293" y="13861"/>
                    <a:pt x="217922" y="16435"/>
                    <a:pt x="215863" y="26752"/>
                  </a:cubicBezTo>
                  <a:cubicBezTo>
                    <a:pt x="213805" y="37069"/>
                    <a:pt x="215349" y="35525"/>
                    <a:pt x="209664" y="38613"/>
                  </a:cubicBezTo>
                  <a:cubicBezTo>
                    <a:pt x="203978" y="41701"/>
                    <a:pt x="199861" y="45842"/>
                    <a:pt x="198832" y="52018"/>
                  </a:cubicBezTo>
                  <a:cubicBezTo>
                    <a:pt x="197803" y="58193"/>
                    <a:pt x="201920" y="65423"/>
                    <a:pt x="192656" y="65423"/>
                  </a:cubicBezTo>
                  <a:cubicBezTo>
                    <a:pt x="190328" y="65423"/>
                    <a:pt x="187927" y="65300"/>
                    <a:pt x="185599" y="65202"/>
                  </a:cubicBezTo>
                  <a:cubicBezTo>
                    <a:pt x="186677" y="66158"/>
                    <a:pt x="187338" y="67505"/>
                    <a:pt x="187461" y="68927"/>
                  </a:cubicBezTo>
                  <a:cubicBezTo>
                    <a:pt x="188025" y="70642"/>
                    <a:pt x="186898" y="74367"/>
                    <a:pt x="186309" y="79244"/>
                  </a:cubicBezTo>
                  <a:cubicBezTo>
                    <a:pt x="185721" y="84121"/>
                    <a:pt x="184888" y="82111"/>
                    <a:pt x="180011" y="82111"/>
                  </a:cubicBezTo>
                  <a:cubicBezTo>
                    <a:pt x="175134" y="82111"/>
                    <a:pt x="175110" y="84562"/>
                    <a:pt x="175110" y="90419"/>
                  </a:cubicBezTo>
                  <a:cubicBezTo>
                    <a:pt x="175110" y="96276"/>
                    <a:pt x="172806" y="95590"/>
                    <a:pt x="168518" y="95590"/>
                  </a:cubicBezTo>
                  <a:cubicBezTo>
                    <a:pt x="164229" y="95590"/>
                    <a:pt x="162759" y="91571"/>
                    <a:pt x="161043" y="88997"/>
                  </a:cubicBezTo>
                  <a:cubicBezTo>
                    <a:pt x="159328" y="86425"/>
                    <a:pt x="159328" y="84096"/>
                    <a:pt x="152736" y="82111"/>
                  </a:cubicBezTo>
                  <a:cubicBezTo>
                    <a:pt x="150751" y="81572"/>
                    <a:pt x="149036" y="80396"/>
                    <a:pt x="147835" y="78729"/>
                  </a:cubicBezTo>
                  <a:cubicBezTo>
                    <a:pt x="146364" y="80788"/>
                    <a:pt x="145262" y="83091"/>
                    <a:pt x="144575" y="85542"/>
                  </a:cubicBezTo>
                  <a:cubicBezTo>
                    <a:pt x="142517" y="91742"/>
                    <a:pt x="130656" y="98971"/>
                    <a:pt x="125999" y="107720"/>
                  </a:cubicBezTo>
                  <a:cubicBezTo>
                    <a:pt x="121343" y="116469"/>
                    <a:pt x="116197" y="126811"/>
                    <a:pt x="101249" y="127840"/>
                  </a:cubicBezTo>
                  <a:cubicBezTo>
                    <a:pt x="86300" y="128869"/>
                    <a:pt x="81644" y="133011"/>
                    <a:pt x="75983" y="133011"/>
                  </a:cubicBezTo>
                  <a:cubicBezTo>
                    <a:pt x="70321" y="133011"/>
                    <a:pt x="59465" y="137128"/>
                    <a:pt x="59465" y="142298"/>
                  </a:cubicBezTo>
                  <a:cubicBezTo>
                    <a:pt x="59465" y="147469"/>
                    <a:pt x="55863" y="157247"/>
                    <a:pt x="53290" y="159820"/>
                  </a:cubicBezTo>
                  <a:cubicBezTo>
                    <a:pt x="50717" y="162394"/>
                    <a:pt x="51207" y="169108"/>
                    <a:pt x="51207" y="172221"/>
                  </a:cubicBezTo>
                  <a:cubicBezTo>
                    <a:pt x="50962" y="176729"/>
                    <a:pt x="47114" y="180185"/>
                    <a:pt x="42580" y="179940"/>
                  </a:cubicBezTo>
                  <a:cubicBezTo>
                    <a:pt x="42556" y="179940"/>
                    <a:pt x="42507" y="179940"/>
                    <a:pt x="42458" y="179940"/>
                  </a:cubicBezTo>
                  <a:cubicBezTo>
                    <a:pt x="36773" y="179425"/>
                    <a:pt x="35743" y="170137"/>
                    <a:pt x="27999" y="170652"/>
                  </a:cubicBezTo>
                  <a:cubicBezTo>
                    <a:pt x="20255" y="171167"/>
                    <a:pt x="12021" y="171681"/>
                    <a:pt x="10453" y="168593"/>
                  </a:cubicBezTo>
                  <a:cubicBezTo>
                    <a:pt x="8884" y="165506"/>
                    <a:pt x="6851" y="159306"/>
                    <a:pt x="2733" y="158791"/>
                  </a:cubicBezTo>
                  <a:cubicBezTo>
                    <a:pt x="1704" y="158620"/>
                    <a:pt x="651" y="158889"/>
                    <a:pt x="-183" y="159526"/>
                  </a:cubicBezTo>
                  <a:cubicBezTo>
                    <a:pt x="-183" y="163595"/>
                    <a:pt x="-11" y="169795"/>
                    <a:pt x="2660" y="1724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3" name="Freeform: Shape 1472">
              <a:extLst>
                <a:ext uri="{FF2B5EF4-FFF2-40B4-BE49-F238E27FC236}">
                  <a16:creationId xmlns:a16="http://schemas.microsoft.com/office/drawing/2014/main" xmlns="" id="{FFDFB0F5-2DCC-C31F-F1D2-43CA4744FFD1}"/>
                </a:ext>
              </a:extLst>
            </p:cNvPr>
            <p:cNvSpPr/>
            <p:nvPr/>
          </p:nvSpPr>
          <p:spPr>
            <a:xfrm>
              <a:off x="9649824" y="3440529"/>
              <a:ext cx="60334" cy="120511"/>
            </a:xfrm>
            <a:custGeom>
              <a:avLst/>
              <a:gdLst>
                <a:gd name="connsiteX0" fmla="*/ 2965 w 60334"/>
                <a:gd name="connsiteY0" fmla="*/ 90758 h 120511"/>
                <a:gd name="connsiteX1" fmla="*/ 8969 w 60334"/>
                <a:gd name="connsiteY1" fmla="*/ 98110 h 120511"/>
                <a:gd name="connsiteX2" fmla="*/ 16738 w 60334"/>
                <a:gd name="connsiteY2" fmla="*/ 102766 h 120511"/>
                <a:gd name="connsiteX3" fmla="*/ 19997 w 60334"/>
                <a:gd name="connsiteY3" fmla="*/ 110462 h 120511"/>
                <a:gd name="connsiteX4" fmla="*/ 23158 w 60334"/>
                <a:gd name="connsiteY4" fmla="*/ 119602 h 120511"/>
                <a:gd name="connsiteX5" fmla="*/ 23551 w 60334"/>
                <a:gd name="connsiteY5" fmla="*/ 119602 h 120511"/>
                <a:gd name="connsiteX6" fmla="*/ 29848 w 60334"/>
                <a:gd name="connsiteY6" fmla="*/ 106737 h 120511"/>
                <a:gd name="connsiteX7" fmla="*/ 32936 w 60334"/>
                <a:gd name="connsiteY7" fmla="*/ 99507 h 120511"/>
                <a:gd name="connsiteX8" fmla="*/ 36097 w 60334"/>
                <a:gd name="connsiteY8" fmla="*/ 92695 h 120511"/>
                <a:gd name="connsiteX9" fmla="*/ 46268 w 60334"/>
                <a:gd name="connsiteY9" fmla="*/ 72624 h 120511"/>
                <a:gd name="connsiteX10" fmla="*/ 51340 w 60334"/>
                <a:gd name="connsiteY10" fmla="*/ 50421 h 120511"/>
                <a:gd name="connsiteX11" fmla="*/ 54722 w 60334"/>
                <a:gd name="connsiteY11" fmla="*/ 40888 h 120511"/>
                <a:gd name="connsiteX12" fmla="*/ 59819 w 60334"/>
                <a:gd name="connsiteY12" fmla="*/ 18367 h 120511"/>
                <a:gd name="connsiteX13" fmla="*/ 60114 w 60334"/>
                <a:gd name="connsiteY13" fmla="*/ 8001 h 120511"/>
                <a:gd name="connsiteX14" fmla="*/ 48865 w 60334"/>
                <a:gd name="connsiteY14" fmla="*/ 110 h 120511"/>
                <a:gd name="connsiteX15" fmla="*/ 39994 w 60334"/>
                <a:gd name="connsiteY15" fmla="*/ 1066 h 120511"/>
                <a:gd name="connsiteX16" fmla="*/ 33549 w 60334"/>
                <a:gd name="connsiteY16" fmla="*/ 5967 h 120511"/>
                <a:gd name="connsiteX17" fmla="*/ 27618 w 60334"/>
                <a:gd name="connsiteY17" fmla="*/ 13319 h 120511"/>
                <a:gd name="connsiteX18" fmla="*/ 21051 w 60334"/>
                <a:gd name="connsiteY18" fmla="*/ 19617 h 120511"/>
                <a:gd name="connsiteX19" fmla="*/ 17228 w 60334"/>
                <a:gd name="connsiteY19" fmla="*/ 23219 h 120511"/>
                <a:gd name="connsiteX20" fmla="*/ 15365 w 60334"/>
                <a:gd name="connsiteY20" fmla="*/ 36306 h 120511"/>
                <a:gd name="connsiteX21" fmla="*/ 7278 w 60334"/>
                <a:gd name="connsiteY21" fmla="*/ 43805 h 120511"/>
                <a:gd name="connsiteX22" fmla="*/ 2377 w 60334"/>
                <a:gd name="connsiteY22" fmla="*/ 49882 h 120511"/>
                <a:gd name="connsiteX23" fmla="*/ 1323 w 60334"/>
                <a:gd name="connsiteY23" fmla="*/ 57700 h 120511"/>
                <a:gd name="connsiteX24" fmla="*/ 74 w 60334"/>
                <a:gd name="connsiteY24" fmla="*/ 76324 h 120511"/>
                <a:gd name="connsiteX25" fmla="*/ 2965 w 60334"/>
                <a:gd name="connsiteY25" fmla="*/ 90758 h 12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334" h="120511">
                  <a:moveTo>
                    <a:pt x="2965" y="90758"/>
                  </a:moveTo>
                  <a:cubicBezTo>
                    <a:pt x="4754" y="93381"/>
                    <a:pt x="6764" y="95831"/>
                    <a:pt x="8969" y="98110"/>
                  </a:cubicBezTo>
                  <a:cubicBezTo>
                    <a:pt x="11150" y="100095"/>
                    <a:pt x="14581" y="100561"/>
                    <a:pt x="16738" y="102766"/>
                  </a:cubicBezTo>
                  <a:cubicBezTo>
                    <a:pt x="18894" y="104972"/>
                    <a:pt x="18992" y="107864"/>
                    <a:pt x="19997" y="110462"/>
                  </a:cubicBezTo>
                  <a:cubicBezTo>
                    <a:pt x="20658" y="112177"/>
                    <a:pt x="20953" y="119332"/>
                    <a:pt x="23158" y="119602"/>
                  </a:cubicBezTo>
                  <a:lnTo>
                    <a:pt x="23551" y="119602"/>
                  </a:lnTo>
                  <a:cubicBezTo>
                    <a:pt x="26320" y="119039"/>
                    <a:pt x="28942" y="108844"/>
                    <a:pt x="29848" y="106737"/>
                  </a:cubicBezTo>
                  <a:cubicBezTo>
                    <a:pt x="30755" y="104629"/>
                    <a:pt x="31882" y="101835"/>
                    <a:pt x="32936" y="99507"/>
                  </a:cubicBezTo>
                  <a:cubicBezTo>
                    <a:pt x="33622" y="97081"/>
                    <a:pt x="34700" y="94802"/>
                    <a:pt x="36097" y="92695"/>
                  </a:cubicBezTo>
                  <a:lnTo>
                    <a:pt x="46268" y="72624"/>
                  </a:lnTo>
                  <a:lnTo>
                    <a:pt x="51340" y="50421"/>
                  </a:lnTo>
                  <a:lnTo>
                    <a:pt x="54722" y="40888"/>
                  </a:lnTo>
                  <a:cubicBezTo>
                    <a:pt x="57614" y="33708"/>
                    <a:pt x="59354" y="26111"/>
                    <a:pt x="59819" y="18367"/>
                  </a:cubicBezTo>
                  <a:cubicBezTo>
                    <a:pt x="59819" y="14912"/>
                    <a:pt x="60285" y="11505"/>
                    <a:pt x="60114" y="8001"/>
                  </a:cubicBezTo>
                  <a:cubicBezTo>
                    <a:pt x="59868" y="2953"/>
                    <a:pt x="52958" y="1924"/>
                    <a:pt x="48865" y="110"/>
                  </a:cubicBezTo>
                  <a:cubicBezTo>
                    <a:pt x="44773" y="-1703"/>
                    <a:pt x="44111" y="-919"/>
                    <a:pt x="39994" y="1066"/>
                  </a:cubicBezTo>
                  <a:cubicBezTo>
                    <a:pt x="37470" y="2144"/>
                    <a:pt x="35265" y="3835"/>
                    <a:pt x="33549" y="5967"/>
                  </a:cubicBezTo>
                  <a:lnTo>
                    <a:pt x="27618" y="13319"/>
                  </a:lnTo>
                  <a:lnTo>
                    <a:pt x="21051" y="19617"/>
                  </a:lnTo>
                  <a:cubicBezTo>
                    <a:pt x="19678" y="20720"/>
                    <a:pt x="18404" y="21920"/>
                    <a:pt x="17228" y="23219"/>
                  </a:cubicBezTo>
                  <a:cubicBezTo>
                    <a:pt x="15120" y="26160"/>
                    <a:pt x="15708" y="32826"/>
                    <a:pt x="15365" y="36306"/>
                  </a:cubicBezTo>
                  <a:cubicBezTo>
                    <a:pt x="14802" y="42187"/>
                    <a:pt x="11199" y="40619"/>
                    <a:pt x="7278" y="43805"/>
                  </a:cubicBezTo>
                  <a:cubicBezTo>
                    <a:pt x="5367" y="45594"/>
                    <a:pt x="3725" y="47652"/>
                    <a:pt x="2377" y="49882"/>
                  </a:cubicBezTo>
                  <a:cubicBezTo>
                    <a:pt x="662" y="52333"/>
                    <a:pt x="1348" y="54784"/>
                    <a:pt x="1323" y="57700"/>
                  </a:cubicBezTo>
                  <a:cubicBezTo>
                    <a:pt x="1323" y="63900"/>
                    <a:pt x="637" y="70173"/>
                    <a:pt x="74" y="76324"/>
                  </a:cubicBezTo>
                  <a:cubicBezTo>
                    <a:pt x="-711" y="81323"/>
                    <a:pt x="319" y="86445"/>
                    <a:pt x="2965" y="907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4" name="Freeform: Shape 1473">
              <a:extLst>
                <a:ext uri="{FF2B5EF4-FFF2-40B4-BE49-F238E27FC236}">
                  <a16:creationId xmlns:a16="http://schemas.microsoft.com/office/drawing/2014/main" xmlns="" id="{33AE5315-21EB-9CCB-40AC-4C809CD91595}"/>
                </a:ext>
              </a:extLst>
            </p:cNvPr>
            <p:cNvSpPr/>
            <p:nvPr/>
          </p:nvSpPr>
          <p:spPr>
            <a:xfrm>
              <a:off x="9274922" y="3619662"/>
              <a:ext cx="80116" cy="63541"/>
            </a:xfrm>
            <a:custGeom>
              <a:avLst/>
              <a:gdLst>
                <a:gd name="connsiteX0" fmla="*/ 65855 w 80116"/>
                <a:gd name="connsiteY0" fmla="*/ 30431 h 63541"/>
                <a:gd name="connsiteX1" fmla="*/ 70119 w 80116"/>
                <a:gd name="connsiteY1" fmla="*/ 27686 h 63541"/>
                <a:gd name="connsiteX2" fmla="*/ 72570 w 80116"/>
                <a:gd name="connsiteY2" fmla="*/ 23227 h 63541"/>
                <a:gd name="connsiteX3" fmla="*/ 79627 w 80116"/>
                <a:gd name="connsiteY3" fmla="*/ 4626 h 63541"/>
                <a:gd name="connsiteX4" fmla="*/ 78745 w 80116"/>
                <a:gd name="connsiteY4" fmla="*/ 3425 h 63541"/>
                <a:gd name="connsiteX5" fmla="*/ 60807 w 80116"/>
                <a:gd name="connsiteY5" fmla="*/ 975 h 63541"/>
                <a:gd name="connsiteX6" fmla="*/ 49019 w 80116"/>
                <a:gd name="connsiteY6" fmla="*/ 975 h 63541"/>
                <a:gd name="connsiteX7" fmla="*/ 36423 w 80116"/>
                <a:gd name="connsiteY7" fmla="*/ -740 h 63541"/>
                <a:gd name="connsiteX8" fmla="*/ 19514 w 80116"/>
                <a:gd name="connsiteY8" fmla="*/ 9062 h 63541"/>
                <a:gd name="connsiteX9" fmla="*/ 15005 w 80116"/>
                <a:gd name="connsiteY9" fmla="*/ 14306 h 63541"/>
                <a:gd name="connsiteX10" fmla="*/ 9687 w 80116"/>
                <a:gd name="connsiteY10" fmla="*/ 20359 h 63541"/>
                <a:gd name="connsiteX11" fmla="*/ 31 w 80116"/>
                <a:gd name="connsiteY11" fmla="*/ 33249 h 63541"/>
                <a:gd name="connsiteX12" fmla="*/ 889 w 80116"/>
                <a:gd name="connsiteY12" fmla="*/ 38666 h 63541"/>
                <a:gd name="connsiteX13" fmla="*/ 3144 w 80116"/>
                <a:gd name="connsiteY13" fmla="*/ 48737 h 63541"/>
                <a:gd name="connsiteX14" fmla="*/ 6305 w 80116"/>
                <a:gd name="connsiteY14" fmla="*/ 55795 h 63541"/>
                <a:gd name="connsiteX15" fmla="*/ 24341 w 80116"/>
                <a:gd name="connsiteY15" fmla="*/ 62632 h 63541"/>
                <a:gd name="connsiteX16" fmla="*/ 33457 w 80116"/>
                <a:gd name="connsiteY16" fmla="*/ 61775 h 63541"/>
                <a:gd name="connsiteX17" fmla="*/ 43260 w 80116"/>
                <a:gd name="connsiteY17" fmla="*/ 60941 h 63541"/>
                <a:gd name="connsiteX18" fmla="*/ 66247 w 80116"/>
                <a:gd name="connsiteY18" fmla="*/ 43787 h 63541"/>
                <a:gd name="connsiteX19" fmla="*/ 62938 w 80116"/>
                <a:gd name="connsiteY19" fmla="*/ 38077 h 63541"/>
                <a:gd name="connsiteX20" fmla="*/ 65855 w 80116"/>
                <a:gd name="connsiteY20" fmla="*/ 30431 h 6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116" h="63541">
                  <a:moveTo>
                    <a:pt x="65855" y="30431"/>
                  </a:moveTo>
                  <a:cubicBezTo>
                    <a:pt x="67325" y="29598"/>
                    <a:pt x="68747" y="28692"/>
                    <a:pt x="70119" y="27686"/>
                  </a:cubicBezTo>
                  <a:cubicBezTo>
                    <a:pt x="72423" y="25848"/>
                    <a:pt x="72104" y="26510"/>
                    <a:pt x="72570" y="23227"/>
                  </a:cubicBezTo>
                  <a:cubicBezTo>
                    <a:pt x="73133" y="19379"/>
                    <a:pt x="81637" y="7469"/>
                    <a:pt x="79627" y="4626"/>
                  </a:cubicBezTo>
                  <a:lnTo>
                    <a:pt x="78745" y="3425"/>
                  </a:lnTo>
                  <a:cubicBezTo>
                    <a:pt x="75584" y="-765"/>
                    <a:pt x="66173" y="975"/>
                    <a:pt x="60807" y="975"/>
                  </a:cubicBezTo>
                  <a:cubicBezTo>
                    <a:pt x="56885" y="657"/>
                    <a:pt x="52940" y="657"/>
                    <a:pt x="49019" y="975"/>
                  </a:cubicBezTo>
                  <a:cubicBezTo>
                    <a:pt x="45784" y="1588"/>
                    <a:pt x="39535" y="-1672"/>
                    <a:pt x="36423" y="-740"/>
                  </a:cubicBezTo>
                  <a:cubicBezTo>
                    <a:pt x="29708" y="1269"/>
                    <a:pt x="26228" y="6611"/>
                    <a:pt x="19514" y="9062"/>
                  </a:cubicBezTo>
                  <a:cubicBezTo>
                    <a:pt x="16328" y="10263"/>
                    <a:pt x="16181" y="11390"/>
                    <a:pt x="15005" y="14306"/>
                  </a:cubicBezTo>
                  <a:cubicBezTo>
                    <a:pt x="13828" y="16781"/>
                    <a:pt x="11990" y="18865"/>
                    <a:pt x="9687" y="20359"/>
                  </a:cubicBezTo>
                  <a:cubicBezTo>
                    <a:pt x="6207" y="23276"/>
                    <a:pt x="1232" y="28839"/>
                    <a:pt x="31" y="33249"/>
                  </a:cubicBezTo>
                  <a:cubicBezTo>
                    <a:pt x="-557" y="35382"/>
                    <a:pt x="178" y="36460"/>
                    <a:pt x="889" y="38666"/>
                  </a:cubicBezTo>
                  <a:cubicBezTo>
                    <a:pt x="1943" y="41925"/>
                    <a:pt x="2041" y="45576"/>
                    <a:pt x="3144" y="48737"/>
                  </a:cubicBezTo>
                  <a:cubicBezTo>
                    <a:pt x="3977" y="51188"/>
                    <a:pt x="5594" y="53198"/>
                    <a:pt x="6305" y="55795"/>
                  </a:cubicBezTo>
                  <a:cubicBezTo>
                    <a:pt x="8461" y="63368"/>
                    <a:pt x="17823" y="61922"/>
                    <a:pt x="24341" y="62632"/>
                  </a:cubicBezTo>
                  <a:lnTo>
                    <a:pt x="33457" y="61775"/>
                  </a:lnTo>
                  <a:lnTo>
                    <a:pt x="43260" y="60941"/>
                  </a:lnTo>
                  <a:cubicBezTo>
                    <a:pt x="52425" y="60157"/>
                    <a:pt x="61100" y="50845"/>
                    <a:pt x="66247" y="43787"/>
                  </a:cubicBezTo>
                  <a:cubicBezTo>
                    <a:pt x="66933" y="42856"/>
                    <a:pt x="63282" y="39033"/>
                    <a:pt x="62938" y="38077"/>
                  </a:cubicBezTo>
                  <a:cubicBezTo>
                    <a:pt x="61983" y="35161"/>
                    <a:pt x="63208" y="31975"/>
                    <a:pt x="65855" y="3043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5" name="Freeform: Shape 1474">
              <a:extLst>
                <a:ext uri="{FF2B5EF4-FFF2-40B4-BE49-F238E27FC236}">
                  <a16:creationId xmlns:a16="http://schemas.microsoft.com/office/drawing/2014/main" xmlns="" id="{00373BD9-4D86-EF47-EE8C-895B78A4AFA8}"/>
                </a:ext>
              </a:extLst>
            </p:cNvPr>
            <p:cNvSpPr/>
            <p:nvPr/>
          </p:nvSpPr>
          <p:spPr>
            <a:xfrm>
              <a:off x="9439033" y="3539028"/>
              <a:ext cx="28275" cy="14525"/>
            </a:xfrm>
            <a:custGeom>
              <a:avLst/>
              <a:gdLst>
                <a:gd name="connsiteX0" fmla="*/ 7488 w 28275"/>
                <a:gd name="connsiteY0" fmla="*/ 322 h 14525"/>
                <a:gd name="connsiteX1" fmla="*/ 920 w 28275"/>
                <a:gd name="connsiteY1" fmla="*/ 6228 h 14525"/>
                <a:gd name="connsiteX2" fmla="*/ -183 w 28275"/>
                <a:gd name="connsiteY2" fmla="*/ 8801 h 14525"/>
                <a:gd name="connsiteX3" fmla="*/ 5895 w 28275"/>
                <a:gd name="connsiteY3" fmla="*/ 11718 h 14525"/>
                <a:gd name="connsiteX4" fmla="*/ 25108 w 28275"/>
                <a:gd name="connsiteY4" fmla="*/ 9488 h 14525"/>
                <a:gd name="connsiteX5" fmla="*/ 16237 w 28275"/>
                <a:gd name="connsiteY5" fmla="*/ 3581 h 14525"/>
                <a:gd name="connsiteX6" fmla="*/ 12022 w 28275"/>
                <a:gd name="connsiteY6" fmla="*/ -732 h 14525"/>
                <a:gd name="connsiteX7" fmla="*/ 7488 w 28275"/>
                <a:gd name="connsiteY7" fmla="*/ 322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75" h="14525">
                  <a:moveTo>
                    <a:pt x="7488" y="322"/>
                  </a:moveTo>
                  <a:cubicBezTo>
                    <a:pt x="4425" y="2944"/>
                    <a:pt x="1141" y="4268"/>
                    <a:pt x="920" y="6228"/>
                  </a:cubicBezTo>
                  <a:cubicBezTo>
                    <a:pt x="700" y="7135"/>
                    <a:pt x="332" y="8017"/>
                    <a:pt x="-183" y="8801"/>
                  </a:cubicBezTo>
                  <a:cubicBezTo>
                    <a:pt x="1778" y="9732"/>
                    <a:pt x="3812" y="10762"/>
                    <a:pt x="5895" y="11718"/>
                  </a:cubicBezTo>
                  <a:cubicBezTo>
                    <a:pt x="14031" y="15418"/>
                    <a:pt x="16971" y="13188"/>
                    <a:pt x="25108" y="9488"/>
                  </a:cubicBezTo>
                  <a:cubicBezTo>
                    <a:pt x="33244" y="5787"/>
                    <a:pt x="22878" y="5076"/>
                    <a:pt x="16237" y="3581"/>
                  </a:cubicBezTo>
                  <a:cubicBezTo>
                    <a:pt x="12193" y="2675"/>
                    <a:pt x="10355" y="690"/>
                    <a:pt x="12022" y="-732"/>
                  </a:cubicBezTo>
                  <a:cubicBezTo>
                    <a:pt x="10428" y="-1173"/>
                    <a:pt x="8738" y="-780"/>
                    <a:pt x="7488" y="32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6" name="Freeform: Shape 1475">
              <a:extLst>
                <a:ext uri="{FF2B5EF4-FFF2-40B4-BE49-F238E27FC236}">
                  <a16:creationId xmlns:a16="http://schemas.microsoft.com/office/drawing/2014/main" xmlns="" id="{C1CB3515-F078-76AF-A274-D311CC4957E9}"/>
                </a:ext>
              </a:extLst>
            </p:cNvPr>
            <p:cNvSpPr/>
            <p:nvPr/>
          </p:nvSpPr>
          <p:spPr>
            <a:xfrm>
              <a:off x="8135851" y="2335117"/>
              <a:ext cx="1995945" cy="1277718"/>
            </a:xfrm>
            <a:custGeom>
              <a:avLst/>
              <a:gdLst>
                <a:gd name="connsiteX0" fmla="*/ 1990226 w 1995945"/>
                <a:gd name="connsiteY0" fmla="*/ 244326 h 1277718"/>
                <a:gd name="connsiteX1" fmla="*/ 1993681 w 1995945"/>
                <a:gd name="connsiteY1" fmla="*/ 235749 h 1277718"/>
                <a:gd name="connsiteX2" fmla="*/ 1994367 w 1995945"/>
                <a:gd name="connsiteY2" fmla="*/ 226804 h 1277718"/>
                <a:gd name="connsiteX3" fmla="*/ 1977507 w 1995945"/>
                <a:gd name="connsiteY3" fmla="*/ 223349 h 1277718"/>
                <a:gd name="connsiteX4" fmla="*/ 1965818 w 1995945"/>
                <a:gd name="connsiteY4" fmla="*/ 230235 h 1277718"/>
                <a:gd name="connsiteX5" fmla="*/ 1954128 w 1995945"/>
                <a:gd name="connsiteY5" fmla="*/ 235406 h 1277718"/>
                <a:gd name="connsiteX6" fmla="*/ 1935552 w 1995945"/>
                <a:gd name="connsiteY6" fmla="*/ 238150 h 1277718"/>
                <a:gd name="connsiteX7" fmla="*/ 1919403 w 1995945"/>
                <a:gd name="connsiteY7" fmla="*/ 251898 h 1277718"/>
                <a:gd name="connsiteX8" fmla="*/ 1900827 w 1995945"/>
                <a:gd name="connsiteY8" fmla="*/ 255329 h 1277718"/>
                <a:gd name="connsiteX9" fmla="*/ 1887079 w 1995945"/>
                <a:gd name="connsiteY9" fmla="*/ 252879 h 1277718"/>
                <a:gd name="connsiteX10" fmla="*/ 1875047 w 1995945"/>
                <a:gd name="connsiteY10" fmla="*/ 253222 h 1277718"/>
                <a:gd name="connsiteX11" fmla="*/ 1866788 w 1995945"/>
                <a:gd name="connsiteY11" fmla="*/ 244645 h 1277718"/>
                <a:gd name="connsiteX12" fmla="*/ 1865759 w 1995945"/>
                <a:gd name="connsiteY12" fmla="*/ 232244 h 1277718"/>
                <a:gd name="connsiteX13" fmla="*/ 1863308 w 1995945"/>
                <a:gd name="connsiteY13" fmla="*/ 218153 h 1277718"/>
                <a:gd name="connsiteX14" fmla="*/ 1860196 w 1995945"/>
                <a:gd name="connsiteY14" fmla="*/ 207493 h 1277718"/>
                <a:gd name="connsiteX15" fmla="*/ 1844046 w 1995945"/>
                <a:gd name="connsiteY15" fmla="*/ 202347 h 1277718"/>
                <a:gd name="connsiteX16" fmla="*/ 1829930 w 1995945"/>
                <a:gd name="connsiteY16" fmla="*/ 186516 h 1277718"/>
                <a:gd name="connsiteX17" fmla="*/ 1814467 w 1995945"/>
                <a:gd name="connsiteY17" fmla="*/ 182742 h 1277718"/>
                <a:gd name="connsiteX18" fmla="*/ 1796921 w 1995945"/>
                <a:gd name="connsiteY18" fmla="*/ 174483 h 1277718"/>
                <a:gd name="connsiteX19" fmla="*/ 1786261 w 1995945"/>
                <a:gd name="connsiteY19" fmla="*/ 176542 h 1277718"/>
                <a:gd name="connsiteX20" fmla="*/ 1775257 w 1995945"/>
                <a:gd name="connsiteY20" fmla="*/ 175856 h 1277718"/>
                <a:gd name="connsiteX21" fmla="*/ 1761853 w 1995945"/>
                <a:gd name="connsiteY21" fmla="*/ 166568 h 1277718"/>
                <a:gd name="connsiteX22" fmla="*/ 1759402 w 1995945"/>
                <a:gd name="connsiteY22" fmla="*/ 149046 h 1277718"/>
                <a:gd name="connsiteX23" fmla="*/ 1753545 w 1995945"/>
                <a:gd name="connsiteY23" fmla="*/ 137013 h 1277718"/>
                <a:gd name="connsiteX24" fmla="*/ 1749427 w 1995945"/>
                <a:gd name="connsiteY24" fmla="*/ 123241 h 1277718"/>
                <a:gd name="connsiteX25" fmla="*/ 1740483 w 1995945"/>
                <a:gd name="connsiteY25" fmla="*/ 112238 h 1277718"/>
                <a:gd name="connsiteX26" fmla="*/ 1736709 w 1995945"/>
                <a:gd name="connsiteY26" fmla="*/ 100205 h 1277718"/>
                <a:gd name="connsiteX27" fmla="*/ 1732224 w 1995945"/>
                <a:gd name="connsiteY27" fmla="*/ 86457 h 1277718"/>
                <a:gd name="connsiteX28" fmla="*/ 1725363 w 1995945"/>
                <a:gd name="connsiteY28" fmla="*/ 75454 h 1277718"/>
                <a:gd name="connsiteX29" fmla="*/ 1720192 w 1995945"/>
                <a:gd name="connsiteY29" fmla="*/ 53791 h 1277718"/>
                <a:gd name="connsiteX30" fmla="*/ 1710217 w 1995945"/>
                <a:gd name="connsiteY30" fmla="*/ 41047 h 1277718"/>
                <a:gd name="connsiteX31" fmla="*/ 1701273 w 1995945"/>
                <a:gd name="connsiteY31" fmla="*/ 30412 h 1277718"/>
                <a:gd name="connsiteX32" fmla="*/ 1690270 w 1995945"/>
                <a:gd name="connsiteY32" fmla="*/ 19041 h 1277718"/>
                <a:gd name="connsiteX33" fmla="*/ 1665764 w 1995945"/>
                <a:gd name="connsiteY33" fmla="*/ 15953 h 1277718"/>
                <a:gd name="connsiteX34" fmla="*/ 1654417 w 1995945"/>
                <a:gd name="connsiteY34" fmla="*/ 12522 h 1277718"/>
                <a:gd name="connsiteX35" fmla="*/ 1643414 w 1995945"/>
                <a:gd name="connsiteY35" fmla="*/ 6322 h 1277718"/>
                <a:gd name="connsiteX36" fmla="*/ 1626897 w 1995945"/>
                <a:gd name="connsiteY36" fmla="*/ -540 h 1277718"/>
                <a:gd name="connsiteX37" fmla="*/ 1611091 w 1995945"/>
                <a:gd name="connsiteY37" fmla="*/ 2891 h 1277718"/>
                <a:gd name="connsiteX38" fmla="*/ 1590799 w 1995945"/>
                <a:gd name="connsiteY38" fmla="*/ 2205 h 1277718"/>
                <a:gd name="connsiteX39" fmla="*/ 1576365 w 1995945"/>
                <a:gd name="connsiteY39" fmla="*/ 6322 h 1277718"/>
                <a:gd name="connsiteX40" fmla="*/ 1557790 w 1995945"/>
                <a:gd name="connsiteY40" fmla="*/ 7351 h 1277718"/>
                <a:gd name="connsiteX41" fmla="*/ 1544728 w 1995945"/>
                <a:gd name="connsiteY41" fmla="*/ 11836 h 1277718"/>
                <a:gd name="connsiteX42" fmla="*/ 1532009 w 1995945"/>
                <a:gd name="connsiteY42" fmla="*/ 17325 h 1277718"/>
                <a:gd name="connsiteX43" fmla="*/ 1516521 w 1995945"/>
                <a:gd name="connsiteY43" fmla="*/ 31784 h 1277718"/>
                <a:gd name="connsiteX44" fmla="*/ 1511032 w 1995945"/>
                <a:gd name="connsiteY44" fmla="*/ 38646 h 1277718"/>
                <a:gd name="connsiteX45" fmla="*/ 1523750 w 1995945"/>
                <a:gd name="connsiteY45" fmla="*/ 42101 h 1277718"/>
                <a:gd name="connsiteX46" fmla="*/ 1530269 w 1995945"/>
                <a:gd name="connsiteY46" fmla="*/ 51021 h 1277718"/>
                <a:gd name="connsiteX47" fmla="*/ 1534067 w 1995945"/>
                <a:gd name="connsiteY47" fmla="*/ 58937 h 1277718"/>
                <a:gd name="connsiteX48" fmla="*/ 1534411 w 1995945"/>
                <a:gd name="connsiteY48" fmla="*/ 66852 h 1277718"/>
                <a:gd name="connsiteX49" fmla="*/ 1517894 w 1995945"/>
                <a:gd name="connsiteY49" fmla="*/ 78199 h 1277718"/>
                <a:gd name="connsiteX50" fmla="*/ 1506204 w 1995945"/>
                <a:gd name="connsiteY50" fmla="*/ 98147 h 1277718"/>
                <a:gd name="connsiteX51" fmla="*/ 1497602 w 1995945"/>
                <a:gd name="connsiteY51" fmla="*/ 114982 h 1277718"/>
                <a:gd name="connsiteX52" fmla="*/ 1487285 w 1995945"/>
                <a:gd name="connsiteY52" fmla="*/ 128755 h 1277718"/>
                <a:gd name="connsiteX53" fmla="*/ 1484198 w 1995945"/>
                <a:gd name="connsiteY53" fmla="*/ 140101 h 1277718"/>
                <a:gd name="connsiteX54" fmla="*/ 1488314 w 1995945"/>
                <a:gd name="connsiteY54" fmla="*/ 149389 h 1277718"/>
                <a:gd name="connsiteX55" fmla="*/ 1474566 w 1995945"/>
                <a:gd name="connsiteY55" fmla="*/ 156251 h 1277718"/>
                <a:gd name="connsiteX56" fmla="*/ 1460475 w 1995945"/>
                <a:gd name="connsiteY56" fmla="*/ 162108 h 1277718"/>
                <a:gd name="connsiteX57" fmla="*/ 1444644 w 1995945"/>
                <a:gd name="connsiteY57" fmla="*/ 175170 h 1277718"/>
                <a:gd name="connsiteX58" fmla="*/ 1429941 w 1995945"/>
                <a:gd name="connsiteY58" fmla="*/ 173797 h 1277718"/>
                <a:gd name="connsiteX59" fmla="*/ 1413081 w 1995945"/>
                <a:gd name="connsiteY59" fmla="*/ 169313 h 1277718"/>
                <a:gd name="connsiteX60" fmla="*/ 1411512 w 1995945"/>
                <a:gd name="connsiteY60" fmla="*/ 169068 h 1277718"/>
                <a:gd name="connsiteX61" fmla="*/ 1411071 w 1995945"/>
                <a:gd name="connsiteY61" fmla="*/ 169068 h 1277718"/>
                <a:gd name="connsiteX62" fmla="*/ 1410066 w 1995945"/>
                <a:gd name="connsiteY62" fmla="*/ 168798 h 1277718"/>
                <a:gd name="connsiteX63" fmla="*/ 1409674 w 1995945"/>
                <a:gd name="connsiteY63" fmla="*/ 168798 h 1277718"/>
                <a:gd name="connsiteX64" fmla="*/ 1408596 w 1995945"/>
                <a:gd name="connsiteY64" fmla="*/ 168431 h 1277718"/>
                <a:gd name="connsiteX65" fmla="*/ 1408596 w 1995945"/>
                <a:gd name="connsiteY65" fmla="*/ 168431 h 1277718"/>
                <a:gd name="connsiteX66" fmla="*/ 1407567 w 1995945"/>
                <a:gd name="connsiteY66" fmla="*/ 167965 h 1277718"/>
                <a:gd name="connsiteX67" fmla="*/ 1407297 w 1995945"/>
                <a:gd name="connsiteY67" fmla="*/ 167818 h 1277718"/>
                <a:gd name="connsiteX68" fmla="*/ 1406635 w 1995945"/>
                <a:gd name="connsiteY68" fmla="*/ 167450 h 1277718"/>
                <a:gd name="connsiteX69" fmla="*/ 1406390 w 1995945"/>
                <a:gd name="connsiteY69" fmla="*/ 167279 h 1277718"/>
                <a:gd name="connsiteX70" fmla="*/ 1405753 w 1995945"/>
                <a:gd name="connsiteY70" fmla="*/ 166813 h 1277718"/>
                <a:gd name="connsiteX71" fmla="*/ 1405753 w 1995945"/>
                <a:gd name="connsiteY71" fmla="*/ 166813 h 1277718"/>
                <a:gd name="connsiteX72" fmla="*/ 1405092 w 1995945"/>
                <a:gd name="connsiteY72" fmla="*/ 166225 h 1277718"/>
                <a:gd name="connsiteX73" fmla="*/ 1404944 w 1995945"/>
                <a:gd name="connsiteY73" fmla="*/ 166078 h 1277718"/>
                <a:gd name="connsiteX74" fmla="*/ 1404503 w 1995945"/>
                <a:gd name="connsiteY74" fmla="*/ 165563 h 1277718"/>
                <a:gd name="connsiteX75" fmla="*/ 1404356 w 1995945"/>
                <a:gd name="connsiteY75" fmla="*/ 165367 h 1277718"/>
                <a:gd name="connsiteX76" fmla="*/ 1403940 w 1995945"/>
                <a:gd name="connsiteY76" fmla="*/ 164804 h 1277718"/>
                <a:gd name="connsiteX77" fmla="*/ 1403940 w 1995945"/>
                <a:gd name="connsiteY77" fmla="*/ 164804 h 1277718"/>
                <a:gd name="connsiteX78" fmla="*/ 1403474 w 1995945"/>
                <a:gd name="connsiteY78" fmla="*/ 164068 h 1277718"/>
                <a:gd name="connsiteX79" fmla="*/ 1403474 w 1995945"/>
                <a:gd name="connsiteY79" fmla="*/ 164068 h 1277718"/>
                <a:gd name="connsiteX80" fmla="*/ 1403057 w 1995945"/>
                <a:gd name="connsiteY80" fmla="*/ 163333 h 1277718"/>
                <a:gd name="connsiteX81" fmla="*/ 1403057 w 1995945"/>
                <a:gd name="connsiteY81" fmla="*/ 163333 h 1277718"/>
                <a:gd name="connsiteX82" fmla="*/ 1402543 w 1995945"/>
                <a:gd name="connsiteY82" fmla="*/ 162426 h 1277718"/>
                <a:gd name="connsiteX83" fmla="*/ 1402543 w 1995945"/>
                <a:gd name="connsiteY83" fmla="*/ 162426 h 1277718"/>
                <a:gd name="connsiteX84" fmla="*/ 1388011 w 1995945"/>
                <a:gd name="connsiteY84" fmla="*/ 188599 h 1277718"/>
                <a:gd name="connsiteX85" fmla="*/ 1379237 w 1995945"/>
                <a:gd name="connsiteY85" fmla="*/ 207689 h 1277718"/>
                <a:gd name="connsiteX86" fmla="*/ 1375121 w 1995945"/>
                <a:gd name="connsiteY86" fmla="*/ 224207 h 1277718"/>
                <a:gd name="connsiteX87" fmla="*/ 1365833 w 1995945"/>
                <a:gd name="connsiteY87" fmla="*/ 234009 h 1277718"/>
                <a:gd name="connsiteX88" fmla="*/ 1372523 w 1995945"/>
                <a:gd name="connsiteY88" fmla="*/ 252070 h 1277718"/>
                <a:gd name="connsiteX89" fmla="*/ 1384408 w 1995945"/>
                <a:gd name="connsiteY89" fmla="*/ 247953 h 1277718"/>
                <a:gd name="connsiteX90" fmla="*/ 1409674 w 1995945"/>
                <a:gd name="connsiteY90" fmla="*/ 246924 h 1277718"/>
                <a:gd name="connsiteX91" fmla="*/ 1423594 w 1995945"/>
                <a:gd name="connsiteY91" fmla="*/ 254129 h 1277718"/>
                <a:gd name="connsiteX92" fmla="*/ 1437538 w 1995945"/>
                <a:gd name="connsiteY92" fmla="*/ 242782 h 1277718"/>
                <a:gd name="connsiteX93" fmla="*/ 1457633 w 1995945"/>
                <a:gd name="connsiteY93" fmla="*/ 241753 h 1277718"/>
                <a:gd name="connsiteX94" fmla="*/ 1476723 w 1995945"/>
                <a:gd name="connsiteY94" fmla="*/ 253614 h 1277718"/>
                <a:gd name="connsiteX95" fmla="*/ 1503043 w 1995945"/>
                <a:gd name="connsiteY95" fmla="*/ 276821 h 1277718"/>
                <a:gd name="connsiteX96" fmla="*/ 1508189 w 1995945"/>
                <a:gd name="connsiteY96" fmla="*/ 295397 h 1277718"/>
                <a:gd name="connsiteX97" fmla="*/ 1491181 w 1995945"/>
                <a:gd name="connsiteY97" fmla="*/ 299539 h 1277718"/>
                <a:gd name="connsiteX98" fmla="*/ 1478267 w 1995945"/>
                <a:gd name="connsiteY98" fmla="*/ 293338 h 1277718"/>
                <a:gd name="connsiteX99" fmla="*/ 1458147 w 1995945"/>
                <a:gd name="connsiteY99" fmla="*/ 292309 h 1277718"/>
                <a:gd name="connsiteX100" fmla="*/ 1436484 w 1995945"/>
                <a:gd name="connsiteY100" fmla="*/ 300568 h 1277718"/>
                <a:gd name="connsiteX101" fmla="*/ 1408645 w 1995945"/>
                <a:gd name="connsiteY101" fmla="*/ 308826 h 1277718"/>
                <a:gd name="connsiteX102" fmla="*/ 1388525 w 1995945"/>
                <a:gd name="connsiteY102" fmla="*/ 329951 h 1277718"/>
                <a:gd name="connsiteX103" fmla="*/ 1369435 w 1995945"/>
                <a:gd name="connsiteY103" fmla="*/ 348526 h 1277718"/>
                <a:gd name="connsiteX104" fmla="*/ 1335911 w 1995945"/>
                <a:gd name="connsiteY104" fmla="*/ 348012 h 1277718"/>
                <a:gd name="connsiteX105" fmla="*/ 1317849 w 1995945"/>
                <a:gd name="connsiteY105" fmla="*/ 366073 h 1277718"/>
                <a:gd name="connsiteX106" fmla="*/ 1299299 w 1995945"/>
                <a:gd name="connsiteY106" fmla="*/ 374846 h 1277718"/>
                <a:gd name="connsiteX107" fmla="*/ 1276606 w 1995945"/>
                <a:gd name="connsiteY107" fmla="*/ 372248 h 1277718"/>
                <a:gd name="connsiteX108" fmla="*/ 1261118 w 1995945"/>
                <a:gd name="connsiteY108" fmla="*/ 362446 h 1277718"/>
                <a:gd name="connsiteX109" fmla="*/ 1243056 w 1995945"/>
                <a:gd name="connsiteY109" fmla="*/ 364014 h 1277718"/>
                <a:gd name="connsiteX110" fmla="*/ 1232739 w 1995945"/>
                <a:gd name="connsiteY110" fmla="*/ 381022 h 1277718"/>
                <a:gd name="connsiteX111" fmla="*/ 1227593 w 1995945"/>
                <a:gd name="connsiteY111" fmla="*/ 389795 h 1277718"/>
                <a:gd name="connsiteX112" fmla="*/ 1241513 w 1995945"/>
                <a:gd name="connsiteY112" fmla="*/ 405773 h 1277718"/>
                <a:gd name="connsiteX113" fmla="*/ 1243595 w 1995945"/>
                <a:gd name="connsiteY113" fmla="*/ 419202 h 1277718"/>
                <a:gd name="connsiteX114" fmla="*/ 1223476 w 1995945"/>
                <a:gd name="connsiteY114" fmla="*/ 430549 h 1277718"/>
                <a:gd name="connsiteX115" fmla="*/ 1202327 w 1995945"/>
                <a:gd name="connsiteY115" fmla="*/ 450153 h 1277718"/>
                <a:gd name="connsiteX116" fmla="*/ 1181178 w 1995945"/>
                <a:gd name="connsiteY116" fmla="*/ 459956 h 1277718"/>
                <a:gd name="connsiteX117" fmla="*/ 1157432 w 1995945"/>
                <a:gd name="connsiteY117" fmla="*/ 468190 h 1277718"/>
                <a:gd name="connsiteX118" fmla="*/ 1130108 w 1995945"/>
                <a:gd name="connsiteY118" fmla="*/ 468705 h 1277718"/>
                <a:gd name="connsiteX119" fmla="*/ 1104327 w 1995945"/>
                <a:gd name="connsiteY119" fmla="*/ 468705 h 1277718"/>
                <a:gd name="connsiteX120" fmla="*/ 1074920 w 1995945"/>
                <a:gd name="connsiteY120" fmla="*/ 474390 h 1277718"/>
                <a:gd name="connsiteX121" fmla="*/ 1049115 w 1995945"/>
                <a:gd name="connsiteY121" fmla="*/ 484193 h 1277718"/>
                <a:gd name="connsiteX122" fmla="*/ 1035195 w 1995945"/>
                <a:gd name="connsiteY122" fmla="*/ 491937 h 1277718"/>
                <a:gd name="connsiteX123" fmla="*/ 1022820 w 1995945"/>
                <a:gd name="connsiteY123" fmla="*/ 500685 h 1277718"/>
                <a:gd name="connsiteX124" fmla="*/ 1002185 w 1995945"/>
                <a:gd name="connsiteY124" fmla="*/ 495539 h 1277718"/>
                <a:gd name="connsiteX125" fmla="*/ 980007 w 1995945"/>
                <a:gd name="connsiteY125" fmla="*/ 494510 h 1277718"/>
                <a:gd name="connsiteX126" fmla="*/ 965034 w 1995945"/>
                <a:gd name="connsiteY126" fmla="*/ 491397 h 1277718"/>
                <a:gd name="connsiteX127" fmla="*/ 951115 w 1995945"/>
                <a:gd name="connsiteY127" fmla="*/ 485737 h 1277718"/>
                <a:gd name="connsiteX128" fmla="*/ 934107 w 1995945"/>
                <a:gd name="connsiteY128" fmla="*/ 482134 h 1277718"/>
                <a:gd name="connsiteX129" fmla="*/ 914502 w 1995945"/>
                <a:gd name="connsiteY129" fmla="*/ 469734 h 1277718"/>
                <a:gd name="connsiteX130" fmla="*/ 878895 w 1995945"/>
                <a:gd name="connsiteY130" fmla="*/ 463044 h 1277718"/>
                <a:gd name="connsiteX131" fmla="*/ 859804 w 1995945"/>
                <a:gd name="connsiteY131" fmla="*/ 459441 h 1277718"/>
                <a:gd name="connsiteX132" fmla="*/ 839710 w 1995945"/>
                <a:gd name="connsiteY132" fmla="*/ 463558 h 1277718"/>
                <a:gd name="connsiteX133" fmla="*/ 808758 w 1995945"/>
                <a:gd name="connsiteY133" fmla="*/ 462014 h 1277718"/>
                <a:gd name="connsiteX134" fmla="*/ 779865 w 1995945"/>
                <a:gd name="connsiteY134" fmla="*/ 458388 h 1277718"/>
                <a:gd name="connsiteX135" fmla="*/ 748399 w 1995945"/>
                <a:gd name="connsiteY135" fmla="*/ 456329 h 1277718"/>
                <a:gd name="connsiteX136" fmla="*/ 733965 w 1995945"/>
                <a:gd name="connsiteY136" fmla="*/ 450668 h 1277718"/>
                <a:gd name="connsiteX137" fmla="*/ 723133 w 1995945"/>
                <a:gd name="connsiteY137" fmla="*/ 440351 h 1277718"/>
                <a:gd name="connsiteX138" fmla="*/ 715904 w 1995945"/>
                <a:gd name="connsiteY138" fmla="*/ 425892 h 1277718"/>
                <a:gd name="connsiteX139" fmla="*/ 709729 w 1995945"/>
                <a:gd name="connsiteY139" fmla="*/ 412488 h 1277718"/>
                <a:gd name="connsiteX140" fmla="*/ 705072 w 1995945"/>
                <a:gd name="connsiteY140" fmla="*/ 402171 h 1277718"/>
                <a:gd name="connsiteX141" fmla="*/ 689095 w 1995945"/>
                <a:gd name="connsiteY141" fmla="*/ 395480 h 1277718"/>
                <a:gd name="connsiteX142" fmla="*/ 671548 w 1995945"/>
                <a:gd name="connsiteY142" fmla="*/ 384649 h 1277718"/>
                <a:gd name="connsiteX143" fmla="*/ 659172 w 1995945"/>
                <a:gd name="connsiteY143" fmla="*/ 379478 h 1277718"/>
                <a:gd name="connsiteX144" fmla="*/ 647311 w 1995945"/>
                <a:gd name="connsiteY144" fmla="*/ 369675 h 1277718"/>
                <a:gd name="connsiteX145" fmla="*/ 623565 w 1995945"/>
                <a:gd name="connsiteY145" fmla="*/ 365044 h 1277718"/>
                <a:gd name="connsiteX146" fmla="*/ 607072 w 1995945"/>
                <a:gd name="connsiteY146" fmla="*/ 365558 h 1277718"/>
                <a:gd name="connsiteX147" fmla="*/ 591609 w 1995945"/>
                <a:gd name="connsiteY147" fmla="*/ 361931 h 1277718"/>
                <a:gd name="connsiteX148" fmla="*/ 563745 w 1995945"/>
                <a:gd name="connsiteY148" fmla="*/ 360902 h 1277718"/>
                <a:gd name="connsiteX149" fmla="*/ 550340 w 1995945"/>
                <a:gd name="connsiteY149" fmla="*/ 351099 h 1277718"/>
                <a:gd name="connsiteX150" fmla="*/ 547228 w 1995945"/>
                <a:gd name="connsiteY150" fmla="*/ 340268 h 1277718"/>
                <a:gd name="connsiteX151" fmla="*/ 557545 w 1995945"/>
                <a:gd name="connsiteY151" fmla="*/ 325834 h 1277718"/>
                <a:gd name="connsiteX152" fmla="*/ 556001 w 1995945"/>
                <a:gd name="connsiteY152" fmla="*/ 317575 h 1277718"/>
                <a:gd name="connsiteX153" fmla="*/ 560657 w 1995945"/>
                <a:gd name="connsiteY153" fmla="*/ 304170 h 1277718"/>
                <a:gd name="connsiteX154" fmla="*/ 558575 w 1995945"/>
                <a:gd name="connsiteY154" fmla="*/ 292824 h 1277718"/>
                <a:gd name="connsiteX155" fmla="*/ 547228 w 1995945"/>
                <a:gd name="connsiteY155" fmla="*/ 279934 h 1277718"/>
                <a:gd name="connsiteX156" fmla="*/ 538994 w 1995945"/>
                <a:gd name="connsiteY156" fmla="*/ 264446 h 1277718"/>
                <a:gd name="connsiteX157" fmla="*/ 533823 w 1995945"/>
                <a:gd name="connsiteY157" fmla="*/ 254129 h 1277718"/>
                <a:gd name="connsiteX158" fmla="*/ 523506 w 1995945"/>
                <a:gd name="connsiteY158" fmla="*/ 245895 h 1277718"/>
                <a:gd name="connsiteX159" fmla="*/ 514218 w 1995945"/>
                <a:gd name="connsiteY159" fmla="*/ 241753 h 1277718"/>
                <a:gd name="connsiteX160" fmla="*/ 496181 w 1995945"/>
                <a:gd name="connsiteY160" fmla="*/ 241238 h 1277718"/>
                <a:gd name="connsiteX161" fmla="*/ 479664 w 1995945"/>
                <a:gd name="connsiteY161" fmla="*/ 228863 h 1277718"/>
                <a:gd name="connsiteX162" fmla="*/ 469862 w 1995945"/>
                <a:gd name="connsiteY162" fmla="*/ 222148 h 1277718"/>
                <a:gd name="connsiteX163" fmla="*/ 460575 w 1995945"/>
                <a:gd name="connsiteY163" fmla="*/ 213375 h 1277718"/>
                <a:gd name="connsiteX164" fmla="*/ 455428 w 1995945"/>
                <a:gd name="connsiteY164" fmla="*/ 204111 h 1277718"/>
                <a:gd name="connsiteX165" fmla="*/ 454889 w 1995945"/>
                <a:gd name="connsiteY165" fmla="*/ 195706 h 1277718"/>
                <a:gd name="connsiteX166" fmla="*/ 454006 w 1995945"/>
                <a:gd name="connsiteY166" fmla="*/ 195975 h 1277718"/>
                <a:gd name="connsiteX167" fmla="*/ 454006 w 1995945"/>
                <a:gd name="connsiteY167" fmla="*/ 195975 h 1277718"/>
                <a:gd name="connsiteX168" fmla="*/ 453198 w 1995945"/>
                <a:gd name="connsiteY168" fmla="*/ 195975 h 1277718"/>
                <a:gd name="connsiteX169" fmla="*/ 453198 w 1995945"/>
                <a:gd name="connsiteY169" fmla="*/ 195975 h 1277718"/>
                <a:gd name="connsiteX170" fmla="*/ 449203 w 1995945"/>
                <a:gd name="connsiteY170" fmla="*/ 195730 h 1277718"/>
                <a:gd name="connsiteX171" fmla="*/ 448860 w 1995945"/>
                <a:gd name="connsiteY171" fmla="*/ 195730 h 1277718"/>
                <a:gd name="connsiteX172" fmla="*/ 448345 w 1995945"/>
                <a:gd name="connsiteY172" fmla="*/ 195730 h 1277718"/>
                <a:gd name="connsiteX173" fmla="*/ 447341 w 1995945"/>
                <a:gd name="connsiteY173" fmla="*/ 195730 h 1277718"/>
                <a:gd name="connsiteX174" fmla="*/ 437024 w 1995945"/>
                <a:gd name="connsiteY174" fmla="*/ 193280 h 1277718"/>
                <a:gd name="connsiteX175" fmla="*/ 432123 w 1995945"/>
                <a:gd name="connsiteY175" fmla="*/ 190143 h 1277718"/>
                <a:gd name="connsiteX176" fmla="*/ 432123 w 1995945"/>
                <a:gd name="connsiteY176" fmla="*/ 190143 h 1277718"/>
                <a:gd name="connsiteX177" fmla="*/ 431314 w 1995945"/>
                <a:gd name="connsiteY177" fmla="*/ 191515 h 1277718"/>
                <a:gd name="connsiteX178" fmla="*/ 431314 w 1995945"/>
                <a:gd name="connsiteY178" fmla="*/ 191515 h 1277718"/>
                <a:gd name="connsiteX179" fmla="*/ 430260 w 1995945"/>
                <a:gd name="connsiteY179" fmla="*/ 192765 h 1277718"/>
                <a:gd name="connsiteX180" fmla="*/ 430113 w 1995945"/>
                <a:gd name="connsiteY180" fmla="*/ 192937 h 1277718"/>
                <a:gd name="connsiteX181" fmla="*/ 428839 w 1995945"/>
                <a:gd name="connsiteY181" fmla="*/ 194064 h 1277718"/>
                <a:gd name="connsiteX182" fmla="*/ 428643 w 1995945"/>
                <a:gd name="connsiteY182" fmla="*/ 194236 h 1277718"/>
                <a:gd name="connsiteX183" fmla="*/ 427123 w 1995945"/>
                <a:gd name="connsiteY183" fmla="*/ 195314 h 1277718"/>
                <a:gd name="connsiteX184" fmla="*/ 423006 w 1995945"/>
                <a:gd name="connsiteY184" fmla="*/ 212149 h 1277718"/>
                <a:gd name="connsiteX185" fmla="*/ 397544 w 1995945"/>
                <a:gd name="connsiteY185" fmla="*/ 223839 h 1277718"/>
                <a:gd name="connsiteX186" fmla="*/ 382424 w 1995945"/>
                <a:gd name="connsiteY186" fmla="*/ 243101 h 1277718"/>
                <a:gd name="connsiteX187" fmla="*/ 385512 w 1995945"/>
                <a:gd name="connsiteY187" fmla="*/ 258589 h 1277718"/>
                <a:gd name="connsiteX188" fmla="*/ 387227 w 1995945"/>
                <a:gd name="connsiteY188" fmla="*/ 271307 h 1277718"/>
                <a:gd name="connsiteX189" fmla="*/ 380709 w 1995945"/>
                <a:gd name="connsiteY189" fmla="*/ 279909 h 1277718"/>
                <a:gd name="connsiteX190" fmla="*/ 370048 w 1995945"/>
                <a:gd name="connsiteY190" fmla="*/ 286085 h 1277718"/>
                <a:gd name="connsiteX191" fmla="*/ 356643 w 1995945"/>
                <a:gd name="connsiteY191" fmla="*/ 287457 h 1277718"/>
                <a:gd name="connsiteX192" fmla="*/ 332897 w 1995945"/>
                <a:gd name="connsiteY192" fmla="*/ 286085 h 1277718"/>
                <a:gd name="connsiteX193" fmla="*/ 314003 w 1995945"/>
                <a:gd name="connsiteY193" fmla="*/ 277164 h 1277718"/>
                <a:gd name="connsiteX194" fmla="*/ 299887 w 1995945"/>
                <a:gd name="connsiteY194" fmla="*/ 284712 h 1277718"/>
                <a:gd name="connsiteX195" fmla="*/ 293712 w 1995945"/>
                <a:gd name="connsiteY195" fmla="*/ 302602 h 1277718"/>
                <a:gd name="connsiteX196" fmla="*/ 287854 w 1995945"/>
                <a:gd name="connsiteY196" fmla="*/ 314855 h 1277718"/>
                <a:gd name="connsiteX197" fmla="*/ 277881 w 1995945"/>
                <a:gd name="connsiteY197" fmla="*/ 341346 h 1277718"/>
                <a:gd name="connsiteX198" fmla="*/ 284424 w 1995945"/>
                <a:gd name="connsiteY198" fmla="*/ 348551 h 1277718"/>
                <a:gd name="connsiteX199" fmla="*/ 287854 w 1995945"/>
                <a:gd name="connsiteY199" fmla="*/ 356810 h 1277718"/>
                <a:gd name="connsiteX200" fmla="*/ 269279 w 1995945"/>
                <a:gd name="connsiteY200" fmla="*/ 360584 h 1277718"/>
                <a:gd name="connsiteX201" fmla="*/ 254158 w 1995945"/>
                <a:gd name="connsiteY201" fmla="*/ 353035 h 1277718"/>
                <a:gd name="connsiteX202" fmla="*/ 237004 w 1995945"/>
                <a:gd name="connsiteY202" fmla="*/ 359211 h 1277718"/>
                <a:gd name="connsiteX203" fmla="*/ 215341 w 1995945"/>
                <a:gd name="connsiteY203" fmla="*/ 362299 h 1277718"/>
                <a:gd name="connsiteX204" fmla="*/ 200907 w 1995945"/>
                <a:gd name="connsiteY204" fmla="*/ 367200 h 1277718"/>
                <a:gd name="connsiteX205" fmla="*/ 209165 w 1995945"/>
                <a:gd name="connsiteY205" fmla="*/ 375459 h 1277718"/>
                <a:gd name="connsiteX206" fmla="*/ 214067 w 1995945"/>
                <a:gd name="connsiteY206" fmla="*/ 398838 h 1277718"/>
                <a:gd name="connsiteX207" fmla="*/ 219923 w 1995945"/>
                <a:gd name="connsiteY207" fmla="*/ 414987 h 1277718"/>
                <a:gd name="connsiteX208" fmla="*/ 226442 w 1995945"/>
                <a:gd name="connsiteY208" fmla="*/ 434935 h 1277718"/>
                <a:gd name="connsiteX209" fmla="*/ 222325 w 1995945"/>
                <a:gd name="connsiteY209" fmla="*/ 448365 h 1277718"/>
                <a:gd name="connsiteX210" fmla="*/ 208234 w 1995945"/>
                <a:gd name="connsiteY210" fmla="*/ 458314 h 1277718"/>
                <a:gd name="connsiteX211" fmla="*/ 207768 w 1995945"/>
                <a:gd name="connsiteY211" fmla="*/ 459466 h 1277718"/>
                <a:gd name="connsiteX212" fmla="*/ 207768 w 1995945"/>
                <a:gd name="connsiteY212" fmla="*/ 459882 h 1277718"/>
                <a:gd name="connsiteX213" fmla="*/ 207548 w 1995945"/>
                <a:gd name="connsiteY213" fmla="*/ 460814 h 1277718"/>
                <a:gd name="connsiteX214" fmla="*/ 207548 w 1995945"/>
                <a:gd name="connsiteY214" fmla="*/ 461377 h 1277718"/>
                <a:gd name="connsiteX215" fmla="*/ 207426 w 1995945"/>
                <a:gd name="connsiteY215" fmla="*/ 462358 h 1277718"/>
                <a:gd name="connsiteX216" fmla="*/ 207426 w 1995945"/>
                <a:gd name="connsiteY216" fmla="*/ 462970 h 1277718"/>
                <a:gd name="connsiteX217" fmla="*/ 207426 w 1995945"/>
                <a:gd name="connsiteY217" fmla="*/ 464049 h 1277718"/>
                <a:gd name="connsiteX218" fmla="*/ 207426 w 1995945"/>
                <a:gd name="connsiteY218" fmla="*/ 465887 h 1277718"/>
                <a:gd name="connsiteX219" fmla="*/ 207426 w 1995945"/>
                <a:gd name="connsiteY219" fmla="*/ 466499 h 1277718"/>
                <a:gd name="connsiteX220" fmla="*/ 207426 w 1995945"/>
                <a:gd name="connsiteY220" fmla="*/ 467847 h 1277718"/>
                <a:gd name="connsiteX221" fmla="*/ 207426 w 1995945"/>
                <a:gd name="connsiteY221" fmla="*/ 468362 h 1277718"/>
                <a:gd name="connsiteX222" fmla="*/ 207548 w 1995945"/>
                <a:gd name="connsiteY222" fmla="*/ 469979 h 1277718"/>
                <a:gd name="connsiteX223" fmla="*/ 207548 w 1995945"/>
                <a:gd name="connsiteY223" fmla="*/ 470224 h 1277718"/>
                <a:gd name="connsiteX224" fmla="*/ 207719 w 1995945"/>
                <a:gd name="connsiteY224" fmla="*/ 472160 h 1277718"/>
                <a:gd name="connsiteX225" fmla="*/ 208112 w 1995945"/>
                <a:gd name="connsiteY225" fmla="*/ 476105 h 1277718"/>
                <a:gd name="connsiteX226" fmla="*/ 208112 w 1995945"/>
                <a:gd name="connsiteY226" fmla="*/ 476277 h 1277718"/>
                <a:gd name="connsiteX227" fmla="*/ 208234 w 1995945"/>
                <a:gd name="connsiteY227" fmla="*/ 477576 h 1277718"/>
                <a:gd name="connsiteX228" fmla="*/ 208234 w 1995945"/>
                <a:gd name="connsiteY228" fmla="*/ 478115 h 1277718"/>
                <a:gd name="connsiteX229" fmla="*/ 208234 w 1995945"/>
                <a:gd name="connsiteY229" fmla="*/ 479095 h 1277718"/>
                <a:gd name="connsiteX230" fmla="*/ 208234 w 1995945"/>
                <a:gd name="connsiteY230" fmla="*/ 479684 h 1277718"/>
                <a:gd name="connsiteX231" fmla="*/ 208234 w 1995945"/>
                <a:gd name="connsiteY231" fmla="*/ 480541 h 1277718"/>
                <a:gd name="connsiteX232" fmla="*/ 208234 w 1995945"/>
                <a:gd name="connsiteY232" fmla="*/ 481105 h 1277718"/>
                <a:gd name="connsiteX233" fmla="*/ 208234 w 1995945"/>
                <a:gd name="connsiteY233" fmla="*/ 482355 h 1277718"/>
                <a:gd name="connsiteX234" fmla="*/ 208234 w 1995945"/>
                <a:gd name="connsiteY234" fmla="*/ 483433 h 1277718"/>
                <a:gd name="connsiteX235" fmla="*/ 196177 w 1995945"/>
                <a:gd name="connsiteY235" fmla="*/ 488579 h 1277718"/>
                <a:gd name="connsiteX236" fmla="*/ 173484 w 1995945"/>
                <a:gd name="connsiteY236" fmla="*/ 497524 h 1277718"/>
                <a:gd name="connsiteX237" fmla="*/ 146675 w 1995945"/>
                <a:gd name="connsiteY237" fmla="*/ 517815 h 1277718"/>
                <a:gd name="connsiteX238" fmla="*/ 109915 w 1995945"/>
                <a:gd name="connsiteY238" fmla="*/ 522961 h 1277718"/>
                <a:gd name="connsiteX239" fmla="*/ 92393 w 1995945"/>
                <a:gd name="connsiteY239" fmla="*/ 537420 h 1277718"/>
                <a:gd name="connsiteX240" fmla="*/ 76562 w 1995945"/>
                <a:gd name="connsiteY240" fmla="*/ 548423 h 1277718"/>
                <a:gd name="connsiteX241" fmla="*/ 64530 w 1995945"/>
                <a:gd name="connsiteY241" fmla="*/ 552540 h 1277718"/>
                <a:gd name="connsiteX242" fmla="*/ 59041 w 1995945"/>
                <a:gd name="connsiteY242" fmla="*/ 546365 h 1277718"/>
                <a:gd name="connsiteX243" fmla="*/ 48380 w 1995945"/>
                <a:gd name="connsiteY243" fmla="*/ 544993 h 1277718"/>
                <a:gd name="connsiteX244" fmla="*/ 38063 w 1995945"/>
                <a:gd name="connsiteY244" fmla="*/ 548423 h 1277718"/>
                <a:gd name="connsiteX245" fmla="*/ 27403 w 1995945"/>
                <a:gd name="connsiteY245" fmla="*/ 554599 h 1277718"/>
                <a:gd name="connsiteX246" fmla="*/ 8141 w 1995945"/>
                <a:gd name="connsiteY246" fmla="*/ 563544 h 1277718"/>
                <a:gd name="connsiteX247" fmla="*/ 7063 w 1995945"/>
                <a:gd name="connsiteY247" fmla="*/ 563838 h 1277718"/>
                <a:gd name="connsiteX248" fmla="*/ 6744 w 1995945"/>
                <a:gd name="connsiteY248" fmla="*/ 563838 h 1277718"/>
                <a:gd name="connsiteX249" fmla="*/ 6058 w 1995945"/>
                <a:gd name="connsiteY249" fmla="*/ 564205 h 1277718"/>
                <a:gd name="connsiteX250" fmla="*/ 5740 w 1995945"/>
                <a:gd name="connsiteY250" fmla="*/ 564377 h 1277718"/>
                <a:gd name="connsiteX251" fmla="*/ 5053 w 1995945"/>
                <a:gd name="connsiteY251" fmla="*/ 564892 h 1277718"/>
                <a:gd name="connsiteX252" fmla="*/ 4857 w 1995945"/>
                <a:gd name="connsiteY252" fmla="*/ 565063 h 1277718"/>
                <a:gd name="connsiteX253" fmla="*/ 4073 w 1995945"/>
                <a:gd name="connsiteY253" fmla="*/ 565872 h 1277718"/>
                <a:gd name="connsiteX254" fmla="*/ 3926 w 1995945"/>
                <a:gd name="connsiteY254" fmla="*/ 566092 h 1277718"/>
                <a:gd name="connsiteX255" fmla="*/ 3363 w 1995945"/>
                <a:gd name="connsiteY255" fmla="*/ 566876 h 1277718"/>
                <a:gd name="connsiteX256" fmla="*/ 3166 w 1995945"/>
                <a:gd name="connsiteY256" fmla="*/ 567195 h 1277718"/>
                <a:gd name="connsiteX257" fmla="*/ 2701 w 1995945"/>
                <a:gd name="connsiteY257" fmla="*/ 568028 h 1277718"/>
                <a:gd name="connsiteX258" fmla="*/ 2529 w 1995945"/>
                <a:gd name="connsiteY258" fmla="*/ 568347 h 1277718"/>
                <a:gd name="connsiteX259" fmla="*/ 1500 w 1995945"/>
                <a:gd name="connsiteY259" fmla="*/ 570945 h 1277718"/>
                <a:gd name="connsiteX260" fmla="*/ 1500 w 1995945"/>
                <a:gd name="connsiteY260" fmla="*/ 571288 h 1277718"/>
                <a:gd name="connsiteX261" fmla="*/ 1181 w 1995945"/>
                <a:gd name="connsiteY261" fmla="*/ 572439 h 1277718"/>
                <a:gd name="connsiteX262" fmla="*/ 1181 w 1995945"/>
                <a:gd name="connsiteY262" fmla="*/ 572807 h 1277718"/>
                <a:gd name="connsiteX263" fmla="*/ 863 w 1995945"/>
                <a:gd name="connsiteY263" fmla="*/ 574155 h 1277718"/>
                <a:gd name="connsiteX264" fmla="*/ 863 w 1995945"/>
                <a:gd name="connsiteY264" fmla="*/ 574351 h 1277718"/>
                <a:gd name="connsiteX265" fmla="*/ 544 w 1995945"/>
                <a:gd name="connsiteY265" fmla="*/ 576017 h 1277718"/>
                <a:gd name="connsiteX266" fmla="*/ 544 w 1995945"/>
                <a:gd name="connsiteY266" fmla="*/ 576017 h 1277718"/>
                <a:gd name="connsiteX267" fmla="*/ 324 w 1995945"/>
                <a:gd name="connsiteY267" fmla="*/ 577635 h 1277718"/>
                <a:gd name="connsiteX268" fmla="*/ 324 w 1995945"/>
                <a:gd name="connsiteY268" fmla="*/ 577953 h 1277718"/>
                <a:gd name="connsiteX269" fmla="*/ 152 w 1995945"/>
                <a:gd name="connsiteY269" fmla="*/ 579448 h 1277718"/>
                <a:gd name="connsiteX270" fmla="*/ 152 w 1995945"/>
                <a:gd name="connsiteY270" fmla="*/ 579669 h 1277718"/>
                <a:gd name="connsiteX271" fmla="*/ -118 w 1995945"/>
                <a:gd name="connsiteY271" fmla="*/ 583247 h 1277718"/>
                <a:gd name="connsiteX272" fmla="*/ -118 w 1995945"/>
                <a:gd name="connsiteY272" fmla="*/ 583247 h 1277718"/>
                <a:gd name="connsiteX273" fmla="*/ -118 w 1995945"/>
                <a:gd name="connsiteY273" fmla="*/ 584962 h 1277718"/>
                <a:gd name="connsiteX274" fmla="*/ -118 w 1995945"/>
                <a:gd name="connsiteY274" fmla="*/ 585109 h 1277718"/>
                <a:gd name="connsiteX275" fmla="*/ -118 w 1995945"/>
                <a:gd name="connsiteY275" fmla="*/ 596284 h 1277718"/>
                <a:gd name="connsiteX276" fmla="*/ -118 w 1995945"/>
                <a:gd name="connsiteY276" fmla="*/ 596921 h 1277718"/>
                <a:gd name="connsiteX277" fmla="*/ -118 w 1995945"/>
                <a:gd name="connsiteY277" fmla="*/ 597362 h 1277718"/>
                <a:gd name="connsiteX278" fmla="*/ -118 w 1995945"/>
                <a:gd name="connsiteY278" fmla="*/ 598391 h 1277718"/>
                <a:gd name="connsiteX279" fmla="*/ 3656 w 1995945"/>
                <a:gd name="connsiteY279" fmla="*/ 616256 h 1277718"/>
                <a:gd name="connsiteX280" fmla="*/ 13630 w 1995945"/>
                <a:gd name="connsiteY280" fmla="*/ 616600 h 1277718"/>
                <a:gd name="connsiteX281" fmla="*/ 28089 w 1995945"/>
                <a:gd name="connsiteY281" fmla="*/ 619369 h 1277718"/>
                <a:gd name="connsiteX282" fmla="*/ 33922 w 1995945"/>
                <a:gd name="connsiteY282" fmla="*/ 635518 h 1277718"/>
                <a:gd name="connsiteX283" fmla="*/ 36666 w 1995945"/>
                <a:gd name="connsiteY283" fmla="*/ 651006 h 1277718"/>
                <a:gd name="connsiteX284" fmla="*/ 37549 w 1995945"/>
                <a:gd name="connsiteY284" fmla="*/ 652893 h 1277718"/>
                <a:gd name="connsiteX285" fmla="*/ 37867 w 1995945"/>
                <a:gd name="connsiteY285" fmla="*/ 653898 h 1277718"/>
                <a:gd name="connsiteX286" fmla="*/ 38186 w 1995945"/>
                <a:gd name="connsiteY286" fmla="*/ 654829 h 1277718"/>
                <a:gd name="connsiteX287" fmla="*/ 38456 w 1995945"/>
                <a:gd name="connsiteY287" fmla="*/ 656250 h 1277718"/>
                <a:gd name="connsiteX288" fmla="*/ 38456 w 1995945"/>
                <a:gd name="connsiteY288" fmla="*/ 656814 h 1277718"/>
                <a:gd name="connsiteX289" fmla="*/ 38578 w 1995945"/>
                <a:gd name="connsiteY289" fmla="*/ 658530 h 1277718"/>
                <a:gd name="connsiteX290" fmla="*/ 38578 w 1995945"/>
                <a:gd name="connsiteY290" fmla="*/ 658824 h 1277718"/>
                <a:gd name="connsiteX291" fmla="*/ 38578 w 1995945"/>
                <a:gd name="connsiteY291" fmla="*/ 660735 h 1277718"/>
                <a:gd name="connsiteX292" fmla="*/ 38578 w 1995945"/>
                <a:gd name="connsiteY292" fmla="*/ 660735 h 1277718"/>
                <a:gd name="connsiteX293" fmla="*/ 38210 w 1995945"/>
                <a:gd name="connsiteY293" fmla="*/ 662794 h 1277718"/>
                <a:gd name="connsiteX294" fmla="*/ 38210 w 1995945"/>
                <a:gd name="connsiteY294" fmla="*/ 662794 h 1277718"/>
                <a:gd name="connsiteX295" fmla="*/ 36764 w 1995945"/>
                <a:gd name="connsiteY295" fmla="*/ 667082 h 1277718"/>
                <a:gd name="connsiteX296" fmla="*/ 36764 w 1995945"/>
                <a:gd name="connsiteY296" fmla="*/ 667082 h 1277718"/>
                <a:gd name="connsiteX297" fmla="*/ 36372 w 1995945"/>
                <a:gd name="connsiteY297" fmla="*/ 668014 h 1277718"/>
                <a:gd name="connsiteX298" fmla="*/ 35270 w 1995945"/>
                <a:gd name="connsiteY298" fmla="*/ 670146 h 1277718"/>
                <a:gd name="connsiteX299" fmla="*/ 28824 w 1995945"/>
                <a:gd name="connsiteY299" fmla="*/ 675929 h 1277718"/>
                <a:gd name="connsiteX300" fmla="*/ 20640 w 1995945"/>
                <a:gd name="connsiteY300" fmla="*/ 681933 h 1277718"/>
                <a:gd name="connsiteX301" fmla="*/ 29756 w 1995945"/>
                <a:gd name="connsiteY301" fmla="*/ 715016 h 1277718"/>
                <a:gd name="connsiteX302" fmla="*/ 42866 w 1995945"/>
                <a:gd name="connsiteY302" fmla="*/ 708473 h 1277718"/>
                <a:gd name="connsiteX303" fmla="*/ 57006 w 1995945"/>
                <a:gd name="connsiteY303" fmla="*/ 718031 h 1277718"/>
                <a:gd name="connsiteX304" fmla="*/ 88864 w 1995945"/>
                <a:gd name="connsiteY304" fmla="*/ 744105 h 1277718"/>
                <a:gd name="connsiteX305" fmla="*/ 136161 w 1995945"/>
                <a:gd name="connsiteY305" fmla="*/ 756358 h 1277718"/>
                <a:gd name="connsiteX306" fmla="*/ 160668 w 1995945"/>
                <a:gd name="connsiteY306" fmla="*/ 752217 h 1277718"/>
                <a:gd name="connsiteX307" fmla="*/ 172161 w 1995945"/>
                <a:gd name="connsiteY307" fmla="*/ 747120 h 1277718"/>
                <a:gd name="connsiteX308" fmla="*/ 173828 w 1995945"/>
                <a:gd name="connsiteY308" fmla="*/ 748051 h 1277718"/>
                <a:gd name="connsiteX309" fmla="*/ 178974 w 1995945"/>
                <a:gd name="connsiteY309" fmla="*/ 751678 h 1277718"/>
                <a:gd name="connsiteX310" fmla="*/ 180689 w 1995945"/>
                <a:gd name="connsiteY310" fmla="*/ 752560 h 1277718"/>
                <a:gd name="connsiteX311" fmla="*/ 179170 w 1995945"/>
                <a:gd name="connsiteY311" fmla="*/ 753981 h 1277718"/>
                <a:gd name="connsiteX312" fmla="*/ 168951 w 1995945"/>
                <a:gd name="connsiteY312" fmla="*/ 771405 h 1277718"/>
                <a:gd name="connsiteX313" fmla="*/ 168681 w 1995945"/>
                <a:gd name="connsiteY313" fmla="*/ 772582 h 1277718"/>
                <a:gd name="connsiteX314" fmla="*/ 167309 w 1995945"/>
                <a:gd name="connsiteY314" fmla="*/ 772851 h 1277718"/>
                <a:gd name="connsiteX315" fmla="*/ 148904 w 1995945"/>
                <a:gd name="connsiteY315" fmla="*/ 810051 h 1277718"/>
                <a:gd name="connsiteX316" fmla="*/ 157850 w 1995945"/>
                <a:gd name="connsiteY316" fmla="*/ 830244 h 1277718"/>
                <a:gd name="connsiteX317" fmla="*/ 158609 w 1995945"/>
                <a:gd name="connsiteY317" fmla="*/ 831176 h 1277718"/>
                <a:gd name="connsiteX318" fmla="*/ 152311 w 1995945"/>
                <a:gd name="connsiteY318" fmla="*/ 847325 h 1277718"/>
                <a:gd name="connsiteX319" fmla="*/ 152189 w 1995945"/>
                <a:gd name="connsiteY319" fmla="*/ 855780 h 1277718"/>
                <a:gd name="connsiteX320" fmla="*/ 158389 w 1995945"/>
                <a:gd name="connsiteY320" fmla="*/ 865411 h 1277718"/>
                <a:gd name="connsiteX321" fmla="*/ 164221 w 1995945"/>
                <a:gd name="connsiteY321" fmla="*/ 890848 h 1277718"/>
                <a:gd name="connsiteX322" fmla="*/ 177650 w 1995945"/>
                <a:gd name="connsiteY322" fmla="*/ 893299 h 1277718"/>
                <a:gd name="connsiteX323" fmla="*/ 187967 w 1995945"/>
                <a:gd name="connsiteY323" fmla="*/ 904302 h 1277718"/>
                <a:gd name="connsiteX324" fmla="*/ 200000 w 1995945"/>
                <a:gd name="connsiteY324" fmla="*/ 906753 h 1277718"/>
                <a:gd name="connsiteX325" fmla="*/ 209631 w 1995945"/>
                <a:gd name="connsiteY325" fmla="*/ 918123 h 1277718"/>
                <a:gd name="connsiteX326" fmla="*/ 222349 w 1995945"/>
                <a:gd name="connsiteY326" fmla="*/ 923613 h 1277718"/>
                <a:gd name="connsiteX327" fmla="*/ 229922 w 1995945"/>
                <a:gd name="connsiteY327" fmla="*/ 928759 h 1277718"/>
                <a:gd name="connsiteX328" fmla="*/ 230363 w 1995945"/>
                <a:gd name="connsiteY328" fmla="*/ 929813 h 1277718"/>
                <a:gd name="connsiteX329" fmla="*/ 230363 w 1995945"/>
                <a:gd name="connsiteY329" fmla="*/ 929960 h 1277718"/>
                <a:gd name="connsiteX330" fmla="*/ 230682 w 1995945"/>
                <a:gd name="connsiteY330" fmla="*/ 930891 h 1277718"/>
                <a:gd name="connsiteX331" fmla="*/ 230682 w 1995945"/>
                <a:gd name="connsiteY331" fmla="*/ 930891 h 1277718"/>
                <a:gd name="connsiteX332" fmla="*/ 236122 w 1995945"/>
                <a:gd name="connsiteY332" fmla="*/ 932533 h 1277718"/>
                <a:gd name="connsiteX333" fmla="*/ 243841 w 1995945"/>
                <a:gd name="connsiteY333" fmla="*/ 935890 h 1277718"/>
                <a:gd name="connsiteX334" fmla="*/ 248228 w 1995945"/>
                <a:gd name="connsiteY334" fmla="*/ 927632 h 1277718"/>
                <a:gd name="connsiteX335" fmla="*/ 254428 w 1995945"/>
                <a:gd name="connsiteY335" fmla="*/ 922731 h 1277718"/>
                <a:gd name="connsiteX336" fmla="*/ 262417 w 1995945"/>
                <a:gd name="connsiteY336" fmla="*/ 927362 h 1277718"/>
                <a:gd name="connsiteX337" fmla="*/ 273249 w 1995945"/>
                <a:gd name="connsiteY337" fmla="*/ 931234 h 1277718"/>
                <a:gd name="connsiteX338" fmla="*/ 280209 w 1995945"/>
                <a:gd name="connsiteY338" fmla="*/ 940277 h 1277718"/>
                <a:gd name="connsiteX339" fmla="*/ 291310 w 1995945"/>
                <a:gd name="connsiteY339" fmla="*/ 943610 h 1277718"/>
                <a:gd name="connsiteX340" fmla="*/ 309371 w 1995945"/>
                <a:gd name="connsiteY340" fmla="*/ 958314 h 1277718"/>
                <a:gd name="connsiteX341" fmla="*/ 319664 w 1995945"/>
                <a:gd name="connsiteY341" fmla="*/ 966327 h 1277718"/>
                <a:gd name="connsiteX342" fmla="*/ 332823 w 1995945"/>
                <a:gd name="connsiteY342" fmla="*/ 975591 h 1277718"/>
                <a:gd name="connsiteX343" fmla="*/ 349855 w 1995945"/>
                <a:gd name="connsiteY343" fmla="*/ 978188 h 1277718"/>
                <a:gd name="connsiteX344" fmla="*/ 360417 w 1995945"/>
                <a:gd name="connsiteY344" fmla="*/ 987207 h 1277718"/>
                <a:gd name="connsiteX345" fmla="*/ 373822 w 1995945"/>
                <a:gd name="connsiteY345" fmla="*/ 992108 h 1277718"/>
                <a:gd name="connsiteX346" fmla="*/ 383110 w 1995945"/>
                <a:gd name="connsiteY346" fmla="*/ 998308 h 1277718"/>
                <a:gd name="connsiteX347" fmla="*/ 400656 w 1995945"/>
                <a:gd name="connsiteY347" fmla="*/ 1002939 h 1277718"/>
                <a:gd name="connsiteX348" fmla="*/ 407886 w 1995945"/>
                <a:gd name="connsiteY348" fmla="*/ 1009899 h 1277718"/>
                <a:gd name="connsiteX349" fmla="*/ 419992 w 1995945"/>
                <a:gd name="connsiteY349" fmla="*/ 1012227 h 1277718"/>
                <a:gd name="connsiteX350" fmla="*/ 428250 w 1995945"/>
                <a:gd name="connsiteY350" fmla="*/ 1009139 h 1277718"/>
                <a:gd name="connsiteX351" fmla="*/ 440381 w 1995945"/>
                <a:gd name="connsiteY351" fmla="*/ 1017128 h 1277718"/>
                <a:gd name="connsiteX352" fmla="*/ 451458 w 1995945"/>
                <a:gd name="connsiteY352" fmla="*/ 1016614 h 1277718"/>
                <a:gd name="connsiteX353" fmla="*/ 460746 w 1995945"/>
                <a:gd name="connsiteY353" fmla="*/ 1011713 h 1277718"/>
                <a:gd name="connsiteX354" fmla="*/ 468857 w 1995945"/>
                <a:gd name="connsiteY354" fmla="*/ 1012129 h 1277718"/>
                <a:gd name="connsiteX355" fmla="*/ 471455 w 1995945"/>
                <a:gd name="connsiteY355" fmla="*/ 1012129 h 1277718"/>
                <a:gd name="connsiteX356" fmla="*/ 472876 w 1995945"/>
                <a:gd name="connsiteY356" fmla="*/ 1012129 h 1277718"/>
                <a:gd name="connsiteX357" fmla="*/ 473611 w 1995945"/>
                <a:gd name="connsiteY357" fmla="*/ 1012129 h 1277718"/>
                <a:gd name="connsiteX358" fmla="*/ 473979 w 1995945"/>
                <a:gd name="connsiteY358" fmla="*/ 1012129 h 1277718"/>
                <a:gd name="connsiteX359" fmla="*/ 474592 w 1995945"/>
                <a:gd name="connsiteY359" fmla="*/ 1012129 h 1277718"/>
                <a:gd name="connsiteX360" fmla="*/ 474935 w 1995945"/>
                <a:gd name="connsiteY360" fmla="*/ 1012129 h 1277718"/>
                <a:gd name="connsiteX361" fmla="*/ 475449 w 1995945"/>
                <a:gd name="connsiteY361" fmla="*/ 1011983 h 1277718"/>
                <a:gd name="connsiteX362" fmla="*/ 475744 w 1995945"/>
                <a:gd name="connsiteY362" fmla="*/ 1011983 h 1277718"/>
                <a:gd name="connsiteX363" fmla="*/ 476234 w 1995945"/>
                <a:gd name="connsiteY363" fmla="*/ 1011786 h 1277718"/>
                <a:gd name="connsiteX364" fmla="*/ 476454 w 1995945"/>
                <a:gd name="connsiteY364" fmla="*/ 1011786 h 1277718"/>
                <a:gd name="connsiteX365" fmla="*/ 476994 w 1995945"/>
                <a:gd name="connsiteY365" fmla="*/ 1011370 h 1277718"/>
                <a:gd name="connsiteX366" fmla="*/ 486036 w 1995945"/>
                <a:gd name="connsiteY366" fmla="*/ 1007767 h 1277718"/>
                <a:gd name="connsiteX367" fmla="*/ 490668 w 1995945"/>
                <a:gd name="connsiteY367" fmla="*/ 1013428 h 1277718"/>
                <a:gd name="connsiteX368" fmla="*/ 490153 w 1995945"/>
                <a:gd name="connsiteY368" fmla="*/ 1026588 h 1277718"/>
                <a:gd name="connsiteX369" fmla="*/ 490546 w 1995945"/>
                <a:gd name="connsiteY369" fmla="*/ 1027176 h 1277718"/>
                <a:gd name="connsiteX370" fmla="*/ 490668 w 1995945"/>
                <a:gd name="connsiteY370" fmla="*/ 1027323 h 1277718"/>
                <a:gd name="connsiteX371" fmla="*/ 491207 w 1995945"/>
                <a:gd name="connsiteY371" fmla="*/ 1027912 h 1277718"/>
                <a:gd name="connsiteX372" fmla="*/ 498142 w 1995945"/>
                <a:gd name="connsiteY372" fmla="*/ 1026343 h 1277718"/>
                <a:gd name="connsiteX373" fmla="*/ 504073 w 1995945"/>
                <a:gd name="connsiteY373" fmla="*/ 1017055 h 1277718"/>
                <a:gd name="connsiteX374" fmla="*/ 511425 w 1995945"/>
                <a:gd name="connsiteY374" fmla="*/ 1008797 h 1277718"/>
                <a:gd name="connsiteX375" fmla="*/ 522771 w 1995945"/>
                <a:gd name="connsiteY375" fmla="*/ 999509 h 1277718"/>
                <a:gd name="connsiteX376" fmla="*/ 530123 w 1995945"/>
                <a:gd name="connsiteY376" fmla="*/ 997181 h 1277718"/>
                <a:gd name="connsiteX377" fmla="*/ 538896 w 1995945"/>
                <a:gd name="connsiteY377" fmla="*/ 1001322 h 1277718"/>
                <a:gd name="connsiteX378" fmla="*/ 548429 w 1995945"/>
                <a:gd name="connsiteY378" fmla="*/ 1009826 h 1277718"/>
                <a:gd name="connsiteX379" fmla="*/ 560559 w 1995945"/>
                <a:gd name="connsiteY379" fmla="*/ 1008797 h 1277718"/>
                <a:gd name="connsiteX380" fmla="*/ 574994 w 1995945"/>
                <a:gd name="connsiteY380" fmla="*/ 1007498 h 1277718"/>
                <a:gd name="connsiteX381" fmla="*/ 581708 w 1995945"/>
                <a:gd name="connsiteY381" fmla="*/ 1013183 h 1277718"/>
                <a:gd name="connsiteX382" fmla="*/ 586340 w 1995945"/>
                <a:gd name="connsiteY382" fmla="*/ 1020535 h 1277718"/>
                <a:gd name="connsiteX383" fmla="*/ 587124 w 1995945"/>
                <a:gd name="connsiteY383" fmla="*/ 1020535 h 1277718"/>
                <a:gd name="connsiteX384" fmla="*/ 598470 w 1995945"/>
                <a:gd name="connsiteY384" fmla="*/ 1017692 h 1277718"/>
                <a:gd name="connsiteX385" fmla="*/ 614718 w 1995945"/>
                <a:gd name="connsiteY385" fmla="*/ 1015241 h 1277718"/>
                <a:gd name="connsiteX386" fmla="*/ 621163 w 1995945"/>
                <a:gd name="connsiteY386" fmla="*/ 1002841 h 1277718"/>
                <a:gd name="connsiteX387" fmla="*/ 632264 w 1995945"/>
                <a:gd name="connsiteY387" fmla="*/ 994093 h 1277718"/>
                <a:gd name="connsiteX388" fmla="*/ 640253 w 1995945"/>
                <a:gd name="connsiteY388" fmla="*/ 987108 h 1277718"/>
                <a:gd name="connsiteX389" fmla="*/ 656746 w 1995945"/>
                <a:gd name="connsiteY389" fmla="*/ 981693 h 1277718"/>
                <a:gd name="connsiteX390" fmla="*/ 667847 w 1995945"/>
                <a:gd name="connsiteY390" fmla="*/ 969440 h 1277718"/>
                <a:gd name="connsiteX391" fmla="*/ 682282 w 1995945"/>
                <a:gd name="connsiteY391" fmla="*/ 962749 h 1277718"/>
                <a:gd name="connsiteX392" fmla="*/ 691324 w 1995945"/>
                <a:gd name="connsiteY392" fmla="*/ 971498 h 1277718"/>
                <a:gd name="connsiteX393" fmla="*/ 700073 w 1995945"/>
                <a:gd name="connsiteY393" fmla="*/ 971768 h 1277718"/>
                <a:gd name="connsiteX394" fmla="*/ 707572 w 1995945"/>
                <a:gd name="connsiteY394" fmla="*/ 972552 h 1277718"/>
                <a:gd name="connsiteX395" fmla="*/ 717105 w 1995945"/>
                <a:gd name="connsiteY395" fmla="*/ 962235 h 1277718"/>
                <a:gd name="connsiteX396" fmla="*/ 724334 w 1995945"/>
                <a:gd name="connsiteY396" fmla="*/ 956549 h 1277718"/>
                <a:gd name="connsiteX397" fmla="*/ 729750 w 1995945"/>
                <a:gd name="connsiteY397" fmla="*/ 960936 h 1277718"/>
                <a:gd name="connsiteX398" fmla="*/ 735411 w 1995945"/>
                <a:gd name="connsiteY398" fmla="*/ 965837 h 1277718"/>
                <a:gd name="connsiteX399" fmla="*/ 736710 w 1995945"/>
                <a:gd name="connsiteY399" fmla="*/ 974096 h 1277718"/>
                <a:gd name="connsiteX400" fmla="*/ 742396 w 1995945"/>
                <a:gd name="connsiteY400" fmla="*/ 980786 h 1277718"/>
                <a:gd name="connsiteX401" fmla="*/ 740067 w 1995945"/>
                <a:gd name="connsiteY401" fmla="*/ 987746 h 1277718"/>
                <a:gd name="connsiteX402" fmla="*/ 738009 w 1995945"/>
                <a:gd name="connsiteY402" fmla="*/ 996519 h 1277718"/>
                <a:gd name="connsiteX403" fmla="*/ 753227 w 1995945"/>
                <a:gd name="connsiteY403" fmla="*/ 996519 h 1277718"/>
                <a:gd name="connsiteX404" fmla="*/ 758618 w 1995945"/>
                <a:gd name="connsiteY404" fmla="*/ 1000391 h 1277718"/>
                <a:gd name="connsiteX405" fmla="*/ 767392 w 1995945"/>
                <a:gd name="connsiteY405" fmla="*/ 999631 h 1277718"/>
                <a:gd name="connsiteX406" fmla="*/ 768323 w 1995945"/>
                <a:gd name="connsiteY406" fmla="*/ 999852 h 1277718"/>
                <a:gd name="connsiteX407" fmla="*/ 769132 w 1995945"/>
                <a:gd name="connsiteY407" fmla="*/ 999852 h 1277718"/>
                <a:gd name="connsiteX408" fmla="*/ 774376 w 1995945"/>
                <a:gd name="connsiteY408" fmla="*/ 994779 h 1277718"/>
                <a:gd name="connsiteX409" fmla="*/ 784669 w 1995945"/>
                <a:gd name="connsiteY409" fmla="*/ 995024 h 1277718"/>
                <a:gd name="connsiteX410" fmla="*/ 792412 w 1995945"/>
                <a:gd name="connsiteY410" fmla="*/ 1002768 h 1277718"/>
                <a:gd name="connsiteX411" fmla="*/ 796554 w 1995945"/>
                <a:gd name="connsiteY411" fmla="*/ 1014629 h 1277718"/>
                <a:gd name="connsiteX412" fmla="*/ 802484 w 1995945"/>
                <a:gd name="connsiteY412" fmla="*/ 1024946 h 1277718"/>
                <a:gd name="connsiteX413" fmla="*/ 815105 w 1995945"/>
                <a:gd name="connsiteY413" fmla="*/ 1031121 h 1277718"/>
                <a:gd name="connsiteX414" fmla="*/ 814860 w 1995945"/>
                <a:gd name="connsiteY414" fmla="*/ 1045311 h 1277718"/>
                <a:gd name="connsiteX415" fmla="*/ 816649 w 1995945"/>
                <a:gd name="connsiteY415" fmla="*/ 1056412 h 1277718"/>
                <a:gd name="connsiteX416" fmla="*/ 813561 w 1995945"/>
                <a:gd name="connsiteY416" fmla="*/ 1065945 h 1277718"/>
                <a:gd name="connsiteX417" fmla="*/ 812532 w 1995945"/>
                <a:gd name="connsiteY417" fmla="*/ 1084006 h 1277718"/>
                <a:gd name="connsiteX418" fmla="*/ 804274 w 1995945"/>
                <a:gd name="connsiteY418" fmla="*/ 1094593 h 1277718"/>
                <a:gd name="connsiteX419" fmla="*/ 794226 w 1995945"/>
                <a:gd name="connsiteY419" fmla="*/ 1103341 h 1277718"/>
                <a:gd name="connsiteX420" fmla="*/ 783639 w 1995945"/>
                <a:gd name="connsiteY420" fmla="*/ 1114957 h 1277718"/>
                <a:gd name="connsiteX421" fmla="*/ 778738 w 1995945"/>
                <a:gd name="connsiteY421" fmla="*/ 1125519 h 1277718"/>
                <a:gd name="connsiteX422" fmla="*/ 778223 w 1995945"/>
                <a:gd name="connsiteY422" fmla="*/ 1132504 h 1277718"/>
                <a:gd name="connsiteX423" fmla="*/ 780821 w 1995945"/>
                <a:gd name="connsiteY423" fmla="*/ 1140738 h 1277718"/>
                <a:gd name="connsiteX424" fmla="*/ 780551 w 1995945"/>
                <a:gd name="connsiteY424" fmla="*/ 1154682 h 1277718"/>
                <a:gd name="connsiteX425" fmla="*/ 787903 w 1995945"/>
                <a:gd name="connsiteY425" fmla="*/ 1152599 h 1277718"/>
                <a:gd name="connsiteX426" fmla="*/ 796162 w 1995945"/>
                <a:gd name="connsiteY426" fmla="*/ 1148751 h 1277718"/>
                <a:gd name="connsiteX427" fmla="*/ 804396 w 1995945"/>
                <a:gd name="connsiteY427" fmla="*/ 1146668 h 1277718"/>
                <a:gd name="connsiteX428" fmla="*/ 817556 w 1995945"/>
                <a:gd name="connsiteY428" fmla="*/ 1145394 h 1277718"/>
                <a:gd name="connsiteX429" fmla="*/ 817311 w 1995945"/>
                <a:gd name="connsiteY429" fmla="*/ 1156226 h 1277718"/>
                <a:gd name="connsiteX430" fmla="*/ 818340 w 1995945"/>
                <a:gd name="connsiteY430" fmla="*/ 1166788 h 1277718"/>
                <a:gd name="connsiteX431" fmla="*/ 821943 w 1995945"/>
                <a:gd name="connsiteY431" fmla="*/ 1176345 h 1277718"/>
                <a:gd name="connsiteX432" fmla="*/ 828387 w 1995945"/>
                <a:gd name="connsiteY432" fmla="*/ 1184065 h 1277718"/>
                <a:gd name="connsiteX433" fmla="*/ 841278 w 1995945"/>
                <a:gd name="connsiteY433" fmla="*/ 1188721 h 1277718"/>
                <a:gd name="connsiteX434" fmla="*/ 835617 w 1995945"/>
                <a:gd name="connsiteY434" fmla="*/ 1199038 h 1277718"/>
                <a:gd name="connsiteX435" fmla="*/ 833019 w 1995945"/>
                <a:gd name="connsiteY435" fmla="*/ 1207297 h 1277718"/>
                <a:gd name="connsiteX436" fmla="*/ 830201 w 1995945"/>
                <a:gd name="connsiteY436" fmla="*/ 1214256 h 1277718"/>
                <a:gd name="connsiteX437" fmla="*/ 836891 w 1995945"/>
                <a:gd name="connsiteY437" fmla="*/ 1218128 h 1277718"/>
                <a:gd name="connsiteX438" fmla="*/ 853408 w 1995945"/>
                <a:gd name="connsiteY438" fmla="*/ 1220946 h 1277718"/>
                <a:gd name="connsiteX439" fmla="*/ 858555 w 1995945"/>
                <a:gd name="connsiteY439" fmla="*/ 1231019 h 1277718"/>
                <a:gd name="connsiteX440" fmla="*/ 865269 w 1995945"/>
                <a:gd name="connsiteY440" fmla="*/ 1239522 h 1277718"/>
                <a:gd name="connsiteX441" fmla="*/ 879703 w 1995945"/>
                <a:gd name="connsiteY441" fmla="*/ 1237709 h 1277718"/>
                <a:gd name="connsiteX442" fmla="*/ 885903 w 1995945"/>
                <a:gd name="connsiteY442" fmla="*/ 1233077 h 1277718"/>
                <a:gd name="connsiteX443" fmla="*/ 892349 w 1995945"/>
                <a:gd name="connsiteY443" fmla="*/ 1227906 h 1277718"/>
                <a:gd name="connsiteX444" fmla="*/ 892790 w 1995945"/>
                <a:gd name="connsiteY444" fmla="*/ 1227906 h 1277718"/>
                <a:gd name="connsiteX445" fmla="*/ 895486 w 1995945"/>
                <a:gd name="connsiteY445" fmla="*/ 1230945 h 1277718"/>
                <a:gd name="connsiteX446" fmla="*/ 895486 w 1995945"/>
                <a:gd name="connsiteY446" fmla="*/ 1231117 h 1277718"/>
                <a:gd name="connsiteX447" fmla="*/ 895681 w 1995945"/>
                <a:gd name="connsiteY447" fmla="*/ 1231974 h 1277718"/>
                <a:gd name="connsiteX448" fmla="*/ 895681 w 1995945"/>
                <a:gd name="connsiteY448" fmla="*/ 1232465 h 1277718"/>
                <a:gd name="connsiteX449" fmla="*/ 895681 w 1995945"/>
                <a:gd name="connsiteY449" fmla="*/ 1233077 h 1277718"/>
                <a:gd name="connsiteX450" fmla="*/ 895681 w 1995945"/>
                <a:gd name="connsiteY450" fmla="*/ 1234131 h 1277718"/>
                <a:gd name="connsiteX451" fmla="*/ 896711 w 1995945"/>
                <a:gd name="connsiteY451" fmla="*/ 1240576 h 1277718"/>
                <a:gd name="connsiteX452" fmla="*/ 901612 w 1995945"/>
                <a:gd name="connsiteY452" fmla="*/ 1248050 h 1277718"/>
                <a:gd name="connsiteX453" fmla="*/ 914527 w 1995945"/>
                <a:gd name="connsiteY453" fmla="*/ 1246776 h 1277718"/>
                <a:gd name="connsiteX454" fmla="*/ 915556 w 1995945"/>
                <a:gd name="connsiteY454" fmla="*/ 1237488 h 1277718"/>
                <a:gd name="connsiteX455" fmla="*/ 915286 w 1995945"/>
                <a:gd name="connsiteY455" fmla="*/ 1227685 h 1277718"/>
                <a:gd name="connsiteX456" fmla="*/ 911169 w 1995945"/>
                <a:gd name="connsiteY456" fmla="*/ 1223054 h 1277718"/>
                <a:gd name="connsiteX457" fmla="*/ 906268 w 1995945"/>
                <a:gd name="connsiteY457" fmla="*/ 1217368 h 1277718"/>
                <a:gd name="connsiteX458" fmla="*/ 908596 w 1995945"/>
                <a:gd name="connsiteY458" fmla="*/ 1210017 h 1277718"/>
                <a:gd name="connsiteX459" fmla="*/ 913228 w 1995945"/>
                <a:gd name="connsiteY459" fmla="*/ 1202665 h 1277718"/>
                <a:gd name="connsiteX460" fmla="*/ 922246 w 1995945"/>
                <a:gd name="connsiteY460" fmla="*/ 1203964 h 1277718"/>
                <a:gd name="connsiteX461" fmla="*/ 924133 w 1995945"/>
                <a:gd name="connsiteY461" fmla="*/ 1204405 h 1277718"/>
                <a:gd name="connsiteX462" fmla="*/ 924525 w 1995945"/>
                <a:gd name="connsiteY462" fmla="*/ 1204405 h 1277718"/>
                <a:gd name="connsiteX463" fmla="*/ 925824 w 1995945"/>
                <a:gd name="connsiteY463" fmla="*/ 1204576 h 1277718"/>
                <a:gd name="connsiteX464" fmla="*/ 926094 w 1995945"/>
                <a:gd name="connsiteY464" fmla="*/ 1204576 h 1277718"/>
                <a:gd name="connsiteX465" fmla="*/ 928544 w 1995945"/>
                <a:gd name="connsiteY465" fmla="*/ 1204111 h 1277718"/>
                <a:gd name="connsiteX466" fmla="*/ 929549 w 1995945"/>
                <a:gd name="connsiteY466" fmla="*/ 1203474 h 1277718"/>
                <a:gd name="connsiteX467" fmla="*/ 929916 w 1995945"/>
                <a:gd name="connsiteY467" fmla="*/ 1203155 h 1277718"/>
                <a:gd name="connsiteX468" fmla="*/ 930235 w 1995945"/>
                <a:gd name="connsiteY468" fmla="*/ 1202861 h 1277718"/>
                <a:gd name="connsiteX469" fmla="*/ 930946 w 1995945"/>
                <a:gd name="connsiteY469" fmla="*/ 1202052 h 1277718"/>
                <a:gd name="connsiteX470" fmla="*/ 941263 w 1995945"/>
                <a:gd name="connsiteY470" fmla="*/ 1195093 h 1277718"/>
                <a:gd name="connsiteX471" fmla="*/ 949521 w 1995945"/>
                <a:gd name="connsiteY471" fmla="*/ 1200753 h 1277718"/>
                <a:gd name="connsiteX472" fmla="*/ 955452 w 1995945"/>
                <a:gd name="connsiteY472" fmla="*/ 1204380 h 1277718"/>
                <a:gd name="connsiteX473" fmla="*/ 960868 w 1995945"/>
                <a:gd name="connsiteY473" fmla="*/ 1199724 h 1277718"/>
                <a:gd name="connsiteX474" fmla="*/ 966798 w 1995945"/>
                <a:gd name="connsiteY474" fmla="*/ 1195093 h 1277718"/>
                <a:gd name="connsiteX475" fmla="*/ 974150 w 1995945"/>
                <a:gd name="connsiteY475" fmla="*/ 1196367 h 1277718"/>
                <a:gd name="connsiteX476" fmla="*/ 979321 w 1995945"/>
                <a:gd name="connsiteY476" fmla="*/ 1195607 h 1277718"/>
                <a:gd name="connsiteX477" fmla="*/ 984222 w 1995945"/>
                <a:gd name="connsiteY477" fmla="*/ 1199210 h 1277718"/>
                <a:gd name="connsiteX478" fmla="*/ 991697 w 1995945"/>
                <a:gd name="connsiteY478" fmla="*/ 1193794 h 1277718"/>
                <a:gd name="connsiteX479" fmla="*/ 1001230 w 1995945"/>
                <a:gd name="connsiteY479" fmla="*/ 1191735 h 1277718"/>
                <a:gd name="connsiteX480" fmla="*/ 1015419 w 1995945"/>
                <a:gd name="connsiteY480" fmla="*/ 1188647 h 1277718"/>
                <a:gd name="connsiteX481" fmla="*/ 1020075 w 1995945"/>
                <a:gd name="connsiteY481" fmla="*/ 1177301 h 1277718"/>
                <a:gd name="connsiteX482" fmla="*/ 1028309 w 1995945"/>
                <a:gd name="connsiteY482" fmla="*/ 1172130 h 1277718"/>
                <a:gd name="connsiteX483" fmla="*/ 1036323 w 1995945"/>
                <a:gd name="connsiteY483" fmla="*/ 1178060 h 1277718"/>
                <a:gd name="connsiteX484" fmla="*/ 1044826 w 1995945"/>
                <a:gd name="connsiteY484" fmla="*/ 1184775 h 1277718"/>
                <a:gd name="connsiteX485" fmla="*/ 1056442 w 1995945"/>
                <a:gd name="connsiteY485" fmla="*/ 1187863 h 1277718"/>
                <a:gd name="connsiteX486" fmla="*/ 1074478 w 1995945"/>
                <a:gd name="connsiteY486" fmla="*/ 1189162 h 1277718"/>
                <a:gd name="connsiteX487" fmla="*/ 1076929 w 1995945"/>
                <a:gd name="connsiteY487" fmla="*/ 1199479 h 1277718"/>
                <a:gd name="connsiteX488" fmla="*/ 1072543 w 1995945"/>
                <a:gd name="connsiteY488" fmla="*/ 1205140 h 1277718"/>
                <a:gd name="connsiteX489" fmla="*/ 1074993 w 1995945"/>
                <a:gd name="connsiteY489" fmla="*/ 1217001 h 1277718"/>
                <a:gd name="connsiteX490" fmla="*/ 1086854 w 1995945"/>
                <a:gd name="connsiteY490" fmla="*/ 1229132 h 1277718"/>
                <a:gd name="connsiteX491" fmla="*/ 1100014 w 1995945"/>
                <a:gd name="connsiteY491" fmla="*/ 1234547 h 1277718"/>
                <a:gd name="connsiteX492" fmla="*/ 1113174 w 1995945"/>
                <a:gd name="connsiteY492" fmla="*/ 1233787 h 1277718"/>
                <a:gd name="connsiteX493" fmla="*/ 1120281 w 1995945"/>
                <a:gd name="connsiteY493" fmla="*/ 1236238 h 1277718"/>
                <a:gd name="connsiteX494" fmla="*/ 1124079 w 1995945"/>
                <a:gd name="connsiteY494" fmla="*/ 1233518 h 1277718"/>
                <a:gd name="connsiteX495" fmla="*/ 1134445 w 1995945"/>
                <a:gd name="connsiteY495" fmla="*/ 1234254 h 1277718"/>
                <a:gd name="connsiteX496" fmla="*/ 1144787 w 1995945"/>
                <a:gd name="connsiteY496" fmla="*/ 1232048 h 1277718"/>
                <a:gd name="connsiteX497" fmla="*/ 1156623 w 1995945"/>
                <a:gd name="connsiteY497" fmla="*/ 1239399 h 1277718"/>
                <a:gd name="connsiteX498" fmla="*/ 1166965 w 1995945"/>
                <a:gd name="connsiteY498" fmla="*/ 1233494 h 1277718"/>
                <a:gd name="connsiteX499" fmla="*/ 1179537 w 1995945"/>
                <a:gd name="connsiteY499" fmla="*/ 1235724 h 1277718"/>
                <a:gd name="connsiteX500" fmla="*/ 1175836 w 1995945"/>
                <a:gd name="connsiteY500" fmla="*/ 1246065 h 1277718"/>
                <a:gd name="connsiteX501" fmla="*/ 1174365 w 1995945"/>
                <a:gd name="connsiteY501" fmla="*/ 1257142 h 1277718"/>
                <a:gd name="connsiteX502" fmla="*/ 1186178 w 1995945"/>
                <a:gd name="connsiteY502" fmla="*/ 1273414 h 1277718"/>
                <a:gd name="connsiteX503" fmla="*/ 1198750 w 1995945"/>
                <a:gd name="connsiteY503" fmla="*/ 1271208 h 1277718"/>
                <a:gd name="connsiteX504" fmla="*/ 1193579 w 1995945"/>
                <a:gd name="connsiteY504" fmla="*/ 1259372 h 1277718"/>
                <a:gd name="connsiteX505" fmla="*/ 1195808 w 1995945"/>
                <a:gd name="connsiteY505" fmla="*/ 1248271 h 1277718"/>
                <a:gd name="connsiteX506" fmla="*/ 1210512 w 1995945"/>
                <a:gd name="connsiteY506" fmla="*/ 1240159 h 1277718"/>
                <a:gd name="connsiteX507" fmla="*/ 1235018 w 1995945"/>
                <a:gd name="connsiteY507" fmla="*/ 1236459 h 1277718"/>
                <a:gd name="connsiteX508" fmla="*/ 1252026 w 1995945"/>
                <a:gd name="connsiteY508" fmla="*/ 1229793 h 1277718"/>
                <a:gd name="connsiteX509" fmla="*/ 1271238 w 1995945"/>
                <a:gd name="connsiteY509" fmla="*/ 1230529 h 1277718"/>
                <a:gd name="connsiteX510" fmla="*/ 1288981 w 1995945"/>
                <a:gd name="connsiteY510" fmla="*/ 1212786 h 1277718"/>
                <a:gd name="connsiteX511" fmla="*/ 1303685 w 1995945"/>
                <a:gd name="connsiteY511" fmla="*/ 1213570 h 1277718"/>
                <a:gd name="connsiteX512" fmla="*/ 1304788 w 1995945"/>
                <a:gd name="connsiteY512" fmla="*/ 1210997 h 1277718"/>
                <a:gd name="connsiteX513" fmla="*/ 1311355 w 1995945"/>
                <a:gd name="connsiteY513" fmla="*/ 1205091 h 1277718"/>
                <a:gd name="connsiteX514" fmla="*/ 1315889 w 1995945"/>
                <a:gd name="connsiteY514" fmla="*/ 1204037 h 1277718"/>
                <a:gd name="connsiteX515" fmla="*/ 1323805 w 1995945"/>
                <a:gd name="connsiteY515" fmla="*/ 1202445 h 1277718"/>
                <a:gd name="connsiteX516" fmla="*/ 1337111 w 1995945"/>
                <a:gd name="connsiteY516" fmla="*/ 1200974 h 1277718"/>
                <a:gd name="connsiteX517" fmla="*/ 1349683 w 1995945"/>
                <a:gd name="connsiteY517" fmla="*/ 1195044 h 1277718"/>
                <a:gd name="connsiteX518" fmla="*/ 1363725 w 1995945"/>
                <a:gd name="connsiteY518" fmla="*/ 1195779 h 1277718"/>
                <a:gd name="connsiteX519" fmla="*/ 1374826 w 1995945"/>
                <a:gd name="connsiteY519" fmla="*/ 1190608 h 1277718"/>
                <a:gd name="connsiteX520" fmla="*/ 1395509 w 1995945"/>
                <a:gd name="connsiteY520" fmla="*/ 1189873 h 1277718"/>
                <a:gd name="connsiteX521" fmla="*/ 1403645 w 1995945"/>
                <a:gd name="connsiteY521" fmla="*/ 1175169 h 1277718"/>
                <a:gd name="connsiteX522" fmla="*/ 1414747 w 1995945"/>
                <a:gd name="connsiteY522" fmla="*/ 1166298 h 1277718"/>
                <a:gd name="connsiteX523" fmla="*/ 1430995 w 1995945"/>
                <a:gd name="connsiteY523" fmla="*/ 1157426 h 1277718"/>
                <a:gd name="connsiteX524" fmla="*/ 1445061 w 1995945"/>
                <a:gd name="connsiteY524" fmla="*/ 1147085 h 1277718"/>
                <a:gd name="connsiteX525" fmla="*/ 1447267 w 1995945"/>
                <a:gd name="connsiteY525" fmla="*/ 1134513 h 1277718"/>
                <a:gd name="connsiteX526" fmla="*/ 1459103 w 1995945"/>
                <a:gd name="connsiteY526" fmla="*/ 1132308 h 1277718"/>
                <a:gd name="connsiteX527" fmla="*/ 1468709 w 1995945"/>
                <a:gd name="connsiteY527" fmla="*/ 1123437 h 1277718"/>
                <a:gd name="connsiteX528" fmla="*/ 1483413 w 1995945"/>
                <a:gd name="connsiteY528" fmla="*/ 1110865 h 1277718"/>
                <a:gd name="connsiteX529" fmla="*/ 1493044 w 1995945"/>
                <a:gd name="connsiteY529" fmla="*/ 1099763 h 1277718"/>
                <a:gd name="connsiteX530" fmla="*/ 1500396 w 1995945"/>
                <a:gd name="connsiteY530" fmla="*/ 1085721 h 1277718"/>
                <a:gd name="connsiteX531" fmla="*/ 1499637 w 1995945"/>
                <a:gd name="connsiteY531" fmla="*/ 1073885 h 1277718"/>
                <a:gd name="connsiteX532" fmla="*/ 1501131 w 1995945"/>
                <a:gd name="connsiteY532" fmla="*/ 1061313 h 1277718"/>
                <a:gd name="connsiteX533" fmla="*/ 1512208 w 1995945"/>
                <a:gd name="connsiteY533" fmla="*/ 1053202 h 1277718"/>
                <a:gd name="connsiteX534" fmla="*/ 1521079 w 1995945"/>
                <a:gd name="connsiteY534" fmla="*/ 1043571 h 1277718"/>
                <a:gd name="connsiteX535" fmla="*/ 1527745 w 1995945"/>
                <a:gd name="connsiteY535" fmla="*/ 1033965 h 1277718"/>
                <a:gd name="connsiteX536" fmla="*/ 1535881 w 1995945"/>
                <a:gd name="connsiteY536" fmla="*/ 1021393 h 1277718"/>
                <a:gd name="connsiteX537" fmla="*/ 1542522 w 1995945"/>
                <a:gd name="connsiteY537" fmla="*/ 1007351 h 1277718"/>
                <a:gd name="connsiteX538" fmla="*/ 1560265 w 1995945"/>
                <a:gd name="connsiteY538" fmla="*/ 996274 h 1277718"/>
                <a:gd name="connsiteX539" fmla="*/ 1564700 w 1995945"/>
                <a:gd name="connsiteY539" fmla="*/ 983702 h 1277718"/>
                <a:gd name="connsiteX540" fmla="*/ 1563965 w 1995945"/>
                <a:gd name="connsiteY540" fmla="*/ 969635 h 1277718"/>
                <a:gd name="connsiteX541" fmla="*/ 1575042 w 1995945"/>
                <a:gd name="connsiteY541" fmla="*/ 964465 h 1277718"/>
                <a:gd name="connsiteX542" fmla="*/ 1571366 w 1995945"/>
                <a:gd name="connsiteY542" fmla="*/ 953388 h 1277718"/>
                <a:gd name="connsiteX543" fmla="*/ 1576537 w 1995945"/>
                <a:gd name="connsiteY543" fmla="*/ 943022 h 1277718"/>
                <a:gd name="connsiteX544" fmla="*/ 1563965 w 1995945"/>
                <a:gd name="connsiteY544" fmla="*/ 936381 h 1277718"/>
                <a:gd name="connsiteX545" fmla="*/ 1552864 w 1995945"/>
                <a:gd name="connsiteY545" fmla="*/ 927510 h 1277718"/>
                <a:gd name="connsiteX546" fmla="*/ 1532180 w 1995945"/>
                <a:gd name="connsiteY546" fmla="*/ 934151 h 1277718"/>
                <a:gd name="connsiteX547" fmla="*/ 1535881 w 1995945"/>
                <a:gd name="connsiteY547" fmla="*/ 925279 h 1277718"/>
                <a:gd name="connsiteX548" fmla="*/ 1550584 w 1995945"/>
                <a:gd name="connsiteY548" fmla="*/ 914203 h 1277718"/>
                <a:gd name="connsiteX549" fmla="*/ 1566097 w 1995945"/>
                <a:gd name="connsiteY549" fmla="*/ 906067 h 1277718"/>
                <a:gd name="connsiteX550" fmla="*/ 1569062 w 1995945"/>
                <a:gd name="connsiteY550" fmla="*/ 892760 h 1277718"/>
                <a:gd name="connsiteX551" fmla="*/ 1551320 w 1995945"/>
                <a:gd name="connsiteY551" fmla="*/ 880188 h 1277718"/>
                <a:gd name="connsiteX552" fmla="*/ 1559456 w 1995945"/>
                <a:gd name="connsiteY552" fmla="*/ 872836 h 1277718"/>
                <a:gd name="connsiteX553" fmla="*/ 1574160 w 1995945"/>
                <a:gd name="connsiteY553" fmla="*/ 873596 h 1277718"/>
                <a:gd name="connsiteX554" fmla="*/ 1562347 w 1995945"/>
                <a:gd name="connsiteY554" fmla="*/ 856588 h 1277718"/>
                <a:gd name="connsiteX555" fmla="*/ 1546811 w 1995945"/>
                <a:gd name="connsiteY555" fmla="*/ 845487 h 1277718"/>
                <a:gd name="connsiteX556" fmla="*/ 1540905 w 1995945"/>
                <a:gd name="connsiteY556" fmla="*/ 824044 h 1277718"/>
                <a:gd name="connsiteX557" fmla="*/ 1531298 w 1995945"/>
                <a:gd name="connsiteY557" fmla="*/ 808532 h 1277718"/>
                <a:gd name="connsiteX558" fmla="*/ 1523162 w 1995945"/>
                <a:gd name="connsiteY558" fmla="*/ 785594 h 1277718"/>
                <a:gd name="connsiteX559" fmla="*/ 1502455 w 1995945"/>
                <a:gd name="connsiteY559" fmla="*/ 772287 h 1277718"/>
                <a:gd name="connsiteX560" fmla="*/ 1487751 w 1995945"/>
                <a:gd name="connsiteY560" fmla="*/ 757584 h 1277718"/>
                <a:gd name="connsiteX561" fmla="*/ 1496622 w 1995945"/>
                <a:gd name="connsiteY561" fmla="*/ 740576 h 1277718"/>
                <a:gd name="connsiteX562" fmla="*/ 1515099 w 1995945"/>
                <a:gd name="connsiteY562" fmla="*/ 720604 h 1277718"/>
                <a:gd name="connsiteX563" fmla="*/ 1530612 w 1995945"/>
                <a:gd name="connsiteY563" fmla="*/ 711757 h 1277718"/>
                <a:gd name="connsiteX564" fmla="*/ 1540243 w 1995945"/>
                <a:gd name="connsiteY564" fmla="*/ 699185 h 1277718"/>
                <a:gd name="connsiteX565" fmla="*/ 1556491 w 1995945"/>
                <a:gd name="connsiteY565" fmla="*/ 689555 h 1277718"/>
                <a:gd name="connsiteX566" fmla="*/ 1572027 w 1995945"/>
                <a:gd name="connsiteY566" fmla="*/ 684383 h 1277718"/>
                <a:gd name="connsiteX567" fmla="*/ 1586069 w 1995945"/>
                <a:gd name="connsiteY567" fmla="*/ 685119 h 1277718"/>
                <a:gd name="connsiteX568" fmla="*/ 1596411 w 1995945"/>
                <a:gd name="connsiteY568" fmla="*/ 673307 h 1277718"/>
                <a:gd name="connsiteX569" fmla="*/ 1591976 w 1995945"/>
                <a:gd name="connsiteY569" fmla="*/ 662206 h 1277718"/>
                <a:gd name="connsiteX570" fmla="*/ 1571293 w 1995945"/>
                <a:gd name="connsiteY570" fmla="*/ 661470 h 1277718"/>
                <a:gd name="connsiteX571" fmla="*/ 1551320 w 1995945"/>
                <a:gd name="connsiteY571" fmla="*/ 654118 h 1277718"/>
                <a:gd name="connsiteX572" fmla="*/ 1529877 w 1995945"/>
                <a:gd name="connsiteY572" fmla="*/ 647477 h 1277718"/>
                <a:gd name="connsiteX573" fmla="*/ 1507699 w 1995945"/>
                <a:gd name="connsiteY573" fmla="*/ 667425 h 1277718"/>
                <a:gd name="connsiteX574" fmla="*/ 1481085 w 1995945"/>
                <a:gd name="connsiteY574" fmla="*/ 668920 h 1277718"/>
                <a:gd name="connsiteX575" fmla="*/ 1481821 w 1995945"/>
                <a:gd name="connsiteY575" fmla="*/ 652648 h 1277718"/>
                <a:gd name="connsiteX576" fmla="*/ 1477385 w 1995945"/>
                <a:gd name="connsiteY576" fmla="*/ 640076 h 1277718"/>
                <a:gd name="connsiteX577" fmla="*/ 1466308 w 1995945"/>
                <a:gd name="connsiteY577" fmla="*/ 640076 h 1277718"/>
                <a:gd name="connsiteX578" fmla="*/ 1448541 w 1995945"/>
                <a:gd name="connsiteY578" fmla="*/ 634906 h 1277718"/>
                <a:gd name="connsiteX579" fmla="*/ 1432293 w 1995945"/>
                <a:gd name="connsiteY579" fmla="*/ 622334 h 1277718"/>
                <a:gd name="connsiteX580" fmla="*/ 1436729 w 1995945"/>
                <a:gd name="connsiteY580" fmla="*/ 599421 h 1277718"/>
                <a:gd name="connsiteX581" fmla="*/ 1475939 w 1995945"/>
                <a:gd name="connsiteY581" fmla="*/ 595720 h 1277718"/>
                <a:gd name="connsiteX582" fmla="*/ 1491451 w 1995945"/>
                <a:gd name="connsiteY582" fmla="*/ 575748 h 1277718"/>
                <a:gd name="connsiteX583" fmla="*/ 1516595 w 1995945"/>
                <a:gd name="connsiteY583" fmla="*/ 561044 h 1277718"/>
                <a:gd name="connsiteX584" fmla="*/ 1532131 w 1995945"/>
                <a:gd name="connsiteY584" fmla="*/ 547002 h 1277718"/>
                <a:gd name="connsiteX585" fmla="*/ 1549874 w 1995945"/>
                <a:gd name="connsiteY585" fmla="*/ 530730 h 1277718"/>
                <a:gd name="connsiteX586" fmla="*/ 1564578 w 1995945"/>
                <a:gd name="connsiteY586" fmla="*/ 531465 h 1277718"/>
                <a:gd name="connsiteX587" fmla="*/ 1574184 w 1995945"/>
                <a:gd name="connsiteY587" fmla="*/ 532200 h 1277718"/>
                <a:gd name="connsiteX588" fmla="*/ 1582320 w 1995945"/>
                <a:gd name="connsiteY588" fmla="*/ 546267 h 1277718"/>
                <a:gd name="connsiteX589" fmla="*/ 1563107 w 1995945"/>
                <a:gd name="connsiteY589" fmla="*/ 569180 h 1277718"/>
                <a:gd name="connsiteX590" fmla="*/ 1561612 w 1995945"/>
                <a:gd name="connsiteY590" fmla="*/ 583222 h 1277718"/>
                <a:gd name="connsiteX591" fmla="*/ 1563107 w 1995945"/>
                <a:gd name="connsiteY591" fmla="*/ 595059 h 1277718"/>
                <a:gd name="connsiteX592" fmla="*/ 1546100 w 1995945"/>
                <a:gd name="connsiteY592" fmla="*/ 606135 h 1277718"/>
                <a:gd name="connsiteX593" fmla="*/ 1558672 w 1995945"/>
                <a:gd name="connsiteY593" fmla="*/ 608366 h 1277718"/>
                <a:gd name="connsiteX594" fmla="*/ 1580114 w 1995945"/>
                <a:gd name="connsiteY594" fmla="*/ 595059 h 1277718"/>
                <a:gd name="connsiteX595" fmla="*/ 1606728 w 1995945"/>
                <a:gd name="connsiteY595" fmla="*/ 579522 h 1277718"/>
                <a:gd name="connsiteX596" fmla="*/ 1633342 w 1995945"/>
                <a:gd name="connsiteY596" fmla="*/ 568445 h 1277718"/>
                <a:gd name="connsiteX597" fmla="*/ 1648805 w 1995945"/>
                <a:gd name="connsiteY597" fmla="*/ 569450 h 1277718"/>
                <a:gd name="connsiteX598" fmla="*/ 1657113 w 1995945"/>
                <a:gd name="connsiteY598" fmla="*/ 555702 h 1277718"/>
                <a:gd name="connsiteX599" fmla="*/ 1680148 w 1995945"/>
                <a:gd name="connsiteY599" fmla="*/ 542640 h 1277718"/>
                <a:gd name="connsiteX600" fmla="*/ 1694264 w 1995945"/>
                <a:gd name="connsiteY600" fmla="*/ 536807 h 1277718"/>
                <a:gd name="connsiteX601" fmla="*/ 1703185 w 1995945"/>
                <a:gd name="connsiteY601" fmla="*/ 529235 h 1277718"/>
                <a:gd name="connsiteX602" fmla="*/ 1717643 w 1995945"/>
                <a:gd name="connsiteY602" fmla="*/ 519947 h 1277718"/>
                <a:gd name="connsiteX603" fmla="*/ 1728304 w 1995945"/>
                <a:gd name="connsiteY603" fmla="*/ 502401 h 1277718"/>
                <a:gd name="connsiteX604" fmla="*/ 1737592 w 1995945"/>
                <a:gd name="connsiteY604" fmla="*/ 493824 h 1277718"/>
                <a:gd name="connsiteX605" fmla="*/ 1744453 w 1995945"/>
                <a:gd name="connsiteY605" fmla="*/ 502082 h 1277718"/>
                <a:gd name="connsiteX606" fmla="*/ 1756044 w 1995945"/>
                <a:gd name="connsiteY606" fmla="*/ 508086 h 1277718"/>
                <a:gd name="connsiteX607" fmla="*/ 1770159 w 1995945"/>
                <a:gd name="connsiteY607" fmla="*/ 509116 h 1277718"/>
                <a:gd name="connsiteX608" fmla="*/ 1779791 w 1995945"/>
                <a:gd name="connsiteY608" fmla="*/ 507057 h 1277718"/>
                <a:gd name="connsiteX609" fmla="*/ 1779447 w 1995945"/>
                <a:gd name="connsiteY609" fmla="*/ 500171 h 1277718"/>
                <a:gd name="connsiteX610" fmla="*/ 1776335 w 1995945"/>
                <a:gd name="connsiteY610" fmla="*/ 489854 h 1277718"/>
                <a:gd name="connsiteX611" fmla="*/ 1785966 w 1995945"/>
                <a:gd name="connsiteY611" fmla="*/ 483678 h 1277718"/>
                <a:gd name="connsiteX612" fmla="*/ 1811085 w 1995945"/>
                <a:gd name="connsiteY612" fmla="*/ 478164 h 1277718"/>
                <a:gd name="connsiteX613" fmla="*/ 1819662 w 1995945"/>
                <a:gd name="connsiteY613" fmla="*/ 468533 h 1277718"/>
                <a:gd name="connsiteX614" fmla="*/ 1829294 w 1995945"/>
                <a:gd name="connsiteY614" fmla="*/ 460985 h 1277718"/>
                <a:gd name="connsiteX615" fmla="*/ 1833779 w 1995945"/>
                <a:gd name="connsiteY615" fmla="*/ 453413 h 1277718"/>
                <a:gd name="connsiteX616" fmla="*/ 1836866 w 1995945"/>
                <a:gd name="connsiteY616" fmla="*/ 444811 h 1277718"/>
                <a:gd name="connsiteX617" fmla="*/ 1847870 w 1995945"/>
                <a:gd name="connsiteY617" fmla="*/ 451011 h 1277718"/>
                <a:gd name="connsiteX618" fmla="*/ 1850982 w 1995945"/>
                <a:gd name="connsiteY618" fmla="*/ 459613 h 1277718"/>
                <a:gd name="connsiteX619" fmla="*/ 1852133 w 1995945"/>
                <a:gd name="connsiteY619" fmla="*/ 460054 h 1277718"/>
                <a:gd name="connsiteX620" fmla="*/ 1853064 w 1995945"/>
                <a:gd name="connsiteY620" fmla="*/ 460054 h 1277718"/>
                <a:gd name="connsiteX621" fmla="*/ 1853334 w 1995945"/>
                <a:gd name="connsiteY621" fmla="*/ 460054 h 1277718"/>
                <a:gd name="connsiteX622" fmla="*/ 1855785 w 1995945"/>
                <a:gd name="connsiteY622" fmla="*/ 459343 h 1277718"/>
                <a:gd name="connsiteX623" fmla="*/ 1855785 w 1995945"/>
                <a:gd name="connsiteY623" fmla="*/ 459343 h 1277718"/>
                <a:gd name="connsiteX624" fmla="*/ 1857867 w 1995945"/>
                <a:gd name="connsiteY624" fmla="*/ 457456 h 1277718"/>
                <a:gd name="connsiteX625" fmla="*/ 1857867 w 1995945"/>
                <a:gd name="connsiteY625" fmla="*/ 457456 h 1277718"/>
                <a:gd name="connsiteX626" fmla="*/ 1858554 w 1995945"/>
                <a:gd name="connsiteY626" fmla="*/ 456305 h 1277718"/>
                <a:gd name="connsiteX627" fmla="*/ 1858676 w 1995945"/>
                <a:gd name="connsiteY627" fmla="*/ 456084 h 1277718"/>
                <a:gd name="connsiteX628" fmla="*/ 1859216 w 1995945"/>
                <a:gd name="connsiteY628" fmla="*/ 454467 h 1277718"/>
                <a:gd name="connsiteX629" fmla="*/ 1866102 w 1995945"/>
                <a:gd name="connsiteY629" fmla="*/ 451722 h 1277718"/>
                <a:gd name="connsiteX630" fmla="*/ 1876076 w 1995945"/>
                <a:gd name="connsiteY630" fmla="*/ 444150 h 1277718"/>
                <a:gd name="connsiteX631" fmla="*/ 1881566 w 1995945"/>
                <a:gd name="connsiteY631" fmla="*/ 435891 h 1277718"/>
                <a:gd name="connsiteX632" fmla="*/ 1881566 w 1995945"/>
                <a:gd name="connsiteY632" fmla="*/ 421457 h 1277718"/>
                <a:gd name="connsiteX633" fmla="*/ 1881566 w 1995945"/>
                <a:gd name="connsiteY633" fmla="*/ 401509 h 1277718"/>
                <a:gd name="connsiteX634" fmla="*/ 1878477 w 1995945"/>
                <a:gd name="connsiteY634" fmla="*/ 388790 h 1277718"/>
                <a:gd name="connsiteX635" fmla="*/ 1875732 w 1995945"/>
                <a:gd name="connsiteY635" fmla="*/ 380874 h 1277718"/>
                <a:gd name="connsiteX636" fmla="*/ 1871247 w 1995945"/>
                <a:gd name="connsiteY636" fmla="*/ 370214 h 1277718"/>
                <a:gd name="connsiteX637" fmla="*/ 1885951 w 1995945"/>
                <a:gd name="connsiteY637" fmla="*/ 365068 h 1277718"/>
                <a:gd name="connsiteX638" fmla="*/ 1896955 w 1995945"/>
                <a:gd name="connsiteY638" fmla="*/ 355094 h 1277718"/>
                <a:gd name="connsiteX639" fmla="*/ 1910360 w 1995945"/>
                <a:gd name="connsiteY639" fmla="*/ 355437 h 1277718"/>
                <a:gd name="connsiteX640" fmla="*/ 1931680 w 1995945"/>
                <a:gd name="connsiteY640" fmla="*/ 363010 h 1277718"/>
                <a:gd name="connsiteX641" fmla="*/ 1941997 w 1995945"/>
                <a:gd name="connsiteY641" fmla="*/ 353722 h 1277718"/>
                <a:gd name="connsiteX642" fmla="*/ 1948883 w 1995945"/>
                <a:gd name="connsiteY642" fmla="*/ 343405 h 1277718"/>
                <a:gd name="connsiteX643" fmla="*/ 1957117 w 1995945"/>
                <a:gd name="connsiteY643" fmla="*/ 327574 h 1277718"/>
                <a:gd name="connsiteX644" fmla="*/ 1965719 w 1995945"/>
                <a:gd name="connsiteY644" fmla="*/ 316227 h 1277718"/>
                <a:gd name="connsiteX645" fmla="*/ 1969150 w 1995945"/>
                <a:gd name="connsiteY645" fmla="*/ 296965 h 1277718"/>
                <a:gd name="connsiteX646" fmla="*/ 1976722 w 1995945"/>
                <a:gd name="connsiteY646" fmla="*/ 277360 h 1277718"/>
                <a:gd name="connsiteX647" fmla="*/ 1984295 w 1995945"/>
                <a:gd name="connsiteY647" fmla="*/ 264617 h 1277718"/>
                <a:gd name="connsiteX648" fmla="*/ 1993925 w 1995945"/>
                <a:gd name="connsiteY648" fmla="*/ 257755 h 1277718"/>
                <a:gd name="connsiteX649" fmla="*/ 1990226 w 1995945"/>
                <a:gd name="connsiteY649" fmla="*/ 244326 h 127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Lst>
              <a:rect l="l" t="t" r="r" b="b"/>
              <a:pathLst>
                <a:path w="1995945" h="1277718">
                  <a:moveTo>
                    <a:pt x="1990226" y="244326"/>
                  </a:moveTo>
                  <a:cubicBezTo>
                    <a:pt x="1985324" y="240895"/>
                    <a:pt x="1989882" y="237464"/>
                    <a:pt x="1993681" y="235749"/>
                  </a:cubicBezTo>
                  <a:cubicBezTo>
                    <a:pt x="1997479" y="234034"/>
                    <a:pt x="1995053" y="230578"/>
                    <a:pt x="1994367" y="226804"/>
                  </a:cubicBezTo>
                  <a:cubicBezTo>
                    <a:pt x="1993681" y="223030"/>
                    <a:pt x="1983707" y="223349"/>
                    <a:pt x="1977507" y="223349"/>
                  </a:cubicBezTo>
                  <a:cubicBezTo>
                    <a:pt x="1971306" y="223349"/>
                    <a:pt x="1973390" y="228863"/>
                    <a:pt x="1965818" y="230235"/>
                  </a:cubicBezTo>
                  <a:cubicBezTo>
                    <a:pt x="1958244" y="231608"/>
                    <a:pt x="1958466" y="232686"/>
                    <a:pt x="1954128" y="235406"/>
                  </a:cubicBezTo>
                  <a:cubicBezTo>
                    <a:pt x="1949790" y="238126"/>
                    <a:pt x="1942095" y="237856"/>
                    <a:pt x="1935552" y="238150"/>
                  </a:cubicBezTo>
                  <a:cubicBezTo>
                    <a:pt x="1929009" y="238445"/>
                    <a:pt x="1924548" y="246752"/>
                    <a:pt x="1919403" y="251898"/>
                  </a:cubicBezTo>
                  <a:cubicBezTo>
                    <a:pt x="1914256" y="257045"/>
                    <a:pt x="1908743" y="256016"/>
                    <a:pt x="1900827" y="255329"/>
                  </a:cubicBezTo>
                  <a:cubicBezTo>
                    <a:pt x="1892912" y="254643"/>
                    <a:pt x="1892225" y="250183"/>
                    <a:pt x="1887079" y="252879"/>
                  </a:cubicBezTo>
                  <a:cubicBezTo>
                    <a:pt x="1881933" y="255574"/>
                    <a:pt x="1876419" y="254594"/>
                    <a:pt x="1875047" y="253222"/>
                  </a:cubicBezTo>
                  <a:cubicBezTo>
                    <a:pt x="1873674" y="251849"/>
                    <a:pt x="1873674" y="248076"/>
                    <a:pt x="1866788" y="244645"/>
                  </a:cubicBezTo>
                  <a:cubicBezTo>
                    <a:pt x="1859901" y="241214"/>
                    <a:pt x="1865759" y="236386"/>
                    <a:pt x="1865759" y="232244"/>
                  </a:cubicBezTo>
                  <a:cubicBezTo>
                    <a:pt x="1865759" y="228103"/>
                    <a:pt x="1867475" y="220898"/>
                    <a:pt x="1863308" y="218153"/>
                  </a:cubicBezTo>
                  <a:cubicBezTo>
                    <a:pt x="1859141" y="215409"/>
                    <a:pt x="1860196" y="212297"/>
                    <a:pt x="1860196" y="207493"/>
                  </a:cubicBezTo>
                  <a:cubicBezTo>
                    <a:pt x="1860196" y="202690"/>
                    <a:pt x="1851251" y="204749"/>
                    <a:pt x="1844046" y="202347"/>
                  </a:cubicBezTo>
                  <a:cubicBezTo>
                    <a:pt x="1836842" y="199945"/>
                    <a:pt x="1835101" y="191344"/>
                    <a:pt x="1829930" y="186516"/>
                  </a:cubicBezTo>
                  <a:cubicBezTo>
                    <a:pt x="1824760" y="181688"/>
                    <a:pt x="1822040" y="178601"/>
                    <a:pt x="1814467" y="182742"/>
                  </a:cubicBezTo>
                  <a:cubicBezTo>
                    <a:pt x="1806895" y="186884"/>
                    <a:pt x="1800719" y="177571"/>
                    <a:pt x="1796921" y="174483"/>
                  </a:cubicBezTo>
                  <a:cubicBezTo>
                    <a:pt x="1793122" y="171396"/>
                    <a:pt x="1789716" y="171739"/>
                    <a:pt x="1786261" y="176542"/>
                  </a:cubicBezTo>
                  <a:cubicBezTo>
                    <a:pt x="1782805" y="181345"/>
                    <a:pt x="1779742" y="176542"/>
                    <a:pt x="1775257" y="175856"/>
                  </a:cubicBezTo>
                  <a:cubicBezTo>
                    <a:pt x="1770772" y="175170"/>
                    <a:pt x="1765994" y="170342"/>
                    <a:pt x="1761853" y="166568"/>
                  </a:cubicBezTo>
                  <a:cubicBezTo>
                    <a:pt x="1757711" y="162794"/>
                    <a:pt x="1757392" y="156251"/>
                    <a:pt x="1759402" y="149046"/>
                  </a:cubicBezTo>
                  <a:cubicBezTo>
                    <a:pt x="1761411" y="141841"/>
                    <a:pt x="1755261" y="143189"/>
                    <a:pt x="1753545" y="137013"/>
                  </a:cubicBezTo>
                  <a:cubicBezTo>
                    <a:pt x="1751829" y="130838"/>
                    <a:pt x="1752516" y="128755"/>
                    <a:pt x="1749427" y="123241"/>
                  </a:cubicBezTo>
                  <a:cubicBezTo>
                    <a:pt x="1747100" y="119075"/>
                    <a:pt x="1744086" y="115350"/>
                    <a:pt x="1740483" y="112238"/>
                  </a:cubicBezTo>
                  <a:cubicBezTo>
                    <a:pt x="1736366" y="108121"/>
                    <a:pt x="1737052" y="106748"/>
                    <a:pt x="1736709" y="100205"/>
                  </a:cubicBezTo>
                  <a:cubicBezTo>
                    <a:pt x="1736366" y="93662"/>
                    <a:pt x="1733254" y="89888"/>
                    <a:pt x="1732224" y="86457"/>
                  </a:cubicBezTo>
                  <a:cubicBezTo>
                    <a:pt x="1731195" y="83027"/>
                    <a:pt x="1730509" y="81286"/>
                    <a:pt x="1725363" y="75454"/>
                  </a:cubicBezTo>
                  <a:cubicBezTo>
                    <a:pt x="1720216" y="69621"/>
                    <a:pt x="1720878" y="60996"/>
                    <a:pt x="1720192" y="53791"/>
                  </a:cubicBezTo>
                  <a:cubicBezTo>
                    <a:pt x="1719505" y="46586"/>
                    <a:pt x="1711590" y="45875"/>
                    <a:pt x="1710217" y="41047"/>
                  </a:cubicBezTo>
                  <a:cubicBezTo>
                    <a:pt x="1708846" y="36220"/>
                    <a:pt x="1706787" y="32127"/>
                    <a:pt x="1701273" y="30412"/>
                  </a:cubicBezTo>
                  <a:cubicBezTo>
                    <a:pt x="1695759" y="28696"/>
                    <a:pt x="1693383" y="24212"/>
                    <a:pt x="1690270" y="19041"/>
                  </a:cubicBezTo>
                  <a:cubicBezTo>
                    <a:pt x="1687158" y="13870"/>
                    <a:pt x="1672747" y="15610"/>
                    <a:pt x="1665764" y="15953"/>
                  </a:cubicBezTo>
                  <a:cubicBezTo>
                    <a:pt x="1658780" y="16296"/>
                    <a:pt x="1656476" y="14924"/>
                    <a:pt x="1654417" y="12522"/>
                  </a:cubicBezTo>
                  <a:cubicBezTo>
                    <a:pt x="1651648" y="9165"/>
                    <a:pt x="1647727" y="6959"/>
                    <a:pt x="1643414" y="6322"/>
                  </a:cubicBezTo>
                  <a:cubicBezTo>
                    <a:pt x="1637557" y="5293"/>
                    <a:pt x="1631725" y="833"/>
                    <a:pt x="1626897" y="-540"/>
                  </a:cubicBezTo>
                  <a:cubicBezTo>
                    <a:pt x="1622069" y="-1912"/>
                    <a:pt x="1618320" y="833"/>
                    <a:pt x="1611091" y="2891"/>
                  </a:cubicBezTo>
                  <a:cubicBezTo>
                    <a:pt x="1603861" y="4950"/>
                    <a:pt x="1601116" y="2205"/>
                    <a:pt x="1590799" y="2205"/>
                  </a:cubicBezTo>
                  <a:cubicBezTo>
                    <a:pt x="1580482" y="2205"/>
                    <a:pt x="1583227" y="4950"/>
                    <a:pt x="1576365" y="6322"/>
                  </a:cubicBezTo>
                  <a:cubicBezTo>
                    <a:pt x="1569503" y="7695"/>
                    <a:pt x="1564675" y="7008"/>
                    <a:pt x="1557790" y="7351"/>
                  </a:cubicBezTo>
                  <a:cubicBezTo>
                    <a:pt x="1550903" y="7695"/>
                    <a:pt x="1549874" y="11836"/>
                    <a:pt x="1544728" y="11836"/>
                  </a:cubicBezTo>
                  <a:cubicBezTo>
                    <a:pt x="1539581" y="11836"/>
                    <a:pt x="1540243" y="13208"/>
                    <a:pt x="1532009" y="17325"/>
                  </a:cubicBezTo>
                  <a:cubicBezTo>
                    <a:pt x="1523775" y="21443"/>
                    <a:pt x="1522721" y="30044"/>
                    <a:pt x="1516521" y="31784"/>
                  </a:cubicBezTo>
                  <a:cubicBezTo>
                    <a:pt x="1510321" y="33524"/>
                    <a:pt x="1511032" y="34872"/>
                    <a:pt x="1511032" y="38646"/>
                  </a:cubicBezTo>
                  <a:cubicBezTo>
                    <a:pt x="1511032" y="42420"/>
                    <a:pt x="1517550" y="42444"/>
                    <a:pt x="1523750" y="42101"/>
                  </a:cubicBezTo>
                  <a:cubicBezTo>
                    <a:pt x="1529950" y="41758"/>
                    <a:pt x="1530269" y="47934"/>
                    <a:pt x="1530269" y="51021"/>
                  </a:cubicBezTo>
                  <a:cubicBezTo>
                    <a:pt x="1530293" y="54085"/>
                    <a:pt x="1531690" y="57001"/>
                    <a:pt x="1534067" y="58937"/>
                  </a:cubicBezTo>
                  <a:cubicBezTo>
                    <a:pt x="1536518" y="60996"/>
                    <a:pt x="1536518" y="62368"/>
                    <a:pt x="1534411" y="66852"/>
                  </a:cubicBezTo>
                  <a:cubicBezTo>
                    <a:pt x="1532303" y="71337"/>
                    <a:pt x="1524779" y="74425"/>
                    <a:pt x="1517894" y="78199"/>
                  </a:cubicBezTo>
                  <a:cubicBezTo>
                    <a:pt x="1511007" y="81973"/>
                    <a:pt x="1508262" y="90231"/>
                    <a:pt x="1506204" y="98147"/>
                  </a:cubicBezTo>
                  <a:cubicBezTo>
                    <a:pt x="1504145" y="106062"/>
                    <a:pt x="1500371" y="108807"/>
                    <a:pt x="1497602" y="114982"/>
                  </a:cubicBezTo>
                  <a:cubicBezTo>
                    <a:pt x="1495593" y="120496"/>
                    <a:pt x="1492015" y="125275"/>
                    <a:pt x="1487285" y="128755"/>
                  </a:cubicBezTo>
                  <a:cubicBezTo>
                    <a:pt x="1482139" y="132529"/>
                    <a:pt x="1481110" y="137675"/>
                    <a:pt x="1484198" y="140101"/>
                  </a:cubicBezTo>
                  <a:cubicBezTo>
                    <a:pt x="1487285" y="142527"/>
                    <a:pt x="1489711" y="145002"/>
                    <a:pt x="1488314" y="149389"/>
                  </a:cubicBezTo>
                  <a:cubicBezTo>
                    <a:pt x="1486917" y="153776"/>
                    <a:pt x="1480766" y="156251"/>
                    <a:pt x="1474566" y="156251"/>
                  </a:cubicBezTo>
                  <a:cubicBezTo>
                    <a:pt x="1468367" y="156251"/>
                    <a:pt x="1467705" y="160049"/>
                    <a:pt x="1460475" y="162108"/>
                  </a:cubicBezTo>
                  <a:cubicBezTo>
                    <a:pt x="1453246" y="164166"/>
                    <a:pt x="1452217" y="170342"/>
                    <a:pt x="1444644" y="175170"/>
                  </a:cubicBezTo>
                  <a:cubicBezTo>
                    <a:pt x="1437072" y="179997"/>
                    <a:pt x="1435724" y="175856"/>
                    <a:pt x="1429941" y="173797"/>
                  </a:cubicBezTo>
                  <a:cubicBezTo>
                    <a:pt x="1424574" y="171469"/>
                    <a:pt x="1418888" y="169950"/>
                    <a:pt x="1413081" y="169313"/>
                  </a:cubicBezTo>
                  <a:lnTo>
                    <a:pt x="1411512" y="169068"/>
                  </a:lnTo>
                  <a:lnTo>
                    <a:pt x="1411071" y="169068"/>
                  </a:lnTo>
                  <a:lnTo>
                    <a:pt x="1410066" y="168798"/>
                  </a:lnTo>
                  <a:lnTo>
                    <a:pt x="1409674" y="168798"/>
                  </a:lnTo>
                  <a:cubicBezTo>
                    <a:pt x="1409307" y="168700"/>
                    <a:pt x="1408939" y="168577"/>
                    <a:pt x="1408596" y="168431"/>
                  </a:cubicBezTo>
                  <a:lnTo>
                    <a:pt x="1408596" y="168431"/>
                  </a:lnTo>
                  <a:cubicBezTo>
                    <a:pt x="1408253" y="168283"/>
                    <a:pt x="1407909" y="168136"/>
                    <a:pt x="1407567" y="167965"/>
                  </a:cubicBezTo>
                  <a:lnTo>
                    <a:pt x="1407297" y="167818"/>
                  </a:lnTo>
                  <a:lnTo>
                    <a:pt x="1406635" y="167450"/>
                  </a:lnTo>
                  <a:lnTo>
                    <a:pt x="1406390" y="167279"/>
                  </a:lnTo>
                  <a:lnTo>
                    <a:pt x="1405753" y="166813"/>
                  </a:lnTo>
                  <a:cubicBezTo>
                    <a:pt x="1405753" y="166813"/>
                    <a:pt x="1405753" y="166813"/>
                    <a:pt x="1405753" y="166813"/>
                  </a:cubicBezTo>
                  <a:lnTo>
                    <a:pt x="1405092" y="166225"/>
                  </a:lnTo>
                  <a:lnTo>
                    <a:pt x="1404944" y="166078"/>
                  </a:lnTo>
                  <a:lnTo>
                    <a:pt x="1404503" y="165563"/>
                  </a:lnTo>
                  <a:lnTo>
                    <a:pt x="1404356" y="165367"/>
                  </a:lnTo>
                  <a:cubicBezTo>
                    <a:pt x="1404209" y="165196"/>
                    <a:pt x="1404062" y="165000"/>
                    <a:pt x="1403940" y="164804"/>
                  </a:cubicBezTo>
                  <a:lnTo>
                    <a:pt x="1403940" y="164804"/>
                  </a:lnTo>
                  <a:cubicBezTo>
                    <a:pt x="1403768" y="164558"/>
                    <a:pt x="1403621" y="164313"/>
                    <a:pt x="1403474" y="164068"/>
                  </a:cubicBezTo>
                  <a:lnTo>
                    <a:pt x="1403474" y="164068"/>
                  </a:lnTo>
                  <a:cubicBezTo>
                    <a:pt x="1403327" y="163823"/>
                    <a:pt x="1403180" y="163578"/>
                    <a:pt x="1403057" y="163333"/>
                  </a:cubicBezTo>
                  <a:lnTo>
                    <a:pt x="1403057" y="163333"/>
                  </a:lnTo>
                  <a:lnTo>
                    <a:pt x="1402543" y="162426"/>
                  </a:lnTo>
                  <a:lnTo>
                    <a:pt x="1402543" y="162426"/>
                  </a:lnTo>
                  <a:cubicBezTo>
                    <a:pt x="1396808" y="171053"/>
                    <a:pt x="1393108" y="184482"/>
                    <a:pt x="1388011" y="188599"/>
                  </a:cubicBezTo>
                  <a:cubicBezTo>
                    <a:pt x="1381835" y="193770"/>
                    <a:pt x="1385560" y="202004"/>
                    <a:pt x="1379237" y="207689"/>
                  </a:cubicBezTo>
                  <a:cubicBezTo>
                    <a:pt x="1372915" y="213375"/>
                    <a:pt x="1375121" y="215041"/>
                    <a:pt x="1375121" y="224207"/>
                  </a:cubicBezTo>
                  <a:cubicBezTo>
                    <a:pt x="1375121" y="233372"/>
                    <a:pt x="1373576" y="232441"/>
                    <a:pt x="1365833" y="234009"/>
                  </a:cubicBezTo>
                  <a:cubicBezTo>
                    <a:pt x="1358089" y="235578"/>
                    <a:pt x="1364288" y="244841"/>
                    <a:pt x="1372523" y="252070"/>
                  </a:cubicBezTo>
                  <a:cubicBezTo>
                    <a:pt x="1380757" y="259299"/>
                    <a:pt x="1382325" y="251041"/>
                    <a:pt x="1384408" y="247953"/>
                  </a:cubicBezTo>
                  <a:cubicBezTo>
                    <a:pt x="1386491" y="244865"/>
                    <a:pt x="1402445" y="248982"/>
                    <a:pt x="1409674" y="246924"/>
                  </a:cubicBezTo>
                  <a:cubicBezTo>
                    <a:pt x="1416904" y="244865"/>
                    <a:pt x="1417418" y="253614"/>
                    <a:pt x="1423594" y="254129"/>
                  </a:cubicBezTo>
                  <a:cubicBezTo>
                    <a:pt x="1429769" y="254643"/>
                    <a:pt x="1433396" y="246924"/>
                    <a:pt x="1437538" y="242782"/>
                  </a:cubicBezTo>
                  <a:cubicBezTo>
                    <a:pt x="1441679" y="238641"/>
                    <a:pt x="1454030" y="240332"/>
                    <a:pt x="1457633" y="241753"/>
                  </a:cubicBezTo>
                  <a:cubicBezTo>
                    <a:pt x="1461235" y="243174"/>
                    <a:pt x="1473121" y="247438"/>
                    <a:pt x="1476723" y="253614"/>
                  </a:cubicBezTo>
                  <a:cubicBezTo>
                    <a:pt x="1480325" y="259790"/>
                    <a:pt x="1495299" y="271160"/>
                    <a:pt x="1503043" y="276821"/>
                  </a:cubicBezTo>
                  <a:cubicBezTo>
                    <a:pt x="1510786" y="282482"/>
                    <a:pt x="1510762" y="292309"/>
                    <a:pt x="1508189" y="295397"/>
                  </a:cubicBezTo>
                  <a:cubicBezTo>
                    <a:pt x="1505616" y="298485"/>
                    <a:pt x="1499416" y="296426"/>
                    <a:pt x="1491181" y="299539"/>
                  </a:cubicBezTo>
                  <a:cubicBezTo>
                    <a:pt x="1482948" y="302651"/>
                    <a:pt x="1482923" y="296426"/>
                    <a:pt x="1478267" y="293338"/>
                  </a:cubicBezTo>
                  <a:cubicBezTo>
                    <a:pt x="1473611" y="290251"/>
                    <a:pt x="1465891" y="292309"/>
                    <a:pt x="1458147" y="292309"/>
                  </a:cubicBezTo>
                  <a:cubicBezTo>
                    <a:pt x="1450403" y="292309"/>
                    <a:pt x="1446801" y="301083"/>
                    <a:pt x="1436484" y="300568"/>
                  </a:cubicBezTo>
                  <a:cubicBezTo>
                    <a:pt x="1426166" y="300053"/>
                    <a:pt x="1422564" y="307258"/>
                    <a:pt x="1408645" y="308826"/>
                  </a:cubicBezTo>
                  <a:cubicBezTo>
                    <a:pt x="1394725" y="310395"/>
                    <a:pt x="1392642" y="319634"/>
                    <a:pt x="1388525" y="329951"/>
                  </a:cubicBezTo>
                  <a:cubicBezTo>
                    <a:pt x="1384408" y="340268"/>
                    <a:pt x="1379237" y="341836"/>
                    <a:pt x="1369435" y="348526"/>
                  </a:cubicBezTo>
                  <a:cubicBezTo>
                    <a:pt x="1359632" y="355217"/>
                    <a:pt x="1344169" y="348012"/>
                    <a:pt x="1335911" y="348012"/>
                  </a:cubicBezTo>
                  <a:cubicBezTo>
                    <a:pt x="1327652" y="348012"/>
                    <a:pt x="1324049" y="364529"/>
                    <a:pt x="1317849" y="366073"/>
                  </a:cubicBezTo>
                  <a:cubicBezTo>
                    <a:pt x="1311649" y="367617"/>
                    <a:pt x="1307532" y="372248"/>
                    <a:pt x="1299299" y="374846"/>
                  </a:cubicBezTo>
                  <a:cubicBezTo>
                    <a:pt x="1291064" y="377444"/>
                    <a:pt x="1284325" y="373278"/>
                    <a:pt x="1276606" y="372248"/>
                  </a:cubicBezTo>
                  <a:cubicBezTo>
                    <a:pt x="1268886" y="371219"/>
                    <a:pt x="1268861" y="368646"/>
                    <a:pt x="1261118" y="362446"/>
                  </a:cubicBezTo>
                  <a:cubicBezTo>
                    <a:pt x="1253373" y="356246"/>
                    <a:pt x="1251315" y="362446"/>
                    <a:pt x="1243056" y="364014"/>
                  </a:cubicBezTo>
                  <a:cubicBezTo>
                    <a:pt x="1234798" y="365583"/>
                    <a:pt x="1236881" y="378448"/>
                    <a:pt x="1232739" y="381022"/>
                  </a:cubicBezTo>
                  <a:cubicBezTo>
                    <a:pt x="1228598" y="383595"/>
                    <a:pt x="1228622" y="386707"/>
                    <a:pt x="1227593" y="389795"/>
                  </a:cubicBezTo>
                  <a:cubicBezTo>
                    <a:pt x="1226564" y="392883"/>
                    <a:pt x="1232739" y="401141"/>
                    <a:pt x="1241513" y="405773"/>
                  </a:cubicBezTo>
                  <a:cubicBezTo>
                    <a:pt x="1250286" y="410405"/>
                    <a:pt x="1247713" y="416629"/>
                    <a:pt x="1243595" y="419202"/>
                  </a:cubicBezTo>
                  <a:cubicBezTo>
                    <a:pt x="1239479" y="421775"/>
                    <a:pt x="1238425" y="426554"/>
                    <a:pt x="1223476" y="430549"/>
                  </a:cubicBezTo>
                  <a:cubicBezTo>
                    <a:pt x="1208528" y="434543"/>
                    <a:pt x="1210047" y="443439"/>
                    <a:pt x="1202327" y="450153"/>
                  </a:cubicBezTo>
                  <a:cubicBezTo>
                    <a:pt x="1194608" y="456868"/>
                    <a:pt x="1189413" y="459956"/>
                    <a:pt x="1181178" y="459956"/>
                  </a:cubicBezTo>
                  <a:cubicBezTo>
                    <a:pt x="1172945" y="459956"/>
                    <a:pt x="1164024" y="466132"/>
                    <a:pt x="1157432" y="468190"/>
                  </a:cubicBezTo>
                  <a:cubicBezTo>
                    <a:pt x="1150840" y="470249"/>
                    <a:pt x="1144542" y="470273"/>
                    <a:pt x="1130108" y="468705"/>
                  </a:cubicBezTo>
                  <a:cubicBezTo>
                    <a:pt x="1115673" y="467136"/>
                    <a:pt x="1111532" y="468705"/>
                    <a:pt x="1104327" y="468705"/>
                  </a:cubicBezTo>
                  <a:cubicBezTo>
                    <a:pt x="1097123" y="468705"/>
                    <a:pt x="1082664" y="472846"/>
                    <a:pt x="1074920" y="474390"/>
                  </a:cubicBezTo>
                  <a:cubicBezTo>
                    <a:pt x="1067175" y="475934"/>
                    <a:pt x="1058403" y="483678"/>
                    <a:pt x="1049115" y="484193"/>
                  </a:cubicBezTo>
                  <a:cubicBezTo>
                    <a:pt x="1039827" y="484707"/>
                    <a:pt x="1041910" y="491937"/>
                    <a:pt x="1035195" y="491937"/>
                  </a:cubicBezTo>
                  <a:cubicBezTo>
                    <a:pt x="1028481" y="491937"/>
                    <a:pt x="1028481" y="494387"/>
                    <a:pt x="1022820" y="500685"/>
                  </a:cubicBezTo>
                  <a:cubicBezTo>
                    <a:pt x="1017159" y="506983"/>
                    <a:pt x="1008900" y="502768"/>
                    <a:pt x="1002185" y="495539"/>
                  </a:cubicBezTo>
                  <a:cubicBezTo>
                    <a:pt x="995470" y="488310"/>
                    <a:pt x="987237" y="493481"/>
                    <a:pt x="980007" y="494510"/>
                  </a:cubicBezTo>
                  <a:cubicBezTo>
                    <a:pt x="972778" y="495539"/>
                    <a:pt x="970719" y="495024"/>
                    <a:pt x="965034" y="491397"/>
                  </a:cubicBezTo>
                  <a:cubicBezTo>
                    <a:pt x="959348" y="487770"/>
                    <a:pt x="959888" y="485737"/>
                    <a:pt x="951115" y="485737"/>
                  </a:cubicBezTo>
                  <a:cubicBezTo>
                    <a:pt x="942341" y="485737"/>
                    <a:pt x="941312" y="482134"/>
                    <a:pt x="934107" y="482134"/>
                  </a:cubicBezTo>
                  <a:cubicBezTo>
                    <a:pt x="926902" y="482134"/>
                    <a:pt x="927393" y="479536"/>
                    <a:pt x="914502" y="469734"/>
                  </a:cubicBezTo>
                  <a:cubicBezTo>
                    <a:pt x="901612" y="459931"/>
                    <a:pt x="886124" y="466132"/>
                    <a:pt x="878895" y="463044"/>
                  </a:cubicBezTo>
                  <a:cubicBezTo>
                    <a:pt x="871666" y="459956"/>
                    <a:pt x="866005" y="459956"/>
                    <a:pt x="859804" y="459441"/>
                  </a:cubicBezTo>
                  <a:cubicBezTo>
                    <a:pt x="853604" y="458927"/>
                    <a:pt x="848997" y="459441"/>
                    <a:pt x="839710" y="463558"/>
                  </a:cubicBezTo>
                  <a:cubicBezTo>
                    <a:pt x="830422" y="467675"/>
                    <a:pt x="815448" y="462014"/>
                    <a:pt x="808758" y="462014"/>
                  </a:cubicBezTo>
                  <a:cubicBezTo>
                    <a:pt x="802068" y="462014"/>
                    <a:pt x="790183" y="464073"/>
                    <a:pt x="779865" y="458388"/>
                  </a:cubicBezTo>
                  <a:cubicBezTo>
                    <a:pt x="769548" y="452702"/>
                    <a:pt x="755629" y="455937"/>
                    <a:pt x="748399" y="456329"/>
                  </a:cubicBezTo>
                  <a:cubicBezTo>
                    <a:pt x="741170" y="456721"/>
                    <a:pt x="738082" y="459441"/>
                    <a:pt x="733965" y="450668"/>
                  </a:cubicBezTo>
                  <a:cubicBezTo>
                    <a:pt x="729848" y="441895"/>
                    <a:pt x="728795" y="444983"/>
                    <a:pt x="723133" y="440351"/>
                  </a:cubicBezTo>
                  <a:cubicBezTo>
                    <a:pt x="718575" y="436945"/>
                    <a:pt x="715904" y="431578"/>
                    <a:pt x="715904" y="425892"/>
                  </a:cubicBezTo>
                  <a:cubicBezTo>
                    <a:pt x="715390" y="420232"/>
                    <a:pt x="715390" y="416090"/>
                    <a:pt x="709729" y="412488"/>
                  </a:cubicBezTo>
                  <a:cubicBezTo>
                    <a:pt x="704068" y="408885"/>
                    <a:pt x="707645" y="407341"/>
                    <a:pt x="705072" y="402171"/>
                  </a:cubicBezTo>
                  <a:cubicBezTo>
                    <a:pt x="702499" y="397000"/>
                    <a:pt x="696814" y="396509"/>
                    <a:pt x="689095" y="395480"/>
                  </a:cubicBezTo>
                  <a:cubicBezTo>
                    <a:pt x="681375" y="394451"/>
                    <a:pt x="674636" y="388251"/>
                    <a:pt x="671548" y="384649"/>
                  </a:cubicBezTo>
                  <a:cubicBezTo>
                    <a:pt x="668460" y="381046"/>
                    <a:pt x="664196" y="381022"/>
                    <a:pt x="659172" y="379478"/>
                  </a:cubicBezTo>
                  <a:cubicBezTo>
                    <a:pt x="654149" y="377934"/>
                    <a:pt x="651428" y="376390"/>
                    <a:pt x="647311" y="369675"/>
                  </a:cubicBezTo>
                  <a:cubicBezTo>
                    <a:pt x="643194" y="362961"/>
                    <a:pt x="629250" y="365558"/>
                    <a:pt x="623565" y="365044"/>
                  </a:cubicBezTo>
                  <a:cubicBezTo>
                    <a:pt x="617880" y="364529"/>
                    <a:pt x="613762" y="365558"/>
                    <a:pt x="607072" y="365558"/>
                  </a:cubicBezTo>
                  <a:cubicBezTo>
                    <a:pt x="600382" y="365558"/>
                    <a:pt x="598299" y="364014"/>
                    <a:pt x="591609" y="361931"/>
                  </a:cubicBezTo>
                  <a:cubicBezTo>
                    <a:pt x="584919" y="359848"/>
                    <a:pt x="573033" y="361931"/>
                    <a:pt x="563745" y="360902"/>
                  </a:cubicBezTo>
                  <a:cubicBezTo>
                    <a:pt x="554457" y="359873"/>
                    <a:pt x="558575" y="355241"/>
                    <a:pt x="550340" y="351099"/>
                  </a:cubicBezTo>
                  <a:cubicBezTo>
                    <a:pt x="542106" y="346958"/>
                    <a:pt x="546714" y="344924"/>
                    <a:pt x="547228" y="340268"/>
                  </a:cubicBezTo>
                  <a:cubicBezTo>
                    <a:pt x="547743" y="335612"/>
                    <a:pt x="550855" y="330465"/>
                    <a:pt x="557545" y="325834"/>
                  </a:cubicBezTo>
                  <a:cubicBezTo>
                    <a:pt x="564235" y="321202"/>
                    <a:pt x="559628" y="320148"/>
                    <a:pt x="556001" y="317575"/>
                  </a:cubicBezTo>
                  <a:cubicBezTo>
                    <a:pt x="552375" y="315002"/>
                    <a:pt x="553428" y="307258"/>
                    <a:pt x="560657" y="304170"/>
                  </a:cubicBezTo>
                  <a:cubicBezTo>
                    <a:pt x="567887" y="301083"/>
                    <a:pt x="564774" y="295397"/>
                    <a:pt x="558575" y="292824"/>
                  </a:cubicBezTo>
                  <a:cubicBezTo>
                    <a:pt x="552375" y="290251"/>
                    <a:pt x="553943" y="285080"/>
                    <a:pt x="547228" y="279934"/>
                  </a:cubicBezTo>
                  <a:cubicBezTo>
                    <a:pt x="542204" y="276356"/>
                    <a:pt x="539141" y="270621"/>
                    <a:pt x="538994" y="264446"/>
                  </a:cubicBezTo>
                  <a:cubicBezTo>
                    <a:pt x="538455" y="259299"/>
                    <a:pt x="535367" y="256726"/>
                    <a:pt x="533823" y="254129"/>
                  </a:cubicBezTo>
                  <a:cubicBezTo>
                    <a:pt x="531348" y="250355"/>
                    <a:pt x="527746" y="247463"/>
                    <a:pt x="523506" y="245895"/>
                  </a:cubicBezTo>
                  <a:cubicBezTo>
                    <a:pt x="519389" y="244841"/>
                    <a:pt x="516277" y="245380"/>
                    <a:pt x="514218" y="241753"/>
                  </a:cubicBezTo>
                  <a:cubicBezTo>
                    <a:pt x="512160" y="238126"/>
                    <a:pt x="502872" y="241753"/>
                    <a:pt x="496181" y="241238"/>
                  </a:cubicBezTo>
                  <a:cubicBezTo>
                    <a:pt x="489491" y="240724"/>
                    <a:pt x="480694" y="231950"/>
                    <a:pt x="479664" y="228863"/>
                  </a:cubicBezTo>
                  <a:cubicBezTo>
                    <a:pt x="478635" y="225775"/>
                    <a:pt x="477214" y="224746"/>
                    <a:pt x="469862" y="222148"/>
                  </a:cubicBezTo>
                  <a:cubicBezTo>
                    <a:pt x="462510" y="219550"/>
                    <a:pt x="461604" y="217002"/>
                    <a:pt x="460575" y="213375"/>
                  </a:cubicBezTo>
                  <a:cubicBezTo>
                    <a:pt x="459545" y="209748"/>
                    <a:pt x="457487" y="209772"/>
                    <a:pt x="455428" y="204111"/>
                  </a:cubicBezTo>
                  <a:cubicBezTo>
                    <a:pt x="454668" y="201367"/>
                    <a:pt x="454472" y="198524"/>
                    <a:pt x="454889" y="195706"/>
                  </a:cubicBezTo>
                  <a:cubicBezTo>
                    <a:pt x="454595" y="195828"/>
                    <a:pt x="454301" y="195902"/>
                    <a:pt x="454006" y="195975"/>
                  </a:cubicBezTo>
                  <a:lnTo>
                    <a:pt x="454006" y="195975"/>
                  </a:lnTo>
                  <a:cubicBezTo>
                    <a:pt x="453737" y="196000"/>
                    <a:pt x="453467" y="196000"/>
                    <a:pt x="453198" y="195975"/>
                  </a:cubicBezTo>
                  <a:lnTo>
                    <a:pt x="453198" y="195975"/>
                  </a:lnTo>
                  <a:cubicBezTo>
                    <a:pt x="451850" y="196025"/>
                    <a:pt x="450527" y="195951"/>
                    <a:pt x="449203" y="195730"/>
                  </a:cubicBezTo>
                  <a:lnTo>
                    <a:pt x="448860" y="195730"/>
                  </a:lnTo>
                  <a:lnTo>
                    <a:pt x="448345" y="195730"/>
                  </a:lnTo>
                  <a:lnTo>
                    <a:pt x="447341" y="195730"/>
                  </a:lnTo>
                  <a:cubicBezTo>
                    <a:pt x="442440" y="195387"/>
                    <a:pt x="439989" y="197103"/>
                    <a:pt x="437024" y="193280"/>
                  </a:cubicBezTo>
                  <a:cubicBezTo>
                    <a:pt x="435700" y="191809"/>
                    <a:pt x="434010" y="190731"/>
                    <a:pt x="432123" y="190143"/>
                  </a:cubicBezTo>
                  <a:lnTo>
                    <a:pt x="432123" y="190143"/>
                  </a:lnTo>
                  <a:cubicBezTo>
                    <a:pt x="431902" y="190633"/>
                    <a:pt x="431633" y="191074"/>
                    <a:pt x="431314" y="191515"/>
                  </a:cubicBezTo>
                  <a:lnTo>
                    <a:pt x="431314" y="191515"/>
                  </a:lnTo>
                  <a:cubicBezTo>
                    <a:pt x="430995" y="191956"/>
                    <a:pt x="430627" y="192373"/>
                    <a:pt x="430260" y="192765"/>
                  </a:cubicBezTo>
                  <a:lnTo>
                    <a:pt x="430113" y="192937"/>
                  </a:lnTo>
                  <a:cubicBezTo>
                    <a:pt x="429721" y="193329"/>
                    <a:pt x="429280" y="193721"/>
                    <a:pt x="428839" y="194064"/>
                  </a:cubicBezTo>
                  <a:cubicBezTo>
                    <a:pt x="428789" y="194137"/>
                    <a:pt x="428716" y="194187"/>
                    <a:pt x="428643" y="194236"/>
                  </a:cubicBezTo>
                  <a:cubicBezTo>
                    <a:pt x="428152" y="194627"/>
                    <a:pt x="427638" y="194971"/>
                    <a:pt x="427123" y="195314"/>
                  </a:cubicBezTo>
                  <a:cubicBezTo>
                    <a:pt x="421634" y="198745"/>
                    <a:pt x="424035" y="200460"/>
                    <a:pt x="423006" y="212149"/>
                  </a:cubicBezTo>
                  <a:cubicBezTo>
                    <a:pt x="421977" y="223839"/>
                    <a:pt x="408303" y="223839"/>
                    <a:pt x="397544" y="223839"/>
                  </a:cubicBezTo>
                  <a:cubicBezTo>
                    <a:pt x="386786" y="223839"/>
                    <a:pt x="382840" y="237955"/>
                    <a:pt x="382424" y="243101"/>
                  </a:cubicBezTo>
                  <a:cubicBezTo>
                    <a:pt x="381836" y="248468"/>
                    <a:pt x="382914" y="253859"/>
                    <a:pt x="385512" y="258589"/>
                  </a:cubicBezTo>
                  <a:cubicBezTo>
                    <a:pt x="388281" y="262706"/>
                    <a:pt x="386541" y="265107"/>
                    <a:pt x="387227" y="271307"/>
                  </a:cubicBezTo>
                  <a:cubicBezTo>
                    <a:pt x="387913" y="277508"/>
                    <a:pt x="384776" y="279223"/>
                    <a:pt x="380709" y="279909"/>
                  </a:cubicBezTo>
                  <a:cubicBezTo>
                    <a:pt x="376641" y="280595"/>
                    <a:pt x="374166" y="281968"/>
                    <a:pt x="370048" y="286085"/>
                  </a:cubicBezTo>
                  <a:cubicBezTo>
                    <a:pt x="365931" y="290202"/>
                    <a:pt x="362133" y="290569"/>
                    <a:pt x="356643" y="287457"/>
                  </a:cubicBezTo>
                  <a:cubicBezTo>
                    <a:pt x="351154" y="284345"/>
                    <a:pt x="344587" y="285006"/>
                    <a:pt x="332897" y="286085"/>
                  </a:cubicBezTo>
                  <a:cubicBezTo>
                    <a:pt x="321208" y="287163"/>
                    <a:pt x="326379" y="282997"/>
                    <a:pt x="314003" y="277164"/>
                  </a:cubicBezTo>
                  <a:cubicBezTo>
                    <a:pt x="301627" y="271332"/>
                    <a:pt x="301945" y="280252"/>
                    <a:pt x="299887" y="284712"/>
                  </a:cubicBezTo>
                  <a:cubicBezTo>
                    <a:pt x="297240" y="290447"/>
                    <a:pt x="295182" y="296451"/>
                    <a:pt x="293712" y="302602"/>
                  </a:cubicBezTo>
                  <a:cubicBezTo>
                    <a:pt x="291628" y="310860"/>
                    <a:pt x="294055" y="310860"/>
                    <a:pt x="287854" y="314855"/>
                  </a:cubicBezTo>
                  <a:cubicBezTo>
                    <a:pt x="281655" y="318849"/>
                    <a:pt x="278567" y="337548"/>
                    <a:pt x="277881" y="341346"/>
                  </a:cubicBezTo>
                  <a:cubicBezTo>
                    <a:pt x="277195" y="345145"/>
                    <a:pt x="278910" y="348551"/>
                    <a:pt x="284424" y="348551"/>
                  </a:cubicBezTo>
                  <a:cubicBezTo>
                    <a:pt x="289938" y="348551"/>
                    <a:pt x="289570" y="352325"/>
                    <a:pt x="287854" y="356810"/>
                  </a:cubicBezTo>
                  <a:cubicBezTo>
                    <a:pt x="286139" y="361294"/>
                    <a:pt x="279253" y="361270"/>
                    <a:pt x="269279" y="360584"/>
                  </a:cubicBezTo>
                  <a:cubicBezTo>
                    <a:pt x="259305" y="359897"/>
                    <a:pt x="260702" y="354408"/>
                    <a:pt x="254158" y="353035"/>
                  </a:cubicBezTo>
                  <a:cubicBezTo>
                    <a:pt x="247615" y="351663"/>
                    <a:pt x="239725" y="354408"/>
                    <a:pt x="237004" y="359211"/>
                  </a:cubicBezTo>
                  <a:cubicBezTo>
                    <a:pt x="234284" y="364014"/>
                    <a:pt x="216027" y="359211"/>
                    <a:pt x="215341" y="362299"/>
                  </a:cubicBezTo>
                  <a:cubicBezTo>
                    <a:pt x="214655" y="365387"/>
                    <a:pt x="201936" y="361613"/>
                    <a:pt x="200907" y="367200"/>
                  </a:cubicBezTo>
                  <a:cubicBezTo>
                    <a:pt x="199877" y="372788"/>
                    <a:pt x="201936" y="375459"/>
                    <a:pt x="209165" y="375459"/>
                  </a:cubicBezTo>
                  <a:cubicBezTo>
                    <a:pt x="216395" y="375459"/>
                    <a:pt x="213626" y="389207"/>
                    <a:pt x="214067" y="398838"/>
                  </a:cubicBezTo>
                  <a:cubicBezTo>
                    <a:pt x="214508" y="408468"/>
                    <a:pt x="213723" y="410527"/>
                    <a:pt x="219923" y="414987"/>
                  </a:cubicBezTo>
                  <a:cubicBezTo>
                    <a:pt x="226123" y="419447"/>
                    <a:pt x="223697" y="425647"/>
                    <a:pt x="226442" y="434935"/>
                  </a:cubicBezTo>
                  <a:cubicBezTo>
                    <a:pt x="229187" y="444223"/>
                    <a:pt x="223992" y="443194"/>
                    <a:pt x="222325" y="448365"/>
                  </a:cubicBezTo>
                  <a:cubicBezTo>
                    <a:pt x="220659" y="453535"/>
                    <a:pt x="210979" y="453266"/>
                    <a:pt x="208234" y="458314"/>
                  </a:cubicBezTo>
                  <a:cubicBezTo>
                    <a:pt x="208038" y="458682"/>
                    <a:pt x="207867" y="459074"/>
                    <a:pt x="207768" y="459466"/>
                  </a:cubicBezTo>
                  <a:cubicBezTo>
                    <a:pt x="207768" y="459613"/>
                    <a:pt x="207768" y="459736"/>
                    <a:pt x="207768" y="459882"/>
                  </a:cubicBezTo>
                  <a:cubicBezTo>
                    <a:pt x="207670" y="460176"/>
                    <a:pt x="207597" y="460495"/>
                    <a:pt x="207548" y="460814"/>
                  </a:cubicBezTo>
                  <a:cubicBezTo>
                    <a:pt x="207524" y="461010"/>
                    <a:pt x="207524" y="461181"/>
                    <a:pt x="207548" y="461377"/>
                  </a:cubicBezTo>
                  <a:cubicBezTo>
                    <a:pt x="207548" y="461696"/>
                    <a:pt x="207548" y="462014"/>
                    <a:pt x="207426" y="462358"/>
                  </a:cubicBezTo>
                  <a:cubicBezTo>
                    <a:pt x="207426" y="462554"/>
                    <a:pt x="207426" y="462774"/>
                    <a:pt x="207426" y="462970"/>
                  </a:cubicBezTo>
                  <a:cubicBezTo>
                    <a:pt x="207426" y="463338"/>
                    <a:pt x="207426" y="463681"/>
                    <a:pt x="207426" y="464049"/>
                  </a:cubicBezTo>
                  <a:lnTo>
                    <a:pt x="207426" y="465887"/>
                  </a:lnTo>
                  <a:cubicBezTo>
                    <a:pt x="207426" y="466083"/>
                    <a:pt x="207426" y="466303"/>
                    <a:pt x="207426" y="466499"/>
                  </a:cubicBezTo>
                  <a:cubicBezTo>
                    <a:pt x="207426" y="466940"/>
                    <a:pt x="207426" y="467406"/>
                    <a:pt x="207426" y="467847"/>
                  </a:cubicBezTo>
                  <a:cubicBezTo>
                    <a:pt x="207426" y="468019"/>
                    <a:pt x="207426" y="468190"/>
                    <a:pt x="207426" y="468362"/>
                  </a:cubicBezTo>
                  <a:cubicBezTo>
                    <a:pt x="207426" y="468901"/>
                    <a:pt x="207426" y="469440"/>
                    <a:pt x="207548" y="469979"/>
                  </a:cubicBezTo>
                  <a:lnTo>
                    <a:pt x="207548" y="470224"/>
                  </a:lnTo>
                  <a:cubicBezTo>
                    <a:pt x="207548" y="470861"/>
                    <a:pt x="207548" y="471523"/>
                    <a:pt x="207719" y="472160"/>
                  </a:cubicBezTo>
                  <a:cubicBezTo>
                    <a:pt x="207867" y="473508"/>
                    <a:pt x="207989" y="474831"/>
                    <a:pt x="208112" y="476105"/>
                  </a:cubicBezTo>
                  <a:cubicBezTo>
                    <a:pt x="208112" y="476105"/>
                    <a:pt x="208112" y="476105"/>
                    <a:pt x="208112" y="476277"/>
                  </a:cubicBezTo>
                  <a:cubicBezTo>
                    <a:pt x="208112" y="476718"/>
                    <a:pt x="208112" y="477159"/>
                    <a:pt x="208234" y="477576"/>
                  </a:cubicBezTo>
                  <a:cubicBezTo>
                    <a:pt x="208357" y="477992"/>
                    <a:pt x="208234" y="477919"/>
                    <a:pt x="208234" y="478115"/>
                  </a:cubicBezTo>
                  <a:lnTo>
                    <a:pt x="208234" y="479095"/>
                  </a:lnTo>
                  <a:cubicBezTo>
                    <a:pt x="208234" y="479291"/>
                    <a:pt x="208234" y="479487"/>
                    <a:pt x="208234" y="479684"/>
                  </a:cubicBezTo>
                  <a:cubicBezTo>
                    <a:pt x="208234" y="479880"/>
                    <a:pt x="208234" y="480247"/>
                    <a:pt x="208234" y="480541"/>
                  </a:cubicBezTo>
                  <a:cubicBezTo>
                    <a:pt x="208234" y="480737"/>
                    <a:pt x="208234" y="480909"/>
                    <a:pt x="208234" y="481105"/>
                  </a:cubicBezTo>
                  <a:lnTo>
                    <a:pt x="208234" y="482355"/>
                  </a:lnTo>
                  <a:cubicBezTo>
                    <a:pt x="208234" y="482747"/>
                    <a:pt x="208234" y="483090"/>
                    <a:pt x="208234" y="483433"/>
                  </a:cubicBezTo>
                  <a:cubicBezTo>
                    <a:pt x="207548" y="488922"/>
                    <a:pt x="204092" y="487550"/>
                    <a:pt x="196177" y="488579"/>
                  </a:cubicBezTo>
                  <a:cubicBezTo>
                    <a:pt x="188262" y="489608"/>
                    <a:pt x="183115" y="493481"/>
                    <a:pt x="173484" y="497524"/>
                  </a:cubicBezTo>
                  <a:cubicBezTo>
                    <a:pt x="163854" y="501567"/>
                    <a:pt x="147704" y="510243"/>
                    <a:pt x="146675" y="517815"/>
                  </a:cubicBezTo>
                  <a:cubicBezTo>
                    <a:pt x="145646" y="525388"/>
                    <a:pt x="118125" y="522961"/>
                    <a:pt x="109915" y="522961"/>
                  </a:cubicBezTo>
                  <a:cubicBezTo>
                    <a:pt x="101706" y="522961"/>
                    <a:pt x="94452" y="524358"/>
                    <a:pt x="92393" y="537420"/>
                  </a:cubicBezTo>
                  <a:cubicBezTo>
                    <a:pt x="90335" y="550482"/>
                    <a:pt x="82076" y="548766"/>
                    <a:pt x="76562" y="548423"/>
                  </a:cubicBezTo>
                  <a:cubicBezTo>
                    <a:pt x="71048" y="548080"/>
                    <a:pt x="70387" y="552540"/>
                    <a:pt x="64530" y="552540"/>
                  </a:cubicBezTo>
                  <a:cubicBezTo>
                    <a:pt x="58673" y="552540"/>
                    <a:pt x="59383" y="551168"/>
                    <a:pt x="59041" y="546365"/>
                  </a:cubicBezTo>
                  <a:cubicBezTo>
                    <a:pt x="58697" y="541562"/>
                    <a:pt x="50782" y="541464"/>
                    <a:pt x="48380" y="544993"/>
                  </a:cubicBezTo>
                  <a:cubicBezTo>
                    <a:pt x="45979" y="548521"/>
                    <a:pt x="42523" y="548423"/>
                    <a:pt x="38063" y="548423"/>
                  </a:cubicBezTo>
                  <a:cubicBezTo>
                    <a:pt x="33554" y="547958"/>
                    <a:pt x="29241" y="550433"/>
                    <a:pt x="27403" y="554599"/>
                  </a:cubicBezTo>
                  <a:cubicBezTo>
                    <a:pt x="24634" y="559770"/>
                    <a:pt x="18458" y="561951"/>
                    <a:pt x="8141" y="563544"/>
                  </a:cubicBezTo>
                  <a:cubicBezTo>
                    <a:pt x="7774" y="563617"/>
                    <a:pt x="7406" y="563715"/>
                    <a:pt x="7063" y="563838"/>
                  </a:cubicBezTo>
                  <a:lnTo>
                    <a:pt x="6744" y="563838"/>
                  </a:lnTo>
                  <a:cubicBezTo>
                    <a:pt x="6499" y="563936"/>
                    <a:pt x="6279" y="564058"/>
                    <a:pt x="6058" y="564205"/>
                  </a:cubicBezTo>
                  <a:lnTo>
                    <a:pt x="5740" y="564377"/>
                  </a:lnTo>
                  <a:lnTo>
                    <a:pt x="5053" y="564892"/>
                  </a:lnTo>
                  <a:lnTo>
                    <a:pt x="4857" y="565063"/>
                  </a:lnTo>
                  <a:cubicBezTo>
                    <a:pt x="4588" y="565308"/>
                    <a:pt x="4318" y="565578"/>
                    <a:pt x="4073" y="565872"/>
                  </a:cubicBezTo>
                  <a:lnTo>
                    <a:pt x="3926" y="566092"/>
                  </a:lnTo>
                  <a:cubicBezTo>
                    <a:pt x="3730" y="566337"/>
                    <a:pt x="3558" y="566582"/>
                    <a:pt x="3363" y="566876"/>
                  </a:cubicBezTo>
                  <a:cubicBezTo>
                    <a:pt x="3289" y="566975"/>
                    <a:pt x="3215" y="567072"/>
                    <a:pt x="3166" y="567195"/>
                  </a:cubicBezTo>
                  <a:cubicBezTo>
                    <a:pt x="2995" y="567465"/>
                    <a:pt x="2848" y="567734"/>
                    <a:pt x="2701" y="568028"/>
                  </a:cubicBezTo>
                  <a:lnTo>
                    <a:pt x="2529" y="568347"/>
                  </a:lnTo>
                  <a:cubicBezTo>
                    <a:pt x="2113" y="569180"/>
                    <a:pt x="1769" y="570062"/>
                    <a:pt x="1500" y="570945"/>
                  </a:cubicBezTo>
                  <a:cubicBezTo>
                    <a:pt x="1500" y="570945"/>
                    <a:pt x="1500" y="571190"/>
                    <a:pt x="1500" y="571288"/>
                  </a:cubicBezTo>
                  <a:cubicBezTo>
                    <a:pt x="1500" y="571386"/>
                    <a:pt x="1279" y="572047"/>
                    <a:pt x="1181" y="572439"/>
                  </a:cubicBezTo>
                  <a:cubicBezTo>
                    <a:pt x="1084" y="572832"/>
                    <a:pt x="1181" y="572684"/>
                    <a:pt x="1181" y="572807"/>
                  </a:cubicBezTo>
                  <a:cubicBezTo>
                    <a:pt x="1181" y="572929"/>
                    <a:pt x="961" y="573689"/>
                    <a:pt x="863" y="574155"/>
                  </a:cubicBezTo>
                  <a:cubicBezTo>
                    <a:pt x="863" y="574155"/>
                    <a:pt x="863" y="574277"/>
                    <a:pt x="863" y="574351"/>
                  </a:cubicBezTo>
                  <a:cubicBezTo>
                    <a:pt x="863" y="574890"/>
                    <a:pt x="642" y="575454"/>
                    <a:pt x="544" y="576017"/>
                  </a:cubicBezTo>
                  <a:lnTo>
                    <a:pt x="544" y="576017"/>
                  </a:lnTo>
                  <a:cubicBezTo>
                    <a:pt x="544" y="576556"/>
                    <a:pt x="373" y="577096"/>
                    <a:pt x="324" y="577635"/>
                  </a:cubicBezTo>
                  <a:cubicBezTo>
                    <a:pt x="324" y="577733"/>
                    <a:pt x="324" y="577855"/>
                    <a:pt x="324" y="577953"/>
                  </a:cubicBezTo>
                  <a:cubicBezTo>
                    <a:pt x="324" y="578443"/>
                    <a:pt x="201" y="578934"/>
                    <a:pt x="152" y="579448"/>
                  </a:cubicBezTo>
                  <a:cubicBezTo>
                    <a:pt x="152" y="579448"/>
                    <a:pt x="152" y="579595"/>
                    <a:pt x="152" y="579669"/>
                  </a:cubicBezTo>
                  <a:cubicBezTo>
                    <a:pt x="29" y="580845"/>
                    <a:pt x="-44" y="582119"/>
                    <a:pt x="-118" y="583247"/>
                  </a:cubicBezTo>
                  <a:lnTo>
                    <a:pt x="-118" y="583247"/>
                  </a:lnTo>
                  <a:lnTo>
                    <a:pt x="-118" y="584962"/>
                  </a:lnTo>
                  <a:lnTo>
                    <a:pt x="-118" y="585109"/>
                  </a:lnTo>
                  <a:cubicBezTo>
                    <a:pt x="-264" y="589373"/>
                    <a:pt x="-118" y="593392"/>
                    <a:pt x="-118" y="596284"/>
                  </a:cubicBezTo>
                  <a:lnTo>
                    <a:pt x="-118" y="596921"/>
                  </a:lnTo>
                  <a:cubicBezTo>
                    <a:pt x="-118" y="597068"/>
                    <a:pt x="-118" y="597215"/>
                    <a:pt x="-118" y="597362"/>
                  </a:cubicBezTo>
                  <a:lnTo>
                    <a:pt x="-118" y="598391"/>
                  </a:lnTo>
                  <a:cubicBezTo>
                    <a:pt x="-118" y="606282"/>
                    <a:pt x="2333" y="610644"/>
                    <a:pt x="3656" y="616256"/>
                  </a:cubicBezTo>
                  <a:cubicBezTo>
                    <a:pt x="4980" y="621868"/>
                    <a:pt x="10886" y="619369"/>
                    <a:pt x="13630" y="616600"/>
                  </a:cubicBezTo>
                  <a:cubicBezTo>
                    <a:pt x="16375" y="613830"/>
                    <a:pt x="24977" y="618315"/>
                    <a:pt x="28089" y="619369"/>
                  </a:cubicBezTo>
                  <a:cubicBezTo>
                    <a:pt x="31201" y="620422"/>
                    <a:pt x="33922" y="630715"/>
                    <a:pt x="33922" y="635518"/>
                  </a:cubicBezTo>
                  <a:cubicBezTo>
                    <a:pt x="33530" y="640836"/>
                    <a:pt x="34461" y="646154"/>
                    <a:pt x="36666" y="651006"/>
                  </a:cubicBezTo>
                  <a:cubicBezTo>
                    <a:pt x="37009" y="651619"/>
                    <a:pt x="37303" y="652256"/>
                    <a:pt x="37549" y="652893"/>
                  </a:cubicBezTo>
                  <a:cubicBezTo>
                    <a:pt x="37671" y="653236"/>
                    <a:pt x="37769" y="653579"/>
                    <a:pt x="37867" y="653898"/>
                  </a:cubicBezTo>
                  <a:cubicBezTo>
                    <a:pt x="37965" y="654217"/>
                    <a:pt x="38088" y="654535"/>
                    <a:pt x="38186" y="654829"/>
                  </a:cubicBezTo>
                  <a:cubicBezTo>
                    <a:pt x="38284" y="655123"/>
                    <a:pt x="38357" y="655785"/>
                    <a:pt x="38456" y="656250"/>
                  </a:cubicBezTo>
                  <a:cubicBezTo>
                    <a:pt x="38553" y="656716"/>
                    <a:pt x="38456" y="656618"/>
                    <a:pt x="38456" y="656814"/>
                  </a:cubicBezTo>
                  <a:cubicBezTo>
                    <a:pt x="38456" y="657378"/>
                    <a:pt x="38456" y="657942"/>
                    <a:pt x="38578" y="658530"/>
                  </a:cubicBezTo>
                  <a:lnTo>
                    <a:pt x="38578" y="658824"/>
                  </a:lnTo>
                  <a:cubicBezTo>
                    <a:pt x="38602" y="659461"/>
                    <a:pt x="38602" y="660098"/>
                    <a:pt x="38578" y="660735"/>
                  </a:cubicBezTo>
                  <a:lnTo>
                    <a:pt x="38578" y="660735"/>
                  </a:lnTo>
                  <a:cubicBezTo>
                    <a:pt x="38504" y="661421"/>
                    <a:pt x="38382" y="662107"/>
                    <a:pt x="38210" y="662794"/>
                  </a:cubicBezTo>
                  <a:lnTo>
                    <a:pt x="38210" y="662794"/>
                  </a:lnTo>
                  <a:cubicBezTo>
                    <a:pt x="37867" y="664264"/>
                    <a:pt x="37377" y="665710"/>
                    <a:pt x="36764" y="667082"/>
                  </a:cubicBezTo>
                  <a:lnTo>
                    <a:pt x="36764" y="667082"/>
                  </a:lnTo>
                  <a:cubicBezTo>
                    <a:pt x="36642" y="667401"/>
                    <a:pt x="36519" y="667695"/>
                    <a:pt x="36372" y="668014"/>
                  </a:cubicBezTo>
                  <a:cubicBezTo>
                    <a:pt x="35956" y="668822"/>
                    <a:pt x="35612" y="669508"/>
                    <a:pt x="35270" y="670146"/>
                  </a:cubicBezTo>
                  <a:cubicBezTo>
                    <a:pt x="32745" y="671616"/>
                    <a:pt x="30564" y="673576"/>
                    <a:pt x="28824" y="675929"/>
                  </a:cubicBezTo>
                  <a:cubicBezTo>
                    <a:pt x="26766" y="678698"/>
                    <a:pt x="23923" y="680806"/>
                    <a:pt x="20640" y="681933"/>
                  </a:cubicBezTo>
                  <a:cubicBezTo>
                    <a:pt x="79" y="689456"/>
                    <a:pt x="8950" y="722638"/>
                    <a:pt x="29756" y="715016"/>
                  </a:cubicBezTo>
                  <a:cubicBezTo>
                    <a:pt x="34363" y="713374"/>
                    <a:pt x="38774" y="711169"/>
                    <a:pt x="42866" y="708473"/>
                  </a:cubicBezTo>
                  <a:cubicBezTo>
                    <a:pt x="48748" y="711708"/>
                    <a:pt x="52399" y="712664"/>
                    <a:pt x="57006" y="718031"/>
                  </a:cubicBezTo>
                  <a:cubicBezTo>
                    <a:pt x="66686" y="729279"/>
                    <a:pt x="74161" y="739131"/>
                    <a:pt x="88864" y="744105"/>
                  </a:cubicBezTo>
                  <a:cubicBezTo>
                    <a:pt x="103568" y="749080"/>
                    <a:pt x="120306" y="756064"/>
                    <a:pt x="136161" y="756358"/>
                  </a:cubicBezTo>
                  <a:cubicBezTo>
                    <a:pt x="144518" y="756432"/>
                    <a:pt x="152801" y="755035"/>
                    <a:pt x="160668" y="752217"/>
                  </a:cubicBezTo>
                  <a:cubicBezTo>
                    <a:pt x="163731" y="751090"/>
                    <a:pt x="168828" y="747315"/>
                    <a:pt x="172161" y="747120"/>
                  </a:cubicBezTo>
                  <a:cubicBezTo>
                    <a:pt x="170666" y="745183"/>
                    <a:pt x="171230" y="745502"/>
                    <a:pt x="173828" y="748051"/>
                  </a:cubicBezTo>
                  <a:cubicBezTo>
                    <a:pt x="175371" y="749497"/>
                    <a:pt x="177087" y="750722"/>
                    <a:pt x="178974" y="751678"/>
                  </a:cubicBezTo>
                  <a:cubicBezTo>
                    <a:pt x="179537" y="751996"/>
                    <a:pt x="180125" y="752266"/>
                    <a:pt x="180689" y="752560"/>
                  </a:cubicBezTo>
                  <a:lnTo>
                    <a:pt x="179170" y="753981"/>
                  </a:lnTo>
                  <a:cubicBezTo>
                    <a:pt x="174097" y="758637"/>
                    <a:pt x="170544" y="764715"/>
                    <a:pt x="168951" y="771405"/>
                  </a:cubicBezTo>
                  <a:cubicBezTo>
                    <a:pt x="168951" y="771822"/>
                    <a:pt x="168779" y="772189"/>
                    <a:pt x="168681" y="772582"/>
                  </a:cubicBezTo>
                  <a:lnTo>
                    <a:pt x="167309" y="772851"/>
                  </a:lnTo>
                  <a:cubicBezTo>
                    <a:pt x="148121" y="776233"/>
                    <a:pt x="145792" y="793706"/>
                    <a:pt x="148904" y="810051"/>
                  </a:cubicBezTo>
                  <a:cubicBezTo>
                    <a:pt x="150179" y="817428"/>
                    <a:pt x="153242" y="824363"/>
                    <a:pt x="157850" y="830244"/>
                  </a:cubicBezTo>
                  <a:lnTo>
                    <a:pt x="158609" y="831176"/>
                  </a:lnTo>
                  <a:cubicBezTo>
                    <a:pt x="153928" y="835170"/>
                    <a:pt x="151576" y="841223"/>
                    <a:pt x="152311" y="847325"/>
                  </a:cubicBezTo>
                  <a:cubicBezTo>
                    <a:pt x="150351" y="848526"/>
                    <a:pt x="149713" y="851908"/>
                    <a:pt x="152189" y="855780"/>
                  </a:cubicBezTo>
                  <a:cubicBezTo>
                    <a:pt x="155301" y="860681"/>
                    <a:pt x="156673" y="859211"/>
                    <a:pt x="158389" y="865411"/>
                  </a:cubicBezTo>
                  <a:cubicBezTo>
                    <a:pt x="160104" y="871611"/>
                    <a:pt x="158389" y="890848"/>
                    <a:pt x="164221" y="890848"/>
                  </a:cubicBezTo>
                  <a:cubicBezTo>
                    <a:pt x="170054" y="890848"/>
                    <a:pt x="174538" y="886388"/>
                    <a:pt x="177650" y="893299"/>
                  </a:cubicBezTo>
                  <a:cubicBezTo>
                    <a:pt x="180763" y="900210"/>
                    <a:pt x="181768" y="904302"/>
                    <a:pt x="187967" y="904302"/>
                  </a:cubicBezTo>
                  <a:cubicBezTo>
                    <a:pt x="194167" y="904302"/>
                    <a:pt x="196202" y="900528"/>
                    <a:pt x="200000" y="906753"/>
                  </a:cubicBezTo>
                  <a:cubicBezTo>
                    <a:pt x="203799" y="912977"/>
                    <a:pt x="203088" y="915697"/>
                    <a:pt x="209631" y="918123"/>
                  </a:cubicBezTo>
                  <a:cubicBezTo>
                    <a:pt x="216174" y="920550"/>
                    <a:pt x="218919" y="920868"/>
                    <a:pt x="222349" y="923613"/>
                  </a:cubicBezTo>
                  <a:cubicBezTo>
                    <a:pt x="225781" y="926358"/>
                    <a:pt x="227839" y="924299"/>
                    <a:pt x="229922" y="928759"/>
                  </a:cubicBezTo>
                  <a:lnTo>
                    <a:pt x="230363" y="929813"/>
                  </a:lnTo>
                  <a:cubicBezTo>
                    <a:pt x="230363" y="929813"/>
                    <a:pt x="230363" y="929813"/>
                    <a:pt x="230363" y="929960"/>
                  </a:cubicBezTo>
                  <a:cubicBezTo>
                    <a:pt x="230486" y="930254"/>
                    <a:pt x="230584" y="930573"/>
                    <a:pt x="230682" y="930891"/>
                  </a:cubicBezTo>
                  <a:lnTo>
                    <a:pt x="230682" y="930891"/>
                  </a:lnTo>
                  <a:cubicBezTo>
                    <a:pt x="232593" y="931087"/>
                    <a:pt x="234431" y="931651"/>
                    <a:pt x="236122" y="932533"/>
                  </a:cubicBezTo>
                  <a:cubicBezTo>
                    <a:pt x="241023" y="934984"/>
                    <a:pt x="241538" y="935621"/>
                    <a:pt x="243841" y="935890"/>
                  </a:cubicBezTo>
                  <a:cubicBezTo>
                    <a:pt x="246145" y="936160"/>
                    <a:pt x="244871" y="928147"/>
                    <a:pt x="248228" y="927632"/>
                  </a:cubicBezTo>
                  <a:cubicBezTo>
                    <a:pt x="251586" y="927117"/>
                    <a:pt x="251071" y="923000"/>
                    <a:pt x="254428" y="922731"/>
                  </a:cubicBezTo>
                  <a:cubicBezTo>
                    <a:pt x="257786" y="922461"/>
                    <a:pt x="258815" y="927362"/>
                    <a:pt x="262417" y="927362"/>
                  </a:cubicBezTo>
                  <a:cubicBezTo>
                    <a:pt x="266020" y="927362"/>
                    <a:pt x="271950" y="928147"/>
                    <a:pt x="273249" y="931234"/>
                  </a:cubicBezTo>
                  <a:cubicBezTo>
                    <a:pt x="274548" y="934322"/>
                    <a:pt x="276092" y="939493"/>
                    <a:pt x="280209" y="940277"/>
                  </a:cubicBezTo>
                  <a:cubicBezTo>
                    <a:pt x="284326" y="941061"/>
                    <a:pt x="289251" y="940792"/>
                    <a:pt x="291310" y="943610"/>
                  </a:cubicBezTo>
                  <a:cubicBezTo>
                    <a:pt x="293368" y="946428"/>
                    <a:pt x="303171" y="956525"/>
                    <a:pt x="309371" y="958314"/>
                  </a:cubicBezTo>
                  <a:cubicBezTo>
                    <a:pt x="315571" y="960103"/>
                    <a:pt x="315547" y="962455"/>
                    <a:pt x="319664" y="966327"/>
                  </a:cubicBezTo>
                  <a:cubicBezTo>
                    <a:pt x="323781" y="970199"/>
                    <a:pt x="325349" y="975591"/>
                    <a:pt x="332823" y="975591"/>
                  </a:cubicBezTo>
                  <a:cubicBezTo>
                    <a:pt x="340298" y="975591"/>
                    <a:pt x="345984" y="973802"/>
                    <a:pt x="349855" y="978188"/>
                  </a:cubicBezTo>
                  <a:cubicBezTo>
                    <a:pt x="353727" y="982575"/>
                    <a:pt x="355002" y="986177"/>
                    <a:pt x="360417" y="987207"/>
                  </a:cubicBezTo>
                  <a:cubicBezTo>
                    <a:pt x="365833" y="988236"/>
                    <a:pt x="371764" y="987721"/>
                    <a:pt x="373822" y="992108"/>
                  </a:cubicBezTo>
                  <a:cubicBezTo>
                    <a:pt x="375416" y="995833"/>
                    <a:pt x="379067" y="998259"/>
                    <a:pt x="383110" y="998308"/>
                  </a:cubicBezTo>
                  <a:cubicBezTo>
                    <a:pt x="386982" y="998553"/>
                    <a:pt x="398598" y="1000881"/>
                    <a:pt x="400656" y="1002939"/>
                  </a:cubicBezTo>
                  <a:cubicBezTo>
                    <a:pt x="402715" y="1004998"/>
                    <a:pt x="403500" y="1009654"/>
                    <a:pt x="407886" y="1009899"/>
                  </a:cubicBezTo>
                  <a:cubicBezTo>
                    <a:pt x="412272" y="1010145"/>
                    <a:pt x="418448" y="1015315"/>
                    <a:pt x="419992" y="1012227"/>
                  </a:cubicBezTo>
                  <a:cubicBezTo>
                    <a:pt x="421536" y="1009139"/>
                    <a:pt x="424893" y="1005513"/>
                    <a:pt x="428250" y="1009139"/>
                  </a:cubicBezTo>
                  <a:cubicBezTo>
                    <a:pt x="431706" y="1012595"/>
                    <a:pt x="435823" y="1015315"/>
                    <a:pt x="440381" y="1017128"/>
                  </a:cubicBezTo>
                  <a:cubicBezTo>
                    <a:pt x="442170" y="1017374"/>
                    <a:pt x="448101" y="1016614"/>
                    <a:pt x="451458" y="1016614"/>
                  </a:cubicBezTo>
                  <a:cubicBezTo>
                    <a:pt x="454815" y="1016614"/>
                    <a:pt x="454815" y="1011713"/>
                    <a:pt x="460746" y="1011713"/>
                  </a:cubicBezTo>
                  <a:cubicBezTo>
                    <a:pt x="463196" y="1011713"/>
                    <a:pt x="466186" y="1011983"/>
                    <a:pt x="468857" y="1012129"/>
                  </a:cubicBezTo>
                  <a:lnTo>
                    <a:pt x="471455" y="1012129"/>
                  </a:lnTo>
                  <a:lnTo>
                    <a:pt x="472876" y="1012129"/>
                  </a:lnTo>
                  <a:lnTo>
                    <a:pt x="473611" y="1012129"/>
                  </a:lnTo>
                  <a:lnTo>
                    <a:pt x="473979" y="1012129"/>
                  </a:lnTo>
                  <a:lnTo>
                    <a:pt x="474592" y="1012129"/>
                  </a:lnTo>
                  <a:lnTo>
                    <a:pt x="474935" y="1012129"/>
                  </a:lnTo>
                  <a:lnTo>
                    <a:pt x="475449" y="1011983"/>
                  </a:lnTo>
                  <a:cubicBezTo>
                    <a:pt x="475547" y="1012006"/>
                    <a:pt x="475646" y="1012006"/>
                    <a:pt x="475744" y="1011983"/>
                  </a:cubicBezTo>
                  <a:lnTo>
                    <a:pt x="476234" y="1011786"/>
                  </a:lnTo>
                  <a:lnTo>
                    <a:pt x="476454" y="1011786"/>
                  </a:lnTo>
                  <a:cubicBezTo>
                    <a:pt x="476650" y="1011664"/>
                    <a:pt x="476846" y="1011541"/>
                    <a:pt x="476994" y="1011370"/>
                  </a:cubicBezTo>
                  <a:cubicBezTo>
                    <a:pt x="479297" y="1008846"/>
                    <a:pt x="482630" y="1007522"/>
                    <a:pt x="486036" y="1007767"/>
                  </a:cubicBezTo>
                  <a:cubicBezTo>
                    <a:pt x="489884" y="1008012"/>
                    <a:pt x="490668" y="1010610"/>
                    <a:pt x="490668" y="1013428"/>
                  </a:cubicBezTo>
                  <a:cubicBezTo>
                    <a:pt x="490668" y="1016247"/>
                    <a:pt x="488854" y="1024260"/>
                    <a:pt x="490153" y="1026588"/>
                  </a:cubicBezTo>
                  <a:cubicBezTo>
                    <a:pt x="490276" y="1026784"/>
                    <a:pt x="490398" y="1026980"/>
                    <a:pt x="490546" y="1027176"/>
                  </a:cubicBezTo>
                  <a:lnTo>
                    <a:pt x="490668" y="1027323"/>
                  </a:lnTo>
                  <a:cubicBezTo>
                    <a:pt x="490839" y="1027544"/>
                    <a:pt x="491011" y="1027740"/>
                    <a:pt x="491207" y="1027912"/>
                  </a:cubicBezTo>
                  <a:cubicBezTo>
                    <a:pt x="493094" y="1029773"/>
                    <a:pt x="496476" y="1030926"/>
                    <a:pt x="498142" y="1026343"/>
                  </a:cubicBezTo>
                  <a:cubicBezTo>
                    <a:pt x="500201" y="1020657"/>
                    <a:pt x="501500" y="1018085"/>
                    <a:pt x="504073" y="1017055"/>
                  </a:cubicBezTo>
                  <a:cubicBezTo>
                    <a:pt x="506646" y="1016026"/>
                    <a:pt x="507430" y="1010096"/>
                    <a:pt x="511425" y="1008797"/>
                  </a:cubicBezTo>
                  <a:cubicBezTo>
                    <a:pt x="515419" y="1007498"/>
                    <a:pt x="520198" y="1000023"/>
                    <a:pt x="522771" y="999509"/>
                  </a:cubicBezTo>
                  <a:cubicBezTo>
                    <a:pt x="525344" y="998994"/>
                    <a:pt x="527917" y="994877"/>
                    <a:pt x="530123" y="997181"/>
                  </a:cubicBezTo>
                  <a:cubicBezTo>
                    <a:pt x="532598" y="999361"/>
                    <a:pt x="535637" y="1000808"/>
                    <a:pt x="538896" y="1001322"/>
                  </a:cubicBezTo>
                  <a:cubicBezTo>
                    <a:pt x="542768" y="1002351"/>
                    <a:pt x="544042" y="1010096"/>
                    <a:pt x="548429" y="1009826"/>
                  </a:cubicBezTo>
                  <a:cubicBezTo>
                    <a:pt x="552816" y="1009556"/>
                    <a:pt x="556957" y="1008282"/>
                    <a:pt x="560559" y="1008797"/>
                  </a:cubicBezTo>
                  <a:cubicBezTo>
                    <a:pt x="564162" y="1009311"/>
                    <a:pt x="570607" y="1004924"/>
                    <a:pt x="574994" y="1007498"/>
                  </a:cubicBezTo>
                  <a:cubicBezTo>
                    <a:pt x="579380" y="1010071"/>
                    <a:pt x="577836" y="1011639"/>
                    <a:pt x="581708" y="1013183"/>
                  </a:cubicBezTo>
                  <a:cubicBezTo>
                    <a:pt x="585580" y="1014727"/>
                    <a:pt x="583840" y="1020118"/>
                    <a:pt x="586340" y="1020535"/>
                  </a:cubicBezTo>
                  <a:cubicBezTo>
                    <a:pt x="586610" y="1020560"/>
                    <a:pt x="586854" y="1020560"/>
                    <a:pt x="587124" y="1020535"/>
                  </a:cubicBezTo>
                  <a:cubicBezTo>
                    <a:pt x="590727" y="1019751"/>
                    <a:pt x="594084" y="1016908"/>
                    <a:pt x="598470" y="1017692"/>
                  </a:cubicBezTo>
                  <a:cubicBezTo>
                    <a:pt x="602857" y="1018476"/>
                    <a:pt x="613174" y="1020265"/>
                    <a:pt x="614718" y="1015241"/>
                  </a:cubicBezTo>
                  <a:cubicBezTo>
                    <a:pt x="616262" y="1010218"/>
                    <a:pt x="615503" y="1003895"/>
                    <a:pt x="621163" y="1002841"/>
                  </a:cubicBezTo>
                  <a:cubicBezTo>
                    <a:pt x="626162" y="1002106"/>
                    <a:pt x="630377" y="998773"/>
                    <a:pt x="632264" y="994093"/>
                  </a:cubicBezTo>
                  <a:cubicBezTo>
                    <a:pt x="634053" y="989706"/>
                    <a:pt x="634568" y="986741"/>
                    <a:pt x="640253" y="987108"/>
                  </a:cubicBezTo>
                  <a:cubicBezTo>
                    <a:pt x="645939" y="987476"/>
                    <a:pt x="652629" y="987378"/>
                    <a:pt x="656746" y="981693"/>
                  </a:cubicBezTo>
                  <a:cubicBezTo>
                    <a:pt x="660863" y="976007"/>
                    <a:pt x="661917" y="972674"/>
                    <a:pt x="667847" y="969440"/>
                  </a:cubicBezTo>
                  <a:cubicBezTo>
                    <a:pt x="673778" y="966205"/>
                    <a:pt x="678680" y="958877"/>
                    <a:pt x="682282" y="962749"/>
                  </a:cubicBezTo>
                  <a:cubicBezTo>
                    <a:pt x="685884" y="966621"/>
                    <a:pt x="686423" y="971498"/>
                    <a:pt x="691324" y="971498"/>
                  </a:cubicBezTo>
                  <a:cubicBezTo>
                    <a:pt x="696226" y="971498"/>
                    <a:pt x="697500" y="969709"/>
                    <a:pt x="700073" y="971768"/>
                  </a:cubicBezTo>
                  <a:cubicBezTo>
                    <a:pt x="702646" y="973826"/>
                    <a:pt x="705758" y="974855"/>
                    <a:pt x="707572" y="972552"/>
                  </a:cubicBezTo>
                  <a:cubicBezTo>
                    <a:pt x="709385" y="970248"/>
                    <a:pt x="713747" y="962235"/>
                    <a:pt x="717105" y="962235"/>
                  </a:cubicBezTo>
                  <a:cubicBezTo>
                    <a:pt x="720462" y="962235"/>
                    <a:pt x="721246" y="956819"/>
                    <a:pt x="724334" y="956549"/>
                  </a:cubicBezTo>
                  <a:cubicBezTo>
                    <a:pt x="727422" y="956280"/>
                    <a:pt x="727177" y="960421"/>
                    <a:pt x="729750" y="960936"/>
                  </a:cubicBezTo>
                  <a:cubicBezTo>
                    <a:pt x="732397" y="961426"/>
                    <a:pt x="734553" y="963288"/>
                    <a:pt x="735411" y="965837"/>
                  </a:cubicBezTo>
                  <a:cubicBezTo>
                    <a:pt x="735680" y="967896"/>
                    <a:pt x="733108" y="972282"/>
                    <a:pt x="736710" y="974096"/>
                  </a:cubicBezTo>
                  <a:cubicBezTo>
                    <a:pt x="739651" y="975174"/>
                    <a:pt x="741807" y="977698"/>
                    <a:pt x="742396" y="980786"/>
                  </a:cubicBezTo>
                  <a:cubicBezTo>
                    <a:pt x="742640" y="983383"/>
                    <a:pt x="742910" y="985957"/>
                    <a:pt x="740067" y="987746"/>
                  </a:cubicBezTo>
                  <a:cubicBezTo>
                    <a:pt x="737225" y="989534"/>
                    <a:pt x="731563" y="995759"/>
                    <a:pt x="738009" y="996519"/>
                  </a:cubicBezTo>
                  <a:cubicBezTo>
                    <a:pt x="744454" y="997279"/>
                    <a:pt x="750899" y="993700"/>
                    <a:pt x="753227" y="996519"/>
                  </a:cubicBezTo>
                  <a:cubicBezTo>
                    <a:pt x="755555" y="999337"/>
                    <a:pt x="756045" y="1001175"/>
                    <a:pt x="758618" y="1000391"/>
                  </a:cubicBezTo>
                  <a:cubicBezTo>
                    <a:pt x="761192" y="999607"/>
                    <a:pt x="764304" y="998332"/>
                    <a:pt x="767392" y="999631"/>
                  </a:cubicBezTo>
                  <a:cubicBezTo>
                    <a:pt x="767686" y="999729"/>
                    <a:pt x="768004" y="999802"/>
                    <a:pt x="768323" y="999852"/>
                  </a:cubicBezTo>
                  <a:cubicBezTo>
                    <a:pt x="768593" y="999901"/>
                    <a:pt x="768862" y="999901"/>
                    <a:pt x="769132" y="999852"/>
                  </a:cubicBezTo>
                  <a:cubicBezTo>
                    <a:pt x="771312" y="999509"/>
                    <a:pt x="772930" y="996837"/>
                    <a:pt x="774376" y="994779"/>
                  </a:cubicBezTo>
                  <a:cubicBezTo>
                    <a:pt x="776165" y="992181"/>
                    <a:pt x="782095" y="989608"/>
                    <a:pt x="784669" y="995024"/>
                  </a:cubicBezTo>
                  <a:cubicBezTo>
                    <a:pt x="787241" y="1000440"/>
                    <a:pt x="788810" y="1000440"/>
                    <a:pt x="792412" y="1002768"/>
                  </a:cubicBezTo>
                  <a:cubicBezTo>
                    <a:pt x="796015" y="1005096"/>
                    <a:pt x="796554" y="1010512"/>
                    <a:pt x="796554" y="1014629"/>
                  </a:cubicBezTo>
                  <a:cubicBezTo>
                    <a:pt x="796554" y="1018746"/>
                    <a:pt x="798098" y="1024162"/>
                    <a:pt x="802484" y="1024946"/>
                  </a:cubicBezTo>
                  <a:cubicBezTo>
                    <a:pt x="806871" y="1025730"/>
                    <a:pt x="815105" y="1026759"/>
                    <a:pt x="815105" y="1031121"/>
                  </a:cubicBezTo>
                  <a:cubicBezTo>
                    <a:pt x="815105" y="1035484"/>
                    <a:pt x="813316" y="1041708"/>
                    <a:pt x="814860" y="1045311"/>
                  </a:cubicBezTo>
                  <a:cubicBezTo>
                    <a:pt x="816600" y="1048742"/>
                    <a:pt x="817212" y="1052613"/>
                    <a:pt x="816649" y="1056412"/>
                  </a:cubicBezTo>
                  <a:cubicBezTo>
                    <a:pt x="815890" y="1060284"/>
                    <a:pt x="813561" y="1060284"/>
                    <a:pt x="813561" y="1065945"/>
                  </a:cubicBezTo>
                  <a:cubicBezTo>
                    <a:pt x="813561" y="1071606"/>
                    <a:pt x="815105" y="1080918"/>
                    <a:pt x="812532" y="1084006"/>
                  </a:cubicBezTo>
                  <a:cubicBezTo>
                    <a:pt x="809959" y="1087094"/>
                    <a:pt x="809689" y="1091995"/>
                    <a:pt x="804274" y="1094593"/>
                  </a:cubicBezTo>
                  <a:cubicBezTo>
                    <a:pt x="798857" y="1097190"/>
                    <a:pt x="798098" y="1098195"/>
                    <a:pt x="794226" y="1103341"/>
                  </a:cubicBezTo>
                  <a:cubicBezTo>
                    <a:pt x="790354" y="1108488"/>
                    <a:pt x="785722" y="1110571"/>
                    <a:pt x="783639" y="1114957"/>
                  </a:cubicBezTo>
                  <a:cubicBezTo>
                    <a:pt x="781556" y="1119344"/>
                    <a:pt x="781850" y="1123216"/>
                    <a:pt x="778738" y="1125519"/>
                  </a:cubicBezTo>
                  <a:cubicBezTo>
                    <a:pt x="775626" y="1127823"/>
                    <a:pt x="776434" y="1128877"/>
                    <a:pt x="778223" y="1132504"/>
                  </a:cubicBezTo>
                  <a:cubicBezTo>
                    <a:pt x="779694" y="1135028"/>
                    <a:pt x="780576" y="1137821"/>
                    <a:pt x="780821" y="1140738"/>
                  </a:cubicBezTo>
                  <a:cubicBezTo>
                    <a:pt x="781581" y="1145394"/>
                    <a:pt x="778738" y="1153898"/>
                    <a:pt x="780551" y="1154682"/>
                  </a:cubicBezTo>
                  <a:cubicBezTo>
                    <a:pt x="783198" y="1155687"/>
                    <a:pt x="786188" y="1154829"/>
                    <a:pt x="787903" y="1152599"/>
                  </a:cubicBezTo>
                  <a:cubicBezTo>
                    <a:pt x="789962" y="1150173"/>
                    <a:pt x="792976" y="1148751"/>
                    <a:pt x="796162" y="1148751"/>
                  </a:cubicBezTo>
                  <a:cubicBezTo>
                    <a:pt x="798613" y="1148751"/>
                    <a:pt x="801823" y="1144880"/>
                    <a:pt x="804396" y="1146668"/>
                  </a:cubicBezTo>
                  <a:cubicBezTo>
                    <a:pt x="806969" y="1148457"/>
                    <a:pt x="813954" y="1148237"/>
                    <a:pt x="817556" y="1145394"/>
                  </a:cubicBezTo>
                  <a:cubicBezTo>
                    <a:pt x="821158" y="1142551"/>
                    <a:pt x="818855" y="1151324"/>
                    <a:pt x="817311" y="1156226"/>
                  </a:cubicBezTo>
                  <a:cubicBezTo>
                    <a:pt x="815767" y="1161127"/>
                    <a:pt x="816527" y="1161887"/>
                    <a:pt x="818340" y="1166788"/>
                  </a:cubicBezTo>
                  <a:cubicBezTo>
                    <a:pt x="820154" y="1171689"/>
                    <a:pt x="821158" y="1170929"/>
                    <a:pt x="821943" y="1176345"/>
                  </a:cubicBezTo>
                  <a:cubicBezTo>
                    <a:pt x="822726" y="1181761"/>
                    <a:pt x="823486" y="1183697"/>
                    <a:pt x="828387" y="1184065"/>
                  </a:cubicBezTo>
                  <a:cubicBezTo>
                    <a:pt x="833289" y="1184432"/>
                    <a:pt x="842822" y="1182276"/>
                    <a:pt x="841278" y="1188721"/>
                  </a:cubicBezTo>
                  <a:cubicBezTo>
                    <a:pt x="839734" y="1195166"/>
                    <a:pt x="834588" y="1194896"/>
                    <a:pt x="835617" y="1199038"/>
                  </a:cubicBezTo>
                  <a:cubicBezTo>
                    <a:pt x="836646" y="1203179"/>
                    <a:pt x="835102" y="1206243"/>
                    <a:pt x="833019" y="1207297"/>
                  </a:cubicBezTo>
                  <a:cubicBezTo>
                    <a:pt x="830936" y="1208350"/>
                    <a:pt x="827088" y="1212712"/>
                    <a:pt x="830201" y="1214256"/>
                  </a:cubicBezTo>
                  <a:cubicBezTo>
                    <a:pt x="833313" y="1215800"/>
                    <a:pt x="832504" y="1218374"/>
                    <a:pt x="836891" y="1218128"/>
                  </a:cubicBezTo>
                  <a:cubicBezTo>
                    <a:pt x="841278" y="1217883"/>
                    <a:pt x="851595" y="1217075"/>
                    <a:pt x="853408" y="1220946"/>
                  </a:cubicBezTo>
                  <a:cubicBezTo>
                    <a:pt x="855222" y="1224818"/>
                    <a:pt x="856496" y="1226632"/>
                    <a:pt x="858555" y="1231019"/>
                  </a:cubicBezTo>
                  <a:cubicBezTo>
                    <a:pt x="860613" y="1235405"/>
                    <a:pt x="859069" y="1239522"/>
                    <a:pt x="865269" y="1239522"/>
                  </a:cubicBezTo>
                  <a:cubicBezTo>
                    <a:pt x="871469" y="1239522"/>
                    <a:pt x="878160" y="1240821"/>
                    <a:pt x="879703" y="1237709"/>
                  </a:cubicBezTo>
                  <a:cubicBezTo>
                    <a:pt x="881247" y="1234596"/>
                    <a:pt x="883330" y="1235920"/>
                    <a:pt x="885903" y="1233077"/>
                  </a:cubicBezTo>
                  <a:cubicBezTo>
                    <a:pt x="887546" y="1230798"/>
                    <a:pt x="889775" y="1229033"/>
                    <a:pt x="892349" y="1227906"/>
                  </a:cubicBezTo>
                  <a:cubicBezTo>
                    <a:pt x="892496" y="1227882"/>
                    <a:pt x="892643" y="1227882"/>
                    <a:pt x="892790" y="1227906"/>
                  </a:cubicBezTo>
                  <a:cubicBezTo>
                    <a:pt x="894064" y="1227906"/>
                    <a:pt x="894970" y="1229205"/>
                    <a:pt x="895486" y="1230945"/>
                  </a:cubicBezTo>
                  <a:cubicBezTo>
                    <a:pt x="895486" y="1230994"/>
                    <a:pt x="895486" y="1231068"/>
                    <a:pt x="895486" y="1231117"/>
                  </a:cubicBezTo>
                  <a:cubicBezTo>
                    <a:pt x="895559" y="1231410"/>
                    <a:pt x="895632" y="1231680"/>
                    <a:pt x="895681" y="1231974"/>
                  </a:cubicBezTo>
                  <a:cubicBezTo>
                    <a:pt x="895681" y="1232146"/>
                    <a:pt x="895681" y="1232293"/>
                    <a:pt x="895681" y="1232465"/>
                  </a:cubicBezTo>
                  <a:cubicBezTo>
                    <a:pt x="895706" y="1232660"/>
                    <a:pt x="895706" y="1232881"/>
                    <a:pt x="895681" y="1233077"/>
                  </a:cubicBezTo>
                  <a:cubicBezTo>
                    <a:pt x="895706" y="1233420"/>
                    <a:pt x="895706" y="1233787"/>
                    <a:pt x="895681" y="1234131"/>
                  </a:cubicBezTo>
                  <a:cubicBezTo>
                    <a:pt x="895387" y="1236336"/>
                    <a:pt x="895755" y="1238567"/>
                    <a:pt x="896711" y="1240576"/>
                  </a:cubicBezTo>
                  <a:cubicBezTo>
                    <a:pt x="898010" y="1243419"/>
                    <a:pt x="896980" y="1248320"/>
                    <a:pt x="901612" y="1248050"/>
                  </a:cubicBezTo>
                  <a:cubicBezTo>
                    <a:pt x="906244" y="1247781"/>
                    <a:pt x="914257" y="1250648"/>
                    <a:pt x="914527" y="1246776"/>
                  </a:cubicBezTo>
                  <a:cubicBezTo>
                    <a:pt x="914796" y="1242904"/>
                    <a:pt x="914257" y="1239816"/>
                    <a:pt x="915556" y="1237488"/>
                  </a:cubicBezTo>
                  <a:cubicBezTo>
                    <a:pt x="916855" y="1235160"/>
                    <a:pt x="917859" y="1229744"/>
                    <a:pt x="915286" y="1227685"/>
                  </a:cubicBezTo>
                  <a:cubicBezTo>
                    <a:pt x="912714" y="1225627"/>
                    <a:pt x="911684" y="1225872"/>
                    <a:pt x="911169" y="1223054"/>
                  </a:cubicBezTo>
                  <a:cubicBezTo>
                    <a:pt x="910655" y="1220236"/>
                    <a:pt x="906268" y="1220212"/>
                    <a:pt x="906268" y="1217368"/>
                  </a:cubicBezTo>
                  <a:cubicBezTo>
                    <a:pt x="906268" y="1214526"/>
                    <a:pt x="906783" y="1210654"/>
                    <a:pt x="908596" y="1210017"/>
                  </a:cubicBezTo>
                  <a:cubicBezTo>
                    <a:pt x="910409" y="1209379"/>
                    <a:pt x="908841" y="1202665"/>
                    <a:pt x="913228" y="1202665"/>
                  </a:cubicBezTo>
                  <a:cubicBezTo>
                    <a:pt x="916291" y="1202469"/>
                    <a:pt x="919355" y="1202910"/>
                    <a:pt x="922246" y="1203964"/>
                  </a:cubicBezTo>
                  <a:cubicBezTo>
                    <a:pt x="922957" y="1204160"/>
                    <a:pt x="923570" y="1204307"/>
                    <a:pt x="924133" y="1204405"/>
                  </a:cubicBezTo>
                  <a:lnTo>
                    <a:pt x="924525" y="1204405"/>
                  </a:lnTo>
                  <a:cubicBezTo>
                    <a:pt x="924942" y="1204503"/>
                    <a:pt x="925383" y="1204552"/>
                    <a:pt x="925824" y="1204576"/>
                  </a:cubicBezTo>
                  <a:lnTo>
                    <a:pt x="926094" y="1204576"/>
                  </a:lnTo>
                  <a:cubicBezTo>
                    <a:pt x="926927" y="1204625"/>
                    <a:pt x="927785" y="1204478"/>
                    <a:pt x="928544" y="1204111"/>
                  </a:cubicBezTo>
                  <a:cubicBezTo>
                    <a:pt x="928887" y="1203939"/>
                    <a:pt x="929231" y="1203719"/>
                    <a:pt x="929549" y="1203474"/>
                  </a:cubicBezTo>
                  <a:lnTo>
                    <a:pt x="929916" y="1203155"/>
                  </a:lnTo>
                  <a:lnTo>
                    <a:pt x="930235" y="1202861"/>
                  </a:lnTo>
                  <a:cubicBezTo>
                    <a:pt x="930481" y="1202616"/>
                    <a:pt x="930701" y="1202346"/>
                    <a:pt x="930946" y="1202052"/>
                  </a:cubicBezTo>
                  <a:cubicBezTo>
                    <a:pt x="933274" y="1199210"/>
                    <a:pt x="938690" y="1194063"/>
                    <a:pt x="941263" y="1195093"/>
                  </a:cubicBezTo>
                  <a:cubicBezTo>
                    <a:pt x="943836" y="1196122"/>
                    <a:pt x="948737" y="1197665"/>
                    <a:pt x="949521" y="1200753"/>
                  </a:cubicBezTo>
                  <a:cubicBezTo>
                    <a:pt x="950306" y="1203841"/>
                    <a:pt x="952609" y="1204380"/>
                    <a:pt x="955452" y="1204380"/>
                  </a:cubicBezTo>
                  <a:cubicBezTo>
                    <a:pt x="958295" y="1204380"/>
                    <a:pt x="959569" y="1201293"/>
                    <a:pt x="960868" y="1199724"/>
                  </a:cubicBezTo>
                  <a:cubicBezTo>
                    <a:pt x="962167" y="1198156"/>
                    <a:pt x="964740" y="1193794"/>
                    <a:pt x="966798" y="1195093"/>
                  </a:cubicBezTo>
                  <a:cubicBezTo>
                    <a:pt x="968857" y="1196392"/>
                    <a:pt x="972998" y="1198695"/>
                    <a:pt x="974150" y="1196367"/>
                  </a:cubicBezTo>
                  <a:cubicBezTo>
                    <a:pt x="975302" y="1194038"/>
                    <a:pt x="978291" y="1193794"/>
                    <a:pt x="979321" y="1195607"/>
                  </a:cubicBezTo>
                  <a:cubicBezTo>
                    <a:pt x="980350" y="1197421"/>
                    <a:pt x="981379" y="1199479"/>
                    <a:pt x="984222" y="1199210"/>
                  </a:cubicBezTo>
                  <a:cubicBezTo>
                    <a:pt x="987065" y="1198940"/>
                    <a:pt x="987310" y="1194578"/>
                    <a:pt x="991697" y="1193794"/>
                  </a:cubicBezTo>
                  <a:cubicBezTo>
                    <a:pt x="996083" y="1193009"/>
                    <a:pt x="996328" y="1191735"/>
                    <a:pt x="1001230" y="1191735"/>
                  </a:cubicBezTo>
                  <a:cubicBezTo>
                    <a:pt x="1006131" y="1191735"/>
                    <a:pt x="1012061" y="1196636"/>
                    <a:pt x="1015419" y="1188647"/>
                  </a:cubicBezTo>
                  <a:cubicBezTo>
                    <a:pt x="1018776" y="1180658"/>
                    <a:pt x="1016203" y="1177816"/>
                    <a:pt x="1020075" y="1177301"/>
                  </a:cubicBezTo>
                  <a:cubicBezTo>
                    <a:pt x="1023947" y="1176787"/>
                    <a:pt x="1024707" y="1172130"/>
                    <a:pt x="1028309" y="1172130"/>
                  </a:cubicBezTo>
                  <a:cubicBezTo>
                    <a:pt x="1031911" y="1172130"/>
                    <a:pt x="1034509" y="1174458"/>
                    <a:pt x="1036323" y="1178060"/>
                  </a:cubicBezTo>
                  <a:cubicBezTo>
                    <a:pt x="1037964" y="1181492"/>
                    <a:pt x="1041101" y="1183967"/>
                    <a:pt x="1044826" y="1184775"/>
                  </a:cubicBezTo>
                  <a:cubicBezTo>
                    <a:pt x="1048698" y="1185805"/>
                    <a:pt x="1051002" y="1187618"/>
                    <a:pt x="1056442" y="1187863"/>
                  </a:cubicBezTo>
                  <a:cubicBezTo>
                    <a:pt x="1061882" y="1188108"/>
                    <a:pt x="1071906" y="1186074"/>
                    <a:pt x="1074478" y="1189162"/>
                  </a:cubicBezTo>
                  <a:cubicBezTo>
                    <a:pt x="1077052" y="1192250"/>
                    <a:pt x="1079380" y="1197935"/>
                    <a:pt x="1076929" y="1199479"/>
                  </a:cubicBezTo>
                  <a:cubicBezTo>
                    <a:pt x="1074478" y="1201023"/>
                    <a:pt x="1072543" y="1201783"/>
                    <a:pt x="1072543" y="1205140"/>
                  </a:cubicBezTo>
                  <a:cubicBezTo>
                    <a:pt x="1072543" y="1208497"/>
                    <a:pt x="1072787" y="1214942"/>
                    <a:pt x="1074993" y="1217001"/>
                  </a:cubicBezTo>
                  <a:cubicBezTo>
                    <a:pt x="1077199" y="1219060"/>
                    <a:pt x="1085065" y="1227318"/>
                    <a:pt x="1086854" y="1229132"/>
                  </a:cubicBezTo>
                  <a:cubicBezTo>
                    <a:pt x="1090481" y="1232416"/>
                    <a:pt x="1095137" y="1234327"/>
                    <a:pt x="1100014" y="1234547"/>
                  </a:cubicBezTo>
                  <a:cubicBezTo>
                    <a:pt x="1105944" y="1234547"/>
                    <a:pt x="1109547" y="1231705"/>
                    <a:pt x="1113174" y="1233787"/>
                  </a:cubicBezTo>
                  <a:cubicBezTo>
                    <a:pt x="1115478" y="1234768"/>
                    <a:pt x="1117855" y="1235601"/>
                    <a:pt x="1120281" y="1236238"/>
                  </a:cubicBezTo>
                  <a:cubicBezTo>
                    <a:pt x="1121310" y="1235454"/>
                    <a:pt x="1122535" y="1234547"/>
                    <a:pt x="1124079" y="1233518"/>
                  </a:cubicBezTo>
                  <a:cubicBezTo>
                    <a:pt x="1132950" y="1227612"/>
                    <a:pt x="1124079" y="1233518"/>
                    <a:pt x="1134445" y="1234254"/>
                  </a:cubicBezTo>
                  <a:cubicBezTo>
                    <a:pt x="1144811" y="1234989"/>
                    <a:pt x="1138881" y="1232048"/>
                    <a:pt x="1144787" y="1232048"/>
                  </a:cubicBezTo>
                  <a:cubicBezTo>
                    <a:pt x="1150693" y="1232048"/>
                    <a:pt x="1152139" y="1237219"/>
                    <a:pt x="1156623" y="1239399"/>
                  </a:cubicBezTo>
                  <a:cubicBezTo>
                    <a:pt x="1161108" y="1241581"/>
                    <a:pt x="1163975" y="1237194"/>
                    <a:pt x="1166965" y="1233494"/>
                  </a:cubicBezTo>
                  <a:cubicBezTo>
                    <a:pt x="1169955" y="1229793"/>
                    <a:pt x="1175101" y="1234964"/>
                    <a:pt x="1179537" y="1235724"/>
                  </a:cubicBezTo>
                  <a:cubicBezTo>
                    <a:pt x="1183972" y="1236483"/>
                    <a:pt x="1181007" y="1241630"/>
                    <a:pt x="1175836" y="1246065"/>
                  </a:cubicBezTo>
                  <a:cubicBezTo>
                    <a:pt x="1170665" y="1250501"/>
                    <a:pt x="1171400" y="1256407"/>
                    <a:pt x="1174365" y="1257142"/>
                  </a:cubicBezTo>
                  <a:cubicBezTo>
                    <a:pt x="1177331" y="1257877"/>
                    <a:pt x="1180272" y="1268243"/>
                    <a:pt x="1186178" y="1273414"/>
                  </a:cubicBezTo>
                  <a:cubicBezTo>
                    <a:pt x="1192084" y="1278585"/>
                    <a:pt x="1195049" y="1277850"/>
                    <a:pt x="1198750" y="1271208"/>
                  </a:cubicBezTo>
                  <a:cubicBezTo>
                    <a:pt x="1202450" y="1264567"/>
                    <a:pt x="1195808" y="1263073"/>
                    <a:pt x="1193579" y="1259372"/>
                  </a:cubicBezTo>
                  <a:cubicBezTo>
                    <a:pt x="1191349" y="1255672"/>
                    <a:pt x="1193579" y="1254201"/>
                    <a:pt x="1195808" y="1248271"/>
                  </a:cubicBezTo>
                  <a:cubicBezTo>
                    <a:pt x="1198039" y="1242341"/>
                    <a:pt x="1205415" y="1242365"/>
                    <a:pt x="1210512" y="1240159"/>
                  </a:cubicBezTo>
                  <a:cubicBezTo>
                    <a:pt x="1215610" y="1237954"/>
                    <a:pt x="1226049" y="1236459"/>
                    <a:pt x="1235018" y="1236459"/>
                  </a:cubicBezTo>
                  <a:cubicBezTo>
                    <a:pt x="1243988" y="1236459"/>
                    <a:pt x="1247590" y="1234964"/>
                    <a:pt x="1252026" y="1229793"/>
                  </a:cubicBezTo>
                  <a:cubicBezTo>
                    <a:pt x="1256461" y="1224622"/>
                    <a:pt x="1263103" y="1227588"/>
                    <a:pt x="1271238" y="1230529"/>
                  </a:cubicBezTo>
                  <a:cubicBezTo>
                    <a:pt x="1279375" y="1233469"/>
                    <a:pt x="1283810" y="1217957"/>
                    <a:pt x="1288981" y="1212786"/>
                  </a:cubicBezTo>
                  <a:cubicBezTo>
                    <a:pt x="1292829" y="1208938"/>
                    <a:pt x="1297902" y="1210825"/>
                    <a:pt x="1303685" y="1213570"/>
                  </a:cubicBezTo>
                  <a:cubicBezTo>
                    <a:pt x="1304200" y="1212786"/>
                    <a:pt x="1304567" y="1211904"/>
                    <a:pt x="1304788" y="1210997"/>
                  </a:cubicBezTo>
                  <a:cubicBezTo>
                    <a:pt x="1305008" y="1209037"/>
                    <a:pt x="1308292" y="1207713"/>
                    <a:pt x="1311355" y="1205091"/>
                  </a:cubicBezTo>
                  <a:cubicBezTo>
                    <a:pt x="1312581" y="1203988"/>
                    <a:pt x="1314296" y="1203596"/>
                    <a:pt x="1315889" y="1204037"/>
                  </a:cubicBezTo>
                  <a:cubicBezTo>
                    <a:pt x="1316943" y="1203131"/>
                    <a:pt x="1319467" y="1202445"/>
                    <a:pt x="1323805" y="1202445"/>
                  </a:cubicBezTo>
                  <a:cubicBezTo>
                    <a:pt x="1334905" y="1202445"/>
                    <a:pt x="1329710" y="1200974"/>
                    <a:pt x="1337111" y="1200974"/>
                  </a:cubicBezTo>
                  <a:cubicBezTo>
                    <a:pt x="1344512" y="1200974"/>
                    <a:pt x="1347477" y="1199479"/>
                    <a:pt x="1349683" y="1195044"/>
                  </a:cubicBezTo>
                  <a:cubicBezTo>
                    <a:pt x="1351889" y="1190608"/>
                    <a:pt x="1359290" y="1195044"/>
                    <a:pt x="1363725" y="1195779"/>
                  </a:cubicBezTo>
                  <a:cubicBezTo>
                    <a:pt x="1368161" y="1196514"/>
                    <a:pt x="1368896" y="1194308"/>
                    <a:pt x="1374826" y="1190608"/>
                  </a:cubicBezTo>
                  <a:cubicBezTo>
                    <a:pt x="1380757" y="1186907"/>
                    <a:pt x="1388868" y="1190608"/>
                    <a:pt x="1395509" y="1189873"/>
                  </a:cubicBezTo>
                  <a:cubicBezTo>
                    <a:pt x="1402151" y="1189137"/>
                    <a:pt x="1399210" y="1177301"/>
                    <a:pt x="1403645" y="1175169"/>
                  </a:cubicBezTo>
                  <a:cubicBezTo>
                    <a:pt x="1408081" y="1173037"/>
                    <a:pt x="1408817" y="1168528"/>
                    <a:pt x="1414747" y="1166298"/>
                  </a:cubicBezTo>
                  <a:cubicBezTo>
                    <a:pt x="1420653" y="1164362"/>
                    <a:pt x="1426166" y="1161348"/>
                    <a:pt x="1430995" y="1157426"/>
                  </a:cubicBezTo>
                  <a:cubicBezTo>
                    <a:pt x="1439130" y="1151521"/>
                    <a:pt x="1438347" y="1150785"/>
                    <a:pt x="1445061" y="1147085"/>
                  </a:cubicBezTo>
                  <a:cubicBezTo>
                    <a:pt x="1451776" y="1143384"/>
                    <a:pt x="1447267" y="1141914"/>
                    <a:pt x="1447267" y="1134513"/>
                  </a:cubicBezTo>
                  <a:cubicBezTo>
                    <a:pt x="1447267" y="1127113"/>
                    <a:pt x="1450232" y="1130838"/>
                    <a:pt x="1459103" y="1132308"/>
                  </a:cubicBezTo>
                  <a:cubicBezTo>
                    <a:pt x="1467974" y="1133778"/>
                    <a:pt x="1467974" y="1131548"/>
                    <a:pt x="1468709" y="1123437"/>
                  </a:cubicBezTo>
                  <a:cubicBezTo>
                    <a:pt x="1469445" y="1115325"/>
                    <a:pt x="1479786" y="1119736"/>
                    <a:pt x="1483413" y="1110865"/>
                  </a:cubicBezTo>
                  <a:cubicBezTo>
                    <a:pt x="1487040" y="1101994"/>
                    <a:pt x="1484908" y="1101994"/>
                    <a:pt x="1493044" y="1099763"/>
                  </a:cubicBezTo>
                  <a:cubicBezTo>
                    <a:pt x="1501180" y="1097533"/>
                    <a:pt x="1501915" y="1090892"/>
                    <a:pt x="1500396" y="1085721"/>
                  </a:cubicBezTo>
                  <a:cubicBezTo>
                    <a:pt x="1498877" y="1080551"/>
                    <a:pt x="1496695" y="1076115"/>
                    <a:pt x="1499637" y="1073885"/>
                  </a:cubicBezTo>
                  <a:cubicBezTo>
                    <a:pt x="1502577" y="1071655"/>
                    <a:pt x="1506302" y="1067244"/>
                    <a:pt x="1501131" y="1061313"/>
                  </a:cubicBezTo>
                  <a:cubicBezTo>
                    <a:pt x="1495961" y="1055383"/>
                    <a:pt x="1506302" y="1053202"/>
                    <a:pt x="1512208" y="1053202"/>
                  </a:cubicBezTo>
                  <a:cubicBezTo>
                    <a:pt x="1518114" y="1053202"/>
                    <a:pt x="1518874" y="1043571"/>
                    <a:pt x="1521079" y="1043571"/>
                  </a:cubicBezTo>
                  <a:cubicBezTo>
                    <a:pt x="1523285" y="1043571"/>
                    <a:pt x="1527745" y="1042100"/>
                    <a:pt x="1527745" y="1033965"/>
                  </a:cubicBezTo>
                  <a:cubicBezTo>
                    <a:pt x="1527745" y="1025828"/>
                    <a:pt x="1535881" y="1027323"/>
                    <a:pt x="1535881" y="1021393"/>
                  </a:cubicBezTo>
                  <a:cubicBezTo>
                    <a:pt x="1535881" y="1015462"/>
                    <a:pt x="1537351" y="1008086"/>
                    <a:pt x="1542522" y="1007351"/>
                  </a:cubicBezTo>
                  <a:cubicBezTo>
                    <a:pt x="1547693" y="1006615"/>
                    <a:pt x="1549874" y="1002180"/>
                    <a:pt x="1560265" y="996274"/>
                  </a:cubicBezTo>
                  <a:cubicBezTo>
                    <a:pt x="1570655" y="990368"/>
                    <a:pt x="1559530" y="986643"/>
                    <a:pt x="1564700" y="983702"/>
                  </a:cubicBezTo>
                  <a:cubicBezTo>
                    <a:pt x="1569871" y="980761"/>
                    <a:pt x="1566171" y="977036"/>
                    <a:pt x="1563965" y="969635"/>
                  </a:cubicBezTo>
                  <a:cubicBezTo>
                    <a:pt x="1561759" y="962235"/>
                    <a:pt x="1566930" y="964465"/>
                    <a:pt x="1575042" y="964465"/>
                  </a:cubicBezTo>
                  <a:cubicBezTo>
                    <a:pt x="1583153" y="964465"/>
                    <a:pt x="1579477" y="957824"/>
                    <a:pt x="1571366" y="953388"/>
                  </a:cubicBezTo>
                  <a:cubicBezTo>
                    <a:pt x="1563254" y="948952"/>
                    <a:pt x="1574307" y="948952"/>
                    <a:pt x="1576537" y="943022"/>
                  </a:cubicBezTo>
                  <a:cubicBezTo>
                    <a:pt x="1578766" y="937092"/>
                    <a:pt x="1569871" y="937851"/>
                    <a:pt x="1563965" y="936381"/>
                  </a:cubicBezTo>
                  <a:cubicBezTo>
                    <a:pt x="1558059" y="934910"/>
                    <a:pt x="1559530" y="929715"/>
                    <a:pt x="1552864" y="927510"/>
                  </a:cubicBezTo>
                  <a:cubicBezTo>
                    <a:pt x="1546198" y="925304"/>
                    <a:pt x="1543992" y="934861"/>
                    <a:pt x="1532180" y="934151"/>
                  </a:cubicBezTo>
                  <a:cubicBezTo>
                    <a:pt x="1520369" y="933440"/>
                    <a:pt x="1521079" y="925279"/>
                    <a:pt x="1535881" y="925279"/>
                  </a:cubicBezTo>
                  <a:cubicBezTo>
                    <a:pt x="1550683" y="925279"/>
                    <a:pt x="1547693" y="920109"/>
                    <a:pt x="1550584" y="914203"/>
                  </a:cubicBezTo>
                  <a:cubicBezTo>
                    <a:pt x="1553477" y="908297"/>
                    <a:pt x="1557226" y="909767"/>
                    <a:pt x="1566097" y="906067"/>
                  </a:cubicBezTo>
                  <a:cubicBezTo>
                    <a:pt x="1574969" y="902366"/>
                    <a:pt x="1572763" y="896460"/>
                    <a:pt x="1569062" y="892760"/>
                  </a:cubicBezTo>
                  <a:cubicBezTo>
                    <a:pt x="1563818" y="887711"/>
                    <a:pt x="1557839" y="883472"/>
                    <a:pt x="1551320" y="880188"/>
                  </a:cubicBezTo>
                  <a:cubicBezTo>
                    <a:pt x="1543968" y="876487"/>
                    <a:pt x="1550584" y="868352"/>
                    <a:pt x="1559456" y="872836"/>
                  </a:cubicBezTo>
                  <a:cubicBezTo>
                    <a:pt x="1568327" y="877321"/>
                    <a:pt x="1569797" y="881707"/>
                    <a:pt x="1574160" y="873596"/>
                  </a:cubicBezTo>
                  <a:cubicBezTo>
                    <a:pt x="1578522" y="865484"/>
                    <a:pt x="1566808" y="862495"/>
                    <a:pt x="1562347" y="856588"/>
                  </a:cubicBezTo>
                  <a:cubicBezTo>
                    <a:pt x="1557887" y="850683"/>
                    <a:pt x="1553477" y="846958"/>
                    <a:pt x="1546811" y="845487"/>
                  </a:cubicBezTo>
                  <a:cubicBezTo>
                    <a:pt x="1540145" y="844017"/>
                    <a:pt x="1542375" y="832916"/>
                    <a:pt x="1540905" y="824044"/>
                  </a:cubicBezTo>
                  <a:cubicBezTo>
                    <a:pt x="1539435" y="815173"/>
                    <a:pt x="1531298" y="812968"/>
                    <a:pt x="1531298" y="808532"/>
                  </a:cubicBezTo>
                  <a:cubicBezTo>
                    <a:pt x="1531298" y="804096"/>
                    <a:pt x="1526103" y="798166"/>
                    <a:pt x="1523162" y="785594"/>
                  </a:cubicBezTo>
                  <a:cubicBezTo>
                    <a:pt x="1520221" y="773022"/>
                    <a:pt x="1512796" y="775253"/>
                    <a:pt x="1502455" y="772287"/>
                  </a:cubicBezTo>
                  <a:cubicBezTo>
                    <a:pt x="1492113" y="769322"/>
                    <a:pt x="1489148" y="764936"/>
                    <a:pt x="1487751" y="757584"/>
                  </a:cubicBezTo>
                  <a:cubicBezTo>
                    <a:pt x="1486354" y="750232"/>
                    <a:pt x="1492921" y="751678"/>
                    <a:pt x="1496622" y="740576"/>
                  </a:cubicBezTo>
                  <a:cubicBezTo>
                    <a:pt x="1500322" y="729475"/>
                    <a:pt x="1509929" y="733224"/>
                    <a:pt x="1515099" y="720604"/>
                  </a:cubicBezTo>
                  <a:cubicBezTo>
                    <a:pt x="1520271" y="707983"/>
                    <a:pt x="1522451" y="712492"/>
                    <a:pt x="1530612" y="711757"/>
                  </a:cubicBezTo>
                  <a:cubicBezTo>
                    <a:pt x="1538773" y="711022"/>
                    <a:pt x="1537964" y="706562"/>
                    <a:pt x="1540243" y="699185"/>
                  </a:cubicBezTo>
                  <a:cubicBezTo>
                    <a:pt x="1542522" y="691809"/>
                    <a:pt x="1547595" y="690290"/>
                    <a:pt x="1556491" y="689555"/>
                  </a:cubicBezTo>
                  <a:cubicBezTo>
                    <a:pt x="1565386" y="688819"/>
                    <a:pt x="1566857" y="688084"/>
                    <a:pt x="1572027" y="684383"/>
                  </a:cubicBezTo>
                  <a:cubicBezTo>
                    <a:pt x="1577198" y="680683"/>
                    <a:pt x="1577934" y="679213"/>
                    <a:pt x="1586069" y="685119"/>
                  </a:cubicBezTo>
                  <a:cubicBezTo>
                    <a:pt x="1594206" y="691025"/>
                    <a:pt x="1594206" y="678478"/>
                    <a:pt x="1596411" y="673307"/>
                  </a:cubicBezTo>
                  <a:cubicBezTo>
                    <a:pt x="1598617" y="668136"/>
                    <a:pt x="1597146" y="665955"/>
                    <a:pt x="1591976" y="662206"/>
                  </a:cubicBezTo>
                  <a:cubicBezTo>
                    <a:pt x="1586805" y="658456"/>
                    <a:pt x="1577272" y="659240"/>
                    <a:pt x="1571293" y="661470"/>
                  </a:cubicBezTo>
                  <a:cubicBezTo>
                    <a:pt x="1565313" y="663700"/>
                    <a:pt x="1555755" y="660000"/>
                    <a:pt x="1551320" y="654118"/>
                  </a:cubicBezTo>
                  <a:cubicBezTo>
                    <a:pt x="1546884" y="648237"/>
                    <a:pt x="1535048" y="645247"/>
                    <a:pt x="1529877" y="647477"/>
                  </a:cubicBezTo>
                  <a:cubicBezTo>
                    <a:pt x="1524706" y="649707"/>
                    <a:pt x="1513629" y="659289"/>
                    <a:pt x="1507699" y="667425"/>
                  </a:cubicBezTo>
                  <a:cubicBezTo>
                    <a:pt x="1501768" y="675561"/>
                    <a:pt x="1485521" y="672596"/>
                    <a:pt x="1481085" y="668920"/>
                  </a:cubicBezTo>
                  <a:cubicBezTo>
                    <a:pt x="1476649" y="665244"/>
                    <a:pt x="1479590" y="658554"/>
                    <a:pt x="1481821" y="652648"/>
                  </a:cubicBezTo>
                  <a:cubicBezTo>
                    <a:pt x="1484050" y="646742"/>
                    <a:pt x="1480350" y="644512"/>
                    <a:pt x="1477385" y="640076"/>
                  </a:cubicBezTo>
                  <a:cubicBezTo>
                    <a:pt x="1474420" y="635641"/>
                    <a:pt x="1467779" y="634170"/>
                    <a:pt x="1466308" y="640076"/>
                  </a:cubicBezTo>
                  <a:cubicBezTo>
                    <a:pt x="1464837" y="645982"/>
                    <a:pt x="1455942" y="633435"/>
                    <a:pt x="1448541" y="634906"/>
                  </a:cubicBezTo>
                  <a:cubicBezTo>
                    <a:pt x="1441140" y="636376"/>
                    <a:pt x="1438935" y="630470"/>
                    <a:pt x="1432293" y="622334"/>
                  </a:cubicBezTo>
                  <a:cubicBezTo>
                    <a:pt x="1425652" y="614198"/>
                    <a:pt x="1435993" y="606797"/>
                    <a:pt x="1436729" y="599421"/>
                  </a:cubicBezTo>
                  <a:cubicBezTo>
                    <a:pt x="1437464" y="592044"/>
                    <a:pt x="1462607" y="597926"/>
                    <a:pt x="1475939" y="595720"/>
                  </a:cubicBezTo>
                  <a:cubicBezTo>
                    <a:pt x="1489270" y="593515"/>
                    <a:pt x="1487016" y="585379"/>
                    <a:pt x="1491451" y="575748"/>
                  </a:cubicBezTo>
                  <a:cubicBezTo>
                    <a:pt x="1495887" y="566117"/>
                    <a:pt x="1507723" y="564671"/>
                    <a:pt x="1516595" y="561044"/>
                  </a:cubicBezTo>
                  <a:cubicBezTo>
                    <a:pt x="1525466" y="557417"/>
                    <a:pt x="1525466" y="552173"/>
                    <a:pt x="1532131" y="547002"/>
                  </a:cubicBezTo>
                  <a:cubicBezTo>
                    <a:pt x="1538552" y="542174"/>
                    <a:pt x="1544507" y="536710"/>
                    <a:pt x="1549874" y="530730"/>
                  </a:cubicBezTo>
                  <a:cubicBezTo>
                    <a:pt x="1555780" y="524064"/>
                    <a:pt x="1563181" y="537371"/>
                    <a:pt x="1564578" y="531465"/>
                  </a:cubicBezTo>
                  <a:cubicBezTo>
                    <a:pt x="1565974" y="525559"/>
                    <a:pt x="1570484" y="529995"/>
                    <a:pt x="1574184" y="532200"/>
                  </a:cubicBezTo>
                  <a:cubicBezTo>
                    <a:pt x="1577885" y="534406"/>
                    <a:pt x="1583055" y="538131"/>
                    <a:pt x="1582320" y="546267"/>
                  </a:cubicBezTo>
                  <a:cubicBezTo>
                    <a:pt x="1581585" y="554403"/>
                    <a:pt x="1574969" y="562514"/>
                    <a:pt x="1563107" y="569180"/>
                  </a:cubicBezTo>
                  <a:cubicBezTo>
                    <a:pt x="1551246" y="575846"/>
                    <a:pt x="1557936" y="583222"/>
                    <a:pt x="1561612" y="583222"/>
                  </a:cubicBezTo>
                  <a:cubicBezTo>
                    <a:pt x="1565288" y="583222"/>
                    <a:pt x="1567543" y="587658"/>
                    <a:pt x="1563107" y="595059"/>
                  </a:cubicBezTo>
                  <a:cubicBezTo>
                    <a:pt x="1558672" y="602459"/>
                    <a:pt x="1549801" y="599494"/>
                    <a:pt x="1546100" y="606135"/>
                  </a:cubicBezTo>
                  <a:cubicBezTo>
                    <a:pt x="1542400" y="612776"/>
                    <a:pt x="1550535" y="615007"/>
                    <a:pt x="1558672" y="608366"/>
                  </a:cubicBezTo>
                  <a:cubicBezTo>
                    <a:pt x="1566808" y="601724"/>
                    <a:pt x="1576414" y="599494"/>
                    <a:pt x="1580114" y="595059"/>
                  </a:cubicBezTo>
                  <a:cubicBezTo>
                    <a:pt x="1583815" y="590623"/>
                    <a:pt x="1597097" y="586923"/>
                    <a:pt x="1606728" y="579522"/>
                  </a:cubicBezTo>
                  <a:cubicBezTo>
                    <a:pt x="1614399" y="573420"/>
                    <a:pt x="1623613" y="569572"/>
                    <a:pt x="1633342" y="568445"/>
                  </a:cubicBezTo>
                  <a:cubicBezTo>
                    <a:pt x="1638513" y="567979"/>
                    <a:pt x="1643732" y="568322"/>
                    <a:pt x="1648805" y="569450"/>
                  </a:cubicBezTo>
                  <a:cubicBezTo>
                    <a:pt x="1649933" y="564058"/>
                    <a:pt x="1652849" y="559206"/>
                    <a:pt x="1657113" y="555702"/>
                  </a:cubicBezTo>
                  <a:cubicBezTo>
                    <a:pt x="1662284" y="551242"/>
                    <a:pt x="1676032" y="546095"/>
                    <a:pt x="1680148" y="542640"/>
                  </a:cubicBezTo>
                  <a:cubicBezTo>
                    <a:pt x="1684266" y="539184"/>
                    <a:pt x="1690809" y="539895"/>
                    <a:pt x="1694264" y="536807"/>
                  </a:cubicBezTo>
                  <a:cubicBezTo>
                    <a:pt x="1697720" y="533720"/>
                    <a:pt x="1698724" y="530264"/>
                    <a:pt x="1703185" y="529235"/>
                  </a:cubicBezTo>
                  <a:cubicBezTo>
                    <a:pt x="1707645" y="528206"/>
                    <a:pt x="1712473" y="524334"/>
                    <a:pt x="1717643" y="519947"/>
                  </a:cubicBezTo>
                  <a:cubicBezTo>
                    <a:pt x="1722863" y="515291"/>
                    <a:pt x="1726564" y="509189"/>
                    <a:pt x="1728304" y="502401"/>
                  </a:cubicBezTo>
                  <a:cubicBezTo>
                    <a:pt x="1729333" y="496911"/>
                    <a:pt x="1730019" y="493824"/>
                    <a:pt x="1737592" y="493824"/>
                  </a:cubicBezTo>
                  <a:cubicBezTo>
                    <a:pt x="1745164" y="493824"/>
                    <a:pt x="1742493" y="502082"/>
                    <a:pt x="1744453" y="502082"/>
                  </a:cubicBezTo>
                  <a:cubicBezTo>
                    <a:pt x="1748766" y="503038"/>
                    <a:pt x="1752785" y="505096"/>
                    <a:pt x="1756044" y="508086"/>
                  </a:cubicBezTo>
                  <a:cubicBezTo>
                    <a:pt x="1758813" y="511542"/>
                    <a:pt x="1768101" y="511860"/>
                    <a:pt x="1770159" y="509116"/>
                  </a:cubicBezTo>
                  <a:cubicBezTo>
                    <a:pt x="1772219" y="506371"/>
                    <a:pt x="1776678" y="507743"/>
                    <a:pt x="1779791" y="507057"/>
                  </a:cubicBezTo>
                  <a:cubicBezTo>
                    <a:pt x="1782903" y="506371"/>
                    <a:pt x="1781849" y="501911"/>
                    <a:pt x="1779447" y="500171"/>
                  </a:cubicBezTo>
                  <a:cubicBezTo>
                    <a:pt x="1777046" y="498431"/>
                    <a:pt x="1780134" y="493309"/>
                    <a:pt x="1776335" y="489854"/>
                  </a:cubicBezTo>
                  <a:cubicBezTo>
                    <a:pt x="1772537" y="486398"/>
                    <a:pt x="1776678" y="482992"/>
                    <a:pt x="1785966" y="483678"/>
                  </a:cubicBezTo>
                  <a:cubicBezTo>
                    <a:pt x="1795254" y="484364"/>
                    <a:pt x="1809002" y="482306"/>
                    <a:pt x="1811085" y="478164"/>
                  </a:cubicBezTo>
                  <a:cubicBezTo>
                    <a:pt x="1813168" y="474022"/>
                    <a:pt x="1815545" y="468533"/>
                    <a:pt x="1819662" y="468533"/>
                  </a:cubicBezTo>
                  <a:cubicBezTo>
                    <a:pt x="1823780" y="468533"/>
                    <a:pt x="1829294" y="465445"/>
                    <a:pt x="1829294" y="460985"/>
                  </a:cubicBezTo>
                  <a:cubicBezTo>
                    <a:pt x="1829294" y="456525"/>
                    <a:pt x="1829636" y="455471"/>
                    <a:pt x="1833779" y="453413"/>
                  </a:cubicBezTo>
                  <a:cubicBezTo>
                    <a:pt x="1837920" y="451354"/>
                    <a:pt x="1832063" y="446061"/>
                    <a:pt x="1836866" y="444811"/>
                  </a:cubicBezTo>
                  <a:cubicBezTo>
                    <a:pt x="1841669" y="443561"/>
                    <a:pt x="1847526" y="448266"/>
                    <a:pt x="1847870" y="451011"/>
                  </a:cubicBezTo>
                  <a:cubicBezTo>
                    <a:pt x="1848212" y="453756"/>
                    <a:pt x="1847870" y="457873"/>
                    <a:pt x="1850982" y="459613"/>
                  </a:cubicBezTo>
                  <a:cubicBezTo>
                    <a:pt x="1851349" y="459809"/>
                    <a:pt x="1851741" y="459956"/>
                    <a:pt x="1852133" y="460054"/>
                  </a:cubicBezTo>
                  <a:cubicBezTo>
                    <a:pt x="1852451" y="460079"/>
                    <a:pt x="1852746" y="460079"/>
                    <a:pt x="1853064" y="460054"/>
                  </a:cubicBezTo>
                  <a:lnTo>
                    <a:pt x="1853334" y="460054"/>
                  </a:lnTo>
                  <a:cubicBezTo>
                    <a:pt x="1854191" y="460005"/>
                    <a:pt x="1855025" y="459760"/>
                    <a:pt x="1855785" y="459343"/>
                  </a:cubicBezTo>
                  <a:lnTo>
                    <a:pt x="1855785" y="459343"/>
                  </a:lnTo>
                  <a:cubicBezTo>
                    <a:pt x="1856593" y="458853"/>
                    <a:pt x="1857304" y="458216"/>
                    <a:pt x="1857867" y="457456"/>
                  </a:cubicBezTo>
                  <a:lnTo>
                    <a:pt x="1857867" y="457456"/>
                  </a:lnTo>
                  <a:cubicBezTo>
                    <a:pt x="1858138" y="457089"/>
                    <a:pt x="1858358" y="456721"/>
                    <a:pt x="1858554" y="456305"/>
                  </a:cubicBezTo>
                  <a:cubicBezTo>
                    <a:pt x="1858554" y="456305"/>
                    <a:pt x="1858554" y="456158"/>
                    <a:pt x="1858676" y="456084"/>
                  </a:cubicBezTo>
                  <a:cubicBezTo>
                    <a:pt x="1858897" y="455569"/>
                    <a:pt x="1859092" y="455030"/>
                    <a:pt x="1859216" y="454467"/>
                  </a:cubicBezTo>
                  <a:cubicBezTo>
                    <a:pt x="1860245" y="450007"/>
                    <a:pt x="1860588" y="452016"/>
                    <a:pt x="1866102" y="451722"/>
                  </a:cubicBezTo>
                  <a:cubicBezTo>
                    <a:pt x="1871616" y="451428"/>
                    <a:pt x="1873307" y="449271"/>
                    <a:pt x="1876076" y="444150"/>
                  </a:cubicBezTo>
                  <a:cubicBezTo>
                    <a:pt x="1878845" y="439028"/>
                    <a:pt x="1880977" y="440719"/>
                    <a:pt x="1881566" y="435891"/>
                  </a:cubicBezTo>
                  <a:cubicBezTo>
                    <a:pt x="1882153" y="431063"/>
                    <a:pt x="1883280" y="425574"/>
                    <a:pt x="1881566" y="421457"/>
                  </a:cubicBezTo>
                  <a:cubicBezTo>
                    <a:pt x="1879850" y="417340"/>
                    <a:pt x="1881222" y="406753"/>
                    <a:pt x="1881566" y="401509"/>
                  </a:cubicBezTo>
                  <a:cubicBezTo>
                    <a:pt x="1881908" y="396264"/>
                    <a:pt x="1881222" y="391192"/>
                    <a:pt x="1878477" y="388790"/>
                  </a:cubicBezTo>
                  <a:cubicBezTo>
                    <a:pt x="1875732" y="386388"/>
                    <a:pt x="1878477" y="383276"/>
                    <a:pt x="1875732" y="380874"/>
                  </a:cubicBezTo>
                  <a:cubicBezTo>
                    <a:pt x="1872547" y="378302"/>
                    <a:pt x="1870856" y="374282"/>
                    <a:pt x="1871247" y="370214"/>
                  </a:cubicBezTo>
                  <a:cubicBezTo>
                    <a:pt x="1871934" y="366097"/>
                    <a:pt x="1880193" y="366097"/>
                    <a:pt x="1885951" y="365068"/>
                  </a:cubicBezTo>
                  <a:cubicBezTo>
                    <a:pt x="1891710" y="364039"/>
                    <a:pt x="1893843" y="359897"/>
                    <a:pt x="1896955" y="355094"/>
                  </a:cubicBezTo>
                  <a:cubicBezTo>
                    <a:pt x="1900067" y="350291"/>
                    <a:pt x="1905189" y="352643"/>
                    <a:pt x="1910360" y="355437"/>
                  </a:cubicBezTo>
                  <a:cubicBezTo>
                    <a:pt x="1917025" y="359040"/>
                    <a:pt x="1924230" y="361588"/>
                    <a:pt x="1931680" y="363010"/>
                  </a:cubicBezTo>
                  <a:cubicBezTo>
                    <a:pt x="1939939" y="364382"/>
                    <a:pt x="1941655" y="360926"/>
                    <a:pt x="1941997" y="353722"/>
                  </a:cubicBezTo>
                  <a:cubicBezTo>
                    <a:pt x="1942340" y="346517"/>
                    <a:pt x="1943713" y="345120"/>
                    <a:pt x="1948883" y="343405"/>
                  </a:cubicBezTo>
                  <a:cubicBezTo>
                    <a:pt x="1954054" y="341689"/>
                    <a:pt x="1955059" y="334460"/>
                    <a:pt x="1957117" y="327574"/>
                  </a:cubicBezTo>
                  <a:cubicBezTo>
                    <a:pt x="1959176" y="320687"/>
                    <a:pt x="1961602" y="320026"/>
                    <a:pt x="1965719" y="316227"/>
                  </a:cubicBezTo>
                  <a:cubicBezTo>
                    <a:pt x="1969837" y="312429"/>
                    <a:pt x="1969493" y="303509"/>
                    <a:pt x="1969150" y="296965"/>
                  </a:cubicBezTo>
                  <a:cubicBezTo>
                    <a:pt x="1968807" y="290422"/>
                    <a:pt x="1976722" y="284712"/>
                    <a:pt x="1976722" y="277360"/>
                  </a:cubicBezTo>
                  <a:cubicBezTo>
                    <a:pt x="1976722" y="270009"/>
                    <a:pt x="1980178" y="264960"/>
                    <a:pt x="1984295" y="264617"/>
                  </a:cubicBezTo>
                  <a:cubicBezTo>
                    <a:pt x="1988682" y="264740"/>
                    <a:pt x="1992602" y="261946"/>
                    <a:pt x="1993925" y="257755"/>
                  </a:cubicBezTo>
                  <a:cubicBezTo>
                    <a:pt x="1996499" y="253001"/>
                    <a:pt x="1994858" y="247071"/>
                    <a:pt x="1990226" y="2443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7" name="Freeform: Shape 1476">
              <a:extLst>
                <a:ext uri="{FF2B5EF4-FFF2-40B4-BE49-F238E27FC236}">
                  <a16:creationId xmlns:a16="http://schemas.microsoft.com/office/drawing/2014/main" xmlns="" id="{E947E505-1E7A-6B92-C7C0-5A9F66F1EE28}"/>
                </a:ext>
              </a:extLst>
            </p:cNvPr>
            <p:cNvSpPr/>
            <p:nvPr/>
          </p:nvSpPr>
          <p:spPr>
            <a:xfrm>
              <a:off x="9780837" y="3467453"/>
              <a:ext cx="10836" cy="6438"/>
            </a:xfrm>
            <a:custGeom>
              <a:avLst/>
              <a:gdLst>
                <a:gd name="connsiteX0" fmla="*/ 9137 w 10836"/>
                <a:gd name="connsiteY0" fmla="*/ 658 h 6438"/>
                <a:gd name="connsiteX1" fmla="*/ 5780 w 10836"/>
                <a:gd name="connsiteY1" fmla="*/ -543 h 6438"/>
                <a:gd name="connsiteX2" fmla="*/ 2447 w 10836"/>
                <a:gd name="connsiteY2" fmla="*/ -886 h 6438"/>
                <a:gd name="connsiteX3" fmla="*/ -4 w 10836"/>
                <a:gd name="connsiteY3" fmla="*/ 339 h 6438"/>
                <a:gd name="connsiteX4" fmla="*/ 1124 w 10836"/>
                <a:gd name="connsiteY4" fmla="*/ 4088 h 6438"/>
                <a:gd name="connsiteX5" fmla="*/ 3403 w 10836"/>
                <a:gd name="connsiteY5" fmla="*/ 5461 h 6438"/>
                <a:gd name="connsiteX6" fmla="*/ 6123 w 10836"/>
                <a:gd name="connsiteY6" fmla="*/ 5241 h 6438"/>
                <a:gd name="connsiteX7" fmla="*/ 10093 w 10836"/>
                <a:gd name="connsiteY7" fmla="*/ 2912 h 6438"/>
                <a:gd name="connsiteX8" fmla="*/ 10632 w 10836"/>
                <a:gd name="connsiteY8" fmla="*/ 1736 h 6438"/>
                <a:gd name="connsiteX9" fmla="*/ 9137 w 10836"/>
                <a:gd name="connsiteY9" fmla="*/ 658 h 6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36" h="6438">
                  <a:moveTo>
                    <a:pt x="9137" y="658"/>
                  </a:moveTo>
                  <a:cubicBezTo>
                    <a:pt x="8059" y="119"/>
                    <a:pt x="6932" y="-273"/>
                    <a:pt x="5780" y="-543"/>
                  </a:cubicBezTo>
                  <a:cubicBezTo>
                    <a:pt x="4702" y="-862"/>
                    <a:pt x="3574" y="-959"/>
                    <a:pt x="2447" y="-886"/>
                  </a:cubicBezTo>
                  <a:cubicBezTo>
                    <a:pt x="1492" y="-886"/>
                    <a:pt x="560" y="-445"/>
                    <a:pt x="-4" y="339"/>
                  </a:cubicBezTo>
                  <a:cubicBezTo>
                    <a:pt x="-616" y="1565"/>
                    <a:pt x="486" y="3108"/>
                    <a:pt x="1124" y="4088"/>
                  </a:cubicBezTo>
                  <a:cubicBezTo>
                    <a:pt x="1712" y="4775"/>
                    <a:pt x="2521" y="5265"/>
                    <a:pt x="3403" y="5461"/>
                  </a:cubicBezTo>
                  <a:cubicBezTo>
                    <a:pt x="4310" y="5608"/>
                    <a:pt x="5241" y="5510"/>
                    <a:pt x="6123" y="5241"/>
                  </a:cubicBezTo>
                  <a:cubicBezTo>
                    <a:pt x="7643" y="4848"/>
                    <a:pt x="9015" y="4039"/>
                    <a:pt x="10093" y="2912"/>
                  </a:cubicBezTo>
                  <a:cubicBezTo>
                    <a:pt x="10313" y="2667"/>
                    <a:pt x="10754" y="2104"/>
                    <a:pt x="10632" y="1736"/>
                  </a:cubicBezTo>
                  <a:cubicBezTo>
                    <a:pt x="10510" y="1369"/>
                    <a:pt x="9481" y="780"/>
                    <a:pt x="9137" y="6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8" name="Freeform: Shape 1477">
              <a:extLst>
                <a:ext uri="{FF2B5EF4-FFF2-40B4-BE49-F238E27FC236}">
                  <a16:creationId xmlns:a16="http://schemas.microsoft.com/office/drawing/2014/main" xmlns="" id="{3C073163-D883-01AF-D8D8-B623BCEDB105}"/>
                </a:ext>
              </a:extLst>
            </p:cNvPr>
            <p:cNvSpPr/>
            <p:nvPr/>
          </p:nvSpPr>
          <p:spPr>
            <a:xfrm>
              <a:off x="8733916" y="3327077"/>
              <a:ext cx="293608" cy="633340"/>
            </a:xfrm>
            <a:custGeom>
              <a:avLst/>
              <a:gdLst>
                <a:gd name="connsiteX0" fmla="*/ 216109 w 293608"/>
                <a:gd name="connsiteY0" fmla="*/ 623658 h 633340"/>
                <a:gd name="connsiteX1" fmla="*/ 222823 w 293608"/>
                <a:gd name="connsiteY1" fmla="*/ 604323 h 633340"/>
                <a:gd name="connsiteX2" fmla="*/ 237013 w 293608"/>
                <a:gd name="connsiteY2" fmla="*/ 589619 h 633340"/>
                <a:gd name="connsiteX3" fmla="*/ 244217 w 293608"/>
                <a:gd name="connsiteY3" fmla="*/ 578542 h 633340"/>
                <a:gd name="connsiteX4" fmla="*/ 242159 w 293608"/>
                <a:gd name="connsiteY4" fmla="*/ 563054 h 633340"/>
                <a:gd name="connsiteX5" fmla="*/ 237258 w 293608"/>
                <a:gd name="connsiteY5" fmla="*/ 545532 h 633340"/>
                <a:gd name="connsiteX6" fmla="*/ 231328 w 293608"/>
                <a:gd name="connsiteY6" fmla="*/ 534431 h 633340"/>
                <a:gd name="connsiteX7" fmla="*/ 230812 w 293608"/>
                <a:gd name="connsiteY7" fmla="*/ 507621 h 633340"/>
                <a:gd name="connsiteX8" fmla="*/ 217653 w 293608"/>
                <a:gd name="connsiteY8" fmla="*/ 494976 h 633340"/>
                <a:gd name="connsiteX9" fmla="*/ 205277 w 293608"/>
                <a:gd name="connsiteY9" fmla="*/ 479488 h 633340"/>
                <a:gd name="connsiteX10" fmla="*/ 200131 w 293608"/>
                <a:gd name="connsiteY10" fmla="*/ 469686 h 633340"/>
                <a:gd name="connsiteX11" fmla="*/ 201944 w 293608"/>
                <a:gd name="connsiteY11" fmla="*/ 458609 h 633340"/>
                <a:gd name="connsiteX12" fmla="*/ 211747 w 293608"/>
                <a:gd name="connsiteY12" fmla="*/ 446748 h 633340"/>
                <a:gd name="connsiteX13" fmla="*/ 212531 w 293608"/>
                <a:gd name="connsiteY13" fmla="*/ 431530 h 633340"/>
                <a:gd name="connsiteX14" fmla="*/ 220790 w 293608"/>
                <a:gd name="connsiteY14" fmla="*/ 425084 h 633340"/>
                <a:gd name="connsiteX15" fmla="*/ 215374 w 293608"/>
                <a:gd name="connsiteY15" fmla="*/ 417095 h 633340"/>
                <a:gd name="connsiteX16" fmla="*/ 206331 w 293608"/>
                <a:gd name="connsiteY16" fmla="*/ 401608 h 633340"/>
                <a:gd name="connsiteX17" fmla="*/ 196798 w 293608"/>
                <a:gd name="connsiteY17" fmla="*/ 388203 h 633340"/>
                <a:gd name="connsiteX18" fmla="*/ 182094 w 293608"/>
                <a:gd name="connsiteY18" fmla="*/ 370142 h 633340"/>
                <a:gd name="connsiteX19" fmla="*/ 178492 w 293608"/>
                <a:gd name="connsiteY19" fmla="*/ 354164 h 633340"/>
                <a:gd name="connsiteX20" fmla="*/ 176433 w 293608"/>
                <a:gd name="connsiteY20" fmla="*/ 346150 h 633340"/>
                <a:gd name="connsiteX21" fmla="*/ 185451 w 293608"/>
                <a:gd name="connsiteY21" fmla="*/ 338431 h 633340"/>
                <a:gd name="connsiteX22" fmla="*/ 192166 w 293608"/>
                <a:gd name="connsiteY22" fmla="*/ 307479 h 633340"/>
                <a:gd name="connsiteX23" fmla="*/ 207630 w 293608"/>
                <a:gd name="connsiteY23" fmla="*/ 305936 h 633340"/>
                <a:gd name="connsiteX24" fmla="*/ 223363 w 293608"/>
                <a:gd name="connsiteY24" fmla="*/ 301794 h 633340"/>
                <a:gd name="connsiteX25" fmla="*/ 235493 w 293608"/>
                <a:gd name="connsiteY25" fmla="*/ 293560 h 633340"/>
                <a:gd name="connsiteX26" fmla="*/ 248384 w 293608"/>
                <a:gd name="connsiteY26" fmla="*/ 285032 h 633340"/>
                <a:gd name="connsiteX27" fmla="*/ 250148 w 293608"/>
                <a:gd name="connsiteY27" fmla="*/ 285032 h 633340"/>
                <a:gd name="connsiteX28" fmla="*/ 251692 w 293608"/>
                <a:gd name="connsiteY28" fmla="*/ 285032 h 633340"/>
                <a:gd name="connsiteX29" fmla="*/ 258357 w 293608"/>
                <a:gd name="connsiteY29" fmla="*/ 284591 h 633340"/>
                <a:gd name="connsiteX30" fmla="*/ 258357 w 293608"/>
                <a:gd name="connsiteY30" fmla="*/ 284591 h 633340"/>
                <a:gd name="connsiteX31" fmla="*/ 259534 w 293608"/>
                <a:gd name="connsiteY31" fmla="*/ 284296 h 633340"/>
                <a:gd name="connsiteX32" fmla="*/ 259534 w 293608"/>
                <a:gd name="connsiteY32" fmla="*/ 284296 h 633340"/>
                <a:gd name="connsiteX33" fmla="*/ 261151 w 293608"/>
                <a:gd name="connsiteY33" fmla="*/ 283537 h 633340"/>
                <a:gd name="connsiteX34" fmla="*/ 261396 w 293608"/>
                <a:gd name="connsiteY34" fmla="*/ 283390 h 633340"/>
                <a:gd name="connsiteX35" fmla="*/ 261813 w 293608"/>
                <a:gd name="connsiteY35" fmla="*/ 283047 h 633340"/>
                <a:gd name="connsiteX36" fmla="*/ 262082 w 293608"/>
                <a:gd name="connsiteY36" fmla="*/ 282802 h 633340"/>
                <a:gd name="connsiteX37" fmla="*/ 262426 w 293608"/>
                <a:gd name="connsiteY37" fmla="*/ 282434 h 633340"/>
                <a:gd name="connsiteX38" fmla="*/ 262916 w 293608"/>
                <a:gd name="connsiteY38" fmla="*/ 281748 h 633340"/>
                <a:gd name="connsiteX39" fmla="*/ 263112 w 293608"/>
                <a:gd name="connsiteY39" fmla="*/ 281380 h 633340"/>
                <a:gd name="connsiteX40" fmla="*/ 263406 w 293608"/>
                <a:gd name="connsiteY40" fmla="*/ 280817 h 633340"/>
                <a:gd name="connsiteX41" fmla="*/ 263577 w 293608"/>
                <a:gd name="connsiteY41" fmla="*/ 280400 h 633340"/>
                <a:gd name="connsiteX42" fmla="*/ 263822 w 293608"/>
                <a:gd name="connsiteY42" fmla="*/ 279665 h 633340"/>
                <a:gd name="connsiteX43" fmla="*/ 263822 w 293608"/>
                <a:gd name="connsiteY43" fmla="*/ 279272 h 633340"/>
                <a:gd name="connsiteX44" fmla="*/ 264092 w 293608"/>
                <a:gd name="connsiteY44" fmla="*/ 277974 h 633340"/>
                <a:gd name="connsiteX45" fmla="*/ 270292 w 293608"/>
                <a:gd name="connsiteY45" fmla="*/ 268441 h 633340"/>
                <a:gd name="connsiteX46" fmla="*/ 280609 w 293608"/>
                <a:gd name="connsiteY46" fmla="*/ 259423 h 633340"/>
                <a:gd name="connsiteX47" fmla="*/ 286270 w 293608"/>
                <a:gd name="connsiteY47" fmla="*/ 249865 h 633340"/>
                <a:gd name="connsiteX48" fmla="*/ 293426 w 293608"/>
                <a:gd name="connsiteY48" fmla="*/ 235161 h 633340"/>
                <a:gd name="connsiteX49" fmla="*/ 292985 w 293608"/>
                <a:gd name="connsiteY49" fmla="*/ 235161 h 633340"/>
                <a:gd name="connsiteX50" fmla="*/ 286539 w 293608"/>
                <a:gd name="connsiteY50" fmla="*/ 240332 h 633340"/>
                <a:gd name="connsiteX51" fmla="*/ 280340 w 293608"/>
                <a:gd name="connsiteY51" fmla="*/ 244964 h 633340"/>
                <a:gd name="connsiteX52" fmla="*/ 265905 w 293608"/>
                <a:gd name="connsiteY52" fmla="*/ 246777 h 633340"/>
                <a:gd name="connsiteX53" fmla="*/ 259191 w 293608"/>
                <a:gd name="connsiteY53" fmla="*/ 238274 h 633340"/>
                <a:gd name="connsiteX54" fmla="*/ 254044 w 293608"/>
                <a:gd name="connsiteY54" fmla="*/ 228202 h 633340"/>
                <a:gd name="connsiteX55" fmla="*/ 237527 w 293608"/>
                <a:gd name="connsiteY55" fmla="*/ 225383 h 633340"/>
                <a:gd name="connsiteX56" fmla="*/ 230837 w 293608"/>
                <a:gd name="connsiteY56" fmla="*/ 221512 h 633340"/>
                <a:gd name="connsiteX57" fmla="*/ 233655 w 293608"/>
                <a:gd name="connsiteY57" fmla="*/ 214552 h 633340"/>
                <a:gd name="connsiteX58" fmla="*/ 236253 w 293608"/>
                <a:gd name="connsiteY58" fmla="*/ 206293 h 633340"/>
                <a:gd name="connsiteX59" fmla="*/ 241914 w 293608"/>
                <a:gd name="connsiteY59" fmla="*/ 195976 h 633340"/>
                <a:gd name="connsiteX60" fmla="*/ 229023 w 293608"/>
                <a:gd name="connsiteY60" fmla="*/ 191320 h 633340"/>
                <a:gd name="connsiteX61" fmla="*/ 222579 w 293608"/>
                <a:gd name="connsiteY61" fmla="*/ 183601 h 633340"/>
                <a:gd name="connsiteX62" fmla="*/ 218976 w 293608"/>
                <a:gd name="connsiteY62" fmla="*/ 174043 h 633340"/>
                <a:gd name="connsiteX63" fmla="*/ 217947 w 293608"/>
                <a:gd name="connsiteY63" fmla="*/ 163481 h 633340"/>
                <a:gd name="connsiteX64" fmla="*/ 218192 w 293608"/>
                <a:gd name="connsiteY64" fmla="*/ 152649 h 633340"/>
                <a:gd name="connsiteX65" fmla="*/ 205032 w 293608"/>
                <a:gd name="connsiteY65" fmla="*/ 153924 h 633340"/>
                <a:gd name="connsiteX66" fmla="*/ 196798 w 293608"/>
                <a:gd name="connsiteY66" fmla="*/ 156007 h 633340"/>
                <a:gd name="connsiteX67" fmla="*/ 188539 w 293608"/>
                <a:gd name="connsiteY67" fmla="*/ 159854 h 633340"/>
                <a:gd name="connsiteX68" fmla="*/ 181187 w 293608"/>
                <a:gd name="connsiteY68" fmla="*/ 161937 h 633340"/>
                <a:gd name="connsiteX69" fmla="*/ 181457 w 293608"/>
                <a:gd name="connsiteY69" fmla="*/ 147993 h 633340"/>
                <a:gd name="connsiteX70" fmla="*/ 178859 w 293608"/>
                <a:gd name="connsiteY70" fmla="*/ 139759 h 633340"/>
                <a:gd name="connsiteX71" fmla="*/ 179374 w 293608"/>
                <a:gd name="connsiteY71" fmla="*/ 132774 h 633340"/>
                <a:gd name="connsiteX72" fmla="*/ 184275 w 293608"/>
                <a:gd name="connsiteY72" fmla="*/ 122213 h 633340"/>
                <a:gd name="connsiteX73" fmla="*/ 194862 w 293608"/>
                <a:gd name="connsiteY73" fmla="*/ 110597 h 633340"/>
                <a:gd name="connsiteX74" fmla="*/ 204910 w 293608"/>
                <a:gd name="connsiteY74" fmla="*/ 101848 h 633340"/>
                <a:gd name="connsiteX75" fmla="*/ 213168 w 293608"/>
                <a:gd name="connsiteY75" fmla="*/ 91261 h 633340"/>
                <a:gd name="connsiteX76" fmla="*/ 214197 w 293608"/>
                <a:gd name="connsiteY76" fmla="*/ 73200 h 633340"/>
                <a:gd name="connsiteX77" fmla="*/ 217285 w 293608"/>
                <a:gd name="connsiteY77" fmla="*/ 63667 h 633340"/>
                <a:gd name="connsiteX78" fmla="*/ 215496 w 293608"/>
                <a:gd name="connsiteY78" fmla="*/ 52566 h 633340"/>
                <a:gd name="connsiteX79" fmla="*/ 215741 w 293608"/>
                <a:gd name="connsiteY79" fmla="*/ 38377 h 633340"/>
                <a:gd name="connsiteX80" fmla="*/ 203121 w 293608"/>
                <a:gd name="connsiteY80" fmla="*/ 32202 h 633340"/>
                <a:gd name="connsiteX81" fmla="*/ 197190 w 293608"/>
                <a:gd name="connsiteY81" fmla="*/ 21884 h 633340"/>
                <a:gd name="connsiteX82" fmla="*/ 193049 w 293608"/>
                <a:gd name="connsiteY82" fmla="*/ 10023 h 633340"/>
                <a:gd name="connsiteX83" fmla="*/ 185305 w 293608"/>
                <a:gd name="connsiteY83" fmla="*/ 2279 h 633340"/>
                <a:gd name="connsiteX84" fmla="*/ 175012 w 293608"/>
                <a:gd name="connsiteY84" fmla="*/ 2034 h 633340"/>
                <a:gd name="connsiteX85" fmla="*/ 169768 w 293608"/>
                <a:gd name="connsiteY85" fmla="*/ 7107 h 633340"/>
                <a:gd name="connsiteX86" fmla="*/ 169596 w 293608"/>
                <a:gd name="connsiteY86" fmla="*/ 14655 h 633340"/>
                <a:gd name="connsiteX87" fmla="*/ 162367 w 293608"/>
                <a:gd name="connsiteY87" fmla="*/ 23183 h 633340"/>
                <a:gd name="connsiteX88" fmla="*/ 154892 w 293608"/>
                <a:gd name="connsiteY88" fmla="*/ 34774 h 633340"/>
                <a:gd name="connsiteX89" fmla="*/ 160553 w 293608"/>
                <a:gd name="connsiteY89" fmla="*/ 44847 h 633340"/>
                <a:gd name="connsiteX90" fmla="*/ 153324 w 293608"/>
                <a:gd name="connsiteY90" fmla="*/ 46390 h 633340"/>
                <a:gd name="connsiteX91" fmla="*/ 139674 w 293608"/>
                <a:gd name="connsiteY91" fmla="*/ 43033 h 633340"/>
                <a:gd name="connsiteX92" fmla="*/ 122520 w 293608"/>
                <a:gd name="connsiteY92" fmla="*/ 50777 h 633340"/>
                <a:gd name="connsiteX93" fmla="*/ 106787 w 293608"/>
                <a:gd name="connsiteY93" fmla="*/ 64427 h 633340"/>
                <a:gd name="connsiteX94" fmla="*/ 96200 w 293608"/>
                <a:gd name="connsiteY94" fmla="*/ 78371 h 633340"/>
                <a:gd name="connsiteX95" fmla="*/ 98773 w 293608"/>
                <a:gd name="connsiteY95" fmla="*/ 86874 h 633340"/>
                <a:gd name="connsiteX96" fmla="*/ 95955 w 293608"/>
                <a:gd name="connsiteY96" fmla="*/ 96677 h 633340"/>
                <a:gd name="connsiteX97" fmla="*/ 87697 w 293608"/>
                <a:gd name="connsiteY97" fmla="*/ 105696 h 633340"/>
                <a:gd name="connsiteX98" fmla="*/ 81766 w 293608"/>
                <a:gd name="connsiteY98" fmla="*/ 110866 h 633340"/>
                <a:gd name="connsiteX99" fmla="*/ 78923 w 293608"/>
                <a:gd name="connsiteY99" fmla="*/ 116282 h 633340"/>
                <a:gd name="connsiteX100" fmla="*/ 84070 w 293608"/>
                <a:gd name="connsiteY100" fmla="*/ 121183 h 633340"/>
                <a:gd name="connsiteX101" fmla="*/ 82281 w 293608"/>
                <a:gd name="connsiteY101" fmla="*/ 129172 h 633340"/>
                <a:gd name="connsiteX102" fmla="*/ 77624 w 293608"/>
                <a:gd name="connsiteY102" fmla="*/ 138975 h 633340"/>
                <a:gd name="connsiteX103" fmla="*/ 71179 w 293608"/>
                <a:gd name="connsiteY103" fmla="*/ 147993 h 633340"/>
                <a:gd name="connsiteX104" fmla="*/ 66793 w 293608"/>
                <a:gd name="connsiteY104" fmla="*/ 161423 h 633340"/>
                <a:gd name="connsiteX105" fmla="*/ 62406 w 293608"/>
                <a:gd name="connsiteY105" fmla="*/ 166054 h 633340"/>
                <a:gd name="connsiteX106" fmla="*/ 53902 w 293608"/>
                <a:gd name="connsiteY106" fmla="*/ 160124 h 633340"/>
                <a:gd name="connsiteX107" fmla="*/ 42826 w 293608"/>
                <a:gd name="connsiteY107" fmla="*/ 156521 h 633340"/>
                <a:gd name="connsiteX108" fmla="*/ 41527 w 293608"/>
                <a:gd name="connsiteY108" fmla="*/ 162697 h 633340"/>
                <a:gd name="connsiteX109" fmla="*/ 42041 w 293608"/>
                <a:gd name="connsiteY109" fmla="*/ 169412 h 633340"/>
                <a:gd name="connsiteX110" fmla="*/ 39983 w 293608"/>
                <a:gd name="connsiteY110" fmla="*/ 185904 h 633340"/>
                <a:gd name="connsiteX111" fmla="*/ 33268 w 293608"/>
                <a:gd name="connsiteY111" fmla="*/ 194947 h 633340"/>
                <a:gd name="connsiteX112" fmla="*/ 30181 w 293608"/>
                <a:gd name="connsiteY112" fmla="*/ 207567 h 633340"/>
                <a:gd name="connsiteX113" fmla="*/ 33268 w 293608"/>
                <a:gd name="connsiteY113" fmla="*/ 211954 h 633340"/>
                <a:gd name="connsiteX114" fmla="*/ 36625 w 293608"/>
                <a:gd name="connsiteY114" fmla="*/ 219306 h 633340"/>
                <a:gd name="connsiteX115" fmla="*/ 30425 w 293608"/>
                <a:gd name="connsiteY115" fmla="*/ 226021 h 633340"/>
                <a:gd name="connsiteX116" fmla="*/ 21407 w 293608"/>
                <a:gd name="connsiteY116" fmla="*/ 227050 h 633340"/>
                <a:gd name="connsiteX117" fmla="*/ 15526 w 293608"/>
                <a:gd name="connsiteY117" fmla="*/ 225874 h 633340"/>
                <a:gd name="connsiteX118" fmla="*/ 15526 w 293608"/>
                <a:gd name="connsiteY118" fmla="*/ 225874 h 633340"/>
                <a:gd name="connsiteX119" fmla="*/ 15649 w 293608"/>
                <a:gd name="connsiteY119" fmla="*/ 227172 h 633340"/>
                <a:gd name="connsiteX120" fmla="*/ 15649 w 293608"/>
                <a:gd name="connsiteY120" fmla="*/ 227172 h 633340"/>
                <a:gd name="connsiteX121" fmla="*/ 15133 w 293608"/>
                <a:gd name="connsiteY121" fmla="*/ 232270 h 633340"/>
                <a:gd name="connsiteX122" fmla="*/ 15133 w 293608"/>
                <a:gd name="connsiteY122" fmla="*/ 232417 h 633340"/>
                <a:gd name="connsiteX123" fmla="*/ 14987 w 293608"/>
                <a:gd name="connsiteY123" fmla="*/ 233471 h 633340"/>
                <a:gd name="connsiteX124" fmla="*/ 14987 w 293608"/>
                <a:gd name="connsiteY124" fmla="*/ 234451 h 633340"/>
                <a:gd name="connsiteX125" fmla="*/ 14987 w 293608"/>
                <a:gd name="connsiteY125" fmla="*/ 234745 h 633340"/>
                <a:gd name="connsiteX126" fmla="*/ 14987 w 293608"/>
                <a:gd name="connsiteY126" fmla="*/ 235749 h 633340"/>
                <a:gd name="connsiteX127" fmla="*/ 14987 w 293608"/>
                <a:gd name="connsiteY127" fmla="*/ 235921 h 633340"/>
                <a:gd name="connsiteX128" fmla="*/ 15183 w 293608"/>
                <a:gd name="connsiteY128" fmla="*/ 236755 h 633340"/>
                <a:gd name="connsiteX129" fmla="*/ 16212 w 293608"/>
                <a:gd name="connsiteY129" fmla="*/ 244302 h 633340"/>
                <a:gd name="connsiteX130" fmla="*/ 17584 w 293608"/>
                <a:gd name="connsiteY130" fmla="*/ 252561 h 633340"/>
                <a:gd name="connsiteX131" fmla="*/ 5895 w 293608"/>
                <a:gd name="connsiteY131" fmla="*/ 251875 h 633340"/>
                <a:gd name="connsiteX132" fmla="*/ -183 w 293608"/>
                <a:gd name="connsiteY132" fmla="*/ 263246 h 633340"/>
                <a:gd name="connsiteX133" fmla="*/ 28465 w 293608"/>
                <a:gd name="connsiteY133" fmla="*/ 295569 h 633340"/>
                <a:gd name="connsiteX134" fmla="*/ 36601 w 293608"/>
                <a:gd name="connsiteY134" fmla="*/ 297799 h 633340"/>
                <a:gd name="connsiteX135" fmla="*/ 49933 w 293608"/>
                <a:gd name="connsiteY135" fmla="*/ 306671 h 633340"/>
                <a:gd name="connsiteX136" fmla="*/ 47702 w 293608"/>
                <a:gd name="connsiteY136" fmla="*/ 318507 h 633340"/>
                <a:gd name="connsiteX137" fmla="*/ 49933 w 293608"/>
                <a:gd name="connsiteY137" fmla="*/ 326643 h 633340"/>
                <a:gd name="connsiteX138" fmla="*/ 46967 w 293608"/>
                <a:gd name="connsiteY138" fmla="*/ 337720 h 633340"/>
                <a:gd name="connsiteX139" fmla="*/ 61010 w 293608"/>
                <a:gd name="connsiteY139" fmla="*/ 333284 h 633340"/>
                <a:gd name="connsiteX140" fmla="*/ 68361 w 293608"/>
                <a:gd name="connsiteY140" fmla="*/ 355462 h 633340"/>
                <a:gd name="connsiteX141" fmla="*/ 75713 w 293608"/>
                <a:gd name="connsiteY141" fmla="*/ 371000 h 633340"/>
                <a:gd name="connsiteX142" fmla="*/ 76473 w 293608"/>
                <a:gd name="connsiteY142" fmla="*/ 393055 h 633340"/>
                <a:gd name="connsiteX143" fmla="*/ 69807 w 293608"/>
                <a:gd name="connsiteY143" fmla="*/ 410798 h 633340"/>
                <a:gd name="connsiteX144" fmla="*/ 68337 w 293608"/>
                <a:gd name="connsiteY144" fmla="*/ 431505 h 633340"/>
                <a:gd name="connsiteX145" fmla="*/ 78678 w 293608"/>
                <a:gd name="connsiteY145" fmla="*/ 436676 h 633340"/>
                <a:gd name="connsiteX146" fmla="*/ 86030 w 293608"/>
                <a:gd name="connsiteY146" fmla="*/ 438882 h 633340"/>
                <a:gd name="connsiteX147" fmla="*/ 95637 w 293608"/>
                <a:gd name="connsiteY147" fmla="*/ 441111 h 633340"/>
                <a:gd name="connsiteX148" fmla="*/ 106713 w 293608"/>
                <a:gd name="connsiteY148" fmla="*/ 441847 h 633340"/>
                <a:gd name="connsiteX149" fmla="*/ 122985 w 293608"/>
                <a:gd name="connsiteY149" fmla="*/ 427805 h 633340"/>
                <a:gd name="connsiteX150" fmla="*/ 142958 w 293608"/>
                <a:gd name="connsiteY150" fmla="*/ 418198 h 633340"/>
                <a:gd name="connsiteX151" fmla="*/ 151070 w 293608"/>
                <a:gd name="connsiteY151" fmla="*/ 410847 h 633340"/>
                <a:gd name="connsiteX152" fmla="*/ 157735 w 293608"/>
                <a:gd name="connsiteY152" fmla="*/ 394574 h 633340"/>
                <a:gd name="connsiteX153" fmla="*/ 168101 w 293608"/>
                <a:gd name="connsiteY153" fmla="*/ 403446 h 633340"/>
                <a:gd name="connsiteX154" fmla="*/ 171777 w 293608"/>
                <a:gd name="connsiteY154" fmla="*/ 415282 h 633340"/>
                <a:gd name="connsiteX155" fmla="*/ 178443 w 293608"/>
                <a:gd name="connsiteY155" fmla="*/ 428589 h 633340"/>
                <a:gd name="connsiteX156" fmla="*/ 182879 w 293608"/>
                <a:gd name="connsiteY156" fmla="*/ 451502 h 633340"/>
                <a:gd name="connsiteX157" fmla="*/ 185844 w 293608"/>
                <a:gd name="connsiteY157" fmla="*/ 472945 h 633340"/>
                <a:gd name="connsiteX158" fmla="*/ 192485 w 293608"/>
                <a:gd name="connsiteY158" fmla="*/ 497451 h 633340"/>
                <a:gd name="connsiteX159" fmla="*/ 204322 w 293608"/>
                <a:gd name="connsiteY159" fmla="*/ 516664 h 633340"/>
                <a:gd name="connsiteX160" fmla="*/ 208757 w 293608"/>
                <a:gd name="connsiteY160" fmla="*/ 534407 h 633340"/>
                <a:gd name="connsiteX161" fmla="*/ 213928 w 293608"/>
                <a:gd name="connsiteY161" fmla="*/ 555114 h 633340"/>
                <a:gd name="connsiteX162" fmla="*/ 207287 w 293608"/>
                <a:gd name="connsiteY162" fmla="*/ 562466 h 633340"/>
                <a:gd name="connsiteX163" fmla="*/ 208022 w 293608"/>
                <a:gd name="connsiteY163" fmla="*/ 572072 h 633340"/>
                <a:gd name="connsiteX164" fmla="*/ 199151 w 293608"/>
                <a:gd name="connsiteY164" fmla="*/ 574278 h 633340"/>
                <a:gd name="connsiteX165" fmla="*/ 202091 w 293608"/>
                <a:gd name="connsiteY165" fmla="*/ 583149 h 633340"/>
                <a:gd name="connsiteX166" fmla="*/ 212457 w 293608"/>
                <a:gd name="connsiteY166" fmla="*/ 584644 h 633340"/>
                <a:gd name="connsiteX167" fmla="*/ 210227 w 293608"/>
                <a:gd name="connsiteY167" fmla="*/ 600157 h 633340"/>
                <a:gd name="connsiteX168" fmla="*/ 209492 w 293608"/>
                <a:gd name="connsiteY168" fmla="*/ 630471 h 633340"/>
                <a:gd name="connsiteX169" fmla="*/ 209492 w 293608"/>
                <a:gd name="connsiteY169" fmla="*/ 632431 h 633340"/>
                <a:gd name="connsiteX170" fmla="*/ 216109 w 293608"/>
                <a:gd name="connsiteY170" fmla="*/ 623658 h 63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293608" h="633340">
                  <a:moveTo>
                    <a:pt x="216109" y="623658"/>
                  </a:moveTo>
                  <a:cubicBezTo>
                    <a:pt x="216109" y="615669"/>
                    <a:pt x="217138" y="608440"/>
                    <a:pt x="222823" y="604323"/>
                  </a:cubicBezTo>
                  <a:cubicBezTo>
                    <a:pt x="228509" y="600206"/>
                    <a:pt x="234170" y="596971"/>
                    <a:pt x="237013" y="589619"/>
                  </a:cubicBezTo>
                  <a:cubicBezTo>
                    <a:pt x="239856" y="582267"/>
                    <a:pt x="244732" y="586531"/>
                    <a:pt x="244217" y="578542"/>
                  </a:cubicBezTo>
                  <a:cubicBezTo>
                    <a:pt x="243703" y="570553"/>
                    <a:pt x="245786" y="565652"/>
                    <a:pt x="242159" y="563054"/>
                  </a:cubicBezTo>
                  <a:cubicBezTo>
                    <a:pt x="238532" y="560456"/>
                    <a:pt x="242674" y="548350"/>
                    <a:pt x="237258" y="545532"/>
                  </a:cubicBezTo>
                  <a:cubicBezTo>
                    <a:pt x="231842" y="542714"/>
                    <a:pt x="229783" y="542689"/>
                    <a:pt x="231328" y="534431"/>
                  </a:cubicBezTo>
                  <a:cubicBezTo>
                    <a:pt x="232871" y="526172"/>
                    <a:pt x="233900" y="511984"/>
                    <a:pt x="230812" y="507621"/>
                  </a:cubicBezTo>
                  <a:cubicBezTo>
                    <a:pt x="227039" y="502818"/>
                    <a:pt x="222603" y="498578"/>
                    <a:pt x="217653" y="494976"/>
                  </a:cubicBezTo>
                  <a:cubicBezTo>
                    <a:pt x="212703" y="490541"/>
                    <a:pt x="208512" y="485296"/>
                    <a:pt x="205277" y="479488"/>
                  </a:cubicBezTo>
                  <a:cubicBezTo>
                    <a:pt x="203734" y="475886"/>
                    <a:pt x="202459" y="471499"/>
                    <a:pt x="200131" y="469686"/>
                  </a:cubicBezTo>
                  <a:cubicBezTo>
                    <a:pt x="197803" y="467873"/>
                    <a:pt x="195745" y="459638"/>
                    <a:pt x="201944" y="458609"/>
                  </a:cubicBezTo>
                  <a:cubicBezTo>
                    <a:pt x="208144" y="457579"/>
                    <a:pt x="211992" y="454222"/>
                    <a:pt x="211747" y="446748"/>
                  </a:cubicBezTo>
                  <a:cubicBezTo>
                    <a:pt x="211502" y="439273"/>
                    <a:pt x="207899" y="433588"/>
                    <a:pt x="212531" y="431530"/>
                  </a:cubicBezTo>
                  <a:cubicBezTo>
                    <a:pt x="217163" y="429471"/>
                    <a:pt x="220790" y="430501"/>
                    <a:pt x="220790" y="425084"/>
                  </a:cubicBezTo>
                  <a:cubicBezTo>
                    <a:pt x="220790" y="419668"/>
                    <a:pt x="218976" y="420428"/>
                    <a:pt x="215374" y="417095"/>
                  </a:cubicBezTo>
                  <a:cubicBezTo>
                    <a:pt x="211306" y="412636"/>
                    <a:pt x="208218" y="407342"/>
                    <a:pt x="206331" y="401608"/>
                  </a:cubicBezTo>
                  <a:cubicBezTo>
                    <a:pt x="205056" y="397221"/>
                    <a:pt x="203513" y="393619"/>
                    <a:pt x="196798" y="388203"/>
                  </a:cubicBezTo>
                  <a:cubicBezTo>
                    <a:pt x="190083" y="382787"/>
                    <a:pt x="182094" y="376342"/>
                    <a:pt x="182094" y="370142"/>
                  </a:cubicBezTo>
                  <a:cubicBezTo>
                    <a:pt x="182094" y="363941"/>
                    <a:pt x="182094" y="356467"/>
                    <a:pt x="178492" y="354164"/>
                  </a:cubicBezTo>
                  <a:cubicBezTo>
                    <a:pt x="174890" y="351860"/>
                    <a:pt x="171140" y="347180"/>
                    <a:pt x="176433" y="346150"/>
                  </a:cubicBezTo>
                  <a:cubicBezTo>
                    <a:pt x="181726" y="345121"/>
                    <a:pt x="185451" y="347180"/>
                    <a:pt x="185451" y="338431"/>
                  </a:cubicBezTo>
                  <a:cubicBezTo>
                    <a:pt x="185451" y="329682"/>
                    <a:pt x="185451" y="310837"/>
                    <a:pt x="192166" y="307479"/>
                  </a:cubicBezTo>
                  <a:cubicBezTo>
                    <a:pt x="198881" y="304122"/>
                    <a:pt x="200400" y="303852"/>
                    <a:pt x="207630" y="305936"/>
                  </a:cubicBezTo>
                  <a:cubicBezTo>
                    <a:pt x="214859" y="308018"/>
                    <a:pt x="219246" y="307479"/>
                    <a:pt x="223363" y="301794"/>
                  </a:cubicBezTo>
                  <a:cubicBezTo>
                    <a:pt x="227480" y="296109"/>
                    <a:pt x="231107" y="294074"/>
                    <a:pt x="235493" y="293560"/>
                  </a:cubicBezTo>
                  <a:cubicBezTo>
                    <a:pt x="239880" y="293045"/>
                    <a:pt x="239880" y="285546"/>
                    <a:pt x="248384" y="285032"/>
                  </a:cubicBezTo>
                  <a:lnTo>
                    <a:pt x="250148" y="285032"/>
                  </a:lnTo>
                  <a:lnTo>
                    <a:pt x="251692" y="285032"/>
                  </a:lnTo>
                  <a:cubicBezTo>
                    <a:pt x="253922" y="285056"/>
                    <a:pt x="256152" y="284909"/>
                    <a:pt x="258357" y="284591"/>
                  </a:cubicBezTo>
                  <a:lnTo>
                    <a:pt x="258357" y="284591"/>
                  </a:lnTo>
                  <a:lnTo>
                    <a:pt x="259534" y="284296"/>
                  </a:lnTo>
                  <a:lnTo>
                    <a:pt x="259534" y="284296"/>
                  </a:lnTo>
                  <a:cubicBezTo>
                    <a:pt x="260098" y="284100"/>
                    <a:pt x="260637" y="283855"/>
                    <a:pt x="261151" y="283537"/>
                  </a:cubicBezTo>
                  <a:lnTo>
                    <a:pt x="261396" y="283390"/>
                  </a:lnTo>
                  <a:lnTo>
                    <a:pt x="261813" y="283047"/>
                  </a:lnTo>
                  <a:lnTo>
                    <a:pt x="262082" y="282802"/>
                  </a:lnTo>
                  <a:lnTo>
                    <a:pt x="262426" y="282434"/>
                  </a:lnTo>
                  <a:cubicBezTo>
                    <a:pt x="262597" y="282214"/>
                    <a:pt x="262769" y="281993"/>
                    <a:pt x="262916" y="281748"/>
                  </a:cubicBezTo>
                  <a:cubicBezTo>
                    <a:pt x="262989" y="281626"/>
                    <a:pt x="263063" y="281503"/>
                    <a:pt x="263112" y="281380"/>
                  </a:cubicBezTo>
                  <a:lnTo>
                    <a:pt x="263406" y="280817"/>
                  </a:lnTo>
                  <a:cubicBezTo>
                    <a:pt x="263406" y="280817"/>
                    <a:pt x="263406" y="280547"/>
                    <a:pt x="263577" y="280400"/>
                  </a:cubicBezTo>
                  <a:cubicBezTo>
                    <a:pt x="263749" y="280253"/>
                    <a:pt x="263749" y="279934"/>
                    <a:pt x="263822" y="279665"/>
                  </a:cubicBezTo>
                  <a:cubicBezTo>
                    <a:pt x="263896" y="279395"/>
                    <a:pt x="263822" y="279420"/>
                    <a:pt x="263822" y="279272"/>
                  </a:cubicBezTo>
                  <a:cubicBezTo>
                    <a:pt x="263945" y="278856"/>
                    <a:pt x="264043" y="278415"/>
                    <a:pt x="264092" y="277974"/>
                  </a:cubicBezTo>
                  <a:cubicBezTo>
                    <a:pt x="265391" y="269740"/>
                    <a:pt x="265391" y="271014"/>
                    <a:pt x="270292" y="268441"/>
                  </a:cubicBezTo>
                  <a:cubicBezTo>
                    <a:pt x="275193" y="265868"/>
                    <a:pt x="279066" y="264839"/>
                    <a:pt x="280609" y="259423"/>
                  </a:cubicBezTo>
                  <a:cubicBezTo>
                    <a:pt x="282153" y="254007"/>
                    <a:pt x="282668" y="252977"/>
                    <a:pt x="286270" y="249865"/>
                  </a:cubicBezTo>
                  <a:cubicBezTo>
                    <a:pt x="289211" y="247414"/>
                    <a:pt x="291637" y="241435"/>
                    <a:pt x="293426" y="235161"/>
                  </a:cubicBezTo>
                  <a:cubicBezTo>
                    <a:pt x="293279" y="235137"/>
                    <a:pt x="293132" y="235137"/>
                    <a:pt x="292985" y="235161"/>
                  </a:cubicBezTo>
                  <a:cubicBezTo>
                    <a:pt x="290412" y="236265"/>
                    <a:pt x="288182" y="238053"/>
                    <a:pt x="286539" y="240332"/>
                  </a:cubicBezTo>
                  <a:cubicBezTo>
                    <a:pt x="283967" y="243175"/>
                    <a:pt x="281883" y="241876"/>
                    <a:pt x="280340" y="244964"/>
                  </a:cubicBezTo>
                  <a:cubicBezTo>
                    <a:pt x="278796" y="248052"/>
                    <a:pt x="272106" y="246777"/>
                    <a:pt x="265905" y="246777"/>
                  </a:cubicBezTo>
                  <a:cubicBezTo>
                    <a:pt x="259705" y="246777"/>
                    <a:pt x="261249" y="242660"/>
                    <a:pt x="259191" y="238274"/>
                  </a:cubicBezTo>
                  <a:cubicBezTo>
                    <a:pt x="257132" y="233887"/>
                    <a:pt x="255858" y="232074"/>
                    <a:pt x="254044" y="228202"/>
                  </a:cubicBezTo>
                  <a:cubicBezTo>
                    <a:pt x="252231" y="224330"/>
                    <a:pt x="241914" y="225114"/>
                    <a:pt x="237527" y="225383"/>
                  </a:cubicBezTo>
                  <a:cubicBezTo>
                    <a:pt x="233141" y="225653"/>
                    <a:pt x="233925" y="223055"/>
                    <a:pt x="230837" y="221512"/>
                  </a:cubicBezTo>
                  <a:cubicBezTo>
                    <a:pt x="227749" y="219968"/>
                    <a:pt x="231597" y="215581"/>
                    <a:pt x="233655" y="214552"/>
                  </a:cubicBezTo>
                  <a:cubicBezTo>
                    <a:pt x="235714" y="213523"/>
                    <a:pt x="237282" y="210410"/>
                    <a:pt x="236253" y="206293"/>
                  </a:cubicBezTo>
                  <a:cubicBezTo>
                    <a:pt x="235224" y="202176"/>
                    <a:pt x="240370" y="202421"/>
                    <a:pt x="241914" y="195976"/>
                  </a:cubicBezTo>
                  <a:cubicBezTo>
                    <a:pt x="243458" y="189531"/>
                    <a:pt x="233925" y="191589"/>
                    <a:pt x="229023" y="191320"/>
                  </a:cubicBezTo>
                  <a:cubicBezTo>
                    <a:pt x="224122" y="191050"/>
                    <a:pt x="223338" y="189017"/>
                    <a:pt x="222579" y="183601"/>
                  </a:cubicBezTo>
                  <a:cubicBezTo>
                    <a:pt x="221819" y="178184"/>
                    <a:pt x="220765" y="178944"/>
                    <a:pt x="218976" y="174043"/>
                  </a:cubicBezTo>
                  <a:cubicBezTo>
                    <a:pt x="217187" y="169142"/>
                    <a:pt x="216379" y="168382"/>
                    <a:pt x="217947" y="163481"/>
                  </a:cubicBezTo>
                  <a:cubicBezTo>
                    <a:pt x="219515" y="158580"/>
                    <a:pt x="221794" y="149807"/>
                    <a:pt x="218192" y="152649"/>
                  </a:cubicBezTo>
                  <a:cubicBezTo>
                    <a:pt x="214590" y="155492"/>
                    <a:pt x="207630" y="155737"/>
                    <a:pt x="205032" y="153924"/>
                  </a:cubicBezTo>
                  <a:cubicBezTo>
                    <a:pt x="202435" y="152110"/>
                    <a:pt x="199371" y="156007"/>
                    <a:pt x="196798" y="156007"/>
                  </a:cubicBezTo>
                  <a:cubicBezTo>
                    <a:pt x="193612" y="156007"/>
                    <a:pt x="190598" y="157428"/>
                    <a:pt x="188539" y="159854"/>
                  </a:cubicBezTo>
                  <a:cubicBezTo>
                    <a:pt x="186824" y="162084"/>
                    <a:pt x="183834" y="162942"/>
                    <a:pt x="181187" y="161937"/>
                  </a:cubicBezTo>
                  <a:cubicBezTo>
                    <a:pt x="179374" y="161153"/>
                    <a:pt x="182217" y="152649"/>
                    <a:pt x="181457" y="147993"/>
                  </a:cubicBezTo>
                  <a:cubicBezTo>
                    <a:pt x="181212" y="145077"/>
                    <a:pt x="180330" y="142283"/>
                    <a:pt x="178859" y="139759"/>
                  </a:cubicBezTo>
                  <a:cubicBezTo>
                    <a:pt x="177071" y="136132"/>
                    <a:pt x="176286" y="135103"/>
                    <a:pt x="179374" y="132774"/>
                  </a:cubicBezTo>
                  <a:cubicBezTo>
                    <a:pt x="182462" y="130446"/>
                    <a:pt x="182217" y="126599"/>
                    <a:pt x="184275" y="122213"/>
                  </a:cubicBezTo>
                  <a:cubicBezTo>
                    <a:pt x="186334" y="117826"/>
                    <a:pt x="190990" y="115767"/>
                    <a:pt x="194862" y="110597"/>
                  </a:cubicBezTo>
                  <a:cubicBezTo>
                    <a:pt x="198734" y="105426"/>
                    <a:pt x="199493" y="104421"/>
                    <a:pt x="204910" y="101848"/>
                  </a:cubicBezTo>
                  <a:cubicBezTo>
                    <a:pt x="210326" y="99275"/>
                    <a:pt x="210595" y="94349"/>
                    <a:pt x="213168" y="91261"/>
                  </a:cubicBezTo>
                  <a:cubicBezTo>
                    <a:pt x="215741" y="88173"/>
                    <a:pt x="214197" y="79008"/>
                    <a:pt x="214197" y="73200"/>
                  </a:cubicBezTo>
                  <a:cubicBezTo>
                    <a:pt x="214197" y="67392"/>
                    <a:pt x="216526" y="67539"/>
                    <a:pt x="217285" y="63667"/>
                  </a:cubicBezTo>
                  <a:cubicBezTo>
                    <a:pt x="217849" y="59869"/>
                    <a:pt x="217236" y="55997"/>
                    <a:pt x="215496" y="52566"/>
                  </a:cubicBezTo>
                  <a:cubicBezTo>
                    <a:pt x="213952" y="48963"/>
                    <a:pt x="215741" y="42763"/>
                    <a:pt x="215741" y="38377"/>
                  </a:cubicBezTo>
                  <a:cubicBezTo>
                    <a:pt x="215741" y="33990"/>
                    <a:pt x="207507" y="32961"/>
                    <a:pt x="203121" y="32202"/>
                  </a:cubicBezTo>
                  <a:cubicBezTo>
                    <a:pt x="198734" y="31442"/>
                    <a:pt x="197190" y="26001"/>
                    <a:pt x="197190" y="21884"/>
                  </a:cubicBezTo>
                  <a:cubicBezTo>
                    <a:pt x="197190" y="17767"/>
                    <a:pt x="196675" y="12351"/>
                    <a:pt x="193049" y="10023"/>
                  </a:cubicBezTo>
                  <a:cubicBezTo>
                    <a:pt x="189422" y="7695"/>
                    <a:pt x="187902" y="7695"/>
                    <a:pt x="185305" y="2279"/>
                  </a:cubicBezTo>
                  <a:cubicBezTo>
                    <a:pt x="182707" y="-3137"/>
                    <a:pt x="176801" y="-563"/>
                    <a:pt x="175012" y="2034"/>
                  </a:cubicBezTo>
                  <a:cubicBezTo>
                    <a:pt x="173566" y="4093"/>
                    <a:pt x="171949" y="6764"/>
                    <a:pt x="169768" y="7107"/>
                  </a:cubicBezTo>
                  <a:cubicBezTo>
                    <a:pt x="169768" y="9558"/>
                    <a:pt x="169596" y="12009"/>
                    <a:pt x="169596" y="14655"/>
                  </a:cubicBezTo>
                  <a:cubicBezTo>
                    <a:pt x="169596" y="19311"/>
                    <a:pt x="168297" y="21615"/>
                    <a:pt x="162367" y="23183"/>
                  </a:cubicBezTo>
                  <a:cubicBezTo>
                    <a:pt x="156437" y="24752"/>
                    <a:pt x="155922" y="28844"/>
                    <a:pt x="154892" y="34774"/>
                  </a:cubicBezTo>
                  <a:cubicBezTo>
                    <a:pt x="153863" y="40705"/>
                    <a:pt x="160308" y="40705"/>
                    <a:pt x="160553" y="44847"/>
                  </a:cubicBezTo>
                  <a:cubicBezTo>
                    <a:pt x="160799" y="48988"/>
                    <a:pt x="156681" y="51807"/>
                    <a:pt x="153324" y="46390"/>
                  </a:cubicBezTo>
                  <a:cubicBezTo>
                    <a:pt x="149967" y="40974"/>
                    <a:pt x="143791" y="43033"/>
                    <a:pt x="139674" y="43033"/>
                  </a:cubicBezTo>
                  <a:cubicBezTo>
                    <a:pt x="135557" y="43033"/>
                    <a:pt x="125730" y="44332"/>
                    <a:pt x="122520" y="50777"/>
                  </a:cubicBezTo>
                  <a:cubicBezTo>
                    <a:pt x="119309" y="57222"/>
                    <a:pt x="114261" y="63937"/>
                    <a:pt x="106787" y="64427"/>
                  </a:cubicBezTo>
                  <a:cubicBezTo>
                    <a:pt x="99312" y="64917"/>
                    <a:pt x="97499" y="71926"/>
                    <a:pt x="96200" y="78371"/>
                  </a:cubicBezTo>
                  <a:cubicBezTo>
                    <a:pt x="94901" y="84816"/>
                    <a:pt x="95686" y="83272"/>
                    <a:pt x="98773" y="86874"/>
                  </a:cubicBezTo>
                  <a:cubicBezTo>
                    <a:pt x="101861" y="90477"/>
                    <a:pt x="96200" y="92045"/>
                    <a:pt x="95955" y="96677"/>
                  </a:cubicBezTo>
                  <a:cubicBezTo>
                    <a:pt x="95710" y="101309"/>
                    <a:pt x="90000" y="105181"/>
                    <a:pt x="87697" y="105696"/>
                  </a:cubicBezTo>
                  <a:cubicBezTo>
                    <a:pt x="85393" y="106210"/>
                    <a:pt x="82011" y="106479"/>
                    <a:pt x="81766" y="110866"/>
                  </a:cubicBezTo>
                  <a:cubicBezTo>
                    <a:pt x="81521" y="115253"/>
                    <a:pt x="79193" y="113954"/>
                    <a:pt x="78923" y="116282"/>
                  </a:cubicBezTo>
                  <a:cubicBezTo>
                    <a:pt x="78654" y="118610"/>
                    <a:pt x="81251" y="118855"/>
                    <a:pt x="84070" y="121183"/>
                  </a:cubicBezTo>
                  <a:cubicBezTo>
                    <a:pt x="86888" y="123512"/>
                    <a:pt x="82525" y="125570"/>
                    <a:pt x="82281" y="129172"/>
                  </a:cubicBezTo>
                  <a:cubicBezTo>
                    <a:pt x="82035" y="132774"/>
                    <a:pt x="84070" y="138191"/>
                    <a:pt x="77624" y="138975"/>
                  </a:cubicBezTo>
                  <a:cubicBezTo>
                    <a:pt x="71179" y="139759"/>
                    <a:pt x="78409" y="147748"/>
                    <a:pt x="71179" y="147993"/>
                  </a:cubicBezTo>
                  <a:cubicBezTo>
                    <a:pt x="63950" y="148238"/>
                    <a:pt x="66547" y="156766"/>
                    <a:pt x="66793" y="161423"/>
                  </a:cubicBezTo>
                  <a:cubicBezTo>
                    <a:pt x="67038" y="166079"/>
                    <a:pt x="62945" y="168382"/>
                    <a:pt x="62406" y="166054"/>
                  </a:cubicBezTo>
                  <a:cubicBezTo>
                    <a:pt x="61695" y="162084"/>
                    <a:pt x="57897" y="159413"/>
                    <a:pt x="53902" y="160124"/>
                  </a:cubicBezTo>
                  <a:cubicBezTo>
                    <a:pt x="47727" y="160368"/>
                    <a:pt x="48241" y="156521"/>
                    <a:pt x="42826" y="156521"/>
                  </a:cubicBezTo>
                  <a:cubicBezTo>
                    <a:pt x="37410" y="156521"/>
                    <a:pt x="38684" y="160638"/>
                    <a:pt x="41527" y="162697"/>
                  </a:cubicBezTo>
                  <a:cubicBezTo>
                    <a:pt x="44370" y="164755"/>
                    <a:pt x="44884" y="167867"/>
                    <a:pt x="42041" y="169412"/>
                  </a:cubicBezTo>
                  <a:cubicBezTo>
                    <a:pt x="39199" y="170955"/>
                    <a:pt x="39983" y="180489"/>
                    <a:pt x="39983" y="185904"/>
                  </a:cubicBezTo>
                  <a:cubicBezTo>
                    <a:pt x="39983" y="191320"/>
                    <a:pt x="37140" y="193256"/>
                    <a:pt x="33268" y="194947"/>
                  </a:cubicBezTo>
                  <a:cubicBezTo>
                    <a:pt x="29396" y="196638"/>
                    <a:pt x="30181" y="203181"/>
                    <a:pt x="30181" y="207567"/>
                  </a:cubicBezTo>
                  <a:cubicBezTo>
                    <a:pt x="30181" y="211954"/>
                    <a:pt x="30940" y="211954"/>
                    <a:pt x="33268" y="211954"/>
                  </a:cubicBezTo>
                  <a:cubicBezTo>
                    <a:pt x="35596" y="211954"/>
                    <a:pt x="36625" y="215826"/>
                    <a:pt x="36625" y="219306"/>
                  </a:cubicBezTo>
                  <a:cubicBezTo>
                    <a:pt x="36625" y="222786"/>
                    <a:pt x="30695" y="221757"/>
                    <a:pt x="30425" y="226021"/>
                  </a:cubicBezTo>
                  <a:cubicBezTo>
                    <a:pt x="30156" y="230285"/>
                    <a:pt x="26064" y="228839"/>
                    <a:pt x="21407" y="227050"/>
                  </a:cubicBezTo>
                  <a:cubicBezTo>
                    <a:pt x="19520" y="226339"/>
                    <a:pt x="17535" y="225947"/>
                    <a:pt x="15526" y="225874"/>
                  </a:cubicBezTo>
                  <a:lnTo>
                    <a:pt x="15526" y="225874"/>
                  </a:lnTo>
                  <a:cubicBezTo>
                    <a:pt x="15600" y="226315"/>
                    <a:pt x="15624" y="226731"/>
                    <a:pt x="15649" y="227172"/>
                  </a:cubicBezTo>
                  <a:lnTo>
                    <a:pt x="15649" y="227172"/>
                  </a:lnTo>
                  <a:cubicBezTo>
                    <a:pt x="15575" y="228888"/>
                    <a:pt x="15403" y="230579"/>
                    <a:pt x="15133" y="232270"/>
                  </a:cubicBezTo>
                  <a:cubicBezTo>
                    <a:pt x="15133" y="232270"/>
                    <a:pt x="15133" y="232270"/>
                    <a:pt x="15133" y="232417"/>
                  </a:cubicBezTo>
                  <a:lnTo>
                    <a:pt x="14987" y="233471"/>
                  </a:lnTo>
                  <a:cubicBezTo>
                    <a:pt x="14987" y="233814"/>
                    <a:pt x="14987" y="234132"/>
                    <a:pt x="14987" y="234451"/>
                  </a:cubicBezTo>
                  <a:cubicBezTo>
                    <a:pt x="14987" y="234549"/>
                    <a:pt x="14987" y="234647"/>
                    <a:pt x="14987" y="234745"/>
                  </a:cubicBezTo>
                  <a:lnTo>
                    <a:pt x="14987" y="235749"/>
                  </a:lnTo>
                  <a:cubicBezTo>
                    <a:pt x="14987" y="235799"/>
                    <a:pt x="14987" y="235872"/>
                    <a:pt x="14987" y="235921"/>
                  </a:cubicBezTo>
                  <a:cubicBezTo>
                    <a:pt x="15011" y="236216"/>
                    <a:pt x="15060" y="236485"/>
                    <a:pt x="15183" y="236755"/>
                  </a:cubicBezTo>
                  <a:cubicBezTo>
                    <a:pt x="16212" y="239205"/>
                    <a:pt x="12732" y="240871"/>
                    <a:pt x="16212" y="244302"/>
                  </a:cubicBezTo>
                  <a:cubicBezTo>
                    <a:pt x="19692" y="247733"/>
                    <a:pt x="21113" y="252904"/>
                    <a:pt x="17584" y="252561"/>
                  </a:cubicBezTo>
                  <a:cubicBezTo>
                    <a:pt x="14055" y="252218"/>
                    <a:pt x="6924" y="249816"/>
                    <a:pt x="5895" y="251875"/>
                  </a:cubicBezTo>
                  <a:cubicBezTo>
                    <a:pt x="4866" y="253933"/>
                    <a:pt x="6361" y="260476"/>
                    <a:pt x="-183" y="263246"/>
                  </a:cubicBezTo>
                  <a:cubicBezTo>
                    <a:pt x="5160" y="273048"/>
                    <a:pt x="20745" y="288511"/>
                    <a:pt x="28465" y="295569"/>
                  </a:cubicBezTo>
                  <a:cubicBezTo>
                    <a:pt x="37361" y="303705"/>
                    <a:pt x="35817" y="302921"/>
                    <a:pt x="36601" y="297799"/>
                  </a:cubicBezTo>
                  <a:cubicBezTo>
                    <a:pt x="37385" y="292677"/>
                    <a:pt x="43267" y="302235"/>
                    <a:pt x="49933" y="306671"/>
                  </a:cubicBezTo>
                  <a:cubicBezTo>
                    <a:pt x="56598" y="311106"/>
                    <a:pt x="52138" y="314806"/>
                    <a:pt x="47702" y="318507"/>
                  </a:cubicBezTo>
                  <a:cubicBezTo>
                    <a:pt x="43267" y="322207"/>
                    <a:pt x="45497" y="322207"/>
                    <a:pt x="49933" y="326643"/>
                  </a:cubicBezTo>
                  <a:cubicBezTo>
                    <a:pt x="54368" y="331079"/>
                    <a:pt x="44002" y="332549"/>
                    <a:pt x="46967" y="337720"/>
                  </a:cubicBezTo>
                  <a:cubicBezTo>
                    <a:pt x="49933" y="342891"/>
                    <a:pt x="55839" y="331814"/>
                    <a:pt x="61010" y="333284"/>
                  </a:cubicBezTo>
                  <a:cubicBezTo>
                    <a:pt x="66180" y="334755"/>
                    <a:pt x="66180" y="345121"/>
                    <a:pt x="68361" y="355462"/>
                  </a:cubicBezTo>
                  <a:cubicBezTo>
                    <a:pt x="70542" y="365804"/>
                    <a:pt x="75713" y="365093"/>
                    <a:pt x="75713" y="371000"/>
                  </a:cubicBezTo>
                  <a:cubicBezTo>
                    <a:pt x="75713" y="376905"/>
                    <a:pt x="75713" y="383571"/>
                    <a:pt x="76473" y="393055"/>
                  </a:cubicBezTo>
                  <a:cubicBezTo>
                    <a:pt x="77232" y="402539"/>
                    <a:pt x="69807" y="405626"/>
                    <a:pt x="69807" y="410798"/>
                  </a:cubicBezTo>
                  <a:cubicBezTo>
                    <a:pt x="69807" y="415968"/>
                    <a:pt x="68337" y="425501"/>
                    <a:pt x="68337" y="431505"/>
                  </a:cubicBezTo>
                  <a:cubicBezTo>
                    <a:pt x="68337" y="437509"/>
                    <a:pt x="77208" y="440376"/>
                    <a:pt x="78678" y="436676"/>
                  </a:cubicBezTo>
                  <a:cubicBezTo>
                    <a:pt x="80148" y="432975"/>
                    <a:pt x="82379" y="433710"/>
                    <a:pt x="86030" y="438882"/>
                  </a:cubicBezTo>
                  <a:cubicBezTo>
                    <a:pt x="89682" y="444052"/>
                    <a:pt x="92671" y="447752"/>
                    <a:pt x="95637" y="441111"/>
                  </a:cubicBezTo>
                  <a:cubicBezTo>
                    <a:pt x="98602" y="434470"/>
                    <a:pt x="100808" y="441847"/>
                    <a:pt x="106713" y="441847"/>
                  </a:cubicBezTo>
                  <a:cubicBezTo>
                    <a:pt x="112619" y="441847"/>
                    <a:pt x="117079" y="436676"/>
                    <a:pt x="122985" y="427805"/>
                  </a:cubicBezTo>
                  <a:cubicBezTo>
                    <a:pt x="128892" y="418933"/>
                    <a:pt x="137052" y="418933"/>
                    <a:pt x="142958" y="418198"/>
                  </a:cubicBezTo>
                  <a:cubicBezTo>
                    <a:pt x="148864" y="417463"/>
                    <a:pt x="148864" y="410847"/>
                    <a:pt x="151070" y="410847"/>
                  </a:cubicBezTo>
                  <a:cubicBezTo>
                    <a:pt x="153275" y="410847"/>
                    <a:pt x="155529" y="401240"/>
                    <a:pt x="157735" y="394574"/>
                  </a:cubicBezTo>
                  <a:cubicBezTo>
                    <a:pt x="159941" y="387909"/>
                    <a:pt x="168101" y="398275"/>
                    <a:pt x="168101" y="403446"/>
                  </a:cubicBezTo>
                  <a:cubicBezTo>
                    <a:pt x="168101" y="408616"/>
                    <a:pt x="169571" y="409376"/>
                    <a:pt x="171777" y="415282"/>
                  </a:cubicBezTo>
                  <a:cubicBezTo>
                    <a:pt x="173983" y="421188"/>
                    <a:pt x="178443" y="419718"/>
                    <a:pt x="178443" y="428589"/>
                  </a:cubicBezTo>
                  <a:cubicBezTo>
                    <a:pt x="178443" y="437460"/>
                    <a:pt x="182879" y="441160"/>
                    <a:pt x="182879" y="451502"/>
                  </a:cubicBezTo>
                  <a:cubicBezTo>
                    <a:pt x="182879" y="461844"/>
                    <a:pt x="182879" y="465544"/>
                    <a:pt x="185844" y="472945"/>
                  </a:cubicBezTo>
                  <a:cubicBezTo>
                    <a:pt x="188809" y="480346"/>
                    <a:pt x="191750" y="484046"/>
                    <a:pt x="192485" y="497451"/>
                  </a:cubicBezTo>
                  <a:cubicBezTo>
                    <a:pt x="193220" y="510856"/>
                    <a:pt x="198415" y="510734"/>
                    <a:pt x="204322" y="516664"/>
                  </a:cubicBezTo>
                  <a:cubicBezTo>
                    <a:pt x="210227" y="522594"/>
                    <a:pt x="207287" y="524016"/>
                    <a:pt x="208757" y="534407"/>
                  </a:cubicBezTo>
                  <a:cubicBezTo>
                    <a:pt x="210227" y="544797"/>
                    <a:pt x="213928" y="549110"/>
                    <a:pt x="213928" y="555114"/>
                  </a:cubicBezTo>
                  <a:cubicBezTo>
                    <a:pt x="213928" y="561118"/>
                    <a:pt x="212457" y="560285"/>
                    <a:pt x="207287" y="562466"/>
                  </a:cubicBezTo>
                  <a:cubicBezTo>
                    <a:pt x="202116" y="564647"/>
                    <a:pt x="208022" y="567637"/>
                    <a:pt x="208022" y="572072"/>
                  </a:cubicBezTo>
                  <a:cubicBezTo>
                    <a:pt x="208022" y="576508"/>
                    <a:pt x="202851" y="574278"/>
                    <a:pt x="199151" y="574278"/>
                  </a:cubicBezTo>
                  <a:cubicBezTo>
                    <a:pt x="195450" y="574278"/>
                    <a:pt x="197655" y="583149"/>
                    <a:pt x="202091" y="583149"/>
                  </a:cubicBezTo>
                  <a:cubicBezTo>
                    <a:pt x="206527" y="583149"/>
                    <a:pt x="205056" y="581679"/>
                    <a:pt x="212457" y="584644"/>
                  </a:cubicBezTo>
                  <a:cubicBezTo>
                    <a:pt x="219858" y="587609"/>
                    <a:pt x="216158" y="595721"/>
                    <a:pt x="210227" y="600157"/>
                  </a:cubicBezTo>
                  <a:cubicBezTo>
                    <a:pt x="204297" y="604592"/>
                    <a:pt x="208757" y="617164"/>
                    <a:pt x="209492" y="630471"/>
                  </a:cubicBezTo>
                  <a:cubicBezTo>
                    <a:pt x="209492" y="631157"/>
                    <a:pt x="209492" y="631819"/>
                    <a:pt x="209492" y="632431"/>
                  </a:cubicBezTo>
                  <a:cubicBezTo>
                    <a:pt x="213511" y="631451"/>
                    <a:pt x="216280" y="627799"/>
                    <a:pt x="216109" y="6236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79" name="Freeform: Shape 1478">
              <a:extLst>
                <a:ext uri="{FF2B5EF4-FFF2-40B4-BE49-F238E27FC236}">
                  <a16:creationId xmlns:a16="http://schemas.microsoft.com/office/drawing/2014/main" xmlns="" id="{688E0D7B-7AF5-80E4-F273-8A9D3467E64E}"/>
                </a:ext>
              </a:extLst>
            </p:cNvPr>
            <p:cNvSpPr/>
            <p:nvPr/>
          </p:nvSpPr>
          <p:spPr>
            <a:xfrm>
              <a:off x="8994981" y="3537665"/>
              <a:ext cx="250604" cy="295700"/>
            </a:xfrm>
            <a:custGeom>
              <a:avLst/>
              <a:gdLst>
                <a:gd name="connsiteX0" fmla="*/ 25450 w 250604"/>
                <a:gd name="connsiteY0" fmla="*/ 39106 h 295700"/>
                <a:gd name="connsiteX1" fmla="*/ 19790 w 250604"/>
                <a:gd name="connsiteY1" fmla="*/ 48663 h 295700"/>
                <a:gd name="connsiteX2" fmla="*/ 9473 w 250604"/>
                <a:gd name="connsiteY2" fmla="*/ 57681 h 295700"/>
                <a:gd name="connsiteX3" fmla="*/ 3273 w 250604"/>
                <a:gd name="connsiteY3" fmla="*/ 67215 h 295700"/>
                <a:gd name="connsiteX4" fmla="*/ 3003 w 250604"/>
                <a:gd name="connsiteY4" fmla="*/ 68513 h 295700"/>
                <a:gd name="connsiteX5" fmla="*/ 3003 w 250604"/>
                <a:gd name="connsiteY5" fmla="*/ 68905 h 295700"/>
                <a:gd name="connsiteX6" fmla="*/ 2758 w 250604"/>
                <a:gd name="connsiteY6" fmla="*/ 69641 h 295700"/>
                <a:gd name="connsiteX7" fmla="*/ 2587 w 250604"/>
                <a:gd name="connsiteY7" fmla="*/ 70057 h 295700"/>
                <a:gd name="connsiteX8" fmla="*/ 2292 w 250604"/>
                <a:gd name="connsiteY8" fmla="*/ 70621 h 295700"/>
                <a:gd name="connsiteX9" fmla="*/ 2097 w 250604"/>
                <a:gd name="connsiteY9" fmla="*/ 70989 h 295700"/>
                <a:gd name="connsiteX10" fmla="*/ 1606 w 250604"/>
                <a:gd name="connsiteY10" fmla="*/ 71674 h 295700"/>
                <a:gd name="connsiteX11" fmla="*/ 1263 w 250604"/>
                <a:gd name="connsiteY11" fmla="*/ 72042 h 295700"/>
                <a:gd name="connsiteX12" fmla="*/ 993 w 250604"/>
                <a:gd name="connsiteY12" fmla="*/ 72287 h 295700"/>
                <a:gd name="connsiteX13" fmla="*/ 577 w 250604"/>
                <a:gd name="connsiteY13" fmla="*/ 72630 h 295700"/>
                <a:gd name="connsiteX14" fmla="*/ 332 w 250604"/>
                <a:gd name="connsiteY14" fmla="*/ 72778 h 295700"/>
                <a:gd name="connsiteX15" fmla="*/ -183 w 250604"/>
                <a:gd name="connsiteY15" fmla="*/ 73071 h 295700"/>
                <a:gd name="connsiteX16" fmla="*/ 5356 w 250604"/>
                <a:gd name="connsiteY16" fmla="*/ 75816 h 295700"/>
                <a:gd name="connsiteX17" fmla="*/ 13957 w 250604"/>
                <a:gd name="connsiteY17" fmla="*/ 81673 h 295700"/>
                <a:gd name="connsiteX18" fmla="*/ 15673 w 250604"/>
                <a:gd name="connsiteY18" fmla="*/ 86820 h 295700"/>
                <a:gd name="connsiteX19" fmla="*/ 11556 w 250604"/>
                <a:gd name="connsiteY19" fmla="*/ 93362 h 295700"/>
                <a:gd name="connsiteX20" fmla="*/ 10869 w 250604"/>
                <a:gd name="connsiteY20" fmla="*/ 99220 h 295700"/>
                <a:gd name="connsiteX21" fmla="*/ 19447 w 250604"/>
                <a:gd name="connsiteY21" fmla="*/ 105052 h 295700"/>
                <a:gd name="connsiteX22" fmla="*/ 25304 w 250604"/>
                <a:gd name="connsiteY22" fmla="*/ 102307 h 295700"/>
                <a:gd name="connsiteX23" fmla="*/ 30205 w 250604"/>
                <a:gd name="connsiteY23" fmla="*/ 98852 h 295700"/>
                <a:gd name="connsiteX24" fmla="*/ 35106 w 250604"/>
                <a:gd name="connsiteY24" fmla="*/ 102650 h 295700"/>
                <a:gd name="connsiteX25" fmla="*/ 38537 w 250604"/>
                <a:gd name="connsiteY25" fmla="*/ 109537 h 295700"/>
                <a:gd name="connsiteX26" fmla="*/ 39223 w 250604"/>
                <a:gd name="connsiteY26" fmla="*/ 118114 h 295700"/>
                <a:gd name="connsiteX27" fmla="*/ 37851 w 250604"/>
                <a:gd name="connsiteY27" fmla="*/ 131200 h 295700"/>
                <a:gd name="connsiteX28" fmla="*/ 32950 w 250604"/>
                <a:gd name="connsiteY28" fmla="*/ 137033 h 295700"/>
                <a:gd name="connsiteX29" fmla="*/ 35008 w 250604"/>
                <a:gd name="connsiteY29" fmla="*/ 145977 h 295700"/>
                <a:gd name="connsiteX30" fmla="*/ 35695 w 250604"/>
                <a:gd name="connsiteY30" fmla="*/ 152864 h 295700"/>
                <a:gd name="connsiteX31" fmla="*/ 30181 w 250604"/>
                <a:gd name="connsiteY31" fmla="*/ 159039 h 295700"/>
                <a:gd name="connsiteX32" fmla="*/ 25034 w 250604"/>
                <a:gd name="connsiteY32" fmla="*/ 165582 h 295700"/>
                <a:gd name="connsiteX33" fmla="*/ 27779 w 250604"/>
                <a:gd name="connsiteY33" fmla="*/ 170729 h 295700"/>
                <a:gd name="connsiteX34" fmla="*/ 31577 w 250604"/>
                <a:gd name="connsiteY34" fmla="*/ 174159 h 295700"/>
                <a:gd name="connsiteX35" fmla="*/ 40498 w 250604"/>
                <a:gd name="connsiteY35" fmla="*/ 171071 h 295700"/>
                <a:gd name="connsiteX36" fmla="*/ 49786 w 250604"/>
                <a:gd name="connsiteY36" fmla="*/ 161098 h 295700"/>
                <a:gd name="connsiteX37" fmla="*/ 56671 w 250604"/>
                <a:gd name="connsiteY37" fmla="*/ 153206 h 295700"/>
                <a:gd name="connsiteX38" fmla="*/ 71375 w 250604"/>
                <a:gd name="connsiteY38" fmla="*/ 149408 h 295700"/>
                <a:gd name="connsiteX39" fmla="*/ 79634 w 250604"/>
                <a:gd name="connsiteY39" fmla="*/ 154922 h 295700"/>
                <a:gd name="connsiteX40" fmla="*/ 88578 w 250604"/>
                <a:gd name="connsiteY40" fmla="*/ 159824 h 295700"/>
                <a:gd name="connsiteX41" fmla="*/ 95465 w 250604"/>
                <a:gd name="connsiteY41" fmla="*/ 154652 h 295700"/>
                <a:gd name="connsiteX42" fmla="*/ 104385 w 250604"/>
                <a:gd name="connsiteY42" fmla="*/ 142645 h 295700"/>
                <a:gd name="connsiteX43" fmla="*/ 122961 w 250604"/>
                <a:gd name="connsiteY43" fmla="*/ 143674 h 295700"/>
                <a:gd name="connsiteX44" fmla="*/ 132935 w 250604"/>
                <a:gd name="connsiteY44" fmla="*/ 152962 h 295700"/>
                <a:gd name="connsiteX45" fmla="*/ 145653 w 250604"/>
                <a:gd name="connsiteY45" fmla="*/ 167665 h 295700"/>
                <a:gd name="connsiteX46" fmla="*/ 155285 w 250604"/>
                <a:gd name="connsiteY46" fmla="*/ 178325 h 295700"/>
                <a:gd name="connsiteX47" fmla="*/ 153226 w 250604"/>
                <a:gd name="connsiteY47" fmla="*/ 189328 h 295700"/>
                <a:gd name="connsiteX48" fmla="*/ 153569 w 250604"/>
                <a:gd name="connsiteY48" fmla="*/ 199989 h 295700"/>
                <a:gd name="connsiteX49" fmla="*/ 156657 w 250604"/>
                <a:gd name="connsiteY49" fmla="*/ 211336 h 295700"/>
                <a:gd name="connsiteX50" fmla="*/ 168346 w 250604"/>
                <a:gd name="connsiteY50" fmla="*/ 220280 h 295700"/>
                <a:gd name="connsiteX51" fmla="*/ 180036 w 250604"/>
                <a:gd name="connsiteY51" fmla="*/ 228882 h 295700"/>
                <a:gd name="connsiteX52" fmla="*/ 183491 w 250604"/>
                <a:gd name="connsiteY52" fmla="*/ 240914 h 295700"/>
                <a:gd name="connsiteX53" fmla="*/ 178320 w 250604"/>
                <a:gd name="connsiteY53" fmla="*/ 247433 h 295700"/>
                <a:gd name="connsiteX54" fmla="*/ 175233 w 250604"/>
                <a:gd name="connsiteY54" fmla="*/ 253976 h 295700"/>
                <a:gd name="connsiteX55" fmla="*/ 179007 w 250604"/>
                <a:gd name="connsiteY55" fmla="*/ 263264 h 295700"/>
                <a:gd name="connsiteX56" fmla="*/ 177977 w 250604"/>
                <a:gd name="connsiteY56" fmla="*/ 272209 h 295700"/>
                <a:gd name="connsiteX57" fmla="*/ 171116 w 250604"/>
                <a:gd name="connsiteY57" fmla="*/ 279070 h 295700"/>
                <a:gd name="connsiteX58" fmla="*/ 170919 w 250604"/>
                <a:gd name="connsiteY58" fmla="*/ 279462 h 295700"/>
                <a:gd name="connsiteX59" fmla="*/ 170723 w 250604"/>
                <a:gd name="connsiteY59" fmla="*/ 279708 h 295700"/>
                <a:gd name="connsiteX60" fmla="*/ 170723 w 250604"/>
                <a:gd name="connsiteY60" fmla="*/ 279708 h 295700"/>
                <a:gd name="connsiteX61" fmla="*/ 170356 w 250604"/>
                <a:gd name="connsiteY61" fmla="*/ 279977 h 295700"/>
                <a:gd name="connsiteX62" fmla="*/ 170356 w 250604"/>
                <a:gd name="connsiteY62" fmla="*/ 279977 h 295700"/>
                <a:gd name="connsiteX63" fmla="*/ 169890 w 250604"/>
                <a:gd name="connsiteY63" fmla="*/ 280222 h 295700"/>
                <a:gd name="connsiteX64" fmla="*/ 178100 w 250604"/>
                <a:gd name="connsiteY64" fmla="*/ 285859 h 295700"/>
                <a:gd name="connsiteX65" fmla="*/ 188760 w 250604"/>
                <a:gd name="connsiteY65" fmla="*/ 290760 h 295700"/>
                <a:gd name="connsiteX66" fmla="*/ 199077 w 250604"/>
                <a:gd name="connsiteY66" fmla="*/ 291103 h 295700"/>
                <a:gd name="connsiteX67" fmla="*/ 197705 w 250604"/>
                <a:gd name="connsiteY67" fmla="*/ 282183 h 295700"/>
                <a:gd name="connsiteX68" fmla="*/ 204934 w 250604"/>
                <a:gd name="connsiteY68" fmla="*/ 271522 h 295700"/>
                <a:gd name="connsiteX69" fmla="*/ 213854 w 250604"/>
                <a:gd name="connsiteY69" fmla="*/ 272552 h 295700"/>
                <a:gd name="connsiteX70" fmla="*/ 222799 w 250604"/>
                <a:gd name="connsiteY70" fmla="*/ 279413 h 295700"/>
                <a:gd name="connsiteX71" fmla="*/ 231401 w 250604"/>
                <a:gd name="connsiteY71" fmla="*/ 274512 h 295700"/>
                <a:gd name="connsiteX72" fmla="*/ 239659 w 250604"/>
                <a:gd name="connsiteY72" fmla="*/ 268998 h 295700"/>
                <a:gd name="connsiteX73" fmla="*/ 240272 w 250604"/>
                <a:gd name="connsiteY73" fmla="*/ 268852 h 295700"/>
                <a:gd name="connsiteX74" fmla="*/ 244193 w 250604"/>
                <a:gd name="connsiteY74" fmla="*/ 262234 h 295700"/>
                <a:gd name="connsiteX75" fmla="*/ 244193 w 250604"/>
                <a:gd name="connsiteY75" fmla="*/ 262234 h 295700"/>
                <a:gd name="connsiteX76" fmla="*/ 244193 w 250604"/>
                <a:gd name="connsiteY76" fmla="*/ 261720 h 295700"/>
                <a:gd name="connsiteX77" fmla="*/ 244193 w 250604"/>
                <a:gd name="connsiteY77" fmla="*/ 261720 h 295700"/>
                <a:gd name="connsiteX78" fmla="*/ 244193 w 250604"/>
                <a:gd name="connsiteY78" fmla="*/ 261303 h 295700"/>
                <a:gd name="connsiteX79" fmla="*/ 244193 w 250604"/>
                <a:gd name="connsiteY79" fmla="*/ 261132 h 295700"/>
                <a:gd name="connsiteX80" fmla="*/ 244193 w 250604"/>
                <a:gd name="connsiteY80" fmla="*/ 260862 h 295700"/>
                <a:gd name="connsiteX81" fmla="*/ 244071 w 250604"/>
                <a:gd name="connsiteY81" fmla="*/ 260519 h 295700"/>
                <a:gd name="connsiteX82" fmla="*/ 247526 w 250604"/>
                <a:gd name="connsiteY82" fmla="*/ 254319 h 295700"/>
                <a:gd name="connsiteX83" fmla="*/ 246840 w 250604"/>
                <a:gd name="connsiteY83" fmla="*/ 244688 h 295700"/>
                <a:gd name="connsiteX84" fmla="*/ 236179 w 250604"/>
                <a:gd name="connsiteY84" fmla="*/ 237116 h 295700"/>
                <a:gd name="connsiteX85" fmla="*/ 233728 w 250604"/>
                <a:gd name="connsiteY85" fmla="*/ 229225 h 295700"/>
                <a:gd name="connsiteX86" fmla="*/ 241987 w 250604"/>
                <a:gd name="connsiteY86" fmla="*/ 225427 h 295700"/>
                <a:gd name="connsiteX87" fmla="*/ 237870 w 250604"/>
                <a:gd name="connsiteY87" fmla="*/ 218221 h 295700"/>
                <a:gd name="connsiteX88" fmla="*/ 230641 w 250604"/>
                <a:gd name="connsiteY88" fmla="*/ 212365 h 295700"/>
                <a:gd name="connsiteX89" fmla="*/ 221010 w 250604"/>
                <a:gd name="connsiteY89" fmla="*/ 205013 h 295700"/>
                <a:gd name="connsiteX90" fmla="*/ 213438 w 250604"/>
                <a:gd name="connsiteY90" fmla="*/ 195063 h 295700"/>
                <a:gd name="connsiteX91" fmla="*/ 207262 w 250604"/>
                <a:gd name="connsiteY91" fmla="*/ 183006 h 295700"/>
                <a:gd name="connsiteX92" fmla="*/ 189029 w 250604"/>
                <a:gd name="connsiteY92" fmla="*/ 167886 h 295700"/>
                <a:gd name="connsiteX93" fmla="*/ 181457 w 250604"/>
                <a:gd name="connsiteY93" fmla="*/ 156197 h 295700"/>
                <a:gd name="connsiteX94" fmla="*/ 171850 w 250604"/>
                <a:gd name="connsiteY94" fmla="*/ 147252 h 295700"/>
                <a:gd name="connsiteX95" fmla="*/ 168052 w 250604"/>
                <a:gd name="connsiteY95" fmla="*/ 133504 h 295700"/>
                <a:gd name="connsiteX96" fmla="*/ 157735 w 250604"/>
                <a:gd name="connsiteY96" fmla="*/ 129705 h 295700"/>
                <a:gd name="connsiteX97" fmla="*/ 144673 w 250604"/>
                <a:gd name="connsiteY97" fmla="*/ 122501 h 295700"/>
                <a:gd name="connsiteX98" fmla="*/ 128843 w 250604"/>
                <a:gd name="connsiteY98" fmla="*/ 111840 h 295700"/>
                <a:gd name="connsiteX99" fmla="*/ 130239 w 250604"/>
                <a:gd name="connsiteY99" fmla="*/ 100494 h 295700"/>
                <a:gd name="connsiteX100" fmla="*/ 147075 w 250604"/>
                <a:gd name="connsiteY100" fmla="*/ 99783 h 295700"/>
                <a:gd name="connsiteX101" fmla="*/ 154304 w 250604"/>
                <a:gd name="connsiteY101" fmla="*/ 91549 h 295700"/>
                <a:gd name="connsiteX102" fmla="*/ 160847 w 250604"/>
                <a:gd name="connsiteY102" fmla="*/ 85349 h 295700"/>
                <a:gd name="connsiteX103" fmla="*/ 158397 w 250604"/>
                <a:gd name="connsiteY103" fmla="*/ 78880 h 295700"/>
                <a:gd name="connsiteX104" fmla="*/ 155677 w 250604"/>
                <a:gd name="connsiteY104" fmla="*/ 78487 h 295700"/>
                <a:gd name="connsiteX105" fmla="*/ 146732 w 250604"/>
                <a:gd name="connsiteY105" fmla="*/ 72973 h 295700"/>
                <a:gd name="connsiteX106" fmla="*/ 145702 w 250604"/>
                <a:gd name="connsiteY106" fmla="*/ 66430 h 295700"/>
                <a:gd name="connsiteX107" fmla="*/ 140557 w 250604"/>
                <a:gd name="connsiteY107" fmla="*/ 56824 h 295700"/>
                <a:gd name="connsiteX108" fmla="*/ 128843 w 250604"/>
                <a:gd name="connsiteY108" fmla="*/ 55084 h 295700"/>
                <a:gd name="connsiteX109" fmla="*/ 121294 w 250604"/>
                <a:gd name="connsiteY109" fmla="*/ 60598 h 295700"/>
                <a:gd name="connsiteX110" fmla="*/ 106150 w 250604"/>
                <a:gd name="connsiteY110" fmla="*/ 59912 h 295700"/>
                <a:gd name="connsiteX111" fmla="*/ 96862 w 250604"/>
                <a:gd name="connsiteY111" fmla="*/ 48909 h 295700"/>
                <a:gd name="connsiteX112" fmla="*/ 91372 w 250604"/>
                <a:gd name="connsiteY112" fmla="*/ 40650 h 295700"/>
                <a:gd name="connsiteX113" fmla="*/ 96518 w 250604"/>
                <a:gd name="connsiteY113" fmla="*/ 31019 h 295700"/>
                <a:gd name="connsiteX114" fmla="*/ 89314 w 250604"/>
                <a:gd name="connsiteY114" fmla="*/ 25872 h 295700"/>
                <a:gd name="connsiteX115" fmla="*/ 84143 w 250604"/>
                <a:gd name="connsiteY115" fmla="*/ 21388 h 295700"/>
                <a:gd name="connsiteX116" fmla="*/ 73140 w 250604"/>
                <a:gd name="connsiteY116" fmla="*/ 11414 h 295700"/>
                <a:gd name="connsiteX117" fmla="*/ 69194 w 250604"/>
                <a:gd name="connsiteY117" fmla="*/ 582 h 295700"/>
                <a:gd name="connsiteX118" fmla="*/ 66744 w 250604"/>
                <a:gd name="connsiteY118" fmla="*/ 1048 h 295700"/>
                <a:gd name="connsiteX119" fmla="*/ 66474 w 250604"/>
                <a:gd name="connsiteY119" fmla="*/ 1048 h 295700"/>
                <a:gd name="connsiteX120" fmla="*/ 65176 w 250604"/>
                <a:gd name="connsiteY120" fmla="*/ 876 h 295700"/>
                <a:gd name="connsiteX121" fmla="*/ 64783 w 250604"/>
                <a:gd name="connsiteY121" fmla="*/ 876 h 295700"/>
                <a:gd name="connsiteX122" fmla="*/ 62896 w 250604"/>
                <a:gd name="connsiteY122" fmla="*/ 435 h 295700"/>
                <a:gd name="connsiteX123" fmla="*/ 53878 w 250604"/>
                <a:gd name="connsiteY123" fmla="*/ -864 h 295700"/>
                <a:gd name="connsiteX124" fmla="*/ 49246 w 250604"/>
                <a:gd name="connsiteY124" fmla="*/ 6488 h 295700"/>
                <a:gd name="connsiteX125" fmla="*/ 46918 w 250604"/>
                <a:gd name="connsiteY125" fmla="*/ 13840 h 295700"/>
                <a:gd name="connsiteX126" fmla="*/ 51819 w 250604"/>
                <a:gd name="connsiteY126" fmla="*/ 19526 h 295700"/>
                <a:gd name="connsiteX127" fmla="*/ 55937 w 250604"/>
                <a:gd name="connsiteY127" fmla="*/ 24157 h 295700"/>
                <a:gd name="connsiteX128" fmla="*/ 56206 w 250604"/>
                <a:gd name="connsiteY128" fmla="*/ 33960 h 295700"/>
                <a:gd name="connsiteX129" fmla="*/ 55177 w 250604"/>
                <a:gd name="connsiteY129" fmla="*/ 43247 h 295700"/>
                <a:gd name="connsiteX130" fmla="*/ 42262 w 250604"/>
                <a:gd name="connsiteY130" fmla="*/ 44522 h 295700"/>
                <a:gd name="connsiteX131" fmla="*/ 37361 w 250604"/>
                <a:gd name="connsiteY131" fmla="*/ 37047 h 295700"/>
                <a:gd name="connsiteX132" fmla="*/ 36332 w 250604"/>
                <a:gd name="connsiteY132" fmla="*/ 30602 h 295700"/>
                <a:gd name="connsiteX133" fmla="*/ 36332 w 250604"/>
                <a:gd name="connsiteY133" fmla="*/ 29548 h 295700"/>
                <a:gd name="connsiteX134" fmla="*/ 36332 w 250604"/>
                <a:gd name="connsiteY134" fmla="*/ 28936 h 295700"/>
                <a:gd name="connsiteX135" fmla="*/ 36332 w 250604"/>
                <a:gd name="connsiteY135" fmla="*/ 28446 h 295700"/>
                <a:gd name="connsiteX136" fmla="*/ 36135 w 250604"/>
                <a:gd name="connsiteY136" fmla="*/ 27588 h 295700"/>
                <a:gd name="connsiteX137" fmla="*/ 36135 w 250604"/>
                <a:gd name="connsiteY137" fmla="*/ 27417 h 295700"/>
                <a:gd name="connsiteX138" fmla="*/ 33440 w 250604"/>
                <a:gd name="connsiteY138" fmla="*/ 24378 h 295700"/>
                <a:gd name="connsiteX139" fmla="*/ 33440 w 250604"/>
                <a:gd name="connsiteY139" fmla="*/ 24378 h 295700"/>
                <a:gd name="connsiteX140" fmla="*/ 25450 w 250604"/>
                <a:gd name="connsiteY140" fmla="*/ 39106 h 29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50604" h="295700">
                  <a:moveTo>
                    <a:pt x="25450" y="39106"/>
                  </a:moveTo>
                  <a:cubicBezTo>
                    <a:pt x="21848" y="42218"/>
                    <a:pt x="21334" y="43247"/>
                    <a:pt x="19790" y="48663"/>
                  </a:cubicBezTo>
                  <a:cubicBezTo>
                    <a:pt x="18246" y="54079"/>
                    <a:pt x="14374" y="55109"/>
                    <a:pt x="9473" y="57681"/>
                  </a:cubicBezTo>
                  <a:cubicBezTo>
                    <a:pt x="4572" y="60255"/>
                    <a:pt x="4572" y="58980"/>
                    <a:pt x="3273" y="67215"/>
                  </a:cubicBezTo>
                  <a:cubicBezTo>
                    <a:pt x="3224" y="67656"/>
                    <a:pt x="3126" y="68096"/>
                    <a:pt x="3003" y="68513"/>
                  </a:cubicBezTo>
                  <a:cubicBezTo>
                    <a:pt x="3003" y="68660"/>
                    <a:pt x="3003" y="68783"/>
                    <a:pt x="3003" y="68905"/>
                  </a:cubicBezTo>
                  <a:cubicBezTo>
                    <a:pt x="3003" y="69028"/>
                    <a:pt x="2831" y="69420"/>
                    <a:pt x="2758" y="69641"/>
                  </a:cubicBezTo>
                  <a:cubicBezTo>
                    <a:pt x="2685" y="69861"/>
                    <a:pt x="2636" y="69934"/>
                    <a:pt x="2587" y="70057"/>
                  </a:cubicBezTo>
                  <a:lnTo>
                    <a:pt x="2292" y="70621"/>
                  </a:lnTo>
                  <a:cubicBezTo>
                    <a:pt x="2243" y="70743"/>
                    <a:pt x="2170" y="70866"/>
                    <a:pt x="2097" y="70989"/>
                  </a:cubicBezTo>
                  <a:cubicBezTo>
                    <a:pt x="1949" y="71233"/>
                    <a:pt x="1778" y="71454"/>
                    <a:pt x="1606" y="71674"/>
                  </a:cubicBezTo>
                  <a:lnTo>
                    <a:pt x="1263" y="72042"/>
                  </a:lnTo>
                  <a:lnTo>
                    <a:pt x="993" y="72287"/>
                  </a:lnTo>
                  <a:lnTo>
                    <a:pt x="577" y="72630"/>
                  </a:lnTo>
                  <a:lnTo>
                    <a:pt x="332" y="72778"/>
                  </a:lnTo>
                  <a:cubicBezTo>
                    <a:pt x="161" y="72876"/>
                    <a:pt x="-11" y="72973"/>
                    <a:pt x="-183" y="73071"/>
                  </a:cubicBezTo>
                  <a:cubicBezTo>
                    <a:pt x="871" y="75081"/>
                    <a:pt x="3101" y="76184"/>
                    <a:pt x="5356" y="75816"/>
                  </a:cubicBezTo>
                  <a:cubicBezTo>
                    <a:pt x="12585" y="75130"/>
                    <a:pt x="12928" y="80300"/>
                    <a:pt x="13957" y="81673"/>
                  </a:cubicBezTo>
                  <a:cubicBezTo>
                    <a:pt x="14987" y="83045"/>
                    <a:pt x="19790" y="82702"/>
                    <a:pt x="15673" y="86820"/>
                  </a:cubicBezTo>
                  <a:cubicBezTo>
                    <a:pt x="11556" y="90936"/>
                    <a:pt x="11556" y="90961"/>
                    <a:pt x="11556" y="93362"/>
                  </a:cubicBezTo>
                  <a:cubicBezTo>
                    <a:pt x="11556" y="95764"/>
                    <a:pt x="6385" y="95813"/>
                    <a:pt x="10869" y="99220"/>
                  </a:cubicBezTo>
                  <a:cubicBezTo>
                    <a:pt x="15354" y="102626"/>
                    <a:pt x="14987" y="105395"/>
                    <a:pt x="19447" y="105052"/>
                  </a:cubicBezTo>
                  <a:cubicBezTo>
                    <a:pt x="23907" y="104709"/>
                    <a:pt x="25304" y="105052"/>
                    <a:pt x="25304" y="102307"/>
                  </a:cubicBezTo>
                  <a:cubicBezTo>
                    <a:pt x="25304" y="99563"/>
                    <a:pt x="27755" y="98852"/>
                    <a:pt x="30205" y="98852"/>
                  </a:cubicBezTo>
                  <a:cubicBezTo>
                    <a:pt x="32656" y="98852"/>
                    <a:pt x="35106" y="99563"/>
                    <a:pt x="35106" y="102650"/>
                  </a:cubicBezTo>
                  <a:cubicBezTo>
                    <a:pt x="35302" y="105297"/>
                    <a:pt x="36527" y="107772"/>
                    <a:pt x="38537" y="109537"/>
                  </a:cubicBezTo>
                  <a:cubicBezTo>
                    <a:pt x="39566" y="110223"/>
                    <a:pt x="39223" y="114683"/>
                    <a:pt x="39223" y="118114"/>
                  </a:cubicBezTo>
                  <a:cubicBezTo>
                    <a:pt x="39223" y="121545"/>
                    <a:pt x="40596" y="129803"/>
                    <a:pt x="37851" y="131200"/>
                  </a:cubicBezTo>
                  <a:cubicBezTo>
                    <a:pt x="35106" y="132597"/>
                    <a:pt x="32705" y="134288"/>
                    <a:pt x="32950" y="137033"/>
                  </a:cubicBezTo>
                  <a:cubicBezTo>
                    <a:pt x="33195" y="139777"/>
                    <a:pt x="32950" y="144605"/>
                    <a:pt x="35008" y="145977"/>
                  </a:cubicBezTo>
                  <a:cubicBezTo>
                    <a:pt x="37091" y="147692"/>
                    <a:pt x="37410" y="150780"/>
                    <a:pt x="35695" y="152864"/>
                  </a:cubicBezTo>
                  <a:cubicBezTo>
                    <a:pt x="33979" y="155314"/>
                    <a:pt x="30181" y="156980"/>
                    <a:pt x="30181" y="159039"/>
                  </a:cubicBezTo>
                  <a:cubicBezTo>
                    <a:pt x="30181" y="161098"/>
                    <a:pt x="26749" y="163524"/>
                    <a:pt x="25034" y="165582"/>
                  </a:cubicBezTo>
                  <a:cubicBezTo>
                    <a:pt x="23319" y="167641"/>
                    <a:pt x="24691" y="169013"/>
                    <a:pt x="27779" y="170729"/>
                  </a:cubicBezTo>
                  <a:cubicBezTo>
                    <a:pt x="30867" y="172444"/>
                    <a:pt x="26749" y="174159"/>
                    <a:pt x="31577" y="174159"/>
                  </a:cubicBezTo>
                  <a:cubicBezTo>
                    <a:pt x="36405" y="174159"/>
                    <a:pt x="38782" y="174503"/>
                    <a:pt x="40498" y="171071"/>
                  </a:cubicBezTo>
                  <a:cubicBezTo>
                    <a:pt x="42213" y="166685"/>
                    <a:pt x="45546" y="163132"/>
                    <a:pt x="49786" y="161098"/>
                  </a:cubicBezTo>
                  <a:cubicBezTo>
                    <a:pt x="54956" y="159039"/>
                    <a:pt x="50472" y="155265"/>
                    <a:pt x="56671" y="153206"/>
                  </a:cubicBezTo>
                  <a:cubicBezTo>
                    <a:pt x="62871" y="151148"/>
                    <a:pt x="65959" y="142522"/>
                    <a:pt x="71375" y="149408"/>
                  </a:cubicBezTo>
                  <a:cubicBezTo>
                    <a:pt x="76791" y="156294"/>
                    <a:pt x="76865" y="153893"/>
                    <a:pt x="79634" y="154922"/>
                  </a:cubicBezTo>
                  <a:cubicBezTo>
                    <a:pt x="82403" y="155951"/>
                    <a:pt x="85466" y="163156"/>
                    <a:pt x="88578" y="159824"/>
                  </a:cubicBezTo>
                  <a:cubicBezTo>
                    <a:pt x="91691" y="156490"/>
                    <a:pt x="88922" y="155706"/>
                    <a:pt x="95465" y="154652"/>
                  </a:cubicBezTo>
                  <a:cubicBezTo>
                    <a:pt x="102008" y="153599"/>
                    <a:pt x="100366" y="144017"/>
                    <a:pt x="104385" y="142645"/>
                  </a:cubicBezTo>
                  <a:cubicBezTo>
                    <a:pt x="108404" y="141272"/>
                    <a:pt x="119873" y="140561"/>
                    <a:pt x="122961" y="143674"/>
                  </a:cubicBezTo>
                  <a:cubicBezTo>
                    <a:pt x="126048" y="146786"/>
                    <a:pt x="130313" y="148134"/>
                    <a:pt x="132935" y="152962"/>
                  </a:cubicBezTo>
                  <a:cubicBezTo>
                    <a:pt x="135557" y="157789"/>
                    <a:pt x="140850" y="164994"/>
                    <a:pt x="145653" y="167665"/>
                  </a:cubicBezTo>
                  <a:cubicBezTo>
                    <a:pt x="149991" y="169993"/>
                    <a:pt x="153398" y="173767"/>
                    <a:pt x="155285" y="178325"/>
                  </a:cubicBezTo>
                  <a:cubicBezTo>
                    <a:pt x="156314" y="181756"/>
                    <a:pt x="152834" y="185677"/>
                    <a:pt x="153226" y="189328"/>
                  </a:cubicBezTo>
                  <a:cubicBezTo>
                    <a:pt x="153618" y="192980"/>
                    <a:pt x="153569" y="196190"/>
                    <a:pt x="153569" y="199989"/>
                  </a:cubicBezTo>
                  <a:cubicBezTo>
                    <a:pt x="153569" y="203787"/>
                    <a:pt x="150138" y="207537"/>
                    <a:pt x="156657" y="211336"/>
                  </a:cubicBezTo>
                  <a:cubicBezTo>
                    <a:pt x="163176" y="215134"/>
                    <a:pt x="165258" y="218565"/>
                    <a:pt x="168346" y="220280"/>
                  </a:cubicBezTo>
                  <a:cubicBezTo>
                    <a:pt x="171434" y="221995"/>
                    <a:pt x="178663" y="224397"/>
                    <a:pt x="180036" y="228882"/>
                  </a:cubicBezTo>
                  <a:cubicBezTo>
                    <a:pt x="181408" y="233367"/>
                    <a:pt x="185893" y="238488"/>
                    <a:pt x="183491" y="240914"/>
                  </a:cubicBezTo>
                  <a:cubicBezTo>
                    <a:pt x="181089" y="243340"/>
                    <a:pt x="178590" y="245032"/>
                    <a:pt x="178320" y="247433"/>
                  </a:cubicBezTo>
                  <a:cubicBezTo>
                    <a:pt x="178051" y="249835"/>
                    <a:pt x="171459" y="250202"/>
                    <a:pt x="175233" y="253976"/>
                  </a:cubicBezTo>
                  <a:cubicBezTo>
                    <a:pt x="177855" y="256329"/>
                    <a:pt x="179251" y="259759"/>
                    <a:pt x="179007" y="263264"/>
                  </a:cubicBezTo>
                  <a:cubicBezTo>
                    <a:pt x="179007" y="265715"/>
                    <a:pt x="179693" y="271179"/>
                    <a:pt x="177977" y="272209"/>
                  </a:cubicBezTo>
                  <a:cubicBezTo>
                    <a:pt x="176262" y="273238"/>
                    <a:pt x="171802" y="276669"/>
                    <a:pt x="171116" y="279070"/>
                  </a:cubicBezTo>
                  <a:cubicBezTo>
                    <a:pt x="171067" y="279218"/>
                    <a:pt x="170993" y="279340"/>
                    <a:pt x="170919" y="279462"/>
                  </a:cubicBezTo>
                  <a:cubicBezTo>
                    <a:pt x="170870" y="279560"/>
                    <a:pt x="170797" y="279634"/>
                    <a:pt x="170723" y="279708"/>
                  </a:cubicBezTo>
                  <a:lnTo>
                    <a:pt x="170723" y="279708"/>
                  </a:lnTo>
                  <a:lnTo>
                    <a:pt x="170356" y="279977"/>
                  </a:lnTo>
                  <a:lnTo>
                    <a:pt x="170356" y="279977"/>
                  </a:lnTo>
                  <a:lnTo>
                    <a:pt x="169890" y="280222"/>
                  </a:lnTo>
                  <a:cubicBezTo>
                    <a:pt x="171336" y="283506"/>
                    <a:pt x="174522" y="285687"/>
                    <a:pt x="178100" y="285859"/>
                  </a:cubicBezTo>
                  <a:cubicBezTo>
                    <a:pt x="180845" y="285859"/>
                    <a:pt x="182242" y="283114"/>
                    <a:pt x="188760" y="290760"/>
                  </a:cubicBezTo>
                  <a:cubicBezTo>
                    <a:pt x="195278" y="298406"/>
                    <a:pt x="197018" y="293211"/>
                    <a:pt x="199077" y="291103"/>
                  </a:cubicBezTo>
                  <a:cubicBezTo>
                    <a:pt x="201136" y="288996"/>
                    <a:pt x="198734" y="285957"/>
                    <a:pt x="197705" y="282183"/>
                  </a:cubicBezTo>
                  <a:cubicBezTo>
                    <a:pt x="196675" y="278409"/>
                    <a:pt x="203562" y="273924"/>
                    <a:pt x="204934" y="271522"/>
                  </a:cubicBezTo>
                  <a:cubicBezTo>
                    <a:pt x="206306" y="269121"/>
                    <a:pt x="210767" y="269464"/>
                    <a:pt x="213854" y="272552"/>
                  </a:cubicBezTo>
                  <a:cubicBezTo>
                    <a:pt x="216526" y="275223"/>
                    <a:pt x="219515" y="277526"/>
                    <a:pt x="222799" y="279413"/>
                  </a:cubicBezTo>
                  <a:cubicBezTo>
                    <a:pt x="226255" y="281472"/>
                    <a:pt x="230371" y="277698"/>
                    <a:pt x="231401" y="274512"/>
                  </a:cubicBezTo>
                  <a:cubicBezTo>
                    <a:pt x="232430" y="271327"/>
                    <a:pt x="234145" y="270028"/>
                    <a:pt x="239659" y="268998"/>
                  </a:cubicBezTo>
                  <a:cubicBezTo>
                    <a:pt x="239855" y="268974"/>
                    <a:pt x="240076" y="268925"/>
                    <a:pt x="240272" y="268852"/>
                  </a:cubicBezTo>
                  <a:cubicBezTo>
                    <a:pt x="243090" y="267994"/>
                    <a:pt x="244781" y="265127"/>
                    <a:pt x="244193" y="262234"/>
                  </a:cubicBezTo>
                  <a:lnTo>
                    <a:pt x="244193" y="262234"/>
                  </a:lnTo>
                  <a:lnTo>
                    <a:pt x="244193" y="261720"/>
                  </a:lnTo>
                  <a:lnTo>
                    <a:pt x="244193" y="261720"/>
                  </a:lnTo>
                  <a:lnTo>
                    <a:pt x="244193" y="261303"/>
                  </a:lnTo>
                  <a:cubicBezTo>
                    <a:pt x="244193" y="261254"/>
                    <a:pt x="244193" y="261181"/>
                    <a:pt x="244193" y="261132"/>
                  </a:cubicBezTo>
                  <a:cubicBezTo>
                    <a:pt x="244193" y="261034"/>
                    <a:pt x="244193" y="260961"/>
                    <a:pt x="244193" y="260862"/>
                  </a:cubicBezTo>
                  <a:cubicBezTo>
                    <a:pt x="244168" y="260740"/>
                    <a:pt x="244120" y="260617"/>
                    <a:pt x="244071" y="260519"/>
                  </a:cubicBezTo>
                  <a:cubicBezTo>
                    <a:pt x="243384" y="258804"/>
                    <a:pt x="242355" y="256035"/>
                    <a:pt x="247526" y="254319"/>
                  </a:cubicBezTo>
                  <a:cubicBezTo>
                    <a:pt x="252697" y="252604"/>
                    <a:pt x="249976" y="248119"/>
                    <a:pt x="246840" y="244688"/>
                  </a:cubicBezTo>
                  <a:cubicBezTo>
                    <a:pt x="243972" y="241331"/>
                    <a:pt x="240297" y="238733"/>
                    <a:pt x="236179" y="237116"/>
                  </a:cubicBezTo>
                  <a:cubicBezTo>
                    <a:pt x="231695" y="235400"/>
                    <a:pt x="233728" y="231970"/>
                    <a:pt x="233728" y="229225"/>
                  </a:cubicBezTo>
                  <a:cubicBezTo>
                    <a:pt x="233728" y="226480"/>
                    <a:pt x="239242" y="226774"/>
                    <a:pt x="241987" y="225427"/>
                  </a:cubicBezTo>
                  <a:cubicBezTo>
                    <a:pt x="244732" y="224079"/>
                    <a:pt x="239929" y="219251"/>
                    <a:pt x="237870" y="218221"/>
                  </a:cubicBezTo>
                  <a:cubicBezTo>
                    <a:pt x="235812" y="217192"/>
                    <a:pt x="235787" y="214423"/>
                    <a:pt x="230641" y="212365"/>
                  </a:cubicBezTo>
                  <a:cubicBezTo>
                    <a:pt x="225495" y="210306"/>
                    <a:pt x="226867" y="206532"/>
                    <a:pt x="221010" y="205013"/>
                  </a:cubicBezTo>
                  <a:cubicBezTo>
                    <a:pt x="215153" y="203493"/>
                    <a:pt x="214834" y="200552"/>
                    <a:pt x="213438" y="195063"/>
                  </a:cubicBezTo>
                  <a:cubicBezTo>
                    <a:pt x="212041" y="189574"/>
                    <a:pt x="210693" y="186119"/>
                    <a:pt x="207262" y="183006"/>
                  </a:cubicBezTo>
                  <a:cubicBezTo>
                    <a:pt x="201479" y="177615"/>
                    <a:pt x="195377" y="172567"/>
                    <a:pt x="189029" y="167886"/>
                  </a:cubicBezTo>
                  <a:cubicBezTo>
                    <a:pt x="184128" y="164798"/>
                    <a:pt x="181457" y="161343"/>
                    <a:pt x="181457" y="156197"/>
                  </a:cubicBezTo>
                  <a:cubicBezTo>
                    <a:pt x="181457" y="151050"/>
                    <a:pt x="178026" y="150683"/>
                    <a:pt x="171850" y="147252"/>
                  </a:cubicBezTo>
                  <a:cubicBezTo>
                    <a:pt x="165675" y="143821"/>
                    <a:pt x="168052" y="137277"/>
                    <a:pt x="168052" y="133504"/>
                  </a:cubicBezTo>
                  <a:cubicBezTo>
                    <a:pt x="168052" y="129730"/>
                    <a:pt x="162220" y="130048"/>
                    <a:pt x="157735" y="129705"/>
                  </a:cubicBezTo>
                  <a:cubicBezTo>
                    <a:pt x="153251" y="129362"/>
                    <a:pt x="150384" y="125931"/>
                    <a:pt x="144673" y="122501"/>
                  </a:cubicBezTo>
                  <a:cubicBezTo>
                    <a:pt x="138963" y="119069"/>
                    <a:pt x="138473" y="115614"/>
                    <a:pt x="128843" y="111840"/>
                  </a:cubicBezTo>
                  <a:cubicBezTo>
                    <a:pt x="119211" y="108066"/>
                    <a:pt x="129896" y="103581"/>
                    <a:pt x="130239" y="100494"/>
                  </a:cubicBezTo>
                  <a:cubicBezTo>
                    <a:pt x="130582" y="97406"/>
                    <a:pt x="143644" y="99783"/>
                    <a:pt x="147075" y="99783"/>
                  </a:cubicBezTo>
                  <a:cubicBezTo>
                    <a:pt x="150506" y="99783"/>
                    <a:pt x="154304" y="95323"/>
                    <a:pt x="154304" y="91549"/>
                  </a:cubicBezTo>
                  <a:cubicBezTo>
                    <a:pt x="154304" y="87775"/>
                    <a:pt x="159794" y="88118"/>
                    <a:pt x="160847" y="85349"/>
                  </a:cubicBezTo>
                  <a:cubicBezTo>
                    <a:pt x="161950" y="82874"/>
                    <a:pt x="160847" y="79982"/>
                    <a:pt x="158397" y="78880"/>
                  </a:cubicBezTo>
                  <a:cubicBezTo>
                    <a:pt x="157539" y="78487"/>
                    <a:pt x="156608" y="78365"/>
                    <a:pt x="155677" y="78487"/>
                  </a:cubicBezTo>
                  <a:cubicBezTo>
                    <a:pt x="150506" y="78830"/>
                    <a:pt x="150506" y="74689"/>
                    <a:pt x="146732" y="72973"/>
                  </a:cubicBezTo>
                  <a:cubicBezTo>
                    <a:pt x="142958" y="71258"/>
                    <a:pt x="145016" y="69543"/>
                    <a:pt x="145702" y="66430"/>
                  </a:cubicBezTo>
                  <a:cubicBezTo>
                    <a:pt x="146389" y="63318"/>
                    <a:pt x="142615" y="59912"/>
                    <a:pt x="140557" y="56824"/>
                  </a:cubicBezTo>
                  <a:cubicBezTo>
                    <a:pt x="138498" y="53736"/>
                    <a:pt x="132984" y="53712"/>
                    <a:pt x="128843" y="55084"/>
                  </a:cubicBezTo>
                  <a:cubicBezTo>
                    <a:pt x="124701" y="56456"/>
                    <a:pt x="122323" y="57142"/>
                    <a:pt x="121294" y="60598"/>
                  </a:cubicBezTo>
                  <a:cubicBezTo>
                    <a:pt x="120265" y="64053"/>
                    <a:pt x="112006" y="60598"/>
                    <a:pt x="106150" y="59912"/>
                  </a:cubicBezTo>
                  <a:cubicBezTo>
                    <a:pt x="100292" y="59226"/>
                    <a:pt x="101249" y="53025"/>
                    <a:pt x="96862" y="48909"/>
                  </a:cubicBezTo>
                  <a:cubicBezTo>
                    <a:pt x="92475" y="44791"/>
                    <a:pt x="88285" y="41336"/>
                    <a:pt x="91372" y="40650"/>
                  </a:cubicBezTo>
                  <a:cubicBezTo>
                    <a:pt x="94460" y="39963"/>
                    <a:pt x="96518" y="33298"/>
                    <a:pt x="96518" y="31019"/>
                  </a:cubicBezTo>
                  <a:cubicBezTo>
                    <a:pt x="96518" y="28740"/>
                    <a:pt x="93774" y="26118"/>
                    <a:pt x="89314" y="25872"/>
                  </a:cubicBezTo>
                  <a:cubicBezTo>
                    <a:pt x="84853" y="25628"/>
                    <a:pt x="85540" y="25872"/>
                    <a:pt x="84143" y="21388"/>
                  </a:cubicBezTo>
                  <a:cubicBezTo>
                    <a:pt x="82330" y="16462"/>
                    <a:pt x="78212" y="12737"/>
                    <a:pt x="73140" y="11414"/>
                  </a:cubicBezTo>
                  <a:cubicBezTo>
                    <a:pt x="69758" y="10507"/>
                    <a:pt x="69194" y="4552"/>
                    <a:pt x="69194" y="582"/>
                  </a:cubicBezTo>
                  <a:cubicBezTo>
                    <a:pt x="68434" y="950"/>
                    <a:pt x="67577" y="1097"/>
                    <a:pt x="66744" y="1048"/>
                  </a:cubicBezTo>
                  <a:lnTo>
                    <a:pt x="66474" y="1048"/>
                  </a:lnTo>
                  <a:cubicBezTo>
                    <a:pt x="66033" y="1023"/>
                    <a:pt x="65592" y="974"/>
                    <a:pt x="65176" y="876"/>
                  </a:cubicBezTo>
                  <a:cubicBezTo>
                    <a:pt x="65053" y="876"/>
                    <a:pt x="64906" y="876"/>
                    <a:pt x="64783" y="876"/>
                  </a:cubicBezTo>
                  <a:cubicBezTo>
                    <a:pt x="64219" y="876"/>
                    <a:pt x="63607" y="631"/>
                    <a:pt x="62896" y="435"/>
                  </a:cubicBezTo>
                  <a:cubicBezTo>
                    <a:pt x="60004" y="-619"/>
                    <a:pt x="56941" y="-1060"/>
                    <a:pt x="53878" y="-864"/>
                  </a:cubicBezTo>
                  <a:cubicBezTo>
                    <a:pt x="49491" y="-864"/>
                    <a:pt x="51035" y="6096"/>
                    <a:pt x="49246" y="6488"/>
                  </a:cubicBezTo>
                  <a:cubicBezTo>
                    <a:pt x="47458" y="6880"/>
                    <a:pt x="46918" y="10875"/>
                    <a:pt x="46918" y="13840"/>
                  </a:cubicBezTo>
                  <a:cubicBezTo>
                    <a:pt x="46918" y="16805"/>
                    <a:pt x="51305" y="16683"/>
                    <a:pt x="51819" y="19526"/>
                  </a:cubicBezTo>
                  <a:cubicBezTo>
                    <a:pt x="52334" y="22368"/>
                    <a:pt x="53363" y="22098"/>
                    <a:pt x="55937" y="24157"/>
                  </a:cubicBezTo>
                  <a:cubicBezTo>
                    <a:pt x="58509" y="26216"/>
                    <a:pt x="57480" y="31632"/>
                    <a:pt x="56206" y="33960"/>
                  </a:cubicBezTo>
                  <a:cubicBezTo>
                    <a:pt x="54931" y="36287"/>
                    <a:pt x="55422" y="39375"/>
                    <a:pt x="55177" y="43247"/>
                  </a:cubicBezTo>
                  <a:cubicBezTo>
                    <a:pt x="54931" y="47120"/>
                    <a:pt x="46918" y="44277"/>
                    <a:pt x="42262" y="44522"/>
                  </a:cubicBezTo>
                  <a:cubicBezTo>
                    <a:pt x="37606" y="44767"/>
                    <a:pt x="38660" y="39890"/>
                    <a:pt x="37361" y="37047"/>
                  </a:cubicBezTo>
                  <a:cubicBezTo>
                    <a:pt x="36405" y="35038"/>
                    <a:pt x="36037" y="32808"/>
                    <a:pt x="36332" y="30602"/>
                  </a:cubicBezTo>
                  <a:cubicBezTo>
                    <a:pt x="36356" y="30259"/>
                    <a:pt x="36356" y="29892"/>
                    <a:pt x="36332" y="29548"/>
                  </a:cubicBezTo>
                  <a:cubicBezTo>
                    <a:pt x="36356" y="29353"/>
                    <a:pt x="36356" y="29132"/>
                    <a:pt x="36332" y="28936"/>
                  </a:cubicBezTo>
                  <a:cubicBezTo>
                    <a:pt x="36332" y="28765"/>
                    <a:pt x="36332" y="28617"/>
                    <a:pt x="36332" y="28446"/>
                  </a:cubicBezTo>
                  <a:cubicBezTo>
                    <a:pt x="36283" y="28152"/>
                    <a:pt x="36209" y="27882"/>
                    <a:pt x="36135" y="27588"/>
                  </a:cubicBezTo>
                  <a:cubicBezTo>
                    <a:pt x="36135" y="27539"/>
                    <a:pt x="36135" y="27466"/>
                    <a:pt x="36135" y="27417"/>
                  </a:cubicBezTo>
                  <a:cubicBezTo>
                    <a:pt x="35621" y="25701"/>
                    <a:pt x="34714" y="24280"/>
                    <a:pt x="33440" y="24378"/>
                  </a:cubicBezTo>
                  <a:lnTo>
                    <a:pt x="33440" y="24378"/>
                  </a:lnTo>
                  <a:cubicBezTo>
                    <a:pt x="30818" y="30675"/>
                    <a:pt x="28392" y="36606"/>
                    <a:pt x="25450" y="3910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0" name="Freeform: Shape 1479">
              <a:extLst>
                <a:ext uri="{FF2B5EF4-FFF2-40B4-BE49-F238E27FC236}">
                  <a16:creationId xmlns:a16="http://schemas.microsoft.com/office/drawing/2014/main" xmlns="" id="{A17A5799-9C9C-B1CA-FF1C-661A54F4B232}"/>
                </a:ext>
              </a:extLst>
            </p:cNvPr>
            <p:cNvSpPr/>
            <p:nvPr/>
          </p:nvSpPr>
          <p:spPr>
            <a:xfrm>
              <a:off x="9067742" y="3807719"/>
              <a:ext cx="176013" cy="149886"/>
            </a:xfrm>
            <a:custGeom>
              <a:avLst/>
              <a:gdLst>
                <a:gd name="connsiteX0" fmla="*/ 76912 w 176013"/>
                <a:gd name="connsiteY0" fmla="*/ 136227 h 149886"/>
                <a:gd name="connsiteX1" fmla="*/ 89998 w 176013"/>
                <a:gd name="connsiteY1" fmla="*/ 131081 h 149886"/>
                <a:gd name="connsiteX2" fmla="*/ 98943 w 176013"/>
                <a:gd name="connsiteY2" fmla="*/ 121450 h 149886"/>
                <a:gd name="connsiteX3" fmla="*/ 116808 w 176013"/>
                <a:gd name="connsiteY3" fmla="*/ 123166 h 149886"/>
                <a:gd name="connsiteX4" fmla="*/ 125752 w 176013"/>
                <a:gd name="connsiteY4" fmla="*/ 128067 h 149886"/>
                <a:gd name="connsiteX5" fmla="*/ 128840 w 176013"/>
                <a:gd name="connsiteY5" fmla="*/ 119147 h 149886"/>
                <a:gd name="connsiteX6" fmla="*/ 118890 w 176013"/>
                <a:gd name="connsiteY6" fmla="*/ 112947 h 149886"/>
                <a:gd name="connsiteX7" fmla="*/ 113989 w 176013"/>
                <a:gd name="connsiteY7" fmla="*/ 104002 h 149886"/>
                <a:gd name="connsiteX8" fmla="*/ 118890 w 176013"/>
                <a:gd name="connsiteY8" fmla="*/ 96797 h 149886"/>
                <a:gd name="connsiteX9" fmla="*/ 125409 w 176013"/>
                <a:gd name="connsiteY9" fmla="*/ 92655 h 149886"/>
                <a:gd name="connsiteX10" fmla="*/ 133325 w 176013"/>
                <a:gd name="connsiteY10" fmla="*/ 97826 h 149886"/>
                <a:gd name="connsiteX11" fmla="*/ 139501 w 176013"/>
                <a:gd name="connsiteY11" fmla="*/ 87852 h 149886"/>
                <a:gd name="connsiteX12" fmla="*/ 149474 w 176013"/>
                <a:gd name="connsiteY12" fmla="*/ 83368 h 149886"/>
                <a:gd name="connsiteX13" fmla="*/ 157047 w 176013"/>
                <a:gd name="connsiteY13" fmla="*/ 78908 h 149886"/>
                <a:gd name="connsiteX14" fmla="*/ 168050 w 176013"/>
                <a:gd name="connsiteY14" fmla="*/ 66655 h 149886"/>
                <a:gd name="connsiteX15" fmla="*/ 175623 w 176013"/>
                <a:gd name="connsiteY15" fmla="*/ 52539 h 149886"/>
                <a:gd name="connsiteX16" fmla="*/ 172853 w 176013"/>
                <a:gd name="connsiteY16" fmla="*/ 31219 h 149886"/>
                <a:gd name="connsiteX17" fmla="*/ 167707 w 176013"/>
                <a:gd name="connsiteY17" fmla="*/ 20216 h 149886"/>
                <a:gd name="connsiteX18" fmla="*/ 165648 w 176013"/>
                <a:gd name="connsiteY18" fmla="*/ 9212 h 149886"/>
                <a:gd name="connsiteX19" fmla="*/ 167290 w 176013"/>
                <a:gd name="connsiteY19" fmla="*/ -909 h 149886"/>
                <a:gd name="connsiteX20" fmla="*/ 166677 w 176013"/>
                <a:gd name="connsiteY20" fmla="*/ -762 h 149886"/>
                <a:gd name="connsiteX21" fmla="*/ 158419 w 176013"/>
                <a:gd name="connsiteY21" fmla="*/ 4752 h 149886"/>
                <a:gd name="connsiteX22" fmla="*/ 149818 w 176013"/>
                <a:gd name="connsiteY22" fmla="*/ 9653 h 149886"/>
                <a:gd name="connsiteX23" fmla="*/ 140872 w 176013"/>
                <a:gd name="connsiteY23" fmla="*/ 2791 h 149886"/>
                <a:gd name="connsiteX24" fmla="*/ 131952 w 176013"/>
                <a:gd name="connsiteY24" fmla="*/ 1762 h 149886"/>
                <a:gd name="connsiteX25" fmla="*/ 124723 w 176013"/>
                <a:gd name="connsiteY25" fmla="*/ 12422 h 149886"/>
                <a:gd name="connsiteX26" fmla="*/ 126095 w 176013"/>
                <a:gd name="connsiteY26" fmla="*/ 21343 h 149886"/>
                <a:gd name="connsiteX27" fmla="*/ 115778 w 176013"/>
                <a:gd name="connsiteY27" fmla="*/ 20999 h 149886"/>
                <a:gd name="connsiteX28" fmla="*/ 105118 w 176013"/>
                <a:gd name="connsiteY28" fmla="*/ 16098 h 149886"/>
                <a:gd name="connsiteX29" fmla="*/ 96908 w 176013"/>
                <a:gd name="connsiteY29" fmla="*/ 10462 h 149886"/>
                <a:gd name="connsiteX30" fmla="*/ 93404 w 176013"/>
                <a:gd name="connsiteY30" fmla="*/ 10879 h 149886"/>
                <a:gd name="connsiteX31" fmla="*/ 93404 w 176013"/>
                <a:gd name="connsiteY31" fmla="*/ 10879 h 149886"/>
                <a:gd name="connsiteX32" fmla="*/ 92130 w 176013"/>
                <a:gd name="connsiteY32" fmla="*/ 10707 h 149886"/>
                <a:gd name="connsiteX33" fmla="*/ 92007 w 176013"/>
                <a:gd name="connsiteY33" fmla="*/ 10707 h 149886"/>
                <a:gd name="connsiteX34" fmla="*/ 90757 w 176013"/>
                <a:gd name="connsiteY34" fmla="*/ 10389 h 149886"/>
                <a:gd name="connsiteX35" fmla="*/ 90512 w 176013"/>
                <a:gd name="connsiteY35" fmla="*/ 10389 h 149886"/>
                <a:gd name="connsiteX36" fmla="*/ 89385 w 176013"/>
                <a:gd name="connsiteY36" fmla="*/ 9947 h 149886"/>
                <a:gd name="connsiteX37" fmla="*/ 89263 w 176013"/>
                <a:gd name="connsiteY37" fmla="*/ 9947 h 149886"/>
                <a:gd name="connsiteX38" fmla="*/ 88160 w 176013"/>
                <a:gd name="connsiteY38" fmla="*/ 9310 h 149886"/>
                <a:gd name="connsiteX39" fmla="*/ 87915 w 176013"/>
                <a:gd name="connsiteY39" fmla="*/ 9139 h 149886"/>
                <a:gd name="connsiteX40" fmla="*/ 86934 w 176013"/>
                <a:gd name="connsiteY40" fmla="*/ 8330 h 149886"/>
                <a:gd name="connsiteX41" fmla="*/ 77671 w 176013"/>
                <a:gd name="connsiteY41" fmla="*/ 4899 h 149886"/>
                <a:gd name="connsiteX42" fmla="*/ 67697 w 176013"/>
                <a:gd name="connsiteY42" fmla="*/ 8330 h 149886"/>
                <a:gd name="connsiteX43" fmla="*/ 53238 w 176013"/>
                <a:gd name="connsiteY43" fmla="*/ 7987 h 149886"/>
                <a:gd name="connsiteX44" fmla="*/ 42578 w 176013"/>
                <a:gd name="connsiteY44" fmla="*/ 5242 h 149886"/>
                <a:gd name="connsiteX45" fmla="*/ 29859 w 176013"/>
                <a:gd name="connsiteY45" fmla="*/ 8330 h 149886"/>
                <a:gd name="connsiteX46" fmla="*/ 21258 w 176013"/>
                <a:gd name="connsiteY46" fmla="*/ 14530 h 149886"/>
                <a:gd name="connsiteX47" fmla="*/ 4765 w 176013"/>
                <a:gd name="connsiteY47" fmla="*/ 36585 h 149886"/>
                <a:gd name="connsiteX48" fmla="*/ 2707 w 176013"/>
                <a:gd name="connsiteY48" fmla="*/ 49647 h 149886"/>
                <a:gd name="connsiteX49" fmla="*/ 8539 w 176013"/>
                <a:gd name="connsiteY49" fmla="*/ 65135 h 149886"/>
                <a:gd name="connsiteX50" fmla="*/ 15891 w 176013"/>
                <a:gd name="connsiteY50" fmla="*/ 78540 h 149886"/>
                <a:gd name="connsiteX51" fmla="*/ 17606 w 176013"/>
                <a:gd name="connsiteY51" fmla="*/ 93121 h 149886"/>
                <a:gd name="connsiteX52" fmla="*/ 26919 w 176013"/>
                <a:gd name="connsiteY52" fmla="*/ 104982 h 149886"/>
                <a:gd name="connsiteX53" fmla="*/ 23218 w 176013"/>
                <a:gd name="connsiteY53" fmla="*/ 119686 h 149886"/>
                <a:gd name="connsiteX54" fmla="*/ 33560 w 176013"/>
                <a:gd name="connsiteY54" fmla="*/ 121916 h 149886"/>
                <a:gd name="connsiteX55" fmla="*/ 44661 w 176013"/>
                <a:gd name="connsiteY55" fmla="*/ 115985 h 149886"/>
                <a:gd name="connsiteX56" fmla="*/ 41696 w 176013"/>
                <a:gd name="connsiteY56" fmla="*/ 130689 h 149886"/>
                <a:gd name="connsiteX57" fmla="*/ 51302 w 176013"/>
                <a:gd name="connsiteY57" fmla="*/ 133655 h 149886"/>
                <a:gd name="connsiteX58" fmla="*/ 55738 w 176013"/>
                <a:gd name="connsiteY58" fmla="*/ 146202 h 149886"/>
                <a:gd name="connsiteX59" fmla="*/ 62404 w 176013"/>
                <a:gd name="connsiteY59" fmla="*/ 137331 h 149886"/>
                <a:gd name="connsiteX60" fmla="*/ 68530 w 176013"/>
                <a:gd name="connsiteY60" fmla="*/ 138653 h 149886"/>
                <a:gd name="connsiteX61" fmla="*/ 76912 w 176013"/>
                <a:gd name="connsiteY61" fmla="*/ 136227 h 14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76013" h="149886">
                  <a:moveTo>
                    <a:pt x="76912" y="136227"/>
                  </a:moveTo>
                  <a:cubicBezTo>
                    <a:pt x="87939" y="137257"/>
                    <a:pt x="89998" y="135541"/>
                    <a:pt x="89998" y="131081"/>
                  </a:cubicBezTo>
                  <a:cubicBezTo>
                    <a:pt x="89998" y="126621"/>
                    <a:pt x="85856" y="121450"/>
                    <a:pt x="98943" y="121450"/>
                  </a:cubicBezTo>
                  <a:cubicBezTo>
                    <a:pt x="112029" y="121450"/>
                    <a:pt x="114406" y="118999"/>
                    <a:pt x="116808" y="123166"/>
                  </a:cubicBezTo>
                  <a:cubicBezTo>
                    <a:pt x="119209" y="127332"/>
                    <a:pt x="122664" y="131081"/>
                    <a:pt x="125752" y="128067"/>
                  </a:cubicBezTo>
                  <a:cubicBezTo>
                    <a:pt x="128840" y="125053"/>
                    <a:pt x="132639" y="121892"/>
                    <a:pt x="128840" y="119147"/>
                  </a:cubicBezTo>
                  <a:cubicBezTo>
                    <a:pt x="125042" y="116402"/>
                    <a:pt x="119209" y="118436"/>
                    <a:pt x="118890" y="112947"/>
                  </a:cubicBezTo>
                  <a:cubicBezTo>
                    <a:pt x="118572" y="107457"/>
                    <a:pt x="113720" y="108830"/>
                    <a:pt x="113989" y="104002"/>
                  </a:cubicBezTo>
                  <a:cubicBezTo>
                    <a:pt x="114259" y="99174"/>
                    <a:pt x="114675" y="98513"/>
                    <a:pt x="118890" y="96797"/>
                  </a:cubicBezTo>
                  <a:cubicBezTo>
                    <a:pt x="123105" y="95081"/>
                    <a:pt x="123007" y="90254"/>
                    <a:pt x="125409" y="92655"/>
                  </a:cubicBezTo>
                  <a:cubicBezTo>
                    <a:pt x="127811" y="95058"/>
                    <a:pt x="128497" y="97826"/>
                    <a:pt x="133325" y="97826"/>
                  </a:cubicBezTo>
                  <a:cubicBezTo>
                    <a:pt x="138153" y="97826"/>
                    <a:pt x="135383" y="87852"/>
                    <a:pt x="139501" y="87852"/>
                  </a:cubicBezTo>
                  <a:cubicBezTo>
                    <a:pt x="143617" y="87852"/>
                    <a:pt x="144671" y="83711"/>
                    <a:pt x="149474" y="83368"/>
                  </a:cubicBezTo>
                  <a:cubicBezTo>
                    <a:pt x="154277" y="83025"/>
                    <a:pt x="154645" y="83368"/>
                    <a:pt x="157047" y="78908"/>
                  </a:cubicBezTo>
                  <a:cubicBezTo>
                    <a:pt x="159938" y="74178"/>
                    <a:pt x="163663" y="70036"/>
                    <a:pt x="168050" y="66655"/>
                  </a:cubicBezTo>
                  <a:cubicBezTo>
                    <a:pt x="172608" y="63371"/>
                    <a:pt x="175402" y="58151"/>
                    <a:pt x="175623" y="52539"/>
                  </a:cubicBezTo>
                  <a:cubicBezTo>
                    <a:pt x="176308" y="45677"/>
                    <a:pt x="175279" y="31930"/>
                    <a:pt x="172853" y="31219"/>
                  </a:cubicBezTo>
                  <a:cubicBezTo>
                    <a:pt x="170427" y="30508"/>
                    <a:pt x="171824" y="21612"/>
                    <a:pt x="167707" y="20216"/>
                  </a:cubicBezTo>
                  <a:cubicBezTo>
                    <a:pt x="163590" y="18819"/>
                    <a:pt x="164276" y="15755"/>
                    <a:pt x="165648" y="9212"/>
                  </a:cubicBezTo>
                  <a:cubicBezTo>
                    <a:pt x="166702" y="5953"/>
                    <a:pt x="167266" y="2522"/>
                    <a:pt x="167290" y="-909"/>
                  </a:cubicBezTo>
                  <a:cubicBezTo>
                    <a:pt x="167094" y="-835"/>
                    <a:pt x="166874" y="-786"/>
                    <a:pt x="166677" y="-762"/>
                  </a:cubicBezTo>
                  <a:cubicBezTo>
                    <a:pt x="161164" y="267"/>
                    <a:pt x="159448" y="1689"/>
                    <a:pt x="158419" y="4752"/>
                  </a:cubicBezTo>
                  <a:cubicBezTo>
                    <a:pt x="157390" y="7815"/>
                    <a:pt x="153273" y="11614"/>
                    <a:pt x="149818" y="9653"/>
                  </a:cubicBezTo>
                  <a:cubicBezTo>
                    <a:pt x="146533" y="7766"/>
                    <a:pt x="143544" y="5463"/>
                    <a:pt x="140872" y="2791"/>
                  </a:cubicBezTo>
                  <a:cubicBezTo>
                    <a:pt x="137785" y="-296"/>
                    <a:pt x="133325" y="-664"/>
                    <a:pt x="131952" y="1762"/>
                  </a:cubicBezTo>
                  <a:cubicBezTo>
                    <a:pt x="130580" y="4188"/>
                    <a:pt x="123694" y="8624"/>
                    <a:pt x="124723" y="12422"/>
                  </a:cubicBezTo>
                  <a:cubicBezTo>
                    <a:pt x="125752" y="16221"/>
                    <a:pt x="128154" y="19284"/>
                    <a:pt x="126095" y="21343"/>
                  </a:cubicBezTo>
                  <a:cubicBezTo>
                    <a:pt x="124037" y="23401"/>
                    <a:pt x="122322" y="28695"/>
                    <a:pt x="115778" y="20999"/>
                  </a:cubicBezTo>
                  <a:cubicBezTo>
                    <a:pt x="109235" y="13305"/>
                    <a:pt x="107863" y="16098"/>
                    <a:pt x="105118" y="16098"/>
                  </a:cubicBezTo>
                  <a:cubicBezTo>
                    <a:pt x="101540" y="15927"/>
                    <a:pt x="98355" y="13746"/>
                    <a:pt x="96908" y="10462"/>
                  </a:cubicBezTo>
                  <a:cubicBezTo>
                    <a:pt x="95781" y="10854"/>
                    <a:pt x="94580" y="11001"/>
                    <a:pt x="93404" y="10879"/>
                  </a:cubicBezTo>
                  <a:lnTo>
                    <a:pt x="93404" y="10879"/>
                  </a:lnTo>
                  <a:lnTo>
                    <a:pt x="92130" y="10707"/>
                  </a:lnTo>
                  <a:lnTo>
                    <a:pt x="92007" y="10707"/>
                  </a:lnTo>
                  <a:cubicBezTo>
                    <a:pt x="91591" y="10633"/>
                    <a:pt x="91174" y="10511"/>
                    <a:pt x="90757" y="10389"/>
                  </a:cubicBezTo>
                  <a:lnTo>
                    <a:pt x="90512" y="10389"/>
                  </a:lnTo>
                  <a:cubicBezTo>
                    <a:pt x="90120" y="10266"/>
                    <a:pt x="89753" y="10119"/>
                    <a:pt x="89385" y="9947"/>
                  </a:cubicBezTo>
                  <a:lnTo>
                    <a:pt x="89263" y="9947"/>
                  </a:lnTo>
                  <a:lnTo>
                    <a:pt x="88160" y="9310"/>
                  </a:lnTo>
                  <a:lnTo>
                    <a:pt x="87915" y="9139"/>
                  </a:lnTo>
                  <a:cubicBezTo>
                    <a:pt x="87571" y="8893"/>
                    <a:pt x="87253" y="8624"/>
                    <a:pt x="86934" y="8330"/>
                  </a:cubicBezTo>
                  <a:cubicBezTo>
                    <a:pt x="83504" y="4899"/>
                    <a:pt x="79043" y="2154"/>
                    <a:pt x="77671" y="4899"/>
                  </a:cubicBezTo>
                  <a:cubicBezTo>
                    <a:pt x="76299" y="7644"/>
                    <a:pt x="69069" y="9359"/>
                    <a:pt x="67697" y="8330"/>
                  </a:cubicBezTo>
                  <a:cubicBezTo>
                    <a:pt x="66325" y="7301"/>
                    <a:pt x="57380" y="6614"/>
                    <a:pt x="53238" y="7987"/>
                  </a:cubicBezTo>
                  <a:cubicBezTo>
                    <a:pt x="49097" y="9359"/>
                    <a:pt x="45347" y="1468"/>
                    <a:pt x="42578" y="5242"/>
                  </a:cubicBezTo>
                  <a:cubicBezTo>
                    <a:pt x="39809" y="9016"/>
                    <a:pt x="32947" y="8330"/>
                    <a:pt x="29859" y="8330"/>
                  </a:cubicBezTo>
                  <a:cubicBezTo>
                    <a:pt x="25914" y="8207"/>
                    <a:pt x="22385" y="10756"/>
                    <a:pt x="21258" y="14530"/>
                  </a:cubicBezTo>
                  <a:cubicBezTo>
                    <a:pt x="19542" y="19431"/>
                    <a:pt x="9005" y="34135"/>
                    <a:pt x="4765" y="36585"/>
                  </a:cubicBezTo>
                  <a:cubicBezTo>
                    <a:pt x="525" y="39036"/>
                    <a:pt x="-2807" y="42786"/>
                    <a:pt x="2707" y="49647"/>
                  </a:cubicBezTo>
                  <a:cubicBezTo>
                    <a:pt x="8221" y="56509"/>
                    <a:pt x="5451" y="59621"/>
                    <a:pt x="8539" y="65135"/>
                  </a:cubicBezTo>
                  <a:cubicBezTo>
                    <a:pt x="11627" y="70649"/>
                    <a:pt x="14739" y="74742"/>
                    <a:pt x="15891" y="78540"/>
                  </a:cubicBezTo>
                  <a:cubicBezTo>
                    <a:pt x="17067" y="83319"/>
                    <a:pt x="17631" y="88220"/>
                    <a:pt x="17606" y="93121"/>
                  </a:cubicBezTo>
                  <a:cubicBezTo>
                    <a:pt x="21013" y="96846"/>
                    <a:pt x="24125" y="100792"/>
                    <a:pt x="26919" y="104982"/>
                  </a:cubicBezTo>
                  <a:cubicBezTo>
                    <a:pt x="31354" y="112334"/>
                    <a:pt x="23218" y="114589"/>
                    <a:pt x="23218" y="119686"/>
                  </a:cubicBezTo>
                  <a:cubicBezTo>
                    <a:pt x="23218" y="124783"/>
                    <a:pt x="31354" y="125592"/>
                    <a:pt x="33560" y="121916"/>
                  </a:cubicBezTo>
                  <a:cubicBezTo>
                    <a:pt x="35766" y="118240"/>
                    <a:pt x="40226" y="111550"/>
                    <a:pt x="44661" y="115985"/>
                  </a:cubicBezTo>
                  <a:cubicBezTo>
                    <a:pt x="49097" y="120421"/>
                    <a:pt x="43902" y="123337"/>
                    <a:pt x="41696" y="130689"/>
                  </a:cubicBezTo>
                  <a:cubicBezTo>
                    <a:pt x="39491" y="138041"/>
                    <a:pt x="47602" y="132895"/>
                    <a:pt x="51302" y="133655"/>
                  </a:cubicBezTo>
                  <a:cubicBezTo>
                    <a:pt x="55003" y="134414"/>
                    <a:pt x="55738" y="138065"/>
                    <a:pt x="55738" y="146202"/>
                  </a:cubicBezTo>
                  <a:cubicBezTo>
                    <a:pt x="55738" y="154338"/>
                    <a:pt x="61644" y="142501"/>
                    <a:pt x="62404" y="137331"/>
                  </a:cubicBezTo>
                  <a:cubicBezTo>
                    <a:pt x="62870" y="134120"/>
                    <a:pt x="65320" y="136326"/>
                    <a:pt x="68530" y="138653"/>
                  </a:cubicBezTo>
                  <a:cubicBezTo>
                    <a:pt x="69780" y="136938"/>
                    <a:pt x="72329" y="135811"/>
                    <a:pt x="76912" y="1362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1" name="Freeform: Shape 1480">
              <a:extLst>
                <a:ext uri="{FF2B5EF4-FFF2-40B4-BE49-F238E27FC236}">
                  <a16:creationId xmlns:a16="http://schemas.microsoft.com/office/drawing/2014/main" xmlns="" id="{FC3ECE34-5F49-0827-FDD2-4575304112A8}"/>
                </a:ext>
              </a:extLst>
            </p:cNvPr>
            <p:cNvSpPr/>
            <p:nvPr/>
          </p:nvSpPr>
          <p:spPr>
            <a:xfrm>
              <a:off x="9210709" y="3999678"/>
              <a:ext cx="6616" cy="11630"/>
            </a:xfrm>
            <a:custGeom>
              <a:avLst/>
              <a:gdLst>
                <a:gd name="connsiteX0" fmla="*/ 5601 w 6616"/>
                <a:gd name="connsiteY0" fmla="*/ 7568 h 11630"/>
                <a:gd name="connsiteX1" fmla="*/ 6434 w 6616"/>
                <a:gd name="connsiteY1" fmla="*/ -886 h 11630"/>
                <a:gd name="connsiteX2" fmla="*/ -183 w 6616"/>
                <a:gd name="connsiteY2" fmla="*/ 6735 h 11630"/>
                <a:gd name="connsiteX3" fmla="*/ 5601 w 6616"/>
                <a:gd name="connsiteY3" fmla="*/ 7568 h 11630"/>
              </a:gdLst>
              <a:ahLst/>
              <a:cxnLst>
                <a:cxn ang="0">
                  <a:pos x="connsiteX0" y="connsiteY0"/>
                </a:cxn>
                <a:cxn ang="0">
                  <a:pos x="connsiteX1" y="connsiteY1"/>
                </a:cxn>
                <a:cxn ang="0">
                  <a:pos x="connsiteX2" y="connsiteY2"/>
                </a:cxn>
                <a:cxn ang="0">
                  <a:pos x="connsiteX3" y="connsiteY3"/>
                </a:cxn>
              </a:cxnLst>
              <a:rect l="l" t="t" r="r" b="b"/>
              <a:pathLst>
                <a:path w="6616" h="11630">
                  <a:moveTo>
                    <a:pt x="5601" y="7568"/>
                  </a:moveTo>
                  <a:lnTo>
                    <a:pt x="6434" y="-886"/>
                  </a:lnTo>
                  <a:cubicBezTo>
                    <a:pt x="6434" y="-886"/>
                    <a:pt x="-183" y="-1720"/>
                    <a:pt x="-183" y="6735"/>
                  </a:cubicBezTo>
                  <a:cubicBezTo>
                    <a:pt x="-183" y="15190"/>
                    <a:pt x="5601" y="7568"/>
                    <a:pt x="5601" y="756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2" name="Freeform: Shape 1481">
              <a:extLst>
                <a:ext uri="{FF2B5EF4-FFF2-40B4-BE49-F238E27FC236}">
                  <a16:creationId xmlns:a16="http://schemas.microsoft.com/office/drawing/2014/main" xmlns="" id="{357E2044-FD59-5342-C344-C1F124202385}"/>
                </a:ext>
              </a:extLst>
            </p:cNvPr>
            <p:cNvSpPr/>
            <p:nvPr/>
          </p:nvSpPr>
          <p:spPr>
            <a:xfrm>
              <a:off x="9191638" y="4002886"/>
              <a:ext cx="8337" cy="8749"/>
            </a:xfrm>
            <a:custGeom>
              <a:avLst/>
              <a:gdLst>
                <a:gd name="connsiteX0" fmla="*/ 4012 w 8337"/>
                <a:gd name="connsiteY0" fmla="*/ 7840 h 8749"/>
                <a:gd name="connsiteX1" fmla="*/ 8154 w 8337"/>
                <a:gd name="connsiteY1" fmla="*/ -639 h 8749"/>
                <a:gd name="connsiteX2" fmla="*/ -129 w 8337"/>
                <a:gd name="connsiteY2" fmla="*/ 2744 h 8749"/>
                <a:gd name="connsiteX3" fmla="*/ 4012 w 8337"/>
                <a:gd name="connsiteY3" fmla="*/ 7840 h 8749"/>
              </a:gdLst>
              <a:ahLst/>
              <a:cxnLst>
                <a:cxn ang="0">
                  <a:pos x="connsiteX0" y="connsiteY0"/>
                </a:cxn>
                <a:cxn ang="0">
                  <a:pos x="connsiteX1" y="connsiteY1"/>
                </a:cxn>
                <a:cxn ang="0">
                  <a:pos x="connsiteX2" y="connsiteY2"/>
                </a:cxn>
                <a:cxn ang="0">
                  <a:pos x="connsiteX3" y="connsiteY3"/>
                </a:cxn>
              </a:cxnLst>
              <a:rect l="l" t="t" r="r" b="b"/>
              <a:pathLst>
                <a:path w="8337" h="8749">
                  <a:moveTo>
                    <a:pt x="4012" y="7840"/>
                  </a:moveTo>
                  <a:lnTo>
                    <a:pt x="8154" y="-639"/>
                  </a:lnTo>
                  <a:cubicBezTo>
                    <a:pt x="8154" y="-639"/>
                    <a:pt x="-962" y="-2329"/>
                    <a:pt x="-129" y="2744"/>
                  </a:cubicBezTo>
                  <a:cubicBezTo>
                    <a:pt x="704" y="7816"/>
                    <a:pt x="4012" y="7840"/>
                    <a:pt x="4012" y="78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3" name="Freeform: Shape 1482">
              <a:extLst>
                <a:ext uri="{FF2B5EF4-FFF2-40B4-BE49-F238E27FC236}">
                  <a16:creationId xmlns:a16="http://schemas.microsoft.com/office/drawing/2014/main" xmlns="" id="{3532BA36-2C27-5DFF-A7FE-66F7F5A254E0}"/>
                </a:ext>
              </a:extLst>
            </p:cNvPr>
            <p:cNvSpPr/>
            <p:nvPr/>
          </p:nvSpPr>
          <p:spPr>
            <a:xfrm>
              <a:off x="9105749" y="3979459"/>
              <a:ext cx="12439" cy="9242"/>
            </a:xfrm>
            <a:custGeom>
              <a:avLst/>
              <a:gdLst>
                <a:gd name="connsiteX0" fmla="*/ 3126 w 12439"/>
                <a:gd name="connsiteY0" fmla="*/ -909 h 9242"/>
                <a:gd name="connsiteX1" fmla="*/ -183 w 12439"/>
                <a:gd name="connsiteY1" fmla="*/ 3330 h 9242"/>
                <a:gd name="connsiteX2" fmla="*/ 10551 w 12439"/>
                <a:gd name="connsiteY2" fmla="*/ 6712 h 9242"/>
                <a:gd name="connsiteX3" fmla="*/ 8101 w 12439"/>
                <a:gd name="connsiteY3" fmla="*/ -909 h 9242"/>
              </a:gdLst>
              <a:ahLst/>
              <a:cxnLst>
                <a:cxn ang="0">
                  <a:pos x="connsiteX0" y="connsiteY0"/>
                </a:cxn>
                <a:cxn ang="0">
                  <a:pos x="connsiteX1" y="connsiteY1"/>
                </a:cxn>
                <a:cxn ang="0">
                  <a:pos x="connsiteX2" y="connsiteY2"/>
                </a:cxn>
                <a:cxn ang="0">
                  <a:pos x="connsiteX3" y="connsiteY3"/>
                </a:cxn>
              </a:cxnLst>
              <a:rect l="l" t="t" r="r" b="b"/>
              <a:pathLst>
                <a:path w="12439" h="9242">
                  <a:moveTo>
                    <a:pt x="3126" y="-909"/>
                  </a:moveTo>
                  <a:lnTo>
                    <a:pt x="-183" y="3330"/>
                  </a:lnTo>
                  <a:cubicBezTo>
                    <a:pt x="-183" y="3330"/>
                    <a:pt x="5601" y="11785"/>
                    <a:pt x="10551" y="6712"/>
                  </a:cubicBezTo>
                  <a:cubicBezTo>
                    <a:pt x="15501" y="1640"/>
                    <a:pt x="8101" y="-909"/>
                    <a:pt x="810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4" name="Freeform: Shape 1483">
              <a:extLst>
                <a:ext uri="{FF2B5EF4-FFF2-40B4-BE49-F238E27FC236}">
                  <a16:creationId xmlns:a16="http://schemas.microsoft.com/office/drawing/2014/main" xmlns="" id="{05DB8418-5847-641E-E738-A3A7BDC0FF45}"/>
                </a:ext>
              </a:extLst>
            </p:cNvPr>
            <p:cNvSpPr/>
            <p:nvPr/>
          </p:nvSpPr>
          <p:spPr>
            <a:xfrm>
              <a:off x="9133829" y="3965931"/>
              <a:ext cx="9095" cy="11003"/>
            </a:xfrm>
            <a:custGeom>
              <a:avLst/>
              <a:gdLst>
                <a:gd name="connsiteX0" fmla="*/ 8913 w 9095"/>
                <a:gd name="connsiteY0" fmla="*/ 3306 h 11003"/>
                <a:gd name="connsiteX1" fmla="*/ 6462 w 9095"/>
                <a:gd name="connsiteY1" fmla="*/ -909 h 11003"/>
                <a:gd name="connsiteX2" fmla="*/ -130 w 9095"/>
                <a:gd name="connsiteY2" fmla="*/ 2472 h 11003"/>
                <a:gd name="connsiteX3" fmla="*/ 3987 w 9095"/>
                <a:gd name="connsiteY3" fmla="*/ 10094 h 11003"/>
                <a:gd name="connsiteX4" fmla="*/ 8913 w 9095"/>
                <a:gd name="connsiteY4" fmla="*/ 3306 h 1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 h="11003">
                  <a:moveTo>
                    <a:pt x="8913" y="3306"/>
                  </a:moveTo>
                  <a:lnTo>
                    <a:pt x="6462" y="-909"/>
                  </a:lnTo>
                  <a:lnTo>
                    <a:pt x="-130" y="2472"/>
                  </a:lnTo>
                  <a:cubicBezTo>
                    <a:pt x="-130" y="2472"/>
                    <a:pt x="-963" y="10094"/>
                    <a:pt x="3987" y="10094"/>
                  </a:cubicBezTo>
                  <a:cubicBezTo>
                    <a:pt x="8937" y="10094"/>
                    <a:pt x="8913" y="3306"/>
                    <a:pt x="8913" y="330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5" name="Freeform: Shape 1484">
              <a:extLst>
                <a:ext uri="{FF2B5EF4-FFF2-40B4-BE49-F238E27FC236}">
                  <a16:creationId xmlns:a16="http://schemas.microsoft.com/office/drawing/2014/main" xmlns="" id="{0FCFF6FE-7436-B99D-0491-2BD5A40E627A}"/>
                </a:ext>
              </a:extLst>
            </p:cNvPr>
            <p:cNvSpPr/>
            <p:nvPr/>
          </p:nvSpPr>
          <p:spPr>
            <a:xfrm>
              <a:off x="9063991" y="3507274"/>
              <a:ext cx="239008" cy="501303"/>
            </a:xfrm>
            <a:custGeom>
              <a:avLst/>
              <a:gdLst>
                <a:gd name="connsiteX0" fmla="*/ 171287 w 239008"/>
                <a:gd name="connsiteY0" fmla="*/ 61508 h 501303"/>
                <a:gd name="connsiteX1" fmla="*/ 158127 w 239008"/>
                <a:gd name="connsiteY1" fmla="*/ 56092 h 501303"/>
                <a:gd name="connsiteX2" fmla="*/ 146266 w 239008"/>
                <a:gd name="connsiteY2" fmla="*/ 43961 h 501303"/>
                <a:gd name="connsiteX3" fmla="*/ 143815 w 239008"/>
                <a:gd name="connsiteY3" fmla="*/ 32101 h 501303"/>
                <a:gd name="connsiteX4" fmla="*/ 148202 w 239008"/>
                <a:gd name="connsiteY4" fmla="*/ 26440 h 501303"/>
                <a:gd name="connsiteX5" fmla="*/ 145751 w 239008"/>
                <a:gd name="connsiteY5" fmla="*/ 16123 h 501303"/>
                <a:gd name="connsiteX6" fmla="*/ 127715 w 239008"/>
                <a:gd name="connsiteY6" fmla="*/ 14824 h 501303"/>
                <a:gd name="connsiteX7" fmla="*/ 116099 w 239008"/>
                <a:gd name="connsiteY7" fmla="*/ 11736 h 501303"/>
                <a:gd name="connsiteX8" fmla="*/ 107595 w 239008"/>
                <a:gd name="connsiteY8" fmla="*/ 5021 h 501303"/>
                <a:gd name="connsiteX9" fmla="*/ 99582 w 239008"/>
                <a:gd name="connsiteY9" fmla="*/ -909 h 501303"/>
                <a:gd name="connsiteX10" fmla="*/ 91347 w 239008"/>
                <a:gd name="connsiteY10" fmla="*/ 4261 h 501303"/>
                <a:gd name="connsiteX11" fmla="*/ 86691 w 239008"/>
                <a:gd name="connsiteY11" fmla="*/ 15608 h 501303"/>
                <a:gd name="connsiteX12" fmla="*/ 72502 w 239008"/>
                <a:gd name="connsiteY12" fmla="*/ 18696 h 501303"/>
                <a:gd name="connsiteX13" fmla="*/ 62970 w 239008"/>
                <a:gd name="connsiteY13" fmla="*/ 20754 h 501303"/>
                <a:gd name="connsiteX14" fmla="*/ 55495 w 239008"/>
                <a:gd name="connsiteY14" fmla="*/ 26170 h 501303"/>
                <a:gd name="connsiteX15" fmla="*/ 50594 w 239008"/>
                <a:gd name="connsiteY15" fmla="*/ 22567 h 501303"/>
                <a:gd name="connsiteX16" fmla="*/ 45423 w 239008"/>
                <a:gd name="connsiteY16" fmla="*/ 23327 h 501303"/>
                <a:gd name="connsiteX17" fmla="*/ 38071 w 239008"/>
                <a:gd name="connsiteY17" fmla="*/ 22053 h 501303"/>
                <a:gd name="connsiteX18" fmla="*/ 32141 w 239008"/>
                <a:gd name="connsiteY18" fmla="*/ 26685 h 501303"/>
                <a:gd name="connsiteX19" fmla="*/ 26725 w 239008"/>
                <a:gd name="connsiteY19" fmla="*/ 31341 h 501303"/>
                <a:gd name="connsiteX20" fmla="*/ 20794 w 239008"/>
                <a:gd name="connsiteY20" fmla="*/ 27714 h 501303"/>
                <a:gd name="connsiteX21" fmla="*/ 12536 w 239008"/>
                <a:gd name="connsiteY21" fmla="*/ 22053 h 501303"/>
                <a:gd name="connsiteX22" fmla="*/ 2219 w 239008"/>
                <a:gd name="connsiteY22" fmla="*/ 29013 h 501303"/>
                <a:gd name="connsiteX23" fmla="*/ 1508 w 239008"/>
                <a:gd name="connsiteY23" fmla="*/ 29821 h 501303"/>
                <a:gd name="connsiteX24" fmla="*/ 1189 w 239008"/>
                <a:gd name="connsiteY24" fmla="*/ 30116 h 501303"/>
                <a:gd name="connsiteX25" fmla="*/ 822 w 239008"/>
                <a:gd name="connsiteY25" fmla="*/ 30434 h 501303"/>
                <a:gd name="connsiteX26" fmla="*/ -183 w 239008"/>
                <a:gd name="connsiteY26" fmla="*/ 31071 h 501303"/>
                <a:gd name="connsiteX27" fmla="*/ 3762 w 239008"/>
                <a:gd name="connsiteY27" fmla="*/ 41903 h 501303"/>
                <a:gd name="connsiteX28" fmla="*/ 14766 w 239008"/>
                <a:gd name="connsiteY28" fmla="*/ 51877 h 501303"/>
                <a:gd name="connsiteX29" fmla="*/ 19937 w 239008"/>
                <a:gd name="connsiteY29" fmla="*/ 56362 h 501303"/>
                <a:gd name="connsiteX30" fmla="*/ 27141 w 239008"/>
                <a:gd name="connsiteY30" fmla="*/ 61508 h 501303"/>
                <a:gd name="connsiteX31" fmla="*/ 21995 w 239008"/>
                <a:gd name="connsiteY31" fmla="*/ 71139 h 501303"/>
                <a:gd name="connsiteX32" fmla="*/ 27484 w 239008"/>
                <a:gd name="connsiteY32" fmla="*/ 79397 h 501303"/>
                <a:gd name="connsiteX33" fmla="*/ 36772 w 239008"/>
                <a:gd name="connsiteY33" fmla="*/ 90401 h 501303"/>
                <a:gd name="connsiteX34" fmla="*/ 51917 w 239008"/>
                <a:gd name="connsiteY34" fmla="*/ 91087 h 501303"/>
                <a:gd name="connsiteX35" fmla="*/ 59465 w 239008"/>
                <a:gd name="connsiteY35" fmla="*/ 85573 h 501303"/>
                <a:gd name="connsiteX36" fmla="*/ 71179 w 239008"/>
                <a:gd name="connsiteY36" fmla="*/ 87313 h 501303"/>
                <a:gd name="connsiteX37" fmla="*/ 76325 w 239008"/>
                <a:gd name="connsiteY37" fmla="*/ 96919 h 501303"/>
                <a:gd name="connsiteX38" fmla="*/ 77354 w 239008"/>
                <a:gd name="connsiteY38" fmla="*/ 103462 h 501303"/>
                <a:gd name="connsiteX39" fmla="*/ 86299 w 239008"/>
                <a:gd name="connsiteY39" fmla="*/ 108976 h 501303"/>
                <a:gd name="connsiteX40" fmla="*/ 91862 w 239008"/>
                <a:gd name="connsiteY40" fmla="*/ 113118 h 501303"/>
                <a:gd name="connsiteX41" fmla="*/ 91470 w 239008"/>
                <a:gd name="connsiteY41" fmla="*/ 115838 h 501303"/>
                <a:gd name="connsiteX42" fmla="*/ 84927 w 239008"/>
                <a:gd name="connsiteY42" fmla="*/ 122038 h 501303"/>
                <a:gd name="connsiteX43" fmla="*/ 77698 w 239008"/>
                <a:gd name="connsiteY43" fmla="*/ 130272 h 501303"/>
                <a:gd name="connsiteX44" fmla="*/ 60862 w 239008"/>
                <a:gd name="connsiteY44" fmla="*/ 130983 h 501303"/>
                <a:gd name="connsiteX45" fmla="*/ 59465 w 239008"/>
                <a:gd name="connsiteY45" fmla="*/ 142329 h 501303"/>
                <a:gd name="connsiteX46" fmla="*/ 75296 w 239008"/>
                <a:gd name="connsiteY46" fmla="*/ 152989 h 501303"/>
                <a:gd name="connsiteX47" fmla="*/ 88358 w 239008"/>
                <a:gd name="connsiteY47" fmla="*/ 160195 h 501303"/>
                <a:gd name="connsiteX48" fmla="*/ 98675 w 239008"/>
                <a:gd name="connsiteY48" fmla="*/ 163993 h 501303"/>
                <a:gd name="connsiteX49" fmla="*/ 102473 w 239008"/>
                <a:gd name="connsiteY49" fmla="*/ 177741 h 501303"/>
                <a:gd name="connsiteX50" fmla="*/ 112079 w 239008"/>
                <a:gd name="connsiteY50" fmla="*/ 186685 h 501303"/>
                <a:gd name="connsiteX51" fmla="*/ 119652 w 239008"/>
                <a:gd name="connsiteY51" fmla="*/ 198375 h 501303"/>
                <a:gd name="connsiteX52" fmla="*/ 137885 w 239008"/>
                <a:gd name="connsiteY52" fmla="*/ 213495 h 501303"/>
                <a:gd name="connsiteX53" fmla="*/ 144060 w 239008"/>
                <a:gd name="connsiteY53" fmla="*/ 225552 h 501303"/>
                <a:gd name="connsiteX54" fmla="*/ 151633 w 239008"/>
                <a:gd name="connsiteY54" fmla="*/ 235502 h 501303"/>
                <a:gd name="connsiteX55" fmla="*/ 161264 w 239008"/>
                <a:gd name="connsiteY55" fmla="*/ 242854 h 501303"/>
                <a:gd name="connsiteX56" fmla="*/ 168493 w 239008"/>
                <a:gd name="connsiteY56" fmla="*/ 248711 h 501303"/>
                <a:gd name="connsiteX57" fmla="*/ 172610 w 239008"/>
                <a:gd name="connsiteY57" fmla="*/ 255915 h 501303"/>
                <a:gd name="connsiteX58" fmla="*/ 164351 w 239008"/>
                <a:gd name="connsiteY58" fmla="*/ 259714 h 501303"/>
                <a:gd name="connsiteX59" fmla="*/ 166802 w 239008"/>
                <a:gd name="connsiteY59" fmla="*/ 267605 h 501303"/>
                <a:gd name="connsiteX60" fmla="*/ 177462 w 239008"/>
                <a:gd name="connsiteY60" fmla="*/ 275177 h 501303"/>
                <a:gd name="connsiteX61" fmla="*/ 178149 w 239008"/>
                <a:gd name="connsiteY61" fmla="*/ 284808 h 501303"/>
                <a:gd name="connsiteX62" fmla="*/ 174693 w 239008"/>
                <a:gd name="connsiteY62" fmla="*/ 291008 h 501303"/>
                <a:gd name="connsiteX63" fmla="*/ 174816 w 239008"/>
                <a:gd name="connsiteY63" fmla="*/ 291352 h 501303"/>
                <a:gd name="connsiteX64" fmla="*/ 174816 w 239008"/>
                <a:gd name="connsiteY64" fmla="*/ 291621 h 501303"/>
                <a:gd name="connsiteX65" fmla="*/ 174816 w 239008"/>
                <a:gd name="connsiteY65" fmla="*/ 291793 h 501303"/>
                <a:gd name="connsiteX66" fmla="*/ 174816 w 239008"/>
                <a:gd name="connsiteY66" fmla="*/ 292209 h 501303"/>
                <a:gd name="connsiteX67" fmla="*/ 174816 w 239008"/>
                <a:gd name="connsiteY67" fmla="*/ 292209 h 501303"/>
                <a:gd name="connsiteX68" fmla="*/ 174816 w 239008"/>
                <a:gd name="connsiteY68" fmla="*/ 292724 h 501303"/>
                <a:gd name="connsiteX69" fmla="*/ 174816 w 239008"/>
                <a:gd name="connsiteY69" fmla="*/ 292724 h 501303"/>
                <a:gd name="connsiteX70" fmla="*/ 170894 w 239008"/>
                <a:gd name="connsiteY70" fmla="*/ 299340 h 501303"/>
                <a:gd name="connsiteX71" fmla="*/ 169253 w 239008"/>
                <a:gd name="connsiteY71" fmla="*/ 309461 h 501303"/>
                <a:gd name="connsiteX72" fmla="*/ 171311 w 239008"/>
                <a:gd name="connsiteY72" fmla="*/ 320465 h 501303"/>
                <a:gd name="connsiteX73" fmla="*/ 176457 w 239008"/>
                <a:gd name="connsiteY73" fmla="*/ 331468 h 501303"/>
                <a:gd name="connsiteX74" fmla="*/ 179227 w 239008"/>
                <a:gd name="connsiteY74" fmla="*/ 352788 h 501303"/>
                <a:gd name="connsiteX75" fmla="*/ 171654 w 239008"/>
                <a:gd name="connsiteY75" fmla="*/ 366904 h 501303"/>
                <a:gd name="connsiteX76" fmla="*/ 160651 w 239008"/>
                <a:gd name="connsiteY76" fmla="*/ 379157 h 501303"/>
                <a:gd name="connsiteX77" fmla="*/ 153078 w 239008"/>
                <a:gd name="connsiteY77" fmla="*/ 383617 h 501303"/>
                <a:gd name="connsiteX78" fmla="*/ 143105 w 239008"/>
                <a:gd name="connsiteY78" fmla="*/ 388102 h 501303"/>
                <a:gd name="connsiteX79" fmla="*/ 136929 w 239008"/>
                <a:gd name="connsiteY79" fmla="*/ 398076 h 501303"/>
                <a:gd name="connsiteX80" fmla="*/ 129014 w 239008"/>
                <a:gd name="connsiteY80" fmla="*/ 392905 h 501303"/>
                <a:gd name="connsiteX81" fmla="*/ 122495 w 239008"/>
                <a:gd name="connsiteY81" fmla="*/ 397047 h 501303"/>
                <a:gd name="connsiteX82" fmla="*/ 117593 w 239008"/>
                <a:gd name="connsiteY82" fmla="*/ 404251 h 501303"/>
                <a:gd name="connsiteX83" fmla="*/ 122495 w 239008"/>
                <a:gd name="connsiteY83" fmla="*/ 413196 h 501303"/>
                <a:gd name="connsiteX84" fmla="*/ 132444 w 239008"/>
                <a:gd name="connsiteY84" fmla="*/ 419396 h 501303"/>
                <a:gd name="connsiteX85" fmla="*/ 129356 w 239008"/>
                <a:gd name="connsiteY85" fmla="*/ 428316 h 501303"/>
                <a:gd name="connsiteX86" fmla="*/ 120412 w 239008"/>
                <a:gd name="connsiteY86" fmla="*/ 423415 h 501303"/>
                <a:gd name="connsiteX87" fmla="*/ 102547 w 239008"/>
                <a:gd name="connsiteY87" fmla="*/ 421700 h 501303"/>
                <a:gd name="connsiteX88" fmla="*/ 93602 w 239008"/>
                <a:gd name="connsiteY88" fmla="*/ 431331 h 501303"/>
                <a:gd name="connsiteX89" fmla="*/ 80516 w 239008"/>
                <a:gd name="connsiteY89" fmla="*/ 436477 h 501303"/>
                <a:gd name="connsiteX90" fmla="*/ 71963 w 239008"/>
                <a:gd name="connsiteY90" fmla="*/ 438658 h 501303"/>
                <a:gd name="connsiteX91" fmla="*/ 78383 w 239008"/>
                <a:gd name="connsiteY91" fmla="*/ 441770 h 501303"/>
                <a:gd name="connsiteX92" fmla="*/ 92450 w 239008"/>
                <a:gd name="connsiteY92" fmla="*/ 449122 h 501303"/>
                <a:gd name="connsiteX93" fmla="*/ 94656 w 239008"/>
                <a:gd name="connsiteY93" fmla="*/ 456474 h 501303"/>
                <a:gd name="connsiteX94" fmla="*/ 88750 w 239008"/>
                <a:gd name="connsiteY94" fmla="*/ 494924 h 501303"/>
                <a:gd name="connsiteX95" fmla="*/ 102792 w 239008"/>
                <a:gd name="connsiteY95" fmla="*/ 491224 h 501303"/>
                <a:gd name="connsiteX96" fmla="*/ 116834 w 239008"/>
                <a:gd name="connsiteY96" fmla="*/ 481593 h 501303"/>
                <a:gd name="connsiteX97" fmla="*/ 129406 w 239008"/>
                <a:gd name="connsiteY97" fmla="*/ 468311 h 501303"/>
                <a:gd name="connsiteX98" fmla="*/ 141977 w 239008"/>
                <a:gd name="connsiteY98" fmla="*/ 468311 h 501303"/>
                <a:gd name="connsiteX99" fmla="*/ 144943 w 239008"/>
                <a:gd name="connsiteY99" fmla="*/ 451303 h 501303"/>
                <a:gd name="connsiteX100" fmla="*/ 150113 w 239008"/>
                <a:gd name="connsiteY100" fmla="*/ 446108 h 501303"/>
                <a:gd name="connsiteX101" fmla="*/ 148643 w 239008"/>
                <a:gd name="connsiteY101" fmla="*/ 433561 h 501303"/>
                <a:gd name="connsiteX102" fmla="*/ 164890 w 239008"/>
                <a:gd name="connsiteY102" fmla="*/ 436502 h 501303"/>
                <a:gd name="connsiteX103" fmla="*/ 186333 w 239008"/>
                <a:gd name="connsiteY103" fmla="*/ 432066 h 501303"/>
                <a:gd name="connsiteX104" fmla="*/ 206306 w 239008"/>
                <a:gd name="connsiteY104" fmla="*/ 418024 h 501303"/>
                <a:gd name="connsiteX105" fmla="*/ 224783 w 239008"/>
                <a:gd name="connsiteY105" fmla="*/ 403982 h 501303"/>
                <a:gd name="connsiteX106" fmla="*/ 229219 w 239008"/>
                <a:gd name="connsiteY106" fmla="*/ 378839 h 501303"/>
                <a:gd name="connsiteX107" fmla="*/ 233655 w 239008"/>
                <a:gd name="connsiteY107" fmla="*/ 367002 h 501303"/>
                <a:gd name="connsiteX108" fmla="*/ 238826 w 239008"/>
                <a:gd name="connsiteY108" fmla="*/ 356660 h 501303"/>
                <a:gd name="connsiteX109" fmla="*/ 234390 w 239008"/>
                <a:gd name="connsiteY109" fmla="*/ 347054 h 501303"/>
                <a:gd name="connsiteX110" fmla="*/ 235885 w 239008"/>
                <a:gd name="connsiteY110" fmla="*/ 311545 h 501303"/>
                <a:gd name="connsiteX111" fmla="*/ 222554 w 239008"/>
                <a:gd name="connsiteY111" fmla="*/ 281230 h 501303"/>
                <a:gd name="connsiteX112" fmla="*/ 210741 w 239008"/>
                <a:gd name="connsiteY112" fmla="*/ 264983 h 501303"/>
                <a:gd name="connsiteX113" fmla="*/ 201135 w 239008"/>
                <a:gd name="connsiteY113" fmla="*/ 251676 h 501303"/>
                <a:gd name="connsiteX114" fmla="*/ 184863 w 239008"/>
                <a:gd name="connsiteY114" fmla="*/ 236139 h 501303"/>
                <a:gd name="connsiteX115" fmla="*/ 161950 w 239008"/>
                <a:gd name="connsiteY115" fmla="*/ 216191 h 501303"/>
                <a:gd name="connsiteX116" fmla="*/ 141977 w 239008"/>
                <a:gd name="connsiteY116" fmla="*/ 198448 h 501303"/>
                <a:gd name="connsiteX117" fmla="*/ 138277 w 239008"/>
                <a:gd name="connsiteY117" fmla="*/ 183745 h 501303"/>
                <a:gd name="connsiteX118" fmla="*/ 127176 w 239008"/>
                <a:gd name="connsiteY118" fmla="*/ 171932 h 501303"/>
                <a:gd name="connsiteX119" fmla="*/ 116099 w 239008"/>
                <a:gd name="connsiteY119" fmla="*/ 158626 h 501303"/>
                <a:gd name="connsiteX120" fmla="*/ 117593 w 239008"/>
                <a:gd name="connsiteY120" fmla="*/ 144559 h 501303"/>
                <a:gd name="connsiteX121" fmla="*/ 119799 w 239008"/>
                <a:gd name="connsiteY121" fmla="*/ 128287 h 501303"/>
                <a:gd name="connsiteX122" fmla="*/ 130876 w 239008"/>
                <a:gd name="connsiteY122" fmla="*/ 115740 h 501303"/>
                <a:gd name="connsiteX123" fmla="*/ 144207 w 239008"/>
                <a:gd name="connsiteY123" fmla="*/ 102433 h 501303"/>
                <a:gd name="connsiteX124" fmla="*/ 147883 w 239008"/>
                <a:gd name="connsiteY124" fmla="*/ 84691 h 501303"/>
                <a:gd name="connsiteX125" fmla="*/ 170086 w 239008"/>
                <a:gd name="connsiteY125" fmla="*/ 81726 h 501303"/>
                <a:gd name="connsiteX126" fmla="*/ 181163 w 239008"/>
                <a:gd name="connsiteY126" fmla="*/ 69154 h 501303"/>
                <a:gd name="connsiteX127" fmla="*/ 191406 w 239008"/>
                <a:gd name="connsiteY127" fmla="*/ 63003 h 501303"/>
                <a:gd name="connsiteX128" fmla="*/ 184300 w 239008"/>
                <a:gd name="connsiteY128" fmla="*/ 60552 h 501303"/>
                <a:gd name="connsiteX129" fmla="*/ 171287 w 239008"/>
                <a:gd name="connsiteY129" fmla="*/ 61508 h 50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39008" h="501303">
                  <a:moveTo>
                    <a:pt x="171287" y="61508"/>
                  </a:moveTo>
                  <a:cubicBezTo>
                    <a:pt x="166410" y="61287"/>
                    <a:pt x="161754" y="59376"/>
                    <a:pt x="158127" y="56092"/>
                  </a:cubicBezTo>
                  <a:cubicBezTo>
                    <a:pt x="156338" y="54278"/>
                    <a:pt x="148594" y="46045"/>
                    <a:pt x="146266" y="43961"/>
                  </a:cubicBezTo>
                  <a:cubicBezTo>
                    <a:pt x="143938" y="41879"/>
                    <a:pt x="143815" y="35458"/>
                    <a:pt x="143815" y="32101"/>
                  </a:cubicBezTo>
                  <a:cubicBezTo>
                    <a:pt x="143815" y="28743"/>
                    <a:pt x="145629" y="27983"/>
                    <a:pt x="148202" y="26440"/>
                  </a:cubicBezTo>
                  <a:cubicBezTo>
                    <a:pt x="150775" y="24895"/>
                    <a:pt x="148447" y="19210"/>
                    <a:pt x="145751" y="16123"/>
                  </a:cubicBezTo>
                  <a:cubicBezTo>
                    <a:pt x="143056" y="13035"/>
                    <a:pt x="133106" y="15093"/>
                    <a:pt x="127715" y="14824"/>
                  </a:cubicBezTo>
                  <a:cubicBezTo>
                    <a:pt x="122323" y="14554"/>
                    <a:pt x="119971" y="12765"/>
                    <a:pt x="116099" y="11736"/>
                  </a:cubicBezTo>
                  <a:cubicBezTo>
                    <a:pt x="112374" y="10927"/>
                    <a:pt x="109237" y="8452"/>
                    <a:pt x="107595" y="5021"/>
                  </a:cubicBezTo>
                  <a:cubicBezTo>
                    <a:pt x="105782" y="1419"/>
                    <a:pt x="103209" y="-909"/>
                    <a:pt x="99582" y="-909"/>
                  </a:cubicBezTo>
                  <a:cubicBezTo>
                    <a:pt x="95955" y="-909"/>
                    <a:pt x="95195" y="3747"/>
                    <a:pt x="91347" y="4261"/>
                  </a:cubicBezTo>
                  <a:cubicBezTo>
                    <a:pt x="87500" y="4776"/>
                    <a:pt x="90048" y="7619"/>
                    <a:pt x="86691" y="15608"/>
                  </a:cubicBezTo>
                  <a:cubicBezTo>
                    <a:pt x="83334" y="23597"/>
                    <a:pt x="77403" y="18696"/>
                    <a:pt x="72502" y="18696"/>
                  </a:cubicBezTo>
                  <a:cubicBezTo>
                    <a:pt x="67601" y="18696"/>
                    <a:pt x="67356" y="19994"/>
                    <a:pt x="62970" y="20754"/>
                  </a:cubicBezTo>
                  <a:cubicBezTo>
                    <a:pt x="58583" y="21514"/>
                    <a:pt x="58313" y="25925"/>
                    <a:pt x="55495" y="26170"/>
                  </a:cubicBezTo>
                  <a:cubicBezTo>
                    <a:pt x="52677" y="26415"/>
                    <a:pt x="51623" y="24381"/>
                    <a:pt x="50594" y="22567"/>
                  </a:cubicBezTo>
                  <a:cubicBezTo>
                    <a:pt x="49564" y="20754"/>
                    <a:pt x="46722" y="21024"/>
                    <a:pt x="45423" y="23327"/>
                  </a:cubicBezTo>
                  <a:cubicBezTo>
                    <a:pt x="44124" y="25631"/>
                    <a:pt x="40007" y="23327"/>
                    <a:pt x="38071" y="22053"/>
                  </a:cubicBezTo>
                  <a:cubicBezTo>
                    <a:pt x="36135" y="20779"/>
                    <a:pt x="33440" y="25141"/>
                    <a:pt x="32141" y="26685"/>
                  </a:cubicBezTo>
                  <a:cubicBezTo>
                    <a:pt x="30842" y="28228"/>
                    <a:pt x="29567" y="31341"/>
                    <a:pt x="26725" y="31341"/>
                  </a:cubicBezTo>
                  <a:cubicBezTo>
                    <a:pt x="23882" y="31341"/>
                    <a:pt x="21578" y="30826"/>
                    <a:pt x="20794" y="27714"/>
                  </a:cubicBezTo>
                  <a:cubicBezTo>
                    <a:pt x="20010" y="24602"/>
                    <a:pt x="15133" y="23082"/>
                    <a:pt x="12536" y="22053"/>
                  </a:cubicBezTo>
                  <a:cubicBezTo>
                    <a:pt x="9938" y="21024"/>
                    <a:pt x="4547" y="26170"/>
                    <a:pt x="2219" y="29013"/>
                  </a:cubicBezTo>
                  <a:cubicBezTo>
                    <a:pt x="1973" y="29307"/>
                    <a:pt x="1753" y="29576"/>
                    <a:pt x="1508" y="29821"/>
                  </a:cubicBezTo>
                  <a:lnTo>
                    <a:pt x="1189" y="30116"/>
                  </a:lnTo>
                  <a:lnTo>
                    <a:pt x="822" y="30434"/>
                  </a:lnTo>
                  <a:cubicBezTo>
                    <a:pt x="503" y="30679"/>
                    <a:pt x="160" y="30900"/>
                    <a:pt x="-183" y="31071"/>
                  </a:cubicBezTo>
                  <a:cubicBezTo>
                    <a:pt x="-183" y="35041"/>
                    <a:pt x="381" y="40996"/>
                    <a:pt x="3762" y="41903"/>
                  </a:cubicBezTo>
                  <a:cubicBezTo>
                    <a:pt x="8835" y="43227"/>
                    <a:pt x="12952" y="46951"/>
                    <a:pt x="14766" y="51877"/>
                  </a:cubicBezTo>
                  <a:cubicBezTo>
                    <a:pt x="16163" y="56362"/>
                    <a:pt x="15452" y="56019"/>
                    <a:pt x="19937" y="56362"/>
                  </a:cubicBezTo>
                  <a:cubicBezTo>
                    <a:pt x="24421" y="56705"/>
                    <a:pt x="27141" y="59107"/>
                    <a:pt x="27141" y="61508"/>
                  </a:cubicBezTo>
                  <a:cubicBezTo>
                    <a:pt x="27141" y="63910"/>
                    <a:pt x="25083" y="70453"/>
                    <a:pt x="21995" y="71139"/>
                  </a:cubicBezTo>
                  <a:cubicBezTo>
                    <a:pt x="18907" y="71825"/>
                    <a:pt x="23024" y="75256"/>
                    <a:pt x="27484" y="79397"/>
                  </a:cubicBezTo>
                  <a:cubicBezTo>
                    <a:pt x="31944" y="83539"/>
                    <a:pt x="30940" y="89715"/>
                    <a:pt x="36772" y="90401"/>
                  </a:cubicBezTo>
                  <a:cubicBezTo>
                    <a:pt x="42605" y="91087"/>
                    <a:pt x="50888" y="94518"/>
                    <a:pt x="51917" y="91087"/>
                  </a:cubicBezTo>
                  <a:cubicBezTo>
                    <a:pt x="52946" y="87656"/>
                    <a:pt x="55348" y="86970"/>
                    <a:pt x="59465" y="85573"/>
                  </a:cubicBezTo>
                  <a:cubicBezTo>
                    <a:pt x="63582" y="84176"/>
                    <a:pt x="69096" y="84201"/>
                    <a:pt x="71179" y="87313"/>
                  </a:cubicBezTo>
                  <a:cubicBezTo>
                    <a:pt x="73262" y="90425"/>
                    <a:pt x="77012" y="93832"/>
                    <a:pt x="76325" y="96919"/>
                  </a:cubicBezTo>
                  <a:cubicBezTo>
                    <a:pt x="75639" y="100007"/>
                    <a:pt x="73580" y="101821"/>
                    <a:pt x="77354" y="103462"/>
                  </a:cubicBezTo>
                  <a:cubicBezTo>
                    <a:pt x="81128" y="105105"/>
                    <a:pt x="81128" y="109320"/>
                    <a:pt x="86299" y="108976"/>
                  </a:cubicBezTo>
                  <a:cubicBezTo>
                    <a:pt x="88970" y="108584"/>
                    <a:pt x="91470" y="110447"/>
                    <a:pt x="91862" y="113118"/>
                  </a:cubicBezTo>
                  <a:cubicBezTo>
                    <a:pt x="91985" y="114049"/>
                    <a:pt x="91862" y="114980"/>
                    <a:pt x="91470" y="115838"/>
                  </a:cubicBezTo>
                  <a:cubicBezTo>
                    <a:pt x="90416" y="118607"/>
                    <a:pt x="84927" y="118289"/>
                    <a:pt x="84927" y="122038"/>
                  </a:cubicBezTo>
                  <a:cubicBezTo>
                    <a:pt x="84927" y="125788"/>
                    <a:pt x="81128" y="130272"/>
                    <a:pt x="77698" y="130272"/>
                  </a:cubicBezTo>
                  <a:cubicBezTo>
                    <a:pt x="74267" y="130272"/>
                    <a:pt x="61205" y="127821"/>
                    <a:pt x="60862" y="130983"/>
                  </a:cubicBezTo>
                  <a:cubicBezTo>
                    <a:pt x="60519" y="134144"/>
                    <a:pt x="49859" y="138555"/>
                    <a:pt x="59465" y="142329"/>
                  </a:cubicBezTo>
                  <a:cubicBezTo>
                    <a:pt x="69072" y="146103"/>
                    <a:pt x="69463" y="149534"/>
                    <a:pt x="75296" y="152989"/>
                  </a:cubicBezTo>
                  <a:cubicBezTo>
                    <a:pt x="81128" y="156445"/>
                    <a:pt x="83897" y="159851"/>
                    <a:pt x="88358" y="160195"/>
                  </a:cubicBezTo>
                  <a:cubicBezTo>
                    <a:pt x="92818" y="160537"/>
                    <a:pt x="98675" y="160195"/>
                    <a:pt x="98675" y="163993"/>
                  </a:cubicBezTo>
                  <a:cubicBezTo>
                    <a:pt x="98675" y="167791"/>
                    <a:pt x="96224" y="174310"/>
                    <a:pt x="102473" y="177741"/>
                  </a:cubicBezTo>
                  <a:cubicBezTo>
                    <a:pt x="108722" y="181171"/>
                    <a:pt x="112079" y="181515"/>
                    <a:pt x="112079" y="186685"/>
                  </a:cubicBezTo>
                  <a:cubicBezTo>
                    <a:pt x="112079" y="191856"/>
                    <a:pt x="114849" y="195287"/>
                    <a:pt x="119652" y="198375"/>
                  </a:cubicBezTo>
                  <a:cubicBezTo>
                    <a:pt x="125999" y="203056"/>
                    <a:pt x="132101" y="208104"/>
                    <a:pt x="137885" y="213495"/>
                  </a:cubicBezTo>
                  <a:cubicBezTo>
                    <a:pt x="141316" y="216608"/>
                    <a:pt x="142786" y="220038"/>
                    <a:pt x="144060" y="225552"/>
                  </a:cubicBezTo>
                  <a:cubicBezTo>
                    <a:pt x="145335" y="231066"/>
                    <a:pt x="145800" y="234129"/>
                    <a:pt x="151633" y="235502"/>
                  </a:cubicBezTo>
                  <a:cubicBezTo>
                    <a:pt x="157465" y="236874"/>
                    <a:pt x="156118" y="240672"/>
                    <a:pt x="161264" y="242854"/>
                  </a:cubicBezTo>
                  <a:cubicBezTo>
                    <a:pt x="166410" y="245035"/>
                    <a:pt x="166410" y="247755"/>
                    <a:pt x="168493" y="248711"/>
                  </a:cubicBezTo>
                  <a:cubicBezTo>
                    <a:pt x="170576" y="249667"/>
                    <a:pt x="175355" y="254543"/>
                    <a:pt x="172610" y="255915"/>
                  </a:cubicBezTo>
                  <a:cubicBezTo>
                    <a:pt x="169865" y="257288"/>
                    <a:pt x="164351" y="256945"/>
                    <a:pt x="164351" y="259714"/>
                  </a:cubicBezTo>
                  <a:cubicBezTo>
                    <a:pt x="164351" y="262483"/>
                    <a:pt x="162293" y="265889"/>
                    <a:pt x="166802" y="267605"/>
                  </a:cubicBezTo>
                  <a:cubicBezTo>
                    <a:pt x="170919" y="269223"/>
                    <a:pt x="174595" y="271820"/>
                    <a:pt x="177462" y="275177"/>
                  </a:cubicBezTo>
                  <a:cubicBezTo>
                    <a:pt x="180550" y="278608"/>
                    <a:pt x="183295" y="283093"/>
                    <a:pt x="178149" y="284808"/>
                  </a:cubicBezTo>
                  <a:cubicBezTo>
                    <a:pt x="173002" y="286523"/>
                    <a:pt x="174007" y="289293"/>
                    <a:pt x="174693" y="291008"/>
                  </a:cubicBezTo>
                  <a:cubicBezTo>
                    <a:pt x="174742" y="291106"/>
                    <a:pt x="174791" y="291229"/>
                    <a:pt x="174816" y="291352"/>
                  </a:cubicBezTo>
                  <a:cubicBezTo>
                    <a:pt x="174816" y="291449"/>
                    <a:pt x="174816" y="291523"/>
                    <a:pt x="174816" y="291621"/>
                  </a:cubicBezTo>
                  <a:cubicBezTo>
                    <a:pt x="174816" y="291670"/>
                    <a:pt x="174816" y="291744"/>
                    <a:pt x="174816" y="291793"/>
                  </a:cubicBezTo>
                  <a:lnTo>
                    <a:pt x="174816" y="292209"/>
                  </a:lnTo>
                  <a:lnTo>
                    <a:pt x="174816" y="292209"/>
                  </a:lnTo>
                  <a:lnTo>
                    <a:pt x="174816" y="292724"/>
                  </a:lnTo>
                  <a:lnTo>
                    <a:pt x="174816" y="292724"/>
                  </a:lnTo>
                  <a:cubicBezTo>
                    <a:pt x="175428" y="295616"/>
                    <a:pt x="173713" y="298483"/>
                    <a:pt x="170894" y="299340"/>
                  </a:cubicBezTo>
                  <a:cubicBezTo>
                    <a:pt x="170870" y="302771"/>
                    <a:pt x="170306" y="306202"/>
                    <a:pt x="169253" y="309461"/>
                  </a:cubicBezTo>
                  <a:cubicBezTo>
                    <a:pt x="167880" y="316004"/>
                    <a:pt x="167194" y="319092"/>
                    <a:pt x="171311" y="320465"/>
                  </a:cubicBezTo>
                  <a:cubicBezTo>
                    <a:pt x="175428" y="321837"/>
                    <a:pt x="174056" y="330782"/>
                    <a:pt x="176457" y="331468"/>
                  </a:cubicBezTo>
                  <a:cubicBezTo>
                    <a:pt x="178859" y="332154"/>
                    <a:pt x="179913" y="345926"/>
                    <a:pt x="179227" y="352788"/>
                  </a:cubicBezTo>
                  <a:cubicBezTo>
                    <a:pt x="179006" y="358400"/>
                    <a:pt x="176213" y="363620"/>
                    <a:pt x="171654" y="366904"/>
                  </a:cubicBezTo>
                  <a:cubicBezTo>
                    <a:pt x="167267" y="370286"/>
                    <a:pt x="163542" y="374427"/>
                    <a:pt x="160651" y="379157"/>
                  </a:cubicBezTo>
                  <a:cubicBezTo>
                    <a:pt x="158200" y="383617"/>
                    <a:pt x="157907" y="383274"/>
                    <a:pt x="153078" y="383617"/>
                  </a:cubicBezTo>
                  <a:cubicBezTo>
                    <a:pt x="148251" y="383960"/>
                    <a:pt x="147246" y="388102"/>
                    <a:pt x="143105" y="388102"/>
                  </a:cubicBezTo>
                  <a:cubicBezTo>
                    <a:pt x="138963" y="388102"/>
                    <a:pt x="141732" y="398076"/>
                    <a:pt x="136929" y="398076"/>
                  </a:cubicBezTo>
                  <a:cubicBezTo>
                    <a:pt x="132126" y="398076"/>
                    <a:pt x="131415" y="395307"/>
                    <a:pt x="129014" y="392905"/>
                  </a:cubicBezTo>
                  <a:cubicBezTo>
                    <a:pt x="126612" y="390504"/>
                    <a:pt x="126563" y="395356"/>
                    <a:pt x="122495" y="397047"/>
                  </a:cubicBezTo>
                  <a:cubicBezTo>
                    <a:pt x="118427" y="398737"/>
                    <a:pt x="118010" y="399497"/>
                    <a:pt x="117593" y="404251"/>
                  </a:cubicBezTo>
                  <a:cubicBezTo>
                    <a:pt x="117177" y="409005"/>
                    <a:pt x="122054" y="407682"/>
                    <a:pt x="122495" y="413196"/>
                  </a:cubicBezTo>
                  <a:cubicBezTo>
                    <a:pt x="122936" y="418710"/>
                    <a:pt x="128670" y="416627"/>
                    <a:pt x="132444" y="419396"/>
                  </a:cubicBezTo>
                  <a:cubicBezTo>
                    <a:pt x="136218" y="422165"/>
                    <a:pt x="132444" y="425229"/>
                    <a:pt x="129356" y="428316"/>
                  </a:cubicBezTo>
                  <a:cubicBezTo>
                    <a:pt x="126269" y="431404"/>
                    <a:pt x="122813" y="427630"/>
                    <a:pt x="120412" y="423415"/>
                  </a:cubicBezTo>
                  <a:cubicBezTo>
                    <a:pt x="118010" y="419200"/>
                    <a:pt x="115511" y="421700"/>
                    <a:pt x="102547" y="421700"/>
                  </a:cubicBezTo>
                  <a:cubicBezTo>
                    <a:pt x="89583" y="421700"/>
                    <a:pt x="93602" y="426846"/>
                    <a:pt x="93602" y="431331"/>
                  </a:cubicBezTo>
                  <a:cubicBezTo>
                    <a:pt x="93602" y="435815"/>
                    <a:pt x="91544" y="437506"/>
                    <a:pt x="80516" y="436477"/>
                  </a:cubicBezTo>
                  <a:cubicBezTo>
                    <a:pt x="75933" y="436060"/>
                    <a:pt x="73385" y="437187"/>
                    <a:pt x="71963" y="438658"/>
                  </a:cubicBezTo>
                  <a:cubicBezTo>
                    <a:pt x="73826" y="440202"/>
                    <a:pt x="76031" y="441256"/>
                    <a:pt x="78383" y="441770"/>
                  </a:cubicBezTo>
                  <a:cubicBezTo>
                    <a:pt x="84290" y="442530"/>
                    <a:pt x="89485" y="444735"/>
                    <a:pt x="92450" y="449122"/>
                  </a:cubicBezTo>
                  <a:cubicBezTo>
                    <a:pt x="95416" y="453509"/>
                    <a:pt x="99092" y="454293"/>
                    <a:pt x="94656" y="456474"/>
                  </a:cubicBezTo>
                  <a:cubicBezTo>
                    <a:pt x="90220" y="458655"/>
                    <a:pt x="91691" y="483823"/>
                    <a:pt x="88750" y="494924"/>
                  </a:cubicBezTo>
                  <a:cubicBezTo>
                    <a:pt x="85809" y="506025"/>
                    <a:pt x="99092" y="497865"/>
                    <a:pt x="102792" y="491224"/>
                  </a:cubicBezTo>
                  <a:cubicBezTo>
                    <a:pt x="105438" y="485759"/>
                    <a:pt x="110781" y="482083"/>
                    <a:pt x="116834" y="481593"/>
                  </a:cubicBezTo>
                  <a:cubicBezTo>
                    <a:pt x="121269" y="481593"/>
                    <a:pt x="125705" y="476422"/>
                    <a:pt x="129406" y="468311"/>
                  </a:cubicBezTo>
                  <a:cubicBezTo>
                    <a:pt x="133106" y="460199"/>
                    <a:pt x="135311" y="468311"/>
                    <a:pt x="141977" y="468311"/>
                  </a:cubicBezTo>
                  <a:cubicBezTo>
                    <a:pt x="148643" y="468311"/>
                    <a:pt x="141977" y="452774"/>
                    <a:pt x="144943" y="451303"/>
                  </a:cubicBezTo>
                  <a:cubicBezTo>
                    <a:pt x="147908" y="449833"/>
                    <a:pt x="152295" y="448338"/>
                    <a:pt x="150113" y="446108"/>
                  </a:cubicBezTo>
                  <a:cubicBezTo>
                    <a:pt x="147932" y="443878"/>
                    <a:pt x="148643" y="437236"/>
                    <a:pt x="148643" y="433561"/>
                  </a:cubicBezTo>
                  <a:cubicBezTo>
                    <a:pt x="148643" y="429885"/>
                    <a:pt x="157514" y="434271"/>
                    <a:pt x="164890" y="436502"/>
                  </a:cubicBezTo>
                  <a:cubicBezTo>
                    <a:pt x="172267" y="438732"/>
                    <a:pt x="180428" y="435031"/>
                    <a:pt x="186333" y="432066"/>
                  </a:cubicBezTo>
                  <a:cubicBezTo>
                    <a:pt x="192240" y="429101"/>
                    <a:pt x="195205" y="423194"/>
                    <a:pt x="206306" y="418024"/>
                  </a:cubicBezTo>
                  <a:cubicBezTo>
                    <a:pt x="217407" y="412853"/>
                    <a:pt x="218118" y="406923"/>
                    <a:pt x="224783" y="403982"/>
                  </a:cubicBezTo>
                  <a:cubicBezTo>
                    <a:pt x="231450" y="401041"/>
                    <a:pt x="229219" y="386240"/>
                    <a:pt x="229219" y="378839"/>
                  </a:cubicBezTo>
                  <a:cubicBezTo>
                    <a:pt x="229219" y="371438"/>
                    <a:pt x="230690" y="367002"/>
                    <a:pt x="233655" y="367002"/>
                  </a:cubicBezTo>
                  <a:cubicBezTo>
                    <a:pt x="236620" y="367002"/>
                    <a:pt x="238826" y="362566"/>
                    <a:pt x="238826" y="356660"/>
                  </a:cubicBezTo>
                  <a:cubicBezTo>
                    <a:pt x="238826" y="350755"/>
                    <a:pt x="234390" y="349995"/>
                    <a:pt x="234390" y="347054"/>
                  </a:cubicBezTo>
                  <a:cubicBezTo>
                    <a:pt x="234390" y="344113"/>
                    <a:pt x="235885" y="322548"/>
                    <a:pt x="235885" y="311545"/>
                  </a:cubicBezTo>
                  <a:cubicBezTo>
                    <a:pt x="235885" y="300541"/>
                    <a:pt x="224783" y="290102"/>
                    <a:pt x="222554" y="281230"/>
                  </a:cubicBezTo>
                  <a:cubicBezTo>
                    <a:pt x="220324" y="272359"/>
                    <a:pt x="218118" y="270889"/>
                    <a:pt x="210741" y="264983"/>
                  </a:cubicBezTo>
                  <a:cubicBezTo>
                    <a:pt x="203365" y="259077"/>
                    <a:pt x="201870" y="258317"/>
                    <a:pt x="201135" y="251676"/>
                  </a:cubicBezTo>
                  <a:cubicBezTo>
                    <a:pt x="200400" y="245035"/>
                    <a:pt x="192999" y="242069"/>
                    <a:pt x="184863" y="236139"/>
                  </a:cubicBezTo>
                  <a:cubicBezTo>
                    <a:pt x="176727" y="230208"/>
                    <a:pt x="167121" y="227268"/>
                    <a:pt x="161950" y="216191"/>
                  </a:cubicBezTo>
                  <a:cubicBezTo>
                    <a:pt x="156779" y="205114"/>
                    <a:pt x="150848" y="204355"/>
                    <a:pt x="141977" y="198448"/>
                  </a:cubicBezTo>
                  <a:cubicBezTo>
                    <a:pt x="133106" y="192543"/>
                    <a:pt x="138277" y="189577"/>
                    <a:pt x="138277" y="183745"/>
                  </a:cubicBezTo>
                  <a:cubicBezTo>
                    <a:pt x="138277" y="177912"/>
                    <a:pt x="132371" y="174874"/>
                    <a:pt x="127176" y="171932"/>
                  </a:cubicBezTo>
                  <a:cubicBezTo>
                    <a:pt x="121980" y="168992"/>
                    <a:pt x="119064" y="160832"/>
                    <a:pt x="116099" y="158626"/>
                  </a:cubicBezTo>
                  <a:cubicBezTo>
                    <a:pt x="113134" y="156420"/>
                    <a:pt x="115364" y="145295"/>
                    <a:pt x="117593" y="144559"/>
                  </a:cubicBezTo>
                  <a:cubicBezTo>
                    <a:pt x="119824" y="143824"/>
                    <a:pt x="119799" y="134218"/>
                    <a:pt x="119799" y="128287"/>
                  </a:cubicBezTo>
                  <a:cubicBezTo>
                    <a:pt x="119799" y="122357"/>
                    <a:pt x="124235" y="117946"/>
                    <a:pt x="130876" y="115740"/>
                  </a:cubicBezTo>
                  <a:cubicBezTo>
                    <a:pt x="137517" y="113535"/>
                    <a:pt x="139036" y="109074"/>
                    <a:pt x="144207" y="102433"/>
                  </a:cubicBezTo>
                  <a:cubicBezTo>
                    <a:pt x="149378" y="95792"/>
                    <a:pt x="147148" y="92067"/>
                    <a:pt x="147883" y="84691"/>
                  </a:cubicBezTo>
                  <a:cubicBezTo>
                    <a:pt x="148619" y="77314"/>
                    <a:pt x="161190" y="81726"/>
                    <a:pt x="170086" y="81726"/>
                  </a:cubicBezTo>
                  <a:cubicBezTo>
                    <a:pt x="178981" y="81726"/>
                    <a:pt x="174521" y="70624"/>
                    <a:pt x="181163" y="69154"/>
                  </a:cubicBezTo>
                  <a:cubicBezTo>
                    <a:pt x="186652" y="67953"/>
                    <a:pt x="186628" y="66703"/>
                    <a:pt x="191406" y="63003"/>
                  </a:cubicBezTo>
                  <a:cubicBezTo>
                    <a:pt x="188980" y="62365"/>
                    <a:pt x="186603" y="61533"/>
                    <a:pt x="184300" y="60552"/>
                  </a:cubicBezTo>
                  <a:cubicBezTo>
                    <a:pt x="180942" y="58665"/>
                    <a:pt x="177217" y="61508"/>
                    <a:pt x="171287" y="615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6" name="Freeform: Shape 1485">
              <a:extLst>
                <a:ext uri="{FF2B5EF4-FFF2-40B4-BE49-F238E27FC236}">
                  <a16:creationId xmlns:a16="http://schemas.microsoft.com/office/drawing/2014/main" xmlns="" id="{21B5B9B3-4C6B-1385-C975-1485E35A9571}"/>
                </a:ext>
              </a:extLst>
            </p:cNvPr>
            <p:cNvSpPr/>
            <p:nvPr/>
          </p:nvSpPr>
          <p:spPr>
            <a:xfrm>
              <a:off x="8907944" y="3611547"/>
              <a:ext cx="271148" cy="495075"/>
            </a:xfrm>
            <a:custGeom>
              <a:avLst/>
              <a:gdLst>
                <a:gd name="connsiteX0" fmla="*/ 168288 w 271148"/>
                <a:gd name="connsiteY0" fmla="*/ 260915 h 495075"/>
                <a:gd name="connsiteX1" fmla="*/ 162456 w 271148"/>
                <a:gd name="connsiteY1" fmla="*/ 245427 h 495075"/>
                <a:gd name="connsiteX2" fmla="*/ 164515 w 271148"/>
                <a:gd name="connsiteY2" fmla="*/ 232366 h 495075"/>
                <a:gd name="connsiteX3" fmla="*/ 181007 w 271148"/>
                <a:gd name="connsiteY3" fmla="*/ 210310 h 495075"/>
                <a:gd name="connsiteX4" fmla="*/ 189609 w 271148"/>
                <a:gd name="connsiteY4" fmla="*/ 204110 h 495075"/>
                <a:gd name="connsiteX5" fmla="*/ 202328 w 271148"/>
                <a:gd name="connsiteY5" fmla="*/ 201022 h 495075"/>
                <a:gd name="connsiteX6" fmla="*/ 212988 w 271148"/>
                <a:gd name="connsiteY6" fmla="*/ 203767 h 495075"/>
                <a:gd name="connsiteX7" fmla="*/ 227447 w 271148"/>
                <a:gd name="connsiteY7" fmla="*/ 204110 h 495075"/>
                <a:gd name="connsiteX8" fmla="*/ 237421 w 271148"/>
                <a:gd name="connsiteY8" fmla="*/ 200679 h 495075"/>
                <a:gd name="connsiteX9" fmla="*/ 246684 w 271148"/>
                <a:gd name="connsiteY9" fmla="*/ 204110 h 495075"/>
                <a:gd name="connsiteX10" fmla="*/ 247664 w 271148"/>
                <a:gd name="connsiteY10" fmla="*/ 204918 h 495075"/>
                <a:gd name="connsiteX11" fmla="*/ 247909 w 271148"/>
                <a:gd name="connsiteY11" fmla="*/ 205090 h 495075"/>
                <a:gd name="connsiteX12" fmla="*/ 249012 w 271148"/>
                <a:gd name="connsiteY12" fmla="*/ 205727 h 495075"/>
                <a:gd name="connsiteX13" fmla="*/ 249134 w 271148"/>
                <a:gd name="connsiteY13" fmla="*/ 205727 h 495075"/>
                <a:gd name="connsiteX14" fmla="*/ 250262 w 271148"/>
                <a:gd name="connsiteY14" fmla="*/ 206168 h 495075"/>
                <a:gd name="connsiteX15" fmla="*/ 250507 w 271148"/>
                <a:gd name="connsiteY15" fmla="*/ 206168 h 495075"/>
                <a:gd name="connsiteX16" fmla="*/ 251757 w 271148"/>
                <a:gd name="connsiteY16" fmla="*/ 206487 h 495075"/>
                <a:gd name="connsiteX17" fmla="*/ 251879 w 271148"/>
                <a:gd name="connsiteY17" fmla="*/ 206487 h 495075"/>
                <a:gd name="connsiteX18" fmla="*/ 253154 w 271148"/>
                <a:gd name="connsiteY18" fmla="*/ 206659 h 495075"/>
                <a:gd name="connsiteX19" fmla="*/ 253154 w 271148"/>
                <a:gd name="connsiteY19" fmla="*/ 206659 h 495075"/>
                <a:gd name="connsiteX20" fmla="*/ 256658 w 271148"/>
                <a:gd name="connsiteY20" fmla="*/ 206242 h 495075"/>
                <a:gd name="connsiteX21" fmla="*/ 257123 w 271148"/>
                <a:gd name="connsiteY21" fmla="*/ 205997 h 495075"/>
                <a:gd name="connsiteX22" fmla="*/ 257123 w 271148"/>
                <a:gd name="connsiteY22" fmla="*/ 205997 h 495075"/>
                <a:gd name="connsiteX23" fmla="*/ 257491 w 271148"/>
                <a:gd name="connsiteY23" fmla="*/ 205727 h 495075"/>
                <a:gd name="connsiteX24" fmla="*/ 257491 w 271148"/>
                <a:gd name="connsiteY24" fmla="*/ 205727 h 495075"/>
                <a:gd name="connsiteX25" fmla="*/ 257687 w 271148"/>
                <a:gd name="connsiteY25" fmla="*/ 205482 h 495075"/>
                <a:gd name="connsiteX26" fmla="*/ 257883 w 271148"/>
                <a:gd name="connsiteY26" fmla="*/ 205090 h 495075"/>
                <a:gd name="connsiteX27" fmla="*/ 264745 w 271148"/>
                <a:gd name="connsiteY27" fmla="*/ 198228 h 495075"/>
                <a:gd name="connsiteX28" fmla="*/ 265774 w 271148"/>
                <a:gd name="connsiteY28" fmla="*/ 189284 h 495075"/>
                <a:gd name="connsiteX29" fmla="*/ 262000 w 271148"/>
                <a:gd name="connsiteY29" fmla="*/ 179996 h 495075"/>
                <a:gd name="connsiteX30" fmla="*/ 265088 w 271148"/>
                <a:gd name="connsiteY30" fmla="*/ 173453 h 495075"/>
                <a:gd name="connsiteX31" fmla="*/ 270259 w 271148"/>
                <a:gd name="connsiteY31" fmla="*/ 166934 h 495075"/>
                <a:gd name="connsiteX32" fmla="*/ 266804 w 271148"/>
                <a:gd name="connsiteY32" fmla="*/ 154901 h 495075"/>
                <a:gd name="connsiteX33" fmla="*/ 255114 w 271148"/>
                <a:gd name="connsiteY33" fmla="*/ 146300 h 495075"/>
                <a:gd name="connsiteX34" fmla="*/ 243425 w 271148"/>
                <a:gd name="connsiteY34" fmla="*/ 137355 h 495075"/>
                <a:gd name="connsiteX35" fmla="*/ 240337 w 271148"/>
                <a:gd name="connsiteY35" fmla="*/ 126009 h 495075"/>
                <a:gd name="connsiteX36" fmla="*/ 239993 w 271148"/>
                <a:gd name="connsiteY36" fmla="*/ 115349 h 495075"/>
                <a:gd name="connsiteX37" fmla="*/ 242052 w 271148"/>
                <a:gd name="connsiteY37" fmla="*/ 104345 h 495075"/>
                <a:gd name="connsiteX38" fmla="*/ 232421 w 271148"/>
                <a:gd name="connsiteY38" fmla="*/ 93685 h 495075"/>
                <a:gd name="connsiteX39" fmla="*/ 219702 w 271148"/>
                <a:gd name="connsiteY39" fmla="*/ 78981 h 495075"/>
                <a:gd name="connsiteX40" fmla="*/ 209729 w 271148"/>
                <a:gd name="connsiteY40" fmla="*/ 69693 h 495075"/>
                <a:gd name="connsiteX41" fmla="*/ 191153 w 271148"/>
                <a:gd name="connsiteY41" fmla="*/ 68664 h 495075"/>
                <a:gd name="connsiteX42" fmla="*/ 182233 w 271148"/>
                <a:gd name="connsiteY42" fmla="*/ 80672 h 495075"/>
                <a:gd name="connsiteX43" fmla="*/ 175346 w 271148"/>
                <a:gd name="connsiteY43" fmla="*/ 85843 h 495075"/>
                <a:gd name="connsiteX44" fmla="*/ 166401 w 271148"/>
                <a:gd name="connsiteY44" fmla="*/ 80942 h 495075"/>
                <a:gd name="connsiteX45" fmla="*/ 158143 w 271148"/>
                <a:gd name="connsiteY45" fmla="*/ 75428 h 495075"/>
                <a:gd name="connsiteX46" fmla="*/ 143439 w 271148"/>
                <a:gd name="connsiteY46" fmla="*/ 79227 h 495075"/>
                <a:gd name="connsiteX47" fmla="*/ 136553 w 271148"/>
                <a:gd name="connsiteY47" fmla="*/ 87118 h 495075"/>
                <a:gd name="connsiteX48" fmla="*/ 127265 w 271148"/>
                <a:gd name="connsiteY48" fmla="*/ 97091 h 495075"/>
                <a:gd name="connsiteX49" fmla="*/ 118345 w 271148"/>
                <a:gd name="connsiteY49" fmla="*/ 100179 h 495075"/>
                <a:gd name="connsiteX50" fmla="*/ 114546 w 271148"/>
                <a:gd name="connsiteY50" fmla="*/ 96748 h 495075"/>
                <a:gd name="connsiteX51" fmla="*/ 111802 w 271148"/>
                <a:gd name="connsiteY51" fmla="*/ 91602 h 495075"/>
                <a:gd name="connsiteX52" fmla="*/ 116948 w 271148"/>
                <a:gd name="connsiteY52" fmla="*/ 85059 h 495075"/>
                <a:gd name="connsiteX53" fmla="*/ 122462 w 271148"/>
                <a:gd name="connsiteY53" fmla="*/ 78883 h 495075"/>
                <a:gd name="connsiteX54" fmla="*/ 121776 w 271148"/>
                <a:gd name="connsiteY54" fmla="*/ 71997 h 495075"/>
                <a:gd name="connsiteX55" fmla="*/ 119718 w 271148"/>
                <a:gd name="connsiteY55" fmla="*/ 63052 h 495075"/>
                <a:gd name="connsiteX56" fmla="*/ 124619 w 271148"/>
                <a:gd name="connsiteY56" fmla="*/ 57220 h 495075"/>
                <a:gd name="connsiteX57" fmla="*/ 125991 w 271148"/>
                <a:gd name="connsiteY57" fmla="*/ 44134 h 495075"/>
                <a:gd name="connsiteX58" fmla="*/ 125305 w 271148"/>
                <a:gd name="connsiteY58" fmla="*/ 35556 h 495075"/>
                <a:gd name="connsiteX59" fmla="*/ 121874 w 271148"/>
                <a:gd name="connsiteY59" fmla="*/ 28670 h 495075"/>
                <a:gd name="connsiteX60" fmla="*/ 116973 w 271148"/>
                <a:gd name="connsiteY60" fmla="*/ 24871 h 495075"/>
                <a:gd name="connsiteX61" fmla="*/ 112071 w 271148"/>
                <a:gd name="connsiteY61" fmla="*/ 28327 h 495075"/>
                <a:gd name="connsiteX62" fmla="*/ 106215 w 271148"/>
                <a:gd name="connsiteY62" fmla="*/ 31072 h 495075"/>
                <a:gd name="connsiteX63" fmla="*/ 97637 w 271148"/>
                <a:gd name="connsiteY63" fmla="*/ 25239 h 495075"/>
                <a:gd name="connsiteX64" fmla="*/ 98324 w 271148"/>
                <a:gd name="connsiteY64" fmla="*/ 19382 h 495075"/>
                <a:gd name="connsiteX65" fmla="*/ 102441 w 271148"/>
                <a:gd name="connsiteY65" fmla="*/ 12839 h 495075"/>
                <a:gd name="connsiteX66" fmla="*/ 100725 w 271148"/>
                <a:gd name="connsiteY66" fmla="*/ 7693 h 495075"/>
                <a:gd name="connsiteX67" fmla="*/ 92124 w 271148"/>
                <a:gd name="connsiteY67" fmla="*/ 1836 h 495075"/>
                <a:gd name="connsiteX68" fmla="*/ 86585 w 271148"/>
                <a:gd name="connsiteY68" fmla="*/ -909 h 495075"/>
                <a:gd name="connsiteX69" fmla="*/ 85482 w 271148"/>
                <a:gd name="connsiteY69" fmla="*/ -443 h 495075"/>
                <a:gd name="connsiteX70" fmla="*/ 85482 w 271148"/>
                <a:gd name="connsiteY70" fmla="*/ -443 h 495075"/>
                <a:gd name="connsiteX71" fmla="*/ 84306 w 271148"/>
                <a:gd name="connsiteY71" fmla="*/ -149 h 495075"/>
                <a:gd name="connsiteX72" fmla="*/ 84306 w 271148"/>
                <a:gd name="connsiteY72" fmla="*/ -149 h 495075"/>
                <a:gd name="connsiteX73" fmla="*/ 77640 w 271148"/>
                <a:gd name="connsiteY73" fmla="*/ 292 h 495075"/>
                <a:gd name="connsiteX74" fmla="*/ 76096 w 271148"/>
                <a:gd name="connsiteY74" fmla="*/ 292 h 495075"/>
                <a:gd name="connsiteX75" fmla="*/ 74332 w 271148"/>
                <a:gd name="connsiteY75" fmla="*/ 292 h 495075"/>
                <a:gd name="connsiteX76" fmla="*/ 61442 w 271148"/>
                <a:gd name="connsiteY76" fmla="*/ 8820 h 495075"/>
                <a:gd name="connsiteX77" fmla="*/ 49311 w 271148"/>
                <a:gd name="connsiteY77" fmla="*/ 17054 h 495075"/>
                <a:gd name="connsiteX78" fmla="*/ 33578 w 271148"/>
                <a:gd name="connsiteY78" fmla="*/ 21196 h 495075"/>
                <a:gd name="connsiteX79" fmla="*/ 18114 w 271148"/>
                <a:gd name="connsiteY79" fmla="*/ 22740 h 495075"/>
                <a:gd name="connsiteX80" fmla="*/ 11400 w 271148"/>
                <a:gd name="connsiteY80" fmla="*/ 53691 h 495075"/>
                <a:gd name="connsiteX81" fmla="*/ 2382 w 271148"/>
                <a:gd name="connsiteY81" fmla="*/ 61411 h 495075"/>
                <a:gd name="connsiteX82" fmla="*/ 4440 w 271148"/>
                <a:gd name="connsiteY82" fmla="*/ 69424 h 495075"/>
                <a:gd name="connsiteX83" fmla="*/ 8043 w 271148"/>
                <a:gd name="connsiteY83" fmla="*/ 85402 h 495075"/>
                <a:gd name="connsiteX84" fmla="*/ 22746 w 271148"/>
                <a:gd name="connsiteY84" fmla="*/ 103463 h 495075"/>
                <a:gd name="connsiteX85" fmla="*/ 32279 w 271148"/>
                <a:gd name="connsiteY85" fmla="*/ 116868 h 495075"/>
                <a:gd name="connsiteX86" fmla="*/ 41322 w 271148"/>
                <a:gd name="connsiteY86" fmla="*/ 132356 h 495075"/>
                <a:gd name="connsiteX87" fmla="*/ 46738 w 271148"/>
                <a:gd name="connsiteY87" fmla="*/ 140345 h 495075"/>
                <a:gd name="connsiteX88" fmla="*/ 38479 w 271148"/>
                <a:gd name="connsiteY88" fmla="*/ 146790 h 495075"/>
                <a:gd name="connsiteX89" fmla="*/ 37695 w 271148"/>
                <a:gd name="connsiteY89" fmla="*/ 162008 h 495075"/>
                <a:gd name="connsiteX90" fmla="*/ 27893 w 271148"/>
                <a:gd name="connsiteY90" fmla="*/ 173869 h 495075"/>
                <a:gd name="connsiteX91" fmla="*/ 26079 w 271148"/>
                <a:gd name="connsiteY91" fmla="*/ 184946 h 495075"/>
                <a:gd name="connsiteX92" fmla="*/ 31225 w 271148"/>
                <a:gd name="connsiteY92" fmla="*/ 194748 h 495075"/>
                <a:gd name="connsiteX93" fmla="*/ 43601 w 271148"/>
                <a:gd name="connsiteY93" fmla="*/ 210237 h 495075"/>
                <a:gd name="connsiteX94" fmla="*/ 56761 w 271148"/>
                <a:gd name="connsiteY94" fmla="*/ 222882 h 495075"/>
                <a:gd name="connsiteX95" fmla="*/ 57276 w 271148"/>
                <a:gd name="connsiteY95" fmla="*/ 249691 h 495075"/>
                <a:gd name="connsiteX96" fmla="*/ 63206 w 271148"/>
                <a:gd name="connsiteY96" fmla="*/ 260793 h 495075"/>
                <a:gd name="connsiteX97" fmla="*/ 68107 w 271148"/>
                <a:gd name="connsiteY97" fmla="*/ 278315 h 495075"/>
                <a:gd name="connsiteX98" fmla="*/ 70166 w 271148"/>
                <a:gd name="connsiteY98" fmla="*/ 293802 h 495075"/>
                <a:gd name="connsiteX99" fmla="*/ 62961 w 271148"/>
                <a:gd name="connsiteY99" fmla="*/ 304879 h 495075"/>
                <a:gd name="connsiteX100" fmla="*/ 48772 w 271148"/>
                <a:gd name="connsiteY100" fmla="*/ 319583 h 495075"/>
                <a:gd name="connsiteX101" fmla="*/ 42057 w 271148"/>
                <a:gd name="connsiteY101" fmla="*/ 338919 h 495075"/>
                <a:gd name="connsiteX102" fmla="*/ 35784 w 271148"/>
                <a:gd name="connsiteY102" fmla="*/ 347520 h 495075"/>
                <a:gd name="connsiteX103" fmla="*/ 33480 w 271148"/>
                <a:gd name="connsiteY103" fmla="*/ 367738 h 495075"/>
                <a:gd name="connsiteX104" fmla="*/ 29045 w 271148"/>
                <a:gd name="connsiteY104" fmla="*/ 382442 h 495075"/>
                <a:gd name="connsiteX105" fmla="*/ 25344 w 271148"/>
                <a:gd name="connsiteY105" fmla="*/ 394253 h 495075"/>
                <a:gd name="connsiteX106" fmla="*/ 29045 w 271148"/>
                <a:gd name="connsiteY106" fmla="*/ 420132 h 495075"/>
                <a:gd name="connsiteX107" fmla="*/ 35686 w 271148"/>
                <a:gd name="connsiteY107" fmla="*/ 408320 h 495075"/>
                <a:gd name="connsiteX108" fmla="*/ 35930 w 271148"/>
                <a:gd name="connsiteY108" fmla="*/ 405698 h 495075"/>
                <a:gd name="connsiteX109" fmla="*/ 35930 w 271148"/>
                <a:gd name="connsiteY109" fmla="*/ 405698 h 495075"/>
                <a:gd name="connsiteX110" fmla="*/ 37891 w 271148"/>
                <a:gd name="connsiteY110" fmla="*/ 404619 h 495075"/>
                <a:gd name="connsiteX111" fmla="*/ 52595 w 271148"/>
                <a:gd name="connsiteY111" fmla="*/ 416431 h 495075"/>
                <a:gd name="connsiteX112" fmla="*/ 66637 w 271148"/>
                <a:gd name="connsiteY112" fmla="*/ 431135 h 495075"/>
                <a:gd name="connsiteX113" fmla="*/ 85850 w 271148"/>
                <a:gd name="connsiteY113" fmla="*/ 462993 h 495075"/>
                <a:gd name="connsiteX114" fmla="*/ 87002 w 271148"/>
                <a:gd name="connsiteY114" fmla="*/ 464047 h 495075"/>
                <a:gd name="connsiteX115" fmla="*/ 89280 w 271148"/>
                <a:gd name="connsiteY115" fmla="*/ 461253 h 495075"/>
                <a:gd name="connsiteX116" fmla="*/ 95579 w 271148"/>
                <a:gd name="connsiteY116" fmla="*/ 460249 h 495075"/>
                <a:gd name="connsiteX117" fmla="*/ 101632 w 271148"/>
                <a:gd name="connsiteY117" fmla="*/ 465787 h 495075"/>
                <a:gd name="connsiteX118" fmla="*/ 114987 w 271148"/>
                <a:gd name="connsiteY118" fmla="*/ 471840 h 495075"/>
                <a:gd name="connsiteX119" fmla="*/ 121016 w 271148"/>
                <a:gd name="connsiteY119" fmla="*/ 480393 h 495075"/>
                <a:gd name="connsiteX120" fmla="*/ 118002 w 271148"/>
                <a:gd name="connsiteY120" fmla="*/ 488210 h 495075"/>
                <a:gd name="connsiteX121" fmla="*/ 120771 w 271148"/>
                <a:gd name="connsiteY121" fmla="*/ 493748 h 495075"/>
                <a:gd name="connsiteX122" fmla="*/ 127069 w 271148"/>
                <a:gd name="connsiteY122" fmla="*/ 491298 h 495075"/>
                <a:gd name="connsiteX123" fmla="*/ 132166 w 271148"/>
                <a:gd name="connsiteY123" fmla="*/ 485269 h 495075"/>
                <a:gd name="connsiteX124" fmla="*/ 132608 w 271148"/>
                <a:gd name="connsiteY124" fmla="*/ 485245 h 495075"/>
                <a:gd name="connsiteX125" fmla="*/ 139960 w 271148"/>
                <a:gd name="connsiteY125" fmla="*/ 489778 h 495075"/>
                <a:gd name="connsiteX126" fmla="*/ 146257 w 271148"/>
                <a:gd name="connsiteY126" fmla="*/ 485000 h 495075"/>
                <a:gd name="connsiteX127" fmla="*/ 150301 w 271148"/>
                <a:gd name="connsiteY127" fmla="*/ 480098 h 495075"/>
                <a:gd name="connsiteX128" fmla="*/ 153781 w 271148"/>
                <a:gd name="connsiteY128" fmla="*/ 473310 h 495075"/>
                <a:gd name="connsiteX129" fmla="*/ 140621 w 271148"/>
                <a:gd name="connsiteY129" fmla="*/ 455543 h 495075"/>
                <a:gd name="connsiteX130" fmla="*/ 116973 w 271148"/>
                <a:gd name="connsiteY130" fmla="*/ 451843 h 495075"/>
                <a:gd name="connsiteX131" fmla="*/ 95530 w 271148"/>
                <a:gd name="connsiteY131" fmla="*/ 436331 h 495075"/>
                <a:gd name="connsiteX132" fmla="*/ 96265 w 271148"/>
                <a:gd name="connsiteY132" fmla="*/ 425989 h 495075"/>
                <a:gd name="connsiteX133" fmla="*/ 94035 w 271148"/>
                <a:gd name="connsiteY133" fmla="*/ 406751 h 495075"/>
                <a:gd name="connsiteX134" fmla="*/ 88129 w 271148"/>
                <a:gd name="connsiteY134" fmla="*/ 397880 h 495075"/>
                <a:gd name="connsiteX135" fmla="*/ 85164 w 271148"/>
                <a:gd name="connsiteY135" fmla="*/ 386068 h 495075"/>
                <a:gd name="connsiteX136" fmla="*/ 80728 w 271148"/>
                <a:gd name="connsiteY136" fmla="*/ 374967 h 495075"/>
                <a:gd name="connsiteX137" fmla="*/ 66024 w 271148"/>
                <a:gd name="connsiteY137" fmla="*/ 372002 h 495075"/>
                <a:gd name="connsiteX138" fmla="*/ 60118 w 271148"/>
                <a:gd name="connsiteY138" fmla="*/ 364650 h 495075"/>
                <a:gd name="connsiteX139" fmla="*/ 56418 w 271148"/>
                <a:gd name="connsiteY139" fmla="*/ 351343 h 495075"/>
                <a:gd name="connsiteX140" fmla="*/ 60118 w 271148"/>
                <a:gd name="connsiteY140" fmla="*/ 335071 h 495075"/>
                <a:gd name="connsiteX141" fmla="*/ 71195 w 271148"/>
                <a:gd name="connsiteY141" fmla="*/ 310565 h 495075"/>
                <a:gd name="connsiteX142" fmla="*/ 77125 w 271148"/>
                <a:gd name="connsiteY142" fmla="*/ 290617 h 495075"/>
                <a:gd name="connsiteX143" fmla="*/ 85237 w 271148"/>
                <a:gd name="connsiteY143" fmla="*/ 275913 h 495075"/>
                <a:gd name="connsiteX144" fmla="*/ 83767 w 271148"/>
                <a:gd name="connsiteY144" fmla="*/ 261210 h 495075"/>
                <a:gd name="connsiteX145" fmla="*/ 85972 w 271148"/>
                <a:gd name="connsiteY145" fmla="*/ 252338 h 495075"/>
                <a:gd name="connsiteX146" fmla="*/ 85972 w 271148"/>
                <a:gd name="connsiteY146" fmla="*/ 241237 h 495075"/>
                <a:gd name="connsiteX147" fmla="*/ 93324 w 271148"/>
                <a:gd name="connsiteY147" fmla="*/ 230160 h 495075"/>
                <a:gd name="connsiteX148" fmla="*/ 114767 w 271148"/>
                <a:gd name="connsiteY148" fmla="*/ 230895 h 495075"/>
                <a:gd name="connsiteX149" fmla="*/ 114032 w 271148"/>
                <a:gd name="connsiteY149" fmla="*/ 254543 h 495075"/>
                <a:gd name="connsiteX150" fmla="*/ 136210 w 271148"/>
                <a:gd name="connsiteY150" fmla="*/ 261210 h 495075"/>
                <a:gd name="connsiteX151" fmla="*/ 156182 w 271148"/>
                <a:gd name="connsiteY151" fmla="*/ 267851 h 495075"/>
                <a:gd name="connsiteX152" fmla="*/ 177184 w 271148"/>
                <a:gd name="connsiteY152" fmla="*/ 288534 h 495075"/>
                <a:gd name="connsiteX153" fmla="*/ 175469 w 271148"/>
                <a:gd name="connsiteY153" fmla="*/ 273953 h 495075"/>
                <a:gd name="connsiteX154" fmla="*/ 168288 w 271148"/>
                <a:gd name="connsiteY154" fmla="*/ 260915 h 49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271148" h="495075">
                  <a:moveTo>
                    <a:pt x="168288" y="260915"/>
                  </a:moveTo>
                  <a:cubicBezTo>
                    <a:pt x="165201" y="255401"/>
                    <a:pt x="167946" y="252313"/>
                    <a:pt x="162456" y="245427"/>
                  </a:cubicBezTo>
                  <a:cubicBezTo>
                    <a:pt x="156967" y="238541"/>
                    <a:pt x="160373" y="234767"/>
                    <a:pt x="164515" y="232366"/>
                  </a:cubicBezTo>
                  <a:cubicBezTo>
                    <a:pt x="168656" y="229964"/>
                    <a:pt x="179219" y="215211"/>
                    <a:pt x="181007" y="210310"/>
                  </a:cubicBezTo>
                  <a:cubicBezTo>
                    <a:pt x="182135" y="206536"/>
                    <a:pt x="185663" y="203987"/>
                    <a:pt x="189609" y="204110"/>
                  </a:cubicBezTo>
                  <a:cubicBezTo>
                    <a:pt x="192697" y="204110"/>
                    <a:pt x="199583" y="204796"/>
                    <a:pt x="202328" y="201022"/>
                  </a:cubicBezTo>
                  <a:cubicBezTo>
                    <a:pt x="205072" y="197248"/>
                    <a:pt x="208871" y="205139"/>
                    <a:pt x="212988" y="203767"/>
                  </a:cubicBezTo>
                  <a:cubicBezTo>
                    <a:pt x="217105" y="202395"/>
                    <a:pt x="226074" y="203080"/>
                    <a:pt x="227447" y="204110"/>
                  </a:cubicBezTo>
                  <a:cubicBezTo>
                    <a:pt x="228819" y="205139"/>
                    <a:pt x="236024" y="203424"/>
                    <a:pt x="237421" y="200679"/>
                  </a:cubicBezTo>
                  <a:cubicBezTo>
                    <a:pt x="238817" y="197934"/>
                    <a:pt x="243253" y="200679"/>
                    <a:pt x="246684" y="204110"/>
                  </a:cubicBezTo>
                  <a:cubicBezTo>
                    <a:pt x="247002" y="204404"/>
                    <a:pt x="247321" y="204674"/>
                    <a:pt x="247664" y="204918"/>
                  </a:cubicBezTo>
                  <a:lnTo>
                    <a:pt x="247909" y="205090"/>
                  </a:lnTo>
                  <a:lnTo>
                    <a:pt x="249012" y="205727"/>
                  </a:lnTo>
                  <a:lnTo>
                    <a:pt x="249134" y="205727"/>
                  </a:lnTo>
                  <a:cubicBezTo>
                    <a:pt x="249502" y="205899"/>
                    <a:pt x="249869" y="206046"/>
                    <a:pt x="250262" y="206168"/>
                  </a:cubicBezTo>
                  <a:lnTo>
                    <a:pt x="250507" y="206168"/>
                  </a:lnTo>
                  <a:cubicBezTo>
                    <a:pt x="250923" y="206291"/>
                    <a:pt x="251340" y="206413"/>
                    <a:pt x="251757" y="206487"/>
                  </a:cubicBezTo>
                  <a:lnTo>
                    <a:pt x="251879" y="206487"/>
                  </a:lnTo>
                  <a:lnTo>
                    <a:pt x="253154" y="206659"/>
                  </a:lnTo>
                  <a:lnTo>
                    <a:pt x="253154" y="206659"/>
                  </a:lnTo>
                  <a:cubicBezTo>
                    <a:pt x="254330" y="206781"/>
                    <a:pt x="255531" y="206634"/>
                    <a:pt x="256658" y="206242"/>
                  </a:cubicBezTo>
                  <a:lnTo>
                    <a:pt x="257123" y="205997"/>
                  </a:lnTo>
                  <a:lnTo>
                    <a:pt x="257123" y="205997"/>
                  </a:lnTo>
                  <a:lnTo>
                    <a:pt x="257491" y="205727"/>
                  </a:lnTo>
                  <a:lnTo>
                    <a:pt x="257491" y="205727"/>
                  </a:lnTo>
                  <a:cubicBezTo>
                    <a:pt x="257565" y="205654"/>
                    <a:pt x="257638" y="205580"/>
                    <a:pt x="257687" y="205482"/>
                  </a:cubicBezTo>
                  <a:cubicBezTo>
                    <a:pt x="257760" y="205360"/>
                    <a:pt x="257834" y="205237"/>
                    <a:pt x="257883" y="205090"/>
                  </a:cubicBezTo>
                  <a:cubicBezTo>
                    <a:pt x="258569" y="202639"/>
                    <a:pt x="263030" y="199258"/>
                    <a:pt x="264745" y="198228"/>
                  </a:cubicBezTo>
                  <a:cubicBezTo>
                    <a:pt x="266460" y="197199"/>
                    <a:pt x="265774" y="191685"/>
                    <a:pt x="265774" y="189284"/>
                  </a:cubicBezTo>
                  <a:cubicBezTo>
                    <a:pt x="266019" y="185779"/>
                    <a:pt x="264622" y="182348"/>
                    <a:pt x="262000" y="179996"/>
                  </a:cubicBezTo>
                  <a:cubicBezTo>
                    <a:pt x="258226" y="176222"/>
                    <a:pt x="264745" y="175879"/>
                    <a:pt x="265088" y="173453"/>
                  </a:cubicBezTo>
                  <a:cubicBezTo>
                    <a:pt x="265431" y="171027"/>
                    <a:pt x="267833" y="169335"/>
                    <a:pt x="270259" y="166934"/>
                  </a:cubicBezTo>
                  <a:cubicBezTo>
                    <a:pt x="272685" y="164532"/>
                    <a:pt x="268200" y="159362"/>
                    <a:pt x="266804" y="154901"/>
                  </a:cubicBezTo>
                  <a:cubicBezTo>
                    <a:pt x="265407" y="150441"/>
                    <a:pt x="258226" y="148015"/>
                    <a:pt x="255114" y="146300"/>
                  </a:cubicBezTo>
                  <a:cubicBezTo>
                    <a:pt x="252002" y="144584"/>
                    <a:pt x="249968" y="141129"/>
                    <a:pt x="243425" y="137355"/>
                  </a:cubicBezTo>
                  <a:cubicBezTo>
                    <a:pt x="236881" y="133581"/>
                    <a:pt x="240337" y="129783"/>
                    <a:pt x="240337" y="126009"/>
                  </a:cubicBezTo>
                  <a:cubicBezTo>
                    <a:pt x="240337" y="122234"/>
                    <a:pt x="240337" y="119122"/>
                    <a:pt x="239993" y="115349"/>
                  </a:cubicBezTo>
                  <a:cubicBezTo>
                    <a:pt x="239651" y="111575"/>
                    <a:pt x="243081" y="107776"/>
                    <a:pt x="242052" y="104345"/>
                  </a:cubicBezTo>
                  <a:cubicBezTo>
                    <a:pt x="240165" y="99787"/>
                    <a:pt x="236759" y="96013"/>
                    <a:pt x="232421" y="93685"/>
                  </a:cubicBezTo>
                  <a:cubicBezTo>
                    <a:pt x="227520" y="90940"/>
                    <a:pt x="222447" y="83711"/>
                    <a:pt x="219702" y="78981"/>
                  </a:cubicBezTo>
                  <a:cubicBezTo>
                    <a:pt x="216958" y="74252"/>
                    <a:pt x="212816" y="72781"/>
                    <a:pt x="209729" y="69693"/>
                  </a:cubicBezTo>
                  <a:cubicBezTo>
                    <a:pt x="206641" y="66606"/>
                    <a:pt x="195294" y="67243"/>
                    <a:pt x="191153" y="68664"/>
                  </a:cubicBezTo>
                  <a:cubicBezTo>
                    <a:pt x="187011" y="70085"/>
                    <a:pt x="188702" y="79668"/>
                    <a:pt x="182233" y="80672"/>
                  </a:cubicBezTo>
                  <a:cubicBezTo>
                    <a:pt x="175763" y="81677"/>
                    <a:pt x="178434" y="82412"/>
                    <a:pt x="175346" y="85843"/>
                  </a:cubicBezTo>
                  <a:cubicBezTo>
                    <a:pt x="172259" y="89274"/>
                    <a:pt x="169146" y="82069"/>
                    <a:pt x="166401" y="80942"/>
                  </a:cubicBezTo>
                  <a:cubicBezTo>
                    <a:pt x="163657" y="79815"/>
                    <a:pt x="163657" y="82314"/>
                    <a:pt x="158143" y="75428"/>
                  </a:cubicBezTo>
                  <a:cubicBezTo>
                    <a:pt x="152629" y="68542"/>
                    <a:pt x="149541" y="77143"/>
                    <a:pt x="143439" y="79227"/>
                  </a:cubicBezTo>
                  <a:cubicBezTo>
                    <a:pt x="137337" y="81309"/>
                    <a:pt x="141724" y="85059"/>
                    <a:pt x="136553" y="87118"/>
                  </a:cubicBezTo>
                  <a:cubicBezTo>
                    <a:pt x="132313" y="89151"/>
                    <a:pt x="128981" y="92705"/>
                    <a:pt x="127265" y="97091"/>
                  </a:cubicBezTo>
                  <a:cubicBezTo>
                    <a:pt x="125550" y="100522"/>
                    <a:pt x="123148" y="100179"/>
                    <a:pt x="118345" y="100179"/>
                  </a:cubicBezTo>
                  <a:cubicBezTo>
                    <a:pt x="113542" y="100179"/>
                    <a:pt x="117659" y="98464"/>
                    <a:pt x="114546" y="96748"/>
                  </a:cubicBezTo>
                  <a:cubicBezTo>
                    <a:pt x="111434" y="95033"/>
                    <a:pt x="110086" y="93660"/>
                    <a:pt x="111802" y="91602"/>
                  </a:cubicBezTo>
                  <a:cubicBezTo>
                    <a:pt x="113517" y="89544"/>
                    <a:pt x="116948" y="87118"/>
                    <a:pt x="116948" y="85059"/>
                  </a:cubicBezTo>
                  <a:cubicBezTo>
                    <a:pt x="116948" y="83000"/>
                    <a:pt x="120747" y="81285"/>
                    <a:pt x="122462" y="78883"/>
                  </a:cubicBezTo>
                  <a:cubicBezTo>
                    <a:pt x="124177" y="76801"/>
                    <a:pt x="123859" y="73713"/>
                    <a:pt x="121776" y="71997"/>
                  </a:cubicBezTo>
                  <a:cubicBezTo>
                    <a:pt x="119718" y="70625"/>
                    <a:pt x="120060" y="65797"/>
                    <a:pt x="119718" y="63052"/>
                  </a:cubicBezTo>
                  <a:cubicBezTo>
                    <a:pt x="119374" y="60307"/>
                    <a:pt x="121776" y="58592"/>
                    <a:pt x="124619" y="57220"/>
                  </a:cubicBezTo>
                  <a:cubicBezTo>
                    <a:pt x="127461" y="55848"/>
                    <a:pt x="125991" y="47589"/>
                    <a:pt x="125991" y="44134"/>
                  </a:cubicBezTo>
                  <a:cubicBezTo>
                    <a:pt x="125991" y="40678"/>
                    <a:pt x="126334" y="36243"/>
                    <a:pt x="125305" y="35556"/>
                  </a:cubicBezTo>
                  <a:cubicBezTo>
                    <a:pt x="123295" y="33792"/>
                    <a:pt x="122070" y="31317"/>
                    <a:pt x="121874" y="28670"/>
                  </a:cubicBezTo>
                  <a:cubicBezTo>
                    <a:pt x="121874" y="25582"/>
                    <a:pt x="119423" y="24871"/>
                    <a:pt x="116973" y="24871"/>
                  </a:cubicBezTo>
                  <a:cubicBezTo>
                    <a:pt x="114522" y="24871"/>
                    <a:pt x="112071" y="25582"/>
                    <a:pt x="112071" y="28327"/>
                  </a:cubicBezTo>
                  <a:cubicBezTo>
                    <a:pt x="112071" y="31072"/>
                    <a:pt x="110699" y="30778"/>
                    <a:pt x="106215" y="31072"/>
                  </a:cubicBezTo>
                  <a:cubicBezTo>
                    <a:pt x="101730" y="31366"/>
                    <a:pt x="102097" y="28621"/>
                    <a:pt x="97637" y="25239"/>
                  </a:cubicBezTo>
                  <a:cubicBezTo>
                    <a:pt x="93177" y="21857"/>
                    <a:pt x="98324" y="21784"/>
                    <a:pt x="98324" y="19382"/>
                  </a:cubicBezTo>
                  <a:cubicBezTo>
                    <a:pt x="98324" y="16981"/>
                    <a:pt x="98324" y="16931"/>
                    <a:pt x="102441" y="12839"/>
                  </a:cubicBezTo>
                  <a:cubicBezTo>
                    <a:pt x="106557" y="8747"/>
                    <a:pt x="101754" y="9065"/>
                    <a:pt x="100725" y="7693"/>
                  </a:cubicBezTo>
                  <a:cubicBezTo>
                    <a:pt x="99696" y="6321"/>
                    <a:pt x="99353" y="1150"/>
                    <a:pt x="92124" y="1836"/>
                  </a:cubicBezTo>
                  <a:cubicBezTo>
                    <a:pt x="89869" y="2203"/>
                    <a:pt x="87639" y="1101"/>
                    <a:pt x="86585" y="-909"/>
                  </a:cubicBezTo>
                  <a:cubicBezTo>
                    <a:pt x="86242" y="-713"/>
                    <a:pt x="85874" y="-566"/>
                    <a:pt x="85482" y="-443"/>
                  </a:cubicBezTo>
                  <a:lnTo>
                    <a:pt x="85482" y="-443"/>
                  </a:lnTo>
                  <a:lnTo>
                    <a:pt x="84306" y="-149"/>
                  </a:lnTo>
                  <a:lnTo>
                    <a:pt x="84306" y="-149"/>
                  </a:lnTo>
                  <a:cubicBezTo>
                    <a:pt x="82100" y="170"/>
                    <a:pt x="79870" y="316"/>
                    <a:pt x="77640" y="292"/>
                  </a:cubicBezTo>
                  <a:lnTo>
                    <a:pt x="76096" y="292"/>
                  </a:lnTo>
                  <a:lnTo>
                    <a:pt x="74332" y="292"/>
                  </a:lnTo>
                  <a:cubicBezTo>
                    <a:pt x="65828" y="807"/>
                    <a:pt x="65828" y="8281"/>
                    <a:pt x="61442" y="8820"/>
                  </a:cubicBezTo>
                  <a:cubicBezTo>
                    <a:pt x="57055" y="9359"/>
                    <a:pt x="53428" y="11393"/>
                    <a:pt x="49311" y="17054"/>
                  </a:cubicBezTo>
                  <a:cubicBezTo>
                    <a:pt x="45194" y="22715"/>
                    <a:pt x="40807" y="23254"/>
                    <a:pt x="33578" y="21196"/>
                  </a:cubicBezTo>
                  <a:cubicBezTo>
                    <a:pt x="26349" y="19137"/>
                    <a:pt x="24805" y="19382"/>
                    <a:pt x="18114" y="22740"/>
                  </a:cubicBezTo>
                  <a:cubicBezTo>
                    <a:pt x="11424" y="26097"/>
                    <a:pt x="11400" y="44795"/>
                    <a:pt x="11400" y="53691"/>
                  </a:cubicBezTo>
                  <a:cubicBezTo>
                    <a:pt x="11400" y="62587"/>
                    <a:pt x="7528" y="60381"/>
                    <a:pt x="2382" y="61411"/>
                  </a:cubicBezTo>
                  <a:cubicBezTo>
                    <a:pt x="-2764" y="62440"/>
                    <a:pt x="838" y="67096"/>
                    <a:pt x="4440" y="69424"/>
                  </a:cubicBezTo>
                  <a:cubicBezTo>
                    <a:pt x="8043" y="71752"/>
                    <a:pt x="8043" y="79227"/>
                    <a:pt x="8043" y="85402"/>
                  </a:cubicBezTo>
                  <a:cubicBezTo>
                    <a:pt x="8043" y="91577"/>
                    <a:pt x="16032" y="98047"/>
                    <a:pt x="22746" y="103463"/>
                  </a:cubicBezTo>
                  <a:cubicBezTo>
                    <a:pt x="29461" y="108879"/>
                    <a:pt x="31005" y="112481"/>
                    <a:pt x="32279" y="116868"/>
                  </a:cubicBezTo>
                  <a:cubicBezTo>
                    <a:pt x="34166" y="122602"/>
                    <a:pt x="37254" y="127896"/>
                    <a:pt x="41322" y="132356"/>
                  </a:cubicBezTo>
                  <a:cubicBezTo>
                    <a:pt x="44925" y="135688"/>
                    <a:pt x="46738" y="134806"/>
                    <a:pt x="46738" y="140345"/>
                  </a:cubicBezTo>
                  <a:cubicBezTo>
                    <a:pt x="46738" y="145883"/>
                    <a:pt x="43111" y="144732"/>
                    <a:pt x="38479" y="146790"/>
                  </a:cubicBezTo>
                  <a:cubicBezTo>
                    <a:pt x="33848" y="148848"/>
                    <a:pt x="37450" y="154534"/>
                    <a:pt x="37695" y="162008"/>
                  </a:cubicBezTo>
                  <a:cubicBezTo>
                    <a:pt x="37940" y="169482"/>
                    <a:pt x="34092" y="172840"/>
                    <a:pt x="27893" y="173869"/>
                  </a:cubicBezTo>
                  <a:cubicBezTo>
                    <a:pt x="21693" y="174898"/>
                    <a:pt x="23751" y="183157"/>
                    <a:pt x="26079" y="184946"/>
                  </a:cubicBezTo>
                  <a:cubicBezTo>
                    <a:pt x="28407" y="186735"/>
                    <a:pt x="29682" y="191146"/>
                    <a:pt x="31225" y="194748"/>
                  </a:cubicBezTo>
                  <a:cubicBezTo>
                    <a:pt x="34460" y="200557"/>
                    <a:pt x="38651" y="205801"/>
                    <a:pt x="43601" y="210237"/>
                  </a:cubicBezTo>
                  <a:cubicBezTo>
                    <a:pt x="48551" y="213839"/>
                    <a:pt x="52987" y="218078"/>
                    <a:pt x="56761" y="222882"/>
                  </a:cubicBezTo>
                  <a:cubicBezTo>
                    <a:pt x="59848" y="227244"/>
                    <a:pt x="58819" y="241433"/>
                    <a:pt x="57276" y="249691"/>
                  </a:cubicBezTo>
                  <a:cubicBezTo>
                    <a:pt x="55732" y="257950"/>
                    <a:pt x="57790" y="257950"/>
                    <a:pt x="63206" y="260793"/>
                  </a:cubicBezTo>
                  <a:cubicBezTo>
                    <a:pt x="68622" y="263636"/>
                    <a:pt x="64505" y="275742"/>
                    <a:pt x="68107" y="278315"/>
                  </a:cubicBezTo>
                  <a:cubicBezTo>
                    <a:pt x="71710" y="280887"/>
                    <a:pt x="69651" y="285813"/>
                    <a:pt x="70166" y="293802"/>
                  </a:cubicBezTo>
                  <a:cubicBezTo>
                    <a:pt x="70681" y="301791"/>
                    <a:pt x="65804" y="297405"/>
                    <a:pt x="62961" y="304879"/>
                  </a:cubicBezTo>
                  <a:cubicBezTo>
                    <a:pt x="60118" y="312354"/>
                    <a:pt x="54433" y="315466"/>
                    <a:pt x="48772" y="319583"/>
                  </a:cubicBezTo>
                  <a:cubicBezTo>
                    <a:pt x="43111" y="323700"/>
                    <a:pt x="42057" y="330930"/>
                    <a:pt x="42057" y="338919"/>
                  </a:cubicBezTo>
                  <a:cubicBezTo>
                    <a:pt x="42180" y="342888"/>
                    <a:pt x="39606" y="346442"/>
                    <a:pt x="35784" y="347520"/>
                  </a:cubicBezTo>
                  <a:cubicBezTo>
                    <a:pt x="36200" y="358866"/>
                    <a:pt x="34166" y="359332"/>
                    <a:pt x="33480" y="367738"/>
                  </a:cubicBezTo>
                  <a:cubicBezTo>
                    <a:pt x="32745" y="376609"/>
                    <a:pt x="33480" y="376609"/>
                    <a:pt x="29045" y="382442"/>
                  </a:cubicBezTo>
                  <a:cubicBezTo>
                    <a:pt x="24609" y="388274"/>
                    <a:pt x="25344" y="387612"/>
                    <a:pt x="25344" y="394253"/>
                  </a:cubicBezTo>
                  <a:cubicBezTo>
                    <a:pt x="25344" y="400895"/>
                    <a:pt x="26079" y="417191"/>
                    <a:pt x="29045" y="420132"/>
                  </a:cubicBezTo>
                  <a:cubicBezTo>
                    <a:pt x="32010" y="423072"/>
                    <a:pt x="34215" y="413491"/>
                    <a:pt x="35686" y="408320"/>
                  </a:cubicBezTo>
                  <a:cubicBezTo>
                    <a:pt x="36200" y="406531"/>
                    <a:pt x="36102" y="405869"/>
                    <a:pt x="35930" y="405698"/>
                  </a:cubicBezTo>
                  <a:cubicBezTo>
                    <a:pt x="35759" y="405526"/>
                    <a:pt x="35710" y="405453"/>
                    <a:pt x="35930" y="405698"/>
                  </a:cubicBezTo>
                  <a:cubicBezTo>
                    <a:pt x="36617" y="405428"/>
                    <a:pt x="37278" y="405061"/>
                    <a:pt x="37891" y="404619"/>
                  </a:cubicBezTo>
                  <a:cubicBezTo>
                    <a:pt x="42351" y="401654"/>
                    <a:pt x="48992" y="409790"/>
                    <a:pt x="52595" y="416431"/>
                  </a:cubicBezTo>
                  <a:cubicBezTo>
                    <a:pt x="56197" y="423072"/>
                    <a:pt x="59236" y="428268"/>
                    <a:pt x="66637" y="431135"/>
                  </a:cubicBezTo>
                  <a:cubicBezTo>
                    <a:pt x="74038" y="434002"/>
                    <a:pt x="77003" y="455519"/>
                    <a:pt x="85850" y="462993"/>
                  </a:cubicBezTo>
                  <a:cubicBezTo>
                    <a:pt x="86266" y="463336"/>
                    <a:pt x="86634" y="463704"/>
                    <a:pt x="87002" y="464047"/>
                  </a:cubicBezTo>
                  <a:cubicBezTo>
                    <a:pt x="88006" y="463336"/>
                    <a:pt x="88790" y="462380"/>
                    <a:pt x="89280" y="461253"/>
                  </a:cubicBezTo>
                  <a:cubicBezTo>
                    <a:pt x="90555" y="457969"/>
                    <a:pt x="94819" y="457479"/>
                    <a:pt x="95579" y="460249"/>
                  </a:cubicBezTo>
                  <a:cubicBezTo>
                    <a:pt x="95922" y="463336"/>
                    <a:pt x="98519" y="465713"/>
                    <a:pt x="101632" y="465787"/>
                  </a:cubicBezTo>
                  <a:cubicBezTo>
                    <a:pt x="106606" y="466400"/>
                    <a:pt x="111262" y="468507"/>
                    <a:pt x="114987" y="471840"/>
                  </a:cubicBezTo>
                  <a:cubicBezTo>
                    <a:pt x="119007" y="475614"/>
                    <a:pt x="123540" y="478138"/>
                    <a:pt x="121016" y="480393"/>
                  </a:cubicBezTo>
                  <a:cubicBezTo>
                    <a:pt x="118835" y="482378"/>
                    <a:pt x="117732" y="485269"/>
                    <a:pt x="118002" y="488210"/>
                  </a:cubicBezTo>
                  <a:cubicBezTo>
                    <a:pt x="118002" y="491224"/>
                    <a:pt x="118492" y="493111"/>
                    <a:pt x="120771" y="493748"/>
                  </a:cubicBezTo>
                  <a:cubicBezTo>
                    <a:pt x="123050" y="494386"/>
                    <a:pt x="127069" y="494753"/>
                    <a:pt x="127069" y="491298"/>
                  </a:cubicBezTo>
                  <a:cubicBezTo>
                    <a:pt x="126824" y="488235"/>
                    <a:pt x="129103" y="485514"/>
                    <a:pt x="132166" y="485269"/>
                  </a:cubicBezTo>
                  <a:cubicBezTo>
                    <a:pt x="132313" y="485245"/>
                    <a:pt x="132461" y="485245"/>
                    <a:pt x="132608" y="485245"/>
                  </a:cubicBezTo>
                  <a:cubicBezTo>
                    <a:pt x="135891" y="485245"/>
                    <a:pt x="133882" y="490293"/>
                    <a:pt x="139960" y="489778"/>
                  </a:cubicBezTo>
                  <a:cubicBezTo>
                    <a:pt x="146037" y="489264"/>
                    <a:pt x="146257" y="487769"/>
                    <a:pt x="146257" y="485000"/>
                  </a:cubicBezTo>
                  <a:cubicBezTo>
                    <a:pt x="146257" y="482231"/>
                    <a:pt x="149027" y="483750"/>
                    <a:pt x="150301" y="480098"/>
                  </a:cubicBezTo>
                  <a:cubicBezTo>
                    <a:pt x="150938" y="477599"/>
                    <a:pt x="152139" y="475295"/>
                    <a:pt x="153781" y="473310"/>
                  </a:cubicBezTo>
                  <a:cubicBezTo>
                    <a:pt x="148218" y="468360"/>
                    <a:pt x="143758" y="462307"/>
                    <a:pt x="140621" y="455543"/>
                  </a:cubicBezTo>
                  <a:cubicBezTo>
                    <a:pt x="135450" y="445202"/>
                    <a:pt x="124349" y="452602"/>
                    <a:pt x="116973" y="451843"/>
                  </a:cubicBezTo>
                  <a:cubicBezTo>
                    <a:pt x="109596" y="451083"/>
                    <a:pt x="100701" y="440031"/>
                    <a:pt x="95530" y="436331"/>
                  </a:cubicBezTo>
                  <a:cubicBezTo>
                    <a:pt x="90359" y="432630"/>
                    <a:pt x="94035" y="428194"/>
                    <a:pt x="96265" y="425989"/>
                  </a:cubicBezTo>
                  <a:cubicBezTo>
                    <a:pt x="98495" y="423783"/>
                    <a:pt x="94035" y="414888"/>
                    <a:pt x="94035" y="406751"/>
                  </a:cubicBezTo>
                  <a:cubicBezTo>
                    <a:pt x="94035" y="398615"/>
                    <a:pt x="88129" y="397880"/>
                    <a:pt x="88129" y="397880"/>
                  </a:cubicBezTo>
                  <a:cubicBezTo>
                    <a:pt x="86854" y="394033"/>
                    <a:pt x="85850" y="390063"/>
                    <a:pt x="85164" y="386068"/>
                  </a:cubicBezTo>
                  <a:cubicBezTo>
                    <a:pt x="84428" y="380897"/>
                    <a:pt x="82223" y="379403"/>
                    <a:pt x="80728" y="374967"/>
                  </a:cubicBezTo>
                  <a:cubicBezTo>
                    <a:pt x="79233" y="370531"/>
                    <a:pt x="72592" y="371267"/>
                    <a:pt x="66024" y="372002"/>
                  </a:cubicBezTo>
                  <a:cubicBezTo>
                    <a:pt x="59457" y="372737"/>
                    <a:pt x="62324" y="369796"/>
                    <a:pt x="60118" y="364650"/>
                  </a:cubicBezTo>
                  <a:cubicBezTo>
                    <a:pt x="57913" y="359503"/>
                    <a:pt x="56418" y="357298"/>
                    <a:pt x="56418" y="351343"/>
                  </a:cubicBezTo>
                  <a:cubicBezTo>
                    <a:pt x="56491" y="345707"/>
                    <a:pt x="57766" y="340168"/>
                    <a:pt x="60118" y="335071"/>
                  </a:cubicBezTo>
                  <a:cubicBezTo>
                    <a:pt x="62324" y="329900"/>
                    <a:pt x="70460" y="316593"/>
                    <a:pt x="71195" y="310565"/>
                  </a:cubicBezTo>
                  <a:cubicBezTo>
                    <a:pt x="71930" y="304536"/>
                    <a:pt x="76366" y="298728"/>
                    <a:pt x="77125" y="290617"/>
                  </a:cubicBezTo>
                  <a:cubicBezTo>
                    <a:pt x="77885" y="282505"/>
                    <a:pt x="82297" y="281745"/>
                    <a:pt x="85237" y="275913"/>
                  </a:cubicBezTo>
                  <a:cubicBezTo>
                    <a:pt x="88178" y="270080"/>
                    <a:pt x="86732" y="263341"/>
                    <a:pt x="83767" y="261210"/>
                  </a:cubicBezTo>
                  <a:cubicBezTo>
                    <a:pt x="80801" y="259077"/>
                    <a:pt x="83032" y="254543"/>
                    <a:pt x="85972" y="252338"/>
                  </a:cubicBezTo>
                  <a:cubicBezTo>
                    <a:pt x="88913" y="250133"/>
                    <a:pt x="89673" y="247142"/>
                    <a:pt x="85972" y="241237"/>
                  </a:cubicBezTo>
                  <a:cubicBezTo>
                    <a:pt x="82272" y="235331"/>
                    <a:pt x="91903" y="233125"/>
                    <a:pt x="93324" y="230160"/>
                  </a:cubicBezTo>
                  <a:cubicBezTo>
                    <a:pt x="94745" y="227195"/>
                    <a:pt x="107366" y="227930"/>
                    <a:pt x="114767" y="230895"/>
                  </a:cubicBezTo>
                  <a:cubicBezTo>
                    <a:pt x="122168" y="233860"/>
                    <a:pt x="114032" y="244937"/>
                    <a:pt x="114032" y="254543"/>
                  </a:cubicBezTo>
                  <a:cubicBezTo>
                    <a:pt x="114032" y="264150"/>
                    <a:pt x="127339" y="261210"/>
                    <a:pt x="136210" y="261210"/>
                  </a:cubicBezTo>
                  <a:cubicBezTo>
                    <a:pt x="145081" y="261210"/>
                    <a:pt x="148046" y="261944"/>
                    <a:pt x="156182" y="267851"/>
                  </a:cubicBezTo>
                  <a:cubicBezTo>
                    <a:pt x="163780" y="274124"/>
                    <a:pt x="170788" y="281035"/>
                    <a:pt x="177184" y="288534"/>
                  </a:cubicBezTo>
                  <a:cubicBezTo>
                    <a:pt x="177209" y="283632"/>
                    <a:pt x="176645" y="278731"/>
                    <a:pt x="175469" y="273953"/>
                  </a:cubicBezTo>
                  <a:cubicBezTo>
                    <a:pt x="174488" y="270497"/>
                    <a:pt x="171376" y="266380"/>
                    <a:pt x="168288" y="2609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7" name="Freeform: Shape 1486">
              <a:extLst>
                <a:ext uri="{FF2B5EF4-FFF2-40B4-BE49-F238E27FC236}">
                  <a16:creationId xmlns:a16="http://schemas.microsoft.com/office/drawing/2014/main" xmlns="" id="{871A4ED4-71BB-0B8D-F7DC-C448FB2F49DE}"/>
                </a:ext>
              </a:extLst>
            </p:cNvPr>
            <p:cNvSpPr/>
            <p:nvPr/>
          </p:nvSpPr>
          <p:spPr>
            <a:xfrm>
              <a:off x="11570422" y="1395528"/>
              <a:ext cx="124969" cy="48153"/>
            </a:xfrm>
            <a:custGeom>
              <a:avLst/>
              <a:gdLst>
                <a:gd name="connsiteX0" fmla="*/ 5441 w 124969"/>
                <a:gd name="connsiteY0" fmla="*/ 46387 h 48153"/>
                <a:gd name="connsiteX1" fmla="*/ 29506 w 124969"/>
                <a:gd name="connsiteY1" fmla="*/ 45014 h 48153"/>
                <a:gd name="connsiteX2" fmla="*/ 41195 w 124969"/>
                <a:gd name="connsiteY2" fmla="*/ 39501 h 48153"/>
                <a:gd name="connsiteX3" fmla="*/ 57713 w 124969"/>
                <a:gd name="connsiteY3" fmla="*/ 40187 h 48153"/>
                <a:gd name="connsiteX4" fmla="*/ 68030 w 124969"/>
                <a:gd name="connsiteY4" fmla="*/ 45088 h 48153"/>
                <a:gd name="connsiteX5" fmla="*/ 81778 w 124969"/>
                <a:gd name="connsiteY5" fmla="*/ 40946 h 48153"/>
                <a:gd name="connsiteX6" fmla="*/ 101039 w 124969"/>
                <a:gd name="connsiteY6" fmla="*/ 36045 h 48153"/>
                <a:gd name="connsiteX7" fmla="*/ 122360 w 124969"/>
                <a:gd name="connsiteY7" fmla="*/ 29159 h 48153"/>
                <a:gd name="connsiteX8" fmla="*/ 118929 w 124969"/>
                <a:gd name="connsiteY8" fmla="*/ 16097 h 48153"/>
                <a:gd name="connsiteX9" fmla="*/ 104470 w 124969"/>
                <a:gd name="connsiteY9" fmla="*/ 7839 h 48153"/>
                <a:gd name="connsiteX10" fmla="*/ 89350 w 124969"/>
                <a:gd name="connsiteY10" fmla="*/ 2937 h 48153"/>
                <a:gd name="connsiteX11" fmla="*/ 73519 w 124969"/>
                <a:gd name="connsiteY11" fmla="*/ 879 h 48153"/>
                <a:gd name="connsiteX12" fmla="*/ 54968 w 124969"/>
                <a:gd name="connsiteY12" fmla="*/ 4996 h 48153"/>
                <a:gd name="connsiteX13" fmla="*/ 31589 w 124969"/>
                <a:gd name="connsiteY13" fmla="*/ 9137 h 48153"/>
                <a:gd name="connsiteX14" fmla="*/ 17131 w 124969"/>
                <a:gd name="connsiteY14" fmla="*/ 20141 h 48153"/>
                <a:gd name="connsiteX15" fmla="*/ -24 w 124969"/>
                <a:gd name="connsiteY15" fmla="*/ 32394 h 48153"/>
                <a:gd name="connsiteX16" fmla="*/ 5441 w 124969"/>
                <a:gd name="connsiteY16" fmla="*/ 46387 h 48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969" h="48153">
                  <a:moveTo>
                    <a:pt x="5441" y="46387"/>
                  </a:moveTo>
                  <a:cubicBezTo>
                    <a:pt x="10342" y="47073"/>
                    <a:pt x="26075" y="48445"/>
                    <a:pt x="29506" y="45014"/>
                  </a:cubicBezTo>
                  <a:cubicBezTo>
                    <a:pt x="32936" y="41584"/>
                    <a:pt x="35020" y="39501"/>
                    <a:pt x="41195" y="39501"/>
                  </a:cubicBezTo>
                  <a:cubicBezTo>
                    <a:pt x="47371" y="39501"/>
                    <a:pt x="55654" y="35383"/>
                    <a:pt x="57713" y="40187"/>
                  </a:cubicBezTo>
                  <a:cubicBezTo>
                    <a:pt x="59771" y="44990"/>
                    <a:pt x="64598" y="47073"/>
                    <a:pt x="68030" y="45088"/>
                  </a:cubicBezTo>
                  <a:cubicBezTo>
                    <a:pt x="72122" y="42392"/>
                    <a:pt x="76900" y="40971"/>
                    <a:pt x="81778" y="40946"/>
                  </a:cubicBezTo>
                  <a:cubicBezTo>
                    <a:pt x="87977" y="40946"/>
                    <a:pt x="90036" y="36045"/>
                    <a:pt x="101039" y="36045"/>
                  </a:cubicBezTo>
                  <a:cubicBezTo>
                    <a:pt x="112043" y="36045"/>
                    <a:pt x="120987" y="33300"/>
                    <a:pt x="122360" y="29159"/>
                  </a:cubicBezTo>
                  <a:cubicBezTo>
                    <a:pt x="123732" y="25017"/>
                    <a:pt x="128559" y="16097"/>
                    <a:pt x="118929" y="16097"/>
                  </a:cubicBezTo>
                  <a:cubicBezTo>
                    <a:pt x="109298" y="16097"/>
                    <a:pt x="109984" y="11196"/>
                    <a:pt x="104470" y="7839"/>
                  </a:cubicBezTo>
                  <a:cubicBezTo>
                    <a:pt x="98956" y="4481"/>
                    <a:pt x="90722" y="6466"/>
                    <a:pt x="89350" y="2937"/>
                  </a:cubicBezTo>
                  <a:cubicBezTo>
                    <a:pt x="87977" y="-591"/>
                    <a:pt x="78347" y="-2552"/>
                    <a:pt x="73519" y="879"/>
                  </a:cubicBezTo>
                  <a:cubicBezTo>
                    <a:pt x="68692" y="4310"/>
                    <a:pt x="63202" y="5780"/>
                    <a:pt x="54968" y="4996"/>
                  </a:cubicBezTo>
                  <a:cubicBezTo>
                    <a:pt x="54968" y="4996"/>
                    <a:pt x="39137" y="3624"/>
                    <a:pt x="31589" y="9137"/>
                  </a:cubicBezTo>
                  <a:cubicBezTo>
                    <a:pt x="24041" y="14651"/>
                    <a:pt x="26075" y="16685"/>
                    <a:pt x="17131" y="20141"/>
                  </a:cubicBezTo>
                  <a:cubicBezTo>
                    <a:pt x="8185" y="23596"/>
                    <a:pt x="638" y="27689"/>
                    <a:pt x="-24" y="32394"/>
                  </a:cubicBezTo>
                  <a:cubicBezTo>
                    <a:pt x="-686" y="37099"/>
                    <a:pt x="638" y="45701"/>
                    <a:pt x="5441" y="4638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8" name="Freeform: Shape 1487">
              <a:extLst>
                <a:ext uri="{FF2B5EF4-FFF2-40B4-BE49-F238E27FC236}">
                  <a16:creationId xmlns:a16="http://schemas.microsoft.com/office/drawing/2014/main" xmlns="" id="{CD750B8B-2EE4-DBBE-9E54-EDA6BA97A3C6}"/>
                </a:ext>
              </a:extLst>
            </p:cNvPr>
            <p:cNvSpPr/>
            <p:nvPr/>
          </p:nvSpPr>
          <p:spPr>
            <a:xfrm>
              <a:off x="11881153" y="1837496"/>
              <a:ext cx="100244" cy="38274"/>
            </a:xfrm>
            <a:custGeom>
              <a:avLst/>
              <a:gdLst>
                <a:gd name="connsiteX0" fmla="*/ 99796 w 100244"/>
                <a:gd name="connsiteY0" fmla="*/ 30140 h 38274"/>
                <a:gd name="connsiteX1" fmla="*/ 91537 w 100244"/>
                <a:gd name="connsiteY1" fmla="*/ 23254 h 38274"/>
                <a:gd name="connsiteX2" fmla="*/ 77790 w 100244"/>
                <a:gd name="connsiteY2" fmla="*/ 18353 h 38274"/>
                <a:gd name="connsiteX3" fmla="*/ 59900 w 100244"/>
                <a:gd name="connsiteY3" fmla="*/ 12153 h 38274"/>
                <a:gd name="connsiteX4" fmla="*/ 46152 w 100244"/>
                <a:gd name="connsiteY4" fmla="*/ 6663 h 38274"/>
                <a:gd name="connsiteX5" fmla="*/ 33899 w 100244"/>
                <a:gd name="connsiteY5" fmla="*/ 10094 h 38274"/>
                <a:gd name="connsiteX6" fmla="*/ 24954 w 100244"/>
                <a:gd name="connsiteY6" fmla="*/ 9408 h 38274"/>
                <a:gd name="connsiteX7" fmla="*/ 15324 w 100244"/>
                <a:gd name="connsiteY7" fmla="*/ 5291 h 38274"/>
                <a:gd name="connsiteX8" fmla="*/ 8438 w 100244"/>
                <a:gd name="connsiteY8" fmla="*/ -909 h 38274"/>
                <a:gd name="connsiteX9" fmla="*/ 203 w 100244"/>
                <a:gd name="connsiteY9" fmla="*/ 7349 h 38274"/>
                <a:gd name="connsiteX10" fmla="*/ 3634 w 100244"/>
                <a:gd name="connsiteY10" fmla="*/ 19039 h 38274"/>
                <a:gd name="connsiteX11" fmla="*/ 12579 w 100244"/>
                <a:gd name="connsiteY11" fmla="*/ 23940 h 38274"/>
                <a:gd name="connsiteX12" fmla="*/ 18435 w 100244"/>
                <a:gd name="connsiteY12" fmla="*/ 24479 h 38274"/>
                <a:gd name="connsiteX13" fmla="*/ 19440 w 100244"/>
                <a:gd name="connsiteY13" fmla="*/ 23254 h 38274"/>
                <a:gd name="connsiteX14" fmla="*/ 29072 w 100244"/>
                <a:gd name="connsiteY14" fmla="*/ 19823 h 38274"/>
                <a:gd name="connsiteX15" fmla="*/ 50391 w 100244"/>
                <a:gd name="connsiteY15" fmla="*/ 24724 h 38274"/>
                <a:gd name="connsiteX16" fmla="*/ 62768 w 100244"/>
                <a:gd name="connsiteY16" fmla="*/ 32297 h 38274"/>
                <a:gd name="connsiteX17" fmla="*/ 71712 w 100244"/>
                <a:gd name="connsiteY17" fmla="*/ 37198 h 38274"/>
                <a:gd name="connsiteX18" fmla="*/ 84798 w 100244"/>
                <a:gd name="connsiteY18" fmla="*/ 34453 h 38274"/>
                <a:gd name="connsiteX19" fmla="*/ 99796 w 100244"/>
                <a:gd name="connsiteY19" fmla="*/ 30140 h 3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0244" h="38274">
                  <a:moveTo>
                    <a:pt x="99796" y="30140"/>
                  </a:moveTo>
                  <a:cubicBezTo>
                    <a:pt x="100483" y="27396"/>
                    <a:pt x="100483" y="22568"/>
                    <a:pt x="91537" y="23254"/>
                  </a:cubicBezTo>
                  <a:cubicBezTo>
                    <a:pt x="82593" y="23940"/>
                    <a:pt x="86048" y="19823"/>
                    <a:pt x="77790" y="18353"/>
                  </a:cubicBezTo>
                  <a:cubicBezTo>
                    <a:pt x="77790" y="18353"/>
                    <a:pt x="63355" y="16294"/>
                    <a:pt x="59900" y="12153"/>
                  </a:cubicBezTo>
                  <a:cubicBezTo>
                    <a:pt x="56445" y="8011"/>
                    <a:pt x="53725" y="6663"/>
                    <a:pt x="46152" y="6663"/>
                  </a:cubicBezTo>
                  <a:cubicBezTo>
                    <a:pt x="38580" y="6663"/>
                    <a:pt x="35835" y="8036"/>
                    <a:pt x="33899" y="10094"/>
                  </a:cubicBezTo>
                  <a:cubicBezTo>
                    <a:pt x="31962" y="12153"/>
                    <a:pt x="27012" y="11467"/>
                    <a:pt x="24954" y="9408"/>
                  </a:cubicBezTo>
                  <a:cubicBezTo>
                    <a:pt x="22307" y="6957"/>
                    <a:pt x="18926" y="5512"/>
                    <a:pt x="15324" y="5291"/>
                  </a:cubicBezTo>
                  <a:cubicBezTo>
                    <a:pt x="11892" y="5291"/>
                    <a:pt x="11206" y="-909"/>
                    <a:pt x="8438" y="-909"/>
                  </a:cubicBezTo>
                  <a:cubicBezTo>
                    <a:pt x="5667" y="-909"/>
                    <a:pt x="203" y="4580"/>
                    <a:pt x="203" y="7349"/>
                  </a:cubicBezTo>
                  <a:cubicBezTo>
                    <a:pt x="203" y="10119"/>
                    <a:pt x="-1879" y="16981"/>
                    <a:pt x="3634" y="19039"/>
                  </a:cubicBezTo>
                  <a:cubicBezTo>
                    <a:pt x="9148" y="21097"/>
                    <a:pt x="10520" y="21784"/>
                    <a:pt x="12579" y="23940"/>
                  </a:cubicBezTo>
                  <a:cubicBezTo>
                    <a:pt x="14050" y="25705"/>
                    <a:pt x="16671" y="25950"/>
                    <a:pt x="18435" y="24479"/>
                  </a:cubicBezTo>
                  <a:cubicBezTo>
                    <a:pt x="18853" y="24136"/>
                    <a:pt x="19195" y="23720"/>
                    <a:pt x="19440" y="23254"/>
                  </a:cubicBezTo>
                  <a:cubicBezTo>
                    <a:pt x="20838" y="20509"/>
                    <a:pt x="24341" y="19823"/>
                    <a:pt x="29072" y="19823"/>
                  </a:cubicBezTo>
                  <a:cubicBezTo>
                    <a:pt x="33800" y="19823"/>
                    <a:pt x="48333" y="21196"/>
                    <a:pt x="50391" y="24724"/>
                  </a:cubicBezTo>
                  <a:cubicBezTo>
                    <a:pt x="52451" y="28253"/>
                    <a:pt x="60023" y="30924"/>
                    <a:pt x="62768" y="32297"/>
                  </a:cubicBezTo>
                  <a:cubicBezTo>
                    <a:pt x="65512" y="33669"/>
                    <a:pt x="65536" y="36414"/>
                    <a:pt x="71712" y="37198"/>
                  </a:cubicBezTo>
                  <a:cubicBezTo>
                    <a:pt x="77888" y="37982"/>
                    <a:pt x="77912" y="35826"/>
                    <a:pt x="84798" y="34453"/>
                  </a:cubicBezTo>
                  <a:cubicBezTo>
                    <a:pt x="91684" y="33081"/>
                    <a:pt x="99110" y="32811"/>
                    <a:pt x="99796" y="3014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89" name="Freeform: Shape 1488">
              <a:extLst>
                <a:ext uri="{FF2B5EF4-FFF2-40B4-BE49-F238E27FC236}">
                  <a16:creationId xmlns:a16="http://schemas.microsoft.com/office/drawing/2014/main" xmlns="" id="{FD0ABE48-B1A6-289F-460B-75B126982A7B}"/>
                </a:ext>
              </a:extLst>
            </p:cNvPr>
            <p:cNvSpPr/>
            <p:nvPr/>
          </p:nvSpPr>
          <p:spPr>
            <a:xfrm>
              <a:off x="11072471" y="2071263"/>
              <a:ext cx="39746" cy="31310"/>
            </a:xfrm>
            <a:custGeom>
              <a:avLst/>
              <a:gdLst>
                <a:gd name="connsiteX0" fmla="*/ 29564 w 39746"/>
                <a:gd name="connsiteY0" fmla="*/ 1122 h 31310"/>
                <a:gd name="connsiteX1" fmla="*/ 20227 w 39746"/>
                <a:gd name="connsiteY1" fmla="*/ 4896 h 31310"/>
                <a:gd name="connsiteX2" fmla="*/ 10841 w 39746"/>
                <a:gd name="connsiteY2" fmla="*/ 13179 h 31310"/>
                <a:gd name="connsiteX3" fmla="*/ 3686 w 39746"/>
                <a:gd name="connsiteY3" fmla="*/ 23668 h 31310"/>
                <a:gd name="connsiteX4" fmla="*/ 5891 w 39746"/>
                <a:gd name="connsiteY4" fmla="*/ 29746 h 31310"/>
                <a:gd name="connsiteX5" fmla="*/ 24100 w 39746"/>
                <a:gd name="connsiteY5" fmla="*/ 18693 h 31310"/>
                <a:gd name="connsiteX6" fmla="*/ 39563 w 39746"/>
                <a:gd name="connsiteY6" fmla="*/ 10410 h 31310"/>
                <a:gd name="connsiteX7" fmla="*/ 29564 w 39746"/>
                <a:gd name="connsiteY7" fmla="*/ 1122 h 31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46" h="31310">
                  <a:moveTo>
                    <a:pt x="29564" y="1122"/>
                  </a:moveTo>
                  <a:cubicBezTo>
                    <a:pt x="27187" y="3745"/>
                    <a:pt x="23756" y="5141"/>
                    <a:pt x="20227" y="4896"/>
                  </a:cubicBezTo>
                  <a:cubicBezTo>
                    <a:pt x="13610" y="4896"/>
                    <a:pt x="10841" y="8205"/>
                    <a:pt x="10841" y="13179"/>
                  </a:cubicBezTo>
                  <a:cubicBezTo>
                    <a:pt x="10841" y="18154"/>
                    <a:pt x="7533" y="21463"/>
                    <a:pt x="3686" y="23668"/>
                  </a:cubicBezTo>
                  <a:cubicBezTo>
                    <a:pt x="-161" y="25874"/>
                    <a:pt x="-3495" y="32490"/>
                    <a:pt x="5891" y="29746"/>
                  </a:cubicBezTo>
                  <a:cubicBezTo>
                    <a:pt x="15277" y="27001"/>
                    <a:pt x="14174" y="19796"/>
                    <a:pt x="24100" y="18693"/>
                  </a:cubicBezTo>
                  <a:cubicBezTo>
                    <a:pt x="34024" y="17591"/>
                    <a:pt x="39563" y="17051"/>
                    <a:pt x="39563" y="10410"/>
                  </a:cubicBezTo>
                  <a:cubicBezTo>
                    <a:pt x="39563" y="3769"/>
                    <a:pt x="38951" y="-4906"/>
                    <a:pt x="29564" y="112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0" name="Freeform: Shape 1489">
              <a:extLst>
                <a:ext uri="{FF2B5EF4-FFF2-40B4-BE49-F238E27FC236}">
                  <a16:creationId xmlns:a16="http://schemas.microsoft.com/office/drawing/2014/main" xmlns="" id="{8CE25995-F4DE-B54D-5509-E79D7BC93AE3}"/>
                </a:ext>
              </a:extLst>
            </p:cNvPr>
            <p:cNvSpPr/>
            <p:nvPr/>
          </p:nvSpPr>
          <p:spPr>
            <a:xfrm>
              <a:off x="10805202" y="2452346"/>
              <a:ext cx="40485" cy="38581"/>
            </a:xfrm>
            <a:custGeom>
              <a:avLst/>
              <a:gdLst>
                <a:gd name="connsiteX0" fmla="*/ 33000 w 40485"/>
                <a:gd name="connsiteY0" fmla="*/ 326 h 38581"/>
                <a:gd name="connsiteX1" fmla="*/ 26922 w 40485"/>
                <a:gd name="connsiteY1" fmla="*/ 4737 h 38581"/>
                <a:gd name="connsiteX2" fmla="*/ 16973 w 40485"/>
                <a:gd name="connsiteY2" fmla="*/ 11354 h 38581"/>
                <a:gd name="connsiteX3" fmla="*/ 8150 w 40485"/>
                <a:gd name="connsiteY3" fmla="*/ 19073 h 38581"/>
                <a:gd name="connsiteX4" fmla="*/ -133 w 40485"/>
                <a:gd name="connsiteY4" fmla="*/ 30665 h 38581"/>
                <a:gd name="connsiteX5" fmla="*/ 10357 w 40485"/>
                <a:gd name="connsiteY5" fmla="*/ 35100 h 38581"/>
                <a:gd name="connsiteX6" fmla="*/ 25820 w 40485"/>
                <a:gd name="connsiteY6" fmla="*/ 22406 h 38581"/>
                <a:gd name="connsiteX7" fmla="*/ 31334 w 40485"/>
                <a:gd name="connsiteY7" fmla="*/ 12457 h 38581"/>
                <a:gd name="connsiteX8" fmla="*/ 39617 w 40485"/>
                <a:gd name="connsiteY8" fmla="*/ 4737 h 38581"/>
                <a:gd name="connsiteX9" fmla="*/ 33000 w 40485"/>
                <a:gd name="connsiteY9" fmla="*/ 326 h 3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485" h="38581">
                  <a:moveTo>
                    <a:pt x="33000" y="326"/>
                  </a:moveTo>
                  <a:cubicBezTo>
                    <a:pt x="31898" y="4737"/>
                    <a:pt x="30231" y="8046"/>
                    <a:pt x="26922" y="4737"/>
                  </a:cubicBezTo>
                  <a:cubicBezTo>
                    <a:pt x="23614" y="1429"/>
                    <a:pt x="18100" y="6379"/>
                    <a:pt x="16973" y="11354"/>
                  </a:cubicBezTo>
                  <a:cubicBezTo>
                    <a:pt x="15846" y="16329"/>
                    <a:pt x="13126" y="16868"/>
                    <a:pt x="8150" y="19073"/>
                  </a:cubicBezTo>
                  <a:cubicBezTo>
                    <a:pt x="3176" y="21279"/>
                    <a:pt x="-671" y="22945"/>
                    <a:pt x="-133" y="30665"/>
                  </a:cubicBezTo>
                  <a:cubicBezTo>
                    <a:pt x="407" y="38384"/>
                    <a:pt x="6485" y="39511"/>
                    <a:pt x="10357" y="35100"/>
                  </a:cubicBezTo>
                  <a:cubicBezTo>
                    <a:pt x="14229" y="30689"/>
                    <a:pt x="25257" y="27920"/>
                    <a:pt x="25820" y="22406"/>
                  </a:cubicBezTo>
                  <a:cubicBezTo>
                    <a:pt x="26384" y="16892"/>
                    <a:pt x="26359" y="13020"/>
                    <a:pt x="31334" y="12457"/>
                  </a:cubicBezTo>
                  <a:cubicBezTo>
                    <a:pt x="36308" y="11893"/>
                    <a:pt x="42362" y="8609"/>
                    <a:pt x="39617" y="4737"/>
                  </a:cubicBezTo>
                  <a:cubicBezTo>
                    <a:pt x="39617" y="4737"/>
                    <a:pt x="34103" y="-4085"/>
                    <a:pt x="33000" y="3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1" name="Freeform: Shape 1490">
              <a:extLst>
                <a:ext uri="{FF2B5EF4-FFF2-40B4-BE49-F238E27FC236}">
                  <a16:creationId xmlns:a16="http://schemas.microsoft.com/office/drawing/2014/main" xmlns="" id="{851CB3B0-46F8-FC7D-5FA7-1BDF7DE08540}"/>
                </a:ext>
              </a:extLst>
            </p:cNvPr>
            <p:cNvSpPr/>
            <p:nvPr/>
          </p:nvSpPr>
          <p:spPr>
            <a:xfrm>
              <a:off x="10810969" y="2447503"/>
              <a:ext cx="9155" cy="8072"/>
            </a:xfrm>
            <a:custGeom>
              <a:avLst/>
              <a:gdLst>
                <a:gd name="connsiteX0" fmla="*/ 7897 w 9155"/>
                <a:gd name="connsiteY0" fmla="*/ 4066 h 8072"/>
                <a:gd name="connsiteX1" fmla="*/ 1844 w 9155"/>
                <a:gd name="connsiteY1" fmla="*/ 194 h 8072"/>
                <a:gd name="connsiteX2" fmla="*/ 2383 w 9155"/>
                <a:gd name="connsiteY2" fmla="*/ 6811 h 8072"/>
                <a:gd name="connsiteX3" fmla="*/ 7897 w 9155"/>
                <a:gd name="connsiteY3" fmla="*/ 4066 h 8072"/>
              </a:gdLst>
              <a:ahLst/>
              <a:cxnLst>
                <a:cxn ang="0">
                  <a:pos x="connsiteX0" y="connsiteY0"/>
                </a:cxn>
                <a:cxn ang="0">
                  <a:pos x="connsiteX1" y="connsiteY1"/>
                </a:cxn>
                <a:cxn ang="0">
                  <a:pos x="connsiteX2" y="connsiteY2"/>
                </a:cxn>
                <a:cxn ang="0">
                  <a:pos x="connsiteX3" y="connsiteY3"/>
                </a:cxn>
              </a:cxnLst>
              <a:rect l="l" t="t" r="r" b="b"/>
              <a:pathLst>
                <a:path w="9155" h="8072">
                  <a:moveTo>
                    <a:pt x="7897" y="4066"/>
                  </a:moveTo>
                  <a:cubicBezTo>
                    <a:pt x="5153" y="1861"/>
                    <a:pt x="4589" y="-3114"/>
                    <a:pt x="1844" y="194"/>
                  </a:cubicBezTo>
                  <a:cubicBezTo>
                    <a:pt x="1844" y="194"/>
                    <a:pt x="-3057" y="5708"/>
                    <a:pt x="2383" y="6811"/>
                  </a:cubicBezTo>
                  <a:cubicBezTo>
                    <a:pt x="7824" y="7914"/>
                    <a:pt x="10667" y="6272"/>
                    <a:pt x="7897" y="40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2" name="Freeform: Shape 1491">
              <a:extLst>
                <a:ext uri="{FF2B5EF4-FFF2-40B4-BE49-F238E27FC236}">
                  <a16:creationId xmlns:a16="http://schemas.microsoft.com/office/drawing/2014/main" xmlns="" id="{1E3465C4-8E6F-31DB-8771-081C348CF673}"/>
                </a:ext>
              </a:extLst>
            </p:cNvPr>
            <p:cNvSpPr/>
            <p:nvPr/>
          </p:nvSpPr>
          <p:spPr>
            <a:xfrm>
              <a:off x="10782450" y="2503223"/>
              <a:ext cx="14525" cy="21009"/>
            </a:xfrm>
            <a:custGeom>
              <a:avLst/>
              <a:gdLst>
                <a:gd name="connsiteX0" fmla="*/ 9386 w 14525"/>
                <a:gd name="connsiteY0" fmla="*/ 765 h 21009"/>
                <a:gd name="connsiteX1" fmla="*/ 539 w 14525"/>
                <a:gd name="connsiteY1" fmla="*/ 10714 h 21009"/>
                <a:gd name="connsiteX2" fmla="*/ 4412 w 14525"/>
                <a:gd name="connsiteY2" fmla="*/ 20100 h 21009"/>
                <a:gd name="connsiteX3" fmla="*/ 11027 w 14525"/>
                <a:gd name="connsiteY3" fmla="*/ 7406 h 21009"/>
                <a:gd name="connsiteX4" fmla="*/ 9386 w 14525"/>
                <a:gd name="connsiteY4" fmla="*/ 765 h 2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5" h="21009">
                  <a:moveTo>
                    <a:pt x="9386" y="765"/>
                  </a:moveTo>
                  <a:cubicBezTo>
                    <a:pt x="6077" y="3730"/>
                    <a:pt x="3112" y="7088"/>
                    <a:pt x="539" y="10714"/>
                  </a:cubicBezTo>
                  <a:cubicBezTo>
                    <a:pt x="-1102" y="14023"/>
                    <a:pt x="0" y="20100"/>
                    <a:pt x="4412" y="20100"/>
                  </a:cubicBezTo>
                  <a:cubicBezTo>
                    <a:pt x="8822" y="20100"/>
                    <a:pt x="7180" y="11817"/>
                    <a:pt x="11027" y="7406"/>
                  </a:cubicBezTo>
                  <a:cubicBezTo>
                    <a:pt x="14876" y="2995"/>
                    <a:pt x="16566" y="-4185"/>
                    <a:pt x="9386" y="7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3" name="Freeform: Shape 1492">
              <a:extLst>
                <a:ext uri="{FF2B5EF4-FFF2-40B4-BE49-F238E27FC236}">
                  <a16:creationId xmlns:a16="http://schemas.microsoft.com/office/drawing/2014/main" xmlns="" id="{377E4999-0177-2867-BD69-9543AB5A51CD}"/>
                </a:ext>
              </a:extLst>
            </p:cNvPr>
            <p:cNvSpPr/>
            <p:nvPr/>
          </p:nvSpPr>
          <p:spPr>
            <a:xfrm>
              <a:off x="10758716" y="2540198"/>
              <a:ext cx="10186" cy="5550"/>
            </a:xfrm>
            <a:custGeom>
              <a:avLst/>
              <a:gdLst>
                <a:gd name="connsiteX0" fmla="*/ 4963 w 10186"/>
                <a:gd name="connsiteY0" fmla="*/ -872 h 5550"/>
                <a:gd name="connsiteX1" fmla="*/ 2756 w 10186"/>
                <a:gd name="connsiteY1" fmla="*/ 4642 h 5550"/>
                <a:gd name="connsiteX2" fmla="*/ 4963 w 10186"/>
                <a:gd name="connsiteY2" fmla="*/ -872 h 5550"/>
              </a:gdLst>
              <a:ahLst/>
              <a:cxnLst>
                <a:cxn ang="0">
                  <a:pos x="connsiteX0" y="connsiteY0"/>
                </a:cxn>
                <a:cxn ang="0">
                  <a:pos x="connsiteX1" y="connsiteY1"/>
                </a:cxn>
                <a:cxn ang="0">
                  <a:pos x="connsiteX2" y="connsiteY2"/>
                </a:cxn>
              </a:cxnLst>
              <a:rect l="l" t="t" r="r" b="b"/>
              <a:pathLst>
                <a:path w="10186" h="5550">
                  <a:moveTo>
                    <a:pt x="4963" y="-872"/>
                  </a:moveTo>
                  <a:cubicBezTo>
                    <a:pt x="4963" y="-872"/>
                    <a:pt x="-4963" y="4642"/>
                    <a:pt x="2756" y="4642"/>
                  </a:cubicBezTo>
                  <a:cubicBezTo>
                    <a:pt x="10477" y="4642"/>
                    <a:pt x="13246" y="-1436"/>
                    <a:pt x="4963" y="-8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4" name="Freeform: Shape 1493">
              <a:extLst>
                <a:ext uri="{FF2B5EF4-FFF2-40B4-BE49-F238E27FC236}">
                  <a16:creationId xmlns:a16="http://schemas.microsoft.com/office/drawing/2014/main" xmlns="" id="{4D89AD0E-BAFA-4C20-DDC2-0E1E9757DB22}"/>
                </a:ext>
              </a:extLst>
            </p:cNvPr>
            <p:cNvSpPr/>
            <p:nvPr/>
          </p:nvSpPr>
          <p:spPr>
            <a:xfrm>
              <a:off x="10686485" y="2609520"/>
              <a:ext cx="18018" cy="17835"/>
            </a:xfrm>
            <a:custGeom>
              <a:avLst/>
              <a:gdLst>
                <a:gd name="connsiteX0" fmla="*/ 14826 w 18018"/>
                <a:gd name="connsiteY0" fmla="*/ 457 h 17835"/>
                <a:gd name="connsiteX1" fmla="*/ 4336 w 18018"/>
                <a:gd name="connsiteY1" fmla="*/ 9843 h 17835"/>
                <a:gd name="connsiteX2" fmla="*/ 7106 w 18018"/>
                <a:gd name="connsiteY2" fmla="*/ 14745 h 17835"/>
                <a:gd name="connsiteX3" fmla="*/ 14826 w 18018"/>
                <a:gd name="connsiteY3" fmla="*/ 457 h 17835"/>
              </a:gdLst>
              <a:ahLst/>
              <a:cxnLst>
                <a:cxn ang="0">
                  <a:pos x="connsiteX0" y="connsiteY0"/>
                </a:cxn>
                <a:cxn ang="0">
                  <a:pos x="connsiteX1" y="connsiteY1"/>
                </a:cxn>
                <a:cxn ang="0">
                  <a:pos x="connsiteX2" y="connsiteY2"/>
                </a:cxn>
                <a:cxn ang="0">
                  <a:pos x="connsiteX3" y="connsiteY3"/>
                </a:cxn>
              </a:cxnLst>
              <a:rect l="l" t="t" r="r" b="b"/>
              <a:pathLst>
                <a:path w="18018" h="17835">
                  <a:moveTo>
                    <a:pt x="14826" y="457"/>
                  </a:moveTo>
                  <a:cubicBezTo>
                    <a:pt x="11615" y="3888"/>
                    <a:pt x="8110" y="7025"/>
                    <a:pt x="4336" y="9843"/>
                  </a:cubicBezTo>
                  <a:cubicBezTo>
                    <a:pt x="-3947" y="16460"/>
                    <a:pt x="465" y="19205"/>
                    <a:pt x="7106" y="14745"/>
                  </a:cubicBezTo>
                  <a:cubicBezTo>
                    <a:pt x="13747" y="10284"/>
                    <a:pt x="22545" y="-5620"/>
                    <a:pt x="14826" y="4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5" name="Freeform: Shape 1494">
              <a:extLst>
                <a:ext uri="{FF2B5EF4-FFF2-40B4-BE49-F238E27FC236}">
                  <a16:creationId xmlns:a16="http://schemas.microsoft.com/office/drawing/2014/main" xmlns="" id="{85537735-222B-ACBB-FFC2-4F5E5689CF5A}"/>
                </a:ext>
              </a:extLst>
            </p:cNvPr>
            <p:cNvSpPr/>
            <p:nvPr/>
          </p:nvSpPr>
          <p:spPr>
            <a:xfrm>
              <a:off x="10356129" y="2298979"/>
              <a:ext cx="103172" cy="360682"/>
            </a:xfrm>
            <a:custGeom>
              <a:avLst/>
              <a:gdLst>
                <a:gd name="connsiteX0" fmla="*/ 4055 w 103172"/>
                <a:gd name="connsiteY0" fmla="*/ 112915 h 360682"/>
                <a:gd name="connsiteX1" fmla="*/ 18416 w 103172"/>
                <a:gd name="connsiteY1" fmla="*/ 132225 h 360682"/>
                <a:gd name="connsiteX2" fmla="*/ 17313 w 103172"/>
                <a:gd name="connsiteY2" fmla="*/ 153766 h 360682"/>
                <a:gd name="connsiteX3" fmla="*/ 12412 w 103172"/>
                <a:gd name="connsiteY3" fmla="*/ 164255 h 360682"/>
                <a:gd name="connsiteX4" fmla="*/ 13515 w 103172"/>
                <a:gd name="connsiteY4" fmla="*/ 171974 h 360682"/>
                <a:gd name="connsiteX5" fmla="*/ 18416 w 103172"/>
                <a:gd name="connsiteY5" fmla="*/ 187438 h 360682"/>
                <a:gd name="connsiteX6" fmla="*/ 17853 w 103172"/>
                <a:gd name="connsiteY6" fmla="*/ 214395 h 360682"/>
                <a:gd name="connsiteX7" fmla="*/ 13441 w 103172"/>
                <a:gd name="connsiteY7" fmla="*/ 224883 h 360682"/>
                <a:gd name="connsiteX8" fmla="*/ 11799 w 103172"/>
                <a:gd name="connsiteY8" fmla="*/ 237577 h 360682"/>
                <a:gd name="connsiteX9" fmla="*/ 8490 w 103172"/>
                <a:gd name="connsiteY9" fmla="*/ 248066 h 360682"/>
                <a:gd name="connsiteX10" fmla="*/ 12902 w 103172"/>
                <a:gd name="connsiteY10" fmla="*/ 258555 h 360682"/>
                <a:gd name="connsiteX11" fmla="*/ 18955 w 103172"/>
                <a:gd name="connsiteY11" fmla="*/ 271249 h 360682"/>
                <a:gd name="connsiteX12" fmla="*/ 14053 w 103172"/>
                <a:gd name="connsiteY12" fmla="*/ 287252 h 360682"/>
                <a:gd name="connsiteX13" fmla="*/ 9643 w 103172"/>
                <a:gd name="connsiteY13" fmla="*/ 296074 h 360682"/>
                <a:gd name="connsiteX14" fmla="*/ 13490 w 103172"/>
                <a:gd name="connsiteY14" fmla="*/ 310998 h 360682"/>
                <a:gd name="connsiteX15" fmla="*/ 10181 w 103172"/>
                <a:gd name="connsiteY15" fmla="*/ 324795 h 360682"/>
                <a:gd name="connsiteX16" fmla="*/ 7412 w 103172"/>
                <a:gd name="connsiteY16" fmla="*/ 338028 h 360682"/>
                <a:gd name="connsiteX17" fmla="*/ 11848 w 103172"/>
                <a:gd name="connsiteY17" fmla="*/ 359006 h 360682"/>
                <a:gd name="connsiteX18" fmla="*/ 17902 w 103172"/>
                <a:gd name="connsiteY18" fmla="*/ 352389 h 360682"/>
                <a:gd name="connsiteX19" fmla="*/ 27850 w 103172"/>
                <a:gd name="connsiteY19" fmla="*/ 338592 h 360682"/>
                <a:gd name="connsiteX20" fmla="*/ 35571 w 103172"/>
                <a:gd name="connsiteY20" fmla="*/ 331975 h 360682"/>
                <a:gd name="connsiteX21" fmla="*/ 53239 w 103172"/>
                <a:gd name="connsiteY21" fmla="*/ 337489 h 360682"/>
                <a:gd name="connsiteX22" fmla="*/ 59317 w 103172"/>
                <a:gd name="connsiteY22" fmla="*/ 349081 h 360682"/>
                <a:gd name="connsiteX23" fmla="*/ 60959 w 103172"/>
                <a:gd name="connsiteY23" fmla="*/ 355697 h 360682"/>
                <a:gd name="connsiteX24" fmla="*/ 64267 w 103172"/>
                <a:gd name="connsiteY24" fmla="*/ 352389 h 360682"/>
                <a:gd name="connsiteX25" fmla="*/ 68139 w 103172"/>
                <a:gd name="connsiteY25" fmla="*/ 334720 h 360682"/>
                <a:gd name="connsiteX26" fmla="*/ 57086 w 103172"/>
                <a:gd name="connsiteY26" fmla="*/ 324231 h 360682"/>
                <a:gd name="connsiteX27" fmla="*/ 47726 w 103172"/>
                <a:gd name="connsiteY27" fmla="*/ 314846 h 360682"/>
                <a:gd name="connsiteX28" fmla="*/ 42186 w 103172"/>
                <a:gd name="connsiteY28" fmla="*/ 301049 h 360682"/>
                <a:gd name="connsiteX29" fmla="*/ 31159 w 103172"/>
                <a:gd name="connsiteY29" fmla="*/ 276224 h 360682"/>
                <a:gd name="connsiteX30" fmla="*/ 42750 w 103172"/>
                <a:gd name="connsiteY30" fmla="*/ 246424 h 360682"/>
                <a:gd name="connsiteX31" fmla="*/ 55983 w 103172"/>
                <a:gd name="connsiteY31" fmla="*/ 220472 h 360682"/>
                <a:gd name="connsiteX32" fmla="*/ 72550 w 103172"/>
                <a:gd name="connsiteY32" fmla="*/ 221011 h 360682"/>
                <a:gd name="connsiteX33" fmla="*/ 86347 w 103172"/>
                <a:gd name="connsiteY33" fmla="*/ 229858 h 360682"/>
                <a:gd name="connsiteX34" fmla="*/ 99605 w 103172"/>
                <a:gd name="connsiteY34" fmla="*/ 245297 h 360682"/>
                <a:gd name="connsiteX35" fmla="*/ 98502 w 103172"/>
                <a:gd name="connsiteY35" fmla="*/ 234833 h 360682"/>
                <a:gd name="connsiteX36" fmla="*/ 86249 w 103172"/>
                <a:gd name="connsiteY36" fmla="*/ 216600 h 360682"/>
                <a:gd name="connsiteX37" fmla="*/ 79069 w 103172"/>
                <a:gd name="connsiteY37" fmla="*/ 196187 h 360682"/>
                <a:gd name="connsiteX38" fmla="*/ 70810 w 103172"/>
                <a:gd name="connsiteY38" fmla="*/ 174131 h 360682"/>
                <a:gd name="connsiteX39" fmla="*/ 65271 w 103172"/>
                <a:gd name="connsiteY39" fmla="*/ 153717 h 360682"/>
                <a:gd name="connsiteX40" fmla="*/ 63066 w 103172"/>
                <a:gd name="connsiteY40" fmla="*/ 136048 h 360682"/>
                <a:gd name="connsiteX41" fmla="*/ 57552 w 103172"/>
                <a:gd name="connsiteY41" fmla="*/ 126246 h 360682"/>
                <a:gd name="connsiteX42" fmla="*/ 59757 w 103172"/>
                <a:gd name="connsiteY42" fmla="*/ 120708 h 360682"/>
                <a:gd name="connsiteX43" fmla="*/ 48729 w 103172"/>
                <a:gd name="connsiteY43" fmla="*/ 102499 h 360682"/>
                <a:gd name="connsiteX44" fmla="*/ 53141 w 103172"/>
                <a:gd name="connsiteY44" fmla="*/ 87060 h 360682"/>
                <a:gd name="connsiteX45" fmla="*/ 59219 w 103172"/>
                <a:gd name="connsiteY45" fmla="*/ 72700 h 360682"/>
                <a:gd name="connsiteX46" fmla="*/ 53680 w 103172"/>
                <a:gd name="connsiteY46" fmla="*/ 50056 h 360682"/>
                <a:gd name="connsiteX47" fmla="*/ 48166 w 103172"/>
                <a:gd name="connsiteY47" fmla="*/ 36823 h 360682"/>
                <a:gd name="connsiteX48" fmla="*/ 44319 w 103172"/>
                <a:gd name="connsiteY48" fmla="*/ 24129 h 360682"/>
                <a:gd name="connsiteX49" fmla="*/ 42088 w 103172"/>
                <a:gd name="connsiteY49" fmla="*/ 4254 h 360682"/>
                <a:gd name="connsiteX50" fmla="*/ 26086 w 103172"/>
                <a:gd name="connsiteY50" fmla="*/ 3691 h 360682"/>
                <a:gd name="connsiteX51" fmla="*/ 28855 w 103172"/>
                <a:gd name="connsiteY51" fmla="*/ 10871 h 360682"/>
                <a:gd name="connsiteX52" fmla="*/ 34369 w 103172"/>
                <a:gd name="connsiteY52" fmla="*/ 18051 h 360682"/>
                <a:gd name="connsiteX53" fmla="*/ 31624 w 103172"/>
                <a:gd name="connsiteY53" fmla="*/ 24668 h 360682"/>
                <a:gd name="connsiteX54" fmla="*/ 29959 w 103172"/>
                <a:gd name="connsiteY54" fmla="*/ 32951 h 360682"/>
                <a:gd name="connsiteX55" fmla="*/ 26086 w 103172"/>
                <a:gd name="connsiteY55" fmla="*/ 38465 h 360682"/>
                <a:gd name="connsiteX56" fmla="*/ 13833 w 103172"/>
                <a:gd name="connsiteY56" fmla="*/ 35156 h 360682"/>
                <a:gd name="connsiteX57" fmla="*/ 5550 w 103172"/>
                <a:gd name="connsiteY57" fmla="*/ 44542 h 360682"/>
                <a:gd name="connsiteX58" fmla="*/ 7192 w 103172"/>
                <a:gd name="connsiteY58" fmla="*/ 53928 h 360682"/>
                <a:gd name="connsiteX59" fmla="*/ 9421 w 103172"/>
                <a:gd name="connsiteY59" fmla="*/ 64980 h 360682"/>
                <a:gd name="connsiteX60" fmla="*/ 7192 w 103172"/>
                <a:gd name="connsiteY60" fmla="*/ 79317 h 360682"/>
                <a:gd name="connsiteX61" fmla="*/ 575 w 103172"/>
                <a:gd name="connsiteY61" fmla="*/ 94780 h 360682"/>
                <a:gd name="connsiteX62" fmla="*/ 4055 w 103172"/>
                <a:gd name="connsiteY62" fmla="*/ 112915 h 36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3172" h="360682">
                  <a:moveTo>
                    <a:pt x="4055" y="112915"/>
                  </a:moveTo>
                  <a:cubicBezTo>
                    <a:pt x="11235" y="118992"/>
                    <a:pt x="18416" y="123967"/>
                    <a:pt x="18416" y="132225"/>
                  </a:cubicBezTo>
                  <a:cubicBezTo>
                    <a:pt x="18416" y="140484"/>
                    <a:pt x="20058" y="147689"/>
                    <a:pt x="17313" y="153766"/>
                  </a:cubicBezTo>
                  <a:cubicBezTo>
                    <a:pt x="14568" y="159844"/>
                    <a:pt x="12412" y="160947"/>
                    <a:pt x="12412" y="164255"/>
                  </a:cubicBezTo>
                  <a:cubicBezTo>
                    <a:pt x="12412" y="167563"/>
                    <a:pt x="9103" y="169156"/>
                    <a:pt x="13515" y="171974"/>
                  </a:cubicBezTo>
                  <a:cubicBezTo>
                    <a:pt x="17926" y="174793"/>
                    <a:pt x="18416" y="179155"/>
                    <a:pt x="18416" y="187438"/>
                  </a:cubicBezTo>
                  <a:cubicBezTo>
                    <a:pt x="18416" y="195721"/>
                    <a:pt x="21160" y="210057"/>
                    <a:pt x="17853" y="214395"/>
                  </a:cubicBezTo>
                  <a:cubicBezTo>
                    <a:pt x="14544" y="218732"/>
                    <a:pt x="13441" y="219909"/>
                    <a:pt x="13441" y="224883"/>
                  </a:cubicBezTo>
                  <a:cubicBezTo>
                    <a:pt x="13441" y="229858"/>
                    <a:pt x="16210" y="234269"/>
                    <a:pt x="11799" y="237577"/>
                  </a:cubicBezTo>
                  <a:cubicBezTo>
                    <a:pt x="7388" y="240886"/>
                    <a:pt x="8490" y="243655"/>
                    <a:pt x="8490" y="248066"/>
                  </a:cubicBezTo>
                  <a:cubicBezTo>
                    <a:pt x="8417" y="252036"/>
                    <a:pt x="10034" y="255834"/>
                    <a:pt x="12902" y="258555"/>
                  </a:cubicBezTo>
                  <a:cubicBezTo>
                    <a:pt x="15646" y="261324"/>
                    <a:pt x="19518" y="262427"/>
                    <a:pt x="18955" y="271249"/>
                  </a:cubicBezTo>
                  <a:cubicBezTo>
                    <a:pt x="18391" y="280071"/>
                    <a:pt x="15108" y="280635"/>
                    <a:pt x="14053" y="287252"/>
                  </a:cubicBezTo>
                  <a:cubicBezTo>
                    <a:pt x="13000" y="293868"/>
                    <a:pt x="9152" y="290560"/>
                    <a:pt x="9643" y="296074"/>
                  </a:cubicBezTo>
                  <a:cubicBezTo>
                    <a:pt x="10132" y="301588"/>
                    <a:pt x="13490" y="303254"/>
                    <a:pt x="13490" y="310998"/>
                  </a:cubicBezTo>
                  <a:cubicBezTo>
                    <a:pt x="13490" y="318742"/>
                    <a:pt x="12388" y="320923"/>
                    <a:pt x="10181" y="324795"/>
                  </a:cubicBezTo>
                  <a:cubicBezTo>
                    <a:pt x="7976" y="328667"/>
                    <a:pt x="6874" y="329206"/>
                    <a:pt x="7412" y="338028"/>
                  </a:cubicBezTo>
                  <a:cubicBezTo>
                    <a:pt x="7952" y="346850"/>
                    <a:pt x="4104" y="357339"/>
                    <a:pt x="11848" y="359006"/>
                  </a:cubicBezTo>
                  <a:cubicBezTo>
                    <a:pt x="19592" y="360672"/>
                    <a:pt x="16259" y="360108"/>
                    <a:pt x="17902" y="352389"/>
                  </a:cubicBezTo>
                  <a:cubicBezTo>
                    <a:pt x="19543" y="344669"/>
                    <a:pt x="26184" y="346311"/>
                    <a:pt x="27850" y="338592"/>
                  </a:cubicBezTo>
                  <a:cubicBezTo>
                    <a:pt x="29517" y="330872"/>
                    <a:pt x="30595" y="331975"/>
                    <a:pt x="35571" y="331975"/>
                  </a:cubicBezTo>
                  <a:cubicBezTo>
                    <a:pt x="40545" y="331975"/>
                    <a:pt x="53239" y="330309"/>
                    <a:pt x="53239" y="337489"/>
                  </a:cubicBezTo>
                  <a:cubicBezTo>
                    <a:pt x="53239" y="344669"/>
                    <a:pt x="56008" y="346875"/>
                    <a:pt x="59317" y="349081"/>
                  </a:cubicBezTo>
                  <a:cubicBezTo>
                    <a:pt x="62625" y="351286"/>
                    <a:pt x="57086" y="355697"/>
                    <a:pt x="60959" y="355697"/>
                  </a:cubicBezTo>
                  <a:cubicBezTo>
                    <a:pt x="64831" y="355697"/>
                    <a:pt x="63728" y="356261"/>
                    <a:pt x="64267" y="352389"/>
                  </a:cubicBezTo>
                  <a:cubicBezTo>
                    <a:pt x="64806" y="348517"/>
                    <a:pt x="69805" y="345209"/>
                    <a:pt x="68139" y="334720"/>
                  </a:cubicBezTo>
                  <a:cubicBezTo>
                    <a:pt x="66472" y="324231"/>
                    <a:pt x="62061" y="325898"/>
                    <a:pt x="57086" y="324231"/>
                  </a:cubicBezTo>
                  <a:cubicBezTo>
                    <a:pt x="52112" y="322565"/>
                    <a:pt x="47162" y="319330"/>
                    <a:pt x="47726" y="314846"/>
                  </a:cubicBezTo>
                  <a:cubicBezTo>
                    <a:pt x="48289" y="310361"/>
                    <a:pt x="48264" y="306562"/>
                    <a:pt x="42186" y="301049"/>
                  </a:cubicBezTo>
                  <a:cubicBezTo>
                    <a:pt x="36109" y="295535"/>
                    <a:pt x="29493" y="285046"/>
                    <a:pt x="31159" y="276224"/>
                  </a:cubicBezTo>
                  <a:cubicBezTo>
                    <a:pt x="32826" y="267402"/>
                    <a:pt x="39442" y="260221"/>
                    <a:pt x="42750" y="246424"/>
                  </a:cubicBezTo>
                  <a:cubicBezTo>
                    <a:pt x="46059" y="232627"/>
                    <a:pt x="48828" y="221575"/>
                    <a:pt x="55983" y="220472"/>
                  </a:cubicBezTo>
                  <a:cubicBezTo>
                    <a:pt x="63140" y="219369"/>
                    <a:pt x="65933" y="216061"/>
                    <a:pt x="72550" y="221011"/>
                  </a:cubicBezTo>
                  <a:cubicBezTo>
                    <a:pt x="79167" y="225962"/>
                    <a:pt x="80833" y="222114"/>
                    <a:pt x="86347" y="229858"/>
                  </a:cubicBezTo>
                  <a:cubicBezTo>
                    <a:pt x="91861" y="237602"/>
                    <a:pt x="95733" y="246400"/>
                    <a:pt x="99605" y="245297"/>
                  </a:cubicBezTo>
                  <a:cubicBezTo>
                    <a:pt x="103477" y="244194"/>
                    <a:pt x="105119" y="240396"/>
                    <a:pt x="98502" y="234833"/>
                  </a:cubicBezTo>
                  <a:cubicBezTo>
                    <a:pt x="91886" y="229270"/>
                    <a:pt x="86249" y="223780"/>
                    <a:pt x="86249" y="216600"/>
                  </a:cubicBezTo>
                  <a:cubicBezTo>
                    <a:pt x="86249" y="209420"/>
                    <a:pt x="80735" y="205573"/>
                    <a:pt x="79069" y="196187"/>
                  </a:cubicBezTo>
                  <a:cubicBezTo>
                    <a:pt x="77402" y="186801"/>
                    <a:pt x="70810" y="186801"/>
                    <a:pt x="70810" y="174131"/>
                  </a:cubicBezTo>
                  <a:cubicBezTo>
                    <a:pt x="70810" y="161461"/>
                    <a:pt x="65909" y="163103"/>
                    <a:pt x="65271" y="153717"/>
                  </a:cubicBezTo>
                  <a:cubicBezTo>
                    <a:pt x="64635" y="144331"/>
                    <a:pt x="69143" y="142126"/>
                    <a:pt x="63066" y="136048"/>
                  </a:cubicBezTo>
                  <a:cubicBezTo>
                    <a:pt x="56988" y="129971"/>
                    <a:pt x="55347" y="128329"/>
                    <a:pt x="57552" y="126246"/>
                  </a:cubicBezTo>
                  <a:cubicBezTo>
                    <a:pt x="59757" y="124163"/>
                    <a:pt x="63066" y="125143"/>
                    <a:pt x="59757" y="120708"/>
                  </a:cubicBezTo>
                  <a:cubicBezTo>
                    <a:pt x="56450" y="116272"/>
                    <a:pt x="49269" y="110243"/>
                    <a:pt x="48729" y="102499"/>
                  </a:cubicBezTo>
                  <a:cubicBezTo>
                    <a:pt x="48191" y="94755"/>
                    <a:pt x="52038" y="95319"/>
                    <a:pt x="53141" y="87060"/>
                  </a:cubicBezTo>
                  <a:cubicBezTo>
                    <a:pt x="54243" y="78802"/>
                    <a:pt x="58655" y="85394"/>
                    <a:pt x="59219" y="72700"/>
                  </a:cubicBezTo>
                  <a:cubicBezTo>
                    <a:pt x="59782" y="60006"/>
                    <a:pt x="57552" y="57237"/>
                    <a:pt x="53680" y="50056"/>
                  </a:cubicBezTo>
                  <a:cubicBezTo>
                    <a:pt x="49808" y="42876"/>
                    <a:pt x="51474" y="36823"/>
                    <a:pt x="48166" y="36823"/>
                  </a:cubicBezTo>
                  <a:cubicBezTo>
                    <a:pt x="44858" y="36823"/>
                    <a:pt x="44319" y="30745"/>
                    <a:pt x="44319" y="24129"/>
                  </a:cubicBezTo>
                  <a:cubicBezTo>
                    <a:pt x="44319" y="17512"/>
                    <a:pt x="45422" y="6974"/>
                    <a:pt x="42088" y="4254"/>
                  </a:cubicBezTo>
                  <a:cubicBezTo>
                    <a:pt x="38756" y="1534"/>
                    <a:pt x="26650" y="-5548"/>
                    <a:pt x="26086" y="3691"/>
                  </a:cubicBezTo>
                  <a:cubicBezTo>
                    <a:pt x="26086" y="3691"/>
                    <a:pt x="24445" y="9229"/>
                    <a:pt x="28855" y="10871"/>
                  </a:cubicBezTo>
                  <a:cubicBezTo>
                    <a:pt x="33266" y="12513"/>
                    <a:pt x="34369" y="12537"/>
                    <a:pt x="34369" y="18051"/>
                  </a:cubicBezTo>
                  <a:cubicBezTo>
                    <a:pt x="34369" y="23565"/>
                    <a:pt x="34933" y="23565"/>
                    <a:pt x="31624" y="24668"/>
                  </a:cubicBezTo>
                  <a:cubicBezTo>
                    <a:pt x="28317" y="25770"/>
                    <a:pt x="29395" y="28001"/>
                    <a:pt x="29959" y="32951"/>
                  </a:cubicBezTo>
                  <a:cubicBezTo>
                    <a:pt x="30522" y="37901"/>
                    <a:pt x="30497" y="39592"/>
                    <a:pt x="26086" y="38465"/>
                  </a:cubicBezTo>
                  <a:cubicBezTo>
                    <a:pt x="21675" y="37338"/>
                    <a:pt x="15597" y="31848"/>
                    <a:pt x="13833" y="35156"/>
                  </a:cubicBezTo>
                  <a:cubicBezTo>
                    <a:pt x="12068" y="38465"/>
                    <a:pt x="5550" y="37926"/>
                    <a:pt x="5550" y="44542"/>
                  </a:cubicBezTo>
                  <a:cubicBezTo>
                    <a:pt x="5550" y="51159"/>
                    <a:pt x="3884" y="51184"/>
                    <a:pt x="7192" y="53928"/>
                  </a:cubicBezTo>
                  <a:cubicBezTo>
                    <a:pt x="10501" y="56673"/>
                    <a:pt x="9421" y="60006"/>
                    <a:pt x="9421" y="64980"/>
                  </a:cubicBezTo>
                  <a:cubicBezTo>
                    <a:pt x="9421" y="69955"/>
                    <a:pt x="11628" y="73239"/>
                    <a:pt x="7192" y="79317"/>
                  </a:cubicBezTo>
                  <a:cubicBezTo>
                    <a:pt x="2756" y="85394"/>
                    <a:pt x="37" y="88163"/>
                    <a:pt x="575" y="94780"/>
                  </a:cubicBezTo>
                  <a:cubicBezTo>
                    <a:pt x="1115" y="101397"/>
                    <a:pt x="-3125" y="106763"/>
                    <a:pt x="4055" y="1129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6" name="Freeform: Shape 1495">
              <a:extLst>
                <a:ext uri="{FF2B5EF4-FFF2-40B4-BE49-F238E27FC236}">
                  <a16:creationId xmlns:a16="http://schemas.microsoft.com/office/drawing/2014/main" xmlns="" id="{4BB85D93-5DD8-1A06-3E60-D0221BE317C2}"/>
                </a:ext>
              </a:extLst>
            </p:cNvPr>
            <p:cNvSpPr/>
            <p:nvPr/>
          </p:nvSpPr>
          <p:spPr>
            <a:xfrm>
              <a:off x="10615133" y="2648681"/>
              <a:ext cx="34804" cy="23671"/>
            </a:xfrm>
            <a:custGeom>
              <a:avLst/>
              <a:gdLst>
                <a:gd name="connsiteX0" fmla="*/ 33735 w 34804"/>
                <a:gd name="connsiteY0" fmla="*/ -82 h 23671"/>
                <a:gd name="connsiteX1" fmla="*/ 22682 w 34804"/>
                <a:gd name="connsiteY1" fmla="*/ 3226 h 23671"/>
                <a:gd name="connsiteX2" fmla="*/ 12194 w 34804"/>
                <a:gd name="connsiteY2" fmla="*/ 10970 h 23671"/>
                <a:gd name="connsiteX3" fmla="*/ 1166 w 34804"/>
                <a:gd name="connsiteY3" fmla="*/ 22562 h 23671"/>
                <a:gd name="connsiteX4" fmla="*/ 17168 w 34804"/>
                <a:gd name="connsiteY4" fmla="*/ 17660 h 23671"/>
                <a:gd name="connsiteX5" fmla="*/ 29421 w 34804"/>
                <a:gd name="connsiteY5" fmla="*/ 8275 h 23671"/>
                <a:gd name="connsiteX6" fmla="*/ 33735 w 34804"/>
                <a:gd name="connsiteY6" fmla="*/ -82 h 2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04" h="23671">
                  <a:moveTo>
                    <a:pt x="33735" y="-82"/>
                  </a:moveTo>
                  <a:cubicBezTo>
                    <a:pt x="30426" y="-82"/>
                    <a:pt x="28833" y="-3390"/>
                    <a:pt x="22682" y="3226"/>
                  </a:cubicBezTo>
                  <a:cubicBezTo>
                    <a:pt x="19031" y="5604"/>
                    <a:pt x="15551" y="8201"/>
                    <a:pt x="12194" y="10970"/>
                  </a:cubicBezTo>
                  <a:cubicBezTo>
                    <a:pt x="6140" y="15872"/>
                    <a:pt x="-3810" y="21998"/>
                    <a:pt x="1166" y="22562"/>
                  </a:cubicBezTo>
                  <a:cubicBezTo>
                    <a:pt x="6974" y="23395"/>
                    <a:pt x="12830" y="21606"/>
                    <a:pt x="17168" y="17660"/>
                  </a:cubicBezTo>
                  <a:cubicBezTo>
                    <a:pt x="23245" y="12759"/>
                    <a:pt x="28759" y="12147"/>
                    <a:pt x="29421" y="8275"/>
                  </a:cubicBezTo>
                  <a:cubicBezTo>
                    <a:pt x="30083" y="4403"/>
                    <a:pt x="37043" y="-82"/>
                    <a:pt x="33735" y="-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7" name="Freeform: Shape 1496">
              <a:extLst>
                <a:ext uri="{FF2B5EF4-FFF2-40B4-BE49-F238E27FC236}">
                  <a16:creationId xmlns:a16="http://schemas.microsoft.com/office/drawing/2014/main" xmlns="" id="{E9BFFEDC-06A6-C7E8-2527-9E035784C87D}"/>
                </a:ext>
              </a:extLst>
            </p:cNvPr>
            <p:cNvSpPr/>
            <p:nvPr/>
          </p:nvSpPr>
          <p:spPr>
            <a:xfrm>
              <a:off x="10530282" y="2677062"/>
              <a:ext cx="64016" cy="41892"/>
            </a:xfrm>
            <a:custGeom>
              <a:avLst/>
              <a:gdLst>
                <a:gd name="connsiteX0" fmla="*/ 59525 w 64016"/>
                <a:gd name="connsiteY0" fmla="*/ 259 h 41892"/>
                <a:gd name="connsiteX1" fmla="*/ 49575 w 64016"/>
                <a:gd name="connsiteY1" fmla="*/ 6875 h 41892"/>
                <a:gd name="connsiteX2" fmla="*/ 27520 w 64016"/>
                <a:gd name="connsiteY2" fmla="*/ 11776 h 41892"/>
                <a:gd name="connsiteX3" fmla="*/ 9851 w 64016"/>
                <a:gd name="connsiteY3" fmla="*/ 31112 h 41892"/>
                <a:gd name="connsiteX4" fmla="*/ 1029 w 64016"/>
                <a:gd name="connsiteY4" fmla="*/ 40914 h 41892"/>
                <a:gd name="connsiteX5" fmla="*/ 15905 w 64016"/>
                <a:gd name="connsiteY5" fmla="*/ 35400 h 41892"/>
                <a:gd name="connsiteX6" fmla="*/ 30828 w 64016"/>
                <a:gd name="connsiteY6" fmla="*/ 21603 h 41892"/>
                <a:gd name="connsiteX7" fmla="*/ 44062 w 64016"/>
                <a:gd name="connsiteY7" fmla="*/ 16089 h 41892"/>
                <a:gd name="connsiteX8" fmla="*/ 57320 w 64016"/>
                <a:gd name="connsiteY8" fmla="*/ 9448 h 41892"/>
                <a:gd name="connsiteX9" fmla="*/ 59525 w 64016"/>
                <a:gd name="connsiteY9" fmla="*/ 259 h 4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016" h="41892">
                  <a:moveTo>
                    <a:pt x="59525" y="259"/>
                  </a:moveTo>
                  <a:cubicBezTo>
                    <a:pt x="57589" y="4032"/>
                    <a:pt x="53815" y="6556"/>
                    <a:pt x="49575" y="6875"/>
                  </a:cubicBezTo>
                  <a:cubicBezTo>
                    <a:pt x="41856" y="7978"/>
                    <a:pt x="30828" y="6311"/>
                    <a:pt x="27520" y="11776"/>
                  </a:cubicBezTo>
                  <a:cubicBezTo>
                    <a:pt x="24211" y="17241"/>
                    <a:pt x="14262" y="28343"/>
                    <a:pt x="9851" y="31112"/>
                  </a:cubicBezTo>
                  <a:cubicBezTo>
                    <a:pt x="5440" y="33881"/>
                    <a:pt x="-3407" y="40914"/>
                    <a:pt x="1029" y="40914"/>
                  </a:cubicBezTo>
                  <a:cubicBezTo>
                    <a:pt x="5464" y="40914"/>
                    <a:pt x="10391" y="42017"/>
                    <a:pt x="15905" y="35400"/>
                  </a:cubicBezTo>
                  <a:cubicBezTo>
                    <a:pt x="21418" y="28783"/>
                    <a:pt x="24211" y="23147"/>
                    <a:pt x="30828" y="21603"/>
                  </a:cubicBezTo>
                  <a:cubicBezTo>
                    <a:pt x="37444" y="20059"/>
                    <a:pt x="41317" y="20500"/>
                    <a:pt x="44062" y="16089"/>
                  </a:cubicBezTo>
                  <a:cubicBezTo>
                    <a:pt x="46806" y="11678"/>
                    <a:pt x="51242" y="11188"/>
                    <a:pt x="57320" y="9448"/>
                  </a:cubicBezTo>
                  <a:cubicBezTo>
                    <a:pt x="63397" y="7708"/>
                    <a:pt x="67244" y="-4716"/>
                    <a:pt x="59525" y="2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8" name="Freeform: Shape 1497">
              <a:extLst>
                <a:ext uri="{FF2B5EF4-FFF2-40B4-BE49-F238E27FC236}">
                  <a16:creationId xmlns:a16="http://schemas.microsoft.com/office/drawing/2014/main" xmlns="" id="{C757FE6B-DCBE-D349-44F6-B211A215100F}"/>
                </a:ext>
              </a:extLst>
            </p:cNvPr>
            <p:cNvSpPr/>
            <p:nvPr/>
          </p:nvSpPr>
          <p:spPr>
            <a:xfrm>
              <a:off x="10484887" y="2713267"/>
              <a:ext cx="33657" cy="32539"/>
            </a:xfrm>
            <a:custGeom>
              <a:avLst/>
              <a:gdLst>
                <a:gd name="connsiteX0" fmla="*/ 32064 w 33657"/>
                <a:gd name="connsiteY0" fmla="*/ 12061 h 32539"/>
                <a:gd name="connsiteX1" fmla="*/ 18267 w 33657"/>
                <a:gd name="connsiteY1" fmla="*/ 2136 h 32539"/>
                <a:gd name="connsiteX2" fmla="*/ 7214 w 33657"/>
                <a:gd name="connsiteY2" fmla="*/ 21447 h 32539"/>
                <a:gd name="connsiteX3" fmla="*/ 3367 w 33657"/>
                <a:gd name="connsiteY3" fmla="*/ 31250 h 32539"/>
                <a:gd name="connsiteX4" fmla="*/ 17164 w 33657"/>
                <a:gd name="connsiteY4" fmla="*/ 18996 h 32539"/>
                <a:gd name="connsiteX5" fmla="*/ 27652 w 33657"/>
                <a:gd name="connsiteY5" fmla="*/ 16227 h 32539"/>
                <a:gd name="connsiteX6" fmla="*/ 32064 w 33657"/>
                <a:gd name="connsiteY6" fmla="*/ 12061 h 3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57" h="32539">
                  <a:moveTo>
                    <a:pt x="32064" y="12061"/>
                  </a:moveTo>
                  <a:cubicBezTo>
                    <a:pt x="28192" y="7650"/>
                    <a:pt x="20473" y="-7250"/>
                    <a:pt x="18267" y="2136"/>
                  </a:cubicBezTo>
                  <a:cubicBezTo>
                    <a:pt x="18267" y="2136"/>
                    <a:pt x="12190" y="19291"/>
                    <a:pt x="7214" y="21447"/>
                  </a:cubicBezTo>
                  <a:cubicBezTo>
                    <a:pt x="2240" y="23604"/>
                    <a:pt x="-4377" y="33700"/>
                    <a:pt x="3367" y="31250"/>
                  </a:cubicBezTo>
                  <a:cubicBezTo>
                    <a:pt x="11110" y="28799"/>
                    <a:pt x="12753" y="22427"/>
                    <a:pt x="17164" y="18996"/>
                  </a:cubicBezTo>
                  <a:cubicBezTo>
                    <a:pt x="21575" y="15566"/>
                    <a:pt x="24345" y="12919"/>
                    <a:pt x="27652" y="16227"/>
                  </a:cubicBezTo>
                  <a:cubicBezTo>
                    <a:pt x="30961" y="19536"/>
                    <a:pt x="35936" y="16472"/>
                    <a:pt x="32064" y="120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499" name="Freeform: Shape 1498">
              <a:extLst>
                <a:ext uri="{FF2B5EF4-FFF2-40B4-BE49-F238E27FC236}">
                  <a16:creationId xmlns:a16="http://schemas.microsoft.com/office/drawing/2014/main" xmlns="" id="{AC89B30D-B716-CC2F-C07F-6CB912A27CC6}"/>
                </a:ext>
              </a:extLst>
            </p:cNvPr>
            <p:cNvSpPr/>
            <p:nvPr/>
          </p:nvSpPr>
          <p:spPr>
            <a:xfrm>
              <a:off x="6610179" y="996066"/>
              <a:ext cx="5338797" cy="1854765"/>
            </a:xfrm>
            <a:custGeom>
              <a:avLst/>
              <a:gdLst>
                <a:gd name="connsiteX0" fmla="*/ 5290047 w 5338797"/>
                <a:gd name="connsiteY0" fmla="*/ 750338 h 1854765"/>
                <a:gd name="connsiteX1" fmla="*/ 5292278 w 5338797"/>
                <a:gd name="connsiteY1" fmla="*/ 740364 h 1854765"/>
                <a:gd name="connsiteX2" fmla="*/ 5315558 w 5338797"/>
                <a:gd name="connsiteY2" fmla="*/ 734825 h 1854765"/>
                <a:gd name="connsiteX3" fmla="*/ 5334404 w 5338797"/>
                <a:gd name="connsiteY3" fmla="*/ 721519 h 1854765"/>
                <a:gd name="connsiteX4" fmla="*/ 5323327 w 5338797"/>
                <a:gd name="connsiteY4" fmla="*/ 708187 h 1854765"/>
                <a:gd name="connsiteX5" fmla="*/ 5302251 w 5338797"/>
                <a:gd name="connsiteY5" fmla="*/ 692675 h 1854765"/>
                <a:gd name="connsiteX6" fmla="*/ 5278970 w 5338797"/>
                <a:gd name="connsiteY6" fmla="*/ 672702 h 1854765"/>
                <a:gd name="connsiteX7" fmla="*/ 5242358 w 5338797"/>
                <a:gd name="connsiteY7" fmla="*/ 670497 h 1854765"/>
                <a:gd name="connsiteX8" fmla="*/ 5222410 w 5338797"/>
                <a:gd name="connsiteY8" fmla="*/ 662728 h 1854765"/>
                <a:gd name="connsiteX9" fmla="*/ 5195797 w 5338797"/>
                <a:gd name="connsiteY9" fmla="*/ 661625 h 1854765"/>
                <a:gd name="connsiteX10" fmla="*/ 5199129 w 5338797"/>
                <a:gd name="connsiteY10" fmla="*/ 680471 h 1854765"/>
                <a:gd name="connsiteX11" fmla="*/ 5199129 w 5338797"/>
                <a:gd name="connsiteY11" fmla="*/ 696008 h 1854765"/>
                <a:gd name="connsiteX12" fmla="*/ 5180260 w 5338797"/>
                <a:gd name="connsiteY12" fmla="*/ 694880 h 1854765"/>
                <a:gd name="connsiteX13" fmla="*/ 5174721 w 5338797"/>
                <a:gd name="connsiteY13" fmla="*/ 670374 h 1854765"/>
                <a:gd name="connsiteX14" fmla="*/ 5179157 w 5338797"/>
                <a:gd name="connsiteY14" fmla="*/ 655965 h 1854765"/>
                <a:gd name="connsiteX15" fmla="*/ 5164747 w 5338797"/>
                <a:gd name="connsiteY15" fmla="*/ 640427 h 1854765"/>
                <a:gd name="connsiteX16" fmla="*/ 5123700 w 5338797"/>
                <a:gd name="connsiteY16" fmla="*/ 611584 h 1854765"/>
                <a:gd name="connsiteX17" fmla="*/ 5082676 w 5338797"/>
                <a:gd name="connsiteY17" fmla="*/ 592739 h 1854765"/>
                <a:gd name="connsiteX18" fmla="*/ 5048367 w 5338797"/>
                <a:gd name="connsiteY18" fmla="*/ 571663 h 1854765"/>
                <a:gd name="connsiteX19" fmla="*/ 5022857 w 5338797"/>
                <a:gd name="connsiteY19" fmla="*/ 560586 h 1854765"/>
                <a:gd name="connsiteX20" fmla="*/ 4995140 w 5338797"/>
                <a:gd name="connsiteY20" fmla="*/ 548333 h 1854765"/>
                <a:gd name="connsiteX21" fmla="*/ 4966296 w 5338797"/>
                <a:gd name="connsiteY21" fmla="*/ 532797 h 1854765"/>
                <a:gd name="connsiteX22" fmla="*/ 4910863 w 5338797"/>
                <a:gd name="connsiteY22" fmla="*/ 519490 h 1854765"/>
                <a:gd name="connsiteX23" fmla="*/ 4883123 w 5338797"/>
                <a:gd name="connsiteY23" fmla="*/ 503977 h 1854765"/>
                <a:gd name="connsiteX24" fmla="*/ 4811049 w 5338797"/>
                <a:gd name="connsiteY24" fmla="*/ 500644 h 1854765"/>
                <a:gd name="connsiteX25" fmla="*/ 4786543 w 5338797"/>
                <a:gd name="connsiteY25" fmla="*/ 503977 h 1854765"/>
                <a:gd name="connsiteX26" fmla="*/ 4744417 w 5338797"/>
                <a:gd name="connsiteY26" fmla="*/ 495106 h 1854765"/>
                <a:gd name="connsiteX27" fmla="*/ 4710109 w 5338797"/>
                <a:gd name="connsiteY27" fmla="*/ 487337 h 1854765"/>
                <a:gd name="connsiteX28" fmla="*/ 4694571 w 5338797"/>
                <a:gd name="connsiteY28" fmla="*/ 495106 h 1854765"/>
                <a:gd name="connsiteX29" fmla="*/ 4687930 w 5338797"/>
                <a:gd name="connsiteY29" fmla="*/ 509516 h 1854765"/>
                <a:gd name="connsiteX30" fmla="*/ 4693469 w 5338797"/>
                <a:gd name="connsiteY30" fmla="*/ 520617 h 1854765"/>
                <a:gd name="connsiteX31" fmla="*/ 4710109 w 5338797"/>
                <a:gd name="connsiteY31" fmla="*/ 542672 h 1854765"/>
                <a:gd name="connsiteX32" fmla="*/ 4703442 w 5338797"/>
                <a:gd name="connsiteY32" fmla="*/ 555979 h 1854765"/>
                <a:gd name="connsiteX33" fmla="*/ 4678936 w 5338797"/>
                <a:gd name="connsiteY33" fmla="*/ 567056 h 1854765"/>
                <a:gd name="connsiteX34" fmla="*/ 4653450 w 5338797"/>
                <a:gd name="connsiteY34" fmla="*/ 551544 h 1854765"/>
                <a:gd name="connsiteX35" fmla="*/ 4625710 w 5338797"/>
                <a:gd name="connsiteY35" fmla="*/ 540442 h 1854765"/>
                <a:gd name="connsiteX36" fmla="*/ 4613456 w 5338797"/>
                <a:gd name="connsiteY36" fmla="*/ 521597 h 1854765"/>
                <a:gd name="connsiteX37" fmla="*/ 4636761 w 5338797"/>
                <a:gd name="connsiteY37" fmla="*/ 518264 h 1854765"/>
                <a:gd name="connsiteX38" fmla="*/ 4653401 w 5338797"/>
                <a:gd name="connsiteY38" fmla="*/ 511623 h 1854765"/>
                <a:gd name="connsiteX39" fmla="*/ 4625660 w 5338797"/>
                <a:gd name="connsiteY39" fmla="*/ 494983 h 1854765"/>
                <a:gd name="connsiteX40" fmla="*/ 4599046 w 5338797"/>
                <a:gd name="connsiteY40" fmla="*/ 509393 h 1854765"/>
                <a:gd name="connsiteX41" fmla="*/ 4577972 w 5338797"/>
                <a:gd name="connsiteY41" fmla="*/ 523803 h 1854765"/>
                <a:gd name="connsiteX42" fmla="*/ 4544716 w 5338797"/>
                <a:gd name="connsiteY42" fmla="*/ 520494 h 1854765"/>
                <a:gd name="connsiteX43" fmla="*/ 4513667 w 5338797"/>
                <a:gd name="connsiteY43" fmla="*/ 520494 h 1854765"/>
                <a:gd name="connsiteX44" fmla="*/ 4488155 w 5338797"/>
                <a:gd name="connsiteY44" fmla="*/ 514931 h 1854765"/>
                <a:gd name="connsiteX45" fmla="*/ 4455979 w 5338797"/>
                <a:gd name="connsiteY45" fmla="*/ 511623 h 1854765"/>
                <a:gd name="connsiteX46" fmla="*/ 4420494 w 5338797"/>
                <a:gd name="connsiteY46" fmla="*/ 512726 h 1854765"/>
                <a:gd name="connsiteX47" fmla="*/ 4397213 w 5338797"/>
                <a:gd name="connsiteY47" fmla="*/ 521597 h 1854765"/>
                <a:gd name="connsiteX48" fmla="*/ 4380574 w 5338797"/>
                <a:gd name="connsiteY48" fmla="*/ 519367 h 1854765"/>
                <a:gd name="connsiteX49" fmla="*/ 4342883 w 5338797"/>
                <a:gd name="connsiteY49" fmla="*/ 507114 h 1854765"/>
                <a:gd name="connsiteX50" fmla="*/ 4349524 w 5338797"/>
                <a:gd name="connsiteY50" fmla="*/ 482608 h 1854765"/>
                <a:gd name="connsiteX51" fmla="*/ 4300732 w 5338797"/>
                <a:gd name="connsiteY51" fmla="*/ 434919 h 1854765"/>
                <a:gd name="connsiteX52" fmla="*/ 4213123 w 5338797"/>
                <a:gd name="connsiteY52" fmla="*/ 429380 h 1854765"/>
                <a:gd name="connsiteX53" fmla="*/ 4153230 w 5338797"/>
                <a:gd name="connsiteY53" fmla="*/ 439354 h 1854765"/>
                <a:gd name="connsiteX54" fmla="*/ 4108873 w 5338797"/>
                <a:gd name="connsiteY54" fmla="*/ 448226 h 1854765"/>
                <a:gd name="connsiteX55" fmla="*/ 4085592 w 5338797"/>
                <a:gd name="connsiteY55" fmla="*/ 434919 h 1854765"/>
                <a:gd name="connsiteX56" fmla="*/ 4070056 w 5338797"/>
                <a:gd name="connsiteY56" fmla="*/ 417176 h 1854765"/>
                <a:gd name="connsiteX57" fmla="*/ 4048000 w 5338797"/>
                <a:gd name="connsiteY57" fmla="*/ 416074 h 1854765"/>
                <a:gd name="connsiteX58" fmla="*/ 4031360 w 5338797"/>
                <a:gd name="connsiteY58" fmla="*/ 414946 h 1854765"/>
                <a:gd name="connsiteX59" fmla="*/ 4015848 w 5338797"/>
                <a:gd name="connsiteY59" fmla="*/ 401639 h 1854765"/>
                <a:gd name="connsiteX60" fmla="*/ 4001415 w 5338797"/>
                <a:gd name="connsiteY60" fmla="*/ 397204 h 1854765"/>
                <a:gd name="connsiteX61" fmla="*/ 3991440 w 5338797"/>
                <a:gd name="connsiteY61" fmla="*/ 388332 h 1854765"/>
                <a:gd name="connsiteX62" fmla="*/ 4015946 w 5338797"/>
                <a:gd name="connsiteY62" fmla="*/ 386127 h 1854765"/>
                <a:gd name="connsiteX63" fmla="*/ 3994870 w 5338797"/>
                <a:gd name="connsiteY63" fmla="*/ 360616 h 1854765"/>
                <a:gd name="connsiteX64" fmla="*/ 3926107 w 5338797"/>
                <a:gd name="connsiteY64" fmla="*/ 353975 h 1854765"/>
                <a:gd name="connsiteX65" fmla="*/ 3895057 w 5338797"/>
                <a:gd name="connsiteY65" fmla="*/ 353975 h 1854765"/>
                <a:gd name="connsiteX66" fmla="*/ 3891724 w 5338797"/>
                <a:gd name="connsiteY66" fmla="*/ 369487 h 1854765"/>
                <a:gd name="connsiteX67" fmla="*/ 3887288 w 5338797"/>
                <a:gd name="connsiteY67" fmla="*/ 383897 h 1854765"/>
                <a:gd name="connsiteX68" fmla="*/ 3875035 w 5338797"/>
                <a:gd name="connsiteY68" fmla="*/ 391665 h 1854765"/>
                <a:gd name="connsiteX69" fmla="*/ 3855088 w 5338797"/>
                <a:gd name="connsiteY69" fmla="*/ 393895 h 1854765"/>
                <a:gd name="connsiteX70" fmla="*/ 3867341 w 5338797"/>
                <a:gd name="connsiteY70" fmla="*/ 380589 h 1854765"/>
                <a:gd name="connsiteX71" fmla="*/ 3879594 w 5338797"/>
                <a:gd name="connsiteY71" fmla="*/ 366154 h 1854765"/>
                <a:gd name="connsiteX72" fmla="*/ 3870723 w 5338797"/>
                <a:gd name="connsiteY72" fmla="*/ 355078 h 1854765"/>
                <a:gd name="connsiteX73" fmla="*/ 3850751 w 5338797"/>
                <a:gd name="connsiteY73" fmla="*/ 359513 h 1854765"/>
                <a:gd name="connsiteX74" fmla="*/ 3856288 w 5338797"/>
                <a:gd name="connsiteY74" fmla="*/ 346206 h 1854765"/>
                <a:gd name="connsiteX75" fmla="*/ 3847417 w 5338797"/>
                <a:gd name="connsiteY75" fmla="*/ 337335 h 1854765"/>
                <a:gd name="connsiteX76" fmla="*/ 3777550 w 5338797"/>
                <a:gd name="connsiteY76" fmla="*/ 330669 h 1854765"/>
                <a:gd name="connsiteX77" fmla="*/ 3750937 w 5338797"/>
                <a:gd name="connsiteY77" fmla="*/ 328464 h 1854765"/>
                <a:gd name="connsiteX78" fmla="*/ 3717657 w 5338797"/>
                <a:gd name="connsiteY78" fmla="*/ 318465 h 1854765"/>
                <a:gd name="connsiteX79" fmla="*/ 3718785 w 5338797"/>
                <a:gd name="connsiteY79" fmla="*/ 336208 h 1854765"/>
                <a:gd name="connsiteX80" fmla="*/ 3701042 w 5338797"/>
                <a:gd name="connsiteY80" fmla="*/ 343976 h 1854765"/>
                <a:gd name="connsiteX81" fmla="*/ 3671096 w 5338797"/>
                <a:gd name="connsiteY81" fmla="*/ 343976 h 1854765"/>
                <a:gd name="connsiteX82" fmla="*/ 3661121 w 5338797"/>
                <a:gd name="connsiteY82" fmla="*/ 363949 h 1854765"/>
                <a:gd name="connsiteX83" fmla="*/ 3684402 w 5338797"/>
                <a:gd name="connsiteY83" fmla="*/ 361719 h 1854765"/>
                <a:gd name="connsiteX84" fmla="*/ 3682172 w 5338797"/>
                <a:gd name="connsiteY84" fmla="*/ 375026 h 1854765"/>
                <a:gd name="connsiteX85" fmla="*/ 3687735 w 5338797"/>
                <a:gd name="connsiteY85" fmla="*/ 398331 h 1854765"/>
                <a:gd name="connsiteX86" fmla="*/ 3678864 w 5338797"/>
                <a:gd name="connsiteY86" fmla="*/ 410584 h 1854765"/>
                <a:gd name="connsiteX87" fmla="*/ 3659994 w 5338797"/>
                <a:gd name="connsiteY87" fmla="*/ 405046 h 1854765"/>
                <a:gd name="connsiteX88" fmla="*/ 3643379 w 5338797"/>
                <a:gd name="connsiteY88" fmla="*/ 398404 h 1854765"/>
                <a:gd name="connsiteX89" fmla="*/ 3615637 w 5338797"/>
                <a:gd name="connsiteY89" fmla="*/ 401713 h 1854765"/>
                <a:gd name="connsiteX90" fmla="*/ 3605664 w 5338797"/>
                <a:gd name="connsiteY90" fmla="*/ 408379 h 1854765"/>
                <a:gd name="connsiteX91" fmla="*/ 3626739 w 5338797"/>
                <a:gd name="connsiteY91" fmla="*/ 416147 h 1854765"/>
                <a:gd name="connsiteX92" fmla="*/ 3615637 w 5338797"/>
                <a:gd name="connsiteY92" fmla="*/ 423891 h 1854765"/>
                <a:gd name="connsiteX93" fmla="*/ 3595690 w 5338797"/>
                <a:gd name="connsiteY93" fmla="*/ 412814 h 1854765"/>
                <a:gd name="connsiteX94" fmla="*/ 3569052 w 5338797"/>
                <a:gd name="connsiteY94" fmla="*/ 400561 h 1854765"/>
                <a:gd name="connsiteX95" fmla="*/ 3536899 w 5338797"/>
                <a:gd name="connsiteY95" fmla="*/ 403894 h 1854765"/>
                <a:gd name="connsiteX96" fmla="*/ 3515824 w 5338797"/>
                <a:gd name="connsiteY96" fmla="*/ 416147 h 1854765"/>
                <a:gd name="connsiteX97" fmla="*/ 3479237 w 5338797"/>
                <a:gd name="connsiteY97" fmla="*/ 410584 h 1854765"/>
                <a:gd name="connsiteX98" fmla="*/ 3462597 w 5338797"/>
                <a:gd name="connsiteY98" fmla="*/ 391739 h 1854765"/>
                <a:gd name="connsiteX99" fmla="*/ 3443752 w 5338797"/>
                <a:gd name="connsiteY99" fmla="*/ 387303 h 1854765"/>
                <a:gd name="connsiteX100" fmla="*/ 3430444 w 5338797"/>
                <a:gd name="connsiteY100" fmla="*/ 413917 h 1854765"/>
                <a:gd name="connsiteX101" fmla="*/ 3418191 w 5338797"/>
                <a:gd name="connsiteY101" fmla="*/ 442761 h 1854765"/>
                <a:gd name="connsiteX102" fmla="*/ 3393685 w 5338797"/>
                <a:gd name="connsiteY102" fmla="*/ 446069 h 1854765"/>
                <a:gd name="connsiteX103" fmla="*/ 3367072 w 5338797"/>
                <a:gd name="connsiteY103" fmla="*/ 434992 h 1854765"/>
                <a:gd name="connsiteX104" fmla="*/ 3323819 w 5338797"/>
                <a:gd name="connsiteY104" fmla="*/ 388431 h 1854765"/>
                <a:gd name="connsiteX105" fmla="*/ 3301640 w 5338797"/>
                <a:gd name="connsiteY105" fmla="*/ 365150 h 1854765"/>
                <a:gd name="connsiteX106" fmla="*/ 3337125 w 5338797"/>
                <a:gd name="connsiteY106" fmla="*/ 369585 h 1854765"/>
                <a:gd name="connsiteX107" fmla="*/ 3333816 w 5338797"/>
                <a:gd name="connsiteY107" fmla="*/ 347530 h 1854765"/>
                <a:gd name="connsiteX108" fmla="*/ 3322715 w 5338797"/>
                <a:gd name="connsiteY108" fmla="*/ 337556 h 1854765"/>
                <a:gd name="connsiteX109" fmla="*/ 3328254 w 5338797"/>
                <a:gd name="connsiteY109" fmla="*/ 324249 h 1854765"/>
                <a:gd name="connsiteX110" fmla="*/ 3328254 w 5338797"/>
                <a:gd name="connsiteY110" fmla="*/ 304276 h 1854765"/>
                <a:gd name="connsiteX111" fmla="*/ 3301640 w 5338797"/>
                <a:gd name="connsiteY111" fmla="*/ 286534 h 1854765"/>
                <a:gd name="connsiteX112" fmla="*/ 3246207 w 5338797"/>
                <a:gd name="connsiteY112" fmla="*/ 285431 h 1854765"/>
                <a:gd name="connsiteX113" fmla="*/ 3189647 w 5338797"/>
                <a:gd name="connsiteY113" fmla="*/ 269894 h 1854765"/>
                <a:gd name="connsiteX114" fmla="*/ 3154162 w 5338797"/>
                <a:gd name="connsiteY114" fmla="*/ 269894 h 1854765"/>
                <a:gd name="connsiteX115" fmla="*/ 3151932 w 5338797"/>
                <a:gd name="connsiteY115" fmla="*/ 295405 h 1854765"/>
                <a:gd name="connsiteX116" fmla="*/ 3141958 w 5338797"/>
                <a:gd name="connsiteY116" fmla="*/ 313148 h 1854765"/>
                <a:gd name="connsiteX117" fmla="*/ 3119780 w 5338797"/>
                <a:gd name="connsiteY117" fmla="*/ 316480 h 1854765"/>
                <a:gd name="connsiteX118" fmla="*/ 3074297 w 5338797"/>
                <a:gd name="connsiteY118" fmla="*/ 320916 h 1854765"/>
                <a:gd name="connsiteX119" fmla="*/ 3041042 w 5338797"/>
                <a:gd name="connsiteY119" fmla="*/ 308663 h 1854765"/>
                <a:gd name="connsiteX120" fmla="*/ 3016535 w 5338797"/>
                <a:gd name="connsiteY120" fmla="*/ 309766 h 1854765"/>
                <a:gd name="connsiteX121" fmla="*/ 2984383 w 5338797"/>
                <a:gd name="connsiteY121" fmla="*/ 299792 h 1854765"/>
                <a:gd name="connsiteX122" fmla="*/ 2992152 w 5338797"/>
                <a:gd name="connsiteY122" fmla="*/ 280946 h 1854765"/>
                <a:gd name="connsiteX123" fmla="*/ 2941130 w 5338797"/>
                <a:gd name="connsiteY123" fmla="*/ 276511 h 1854765"/>
                <a:gd name="connsiteX124" fmla="*/ 2903414 w 5338797"/>
                <a:gd name="connsiteY124" fmla="*/ 269845 h 1854765"/>
                <a:gd name="connsiteX125" fmla="*/ 2869106 w 5338797"/>
                <a:gd name="connsiteY125" fmla="*/ 274281 h 1854765"/>
                <a:gd name="connsiteX126" fmla="*/ 2831416 w 5338797"/>
                <a:gd name="connsiteY126" fmla="*/ 277614 h 1854765"/>
                <a:gd name="connsiteX127" fmla="*/ 2830288 w 5338797"/>
                <a:gd name="connsiteY127" fmla="*/ 292023 h 1854765"/>
                <a:gd name="connsiteX128" fmla="*/ 2815878 w 5338797"/>
                <a:gd name="connsiteY128" fmla="*/ 292023 h 1854765"/>
                <a:gd name="connsiteX129" fmla="*/ 2811443 w 5338797"/>
                <a:gd name="connsiteY129" fmla="*/ 263204 h 1854765"/>
                <a:gd name="connsiteX130" fmla="*/ 2794803 w 5338797"/>
                <a:gd name="connsiteY130" fmla="*/ 268742 h 1854765"/>
                <a:gd name="connsiteX131" fmla="*/ 2762651 w 5338797"/>
                <a:gd name="connsiteY131" fmla="*/ 265410 h 1854765"/>
                <a:gd name="connsiteX132" fmla="*/ 2751574 w 5338797"/>
                <a:gd name="connsiteY132" fmla="*/ 255435 h 1854765"/>
                <a:gd name="connsiteX133" fmla="*/ 2732705 w 5338797"/>
                <a:gd name="connsiteY133" fmla="*/ 254333 h 1854765"/>
                <a:gd name="connsiteX134" fmla="*/ 2708321 w 5338797"/>
                <a:gd name="connsiteY134" fmla="*/ 251000 h 1854765"/>
                <a:gd name="connsiteX135" fmla="*/ 2691681 w 5338797"/>
                <a:gd name="connsiteY135" fmla="*/ 270948 h 1854765"/>
                <a:gd name="connsiteX136" fmla="*/ 2716065 w 5338797"/>
                <a:gd name="connsiteY136" fmla="*/ 269845 h 1854765"/>
                <a:gd name="connsiteX137" fmla="*/ 2704988 w 5338797"/>
                <a:gd name="connsiteY137" fmla="*/ 280946 h 1854765"/>
                <a:gd name="connsiteX138" fmla="*/ 2686118 w 5338797"/>
                <a:gd name="connsiteY138" fmla="*/ 282049 h 1854765"/>
                <a:gd name="connsiteX139" fmla="*/ 2663940 w 5338797"/>
                <a:gd name="connsiteY139" fmla="*/ 294302 h 1854765"/>
                <a:gd name="connsiteX140" fmla="*/ 2631788 w 5338797"/>
                <a:gd name="connsiteY140" fmla="*/ 302071 h 1854765"/>
                <a:gd name="connsiteX141" fmla="*/ 2595201 w 5338797"/>
                <a:gd name="connsiteY141" fmla="*/ 304276 h 1854765"/>
                <a:gd name="connsiteX142" fmla="*/ 2573023 w 5338797"/>
                <a:gd name="connsiteY142" fmla="*/ 322019 h 1854765"/>
                <a:gd name="connsiteX143" fmla="*/ 2547511 w 5338797"/>
                <a:gd name="connsiteY143" fmla="*/ 330890 h 1854765"/>
                <a:gd name="connsiteX144" fmla="*/ 2564151 w 5338797"/>
                <a:gd name="connsiteY144" fmla="*/ 312045 h 1854765"/>
                <a:gd name="connsiteX145" fmla="*/ 2580766 w 5338797"/>
                <a:gd name="connsiteY145" fmla="*/ 296508 h 1854765"/>
                <a:gd name="connsiteX146" fmla="*/ 2606277 w 5338797"/>
                <a:gd name="connsiteY146" fmla="*/ 282098 h 1854765"/>
                <a:gd name="connsiteX147" fmla="*/ 2642890 w 5338797"/>
                <a:gd name="connsiteY147" fmla="*/ 269845 h 1854765"/>
                <a:gd name="connsiteX148" fmla="*/ 2664945 w 5338797"/>
                <a:gd name="connsiteY148" fmla="*/ 256538 h 1854765"/>
                <a:gd name="connsiteX149" fmla="*/ 2689451 w 5338797"/>
                <a:gd name="connsiteY149" fmla="*/ 245462 h 1854765"/>
                <a:gd name="connsiteX150" fmla="*/ 2698322 w 5338797"/>
                <a:gd name="connsiteY150" fmla="*/ 229924 h 1854765"/>
                <a:gd name="connsiteX151" fmla="*/ 2720378 w 5338797"/>
                <a:gd name="connsiteY151" fmla="*/ 219951 h 1854765"/>
                <a:gd name="connsiteX152" fmla="*/ 2748119 w 5338797"/>
                <a:gd name="connsiteY152" fmla="*/ 208849 h 1854765"/>
                <a:gd name="connsiteX153" fmla="*/ 2771400 w 5338797"/>
                <a:gd name="connsiteY153" fmla="*/ 197772 h 1854765"/>
                <a:gd name="connsiteX154" fmla="*/ 2792476 w 5338797"/>
                <a:gd name="connsiteY154" fmla="*/ 188901 h 1854765"/>
                <a:gd name="connsiteX155" fmla="*/ 2820192 w 5338797"/>
                <a:gd name="connsiteY155" fmla="*/ 163390 h 1854765"/>
                <a:gd name="connsiteX156" fmla="*/ 2816884 w 5338797"/>
                <a:gd name="connsiteY156" fmla="*/ 150083 h 1854765"/>
                <a:gd name="connsiteX157" fmla="*/ 2802449 w 5338797"/>
                <a:gd name="connsiteY157" fmla="*/ 150083 h 1854765"/>
                <a:gd name="connsiteX158" fmla="*/ 2793578 w 5338797"/>
                <a:gd name="connsiteY158" fmla="*/ 136776 h 1854765"/>
                <a:gd name="connsiteX159" fmla="*/ 2795808 w 5338797"/>
                <a:gd name="connsiteY159" fmla="*/ 132341 h 1854765"/>
                <a:gd name="connsiteX160" fmla="*/ 2812423 w 5338797"/>
                <a:gd name="connsiteY160" fmla="*/ 141212 h 1854765"/>
                <a:gd name="connsiteX161" fmla="*/ 2831293 w 5338797"/>
                <a:gd name="connsiteY161" fmla="*/ 137879 h 1854765"/>
                <a:gd name="connsiteX162" fmla="*/ 2827960 w 5338797"/>
                <a:gd name="connsiteY162" fmla="*/ 126778 h 1854765"/>
                <a:gd name="connsiteX163" fmla="*/ 2819089 w 5338797"/>
                <a:gd name="connsiteY163" fmla="*/ 116804 h 1854765"/>
                <a:gd name="connsiteX164" fmla="*/ 2816884 w 5338797"/>
                <a:gd name="connsiteY164" fmla="*/ 105727 h 1854765"/>
                <a:gd name="connsiteX165" fmla="*/ 2800244 w 5338797"/>
                <a:gd name="connsiteY165" fmla="*/ 114598 h 1854765"/>
                <a:gd name="connsiteX166" fmla="*/ 2790245 w 5338797"/>
                <a:gd name="connsiteY166" fmla="*/ 100164 h 1854765"/>
                <a:gd name="connsiteX167" fmla="*/ 2783604 w 5338797"/>
                <a:gd name="connsiteY167" fmla="*/ 91293 h 1854765"/>
                <a:gd name="connsiteX168" fmla="*/ 2772503 w 5338797"/>
                <a:gd name="connsiteY168" fmla="*/ 90190 h 1854765"/>
                <a:gd name="connsiteX169" fmla="*/ 2768067 w 5338797"/>
                <a:gd name="connsiteY169" fmla="*/ 79114 h 1854765"/>
                <a:gd name="connsiteX170" fmla="*/ 2748119 w 5338797"/>
                <a:gd name="connsiteY170" fmla="*/ 72448 h 1854765"/>
                <a:gd name="connsiteX171" fmla="*/ 2714840 w 5338797"/>
                <a:gd name="connsiteY171" fmla="*/ 68012 h 1854765"/>
                <a:gd name="connsiteX172" fmla="*/ 2687123 w 5338797"/>
                <a:gd name="connsiteY172" fmla="*/ 69115 h 1854765"/>
                <a:gd name="connsiteX173" fmla="*/ 2652815 w 5338797"/>
                <a:gd name="connsiteY173" fmla="*/ 69115 h 1854765"/>
                <a:gd name="connsiteX174" fmla="*/ 2632842 w 5338797"/>
                <a:gd name="connsiteY174" fmla="*/ 81368 h 1854765"/>
                <a:gd name="connsiteX175" fmla="*/ 2599587 w 5338797"/>
                <a:gd name="connsiteY175" fmla="*/ 83598 h 1854765"/>
                <a:gd name="connsiteX176" fmla="*/ 2595152 w 5338797"/>
                <a:gd name="connsiteY176" fmla="*/ 72497 h 1854765"/>
                <a:gd name="connsiteX177" fmla="*/ 2613997 w 5338797"/>
                <a:gd name="connsiteY177" fmla="*/ 56984 h 1854765"/>
                <a:gd name="connsiteX178" fmla="*/ 2578512 w 5338797"/>
                <a:gd name="connsiteY178" fmla="*/ 46986 h 1854765"/>
                <a:gd name="connsiteX179" fmla="*/ 2535258 w 5338797"/>
                <a:gd name="connsiteY179" fmla="*/ 49216 h 1854765"/>
                <a:gd name="connsiteX180" fmla="*/ 2533053 w 5338797"/>
                <a:gd name="connsiteY180" fmla="*/ 39217 h 1854765"/>
                <a:gd name="connsiteX181" fmla="*/ 2550795 w 5338797"/>
                <a:gd name="connsiteY181" fmla="*/ 33679 h 1854765"/>
                <a:gd name="connsiteX182" fmla="*/ 2568538 w 5338797"/>
                <a:gd name="connsiteY182" fmla="*/ 22602 h 1854765"/>
                <a:gd name="connsiteX183" fmla="*/ 2551898 w 5338797"/>
                <a:gd name="connsiteY183" fmla="*/ 12604 h 1854765"/>
                <a:gd name="connsiteX184" fmla="*/ 2527392 w 5338797"/>
                <a:gd name="connsiteY184" fmla="*/ 4860 h 1854765"/>
                <a:gd name="connsiteX185" fmla="*/ 2499675 w 5338797"/>
                <a:gd name="connsiteY185" fmla="*/ 2630 h 1854765"/>
                <a:gd name="connsiteX186" fmla="*/ 2474164 w 5338797"/>
                <a:gd name="connsiteY186" fmla="*/ 3733 h 1854765"/>
                <a:gd name="connsiteX187" fmla="*/ 2450884 w 5338797"/>
                <a:gd name="connsiteY187" fmla="*/ 18167 h 1854765"/>
                <a:gd name="connsiteX188" fmla="*/ 2430911 w 5338797"/>
                <a:gd name="connsiteY188" fmla="*/ 34782 h 1854765"/>
                <a:gd name="connsiteX189" fmla="*/ 2410963 w 5338797"/>
                <a:gd name="connsiteY189" fmla="*/ 50319 h 1854765"/>
                <a:gd name="connsiteX190" fmla="*/ 2407630 w 5338797"/>
                <a:gd name="connsiteY190" fmla="*/ 62572 h 1854765"/>
                <a:gd name="connsiteX191" fmla="*/ 2413169 w 5338797"/>
                <a:gd name="connsiteY191" fmla="*/ 78084 h 1854765"/>
                <a:gd name="connsiteX192" fmla="*/ 2438680 w 5338797"/>
                <a:gd name="connsiteY192" fmla="*/ 88083 h 1854765"/>
                <a:gd name="connsiteX193" fmla="*/ 2429809 w 5338797"/>
                <a:gd name="connsiteY193" fmla="*/ 92518 h 1854765"/>
                <a:gd name="connsiteX194" fmla="*/ 2397632 w 5338797"/>
                <a:gd name="connsiteY194" fmla="*/ 86955 h 1854765"/>
                <a:gd name="connsiteX195" fmla="*/ 2361044 w 5338797"/>
                <a:gd name="connsiteY195" fmla="*/ 85853 h 1854765"/>
                <a:gd name="connsiteX196" fmla="*/ 2344404 w 5338797"/>
                <a:gd name="connsiteY196" fmla="*/ 88083 h 1854765"/>
                <a:gd name="connsiteX197" fmla="*/ 2359941 w 5338797"/>
                <a:gd name="connsiteY197" fmla="*/ 102492 h 1854765"/>
                <a:gd name="connsiteX198" fmla="*/ 2365480 w 5338797"/>
                <a:gd name="connsiteY198" fmla="*/ 113569 h 1854765"/>
                <a:gd name="connsiteX199" fmla="*/ 2339969 w 5338797"/>
                <a:gd name="connsiteY199" fmla="*/ 108031 h 1854765"/>
                <a:gd name="connsiteX200" fmla="*/ 2316688 w 5338797"/>
                <a:gd name="connsiteY200" fmla="*/ 110261 h 1854765"/>
                <a:gd name="connsiteX201" fmla="*/ 2302278 w 5338797"/>
                <a:gd name="connsiteY201" fmla="*/ 119132 h 1854765"/>
                <a:gd name="connsiteX202" fmla="*/ 2281203 w 5338797"/>
                <a:gd name="connsiteY202" fmla="*/ 122440 h 1854765"/>
                <a:gd name="connsiteX203" fmla="*/ 2266793 w 5338797"/>
                <a:gd name="connsiteY203" fmla="*/ 124670 h 1854765"/>
                <a:gd name="connsiteX204" fmla="*/ 2234617 w 5338797"/>
                <a:gd name="connsiteY204" fmla="*/ 126876 h 1854765"/>
                <a:gd name="connsiteX205" fmla="*/ 2247923 w 5338797"/>
                <a:gd name="connsiteY205" fmla="*/ 113569 h 1854765"/>
                <a:gd name="connsiteX206" fmla="*/ 2261231 w 5338797"/>
                <a:gd name="connsiteY206" fmla="*/ 103595 h 1854765"/>
                <a:gd name="connsiteX207" fmla="*/ 2239175 w 5338797"/>
                <a:gd name="connsiteY207" fmla="*/ 100262 h 1854765"/>
                <a:gd name="connsiteX208" fmla="*/ 2225868 w 5338797"/>
                <a:gd name="connsiteY208" fmla="*/ 105825 h 1854765"/>
                <a:gd name="connsiteX209" fmla="*/ 2214767 w 5338797"/>
                <a:gd name="connsiteY209" fmla="*/ 103595 h 1854765"/>
                <a:gd name="connsiteX210" fmla="*/ 2202514 w 5338797"/>
                <a:gd name="connsiteY210" fmla="*/ 109134 h 1854765"/>
                <a:gd name="connsiteX211" fmla="*/ 2189207 w 5338797"/>
                <a:gd name="connsiteY211" fmla="*/ 114697 h 1854765"/>
                <a:gd name="connsiteX212" fmla="*/ 2159334 w 5338797"/>
                <a:gd name="connsiteY212" fmla="*/ 114697 h 1854765"/>
                <a:gd name="connsiteX213" fmla="*/ 2140489 w 5338797"/>
                <a:gd name="connsiteY213" fmla="*/ 118005 h 1854765"/>
                <a:gd name="connsiteX214" fmla="*/ 2151565 w 5338797"/>
                <a:gd name="connsiteY214" fmla="*/ 123568 h 1854765"/>
                <a:gd name="connsiteX215" fmla="*/ 2159334 w 5338797"/>
                <a:gd name="connsiteY215" fmla="*/ 132439 h 1854765"/>
                <a:gd name="connsiteX216" fmla="*/ 2137155 w 5338797"/>
                <a:gd name="connsiteY216" fmla="*/ 135747 h 1854765"/>
                <a:gd name="connsiteX217" fmla="*/ 2103876 w 5338797"/>
                <a:gd name="connsiteY217" fmla="*/ 142413 h 1854765"/>
                <a:gd name="connsiteX218" fmla="*/ 2077262 w 5338797"/>
                <a:gd name="connsiteY218" fmla="*/ 143516 h 1854765"/>
                <a:gd name="connsiteX219" fmla="*/ 2048443 w 5338797"/>
                <a:gd name="connsiteY219" fmla="*/ 153514 h 1854765"/>
                <a:gd name="connsiteX220" fmla="*/ 2025138 w 5338797"/>
                <a:gd name="connsiteY220" fmla="*/ 156823 h 1854765"/>
                <a:gd name="connsiteX221" fmla="*/ 1997789 w 5338797"/>
                <a:gd name="connsiteY221" fmla="*/ 172359 h 1854765"/>
                <a:gd name="connsiteX222" fmla="*/ 1961544 w 5338797"/>
                <a:gd name="connsiteY222" fmla="*/ 175325 h 1854765"/>
                <a:gd name="connsiteX223" fmla="*/ 1949732 w 5338797"/>
                <a:gd name="connsiteY223" fmla="*/ 186401 h 1854765"/>
                <a:gd name="connsiteX224" fmla="*/ 1940861 w 5338797"/>
                <a:gd name="connsiteY224" fmla="*/ 195273 h 1854765"/>
                <a:gd name="connsiteX225" fmla="*/ 1948213 w 5338797"/>
                <a:gd name="connsiteY225" fmla="*/ 207109 h 1854765"/>
                <a:gd name="connsiteX226" fmla="*/ 1932676 w 5338797"/>
                <a:gd name="connsiteY226" fmla="*/ 202674 h 1854765"/>
                <a:gd name="connsiteX227" fmla="*/ 1917139 w 5338797"/>
                <a:gd name="connsiteY227" fmla="*/ 210025 h 1854765"/>
                <a:gd name="connsiteX228" fmla="*/ 1940077 w 5338797"/>
                <a:gd name="connsiteY228" fmla="*/ 218137 h 1854765"/>
                <a:gd name="connsiteX229" fmla="*/ 1952648 w 5338797"/>
                <a:gd name="connsiteY229" fmla="*/ 232841 h 1854765"/>
                <a:gd name="connsiteX230" fmla="*/ 1929711 w 5338797"/>
                <a:gd name="connsiteY230" fmla="*/ 223210 h 1854765"/>
                <a:gd name="connsiteX231" fmla="*/ 1923804 w 5338797"/>
                <a:gd name="connsiteY231" fmla="*/ 234311 h 1854765"/>
                <a:gd name="connsiteX232" fmla="*/ 1943777 w 5338797"/>
                <a:gd name="connsiteY232" fmla="*/ 241663 h 1854765"/>
                <a:gd name="connsiteX233" fmla="*/ 1958481 w 5338797"/>
                <a:gd name="connsiteY233" fmla="*/ 254235 h 1854765"/>
                <a:gd name="connsiteX234" fmla="*/ 1930373 w 5338797"/>
                <a:gd name="connsiteY234" fmla="*/ 259405 h 1854765"/>
                <a:gd name="connsiteX235" fmla="*/ 1907459 w 5338797"/>
                <a:gd name="connsiteY235" fmla="*/ 269012 h 1854765"/>
                <a:gd name="connsiteX236" fmla="*/ 1882953 w 5338797"/>
                <a:gd name="connsiteY236" fmla="*/ 268277 h 1854765"/>
                <a:gd name="connsiteX237" fmla="*/ 1861510 w 5338797"/>
                <a:gd name="connsiteY237" fmla="*/ 271242 h 1854765"/>
                <a:gd name="connsiteX238" fmla="*/ 1809753 w 5338797"/>
                <a:gd name="connsiteY238" fmla="*/ 271242 h 1854765"/>
                <a:gd name="connsiteX239" fmla="*/ 1771303 w 5338797"/>
                <a:gd name="connsiteY239" fmla="*/ 276413 h 1854765"/>
                <a:gd name="connsiteX240" fmla="*/ 1744689 w 5338797"/>
                <a:gd name="connsiteY240" fmla="*/ 283765 h 1854765"/>
                <a:gd name="connsiteX241" fmla="*/ 1736553 w 5338797"/>
                <a:gd name="connsiteY241" fmla="*/ 303712 h 1854765"/>
                <a:gd name="connsiteX242" fmla="*/ 1751257 w 5338797"/>
                <a:gd name="connsiteY242" fmla="*/ 319250 h 1854765"/>
                <a:gd name="connsiteX243" fmla="*/ 1747556 w 5338797"/>
                <a:gd name="connsiteY243" fmla="*/ 331797 h 1854765"/>
                <a:gd name="connsiteX244" fmla="*/ 1754197 w 5338797"/>
                <a:gd name="connsiteY244" fmla="*/ 352504 h 1854765"/>
                <a:gd name="connsiteX245" fmla="*/ 1791177 w 5338797"/>
                <a:gd name="connsiteY245" fmla="*/ 359856 h 1854765"/>
                <a:gd name="connsiteX246" fmla="*/ 1803724 w 5338797"/>
                <a:gd name="connsiteY246" fmla="*/ 379069 h 1854765"/>
                <a:gd name="connsiteX247" fmla="*/ 1802989 w 5338797"/>
                <a:gd name="connsiteY247" fmla="*/ 394606 h 1854765"/>
                <a:gd name="connsiteX248" fmla="*/ 1775640 w 5338797"/>
                <a:gd name="connsiteY248" fmla="*/ 393871 h 1854765"/>
                <a:gd name="connsiteX249" fmla="*/ 1753585 w 5338797"/>
                <a:gd name="connsiteY249" fmla="*/ 377599 h 1854765"/>
                <a:gd name="connsiteX250" fmla="*/ 1729078 w 5338797"/>
                <a:gd name="connsiteY250" fmla="*/ 365027 h 1854765"/>
                <a:gd name="connsiteX251" fmla="*/ 1709841 w 5338797"/>
                <a:gd name="connsiteY251" fmla="*/ 356156 h 1854765"/>
                <a:gd name="connsiteX252" fmla="*/ 1682492 w 5338797"/>
                <a:gd name="connsiteY252" fmla="*/ 352455 h 1854765"/>
                <a:gd name="connsiteX253" fmla="*/ 1660315 w 5338797"/>
                <a:gd name="connsiteY253" fmla="*/ 339884 h 1854765"/>
                <a:gd name="connsiteX254" fmla="*/ 1639606 w 5338797"/>
                <a:gd name="connsiteY254" fmla="*/ 343584 h 1854765"/>
                <a:gd name="connsiteX255" fmla="*/ 1623334 w 5338797"/>
                <a:gd name="connsiteY255" fmla="*/ 353191 h 1854765"/>
                <a:gd name="connsiteX256" fmla="*/ 1633701 w 5338797"/>
                <a:gd name="connsiteY256" fmla="*/ 359121 h 1854765"/>
                <a:gd name="connsiteX257" fmla="*/ 1637401 w 5338797"/>
                <a:gd name="connsiteY257" fmla="*/ 369463 h 1854765"/>
                <a:gd name="connsiteX258" fmla="*/ 1652914 w 5338797"/>
                <a:gd name="connsiteY258" fmla="*/ 370198 h 1854765"/>
                <a:gd name="connsiteX259" fmla="*/ 1666980 w 5338797"/>
                <a:gd name="connsiteY259" fmla="*/ 381299 h 1854765"/>
                <a:gd name="connsiteX260" fmla="*/ 1647743 w 5338797"/>
                <a:gd name="connsiteY260" fmla="*/ 387205 h 1854765"/>
                <a:gd name="connsiteX261" fmla="*/ 1627770 w 5338797"/>
                <a:gd name="connsiteY261" fmla="*/ 377599 h 1854765"/>
                <a:gd name="connsiteX262" fmla="*/ 1613728 w 5338797"/>
                <a:gd name="connsiteY262" fmla="*/ 379069 h 1854765"/>
                <a:gd name="connsiteX263" fmla="*/ 1593020 w 5338797"/>
                <a:gd name="connsiteY263" fmla="*/ 382769 h 1854765"/>
                <a:gd name="connsiteX264" fmla="*/ 1598951 w 5338797"/>
                <a:gd name="connsiteY264" fmla="*/ 399042 h 1854765"/>
                <a:gd name="connsiteX265" fmla="*/ 1616693 w 5338797"/>
                <a:gd name="connsiteY265" fmla="*/ 409383 h 1854765"/>
                <a:gd name="connsiteX266" fmla="*/ 1637401 w 5338797"/>
                <a:gd name="connsiteY266" fmla="*/ 417519 h 1854765"/>
                <a:gd name="connsiteX267" fmla="*/ 1649948 w 5338797"/>
                <a:gd name="connsiteY267" fmla="*/ 419725 h 1854765"/>
                <a:gd name="connsiteX268" fmla="*/ 1663280 w 5338797"/>
                <a:gd name="connsiteY268" fmla="*/ 421220 h 1854765"/>
                <a:gd name="connsiteX269" fmla="*/ 1668450 w 5338797"/>
                <a:gd name="connsiteY269" fmla="*/ 433056 h 1854765"/>
                <a:gd name="connsiteX270" fmla="*/ 1669921 w 5338797"/>
                <a:gd name="connsiteY270" fmla="*/ 445628 h 1854765"/>
                <a:gd name="connsiteX271" fmla="*/ 1654384 w 5338797"/>
                <a:gd name="connsiteY271" fmla="*/ 435997 h 1854765"/>
                <a:gd name="connsiteX272" fmla="*/ 1631471 w 5338797"/>
                <a:gd name="connsiteY272" fmla="*/ 427126 h 1854765"/>
                <a:gd name="connsiteX273" fmla="*/ 1594515 w 5338797"/>
                <a:gd name="connsiteY273" fmla="*/ 425655 h 1854765"/>
                <a:gd name="connsiteX274" fmla="*/ 1572337 w 5338797"/>
                <a:gd name="connsiteY274" fmla="*/ 418990 h 1854765"/>
                <a:gd name="connsiteX275" fmla="*/ 1576037 w 5338797"/>
                <a:gd name="connsiteY275" fmla="*/ 401982 h 1854765"/>
                <a:gd name="connsiteX276" fmla="*/ 1569372 w 5338797"/>
                <a:gd name="connsiteY276" fmla="*/ 391641 h 1854765"/>
                <a:gd name="connsiteX277" fmla="*/ 1570842 w 5338797"/>
                <a:gd name="connsiteY277" fmla="*/ 378334 h 1854765"/>
                <a:gd name="connsiteX278" fmla="*/ 1581943 w 5338797"/>
                <a:gd name="connsiteY278" fmla="*/ 362062 h 1854765"/>
                <a:gd name="connsiteX279" fmla="*/ 1578978 w 5338797"/>
                <a:gd name="connsiteY279" fmla="*/ 341379 h 1854765"/>
                <a:gd name="connsiteX280" fmla="*/ 1573072 w 5338797"/>
                <a:gd name="connsiteY280" fmla="*/ 327312 h 1854765"/>
                <a:gd name="connsiteX281" fmla="*/ 1561236 w 5338797"/>
                <a:gd name="connsiteY281" fmla="*/ 322876 h 1854765"/>
                <a:gd name="connsiteX282" fmla="*/ 1559766 w 5338797"/>
                <a:gd name="connsiteY282" fmla="*/ 336943 h 1854765"/>
                <a:gd name="connsiteX283" fmla="*/ 1561971 w 5338797"/>
                <a:gd name="connsiteY283" fmla="*/ 359856 h 1854765"/>
                <a:gd name="connsiteX284" fmla="*/ 1550159 w 5338797"/>
                <a:gd name="connsiteY284" fmla="*/ 374560 h 1854765"/>
                <a:gd name="connsiteX285" fmla="*/ 1525015 w 5338797"/>
                <a:gd name="connsiteY285" fmla="*/ 382696 h 1854765"/>
                <a:gd name="connsiteX286" fmla="*/ 1512444 w 5338797"/>
                <a:gd name="connsiteY286" fmla="*/ 392302 h 1854765"/>
                <a:gd name="connsiteX287" fmla="*/ 1501343 w 5338797"/>
                <a:gd name="connsiteY287" fmla="*/ 410045 h 1854765"/>
                <a:gd name="connsiteX288" fmla="*/ 1509479 w 5338797"/>
                <a:gd name="connsiteY288" fmla="*/ 424749 h 1854765"/>
                <a:gd name="connsiteX289" fmla="*/ 1522050 w 5338797"/>
                <a:gd name="connsiteY289" fmla="*/ 445456 h 1854765"/>
                <a:gd name="connsiteX290" fmla="*/ 1537587 w 5338797"/>
                <a:gd name="connsiteY290" fmla="*/ 461704 h 1854765"/>
                <a:gd name="connsiteX291" fmla="*/ 1522050 w 5338797"/>
                <a:gd name="connsiteY291" fmla="*/ 483147 h 1854765"/>
                <a:gd name="connsiteX292" fmla="*/ 1513914 w 5338797"/>
                <a:gd name="connsiteY292" fmla="*/ 503120 h 1854765"/>
                <a:gd name="connsiteX293" fmla="*/ 1519845 w 5338797"/>
                <a:gd name="connsiteY293" fmla="*/ 526033 h 1854765"/>
                <a:gd name="connsiteX294" fmla="*/ 1521315 w 5338797"/>
                <a:gd name="connsiteY294" fmla="*/ 537869 h 1854765"/>
                <a:gd name="connsiteX295" fmla="*/ 1522050 w 5338797"/>
                <a:gd name="connsiteY295" fmla="*/ 548946 h 1854765"/>
                <a:gd name="connsiteX296" fmla="*/ 1544228 w 5338797"/>
                <a:gd name="connsiteY296" fmla="*/ 550416 h 1854765"/>
                <a:gd name="connsiteX297" fmla="*/ 1573808 w 5338797"/>
                <a:gd name="connsiteY297" fmla="*/ 543064 h 1854765"/>
                <a:gd name="connsiteX298" fmla="*/ 1595251 w 5338797"/>
                <a:gd name="connsiteY298" fmla="*/ 548235 h 1854765"/>
                <a:gd name="connsiteX299" fmla="*/ 1630735 w 5338797"/>
                <a:gd name="connsiteY299" fmla="*/ 556371 h 1854765"/>
                <a:gd name="connsiteX300" fmla="*/ 1649948 w 5338797"/>
                <a:gd name="connsiteY300" fmla="*/ 568943 h 1854765"/>
                <a:gd name="connsiteX301" fmla="*/ 1661785 w 5338797"/>
                <a:gd name="connsiteY301" fmla="*/ 590386 h 1854765"/>
                <a:gd name="connsiteX302" fmla="*/ 1651443 w 5338797"/>
                <a:gd name="connsiteY302" fmla="*/ 601463 h 1854765"/>
                <a:gd name="connsiteX303" fmla="*/ 1644777 w 5338797"/>
                <a:gd name="connsiteY303" fmla="*/ 621435 h 1854765"/>
                <a:gd name="connsiteX304" fmla="*/ 1665485 w 5338797"/>
                <a:gd name="connsiteY304" fmla="*/ 631042 h 1854765"/>
                <a:gd name="connsiteX305" fmla="*/ 1669185 w 5338797"/>
                <a:gd name="connsiteY305" fmla="*/ 639913 h 1854765"/>
                <a:gd name="connsiteX306" fmla="*/ 1648478 w 5338797"/>
                <a:gd name="connsiteY306" fmla="*/ 634007 h 1854765"/>
                <a:gd name="connsiteX307" fmla="*/ 1633774 w 5338797"/>
                <a:gd name="connsiteY307" fmla="*/ 625136 h 1854765"/>
                <a:gd name="connsiteX308" fmla="*/ 1636715 w 5338797"/>
                <a:gd name="connsiteY308" fmla="*/ 606634 h 1854765"/>
                <a:gd name="connsiteX309" fmla="*/ 1635244 w 5338797"/>
                <a:gd name="connsiteY309" fmla="*/ 593327 h 1854765"/>
                <a:gd name="connsiteX310" fmla="*/ 1630074 w 5338797"/>
                <a:gd name="connsiteY310" fmla="*/ 580755 h 1854765"/>
                <a:gd name="connsiteX311" fmla="*/ 1616767 w 5338797"/>
                <a:gd name="connsiteY311" fmla="*/ 567448 h 1854765"/>
                <a:gd name="connsiteX312" fmla="*/ 1602063 w 5338797"/>
                <a:gd name="connsiteY312" fmla="*/ 557106 h 1854765"/>
                <a:gd name="connsiteX313" fmla="*/ 1575449 w 5338797"/>
                <a:gd name="connsiteY313" fmla="*/ 562277 h 1854765"/>
                <a:gd name="connsiteX314" fmla="*/ 1554031 w 5338797"/>
                <a:gd name="connsiteY314" fmla="*/ 564507 h 1854765"/>
                <a:gd name="connsiteX315" fmla="*/ 1540724 w 5338797"/>
                <a:gd name="connsiteY315" fmla="*/ 583720 h 1854765"/>
                <a:gd name="connsiteX316" fmla="*/ 1549571 w 5338797"/>
                <a:gd name="connsiteY316" fmla="*/ 601463 h 1854765"/>
                <a:gd name="connsiteX317" fmla="*/ 1554766 w 5338797"/>
                <a:gd name="connsiteY317" fmla="*/ 621435 h 1854765"/>
                <a:gd name="connsiteX318" fmla="*/ 1537759 w 5338797"/>
                <a:gd name="connsiteY318" fmla="*/ 638443 h 1854765"/>
                <a:gd name="connsiteX319" fmla="*/ 1527392 w 5338797"/>
                <a:gd name="connsiteY319" fmla="*/ 663561 h 1854765"/>
                <a:gd name="connsiteX320" fmla="*/ 1506685 w 5338797"/>
                <a:gd name="connsiteY320" fmla="*/ 676133 h 1854765"/>
                <a:gd name="connsiteX321" fmla="*/ 1488207 w 5338797"/>
                <a:gd name="connsiteY321" fmla="*/ 685739 h 1854765"/>
                <a:gd name="connsiteX322" fmla="*/ 1477866 w 5338797"/>
                <a:gd name="connsiteY322" fmla="*/ 702012 h 1854765"/>
                <a:gd name="connsiteX323" fmla="*/ 1462329 w 5338797"/>
                <a:gd name="connsiteY323" fmla="*/ 711618 h 1854765"/>
                <a:gd name="connsiteX324" fmla="*/ 1447625 w 5338797"/>
                <a:gd name="connsiteY324" fmla="*/ 704266 h 1854765"/>
                <a:gd name="connsiteX325" fmla="*/ 1418046 w 5338797"/>
                <a:gd name="connsiteY325" fmla="*/ 706472 h 1854765"/>
                <a:gd name="connsiteX326" fmla="*/ 1399568 w 5338797"/>
                <a:gd name="connsiteY326" fmla="*/ 702771 h 1854765"/>
                <a:gd name="connsiteX327" fmla="*/ 1385526 w 5338797"/>
                <a:gd name="connsiteY327" fmla="*/ 696130 h 1854765"/>
                <a:gd name="connsiteX328" fmla="*/ 1372955 w 5338797"/>
                <a:gd name="connsiteY328" fmla="*/ 691695 h 1854765"/>
                <a:gd name="connsiteX329" fmla="*/ 1365603 w 5338797"/>
                <a:gd name="connsiteY329" fmla="*/ 682088 h 1854765"/>
                <a:gd name="connsiteX330" fmla="*/ 1380307 w 5338797"/>
                <a:gd name="connsiteY330" fmla="*/ 682088 h 1854765"/>
                <a:gd name="connsiteX331" fmla="*/ 1399544 w 5338797"/>
                <a:gd name="connsiteY331" fmla="*/ 686524 h 1854765"/>
                <a:gd name="connsiteX332" fmla="*/ 1421722 w 5338797"/>
                <a:gd name="connsiteY332" fmla="*/ 694635 h 1854765"/>
                <a:gd name="connsiteX333" fmla="*/ 1438729 w 5338797"/>
                <a:gd name="connsiteY333" fmla="*/ 687994 h 1854765"/>
                <a:gd name="connsiteX334" fmla="*/ 1446865 w 5338797"/>
                <a:gd name="connsiteY334" fmla="*/ 680642 h 1854765"/>
                <a:gd name="connsiteX335" fmla="*/ 1456472 w 5338797"/>
                <a:gd name="connsiteY335" fmla="*/ 668071 h 1854765"/>
                <a:gd name="connsiteX336" fmla="*/ 1464608 w 5338797"/>
                <a:gd name="connsiteY336" fmla="*/ 654029 h 1854765"/>
                <a:gd name="connsiteX337" fmla="*/ 1478650 w 5338797"/>
                <a:gd name="connsiteY337" fmla="*/ 642192 h 1854765"/>
                <a:gd name="connsiteX338" fmla="*/ 1493354 w 5338797"/>
                <a:gd name="connsiteY338" fmla="*/ 631115 h 1854765"/>
                <a:gd name="connsiteX339" fmla="*/ 1502984 w 5338797"/>
                <a:gd name="connsiteY339" fmla="*/ 600801 h 1854765"/>
                <a:gd name="connsiteX340" fmla="*/ 1511856 w 5338797"/>
                <a:gd name="connsiteY340" fmla="*/ 588964 h 1854765"/>
                <a:gd name="connsiteX341" fmla="*/ 1500755 w 5338797"/>
                <a:gd name="connsiteY341" fmla="*/ 574261 h 1854765"/>
                <a:gd name="connsiteX342" fmla="*/ 1486051 w 5338797"/>
                <a:gd name="connsiteY342" fmla="*/ 563160 h 1854765"/>
                <a:gd name="connsiteX343" fmla="*/ 1479385 w 5338797"/>
                <a:gd name="connsiteY343" fmla="*/ 547647 h 1854765"/>
                <a:gd name="connsiteX344" fmla="*/ 1483821 w 5338797"/>
                <a:gd name="connsiteY344" fmla="*/ 526940 h 1854765"/>
                <a:gd name="connsiteX345" fmla="*/ 1482350 w 5338797"/>
                <a:gd name="connsiteY345" fmla="*/ 506232 h 1854765"/>
                <a:gd name="connsiteX346" fmla="*/ 1479385 w 5338797"/>
                <a:gd name="connsiteY346" fmla="*/ 486284 h 1854765"/>
                <a:gd name="connsiteX347" fmla="*/ 1485316 w 5338797"/>
                <a:gd name="connsiteY347" fmla="*/ 464841 h 1854765"/>
                <a:gd name="connsiteX348" fmla="*/ 1486786 w 5338797"/>
                <a:gd name="connsiteY348" fmla="*/ 440334 h 1854765"/>
                <a:gd name="connsiteX349" fmla="*/ 1474214 w 5338797"/>
                <a:gd name="connsiteY349" fmla="*/ 424822 h 1854765"/>
                <a:gd name="connsiteX350" fmla="*/ 1463137 w 5338797"/>
                <a:gd name="connsiteY350" fmla="*/ 416686 h 1854765"/>
                <a:gd name="connsiteX351" fmla="*/ 1465343 w 5338797"/>
                <a:gd name="connsiteY351" fmla="*/ 402644 h 1854765"/>
                <a:gd name="connsiteX352" fmla="*/ 1473479 w 5338797"/>
                <a:gd name="connsiteY352" fmla="*/ 390808 h 1854765"/>
                <a:gd name="connsiteX353" fmla="*/ 1483821 w 5338797"/>
                <a:gd name="connsiteY353" fmla="*/ 372330 h 1854765"/>
                <a:gd name="connsiteX354" fmla="*/ 1488256 w 5338797"/>
                <a:gd name="connsiteY354" fmla="*/ 338315 h 1854765"/>
                <a:gd name="connsiteX355" fmla="*/ 1464608 w 5338797"/>
                <a:gd name="connsiteY355" fmla="*/ 326479 h 1854765"/>
                <a:gd name="connsiteX356" fmla="*/ 1418046 w 5338797"/>
                <a:gd name="connsiteY356" fmla="*/ 320573 h 1854765"/>
                <a:gd name="connsiteX357" fmla="*/ 1388492 w 5338797"/>
                <a:gd name="connsiteY357" fmla="*/ 317608 h 1854765"/>
                <a:gd name="connsiteX358" fmla="*/ 1367049 w 5338797"/>
                <a:gd name="connsiteY358" fmla="*/ 329444 h 1854765"/>
                <a:gd name="connsiteX359" fmla="*/ 1356683 w 5338797"/>
                <a:gd name="connsiteY359" fmla="*/ 368654 h 1854765"/>
                <a:gd name="connsiteX360" fmla="*/ 1336735 w 5338797"/>
                <a:gd name="connsiteY360" fmla="*/ 397473 h 1854765"/>
                <a:gd name="connsiteX361" fmla="*/ 1297525 w 5338797"/>
                <a:gd name="connsiteY361" fmla="*/ 421146 h 1854765"/>
                <a:gd name="connsiteX362" fmla="*/ 1285688 w 5338797"/>
                <a:gd name="connsiteY362" fmla="*/ 445652 h 1854765"/>
                <a:gd name="connsiteX363" fmla="*/ 1298995 w 5338797"/>
                <a:gd name="connsiteY363" fmla="*/ 448593 h 1854765"/>
                <a:gd name="connsiteX364" fmla="*/ 1304901 w 5338797"/>
                <a:gd name="connsiteY364" fmla="*/ 459694 h 1854765"/>
                <a:gd name="connsiteX365" fmla="*/ 1300466 w 5338797"/>
                <a:gd name="connsiteY365" fmla="*/ 478907 h 1854765"/>
                <a:gd name="connsiteX366" fmla="*/ 1307131 w 5338797"/>
                <a:gd name="connsiteY366" fmla="*/ 492949 h 1854765"/>
                <a:gd name="connsiteX367" fmla="*/ 1293825 w 5338797"/>
                <a:gd name="connsiteY367" fmla="*/ 496650 h 1854765"/>
                <a:gd name="connsiteX368" fmla="*/ 1291594 w 5338797"/>
                <a:gd name="connsiteY368" fmla="*/ 523999 h 1854765"/>
                <a:gd name="connsiteX369" fmla="*/ 1302695 w 5338797"/>
                <a:gd name="connsiteY369" fmla="*/ 517357 h 1854765"/>
                <a:gd name="connsiteX370" fmla="*/ 1326344 w 5338797"/>
                <a:gd name="connsiteY370" fmla="*/ 524709 h 1854765"/>
                <a:gd name="connsiteX371" fmla="*/ 1338916 w 5338797"/>
                <a:gd name="connsiteY371" fmla="*/ 546888 h 1854765"/>
                <a:gd name="connsiteX372" fmla="*/ 1355188 w 5338797"/>
                <a:gd name="connsiteY372" fmla="*/ 560930 h 1854765"/>
                <a:gd name="connsiteX373" fmla="*/ 1358129 w 5338797"/>
                <a:gd name="connsiteY373" fmla="*/ 580142 h 1854765"/>
                <a:gd name="connsiteX374" fmla="*/ 1351488 w 5338797"/>
                <a:gd name="connsiteY374" fmla="*/ 593449 h 1854765"/>
                <a:gd name="connsiteX375" fmla="*/ 1332275 w 5338797"/>
                <a:gd name="connsiteY375" fmla="*/ 586808 h 1854765"/>
                <a:gd name="connsiteX376" fmla="*/ 1307768 w 5338797"/>
                <a:gd name="connsiteY376" fmla="*/ 570536 h 1854765"/>
                <a:gd name="connsiteX377" fmla="*/ 1293065 w 5338797"/>
                <a:gd name="connsiteY377" fmla="*/ 560930 h 1854765"/>
                <a:gd name="connsiteX378" fmla="*/ 1270151 w 5338797"/>
                <a:gd name="connsiteY378" fmla="*/ 550563 h 1854765"/>
                <a:gd name="connsiteX379" fmla="*/ 1238293 w 5338797"/>
                <a:gd name="connsiteY379" fmla="*/ 541692 h 1854765"/>
                <a:gd name="connsiteX380" fmla="*/ 1223589 w 5338797"/>
                <a:gd name="connsiteY380" fmla="*/ 532086 h 1854765"/>
                <a:gd name="connsiteX381" fmla="*/ 1188105 w 5338797"/>
                <a:gd name="connsiteY381" fmla="*/ 521009 h 1854765"/>
                <a:gd name="connsiteX382" fmla="*/ 1125246 w 5338797"/>
                <a:gd name="connsiteY382" fmla="*/ 510643 h 1854765"/>
                <a:gd name="connsiteX383" fmla="*/ 1106769 w 5338797"/>
                <a:gd name="connsiteY383" fmla="*/ 506207 h 1854765"/>
                <a:gd name="connsiteX384" fmla="*/ 1086821 w 5338797"/>
                <a:gd name="connsiteY384" fmla="*/ 515838 h 1854765"/>
                <a:gd name="connsiteX385" fmla="*/ 1077925 w 5338797"/>
                <a:gd name="connsiteY385" fmla="*/ 525445 h 1854765"/>
                <a:gd name="connsiteX386" fmla="*/ 1086821 w 5338797"/>
                <a:gd name="connsiteY386" fmla="*/ 540957 h 1854765"/>
                <a:gd name="connsiteX387" fmla="*/ 1091991 w 5338797"/>
                <a:gd name="connsiteY387" fmla="*/ 550563 h 1854765"/>
                <a:gd name="connsiteX388" fmla="*/ 1092727 w 5338797"/>
                <a:gd name="connsiteY388" fmla="*/ 566836 h 1854765"/>
                <a:gd name="connsiteX389" fmla="*/ 1070548 w 5338797"/>
                <a:gd name="connsiteY389" fmla="*/ 574187 h 1854765"/>
                <a:gd name="connsiteX390" fmla="*/ 1069054 w 5338797"/>
                <a:gd name="connsiteY390" fmla="*/ 583059 h 1854765"/>
                <a:gd name="connsiteX391" fmla="*/ 1063883 w 5338797"/>
                <a:gd name="connsiteY391" fmla="*/ 591930 h 1854765"/>
                <a:gd name="connsiteX392" fmla="*/ 1043935 w 5338797"/>
                <a:gd name="connsiteY392" fmla="*/ 589700 h 1854765"/>
                <a:gd name="connsiteX393" fmla="*/ 1041705 w 5338797"/>
                <a:gd name="connsiteY393" fmla="*/ 574187 h 1854765"/>
                <a:gd name="connsiteX394" fmla="*/ 1045405 w 5338797"/>
                <a:gd name="connsiteY394" fmla="*/ 563821 h 1854765"/>
                <a:gd name="connsiteX395" fmla="*/ 1030701 w 5338797"/>
                <a:gd name="connsiteY395" fmla="*/ 556469 h 1854765"/>
                <a:gd name="connsiteX396" fmla="*/ 1015165 w 5338797"/>
                <a:gd name="connsiteY396" fmla="*/ 564605 h 1854765"/>
                <a:gd name="connsiteX397" fmla="*/ 999652 w 5338797"/>
                <a:gd name="connsiteY397" fmla="*/ 570512 h 1854765"/>
                <a:gd name="connsiteX398" fmla="*/ 983380 w 5338797"/>
                <a:gd name="connsiteY398" fmla="*/ 577863 h 1854765"/>
                <a:gd name="connsiteX399" fmla="*/ 964167 w 5338797"/>
                <a:gd name="connsiteY399" fmla="*/ 577863 h 1854765"/>
                <a:gd name="connsiteX400" fmla="*/ 937553 w 5338797"/>
                <a:gd name="connsiteY400" fmla="*/ 576368 h 1854765"/>
                <a:gd name="connsiteX401" fmla="*/ 918316 w 5338797"/>
                <a:gd name="connsiteY401" fmla="*/ 582299 h 1854765"/>
                <a:gd name="connsiteX402" fmla="*/ 903613 w 5338797"/>
                <a:gd name="connsiteY402" fmla="*/ 596341 h 1854765"/>
                <a:gd name="connsiteX403" fmla="*/ 888909 w 5338797"/>
                <a:gd name="connsiteY403" fmla="*/ 597811 h 1854765"/>
                <a:gd name="connsiteX404" fmla="*/ 877832 w 5338797"/>
                <a:gd name="connsiteY404" fmla="*/ 599306 h 1854765"/>
                <a:gd name="connsiteX405" fmla="*/ 854159 w 5338797"/>
                <a:gd name="connsiteY405" fmla="*/ 603742 h 1854765"/>
                <a:gd name="connsiteX406" fmla="*/ 860824 w 5338797"/>
                <a:gd name="connsiteY406" fmla="*/ 594135 h 1854765"/>
                <a:gd name="connsiteX407" fmla="*/ 865260 w 5338797"/>
                <a:gd name="connsiteY407" fmla="*/ 581564 h 1854765"/>
                <a:gd name="connsiteX408" fmla="*/ 868961 w 5338797"/>
                <a:gd name="connsiteY408" fmla="*/ 566860 h 1854765"/>
                <a:gd name="connsiteX409" fmla="*/ 861609 w 5338797"/>
                <a:gd name="connsiteY409" fmla="*/ 557254 h 1854765"/>
                <a:gd name="connsiteX410" fmla="*/ 833525 w 5338797"/>
                <a:gd name="connsiteY410" fmla="*/ 568355 h 1854765"/>
                <a:gd name="connsiteX411" fmla="*/ 826173 w 5338797"/>
                <a:gd name="connsiteY411" fmla="*/ 583867 h 1854765"/>
                <a:gd name="connsiteX412" fmla="*/ 818821 w 5338797"/>
                <a:gd name="connsiteY412" fmla="*/ 591219 h 1854765"/>
                <a:gd name="connsiteX413" fmla="*/ 814385 w 5338797"/>
                <a:gd name="connsiteY413" fmla="*/ 582348 h 1854765"/>
                <a:gd name="connsiteX414" fmla="*/ 796643 w 5338797"/>
                <a:gd name="connsiteY414" fmla="*/ 583818 h 1854765"/>
                <a:gd name="connsiteX415" fmla="*/ 767824 w 5338797"/>
                <a:gd name="connsiteY415" fmla="*/ 591954 h 1854765"/>
                <a:gd name="connsiteX416" fmla="*/ 740450 w 5338797"/>
                <a:gd name="connsiteY416" fmla="*/ 608226 h 1854765"/>
                <a:gd name="connsiteX417" fmla="*/ 716067 w 5338797"/>
                <a:gd name="connsiteY417" fmla="*/ 620798 h 1854765"/>
                <a:gd name="connsiteX418" fmla="*/ 703495 w 5338797"/>
                <a:gd name="connsiteY418" fmla="*/ 626704 h 1854765"/>
                <a:gd name="connsiteX419" fmla="*/ 685752 w 5338797"/>
                <a:gd name="connsiteY419" fmla="*/ 628910 h 1854765"/>
                <a:gd name="connsiteX420" fmla="*/ 673181 w 5338797"/>
                <a:gd name="connsiteY420" fmla="*/ 642976 h 1854765"/>
                <a:gd name="connsiteX421" fmla="*/ 665045 w 5338797"/>
                <a:gd name="connsiteY421" fmla="*/ 665889 h 1854765"/>
                <a:gd name="connsiteX422" fmla="*/ 645807 w 5338797"/>
                <a:gd name="connsiteY422" fmla="*/ 676231 h 1854765"/>
                <a:gd name="connsiteX423" fmla="*/ 619929 w 5338797"/>
                <a:gd name="connsiteY423" fmla="*/ 679196 h 1854765"/>
                <a:gd name="connsiteX424" fmla="*/ 600716 w 5338797"/>
                <a:gd name="connsiteY424" fmla="*/ 663659 h 1854765"/>
                <a:gd name="connsiteX425" fmla="*/ 583709 w 5338797"/>
                <a:gd name="connsiteY425" fmla="*/ 651847 h 1854765"/>
                <a:gd name="connsiteX426" fmla="*/ 578538 w 5338797"/>
                <a:gd name="connsiteY426" fmla="*/ 639276 h 1854765"/>
                <a:gd name="connsiteX427" fmla="*/ 587409 w 5338797"/>
                <a:gd name="connsiteY427" fmla="*/ 631140 h 1854765"/>
                <a:gd name="connsiteX428" fmla="*/ 601451 w 5338797"/>
                <a:gd name="connsiteY428" fmla="*/ 625234 h 1854765"/>
                <a:gd name="connsiteX429" fmla="*/ 628825 w 5338797"/>
                <a:gd name="connsiteY429" fmla="*/ 621533 h 1854765"/>
                <a:gd name="connsiteX430" fmla="*/ 625124 w 5338797"/>
                <a:gd name="connsiteY430" fmla="*/ 602296 h 1854765"/>
                <a:gd name="connsiteX431" fmla="*/ 613288 w 5338797"/>
                <a:gd name="connsiteY431" fmla="*/ 592689 h 1854765"/>
                <a:gd name="connsiteX432" fmla="*/ 602187 w 5338797"/>
                <a:gd name="connsiteY432" fmla="*/ 583818 h 1854765"/>
                <a:gd name="connsiteX433" fmla="*/ 590374 w 5338797"/>
                <a:gd name="connsiteY433" fmla="*/ 577177 h 1854765"/>
                <a:gd name="connsiteX434" fmla="*/ 561531 w 5338797"/>
                <a:gd name="connsiteY434" fmla="*/ 580853 h 1854765"/>
                <a:gd name="connsiteX435" fmla="*/ 536412 w 5338797"/>
                <a:gd name="connsiteY435" fmla="*/ 574212 h 1854765"/>
                <a:gd name="connsiteX436" fmla="*/ 525310 w 5338797"/>
                <a:gd name="connsiteY436" fmla="*/ 580118 h 1854765"/>
                <a:gd name="connsiteX437" fmla="*/ 541583 w 5338797"/>
                <a:gd name="connsiteY437" fmla="*/ 588254 h 1854765"/>
                <a:gd name="connsiteX438" fmla="*/ 552659 w 5338797"/>
                <a:gd name="connsiteY438" fmla="*/ 610310 h 1854765"/>
                <a:gd name="connsiteX439" fmla="*/ 545307 w 5338797"/>
                <a:gd name="connsiteY439" fmla="*/ 633982 h 1854765"/>
                <a:gd name="connsiteX440" fmla="*/ 537172 w 5338797"/>
                <a:gd name="connsiteY440" fmla="*/ 652460 h 1854765"/>
                <a:gd name="connsiteX441" fmla="*/ 557119 w 5338797"/>
                <a:gd name="connsiteY441" fmla="*/ 662802 h 1854765"/>
                <a:gd name="connsiteX442" fmla="*/ 560085 w 5338797"/>
                <a:gd name="connsiteY442" fmla="*/ 684245 h 1854765"/>
                <a:gd name="connsiteX443" fmla="*/ 552733 w 5338797"/>
                <a:gd name="connsiteY443" fmla="*/ 698948 h 1854765"/>
                <a:gd name="connsiteX444" fmla="*/ 551263 w 5338797"/>
                <a:gd name="connsiteY444" fmla="*/ 715220 h 1854765"/>
                <a:gd name="connsiteX445" fmla="*/ 546827 w 5338797"/>
                <a:gd name="connsiteY445" fmla="*/ 727057 h 1854765"/>
                <a:gd name="connsiteX446" fmla="*/ 541656 w 5338797"/>
                <a:gd name="connsiteY446" fmla="*/ 714485 h 1854765"/>
                <a:gd name="connsiteX447" fmla="*/ 526952 w 5338797"/>
                <a:gd name="connsiteY447" fmla="*/ 720391 h 1854765"/>
                <a:gd name="connsiteX448" fmla="*/ 526217 w 5338797"/>
                <a:gd name="connsiteY448" fmla="*/ 713039 h 1854765"/>
                <a:gd name="connsiteX449" fmla="*/ 527712 w 5338797"/>
                <a:gd name="connsiteY449" fmla="*/ 701938 h 1854765"/>
                <a:gd name="connsiteX450" fmla="*/ 509210 w 5338797"/>
                <a:gd name="connsiteY450" fmla="*/ 697502 h 1854765"/>
                <a:gd name="connsiteX451" fmla="*/ 493698 w 5338797"/>
                <a:gd name="connsiteY451" fmla="*/ 693802 h 1854765"/>
                <a:gd name="connsiteX452" fmla="*/ 473725 w 5338797"/>
                <a:gd name="connsiteY452" fmla="*/ 705638 h 1854765"/>
                <a:gd name="connsiteX453" fmla="*/ 443411 w 5338797"/>
                <a:gd name="connsiteY453" fmla="*/ 720342 h 1854765"/>
                <a:gd name="connsiteX454" fmla="*/ 415327 w 5338797"/>
                <a:gd name="connsiteY454" fmla="*/ 741050 h 1854765"/>
                <a:gd name="connsiteX455" fmla="*/ 403490 w 5338797"/>
                <a:gd name="connsiteY455" fmla="*/ 755092 h 1854765"/>
                <a:gd name="connsiteX456" fmla="*/ 421233 w 5338797"/>
                <a:gd name="connsiteY456" fmla="*/ 772834 h 1854765"/>
                <a:gd name="connsiteX457" fmla="*/ 428585 w 5338797"/>
                <a:gd name="connsiteY457" fmla="*/ 795772 h 1854765"/>
                <a:gd name="connsiteX458" fmla="*/ 413881 w 5338797"/>
                <a:gd name="connsiteY458" fmla="*/ 795772 h 1854765"/>
                <a:gd name="connsiteX459" fmla="*/ 398368 w 5338797"/>
                <a:gd name="connsiteY459" fmla="*/ 797978 h 1854765"/>
                <a:gd name="connsiteX460" fmla="*/ 383665 w 5338797"/>
                <a:gd name="connsiteY460" fmla="*/ 789842 h 1854765"/>
                <a:gd name="connsiteX461" fmla="*/ 362222 w 5338797"/>
                <a:gd name="connsiteY461" fmla="*/ 787636 h 1854765"/>
                <a:gd name="connsiteX462" fmla="*/ 353767 w 5338797"/>
                <a:gd name="connsiteY462" fmla="*/ 786533 h 1854765"/>
                <a:gd name="connsiteX463" fmla="*/ 352615 w 5338797"/>
                <a:gd name="connsiteY463" fmla="*/ 783936 h 1854765"/>
                <a:gd name="connsiteX464" fmla="*/ 335461 w 5338797"/>
                <a:gd name="connsiteY464" fmla="*/ 769894 h 1854765"/>
                <a:gd name="connsiteX465" fmla="*/ 317719 w 5338797"/>
                <a:gd name="connsiteY465" fmla="*/ 764723 h 1854765"/>
                <a:gd name="connsiteX466" fmla="*/ 302206 w 5338797"/>
                <a:gd name="connsiteY466" fmla="*/ 778765 h 1854765"/>
                <a:gd name="connsiteX467" fmla="*/ 303677 w 5338797"/>
                <a:gd name="connsiteY467" fmla="*/ 792807 h 1854765"/>
                <a:gd name="connsiteX468" fmla="*/ 320684 w 5338797"/>
                <a:gd name="connsiteY468" fmla="*/ 807511 h 1854765"/>
                <a:gd name="connsiteX469" fmla="*/ 337691 w 5338797"/>
                <a:gd name="connsiteY469" fmla="*/ 809006 h 1854765"/>
                <a:gd name="connsiteX470" fmla="*/ 349528 w 5338797"/>
                <a:gd name="connsiteY470" fmla="*/ 823709 h 1854765"/>
                <a:gd name="connsiteX471" fmla="*/ 336956 w 5338797"/>
                <a:gd name="connsiteY471" fmla="*/ 837016 h 1854765"/>
                <a:gd name="connsiteX472" fmla="*/ 323331 w 5338797"/>
                <a:gd name="connsiteY472" fmla="*/ 836061 h 1854765"/>
                <a:gd name="connsiteX473" fmla="*/ 322914 w 5338797"/>
                <a:gd name="connsiteY473" fmla="*/ 835546 h 1854765"/>
                <a:gd name="connsiteX474" fmla="*/ 308210 w 5338797"/>
                <a:gd name="connsiteY474" fmla="*/ 832581 h 1854765"/>
                <a:gd name="connsiteX475" fmla="*/ 292698 w 5338797"/>
                <a:gd name="connsiteY475" fmla="*/ 825229 h 1854765"/>
                <a:gd name="connsiteX476" fmla="*/ 281597 w 5338797"/>
                <a:gd name="connsiteY476" fmla="*/ 814887 h 1854765"/>
                <a:gd name="connsiteX477" fmla="*/ 257213 w 5338797"/>
                <a:gd name="connsiteY477" fmla="*/ 811922 h 1854765"/>
                <a:gd name="connsiteX478" fmla="*/ 246847 w 5338797"/>
                <a:gd name="connsiteY478" fmla="*/ 800845 h 1854765"/>
                <a:gd name="connsiteX479" fmla="*/ 243906 w 5338797"/>
                <a:gd name="connsiteY479" fmla="*/ 779402 h 1854765"/>
                <a:gd name="connsiteX480" fmla="*/ 235770 w 5338797"/>
                <a:gd name="connsiteY480" fmla="*/ 763130 h 1854765"/>
                <a:gd name="connsiteX481" fmla="*/ 243906 w 5338797"/>
                <a:gd name="connsiteY481" fmla="*/ 743917 h 1854765"/>
                <a:gd name="connsiteX482" fmla="*/ 240205 w 5338797"/>
                <a:gd name="connsiteY482" fmla="*/ 724680 h 1854765"/>
                <a:gd name="connsiteX483" fmla="*/ 221704 w 5338797"/>
                <a:gd name="connsiteY483" fmla="*/ 709167 h 1854765"/>
                <a:gd name="connsiteX484" fmla="*/ 202491 w 5338797"/>
                <a:gd name="connsiteY484" fmla="*/ 704732 h 1854765"/>
                <a:gd name="connsiteX485" fmla="*/ 200285 w 5338797"/>
                <a:gd name="connsiteY485" fmla="*/ 695860 h 1854765"/>
                <a:gd name="connsiteX486" fmla="*/ 190654 w 5338797"/>
                <a:gd name="connsiteY486" fmla="*/ 695125 h 1854765"/>
                <a:gd name="connsiteX487" fmla="*/ 183302 w 5338797"/>
                <a:gd name="connsiteY487" fmla="*/ 689195 h 1854765"/>
                <a:gd name="connsiteX488" fmla="*/ 178107 w 5338797"/>
                <a:gd name="connsiteY488" fmla="*/ 681843 h 1854765"/>
                <a:gd name="connsiteX489" fmla="*/ 164800 w 5338797"/>
                <a:gd name="connsiteY489" fmla="*/ 668512 h 1854765"/>
                <a:gd name="connsiteX490" fmla="*/ 171466 w 5338797"/>
                <a:gd name="connsiteY490" fmla="*/ 658905 h 1854765"/>
                <a:gd name="connsiteX491" fmla="*/ 191414 w 5338797"/>
                <a:gd name="connsiteY491" fmla="*/ 675177 h 1854765"/>
                <a:gd name="connsiteX492" fmla="*/ 212121 w 5338797"/>
                <a:gd name="connsiteY492" fmla="*/ 684049 h 1854765"/>
                <a:gd name="connsiteX493" fmla="*/ 240230 w 5338797"/>
                <a:gd name="connsiteY493" fmla="*/ 690714 h 1854765"/>
                <a:gd name="connsiteX494" fmla="*/ 270544 w 5338797"/>
                <a:gd name="connsiteY494" fmla="*/ 701056 h 1854765"/>
                <a:gd name="connsiteX495" fmla="*/ 314141 w 5338797"/>
                <a:gd name="connsiteY495" fmla="*/ 708408 h 1854765"/>
                <a:gd name="connsiteX496" fmla="*/ 354821 w 5338797"/>
                <a:gd name="connsiteY496" fmla="*/ 720979 h 1854765"/>
                <a:gd name="connsiteX497" fmla="*/ 415449 w 5338797"/>
                <a:gd name="connsiteY497" fmla="*/ 705442 h 1854765"/>
                <a:gd name="connsiteX498" fmla="*/ 451669 w 5338797"/>
                <a:gd name="connsiteY498" fmla="*/ 680299 h 1854765"/>
                <a:gd name="connsiteX499" fmla="*/ 456105 w 5338797"/>
                <a:gd name="connsiteY499" fmla="*/ 647779 h 1854765"/>
                <a:gd name="connsiteX500" fmla="*/ 447234 w 5338797"/>
                <a:gd name="connsiteY500" fmla="*/ 630772 h 1854765"/>
                <a:gd name="connsiteX501" fmla="*/ 433927 w 5338797"/>
                <a:gd name="connsiteY501" fmla="*/ 624107 h 1854765"/>
                <a:gd name="connsiteX502" fmla="*/ 422091 w 5338797"/>
                <a:gd name="connsiteY502" fmla="*/ 615235 h 1854765"/>
                <a:gd name="connsiteX503" fmla="*/ 407387 w 5338797"/>
                <a:gd name="connsiteY503" fmla="*/ 604159 h 1854765"/>
                <a:gd name="connsiteX504" fmla="*/ 385944 w 5338797"/>
                <a:gd name="connsiteY504" fmla="*/ 596022 h 1854765"/>
                <a:gd name="connsiteX505" fmla="*/ 371240 w 5338797"/>
                <a:gd name="connsiteY505" fmla="*/ 590852 h 1854765"/>
                <a:gd name="connsiteX506" fmla="*/ 343891 w 5338797"/>
                <a:gd name="connsiteY506" fmla="*/ 577545 h 1854765"/>
                <a:gd name="connsiteX507" fmla="*/ 303946 w 5338797"/>
                <a:gd name="connsiteY507" fmla="*/ 554607 h 1854765"/>
                <a:gd name="connsiteX508" fmla="*/ 275862 w 5338797"/>
                <a:gd name="connsiteY508" fmla="*/ 543530 h 1854765"/>
                <a:gd name="connsiteX509" fmla="*/ 252949 w 5338797"/>
                <a:gd name="connsiteY509" fmla="*/ 541300 h 1854765"/>
                <a:gd name="connsiteX510" fmla="*/ 235207 w 5338797"/>
                <a:gd name="connsiteY510" fmla="*/ 535394 h 1854765"/>
                <a:gd name="connsiteX511" fmla="*/ 211533 w 5338797"/>
                <a:gd name="connsiteY511" fmla="*/ 533188 h 1854765"/>
                <a:gd name="connsiteX512" fmla="*/ 203398 w 5338797"/>
                <a:gd name="connsiteY512" fmla="*/ 545736 h 1854765"/>
                <a:gd name="connsiteX513" fmla="*/ 186390 w 5338797"/>
                <a:gd name="connsiteY513" fmla="*/ 554607 h 1854765"/>
                <a:gd name="connsiteX514" fmla="*/ 198227 w 5338797"/>
                <a:gd name="connsiteY514" fmla="*/ 536129 h 1854765"/>
                <a:gd name="connsiteX515" fmla="*/ 189355 w 5338797"/>
                <a:gd name="connsiteY515" fmla="*/ 530223 h 1854765"/>
                <a:gd name="connsiteX516" fmla="*/ 177519 w 5338797"/>
                <a:gd name="connsiteY516" fmla="*/ 533188 h 1854765"/>
                <a:gd name="connsiteX517" fmla="*/ 164212 w 5338797"/>
                <a:gd name="connsiteY517" fmla="*/ 522822 h 1854765"/>
                <a:gd name="connsiteX518" fmla="*/ 164947 w 5338797"/>
                <a:gd name="connsiteY518" fmla="*/ 515470 h 1854765"/>
                <a:gd name="connsiteX519" fmla="*/ 182689 w 5338797"/>
                <a:gd name="connsiteY519" fmla="*/ 513976 h 1854765"/>
                <a:gd name="connsiteX520" fmla="*/ 171613 w 5338797"/>
                <a:gd name="connsiteY520" fmla="*/ 505840 h 1854765"/>
                <a:gd name="connsiteX521" fmla="*/ 157571 w 5338797"/>
                <a:gd name="connsiteY521" fmla="*/ 497728 h 1854765"/>
                <a:gd name="connsiteX522" fmla="*/ 148700 w 5338797"/>
                <a:gd name="connsiteY522" fmla="*/ 502899 h 1854765"/>
                <a:gd name="connsiteX523" fmla="*/ 135393 w 5338797"/>
                <a:gd name="connsiteY523" fmla="*/ 513240 h 1854765"/>
                <a:gd name="connsiteX524" fmla="*/ 119856 w 5338797"/>
                <a:gd name="connsiteY524" fmla="*/ 513240 h 1854765"/>
                <a:gd name="connsiteX525" fmla="*/ 114709 w 5338797"/>
                <a:gd name="connsiteY525" fmla="*/ 507016 h 1854765"/>
                <a:gd name="connsiteX526" fmla="*/ 114709 w 5338797"/>
                <a:gd name="connsiteY526" fmla="*/ 518901 h 1854765"/>
                <a:gd name="connsiteX527" fmla="*/ 106451 w 5338797"/>
                <a:gd name="connsiteY527" fmla="*/ 523533 h 1854765"/>
                <a:gd name="connsiteX528" fmla="*/ 96403 w 5338797"/>
                <a:gd name="connsiteY528" fmla="*/ 518632 h 1854765"/>
                <a:gd name="connsiteX529" fmla="*/ 85057 w 5338797"/>
                <a:gd name="connsiteY529" fmla="*/ 528949 h 1854765"/>
                <a:gd name="connsiteX530" fmla="*/ 72804 w 5338797"/>
                <a:gd name="connsiteY530" fmla="*/ 534365 h 1854765"/>
                <a:gd name="connsiteX531" fmla="*/ 61972 w 5338797"/>
                <a:gd name="connsiteY531" fmla="*/ 547525 h 1854765"/>
                <a:gd name="connsiteX532" fmla="*/ 50356 w 5338797"/>
                <a:gd name="connsiteY532" fmla="*/ 552230 h 1854765"/>
                <a:gd name="connsiteX533" fmla="*/ 44499 w 5338797"/>
                <a:gd name="connsiteY533" fmla="*/ 556543 h 1854765"/>
                <a:gd name="connsiteX534" fmla="*/ 34207 w 5338797"/>
                <a:gd name="connsiteY534" fmla="*/ 558626 h 1854765"/>
                <a:gd name="connsiteX535" fmla="*/ 37123 w 5338797"/>
                <a:gd name="connsiteY535" fmla="*/ 562743 h 1854765"/>
                <a:gd name="connsiteX536" fmla="*/ 43127 w 5338797"/>
                <a:gd name="connsiteY536" fmla="*/ 567644 h 1854765"/>
                <a:gd name="connsiteX537" fmla="*/ 37809 w 5338797"/>
                <a:gd name="connsiteY537" fmla="*/ 574996 h 1854765"/>
                <a:gd name="connsiteX538" fmla="*/ 35236 w 5338797"/>
                <a:gd name="connsiteY538" fmla="*/ 584112 h 1854765"/>
                <a:gd name="connsiteX539" fmla="*/ 39010 w 5338797"/>
                <a:gd name="connsiteY539" fmla="*/ 594429 h 1854765"/>
                <a:gd name="connsiteX540" fmla="*/ 52072 w 5338797"/>
                <a:gd name="connsiteY540" fmla="*/ 604404 h 1854765"/>
                <a:gd name="connsiteX541" fmla="*/ 66776 w 5338797"/>
                <a:gd name="connsiteY541" fmla="*/ 613177 h 1854765"/>
                <a:gd name="connsiteX542" fmla="*/ 81210 w 5338797"/>
                <a:gd name="connsiteY542" fmla="*/ 626067 h 1854765"/>
                <a:gd name="connsiteX543" fmla="*/ 80352 w 5338797"/>
                <a:gd name="connsiteY543" fmla="*/ 638957 h 1854765"/>
                <a:gd name="connsiteX544" fmla="*/ 64178 w 5338797"/>
                <a:gd name="connsiteY544" fmla="*/ 657533 h 1854765"/>
                <a:gd name="connsiteX545" fmla="*/ 54204 w 5338797"/>
                <a:gd name="connsiteY545" fmla="*/ 670938 h 1854765"/>
                <a:gd name="connsiteX546" fmla="*/ 57488 w 5338797"/>
                <a:gd name="connsiteY546" fmla="*/ 683191 h 1854765"/>
                <a:gd name="connsiteX547" fmla="*/ 66947 w 5338797"/>
                <a:gd name="connsiteY547" fmla="*/ 691793 h 1854765"/>
                <a:gd name="connsiteX548" fmla="*/ 76749 w 5338797"/>
                <a:gd name="connsiteY548" fmla="*/ 712770 h 1854765"/>
                <a:gd name="connsiteX549" fmla="*/ 83955 w 5338797"/>
                <a:gd name="connsiteY549" fmla="*/ 723773 h 1854765"/>
                <a:gd name="connsiteX550" fmla="*/ 85498 w 5338797"/>
                <a:gd name="connsiteY550" fmla="*/ 740462 h 1854765"/>
                <a:gd name="connsiteX551" fmla="*/ 76235 w 5338797"/>
                <a:gd name="connsiteY551" fmla="*/ 747667 h 1854765"/>
                <a:gd name="connsiteX552" fmla="*/ 73122 w 5338797"/>
                <a:gd name="connsiteY552" fmla="*/ 757812 h 1854765"/>
                <a:gd name="connsiteX553" fmla="*/ 77264 w 5338797"/>
                <a:gd name="connsiteY553" fmla="*/ 768472 h 1854765"/>
                <a:gd name="connsiteX554" fmla="*/ 72608 w 5338797"/>
                <a:gd name="connsiteY554" fmla="*/ 778103 h 1854765"/>
                <a:gd name="connsiteX555" fmla="*/ 77509 w 5338797"/>
                <a:gd name="connsiteY555" fmla="*/ 788420 h 1854765"/>
                <a:gd name="connsiteX556" fmla="*/ 89199 w 5338797"/>
                <a:gd name="connsiteY556" fmla="*/ 791851 h 1854765"/>
                <a:gd name="connsiteX557" fmla="*/ 86748 w 5338797"/>
                <a:gd name="connsiteY557" fmla="*/ 799203 h 1854765"/>
                <a:gd name="connsiteX558" fmla="*/ 87091 w 5338797"/>
                <a:gd name="connsiteY558" fmla="*/ 808662 h 1854765"/>
                <a:gd name="connsiteX559" fmla="*/ 95006 w 5338797"/>
                <a:gd name="connsiteY559" fmla="*/ 814863 h 1854765"/>
                <a:gd name="connsiteX560" fmla="*/ 104123 w 5338797"/>
                <a:gd name="connsiteY560" fmla="*/ 821553 h 1854765"/>
                <a:gd name="connsiteX561" fmla="*/ 99222 w 5338797"/>
                <a:gd name="connsiteY561" fmla="*/ 831698 h 1854765"/>
                <a:gd name="connsiteX562" fmla="*/ 90620 w 5338797"/>
                <a:gd name="connsiteY562" fmla="*/ 848853 h 1854765"/>
                <a:gd name="connsiteX563" fmla="*/ 121228 w 5338797"/>
                <a:gd name="connsiteY563" fmla="*/ 869487 h 1854765"/>
                <a:gd name="connsiteX564" fmla="*/ 129487 w 5338797"/>
                <a:gd name="connsiteY564" fmla="*/ 877721 h 1854765"/>
                <a:gd name="connsiteX565" fmla="*/ 130687 w 5338797"/>
                <a:gd name="connsiteY565" fmla="*/ 897326 h 1854765"/>
                <a:gd name="connsiteX566" fmla="*/ 78146 w 5338797"/>
                <a:gd name="connsiteY566" fmla="*/ 952710 h 1854765"/>
                <a:gd name="connsiteX567" fmla="*/ 39721 w 5338797"/>
                <a:gd name="connsiteY567" fmla="*/ 983122 h 1854765"/>
                <a:gd name="connsiteX568" fmla="*/ 23987 w 5338797"/>
                <a:gd name="connsiteY568" fmla="*/ 994738 h 1854765"/>
                <a:gd name="connsiteX569" fmla="*/ 14675 w 5338797"/>
                <a:gd name="connsiteY569" fmla="*/ 1004932 h 1854765"/>
                <a:gd name="connsiteX570" fmla="*/ 43200 w 5338797"/>
                <a:gd name="connsiteY570" fmla="*/ 1013755 h 1854765"/>
                <a:gd name="connsiteX571" fmla="*/ 67707 w 5338797"/>
                <a:gd name="connsiteY571" fmla="*/ 1020420 h 1854765"/>
                <a:gd name="connsiteX572" fmla="*/ 86944 w 5338797"/>
                <a:gd name="connsiteY572" fmla="*/ 1033727 h 1854765"/>
                <a:gd name="connsiteX573" fmla="*/ 64741 w 5338797"/>
                <a:gd name="connsiteY573" fmla="*/ 1030762 h 1854765"/>
                <a:gd name="connsiteX574" fmla="*/ 52194 w 5338797"/>
                <a:gd name="connsiteY574" fmla="*/ 1037428 h 1854765"/>
                <a:gd name="connsiteX575" fmla="*/ 32957 w 5338797"/>
                <a:gd name="connsiteY575" fmla="*/ 1041863 h 1854765"/>
                <a:gd name="connsiteX576" fmla="*/ 20704 w 5338797"/>
                <a:gd name="connsiteY576" fmla="*/ 1051053 h 1854765"/>
                <a:gd name="connsiteX577" fmla="*/ 24551 w 5338797"/>
                <a:gd name="connsiteY577" fmla="*/ 1060856 h 1854765"/>
                <a:gd name="connsiteX578" fmla="*/ 21708 w 5338797"/>
                <a:gd name="connsiteY578" fmla="*/ 1068208 h 1854765"/>
                <a:gd name="connsiteX579" fmla="*/ 10877 w 5338797"/>
                <a:gd name="connsiteY579" fmla="*/ 1080461 h 1854765"/>
                <a:gd name="connsiteX580" fmla="*/ 2643 w 5338797"/>
                <a:gd name="connsiteY580" fmla="*/ 1098007 h 1854765"/>
                <a:gd name="connsiteX581" fmla="*/ 1589 w 5338797"/>
                <a:gd name="connsiteY581" fmla="*/ 1113740 h 1854765"/>
                <a:gd name="connsiteX582" fmla="*/ 12935 w 5338797"/>
                <a:gd name="connsiteY582" fmla="*/ 1134350 h 1854765"/>
                <a:gd name="connsiteX583" fmla="*/ 3402 w 5338797"/>
                <a:gd name="connsiteY583" fmla="*/ 1139520 h 1854765"/>
                <a:gd name="connsiteX584" fmla="*/ 315 w 5338797"/>
                <a:gd name="connsiteY584" fmla="*/ 1149837 h 1854765"/>
                <a:gd name="connsiteX585" fmla="*/ 11661 w 5338797"/>
                <a:gd name="connsiteY585" fmla="*/ 1160669 h 1854765"/>
                <a:gd name="connsiteX586" fmla="*/ 10632 w 5338797"/>
                <a:gd name="connsiteY586" fmla="*/ 1170472 h 1854765"/>
                <a:gd name="connsiteX587" fmla="*/ 11391 w 5338797"/>
                <a:gd name="connsiteY587" fmla="*/ 1182578 h 1854765"/>
                <a:gd name="connsiteX588" fmla="*/ 18743 w 5338797"/>
                <a:gd name="connsiteY588" fmla="*/ 1196252 h 1854765"/>
                <a:gd name="connsiteX589" fmla="*/ 23645 w 5338797"/>
                <a:gd name="connsiteY589" fmla="*/ 1215097 h 1854765"/>
                <a:gd name="connsiteX590" fmla="*/ 41951 w 5338797"/>
                <a:gd name="connsiteY590" fmla="*/ 1221788 h 1854765"/>
                <a:gd name="connsiteX591" fmla="*/ 56140 w 5338797"/>
                <a:gd name="connsiteY591" fmla="*/ 1223331 h 1854765"/>
                <a:gd name="connsiteX592" fmla="*/ 63100 w 5338797"/>
                <a:gd name="connsiteY592" fmla="*/ 1233404 h 1854765"/>
                <a:gd name="connsiteX593" fmla="*/ 74960 w 5338797"/>
                <a:gd name="connsiteY593" fmla="*/ 1236246 h 1854765"/>
                <a:gd name="connsiteX594" fmla="*/ 87091 w 5338797"/>
                <a:gd name="connsiteY594" fmla="*/ 1230291 h 1854765"/>
                <a:gd name="connsiteX595" fmla="*/ 110568 w 5338797"/>
                <a:gd name="connsiteY595" fmla="*/ 1241662 h 1854765"/>
                <a:gd name="connsiteX596" fmla="*/ 113386 w 5338797"/>
                <a:gd name="connsiteY596" fmla="*/ 1260213 h 1854765"/>
                <a:gd name="connsiteX597" fmla="*/ 114416 w 5338797"/>
                <a:gd name="connsiteY597" fmla="*/ 1274403 h 1854765"/>
                <a:gd name="connsiteX598" fmla="*/ 119586 w 5338797"/>
                <a:gd name="connsiteY598" fmla="*/ 1288837 h 1854765"/>
                <a:gd name="connsiteX599" fmla="*/ 138676 w 5338797"/>
                <a:gd name="connsiteY599" fmla="*/ 1311799 h 1854765"/>
                <a:gd name="connsiteX600" fmla="*/ 145881 w 5338797"/>
                <a:gd name="connsiteY600" fmla="*/ 1322900 h 1854765"/>
                <a:gd name="connsiteX601" fmla="*/ 158527 w 5338797"/>
                <a:gd name="connsiteY601" fmla="*/ 1325351 h 1854765"/>
                <a:gd name="connsiteX602" fmla="*/ 170387 w 5338797"/>
                <a:gd name="connsiteY602" fmla="*/ 1337457 h 1854765"/>
                <a:gd name="connsiteX603" fmla="*/ 171686 w 5338797"/>
                <a:gd name="connsiteY603" fmla="*/ 1345985 h 1854765"/>
                <a:gd name="connsiteX604" fmla="*/ 160855 w 5338797"/>
                <a:gd name="connsiteY604" fmla="*/ 1353337 h 1854765"/>
                <a:gd name="connsiteX605" fmla="*/ 150782 w 5338797"/>
                <a:gd name="connsiteY605" fmla="*/ 1359267 h 1854765"/>
                <a:gd name="connsiteX606" fmla="*/ 137647 w 5338797"/>
                <a:gd name="connsiteY606" fmla="*/ 1352798 h 1854765"/>
                <a:gd name="connsiteX607" fmla="*/ 128605 w 5338797"/>
                <a:gd name="connsiteY607" fmla="*/ 1359512 h 1854765"/>
                <a:gd name="connsiteX608" fmla="*/ 131717 w 5338797"/>
                <a:gd name="connsiteY608" fmla="*/ 1366987 h 1854765"/>
                <a:gd name="connsiteX609" fmla="*/ 136863 w 5338797"/>
                <a:gd name="connsiteY609" fmla="*/ 1378333 h 1854765"/>
                <a:gd name="connsiteX610" fmla="*/ 135564 w 5338797"/>
                <a:gd name="connsiteY610" fmla="*/ 1387376 h 1854765"/>
                <a:gd name="connsiteX611" fmla="*/ 145122 w 5338797"/>
                <a:gd name="connsiteY611" fmla="*/ 1401026 h 1854765"/>
                <a:gd name="connsiteX612" fmla="*/ 159041 w 5338797"/>
                <a:gd name="connsiteY612" fmla="*/ 1397938 h 1854765"/>
                <a:gd name="connsiteX613" fmla="*/ 167030 w 5338797"/>
                <a:gd name="connsiteY613" fmla="*/ 1391493 h 1854765"/>
                <a:gd name="connsiteX614" fmla="*/ 179430 w 5338797"/>
                <a:gd name="connsiteY614" fmla="*/ 1395880 h 1854765"/>
                <a:gd name="connsiteX615" fmla="*/ 192051 w 5338797"/>
                <a:gd name="connsiteY615" fmla="*/ 1386861 h 1854765"/>
                <a:gd name="connsiteX616" fmla="*/ 203912 w 5338797"/>
                <a:gd name="connsiteY616" fmla="*/ 1389165 h 1854765"/>
                <a:gd name="connsiteX617" fmla="*/ 212685 w 5338797"/>
                <a:gd name="connsiteY617" fmla="*/ 1391763 h 1854765"/>
                <a:gd name="connsiteX618" fmla="*/ 224816 w 5338797"/>
                <a:gd name="connsiteY618" fmla="*/ 1408917 h 1854765"/>
                <a:gd name="connsiteX619" fmla="*/ 223003 w 5338797"/>
                <a:gd name="connsiteY619" fmla="*/ 1415362 h 1854765"/>
                <a:gd name="connsiteX620" fmla="*/ 219571 w 5338797"/>
                <a:gd name="connsiteY620" fmla="*/ 1419626 h 1854765"/>
                <a:gd name="connsiteX621" fmla="*/ 220159 w 5338797"/>
                <a:gd name="connsiteY621" fmla="*/ 1421292 h 1854765"/>
                <a:gd name="connsiteX622" fmla="*/ 223517 w 5338797"/>
                <a:gd name="connsiteY622" fmla="*/ 1434697 h 1854765"/>
                <a:gd name="connsiteX623" fmla="*/ 235770 w 5338797"/>
                <a:gd name="connsiteY623" fmla="*/ 1441412 h 1854765"/>
                <a:gd name="connsiteX624" fmla="*/ 250229 w 5338797"/>
                <a:gd name="connsiteY624" fmla="*/ 1439868 h 1854765"/>
                <a:gd name="connsiteX625" fmla="*/ 261060 w 5338797"/>
                <a:gd name="connsiteY625" fmla="*/ 1455846 h 1854765"/>
                <a:gd name="connsiteX626" fmla="*/ 266991 w 5338797"/>
                <a:gd name="connsiteY626" fmla="*/ 1475966 h 1854765"/>
                <a:gd name="connsiteX627" fmla="*/ 276279 w 5338797"/>
                <a:gd name="connsiteY627" fmla="*/ 1475966 h 1854765"/>
                <a:gd name="connsiteX628" fmla="*/ 285297 w 5338797"/>
                <a:gd name="connsiteY628" fmla="*/ 1475696 h 1854765"/>
                <a:gd name="connsiteX629" fmla="*/ 297673 w 5338797"/>
                <a:gd name="connsiteY629" fmla="*/ 1483440 h 1854765"/>
                <a:gd name="connsiteX630" fmla="*/ 308504 w 5338797"/>
                <a:gd name="connsiteY630" fmla="*/ 1478808 h 1854765"/>
                <a:gd name="connsiteX631" fmla="*/ 321909 w 5338797"/>
                <a:gd name="connsiteY631" fmla="*/ 1473907 h 1854765"/>
                <a:gd name="connsiteX632" fmla="*/ 341000 w 5338797"/>
                <a:gd name="connsiteY632" fmla="*/ 1490915 h 1854765"/>
                <a:gd name="connsiteX633" fmla="*/ 355433 w 5338797"/>
                <a:gd name="connsiteY633" fmla="*/ 1491968 h 1854765"/>
                <a:gd name="connsiteX634" fmla="*/ 371436 w 5338797"/>
                <a:gd name="connsiteY634" fmla="*/ 1499957 h 1854765"/>
                <a:gd name="connsiteX635" fmla="*/ 385111 w 5338797"/>
                <a:gd name="connsiteY635" fmla="*/ 1498413 h 1854765"/>
                <a:gd name="connsiteX636" fmla="*/ 400329 w 5338797"/>
                <a:gd name="connsiteY636" fmla="*/ 1508461 h 1854765"/>
                <a:gd name="connsiteX637" fmla="*/ 412950 w 5338797"/>
                <a:gd name="connsiteY637" fmla="*/ 1510520 h 1854765"/>
                <a:gd name="connsiteX638" fmla="*/ 418880 w 5338797"/>
                <a:gd name="connsiteY638" fmla="*/ 1517871 h 1854765"/>
                <a:gd name="connsiteX639" fmla="*/ 412950 w 5338797"/>
                <a:gd name="connsiteY639" fmla="*/ 1529218 h 1854765"/>
                <a:gd name="connsiteX640" fmla="*/ 413979 w 5338797"/>
                <a:gd name="connsiteY640" fmla="*/ 1540319 h 1854765"/>
                <a:gd name="connsiteX641" fmla="*/ 406774 w 5338797"/>
                <a:gd name="connsiteY641" fmla="*/ 1544951 h 1854765"/>
                <a:gd name="connsiteX642" fmla="*/ 405990 w 5338797"/>
                <a:gd name="connsiteY642" fmla="*/ 1554508 h 1854765"/>
                <a:gd name="connsiteX643" fmla="*/ 411160 w 5338797"/>
                <a:gd name="connsiteY643" fmla="*/ 1563012 h 1854765"/>
                <a:gd name="connsiteX644" fmla="*/ 413979 w 5338797"/>
                <a:gd name="connsiteY644" fmla="*/ 1571515 h 1854765"/>
                <a:gd name="connsiteX645" fmla="*/ 408588 w 5338797"/>
                <a:gd name="connsiteY645" fmla="*/ 1581073 h 1854765"/>
                <a:gd name="connsiteX646" fmla="*/ 382023 w 5338797"/>
                <a:gd name="connsiteY646" fmla="*/ 1583524 h 1854765"/>
                <a:gd name="connsiteX647" fmla="*/ 366290 w 5338797"/>
                <a:gd name="connsiteY647" fmla="*/ 1592542 h 1854765"/>
                <a:gd name="connsiteX648" fmla="*/ 355433 w 5338797"/>
                <a:gd name="connsiteY648" fmla="*/ 1601315 h 1854765"/>
                <a:gd name="connsiteX649" fmla="*/ 352983 w 5338797"/>
                <a:gd name="connsiteY649" fmla="*/ 1614230 h 1854765"/>
                <a:gd name="connsiteX650" fmla="*/ 364011 w 5338797"/>
                <a:gd name="connsiteY650" fmla="*/ 1611117 h 1854765"/>
                <a:gd name="connsiteX651" fmla="*/ 386066 w 5338797"/>
                <a:gd name="connsiteY651" fmla="*/ 1608912 h 1854765"/>
                <a:gd name="connsiteX652" fmla="*/ 381631 w 5338797"/>
                <a:gd name="connsiteY652" fmla="*/ 1615553 h 1854765"/>
                <a:gd name="connsiteX653" fmla="*/ 374279 w 5338797"/>
                <a:gd name="connsiteY653" fmla="*/ 1622905 h 1854765"/>
                <a:gd name="connsiteX654" fmla="*/ 360213 w 5338797"/>
                <a:gd name="connsiteY654" fmla="*/ 1631041 h 1854765"/>
                <a:gd name="connsiteX655" fmla="*/ 343205 w 5338797"/>
                <a:gd name="connsiteY655" fmla="*/ 1637682 h 1854765"/>
                <a:gd name="connsiteX656" fmla="*/ 358742 w 5338797"/>
                <a:gd name="connsiteY656" fmla="*/ 1650254 h 1854765"/>
                <a:gd name="connsiteX657" fmla="*/ 350606 w 5338797"/>
                <a:gd name="connsiteY657" fmla="*/ 1656184 h 1854765"/>
                <a:gd name="connsiteX658" fmla="*/ 339504 w 5338797"/>
                <a:gd name="connsiteY658" fmla="*/ 1667996 h 1854765"/>
                <a:gd name="connsiteX659" fmla="*/ 334334 w 5338797"/>
                <a:gd name="connsiteY659" fmla="*/ 1681303 h 1854765"/>
                <a:gd name="connsiteX660" fmla="*/ 312891 w 5338797"/>
                <a:gd name="connsiteY660" fmla="*/ 1685003 h 1854765"/>
                <a:gd name="connsiteX661" fmla="*/ 303285 w 5338797"/>
                <a:gd name="connsiteY661" fmla="*/ 1698310 h 1854765"/>
                <a:gd name="connsiteX662" fmla="*/ 321027 w 5338797"/>
                <a:gd name="connsiteY662" fmla="*/ 1704241 h 1854765"/>
                <a:gd name="connsiteX663" fmla="*/ 341735 w 5338797"/>
                <a:gd name="connsiteY663" fmla="*/ 1717548 h 1854765"/>
                <a:gd name="connsiteX664" fmla="*/ 371313 w 5338797"/>
                <a:gd name="connsiteY664" fmla="*/ 1732251 h 1854765"/>
                <a:gd name="connsiteX665" fmla="*/ 408783 w 5338797"/>
                <a:gd name="connsiteY665" fmla="*/ 1762713 h 1854765"/>
                <a:gd name="connsiteX666" fmla="*/ 415596 w 5338797"/>
                <a:gd name="connsiteY666" fmla="*/ 1761340 h 1854765"/>
                <a:gd name="connsiteX667" fmla="*/ 427849 w 5338797"/>
                <a:gd name="connsiteY667" fmla="*/ 1761340 h 1854765"/>
                <a:gd name="connsiteX668" fmla="*/ 441524 w 5338797"/>
                <a:gd name="connsiteY668" fmla="*/ 1762884 h 1854765"/>
                <a:gd name="connsiteX669" fmla="*/ 461374 w 5338797"/>
                <a:gd name="connsiteY669" fmla="*/ 1773986 h 1854765"/>
                <a:gd name="connsiteX670" fmla="*/ 480464 w 5338797"/>
                <a:gd name="connsiteY670" fmla="*/ 1776436 h 1854765"/>
                <a:gd name="connsiteX671" fmla="*/ 510901 w 5338797"/>
                <a:gd name="connsiteY671" fmla="*/ 1777980 h 1854765"/>
                <a:gd name="connsiteX672" fmla="*/ 523791 w 5338797"/>
                <a:gd name="connsiteY672" fmla="*/ 1786998 h 1854765"/>
                <a:gd name="connsiteX673" fmla="*/ 534108 w 5338797"/>
                <a:gd name="connsiteY673" fmla="*/ 1792414 h 1854765"/>
                <a:gd name="connsiteX674" fmla="*/ 542881 w 5338797"/>
                <a:gd name="connsiteY674" fmla="*/ 1801187 h 1854765"/>
                <a:gd name="connsiteX675" fmla="*/ 553444 w 5338797"/>
                <a:gd name="connsiteY675" fmla="*/ 1796556 h 1854765"/>
                <a:gd name="connsiteX676" fmla="*/ 565574 w 5338797"/>
                <a:gd name="connsiteY676" fmla="*/ 1792929 h 1854765"/>
                <a:gd name="connsiteX677" fmla="*/ 582582 w 5338797"/>
                <a:gd name="connsiteY677" fmla="*/ 1794473 h 1854765"/>
                <a:gd name="connsiteX678" fmla="*/ 590080 w 5338797"/>
                <a:gd name="connsiteY678" fmla="*/ 1800673 h 1854765"/>
                <a:gd name="connsiteX679" fmla="*/ 602970 w 5338797"/>
                <a:gd name="connsiteY679" fmla="*/ 1809176 h 1854765"/>
                <a:gd name="connsiteX680" fmla="*/ 603730 w 5338797"/>
                <a:gd name="connsiteY680" fmla="*/ 1819493 h 1854765"/>
                <a:gd name="connsiteX681" fmla="*/ 605396 w 5338797"/>
                <a:gd name="connsiteY681" fmla="*/ 1820253 h 1854765"/>
                <a:gd name="connsiteX682" fmla="*/ 605715 w 5338797"/>
                <a:gd name="connsiteY682" fmla="*/ 1820253 h 1854765"/>
                <a:gd name="connsiteX683" fmla="*/ 607014 w 5338797"/>
                <a:gd name="connsiteY683" fmla="*/ 1820719 h 1854765"/>
                <a:gd name="connsiteX684" fmla="*/ 607234 w 5338797"/>
                <a:gd name="connsiteY684" fmla="*/ 1820719 h 1854765"/>
                <a:gd name="connsiteX685" fmla="*/ 608582 w 5338797"/>
                <a:gd name="connsiteY685" fmla="*/ 1821086 h 1854765"/>
                <a:gd name="connsiteX686" fmla="*/ 608582 w 5338797"/>
                <a:gd name="connsiteY686" fmla="*/ 1821086 h 1854765"/>
                <a:gd name="connsiteX687" fmla="*/ 624438 w 5338797"/>
                <a:gd name="connsiteY687" fmla="*/ 1823856 h 1854765"/>
                <a:gd name="connsiteX688" fmla="*/ 624438 w 5338797"/>
                <a:gd name="connsiteY688" fmla="*/ 1823856 h 1854765"/>
                <a:gd name="connsiteX689" fmla="*/ 624585 w 5338797"/>
                <a:gd name="connsiteY689" fmla="*/ 1823856 h 1854765"/>
                <a:gd name="connsiteX690" fmla="*/ 640318 w 5338797"/>
                <a:gd name="connsiteY690" fmla="*/ 1835447 h 1854765"/>
                <a:gd name="connsiteX691" fmla="*/ 658355 w 5338797"/>
                <a:gd name="connsiteY691" fmla="*/ 1852601 h 1854765"/>
                <a:gd name="connsiteX692" fmla="*/ 672544 w 5338797"/>
                <a:gd name="connsiteY692" fmla="*/ 1851327 h 1854765"/>
                <a:gd name="connsiteX693" fmla="*/ 682615 w 5338797"/>
                <a:gd name="connsiteY693" fmla="*/ 1843828 h 1854765"/>
                <a:gd name="connsiteX694" fmla="*/ 691364 w 5338797"/>
                <a:gd name="connsiteY694" fmla="*/ 1835839 h 1854765"/>
                <a:gd name="connsiteX695" fmla="*/ 696462 w 5338797"/>
                <a:gd name="connsiteY695" fmla="*/ 1826037 h 1854765"/>
                <a:gd name="connsiteX696" fmla="*/ 696462 w 5338797"/>
                <a:gd name="connsiteY696" fmla="*/ 1826037 h 1854765"/>
                <a:gd name="connsiteX697" fmla="*/ 695261 w 5338797"/>
                <a:gd name="connsiteY697" fmla="*/ 1825081 h 1854765"/>
                <a:gd name="connsiteX698" fmla="*/ 685459 w 5338797"/>
                <a:gd name="connsiteY698" fmla="*/ 1814249 h 1854765"/>
                <a:gd name="connsiteX699" fmla="*/ 666393 w 5338797"/>
                <a:gd name="connsiteY699" fmla="*/ 1791556 h 1854765"/>
                <a:gd name="connsiteX700" fmla="*/ 662251 w 5338797"/>
                <a:gd name="connsiteY700" fmla="*/ 1760090 h 1854765"/>
                <a:gd name="connsiteX701" fmla="*/ 659678 w 5338797"/>
                <a:gd name="connsiteY701" fmla="*/ 1747200 h 1854765"/>
                <a:gd name="connsiteX702" fmla="*/ 651419 w 5338797"/>
                <a:gd name="connsiteY702" fmla="*/ 1735339 h 1854765"/>
                <a:gd name="connsiteX703" fmla="*/ 637500 w 5338797"/>
                <a:gd name="connsiteY703" fmla="*/ 1725537 h 1854765"/>
                <a:gd name="connsiteX704" fmla="*/ 641102 w 5338797"/>
                <a:gd name="connsiteY704" fmla="*/ 1711617 h 1854765"/>
                <a:gd name="connsiteX705" fmla="*/ 649361 w 5338797"/>
                <a:gd name="connsiteY705" fmla="*/ 1701300 h 1854765"/>
                <a:gd name="connsiteX706" fmla="*/ 658134 w 5338797"/>
                <a:gd name="connsiteY706" fmla="*/ 1688385 h 1854765"/>
                <a:gd name="connsiteX707" fmla="*/ 661736 w 5338797"/>
                <a:gd name="connsiteY707" fmla="*/ 1677554 h 1854765"/>
                <a:gd name="connsiteX708" fmla="*/ 674626 w 5338797"/>
                <a:gd name="connsiteY708" fmla="*/ 1673437 h 1854765"/>
                <a:gd name="connsiteX709" fmla="*/ 684944 w 5338797"/>
                <a:gd name="connsiteY709" fmla="*/ 1672407 h 1854765"/>
                <a:gd name="connsiteX710" fmla="*/ 693202 w 5338797"/>
                <a:gd name="connsiteY710" fmla="*/ 1666722 h 1854765"/>
                <a:gd name="connsiteX711" fmla="*/ 700946 w 5338797"/>
                <a:gd name="connsiteY711" fmla="*/ 1669834 h 1854765"/>
                <a:gd name="connsiteX712" fmla="*/ 707122 w 5338797"/>
                <a:gd name="connsiteY712" fmla="*/ 1659517 h 1854765"/>
                <a:gd name="connsiteX713" fmla="*/ 714474 w 5338797"/>
                <a:gd name="connsiteY713" fmla="*/ 1654346 h 1854765"/>
                <a:gd name="connsiteX714" fmla="*/ 715577 w 5338797"/>
                <a:gd name="connsiteY714" fmla="*/ 1654199 h 1854765"/>
                <a:gd name="connsiteX715" fmla="*/ 715846 w 5338797"/>
                <a:gd name="connsiteY715" fmla="*/ 1654199 h 1854765"/>
                <a:gd name="connsiteX716" fmla="*/ 716581 w 5338797"/>
                <a:gd name="connsiteY716" fmla="*/ 1654052 h 1854765"/>
                <a:gd name="connsiteX717" fmla="*/ 716778 w 5338797"/>
                <a:gd name="connsiteY717" fmla="*/ 1654052 h 1854765"/>
                <a:gd name="connsiteX718" fmla="*/ 717537 w 5338797"/>
                <a:gd name="connsiteY718" fmla="*/ 1653807 h 1854765"/>
                <a:gd name="connsiteX719" fmla="*/ 717537 w 5338797"/>
                <a:gd name="connsiteY719" fmla="*/ 1653807 h 1854765"/>
                <a:gd name="connsiteX720" fmla="*/ 718052 w 5338797"/>
                <a:gd name="connsiteY720" fmla="*/ 1653538 h 1854765"/>
                <a:gd name="connsiteX721" fmla="*/ 718199 w 5338797"/>
                <a:gd name="connsiteY721" fmla="*/ 1653538 h 1854765"/>
                <a:gd name="connsiteX722" fmla="*/ 718665 w 5338797"/>
                <a:gd name="connsiteY722" fmla="*/ 1653170 h 1854765"/>
                <a:gd name="connsiteX723" fmla="*/ 718665 w 5338797"/>
                <a:gd name="connsiteY723" fmla="*/ 1653170 h 1854765"/>
                <a:gd name="connsiteX724" fmla="*/ 719056 w 5338797"/>
                <a:gd name="connsiteY724" fmla="*/ 1652729 h 1854765"/>
                <a:gd name="connsiteX725" fmla="*/ 719056 w 5338797"/>
                <a:gd name="connsiteY725" fmla="*/ 1652729 h 1854765"/>
                <a:gd name="connsiteX726" fmla="*/ 719326 w 5338797"/>
                <a:gd name="connsiteY726" fmla="*/ 1652312 h 1854765"/>
                <a:gd name="connsiteX727" fmla="*/ 719326 w 5338797"/>
                <a:gd name="connsiteY727" fmla="*/ 1652190 h 1854765"/>
                <a:gd name="connsiteX728" fmla="*/ 719596 w 5338797"/>
                <a:gd name="connsiteY728" fmla="*/ 1651577 h 1854765"/>
                <a:gd name="connsiteX729" fmla="*/ 719596 w 5338797"/>
                <a:gd name="connsiteY729" fmla="*/ 1651577 h 1854765"/>
                <a:gd name="connsiteX730" fmla="*/ 699623 w 5338797"/>
                <a:gd name="connsiteY730" fmla="*/ 1640574 h 1854765"/>
                <a:gd name="connsiteX731" fmla="*/ 706484 w 5338797"/>
                <a:gd name="connsiteY731" fmla="*/ 1626826 h 1854765"/>
                <a:gd name="connsiteX732" fmla="*/ 697564 w 5338797"/>
                <a:gd name="connsiteY732" fmla="*/ 1613053 h 1854765"/>
                <a:gd name="connsiteX733" fmla="*/ 685164 w 5338797"/>
                <a:gd name="connsiteY733" fmla="*/ 1594845 h 1854765"/>
                <a:gd name="connsiteX734" fmla="*/ 665559 w 5338797"/>
                <a:gd name="connsiteY734" fmla="*/ 1587273 h 1854765"/>
                <a:gd name="connsiteX735" fmla="*/ 652473 w 5338797"/>
                <a:gd name="connsiteY735" fmla="*/ 1589723 h 1854765"/>
                <a:gd name="connsiteX736" fmla="*/ 645268 w 5338797"/>
                <a:gd name="connsiteY736" fmla="*/ 1570462 h 1854765"/>
                <a:gd name="connsiteX737" fmla="*/ 628751 w 5338797"/>
                <a:gd name="connsiteY737" fmla="*/ 1559801 h 1854765"/>
                <a:gd name="connsiteX738" fmla="*/ 630466 w 5338797"/>
                <a:gd name="connsiteY738" fmla="*/ 1548455 h 1854765"/>
                <a:gd name="connsiteX739" fmla="*/ 642499 w 5338797"/>
                <a:gd name="connsiteY739" fmla="*/ 1534364 h 1854765"/>
                <a:gd name="connsiteX740" fmla="*/ 638725 w 5338797"/>
                <a:gd name="connsiteY740" fmla="*/ 1520616 h 1854765"/>
                <a:gd name="connsiteX741" fmla="*/ 639411 w 5338797"/>
                <a:gd name="connsiteY741" fmla="*/ 1505912 h 1854765"/>
                <a:gd name="connsiteX742" fmla="*/ 650757 w 5338797"/>
                <a:gd name="connsiteY742" fmla="*/ 1493194 h 1854765"/>
                <a:gd name="connsiteX743" fmla="*/ 657644 w 5338797"/>
                <a:gd name="connsiteY743" fmla="*/ 1478073 h 1854765"/>
                <a:gd name="connsiteX744" fmla="*/ 668991 w 5338797"/>
                <a:gd name="connsiteY744" fmla="*/ 1479789 h 1854765"/>
                <a:gd name="connsiteX745" fmla="*/ 683694 w 5338797"/>
                <a:gd name="connsiteY745" fmla="*/ 1495938 h 1854765"/>
                <a:gd name="connsiteX746" fmla="*/ 701927 w 5338797"/>
                <a:gd name="connsiteY746" fmla="*/ 1495595 h 1854765"/>
                <a:gd name="connsiteX747" fmla="*/ 699868 w 5338797"/>
                <a:gd name="connsiteY747" fmla="*/ 1485964 h 1854765"/>
                <a:gd name="connsiteX748" fmla="*/ 698839 w 5338797"/>
                <a:gd name="connsiteY748" fmla="*/ 1469472 h 1854765"/>
                <a:gd name="connsiteX749" fmla="*/ 710528 w 5338797"/>
                <a:gd name="connsiteY749" fmla="*/ 1463272 h 1854765"/>
                <a:gd name="connsiteX750" fmla="*/ 726678 w 5338797"/>
                <a:gd name="connsiteY750" fmla="*/ 1447465 h 1854765"/>
                <a:gd name="connsiteX751" fmla="*/ 743538 w 5338797"/>
                <a:gd name="connsiteY751" fmla="*/ 1440579 h 1854765"/>
                <a:gd name="connsiteX752" fmla="*/ 761084 w 5338797"/>
                <a:gd name="connsiteY752" fmla="*/ 1428203 h 1854765"/>
                <a:gd name="connsiteX753" fmla="*/ 773803 w 5338797"/>
                <a:gd name="connsiteY753" fmla="*/ 1418572 h 1854765"/>
                <a:gd name="connsiteX754" fmla="*/ 787895 w 5338797"/>
                <a:gd name="connsiteY754" fmla="*/ 1428889 h 1854765"/>
                <a:gd name="connsiteX755" fmla="*/ 801299 w 5338797"/>
                <a:gd name="connsiteY755" fmla="*/ 1422346 h 1854765"/>
                <a:gd name="connsiteX756" fmla="*/ 812989 w 5338797"/>
                <a:gd name="connsiteY756" fmla="*/ 1418915 h 1854765"/>
                <a:gd name="connsiteX757" fmla="*/ 823649 w 5338797"/>
                <a:gd name="connsiteY757" fmla="*/ 1427174 h 1854765"/>
                <a:gd name="connsiteX758" fmla="*/ 850826 w 5338797"/>
                <a:gd name="connsiteY758" fmla="*/ 1429232 h 1854765"/>
                <a:gd name="connsiteX759" fmla="*/ 865530 w 5338797"/>
                <a:gd name="connsiteY759" fmla="*/ 1441951 h 1854765"/>
                <a:gd name="connsiteX760" fmla="*/ 884791 w 5338797"/>
                <a:gd name="connsiteY760" fmla="*/ 1456067 h 1854765"/>
                <a:gd name="connsiteX761" fmla="*/ 891678 w 5338797"/>
                <a:gd name="connsiteY761" fmla="*/ 1471530 h 1854765"/>
                <a:gd name="connsiteX762" fmla="*/ 896138 w 5338797"/>
                <a:gd name="connsiteY762" fmla="*/ 1455724 h 1854765"/>
                <a:gd name="connsiteX763" fmla="*/ 910842 w 5338797"/>
                <a:gd name="connsiteY763" fmla="*/ 1460184 h 1854765"/>
                <a:gd name="connsiteX764" fmla="*/ 930447 w 5338797"/>
                <a:gd name="connsiteY764" fmla="*/ 1468957 h 1854765"/>
                <a:gd name="connsiteX765" fmla="*/ 943876 w 5338797"/>
                <a:gd name="connsiteY765" fmla="*/ 1457611 h 1854765"/>
                <a:gd name="connsiteX766" fmla="*/ 954193 w 5338797"/>
                <a:gd name="connsiteY766" fmla="*/ 1451068 h 1854765"/>
                <a:gd name="connsiteX767" fmla="*/ 968456 w 5338797"/>
                <a:gd name="connsiteY767" fmla="*/ 1447465 h 1854765"/>
                <a:gd name="connsiteX768" fmla="*/ 985830 w 5338797"/>
                <a:gd name="connsiteY768" fmla="*/ 1456581 h 1854765"/>
                <a:gd name="connsiteX769" fmla="*/ 995976 w 5338797"/>
                <a:gd name="connsiteY769" fmla="*/ 1447980 h 1854765"/>
                <a:gd name="connsiteX770" fmla="*/ 1014356 w 5338797"/>
                <a:gd name="connsiteY770" fmla="*/ 1446436 h 1854765"/>
                <a:gd name="connsiteX771" fmla="*/ 1027099 w 5338797"/>
                <a:gd name="connsiteY771" fmla="*/ 1460012 h 1854765"/>
                <a:gd name="connsiteX772" fmla="*/ 1040676 w 5338797"/>
                <a:gd name="connsiteY772" fmla="*/ 1464914 h 1854765"/>
                <a:gd name="connsiteX773" fmla="*/ 1053566 w 5338797"/>
                <a:gd name="connsiteY773" fmla="*/ 1473172 h 1854765"/>
                <a:gd name="connsiteX774" fmla="*/ 1069029 w 5338797"/>
                <a:gd name="connsiteY774" fmla="*/ 1461654 h 1854765"/>
                <a:gd name="connsiteX775" fmla="*/ 1079518 w 5338797"/>
                <a:gd name="connsiteY775" fmla="*/ 1463027 h 1854765"/>
                <a:gd name="connsiteX776" fmla="*/ 1098093 w 5338797"/>
                <a:gd name="connsiteY776" fmla="*/ 1466482 h 1854765"/>
                <a:gd name="connsiteX777" fmla="*/ 1109611 w 5338797"/>
                <a:gd name="connsiteY777" fmla="*/ 1461581 h 1854765"/>
                <a:gd name="connsiteX778" fmla="*/ 1120614 w 5338797"/>
                <a:gd name="connsiteY778" fmla="*/ 1449720 h 1854765"/>
                <a:gd name="connsiteX779" fmla="*/ 1123727 w 5338797"/>
                <a:gd name="connsiteY779" fmla="*/ 1439746 h 1854765"/>
                <a:gd name="connsiteX780" fmla="*/ 1109955 w 5338797"/>
                <a:gd name="connsiteY780" fmla="*/ 1430629 h 1854765"/>
                <a:gd name="connsiteX781" fmla="*/ 1101696 w 5338797"/>
                <a:gd name="connsiteY781" fmla="*/ 1425140 h 1854765"/>
                <a:gd name="connsiteX782" fmla="*/ 1089835 w 5338797"/>
                <a:gd name="connsiteY782" fmla="*/ 1423596 h 1854765"/>
                <a:gd name="connsiteX783" fmla="*/ 1077802 w 5338797"/>
                <a:gd name="connsiteY783" fmla="*/ 1412764 h 1854765"/>
                <a:gd name="connsiteX784" fmla="*/ 1075352 w 5338797"/>
                <a:gd name="connsiteY784" fmla="*/ 1405192 h 1854765"/>
                <a:gd name="connsiteX785" fmla="*/ 1085840 w 5338797"/>
                <a:gd name="connsiteY785" fmla="*/ 1401761 h 1854765"/>
                <a:gd name="connsiteX786" fmla="*/ 1098902 w 5338797"/>
                <a:gd name="connsiteY786" fmla="*/ 1395390 h 1854765"/>
                <a:gd name="connsiteX787" fmla="*/ 1097530 w 5338797"/>
                <a:gd name="connsiteY787" fmla="*/ 1380955 h 1854765"/>
                <a:gd name="connsiteX788" fmla="*/ 1096672 w 5338797"/>
                <a:gd name="connsiteY788" fmla="*/ 1371839 h 1854765"/>
                <a:gd name="connsiteX789" fmla="*/ 1102333 w 5338797"/>
                <a:gd name="connsiteY789" fmla="*/ 1362723 h 1854765"/>
                <a:gd name="connsiteX790" fmla="*/ 1128138 w 5338797"/>
                <a:gd name="connsiteY790" fmla="*/ 1365810 h 1854765"/>
                <a:gd name="connsiteX791" fmla="*/ 1135711 w 5338797"/>
                <a:gd name="connsiteY791" fmla="*/ 1356866 h 1854765"/>
                <a:gd name="connsiteX792" fmla="*/ 1120566 w 5338797"/>
                <a:gd name="connsiteY792" fmla="*/ 1354121 h 1854765"/>
                <a:gd name="connsiteX793" fmla="*/ 1114390 w 5338797"/>
                <a:gd name="connsiteY793" fmla="*/ 1345691 h 1854765"/>
                <a:gd name="connsiteX794" fmla="*/ 1106475 w 5338797"/>
                <a:gd name="connsiteY794" fmla="*/ 1340202 h 1854765"/>
                <a:gd name="connsiteX795" fmla="*/ 1103338 w 5338797"/>
                <a:gd name="connsiteY795" fmla="*/ 1335202 h 1854765"/>
                <a:gd name="connsiteX796" fmla="*/ 1103730 w 5338797"/>
                <a:gd name="connsiteY796" fmla="*/ 1334173 h 1854765"/>
                <a:gd name="connsiteX797" fmla="*/ 1102186 w 5338797"/>
                <a:gd name="connsiteY797" fmla="*/ 1321920 h 1854765"/>
                <a:gd name="connsiteX798" fmla="*/ 1110763 w 5338797"/>
                <a:gd name="connsiteY798" fmla="*/ 1316602 h 1854765"/>
                <a:gd name="connsiteX799" fmla="*/ 1122110 w 5338797"/>
                <a:gd name="connsiteY799" fmla="*/ 1317288 h 1854765"/>
                <a:gd name="connsiteX800" fmla="*/ 1136568 w 5338797"/>
                <a:gd name="connsiteY800" fmla="*/ 1315744 h 1854765"/>
                <a:gd name="connsiteX801" fmla="*/ 1156688 w 5338797"/>
                <a:gd name="connsiteY801" fmla="*/ 1316259 h 1854765"/>
                <a:gd name="connsiteX802" fmla="*/ 1176783 w 5338797"/>
                <a:gd name="connsiteY802" fmla="*/ 1310059 h 1854765"/>
                <a:gd name="connsiteX803" fmla="*/ 1197932 w 5338797"/>
                <a:gd name="connsiteY803" fmla="*/ 1304374 h 1854765"/>
                <a:gd name="connsiteX804" fmla="*/ 1221163 w 5338797"/>
                <a:gd name="connsiteY804" fmla="*/ 1301286 h 1854765"/>
                <a:gd name="connsiteX805" fmla="*/ 1243856 w 5338797"/>
                <a:gd name="connsiteY805" fmla="*/ 1295110 h 1854765"/>
                <a:gd name="connsiteX806" fmla="*/ 1263976 w 5338797"/>
                <a:gd name="connsiteY806" fmla="*/ 1287758 h 1854765"/>
                <a:gd name="connsiteX807" fmla="*/ 1319164 w 5338797"/>
                <a:gd name="connsiteY807" fmla="*/ 1276926 h 1854765"/>
                <a:gd name="connsiteX808" fmla="*/ 1340827 w 5338797"/>
                <a:gd name="connsiteY808" fmla="*/ 1266609 h 1854765"/>
                <a:gd name="connsiteX809" fmla="*/ 1359648 w 5338797"/>
                <a:gd name="connsiteY809" fmla="*/ 1258620 h 1854765"/>
                <a:gd name="connsiteX810" fmla="*/ 1382341 w 5338797"/>
                <a:gd name="connsiteY810" fmla="*/ 1254994 h 1854765"/>
                <a:gd name="connsiteX811" fmla="*/ 1400916 w 5338797"/>
                <a:gd name="connsiteY811" fmla="*/ 1264796 h 1854765"/>
                <a:gd name="connsiteX812" fmla="*/ 1410964 w 5338797"/>
                <a:gd name="connsiteY812" fmla="*/ 1260164 h 1854765"/>
                <a:gd name="connsiteX813" fmla="*/ 1420521 w 5338797"/>
                <a:gd name="connsiteY813" fmla="*/ 1259135 h 1854765"/>
                <a:gd name="connsiteX814" fmla="*/ 1427996 w 5338797"/>
                <a:gd name="connsiteY814" fmla="*/ 1271756 h 1854765"/>
                <a:gd name="connsiteX815" fmla="*/ 1432897 w 5338797"/>
                <a:gd name="connsiteY815" fmla="*/ 1286214 h 1854765"/>
                <a:gd name="connsiteX816" fmla="*/ 1436499 w 5338797"/>
                <a:gd name="connsiteY816" fmla="*/ 1293958 h 1854765"/>
                <a:gd name="connsiteX817" fmla="*/ 1430838 w 5338797"/>
                <a:gd name="connsiteY817" fmla="*/ 1304006 h 1854765"/>
                <a:gd name="connsiteX818" fmla="*/ 1447601 w 5338797"/>
                <a:gd name="connsiteY818" fmla="*/ 1312265 h 1854765"/>
                <a:gd name="connsiteX819" fmla="*/ 1456619 w 5338797"/>
                <a:gd name="connsiteY819" fmla="*/ 1306579 h 1854765"/>
                <a:gd name="connsiteX820" fmla="*/ 1467450 w 5338797"/>
                <a:gd name="connsiteY820" fmla="*/ 1301678 h 1854765"/>
                <a:gd name="connsiteX821" fmla="*/ 1473651 w 5338797"/>
                <a:gd name="connsiteY821" fmla="*/ 1307363 h 1854765"/>
                <a:gd name="connsiteX822" fmla="*/ 1480341 w 5338797"/>
                <a:gd name="connsiteY822" fmla="*/ 1317680 h 1854765"/>
                <a:gd name="connsiteX823" fmla="*/ 1488354 w 5338797"/>
                <a:gd name="connsiteY823" fmla="*/ 1312510 h 1854765"/>
                <a:gd name="connsiteX824" fmla="*/ 1497103 w 5338797"/>
                <a:gd name="connsiteY824" fmla="*/ 1318195 h 1854765"/>
                <a:gd name="connsiteX825" fmla="*/ 1508915 w 5338797"/>
                <a:gd name="connsiteY825" fmla="*/ 1318342 h 1854765"/>
                <a:gd name="connsiteX826" fmla="*/ 1509748 w 5338797"/>
                <a:gd name="connsiteY826" fmla="*/ 1317411 h 1854765"/>
                <a:gd name="connsiteX827" fmla="*/ 1519036 w 5338797"/>
                <a:gd name="connsiteY827" fmla="*/ 1315352 h 1854765"/>
                <a:gd name="connsiteX828" fmla="*/ 1514919 w 5338797"/>
                <a:gd name="connsiteY828" fmla="*/ 1324125 h 1854765"/>
                <a:gd name="connsiteX829" fmla="*/ 1506906 w 5338797"/>
                <a:gd name="connsiteY829" fmla="*/ 1330840 h 1854765"/>
                <a:gd name="connsiteX830" fmla="*/ 1510018 w 5338797"/>
                <a:gd name="connsiteY830" fmla="*/ 1343093 h 1854765"/>
                <a:gd name="connsiteX831" fmla="*/ 1521879 w 5338797"/>
                <a:gd name="connsiteY831" fmla="*/ 1334835 h 1854765"/>
                <a:gd name="connsiteX832" fmla="*/ 1532711 w 5338797"/>
                <a:gd name="connsiteY832" fmla="*/ 1334565 h 1854765"/>
                <a:gd name="connsiteX833" fmla="*/ 1544057 w 5338797"/>
                <a:gd name="connsiteY833" fmla="*/ 1340765 h 1854765"/>
                <a:gd name="connsiteX834" fmla="*/ 1547659 w 5338797"/>
                <a:gd name="connsiteY834" fmla="*/ 1331992 h 1854765"/>
                <a:gd name="connsiteX835" fmla="*/ 1553590 w 5338797"/>
                <a:gd name="connsiteY835" fmla="*/ 1325032 h 1854765"/>
                <a:gd name="connsiteX836" fmla="*/ 1566480 w 5338797"/>
                <a:gd name="connsiteY836" fmla="*/ 1323734 h 1854765"/>
                <a:gd name="connsiteX837" fmla="*/ 1574494 w 5338797"/>
                <a:gd name="connsiteY837" fmla="*/ 1314446 h 1854765"/>
                <a:gd name="connsiteX838" fmla="*/ 1585056 w 5338797"/>
                <a:gd name="connsiteY838" fmla="*/ 1311358 h 1854765"/>
                <a:gd name="connsiteX839" fmla="*/ 1594613 w 5338797"/>
                <a:gd name="connsiteY839" fmla="*/ 1307412 h 1854765"/>
                <a:gd name="connsiteX840" fmla="*/ 1611449 w 5338797"/>
                <a:gd name="connsiteY840" fmla="*/ 1300060 h 1854765"/>
                <a:gd name="connsiteX841" fmla="*/ 1624854 w 5338797"/>
                <a:gd name="connsiteY841" fmla="*/ 1301433 h 1854765"/>
                <a:gd name="connsiteX842" fmla="*/ 1612821 w 5338797"/>
                <a:gd name="connsiteY842" fmla="*/ 1314838 h 1854765"/>
                <a:gd name="connsiteX843" fmla="*/ 1637327 w 5338797"/>
                <a:gd name="connsiteY843" fmla="*/ 1335129 h 1854765"/>
                <a:gd name="connsiteX844" fmla="*/ 1677885 w 5338797"/>
                <a:gd name="connsiteY844" fmla="*/ 1379510 h 1854765"/>
                <a:gd name="connsiteX845" fmla="*/ 1723982 w 5338797"/>
                <a:gd name="connsiteY845" fmla="*/ 1456876 h 1854765"/>
                <a:gd name="connsiteX846" fmla="*/ 1742532 w 5338797"/>
                <a:gd name="connsiteY846" fmla="*/ 1446558 h 1854765"/>
                <a:gd name="connsiteX847" fmla="*/ 1753193 w 5338797"/>
                <a:gd name="connsiteY847" fmla="*/ 1436584 h 1854765"/>
                <a:gd name="connsiteX848" fmla="*/ 1763853 w 5338797"/>
                <a:gd name="connsiteY848" fmla="*/ 1449646 h 1854765"/>
                <a:gd name="connsiteX849" fmla="*/ 1773140 w 5338797"/>
                <a:gd name="connsiteY849" fmla="*/ 1454548 h 1854765"/>
                <a:gd name="connsiteX850" fmla="*/ 1780713 w 5338797"/>
                <a:gd name="connsiteY850" fmla="*/ 1459449 h 1854765"/>
                <a:gd name="connsiteX851" fmla="*/ 1794118 w 5338797"/>
                <a:gd name="connsiteY851" fmla="*/ 1462537 h 1854765"/>
                <a:gd name="connsiteX852" fmla="*/ 1805465 w 5338797"/>
                <a:gd name="connsiteY852" fmla="*/ 1463223 h 1854765"/>
                <a:gd name="connsiteX853" fmla="*/ 1822325 w 5338797"/>
                <a:gd name="connsiteY853" fmla="*/ 1456018 h 1854765"/>
                <a:gd name="connsiteX854" fmla="*/ 1845360 w 5338797"/>
                <a:gd name="connsiteY854" fmla="*/ 1453249 h 1854765"/>
                <a:gd name="connsiteX855" fmla="*/ 1863593 w 5338797"/>
                <a:gd name="connsiteY855" fmla="*/ 1476995 h 1854765"/>
                <a:gd name="connsiteX856" fmla="*/ 1884570 w 5338797"/>
                <a:gd name="connsiteY856" fmla="*/ 1486602 h 1854765"/>
                <a:gd name="connsiteX857" fmla="*/ 1894201 w 5338797"/>
                <a:gd name="connsiteY857" fmla="*/ 1502432 h 1854765"/>
                <a:gd name="connsiteX858" fmla="*/ 1911356 w 5338797"/>
                <a:gd name="connsiteY858" fmla="*/ 1513779 h 1854765"/>
                <a:gd name="connsiteX859" fmla="*/ 1938190 w 5338797"/>
                <a:gd name="connsiteY859" fmla="*/ 1507236 h 1854765"/>
                <a:gd name="connsiteX860" fmla="*/ 1948507 w 5338797"/>
                <a:gd name="connsiteY860" fmla="*/ 1512137 h 1854765"/>
                <a:gd name="connsiteX861" fmla="*/ 1955712 w 5338797"/>
                <a:gd name="connsiteY861" fmla="*/ 1521082 h 1854765"/>
                <a:gd name="connsiteX862" fmla="*/ 1956668 w 5338797"/>
                <a:gd name="connsiteY862" fmla="*/ 1521670 h 1854765"/>
                <a:gd name="connsiteX863" fmla="*/ 1956888 w 5338797"/>
                <a:gd name="connsiteY863" fmla="*/ 1521866 h 1854765"/>
                <a:gd name="connsiteX864" fmla="*/ 1957403 w 5338797"/>
                <a:gd name="connsiteY864" fmla="*/ 1522331 h 1854765"/>
                <a:gd name="connsiteX865" fmla="*/ 1957623 w 5338797"/>
                <a:gd name="connsiteY865" fmla="*/ 1522601 h 1854765"/>
                <a:gd name="connsiteX866" fmla="*/ 1957966 w 5338797"/>
                <a:gd name="connsiteY866" fmla="*/ 1523067 h 1854765"/>
                <a:gd name="connsiteX867" fmla="*/ 1958113 w 5338797"/>
                <a:gd name="connsiteY867" fmla="*/ 1523336 h 1854765"/>
                <a:gd name="connsiteX868" fmla="*/ 1958334 w 5338797"/>
                <a:gd name="connsiteY868" fmla="*/ 1523851 h 1854765"/>
                <a:gd name="connsiteX869" fmla="*/ 1958334 w 5338797"/>
                <a:gd name="connsiteY869" fmla="*/ 1524120 h 1854765"/>
                <a:gd name="connsiteX870" fmla="*/ 1958456 w 5338797"/>
                <a:gd name="connsiteY870" fmla="*/ 1524709 h 1854765"/>
                <a:gd name="connsiteX871" fmla="*/ 1958456 w 5338797"/>
                <a:gd name="connsiteY871" fmla="*/ 1524929 h 1854765"/>
                <a:gd name="connsiteX872" fmla="*/ 1958456 w 5338797"/>
                <a:gd name="connsiteY872" fmla="*/ 1525664 h 1854765"/>
                <a:gd name="connsiteX873" fmla="*/ 1958456 w 5338797"/>
                <a:gd name="connsiteY873" fmla="*/ 1525664 h 1854765"/>
                <a:gd name="connsiteX874" fmla="*/ 1957917 w 5338797"/>
                <a:gd name="connsiteY874" fmla="*/ 1527478 h 1854765"/>
                <a:gd name="connsiteX875" fmla="*/ 1957917 w 5338797"/>
                <a:gd name="connsiteY875" fmla="*/ 1527478 h 1854765"/>
                <a:gd name="connsiteX876" fmla="*/ 1962819 w 5338797"/>
                <a:gd name="connsiteY876" fmla="*/ 1530615 h 1854765"/>
                <a:gd name="connsiteX877" fmla="*/ 1973136 w 5338797"/>
                <a:gd name="connsiteY877" fmla="*/ 1533065 h 1854765"/>
                <a:gd name="connsiteX878" fmla="*/ 1974140 w 5338797"/>
                <a:gd name="connsiteY878" fmla="*/ 1533065 h 1854765"/>
                <a:gd name="connsiteX879" fmla="*/ 1974655 w 5338797"/>
                <a:gd name="connsiteY879" fmla="*/ 1533065 h 1854765"/>
                <a:gd name="connsiteX880" fmla="*/ 1974998 w 5338797"/>
                <a:gd name="connsiteY880" fmla="*/ 1533065 h 1854765"/>
                <a:gd name="connsiteX881" fmla="*/ 1978992 w 5338797"/>
                <a:gd name="connsiteY881" fmla="*/ 1533310 h 1854765"/>
                <a:gd name="connsiteX882" fmla="*/ 1978992 w 5338797"/>
                <a:gd name="connsiteY882" fmla="*/ 1533310 h 1854765"/>
                <a:gd name="connsiteX883" fmla="*/ 1979801 w 5338797"/>
                <a:gd name="connsiteY883" fmla="*/ 1533310 h 1854765"/>
                <a:gd name="connsiteX884" fmla="*/ 1979801 w 5338797"/>
                <a:gd name="connsiteY884" fmla="*/ 1533310 h 1854765"/>
                <a:gd name="connsiteX885" fmla="*/ 1980684 w 5338797"/>
                <a:gd name="connsiteY885" fmla="*/ 1533041 h 1854765"/>
                <a:gd name="connsiteX886" fmla="*/ 1981786 w 5338797"/>
                <a:gd name="connsiteY886" fmla="*/ 1532526 h 1854765"/>
                <a:gd name="connsiteX887" fmla="*/ 1981934 w 5338797"/>
                <a:gd name="connsiteY887" fmla="*/ 1532526 h 1854765"/>
                <a:gd name="connsiteX888" fmla="*/ 1983036 w 5338797"/>
                <a:gd name="connsiteY888" fmla="*/ 1531767 h 1854765"/>
                <a:gd name="connsiteX889" fmla="*/ 1983036 w 5338797"/>
                <a:gd name="connsiteY889" fmla="*/ 1531767 h 1854765"/>
                <a:gd name="connsiteX890" fmla="*/ 1984163 w 5338797"/>
                <a:gd name="connsiteY890" fmla="*/ 1530713 h 1854765"/>
                <a:gd name="connsiteX891" fmla="*/ 1984433 w 5338797"/>
                <a:gd name="connsiteY891" fmla="*/ 1530419 h 1854765"/>
                <a:gd name="connsiteX892" fmla="*/ 1985634 w 5338797"/>
                <a:gd name="connsiteY892" fmla="*/ 1528997 h 1854765"/>
                <a:gd name="connsiteX893" fmla="*/ 2001808 w 5338797"/>
                <a:gd name="connsiteY893" fmla="*/ 1515249 h 1854765"/>
                <a:gd name="connsiteX894" fmla="*/ 2018644 w 5338797"/>
                <a:gd name="connsiteY894" fmla="*/ 1514906 h 1854765"/>
                <a:gd name="connsiteX895" fmla="*/ 2032759 w 5338797"/>
                <a:gd name="connsiteY895" fmla="*/ 1510789 h 1854765"/>
                <a:gd name="connsiteX896" fmla="*/ 2041337 w 5338797"/>
                <a:gd name="connsiteY896" fmla="*/ 1503217 h 1854765"/>
                <a:gd name="connsiteX897" fmla="*/ 2047193 w 5338797"/>
                <a:gd name="connsiteY897" fmla="*/ 1493243 h 1854765"/>
                <a:gd name="connsiteX898" fmla="*/ 2065426 w 5338797"/>
                <a:gd name="connsiteY898" fmla="*/ 1484641 h 1854765"/>
                <a:gd name="connsiteX899" fmla="*/ 2086060 w 5338797"/>
                <a:gd name="connsiteY899" fmla="*/ 1477093 h 1854765"/>
                <a:gd name="connsiteX900" fmla="*/ 2102896 w 5338797"/>
                <a:gd name="connsiteY900" fmla="*/ 1471579 h 1854765"/>
                <a:gd name="connsiteX901" fmla="*/ 2113556 w 5338797"/>
                <a:gd name="connsiteY901" fmla="*/ 1463664 h 1854765"/>
                <a:gd name="connsiteX902" fmla="*/ 2127990 w 5338797"/>
                <a:gd name="connsiteY902" fmla="*/ 1458518 h 1854765"/>
                <a:gd name="connsiteX903" fmla="*/ 2138307 w 5338797"/>
                <a:gd name="connsiteY903" fmla="*/ 1461262 h 1854765"/>
                <a:gd name="connsiteX904" fmla="*/ 2144948 w 5338797"/>
                <a:gd name="connsiteY904" fmla="*/ 1465502 h 1854765"/>
                <a:gd name="connsiteX905" fmla="*/ 2146223 w 5338797"/>
                <a:gd name="connsiteY905" fmla="*/ 1465036 h 1854765"/>
                <a:gd name="connsiteX906" fmla="*/ 2152766 w 5338797"/>
                <a:gd name="connsiteY906" fmla="*/ 1465747 h 1854765"/>
                <a:gd name="connsiteX907" fmla="*/ 2167470 w 5338797"/>
                <a:gd name="connsiteY907" fmla="*/ 1468835 h 1854765"/>
                <a:gd name="connsiteX908" fmla="*/ 2194990 w 5338797"/>
                <a:gd name="connsiteY908" fmla="*/ 1472265 h 1854765"/>
                <a:gd name="connsiteX909" fmla="*/ 2200136 w 5338797"/>
                <a:gd name="connsiteY909" fmla="*/ 1489126 h 1854765"/>
                <a:gd name="connsiteX910" fmla="*/ 2214840 w 5338797"/>
                <a:gd name="connsiteY910" fmla="*/ 1492214 h 1854765"/>
                <a:gd name="connsiteX911" fmla="*/ 2226187 w 5338797"/>
                <a:gd name="connsiteY911" fmla="*/ 1496674 h 1854765"/>
                <a:gd name="connsiteX912" fmla="*/ 2237876 w 5338797"/>
                <a:gd name="connsiteY912" fmla="*/ 1498071 h 1854765"/>
                <a:gd name="connsiteX913" fmla="*/ 2251967 w 5338797"/>
                <a:gd name="connsiteY913" fmla="*/ 1494272 h 1854765"/>
                <a:gd name="connsiteX914" fmla="*/ 2262284 w 5338797"/>
                <a:gd name="connsiteY914" fmla="*/ 1499786 h 1854765"/>
                <a:gd name="connsiteX915" fmla="*/ 2281546 w 5338797"/>
                <a:gd name="connsiteY915" fmla="*/ 1500815 h 1854765"/>
                <a:gd name="connsiteX916" fmla="*/ 2288751 w 5338797"/>
                <a:gd name="connsiteY916" fmla="*/ 1505716 h 1854765"/>
                <a:gd name="connsiteX917" fmla="*/ 2292892 w 5338797"/>
                <a:gd name="connsiteY917" fmla="*/ 1504687 h 1854765"/>
                <a:gd name="connsiteX918" fmla="*/ 2300465 w 5338797"/>
                <a:gd name="connsiteY918" fmla="*/ 1501256 h 1854765"/>
                <a:gd name="connsiteX919" fmla="*/ 2308699 w 5338797"/>
                <a:gd name="connsiteY919" fmla="*/ 1495056 h 1854765"/>
                <a:gd name="connsiteX920" fmla="*/ 2319702 w 5338797"/>
                <a:gd name="connsiteY920" fmla="*/ 1489224 h 1854765"/>
                <a:gd name="connsiteX921" fmla="*/ 2324873 w 5338797"/>
                <a:gd name="connsiteY921" fmla="*/ 1480622 h 1854765"/>
                <a:gd name="connsiteX922" fmla="*/ 2323500 w 5338797"/>
                <a:gd name="connsiteY922" fmla="*/ 1471677 h 1854765"/>
                <a:gd name="connsiteX923" fmla="*/ 2315242 w 5338797"/>
                <a:gd name="connsiteY923" fmla="*/ 1462389 h 1854765"/>
                <a:gd name="connsiteX924" fmla="*/ 2309385 w 5338797"/>
                <a:gd name="connsiteY924" fmla="*/ 1451729 h 1854765"/>
                <a:gd name="connsiteX925" fmla="*/ 2311468 w 5338797"/>
                <a:gd name="connsiteY925" fmla="*/ 1441069 h 1854765"/>
                <a:gd name="connsiteX926" fmla="*/ 2317300 w 5338797"/>
                <a:gd name="connsiteY926" fmla="*/ 1430409 h 1854765"/>
                <a:gd name="connsiteX927" fmla="*/ 2331416 w 5338797"/>
                <a:gd name="connsiteY927" fmla="*/ 1416318 h 1854765"/>
                <a:gd name="connsiteX928" fmla="*/ 2342076 w 5338797"/>
                <a:gd name="connsiteY928" fmla="*/ 1408745 h 1854765"/>
                <a:gd name="connsiteX929" fmla="*/ 2348938 w 5338797"/>
                <a:gd name="connsiteY929" fmla="*/ 1404285 h 1854765"/>
                <a:gd name="connsiteX930" fmla="*/ 2363053 w 5338797"/>
                <a:gd name="connsiteY930" fmla="*/ 1410461 h 1854765"/>
                <a:gd name="connsiteX931" fmla="*/ 2372660 w 5338797"/>
                <a:gd name="connsiteY931" fmla="*/ 1415362 h 1854765"/>
                <a:gd name="connsiteX932" fmla="*/ 2386089 w 5338797"/>
                <a:gd name="connsiteY932" fmla="*/ 1418793 h 1854765"/>
                <a:gd name="connsiteX933" fmla="*/ 2401896 w 5338797"/>
                <a:gd name="connsiteY933" fmla="*/ 1420165 h 1854765"/>
                <a:gd name="connsiteX934" fmla="*/ 2414958 w 5338797"/>
                <a:gd name="connsiteY934" fmla="*/ 1426708 h 1854765"/>
                <a:gd name="connsiteX935" fmla="*/ 2430102 w 5338797"/>
                <a:gd name="connsiteY935" fmla="*/ 1431855 h 1854765"/>
                <a:gd name="connsiteX936" fmla="*/ 2446595 w 5338797"/>
                <a:gd name="connsiteY936" fmla="*/ 1435996 h 1854765"/>
                <a:gd name="connsiteX937" fmla="*/ 2451080 w 5338797"/>
                <a:gd name="connsiteY937" fmla="*/ 1448029 h 1854765"/>
                <a:gd name="connsiteX938" fmla="*/ 2454854 w 5338797"/>
                <a:gd name="connsiteY938" fmla="*/ 1460747 h 1854765"/>
                <a:gd name="connsiteX939" fmla="*/ 2459338 w 5338797"/>
                <a:gd name="connsiteY939" fmla="*/ 1471065 h 1854765"/>
                <a:gd name="connsiteX940" fmla="*/ 2475145 w 5338797"/>
                <a:gd name="connsiteY940" fmla="*/ 1479666 h 1854765"/>
                <a:gd name="connsiteX941" fmla="*/ 2494407 w 5338797"/>
                <a:gd name="connsiteY941" fmla="*/ 1485842 h 1854765"/>
                <a:gd name="connsiteX942" fmla="*/ 2511953 w 5338797"/>
                <a:gd name="connsiteY942" fmla="*/ 1488292 h 1854765"/>
                <a:gd name="connsiteX943" fmla="*/ 2524672 w 5338797"/>
                <a:gd name="connsiteY943" fmla="*/ 1480377 h 1854765"/>
                <a:gd name="connsiteX944" fmla="*/ 2537390 w 5338797"/>
                <a:gd name="connsiteY944" fmla="*/ 1476603 h 1854765"/>
                <a:gd name="connsiteX945" fmla="*/ 2549766 w 5338797"/>
                <a:gd name="connsiteY945" fmla="*/ 1472461 h 1854765"/>
                <a:gd name="connsiteX946" fmla="*/ 2565229 w 5338797"/>
                <a:gd name="connsiteY946" fmla="*/ 1474912 h 1854765"/>
                <a:gd name="connsiteX947" fmla="*/ 2576919 w 5338797"/>
                <a:gd name="connsiteY947" fmla="*/ 1478024 h 1854765"/>
                <a:gd name="connsiteX948" fmla="*/ 2585520 w 5338797"/>
                <a:gd name="connsiteY948" fmla="*/ 1482142 h 1854765"/>
                <a:gd name="connsiteX949" fmla="*/ 2602381 w 5338797"/>
                <a:gd name="connsiteY949" fmla="*/ 1480426 h 1854765"/>
                <a:gd name="connsiteX950" fmla="*/ 2618530 w 5338797"/>
                <a:gd name="connsiteY950" fmla="*/ 1494860 h 1854765"/>
                <a:gd name="connsiteX951" fmla="*/ 2640218 w 5338797"/>
                <a:gd name="connsiteY951" fmla="*/ 1500717 h 1854765"/>
                <a:gd name="connsiteX952" fmla="*/ 2649139 w 5338797"/>
                <a:gd name="connsiteY952" fmla="*/ 1514808 h 1854765"/>
                <a:gd name="connsiteX953" fmla="*/ 2662911 w 5338797"/>
                <a:gd name="connsiteY953" fmla="*/ 1522724 h 1854765"/>
                <a:gd name="connsiteX954" fmla="*/ 2684231 w 5338797"/>
                <a:gd name="connsiteY954" fmla="*/ 1522037 h 1854765"/>
                <a:gd name="connsiteX955" fmla="*/ 2702440 w 5338797"/>
                <a:gd name="connsiteY955" fmla="*/ 1528899 h 1854765"/>
                <a:gd name="connsiteX956" fmla="*/ 2735106 w 5338797"/>
                <a:gd name="connsiteY956" fmla="*/ 1529242 h 1854765"/>
                <a:gd name="connsiteX957" fmla="*/ 2752653 w 5338797"/>
                <a:gd name="connsiteY957" fmla="*/ 1520665 h 1854765"/>
                <a:gd name="connsiteX958" fmla="*/ 2777404 w 5338797"/>
                <a:gd name="connsiteY958" fmla="*/ 1517896 h 1854765"/>
                <a:gd name="connsiteX959" fmla="*/ 2792549 w 5338797"/>
                <a:gd name="connsiteY959" fmla="*/ 1514122 h 1854765"/>
                <a:gd name="connsiteX960" fmla="*/ 2809703 w 5338797"/>
                <a:gd name="connsiteY960" fmla="*/ 1509221 h 1854765"/>
                <a:gd name="connsiteX961" fmla="*/ 2815903 w 5338797"/>
                <a:gd name="connsiteY961" fmla="*/ 1498561 h 1854765"/>
                <a:gd name="connsiteX962" fmla="*/ 2828965 w 5338797"/>
                <a:gd name="connsiteY962" fmla="*/ 1490988 h 1854765"/>
                <a:gd name="connsiteX963" fmla="*/ 2838253 w 5338797"/>
                <a:gd name="connsiteY963" fmla="*/ 1485817 h 1854765"/>
                <a:gd name="connsiteX964" fmla="*/ 2849599 w 5338797"/>
                <a:gd name="connsiteY964" fmla="*/ 1481700 h 1854765"/>
                <a:gd name="connsiteX965" fmla="*/ 2869204 w 5338797"/>
                <a:gd name="connsiteY965" fmla="*/ 1485131 h 1854765"/>
                <a:gd name="connsiteX966" fmla="*/ 2880207 w 5338797"/>
                <a:gd name="connsiteY966" fmla="*/ 1495791 h 1854765"/>
                <a:gd name="connsiteX967" fmla="*/ 2899812 w 5338797"/>
                <a:gd name="connsiteY967" fmla="*/ 1497531 h 1854765"/>
                <a:gd name="connsiteX968" fmla="*/ 2910473 w 5338797"/>
                <a:gd name="connsiteY968" fmla="*/ 1492360 h 1854765"/>
                <a:gd name="connsiteX969" fmla="*/ 2925936 w 5338797"/>
                <a:gd name="connsiteY969" fmla="*/ 1496821 h 1854765"/>
                <a:gd name="connsiteX970" fmla="*/ 2927112 w 5338797"/>
                <a:gd name="connsiteY970" fmla="*/ 1498413 h 1854765"/>
                <a:gd name="connsiteX971" fmla="*/ 2927112 w 5338797"/>
                <a:gd name="connsiteY971" fmla="*/ 1498413 h 1854765"/>
                <a:gd name="connsiteX972" fmla="*/ 2928043 w 5338797"/>
                <a:gd name="connsiteY972" fmla="*/ 1500006 h 1854765"/>
                <a:gd name="connsiteX973" fmla="*/ 2928043 w 5338797"/>
                <a:gd name="connsiteY973" fmla="*/ 1500006 h 1854765"/>
                <a:gd name="connsiteX974" fmla="*/ 2928558 w 5338797"/>
                <a:gd name="connsiteY974" fmla="*/ 1500913 h 1854765"/>
                <a:gd name="connsiteX975" fmla="*/ 2928558 w 5338797"/>
                <a:gd name="connsiteY975" fmla="*/ 1500913 h 1854765"/>
                <a:gd name="connsiteX976" fmla="*/ 2928975 w 5338797"/>
                <a:gd name="connsiteY976" fmla="*/ 1501648 h 1854765"/>
                <a:gd name="connsiteX977" fmla="*/ 2928975 w 5338797"/>
                <a:gd name="connsiteY977" fmla="*/ 1501648 h 1854765"/>
                <a:gd name="connsiteX978" fmla="*/ 2929440 w 5338797"/>
                <a:gd name="connsiteY978" fmla="*/ 1502383 h 1854765"/>
                <a:gd name="connsiteX979" fmla="*/ 2929440 w 5338797"/>
                <a:gd name="connsiteY979" fmla="*/ 1502383 h 1854765"/>
                <a:gd name="connsiteX980" fmla="*/ 2929857 w 5338797"/>
                <a:gd name="connsiteY980" fmla="*/ 1502947 h 1854765"/>
                <a:gd name="connsiteX981" fmla="*/ 2930004 w 5338797"/>
                <a:gd name="connsiteY981" fmla="*/ 1503143 h 1854765"/>
                <a:gd name="connsiteX982" fmla="*/ 2930445 w 5338797"/>
                <a:gd name="connsiteY982" fmla="*/ 1503658 h 1854765"/>
                <a:gd name="connsiteX983" fmla="*/ 2930592 w 5338797"/>
                <a:gd name="connsiteY983" fmla="*/ 1503805 h 1854765"/>
                <a:gd name="connsiteX984" fmla="*/ 2931254 w 5338797"/>
                <a:gd name="connsiteY984" fmla="*/ 1504393 h 1854765"/>
                <a:gd name="connsiteX985" fmla="*/ 2931254 w 5338797"/>
                <a:gd name="connsiteY985" fmla="*/ 1504393 h 1854765"/>
                <a:gd name="connsiteX986" fmla="*/ 2931891 w 5338797"/>
                <a:gd name="connsiteY986" fmla="*/ 1504859 h 1854765"/>
                <a:gd name="connsiteX987" fmla="*/ 2932136 w 5338797"/>
                <a:gd name="connsiteY987" fmla="*/ 1505030 h 1854765"/>
                <a:gd name="connsiteX988" fmla="*/ 2932798 w 5338797"/>
                <a:gd name="connsiteY988" fmla="*/ 1505398 h 1854765"/>
                <a:gd name="connsiteX989" fmla="*/ 2933067 w 5338797"/>
                <a:gd name="connsiteY989" fmla="*/ 1505545 h 1854765"/>
                <a:gd name="connsiteX990" fmla="*/ 2934096 w 5338797"/>
                <a:gd name="connsiteY990" fmla="*/ 1506011 h 1854765"/>
                <a:gd name="connsiteX991" fmla="*/ 2934096 w 5338797"/>
                <a:gd name="connsiteY991" fmla="*/ 1506011 h 1854765"/>
                <a:gd name="connsiteX992" fmla="*/ 2935175 w 5338797"/>
                <a:gd name="connsiteY992" fmla="*/ 1506378 h 1854765"/>
                <a:gd name="connsiteX993" fmla="*/ 2935567 w 5338797"/>
                <a:gd name="connsiteY993" fmla="*/ 1506378 h 1854765"/>
                <a:gd name="connsiteX994" fmla="*/ 2936571 w 5338797"/>
                <a:gd name="connsiteY994" fmla="*/ 1506648 h 1854765"/>
                <a:gd name="connsiteX995" fmla="*/ 2937013 w 5338797"/>
                <a:gd name="connsiteY995" fmla="*/ 1506648 h 1854765"/>
                <a:gd name="connsiteX996" fmla="*/ 2938581 w 5338797"/>
                <a:gd name="connsiteY996" fmla="*/ 1506893 h 1854765"/>
                <a:gd name="connsiteX997" fmla="*/ 2955442 w 5338797"/>
                <a:gd name="connsiteY997" fmla="*/ 1511377 h 1854765"/>
                <a:gd name="connsiteX998" fmla="*/ 2970145 w 5338797"/>
                <a:gd name="connsiteY998" fmla="*/ 1512750 h 1854765"/>
                <a:gd name="connsiteX999" fmla="*/ 2985976 w 5338797"/>
                <a:gd name="connsiteY999" fmla="*/ 1499688 h 1854765"/>
                <a:gd name="connsiteX1000" fmla="*/ 3000067 w 5338797"/>
                <a:gd name="connsiteY1000" fmla="*/ 1493831 h 1854765"/>
                <a:gd name="connsiteX1001" fmla="*/ 3013815 w 5338797"/>
                <a:gd name="connsiteY1001" fmla="*/ 1486969 h 1854765"/>
                <a:gd name="connsiteX1002" fmla="*/ 3009698 w 5338797"/>
                <a:gd name="connsiteY1002" fmla="*/ 1477681 h 1854765"/>
                <a:gd name="connsiteX1003" fmla="*/ 3012786 w 5338797"/>
                <a:gd name="connsiteY1003" fmla="*/ 1466335 h 1854765"/>
                <a:gd name="connsiteX1004" fmla="*/ 3023103 w 5338797"/>
                <a:gd name="connsiteY1004" fmla="*/ 1452562 h 1854765"/>
                <a:gd name="connsiteX1005" fmla="*/ 3031705 w 5338797"/>
                <a:gd name="connsiteY1005" fmla="*/ 1435727 h 1854765"/>
                <a:gd name="connsiteX1006" fmla="*/ 3043394 w 5338797"/>
                <a:gd name="connsiteY1006" fmla="*/ 1415779 h 1854765"/>
                <a:gd name="connsiteX1007" fmla="*/ 3059911 w 5338797"/>
                <a:gd name="connsiteY1007" fmla="*/ 1404432 h 1854765"/>
                <a:gd name="connsiteX1008" fmla="*/ 3059568 w 5338797"/>
                <a:gd name="connsiteY1008" fmla="*/ 1396517 h 1854765"/>
                <a:gd name="connsiteX1009" fmla="*/ 3055770 w 5338797"/>
                <a:gd name="connsiteY1009" fmla="*/ 1388601 h 1854765"/>
                <a:gd name="connsiteX1010" fmla="*/ 3049251 w 5338797"/>
                <a:gd name="connsiteY1010" fmla="*/ 1379681 h 1854765"/>
                <a:gd name="connsiteX1011" fmla="*/ 3036532 w 5338797"/>
                <a:gd name="connsiteY1011" fmla="*/ 1376226 h 1854765"/>
                <a:gd name="connsiteX1012" fmla="*/ 3042022 w 5338797"/>
                <a:gd name="connsiteY1012" fmla="*/ 1369364 h 1854765"/>
                <a:gd name="connsiteX1013" fmla="*/ 3057510 w 5338797"/>
                <a:gd name="connsiteY1013" fmla="*/ 1354905 h 1854765"/>
                <a:gd name="connsiteX1014" fmla="*/ 3070228 w 5338797"/>
                <a:gd name="connsiteY1014" fmla="*/ 1349416 h 1854765"/>
                <a:gd name="connsiteX1015" fmla="*/ 3083290 w 5338797"/>
                <a:gd name="connsiteY1015" fmla="*/ 1344931 h 1854765"/>
                <a:gd name="connsiteX1016" fmla="*/ 3101866 w 5338797"/>
                <a:gd name="connsiteY1016" fmla="*/ 1343902 h 1854765"/>
                <a:gd name="connsiteX1017" fmla="*/ 3116300 w 5338797"/>
                <a:gd name="connsiteY1017" fmla="*/ 1339785 h 1854765"/>
                <a:gd name="connsiteX1018" fmla="*/ 3136591 w 5338797"/>
                <a:gd name="connsiteY1018" fmla="*/ 1340471 h 1854765"/>
                <a:gd name="connsiteX1019" fmla="*/ 3152397 w 5338797"/>
                <a:gd name="connsiteY1019" fmla="*/ 1337040 h 1854765"/>
                <a:gd name="connsiteX1020" fmla="*/ 3168915 w 5338797"/>
                <a:gd name="connsiteY1020" fmla="*/ 1343902 h 1854765"/>
                <a:gd name="connsiteX1021" fmla="*/ 3179918 w 5338797"/>
                <a:gd name="connsiteY1021" fmla="*/ 1350102 h 1854765"/>
                <a:gd name="connsiteX1022" fmla="*/ 3191264 w 5338797"/>
                <a:gd name="connsiteY1022" fmla="*/ 1353533 h 1854765"/>
                <a:gd name="connsiteX1023" fmla="*/ 3215770 w 5338797"/>
                <a:gd name="connsiteY1023" fmla="*/ 1356621 h 1854765"/>
                <a:gd name="connsiteX1024" fmla="*/ 3226774 w 5338797"/>
                <a:gd name="connsiteY1024" fmla="*/ 1367992 h 1854765"/>
                <a:gd name="connsiteX1025" fmla="*/ 3235718 w 5338797"/>
                <a:gd name="connsiteY1025" fmla="*/ 1378627 h 1854765"/>
                <a:gd name="connsiteX1026" fmla="*/ 3245692 w 5338797"/>
                <a:gd name="connsiteY1026" fmla="*/ 1391371 h 1854765"/>
                <a:gd name="connsiteX1027" fmla="*/ 3250864 w 5338797"/>
                <a:gd name="connsiteY1027" fmla="*/ 1413034 h 1854765"/>
                <a:gd name="connsiteX1028" fmla="*/ 3257725 w 5338797"/>
                <a:gd name="connsiteY1028" fmla="*/ 1424037 h 1854765"/>
                <a:gd name="connsiteX1029" fmla="*/ 3262210 w 5338797"/>
                <a:gd name="connsiteY1029" fmla="*/ 1437785 h 1854765"/>
                <a:gd name="connsiteX1030" fmla="*/ 3265984 w 5338797"/>
                <a:gd name="connsiteY1030" fmla="*/ 1449818 h 1854765"/>
                <a:gd name="connsiteX1031" fmla="*/ 3274928 w 5338797"/>
                <a:gd name="connsiteY1031" fmla="*/ 1460821 h 1854765"/>
                <a:gd name="connsiteX1032" fmla="*/ 3279046 w 5338797"/>
                <a:gd name="connsiteY1032" fmla="*/ 1474593 h 1854765"/>
                <a:gd name="connsiteX1033" fmla="*/ 3284902 w 5338797"/>
                <a:gd name="connsiteY1033" fmla="*/ 1486626 h 1854765"/>
                <a:gd name="connsiteX1034" fmla="*/ 3287353 w 5338797"/>
                <a:gd name="connsiteY1034" fmla="*/ 1504148 h 1854765"/>
                <a:gd name="connsiteX1035" fmla="*/ 3300758 w 5338797"/>
                <a:gd name="connsiteY1035" fmla="*/ 1513436 h 1854765"/>
                <a:gd name="connsiteX1036" fmla="*/ 3311761 w 5338797"/>
                <a:gd name="connsiteY1036" fmla="*/ 1514122 h 1854765"/>
                <a:gd name="connsiteX1037" fmla="*/ 3322421 w 5338797"/>
                <a:gd name="connsiteY1037" fmla="*/ 1512063 h 1854765"/>
                <a:gd name="connsiteX1038" fmla="*/ 3339968 w 5338797"/>
                <a:gd name="connsiteY1038" fmla="*/ 1520322 h 1854765"/>
                <a:gd name="connsiteX1039" fmla="*/ 3355431 w 5338797"/>
                <a:gd name="connsiteY1039" fmla="*/ 1524096 h 1854765"/>
                <a:gd name="connsiteX1040" fmla="*/ 3369546 w 5338797"/>
                <a:gd name="connsiteY1040" fmla="*/ 1539927 h 1854765"/>
                <a:gd name="connsiteX1041" fmla="*/ 3385697 w 5338797"/>
                <a:gd name="connsiteY1041" fmla="*/ 1545073 h 1854765"/>
                <a:gd name="connsiteX1042" fmla="*/ 3388809 w 5338797"/>
                <a:gd name="connsiteY1042" fmla="*/ 1555733 h 1854765"/>
                <a:gd name="connsiteX1043" fmla="*/ 3391260 w 5338797"/>
                <a:gd name="connsiteY1043" fmla="*/ 1569824 h 1854765"/>
                <a:gd name="connsiteX1044" fmla="*/ 3392289 w 5338797"/>
                <a:gd name="connsiteY1044" fmla="*/ 1582225 h 1854765"/>
                <a:gd name="connsiteX1045" fmla="*/ 3400548 w 5338797"/>
                <a:gd name="connsiteY1045" fmla="*/ 1590802 h 1854765"/>
                <a:gd name="connsiteX1046" fmla="*/ 3412579 w 5338797"/>
                <a:gd name="connsiteY1046" fmla="*/ 1590459 h 1854765"/>
                <a:gd name="connsiteX1047" fmla="*/ 3426327 w 5338797"/>
                <a:gd name="connsiteY1047" fmla="*/ 1592909 h 1854765"/>
                <a:gd name="connsiteX1048" fmla="*/ 3444903 w 5338797"/>
                <a:gd name="connsiteY1048" fmla="*/ 1589478 h 1854765"/>
                <a:gd name="connsiteX1049" fmla="*/ 3461053 w 5338797"/>
                <a:gd name="connsiteY1049" fmla="*/ 1575730 h 1854765"/>
                <a:gd name="connsiteX1050" fmla="*/ 3479628 w 5338797"/>
                <a:gd name="connsiteY1050" fmla="*/ 1572986 h 1854765"/>
                <a:gd name="connsiteX1051" fmla="*/ 3491317 w 5338797"/>
                <a:gd name="connsiteY1051" fmla="*/ 1567815 h 1854765"/>
                <a:gd name="connsiteX1052" fmla="*/ 3503007 w 5338797"/>
                <a:gd name="connsiteY1052" fmla="*/ 1560929 h 1854765"/>
                <a:gd name="connsiteX1053" fmla="*/ 3519868 w 5338797"/>
                <a:gd name="connsiteY1053" fmla="*/ 1564384 h 1854765"/>
                <a:gd name="connsiteX1054" fmla="*/ 3519181 w 5338797"/>
                <a:gd name="connsiteY1054" fmla="*/ 1573329 h 1854765"/>
                <a:gd name="connsiteX1055" fmla="*/ 3515727 w 5338797"/>
                <a:gd name="connsiteY1055" fmla="*/ 1581906 h 1854765"/>
                <a:gd name="connsiteX1056" fmla="*/ 3519525 w 5338797"/>
                <a:gd name="connsiteY1056" fmla="*/ 1595335 h 1854765"/>
                <a:gd name="connsiteX1057" fmla="*/ 3509893 w 5338797"/>
                <a:gd name="connsiteY1057" fmla="*/ 1602197 h 1854765"/>
                <a:gd name="connsiteX1058" fmla="*/ 3502321 w 5338797"/>
                <a:gd name="connsiteY1058" fmla="*/ 1614940 h 1854765"/>
                <a:gd name="connsiteX1059" fmla="*/ 3494749 w 5338797"/>
                <a:gd name="connsiteY1059" fmla="*/ 1634545 h 1854765"/>
                <a:gd name="connsiteX1060" fmla="*/ 3491317 w 5338797"/>
                <a:gd name="connsiteY1060" fmla="*/ 1653807 h 1854765"/>
                <a:gd name="connsiteX1061" fmla="*/ 3482716 w 5338797"/>
                <a:gd name="connsiteY1061" fmla="*/ 1665154 h 1854765"/>
                <a:gd name="connsiteX1062" fmla="*/ 3474483 w 5338797"/>
                <a:gd name="connsiteY1062" fmla="*/ 1680984 h 1854765"/>
                <a:gd name="connsiteX1063" fmla="*/ 3467596 w 5338797"/>
                <a:gd name="connsiteY1063" fmla="*/ 1691302 h 1854765"/>
                <a:gd name="connsiteX1064" fmla="*/ 3457279 w 5338797"/>
                <a:gd name="connsiteY1064" fmla="*/ 1700589 h 1854765"/>
                <a:gd name="connsiteX1065" fmla="*/ 3435958 w 5338797"/>
                <a:gd name="connsiteY1065" fmla="*/ 1693017 h 1854765"/>
                <a:gd name="connsiteX1066" fmla="*/ 3422554 w 5338797"/>
                <a:gd name="connsiteY1066" fmla="*/ 1692674 h 1854765"/>
                <a:gd name="connsiteX1067" fmla="*/ 3411550 w 5338797"/>
                <a:gd name="connsiteY1067" fmla="*/ 1702648 h 1854765"/>
                <a:gd name="connsiteX1068" fmla="*/ 3396847 w 5338797"/>
                <a:gd name="connsiteY1068" fmla="*/ 1707794 h 1854765"/>
                <a:gd name="connsiteX1069" fmla="*/ 3401331 w 5338797"/>
                <a:gd name="connsiteY1069" fmla="*/ 1718454 h 1854765"/>
                <a:gd name="connsiteX1070" fmla="*/ 3404076 w 5338797"/>
                <a:gd name="connsiteY1070" fmla="*/ 1726370 h 1854765"/>
                <a:gd name="connsiteX1071" fmla="*/ 3407164 w 5338797"/>
                <a:gd name="connsiteY1071" fmla="*/ 1739089 h 1854765"/>
                <a:gd name="connsiteX1072" fmla="*/ 3407164 w 5338797"/>
                <a:gd name="connsiteY1072" fmla="*/ 1759037 h 1854765"/>
                <a:gd name="connsiteX1073" fmla="*/ 3407164 w 5338797"/>
                <a:gd name="connsiteY1073" fmla="*/ 1773471 h 1854765"/>
                <a:gd name="connsiteX1074" fmla="*/ 3401675 w 5338797"/>
                <a:gd name="connsiteY1074" fmla="*/ 1781730 h 1854765"/>
                <a:gd name="connsiteX1075" fmla="*/ 3391700 w 5338797"/>
                <a:gd name="connsiteY1075" fmla="*/ 1789302 h 1854765"/>
                <a:gd name="connsiteX1076" fmla="*/ 3384814 w 5338797"/>
                <a:gd name="connsiteY1076" fmla="*/ 1792047 h 1854765"/>
                <a:gd name="connsiteX1077" fmla="*/ 3384275 w 5338797"/>
                <a:gd name="connsiteY1077" fmla="*/ 1793664 h 1854765"/>
                <a:gd name="connsiteX1078" fmla="*/ 3384152 w 5338797"/>
                <a:gd name="connsiteY1078" fmla="*/ 1793885 h 1854765"/>
                <a:gd name="connsiteX1079" fmla="*/ 3383466 w 5338797"/>
                <a:gd name="connsiteY1079" fmla="*/ 1795036 h 1854765"/>
                <a:gd name="connsiteX1080" fmla="*/ 3383466 w 5338797"/>
                <a:gd name="connsiteY1080" fmla="*/ 1795036 h 1854765"/>
                <a:gd name="connsiteX1081" fmla="*/ 3381383 w 5338797"/>
                <a:gd name="connsiteY1081" fmla="*/ 1796923 h 1854765"/>
                <a:gd name="connsiteX1082" fmla="*/ 3381383 w 5338797"/>
                <a:gd name="connsiteY1082" fmla="*/ 1796923 h 1854765"/>
                <a:gd name="connsiteX1083" fmla="*/ 3382829 w 5338797"/>
                <a:gd name="connsiteY1083" fmla="*/ 1800550 h 1854765"/>
                <a:gd name="connsiteX1084" fmla="*/ 3386530 w 5338797"/>
                <a:gd name="connsiteY1084" fmla="*/ 1805280 h 1854765"/>
                <a:gd name="connsiteX1085" fmla="*/ 3422505 w 5338797"/>
                <a:gd name="connsiteY1085" fmla="*/ 1784229 h 1854765"/>
                <a:gd name="connsiteX1086" fmla="*/ 3458014 w 5338797"/>
                <a:gd name="connsiteY1086" fmla="*/ 1791581 h 1854765"/>
                <a:gd name="connsiteX1087" fmla="*/ 3495704 w 5338797"/>
                <a:gd name="connsiteY1087" fmla="*/ 1785651 h 1854765"/>
                <a:gd name="connsiteX1088" fmla="*/ 3536361 w 5338797"/>
                <a:gd name="connsiteY1088" fmla="*/ 1753131 h 1854765"/>
                <a:gd name="connsiteX1089" fmla="*/ 3584417 w 5338797"/>
                <a:gd name="connsiteY1089" fmla="*/ 1700638 h 1854765"/>
                <a:gd name="connsiteX1090" fmla="*/ 3617697 w 5338797"/>
                <a:gd name="connsiteY1090" fmla="*/ 1668780 h 1854765"/>
                <a:gd name="connsiteX1091" fmla="*/ 3645781 w 5338797"/>
                <a:gd name="connsiteY1091" fmla="*/ 1620724 h 1854765"/>
                <a:gd name="connsiteX1092" fmla="*/ 3672394 w 5338797"/>
                <a:gd name="connsiteY1092" fmla="*/ 1588180 h 1854765"/>
                <a:gd name="connsiteX1093" fmla="*/ 3694573 w 5338797"/>
                <a:gd name="connsiteY1093" fmla="*/ 1560096 h 1854765"/>
                <a:gd name="connsiteX1094" fmla="*/ 3704939 w 5338797"/>
                <a:gd name="connsiteY1094" fmla="*/ 1531252 h 1854765"/>
                <a:gd name="connsiteX1095" fmla="*/ 3711580 w 5338797"/>
                <a:gd name="connsiteY1095" fmla="*/ 1511304 h 1854765"/>
                <a:gd name="connsiteX1096" fmla="*/ 3710109 w 5338797"/>
                <a:gd name="connsiteY1096" fmla="*/ 1473589 h 1854765"/>
                <a:gd name="connsiteX1097" fmla="*/ 3714545 w 5338797"/>
                <a:gd name="connsiteY1097" fmla="*/ 1452146 h 1854765"/>
                <a:gd name="connsiteX1098" fmla="*/ 3724886 w 5338797"/>
                <a:gd name="connsiteY1098" fmla="*/ 1423302 h 1854765"/>
                <a:gd name="connsiteX1099" fmla="*/ 3737459 w 5338797"/>
                <a:gd name="connsiteY1099" fmla="*/ 1405952 h 1854765"/>
                <a:gd name="connsiteX1100" fmla="*/ 3733390 w 5338797"/>
                <a:gd name="connsiteY1100" fmla="*/ 1391248 h 1854765"/>
                <a:gd name="connsiteX1101" fmla="*/ 3734517 w 5338797"/>
                <a:gd name="connsiteY1101" fmla="*/ 1380539 h 1854765"/>
                <a:gd name="connsiteX1102" fmla="*/ 3729322 w 5338797"/>
                <a:gd name="connsiteY1102" fmla="*/ 1363899 h 1854765"/>
                <a:gd name="connsiteX1103" fmla="*/ 3738193 w 5338797"/>
                <a:gd name="connsiteY1103" fmla="*/ 1355395 h 1854765"/>
                <a:gd name="connsiteX1104" fmla="*/ 3729689 w 5338797"/>
                <a:gd name="connsiteY1104" fmla="*/ 1342824 h 1854765"/>
                <a:gd name="connsiteX1105" fmla="*/ 3713785 w 5338797"/>
                <a:gd name="connsiteY1105" fmla="*/ 1333952 h 1854765"/>
                <a:gd name="connsiteX1106" fmla="*/ 3699376 w 5338797"/>
                <a:gd name="connsiteY1106" fmla="*/ 1311407 h 1854765"/>
                <a:gd name="connsiteX1107" fmla="*/ 3685334 w 5338797"/>
                <a:gd name="connsiteY1107" fmla="*/ 1305476 h 1854765"/>
                <a:gd name="connsiteX1108" fmla="*/ 3663155 w 5338797"/>
                <a:gd name="connsiteY1108" fmla="*/ 1303271 h 1854765"/>
                <a:gd name="connsiteX1109" fmla="*/ 3651687 w 5338797"/>
                <a:gd name="connsiteY1109" fmla="*/ 1305109 h 1854765"/>
                <a:gd name="connsiteX1110" fmla="*/ 3643207 w 5338797"/>
                <a:gd name="connsiteY1110" fmla="*/ 1318808 h 1854765"/>
                <a:gd name="connsiteX1111" fmla="*/ 3628038 w 5338797"/>
                <a:gd name="connsiteY1111" fmla="*/ 1331355 h 1854765"/>
                <a:gd name="connsiteX1112" fmla="*/ 3610663 w 5338797"/>
                <a:gd name="connsiteY1112" fmla="*/ 1332850 h 1854765"/>
                <a:gd name="connsiteX1113" fmla="*/ 3619902 w 5338797"/>
                <a:gd name="connsiteY1113" fmla="*/ 1320278 h 1854765"/>
                <a:gd name="connsiteX1114" fmla="*/ 3611398 w 5338797"/>
                <a:gd name="connsiteY1114" fmla="*/ 1312926 h 1854765"/>
                <a:gd name="connsiteX1115" fmla="*/ 3622867 w 5338797"/>
                <a:gd name="connsiteY1115" fmla="*/ 1296654 h 1854765"/>
                <a:gd name="connsiteX1116" fmla="*/ 3612868 w 5338797"/>
                <a:gd name="connsiteY1116" fmla="*/ 1295919 h 1854765"/>
                <a:gd name="connsiteX1117" fmla="*/ 3601057 w 5338797"/>
                <a:gd name="connsiteY1117" fmla="*/ 1304055 h 1854765"/>
                <a:gd name="connsiteX1118" fmla="*/ 3600321 w 5338797"/>
                <a:gd name="connsiteY1118" fmla="*/ 1318489 h 1854765"/>
                <a:gd name="connsiteX1119" fmla="*/ 3589955 w 5338797"/>
                <a:gd name="connsiteY1119" fmla="*/ 1326968 h 1854765"/>
                <a:gd name="connsiteX1120" fmla="*/ 3585520 w 5338797"/>
                <a:gd name="connsiteY1120" fmla="*/ 1303687 h 1854765"/>
                <a:gd name="connsiteX1121" fmla="*/ 3591083 w 5338797"/>
                <a:gd name="connsiteY1121" fmla="*/ 1286680 h 1854765"/>
                <a:gd name="connsiteX1122" fmla="*/ 3570375 w 5338797"/>
                <a:gd name="connsiteY1122" fmla="*/ 1286680 h 1854765"/>
                <a:gd name="connsiteX1123" fmla="*/ 3553368 w 5338797"/>
                <a:gd name="connsiteY1123" fmla="*/ 1285210 h 1854765"/>
                <a:gd name="connsiteX1124" fmla="*/ 3537830 w 5338797"/>
                <a:gd name="connsiteY1124" fmla="*/ 1277858 h 1854765"/>
                <a:gd name="connsiteX1125" fmla="*/ 3554862 w 5338797"/>
                <a:gd name="connsiteY1125" fmla="*/ 1261218 h 1854765"/>
                <a:gd name="connsiteX1126" fmla="*/ 3572948 w 5338797"/>
                <a:gd name="connsiteY1126" fmla="*/ 1247911 h 1854765"/>
                <a:gd name="connsiteX1127" fmla="*/ 3593656 w 5338797"/>
                <a:gd name="connsiteY1127" fmla="*/ 1235340 h 1854765"/>
                <a:gd name="connsiteX1128" fmla="*/ 3630268 w 5338797"/>
                <a:gd name="connsiteY1128" fmla="*/ 1206520 h 1854765"/>
                <a:gd name="connsiteX1129" fmla="*/ 3637620 w 5338797"/>
                <a:gd name="connsiteY1129" fmla="*/ 1191351 h 1854765"/>
                <a:gd name="connsiteX1130" fmla="*/ 3659063 w 5338797"/>
                <a:gd name="connsiteY1130" fmla="*/ 1170668 h 1854765"/>
                <a:gd name="connsiteX1131" fmla="*/ 3682369 w 5338797"/>
                <a:gd name="connsiteY1131" fmla="*/ 1155964 h 1854765"/>
                <a:gd name="connsiteX1132" fmla="*/ 3703786 w 5338797"/>
                <a:gd name="connsiteY1132" fmla="*/ 1139692 h 1854765"/>
                <a:gd name="connsiteX1133" fmla="*/ 3717094 w 5338797"/>
                <a:gd name="connsiteY1133" fmla="*/ 1119744 h 1854765"/>
                <a:gd name="connsiteX1134" fmla="*/ 3738928 w 5338797"/>
                <a:gd name="connsiteY1134" fmla="*/ 1105040 h 1854765"/>
                <a:gd name="connsiteX1135" fmla="*/ 3756279 w 5338797"/>
                <a:gd name="connsiteY1135" fmla="*/ 1080534 h 1854765"/>
                <a:gd name="connsiteX1136" fmla="*/ 3786960 w 5338797"/>
                <a:gd name="connsiteY1136" fmla="*/ 1069065 h 1854765"/>
                <a:gd name="connsiteX1137" fmla="*/ 3816171 w 5338797"/>
                <a:gd name="connsiteY1137" fmla="*/ 1064629 h 1854765"/>
                <a:gd name="connsiteX1138" fmla="*/ 3848349 w 5338797"/>
                <a:gd name="connsiteY1138" fmla="*/ 1063159 h 1854765"/>
                <a:gd name="connsiteX1139" fmla="*/ 3877535 w 5338797"/>
                <a:gd name="connsiteY1139" fmla="*/ 1062424 h 1854765"/>
                <a:gd name="connsiteX1140" fmla="*/ 3891970 w 5338797"/>
                <a:gd name="connsiteY1140" fmla="*/ 1073868 h 1854765"/>
                <a:gd name="connsiteX1141" fmla="*/ 3903414 w 5338797"/>
                <a:gd name="connsiteY1141" fmla="*/ 1062424 h 1854765"/>
                <a:gd name="connsiteX1142" fmla="*/ 3921917 w 5338797"/>
                <a:gd name="connsiteY1142" fmla="*/ 1064262 h 1854765"/>
                <a:gd name="connsiteX1143" fmla="*/ 3937428 w 5338797"/>
                <a:gd name="connsiteY1143" fmla="*/ 1068330 h 1854765"/>
                <a:gd name="connsiteX1144" fmla="*/ 3954804 w 5338797"/>
                <a:gd name="connsiteY1144" fmla="*/ 1060978 h 1854765"/>
                <a:gd name="connsiteX1145" fmla="*/ 3965512 w 5338797"/>
                <a:gd name="connsiteY1145" fmla="*/ 1065046 h 1854765"/>
                <a:gd name="connsiteX1146" fmla="*/ 3978819 w 5338797"/>
                <a:gd name="connsiteY1146" fmla="*/ 1067644 h 1854765"/>
                <a:gd name="connsiteX1147" fmla="*/ 3982520 w 5338797"/>
                <a:gd name="connsiteY1147" fmla="*/ 1058405 h 1854765"/>
                <a:gd name="connsiteX1148" fmla="*/ 3991023 w 5338797"/>
                <a:gd name="connsiteY1148" fmla="*/ 1052499 h 1854765"/>
                <a:gd name="connsiteX1149" fmla="*/ 4009868 w 5338797"/>
                <a:gd name="connsiteY1149" fmla="*/ 1045147 h 1854765"/>
                <a:gd name="connsiteX1150" fmla="*/ 4036483 w 5338797"/>
                <a:gd name="connsiteY1150" fmla="*/ 1054754 h 1854765"/>
                <a:gd name="connsiteX1151" fmla="*/ 4050916 w 5338797"/>
                <a:gd name="connsiteY1151" fmla="*/ 1059655 h 1854765"/>
                <a:gd name="connsiteX1152" fmla="*/ 4069027 w 5338797"/>
                <a:gd name="connsiteY1152" fmla="*/ 1057449 h 1854765"/>
                <a:gd name="connsiteX1153" fmla="*/ 4083436 w 5338797"/>
                <a:gd name="connsiteY1153" fmla="*/ 1069702 h 1854765"/>
                <a:gd name="connsiteX1154" fmla="*/ 4068732 w 5338797"/>
                <a:gd name="connsiteY1154" fmla="*/ 1073035 h 1854765"/>
                <a:gd name="connsiteX1155" fmla="*/ 4063169 w 5338797"/>
                <a:gd name="connsiteY1155" fmla="*/ 1088205 h 1854765"/>
                <a:gd name="connsiteX1156" fmla="*/ 4079074 w 5338797"/>
                <a:gd name="connsiteY1156" fmla="*/ 1088205 h 1854765"/>
                <a:gd name="connsiteX1157" fmla="*/ 4091328 w 5338797"/>
                <a:gd name="connsiteY1157" fmla="*/ 1083009 h 1854765"/>
                <a:gd name="connsiteX1158" fmla="*/ 4107599 w 5338797"/>
                <a:gd name="connsiteY1158" fmla="*/ 1087077 h 1854765"/>
                <a:gd name="connsiteX1159" fmla="*/ 4118308 w 5338797"/>
                <a:gd name="connsiteY1159" fmla="*/ 1084627 h 1854765"/>
                <a:gd name="connsiteX1160" fmla="*/ 4131616 w 5338797"/>
                <a:gd name="connsiteY1160" fmla="*/ 1071687 h 1854765"/>
                <a:gd name="connsiteX1161" fmla="*/ 4152323 w 5338797"/>
                <a:gd name="connsiteY1161" fmla="*/ 1077961 h 1854765"/>
                <a:gd name="connsiteX1162" fmla="*/ 4160827 w 5338797"/>
                <a:gd name="connsiteY1162" fmla="*/ 1074653 h 1854765"/>
                <a:gd name="connsiteX1163" fmla="*/ 4177467 w 5338797"/>
                <a:gd name="connsiteY1163" fmla="*/ 1073893 h 1854765"/>
                <a:gd name="connsiteX1164" fmla="*/ 4191141 w 5338797"/>
                <a:gd name="connsiteY1164" fmla="*/ 1070192 h 1854765"/>
                <a:gd name="connsiteX1165" fmla="*/ 4189647 w 5338797"/>
                <a:gd name="connsiteY1165" fmla="*/ 1060954 h 1854765"/>
                <a:gd name="connsiteX1166" fmla="*/ 4175236 w 5338797"/>
                <a:gd name="connsiteY1166" fmla="*/ 1056052 h 1854765"/>
                <a:gd name="connsiteX1167" fmla="*/ 4164895 w 5338797"/>
                <a:gd name="connsiteY1167" fmla="*/ 1060954 h 1854765"/>
                <a:gd name="connsiteX1168" fmla="*/ 4160459 w 5338797"/>
                <a:gd name="connsiteY1168" fmla="*/ 1047647 h 1854765"/>
                <a:gd name="connsiteX1169" fmla="*/ 4163792 w 5338797"/>
                <a:gd name="connsiteY1169" fmla="*/ 1038776 h 1854765"/>
                <a:gd name="connsiteX1170" fmla="*/ 4172663 w 5338797"/>
                <a:gd name="connsiteY1170" fmla="*/ 1026963 h 1854765"/>
                <a:gd name="connsiteX1171" fmla="*/ 4191509 w 5338797"/>
                <a:gd name="connsiteY1171" fmla="*/ 1012260 h 1854765"/>
                <a:gd name="connsiteX1172" fmla="*/ 4217387 w 5338797"/>
                <a:gd name="connsiteY1172" fmla="*/ 988979 h 1854765"/>
                <a:gd name="connsiteX1173" fmla="*/ 4253240 w 5338797"/>
                <a:gd name="connsiteY1173" fmla="*/ 953126 h 1854765"/>
                <a:gd name="connsiteX1174" fmla="*/ 4282451 w 5338797"/>
                <a:gd name="connsiteY1174" fmla="*/ 945358 h 1854765"/>
                <a:gd name="connsiteX1175" fmla="*/ 4296861 w 5338797"/>
                <a:gd name="connsiteY1175" fmla="*/ 942760 h 1854765"/>
                <a:gd name="connsiteX1176" fmla="*/ 4316074 w 5338797"/>
                <a:gd name="connsiteY1176" fmla="*/ 940922 h 1854765"/>
                <a:gd name="connsiteX1177" fmla="*/ 4324945 w 5338797"/>
                <a:gd name="connsiteY1177" fmla="*/ 937957 h 1854765"/>
                <a:gd name="connsiteX1178" fmla="*/ 4334208 w 5338797"/>
                <a:gd name="connsiteY1178" fmla="*/ 948323 h 1854765"/>
                <a:gd name="connsiteX1179" fmla="*/ 4348912 w 5338797"/>
                <a:gd name="connsiteY1179" fmla="*/ 942760 h 1854765"/>
                <a:gd name="connsiteX1180" fmla="*/ 4360356 w 5338797"/>
                <a:gd name="connsiteY1180" fmla="*/ 941290 h 1854765"/>
                <a:gd name="connsiteX1181" fmla="*/ 4357047 w 5338797"/>
                <a:gd name="connsiteY1181" fmla="*/ 950896 h 1854765"/>
                <a:gd name="connsiteX1182" fmla="*/ 4347441 w 5338797"/>
                <a:gd name="connsiteY1182" fmla="*/ 961630 h 1854765"/>
                <a:gd name="connsiteX1183" fmla="*/ 4343374 w 5338797"/>
                <a:gd name="connsiteY1183" fmla="*/ 970869 h 1854765"/>
                <a:gd name="connsiteX1184" fmla="*/ 4347809 w 5338797"/>
                <a:gd name="connsiteY1184" fmla="*/ 980108 h 1854765"/>
                <a:gd name="connsiteX1185" fmla="*/ 4353715 w 5338797"/>
                <a:gd name="connsiteY1185" fmla="*/ 984176 h 1854765"/>
                <a:gd name="connsiteX1186" fmla="*/ 4359621 w 5338797"/>
                <a:gd name="connsiteY1186" fmla="*/ 989346 h 1854765"/>
                <a:gd name="connsiteX1187" fmla="*/ 4352980 w 5338797"/>
                <a:gd name="connsiteY1187" fmla="*/ 1000816 h 1854765"/>
                <a:gd name="connsiteX1188" fmla="*/ 4370722 w 5338797"/>
                <a:gd name="connsiteY1188" fmla="*/ 997850 h 1854765"/>
                <a:gd name="connsiteX1189" fmla="*/ 4397337 w 5338797"/>
                <a:gd name="connsiteY1189" fmla="*/ 975304 h 1854765"/>
                <a:gd name="connsiteX1190" fmla="*/ 4429195 w 5338797"/>
                <a:gd name="connsiteY1190" fmla="*/ 953249 h 1854765"/>
                <a:gd name="connsiteX1191" fmla="*/ 4445833 w 5338797"/>
                <a:gd name="connsiteY1191" fmla="*/ 954719 h 1854765"/>
                <a:gd name="connsiteX1192" fmla="*/ 4451005 w 5338797"/>
                <a:gd name="connsiteY1192" fmla="*/ 942883 h 1854765"/>
                <a:gd name="connsiteX1193" fmla="*/ 4451005 w 5338797"/>
                <a:gd name="connsiteY1193" fmla="*/ 931806 h 1854765"/>
                <a:gd name="connsiteX1194" fmla="*/ 4452499 w 5338797"/>
                <a:gd name="connsiteY1194" fmla="*/ 921072 h 1854765"/>
                <a:gd name="connsiteX1195" fmla="*/ 4462106 w 5338797"/>
                <a:gd name="connsiteY1195" fmla="*/ 905192 h 1854765"/>
                <a:gd name="connsiteX1196" fmla="*/ 4477642 w 5338797"/>
                <a:gd name="connsiteY1196" fmla="*/ 900757 h 1854765"/>
                <a:gd name="connsiteX1197" fmla="*/ 4495729 w 5338797"/>
                <a:gd name="connsiteY1197" fmla="*/ 899262 h 1854765"/>
                <a:gd name="connsiteX1198" fmla="*/ 4508300 w 5338797"/>
                <a:gd name="connsiteY1198" fmla="*/ 907766 h 1854765"/>
                <a:gd name="connsiteX1199" fmla="*/ 4491293 w 5338797"/>
                <a:gd name="connsiteY1199" fmla="*/ 909995 h 1854765"/>
                <a:gd name="connsiteX1200" fmla="*/ 4484284 w 5338797"/>
                <a:gd name="connsiteY1200" fmla="*/ 927738 h 1854765"/>
                <a:gd name="connsiteX1201" fmla="*/ 4479383 w 5338797"/>
                <a:gd name="connsiteY1201" fmla="*/ 946951 h 1854765"/>
                <a:gd name="connsiteX1202" fmla="*/ 4473452 w 5338797"/>
                <a:gd name="connsiteY1202" fmla="*/ 956557 h 1854765"/>
                <a:gd name="connsiteX1203" fmla="*/ 4480485 w 5338797"/>
                <a:gd name="connsiteY1203" fmla="*/ 965061 h 1854765"/>
                <a:gd name="connsiteX1204" fmla="*/ 4474212 w 5338797"/>
                <a:gd name="connsiteY1204" fmla="*/ 972094 h 1854765"/>
                <a:gd name="connsiteX1205" fmla="*/ 4467547 w 5338797"/>
                <a:gd name="connsiteY1205" fmla="*/ 987631 h 1854765"/>
                <a:gd name="connsiteX1206" fmla="*/ 4448701 w 5338797"/>
                <a:gd name="connsiteY1206" fmla="*/ 994640 h 1854765"/>
                <a:gd name="connsiteX1207" fmla="*/ 4427259 w 5338797"/>
                <a:gd name="connsiteY1207" fmla="*/ 1006476 h 1854765"/>
                <a:gd name="connsiteX1208" fmla="*/ 4411721 w 5338797"/>
                <a:gd name="connsiteY1208" fmla="*/ 1016818 h 1854765"/>
                <a:gd name="connsiteX1209" fmla="*/ 4401013 w 5338797"/>
                <a:gd name="connsiteY1209" fmla="*/ 1030492 h 1854765"/>
                <a:gd name="connsiteX1210" fmla="*/ 4381039 w 5338797"/>
                <a:gd name="connsiteY1210" fmla="*/ 1047867 h 1854765"/>
                <a:gd name="connsiteX1211" fmla="*/ 4357023 w 5338797"/>
                <a:gd name="connsiteY1211" fmla="*/ 1065977 h 1854765"/>
                <a:gd name="connsiteX1212" fmla="*/ 4342589 w 5338797"/>
                <a:gd name="connsiteY1212" fmla="*/ 1084112 h 1854765"/>
                <a:gd name="connsiteX1213" fmla="*/ 4322273 w 5338797"/>
                <a:gd name="connsiteY1213" fmla="*/ 1104428 h 1854765"/>
                <a:gd name="connsiteX1214" fmla="*/ 4300463 w 5338797"/>
                <a:gd name="connsiteY1214" fmla="*/ 1122170 h 1854765"/>
                <a:gd name="connsiteX1215" fmla="*/ 4280442 w 5338797"/>
                <a:gd name="connsiteY1215" fmla="*/ 1129522 h 1854765"/>
                <a:gd name="connsiteX1216" fmla="*/ 4269634 w 5338797"/>
                <a:gd name="connsiteY1216" fmla="*/ 1135894 h 1854765"/>
                <a:gd name="connsiteX1217" fmla="*/ 4256621 w 5338797"/>
                <a:gd name="connsiteY1217" fmla="*/ 1139202 h 1854765"/>
                <a:gd name="connsiteX1218" fmla="*/ 4246206 w 5338797"/>
                <a:gd name="connsiteY1218" fmla="*/ 1141285 h 1854765"/>
                <a:gd name="connsiteX1219" fmla="*/ 4248853 w 5338797"/>
                <a:gd name="connsiteY1219" fmla="*/ 1155842 h 1854765"/>
                <a:gd name="connsiteX1220" fmla="*/ 4238168 w 5338797"/>
                <a:gd name="connsiteY1220" fmla="*/ 1174711 h 1854765"/>
                <a:gd name="connsiteX1221" fmla="*/ 4219323 w 5338797"/>
                <a:gd name="connsiteY1221" fmla="*/ 1195909 h 1854765"/>
                <a:gd name="connsiteX1222" fmla="*/ 4208369 w 5338797"/>
                <a:gd name="connsiteY1222" fmla="*/ 1227106 h 1854765"/>
                <a:gd name="connsiteX1223" fmla="*/ 4204620 w 5338797"/>
                <a:gd name="connsiteY1223" fmla="*/ 1263154 h 1854765"/>
                <a:gd name="connsiteX1224" fmla="*/ 4218489 w 5338797"/>
                <a:gd name="connsiteY1224" fmla="*/ 1328586 h 1854765"/>
                <a:gd name="connsiteX1225" fmla="*/ 4219887 w 5338797"/>
                <a:gd name="connsiteY1225" fmla="*/ 1359635 h 1854765"/>
                <a:gd name="connsiteX1226" fmla="*/ 4229444 w 5338797"/>
                <a:gd name="connsiteY1226" fmla="*/ 1380294 h 1854765"/>
                <a:gd name="connsiteX1227" fmla="*/ 4233047 w 5338797"/>
                <a:gd name="connsiteY1227" fmla="*/ 1412152 h 1854765"/>
                <a:gd name="connsiteX1228" fmla="*/ 4236380 w 5338797"/>
                <a:gd name="connsiteY1228" fmla="*/ 1435996 h 1854765"/>
                <a:gd name="connsiteX1229" fmla="*/ 4240668 w 5338797"/>
                <a:gd name="connsiteY1229" fmla="*/ 1447759 h 1854765"/>
                <a:gd name="connsiteX1230" fmla="*/ 4260910 w 5338797"/>
                <a:gd name="connsiteY1230" fmla="*/ 1437516 h 1854765"/>
                <a:gd name="connsiteX1231" fmla="*/ 4280320 w 5338797"/>
                <a:gd name="connsiteY1231" fmla="*/ 1421023 h 1854765"/>
                <a:gd name="connsiteX1232" fmla="*/ 4298601 w 5338797"/>
                <a:gd name="connsiteY1232" fmla="*/ 1402153 h 1854765"/>
                <a:gd name="connsiteX1233" fmla="*/ 4304703 w 5338797"/>
                <a:gd name="connsiteY1233" fmla="*/ 1376226 h 1854765"/>
                <a:gd name="connsiteX1234" fmla="*/ 4314505 w 5338797"/>
                <a:gd name="connsiteY1234" fmla="*/ 1362919 h 1854765"/>
                <a:gd name="connsiteX1235" fmla="*/ 4330042 w 5338797"/>
                <a:gd name="connsiteY1235" fmla="*/ 1355567 h 1854765"/>
                <a:gd name="connsiteX1236" fmla="*/ 4345432 w 5338797"/>
                <a:gd name="connsiteY1236" fmla="*/ 1355003 h 1854765"/>
                <a:gd name="connsiteX1237" fmla="*/ 4353617 w 5338797"/>
                <a:gd name="connsiteY1237" fmla="*/ 1355298 h 1854765"/>
                <a:gd name="connsiteX1238" fmla="*/ 4350701 w 5338797"/>
                <a:gd name="connsiteY1238" fmla="*/ 1347676 h 1854765"/>
                <a:gd name="connsiteX1239" fmla="*/ 4348250 w 5338797"/>
                <a:gd name="connsiteY1239" fmla="*/ 1335741 h 1854765"/>
                <a:gd name="connsiteX1240" fmla="*/ 4346706 w 5338797"/>
                <a:gd name="connsiteY1240" fmla="*/ 1324101 h 1854765"/>
                <a:gd name="connsiteX1241" fmla="*/ 4353102 w 5338797"/>
                <a:gd name="connsiteY1241" fmla="*/ 1312044 h 1854765"/>
                <a:gd name="connsiteX1242" fmla="*/ 4366262 w 5338797"/>
                <a:gd name="connsiteY1242" fmla="*/ 1298173 h 1854765"/>
                <a:gd name="connsiteX1243" fmla="*/ 4395523 w 5338797"/>
                <a:gd name="connsiteY1243" fmla="*/ 1293272 h 1854765"/>
                <a:gd name="connsiteX1244" fmla="*/ 4416304 w 5338797"/>
                <a:gd name="connsiteY1244" fmla="*/ 1283470 h 1854765"/>
                <a:gd name="connsiteX1245" fmla="*/ 4412555 w 5338797"/>
                <a:gd name="connsiteY1245" fmla="*/ 1266830 h 1854765"/>
                <a:gd name="connsiteX1246" fmla="*/ 4406869 w 5338797"/>
                <a:gd name="connsiteY1246" fmla="*/ 1250313 h 1854765"/>
                <a:gd name="connsiteX1247" fmla="*/ 4412432 w 5338797"/>
                <a:gd name="connsiteY1247" fmla="*/ 1229801 h 1854765"/>
                <a:gd name="connsiteX1248" fmla="*/ 4428239 w 5338797"/>
                <a:gd name="connsiteY1248" fmla="*/ 1212059 h 1854765"/>
                <a:gd name="connsiteX1249" fmla="*/ 4441251 w 5338797"/>
                <a:gd name="connsiteY1249" fmla="*/ 1217328 h 1854765"/>
                <a:gd name="connsiteX1250" fmla="*/ 4454288 w 5338797"/>
                <a:gd name="connsiteY1250" fmla="*/ 1217622 h 1854765"/>
                <a:gd name="connsiteX1251" fmla="*/ 4459704 w 5338797"/>
                <a:gd name="connsiteY1251" fmla="*/ 1201251 h 1854765"/>
                <a:gd name="connsiteX1252" fmla="*/ 4447451 w 5338797"/>
                <a:gd name="connsiteY1252" fmla="*/ 1188214 h 1854765"/>
                <a:gd name="connsiteX1253" fmla="*/ 4441350 w 5338797"/>
                <a:gd name="connsiteY1253" fmla="*/ 1180862 h 1854765"/>
                <a:gd name="connsiteX1254" fmla="*/ 4442477 w 5338797"/>
                <a:gd name="connsiteY1254" fmla="*/ 1164933 h 1854765"/>
                <a:gd name="connsiteX1255" fmla="*/ 4447598 w 5338797"/>
                <a:gd name="connsiteY1255" fmla="*/ 1154249 h 1854765"/>
                <a:gd name="connsiteX1256" fmla="*/ 4456886 w 5338797"/>
                <a:gd name="connsiteY1256" fmla="*/ 1142902 h 1854765"/>
                <a:gd name="connsiteX1257" fmla="*/ 4448284 w 5338797"/>
                <a:gd name="connsiteY1257" fmla="*/ 1138001 h 1854765"/>
                <a:gd name="connsiteX1258" fmla="*/ 4444119 w 5338797"/>
                <a:gd name="connsiteY1258" fmla="*/ 1132463 h 1854765"/>
                <a:gd name="connsiteX1259" fmla="*/ 4433727 w 5338797"/>
                <a:gd name="connsiteY1259" fmla="*/ 1136065 h 1854765"/>
                <a:gd name="connsiteX1260" fmla="*/ 4426253 w 5338797"/>
                <a:gd name="connsiteY1260" fmla="*/ 1138001 h 1854765"/>
                <a:gd name="connsiteX1261" fmla="*/ 4412946 w 5338797"/>
                <a:gd name="connsiteY1261" fmla="*/ 1128027 h 1854765"/>
                <a:gd name="connsiteX1262" fmla="*/ 4443995 w 5338797"/>
                <a:gd name="connsiteY1262" fmla="*/ 1086979 h 1854765"/>
                <a:gd name="connsiteX1263" fmla="*/ 4457303 w 5338797"/>
                <a:gd name="connsiteY1263" fmla="*/ 1064924 h 1854765"/>
                <a:gd name="connsiteX1264" fmla="*/ 4468379 w 5338797"/>
                <a:gd name="connsiteY1264" fmla="*/ 1036104 h 1854765"/>
                <a:gd name="connsiteX1265" fmla="*/ 4490557 w 5338797"/>
                <a:gd name="connsiteY1265" fmla="*/ 1032771 h 1854765"/>
                <a:gd name="connsiteX1266" fmla="*/ 4504991 w 5338797"/>
                <a:gd name="connsiteY1266" fmla="*/ 1038310 h 1854765"/>
                <a:gd name="connsiteX1267" fmla="*/ 4521607 w 5338797"/>
                <a:gd name="connsiteY1267" fmla="*/ 1029439 h 1854765"/>
                <a:gd name="connsiteX1268" fmla="*/ 4541580 w 5338797"/>
                <a:gd name="connsiteY1268" fmla="*/ 1018362 h 1854765"/>
                <a:gd name="connsiteX1269" fmla="*/ 4554886 w 5338797"/>
                <a:gd name="connsiteY1269" fmla="*/ 1012799 h 1854765"/>
                <a:gd name="connsiteX1270" fmla="*/ 4551553 w 5338797"/>
                <a:gd name="connsiteY1270" fmla="*/ 1036104 h 1854765"/>
                <a:gd name="connsiteX1271" fmla="*/ 4574859 w 5338797"/>
                <a:gd name="connsiteY1271" fmla="*/ 1027233 h 1854765"/>
                <a:gd name="connsiteX1272" fmla="*/ 4594806 w 5338797"/>
                <a:gd name="connsiteY1272" fmla="*/ 1013902 h 1854765"/>
                <a:gd name="connsiteX1273" fmla="*/ 4621421 w 5338797"/>
                <a:gd name="connsiteY1273" fmla="*/ 1003928 h 1854765"/>
                <a:gd name="connsiteX1274" fmla="*/ 4653597 w 5338797"/>
                <a:gd name="connsiteY1274" fmla="*/ 1006158 h 1854765"/>
                <a:gd name="connsiteX1275" fmla="*/ 4670212 w 5338797"/>
                <a:gd name="connsiteY1275" fmla="*/ 1017235 h 1854765"/>
                <a:gd name="connsiteX1276" fmla="*/ 4684646 w 5338797"/>
                <a:gd name="connsiteY1276" fmla="*/ 1037207 h 1854765"/>
                <a:gd name="connsiteX1277" fmla="*/ 4701286 w 5338797"/>
                <a:gd name="connsiteY1277" fmla="*/ 1010593 h 1854765"/>
                <a:gd name="connsiteX1278" fmla="*/ 4731208 w 5338797"/>
                <a:gd name="connsiteY1278" fmla="*/ 999492 h 1854765"/>
                <a:gd name="connsiteX1279" fmla="*/ 4750078 w 5338797"/>
                <a:gd name="connsiteY1279" fmla="*/ 985082 h 1854765"/>
                <a:gd name="connsiteX1280" fmla="*/ 4770051 w 5338797"/>
                <a:gd name="connsiteY1280" fmla="*/ 967340 h 1854765"/>
                <a:gd name="connsiteX1281" fmla="*/ 4787769 w 5338797"/>
                <a:gd name="connsiteY1281" fmla="*/ 956239 h 1854765"/>
                <a:gd name="connsiteX1282" fmla="*/ 4807741 w 5338797"/>
                <a:gd name="connsiteY1282" fmla="*/ 948495 h 1854765"/>
                <a:gd name="connsiteX1283" fmla="*/ 4828816 w 5338797"/>
                <a:gd name="connsiteY1283" fmla="*/ 939599 h 1854765"/>
                <a:gd name="connsiteX1284" fmla="*/ 4842124 w 5338797"/>
                <a:gd name="connsiteY1284" fmla="*/ 934061 h 1854765"/>
                <a:gd name="connsiteX1285" fmla="*/ 4868737 w 5338797"/>
                <a:gd name="connsiteY1285" fmla="*/ 919651 h 1854765"/>
                <a:gd name="connsiteX1286" fmla="*/ 4889813 w 5338797"/>
                <a:gd name="connsiteY1286" fmla="*/ 911882 h 1854765"/>
                <a:gd name="connsiteX1287" fmla="*/ 4906452 w 5338797"/>
                <a:gd name="connsiteY1287" fmla="*/ 904114 h 1854765"/>
                <a:gd name="connsiteX1288" fmla="*/ 4909760 w 5338797"/>
                <a:gd name="connsiteY1288" fmla="*/ 889705 h 1854765"/>
                <a:gd name="connsiteX1289" fmla="*/ 4920862 w 5338797"/>
                <a:gd name="connsiteY1289" fmla="*/ 897473 h 1854765"/>
                <a:gd name="connsiteX1290" fmla="*/ 4936374 w 5338797"/>
                <a:gd name="connsiteY1290" fmla="*/ 906344 h 1854765"/>
                <a:gd name="connsiteX1291" fmla="*/ 4959679 w 5338797"/>
                <a:gd name="connsiteY1291" fmla="*/ 911882 h 1854765"/>
                <a:gd name="connsiteX1292" fmla="*/ 4981857 w 5338797"/>
                <a:gd name="connsiteY1292" fmla="*/ 908550 h 1854765"/>
                <a:gd name="connsiteX1293" fmla="*/ 4995164 w 5338797"/>
                <a:gd name="connsiteY1293" fmla="*/ 894140 h 1854765"/>
                <a:gd name="connsiteX1294" fmla="*/ 4985191 w 5338797"/>
                <a:gd name="connsiteY1294" fmla="*/ 880833 h 1854765"/>
                <a:gd name="connsiteX1295" fmla="*/ 4978524 w 5338797"/>
                <a:gd name="connsiteY1295" fmla="*/ 869732 h 1854765"/>
                <a:gd name="connsiteX1296" fmla="*/ 4967424 w 5338797"/>
                <a:gd name="connsiteY1296" fmla="*/ 855322 h 1854765"/>
                <a:gd name="connsiteX1297" fmla="*/ 4965218 w 5338797"/>
                <a:gd name="connsiteY1297" fmla="*/ 835374 h 1854765"/>
                <a:gd name="connsiteX1298" fmla="*/ 4957449 w 5338797"/>
                <a:gd name="connsiteY1298" fmla="*/ 818734 h 1854765"/>
                <a:gd name="connsiteX1299" fmla="*/ 4943039 w 5338797"/>
                <a:gd name="connsiteY1299" fmla="*/ 816504 h 1854765"/>
                <a:gd name="connsiteX1300" fmla="*/ 4928630 w 5338797"/>
                <a:gd name="connsiteY1300" fmla="*/ 813196 h 1854765"/>
                <a:gd name="connsiteX1301" fmla="*/ 4919759 w 5338797"/>
                <a:gd name="connsiteY1301" fmla="*/ 799889 h 1854765"/>
                <a:gd name="connsiteX1302" fmla="*/ 4913094 w 5338797"/>
                <a:gd name="connsiteY1302" fmla="*/ 789891 h 1854765"/>
                <a:gd name="connsiteX1303" fmla="*/ 4896454 w 5338797"/>
                <a:gd name="connsiteY1303" fmla="*/ 798762 h 1854765"/>
                <a:gd name="connsiteX1304" fmla="*/ 4885377 w 5338797"/>
                <a:gd name="connsiteY1304" fmla="*/ 789891 h 1854765"/>
                <a:gd name="connsiteX1305" fmla="*/ 4898683 w 5338797"/>
                <a:gd name="connsiteY1305" fmla="*/ 784352 h 1854765"/>
                <a:gd name="connsiteX1306" fmla="*/ 4914196 w 5338797"/>
                <a:gd name="connsiteY1306" fmla="*/ 779917 h 1854765"/>
                <a:gd name="connsiteX1307" fmla="*/ 4926449 w 5338797"/>
                <a:gd name="connsiteY1307" fmla="*/ 783250 h 1854765"/>
                <a:gd name="connsiteX1308" fmla="*/ 4953062 w 5338797"/>
                <a:gd name="connsiteY1308" fmla="*/ 795503 h 1854765"/>
                <a:gd name="connsiteX1309" fmla="*/ 4983009 w 5338797"/>
                <a:gd name="connsiteY1309" fmla="*/ 787759 h 1854765"/>
                <a:gd name="connsiteX1310" fmla="*/ 5010726 w 5338797"/>
                <a:gd name="connsiteY1310" fmla="*/ 773324 h 1854765"/>
                <a:gd name="connsiteX1311" fmla="*/ 5018494 w 5338797"/>
                <a:gd name="connsiteY1311" fmla="*/ 758915 h 1854765"/>
                <a:gd name="connsiteX1312" fmla="*/ 5024033 w 5338797"/>
                <a:gd name="connsiteY1312" fmla="*/ 743402 h 1854765"/>
                <a:gd name="connsiteX1313" fmla="*/ 5011780 w 5338797"/>
                <a:gd name="connsiteY1313" fmla="*/ 723430 h 1854765"/>
                <a:gd name="connsiteX1314" fmla="*/ 5026189 w 5338797"/>
                <a:gd name="connsiteY1314" fmla="*/ 711177 h 1854765"/>
                <a:gd name="connsiteX1315" fmla="*/ 5039495 w 5338797"/>
                <a:gd name="connsiteY1315" fmla="*/ 706741 h 1854765"/>
                <a:gd name="connsiteX1316" fmla="*/ 5046162 w 5338797"/>
                <a:gd name="connsiteY1316" fmla="*/ 721176 h 1854765"/>
                <a:gd name="connsiteX1317" fmla="*/ 5050597 w 5338797"/>
                <a:gd name="connsiteY1317" fmla="*/ 744456 h 1854765"/>
                <a:gd name="connsiteX1318" fmla="*/ 5070546 w 5338797"/>
                <a:gd name="connsiteY1318" fmla="*/ 751097 h 1854765"/>
                <a:gd name="connsiteX1319" fmla="*/ 5102697 w 5338797"/>
                <a:gd name="connsiteY1319" fmla="*/ 747789 h 1854765"/>
                <a:gd name="connsiteX1320" fmla="*/ 5133747 w 5338797"/>
                <a:gd name="connsiteY1320" fmla="*/ 749995 h 1854765"/>
                <a:gd name="connsiteX1321" fmla="*/ 5150386 w 5338797"/>
                <a:gd name="connsiteY1321" fmla="*/ 781044 h 1854765"/>
                <a:gd name="connsiteX1322" fmla="*/ 5182563 w 5338797"/>
                <a:gd name="connsiteY1322" fmla="*/ 793297 h 1854765"/>
                <a:gd name="connsiteX1323" fmla="*/ 5200305 w 5338797"/>
                <a:gd name="connsiteY1323" fmla="*/ 804374 h 1854765"/>
                <a:gd name="connsiteX1324" fmla="*/ 5218048 w 5338797"/>
                <a:gd name="connsiteY1324" fmla="*/ 806604 h 1854765"/>
                <a:gd name="connsiteX1325" fmla="*/ 5237995 w 5338797"/>
                <a:gd name="connsiteY1325" fmla="*/ 812142 h 1854765"/>
                <a:gd name="connsiteX1326" fmla="*/ 5256866 w 5338797"/>
                <a:gd name="connsiteY1326" fmla="*/ 804374 h 1854765"/>
                <a:gd name="connsiteX1327" fmla="*/ 5243558 w 5338797"/>
                <a:gd name="connsiteY1327" fmla="*/ 798835 h 1854765"/>
                <a:gd name="connsiteX1328" fmla="*/ 5247994 w 5338797"/>
                <a:gd name="connsiteY1328" fmla="*/ 783323 h 1854765"/>
                <a:gd name="connsiteX1329" fmla="*/ 5262405 w 5338797"/>
                <a:gd name="connsiteY1329" fmla="*/ 772222 h 1854765"/>
                <a:gd name="connsiteX1330" fmla="*/ 5259071 w 5338797"/>
                <a:gd name="connsiteY1330" fmla="*/ 751147 h 1854765"/>
                <a:gd name="connsiteX1331" fmla="*/ 5290047 w 5338797"/>
                <a:gd name="connsiteY1331" fmla="*/ 750338 h 185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Lst>
              <a:rect l="l" t="t" r="r" b="b"/>
              <a:pathLst>
                <a:path w="5338797" h="1854765">
                  <a:moveTo>
                    <a:pt x="5290047" y="750338"/>
                  </a:moveTo>
                  <a:cubicBezTo>
                    <a:pt x="5305584" y="750338"/>
                    <a:pt x="5282303" y="740364"/>
                    <a:pt x="5292278" y="740364"/>
                  </a:cubicBezTo>
                  <a:cubicBezTo>
                    <a:pt x="5302251" y="740364"/>
                    <a:pt x="5314333" y="740364"/>
                    <a:pt x="5315558" y="734825"/>
                  </a:cubicBezTo>
                  <a:cubicBezTo>
                    <a:pt x="5316784" y="729287"/>
                    <a:pt x="5323327" y="727057"/>
                    <a:pt x="5334404" y="721519"/>
                  </a:cubicBezTo>
                  <a:cubicBezTo>
                    <a:pt x="5345480" y="715980"/>
                    <a:pt x="5332198" y="711520"/>
                    <a:pt x="5323327" y="708187"/>
                  </a:cubicBezTo>
                  <a:cubicBezTo>
                    <a:pt x="5314455" y="704854"/>
                    <a:pt x="5313352" y="695934"/>
                    <a:pt x="5302251" y="692675"/>
                  </a:cubicBezTo>
                  <a:cubicBezTo>
                    <a:pt x="5291150" y="689415"/>
                    <a:pt x="5286739" y="681573"/>
                    <a:pt x="5278970" y="672702"/>
                  </a:cubicBezTo>
                  <a:cubicBezTo>
                    <a:pt x="5271202" y="663831"/>
                    <a:pt x="5251254" y="663831"/>
                    <a:pt x="5242358" y="670497"/>
                  </a:cubicBezTo>
                  <a:cubicBezTo>
                    <a:pt x="5233463" y="677162"/>
                    <a:pt x="5223513" y="668266"/>
                    <a:pt x="5222410" y="662728"/>
                  </a:cubicBezTo>
                  <a:cubicBezTo>
                    <a:pt x="5221308" y="657190"/>
                    <a:pt x="5210157" y="660523"/>
                    <a:pt x="5195797" y="661625"/>
                  </a:cubicBezTo>
                  <a:cubicBezTo>
                    <a:pt x="5181436" y="662728"/>
                    <a:pt x="5192464" y="673878"/>
                    <a:pt x="5199129" y="680471"/>
                  </a:cubicBezTo>
                  <a:cubicBezTo>
                    <a:pt x="5205795" y="687063"/>
                    <a:pt x="5200232" y="691572"/>
                    <a:pt x="5199129" y="696008"/>
                  </a:cubicBezTo>
                  <a:cubicBezTo>
                    <a:pt x="5198027" y="700443"/>
                    <a:pt x="5188028" y="702649"/>
                    <a:pt x="5180260" y="694880"/>
                  </a:cubicBezTo>
                  <a:cubicBezTo>
                    <a:pt x="5172491" y="687112"/>
                    <a:pt x="5179157" y="678265"/>
                    <a:pt x="5174721" y="670374"/>
                  </a:cubicBezTo>
                  <a:cubicBezTo>
                    <a:pt x="5170285" y="662483"/>
                    <a:pt x="5174721" y="665938"/>
                    <a:pt x="5179157" y="655965"/>
                  </a:cubicBezTo>
                  <a:cubicBezTo>
                    <a:pt x="5183592" y="645990"/>
                    <a:pt x="5166904" y="648196"/>
                    <a:pt x="5164747" y="640427"/>
                  </a:cubicBezTo>
                  <a:cubicBezTo>
                    <a:pt x="5162590" y="632659"/>
                    <a:pt x="5134800" y="617147"/>
                    <a:pt x="5123700" y="611584"/>
                  </a:cubicBezTo>
                  <a:cubicBezTo>
                    <a:pt x="5112598" y="606021"/>
                    <a:pt x="5114828" y="602712"/>
                    <a:pt x="5082676" y="592739"/>
                  </a:cubicBezTo>
                  <a:cubicBezTo>
                    <a:pt x="5050523" y="582765"/>
                    <a:pt x="5060620" y="590508"/>
                    <a:pt x="5048367" y="571663"/>
                  </a:cubicBezTo>
                  <a:cubicBezTo>
                    <a:pt x="5036114" y="552818"/>
                    <a:pt x="5025086" y="567228"/>
                    <a:pt x="5022857" y="560586"/>
                  </a:cubicBezTo>
                  <a:cubicBezTo>
                    <a:pt x="5020626" y="553945"/>
                    <a:pt x="5004011" y="559459"/>
                    <a:pt x="4995140" y="548333"/>
                  </a:cubicBezTo>
                  <a:cubicBezTo>
                    <a:pt x="4986269" y="537207"/>
                    <a:pt x="4973085" y="542795"/>
                    <a:pt x="4966296" y="532797"/>
                  </a:cubicBezTo>
                  <a:cubicBezTo>
                    <a:pt x="4959508" y="522798"/>
                    <a:pt x="4931988" y="523925"/>
                    <a:pt x="4910863" y="519490"/>
                  </a:cubicBezTo>
                  <a:cubicBezTo>
                    <a:pt x="4889738" y="515054"/>
                    <a:pt x="4890891" y="515054"/>
                    <a:pt x="4883123" y="503977"/>
                  </a:cubicBezTo>
                  <a:cubicBezTo>
                    <a:pt x="4875353" y="492900"/>
                    <a:pt x="4823228" y="502850"/>
                    <a:pt x="4811049" y="500644"/>
                  </a:cubicBezTo>
                  <a:cubicBezTo>
                    <a:pt x="4798869" y="498439"/>
                    <a:pt x="4792179" y="499541"/>
                    <a:pt x="4786543" y="503977"/>
                  </a:cubicBezTo>
                  <a:cubicBezTo>
                    <a:pt x="4780906" y="508413"/>
                    <a:pt x="4765468" y="493978"/>
                    <a:pt x="4744417" y="495106"/>
                  </a:cubicBezTo>
                  <a:cubicBezTo>
                    <a:pt x="4723366" y="496233"/>
                    <a:pt x="4723342" y="496209"/>
                    <a:pt x="4710109" y="487337"/>
                  </a:cubicBezTo>
                  <a:cubicBezTo>
                    <a:pt x="4696876" y="478466"/>
                    <a:pt x="4694571" y="488440"/>
                    <a:pt x="4694571" y="495106"/>
                  </a:cubicBezTo>
                  <a:cubicBezTo>
                    <a:pt x="4694571" y="501772"/>
                    <a:pt x="4694571" y="505080"/>
                    <a:pt x="4687930" y="509516"/>
                  </a:cubicBezTo>
                  <a:cubicBezTo>
                    <a:pt x="4681289" y="513951"/>
                    <a:pt x="4686803" y="519490"/>
                    <a:pt x="4693469" y="520617"/>
                  </a:cubicBezTo>
                  <a:cubicBezTo>
                    <a:pt x="4700134" y="521744"/>
                    <a:pt x="4704546" y="532870"/>
                    <a:pt x="4710109" y="542672"/>
                  </a:cubicBezTo>
                  <a:cubicBezTo>
                    <a:pt x="4715672" y="552475"/>
                    <a:pt x="4714544" y="555979"/>
                    <a:pt x="4703442" y="555979"/>
                  </a:cubicBezTo>
                  <a:cubicBezTo>
                    <a:pt x="4692342" y="555979"/>
                    <a:pt x="4692366" y="568232"/>
                    <a:pt x="4678936" y="567056"/>
                  </a:cubicBezTo>
                  <a:cubicBezTo>
                    <a:pt x="4668325" y="566664"/>
                    <a:pt x="4658670" y="560807"/>
                    <a:pt x="4653450" y="551544"/>
                  </a:cubicBezTo>
                  <a:cubicBezTo>
                    <a:pt x="4649014" y="543775"/>
                    <a:pt x="4635707" y="540442"/>
                    <a:pt x="4625710" y="540442"/>
                  </a:cubicBezTo>
                  <a:cubicBezTo>
                    <a:pt x="4615711" y="540442"/>
                    <a:pt x="4616838" y="530468"/>
                    <a:pt x="4613456" y="521597"/>
                  </a:cubicBezTo>
                  <a:cubicBezTo>
                    <a:pt x="4610074" y="512726"/>
                    <a:pt x="4625710" y="511623"/>
                    <a:pt x="4636761" y="518264"/>
                  </a:cubicBezTo>
                  <a:cubicBezTo>
                    <a:pt x="4647814" y="524905"/>
                    <a:pt x="4651171" y="521597"/>
                    <a:pt x="4653401" y="511623"/>
                  </a:cubicBezTo>
                  <a:cubicBezTo>
                    <a:pt x="4655631" y="501649"/>
                    <a:pt x="4641148" y="498316"/>
                    <a:pt x="4625660" y="494983"/>
                  </a:cubicBezTo>
                  <a:cubicBezTo>
                    <a:pt x="4610172" y="491651"/>
                    <a:pt x="4605712" y="501624"/>
                    <a:pt x="4599046" y="509393"/>
                  </a:cubicBezTo>
                  <a:cubicBezTo>
                    <a:pt x="4592381" y="517162"/>
                    <a:pt x="4595739" y="523803"/>
                    <a:pt x="4577972" y="523803"/>
                  </a:cubicBezTo>
                  <a:cubicBezTo>
                    <a:pt x="4560205" y="523803"/>
                    <a:pt x="4550255" y="523803"/>
                    <a:pt x="4544716" y="520494"/>
                  </a:cubicBezTo>
                  <a:cubicBezTo>
                    <a:pt x="4539178" y="517186"/>
                    <a:pt x="4528076" y="518264"/>
                    <a:pt x="4513667" y="520494"/>
                  </a:cubicBezTo>
                  <a:cubicBezTo>
                    <a:pt x="4499257" y="522724"/>
                    <a:pt x="4494797" y="520494"/>
                    <a:pt x="4488155" y="514931"/>
                  </a:cubicBezTo>
                  <a:cubicBezTo>
                    <a:pt x="4481514" y="509368"/>
                    <a:pt x="4465978" y="510496"/>
                    <a:pt x="4455979" y="511623"/>
                  </a:cubicBezTo>
                  <a:cubicBezTo>
                    <a:pt x="4445980" y="512750"/>
                    <a:pt x="4429366" y="512726"/>
                    <a:pt x="4420494" y="512726"/>
                  </a:cubicBezTo>
                  <a:cubicBezTo>
                    <a:pt x="4411623" y="512726"/>
                    <a:pt x="4399444" y="516059"/>
                    <a:pt x="4397213" y="521597"/>
                  </a:cubicBezTo>
                  <a:cubicBezTo>
                    <a:pt x="4394983" y="527135"/>
                    <a:pt x="4383906" y="526033"/>
                    <a:pt x="4380574" y="519367"/>
                  </a:cubicBezTo>
                  <a:cubicBezTo>
                    <a:pt x="4377241" y="512701"/>
                    <a:pt x="4355087" y="512726"/>
                    <a:pt x="4342883" y="507114"/>
                  </a:cubicBezTo>
                  <a:cubicBezTo>
                    <a:pt x="4330679" y="501502"/>
                    <a:pt x="4343987" y="491577"/>
                    <a:pt x="4349524" y="482608"/>
                  </a:cubicBezTo>
                  <a:cubicBezTo>
                    <a:pt x="4355063" y="473639"/>
                    <a:pt x="4327347" y="444893"/>
                    <a:pt x="4300732" y="434919"/>
                  </a:cubicBezTo>
                  <a:cubicBezTo>
                    <a:pt x="4274119" y="424945"/>
                    <a:pt x="4230866" y="429380"/>
                    <a:pt x="4213123" y="429380"/>
                  </a:cubicBezTo>
                  <a:cubicBezTo>
                    <a:pt x="4195381" y="429380"/>
                    <a:pt x="4170973" y="434919"/>
                    <a:pt x="4153230" y="439354"/>
                  </a:cubicBezTo>
                  <a:cubicBezTo>
                    <a:pt x="4135488" y="443790"/>
                    <a:pt x="4123284" y="448226"/>
                    <a:pt x="4108873" y="448226"/>
                  </a:cubicBezTo>
                  <a:cubicBezTo>
                    <a:pt x="4094464" y="448226"/>
                    <a:pt x="4081158" y="443790"/>
                    <a:pt x="4085592" y="434919"/>
                  </a:cubicBezTo>
                  <a:cubicBezTo>
                    <a:pt x="4090028" y="426047"/>
                    <a:pt x="4077824" y="427150"/>
                    <a:pt x="4070056" y="417176"/>
                  </a:cubicBezTo>
                  <a:cubicBezTo>
                    <a:pt x="4062287" y="407202"/>
                    <a:pt x="4052314" y="411638"/>
                    <a:pt x="4048000" y="416074"/>
                  </a:cubicBezTo>
                  <a:cubicBezTo>
                    <a:pt x="4043688" y="420509"/>
                    <a:pt x="4039129" y="423817"/>
                    <a:pt x="4031360" y="414946"/>
                  </a:cubicBezTo>
                  <a:cubicBezTo>
                    <a:pt x="4023592" y="406075"/>
                    <a:pt x="4030258" y="402693"/>
                    <a:pt x="4015848" y="401639"/>
                  </a:cubicBezTo>
                  <a:cubicBezTo>
                    <a:pt x="4001438" y="400585"/>
                    <a:pt x="4009183" y="397204"/>
                    <a:pt x="4001415" y="397204"/>
                  </a:cubicBezTo>
                  <a:cubicBezTo>
                    <a:pt x="3993645" y="397204"/>
                    <a:pt x="3987004" y="390563"/>
                    <a:pt x="3991440" y="388332"/>
                  </a:cubicBezTo>
                  <a:cubicBezTo>
                    <a:pt x="3995875" y="386103"/>
                    <a:pt x="4002542" y="388332"/>
                    <a:pt x="4015946" y="386127"/>
                  </a:cubicBezTo>
                  <a:cubicBezTo>
                    <a:pt x="4029351" y="383921"/>
                    <a:pt x="4007076" y="365052"/>
                    <a:pt x="3994870" y="360616"/>
                  </a:cubicBezTo>
                  <a:cubicBezTo>
                    <a:pt x="3982666" y="356180"/>
                    <a:pt x="3941644" y="353975"/>
                    <a:pt x="3926107" y="353975"/>
                  </a:cubicBezTo>
                  <a:lnTo>
                    <a:pt x="3895057" y="353975"/>
                  </a:lnTo>
                  <a:cubicBezTo>
                    <a:pt x="3885083" y="353975"/>
                    <a:pt x="3887288" y="365052"/>
                    <a:pt x="3891724" y="369487"/>
                  </a:cubicBezTo>
                  <a:cubicBezTo>
                    <a:pt x="3896160" y="373923"/>
                    <a:pt x="3887288" y="373923"/>
                    <a:pt x="3887288" y="383897"/>
                  </a:cubicBezTo>
                  <a:cubicBezTo>
                    <a:pt x="3887288" y="393871"/>
                    <a:pt x="3878418" y="386127"/>
                    <a:pt x="3875035" y="391665"/>
                  </a:cubicBezTo>
                  <a:cubicBezTo>
                    <a:pt x="3871654" y="397204"/>
                    <a:pt x="3862782" y="399434"/>
                    <a:pt x="3855088" y="393895"/>
                  </a:cubicBezTo>
                  <a:cubicBezTo>
                    <a:pt x="3847393" y="388357"/>
                    <a:pt x="3856190" y="382794"/>
                    <a:pt x="3867341" y="380589"/>
                  </a:cubicBezTo>
                  <a:cubicBezTo>
                    <a:pt x="3878491" y="378383"/>
                    <a:pt x="3879594" y="370590"/>
                    <a:pt x="3879594" y="366154"/>
                  </a:cubicBezTo>
                  <a:cubicBezTo>
                    <a:pt x="3879594" y="361719"/>
                    <a:pt x="3881800" y="356180"/>
                    <a:pt x="3870723" y="355078"/>
                  </a:cubicBezTo>
                  <a:cubicBezTo>
                    <a:pt x="3859646" y="353975"/>
                    <a:pt x="3861851" y="359513"/>
                    <a:pt x="3850751" y="359513"/>
                  </a:cubicBezTo>
                  <a:cubicBezTo>
                    <a:pt x="3839649" y="359513"/>
                    <a:pt x="3848544" y="352847"/>
                    <a:pt x="3856288" y="346206"/>
                  </a:cubicBezTo>
                  <a:cubicBezTo>
                    <a:pt x="3864033" y="339565"/>
                    <a:pt x="3858519" y="337335"/>
                    <a:pt x="3847417" y="337335"/>
                  </a:cubicBezTo>
                  <a:cubicBezTo>
                    <a:pt x="3836316" y="337335"/>
                    <a:pt x="3807496" y="330669"/>
                    <a:pt x="3777550" y="330669"/>
                  </a:cubicBezTo>
                  <a:cubicBezTo>
                    <a:pt x="3747603" y="330669"/>
                    <a:pt x="3773115" y="324028"/>
                    <a:pt x="3750937" y="328464"/>
                  </a:cubicBezTo>
                  <a:cubicBezTo>
                    <a:pt x="3728758" y="332899"/>
                    <a:pt x="3730963" y="321798"/>
                    <a:pt x="3717657" y="318465"/>
                  </a:cubicBezTo>
                  <a:cubicBezTo>
                    <a:pt x="3704350" y="315132"/>
                    <a:pt x="3718785" y="328464"/>
                    <a:pt x="3718785" y="336208"/>
                  </a:cubicBezTo>
                  <a:cubicBezTo>
                    <a:pt x="3718785" y="343952"/>
                    <a:pt x="3712118" y="343976"/>
                    <a:pt x="3701042" y="343976"/>
                  </a:cubicBezTo>
                  <a:cubicBezTo>
                    <a:pt x="3689965" y="343976"/>
                    <a:pt x="3684402" y="342874"/>
                    <a:pt x="3671096" y="343976"/>
                  </a:cubicBezTo>
                  <a:cubicBezTo>
                    <a:pt x="3657788" y="345079"/>
                    <a:pt x="3658843" y="358386"/>
                    <a:pt x="3661121" y="363949"/>
                  </a:cubicBezTo>
                  <a:cubicBezTo>
                    <a:pt x="3663400" y="369512"/>
                    <a:pt x="3674428" y="363949"/>
                    <a:pt x="3684402" y="361719"/>
                  </a:cubicBezTo>
                  <a:cubicBezTo>
                    <a:pt x="3694377" y="359489"/>
                    <a:pt x="3688837" y="372820"/>
                    <a:pt x="3682172" y="375026"/>
                  </a:cubicBezTo>
                  <a:cubicBezTo>
                    <a:pt x="3675506" y="377231"/>
                    <a:pt x="3678864" y="388332"/>
                    <a:pt x="3687735" y="398331"/>
                  </a:cubicBezTo>
                  <a:cubicBezTo>
                    <a:pt x="3696606" y="408330"/>
                    <a:pt x="3688837" y="410584"/>
                    <a:pt x="3678864" y="410584"/>
                  </a:cubicBezTo>
                  <a:cubicBezTo>
                    <a:pt x="3668890" y="410584"/>
                    <a:pt x="3662224" y="410584"/>
                    <a:pt x="3659994" y="405046"/>
                  </a:cubicBezTo>
                  <a:cubicBezTo>
                    <a:pt x="3657764" y="399507"/>
                    <a:pt x="3652225" y="401713"/>
                    <a:pt x="3643379" y="398404"/>
                  </a:cubicBezTo>
                  <a:cubicBezTo>
                    <a:pt x="3634533" y="395096"/>
                    <a:pt x="3627842" y="403943"/>
                    <a:pt x="3615637" y="401713"/>
                  </a:cubicBezTo>
                  <a:cubicBezTo>
                    <a:pt x="3603433" y="399483"/>
                    <a:pt x="3602331" y="402840"/>
                    <a:pt x="3605664" y="408379"/>
                  </a:cubicBezTo>
                  <a:cubicBezTo>
                    <a:pt x="3608996" y="413917"/>
                    <a:pt x="3616740" y="411711"/>
                    <a:pt x="3626739" y="416147"/>
                  </a:cubicBezTo>
                  <a:cubicBezTo>
                    <a:pt x="3636738" y="420583"/>
                    <a:pt x="3625612" y="426121"/>
                    <a:pt x="3615637" y="423891"/>
                  </a:cubicBezTo>
                  <a:cubicBezTo>
                    <a:pt x="3605664" y="421661"/>
                    <a:pt x="3601228" y="422788"/>
                    <a:pt x="3595690" y="412814"/>
                  </a:cubicBezTo>
                  <a:cubicBezTo>
                    <a:pt x="3590151" y="402840"/>
                    <a:pt x="3577947" y="410584"/>
                    <a:pt x="3569052" y="400561"/>
                  </a:cubicBezTo>
                  <a:cubicBezTo>
                    <a:pt x="3560156" y="390538"/>
                    <a:pt x="3550206" y="403894"/>
                    <a:pt x="3536899" y="403894"/>
                  </a:cubicBezTo>
                  <a:cubicBezTo>
                    <a:pt x="3523593" y="403894"/>
                    <a:pt x="3525822" y="409432"/>
                    <a:pt x="3515824" y="416147"/>
                  </a:cubicBezTo>
                  <a:cubicBezTo>
                    <a:pt x="3505826" y="422862"/>
                    <a:pt x="3491441" y="417250"/>
                    <a:pt x="3479237" y="410584"/>
                  </a:cubicBezTo>
                  <a:cubicBezTo>
                    <a:pt x="3467033" y="403918"/>
                    <a:pt x="3465929" y="406148"/>
                    <a:pt x="3462597" y="391739"/>
                  </a:cubicBezTo>
                  <a:cubicBezTo>
                    <a:pt x="3459264" y="377329"/>
                    <a:pt x="3450344" y="383970"/>
                    <a:pt x="3443752" y="387303"/>
                  </a:cubicBezTo>
                  <a:cubicBezTo>
                    <a:pt x="3437160" y="390636"/>
                    <a:pt x="3435983" y="402840"/>
                    <a:pt x="3430444" y="413917"/>
                  </a:cubicBezTo>
                  <a:cubicBezTo>
                    <a:pt x="3425690" y="423229"/>
                    <a:pt x="3421598" y="432885"/>
                    <a:pt x="3418191" y="442761"/>
                  </a:cubicBezTo>
                  <a:cubicBezTo>
                    <a:pt x="3413756" y="455014"/>
                    <a:pt x="3400450" y="456068"/>
                    <a:pt x="3393685" y="446069"/>
                  </a:cubicBezTo>
                  <a:cubicBezTo>
                    <a:pt x="3386922" y="436070"/>
                    <a:pt x="3378173" y="442761"/>
                    <a:pt x="3367072" y="434992"/>
                  </a:cubicBezTo>
                  <a:cubicBezTo>
                    <a:pt x="3355970" y="427224"/>
                    <a:pt x="3328254" y="397277"/>
                    <a:pt x="3323819" y="388431"/>
                  </a:cubicBezTo>
                  <a:cubicBezTo>
                    <a:pt x="3319383" y="379584"/>
                    <a:pt x="3301640" y="377354"/>
                    <a:pt x="3301640" y="365150"/>
                  </a:cubicBezTo>
                  <a:cubicBezTo>
                    <a:pt x="3301640" y="352946"/>
                    <a:pt x="3327151" y="374021"/>
                    <a:pt x="3337125" y="369585"/>
                  </a:cubicBezTo>
                  <a:cubicBezTo>
                    <a:pt x="3347100" y="365150"/>
                    <a:pt x="3347123" y="348510"/>
                    <a:pt x="3333816" y="347530"/>
                  </a:cubicBezTo>
                  <a:cubicBezTo>
                    <a:pt x="3320510" y="346550"/>
                    <a:pt x="3318280" y="340864"/>
                    <a:pt x="3322715" y="337556"/>
                  </a:cubicBezTo>
                  <a:cubicBezTo>
                    <a:pt x="3327151" y="334247"/>
                    <a:pt x="3342688" y="329787"/>
                    <a:pt x="3328254" y="324249"/>
                  </a:cubicBezTo>
                  <a:cubicBezTo>
                    <a:pt x="3313820" y="318711"/>
                    <a:pt x="3330484" y="311996"/>
                    <a:pt x="3328254" y="304276"/>
                  </a:cubicBezTo>
                  <a:cubicBezTo>
                    <a:pt x="3326024" y="296557"/>
                    <a:pt x="3313844" y="299841"/>
                    <a:pt x="3301640" y="286534"/>
                  </a:cubicBezTo>
                  <a:cubicBezTo>
                    <a:pt x="3289436" y="273227"/>
                    <a:pt x="3262822" y="278765"/>
                    <a:pt x="3246207" y="285431"/>
                  </a:cubicBezTo>
                  <a:cubicBezTo>
                    <a:pt x="3229592" y="292097"/>
                    <a:pt x="3210722" y="284304"/>
                    <a:pt x="3189647" y="269894"/>
                  </a:cubicBezTo>
                  <a:cubicBezTo>
                    <a:pt x="3168572" y="255484"/>
                    <a:pt x="3167469" y="266561"/>
                    <a:pt x="3154162" y="269894"/>
                  </a:cubicBezTo>
                  <a:cubicBezTo>
                    <a:pt x="3140855" y="273227"/>
                    <a:pt x="3143060" y="286534"/>
                    <a:pt x="3151932" y="295405"/>
                  </a:cubicBezTo>
                  <a:cubicBezTo>
                    <a:pt x="3160803" y="304276"/>
                    <a:pt x="3148599" y="303173"/>
                    <a:pt x="3141958" y="313148"/>
                  </a:cubicBezTo>
                  <a:cubicBezTo>
                    <a:pt x="3135317" y="323121"/>
                    <a:pt x="3135292" y="317583"/>
                    <a:pt x="3119780" y="316480"/>
                  </a:cubicBezTo>
                  <a:cubicBezTo>
                    <a:pt x="3104268" y="315377"/>
                    <a:pt x="3100910" y="320916"/>
                    <a:pt x="3074297" y="320916"/>
                  </a:cubicBezTo>
                  <a:cubicBezTo>
                    <a:pt x="3047683" y="320916"/>
                    <a:pt x="3044350" y="313148"/>
                    <a:pt x="3041042" y="308663"/>
                  </a:cubicBezTo>
                  <a:cubicBezTo>
                    <a:pt x="3037733" y="304178"/>
                    <a:pt x="3026607" y="305330"/>
                    <a:pt x="3016535" y="309766"/>
                  </a:cubicBezTo>
                  <a:cubicBezTo>
                    <a:pt x="3006463" y="314201"/>
                    <a:pt x="2998793" y="311996"/>
                    <a:pt x="2984383" y="299792"/>
                  </a:cubicBezTo>
                  <a:cubicBezTo>
                    <a:pt x="2969974" y="287588"/>
                    <a:pt x="2993254" y="286485"/>
                    <a:pt x="2992152" y="280946"/>
                  </a:cubicBezTo>
                  <a:cubicBezTo>
                    <a:pt x="2991049" y="275408"/>
                    <a:pt x="2963308" y="277614"/>
                    <a:pt x="2941130" y="276511"/>
                  </a:cubicBezTo>
                  <a:cubicBezTo>
                    <a:pt x="2918952" y="275408"/>
                    <a:pt x="2917824" y="270948"/>
                    <a:pt x="2903414" y="269845"/>
                  </a:cubicBezTo>
                  <a:cubicBezTo>
                    <a:pt x="2889005" y="268742"/>
                    <a:pt x="2876801" y="265410"/>
                    <a:pt x="2869106" y="274281"/>
                  </a:cubicBezTo>
                  <a:cubicBezTo>
                    <a:pt x="2861411" y="283152"/>
                    <a:pt x="2844600" y="277614"/>
                    <a:pt x="2831416" y="277614"/>
                  </a:cubicBezTo>
                  <a:cubicBezTo>
                    <a:pt x="2818232" y="277614"/>
                    <a:pt x="2822544" y="283152"/>
                    <a:pt x="2830288" y="292023"/>
                  </a:cubicBezTo>
                  <a:cubicBezTo>
                    <a:pt x="2838032" y="300894"/>
                    <a:pt x="2825853" y="300894"/>
                    <a:pt x="2815878" y="292023"/>
                  </a:cubicBezTo>
                  <a:cubicBezTo>
                    <a:pt x="2805905" y="283152"/>
                    <a:pt x="2815878" y="280946"/>
                    <a:pt x="2811443" y="263204"/>
                  </a:cubicBezTo>
                  <a:cubicBezTo>
                    <a:pt x="2807008" y="245462"/>
                    <a:pt x="2798136" y="262076"/>
                    <a:pt x="2794803" y="268742"/>
                  </a:cubicBezTo>
                  <a:cubicBezTo>
                    <a:pt x="2791470" y="275408"/>
                    <a:pt x="2780394" y="268742"/>
                    <a:pt x="2762651" y="265410"/>
                  </a:cubicBezTo>
                  <a:cubicBezTo>
                    <a:pt x="2744909" y="262076"/>
                    <a:pt x="2754883" y="262076"/>
                    <a:pt x="2751574" y="255435"/>
                  </a:cubicBezTo>
                  <a:cubicBezTo>
                    <a:pt x="2748266" y="248794"/>
                    <a:pt x="2751574" y="255435"/>
                    <a:pt x="2732705" y="254333"/>
                  </a:cubicBezTo>
                  <a:cubicBezTo>
                    <a:pt x="2713835" y="253230"/>
                    <a:pt x="2724936" y="254333"/>
                    <a:pt x="2708321" y="251000"/>
                  </a:cubicBezTo>
                  <a:cubicBezTo>
                    <a:pt x="2691706" y="247667"/>
                    <a:pt x="2690579" y="262076"/>
                    <a:pt x="2691681" y="270948"/>
                  </a:cubicBezTo>
                  <a:cubicBezTo>
                    <a:pt x="2692784" y="279819"/>
                    <a:pt x="2707194" y="269845"/>
                    <a:pt x="2716065" y="269845"/>
                  </a:cubicBezTo>
                  <a:cubicBezTo>
                    <a:pt x="2724936" y="269845"/>
                    <a:pt x="2712757" y="276511"/>
                    <a:pt x="2704988" y="280946"/>
                  </a:cubicBezTo>
                  <a:cubicBezTo>
                    <a:pt x="2697220" y="285382"/>
                    <a:pt x="2694990" y="284255"/>
                    <a:pt x="2686118" y="282049"/>
                  </a:cubicBezTo>
                  <a:cubicBezTo>
                    <a:pt x="2677247" y="279843"/>
                    <a:pt x="2671709" y="294302"/>
                    <a:pt x="2663940" y="294302"/>
                  </a:cubicBezTo>
                  <a:cubicBezTo>
                    <a:pt x="2656172" y="294302"/>
                    <a:pt x="2642890" y="294302"/>
                    <a:pt x="2631788" y="302071"/>
                  </a:cubicBezTo>
                  <a:cubicBezTo>
                    <a:pt x="2620687" y="309839"/>
                    <a:pt x="2608507" y="308712"/>
                    <a:pt x="2595201" y="304276"/>
                  </a:cubicBezTo>
                  <a:cubicBezTo>
                    <a:pt x="2581894" y="299841"/>
                    <a:pt x="2576331" y="312045"/>
                    <a:pt x="2573023" y="322019"/>
                  </a:cubicBezTo>
                  <a:cubicBezTo>
                    <a:pt x="2569714" y="331993"/>
                    <a:pt x="2561921" y="331993"/>
                    <a:pt x="2547511" y="330890"/>
                  </a:cubicBezTo>
                  <a:cubicBezTo>
                    <a:pt x="2533102" y="329787"/>
                    <a:pt x="2560819" y="322019"/>
                    <a:pt x="2564151" y="312045"/>
                  </a:cubicBezTo>
                  <a:cubicBezTo>
                    <a:pt x="2567484" y="302071"/>
                    <a:pt x="2571895" y="298738"/>
                    <a:pt x="2580766" y="296508"/>
                  </a:cubicBezTo>
                  <a:cubicBezTo>
                    <a:pt x="2589638" y="294278"/>
                    <a:pt x="2597406" y="294302"/>
                    <a:pt x="2606277" y="282098"/>
                  </a:cubicBezTo>
                  <a:cubicBezTo>
                    <a:pt x="2615149" y="269894"/>
                    <a:pt x="2631788" y="273227"/>
                    <a:pt x="2642890" y="269845"/>
                  </a:cubicBezTo>
                  <a:cubicBezTo>
                    <a:pt x="2653991" y="266463"/>
                    <a:pt x="2656196" y="267639"/>
                    <a:pt x="2664945" y="256538"/>
                  </a:cubicBezTo>
                  <a:cubicBezTo>
                    <a:pt x="2673694" y="245437"/>
                    <a:pt x="2679355" y="248770"/>
                    <a:pt x="2689451" y="245462"/>
                  </a:cubicBezTo>
                  <a:cubicBezTo>
                    <a:pt x="2699548" y="242153"/>
                    <a:pt x="2693887" y="242129"/>
                    <a:pt x="2698322" y="229924"/>
                  </a:cubicBezTo>
                  <a:cubicBezTo>
                    <a:pt x="2702758" y="217720"/>
                    <a:pt x="2710575" y="224386"/>
                    <a:pt x="2720378" y="219951"/>
                  </a:cubicBezTo>
                  <a:cubicBezTo>
                    <a:pt x="2729348" y="215588"/>
                    <a:pt x="2738610" y="211888"/>
                    <a:pt x="2748119" y="208849"/>
                  </a:cubicBezTo>
                  <a:cubicBezTo>
                    <a:pt x="2759196" y="205516"/>
                    <a:pt x="2765862" y="207746"/>
                    <a:pt x="2771400" y="197772"/>
                  </a:cubicBezTo>
                  <a:cubicBezTo>
                    <a:pt x="2776938" y="187798"/>
                    <a:pt x="2781374" y="192209"/>
                    <a:pt x="2792476" y="188901"/>
                  </a:cubicBezTo>
                  <a:cubicBezTo>
                    <a:pt x="2803576" y="185593"/>
                    <a:pt x="2812423" y="175594"/>
                    <a:pt x="2820192" y="163390"/>
                  </a:cubicBezTo>
                  <a:cubicBezTo>
                    <a:pt x="2827960" y="151186"/>
                    <a:pt x="2817986" y="153416"/>
                    <a:pt x="2816884" y="150083"/>
                  </a:cubicBezTo>
                  <a:cubicBezTo>
                    <a:pt x="2815781" y="146751"/>
                    <a:pt x="2807988" y="148981"/>
                    <a:pt x="2802449" y="150083"/>
                  </a:cubicBezTo>
                  <a:cubicBezTo>
                    <a:pt x="2796911" y="151186"/>
                    <a:pt x="2800244" y="142315"/>
                    <a:pt x="2793578" y="136776"/>
                  </a:cubicBezTo>
                  <a:cubicBezTo>
                    <a:pt x="2786913" y="131238"/>
                    <a:pt x="2785809" y="130111"/>
                    <a:pt x="2795808" y="132341"/>
                  </a:cubicBezTo>
                  <a:cubicBezTo>
                    <a:pt x="2805807" y="134571"/>
                    <a:pt x="2802449" y="134547"/>
                    <a:pt x="2812423" y="141212"/>
                  </a:cubicBezTo>
                  <a:cubicBezTo>
                    <a:pt x="2822397" y="147878"/>
                    <a:pt x="2827960" y="143418"/>
                    <a:pt x="2831293" y="137879"/>
                  </a:cubicBezTo>
                  <a:cubicBezTo>
                    <a:pt x="2834626" y="132341"/>
                    <a:pt x="2835729" y="126778"/>
                    <a:pt x="2827960" y="126778"/>
                  </a:cubicBezTo>
                  <a:cubicBezTo>
                    <a:pt x="2820192" y="126778"/>
                    <a:pt x="2819089" y="124572"/>
                    <a:pt x="2819089" y="116804"/>
                  </a:cubicBezTo>
                  <a:cubicBezTo>
                    <a:pt x="2819089" y="109036"/>
                    <a:pt x="2820192" y="105727"/>
                    <a:pt x="2816884" y="105727"/>
                  </a:cubicBezTo>
                  <a:cubicBezTo>
                    <a:pt x="2813575" y="105727"/>
                    <a:pt x="2805782" y="114598"/>
                    <a:pt x="2800244" y="114598"/>
                  </a:cubicBezTo>
                  <a:cubicBezTo>
                    <a:pt x="2794705" y="114598"/>
                    <a:pt x="2790245" y="109036"/>
                    <a:pt x="2790245" y="100164"/>
                  </a:cubicBezTo>
                  <a:cubicBezTo>
                    <a:pt x="2790245" y="91293"/>
                    <a:pt x="2783604" y="91293"/>
                    <a:pt x="2783604" y="91293"/>
                  </a:cubicBezTo>
                  <a:cubicBezTo>
                    <a:pt x="2783604" y="91293"/>
                    <a:pt x="2770297" y="94626"/>
                    <a:pt x="2772503" y="90190"/>
                  </a:cubicBezTo>
                  <a:cubicBezTo>
                    <a:pt x="2774709" y="85755"/>
                    <a:pt x="2771400" y="79114"/>
                    <a:pt x="2768067" y="79114"/>
                  </a:cubicBezTo>
                  <a:cubicBezTo>
                    <a:pt x="2764734" y="79114"/>
                    <a:pt x="2760299" y="81319"/>
                    <a:pt x="2748119" y="72448"/>
                  </a:cubicBezTo>
                  <a:cubicBezTo>
                    <a:pt x="2735940" y="63576"/>
                    <a:pt x="2724814" y="63576"/>
                    <a:pt x="2714840" y="68012"/>
                  </a:cubicBezTo>
                  <a:cubicBezTo>
                    <a:pt x="2704866" y="72448"/>
                    <a:pt x="2702586" y="74678"/>
                    <a:pt x="2687123" y="69115"/>
                  </a:cubicBezTo>
                  <a:cubicBezTo>
                    <a:pt x="2671660" y="63552"/>
                    <a:pt x="2663818" y="71345"/>
                    <a:pt x="2652815" y="69115"/>
                  </a:cubicBezTo>
                  <a:cubicBezTo>
                    <a:pt x="2641811" y="66885"/>
                    <a:pt x="2636175" y="70242"/>
                    <a:pt x="2632842" y="81368"/>
                  </a:cubicBezTo>
                  <a:cubicBezTo>
                    <a:pt x="2629509" y="92494"/>
                    <a:pt x="2612894" y="83598"/>
                    <a:pt x="2599587" y="83598"/>
                  </a:cubicBezTo>
                  <a:cubicBezTo>
                    <a:pt x="2586280" y="83598"/>
                    <a:pt x="2591819" y="82471"/>
                    <a:pt x="2595152" y="72497"/>
                  </a:cubicBezTo>
                  <a:cubicBezTo>
                    <a:pt x="2598484" y="62523"/>
                    <a:pt x="2609561" y="66958"/>
                    <a:pt x="2613997" y="56984"/>
                  </a:cubicBezTo>
                  <a:cubicBezTo>
                    <a:pt x="2618433" y="47010"/>
                    <a:pt x="2598460" y="50319"/>
                    <a:pt x="2578512" y="46986"/>
                  </a:cubicBezTo>
                  <a:cubicBezTo>
                    <a:pt x="2558564" y="43653"/>
                    <a:pt x="2562975" y="49216"/>
                    <a:pt x="2535258" y="49216"/>
                  </a:cubicBezTo>
                  <a:cubicBezTo>
                    <a:pt x="2507542" y="49216"/>
                    <a:pt x="2521951" y="43653"/>
                    <a:pt x="2533053" y="39217"/>
                  </a:cubicBezTo>
                  <a:cubicBezTo>
                    <a:pt x="2544154" y="34782"/>
                    <a:pt x="2548565" y="39217"/>
                    <a:pt x="2550795" y="33679"/>
                  </a:cubicBezTo>
                  <a:cubicBezTo>
                    <a:pt x="2553025" y="28141"/>
                    <a:pt x="2568538" y="27038"/>
                    <a:pt x="2568538" y="22602"/>
                  </a:cubicBezTo>
                  <a:cubicBezTo>
                    <a:pt x="2568538" y="18167"/>
                    <a:pt x="2564102" y="12604"/>
                    <a:pt x="2551898" y="12604"/>
                  </a:cubicBezTo>
                  <a:cubicBezTo>
                    <a:pt x="2539694" y="12604"/>
                    <a:pt x="2537489" y="11501"/>
                    <a:pt x="2527392" y="4860"/>
                  </a:cubicBezTo>
                  <a:cubicBezTo>
                    <a:pt x="2517296" y="-1781"/>
                    <a:pt x="2508547" y="-2909"/>
                    <a:pt x="2499675" y="2630"/>
                  </a:cubicBezTo>
                  <a:cubicBezTo>
                    <a:pt x="2490804" y="8168"/>
                    <a:pt x="2487422" y="5962"/>
                    <a:pt x="2474164" y="3733"/>
                  </a:cubicBezTo>
                  <a:cubicBezTo>
                    <a:pt x="2460907" y="1502"/>
                    <a:pt x="2460858" y="14834"/>
                    <a:pt x="2450884" y="18167"/>
                  </a:cubicBezTo>
                  <a:cubicBezTo>
                    <a:pt x="2440909" y="21499"/>
                    <a:pt x="2440885" y="30420"/>
                    <a:pt x="2430911" y="34782"/>
                  </a:cubicBezTo>
                  <a:cubicBezTo>
                    <a:pt x="2420937" y="39144"/>
                    <a:pt x="2418658" y="43653"/>
                    <a:pt x="2410963" y="50319"/>
                  </a:cubicBezTo>
                  <a:cubicBezTo>
                    <a:pt x="2403268" y="56984"/>
                    <a:pt x="2404297" y="62572"/>
                    <a:pt x="2407630" y="62572"/>
                  </a:cubicBezTo>
                  <a:cubicBezTo>
                    <a:pt x="2410963" y="62572"/>
                    <a:pt x="2409836" y="68110"/>
                    <a:pt x="2413169" y="78084"/>
                  </a:cubicBezTo>
                  <a:cubicBezTo>
                    <a:pt x="2416501" y="88058"/>
                    <a:pt x="2420937" y="83647"/>
                    <a:pt x="2438680" y="88083"/>
                  </a:cubicBezTo>
                  <a:cubicBezTo>
                    <a:pt x="2456422" y="92518"/>
                    <a:pt x="2437577" y="95827"/>
                    <a:pt x="2429809" y="92518"/>
                  </a:cubicBezTo>
                  <a:cubicBezTo>
                    <a:pt x="2422040" y="89210"/>
                    <a:pt x="2414271" y="88083"/>
                    <a:pt x="2397632" y="86955"/>
                  </a:cubicBezTo>
                  <a:cubicBezTo>
                    <a:pt x="2380992" y="85828"/>
                    <a:pt x="2374351" y="90288"/>
                    <a:pt x="2361044" y="85853"/>
                  </a:cubicBezTo>
                  <a:cubicBezTo>
                    <a:pt x="2347737" y="81417"/>
                    <a:pt x="2339969" y="79211"/>
                    <a:pt x="2344404" y="88083"/>
                  </a:cubicBezTo>
                  <a:cubicBezTo>
                    <a:pt x="2348840" y="96954"/>
                    <a:pt x="2346634" y="99159"/>
                    <a:pt x="2359941" y="102492"/>
                  </a:cubicBezTo>
                  <a:cubicBezTo>
                    <a:pt x="2373248" y="105825"/>
                    <a:pt x="2371042" y="112466"/>
                    <a:pt x="2365480" y="113569"/>
                  </a:cubicBezTo>
                  <a:cubicBezTo>
                    <a:pt x="2359917" y="114672"/>
                    <a:pt x="2352173" y="113569"/>
                    <a:pt x="2339969" y="108031"/>
                  </a:cubicBezTo>
                  <a:cubicBezTo>
                    <a:pt x="2327765" y="102492"/>
                    <a:pt x="2317790" y="105825"/>
                    <a:pt x="2316688" y="110261"/>
                  </a:cubicBezTo>
                  <a:cubicBezTo>
                    <a:pt x="2315585" y="114697"/>
                    <a:pt x="2311149" y="110261"/>
                    <a:pt x="2302278" y="119132"/>
                  </a:cubicBezTo>
                  <a:cubicBezTo>
                    <a:pt x="2293407" y="128003"/>
                    <a:pt x="2285639" y="119132"/>
                    <a:pt x="2281203" y="122440"/>
                  </a:cubicBezTo>
                  <a:cubicBezTo>
                    <a:pt x="2276767" y="125749"/>
                    <a:pt x="2266793" y="124670"/>
                    <a:pt x="2266793" y="124670"/>
                  </a:cubicBezTo>
                  <a:cubicBezTo>
                    <a:pt x="2266793" y="124670"/>
                    <a:pt x="2245718" y="128003"/>
                    <a:pt x="2234617" y="126876"/>
                  </a:cubicBezTo>
                  <a:cubicBezTo>
                    <a:pt x="2223515" y="125749"/>
                    <a:pt x="2246870" y="120235"/>
                    <a:pt x="2247923" y="113569"/>
                  </a:cubicBezTo>
                  <a:cubicBezTo>
                    <a:pt x="2248977" y="106903"/>
                    <a:pt x="2260176" y="110261"/>
                    <a:pt x="2261231" y="103595"/>
                  </a:cubicBezTo>
                  <a:cubicBezTo>
                    <a:pt x="2262284" y="96930"/>
                    <a:pt x="2245718" y="100262"/>
                    <a:pt x="2239175" y="100262"/>
                  </a:cubicBezTo>
                  <a:cubicBezTo>
                    <a:pt x="2232631" y="100262"/>
                    <a:pt x="2225868" y="102492"/>
                    <a:pt x="2225868" y="105825"/>
                  </a:cubicBezTo>
                  <a:cubicBezTo>
                    <a:pt x="2225868" y="109158"/>
                    <a:pt x="2221433" y="112466"/>
                    <a:pt x="2214767" y="103595"/>
                  </a:cubicBezTo>
                  <a:cubicBezTo>
                    <a:pt x="2208101" y="94724"/>
                    <a:pt x="2202514" y="100262"/>
                    <a:pt x="2202514" y="109134"/>
                  </a:cubicBezTo>
                  <a:cubicBezTo>
                    <a:pt x="2202514" y="118005"/>
                    <a:pt x="2196975" y="114697"/>
                    <a:pt x="2189207" y="114697"/>
                  </a:cubicBezTo>
                  <a:lnTo>
                    <a:pt x="2159334" y="114697"/>
                  </a:lnTo>
                  <a:cubicBezTo>
                    <a:pt x="2150462" y="114697"/>
                    <a:pt x="2146027" y="114697"/>
                    <a:pt x="2140489" y="118005"/>
                  </a:cubicBezTo>
                  <a:cubicBezTo>
                    <a:pt x="2134950" y="121313"/>
                    <a:pt x="2143796" y="123568"/>
                    <a:pt x="2151565" y="123568"/>
                  </a:cubicBezTo>
                  <a:cubicBezTo>
                    <a:pt x="2159334" y="123568"/>
                    <a:pt x="2164872" y="124670"/>
                    <a:pt x="2159334" y="132439"/>
                  </a:cubicBezTo>
                  <a:cubicBezTo>
                    <a:pt x="2153795" y="140207"/>
                    <a:pt x="2147081" y="136874"/>
                    <a:pt x="2137155" y="135747"/>
                  </a:cubicBezTo>
                  <a:cubicBezTo>
                    <a:pt x="2127230" y="134620"/>
                    <a:pt x="2113875" y="135747"/>
                    <a:pt x="2103876" y="142413"/>
                  </a:cubicBezTo>
                  <a:cubicBezTo>
                    <a:pt x="2093878" y="149079"/>
                    <a:pt x="2081698" y="143516"/>
                    <a:pt x="2077262" y="143516"/>
                  </a:cubicBezTo>
                  <a:cubicBezTo>
                    <a:pt x="2072827" y="143516"/>
                    <a:pt x="2056187" y="149079"/>
                    <a:pt x="2048443" y="153514"/>
                  </a:cubicBezTo>
                  <a:cubicBezTo>
                    <a:pt x="2040699" y="157950"/>
                    <a:pt x="2032906" y="156823"/>
                    <a:pt x="2025138" y="156823"/>
                  </a:cubicBezTo>
                  <a:cubicBezTo>
                    <a:pt x="2017369" y="156823"/>
                    <a:pt x="2003695" y="161258"/>
                    <a:pt x="1997789" y="172359"/>
                  </a:cubicBezTo>
                  <a:cubicBezTo>
                    <a:pt x="1991883" y="183461"/>
                    <a:pt x="1974140" y="178265"/>
                    <a:pt x="1961544" y="175325"/>
                  </a:cubicBezTo>
                  <a:cubicBezTo>
                    <a:pt x="1948948" y="172384"/>
                    <a:pt x="1954903" y="186401"/>
                    <a:pt x="1949732" y="186401"/>
                  </a:cubicBezTo>
                  <a:cubicBezTo>
                    <a:pt x="1944562" y="186401"/>
                    <a:pt x="1935690" y="193067"/>
                    <a:pt x="1940861" y="195273"/>
                  </a:cubicBezTo>
                  <a:cubicBezTo>
                    <a:pt x="1946032" y="197478"/>
                    <a:pt x="1949732" y="203409"/>
                    <a:pt x="1948213" y="207109"/>
                  </a:cubicBezTo>
                  <a:cubicBezTo>
                    <a:pt x="1946693" y="210810"/>
                    <a:pt x="1938582" y="206374"/>
                    <a:pt x="1932676" y="202674"/>
                  </a:cubicBezTo>
                  <a:cubicBezTo>
                    <a:pt x="1926770" y="198973"/>
                    <a:pt x="1917139" y="205614"/>
                    <a:pt x="1917139" y="210025"/>
                  </a:cubicBezTo>
                  <a:cubicBezTo>
                    <a:pt x="1917139" y="214437"/>
                    <a:pt x="1931205" y="213701"/>
                    <a:pt x="1940077" y="218137"/>
                  </a:cubicBezTo>
                  <a:cubicBezTo>
                    <a:pt x="1948948" y="222573"/>
                    <a:pt x="1954781" y="229973"/>
                    <a:pt x="1952648" y="232841"/>
                  </a:cubicBezTo>
                  <a:cubicBezTo>
                    <a:pt x="1950517" y="235708"/>
                    <a:pt x="1941547" y="226910"/>
                    <a:pt x="1929711" y="223210"/>
                  </a:cubicBezTo>
                  <a:cubicBezTo>
                    <a:pt x="1917874" y="219509"/>
                    <a:pt x="1921575" y="234311"/>
                    <a:pt x="1923804" y="234311"/>
                  </a:cubicBezTo>
                  <a:cubicBezTo>
                    <a:pt x="1926035" y="234311"/>
                    <a:pt x="1937847" y="236541"/>
                    <a:pt x="1943777" y="241663"/>
                  </a:cubicBezTo>
                  <a:cubicBezTo>
                    <a:pt x="1949708" y="246785"/>
                    <a:pt x="1957819" y="247569"/>
                    <a:pt x="1958481" y="254235"/>
                  </a:cubicBezTo>
                  <a:cubicBezTo>
                    <a:pt x="1959143" y="260900"/>
                    <a:pt x="1944439" y="259405"/>
                    <a:pt x="1930373" y="259405"/>
                  </a:cubicBezTo>
                  <a:cubicBezTo>
                    <a:pt x="1916306" y="259405"/>
                    <a:pt x="1911159" y="263106"/>
                    <a:pt x="1907459" y="269012"/>
                  </a:cubicBezTo>
                  <a:cubicBezTo>
                    <a:pt x="1903759" y="274918"/>
                    <a:pt x="1891212" y="271977"/>
                    <a:pt x="1882953" y="268277"/>
                  </a:cubicBezTo>
                  <a:cubicBezTo>
                    <a:pt x="1874695" y="264576"/>
                    <a:pt x="1865210" y="269012"/>
                    <a:pt x="1861510" y="271242"/>
                  </a:cubicBezTo>
                  <a:cubicBezTo>
                    <a:pt x="1857809" y="273472"/>
                    <a:pt x="1829652" y="269747"/>
                    <a:pt x="1809753" y="271242"/>
                  </a:cubicBezTo>
                  <a:cubicBezTo>
                    <a:pt x="1789854" y="272737"/>
                    <a:pt x="1789045" y="276413"/>
                    <a:pt x="1771303" y="276413"/>
                  </a:cubicBezTo>
                  <a:cubicBezTo>
                    <a:pt x="1753560" y="276413"/>
                    <a:pt x="1750595" y="280848"/>
                    <a:pt x="1744689" y="283765"/>
                  </a:cubicBezTo>
                  <a:cubicBezTo>
                    <a:pt x="1738783" y="286681"/>
                    <a:pt x="1736553" y="299277"/>
                    <a:pt x="1736553" y="303712"/>
                  </a:cubicBezTo>
                  <a:cubicBezTo>
                    <a:pt x="1736553" y="308148"/>
                    <a:pt x="1746159" y="314054"/>
                    <a:pt x="1751257" y="319250"/>
                  </a:cubicBezTo>
                  <a:cubicBezTo>
                    <a:pt x="1756354" y="324445"/>
                    <a:pt x="1751992" y="328121"/>
                    <a:pt x="1747556" y="331797"/>
                  </a:cubicBezTo>
                  <a:cubicBezTo>
                    <a:pt x="1743120" y="335473"/>
                    <a:pt x="1751257" y="346500"/>
                    <a:pt x="1754197" y="352504"/>
                  </a:cubicBezTo>
                  <a:cubicBezTo>
                    <a:pt x="1757138" y="358509"/>
                    <a:pt x="1775640" y="359856"/>
                    <a:pt x="1791177" y="359856"/>
                  </a:cubicBezTo>
                  <a:cubicBezTo>
                    <a:pt x="1806714" y="359856"/>
                    <a:pt x="1793383" y="371693"/>
                    <a:pt x="1803724" y="379069"/>
                  </a:cubicBezTo>
                  <a:cubicBezTo>
                    <a:pt x="1814066" y="386445"/>
                    <a:pt x="1810390" y="392376"/>
                    <a:pt x="1802989" y="394606"/>
                  </a:cubicBezTo>
                  <a:cubicBezTo>
                    <a:pt x="1795589" y="396836"/>
                    <a:pt x="1794118" y="396812"/>
                    <a:pt x="1775640" y="393871"/>
                  </a:cubicBezTo>
                  <a:cubicBezTo>
                    <a:pt x="1757162" y="390930"/>
                    <a:pt x="1757162" y="385000"/>
                    <a:pt x="1753585" y="377599"/>
                  </a:cubicBezTo>
                  <a:cubicBezTo>
                    <a:pt x="1750007" y="370198"/>
                    <a:pt x="1740278" y="367233"/>
                    <a:pt x="1729078" y="365027"/>
                  </a:cubicBezTo>
                  <a:cubicBezTo>
                    <a:pt x="1717880" y="362822"/>
                    <a:pt x="1716507" y="362822"/>
                    <a:pt x="1709841" y="356156"/>
                  </a:cubicBezTo>
                  <a:cubicBezTo>
                    <a:pt x="1703176" y="349490"/>
                    <a:pt x="1692099" y="352455"/>
                    <a:pt x="1682492" y="352455"/>
                  </a:cubicBezTo>
                  <a:cubicBezTo>
                    <a:pt x="1672886" y="352455"/>
                    <a:pt x="1666220" y="344319"/>
                    <a:pt x="1660315" y="339884"/>
                  </a:cubicBezTo>
                  <a:cubicBezTo>
                    <a:pt x="1654408" y="335448"/>
                    <a:pt x="1641812" y="337678"/>
                    <a:pt x="1639606" y="343584"/>
                  </a:cubicBezTo>
                  <a:cubicBezTo>
                    <a:pt x="1637401" y="349490"/>
                    <a:pt x="1630000" y="349515"/>
                    <a:pt x="1623334" y="353191"/>
                  </a:cubicBezTo>
                  <a:cubicBezTo>
                    <a:pt x="1616669" y="356867"/>
                    <a:pt x="1624070" y="359856"/>
                    <a:pt x="1633701" y="359121"/>
                  </a:cubicBezTo>
                  <a:cubicBezTo>
                    <a:pt x="1643331" y="358386"/>
                    <a:pt x="1638872" y="364292"/>
                    <a:pt x="1637401" y="369463"/>
                  </a:cubicBezTo>
                  <a:cubicBezTo>
                    <a:pt x="1635930" y="374634"/>
                    <a:pt x="1647007" y="373163"/>
                    <a:pt x="1652914" y="370198"/>
                  </a:cubicBezTo>
                  <a:cubicBezTo>
                    <a:pt x="1658819" y="367233"/>
                    <a:pt x="1665485" y="374634"/>
                    <a:pt x="1666980" y="381299"/>
                  </a:cubicBezTo>
                  <a:cubicBezTo>
                    <a:pt x="1668475" y="387965"/>
                    <a:pt x="1655143" y="387205"/>
                    <a:pt x="1647743" y="387205"/>
                  </a:cubicBezTo>
                  <a:cubicBezTo>
                    <a:pt x="1639974" y="387132"/>
                    <a:pt x="1632671" y="383627"/>
                    <a:pt x="1627770" y="377599"/>
                  </a:cubicBezTo>
                  <a:cubicBezTo>
                    <a:pt x="1623334" y="371668"/>
                    <a:pt x="1613728" y="373898"/>
                    <a:pt x="1613728" y="379069"/>
                  </a:cubicBezTo>
                  <a:cubicBezTo>
                    <a:pt x="1613728" y="384240"/>
                    <a:pt x="1597456" y="376128"/>
                    <a:pt x="1593020" y="382769"/>
                  </a:cubicBezTo>
                  <a:cubicBezTo>
                    <a:pt x="1588585" y="389411"/>
                    <a:pt x="1597456" y="392376"/>
                    <a:pt x="1598951" y="399042"/>
                  </a:cubicBezTo>
                  <a:cubicBezTo>
                    <a:pt x="1600446" y="405707"/>
                    <a:pt x="1610763" y="410118"/>
                    <a:pt x="1616693" y="409383"/>
                  </a:cubicBezTo>
                  <a:cubicBezTo>
                    <a:pt x="1622624" y="408648"/>
                    <a:pt x="1634436" y="415289"/>
                    <a:pt x="1637401" y="417519"/>
                  </a:cubicBezTo>
                  <a:cubicBezTo>
                    <a:pt x="1640366" y="419749"/>
                    <a:pt x="1647743" y="423425"/>
                    <a:pt x="1649948" y="419725"/>
                  </a:cubicBezTo>
                  <a:cubicBezTo>
                    <a:pt x="1652154" y="416024"/>
                    <a:pt x="1656614" y="420484"/>
                    <a:pt x="1663280" y="421220"/>
                  </a:cubicBezTo>
                  <a:cubicBezTo>
                    <a:pt x="1669945" y="421955"/>
                    <a:pt x="1664750" y="430826"/>
                    <a:pt x="1668450" y="433056"/>
                  </a:cubicBezTo>
                  <a:cubicBezTo>
                    <a:pt x="1672151" y="435286"/>
                    <a:pt x="1674357" y="445628"/>
                    <a:pt x="1669921" y="445628"/>
                  </a:cubicBezTo>
                  <a:cubicBezTo>
                    <a:pt x="1663402" y="445383"/>
                    <a:pt x="1657520" y="441707"/>
                    <a:pt x="1654384" y="435997"/>
                  </a:cubicBezTo>
                  <a:cubicBezTo>
                    <a:pt x="1649948" y="428645"/>
                    <a:pt x="1641077" y="429356"/>
                    <a:pt x="1631471" y="427126"/>
                  </a:cubicBezTo>
                  <a:cubicBezTo>
                    <a:pt x="1621864" y="424896"/>
                    <a:pt x="1605592" y="424920"/>
                    <a:pt x="1594515" y="425655"/>
                  </a:cubicBezTo>
                  <a:cubicBezTo>
                    <a:pt x="1583438" y="426391"/>
                    <a:pt x="1579811" y="419725"/>
                    <a:pt x="1572337" y="418990"/>
                  </a:cubicBezTo>
                  <a:cubicBezTo>
                    <a:pt x="1564862" y="418255"/>
                    <a:pt x="1571602" y="407913"/>
                    <a:pt x="1576037" y="401982"/>
                  </a:cubicBezTo>
                  <a:cubicBezTo>
                    <a:pt x="1580473" y="396052"/>
                    <a:pt x="1571602" y="397547"/>
                    <a:pt x="1569372" y="391641"/>
                  </a:cubicBezTo>
                  <a:cubicBezTo>
                    <a:pt x="1567142" y="385735"/>
                    <a:pt x="1566407" y="378334"/>
                    <a:pt x="1570842" y="378334"/>
                  </a:cubicBezTo>
                  <a:cubicBezTo>
                    <a:pt x="1575278" y="378334"/>
                    <a:pt x="1578194" y="368727"/>
                    <a:pt x="1581943" y="362062"/>
                  </a:cubicBezTo>
                  <a:cubicBezTo>
                    <a:pt x="1585693" y="355396"/>
                    <a:pt x="1578978" y="345814"/>
                    <a:pt x="1578978" y="341379"/>
                  </a:cubicBezTo>
                  <a:cubicBezTo>
                    <a:pt x="1578978" y="336943"/>
                    <a:pt x="1576037" y="328072"/>
                    <a:pt x="1573072" y="327312"/>
                  </a:cubicBezTo>
                  <a:cubicBezTo>
                    <a:pt x="1570107" y="326552"/>
                    <a:pt x="1569372" y="322141"/>
                    <a:pt x="1561236" y="322876"/>
                  </a:cubicBezTo>
                  <a:cubicBezTo>
                    <a:pt x="1553100" y="323612"/>
                    <a:pt x="1556800" y="335448"/>
                    <a:pt x="1559766" y="336943"/>
                  </a:cubicBezTo>
                  <a:cubicBezTo>
                    <a:pt x="1562731" y="338438"/>
                    <a:pt x="1561971" y="353191"/>
                    <a:pt x="1561971" y="359856"/>
                  </a:cubicBezTo>
                  <a:cubicBezTo>
                    <a:pt x="1561971" y="366522"/>
                    <a:pt x="1558295" y="373898"/>
                    <a:pt x="1550159" y="374560"/>
                  </a:cubicBezTo>
                  <a:cubicBezTo>
                    <a:pt x="1542023" y="375222"/>
                    <a:pt x="1533152" y="381912"/>
                    <a:pt x="1525015" y="382696"/>
                  </a:cubicBezTo>
                  <a:cubicBezTo>
                    <a:pt x="1516880" y="383480"/>
                    <a:pt x="1512444" y="387132"/>
                    <a:pt x="1512444" y="392302"/>
                  </a:cubicBezTo>
                  <a:cubicBezTo>
                    <a:pt x="1512444" y="397473"/>
                    <a:pt x="1509479" y="402668"/>
                    <a:pt x="1501343" y="410045"/>
                  </a:cubicBezTo>
                  <a:cubicBezTo>
                    <a:pt x="1493206" y="417421"/>
                    <a:pt x="1502102" y="421146"/>
                    <a:pt x="1509479" y="424749"/>
                  </a:cubicBezTo>
                  <a:cubicBezTo>
                    <a:pt x="1516855" y="428351"/>
                    <a:pt x="1519845" y="437320"/>
                    <a:pt x="1522050" y="445456"/>
                  </a:cubicBezTo>
                  <a:cubicBezTo>
                    <a:pt x="1524256" y="453592"/>
                    <a:pt x="1534622" y="452808"/>
                    <a:pt x="1537587" y="461704"/>
                  </a:cubicBezTo>
                  <a:cubicBezTo>
                    <a:pt x="1540553" y="470600"/>
                    <a:pt x="1530236" y="478711"/>
                    <a:pt x="1522050" y="483147"/>
                  </a:cubicBezTo>
                  <a:cubicBezTo>
                    <a:pt x="1513866" y="487582"/>
                    <a:pt x="1519845" y="494248"/>
                    <a:pt x="1513914" y="503120"/>
                  </a:cubicBezTo>
                  <a:cubicBezTo>
                    <a:pt x="1507984" y="511991"/>
                    <a:pt x="1516144" y="523067"/>
                    <a:pt x="1519845" y="526033"/>
                  </a:cubicBezTo>
                  <a:cubicBezTo>
                    <a:pt x="1523545" y="528998"/>
                    <a:pt x="1526486" y="531939"/>
                    <a:pt x="1521315" y="537869"/>
                  </a:cubicBezTo>
                  <a:cubicBezTo>
                    <a:pt x="1516144" y="543800"/>
                    <a:pt x="1520580" y="545981"/>
                    <a:pt x="1522050" y="548946"/>
                  </a:cubicBezTo>
                  <a:cubicBezTo>
                    <a:pt x="1523521" y="551911"/>
                    <a:pt x="1536754" y="549681"/>
                    <a:pt x="1544228" y="550416"/>
                  </a:cubicBezTo>
                  <a:cubicBezTo>
                    <a:pt x="1551703" y="551152"/>
                    <a:pt x="1564201" y="548211"/>
                    <a:pt x="1573808" y="543064"/>
                  </a:cubicBezTo>
                  <a:cubicBezTo>
                    <a:pt x="1583414" y="537918"/>
                    <a:pt x="1570842" y="547500"/>
                    <a:pt x="1595251" y="548235"/>
                  </a:cubicBezTo>
                  <a:cubicBezTo>
                    <a:pt x="1619659" y="548971"/>
                    <a:pt x="1622599" y="554141"/>
                    <a:pt x="1630735" y="556371"/>
                  </a:cubicBezTo>
                  <a:cubicBezTo>
                    <a:pt x="1638872" y="558601"/>
                    <a:pt x="1649213" y="561542"/>
                    <a:pt x="1649948" y="568943"/>
                  </a:cubicBezTo>
                  <a:cubicBezTo>
                    <a:pt x="1650683" y="576344"/>
                    <a:pt x="1659579" y="587421"/>
                    <a:pt x="1661785" y="590386"/>
                  </a:cubicBezTo>
                  <a:cubicBezTo>
                    <a:pt x="1663990" y="593351"/>
                    <a:pt x="1661049" y="601463"/>
                    <a:pt x="1651443" y="601463"/>
                  </a:cubicBezTo>
                  <a:cubicBezTo>
                    <a:pt x="1641837" y="601463"/>
                    <a:pt x="1644777" y="611829"/>
                    <a:pt x="1644777" y="621435"/>
                  </a:cubicBezTo>
                  <a:cubicBezTo>
                    <a:pt x="1644777" y="631042"/>
                    <a:pt x="1657349" y="631042"/>
                    <a:pt x="1665485" y="631042"/>
                  </a:cubicBezTo>
                  <a:cubicBezTo>
                    <a:pt x="1673621" y="631042"/>
                    <a:pt x="1677322" y="640648"/>
                    <a:pt x="1669185" y="639913"/>
                  </a:cubicBezTo>
                  <a:cubicBezTo>
                    <a:pt x="1661049" y="639178"/>
                    <a:pt x="1652178" y="640648"/>
                    <a:pt x="1648478" y="634007"/>
                  </a:cubicBezTo>
                  <a:cubicBezTo>
                    <a:pt x="1644777" y="627366"/>
                    <a:pt x="1638136" y="631042"/>
                    <a:pt x="1633774" y="625136"/>
                  </a:cubicBezTo>
                  <a:cubicBezTo>
                    <a:pt x="1629412" y="619230"/>
                    <a:pt x="1633774" y="611829"/>
                    <a:pt x="1636715" y="606634"/>
                  </a:cubicBezTo>
                  <a:cubicBezTo>
                    <a:pt x="1639655" y="601438"/>
                    <a:pt x="1633039" y="598522"/>
                    <a:pt x="1635244" y="593327"/>
                  </a:cubicBezTo>
                  <a:cubicBezTo>
                    <a:pt x="1637450" y="588131"/>
                    <a:pt x="1636715" y="583720"/>
                    <a:pt x="1630074" y="580755"/>
                  </a:cubicBezTo>
                  <a:cubicBezTo>
                    <a:pt x="1623433" y="577790"/>
                    <a:pt x="1618237" y="574114"/>
                    <a:pt x="1616767" y="567448"/>
                  </a:cubicBezTo>
                  <a:cubicBezTo>
                    <a:pt x="1615296" y="560782"/>
                    <a:pt x="1613067" y="557106"/>
                    <a:pt x="1602063" y="557106"/>
                  </a:cubicBezTo>
                  <a:cubicBezTo>
                    <a:pt x="1591060" y="557106"/>
                    <a:pt x="1583586" y="555636"/>
                    <a:pt x="1575449" y="562277"/>
                  </a:cubicBezTo>
                  <a:cubicBezTo>
                    <a:pt x="1567313" y="568919"/>
                    <a:pt x="1567313" y="564507"/>
                    <a:pt x="1554031" y="564507"/>
                  </a:cubicBezTo>
                  <a:cubicBezTo>
                    <a:pt x="1540749" y="564507"/>
                    <a:pt x="1541460" y="574114"/>
                    <a:pt x="1540724" y="583720"/>
                  </a:cubicBezTo>
                  <a:cubicBezTo>
                    <a:pt x="1539989" y="593327"/>
                    <a:pt x="1544400" y="595557"/>
                    <a:pt x="1549571" y="601463"/>
                  </a:cubicBezTo>
                  <a:cubicBezTo>
                    <a:pt x="1554742" y="607369"/>
                    <a:pt x="1556923" y="611829"/>
                    <a:pt x="1554766" y="621435"/>
                  </a:cubicBezTo>
                  <a:cubicBezTo>
                    <a:pt x="1552609" y="631042"/>
                    <a:pt x="1547414" y="633247"/>
                    <a:pt x="1537759" y="638443"/>
                  </a:cubicBezTo>
                  <a:cubicBezTo>
                    <a:pt x="1528103" y="643638"/>
                    <a:pt x="1531093" y="651749"/>
                    <a:pt x="1527392" y="663561"/>
                  </a:cubicBezTo>
                  <a:cubicBezTo>
                    <a:pt x="1523693" y="675373"/>
                    <a:pt x="1516316" y="675398"/>
                    <a:pt x="1506685" y="676133"/>
                  </a:cubicBezTo>
                  <a:cubicBezTo>
                    <a:pt x="1497054" y="676868"/>
                    <a:pt x="1499333" y="685739"/>
                    <a:pt x="1488207" y="685739"/>
                  </a:cubicBezTo>
                  <a:cubicBezTo>
                    <a:pt x="1477082" y="685739"/>
                    <a:pt x="1480855" y="692405"/>
                    <a:pt x="1477866" y="702012"/>
                  </a:cubicBezTo>
                  <a:cubicBezTo>
                    <a:pt x="1474876" y="711618"/>
                    <a:pt x="1467524" y="710883"/>
                    <a:pt x="1462329" y="711618"/>
                  </a:cubicBezTo>
                  <a:cubicBezTo>
                    <a:pt x="1457133" y="712353"/>
                    <a:pt x="1451987" y="712353"/>
                    <a:pt x="1447625" y="704266"/>
                  </a:cubicBezTo>
                  <a:cubicBezTo>
                    <a:pt x="1443263" y="696179"/>
                    <a:pt x="1429883" y="705001"/>
                    <a:pt x="1418046" y="706472"/>
                  </a:cubicBezTo>
                  <a:cubicBezTo>
                    <a:pt x="1406210" y="707942"/>
                    <a:pt x="1405499" y="710907"/>
                    <a:pt x="1399568" y="702771"/>
                  </a:cubicBezTo>
                  <a:cubicBezTo>
                    <a:pt x="1393638" y="694635"/>
                    <a:pt x="1387756" y="702036"/>
                    <a:pt x="1385526" y="696130"/>
                  </a:cubicBezTo>
                  <a:cubicBezTo>
                    <a:pt x="1383297" y="690224"/>
                    <a:pt x="1379621" y="692430"/>
                    <a:pt x="1372955" y="691695"/>
                  </a:cubicBezTo>
                  <a:cubicBezTo>
                    <a:pt x="1366289" y="690959"/>
                    <a:pt x="1365603" y="688729"/>
                    <a:pt x="1365603" y="682088"/>
                  </a:cubicBezTo>
                  <a:cubicBezTo>
                    <a:pt x="1365603" y="675447"/>
                    <a:pt x="1378150" y="682088"/>
                    <a:pt x="1380307" y="682088"/>
                  </a:cubicBezTo>
                  <a:cubicBezTo>
                    <a:pt x="1386923" y="682431"/>
                    <a:pt x="1393442" y="683950"/>
                    <a:pt x="1399544" y="686524"/>
                  </a:cubicBezTo>
                  <a:cubicBezTo>
                    <a:pt x="1408415" y="690200"/>
                    <a:pt x="1416551" y="692430"/>
                    <a:pt x="1421722" y="694635"/>
                  </a:cubicBezTo>
                  <a:cubicBezTo>
                    <a:pt x="1426893" y="696841"/>
                    <a:pt x="1432088" y="687994"/>
                    <a:pt x="1438729" y="687994"/>
                  </a:cubicBezTo>
                  <a:cubicBezTo>
                    <a:pt x="1445370" y="687994"/>
                    <a:pt x="1447601" y="685029"/>
                    <a:pt x="1446865" y="680642"/>
                  </a:cubicBezTo>
                  <a:cubicBezTo>
                    <a:pt x="1446130" y="676255"/>
                    <a:pt x="1448336" y="671771"/>
                    <a:pt x="1456472" y="668071"/>
                  </a:cubicBezTo>
                  <a:cubicBezTo>
                    <a:pt x="1464608" y="664370"/>
                    <a:pt x="1463137" y="662164"/>
                    <a:pt x="1464608" y="654029"/>
                  </a:cubicBezTo>
                  <a:cubicBezTo>
                    <a:pt x="1466079" y="645892"/>
                    <a:pt x="1477915" y="649593"/>
                    <a:pt x="1478650" y="642192"/>
                  </a:cubicBezTo>
                  <a:cubicBezTo>
                    <a:pt x="1479385" y="634791"/>
                    <a:pt x="1485316" y="634080"/>
                    <a:pt x="1493354" y="631115"/>
                  </a:cubicBezTo>
                  <a:cubicBezTo>
                    <a:pt x="1501392" y="628150"/>
                    <a:pt x="1502250" y="609672"/>
                    <a:pt x="1502984" y="600801"/>
                  </a:cubicBezTo>
                  <a:cubicBezTo>
                    <a:pt x="1503720" y="591930"/>
                    <a:pt x="1505190" y="593449"/>
                    <a:pt x="1511856" y="588964"/>
                  </a:cubicBezTo>
                  <a:cubicBezTo>
                    <a:pt x="1518522" y="584480"/>
                    <a:pt x="1508155" y="577888"/>
                    <a:pt x="1500755" y="574261"/>
                  </a:cubicBezTo>
                  <a:cubicBezTo>
                    <a:pt x="1493354" y="570634"/>
                    <a:pt x="1488918" y="567595"/>
                    <a:pt x="1486051" y="563160"/>
                  </a:cubicBezTo>
                  <a:cubicBezTo>
                    <a:pt x="1483184" y="558724"/>
                    <a:pt x="1479385" y="555808"/>
                    <a:pt x="1479385" y="547647"/>
                  </a:cubicBezTo>
                  <a:cubicBezTo>
                    <a:pt x="1479385" y="539487"/>
                    <a:pt x="1483086" y="532110"/>
                    <a:pt x="1483821" y="526940"/>
                  </a:cubicBezTo>
                  <a:cubicBezTo>
                    <a:pt x="1484556" y="521769"/>
                    <a:pt x="1484556" y="510667"/>
                    <a:pt x="1482350" y="506232"/>
                  </a:cubicBezTo>
                  <a:cubicBezTo>
                    <a:pt x="1480145" y="501796"/>
                    <a:pt x="1480145" y="491528"/>
                    <a:pt x="1479385" y="486284"/>
                  </a:cubicBezTo>
                  <a:cubicBezTo>
                    <a:pt x="1478625" y="481039"/>
                    <a:pt x="1482350" y="474447"/>
                    <a:pt x="1485316" y="464841"/>
                  </a:cubicBezTo>
                  <a:cubicBezTo>
                    <a:pt x="1488281" y="455234"/>
                    <a:pt x="1488991" y="447833"/>
                    <a:pt x="1486786" y="440334"/>
                  </a:cubicBezTo>
                  <a:cubicBezTo>
                    <a:pt x="1484580" y="432836"/>
                    <a:pt x="1478650" y="425631"/>
                    <a:pt x="1474214" y="424822"/>
                  </a:cubicBezTo>
                  <a:cubicBezTo>
                    <a:pt x="1469779" y="424014"/>
                    <a:pt x="1468308" y="419627"/>
                    <a:pt x="1463137" y="416686"/>
                  </a:cubicBezTo>
                  <a:cubicBezTo>
                    <a:pt x="1457967" y="413745"/>
                    <a:pt x="1458702" y="405585"/>
                    <a:pt x="1465343" y="402644"/>
                  </a:cubicBezTo>
                  <a:cubicBezTo>
                    <a:pt x="1471984" y="399703"/>
                    <a:pt x="1472009" y="396714"/>
                    <a:pt x="1473479" y="390808"/>
                  </a:cubicBezTo>
                  <a:cubicBezTo>
                    <a:pt x="1474949" y="384901"/>
                    <a:pt x="1477179" y="380466"/>
                    <a:pt x="1483821" y="372330"/>
                  </a:cubicBezTo>
                  <a:cubicBezTo>
                    <a:pt x="1490462" y="364194"/>
                    <a:pt x="1488991" y="345716"/>
                    <a:pt x="1488256" y="338315"/>
                  </a:cubicBezTo>
                  <a:cubicBezTo>
                    <a:pt x="1487521" y="330915"/>
                    <a:pt x="1476445" y="329444"/>
                    <a:pt x="1464608" y="326479"/>
                  </a:cubicBezTo>
                  <a:cubicBezTo>
                    <a:pt x="1449341" y="322827"/>
                    <a:pt x="1433730" y="320843"/>
                    <a:pt x="1418046" y="320573"/>
                  </a:cubicBezTo>
                  <a:cubicBezTo>
                    <a:pt x="1402534" y="320573"/>
                    <a:pt x="1400304" y="323538"/>
                    <a:pt x="1388492" y="317608"/>
                  </a:cubicBezTo>
                  <a:cubicBezTo>
                    <a:pt x="1376679" y="311677"/>
                    <a:pt x="1374425" y="321308"/>
                    <a:pt x="1367049" y="329444"/>
                  </a:cubicBezTo>
                  <a:cubicBezTo>
                    <a:pt x="1359672" y="337580"/>
                    <a:pt x="1358153" y="350887"/>
                    <a:pt x="1356683" y="368654"/>
                  </a:cubicBezTo>
                  <a:cubicBezTo>
                    <a:pt x="1355213" y="386421"/>
                    <a:pt x="1344111" y="385661"/>
                    <a:pt x="1336735" y="397473"/>
                  </a:cubicBezTo>
                  <a:cubicBezTo>
                    <a:pt x="1329358" y="409285"/>
                    <a:pt x="1308626" y="416711"/>
                    <a:pt x="1297525" y="421146"/>
                  </a:cubicBezTo>
                  <a:cubicBezTo>
                    <a:pt x="1286424" y="425582"/>
                    <a:pt x="1284953" y="439624"/>
                    <a:pt x="1285688" y="445652"/>
                  </a:cubicBezTo>
                  <a:cubicBezTo>
                    <a:pt x="1286424" y="451681"/>
                    <a:pt x="1287159" y="453004"/>
                    <a:pt x="1298995" y="448593"/>
                  </a:cubicBezTo>
                  <a:cubicBezTo>
                    <a:pt x="1310832" y="444182"/>
                    <a:pt x="1298995" y="448593"/>
                    <a:pt x="1304901" y="459694"/>
                  </a:cubicBezTo>
                  <a:cubicBezTo>
                    <a:pt x="1310807" y="470796"/>
                    <a:pt x="1304166" y="471507"/>
                    <a:pt x="1300466" y="478907"/>
                  </a:cubicBezTo>
                  <a:cubicBezTo>
                    <a:pt x="1296765" y="486308"/>
                    <a:pt x="1301225" y="484813"/>
                    <a:pt x="1307131" y="492949"/>
                  </a:cubicBezTo>
                  <a:cubicBezTo>
                    <a:pt x="1313037" y="501085"/>
                    <a:pt x="1304166" y="496650"/>
                    <a:pt x="1293825" y="496650"/>
                  </a:cubicBezTo>
                  <a:cubicBezTo>
                    <a:pt x="1283483" y="496650"/>
                    <a:pt x="1287918" y="518093"/>
                    <a:pt x="1291594" y="523999"/>
                  </a:cubicBezTo>
                  <a:cubicBezTo>
                    <a:pt x="1295270" y="529905"/>
                    <a:pt x="1299730" y="517357"/>
                    <a:pt x="1302695" y="517357"/>
                  </a:cubicBezTo>
                  <a:cubicBezTo>
                    <a:pt x="1305661" y="517357"/>
                    <a:pt x="1320438" y="523999"/>
                    <a:pt x="1326344" y="524709"/>
                  </a:cubicBezTo>
                  <a:cubicBezTo>
                    <a:pt x="1332250" y="525420"/>
                    <a:pt x="1335215" y="538751"/>
                    <a:pt x="1338916" y="546888"/>
                  </a:cubicBezTo>
                  <a:cubicBezTo>
                    <a:pt x="1342616" y="555023"/>
                    <a:pt x="1347787" y="560194"/>
                    <a:pt x="1355188" y="560930"/>
                  </a:cubicBezTo>
                  <a:cubicBezTo>
                    <a:pt x="1362588" y="561665"/>
                    <a:pt x="1364059" y="576442"/>
                    <a:pt x="1358129" y="580142"/>
                  </a:cubicBezTo>
                  <a:cubicBezTo>
                    <a:pt x="1352198" y="583843"/>
                    <a:pt x="1353693" y="587494"/>
                    <a:pt x="1351488" y="593449"/>
                  </a:cubicBezTo>
                  <a:cubicBezTo>
                    <a:pt x="1349282" y="599404"/>
                    <a:pt x="1338180" y="593449"/>
                    <a:pt x="1332275" y="586808"/>
                  </a:cubicBezTo>
                  <a:cubicBezTo>
                    <a:pt x="1326369" y="580167"/>
                    <a:pt x="1313037" y="576442"/>
                    <a:pt x="1307768" y="570536"/>
                  </a:cubicBezTo>
                  <a:cubicBezTo>
                    <a:pt x="1302500" y="564630"/>
                    <a:pt x="1298897" y="560930"/>
                    <a:pt x="1293065" y="560930"/>
                  </a:cubicBezTo>
                  <a:cubicBezTo>
                    <a:pt x="1287232" y="560930"/>
                    <a:pt x="1278361" y="556494"/>
                    <a:pt x="1270151" y="550563"/>
                  </a:cubicBezTo>
                  <a:cubicBezTo>
                    <a:pt x="1261942" y="544633"/>
                    <a:pt x="1246478" y="541692"/>
                    <a:pt x="1238293" y="541692"/>
                  </a:cubicBezTo>
                  <a:cubicBezTo>
                    <a:pt x="1230108" y="541692"/>
                    <a:pt x="1227952" y="538751"/>
                    <a:pt x="1223589" y="532086"/>
                  </a:cubicBezTo>
                  <a:cubicBezTo>
                    <a:pt x="1219227" y="525420"/>
                    <a:pt x="1199083" y="523215"/>
                    <a:pt x="1188105" y="521009"/>
                  </a:cubicBezTo>
                  <a:cubicBezTo>
                    <a:pt x="1177126" y="518803"/>
                    <a:pt x="1137818" y="507702"/>
                    <a:pt x="1125246" y="510643"/>
                  </a:cubicBezTo>
                  <a:cubicBezTo>
                    <a:pt x="1112674" y="513583"/>
                    <a:pt x="1117135" y="506207"/>
                    <a:pt x="1106769" y="506207"/>
                  </a:cubicBezTo>
                  <a:cubicBezTo>
                    <a:pt x="1096403" y="506207"/>
                    <a:pt x="1093462" y="509173"/>
                    <a:pt x="1086821" y="515838"/>
                  </a:cubicBezTo>
                  <a:cubicBezTo>
                    <a:pt x="1080179" y="522504"/>
                    <a:pt x="1078660" y="518779"/>
                    <a:pt x="1077925" y="525445"/>
                  </a:cubicBezTo>
                  <a:cubicBezTo>
                    <a:pt x="1077190" y="532110"/>
                    <a:pt x="1084590" y="534316"/>
                    <a:pt x="1086821" y="540957"/>
                  </a:cubicBezTo>
                  <a:cubicBezTo>
                    <a:pt x="1089051" y="547598"/>
                    <a:pt x="1086821" y="549828"/>
                    <a:pt x="1091991" y="550563"/>
                  </a:cubicBezTo>
                  <a:cubicBezTo>
                    <a:pt x="1097162" y="551299"/>
                    <a:pt x="1097162" y="560930"/>
                    <a:pt x="1092727" y="566836"/>
                  </a:cubicBezTo>
                  <a:cubicBezTo>
                    <a:pt x="1088291" y="572741"/>
                    <a:pt x="1080890" y="573501"/>
                    <a:pt x="1070548" y="574187"/>
                  </a:cubicBezTo>
                  <a:cubicBezTo>
                    <a:pt x="1060207" y="574873"/>
                    <a:pt x="1061678" y="580093"/>
                    <a:pt x="1069054" y="583059"/>
                  </a:cubicBezTo>
                  <a:cubicBezTo>
                    <a:pt x="1076430" y="586024"/>
                    <a:pt x="1069789" y="591930"/>
                    <a:pt x="1063883" y="591930"/>
                  </a:cubicBezTo>
                  <a:cubicBezTo>
                    <a:pt x="1057977" y="591930"/>
                    <a:pt x="1052046" y="594160"/>
                    <a:pt x="1043935" y="589700"/>
                  </a:cubicBezTo>
                  <a:cubicBezTo>
                    <a:pt x="1035823" y="585240"/>
                    <a:pt x="1037269" y="576393"/>
                    <a:pt x="1041705" y="574187"/>
                  </a:cubicBezTo>
                  <a:cubicBezTo>
                    <a:pt x="1046140" y="571982"/>
                    <a:pt x="1049841" y="566836"/>
                    <a:pt x="1045405" y="563821"/>
                  </a:cubicBezTo>
                  <a:cubicBezTo>
                    <a:pt x="1040969" y="560807"/>
                    <a:pt x="1035799" y="554950"/>
                    <a:pt x="1030701" y="556469"/>
                  </a:cubicBezTo>
                  <a:cubicBezTo>
                    <a:pt x="1025604" y="557989"/>
                    <a:pt x="1017395" y="557940"/>
                    <a:pt x="1015165" y="564605"/>
                  </a:cubicBezTo>
                  <a:cubicBezTo>
                    <a:pt x="1012934" y="571271"/>
                    <a:pt x="1007813" y="570512"/>
                    <a:pt x="999652" y="570512"/>
                  </a:cubicBezTo>
                  <a:cubicBezTo>
                    <a:pt x="991491" y="570512"/>
                    <a:pt x="989286" y="571982"/>
                    <a:pt x="983380" y="577863"/>
                  </a:cubicBezTo>
                  <a:cubicBezTo>
                    <a:pt x="977474" y="583745"/>
                    <a:pt x="973038" y="583769"/>
                    <a:pt x="964167" y="577863"/>
                  </a:cubicBezTo>
                  <a:cubicBezTo>
                    <a:pt x="955296" y="571957"/>
                    <a:pt x="954537" y="577128"/>
                    <a:pt x="937553" y="576368"/>
                  </a:cubicBezTo>
                  <a:cubicBezTo>
                    <a:pt x="920571" y="575609"/>
                    <a:pt x="929393" y="581564"/>
                    <a:pt x="918316" y="582299"/>
                  </a:cubicBezTo>
                  <a:cubicBezTo>
                    <a:pt x="907240" y="583034"/>
                    <a:pt x="905744" y="587470"/>
                    <a:pt x="903613" y="596341"/>
                  </a:cubicBezTo>
                  <a:cubicBezTo>
                    <a:pt x="901480" y="605212"/>
                    <a:pt x="898442" y="604477"/>
                    <a:pt x="888909" y="597811"/>
                  </a:cubicBezTo>
                  <a:cubicBezTo>
                    <a:pt x="879376" y="591146"/>
                    <a:pt x="884473" y="602247"/>
                    <a:pt x="877832" y="599306"/>
                  </a:cubicBezTo>
                  <a:cubicBezTo>
                    <a:pt x="871191" y="596365"/>
                    <a:pt x="866731" y="605212"/>
                    <a:pt x="854159" y="603742"/>
                  </a:cubicBezTo>
                  <a:cubicBezTo>
                    <a:pt x="841587" y="602271"/>
                    <a:pt x="852689" y="594871"/>
                    <a:pt x="860824" y="594135"/>
                  </a:cubicBezTo>
                  <a:cubicBezTo>
                    <a:pt x="868961" y="593400"/>
                    <a:pt x="868961" y="585999"/>
                    <a:pt x="865260" y="581564"/>
                  </a:cubicBezTo>
                  <a:cubicBezTo>
                    <a:pt x="861560" y="577128"/>
                    <a:pt x="868201" y="571198"/>
                    <a:pt x="868961" y="566860"/>
                  </a:cubicBezTo>
                  <a:cubicBezTo>
                    <a:pt x="869720" y="562523"/>
                    <a:pt x="874867" y="555023"/>
                    <a:pt x="861609" y="557254"/>
                  </a:cubicBezTo>
                  <a:cubicBezTo>
                    <a:pt x="848351" y="559484"/>
                    <a:pt x="843866" y="564605"/>
                    <a:pt x="833525" y="568355"/>
                  </a:cubicBezTo>
                  <a:cubicBezTo>
                    <a:pt x="823183" y="572104"/>
                    <a:pt x="826173" y="576466"/>
                    <a:pt x="826173" y="583867"/>
                  </a:cubicBezTo>
                  <a:cubicBezTo>
                    <a:pt x="826173" y="591268"/>
                    <a:pt x="823208" y="591219"/>
                    <a:pt x="818821" y="591219"/>
                  </a:cubicBezTo>
                  <a:cubicBezTo>
                    <a:pt x="814434" y="591219"/>
                    <a:pt x="815880" y="589724"/>
                    <a:pt x="814385" y="582348"/>
                  </a:cubicBezTo>
                  <a:cubicBezTo>
                    <a:pt x="812891" y="574972"/>
                    <a:pt x="804044" y="586048"/>
                    <a:pt x="796643" y="583818"/>
                  </a:cubicBezTo>
                  <a:cubicBezTo>
                    <a:pt x="789242" y="581588"/>
                    <a:pt x="778165" y="587519"/>
                    <a:pt x="767824" y="591954"/>
                  </a:cubicBezTo>
                  <a:cubicBezTo>
                    <a:pt x="757482" y="596390"/>
                    <a:pt x="758928" y="603791"/>
                    <a:pt x="740450" y="608226"/>
                  </a:cubicBezTo>
                  <a:cubicBezTo>
                    <a:pt x="721973" y="612662"/>
                    <a:pt x="724938" y="617833"/>
                    <a:pt x="716067" y="620798"/>
                  </a:cubicBezTo>
                  <a:cubicBezTo>
                    <a:pt x="707195" y="623763"/>
                    <a:pt x="704230" y="621533"/>
                    <a:pt x="703495" y="626704"/>
                  </a:cubicBezTo>
                  <a:cubicBezTo>
                    <a:pt x="702759" y="631875"/>
                    <a:pt x="696829" y="629669"/>
                    <a:pt x="685752" y="628910"/>
                  </a:cubicBezTo>
                  <a:cubicBezTo>
                    <a:pt x="674676" y="628150"/>
                    <a:pt x="671710" y="637046"/>
                    <a:pt x="673181" y="642976"/>
                  </a:cubicBezTo>
                  <a:cubicBezTo>
                    <a:pt x="674651" y="648907"/>
                    <a:pt x="667275" y="656283"/>
                    <a:pt x="665045" y="665889"/>
                  </a:cubicBezTo>
                  <a:cubicBezTo>
                    <a:pt x="662815" y="675496"/>
                    <a:pt x="651003" y="671060"/>
                    <a:pt x="645807" y="676231"/>
                  </a:cubicBezTo>
                  <a:cubicBezTo>
                    <a:pt x="640612" y="681402"/>
                    <a:pt x="628825" y="679196"/>
                    <a:pt x="619929" y="679196"/>
                  </a:cubicBezTo>
                  <a:cubicBezTo>
                    <a:pt x="611033" y="679196"/>
                    <a:pt x="605225" y="671845"/>
                    <a:pt x="600716" y="663659"/>
                  </a:cubicBezTo>
                  <a:cubicBezTo>
                    <a:pt x="596207" y="655474"/>
                    <a:pt x="589639" y="654053"/>
                    <a:pt x="583709" y="651847"/>
                  </a:cubicBezTo>
                  <a:cubicBezTo>
                    <a:pt x="577778" y="649642"/>
                    <a:pt x="577803" y="645182"/>
                    <a:pt x="578538" y="639276"/>
                  </a:cubicBezTo>
                  <a:cubicBezTo>
                    <a:pt x="579273" y="633370"/>
                    <a:pt x="587409" y="637046"/>
                    <a:pt x="587409" y="631140"/>
                  </a:cubicBezTo>
                  <a:cubicBezTo>
                    <a:pt x="587409" y="625234"/>
                    <a:pt x="593340" y="628910"/>
                    <a:pt x="601451" y="625234"/>
                  </a:cubicBezTo>
                  <a:cubicBezTo>
                    <a:pt x="609563" y="621558"/>
                    <a:pt x="619218" y="621533"/>
                    <a:pt x="628825" y="621533"/>
                  </a:cubicBezTo>
                  <a:cubicBezTo>
                    <a:pt x="638431" y="621533"/>
                    <a:pt x="629560" y="608962"/>
                    <a:pt x="625124" y="602296"/>
                  </a:cubicBezTo>
                  <a:cubicBezTo>
                    <a:pt x="620688" y="595630"/>
                    <a:pt x="614758" y="598620"/>
                    <a:pt x="613288" y="592689"/>
                  </a:cubicBezTo>
                  <a:cubicBezTo>
                    <a:pt x="611670" y="587788"/>
                    <a:pt x="607308" y="584308"/>
                    <a:pt x="602187" y="583818"/>
                  </a:cubicBezTo>
                  <a:cubicBezTo>
                    <a:pt x="597579" y="583083"/>
                    <a:pt x="593389" y="580730"/>
                    <a:pt x="590374" y="577177"/>
                  </a:cubicBezTo>
                  <a:cubicBezTo>
                    <a:pt x="587409" y="573477"/>
                    <a:pt x="571897" y="580118"/>
                    <a:pt x="561531" y="580853"/>
                  </a:cubicBezTo>
                  <a:cubicBezTo>
                    <a:pt x="551165" y="581588"/>
                    <a:pt x="544524" y="580118"/>
                    <a:pt x="536412" y="574212"/>
                  </a:cubicBezTo>
                  <a:cubicBezTo>
                    <a:pt x="528300" y="568306"/>
                    <a:pt x="523840" y="577912"/>
                    <a:pt x="525310" y="580118"/>
                  </a:cubicBezTo>
                  <a:cubicBezTo>
                    <a:pt x="526781" y="582323"/>
                    <a:pt x="529746" y="583818"/>
                    <a:pt x="541583" y="588254"/>
                  </a:cubicBezTo>
                  <a:cubicBezTo>
                    <a:pt x="553419" y="592689"/>
                    <a:pt x="551924" y="600090"/>
                    <a:pt x="552659" y="610310"/>
                  </a:cubicBezTo>
                  <a:cubicBezTo>
                    <a:pt x="553394" y="620528"/>
                    <a:pt x="549719" y="623616"/>
                    <a:pt x="545307" y="633982"/>
                  </a:cubicBezTo>
                  <a:cubicBezTo>
                    <a:pt x="540897" y="644348"/>
                    <a:pt x="537172" y="645059"/>
                    <a:pt x="537172" y="652460"/>
                  </a:cubicBezTo>
                  <a:cubicBezTo>
                    <a:pt x="537172" y="659861"/>
                    <a:pt x="549743" y="661331"/>
                    <a:pt x="557119" y="662802"/>
                  </a:cubicBezTo>
                  <a:cubicBezTo>
                    <a:pt x="564496" y="664272"/>
                    <a:pt x="559350" y="670153"/>
                    <a:pt x="560085" y="684245"/>
                  </a:cubicBezTo>
                  <a:cubicBezTo>
                    <a:pt x="560820" y="698336"/>
                    <a:pt x="559350" y="694586"/>
                    <a:pt x="552733" y="698948"/>
                  </a:cubicBezTo>
                  <a:cubicBezTo>
                    <a:pt x="546116" y="703310"/>
                    <a:pt x="550527" y="710050"/>
                    <a:pt x="551263" y="715220"/>
                  </a:cubicBezTo>
                  <a:cubicBezTo>
                    <a:pt x="551998" y="720391"/>
                    <a:pt x="551263" y="727792"/>
                    <a:pt x="546827" y="727057"/>
                  </a:cubicBezTo>
                  <a:cubicBezTo>
                    <a:pt x="542391" y="726322"/>
                    <a:pt x="543127" y="719705"/>
                    <a:pt x="541656" y="714485"/>
                  </a:cubicBezTo>
                  <a:cubicBezTo>
                    <a:pt x="540186" y="709266"/>
                    <a:pt x="530555" y="715220"/>
                    <a:pt x="526952" y="720391"/>
                  </a:cubicBezTo>
                  <a:cubicBezTo>
                    <a:pt x="523350" y="725562"/>
                    <a:pt x="518081" y="718186"/>
                    <a:pt x="526217" y="713039"/>
                  </a:cubicBezTo>
                  <a:cubicBezTo>
                    <a:pt x="534353" y="707893"/>
                    <a:pt x="532883" y="703409"/>
                    <a:pt x="527712" y="701938"/>
                  </a:cubicBezTo>
                  <a:cubicBezTo>
                    <a:pt x="522542" y="700468"/>
                    <a:pt x="517346" y="697502"/>
                    <a:pt x="509210" y="697502"/>
                  </a:cubicBezTo>
                  <a:cubicBezTo>
                    <a:pt x="501074" y="697502"/>
                    <a:pt x="498868" y="698973"/>
                    <a:pt x="493698" y="693802"/>
                  </a:cubicBezTo>
                  <a:cubicBezTo>
                    <a:pt x="488527" y="688631"/>
                    <a:pt x="480366" y="696767"/>
                    <a:pt x="473725" y="705638"/>
                  </a:cubicBezTo>
                  <a:cubicBezTo>
                    <a:pt x="467084" y="714510"/>
                    <a:pt x="457453" y="718945"/>
                    <a:pt x="443411" y="720342"/>
                  </a:cubicBezTo>
                  <a:cubicBezTo>
                    <a:pt x="429369" y="721739"/>
                    <a:pt x="429369" y="738109"/>
                    <a:pt x="415327" y="741050"/>
                  </a:cubicBezTo>
                  <a:cubicBezTo>
                    <a:pt x="401285" y="743991"/>
                    <a:pt x="404961" y="749921"/>
                    <a:pt x="403490" y="755092"/>
                  </a:cubicBezTo>
                  <a:cubicBezTo>
                    <a:pt x="402020" y="760263"/>
                    <a:pt x="413097" y="769159"/>
                    <a:pt x="421233" y="772834"/>
                  </a:cubicBezTo>
                  <a:cubicBezTo>
                    <a:pt x="429369" y="776510"/>
                    <a:pt x="428585" y="786141"/>
                    <a:pt x="428585" y="795772"/>
                  </a:cubicBezTo>
                  <a:cubicBezTo>
                    <a:pt x="428585" y="805403"/>
                    <a:pt x="418978" y="800208"/>
                    <a:pt x="413881" y="795772"/>
                  </a:cubicBezTo>
                  <a:cubicBezTo>
                    <a:pt x="408783" y="791337"/>
                    <a:pt x="403539" y="795013"/>
                    <a:pt x="398368" y="797978"/>
                  </a:cubicBezTo>
                  <a:cubicBezTo>
                    <a:pt x="393198" y="800943"/>
                    <a:pt x="388027" y="795772"/>
                    <a:pt x="383665" y="789842"/>
                  </a:cubicBezTo>
                  <a:cubicBezTo>
                    <a:pt x="379302" y="783911"/>
                    <a:pt x="365922" y="785406"/>
                    <a:pt x="362222" y="787636"/>
                  </a:cubicBezTo>
                  <a:cubicBezTo>
                    <a:pt x="359575" y="789670"/>
                    <a:pt x="355801" y="789180"/>
                    <a:pt x="353767" y="786533"/>
                  </a:cubicBezTo>
                  <a:cubicBezTo>
                    <a:pt x="353179" y="785774"/>
                    <a:pt x="352787" y="784892"/>
                    <a:pt x="352615" y="783936"/>
                  </a:cubicBezTo>
                  <a:cubicBezTo>
                    <a:pt x="351120" y="778765"/>
                    <a:pt x="340779" y="779500"/>
                    <a:pt x="335461" y="769894"/>
                  </a:cubicBezTo>
                  <a:cubicBezTo>
                    <a:pt x="330144" y="760287"/>
                    <a:pt x="328109" y="764723"/>
                    <a:pt x="317719" y="764723"/>
                  </a:cubicBezTo>
                  <a:cubicBezTo>
                    <a:pt x="307328" y="764723"/>
                    <a:pt x="311813" y="773594"/>
                    <a:pt x="302206" y="778765"/>
                  </a:cubicBezTo>
                  <a:cubicBezTo>
                    <a:pt x="292600" y="783936"/>
                    <a:pt x="298506" y="791337"/>
                    <a:pt x="303677" y="792807"/>
                  </a:cubicBezTo>
                  <a:cubicBezTo>
                    <a:pt x="308847" y="794277"/>
                    <a:pt x="313283" y="800159"/>
                    <a:pt x="320684" y="807511"/>
                  </a:cubicBezTo>
                  <a:cubicBezTo>
                    <a:pt x="328085" y="814863"/>
                    <a:pt x="328036" y="811211"/>
                    <a:pt x="337691" y="809006"/>
                  </a:cubicBezTo>
                  <a:cubicBezTo>
                    <a:pt x="347347" y="806800"/>
                    <a:pt x="348768" y="814912"/>
                    <a:pt x="349528" y="823709"/>
                  </a:cubicBezTo>
                  <a:cubicBezTo>
                    <a:pt x="350288" y="832507"/>
                    <a:pt x="340657" y="833316"/>
                    <a:pt x="336956" y="837016"/>
                  </a:cubicBezTo>
                  <a:cubicBezTo>
                    <a:pt x="332937" y="840520"/>
                    <a:pt x="326835" y="840080"/>
                    <a:pt x="323331" y="836061"/>
                  </a:cubicBezTo>
                  <a:cubicBezTo>
                    <a:pt x="323184" y="835889"/>
                    <a:pt x="323036" y="835717"/>
                    <a:pt x="322914" y="835546"/>
                  </a:cubicBezTo>
                  <a:cubicBezTo>
                    <a:pt x="319949" y="831110"/>
                    <a:pt x="315562" y="832581"/>
                    <a:pt x="308210" y="832581"/>
                  </a:cubicBezTo>
                  <a:cubicBezTo>
                    <a:pt x="300858" y="832581"/>
                    <a:pt x="293506" y="830375"/>
                    <a:pt x="292698" y="825229"/>
                  </a:cubicBezTo>
                  <a:cubicBezTo>
                    <a:pt x="291889" y="820082"/>
                    <a:pt x="286767" y="819323"/>
                    <a:pt x="281597" y="814887"/>
                  </a:cubicBezTo>
                  <a:cubicBezTo>
                    <a:pt x="276426" y="810451"/>
                    <a:pt x="266084" y="811922"/>
                    <a:pt x="257213" y="811922"/>
                  </a:cubicBezTo>
                  <a:cubicBezTo>
                    <a:pt x="248342" y="811922"/>
                    <a:pt x="246112" y="805281"/>
                    <a:pt x="246847" y="800845"/>
                  </a:cubicBezTo>
                  <a:cubicBezTo>
                    <a:pt x="247802" y="793567"/>
                    <a:pt x="246798" y="786166"/>
                    <a:pt x="243906" y="779402"/>
                  </a:cubicBezTo>
                  <a:cubicBezTo>
                    <a:pt x="240205" y="770531"/>
                    <a:pt x="242411" y="767566"/>
                    <a:pt x="235770" y="763130"/>
                  </a:cubicBezTo>
                  <a:cubicBezTo>
                    <a:pt x="229129" y="758694"/>
                    <a:pt x="237240" y="754259"/>
                    <a:pt x="243906" y="743917"/>
                  </a:cubicBezTo>
                  <a:cubicBezTo>
                    <a:pt x="250572" y="733575"/>
                    <a:pt x="240941" y="732081"/>
                    <a:pt x="240205" y="724680"/>
                  </a:cubicBezTo>
                  <a:cubicBezTo>
                    <a:pt x="239471" y="717279"/>
                    <a:pt x="226899" y="711373"/>
                    <a:pt x="221704" y="709167"/>
                  </a:cubicBezTo>
                  <a:cubicBezTo>
                    <a:pt x="215675" y="706398"/>
                    <a:pt x="209132" y="704879"/>
                    <a:pt x="202491" y="704732"/>
                  </a:cubicBezTo>
                  <a:cubicBezTo>
                    <a:pt x="195139" y="704732"/>
                    <a:pt x="201020" y="701031"/>
                    <a:pt x="200285" y="695860"/>
                  </a:cubicBezTo>
                  <a:cubicBezTo>
                    <a:pt x="199550" y="690690"/>
                    <a:pt x="193620" y="691425"/>
                    <a:pt x="190654" y="695125"/>
                  </a:cubicBezTo>
                  <a:cubicBezTo>
                    <a:pt x="187689" y="698826"/>
                    <a:pt x="181048" y="692895"/>
                    <a:pt x="183302" y="689195"/>
                  </a:cubicBezTo>
                  <a:cubicBezTo>
                    <a:pt x="185557" y="685494"/>
                    <a:pt x="185508" y="683289"/>
                    <a:pt x="178107" y="681843"/>
                  </a:cubicBezTo>
                  <a:cubicBezTo>
                    <a:pt x="170706" y="680397"/>
                    <a:pt x="173671" y="677408"/>
                    <a:pt x="164800" y="668512"/>
                  </a:cubicBezTo>
                  <a:cubicBezTo>
                    <a:pt x="155929" y="659616"/>
                    <a:pt x="162594" y="658170"/>
                    <a:pt x="171466" y="658905"/>
                  </a:cubicBezTo>
                  <a:cubicBezTo>
                    <a:pt x="180337" y="659641"/>
                    <a:pt x="186170" y="667041"/>
                    <a:pt x="191414" y="675177"/>
                  </a:cubicBezTo>
                  <a:cubicBezTo>
                    <a:pt x="196658" y="683313"/>
                    <a:pt x="205480" y="681083"/>
                    <a:pt x="212121" y="684049"/>
                  </a:cubicBezTo>
                  <a:cubicBezTo>
                    <a:pt x="218762" y="687014"/>
                    <a:pt x="232094" y="689219"/>
                    <a:pt x="240230" y="690714"/>
                  </a:cubicBezTo>
                  <a:cubicBezTo>
                    <a:pt x="250645" y="693165"/>
                    <a:pt x="260791" y="696620"/>
                    <a:pt x="270544" y="701056"/>
                  </a:cubicBezTo>
                  <a:cubicBezTo>
                    <a:pt x="280886" y="705492"/>
                    <a:pt x="300834" y="708408"/>
                    <a:pt x="314141" y="708408"/>
                  </a:cubicBezTo>
                  <a:cubicBezTo>
                    <a:pt x="327448" y="708408"/>
                    <a:pt x="334113" y="717279"/>
                    <a:pt x="354821" y="720979"/>
                  </a:cubicBezTo>
                  <a:cubicBezTo>
                    <a:pt x="375529" y="724680"/>
                    <a:pt x="404348" y="712843"/>
                    <a:pt x="415449" y="705442"/>
                  </a:cubicBezTo>
                  <a:cubicBezTo>
                    <a:pt x="426550" y="698042"/>
                    <a:pt x="440568" y="688435"/>
                    <a:pt x="451669" y="680299"/>
                  </a:cubicBezTo>
                  <a:cubicBezTo>
                    <a:pt x="462771" y="672163"/>
                    <a:pt x="461276" y="650720"/>
                    <a:pt x="456105" y="647779"/>
                  </a:cubicBezTo>
                  <a:cubicBezTo>
                    <a:pt x="450935" y="644839"/>
                    <a:pt x="447969" y="639643"/>
                    <a:pt x="447234" y="630772"/>
                  </a:cubicBezTo>
                  <a:cubicBezTo>
                    <a:pt x="446499" y="621901"/>
                    <a:pt x="442063" y="624107"/>
                    <a:pt x="433927" y="624107"/>
                  </a:cubicBezTo>
                  <a:cubicBezTo>
                    <a:pt x="425791" y="624107"/>
                    <a:pt x="425056" y="621166"/>
                    <a:pt x="422091" y="615235"/>
                  </a:cubicBezTo>
                  <a:cubicBezTo>
                    <a:pt x="419125" y="609305"/>
                    <a:pt x="414739" y="604159"/>
                    <a:pt x="407387" y="604159"/>
                  </a:cubicBezTo>
                  <a:cubicBezTo>
                    <a:pt x="400035" y="604159"/>
                    <a:pt x="396286" y="598988"/>
                    <a:pt x="385944" y="596022"/>
                  </a:cubicBezTo>
                  <a:cubicBezTo>
                    <a:pt x="375602" y="593057"/>
                    <a:pt x="380773" y="590852"/>
                    <a:pt x="371240" y="590852"/>
                  </a:cubicBezTo>
                  <a:cubicBezTo>
                    <a:pt x="361707" y="590852"/>
                    <a:pt x="356537" y="588621"/>
                    <a:pt x="343891" y="577545"/>
                  </a:cubicBezTo>
                  <a:cubicBezTo>
                    <a:pt x="331246" y="566468"/>
                    <a:pt x="320218" y="564238"/>
                    <a:pt x="303946" y="554607"/>
                  </a:cubicBezTo>
                  <a:cubicBezTo>
                    <a:pt x="287674" y="544976"/>
                    <a:pt x="285469" y="550931"/>
                    <a:pt x="275862" y="543530"/>
                  </a:cubicBezTo>
                  <a:cubicBezTo>
                    <a:pt x="266256" y="536129"/>
                    <a:pt x="259590" y="536864"/>
                    <a:pt x="252949" y="541300"/>
                  </a:cubicBezTo>
                  <a:cubicBezTo>
                    <a:pt x="246308" y="545736"/>
                    <a:pt x="238245" y="539830"/>
                    <a:pt x="235207" y="535394"/>
                  </a:cubicBezTo>
                  <a:cubicBezTo>
                    <a:pt x="232168" y="530959"/>
                    <a:pt x="216704" y="533188"/>
                    <a:pt x="211533" y="533188"/>
                  </a:cubicBezTo>
                  <a:cubicBezTo>
                    <a:pt x="206363" y="533188"/>
                    <a:pt x="204181" y="533188"/>
                    <a:pt x="203398" y="545736"/>
                  </a:cubicBezTo>
                  <a:cubicBezTo>
                    <a:pt x="202613" y="558283"/>
                    <a:pt x="192321" y="557572"/>
                    <a:pt x="186390" y="554607"/>
                  </a:cubicBezTo>
                  <a:cubicBezTo>
                    <a:pt x="180460" y="551642"/>
                    <a:pt x="195997" y="545001"/>
                    <a:pt x="198227" y="536129"/>
                  </a:cubicBezTo>
                  <a:cubicBezTo>
                    <a:pt x="200456" y="527258"/>
                    <a:pt x="192321" y="525788"/>
                    <a:pt x="189355" y="530223"/>
                  </a:cubicBezTo>
                  <a:cubicBezTo>
                    <a:pt x="186390" y="534659"/>
                    <a:pt x="177519" y="535394"/>
                    <a:pt x="177519" y="533188"/>
                  </a:cubicBezTo>
                  <a:cubicBezTo>
                    <a:pt x="177519" y="530983"/>
                    <a:pt x="173818" y="525837"/>
                    <a:pt x="164212" y="522822"/>
                  </a:cubicBezTo>
                  <a:cubicBezTo>
                    <a:pt x="154605" y="519808"/>
                    <a:pt x="158306" y="513216"/>
                    <a:pt x="164947" y="515470"/>
                  </a:cubicBezTo>
                  <a:cubicBezTo>
                    <a:pt x="171588" y="517725"/>
                    <a:pt x="181955" y="517676"/>
                    <a:pt x="182689" y="513976"/>
                  </a:cubicBezTo>
                  <a:cubicBezTo>
                    <a:pt x="183425" y="510275"/>
                    <a:pt x="180484" y="505840"/>
                    <a:pt x="171613" y="505840"/>
                  </a:cubicBezTo>
                  <a:cubicBezTo>
                    <a:pt x="162742" y="505840"/>
                    <a:pt x="164947" y="501404"/>
                    <a:pt x="157571" y="497728"/>
                  </a:cubicBezTo>
                  <a:cubicBezTo>
                    <a:pt x="150194" y="494052"/>
                    <a:pt x="142867" y="496968"/>
                    <a:pt x="148700" y="502899"/>
                  </a:cubicBezTo>
                  <a:cubicBezTo>
                    <a:pt x="154532" y="508829"/>
                    <a:pt x="140563" y="504369"/>
                    <a:pt x="135393" y="513240"/>
                  </a:cubicBezTo>
                  <a:cubicBezTo>
                    <a:pt x="130222" y="522112"/>
                    <a:pt x="119856" y="518411"/>
                    <a:pt x="119856" y="513240"/>
                  </a:cubicBezTo>
                  <a:cubicBezTo>
                    <a:pt x="119856" y="509859"/>
                    <a:pt x="118263" y="508070"/>
                    <a:pt x="114709" y="507016"/>
                  </a:cubicBezTo>
                  <a:cubicBezTo>
                    <a:pt x="113729" y="510912"/>
                    <a:pt x="113729" y="515005"/>
                    <a:pt x="114709" y="518901"/>
                  </a:cubicBezTo>
                  <a:cubicBezTo>
                    <a:pt x="115739" y="523533"/>
                    <a:pt x="111352" y="523803"/>
                    <a:pt x="106451" y="523533"/>
                  </a:cubicBezTo>
                  <a:cubicBezTo>
                    <a:pt x="101550" y="523264"/>
                    <a:pt x="101819" y="520715"/>
                    <a:pt x="96403" y="518632"/>
                  </a:cubicBezTo>
                  <a:cubicBezTo>
                    <a:pt x="90987" y="516549"/>
                    <a:pt x="87115" y="523288"/>
                    <a:pt x="85057" y="528949"/>
                  </a:cubicBezTo>
                  <a:cubicBezTo>
                    <a:pt x="82998" y="534610"/>
                    <a:pt x="77828" y="534120"/>
                    <a:pt x="72804" y="534365"/>
                  </a:cubicBezTo>
                  <a:cubicBezTo>
                    <a:pt x="67780" y="534610"/>
                    <a:pt x="65452" y="541080"/>
                    <a:pt x="61972" y="547525"/>
                  </a:cubicBezTo>
                  <a:cubicBezTo>
                    <a:pt x="59080" y="552671"/>
                    <a:pt x="53714" y="554190"/>
                    <a:pt x="50356" y="552230"/>
                  </a:cubicBezTo>
                  <a:cubicBezTo>
                    <a:pt x="48984" y="554313"/>
                    <a:pt x="46901" y="555832"/>
                    <a:pt x="44499" y="556543"/>
                  </a:cubicBezTo>
                  <a:cubicBezTo>
                    <a:pt x="40211" y="557254"/>
                    <a:pt x="34697" y="556715"/>
                    <a:pt x="34207" y="558626"/>
                  </a:cubicBezTo>
                  <a:cubicBezTo>
                    <a:pt x="33717" y="560537"/>
                    <a:pt x="33496" y="562571"/>
                    <a:pt x="37123" y="562743"/>
                  </a:cubicBezTo>
                  <a:cubicBezTo>
                    <a:pt x="40750" y="562914"/>
                    <a:pt x="43641" y="564801"/>
                    <a:pt x="43127" y="567644"/>
                  </a:cubicBezTo>
                  <a:cubicBezTo>
                    <a:pt x="42441" y="570708"/>
                    <a:pt x="40505" y="573379"/>
                    <a:pt x="37809" y="574996"/>
                  </a:cubicBezTo>
                  <a:cubicBezTo>
                    <a:pt x="35064" y="576711"/>
                    <a:pt x="35236" y="580167"/>
                    <a:pt x="35236" y="584112"/>
                  </a:cubicBezTo>
                  <a:cubicBezTo>
                    <a:pt x="35236" y="588058"/>
                    <a:pt x="34035" y="591170"/>
                    <a:pt x="39010" y="594429"/>
                  </a:cubicBezTo>
                  <a:cubicBezTo>
                    <a:pt x="43985" y="597689"/>
                    <a:pt x="45553" y="604232"/>
                    <a:pt x="52072" y="604404"/>
                  </a:cubicBezTo>
                  <a:cubicBezTo>
                    <a:pt x="58590" y="604575"/>
                    <a:pt x="60159" y="604747"/>
                    <a:pt x="66776" y="613177"/>
                  </a:cubicBezTo>
                  <a:cubicBezTo>
                    <a:pt x="70647" y="618421"/>
                    <a:pt x="75573" y="622808"/>
                    <a:pt x="81210" y="626067"/>
                  </a:cubicBezTo>
                  <a:cubicBezTo>
                    <a:pt x="84297" y="628125"/>
                    <a:pt x="85670" y="633811"/>
                    <a:pt x="80352" y="638957"/>
                  </a:cubicBezTo>
                  <a:cubicBezTo>
                    <a:pt x="75034" y="644103"/>
                    <a:pt x="67633" y="653391"/>
                    <a:pt x="64178" y="657533"/>
                  </a:cubicBezTo>
                  <a:cubicBezTo>
                    <a:pt x="60722" y="661674"/>
                    <a:pt x="53175" y="666992"/>
                    <a:pt x="54204" y="670938"/>
                  </a:cubicBezTo>
                  <a:cubicBezTo>
                    <a:pt x="55233" y="674883"/>
                    <a:pt x="50944" y="680569"/>
                    <a:pt x="57488" y="683191"/>
                  </a:cubicBezTo>
                  <a:cubicBezTo>
                    <a:pt x="64031" y="685813"/>
                    <a:pt x="63663" y="688092"/>
                    <a:pt x="66947" y="691793"/>
                  </a:cubicBezTo>
                  <a:cubicBezTo>
                    <a:pt x="70231" y="695493"/>
                    <a:pt x="73809" y="709167"/>
                    <a:pt x="76749" y="712770"/>
                  </a:cubicBezTo>
                  <a:cubicBezTo>
                    <a:pt x="79617" y="716127"/>
                    <a:pt x="82018" y="719803"/>
                    <a:pt x="83955" y="723773"/>
                  </a:cubicBezTo>
                  <a:cubicBezTo>
                    <a:pt x="84984" y="726518"/>
                    <a:pt x="91012" y="739237"/>
                    <a:pt x="85498" y="740462"/>
                  </a:cubicBezTo>
                  <a:cubicBezTo>
                    <a:pt x="79984" y="741687"/>
                    <a:pt x="76235" y="744407"/>
                    <a:pt x="76235" y="747667"/>
                  </a:cubicBezTo>
                  <a:cubicBezTo>
                    <a:pt x="76235" y="750926"/>
                    <a:pt x="72265" y="754553"/>
                    <a:pt x="73122" y="757812"/>
                  </a:cubicBezTo>
                  <a:cubicBezTo>
                    <a:pt x="73980" y="761071"/>
                    <a:pt x="79837" y="765899"/>
                    <a:pt x="77264" y="768472"/>
                  </a:cubicBezTo>
                  <a:cubicBezTo>
                    <a:pt x="74397" y="770874"/>
                    <a:pt x="72706" y="774378"/>
                    <a:pt x="72608" y="778103"/>
                  </a:cubicBezTo>
                  <a:cubicBezTo>
                    <a:pt x="72608" y="782416"/>
                    <a:pt x="73980" y="788249"/>
                    <a:pt x="77509" y="788420"/>
                  </a:cubicBezTo>
                  <a:cubicBezTo>
                    <a:pt x="81038" y="788592"/>
                    <a:pt x="85400" y="788249"/>
                    <a:pt x="89199" y="791851"/>
                  </a:cubicBezTo>
                  <a:cubicBezTo>
                    <a:pt x="92997" y="795454"/>
                    <a:pt x="90742" y="798051"/>
                    <a:pt x="86748" y="799203"/>
                  </a:cubicBezTo>
                  <a:cubicBezTo>
                    <a:pt x="82753" y="800355"/>
                    <a:pt x="83488" y="806089"/>
                    <a:pt x="87091" y="808662"/>
                  </a:cubicBezTo>
                  <a:cubicBezTo>
                    <a:pt x="90694" y="811236"/>
                    <a:pt x="90718" y="814005"/>
                    <a:pt x="95006" y="814863"/>
                  </a:cubicBezTo>
                  <a:cubicBezTo>
                    <a:pt x="99295" y="815720"/>
                    <a:pt x="104123" y="818294"/>
                    <a:pt x="104123" y="821553"/>
                  </a:cubicBezTo>
                  <a:cubicBezTo>
                    <a:pt x="104123" y="824812"/>
                    <a:pt x="104294" y="829983"/>
                    <a:pt x="99222" y="831698"/>
                  </a:cubicBezTo>
                  <a:cubicBezTo>
                    <a:pt x="94149" y="833414"/>
                    <a:pt x="78073" y="842702"/>
                    <a:pt x="90620" y="848853"/>
                  </a:cubicBezTo>
                  <a:cubicBezTo>
                    <a:pt x="103167" y="855004"/>
                    <a:pt x="116229" y="866007"/>
                    <a:pt x="121228" y="869487"/>
                  </a:cubicBezTo>
                  <a:cubicBezTo>
                    <a:pt x="124438" y="871741"/>
                    <a:pt x="127232" y="874511"/>
                    <a:pt x="129487" y="877721"/>
                  </a:cubicBezTo>
                  <a:cubicBezTo>
                    <a:pt x="131937" y="880490"/>
                    <a:pt x="140465" y="886666"/>
                    <a:pt x="130687" y="897326"/>
                  </a:cubicBezTo>
                  <a:cubicBezTo>
                    <a:pt x="120909" y="907986"/>
                    <a:pt x="86135" y="945211"/>
                    <a:pt x="78146" y="952710"/>
                  </a:cubicBezTo>
                  <a:cubicBezTo>
                    <a:pt x="70157" y="960209"/>
                    <a:pt x="46166" y="980304"/>
                    <a:pt x="39721" y="983122"/>
                  </a:cubicBezTo>
                  <a:cubicBezTo>
                    <a:pt x="33275" y="985940"/>
                    <a:pt x="26561" y="992679"/>
                    <a:pt x="23987" y="994738"/>
                  </a:cubicBezTo>
                  <a:cubicBezTo>
                    <a:pt x="20508" y="997752"/>
                    <a:pt x="17371" y="1001183"/>
                    <a:pt x="14675" y="1004932"/>
                  </a:cubicBezTo>
                  <a:cubicBezTo>
                    <a:pt x="25115" y="1005153"/>
                    <a:pt x="36437" y="1006403"/>
                    <a:pt x="43200" y="1013755"/>
                  </a:cubicBezTo>
                  <a:cubicBezTo>
                    <a:pt x="51337" y="1022651"/>
                    <a:pt x="47636" y="1018190"/>
                    <a:pt x="67707" y="1020420"/>
                  </a:cubicBezTo>
                  <a:cubicBezTo>
                    <a:pt x="87777" y="1022651"/>
                    <a:pt x="87679" y="1029292"/>
                    <a:pt x="86944" y="1033727"/>
                  </a:cubicBezTo>
                  <a:cubicBezTo>
                    <a:pt x="86209" y="1038163"/>
                    <a:pt x="75108" y="1032992"/>
                    <a:pt x="64741" y="1030762"/>
                  </a:cubicBezTo>
                  <a:cubicBezTo>
                    <a:pt x="54375" y="1028532"/>
                    <a:pt x="55135" y="1031522"/>
                    <a:pt x="52194" y="1037428"/>
                  </a:cubicBezTo>
                  <a:cubicBezTo>
                    <a:pt x="49253" y="1043334"/>
                    <a:pt x="43323" y="1043334"/>
                    <a:pt x="32957" y="1041863"/>
                  </a:cubicBezTo>
                  <a:cubicBezTo>
                    <a:pt x="25017" y="1040736"/>
                    <a:pt x="22738" y="1045686"/>
                    <a:pt x="20704" y="1051053"/>
                  </a:cubicBezTo>
                  <a:cubicBezTo>
                    <a:pt x="25164" y="1053700"/>
                    <a:pt x="22787" y="1058552"/>
                    <a:pt x="24551" y="1060856"/>
                  </a:cubicBezTo>
                  <a:cubicBezTo>
                    <a:pt x="26316" y="1063159"/>
                    <a:pt x="26610" y="1066786"/>
                    <a:pt x="21708" y="1068208"/>
                  </a:cubicBezTo>
                  <a:cubicBezTo>
                    <a:pt x="16807" y="1069629"/>
                    <a:pt x="17592" y="1076466"/>
                    <a:pt x="10877" y="1080461"/>
                  </a:cubicBezTo>
                  <a:cubicBezTo>
                    <a:pt x="4162" y="1084455"/>
                    <a:pt x="1074" y="1091292"/>
                    <a:pt x="2643" y="1098007"/>
                  </a:cubicBezTo>
                  <a:cubicBezTo>
                    <a:pt x="4211" y="1104722"/>
                    <a:pt x="2373" y="1108055"/>
                    <a:pt x="1589" y="1113740"/>
                  </a:cubicBezTo>
                  <a:cubicBezTo>
                    <a:pt x="805" y="1119426"/>
                    <a:pt x="10117" y="1128174"/>
                    <a:pt x="12935" y="1134350"/>
                  </a:cubicBezTo>
                  <a:cubicBezTo>
                    <a:pt x="15754" y="1140525"/>
                    <a:pt x="8818" y="1137192"/>
                    <a:pt x="3402" y="1139520"/>
                  </a:cubicBezTo>
                  <a:cubicBezTo>
                    <a:pt x="-2013" y="1141848"/>
                    <a:pt x="315" y="1144422"/>
                    <a:pt x="315" y="1149837"/>
                  </a:cubicBezTo>
                  <a:cubicBezTo>
                    <a:pt x="315" y="1155254"/>
                    <a:pt x="6490" y="1156797"/>
                    <a:pt x="11661" y="1160669"/>
                  </a:cubicBezTo>
                  <a:cubicBezTo>
                    <a:pt x="16832" y="1164541"/>
                    <a:pt x="12935" y="1166355"/>
                    <a:pt x="10632" y="1170472"/>
                  </a:cubicBezTo>
                  <a:cubicBezTo>
                    <a:pt x="8255" y="1174246"/>
                    <a:pt x="8549" y="1179123"/>
                    <a:pt x="11391" y="1182578"/>
                  </a:cubicBezTo>
                  <a:cubicBezTo>
                    <a:pt x="14234" y="1185420"/>
                    <a:pt x="12935" y="1189807"/>
                    <a:pt x="18743" y="1196252"/>
                  </a:cubicBezTo>
                  <a:cubicBezTo>
                    <a:pt x="24551" y="1202697"/>
                    <a:pt x="22860" y="1208113"/>
                    <a:pt x="23645" y="1215097"/>
                  </a:cubicBezTo>
                  <a:cubicBezTo>
                    <a:pt x="24429" y="1222082"/>
                    <a:pt x="35775" y="1221028"/>
                    <a:pt x="41951" y="1221788"/>
                  </a:cubicBezTo>
                  <a:cubicBezTo>
                    <a:pt x="46631" y="1222719"/>
                    <a:pt x="51361" y="1223258"/>
                    <a:pt x="56140" y="1223331"/>
                  </a:cubicBezTo>
                  <a:cubicBezTo>
                    <a:pt x="63100" y="1223331"/>
                    <a:pt x="61825" y="1227718"/>
                    <a:pt x="63100" y="1233404"/>
                  </a:cubicBezTo>
                  <a:cubicBezTo>
                    <a:pt x="64374" y="1239089"/>
                    <a:pt x="69030" y="1239334"/>
                    <a:pt x="74960" y="1236246"/>
                  </a:cubicBezTo>
                  <a:cubicBezTo>
                    <a:pt x="80891" y="1233158"/>
                    <a:pt x="80131" y="1229777"/>
                    <a:pt x="87091" y="1230291"/>
                  </a:cubicBezTo>
                  <a:cubicBezTo>
                    <a:pt x="94051" y="1230806"/>
                    <a:pt x="101011" y="1236491"/>
                    <a:pt x="110568" y="1241662"/>
                  </a:cubicBezTo>
                  <a:cubicBezTo>
                    <a:pt x="120125" y="1246833"/>
                    <a:pt x="109784" y="1256366"/>
                    <a:pt x="113386" y="1260213"/>
                  </a:cubicBezTo>
                  <a:cubicBezTo>
                    <a:pt x="116989" y="1264061"/>
                    <a:pt x="118042" y="1267712"/>
                    <a:pt x="114416" y="1274403"/>
                  </a:cubicBezTo>
                  <a:cubicBezTo>
                    <a:pt x="110789" y="1281093"/>
                    <a:pt x="115984" y="1282661"/>
                    <a:pt x="119586" y="1288837"/>
                  </a:cubicBezTo>
                  <a:cubicBezTo>
                    <a:pt x="123188" y="1295012"/>
                    <a:pt x="132991" y="1311039"/>
                    <a:pt x="138676" y="1311799"/>
                  </a:cubicBezTo>
                  <a:cubicBezTo>
                    <a:pt x="144362" y="1312559"/>
                    <a:pt x="145122" y="1317484"/>
                    <a:pt x="145881" y="1322900"/>
                  </a:cubicBezTo>
                  <a:cubicBezTo>
                    <a:pt x="146641" y="1328316"/>
                    <a:pt x="153625" y="1325351"/>
                    <a:pt x="158527" y="1325351"/>
                  </a:cubicBezTo>
                  <a:cubicBezTo>
                    <a:pt x="163428" y="1325351"/>
                    <a:pt x="164727" y="1332311"/>
                    <a:pt x="170387" y="1337457"/>
                  </a:cubicBezTo>
                  <a:cubicBezTo>
                    <a:pt x="176048" y="1342603"/>
                    <a:pt x="172838" y="1343142"/>
                    <a:pt x="171686" y="1345985"/>
                  </a:cubicBezTo>
                  <a:cubicBezTo>
                    <a:pt x="169726" y="1350249"/>
                    <a:pt x="165560" y="1353092"/>
                    <a:pt x="160855" y="1353337"/>
                  </a:cubicBezTo>
                  <a:cubicBezTo>
                    <a:pt x="155169" y="1353582"/>
                    <a:pt x="154654" y="1358998"/>
                    <a:pt x="150782" y="1359267"/>
                  </a:cubicBezTo>
                  <a:cubicBezTo>
                    <a:pt x="146911" y="1359537"/>
                    <a:pt x="144852" y="1356155"/>
                    <a:pt x="137647" y="1352798"/>
                  </a:cubicBezTo>
                  <a:cubicBezTo>
                    <a:pt x="130443" y="1349440"/>
                    <a:pt x="130933" y="1354881"/>
                    <a:pt x="128605" y="1359512"/>
                  </a:cubicBezTo>
                  <a:cubicBezTo>
                    <a:pt x="126276" y="1364144"/>
                    <a:pt x="128090" y="1365198"/>
                    <a:pt x="131717" y="1366987"/>
                  </a:cubicBezTo>
                  <a:cubicBezTo>
                    <a:pt x="135344" y="1368776"/>
                    <a:pt x="134020" y="1373432"/>
                    <a:pt x="136863" y="1378333"/>
                  </a:cubicBezTo>
                  <a:cubicBezTo>
                    <a:pt x="139706" y="1383234"/>
                    <a:pt x="133506" y="1381960"/>
                    <a:pt x="135564" y="1387376"/>
                  </a:cubicBezTo>
                  <a:cubicBezTo>
                    <a:pt x="137770" y="1392522"/>
                    <a:pt x="141029" y="1397178"/>
                    <a:pt x="145122" y="1401026"/>
                  </a:cubicBezTo>
                  <a:cubicBezTo>
                    <a:pt x="149239" y="1405413"/>
                    <a:pt x="156982" y="1402325"/>
                    <a:pt x="159041" y="1397938"/>
                  </a:cubicBezTo>
                  <a:cubicBezTo>
                    <a:pt x="161100" y="1393552"/>
                    <a:pt x="163942" y="1393307"/>
                    <a:pt x="167030" y="1391493"/>
                  </a:cubicBezTo>
                  <a:cubicBezTo>
                    <a:pt x="170118" y="1389679"/>
                    <a:pt x="172446" y="1394581"/>
                    <a:pt x="179430" y="1395880"/>
                  </a:cubicBezTo>
                  <a:cubicBezTo>
                    <a:pt x="186414" y="1397178"/>
                    <a:pt x="188179" y="1390464"/>
                    <a:pt x="192051" y="1386861"/>
                  </a:cubicBezTo>
                  <a:cubicBezTo>
                    <a:pt x="195923" y="1383259"/>
                    <a:pt x="201608" y="1392277"/>
                    <a:pt x="203912" y="1389165"/>
                  </a:cubicBezTo>
                  <a:cubicBezTo>
                    <a:pt x="206216" y="1386053"/>
                    <a:pt x="207269" y="1390464"/>
                    <a:pt x="212685" y="1391763"/>
                  </a:cubicBezTo>
                  <a:cubicBezTo>
                    <a:pt x="218101" y="1393061"/>
                    <a:pt x="219400" y="1404016"/>
                    <a:pt x="224816" y="1408917"/>
                  </a:cubicBezTo>
                  <a:cubicBezTo>
                    <a:pt x="230232" y="1413818"/>
                    <a:pt x="226114" y="1414847"/>
                    <a:pt x="223003" y="1415362"/>
                  </a:cubicBezTo>
                  <a:cubicBezTo>
                    <a:pt x="220870" y="1415607"/>
                    <a:pt x="219351" y="1417518"/>
                    <a:pt x="219571" y="1419626"/>
                  </a:cubicBezTo>
                  <a:cubicBezTo>
                    <a:pt x="219645" y="1420214"/>
                    <a:pt x="219841" y="1420802"/>
                    <a:pt x="220159" y="1421292"/>
                  </a:cubicBezTo>
                  <a:cubicBezTo>
                    <a:pt x="221728" y="1423351"/>
                    <a:pt x="223003" y="1428252"/>
                    <a:pt x="223517" y="1434697"/>
                  </a:cubicBezTo>
                  <a:cubicBezTo>
                    <a:pt x="224032" y="1441142"/>
                    <a:pt x="229962" y="1438055"/>
                    <a:pt x="235770" y="1441412"/>
                  </a:cubicBezTo>
                  <a:cubicBezTo>
                    <a:pt x="241578" y="1444770"/>
                    <a:pt x="245573" y="1438961"/>
                    <a:pt x="250229" y="1439868"/>
                  </a:cubicBezTo>
                  <a:cubicBezTo>
                    <a:pt x="254885" y="1440775"/>
                    <a:pt x="257948" y="1449671"/>
                    <a:pt x="261060" y="1455846"/>
                  </a:cubicBezTo>
                  <a:cubicBezTo>
                    <a:pt x="264172" y="1462022"/>
                    <a:pt x="264663" y="1473638"/>
                    <a:pt x="266991" y="1475966"/>
                  </a:cubicBezTo>
                  <a:cubicBezTo>
                    <a:pt x="269319" y="1478294"/>
                    <a:pt x="274735" y="1478417"/>
                    <a:pt x="276279" y="1475966"/>
                  </a:cubicBezTo>
                  <a:cubicBezTo>
                    <a:pt x="277823" y="1473515"/>
                    <a:pt x="280910" y="1475206"/>
                    <a:pt x="285297" y="1475696"/>
                  </a:cubicBezTo>
                  <a:cubicBezTo>
                    <a:pt x="289684" y="1476186"/>
                    <a:pt x="293041" y="1482166"/>
                    <a:pt x="297673" y="1483440"/>
                  </a:cubicBezTo>
                  <a:cubicBezTo>
                    <a:pt x="301937" y="1484886"/>
                    <a:pt x="306593" y="1482877"/>
                    <a:pt x="308504" y="1478808"/>
                  </a:cubicBezTo>
                  <a:cubicBezTo>
                    <a:pt x="310048" y="1474937"/>
                    <a:pt x="318821" y="1476750"/>
                    <a:pt x="321909" y="1473907"/>
                  </a:cubicBezTo>
                  <a:cubicBezTo>
                    <a:pt x="324997" y="1471065"/>
                    <a:pt x="333795" y="1483710"/>
                    <a:pt x="341000" y="1490915"/>
                  </a:cubicBezTo>
                  <a:cubicBezTo>
                    <a:pt x="348204" y="1498119"/>
                    <a:pt x="350557" y="1492459"/>
                    <a:pt x="355433" y="1491968"/>
                  </a:cubicBezTo>
                  <a:cubicBezTo>
                    <a:pt x="361732" y="1491919"/>
                    <a:pt x="367687" y="1494885"/>
                    <a:pt x="371436" y="1499957"/>
                  </a:cubicBezTo>
                  <a:cubicBezTo>
                    <a:pt x="375554" y="1505373"/>
                    <a:pt x="381239" y="1500472"/>
                    <a:pt x="385111" y="1498413"/>
                  </a:cubicBezTo>
                  <a:cubicBezTo>
                    <a:pt x="388983" y="1496355"/>
                    <a:pt x="394399" y="1502531"/>
                    <a:pt x="400329" y="1508461"/>
                  </a:cubicBezTo>
                  <a:cubicBezTo>
                    <a:pt x="406259" y="1514391"/>
                    <a:pt x="408588" y="1511304"/>
                    <a:pt x="412950" y="1510520"/>
                  </a:cubicBezTo>
                  <a:cubicBezTo>
                    <a:pt x="417312" y="1509735"/>
                    <a:pt x="419150" y="1513877"/>
                    <a:pt x="418880" y="1517871"/>
                  </a:cubicBezTo>
                  <a:cubicBezTo>
                    <a:pt x="418610" y="1521866"/>
                    <a:pt x="418635" y="1523802"/>
                    <a:pt x="412950" y="1529218"/>
                  </a:cubicBezTo>
                  <a:cubicBezTo>
                    <a:pt x="407264" y="1534634"/>
                    <a:pt x="411920" y="1536962"/>
                    <a:pt x="413979" y="1540319"/>
                  </a:cubicBezTo>
                  <a:cubicBezTo>
                    <a:pt x="416037" y="1543677"/>
                    <a:pt x="411676" y="1544191"/>
                    <a:pt x="406774" y="1544951"/>
                  </a:cubicBezTo>
                  <a:cubicBezTo>
                    <a:pt x="401873" y="1545710"/>
                    <a:pt x="403687" y="1551935"/>
                    <a:pt x="405990" y="1554508"/>
                  </a:cubicBezTo>
                  <a:cubicBezTo>
                    <a:pt x="408293" y="1557081"/>
                    <a:pt x="408588" y="1558895"/>
                    <a:pt x="411160" y="1563012"/>
                  </a:cubicBezTo>
                  <a:cubicBezTo>
                    <a:pt x="413734" y="1567129"/>
                    <a:pt x="415278" y="1567398"/>
                    <a:pt x="413979" y="1571515"/>
                  </a:cubicBezTo>
                  <a:cubicBezTo>
                    <a:pt x="412680" y="1575632"/>
                    <a:pt x="409862" y="1575387"/>
                    <a:pt x="408588" y="1581073"/>
                  </a:cubicBezTo>
                  <a:cubicBezTo>
                    <a:pt x="407313" y="1586758"/>
                    <a:pt x="391556" y="1583524"/>
                    <a:pt x="382023" y="1583524"/>
                  </a:cubicBezTo>
                  <a:cubicBezTo>
                    <a:pt x="372490" y="1583524"/>
                    <a:pt x="371951" y="1590483"/>
                    <a:pt x="366290" y="1592542"/>
                  </a:cubicBezTo>
                  <a:cubicBezTo>
                    <a:pt x="360629" y="1594600"/>
                    <a:pt x="359820" y="1598472"/>
                    <a:pt x="355433" y="1601315"/>
                  </a:cubicBezTo>
                  <a:cubicBezTo>
                    <a:pt x="352199" y="1603423"/>
                    <a:pt x="352640" y="1610627"/>
                    <a:pt x="352983" y="1614230"/>
                  </a:cubicBezTo>
                  <a:cubicBezTo>
                    <a:pt x="356561" y="1612882"/>
                    <a:pt x="360262" y="1611853"/>
                    <a:pt x="364011" y="1611117"/>
                  </a:cubicBezTo>
                  <a:cubicBezTo>
                    <a:pt x="372882" y="1609647"/>
                    <a:pt x="376583" y="1604476"/>
                    <a:pt x="386066" y="1608912"/>
                  </a:cubicBezTo>
                  <a:cubicBezTo>
                    <a:pt x="395550" y="1613347"/>
                    <a:pt x="384596" y="1615553"/>
                    <a:pt x="381631" y="1615553"/>
                  </a:cubicBezTo>
                  <a:cubicBezTo>
                    <a:pt x="378665" y="1615553"/>
                    <a:pt x="378665" y="1622219"/>
                    <a:pt x="374279" y="1622905"/>
                  </a:cubicBezTo>
                  <a:cubicBezTo>
                    <a:pt x="369892" y="1623591"/>
                    <a:pt x="361707" y="1624375"/>
                    <a:pt x="360213" y="1631041"/>
                  </a:cubicBezTo>
                  <a:cubicBezTo>
                    <a:pt x="358717" y="1637707"/>
                    <a:pt x="346905" y="1631041"/>
                    <a:pt x="343205" y="1637682"/>
                  </a:cubicBezTo>
                  <a:cubicBezTo>
                    <a:pt x="339504" y="1644323"/>
                    <a:pt x="347641" y="1645034"/>
                    <a:pt x="358742" y="1650254"/>
                  </a:cubicBezTo>
                  <a:cubicBezTo>
                    <a:pt x="369843" y="1655474"/>
                    <a:pt x="358742" y="1656184"/>
                    <a:pt x="350606" y="1656184"/>
                  </a:cubicBezTo>
                  <a:cubicBezTo>
                    <a:pt x="342470" y="1656184"/>
                    <a:pt x="346905" y="1663536"/>
                    <a:pt x="339504" y="1667996"/>
                  </a:cubicBezTo>
                  <a:cubicBezTo>
                    <a:pt x="332104" y="1672456"/>
                    <a:pt x="334334" y="1672432"/>
                    <a:pt x="334334" y="1681303"/>
                  </a:cubicBezTo>
                  <a:cubicBezTo>
                    <a:pt x="334334" y="1690174"/>
                    <a:pt x="320292" y="1685003"/>
                    <a:pt x="312891" y="1685003"/>
                  </a:cubicBezTo>
                  <a:cubicBezTo>
                    <a:pt x="305490" y="1685003"/>
                    <a:pt x="303285" y="1693875"/>
                    <a:pt x="303285" y="1698310"/>
                  </a:cubicBezTo>
                  <a:cubicBezTo>
                    <a:pt x="303285" y="1702746"/>
                    <a:pt x="314386" y="1699805"/>
                    <a:pt x="321027" y="1704241"/>
                  </a:cubicBezTo>
                  <a:cubicBezTo>
                    <a:pt x="327668" y="1708677"/>
                    <a:pt x="332863" y="1718283"/>
                    <a:pt x="341735" y="1717548"/>
                  </a:cubicBezTo>
                  <a:cubicBezTo>
                    <a:pt x="350606" y="1716812"/>
                    <a:pt x="352076" y="1727889"/>
                    <a:pt x="371313" y="1732251"/>
                  </a:cubicBezTo>
                  <a:cubicBezTo>
                    <a:pt x="388051" y="1736123"/>
                    <a:pt x="395820" y="1753425"/>
                    <a:pt x="408783" y="1762713"/>
                  </a:cubicBezTo>
                  <a:cubicBezTo>
                    <a:pt x="411234" y="1762247"/>
                    <a:pt x="414126" y="1761708"/>
                    <a:pt x="415596" y="1761340"/>
                  </a:cubicBezTo>
                  <a:cubicBezTo>
                    <a:pt x="418684" y="1760581"/>
                    <a:pt x="424639" y="1759796"/>
                    <a:pt x="427849" y="1761340"/>
                  </a:cubicBezTo>
                  <a:cubicBezTo>
                    <a:pt x="431060" y="1762884"/>
                    <a:pt x="436623" y="1761095"/>
                    <a:pt x="441524" y="1762884"/>
                  </a:cubicBezTo>
                  <a:cubicBezTo>
                    <a:pt x="446425" y="1764673"/>
                    <a:pt x="454414" y="1771143"/>
                    <a:pt x="461374" y="1773986"/>
                  </a:cubicBezTo>
                  <a:cubicBezTo>
                    <a:pt x="468334" y="1776828"/>
                    <a:pt x="471936" y="1777073"/>
                    <a:pt x="480464" y="1776436"/>
                  </a:cubicBezTo>
                  <a:cubicBezTo>
                    <a:pt x="488992" y="1775799"/>
                    <a:pt x="507543" y="1773838"/>
                    <a:pt x="510901" y="1777980"/>
                  </a:cubicBezTo>
                  <a:cubicBezTo>
                    <a:pt x="514258" y="1782121"/>
                    <a:pt x="517860" y="1785969"/>
                    <a:pt x="523791" y="1786998"/>
                  </a:cubicBezTo>
                  <a:cubicBezTo>
                    <a:pt x="529722" y="1788028"/>
                    <a:pt x="533324" y="1789449"/>
                    <a:pt x="534108" y="1792414"/>
                  </a:cubicBezTo>
                  <a:cubicBezTo>
                    <a:pt x="534892" y="1795379"/>
                    <a:pt x="539254" y="1801187"/>
                    <a:pt x="542881" y="1801187"/>
                  </a:cubicBezTo>
                  <a:cubicBezTo>
                    <a:pt x="546876" y="1801065"/>
                    <a:pt x="550650" y="1799398"/>
                    <a:pt x="553444" y="1796556"/>
                  </a:cubicBezTo>
                  <a:cubicBezTo>
                    <a:pt x="555502" y="1793958"/>
                    <a:pt x="558615" y="1792929"/>
                    <a:pt x="565574" y="1792929"/>
                  </a:cubicBezTo>
                  <a:cubicBezTo>
                    <a:pt x="572534" y="1792929"/>
                    <a:pt x="581037" y="1790625"/>
                    <a:pt x="582582" y="1794473"/>
                  </a:cubicBezTo>
                  <a:cubicBezTo>
                    <a:pt x="584125" y="1798320"/>
                    <a:pt x="584640" y="1800673"/>
                    <a:pt x="590080" y="1800673"/>
                  </a:cubicBezTo>
                  <a:cubicBezTo>
                    <a:pt x="595521" y="1800673"/>
                    <a:pt x="602970" y="1803123"/>
                    <a:pt x="602970" y="1809176"/>
                  </a:cubicBezTo>
                  <a:cubicBezTo>
                    <a:pt x="602970" y="1815229"/>
                    <a:pt x="594712" y="1814862"/>
                    <a:pt x="603730" y="1819493"/>
                  </a:cubicBezTo>
                  <a:cubicBezTo>
                    <a:pt x="604294" y="1819787"/>
                    <a:pt x="604857" y="1820032"/>
                    <a:pt x="605396" y="1820253"/>
                  </a:cubicBezTo>
                  <a:lnTo>
                    <a:pt x="605715" y="1820253"/>
                  </a:lnTo>
                  <a:cubicBezTo>
                    <a:pt x="606156" y="1820425"/>
                    <a:pt x="606597" y="1820596"/>
                    <a:pt x="607014" y="1820719"/>
                  </a:cubicBezTo>
                  <a:lnTo>
                    <a:pt x="607234" y="1820719"/>
                  </a:lnTo>
                  <a:cubicBezTo>
                    <a:pt x="607676" y="1820866"/>
                    <a:pt x="608117" y="1820988"/>
                    <a:pt x="608582" y="1821086"/>
                  </a:cubicBezTo>
                  <a:lnTo>
                    <a:pt x="608582" y="1821086"/>
                  </a:lnTo>
                  <a:cubicBezTo>
                    <a:pt x="615126" y="1822532"/>
                    <a:pt x="620272" y="1820278"/>
                    <a:pt x="624438" y="1823856"/>
                  </a:cubicBezTo>
                  <a:lnTo>
                    <a:pt x="624438" y="1823856"/>
                  </a:lnTo>
                  <a:lnTo>
                    <a:pt x="624585" y="1823856"/>
                  </a:lnTo>
                  <a:cubicBezTo>
                    <a:pt x="629732" y="1828487"/>
                    <a:pt x="635147" y="1828242"/>
                    <a:pt x="640318" y="1835447"/>
                  </a:cubicBezTo>
                  <a:cubicBezTo>
                    <a:pt x="645489" y="1842652"/>
                    <a:pt x="653723" y="1851695"/>
                    <a:pt x="658355" y="1852601"/>
                  </a:cubicBezTo>
                  <a:cubicBezTo>
                    <a:pt x="662986" y="1853508"/>
                    <a:pt x="669971" y="1855444"/>
                    <a:pt x="672544" y="1851327"/>
                  </a:cubicBezTo>
                  <a:cubicBezTo>
                    <a:pt x="675117" y="1847210"/>
                    <a:pt x="676685" y="1844612"/>
                    <a:pt x="682615" y="1843828"/>
                  </a:cubicBezTo>
                  <a:cubicBezTo>
                    <a:pt x="688546" y="1843044"/>
                    <a:pt x="688546" y="1839711"/>
                    <a:pt x="691364" y="1835839"/>
                  </a:cubicBezTo>
                  <a:cubicBezTo>
                    <a:pt x="693350" y="1832727"/>
                    <a:pt x="695065" y="1829443"/>
                    <a:pt x="696462" y="1826037"/>
                  </a:cubicBezTo>
                  <a:lnTo>
                    <a:pt x="696462" y="1826037"/>
                  </a:lnTo>
                  <a:cubicBezTo>
                    <a:pt x="696118" y="1825669"/>
                    <a:pt x="695702" y="1825326"/>
                    <a:pt x="695261" y="1825081"/>
                  </a:cubicBezTo>
                  <a:cubicBezTo>
                    <a:pt x="690654" y="1822949"/>
                    <a:pt x="687125" y="1819028"/>
                    <a:pt x="685459" y="1814249"/>
                  </a:cubicBezTo>
                  <a:cubicBezTo>
                    <a:pt x="683008" y="1807559"/>
                    <a:pt x="673205" y="1798271"/>
                    <a:pt x="666393" y="1791556"/>
                  </a:cubicBezTo>
                  <a:cubicBezTo>
                    <a:pt x="659580" y="1784842"/>
                    <a:pt x="662251" y="1767320"/>
                    <a:pt x="662251" y="1760090"/>
                  </a:cubicBezTo>
                  <a:cubicBezTo>
                    <a:pt x="662251" y="1752861"/>
                    <a:pt x="662251" y="1750802"/>
                    <a:pt x="659678" y="1747200"/>
                  </a:cubicBezTo>
                  <a:cubicBezTo>
                    <a:pt x="657105" y="1743598"/>
                    <a:pt x="655046" y="1740485"/>
                    <a:pt x="651419" y="1735339"/>
                  </a:cubicBezTo>
                  <a:cubicBezTo>
                    <a:pt x="647792" y="1730193"/>
                    <a:pt x="643161" y="1728625"/>
                    <a:pt x="637500" y="1725537"/>
                  </a:cubicBezTo>
                  <a:cubicBezTo>
                    <a:pt x="631839" y="1722449"/>
                    <a:pt x="633897" y="1714705"/>
                    <a:pt x="641102" y="1711617"/>
                  </a:cubicBezTo>
                  <a:cubicBezTo>
                    <a:pt x="648307" y="1708529"/>
                    <a:pt x="643161" y="1705417"/>
                    <a:pt x="649361" y="1701300"/>
                  </a:cubicBezTo>
                  <a:cubicBezTo>
                    <a:pt x="655561" y="1697183"/>
                    <a:pt x="654507" y="1693042"/>
                    <a:pt x="658134" y="1688385"/>
                  </a:cubicBezTo>
                  <a:cubicBezTo>
                    <a:pt x="661761" y="1683729"/>
                    <a:pt x="661736" y="1682725"/>
                    <a:pt x="661736" y="1677554"/>
                  </a:cubicBezTo>
                  <a:cubicBezTo>
                    <a:pt x="661736" y="1672383"/>
                    <a:pt x="674626" y="1673437"/>
                    <a:pt x="674626" y="1673437"/>
                  </a:cubicBezTo>
                  <a:cubicBezTo>
                    <a:pt x="680312" y="1672922"/>
                    <a:pt x="681856" y="1677554"/>
                    <a:pt x="684944" y="1672407"/>
                  </a:cubicBezTo>
                  <a:cubicBezTo>
                    <a:pt x="688032" y="1667261"/>
                    <a:pt x="688571" y="1668805"/>
                    <a:pt x="693202" y="1666722"/>
                  </a:cubicBezTo>
                  <a:cubicBezTo>
                    <a:pt x="697834" y="1664639"/>
                    <a:pt x="697858" y="1667236"/>
                    <a:pt x="700946" y="1669834"/>
                  </a:cubicBezTo>
                  <a:cubicBezTo>
                    <a:pt x="704034" y="1672432"/>
                    <a:pt x="706607" y="1662482"/>
                    <a:pt x="707122" y="1659517"/>
                  </a:cubicBezTo>
                  <a:cubicBezTo>
                    <a:pt x="707637" y="1656552"/>
                    <a:pt x="709205" y="1654861"/>
                    <a:pt x="714474" y="1654346"/>
                  </a:cubicBezTo>
                  <a:cubicBezTo>
                    <a:pt x="714841" y="1654322"/>
                    <a:pt x="715209" y="1654273"/>
                    <a:pt x="715577" y="1654199"/>
                  </a:cubicBezTo>
                  <a:lnTo>
                    <a:pt x="715846" y="1654199"/>
                  </a:lnTo>
                  <a:cubicBezTo>
                    <a:pt x="716091" y="1654175"/>
                    <a:pt x="716336" y="1654126"/>
                    <a:pt x="716581" y="1654052"/>
                  </a:cubicBezTo>
                  <a:lnTo>
                    <a:pt x="716778" y="1654052"/>
                  </a:lnTo>
                  <a:lnTo>
                    <a:pt x="717537" y="1653807"/>
                  </a:lnTo>
                  <a:lnTo>
                    <a:pt x="717537" y="1653807"/>
                  </a:lnTo>
                  <a:lnTo>
                    <a:pt x="718052" y="1653538"/>
                  </a:lnTo>
                  <a:lnTo>
                    <a:pt x="718199" y="1653538"/>
                  </a:lnTo>
                  <a:cubicBezTo>
                    <a:pt x="718370" y="1653439"/>
                    <a:pt x="718517" y="1653317"/>
                    <a:pt x="718665" y="1653170"/>
                  </a:cubicBezTo>
                  <a:lnTo>
                    <a:pt x="718665" y="1653170"/>
                  </a:lnTo>
                  <a:lnTo>
                    <a:pt x="719056" y="1652729"/>
                  </a:lnTo>
                  <a:lnTo>
                    <a:pt x="719056" y="1652729"/>
                  </a:lnTo>
                  <a:cubicBezTo>
                    <a:pt x="719155" y="1652606"/>
                    <a:pt x="719253" y="1652459"/>
                    <a:pt x="719326" y="1652312"/>
                  </a:cubicBezTo>
                  <a:cubicBezTo>
                    <a:pt x="719326" y="1652312"/>
                    <a:pt x="719326" y="1652312"/>
                    <a:pt x="719326" y="1652190"/>
                  </a:cubicBezTo>
                  <a:cubicBezTo>
                    <a:pt x="719326" y="1652067"/>
                    <a:pt x="719497" y="1651798"/>
                    <a:pt x="719596" y="1651577"/>
                  </a:cubicBezTo>
                  <a:lnTo>
                    <a:pt x="719596" y="1651577"/>
                  </a:lnTo>
                  <a:cubicBezTo>
                    <a:pt x="712636" y="1644789"/>
                    <a:pt x="707146" y="1643907"/>
                    <a:pt x="699623" y="1640574"/>
                  </a:cubicBezTo>
                  <a:cubicBezTo>
                    <a:pt x="690335" y="1636432"/>
                    <a:pt x="706142" y="1630257"/>
                    <a:pt x="706484" y="1626826"/>
                  </a:cubicBezTo>
                  <a:cubicBezTo>
                    <a:pt x="706828" y="1623395"/>
                    <a:pt x="701339" y="1615823"/>
                    <a:pt x="697564" y="1613053"/>
                  </a:cubicBezTo>
                  <a:cubicBezTo>
                    <a:pt x="693790" y="1610284"/>
                    <a:pt x="688963" y="1601021"/>
                    <a:pt x="685164" y="1594845"/>
                  </a:cubicBezTo>
                  <a:cubicBezTo>
                    <a:pt x="681366" y="1588670"/>
                    <a:pt x="670461" y="1588645"/>
                    <a:pt x="665559" y="1587273"/>
                  </a:cubicBezTo>
                  <a:cubicBezTo>
                    <a:pt x="660658" y="1585901"/>
                    <a:pt x="657987" y="1589723"/>
                    <a:pt x="652473" y="1589723"/>
                  </a:cubicBezTo>
                  <a:cubicBezTo>
                    <a:pt x="646959" y="1589723"/>
                    <a:pt x="645612" y="1578034"/>
                    <a:pt x="645268" y="1570462"/>
                  </a:cubicBezTo>
                  <a:cubicBezTo>
                    <a:pt x="644925" y="1562889"/>
                    <a:pt x="634951" y="1565315"/>
                    <a:pt x="628751" y="1559801"/>
                  </a:cubicBezTo>
                  <a:cubicBezTo>
                    <a:pt x="622551" y="1554288"/>
                    <a:pt x="629437" y="1553283"/>
                    <a:pt x="630466" y="1548455"/>
                  </a:cubicBezTo>
                  <a:cubicBezTo>
                    <a:pt x="631496" y="1543627"/>
                    <a:pt x="636666" y="1539167"/>
                    <a:pt x="642499" y="1534364"/>
                  </a:cubicBezTo>
                  <a:cubicBezTo>
                    <a:pt x="648331" y="1529561"/>
                    <a:pt x="641813" y="1524390"/>
                    <a:pt x="638725" y="1520616"/>
                  </a:cubicBezTo>
                  <a:cubicBezTo>
                    <a:pt x="635637" y="1516842"/>
                    <a:pt x="637353" y="1509956"/>
                    <a:pt x="639411" y="1505912"/>
                  </a:cubicBezTo>
                  <a:cubicBezTo>
                    <a:pt x="641666" y="1500521"/>
                    <a:pt x="645661" y="1496036"/>
                    <a:pt x="650757" y="1493194"/>
                  </a:cubicBezTo>
                  <a:cubicBezTo>
                    <a:pt x="657301" y="1489763"/>
                    <a:pt x="653208" y="1482877"/>
                    <a:pt x="657644" y="1478073"/>
                  </a:cubicBezTo>
                  <a:cubicBezTo>
                    <a:pt x="662080" y="1473270"/>
                    <a:pt x="665903" y="1475990"/>
                    <a:pt x="668991" y="1479789"/>
                  </a:cubicBezTo>
                  <a:cubicBezTo>
                    <a:pt x="672078" y="1483587"/>
                    <a:pt x="677592" y="1485964"/>
                    <a:pt x="683694" y="1495938"/>
                  </a:cubicBezTo>
                  <a:cubicBezTo>
                    <a:pt x="689796" y="1505912"/>
                    <a:pt x="696437" y="1499737"/>
                    <a:pt x="701927" y="1495595"/>
                  </a:cubicBezTo>
                  <a:cubicBezTo>
                    <a:pt x="707416" y="1491454"/>
                    <a:pt x="705357" y="1489077"/>
                    <a:pt x="699868" y="1485964"/>
                  </a:cubicBezTo>
                  <a:cubicBezTo>
                    <a:pt x="694379" y="1482852"/>
                    <a:pt x="698839" y="1475990"/>
                    <a:pt x="698839" y="1469472"/>
                  </a:cubicBezTo>
                  <a:cubicBezTo>
                    <a:pt x="698839" y="1462953"/>
                    <a:pt x="700211" y="1464987"/>
                    <a:pt x="710528" y="1463272"/>
                  </a:cubicBezTo>
                  <a:cubicBezTo>
                    <a:pt x="720845" y="1461556"/>
                    <a:pt x="724619" y="1452611"/>
                    <a:pt x="726678" y="1447465"/>
                  </a:cubicBezTo>
                  <a:cubicBezTo>
                    <a:pt x="728736" y="1442319"/>
                    <a:pt x="735279" y="1441265"/>
                    <a:pt x="743538" y="1440579"/>
                  </a:cubicBezTo>
                  <a:cubicBezTo>
                    <a:pt x="751135" y="1439770"/>
                    <a:pt x="757776" y="1435089"/>
                    <a:pt x="761084" y="1428203"/>
                  </a:cubicBezTo>
                  <a:cubicBezTo>
                    <a:pt x="764172" y="1422003"/>
                    <a:pt x="766231" y="1418229"/>
                    <a:pt x="773803" y="1418572"/>
                  </a:cubicBezTo>
                  <a:cubicBezTo>
                    <a:pt x="781376" y="1418915"/>
                    <a:pt x="779978" y="1425116"/>
                    <a:pt x="787895" y="1428889"/>
                  </a:cubicBezTo>
                  <a:cubicBezTo>
                    <a:pt x="795810" y="1432663"/>
                    <a:pt x="800956" y="1427860"/>
                    <a:pt x="801299" y="1422346"/>
                  </a:cubicBezTo>
                  <a:cubicBezTo>
                    <a:pt x="801642" y="1416832"/>
                    <a:pt x="807499" y="1418915"/>
                    <a:pt x="812989" y="1418915"/>
                  </a:cubicBezTo>
                  <a:cubicBezTo>
                    <a:pt x="818478" y="1418915"/>
                    <a:pt x="821933" y="1421366"/>
                    <a:pt x="823649" y="1427174"/>
                  </a:cubicBezTo>
                  <a:cubicBezTo>
                    <a:pt x="825364" y="1432982"/>
                    <a:pt x="841538" y="1429625"/>
                    <a:pt x="850826" y="1429232"/>
                  </a:cubicBezTo>
                  <a:cubicBezTo>
                    <a:pt x="860114" y="1428841"/>
                    <a:pt x="859428" y="1440579"/>
                    <a:pt x="865530" y="1441951"/>
                  </a:cubicBezTo>
                  <a:cubicBezTo>
                    <a:pt x="871632" y="1443324"/>
                    <a:pt x="874132" y="1449867"/>
                    <a:pt x="884791" y="1456067"/>
                  </a:cubicBezTo>
                  <a:cubicBezTo>
                    <a:pt x="895452" y="1462267"/>
                    <a:pt x="885478" y="1470771"/>
                    <a:pt x="891678" y="1471530"/>
                  </a:cubicBezTo>
                  <a:cubicBezTo>
                    <a:pt x="897878" y="1472290"/>
                    <a:pt x="896138" y="1459841"/>
                    <a:pt x="896138" y="1455724"/>
                  </a:cubicBezTo>
                  <a:cubicBezTo>
                    <a:pt x="896138" y="1451607"/>
                    <a:pt x="901309" y="1452268"/>
                    <a:pt x="910842" y="1460184"/>
                  </a:cubicBezTo>
                  <a:cubicBezTo>
                    <a:pt x="920374" y="1468099"/>
                    <a:pt x="924761" y="1469472"/>
                    <a:pt x="930447" y="1468957"/>
                  </a:cubicBezTo>
                  <a:cubicBezTo>
                    <a:pt x="936132" y="1468442"/>
                    <a:pt x="939906" y="1462414"/>
                    <a:pt x="943876" y="1457611"/>
                  </a:cubicBezTo>
                  <a:cubicBezTo>
                    <a:pt x="947846" y="1452807"/>
                    <a:pt x="949194" y="1449867"/>
                    <a:pt x="954193" y="1451068"/>
                  </a:cubicBezTo>
                  <a:cubicBezTo>
                    <a:pt x="959192" y="1452268"/>
                    <a:pt x="963628" y="1447808"/>
                    <a:pt x="968456" y="1447465"/>
                  </a:cubicBezTo>
                  <a:cubicBezTo>
                    <a:pt x="973284" y="1447122"/>
                    <a:pt x="981174" y="1453984"/>
                    <a:pt x="985830" y="1456581"/>
                  </a:cubicBezTo>
                  <a:cubicBezTo>
                    <a:pt x="990487" y="1459179"/>
                    <a:pt x="995462" y="1451068"/>
                    <a:pt x="995976" y="1447980"/>
                  </a:cubicBezTo>
                  <a:cubicBezTo>
                    <a:pt x="996491" y="1444892"/>
                    <a:pt x="1009724" y="1446608"/>
                    <a:pt x="1014356" y="1446436"/>
                  </a:cubicBezTo>
                  <a:cubicBezTo>
                    <a:pt x="1018987" y="1446264"/>
                    <a:pt x="1023987" y="1456067"/>
                    <a:pt x="1027099" y="1460012"/>
                  </a:cubicBezTo>
                  <a:cubicBezTo>
                    <a:pt x="1030211" y="1463958"/>
                    <a:pt x="1034647" y="1464914"/>
                    <a:pt x="1040676" y="1464914"/>
                  </a:cubicBezTo>
                  <a:cubicBezTo>
                    <a:pt x="1046704" y="1464914"/>
                    <a:pt x="1049081" y="1466825"/>
                    <a:pt x="1053566" y="1473172"/>
                  </a:cubicBezTo>
                  <a:cubicBezTo>
                    <a:pt x="1058051" y="1479519"/>
                    <a:pt x="1064741" y="1468712"/>
                    <a:pt x="1069029" y="1461654"/>
                  </a:cubicBezTo>
                  <a:cubicBezTo>
                    <a:pt x="1073318" y="1454596"/>
                    <a:pt x="1076945" y="1459203"/>
                    <a:pt x="1079518" y="1463027"/>
                  </a:cubicBezTo>
                  <a:cubicBezTo>
                    <a:pt x="1082091" y="1466849"/>
                    <a:pt x="1092947" y="1466482"/>
                    <a:pt x="1098093" y="1466482"/>
                  </a:cubicBezTo>
                  <a:cubicBezTo>
                    <a:pt x="1103240" y="1466482"/>
                    <a:pt x="1105666" y="1461581"/>
                    <a:pt x="1109611" y="1461581"/>
                  </a:cubicBezTo>
                  <a:cubicBezTo>
                    <a:pt x="1113557" y="1461581"/>
                    <a:pt x="1115125" y="1453665"/>
                    <a:pt x="1120614" y="1449720"/>
                  </a:cubicBezTo>
                  <a:cubicBezTo>
                    <a:pt x="1126104" y="1445774"/>
                    <a:pt x="1125785" y="1441461"/>
                    <a:pt x="1123727" y="1439746"/>
                  </a:cubicBezTo>
                  <a:cubicBezTo>
                    <a:pt x="1121669" y="1438030"/>
                    <a:pt x="1115811" y="1431830"/>
                    <a:pt x="1109955" y="1430629"/>
                  </a:cubicBezTo>
                  <a:cubicBezTo>
                    <a:pt x="1104097" y="1429429"/>
                    <a:pt x="1104122" y="1427199"/>
                    <a:pt x="1101696" y="1425140"/>
                  </a:cubicBezTo>
                  <a:cubicBezTo>
                    <a:pt x="1099270" y="1423081"/>
                    <a:pt x="1095006" y="1423768"/>
                    <a:pt x="1089835" y="1423596"/>
                  </a:cubicBezTo>
                  <a:cubicBezTo>
                    <a:pt x="1084664" y="1423425"/>
                    <a:pt x="1084174" y="1415166"/>
                    <a:pt x="1077802" y="1412764"/>
                  </a:cubicBezTo>
                  <a:cubicBezTo>
                    <a:pt x="1071431" y="1410363"/>
                    <a:pt x="1072901" y="1405413"/>
                    <a:pt x="1075352" y="1405192"/>
                  </a:cubicBezTo>
                  <a:cubicBezTo>
                    <a:pt x="1077802" y="1404971"/>
                    <a:pt x="1081209" y="1403133"/>
                    <a:pt x="1085840" y="1401761"/>
                  </a:cubicBezTo>
                  <a:cubicBezTo>
                    <a:pt x="1090521" y="1400389"/>
                    <a:pt x="1094932" y="1398232"/>
                    <a:pt x="1098902" y="1395390"/>
                  </a:cubicBezTo>
                  <a:cubicBezTo>
                    <a:pt x="1104759" y="1391616"/>
                    <a:pt x="1102701" y="1384386"/>
                    <a:pt x="1097530" y="1380955"/>
                  </a:cubicBezTo>
                  <a:cubicBezTo>
                    <a:pt x="1092359" y="1377524"/>
                    <a:pt x="1093069" y="1373211"/>
                    <a:pt x="1096672" y="1371839"/>
                  </a:cubicBezTo>
                  <a:cubicBezTo>
                    <a:pt x="1100275" y="1370467"/>
                    <a:pt x="1099589" y="1365467"/>
                    <a:pt x="1102333" y="1362723"/>
                  </a:cubicBezTo>
                  <a:cubicBezTo>
                    <a:pt x="1105078" y="1359978"/>
                    <a:pt x="1120909" y="1364267"/>
                    <a:pt x="1128138" y="1365810"/>
                  </a:cubicBezTo>
                  <a:cubicBezTo>
                    <a:pt x="1135367" y="1367354"/>
                    <a:pt x="1136568" y="1359120"/>
                    <a:pt x="1135711" y="1356866"/>
                  </a:cubicBezTo>
                  <a:cubicBezTo>
                    <a:pt x="1134853" y="1354611"/>
                    <a:pt x="1127795" y="1355150"/>
                    <a:pt x="1120566" y="1354121"/>
                  </a:cubicBezTo>
                  <a:cubicBezTo>
                    <a:pt x="1113336" y="1353092"/>
                    <a:pt x="1114219" y="1350347"/>
                    <a:pt x="1114390" y="1345691"/>
                  </a:cubicBezTo>
                  <a:cubicBezTo>
                    <a:pt x="1114561" y="1341035"/>
                    <a:pt x="1109734" y="1341574"/>
                    <a:pt x="1106475" y="1340202"/>
                  </a:cubicBezTo>
                  <a:cubicBezTo>
                    <a:pt x="1104220" y="1339687"/>
                    <a:pt x="1102823" y="1337457"/>
                    <a:pt x="1103338" y="1335202"/>
                  </a:cubicBezTo>
                  <a:cubicBezTo>
                    <a:pt x="1103412" y="1334859"/>
                    <a:pt x="1103558" y="1334492"/>
                    <a:pt x="1103730" y="1334173"/>
                  </a:cubicBezTo>
                  <a:cubicBezTo>
                    <a:pt x="1104759" y="1331723"/>
                    <a:pt x="1104416" y="1326968"/>
                    <a:pt x="1102186" y="1321920"/>
                  </a:cubicBezTo>
                  <a:cubicBezTo>
                    <a:pt x="1099956" y="1316872"/>
                    <a:pt x="1108533" y="1317974"/>
                    <a:pt x="1110763" y="1316602"/>
                  </a:cubicBezTo>
                  <a:cubicBezTo>
                    <a:pt x="1114415" y="1314838"/>
                    <a:pt x="1118703" y="1315107"/>
                    <a:pt x="1122110" y="1317288"/>
                  </a:cubicBezTo>
                  <a:cubicBezTo>
                    <a:pt x="1126668" y="1320376"/>
                    <a:pt x="1132770" y="1319714"/>
                    <a:pt x="1136568" y="1315744"/>
                  </a:cubicBezTo>
                  <a:cubicBezTo>
                    <a:pt x="1141200" y="1311088"/>
                    <a:pt x="1147400" y="1317803"/>
                    <a:pt x="1156688" y="1316259"/>
                  </a:cubicBezTo>
                  <a:cubicBezTo>
                    <a:pt x="1165975" y="1314715"/>
                    <a:pt x="1170093" y="1314691"/>
                    <a:pt x="1176783" y="1310059"/>
                  </a:cubicBezTo>
                  <a:cubicBezTo>
                    <a:pt x="1183473" y="1305427"/>
                    <a:pt x="1194329" y="1308515"/>
                    <a:pt x="1197932" y="1304374"/>
                  </a:cubicBezTo>
                  <a:cubicBezTo>
                    <a:pt x="1201534" y="1300232"/>
                    <a:pt x="1211361" y="1301286"/>
                    <a:pt x="1221163" y="1301286"/>
                  </a:cubicBezTo>
                  <a:cubicBezTo>
                    <a:pt x="1230966" y="1301286"/>
                    <a:pt x="1239715" y="1300771"/>
                    <a:pt x="1243856" y="1295110"/>
                  </a:cubicBezTo>
                  <a:cubicBezTo>
                    <a:pt x="1247998" y="1289449"/>
                    <a:pt x="1255717" y="1288910"/>
                    <a:pt x="1263976" y="1287758"/>
                  </a:cubicBezTo>
                  <a:cubicBezTo>
                    <a:pt x="1272234" y="1286607"/>
                    <a:pt x="1308332" y="1277956"/>
                    <a:pt x="1319164" y="1276926"/>
                  </a:cubicBezTo>
                  <a:cubicBezTo>
                    <a:pt x="1329996" y="1275897"/>
                    <a:pt x="1337200" y="1276926"/>
                    <a:pt x="1340827" y="1266609"/>
                  </a:cubicBezTo>
                  <a:cubicBezTo>
                    <a:pt x="1344454" y="1256292"/>
                    <a:pt x="1353963" y="1262738"/>
                    <a:pt x="1359648" y="1258620"/>
                  </a:cubicBezTo>
                  <a:cubicBezTo>
                    <a:pt x="1365333" y="1254504"/>
                    <a:pt x="1371264" y="1251269"/>
                    <a:pt x="1382341" y="1254994"/>
                  </a:cubicBezTo>
                  <a:cubicBezTo>
                    <a:pt x="1393417" y="1258719"/>
                    <a:pt x="1393442" y="1261194"/>
                    <a:pt x="1400916" y="1264796"/>
                  </a:cubicBezTo>
                  <a:cubicBezTo>
                    <a:pt x="1408391" y="1268398"/>
                    <a:pt x="1409934" y="1263522"/>
                    <a:pt x="1410964" y="1260164"/>
                  </a:cubicBezTo>
                  <a:cubicBezTo>
                    <a:pt x="1411993" y="1256807"/>
                    <a:pt x="1416649" y="1257714"/>
                    <a:pt x="1420521" y="1259135"/>
                  </a:cubicBezTo>
                  <a:cubicBezTo>
                    <a:pt x="1424393" y="1260557"/>
                    <a:pt x="1426697" y="1264551"/>
                    <a:pt x="1427996" y="1271756"/>
                  </a:cubicBezTo>
                  <a:cubicBezTo>
                    <a:pt x="1428535" y="1276878"/>
                    <a:pt x="1430226" y="1281803"/>
                    <a:pt x="1432897" y="1286214"/>
                  </a:cubicBezTo>
                  <a:cubicBezTo>
                    <a:pt x="1435740" y="1291116"/>
                    <a:pt x="1436254" y="1289302"/>
                    <a:pt x="1436499" y="1293958"/>
                  </a:cubicBezTo>
                  <a:cubicBezTo>
                    <a:pt x="1436916" y="1298173"/>
                    <a:pt x="1434661" y="1302193"/>
                    <a:pt x="1430838" y="1304006"/>
                  </a:cubicBezTo>
                  <a:cubicBezTo>
                    <a:pt x="1426966" y="1306064"/>
                    <a:pt x="1441670" y="1308638"/>
                    <a:pt x="1447601" y="1312265"/>
                  </a:cubicBezTo>
                  <a:cubicBezTo>
                    <a:pt x="1453531" y="1315891"/>
                    <a:pt x="1454046" y="1306579"/>
                    <a:pt x="1456619" y="1306579"/>
                  </a:cubicBezTo>
                  <a:cubicBezTo>
                    <a:pt x="1460785" y="1306652"/>
                    <a:pt x="1464755" y="1304864"/>
                    <a:pt x="1467450" y="1301678"/>
                  </a:cubicBezTo>
                  <a:cubicBezTo>
                    <a:pt x="1472107" y="1297046"/>
                    <a:pt x="1471323" y="1305550"/>
                    <a:pt x="1473651" y="1307363"/>
                  </a:cubicBezTo>
                  <a:cubicBezTo>
                    <a:pt x="1476935" y="1309986"/>
                    <a:pt x="1479287" y="1313612"/>
                    <a:pt x="1480341" y="1317680"/>
                  </a:cubicBezTo>
                  <a:cubicBezTo>
                    <a:pt x="1481885" y="1323096"/>
                    <a:pt x="1486272" y="1317166"/>
                    <a:pt x="1488354" y="1312510"/>
                  </a:cubicBezTo>
                  <a:cubicBezTo>
                    <a:pt x="1490438" y="1307853"/>
                    <a:pt x="1493501" y="1314960"/>
                    <a:pt x="1497103" y="1318195"/>
                  </a:cubicBezTo>
                  <a:cubicBezTo>
                    <a:pt x="1500314" y="1321503"/>
                    <a:pt x="1505607" y="1321577"/>
                    <a:pt x="1508915" y="1318342"/>
                  </a:cubicBezTo>
                  <a:cubicBezTo>
                    <a:pt x="1509209" y="1318048"/>
                    <a:pt x="1509503" y="1317754"/>
                    <a:pt x="1509748" y="1317411"/>
                  </a:cubicBezTo>
                  <a:cubicBezTo>
                    <a:pt x="1512836" y="1313024"/>
                    <a:pt x="1515948" y="1311995"/>
                    <a:pt x="1519036" y="1315352"/>
                  </a:cubicBezTo>
                  <a:cubicBezTo>
                    <a:pt x="1522124" y="1318710"/>
                    <a:pt x="1516708" y="1320523"/>
                    <a:pt x="1514919" y="1324125"/>
                  </a:cubicBezTo>
                  <a:cubicBezTo>
                    <a:pt x="1513130" y="1327728"/>
                    <a:pt x="1512591" y="1328757"/>
                    <a:pt x="1506906" y="1330840"/>
                  </a:cubicBezTo>
                  <a:cubicBezTo>
                    <a:pt x="1501220" y="1332923"/>
                    <a:pt x="1504602" y="1338560"/>
                    <a:pt x="1510018" y="1343093"/>
                  </a:cubicBezTo>
                  <a:cubicBezTo>
                    <a:pt x="1515434" y="1347627"/>
                    <a:pt x="1519551" y="1335594"/>
                    <a:pt x="1521879" y="1334835"/>
                  </a:cubicBezTo>
                  <a:cubicBezTo>
                    <a:pt x="1524207" y="1334075"/>
                    <a:pt x="1529598" y="1333021"/>
                    <a:pt x="1532711" y="1334565"/>
                  </a:cubicBezTo>
                  <a:cubicBezTo>
                    <a:pt x="1536729" y="1336158"/>
                    <a:pt x="1540553" y="1338241"/>
                    <a:pt x="1544057" y="1340765"/>
                  </a:cubicBezTo>
                  <a:cubicBezTo>
                    <a:pt x="1548689" y="1344368"/>
                    <a:pt x="1547145" y="1334835"/>
                    <a:pt x="1547659" y="1331992"/>
                  </a:cubicBezTo>
                  <a:cubicBezTo>
                    <a:pt x="1548174" y="1329149"/>
                    <a:pt x="1552291" y="1327360"/>
                    <a:pt x="1553590" y="1325032"/>
                  </a:cubicBezTo>
                  <a:cubicBezTo>
                    <a:pt x="1554889" y="1322704"/>
                    <a:pt x="1559790" y="1324248"/>
                    <a:pt x="1566480" y="1323734"/>
                  </a:cubicBezTo>
                  <a:cubicBezTo>
                    <a:pt x="1573170" y="1323219"/>
                    <a:pt x="1574494" y="1318317"/>
                    <a:pt x="1574494" y="1314446"/>
                  </a:cubicBezTo>
                  <a:cubicBezTo>
                    <a:pt x="1574494" y="1310574"/>
                    <a:pt x="1578855" y="1311358"/>
                    <a:pt x="1585056" y="1311358"/>
                  </a:cubicBezTo>
                  <a:cubicBezTo>
                    <a:pt x="1591256" y="1311358"/>
                    <a:pt x="1591844" y="1310843"/>
                    <a:pt x="1594613" y="1307412"/>
                  </a:cubicBezTo>
                  <a:cubicBezTo>
                    <a:pt x="1597382" y="1303981"/>
                    <a:pt x="1604244" y="1301212"/>
                    <a:pt x="1611449" y="1300060"/>
                  </a:cubicBezTo>
                  <a:cubicBezTo>
                    <a:pt x="1618654" y="1298909"/>
                    <a:pt x="1624854" y="1295943"/>
                    <a:pt x="1624854" y="1301433"/>
                  </a:cubicBezTo>
                  <a:cubicBezTo>
                    <a:pt x="1624854" y="1306922"/>
                    <a:pt x="1616963" y="1308785"/>
                    <a:pt x="1612821" y="1314838"/>
                  </a:cubicBezTo>
                  <a:cubicBezTo>
                    <a:pt x="1608680" y="1320891"/>
                    <a:pt x="1623138" y="1326552"/>
                    <a:pt x="1637327" y="1335129"/>
                  </a:cubicBezTo>
                  <a:cubicBezTo>
                    <a:pt x="1651517" y="1343706"/>
                    <a:pt x="1665510" y="1367109"/>
                    <a:pt x="1677885" y="1379510"/>
                  </a:cubicBezTo>
                  <a:cubicBezTo>
                    <a:pt x="1690261" y="1391910"/>
                    <a:pt x="1715036" y="1444500"/>
                    <a:pt x="1723982" y="1456876"/>
                  </a:cubicBezTo>
                  <a:cubicBezTo>
                    <a:pt x="1732926" y="1469251"/>
                    <a:pt x="1742189" y="1451705"/>
                    <a:pt x="1742532" y="1446558"/>
                  </a:cubicBezTo>
                  <a:cubicBezTo>
                    <a:pt x="1742876" y="1441412"/>
                    <a:pt x="1749076" y="1435555"/>
                    <a:pt x="1753193" y="1436584"/>
                  </a:cubicBezTo>
                  <a:cubicBezTo>
                    <a:pt x="1757310" y="1437614"/>
                    <a:pt x="1763853" y="1440358"/>
                    <a:pt x="1763853" y="1449646"/>
                  </a:cubicBezTo>
                  <a:cubicBezTo>
                    <a:pt x="1763853" y="1458934"/>
                    <a:pt x="1770739" y="1450332"/>
                    <a:pt x="1773140" y="1454548"/>
                  </a:cubicBezTo>
                  <a:cubicBezTo>
                    <a:pt x="1775542" y="1458763"/>
                    <a:pt x="1778042" y="1459718"/>
                    <a:pt x="1780713" y="1459449"/>
                  </a:cubicBezTo>
                  <a:cubicBezTo>
                    <a:pt x="1785418" y="1458664"/>
                    <a:pt x="1790246" y="1459767"/>
                    <a:pt x="1794118" y="1462537"/>
                  </a:cubicBezTo>
                  <a:cubicBezTo>
                    <a:pt x="1799019" y="1466335"/>
                    <a:pt x="1802720" y="1467438"/>
                    <a:pt x="1805465" y="1463223"/>
                  </a:cubicBezTo>
                  <a:cubicBezTo>
                    <a:pt x="1808209" y="1459008"/>
                    <a:pt x="1815438" y="1460478"/>
                    <a:pt x="1822325" y="1456018"/>
                  </a:cubicBezTo>
                  <a:cubicBezTo>
                    <a:pt x="1829260" y="1451852"/>
                    <a:pt x="1837641" y="1450847"/>
                    <a:pt x="1845360" y="1453249"/>
                  </a:cubicBezTo>
                  <a:cubicBezTo>
                    <a:pt x="1853276" y="1455332"/>
                    <a:pt x="1860064" y="1467707"/>
                    <a:pt x="1863593" y="1476995"/>
                  </a:cubicBezTo>
                  <a:cubicBezTo>
                    <a:pt x="1867122" y="1486283"/>
                    <a:pt x="1873910" y="1485572"/>
                    <a:pt x="1884570" y="1486602"/>
                  </a:cubicBezTo>
                  <a:cubicBezTo>
                    <a:pt x="1895230" y="1487631"/>
                    <a:pt x="1890403" y="1494860"/>
                    <a:pt x="1894201" y="1502432"/>
                  </a:cubicBezTo>
                  <a:cubicBezTo>
                    <a:pt x="1898000" y="1510005"/>
                    <a:pt x="1903121" y="1510348"/>
                    <a:pt x="1911356" y="1513779"/>
                  </a:cubicBezTo>
                  <a:cubicBezTo>
                    <a:pt x="1919589" y="1517210"/>
                    <a:pt x="1933019" y="1513779"/>
                    <a:pt x="1938190" y="1507236"/>
                  </a:cubicBezTo>
                  <a:cubicBezTo>
                    <a:pt x="1943361" y="1500693"/>
                    <a:pt x="1948507" y="1507236"/>
                    <a:pt x="1948507" y="1512137"/>
                  </a:cubicBezTo>
                  <a:cubicBezTo>
                    <a:pt x="1948507" y="1517038"/>
                    <a:pt x="1950566" y="1518312"/>
                    <a:pt x="1955712" y="1521082"/>
                  </a:cubicBezTo>
                  <a:cubicBezTo>
                    <a:pt x="1956055" y="1521253"/>
                    <a:pt x="1956373" y="1521449"/>
                    <a:pt x="1956668" y="1521670"/>
                  </a:cubicBezTo>
                  <a:lnTo>
                    <a:pt x="1956888" y="1521866"/>
                  </a:lnTo>
                  <a:cubicBezTo>
                    <a:pt x="1957059" y="1522013"/>
                    <a:pt x="1957231" y="1522160"/>
                    <a:pt x="1957403" y="1522331"/>
                  </a:cubicBezTo>
                  <a:lnTo>
                    <a:pt x="1957623" y="1522601"/>
                  </a:lnTo>
                  <a:cubicBezTo>
                    <a:pt x="1957746" y="1522748"/>
                    <a:pt x="1957868" y="1522895"/>
                    <a:pt x="1957966" y="1523067"/>
                  </a:cubicBezTo>
                  <a:lnTo>
                    <a:pt x="1958113" y="1523336"/>
                  </a:lnTo>
                  <a:lnTo>
                    <a:pt x="1958334" y="1523851"/>
                  </a:lnTo>
                  <a:lnTo>
                    <a:pt x="1958334" y="1524120"/>
                  </a:lnTo>
                  <a:cubicBezTo>
                    <a:pt x="1958383" y="1524317"/>
                    <a:pt x="1958432" y="1524513"/>
                    <a:pt x="1958456" y="1524709"/>
                  </a:cubicBezTo>
                  <a:lnTo>
                    <a:pt x="1958456" y="1524929"/>
                  </a:lnTo>
                  <a:cubicBezTo>
                    <a:pt x="1958456" y="1525174"/>
                    <a:pt x="1958456" y="1525419"/>
                    <a:pt x="1958456" y="1525664"/>
                  </a:cubicBezTo>
                  <a:lnTo>
                    <a:pt x="1958456" y="1525664"/>
                  </a:lnTo>
                  <a:cubicBezTo>
                    <a:pt x="1958358" y="1526301"/>
                    <a:pt x="1958187" y="1526914"/>
                    <a:pt x="1957917" y="1527478"/>
                  </a:cubicBezTo>
                  <a:lnTo>
                    <a:pt x="1957917" y="1527478"/>
                  </a:lnTo>
                  <a:cubicBezTo>
                    <a:pt x="1959804" y="1528066"/>
                    <a:pt x="1961495" y="1529144"/>
                    <a:pt x="1962819" y="1530615"/>
                  </a:cubicBezTo>
                  <a:cubicBezTo>
                    <a:pt x="1965906" y="1534389"/>
                    <a:pt x="1968333" y="1532673"/>
                    <a:pt x="1973136" y="1533065"/>
                  </a:cubicBezTo>
                  <a:lnTo>
                    <a:pt x="1974140" y="1533065"/>
                  </a:lnTo>
                  <a:lnTo>
                    <a:pt x="1974655" y="1533065"/>
                  </a:lnTo>
                  <a:lnTo>
                    <a:pt x="1974998" y="1533065"/>
                  </a:lnTo>
                  <a:cubicBezTo>
                    <a:pt x="1976322" y="1533286"/>
                    <a:pt x="1977645" y="1533359"/>
                    <a:pt x="1978992" y="1533310"/>
                  </a:cubicBezTo>
                  <a:lnTo>
                    <a:pt x="1978992" y="1533310"/>
                  </a:lnTo>
                  <a:cubicBezTo>
                    <a:pt x="1979262" y="1533335"/>
                    <a:pt x="1979531" y="1533335"/>
                    <a:pt x="1979801" y="1533310"/>
                  </a:cubicBezTo>
                  <a:lnTo>
                    <a:pt x="1979801" y="1533310"/>
                  </a:lnTo>
                  <a:cubicBezTo>
                    <a:pt x="1980096" y="1533237"/>
                    <a:pt x="1980389" y="1533163"/>
                    <a:pt x="1980684" y="1533041"/>
                  </a:cubicBezTo>
                  <a:cubicBezTo>
                    <a:pt x="1981076" y="1532894"/>
                    <a:pt x="1981443" y="1532722"/>
                    <a:pt x="1981786" y="1532526"/>
                  </a:cubicBezTo>
                  <a:lnTo>
                    <a:pt x="1981934" y="1532526"/>
                  </a:lnTo>
                  <a:cubicBezTo>
                    <a:pt x="1982325" y="1532306"/>
                    <a:pt x="1982693" y="1532036"/>
                    <a:pt x="1983036" y="1531767"/>
                  </a:cubicBezTo>
                  <a:lnTo>
                    <a:pt x="1983036" y="1531767"/>
                  </a:lnTo>
                  <a:cubicBezTo>
                    <a:pt x="1983404" y="1531448"/>
                    <a:pt x="1983772" y="1531105"/>
                    <a:pt x="1984163" y="1530713"/>
                  </a:cubicBezTo>
                  <a:lnTo>
                    <a:pt x="1984433" y="1530419"/>
                  </a:lnTo>
                  <a:cubicBezTo>
                    <a:pt x="1984825" y="1530002"/>
                    <a:pt x="1985217" y="1529536"/>
                    <a:pt x="1985634" y="1528997"/>
                  </a:cubicBezTo>
                  <a:cubicBezTo>
                    <a:pt x="1990535" y="1522822"/>
                    <a:pt x="1995608" y="1515249"/>
                    <a:pt x="2001808" y="1515249"/>
                  </a:cubicBezTo>
                  <a:cubicBezTo>
                    <a:pt x="2008008" y="1515249"/>
                    <a:pt x="2012468" y="1519048"/>
                    <a:pt x="2018644" y="1514906"/>
                  </a:cubicBezTo>
                  <a:cubicBezTo>
                    <a:pt x="2024819" y="1510765"/>
                    <a:pt x="2027588" y="1509417"/>
                    <a:pt x="2032759" y="1510789"/>
                  </a:cubicBezTo>
                  <a:cubicBezTo>
                    <a:pt x="2037930" y="1512162"/>
                    <a:pt x="2039964" y="1507334"/>
                    <a:pt x="2041337" y="1503217"/>
                  </a:cubicBezTo>
                  <a:cubicBezTo>
                    <a:pt x="2042708" y="1499100"/>
                    <a:pt x="2040307" y="1493243"/>
                    <a:pt x="2047193" y="1493243"/>
                  </a:cubicBezTo>
                  <a:cubicBezTo>
                    <a:pt x="2054080" y="1493243"/>
                    <a:pt x="2056138" y="1484984"/>
                    <a:pt x="2065426" y="1484641"/>
                  </a:cubicBezTo>
                  <a:cubicBezTo>
                    <a:pt x="2072998" y="1484764"/>
                    <a:pt x="2080350" y="1482068"/>
                    <a:pt x="2086060" y="1477093"/>
                  </a:cubicBezTo>
                  <a:cubicBezTo>
                    <a:pt x="2090962" y="1472609"/>
                    <a:pt x="2095691" y="1471236"/>
                    <a:pt x="2102896" y="1471579"/>
                  </a:cubicBezTo>
                  <a:cubicBezTo>
                    <a:pt x="2110100" y="1471922"/>
                    <a:pt x="2104611" y="1463321"/>
                    <a:pt x="2113556" y="1463664"/>
                  </a:cubicBezTo>
                  <a:cubicBezTo>
                    <a:pt x="2122501" y="1464007"/>
                    <a:pt x="2121472" y="1458763"/>
                    <a:pt x="2127990" y="1458518"/>
                  </a:cubicBezTo>
                  <a:cubicBezTo>
                    <a:pt x="2134509" y="1458272"/>
                    <a:pt x="2137964" y="1457831"/>
                    <a:pt x="2138307" y="1461262"/>
                  </a:cubicBezTo>
                  <a:cubicBezTo>
                    <a:pt x="2138969" y="1464252"/>
                    <a:pt x="2141934" y="1466163"/>
                    <a:pt x="2144948" y="1465502"/>
                  </a:cubicBezTo>
                  <a:cubicBezTo>
                    <a:pt x="2145390" y="1465404"/>
                    <a:pt x="2145806" y="1465232"/>
                    <a:pt x="2146223" y="1465036"/>
                  </a:cubicBezTo>
                  <a:cubicBezTo>
                    <a:pt x="2149654" y="1463664"/>
                    <a:pt x="2151124" y="1462291"/>
                    <a:pt x="2152766" y="1465747"/>
                  </a:cubicBezTo>
                  <a:cubicBezTo>
                    <a:pt x="2154408" y="1469202"/>
                    <a:pt x="2156883" y="1468835"/>
                    <a:pt x="2167470" y="1468835"/>
                  </a:cubicBezTo>
                  <a:cubicBezTo>
                    <a:pt x="2178056" y="1468835"/>
                    <a:pt x="2196706" y="1466384"/>
                    <a:pt x="2194990" y="1472265"/>
                  </a:cubicBezTo>
                  <a:cubicBezTo>
                    <a:pt x="2193275" y="1478147"/>
                    <a:pt x="2194304" y="1486969"/>
                    <a:pt x="2200136" y="1489126"/>
                  </a:cubicBezTo>
                  <a:cubicBezTo>
                    <a:pt x="2205969" y="1491282"/>
                    <a:pt x="2211483" y="1487410"/>
                    <a:pt x="2214840" y="1492214"/>
                  </a:cubicBezTo>
                  <a:cubicBezTo>
                    <a:pt x="2218198" y="1497017"/>
                    <a:pt x="2222045" y="1494272"/>
                    <a:pt x="2226187" y="1496674"/>
                  </a:cubicBezTo>
                  <a:cubicBezTo>
                    <a:pt x="2230328" y="1499075"/>
                    <a:pt x="2234445" y="1501844"/>
                    <a:pt x="2237876" y="1498071"/>
                  </a:cubicBezTo>
                  <a:cubicBezTo>
                    <a:pt x="2241356" y="1494051"/>
                    <a:pt x="2246943" y="1492557"/>
                    <a:pt x="2251967" y="1494272"/>
                  </a:cubicBezTo>
                  <a:cubicBezTo>
                    <a:pt x="2257824" y="1495987"/>
                    <a:pt x="2255055" y="1499786"/>
                    <a:pt x="2262284" y="1499786"/>
                  </a:cubicBezTo>
                  <a:cubicBezTo>
                    <a:pt x="2269513" y="1499786"/>
                    <a:pt x="2279438" y="1496330"/>
                    <a:pt x="2281546" y="1500815"/>
                  </a:cubicBezTo>
                  <a:cubicBezTo>
                    <a:pt x="2283653" y="1505300"/>
                    <a:pt x="2286447" y="1502531"/>
                    <a:pt x="2288751" y="1505716"/>
                  </a:cubicBezTo>
                  <a:cubicBezTo>
                    <a:pt x="2291054" y="1508902"/>
                    <a:pt x="2291520" y="1507089"/>
                    <a:pt x="2292892" y="1504687"/>
                  </a:cubicBezTo>
                  <a:cubicBezTo>
                    <a:pt x="2294265" y="1502286"/>
                    <a:pt x="2298406" y="1504344"/>
                    <a:pt x="2300465" y="1501256"/>
                  </a:cubicBezTo>
                  <a:cubicBezTo>
                    <a:pt x="2302523" y="1498168"/>
                    <a:pt x="2302523" y="1496085"/>
                    <a:pt x="2308699" y="1495056"/>
                  </a:cubicBezTo>
                  <a:cubicBezTo>
                    <a:pt x="2314874" y="1494027"/>
                    <a:pt x="2317300" y="1494027"/>
                    <a:pt x="2319702" y="1489224"/>
                  </a:cubicBezTo>
                  <a:cubicBezTo>
                    <a:pt x="2322103" y="1484420"/>
                    <a:pt x="2320756" y="1483024"/>
                    <a:pt x="2324873" y="1480622"/>
                  </a:cubicBezTo>
                  <a:cubicBezTo>
                    <a:pt x="2328990" y="1478220"/>
                    <a:pt x="2328990" y="1475132"/>
                    <a:pt x="2323500" y="1471677"/>
                  </a:cubicBezTo>
                  <a:cubicBezTo>
                    <a:pt x="2318011" y="1468222"/>
                    <a:pt x="2316614" y="1467217"/>
                    <a:pt x="2315242" y="1462389"/>
                  </a:cubicBezTo>
                  <a:cubicBezTo>
                    <a:pt x="2313870" y="1457562"/>
                    <a:pt x="2309752" y="1456557"/>
                    <a:pt x="2309385" y="1451729"/>
                  </a:cubicBezTo>
                  <a:cubicBezTo>
                    <a:pt x="2309018" y="1446902"/>
                    <a:pt x="2308699" y="1445211"/>
                    <a:pt x="2311468" y="1441069"/>
                  </a:cubicBezTo>
                  <a:cubicBezTo>
                    <a:pt x="2314237" y="1436927"/>
                    <a:pt x="2312497" y="1431781"/>
                    <a:pt x="2317300" y="1430409"/>
                  </a:cubicBezTo>
                  <a:cubicBezTo>
                    <a:pt x="2322103" y="1429037"/>
                    <a:pt x="2323843" y="1419062"/>
                    <a:pt x="2331416" y="1416318"/>
                  </a:cubicBezTo>
                  <a:cubicBezTo>
                    <a:pt x="2338989" y="1413573"/>
                    <a:pt x="2341022" y="1413230"/>
                    <a:pt x="2342076" y="1408745"/>
                  </a:cubicBezTo>
                  <a:cubicBezTo>
                    <a:pt x="2343130" y="1404261"/>
                    <a:pt x="2342763" y="1398428"/>
                    <a:pt x="2348938" y="1404285"/>
                  </a:cubicBezTo>
                  <a:cubicBezTo>
                    <a:pt x="2355113" y="1410142"/>
                    <a:pt x="2357539" y="1409432"/>
                    <a:pt x="2363053" y="1410461"/>
                  </a:cubicBezTo>
                  <a:cubicBezTo>
                    <a:pt x="2368567" y="1411490"/>
                    <a:pt x="2370258" y="1411490"/>
                    <a:pt x="2372660" y="1415362"/>
                  </a:cubicBezTo>
                  <a:cubicBezTo>
                    <a:pt x="2375062" y="1419234"/>
                    <a:pt x="2378174" y="1419136"/>
                    <a:pt x="2386089" y="1418793"/>
                  </a:cubicBezTo>
                  <a:cubicBezTo>
                    <a:pt x="2394005" y="1418450"/>
                    <a:pt x="2397779" y="1416734"/>
                    <a:pt x="2401896" y="1420165"/>
                  </a:cubicBezTo>
                  <a:cubicBezTo>
                    <a:pt x="2406013" y="1423596"/>
                    <a:pt x="2410155" y="1426365"/>
                    <a:pt x="2414958" y="1426708"/>
                  </a:cubicBezTo>
                  <a:cubicBezTo>
                    <a:pt x="2419761" y="1427051"/>
                    <a:pt x="2422187" y="1432198"/>
                    <a:pt x="2430102" y="1431855"/>
                  </a:cubicBezTo>
                  <a:cubicBezTo>
                    <a:pt x="2438018" y="1431512"/>
                    <a:pt x="2444806" y="1430825"/>
                    <a:pt x="2446595" y="1435996"/>
                  </a:cubicBezTo>
                  <a:cubicBezTo>
                    <a:pt x="2448384" y="1441167"/>
                    <a:pt x="2448310" y="1445284"/>
                    <a:pt x="2451080" y="1448029"/>
                  </a:cubicBezTo>
                  <a:cubicBezTo>
                    <a:pt x="2453849" y="1450773"/>
                    <a:pt x="2454168" y="1455381"/>
                    <a:pt x="2454854" y="1460747"/>
                  </a:cubicBezTo>
                  <a:cubicBezTo>
                    <a:pt x="2455540" y="1466114"/>
                    <a:pt x="2454168" y="1468099"/>
                    <a:pt x="2459338" y="1471065"/>
                  </a:cubicBezTo>
                  <a:cubicBezTo>
                    <a:pt x="2464509" y="1474030"/>
                    <a:pt x="2464485" y="1476922"/>
                    <a:pt x="2475145" y="1479666"/>
                  </a:cubicBezTo>
                  <a:cubicBezTo>
                    <a:pt x="2485805" y="1482411"/>
                    <a:pt x="2488893" y="1482117"/>
                    <a:pt x="2494407" y="1485842"/>
                  </a:cubicBezTo>
                  <a:cubicBezTo>
                    <a:pt x="2499920" y="1489567"/>
                    <a:pt x="2506439" y="1489297"/>
                    <a:pt x="2511953" y="1488292"/>
                  </a:cubicBezTo>
                  <a:cubicBezTo>
                    <a:pt x="2517467" y="1487288"/>
                    <a:pt x="2517442" y="1484151"/>
                    <a:pt x="2524672" y="1480377"/>
                  </a:cubicBezTo>
                  <a:cubicBezTo>
                    <a:pt x="2531901" y="1476603"/>
                    <a:pt x="2531533" y="1476946"/>
                    <a:pt x="2537390" y="1476603"/>
                  </a:cubicBezTo>
                  <a:cubicBezTo>
                    <a:pt x="2543247" y="1476260"/>
                    <a:pt x="2541507" y="1472461"/>
                    <a:pt x="2549766" y="1472461"/>
                  </a:cubicBezTo>
                  <a:cubicBezTo>
                    <a:pt x="2558025" y="1472461"/>
                    <a:pt x="2560083" y="1471775"/>
                    <a:pt x="2565229" y="1474912"/>
                  </a:cubicBezTo>
                  <a:cubicBezTo>
                    <a:pt x="2570376" y="1478049"/>
                    <a:pt x="2573145" y="1476995"/>
                    <a:pt x="2576919" y="1478024"/>
                  </a:cubicBezTo>
                  <a:cubicBezTo>
                    <a:pt x="2580693" y="1479054"/>
                    <a:pt x="2579369" y="1482484"/>
                    <a:pt x="2585520" y="1482142"/>
                  </a:cubicBezTo>
                  <a:cubicBezTo>
                    <a:pt x="2591671" y="1481798"/>
                    <a:pt x="2596181" y="1474790"/>
                    <a:pt x="2602381" y="1480426"/>
                  </a:cubicBezTo>
                  <a:cubicBezTo>
                    <a:pt x="2608581" y="1486062"/>
                    <a:pt x="2610296" y="1494860"/>
                    <a:pt x="2618530" y="1494860"/>
                  </a:cubicBezTo>
                  <a:cubicBezTo>
                    <a:pt x="2626764" y="1494860"/>
                    <a:pt x="2639508" y="1492409"/>
                    <a:pt x="2640218" y="1500717"/>
                  </a:cubicBezTo>
                  <a:cubicBezTo>
                    <a:pt x="2640929" y="1509025"/>
                    <a:pt x="2643306" y="1512407"/>
                    <a:pt x="2649139" y="1514808"/>
                  </a:cubicBezTo>
                  <a:cubicBezTo>
                    <a:pt x="2654971" y="1517210"/>
                    <a:pt x="2654996" y="1523410"/>
                    <a:pt x="2662911" y="1522724"/>
                  </a:cubicBezTo>
                  <a:cubicBezTo>
                    <a:pt x="2670827" y="1522037"/>
                    <a:pt x="2674943" y="1517553"/>
                    <a:pt x="2684231" y="1522037"/>
                  </a:cubicBezTo>
                  <a:cubicBezTo>
                    <a:pt x="2693519" y="1526522"/>
                    <a:pt x="2693495" y="1528899"/>
                    <a:pt x="2702440" y="1528899"/>
                  </a:cubicBezTo>
                  <a:cubicBezTo>
                    <a:pt x="2711384" y="1528899"/>
                    <a:pt x="2726946" y="1529610"/>
                    <a:pt x="2735106" y="1529242"/>
                  </a:cubicBezTo>
                  <a:cubicBezTo>
                    <a:pt x="2743267" y="1528875"/>
                    <a:pt x="2741650" y="1520665"/>
                    <a:pt x="2752653" y="1520665"/>
                  </a:cubicBezTo>
                  <a:cubicBezTo>
                    <a:pt x="2760960" y="1520493"/>
                    <a:pt x="2769243" y="1519562"/>
                    <a:pt x="2777404" y="1517896"/>
                  </a:cubicBezTo>
                  <a:cubicBezTo>
                    <a:pt x="2784290" y="1516867"/>
                    <a:pt x="2785319" y="1514122"/>
                    <a:pt x="2792549" y="1514122"/>
                  </a:cubicBezTo>
                  <a:cubicBezTo>
                    <a:pt x="2799778" y="1514122"/>
                    <a:pt x="2808698" y="1514808"/>
                    <a:pt x="2809703" y="1509221"/>
                  </a:cubicBezTo>
                  <a:cubicBezTo>
                    <a:pt x="2810708" y="1503633"/>
                    <a:pt x="2809360" y="1501305"/>
                    <a:pt x="2815903" y="1498561"/>
                  </a:cubicBezTo>
                  <a:cubicBezTo>
                    <a:pt x="2822447" y="1495816"/>
                    <a:pt x="2822103" y="1492360"/>
                    <a:pt x="2828965" y="1490988"/>
                  </a:cubicBezTo>
                  <a:cubicBezTo>
                    <a:pt x="2835827" y="1489616"/>
                    <a:pt x="2833106" y="1489273"/>
                    <a:pt x="2838253" y="1485817"/>
                  </a:cubicBezTo>
                  <a:cubicBezTo>
                    <a:pt x="2843399" y="1482362"/>
                    <a:pt x="2842051" y="1482043"/>
                    <a:pt x="2849599" y="1481700"/>
                  </a:cubicBezTo>
                  <a:cubicBezTo>
                    <a:pt x="2857147" y="1481357"/>
                    <a:pt x="2859916" y="1481700"/>
                    <a:pt x="2869204" y="1485131"/>
                  </a:cubicBezTo>
                  <a:cubicBezTo>
                    <a:pt x="2878492" y="1488562"/>
                    <a:pt x="2874105" y="1492017"/>
                    <a:pt x="2880207" y="1495791"/>
                  </a:cubicBezTo>
                  <a:cubicBezTo>
                    <a:pt x="2886309" y="1499565"/>
                    <a:pt x="2896724" y="1500693"/>
                    <a:pt x="2899812" y="1497531"/>
                  </a:cubicBezTo>
                  <a:cubicBezTo>
                    <a:pt x="2902900" y="1494370"/>
                    <a:pt x="2904272" y="1491331"/>
                    <a:pt x="2910473" y="1492360"/>
                  </a:cubicBezTo>
                  <a:cubicBezTo>
                    <a:pt x="2916673" y="1493390"/>
                    <a:pt x="2922162" y="1492360"/>
                    <a:pt x="2925936" y="1496821"/>
                  </a:cubicBezTo>
                  <a:cubicBezTo>
                    <a:pt x="2926377" y="1497360"/>
                    <a:pt x="2926769" y="1497899"/>
                    <a:pt x="2927112" y="1498413"/>
                  </a:cubicBezTo>
                  <a:lnTo>
                    <a:pt x="2927112" y="1498413"/>
                  </a:lnTo>
                  <a:cubicBezTo>
                    <a:pt x="2927455" y="1498953"/>
                    <a:pt x="2927750" y="1499492"/>
                    <a:pt x="2928043" y="1500006"/>
                  </a:cubicBezTo>
                  <a:lnTo>
                    <a:pt x="2928043" y="1500006"/>
                  </a:lnTo>
                  <a:lnTo>
                    <a:pt x="2928558" y="1500913"/>
                  </a:lnTo>
                  <a:lnTo>
                    <a:pt x="2928558" y="1500913"/>
                  </a:lnTo>
                  <a:cubicBezTo>
                    <a:pt x="2928558" y="1501158"/>
                    <a:pt x="2928828" y="1501403"/>
                    <a:pt x="2928975" y="1501648"/>
                  </a:cubicBezTo>
                  <a:lnTo>
                    <a:pt x="2928975" y="1501648"/>
                  </a:lnTo>
                  <a:cubicBezTo>
                    <a:pt x="2929122" y="1501893"/>
                    <a:pt x="2929269" y="1502138"/>
                    <a:pt x="2929440" y="1502383"/>
                  </a:cubicBezTo>
                  <a:lnTo>
                    <a:pt x="2929440" y="1502383"/>
                  </a:lnTo>
                  <a:cubicBezTo>
                    <a:pt x="2929563" y="1502580"/>
                    <a:pt x="2929710" y="1502776"/>
                    <a:pt x="2929857" y="1502947"/>
                  </a:cubicBezTo>
                  <a:lnTo>
                    <a:pt x="2930004" y="1503143"/>
                  </a:lnTo>
                  <a:lnTo>
                    <a:pt x="2930445" y="1503658"/>
                  </a:lnTo>
                  <a:lnTo>
                    <a:pt x="2930592" y="1503805"/>
                  </a:lnTo>
                  <a:lnTo>
                    <a:pt x="2931254" y="1504393"/>
                  </a:lnTo>
                  <a:cubicBezTo>
                    <a:pt x="2931254" y="1504393"/>
                    <a:pt x="2931254" y="1504393"/>
                    <a:pt x="2931254" y="1504393"/>
                  </a:cubicBezTo>
                  <a:lnTo>
                    <a:pt x="2931891" y="1504859"/>
                  </a:lnTo>
                  <a:lnTo>
                    <a:pt x="2932136" y="1505030"/>
                  </a:lnTo>
                  <a:lnTo>
                    <a:pt x="2932798" y="1505398"/>
                  </a:lnTo>
                  <a:lnTo>
                    <a:pt x="2933067" y="1505545"/>
                  </a:lnTo>
                  <a:cubicBezTo>
                    <a:pt x="2933411" y="1505716"/>
                    <a:pt x="2933753" y="1505863"/>
                    <a:pt x="2934096" y="1506011"/>
                  </a:cubicBezTo>
                  <a:lnTo>
                    <a:pt x="2934096" y="1506011"/>
                  </a:lnTo>
                  <a:cubicBezTo>
                    <a:pt x="2934440" y="1506157"/>
                    <a:pt x="2934807" y="1506280"/>
                    <a:pt x="2935175" y="1506378"/>
                  </a:cubicBezTo>
                  <a:lnTo>
                    <a:pt x="2935567" y="1506378"/>
                  </a:lnTo>
                  <a:lnTo>
                    <a:pt x="2936571" y="1506648"/>
                  </a:lnTo>
                  <a:lnTo>
                    <a:pt x="2937013" y="1506648"/>
                  </a:lnTo>
                  <a:lnTo>
                    <a:pt x="2938581" y="1506893"/>
                  </a:lnTo>
                  <a:cubicBezTo>
                    <a:pt x="2944389" y="1507530"/>
                    <a:pt x="2950074" y="1509049"/>
                    <a:pt x="2955442" y="1511377"/>
                  </a:cubicBezTo>
                  <a:cubicBezTo>
                    <a:pt x="2961298" y="1513436"/>
                    <a:pt x="2962671" y="1517553"/>
                    <a:pt x="2970145" y="1512750"/>
                  </a:cubicBezTo>
                  <a:cubicBezTo>
                    <a:pt x="2977619" y="1507946"/>
                    <a:pt x="2978747" y="1501746"/>
                    <a:pt x="2985976" y="1499688"/>
                  </a:cubicBezTo>
                  <a:cubicBezTo>
                    <a:pt x="2993205" y="1497629"/>
                    <a:pt x="2993892" y="1493831"/>
                    <a:pt x="3000067" y="1493831"/>
                  </a:cubicBezTo>
                  <a:cubicBezTo>
                    <a:pt x="3006243" y="1493831"/>
                    <a:pt x="3012443" y="1491380"/>
                    <a:pt x="3013815" y="1486969"/>
                  </a:cubicBezTo>
                  <a:cubicBezTo>
                    <a:pt x="3015187" y="1482558"/>
                    <a:pt x="3012786" y="1480083"/>
                    <a:pt x="3009698" y="1477681"/>
                  </a:cubicBezTo>
                  <a:cubicBezTo>
                    <a:pt x="3006610" y="1475280"/>
                    <a:pt x="3007639" y="1470109"/>
                    <a:pt x="3012786" y="1466335"/>
                  </a:cubicBezTo>
                  <a:cubicBezTo>
                    <a:pt x="3017515" y="1462855"/>
                    <a:pt x="3021093" y="1458076"/>
                    <a:pt x="3023103" y="1452562"/>
                  </a:cubicBezTo>
                  <a:cubicBezTo>
                    <a:pt x="3025872" y="1446387"/>
                    <a:pt x="3029646" y="1443642"/>
                    <a:pt x="3031705" y="1435727"/>
                  </a:cubicBezTo>
                  <a:cubicBezTo>
                    <a:pt x="3033763" y="1427811"/>
                    <a:pt x="3036606" y="1419553"/>
                    <a:pt x="3043394" y="1415779"/>
                  </a:cubicBezTo>
                  <a:cubicBezTo>
                    <a:pt x="3050182" y="1412005"/>
                    <a:pt x="3057828" y="1408893"/>
                    <a:pt x="3059911" y="1404432"/>
                  </a:cubicBezTo>
                  <a:cubicBezTo>
                    <a:pt x="3061994" y="1399972"/>
                    <a:pt x="3061970" y="1398575"/>
                    <a:pt x="3059568" y="1396517"/>
                  </a:cubicBezTo>
                  <a:cubicBezTo>
                    <a:pt x="3057191" y="1394581"/>
                    <a:pt x="3055794" y="1391665"/>
                    <a:pt x="3055770" y="1388601"/>
                  </a:cubicBezTo>
                  <a:cubicBezTo>
                    <a:pt x="3055770" y="1385514"/>
                    <a:pt x="3055426" y="1379338"/>
                    <a:pt x="3049251" y="1379681"/>
                  </a:cubicBezTo>
                  <a:cubicBezTo>
                    <a:pt x="3043076" y="1380024"/>
                    <a:pt x="3036532" y="1380024"/>
                    <a:pt x="3036532" y="1376226"/>
                  </a:cubicBezTo>
                  <a:cubicBezTo>
                    <a:pt x="3036532" y="1372427"/>
                    <a:pt x="3035846" y="1371079"/>
                    <a:pt x="3042022" y="1369364"/>
                  </a:cubicBezTo>
                  <a:cubicBezTo>
                    <a:pt x="3048197" y="1367648"/>
                    <a:pt x="3049251" y="1359047"/>
                    <a:pt x="3057510" y="1354905"/>
                  </a:cubicBezTo>
                  <a:cubicBezTo>
                    <a:pt x="3065768" y="1350764"/>
                    <a:pt x="3065058" y="1349416"/>
                    <a:pt x="3070228" y="1349416"/>
                  </a:cubicBezTo>
                  <a:cubicBezTo>
                    <a:pt x="3075399" y="1349416"/>
                    <a:pt x="3076428" y="1345274"/>
                    <a:pt x="3083290" y="1344931"/>
                  </a:cubicBezTo>
                  <a:cubicBezTo>
                    <a:pt x="3090152" y="1344588"/>
                    <a:pt x="3094980" y="1345274"/>
                    <a:pt x="3101866" y="1343902"/>
                  </a:cubicBezTo>
                  <a:cubicBezTo>
                    <a:pt x="3108752" y="1342530"/>
                    <a:pt x="3105983" y="1339785"/>
                    <a:pt x="3116300" y="1339785"/>
                  </a:cubicBezTo>
                  <a:cubicBezTo>
                    <a:pt x="3126617" y="1339785"/>
                    <a:pt x="3129362" y="1342530"/>
                    <a:pt x="3136591" y="1340471"/>
                  </a:cubicBezTo>
                  <a:cubicBezTo>
                    <a:pt x="3143820" y="1338413"/>
                    <a:pt x="3147594" y="1335570"/>
                    <a:pt x="3152397" y="1337040"/>
                  </a:cubicBezTo>
                  <a:cubicBezTo>
                    <a:pt x="3157201" y="1338511"/>
                    <a:pt x="3163058" y="1342873"/>
                    <a:pt x="3168915" y="1343902"/>
                  </a:cubicBezTo>
                  <a:cubicBezTo>
                    <a:pt x="3173228" y="1344539"/>
                    <a:pt x="3177149" y="1346745"/>
                    <a:pt x="3179918" y="1350102"/>
                  </a:cubicBezTo>
                  <a:cubicBezTo>
                    <a:pt x="3181976" y="1352553"/>
                    <a:pt x="3184378" y="1353876"/>
                    <a:pt x="3191264" y="1353533"/>
                  </a:cubicBezTo>
                  <a:cubicBezTo>
                    <a:pt x="3198150" y="1353190"/>
                    <a:pt x="3212585" y="1351474"/>
                    <a:pt x="3215770" y="1356621"/>
                  </a:cubicBezTo>
                  <a:cubicBezTo>
                    <a:pt x="3218957" y="1361767"/>
                    <a:pt x="3221284" y="1366252"/>
                    <a:pt x="3226774" y="1367992"/>
                  </a:cubicBezTo>
                  <a:cubicBezTo>
                    <a:pt x="3232263" y="1369731"/>
                    <a:pt x="3234346" y="1373824"/>
                    <a:pt x="3235718" y="1378627"/>
                  </a:cubicBezTo>
                  <a:cubicBezTo>
                    <a:pt x="3237091" y="1383431"/>
                    <a:pt x="3245006" y="1384141"/>
                    <a:pt x="3245692" y="1391371"/>
                  </a:cubicBezTo>
                  <a:cubicBezTo>
                    <a:pt x="3246379" y="1398600"/>
                    <a:pt x="3245692" y="1407177"/>
                    <a:pt x="3250864" y="1413034"/>
                  </a:cubicBezTo>
                  <a:cubicBezTo>
                    <a:pt x="3256034" y="1418891"/>
                    <a:pt x="3256696" y="1420582"/>
                    <a:pt x="3257725" y="1424037"/>
                  </a:cubicBezTo>
                  <a:cubicBezTo>
                    <a:pt x="3258754" y="1427493"/>
                    <a:pt x="3261866" y="1431242"/>
                    <a:pt x="3262210" y="1437785"/>
                  </a:cubicBezTo>
                  <a:cubicBezTo>
                    <a:pt x="3262553" y="1444328"/>
                    <a:pt x="3261866" y="1445701"/>
                    <a:pt x="3265984" y="1449818"/>
                  </a:cubicBezTo>
                  <a:cubicBezTo>
                    <a:pt x="3269586" y="1452930"/>
                    <a:pt x="3272600" y="1456655"/>
                    <a:pt x="3274928" y="1460821"/>
                  </a:cubicBezTo>
                  <a:cubicBezTo>
                    <a:pt x="3278017" y="1466335"/>
                    <a:pt x="3277379" y="1468393"/>
                    <a:pt x="3279046" y="1474593"/>
                  </a:cubicBezTo>
                  <a:cubicBezTo>
                    <a:pt x="3280711" y="1480794"/>
                    <a:pt x="3286961" y="1479495"/>
                    <a:pt x="3284902" y="1486626"/>
                  </a:cubicBezTo>
                  <a:cubicBezTo>
                    <a:pt x="3282844" y="1493757"/>
                    <a:pt x="3283187" y="1500374"/>
                    <a:pt x="3287353" y="1504148"/>
                  </a:cubicBezTo>
                  <a:cubicBezTo>
                    <a:pt x="3291519" y="1507922"/>
                    <a:pt x="3296298" y="1512750"/>
                    <a:pt x="3300758" y="1513436"/>
                  </a:cubicBezTo>
                  <a:cubicBezTo>
                    <a:pt x="3305218" y="1514122"/>
                    <a:pt x="3308330" y="1518950"/>
                    <a:pt x="3311761" y="1514122"/>
                  </a:cubicBezTo>
                  <a:cubicBezTo>
                    <a:pt x="3315192" y="1509294"/>
                    <a:pt x="3318647" y="1508976"/>
                    <a:pt x="3322421" y="1512063"/>
                  </a:cubicBezTo>
                  <a:cubicBezTo>
                    <a:pt x="3326195" y="1515151"/>
                    <a:pt x="3332396" y="1524317"/>
                    <a:pt x="3339968" y="1520322"/>
                  </a:cubicBezTo>
                  <a:cubicBezTo>
                    <a:pt x="3347540" y="1516328"/>
                    <a:pt x="3350285" y="1519293"/>
                    <a:pt x="3355431" y="1524096"/>
                  </a:cubicBezTo>
                  <a:cubicBezTo>
                    <a:pt x="3360578" y="1528899"/>
                    <a:pt x="3362318" y="1537501"/>
                    <a:pt x="3369546" y="1539927"/>
                  </a:cubicBezTo>
                  <a:cubicBezTo>
                    <a:pt x="3376776" y="1542353"/>
                    <a:pt x="3385697" y="1540246"/>
                    <a:pt x="3385697" y="1545073"/>
                  </a:cubicBezTo>
                  <a:cubicBezTo>
                    <a:pt x="3385697" y="1549901"/>
                    <a:pt x="3384667" y="1552989"/>
                    <a:pt x="3388809" y="1555733"/>
                  </a:cubicBezTo>
                  <a:cubicBezTo>
                    <a:pt x="3392951" y="1558478"/>
                    <a:pt x="3391260" y="1565708"/>
                    <a:pt x="3391260" y="1569824"/>
                  </a:cubicBezTo>
                  <a:cubicBezTo>
                    <a:pt x="3391260" y="1573942"/>
                    <a:pt x="3385402" y="1578769"/>
                    <a:pt x="3392289" y="1582225"/>
                  </a:cubicBezTo>
                  <a:cubicBezTo>
                    <a:pt x="3399175" y="1585680"/>
                    <a:pt x="3399150" y="1589429"/>
                    <a:pt x="3400548" y="1590802"/>
                  </a:cubicBezTo>
                  <a:cubicBezTo>
                    <a:pt x="3401944" y="1592174"/>
                    <a:pt x="3407409" y="1593252"/>
                    <a:pt x="3412579" y="1590459"/>
                  </a:cubicBezTo>
                  <a:cubicBezTo>
                    <a:pt x="3417750" y="1587665"/>
                    <a:pt x="3418412" y="1592199"/>
                    <a:pt x="3426327" y="1592909"/>
                  </a:cubicBezTo>
                  <a:cubicBezTo>
                    <a:pt x="3434244" y="1593620"/>
                    <a:pt x="3439732" y="1594649"/>
                    <a:pt x="3444903" y="1589478"/>
                  </a:cubicBezTo>
                  <a:cubicBezTo>
                    <a:pt x="3450075" y="1584308"/>
                    <a:pt x="3454534" y="1576074"/>
                    <a:pt x="3461053" y="1575730"/>
                  </a:cubicBezTo>
                  <a:cubicBezTo>
                    <a:pt x="3467571" y="1575387"/>
                    <a:pt x="3475168" y="1575730"/>
                    <a:pt x="3479628" y="1572986"/>
                  </a:cubicBezTo>
                  <a:cubicBezTo>
                    <a:pt x="3484089" y="1570241"/>
                    <a:pt x="3483745" y="1569187"/>
                    <a:pt x="3491317" y="1567815"/>
                  </a:cubicBezTo>
                  <a:cubicBezTo>
                    <a:pt x="3498891" y="1566443"/>
                    <a:pt x="3496831" y="1560929"/>
                    <a:pt x="3503007" y="1560929"/>
                  </a:cubicBezTo>
                  <a:cubicBezTo>
                    <a:pt x="3509183" y="1560929"/>
                    <a:pt x="3519181" y="1560586"/>
                    <a:pt x="3519868" y="1564384"/>
                  </a:cubicBezTo>
                  <a:cubicBezTo>
                    <a:pt x="3520554" y="1568183"/>
                    <a:pt x="3522955" y="1571589"/>
                    <a:pt x="3519181" y="1573329"/>
                  </a:cubicBezTo>
                  <a:cubicBezTo>
                    <a:pt x="3515407" y="1575069"/>
                    <a:pt x="3510922" y="1578475"/>
                    <a:pt x="3515727" y="1581906"/>
                  </a:cubicBezTo>
                  <a:cubicBezTo>
                    <a:pt x="3520407" y="1584626"/>
                    <a:pt x="3522073" y="1590557"/>
                    <a:pt x="3519525" y="1595335"/>
                  </a:cubicBezTo>
                  <a:cubicBezTo>
                    <a:pt x="3518201" y="1599526"/>
                    <a:pt x="3514280" y="1602320"/>
                    <a:pt x="3509893" y="1602197"/>
                  </a:cubicBezTo>
                  <a:cubicBezTo>
                    <a:pt x="3505777" y="1602540"/>
                    <a:pt x="3502321" y="1607711"/>
                    <a:pt x="3502321" y="1614940"/>
                  </a:cubicBezTo>
                  <a:cubicBezTo>
                    <a:pt x="3502321" y="1622170"/>
                    <a:pt x="3494430" y="1628002"/>
                    <a:pt x="3494749" y="1634545"/>
                  </a:cubicBezTo>
                  <a:cubicBezTo>
                    <a:pt x="3495068" y="1641089"/>
                    <a:pt x="3495435" y="1650033"/>
                    <a:pt x="3491317" y="1653807"/>
                  </a:cubicBezTo>
                  <a:cubicBezTo>
                    <a:pt x="3487201" y="1657581"/>
                    <a:pt x="3484800" y="1658292"/>
                    <a:pt x="3482716" y="1665154"/>
                  </a:cubicBezTo>
                  <a:cubicBezTo>
                    <a:pt x="3480633" y="1672015"/>
                    <a:pt x="3479628" y="1679245"/>
                    <a:pt x="3474483" y="1680984"/>
                  </a:cubicBezTo>
                  <a:cubicBezTo>
                    <a:pt x="3469336" y="1682725"/>
                    <a:pt x="3467940" y="1684072"/>
                    <a:pt x="3467596" y="1691302"/>
                  </a:cubicBezTo>
                  <a:cubicBezTo>
                    <a:pt x="3467253" y="1698531"/>
                    <a:pt x="3465537" y="1701962"/>
                    <a:pt x="3457279" y="1700589"/>
                  </a:cubicBezTo>
                  <a:cubicBezTo>
                    <a:pt x="3449829" y="1699168"/>
                    <a:pt x="3442625" y="1696619"/>
                    <a:pt x="3435958" y="1693017"/>
                  </a:cubicBezTo>
                  <a:cubicBezTo>
                    <a:pt x="3430788" y="1690272"/>
                    <a:pt x="3425641" y="1687846"/>
                    <a:pt x="3422554" y="1692674"/>
                  </a:cubicBezTo>
                  <a:cubicBezTo>
                    <a:pt x="3419466" y="1697502"/>
                    <a:pt x="3417382" y="1701619"/>
                    <a:pt x="3411550" y="1702648"/>
                  </a:cubicBezTo>
                  <a:cubicBezTo>
                    <a:pt x="3405718" y="1703677"/>
                    <a:pt x="3397435" y="1703677"/>
                    <a:pt x="3396847" y="1707794"/>
                  </a:cubicBezTo>
                  <a:cubicBezTo>
                    <a:pt x="3396454" y="1711862"/>
                    <a:pt x="3398145" y="1715881"/>
                    <a:pt x="3401331" y="1718454"/>
                  </a:cubicBezTo>
                  <a:cubicBezTo>
                    <a:pt x="3404076" y="1720905"/>
                    <a:pt x="3401331" y="1723968"/>
                    <a:pt x="3404076" y="1726370"/>
                  </a:cubicBezTo>
                  <a:cubicBezTo>
                    <a:pt x="3406820" y="1728771"/>
                    <a:pt x="3407507" y="1733943"/>
                    <a:pt x="3407164" y="1739089"/>
                  </a:cubicBezTo>
                  <a:cubicBezTo>
                    <a:pt x="3406820" y="1744235"/>
                    <a:pt x="3405449" y="1754920"/>
                    <a:pt x="3407164" y="1759037"/>
                  </a:cubicBezTo>
                  <a:cubicBezTo>
                    <a:pt x="3408880" y="1763154"/>
                    <a:pt x="3407850" y="1768668"/>
                    <a:pt x="3407164" y="1773471"/>
                  </a:cubicBezTo>
                  <a:cubicBezTo>
                    <a:pt x="3406478" y="1778274"/>
                    <a:pt x="3404419" y="1776583"/>
                    <a:pt x="3401675" y="1781730"/>
                  </a:cubicBezTo>
                  <a:cubicBezTo>
                    <a:pt x="3398930" y="1786876"/>
                    <a:pt x="3397190" y="1788959"/>
                    <a:pt x="3391700" y="1789302"/>
                  </a:cubicBezTo>
                  <a:cubicBezTo>
                    <a:pt x="3386211" y="1789645"/>
                    <a:pt x="3385844" y="1787586"/>
                    <a:pt x="3384814" y="1792047"/>
                  </a:cubicBezTo>
                  <a:cubicBezTo>
                    <a:pt x="3384692" y="1792610"/>
                    <a:pt x="3384495" y="1793149"/>
                    <a:pt x="3384275" y="1793664"/>
                  </a:cubicBezTo>
                  <a:cubicBezTo>
                    <a:pt x="3384275" y="1793664"/>
                    <a:pt x="3384275" y="1793811"/>
                    <a:pt x="3384152" y="1793885"/>
                  </a:cubicBezTo>
                  <a:cubicBezTo>
                    <a:pt x="3383957" y="1794301"/>
                    <a:pt x="3383736" y="1794669"/>
                    <a:pt x="3383466" y="1795036"/>
                  </a:cubicBezTo>
                  <a:lnTo>
                    <a:pt x="3383466" y="1795036"/>
                  </a:lnTo>
                  <a:cubicBezTo>
                    <a:pt x="3382927" y="1795796"/>
                    <a:pt x="3382216" y="1796458"/>
                    <a:pt x="3381383" y="1796923"/>
                  </a:cubicBezTo>
                  <a:lnTo>
                    <a:pt x="3381383" y="1796923"/>
                  </a:lnTo>
                  <a:cubicBezTo>
                    <a:pt x="3381481" y="1798247"/>
                    <a:pt x="3381996" y="1799521"/>
                    <a:pt x="3382829" y="1800550"/>
                  </a:cubicBezTo>
                  <a:cubicBezTo>
                    <a:pt x="3384201" y="1802020"/>
                    <a:pt x="3385451" y="1803589"/>
                    <a:pt x="3386530" y="1805280"/>
                  </a:cubicBezTo>
                  <a:cubicBezTo>
                    <a:pt x="3392656" y="1795110"/>
                    <a:pt x="3410105" y="1787145"/>
                    <a:pt x="3422505" y="1784229"/>
                  </a:cubicBezTo>
                  <a:cubicBezTo>
                    <a:pt x="3434904" y="1781313"/>
                    <a:pt x="3442477" y="1788665"/>
                    <a:pt x="3458014" y="1791581"/>
                  </a:cubicBezTo>
                  <a:cubicBezTo>
                    <a:pt x="3473550" y="1794497"/>
                    <a:pt x="3483133" y="1790846"/>
                    <a:pt x="3495704" y="1785651"/>
                  </a:cubicBezTo>
                  <a:cubicBezTo>
                    <a:pt x="3508277" y="1780455"/>
                    <a:pt x="3527562" y="1764232"/>
                    <a:pt x="3536361" y="1753131"/>
                  </a:cubicBezTo>
                  <a:cubicBezTo>
                    <a:pt x="3545158" y="1742029"/>
                    <a:pt x="3567410" y="1719851"/>
                    <a:pt x="3584417" y="1700638"/>
                  </a:cubicBezTo>
                  <a:cubicBezTo>
                    <a:pt x="3601424" y="1681426"/>
                    <a:pt x="3600689" y="1682161"/>
                    <a:pt x="3617697" y="1668780"/>
                  </a:cubicBezTo>
                  <a:cubicBezTo>
                    <a:pt x="3634704" y="1655400"/>
                    <a:pt x="3640610" y="1634766"/>
                    <a:pt x="3645781" y="1620724"/>
                  </a:cubicBezTo>
                  <a:cubicBezTo>
                    <a:pt x="3650951" y="1606682"/>
                    <a:pt x="3661317" y="1606020"/>
                    <a:pt x="3672394" y="1588180"/>
                  </a:cubicBezTo>
                  <a:cubicBezTo>
                    <a:pt x="3683471" y="1570339"/>
                    <a:pt x="3687098" y="1566124"/>
                    <a:pt x="3694573" y="1560096"/>
                  </a:cubicBezTo>
                  <a:cubicBezTo>
                    <a:pt x="3702047" y="1554067"/>
                    <a:pt x="3704203" y="1541618"/>
                    <a:pt x="3704939" y="1531252"/>
                  </a:cubicBezTo>
                  <a:cubicBezTo>
                    <a:pt x="3705674" y="1520886"/>
                    <a:pt x="3706408" y="1521645"/>
                    <a:pt x="3711580" y="1511304"/>
                  </a:cubicBezTo>
                  <a:cubicBezTo>
                    <a:pt x="3716750" y="1500962"/>
                    <a:pt x="3713074" y="1483930"/>
                    <a:pt x="3710109" y="1473589"/>
                  </a:cubicBezTo>
                  <a:cubicBezTo>
                    <a:pt x="3707144" y="1463247"/>
                    <a:pt x="3710109" y="1460282"/>
                    <a:pt x="3714545" y="1452146"/>
                  </a:cubicBezTo>
                  <a:cubicBezTo>
                    <a:pt x="3718981" y="1444010"/>
                    <a:pt x="3721186" y="1433301"/>
                    <a:pt x="3724886" y="1423302"/>
                  </a:cubicBezTo>
                  <a:cubicBezTo>
                    <a:pt x="3728587" y="1413303"/>
                    <a:pt x="3734517" y="1412960"/>
                    <a:pt x="3737459" y="1405952"/>
                  </a:cubicBezTo>
                  <a:cubicBezTo>
                    <a:pt x="3740399" y="1398943"/>
                    <a:pt x="3737090" y="1394850"/>
                    <a:pt x="3733390" y="1391248"/>
                  </a:cubicBezTo>
                  <a:cubicBezTo>
                    <a:pt x="3729689" y="1387646"/>
                    <a:pt x="3733023" y="1383112"/>
                    <a:pt x="3734517" y="1380539"/>
                  </a:cubicBezTo>
                  <a:cubicBezTo>
                    <a:pt x="3736012" y="1377966"/>
                    <a:pt x="3735988" y="1371275"/>
                    <a:pt x="3729322" y="1363899"/>
                  </a:cubicBezTo>
                  <a:cubicBezTo>
                    <a:pt x="3722657" y="1356523"/>
                    <a:pt x="3732654" y="1359463"/>
                    <a:pt x="3738193" y="1355395"/>
                  </a:cubicBezTo>
                  <a:cubicBezTo>
                    <a:pt x="3743731" y="1351328"/>
                    <a:pt x="3737090" y="1346892"/>
                    <a:pt x="3729689" y="1342824"/>
                  </a:cubicBezTo>
                  <a:cubicBezTo>
                    <a:pt x="3722288" y="1338756"/>
                    <a:pt x="3721921" y="1337922"/>
                    <a:pt x="3713785" y="1333952"/>
                  </a:cubicBezTo>
                  <a:cubicBezTo>
                    <a:pt x="3705650" y="1329982"/>
                    <a:pt x="3703443" y="1319543"/>
                    <a:pt x="3699376" y="1311407"/>
                  </a:cubicBezTo>
                  <a:cubicBezTo>
                    <a:pt x="3695307" y="1303271"/>
                    <a:pt x="3689768" y="1303638"/>
                    <a:pt x="3685334" y="1305476"/>
                  </a:cubicBezTo>
                  <a:cubicBezTo>
                    <a:pt x="3680898" y="1307314"/>
                    <a:pt x="3670923" y="1306604"/>
                    <a:pt x="3663155" y="1303271"/>
                  </a:cubicBezTo>
                  <a:cubicBezTo>
                    <a:pt x="3655387" y="1299938"/>
                    <a:pt x="3652789" y="1298835"/>
                    <a:pt x="3651687" y="1305109"/>
                  </a:cubicBezTo>
                  <a:cubicBezTo>
                    <a:pt x="3650584" y="1311382"/>
                    <a:pt x="3649113" y="1318808"/>
                    <a:pt x="3643207" y="1318808"/>
                  </a:cubicBezTo>
                  <a:cubicBezTo>
                    <a:pt x="3637302" y="1318808"/>
                    <a:pt x="3631739" y="1323709"/>
                    <a:pt x="3628038" y="1331355"/>
                  </a:cubicBezTo>
                  <a:cubicBezTo>
                    <a:pt x="3624338" y="1339001"/>
                    <a:pt x="3615784" y="1336550"/>
                    <a:pt x="3610663" y="1332850"/>
                  </a:cubicBezTo>
                  <a:cubicBezTo>
                    <a:pt x="3605542" y="1329149"/>
                    <a:pt x="3615099" y="1325498"/>
                    <a:pt x="3619902" y="1320278"/>
                  </a:cubicBezTo>
                  <a:cubicBezTo>
                    <a:pt x="3624705" y="1315058"/>
                    <a:pt x="3614364" y="1317313"/>
                    <a:pt x="3611398" y="1312926"/>
                  </a:cubicBezTo>
                  <a:cubicBezTo>
                    <a:pt x="3608433" y="1308540"/>
                    <a:pt x="3619535" y="1303687"/>
                    <a:pt x="3622867" y="1296654"/>
                  </a:cubicBezTo>
                  <a:cubicBezTo>
                    <a:pt x="3626200" y="1289621"/>
                    <a:pt x="3614364" y="1293346"/>
                    <a:pt x="3612868" y="1295919"/>
                  </a:cubicBezTo>
                  <a:cubicBezTo>
                    <a:pt x="3611374" y="1298492"/>
                    <a:pt x="3606595" y="1301114"/>
                    <a:pt x="3601057" y="1304055"/>
                  </a:cubicBezTo>
                  <a:cubicBezTo>
                    <a:pt x="3595518" y="1306996"/>
                    <a:pt x="3600689" y="1312926"/>
                    <a:pt x="3600321" y="1318489"/>
                  </a:cubicBezTo>
                  <a:cubicBezTo>
                    <a:pt x="3599954" y="1324052"/>
                    <a:pt x="3596621" y="1326968"/>
                    <a:pt x="3589955" y="1326968"/>
                  </a:cubicBezTo>
                  <a:cubicBezTo>
                    <a:pt x="3583290" y="1326968"/>
                    <a:pt x="3585520" y="1310721"/>
                    <a:pt x="3585520" y="1303687"/>
                  </a:cubicBezTo>
                  <a:cubicBezTo>
                    <a:pt x="3585520" y="1296654"/>
                    <a:pt x="3592872" y="1291434"/>
                    <a:pt x="3591083" y="1286680"/>
                  </a:cubicBezTo>
                  <a:cubicBezTo>
                    <a:pt x="3589293" y="1281926"/>
                    <a:pt x="3575178" y="1283715"/>
                    <a:pt x="3570375" y="1286680"/>
                  </a:cubicBezTo>
                  <a:cubicBezTo>
                    <a:pt x="3565572" y="1289645"/>
                    <a:pt x="3559642" y="1289278"/>
                    <a:pt x="3553368" y="1285210"/>
                  </a:cubicBezTo>
                  <a:cubicBezTo>
                    <a:pt x="3547094" y="1281142"/>
                    <a:pt x="3539693" y="1282980"/>
                    <a:pt x="3537830" y="1277858"/>
                  </a:cubicBezTo>
                  <a:cubicBezTo>
                    <a:pt x="3535968" y="1272736"/>
                    <a:pt x="3545182" y="1264183"/>
                    <a:pt x="3554862" y="1261218"/>
                  </a:cubicBezTo>
                  <a:cubicBezTo>
                    <a:pt x="3564543" y="1258253"/>
                    <a:pt x="3567777" y="1256047"/>
                    <a:pt x="3572948" y="1247911"/>
                  </a:cubicBezTo>
                  <a:cubicBezTo>
                    <a:pt x="3578119" y="1239775"/>
                    <a:pt x="3579981" y="1241270"/>
                    <a:pt x="3593656" y="1235340"/>
                  </a:cubicBezTo>
                  <a:cubicBezTo>
                    <a:pt x="3607331" y="1229409"/>
                    <a:pt x="3617697" y="1212794"/>
                    <a:pt x="3630268" y="1206520"/>
                  </a:cubicBezTo>
                  <a:cubicBezTo>
                    <a:pt x="3642839" y="1200247"/>
                    <a:pt x="3632473" y="1196546"/>
                    <a:pt x="3637620" y="1191351"/>
                  </a:cubicBezTo>
                  <a:cubicBezTo>
                    <a:pt x="3642766" y="1186156"/>
                    <a:pt x="3649456" y="1177676"/>
                    <a:pt x="3659063" y="1170668"/>
                  </a:cubicBezTo>
                  <a:cubicBezTo>
                    <a:pt x="3668669" y="1163659"/>
                    <a:pt x="3674232" y="1163316"/>
                    <a:pt x="3682369" y="1155964"/>
                  </a:cubicBezTo>
                  <a:cubicBezTo>
                    <a:pt x="3690504" y="1148612"/>
                    <a:pt x="3693813" y="1142657"/>
                    <a:pt x="3703786" y="1139692"/>
                  </a:cubicBezTo>
                  <a:cubicBezTo>
                    <a:pt x="3713760" y="1136727"/>
                    <a:pt x="3711555" y="1132683"/>
                    <a:pt x="3717094" y="1119744"/>
                  </a:cubicBezTo>
                  <a:cubicBezTo>
                    <a:pt x="3722632" y="1106805"/>
                    <a:pt x="3727460" y="1109035"/>
                    <a:pt x="3738928" y="1105040"/>
                  </a:cubicBezTo>
                  <a:cubicBezTo>
                    <a:pt x="3750397" y="1101046"/>
                    <a:pt x="3747407" y="1090606"/>
                    <a:pt x="3756279" y="1080534"/>
                  </a:cubicBezTo>
                  <a:cubicBezTo>
                    <a:pt x="3765150" y="1070462"/>
                    <a:pt x="3773654" y="1073868"/>
                    <a:pt x="3786960" y="1069065"/>
                  </a:cubicBezTo>
                  <a:cubicBezTo>
                    <a:pt x="3800268" y="1064262"/>
                    <a:pt x="3802130" y="1066615"/>
                    <a:pt x="3816171" y="1064629"/>
                  </a:cubicBezTo>
                  <a:cubicBezTo>
                    <a:pt x="3826832" y="1063282"/>
                    <a:pt x="3837590" y="1062767"/>
                    <a:pt x="3848349" y="1063159"/>
                  </a:cubicBezTo>
                  <a:cubicBezTo>
                    <a:pt x="3860161" y="1063159"/>
                    <a:pt x="3869032" y="1062791"/>
                    <a:pt x="3877535" y="1062424"/>
                  </a:cubicBezTo>
                  <a:cubicBezTo>
                    <a:pt x="3886039" y="1062056"/>
                    <a:pt x="3884569" y="1071663"/>
                    <a:pt x="3891970" y="1073868"/>
                  </a:cubicBezTo>
                  <a:cubicBezTo>
                    <a:pt x="3899370" y="1076074"/>
                    <a:pt x="3898611" y="1068330"/>
                    <a:pt x="3903414" y="1062424"/>
                  </a:cubicBezTo>
                  <a:cubicBezTo>
                    <a:pt x="3908217" y="1056518"/>
                    <a:pt x="3917088" y="1065365"/>
                    <a:pt x="3921917" y="1064262"/>
                  </a:cubicBezTo>
                  <a:cubicBezTo>
                    <a:pt x="3926744" y="1063159"/>
                    <a:pt x="3931130" y="1063894"/>
                    <a:pt x="3937428" y="1068330"/>
                  </a:cubicBezTo>
                  <a:cubicBezTo>
                    <a:pt x="3943727" y="1072766"/>
                    <a:pt x="3951103" y="1064997"/>
                    <a:pt x="3954804" y="1060978"/>
                  </a:cubicBezTo>
                  <a:cubicBezTo>
                    <a:pt x="3958504" y="1056959"/>
                    <a:pt x="3961077" y="1060243"/>
                    <a:pt x="3965512" y="1065046"/>
                  </a:cubicBezTo>
                  <a:cubicBezTo>
                    <a:pt x="3969948" y="1069849"/>
                    <a:pt x="3974016" y="1068011"/>
                    <a:pt x="3978819" y="1067644"/>
                  </a:cubicBezTo>
                  <a:cubicBezTo>
                    <a:pt x="3983622" y="1067276"/>
                    <a:pt x="3982520" y="1063576"/>
                    <a:pt x="3982520" y="1058405"/>
                  </a:cubicBezTo>
                  <a:cubicBezTo>
                    <a:pt x="3982520" y="1053234"/>
                    <a:pt x="3989185" y="1056543"/>
                    <a:pt x="3991023" y="1052499"/>
                  </a:cubicBezTo>
                  <a:cubicBezTo>
                    <a:pt x="3992861" y="1048455"/>
                    <a:pt x="4001365" y="1044730"/>
                    <a:pt x="4009868" y="1045147"/>
                  </a:cubicBezTo>
                  <a:cubicBezTo>
                    <a:pt x="4018373" y="1045564"/>
                    <a:pt x="4027611" y="1049583"/>
                    <a:pt x="4036483" y="1054754"/>
                  </a:cubicBezTo>
                  <a:cubicBezTo>
                    <a:pt x="4045353" y="1059924"/>
                    <a:pt x="4044986" y="1061419"/>
                    <a:pt x="4050916" y="1059655"/>
                  </a:cubicBezTo>
                  <a:cubicBezTo>
                    <a:pt x="4056847" y="1057890"/>
                    <a:pt x="4059420" y="1052646"/>
                    <a:pt x="4069027" y="1057449"/>
                  </a:cubicBezTo>
                  <a:cubicBezTo>
                    <a:pt x="4078633" y="1062252"/>
                    <a:pt x="4074197" y="1063355"/>
                    <a:pt x="4083436" y="1069702"/>
                  </a:cubicBezTo>
                  <a:cubicBezTo>
                    <a:pt x="4092675" y="1076049"/>
                    <a:pt x="4077531" y="1073403"/>
                    <a:pt x="4068732" y="1073035"/>
                  </a:cubicBezTo>
                  <a:cubicBezTo>
                    <a:pt x="4059935" y="1072668"/>
                    <a:pt x="4056896" y="1082642"/>
                    <a:pt x="4063169" y="1088205"/>
                  </a:cubicBezTo>
                  <a:cubicBezTo>
                    <a:pt x="4069443" y="1093767"/>
                    <a:pt x="4073168" y="1091881"/>
                    <a:pt x="4079074" y="1088205"/>
                  </a:cubicBezTo>
                  <a:cubicBezTo>
                    <a:pt x="4084980" y="1084529"/>
                    <a:pt x="4087946" y="1085607"/>
                    <a:pt x="4091328" y="1083009"/>
                  </a:cubicBezTo>
                  <a:cubicBezTo>
                    <a:pt x="4094709" y="1080412"/>
                    <a:pt x="4102037" y="1084137"/>
                    <a:pt x="4107599" y="1087077"/>
                  </a:cubicBezTo>
                  <a:cubicBezTo>
                    <a:pt x="4113162" y="1090018"/>
                    <a:pt x="4114608" y="1087469"/>
                    <a:pt x="4118308" y="1084627"/>
                  </a:cubicBezTo>
                  <a:cubicBezTo>
                    <a:pt x="4122009" y="1081784"/>
                    <a:pt x="4129042" y="1077961"/>
                    <a:pt x="4131616" y="1071687"/>
                  </a:cubicBezTo>
                  <a:cubicBezTo>
                    <a:pt x="4134188" y="1065414"/>
                    <a:pt x="4148255" y="1074653"/>
                    <a:pt x="4152323" y="1077961"/>
                  </a:cubicBezTo>
                  <a:cubicBezTo>
                    <a:pt x="4156391" y="1081269"/>
                    <a:pt x="4159674" y="1077961"/>
                    <a:pt x="4160827" y="1074653"/>
                  </a:cubicBezTo>
                  <a:cubicBezTo>
                    <a:pt x="4161979" y="1071344"/>
                    <a:pt x="4170433" y="1072423"/>
                    <a:pt x="4177467" y="1073893"/>
                  </a:cubicBezTo>
                  <a:cubicBezTo>
                    <a:pt x="4184500" y="1075363"/>
                    <a:pt x="4185602" y="1071687"/>
                    <a:pt x="4191141" y="1070192"/>
                  </a:cubicBezTo>
                  <a:cubicBezTo>
                    <a:pt x="4196679" y="1068698"/>
                    <a:pt x="4192612" y="1063919"/>
                    <a:pt x="4189647" y="1060954"/>
                  </a:cubicBezTo>
                  <a:cubicBezTo>
                    <a:pt x="4186680" y="1057988"/>
                    <a:pt x="4182637" y="1060218"/>
                    <a:pt x="4175236" y="1056052"/>
                  </a:cubicBezTo>
                  <a:cubicBezTo>
                    <a:pt x="4167835" y="1051886"/>
                    <a:pt x="4168595" y="1060954"/>
                    <a:pt x="4164895" y="1060954"/>
                  </a:cubicBezTo>
                  <a:cubicBezTo>
                    <a:pt x="4161194" y="1060954"/>
                    <a:pt x="4160827" y="1053602"/>
                    <a:pt x="4160459" y="1047647"/>
                  </a:cubicBezTo>
                  <a:cubicBezTo>
                    <a:pt x="4160092" y="1041692"/>
                    <a:pt x="4160459" y="1038776"/>
                    <a:pt x="4163792" y="1038776"/>
                  </a:cubicBezTo>
                  <a:cubicBezTo>
                    <a:pt x="4167124" y="1038776"/>
                    <a:pt x="4170433" y="1031424"/>
                    <a:pt x="4172663" y="1026963"/>
                  </a:cubicBezTo>
                  <a:cubicBezTo>
                    <a:pt x="4174894" y="1022503"/>
                    <a:pt x="4182637" y="1017725"/>
                    <a:pt x="4191509" y="1012260"/>
                  </a:cubicBezTo>
                  <a:cubicBezTo>
                    <a:pt x="4200380" y="1006795"/>
                    <a:pt x="4205918" y="997556"/>
                    <a:pt x="4217387" y="988979"/>
                  </a:cubicBezTo>
                  <a:cubicBezTo>
                    <a:pt x="4228857" y="980402"/>
                    <a:pt x="4242899" y="962733"/>
                    <a:pt x="4253240" y="953126"/>
                  </a:cubicBezTo>
                  <a:cubicBezTo>
                    <a:pt x="4260861" y="945456"/>
                    <a:pt x="4272036" y="942491"/>
                    <a:pt x="4282451" y="945358"/>
                  </a:cubicBezTo>
                  <a:cubicBezTo>
                    <a:pt x="4289803" y="947564"/>
                    <a:pt x="4292057" y="947956"/>
                    <a:pt x="4296861" y="942760"/>
                  </a:cubicBezTo>
                  <a:cubicBezTo>
                    <a:pt x="4301664" y="937565"/>
                    <a:pt x="4314603" y="944623"/>
                    <a:pt x="4316074" y="940922"/>
                  </a:cubicBezTo>
                  <a:cubicBezTo>
                    <a:pt x="4317544" y="937222"/>
                    <a:pt x="4320975" y="937589"/>
                    <a:pt x="4324945" y="937957"/>
                  </a:cubicBezTo>
                  <a:cubicBezTo>
                    <a:pt x="4328914" y="938325"/>
                    <a:pt x="4330876" y="943128"/>
                    <a:pt x="4334208" y="948323"/>
                  </a:cubicBezTo>
                  <a:cubicBezTo>
                    <a:pt x="4337541" y="953518"/>
                    <a:pt x="4346461" y="947956"/>
                    <a:pt x="4348912" y="942760"/>
                  </a:cubicBezTo>
                  <a:cubicBezTo>
                    <a:pt x="4351362" y="937565"/>
                    <a:pt x="4356264" y="936854"/>
                    <a:pt x="4360356" y="941290"/>
                  </a:cubicBezTo>
                  <a:cubicBezTo>
                    <a:pt x="4364448" y="945726"/>
                    <a:pt x="4358518" y="945726"/>
                    <a:pt x="4357047" y="950896"/>
                  </a:cubicBezTo>
                  <a:cubicBezTo>
                    <a:pt x="4355578" y="956067"/>
                    <a:pt x="4353715" y="956067"/>
                    <a:pt x="4347441" y="961630"/>
                  </a:cubicBezTo>
                  <a:cubicBezTo>
                    <a:pt x="4341167" y="967193"/>
                    <a:pt x="4341511" y="964571"/>
                    <a:pt x="4343374" y="970869"/>
                  </a:cubicBezTo>
                  <a:cubicBezTo>
                    <a:pt x="4345236" y="977167"/>
                    <a:pt x="4347809" y="973074"/>
                    <a:pt x="4347809" y="980108"/>
                  </a:cubicBezTo>
                  <a:cubicBezTo>
                    <a:pt x="4347809" y="987141"/>
                    <a:pt x="4350015" y="986749"/>
                    <a:pt x="4353715" y="984176"/>
                  </a:cubicBezTo>
                  <a:cubicBezTo>
                    <a:pt x="4357416" y="981603"/>
                    <a:pt x="4359254" y="984911"/>
                    <a:pt x="4359621" y="989346"/>
                  </a:cubicBezTo>
                  <a:cubicBezTo>
                    <a:pt x="4359989" y="993782"/>
                    <a:pt x="4354720" y="992679"/>
                    <a:pt x="4352980" y="1000816"/>
                  </a:cubicBezTo>
                  <a:cubicBezTo>
                    <a:pt x="4351240" y="1008951"/>
                    <a:pt x="4364057" y="1001918"/>
                    <a:pt x="4370722" y="997850"/>
                  </a:cubicBezTo>
                  <a:cubicBezTo>
                    <a:pt x="4380746" y="991822"/>
                    <a:pt x="4389739" y="984200"/>
                    <a:pt x="4397337" y="975304"/>
                  </a:cubicBezTo>
                  <a:cubicBezTo>
                    <a:pt x="4406574" y="964203"/>
                    <a:pt x="4418780" y="959768"/>
                    <a:pt x="4429195" y="953249"/>
                  </a:cubicBezTo>
                  <a:cubicBezTo>
                    <a:pt x="4439610" y="946730"/>
                    <a:pt x="4439561" y="953617"/>
                    <a:pt x="4445833" y="954719"/>
                  </a:cubicBezTo>
                  <a:cubicBezTo>
                    <a:pt x="4452107" y="955822"/>
                    <a:pt x="4452867" y="948446"/>
                    <a:pt x="4451005" y="942883"/>
                  </a:cubicBezTo>
                  <a:cubicBezTo>
                    <a:pt x="4449142" y="937320"/>
                    <a:pt x="4451005" y="937344"/>
                    <a:pt x="4451005" y="931806"/>
                  </a:cubicBezTo>
                  <a:cubicBezTo>
                    <a:pt x="4451005" y="926268"/>
                    <a:pt x="4450638" y="923670"/>
                    <a:pt x="4452499" y="921072"/>
                  </a:cubicBezTo>
                  <a:cubicBezTo>
                    <a:pt x="4456175" y="916073"/>
                    <a:pt x="4459386" y="910755"/>
                    <a:pt x="4462106" y="905192"/>
                  </a:cubicBezTo>
                  <a:cubicBezTo>
                    <a:pt x="4464703" y="899262"/>
                    <a:pt x="4475413" y="905192"/>
                    <a:pt x="4477642" y="900757"/>
                  </a:cubicBezTo>
                  <a:cubicBezTo>
                    <a:pt x="4479873" y="896321"/>
                    <a:pt x="4487617" y="899629"/>
                    <a:pt x="4495729" y="899262"/>
                  </a:cubicBezTo>
                  <a:cubicBezTo>
                    <a:pt x="4503840" y="898894"/>
                    <a:pt x="4508300" y="902595"/>
                    <a:pt x="4508300" y="907766"/>
                  </a:cubicBezTo>
                  <a:cubicBezTo>
                    <a:pt x="4508300" y="912936"/>
                    <a:pt x="4496047" y="907766"/>
                    <a:pt x="4491293" y="909995"/>
                  </a:cubicBezTo>
                  <a:cubicBezTo>
                    <a:pt x="4486539" y="912226"/>
                    <a:pt x="4485019" y="920337"/>
                    <a:pt x="4484284" y="927738"/>
                  </a:cubicBezTo>
                  <a:cubicBezTo>
                    <a:pt x="4483549" y="935139"/>
                    <a:pt x="4485754" y="940310"/>
                    <a:pt x="4479383" y="946951"/>
                  </a:cubicBezTo>
                  <a:cubicBezTo>
                    <a:pt x="4473011" y="953592"/>
                    <a:pt x="4474212" y="952881"/>
                    <a:pt x="4473452" y="956557"/>
                  </a:cubicBezTo>
                  <a:cubicBezTo>
                    <a:pt x="4472693" y="960233"/>
                    <a:pt x="4479383" y="960625"/>
                    <a:pt x="4480485" y="965061"/>
                  </a:cubicBezTo>
                  <a:cubicBezTo>
                    <a:pt x="4481589" y="969497"/>
                    <a:pt x="4480853" y="968761"/>
                    <a:pt x="4474212" y="972094"/>
                  </a:cubicBezTo>
                  <a:cubicBezTo>
                    <a:pt x="4467571" y="975427"/>
                    <a:pt x="4467914" y="980598"/>
                    <a:pt x="4467547" y="987631"/>
                  </a:cubicBezTo>
                  <a:cubicBezTo>
                    <a:pt x="4467179" y="994664"/>
                    <a:pt x="4458308" y="992532"/>
                    <a:pt x="4448701" y="994640"/>
                  </a:cubicBezTo>
                  <a:cubicBezTo>
                    <a:pt x="4439094" y="996747"/>
                    <a:pt x="4434291" y="1003879"/>
                    <a:pt x="4427259" y="1006476"/>
                  </a:cubicBezTo>
                  <a:cubicBezTo>
                    <a:pt x="4420225" y="1009074"/>
                    <a:pt x="4413584" y="1008682"/>
                    <a:pt x="4411721" y="1016818"/>
                  </a:cubicBezTo>
                  <a:cubicBezTo>
                    <a:pt x="4409859" y="1024954"/>
                    <a:pt x="4409270" y="1024586"/>
                    <a:pt x="4401013" y="1030492"/>
                  </a:cubicBezTo>
                  <a:cubicBezTo>
                    <a:pt x="4392754" y="1036399"/>
                    <a:pt x="4388073" y="1043799"/>
                    <a:pt x="4381039" y="1047867"/>
                  </a:cubicBezTo>
                  <a:cubicBezTo>
                    <a:pt x="4374007" y="1051935"/>
                    <a:pt x="4365895" y="1060807"/>
                    <a:pt x="4357023" y="1065977"/>
                  </a:cubicBezTo>
                  <a:cubicBezTo>
                    <a:pt x="4348152" y="1071148"/>
                    <a:pt x="4349255" y="1073011"/>
                    <a:pt x="4342589" y="1084112"/>
                  </a:cubicBezTo>
                  <a:cubicBezTo>
                    <a:pt x="4335924" y="1095213"/>
                    <a:pt x="4331880" y="1095924"/>
                    <a:pt x="4322273" y="1104428"/>
                  </a:cubicBezTo>
                  <a:cubicBezTo>
                    <a:pt x="4315412" y="1110824"/>
                    <a:pt x="4308109" y="1116730"/>
                    <a:pt x="4300463" y="1122170"/>
                  </a:cubicBezTo>
                  <a:cubicBezTo>
                    <a:pt x="4289362" y="1130306"/>
                    <a:pt x="4286274" y="1130355"/>
                    <a:pt x="4280442" y="1129522"/>
                  </a:cubicBezTo>
                  <a:cubicBezTo>
                    <a:pt x="4274609" y="1128689"/>
                    <a:pt x="4273801" y="1130331"/>
                    <a:pt x="4269634" y="1135894"/>
                  </a:cubicBezTo>
                  <a:cubicBezTo>
                    <a:pt x="4265469" y="1141457"/>
                    <a:pt x="4263826" y="1140035"/>
                    <a:pt x="4256621" y="1139202"/>
                  </a:cubicBezTo>
                  <a:cubicBezTo>
                    <a:pt x="4249416" y="1138369"/>
                    <a:pt x="4251205" y="1139496"/>
                    <a:pt x="4246206" y="1141285"/>
                  </a:cubicBezTo>
                  <a:cubicBezTo>
                    <a:pt x="4241207" y="1143074"/>
                    <a:pt x="4245937" y="1147265"/>
                    <a:pt x="4248853" y="1155842"/>
                  </a:cubicBezTo>
                  <a:cubicBezTo>
                    <a:pt x="4251769" y="1164419"/>
                    <a:pt x="4242065" y="1171795"/>
                    <a:pt x="4238168" y="1174711"/>
                  </a:cubicBezTo>
                  <a:cubicBezTo>
                    <a:pt x="4230351" y="1180225"/>
                    <a:pt x="4223881" y="1187479"/>
                    <a:pt x="4219323" y="1195909"/>
                  </a:cubicBezTo>
                  <a:cubicBezTo>
                    <a:pt x="4213491" y="1207280"/>
                    <a:pt x="4208369" y="1222106"/>
                    <a:pt x="4208369" y="1227106"/>
                  </a:cubicBezTo>
                  <a:cubicBezTo>
                    <a:pt x="4208369" y="1232105"/>
                    <a:pt x="4205036" y="1251073"/>
                    <a:pt x="4204620" y="1263154"/>
                  </a:cubicBezTo>
                  <a:cubicBezTo>
                    <a:pt x="4204203" y="1275236"/>
                    <a:pt x="4215991" y="1324273"/>
                    <a:pt x="4218489" y="1328586"/>
                  </a:cubicBezTo>
                  <a:cubicBezTo>
                    <a:pt x="4220989" y="1332899"/>
                    <a:pt x="4217240" y="1346181"/>
                    <a:pt x="4219887" y="1359635"/>
                  </a:cubicBezTo>
                  <a:cubicBezTo>
                    <a:pt x="4222534" y="1373089"/>
                    <a:pt x="4225964" y="1374044"/>
                    <a:pt x="4229444" y="1380294"/>
                  </a:cubicBezTo>
                  <a:cubicBezTo>
                    <a:pt x="4232924" y="1386543"/>
                    <a:pt x="4229591" y="1407030"/>
                    <a:pt x="4233047" y="1412152"/>
                  </a:cubicBezTo>
                  <a:cubicBezTo>
                    <a:pt x="4236502" y="1417273"/>
                    <a:pt x="4233733" y="1429477"/>
                    <a:pt x="4236380" y="1435996"/>
                  </a:cubicBezTo>
                  <a:cubicBezTo>
                    <a:pt x="4239026" y="1442515"/>
                    <a:pt x="4240668" y="1441388"/>
                    <a:pt x="4240668" y="1447759"/>
                  </a:cubicBezTo>
                  <a:cubicBezTo>
                    <a:pt x="4240668" y="1454131"/>
                    <a:pt x="4257994" y="1440824"/>
                    <a:pt x="4260910" y="1437516"/>
                  </a:cubicBezTo>
                  <a:cubicBezTo>
                    <a:pt x="4263826" y="1434207"/>
                    <a:pt x="4269781" y="1430164"/>
                    <a:pt x="4280320" y="1421023"/>
                  </a:cubicBezTo>
                  <a:cubicBezTo>
                    <a:pt x="4290857" y="1411882"/>
                    <a:pt x="4294042" y="1410191"/>
                    <a:pt x="4298601" y="1402153"/>
                  </a:cubicBezTo>
                  <a:cubicBezTo>
                    <a:pt x="4303159" y="1394115"/>
                    <a:pt x="4303502" y="1385391"/>
                    <a:pt x="4304703" y="1376226"/>
                  </a:cubicBezTo>
                  <a:cubicBezTo>
                    <a:pt x="4305904" y="1367060"/>
                    <a:pt x="4310535" y="1367354"/>
                    <a:pt x="4314505" y="1362919"/>
                  </a:cubicBezTo>
                  <a:cubicBezTo>
                    <a:pt x="4318475" y="1358483"/>
                    <a:pt x="4326587" y="1358214"/>
                    <a:pt x="4330042" y="1355567"/>
                  </a:cubicBezTo>
                  <a:cubicBezTo>
                    <a:pt x="4334502" y="1352013"/>
                    <a:pt x="4340727" y="1351793"/>
                    <a:pt x="4345432" y="1355003"/>
                  </a:cubicBezTo>
                  <a:cubicBezTo>
                    <a:pt x="4350970" y="1358900"/>
                    <a:pt x="4351388" y="1357454"/>
                    <a:pt x="4353617" y="1355298"/>
                  </a:cubicBezTo>
                  <a:cubicBezTo>
                    <a:pt x="4355847" y="1353141"/>
                    <a:pt x="4351657" y="1349612"/>
                    <a:pt x="4350701" y="1347676"/>
                  </a:cubicBezTo>
                  <a:cubicBezTo>
                    <a:pt x="4349745" y="1345740"/>
                    <a:pt x="4351117" y="1340594"/>
                    <a:pt x="4348250" y="1335741"/>
                  </a:cubicBezTo>
                  <a:cubicBezTo>
                    <a:pt x="4345383" y="1330889"/>
                    <a:pt x="4346290" y="1328684"/>
                    <a:pt x="4346706" y="1324101"/>
                  </a:cubicBezTo>
                  <a:cubicBezTo>
                    <a:pt x="4347123" y="1319518"/>
                    <a:pt x="4349157" y="1313710"/>
                    <a:pt x="4353102" y="1312044"/>
                  </a:cubicBezTo>
                  <a:cubicBezTo>
                    <a:pt x="4357047" y="1310377"/>
                    <a:pt x="4362096" y="1302879"/>
                    <a:pt x="4366262" y="1298173"/>
                  </a:cubicBezTo>
                  <a:cubicBezTo>
                    <a:pt x="4370428" y="1293468"/>
                    <a:pt x="4386774" y="1290822"/>
                    <a:pt x="4395523" y="1293272"/>
                  </a:cubicBezTo>
                  <a:cubicBezTo>
                    <a:pt x="4404271" y="1295723"/>
                    <a:pt x="4409785" y="1290233"/>
                    <a:pt x="4416304" y="1283470"/>
                  </a:cubicBezTo>
                  <a:cubicBezTo>
                    <a:pt x="4422823" y="1276706"/>
                    <a:pt x="4417676" y="1271388"/>
                    <a:pt x="4412555" y="1266830"/>
                  </a:cubicBezTo>
                  <a:cubicBezTo>
                    <a:pt x="4407432" y="1262272"/>
                    <a:pt x="4408412" y="1258498"/>
                    <a:pt x="4406869" y="1250313"/>
                  </a:cubicBezTo>
                  <a:cubicBezTo>
                    <a:pt x="4405325" y="1242128"/>
                    <a:pt x="4407996" y="1238060"/>
                    <a:pt x="4412432" y="1229801"/>
                  </a:cubicBezTo>
                  <a:cubicBezTo>
                    <a:pt x="4416867" y="1221543"/>
                    <a:pt x="4425445" y="1219680"/>
                    <a:pt x="4428239" y="1212059"/>
                  </a:cubicBezTo>
                  <a:cubicBezTo>
                    <a:pt x="4431033" y="1204437"/>
                    <a:pt x="4436129" y="1210270"/>
                    <a:pt x="4441251" y="1217328"/>
                  </a:cubicBezTo>
                  <a:cubicBezTo>
                    <a:pt x="4446373" y="1224385"/>
                    <a:pt x="4449020" y="1220660"/>
                    <a:pt x="4454288" y="1217622"/>
                  </a:cubicBezTo>
                  <a:cubicBezTo>
                    <a:pt x="4459557" y="1214583"/>
                    <a:pt x="4460391" y="1207819"/>
                    <a:pt x="4459704" y="1201251"/>
                  </a:cubicBezTo>
                  <a:cubicBezTo>
                    <a:pt x="4459018" y="1194684"/>
                    <a:pt x="4453456" y="1192111"/>
                    <a:pt x="4447451" y="1188214"/>
                  </a:cubicBezTo>
                  <a:cubicBezTo>
                    <a:pt x="4441448" y="1184318"/>
                    <a:pt x="4442550" y="1185592"/>
                    <a:pt x="4441350" y="1180862"/>
                  </a:cubicBezTo>
                  <a:cubicBezTo>
                    <a:pt x="4440148" y="1176133"/>
                    <a:pt x="4441496" y="1171452"/>
                    <a:pt x="4442477" y="1164933"/>
                  </a:cubicBezTo>
                  <a:cubicBezTo>
                    <a:pt x="4443457" y="1158415"/>
                    <a:pt x="4443995" y="1156626"/>
                    <a:pt x="4447598" y="1154249"/>
                  </a:cubicBezTo>
                  <a:cubicBezTo>
                    <a:pt x="4451911" y="1151651"/>
                    <a:pt x="4455195" y="1147632"/>
                    <a:pt x="4456886" y="1142902"/>
                  </a:cubicBezTo>
                  <a:cubicBezTo>
                    <a:pt x="4458259" y="1138001"/>
                    <a:pt x="4450931" y="1138001"/>
                    <a:pt x="4448284" y="1138001"/>
                  </a:cubicBezTo>
                  <a:cubicBezTo>
                    <a:pt x="4445638" y="1138001"/>
                    <a:pt x="4444829" y="1135550"/>
                    <a:pt x="4444119" y="1132463"/>
                  </a:cubicBezTo>
                  <a:cubicBezTo>
                    <a:pt x="4443408" y="1129375"/>
                    <a:pt x="4434709" y="1132732"/>
                    <a:pt x="4433727" y="1136065"/>
                  </a:cubicBezTo>
                  <a:cubicBezTo>
                    <a:pt x="4432747" y="1139398"/>
                    <a:pt x="4432895" y="1132463"/>
                    <a:pt x="4426253" y="1138001"/>
                  </a:cubicBezTo>
                  <a:cubicBezTo>
                    <a:pt x="4419612" y="1143540"/>
                    <a:pt x="4416255" y="1146872"/>
                    <a:pt x="4412946" y="1128027"/>
                  </a:cubicBezTo>
                  <a:cubicBezTo>
                    <a:pt x="4409638" y="1109182"/>
                    <a:pt x="4432895" y="1095851"/>
                    <a:pt x="4443995" y="1086979"/>
                  </a:cubicBezTo>
                  <a:cubicBezTo>
                    <a:pt x="4455097" y="1078108"/>
                    <a:pt x="4457303" y="1071467"/>
                    <a:pt x="4457303" y="1064924"/>
                  </a:cubicBezTo>
                  <a:cubicBezTo>
                    <a:pt x="4457303" y="1058381"/>
                    <a:pt x="4462842" y="1047181"/>
                    <a:pt x="4468379" y="1036104"/>
                  </a:cubicBezTo>
                  <a:cubicBezTo>
                    <a:pt x="4473918" y="1025028"/>
                    <a:pt x="4487250" y="1036104"/>
                    <a:pt x="4490557" y="1032771"/>
                  </a:cubicBezTo>
                  <a:cubicBezTo>
                    <a:pt x="4493866" y="1029439"/>
                    <a:pt x="4500556" y="1032771"/>
                    <a:pt x="4504991" y="1038310"/>
                  </a:cubicBezTo>
                  <a:cubicBezTo>
                    <a:pt x="4509427" y="1043848"/>
                    <a:pt x="4518299" y="1036104"/>
                    <a:pt x="4521607" y="1029439"/>
                  </a:cubicBezTo>
                  <a:cubicBezTo>
                    <a:pt x="4524915" y="1022773"/>
                    <a:pt x="4537144" y="1022797"/>
                    <a:pt x="4541580" y="1018362"/>
                  </a:cubicBezTo>
                  <a:cubicBezTo>
                    <a:pt x="4546015" y="1013926"/>
                    <a:pt x="4552656" y="1006109"/>
                    <a:pt x="4554886" y="1012799"/>
                  </a:cubicBezTo>
                  <a:cubicBezTo>
                    <a:pt x="4557116" y="1019489"/>
                    <a:pt x="4551553" y="1025052"/>
                    <a:pt x="4551553" y="1036104"/>
                  </a:cubicBezTo>
                  <a:cubicBezTo>
                    <a:pt x="4551553" y="1047157"/>
                    <a:pt x="4568193" y="1038310"/>
                    <a:pt x="4574859" y="1027233"/>
                  </a:cubicBezTo>
                  <a:cubicBezTo>
                    <a:pt x="4581524" y="1016156"/>
                    <a:pt x="4587112" y="1016132"/>
                    <a:pt x="4594806" y="1013902"/>
                  </a:cubicBezTo>
                  <a:cubicBezTo>
                    <a:pt x="4602502" y="1011672"/>
                    <a:pt x="4609241" y="1003928"/>
                    <a:pt x="4621421" y="1003928"/>
                  </a:cubicBezTo>
                  <a:cubicBezTo>
                    <a:pt x="4633600" y="1003928"/>
                    <a:pt x="4649162" y="1006158"/>
                    <a:pt x="4653597" y="1006158"/>
                  </a:cubicBezTo>
                  <a:cubicBezTo>
                    <a:pt x="4658033" y="1006158"/>
                    <a:pt x="4665850" y="1016132"/>
                    <a:pt x="4670212" y="1017235"/>
                  </a:cubicBezTo>
                  <a:cubicBezTo>
                    <a:pt x="4674575" y="1018337"/>
                    <a:pt x="4679083" y="1028336"/>
                    <a:pt x="4684646" y="1037207"/>
                  </a:cubicBezTo>
                  <a:cubicBezTo>
                    <a:pt x="4690209" y="1046078"/>
                    <a:pt x="4695723" y="1019465"/>
                    <a:pt x="4701286" y="1010593"/>
                  </a:cubicBezTo>
                  <a:cubicBezTo>
                    <a:pt x="4706849" y="1001722"/>
                    <a:pt x="4721235" y="1006158"/>
                    <a:pt x="4731208" y="999492"/>
                  </a:cubicBezTo>
                  <a:cubicBezTo>
                    <a:pt x="4741182" y="992826"/>
                    <a:pt x="4747848" y="991724"/>
                    <a:pt x="4750078" y="985082"/>
                  </a:cubicBezTo>
                  <a:cubicBezTo>
                    <a:pt x="4752308" y="978441"/>
                    <a:pt x="4762331" y="975109"/>
                    <a:pt x="4770051" y="967340"/>
                  </a:cubicBezTo>
                  <a:cubicBezTo>
                    <a:pt x="4777770" y="959571"/>
                    <a:pt x="4781128" y="968443"/>
                    <a:pt x="4787769" y="956239"/>
                  </a:cubicBezTo>
                  <a:cubicBezTo>
                    <a:pt x="4794410" y="944035"/>
                    <a:pt x="4802203" y="956239"/>
                    <a:pt x="4807741" y="948495"/>
                  </a:cubicBezTo>
                  <a:cubicBezTo>
                    <a:pt x="4813280" y="940751"/>
                    <a:pt x="4824381" y="947367"/>
                    <a:pt x="4828816" y="939599"/>
                  </a:cubicBezTo>
                  <a:cubicBezTo>
                    <a:pt x="4833252" y="931831"/>
                    <a:pt x="4841070" y="938496"/>
                    <a:pt x="4842124" y="934061"/>
                  </a:cubicBezTo>
                  <a:cubicBezTo>
                    <a:pt x="4843177" y="929625"/>
                    <a:pt x="4858762" y="924087"/>
                    <a:pt x="4868737" y="919651"/>
                  </a:cubicBezTo>
                  <a:cubicBezTo>
                    <a:pt x="4878711" y="915215"/>
                    <a:pt x="4886479" y="918548"/>
                    <a:pt x="4889813" y="911882"/>
                  </a:cubicBezTo>
                  <a:cubicBezTo>
                    <a:pt x="4893145" y="905217"/>
                    <a:pt x="4898683" y="905241"/>
                    <a:pt x="4906452" y="904114"/>
                  </a:cubicBezTo>
                  <a:cubicBezTo>
                    <a:pt x="4914221" y="902987"/>
                    <a:pt x="4909760" y="889705"/>
                    <a:pt x="4909760" y="889705"/>
                  </a:cubicBezTo>
                  <a:cubicBezTo>
                    <a:pt x="4914563" y="890195"/>
                    <a:pt x="4918779" y="893135"/>
                    <a:pt x="4920862" y="897473"/>
                  </a:cubicBezTo>
                  <a:cubicBezTo>
                    <a:pt x="4925298" y="905241"/>
                    <a:pt x="4929733" y="906344"/>
                    <a:pt x="4936374" y="906344"/>
                  </a:cubicBezTo>
                  <a:cubicBezTo>
                    <a:pt x="4944485" y="906295"/>
                    <a:pt x="4952475" y="908182"/>
                    <a:pt x="4959679" y="911882"/>
                  </a:cubicBezTo>
                  <a:cubicBezTo>
                    <a:pt x="4968551" y="916318"/>
                    <a:pt x="4979628" y="912985"/>
                    <a:pt x="4981857" y="908550"/>
                  </a:cubicBezTo>
                  <a:cubicBezTo>
                    <a:pt x="4984087" y="904114"/>
                    <a:pt x="4994110" y="903011"/>
                    <a:pt x="4995164" y="894140"/>
                  </a:cubicBezTo>
                  <a:cubicBezTo>
                    <a:pt x="4996218" y="885269"/>
                    <a:pt x="4985191" y="887499"/>
                    <a:pt x="4985191" y="880833"/>
                  </a:cubicBezTo>
                  <a:cubicBezTo>
                    <a:pt x="4985191" y="874167"/>
                    <a:pt x="4981857" y="869732"/>
                    <a:pt x="4978524" y="869732"/>
                  </a:cubicBezTo>
                  <a:cubicBezTo>
                    <a:pt x="4975192" y="869732"/>
                    <a:pt x="4969653" y="865321"/>
                    <a:pt x="4967424" y="855322"/>
                  </a:cubicBezTo>
                  <a:cubicBezTo>
                    <a:pt x="4965193" y="845324"/>
                    <a:pt x="4968551" y="838683"/>
                    <a:pt x="4965218" y="835374"/>
                  </a:cubicBezTo>
                  <a:cubicBezTo>
                    <a:pt x="4961885" y="832066"/>
                    <a:pt x="4960782" y="826503"/>
                    <a:pt x="4957449" y="818734"/>
                  </a:cubicBezTo>
                  <a:cubicBezTo>
                    <a:pt x="4954116" y="810966"/>
                    <a:pt x="4947475" y="813196"/>
                    <a:pt x="4943039" y="816504"/>
                  </a:cubicBezTo>
                  <a:cubicBezTo>
                    <a:pt x="4938604" y="819813"/>
                    <a:pt x="4933066" y="815402"/>
                    <a:pt x="4928630" y="813196"/>
                  </a:cubicBezTo>
                  <a:cubicBezTo>
                    <a:pt x="4924194" y="810990"/>
                    <a:pt x="4921964" y="806530"/>
                    <a:pt x="4919759" y="799889"/>
                  </a:cubicBezTo>
                  <a:cubicBezTo>
                    <a:pt x="4918509" y="795993"/>
                    <a:pt x="4916206" y="792538"/>
                    <a:pt x="4913094" y="789891"/>
                  </a:cubicBezTo>
                  <a:cubicBezTo>
                    <a:pt x="4913094" y="789891"/>
                    <a:pt x="4903119" y="798762"/>
                    <a:pt x="4896454" y="798762"/>
                  </a:cubicBezTo>
                  <a:cubicBezTo>
                    <a:pt x="4889788" y="798762"/>
                    <a:pt x="4885377" y="798762"/>
                    <a:pt x="4885377" y="789891"/>
                  </a:cubicBezTo>
                  <a:cubicBezTo>
                    <a:pt x="4885377" y="781019"/>
                    <a:pt x="4893145" y="779917"/>
                    <a:pt x="4898683" y="784352"/>
                  </a:cubicBezTo>
                  <a:cubicBezTo>
                    <a:pt x="4904222" y="788788"/>
                    <a:pt x="4911990" y="783250"/>
                    <a:pt x="4914196" y="779917"/>
                  </a:cubicBezTo>
                  <a:cubicBezTo>
                    <a:pt x="4916401" y="776584"/>
                    <a:pt x="4923067" y="778814"/>
                    <a:pt x="4926449" y="783250"/>
                  </a:cubicBezTo>
                  <a:cubicBezTo>
                    <a:pt x="4933139" y="790994"/>
                    <a:pt x="4942843" y="795454"/>
                    <a:pt x="4953062" y="795503"/>
                  </a:cubicBezTo>
                  <a:cubicBezTo>
                    <a:pt x="4966369" y="795503"/>
                    <a:pt x="4976368" y="794400"/>
                    <a:pt x="4983009" y="787759"/>
                  </a:cubicBezTo>
                  <a:cubicBezTo>
                    <a:pt x="4989650" y="781118"/>
                    <a:pt x="4998546" y="778887"/>
                    <a:pt x="5010726" y="773324"/>
                  </a:cubicBezTo>
                  <a:cubicBezTo>
                    <a:pt x="5022905" y="767762"/>
                    <a:pt x="5018494" y="764453"/>
                    <a:pt x="5018494" y="758915"/>
                  </a:cubicBezTo>
                  <a:cubicBezTo>
                    <a:pt x="5018494" y="753377"/>
                    <a:pt x="5022930" y="752274"/>
                    <a:pt x="5024033" y="743402"/>
                  </a:cubicBezTo>
                  <a:cubicBezTo>
                    <a:pt x="5025135" y="734531"/>
                    <a:pt x="5015162" y="732301"/>
                    <a:pt x="5011780" y="723430"/>
                  </a:cubicBezTo>
                  <a:cubicBezTo>
                    <a:pt x="5008397" y="714559"/>
                    <a:pt x="5022857" y="720097"/>
                    <a:pt x="5026189" y="711177"/>
                  </a:cubicBezTo>
                  <a:cubicBezTo>
                    <a:pt x="5029522" y="702257"/>
                    <a:pt x="5031727" y="708971"/>
                    <a:pt x="5039495" y="706741"/>
                  </a:cubicBezTo>
                  <a:cubicBezTo>
                    <a:pt x="5047265" y="704511"/>
                    <a:pt x="5060571" y="712280"/>
                    <a:pt x="5046162" y="721176"/>
                  </a:cubicBezTo>
                  <a:cubicBezTo>
                    <a:pt x="5031752" y="730071"/>
                    <a:pt x="5051699" y="737790"/>
                    <a:pt x="5050597" y="744456"/>
                  </a:cubicBezTo>
                  <a:cubicBezTo>
                    <a:pt x="5049494" y="751122"/>
                    <a:pt x="5059469" y="751097"/>
                    <a:pt x="5070546" y="751097"/>
                  </a:cubicBezTo>
                  <a:cubicBezTo>
                    <a:pt x="5081623" y="751097"/>
                    <a:pt x="5092723" y="751097"/>
                    <a:pt x="5102697" y="747789"/>
                  </a:cubicBezTo>
                  <a:cubicBezTo>
                    <a:pt x="5112672" y="744481"/>
                    <a:pt x="5124900" y="748892"/>
                    <a:pt x="5133747" y="749995"/>
                  </a:cubicBezTo>
                  <a:cubicBezTo>
                    <a:pt x="5142594" y="751097"/>
                    <a:pt x="5146000" y="773276"/>
                    <a:pt x="5150386" y="781044"/>
                  </a:cubicBezTo>
                  <a:cubicBezTo>
                    <a:pt x="5154773" y="788813"/>
                    <a:pt x="5165924" y="795454"/>
                    <a:pt x="5182563" y="793297"/>
                  </a:cubicBezTo>
                  <a:cubicBezTo>
                    <a:pt x="5199203" y="791140"/>
                    <a:pt x="5195869" y="794400"/>
                    <a:pt x="5200305" y="804374"/>
                  </a:cubicBezTo>
                  <a:cubicBezTo>
                    <a:pt x="5204741" y="814348"/>
                    <a:pt x="5208074" y="806604"/>
                    <a:pt x="5218048" y="806604"/>
                  </a:cubicBezTo>
                  <a:cubicBezTo>
                    <a:pt x="5228022" y="806604"/>
                    <a:pt x="5232458" y="814372"/>
                    <a:pt x="5237995" y="812142"/>
                  </a:cubicBezTo>
                  <a:cubicBezTo>
                    <a:pt x="5243534" y="809912"/>
                    <a:pt x="5256866" y="808834"/>
                    <a:pt x="5256866" y="804374"/>
                  </a:cubicBezTo>
                  <a:cubicBezTo>
                    <a:pt x="5256866" y="799914"/>
                    <a:pt x="5253533" y="799963"/>
                    <a:pt x="5243558" y="798835"/>
                  </a:cubicBezTo>
                  <a:cubicBezTo>
                    <a:pt x="5233585" y="797708"/>
                    <a:pt x="5236893" y="783323"/>
                    <a:pt x="5247994" y="783323"/>
                  </a:cubicBezTo>
                  <a:cubicBezTo>
                    <a:pt x="5259096" y="783323"/>
                    <a:pt x="5251328" y="776658"/>
                    <a:pt x="5262405" y="772222"/>
                  </a:cubicBezTo>
                  <a:cubicBezTo>
                    <a:pt x="5273480" y="767786"/>
                    <a:pt x="5265737" y="759969"/>
                    <a:pt x="5259071" y="751147"/>
                  </a:cubicBezTo>
                  <a:cubicBezTo>
                    <a:pt x="5252406" y="742324"/>
                    <a:pt x="5274535" y="750338"/>
                    <a:pt x="5290047" y="7503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0" name="Freeform: Shape 1499">
              <a:extLst>
                <a:ext uri="{FF2B5EF4-FFF2-40B4-BE49-F238E27FC236}">
                  <a16:creationId xmlns:a16="http://schemas.microsoft.com/office/drawing/2014/main" xmlns="" id="{E953F8C3-BCAC-7EE9-C599-75C2F2EE9628}"/>
                </a:ext>
              </a:extLst>
            </p:cNvPr>
            <p:cNvSpPr/>
            <p:nvPr/>
          </p:nvSpPr>
          <p:spPr>
            <a:xfrm>
              <a:off x="7245100" y="764098"/>
              <a:ext cx="161513" cy="65703"/>
            </a:xfrm>
            <a:custGeom>
              <a:avLst/>
              <a:gdLst>
                <a:gd name="connsiteX0" fmla="*/ 87298 w 161513"/>
                <a:gd name="connsiteY0" fmla="*/ 18478 h 65703"/>
                <a:gd name="connsiteX1" fmla="*/ 76343 w 161513"/>
                <a:gd name="connsiteY1" fmla="*/ 28109 h 65703"/>
                <a:gd name="connsiteX2" fmla="*/ 57057 w 161513"/>
                <a:gd name="connsiteY2" fmla="*/ 26835 h 65703"/>
                <a:gd name="connsiteX3" fmla="*/ 37746 w 161513"/>
                <a:gd name="connsiteY3" fmla="*/ 30045 h 65703"/>
                <a:gd name="connsiteX4" fmla="*/ 33237 w 161513"/>
                <a:gd name="connsiteY4" fmla="*/ 34554 h 65703"/>
                <a:gd name="connsiteX5" fmla="*/ 39021 w 161513"/>
                <a:gd name="connsiteY5" fmla="*/ 42911 h 65703"/>
                <a:gd name="connsiteX6" fmla="*/ 22944 w 161513"/>
                <a:gd name="connsiteY6" fmla="*/ 47420 h 65703"/>
                <a:gd name="connsiteX7" fmla="*/ 6206 w 161513"/>
                <a:gd name="connsiteY7" fmla="*/ 41636 h 65703"/>
                <a:gd name="connsiteX8" fmla="*/ 4932 w 161513"/>
                <a:gd name="connsiteY8" fmla="*/ 51292 h 65703"/>
                <a:gd name="connsiteX9" fmla="*/ 21645 w 161513"/>
                <a:gd name="connsiteY9" fmla="*/ 54502 h 65703"/>
                <a:gd name="connsiteX10" fmla="*/ 35173 w 161513"/>
                <a:gd name="connsiteY10" fmla="*/ 57075 h 65703"/>
                <a:gd name="connsiteX11" fmla="*/ 41593 w 161513"/>
                <a:gd name="connsiteY11" fmla="*/ 64795 h 65703"/>
                <a:gd name="connsiteX12" fmla="*/ 53846 w 161513"/>
                <a:gd name="connsiteY12" fmla="*/ 59648 h 65703"/>
                <a:gd name="connsiteX13" fmla="*/ 71883 w 161513"/>
                <a:gd name="connsiteY13" fmla="*/ 56438 h 65703"/>
                <a:gd name="connsiteX14" fmla="*/ 71883 w 161513"/>
                <a:gd name="connsiteY14" fmla="*/ 46783 h 65703"/>
                <a:gd name="connsiteX15" fmla="*/ 78965 w 161513"/>
                <a:gd name="connsiteY15" fmla="*/ 41636 h 65703"/>
                <a:gd name="connsiteX16" fmla="*/ 100188 w 161513"/>
                <a:gd name="connsiteY16" fmla="*/ 39063 h 65703"/>
                <a:gd name="connsiteX17" fmla="*/ 118200 w 161513"/>
                <a:gd name="connsiteY17" fmla="*/ 28771 h 65703"/>
                <a:gd name="connsiteX18" fmla="*/ 142019 w 161513"/>
                <a:gd name="connsiteY18" fmla="*/ 26197 h 65703"/>
                <a:gd name="connsiteX19" fmla="*/ 155522 w 161513"/>
                <a:gd name="connsiteY19" fmla="*/ 19115 h 65703"/>
                <a:gd name="connsiteX20" fmla="*/ 161331 w 161513"/>
                <a:gd name="connsiteY20" fmla="*/ 13969 h 65703"/>
                <a:gd name="connsiteX21" fmla="*/ 147166 w 161513"/>
                <a:gd name="connsiteY21" fmla="*/ 8823 h 65703"/>
                <a:gd name="connsiteX22" fmla="*/ 129154 w 161513"/>
                <a:gd name="connsiteY22" fmla="*/ 9460 h 65703"/>
                <a:gd name="connsiteX23" fmla="*/ 131065 w 161513"/>
                <a:gd name="connsiteY23" fmla="*/ 3015 h 65703"/>
                <a:gd name="connsiteX24" fmla="*/ 110480 w 161513"/>
                <a:gd name="connsiteY24" fmla="*/ -833 h 65703"/>
                <a:gd name="connsiteX25" fmla="*/ 93742 w 161513"/>
                <a:gd name="connsiteY25" fmla="*/ 5588 h 65703"/>
                <a:gd name="connsiteX26" fmla="*/ 84087 w 161513"/>
                <a:gd name="connsiteY26" fmla="*/ 12670 h 65703"/>
                <a:gd name="connsiteX27" fmla="*/ 87298 w 161513"/>
                <a:gd name="connsiteY27" fmla="*/ 18478 h 6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513" h="65703">
                  <a:moveTo>
                    <a:pt x="87298" y="18478"/>
                  </a:moveTo>
                  <a:cubicBezTo>
                    <a:pt x="80215" y="23624"/>
                    <a:pt x="84063" y="28109"/>
                    <a:pt x="76343" y="28109"/>
                  </a:cubicBezTo>
                  <a:cubicBezTo>
                    <a:pt x="68624" y="28109"/>
                    <a:pt x="60904" y="30045"/>
                    <a:pt x="57057" y="26835"/>
                  </a:cubicBezTo>
                  <a:cubicBezTo>
                    <a:pt x="53209" y="23624"/>
                    <a:pt x="40956" y="30045"/>
                    <a:pt x="37746" y="30045"/>
                  </a:cubicBezTo>
                  <a:cubicBezTo>
                    <a:pt x="34536" y="30045"/>
                    <a:pt x="18435" y="31344"/>
                    <a:pt x="33237" y="34554"/>
                  </a:cubicBezTo>
                  <a:cubicBezTo>
                    <a:pt x="48039" y="37764"/>
                    <a:pt x="43529" y="40999"/>
                    <a:pt x="39021" y="42911"/>
                  </a:cubicBezTo>
                  <a:cubicBezTo>
                    <a:pt x="34511" y="44822"/>
                    <a:pt x="30026" y="51292"/>
                    <a:pt x="22944" y="47420"/>
                  </a:cubicBezTo>
                  <a:cubicBezTo>
                    <a:pt x="15862" y="43548"/>
                    <a:pt x="11990" y="40337"/>
                    <a:pt x="6206" y="41636"/>
                  </a:cubicBezTo>
                  <a:cubicBezTo>
                    <a:pt x="423" y="42935"/>
                    <a:pt x="-4086" y="48081"/>
                    <a:pt x="4932" y="51292"/>
                  </a:cubicBezTo>
                  <a:cubicBezTo>
                    <a:pt x="13950" y="54502"/>
                    <a:pt x="16499" y="55801"/>
                    <a:pt x="21645" y="54502"/>
                  </a:cubicBezTo>
                  <a:cubicBezTo>
                    <a:pt x="26791" y="53203"/>
                    <a:pt x="39021" y="53865"/>
                    <a:pt x="35173" y="57075"/>
                  </a:cubicBezTo>
                  <a:cubicBezTo>
                    <a:pt x="31325" y="60285"/>
                    <a:pt x="33237" y="64795"/>
                    <a:pt x="41593" y="64795"/>
                  </a:cubicBezTo>
                  <a:cubicBezTo>
                    <a:pt x="49950" y="64795"/>
                    <a:pt x="42255" y="58374"/>
                    <a:pt x="53846" y="59648"/>
                  </a:cubicBezTo>
                  <a:cubicBezTo>
                    <a:pt x="65438" y="60923"/>
                    <a:pt x="69947" y="60947"/>
                    <a:pt x="71883" y="56438"/>
                  </a:cubicBezTo>
                  <a:cubicBezTo>
                    <a:pt x="73819" y="51929"/>
                    <a:pt x="77666" y="49993"/>
                    <a:pt x="71883" y="46783"/>
                  </a:cubicBezTo>
                  <a:cubicBezTo>
                    <a:pt x="66099" y="43572"/>
                    <a:pt x="66075" y="39700"/>
                    <a:pt x="78965" y="41636"/>
                  </a:cubicBezTo>
                  <a:cubicBezTo>
                    <a:pt x="91855" y="43572"/>
                    <a:pt x="96316" y="47420"/>
                    <a:pt x="100188" y="39063"/>
                  </a:cubicBezTo>
                  <a:cubicBezTo>
                    <a:pt x="104059" y="30707"/>
                    <a:pt x="110480" y="28771"/>
                    <a:pt x="118200" y="28771"/>
                  </a:cubicBezTo>
                  <a:cubicBezTo>
                    <a:pt x="125919" y="28771"/>
                    <a:pt x="138148" y="31221"/>
                    <a:pt x="142019" y="26197"/>
                  </a:cubicBezTo>
                  <a:cubicBezTo>
                    <a:pt x="145034" y="21688"/>
                    <a:pt x="150107" y="19017"/>
                    <a:pt x="155522" y="19115"/>
                  </a:cubicBezTo>
                  <a:cubicBezTo>
                    <a:pt x="158488" y="19091"/>
                    <a:pt x="160963" y="16910"/>
                    <a:pt x="161331" y="13969"/>
                  </a:cubicBezTo>
                  <a:cubicBezTo>
                    <a:pt x="161331" y="13969"/>
                    <a:pt x="157458" y="8823"/>
                    <a:pt x="147166" y="8823"/>
                  </a:cubicBezTo>
                  <a:cubicBezTo>
                    <a:pt x="136874" y="8823"/>
                    <a:pt x="128492" y="12670"/>
                    <a:pt x="129154" y="9460"/>
                  </a:cubicBezTo>
                  <a:cubicBezTo>
                    <a:pt x="129815" y="6249"/>
                    <a:pt x="135575" y="3676"/>
                    <a:pt x="131065" y="3015"/>
                  </a:cubicBezTo>
                  <a:cubicBezTo>
                    <a:pt x="126557" y="2353"/>
                    <a:pt x="124645" y="-1495"/>
                    <a:pt x="110480" y="-833"/>
                  </a:cubicBezTo>
                  <a:cubicBezTo>
                    <a:pt x="105702" y="2966"/>
                    <a:pt x="99844" y="5220"/>
                    <a:pt x="93742" y="5588"/>
                  </a:cubicBezTo>
                  <a:cubicBezTo>
                    <a:pt x="84749" y="5588"/>
                    <a:pt x="73795" y="12033"/>
                    <a:pt x="84087" y="12670"/>
                  </a:cubicBezTo>
                  <a:cubicBezTo>
                    <a:pt x="94380" y="13307"/>
                    <a:pt x="94380" y="13234"/>
                    <a:pt x="87298" y="184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1" name="Freeform: Shape 1500">
              <a:extLst>
                <a:ext uri="{FF2B5EF4-FFF2-40B4-BE49-F238E27FC236}">
                  <a16:creationId xmlns:a16="http://schemas.microsoft.com/office/drawing/2014/main" xmlns="" id="{DC301522-71D3-BCD6-9661-17FBD47E4AB3}"/>
                </a:ext>
              </a:extLst>
            </p:cNvPr>
            <p:cNvSpPr/>
            <p:nvPr/>
          </p:nvSpPr>
          <p:spPr>
            <a:xfrm>
              <a:off x="7187681" y="766013"/>
              <a:ext cx="123014" cy="33787"/>
            </a:xfrm>
            <a:custGeom>
              <a:avLst/>
              <a:gdLst>
                <a:gd name="connsiteX0" fmla="*/ 6992 w 123014"/>
                <a:gd name="connsiteY0" fmla="*/ 22984 h 33787"/>
                <a:gd name="connsiteX1" fmla="*/ 35321 w 123014"/>
                <a:gd name="connsiteY1" fmla="*/ 28767 h 33787"/>
                <a:gd name="connsiteX2" fmla="*/ 55906 w 123014"/>
                <a:gd name="connsiteY2" fmla="*/ 28767 h 33787"/>
                <a:gd name="connsiteX3" fmla="*/ 77790 w 123014"/>
                <a:gd name="connsiteY3" fmla="*/ 17837 h 33787"/>
                <a:gd name="connsiteX4" fmla="*/ 100311 w 123014"/>
                <a:gd name="connsiteY4" fmla="*/ 13965 h 33787"/>
                <a:gd name="connsiteX5" fmla="*/ 122832 w 123014"/>
                <a:gd name="connsiteY5" fmla="*/ 15264 h 33787"/>
                <a:gd name="connsiteX6" fmla="*/ 109329 w 123014"/>
                <a:gd name="connsiteY6" fmla="*/ 4335 h 33787"/>
                <a:gd name="connsiteX7" fmla="*/ 89381 w 123014"/>
                <a:gd name="connsiteY7" fmla="*/ 3036 h 33787"/>
                <a:gd name="connsiteX8" fmla="*/ 62425 w 123014"/>
                <a:gd name="connsiteY8" fmla="*/ 8182 h 33787"/>
                <a:gd name="connsiteX9" fmla="*/ 41178 w 123014"/>
                <a:gd name="connsiteY9" fmla="*/ 13965 h 33787"/>
                <a:gd name="connsiteX10" fmla="*/ 13510 w 123014"/>
                <a:gd name="connsiteY10" fmla="*/ 16563 h 33787"/>
                <a:gd name="connsiteX11" fmla="*/ 6992 w 123014"/>
                <a:gd name="connsiteY11" fmla="*/ 22984 h 3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3014" h="33787">
                  <a:moveTo>
                    <a:pt x="6992" y="22984"/>
                  </a:moveTo>
                  <a:cubicBezTo>
                    <a:pt x="23092" y="24920"/>
                    <a:pt x="27601" y="22984"/>
                    <a:pt x="35321" y="28767"/>
                  </a:cubicBezTo>
                  <a:cubicBezTo>
                    <a:pt x="43040" y="34551"/>
                    <a:pt x="50024" y="33938"/>
                    <a:pt x="55906" y="28767"/>
                  </a:cubicBezTo>
                  <a:cubicBezTo>
                    <a:pt x="61787" y="23596"/>
                    <a:pt x="73918" y="24920"/>
                    <a:pt x="77790" y="17837"/>
                  </a:cubicBezTo>
                  <a:cubicBezTo>
                    <a:pt x="81662" y="10755"/>
                    <a:pt x="91293" y="8182"/>
                    <a:pt x="100311" y="13965"/>
                  </a:cubicBezTo>
                  <a:cubicBezTo>
                    <a:pt x="109329" y="19749"/>
                    <a:pt x="122832" y="17837"/>
                    <a:pt x="122832" y="15264"/>
                  </a:cubicBezTo>
                  <a:cubicBezTo>
                    <a:pt x="122832" y="12691"/>
                    <a:pt x="116387" y="3011"/>
                    <a:pt x="109329" y="4335"/>
                  </a:cubicBezTo>
                  <a:cubicBezTo>
                    <a:pt x="102272" y="5658"/>
                    <a:pt x="92592" y="6246"/>
                    <a:pt x="89381" y="3036"/>
                  </a:cubicBezTo>
                  <a:cubicBezTo>
                    <a:pt x="86171" y="-175"/>
                    <a:pt x="78427" y="-5983"/>
                    <a:pt x="62425" y="8182"/>
                  </a:cubicBezTo>
                  <a:cubicBezTo>
                    <a:pt x="55906" y="11784"/>
                    <a:pt x="48628" y="13769"/>
                    <a:pt x="41178" y="13965"/>
                  </a:cubicBezTo>
                  <a:cubicBezTo>
                    <a:pt x="29587" y="13965"/>
                    <a:pt x="21230" y="16563"/>
                    <a:pt x="13510" y="16563"/>
                  </a:cubicBezTo>
                  <a:cubicBezTo>
                    <a:pt x="5791" y="16563"/>
                    <a:pt x="-9084" y="21121"/>
                    <a:pt x="6992" y="2298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2" name="Freeform: Shape 1501">
              <a:extLst>
                <a:ext uri="{FF2B5EF4-FFF2-40B4-BE49-F238E27FC236}">
                  <a16:creationId xmlns:a16="http://schemas.microsoft.com/office/drawing/2014/main" xmlns="" id="{8B1DFB87-2B45-0658-7C66-F1AE86EC9209}"/>
                </a:ext>
              </a:extLst>
            </p:cNvPr>
            <p:cNvSpPr/>
            <p:nvPr/>
          </p:nvSpPr>
          <p:spPr>
            <a:xfrm>
              <a:off x="7343957" y="813304"/>
              <a:ext cx="15822" cy="14079"/>
            </a:xfrm>
            <a:custGeom>
              <a:avLst/>
              <a:gdLst>
                <a:gd name="connsiteX0" fmla="*/ 12481 w 15822"/>
                <a:gd name="connsiteY0" fmla="*/ 7991 h 14079"/>
                <a:gd name="connsiteX1" fmla="*/ 13510 w 15822"/>
                <a:gd name="connsiteY1" fmla="*/ 1032 h 14079"/>
                <a:gd name="connsiteX2" fmla="*/ 7310 w 15822"/>
                <a:gd name="connsiteY2" fmla="*/ -242 h 14079"/>
                <a:gd name="connsiteX3" fmla="*/ 2409 w 15822"/>
                <a:gd name="connsiteY3" fmla="*/ 6203 h 14079"/>
                <a:gd name="connsiteX4" fmla="*/ 1649 w 15822"/>
                <a:gd name="connsiteY4" fmla="*/ 13163 h 14079"/>
                <a:gd name="connsiteX5" fmla="*/ 12481 w 15822"/>
                <a:gd name="connsiteY5" fmla="*/ 7991 h 1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22" h="14079">
                  <a:moveTo>
                    <a:pt x="12481" y="7991"/>
                  </a:moveTo>
                  <a:cubicBezTo>
                    <a:pt x="14931" y="4144"/>
                    <a:pt x="17627" y="3360"/>
                    <a:pt x="13510" y="1032"/>
                  </a:cubicBezTo>
                  <a:cubicBezTo>
                    <a:pt x="9393" y="-1296"/>
                    <a:pt x="7825" y="-1272"/>
                    <a:pt x="7310" y="-242"/>
                  </a:cubicBezTo>
                  <a:cubicBezTo>
                    <a:pt x="7310" y="-242"/>
                    <a:pt x="4222" y="4144"/>
                    <a:pt x="2409" y="6203"/>
                  </a:cubicBezTo>
                  <a:cubicBezTo>
                    <a:pt x="596" y="8261"/>
                    <a:pt x="-1978" y="13163"/>
                    <a:pt x="1649" y="13163"/>
                  </a:cubicBezTo>
                  <a:cubicBezTo>
                    <a:pt x="5889" y="13309"/>
                    <a:pt x="9933" y="11398"/>
                    <a:pt x="12481" y="79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3" name="Freeform: Shape 1502">
              <a:extLst>
                <a:ext uri="{FF2B5EF4-FFF2-40B4-BE49-F238E27FC236}">
                  <a16:creationId xmlns:a16="http://schemas.microsoft.com/office/drawing/2014/main" xmlns="" id="{A1B6B451-A552-EA20-EDFE-415A2619340D}"/>
                </a:ext>
              </a:extLst>
            </p:cNvPr>
            <p:cNvSpPr/>
            <p:nvPr/>
          </p:nvSpPr>
          <p:spPr>
            <a:xfrm>
              <a:off x="7364391" y="742221"/>
              <a:ext cx="21863" cy="14068"/>
            </a:xfrm>
            <a:custGeom>
              <a:avLst/>
              <a:gdLst>
                <a:gd name="connsiteX0" fmla="*/ 1579 w 21863"/>
                <a:gd name="connsiteY0" fmla="*/ 12541 h 14068"/>
                <a:gd name="connsiteX1" fmla="*/ 8539 w 21863"/>
                <a:gd name="connsiteY1" fmla="*/ 10090 h 14068"/>
                <a:gd name="connsiteX2" fmla="*/ 16283 w 21863"/>
                <a:gd name="connsiteY2" fmla="*/ 7639 h 14068"/>
                <a:gd name="connsiteX3" fmla="*/ 20670 w 21863"/>
                <a:gd name="connsiteY3" fmla="*/ 2983 h 14068"/>
                <a:gd name="connsiteX4" fmla="*/ 9837 w 21863"/>
                <a:gd name="connsiteY4" fmla="*/ -889 h 14068"/>
                <a:gd name="connsiteX5" fmla="*/ 2094 w 21863"/>
                <a:gd name="connsiteY5" fmla="*/ 3768 h 14068"/>
                <a:gd name="connsiteX6" fmla="*/ 1579 w 21863"/>
                <a:gd name="connsiteY6" fmla="*/ 12541 h 1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63" h="14068">
                  <a:moveTo>
                    <a:pt x="1579" y="12541"/>
                  </a:moveTo>
                  <a:cubicBezTo>
                    <a:pt x="5451" y="14085"/>
                    <a:pt x="8024" y="12541"/>
                    <a:pt x="8539" y="10090"/>
                  </a:cubicBezTo>
                  <a:cubicBezTo>
                    <a:pt x="9054" y="7639"/>
                    <a:pt x="14469" y="6733"/>
                    <a:pt x="16283" y="7639"/>
                  </a:cubicBezTo>
                  <a:cubicBezTo>
                    <a:pt x="18096" y="8546"/>
                    <a:pt x="24027" y="6096"/>
                    <a:pt x="20670" y="2983"/>
                  </a:cubicBezTo>
                  <a:cubicBezTo>
                    <a:pt x="17729" y="297"/>
                    <a:pt x="13832" y="-1097"/>
                    <a:pt x="9837" y="-889"/>
                  </a:cubicBezTo>
                  <a:cubicBezTo>
                    <a:pt x="9837" y="-889"/>
                    <a:pt x="2878" y="925"/>
                    <a:pt x="2094" y="3768"/>
                  </a:cubicBezTo>
                  <a:cubicBezTo>
                    <a:pt x="1309" y="6610"/>
                    <a:pt x="-2293" y="10997"/>
                    <a:pt x="1579" y="1254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4" name="Freeform: Shape 1503">
              <a:extLst>
                <a:ext uri="{FF2B5EF4-FFF2-40B4-BE49-F238E27FC236}">
                  <a16:creationId xmlns:a16="http://schemas.microsoft.com/office/drawing/2014/main" xmlns="" id="{826B1731-BA4C-CA2D-8370-A0CEA8F88A89}"/>
                </a:ext>
              </a:extLst>
            </p:cNvPr>
            <p:cNvSpPr/>
            <p:nvPr/>
          </p:nvSpPr>
          <p:spPr>
            <a:xfrm>
              <a:off x="7357009" y="825848"/>
              <a:ext cx="40804" cy="16556"/>
            </a:xfrm>
            <a:custGeom>
              <a:avLst/>
              <a:gdLst>
                <a:gd name="connsiteX0" fmla="*/ 13348 w 40804"/>
                <a:gd name="connsiteY0" fmla="*/ 11965 h 16556"/>
                <a:gd name="connsiteX1" fmla="*/ 23934 w 40804"/>
                <a:gd name="connsiteY1" fmla="*/ 14023 h 16556"/>
                <a:gd name="connsiteX2" fmla="*/ 38369 w 40804"/>
                <a:gd name="connsiteY2" fmla="*/ 14293 h 16556"/>
                <a:gd name="connsiteX3" fmla="*/ 35256 w 40804"/>
                <a:gd name="connsiteY3" fmla="*/ 2677 h 16556"/>
                <a:gd name="connsiteX4" fmla="*/ 24425 w 40804"/>
                <a:gd name="connsiteY4" fmla="*/ -166 h 16556"/>
                <a:gd name="connsiteX5" fmla="*/ 15676 w 40804"/>
                <a:gd name="connsiteY5" fmla="*/ 4221 h 16556"/>
                <a:gd name="connsiteX6" fmla="*/ -57 w 40804"/>
                <a:gd name="connsiteY6" fmla="*/ 9637 h 16556"/>
                <a:gd name="connsiteX7" fmla="*/ 13348 w 40804"/>
                <a:gd name="connsiteY7" fmla="*/ 11965 h 1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04" h="16556">
                  <a:moveTo>
                    <a:pt x="13348" y="11965"/>
                  </a:moveTo>
                  <a:cubicBezTo>
                    <a:pt x="18518" y="11965"/>
                    <a:pt x="19793" y="11181"/>
                    <a:pt x="23934" y="14023"/>
                  </a:cubicBezTo>
                  <a:cubicBezTo>
                    <a:pt x="28076" y="16866"/>
                    <a:pt x="35526" y="15322"/>
                    <a:pt x="38369" y="14293"/>
                  </a:cubicBezTo>
                  <a:cubicBezTo>
                    <a:pt x="41211" y="13264"/>
                    <a:pt x="42485" y="7578"/>
                    <a:pt x="35256" y="2677"/>
                  </a:cubicBezTo>
                  <a:cubicBezTo>
                    <a:pt x="28027" y="-2224"/>
                    <a:pt x="28052" y="-925"/>
                    <a:pt x="24425" y="-166"/>
                  </a:cubicBezTo>
                  <a:cubicBezTo>
                    <a:pt x="22048" y="2187"/>
                    <a:pt x="18984" y="3731"/>
                    <a:pt x="15676" y="4221"/>
                  </a:cubicBezTo>
                  <a:cubicBezTo>
                    <a:pt x="9476" y="5520"/>
                    <a:pt x="-1479" y="5520"/>
                    <a:pt x="-57" y="9637"/>
                  </a:cubicBezTo>
                  <a:cubicBezTo>
                    <a:pt x="1364" y="13754"/>
                    <a:pt x="8299" y="11965"/>
                    <a:pt x="13348" y="119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5" name="Freeform: Shape 1504">
              <a:extLst>
                <a:ext uri="{FF2B5EF4-FFF2-40B4-BE49-F238E27FC236}">
                  <a16:creationId xmlns:a16="http://schemas.microsoft.com/office/drawing/2014/main" xmlns="" id="{2A876C2E-2BF1-A847-2303-4A2F22980980}"/>
                </a:ext>
              </a:extLst>
            </p:cNvPr>
            <p:cNvSpPr/>
            <p:nvPr/>
          </p:nvSpPr>
          <p:spPr>
            <a:xfrm>
              <a:off x="7431787" y="799995"/>
              <a:ext cx="38834" cy="19303"/>
            </a:xfrm>
            <a:custGeom>
              <a:avLst/>
              <a:gdLst>
                <a:gd name="connsiteX0" fmla="*/ 17235 w 38834"/>
                <a:gd name="connsiteY0" fmla="*/ 18213 h 19303"/>
                <a:gd name="connsiteX1" fmla="*/ 38384 w 38834"/>
                <a:gd name="connsiteY1" fmla="*/ 16400 h 19303"/>
                <a:gd name="connsiteX2" fmla="*/ 29610 w 38834"/>
                <a:gd name="connsiteY2" fmla="*/ 4808 h 19303"/>
                <a:gd name="connsiteX3" fmla="*/ 22651 w 38834"/>
                <a:gd name="connsiteY3" fmla="*/ -362 h 19303"/>
                <a:gd name="connsiteX4" fmla="*/ 16205 w 38834"/>
                <a:gd name="connsiteY4" fmla="*/ 1451 h 19303"/>
                <a:gd name="connsiteX5" fmla="*/ 6403 w 38834"/>
                <a:gd name="connsiteY5" fmla="*/ 9440 h 19303"/>
                <a:gd name="connsiteX6" fmla="*/ 717 w 38834"/>
                <a:gd name="connsiteY6" fmla="*/ 16400 h 19303"/>
                <a:gd name="connsiteX7" fmla="*/ 17235 w 38834"/>
                <a:gd name="connsiteY7" fmla="*/ 18213 h 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34" h="19303">
                  <a:moveTo>
                    <a:pt x="17235" y="18213"/>
                  </a:moveTo>
                  <a:cubicBezTo>
                    <a:pt x="23949" y="18213"/>
                    <a:pt x="36839" y="19242"/>
                    <a:pt x="38384" y="16400"/>
                  </a:cubicBezTo>
                  <a:cubicBezTo>
                    <a:pt x="39927" y="13557"/>
                    <a:pt x="34512" y="6597"/>
                    <a:pt x="29610" y="4808"/>
                  </a:cubicBezTo>
                  <a:cubicBezTo>
                    <a:pt x="24709" y="3019"/>
                    <a:pt x="27797" y="936"/>
                    <a:pt x="22651" y="-362"/>
                  </a:cubicBezTo>
                  <a:cubicBezTo>
                    <a:pt x="22651" y="-362"/>
                    <a:pt x="17994" y="-2421"/>
                    <a:pt x="16205" y="1451"/>
                  </a:cubicBezTo>
                  <a:cubicBezTo>
                    <a:pt x="14710" y="5764"/>
                    <a:pt x="10912" y="8852"/>
                    <a:pt x="6403" y="9440"/>
                  </a:cubicBezTo>
                  <a:cubicBezTo>
                    <a:pt x="-42" y="10984"/>
                    <a:pt x="-1341" y="14341"/>
                    <a:pt x="717" y="16400"/>
                  </a:cubicBezTo>
                  <a:cubicBezTo>
                    <a:pt x="2776" y="18458"/>
                    <a:pt x="10520" y="18213"/>
                    <a:pt x="17235" y="182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6" name="Freeform: Shape 1505">
              <a:extLst>
                <a:ext uri="{FF2B5EF4-FFF2-40B4-BE49-F238E27FC236}">
                  <a16:creationId xmlns:a16="http://schemas.microsoft.com/office/drawing/2014/main" xmlns="" id="{14C3B4BD-E1D7-8F5C-77E0-3C4451D6E656}"/>
                </a:ext>
              </a:extLst>
            </p:cNvPr>
            <p:cNvSpPr/>
            <p:nvPr/>
          </p:nvSpPr>
          <p:spPr>
            <a:xfrm>
              <a:off x="7479080" y="787372"/>
              <a:ext cx="18713" cy="15544"/>
            </a:xfrm>
            <a:custGeom>
              <a:avLst/>
              <a:gdLst>
                <a:gd name="connsiteX0" fmla="*/ 2682 w 18713"/>
                <a:gd name="connsiteY0" fmla="*/ 9957 h 15544"/>
                <a:gd name="connsiteX1" fmla="*/ 17655 w 18713"/>
                <a:gd name="connsiteY1" fmla="*/ 13045 h 15544"/>
                <a:gd name="connsiteX2" fmla="*/ 8882 w 18713"/>
                <a:gd name="connsiteY2" fmla="*/ -875 h 15544"/>
                <a:gd name="connsiteX3" fmla="*/ 893 w 18713"/>
                <a:gd name="connsiteY3" fmla="*/ 1576 h 15544"/>
                <a:gd name="connsiteX4" fmla="*/ 2682 w 18713"/>
                <a:gd name="connsiteY4" fmla="*/ 9957 h 1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13" h="15544">
                  <a:moveTo>
                    <a:pt x="2682" y="9957"/>
                  </a:moveTo>
                  <a:cubicBezTo>
                    <a:pt x="7853" y="9957"/>
                    <a:pt x="14813" y="17946"/>
                    <a:pt x="17655" y="13045"/>
                  </a:cubicBezTo>
                  <a:cubicBezTo>
                    <a:pt x="20498" y="8143"/>
                    <a:pt x="16111" y="-360"/>
                    <a:pt x="8882" y="-875"/>
                  </a:cubicBezTo>
                  <a:cubicBezTo>
                    <a:pt x="8882" y="-875"/>
                    <a:pt x="893" y="-1389"/>
                    <a:pt x="893" y="1576"/>
                  </a:cubicBezTo>
                  <a:cubicBezTo>
                    <a:pt x="893" y="4541"/>
                    <a:pt x="-2464" y="9957"/>
                    <a:pt x="2682" y="99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7" name="Freeform: Shape 1506">
              <a:extLst>
                <a:ext uri="{FF2B5EF4-FFF2-40B4-BE49-F238E27FC236}">
                  <a16:creationId xmlns:a16="http://schemas.microsoft.com/office/drawing/2014/main" xmlns="" id="{DC5246FE-3C31-62BA-37A8-CF5798C28F5D}"/>
                </a:ext>
              </a:extLst>
            </p:cNvPr>
            <p:cNvSpPr/>
            <p:nvPr/>
          </p:nvSpPr>
          <p:spPr>
            <a:xfrm>
              <a:off x="7487354" y="745989"/>
              <a:ext cx="159669" cy="40548"/>
            </a:xfrm>
            <a:custGeom>
              <a:avLst/>
              <a:gdLst>
                <a:gd name="connsiteX0" fmla="*/ 6538 w 159669"/>
                <a:gd name="connsiteY0" fmla="*/ 29407 h 40548"/>
                <a:gd name="connsiteX1" fmla="*/ 19183 w 159669"/>
                <a:gd name="connsiteY1" fmla="*/ 30706 h 40548"/>
                <a:gd name="connsiteX2" fmla="*/ 30260 w 159669"/>
                <a:gd name="connsiteY2" fmla="*/ 31980 h 40548"/>
                <a:gd name="connsiteX3" fmla="*/ 38788 w 159669"/>
                <a:gd name="connsiteY3" fmla="*/ 28892 h 40548"/>
                <a:gd name="connsiteX4" fmla="*/ 49351 w 159669"/>
                <a:gd name="connsiteY4" fmla="*/ 32764 h 40548"/>
                <a:gd name="connsiteX5" fmla="*/ 61212 w 159669"/>
                <a:gd name="connsiteY5" fmla="*/ 38180 h 40548"/>
                <a:gd name="connsiteX6" fmla="*/ 92678 w 159669"/>
                <a:gd name="connsiteY6" fmla="*/ 37666 h 40548"/>
                <a:gd name="connsiteX7" fmla="*/ 100936 w 159669"/>
                <a:gd name="connsiteY7" fmla="*/ 33279 h 40548"/>
                <a:gd name="connsiteX8" fmla="*/ 115370 w 159669"/>
                <a:gd name="connsiteY8" fmla="*/ 28378 h 40548"/>
                <a:gd name="connsiteX9" fmla="*/ 121570 w 159669"/>
                <a:gd name="connsiteY9" fmla="*/ 22202 h 40548"/>
                <a:gd name="connsiteX10" fmla="*/ 127697 w 159669"/>
                <a:gd name="connsiteY10" fmla="*/ 26907 h 40548"/>
                <a:gd name="connsiteX11" fmla="*/ 127746 w 159669"/>
                <a:gd name="connsiteY11" fmla="*/ 27348 h 40548"/>
                <a:gd name="connsiteX12" fmla="*/ 136789 w 159669"/>
                <a:gd name="connsiteY12" fmla="*/ 30951 h 40548"/>
                <a:gd name="connsiteX13" fmla="*/ 159481 w 159669"/>
                <a:gd name="connsiteY13" fmla="*/ 27348 h 40548"/>
                <a:gd name="connsiteX14" fmla="*/ 156394 w 159669"/>
                <a:gd name="connsiteY14" fmla="*/ 18845 h 40548"/>
                <a:gd name="connsiteX15" fmla="*/ 150194 w 159669"/>
                <a:gd name="connsiteY15" fmla="*/ 14189 h 40548"/>
                <a:gd name="connsiteX16" fmla="*/ 142842 w 159669"/>
                <a:gd name="connsiteY16" fmla="*/ 3112 h 40548"/>
                <a:gd name="connsiteX17" fmla="*/ 127893 w 159669"/>
                <a:gd name="connsiteY17" fmla="*/ 4386 h 40548"/>
                <a:gd name="connsiteX18" fmla="*/ 119904 w 159669"/>
                <a:gd name="connsiteY18" fmla="*/ 10586 h 40548"/>
                <a:gd name="connsiteX19" fmla="*/ 109832 w 159669"/>
                <a:gd name="connsiteY19" fmla="*/ 6200 h 40548"/>
                <a:gd name="connsiteX20" fmla="*/ 99270 w 159669"/>
                <a:gd name="connsiteY20" fmla="*/ 6200 h 40548"/>
                <a:gd name="connsiteX21" fmla="*/ 84811 w 159669"/>
                <a:gd name="connsiteY21" fmla="*/ 2597 h 40548"/>
                <a:gd name="connsiteX22" fmla="*/ 66505 w 159669"/>
                <a:gd name="connsiteY22" fmla="*/ 4386 h 40548"/>
                <a:gd name="connsiteX23" fmla="*/ 54914 w 159669"/>
                <a:gd name="connsiteY23" fmla="*/ 7498 h 40548"/>
                <a:gd name="connsiteX24" fmla="*/ 36068 w 159669"/>
                <a:gd name="connsiteY24" fmla="*/ 6200 h 40548"/>
                <a:gd name="connsiteX25" fmla="*/ 28349 w 159669"/>
                <a:gd name="connsiteY25" fmla="*/ 1568 h 40548"/>
                <a:gd name="connsiteX26" fmla="*/ 15949 w 159669"/>
                <a:gd name="connsiteY26" fmla="*/ 784 h 40548"/>
                <a:gd name="connsiteX27" fmla="*/ 10802 w 159669"/>
                <a:gd name="connsiteY27" fmla="*/ 8528 h 40548"/>
                <a:gd name="connsiteX28" fmla="*/ 17762 w 159669"/>
                <a:gd name="connsiteY28" fmla="*/ 13159 h 40548"/>
                <a:gd name="connsiteX29" fmla="*/ 31952 w 159669"/>
                <a:gd name="connsiteY29" fmla="*/ 13674 h 40548"/>
                <a:gd name="connsiteX30" fmla="*/ 24600 w 159669"/>
                <a:gd name="connsiteY30" fmla="*/ 19874 h 40548"/>
                <a:gd name="connsiteX31" fmla="*/ 6294 w 159669"/>
                <a:gd name="connsiteY31" fmla="*/ 20389 h 40548"/>
                <a:gd name="connsiteX32" fmla="*/ -176 w 159669"/>
                <a:gd name="connsiteY32" fmla="*/ 24261 h 40548"/>
                <a:gd name="connsiteX33" fmla="*/ 6538 w 159669"/>
                <a:gd name="connsiteY33" fmla="*/ 29407 h 40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9669" h="40548">
                  <a:moveTo>
                    <a:pt x="6538" y="29407"/>
                  </a:moveTo>
                  <a:cubicBezTo>
                    <a:pt x="14282" y="29407"/>
                    <a:pt x="15826" y="28892"/>
                    <a:pt x="19183" y="30706"/>
                  </a:cubicBezTo>
                  <a:cubicBezTo>
                    <a:pt x="22541" y="32519"/>
                    <a:pt x="28717" y="34823"/>
                    <a:pt x="30260" y="31980"/>
                  </a:cubicBezTo>
                  <a:cubicBezTo>
                    <a:pt x="31804" y="29137"/>
                    <a:pt x="33103" y="28378"/>
                    <a:pt x="38788" y="28892"/>
                  </a:cubicBezTo>
                  <a:cubicBezTo>
                    <a:pt x="44474" y="29407"/>
                    <a:pt x="48322" y="29407"/>
                    <a:pt x="49351" y="32764"/>
                  </a:cubicBezTo>
                  <a:cubicBezTo>
                    <a:pt x="50380" y="36122"/>
                    <a:pt x="50895" y="38180"/>
                    <a:pt x="61212" y="38180"/>
                  </a:cubicBezTo>
                  <a:cubicBezTo>
                    <a:pt x="71529" y="38180"/>
                    <a:pt x="90349" y="41783"/>
                    <a:pt x="92678" y="37666"/>
                  </a:cubicBezTo>
                  <a:cubicBezTo>
                    <a:pt x="95006" y="33549"/>
                    <a:pt x="94736" y="33279"/>
                    <a:pt x="100936" y="33279"/>
                  </a:cubicBezTo>
                  <a:cubicBezTo>
                    <a:pt x="107136" y="33279"/>
                    <a:pt x="114341" y="33549"/>
                    <a:pt x="115370" y="28378"/>
                  </a:cubicBezTo>
                  <a:cubicBezTo>
                    <a:pt x="116400" y="23207"/>
                    <a:pt x="117184" y="22202"/>
                    <a:pt x="121570" y="22202"/>
                  </a:cubicBezTo>
                  <a:cubicBezTo>
                    <a:pt x="124560" y="21810"/>
                    <a:pt x="127305" y="23917"/>
                    <a:pt x="127697" y="26907"/>
                  </a:cubicBezTo>
                  <a:cubicBezTo>
                    <a:pt x="127721" y="27054"/>
                    <a:pt x="127746" y="27201"/>
                    <a:pt x="127746" y="27348"/>
                  </a:cubicBezTo>
                  <a:cubicBezTo>
                    <a:pt x="128016" y="29799"/>
                    <a:pt x="131888" y="31735"/>
                    <a:pt x="136789" y="30951"/>
                  </a:cubicBezTo>
                  <a:cubicBezTo>
                    <a:pt x="141690" y="30167"/>
                    <a:pt x="159727" y="31220"/>
                    <a:pt x="159481" y="27348"/>
                  </a:cubicBezTo>
                  <a:cubicBezTo>
                    <a:pt x="159237" y="23476"/>
                    <a:pt x="160511" y="19605"/>
                    <a:pt x="156394" y="18845"/>
                  </a:cubicBezTo>
                  <a:cubicBezTo>
                    <a:pt x="152277" y="18085"/>
                    <a:pt x="150439" y="17301"/>
                    <a:pt x="150194" y="14189"/>
                  </a:cubicBezTo>
                  <a:cubicBezTo>
                    <a:pt x="149949" y="11076"/>
                    <a:pt x="150194" y="2842"/>
                    <a:pt x="142842" y="3112"/>
                  </a:cubicBezTo>
                  <a:cubicBezTo>
                    <a:pt x="135490" y="3381"/>
                    <a:pt x="128922" y="1813"/>
                    <a:pt x="127893" y="4386"/>
                  </a:cubicBezTo>
                  <a:cubicBezTo>
                    <a:pt x="126864" y="6959"/>
                    <a:pt x="122992" y="12400"/>
                    <a:pt x="119904" y="10586"/>
                  </a:cubicBezTo>
                  <a:cubicBezTo>
                    <a:pt x="116816" y="8773"/>
                    <a:pt x="113704" y="5930"/>
                    <a:pt x="109832" y="6200"/>
                  </a:cubicBezTo>
                  <a:cubicBezTo>
                    <a:pt x="105960" y="6469"/>
                    <a:pt x="104171" y="8650"/>
                    <a:pt x="99270" y="6200"/>
                  </a:cubicBezTo>
                  <a:cubicBezTo>
                    <a:pt x="94736" y="4031"/>
                    <a:pt x="89835" y="2805"/>
                    <a:pt x="84811" y="2597"/>
                  </a:cubicBezTo>
                  <a:cubicBezTo>
                    <a:pt x="79910" y="2328"/>
                    <a:pt x="67804" y="784"/>
                    <a:pt x="66505" y="4386"/>
                  </a:cubicBezTo>
                  <a:cubicBezTo>
                    <a:pt x="65206" y="7988"/>
                    <a:pt x="63148" y="7498"/>
                    <a:pt x="54914" y="7498"/>
                  </a:cubicBezTo>
                  <a:cubicBezTo>
                    <a:pt x="46680" y="7498"/>
                    <a:pt x="37367" y="9557"/>
                    <a:pt x="36068" y="6200"/>
                  </a:cubicBezTo>
                  <a:cubicBezTo>
                    <a:pt x="34770" y="2842"/>
                    <a:pt x="34010" y="1813"/>
                    <a:pt x="28349" y="1568"/>
                  </a:cubicBezTo>
                  <a:cubicBezTo>
                    <a:pt x="22688" y="1323"/>
                    <a:pt x="18791" y="-3333"/>
                    <a:pt x="15949" y="784"/>
                  </a:cubicBezTo>
                  <a:cubicBezTo>
                    <a:pt x="13106" y="4901"/>
                    <a:pt x="10533" y="5170"/>
                    <a:pt x="10802" y="8528"/>
                  </a:cubicBezTo>
                  <a:cubicBezTo>
                    <a:pt x="11072" y="11885"/>
                    <a:pt x="10288" y="13429"/>
                    <a:pt x="17762" y="13159"/>
                  </a:cubicBezTo>
                  <a:cubicBezTo>
                    <a:pt x="25237" y="12890"/>
                    <a:pt x="31682" y="11615"/>
                    <a:pt x="31952" y="13674"/>
                  </a:cubicBezTo>
                  <a:cubicBezTo>
                    <a:pt x="32221" y="15732"/>
                    <a:pt x="34402" y="19874"/>
                    <a:pt x="24600" y="19874"/>
                  </a:cubicBezTo>
                  <a:cubicBezTo>
                    <a:pt x="18498" y="19727"/>
                    <a:pt x="12371" y="19899"/>
                    <a:pt x="6294" y="20389"/>
                  </a:cubicBezTo>
                  <a:cubicBezTo>
                    <a:pt x="6294" y="20389"/>
                    <a:pt x="-422" y="20389"/>
                    <a:pt x="-176" y="24261"/>
                  </a:cubicBezTo>
                  <a:cubicBezTo>
                    <a:pt x="69" y="28133"/>
                    <a:pt x="-1205" y="29407"/>
                    <a:pt x="6538" y="294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8" name="Freeform: Shape 1507">
              <a:extLst>
                <a:ext uri="{FF2B5EF4-FFF2-40B4-BE49-F238E27FC236}">
                  <a16:creationId xmlns:a16="http://schemas.microsoft.com/office/drawing/2014/main" xmlns="" id="{510152E3-2D6F-361A-7C3C-3D570D038B14}"/>
                </a:ext>
              </a:extLst>
            </p:cNvPr>
            <p:cNvSpPr/>
            <p:nvPr/>
          </p:nvSpPr>
          <p:spPr>
            <a:xfrm>
              <a:off x="7534270" y="711147"/>
              <a:ext cx="127441" cy="36756"/>
            </a:xfrm>
            <a:custGeom>
              <a:avLst/>
              <a:gdLst>
                <a:gd name="connsiteX0" fmla="*/ 8635 w 127441"/>
                <a:gd name="connsiteY0" fmla="*/ 30724 h 36756"/>
                <a:gd name="connsiteX1" fmla="*/ 35960 w 127441"/>
                <a:gd name="connsiteY1" fmla="*/ 29180 h 36756"/>
                <a:gd name="connsiteX2" fmla="*/ 54535 w 127441"/>
                <a:gd name="connsiteY2" fmla="*/ 29695 h 36756"/>
                <a:gd name="connsiteX3" fmla="*/ 61495 w 127441"/>
                <a:gd name="connsiteY3" fmla="*/ 34841 h 36756"/>
                <a:gd name="connsiteX4" fmla="*/ 74900 w 127441"/>
                <a:gd name="connsiteY4" fmla="*/ 33812 h 36756"/>
                <a:gd name="connsiteX5" fmla="*/ 80585 w 127441"/>
                <a:gd name="connsiteY5" fmla="*/ 26852 h 36756"/>
                <a:gd name="connsiteX6" fmla="*/ 82399 w 127441"/>
                <a:gd name="connsiteY6" fmla="*/ 18593 h 36756"/>
                <a:gd name="connsiteX7" fmla="*/ 95019 w 127441"/>
                <a:gd name="connsiteY7" fmla="*/ 19892 h 36756"/>
                <a:gd name="connsiteX8" fmla="*/ 105336 w 127441"/>
                <a:gd name="connsiteY8" fmla="*/ 23250 h 36756"/>
                <a:gd name="connsiteX9" fmla="*/ 121069 w 127441"/>
                <a:gd name="connsiteY9" fmla="*/ 22980 h 36756"/>
                <a:gd name="connsiteX10" fmla="*/ 124157 w 127441"/>
                <a:gd name="connsiteY10" fmla="*/ 18079 h 36756"/>
                <a:gd name="connsiteX11" fmla="*/ 124672 w 127441"/>
                <a:gd name="connsiteY11" fmla="*/ 14991 h 36756"/>
                <a:gd name="connsiteX12" fmla="*/ 113325 w 127441"/>
                <a:gd name="connsiteY12" fmla="*/ 10874 h 36756"/>
                <a:gd name="connsiteX13" fmla="*/ 101979 w 127441"/>
                <a:gd name="connsiteY13" fmla="*/ 13447 h 36756"/>
                <a:gd name="connsiteX14" fmla="*/ 86761 w 127441"/>
                <a:gd name="connsiteY14" fmla="*/ 7517 h 36756"/>
                <a:gd name="connsiteX15" fmla="*/ 79409 w 127441"/>
                <a:gd name="connsiteY15" fmla="*/ 4429 h 36756"/>
                <a:gd name="connsiteX16" fmla="*/ 65489 w 127441"/>
                <a:gd name="connsiteY16" fmla="*/ 42 h 36756"/>
                <a:gd name="connsiteX17" fmla="*/ 54903 w 127441"/>
                <a:gd name="connsiteY17" fmla="*/ 3645 h 36756"/>
                <a:gd name="connsiteX18" fmla="*/ 45884 w 127441"/>
                <a:gd name="connsiteY18" fmla="*/ 9061 h 36756"/>
                <a:gd name="connsiteX19" fmla="*/ 35322 w 127441"/>
                <a:gd name="connsiteY19" fmla="*/ 14476 h 36756"/>
                <a:gd name="connsiteX20" fmla="*/ 25005 w 127441"/>
                <a:gd name="connsiteY20" fmla="*/ 20676 h 36756"/>
                <a:gd name="connsiteX21" fmla="*/ 13389 w 127441"/>
                <a:gd name="connsiteY21" fmla="*/ 20137 h 36756"/>
                <a:gd name="connsiteX22" fmla="*/ 229 w 127441"/>
                <a:gd name="connsiteY22" fmla="*/ 22735 h 36756"/>
                <a:gd name="connsiteX23" fmla="*/ 8635 w 127441"/>
                <a:gd name="connsiteY23" fmla="*/ 30724 h 36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441" h="36756">
                  <a:moveTo>
                    <a:pt x="8635" y="30724"/>
                  </a:moveTo>
                  <a:cubicBezTo>
                    <a:pt x="19197" y="30724"/>
                    <a:pt x="31058" y="29180"/>
                    <a:pt x="35960" y="29180"/>
                  </a:cubicBezTo>
                  <a:cubicBezTo>
                    <a:pt x="40861" y="29180"/>
                    <a:pt x="53114" y="25823"/>
                    <a:pt x="54535" y="29695"/>
                  </a:cubicBezTo>
                  <a:cubicBezTo>
                    <a:pt x="55956" y="33567"/>
                    <a:pt x="57378" y="34841"/>
                    <a:pt x="61495" y="34841"/>
                  </a:cubicBezTo>
                  <a:cubicBezTo>
                    <a:pt x="65612" y="34841"/>
                    <a:pt x="73871" y="37684"/>
                    <a:pt x="74900" y="33812"/>
                  </a:cubicBezTo>
                  <a:cubicBezTo>
                    <a:pt x="75929" y="29940"/>
                    <a:pt x="80315" y="29180"/>
                    <a:pt x="80585" y="26852"/>
                  </a:cubicBezTo>
                  <a:cubicBezTo>
                    <a:pt x="80854" y="24524"/>
                    <a:pt x="75684" y="19108"/>
                    <a:pt x="82399" y="18593"/>
                  </a:cubicBezTo>
                  <a:cubicBezTo>
                    <a:pt x="89113" y="18079"/>
                    <a:pt x="92716" y="17050"/>
                    <a:pt x="95019" y="19892"/>
                  </a:cubicBezTo>
                  <a:cubicBezTo>
                    <a:pt x="97323" y="22735"/>
                    <a:pt x="103008" y="23250"/>
                    <a:pt x="105336" y="23250"/>
                  </a:cubicBezTo>
                  <a:cubicBezTo>
                    <a:pt x="107664" y="23250"/>
                    <a:pt x="121339" y="26607"/>
                    <a:pt x="121069" y="22980"/>
                  </a:cubicBezTo>
                  <a:cubicBezTo>
                    <a:pt x="120800" y="19353"/>
                    <a:pt x="120824" y="18348"/>
                    <a:pt x="124157" y="18079"/>
                  </a:cubicBezTo>
                  <a:cubicBezTo>
                    <a:pt x="127490" y="17809"/>
                    <a:pt x="128813" y="16020"/>
                    <a:pt x="124672" y="14991"/>
                  </a:cubicBezTo>
                  <a:cubicBezTo>
                    <a:pt x="120530" y="13962"/>
                    <a:pt x="119281" y="9845"/>
                    <a:pt x="113325" y="10874"/>
                  </a:cubicBezTo>
                  <a:cubicBezTo>
                    <a:pt x="107370" y="11903"/>
                    <a:pt x="113325" y="17834"/>
                    <a:pt x="101979" y="13447"/>
                  </a:cubicBezTo>
                  <a:cubicBezTo>
                    <a:pt x="90632" y="9061"/>
                    <a:pt x="91662" y="7517"/>
                    <a:pt x="86761" y="7517"/>
                  </a:cubicBezTo>
                  <a:cubicBezTo>
                    <a:pt x="81860" y="7517"/>
                    <a:pt x="82913" y="7517"/>
                    <a:pt x="79409" y="4429"/>
                  </a:cubicBezTo>
                  <a:cubicBezTo>
                    <a:pt x="75904" y="1341"/>
                    <a:pt x="68062" y="-2801"/>
                    <a:pt x="65489" y="42"/>
                  </a:cubicBezTo>
                  <a:cubicBezTo>
                    <a:pt x="62916" y="2885"/>
                    <a:pt x="59804" y="3130"/>
                    <a:pt x="54903" y="3645"/>
                  </a:cubicBezTo>
                  <a:cubicBezTo>
                    <a:pt x="50002" y="4159"/>
                    <a:pt x="50785" y="6732"/>
                    <a:pt x="45884" y="9061"/>
                  </a:cubicBezTo>
                  <a:cubicBezTo>
                    <a:pt x="40983" y="11389"/>
                    <a:pt x="37895" y="11511"/>
                    <a:pt x="35322" y="14476"/>
                  </a:cubicBezTo>
                  <a:cubicBezTo>
                    <a:pt x="32749" y="17442"/>
                    <a:pt x="30936" y="20676"/>
                    <a:pt x="25005" y="20676"/>
                  </a:cubicBezTo>
                  <a:cubicBezTo>
                    <a:pt x="19074" y="20676"/>
                    <a:pt x="20104" y="20137"/>
                    <a:pt x="13389" y="20137"/>
                  </a:cubicBezTo>
                  <a:cubicBezTo>
                    <a:pt x="13389" y="20137"/>
                    <a:pt x="744" y="18593"/>
                    <a:pt x="229" y="22735"/>
                  </a:cubicBezTo>
                  <a:cubicBezTo>
                    <a:pt x="-285" y="26877"/>
                    <a:pt x="-1952" y="30724"/>
                    <a:pt x="8635" y="3072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09" name="Freeform: Shape 1508">
              <a:extLst>
                <a:ext uri="{FF2B5EF4-FFF2-40B4-BE49-F238E27FC236}">
                  <a16:creationId xmlns:a16="http://schemas.microsoft.com/office/drawing/2014/main" xmlns="" id="{B24C8AB2-567F-CDA2-E592-A6B6F40295DF}"/>
                </a:ext>
              </a:extLst>
            </p:cNvPr>
            <p:cNvSpPr/>
            <p:nvPr/>
          </p:nvSpPr>
          <p:spPr>
            <a:xfrm>
              <a:off x="7545365" y="795126"/>
              <a:ext cx="110523" cy="33337"/>
            </a:xfrm>
            <a:custGeom>
              <a:avLst/>
              <a:gdLst>
                <a:gd name="connsiteX0" fmla="*/ 44469 w 110523"/>
                <a:gd name="connsiteY0" fmla="*/ 19210 h 33337"/>
                <a:gd name="connsiteX1" fmla="*/ 48855 w 110523"/>
                <a:gd name="connsiteY1" fmla="*/ 25141 h 33337"/>
                <a:gd name="connsiteX2" fmla="*/ 56844 w 110523"/>
                <a:gd name="connsiteY2" fmla="*/ 29797 h 33337"/>
                <a:gd name="connsiteX3" fmla="*/ 69490 w 110523"/>
                <a:gd name="connsiteY3" fmla="*/ 27738 h 33337"/>
                <a:gd name="connsiteX4" fmla="*/ 78263 w 110523"/>
                <a:gd name="connsiteY4" fmla="*/ 20754 h 33337"/>
                <a:gd name="connsiteX5" fmla="*/ 88825 w 110523"/>
                <a:gd name="connsiteY5" fmla="*/ 14309 h 33337"/>
                <a:gd name="connsiteX6" fmla="*/ 103014 w 110523"/>
                <a:gd name="connsiteY6" fmla="*/ 13549 h 33337"/>
                <a:gd name="connsiteX7" fmla="*/ 109459 w 110523"/>
                <a:gd name="connsiteY7" fmla="*/ 8134 h 33337"/>
                <a:gd name="connsiteX8" fmla="*/ 100956 w 110523"/>
                <a:gd name="connsiteY8" fmla="*/ 5021 h 33337"/>
                <a:gd name="connsiteX9" fmla="*/ 89854 w 110523"/>
                <a:gd name="connsiteY9" fmla="*/ 3477 h 33337"/>
                <a:gd name="connsiteX10" fmla="*/ 71034 w 110523"/>
                <a:gd name="connsiteY10" fmla="*/ -909 h 33337"/>
                <a:gd name="connsiteX11" fmla="*/ 48855 w 110523"/>
                <a:gd name="connsiteY11" fmla="*/ 390 h 33337"/>
                <a:gd name="connsiteX12" fmla="*/ 38024 w 110523"/>
                <a:gd name="connsiteY12" fmla="*/ 3232 h 33337"/>
                <a:gd name="connsiteX13" fmla="*/ 32094 w 110523"/>
                <a:gd name="connsiteY13" fmla="*/ 9923 h 33337"/>
                <a:gd name="connsiteX14" fmla="*/ 7073 w 110523"/>
                <a:gd name="connsiteY14" fmla="*/ 14309 h 33337"/>
                <a:gd name="connsiteX15" fmla="*/ 2955 w 110523"/>
                <a:gd name="connsiteY15" fmla="*/ 20754 h 33337"/>
                <a:gd name="connsiteX16" fmla="*/ 358 w 110523"/>
                <a:gd name="connsiteY16" fmla="*/ 26440 h 33337"/>
                <a:gd name="connsiteX17" fmla="*/ 9646 w 110523"/>
                <a:gd name="connsiteY17" fmla="*/ 32101 h 33337"/>
                <a:gd name="connsiteX18" fmla="*/ 40597 w 110523"/>
                <a:gd name="connsiteY18" fmla="*/ 29013 h 33337"/>
                <a:gd name="connsiteX19" fmla="*/ 44469 w 110523"/>
                <a:gd name="connsiteY19" fmla="*/ 19210 h 3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523" h="33337">
                  <a:moveTo>
                    <a:pt x="44469" y="19210"/>
                  </a:moveTo>
                  <a:cubicBezTo>
                    <a:pt x="48072" y="19480"/>
                    <a:pt x="48855" y="21661"/>
                    <a:pt x="48855" y="25141"/>
                  </a:cubicBezTo>
                  <a:cubicBezTo>
                    <a:pt x="48855" y="28621"/>
                    <a:pt x="54272" y="29528"/>
                    <a:pt x="56844" y="29797"/>
                  </a:cubicBezTo>
                  <a:cubicBezTo>
                    <a:pt x="59418" y="30067"/>
                    <a:pt x="66647" y="33155"/>
                    <a:pt x="69490" y="27738"/>
                  </a:cubicBezTo>
                  <a:cubicBezTo>
                    <a:pt x="72333" y="22323"/>
                    <a:pt x="77234" y="23867"/>
                    <a:pt x="78263" y="20754"/>
                  </a:cubicBezTo>
                  <a:cubicBezTo>
                    <a:pt x="79292" y="17642"/>
                    <a:pt x="82895" y="14824"/>
                    <a:pt x="88825" y="14309"/>
                  </a:cubicBezTo>
                  <a:cubicBezTo>
                    <a:pt x="94755" y="13795"/>
                    <a:pt x="101470" y="14824"/>
                    <a:pt x="103014" y="13549"/>
                  </a:cubicBezTo>
                  <a:cubicBezTo>
                    <a:pt x="104558" y="12275"/>
                    <a:pt x="113062" y="9678"/>
                    <a:pt x="109459" y="8134"/>
                  </a:cubicBezTo>
                  <a:cubicBezTo>
                    <a:pt x="105857" y="6590"/>
                    <a:pt x="104828" y="6590"/>
                    <a:pt x="100956" y="5021"/>
                  </a:cubicBezTo>
                  <a:cubicBezTo>
                    <a:pt x="97084" y="3453"/>
                    <a:pt x="93212" y="5806"/>
                    <a:pt x="89854" y="3477"/>
                  </a:cubicBezTo>
                  <a:cubicBezTo>
                    <a:pt x="86497" y="1149"/>
                    <a:pt x="78263" y="-909"/>
                    <a:pt x="71034" y="-909"/>
                  </a:cubicBezTo>
                  <a:cubicBezTo>
                    <a:pt x="63804" y="-909"/>
                    <a:pt x="54272" y="390"/>
                    <a:pt x="48855" y="390"/>
                  </a:cubicBezTo>
                  <a:cubicBezTo>
                    <a:pt x="43440" y="390"/>
                    <a:pt x="38784" y="-1154"/>
                    <a:pt x="38024" y="3232"/>
                  </a:cubicBezTo>
                  <a:cubicBezTo>
                    <a:pt x="37264" y="7619"/>
                    <a:pt x="40083" y="9923"/>
                    <a:pt x="32094" y="9923"/>
                  </a:cubicBezTo>
                  <a:cubicBezTo>
                    <a:pt x="24105" y="9923"/>
                    <a:pt x="7073" y="7104"/>
                    <a:pt x="7073" y="14309"/>
                  </a:cubicBezTo>
                  <a:cubicBezTo>
                    <a:pt x="7391" y="17152"/>
                    <a:pt x="5676" y="19848"/>
                    <a:pt x="2955" y="20754"/>
                  </a:cubicBezTo>
                  <a:cubicBezTo>
                    <a:pt x="-1946" y="22837"/>
                    <a:pt x="358" y="23352"/>
                    <a:pt x="358" y="26440"/>
                  </a:cubicBezTo>
                  <a:cubicBezTo>
                    <a:pt x="358" y="29528"/>
                    <a:pt x="5774" y="32101"/>
                    <a:pt x="9646" y="32101"/>
                  </a:cubicBezTo>
                  <a:cubicBezTo>
                    <a:pt x="13518" y="32101"/>
                    <a:pt x="41626" y="33914"/>
                    <a:pt x="40597" y="29013"/>
                  </a:cubicBezTo>
                  <a:cubicBezTo>
                    <a:pt x="39568" y="24112"/>
                    <a:pt x="40866" y="18965"/>
                    <a:pt x="44469" y="192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0" name="Freeform: Shape 1509">
              <a:extLst>
                <a:ext uri="{FF2B5EF4-FFF2-40B4-BE49-F238E27FC236}">
                  <a16:creationId xmlns:a16="http://schemas.microsoft.com/office/drawing/2014/main" xmlns="" id="{86F25484-AD92-B318-B1F7-AEBD993FA828}"/>
                </a:ext>
              </a:extLst>
            </p:cNvPr>
            <p:cNvSpPr/>
            <p:nvPr/>
          </p:nvSpPr>
          <p:spPr>
            <a:xfrm>
              <a:off x="7613019" y="689422"/>
              <a:ext cx="51275" cy="17650"/>
            </a:xfrm>
            <a:custGeom>
              <a:avLst/>
              <a:gdLst>
                <a:gd name="connsiteX0" fmla="*/ 3894 w 51275"/>
                <a:gd name="connsiteY0" fmla="*/ 10151 h 17650"/>
                <a:gd name="connsiteX1" fmla="*/ 14211 w 51275"/>
                <a:gd name="connsiteY1" fmla="*/ 14783 h 17650"/>
                <a:gd name="connsiteX2" fmla="*/ 26342 w 51275"/>
                <a:gd name="connsiteY2" fmla="*/ 10936 h 17650"/>
                <a:gd name="connsiteX3" fmla="*/ 46192 w 51275"/>
                <a:gd name="connsiteY3" fmla="*/ 9882 h 17650"/>
                <a:gd name="connsiteX4" fmla="*/ 51093 w 51275"/>
                <a:gd name="connsiteY4" fmla="*/ 6034 h 17650"/>
                <a:gd name="connsiteX5" fmla="*/ 45923 w 51275"/>
                <a:gd name="connsiteY5" fmla="*/ -680 h 17650"/>
                <a:gd name="connsiteX6" fmla="*/ 29945 w 51275"/>
                <a:gd name="connsiteY6" fmla="*/ -680 h 17650"/>
                <a:gd name="connsiteX7" fmla="*/ 11124 w 51275"/>
                <a:gd name="connsiteY7" fmla="*/ 1133 h 17650"/>
                <a:gd name="connsiteX8" fmla="*/ 23 w 51275"/>
                <a:gd name="connsiteY8" fmla="*/ 5250 h 17650"/>
                <a:gd name="connsiteX9" fmla="*/ 3894 w 51275"/>
                <a:gd name="connsiteY9" fmla="*/ 10151 h 1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275" h="17650">
                  <a:moveTo>
                    <a:pt x="3894" y="10151"/>
                  </a:moveTo>
                  <a:cubicBezTo>
                    <a:pt x="4164" y="16082"/>
                    <a:pt x="12913" y="18925"/>
                    <a:pt x="14211" y="14783"/>
                  </a:cubicBezTo>
                  <a:cubicBezTo>
                    <a:pt x="15510" y="10641"/>
                    <a:pt x="21171" y="10936"/>
                    <a:pt x="26342" y="10936"/>
                  </a:cubicBezTo>
                  <a:cubicBezTo>
                    <a:pt x="31513" y="10936"/>
                    <a:pt x="45408" y="12210"/>
                    <a:pt x="46192" y="9882"/>
                  </a:cubicBezTo>
                  <a:cubicBezTo>
                    <a:pt x="46976" y="7554"/>
                    <a:pt x="51093" y="10666"/>
                    <a:pt x="51093" y="6034"/>
                  </a:cubicBezTo>
                  <a:cubicBezTo>
                    <a:pt x="51093" y="1403"/>
                    <a:pt x="50824" y="-680"/>
                    <a:pt x="45923" y="-680"/>
                  </a:cubicBezTo>
                  <a:cubicBezTo>
                    <a:pt x="41021" y="-680"/>
                    <a:pt x="36659" y="-1195"/>
                    <a:pt x="29945" y="-680"/>
                  </a:cubicBezTo>
                  <a:cubicBezTo>
                    <a:pt x="29945" y="-680"/>
                    <a:pt x="16270" y="-411"/>
                    <a:pt x="11124" y="1133"/>
                  </a:cubicBezTo>
                  <a:cubicBezTo>
                    <a:pt x="5977" y="2677"/>
                    <a:pt x="-1522" y="3192"/>
                    <a:pt x="23" y="5250"/>
                  </a:cubicBezTo>
                  <a:cubicBezTo>
                    <a:pt x="1566" y="7309"/>
                    <a:pt x="3649" y="4221"/>
                    <a:pt x="3894" y="101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1" name="Freeform: Shape 1510">
              <a:extLst>
                <a:ext uri="{FF2B5EF4-FFF2-40B4-BE49-F238E27FC236}">
                  <a16:creationId xmlns:a16="http://schemas.microsoft.com/office/drawing/2014/main" xmlns="" id="{29C944B5-F61F-3CD2-F25B-7B6668D2C0CD}"/>
                </a:ext>
              </a:extLst>
            </p:cNvPr>
            <p:cNvSpPr/>
            <p:nvPr/>
          </p:nvSpPr>
          <p:spPr>
            <a:xfrm>
              <a:off x="7641469" y="824462"/>
              <a:ext cx="40409" cy="18256"/>
            </a:xfrm>
            <a:custGeom>
              <a:avLst/>
              <a:gdLst>
                <a:gd name="connsiteX0" fmla="*/ 4069 w 40409"/>
                <a:gd name="connsiteY0" fmla="*/ 10778 h 18256"/>
                <a:gd name="connsiteX1" fmla="*/ 11028 w 40409"/>
                <a:gd name="connsiteY1" fmla="*/ 13866 h 18256"/>
                <a:gd name="connsiteX2" fmla="*/ 22644 w 40409"/>
                <a:gd name="connsiteY2" fmla="*/ 17223 h 18256"/>
                <a:gd name="connsiteX3" fmla="*/ 29089 w 40409"/>
                <a:gd name="connsiteY3" fmla="*/ 14380 h 18256"/>
                <a:gd name="connsiteX4" fmla="*/ 39406 w 40409"/>
                <a:gd name="connsiteY4" fmla="*/ 10508 h 18256"/>
                <a:gd name="connsiteX5" fmla="*/ 37078 w 40409"/>
                <a:gd name="connsiteY5" fmla="*/ 5362 h 18256"/>
                <a:gd name="connsiteX6" fmla="*/ 29359 w 40409"/>
                <a:gd name="connsiteY6" fmla="*/ 2764 h 18256"/>
                <a:gd name="connsiteX7" fmla="*/ 20830 w 40409"/>
                <a:gd name="connsiteY7" fmla="*/ -324 h 18256"/>
                <a:gd name="connsiteX8" fmla="*/ 8970 w 40409"/>
                <a:gd name="connsiteY8" fmla="*/ 1220 h 18256"/>
                <a:gd name="connsiteX9" fmla="*/ 1765 w 40409"/>
                <a:gd name="connsiteY9" fmla="*/ 5607 h 18256"/>
                <a:gd name="connsiteX10" fmla="*/ 4069 w 40409"/>
                <a:gd name="connsiteY10" fmla="*/ 10778 h 1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409" h="18256">
                  <a:moveTo>
                    <a:pt x="4069" y="10778"/>
                  </a:moveTo>
                  <a:cubicBezTo>
                    <a:pt x="8455" y="10778"/>
                    <a:pt x="10268" y="10778"/>
                    <a:pt x="11028" y="13866"/>
                  </a:cubicBezTo>
                  <a:cubicBezTo>
                    <a:pt x="11788" y="16953"/>
                    <a:pt x="17228" y="17223"/>
                    <a:pt x="22644" y="17223"/>
                  </a:cubicBezTo>
                  <a:cubicBezTo>
                    <a:pt x="28060" y="17223"/>
                    <a:pt x="27031" y="18252"/>
                    <a:pt x="29089" y="14380"/>
                  </a:cubicBezTo>
                  <a:cubicBezTo>
                    <a:pt x="31147" y="10508"/>
                    <a:pt x="38377" y="15679"/>
                    <a:pt x="39406" y="10508"/>
                  </a:cubicBezTo>
                  <a:cubicBezTo>
                    <a:pt x="40435" y="5337"/>
                    <a:pt x="41220" y="5607"/>
                    <a:pt x="37078" y="5362"/>
                  </a:cubicBezTo>
                  <a:cubicBezTo>
                    <a:pt x="32936" y="5117"/>
                    <a:pt x="30388" y="5877"/>
                    <a:pt x="29359" y="2764"/>
                  </a:cubicBezTo>
                  <a:cubicBezTo>
                    <a:pt x="28330" y="-348"/>
                    <a:pt x="24457" y="314"/>
                    <a:pt x="20830" y="-324"/>
                  </a:cubicBezTo>
                  <a:cubicBezTo>
                    <a:pt x="20830" y="-324"/>
                    <a:pt x="11028" y="-2382"/>
                    <a:pt x="8970" y="1220"/>
                  </a:cubicBezTo>
                  <a:cubicBezTo>
                    <a:pt x="7720" y="4063"/>
                    <a:pt x="4852" y="5803"/>
                    <a:pt x="1765" y="5607"/>
                  </a:cubicBezTo>
                  <a:cubicBezTo>
                    <a:pt x="-1691" y="5877"/>
                    <a:pt x="-318" y="10778"/>
                    <a:pt x="4069" y="107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2" name="Freeform: Shape 1511">
              <a:extLst>
                <a:ext uri="{FF2B5EF4-FFF2-40B4-BE49-F238E27FC236}">
                  <a16:creationId xmlns:a16="http://schemas.microsoft.com/office/drawing/2014/main" xmlns="" id="{78586E48-C103-C25D-D272-715BBBC327BC}"/>
                </a:ext>
              </a:extLst>
            </p:cNvPr>
            <p:cNvSpPr/>
            <p:nvPr/>
          </p:nvSpPr>
          <p:spPr>
            <a:xfrm>
              <a:off x="7657311" y="766059"/>
              <a:ext cx="97388" cy="37292"/>
            </a:xfrm>
            <a:custGeom>
              <a:avLst/>
              <a:gdLst>
                <a:gd name="connsiteX0" fmla="*/ 3444 w 97388"/>
                <a:gd name="connsiteY0" fmla="*/ 13208 h 37292"/>
                <a:gd name="connsiteX1" fmla="*/ 87 w 97388"/>
                <a:gd name="connsiteY1" fmla="*/ 19923 h 37292"/>
                <a:gd name="connsiteX2" fmla="*/ 7316 w 97388"/>
                <a:gd name="connsiteY2" fmla="*/ 31000 h 37292"/>
                <a:gd name="connsiteX3" fmla="*/ 22020 w 97388"/>
                <a:gd name="connsiteY3" fmla="*/ 35117 h 37292"/>
                <a:gd name="connsiteX4" fmla="*/ 32852 w 97388"/>
                <a:gd name="connsiteY4" fmla="*/ 31269 h 37292"/>
                <a:gd name="connsiteX5" fmla="*/ 42899 w 97388"/>
                <a:gd name="connsiteY5" fmla="*/ 35901 h 37292"/>
                <a:gd name="connsiteX6" fmla="*/ 60446 w 97388"/>
                <a:gd name="connsiteY6" fmla="*/ 33573 h 37292"/>
                <a:gd name="connsiteX7" fmla="*/ 74635 w 97388"/>
                <a:gd name="connsiteY7" fmla="*/ 26368 h 37292"/>
                <a:gd name="connsiteX8" fmla="*/ 86741 w 97388"/>
                <a:gd name="connsiteY8" fmla="*/ 17595 h 37292"/>
                <a:gd name="connsiteX9" fmla="*/ 97058 w 97388"/>
                <a:gd name="connsiteY9" fmla="*/ 11395 h 37292"/>
                <a:gd name="connsiteX10" fmla="*/ 93725 w 97388"/>
                <a:gd name="connsiteY10" fmla="*/ 6494 h 37292"/>
                <a:gd name="connsiteX11" fmla="*/ 86741 w 97388"/>
                <a:gd name="connsiteY11" fmla="*/ -197 h 37292"/>
                <a:gd name="connsiteX12" fmla="*/ 62774 w 97388"/>
                <a:gd name="connsiteY12" fmla="*/ -466 h 37292"/>
                <a:gd name="connsiteX13" fmla="*/ 51672 w 97388"/>
                <a:gd name="connsiteY13" fmla="*/ 4705 h 37292"/>
                <a:gd name="connsiteX14" fmla="*/ 17118 w 97388"/>
                <a:gd name="connsiteY14" fmla="*/ 4435 h 37292"/>
                <a:gd name="connsiteX15" fmla="*/ 11703 w 97388"/>
                <a:gd name="connsiteY15" fmla="*/ 8062 h 37292"/>
                <a:gd name="connsiteX16" fmla="*/ 3444 w 97388"/>
                <a:gd name="connsiteY16" fmla="*/ 13208 h 3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388" h="37292">
                  <a:moveTo>
                    <a:pt x="3444" y="13208"/>
                  </a:moveTo>
                  <a:cubicBezTo>
                    <a:pt x="2415" y="16051"/>
                    <a:pt x="-1188" y="16811"/>
                    <a:pt x="87" y="19923"/>
                  </a:cubicBezTo>
                  <a:cubicBezTo>
                    <a:pt x="1361" y="23035"/>
                    <a:pt x="871" y="29211"/>
                    <a:pt x="7316" y="31000"/>
                  </a:cubicBezTo>
                  <a:cubicBezTo>
                    <a:pt x="13761" y="32789"/>
                    <a:pt x="19177" y="37200"/>
                    <a:pt x="22020" y="35117"/>
                  </a:cubicBezTo>
                  <a:cubicBezTo>
                    <a:pt x="25107" y="32666"/>
                    <a:pt x="28906" y="31318"/>
                    <a:pt x="32852" y="31269"/>
                  </a:cubicBezTo>
                  <a:cubicBezTo>
                    <a:pt x="37483" y="31269"/>
                    <a:pt x="35939" y="35901"/>
                    <a:pt x="42899" y="35901"/>
                  </a:cubicBezTo>
                  <a:cubicBezTo>
                    <a:pt x="49859" y="35901"/>
                    <a:pt x="59416" y="37960"/>
                    <a:pt x="60446" y="33573"/>
                  </a:cubicBezTo>
                  <a:cubicBezTo>
                    <a:pt x="61475" y="29186"/>
                    <a:pt x="68189" y="30240"/>
                    <a:pt x="74635" y="26368"/>
                  </a:cubicBezTo>
                  <a:cubicBezTo>
                    <a:pt x="78899" y="23770"/>
                    <a:pt x="82942" y="20830"/>
                    <a:pt x="86741" y="17595"/>
                  </a:cubicBezTo>
                  <a:cubicBezTo>
                    <a:pt x="89069" y="15782"/>
                    <a:pt x="96543" y="13993"/>
                    <a:pt x="97058" y="11395"/>
                  </a:cubicBezTo>
                  <a:cubicBezTo>
                    <a:pt x="97572" y="8797"/>
                    <a:pt x="96812" y="6494"/>
                    <a:pt x="93725" y="6494"/>
                  </a:cubicBezTo>
                  <a:cubicBezTo>
                    <a:pt x="90637" y="6494"/>
                    <a:pt x="90882" y="48"/>
                    <a:pt x="86741" y="-197"/>
                  </a:cubicBezTo>
                  <a:cubicBezTo>
                    <a:pt x="82599" y="-442"/>
                    <a:pt x="65347" y="-1495"/>
                    <a:pt x="62774" y="-466"/>
                  </a:cubicBezTo>
                  <a:cubicBezTo>
                    <a:pt x="60200" y="563"/>
                    <a:pt x="63288" y="4950"/>
                    <a:pt x="51672" y="4705"/>
                  </a:cubicBezTo>
                  <a:cubicBezTo>
                    <a:pt x="40056" y="4460"/>
                    <a:pt x="22020" y="4190"/>
                    <a:pt x="17118" y="4435"/>
                  </a:cubicBezTo>
                  <a:cubicBezTo>
                    <a:pt x="17118" y="4435"/>
                    <a:pt x="12732" y="5219"/>
                    <a:pt x="11703" y="8062"/>
                  </a:cubicBezTo>
                  <a:cubicBezTo>
                    <a:pt x="10673" y="10905"/>
                    <a:pt x="4522" y="10366"/>
                    <a:pt x="3444" y="132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3" name="Freeform: Shape 1512">
              <a:extLst>
                <a:ext uri="{FF2B5EF4-FFF2-40B4-BE49-F238E27FC236}">
                  <a16:creationId xmlns:a16="http://schemas.microsoft.com/office/drawing/2014/main" xmlns="" id="{FA5CC64B-906C-5128-FA5A-89882C6B2C72}"/>
                </a:ext>
              </a:extLst>
            </p:cNvPr>
            <p:cNvSpPr/>
            <p:nvPr/>
          </p:nvSpPr>
          <p:spPr>
            <a:xfrm>
              <a:off x="7683390" y="748700"/>
              <a:ext cx="47474" cy="16541"/>
            </a:xfrm>
            <a:custGeom>
              <a:avLst/>
              <a:gdLst>
                <a:gd name="connsiteX0" fmla="*/ 6503 w 47474"/>
                <a:gd name="connsiteY0" fmla="*/ 11477 h 16541"/>
                <a:gd name="connsiteX1" fmla="*/ 20962 w 47474"/>
                <a:gd name="connsiteY1" fmla="*/ 15619 h 16541"/>
                <a:gd name="connsiteX2" fmla="*/ 36425 w 47474"/>
                <a:gd name="connsiteY2" fmla="*/ 11477 h 16541"/>
                <a:gd name="connsiteX3" fmla="*/ 47257 w 47474"/>
                <a:gd name="connsiteY3" fmla="*/ 5302 h 16541"/>
                <a:gd name="connsiteX4" fmla="*/ 42282 w 47474"/>
                <a:gd name="connsiteY4" fmla="*/ -876 h 16541"/>
                <a:gd name="connsiteX5" fmla="*/ 41326 w 47474"/>
                <a:gd name="connsiteY5" fmla="*/ -898 h 16541"/>
                <a:gd name="connsiteX6" fmla="*/ 19418 w 47474"/>
                <a:gd name="connsiteY6" fmla="*/ 400 h 16541"/>
                <a:gd name="connsiteX7" fmla="*/ 7557 w 47474"/>
                <a:gd name="connsiteY7" fmla="*/ 2851 h 16541"/>
                <a:gd name="connsiteX8" fmla="*/ 205 w 47474"/>
                <a:gd name="connsiteY8" fmla="*/ 5939 h 16541"/>
                <a:gd name="connsiteX9" fmla="*/ 6503 w 47474"/>
                <a:gd name="connsiteY9" fmla="*/ 11477 h 16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74" h="16541">
                  <a:moveTo>
                    <a:pt x="6503" y="11477"/>
                  </a:moveTo>
                  <a:cubicBezTo>
                    <a:pt x="15791" y="12776"/>
                    <a:pt x="15546" y="15864"/>
                    <a:pt x="20962" y="15619"/>
                  </a:cubicBezTo>
                  <a:cubicBezTo>
                    <a:pt x="26378" y="15374"/>
                    <a:pt x="33337" y="14835"/>
                    <a:pt x="36425" y="11477"/>
                  </a:cubicBezTo>
                  <a:cubicBezTo>
                    <a:pt x="39513" y="8120"/>
                    <a:pt x="46743" y="8120"/>
                    <a:pt x="47257" y="5302"/>
                  </a:cubicBezTo>
                  <a:cubicBezTo>
                    <a:pt x="47600" y="2219"/>
                    <a:pt x="45370" y="-546"/>
                    <a:pt x="42282" y="-876"/>
                  </a:cubicBezTo>
                  <a:cubicBezTo>
                    <a:pt x="41963" y="-911"/>
                    <a:pt x="41645" y="-918"/>
                    <a:pt x="41326" y="-898"/>
                  </a:cubicBezTo>
                  <a:cubicBezTo>
                    <a:pt x="37455" y="-629"/>
                    <a:pt x="26892" y="400"/>
                    <a:pt x="19418" y="400"/>
                  </a:cubicBezTo>
                  <a:cubicBezTo>
                    <a:pt x="19418" y="400"/>
                    <a:pt x="9346" y="131"/>
                    <a:pt x="7557" y="2851"/>
                  </a:cubicBezTo>
                  <a:cubicBezTo>
                    <a:pt x="5768" y="5571"/>
                    <a:pt x="58" y="3096"/>
                    <a:pt x="205" y="5939"/>
                  </a:cubicBezTo>
                  <a:cubicBezTo>
                    <a:pt x="352" y="8782"/>
                    <a:pt x="-2760" y="10203"/>
                    <a:pt x="6503" y="114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4" name="Freeform: Shape 1513">
              <a:extLst>
                <a:ext uri="{FF2B5EF4-FFF2-40B4-BE49-F238E27FC236}">
                  <a16:creationId xmlns:a16="http://schemas.microsoft.com/office/drawing/2014/main" xmlns="" id="{6BC76C70-F0B8-212C-93D7-384B886AF61D}"/>
                </a:ext>
              </a:extLst>
            </p:cNvPr>
            <p:cNvSpPr/>
            <p:nvPr/>
          </p:nvSpPr>
          <p:spPr>
            <a:xfrm>
              <a:off x="7733647" y="696958"/>
              <a:ext cx="67487" cy="20155"/>
            </a:xfrm>
            <a:custGeom>
              <a:avLst/>
              <a:gdLst>
                <a:gd name="connsiteX0" fmla="*/ 8861 w 67487"/>
                <a:gd name="connsiteY0" fmla="*/ 18619 h 20155"/>
                <a:gd name="connsiteX1" fmla="*/ 18663 w 67487"/>
                <a:gd name="connsiteY1" fmla="*/ 15506 h 20155"/>
                <a:gd name="connsiteX2" fmla="*/ 31823 w 67487"/>
                <a:gd name="connsiteY2" fmla="*/ 12419 h 20155"/>
                <a:gd name="connsiteX3" fmla="*/ 43684 w 67487"/>
                <a:gd name="connsiteY3" fmla="*/ 16290 h 20155"/>
                <a:gd name="connsiteX4" fmla="*/ 64588 w 67487"/>
                <a:gd name="connsiteY4" fmla="*/ 14477 h 20155"/>
                <a:gd name="connsiteX5" fmla="*/ 63804 w 67487"/>
                <a:gd name="connsiteY5" fmla="*/ 2886 h 20155"/>
                <a:gd name="connsiteX6" fmla="*/ 51158 w 67487"/>
                <a:gd name="connsiteY6" fmla="*/ -741 h 20155"/>
                <a:gd name="connsiteX7" fmla="*/ 36455 w 67487"/>
                <a:gd name="connsiteY7" fmla="*/ 1072 h 20155"/>
                <a:gd name="connsiteX8" fmla="*/ 24349 w 67487"/>
                <a:gd name="connsiteY8" fmla="*/ 3645 h 20155"/>
                <a:gd name="connsiteX9" fmla="*/ 13517 w 67487"/>
                <a:gd name="connsiteY9" fmla="*/ 6096 h 20155"/>
                <a:gd name="connsiteX10" fmla="*/ 9375 w 67487"/>
                <a:gd name="connsiteY10" fmla="*/ 11781 h 20155"/>
                <a:gd name="connsiteX11" fmla="*/ -157 w 67487"/>
                <a:gd name="connsiteY11" fmla="*/ 13080 h 20155"/>
                <a:gd name="connsiteX12" fmla="*/ 8861 w 67487"/>
                <a:gd name="connsiteY12" fmla="*/ 18619 h 2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487" h="20155">
                  <a:moveTo>
                    <a:pt x="8861" y="18619"/>
                  </a:moveTo>
                  <a:cubicBezTo>
                    <a:pt x="16090" y="19648"/>
                    <a:pt x="14792" y="19893"/>
                    <a:pt x="18663" y="15506"/>
                  </a:cubicBezTo>
                  <a:cubicBezTo>
                    <a:pt x="22535" y="11120"/>
                    <a:pt x="26652" y="10605"/>
                    <a:pt x="31823" y="12419"/>
                  </a:cubicBezTo>
                  <a:cubicBezTo>
                    <a:pt x="36994" y="14232"/>
                    <a:pt x="34151" y="16021"/>
                    <a:pt x="43684" y="16290"/>
                  </a:cubicBezTo>
                  <a:cubicBezTo>
                    <a:pt x="53217" y="16560"/>
                    <a:pt x="61745" y="17834"/>
                    <a:pt x="64588" y="14477"/>
                  </a:cubicBezTo>
                  <a:cubicBezTo>
                    <a:pt x="67431" y="11120"/>
                    <a:pt x="69220" y="3400"/>
                    <a:pt x="63804" y="2886"/>
                  </a:cubicBezTo>
                  <a:cubicBezTo>
                    <a:pt x="58388" y="2371"/>
                    <a:pt x="59417" y="-472"/>
                    <a:pt x="51158" y="-741"/>
                  </a:cubicBezTo>
                  <a:cubicBezTo>
                    <a:pt x="42900" y="-1011"/>
                    <a:pt x="37754" y="-1256"/>
                    <a:pt x="36455" y="1072"/>
                  </a:cubicBezTo>
                  <a:cubicBezTo>
                    <a:pt x="35156" y="3400"/>
                    <a:pt x="31553" y="3645"/>
                    <a:pt x="24349" y="3645"/>
                  </a:cubicBezTo>
                  <a:cubicBezTo>
                    <a:pt x="24349" y="3645"/>
                    <a:pt x="15575" y="3915"/>
                    <a:pt x="13517" y="6096"/>
                  </a:cubicBezTo>
                  <a:cubicBezTo>
                    <a:pt x="11458" y="8277"/>
                    <a:pt x="17389" y="13595"/>
                    <a:pt x="9375" y="11781"/>
                  </a:cubicBezTo>
                  <a:cubicBezTo>
                    <a:pt x="1362" y="9968"/>
                    <a:pt x="-427" y="11267"/>
                    <a:pt x="-157" y="13080"/>
                  </a:cubicBezTo>
                  <a:cubicBezTo>
                    <a:pt x="112" y="14894"/>
                    <a:pt x="1705" y="17565"/>
                    <a:pt x="8861" y="186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5" name="Freeform: Shape 1514">
              <a:extLst>
                <a:ext uri="{FF2B5EF4-FFF2-40B4-BE49-F238E27FC236}">
                  <a16:creationId xmlns:a16="http://schemas.microsoft.com/office/drawing/2014/main" xmlns="" id="{D0B53E88-9712-FB66-5F77-AAB6CDFFF0B0}"/>
                </a:ext>
              </a:extLst>
            </p:cNvPr>
            <p:cNvSpPr/>
            <p:nvPr/>
          </p:nvSpPr>
          <p:spPr>
            <a:xfrm>
              <a:off x="7761484" y="739632"/>
              <a:ext cx="93697" cy="42992"/>
            </a:xfrm>
            <a:custGeom>
              <a:avLst/>
              <a:gdLst>
                <a:gd name="connsiteX0" fmla="*/ 14303 w 93697"/>
                <a:gd name="connsiteY0" fmla="*/ 21060 h 42992"/>
                <a:gd name="connsiteX1" fmla="*/ 5800 w 93697"/>
                <a:gd name="connsiteY1" fmla="*/ 26230 h 42992"/>
                <a:gd name="connsiteX2" fmla="*/ 2442 w 93697"/>
                <a:gd name="connsiteY2" fmla="*/ 34734 h 42992"/>
                <a:gd name="connsiteX3" fmla="*/ 15332 w 93697"/>
                <a:gd name="connsiteY3" fmla="*/ 39905 h 42992"/>
                <a:gd name="connsiteX4" fmla="*/ 35967 w 93697"/>
                <a:gd name="connsiteY4" fmla="*/ 41694 h 42992"/>
                <a:gd name="connsiteX5" fmla="*/ 51945 w 93697"/>
                <a:gd name="connsiteY5" fmla="*/ 39905 h 42992"/>
                <a:gd name="connsiteX6" fmla="*/ 65889 w 93697"/>
                <a:gd name="connsiteY6" fmla="*/ 35763 h 42992"/>
                <a:gd name="connsiteX7" fmla="*/ 75421 w 93697"/>
                <a:gd name="connsiteY7" fmla="*/ 35004 h 42992"/>
                <a:gd name="connsiteX8" fmla="*/ 84955 w 93697"/>
                <a:gd name="connsiteY8" fmla="*/ 30102 h 42992"/>
                <a:gd name="connsiteX9" fmla="*/ 93483 w 93697"/>
                <a:gd name="connsiteY9" fmla="*/ 20545 h 42992"/>
                <a:gd name="connsiteX10" fmla="*/ 88312 w 93697"/>
                <a:gd name="connsiteY10" fmla="*/ 6356 h 42992"/>
                <a:gd name="connsiteX11" fmla="*/ 77235 w 93697"/>
                <a:gd name="connsiteY11" fmla="*/ 1969 h 42992"/>
                <a:gd name="connsiteX12" fmla="*/ 63830 w 93697"/>
                <a:gd name="connsiteY12" fmla="*/ -89 h 42992"/>
                <a:gd name="connsiteX13" fmla="*/ 55817 w 93697"/>
                <a:gd name="connsiteY13" fmla="*/ 5841 h 42992"/>
                <a:gd name="connsiteX14" fmla="*/ 51430 w 93697"/>
                <a:gd name="connsiteY14" fmla="*/ 12041 h 42992"/>
                <a:gd name="connsiteX15" fmla="*/ 44470 w 93697"/>
                <a:gd name="connsiteY15" fmla="*/ 18241 h 42992"/>
                <a:gd name="connsiteX16" fmla="*/ 30281 w 93697"/>
                <a:gd name="connsiteY16" fmla="*/ 19001 h 42992"/>
                <a:gd name="connsiteX17" fmla="*/ 14303 w 93697"/>
                <a:gd name="connsiteY17" fmla="*/ 21060 h 4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697" h="42992">
                  <a:moveTo>
                    <a:pt x="14303" y="21060"/>
                  </a:moveTo>
                  <a:cubicBezTo>
                    <a:pt x="11975" y="23388"/>
                    <a:pt x="9647" y="25961"/>
                    <a:pt x="5800" y="26230"/>
                  </a:cubicBezTo>
                  <a:cubicBezTo>
                    <a:pt x="1952" y="26500"/>
                    <a:pt x="-3488" y="32406"/>
                    <a:pt x="2442" y="34734"/>
                  </a:cubicBezTo>
                  <a:cubicBezTo>
                    <a:pt x="8373" y="37062"/>
                    <a:pt x="13519" y="36793"/>
                    <a:pt x="15332" y="39905"/>
                  </a:cubicBezTo>
                  <a:cubicBezTo>
                    <a:pt x="17146" y="43017"/>
                    <a:pt x="29252" y="41963"/>
                    <a:pt x="35967" y="41694"/>
                  </a:cubicBezTo>
                  <a:cubicBezTo>
                    <a:pt x="42682" y="41424"/>
                    <a:pt x="48220" y="43507"/>
                    <a:pt x="51945" y="39905"/>
                  </a:cubicBezTo>
                  <a:cubicBezTo>
                    <a:pt x="55669" y="36302"/>
                    <a:pt x="60718" y="35518"/>
                    <a:pt x="65889" y="35763"/>
                  </a:cubicBezTo>
                  <a:cubicBezTo>
                    <a:pt x="71059" y="36008"/>
                    <a:pt x="73093" y="37822"/>
                    <a:pt x="75421" y="35004"/>
                  </a:cubicBezTo>
                  <a:cubicBezTo>
                    <a:pt x="77749" y="32185"/>
                    <a:pt x="82136" y="34489"/>
                    <a:pt x="84955" y="30102"/>
                  </a:cubicBezTo>
                  <a:cubicBezTo>
                    <a:pt x="87773" y="25716"/>
                    <a:pt x="93483" y="26475"/>
                    <a:pt x="93483" y="20545"/>
                  </a:cubicBezTo>
                  <a:cubicBezTo>
                    <a:pt x="93483" y="14615"/>
                    <a:pt x="94243" y="9713"/>
                    <a:pt x="88312" y="6356"/>
                  </a:cubicBezTo>
                  <a:cubicBezTo>
                    <a:pt x="82381" y="2999"/>
                    <a:pt x="79808" y="6870"/>
                    <a:pt x="77235" y="1969"/>
                  </a:cubicBezTo>
                  <a:cubicBezTo>
                    <a:pt x="74662" y="-2932"/>
                    <a:pt x="68217" y="-89"/>
                    <a:pt x="63830" y="-89"/>
                  </a:cubicBezTo>
                  <a:cubicBezTo>
                    <a:pt x="59443" y="-89"/>
                    <a:pt x="58660" y="1969"/>
                    <a:pt x="55817" y="5841"/>
                  </a:cubicBezTo>
                  <a:cubicBezTo>
                    <a:pt x="52974" y="9713"/>
                    <a:pt x="51430" y="8292"/>
                    <a:pt x="51430" y="12041"/>
                  </a:cubicBezTo>
                  <a:cubicBezTo>
                    <a:pt x="51430" y="15791"/>
                    <a:pt x="51430" y="18756"/>
                    <a:pt x="44470" y="18241"/>
                  </a:cubicBezTo>
                  <a:cubicBezTo>
                    <a:pt x="37510" y="17727"/>
                    <a:pt x="36751" y="18756"/>
                    <a:pt x="30281" y="19001"/>
                  </a:cubicBezTo>
                  <a:cubicBezTo>
                    <a:pt x="30232" y="19001"/>
                    <a:pt x="16631" y="18756"/>
                    <a:pt x="14303" y="2106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6" name="Freeform: Shape 1515">
              <a:extLst>
                <a:ext uri="{FF2B5EF4-FFF2-40B4-BE49-F238E27FC236}">
                  <a16:creationId xmlns:a16="http://schemas.microsoft.com/office/drawing/2014/main" xmlns="" id="{BC43C497-031D-441C-EAE9-C5662CC1537E}"/>
                </a:ext>
              </a:extLst>
            </p:cNvPr>
            <p:cNvSpPr/>
            <p:nvPr/>
          </p:nvSpPr>
          <p:spPr>
            <a:xfrm>
              <a:off x="7295248" y="1520742"/>
              <a:ext cx="65997" cy="46630"/>
            </a:xfrm>
            <a:custGeom>
              <a:avLst/>
              <a:gdLst>
                <a:gd name="connsiteX0" fmla="*/ 42344 w 65997"/>
                <a:gd name="connsiteY0" fmla="*/ 4911 h 46630"/>
                <a:gd name="connsiteX1" fmla="*/ 27396 w 65997"/>
                <a:gd name="connsiteY1" fmla="*/ -775 h 46630"/>
                <a:gd name="connsiteX2" fmla="*/ 15535 w 65997"/>
                <a:gd name="connsiteY2" fmla="*/ 4396 h 46630"/>
                <a:gd name="connsiteX3" fmla="*/ 71 w 65997"/>
                <a:gd name="connsiteY3" fmla="*/ 21403 h 46630"/>
                <a:gd name="connsiteX4" fmla="*/ 3159 w 65997"/>
                <a:gd name="connsiteY4" fmla="*/ 39464 h 46630"/>
                <a:gd name="connsiteX5" fmla="*/ 17078 w 65997"/>
                <a:gd name="connsiteY5" fmla="*/ 45664 h 46630"/>
                <a:gd name="connsiteX6" fmla="*/ 34111 w 65997"/>
                <a:gd name="connsiteY6" fmla="*/ 43067 h 46630"/>
                <a:gd name="connsiteX7" fmla="*/ 44428 w 65997"/>
                <a:gd name="connsiteY7" fmla="*/ 37920 h 46630"/>
                <a:gd name="connsiteX8" fmla="*/ 56803 w 65997"/>
                <a:gd name="connsiteY8" fmla="*/ 26574 h 46630"/>
                <a:gd name="connsiteX9" fmla="*/ 65062 w 65997"/>
                <a:gd name="connsiteY9" fmla="*/ 23486 h 46630"/>
                <a:gd name="connsiteX10" fmla="*/ 57318 w 65997"/>
                <a:gd name="connsiteY10" fmla="*/ 15742 h 46630"/>
                <a:gd name="connsiteX11" fmla="*/ 42344 w 65997"/>
                <a:gd name="connsiteY11" fmla="*/ 4911 h 4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997" h="46630">
                  <a:moveTo>
                    <a:pt x="42344" y="4911"/>
                  </a:moveTo>
                  <a:cubicBezTo>
                    <a:pt x="35654" y="3367"/>
                    <a:pt x="31513" y="-1804"/>
                    <a:pt x="27396" y="-775"/>
                  </a:cubicBezTo>
                  <a:cubicBezTo>
                    <a:pt x="23278" y="254"/>
                    <a:pt x="20681" y="4396"/>
                    <a:pt x="15535" y="4396"/>
                  </a:cubicBezTo>
                  <a:cubicBezTo>
                    <a:pt x="10388" y="4396"/>
                    <a:pt x="-468" y="14713"/>
                    <a:pt x="71" y="21403"/>
                  </a:cubicBezTo>
                  <a:cubicBezTo>
                    <a:pt x="71" y="21403"/>
                    <a:pt x="-1497" y="37920"/>
                    <a:pt x="3159" y="39464"/>
                  </a:cubicBezTo>
                  <a:cubicBezTo>
                    <a:pt x="7815" y="41008"/>
                    <a:pt x="10364" y="45150"/>
                    <a:pt x="17078" y="45664"/>
                  </a:cubicBezTo>
                  <a:cubicBezTo>
                    <a:pt x="23794" y="46179"/>
                    <a:pt x="28940" y="43067"/>
                    <a:pt x="34111" y="43067"/>
                  </a:cubicBezTo>
                  <a:cubicBezTo>
                    <a:pt x="39281" y="43067"/>
                    <a:pt x="38227" y="41008"/>
                    <a:pt x="44428" y="37920"/>
                  </a:cubicBezTo>
                  <a:cubicBezTo>
                    <a:pt x="50628" y="34833"/>
                    <a:pt x="49574" y="26574"/>
                    <a:pt x="56803" y="26574"/>
                  </a:cubicBezTo>
                  <a:cubicBezTo>
                    <a:pt x="64033" y="26574"/>
                    <a:pt x="64008" y="27089"/>
                    <a:pt x="65062" y="23486"/>
                  </a:cubicBezTo>
                  <a:cubicBezTo>
                    <a:pt x="66115" y="19884"/>
                    <a:pt x="67635" y="19345"/>
                    <a:pt x="57318" y="15742"/>
                  </a:cubicBezTo>
                  <a:cubicBezTo>
                    <a:pt x="47001" y="12140"/>
                    <a:pt x="49059" y="6479"/>
                    <a:pt x="42344" y="49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7" name="Freeform: Shape 1516">
              <a:extLst>
                <a:ext uri="{FF2B5EF4-FFF2-40B4-BE49-F238E27FC236}">
                  <a16:creationId xmlns:a16="http://schemas.microsoft.com/office/drawing/2014/main" xmlns="" id="{576374AE-2B34-84F4-5A16-51317DD2596A}"/>
                </a:ext>
              </a:extLst>
            </p:cNvPr>
            <p:cNvSpPr/>
            <p:nvPr/>
          </p:nvSpPr>
          <p:spPr>
            <a:xfrm>
              <a:off x="7636746" y="1467507"/>
              <a:ext cx="59108" cy="46164"/>
            </a:xfrm>
            <a:custGeom>
              <a:avLst/>
              <a:gdLst>
                <a:gd name="connsiteX0" fmla="*/ 4674 w 59108"/>
                <a:gd name="connsiteY0" fmla="*/ 27709 h 46164"/>
                <a:gd name="connsiteX1" fmla="*/ 15506 w 59108"/>
                <a:gd name="connsiteY1" fmla="*/ 35453 h 46164"/>
                <a:gd name="connsiteX2" fmla="*/ 29425 w 59108"/>
                <a:gd name="connsiteY2" fmla="*/ 39055 h 46164"/>
                <a:gd name="connsiteX3" fmla="*/ 41287 w 59108"/>
                <a:gd name="connsiteY3" fmla="*/ 45255 h 46164"/>
                <a:gd name="connsiteX4" fmla="*/ 56774 w 59108"/>
                <a:gd name="connsiteY4" fmla="*/ 41629 h 46164"/>
                <a:gd name="connsiteX5" fmla="*/ 54691 w 59108"/>
                <a:gd name="connsiteY5" fmla="*/ 27709 h 46164"/>
                <a:gd name="connsiteX6" fmla="*/ 24793 w 59108"/>
                <a:gd name="connsiteY6" fmla="*/ 9133 h 46164"/>
                <a:gd name="connsiteX7" fmla="*/ 10850 w 59108"/>
                <a:gd name="connsiteY7" fmla="*/ -669 h 46164"/>
                <a:gd name="connsiteX8" fmla="*/ 18 w 59108"/>
                <a:gd name="connsiteY8" fmla="*/ 7075 h 46164"/>
                <a:gd name="connsiteX9" fmla="*/ 2101 w 59108"/>
                <a:gd name="connsiteY9" fmla="*/ 14427 h 46164"/>
                <a:gd name="connsiteX10" fmla="*/ 4674 w 59108"/>
                <a:gd name="connsiteY10" fmla="*/ 27709 h 4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08" h="46164">
                  <a:moveTo>
                    <a:pt x="4674" y="27709"/>
                  </a:moveTo>
                  <a:cubicBezTo>
                    <a:pt x="9820" y="30797"/>
                    <a:pt x="7762" y="35453"/>
                    <a:pt x="15506" y="35453"/>
                  </a:cubicBezTo>
                  <a:cubicBezTo>
                    <a:pt x="23250" y="35453"/>
                    <a:pt x="27367" y="33909"/>
                    <a:pt x="29425" y="39055"/>
                  </a:cubicBezTo>
                  <a:cubicBezTo>
                    <a:pt x="31484" y="44202"/>
                    <a:pt x="36140" y="45255"/>
                    <a:pt x="41287" y="45255"/>
                  </a:cubicBezTo>
                  <a:cubicBezTo>
                    <a:pt x="46433" y="45255"/>
                    <a:pt x="56260" y="44741"/>
                    <a:pt x="56774" y="41629"/>
                  </a:cubicBezTo>
                  <a:cubicBezTo>
                    <a:pt x="57289" y="38516"/>
                    <a:pt x="62435" y="30797"/>
                    <a:pt x="54691" y="27709"/>
                  </a:cubicBezTo>
                  <a:cubicBezTo>
                    <a:pt x="46947" y="24621"/>
                    <a:pt x="28396" y="14304"/>
                    <a:pt x="24793" y="9133"/>
                  </a:cubicBezTo>
                  <a:cubicBezTo>
                    <a:pt x="24793" y="9133"/>
                    <a:pt x="15506" y="-2728"/>
                    <a:pt x="10850" y="-669"/>
                  </a:cubicBezTo>
                  <a:cubicBezTo>
                    <a:pt x="6194" y="1389"/>
                    <a:pt x="-1526" y="3987"/>
                    <a:pt x="18" y="7075"/>
                  </a:cubicBezTo>
                  <a:cubicBezTo>
                    <a:pt x="1562" y="10163"/>
                    <a:pt x="3130" y="9133"/>
                    <a:pt x="2101" y="14427"/>
                  </a:cubicBezTo>
                  <a:cubicBezTo>
                    <a:pt x="1072" y="19720"/>
                    <a:pt x="-497" y="24621"/>
                    <a:pt x="4674" y="277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8" name="Freeform: Shape 1517">
              <a:extLst>
                <a:ext uri="{FF2B5EF4-FFF2-40B4-BE49-F238E27FC236}">
                  <a16:creationId xmlns:a16="http://schemas.microsoft.com/office/drawing/2014/main" xmlns="" id="{FEA46643-D456-961F-C86B-CD8BC675FD0F}"/>
                </a:ext>
              </a:extLst>
            </p:cNvPr>
            <p:cNvSpPr/>
            <p:nvPr/>
          </p:nvSpPr>
          <p:spPr>
            <a:xfrm>
              <a:off x="7397002" y="1047553"/>
              <a:ext cx="573179" cy="413957"/>
            </a:xfrm>
            <a:custGeom>
              <a:avLst/>
              <a:gdLst>
                <a:gd name="connsiteX0" fmla="*/ 7664 w 573179"/>
                <a:gd name="connsiteY0" fmla="*/ 322828 h 413957"/>
                <a:gd name="connsiteX1" fmla="*/ 3522 w 573179"/>
                <a:gd name="connsiteY1" fmla="*/ 330572 h 413957"/>
                <a:gd name="connsiteX2" fmla="*/ -81 w 573179"/>
                <a:gd name="connsiteY2" fmla="*/ 338316 h 413957"/>
                <a:gd name="connsiteX3" fmla="*/ 5066 w 573179"/>
                <a:gd name="connsiteY3" fmla="*/ 346575 h 413957"/>
                <a:gd name="connsiteX4" fmla="*/ 14868 w 573179"/>
                <a:gd name="connsiteY4" fmla="*/ 358436 h 413957"/>
                <a:gd name="connsiteX5" fmla="*/ 24671 w 573179"/>
                <a:gd name="connsiteY5" fmla="*/ 356867 h 413957"/>
                <a:gd name="connsiteX6" fmla="*/ 33444 w 573179"/>
                <a:gd name="connsiteY6" fmla="*/ 353779 h 413957"/>
                <a:gd name="connsiteX7" fmla="*/ 43247 w 573179"/>
                <a:gd name="connsiteY7" fmla="*/ 355838 h 413957"/>
                <a:gd name="connsiteX8" fmla="*/ 49447 w 573179"/>
                <a:gd name="connsiteY8" fmla="*/ 364097 h 413957"/>
                <a:gd name="connsiteX9" fmla="*/ 58195 w 573179"/>
                <a:gd name="connsiteY9" fmla="*/ 357921 h 413957"/>
                <a:gd name="connsiteX10" fmla="*/ 66454 w 573179"/>
                <a:gd name="connsiteY10" fmla="*/ 362038 h 413957"/>
                <a:gd name="connsiteX11" fmla="*/ 71870 w 573179"/>
                <a:gd name="connsiteY11" fmla="*/ 367723 h 413957"/>
                <a:gd name="connsiteX12" fmla="*/ 72654 w 573179"/>
                <a:gd name="connsiteY12" fmla="*/ 367699 h 413957"/>
                <a:gd name="connsiteX13" fmla="*/ 77800 w 573179"/>
                <a:gd name="connsiteY13" fmla="*/ 375051 h 413957"/>
                <a:gd name="connsiteX14" fmla="*/ 87603 w 573179"/>
                <a:gd name="connsiteY14" fmla="*/ 379707 h 413957"/>
                <a:gd name="connsiteX15" fmla="*/ 78315 w 573179"/>
                <a:gd name="connsiteY15" fmla="*/ 383824 h 413957"/>
                <a:gd name="connsiteX16" fmla="*/ 73683 w 573179"/>
                <a:gd name="connsiteY16" fmla="*/ 390024 h 413957"/>
                <a:gd name="connsiteX17" fmla="*/ 61822 w 573179"/>
                <a:gd name="connsiteY17" fmla="*/ 394656 h 413957"/>
                <a:gd name="connsiteX18" fmla="*/ 63881 w 573179"/>
                <a:gd name="connsiteY18" fmla="*/ 399802 h 413957"/>
                <a:gd name="connsiteX19" fmla="*/ 80373 w 573179"/>
                <a:gd name="connsiteY19" fmla="*/ 400341 h 413957"/>
                <a:gd name="connsiteX20" fmla="*/ 92259 w 573179"/>
                <a:gd name="connsiteY20" fmla="*/ 402400 h 413957"/>
                <a:gd name="connsiteX21" fmla="*/ 112893 w 573179"/>
                <a:gd name="connsiteY21" fmla="*/ 409090 h 413957"/>
                <a:gd name="connsiteX22" fmla="*/ 127842 w 573179"/>
                <a:gd name="connsiteY22" fmla="*/ 411173 h 413957"/>
                <a:gd name="connsiteX23" fmla="*/ 131959 w 573179"/>
                <a:gd name="connsiteY23" fmla="*/ 406002 h 413957"/>
                <a:gd name="connsiteX24" fmla="*/ 137645 w 573179"/>
                <a:gd name="connsiteY24" fmla="*/ 407031 h 413957"/>
                <a:gd name="connsiteX25" fmla="*/ 147447 w 573179"/>
                <a:gd name="connsiteY25" fmla="*/ 410119 h 413957"/>
                <a:gd name="connsiteX26" fmla="*/ 159822 w 573179"/>
                <a:gd name="connsiteY26" fmla="*/ 409090 h 413957"/>
                <a:gd name="connsiteX27" fmla="*/ 164969 w 573179"/>
                <a:gd name="connsiteY27" fmla="*/ 404973 h 413957"/>
                <a:gd name="connsiteX28" fmla="*/ 173742 w 573179"/>
                <a:gd name="connsiteY28" fmla="*/ 410634 h 413957"/>
                <a:gd name="connsiteX29" fmla="*/ 200699 w 573179"/>
                <a:gd name="connsiteY29" fmla="*/ 408575 h 413957"/>
                <a:gd name="connsiteX30" fmla="*/ 195528 w 573179"/>
                <a:gd name="connsiteY30" fmla="*/ 398773 h 413957"/>
                <a:gd name="connsiteX31" fmla="*/ 157372 w 573179"/>
                <a:gd name="connsiteY31" fmla="*/ 372478 h 413957"/>
                <a:gd name="connsiteX32" fmla="*/ 135709 w 573179"/>
                <a:gd name="connsiteY32" fmla="*/ 337924 h 413957"/>
                <a:gd name="connsiteX33" fmla="*/ 133650 w 573179"/>
                <a:gd name="connsiteY33" fmla="*/ 319863 h 413957"/>
                <a:gd name="connsiteX34" fmla="*/ 138282 w 573179"/>
                <a:gd name="connsiteY34" fmla="*/ 310061 h 413957"/>
                <a:gd name="connsiteX35" fmla="*/ 126935 w 573179"/>
                <a:gd name="connsiteY35" fmla="*/ 300773 h 413957"/>
                <a:gd name="connsiteX36" fmla="*/ 130023 w 573179"/>
                <a:gd name="connsiteY36" fmla="*/ 296141 h 413957"/>
                <a:gd name="connsiteX37" fmla="*/ 136223 w 573179"/>
                <a:gd name="connsiteY37" fmla="*/ 290456 h 413957"/>
                <a:gd name="connsiteX38" fmla="*/ 142399 w 573179"/>
                <a:gd name="connsiteY38" fmla="*/ 283251 h 413957"/>
                <a:gd name="connsiteX39" fmla="*/ 127450 w 573179"/>
                <a:gd name="connsiteY39" fmla="*/ 276536 h 413957"/>
                <a:gd name="connsiteX40" fmla="*/ 143942 w 573179"/>
                <a:gd name="connsiteY40" fmla="*/ 275507 h 413957"/>
                <a:gd name="connsiteX41" fmla="*/ 157372 w 573179"/>
                <a:gd name="connsiteY41" fmla="*/ 272419 h 413957"/>
                <a:gd name="connsiteX42" fmla="*/ 149628 w 573179"/>
                <a:gd name="connsiteY42" fmla="*/ 261587 h 413957"/>
                <a:gd name="connsiteX43" fmla="*/ 167174 w 573179"/>
                <a:gd name="connsiteY43" fmla="*/ 257960 h 413957"/>
                <a:gd name="connsiteX44" fmla="*/ 181609 w 573179"/>
                <a:gd name="connsiteY44" fmla="*/ 243012 h 413957"/>
                <a:gd name="connsiteX45" fmla="*/ 192440 w 573179"/>
                <a:gd name="connsiteY45" fmla="*/ 237326 h 413957"/>
                <a:gd name="connsiteX46" fmla="*/ 190896 w 573179"/>
                <a:gd name="connsiteY46" fmla="*/ 227524 h 413957"/>
                <a:gd name="connsiteX47" fmla="*/ 205330 w 573179"/>
                <a:gd name="connsiteY47" fmla="*/ 220833 h 413957"/>
                <a:gd name="connsiteX48" fmla="*/ 213589 w 573179"/>
                <a:gd name="connsiteY48" fmla="*/ 212575 h 413957"/>
                <a:gd name="connsiteX49" fmla="*/ 215133 w 573179"/>
                <a:gd name="connsiteY49" fmla="*/ 198655 h 413957"/>
                <a:gd name="connsiteX50" fmla="*/ 235252 w 573179"/>
                <a:gd name="connsiteY50" fmla="*/ 189882 h 413957"/>
                <a:gd name="connsiteX51" fmla="*/ 238855 w 573179"/>
                <a:gd name="connsiteY51" fmla="*/ 176992 h 413957"/>
                <a:gd name="connsiteX52" fmla="*/ 250716 w 573179"/>
                <a:gd name="connsiteY52" fmla="*/ 169640 h 413957"/>
                <a:gd name="connsiteX53" fmla="*/ 256401 w 573179"/>
                <a:gd name="connsiteY53" fmla="*/ 157387 h 413957"/>
                <a:gd name="connsiteX54" fmla="*/ 267233 w 573179"/>
                <a:gd name="connsiteY54" fmla="*/ 159445 h 413957"/>
                <a:gd name="connsiteX55" fmla="*/ 277550 w 573179"/>
                <a:gd name="connsiteY55" fmla="*/ 160989 h 413957"/>
                <a:gd name="connsiteX56" fmla="*/ 290955 w 573179"/>
                <a:gd name="connsiteY56" fmla="*/ 153637 h 413957"/>
                <a:gd name="connsiteX57" fmla="*/ 298699 w 573179"/>
                <a:gd name="connsiteY57" fmla="*/ 141384 h 413957"/>
                <a:gd name="connsiteX58" fmla="*/ 312104 w 573179"/>
                <a:gd name="connsiteY58" fmla="*/ 127465 h 413957"/>
                <a:gd name="connsiteX59" fmla="*/ 331194 w 573179"/>
                <a:gd name="connsiteY59" fmla="*/ 118177 h 413957"/>
                <a:gd name="connsiteX60" fmla="*/ 340997 w 573179"/>
                <a:gd name="connsiteY60" fmla="*/ 113545 h 413957"/>
                <a:gd name="connsiteX61" fmla="*/ 352857 w 573179"/>
                <a:gd name="connsiteY61" fmla="*/ 106831 h 413957"/>
                <a:gd name="connsiteX62" fmla="*/ 375036 w 573179"/>
                <a:gd name="connsiteY62" fmla="*/ 100116 h 413957"/>
                <a:gd name="connsiteX63" fmla="*/ 392582 w 573179"/>
                <a:gd name="connsiteY63" fmla="*/ 95484 h 413957"/>
                <a:gd name="connsiteX64" fmla="*/ 402899 w 573179"/>
                <a:gd name="connsiteY64" fmla="*/ 89799 h 413957"/>
                <a:gd name="connsiteX65" fmla="*/ 411648 w 573179"/>
                <a:gd name="connsiteY65" fmla="*/ 92911 h 413957"/>
                <a:gd name="connsiteX66" fmla="*/ 422504 w 573179"/>
                <a:gd name="connsiteY66" fmla="*/ 88770 h 413957"/>
                <a:gd name="connsiteX67" fmla="*/ 448799 w 573179"/>
                <a:gd name="connsiteY67" fmla="*/ 80021 h 413957"/>
                <a:gd name="connsiteX68" fmla="*/ 481809 w 573179"/>
                <a:gd name="connsiteY68" fmla="*/ 71762 h 413957"/>
                <a:gd name="connsiteX69" fmla="*/ 510188 w 573179"/>
                <a:gd name="connsiteY69" fmla="*/ 64018 h 413957"/>
                <a:gd name="connsiteX70" fmla="*/ 532243 w 573179"/>
                <a:gd name="connsiteY70" fmla="*/ 54730 h 413957"/>
                <a:gd name="connsiteX71" fmla="*/ 561651 w 573179"/>
                <a:gd name="connsiteY71" fmla="*/ 42477 h 413957"/>
                <a:gd name="connsiteX72" fmla="*/ 572997 w 573179"/>
                <a:gd name="connsiteY72" fmla="*/ 21843 h 413957"/>
                <a:gd name="connsiteX73" fmla="*/ 565253 w 573179"/>
                <a:gd name="connsiteY73" fmla="*/ 7409 h 413957"/>
                <a:gd name="connsiteX74" fmla="*/ 546162 w 573179"/>
                <a:gd name="connsiteY74" fmla="*/ 1724 h 413957"/>
                <a:gd name="connsiteX75" fmla="*/ 525013 w 573179"/>
                <a:gd name="connsiteY75" fmla="*/ -727 h 413957"/>
                <a:gd name="connsiteX76" fmla="*/ 509550 w 573179"/>
                <a:gd name="connsiteY76" fmla="*/ 4419 h 413957"/>
                <a:gd name="connsiteX77" fmla="*/ 490975 w 573179"/>
                <a:gd name="connsiteY77" fmla="*/ 13193 h 413957"/>
                <a:gd name="connsiteX78" fmla="*/ 474457 w 573179"/>
                <a:gd name="connsiteY78" fmla="*/ 20937 h 413957"/>
                <a:gd name="connsiteX79" fmla="*/ 470855 w 573179"/>
                <a:gd name="connsiteY79" fmla="*/ 31768 h 413957"/>
                <a:gd name="connsiteX80" fmla="*/ 458479 w 573179"/>
                <a:gd name="connsiteY80" fmla="*/ 32798 h 413957"/>
                <a:gd name="connsiteX81" fmla="*/ 447133 w 573179"/>
                <a:gd name="connsiteY81" fmla="*/ 36939 h 413957"/>
                <a:gd name="connsiteX82" fmla="*/ 425984 w 573179"/>
                <a:gd name="connsiteY82" fmla="*/ 43115 h 413957"/>
                <a:gd name="connsiteX83" fmla="*/ 404835 w 573179"/>
                <a:gd name="connsiteY83" fmla="*/ 48800 h 413957"/>
                <a:gd name="connsiteX84" fmla="*/ 389347 w 573179"/>
                <a:gd name="connsiteY84" fmla="*/ 52403 h 413957"/>
                <a:gd name="connsiteX85" fmla="*/ 370282 w 573179"/>
                <a:gd name="connsiteY85" fmla="*/ 56005 h 413957"/>
                <a:gd name="connsiteX86" fmla="*/ 353764 w 573179"/>
                <a:gd name="connsiteY86" fmla="*/ 52917 h 413957"/>
                <a:gd name="connsiteX87" fmla="*/ 332101 w 573179"/>
                <a:gd name="connsiteY87" fmla="*/ 48285 h 413957"/>
                <a:gd name="connsiteX88" fmla="*/ 313525 w 573179"/>
                <a:gd name="connsiteY88" fmla="*/ 56005 h 413957"/>
                <a:gd name="connsiteX89" fmla="*/ 302693 w 573179"/>
                <a:gd name="connsiteY89" fmla="*/ 63749 h 413957"/>
                <a:gd name="connsiteX90" fmla="*/ 288259 w 573179"/>
                <a:gd name="connsiteY90" fmla="*/ 65807 h 413957"/>
                <a:gd name="connsiteX91" fmla="*/ 277427 w 573179"/>
                <a:gd name="connsiteY91" fmla="*/ 72007 h 413957"/>
                <a:gd name="connsiteX92" fmla="*/ 267110 w 573179"/>
                <a:gd name="connsiteY92" fmla="*/ 77668 h 413957"/>
                <a:gd name="connsiteX93" fmla="*/ 257822 w 573179"/>
                <a:gd name="connsiteY93" fmla="*/ 75218 h 413957"/>
                <a:gd name="connsiteX94" fmla="*/ 249760 w 573179"/>
                <a:gd name="connsiteY94" fmla="*/ 72890 h 413957"/>
                <a:gd name="connsiteX95" fmla="*/ 246991 w 573179"/>
                <a:gd name="connsiteY95" fmla="*/ 76247 h 413957"/>
                <a:gd name="connsiteX96" fmla="*/ 239247 w 573179"/>
                <a:gd name="connsiteY96" fmla="*/ 82447 h 413957"/>
                <a:gd name="connsiteX97" fmla="*/ 231013 w 573179"/>
                <a:gd name="connsiteY97" fmla="*/ 89652 h 413957"/>
                <a:gd name="connsiteX98" fmla="*/ 217583 w 573179"/>
                <a:gd name="connsiteY98" fmla="*/ 94308 h 413957"/>
                <a:gd name="connsiteX99" fmla="*/ 206237 w 573179"/>
                <a:gd name="connsiteY99" fmla="*/ 105140 h 413957"/>
                <a:gd name="connsiteX100" fmla="*/ 195920 w 573179"/>
                <a:gd name="connsiteY100" fmla="*/ 110286 h 413957"/>
                <a:gd name="connsiteX101" fmla="*/ 178913 w 573179"/>
                <a:gd name="connsiteY101" fmla="*/ 116486 h 413957"/>
                <a:gd name="connsiteX102" fmla="*/ 172712 w 573179"/>
                <a:gd name="connsiteY102" fmla="*/ 126803 h 413957"/>
                <a:gd name="connsiteX103" fmla="*/ 154137 w 573179"/>
                <a:gd name="connsiteY103" fmla="*/ 121632 h 413957"/>
                <a:gd name="connsiteX104" fmla="*/ 153108 w 573179"/>
                <a:gd name="connsiteY104" fmla="*/ 135062 h 413957"/>
                <a:gd name="connsiteX105" fmla="*/ 162910 w 573179"/>
                <a:gd name="connsiteY105" fmla="*/ 142781 h 413957"/>
                <a:gd name="connsiteX106" fmla="*/ 150020 w 573179"/>
                <a:gd name="connsiteY106" fmla="*/ 147438 h 413957"/>
                <a:gd name="connsiteX107" fmla="*/ 144874 w 573179"/>
                <a:gd name="connsiteY107" fmla="*/ 156725 h 413957"/>
                <a:gd name="connsiteX108" fmla="*/ 136100 w 573179"/>
                <a:gd name="connsiteY108" fmla="*/ 164445 h 413957"/>
                <a:gd name="connsiteX109" fmla="*/ 132964 w 573179"/>
                <a:gd name="connsiteY109" fmla="*/ 173855 h 413957"/>
                <a:gd name="connsiteX110" fmla="*/ 131959 w 573179"/>
                <a:gd name="connsiteY110" fmla="*/ 174247 h 413957"/>
                <a:gd name="connsiteX111" fmla="*/ 134557 w 573179"/>
                <a:gd name="connsiteY111" fmla="*/ 183535 h 413957"/>
                <a:gd name="connsiteX112" fmla="*/ 126298 w 573179"/>
                <a:gd name="connsiteY112" fmla="*/ 190887 h 413957"/>
                <a:gd name="connsiteX113" fmla="*/ 114045 w 573179"/>
                <a:gd name="connsiteY113" fmla="*/ 192945 h 413957"/>
                <a:gd name="connsiteX114" fmla="*/ 104242 w 573179"/>
                <a:gd name="connsiteY114" fmla="*/ 204292 h 413957"/>
                <a:gd name="connsiteX115" fmla="*/ 90298 w 573179"/>
                <a:gd name="connsiteY115" fmla="*/ 211006 h 413957"/>
                <a:gd name="connsiteX116" fmla="*/ 77923 w 573179"/>
                <a:gd name="connsiteY116" fmla="*/ 215124 h 413957"/>
                <a:gd name="connsiteX117" fmla="*/ 83608 w 573179"/>
                <a:gd name="connsiteY117" fmla="*/ 223382 h 413957"/>
                <a:gd name="connsiteX118" fmla="*/ 100101 w 573179"/>
                <a:gd name="connsiteY118" fmla="*/ 226470 h 413957"/>
                <a:gd name="connsiteX119" fmla="*/ 112477 w 573179"/>
                <a:gd name="connsiteY119" fmla="*/ 220294 h 413957"/>
                <a:gd name="connsiteX120" fmla="*/ 120220 w 573179"/>
                <a:gd name="connsiteY120" fmla="*/ 223897 h 413957"/>
                <a:gd name="connsiteX121" fmla="*/ 105271 w 573179"/>
                <a:gd name="connsiteY121" fmla="*/ 228528 h 413957"/>
                <a:gd name="connsiteX122" fmla="*/ 99072 w 573179"/>
                <a:gd name="connsiteY122" fmla="*/ 234729 h 413957"/>
                <a:gd name="connsiteX123" fmla="*/ 99072 w 573179"/>
                <a:gd name="connsiteY123" fmla="*/ 244016 h 413957"/>
                <a:gd name="connsiteX124" fmla="*/ 78952 w 573179"/>
                <a:gd name="connsiteY124" fmla="*/ 247619 h 413957"/>
                <a:gd name="connsiteX125" fmla="*/ 67606 w 573179"/>
                <a:gd name="connsiteY125" fmla="*/ 251246 h 413957"/>
                <a:gd name="connsiteX126" fmla="*/ 58857 w 573179"/>
                <a:gd name="connsiteY126" fmla="*/ 256392 h 413957"/>
                <a:gd name="connsiteX127" fmla="*/ 64003 w 573179"/>
                <a:gd name="connsiteY127" fmla="*/ 264651 h 413957"/>
                <a:gd name="connsiteX128" fmla="*/ 56774 w 573179"/>
                <a:gd name="connsiteY128" fmla="*/ 268767 h 413957"/>
                <a:gd name="connsiteX129" fmla="*/ 41825 w 573179"/>
                <a:gd name="connsiteY129" fmla="*/ 272395 h 413957"/>
                <a:gd name="connsiteX130" fmla="*/ 40796 w 573179"/>
                <a:gd name="connsiteY130" fmla="*/ 286314 h 413957"/>
                <a:gd name="connsiteX131" fmla="*/ 54715 w 573179"/>
                <a:gd name="connsiteY131" fmla="*/ 288887 h 413957"/>
                <a:gd name="connsiteX132" fmla="*/ 45428 w 573179"/>
                <a:gd name="connsiteY132" fmla="*/ 299204 h 413957"/>
                <a:gd name="connsiteX133" fmla="*/ 40282 w 573179"/>
                <a:gd name="connsiteY133" fmla="*/ 306948 h 413957"/>
                <a:gd name="connsiteX134" fmla="*/ 35111 w 573179"/>
                <a:gd name="connsiteY134" fmla="*/ 313124 h 413957"/>
                <a:gd name="connsiteX135" fmla="*/ 24794 w 573179"/>
                <a:gd name="connsiteY135" fmla="*/ 319324 h 413957"/>
                <a:gd name="connsiteX136" fmla="*/ 7664 w 573179"/>
                <a:gd name="connsiteY136" fmla="*/ 322828 h 41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573179" h="413957">
                  <a:moveTo>
                    <a:pt x="7664" y="322828"/>
                  </a:moveTo>
                  <a:cubicBezTo>
                    <a:pt x="5580" y="325941"/>
                    <a:pt x="8178" y="327999"/>
                    <a:pt x="3522" y="330572"/>
                  </a:cubicBezTo>
                  <a:cubicBezTo>
                    <a:pt x="-1134" y="333145"/>
                    <a:pt x="-81" y="334689"/>
                    <a:pt x="-81" y="338316"/>
                  </a:cubicBezTo>
                  <a:cubicBezTo>
                    <a:pt x="-81" y="341943"/>
                    <a:pt x="5066" y="341404"/>
                    <a:pt x="5066" y="346575"/>
                  </a:cubicBezTo>
                  <a:cubicBezTo>
                    <a:pt x="5066" y="352358"/>
                    <a:pt x="9183" y="357357"/>
                    <a:pt x="14868" y="358436"/>
                  </a:cubicBezTo>
                  <a:cubicBezTo>
                    <a:pt x="21069" y="359465"/>
                    <a:pt x="23127" y="359980"/>
                    <a:pt x="24671" y="356867"/>
                  </a:cubicBezTo>
                  <a:cubicBezTo>
                    <a:pt x="26214" y="353755"/>
                    <a:pt x="30356" y="353779"/>
                    <a:pt x="33444" y="353779"/>
                  </a:cubicBezTo>
                  <a:cubicBezTo>
                    <a:pt x="36532" y="353779"/>
                    <a:pt x="42217" y="352750"/>
                    <a:pt x="43247" y="355838"/>
                  </a:cubicBezTo>
                  <a:cubicBezTo>
                    <a:pt x="44276" y="358926"/>
                    <a:pt x="45305" y="364097"/>
                    <a:pt x="49447" y="364097"/>
                  </a:cubicBezTo>
                  <a:cubicBezTo>
                    <a:pt x="53588" y="364097"/>
                    <a:pt x="53049" y="357921"/>
                    <a:pt x="58195" y="357921"/>
                  </a:cubicBezTo>
                  <a:cubicBezTo>
                    <a:pt x="63342" y="357921"/>
                    <a:pt x="66454" y="358950"/>
                    <a:pt x="66454" y="362038"/>
                  </a:cubicBezTo>
                  <a:cubicBezTo>
                    <a:pt x="66380" y="365101"/>
                    <a:pt x="68807" y="367650"/>
                    <a:pt x="71870" y="367723"/>
                  </a:cubicBezTo>
                  <a:cubicBezTo>
                    <a:pt x="72140" y="367748"/>
                    <a:pt x="72409" y="367723"/>
                    <a:pt x="72654" y="367699"/>
                  </a:cubicBezTo>
                  <a:cubicBezTo>
                    <a:pt x="76771" y="367699"/>
                    <a:pt x="68512" y="373899"/>
                    <a:pt x="77800" y="375051"/>
                  </a:cubicBezTo>
                  <a:cubicBezTo>
                    <a:pt x="87088" y="376203"/>
                    <a:pt x="88632" y="377109"/>
                    <a:pt x="87603" y="379707"/>
                  </a:cubicBezTo>
                  <a:cubicBezTo>
                    <a:pt x="86573" y="382305"/>
                    <a:pt x="78315" y="381251"/>
                    <a:pt x="78315" y="383824"/>
                  </a:cubicBezTo>
                  <a:cubicBezTo>
                    <a:pt x="78315" y="386397"/>
                    <a:pt x="73683" y="384853"/>
                    <a:pt x="73683" y="390024"/>
                  </a:cubicBezTo>
                  <a:cubicBezTo>
                    <a:pt x="73683" y="395195"/>
                    <a:pt x="67998" y="394141"/>
                    <a:pt x="61822" y="394656"/>
                  </a:cubicBezTo>
                  <a:cubicBezTo>
                    <a:pt x="55646" y="395170"/>
                    <a:pt x="54078" y="400341"/>
                    <a:pt x="63881" y="399802"/>
                  </a:cubicBezTo>
                  <a:cubicBezTo>
                    <a:pt x="73683" y="399263"/>
                    <a:pt x="78830" y="398773"/>
                    <a:pt x="80373" y="400341"/>
                  </a:cubicBezTo>
                  <a:cubicBezTo>
                    <a:pt x="81918" y="401910"/>
                    <a:pt x="87088" y="402400"/>
                    <a:pt x="92259" y="402400"/>
                  </a:cubicBezTo>
                  <a:cubicBezTo>
                    <a:pt x="97430" y="402400"/>
                    <a:pt x="110810" y="405487"/>
                    <a:pt x="112893" y="409090"/>
                  </a:cubicBezTo>
                  <a:cubicBezTo>
                    <a:pt x="114976" y="412692"/>
                    <a:pt x="126812" y="414775"/>
                    <a:pt x="127842" y="411173"/>
                  </a:cubicBezTo>
                  <a:cubicBezTo>
                    <a:pt x="128871" y="407570"/>
                    <a:pt x="129900" y="406002"/>
                    <a:pt x="131959" y="406002"/>
                  </a:cubicBezTo>
                  <a:cubicBezTo>
                    <a:pt x="134018" y="406002"/>
                    <a:pt x="136615" y="402915"/>
                    <a:pt x="137645" y="407031"/>
                  </a:cubicBezTo>
                  <a:cubicBezTo>
                    <a:pt x="138674" y="411149"/>
                    <a:pt x="139703" y="410119"/>
                    <a:pt x="147447" y="410119"/>
                  </a:cubicBezTo>
                  <a:cubicBezTo>
                    <a:pt x="155191" y="410119"/>
                    <a:pt x="159822" y="412717"/>
                    <a:pt x="159822" y="409090"/>
                  </a:cubicBezTo>
                  <a:cubicBezTo>
                    <a:pt x="159822" y="405463"/>
                    <a:pt x="162273" y="403429"/>
                    <a:pt x="164969" y="404973"/>
                  </a:cubicBezTo>
                  <a:cubicBezTo>
                    <a:pt x="167665" y="406517"/>
                    <a:pt x="168081" y="410634"/>
                    <a:pt x="173742" y="410634"/>
                  </a:cubicBezTo>
                  <a:cubicBezTo>
                    <a:pt x="179403" y="410634"/>
                    <a:pt x="198518" y="409090"/>
                    <a:pt x="200699" y="408575"/>
                  </a:cubicBezTo>
                  <a:cubicBezTo>
                    <a:pt x="202880" y="408061"/>
                    <a:pt x="211016" y="403429"/>
                    <a:pt x="195528" y="398773"/>
                  </a:cubicBezTo>
                  <a:cubicBezTo>
                    <a:pt x="180040" y="394117"/>
                    <a:pt x="162518" y="380222"/>
                    <a:pt x="157372" y="372478"/>
                  </a:cubicBezTo>
                  <a:cubicBezTo>
                    <a:pt x="152226" y="364734"/>
                    <a:pt x="135709" y="344614"/>
                    <a:pt x="135709" y="337924"/>
                  </a:cubicBezTo>
                  <a:cubicBezTo>
                    <a:pt x="135709" y="331234"/>
                    <a:pt x="131052" y="321407"/>
                    <a:pt x="133650" y="319863"/>
                  </a:cubicBezTo>
                  <a:cubicBezTo>
                    <a:pt x="136248" y="318319"/>
                    <a:pt x="140340" y="312511"/>
                    <a:pt x="138282" y="310061"/>
                  </a:cubicBezTo>
                  <a:cubicBezTo>
                    <a:pt x="136223" y="307610"/>
                    <a:pt x="133650" y="300773"/>
                    <a:pt x="126935" y="300773"/>
                  </a:cubicBezTo>
                  <a:cubicBezTo>
                    <a:pt x="120220" y="300773"/>
                    <a:pt x="124876" y="296655"/>
                    <a:pt x="130023" y="296141"/>
                  </a:cubicBezTo>
                  <a:cubicBezTo>
                    <a:pt x="135169" y="295626"/>
                    <a:pt x="137252" y="295112"/>
                    <a:pt x="136223" y="290456"/>
                  </a:cubicBezTo>
                  <a:cubicBezTo>
                    <a:pt x="135194" y="285799"/>
                    <a:pt x="145511" y="288912"/>
                    <a:pt x="142399" y="283251"/>
                  </a:cubicBezTo>
                  <a:cubicBezTo>
                    <a:pt x="139286" y="277590"/>
                    <a:pt x="125906" y="282197"/>
                    <a:pt x="127450" y="276536"/>
                  </a:cubicBezTo>
                  <a:cubicBezTo>
                    <a:pt x="128994" y="270875"/>
                    <a:pt x="137767" y="275507"/>
                    <a:pt x="143942" y="275507"/>
                  </a:cubicBezTo>
                  <a:cubicBezTo>
                    <a:pt x="150118" y="275507"/>
                    <a:pt x="157372" y="276536"/>
                    <a:pt x="157372" y="272419"/>
                  </a:cubicBezTo>
                  <a:cubicBezTo>
                    <a:pt x="157372" y="268302"/>
                    <a:pt x="145511" y="264675"/>
                    <a:pt x="149628" y="261587"/>
                  </a:cubicBezTo>
                  <a:cubicBezTo>
                    <a:pt x="153745" y="258499"/>
                    <a:pt x="166660" y="264038"/>
                    <a:pt x="167174" y="257960"/>
                  </a:cubicBezTo>
                  <a:cubicBezTo>
                    <a:pt x="167689" y="251883"/>
                    <a:pt x="174894" y="243012"/>
                    <a:pt x="181609" y="243012"/>
                  </a:cubicBezTo>
                  <a:cubicBezTo>
                    <a:pt x="188323" y="243012"/>
                    <a:pt x="192440" y="240438"/>
                    <a:pt x="192440" y="237326"/>
                  </a:cubicBezTo>
                  <a:cubicBezTo>
                    <a:pt x="192440" y="234214"/>
                    <a:pt x="182123" y="228553"/>
                    <a:pt x="190896" y="227524"/>
                  </a:cubicBezTo>
                  <a:cubicBezTo>
                    <a:pt x="199669" y="226494"/>
                    <a:pt x="206875" y="227524"/>
                    <a:pt x="205330" y="220833"/>
                  </a:cubicBezTo>
                  <a:cubicBezTo>
                    <a:pt x="203787" y="214143"/>
                    <a:pt x="213589" y="218775"/>
                    <a:pt x="213589" y="212575"/>
                  </a:cubicBezTo>
                  <a:cubicBezTo>
                    <a:pt x="213589" y="206375"/>
                    <a:pt x="208418" y="199685"/>
                    <a:pt x="215133" y="198655"/>
                  </a:cubicBezTo>
                  <a:cubicBezTo>
                    <a:pt x="221847" y="197626"/>
                    <a:pt x="233709" y="196597"/>
                    <a:pt x="235252" y="189882"/>
                  </a:cubicBezTo>
                  <a:cubicBezTo>
                    <a:pt x="236796" y="183167"/>
                    <a:pt x="243511" y="182138"/>
                    <a:pt x="238855" y="176992"/>
                  </a:cubicBezTo>
                  <a:cubicBezTo>
                    <a:pt x="234199" y="171846"/>
                    <a:pt x="240399" y="167189"/>
                    <a:pt x="250716" y="169640"/>
                  </a:cubicBezTo>
                  <a:cubicBezTo>
                    <a:pt x="261033" y="172091"/>
                    <a:pt x="255887" y="161896"/>
                    <a:pt x="256401" y="157387"/>
                  </a:cubicBezTo>
                  <a:cubicBezTo>
                    <a:pt x="256916" y="152878"/>
                    <a:pt x="264145" y="155843"/>
                    <a:pt x="267233" y="159445"/>
                  </a:cubicBezTo>
                  <a:cubicBezTo>
                    <a:pt x="270321" y="163048"/>
                    <a:pt x="274585" y="167189"/>
                    <a:pt x="277550" y="160989"/>
                  </a:cubicBezTo>
                  <a:cubicBezTo>
                    <a:pt x="280515" y="154789"/>
                    <a:pt x="283750" y="156358"/>
                    <a:pt x="290955" y="153637"/>
                  </a:cubicBezTo>
                  <a:cubicBezTo>
                    <a:pt x="298160" y="150917"/>
                    <a:pt x="295097" y="148491"/>
                    <a:pt x="298699" y="141384"/>
                  </a:cubicBezTo>
                  <a:cubicBezTo>
                    <a:pt x="302301" y="134278"/>
                    <a:pt x="301272" y="135209"/>
                    <a:pt x="312104" y="127465"/>
                  </a:cubicBezTo>
                  <a:cubicBezTo>
                    <a:pt x="322935" y="119721"/>
                    <a:pt x="324994" y="116119"/>
                    <a:pt x="331194" y="118177"/>
                  </a:cubicBezTo>
                  <a:cubicBezTo>
                    <a:pt x="337394" y="120235"/>
                    <a:pt x="338938" y="118692"/>
                    <a:pt x="340997" y="113545"/>
                  </a:cubicBezTo>
                  <a:cubicBezTo>
                    <a:pt x="343055" y="108399"/>
                    <a:pt x="345114" y="107345"/>
                    <a:pt x="352857" y="106831"/>
                  </a:cubicBezTo>
                  <a:cubicBezTo>
                    <a:pt x="360602" y="106316"/>
                    <a:pt x="366777" y="101684"/>
                    <a:pt x="375036" y="100116"/>
                  </a:cubicBezTo>
                  <a:cubicBezTo>
                    <a:pt x="383295" y="98548"/>
                    <a:pt x="390009" y="101684"/>
                    <a:pt x="392582" y="95484"/>
                  </a:cubicBezTo>
                  <a:cubicBezTo>
                    <a:pt x="395155" y="89284"/>
                    <a:pt x="399787" y="85682"/>
                    <a:pt x="402899" y="89799"/>
                  </a:cubicBezTo>
                  <a:cubicBezTo>
                    <a:pt x="406012" y="93916"/>
                    <a:pt x="409075" y="97151"/>
                    <a:pt x="411648" y="92911"/>
                  </a:cubicBezTo>
                  <a:cubicBezTo>
                    <a:pt x="414221" y="88671"/>
                    <a:pt x="413731" y="91367"/>
                    <a:pt x="422504" y="88770"/>
                  </a:cubicBezTo>
                  <a:cubicBezTo>
                    <a:pt x="431277" y="86172"/>
                    <a:pt x="431253" y="81050"/>
                    <a:pt x="448799" y="80021"/>
                  </a:cubicBezTo>
                  <a:cubicBezTo>
                    <a:pt x="466346" y="78992"/>
                    <a:pt x="470978" y="73821"/>
                    <a:pt x="481809" y="71762"/>
                  </a:cubicBezTo>
                  <a:cubicBezTo>
                    <a:pt x="492641" y="69704"/>
                    <a:pt x="500900" y="66077"/>
                    <a:pt x="510188" y="64018"/>
                  </a:cubicBezTo>
                  <a:cubicBezTo>
                    <a:pt x="519475" y="61960"/>
                    <a:pt x="522441" y="55245"/>
                    <a:pt x="532243" y="54730"/>
                  </a:cubicBezTo>
                  <a:cubicBezTo>
                    <a:pt x="542046" y="54216"/>
                    <a:pt x="556480" y="48555"/>
                    <a:pt x="561651" y="42477"/>
                  </a:cubicBezTo>
                  <a:cubicBezTo>
                    <a:pt x="566821" y="36400"/>
                    <a:pt x="572997" y="27014"/>
                    <a:pt x="572997" y="21843"/>
                  </a:cubicBezTo>
                  <a:cubicBezTo>
                    <a:pt x="572997" y="16672"/>
                    <a:pt x="570913" y="9982"/>
                    <a:pt x="565253" y="7409"/>
                  </a:cubicBezTo>
                  <a:cubicBezTo>
                    <a:pt x="559592" y="4836"/>
                    <a:pt x="549765" y="5350"/>
                    <a:pt x="546162" y="1724"/>
                  </a:cubicBezTo>
                  <a:cubicBezTo>
                    <a:pt x="542560" y="-1903"/>
                    <a:pt x="531728" y="-727"/>
                    <a:pt x="525013" y="-727"/>
                  </a:cubicBezTo>
                  <a:cubicBezTo>
                    <a:pt x="518299" y="-727"/>
                    <a:pt x="519353" y="3390"/>
                    <a:pt x="509550" y="4419"/>
                  </a:cubicBezTo>
                  <a:cubicBezTo>
                    <a:pt x="499748" y="5449"/>
                    <a:pt x="501292" y="12678"/>
                    <a:pt x="490975" y="13193"/>
                  </a:cubicBezTo>
                  <a:cubicBezTo>
                    <a:pt x="480658" y="13707"/>
                    <a:pt x="475486" y="15790"/>
                    <a:pt x="474457" y="20937"/>
                  </a:cubicBezTo>
                  <a:cubicBezTo>
                    <a:pt x="473428" y="26083"/>
                    <a:pt x="478599" y="31768"/>
                    <a:pt x="470855" y="31768"/>
                  </a:cubicBezTo>
                  <a:cubicBezTo>
                    <a:pt x="463111" y="31768"/>
                    <a:pt x="460538" y="29318"/>
                    <a:pt x="458479" y="32798"/>
                  </a:cubicBezTo>
                  <a:cubicBezTo>
                    <a:pt x="456421" y="36277"/>
                    <a:pt x="452794" y="36939"/>
                    <a:pt x="447133" y="36939"/>
                  </a:cubicBezTo>
                  <a:cubicBezTo>
                    <a:pt x="439708" y="37405"/>
                    <a:pt x="432478" y="39512"/>
                    <a:pt x="425984" y="43115"/>
                  </a:cubicBezTo>
                  <a:cubicBezTo>
                    <a:pt x="419515" y="46741"/>
                    <a:pt x="412260" y="48702"/>
                    <a:pt x="404835" y="48800"/>
                  </a:cubicBezTo>
                  <a:cubicBezTo>
                    <a:pt x="397483" y="48800"/>
                    <a:pt x="395032" y="47256"/>
                    <a:pt x="389347" y="52403"/>
                  </a:cubicBezTo>
                  <a:cubicBezTo>
                    <a:pt x="383662" y="57549"/>
                    <a:pt x="378515" y="56005"/>
                    <a:pt x="370282" y="56005"/>
                  </a:cubicBezTo>
                  <a:cubicBezTo>
                    <a:pt x="362047" y="56005"/>
                    <a:pt x="359965" y="56005"/>
                    <a:pt x="353764" y="52917"/>
                  </a:cubicBezTo>
                  <a:cubicBezTo>
                    <a:pt x="346878" y="50123"/>
                    <a:pt x="339526" y="48555"/>
                    <a:pt x="332101" y="48285"/>
                  </a:cubicBezTo>
                  <a:cubicBezTo>
                    <a:pt x="327984" y="48285"/>
                    <a:pt x="314040" y="50736"/>
                    <a:pt x="313525" y="56005"/>
                  </a:cubicBezTo>
                  <a:cubicBezTo>
                    <a:pt x="313010" y="61274"/>
                    <a:pt x="307350" y="68258"/>
                    <a:pt x="302693" y="63749"/>
                  </a:cubicBezTo>
                  <a:cubicBezTo>
                    <a:pt x="298037" y="59240"/>
                    <a:pt x="289803" y="58088"/>
                    <a:pt x="288259" y="65807"/>
                  </a:cubicBezTo>
                  <a:cubicBezTo>
                    <a:pt x="286715" y="73527"/>
                    <a:pt x="285172" y="70978"/>
                    <a:pt x="277427" y="72007"/>
                  </a:cubicBezTo>
                  <a:cubicBezTo>
                    <a:pt x="269684" y="73037"/>
                    <a:pt x="269684" y="76124"/>
                    <a:pt x="267110" y="77668"/>
                  </a:cubicBezTo>
                  <a:cubicBezTo>
                    <a:pt x="264537" y="79212"/>
                    <a:pt x="261425" y="80266"/>
                    <a:pt x="257822" y="75218"/>
                  </a:cubicBezTo>
                  <a:cubicBezTo>
                    <a:pt x="256230" y="72351"/>
                    <a:pt x="252627" y="71297"/>
                    <a:pt x="249760" y="72890"/>
                  </a:cubicBezTo>
                  <a:cubicBezTo>
                    <a:pt x="248437" y="73625"/>
                    <a:pt x="247456" y="74826"/>
                    <a:pt x="246991" y="76247"/>
                  </a:cubicBezTo>
                  <a:cubicBezTo>
                    <a:pt x="245962" y="80388"/>
                    <a:pt x="240791" y="77276"/>
                    <a:pt x="239247" y="82447"/>
                  </a:cubicBezTo>
                  <a:cubicBezTo>
                    <a:pt x="237703" y="87618"/>
                    <a:pt x="237188" y="89652"/>
                    <a:pt x="231013" y="89652"/>
                  </a:cubicBezTo>
                  <a:cubicBezTo>
                    <a:pt x="224837" y="89652"/>
                    <a:pt x="218613" y="90706"/>
                    <a:pt x="217583" y="94308"/>
                  </a:cubicBezTo>
                  <a:cubicBezTo>
                    <a:pt x="216554" y="97910"/>
                    <a:pt x="206237" y="97910"/>
                    <a:pt x="206237" y="105140"/>
                  </a:cubicBezTo>
                  <a:cubicBezTo>
                    <a:pt x="206237" y="112369"/>
                    <a:pt x="204693" y="109772"/>
                    <a:pt x="195920" y="110286"/>
                  </a:cubicBezTo>
                  <a:cubicBezTo>
                    <a:pt x="187147" y="110801"/>
                    <a:pt x="179942" y="111830"/>
                    <a:pt x="178913" y="116486"/>
                  </a:cubicBezTo>
                  <a:cubicBezTo>
                    <a:pt x="177884" y="121142"/>
                    <a:pt x="179942" y="126803"/>
                    <a:pt x="172712" y="126803"/>
                  </a:cubicBezTo>
                  <a:cubicBezTo>
                    <a:pt x="165483" y="126803"/>
                    <a:pt x="160852" y="118545"/>
                    <a:pt x="154137" y="121632"/>
                  </a:cubicBezTo>
                  <a:cubicBezTo>
                    <a:pt x="147423" y="124720"/>
                    <a:pt x="144335" y="134547"/>
                    <a:pt x="153108" y="135062"/>
                  </a:cubicBezTo>
                  <a:cubicBezTo>
                    <a:pt x="161881" y="135576"/>
                    <a:pt x="165483" y="138664"/>
                    <a:pt x="162910" y="142781"/>
                  </a:cubicBezTo>
                  <a:cubicBezTo>
                    <a:pt x="160337" y="146898"/>
                    <a:pt x="150657" y="143296"/>
                    <a:pt x="150020" y="147438"/>
                  </a:cubicBezTo>
                  <a:cubicBezTo>
                    <a:pt x="149383" y="151579"/>
                    <a:pt x="151049" y="155696"/>
                    <a:pt x="144874" y="156725"/>
                  </a:cubicBezTo>
                  <a:cubicBezTo>
                    <a:pt x="138698" y="157755"/>
                    <a:pt x="134042" y="160842"/>
                    <a:pt x="136100" y="164445"/>
                  </a:cubicBezTo>
                  <a:cubicBezTo>
                    <a:pt x="137816" y="167900"/>
                    <a:pt x="136419" y="172115"/>
                    <a:pt x="132964" y="173855"/>
                  </a:cubicBezTo>
                  <a:cubicBezTo>
                    <a:pt x="132621" y="174002"/>
                    <a:pt x="132302" y="174149"/>
                    <a:pt x="131959" y="174247"/>
                  </a:cubicBezTo>
                  <a:cubicBezTo>
                    <a:pt x="127842" y="175791"/>
                    <a:pt x="140732" y="181476"/>
                    <a:pt x="134557" y="183535"/>
                  </a:cubicBezTo>
                  <a:cubicBezTo>
                    <a:pt x="128381" y="185594"/>
                    <a:pt x="137007" y="189735"/>
                    <a:pt x="126298" y="190887"/>
                  </a:cubicBezTo>
                  <a:cubicBezTo>
                    <a:pt x="115589" y="192039"/>
                    <a:pt x="116495" y="188828"/>
                    <a:pt x="114045" y="192945"/>
                  </a:cubicBezTo>
                  <a:cubicBezTo>
                    <a:pt x="111594" y="197063"/>
                    <a:pt x="112477" y="202748"/>
                    <a:pt x="104242" y="204292"/>
                  </a:cubicBezTo>
                  <a:cubicBezTo>
                    <a:pt x="96009" y="205836"/>
                    <a:pt x="91328" y="207380"/>
                    <a:pt x="90298" y="211006"/>
                  </a:cubicBezTo>
                  <a:cubicBezTo>
                    <a:pt x="89269" y="214633"/>
                    <a:pt x="78437" y="210492"/>
                    <a:pt x="77923" y="215124"/>
                  </a:cubicBezTo>
                  <a:cubicBezTo>
                    <a:pt x="77408" y="219755"/>
                    <a:pt x="72262" y="218726"/>
                    <a:pt x="83608" y="223382"/>
                  </a:cubicBezTo>
                  <a:cubicBezTo>
                    <a:pt x="94954" y="228038"/>
                    <a:pt x="96499" y="230611"/>
                    <a:pt x="100101" y="226470"/>
                  </a:cubicBezTo>
                  <a:cubicBezTo>
                    <a:pt x="103703" y="222328"/>
                    <a:pt x="104757" y="220294"/>
                    <a:pt x="112477" y="220294"/>
                  </a:cubicBezTo>
                  <a:cubicBezTo>
                    <a:pt x="120196" y="220294"/>
                    <a:pt x="121765" y="219780"/>
                    <a:pt x="120220" y="223897"/>
                  </a:cubicBezTo>
                  <a:cubicBezTo>
                    <a:pt x="118677" y="228014"/>
                    <a:pt x="108359" y="226347"/>
                    <a:pt x="105271" y="228528"/>
                  </a:cubicBezTo>
                  <a:cubicBezTo>
                    <a:pt x="102184" y="230710"/>
                    <a:pt x="99072" y="231641"/>
                    <a:pt x="99072" y="234729"/>
                  </a:cubicBezTo>
                  <a:cubicBezTo>
                    <a:pt x="99072" y="237816"/>
                    <a:pt x="105787" y="241443"/>
                    <a:pt x="99072" y="244016"/>
                  </a:cubicBezTo>
                  <a:cubicBezTo>
                    <a:pt x="92602" y="246246"/>
                    <a:pt x="85814" y="247472"/>
                    <a:pt x="78952" y="247619"/>
                  </a:cubicBezTo>
                  <a:cubicBezTo>
                    <a:pt x="71747" y="248133"/>
                    <a:pt x="73806" y="251246"/>
                    <a:pt x="67606" y="251246"/>
                  </a:cubicBezTo>
                  <a:cubicBezTo>
                    <a:pt x="61406" y="251246"/>
                    <a:pt x="58857" y="253304"/>
                    <a:pt x="58857" y="256392"/>
                  </a:cubicBezTo>
                  <a:cubicBezTo>
                    <a:pt x="58857" y="259480"/>
                    <a:pt x="63489" y="261024"/>
                    <a:pt x="64003" y="264651"/>
                  </a:cubicBezTo>
                  <a:cubicBezTo>
                    <a:pt x="64518" y="268277"/>
                    <a:pt x="62974" y="268767"/>
                    <a:pt x="56774" y="268767"/>
                  </a:cubicBezTo>
                  <a:cubicBezTo>
                    <a:pt x="50574" y="268767"/>
                    <a:pt x="45942" y="268253"/>
                    <a:pt x="41825" y="272395"/>
                  </a:cubicBezTo>
                  <a:cubicBezTo>
                    <a:pt x="37708" y="276536"/>
                    <a:pt x="32023" y="285285"/>
                    <a:pt x="40796" y="286314"/>
                  </a:cubicBezTo>
                  <a:cubicBezTo>
                    <a:pt x="49569" y="287343"/>
                    <a:pt x="55230" y="285799"/>
                    <a:pt x="54715" y="288887"/>
                  </a:cubicBezTo>
                  <a:cubicBezTo>
                    <a:pt x="54201" y="291975"/>
                    <a:pt x="45942" y="292490"/>
                    <a:pt x="45428" y="299204"/>
                  </a:cubicBezTo>
                  <a:cubicBezTo>
                    <a:pt x="45428" y="299204"/>
                    <a:pt x="44398" y="306948"/>
                    <a:pt x="40282" y="306948"/>
                  </a:cubicBezTo>
                  <a:cubicBezTo>
                    <a:pt x="36164" y="306948"/>
                    <a:pt x="34596" y="309399"/>
                    <a:pt x="35111" y="313124"/>
                  </a:cubicBezTo>
                  <a:cubicBezTo>
                    <a:pt x="35625" y="316849"/>
                    <a:pt x="32537" y="319838"/>
                    <a:pt x="24794" y="319324"/>
                  </a:cubicBezTo>
                  <a:cubicBezTo>
                    <a:pt x="17049" y="318809"/>
                    <a:pt x="9722" y="319740"/>
                    <a:pt x="7664" y="3228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19" name="Freeform: Shape 1518">
              <a:extLst>
                <a:ext uri="{FF2B5EF4-FFF2-40B4-BE49-F238E27FC236}">
                  <a16:creationId xmlns:a16="http://schemas.microsoft.com/office/drawing/2014/main" xmlns="" id="{4476CC5E-497E-7A1E-DA5B-D7473C835D10}"/>
                </a:ext>
              </a:extLst>
            </p:cNvPr>
            <p:cNvSpPr/>
            <p:nvPr/>
          </p:nvSpPr>
          <p:spPr>
            <a:xfrm>
              <a:off x="8004791" y="1281234"/>
              <a:ext cx="54406" cy="28904"/>
            </a:xfrm>
            <a:custGeom>
              <a:avLst/>
              <a:gdLst>
                <a:gd name="connsiteX0" fmla="*/ 3364 w 54406"/>
                <a:gd name="connsiteY0" fmla="*/ 27245 h 28904"/>
                <a:gd name="connsiteX1" fmla="*/ 27086 w 54406"/>
                <a:gd name="connsiteY1" fmla="*/ 24794 h 28904"/>
                <a:gd name="connsiteX2" fmla="*/ 43603 w 54406"/>
                <a:gd name="connsiteY2" fmla="*/ 23250 h 28904"/>
                <a:gd name="connsiteX3" fmla="*/ 53406 w 54406"/>
                <a:gd name="connsiteY3" fmla="*/ 14992 h 28904"/>
                <a:gd name="connsiteX4" fmla="*/ 43089 w 54406"/>
                <a:gd name="connsiteY4" fmla="*/ 5189 h 28904"/>
                <a:gd name="connsiteX5" fmla="*/ 21939 w 54406"/>
                <a:gd name="connsiteY5" fmla="*/ 43 h 28904"/>
                <a:gd name="connsiteX6" fmla="*/ 9049 w 54406"/>
                <a:gd name="connsiteY6" fmla="*/ 1072 h 28904"/>
                <a:gd name="connsiteX7" fmla="*/ 1305 w 54406"/>
                <a:gd name="connsiteY7" fmla="*/ 7787 h 28904"/>
                <a:gd name="connsiteX8" fmla="*/ 3364 w 54406"/>
                <a:gd name="connsiteY8" fmla="*/ 27245 h 2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406" h="28904">
                  <a:moveTo>
                    <a:pt x="3364" y="27245"/>
                  </a:moveTo>
                  <a:cubicBezTo>
                    <a:pt x="10593" y="28299"/>
                    <a:pt x="25027" y="28813"/>
                    <a:pt x="27086" y="24794"/>
                  </a:cubicBezTo>
                  <a:cubicBezTo>
                    <a:pt x="29145" y="20775"/>
                    <a:pt x="36888" y="23250"/>
                    <a:pt x="43603" y="23250"/>
                  </a:cubicBezTo>
                  <a:cubicBezTo>
                    <a:pt x="50318" y="23250"/>
                    <a:pt x="56493" y="18104"/>
                    <a:pt x="53406" y="14992"/>
                  </a:cubicBezTo>
                  <a:cubicBezTo>
                    <a:pt x="50195" y="11488"/>
                    <a:pt x="46764" y="8203"/>
                    <a:pt x="43089" y="5189"/>
                  </a:cubicBezTo>
                  <a:cubicBezTo>
                    <a:pt x="38947" y="2101"/>
                    <a:pt x="33801" y="-3045"/>
                    <a:pt x="21939" y="43"/>
                  </a:cubicBezTo>
                  <a:cubicBezTo>
                    <a:pt x="21939" y="43"/>
                    <a:pt x="12137" y="-2015"/>
                    <a:pt x="9049" y="1072"/>
                  </a:cubicBezTo>
                  <a:cubicBezTo>
                    <a:pt x="5961" y="4160"/>
                    <a:pt x="276" y="3523"/>
                    <a:pt x="1305" y="7787"/>
                  </a:cubicBezTo>
                  <a:cubicBezTo>
                    <a:pt x="2334" y="12051"/>
                    <a:pt x="-3841" y="26215"/>
                    <a:pt x="3364" y="272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0" name="Freeform: Shape 1519">
              <a:extLst>
                <a:ext uri="{FF2B5EF4-FFF2-40B4-BE49-F238E27FC236}">
                  <a16:creationId xmlns:a16="http://schemas.microsoft.com/office/drawing/2014/main" xmlns="" id="{B41A4FF7-7049-AB73-2BE9-6E6638F7662F}"/>
                </a:ext>
              </a:extLst>
            </p:cNvPr>
            <p:cNvSpPr/>
            <p:nvPr/>
          </p:nvSpPr>
          <p:spPr>
            <a:xfrm>
              <a:off x="8142796" y="1300981"/>
              <a:ext cx="20272" cy="19615"/>
            </a:xfrm>
            <a:custGeom>
              <a:avLst/>
              <a:gdLst>
                <a:gd name="connsiteX0" fmla="*/ 1539 w 20272"/>
                <a:gd name="connsiteY0" fmla="*/ 12154 h 19615"/>
                <a:gd name="connsiteX1" fmla="*/ 19601 w 20272"/>
                <a:gd name="connsiteY1" fmla="*/ 16271 h 19615"/>
                <a:gd name="connsiteX2" fmla="*/ 15974 w 20272"/>
                <a:gd name="connsiteY2" fmla="*/ 3381 h 19615"/>
                <a:gd name="connsiteX3" fmla="*/ 3084 w 20272"/>
                <a:gd name="connsiteY3" fmla="*/ 930 h 19615"/>
                <a:gd name="connsiteX4" fmla="*/ 1539 w 20272"/>
                <a:gd name="connsiteY4" fmla="*/ 12154 h 19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72" h="19615">
                  <a:moveTo>
                    <a:pt x="1539" y="12154"/>
                  </a:moveTo>
                  <a:cubicBezTo>
                    <a:pt x="6171" y="15242"/>
                    <a:pt x="19601" y="22471"/>
                    <a:pt x="19601" y="16271"/>
                  </a:cubicBezTo>
                  <a:cubicBezTo>
                    <a:pt x="19601" y="10071"/>
                    <a:pt x="22051" y="5954"/>
                    <a:pt x="15974" y="3381"/>
                  </a:cubicBezTo>
                  <a:cubicBezTo>
                    <a:pt x="9896" y="808"/>
                    <a:pt x="4113" y="-3334"/>
                    <a:pt x="3084" y="930"/>
                  </a:cubicBezTo>
                  <a:cubicBezTo>
                    <a:pt x="3084" y="783"/>
                    <a:pt x="-3092" y="9066"/>
                    <a:pt x="1539" y="1215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1" name="Freeform: Shape 1520">
              <a:extLst>
                <a:ext uri="{FF2B5EF4-FFF2-40B4-BE49-F238E27FC236}">
                  <a16:creationId xmlns:a16="http://schemas.microsoft.com/office/drawing/2014/main" xmlns="" id="{6E16F53A-3C3D-81F4-CA13-E3ECD75B5D39}"/>
                </a:ext>
              </a:extLst>
            </p:cNvPr>
            <p:cNvSpPr/>
            <p:nvPr/>
          </p:nvSpPr>
          <p:spPr>
            <a:xfrm>
              <a:off x="8180549" y="1276526"/>
              <a:ext cx="44664" cy="13233"/>
            </a:xfrm>
            <a:custGeom>
              <a:avLst/>
              <a:gdLst>
                <a:gd name="connsiteX0" fmla="*/ 7628 w 44664"/>
                <a:gd name="connsiteY0" fmla="*/ 11858 h 13233"/>
                <a:gd name="connsiteX1" fmla="*/ 26204 w 44664"/>
                <a:gd name="connsiteY1" fmla="*/ 5658 h 13233"/>
                <a:gd name="connsiteX2" fmla="*/ 44240 w 44664"/>
                <a:gd name="connsiteY2" fmla="*/ 5143 h 13233"/>
                <a:gd name="connsiteX3" fmla="*/ 15887 w 44664"/>
                <a:gd name="connsiteY3" fmla="*/ -543 h 13233"/>
                <a:gd name="connsiteX4" fmla="*/ 1428 w 44664"/>
                <a:gd name="connsiteY4" fmla="*/ 4114 h 13233"/>
                <a:gd name="connsiteX5" fmla="*/ 7628 w 44664"/>
                <a:gd name="connsiteY5" fmla="*/ 11858 h 1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64" h="13233">
                  <a:moveTo>
                    <a:pt x="7628" y="11858"/>
                  </a:moveTo>
                  <a:cubicBezTo>
                    <a:pt x="15887" y="9774"/>
                    <a:pt x="17945" y="5658"/>
                    <a:pt x="26204" y="5658"/>
                  </a:cubicBezTo>
                  <a:cubicBezTo>
                    <a:pt x="34463" y="5658"/>
                    <a:pt x="46324" y="8108"/>
                    <a:pt x="44240" y="5143"/>
                  </a:cubicBezTo>
                  <a:cubicBezTo>
                    <a:pt x="42158" y="2178"/>
                    <a:pt x="29807" y="-2209"/>
                    <a:pt x="15887" y="-543"/>
                  </a:cubicBezTo>
                  <a:cubicBezTo>
                    <a:pt x="15887" y="-543"/>
                    <a:pt x="4541" y="-543"/>
                    <a:pt x="1428" y="4114"/>
                  </a:cubicBezTo>
                  <a:cubicBezTo>
                    <a:pt x="-1684" y="8770"/>
                    <a:pt x="-630" y="13916"/>
                    <a:pt x="7628" y="118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2" name="Freeform: Shape 1521">
              <a:extLst>
                <a:ext uri="{FF2B5EF4-FFF2-40B4-BE49-F238E27FC236}">
                  <a16:creationId xmlns:a16="http://schemas.microsoft.com/office/drawing/2014/main" xmlns="" id="{001AA5AB-8ED0-0A80-C832-97CDB7431B71}"/>
                </a:ext>
              </a:extLst>
            </p:cNvPr>
            <p:cNvSpPr/>
            <p:nvPr/>
          </p:nvSpPr>
          <p:spPr>
            <a:xfrm>
              <a:off x="8291436" y="1305892"/>
              <a:ext cx="27884" cy="25970"/>
            </a:xfrm>
            <a:custGeom>
              <a:avLst/>
              <a:gdLst>
                <a:gd name="connsiteX0" fmla="*/ 8661 w 27884"/>
                <a:gd name="connsiteY0" fmla="*/ 23221 h 25970"/>
                <a:gd name="connsiteX1" fmla="*/ 27237 w 27884"/>
                <a:gd name="connsiteY1" fmla="*/ 23221 h 25970"/>
                <a:gd name="connsiteX2" fmla="*/ 24664 w 27884"/>
                <a:gd name="connsiteY2" fmla="*/ 10330 h 25970"/>
                <a:gd name="connsiteX3" fmla="*/ 11259 w 27884"/>
                <a:gd name="connsiteY3" fmla="*/ 1042 h 25970"/>
                <a:gd name="connsiteX4" fmla="*/ 4544 w 27884"/>
                <a:gd name="connsiteY4" fmla="*/ 9301 h 25970"/>
                <a:gd name="connsiteX5" fmla="*/ 427 w 27884"/>
                <a:gd name="connsiteY5" fmla="*/ 16653 h 25970"/>
                <a:gd name="connsiteX6" fmla="*/ 8661 w 27884"/>
                <a:gd name="connsiteY6" fmla="*/ 23221 h 25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84" h="25970">
                  <a:moveTo>
                    <a:pt x="8661" y="23221"/>
                  </a:moveTo>
                  <a:cubicBezTo>
                    <a:pt x="15376" y="23221"/>
                    <a:pt x="27237" y="27362"/>
                    <a:pt x="27237" y="23221"/>
                  </a:cubicBezTo>
                  <a:cubicBezTo>
                    <a:pt x="27237" y="19079"/>
                    <a:pt x="29320" y="11874"/>
                    <a:pt x="24664" y="10330"/>
                  </a:cubicBezTo>
                  <a:cubicBezTo>
                    <a:pt x="20008" y="8787"/>
                    <a:pt x="15376" y="-6162"/>
                    <a:pt x="11259" y="1042"/>
                  </a:cubicBezTo>
                  <a:cubicBezTo>
                    <a:pt x="11259" y="1042"/>
                    <a:pt x="7117" y="7757"/>
                    <a:pt x="4544" y="9301"/>
                  </a:cubicBezTo>
                  <a:cubicBezTo>
                    <a:pt x="1971" y="10845"/>
                    <a:pt x="-1632" y="13957"/>
                    <a:pt x="427" y="16653"/>
                  </a:cubicBezTo>
                  <a:cubicBezTo>
                    <a:pt x="2485" y="19349"/>
                    <a:pt x="1971" y="23221"/>
                    <a:pt x="8661" y="232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3" name="Freeform: Shape 1522">
              <a:extLst>
                <a:ext uri="{FF2B5EF4-FFF2-40B4-BE49-F238E27FC236}">
                  <a16:creationId xmlns:a16="http://schemas.microsoft.com/office/drawing/2014/main" xmlns="" id="{8C4FEC46-262B-DE52-238C-2E14E02D700B}"/>
                </a:ext>
              </a:extLst>
            </p:cNvPr>
            <p:cNvSpPr/>
            <p:nvPr/>
          </p:nvSpPr>
          <p:spPr>
            <a:xfrm>
              <a:off x="8305449" y="1208937"/>
              <a:ext cx="14435" cy="6667"/>
            </a:xfrm>
            <a:custGeom>
              <a:avLst/>
              <a:gdLst>
                <a:gd name="connsiteX0" fmla="*/ 2907 w 14435"/>
                <a:gd name="connsiteY0" fmla="*/ 5168 h 6667"/>
                <a:gd name="connsiteX1" fmla="*/ 14253 w 14435"/>
                <a:gd name="connsiteY1" fmla="*/ 4139 h 6667"/>
                <a:gd name="connsiteX2" fmla="*/ 3421 w 14435"/>
                <a:gd name="connsiteY2" fmla="*/ -517 h 6667"/>
                <a:gd name="connsiteX3" fmla="*/ 2907 w 14435"/>
                <a:gd name="connsiteY3" fmla="*/ 5168 h 6667"/>
              </a:gdLst>
              <a:ahLst/>
              <a:cxnLst>
                <a:cxn ang="0">
                  <a:pos x="connsiteX0" y="connsiteY0"/>
                </a:cxn>
                <a:cxn ang="0">
                  <a:pos x="connsiteX1" y="connsiteY1"/>
                </a:cxn>
                <a:cxn ang="0">
                  <a:pos x="connsiteX2" y="connsiteY2"/>
                </a:cxn>
                <a:cxn ang="0">
                  <a:pos x="connsiteX3" y="connsiteY3"/>
                </a:cxn>
              </a:cxnLst>
              <a:rect l="l" t="t" r="r" b="b"/>
              <a:pathLst>
                <a:path w="14435" h="6667">
                  <a:moveTo>
                    <a:pt x="2907" y="5168"/>
                  </a:moveTo>
                  <a:cubicBezTo>
                    <a:pt x="6681" y="6222"/>
                    <a:pt x="10724" y="5855"/>
                    <a:pt x="14253" y="4139"/>
                  </a:cubicBezTo>
                  <a:cubicBezTo>
                    <a:pt x="14253" y="4139"/>
                    <a:pt x="14253" y="-2576"/>
                    <a:pt x="3421" y="-517"/>
                  </a:cubicBezTo>
                  <a:cubicBezTo>
                    <a:pt x="3348" y="-517"/>
                    <a:pt x="-4299" y="3625"/>
                    <a:pt x="2907" y="516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4" name="Freeform: Shape 1523">
              <a:extLst>
                <a:ext uri="{FF2B5EF4-FFF2-40B4-BE49-F238E27FC236}">
                  <a16:creationId xmlns:a16="http://schemas.microsoft.com/office/drawing/2014/main" xmlns="" id="{42E2A65F-8B08-989A-A34C-62583E015F7A}"/>
                </a:ext>
              </a:extLst>
            </p:cNvPr>
            <p:cNvSpPr/>
            <p:nvPr/>
          </p:nvSpPr>
          <p:spPr>
            <a:xfrm>
              <a:off x="8386338" y="1114809"/>
              <a:ext cx="62444" cy="14581"/>
            </a:xfrm>
            <a:custGeom>
              <a:avLst/>
              <a:gdLst>
                <a:gd name="connsiteX0" fmla="*/ 5069 w 62444"/>
                <a:gd name="connsiteY0" fmla="*/ 13672 h 14581"/>
                <a:gd name="connsiteX1" fmla="*/ 24674 w 62444"/>
                <a:gd name="connsiteY1" fmla="*/ 7472 h 14581"/>
                <a:gd name="connsiteX2" fmla="*/ 32933 w 62444"/>
                <a:gd name="connsiteY2" fmla="*/ 7987 h 14581"/>
                <a:gd name="connsiteX3" fmla="*/ 42735 w 62444"/>
                <a:gd name="connsiteY3" fmla="*/ 9016 h 14581"/>
                <a:gd name="connsiteX4" fmla="*/ 51998 w 62444"/>
                <a:gd name="connsiteY4" fmla="*/ 11467 h 14581"/>
                <a:gd name="connsiteX5" fmla="*/ 57169 w 62444"/>
                <a:gd name="connsiteY5" fmla="*/ 7349 h 14581"/>
                <a:gd name="connsiteX6" fmla="*/ 58713 w 62444"/>
                <a:gd name="connsiteY6" fmla="*/ 3233 h 14581"/>
                <a:gd name="connsiteX7" fmla="*/ 46460 w 62444"/>
                <a:gd name="connsiteY7" fmla="*/ 1689 h 14581"/>
                <a:gd name="connsiteX8" fmla="*/ 32026 w 62444"/>
                <a:gd name="connsiteY8" fmla="*/ -909 h 14581"/>
                <a:gd name="connsiteX9" fmla="*/ 22223 w 62444"/>
                <a:gd name="connsiteY9" fmla="*/ 3233 h 14581"/>
                <a:gd name="connsiteX10" fmla="*/ 14479 w 62444"/>
                <a:gd name="connsiteY10" fmla="*/ 6320 h 14581"/>
                <a:gd name="connsiteX11" fmla="*/ 5191 w 62444"/>
                <a:gd name="connsiteY11" fmla="*/ 2718 h 14581"/>
                <a:gd name="connsiteX12" fmla="*/ 45 w 62444"/>
                <a:gd name="connsiteY12" fmla="*/ 4777 h 14581"/>
                <a:gd name="connsiteX13" fmla="*/ 5069 w 62444"/>
                <a:gd name="connsiteY13" fmla="*/ 13672 h 14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444" h="14581">
                  <a:moveTo>
                    <a:pt x="5069" y="13672"/>
                  </a:moveTo>
                  <a:cubicBezTo>
                    <a:pt x="11783" y="13672"/>
                    <a:pt x="24674" y="11074"/>
                    <a:pt x="24674" y="7472"/>
                  </a:cubicBezTo>
                  <a:cubicBezTo>
                    <a:pt x="24674" y="3870"/>
                    <a:pt x="28276" y="7987"/>
                    <a:pt x="32933" y="7987"/>
                  </a:cubicBezTo>
                  <a:cubicBezTo>
                    <a:pt x="37588" y="7987"/>
                    <a:pt x="42220" y="5928"/>
                    <a:pt x="42735" y="9016"/>
                  </a:cubicBezTo>
                  <a:cubicBezTo>
                    <a:pt x="43250" y="12104"/>
                    <a:pt x="50969" y="13157"/>
                    <a:pt x="51998" y="11467"/>
                  </a:cubicBezTo>
                  <a:cubicBezTo>
                    <a:pt x="53027" y="9776"/>
                    <a:pt x="53052" y="6835"/>
                    <a:pt x="57169" y="7349"/>
                  </a:cubicBezTo>
                  <a:cubicBezTo>
                    <a:pt x="61286" y="7864"/>
                    <a:pt x="65428" y="3233"/>
                    <a:pt x="58713" y="3233"/>
                  </a:cubicBezTo>
                  <a:cubicBezTo>
                    <a:pt x="51998" y="3233"/>
                    <a:pt x="48395" y="3233"/>
                    <a:pt x="46460" y="1689"/>
                  </a:cubicBezTo>
                  <a:cubicBezTo>
                    <a:pt x="44524" y="145"/>
                    <a:pt x="34599" y="-909"/>
                    <a:pt x="32026" y="-909"/>
                  </a:cubicBezTo>
                  <a:cubicBezTo>
                    <a:pt x="29452" y="-909"/>
                    <a:pt x="22223" y="635"/>
                    <a:pt x="22223" y="3233"/>
                  </a:cubicBezTo>
                  <a:cubicBezTo>
                    <a:pt x="22223" y="5830"/>
                    <a:pt x="19111" y="6320"/>
                    <a:pt x="14479" y="6320"/>
                  </a:cubicBezTo>
                  <a:cubicBezTo>
                    <a:pt x="9847" y="6320"/>
                    <a:pt x="8279" y="2203"/>
                    <a:pt x="5191" y="2718"/>
                  </a:cubicBezTo>
                  <a:cubicBezTo>
                    <a:pt x="2104" y="3233"/>
                    <a:pt x="560" y="2203"/>
                    <a:pt x="45" y="4777"/>
                  </a:cubicBezTo>
                  <a:cubicBezTo>
                    <a:pt x="-77" y="4899"/>
                    <a:pt x="-1572" y="13672"/>
                    <a:pt x="5069" y="136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5" name="Freeform: Shape 1524">
              <a:extLst>
                <a:ext uri="{FF2B5EF4-FFF2-40B4-BE49-F238E27FC236}">
                  <a16:creationId xmlns:a16="http://schemas.microsoft.com/office/drawing/2014/main" xmlns="" id="{8F183580-594B-6817-2872-634927DFD443}"/>
                </a:ext>
              </a:extLst>
            </p:cNvPr>
            <p:cNvSpPr/>
            <p:nvPr/>
          </p:nvSpPr>
          <p:spPr>
            <a:xfrm>
              <a:off x="8383268" y="1148305"/>
              <a:ext cx="26975" cy="25289"/>
            </a:xfrm>
            <a:custGeom>
              <a:avLst/>
              <a:gdLst>
                <a:gd name="connsiteX0" fmla="*/ 8139 w 26975"/>
                <a:gd name="connsiteY0" fmla="*/ 18332 h 25289"/>
                <a:gd name="connsiteX1" fmla="*/ 15883 w 26975"/>
                <a:gd name="connsiteY1" fmla="*/ 22474 h 25289"/>
                <a:gd name="connsiteX2" fmla="*/ 23602 w 26975"/>
                <a:gd name="connsiteY2" fmla="*/ 17303 h 25289"/>
                <a:gd name="connsiteX3" fmla="*/ 24141 w 26975"/>
                <a:gd name="connsiteY3" fmla="*/ 12671 h 25289"/>
                <a:gd name="connsiteX4" fmla="*/ 18970 w 26975"/>
                <a:gd name="connsiteY4" fmla="*/ -758 h 25289"/>
                <a:gd name="connsiteX5" fmla="*/ 13800 w 26975"/>
                <a:gd name="connsiteY5" fmla="*/ 295 h 25289"/>
                <a:gd name="connsiteX6" fmla="*/ 9683 w 26975"/>
                <a:gd name="connsiteY6" fmla="*/ 9044 h 25289"/>
                <a:gd name="connsiteX7" fmla="*/ -120 w 26975"/>
                <a:gd name="connsiteY7" fmla="*/ 12156 h 25289"/>
                <a:gd name="connsiteX8" fmla="*/ 8139 w 26975"/>
                <a:gd name="connsiteY8" fmla="*/ 18332 h 25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75" h="25289">
                  <a:moveTo>
                    <a:pt x="8139" y="18332"/>
                  </a:moveTo>
                  <a:cubicBezTo>
                    <a:pt x="8653" y="23503"/>
                    <a:pt x="15368" y="26591"/>
                    <a:pt x="15883" y="22474"/>
                  </a:cubicBezTo>
                  <a:cubicBezTo>
                    <a:pt x="16398" y="18356"/>
                    <a:pt x="18456" y="16788"/>
                    <a:pt x="23602" y="17303"/>
                  </a:cubicBezTo>
                  <a:cubicBezTo>
                    <a:pt x="28749" y="17817"/>
                    <a:pt x="26715" y="13700"/>
                    <a:pt x="24141" y="12671"/>
                  </a:cubicBezTo>
                  <a:cubicBezTo>
                    <a:pt x="21568" y="11642"/>
                    <a:pt x="24141" y="-1788"/>
                    <a:pt x="18970" y="-758"/>
                  </a:cubicBezTo>
                  <a:cubicBezTo>
                    <a:pt x="13800" y="271"/>
                    <a:pt x="13285" y="-2302"/>
                    <a:pt x="13800" y="295"/>
                  </a:cubicBezTo>
                  <a:cubicBezTo>
                    <a:pt x="13800" y="295"/>
                    <a:pt x="17427" y="9559"/>
                    <a:pt x="9683" y="9044"/>
                  </a:cubicBezTo>
                  <a:cubicBezTo>
                    <a:pt x="1939" y="8529"/>
                    <a:pt x="-635" y="9559"/>
                    <a:pt x="-120" y="12156"/>
                  </a:cubicBezTo>
                  <a:cubicBezTo>
                    <a:pt x="395" y="14754"/>
                    <a:pt x="7624" y="13186"/>
                    <a:pt x="8139" y="183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6" name="Freeform: Shape 1525">
              <a:extLst>
                <a:ext uri="{FF2B5EF4-FFF2-40B4-BE49-F238E27FC236}">
                  <a16:creationId xmlns:a16="http://schemas.microsoft.com/office/drawing/2014/main" xmlns="" id="{8C6FB5CA-D3E8-6265-5A2C-1F6FBCAC8A48}"/>
                </a:ext>
              </a:extLst>
            </p:cNvPr>
            <p:cNvSpPr/>
            <p:nvPr/>
          </p:nvSpPr>
          <p:spPr>
            <a:xfrm>
              <a:off x="8408833" y="1238125"/>
              <a:ext cx="10716" cy="7031"/>
            </a:xfrm>
            <a:custGeom>
              <a:avLst/>
              <a:gdLst>
                <a:gd name="connsiteX0" fmla="*/ 5340 w 10716"/>
                <a:gd name="connsiteY0" fmla="*/ -813 h 7031"/>
                <a:gd name="connsiteX1" fmla="*/ 194 w 10716"/>
                <a:gd name="connsiteY1" fmla="*/ 2790 h 7031"/>
                <a:gd name="connsiteX2" fmla="*/ 10512 w 10716"/>
                <a:gd name="connsiteY2" fmla="*/ 4334 h 7031"/>
                <a:gd name="connsiteX3" fmla="*/ 5340 w 10716"/>
                <a:gd name="connsiteY3" fmla="*/ -813 h 7031"/>
              </a:gdLst>
              <a:ahLst/>
              <a:cxnLst>
                <a:cxn ang="0">
                  <a:pos x="connsiteX0" y="connsiteY0"/>
                </a:cxn>
                <a:cxn ang="0">
                  <a:pos x="connsiteX1" y="connsiteY1"/>
                </a:cxn>
                <a:cxn ang="0">
                  <a:pos x="connsiteX2" y="connsiteY2"/>
                </a:cxn>
                <a:cxn ang="0">
                  <a:pos x="connsiteX3" y="connsiteY3"/>
                </a:cxn>
              </a:cxnLst>
              <a:rect l="l" t="t" r="r" b="b"/>
              <a:pathLst>
                <a:path w="10716" h="7031">
                  <a:moveTo>
                    <a:pt x="5340" y="-813"/>
                  </a:moveTo>
                  <a:cubicBezTo>
                    <a:pt x="5340" y="-813"/>
                    <a:pt x="-1889" y="1246"/>
                    <a:pt x="194" y="2790"/>
                  </a:cubicBezTo>
                  <a:cubicBezTo>
                    <a:pt x="2277" y="4334"/>
                    <a:pt x="11026" y="8475"/>
                    <a:pt x="10512" y="4334"/>
                  </a:cubicBezTo>
                  <a:cubicBezTo>
                    <a:pt x="9996" y="192"/>
                    <a:pt x="9923" y="-1327"/>
                    <a:pt x="5340" y="-8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7" name="Freeform: Shape 1526">
              <a:extLst>
                <a:ext uri="{FF2B5EF4-FFF2-40B4-BE49-F238E27FC236}">
                  <a16:creationId xmlns:a16="http://schemas.microsoft.com/office/drawing/2014/main" xmlns="" id="{F5212C79-EFEE-BC8E-1B4F-F76A2B245C58}"/>
                </a:ext>
              </a:extLst>
            </p:cNvPr>
            <p:cNvSpPr/>
            <p:nvPr/>
          </p:nvSpPr>
          <p:spPr>
            <a:xfrm>
              <a:off x="8427644" y="1237790"/>
              <a:ext cx="19648" cy="11912"/>
            </a:xfrm>
            <a:custGeom>
              <a:avLst/>
              <a:gdLst>
                <a:gd name="connsiteX0" fmla="*/ 12261 w 19648"/>
                <a:gd name="connsiteY0" fmla="*/ 38 h 11912"/>
                <a:gd name="connsiteX1" fmla="*/ 1429 w 19648"/>
                <a:gd name="connsiteY1" fmla="*/ 38 h 11912"/>
                <a:gd name="connsiteX2" fmla="*/ 1429 w 19648"/>
                <a:gd name="connsiteY2" fmla="*/ 7781 h 11912"/>
                <a:gd name="connsiteX3" fmla="*/ 14834 w 19648"/>
                <a:gd name="connsiteY3" fmla="*/ 10232 h 11912"/>
                <a:gd name="connsiteX4" fmla="*/ 19465 w 19648"/>
                <a:gd name="connsiteY4" fmla="*/ 7781 h 11912"/>
                <a:gd name="connsiteX5" fmla="*/ 12261 w 19648"/>
                <a:gd name="connsiteY5" fmla="*/ 38 h 1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48" h="11912">
                  <a:moveTo>
                    <a:pt x="12261" y="38"/>
                  </a:moveTo>
                  <a:cubicBezTo>
                    <a:pt x="7090" y="1067"/>
                    <a:pt x="4517" y="-2536"/>
                    <a:pt x="1429" y="38"/>
                  </a:cubicBezTo>
                  <a:cubicBezTo>
                    <a:pt x="1429" y="38"/>
                    <a:pt x="-2198" y="7781"/>
                    <a:pt x="1429" y="7781"/>
                  </a:cubicBezTo>
                  <a:cubicBezTo>
                    <a:pt x="5056" y="7781"/>
                    <a:pt x="12775" y="8811"/>
                    <a:pt x="14834" y="10232"/>
                  </a:cubicBezTo>
                  <a:cubicBezTo>
                    <a:pt x="16892" y="11653"/>
                    <a:pt x="19465" y="11261"/>
                    <a:pt x="19465" y="7781"/>
                  </a:cubicBezTo>
                  <a:cubicBezTo>
                    <a:pt x="19465" y="4302"/>
                    <a:pt x="17407" y="-992"/>
                    <a:pt x="12261" y="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8" name="Freeform: Shape 1527">
              <a:extLst>
                <a:ext uri="{FF2B5EF4-FFF2-40B4-BE49-F238E27FC236}">
                  <a16:creationId xmlns:a16="http://schemas.microsoft.com/office/drawing/2014/main" xmlns="" id="{54D0AFD8-8990-20E8-1DBC-4FD1DD0FA5E4}"/>
                </a:ext>
              </a:extLst>
            </p:cNvPr>
            <p:cNvSpPr/>
            <p:nvPr/>
          </p:nvSpPr>
          <p:spPr>
            <a:xfrm>
              <a:off x="8464158" y="1245262"/>
              <a:ext cx="18945" cy="9221"/>
            </a:xfrm>
            <a:custGeom>
              <a:avLst/>
              <a:gdLst>
                <a:gd name="connsiteX0" fmla="*/ 2556 w 18945"/>
                <a:gd name="connsiteY0" fmla="*/ 5456 h 9221"/>
                <a:gd name="connsiteX1" fmla="*/ 18559 w 18945"/>
                <a:gd name="connsiteY1" fmla="*/ 7907 h 9221"/>
                <a:gd name="connsiteX2" fmla="*/ 11844 w 18945"/>
                <a:gd name="connsiteY2" fmla="*/ 2760 h 9221"/>
                <a:gd name="connsiteX3" fmla="*/ 3586 w 18945"/>
                <a:gd name="connsiteY3" fmla="*/ -842 h 9221"/>
                <a:gd name="connsiteX4" fmla="*/ 2556 w 18945"/>
                <a:gd name="connsiteY4" fmla="*/ 5456 h 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45" h="9221">
                  <a:moveTo>
                    <a:pt x="2556" y="5456"/>
                  </a:moveTo>
                  <a:cubicBezTo>
                    <a:pt x="9271" y="5456"/>
                    <a:pt x="17505" y="9597"/>
                    <a:pt x="18559" y="7907"/>
                  </a:cubicBezTo>
                  <a:cubicBezTo>
                    <a:pt x="19612" y="6216"/>
                    <a:pt x="16476" y="4304"/>
                    <a:pt x="11844" y="2760"/>
                  </a:cubicBezTo>
                  <a:cubicBezTo>
                    <a:pt x="7213" y="1216"/>
                    <a:pt x="7213" y="-1357"/>
                    <a:pt x="3586" y="-842"/>
                  </a:cubicBezTo>
                  <a:cubicBezTo>
                    <a:pt x="3586" y="-720"/>
                    <a:pt x="-4159" y="5456"/>
                    <a:pt x="2556" y="545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29" name="Freeform: Shape 1528">
              <a:extLst>
                <a:ext uri="{FF2B5EF4-FFF2-40B4-BE49-F238E27FC236}">
                  <a16:creationId xmlns:a16="http://schemas.microsoft.com/office/drawing/2014/main" xmlns="" id="{320AEC82-9203-2C69-6336-BF5A103A351B}"/>
                </a:ext>
              </a:extLst>
            </p:cNvPr>
            <p:cNvSpPr/>
            <p:nvPr/>
          </p:nvSpPr>
          <p:spPr>
            <a:xfrm>
              <a:off x="8480786" y="1216558"/>
              <a:ext cx="15088" cy="10895"/>
            </a:xfrm>
            <a:custGeom>
              <a:avLst/>
              <a:gdLst>
                <a:gd name="connsiteX0" fmla="*/ 2445 w 15088"/>
                <a:gd name="connsiteY0" fmla="*/ 5781 h 10895"/>
                <a:gd name="connsiteX1" fmla="*/ 10165 w 15088"/>
                <a:gd name="connsiteY1" fmla="*/ 6835 h 10895"/>
                <a:gd name="connsiteX2" fmla="*/ 12762 w 15088"/>
                <a:gd name="connsiteY2" fmla="*/ 635 h 10895"/>
                <a:gd name="connsiteX3" fmla="*/ 2960 w 15088"/>
                <a:gd name="connsiteY3" fmla="*/ -909 h 10895"/>
                <a:gd name="connsiteX4" fmla="*/ 2445 w 15088"/>
                <a:gd name="connsiteY4" fmla="*/ 5781 h 10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8" h="10895">
                  <a:moveTo>
                    <a:pt x="2445" y="5781"/>
                  </a:moveTo>
                  <a:cubicBezTo>
                    <a:pt x="8621" y="11467"/>
                    <a:pt x="9136" y="10952"/>
                    <a:pt x="10165" y="6835"/>
                  </a:cubicBezTo>
                  <a:cubicBezTo>
                    <a:pt x="11194" y="2718"/>
                    <a:pt x="18423" y="1664"/>
                    <a:pt x="12762" y="635"/>
                  </a:cubicBezTo>
                  <a:cubicBezTo>
                    <a:pt x="9553" y="-198"/>
                    <a:pt x="6268" y="-713"/>
                    <a:pt x="2960" y="-909"/>
                  </a:cubicBezTo>
                  <a:cubicBezTo>
                    <a:pt x="2960" y="-909"/>
                    <a:pt x="-3755" y="120"/>
                    <a:pt x="2445" y="57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0" name="Freeform: Shape 1529">
              <a:extLst>
                <a:ext uri="{FF2B5EF4-FFF2-40B4-BE49-F238E27FC236}">
                  <a16:creationId xmlns:a16="http://schemas.microsoft.com/office/drawing/2014/main" xmlns="" id="{C5EED980-4F84-8C9F-7B92-24E3D4D0F8B1}"/>
                </a:ext>
              </a:extLst>
            </p:cNvPr>
            <p:cNvSpPr/>
            <p:nvPr/>
          </p:nvSpPr>
          <p:spPr>
            <a:xfrm>
              <a:off x="8504791" y="1195409"/>
              <a:ext cx="15148" cy="9299"/>
            </a:xfrm>
            <a:custGeom>
              <a:avLst/>
              <a:gdLst>
                <a:gd name="connsiteX0" fmla="*/ 2678 w 15148"/>
                <a:gd name="connsiteY0" fmla="*/ 6320 h 9299"/>
                <a:gd name="connsiteX1" fmla="*/ 14931 w 15148"/>
                <a:gd name="connsiteY1" fmla="*/ 5781 h 9299"/>
                <a:gd name="connsiteX2" fmla="*/ 3069 w 15148"/>
                <a:gd name="connsiteY2" fmla="*/ -909 h 9299"/>
                <a:gd name="connsiteX3" fmla="*/ 2678 w 15148"/>
                <a:gd name="connsiteY3" fmla="*/ 6320 h 9299"/>
              </a:gdLst>
              <a:ahLst/>
              <a:cxnLst>
                <a:cxn ang="0">
                  <a:pos x="connsiteX0" y="connsiteY0"/>
                </a:cxn>
                <a:cxn ang="0">
                  <a:pos x="connsiteX1" y="connsiteY1"/>
                </a:cxn>
                <a:cxn ang="0">
                  <a:pos x="connsiteX2" y="connsiteY2"/>
                </a:cxn>
                <a:cxn ang="0">
                  <a:pos x="connsiteX3" y="connsiteY3"/>
                </a:cxn>
              </a:cxnLst>
              <a:rect l="l" t="t" r="r" b="b"/>
              <a:pathLst>
                <a:path w="15148" h="9299">
                  <a:moveTo>
                    <a:pt x="2678" y="6320"/>
                  </a:moveTo>
                  <a:cubicBezTo>
                    <a:pt x="9392" y="8379"/>
                    <a:pt x="14538" y="9923"/>
                    <a:pt x="14931" y="5781"/>
                  </a:cubicBezTo>
                  <a:cubicBezTo>
                    <a:pt x="15323" y="1640"/>
                    <a:pt x="12480" y="-909"/>
                    <a:pt x="3069" y="-909"/>
                  </a:cubicBezTo>
                  <a:cubicBezTo>
                    <a:pt x="3192" y="-909"/>
                    <a:pt x="-4037" y="4237"/>
                    <a:pt x="2678" y="63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1" name="Freeform: Shape 1530">
              <a:extLst>
                <a:ext uri="{FF2B5EF4-FFF2-40B4-BE49-F238E27FC236}">
                  <a16:creationId xmlns:a16="http://schemas.microsoft.com/office/drawing/2014/main" xmlns="" id="{8FE596A9-E38E-47BE-4592-E9A8A94C014D}"/>
                </a:ext>
              </a:extLst>
            </p:cNvPr>
            <p:cNvSpPr/>
            <p:nvPr/>
          </p:nvSpPr>
          <p:spPr>
            <a:xfrm>
              <a:off x="8502408" y="1210245"/>
              <a:ext cx="25145" cy="10773"/>
            </a:xfrm>
            <a:custGeom>
              <a:avLst/>
              <a:gdLst>
                <a:gd name="connsiteX0" fmla="*/ 4546 w 25145"/>
                <a:gd name="connsiteY0" fmla="*/ 8492 h 10773"/>
                <a:gd name="connsiteX1" fmla="*/ 24666 w 25145"/>
                <a:gd name="connsiteY1" fmla="*/ 8492 h 10773"/>
                <a:gd name="connsiteX2" fmla="*/ 18466 w 25145"/>
                <a:gd name="connsiteY2" fmla="*/ 1263 h 10773"/>
                <a:gd name="connsiteX3" fmla="*/ 9178 w 25145"/>
                <a:gd name="connsiteY3" fmla="*/ -796 h 10773"/>
                <a:gd name="connsiteX4" fmla="*/ -110 w 25145"/>
                <a:gd name="connsiteY4" fmla="*/ 2317 h 10773"/>
                <a:gd name="connsiteX5" fmla="*/ 4546 w 25145"/>
                <a:gd name="connsiteY5" fmla="*/ 8492 h 1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45" h="10773">
                  <a:moveTo>
                    <a:pt x="4546" y="8492"/>
                  </a:moveTo>
                  <a:cubicBezTo>
                    <a:pt x="10207" y="8492"/>
                    <a:pt x="23636" y="11580"/>
                    <a:pt x="24666" y="8492"/>
                  </a:cubicBezTo>
                  <a:cubicBezTo>
                    <a:pt x="25695" y="5404"/>
                    <a:pt x="24151" y="1802"/>
                    <a:pt x="18466" y="1263"/>
                  </a:cubicBezTo>
                  <a:cubicBezTo>
                    <a:pt x="12780" y="724"/>
                    <a:pt x="15378" y="-1310"/>
                    <a:pt x="9178" y="-796"/>
                  </a:cubicBezTo>
                  <a:cubicBezTo>
                    <a:pt x="9178" y="-796"/>
                    <a:pt x="-110" y="-1825"/>
                    <a:pt x="-110" y="2317"/>
                  </a:cubicBezTo>
                  <a:cubicBezTo>
                    <a:pt x="-110" y="6458"/>
                    <a:pt x="-1139" y="8492"/>
                    <a:pt x="4546" y="84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2" name="Freeform: Shape 1531">
              <a:extLst>
                <a:ext uri="{FF2B5EF4-FFF2-40B4-BE49-F238E27FC236}">
                  <a16:creationId xmlns:a16="http://schemas.microsoft.com/office/drawing/2014/main" xmlns="" id="{10FE2109-B5E9-0679-1BB9-8BADB9028BD8}"/>
                </a:ext>
              </a:extLst>
            </p:cNvPr>
            <p:cNvSpPr/>
            <p:nvPr/>
          </p:nvSpPr>
          <p:spPr>
            <a:xfrm>
              <a:off x="8633716" y="1027056"/>
              <a:ext cx="12777" cy="10075"/>
            </a:xfrm>
            <a:custGeom>
              <a:avLst/>
              <a:gdLst>
                <a:gd name="connsiteX0" fmla="*/ 4247 w 12777"/>
                <a:gd name="connsiteY0" fmla="*/ 9086 h 10075"/>
                <a:gd name="connsiteX1" fmla="*/ 12506 w 12777"/>
                <a:gd name="connsiteY1" fmla="*/ 5484 h 10075"/>
                <a:gd name="connsiteX2" fmla="*/ 4247 w 12777"/>
                <a:gd name="connsiteY2" fmla="*/ -717 h 10075"/>
                <a:gd name="connsiteX3" fmla="*/ 130 w 12777"/>
                <a:gd name="connsiteY3" fmla="*/ 4969 h 10075"/>
                <a:gd name="connsiteX4" fmla="*/ 4247 w 12777"/>
                <a:gd name="connsiteY4" fmla="*/ 9086 h 10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7" h="10075">
                  <a:moveTo>
                    <a:pt x="4247" y="9086"/>
                  </a:moveTo>
                  <a:cubicBezTo>
                    <a:pt x="7850" y="8571"/>
                    <a:pt x="12506" y="8571"/>
                    <a:pt x="12506" y="5484"/>
                  </a:cubicBezTo>
                  <a:cubicBezTo>
                    <a:pt x="12506" y="2396"/>
                    <a:pt x="14050" y="-1868"/>
                    <a:pt x="4247" y="-717"/>
                  </a:cubicBezTo>
                  <a:cubicBezTo>
                    <a:pt x="2581" y="950"/>
                    <a:pt x="1184" y="2861"/>
                    <a:pt x="130" y="4969"/>
                  </a:cubicBezTo>
                  <a:cubicBezTo>
                    <a:pt x="-899" y="7591"/>
                    <a:pt x="645" y="9600"/>
                    <a:pt x="4247" y="908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3" name="Freeform: Shape 1532">
              <a:extLst>
                <a:ext uri="{FF2B5EF4-FFF2-40B4-BE49-F238E27FC236}">
                  <a16:creationId xmlns:a16="http://schemas.microsoft.com/office/drawing/2014/main" xmlns="" id="{D2258894-60C4-700E-70BC-BB8C914043D8}"/>
                </a:ext>
              </a:extLst>
            </p:cNvPr>
            <p:cNvSpPr/>
            <p:nvPr/>
          </p:nvSpPr>
          <p:spPr>
            <a:xfrm>
              <a:off x="8615374" y="1038537"/>
              <a:ext cx="6968" cy="5873"/>
            </a:xfrm>
            <a:custGeom>
              <a:avLst/>
              <a:gdLst>
                <a:gd name="connsiteX0" fmla="*/ 6612 w 6968"/>
                <a:gd name="connsiteY0" fmla="*/ -852 h 5873"/>
                <a:gd name="connsiteX1" fmla="*/ -103 w 6968"/>
                <a:gd name="connsiteY1" fmla="*/ 692 h 5873"/>
                <a:gd name="connsiteX2" fmla="*/ 6612 w 6968"/>
                <a:gd name="connsiteY2" fmla="*/ -852 h 5873"/>
              </a:gdLst>
              <a:ahLst/>
              <a:cxnLst>
                <a:cxn ang="0">
                  <a:pos x="connsiteX0" y="connsiteY0"/>
                </a:cxn>
                <a:cxn ang="0">
                  <a:pos x="connsiteX1" y="connsiteY1"/>
                </a:cxn>
                <a:cxn ang="0">
                  <a:pos x="connsiteX2" y="connsiteY2"/>
                </a:cxn>
              </a:cxnLst>
              <a:rect l="l" t="t" r="r" b="b"/>
              <a:pathLst>
                <a:path w="6968" h="5873">
                  <a:moveTo>
                    <a:pt x="6612" y="-852"/>
                  </a:moveTo>
                  <a:cubicBezTo>
                    <a:pt x="6612" y="-852"/>
                    <a:pt x="926" y="-1366"/>
                    <a:pt x="-103" y="692"/>
                  </a:cubicBezTo>
                  <a:cubicBezTo>
                    <a:pt x="-1133" y="2750"/>
                    <a:pt x="8155" y="9980"/>
                    <a:pt x="6612" y="-85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4" name="Freeform: Shape 1533">
              <a:extLst>
                <a:ext uri="{FF2B5EF4-FFF2-40B4-BE49-F238E27FC236}">
                  <a16:creationId xmlns:a16="http://schemas.microsoft.com/office/drawing/2014/main" xmlns="" id="{DC7DE06B-608F-6648-486C-60CC41E8907A}"/>
                </a:ext>
              </a:extLst>
            </p:cNvPr>
            <p:cNvSpPr/>
            <p:nvPr/>
          </p:nvSpPr>
          <p:spPr>
            <a:xfrm>
              <a:off x="8834147" y="1034478"/>
              <a:ext cx="40336" cy="17459"/>
            </a:xfrm>
            <a:custGeom>
              <a:avLst/>
              <a:gdLst>
                <a:gd name="connsiteX0" fmla="*/ 30254 w 40336"/>
                <a:gd name="connsiteY0" fmla="*/ 15069 h 17459"/>
                <a:gd name="connsiteX1" fmla="*/ 40056 w 40336"/>
                <a:gd name="connsiteY1" fmla="*/ 10437 h 17459"/>
                <a:gd name="connsiteX2" fmla="*/ 36454 w 40336"/>
                <a:gd name="connsiteY2" fmla="*/ -909 h 17459"/>
                <a:gd name="connsiteX3" fmla="*/ 28195 w 40336"/>
                <a:gd name="connsiteY3" fmla="*/ 2693 h 17459"/>
                <a:gd name="connsiteX4" fmla="*/ 13761 w 40336"/>
                <a:gd name="connsiteY4" fmla="*/ 6296 h 17459"/>
                <a:gd name="connsiteX5" fmla="*/ -183 w 40336"/>
                <a:gd name="connsiteY5" fmla="*/ 8893 h 17459"/>
                <a:gd name="connsiteX6" fmla="*/ 4473 w 40336"/>
                <a:gd name="connsiteY6" fmla="*/ 14554 h 17459"/>
                <a:gd name="connsiteX7" fmla="*/ 30254 w 40336"/>
                <a:gd name="connsiteY7" fmla="*/ 15069 h 1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336" h="17459">
                  <a:moveTo>
                    <a:pt x="30254" y="15069"/>
                  </a:moveTo>
                  <a:cubicBezTo>
                    <a:pt x="30254" y="11981"/>
                    <a:pt x="40056" y="15584"/>
                    <a:pt x="40056" y="10437"/>
                  </a:cubicBezTo>
                  <a:cubicBezTo>
                    <a:pt x="40056" y="5291"/>
                    <a:pt x="41085" y="-909"/>
                    <a:pt x="36454" y="-909"/>
                  </a:cubicBezTo>
                  <a:cubicBezTo>
                    <a:pt x="31822" y="-909"/>
                    <a:pt x="36968" y="1542"/>
                    <a:pt x="28195" y="2693"/>
                  </a:cubicBezTo>
                  <a:cubicBezTo>
                    <a:pt x="19422" y="3845"/>
                    <a:pt x="13246" y="2178"/>
                    <a:pt x="13761" y="6296"/>
                  </a:cubicBezTo>
                  <a:cubicBezTo>
                    <a:pt x="13761" y="6296"/>
                    <a:pt x="-183" y="5266"/>
                    <a:pt x="-183" y="8893"/>
                  </a:cubicBezTo>
                  <a:cubicBezTo>
                    <a:pt x="-183" y="12520"/>
                    <a:pt x="332" y="13525"/>
                    <a:pt x="4473" y="14554"/>
                  </a:cubicBezTo>
                  <a:cubicBezTo>
                    <a:pt x="8614" y="15584"/>
                    <a:pt x="30254" y="18181"/>
                    <a:pt x="30254" y="150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5" name="Freeform: Shape 1534">
              <a:extLst>
                <a:ext uri="{FF2B5EF4-FFF2-40B4-BE49-F238E27FC236}">
                  <a16:creationId xmlns:a16="http://schemas.microsoft.com/office/drawing/2014/main" xmlns="" id="{0F9B3566-6321-49B2-7731-B469CA738DF3}"/>
                </a:ext>
              </a:extLst>
            </p:cNvPr>
            <p:cNvSpPr/>
            <p:nvPr/>
          </p:nvSpPr>
          <p:spPr>
            <a:xfrm>
              <a:off x="8855645" y="1066972"/>
              <a:ext cx="19040" cy="10586"/>
            </a:xfrm>
            <a:custGeom>
              <a:avLst/>
              <a:gdLst>
                <a:gd name="connsiteX0" fmla="*/ 10300 w 19040"/>
                <a:gd name="connsiteY0" fmla="*/ 8379 h 10586"/>
                <a:gd name="connsiteX1" fmla="*/ 17014 w 19040"/>
                <a:gd name="connsiteY1" fmla="*/ 2179 h 10586"/>
                <a:gd name="connsiteX2" fmla="*/ 13926 w 19040"/>
                <a:gd name="connsiteY2" fmla="*/ 120 h 10586"/>
                <a:gd name="connsiteX3" fmla="*/ 8241 w 19040"/>
                <a:gd name="connsiteY3" fmla="*/ -909 h 10586"/>
                <a:gd name="connsiteX4" fmla="*/ -18 w 19040"/>
                <a:gd name="connsiteY4" fmla="*/ 2694 h 10586"/>
                <a:gd name="connsiteX5" fmla="*/ 10300 w 19040"/>
                <a:gd name="connsiteY5" fmla="*/ 8379 h 10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0" h="10586">
                  <a:moveTo>
                    <a:pt x="10300" y="8379"/>
                  </a:moveTo>
                  <a:cubicBezTo>
                    <a:pt x="11868" y="4237"/>
                    <a:pt x="13926" y="2179"/>
                    <a:pt x="17014" y="2179"/>
                  </a:cubicBezTo>
                  <a:cubicBezTo>
                    <a:pt x="20102" y="2179"/>
                    <a:pt x="19465" y="1150"/>
                    <a:pt x="13926" y="120"/>
                  </a:cubicBezTo>
                  <a:cubicBezTo>
                    <a:pt x="8388" y="-909"/>
                    <a:pt x="12382" y="-909"/>
                    <a:pt x="8241" y="-909"/>
                  </a:cubicBezTo>
                  <a:cubicBezTo>
                    <a:pt x="8241" y="-909"/>
                    <a:pt x="-1562" y="-394"/>
                    <a:pt x="-18" y="2694"/>
                  </a:cubicBezTo>
                  <a:cubicBezTo>
                    <a:pt x="1526" y="5781"/>
                    <a:pt x="8755" y="12496"/>
                    <a:pt x="10300" y="837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6" name="Freeform: Shape 1535">
              <a:extLst>
                <a:ext uri="{FF2B5EF4-FFF2-40B4-BE49-F238E27FC236}">
                  <a16:creationId xmlns:a16="http://schemas.microsoft.com/office/drawing/2014/main" xmlns="" id="{3DD7CC44-9C4C-47BB-8F45-608E36086C4A}"/>
                </a:ext>
              </a:extLst>
            </p:cNvPr>
            <p:cNvSpPr/>
            <p:nvPr/>
          </p:nvSpPr>
          <p:spPr>
            <a:xfrm>
              <a:off x="8815064" y="1063212"/>
              <a:ext cx="29442" cy="13437"/>
            </a:xfrm>
            <a:custGeom>
              <a:avLst/>
              <a:gdLst>
                <a:gd name="connsiteX0" fmla="*/ 7554 w 29442"/>
                <a:gd name="connsiteY0" fmla="*/ 3881 h 13437"/>
                <a:gd name="connsiteX1" fmla="*/ 4981 w 29442"/>
                <a:gd name="connsiteY1" fmla="*/ 10081 h 13437"/>
                <a:gd name="connsiteX2" fmla="*/ 29217 w 29442"/>
                <a:gd name="connsiteY2" fmla="*/ 10596 h 13437"/>
                <a:gd name="connsiteX3" fmla="*/ 23924 w 29442"/>
                <a:gd name="connsiteY3" fmla="*/ 3905 h 13437"/>
                <a:gd name="connsiteX4" fmla="*/ 23556 w 29442"/>
                <a:gd name="connsiteY4" fmla="*/ 3881 h 13437"/>
                <a:gd name="connsiteX5" fmla="*/ 14268 w 29442"/>
                <a:gd name="connsiteY5" fmla="*/ 793 h 13437"/>
                <a:gd name="connsiteX6" fmla="*/ 7554 w 29442"/>
                <a:gd name="connsiteY6" fmla="*/ 3881 h 1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42" h="13437">
                  <a:moveTo>
                    <a:pt x="7554" y="3881"/>
                  </a:moveTo>
                  <a:cubicBezTo>
                    <a:pt x="-1710" y="3881"/>
                    <a:pt x="-2763" y="9027"/>
                    <a:pt x="4981" y="10081"/>
                  </a:cubicBezTo>
                  <a:cubicBezTo>
                    <a:pt x="12725" y="11135"/>
                    <a:pt x="29217" y="14713"/>
                    <a:pt x="29217" y="10596"/>
                  </a:cubicBezTo>
                  <a:cubicBezTo>
                    <a:pt x="29609" y="7287"/>
                    <a:pt x="27232" y="4298"/>
                    <a:pt x="23924" y="3905"/>
                  </a:cubicBezTo>
                  <a:cubicBezTo>
                    <a:pt x="23802" y="3905"/>
                    <a:pt x="23679" y="3881"/>
                    <a:pt x="23556" y="3881"/>
                  </a:cubicBezTo>
                  <a:cubicBezTo>
                    <a:pt x="20469" y="3881"/>
                    <a:pt x="17871" y="-4378"/>
                    <a:pt x="14268" y="793"/>
                  </a:cubicBezTo>
                  <a:cubicBezTo>
                    <a:pt x="14268" y="842"/>
                    <a:pt x="16842" y="3881"/>
                    <a:pt x="7554" y="38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7" name="Freeform: Shape 1536">
              <a:extLst>
                <a:ext uri="{FF2B5EF4-FFF2-40B4-BE49-F238E27FC236}">
                  <a16:creationId xmlns:a16="http://schemas.microsoft.com/office/drawing/2014/main" xmlns="" id="{FF1935E9-7C32-DE97-ACB9-58F6DEB7A10B}"/>
                </a:ext>
              </a:extLst>
            </p:cNvPr>
            <p:cNvSpPr/>
            <p:nvPr/>
          </p:nvSpPr>
          <p:spPr>
            <a:xfrm>
              <a:off x="8788623" y="1072057"/>
              <a:ext cx="7723" cy="7805"/>
            </a:xfrm>
            <a:custGeom>
              <a:avLst/>
              <a:gdLst>
                <a:gd name="connsiteX0" fmla="*/ 984 w 7723"/>
                <a:gd name="connsiteY0" fmla="*/ -332 h 7805"/>
                <a:gd name="connsiteX1" fmla="*/ 4097 w 7723"/>
                <a:gd name="connsiteY1" fmla="*/ 6897 h 7805"/>
                <a:gd name="connsiteX2" fmla="*/ 984 w 7723"/>
                <a:gd name="connsiteY2" fmla="*/ -332 h 7805"/>
              </a:gdLst>
              <a:ahLst/>
              <a:cxnLst>
                <a:cxn ang="0">
                  <a:pos x="connsiteX0" y="connsiteY0"/>
                </a:cxn>
                <a:cxn ang="0">
                  <a:pos x="connsiteX1" y="connsiteY1"/>
                </a:cxn>
                <a:cxn ang="0">
                  <a:pos x="connsiteX2" y="connsiteY2"/>
                </a:cxn>
              </a:cxnLst>
              <a:rect l="l" t="t" r="r" b="b"/>
              <a:pathLst>
                <a:path w="7723" h="7805">
                  <a:moveTo>
                    <a:pt x="984" y="-332"/>
                  </a:moveTo>
                  <a:cubicBezTo>
                    <a:pt x="984" y="-332"/>
                    <a:pt x="-3132" y="6897"/>
                    <a:pt x="4097" y="6897"/>
                  </a:cubicBezTo>
                  <a:cubicBezTo>
                    <a:pt x="11326" y="6897"/>
                    <a:pt x="5641" y="-3420"/>
                    <a:pt x="984" y="-3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8" name="Freeform: Shape 1537">
              <a:extLst>
                <a:ext uri="{FF2B5EF4-FFF2-40B4-BE49-F238E27FC236}">
                  <a16:creationId xmlns:a16="http://schemas.microsoft.com/office/drawing/2014/main" xmlns="" id="{EA9FEA02-E8E1-9A35-8211-0CC68BDAC360}"/>
                </a:ext>
              </a:extLst>
            </p:cNvPr>
            <p:cNvSpPr/>
            <p:nvPr/>
          </p:nvSpPr>
          <p:spPr>
            <a:xfrm>
              <a:off x="8903076" y="1067961"/>
              <a:ext cx="5888" cy="12513"/>
            </a:xfrm>
            <a:custGeom>
              <a:avLst/>
              <a:gdLst>
                <a:gd name="connsiteX0" fmla="*/ 1049 w 5888"/>
                <a:gd name="connsiteY0" fmla="*/ 675 h 12513"/>
                <a:gd name="connsiteX1" fmla="*/ 1563 w 5888"/>
                <a:gd name="connsiteY1" fmla="*/ 11507 h 12513"/>
                <a:gd name="connsiteX2" fmla="*/ 5705 w 5888"/>
                <a:gd name="connsiteY2" fmla="*/ 7390 h 12513"/>
                <a:gd name="connsiteX3" fmla="*/ 1049 w 5888"/>
                <a:gd name="connsiteY3" fmla="*/ 675 h 12513"/>
              </a:gdLst>
              <a:ahLst/>
              <a:cxnLst>
                <a:cxn ang="0">
                  <a:pos x="connsiteX0" y="connsiteY0"/>
                </a:cxn>
                <a:cxn ang="0">
                  <a:pos x="connsiteX1" y="connsiteY1"/>
                </a:cxn>
                <a:cxn ang="0">
                  <a:pos x="connsiteX2" y="connsiteY2"/>
                </a:cxn>
                <a:cxn ang="0">
                  <a:pos x="connsiteX3" y="connsiteY3"/>
                </a:cxn>
              </a:cxnLst>
              <a:rect l="l" t="t" r="r" b="b"/>
              <a:pathLst>
                <a:path w="5888" h="12513">
                  <a:moveTo>
                    <a:pt x="1049" y="675"/>
                  </a:moveTo>
                  <a:cubicBezTo>
                    <a:pt x="1049" y="675"/>
                    <a:pt x="-2039" y="10992"/>
                    <a:pt x="1563" y="11507"/>
                  </a:cubicBezTo>
                  <a:cubicBezTo>
                    <a:pt x="5166" y="12022"/>
                    <a:pt x="5705" y="10478"/>
                    <a:pt x="5705" y="7390"/>
                  </a:cubicBezTo>
                  <a:cubicBezTo>
                    <a:pt x="5705" y="4302"/>
                    <a:pt x="3108" y="-4471"/>
                    <a:pt x="1049" y="6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39" name="Freeform: Shape 1538">
              <a:extLst>
                <a:ext uri="{FF2B5EF4-FFF2-40B4-BE49-F238E27FC236}">
                  <a16:creationId xmlns:a16="http://schemas.microsoft.com/office/drawing/2014/main" xmlns="" id="{4B35A6B2-695C-B452-5BB2-F15F3CC716A5}"/>
                </a:ext>
              </a:extLst>
            </p:cNvPr>
            <p:cNvSpPr/>
            <p:nvPr/>
          </p:nvSpPr>
          <p:spPr>
            <a:xfrm>
              <a:off x="8716919" y="871969"/>
              <a:ext cx="33685" cy="10916"/>
            </a:xfrm>
            <a:custGeom>
              <a:avLst/>
              <a:gdLst>
                <a:gd name="connsiteX0" fmla="*/ 33503 w 33685"/>
                <a:gd name="connsiteY0" fmla="*/ 6843 h 10916"/>
                <a:gd name="connsiteX1" fmla="*/ 18015 w 33685"/>
                <a:gd name="connsiteY1" fmla="*/ -876 h 10916"/>
                <a:gd name="connsiteX2" fmla="*/ 8728 w 33685"/>
                <a:gd name="connsiteY2" fmla="*/ 2212 h 10916"/>
                <a:gd name="connsiteX3" fmla="*/ 3581 w 33685"/>
                <a:gd name="connsiteY3" fmla="*/ 8387 h 10916"/>
                <a:gd name="connsiteX4" fmla="*/ 15957 w 33685"/>
                <a:gd name="connsiteY4" fmla="*/ 7358 h 10916"/>
                <a:gd name="connsiteX5" fmla="*/ 26274 w 33685"/>
                <a:gd name="connsiteY5" fmla="*/ 6843 h 10916"/>
                <a:gd name="connsiteX6" fmla="*/ 33503 w 33685"/>
                <a:gd name="connsiteY6" fmla="*/ 6843 h 1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85" h="10916">
                  <a:moveTo>
                    <a:pt x="33503" y="6843"/>
                  </a:moveTo>
                  <a:cubicBezTo>
                    <a:pt x="33503" y="4270"/>
                    <a:pt x="27303" y="-1391"/>
                    <a:pt x="18015" y="-876"/>
                  </a:cubicBezTo>
                  <a:cubicBezTo>
                    <a:pt x="14682" y="-754"/>
                    <a:pt x="11472" y="300"/>
                    <a:pt x="8728" y="2212"/>
                  </a:cubicBezTo>
                  <a:cubicBezTo>
                    <a:pt x="4610" y="5299"/>
                    <a:pt x="-5707" y="4662"/>
                    <a:pt x="3581" y="8387"/>
                  </a:cubicBezTo>
                  <a:cubicBezTo>
                    <a:pt x="12869" y="12112"/>
                    <a:pt x="10296" y="8387"/>
                    <a:pt x="15957" y="7358"/>
                  </a:cubicBezTo>
                  <a:cubicBezTo>
                    <a:pt x="21618" y="6328"/>
                    <a:pt x="22672" y="4270"/>
                    <a:pt x="26274" y="6843"/>
                  </a:cubicBezTo>
                  <a:cubicBezTo>
                    <a:pt x="29876" y="9416"/>
                    <a:pt x="33503" y="9441"/>
                    <a:pt x="33503" y="68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0" name="Freeform: Shape 1539">
              <a:extLst>
                <a:ext uri="{FF2B5EF4-FFF2-40B4-BE49-F238E27FC236}">
                  <a16:creationId xmlns:a16="http://schemas.microsoft.com/office/drawing/2014/main" xmlns="" id="{0B411D3D-2388-9A40-3D6F-3F9ACFA77761}"/>
                </a:ext>
              </a:extLst>
            </p:cNvPr>
            <p:cNvSpPr/>
            <p:nvPr/>
          </p:nvSpPr>
          <p:spPr>
            <a:xfrm>
              <a:off x="8685087" y="865719"/>
              <a:ext cx="23775" cy="10728"/>
            </a:xfrm>
            <a:custGeom>
              <a:avLst/>
              <a:gdLst>
                <a:gd name="connsiteX0" fmla="*/ 12721 w 23775"/>
                <a:gd name="connsiteY0" fmla="*/ 203 h 10728"/>
                <a:gd name="connsiteX1" fmla="*/ 1890 w 23775"/>
                <a:gd name="connsiteY1" fmla="*/ 1232 h 10728"/>
                <a:gd name="connsiteX2" fmla="*/ 17353 w 23775"/>
                <a:gd name="connsiteY2" fmla="*/ 7432 h 10728"/>
                <a:gd name="connsiteX3" fmla="*/ 23553 w 23775"/>
                <a:gd name="connsiteY3" fmla="*/ 7432 h 10728"/>
                <a:gd name="connsiteX4" fmla="*/ 12721 w 23775"/>
                <a:gd name="connsiteY4" fmla="*/ 203 h 10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5" h="10728">
                  <a:moveTo>
                    <a:pt x="12721" y="203"/>
                  </a:moveTo>
                  <a:cubicBezTo>
                    <a:pt x="12721" y="203"/>
                    <a:pt x="-6369" y="-2885"/>
                    <a:pt x="1890" y="1232"/>
                  </a:cubicBezTo>
                  <a:cubicBezTo>
                    <a:pt x="10148" y="5349"/>
                    <a:pt x="15294" y="3290"/>
                    <a:pt x="17353" y="7432"/>
                  </a:cubicBezTo>
                  <a:cubicBezTo>
                    <a:pt x="19411" y="11573"/>
                    <a:pt x="24068" y="9490"/>
                    <a:pt x="23553" y="7432"/>
                  </a:cubicBezTo>
                  <a:cubicBezTo>
                    <a:pt x="23038" y="5373"/>
                    <a:pt x="19926" y="1232"/>
                    <a:pt x="12721" y="2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1" name="Freeform: Shape 1540">
              <a:extLst>
                <a:ext uri="{FF2B5EF4-FFF2-40B4-BE49-F238E27FC236}">
                  <a16:creationId xmlns:a16="http://schemas.microsoft.com/office/drawing/2014/main" xmlns="" id="{543ACF45-CC84-1801-19FD-70ADA0955765}"/>
                </a:ext>
              </a:extLst>
            </p:cNvPr>
            <p:cNvSpPr/>
            <p:nvPr/>
          </p:nvSpPr>
          <p:spPr>
            <a:xfrm>
              <a:off x="8728532" y="891833"/>
              <a:ext cx="17143" cy="10933"/>
            </a:xfrm>
            <a:custGeom>
              <a:avLst/>
              <a:gdLst>
                <a:gd name="connsiteX0" fmla="*/ 9514 w 17143"/>
                <a:gd name="connsiteY0" fmla="*/ 2981 h 10933"/>
                <a:gd name="connsiteX1" fmla="*/ 2800 w 17143"/>
                <a:gd name="connsiteY1" fmla="*/ 1437 h 10933"/>
                <a:gd name="connsiteX2" fmla="*/ 3829 w 17143"/>
                <a:gd name="connsiteY2" fmla="*/ 9157 h 10933"/>
                <a:gd name="connsiteX3" fmla="*/ 16720 w 17143"/>
                <a:gd name="connsiteY3" fmla="*/ 6706 h 10933"/>
                <a:gd name="connsiteX4" fmla="*/ 9514 w 17143"/>
                <a:gd name="connsiteY4" fmla="*/ 2981 h 10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3" h="10933">
                  <a:moveTo>
                    <a:pt x="9514" y="2981"/>
                  </a:moveTo>
                  <a:cubicBezTo>
                    <a:pt x="8975" y="-2190"/>
                    <a:pt x="3829" y="-1675"/>
                    <a:pt x="2800" y="1437"/>
                  </a:cubicBezTo>
                  <a:cubicBezTo>
                    <a:pt x="2800" y="1437"/>
                    <a:pt x="-4552" y="9157"/>
                    <a:pt x="3829" y="9157"/>
                  </a:cubicBezTo>
                  <a:cubicBezTo>
                    <a:pt x="12210" y="9157"/>
                    <a:pt x="18263" y="12269"/>
                    <a:pt x="16720" y="6706"/>
                  </a:cubicBezTo>
                  <a:cubicBezTo>
                    <a:pt x="15175" y="1143"/>
                    <a:pt x="10029" y="8029"/>
                    <a:pt x="9514" y="29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2" name="Freeform: Shape 1541">
              <a:extLst>
                <a:ext uri="{FF2B5EF4-FFF2-40B4-BE49-F238E27FC236}">
                  <a16:creationId xmlns:a16="http://schemas.microsoft.com/office/drawing/2014/main" xmlns="" id="{581002DC-6542-21EC-C5C9-6CE08C28DD90}"/>
                </a:ext>
              </a:extLst>
            </p:cNvPr>
            <p:cNvSpPr/>
            <p:nvPr/>
          </p:nvSpPr>
          <p:spPr>
            <a:xfrm>
              <a:off x="8657106" y="735431"/>
              <a:ext cx="52433" cy="17011"/>
            </a:xfrm>
            <a:custGeom>
              <a:avLst/>
              <a:gdLst>
                <a:gd name="connsiteX0" fmla="*/ 10780 w 52433"/>
                <a:gd name="connsiteY0" fmla="*/ 13914 h 17011"/>
                <a:gd name="connsiteX1" fmla="*/ 51533 w 52433"/>
                <a:gd name="connsiteY1" fmla="*/ 13914 h 17011"/>
                <a:gd name="connsiteX2" fmla="*/ 46363 w 52433"/>
                <a:gd name="connsiteY2" fmla="*/ 4626 h 17011"/>
                <a:gd name="connsiteX3" fmla="*/ 27297 w 52433"/>
                <a:gd name="connsiteY3" fmla="*/ 1539 h 17011"/>
                <a:gd name="connsiteX4" fmla="*/ 13867 w 52433"/>
                <a:gd name="connsiteY4" fmla="*/ 1024 h 17011"/>
                <a:gd name="connsiteX5" fmla="*/ -52 w 52433"/>
                <a:gd name="connsiteY5" fmla="*/ 6170 h 17011"/>
                <a:gd name="connsiteX6" fmla="*/ 10780 w 52433"/>
                <a:gd name="connsiteY6" fmla="*/ 13914 h 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433" h="17011">
                  <a:moveTo>
                    <a:pt x="10780" y="13914"/>
                  </a:moveTo>
                  <a:cubicBezTo>
                    <a:pt x="21611" y="14429"/>
                    <a:pt x="49475" y="18570"/>
                    <a:pt x="51533" y="13914"/>
                  </a:cubicBezTo>
                  <a:cubicBezTo>
                    <a:pt x="53592" y="9258"/>
                    <a:pt x="51019" y="4626"/>
                    <a:pt x="46363" y="4626"/>
                  </a:cubicBezTo>
                  <a:cubicBezTo>
                    <a:pt x="41706" y="4626"/>
                    <a:pt x="33472" y="5656"/>
                    <a:pt x="27297" y="1539"/>
                  </a:cubicBezTo>
                  <a:cubicBezTo>
                    <a:pt x="27297" y="1539"/>
                    <a:pt x="17494" y="-3608"/>
                    <a:pt x="13867" y="1024"/>
                  </a:cubicBezTo>
                  <a:cubicBezTo>
                    <a:pt x="10241" y="5656"/>
                    <a:pt x="463" y="2053"/>
                    <a:pt x="-52" y="6170"/>
                  </a:cubicBezTo>
                  <a:cubicBezTo>
                    <a:pt x="-567" y="10287"/>
                    <a:pt x="-52" y="13400"/>
                    <a:pt x="10780" y="1391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3" name="Freeform: Shape 1542">
              <a:extLst>
                <a:ext uri="{FF2B5EF4-FFF2-40B4-BE49-F238E27FC236}">
                  <a16:creationId xmlns:a16="http://schemas.microsoft.com/office/drawing/2014/main" xmlns="" id="{34590B72-F736-1097-A365-F257035CB589}"/>
                </a:ext>
              </a:extLst>
            </p:cNvPr>
            <p:cNvSpPr/>
            <p:nvPr/>
          </p:nvSpPr>
          <p:spPr>
            <a:xfrm>
              <a:off x="8682765" y="734831"/>
              <a:ext cx="235854" cy="125302"/>
            </a:xfrm>
            <a:custGeom>
              <a:avLst/>
              <a:gdLst>
                <a:gd name="connsiteX0" fmla="*/ 24330 w 235854"/>
                <a:gd name="connsiteY0" fmla="*/ 71909 h 125302"/>
                <a:gd name="connsiteX1" fmla="*/ 33594 w 235854"/>
                <a:gd name="connsiteY1" fmla="*/ 74996 h 125302"/>
                <a:gd name="connsiteX2" fmla="*/ 49081 w 235854"/>
                <a:gd name="connsiteY2" fmla="*/ 78599 h 125302"/>
                <a:gd name="connsiteX3" fmla="*/ 58369 w 235854"/>
                <a:gd name="connsiteY3" fmla="*/ 85313 h 125302"/>
                <a:gd name="connsiteX4" fmla="*/ 72289 w 235854"/>
                <a:gd name="connsiteY4" fmla="*/ 92518 h 125302"/>
                <a:gd name="connsiteX5" fmla="*/ 62487 w 235854"/>
                <a:gd name="connsiteY5" fmla="*/ 94601 h 125302"/>
                <a:gd name="connsiteX6" fmla="*/ 48052 w 235854"/>
                <a:gd name="connsiteY6" fmla="*/ 94601 h 125302"/>
                <a:gd name="connsiteX7" fmla="*/ 38764 w 235854"/>
                <a:gd name="connsiteY7" fmla="*/ 94601 h 125302"/>
                <a:gd name="connsiteX8" fmla="*/ 30506 w 235854"/>
                <a:gd name="connsiteY8" fmla="*/ 89431 h 125302"/>
                <a:gd name="connsiteX9" fmla="*/ 19674 w 235854"/>
                <a:gd name="connsiteY9" fmla="*/ 93572 h 125302"/>
                <a:gd name="connsiteX10" fmla="*/ 12959 w 235854"/>
                <a:gd name="connsiteY10" fmla="*/ 92003 h 125302"/>
                <a:gd name="connsiteX11" fmla="*/ 5240 w 235854"/>
                <a:gd name="connsiteY11" fmla="*/ 89431 h 125302"/>
                <a:gd name="connsiteX12" fmla="*/ 3181 w 235854"/>
                <a:gd name="connsiteY12" fmla="*/ 95116 h 125302"/>
                <a:gd name="connsiteX13" fmla="*/ 14013 w 235854"/>
                <a:gd name="connsiteY13" fmla="*/ 102321 h 125302"/>
                <a:gd name="connsiteX14" fmla="*/ 21733 w 235854"/>
                <a:gd name="connsiteY14" fmla="*/ 112638 h 125302"/>
                <a:gd name="connsiteX15" fmla="*/ 40823 w 235854"/>
                <a:gd name="connsiteY15" fmla="*/ 117294 h 125302"/>
                <a:gd name="connsiteX16" fmla="*/ 53076 w 235854"/>
                <a:gd name="connsiteY16" fmla="*/ 122440 h 125302"/>
                <a:gd name="connsiteX17" fmla="*/ 73710 w 235854"/>
                <a:gd name="connsiteY17" fmla="*/ 120896 h 125302"/>
                <a:gd name="connsiteX18" fmla="*/ 83513 w 235854"/>
                <a:gd name="connsiteY18" fmla="*/ 114182 h 125302"/>
                <a:gd name="connsiteX19" fmla="*/ 96942 w 235854"/>
                <a:gd name="connsiteY19" fmla="*/ 109550 h 125302"/>
                <a:gd name="connsiteX20" fmla="*/ 94859 w 235854"/>
                <a:gd name="connsiteY20" fmla="*/ 102835 h 125302"/>
                <a:gd name="connsiteX21" fmla="*/ 100030 w 235854"/>
                <a:gd name="connsiteY21" fmla="*/ 96660 h 125302"/>
                <a:gd name="connsiteX22" fmla="*/ 115493 w 235854"/>
                <a:gd name="connsiteY22" fmla="*/ 94601 h 125302"/>
                <a:gd name="connsiteX23" fmla="*/ 131496 w 235854"/>
                <a:gd name="connsiteY23" fmla="*/ 88916 h 125302"/>
                <a:gd name="connsiteX24" fmla="*/ 158820 w 235854"/>
                <a:gd name="connsiteY24" fmla="*/ 83769 h 125302"/>
                <a:gd name="connsiteX25" fmla="*/ 194428 w 235854"/>
                <a:gd name="connsiteY25" fmla="*/ 79113 h 125302"/>
                <a:gd name="connsiteX26" fmla="*/ 218150 w 235854"/>
                <a:gd name="connsiteY26" fmla="*/ 72938 h 125302"/>
                <a:gd name="connsiteX27" fmla="*/ 209377 w 235854"/>
                <a:gd name="connsiteY27" fmla="*/ 64165 h 125302"/>
                <a:gd name="connsiteX28" fmla="*/ 205774 w 235854"/>
                <a:gd name="connsiteY28" fmla="*/ 53847 h 125302"/>
                <a:gd name="connsiteX29" fmla="*/ 212464 w 235854"/>
                <a:gd name="connsiteY29" fmla="*/ 47133 h 125302"/>
                <a:gd name="connsiteX30" fmla="*/ 228467 w 235854"/>
                <a:gd name="connsiteY30" fmla="*/ 45589 h 125302"/>
                <a:gd name="connsiteX31" fmla="*/ 235672 w 235854"/>
                <a:gd name="connsiteY31" fmla="*/ 41472 h 125302"/>
                <a:gd name="connsiteX32" fmla="*/ 223810 w 235854"/>
                <a:gd name="connsiteY32" fmla="*/ 34243 h 125302"/>
                <a:gd name="connsiteX33" fmla="*/ 204205 w 235854"/>
                <a:gd name="connsiteY33" fmla="*/ 28582 h 125302"/>
                <a:gd name="connsiteX34" fmla="*/ 190286 w 235854"/>
                <a:gd name="connsiteY34" fmla="*/ 19294 h 125302"/>
                <a:gd name="connsiteX35" fmla="*/ 165535 w 235854"/>
                <a:gd name="connsiteY35" fmla="*/ -826 h 125302"/>
                <a:gd name="connsiteX36" fmla="*/ 143479 w 235854"/>
                <a:gd name="connsiteY36" fmla="*/ 718 h 125302"/>
                <a:gd name="connsiteX37" fmla="*/ 129535 w 235854"/>
                <a:gd name="connsiteY37" fmla="*/ 12064 h 125302"/>
                <a:gd name="connsiteX38" fmla="*/ 104784 w 235854"/>
                <a:gd name="connsiteY38" fmla="*/ 15667 h 125302"/>
                <a:gd name="connsiteX39" fmla="*/ 87777 w 235854"/>
                <a:gd name="connsiteY39" fmla="*/ 19294 h 125302"/>
                <a:gd name="connsiteX40" fmla="*/ 72804 w 235854"/>
                <a:gd name="connsiteY40" fmla="*/ 27528 h 125302"/>
                <a:gd name="connsiteX41" fmla="*/ 67143 w 235854"/>
                <a:gd name="connsiteY41" fmla="*/ 39928 h 125302"/>
                <a:gd name="connsiteX42" fmla="*/ 77974 w 235854"/>
                <a:gd name="connsiteY42" fmla="*/ 41986 h 125302"/>
                <a:gd name="connsiteX43" fmla="*/ 65599 w 235854"/>
                <a:gd name="connsiteY43" fmla="*/ 52818 h 125302"/>
                <a:gd name="connsiteX44" fmla="*/ 56826 w 235854"/>
                <a:gd name="connsiteY44" fmla="*/ 57964 h 125302"/>
                <a:gd name="connsiteX45" fmla="*/ 44964 w 235854"/>
                <a:gd name="connsiteY45" fmla="*/ 62621 h 125302"/>
                <a:gd name="connsiteX46" fmla="*/ 35676 w 235854"/>
                <a:gd name="connsiteY46" fmla="*/ 66223 h 125302"/>
                <a:gd name="connsiteX47" fmla="*/ 24330 w 235854"/>
                <a:gd name="connsiteY47" fmla="*/ 71909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5854" h="125302">
                  <a:moveTo>
                    <a:pt x="24330" y="71909"/>
                  </a:moveTo>
                  <a:cubicBezTo>
                    <a:pt x="25359" y="76540"/>
                    <a:pt x="26389" y="74996"/>
                    <a:pt x="33594" y="74996"/>
                  </a:cubicBezTo>
                  <a:cubicBezTo>
                    <a:pt x="40798" y="74996"/>
                    <a:pt x="47538" y="74996"/>
                    <a:pt x="49081" y="78599"/>
                  </a:cubicBezTo>
                  <a:cubicBezTo>
                    <a:pt x="50478" y="82544"/>
                    <a:pt x="54179" y="85216"/>
                    <a:pt x="58369" y="85313"/>
                  </a:cubicBezTo>
                  <a:cubicBezTo>
                    <a:pt x="63001" y="85313"/>
                    <a:pt x="72289" y="87372"/>
                    <a:pt x="72289" y="92518"/>
                  </a:cubicBezTo>
                  <a:cubicBezTo>
                    <a:pt x="72289" y="97665"/>
                    <a:pt x="69839" y="94601"/>
                    <a:pt x="62487" y="94601"/>
                  </a:cubicBezTo>
                  <a:cubicBezTo>
                    <a:pt x="57683" y="94332"/>
                    <a:pt x="52855" y="94332"/>
                    <a:pt x="48052" y="94601"/>
                  </a:cubicBezTo>
                  <a:cubicBezTo>
                    <a:pt x="48052" y="94601"/>
                    <a:pt x="40823" y="98718"/>
                    <a:pt x="38764" y="94601"/>
                  </a:cubicBezTo>
                  <a:cubicBezTo>
                    <a:pt x="36706" y="90484"/>
                    <a:pt x="36192" y="88916"/>
                    <a:pt x="30506" y="89431"/>
                  </a:cubicBezTo>
                  <a:cubicBezTo>
                    <a:pt x="24820" y="89945"/>
                    <a:pt x="19159" y="88916"/>
                    <a:pt x="19674" y="93572"/>
                  </a:cubicBezTo>
                  <a:cubicBezTo>
                    <a:pt x="20189" y="98228"/>
                    <a:pt x="14013" y="95631"/>
                    <a:pt x="12959" y="92003"/>
                  </a:cubicBezTo>
                  <a:cubicBezTo>
                    <a:pt x="11906" y="88377"/>
                    <a:pt x="10901" y="89431"/>
                    <a:pt x="5240" y="89431"/>
                  </a:cubicBezTo>
                  <a:cubicBezTo>
                    <a:pt x="-421" y="89431"/>
                    <a:pt x="-2504" y="94601"/>
                    <a:pt x="3181" y="95116"/>
                  </a:cubicBezTo>
                  <a:cubicBezTo>
                    <a:pt x="8867" y="95631"/>
                    <a:pt x="12469" y="97175"/>
                    <a:pt x="14013" y="102321"/>
                  </a:cubicBezTo>
                  <a:cubicBezTo>
                    <a:pt x="15557" y="107467"/>
                    <a:pt x="12469" y="112123"/>
                    <a:pt x="21733" y="112638"/>
                  </a:cubicBezTo>
                  <a:cubicBezTo>
                    <a:pt x="30996" y="113152"/>
                    <a:pt x="39279" y="113667"/>
                    <a:pt x="40823" y="117294"/>
                  </a:cubicBezTo>
                  <a:cubicBezTo>
                    <a:pt x="42367" y="120921"/>
                    <a:pt x="45994" y="120896"/>
                    <a:pt x="53076" y="122440"/>
                  </a:cubicBezTo>
                  <a:cubicBezTo>
                    <a:pt x="60158" y="123984"/>
                    <a:pt x="71137" y="126582"/>
                    <a:pt x="73710" y="120896"/>
                  </a:cubicBezTo>
                  <a:cubicBezTo>
                    <a:pt x="75083" y="116706"/>
                    <a:pt x="79101" y="113961"/>
                    <a:pt x="83513" y="114182"/>
                  </a:cubicBezTo>
                  <a:cubicBezTo>
                    <a:pt x="87115" y="114182"/>
                    <a:pt x="95374" y="112123"/>
                    <a:pt x="96942" y="109550"/>
                  </a:cubicBezTo>
                  <a:cubicBezTo>
                    <a:pt x="98511" y="106977"/>
                    <a:pt x="96942" y="104918"/>
                    <a:pt x="94859" y="102835"/>
                  </a:cubicBezTo>
                  <a:cubicBezTo>
                    <a:pt x="92776" y="100752"/>
                    <a:pt x="92286" y="96145"/>
                    <a:pt x="100030" y="96660"/>
                  </a:cubicBezTo>
                  <a:cubicBezTo>
                    <a:pt x="107774" y="97175"/>
                    <a:pt x="110862" y="98204"/>
                    <a:pt x="115493" y="94601"/>
                  </a:cubicBezTo>
                  <a:cubicBezTo>
                    <a:pt x="119855" y="90656"/>
                    <a:pt x="125615" y="88622"/>
                    <a:pt x="131496" y="88916"/>
                  </a:cubicBezTo>
                  <a:cubicBezTo>
                    <a:pt x="139215" y="88916"/>
                    <a:pt x="142842" y="88401"/>
                    <a:pt x="158820" y="83769"/>
                  </a:cubicBezTo>
                  <a:cubicBezTo>
                    <a:pt x="170363" y="80314"/>
                    <a:pt x="182395" y="78746"/>
                    <a:pt x="194428" y="79113"/>
                  </a:cubicBezTo>
                  <a:cubicBezTo>
                    <a:pt x="203691" y="79113"/>
                    <a:pt x="219179" y="78084"/>
                    <a:pt x="218150" y="72938"/>
                  </a:cubicBezTo>
                  <a:cubicBezTo>
                    <a:pt x="217120" y="67792"/>
                    <a:pt x="209891" y="69826"/>
                    <a:pt x="209377" y="64165"/>
                  </a:cubicBezTo>
                  <a:cubicBezTo>
                    <a:pt x="208862" y="58504"/>
                    <a:pt x="204720" y="58479"/>
                    <a:pt x="205774" y="53847"/>
                  </a:cubicBezTo>
                  <a:cubicBezTo>
                    <a:pt x="206828" y="49216"/>
                    <a:pt x="206289" y="46103"/>
                    <a:pt x="212464" y="47133"/>
                  </a:cubicBezTo>
                  <a:cubicBezTo>
                    <a:pt x="218640" y="48162"/>
                    <a:pt x="222267" y="45074"/>
                    <a:pt x="228467" y="45589"/>
                  </a:cubicBezTo>
                  <a:cubicBezTo>
                    <a:pt x="234667" y="46103"/>
                    <a:pt x="235672" y="47647"/>
                    <a:pt x="235672" y="41472"/>
                  </a:cubicBezTo>
                  <a:cubicBezTo>
                    <a:pt x="235672" y="35296"/>
                    <a:pt x="235157" y="36301"/>
                    <a:pt x="223810" y="34243"/>
                  </a:cubicBezTo>
                  <a:cubicBezTo>
                    <a:pt x="212464" y="32184"/>
                    <a:pt x="211435" y="28042"/>
                    <a:pt x="204205" y="28582"/>
                  </a:cubicBezTo>
                  <a:cubicBezTo>
                    <a:pt x="196976" y="29121"/>
                    <a:pt x="198030" y="24955"/>
                    <a:pt x="190286" y="19294"/>
                  </a:cubicBezTo>
                  <a:cubicBezTo>
                    <a:pt x="182542" y="13633"/>
                    <a:pt x="173794" y="-311"/>
                    <a:pt x="165535" y="-826"/>
                  </a:cubicBezTo>
                  <a:cubicBezTo>
                    <a:pt x="158158" y="-1127"/>
                    <a:pt x="150758" y="-610"/>
                    <a:pt x="143479" y="718"/>
                  </a:cubicBezTo>
                  <a:cubicBezTo>
                    <a:pt x="136764" y="1747"/>
                    <a:pt x="140906" y="12064"/>
                    <a:pt x="129535" y="12064"/>
                  </a:cubicBezTo>
                  <a:cubicBezTo>
                    <a:pt x="118165" y="12064"/>
                    <a:pt x="113043" y="14123"/>
                    <a:pt x="104784" y="15667"/>
                  </a:cubicBezTo>
                  <a:cubicBezTo>
                    <a:pt x="96525" y="17211"/>
                    <a:pt x="95496" y="20323"/>
                    <a:pt x="87777" y="19294"/>
                  </a:cubicBezTo>
                  <a:cubicBezTo>
                    <a:pt x="80057" y="18264"/>
                    <a:pt x="81062" y="23411"/>
                    <a:pt x="72804" y="27528"/>
                  </a:cubicBezTo>
                  <a:cubicBezTo>
                    <a:pt x="64545" y="31645"/>
                    <a:pt x="61457" y="38874"/>
                    <a:pt x="67143" y="39928"/>
                  </a:cubicBezTo>
                  <a:cubicBezTo>
                    <a:pt x="72828" y="40982"/>
                    <a:pt x="83121" y="36301"/>
                    <a:pt x="77974" y="41986"/>
                  </a:cubicBezTo>
                  <a:cubicBezTo>
                    <a:pt x="72828" y="47672"/>
                    <a:pt x="67143" y="48677"/>
                    <a:pt x="65599" y="52818"/>
                  </a:cubicBezTo>
                  <a:cubicBezTo>
                    <a:pt x="64055" y="56960"/>
                    <a:pt x="61457" y="57964"/>
                    <a:pt x="56826" y="57964"/>
                  </a:cubicBezTo>
                  <a:cubicBezTo>
                    <a:pt x="52194" y="57964"/>
                    <a:pt x="53199" y="62621"/>
                    <a:pt x="44964" y="62621"/>
                  </a:cubicBezTo>
                  <a:cubicBezTo>
                    <a:pt x="36731" y="62621"/>
                    <a:pt x="37221" y="63650"/>
                    <a:pt x="35676" y="66223"/>
                  </a:cubicBezTo>
                  <a:cubicBezTo>
                    <a:pt x="34133" y="68796"/>
                    <a:pt x="23277" y="67130"/>
                    <a:pt x="24330" y="71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4" name="Freeform: Shape 1543">
              <a:extLst>
                <a:ext uri="{FF2B5EF4-FFF2-40B4-BE49-F238E27FC236}">
                  <a16:creationId xmlns:a16="http://schemas.microsoft.com/office/drawing/2014/main" xmlns="" id="{3317B01C-8D30-0188-70F7-634D93C9CD82}"/>
                </a:ext>
              </a:extLst>
            </p:cNvPr>
            <p:cNvSpPr/>
            <p:nvPr/>
          </p:nvSpPr>
          <p:spPr>
            <a:xfrm>
              <a:off x="8748194" y="818462"/>
              <a:ext cx="245610" cy="103328"/>
            </a:xfrm>
            <a:custGeom>
              <a:avLst/>
              <a:gdLst>
                <a:gd name="connsiteX0" fmla="*/ 159019 w 245610"/>
                <a:gd name="connsiteY0" fmla="*/ 26311 h 103328"/>
                <a:gd name="connsiteX1" fmla="*/ 168307 w 245610"/>
                <a:gd name="connsiteY1" fmla="*/ 14058 h 103328"/>
                <a:gd name="connsiteX2" fmla="*/ 167278 w 245610"/>
                <a:gd name="connsiteY2" fmla="*/ 3226 h 103328"/>
                <a:gd name="connsiteX3" fmla="*/ 145222 w 245610"/>
                <a:gd name="connsiteY3" fmla="*/ -891 h 103328"/>
                <a:gd name="connsiteX4" fmla="*/ 129758 w 245610"/>
                <a:gd name="connsiteY4" fmla="*/ 3226 h 103328"/>
                <a:gd name="connsiteX5" fmla="*/ 106527 w 245610"/>
                <a:gd name="connsiteY5" fmla="*/ 3741 h 103328"/>
                <a:gd name="connsiteX6" fmla="*/ 89520 w 245610"/>
                <a:gd name="connsiteY6" fmla="*/ 9426 h 103328"/>
                <a:gd name="connsiteX7" fmla="*/ 79717 w 245610"/>
                <a:gd name="connsiteY7" fmla="*/ 12514 h 103328"/>
                <a:gd name="connsiteX8" fmla="*/ 66827 w 245610"/>
                <a:gd name="connsiteY8" fmla="*/ 13028 h 103328"/>
                <a:gd name="connsiteX9" fmla="*/ 55995 w 245610"/>
                <a:gd name="connsiteY9" fmla="*/ 19204 h 103328"/>
                <a:gd name="connsiteX10" fmla="*/ 57024 w 245610"/>
                <a:gd name="connsiteY10" fmla="*/ 29521 h 103328"/>
                <a:gd name="connsiteX11" fmla="*/ 37934 w 245610"/>
                <a:gd name="connsiteY11" fmla="*/ 34177 h 103328"/>
                <a:gd name="connsiteX12" fmla="*/ 22470 w 245610"/>
                <a:gd name="connsiteY12" fmla="*/ 45009 h 103328"/>
                <a:gd name="connsiteX13" fmla="*/ 292 w 245610"/>
                <a:gd name="connsiteY13" fmla="*/ 46553 h 103328"/>
                <a:gd name="connsiteX14" fmla="*/ 11100 w 245610"/>
                <a:gd name="connsiteY14" fmla="*/ 51185 h 103328"/>
                <a:gd name="connsiteX15" fmla="*/ 21417 w 245610"/>
                <a:gd name="connsiteY15" fmla="*/ 55326 h 103328"/>
                <a:gd name="connsiteX16" fmla="*/ 30190 w 245610"/>
                <a:gd name="connsiteY16" fmla="*/ 53782 h 103328"/>
                <a:gd name="connsiteX17" fmla="*/ 40507 w 245610"/>
                <a:gd name="connsiteY17" fmla="*/ 57385 h 103328"/>
                <a:gd name="connsiteX18" fmla="*/ 52368 w 245610"/>
                <a:gd name="connsiteY18" fmla="*/ 62016 h 103328"/>
                <a:gd name="connsiteX19" fmla="*/ 57539 w 245610"/>
                <a:gd name="connsiteY19" fmla="*/ 73902 h 103328"/>
                <a:gd name="connsiteX20" fmla="*/ 65797 w 245610"/>
                <a:gd name="connsiteY20" fmla="*/ 83165 h 103328"/>
                <a:gd name="connsiteX21" fmla="*/ 81775 w 245610"/>
                <a:gd name="connsiteY21" fmla="*/ 86277 h 103328"/>
                <a:gd name="connsiteX22" fmla="*/ 89127 w 245610"/>
                <a:gd name="connsiteY22" fmla="*/ 82651 h 103328"/>
                <a:gd name="connsiteX23" fmla="*/ 94788 w 245610"/>
                <a:gd name="connsiteY23" fmla="*/ 89365 h 103328"/>
                <a:gd name="connsiteX24" fmla="*/ 117995 w 245610"/>
                <a:gd name="connsiteY24" fmla="*/ 86915 h 103328"/>
                <a:gd name="connsiteX25" fmla="*/ 141742 w 245610"/>
                <a:gd name="connsiteY25" fmla="*/ 95688 h 103328"/>
                <a:gd name="connsiteX26" fmla="*/ 164950 w 245610"/>
                <a:gd name="connsiteY26" fmla="*/ 101863 h 103328"/>
                <a:gd name="connsiteX27" fmla="*/ 207247 w 245610"/>
                <a:gd name="connsiteY27" fmla="*/ 101349 h 103328"/>
                <a:gd name="connsiteX28" fmla="*/ 220137 w 245610"/>
                <a:gd name="connsiteY28" fmla="*/ 97232 h 103328"/>
                <a:gd name="connsiteX29" fmla="*/ 235086 w 245610"/>
                <a:gd name="connsiteY29" fmla="*/ 87944 h 103328"/>
                <a:gd name="connsiteX30" fmla="*/ 229425 w 245610"/>
                <a:gd name="connsiteY30" fmla="*/ 80200 h 103328"/>
                <a:gd name="connsiteX31" fmla="*/ 213422 w 245610"/>
                <a:gd name="connsiteY31" fmla="*/ 70912 h 103328"/>
                <a:gd name="connsiteX32" fmla="*/ 217050 w 245610"/>
                <a:gd name="connsiteY32" fmla="*/ 67824 h 103328"/>
                <a:gd name="connsiteX33" fmla="*/ 228910 w 245610"/>
                <a:gd name="connsiteY33" fmla="*/ 56502 h 103328"/>
                <a:gd name="connsiteX34" fmla="*/ 228910 w 245610"/>
                <a:gd name="connsiteY34" fmla="*/ 56478 h 103328"/>
                <a:gd name="connsiteX35" fmla="*/ 236115 w 245610"/>
                <a:gd name="connsiteY35" fmla="*/ 43588 h 103328"/>
                <a:gd name="connsiteX36" fmla="*/ 245403 w 245610"/>
                <a:gd name="connsiteY36" fmla="*/ 41137 h 103328"/>
                <a:gd name="connsiteX37" fmla="*/ 238198 w 245610"/>
                <a:gd name="connsiteY37" fmla="*/ 32878 h 103328"/>
                <a:gd name="connsiteX38" fmla="*/ 231484 w 245610"/>
                <a:gd name="connsiteY38" fmla="*/ 19964 h 103328"/>
                <a:gd name="connsiteX39" fmla="*/ 214452 w 245610"/>
                <a:gd name="connsiteY39" fmla="*/ 10700 h 103328"/>
                <a:gd name="connsiteX40" fmla="*/ 200532 w 245610"/>
                <a:gd name="connsiteY40" fmla="*/ 9132 h 103328"/>
                <a:gd name="connsiteX41" fmla="*/ 190730 w 245610"/>
                <a:gd name="connsiteY41" fmla="*/ 12759 h 103328"/>
                <a:gd name="connsiteX42" fmla="*/ 185069 w 245610"/>
                <a:gd name="connsiteY42" fmla="*/ 19449 h 103328"/>
                <a:gd name="connsiteX43" fmla="*/ 174237 w 245610"/>
                <a:gd name="connsiteY43" fmla="*/ 21532 h 103328"/>
                <a:gd name="connsiteX44" fmla="*/ 165979 w 245610"/>
                <a:gd name="connsiteY44" fmla="*/ 27708 h 103328"/>
                <a:gd name="connsiteX45" fmla="*/ 152574 w 245610"/>
                <a:gd name="connsiteY45" fmla="*/ 34422 h 103328"/>
                <a:gd name="connsiteX46" fmla="*/ 159019 w 245610"/>
                <a:gd name="connsiteY46" fmla="*/ 26311 h 10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45610" h="103328">
                  <a:moveTo>
                    <a:pt x="159019" y="26311"/>
                  </a:moveTo>
                  <a:cubicBezTo>
                    <a:pt x="162646" y="18567"/>
                    <a:pt x="165219" y="14058"/>
                    <a:pt x="168307" y="14058"/>
                  </a:cubicBezTo>
                  <a:cubicBezTo>
                    <a:pt x="171394" y="14058"/>
                    <a:pt x="173478" y="6314"/>
                    <a:pt x="167278" y="3226"/>
                  </a:cubicBezTo>
                  <a:cubicBezTo>
                    <a:pt x="160293" y="310"/>
                    <a:pt x="152794" y="-1087"/>
                    <a:pt x="145222" y="-891"/>
                  </a:cubicBezTo>
                  <a:cubicBezTo>
                    <a:pt x="141105" y="-376"/>
                    <a:pt x="137870" y="2711"/>
                    <a:pt x="129758" y="3226"/>
                  </a:cubicBezTo>
                  <a:cubicBezTo>
                    <a:pt x="121647" y="3741"/>
                    <a:pt x="114785" y="2197"/>
                    <a:pt x="106527" y="3741"/>
                  </a:cubicBezTo>
                  <a:cubicBezTo>
                    <a:pt x="98268" y="5284"/>
                    <a:pt x="93122" y="5799"/>
                    <a:pt x="89520" y="9426"/>
                  </a:cubicBezTo>
                  <a:cubicBezTo>
                    <a:pt x="85917" y="13053"/>
                    <a:pt x="85378" y="14058"/>
                    <a:pt x="79717" y="12514"/>
                  </a:cubicBezTo>
                  <a:cubicBezTo>
                    <a:pt x="74056" y="10970"/>
                    <a:pt x="71973" y="8887"/>
                    <a:pt x="66827" y="13028"/>
                  </a:cubicBezTo>
                  <a:cubicBezTo>
                    <a:pt x="66827" y="13028"/>
                    <a:pt x="58053" y="15087"/>
                    <a:pt x="55995" y="19204"/>
                  </a:cubicBezTo>
                  <a:cubicBezTo>
                    <a:pt x="53937" y="23321"/>
                    <a:pt x="66312" y="29521"/>
                    <a:pt x="57024" y="29521"/>
                  </a:cubicBezTo>
                  <a:cubicBezTo>
                    <a:pt x="50334" y="29178"/>
                    <a:pt x="43717" y="30795"/>
                    <a:pt x="37934" y="34177"/>
                  </a:cubicBezTo>
                  <a:cubicBezTo>
                    <a:pt x="33817" y="36628"/>
                    <a:pt x="30190" y="44494"/>
                    <a:pt x="22470" y="45009"/>
                  </a:cubicBezTo>
                  <a:cubicBezTo>
                    <a:pt x="14751" y="45524"/>
                    <a:pt x="-3335" y="41921"/>
                    <a:pt x="292" y="46553"/>
                  </a:cubicBezTo>
                  <a:cubicBezTo>
                    <a:pt x="3919" y="51185"/>
                    <a:pt x="9041" y="47582"/>
                    <a:pt x="11100" y="51185"/>
                  </a:cubicBezTo>
                  <a:cubicBezTo>
                    <a:pt x="13158" y="54787"/>
                    <a:pt x="19358" y="57385"/>
                    <a:pt x="21417" y="55326"/>
                  </a:cubicBezTo>
                  <a:cubicBezTo>
                    <a:pt x="23475" y="53268"/>
                    <a:pt x="27617" y="50155"/>
                    <a:pt x="30190" y="53782"/>
                  </a:cubicBezTo>
                  <a:cubicBezTo>
                    <a:pt x="32763" y="57409"/>
                    <a:pt x="32641" y="57385"/>
                    <a:pt x="40507" y="57385"/>
                  </a:cubicBezTo>
                  <a:cubicBezTo>
                    <a:pt x="48374" y="57385"/>
                    <a:pt x="51339" y="54812"/>
                    <a:pt x="52368" y="62016"/>
                  </a:cubicBezTo>
                  <a:cubicBezTo>
                    <a:pt x="53397" y="69221"/>
                    <a:pt x="50310" y="73902"/>
                    <a:pt x="57539" y="73902"/>
                  </a:cubicBezTo>
                  <a:cubicBezTo>
                    <a:pt x="64768" y="73902"/>
                    <a:pt x="58568" y="82651"/>
                    <a:pt x="65797" y="83165"/>
                  </a:cubicBezTo>
                  <a:cubicBezTo>
                    <a:pt x="73027" y="83680"/>
                    <a:pt x="79203" y="89365"/>
                    <a:pt x="81775" y="86277"/>
                  </a:cubicBezTo>
                  <a:cubicBezTo>
                    <a:pt x="84348" y="83190"/>
                    <a:pt x="82805" y="79563"/>
                    <a:pt x="89127" y="82651"/>
                  </a:cubicBezTo>
                  <a:cubicBezTo>
                    <a:pt x="95450" y="85738"/>
                    <a:pt x="89127" y="89365"/>
                    <a:pt x="94788" y="89365"/>
                  </a:cubicBezTo>
                  <a:cubicBezTo>
                    <a:pt x="100449" y="89365"/>
                    <a:pt x="111305" y="85248"/>
                    <a:pt x="117995" y="86915"/>
                  </a:cubicBezTo>
                  <a:cubicBezTo>
                    <a:pt x="124686" y="88581"/>
                    <a:pt x="139145" y="91546"/>
                    <a:pt x="141742" y="95688"/>
                  </a:cubicBezTo>
                  <a:cubicBezTo>
                    <a:pt x="144340" y="99829"/>
                    <a:pt x="155147" y="101863"/>
                    <a:pt x="164950" y="101863"/>
                  </a:cubicBezTo>
                  <a:cubicBezTo>
                    <a:pt x="174752" y="101863"/>
                    <a:pt x="204650" y="103407"/>
                    <a:pt x="207247" y="101349"/>
                  </a:cubicBezTo>
                  <a:cubicBezTo>
                    <a:pt x="209845" y="99290"/>
                    <a:pt x="216535" y="98261"/>
                    <a:pt x="220137" y="97232"/>
                  </a:cubicBezTo>
                  <a:cubicBezTo>
                    <a:pt x="223740" y="96203"/>
                    <a:pt x="235086" y="93605"/>
                    <a:pt x="235086" y="87944"/>
                  </a:cubicBezTo>
                  <a:cubicBezTo>
                    <a:pt x="235086" y="82283"/>
                    <a:pt x="236655" y="83288"/>
                    <a:pt x="229425" y="80200"/>
                  </a:cubicBezTo>
                  <a:cubicBezTo>
                    <a:pt x="222196" y="77112"/>
                    <a:pt x="216535" y="75054"/>
                    <a:pt x="213422" y="70912"/>
                  </a:cubicBezTo>
                  <a:cubicBezTo>
                    <a:pt x="210311" y="66771"/>
                    <a:pt x="210335" y="67824"/>
                    <a:pt x="217050" y="67824"/>
                  </a:cubicBezTo>
                  <a:cubicBezTo>
                    <a:pt x="223446" y="67971"/>
                    <a:pt x="228763" y="62898"/>
                    <a:pt x="228910" y="56502"/>
                  </a:cubicBezTo>
                  <a:cubicBezTo>
                    <a:pt x="228910" y="56502"/>
                    <a:pt x="228910" y="56478"/>
                    <a:pt x="228910" y="56478"/>
                  </a:cubicBezTo>
                  <a:cubicBezTo>
                    <a:pt x="228910" y="50278"/>
                    <a:pt x="228910" y="43588"/>
                    <a:pt x="236115" y="43588"/>
                  </a:cubicBezTo>
                  <a:cubicBezTo>
                    <a:pt x="243320" y="43588"/>
                    <a:pt x="244888" y="43073"/>
                    <a:pt x="245403" y="41137"/>
                  </a:cubicBezTo>
                  <a:cubicBezTo>
                    <a:pt x="245918" y="39201"/>
                    <a:pt x="238198" y="39569"/>
                    <a:pt x="238198" y="32878"/>
                  </a:cubicBezTo>
                  <a:cubicBezTo>
                    <a:pt x="238198" y="26188"/>
                    <a:pt x="236115" y="22561"/>
                    <a:pt x="231484" y="19964"/>
                  </a:cubicBezTo>
                  <a:cubicBezTo>
                    <a:pt x="226852" y="17366"/>
                    <a:pt x="218593" y="13273"/>
                    <a:pt x="214452" y="10700"/>
                  </a:cubicBezTo>
                  <a:cubicBezTo>
                    <a:pt x="210311" y="8127"/>
                    <a:pt x="206732" y="9132"/>
                    <a:pt x="200532" y="9132"/>
                  </a:cubicBezTo>
                  <a:cubicBezTo>
                    <a:pt x="194333" y="9132"/>
                    <a:pt x="193842" y="11215"/>
                    <a:pt x="190730" y="12759"/>
                  </a:cubicBezTo>
                  <a:cubicBezTo>
                    <a:pt x="187618" y="14303"/>
                    <a:pt x="185069" y="16361"/>
                    <a:pt x="185069" y="19449"/>
                  </a:cubicBezTo>
                  <a:cubicBezTo>
                    <a:pt x="185069" y="22537"/>
                    <a:pt x="179898" y="21532"/>
                    <a:pt x="174237" y="21532"/>
                  </a:cubicBezTo>
                  <a:cubicBezTo>
                    <a:pt x="168577" y="21532"/>
                    <a:pt x="169581" y="22047"/>
                    <a:pt x="165979" y="27708"/>
                  </a:cubicBezTo>
                  <a:cubicBezTo>
                    <a:pt x="162376" y="33369"/>
                    <a:pt x="161837" y="35059"/>
                    <a:pt x="152574" y="34422"/>
                  </a:cubicBezTo>
                  <a:cubicBezTo>
                    <a:pt x="143310" y="33785"/>
                    <a:pt x="155416" y="34055"/>
                    <a:pt x="159019" y="263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5" name="Freeform: Shape 1544">
              <a:extLst>
                <a:ext uri="{FF2B5EF4-FFF2-40B4-BE49-F238E27FC236}">
                  <a16:creationId xmlns:a16="http://schemas.microsoft.com/office/drawing/2014/main" xmlns="" id="{C52BFC48-ECEA-39D8-5562-C1B7D4B3CA35}"/>
                </a:ext>
              </a:extLst>
            </p:cNvPr>
            <p:cNvSpPr/>
            <p:nvPr/>
          </p:nvSpPr>
          <p:spPr>
            <a:xfrm>
              <a:off x="8970450" y="871704"/>
              <a:ext cx="197608" cy="110194"/>
            </a:xfrm>
            <a:custGeom>
              <a:avLst/>
              <a:gdLst>
                <a:gd name="connsiteX0" fmla="*/ 18785 w 197608"/>
                <a:gd name="connsiteY0" fmla="*/ 71584 h 110194"/>
                <a:gd name="connsiteX1" fmla="*/ 16334 w 197608"/>
                <a:gd name="connsiteY1" fmla="*/ 80872 h 110194"/>
                <a:gd name="connsiteX2" fmla="*/ 11164 w 197608"/>
                <a:gd name="connsiteY2" fmla="*/ 86043 h 110194"/>
                <a:gd name="connsiteX3" fmla="*/ -183 w 197608"/>
                <a:gd name="connsiteY3" fmla="*/ 98933 h 110194"/>
                <a:gd name="connsiteX4" fmla="*/ 9105 w 197608"/>
                <a:gd name="connsiteY4" fmla="*/ 109250 h 110194"/>
                <a:gd name="connsiteX5" fmla="*/ 30254 w 197608"/>
                <a:gd name="connsiteY5" fmla="*/ 103565 h 110194"/>
                <a:gd name="connsiteX6" fmla="*/ 48315 w 197608"/>
                <a:gd name="connsiteY6" fmla="*/ 97903 h 110194"/>
                <a:gd name="connsiteX7" fmla="*/ 70493 w 197608"/>
                <a:gd name="connsiteY7" fmla="*/ 91189 h 110194"/>
                <a:gd name="connsiteX8" fmla="*/ 109164 w 197608"/>
                <a:gd name="connsiteY8" fmla="*/ 91704 h 110194"/>
                <a:gd name="connsiteX9" fmla="*/ 128254 w 197608"/>
                <a:gd name="connsiteY9" fmla="*/ 87072 h 110194"/>
                <a:gd name="connsiteX10" fmla="*/ 148374 w 197608"/>
                <a:gd name="connsiteY10" fmla="*/ 85013 h 110194"/>
                <a:gd name="connsiteX11" fmla="*/ 167464 w 197608"/>
                <a:gd name="connsiteY11" fmla="*/ 81901 h 110194"/>
                <a:gd name="connsiteX12" fmla="*/ 182927 w 197608"/>
                <a:gd name="connsiteY12" fmla="*/ 78298 h 110194"/>
                <a:gd name="connsiteX13" fmla="*/ 189642 w 197608"/>
                <a:gd name="connsiteY13" fmla="*/ 73152 h 110194"/>
                <a:gd name="connsiteX14" fmla="*/ 197386 w 197608"/>
                <a:gd name="connsiteY14" fmla="*/ 64379 h 110194"/>
                <a:gd name="connsiteX15" fmla="*/ 193759 w 197608"/>
                <a:gd name="connsiteY15" fmla="*/ 52126 h 110194"/>
                <a:gd name="connsiteX16" fmla="*/ 185010 w 197608"/>
                <a:gd name="connsiteY16" fmla="*/ 43353 h 110194"/>
                <a:gd name="connsiteX17" fmla="*/ 166950 w 197608"/>
                <a:gd name="connsiteY17" fmla="*/ 41809 h 110194"/>
                <a:gd name="connsiteX18" fmla="*/ 156632 w 197608"/>
                <a:gd name="connsiteY18" fmla="*/ 30438 h 110194"/>
                <a:gd name="connsiteX19" fmla="*/ 142713 w 197608"/>
                <a:gd name="connsiteY19" fmla="*/ 21175 h 110194"/>
                <a:gd name="connsiteX20" fmla="*/ 131881 w 197608"/>
                <a:gd name="connsiteY20" fmla="*/ 24263 h 110194"/>
                <a:gd name="connsiteX21" fmla="*/ 120510 w 197608"/>
                <a:gd name="connsiteY21" fmla="*/ 28379 h 110194"/>
                <a:gd name="connsiteX22" fmla="*/ 108257 w 197608"/>
                <a:gd name="connsiteY22" fmla="*/ 35731 h 110194"/>
                <a:gd name="connsiteX23" fmla="*/ 100538 w 197608"/>
                <a:gd name="connsiteY23" fmla="*/ 39848 h 110194"/>
                <a:gd name="connsiteX24" fmla="*/ 107742 w 197608"/>
                <a:gd name="connsiteY24" fmla="*/ 28502 h 110194"/>
                <a:gd name="connsiteX25" fmla="*/ 112399 w 197608"/>
                <a:gd name="connsiteY25" fmla="*/ 17156 h 110194"/>
                <a:gd name="connsiteX26" fmla="*/ 116516 w 197608"/>
                <a:gd name="connsiteY26" fmla="*/ 9951 h 110194"/>
                <a:gd name="connsiteX27" fmla="*/ 106199 w 197608"/>
                <a:gd name="connsiteY27" fmla="*/ 5295 h 110194"/>
                <a:gd name="connsiteX28" fmla="*/ 94852 w 197608"/>
                <a:gd name="connsiteY28" fmla="*/ -881 h 110194"/>
                <a:gd name="connsiteX29" fmla="*/ 88677 w 197608"/>
                <a:gd name="connsiteY29" fmla="*/ 7353 h 110194"/>
                <a:gd name="connsiteX30" fmla="*/ 84021 w 197608"/>
                <a:gd name="connsiteY30" fmla="*/ 13553 h 110194"/>
                <a:gd name="connsiteX31" fmla="*/ 71768 w 197608"/>
                <a:gd name="connsiteY31" fmla="*/ 6839 h 110194"/>
                <a:gd name="connsiteX32" fmla="*/ 63509 w 197608"/>
                <a:gd name="connsiteY32" fmla="*/ 14191 h 110194"/>
                <a:gd name="connsiteX33" fmla="*/ 55250 w 197608"/>
                <a:gd name="connsiteY33" fmla="*/ 22964 h 110194"/>
                <a:gd name="connsiteX34" fmla="*/ 56304 w 197608"/>
                <a:gd name="connsiteY34" fmla="*/ 28110 h 110194"/>
                <a:gd name="connsiteX35" fmla="*/ 65567 w 197608"/>
                <a:gd name="connsiteY35" fmla="*/ 33795 h 110194"/>
                <a:gd name="connsiteX36" fmla="*/ 55250 w 197608"/>
                <a:gd name="connsiteY36" fmla="*/ 33281 h 110194"/>
                <a:gd name="connsiteX37" fmla="*/ 45448 w 197608"/>
                <a:gd name="connsiteY37" fmla="*/ 36368 h 110194"/>
                <a:gd name="connsiteX38" fmla="*/ 45962 w 197608"/>
                <a:gd name="connsiteY38" fmla="*/ 46171 h 110194"/>
                <a:gd name="connsiteX39" fmla="*/ 53706 w 197608"/>
                <a:gd name="connsiteY39" fmla="*/ 51317 h 110194"/>
                <a:gd name="connsiteX40" fmla="*/ 42360 w 197608"/>
                <a:gd name="connsiteY40" fmla="*/ 51317 h 110194"/>
                <a:gd name="connsiteX41" fmla="*/ 25206 w 197608"/>
                <a:gd name="connsiteY41" fmla="*/ 62149 h 110194"/>
                <a:gd name="connsiteX42" fmla="*/ 18785 w 197608"/>
                <a:gd name="connsiteY42" fmla="*/ 71584 h 11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7608" h="110194">
                  <a:moveTo>
                    <a:pt x="18785" y="71584"/>
                  </a:moveTo>
                  <a:cubicBezTo>
                    <a:pt x="14668" y="73667"/>
                    <a:pt x="16334" y="80872"/>
                    <a:pt x="16334" y="80872"/>
                  </a:cubicBezTo>
                  <a:cubicBezTo>
                    <a:pt x="16334" y="80872"/>
                    <a:pt x="16849" y="83469"/>
                    <a:pt x="11164" y="86043"/>
                  </a:cubicBezTo>
                  <a:cubicBezTo>
                    <a:pt x="5478" y="88616"/>
                    <a:pt x="-183" y="93762"/>
                    <a:pt x="-183" y="98933"/>
                  </a:cubicBezTo>
                  <a:cubicBezTo>
                    <a:pt x="-183" y="104104"/>
                    <a:pt x="332" y="108735"/>
                    <a:pt x="9105" y="109250"/>
                  </a:cubicBezTo>
                  <a:cubicBezTo>
                    <a:pt x="17878" y="109765"/>
                    <a:pt x="21481" y="104594"/>
                    <a:pt x="30254" y="103565"/>
                  </a:cubicBezTo>
                  <a:cubicBezTo>
                    <a:pt x="39027" y="102535"/>
                    <a:pt x="44688" y="103565"/>
                    <a:pt x="48315" y="97903"/>
                  </a:cubicBezTo>
                  <a:cubicBezTo>
                    <a:pt x="51942" y="92243"/>
                    <a:pt x="57088" y="90552"/>
                    <a:pt x="70493" y="91189"/>
                  </a:cubicBezTo>
                  <a:cubicBezTo>
                    <a:pt x="83898" y="91826"/>
                    <a:pt x="102474" y="93639"/>
                    <a:pt x="109164" y="91704"/>
                  </a:cubicBezTo>
                  <a:cubicBezTo>
                    <a:pt x="115854" y="89768"/>
                    <a:pt x="116908" y="87072"/>
                    <a:pt x="128254" y="87072"/>
                  </a:cubicBezTo>
                  <a:cubicBezTo>
                    <a:pt x="139600" y="87072"/>
                    <a:pt x="144257" y="89130"/>
                    <a:pt x="148374" y="85013"/>
                  </a:cubicBezTo>
                  <a:cubicBezTo>
                    <a:pt x="152491" y="80896"/>
                    <a:pt x="160234" y="82416"/>
                    <a:pt x="167464" y="81901"/>
                  </a:cubicBezTo>
                  <a:cubicBezTo>
                    <a:pt x="174693" y="81386"/>
                    <a:pt x="180869" y="82930"/>
                    <a:pt x="182927" y="78298"/>
                  </a:cubicBezTo>
                  <a:cubicBezTo>
                    <a:pt x="184986" y="73667"/>
                    <a:pt x="186040" y="74182"/>
                    <a:pt x="189642" y="73152"/>
                  </a:cubicBezTo>
                  <a:cubicBezTo>
                    <a:pt x="193245" y="72123"/>
                    <a:pt x="197901" y="71069"/>
                    <a:pt x="197386" y="64379"/>
                  </a:cubicBezTo>
                  <a:cubicBezTo>
                    <a:pt x="196872" y="57689"/>
                    <a:pt x="198930" y="54062"/>
                    <a:pt x="193759" y="52126"/>
                  </a:cubicBezTo>
                  <a:cubicBezTo>
                    <a:pt x="188588" y="50190"/>
                    <a:pt x="194274" y="43353"/>
                    <a:pt x="185010" y="43353"/>
                  </a:cubicBezTo>
                  <a:cubicBezTo>
                    <a:pt x="175747" y="43353"/>
                    <a:pt x="171581" y="48499"/>
                    <a:pt x="166950" y="41809"/>
                  </a:cubicBezTo>
                  <a:cubicBezTo>
                    <a:pt x="162318" y="35119"/>
                    <a:pt x="163322" y="31492"/>
                    <a:pt x="156632" y="30438"/>
                  </a:cubicBezTo>
                  <a:cubicBezTo>
                    <a:pt x="149942" y="29384"/>
                    <a:pt x="149280" y="22204"/>
                    <a:pt x="142713" y="21175"/>
                  </a:cubicBezTo>
                  <a:cubicBezTo>
                    <a:pt x="136145" y="20145"/>
                    <a:pt x="137027" y="23748"/>
                    <a:pt x="131881" y="24263"/>
                  </a:cubicBezTo>
                  <a:cubicBezTo>
                    <a:pt x="126735" y="24777"/>
                    <a:pt x="125167" y="24263"/>
                    <a:pt x="120510" y="28379"/>
                  </a:cubicBezTo>
                  <a:cubicBezTo>
                    <a:pt x="115854" y="32497"/>
                    <a:pt x="110218" y="31492"/>
                    <a:pt x="108257" y="35731"/>
                  </a:cubicBezTo>
                  <a:cubicBezTo>
                    <a:pt x="106297" y="39971"/>
                    <a:pt x="101567" y="45019"/>
                    <a:pt x="100538" y="39848"/>
                  </a:cubicBezTo>
                  <a:cubicBezTo>
                    <a:pt x="99509" y="34678"/>
                    <a:pt x="107228" y="32643"/>
                    <a:pt x="107742" y="28502"/>
                  </a:cubicBezTo>
                  <a:cubicBezTo>
                    <a:pt x="108257" y="24360"/>
                    <a:pt x="111884" y="21297"/>
                    <a:pt x="112399" y="17156"/>
                  </a:cubicBezTo>
                  <a:cubicBezTo>
                    <a:pt x="112913" y="13014"/>
                    <a:pt x="120143" y="14068"/>
                    <a:pt x="116516" y="9951"/>
                  </a:cubicBezTo>
                  <a:cubicBezTo>
                    <a:pt x="114212" y="6593"/>
                    <a:pt x="110242" y="4804"/>
                    <a:pt x="106199" y="5295"/>
                  </a:cubicBezTo>
                  <a:cubicBezTo>
                    <a:pt x="101567" y="5295"/>
                    <a:pt x="101567" y="-1396"/>
                    <a:pt x="94852" y="-881"/>
                  </a:cubicBezTo>
                  <a:cubicBezTo>
                    <a:pt x="88137" y="-366"/>
                    <a:pt x="88677" y="3751"/>
                    <a:pt x="88677" y="7353"/>
                  </a:cubicBezTo>
                  <a:cubicBezTo>
                    <a:pt x="88677" y="10956"/>
                    <a:pt x="89706" y="15097"/>
                    <a:pt x="84021" y="13553"/>
                  </a:cubicBezTo>
                  <a:cubicBezTo>
                    <a:pt x="78335" y="12009"/>
                    <a:pt x="77330" y="6839"/>
                    <a:pt x="71768" y="6839"/>
                  </a:cubicBezTo>
                  <a:cubicBezTo>
                    <a:pt x="66205" y="6839"/>
                    <a:pt x="69709" y="11495"/>
                    <a:pt x="63509" y="14191"/>
                  </a:cubicBezTo>
                  <a:cubicBezTo>
                    <a:pt x="57309" y="16886"/>
                    <a:pt x="55765" y="19851"/>
                    <a:pt x="55250" y="22964"/>
                  </a:cubicBezTo>
                  <a:cubicBezTo>
                    <a:pt x="54736" y="26076"/>
                    <a:pt x="48046" y="26566"/>
                    <a:pt x="56304" y="28110"/>
                  </a:cubicBezTo>
                  <a:cubicBezTo>
                    <a:pt x="64563" y="29654"/>
                    <a:pt x="67136" y="30168"/>
                    <a:pt x="65567" y="33795"/>
                  </a:cubicBezTo>
                  <a:cubicBezTo>
                    <a:pt x="63999" y="37422"/>
                    <a:pt x="61451" y="34310"/>
                    <a:pt x="55250" y="33281"/>
                  </a:cubicBezTo>
                  <a:cubicBezTo>
                    <a:pt x="49050" y="32252"/>
                    <a:pt x="46477" y="34310"/>
                    <a:pt x="45448" y="36368"/>
                  </a:cubicBezTo>
                  <a:cubicBezTo>
                    <a:pt x="44419" y="38427"/>
                    <a:pt x="39787" y="45142"/>
                    <a:pt x="45962" y="46171"/>
                  </a:cubicBezTo>
                  <a:cubicBezTo>
                    <a:pt x="52138" y="47200"/>
                    <a:pt x="55765" y="48229"/>
                    <a:pt x="53706" y="51317"/>
                  </a:cubicBezTo>
                  <a:cubicBezTo>
                    <a:pt x="51648" y="54405"/>
                    <a:pt x="47531" y="53915"/>
                    <a:pt x="42360" y="51317"/>
                  </a:cubicBezTo>
                  <a:cubicBezTo>
                    <a:pt x="37189" y="48720"/>
                    <a:pt x="29984" y="44112"/>
                    <a:pt x="25206" y="62149"/>
                  </a:cubicBezTo>
                  <a:cubicBezTo>
                    <a:pt x="24960" y="61781"/>
                    <a:pt x="22902" y="69525"/>
                    <a:pt x="18785" y="7158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6" name="Freeform: Shape 1545">
              <a:extLst>
                <a:ext uri="{FF2B5EF4-FFF2-40B4-BE49-F238E27FC236}">
                  <a16:creationId xmlns:a16="http://schemas.microsoft.com/office/drawing/2014/main" xmlns="" id="{BC6ADE52-764C-D8F5-9729-7591072C1E61}"/>
                </a:ext>
              </a:extLst>
            </p:cNvPr>
            <p:cNvSpPr/>
            <p:nvPr/>
          </p:nvSpPr>
          <p:spPr>
            <a:xfrm>
              <a:off x="9179940" y="954514"/>
              <a:ext cx="22632" cy="11417"/>
            </a:xfrm>
            <a:custGeom>
              <a:avLst/>
              <a:gdLst>
                <a:gd name="connsiteX0" fmla="*/ 3237 w 22632"/>
                <a:gd name="connsiteY0" fmla="*/ 9922 h 11417"/>
                <a:gd name="connsiteX1" fmla="*/ 15098 w 22632"/>
                <a:gd name="connsiteY1" fmla="*/ 8379 h 11417"/>
                <a:gd name="connsiteX2" fmla="*/ 22450 w 22632"/>
                <a:gd name="connsiteY2" fmla="*/ 3747 h 11417"/>
                <a:gd name="connsiteX3" fmla="*/ 13677 w 22632"/>
                <a:gd name="connsiteY3" fmla="*/ -909 h 11417"/>
                <a:gd name="connsiteX4" fmla="*/ 3875 w 22632"/>
                <a:gd name="connsiteY4" fmla="*/ 2203 h 11417"/>
                <a:gd name="connsiteX5" fmla="*/ 3237 w 22632"/>
                <a:gd name="connsiteY5" fmla="*/ 9922 h 11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32" h="11417">
                  <a:moveTo>
                    <a:pt x="3237" y="9922"/>
                  </a:moveTo>
                  <a:cubicBezTo>
                    <a:pt x="8408" y="9922"/>
                    <a:pt x="12525" y="11981"/>
                    <a:pt x="15098" y="8379"/>
                  </a:cubicBezTo>
                  <a:cubicBezTo>
                    <a:pt x="17671" y="4776"/>
                    <a:pt x="22450" y="8379"/>
                    <a:pt x="22450" y="3747"/>
                  </a:cubicBezTo>
                  <a:cubicBezTo>
                    <a:pt x="22450" y="-885"/>
                    <a:pt x="18848" y="-909"/>
                    <a:pt x="13677" y="-909"/>
                  </a:cubicBezTo>
                  <a:cubicBezTo>
                    <a:pt x="10246" y="-468"/>
                    <a:pt x="6938" y="586"/>
                    <a:pt x="3875" y="2203"/>
                  </a:cubicBezTo>
                  <a:cubicBezTo>
                    <a:pt x="-879" y="4776"/>
                    <a:pt x="-1909" y="9922"/>
                    <a:pt x="3237" y="992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7" name="Freeform: Shape 1546">
              <a:extLst>
                <a:ext uri="{FF2B5EF4-FFF2-40B4-BE49-F238E27FC236}">
                  <a16:creationId xmlns:a16="http://schemas.microsoft.com/office/drawing/2014/main" xmlns="" id="{1D5DC7F3-F97B-6413-1365-9F4AD492508E}"/>
                </a:ext>
              </a:extLst>
            </p:cNvPr>
            <p:cNvSpPr/>
            <p:nvPr/>
          </p:nvSpPr>
          <p:spPr>
            <a:xfrm>
              <a:off x="9197515" y="960681"/>
              <a:ext cx="40518" cy="17633"/>
            </a:xfrm>
            <a:custGeom>
              <a:avLst/>
              <a:gdLst>
                <a:gd name="connsiteX0" fmla="*/ 1151 w 40518"/>
                <a:gd name="connsiteY0" fmla="*/ 8412 h 17633"/>
                <a:gd name="connsiteX1" fmla="*/ 8355 w 40518"/>
                <a:gd name="connsiteY1" fmla="*/ 10470 h 17633"/>
                <a:gd name="connsiteX2" fmla="*/ 18672 w 40518"/>
                <a:gd name="connsiteY2" fmla="*/ 13044 h 17633"/>
                <a:gd name="connsiteX3" fmla="*/ 30018 w 40518"/>
                <a:gd name="connsiteY3" fmla="*/ 14588 h 17633"/>
                <a:gd name="connsiteX4" fmla="*/ 35704 w 40518"/>
                <a:gd name="connsiteY4" fmla="*/ 14588 h 17633"/>
                <a:gd name="connsiteX5" fmla="*/ 40336 w 40518"/>
                <a:gd name="connsiteY5" fmla="*/ 9956 h 17633"/>
                <a:gd name="connsiteX6" fmla="*/ 36219 w 40518"/>
                <a:gd name="connsiteY6" fmla="*/ 4271 h 17633"/>
                <a:gd name="connsiteX7" fmla="*/ 30534 w 40518"/>
                <a:gd name="connsiteY7" fmla="*/ -876 h 17633"/>
                <a:gd name="connsiteX8" fmla="*/ 24873 w 40518"/>
                <a:gd name="connsiteY8" fmla="*/ 4271 h 17633"/>
                <a:gd name="connsiteX9" fmla="*/ 11982 w 40518"/>
                <a:gd name="connsiteY9" fmla="*/ 1820 h 17633"/>
                <a:gd name="connsiteX10" fmla="*/ 8870 w 40518"/>
                <a:gd name="connsiteY10" fmla="*/ 4271 h 17633"/>
                <a:gd name="connsiteX11" fmla="*/ 1151 w 40518"/>
                <a:gd name="connsiteY11" fmla="*/ 8412 h 1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518" h="17633">
                  <a:moveTo>
                    <a:pt x="1151" y="8412"/>
                  </a:moveTo>
                  <a:cubicBezTo>
                    <a:pt x="5782" y="10470"/>
                    <a:pt x="6297" y="6353"/>
                    <a:pt x="8355" y="10470"/>
                  </a:cubicBezTo>
                  <a:cubicBezTo>
                    <a:pt x="10414" y="14588"/>
                    <a:pt x="11443" y="13044"/>
                    <a:pt x="18672" y="13044"/>
                  </a:cubicBezTo>
                  <a:cubicBezTo>
                    <a:pt x="25902" y="13044"/>
                    <a:pt x="28989" y="12014"/>
                    <a:pt x="30018" y="14588"/>
                  </a:cubicBezTo>
                  <a:cubicBezTo>
                    <a:pt x="31048" y="17160"/>
                    <a:pt x="35190" y="17700"/>
                    <a:pt x="35704" y="14588"/>
                  </a:cubicBezTo>
                  <a:cubicBezTo>
                    <a:pt x="36219" y="11475"/>
                    <a:pt x="40336" y="14588"/>
                    <a:pt x="40336" y="9956"/>
                  </a:cubicBezTo>
                  <a:cubicBezTo>
                    <a:pt x="40336" y="5324"/>
                    <a:pt x="38792" y="4271"/>
                    <a:pt x="36219" y="4271"/>
                  </a:cubicBezTo>
                  <a:cubicBezTo>
                    <a:pt x="33645" y="4271"/>
                    <a:pt x="35190" y="-1391"/>
                    <a:pt x="30534" y="-876"/>
                  </a:cubicBezTo>
                  <a:cubicBezTo>
                    <a:pt x="25877" y="-361"/>
                    <a:pt x="32102" y="4785"/>
                    <a:pt x="24873" y="4271"/>
                  </a:cubicBezTo>
                  <a:cubicBezTo>
                    <a:pt x="17643" y="3756"/>
                    <a:pt x="20216" y="-361"/>
                    <a:pt x="11982" y="1820"/>
                  </a:cubicBezTo>
                  <a:cubicBezTo>
                    <a:pt x="11982" y="1820"/>
                    <a:pt x="12497" y="4271"/>
                    <a:pt x="8870" y="4271"/>
                  </a:cubicBezTo>
                  <a:cubicBezTo>
                    <a:pt x="5243" y="4271"/>
                    <a:pt x="-3506" y="6353"/>
                    <a:pt x="1151" y="84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8" name="Freeform: Shape 1547">
              <a:extLst>
                <a:ext uri="{FF2B5EF4-FFF2-40B4-BE49-F238E27FC236}">
                  <a16:creationId xmlns:a16="http://schemas.microsoft.com/office/drawing/2014/main" xmlns="" id="{4CB1B457-6CF8-512A-2A41-AF39864ACFFD}"/>
                </a:ext>
              </a:extLst>
            </p:cNvPr>
            <p:cNvSpPr/>
            <p:nvPr/>
          </p:nvSpPr>
          <p:spPr>
            <a:xfrm>
              <a:off x="9198625" y="1014054"/>
              <a:ext cx="13219" cy="8993"/>
            </a:xfrm>
            <a:custGeom>
              <a:avLst/>
              <a:gdLst>
                <a:gd name="connsiteX0" fmla="*/ 5186 w 13219"/>
                <a:gd name="connsiteY0" fmla="*/ -605 h 8993"/>
                <a:gd name="connsiteX1" fmla="*/ 555 w 13219"/>
                <a:gd name="connsiteY1" fmla="*/ 5595 h 8993"/>
                <a:gd name="connsiteX2" fmla="*/ 11901 w 13219"/>
                <a:gd name="connsiteY2" fmla="*/ 6110 h 8993"/>
                <a:gd name="connsiteX3" fmla="*/ 5186 w 13219"/>
                <a:gd name="connsiteY3" fmla="*/ -605 h 8993"/>
              </a:gdLst>
              <a:ahLst/>
              <a:cxnLst>
                <a:cxn ang="0">
                  <a:pos x="connsiteX0" y="connsiteY0"/>
                </a:cxn>
                <a:cxn ang="0">
                  <a:pos x="connsiteX1" y="connsiteY1"/>
                </a:cxn>
                <a:cxn ang="0">
                  <a:pos x="connsiteX2" y="connsiteY2"/>
                </a:cxn>
                <a:cxn ang="0">
                  <a:pos x="connsiteX3" y="connsiteY3"/>
                </a:cxn>
              </a:cxnLst>
              <a:rect l="l" t="t" r="r" b="b"/>
              <a:pathLst>
                <a:path w="13219" h="8993">
                  <a:moveTo>
                    <a:pt x="5186" y="-605"/>
                  </a:moveTo>
                  <a:cubicBezTo>
                    <a:pt x="5186" y="-605"/>
                    <a:pt x="-2558" y="3512"/>
                    <a:pt x="555" y="5595"/>
                  </a:cubicBezTo>
                  <a:cubicBezTo>
                    <a:pt x="3667" y="7678"/>
                    <a:pt x="8788" y="9712"/>
                    <a:pt x="11901" y="6110"/>
                  </a:cubicBezTo>
                  <a:cubicBezTo>
                    <a:pt x="15013" y="2507"/>
                    <a:pt x="11386" y="-2149"/>
                    <a:pt x="5186" y="-60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49" name="Freeform: Shape 1548">
              <a:extLst>
                <a:ext uri="{FF2B5EF4-FFF2-40B4-BE49-F238E27FC236}">
                  <a16:creationId xmlns:a16="http://schemas.microsoft.com/office/drawing/2014/main" xmlns="" id="{E81A1EB3-63B8-6D34-20A2-9AEAADA57A0F}"/>
                </a:ext>
              </a:extLst>
            </p:cNvPr>
            <p:cNvSpPr/>
            <p:nvPr/>
          </p:nvSpPr>
          <p:spPr>
            <a:xfrm>
              <a:off x="9223599" y="1021185"/>
              <a:ext cx="9408" cy="13120"/>
            </a:xfrm>
            <a:custGeom>
              <a:avLst/>
              <a:gdLst>
                <a:gd name="connsiteX0" fmla="*/ 3934 w 9408"/>
                <a:gd name="connsiteY0" fmla="*/ 8 h 13120"/>
                <a:gd name="connsiteX1" fmla="*/ -183 w 9408"/>
                <a:gd name="connsiteY1" fmla="*/ 6698 h 13120"/>
                <a:gd name="connsiteX2" fmla="*/ 9105 w 9408"/>
                <a:gd name="connsiteY2" fmla="*/ 9810 h 13120"/>
                <a:gd name="connsiteX3" fmla="*/ 3934 w 9408"/>
                <a:gd name="connsiteY3" fmla="*/ 8 h 13120"/>
              </a:gdLst>
              <a:ahLst/>
              <a:cxnLst>
                <a:cxn ang="0">
                  <a:pos x="connsiteX0" y="connsiteY0"/>
                </a:cxn>
                <a:cxn ang="0">
                  <a:pos x="connsiteX1" y="connsiteY1"/>
                </a:cxn>
                <a:cxn ang="0">
                  <a:pos x="connsiteX2" y="connsiteY2"/>
                </a:cxn>
                <a:cxn ang="0">
                  <a:pos x="connsiteX3" y="connsiteY3"/>
                </a:cxn>
              </a:cxnLst>
              <a:rect l="l" t="t" r="r" b="b"/>
              <a:pathLst>
                <a:path w="9408" h="13120">
                  <a:moveTo>
                    <a:pt x="3934" y="8"/>
                  </a:moveTo>
                  <a:cubicBezTo>
                    <a:pt x="1606" y="1478"/>
                    <a:pt x="87" y="3953"/>
                    <a:pt x="-183" y="6698"/>
                  </a:cubicBezTo>
                  <a:cubicBezTo>
                    <a:pt x="-183" y="10840"/>
                    <a:pt x="8591" y="14957"/>
                    <a:pt x="9105" y="9810"/>
                  </a:cubicBezTo>
                  <a:cubicBezTo>
                    <a:pt x="9620" y="4664"/>
                    <a:pt x="8591" y="-3693"/>
                    <a:pt x="3934" y="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0" name="Freeform: Shape 1549">
              <a:extLst>
                <a:ext uri="{FF2B5EF4-FFF2-40B4-BE49-F238E27FC236}">
                  <a16:creationId xmlns:a16="http://schemas.microsoft.com/office/drawing/2014/main" xmlns="" id="{A14AF859-75A5-A3C8-5603-2EF463535520}"/>
                </a:ext>
              </a:extLst>
            </p:cNvPr>
            <p:cNvSpPr/>
            <p:nvPr/>
          </p:nvSpPr>
          <p:spPr>
            <a:xfrm>
              <a:off x="9362590" y="1213369"/>
              <a:ext cx="66335" cy="28724"/>
            </a:xfrm>
            <a:custGeom>
              <a:avLst/>
              <a:gdLst>
                <a:gd name="connsiteX0" fmla="*/ 59228 w 66335"/>
                <a:gd name="connsiteY0" fmla="*/ 2966 h 28724"/>
                <a:gd name="connsiteX1" fmla="*/ 49255 w 66335"/>
                <a:gd name="connsiteY1" fmla="*/ 3996 h 28724"/>
                <a:gd name="connsiteX2" fmla="*/ 40334 w 66335"/>
                <a:gd name="connsiteY2" fmla="*/ 2966 h 28724"/>
                <a:gd name="connsiteX3" fmla="*/ 30017 w 66335"/>
                <a:gd name="connsiteY3" fmla="*/ -808 h 28724"/>
                <a:gd name="connsiteX4" fmla="*/ 21415 w 66335"/>
                <a:gd name="connsiteY4" fmla="*/ 3310 h 28724"/>
                <a:gd name="connsiteX5" fmla="*/ 11098 w 66335"/>
                <a:gd name="connsiteY5" fmla="*/ 10196 h 28724"/>
                <a:gd name="connsiteX6" fmla="*/ 438 w 66335"/>
                <a:gd name="connsiteY6" fmla="*/ 13970 h 28724"/>
                <a:gd name="connsiteX7" fmla="*/ 11441 w 66335"/>
                <a:gd name="connsiteY7" fmla="*/ 18871 h 28724"/>
                <a:gd name="connsiteX8" fmla="*/ 21758 w 66335"/>
                <a:gd name="connsiteY8" fmla="*/ 23355 h 28724"/>
                <a:gd name="connsiteX9" fmla="*/ 31732 w 66335"/>
                <a:gd name="connsiteY9" fmla="*/ 27816 h 28724"/>
                <a:gd name="connsiteX10" fmla="*/ 47196 w 66335"/>
                <a:gd name="connsiteY10" fmla="*/ 24385 h 28724"/>
                <a:gd name="connsiteX11" fmla="*/ 59228 w 66335"/>
                <a:gd name="connsiteY11" fmla="*/ 19484 h 28724"/>
                <a:gd name="connsiteX12" fmla="*/ 63713 w 66335"/>
                <a:gd name="connsiteY12" fmla="*/ 13651 h 28724"/>
                <a:gd name="connsiteX13" fmla="*/ 65772 w 66335"/>
                <a:gd name="connsiteY13" fmla="*/ 7794 h 28724"/>
                <a:gd name="connsiteX14" fmla="*/ 59228 w 66335"/>
                <a:gd name="connsiteY14" fmla="*/ 2966 h 2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335" h="28724">
                  <a:moveTo>
                    <a:pt x="59228" y="2966"/>
                  </a:moveTo>
                  <a:cubicBezTo>
                    <a:pt x="55871" y="2672"/>
                    <a:pt x="52489" y="3016"/>
                    <a:pt x="49255" y="3996"/>
                  </a:cubicBezTo>
                  <a:cubicBezTo>
                    <a:pt x="49255" y="3996"/>
                    <a:pt x="42393" y="5368"/>
                    <a:pt x="40334" y="2966"/>
                  </a:cubicBezTo>
                  <a:cubicBezTo>
                    <a:pt x="38275" y="565"/>
                    <a:pt x="35164" y="-464"/>
                    <a:pt x="30017" y="-808"/>
                  </a:cubicBezTo>
                  <a:cubicBezTo>
                    <a:pt x="26562" y="-1347"/>
                    <a:pt x="23155" y="295"/>
                    <a:pt x="21415" y="3310"/>
                  </a:cubicBezTo>
                  <a:cubicBezTo>
                    <a:pt x="20043" y="5368"/>
                    <a:pt x="17641" y="10196"/>
                    <a:pt x="11098" y="10196"/>
                  </a:cubicBezTo>
                  <a:cubicBezTo>
                    <a:pt x="4555" y="10196"/>
                    <a:pt x="-2307" y="12254"/>
                    <a:pt x="438" y="13970"/>
                  </a:cubicBezTo>
                  <a:cubicBezTo>
                    <a:pt x="3183" y="15685"/>
                    <a:pt x="6295" y="18871"/>
                    <a:pt x="11441" y="18871"/>
                  </a:cubicBezTo>
                  <a:cubicBezTo>
                    <a:pt x="16588" y="18871"/>
                    <a:pt x="19014" y="21322"/>
                    <a:pt x="21758" y="23355"/>
                  </a:cubicBezTo>
                  <a:cubicBezTo>
                    <a:pt x="24503" y="25390"/>
                    <a:pt x="27247" y="27816"/>
                    <a:pt x="31732" y="27816"/>
                  </a:cubicBezTo>
                  <a:cubicBezTo>
                    <a:pt x="36217" y="27816"/>
                    <a:pt x="45481" y="27130"/>
                    <a:pt x="47196" y="24385"/>
                  </a:cubicBezTo>
                  <a:cubicBezTo>
                    <a:pt x="48911" y="21640"/>
                    <a:pt x="58910" y="21934"/>
                    <a:pt x="59228" y="19484"/>
                  </a:cubicBezTo>
                  <a:cubicBezTo>
                    <a:pt x="59424" y="16813"/>
                    <a:pt x="61189" y="14509"/>
                    <a:pt x="63713" y="13651"/>
                  </a:cubicBezTo>
                  <a:cubicBezTo>
                    <a:pt x="66457" y="12965"/>
                    <a:pt x="66457" y="10906"/>
                    <a:pt x="65772" y="7794"/>
                  </a:cubicBezTo>
                  <a:cubicBezTo>
                    <a:pt x="65085" y="4682"/>
                    <a:pt x="63370" y="2966"/>
                    <a:pt x="59228" y="29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1" name="Freeform: Shape 1550">
              <a:extLst>
                <a:ext uri="{FF2B5EF4-FFF2-40B4-BE49-F238E27FC236}">
                  <a16:creationId xmlns:a16="http://schemas.microsoft.com/office/drawing/2014/main" xmlns="" id="{B0BCD572-92F6-2848-D084-C56D0B143ACF}"/>
                </a:ext>
              </a:extLst>
            </p:cNvPr>
            <p:cNvSpPr/>
            <p:nvPr/>
          </p:nvSpPr>
          <p:spPr>
            <a:xfrm>
              <a:off x="9507468" y="1222339"/>
              <a:ext cx="10965" cy="8613"/>
            </a:xfrm>
            <a:custGeom>
              <a:avLst/>
              <a:gdLst>
                <a:gd name="connsiteX0" fmla="*/ 661 w 10965"/>
                <a:gd name="connsiteY0" fmla="*/ 6715 h 8613"/>
                <a:gd name="connsiteX1" fmla="*/ 7205 w 10965"/>
                <a:gd name="connsiteY1" fmla="*/ 6372 h 8613"/>
                <a:gd name="connsiteX2" fmla="*/ 9973 w 10965"/>
                <a:gd name="connsiteY2" fmla="*/ 2598 h 8613"/>
                <a:gd name="connsiteX3" fmla="*/ 2744 w 10965"/>
                <a:gd name="connsiteY3" fmla="*/ -171 h 8613"/>
                <a:gd name="connsiteX4" fmla="*/ 661 w 10965"/>
                <a:gd name="connsiteY4" fmla="*/ 6715 h 8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5" h="8613">
                  <a:moveTo>
                    <a:pt x="661" y="6715"/>
                  </a:moveTo>
                  <a:cubicBezTo>
                    <a:pt x="3431" y="8087"/>
                    <a:pt x="3773" y="8087"/>
                    <a:pt x="7205" y="6372"/>
                  </a:cubicBezTo>
                  <a:cubicBezTo>
                    <a:pt x="10635" y="4656"/>
                    <a:pt x="11689" y="3627"/>
                    <a:pt x="9973" y="2598"/>
                  </a:cubicBezTo>
                  <a:cubicBezTo>
                    <a:pt x="8258" y="1569"/>
                    <a:pt x="4803" y="-2573"/>
                    <a:pt x="2744" y="-171"/>
                  </a:cubicBezTo>
                  <a:cubicBezTo>
                    <a:pt x="2744" y="-171"/>
                    <a:pt x="-2083" y="5343"/>
                    <a:pt x="661" y="67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2" name="Freeform: Shape 1551">
              <a:extLst>
                <a:ext uri="{FF2B5EF4-FFF2-40B4-BE49-F238E27FC236}">
                  <a16:creationId xmlns:a16="http://schemas.microsoft.com/office/drawing/2014/main" xmlns="" id="{EE1E52AD-5783-B8AB-4D59-CA5D275EAAE0}"/>
                </a:ext>
              </a:extLst>
            </p:cNvPr>
            <p:cNvSpPr/>
            <p:nvPr/>
          </p:nvSpPr>
          <p:spPr>
            <a:xfrm>
              <a:off x="10150579" y="1128085"/>
              <a:ext cx="23215" cy="30509"/>
            </a:xfrm>
            <a:custGeom>
              <a:avLst/>
              <a:gdLst>
                <a:gd name="connsiteX0" fmla="*/ 16766 w 23215"/>
                <a:gd name="connsiteY0" fmla="*/ 25661 h 30509"/>
                <a:gd name="connsiteX1" fmla="*/ 21936 w 23215"/>
                <a:gd name="connsiteY1" fmla="*/ 13408 h 30509"/>
                <a:gd name="connsiteX2" fmla="*/ 13164 w 23215"/>
                <a:gd name="connsiteY2" fmla="*/ 1155 h 30509"/>
                <a:gd name="connsiteX3" fmla="*/ 5812 w 23215"/>
                <a:gd name="connsiteY3" fmla="*/ 3214 h 30509"/>
                <a:gd name="connsiteX4" fmla="*/ 3753 w 23215"/>
                <a:gd name="connsiteY4" fmla="*/ 18677 h 30509"/>
                <a:gd name="connsiteX5" fmla="*/ 1695 w 23215"/>
                <a:gd name="connsiteY5" fmla="*/ 26936 h 30509"/>
                <a:gd name="connsiteX6" fmla="*/ 16766 w 23215"/>
                <a:gd name="connsiteY6" fmla="*/ 25661 h 3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15" h="30509">
                  <a:moveTo>
                    <a:pt x="16766" y="25661"/>
                  </a:moveTo>
                  <a:cubicBezTo>
                    <a:pt x="17280" y="19461"/>
                    <a:pt x="26054" y="18432"/>
                    <a:pt x="21936" y="13408"/>
                  </a:cubicBezTo>
                  <a:cubicBezTo>
                    <a:pt x="17820" y="8385"/>
                    <a:pt x="16766" y="4121"/>
                    <a:pt x="13164" y="1155"/>
                  </a:cubicBezTo>
                  <a:cubicBezTo>
                    <a:pt x="9561" y="-1810"/>
                    <a:pt x="4905" y="-1957"/>
                    <a:pt x="5812" y="3214"/>
                  </a:cubicBezTo>
                  <a:cubicBezTo>
                    <a:pt x="5812" y="3214"/>
                    <a:pt x="9439" y="18163"/>
                    <a:pt x="3753" y="18677"/>
                  </a:cubicBezTo>
                  <a:cubicBezTo>
                    <a:pt x="-1932" y="19192"/>
                    <a:pt x="-363" y="24363"/>
                    <a:pt x="1695" y="26936"/>
                  </a:cubicBezTo>
                  <a:cubicBezTo>
                    <a:pt x="3753" y="29509"/>
                    <a:pt x="16251" y="31862"/>
                    <a:pt x="16766" y="256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3" name="Freeform: Shape 1552">
              <a:extLst>
                <a:ext uri="{FF2B5EF4-FFF2-40B4-BE49-F238E27FC236}">
                  <a16:creationId xmlns:a16="http://schemas.microsoft.com/office/drawing/2014/main" xmlns="" id="{D059A53C-9D9E-3F63-CB30-C755EBEF66EA}"/>
                </a:ext>
              </a:extLst>
            </p:cNvPr>
            <p:cNvSpPr/>
            <p:nvPr/>
          </p:nvSpPr>
          <p:spPr>
            <a:xfrm>
              <a:off x="10148776" y="1228476"/>
              <a:ext cx="29583" cy="28115"/>
            </a:xfrm>
            <a:custGeom>
              <a:avLst/>
              <a:gdLst>
                <a:gd name="connsiteX0" fmla="*/ 3620 w 29583"/>
                <a:gd name="connsiteY0" fmla="*/ 10380 h 28115"/>
                <a:gd name="connsiteX1" fmla="*/ 15997 w 29583"/>
                <a:gd name="connsiteY1" fmla="*/ 22756 h 28115"/>
                <a:gd name="connsiteX2" fmla="*/ 29401 w 29583"/>
                <a:gd name="connsiteY2" fmla="*/ 24300 h 28115"/>
                <a:gd name="connsiteX3" fmla="*/ 21682 w 29583"/>
                <a:gd name="connsiteY3" fmla="*/ 14497 h 28115"/>
                <a:gd name="connsiteX4" fmla="*/ 1562 w 29583"/>
                <a:gd name="connsiteY4" fmla="*/ -451 h 28115"/>
                <a:gd name="connsiteX5" fmla="*/ 2200 w 29583"/>
                <a:gd name="connsiteY5" fmla="*/ 9400 h 28115"/>
                <a:gd name="connsiteX6" fmla="*/ 3620 w 29583"/>
                <a:gd name="connsiteY6" fmla="*/ 10380 h 2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83" h="28115">
                  <a:moveTo>
                    <a:pt x="3620" y="10380"/>
                  </a:moveTo>
                  <a:cubicBezTo>
                    <a:pt x="10850" y="15012"/>
                    <a:pt x="12394" y="16580"/>
                    <a:pt x="15997" y="22756"/>
                  </a:cubicBezTo>
                  <a:cubicBezTo>
                    <a:pt x="19598" y="28931"/>
                    <a:pt x="29401" y="27927"/>
                    <a:pt x="29401" y="24300"/>
                  </a:cubicBezTo>
                  <a:cubicBezTo>
                    <a:pt x="29401" y="20673"/>
                    <a:pt x="26950" y="19153"/>
                    <a:pt x="21682" y="14497"/>
                  </a:cubicBezTo>
                  <a:cubicBezTo>
                    <a:pt x="16413" y="9841"/>
                    <a:pt x="5165" y="-3539"/>
                    <a:pt x="1562" y="-451"/>
                  </a:cubicBezTo>
                  <a:cubicBezTo>
                    <a:pt x="-987" y="2440"/>
                    <a:pt x="-717" y="6851"/>
                    <a:pt x="2200" y="9400"/>
                  </a:cubicBezTo>
                  <a:cubicBezTo>
                    <a:pt x="2616" y="9792"/>
                    <a:pt x="3106" y="10111"/>
                    <a:pt x="3620" y="1038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4" name="Freeform: Shape 1553">
              <a:extLst>
                <a:ext uri="{FF2B5EF4-FFF2-40B4-BE49-F238E27FC236}">
                  <a16:creationId xmlns:a16="http://schemas.microsoft.com/office/drawing/2014/main" xmlns="" id="{E92B34C6-D7D0-C99A-4C58-8AA644E09781}"/>
                </a:ext>
              </a:extLst>
            </p:cNvPr>
            <p:cNvSpPr/>
            <p:nvPr/>
          </p:nvSpPr>
          <p:spPr>
            <a:xfrm>
              <a:off x="10304151" y="1227965"/>
              <a:ext cx="35689" cy="26317"/>
            </a:xfrm>
            <a:custGeom>
              <a:avLst/>
              <a:gdLst>
                <a:gd name="connsiteX0" fmla="*/ 19495 w 35689"/>
                <a:gd name="connsiteY0" fmla="*/ 24296 h 26317"/>
                <a:gd name="connsiteX1" fmla="*/ 30327 w 35689"/>
                <a:gd name="connsiteY1" fmla="*/ 17606 h 26317"/>
                <a:gd name="connsiteX2" fmla="*/ 35474 w 35689"/>
                <a:gd name="connsiteY2" fmla="*/ 9347 h 26317"/>
                <a:gd name="connsiteX3" fmla="*/ 27753 w 35689"/>
                <a:gd name="connsiteY3" fmla="*/ 1604 h 26317"/>
                <a:gd name="connsiteX4" fmla="*/ 11751 w 35689"/>
                <a:gd name="connsiteY4" fmla="*/ 1604 h 26317"/>
                <a:gd name="connsiteX5" fmla="*/ 4032 w 35689"/>
                <a:gd name="connsiteY5" fmla="*/ 6774 h 26317"/>
                <a:gd name="connsiteX6" fmla="*/ -110 w 35689"/>
                <a:gd name="connsiteY6" fmla="*/ 12435 h 26317"/>
                <a:gd name="connsiteX7" fmla="*/ 4521 w 35689"/>
                <a:gd name="connsiteY7" fmla="*/ 20694 h 26317"/>
                <a:gd name="connsiteX8" fmla="*/ 19495 w 35689"/>
                <a:gd name="connsiteY8" fmla="*/ 24296 h 26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89" h="26317">
                  <a:moveTo>
                    <a:pt x="19495" y="24296"/>
                  </a:moveTo>
                  <a:cubicBezTo>
                    <a:pt x="21946" y="21208"/>
                    <a:pt x="30327" y="21208"/>
                    <a:pt x="30327" y="17606"/>
                  </a:cubicBezTo>
                  <a:cubicBezTo>
                    <a:pt x="30327" y="14004"/>
                    <a:pt x="35988" y="15008"/>
                    <a:pt x="35474" y="9347"/>
                  </a:cubicBezTo>
                  <a:cubicBezTo>
                    <a:pt x="34959" y="3686"/>
                    <a:pt x="32900" y="4691"/>
                    <a:pt x="27753" y="1604"/>
                  </a:cubicBezTo>
                  <a:cubicBezTo>
                    <a:pt x="22608" y="-1484"/>
                    <a:pt x="15354" y="-1999"/>
                    <a:pt x="11751" y="1604"/>
                  </a:cubicBezTo>
                  <a:cubicBezTo>
                    <a:pt x="11751" y="1604"/>
                    <a:pt x="7634" y="6774"/>
                    <a:pt x="4032" y="6774"/>
                  </a:cubicBezTo>
                  <a:cubicBezTo>
                    <a:pt x="429" y="6774"/>
                    <a:pt x="-110" y="9862"/>
                    <a:pt x="-110" y="12435"/>
                  </a:cubicBezTo>
                  <a:cubicBezTo>
                    <a:pt x="-110" y="15008"/>
                    <a:pt x="-1140" y="18121"/>
                    <a:pt x="4521" y="20694"/>
                  </a:cubicBezTo>
                  <a:cubicBezTo>
                    <a:pt x="10182" y="23267"/>
                    <a:pt x="16922" y="27408"/>
                    <a:pt x="19495" y="242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5" name="Freeform: Shape 1554">
              <a:extLst>
                <a:ext uri="{FF2B5EF4-FFF2-40B4-BE49-F238E27FC236}">
                  <a16:creationId xmlns:a16="http://schemas.microsoft.com/office/drawing/2014/main" xmlns="" id="{10A5042D-535F-C44B-7924-F2AE08B2E582}"/>
                </a:ext>
              </a:extLst>
            </p:cNvPr>
            <p:cNvSpPr/>
            <p:nvPr/>
          </p:nvSpPr>
          <p:spPr>
            <a:xfrm>
              <a:off x="10292810" y="1250211"/>
              <a:ext cx="123897" cy="46800"/>
            </a:xfrm>
            <a:custGeom>
              <a:avLst/>
              <a:gdLst>
                <a:gd name="connsiteX0" fmla="*/ 398 w 123897"/>
                <a:gd name="connsiteY0" fmla="*/ 33516 h 46800"/>
                <a:gd name="connsiteX1" fmla="*/ 11746 w 123897"/>
                <a:gd name="connsiteY1" fmla="*/ 40231 h 46800"/>
                <a:gd name="connsiteX2" fmla="*/ 24635 w 123897"/>
                <a:gd name="connsiteY2" fmla="*/ 34031 h 46800"/>
                <a:gd name="connsiteX3" fmla="*/ 43211 w 123897"/>
                <a:gd name="connsiteY3" fmla="*/ 35060 h 46800"/>
                <a:gd name="connsiteX4" fmla="*/ 55586 w 123897"/>
                <a:gd name="connsiteY4" fmla="*/ 39201 h 46800"/>
                <a:gd name="connsiteX5" fmla="*/ 77765 w 123897"/>
                <a:gd name="connsiteY5" fmla="*/ 44862 h 46800"/>
                <a:gd name="connsiteX6" fmla="*/ 115431 w 123897"/>
                <a:gd name="connsiteY6" fmla="*/ 45891 h 46800"/>
                <a:gd name="connsiteX7" fmla="*/ 123714 w 123897"/>
                <a:gd name="connsiteY7" fmla="*/ 37657 h 46800"/>
                <a:gd name="connsiteX8" fmla="*/ 123689 w 123897"/>
                <a:gd name="connsiteY8" fmla="*/ 37118 h 46800"/>
                <a:gd name="connsiteX9" fmla="*/ 118519 w 123897"/>
                <a:gd name="connsiteY9" fmla="*/ 26311 h 46800"/>
                <a:gd name="connsiteX10" fmla="*/ 106143 w 123897"/>
                <a:gd name="connsiteY10" fmla="*/ 16509 h 46800"/>
                <a:gd name="connsiteX11" fmla="*/ 86539 w 123897"/>
                <a:gd name="connsiteY11" fmla="*/ 6192 h 46800"/>
                <a:gd name="connsiteX12" fmla="*/ 75707 w 123897"/>
                <a:gd name="connsiteY12" fmla="*/ -523 h 46800"/>
                <a:gd name="connsiteX13" fmla="*/ 62302 w 123897"/>
                <a:gd name="connsiteY13" fmla="*/ 1021 h 46800"/>
                <a:gd name="connsiteX14" fmla="*/ 53528 w 123897"/>
                <a:gd name="connsiteY14" fmla="*/ 5162 h 46800"/>
                <a:gd name="connsiteX15" fmla="*/ 39608 w 123897"/>
                <a:gd name="connsiteY15" fmla="*/ 9279 h 46800"/>
                <a:gd name="connsiteX16" fmla="*/ 26695 w 123897"/>
                <a:gd name="connsiteY16" fmla="*/ 25257 h 46800"/>
                <a:gd name="connsiteX17" fmla="*/ 15372 w 123897"/>
                <a:gd name="connsiteY17" fmla="*/ 29399 h 46800"/>
                <a:gd name="connsiteX18" fmla="*/ 398 w 123897"/>
                <a:gd name="connsiteY18" fmla="*/ 33516 h 4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97" h="46800">
                  <a:moveTo>
                    <a:pt x="398" y="33516"/>
                  </a:moveTo>
                  <a:cubicBezTo>
                    <a:pt x="3487" y="38687"/>
                    <a:pt x="8657" y="43318"/>
                    <a:pt x="11746" y="40231"/>
                  </a:cubicBezTo>
                  <a:cubicBezTo>
                    <a:pt x="14833" y="37143"/>
                    <a:pt x="15372" y="34031"/>
                    <a:pt x="24635" y="34031"/>
                  </a:cubicBezTo>
                  <a:cubicBezTo>
                    <a:pt x="33899" y="34031"/>
                    <a:pt x="40124" y="31580"/>
                    <a:pt x="43211" y="35060"/>
                  </a:cubicBezTo>
                  <a:cubicBezTo>
                    <a:pt x="46300" y="38540"/>
                    <a:pt x="54557" y="36604"/>
                    <a:pt x="55586" y="39201"/>
                  </a:cubicBezTo>
                  <a:cubicBezTo>
                    <a:pt x="56617" y="41799"/>
                    <a:pt x="68992" y="43833"/>
                    <a:pt x="77765" y="44862"/>
                  </a:cubicBezTo>
                  <a:cubicBezTo>
                    <a:pt x="86539" y="45891"/>
                    <a:pt x="111805" y="45891"/>
                    <a:pt x="115431" y="45891"/>
                  </a:cubicBezTo>
                  <a:cubicBezTo>
                    <a:pt x="119989" y="45891"/>
                    <a:pt x="123689" y="42216"/>
                    <a:pt x="123714" y="37657"/>
                  </a:cubicBezTo>
                  <a:cubicBezTo>
                    <a:pt x="123714" y="37461"/>
                    <a:pt x="123689" y="37290"/>
                    <a:pt x="123689" y="37118"/>
                  </a:cubicBezTo>
                  <a:cubicBezTo>
                    <a:pt x="123689" y="30943"/>
                    <a:pt x="123689" y="26826"/>
                    <a:pt x="118519" y="26311"/>
                  </a:cubicBezTo>
                  <a:cubicBezTo>
                    <a:pt x="113348" y="25797"/>
                    <a:pt x="118004" y="20111"/>
                    <a:pt x="106143" y="16509"/>
                  </a:cubicBezTo>
                  <a:cubicBezTo>
                    <a:pt x="94282" y="12906"/>
                    <a:pt x="91709" y="7735"/>
                    <a:pt x="86539" y="6192"/>
                  </a:cubicBezTo>
                  <a:cubicBezTo>
                    <a:pt x="81367" y="4648"/>
                    <a:pt x="81906" y="-523"/>
                    <a:pt x="75707" y="-523"/>
                  </a:cubicBezTo>
                  <a:cubicBezTo>
                    <a:pt x="69506" y="-523"/>
                    <a:pt x="62302" y="-2067"/>
                    <a:pt x="62302" y="1021"/>
                  </a:cubicBezTo>
                  <a:cubicBezTo>
                    <a:pt x="62302" y="4109"/>
                    <a:pt x="58675" y="5677"/>
                    <a:pt x="53528" y="5162"/>
                  </a:cubicBezTo>
                  <a:cubicBezTo>
                    <a:pt x="53528" y="5162"/>
                    <a:pt x="42697" y="3594"/>
                    <a:pt x="39608" y="9279"/>
                  </a:cubicBezTo>
                  <a:cubicBezTo>
                    <a:pt x="35957" y="15087"/>
                    <a:pt x="31620" y="20454"/>
                    <a:pt x="26695" y="25257"/>
                  </a:cubicBezTo>
                  <a:cubicBezTo>
                    <a:pt x="23606" y="28370"/>
                    <a:pt x="23606" y="29399"/>
                    <a:pt x="15372" y="29399"/>
                  </a:cubicBezTo>
                  <a:cubicBezTo>
                    <a:pt x="7138" y="29399"/>
                    <a:pt x="-2689" y="28370"/>
                    <a:pt x="398" y="335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6" name="Freeform: Shape 1555">
              <a:extLst>
                <a:ext uri="{FF2B5EF4-FFF2-40B4-BE49-F238E27FC236}">
                  <a16:creationId xmlns:a16="http://schemas.microsoft.com/office/drawing/2014/main" xmlns="" id="{95E441F9-C21B-0B6F-55E0-8DC0309C6A56}"/>
                </a:ext>
              </a:extLst>
            </p:cNvPr>
            <p:cNvSpPr/>
            <p:nvPr/>
          </p:nvSpPr>
          <p:spPr>
            <a:xfrm>
              <a:off x="10198356" y="1098876"/>
              <a:ext cx="276516" cy="109683"/>
            </a:xfrm>
            <a:custGeom>
              <a:avLst/>
              <a:gdLst>
                <a:gd name="connsiteX0" fmla="*/ 4597 w 276516"/>
                <a:gd name="connsiteY0" fmla="*/ 70334 h 109683"/>
                <a:gd name="connsiteX1" fmla="*/ 17487 w 276516"/>
                <a:gd name="connsiteY1" fmla="*/ 79621 h 109683"/>
                <a:gd name="connsiteX2" fmla="*/ 24177 w 276516"/>
                <a:gd name="connsiteY2" fmla="*/ 84278 h 109683"/>
                <a:gd name="connsiteX3" fmla="*/ 33465 w 276516"/>
                <a:gd name="connsiteY3" fmla="*/ 90968 h 109683"/>
                <a:gd name="connsiteX4" fmla="*/ 44297 w 276516"/>
                <a:gd name="connsiteY4" fmla="*/ 99226 h 109683"/>
                <a:gd name="connsiteX5" fmla="*/ 61843 w 276516"/>
                <a:gd name="connsiteY5" fmla="*/ 101677 h 109683"/>
                <a:gd name="connsiteX6" fmla="*/ 77307 w 276516"/>
                <a:gd name="connsiteY6" fmla="*/ 107877 h 109683"/>
                <a:gd name="connsiteX7" fmla="*/ 85566 w 276516"/>
                <a:gd name="connsiteY7" fmla="*/ 101162 h 109683"/>
                <a:gd name="connsiteX8" fmla="*/ 87624 w 276516"/>
                <a:gd name="connsiteY8" fmla="*/ 91360 h 109683"/>
                <a:gd name="connsiteX9" fmla="*/ 92280 w 276516"/>
                <a:gd name="connsiteY9" fmla="*/ 84155 h 109683"/>
                <a:gd name="connsiteX10" fmla="*/ 102082 w 276516"/>
                <a:gd name="connsiteY10" fmla="*/ 91360 h 109683"/>
                <a:gd name="connsiteX11" fmla="*/ 109287 w 276516"/>
                <a:gd name="connsiteY11" fmla="*/ 94987 h 109683"/>
                <a:gd name="connsiteX12" fmla="*/ 120119 w 276516"/>
                <a:gd name="connsiteY12" fmla="*/ 94472 h 109683"/>
                <a:gd name="connsiteX13" fmla="*/ 130951 w 276516"/>
                <a:gd name="connsiteY13" fmla="*/ 89816 h 109683"/>
                <a:gd name="connsiteX14" fmla="*/ 149526 w 276516"/>
                <a:gd name="connsiteY14" fmla="*/ 86214 h 109683"/>
                <a:gd name="connsiteX15" fmla="*/ 167587 w 276516"/>
                <a:gd name="connsiteY15" fmla="*/ 85699 h 109683"/>
                <a:gd name="connsiteX16" fmla="*/ 179448 w 276516"/>
                <a:gd name="connsiteY16" fmla="*/ 96016 h 109683"/>
                <a:gd name="connsiteX17" fmla="*/ 188221 w 276516"/>
                <a:gd name="connsiteY17" fmla="*/ 93566 h 109683"/>
                <a:gd name="connsiteX18" fmla="*/ 203170 w 276516"/>
                <a:gd name="connsiteY18" fmla="*/ 90453 h 109683"/>
                <a:gd name="connsiteX19" fmla="*/ 220203 w 276516"/>
                <a:gd name="connsiteY19" fmla="*/ 88909 h 109683"/>
                <a:gd name="connsiteX20" fmla="*/ 232578 w 276516"/>
                <a:gd name="connsiteY20" fmla="*/ 82734 h 109683"/>
                <a:gd name="connsiteX21" fmla="*/ 253726 w 276516"/>
                <a:gd name="connsiteY21" fmla="*/ 78077 h 109683"/>
                <a:gd name="connsiteX22" fmla="*/ 259902 w 276516"/>
                <a:gd name="connsiteY22" fmla="*/ 66731 h 109683"/>
                <a:gd name="connsiteX23" fmla="*/ 263014 w 276516"/>
                <a:gd name="connsiteY23" fmla="*/ 61585 h 109683"/>
                <a:gd name="connsiteX24" fmla="*/ 258873 w 276516"/>
                <a:gd name="connsiteY24" fmla="*/ 55900 h 109683"/>
                <a:gd name="connsiteX25" fmla="*/ 264043 w 276516"/>
                <a:gd name="connsiteY25" fmla="*/ 53449 h 109683"/>
                <a:gd name="connsiteX26" fmla="*/ 270759 w 276516"/>
                <a:gd name="connsiteY26" fmla="*/ 48793 h 109683"/>
                <a:gd name="connsiteX27" fmla="*/ 272817 w 276516"/>
                <a:gd name="connsiteY27" fmla="*/ 42103 h 109683"/>
                <a:gd name="connsiteX28" fmla="*/ 251668 w 276516"/>
                <a:gd name="connsiteY28" fmla="*/ 36417 h 109683"/>
                <a:gd name="connsiteX29" fmla="*/ 234636 w 276516"/>
                <a:gd name="connsiteY29" fmla="*/ 29727 h 109683"/>
                <a:gd name="connsiteX30" fmla="*/ 225864 w 276516"/>
                <a:gd name="connsiteY30" fmla="*/ 24556 h 109683"/>
                <a:gd name="connsiteX31" fmla="*/ 216576 w 276516"/>
                <a:gd name="connsiteY31" fmla="*/ 24042 h 109683"/>
                <a:gd name="connsiteX32" fmla="*/ 207826 w 276516"/>
                <a:gd name="connsiteY32" fmla="*/ 29212 h 109683"/>
                <a:gd name="connsiteX33" fmla="*/ 200598 w 276516"/>
                <a:gd name="connsiteY33" fmla="*/ 32815 h 109683"/>
                <a:gd name="connsiteX34" fmla="*/ 195941 w 276516"/>
                <a:gd name="connsiteY34" fmla="*/ 45705 h 109683"/>
                <a:gd name="connsiteX35" fmla="*/ 186678 w 276516"/>
                <a:gd name="connsiteY35" fmla="*/ 54993 h 109683"/>
                <a:gd name="connsiteX36" fmla="*/ 191310 w 276516"/>
                <a:gd name="connsiteY36" fmla="*/ 63251 h 109683"/>
                <a:gd name="connsiteX37" fmla="*/ 201627 w 276516"/>
                <a:gd name="connsiteY37" fmla="*/ 75112 h 109683"/>
                <a:gd name="connsiteX38" fmla="*/ 191310 w 276516"/>
                <a:gd name="connsiteY38" fmla="*/ 80259 h 109683"/>
                <a:gd name="connsiteX39" fmla="*/ 182022 w 276516"/>
                <a:gd name="connsiteY39" fmla="*/ 67883 h 109683"/>
                <a:gd name="connsiteX40" fmla="*/ 170161 w 276516"/>
                <a:gd name="connsiteY40" fmla="*/ 49847 h 109683"/>
                <a:gd name="connsiteX41" fmla="*/ 173248 w 276516"/>
                <a:gd name="connsiteY41" fmla="*/ 42103 h 109683"/>
                <a:gd name="connsiteX42" fmla="*/ 184595 w 276516"/>
                <a:gd name="connsiteY42" fmla="*/ 35388 h 109683"/>
                <a:gd name="connsiteX43" fmla="*/ 195941 w 276516"/>
                <a:gd name="connsiteY43" fmla="*/ 32937 h 109683"/>
                <a:gd name="connsiteX44" fmla="*/ 183566 w 276516"/>
                <a:gd name="connsiteY44" fmla="*/ 23649 h 109683"/>
                <a:gd name="connsiteX45" fmla="*/ 166558 w 276516"/>
                <a:gd name="connsiteY45" fmla="*/ 13847 h 109683"/>
                <a:gd name="connsiteX46" fmla="*/ 153129 w 276516"/>
                <a:gd name="connsiteY46" fmla="*/ 8186 h 109683"/>
                <a:gd name="connsiteX47" fmla="*/ 143327 w 276516"/>
                <a:gd name="connsiteY47" fmla="*/ 11788 h 109683"/>
                <a:gd name="connsiteX48" fmla="*/ 133033 w 276516"/>
                <a:gd name="connsiteY48" fmla="*/ 21076 h 109683"/>
                <a:gd name="connsiteX49" fmla="*/ 133033 w 276516"/>
                <a:gd name="connsiteY49" fmla="*/ 34996 h 109683"/>
                <a:gd name="connsiteX50" fmla="*/ 133033 w 276516"/>
                <a:gd name="connsiteY50" fmla="*/ 42225 h 109683"/>
                <a:gd name="connsiteX51" fmla="*/ 123231 w 276516"/>
                <a:gd name="connsiteY51" fmla="*/ 41196 h 109683"/>
                <a:gd name="connsiteX52" fmla="*/ 118575 w 276516"/>
                <a:gd name="connsiteY52" fmla="*/ 34481 h 109683"/>
                <a:gd name="connsiteX53" fmla="*/ 112914 w 276516"/>
                <a:gd name="connsiteY53" fmla="*/ 29335 h 109683"/>
                <a:gd name="connsiteX54" fmla="*/ 100024 w 276516"/>
                <a:gd name="connsiteY54" fmla="*/ 24679 h 109683"/>
                <a:gd name="connsiteX55" fmla="*/ 90736 w 276516"/>
                <a:gd name="connsiteY55" fmla="*/ 15391 h 109683"/>
                <a:gd name="connsiteX56" fmla="*/ 71646 w 276516"/>
                <a:gd name="connsiteY56" fmla="*/ 9215 h 109683"/>
                <a:gd name="connsiteX57" fmla="*/ 64931 w 276516"/>
                <a:gd name="connsiteY57" fmla="*/ -587 h 109683"/>
                <a:gd name="connsiteX58" fmla="*/ 54614 w 276516"/>
                <a:gd name="connsiteY58" fmla="*/ 1986 h 109683"/>
                <a:gd name="connsiteX59" fmla="*/ 49468 w 276516"/>
                <a:gd name="connsiteY59" fmla="*/ 7671 h 109683"/>
                <a:gd name="connsiteX60" fmla="*/ 40695 w 276516"/>
                <a:gd name="connsiteY60" fmla="*/ 8186 h 109683"/>
                <a:gd name="connsiteX61" fmla="*/ 28319 w 276516"/>
                <a:gd name="connsiteY61" fmla="*/ 16420 h 109683"/>
                <a:gd name="connsiteX62" fmla="*/ 19031 w 276516"/>
                <a:gd name="connsiteY62" fmla="*/ 20047 h 109683"/>
                <a:gd name="connsiteX63" fmla="*/ 12831 w 276516"/>
                <a:gd name="connsiteY63" fmla="*/ 28820 h 109683"/>
                <a:gd name="connsiteX64" fmla="*/ 4058 w 276516"/>
                <a:gd name="connsiteY64" fmla="*/ 36540 h 109683"/>
                <a:gd name="connsiteX65" fmla="*/ 7685 w 276516"/>
                <a:gd name="connsiteY65" fmla="*/ 45313 h 109683"/>
                <a:gd name="connsiteX66" fmla="*/ 10258 w 276516"/>
                <a:gd name="connsiteY66" fmla="*/ 53057 h 109683"/>
                <a:gd name="connsiteX67" fmla="*/ 4058 w 276516"/>
                <a:gd name="connsiteY67" fmla="*/ 57688 h 109683"/>
                <a:gd name="connsiteX68" fmla="*/ 4597 w 276516"/>
                <a:gd name="connsiteY68" fmla="*/ 70334 h 10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76516" h="109683">
                  <a:moveTo>
                    <a:pt x="4597" y="70334"/>
                  </a:moveTo>
                  <a:cubicBezTo>
                    <a:pt x="9743" y="72931"/>
                    <a:pt x="17487" y="76534"/>
                    <a:pt x="17487" y="79621"/>
                  </a:cubicBezTo>
                  <a:cubicBezTo>
                    <a:pt x="17487" y="82709"/>
                    <a:pt x="18002" y="84278"/>
                    <a:pt x="24177" y="84278"/>
                  </a:cubicBezTo>
                  <a:cubicBezTo>
                    <a:pt x="30353" y="84278"/>
                    <a:pt x="30378" y="86851"/>
                    <a:pt x="33465" y="90968"/>
                  </a:cubicBezTo>
                  <a:cubicBezTo>
                    <a:pt x="36554" y="95085"/>
                    <a:pt x="35523" y="99226"/>
                    <a:pt x="44297" y="99226"/>
                  </a:cubicBezTo>
                  <a:cubicBezTo>
                    <a:pt x="53070" y="99226"/>
                    <a:pt x="57211" y="96138"/>
                    <a:pt x="61843" y="101677"/>
                  </a:cubicBezTo>
                  <a:cubicBezTo>
                    <a:pt x="66476" y="107215"/>
                    <a:pt x="73190" y="110450"/>
                    <a:pt x="77307" y="107877"/>
                  </a:cubicBezTo>
                  <a:cubicBezTo>
                    <a:pt x="81423" y="105304"/>
                    <a:pt x="84536" y="104789"/>
                    <a:pt x="85566" y="101162"/>
                  </a:cubicBezTo>
                  <a:cubicBezTo>
                    <a:pt x="86595" y="97536"/>
                    <a:pt x="85050" y="93958"/>
                    <a:pt x="87624" y="91360"/>
                  </a:cubicBezTo>
                  <a:cubicBezTo>
                    <a:pt x="90197" y="88762"/>
                    <a:pt x="86080" y="83640"/>
                    <a:pt x="92280" y="84155"/>
                  </a:cubicBezTo>
                  <a:cubicBezTo>
                    <a:pt x="98481" y="84670"/>
                    <a:pt x="102082" y="88272"/>
                    <a:pt x="102082" y="91360"/>
                  </a:cubicBezTo>
                  <a:cubicBezTo>
                    <a:pt x="102082" y="94448"/>
                    <a:pt x="105171" y="94472"/>
                    <a:pt x="109287" y="94987"/>
                  </a:cubicBezTo>
                  <a:cubicBezTo>
                    <a:pt x="113405" y="95502"/>
                    <a:pt x="117546" y="98589"/>
                    <a:pt x="120119" y="94472"/>
                  </a:cubicBezTo>
                  <a:cubicBezTo>
                    <a:pt x="122693" y="90355"/>
                    <a:pt x="122202" y="89301"/>
                    <a:pt x="130951" y="89816"/>
                  </a:cubicBezTo>
                  <a:cubicBezTo>
                    <a:pt x="139700" y="90331"/>
                    <a:pt x="142836" y="86728"/>
                    <a:pt x="149526" y="86214"/>
                  </a:cubicBezTo>
                  <a:cubicBezTo>
                    <a:pt x="156216" y="85699"/>
                    <a:pt x="162931" y="82097"/>
                    <a:pt x="167587" y="85699"/>
                  </a:cubicBezTo>
                  <a:cubicBezTo>
                    <a:pt x="172243" y="89301"/>
                    <a:pt x="173248" y="95502"/>
                    <a:pt x="179448" y="96016"/>
                  </a:cubicBezTo>
                  <a:cubicBezTo>
                    <a:pt x="185649" y="96531"/>
                    <a:pt x="188221" y="97560"/>
                    <a:pt x="188221" y="93566"/>
                  </a:cubicBezTo>
                  <a:cubicBezTo>
                    <a:pt x="188221" y="89571"/>
                    <a:pt x="198024" y="89939"/>
                    <a:pt x="203170" y="90453"/>
                  </a:cubicBezTo>
                  <a:cubicBezTo>
                    <a:pt x="208317" y="90968"/>
                    <a:pt x="219174" y="94595"/>
                    <a:pt x="220203" y="88909"/>
                  </a:cubicBezTo>
                  <a:cubicBezTo>
                    <a:pt x="221232" y="83224"/>
                    <a:pt x="226893" y="82734"/>
                    <a:pt x="232578" y="82734"/>
                  </a:cubicBezTo>
                  <a:cubicBezTo>
                    <a:pt x="238263" y="82734"/>
                    <a:pt x="247527" y="83249"/>
                    <a:pt x="253726" y="78077"/>
                  </a:cubicBezTo>
                  <a:cubicBezTo>
                    <a:pt x="259927" y="72907"/>
                    <a:pt x="253726" y="66731"/>
                    <a:pt x="259902" y="66731"/>
                  </a:cubicBezTo>
                  <a:cubicBezTo>
                    <a:pt x="266078" y="66731"/>
                    <a:pt x="267254" y="61070"/>
                    <a:pt x="263014" y="61585"/>
                  </a:cubicBezTo>
                  <a:cubicBezTo>
                    <a:pt x="258775" y="62100"/>
                    <a:pt x="258873" y="59502"/>
                    <a:pt x="258873" y="55900"/>
                  </a:cubicBezTo>
                  <a:cubicBezTo>
                    <a:pt x="258873" y="52297"/>
                    <a:pt x="258358" y="53449"/>
                    <a:pt x="264043" y="53449"/>
                  </a:cubicBezTo>
                  <a:cubicBezTo>
                    <a:pt x="269730" y="53449"/>
                    <a:pt x="266103" y="49307"/>
                    <a:pt x="270759" y="48793"/>
                  </a:cubicBezTo>
                  <a:cubicBezTo>
                    <a:pt x="275415" y="48278"/>
                    <a:pt x="279507" y="42617"/>
                    <a:pt x="272817" y="42103"/>
                  </a:cubicBezTo>
                  <a:cubicBezTo>
                    <a:pt x="265490" y="41416"/>
                    <a:pt x="258334" y="39505"/>
                    <a:pt x="251668" y="36417"/>
                  </a:cubicBezTo>
                  <a:cubicBezTo>
                    <a:pt x="242895" y="32815"/>
                    <a:pt x="239293" y="29212"/>
                    <a:pt x="234636" y="29727"/>
                  </a:cubicBezTo>
                  <a:cubicBezTo>
                    <a:pt x="229980" y="30242"/>
                    <a:pt x="228976" y="30242"/>
                    <a:pt x="225864" y="24556"/>
                  </a:cubicBezTo>
                  <a:cubicBezTo>
                    <a:pt x="222751" y="18871"/>
                    <a:pt x="220717" y="23527"/>
                    <a:pt x="216576" y="24042"/>
                  </a:cubicBezTo>
                  <a:cubicBezTo>
                    <a:pt x="212434" y="24556"/>
                    <a:pt x="215546" y="30242"/>
                    <a:pt x="207826" y="29212"/>
                  </a:cubicBezTo>
                  <a:cubicBezTo>
                    <a:pt x="200107" y="28183"/>
                    <a:pt x="198538" y="30242"/>
                    <a:pt x="200598" y="32815"/>
                  </a:cubicBezTo>
                  <a:cubicBezTo>
                    <a:pt x="202656" y="35388"/>
                    <a:pt x="206259" y="45068"/>
                    <a:pt x="195941" y="45705"/>
                  </a:cubicBezTo>
                  <a:cubicBezTo>
                    <a:pt x="185624" y="46342"/>
                    <a:pt x="186678" y="53057"/>
                    <a:pt x="186678" y="54993"/>
                  </a:cubicBezTo>
                  <a:cubicBezTo>
                    <a:pt x="186236" y="58473"/>
                    <a:pt x="188123" y="61806"/>
                    <a:pt x="191310" y="63251"/>
                  </a:cubicBezTo>
                  <a:cubicBezTo>
                    <a:pt x="195941" y="65310"/>
                    <a:pt x="202656" y="70456"/>
                    <a:pt x="201627" y="75112"/>
                  </a:cubicBezTo>
                  <a:cubicBezTo>
                    <a:pt x="200598" y="79769"/>
                    <a:pt x="197509" y="80773"/>
                    <a:pt x="191310" y="80259"/>
                  </a:cubicBezTo>
                  <a:cubicBezTo>
                    <a:pt x="185109" y="79744"/>
                    <a:pt x="189251" y="72539"/>
                    <a:pt x="182022" y="67883"/>
                  </a:cubicBezTo>
                  <a:cubicBezTo>
                    <a:pt x="174792" y="63227"/>
                    <a:pt x="172734" y="51390"/>
                    <a:pt x="170161" y="49847"/>
                  </a:cubicBezTo>
                  <a:cubicBezTo>
                    <a:pt x="167587" y="48303"/>
                    <a:pt x="166044" y="43646"/>
                    <a:pt x="173248" y="42103"/>
                  </a:cubicBezTo>
                  <a:cubicBezTo>
                    <a:pt x="180453" y="40559"/>
                    <a:pt x="177904" y="35388"/>
                    <a:pt x="184595" y="35388"/>
                  </a:cubicBezTo>
                  <a:cubicBezTo>
                    <a:pt x="191285" y="35388"/>
                    <a:pt x="194912" y="38476"/>
                    <a:pt x="195941" y="32937"/>
                  </a:cubicBezTo>
                  <a:cubicBezTo>
                    <a:pt x="196971" y="27399"/>
                    <a:pt x="188736" y="26223"/>
                    <a:pt x="183566" y="23649"/>
                  </a:cubicBezTo>
                  <a:cubicBezTo>
                    <a:pt x="178395" y="21076"/>
                    <a:pt x="169131" y="17989"/>
                    <a:pt x="166558" y="13847"/>
                  </a:cubicBezTo>
                  <a:cubicBezTo>
                    <a:pt x="163986" y="9705"/>
                    <a:pt x="158814" y="8186"/>
                    <a:pt x="153129" y="8186"/>
                  </a:cubicBezTo>
                  <a:cubicBezTo>
                    <a:pt x="147444" y="8186"/>
                    <a:pt x="148497" y="11274"/>
                    <a:pt x="143327" y="11788"/>
                  </a:cubicBezTo>
                  <a:cubicBezTo>
                    <a:pt x="138156" y="12303"/>
                    <a:pt x="133033" y="14876"/>
                    <a:pt x="133033" y="21076"/>
                  </a:cubicBezTo>
                  <a:cubicBezTo>
                    <a:pt x="133033" y="27276"/>
                    <a:pt x="130951" y="32937"/>
                    <a:pt x="133033" y="34996"/>
                  </a:cubicBezTo>
                  <a:cubicBezTo>
                    <a:pt x="135117" y="37054"/>
                    <a:pt x="138695" y="39137"/>
                    <a:pt x="133033" y="42225"/>
                  </a:cubicBezTo>
                  <a:cubicBezTo>
                    <a:pt x="127372" y="45313"/>
                    <a:pt x="124776" y="44284"/>
                    <a:pt x="123231" y="41196"/>
                  </a:cubicBezTo>
                  <a:cubicBezTo>
                    <a:pt x="121687" y="38108"/>
                    <a:pt x="119604" y="39652"/>
                    <a:pt x="118575" y="34481"/>
                  </a:cubicBezTo>
                  <a:cubicBezTo>
                    <a:pt x="117546" y="29310"/>
                    <a:pt x="118575" y="29335"/>
                    <a:pt x="112914" y="29335"/>
                  </a:cubicBezTo>
                  <a:cubicBezTo>
                    <a:pt x="107253" y="29335"/>
                    <a:pt x="100024" y="30364"/>
                    <a:pt x="100024" y="24679"/>
                  </a:cubicBezTo>
                  <a:cubicBezTo>
                    <a:pt x="100024" y="18993"/>
                    <a:pt x="100539" y="16935"/>
                    <a:pt x="90736" y="15391"/>
                  </a:cubicBezTo>
                  <a:cubicBezTo>
                    <a:pt x="80934" y="13847"/>
                    <a:pt x="72675" y="14876"/>
                    <a:pt x="71646" y="9215"/>
                  </a:cubicBezTo>
                  <a:cubicBezTo>
                    <a:pt x="70617" y="3554"/>
                    <a:pt x="70617" y="442"/>
                    <a:pt x="64931" y="-587"/>
                  </a:cubicBezTo>
                  <a:cubicBezTo>
                    <a:pt x="61280" y="-1470"/>
                    <a:pt x="57408" y="-514"/>
                    <a:pt x="54614" y="1986"/>
                  </a:cubicBezTo>
                  <a:cubicBezTo>
                    <a:pt x="52556" y="3530"/>
                    <a:pt x="54099" y="8186"/>
                    <a:pt x="49468" y="7671"/>
                  </a:cubicBezTo>
                  <a:cubicBezTo>
                    <a:pt x="44836" y="7157"/>
                    <a:pt x="42239" y="5074"/>
                    <a:pt x="40695" y="8186"/>
                  </a:cubicBezTo>
                  <a:cubicBezTo>
                    <a:pt x="39150" y="11298"/>
                    <a:pt x="36063" y="16935"/>
                    <a:pt x="28319" y="16420"/>
                  </a:cubicBezTo>
                  <a:cubicBezTo>
                    <a:pt x="28319" y="16420"/>
                    <a:pt x="19031" y="13969"/>
                    <a:pt x="19031" y="20047"/>
                  </a:cubicBezTo>
                  <a:cubicBezTo>
                    <a:pt x="19031" y="26124"/>
                    <a:pt x="18002" y="28306"/>
                    <a:pt x="12831" y="28820"/>
                  </a:cubicBezTo>
                  <a:cubicBezTo>
                    <a:pt x="7661" y="29335"/>
                    <a:pt x="4058" y="31393"/>
                    <a:pt x="4058" y="36540"/>
                  </a:cubicBezTo>
                  <a:cubicBezTo>
                    <a:pt x="4058" y="41686"/>
                    <a:pt x="4597" y="43891"/>
                    <a:pt x="7685" y="45313"/>
                  </a:cubicBezTo>
                  <a:cubicBezTo>
                    <a:pt x="10479" y="46783"/>
                    <a:pt x="11630" y="50214"/>
                    <a:pt x="10258" y="53057"/>
                  </a:cubicBezTo>
                  <a:cubicBezTo>
                    <a:pt x="9228" y="56145"/>
                    <a:pt x="10773" y="55507"/>
                    <a:pt x="4058" y="57688"/>
                  </a:cubicBezTo>
                  <a:cubicBezTo>
                    <a:pt x="-2656" y="59870"/>
                    <a:pt x="-574" y="67760"/>
                    <a:pt x="4597" y="7033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7" name="Freeform: Shape 1556">
              <a:extLst>
                <a:ext uri="{FF2B5EF4-FFF2-40B4-BE49-F238E27FC236}">
                  <a16:creationId xmlns:a16="http://schemas.microsoft.com/office/drawing/2014/main" xmlns="" id="{587484AA-C797-B693-B92F-0C8E447CF125}"/>
                </a:ext>
              </a:extLst>
            </p:cNvPr>
            <p:cNvSpPr/>
            <p:nvPr/>
          </p:nvSpPr>
          <p:spPr>
            <a:xfrm>
              <a:off x="10499167" y="1143847"/>
              <a:ext cx="161578" cy="56907"/>
            </a:xfrm>
            <a:custGeom>
              <a:avLst/>
              <a:gdLst>
                <a:gd name="connsiteX0" fmla="*/ 2418 w 161578"/>
                <a:gd name="connsiteY0" fmla="*/ 25363 h 56907"/>
                <a:gd name="connsiteX1" fmla="*/ 12736 w 161578"/>
                <a:gd name="connsiteY1" fmla="*/ 29504 h 56907"/>
                <a:gd name="connsiteX2" fmla="*/ 24621 w 161578"/>
                <a:gd name="connsiteY2" fmla="*/ 33622 h 56907"/>
                <a:gd name="connsiteX3" fmla="*/ 34424 w 161578"/>
                <a:gd name="connsiteY3" fmla="*/ 38792 h 56907"/>
                <a:gd name="connsiteX4" fmla="*/ 46309 w 161578"/>
                <a:gd name="connsiteY4" fmla="*/ 40851 h 56907"/>
                <a:gd name="connsiteX5" fmla="*/ 63831 w 161578"/>
                <a:gd name="connsiteY5" fmla="*/ 47051 h 56907"/>
                <a:gd name="connsiteX6" fmla="*/ 82922 w 161578"/>
                <a:gd name="connsiteY6" fmla="*/ 54770 h 56907"/>
                <a:gd name="connsiteX7" fmla="*/ 120048 w 161578"/>
                <a:gd name="connsiteY7" fmla="*/ 53741 h 56907"/>
                <a:gd name="connsiteX8" fmla="*/ 133992 w 161578"/>
                <a:gd name="connsiteY8" fmla="*/ 49624 h 56907"/>
                <a:gd name="connsiteX9" fmla="*/ 145338 w 161578"/>
                <a:gd name="connsiteY9" fmla="*/ 45483 h 56907"/>
                <a:gd name="connsiteX10" fmla="*/ 153597 w 161578"/>
                <a:gd name="connsiteY10" fmla="*/ 40851 h 56907"/>
                <a:gd name="connsiteX11" fmla="*/ 161316 w 161578"/>
                <a:gd name="connsiteY11" fmla="*/ 33107 h 56907"/>
                <a:gd name="connsiteX12" fmla="*/ 157200 w 161578"/>
                <a:gd name="connsiteY12" fmla="*/ 25902 h 56907"/>
                <a:gd name="connsiteX13" fmla="*/ 145853 w 161578"/>
                <a:gd name="connsiteY13" fmla="*/ 27961 h 56907"/>
                <a:gd name="connsiteX14" fmla="*/ 130905 w 161578"/>
                <a:gd name="connsiteY14" fmla="*/ 21760 h 56907"/>
                <a:gd name="connsiteX15" fmla="*/ 115416 w 161578"/>
                <a:gd name="connsiteY15" fmla="*/ 20217 h 56907"/>
                <a:gd name="connsiteX16" fmla="*/ 105614 w 161578"/>
                <a:gd name="connsiteY16" fmla="*/ 16614 h 56907"/>
                <a:gd name="connsiteX17" fmla="*/ 95811 w 161578"/>
                <a:gd name="connsiteY17" fmla="*/ 18158 h 56907"/>
                <a:gd name="connsiteX18" fmla="*/ 87552 w 161578"/>
                <a:gd name="connsiteY18" fmla="*/ 20609 h 56907"/>
                <a:gd name="connsiteX19" fmla="*/ 79833 w 161578"/>
                <a:gd name="connsiteY19" fmla="*/ 13894 h 56907"/>
                <a:gd name="connsiteX20" fmla="*/ 65889 w 161578"/>
                <a:gd name="connsiteY20" fmla="*/ 6689 h 56907"/>
                <a:gd name="connsiteX21" fmla="*/ 42683 w 161578"/>
                <a:gd name="connsiteY21" fmla="*/ 10292 h 56907"/>
                <a:gd name="connsiteX22" fmla="*/ 27219 w 161578"/>
                <a:gd name="connsiteY22" fmla="*/ 13379 h 56907"/>
                <a:gd name="connsiteX23" fmla="*/ 20504 w 161578"/>
                <a:gd name="connsiteY23" fmla="*/ 1126 h 56907"/>
                <a:gd name="connsiteX24" fmla="*/ 10701 w 161578"/>
                <a:gd name="connsiteY24" fmla="*/ 1126 h 56907"/>
                <a:gd name="connsiteX25" fmla="*/ 8129 w 161578"/>
                <a:gd name="connsiteY25" fmla="*/ 7841 h 56907"/>
                <a:gd name="connsiteX26" fmla="*/ 3497 w 161578"/>
                <a:gd name="connsiteY26" fmla="*/ 17129 h 56907"/>
                <a:gd name="connsiteX27" fmla="*/ 2418 w 161578"/>
                <a:gd name="connsiteY27" fmla="*/ 25363 h 5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578" h="56907">
                  <a:moveTo>
                    <a:pt x="2418" y="25363"/>
                  </a:moveTo>
                  <a:cubicBezTo>
                    <a:pt x="6560" y="25363"/>
                    <a:pt x="7589" y="29504"/>
                    <a:pt x="12736" y="29504"/>
                  </a:cubicBezTo>
                  <a:cubicBezTo>
                    <a:pt x="17882" y="29504"/>
                    <a:pt x="24107" y="28990"/>
                    <a:pt x="24621" y="33622"/>
                  </a:cubicBezTo>
                  <a:cubicBezTo>
                    <a:pt x="25136" y="38253"/>
                    <a:pt x="27072" y="38792"/>
                    <a:pt x="34424" y="38792"/>
                  </a:cubicBezTo>
                  <a:cubicBezTo>
                    <a:pt x="41776" y="38792"/>
                    <a:pt x="40109" y="39307"/>
                    <a:pt x="46309" y="40851"/>
                  </a:cubicBezTo>
                  <a:cubicBezTo>
                    <a:pt x="52411" y="42125"/>
                    <a:pt x="58292" y="44208"/>
                    <a:pt x="63831" y="47051"/>
                  </a:cubicBezTo>
                  <a:cubicBezTo>
                    <a:pt x="69565" y="50972"/>
                    <a:pt x="76084" y="53594"/>
                    <a:pt x="82922" y="54770"/>
                  </a:cubicBezTo>
                  <a:cubicBezTo>
                    <a:pt x="92209" y="56314"/>
                    <a:pt x="115416" y="56829"/>
                    <a:pt x="120048" y="53741"/>
                  </a:cubicBezTo>
                  <a:cubicBezTo>
                    <a:pt x="124141" y="50923"/>
                    <a:pt x="129018" y="49477"/>
                    <a:pt x="133992" y="49624"/>
                  </a:cubicBezTo>
                  <a:cubicBezTo>
                    <a:pt x="139139" y="49624"/>
                    <a:pt x="140682" y="45483"/>
                    <a:pt x="145338" y="45483"/>
                  </a:cubicBezTo>
                  <a:cubicBezTo>
                    <a:pt x="149994" y="45483"/>
                    <a:pt x="152543" y="43939"/>
                    <a:pt x="153597" y="40851"/>
                  </a:cubicBezTo>
                  <a:cubicBezTo>
                    <a:pt x="154651" y="37763"/>
                    <a:pt x="160802" y="38400"/>
                    <a:pt x="161316" y="33107"/>
                  </a:cubicBezTo>
                  <a:cubicBezTo>
                    <a:pt x="161831" y="27814"/>
                    <a:pt x="159773" y="25902"/>
                    <a:pt x="157200" y="25902"/>
                  </a:cubicBezTo>
                  <a:cubicBezTo>
                    <a:pt x="154626" y="25902"/>
                    <a:pt x="149456" y="30534"/>
                    <a:pt x="145853" y="27961"/>
                  </a:cubicBezTo>
                  <a:cubicBezTo>
                    <a:pt x="141515" y="24579"/>
                    <a:pt x="136345" y="22447"/>
                    <a:pt x="130905" y="21760"/>
                  </a:cubicBezTo>
                  <a:cubicBezTo>
                    <a:pt x="124704" y="21246"/>
                    <a:pt x="119019" y="22790"/>
                    <a:pt x="115416" y="20217"/>
                  </a:cubicBezTo>
                  <a:cubicBezTo>
                    <a:pt x="111814" y="17644"/>
                    <a:pt x="110784" y="16614"/>
                    <a:pt x="105614" y="16614"/>
                  </a:cubicBezTo>
                  <a:cubicBezTo>
                    <a:pt x="100443" y="16614"/>
                    <a:pt x="97871" y="16100"/>
                    <a:pt x="95811" y="18158"/>
                  </a:cubicBezTo>
                  <a:cubicBezTo>
                    <a:pt x="93753" y="20217"/>
                    <a:pt x="94782" y="21760"/>
                    <a:pt x="87552" y="20609"/>
                  </a:cubicBezTo>
                  <a:cubicBezTo>
                    <a:pt x="80324" y="19457"/>
                    <a:pt x="80348" y="19065"/>
                    <a:pt x="79833" y="13894"/>
                  </a:cubicBezTo>
                  <a:cubicBezTo>
                    <a:pt x="79319" y="8723"/>
                    <a:pt x="73634" y="6689"/>
                    <a:pt x="65889" y="6689"/>
                  </a:cubicBezTo>
                  <a:cubicBezTo>
                    <a:pt x="58145" y="6689"/>
                    <a:pt x="44741" y="7204"/>
                    <a:pt x="42683" y="10292"/>
                  </a:cubicBezTo>
                  <a:cubicBezTo>
                    <a:pt x="40623" y="13379"/>
                    <a:pt x="31850" y="14923"/>
                    <a:pt x="27219" y="13379"/>
                  </a:cubicBezTo>
                  <a:cubicBezTo>
                    <a:pt x="22587" y="11836"/>
                    <a:pt x="22562" y="4092"/>
                    <a:pt x="20504" y="1126"/>
                  </a:cubicBezTo>
                  <a:cubicBezTo>
                    <a:pt x="18446" y="-1839"/>
                    <a:pt x="10701" y="-1324"/>
                    <a:pt x="10701" y="1126"/>
                  </a:cubicBezTo>
                  <a:cubicBezTo>
                    <a:pt x="10701" y="3577"/>
                    <a:pt x="6585" y="4753"/>
                    <a:pt x="8129" y="7841"/>
                  </a:cubicBezTo>
                  <a:cubicBezTo>
                    <a:pt x="8129" y="7841"/>
                    <a:pt x="7614" y="17129"/>
                    <a:pt x="3497" y="17129"/>
                  </a:cubicBezTo>
                  <a:cubicBezTo>
                    <a:pt x="-621" y="17129"/>
                    <a:pt x="-1699" y="25363"/>
                    <a:pt x="2418" y="253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8" name="Freeform: Shape 1557">
              <a:extLst>
                <a:ext uri="{FF2B5EF4-FFF2-40B4-BE49-F238E27FC236}">
                  <a16:creationId xmlns:a16="http://schemas.microsoft.com/office/drawing/2014/main" xmlns="" id="{99F0FD26-DAF0-84AE-7334-1D58D151027D}"/>
                </a:ext>
              </a:extLst>
            </p:cNvPr>
            <p:cNvSpPr/>
            <p:nvPr/>
          </p:nvSpPr>
          <p:spPr>
            <a:xfrm>
              <a:off x="10577099" y="1063022"/>
              <a:ext cx="29277" cy="10294"/>
            </a:xfrm>
            <a:custGeom>
              <a:avLst/>
              <a:gdLst>
                <a:gd name="connsiteX0" fmla="*/ 7538 w 29277"/>
                <a:gd name="connsiteY0" fmla="*/ 8703 h 10294"/>
                <a:gd name="connsiteX1" fmla="*/ 26112 w 29277"/>
                <a:gd name="connsiteY1" fmla="*/ 7673 h 10294"/>
                <a:gd name="connsiteX2" fmla="*/ 26112 w 29277"/>
                <a:gd name="connsiteY2" fmla="*/ -46 h 10294"/>
                <a:gd name="connsiteX3" fmla="*/ 15795 w 29277"/>
                <a:gd name="connsiteY3" fmla="*/ -561 h 10294"/>
                <a:gd name="connsiteX4" fmla="*/ 5478 w 29277"/>
                <a:gd name="connsiteY4" fmla="*/ 1498 h 10294"/>
                <a:gd name="connsiteX5" fmla="*/ -183 w 29277"/>
                <a:gd name="connsiteY5" fmla="*/ 6129 h 10294"/>
                <a:gd name="connsiteX6" fmla="*/ 7538 w 29277"/>
                <a:gd name="connsiteY6" fmla="*/ 8703 h 1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77" h="10294">
                  <a:moveTo>
                    <a:pt x="7538" y="8703"/>
                  </a:moveTo>
                  <a:cubicBezTo>
                    <a:pt x="11679" y="8703"/>
                    <a:pt x="23540" y="10786"/>
                    <a:pt x="26112" y="7673"/>
                  </a:cubicBezTo>
                  <a:cubicBezTo>
                    <a:pt x="28686" y="4561"/>
                    <a:pt x="31284" y="983"/>
                    <a:pt x="26112" y="-46"/>
                  </a:cubicBezTo>
                  <a:cubicBezTo>
                    <a:pt x="20942" y="-1075"/>
                    <a:pt x="24569" y="-1100"/>
                    <a:pt x="15795" y="-561"/>
                  </a:cubicBezTo>
                  <a:cubicBezTo>
                    <a:pt x="12217" y="-1418"/>
                    <a:pt x="8443" y="-658"/>
                    <a:pt x="5478" y="1498"/>
                  </a:cubicBezTo>
                  <a:cubicBezTo>
                    <a:pt x="1362" y="5100"/>
                    <a:pt x="-183" y="1498"/>
                    <a:pt x="-183" y="6129"/>
                  </a:cubicBezTo>
                  <a:cubicBezTo>
                    <a:pt x="-183" y="10761"/>
                    <a:pt x="3420" y="8703"/>
                    <a:pt x="7538" y="87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59" name="Freeform: Shape 1558">
              <a:extLst>
                <a:ext uri="{FF2B5EF4-FFF2-40B4-BE49-F238E27FC236}">
                  <a16:creationId xmlns:a16="http://schemas.microsoft.com/office/drawing/2014/main" xmlns="" id="{B9EBD9F2-0E2E-BA4D-262E-AF56711A577F}"/>
                </a:ext>
              </a:extLst>
            </p:cNvPr>
            <p:cNvSpPr/>
            <p:nvPr/>
          </p:nvSpPr>
          <p:spPr>
            <a:xfrm>
              <a:off x="6359611" y="2253720"/>
              <a:ext cx="97471" cy="47392"/>
            </a:xfrm>
            <a:custGeom>
              <a:avLst/>
              <a:gdLst>
                <a:gd name="connsiteX0" fmla="*/ 7487 w 97471"/>
                <a:gd name="connsiteY0" fmla="*/ 35643 h 47392"/>
                <a:gd name="connsiteX1" fmla="*/ 19348 w 97471"/>
                <a:gd name="connsiteY1" fmla="*/ 43632 h 47392"/>
                <a:gd name="connsiteX2" fmla="*/ 37409 w 97471"/>
                <a:gd name="connsiteY2" fmla="*/ 43118 h 47392"/>
                <a:gd name="connsiteX3" fmla="*/ 51598 w 97471"/>
                <a:gd name="connsiteY3" fmla="*/ 45960 h 47392"/>
                <a:gd name="connsiteX4" fmla="*/ 71449 w 97471"/>
                <a:gd name="connsiteY4" fmla="*/ 42603 h 47392"/>
                <a:gd name="connsiteX5" fmla="*/ 95514 w 97471"/>
                <a:gd name="connsiteY5" fmla="*/ 40643 h 47392"/>
                <a:gd name="connsiteX6" fmla="*/ 95269 w 97471"/>
                <a:gd name="connsiteY6" fmla="*/ 40643 h 47392"/>
                <a:gd name="connsiteX7" fmla="*/ 96641 w 97471"/>
                <a:gd name="connsiteY7" fmla="*/ 26552 h 47392"/>
                <a:gd name="connsiteX8" fmla="*/ 93210 w 97471"/>
                <a:gd name="connsiteY8" fmla="*/ 15009 h 47392"/>
                <a:gd name="connsiteX9" fmla="*/ 78506 w 97471"/>
                <a:gd name="connsiteY9" fmla="*/ 10721 h 47392"/>
                <a:gd name="connsiteX10" fmla="*/ 66817 w 97471"/>
                <a:gd name="connsiteY10" fmla="*/ 10549 h 47392"/>
                <a:gd name="connsiteX11" fmla="*/ 55642 w 97471"/>
                <a:gd name="connsiteY11" fmla="*/ 3834 h 47392"/>
                <a:gd name="connsiteX12" fmla="*/ 47898 w 97471"/>
                <a:gd name="connsiteY12" fmla="*/ 2634 h 47392"/>
                <a:gd name="connsiteX13" fmla="*/ 41380 w 97471"/>
                <a:gd name="connsiteY13" fmla="*/ -111 h 47392"/>
                <a:gd name="connsiteX14" fmla="*/ 34028 w 97471"/>
                <a:gd name="connsiteY14" fmla="*/ -577 h 47392"/>
                <a:gd name="connsiteX15" fmla="*/ 44173 w 97471"/>
                <a:gd name="connsiteY15" fmla="*/ 13122 h 47392"/>
                <a:gd name="connsiteX16" fmla="*/ 13933 w 97471"/>
                <a:gd name="connsiteY16" fmla="*/ 11480 h 47392"/>
                <a:gd name="connsiteX17" fmla="*/ -183 w 97471"/>
                <a:gd name="connsiteY17" fmla="*/ 28831 h 47392"/>
                <a:gd name="connsiteX18" fmla="*/ 7487 w 97471"/>
                <a:gd name="connsiteY18" fmla="*/ 35643 h 47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471" h="47392">
                  <a:moveTo>
                    <a:pt x="7487" y="35643"/>
                  </a:moveTo>
                  <a:cubicBezTo>
                    <a:pt x="9938" y="42603"/>
                    <a:pt x="13933" y="42995"/>
                    <a:pt x="19348" y="43632"/>
                  </a:cubicBezTo>
                  <a:cubicBezTo>
                    <a:pt x="24764" y="44270"/>
                    <a:pt x="30964" y="39515"/>
                    <a:pt x="37409" y="43118"/>
                  </a:cubicBezTo>
                  <a:cubicBezTo>
                    <a:pt x="43855" y="46720"/>
                    <a:pt x="47727" y="46990"/>
                    <a:pt x="51598" y="45960"/>
                  </a:cubicBezTo>
                  <a:cubicBezTo>
                    <a:pt x="58068" y="44098"/>
                    <a:pt x="64734" y="42995"/>
                    <a:pt x="71449" y="42603"/>
                  </a:cubicBezTo>
                  <a:cubicBezTo>
                    <a:pt x="77600" y="42407"/>
                    <a:pt x="88137" y="43118"/>
                    <a:pt x="95514" y="40643"/>
                  </a:cubicBezTo>
                  <a:lnTo>
                    <a:pt x="95269" y="40643"/>
                  </a:lnTo>
                  <a:cubicBezTo>
                    <a:pt x="90980" y="38584"/>
                    <a:pt x="94754" y="32213"/>
                    <a:pt x="96641" y="26552"/>
                  </a:cubicBezTo>
                  <a:cubicBezTo>
                    <a:pt x="98528" y="20891"/>
                    <a:pt x="95955" y="18465"/>
                    <a:pt x="93210" y="15009"/>
                  </a:cubicBezTo>
                  <a:cubicBezTo>
                    <a:pt x="90465" y="11554"/>
                    <a:pt x="82207" y="10721"/>
                    <a:pt x="78506" y="10721"/>
                  </a:cubicBezTo>
                  <a:cubicBezTo>
                    <a:pt x="74635" y="10304"/>
                    <a:pt x="70713" y="10255"/>
                    <a:pt x="66817" y="10549"/>
                  </a:cubicBezTo>
                  <a:cubicBezTo>
                    <a:pt x="62357" y="11235"/>
                    <a:pt x="57186" y="6775"/>
                    <a:pt x="55642" y="3834"/>
                  </a:cubicBezTo>
                  <a:cubicBezTo>
                    <a:pt x="54098" y="894"/>
                    <a:pt x="49467" y="1384"/>
                    <a:pt x="47898" y="2634"/>
                  </a:cubicBezTo>
                  <a:cubicBezTo>
                    <a:pt x="46330" y="3884"/>
                    <a:pt x="44124" y="1947"/>
                    <a:pt x="41380" y="-111"/>
                  </a:cubicBezTo>
                  <a:cubicBezTo>
                    <a:pt x="39958" y="-1189"/>
                    <a:pt x="36821" y="-993"/>
                    <a:pt x="34028" y="-577"/>
                  </a:cubicBezTo>
                  <a:cubicBezTo>
                    <a:pt x="31895" y="8221"/>
                    <a:pt x="50864" y="1286"/>
                    <a:pt x="44173" y="13122"/>
                  </a:cubicBezTo>
                  <a:cubicBezTo>
                    <a:pt x="39933" y="20646"/>
                    <a:pt x="28710" y="12951"/>
                    <a:pt x="13933" y="11480"/>
                  </a:cubicBezTo>
                  <a:cubicBezTo>
                    <a:pt x="1508" y="10231"/>
                    <a:pt x="2635" y="20989"/>
                    <a:pt x="-183" y="28831"/>
                  </a:cubicBezTo>
                  <a:cubicBezTo>
                    <a:pt x="3248" y="29860"/>
                    <a:pt x="6042" y="32360"/>
                    <a:pt x="7487" y="356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0" name="Freeform: Shape 1559">
              <a:extLst>
                <a:ext uri="{FF2B5EF4-FFF2-40B4-BE49-F238E27FC236}">
                  <a16:creationId xmlns:a16="http://schemas.microsoft.com/office/drawing/2014/main" xmlns="" id="{333412E3-CADE-FE56-C73F-78D054B1A853}"/>
                </a:ext>
              </a:extLst>
            </p:cNvPr>
            <p:cNvSpPr/>
            <p:nvPr/>
          </p:nvSpPr>
          <p:spPr>
            <a:xfrm>
              <a:off x="8878121" y="1091633"/>
              <a:ext cx="12796" cy="13493"/>
            </a:xfrm>
            <a:custGeom>
              <a:avLst/>
              <a:gdLst>
                <a:gd name="connsiteX0" fmla="*/ 8458 w 12796"/>
                <a:gd name="connsiteY0" fmla="*/ -819 h 13493"/>
                <a:gd name="connsiteX1" fmla="*/ 2282 w 12796"/>
                <a:gd name="connsiteY1" fmla="*/ 2808 h 13493"/>
                <a:gd name="connsiteX2" fmla="*/ 4341 w 12796"/>
                <a:gd name="connsiteY2" fmla="*/ 12072 h 13493"/>
                <a:gd name="connsiteX3" fmla="*/ 12084 w 12796"/>
                <a:gd name="connsiteY3" fmla="*/ 7440 h 13493"/>
                <a:gd name="connsiteX4" fmla="*/ 8458 w 12796"/>
                <a:gd name="connsiteY4" fmla="*/ -819 h 1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96" h="13493">
                  <a:moveTo>
                    <a:pt x="8458" y="-819"/>
                  </a:moveTo>
                  <a:cubicBezTo>
                    <a:pt x="5786" y="-1309"/>
                    <a:pt x="3140" y="235"/>
                    <a:pt x="2282" y="2808"/>
                  </a:cubicBezTo>
                  <a:cubicBezTo>
                    <a:pt x="223" y="7440"/>
                    <a:pt x="-2889" y="10528"/>
                    <a:pt x="4341" y="12072"/>
                  </a:cubicBezTo>
                  <a:cubicBezTo>
                    <a:pt x="11570" y="13616"/>
                    <a:pt x="12084" y="11557"/>
                    <a:pt x="12084" y="7440"/>
                  </a:cubicBezTo>
                  <a:cubicBezTo>
                    <a:pt x="12084" y="3323"/>
                    <a:pt x="14658" y="-1333"/>
                    <a:pt x="8458" y="-8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1" name="Freeform: Shape 1560">
              <a:extLst>
                <a:ext uri="{FF2B5EF4-FFF2-40B4-BE49-F238E27FC236}">
                  <a16:creationId xmlns:a16="http://schemas.microsoft.com/office/drawing/2014/main" xmlns="" id="{A4232CC6-B25E-6C7A-60BC-C0520E5863A5}"/>
                </a:ext>
              </a:extLst>
            </p:cNvPr>
            <p:cNvSpPr/>
            <p:nvPr/>
          </p:nvSpPr>
          <p:spPr>
            <a:xfrm>
              <a:off x="8211541" y="1297999"/>
              <a:ext cx="12126" cy="7732"/>
            </a:xfrm>
            <a:custGeom>
              <a:avLst/>
              <a:gdLst>
                <a:gd name="connsiteX0" fmla="*/ -157 w 12126"/>
                <a:gd name="connsiteY0" fmla="*/ 1314 h 7732"/>
                <a:gd name="connsiteX1" fmla="*/ 9646 w 12126"/>
                <a:gd name="connsiteY1" fmla="*/ 5432 h 7732"/>
                <a:gd name="connsiteX2" fmla="*/ 9646 w 12126"/>
                <a:gd name="connsiteY2" fmla="*/ -254 h 7732"/>
                <a:gd name="connsiteX3" fmla="*/ -157 w 12126"/>
                <a:gd name="connsiteY3" fmla="*/ 1314 h 7732"/>
              </a:gdLst>
              <a:ahLst/>
              <a:cxnLst>
                <a:cxn ang="0">
                  <a:pos x="connsiteX0" y="connsiteY0"/>
                </a:cxn>
                <a:cxn ang="0">
                  <a:pos x="connsiteX1" y="connsiteY1"/>
                </a:cxn>
                <a:cxn ang="0">
                  <a:pos x="connsiteX2" y="connsiteY2"/>
                </a:cxn>
                <a:cxn ang="0">
                  <a:pos x="connsiteX3" y="connsiteY3"/>
                </a:cxn>
              </a:cxnLst>
              <a:rect l="l" t="t" r="r" b="b"/>
              <a:pathLst>
                <a:path w="12126" h="7732">
                  <a:moveTo>
                    <a:pt x="-157" y="1314"/>
                  </a:moveTo>
                  <a:cubicBezTo>
                    <a:pt x="358" y="4917"/>
                    <a:pt x="9646" y="9034"/>
                    <a:pt x="9646" y="5432"/>
                  </a:cubicBezTo>
                  <a:cubicBezTo>
                    <a:pt x="9646" y="1829"/>
                    <a:pt x="14817" y="-254"/>
                    <a:pt x="9646" y="-254"/>
                  </a:cubicBezTo>
                  <a:cubicBezTo>
                    <a:pt x="9646" y="-352"/>
                    <a:pt x="-770" y="-2411"/>
                    <a:pt x="-157" y="131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2" name="Freeform: Shape 1561">
              <a:extLst>
                <a:ext uri="{FF2B5EF4-FFF2-40B4-BE49-F238E27FC236}">
                  <a16:creationId xmlns:a16="http://schemas.microsoft.com/office/drawing/2014/main" xmlns="" id="{21BB5C04-E184-8306-88ED-BB3F23306981}"/>
                </a:ext>
              </a:extLst>
            </p:cNvPr>
            <p:cNvSpPr/>
            <p:nvPr/>
          </p:nvSpPr>
          <p:spPr>
            <a:xfrm>
              <a:off x="7430973" y="1413969"/>
              <a:ext cx="28265" cy="19736"/>
            </a:xfrm>
            <a:custGeom>
              <a:avLst/>
              <a:gdLst>
                <a:gd name="connsiteX0" fmla="*/ 27460 w 28265"/>
                <a:gd name="connsiteY0" fmla="*/ 8169 h 19736"/>
                <a:gd name="connsiteX1" fmla="*/ 18540 w 28265"/>
                <a:gd name="connsiteY1" fmla="*/ 5571 h 19736"/>
                <a:gd name="connsiteX2" fmla="*/ 4105 w 28265"/>
                <a:gd name="connsiteY2" fmla="*/ -898 h 19736"/>
                <a:gd name="connsiteX3" fmla="*/ 3468 w 28265"/>
                <a:gd name="connsiteY3" fmla="*/ 9321 h 19736"/>
                <a:gd name="connsiteX4" fmla="*/ 23735 w 28265"/>
                <a:gd name="connsiteY4" fmla="*/ 18070 h 19736"/>
                <a:gd name="connsiteX5" fmla="*/ 27460 w 28265"/>
                <a:gd name="connsiteY5" fmla="*/ 8169 h 1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65" h="19736">
                  <a:moveTo>
                    <a:pt x="27460" y="8169"/>
                  </a:moveTo>
                  <a:cubicBezTo>
                    <a:pt x="25009" y="5718"/>
                    <a:pt x="23073" y="8169"/>
                    <a:pt x="18540" y="5571"/>
                  </a:cubicBezTo>
                  <a:cubicBezTo>
                    <a:pt x="18540" y="5571"/>
                    <a:pt x="9301" y="-1217"/>
                    <a:pt x="4105" y="-898"/>
                  </a:cubicBezTo>
                  <a:cubicBezTo>
                    <a:pt x="-1090" y="-580"/>
                    <a:pt x="-1874" y="5253"/>
                    <a:pt x="3468" y="9321"/>
                  </a:cubicBezTo>
                  <a:cubicBezTo>
                    <a:pt x="8810" y="13389"/>
                    <a:pt x="22436" y="21304"/>
                    <a:pt x="23735" y="18070"/>
                  </a:cubicBezTo>
                  <a:cubicBezTo>
                    <a:pt x="25033" y="14835"/>
                    <a:pt x="29763" y="10595"/>
                    <a:pt x="27460" y="81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3" name="Freeform: Shape 1562">
              <a:extLst>
                <a:ext uri="{FF2B5EF4-FFF2-40B4-BE49-F238E27FC236}">
                  <a16:creationId xmlns:a16="http://schemas.microsoft.com/office/drawing/2014/main" xmlns="" id="{669FBA61-3140-7911-D023-90B98593D16E}"/>
                </a:ext>
              </a:extLst>
            </p:cNvPr>
            <p:cNvSpPr/>
            <p:nvPr/>
          </p:nvSpPr>
          <p:spPr>
            <a:xfrm>
              <a:off x="11152441" y="2251552"/>
              <a:ext cx="28858" cy="30385"/>
            </a:xfrm>
            <a:custGeom>
              <a:avLst/>
              <a:gdLst>
                <a:gd name="connsiteX0" fmla="*/ 16374 w 28858"/>
                <a:gd name="connsiteY0" fmla="*/ 9580 h 30385"/>
                <a:gd name="connsiteX1" fmla="*/ 9757 w 28858"/>
                <a:gd name="connsiteY1" fmla="*/ -909 h 30385"/>
                <a:gd name="connsiteX2" fmla="*/ 1474 w 28858"/>
                <a:gd name="connsiteY2" fmla="*/ 4629 h 30385"/>
                <a:gd name="connsiteX3" fmla="*/ 11963 w 28858"/>
                <a:gd name="connsiteY3" fmla="*/ 18426 h 30385"/>
                <a:gd name="connsiteX4" fmla="*/ 24216 w 28858"/>
                <a:gd name="connsiteY4" fmla="*/ 27812 h 30385"/>
                <a:gd name="connsiteX5" fmla="*/ 27524 w 28858"/>
                <a:gd name="connsiteY5" fmla="*/ 22911 h 30385"/>
                <a:gd name="connsiteX6" fmla="*/ 16374 w 28858"/>
                <a:gd name="connsiteY6" fmla="*/ 9580 h 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58" h="30385">
                  <a:moveTo>
                    <a:pt x="16374" y="9580"/>
                  </a:moveTo>
                  <a:cubicBezTo>
                    <a:pt x="16374" y="9580"/>
                    <a:pt x="17502" y="-909"/>
                    <a:pt x="9757" y="-909"/>
                  </a:cubicBezTo>
                  <a:cubicBezTo>
                    <a:pt x="2014" y="-909"/>
                    <a:pt x="-2936" y="1297"/>
                    <a:pt x="1474" y="4629"/>
                  </a:cubicBezTo>
                  <a:cubicBezTo>
                    <a:pt x="5885" y="7962"/>
                    <a:pt x="5910" y="17324"/>
                    <a:pt x="11963" y="18426"/>
                  </a:cubicBezTo>
                  <a:cubicBezTo>
                    <a:pt x="18016" y="19529"/>
                    <a:pt x="20810" y="23328"/>
                    <a:pt x="24216" y="27812"/>
                  </a:cubicBezTo>
                  <a:cubicBezTo>
                    <a:pt x="27622" y="32297"/>
                    <a:pt x="30294" y="26709"/>
                    <a:pt x="27524" y="22911"/>
                  </a:cubicBezTo>
                  <a:cubicBezTo>
                    <a:pt x="24755" y="19113"/>
                    <a:pt x="16938" y="12888"/>
                    <a:pt x="16374" y="958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4" name="Freeform: Shape 1563">
              <a:extLst>
                <a:ext uri="{FF2B5EF4-FFF2-40B4-BE49-F238E27FC236}">
                  <a16:creationId xmlns:a16="http://schemas.microsoft.com/office/drawing/2014/main" xmlns="" id="{CE5C3F6E-4503-2223-376A-78306CA3B640}"/>
                </a:ext>
              </a:extLst>
            </p:cNvPr>
            <p:cNvSpPr/>
            <p:nvPr/>
          </p:nvSpPr>
          <p:spPr>
            <a:xfrm>
              <a:off x="11204678" y="2273150"/>
              <a:ext cx="23122" cy="18082"/>
            </a:xfrm>
            <a:custGeom>
              <a:avLst/>
              <a:gdLst>
                <a:gd name="connsiteX0" fmla="*/ 10551 w 23122"/>
                <a:gd name="connsiteY0" fmla="*/ 3445 h 18082"/>
                <a:gd name="connsiteX1" fmla="*/ 87 w 23122"/>
                <a:gd name="connsiteY1" fmla="*/ -427 h 18082"/>
                <a:gd name="connsiteX2" fmla="*/ 6140 w 23122"/>
                <a:gd name="connsiteY2" fmla="*/ 7856 h 18082"/>
                <a:gd name="connsiteX3" fmla="*/ 17192 w 23122"/>
                <a:gd name="connsiteY3" fmla="*/ 15036 h 18082"/>
                <a:gd name="connsiteX4" fmla="*/ 21039 w 23122"/>
                <a:gd name="connsiteY4" fmla="*/ 12267 h 18082"/>
                <a:gd name="connsiteX5" fmla="*/ 10551 w 23122"/>
                <a:gd name="connsiteY5" fmla="*/ 3445 h 18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122" h="18082">
                  <a:moveTo>
                    <a:pt x="10551" y="3445"/>
                  </a:moveTo>
                  <a:cubicBezTo>
                    <a:pt x="10551" y="3445"/>
                    <a:pt x="1165" y="-2632"/>
                    <a:pt x="87" y="-427"/>
                  </a:cubicBezTo>
                  <a:cubicBezTo>
                    <a:pt x="-991" y="1779"/>
                    <a:pt x="1190" y="4474"/>
                    <a:pt x="6140" y="7856"/>
                  </a:cubicBezTo>
                  <a:cubicBezTo>
                    <a:pt x="11091" y="11238"/>
                    <a:pt x="14423" y="11164"/>
                    <a:pt x="17192" y="15036"/>
                  </a:cubicBezTo>
                  <a:cubicBezTo>
                    <a:pt x="19961" y="18908"/>
                    <a:pt x="26015" y="17242"/>
                    <a:pt x="21039" y="12267"/>
                  </a:cubicBezTo>
                  <a:cubicBezTo>
                    <a:pt x="16065" y="7292"/>
                    <a:pt x="16579" y="9523"/>
                    <a:pt x="10551" y="34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5" name="Freeform: Shape 1564">
              <a:extLst>
                <a:ext uri="{FF2B5EF4-FFF2-40B4-BE49-F238E27FC236}">
                  <a16:creationId xmlns:a16="http://schemas.microsoft.com/office/drawing/2014/main" xmlns="" id="{8955336C-7A2D-F8FE-3FC7-C98F630E7EEA}"/>
                </a:ext>
              </a:extLst>
            </p:cNvPr>
            <p:cNvSpPr/>
            <p:nvPr/>
          </p:nvSpPr>
          <p:spPr>
            <a:xfrm>
              <a:off x="1876475" y="3169512"/>
              <a:ext cx="1002830" cy="635512"/>
            </a:xfrm>
            <a:custGeom>
              <a:avLst/>
              <a:gdLst>
                <a:gd name="connsiteX0" fmla="*/ 635703 w 1002830"/>
                <a:gd name="connsiteY0" fmla="*/ 240396 h 635512"/>
                <a:gd name="connsiteX1" fmla="*/ 615584 w 1002830"/>
                <a:gd name="connsiteY1" fmla="*/ 233192 h 635512"/>
                <a:gd name="connsiteX2" fmla="*/ 597523 w 1002830"/>
                <a:gd name="connsiteY2" fmla="*/ 226477 h 635512"/>
                <a:gd name="connsiteX3" fmla="*/ 588774 w 1002830"/>
                <a:gd name="connsiteY3" fmla="*/ 217189 h 635512"/>
                <a:gd name="connsiteX4" fmla="*/ 583603 w 1002830"/>
                <a:gd name="connsiteY4" fmla="*/ 206358 h 635512"/>
                <a:gd name="connsiteX5" fmla="*/ 581153 w 1002830"/>
                <a:gd name="connsiteY5" fmla="*/ 192952 h 635512"/>
                <a:gd name="connsiteX6" fmla="*/ 577526 w 1002830"/>
                <a:gd name="connsiteY6" fmla="*/ 182121 h 635512"/>
                <a:gd name="connsiteX7" fmla="*/ 562062 w 1002830"/>
                <a:gd name="connsiteY7" fmla="*/ 167662 h 635512"/>
                <a:gd name="connsiteX8" fmla="*/ 547114 w 1002830"/>
                <a:gd name="connsiteY8" fmla="*/ 142396 h 635512"/>
                <a:gd name="connsiteX9" fmla="*/ 534714 w 1002830"/>
                <a:gd name="connsiteY9" fmla="*/ 122791 h 635512"/>
                <a:gd name="connsiteX10" fmla="*/ 522460 w 1002830"/>
                <a:gd name="connsiteY10" fmla="*/ 110538 h 635512"/>
                <a:gd name="connsiteX11" fmla="*/ 490994 w 1002830"/>
                <a:gd name="connsiteY11" fmla="*/ 102794 h 635512"/>
                <a:gd name="connsiteX12" fmla="*/ 469845 w 1002830"/>
                <a:gd name="connsiteY12" fmla="*/ 123943 h 635512"/>
                <a:gd name="connsiteX13" fmla="*/ 437987 w 1002830"/>
                <a:gd name="connsiteY13" fmla="*/ 124457 h 635512"/>
                <a:gd name="connsiteX14" fmla="*/ 417868 w 1002830"/>
                <a:gd name="connsiteY14" fmla="*/ 112597 h 635512"/>
                <a:gd name="connsiteX15" fmla="*/ 408065 w 1002830"/>
                <a:gd name="connsiteY15" fmla="*/ 92992 h 635512"/>
                <a:gd name="connsiteX16" fmla="*/ 402380 w 1002830"/>
                <a:gd name="connsiteY16" fmla="*/ 78557 h 635512"/>
                <a:gd name="connsiteX17" fmla="*/ 394122 w 1002830"/>
                <a:gd name="connsiteY17" fmla="*/ 69784 h 635512"/>
                <a:gd name="connsiteX18" fmla="*/ 381231 w 1002830"/>
                <a:gd name="connsiteY18" fmla="*/ 62065 h 635512"/>
                <a:gd name="connsiteX19" fmla="*/ 358024 w 1002830"/>
                <a:gd name="connsiteY19" fmla="*/ 38318 h 635512"/>
                <a:gd name="connsiteX20" fmla="*/ 304895 w 1002830"/>
                <a:gd name="connsiteY20" fmla="*/ 33172 h 635512"/>
                <a:gd name="connsiteX21" fmla="*/ 293033 w 1002830"/>
                <a:gd name="connsiteY21" fmla="*/ 46062 h 635512"/>
                <a:gd name="connsiteX22" fmla="*/ 287863 w 1002830"/>
                <a:gd name="connsiteY22" fmla="*/ 51748 h 635512"/>
                <a:gd name="connsiteX23" fmla="*/ 199150 w 1002830"/>
                <a:gd name="connsiteY23" fmla="*/ 51209 h 635512"/>
                <a:gd name="connsiteX24" fmla="*/ 143448 w 1002830"/>
                <a:gd name="connsiteY24" fmla="*/ 28001 h 635512"/>
                <a:gd name="connsiteX25" fmla="*/ 98062 w 1002830"/>
                <a:gd name="connsiteY25" fmla="*/ 14082 h 635512"/>
                <a:gd name="connsiteX26" fmla="*/ 77428 w 1002830"/>
                <a:gd name="connsiteY26" fmla="*/ 1829 h 635512"/>
                <a:gd name="connsiteX27" fmla="*/ 23269 w 1002830"/>
                <a:gd name="connsiteY27" fmla="*/ 4917 h 635512"/>
                <a:gd name="connsiteX28" fmla="*/ -183 w 1002830"/>
                <a:gd name="connsiteY28" fmla="*/ 7686 h 635512"/>
                <a:gd name="connsiteX29" fmla="*/ 2660 w 1002830"/>
                <a:gd name="connsiteY29" fmla="*/ 11362 h 635512"/>
                <a:gd name="connsiteX30" fmla="*/ 14006 w 1002830"/>
                <a:gd name="connsiteY30" fmla="*/ 26065 h 635512"/>
                <a:gd name="connsiteX31" fmla="*/ 22069 w 1002830"/>
                <a:gd name="connsiteY31" fmla="*/ 47410 h 635512"/>
                <a:gd name="connsiteX32" fmla="*/ 31210 w 1002830"/>
                <a:gd name="connsiteY32" fmla="*/ 64344 h 635512"/>
                <a:gd name="connsiteX33" fmla="*/ 43119 w 1002830"/>
                <a:gd name="connsiteY33" fmla="*/ 81229 h 635512"/>
                <a:gd name="connsiteX34" fmla="*/ 51157 w 1002830"/>
                <a:gd name="connsiteY34" fmla="*/ 107573 h 635512"/>
                <a:gd name="connsiteX35" fmla="*/ 66131 w 1002830"/>
                <a:gd name="connsiteY35" fmla="*/ 118110 h 635512"/>
                <a:gd name="connsiteX36" fmla="*/ 77796 w 1002830"/>
                <a:gd name="connsiteY36" fmla="*/ 128109 h 635512"/>
                <a:gd name="connsiteX37" fmla="*/ 88872 w 1002830"/>
                <a:gd name="connsiteY37" fmla="*/ 138353 h 635512"/>
                <a:gd name="connsiteX38" fmla="*/ 101910 w 1002830"/>
                <a:gd name="connsiteY38" fmla="*/ 154723 h 635512"/>
                <a:gd name="connsiteX39" fmla="*/ 95808 w 1002830"/>
                <a:gd name="connsiteY39" fmla="*/ 172735 h 635512"/>
                <a:gd name="connsiteX40" fmla="*/ 76203 w 1002830"/>
                <a:gd name="connsiteY40" fmla="*/ 172735 h 635512"/>
                <a:gd name="connsiteX41" fmla="*/ 72870 w 1002830"/>
                <a:gd name="connsiteY41" fmla="*/ 179670 h 635512"/>
                <a:gd name="connsiteX42" fmla="*/ 91715 w 1002830"/>
                <a:gd name="connsiteY42" fmla="*/ 196310 h 635512"/>
                <a:gd name="connsiteX43" fmla="*/ 114457 w 1002830"/>
                <a:gd name="connsiteY43" fmla="*/ 211013 h 635512"/>
                <a:gd name="connsiteX44" fmla="*/ 133302 w 1002830"/>
                <a:gd name="connsiteY44" fmla="*/ 214077 h 635512"/>
                <a:gd name="connsiteX45" fmla="*/ 149942 w 1002830"/>
                <a:gd name="connsiteY45" fmla="*/ 230153 h 635512"/>
                <a:gd name="connsiteX46" fmla="*/ 163518 w 1002830"/>
                <a:gd name="connsiteY46" fmla="*/ 237358 h 635512"/>
                <a:gd name="connsiteX47" fmla="*/ 167954 w 1002830"/>
                <a:gd name="connsiteY47" fmla="*/ 248728 h 635512"/>
                <a:gd name="connsiteX48" fmla="*/ 166288 w 1002830"/>
                <a:gd name="connsiteY48" fmla="*/ 266741 h 635512"/>
                <a:gd name="connsiteX49" fmla="*/ 163249 w 1002830"/>
                <a:gd name="connsiteY49" fmla="*/ 281174 h 635512"/>
                <a:gd name="connsiteX50" fmla="*/ 179325 w 1002830"/>
                <a:gd name="connsiteY50" fmla="*/ 291418 h 635512"/>
                <a:gd name="connsiteX51" fmla="*/ 195401 w 1002830"/>
                <a:gd name="connsiteY51" fmla="*/ 302520 h 635512"/>
                <a:gd name="connsiteX52" fmla="*/ 213168 w 1002830"/>
                <a:gd name="connsiteY52" fmla="*/ 315263 h 635512"/>
                <a:gd name="connsiteX53" fmla="*/ 232013 w 1002830"/>
                <a:gd name="connsiteY53" fmla="*/ 332735 h 635512"/>
                <a:gd name="connsiteX54" fmla="*/ 240615 w 1002830"/>
                <a:gd name="connsiteY54" fmla="*/ 349645 h 635512"/>
                <a:gd name="connsiteX55" fmla="*/ 249486 w 1002830"/>
                <a:gd name="connsiteY55" fmla="*/ 342980 h 635512"/>
                <a:gd name="connsiteX56" fmla="*/ 256838 w 1002830"/>
                <a:gd name="connsiteY56" fmla="*/ 329403 h 635512"/>
                <a:gd name="connsiteX57" fmla="*/ 249486 w 1002830"/>
                <a:gd name="connsiteY57" fmla="*/ 316929 h 635512"/>
                <a:gd name="connsiteX58" fmla="*/ 241718 w 1002830"/>
                <a:gd name="connsiteY58" fmla="*/ 303622 h 635512"/>
                <a:gd name="connsiteX59" fmla="*/ 228411 w 1002830"/>
                <a:gd name="connsiteY59" fmla="*/ 298721 h 635512"/>
                <a:gd name="connsiteX60" fmla="*/ 217873 w 1002830"/>
                <a:gd name="connsiteY60" fmla="*/ 298182 h 635512"/>
                <a:gd name="connsiteX61" fmla="*/ 213977 w 1002830"/>
                <a:gd name="connsiteY61" fmla="*/ 281542 h 635512"/>
                <a:gd name="connsiteX62" fmla="*/ 217309 w 1002830"/>
                <a:gd name="connsiteY62" fmla="*/ 268236 h 635512"/>
                <a:gd name="connsiteX63" fmla="*/ 208169 w 1002830"/>
                <a:gd name="connsiteY63" fmla="*/ 260198 h 635512"/>
                <a:gd name="connsiteX64" fmla="*/ 197631 w 1002830"/>
                <a:gd name="connsiteY64" fmla="*/ 244660 h 635512"/>
                <a:gd name="connsiteX65" fmla="*/ 197900 w 1002830"/>
                <a:gd name="connsiteY65" fmla="*/ 234123 h 635512"/>
                <a:gd name="connsiteX66" fmla="*/ 191529 w 1002830"/>
                <a:gd name="connsiteY66" fmla="*/ 226085 h 635512"/>
                <a:gd name="connsiteX67" fmla="*/ 181726 w 1002830"/>
                <a:gd name="connsiteY67" fmla="*/ 210842 h 635512"/>
                <a:gd name="connsiteX68" fmla="*/ 160382 w 1002830"/>
                <a:gd name="connsiteY68" fmla="*/ 184498 h 635512"/>
                <a:gd name="connsiteX69" fmla="*/ 151510 w 1002830"/>
                <a:gd name="connsiteY69" fmla="*/ 171461 h 635512"/>
                <a:gd name="connsiteX70" fmla="*/ 144575 w 1002830"/>
                <a:gd name="connsiteY70" fmla="*/ 155948 h 635512"/>
                <a:gd name="connsiteX71" fmla="*/ 125999 w 1002830"/>
                <a:gd name="connsiteY71" fmla="*/ 136809 h 635512"/>
                <a:gd name="connsiteX72" fmla="*/ 126833 w 1002830"/>
                <a:gd name="connsiteY72" fmla="*/ 128771 h 635512"/>
                <a:gd name="connsiteX73" fmla="*/ 133768 w 1002830"/>
                <a:gd name="connsiteY73" fmla="*/ 122669 h 635512"/>
                <a:gd name="connsiteX74" fmla="*/ 121515 w 1002830"/>
                <a:gd name="connsiteY74" fmla="*/ 113528 h 635512"/>
                <a:gd name="connsiteX75" fmla="*/ 110708 w 1002830"/>
                <a:gd name="connsiteY75" fmla="*/ 114925 h 635512"/>
                <a:gd name="connsiteX76" fmla="*/ 85760 w 1002830"/>
                <a:gd name="connsiteY76" fmla="*/ 93849 h 635512"/>
                <a:gd name="connsiteX77" fmla="*/ 83800 w 1002830"/>
                <a:gd name="connsiteY77" fmla="*/ 65839 h 635512"/>
                <a:gd name="connsiteX78" fmla="*/ 76889 w 1002830"/>
                <a:gd name="connsiteY78" fmla="*/ 48930 h 635512"/>
                <a:gd name="connsiteX79" fmla="*/ 84927 w 1002830"/>
                <a:gd name="connsiteY79" fmla="*/ 34789 h 635512"/>
                <a:gd name="connsiteX80" fmla="*/ 95465 w 1002830"/>
                <a:gd name="connsiteY80" fmla="*/ 40597 h 635512"/>
                <a:gd name="connsiteX81" fmla="*/ 109874 w 1002830"/>
                <a:gd name="connsiteY81" fmla="*/ 40328 h 635512"/>
                <a:gd name="connsiteX82" fmla="*/ 120951 w 1002830"/>
                <a:gd name="connsiteY82" fmla="*/ 50866 h 635512"/>
                <a:gd name="connsiteX83" fmla="*/ 133425 w 1002830"/>
                <a:gd name="connsiteY83" fmla="*/ 60300 h 635512"/>
                <a:gd name="connsiteX84" fmla="*/ 137591 w 1002830"/>
                <a:gd name="connsiteY84" fmla="*/ 78582 h 635512"/>
                <a:gd name="connsiteX85" fmla="*/ 145629 w 1002830"/>
                <a:gd name="connsiteY85" fmla="*/ 94119 h 635512"/>
                <a:gd name="connsiteX86" fmla="*/ 153397 w 1002830"/>
                <a:gd name="connsiteY86" fmla="*/ 111592 h 635512"/>
                <a:gd name="connsiteX87" fmla="*/ 156461 w 1002830"/>
                <a:gd name="connsiteY87" fmla="*/ 122963 h 635512"/>
                <a:gd name="connsiteX88" fmla="*/ 152834 w 1002830"/>
                <a:gd name="connsiteY88" fmla="*/ 136809 h 635512"/>
                <a:gd name="connsiteX89" fmla="*/ 162636 w 1002830"/>
                <a:gd name="connsiteY89" fmla="*/ 139872 h 635512"/>
                <a:gd name="connsiteX90" fmla="*/ 173737 w 1002830"/>
                <a:gd name="connsiteY90" fmla="*/ 139872 h 635512"/>
                <a:gd name="connsiteX91" fmla="*/ 188980 w 1002830"/>
                <a:gd name="connsiteY91" fmla="*/ 159820 h 635512"/>
                <a:gd name="connsiteX92" fmla="*/ 203954 w 1002830"/>
                <a:gd name="connsiteY92" fmla="*/ 175088 h 635512"/>
                <a:gd name="connsiteX93" fmla="*/ 215594 w 1002830"/>
                <a:gd name="connsiteY93" fmla="*/ 182439 h 635512"/>
                <a:gd name="connsiteX94" fmla="*/ 225862 w 1002830"/>
                <a:gd name="connsiteY94" fmla="*/ 196580 h 635512"/>
                <a:gd name="connsiteX95" fmla="*/ 238336 w 1002830"/>
                <a:gd name="connsiteY95" fmla="*/ 206014 h 635512"/>
                <a:gd name="connsiteX96" fmla="*/ 248604 w 1002830"/>
                <a:gd name="connsiteY96" fmla="*/ 214591 h 635512"/>
                <a:gd name="connsiteX97" fmla="*/ 259681 w 1002830"/>
                <a:gd name="connsiteY97" fmla="*/ 225693 h 635512"/>
                <a:gd name="connsiteX98" fmla="*/ 254779 w 1002830"/>
                <a:gd name="connsiteY98" fmla="*/ 237063 h 635512"/>
                <a:gd name="connsiteX99" fmla="*/ 258088 w 1002830"/>
                <a:gd name="connsiteY99" fmla="*/ 247307 h 635512"/>
                <a:gd name="connsiteX100" fmla="*/ 276957 w 1002830"/>
                <a:gd name="connsiteY100" fmla="*/ 259241 h 635512"/>
                <a:gd name="connsiteX101" fmla="*/ 295803 w 1002830"/>
                <a:gd name="connsiteY101" fmla="*/ 267549 h 635512"/>
                <a:gd name="connsiteX102" fmla="*/ 304674 w 1002830"/>
                <a:gd name="connsiteY102" fmla="*/ 286419 h 635512"/>
                <a:gd name="connsiteX103" fmla="*/ 346334 w 1002830"/>
                <a:gd name="connsiteY103" fmla="*/ 324109 h 635512"/>
                <a:gd name="connsiteX104" fmla="*/ 368390 w 1002830"/>
                <a:gd name="connsiteY104" fmla="*/ 349621 h 635512"/>
                <a:gd name="connsiteX105" fmla="*/ 391965 w 1002830"/>
                <a:gd name="connsiteY105" fmla="*/ 382606 h 635512"/>
                <a:gd name="connsiteX106" fmla="*/ 392504 w 1002830"/>
                <a:gd name="connsiteY106" fmla="*/ 410053 h 635512"/>
                <a:gd name="connsiteX107" fmla="*/ 385299 w 1002830"/>
                <a:gd name="connsiteY107" fmla="*/ 419218 h 635512"/>
                <a:gd name="connsiteX108" fmla="*/ 385030 w 1002830"/>
                <a:gd name="connsiteY108" fmla="*/ 427795 h 635512"/>
                <a:gd name="connsiteX109" fmla="*/ 380594 w 1002830"/>
                <a:gd name="connsiteY109" fmla="*/ 438896 h 635512"/>
                <a:gd name="connsiteX110" fmla="*/ 387799 w 1002830"/>
                <a:gd name="connsiteY110" fmla="*/ 451640 h 635512"/>
                <a:gd name="connsiteX111" fmla="*/ 407771 w 1002830"/>
                <a:gd name="connsiteY111" fmla="*/ 474112 h 635512"/>
                <a:gd name="connsiteX112" fmla="*/ 437179 w 1002830"/>
                <a:gd name="connsiteY112" fmla="*/ 486365 h 635512"/>
                <a:gd name="connsiteX113" fmla="*/ 467395 w 1002830"/>
                <a:gd name="connsiteY113" fmla="*/ 511042 h 635512"/>
                <a:gd name="connsiteX114" fmla="*/ 490676 w 1002830"/>
                <a:gd name="connsiteY114" fmla="*/ 515944 h 635512"/>
                <a:gd name="connsiteX115" fmla="*/ 512584 w 1002830"/>
                <a:gd name="connsiteY115" fmla="*/ 522046 h 635512"/>
                <a:gd name="connsiteX116" fmla="*/ 538095 w 1002830"/>
                <a:gd name="connsiteY116" fmla="*/ 542288 h 635512"/>
                <a:gd name="connsiteX117" fmla="*/ 564440 w 1002830"/>
                <a:gd name="connsiteY117" fmla="*/ 551723 h 635512"/>
                <a:gd name="connsiteX118" fmla="*/ 589387 w 1002830"/>
                <a:gd name="connsiteY118" fmla="*/ 561133 h 635512"/>
                <a:gd name="connsiteX119" fmla="*/ 614334 w 1002830"/>
                <a:gd name="connsiteY119" fmla="*/ 570005 h 635512"/>
                <a:gd name="connsiteX120" fmla="*/ 644011 w 1002830"/>
                <a:gd name="connsiteY120" fmla="*/ 584978 h 635512"/>
                <a:gd name="connsiteX121" fmla="*/ 663959 w 1002830"/>
                <a:gd name="connsiteY121" fmla="*/ 589879 h 635512"/>
                <a:gd name="connsiteX122" fmla="*/ 697238 w 1002830"/>
                <a:gd name="connsiteY122" fmla="*/ 592085 h 635512"/>
                <a:gd name="connsiteX123" fmla="*/ 721745 w 1002830"/>
                <a:gd name="connsiteY123" fmla="*/ 580714 h 635512"/>
                <a:gd name="connsiteX124" fmla="*/ 743947 w 1002830"/>
                <a:gd name="connsiteY124" fmla="*/ 574072 h 635512"/>
                <a:gd name="connsiteX125" fmla="*/ 771100 w 1002830"/>
                <a:gd name="connsiteY125" fmla="*/ 585444 h 635512"/>
                <a:gd name="connsiteX126" fmla="*/ 795778 w 1002830"/>
                <a:gd name="connsiteY126" fmla="*/ 606788 h 635512"/>
                <a:gd name="connsiteX127" fmla="*/ 810187 w 1002830"/>
                <a:gd name="connsiteY127" fmla="*/ 622031 h 635512"/>
                <a:gd name="connsiteX128" fmla="*/ 819083 w 1002830"/>
                <a:gd name="connsiteY128" fmla="*/ 634603 h 635512"/>
                <a:gd name="connsiteX129" fmla="*/ 824572 w 1002830"/>
                <a:gd name="connsiteY129" fmla="*/ 617449 h 635512"/>
                <a:gd name="connsiteX130" fmla="*/ 839815 w 1002830"/>
                <a:gd name="connsiteY130" fmla="*/ 593653 h 635512"/>
                <a:gd name="connsiteX131" fmla="*/ 850182 w 1002830"/>
                <a:gd name="connsiteY131" fmla="*/ 580836 h 635512"/>
                <a:gd name="connsiteX132" fmla="*/ 879589 w 1002830"/>
                <a:gd name="connsiteY132" fmla="*/ 578385 h 635512"/>
                <a:gd name="connsiteX133" fmla="*/ 874100 w 1002830"/>
                <a:gd name="connsiteY133" fmla="*/ 565569 h 635512"/>
                <a:gd name="connsiteX134" fmla="*/ 855181 w 1002830"/>
                <a:gd name="connsiteY134" fmla="*/ 547875 h 635512"/>
                <a:gd name="connsiteX135" fmla="*/ 855181 w 1002830"/>
                <a:gd name="connsiteY135" fmla="*/ 539935 h 635512"/>
                <a:gd name="connsiteX136" fmla="*/ 862532 w 1002830"/>
                <a:gd name="connsiteY136" fmla="*/ 530795 h 635512"/>
                <a:gd name="connsiteX137" fmla="*/ 875938 w 1002830"/>
                <a:gd name="connsiteY137" fmla="*/ 521629 h 635512"/>
                <a:gd name="connsiteX138" fmla="*/ 922328 w 1002830"/>
                <a:gd name="connsiteY138" fmla="*/ 522242 h 635512"/>
                <a:gd name="connsiteX139" fmla="*/ 929679 w 1002830"/>
                <a:gd name="connsiteY139" fmla="*/ 516753 h 635512"/>
                <a:gd name="connsiteX140" fmla="*/ 941271 w 1002830"/>
                <a:gd name="connsiteY140" fmla="*/ 510038 h 635512"/>
                <a:gd name="connsiteX141" fmla="*/ 954088 w 1002830"/>
                <a:gd name="connsiteY141" fmla="*/ 500235 h 635512"/>
                <a:gd name="connsiteX142" fmla="*/ 959577 w 1002830"/>
                <a:gd name="connsiteY142" fmla="*/ 506337 h 635512"/>
                <a:gd name="connsiteX143" fmla="*/ 966537 w 1002830"/>
                <a:gd name="connsiteY143" fmla="*/ 512317 h 635512"/>
                <a:gd name="connsiteX144" fmla="*/ 973080 w 1002830"/>
                <a:gd name="connsiteY144" fmla="*/ 503617 h 635512"/>
                <a:gd name="connsiteX145" fmla="*/ 973913 w 1002830"/>
                <a:gd name="connsiteY145" fmla="*/ 490605 h 635512"/>
                <a:gd name="connsiteX146" fmla="*/ 978349 w 1002830"/>
                <a:gd name="connsiteY146" fmla="*/ 472298 h 635512"/>
                <a:gd name="connsiteX147" fmla="*/ 977981 w 1002830"/>
                <a:gd name="connsiteY147" fmla="*/ 450855 h 635512"/>
                <a:gd name="connsiteX148" fmla="*/ 985333 w 1002830"/>
                <a:gd name="connsiteY148" fmla="*/ 432745 h 635512"/>
                <a:gd name="connsiteX149" fmla="*/ 992685 w 1002830"/>
                <a:gd name="connsiteY149" fmla="*/ 432378 h 635512"/>
                <a:gd name="connsiteX150" fmla="*/ 997586 w 1002830"/>
                <a:gd name="connsiteY150" fmla="*/ 436446 h 635512"/>
                <a:gd name="connsiteX151" fmla="*/ 1001287 w 1002830"/>
                <a:gd name="connsiteY151" fmla="*/ 427574 h 635512"/>
                <a:gd name="connsiteX152" fmla="*/ 997219 w 1002830"/>
                <a:gd name="connsiteY152" fmla="*/ 420222 h 635512"/>
                <a:gd name="connsiteX153" fmla="*/ 1001654 w 1002830"/>
                <a:gd name="connsiteY153" fmla="*/ 408754 h 635512"/>
                <a:gd name="connsiteX154" fmla="*/ 999792 w 1002830"/>
                <a:gd name="connsiteY154" fmla="*/ 393609 h 635512"/>
                <a:gd name="connsiteX155" fmla="*/ 983152 w 1002830"/>
                <a:gd name="connsiteY155" fmla="*/ 392114 h 635512"/>
                <a:gd name="connsiteX156" fmla="*/ 965777 w 1002830"/>
                <a:gd name="connsiteY156" fmla="*/ 391379 h 635512"/>
                <a:gd name="connsiteX157" fmla="*/ 948402 w 1002830"/>
                <a:gd name="connsiteY157" fmla="*/ 390276 h 635512"/>
                <a:gd name="connsiteX158" fmla="*/ 932890 w 1002830"/>
                <a:gd name="connsiteY158" fmla="*/ 395447 h 635512"/>
                <a:gd name="connsiteX159" fmla="*/ 894072 w 1002830"/>
                <a:gd name="connsiteY159" fmla="*/ 403583 h 635512"/>
                <a:gd name="connsiteX160" fmla="*/ 881819 w 1002830"/>
                <a:gd name="connsiteY160" fmla="*/ 414292 h 635512"/>
                <a:gd name="connsiteX161" fmla="*/ 878119 w 1002830"/>
                <a:gd name="connsiteY161" fmla="*/ 445366 h 635512"/>
                <a:gd name="connsiteX162" fmla="*/ 870767 w 1002830"/>
                <a:gd name="connsiteY162" fmla="*/ 457938 h 635512"/>
                <a:gd name="connsiteX163" fmla="*/ 859298 w 1002830"/>
                <a:gd name="connsiteY163" fmla="*/ 474553 h 635512"/>
                <a:gd name="connsiteX164" fmla="*/ 843026 w 1002830"/>
                <a:gd name="connsiteY164" fmla="*/ 489722 h 635512"/>
                <a:gd name="connsiteX165" fmla="*/ 850794 w 1002830"/>
                <a:gd name="connsiteY165" fmla="*/ 493790 h 635512"/>
                <a:gd name="connsiteX166" fmla="*/ 841188 w 1002830"/>
                <a:gd name="connsiteY166" fmla="*/ 500432 h 635512"/>
                <a:gd name="connsiteX167" fmla="*/ 833836 w 1002830"/>
                <a:gd name="connsiteY167" fmla="*/ 493423 h 635512"/>
                <a:gd name="connsiteX168" fmla="*/ 823127 w 1002830"/>
                <a:gd name="connsiteY168" fmla="*/ 488252 h 635512"/>
                <a:gd name="connsiteX169" fmla="*/ 805017 w 1002830"/>
                <a:gd name="connsiteY169" fmla="*/ 494525 h 635512"/>
                <a:gd name="connsiteX170" fmla="*/ 782471 w 1002830"/>
                <a:gd name="connsiteY170" fmla="*/ 498961 h 635512"/>
                <a:gd name="connsiteX171" fmla="*/ 766199 w 1002830"/>
                <a:gd name="connsiteY171" fmla="*/ 502294 h 635512"/>
                <a:gd name="connsiteX172" fmla="*/ 752157 w 1002830"/>
                <a:gd name="connsiteY172" fmla="*/ 507832 h 635512"/>
                <a:gd name="connsiteX173" fmla="*/ 745859 w 1002830"/>
                <a:gd name="connsiteY173" fmla="*/ 502931 h 635512"/>
                <a:gd name="connsiteX174" fmla="*/ 735885 w 1002830"/>
                <a:gd name="connsiteY174" fmla="*/ 496265 h 635512"/>
                <a:gd name="connsiteX175" fmla="*/ 727013 w 1002830"/>
                <a:gd name="connsiteY175" fmla="*/ 488154 h 635512"/>
                <a:gd name="connsiteX176" fmla="*/ 701135 w 1002830"/>
                <a:gd name="connsiteY176" fmla="*/ 483718 h 635512"/>
                <a:gd name="connsiteX177" fmla="*/ 693367 w 1002830"/>
                <a:gd name="connsiteY177" fmla="*/ 471465 h 635512"/>
                <a:gd name="connsiteX178" fmla="*/ 687093 w 1002830"/>
                <a:gd name="connsiteY178" fmla="*/ 457399 h 635512"/>
                <a:gd name="connsiteX179" fmla="*/ 682657 w 1002830"/>
                <a:gd name="connsiteY179" fmla="*/ 445587 h 635512"/>
                <a:gd name="connsiteX180" fmla="*/ 670821 w 1002830"/>
                <a:gd name="connsiteY180" fmla="*/ 431177 h 635512"/>
                <a:gd name="connsiteX181" fmla="*/ 661214 w 1002830"/>
                <a:gd name="connsiteY181" fmla="*/ 418238 h 635512"/>
                <a:gd name="connsiteX182" fmla="*/ 654549 w 1002830"/>
                <a:gd name="connsiteY182" fmla="*/ 407137 h 635512"/>
                <a:gd name="connsiteX183" fmla="*/ 653078 w 1002830"/>
                <a:gd name="connsiteY183" fmla="*/ 396060 h 635512"/>
                <a:gd name="connsiteX184" fmla="*/ 650848 w 1002830"/>
                <a:gd name="connsiteY184" fmla="*/ 389026 h 635512"/>
                <a:gd name="connsiteX185" fmla="*/ 643839 w 1002830"/>
                <a:gd name="connsiteY185" fmla="*/ 377190 h 635512"/>
                <a:gd name="connsiteX186" fmla="*/ 640139 w 1002830"/>
                <a:gd name="connsiteY186" fmla="*/ 360182 h 635512"/>
                <a:gd name="connsiteX187" fmla="*/ 642345 w 1002830"/>
                <a:gd name="connsiteY187" fmla="*/ 344278 h 635512"/>
                <a:gd name="connsiteX188" fmla="*/ 644942 w 1002830"/>
                <a:gd name="connsiteY188" fmla="*/ 323227 h 635512"/>
                <a:gd name="connsiteX189" fmla="*/ 644575 w 1002830"/>
                <a:gd name="connsiteY189" fmla="*/ 289948 h 635512"/>
                <a:gd name="connsiteX190" fmla="*/ 651927 w 1002830"/>
                <a:gd name="connsiteY190" fmla="*/ 267402 h 635512"/>
                <a:gd name="connsiteX191" fmla="*/ 662636 w 1002830"/>
                <a:gd name="connsiteY191" fmla="*/ 244857 h 635512"/>
                <a:gd name="connsiteX192" fmla="*/ 662636 w 1002830"/>
                <a:gd name="connsiteY192" fmla="*/ 238093 h 635512"/>
                <a:gd name="connsiteX193" fmla="*/ 651951 w 1002830"/>
                <a:gd name="connsiteY193" fmla="*/ 241964 h 635512"/>
                <a:gd name="connsiteX194" fmla="*/ 635703 w 1002830"/>
                <a:gd name="connsiteY194" fmla="*/ 240396 h 63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02830" h="635512">
                  <a:moveTo>
                    <a:pt x="635703" y="240396"/>
                  </a:moveTo>
                  <a:cubicBezTo>
                    <a:pt x="629503" y="238853"/>
                    <a:pt x="620216" y="237309"/>
                    <a:pt x="615584" y="233192"/>
                  </a:cubicBezTo>
                  <a:cubicBezTo>
                    <a:pt x="610486" y="228977"/>
                    <a:pt x="604115" y="226624"/>
                    <a:pt x="597523" y="226477"/>
                  </a:cubicBezTo>
                  <a:cubicBezTo>
                    <a:pt x="590318" y="225962"/>
                    <a:pt x="588774" y="222360"/>
                    <a:pt x="588774" y="217189"/>
                  </a:cubicBezTo>
                  <a:cubicBezTo>
                    <a:pt x="588799" y="212974"/>
                    <a:pt x="586912" y="208979"/>
                    <a:pt x="583603" y="206358"/>
                  </a:cubicBezTo>
                  <a:cubicBezTo>
                    <a:pt x="581153" y="204299"/>
                    <a:pt x="581153" y="198613"/>
                    <a:pt x="581153" y="192952"/>
                  </a:cubicBezTo>
                  <a:cubicBezTo>
                    <a:pt x="581153" y="187292"/>
                    <a:pt x="580638" y="183150"/>
                    <a:pt x="577526" y="182121"/>
                  </a:cubicBezTo>
                  <a:cubicBezTo>
                    <a:pt x="574413" y="181092"/>
                    <a:pt x="568262" y="173862"/>
                    <a:pt x="562062" y="167662"/>
                  </a:cubicBezTo>
                  <a:cubicBezTo>
                    <a:pt x="555862" y="161462"/>
                    <a:pt x="550716" y="149111"/>
                    <a:pt x="547114" y="142396"/>
                  </a:cubicBezTo>
                  <a:cubicBezTo>
                    <a:pt x="543511" y="135682"/>
                    <a:pt x="541428" y="122791"/>
                    <a:pt x="534714" y="122791"/>
                  </a:cubicBezTo>
                  <a:cubicBezTo>
                    <a:pt x="527999" y="122791"/>
                    <a:pt x="528023" y="117645"/>
                    <a:pt x="522460" y="110538"/>
                  </a:cubicBezTo>
                  <a:cubicBezTo>
                    <a:pt x="516898" y="103431"/>
                    <a:pt x="503395" y="104363"/>
                    <a:pt x="490994" y="102794"/>
                  </a:cubicBezTo>
                  <a:cubicBezTo>
                    <a:pt x="478594" y="101226"/>
                    <a:pt x="478104" y="105392"/>
                    <a:pt x="469845" y="123943"/>
                  </a:cubicBezTo>
                  <a:cubicBezTo>
                    <a:pt x="461587" y="142494"/>
                    <a:pt x="445094" y="128599"/>
                    <a:pt x="437987" y="124457"/>
                  </a:cubicBezTo>
                  <a:cubicBezTo>
                    <a:pt x="430881" y="120316"/>
                    <a:pt x="423039" y="114140"/>
                    <a:pt x="417868" y="112597"/>
                  </a:cubicBezTo>
                  <a:cubicBezTo>
                    <a:pt x="412697" y="111053"/>
                    <a:pt x="408605" y="99706"/>
                    <a:pt x="408065" y="92992"/>
                  </a:cubicBezTo>
                  <a:cubicBezTo>
                    <a:pt x="407526" y="86277"/>
                    <a:pt x="402895" y="83189"/>
                    <a:pt x="402380" y="78557"/>
                  </a:cubicBezTo>
                  <a:cubicBezTo>
                    <a:pt x="402307" y="73926"/>
                    <a:pt x="398729" y="70127"/>
                    <a:pt x="394122" y="69784"/>
                  </a:cubicBezTo>
                  <a:cubicBezTo>
                    <a:pt x="388461" y="68755"/>
                    <a:pt x="384834" y="65153"/>
                    <a:pt x="381231" y="62065"/>
                  </a:cubicBezTo>
                  <a:cubicBezTo>
                    <a:pt x="377629" y="58977"/>
                    <a:pt x="364200" y="48121"/>
                    <a:pt x="358024" y="38318"/>
                  </a:cubicBezTo>
                  <a:cubicBezTo>
                    <a:pt x="351848" y="28516"/>
                    <a:pt x="319329" y="32657"/>
                    <a:pt x="304895" y="33172"/>
                  </a:cubicBezTo>
                  <a:cubicBezTo>
                    <a:pt x="290460" y="33687"/>
                    <a:pt x="293548" y="39348"/>
                    <a:pt x="293033" y="46062"/>
                  </a:cubicBezTo>
                  <a:cubicBezTo>
                    <a:pt x="292519" y="52777"/>
                    <a:pt x="287863" y="51748"/>
                    <a:pt x="287863" y="51748"/>
                  </a:cubicBezTo>
                  <a:cubicBezTo>
                    <a:pt x="287863" y="51748"/>
                    <a:pt x="221328" y="51209"/>
                    <a:pt x="199150" y="51209"/>
                  </a:cubicBezTo>
                  <a:cubicBezTo>
                    <a:pt x="188319" y="48121"/>
                    <a:pt x="157882" y="33172"/>
                    <a:pt x="143448" y="28001"/>
                  </a:cubicBezTo>
                  <a:cubicBezTo>
                    <a:pt x="129014" y="22830"/>
                    <a:pt x="107840" y="17684"/>
                    <a:pt x="98062" y="14082"/>
                  </a:cubicBezTo>
                  <a:cubicBezTo>
                    <a:pt x="88284" y="10480"/>
                    <a:pt x="86716" y="9450"/>
                    <a:pt x="77428" y="1829"/>
                  </a:cubicBezTo>
                  <a:cubicBezTo>
                    <a:pt x="68140" y="-5793"/>
                    <a:pt x="36160" y="4917"/>
                    <a:pt x="23269" y="4917"/>
                  </a:cubicBezTo>
                  <a:cubicBezTo>
                    <a:pt x="15388" y="5162"/>
                    <a:pt x="7541" y="6093"/>
                    <a:pt x="-183" y="7686"/>
                  </a:cubicBezTo>
                  <a:cubicBezTo>
                    <a:pt x="520" y="9082"/>
                    <a:pt x="1486" y="10332"/>
                    <a:pt x="2660" y="11362"/>
                  </a:cubicBezTo>
                  <a:cubicBezTo>
                    <a:pt x="9031" y="17170"/>
                    <a:pt x="12070" y="18272"/>
                    <a:pt x="14006" y="26065"/>
                  </a:cubicBezTo>
                  <a:cubicBezTo>
                    <a:pt x="15942" y="33858"/>
                    <a:pt x="16800" y="41039"/>
                    <a:pt x="22069" y="47410"/>
                  </a:cubicBezTo>
                  <a:cubicBezTo>
                    <a:pt x="27338" y="53782"/>
                    <a:pt x="25671" y="57948"/>
                    <a:pt x="31210" y="64344"/>
                  </a:cubicBezTo>
                  <a:cubicBezTo>
                    <a:pt x="36748" y="70740"/>
                    <a:pt x="41012" y="73754"/>
                    <a:pt x="43119" y="81229"/>
                  </a:cubicBezTo>
                  <a:cubicBezTo>
                    <a:pt x="45227" y="88703"/>
                    <a:pt x="44786" y="103701"/>
                    <a:pt x="51157" y="107573"/>
                  </a:cubicBezTo>
                  <a:cubicBezTo>
                    <a:pt x="57529" y="111445"/>
                    <a:pt x="58093" y="115341"/>
                    <a:pt x="66131" y="118110"/>
                  </a:cubicBezTo>
                  <a:cubicBezTo>
                    <a:pt x="74169" y="120880"/>
                    <a:pt x="76129" y="123012"/>
                    <a:pt x="77796" y="128109"/>
                  </a:cubicBezTo>
                  <a:cubicBezTo>
                    <a:pt x="79462" y="133206"/>
                    <a:pt x="83604" y="133378"/>
                    <a:pt x="88872" y="138353"/>
                  </a:cubicBezTo>
                  <a:cubicBezTo>
                    <a:pt x="94141" y="143327"/>
                    <a:pt x="101910" y="146685"/>
                    <a:pt x="101910" y="154723"/>
                  </a:cubicBezTo>
                  <a:cubicBezTo>
                    <a:pt x="101910" y="162761"/>
                    <a:pt x="101616" y="172735"/>
                    <a:pt x="95808" y="172735"/>
                  </a:cubicBezTo>
                  <a:cubicBezTo>
                    <a:pt x="90000" y="172735"/>
                    <a:pt x="78898" y="172171"/>
                    <a:pt x="76203" y="172735"/>
                  </a:cubicBezTo>
                  <a:cubicBezTo>
                    <a:pt x="73507" y="173299"/>
                    <a:pt x="66768" y="176901"/>
                    <a:pt x="72870" y="179670"/>
                  </a:cubicBezTo>
                  <a:cubicBezTo>
                    <a:pt x="78972" y="182439"/>
                    <a:pt x="83138" y="194080"/>
                    <a:pt x="91715" y="196310"/>
                  </a:cubicBezTo>
                  <a:cubicBezTo>
                    <a:pt x="100292" y="198540"/>
                    <a:pt x="108085" y="206823"/>
                    <a:pt x="114457" y="211013"/>
                  </a:cubicBezTo>
                  <a:cubicBezTo>
                    <a:pt x="120829" y="215204"/>
                    <a:pt x="125828" y="206848"/>
                    <a:pt x="133302" y="214077"/>
                  </a:cubicBezTo>
                  <a:cubicBezTo>
                    <a:pt x="140777" y="221306"/>
                    <a:pt x="144110" y="227923"/>
                    <a:pt x="149942" y="230153"/>
                  </a:cubicBezTo>
                  <a:cubicBezTo>
                    <a:pt x="155774" y="232383"/>
                    <a:pt x="161877" y="233485"/>
                    <a:pt x="163518" y="237358"/>
                  </a:cubicBezTo>
                  <a:cubicBezTo>
                    <a:pt x="165160" y="241230"/>
                    <a:pt x="168787" y="244023"/>
                    <a:pt x="167954" y="248728"/>
                  </a:cubicBezTo>
                  <a:cubicBezTo>
                    <a:pt x="167121" y="253434"/>
                    <a:pt x="168518" y="263432"/>
                    <a:pt x="166288" y="266741"/>
                  </a:cubicBezTo>
                  <a:cubicBezTo>
                    <a:pt x="164057" y="270049"/>
                    <a:pt x="158249" y="277278"/>
                    <a:pt x="163249" y="281174"/>
                  </a:cubicBezTo>
                  <a:cubicBezTo>
                    <a:pt x="168248" y="285071"/>
                    <a:pt x="172390" y="290046"/>
                    <a:pt x="179325" y="291418"/>
                  </a:cubicBezTo>
                  <a:cubicBezTo>
                    <a:pt x="186260" y="292790"/>
                    <a:pt x="191798" y="298623"/>
                    <a:pt x="195401" y="302520"/>
                  </a:cubicBezTo>
                  <a:cubicBezTo>
                    <a:pt x="199003" y="306416"/>
                    <a:pt x="208438" y="310264"/>
                    <a:pt x="213168" y="315263"/>
                  </a:cubicBezTo>
                  <a:cubicBezTo>
                    <a:pt x="217898" y="320262"/>
                    <a:pt x="226475" y="322198"/>
                    <a:pt x="232013" y="332735"/>
                  </a:cubicBezTo>
                  <a:cubicBezTo>
                    <a:pt x="237551" y="343273"/>
                    <a:pt x="233680" y="348542"/>
                    <a:pt x="240615" y="349645"/>
                  </a:cubicBezTo>
                  <a:cubicBezTo>
                    <a:pt x="247550" y="350748"/>
                    <a:pt x="246692" y="346876"/>
                    <a:pt x="249486" y="342980"/>
                  </a:cubicBezTo>
                  <a:cubicBezTo>
                    <a:pt x="252280" y="339083"/>
                    <a:pt x="256838" y="334108"/>
                    <a:pt x="256838" y="329403"/>
                  </a:cubicBezTo>
                  <a:cubicBezTo>
                    <a:pt x="256838" y="324697"/>
                    <a:pt x="252402" y="318865"/>
                    <a:pt x="249486" y="316929"/>
                  </a:cubicBezTo>
                  <a:cubicBezTo>
                    <a:pt x="246570" y="314993"/>
                    <a:pt x="248089" y="306391"/>
                    <a:pt x="241718" y="303622"/>
                  </a:cubicBezTo>
                  <a:cubicBezTo>
                    <a:pt x="235346" y="300853"/>
                    <a:pt x="230616" y="296957"/>
                    <a:pt x="228411" y="298721"/>
                  </a:cubicBezTo>
                  <a:cubicBezTo>
                    <a:pt x="226205" y="300486"/>
                    <a:pt x="220642" y="302054"/>
                    <a:pt x="217873" y="298182"/>
                  </a:cubicBezTo>
                  <a:cubicBezTo>
                    <a:pt x="215104" y="294310"/>
                    <a:pt x="211207" y="287644"/>
                    <a:pt x="213977" y="281542"/>
                  </a:cubicBezTo>
                  <a:cubicBezTo>
                    <a:pt x="216746" y="275440"/>
                    <a:pt x="223142" y="270735"/>
                    <a:pt x="217309" y="268236"/>
                  </a:cubicBezTo>
                  <a:cubicBezTo>
                    <a:pt x="211477" y="265736"/>
                    <a:pt x="210668" y="267108"/>
                    <a:pt x="208169" y="260198"/>
                  </a:cubicBezTo>
                  <a:cubicBezTo>
                    <a:pt x="205669" y="253287"/>
                    <a:pt x="192926" y="250199"/>
                    <a:pt x="197631" y="244660"/>
                  </a:cubicBezTo>
                  <a:cubicBezTo>
                    <a:pt x="202336" y="239122"/>
                    <a:pt x="201503" y="234686"/>
                    <a:pt x="197900" y="234123"/>
                  </a:cubicBezTo>
                  <a:cubicBezTo>
                    <a:pt x="194298" y="233559"/>
                    <a:pt x="192632" y="233290"/>
                    <a:pt x="191529" y="226085"/>
                  </a:cubicBezTo>
                  <a:cubicBezTo>
                    <a:pt x="190426" y="218880"/>
                    <a:pt x="188196" y="217483"/>
                    <a:pt x="181726" y="210842"/>
                  </a:cubicBezTo>
                  <a:cubicBezTo>
                    <a:pt x="175257" y="204201"/>
                    <a:pt x="165920" y="187831"/>
                    <a:pt x="160382" y="184498"/>
                  </a:cubicBezTo>
                  <a:cubicBezTo>
                    <a:pt x="154843" y="181165"/>
                    <a:pt x="153177" y="179793"/>
                    <a:pt x="151510" y="171461"/>
                  </a:cubicBezTo>
                  <a:cubicBezTo>
                    <a:pt x="149844" y="163128"/>
                    <a:pt x="151780" y="163423"/>
                    <a:pt x="144575" y="155948"/>
                  </a:cubicBezTo>
                  <a:cubicBezTo>
                    <a:pt x="137370" y="148474"/>
                    <a:pt x="131268" y="143474"/>
                    <a:pt x="125999" y="136809"/>
                  </a:cubicBezTo>
                  <a:cubicBezTo>
                    <a:pt x="120731" y="130143"/>
                    <a:pt x="121098" y="124899"/>
                    <a:pt x="126833" y="128771"/>
                  </a:cubicBezTo>
                  <a:cubicBezTo>
                    <a:pt x="132567" y="132643"/>
                    <a:pt x="137640" y="128501"/>
                    <a:pt x="133768" y="122669"/>
                  </a:cubicBezTo>
                  <a:cubicBezTo>
                    <a:pt x="129896" y="116836"/>
                    <a:pt x="124627" y="110759"/>
                    <a:pt x="121515" y="113528"/>
                  </a:cubicBezTo>
                  <a:cubicBezTo>
                    <a:pt x="118402" y="116297"/>
                    <a:pt x="116246" y="119899"/>
                    <a:pt x="110708" y="114925"/>
                  </a:cubicBezTo>
                  <a:cubicBezTo>
                    <a:pt x="105169" y="109950"/>
                    <a:pt x="86863" y="103554"/>
                    <a:pt x="85760" y="93849"/>
                  </a:cubicBezTo>
                  <a:cubicBezTo>
                    <a:pt x="84658" y="84145"/>
                    <a:pt x="88799" y="73607"/>
                    <a:pt x="83800" y="65839"/>
                  </a:cubicBezTo>
                  <a:cubicBezTo>
                    <a:pt x="78800" y="58070"/>
                    <a:pt x="76448" y="58070"/>
                    <a:pt x="76889" y="48930"/>
                  </a:cubicBezTo>
                  <a:cubicBezTo>
                    <a:pt x="77330" y="39789"/>
                    <a:pt x="81790" y="32290"/>
                    <a:pt x="84927" y="34789"/>
                  </a:cubicBezTo>
                  <a:cubicBezTo>
                    <a:pt x="88064" y="37289"/>
                    <a:pt x="89069" y="40891"/>
                    <a:pt x="95465" y="40597"/>
                  </a:cubicBezTo>
                  <a:cubicBezTo>
                    <a:pt x="101861" y="40303"/>
                    <a:pt x="107718" y="38147"/>
                    <a:pt x="109874" y="40328"/>
                  </a:cubicBezTo>
                  <a:cubicBezTo>
                    <a:pt x="112031" y="42509"/>
                    <a:pt x="113746" y="50866"/>
                    <a:pt x="120951" y="50866"/>
                  </a:cubicBezTo>
                  <a:cubicBezTo>
                    <a:pt x="128156" y="50866"/>
                    <a:pt x="133425" y="50596"/>
                    <a:pt x="133425" y="60300"/>
                  </a:cubicBezTo>
                  <a:cubicBezTo>
                    <a:pt x="133425" y="70005"/>
                    <a:pt x="131489" y="73313"/>
                    <a:pt x="137591" y="78582"/>
                  </a:cubicBezTo>
                  <a:cubicBezTo>
                    <a:pt x="143693" y="83851"/>
                    <a:pt x="143423" y="86081"/>
                    <a:pt x="145629" y="94119"/>
                  </a:cubicBezTo>
                  <a:cubicBezTo>
                    <a:pt x="147834" y="102157"/>
                    <a:pt x="147295" y="107156"/>
                    <a:pt x="153397" y="111592"/>
                  </a:cubicBezTo>
                  <a:cubicBezTo>
                    <a:pt x="159499" y="116027"/>
                    <a:pt x="159230" y="120169"/>
                    <a:pt x="156461" y="122963"/>
                  </a:cubicBezTo>
                  <a:cubicBezTo>
                    <a:pt x="153691" y="125756"/>
                    <a:pt x="148962" y="132765"/>
                    <a:pt x="152834" y="136809"/>
                  </a:cubicBezTo>
                  <a:cubicBezTo>
                    <a:pt x="156706" y="140852"/>
                    <a:pt x="161435" y="143744"/>
                    <a:pt x="162636" y="139872"/>
                  </a:cubicBezTo>
                  <a:cubicBezTo>
                    <a:pt x="163837" y="136000"/>
                    <a:pt x="169302" y="130069"/>
                    <a:pt x="173737" y="139872"/>
                  </a:cubicBezTo>
                  <a:cubicBezTo>
                    <a:pt x="178173" y="149674"/>
                    <a:pt x="182878" y="157321"/>
                    <a:pt x="188980" y="159820"/>
                  </a:cubicBezTo>
                  <a:cubicBezTo>
                    <a:pt x="195082" y="162319"/>
                    <a:pt x="194249" y="176460"/>
                    <a:pt x="203954" y="175088"/>
                  </a:cubicBezTo>
                  <a:cubicBezTo>
                    <a:pt x="213658" y="173715"/>
                    <a:pt x="214491" y="174793"/>
                    <a:pt x="215594" y="182439"/>
                  </a:cubicBezTo>
                  <a:cubicBezTo>
                    <a:pt x="216697" y="190085"/>
                    <a:pt x="218927" y="194374"/>
                    <a:pt x="225862" y="196580"/>
                  </a:cubicBezTo>
                  <a:cubicBezTo>
                    <a:pt x="232797" y="198785"/>
                    <a:pt x="236939" y="199618"/>
                    <a:pt x="238336" y="206014"/>
                  </a:cubicBezTo>
                  <a:cubicBezTo>
                    <a:pt x="239733" y="212410"/>
                    <a:pt x="241105" y="214052"/>
                    <a:pt x="248604" y="214591"/>
                  </a:cubicBezTo>
                  <a:cubicBezTo>
                    <a:pt x="256103" y="215130"/>
                    <a:pt x="261347" y="219321"/>
                    <a:pt x="259681" y="225693"/>
                  </a:cubicBezTo>
                  <a:cubicBezTo>
                    <a:pt x="258014" y="232065"/>
                    <a:pt x="257745" y="234833"/>
                    <a:pt x="254779" y="237063"/>
                  </a:cubicBezTo>
                  <a:cubicBezTo>
                    <a:pt x="251814" y="239294"/>
                    <a:pt x="249878" y="243165"/>
                    <a:pt x="258088" y="247307"/>
                  </a:cubicBezTo>
                  <a:cubicBezTo>
                    <a:pt x="266297" y="251449"/>
                    <a:pt x="272228" y="259560"/>
                    <a:pt x="276957" y="259241"/>
                  </a:cubicBezTo>
                  <a:cubicBezTo>
                    <a:pt x="281687" y="258923"/>
                    <a:pt x="293033" y="258409"/>
                    <a:pt x="295803" y="267549"/>
                  </a:cubicBezTo>
                  <a:cubicBezTo>
                    <a:pt x="298572" y="276690"/>
                    <a:pt x="289431" y="279190"/>
                    <a:pt x="304674" y="286419"/>
                  </a:cubicBezTo>
                  <a:cubicBezTo>
                    <a:pt x="319917" y="293648"/>
                    <a:pt x="338492" y="312739"/>
                    <a:pt x="346334" y="324109"/>
                  </a:cubicBezTo>
                  <a:cubicBezTo>
                    <a:pt x="354176" y="335480"/>
                    <a:pt x="358244" y="345185"/>
                    <a:pt x="368390" y="349621"/>
                  </a:cubicBezTo>
                  <a:cubicBezTo>
                    <a:pt x="378536" y="354056"/>
                    <a:pt x="391965" y="370696"/>
                    <a:pt x="391965" y="382606"/>
                  </a:cubicBezTo>
                  <a:cubicBezTo>
                    <a:pt x="391965" y="394515"/>
                    <a:pt x="395567" y="405911"/>
                    <a:pt x="392504" y="410053"/>
                  </a:cubicBezTo>
                  <a:cubicBezTo>
                    <a:pt x="389441" y="414194"/>
                    <a:pt x="383633" y="415616"/>
                    <a:pt x="385299" y="419218"/>
                  </a:cubicBezTo>
                  <a:cubicBezTo>
                    <a:pt x="386966" y="422820"/>
                    <a:pt x="389735" y="425026"/>
                    <a:pt x="385030" y="427795"/>
                  </a:cubicBezTo>
                  <a:cubicBezTo>
                    <a:pt x="380324" y="430565"/>
                    <a:pt x="377825" y="435563"/>
                    <a:pt x="380594" y="438896"/>
                  </a:cubicBezTo>
                  <a:cubicBezTo>
                    <a:pt x="383363" y="442230"/>
                    <a:pt x="381133" y="443601"/>
                    <a:pt x="387799" y="451640"/>
                  </a:cubicBezTo>
                  <a:cubicBezTo>
                    <a:pt x="394464" y="459678"/>
                    <a:pt x="397773" y="471244"/>
                    <a:pt x="407771" y="474112"/>
                  </a:cubicBezTo>
                  <a:cubicBezTo>
                    <a:pt x="417770" y="476979"/>
                    <a:pt x="429386" y="478547"/>
                    <a:pt x="437179" y="486365"/>
                  </a:cubicBezTo>
                  <a:cubicBezTo>
                    <a:pt x="444972" y="494183"/>
                    <a:pt x="458524" y="507440"/>
                    <a:pt x="467395" y="511042"/>
                  </a:cubicBezTo>
                  <a:cubicBezTo>
                    <a:pt x="476266" y="514645"/>
                    <a:pt x="478766" y="515944"/>
                    <a:pt x="490676" y="515944"/>
                  </a:cubicBezTo>
                  <a:cubicBezTo>
                    <a:pt x="502586" y="515944"/>
                    <a:pt x="506213" y="514571"/>
                    <a:pt x="512584" y="522046"/>
                  </a:cubicBezTo>
                  <a:cubicBezTo>
                    <a:pt x="518956" y="529520"/>
                    <a:pt x="529739" y="540058"/>
                    <a:pt x="538095" y="542288"/>
                  </a:cubicBezTo>
                  <a:cubicBezTo>
                    <a:pt x="546452" y="544518"/>
                    <a:pt x="556941" y="549223"/>
                    <a:pt x="564440" y="551723"/>
                  </a:cubicBezTo>
                  <a:cubicBezTo>
                    <a:pt x="571938" y="554223"/>
                    <a:pt x="578579" y="559467"/>
                    <a:pt x="589387" y="561133"/>
                  </a:cubicBezTo>
                  <a:cubicBezTo>
                    <a:pt x="600194" y="562800"/>
                    <a:pt x="607129" y="565005"/>
                    <a:pt x="614334" y="570005"/>
                  </a:cubicBezTo>
                  <a:cubicBezTo>
                    <a:pt x="621539" y="575004"/>
                    <a:pt x="632077" y="584414"/>
                    <a:pt x="644011" y="584978"/>
                  </a:cubicBezTo>
                  <a:cubicBezTo>
                    <a:pt x="655946" y="585542"/>
                    <a:pt x="658151" y="585272"/>
                    <a:pt x="663959" y="589879"/>
                  </a:cubicBezTo>
                  <a:cubicBezTo>
                    <a:pt x="669767" y="594486"/>
                    <a:pt x="690573" y="594781"/>
                    <a:pt x="697238" y="592085"/>
                  </a:cubicBezTo>
                  <a:cubicBezTo>
                    <a:pt x="703904" y="589389"/>
                    <a:pt x="711648" y="584047"/>
                    <a:pt x="721745" y="580714"/>
                  </a:cubicBezTo>
                  <a:cubicBezTo>
                    <a:pt x="731841" y="577381"/>
                    <a:pt x="731743" y="572137"/>
                    <a:pt x="743947" y="574072"/>
                  </a:cubicBezTo>
                  <a:cubicBezTo>
                    <a:pt x="756151" y="576008"/>
                    <a:pt x="761665" y="576278"/>
                    <a:pt x="771100" y="585444"/>
                  </a:cubicBezTo>
                  <a:cubicBezTo>
                    <a:pt x="780535" y="594609"/>
                    <a:pt x="789945" y="602083"/>
                    <a:pt x="795778" y="606788"/>
                  </a:cubicBezTo>
                  <a:cubicBezTo>
                    <a:pt x="801610" y="611493"/>
                    <a:pt x="806315" y="613429"/>
                    <a:pt x="810187" y="622031"/>
                  </a:cubicBezTo>
                  <a:cubicBezTo>
                    <a:pt x="813422" y="629162"/>
                    <a:pt x="815089" y="632667"/>
                    <a:pt x="819083" y="634603"/>
                  </a:cubicBezTo>
                  <a:cubicBezTo>
                    <a:pt x="820039" y="628648"/>
                    <a:pt x="821901" y="622865"/>
                    <a:pt x="824572" y="617449"/>
                  </a:cubicBezTo>
                  <a:cubicBezTo>
                    <a:pt x="829474" y="608283"/>
                    <a:pt x="839815" y="599142"/>
                    <a:pt x="839815" y="593653"/>
                  </a:cubicBezTo>
                  <a:cubicBezTo>
                    <a:pt x="839815" y="588163"/>
                    <a:pt x="836164" y="580836"/>
                    <a:pt x="850182" y="580836"/>
                  </a:cubicBezTo>
                  <a:cubicBezTo>
                    <a:pt x="864199" y="580836"/>
                    <a:pt x="879589" y="585100"/>
                    <a:pt x="879589" y="578385"/>
                  </a:cubicBezTo>
                  <a:cubicBezTo>
                    <a:pt x="879589" y="571671"/>
                    <a:pt x="882628" y="572283"/>
                    <a:pt x="874100" y="565569"/>
                  </a:cubicBezTo>
                  <a:cubicBezTo>
                    <a:pt x="865572" y="558854"/>
                    <a:pt x="862508" y="552752"/>
                    <a:pt x="855181" y="547875"/>
                  </a:cubicBezTo>
                  <a:cubicBezTo>
                    <a:pt x="847853" y="542999"/>
                    <a:pt x="842364" y="539935"/>
                    <a:pt x="855181" y="539935"/>
                  </a:cubicBezTo>
                  <a:cubicBezTo>
                    <a:pt x="867998" y="539935"/>
                    <a:pt x="862532" y="535671"/>
                    <a:pt x="862532" y="530795"/>
                  </a:cubicBezTo>
                  <a:cubicBezTo>
                    <a:pt x="862532" y="525918"/>
                    <a:pt x="863734" y="520404"/>
                    <a:pt x="875938" y="521629"/>
                  </a:cubicBezTo>
                  <a:cubicBezTo>
                    <a:pt x="888142" y="522855"/>
                    <a:pt x="919289" y="527119"/>
                    <a:pt x="922328" y="522242"/>
                  </a:cubicBezTo>
                  <a:cubicBezTo>
                    <a:pt x="925366" y="517365"/>
                    <a:pt x="923553" y="514890"/>
                    <a:pt x="929679" y="516753"/>
                  </a:cubicBezTo>
                  <a:cubicBezTo>
                    <a:pt x="935806" y="518615"/>
                    <a:pt x="938232" y="521017"/>
                    <a:pt x="941271" y="510038"/>
                  </a:cubicBezTo>
                  <a:cubicBezTo>
                    <a:pt x="944310" y="499059"/>
                    <a:pt x="950436" y="499059"/>
                    <a:pt x="954088" y="500235"/>
                  </a:cubicBezTo>
                  <a:cubicBezTo>
                    <a:pt x="957028" y="500897"/>
                    <a:pt x="959234" y="503348"/>
                    <a:pt x="959577" y="506337"/>
                  </a:cubicBezTo>
                  <a:cubicBezTo>
                    <a:pt x="960900" y="509254"/>
                    <a:pt x="963449" y="511460"/>
                    <a:pt x="966537" y="512317"/>
                  </a:cubicBezTo>
                  <a:cubicBezTo>
                    <a:pt x="970041" y="510283"/>
                    <a:pt x="972957" y="507930"/>
                    <a:pt x="973080" y="503617"/>
                  </a:cubicBezTo>
                  <a:cubicBezTo>
                    <a:pt x="973374" y="495040"/>
                    <a:pt x="969772" y="496707"/>
                    <a:pt x="973913" y="490605"/>
                  </a:cubicBezTo>
                  <a:cubicBezTo>
                    <a:pt x="978055" y="484503"/>
                    <a:pt x="979746" y="479773"/>
                    <a:pt x="978349" y="472298"/>
                  </a:cubicBezTo>
                  <a:cubicBezTo>
                    <a:pt x="976952" y="464824"/>
                    <a:pt x="973913" y="457129"/>
                    <a:pt x="977981" y="450855"/>
                  </a:cubicBezTo>
                  <a:cubicBezTo>
                    <a:pt x="982049" y="444582"/>
                    <a:pt x="981314" y="436446"/>
                    <a:pt x="985333" y="432745"/>
                  </a:cubicBezTo>
                  <a:cubicBezTo>
                    <a:pt x="989352" y="429045"/>
                    <a:pt x="992342" y="427844"/>
                    <a:pt x="992685" y="432378"/>
                  </a:cubicBezTo>
                  <a:cubicBezTo>
                    <a:pt x="993028" y="436911"/>
                    <a:pt x="996018" y="440489"/>
                    <a:pt x="997586" y="436446"/>
                  </a:cubicBezTo>
                  <a:cubicBezTo>
                    <a:pt x="999154" y="432403"/>
                    <a:pt x="1005355" y="428285"/>
                    <a:pt x="1001287" y="427574"/>
                  </a:cubicBezTo>
                  <a:cubicBezTo>
                    <a:pt x="997219" y="426864"/>
                    <a:pt x="994988" y="424609"/>
                    <a:pt x="997219" y="420222"/>
                  </a:cubicBezTo>
                  <a:cubicBezTo>
                    <a:pt x="999449" y="415836"/>
                    <a:pt x="1003125" y="419095"/>
                    <a:pt x="1001654" y="408754"/>
                  </a:cubicBezTo>
                  <a:cubicBezTo>
                    <a:pt x="1000184" y="398412"/>
                    <a:pt x="1004987" y="397310"/>
                    <a:pt x="999792" y="393609"/>
                  </a:cubicBezTo>
                  <a:cubicBezTo>
                    <a:pt x="994596" y="389909"/>
                    <a:pt x="989082" y="388413"/>
                    <a:pt x="983152" y="392114"/>
                  </a:cubicBezTo>
                  <a:cubicBezTo>
                    <a:pt x="977222" y="395814"/>
                    <a:pt x="969110" y="394712"/>
                    <a:pt x="965777" y="391379"/>
                  </a:cubicBezTo>
                  <a:cubicBezTo>
                    <a:pt x="962444" y="388046"/>
                    <a:pt x="954700" y="388806"/>
                    <a:pt x="948402" y="390276"/>
                  </a:cubicBezTo>
                  <a:cubicBezTo>
                    <a:pt x="942104" y="391747"/>
                    <a:pt x="942864" y="392727"/>
                    <a:pt x="932890" y="395447"/>
                  </a:cubicBezTo>
                  <a:cubicBezTo>
                    <a:pt x="922916" y="398167"/>
                    <a:pt x="897772" y="397677"/>
                    <a:pt x="894072" y="403583"/>
                  </a:cubicBezTo>
                  <a:cubicBezTo>
                    <a:pt x="890372" y="409489"/>
                    <a:pt x="882236" y="405421"/>
                    <a:pt x="881819" y="414292"/>
                  </a:cubicBezTo>
                  <a:cubicBezTo>
                    <a:pt x="881108" y="424707"/>
                    <a:pt x="879883" y="435073"/>
                    <a:pt x="878119" y="445366"/>
                  </a:cubicBezTo>
                  <a:cubicBezTo>
                    <a:pt x="877016" y="451640"/>
                    <a:pt x="872213" y="450537"/>
                    <a:pt x="870767" y="457938"/>
                  </a:cubicBezTo>
                  <a:cubicBezTo>
                    <a:pt x="869321" y="465339"/>
                    <a:pt x="867066" y="471612"/>
                    <a:pt x="859298" y="474553"/>
                  </a:cubicBezTo>
                  <a:cubicBezTo>
                    <a:pt x="851529" y="477494"/>
                    <a:pt x="838958" y="487124"/>
                    <a:pt x="843026" y="489722"/>
                  </a:cubicBezTo>
                  <a:cubicBezTo>
                    <a:pt x="847094" y="492320"/>
                    <a:pt x="852632" y="489355"/>
                    <a:pt x="850794" y="493790"/>
                  </a:cubicBezTo>
                  <a:cubicBezTo>
                    <a:pt x="848956" y="498226"/>
                    <a:pt x="846726" y="500432"/>
                    <a:pt x="841188" y="500432"/>
                  </a:cubicBezTo>
                  <a:cubicBezTo>
                    <a:pt x="837291" y="500334"/>
                    <a:pt x="834105" y="497295"/>
                    <a:pt x="833836" y="493423"/>
                  </a:cubicBezTo>
                  <a:cubicBezTo>
                    <a:pt x="833468" y="491193"/>
                    <a:pt x="829400" y="487517"/>
                    <a:pt x="823127" y="488252"/>
                  </a:cubicBezTo>
                  <a:cubicBezTo>
                    <a:pt x="816853" y="488987"/>
                    <a:pt x="809452" y="490702"/>
                    <a:pt x="805017" y="494525"/>
                  </a:cubicBezTo>
                  <a:cubicBezTo>
                    <a:pt x="800581" y="498348"/>
                    <a:pt x="789112" y="498226"/>
                    <a:pt x="782471" y="498961"/>
                  </a:cubicBezTo>
                  <a:cubicBezTo>
                    <a:pt x="775830" y="499696"/>
                    <a:pt x="770634" y="498961"/>
                    <a:pt x="766199" y="502294"/>
                  </a:cubicBezTo>
                  <a:cubicBezTo>
                    <a:pt x="761763" y="505627"/>
                    <a:pt x="757328" y="509303"/>
                    <a:pt x="752157" y="507832"/>
                  </a:cubicBezTo>
                  <a:cubicBezTo>
                    <a:pt x="746986" y="506362"/>
                    <a:pt x="746226" y="505970"/>
                    <a:pt x="745859" y="502931"/>
                  </a:cubicBezTo>
                  <a:cubicBezTo>
                    <a:pt x="745491" y="499892"/>
                    <a:pt x="739218" y="496633"/>
                    <a:pt x="735885" y="496265"/>
                  </a:cubicBezTo>
                  <a:cubicBezTo>
                    <a:pt x="732552" y="495898"/>
                    <a:pt x="733655" y="487786"/>
                    <a:pt x="727013" y="488154"/>
                  </a:cubicBezTo>
                  <a:cubicBezTo>
                    <a:pt x="720372" y="488521"/>
                    <a:pt x="701870" y="488154"/>
                    <a:pt x="701135" y="483718"/>
                  </a:cubicBezTo>
                  <a:cubicBezTo>
                    <a:pt x="700400" y="479283"/>
                    <a:pt x="696699" y="477053"/>
                    <a:pt x="693367" y="471465"/>
                  </a:cubicBezTo>
                  <a:cubicBezTo>
                    <a:pt x="690034" y="465878"/>
                    <a:pt x="687828" y="463304"/>
                    <a:pt x="687093" y="457399"/>
                  </a:cubicBezTo>
                  <a:cubicBezTo>
                    <a:pt x="686358" y="451492"/>
                    <a:pt x="688563" y="450758"/>
                    <a:pt x="682657" y="445587"/>
                  </a:cubicBezTo>
                  <a:cubicBezTo>
                    <a:pt x="676751" y="440416"/>
                    <a:pt x="678222" y="435980"/>
                    <a:pt x="670821" y="431177"/>
                  </a:cubicBezTo>
                  <a:cubicBezTo>
                    <a:pt x="665993" y="428359"/>
                    <a:pt x="662538" y="423678"/>
                    <a:pt x="661214" y="418238"/>
                  </a:cubicBezTo>
                  <a:cubicBezTo>
                    <a:pt x="659793" y="414120"/>
                    <a:pt x="657514" y="410322"/>
                    <a:pt x="654549" y="407137"/>
                  </a:cubicBezTo>
                  <a:cubicBezTo>
                    <a:pt x="650481" y="402235"/>
                    <a:pt x="649010" y="399368"/>
                    <a:pt x="653078" y="396060"/>
                  </a:cubicBezTo>
                  <a:cubicBezTo>
                    <a:pt x="657146" y="392751"/>
                    <a:pt x="654916" y="391967"/>
                    <a:pt x="650848" y="389026"/>
                  </a:cubicBezTo>
                  <a:cubicBezTo>
                    <a:pt x="646780" y="386085"/>
                    <a:pt x="646805" y="384958"/>
                    <a:pt x="643839" y="377190"/>
                  </a:cubicBezTo>
                  <a:cubicBezTo>
                    <a:pt x="640874" y="369421"/>
                    <a:pt x="640139" y="368686"/>
                    <a:pt x="640139" y="360182"/>
                  </a:cubicBezTo>
                  <a:cubicBezTo>
                    <a:pt x="640139" y="351679"/>
                    <a:pt x="639404" y="348714"/>
                    <a:pt x="642345" y="344278"/>
                  </a:cubicBezTo>
                  <a:cubicBezTo>
                    <a:pt x="645285" y="339843"/>
                    <a:pt x="646437" y="335799"/>
                    <a:pt x="644942" y="323227"/>
                  </a:cubicBezTo>
                  <a:cubicBezTo>
                    <a:pt x="643447" y="310655"/>
                    <a:pt x="640507" y="298451"/>
                    <a:pt x="644575" y="289948"/>
                  </a:cubicBezTo>
                  <a:cubicBezTo>
                    <a:pt x="648643" y="281444"/>
                    <a:pt x="647907" y="272573"/>
                    <a:pt x="651927" y="267402"/>
                  </a:cubicBezTo>
                  <a:cubicBezTo>
                    <a:pt x="655946" y="262231"/>
                    <a:pt x="662636" y="251498"/>
                    <a:pt x="662636" y="244857"/>
                  </a:cubicBezTo>
                  <a:cubicBezTo>
                    <a:pt x="662636" y="242234"/>
                    <a:pt x="662636" y="240127"/>
                    <a:pt x="662636" y="238093"/>
                  </a:cubicBezTo>
                  <a:cubicBezTo>
                    <a:pt x="658862" y="238901"/>
                    <a:pt x="656264" y="240544"/>
                    <a:pt x="651951" y="241964"/>
                  </a:cubicBezTo>
                  <a:cubicBezTo>
                    <a:pt x="644477" y="244023"/>
                    <a:pt x="641879" y="241940"/>
                    <a:pt x="635703" y="2403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6" name="Freeform: Shape 1565">
              <a:extLst>
                <a:ext uri="{FF2B5EF4-FFF2-40B4-BE49-F238E27FC236}">
                  <a16:creationId xmlns:a16="http://schemas.microsoft.com/office/drawing/2014/main" xmlns="" id="{64400E2A-AB36-EFB8-B35E-F4C09BDEB24A}"/>
                </a:ext>
              </a:extLst>
            </p:cNvPr>
            <p:cNvSpPr/>
            <p:nvPr/>
          </p:nvSpPr>
          <p:spPr>
            <a:xfrm>
              <a:off x="221882" y="2007098"/>
              <a:ext cx="63914" cy="36507"/>
            </a:xfrm>
            <a:custGeom>
              <a:avLst/>
              <a:gdLst>
                <a:gd name="connsiteX0" fmla="*/ 11442 w 63914"/>
                <a:gd name="connsiteY0" fmla="*/ 22720 h 36507"/>
                <a:gd name="connsiteX1" fmla="*/ 18917 w 63914"/>
                <a:gd name="connsiteY1" fmla="*/ 33552 h 36507"/>
                <a:gd name="connsiteX2" fmla="*/ 30484 w 63914"/>
                <a:gd name="connsiteY2" fmla="*/ 33307 h 36507"/>
                <a:gd name="connsiteX3" fmla="*/ 41340 w 63914"/>
                <a:gd name="connsiteY3" fmla="*/ 29950 h 36507"/>
                <a:gd name="connsiteX4" fmla="*/ 52171 w 63914"/>
                <a:gd name="connsiteY4" fmla="*/ 35243 h 36507"/>
                <a:gd name="connsiteX5" fmla="*/ 61827 w 63914"/>
                <a:gd name="connsiteY5" fmla="*/ 25832 h 36507"/>
                <a:gd name="connsiteX6" fmla="*/ 61337 w 63914"/>
                <a:gd name="connsiteY6" fmla="*/ 10418 h 36507"/>
                <a:gd name="connsiteX7" fmla="*/ 46633 w 63914"/>
                <a:gd name="connsiteY7" fmla="*/ -904 h 36507"/>
                <a:gd name="connsiteX8" fmla="*/ 29993 w 63914"/>
                <a:gd name="connsiteY8" fmla="*/ 1253 h 36507"/>
                <a:gd name="connsiteX9" fmla="*/ 18181 w 63914"/>
                <a:gd name="connsiteY9" fmla="*/ 6571 h 36507"/>
                <a:gd name="connsiteX10" fmla="*/ 5169 w 63914"/>
                <a:gd name="connsiteY10" fmla="*/ 8727 h 36507"/>
                <a:gd name="connsiteX11" fmla="*/ 1321 w 63914"/>
                <a:gd name="connsiteY11" fmla="*/ 17893 h 36507"/>
                <a:gd name="connsiteX12" fmla="*/ 11442 w 63914"/>
                <a:gd name="connsiteY12" fmla="*/ 22720 h 36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914" h="36507">
                  <a:moveTo>
                    <a:pt x="11442" y="22720"/>
                  </a:moveTo>
                  <a:cubicBezTo>
                    <a:pt x="13623" y="25832"/>
                    <a:pt x="13623" y="30905"/>
                    <a:pt x="18917" y="33552"/>
                  </a:cubicBezTo>
                  <a:cubicBezTo>
                    <a:pt x="24210" y="36199"/>
                    <a:pt x="29283" y="36444"/>
                    <a:pt x="30484" y="33307"/>
                  </a:cubicBezTo>
                  <a:cubicBezTo>
                    <a:pt x="31684" y="30170"/>
                    <a:pt x="37247" y="28259"/>
                    <a:pt x="41340" y="29950"/>
                  </a:cubicBezTo>
                  <a:cubicBezTo>
                    <a:pt x="45432" y="31640"/>
                    <a:pt x="48079" y="35733"/>
                    <a:pt x="52171" y="35243"/>
                  </a:cubicBezTo>
                  <a:cubicBezTo>
                    <a:pt x="56264" y="34753"/>
                    <a:pt x="61337" y="33062"/>
                    <a:pt x="61827" y="25832"/>
                  </a:cubicBezTo>
                  <a:cubicBezTo>
                    <a:pt x="62317" y="18603"/>
                    <a:pt x="66140" y="13579"/>
                    <a:pt x="61337" y="10418"/>
                  </a:cubicBezTo>
                  <a:cubicBezTo>
                    <a:pt x="56534" y="7257"/>
                    <a:pt x="55798" y="-1149"/>
                    <a:pt x="46633" y="-904"/>
                  </a:cubicBezTo>
                  <a:cubicBezTo>
                    <a:pt x="46633" y="-904"/>
                    <a:pt x="34110" y="-438"/>
                    <a:pt x="29993" y="1253"/>
                  </a:cubicBezTo>
                  <a:cubicBezTo>
                    <a:pt x="25876" y="2944"/>
                    <a:pt x="26857" y="6571"/>
                    <a:pt x="18181" y="6571"/>
                  </a:cubicBezTo>
                  <a:cubicBezTo>
                    <a:pt x="9506" y="6571"/>
                    <a:pt x="7840" y="5590"/>
                    <a:pt x="5169" y="8727"/>
                  </a:cubicBezTo>
                  <a:cubicBezTo>
                    <a:pt x="2497" y="11864"/>
                    <a:pt x="-2771" y="14266"/>
                    <a:pt x="1321" y="17893"/>
                  </a:cubicBezTo>
                  <a:cubicBezTo>
                    <a:pt x="5414" y="21519"/>
                    <a:pt x="9286" y="19584"/>
                    <a:pt x="11442" y="227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7" name="Freeform: Shape 1566">
              <a:extLst>
                <a:ext uri="{FF2B5EF4-FFF2-40B4-BE49-F238E27FC236}">
                  <a16:creationId xmlns:a16="http://schemas.microsoft.com/office/drawing/2014/main" xmlns="" id="{25A8ADDB-CAEA-C7E6-FBDA-DE55F1AC9184}"/>
                </a:ext>
              </a:extLst>
            </p:cNvPr>
            <p:cNvSpPr/>
            <p:nvPr/>
          </p:nvSpPr>
          <p:spPr>
            <a:xfrm>
              <a:off x="213613" y="2309091"/>
              <a:ext cx="51550" cy="38709"/>
            </a:xfrm>
            <a:custGeom>
              <a:avLst/>
              <a:gdLst>
                <a:gd name="connsiteX0" fmla="*/ 40983 w 51550"/>
                <a:gd name="connsiteY0" fmla="*/ 2548 h 38709"/>
                <a:gd name="connsiteX1" fmla="*/ 21182 w 51550"/>
                <a:gd name="connsiteY1" fmla="*/ 3063 h 38709"/>
                <a:gd name="connsiteX2" fmla="*/ 19099 w 51550"/>
                <a:gd name="connsiteY2" fmla="*/ 17130 h 38709"/>
                <a:gd name="connsiteX3" fmla="*/ 13904 w 51550"/>
                <a:gd name="connsiteY3" fmla="*/ 25461 h 38709"/>
                <a:gd name="connsiteX4" fmla="*/ -163 w 51550"/>
                <a:gd name="connsiteY4" fmla="*/ 36391 h 38709"/>
                <a:gd name="connsiteX5" fmla="*/ 10767 w 51550"/>
                <a:gd name="connsiteY5" fmla="*/ 33794 h 38709"/>
                <a:gd name="connsiteX6" fmla="*/ 26917 w 51550"/>
                <a:gd name="connsiteY6" fmla="*/ 25976 h 38709"/>
                <a:gd name="connsiteX7" fmla="*/ 38386 w 51550"/>
                <a:gd name="connsiteY7" fmla="*/ 20781 h 38709"/>
                <a:gd name="connsiteX8" fmla="*/ 50884 w 51550"/>
                <a:gd name="connsiteY8" fmla="*/ 10341 h 38709"/>
                <a:gd name="connsiteX9" fmla="*/ 40983 w 51550"/>
                <a:gd name="connsiteY9" fmla="*/ 2548 h 3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50" h="38709">
                  <a:moveTo>
                    <a:pt x="40983" y="2548"/>
                  </a:moveTo>
                  <a:cubicBezTo>
                    <a:pt x="35764" y="2009"/>
                    <a:pt x="22751" y="-5269"/>
                    <a:pt x="21182" y="3063"/>
                  </a:cubicBezTo>
                  <a:cubicBezTo>
                    <a:pt x="21182" y="3063"/>
                    <a:pt x="17016" y="12866"/>
                    <a:pt x="19099" y="17130"/>
                  </a:cubicBezTo>
                  <a:cubicBezTo>
                    <a:pt x="21182" y="21394"/>
                    <a:pt x="19099" y="23893"/>
                    <a:pt x="13904" y="25461"/>
                  </a:cubicBezTo>
                  <a:cubicBezTo>
                    <a:pt x="8709" y="27030"/>
                    <a:pt x="-677" y="33279"/>
                    <a:pt x="-163" y="36391"/>
                  </a:cubicBezTo>
                  <a:cubicBezTo>
                    <a:pt x="352" y="39504"/>
                    <a:pt x="6087" y="36930"/>
                    <a:pt x="10767" y="33794"/>
                  </a:cubicBezTo>
                  <a:cubicBezTo>
                    <a:pt x="15659" y="30265"/>
                    <a:pt x="21121" y="27618"/>
                    <a:pt x="26917" y="25976"/>
                  </a:cubicBezTo>
                  <a:cubicBezTo>
                    <a:pt x="33166" y="24432"/>
                    <a:pt x="35788" y="27030"/>
                    <a:pt x="38386" y="20781"/>
                  </a:cubicBezTo>
                  <a:cubicBezTo>
                    <a:pt x="40983" y="14532"/>
                    <a:pt x="54021" y="15561"/>
                    <a:pt x="50884" y="10341"/>
                  </a:cubicBezTo>
                  <a:cubicBezTo>
                    <a:pt x="47747" y="5122"/>
                    <a:pt x="46203" y="3063"/>
                    <a:pt x="40983" y="25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8" name="Freeform: Shape 1567">
              <a:extLst>
                <a:ext uri="{FF2B5EF4-FFF2-40B4-BE49-F238E27FC236}">
                  <a16:creationId xmlns:a16="http://schemas.microsoft.com/office/drawing/2014/main" xmlns="" id="{F5A3A00E-9C76-1D9A-DA7E-88F12E6B2959}"/>
                </a:ext>
              </a:extLst>
            </p:cNvPr>
            <p:cNvSpPr/>
            <p:nvPr/>
          </p:nvSpPr>
          <p:spPr>
            <a:xfrm>
              <a:off x="267773" y="2297721"/>
              <a:ext cx="20358" cy="13722"/>
            </a:xfrm>
            <a:custGeom>
              <a:avLst/>
              <a:gdLst>
                <a:gd name="connsiteX0" fmla="*/ 13927 w 20358"/>
                <a:gd name="connsiteY0" fmla="*/ -663 h 13722"/>
                <a:gd name="connsiteX1" fmla="*/ -164 w 20358"/>
                <a:gd name="connsiteY1" fmla="*/ 7669 h 13722"/>
                <a:gd name="connsiteX2" fmla="*/ 8707 w 20358"/>
                <a:gd name="connsiteY2" fmla="*/ 11296 h 13722"/>
                <a:gd name="connsiteX3" fmla="*/ 20176 w 20358"/>
                <a:gd name="connsiteY3" fmla="*/ 3944 h 13722"/>
                <a:gd name="connsiteX4" fmla="*/ 13927 w 20358"/>
                <a:gd name="connsiteY4" fmla="*/ -663 h 13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8" h="13722">
                  <a:moveTo>
                    <a:pt x="13927" y="-663"/>
                  </a:moveTo>
                  <a:cubicBezTo>
                    <a:pt x="13927" y="-663"/>
                    <a:pt x="-777" y="1935"/>
                    <a:pt x="-164" y="7669"/>
                  </a:cubicBezTo>
                  <a:cubicBezTo>
                    <a:pt x="448" y="13404"/>
                    <a:pt x="7188" y="13918"/>
                    <a:pt x="8707" y="11296"/>
                  </a:cubicBezTo>
                  <a:cubicBezTo>
                    <a:pt x="10226" y="8674"/>
                    <a:pt x="20176" y="7130"/>
                    <a:pt x="20176" y="3944"/>
                  </a:cubicBezTo>
                  <a:cubicBezTo>
                    <a:pt x="20176" y="759"/>
                    <a:pt x="19122" y="-1717"/>
                    <a:pt x="13927" y="-6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69" name="Freeform: Shape 1568">
              <a:extLst>
                <a:ext uri="{FF2B5EF4-FFF2-40B4-BE49-F238E27FC236}">
                  <a16:creationId xmlns:a16="http://schemas.microsoft.com/office/drawing/2014/main" xmlns="" id="{C2F5790A-5196-5BCB-928D-F8D3A9647AEC}"/>
                </a:ext>
              </a:extLst>
            </p:cNvPr>
            <p:cNvSpPr/>
            <p:nvPr/>
          </p:nvSpPr>
          <p:spPr>
            <a:xfrm>
              <a:off x="305271" y="2255732"/>
              <a:ext cx="72006" cy="38460"/>
            </a:xfrm>
            <a:custGeom>
              <a:avLst/>
              <a:gdLst>
                <a:gd name="connsiteX0" fmla="*/ 71758 w 72006"/>
                <a:gd name="connsiteY0" fmla="*/ 9541 h 38460"/>
                <a:gd name="connsiteX1" fmla="*/ 60289 w 72006"/>
                <a:gd name="connsiteY1" fmla="*/ -874 h 38460"/>
                <a:gd name="connsiteX2" fmla="*/ 46223 w 72006"/>
                <a:gd name="connsiteY2" fmla="*/ 6478 h 38460"/>
                <a:gd name="connsiteX3" fmla="*/ 33210 w 72006"/>
                <a:gd name="connsiteY3" fmla="*/ 5449 h 38460"/>
                <a:gd name="connsiteX4" fmla="*/ 21227 w 72006"/>
                <a:gd name="connsiteY4" fmla="*/ 13266 h 38460"/>
                <a:gd name="connsiteX5" fmla="*/ 9243 w 72006"/>
                <a:gd name="connsiteY5" fmla="*/ 18976 h 38460"/>
                <a:gd name="connsiteX6" fmla="*/ 372 w 72006"/>
                <a:gd name="connsiteY6" fmla="*/ 31499 h 38460"/>
                <a:gd name="connsiteX7" fmla="*/ 16521 w 72006"/>
                <a:gd name="connsiteY7" fmla="*/ 35126 h 38460"/>
                <a:gd name="connsiteX8" fmla="*/ 30073 w 72006"/>
                <a:gd name="connsiteY8" fmla="*/ 26794 h 38460"/>
                <a:gd name="connsiteX9" fmla="*/ 55609 w 72006"/>
                <a:gd name="connsiteY9" fmla="*/ 22113 h 38460"/>
                <a:gd name="connsiteX10" fmla="*/ 56638 w 72006"/>
                <a:gd name="connsiteY10" fmla="*/ 11698 h 38460"/>
                <a:gd name="connsiteX11" fmla="*/ 71758 w 72006"/>
                <a:gd name="connsiteY11" fmla="*/ 9541 h 3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006" h="38460">
                  <a:moveTo>
                    <a:pt x="71758" y="9541"/>
                  </a:moveTo>
                  <a:cubicBezTo>
                    <a:pt x="70704" y="4322"/>
                    <a:pt x="70190" y="-1413"/>
                    <a:pt x="60289" y="-874"/>
                  </a:cubicBezTo>
                  <a:cubicBezTo>
                    <a:pt x="50389" y="-335"/>
                    <a:pt x="55070" y="11624"/>
                    <a:pt x="46223" y="6478"/>
                  </a:cubicBezTo>
                  <a:cubicBezTo>
                    <a:pt x="37376" y="1332"/>
                    <a:pt x="37376" y="1283"/>
                    <a:pt x="33210" y="5449"/>
                  </a:cubicBezTo>
                  <a:cubicBezTo>
                    <a:pt x="29044" y="9615"/>
                    <a:pt x="34754" y="10129"/>
                    <a:pt x="21227" y="13266"/>
                  </a:cubicBezTo>
                  <a:cubicBezTo>
                    <a:pt x="21227" y="13266"/>
                    <a:pt x="10272" y="13781"/>
                    <a:pt x="9243" y="18976"/>
                  </a:cubicBezTo>
                  <a:cubicBezTo>
                    <a:pt x="8214" y="24171"/>
                    <a:pt x="-2740" y="26794"/>
                    <a:pt x="372" y="31499"/>
                  </a:cubicBezTo>
                  <a:cubicBezTo>
                    <a:pt x="3484" y="36204"/>
                    <a:pt x="14438" y="40346"/>
                    <a:pt x="16521" y="35126"/>
                  </a:cubicBezTo>
                  <a:cubicBezTo>
                    <a:pt x="18756" y="29710"/>
                    <a:pt x="24229" y="26353"/>
                    <a:pt x="30073" y="26794"/>
                  </a:cubicBezTo>
                  <a:cubicBezTo>
                    <a:pt x="36837" y="26794"/>
                    <a:pt x="55609" y="22113"/>
                    <a:pt x="55609" y="22113"/>
                  </a:cubicBezTo>
                  <a:cubicBezTo>
                    <a:pt x="55609" y="22113"/>
                    <a:pt x="51957" y="13781"/>
                    <a:pt x="56638" y="11698"/>
                  </a:cubicBezTo>
                  <a:cubicBezTo>
                    <a:pt x="61319" y="9615"/>
                    <a:pt x="72788" y="14737"/>
                    <a:pt x="71758" y="954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0" name="Freeform: Shape 1569">
              <a:extLst>
                <a:ext uri="{FF2B5EF4-FFF2-40B4-BE49-F238E27FC236}">
                  <a16:creationId xmlns:a16="http://schemas.microsoft.com/office/drawing/2014/main" xmlns="" id="{C921B71E-CF90-CCDB-AC3B-46B3D2C60B9A}"/>
                </a:ext>
              </a:extLst>
            </p:cNvPr>
            <p:cNvSpPr/>
            <p:nvPr/>
          </p:nvSpPr>
          <p:spPr>
            <a:xfrm>
              <a:off x="638866" y="2092463"/>
              <a:ext cx="93536" cy="92172"/>
            </a:xfrm>
            <a:custGeom>
              <a:avLst/>
              <a:gdLst>
                <a:gd name="connsiteX0" fmla="*/ 90513 w 93536"/>
                <a:gd name="connsiteY0" fmla="*/ 16559 h 92172"/>
                <a:gd name="connsiteX1" fmla="*/ 74878 w 93536"/>
                <a:gd name="connsiteY1" fmla="*/ 8742 h 92172"/>
                <a:gd name="connsiteX2" fmla="*/ 73579 w 93536"/>
                <a:gd name="connsiteY2" fmla="*/ -816 h 92172"/>
                <a:gd name="connsiteX3" fmla="*/ 64879 w 93536"/>
                <a:gd name="connsiteY3" fmla="*/ 9624 h 92172"/>
                <a:gd name="connsiteX4" fmla="*/ 60541 w 93536"/>
                <a:gd name="connsiteY4" fmla="*/ 14819 h 92172"/>
                <a:gd name="connsiteX5" fmla="*/ 49685 w 93536"/>
                <a:gd name="connsiteY5" fmla="*/ 24377 h 92172"/>
                <a:gd name="connsiteX6" fmla="*/ 47504 w 93536"/>
                <a:gd name="connsiteY6" fmla="*/ 33934 h 92172"/>
                <a:gd name="connsiteX7" fmla="*/ 49244 w 93536"/>
                <a:gd name="connsiteY7" fmla="*/ 41752 h 92172"/>
                <a:gd name="connsiteX8" fmla="*/ 39687 w 93536"/>
                <a:gd name="connsiteY8" fmla="*/ 41335 h 92172"/>
                <a:gd name="connsiteX9" fmla="*/ 31869 w 93536"/>
                <a:gd name="connsiteY9" fmla="*/ 35674 h 92172"/>
                <a:gd name="connsiteX10" fmla="*/ 27973 w 93536"/>
                <a:gd name="connsiteY10" fmla="*/ 43492 h 92172"/>
                <a:gd name="connsiteX11" fmla="*/ 34050 w 93536"/>
                <a:gd name="connsiteY11" fmla="*/ 53490 h 92172"/>
                <a:gd name="connsiteX12" fmla="*/ 27091 w 93536"/>
                <a:gd name="connsiteY12" fmla="*/ 55671 h 92172"/>
                <a:gd name="connsiteX13" fmla="*/ 16675 w 93536"/>
                <a:gd name="connsiteY13" fmla="*/ 43418 h 92172"/>
                <a:gd name="connsiteX14" fmla="*/ 8858 w 93536"/>
                <a:gd name="connsiteY14" fmla="*/ 52534 h 92172"/>
                <a:gd name="connsiteX15" fmla="*/ 1040 w 93536"/>
                <a:gd name="connsiteY15" fmla="*/ 65155 h 92172"/>
                <a:gd name="connsiteX16" fmla="*/ 12313 w 93536"/>
                <a:gd name="connsiteY16" fmla="*/ 79491 h 92172"/>
                <a:gd name="connsiteX17" fmla="*/ 21454 w 93536"/>
                <a:gd name="connsiteY17" fmla="*/ 85569 h 92172"/>
                <a:gd name="connsiteX18" fmla="*/ 30570 w 93536"/>
                <a:gd name="connsiteY18" fmla="*/ 88166 h 92172"/>
                <a:gd name="connsiteX19" fmla="*/ 37530 w 93536"/>
                <a:gd name="connsiteY19" fmla="*/ 76452 h 92172"/>
                <a:gd name="connsiteX20" fmla="*/ 45789 w 93536"/>
                <a:gd name="connsiteY20" fmla="*/ 74271 h 92172"/>
                <a:gd name="connsiteX21" fmla="*/ 57503 w 93536"/>
                <a:gd name="connsiteY21" fmla="*/ 72531 h 92172"/>
                <a:gd name="connsiteX22" fmla="*/ 62722 w 93536"/>
                <a:gd name="connsiteY22" fmla="*/ 64273 h 92172"/>
                <a:gd name="connsiteX23" fmla="*/ 70981 w 93536"/>
                <a:gd name="connsiteY23" fmla="*/ 58195 h 92172"/>
                <a:gd name="connsiteX24" fmla="*/ 80538 w 93536"/>
                <a:gd name="connsiteY24" fmla="*/ 53858 h 92172"/>
                <a:gd name="connsiteX25" fmla="*/ 75760 w 93536"/>
                <a:gd name="connsiteY25" fmla="*/ 42560 h 92172"/>
                <a:gd name="connsiteX26" fmla="*/ 68408 w 93536"/>
                <a:gd name="connsiteY26" fmla="*/ 34302 h 92172"/>
                <a:gd name="connsiteX27" fmla="*/ 61473 w 93536"/>
                <a:gd name="connsiteY27" fmla="*/ 30381 h 92172"/>
                <a:gd name="connsiteX28" fmla="*/ 78848 w 93536"/>
                <a:gd name="connsiteY28" fmla="*/ 22563 h 92172"/>
                <a:gd name="connsiteX29" fmla="*/ 87082 w 93536"/>
                <a:gd name="connsiteY29" fmla="*/ 21264 h 92172"/>
                <a:gd name="connsiteX30" fmla="*/ 90513 w 93536"/>
                <a:gd name="connsiteY30" fmla="*/ 16559 h 9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3536" h="92172">
                  <a:moveTo>
                    <a:pt x="90513" y="16559"/>
                  </a:moveTo>
                  <a:cubicBezTo>
                    <a:pt x="83577" y="10923"/>
                    <a:pt x="73138" y="13962"/>
                    <a:pt x="74878" y="8742"/>
                  </a:cubicBezTo>
                  <a:cubicBezTo>
                    <a:pt x="76617" y="3522"/>
                    <a:pt x="78357" y="-1673"/>
                    <a:pt x="73579" y="-816"/>
                  </a:cubicBezTo>
                  <a:cubicBezTo>
                    <a:pt x="68800" y="42"/>
                    <a:pt x="68359" y="6144"/>
                    <a:pt x="64879" y="9624"/>
                  </a:cubicBezTo>
                  <a:cubicBezTo>
                    <a:pt x="61399" y="13104"/>
                    <a:pt x="69658" y="8301"/>
                    <a:pt x="60541" y="14819"/>
                  </a:cubicBezTo>
                  <a:cubicBezTo>
                    <a:pt x="60541" y="14819"/>
                    <a:pt x="53190" y="20921"/>
                    <a:pt x="49685" y="24377"/>
                  </a:cubicBezTo>
                  <a:cubicBezTo>
                    <a:pt x="46181" y="27832"/>
                    <a:pt x="44049" y="31336"/>
                    <a:pt x="47504" y="33934"/>
                  </a:cubicBezTo>
                  <a:cubicBezTo>
                    <a:pt x="50960" y="36532"/>
                    <a:pt x="54856" y="37855"/>
                    <a:pt x="49244" y="41752"/>
                  </a:cubicBezTo>
                  <a:cubicBezTo>
                    <a:pt x="43632" y="45648"/>
                    <a:pt x="42309" y="46114"/>
                    <a:pt x="39687" y="41335"/>
                  </a:cubicBezTo>
                  <a:cubicBezTo>
                    <a:pt x="37064" y="36556"/>
                    <a:pt x="35349" y="33983"/>
                    <a:pt x="31869" y="35674"/>
                  </a:cubicBezTo>
                  <a:cubicBezTo>
                    <a:pt x="28389" y="37365"/>
                    <a:pt x="24052" y="40575"/>
                    <a:pt x="27973" y="43492"/>
                  </a:cubicBezTo>
                  <a:cubicBezTo>
                    <a:pt x="31894" y="46408"/>
                    <a:pt x="34050" y="50010"/>
                    <a:pt x="34050" y="53490"/>
                  </a:cubicBezTo>
                  <a:cubicBezTo>
                    <a:pt x="34050" y="56970"/>
                    <a:pt x="31453" y="61308"/>
                    <a:pt x="27091" y="55671"/>
                  </a:cubicBezTo>
                  <a:cubicBezTo>
                    <a:pt x="22728" y="50035"/>
                    <a:pt x="21013" y="41335"/>
                    <a:pt x="16675" y="43418"/>
                  </a:cubicBezTo>
                  <a:cubicBezTo>
                    <a:pt x="12338" y="45501"/>
                    <a:pt x="15793" y="50770"/>
                    <a:pt x="8858" y="52534"/>
                  </a:cubicBezTo>
                  <a:cubicBezTo>
                    <a:pt x="1923" y="54299"/>
                    <a:pt x="-2439" y="62533"/>
                    <a:pt x="1040" y="65155"/>
                  </a:cubicBezTo>
                  <a:cubicBezTo>
                    <a:pt x="4520" y="67777"/>
                    <a:pt x="5819" y="79491"/>
                    <a:pt x="12313" y="79491"/>
                  </a:cubicBezTo>
                  <a:cubicBezTo>
                    <a:pt x="18807" y="79491"/>
                    <a:pt x="21013" y="81648"/>
                    <a:pt x="21454" y="85569"/>
                  </a:cubicBezTo>
                  <a:cubicBezTo>
                    <a:pt x="21895" y="89490"/>
                    <a:pt x="27532" y="94685"/>
                    <a:pt x="30570" y="88166"/>
                  </a:cubicBezTo>
                  <a:cubicBezTo>
                    <a:pt x="33609" y="81648"/>
                    <a:pt x="32751" y="75570"/>
                    <a:pt x="37530" y="76452"/>
                  </a:cubicBezTo>
                  <a:cubicBezTo>
                    <a:pt x="42309" y="77335"/>
                    <a:pt x="42725" y="66870"/>
                    <a:pt x="45789" y="74271"/>
                  </a:cubicBezTo>
                  <a:cubicBezTo>
                    <a:pt x="48852" y="81672"/>
                    <a:pt x="55322" y="78168"/>
                    <a:pt x="57503" y="72531"/>
                  </a:cubicBezTo>
                  <a:cubicBezTo>
                    <a:pt x="59684" y="66895"/>
                    <a:pt x="67942" y="69934"/>
                    <a:pt x="62722" y="64273"/>
                  </a:cubicBezTo>
                  <a:cubicBezTo>
                    <a:pt x="57503" y="58612"/>
                    <a:pt x="65320" y="55598"/>
                    <a:pt x="70981" y="58195"/>
                  </a:cubicBezTo>
                  <a:cubicBezTo>
                    <a:pt x="76642" y="60793"/>
                    <a:pt x="80538" y="58636"/>
                    <a:pt x="80538" y="53858"/>
                  </a:cubicBezTo>
                  <a:cubicBezTo>
                    <a:pt x="80931" y="49520"/>
                    <a:pt x="79139" y="45281"/>
                    <a:pt x="75760" y="42560"/>
                  </a:cubicBezTo>
                  <a:cubicBezTo>
                    <a:pt x="71839" y="39080"/>
                    <a:pt x="72721" y="33861"/>
                    <a:pt x="68408" y="34302"/>
                  </a:cubicBezTo>
                  <a:cubicBezTo>
                    <a:pt x="64095" y="34743"/>
                    <a:pt x="53704" y="34743"/>
                    <a:pt x="61473" y="30381"/>
                  </a:cubicBezTo>
                  <a:cubicBezTo>
                    <a:pt x="69241" y="26019"/>
                    <a:pt x="77965" y="25627"/>
                    <a:pt x="78848" y="22563"/>
                  </a:cubicBezTo>
                  <a:cubicBezTo>
                    <a:pt x="79730" y="19500"/>
                    <a:pt x="84484" y="16486"/>
                    <a:pt x="87082" y="21264"/>
                  </a:cubicBezTo>
                  <a:cubicBezTo>
                    <a:pt x="89679" y="26043"/>
                    <a:pt x="97521" y="22220"/>
                    <a:pt x="90513" y="165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1" name="Freeform: Shape 1570">
              <a:extLst>
                <a:ext uri="{FF2B5EF4-FFF2-40B4-BE49-F238E27FC236}">
                  <a16:creationId xmlns:a16="http://schemas.microsoft.com/office/drawing/2014/main" xmlns="" id="{7060578F-CFF3-3905-C2CC-CBBB7C965546}"/>
                </a:ext>
              </a:extLst>
            </p:cNvPr>
            <p:cNvSpPr/>
            <p:nvPr/>
          </p:nvSpPr>
          <p:spPr>
            <a:xfrm>
              <a:off x="854985" y="2000230"/>
              <a:ext cx="18067" cy="28200"/>
            </a:xfrm>
            <a:custGeom>
              <a:avLst/>
              <a:gdLst>
                <a:gd name="connsiteX0" fmla="*/ 10207 w 18067"/>
                <a:gd name="connsiteY0" fmla="*/ 16600 h 28200"/>
                <a:gd name="connsiteX1" fmla="*/ 16137 w 18067"/>
                <a:gd name="connsiteY1" fmla="*/ 12091 h 28200"/>
                <a:gd name="connsiteX2" fmla="*/ 17681 w 18067"/>
                <a:gd name="connsiteY2" fmla="*/ 4739 h 28200"/>
                <a:gd name="connsiteX3" fmla="*/ 12510 w 18067"/>
                <a:gd name="connsiteY3" fmla="*/ 598 h 28200"/>
                <a:gd name="connsiteX4" fmla="*/ 7242 w 18067"/>
                <a:gd name="connsiteY4" fmla="*/ 6920 h 28200"/>
                <a:gd name="connsiteX5" fmla="*/ 5428 w 18067"/>
                <a:gd name="connsiteY5" fmla="*/ 12728 h 28200"/>
                <a:gd name="connsiteX6" fmla="*/ 12 w 18067"/>
                <a:gd name="connsiteY6" fmla="*/ 21232 h 28200"/>
                <a:gd name="connsiteX7" fmla="*/ 3100 w 18067"/>
                <a:gd name="connsiteY7" fmla="*/ 25888 h 28200"/>
                <a:gd name="connsiteX8" fmla="*/ 10207 w 18067"/>
                <a:gd name="connsiteY8" fmla="*/ 16600 h 2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67" h="28200">
                  <a:moveTo>
                    <a:pt x="10207" y="16600"/>
                  </a:moveTo>
                  <a:cubicBezTo>
                    <a:pt x="13295" y="15963"/>
                    <a:pt x="13564" y="12336"/>
                    <a:pt x="16137" y="12091"/>
                  </a:cubicBezTo>
                  <a:cubicBezTo>
                    <a:pt x="18710" y="11846"/>
                    <a:pt x="17681" y="8734"/>
                    <a:pt x="17681" y="4739"/>
                  </a:cubicBezTo>
                  <a:cubicBezTo>
                    <a:pt x="17681" y="745"/>
                    <a:pt x="14839" y="-3127"/>
                    <a:pt x="12510" y="598"/>
                  </a:cubicBezTo>
                  <a:cubicBezTo>
                    <a:pt x="10966" y="2877"/>
                    <a:pt x="9202" y="4984"/>
                    <a:pt x="7242" y="6920"/>
                  </a:cubicBezTo>
                  <a:cubicBezTo>
                    <a:pt x="5698" y="7949"/>
                    <a:pt x="10329" y="11307"/>
                    <a:pt x="5428" y="12728"/>
                  </a:cubicBezTo>
                  <a:cubicBezTo>
                    <a:pt x="527" y="14150"/>
                    <a:pt x="796" y="17629"/>
                    <a:pt x="12" y="21232"/>
                  </a:cubicBezTo>
                  <a:cubicBezTo>
                    <a:pt x="-772" y="24834"/>
                    <a:pt x="919" y="29736"/>
                    <a:pt x="3100" y="25888"/>
                  </a:cubicBezTo>
                  <a:cubicBezTo>
                    <a:pt x="5281" y="22041"/>
                    <a:pt x="7095" y="17237"/>
                    <a:pt x="10207" y="166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2" name="Freeform: Shape 1571">
              <a:extLst>
                <a:ext uri="{FF2B5EF4-FFF2-40B4-BE49-F238E27FC236}">
                  <a16:creationId xmlns:a16="http://schemas.microsoft.com/office/drawing/2014/main" xmlns="" id="{E5DACC62-6FE8-26A6-AFF3-05E6D3CC21F2}"/>
                </a:ext>
              </a:extLst>
            </p:cNvPr>
            <p:cNvSpPr/>
            <p:nvPr/>
          </p:nvSpPr>
          <p:spPr>
            <a:xfrm>
              <a:off x="863084" y="2008634"/>
              <a:ext cx="30449" cy="31952"/>
            </a:xfrm>
            <a:custGeom>
              <a:avLst/>
              <a:gdLst>
                <a:gd name="connsiteX0" fmla="*/ 27692 w 30449"/>
                <a:gd name="connsiteY0" fmla="*/ -577 h 31952"/>
                <a:gd name="connsiteX1" fmla="*/ 22276 w 30449"/>
                <a:gd name="connsiteY1" fmla="*/ 207 h 31952"/>
                <a:gd name="connsiteX2" fmla="*/ 17105 w 30449"/>
                <a:gd name="connsiteY2" fmla="*/ 7559 h 31952"/>
                <a:gd name="connsiteX3" fmla="*/ 9361 w 30449"/>
                <a:gd name="connsiteY3" fmla="*/ 14126 h 31952"/>
                <a:gd name="connsiteX4" fmla="*/ 2279 w 30449"/>
                <a:gd name="connsiteY4" fmla="*/ 18390 h 31952"/>
                <a:gd name="connsiteX5" fmla="*/ 466 w 30449"/>
                <a:gd name="connsiteY5" fmla="*/ 28708 h 31952"/>
                <a:gd name="connsiteX6" fmla="*/ 8602 w 30449"/>
                <a:gd name="connsiteY6" fmla="*/ 29982 h 31952"/>
                <a:gd name="connsiteX7" fmla="*/ 17743 w 30449"/>
                <a:gd name="connsiteY7" fmla="*/ 20449 h 31952"/>
                <a:gd name="connsiteX8" fmla="*/ 24580 w 30449"/>
                <a:gd name="connsiteY8" fmla="*/ 11284 h 31952"/>
                <a:gd name="connsiteX9" fmla="*/ 29873 w 30449"/>
                <a:gd name="connsiteY9" fmla="*/ 5623 h 31952"/>
                <a:gd name="connsiteX10" fmla="*/ 27692 w 30449"/>
                <a:gd name="connsiteY10" fmla="*/ -577 h 3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49" h="31952">
                  <a:moveTo>
                    <a:pt x="27692" y="-577"/>
                  </a:moveTo>
                  <a:cubicBezTo>
                    <a:pt x="24580" y="-185"/>
                    <a:pt x="23820" y="-1999"/>
                    <a:pt x="22276" y="207"/>
                  </a:cubicBezTo>
                  <a:cubicBezTo>
                    <a:pt x="21409" y="3148"/>
                    <a:pt x="19590" y="5745"/>
                    <a:pt x="17105" y="7559"/>
                  </a:cubicBezTo>
                  <a:cubicBezTo>
                    <a:pt x="14179" y="9299"/>
                    <a:pt x="11562" y="11529"/>
                    <a:pt x="9361" y="14126"/>
                  </a:cubicBezTo>
                  <a:cubicBezTo>
                    <a:pt x="7965" y="16062"/>
                    <a:pt x="4460" y="16969"/>
                    <a:pt x="2279" y="18390"/>
                  </a:cubicBezTo>
                  <a:cubicBezTo>
                    <a:pt x="98" y="19812"/>
                    <a:pt x="-956" y="26379"/>
                    <a:pt x="466" y="28708"/>
                  </a:cubicBezTo>
                  <a:cubicBezTo>
                    <a:pt x="1887" y="31036"/>
                    <a:pt x="3578" y="31918"/>
                    <a:pt x="8602" y="29982"/>
                  </a:cubicBezTo>
                  <a:cubicBezTo>
                    <a:pt x="13625" y="28046"/>
                    <a:pt x="15316" y="25988"/>
                    <a:pt x="17743" y="20449"/>
                  </a:cubicBezTo>
                  <a:cubicBezTo>
                    <a:pt x="20169" y="14911"/>
                    <a:pt x="20977" y="13489"/>
                    <a:pt x="24580" y="11284"/>
                  </a:cubicBezTo>
                  <a:cubicBezTo>
                    <a:pt x="28182" y="9078"/>
                    <a:pt x="29236" y="8196"/>
                    <a:pt x="29873" y="5623"/>
                  </a:cubicBezTo>
                  <a:cubicBezTo>
                    <a:pt x="30510" y="3049"/>
                    <a:pt x="30731" y="-969"/>
                    <a:pt x="27692" y="-5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3" name="Freeform: Shape 1572">
              <a:extLst>
                <a:ext uri="{FF2B5EF4-FFF2-40B4-BE49-F238E27FC236}">
                  <a16:creationId xmlns:a16="http://schemas.microsoft.com/office/drawing/2014/main" xmlns="" id="{7976DF00-8658-FA98-CFFB-B647EFF34C8B}"/>
                </a:ext>
              </a:extLst>
            </p:cNvPr>
            <p:cNvSpPr/>
            <p:nvPr/>
          </p:nvSpPr>
          <p:spPr>
            <a:xfrm>
              <a:off x="202997" y="1405160"/>
              <a:ext cx="1246228" cy="867631"/>
            </a:xfrm>
            <a:custGeom>
              <a:avLst/>
              <a:gdLst>
                <a:gd name="connsiteX0" fmla="*/ 1223729 w 1246228"/>
                <a:gd name="connsiteY0" fmla="*/ 798088 h 867631"/>
                <a:gd name="connsiteX1" fmla="*/ 1193464 w 1246228"/>
                <a:gd name="connsiteY1" fmla="*/ 785370 h 867631"/>
                <a:gd name="connsiteX2" fmla="*/ 1174913 w 1246228"/>
                <a:gd name="connsiteY2" fmla="*/ 759246 h 867631"/>
                <a:gd name="connsiteX3" fmla="*/ 1163910 w 1246228"/>
                <a:gd name="connsiteY3" fmla="*/ 740327 h 867631"/>
                <a:gd name="connsiteX4" fmla="*/ 1141217 w 1246228"/>
                <a:gd name="connsiteY4" fmla="*/ 704916 h 867631"/>
                <a:gd name="connsiteX5" fmla="*/ 1119554 w 1246228"/>
                <a:gd name="connsiteY5" fmla="*/ 682542 h 867631"/>
                <a:gd name="connsiteX6" fmla="*/ 1102007 w 1246228"/>
                <a:gd name="connsiteY6" fmla="*/ 669137 h 867631"/>
                <a:gd name="connsiteX7" fmla="*/ 1087303 w 1246228"/>
                <a:gd name="connsiteY7" fmla="*/ 656884 h 867631"/>
                <a:gd name="connsiteX8" fmla="*/ 1079388 w 1246228"/>
                <a:gd name="connsiteY8" fmla="*/ 639337 h 867631"/>
                <a:gd name="connsiteX9" fmla="*/ 1060126 w 1246228"/>
                <a:gd name="connsiteY9" fmla="*/ 634191 h 867631"/>
                <a:gd name="connsiteX10" fmla="*/ 1045006 w 1246228"/>
                <a:gd name="connsiteY10" fmla="*/ 639092 h 867631"/>
                <a:gd name="connsiteX11" fmla="*/ 1036747 w 1246228"/>
                <a:gd name="connsiteY11" fmla="*/ 655266 h 867631"/>
                <a:gd name="connsiteX12" fmla="*/ 1022043 w 1246228"/>
                <a:gd name="connsiteY12" fmla="*/ 663525 h 867631"/>
                <a:gd name="connsiteX13" fmla="*/ 1012069 w 1246228"/>
                <a:gd name="connsiteY13" fmla="*/ 669701 h 867631"/>
                <a:gd name="connsiteX14" fmla="*/ 1005894 w 1246228"/>
                <a:gd name="connsiteY14" fmla="*/ 673499 h 867631"/>
                <a:gd name="connsiteX15" fmla="*/ 995920 w 1246228"/>
                <a:gd name="connsiteY15" fmla="*/ 656982 h 867631"/>
                <a:gd name="connsiteX16" fmla="*/ 972712 w 1246228"/>
                <a:gd name="connsiteY16" fmla="*/ 638749 h 867631"/>
                <a:gd name="connsiteX17" fmla="*/ 954994 w 1246228"/>
                <a:gd name="connsiteY17" fmla="*/ 625173 h 867631"/>
                <a:gd name="connsiteX18" fmla="*/ 946221 w 1246228"/>
                <a:gd name="connsiteY18" fmla="*/ 610739 h 867631"/>
                <a:gd name="connsiteX19" fmla="*/ 933331 w 1246228"/>
                <a:gd name="connsiteY19" fmla="*/ 604539 h 867631"/>
                <a:gd name="connsiteX20" fmla="*/ 920269 w 1246228"/>
                <a:gd name="connsiteY20" fmla="*/ 610910 h 867631"/>
                <a:gd name="connsiteX21" fmla="*/ 908580 w 1246228"/>
                <a:gd name="connsiteY21" fmla="*/ 607455 h 867631"/>
                <a:gd name="connsiteX22" fmla="*/ 896890 w 1246228"/>
                <a:gd name="connsiteY22" fmla="*/ 611082 h 867631"/>
                <a:gd name="connsiteX23" fmla="*/ 889146 w 1246228"/>
                <a:gd name="connsiteY23" fmla="*/ 606181 h 867631"/>
                <a:gd name="connsiteX24" fmla="*/ 884245 w 1246228"/>
                <a:gd name="connsiteY24" fmla="*/ 599833 h 867631"/>
                <a:gd name="connsiteX25" fmla="*/ 882971 w 1246228"/>
                <a:gd name="connsiteY25" fmla="*/ 102456 h 867631"/>
                <a:gd name="connsiteX26" fmla="*/ 868708 w 1246228"/>
                <a:gd name="connsiteY26" fmla="*/ 100177 h 867631"/>
                <a:gd name="connsiteX27" fmla="*/ 852902 w 1246228"/>
                <a:gd name="connsiteY27" fmla="*/ 93315 h 867631"/>
                <a:gd name="connsiteX28" fmla="*/ 824622 w 1246228"/>
                <a:gd name="connsiteY28" fmla="*/ 78906 h 867631"/>
                <a:gd name="connsiteX29" fmla="*/ 806340 w 1246228"/>
                <a:gd name="connsiteY29" fmla="*/ 74470 h 867631"/>
                <a:gd name="connsiteX30" fmla="*/ 781368 w 1246228"/>
                <a:gd name="connsiteY30" fmla="*/ 80008 h 867631"/>
                <a:gd name="connsiteX31" fmla="*/ 765856 w 1246228"/>
                <a:gd name="connsiteY31" fmla="*/ 84444 h 867631"/>
                <a:gd name="connsiteX32" fmla="*/ 744217 w 1246228"/>
                <a:gd name="connsiteY32" fmla="*/ 83341 h 867631"/>
                <a:gd name="connsiteX33" fmla="*/ 714295 w 1246228"/>
                <a:gd name="connsiteY33" fmla="*/ 72240 h 867631"/>
                <a:gd name="connsiteX34" fmla="*/ 663837 w 1246228"/>
                <a:gd name="connsiteY34" fmla="*/ 67804 h 867631"/>
                <a:gd name="connsiteX35" fmla="*/ 648300 w 1246228"/>
                <a:gd name="connsiteY35" fmla="*/ 62903 h 867631"/>
                <a:gd name="connsiteX36" fmla="*/ 628891 w 1246228"/>
                <a:gd name="connsiteY36" fmla="*/ 56801 h 867631"/>
                <a:gd name="connsiteX37" fmla="*/ 606713 w 1246228"/>
                <a:gd name="connsiteY37" fmla="*/ 54032 h 867631"/>
                <a:gd name="connsiteX38" fmla="*/ 590637 w 1246228"/>
                <a:gd name="connsiteY38" fmla="*/ 56262 h 867631"/>
                <a:gd name="connsiteX39" fmla="*/ 576202 w 1246228"/>
                <a:gd name="connsiteY39" fmla="*/ 58468 h 867631"/>
                <a:gd name="connsiteX40" fmla="*/ 566792 w 1246228"/>
                <a:gd name="connsiteY40" fmla="*/ 54032 h 867631"/>
                <a:gd name="connsiteX41" fmla="*/ 559024 w 1246228"/>
                <a:gd name="connsiteY41" fmla="*/ 57365 h 867631"/>
                <a:gd name="connsiteX42" fmla="*/ 543487 w 1246228"/>
                <a:gd name="connsiteY42" fmla="*/ 60134 h 867631"/>
                <a:gd name="connsiteX43" fmla="*/ 530180 w 1246228"/>
                <a:gd name="connsiteY43" fmla="*/ 56262 h 867631"/>
                <a:gd name="connsiteX44" fmla="*/ 522436 w 1246228"/>
                <a:gd name="connsiteY44" fmla="*/ 50160 h 867631"/>
                <a:gd name="connsiteX45" fmla="*/ 509668 w 1246228"/>
                <a:gd name="connsiteY45" fmla="*/ 44058 h 867631"/>
                <a:gd name="connsiteX46" fmla="*/ 510232 w 1246228"/>
                <a:gd name="connsiteY46" fmla="*/ 31314 h 867631"/>
                <a:gd name="connsiteX47" fmla="*/ 494156 w 1246228"/>
                <a:gd name="connsiteY47" fmla="*/ 31314 h 867631"/>
                <a:gd name="connsiteX48" fmla="*/ 465876 w 1246228"/>
                <a:gd name="connsiteY48" fmla="*/ 27982 h 867631"/>
                <a:gd name="connsiteX49" fmla="*/ 454235 w 1246228"/>
                <a:gd name="connsiteY49" fmla="*/ 35750 h 867631"/>
                <a:gd name="connsiteX50" fmla="*/ 438135 w 1246228"/>
                <a:gd name="connsiteY50" fmla="*/ 26315 h 867631"/>
                <a:gd name="connsiteX51" fmla="*/ 426494 w 1246228"/>
                <a:gd name="connsiteY51" fmla="*/ 19110 h 867631"/>
                <a:gd name="connsiteX52" fmla="*/ 414854 w 1246228"/>
                <a:gd name="connsiteY52" fmla="*/ 21316 h 867631"/>
                <a:gd name="connsiteX53" fmla="*/ 402601 w 1246228"/>
                <a:gd name="connsiteY53" fmla="*/ 36853 h 867631"/>
                <a:gd name="connsiteX54" fmla="*/ 393190 w 1246228"/>
                <a:gd name="connsiteY54" fmla="*/ 26879 h 867631"/>
                <a:gd name="connsiteX55" fmla="*/ 407600 w 1246228"/>
                <a:gd name="connsiteY55" fmla="*/ 19527 h 867631"/>
                <a:gd name="connsiteX56" fmla="*/ 398729 w 1246228"/>
                <a:gd name="connsiteY56" fmla="*/ 12886 h 867631"/>
                <a:gd name="connsiteX57" fmla="*/ 388191 w 1246228"/>
                <a:gd name="connsiteY57" fmla="*/ 8450 h 867631"/>
                <a:gd name="connsiteX58" fmla="*/ 378217 w 1246228"/>
                <a:gd name="connsiteY58" fmla="*/ 4015 h 867631"/>
                <a:gd name="connsiteX59" fmla="*/ 369885 w 1246228"/>
                <a:gd name="connsiteY59" fmla="*/ 1245 h 867631"/>
                <a:gd name="connsiteX60" fmla="*/ 358808 w 1246228"/>
                <a:gd name="connsiteY60" fmla="*/ 13989 h 867631"/>
                <a:gd name="connsiteX61" fmla="*/ 343271 w 1246228"/>
                <a:gd name="connsiteY61" fmla="*/ 25090 h 867631"/>
                <a:gd name="connsiteX62" fmla="*/ 332194 w 1246228"/>
                <a:gd name="connsiteY62" fmla="*/ 30628 h 867631"/>
                <a:gd name="connsiteX63" fmla="*/ 312786 w 1246228"/>
                <a:gd name="connsiteY63" fmla="*/ 37833 h 867631"/>
                <a:gd name="connsiteX64" fmla="*/ 287838 w 1246228"/>
                <a:gd name="connsiteY64" fmla="*/ 35628 h 867631"/>
                <a:gd name="connsiteX65" fmla="*/ 276173 w 1246228"/>
                <a:gd name="connsiteY65" fmla="*/ 32295 h 867631"/>
                <a:gd name="connsiteX66" fmla="*/ 265096 w 1246228"/>
                <a:gd name="connsiteY66" fmla="*/ 42269 h 867631"/>
                <a:gd name="connsiteX67" fmla="*/ 267866 w 1246228"/>
                <a:gd name="connsiteY67" fmla="*/ 51704 h 867631"/>
                <a:gd name="connsiteX68" fmla="*/ 281736 w 1246228"/>
                <a:gd name="connsiteY68" fmla="*/ 52267 h 867631"/>
                <a:gd name="connsiteX69" fmla="*/ 286172 w 1246228"/>
                <a:gd name="connsiteY69" fmla="*/ 55576 h 867631"/>
                <a:gd name="connsiteX70" fmla="*/ 267866 w 1246228"/>
                <a:gd name="connsiteY70" fmla="*/ 58345 h 867631"/>
                <a:gd name="connsiteX71" fmla="*/ 265636 w 1246228"/>
                <a:gd name="connsiteY71" fmla="*/ 72215 h 867631"/>
                <a:gd name="connsiteX72" fmla="*/ 260097 w 1246228"/>
                <a:gd name="connsiteY72" fmla="*/ 67314 h 867631"/>
                <a:gd name="connsiteX73" fmla="*/ 256225 w 1246228"/>
                <a:gd name="connsiteY73" fmla="*/ 59570 h 867631"/>
                <a:gd name="connsiteX74" fmla="*/ 249560 w 1246228"/>
                <a:gd name="connsiteY74" fmla="*/ 52365 h 867631"/>
                <a:gd name="connsiteX75" fmla="*/ 234586 w 1246228"/>
                <a:gd name="connsiteY75" fmla="*/ 63442 h 867631"/>
                <a:gd name="connsiteX76" fmla="*/ 219074 w 1246228"/>
                <a:gd name="connsiteY76" fmla="*/ 68343 h 867631"/>
                <a:gd name="connsiteX77" fmla="*/ 200768 w 1246228"/>
                <a:gd name="connsiteY77" fmla="*/ 67780 h 867631"/>
                <a:gd name="connsiteX78" fmla="*/ 189691 w 1246228"/>
                <a:gd name="connsiteY78" fmla="*/ 71652 h 867631"/>
                <a:gd name="connsiteX79" fmla="*/ 177438 w 1246228"/>
                <a:gd name="connsiteY79" fmla="*/ 79984 h 867631"/>
                <a:gd name="connsiteX80" fmla="*/ 165185 w 1246228"/>
                <a:gd name="connsiteY80" fmla="*/ 91624 h 867631"/>
                <a:gd name="connsiteX81" fmla="*/ 157416 w 1246228"/>
                <a:gd name="connsiteY81" fmla="*/ 111597 h 867631"/>
                <a:gd name="connsiteX82" fmla="*/ 149109 w 1246228"/>
                <a:gd name="connsiteY82" fmla="*/ 128751 h 867631"/>
                <a:gd name="connsiteX83" fmla="*/ 132469 w 1246228"/>
                <a:gd name="connsiteY83" fmla="*/ 140392 h 867631"/>
                <a:gd name="connsiteX84" fmla="*/ 107522 w 1246228"/>
                <a:gd name="connsiteY84" fmla="*/ 147596 h 867631"/>
                <a:gd name="connsiteX85" fmla="*/ 84216 w 1246228"/>
                <a:gd name="connsiteY85" fmla="*/ 148160 h 867631"/>
                <a:gd name="connsiteX86" fmla="*/ 56500 w 1246228"/>
                <a:gd name="connsiteY86" fmla="*/ 151493 h 867631"/>
                <a:gd name="connsiteX87" fmla="*/ 55397 w 1246228"/>
                <a:gd name="connsiteY87" fmla="*/ 170338 h 867631"/>
                <a:gd name="connsiteX88" fmla="*/ 50962 w 1246228"/>
                <a:gd name="connsiteY88" fmla="*/ 177543 h 867631"/>
                <a:gd name="connsiteX89" fmla="*/ 39860 w 1246228"/>
                <a:gd name="connsiteY89" fmla="*/ 177543 h 867631"/>
                <a:gd name="connsiteX90" fmla="*/ 41527 w 1246228"/>
                <a:gd name="connsiteY90" fmla="*/ 182444 h 867631"/>
                <a:gd name="connsiteX91" fmla="*/ 58681 w 1246228"/>
                <a:gd name="connsiteY91" fmla="*/ 190752 h 867631"/>
                <a:gd name="connsiteX92" fmla="*/ 76423 w 1246228"/>
                <a:gd name="connsiteY92" fmla="*/ 197417 h 867631"/>
                <a:gd name="connsiteX93" fmla="*/ 96371 w 1246228"/>
                <a:gd name="connsiteY93" fmla="*/ 206289 h 867631"/>
                <a:gd name="connsiteX94" fmla="*/ 110781 w 1246228"/>
                <a:gd name="connsiteY94" fmla="*/ 215160 h 867631"/>
                <a:gd name="connsiteX95" fmla="*/ 132984 w 1246228"/>
                <a:gd name="connsiteY95" fmla="*/ 231236 h 867631"/>
                <a:gd name="connsiteX96" fmla="*/ 144060 w 1246228"/>
                <a:gd name="connsiteY96" fmla="*/ 252311 h 867631"/>
                <a:gd name="connsiteX97" fmla="*/ 160700 w 1246228"/>
                <a:gd name="connsiteY97" fmla="*/ 255081 h 867631"/>
                <a:gd name="connsiteX98" fmla="*/ 170674 w 1246228"/>
                <a:gd name="connsiteY98" fmla="*/ 256747 h 867631"/>
                <a:gd name="connsiteX99" fmla="*/ 177340 w 1246228"/>
                <a:gd name="connsiteY99" fmla="*/ 253978 h 867631"/>
                <a:gd name="connsiteX100" fmla="*/ 181780 w 1246228"/>
                <a:gd name="connsiteY100" fmla="*/ 250155 h 867631"/>
                <a:gd name="connsiteX101" fmla="*/ 185108 w 1246228"/>
                <a:gd name="connsiteY101" fmla="*/ 252311 h 867631"/>
                <a:gd name="connsiteX102" fmla="*/ 194519 w 1246228"/>
                <a:gd name="connsiteY102" fmla="*/ 256183 h 867631"/>
                <a:gd name="connsiteX103" fmla="*/ 211158 w 1246228"/>
                <a:gd name="connsiteY103" fmla="*/ 256183 h 867631"/>
                <a:gd name="connsiteX104" fmla="*/ 205056 w 1246228"/>
                <a:gd name="connsiteY104" fmla="*/ 261722 h 867631"/>
                <a:gd name="connsiteX105" fmla="*/ 195622 w 1246228"/>
                <a:gd name="connsiteY105" fmla="*/ 266991 h 867631"/>
                <a:gd name="connsiteX106" fmla="*/ 188147 w 1246228"/>
                <a:gd name="connsiteY106" fmla="*/ 262849 h 867631"/>
                <a:gd name="connsiteX107" fmla="*/ 179006 w 1246228"/>
                <a:gd name="connsiteY107" fmla="*/ 260913 h 867631"/>
                <a:gd name="connsiteX108" fmla="*/ 182315 w 1246228"/>
                <a:gd name="connsiteY108" fmla="*/ 271990 h 867631"/>
                <a:gd name="connsiteX109" fmla="*/ 196455 w 1246228"/>
                <a:gd name="connsiteY109" fmla="*/ 280591 h 867631"/>
                <a:gd name="connsiteX110" fmla="*/ 203120 w 1246228"/>
                <a:gd name="connsiteY110" fmla="*/ 291129 h 867631"/>
                <a:gd name="connsiteX111" fmla="*/ 204223 w 1246228"/>
                <a:gd name="connsiteY111" fmla="*/ 283630 h 867631"/>
                <a:gd name="connsiteX112" fmla="*/ 195916 w 1246228"/>
                <a:gd name="connsiteY112" fmla="*/ 272823 h 867631"/>
                <a:gd name="connsiteX113" fmla="*/ 206159 w 1246228"/>
                <a:gd name="connsiteY113" fmla="*/ 275029 h 867631"/>
                <a:gd name="connsiteX114" fmla="*/ 216158 w 1246228"/>
                <a:gd name="connsiteY114" fmla="*/ 281425 h 867631"/>
                <a:gd name="connsiteX115" fmla="*/ 226132 w 1246228"/>
                <a:gd name="connsiteY115" fmla="*/ 277258 h 867631"/>
                <a:gd name="connsiteX116" fmla="*/ 235272 w 1246228"/>
                <a:gd name="connsiteY116" fmla="*/ 275592 h 867631"/>
                <a:gd name="connsiteX117" fmla="*/ 248310 w 1246228"/>
                <a:gd name="connsiteY117" fmla="*/ 277258 h 867631"/>
                <a:gd name="connsiteX118" fmla="*/ 254412 w 1246228"/>
                <a:gd name="connsiteY118" fmla="*/ 283630 h 867631"/>
                <a:gd name="connsiteX119" fmla="*/ 244144 w 1246228"/>
                <a:gd name="connsiteY119" fmla="*/ 289463 h 867631"/>
                <a:gd name="connsiteX120" fmla="*/ 230567 w 1246228"/>
                <a:gd name="connsiteY120" fmla="*/ 286400 h 867631"/>
                <a:gd name="connsiteX121" fmla="*/ 220765 w 1246228"/>
                <a:gd name="connsiteY121" fmla="*/ 286400 h 867631"/>
                <a:gd name="connsiteX122" fmla="*/ 219995 w 1246228"/>
                <a:gd name="connsiteY122" fmla="*/ 290590 h 867631"/>
                <a:gd name="connsiteX123" fmla="*/ 221328 w 1246228"/>
                <a:gd name="connsiteY123" fmla="*/ 291668 h 867631"/>
                <a:gd name="connsiteX124" fmla="*/ 218878 w 1246228"/>
                <a:gd name="connsiteY124" fmla="*/ 299437 h 867631"/>
                <a:gd name="connsiteX125" fmla="*/ 206404 w 1246228"/>
                <a:gd name="connsiteY125" fmla="*/ 299706 h 867631"/>
                <a:gd name="connsiteX126" fmla="*/ 188662 w 1246228"/>
                <a:gd name="connsiteY126" fmla="*/ 307475 h 867631"/>
                <a:gd name="connsiteX127" fmla="*/ 169522 w 1246228"/>
                <a:gd name="connsiteY127" fmla="*/ 307205 h 867631"/>
                <a:gd name="connsiteX128" fmla="*/ 139012 w 1246228"/>
                <a:gd name="connsiteY128" fmla="*/ 304975 h 867631"/>
                <a:gd name="connsiteX129" fmla="*/ 129871 w 1246228"/>
                <a:gd name="connsiteY129" fmla="*/ 300270 h 867631"/>
                <a:gd name="connsiteX130" fmla="*/ 131538 w 1246228"/>
                <a:gd name="connsiteY130" fmla="*/ 294462 h 867631"/>
                <a:gd name="connsiteX131" fmla="*/ 138743 w 1246228"/>
                <a:gd name="connsiteY131" fmla="*/ 282797 h 867631"/>
                <a:gd name="connsiteX132" fmla="*/ 130705 w 1246228"/>
                <a:gd name="connsiteY132" fmla="*/ 276695 h 867631"/>
                <a:gd name="connsiteX133" fmla="*/ 111296 w 1246228"/>
                <a:gd name="connsiteY133" fmla="*/ 278925 h 867631"/>
                <a:gd name="connsiteX134" fmla="*/ 99925 w 1246228"/>
                <a:gd name="connsiteY134" fmla="*/ 283826 h 867631"/>
                <a:gd name="connsiteX135" fmla="*/ 85221 w 1246228"/>
                <a:gd name="connsiteY135" fmla="*/ 287723 h 867631"/>
                <a:gd name="connsiteX136" fmla="*/ 74953 w 1246228"/>
                <a:gd name="connsiteY136" fmla="*/ 291325 h 867631"/>
                <a:gd name="connsiteX137" fmla="*/ 71081 w 1246228"/>
                <a:gd name="connsiteY137" fmla="*/ 307132 h 867631"/>
                <a:gd name="connsiteX138" fmla="*/ 55544 w 1246228"/>
                <a:gd name="connsiteY138" fmla="*/ 300466 h 867631"/>
                <a:gd name="connsiteX139" fmla="*/ 41404 w 1246228"/>
                <a:gd name="connsiteY139" fmla="*/ 308504 h 867631"/>
                <a:gd name="connsiteX140" fmla="*/ 27828 w 1246228"/>
                <a:gd name="connsiteY140" fmla="*/ 318306 h 867631"/>
                <a:gd name="connsiteX141" fmla="*/ 11458 w 1246228"/>
                <a:gd name="connsiteY141" fmla="*/ 324408 h 867631"/>
                <a:gd name="connsiteX142" fmla="*/ -183 w 1246228"/>
                <a:gd name="connsiteY142" fmla="*/ 330511 h 867631"/>
                <a:gd name="connsiteX143" fmla="*/ 7855 w 1246228"/>
                <a:gd name="connsiteY143" fmla="*/ 338279 h 867631"/>
                <a:gd name="connsiteX144" fmla="*/ 23098 w 1246228"/>
                <a:gd name="connsiteY144" fmla="*/ 344381 h 867631"/>
                <a:gd name="connsiteX145" fmla="*/ 41968 w 1246228"/>
                <a:gd name="connsiteY145" fmla="*/ 346047 h 867631"/>
                <a:gd name="connsiteX146" fmla="*/ 53878 w 1246228"/>
                <a:gd name="connsiteY146" fmla="*/ 348498 h 867631"/>
                <a:gd name="connsiteX147" fmla="*/ 48609 w 1246228"/>
                <a:gd name="connsiteY147" fmla="*/ 355850 h 867631"/>
                <a:gd name="connsiteX148" fmla="*/ 35302 w 1246228"/>
                <a:gd name="connsiteY148" fmla="*/ 358619 h 867631"/>
                <a:gd name="connsiteX149" fmla="*/ 48339 w 1246228"/>
                <a:gd name="connsiteY149" fmla="*/ 374989 h 867631"/>
                <a:gd name="connsiteX150" fmla="*/ 60592 w 1246228"/>
                <a:gd name="connsiteY150" fmla="*/ 388296 h 867631"/>
                <a:gd name="connsiteX151" fmla="*/ 74169 w 1246228"/>
                <a:gd name="connsiteY151" fmla="*/ 392168 h 867631"/>
                <a:gd name="connsiteX152" fmla="*/ 92205 w 1246228"/>
                <a:gd name="connsiteY152" fmla="*/ 394937 h 867631"/>
                <a:gd name="connsiteX153" fmla="*/ 112153 w 1246228"/>
                <a:gd name="connsiteY153" fmla="*/ 393001 h 867631"/>
                <a:gd name="connsiteX154" fmla="*/ 123524 w 1246228"/>
                <a:gd name="connsiteY154" fmla="*/ 388100 h 867631"/>
                <a:gd name="connsiteX155" fmla="*/ 146266 w 1246228"/>
                <a:gd name="connsiteY155" fmla="*/ 388664 h 867631"/>
                <a:gd name="connsiteX156" fmla="*/ 156510 w 1246228"/>
                <a:gd name="connsiteY156" fmla="*/ 395305 h 867631"/>
                <a:gd name="connsiteX157" fmla="*/ 161411 w 1246228"/>
                <a:gd name="connsiteY157" fmla="*/ 392266 h 867631"/>
                <a:gd name="connsiteX158" fmla="*/ 166949 w 1246228"/>
                <a:gd name="connsiteY158" fmla="*/ 391433 h 867631"/>
                <a:gd name="connsiteX159" fmla="*/ 176384 w 1246228"/>
                <a:gd name="connsiteY159" fmla="*/ 393884 h 867631"/>
                <a:gd name="connsiteX160" fmla="*/ 183859 w 1246228"/>
                <a:gd name="connsiteY160" fmla="*/ 388345 h 867631"/>
                <a:gd name="connsiteX161" fmla="*/ 194127 w 1246228"/>
                <a:gd name="connsiteY161" fmla="*/ 382782 h 867631"/>
                <a:gd name="connsiteX162" fmla="*/ 206600 w 1246228"/>
                <a:gd name="connsiteY162" fmla="*/ 374475 h 867631"/>
                <a:gd name="connsiteX163" fmla="*/ 220471 w 1246228"/>
                <a:gd name="connsiteY163" fmla="*/ 373911 h 867631"/>
                <a:gd name="connsiteX164" fmla="*/ 227676 w 1246228"/>
                <a:gd name="connsiteY164" fmla="*/ 370309 h 867631"/>
                <a:gd name="connsiteX165" fmla="*/ 233214 w 1246228"/>
                <a:gd name="connsiteY165" fmla="*/ 377807 h 867631"/>
                <a:gd name="connsiteX166" fmla="*/ 232111 w 1246228"/>
                <a:gd name="connsiteY166" fmla="*/ 386385 h 867631"/>
                <a:gd name="connsiteX167" fmla="*/ 223240 w 1246228"/>
                <a:gd name="connsiteY167" fmla="*/ 389717 h 867631"/>
                <a:gd name="connsiteX168" fmla="*/ 221843 w 1246228"/>
                <a:gd name="connsiteY168" fmla="*/ 396922 h 867631"/>
                <a:gd name="connsiteX169" fmla="*/ 230175 w 1246228"/>
                <a:gd name="connsiteY169" fmla="*/ 409690 h 867631"/>
                <a:gd name="connsiteX170" fmla="*/ 234880 w 1246228"/>
                <a:gd name="connsiteY170" fmla="*/ 427163 h 867631"/>
                <a:gd name="connsiteX171" fmla="*/ 231008 w 1246228"/>
                <a:gd name="connsiteY171" fmla="*/ 436304 h 867631"/>
                <a:gd name="connsiteX172" fmla="*/ 219343 w 1246228"/>
                <a:gd name="connsiteY172" fmla="*/ 443509 h 867631"/>
                <a:gd name="connsiteX173" fmla="*/ 210766 w 1246228"/>
                <a:gd name="connsiteY173" fmla="*/ 447111 h 867631"/>
                <a:gd name="connsiteX174" fmla="*/ 196332 w 1246228"/>
                <a:gd name="connsiteY174" fmla="*/ 444660 h 867631"/>
                <a:gd name="connsiteX175" fmla="*/ 190524 w 1246228"/>
                <a:gd name="connsiteY175" fmla="*/ 441058 h 867631"/>
                <a:gd name="connsiteX176" fmla="*/ 180256 w 1246228"/>
                <a:gd name="connsiteY176" fmla="*/ 436622 h 867631"/>
                <a:gd name="connsiteX177" fmla="*/ 181359 w 1246228"/>
                <a:gd name="connsiteY177" fmla="*/ 441058 h 867631"/>
                <a:gd name="connsiteX178" fmla="*/ 183810 w 1246228"/>
                <a:gd name="connsiteY178" fmla="*/ 448557 h 867631"/>
                <a:gd name="connsiteX179" fmla="*/ 172439 w 1246228"/>
                <a:gd name="connsiteY179" fmla="*/ 458531 h 867631"/>
                <a:gd name="connsiteX180" fmla="*/ 153863 w 1246228"/>
                <a:gd name="connsiteY180" fmla="*/ 467672 h 867631"/>
                <a:gd name="connsiteX181" fmla="*/ 141610 w 1246228"/>
                <a:gd name="connsiteY181" fmla="*/ 463530 h 867631"/>
                <a:gd name="connsiteX182" fmla="*/ 131807 w 1246228"/>
                <a:gd name="connsiteY182" fmla="*/ 455492 h 867631"/>
                <a:gd name="connsiteX183" fmla="*/ 116540 w 1246228"/>
                <a:gd name="connsiteY183" fmla="*/ 459928 h 867631"/>
                <a:gd name="connsiteX184" fmla="*/ 107963 w 1246228"/>
                <a:gd name="connsiteY184" fmla="*/ 472181 h 867631"/>
                <a:gd name="connsiteX185" fmla="*/ 102694 w 1246228"/>
                <a:gd name="connsiteY185" fmla="*/ 483552 h 867631"/>
                <a:gd name="connsiteX186" fmla="*/ 108502 w 1246228"/>
                <a:gd name="connsiteY186" fmla="*/ 490217 h 867631"/>
                <a:gd name="connsiteX187" fmla="*/ 100758 w 1246228"/>
                <a:gd name="connsiteY187" fmla="*/ 493526 h 867631"/>
                <a:gd name="connsiteX188" fmla="*/ 92426 w 1246228"/>
                <a:gd name="connsiteY188" fmla="*/ 497422 h 867631"/>
                <a:gd name="connsiteX189" fmla="*/ 77722 w 1246228"/>
                <a:gd name="connsiteY189" fmla="*/ 511832 h 867631"/>
                <a:gd name="connsiteX190" fmla="*/ 73826 w 1246228"/>
                <a:gd name="connsiteY190" fmla="*/ 522369 h 867631"/>
                <a:gd name="connsiteX191" fmla="*/ 72723 w 1246228"/>
                <a:gd name="connsiteY191" fmla="*/ 531510 h 867631"/>
                <a:gd name="connsiteX192" fmla="*/ 61083 w 1246228"/>
                <a:gd name="connsiteY192" fmla="*/ 539279 h 867631"/>
                <a:gd name="connsiteX193" fmla="*/ 72159 w 1246228"/>
                <a:gd name="connsiteY193" fmla="*/ 555918 h 867631"/>
                <a:gd name="connsiteX194" fmla="*/ 78261 w 1246228"/>
                <a:gd name="connsiteY194" fmla="*/ 565892 h 867631"/>
                <a:gd name="connsiteX195" fmla="*/ 86030 w 1246228"/>
                <a:gd name="connsiteY195" fmla="*/ 564226 h 867631"/>
                <a:gd name="connsiteX196" fmla="*/ 92671 w 1246228"/>
                <a:gd name="connsiteY196" fmla="*/ 556482 h 867631"/>
                <a:gd name="connsiteX197" fmla="*/ 95122 w 1246228"/>
                <a:gd name="connsiteY197" fmla="*/ 560918 h 867631"/>
                <a:gd name="connsiteX198" fmla="*/ 98185 w 1246228"/>
                <a:gd name="connsiteY198" fmla="*/ 569789 h 867631"/>
                <a:gd name="connsiteX199" fmla="*/ 104826 w 1246228"/>
                <a:gd name="connsiteY199" fmla="*/ 577533 h 867631"/>
                <a:gd name="connsiteX200" fmla="*/ 118133 w 1246228"/>
                <a:gd name="connsiteY200" fmla="*/ 578660 h 867631"/>
                <a:gd name="connsiteX201" fmla="*/ 128940 w 1246228"/>
                <a:gd name="connsiteY201" fmla="*/ 578096 h 867631"/>
                <a:gd name="connsiteX202" fmla="*/ 140311 w 1246228"/>
                <a:gd name="connsiteY202" fmla="*/ 574764 h 867631"/>
                <a:gd name="connsiteX203" fmla="*/ 145212 w 1246228"/>
                <a:gd name="connsiteY203" fmla="*/ 587801 h 867631"/>
                <a:gd name="connsiteX204" fmla="*/ 137174 w 1246228"/>
                <a:gd name="connsiteY204" fmla="*/ 590031 h 867631"/>
                <a:gd name="connsiteX205" fmla="*/ 127739 w 1246228"/>
                <a:gd name="connsiteY205" fmla="*/ 584762 h 867631"/>
                <a:gd name="connsiteX206" fmla="*/ 119701 w 1246228"/>
                <a:gd name="connsiteY206" fmla="*/ 591134 h 867631"/>
                <a:gd name="connsiteX207" fmla="*/ 113893 w 1246228"/>
                <a:gd name="connsiteY207" fmla="*/ 583635 h 867631"/>
                <a:gd name="connsiteX208" fmla="*/ 99190 w 1246228"/>
                <a:gd name="connsiteY208" fmla="*/ 582263 h 867631"/>
                <a:gd name="connsiteX209" fmla="*/ 91421 w 1246228"/>
                <a:gd name="connsiteY209" fmla="*/ 588071 h 867631"/>
                <a:gd name="connsiteX210" fmla="*/ 91421 w 1246228"/>
                <a:gd name="connsiteY210" fmla="*/ 597873 h 867631"/>
                <a:gd name="connsiteX211" fmla="*/ 100023 w 1246228"/>
                <a:gd name="connsiteY211" fmla="*/ 607038 h 867631"/>
                <a:gd name="connsiteX212" fmla="*/ 118599 w 1246228"/>
                <a:gd name="connsiteY212" fmla="*/ 615346 h 867631"/>
                <a:gd name="connsiteX213" fmla="*/ 124970 w 1246228"/>
                <a:gd name="connsiteY213" fmla="*/ 625883 h 867631"/>
                <a:gd name="connsiteX214" fmla="*/ 133008 w 1246228"/>
                <a:gd name="connsiteY214" fmla="*/ 632549 h 867631"/>
                <a:gd name="connsiteX215" fmla="*/ 158789 w 1246228"/>
                <a:gd name="connsiteY215" fmla="*/ 631716 h 867631"/>
                <a:gd name="connsiteX216" fmla="*/ 169620 w 1246228"/>
                <a:gd name="connsiteY216" fmla="*/ 626153 h 867631"/>
                <a:gd name="connsiteX217" fmla="*/ 180134 w 1246228"/>
                <a:gd name="connsiteY217" fmla="*/ 618115 h 867631"/>
                <a:gd name="connsiteX218" fmla="*/ 178761 w 1246228"/>
                <a:gd name="connsiteY218" fmla="*/ 602603 h 867631"/>
                <a:gd name="connsiteX219" fmla="*/ 188196 w 1246228"/>
                <a:gd name="connsiteY219" fmla="*/ 591502 h 867631"/>
                <a:gd name="connsiteX220" fmla="*/ 192338 w 1246228"/>
                <a:gd name="connsiteY220" fmla="*/ 584860 h 867631"/>
                <a:gd name="connsiteX221" fmla="*/ 197901 w 1246228"/>
                <a:gd name="connsiteY221" fmla="*/ 588462 h 867631"/>
                <a:gd name="connsiteX222" fmla="*/ 191235 w 1246228"/>
                <a:gd name="connsiteY222" fmla="*/ 596501 h 867631"/>
                <a:gd name="connsiteX223" fmla="*/ 184863 w 1246228"/>
                <a:gd name="connsiteY223" fmla="*/ 605911 h 867631"/>
                <a:gd name="connsiteX224" fmla="*/ 188196 w 1246228"/>
                <a:gd name="connsiteY224" fmla="*/ 620884 h 867631"/>
                <a:gd name="connsiteX225" fmla="*/ 195671 w 1246228"/>
                <a:gd name="connsiteY225" fmla="*/ 630050 h 867631"/>
                <a:gd name="connsiteX226" fmla="*/ 199542 w 1246228"/>
                <a:gd name="connsiteY226" fmla="*/ 640293 h 867631"/>
                <a:gd name="connsiteX227" fmla="*/ 202336 w 1246228"/>
                <a:gd name="connsiteY227" fmla="*/ 648331 h 867631"/>
                <a:gd name="connsiteX228" fmla="*/ 195671 w 1246228"/>
                <a:gd name="connsiteY228" fmla="*/ 658134 h 867631"/>
                <a:gd name="connsiteX229" fmla="*/ 201209 w 1246228"/>
                <a:gd name="connsiteY229" fmla="*/ 667568 h 867631"/>
                <a:gd name="connsiteX230" fmla="*/ 200670 w 1246228"/>
                <a:gd name="connsiteY230" fmla="*/ 683375 h 867631"/>
                <a:gd name="connsiteX231" fmla="*/ 190867 w 1246228"/>
                <a:gd name="connsiteY231" fmla="*/ 687541 h 867631"/>
                <a:gd name="connsiteX232" fmla="*/ 205007 w 1246228"/>
                <a:gd name="connsiteY232" fmla="*/ 691413 h 867631"/>
                <a:gd name="connsiteX233" fmla="*/ 216084 w 1246228"/>
                <a:gd name="connsiteY233" fmla="*/ 688080 h 867631"/>
                <a:gd name="connsiteX234" fmla="*/ 225887 w 1246228"/>
                <a:gd name="connsiteY234" fmla="*/ 678939 h 867631"/>
                <a:gd name="connsiteX235" fmla="*/ 228337 w 1246228"/>
                <a:gd name="connsiteY235" fmla="*/ 683375 h 867631"/>
                <a:gd name="connsiteX236" fmla="*/ 227774 w 1246228"/>
                <a:gd name="connsiteY236" fmla="*/ 691682 h 867631"/>
                <a:gd name="connsiteX237" fmla="*/ 236106 w 1246228"/>
                <a:gd name="connsiteY237" fmla="*/ 687541 h 867631"/>
                <a:gd name="connsiteX238" fmla="*/ 240272 w 1246228"/>
                <a:gd name="connsiteY238" fmla="*/ 676440 h 867631"/>
                <a:gd name="connsiteX239" fmla="*/ 248016 w 1246228"/>
                <a:gd name="connsiteY239" fmla="*/ 668671 h 867631"/>
                <a:gd name="connsiteX240" fmla="*/ 255515 w 1246228"/>
                <a:gd name="connsiteY240" fmla="*/ 673107 h 867631"/>
                <a:gd name="connsiteX241" fmla="*/ 264655 w 1246228"/>
                <a:gd name="connsiteY241" fmla="*/ 680312 h 867631"/>
                <a:gd name="connsiteX242" fmla="*/ 276026 w 1246228"/>
                <a:gd name="connsiteY242" fmla="*/ 680606 h 867631"/>
                <a:gd name="connsiteX243" fmla="*/ 287667 w 1246228"/>
                <a:gd name="connsiteY243" fmla="*/ 691682 h 867631"/>
                <a:gd name="connsiteX244" fmla="*/ 294602 w 1246228"/>
                <a:gd name="connsiteY244" fmla="*/ 698054 h 867631"/>
                <a:gd name="connsiteX245" fmla="*/ 299307 w 1246228"/>
                <a:gd name="connsiteY245" fmla="*/ 692246 h 867631"/>
                <a:gd name="connsiteX246" fmla="*/ 302910 w 1246228"/>
                <a:gd name="connsiteY246" fmla="*/ 681145 h 867631"/>
                <a:gd name="connsiteX247" fmla="*/ 308742 w 1246228"/>
                <a:gd name="connsiteY247" fmla="*/ 675337 h 867631"/>
                <a:gd name="connsiteX248" fmla="*/ 314280 w 1246228"/>
                <a:gd name="connsiteY248" fmla="*/ 683645 h 867631"/>
                <a:gd name="connsiteX249" fmla="*/ 327318 w 1246228"/>
                <a:gd name="connsiteY249" fmla="*/ 689183 h 867631"/>
                <a:gd name="connsiteX250" fmla="*/ 338419 w 1246228"/>
                <a:gd name="connsiteY250" fmla="*/ 681978 h 867631"/>
                <a:gd name="connsiteX251" fmla="*/ 353123 w 1246228"/>
                <a:gd name="connsiteY251" fmla="*/ 679528 h 867631"/>
                <a:gd name="connsiteX252" fmla="*/ 357558 w 1246228"/>
                <a:gd name="connsiteY252" fmla="*/ 681978 h 867631"/>
                <a:gd name="connsiteX253" fmla="*/ 349790 w 1246228"/>
                <a:gd name="connsiteY253" fmla="*/ 690310 h 867631"/>
                <a:gd name="connsiteX254" fmla="*/ 342585 w 1246228"/>
                <a:gd name="connsiteY254" fmla="*/ 699721 h 867631"/>
                <a:gd name="connsiteX255" fmla="*/ 342585 w 1246228"/>
                <a:gd name="connsiteY255" fmla="*/ 718027 h 867631"/>
                <a:gd name="connsiteX256" fmla="*/ 337684 w 1246228"/>
                <a:gd name="connsiteY256" fmla="*/ 728295 h 867631"/>
                <a:gd name="connsiteX257" fmla="*/ 336287 w 1246228"/>
                <a:gd name="connsiteY257" fmla="*/ 739935 h 867631"/>
                <a:gd name="connsiteX258" fmla="*/ 319917 w 1246228"/>
                <a:gd name="connsiteY258" fmla="*/ 748807 h 867631"/>
                <a:gd name="connsiteX259" fmla="*/ 306610 w 1246228"/>
                <a:gd name="connsiteY259" fmla="*/ 760447 h 867631"/>
                <a:gd name="connsiteX260" fmla="*/ 299699 w 1246228"/>
                <a:gd name="connsiteY260" fmla="*/ 773484 h 867631"/>
                <a:gd name="connsiteX261" fmla="*/ 283329 w 1246228"/>
                <a:gd name="connsiteY261" fmla="*/ 780836 h 867631"/>
                <a:gd name="connsiteX262" fmla="*/ 268086 w 1246228"/>
                <a:gd name="connsiteY262" fmla="*/ 786399 h 867631"/>
                <a:gd name="connsiteX263" fmla="*/ 257279 w 1246228"/>
                <a:gd name="connsiteY263" fmla="*/ 795540 h 867631"/>
                <a:gd name="connsiteX264" fmla="*/ 246741 w 1246228"/>
                <a:gd name="connsiteY264" fmla="*/ 805342 h 867631"/>
                <a:gd name="connsiteX265" fmla="*/ 243139 w 1246228"/>
                <a:gd name="connsiteY265" fmla="*/ 814753 h 867631"/>
                <a:gd name="connsiteX266" fmla="*/ 248408 w 1246228"/>
                <a:gd name="connsiteY266" fmla="*/ 821149 h 867631"/>
                <a:gd name="connsiteX267" fmla="*/ 237037 w 1246228"/>
                <a:gd name="connsiteY267" fmla="*/ 823085 h 867631"/>
                <a:gd name="connsiteX268" fmla="*/ 231768 w 1246228"/>
                <a:gd name="connsiteY268" fmla="*/ 817252 h 867631"/>
                <a:gd name="connsiteX269" fmla="*/ 224833 w 1246228"/>
                <a:gd name="connsiteY269" fmla="*/ 812547 h 867631"/>
                <a:gd name="connsiteX270" fmla="*/ 210423 w 1246228"/>
                <a:gd name="connsiteY270" fmla="*/ 816149 h 867631"/>
                <a:gd name="connsiteX271" fmla="*/ 200425 w 1246228"/>
                <a:gd name="connsiteY271" fmla="*/ 819482 h 867631"/>
                <a:gd name="connsiteX272" fmla="*/ 188784 w 1246228"/>
                <a:gd name="connsiteY272" fmla="*/ 825021 h 867631"/>
                <a:gd name="connsiteX273" fmla="*/ 178810 w 1246228"/>
                <a:gd name="connsiteY273" fmla="*/ 839161 h 867631"/>
                <a:gd name="connsiteX274" fmla="*/ 171605 w 1246228"/>
                <a:gd name="connsiteY274" fmla="*/ 846660 h 867631"/>
                <a:gd name="connsiteX275" fmla="*/ 179374 w 1246228"/>
                <a:gd name="connsiteY275" fmla="*/ 856634 h 867631"/>
                <a:gd name="connsiteX276" fmla="*/ 184425 w 1246228"/>
                <a:gd name="connsiteY276" fmla="*/ 858472 h 867631"/>
                <a:gd name="connsiteX277" fmla="*/ 186579 w 1246228"/>
                <a:gd name="connsiteY277" fmla="*/ 855531 h 867631"/>
                <a:gd name="connsiteX278" fmla="*/ 199052 w 1246228"/>
                <a:gd name="connsiteY278" fmla="*/ 849968 h 867631"/>
                <a:gd name="connsiteX279" fmla="*/ 206527 w 1246228"/>
                <a:gd name="connsiteY279" fmla="*/ 838597 h 867631"/>
                <a:gd name="connsiteX280" fmla="*/ 212629 w 1246228"/>
                <a:gd name="connsiteY280" fmla="*/ 835558 h 867631"/>
                <a:gd name="connsiteX281" fmla="*/ 217530 w 1246228"/>
                <a:gd name="connsiteY281" fmla="*/ 843327 h 867631"/>
                <a:gd name="connsiteX282" fmla="*/ 228068 w 1246228"/>
                <a:gd name="connsiteY282" fmla="*/ 839994 h 867631"/>
                <a:gd name="connsiteX283" fmla="*/ 233606 w 1246228"/>
                <a:gd name="connsiteY283" fmla="*/ 842763 h 867631"/>
                <a:gd name="connsiteX284" fmla="*/ 240272 w 1246228"/>
                <a:gd name="connsiteY284" fmla="*/ 849429 h 867631"/>
                <a:gd name="connsiteX285" fmla="*/ 246643 w 1246228"/>
                <a:gd name="connsiteY285" fmla="*/ 845532 h 867631"/>
                <a:gd name="connsiteX286" fmla="*/ 249094 w 1246228"/>
                <a:gd name="connsiteY286" fmla="*/ 841930 h 867631"/>
                <a:gd name="connsiteX287" fmla="*/ 241031 w 1246228"/>
                <a:gd name="connsiteY287" fmla="*/ 838058 h 867631"/>
                <a:gd name="connsiteX288" fmla="*/ 248383 w 1246228"/>
                <a:gd name="connsiteY288" fmla="*/ 833622 h 867631"/>
                <a:gd name="connsiteX289" fmla="*/ 259730 w 1246228"/>
                <a:gd name="connsiteY289" fmla="*/ 826957 h 867631"/>
                <a:gd name="connsiteX290" fmla="*/ 267792 w 1246228"/>
                <a:gd name="connsiteY290" fmla="*/ 826687 h 867631"/>
                <a:gd name="connsiteX291" fmla="*/ 273600 w 1246228"/>
                <a:gd name="connsiteY291" fmla="*/ 831588 h 867631"/>
                <a:gd name="connsiteX292" fmla="*/ 279702 w 1246228"/>
                <a:gd name="connsiteY292" fmla="*/ 825192 h 867631"/>
                <a:gd name="connsiteX293" fmla="*/ 289970 w 1246228"/>
                <a:gd name="connsiteY293" fmla="*/ 819384 h 867631"/>
                <a:gd name="connsiteX294" fmla="*/ 297714 w 1246228"/>
                <a:gd name="connsiteY294" fmla="*/ 816934 h 867631"/>
                <a:gd name="connsiteX295" fmla="*/ 309379 w 1246228"/>
                <a:gd name="connsiteY295" fmla="*/ 813871 h 867631"/>
                <a:gd name="connsiteX296" fmla="*/ 317417 w 1246228"/>
                <a:gd name="connsiteY296" fmla="*/ 809165 h 867631"/>
                <a:gd name="connsiteX297" fmla="*/ 319623 w 1246228"/>
                <a:gd name="connsiteY297" fmla="*/ 800858 h 867631"/>
                <a:gd name="connsiteX298" fmla="*/ 314918 w 1246228"/>
                <a:gd name="connsiteY298" fmla="*/ 795956 h 867631"/>
                <a:gd name="connsiteX299" fmla="*/ 322956 w 1246228"/>
                <a:gd name="connsiteY299" fmla="*/ 789021 h 867631"/>
                <a:gd name="connsiteX300" fmla="*/ 343198 w 1246228"/>
                <a:gd name="connsiteY300" fmla="*/ 778778 h 867631"/>
                <a:gd name="connsiteX301" fmla="*/ 362607 w 1246228"/>
                <a:gd name="connsiteY301" fmla="*/ 771573 h 867631"/>
                <a:gd name="connsiteX302" fmla="*/ 378952 w 1246228"/>
                <a:gd name="connsiteY302" fmla="*/ 760472 h 867631"/>
                <a:gd name="connsiteX303" fmla="*/ 389490 w 1246228"/>
                <a:gd name="connsiteY303" fmla="*/ 744935 h 867631"/>
                <a:gd name="connsiteX304" fmla="*/ 408335 w 1246228"/>
                <a:gd name="connsiteY304" fmla="*/ 733294 h 867631"/>
                <a:gd name="connsiteX305" fmla="*/ 424975 w 1246228"/>
                <a:gd name="connsiteY305" fmla="*/ 724423 h 867631"/>
                <a:gd name="connsiteX306" fmla="*/ 437448 w 1246228"/>
                <a:gd name="connsiteY306" fmla="*/ 717488 h 867631"/>
                <a:gd name="connsiteX307" fmla="*/ 454088 w 1246228"/>
                <a:gd name="connsiteY307" fmla="*/ 708347 h 867631"/>
                <a:gd name="connsiteX308" fmla="*/ 460190 w 1246228"/>
                <a:gd name="connsiteY308" fmla="*/ 689502 h 867631"/>
                <a:gd name="connsiteX309" fmla="*/ 478766 w 1246228"/>
                <a:gd name="connsiteY309" fmla="*/ 680900 h 867631"/>
                <a:gd name="connsiteX310" fmla="*/ 474894 w 1246228"/>
                <a:gd name="connsiteY310" fmla="*/ 669260 h 867631"/>
                <a:gd name="connsiteX311" fmla="*/ 462641 w 1246228"/>
                <a:gd name="connsiteY311" fmla="*/ 664554 h 867631"/>
                <a:gd name="connsiteX312" fmla="*/ 452373 w 1246228"/>
                <a:gd name="connsiteY312" fmla="*/ 660119 h 867631"/>
                <a:gd name="connsiteX313" fmla="*/ 462641 w 1246228"/>
                <a:gd name="connsiteY313" fmla="*/ 649017 h 867631"/>
                <a:gd name="connsiteX314" fmla="*/ 476511 w 1246228"/>
                <a:gd name="connsiteY314" fmla="*/ 637916 h 867631"/>
                <a:gd name="connsiteX315" fmla="*/ 495357 w 1246228"/>
                <a:gd name="connsiteY315" fmla="*/ 630711 h 867631"/>
                <a:gd name="connsiteX316" fmla="*/ 503664 w 1246228"/>
                <a:gd name="connsiteY316" fmla="*/ 617968 h 867631"/>
                <a:gd name="connsiteX317" fmla="*/ 512535 w 1246228"/>
                <a:gd name="connsiteY317" fmla="*/ 602725 h 867631"/>
                <a:gd name="connsiteX318" fmla="*/ 525842 w 1246228"/>
                <a:gd name="connsiteY318" fmla="*/ 587458 h 867631"/>
                <a:gd name="connsiteX319" fmla="*/ 536380 w 1246228"/>
                <a:gd name="connsiteY319" fmla="*/ 576920 h 867631"/>
                <a:gd name="connsiteX320" fmla="*/ 554416 w 1246228"/>
                <a:gd name="connsiteY320" fmla="*/ 567510 h 867631"/>
                <a:gd name="connsiteX321" fmla="*/ 564390 w 1246228"/>
                <a:gd name="connsiteY321" fmla="*/ 561408 h 867631"/>
                <a:gd name="connsiteX322" fmla="*/ 577134 w 1246228"/>
                <a:gd name="connsiteY322" fmla="*/ 556703 h 867631"/>
                <a:gd name="connsiteX323" fmla="*/ 584902 w 1246228"/>
                <a:gd name="connsiteY323" fmla="*/ 563908 h 867631"/>
                <a:gd name="connsiteX324" fmla="*/ 572159 w 1246228"/>
                <a:gd name="connsiteY324" fmla="*/ 568613 h 867631"/>
                <a:gd name="connsiteX325" fmla="*/ 564121 w 1246228"/>
                <a:gd name="connsiteY325" fmla="*/ 575548 h 867631"/>
                <a:gd name="connsiteX326" fmla="*/ 551353 w 1246228"/>
                <a:gd name="connsiteY326" fmla="*/ 582189 h 867631"/>
                <a:gd name="connsiteX327" fmla="*/ 544418 w 1246228"/>
                <a:gd name="connsiteY327" fmla="*/ 593021 h 867631"/>
                <a:gd name="connsiteX328" fmla="*/ 541649 w 1246228"/>
                <a:gd name="connsiteY328" fmla="*/ 610469 h 867631"/>
                <a:gd name="connsiteX329" fmla="*/ 531846 w 1246228"/>
                <a:gd name="connsiteY329" fmla="*/ 625443 h 867631"/>
                <a:gd name="connsiteX330" fmla="*/ 531846 w 1246228"/>
                <a:gd name="connsiteY330" fmla="*/ 635245 h 867631"/>
                <a:gd name="connsiteX331" fmla="*/ 541281 w 1246228"/>
                <a:gd name="connsiteY331" fmla="*/ 643283 h 867631"/>
                <a:gd name="connsiteX332" fmla="*/ 526308 w 1246228"/>
                <a:gd name="connsiteY332" fmla="*/ 649949 h 867631"/>
                <a:gd name="connsiteX333" fmla="*/ 527705 w 1246228"/>
                <a:gd name="connsiteY333" fmla="*/ 661320 h 867631"/>
                <a:gd name="connsiteX334" fmla="*/ 541281 w 1246228"/>
                <a:gd name="connsiteY334" fmla="*/ 659653 h 867631"/>
                <a:gd name="connsiteX335" fmla="*/ 554024 w 1246228"/>
                <a:gd name="connsiteY335" fmla="*/ 656051 h 867631"/>
                <a:gd name="connsiteX336" fmla="*/ 568164 w 1246228"/>
                <a:gd name="connsiteY336" fmla="*/ 650782 h 867631"/>
                <a:gd name="connsiteX337" fmla="*/ 581765 w 1246228"/>
                <a:gd name="connsiteY337" fmla="*/ 637745 h 867631"/>
                <a:gd name="connsiteX338" fmla="*/ 597008 w 1246228"/>
                <a:gd name="connsiteY338" fmla="*/ 634706 h 867631"/>
                <a:gd name="connsiteX339" fmla="*/ 610585 w 1246228"/>
                <a:gd name="connsiteY339" fmla="*/ 621668 h 867631"/>
                <a:gd name="connsiteX340" fmla="*/ 636929 w 1246228"/>
                <a:gd name="connsiteY340" fmla="*/ 620566 h 867631"/>
                <a:gd name="connsiteX341" fmla="*/ 648030 w 1246228"/>
                <a:gd name="connsiteY341" fmla="*/ 614733 h 867631"/>
                <a:gd name="connsiteX342" fmla="*/ 652735 w 1246228"/>
                <a:gd name="connsiteY342" fmla="*/ 602823 h 867631"/>
                <a:gd name="connsiteX343" fmla="*/ 651902 w 1246228"/>
                <a:gd name="connsiteY343" fmla="*/ 593021 h 867631"/>
                <a:gd name="connsiteX344" fmla="*/ 644697 w 1246228"/>
                <a:gd name="connsiteY344" fmla="*/ 588120 h 867631"/>
                <a:gd name="connsiteX345" fmla="*/ 638326 w 1246228"/>
                <a:gd name="connsiteY345" fmla="*/ 586453 h 867631"/>
                <a:gd name="connsiteX346" fmla="*/ 647197 w 1246228"/>
                <a:gd name="connsiteY346" fmla="*/ 577851 h 867631"/>
                <a:gd name="connsiteX347" fmla="*/ 654108 w 1246228"/>
                <a:gd name="connsiteY347" fmla="*/ 572313 h 867631"/>
                <a:gd name="connsiteX348" fmla="*/ 669375 w 1246228"/>
                <a:gd name="connsiteY348" fmla="*/ 573146 h 867631"/>
                <a:gd name="connsiteX349" fmla="*/ 682118 w 1246228"/>
                <a:gd name="connsiteY349" fmla="*/ 570941 h 867631"/>
                <a:gd name="connsiteX350" fmla="*/ 697655 w 1246228"/>
                <a:gd name="connsiteY350" fmla="*/ 574249 h 867631"/>
                <a:gd name="connsiteX351" fmla="*/ 702924 w 1246228"/>
                <a:gd name="connsiteY351" fmla="*/ 581184 h 867631"/>
                <a:gd name="connsiteX352" fmla="*/ 707825 w 1246228"/>
                <a:gd name="connsiteY352" fmla="*/ 585081 h 867631"/>
                <a:gd name="connsiteX353" fmla="*/ 717824 w 1246228"/>
                <a:gd name="connsiteY353" fmla="*/ 584787 h 867631"/>
                <a:gd name="connsiteX354" fmla="*/ 717530 w 1246228"/>
                <a:gd name="connsiteY354" fmla="*/ 595055 h 867631"/>
                <a:gd name="connsiteX355" fmla="*/ 702556 w 1246228"/>
                <a:gd name="connsiteY355" fmla="*/ 596721 h 867631"/>
                <a:gd name="connsiteX356" fmla="*/ 700620 w 1246228"/>
                <a:gd name="connsiteY356" fmla="*/ 603362 h 867631"/>
                <a:gd name="connsiteX357" fmla="*/ 710594 w 1246228"/>
                <a:gd name="connsiteY357" fmla="*/ 605029 h 867631"/>
                <a:gd name="connsiteX358" fmla="*/ 717530 w 1246228"/>
                <a:gd name="connsiteY358" fmla="*/ 599490 h 867631"/>
                <a:gd name="connsiteX359" fmla="*/ 729783 w 1246228"/>
                <a:gd name="connsiteY359" fmla="*/ 599221 h 867631"/>
                <a:gd name="connsiteX360" fmla="*/ 743359 w 1246228"/>
                <a:gd name="connsiteY360" fmla="*/ 602529 h 867631"/>
                <a:gd name="connsiteX361" fmla="*/ 754191 w 1246228"/>
                <a:gd name="connsiteY361" fmla="*/ 597260 h 867631"/>
                <a:gd name="connsiteX362" fmla="*/ 758626 w 1246228"/>
                <a:gd name="connsiteY362" fmla="*/ 603093 h 867631"/>
                <a:gd name="connsiteX363" fmla="*/ 763332 w 1246228"/>
                <a:gd name="connsiteY363" fmla="*/ 608925 h 867631"/>
                <a:gd name="connsiteX364" fmla="*/ 773134 w 1246228"/>
                <a:gd name="connsiteY364" fmla="*/ 615297 h 867631"/>
                <a:gd name="connsiteX365" fmla="*/ 788107 w 1246228"/>
                <a:gd name="connsiteY365" fmla="*/ 621399 h 867631"/>
                <a:gd name="connsiteX366" fmla="*/ 813888 w 1246228"/>
                <a:gd name="connsiteY366" fmla="*/ 620272 h 867631"/>
                <a:gd name="connsiteX367" fmla="*/ 833027 w 1246228"/>
                <a:gd name="connsiteY367" fmla="*/ 620566 h 867631"/>
                <a:gd name="connsiteX368" fmla="*/ 841335 w 1246228"/>
                <a:gd name="connsiteY368" fmla="*/ 619438 h 867631"/>
                <a:gd name="connsiteX369" fmla="*/ 855475 w 1246228"/>
                <a:gd name="connsiteY369" fmla="*/ 620835 h 867631"/>
                <a:gd name="connsiteX370" fmla="*/ 869051 w 1246228"/>
                <a:gd name="connsiteY370" fmla="*/ 624168 h 867631"/>
                <a:gd name="connsiteX371" fmla="*/ 876403 w 1246228"/>
                <a:gd name="connsiteY371" fmla="*/ 627207 h 867631"/>
                <a:gd name="connsiteX372" fmla="*/ 884441 w 1246228"/>
                <a:gd name="connsiteY372" fmla="*/ 632476 h 867631"/>
                <a:gd name="connsiteX373" fmla="*/ 895248 w 1246228"/>
                <a:gd name="connsiteY373" fmla="*/ 636372 h 867631"/>
                <a:gd name="connsiteX374" fmla="*/ 916030 w 1246228"/>
                <a:gd name="connsiteY374" fmla="*/ 635245 h 867631"/>
                <a:gd name="connsiteX375" fmla="*/ 924068 w 1246228"/>
                <a:gd name="connsiteY375" fmla="*/ 631373 h 867631"/>
                <a:gd name="connsiteX376" fmla="*/ 930733 w 1246228"/>
                <a:gd name="connsiteY376" fmla="*/ 627501 h 867631"/>
                <a:gd name="connsiteX377" fmla="*/ 932400 w 1246228"/>
                <a:gd name="connsiteY377" fmla="*/ 636372 h 867631"/>
                <a:gd name="connsiteX378" fmla="*/ 924901 w 1246228"/>
                <a:gd name="connsiteY378" fmla="*/ 645513 h 867631"/>
                <a:gd name="connsiteX379" fmla="*/ 936566 w 1246228"/>
                <a:gd name="connsiteY379" fmla="*/ 650782 h 867631"/>
                <a:gd name="connsiteX380" fmla="*/ 951539 w 1246228"/>
                <a:gd name="connsiteY380" fmla="*/ 659089 h 867631"/>
                <a:gd name="connsiteX381" fmla="*/ 966782 w 1246228"/>
                <a:gd name="connsiteY381" fmla="*/ 665755 h 867631"/>
                <a:gd name="connsiteX382" fmla="*/ 983128 w 1246228"/>
                <a:gd name="connsiteY382" fmla="*/ 673793 h 867631"/>
                <a:gd name="connsiteX383" fmla="*/ 997831 w 1246228"/>
                <a:gd name="connsiteY383" fmla="*/ 689600 h 867631"/>
                <a:gd name="connsiteX384" fmla="*/ 1016407 w 1246228"/>
                <a:gd name="connsiteY384" fmla="*/ 698177 h 867631"/>
                <a:gd name="connsiteX385" fmla="*/ 1031380 w 1246228"/>
                <a:gd name="connsiteY385" fmla="*/ 704573 h 867631"/>
                <a:gd name="connsiteX386" fmla="*/ 1038021 w 1246228"/>
                <a:gd name="connsiteY386" fmla="*/ 698740 h 867631"/>
                <a:gd name="connsiteX387" fmla="*/ 1043854 w 1246228"/>
                <a:gd name="connsiteY387" fmla="*/ 690139 h 867631"/>
                <a:gd name="connsiteX388" fmla="*/ 1043290 w 1246228"/>
                <a:gd name="connsiteY388" fmla="*/ 678793 h 867631"/>
                <a:gd name="connsiteX389" fmla="*/ 1050495 w 1246228"/>
                <a:gd name="connsiteY389" fmla="*/ 682934 h 867631"/>
                <a:gd name="connsiteX390" fmla="*/ 1055764 w 1246228"/>
                <a:gd name="connsiteY390" fmla="*/ 693741 h 867631"/>
                <a:gd name="connsiteX391" fmla="*/ 1064929 w 1246228"/>
                <a:gd name="connsiteY391" fmla="*/ 699010 h 867631"/>
                <a:gd name="connsiteX392" fmla="*/ 1076839 w 1246228"/>
                <a:gd name="connsiteY392" fmla="*/ 705112 h 867631"/>
                <a:gd name="connsiteX393" fmla="*/ 1082672 w 1246228"/>
                <a:gd name="connsiteY393" fmla="*/ 699843 h 867631"/>
                <a:gd name="connsiteX394" fmla="*/ 1078506 w 1246228"/>
                <a:gd name="connsiteY394" fmla="*/ 687370 h 867631"/>
                <a:gd name="connsiteX395" fmla="*/ 1073801 w 1246228"/>
                <a:gd name="connsiteY395" fmla="*/ 676562 h 867631"/>
                <a:gd name="connsiteX396" fmla="*/ 1070198 w 1246228"/>
                <a:gd name="connsiteY396" fmla="*/ 666025 h 867631"/>
                <a:gd name="connsiteX397" fmla="*/ 1078506 w 1246228"/>
                <a:gd name="connsiteY397" fmla="*/ 670460 h 867631"/>
                <a:gd name="connsiteX398" fmla="*/ 1086005 w 1246228"/>
                <a:gd name="connsiteY398" fmla="*/ 689305 h 867631"/>
                <a:gd name="connsiteX399" fmla="*/ 1090146 w 1246228"/>
                <a:gd name="connsiteY399" fmla="*/ 703176 h 867631"/>
                <a:gd name="connsiteX400" fmla="*/ 1090440 w 1246228"/>
                <a:gd name="connsiteY400" fmla="*/ 715429 h 867631"/>
                <a:gd name="connsiteX401" fmla="*/ 1092646 w 1246228"/>
                <a:gd name="connsiteY401" fmla="*/ 732583 h 867631"/>
                <a:gd name="connsiteX402" fmla="*/ 1096518 w 1246228"/>
                <a:gd name="connsiteY402" fmla="*/ 740082 h 867631"/>
                <a:gd name="connsiteX403" fmla="*/ 1099851 w 1246228"/>
                <a:gd name="connsiteY403" fmla="*/ 757555 h 867631"/>
                <a:gd name="connsiteX404" fmla="*/ 1109285 w 1246228"/>
                <a:gd name="connsiteY404" fmla="*/ 754492 h 867631"/>
                <a:gd name="connsiteX405" fmla="*/ 1117887 w 1246228"/>
                <a:gd name="connsiteY405" fmla="*/ 745621 h 867631"/>
                <a:gd name="connsiteX406" fmla="*/ 1119529 w 1246228"/>
                <a:gd name="connsiteY406" fmla="*/ 733980 h 867631"/>
                <a:gd name="connsiteX407" fmla="*/ 1109727 w 1246228"/>
                <a:gd name="connsiteY407" fmla="*/ 719276 h 867631"/>
                <a:gd name="connsiteX408" fmla="*/ 1117225 w 1246228"/>
                <a:gd name="connsiteY408" fmla="*/ 715674 h 867631"/>
                <a:gd name="connsiteX409" fmla="*/ 1125533 w 1246228"/>
                <a:gd name="connsiteY409" fmla="*/ 725477 h 867631"/>
                <a:gd name="connsiteX410" fmla="*/ 1130434 w 1246228"/>
                <a:gd name="connsiteY410" fmla="*/ 736014 h 867631"/>
                <a:gd name="connsiteX411" fmla="*/ 1136267 w 1246228"/>
                <a:gd name="connsiteY411" fmla="*/ 746821 h 867631"/>
                <a:gd name="connsiteX412" fmla="*/ 1139575 w 1246228"/>
                <a:gd name="connsiteY412" fmla="*/ 760962 h 867631"/>
                <a:gd name="connsiteX413" fmla="*/ 1157048 w 1246228"/>
                <a:gd name="connsiteY413" fmla="*/ 768730 h 867631"/>
                <a:gd name="connsiteX414" fmla="*/ 1166850 w 1246228"/>
                <a:gd name="connsiteY414" fmla="*/ 780665 h 867631"/>
                <a:gd name="connsiteX415" fmla="*/ 1173516 w 1246228"/>
                <a:gd name="connsiteY415" fmla="*/ 790075 h 867631"/>
                <a:gd name="connsiteX416" fmla="*/ 1180427 w 1246228"/>
                <a:gd name="connsiteY416" fmla="*/ 797280 h 867631"/>
                <a:gd name="connsiteX417" fmla="*/ 1187093 w 1246228"/>
                <a:gd name="connsiteY417" fmla="*/ 803112 h 867631"/>
                <a:gd name="connsiteX418" fmla="*/ 1182926 w 1246228"/>
                <a:gd name="connsiteY418" fmla="*/ 812253 h 867631"/>
                <a:gd name="connsiteX419" fmla="*/ 1178491 w 1246228"/>
                <a:gd name="connsiteY419" fmla="*/ 827790 h 867631"/>
                <a:gd name="connsiteX420" fmla="*/ 1187093 w 1246228"/>
                <a:gd name="connsiteY420" fmla="*/ 828059 h 867631"/>
                <a:gd name="connsiteX421" fmla="*/ 1195131 w 1246228"/>
                <a:gd name="connsiteY421" fmla="*/ 818086 h 867631"/>
                <a:gd name="connsiteX422" fmla="*/ 1196233 w 1246228"/>
                <a:gd name="connsiteY422" fmla="*/ 836392 h 867631"/>
                <a:gd name="connsiteX423" fmla="*/ 1189592 w 1246228"/>
                <a:gd name="connsiteY423" fmla="*/ 842200 h 867631"/>
                <a:gd name="connsiteX424" fmla="*/ 1188489 w 1246228"/>
                <a:gd name="connsiteY424" fmla="*/ 847468 h 867631"/>
                <a:gd name="connsiteX425" fmla="*/ 1195400 w 1246228"/>
                <a:gd name="connsiteY425" fmla="*/ 854404 h 867631"/>
                <a:gd name="connsiteX426" fmla="*/ 1200301 w 1246228"/>
                <a:gd name="connsiteY426" fmla="*/ 859109 h 867631"/>
                <a:gd name="connsiteX427" fmla="*/ 1207506 w 1246228"/>
                <a:gd name="connsiteY427" fmla="*/ 859109 h 867631"/>
                <a:gd name="connsiteX428" fmla="*/ 1204173 w 1246228"/>
                <a:gd name="connsiteY428" fmla="*/ 848032 h 867631"/>
                <a:gd name="connsiteX429" fmla="*/ 1209442 w 1246228"/>
                <a:gd name="connsiteY429" fmla="*/ 844969 h 867631"/>
                <a:gd name="connsiteX430" fmla="*/ 1216108 w 1246228"/>
                <a:gd name="connsiteY430" fmla="*/ 851340 h 867631"/>
                <a:gd name="connsiteX431" fmla="*/ 1221916 w 1246228"/>
                <a:gd name="connsiteY431" fmla="*/ 866608 h 867631"/>
                <a:gd name="connsiteX432" fmla="*/ 1236056 w 1246228"/>
                <a:gd name="connsiteY432" fmla="*/ 859942 h 867631"/>
                <a:gd name="connsiteX433" fmla="*/ 1244094 w 1246228"/>
                <a:gd name="connsiteY433" fmla="*/ 847468 h 867631"/>
                <a:gd name="connsiteX434" fmla="*/ 1243285 w 1246228"/>
                <a:gd name="connsiteY434" fmla="*/ 832765 h 867631"/>
                <a:gd name="connsiteX435" fmla="*/ 1244707 w 1246228"/>
                <a:gd name="connsiteY435" fmla="*/ 832936 h 867631"/>
                <a:gd name="connsiteX436" fmla="*/ 1245932 w 1246228"/>
                <a:gd name="connsiteY436" fmla="*/ 820683 h 867631"/>
                <a:gd name="connsiteX437" fmla="*/ 1223729 w 1246228"/>
                <a:gd name="connsiteY437" fmla="*/ 798088 h 86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Lst>
              <a:rect l="l" t="t" r="r" b="b"/>
              <a:pathLst>
                <a:path w="1246228" h="867631">
                  <a:moveTo>
                    <a:pt x="1223729" y="798088"/>
                  </a:moveTo>
                  <a:cubicBezTo>
                    <a:pt x="1214441" y="793972"/>
                    <a:pt x="1200350" y="789487"/>
                    <a:pt x="1193464" y="785370"/>
                  </a:cubicBezTo>
                  <a:cubicBezTo>
                    <a:pt x="1186578" y="781253"/>
                    <a:pt x="1175942" y="767480"/>
                    <a:pt x="1174913" y="759246"/>
                  </a:cubicBezTo>
                  <a:cubicBezTo>
                    <a:pt x="1173884" y="751012"/>
                    <a:pt x="1170012" y="745817"/>
                    <a:pt x="1163910" y="740327"/>
                  </a:cubicBezTo>
                  <a:cubicBezTo>
                    <a:pt x="1157808" y="734838"/>
                    <a:pt x="1146020" y="713836"/>
                    <a:pt x="1141217" y="704916"/>
                  </a:cubicBezTo>
                  <a:cubicBezTo>
                    <a:pt x="1136414" y="695996"/>
                    <a:pt x="1127444" y="684625"/>
                    <a:pt x="1119554" y="682542"/>
                  </a:cubicBezTo>
                  <a:cubicBezTo>
                    <a:pt x="1111662" y="680459"/>
                    <a:pt x="1102693" y="676366"/>
                    <a:pt x="1102007" y="669137"/>
                  </a:cubicBezTo>
                  <a:cubicBezTo>
                    <a:pt x="1101321" y="661908"/>
                    <a:pt x="1091690" y="658820"/>
                    <a:pt x="1087303" y="656884"/>
                  </a:cubicBezTo>
                  <a:cubicBezTo>
                    <a:pt x="1082917" y="654948"/>
                    <a:pt x="1082402" y="647253"/>
                    <a:pt x="1079388" y="639337"/>
                  </a:cubicBezTo>
                  <a:cubicBezTo>
                    <a:pt x="1076374" y="631422"/>
                    <a:pt x="1063214" y="631790"/>
                    <a:pt x="1060126" y="634191"/>
                  </a:cubicBezTo>
                  <a:cubicBezTo>
                    <a:pt x="1057038" y="636593"/>
                    <a:pt x="1053240" y="638308"/>
                    <a:pt x="1045006" y="639092"/>
                  </a:cubicBezTo>
                  <a:cubicBezTo>
                    <a:pt x="1036772" y="639877"/>
                    <a:pt x="1036747" y="651149"/>
                    <a:pt x="1036747" y="655266"/>
                  </a:cubicBezTo>
                  <a:cubicBezTo>
                    <a:pt x="1036747" y="659384"/>
                    <a:pt x="1027459" y="663182"/>
                    <a:pt x="1022043" y="663525"/>
                  </a:cubicBezTo>
                  <a:cubicBezTo>
                    <a:pt x="1017831" y="663574"/>
                    <a:pt x="1013991" y="665951"/>
                    <a:pt x="1012069" y="669701"/>
                  </a:cubicBezTo>
                  <a:cubicBezTo>
                    <a:pt x="1010354" y="672788"/>
                    <a:pt x="1008982" y="674185"/>
                    <a:pt x="1005894" y="673499"/>
                  </a:cubicBezTo>
                  <a:cubicBezTo>
                    <a:pt x="1002806" y="672813"/>
                    <a:pt x="1000037" y="664897"/>
                    <a:pt x="995920" y="656982"/>
                  </a:cubicBezTo>
                  <a:cubicBezTo>
                    <a:pt x="991803" y="649066"/>
                    <a:pt x="978545" y="643062"/>
                    <a:pt x="972712" y="638749"/>
                  </a:cubicBezTo>
                  <a:cubicBezTo>
                    <a:pt x="966880" y="634436"/>
                    <a:pt x="961023" y="625344"/>
                    <a:pt x="954994" y="625173"/>
                  </a:cubicBezTo>
                  <a:cubicBezTo>
                    <a:pt x="948966" y="625001"/>
                    <a:pt x="946050" y="617821"/>
                    <a:pt x="946221" y="610739"/>
                  </a:cubicBezTo>
                  <a:cubicBezTo>
                    <a:pt x="946393" y="603656"/>
                    <a:pt x="942104" y="605225"/>
                    <a:pt x="933331" y="604539"/>
                  </a:cubicBezTo>
                  <a:cubicBezTo>
                    <a:pt x="924558" y="603852"/>
                    <a:pt x="924215" y="609440"/>
                    <a:pt x="920269" y="610910"/>
                  </a:cubicBezTo>
                  <a:cubicBezTo>
                    <a:pt x="916324" y="612381"/>
                    <a:pt x="912697" y="611082"/>
                    <a:pt x="908580" y="607455"/>
                  </a:cubicBezTo>
                  <a:cubicBezTo>
                    <a:pt x="904463" y="603828"/>
                    <a:pt x="899807" y="611082"/>
                    <a:pt x="896890" y="611082"/>
                  </a:cubicBezTo>
                  <a:cubicBezTo>
                    <a:pt x="893621" y="610935"/>
                    <a:pt x="890671" y="609072"/>
                    <a:pt x="889146" y="606181"/>
                  </a:cubicBezTo>
                  <a:cubicBezTo>
                    <a:pt x="887772" y="603877"/>
                    <a:pt x="886127" y="601745"/>
                    <a:pt x="884245" y="599833"/>
                  </a:cubicBezTo>
                  <a:lnTo>
                    <a:pt x="882971" y="102456"/>
                  </a:lnTo>
                  <a:cubicBezTo>
                    <a:pt x="877408" y="101917"/>
                    <a:pt x="873585" y="103412"/>
                    <a:pt x="868708" y="100177"/>
                  </a:cubicBezTo>
                  <a:cubicBezTo>
                    <a:pt x="863243" y="96525"/>
                    <a:pt x="861234" y="92825"/>
                    <a:pt x="852902" y="93315"/>
                  </a:cubicBezTo>
                  <a:cubicBezTo>
                    <a:pt x="844570" y="93805"/>
                    <a:pt x="834620" y="78342"/>
                    <a:pt x="824622" y="78906"/>
                  </a:cubicBezTo>
                  <a:cubicBezTo>
                    <a:pt x="814623" y="79469"/>
                    <a:pt x="816314" y="72804"/>
                    <a:pt x="806340" y="74470"/>
                  </a:cubicBezTo>
                  <a:cubicBezTo>
                    <a:pt x="796366" y="76136"/>
                    <a:pt x="791367" y="80008"/>
                    <a:pt x="781368" y="80008"/>
                  </a:cubicBezTo>
                  <a:cubicBezTo>
                    <a:pt x="771370" y="80008"/>
                    <a:pt x="771394" y="82214"/>
                    <a:pt x="765856" y="84444"/>
                  </a:cubicBezTo>
                  <a:cubicBezTo>
                    <a:pt x="758800" y="87091"/>
                    <a:pt x="750968" y="86674"/>
                    <a:pt x="744217" y="83341"/>
                  </a:cubicBezTo>
                  <a:cubicBezTo>
                    <a:pt x="735346" y="79445"/>
                    <a:pt x="723705" y="73343"/>
                    <a:pt x="714295" y="72240"/>
                  </a:cubicBezTo>
                  <a:cubicBezTo>
                    <a:pt x="704884" y="71137"/>
                    <a:pt x="667145" y="70573"/>
                    <a:pt x="663837" y="67804"/>
                  </a:cubicBezTo>
                  <a:cubicBezTo>
                    <a:pt x="659452" y="64275"/>
                    <a:pt x="653909" y="62535"/>
                    <a:pt x="648300" y="62903"/>
                  </a:cubicBezTo>
                  <a:cubicBezTo>
                    <a:pt x="640531" y="62903"/>
                    <a:pt x="631660" y="60697"/>
                    <a:pt x="628891" y="56801"/>
                  </a:cubicBezTo>
                  <a:cubicBezTo>
                    <a:pt x="626122" y="52905"/>
                    <a:pt x="616148" y="53493"/>
                    <a:pt x="606713" y="54032"/>
                  </a:cubicBezTo>
                  <a:cubicBezTo>
                    <a:pt x="597278" y="54571"/>
                    <a:pt x="593945" y="50723"/>
                    <a:pt x="590637" y="56262"/>
                  </a:cubicBezTo>
                  <a:cubicBezTo>
                    <a:pt x="587328" y="61800"/>
                    <a:pt x="577330" y="60697"/>
                    <a:pt x="576202" y="58468"/>
                  </a:cubicBezTo>
                  <a:cubicBezTo>
                    <a:pt x="575075" y="56237"/>
                    <a:pt x="573433" y="54032"/>
                    <a:pt x="566792" y="54032"/>
                  </a:cubicBezTo>
                  <a:cubicBezTo>
                    <a:pt x="560151" y="54032"/>
                    <a:pt x="561254" y="52390"/>
                    <a:pt x="559024" y="57365"/>
                  </a:cubicBezTo>
                  <a:cubicBezTo>
                    <a:pt x="556794" y="62339"/>
                    <a:pt x="551255" y="60134"/>
                    <a:pt x="543487" y="60134"/>
                  </a:cubicBezTo>
                  <a:cubicBezTo>
                    <a:pt x="535718" y="60134"/>
                    <a:pt x="531846" y="60134"/>
                    <a:pt x="530180" y="56262"/>
                  </a:cubicBezTo>
                  <a:cubicBezTo>
                    <a:pt x="528513" y="52390"/>
                    <a:pt x="528538" y="50160"/>
                    <a:pt x="522436" y="50160"/>
                  </a:cubicBezTo>
                  <a:cubicBezTo>
                    <a:pt x="516334" y="50160"/>
                    <a:pt x="509129" y="49057"/>
                    <a:pt x="509668" y="44058"/>
                  </a:cubicBezTo>
                  <a:cubicBezTo>
                    <a:pt x="510207" y="39059"/>
                    <a:pt x="516873" y="31314"/>
                    <a:pt x="510232" y="31314"/>
                  </a:cubicBezTo>
                  <a:cubicBezTo>
                    <a:pt x="503591" y="31314"/>
                    <a:pt x="498591" y="35187"/>
                    <a:pt x="494156" y="31314"/>
                  </a:cubicBezTo>
                  <a:cubicBezTo>
                    <a:pt x="489720" y="27443"/>
                    <a:pt x="474747" y="27418"/>
                    <a:pt x="465876" y="27982"/>
                  </a:cubicBezTo>
                  <a:cubicBezTo>
                    <a:pt x="457004" y="28545"/>
                    <a:pt x="463106" y="35750"/>
                    <a:pt x="454235" y="35750"/>
                  </a:cubicBezTo>
                  <a:cubicBezTo>
                    <a:pt x="445364" y="35750"/>
                    <a:pt x="439262" y="32417"/>
                    <a:pt x="438135" y="26315"/>
                  </a:cubicBezTo>
                  <a:cubicBezTo>
                    <a:pt x="437007" y="20213"/>
                    <a:pt x="431493" y="19110"/>
                    <a:pt x="426494" y="19110"/>
                  </a:cubicBezTo>
                  <a:cubicBezTo>
                    <a:pt x="421495" y="19110"/>
                    <a:pt x="418187" y="14209"/>
                    <a:pt x="414854" y="21316"/>
                  </a:cubicBezTo>
                  <a:cubicBezTo>
                    <a:pt x="411521" y="28423"/>
                    <a:pt x="408213" y="36853"/>
                    <a:pt x="402601" y="36853"/>
                  </a:cubicBezTo>
                  <a:cubicBezTo>
                    <a:pt x="396989" y="36853"/>
                    <a:pt x="385961" y="27982"/>
                    <a:pt x="393190" y="26879"/>
                  </a:cubicBezTo>
                  <a:cubicBezTo>
                    <a:pt x="400420" y="25776"/>
                    <a:pt x="408164" y="22982"/>
                    <a:pt x="407600" y="19527"/>
                  </a:cubicBezTo>
                  <a:cubicBezTo>
                    <a:pt x="407036" y="16072"/>
                    <a:pt x="407036" y="12886"/>
                    <a:pt x="398729" y="12886"/>
                  </a:cubicBezTo>
                  <a:cubicBezTo>
                    <a:pt x="390421" y="12886"/>
                    <a:pt x="392063" y="10117"/>
                    <a:pt x="388191" y="8450"/>
                  </a:cubicBezTo>
                  <a:cubicBezTo>
                    <a:pt x="384319" y="6784"/>
                    <a:pt x="378217" y="9014"/>
                    <a:pt x="378217" y="4015"/>
                  </a:cubicBezTo>
                  <a:cubicBezTo>
                    <a:pt x="378217" y="-985"/>
                    <a:pt x="373316" y="-2651"/>
                    <a:pt x="369885" y="1245"/>
                  </a:cubicBezTo>
                  <a:cubicBezTo>
                    <a:pt x="366491" y="5755"/>
                    <a:pt x="362790" y="9994"/>
                    <a:pt x="358808" y="13989"/>
                  </a:cubicBezTo>
                  <a:cubicBezTo>
                    <a:pt x="354912" y="17322"/>
                    <a:pt x="346555" y="18424"/>
                    <a:pt x="343271" y="25090"/>
                  </a:cubicBezTo>
                  <a:cubicBezTo>
                    <a:pt x="339987" y="31756"/>
                    <a:pt x="337733" y="26756"/>
                    <a:pt x="332194" y="30628"/>
                  </a:cubicBezTo>
                  <a:cubicBezTo>
                    <a:pt x="326656" y="34500"/>
                    <a:pt x="321093" y="37833"/>
                    <a:pt x="312786" y="37833"/>
                  </a:cubicBezTo>
                  <a:cubicBezTo>
                    <a:pt x="304478" y="37833"/>
                    <a:pt x="289480" y="38397"/>
                    <a:pt x="287838" y="35628"/>
                  </a:cubicBezTo>
                  <a:cubicBezTo>
                    <a:pt x="286196" y="32858"/>
                    <a:pt x="282937" y="30726"/>
                    <a:pt x="276173" y="32295"/>
                  </a:cubicBezTo>
                  <a:cubicBezTo>
                    <a:pt x="269410" y="33863"/>
                    <a:pt x="270071" y="38397"/>
                    <a:pt x="265096" y="42269"/>
                  </a:cubicBezTo>
                  <a:cubicBezTo>
                    <a:pt x="260122" y="46141"/>
                    <a:pt x="261764" y="50601"/>
                    <a:pt x="267866" y="51704"/>
                  </a:cubicBezTo>
                  <a:cubicBezTo>
                    <a:pt x="272453" y="52414"/>
                    <a:pt x="277107" y="52610"/>
                    <a:pt x="281736" y="52267"/>
                  </a:cubicBezTo>
                  <a:cubicBezTo>
                    <a:pt x="286637" y="52267"/>
                    <a:pt x="292813" y="54473"/>
                    <a:pt x="286172" y="55576"/>
                  </a:cubicBezTo>
                  <a:cubicBezTo>
                    <a:pt x="279531" y="56678"/>
                    <a:pt x="267866" y="55576"/>
                    <a:pt x="267866" y="58345"/>
                  </a:cubicBezTo>
                  <a:cubicBezTo>
                    <a:pt x="267866" y="61114"/>
                    <a:pt x="266763" y="78317"/>
                    <a:pt x="265636" y="72215"/>
                  </a:cubicBezTo>
                  <a:cubicBezTo>
                    <a:pt x="264508" y="66113"/>
                    <a:pt x="264533" y="67314"/>
                    <a:pt x="260097" y="67314"/>
                  </a:cubicBezTo>
                  <a:cubicBezTo>
                    <a:pt x="255662" y="67314"/>
                    <a:pt x="256225" y="64545"/>
                    <a:pt x="256225" y="59570"/>
                  </a:cubicBezTo>
                  <a:cubicBezTo>
                    <a:pt x="256225" y="54595"/>
                    <a:pt x="253995" y="47930"/>
                    <a:pt x="249560" y="52365"/>
                  </a:cubicBezTo>
                  <a:cubicBezTo>
                    <a:pt x="245124" y="56801"/>
                    <a:pt x="236816" y="58443"/>
                    <a:pt x="234586" y="63442"/>
                  </a:cubicBezTo>
                  <a:cubicBezTo>
                    <a:pt x="232356" y="68441"/>
                    <a:pt x="225715" y="67878"/>
                    <a:pt x="219074" y="68343"/>
                  </a:cubicBezTo>
                  <a:cubicBezTo>
                    <a:pt x="212433" y="68809"/>
                    <a:pt x="205767" y="63908"/>
                    <a:pt x="200768" y="67780"/>
                  </a:cubicBezTo>
                  <a:cubicBezTo>
                    <a:pt x="195769" y="71652"/>
                    <a:pt x="196332" y="72681"/>
                    <a:pt x="189691" y="71652"/>
                  </a:cubicBezTo>
                  <a:cubicBezTo>
                    <a:pt x="183050" y="70622"/>
                    <a:pt x="180795" y="73882"/>
                    <a:pt x="177438" y="79984"/>
                  </a:cubicBezTo>
                  <a:cubicBezTo>
                    <a:pt x="174081" y="86086"/>
                    <a:pt x="168567" y="87752"/>
                    <a:pt x="165185" y="91624"/>
                  </a:cubicBezTo>
                  <a:cubicBezTo>
                    <a:pt x="160367" y="97187"/>
                    <a:pt x="157622" y="104245"/>
                    <a:pt x="157416" y="111597"/>
                  </a:cubicBezTo>
                  <a:cubicBezTo>
                    <a:pt x="156877" y="121571"/>
                    <a:pt x="153544" y="125443"/>
                    <a:pt x="149109" y="128751"/>
                  </a:cubicBezTo>
                  <a:cubicBezTo>
                    <a:pt x="144673" y="132059"/>
                    <a:pt x="137468" y="139289"/>
                    <a:pt x="132469" y="140392"/>
                  </a:cubicBezTo>
                  <a:cubicBezTo>
                    <a:pt x="127470" y="141494"/>
                    <a:pt x="120829" y="147596"/>
                    <a:pt x="107522" y="147596"/>
                  </a:cubicBezTo>
                  <a:cubicBezTo>
                    <a:pt x="94215" y="147596"/>
                    <a:pt x="94754" y="146494"/>
                    <a:pt x="84216" y="148160"/>
                  </a:cubicBezTo>
                  <a:cubicBezTo>
                    <a:pt x="73679" y="149826"/>
                    <a:pt x="57064" y="147057"/>
                    <a:pt x="56500" y="151493"/>
                  </a:cubicBezTo>
                  <a:cubicBezTo>
                    <a:pt x="55936" y="155928"/>
                    <a:pt x="59269" y="168133"/>
                    <a:pt x="55397" y="170338"/>
                  </a:cubicBezTo>
                  <a:cubicBezTo>
                    <a:pt x="51525" y="172544"/>
                    <a:pt x="51501" y="174774"/>
                    <a:pt x="50962" y="177543"/>
                  </a:cubicBezTo>
                  <a:cubicBezTo>
                    <a:pt x="50422" y="180312"/>
                    <a:pt x="45423" y="177004"/>
                    <a:pt x="39860" y="177543"/>
                  </a:cubicBezTo>
                  <a:cubicBezTo>
                    <a:pt x="34297" y="178082"/>
                    <a:pt x="32655" y="181415"/>
                    <a:pt x="41527" y="182444"/>
                  </a:cubicBezTo>
                  <a:cubicBezTo>
                    <a:pt x="48080" y="182983"/>
                    <a:pt x="54199" y="185948"/>
                    <a:pt x="58681" y="190752"/>
                  </a:cubicBezTo>
                  <a:cubicBezTo>
                    <a:pt x="61450" y="194085"/>
                    <a:pt x="70934" y="197417"/>
                    <a:pt x="76423" y="197417"/>
                  </a:cubicBezTo>
                  <a:cubicBezTo>
                    <a:pt x="81913" y="197417"/>
                    <a:pt x="92499" y="199623"/>
                    <a:pt x="96371" y="206289"/>
                  </a:cubicBezTo>
                  <a:cubicBezTo>
                    <a:pt x="100243" y="212954"/>
                    <a:pt x="101910" y="211190"/>
                    <a:pt x="110781" y="215160"/>
                  </a:cubicBezTo>
                  <a:cubicBezTo>
                    <a:pt x="119652" y="219130"/>
                    <a:pt x="131317" y="223468"/>
                    <a:pt x="132984" y="231236"/>
                  </a:cubicBezTo>
                  <a:cubicBezTo>
                    <a:pt x="134650" y="239004"/>
                    <a:pt x="136856" y="251748"/>
                    <a:pt x="144060" y="252311"/>
                  </a:cubicBezTo>
                  <a:cubicBezTo>
                    <a:pt x="151265" y="252875"/>
                    <a:pt x="158470" y="252850"/>
                    <a:pt x="160700" y="255081"/>
                  </a:cubicBezTo>
                  <a:cubicBezTo>
                    <a:pt x="162930" y="257310"/>
                    <a:pt x="169008" y="256747"/>
                    <a:pt x="170674" y="256747"/>
                  </a:cubicBezTo>
                  <a:cubicBezTo>
                    <a:pt x="172341" y="256747"/>
                    <a:pt x="176776" y="257850"/>
                    <a:pt x="177340" y="253978"/>
                  </a:cubicBezTo>
                  <a:cubicBezTo>
                    <a:pt x="177511" y="251699"/>
                    <a:pt x="179501" y="249983"/>
                    <a:pt x="181780" y="250155"/>
                  </a:cubicBezTo>
                  <a:cubicBezTo>
                    <a:pt x="183185" y="250277"/>
                    <a:pt x="184437" y="251086"/>
                    <a:pt x="185108" y="252311"/>
                  </a:cubicBezTo>
                  <a:cubicBezTo>
                    <a:pt x="187314" y="256183"/>
                    <a:pt x="189544" y="255644"/>
                    <a:pt x="194519" y="256183"/>
                  </a:cubicBezTo>
                  <a:cubicBezTo>
                    <a:pt x="199493" y="256722"/>
                    <a:pt x="211158" y="253978"/>
                    <a:pt x="211158" y="256183"/>
                  </a:cubicBezTo>
                  <a:cubicBezTo>
                    <a:pt x="211158" y="258389"/>
                    <a:pt x="206723" y="258952"/>
                    <a:pt x="205056" y="261722"/>
                  </a:cubicBezTo>
                  <a:cubicBezTo>
                    <a:pt x="203390" y="264491"/>
                    <a:pt x="198415" y="268118"/>
                    <a:pt x="195622" y="266991"/>
                  </a:cubicBezTo>
                  <a:cubicBezTo>
                    <a:pt x="192970" y="265912"/>
                    <a:pt x="190458" y="264540"/>
                    <a:pt x="188147" y="262849"/>
                  </a:cubicBezTo>
                  <a:cubicBezTo>
                    <a:pt x="184275" y="260398"/>
                    <a:pt x="181212" y="258119"/>
                    <a:pt x="179006" y="260913"/>
                  </a:cubicBezTo>
                  <a:cubicBezTo>
                    <a:pt x="176801" y="263707"/>
                    <a:pt x="174105" y="269784"/>
                    <a:pt x="182315" y="271990"/>
                  </a:cubicBezTo>
                  <a:cubicBezTo>
                    <a:pt x="190524" y="274195"/>
                    <a:pt x="195352" y="275862"/>
                    <a:pt x="196455" y="280591"/>
                  </a:cubicBezTo>
                  <a:cubicBezTo>
                    <a:pt x="197557" y="285321"/>
                    <a:pt x="198121" y="292232"/>
                    <a:pt x="203120" y="291129"/>
                  </a:cubicBezTo>
                  <a:cubicBezTo>
                    <a:pt x="208120" y="290026"/>
                    <a:pt x="208389" y="286963"/>
                    <a:pt x="204223" y="283630"/>
                  </a:cubicBezTo>
                  <a:cubicBezTo>
                    <a:pt x="200057" y="280297"/>
                    <a:pt x="194788" y="273828"/>
                    <a:pt x="195916" y="272823"/>
                  </a:cubicBezTo>
                  <a:cubicBezTo>
                    <a:pt x="197043" y="271818"/>
                    <a:pt x="204223" y="270887"/>
                    <a:pt x="206159" y="275029"/>
                  </a:cubicBezTo>
                  <a:cubicBezTo>
                    <a:pt x="208095" y="279170"/>
                    <a:pt x="210889" y="281964"/>
                    <a:pt x="216158" y="281425"/>
                  </a:cubicBezTo>
                  <a:cubicBezTo>
                    <a:pt x="221427" y="280886"/>
                    <a:pt x="221966" y="276989"/>
                    <a:pt x="226132" y="277258"/>
                  </a:cubicBezTo>
                  <a:cubicBezTo>
                    <a:pt x="230298" y="277528"/>
                    <a:pt x="230567" y="273387"/>
                    <a:pt x="235272" y="275592"/>
                  </a:cubicBezTo>
                  <a:cubicBezTo>
                    <a:pt x="239978" y="277798"/>
                    <a:pt x="243605" y="276695"/>
                    <a:pt x="248310" y="277258"/>
                  </a:cubicBezTo>
                  <a:cubicBezTo>
                    <a:pt x="253015" y="277822"/>
                    <a:pt x="255245" y="279195"/>
                    <a:pt x="254412" y="283630"/>
                  </a:cubicBezTo>
                  <a:cubicBezTo>
                    <a:pt x="253579" y="288066"/>
                    <a:pt x="250515" y="290565"/>
                    <a:pt x="244144" y="289463"/>
                  </a:cubicBezTo>
                  <a:cubicBezTo>
                    <a:pt x="237772" y="288360"/>
                    <a:pt x="235272" y="288899"/>
                    <a:pt x="230567" y="286400"/>
                  </a:cubicBezTo>
                  <a:cubicBezTo>
                    <a:pt x="225862" y="283900"/>
                    <a:pt x="222799" y="284758"/>
                    <a:pt x="220765" y="286400"/>
                  </a:cubicBezTo>
                  <a:cubicBezTo>
                    <a:pt x="219395" y="287355"/>
                    <a:pt x="219049" y="289218"/>
                    <a:pt x="219995" y="290590"/>
                  </a:cubicBezTo>
                  <a:cubicBezTo>
                    <a:pt x="220326" y="291080"/>
                    <a:pt x="220789" y="291448"/>
                    <a:pt x="221328" y="291668"/>
                  </a:cubicBezTo>
                  <a:cubicBezTo>
                    <a:pt x="223534" y="293065"/>
                    <a:pt x="224367" y="299437"/>
                    <a:pt x="218878" y="299437"/>
                  </a:cubicBezTo>
                  <a:cubicBezTo>
                    <a:pt x="213388" y="299437"/>
                    <a:pt x="207507" y="295565"/>
                    <a:pt x="206404" y="299706"/>
                  </a:cubicBezTo>
                  <a:cubicBezTo>
                    <a:pt x="205301" y="303848"/>
                    <a:pt x="193931" y="307475"/>
                    <a:pt x="188662" y="307475"/>
                  </a:cubicBezTo>
                  <a:cubicBezTo>
                    <a:pt x="183393" y="307475"/>
                    <a:pt x="175355" y="306372"/>
                    <a:pt x="169522" y="307205"/>
                  </a:cubicBezTo>
                  <a:cubicBezTo>
                    <a:pt x="163690" y="308038"/>
                    <a:pt x="140973" y="308577"/>
                    <a:pt x="139012" y="304975"/>
                  </a:cubicBezTo>
                  <a:cubicBezTo>
                    <a:pt x="137098" y="301814"/>
                    <a:pt x="133562" y="299976"/>
                    <a:pt x="129871" y="300270"/>
                  </a:cubicBezTo>
                  <a:cubicBezTo>
                    <a:pt x="126539" y="300270"/>
                    <a:pt x="127935" y="297819"/>
                    <a:pt x="131538" y="294462"/>
                  </a:cubicBezTo>
                  <a:cubicBezTo>
                    <a:pt x="135140" y="291105"/>
                    <a:pt x="138743" y="287527"/>
                    <a:pt x="138743" y="282797"/>
                  </a:cubicBezTo>
                  <a:cubicBezTo>
                    <a:pt x="138743" y="278067"/>
                    <a:pt x="135704" y="276695"/>
                    <a:pt x="130705" y="276695"/>
                  </a:cubicBezTo>
                  <a:cubicBezTo>
                    <a:pt x="125705" y="276695"/>
                    <a:pt x="114359" y="276156"/>
                    <a:pt x="111296" y="278925"/>
                  </a:cubicBezTo>
                  <a:cubicBezTo>
                    <a:pt x="108495" y="282258"/>
                    <a:pt x="104277" y="284096"/>
                    <a:pt x="99925" y="283826"/>
                  </a:cubicBezTo>
                  <a:cubicBezTo>
                    <a:pt x="94769" y="283826"/>
                    <a:pt x="89703" y="285174"/>
                    <a:pt x="85221" y="287723"/>
                  </a:cubicBezTo>
                  <a:cubicBezTo>
                    <a:pt x="81055" y="289928"/>
                    <a:pt x="75223" y="287992"/>
                    <a:pt x="74953" y="291325"/>
                  </a:cubicBezTo>
                  <a:cubicBezTo>
                    <a:pt x="74684" y="294658"/>
                    <a:pt x="78286" y="307132"/>
                    <a:pt x="71081" y="307132"/>
                  </a:cubicBezTo>
                  <a:cubicBezTo>
                    <a:pt x="63876" y="307132"/>
                    <a:pt x="61916" y="299363"/>
                    <a:pt x="55544" y="300466"/>
                  </a:cubicBezTo>
                  <a:cubicBezTo>
                    <a:pt x="49173" y="301569"/>
                    <a:pt x="45742" y="305735"/>
                    <a:pt x="41404" y="308504"/>
                  </a:cubicBezTo>
                  <a:cubicBezTo>
                    <a:pt x="37067" y="311273"/>
                    <a:pt x="36699" y="317939"/>
                    <a:pt x="27828" y="318306"/>
                  </a:cubicBezTo>
                  <a:cubicBezTo>
                    <a:pt x="18956" y="318674"/>
                    <a:pt x="16457" y="324139"/>
                    <a:pt x="11458" y="324408"/>
                  </a:cubicBezTo>
                  <a:cubicBezTo>
                    <a:pt x="6458" y="324678"/>
                    <a:pt x="-183" y="326075"/>
                    <a:pt x="-183" y="330511"/>
                  </a:cubicBezTo>
                  <a:cubicBezTo>
                    <a:pt x="-183" y="334946"/>
                    <a:pt x="-183" y="336343"/>
                    <a:pt x="7855" y="338279"/>
                  </a:cubicBezTo>
                  <a:cubicBezTo>
                    <a:pt x="15893" y="340215"/>
                    <a:pt x="17658" y="344381"/>
                    <a:pt x="23098" y="344381"/>
                  </a:cubicBezTo>
                  <a:cubicBezTo>
                    <a:pt x="28538" y="344381"/>
                    <a:pt x="36968" y="346587"/>
                    <a:pt x="41968" y="346047"/>
                  </a:cubicBezTo>
                  <a:cubicBezTo>
                    <a:pt x="46107" y="345214"/>
                    <a:pt x="50400" y="346097"/>
                    <a:pt x="53878" y="348498"/>
                  </a:cubicBezTo>
                  <a:cubicBezTo>
                    <a:pt x="57480" y="350949"/>
                    <a:pt x="56647" y="357369"/>
                    <a:pt x="48609" y="355850"/>
                  </a:cubicBezTo>
                  <a:cubicBezTo>
                    <a:pt x="40571" y="354331"/>
                    <a:pt x="29494" y="353620"/>
                    <a:pt x="35302" y="358619"/>
                  </a:cubicBezTo>
                  <a:cubicBezTo>
                    <a:pt x="41110" y="363618"/>
                    <a:pt x="47776" y="367490"/>
                    <a:pt x="48339" y="374989"/>
                  </a:cubicBezTo>
                  <a:cubicBezTo>
                    <a:pt x="48903" y="382488"/>
                    <a:pt x="52775" y="387733"/>
                    <a:pt x="60592" y="388296"/>
                  </a:cubicBezTo>
                  <a:cubicBezTo>
                    <a:pt x="68410" y="388860"/>
                    <a:pt x="70395" y="389129"/>
                    <a:pt x="74169" y="392168"/>
                  </a:cubicBezTo>
                  <a:cubicBezTo>
                    <a:pt x="77943" y="395207"/>
                    <a:pt x="82207" y="395501"/>
                    <a:pt x="92205" y="394937"/>
                  </a:cubicBezTo>
                  <a:cubicBezTo>
                    <a:pt x="102204" y="394374"/>
                    <a:pt x="110487" y="396334"/>
                    <a:pt x="112153" y="393001"/>
                  </a:cubicBezTo>
                  <a:cubicBezTo>
                    <a:pt x="113820" y="389668"/>
                    <a:pt x="112987" y="388100"/>
                    <a:pt x="123524" y="388100"/>
                  </a:cubicBezTo>
                  <a:cubicBezTo>
                    <a:pt x="134062" y="388100"/>
                    <a:pt x="142933" y="384792"/>
                    <a:pt x="146266" y="388664"/>
                  </a:cubicBezTo>
                  <a:cubicBezTo>
                    <a:pt x="149599" y="392536"/>
                    <a:pt x="151804" y="393369"/>
                    <a:pt x="156510" y="395305"/>
                  </a:cubicBezTo>
                  <a:cubicBezTo>
                    <a:pt x="161215" y="397241"/>
                    <a:pt x="164842" y="396432"/>
                    <a:pt x="161411" y="392266"/>
                  </a:cubicBezTo>
                  <a:cubicBezTo>
                    <a:pt x="157980" y="388100"/>
                    <a:pt x="161950" y="386434"/>
                    <a:pt x="166949" y="391433"/>
                  </a:cubicBezTo>
                  <a:cubicBezTo>
                    <a:pt x="171949" y="396432"/>
                    <a:pt x="174718" y="398932"/>
                    <a:pt x="176384" y="393884"/>
                  </a:cubicBezTo>
                  <a:cubicBezTo>
                    <a:pt x="178051" y="388835"/>
                    <a:pt x="179717" y="389178"/>
                    <a:pt x="183859" y="388345"/>
                  </a:cubicBezTo>
                  <a:cubicBezTo>
                    <a:pt x="188000" y="387512"/>
                    <a:pt x="187755" y="383615"/>
                    <a:pt x="194127" y="382782"/>
                  </a:cubicBezTo>
                  <a:cubicBezTo>
                    <a:pt x="200498" y="381949"/>
                    <a:pt x="200229" y="374475"/>
                    <a:pt x="206600" y="374475"/>
                  </a:cubicBezTo>
                  <a:cubicBezTo>
                    <a:pt x="212972" y="374475"/>
                    <a:pt x="219638" y="376411"/>
                    <a:pt x="220471" y="373911"/>
                  </a:cubicBezTo>
                  <a:cubicBezTo>
                    <a:pt x="221304" y="371411"/>
                    <a:pt x="224906" y="367539"/>
                    <a:pt x="227676" y="370309"/>
                  </a:cubicBezTo>
                  <a:cubicBezTo>
                    <a:pt x="230445" y="373078"/>
                    <a:pt x="229048" y="375577"/>
                    <a:pt x="233214" y="377807"/>
                  </a:cubicBezTo>
                  <a:cubicBezTo>
                    <a:pt x="237380" y="380038"/>
                    <a:pt x="237086" y="385846"/>
                    <a:pt x="232111" y="386385"/>
                  </a:cubicBezTo>
                  <a:cubicBezTo>
                    <a:pt x="227136" y="386924"/>
                    <a:pt x="227945" y="390281"/>
                    <a:pt x="223240" y="389717"/>
                  </a:cubicBezTo>
                  <a:cubicBezTo>
                    <a:pt x="218535" y="389154"/>
                    <a:pt x="215741" y="391114"/>
                    <a:pt x="221843" y="396922"/>
                  </a:cubicBezTo>
                  <a:cubicBezTo>
                    <a:pt x="227945" y="402730"/>
                    <a:pt x="227112" y="404691"/>
                    <a:pt x="230175" y="409690"/>
                  </a:cubicBezTo>
                  <a:cubicBezTo>
                    <a:pt x="233238" y="414689"/>
                    <a:pt x="235714" y="421600"/>
                    <a:pt x="234880" y="427163"/>
                  </a:cubicBezTo>
                  <a:cubicBezTo>
                    <a:pt x="234047" y="432726"/>
                    <a:pt x="236277" y="431868"/>
                    <a:pt x="231008" y="436304"/>
                  </a:cubicBezTo>
                  <a:cubicBezTo>
                    <a:pt x="225740" y="440739"/>
                    <a:pt x="224612" y="442945"/>
                    <a:pt x="219343" y="443509"/>
                  </a:cubicBezTo>
                  <a:cubicBezTo>
                    <a:pt x="214075" y="444072"/>
                    <a:pt x="216305" y="447111"/>
                    <a:pt x="210766" y="447111"/>
                  </a:cubicBezTo>
                  <a:cubicBezTo>
                    <a:pt x="205228" y="447111"/>
                    <a:pt x="198293" y="447111"/>
                    <a:pt x="196332" y="444660"/>
                  </a:cubicBezTo>
                  <a:cubicBezTo>
                    <a:pt x="194372" y="442210"/>
                    <a:pt x="193293" y="442455"/>
                    <a:pt x="190524" y="441058"/>
                  </a:cubicBezTo>
                  <a:cubicBezTo>
                    <a:pt x="187755" y="439661"/>
                    <a:pt x="182486" y="435520"/>
                    <a:pt x="180256" y="436622"/>
                  </a:cubicBezTo>
                  <a:cubicBezTo>
                    <a:pt x="178026" y="437725"/>
                    <a:pt x="177487" y="438289"/>
                    <a:pt x="181359" y="441058"/>
                  </a:cubicBezTo>
                  <a:cubicBezTo>
                    <a:pt x="185231" y="443827"/>
                    <a:pt x="185525" y="445224"/>
                    <a:pt x="183810" y="448557"/>
                  </a:cubicBezTo>
                  <a:cubicBezTo>
                    <a:pt x="181410" y="453188"/>
                    <a:pt x="177350" y="456766"/>
                    <a:pt x="172439" y="458531"/>
                  </a:cubicBezTo>
                  <a:cubicBezTo>
                    <a:pt x="166067" y="460982"/>
                    <a:pt x="157465" y="470171"/>
                    <a:pt x="153863" y="467672"/>
                  </a:cubicBezTo>
                  <a:cubicBezTo>
                    <a:pt x="150261" y="465172"/>
                    <a:pt x="144453" y="466569"/>
                    <a:pt x="141610" y="463530"/>
                  </a:cubicBezTo>
                  <a:cubicBezTo>
                    <a:pt x="138767" y="460491"/>
                    <a:pt x="137174" y="456595"/>
                    <a:pt x="131807" y="455492"/>
                  </a:cubicBezTo>
                  <a:cubicBezTo>
                    <a:pt x="126441" y="454389"/>
                    <a:pt x="120976" y="457698"/>
                    <a:pt x="116540" y="459928"/>
                  </a:cubicBezTo>
                  <a:cubicBezTo>
                    <a:pt x="112104" y="462158"/>
                    <a:pt x="115437" y="470171"/>
                    <a:pt x="107963" y="472181"/>
                  </a:cubicBezTo>
                  <a:cubicBezTo>
                    <a:pt x="100489" y="474190"/>
                    <a:pt x="100194" y="480513"/>
                    <a:pt x="102694" y="483552"/>
                  </a:cubicBezTo>
                  <a:cubicBezTo>
                    <a:pt x="105194" y="486590"/>
                    <a:pt x="109899" y="486321"/>
                    <a:pt x="108502" y="490217"/>
                  </a:cubicBezTo>
                  <a:cubicBezTo>
                    <a:pt x="107105" y="494114"/>
                    <a:pt x="105194" y="493526"/>
                    <a:pt x="100758" y="493526"/>
                  </a:cubicBezTo>
                  <a:cubicBezTo>
                    <a:pt x="96322" y="493526"/>
                    <a:pt x="95857" y="494653"/>
                    <a:pt x="92426" y="497422"/>
                  </a:cubicBezTo>
                  <a:cubicBezTo>
                    <a:pt x="88995" y="500191"/>
                    <a:pt x="82623" y="508793"/>
                    <a:pt x="77722" y="511832"/>
                  </a:cubicBezTo>
                  <a:cubicBezTo>
                    <a:pt x="72821" y="514871"/>
                    <a:pt x="71890" y="519037"/>
                    <a:pt x="73826" y="522369"/>
                  </a:cubicBezTo>
                  <a:cubicBezTo>
                    <a:pt x="75762" y="525702"/>
                    <a:pt x="77722" y="529574"/>
                    <a:pt x="72723" y="531510"/>
                  </a:cubicBezTo>
                  <a:cubicBezTo>
                    <a:pt x="67724" y="533446"/>
                    <a:pt x="57750" y="535676"/>
                    <a:pt x="61083" y="539279"/>
                  </a:cubicBezTo>
                  <a:cubicBezTo>
                    <a:pt x="65552" y="544254"/>
                    <a:pt x="69285" y="549865"/>
                    <a:pt x="72159" y="555918"/>
                  </a:cubicBezTo>
                  <a:cubicBezTo>
                    <a:pt x="73385" y="559668"/>
                    <a:pt x="75475" y="563099"/>
                    <a:pt x="78261" y="565892"/>
                  </a:cubicBezTo>
                  <a:cubicBezTo>
                    <a:pt x="81325" y="569225"/>
                    <a:pt x="84633" y="567828"/>
                    <a:pt x="86030" y="564226"/>
                  </a:cubicBezTo>
                  <a:cubicBezTo>
                    <a:pt x="87427" y="560623"/>
                    <a:pt x="91299" y="559790"/>
                    <a:pt x="92671" y="556482"/>
                  </a:cubicBezTo>
                  <a:cubicBezTo>
                    <a:pt x="94043" y="553174"/>
                    <a:pt x="95465" y="555649"/>
                    <a:pt x="95122" y="560918"/>
                  </a:cubicBezTo>
                  <a:cubicBezTo>
                    <a:pt x="94779" y="566186"/>
                    <a:pt x="95122" y="567289"/>
                    <a:pt x="98185" y="569789"/>
                  </a:cubicBezTo>
                  <a:cubicBezTo>
                    <a:pt x="101248" y="572288"/>
                    <a:pt x="98454" y="577533"/>
                    <a:pt x="104826" y="577533"/>
                  </a:cubicBezTo>
                  <a:cubicBezTo>
                    <a:pt x="109294" y="577263"/>
                    <a:pt x="113773" y="577655"/>
                    <a:pt x="118133" y="578660"/>
                  </a:cubicBezTo>
                  <a:cubicBezTo>
                    <a:pt x="122863" y="579763"/>
                    <a:pt x="125901" y="581429"/>
                    <a:pt x="128940" y="578096"/>
                  </a:cubicBezTo>
                  <a:cubicBezTo>
                    <a:pt x="131979" y="574764"/>
                    <a:pt x="138105" y="570622"/>
                    <a:pt x="140311" y="574764"/>
                  </a:cubicBezTo>
                  <a:cubicBezTo>
                    <a:pt x="142517" y="578905"/>
                    <a:pt x="146413" y="583635"/>
                    <a:pt x="145212" y="587801"/>
                  </a:cubicBezTo>
                  <a:cubicBezTo>
                    <a:pt x="144011" y="591967"/>
                    <a:pt x="140311" y="594467"/>
                    <a:pt x="137174" y="590031"/>
                  </a:cubicBezTo>
                  <a:cubicBezTo>
                    <a:pt x="134037" y="585595"/>
                    <a:pt x="129406" y="581969"/>
                    <a:pt x="127739" y="584762"/>
                  </a:cubicBezTo>
                  <a:cubicBezTo>
                    <a:pt x="126073" y="587556"/>
                    <a:pt x="121368" y="594736"/>
                    <a:pt x="119701" y="591134"/>
                  </a:cubicBezTo>
                  <a:cubicBezTo>
                    <a:pt x="118035" y="587531"/>
                    <a:pt x="119138" y="586233"/>
                    <a:pt x="113893" y="583635"/>
                  </a:cubicBezTo>
                  <a:cubicBezTo>
                    <a:pt x="108649" y="581037"/>
                    <a:pt x="102522" y="580596"/>
                    <a:pt x="99190" y="582263"/>
                  </a:cubicBezTo>
                  <a:cubicBezTo>
                    <a:pt x="96391" y="583904"/>
                    <a:pt x="93786" y="585840"/>
                    <a:pt x="91421" y="588071"/>
                  </a:cubicBezTo>
                  <a:cubicBezTo>
                    <a:pt x="87819" y="590840"/>
                    <a:pt x="85050" y="597505"/>
                    <a:pt x="91421" y="597873"/>
                  </a:cubicBezTo>
                  <a:cubicBezTo>
                    <a:pt x="97793" y="598241"/>
                    <a:pt x="93872" y="606205"/>
                    <a:pt x="100023" y="607038"/>
                  </a:cubicBezTo>
                  <a:cubicBezTo>
                    <a:pt x="106174" y="607871"/>
                    <a:pt x="113893" y="609808"/>
                    <a:pt x="118599" y="615346"/>
                  </a:cubicBezTo>
                  <a:cubicBezTo>
                    <a:pt x="123304" y="620884"/>
                    <a:pt x="123867" y="622012"/>
                    <a:pt x="124970" y="625883"/>
                  </a:cubicBezTo>
                  <a:cubicBezTo>
                    <a:pt x="126073" y="629756"/>
                    <a:pt x="124970" y="632549"/>
                    <a:pt x="133008" y="632549"/>
                  </a:cubicBezTo>
                  <a:cubicBezTo>
                    <a:pt x="141046" y="632549"/>
                    <a:pt x="156314" y="636985"/>
                    <a:pt x="158789" y="631716"/>
                  </a:cubicBezTo>
                  <a:cubicBezTo>
                    <a:pt x="161264" y="626447"/>
                    <a:pt x="167121" y="631422"/>
                    <a:pt x="169620" y="626153"/>
                  </a:cubicBezTo>
                  <a:cubicBezTo>
                    <a:pt x="172120" y="620884"/>
                    <a:pt x="181874" y="625320"/>
                    <a:pt x="180134" y="618115"/>
                  </a:cubicBezTo>
                  <a:cubicBezTo>
                    <a:pt x="178394" y="610910"/>
                    <a:pt x="175428" y="607038"/>
                    <a:pt x="178761" y="602603"/>
                  </a:cubicBezTo>
                  <a:cubicBezTo>
                    <a:pt x="182094" y="598167"/>
                    <a:pt x="188735" y="596206"/>
                    <a:pt x="188196" y="591502"/>
                  </a:cubicBezTo>
                  <a:cubicBezTo>
                    <a:pt x="187657" y="586796"/>
                    <a:pt x="187069" y="583463"/>
                    <a:pt x="192338" y="584860"/>
                  </a:cubicBezTo>
                  <a:cubicBezTo>
                    <a:pt x="197607" y="586257"/>
                    <a:pt x="203439" y="585399"/>
                    <a:pt x="197901" y="588462"/>
                  </a:cubicBezTo>
                  <a:cubicBezTo>
                    <a:pt x="192362" y="591526"/>
                    <a:pt x="191504" y="593364"/>
                    <a:pt x="191235" y="596501"/>
                  </a:cubicBezTo>
                  <a:cubicBezTo>
                    <a:pt x="190965" y="599637"/>
                    <a:pt x="182633" y="601206"/>
                    <a:pt x="184863" y="605911"/>
                  </a:cubicBezTo>
                  <a:cubicBezTo>
                    <a:pt x="187093" y="610616"/>
                    <a:pt x="184030" y="618164"/>
                    <a:pt x="188196" y="620884"/>
                  </a:cubicBezTo>
                  <a:cubicBezTo>
                    <a:pt x="191676" y="622967"/>
                    <a:pt x="194318" y="626227"/>
                    <a:pt x="195671" y="630050"/>
                  </a:cubicBezTo>
                  <a:cubicBezTo>
                    <a:pt x="197607" y="634485"/>
                    <a:pt x="195401" y="638357"/>
                    <a:pt x="199542" y="640293"/>
                  </a:cubicBezTo>
                  <a:cubicBezTo>
                    <a:pt x="203684" y="642229"/>
                    <a:pt x="205645" y="645023"/>
                    <a:pt x="202336" y="648331"/>
                  </a:cubicBezTo>
                  <a:cubicBezTo>
                    <a:pt x="199028" y="651639"/>
                    <a:pt x="194568" y="652767"/>
                    <a:pt x="195671" y="658134"/>
                  </a:cubicBezTo>
                  <a:cubicBezTo>
                    <a:pt x="196773" y="663500"/>
                    <a:pt x="202606" y="662863"/>
                    <a:pt x="201209" y="667568"/>
                  </a:cubicBezTo>
                  <a:cubicBezTo>
                    <a:pt x="199812" y="672274"/>
                    <a:pt x="205105" y="682811"/>
                    <a:pt x="200670" y="683375"/>
                  </a:cubicBezTo>
                  <a:cubicBezTo>
                    <a:pt x="196234" y="683939"/>
                    <a:pt x="187363" y="685041"/>
                    <a:pt x="190867" y="687541"/>
                  </a:cubicBezTo>
                  <a:cubicBezTo>
                    <a:pt x="194372" y="690041"/>
                    <a:pt x="200670" y="689992"/>
                    <a:pt x="205007" y="691413"/>
                  </a:cubicBezTo>
                  <a:cubicBezTo>
                    <a:pt x="209345" y="692835"/>
                    <a:pt x="213585" y="692246"/>
                    <a:pt x="216084" y="688080"/>
                  </a:cubicBezTo>
                  <a:cubicBezTo>
                    <a:pt x="218584" y="683914"/>
                    <a:pt x="220250" y="679773"/>
                    <a:pt x="225887" y="678939"/>
                  </a:cubicBezTo>
                  <a:cubicBezTo>
                    <a:pt x="231523" y="678106"/>
                    <a:pt x="230053" y="679209"/>
                    <a:pt x="228337" y="683375"/>
                  </a:cubicBezTo>
                  <a:cubicBezTo>
                    <a:pt x="226622" y="687541"/>
                    <a:pt x="223068" y="691682"/>
                    <a:pt x="227774" y="691682"/>
                  </a:cubicBezTo>
                  <a:cubicBezTo>
                    <a:pt x="232479" y="691682"/>
                    <a:pt x="234709" y="692785"/>
                    <a:pt x="236106" y="687541"/>
                  </a:cubicBezTo>
                  <a:cubicBezTo>
                    <a:pt x="237037" y="683694"/>
                    <a:pt x="238436" y="679969"/>
                    <a:pt x="240272" y="676440"/>
                  </a:cubicBezTo>
                  <a:cubicBezTo>
                    <a:pt x="241914" y="673107"/>
                    <a:pt x="243580" y="668671"/>
                    <a:pt x="248016" y="668671"/>
                  </a:cubicBezTo>
                  <a:cubicBezTo>
                    <a:pt x="252451" y="668671"/>
                    <a:pt x="253848" y="668402"/>
                    <a:pt x="255515" y="673107"/>
                  </a:cubicBezTo>
                  <a:cubicBezTo>
                    <a:pt x="257181" y="677812"/>
                    <a:pt x="259387" y="681978"/>
                    <a:pt x="264655" y="680312"/>
                  </a:cubicBezTo>
                  <a:cubicBezTo>
                    <a:pt x="269924" y="678645"/>
                    <a:pt x="271860" y="674504"/>
                    <a:pt x="276026" y="680606"/>
                  </a:cubicBezTo>
                  <a:cubicBezTo>
                    <a:pt x="280192" y="686708"/>
                    <a:pt x="285829" y="685507"/>
                    <a:pt x="287667" y="691682"/>
                  </a:cubicBezTo>
                  <a:cubicBezTo>
                    <a:pt x="289505" y="697858"/>
                    <a:pt x="292102" y="698054"/>
                    <a:pt x="294602" y="698054"/>
                  </a:cubicBezTo>
                  <a:cubicBezTo>
                    <a:pt x="297102" y="698054"/>
                    <a:pt x="299307" y="697785"/>
                    <a:pt x="299307" y="692246"/>
                  </a:cubicBezTo>
                  <a:cubicBezTo>
                    <a:pt x="299307" y="686708"/>
                    <a:pt x="300434" y="682811"/>
                    <a:pt x="302910" y="681145"/>
                  </a:cubicBezTo>
                  <a:cubicBezTo>
                    <a:pt x="305385" y="679478"/>
                    <a:pt x="303473" y="675607"/>
                    <a:pt x="308742" y="675337"/>
                  </a:cubicBezTo>
                  <a:cubicBezTo>
                    <a:pt x="314011" y="675068"/>
                    <a:pt x="309012" y="681145"/>
                    <a:pt x="314280" y="683645"/>
                  </a:cubicBezTo>
                  <a:cubicBezTo>
                    <a:pt x="319549" y="686144"/>
                    <a:pt x="324254" y="693080"/>
                    <a:pt x="327318" y="689183"/>
                  </a:cubicBezTo>
                  <a:cubicBezTo>
                    <a:pt x="330381" y="685286"/>
                    <a:pt x="333420" y="681978"/>
                    <a:pt x="338419" y="681978"/>
                  </a:cubicBezTo>
                  <a:cubicBezTo>
                    <a:pt x="343418" y="681978"/>
                    <a:pt x="351162" y="683375"/>
                    <a:pt x="353123" y="679528"/>
                  </a:cubicBezTo>
                  <a:cubicBezTo>
                    <a:pt x="355083" y="675680"/>
                    <a:pt x="360328" y="677861"/>
                    <a:pt x="357558" y="681978"/>
                  </a:cubicBezTo>
                  <a:cubicBezTo>
                    <a:pt x="354789" y="686095"/>
                    <a:pt x="353123" y="688644"/>
                    <a:pt x="349790" y="690310"/>
                  </a:cubicBezTo>
                  <a:cubicBezTo>
                    <a:pt x="346457" y="691977"/>
                    <a:pt x="341213" y="694182"/>
                    <a:pt x="342585" y="699721"/>
                  </a:cubicBezTo>
                  <a:cubicBezTo>
                    <a:pt x="343957" y="705259"/>
                    <a:pt x="346751" y="714988"/>
                    <a:pt x="342585" y="718027"/>
                  </a:cubicBezTo>
                  <a:cubicBezTo>
                    <a:pt x="338419" y="721066"/>
                    <a:pt x="335944" y="723296"/>
                    <a:pt x="337684" y="728295"/>
                  </a:cubicBezTo>
                  <a:cubicBezTo>
                    <a:pt x="339424" y="733294"/>
                    <a:pt x="342585" y="738269"/>
                    <a:pt x="336287" y="739935"/>
                  </a:cubicBezTo>
                  <a:cubicBezTo>
                    <a:pt x="329989" y="741602"/>
                    <a:pt x="325186" y="746037"/>
                    <a:pt x="319917" y="748807"/>
                  </a:cubicBezTo>
                  <a:cubicBezTo>
                    <a:pt x="314648" y="751576"/>
                    <a:pt x="308570" y="754614"/>
                    <a:pt x="306610" y="760447"/>
                  </a:cubicBezTo>
                  <a:cubicBezTo>
                    <a:pt x="304649" y="766279"/>
                    <a:pt x="306340" y="772357"/>
                    <a:pt x="299699" y="773484"/>
                  </a:cubicBezTo>
                  <a:cubicBezTo>
                    <a:pt x="293720" y="774538"/>
                    <a:pt x="288096" y="777062"/>
                    <a:pt x="283329" y="780836"/>
                  </a:cubicBezTo>
                  <a:cubicBezTo>
                    <a:pt x="277791" y="784733"/>
                    <a:pt x="272791" y="783287"/>
                    <a:pt x="268086" y="786399"/>
                  </a:cubicBezTo>
                  <a:cubicBezTo>
                    <a:pt x="264192" y="789070"/>
                    <a:pt x="260570" y="792134"/>
                    <a:pt x="257279" y="795540"/>
                  </a:cubicBezTo>
                  <a:cubicBezTo>
                    <a:pt x="252010" y="800245"/>
                    <a:pt x="248947" y="802181"/>
                    <a:pt x="246741" y="805342"/>
                  </a:cubicBezTo>
                  <a:cubicBezTo>
                    <a:pt x="244536" y="808504"/>
                    <a:pt x="242575" y="810881"/>
                    <a:pt x="243139" y="814753"/>
                  </a:cubicBezTo>
                  <a:cubicBezTo>
                    <a:pt x="243703" y="818625"/>
                    <a:pt x="246741" y="816419"/>
                    <a:pt x="248408" y="821149"/>
                  </a:cubicBezTo>
                  <a:cubicBezTo>
                    <a:pt x="250074" y="825878"/>
                    <a:pt x="240639" y="824457"/>
                    <a:pt x="237037" y="823085"/>
                  </a:cubicBezTo>
                  <a:cubicBezTo>
                    <a:pt x="233435" y="821712"/>
                    <a:pt x="231768" y="821418"/>
                    <a:pt x="231768" y="817252"/>
                  </a:cubicBezTo>
                  <a:cubicBezTo>
                    <a:pt x="231768" y="813086"/>
                    <a:pt x="230935" y="811984"/>
                    <a:pt x="224833" y="812547"/>
                  </a:cubicBezTo>
                  <a:cubicBezTo>
                    <a:pt x="218731" y="813111"/>
                    <a:pt x="216231" y="813111"/>
                    <a:pt x="210423" y="816149"/>
                  </a:cubicBezTo>
                  <a:cubicBezTo>
                    <a:pt x="204615" y="819188"/>
                    <a:pt x="203758" y="815586"/>
                    <a:pt x="200425" y="819482"/>
                  </a:cubicBezTo>
                  <a:cubicBezTo>
                    <a:pt x="197092" y="823379"/>
                    <a:pt x="194053" y="820022"/>
                    <a:pt x="188784" y="825021"/>
                  </a:cubicBezTo>
                  <a:cubicBezTo>
                    <a:pt x="183515" y="830020"/>
                    <a:pt x="186334" y="834823"/>
                    <a:pt x="178810" y="839161"/>
                  </a:cubicBezTo>
                  <a:cubicBezTo>
                    <a:pt x="171287" y="843498"/>
                    <a:pt x="166337" y="843891"/>
                    <a:pt x="171605" y="846660"/>
                  </a:cubicBezTo>
                  <a:cubicBezTo>
                    <a:pt x="176874" y="849429"/>
                    <a:pt x="177144" y="853301"/>
                    <a:pt x="179374" y="856634"/>
                  </a:cubicBezTo>
                  <a:cubicBezTo>
                    <a:pt x="180264" y="858545"/>
                    <a:pt x="182525" y="859354"/>
                    <a:pt x="184425" y="858472"/>
                  </a:cubicBezTo>
                  <a:cubicBezTo>
                    <a:pt x="185594" y="857908"/>
                    <a:pt x="186407" y="856805"/>
                    <a:pt x="186579" y="855531"/>
                  </a:cubicBezTo>
                  <a:cubicBezTo>
                    <a:pt x="187681" y="851634"/>
                    <a:pt x="196553" y="855531"/>
                    <a:pt x="199052" y="849968"/>
                  </a:cubicBezTo>
                  <a:cubicBezTo>
                    <a:pt x="201552" y="844405"/>
                    <a:pt x="204860" y="843327"/>
                    <a:pt x="206527" y="838597"/>
                  </a:cubicBezTo>
                  <a:cubicBezTo>
                    <a:pt x="208193" y="833867"/>
                    <a:pt x="210962" y="830559"/>
                    <a:pt x="212629" y="835558"/>
                  </a:cubicBezTo>
                  <a:cubicBezTo>
                    <a:pt x="214295" y="840558"/>
                    <a:pt x="213192" y="844160"/>
                    <a:pt x="217530" y="843327"/>
                  </a:cubicBezTo>
                  <a:cubicBezTo>
                    <a:pt x="221868" y="842494"/>
                    <a:pt x="226401" y="837764"/>
                    <a:pt x="228068" y="839994"/>
                  </a:cubicBezTo>
                  <a:cubicBezTo>
                    <a:pt x="229734" y="842224"/>
                    <a:pt x="232969" y="839161"/>
                    <a:pt x="233606" y="842763"/>
                  </a:cubicBezTo>
                  <a:cubicBezTo>
                    <a:pt x="234243" y="846366"/>
                    <a:pt x="235836" y="849968"/>
                    <a:pt x="240272" y="849429"/>
                  </a:cubicBezTo>
                  <a:cubicBezTo>
                    <a:pt x="244707" y="848890"/>
                    <a:pt x="245810" y="848302"/>
                    <a:pt x="246643" y="845532"/>
                  </a:cubicBezTo>
                  <a:cubicBezTo>
                    <a:pt x="247477" y="842763"/>
                    <a:pt x="254681" y="843597"/>
                    <a:pt x="249094" y="841930"/>
                  </a:cubicBezTo>
                  <a:cubicBezTo>
                    <a:pt x="243507" y="840263"/>
                    <a:pt x="239095" y="841097"/>
                    <a:pt x="241031" y="838058"/>
                  </a:cubicBezTo>
                  <a:cubicBezTo>
                    <a:pt x="242967" y="835019"/>
                    <a:pt x="247428" y="838328"/>
                    <a:pt x="248383" y="833622"/>
                  </a:cubicBezTo>
                  <a:cubicBezTo>
                    <a:pt x="249339" y="828917"/>
                    <a:pt x="259460" y="830559"/>
                    <a:pt x="259730" y="826957"/>
                  </a:cubicBezTo>
                  <a:cubicBezTo>
                    <a:pt x="259999" y="823354"/>
                    <a:pt x="267792" y="820855"/>
                    <a:pt x="267792" y="826687"/>
                  </a:cubicBezTo>
                  <a:cubicBezTo>
                    <a:pt x="267792" y="832520"/>
                    <a:pt x="271395" y="833059"/>
                    <a:pt x="273600" y="831588"/>
                  </a:cubicBezTo>
                  <a:cubicBezTo>
                    <a:pt x="276347" y="830265"/>
                    <a:pt x="278516" y="827986"/>
                    <a:pt x="279702" y="825192"/>
                  </a:cubicBezTo>
                  <a:cubicBezTo>
                    <a:pt x="280805" y="821884"/>
                    <a:pt x="284138" y="819384"/>
                    <a:pt x="289970" y="819384"/>
                  </a:cubicBezTo>
                  <a:cubicBezTo>
                    <a:pt x="295803" y="819384"/>
                    <a:pt x="296342" y="818821"/>
                    <a:pt x="297714" y="816934"/>
                  </a:cubicBezTo>
                  <a:cubicBezTo>
                    <a:pt x="299087" y="815047"/>
                    <a:pt x="304380" y="815267"/>
                    <a:pt x="309379" y="813871"/>
                  </a:cubicBezTo>
                  <a:cubicBezTo>
                    <a:pt x="314378" y="812474"/>
                    <a:pt x="316020" y="813331"/>
                    <a:pt x="317417" y="809165"/>
                  </a:cubicBezTo>
                  <a:cubicBezTo>
                    <a:pt x="318814" y="804999"/>
                    <a:pt x="323519" y="802794"/>
                    <a:pt x="319623" y="800858"/>
                  </a:cubicBezTo>
                  <a:cubicBezTo>
                    <a:pt x="315726" y="798922"/>
                    <a:pt x="314721" y="799461"/>
                    <a:pt x="314918" y="795956"/>
                  </a:cubicBezTo>
                  <a:cubicBezTo>
                    <a:pt x="315114" y="792452"/>
                    <a:pt x="316290" y="791055"/>
                    <a:pt x="322956" y="789021"/>
                  </a:cubicBezTo>
                  <a:cubicBezTo>
                    <a:pt x="329621" y="786987"/>
                    <a:pt x="338762" y="783483"/>
                    <a:pt x="343198" y="778778"/>
                  </a:cubicBezTo>
                  <a:cubicBezTo>
                    <a:pt x="347633" y="774073"/>
                    <a:pt x="358710" y="777944"/>
                    <a:pt x="362607" y="771573"/>
                  </a:cubicBezTo>
                  <a:cubicBezTo>
                    <a:pt x="366503" y="765201"/>
                    <a:pt x="377849" y="771279"/>
                    <a:pt x="378952" y="760472"/>
                  </a:cubicBezTo>
                  <a:cubicBezTo>
                    <a:pt x="380055" y="749664"/>
                    <a:pt x="380055" y="747998"/>
                    <a:pt x="389490" y="744935"/>
                  </a:cubicBezTo>
                  <a:cubicBezTo>
                    <a:pt x="398925" y="741871"/>
                    <a:pt x="403360" y="739127"/>
                    <a:pt x="408335" y="733294"/>
                  </a:cubicBezTo>
                  <a:cubicBezTo>
                    <a:pt x="413310" y="727462"/>
                    <a:pt x="421666" y="730255"/>
                    <a:pt x="424975" y="724423"/>
                  </a:cubicBezTo>
                  <a:cubicBezTo>
                    <a:pt x="428283" y="718591"/>
                    <a:pt x="428038" y="718615"/>
                    <a:pt x="437448" y="717488"/>
                  </a:cubicBezTo>
                  <a:cubicBezTo>
                    <a:pt x="446859" y="716360"/>
                    <a:pt x="452716" y="719154"/>
                    <a:pt x="454088" y="708347"/>
                  </a:cubicBezTo>
                  <a:cubicBezTo>
                    <a:pt x="455461" y="697539"/>
                    <a:pt x="455485" y="692001"/>
                    <a:pt x="460190" y="689502"/>
                  </a:cubicBezTo>
                  <a:cubicBezTo>
                    <a:pt x="464895" y="687002"/>
                    <a:pt x="477933" y="688105"/>
                    <a:pt x="478766" y="680900"/>
                  </a:cubicBezTo>
                  <a:cubicBezTo>
                    <a:pt x="479599" y="673695"/>
                    <a:pt x="480432" y="670632"/>
                    <a:pt x="474894" y="669260"/>
                  </a:cubicBezTo>
                  <a:cubicBezTo>
                    <a:pt x="469356" y="667887"/>
                    <a:pt x="466562" y="663158"/>
                    <a:pt x="462641" y="664554"/>
                  </a:cubicBezTo>
                  <a:cubicBezTo>
                    <a:pt x="458720" y="665951"/>
                    <a:pt x="450388" y="665927"/>
                    <a:pt x="452373" y="660119"/>
                  </a:cubicBezTo>
                  <a:cubicBezTo>
                    <a:pt x="454358" y="654311"/>
                    <a:pt x="462371" y="654850"/>
                    <a:pt x="462641" y="649017"/>
                  </a:cubicBezTo>
                  <a:cubicBezTo>
                    <a:pt x="462910" y="643185"/>
                    <a:pt x="468473" y="639583"/>
                    <a:pt x="476511" y="637916"/>
                  </a:cubicBezTo>
                  <a:cubicBezTo>
                    <a:pt x="484549" y="636250"/>
                    <a:pt x="493666" y="638210"/>
                    <a:pt x="495357" y="630711"/>
                  </a:cubicBezTo>
                  <a:cubicBezTo>
                    <a:pt x="497048" y="623212"/>
                    <a:pt x="500895" y="625810"/>
                    <a:pt x="503664" y="617968"/>
                  </a:cubicBezTo>
                  <a:cubicBezTo>
                    <a:pt x="506433" y="610126"/>
                    <a:pt x="509497" y="609930"/>
                    <a:pt x="512535" y="602725"/>
                  </a:cubicBezTo>
                  <a:cubicBezTo>
                    <a:pt x="515574" y="595520"/>
                    <a:pt x="520573" y="591624"/>
                    <a:pt x="525842" y="587458"/>
                  </a:cubicBezTo>
                  <a:cubicBezTo>
                    <a:pt x="531111" y="583292"/>
                    <a:pt x="532778" y="583022"/>
                    <a:pt x="536380" y="576920"/>
                  </a:cubicBezTo>
                  <a:cubicBezTo>
                    <a:pt x="539982" y="570818"/>
                    <a:pt x="551623" y="573612"/>
                    <a:pt x="554416" y="567510"/>
                  </a:cubicBezTo>
                  <a:cubicBezTo>
                    <a:pt x="557210" y="561408"/>
                    <a:pt x="561352" y="566407"/>
                    <a:pt x="564390" y="561408"/>
                  </a:cubicBezTo>
                  <a:cubicBezTo>
                    <a:pt x="567429" y="556408"/>
                    <a:pt x="570493" y="555036"/>
                    <a:pt x="577134" y="556703"/>
                  </a:cubicBezTo>
                  <a:cubicBezTo>
                    <a:pt x="583775" y="558369"/>
                    <a:pt x="586005" y="560011"/>
                    <a:pt x="584902" y="563908"/>
                  </a:cubicBezTo>
                  <a:cubicBezTo>
                    <a:pt x="583799" y="567804"/>
                    <a:pt x="577967" y="569446"/>
                    <a:pt x="572159" y="568613"/>
                  </a:cubicBezTo>
                  <a:cubicBezTo>
                    <a:pt x="566351" y="567779"/>
                    <a:pt x="571326" y="571945"/>
                    <a:pt x="564121" y="575548"/>
                  </a:cubicBezTo>
                  <a:cubicBezTo>
                    <a:pt x="556916" y="579150"/>
                    <a:pt x="559220" y="581086"/>
                    <a:pt x="551353" y="582189"/>
                  </a:cubicBezTo>
                  <a:cubicBezTo>
                    <a:pt x="543487" y="583292"/>
                    <a:pt x="545545" y="585816"/>
                    <a:pt x="544418" y="593021"/>
                  </a:cubicBezTo>
                  <a:cubicBezTo>
                    <a:pt x="543291" y="600226"/>
                    <a:pt x="547187" y="606597"/>
                    <a:pt x="541649" y="610469"/>
                  </a:cubicBezTo>
                  <a:cubicBezTo>
                    <a:pt x="536110" y="614341"/>
                    <a:pt x="538340" y="622404"/>
                    <a:pt x="531846" y="625443"/>
                  </a:cubicBezTo>
                  <a:cubicBezTo>
                    <a:pt x="525352" y="628481"/>
                    <a:pt x="525744" y="632378"/>
                    <a:pt x="531846" y="635245"/>
                  </a:cubicBezTo>
                  <a:cubicBezTo>
                    <a:pt x="537948" y="638112"/>
                    <a:pt x="542948" y="640808"/>
                    <a:pt x="541281" y="643283"/>
                  </a:cubicBezTo>
                  <a:cubicBezTo>
                    <a:pt x="539615" y="645758"/>
                    <a:pt x="527974" y="646346"/>
                    <a:pt x="526308" y="649949"/>
                  </a:cubicBezTo>
                  <a:cubicBezTo>
                    <a:pt x="524641" y="653551"/>
                    <a:pt x="522436" y="659751"/>
                    <a:pt x="527705" y="661320"/>
                  </a:cubicBezTo>
                  <a:cubicBezTo>
                    <a:pt x="532974" y="662888"/>
                    <a:pt x="539051" y="662986"/>
                    <a:pt x="541281" y="659653"/>
                  </a:cubicBezTo>
                  <a:cubicBezTo>
                    <a:pt x="543511" y="656320"/>
                    <a:pt x="549319" y="654752"/>
                    <a:pt x="554024" y="656051"/>
                  </a:cubicBezTo>
                  <a:cubicBezTo>
                    <a:pt x="558730" y="657350"/>
                    <a:pt x="563190" y="658256"/>
                    <a:pt x="568164" y="650782"/>
                  </a:cubicBezTo>
                  <a:cubicBezTo>
                    <a:pt x="573139" y="643307"/>
                    <a:pt x="574561" y="637745"/>
                    <a:pt x="581765" y="637745"/>
                  </a:cubicBezTo>
                  <a:cubicBezTo>
                    <a:pt x="588970" y="637745"/>
                    <a:pt x="595072" y="638847"/>
                    <a:pt x="597008" y="634706"/>
                  </a:cubicBezTo>
                  <a:cubicBezTo>
                    <a:pt x="598944" y="630564"/>
                    <a:pt x="604483" y="622232"/>
                    <a:pt x="610585" y="621668"/>
                  </a:cubicBezTo>
                  <a:cubicBezTo>
                    <a:pt x="616687" y="621105"/>
                    <a:pt x="633890" y="624707"/>
                    <a:pt x="636929" y="620566"/>
                  </a:cubicBezTo>
                  <a:cubicBezTo>
                    <a:pt x="639968" y="616424"/>
                    <a:pt x="645530" y="620835"/>
                    <a:pt x="648030" y="614733"/>
                  </a:cubicBezTo>
                  <a:cubicBezTo>
                    <a:pt x="650530" y="608631"/>
                    <a:pt x="648300" y="605862"/>
                    <a:pt x="652735" y="602823"/>
                  </a:cubicBezTo>
                  <a:cubicBezTo>
                    <a:pt x="657171" y="599784"/>
                    <a:pt x="656338" y="595055"/>
                    <a:pt x="651902" y="593021"/>
                  </a:cubicBezTo>
                  <a:cubicBezTo>
                    <a:pt x="647466" y="590987"/>
                    <a:pt x="649133" y="584419"/>
                    <a:pt x="644697" y="588120"/>
                  </a:cubicBezTo>
                  <a:cubicBezTo>
                    <a:pt x="640262" y="591820"/>
                    <a:pt x="636659" y="591158"/>
                    <a:pt x="638326" y="586453"/>
                  </a:cubicBezTo>
                  <a:cubicBezTo>
                    <a:pt x="639992" y="581748"/>
                    <a:pt x="646903" y="582017"/>
                    <a:pt x="647197" y="577851"/>
                  </a:cubicBezTo>
                  <a:cubicBezTo>
                    <a:pt x="647491" y="573685"/>
                    <a:pt x="650505" y="568980"/>
                    <a:pt x="654108" y="572313"/>
                  </a:cubicBezTo>
                  <a:cubicBezTo>
                    <a:pt x="657710" y="575646"/>
                    <a:pt x="667145" y="576209"/>
                    <a:pt x="669375" y="573146"/>
                  </a:cubicBezTo>
                  <a:cubicBezTo>
                    <a:pt x="671605" y="570083"/>
                    <a:pt x="675183" y="571210"/>
                    <a:pt x="682118" y="570941"/>
                  </a:cubicBezTo>
                  <a:cubicBezTo>
                    <a:pt x="689053" y="570671"/>
                    <a:pt x="697655" y="570377"/>
                    <a:pt x="697655" y="574249"/>
                  </a:cubicBezTo>
                  <a:cubicBezTo>
                    <a:pt x="697655" y="578121"/>
                    <a:pt x="703463" y="576479"/>
                    <a:pt x="702924" y="581184"/>
                  </a:cubicBezTo>
                  <a:cubicBezTo>
                    <a:pt x="702385" y="585889"/>
                    <a:pt x="704027" y="586085"/>
                    <a:pt x="707825" y="585081"/>
                  </a:cubicBezTo>
                  <a:cubicBezTo>
                    <a:pt x="711624" y="584076"/>
                    <a:pt x="717260" y="582287"/>
                    <a:pt x="717824" y="584787"/>
                  </a:cubicBezTo>
                  <a:cubicBezTo>
                    <a:pt x="718387" y="587286"/>
                    <a:pt x="725298" y="594589"/>
                    <a:pt x="717530" y="595055"/>
                  </a:cubicBezTo>
                  <a:cubicBezTo>
                    <a:pt x="709761" y="595520"/>
                    <a:pt x="704786" y="595618"/>
                    <a:pt x="702556" y="596721"/>
                  </a:cubicBezTo>
                  <a:cubicBezTo>
                    <a:pt x="700326" y="597824"/>
                    <a:pt x="696454" y="600593"/>
                    <a:pt x="700620" y="603362"/>
                  </a:cubicBezTo>
                  <a:cubicBezTo>
                    <a:pt x="704786" y="606132"/>
                    <a:pt x="707825" y="610028"/>
                    <a:pt x="710594" y="605029"/>
                  </a:cubicBezTo>
                  <a:cubicBezTo>
                    <a:pt x="713364" y="600030"/>
                    <a:pt x="712555" y="599490"/>
                    <a:pt x="717530" y="599490"/>
                  </a:cubicBezTo>
                  <a:cubicBezTo>
                    <a:pt x="722504" y="599490"/>
                    <a:pt x="727798" y="594589"/>
                    <a:pt x="729783" y="599221"/>
                  </a:cubicBezTo>
                  <a:cubicBezTo>
                    <a:pt x="731768" y="603852"/>
                    <a:pt x="737551" y="604759"/>
                    <a:pt x="743359" y="602529"/>
                  </a:cubicBezTo>
                  <a:cubicBezTo>
                    <a:pt x="749167" y="600299"/>
                    <a:pt x="750025" y="600324"/>
                    <a:pt x="754191" y="597260"/>
                  </a:cubicBezTo>
                  <a:cubicBezTo>
                    <a:pt x="758357" y="594197"/>
                    <a:pt x="758626" y="597554"/>
                    <a:pt x="758626" y="603093"/>
                  </a:cubicBezTo>
                  <a:cubicBezTo>
                    <a:pt x="758626" y="608631"/>
                    <a:pt x="756666" y="609195"/>
                    <a:pt x="763332" y="608925"/>
                  </a:cubicBezTo>
                  <a:cubicBezTo>
                    <a:pt x="769997" y="608656"/>
                    <a:pt x="765268" y="615297"/>
                    <a:pt x="773134" y="615297"/>
                  </a:cubicBezTo>
                  <a:cubicBezTo>
                    <a:pt x="781001" y="615297"/>
                    <a:pt x="778403" y="623605"/>
                    <a:pt x="788107" y="621399"/>
                  </a:cubicBezTo>
                  <a:cubicBezTo>
                    <a:pt x="797812" y="619193"/>
                    <a:pt x="802247" y="620002"/>
                    <a:pt x="813888" y="620272"/>
                  </a:cubicBezTo>
                  <a:cubicBezTo>
                    <a:pt x="825528" y="620541"/>
                    <a:pt x="830234" y="616963"/>
                    <a:pt x="833027" y="620566"/>
                  </a:cubicBezTo>
                  <a:cubicBezTo>
                    <a:pt x="835821" y="624168"/>
                    <a:pt x="836630" y="621399"/>
                    <a:pt x="841335" y="619438"/>
                  </a:cubicBezTo>
                  <a:cubicBezTo>
                    <a:pt x="845900" y="617012"/>
                    <a:pt x="851468" y="617576"/>
                    <a:pt x="855475" y="620835"/>
                  </a:cubicBezTo>
                  <a:cubicBezTo>
                    <a:pt x="861307" y="624707"/>
                    <a:pt x="867115" y="625737"/>
                    <a:pt x="869051" y="624168"/>
                  </a:cubicBezTo>
                  <a:cubicBezTo>
                    <a:pt x="870987" y="622600"/>
                    <a:pt x="876403" y="623065"/>
                    <a:pt x="876403" y="627207"/>
                  </a:cubicBezTo>
                  <a:cubicBezTo>
                    <a:pt x="876403" y="631348"/>
                    <a:pt x="880275" y="633309"/>
                    <a:pt x="884441" y="632476"/>
                  </a:cubicBezTo>
                  <a:cubicBezTo>
                    <a:pt x="888607" y="631642"/>
                    <a:pt x="887749" y="635809"/>
                    <a:pt x="895248" y="636372"/>
                  </a:cubicBezTo>
                  <a:cubicBezTo>
                    <a:pt x="902747" y="636936"/>
                    <a:pt x="912721" y="637745"/>
                    <a:pt x="916030" y="635245"/>
                  </a:cubicBezTo>
                  <a:cubicBezTo>
                    <a:pt x="919338" y="632745"/>
                    <a:pt x="922132" y="635809"/>
                    <a:pt x="924068" y="631373"/>
                  </a:cubicBezTo>
                  <a:cubicBezTo>
                    <a:pt x="926004" y="626937"/>
                    <a:pt x="927401" y="626104"/>
                    <a:pt x="930733" y="627501"/>
                  </a:cubicBezTo>
                  <a:cubicBezTo>
                    <a:pt x="934066" y="628898"/>
                    <a:pt x="936272" y="633039"/>
                    <a:pt x="932400" y="636372"/>
                  </a:cubicBezTo>
                  <a:cubicBezTo>
                    <a:pt x="928528" y="639705"/>
                    <a:pt x="919362" y="643724"/>
                    <a:pt x="924901" y="645513"/>
                  </a:cubicBezTo>
                  <a:cubicBezTo>
                    <a:pt x="930439" y="647302"/>
                    <a:pt x="931567" y="649679"/>
                    <a:pt x="936566" y="650782"/>
                  </a:cubicBezTo>
                  <a:cubicBezTo>
                    <a:pt x="941565" y="651884"/>
                    <a:pt x="945143" y="653821"/>
                    <a:pt x="951539" y="659089"/>
                  </a:cubicBezTo>
                  <a:cubicBezTo>
                    <a:pt x="957935" y="664358"/>
                    <a:pt x="960116" y="665755"/>
                    <a:pt x="966782" y="665755"/>
                  </a:cubicBezTo>
                  <a:cubicBezTo>
                    <a:pt x="973448" y="665755"/>
                    <a:pt x="977859" y="666858"/>
                    <a:pt x="983128" y="673793"/>
                  </a:cubicBezTo>
                  <a:cubicBezTo>
                    <a:pt x="988396" y="680728"/>
                    <a:pt x="990627" y="685434"/>
                    <a:pt x="997831" y="689600"/>
                  </a:cubicBezTo>
                  <a:cubicBezTo>
                    <a:pt x="1005036" y="693766"/>
                    <a:pt x="1011971" y="694035"/>
                    <a:pt x="1016407" y="698177"/>
                  </a:cubicBezTo>
                  <a:cubicBezTo>
                    <a:pt x="1020843" y="702318"/>
                    <a:pt x="1027778" y="708175"/>
                    <a:pt x="1031380" y="704573"/>
                  </a:cubicBezTo>
                  <a:cubicBezTo>
                    <a:pt x="1034983" y="700970"/>
                    <a:pt x="1036085" y="704009"/>
                    <a:pt x="1038021" y="698740"/>
                  </a:cubicBezTo>
                  <a:cubicBezTo>
                    <a:pt x="1039957" y="693472"/>
                    <a:pt x="1046623" y="695407"/>
                    <a:pt x="1043854" y="690139"/>
                  </a:cubicBezTo>
                  <a:cubicBezTo>
                    <a:pt x="1041085" y="684870"/>
                    <a:pt x="1038953" y="679895"/>
                    <a:pt x="1043290" y="678793"/>
                  </a:cubicBezTo>
                  <a:cubicBezTo>
                    <a:pt x="1047628" y="677690"/>
                    <a:pt x="1050226" y="678229"/>
                    <a:pt x="1050495" y="682934"/>
                  </a:cubicBezTo>
                  <a:cubicBezTo>
                    <a:pt x="1050765" y="687639"/>
                    <a:pt x="1051892" y="692099"/>
                    <a:pt x="1055764" y="693741"/>
                  </a:cubicBezTo>
                  <a:cubicBezTo>
                    <a:pt x="1059636" y="695383"/>
                    <a:pt x="1059366" y="699574"/>
                    <a:pt x="1064929" y="699010"/>
                  </a:cubicBezTo>
                  <a:cubicBezTo>
                    <a:pt x="1070492" y="698446"/>
                    <a:pt x="1071031" y="705945"/>
                    <a:pt x="1076839" y="705112"/>
                  </a:cubicBezTo>
                  <a:cubicBezTo>
                    <a:pt x="1082647" y="704279"/>
                    <a:pt x="1083775" y="704843"/>
                    <a:pt x="1082672" y="699843"/>
                  </a:cubicBezTo>
                  <a:cubicBezTo>
                    <a:pt x="1081569" y="694844"/>
                    <a:pt x="1082941" y="690972"/>
                    <a:pt x="1078506" y="687370"/>
                  </a:cubicBezTo>
                  <a:cubicBezTo>
                    <a:pt x="1074070" y="683767"/>
                    <a:pt x="1077109" y="682101"/>
                    <a:pt x="1073801" y="676562"/>
                  </a:cubicBezTo>
                  <a:cubicBezTo>
                    <a:pt x="1070492" y="671024"/>
                    <a:pt x="1072967" y="671024"/>
                    <a:pt x="1070198" y="666025"/>
                  </a:cubicBezTo>
                  <a:cubicBezTo>
                    <a:pt x="1067429" y="661026"/>
                    <a:pt x="1075736" y="662986"/>
                    <a:pt x="1078506" y="670460"/>
                  </a:cubicBezTo>
                  <a:cubicBezTo>
                    <a:pt x="1081275" y="677935"/>
                    <a:pt x="1080956" y="686830"/>
                    <a:pt x="1086005" y="689305"/>
                  </a:cubicBezTo>
                  <a:cubicBezTo>
                    <a:pt x="1091053" y="691781"/>
                    <a:pt x="1091273" y="697907"/>
                    <a:pt x="1090146" y="703176"/>
                  </a:cubicBezTo>
                  <a:cubicBezTo>
                    <a:pt x="1089019" y="708445"/>
                    <a:pt x="1090440" y="707881"/>
                    <a:pt x="1090440" y="715429"/>
                  </a:cubicBezTo>
                  <a:cubicBezTo>
                    <a:pt x="1090440" y="722977"/>
                    <a:pt x="1089313" y="730402"/>
                    <a:pt x="1092646" y="732583"/>
                  </a:cubicBezTo>
                  <a:cubicBezTo>
                    <a:pt x="1095979" y="734765"/>
                    <a:pt x="1095415" y="734544"/>
                    <a:pt x="1096518" y="740082"/>
                  </a:cubicBezTo>
                  <a:cubicBezTo>
                    <a:pt x="1097620" y="745621"/>
                    <a:pt x="1093748" y="756992"/>
                    <a:pt x="1099851" y="757555"/>
                  </a:cubicBezTo>
                  <a:cubicBezTo>
                    <a:pt x="1105953" y="758119"/>
                    <a:pt x="1107619" y="759491"/>
                    <a:pt x="1109285" y="754492"/>
                  </a:cubicBezTo>
                  <a:cubicBezTo>
                    <a:pt x="1110952" y="749493"/>
                    <a:pt x="1117593" y="750620"/>
                    <a:pt x="1117887" y="745621"/>
                  </a:cubicBezTo>
                  <a:cubicBezTo>
                    <a:pt x="1118181" y="740622"/>
                    <a:pt x="1123156" y="738416"/>
                    <a:pt x="1119529" y="733980"/>
                  </a:cubicBezTo>
                  <a:cubicBezTo>
                    <a:pt x="1115902" y="729545"/>
                    <a:pt x="1109727" y="725109"/>
                    <a:pt x="1109727" y="719276"/>
                  </a:cubicBezTo>
                  <a:cubicBezTo>
                    <a:pt x="1109727" y="713444"/>
                    <a:pt x="1113893" y="710699"/>
                    <a:pt x="1117225" y="715674"/>
                  </a:cubicBezTo>
                  <a:cubicBezTo>
                    <a:pt x="1120558" y="720649"/>
                    <a:pt x="1121391" y="725477"/>
                    <a:pt x="1125533" y="725477"/>
                  </a:cubicBezTo>
                  <a:cubicBezTo>
                    <a:pt x="1129675" y="725477"/>
                    <a:pt x="1126660" y="734642"/>
                    <a:pt x="1130434" y="736014"/>
                  </a:cubicBezTo>
                  <a:cubicBezTo>
                    <a:pt x="1134208" y="737387"/>
                    <a:pt x="1136267" y="741283"/>
                    <a:pt x="1136267" y="746821"/>
                  </a:cubicBezTo>
                  <a:cubicBezTo>
                    <a:pt x="1136267" y="752360"/>
                    <a:pt x="1134600" y="759074"/>
                    <a:pt x="1139575" y="760962"/>
                  </a:cubicBezTo>
                  <a:cubicBezTo>
                    <a:pt x="1144550" y="762849"/>
                    <a:pt x="1154842" y="762628"/>
                    <a:pt x="1157048" y="768730"/>
                  </a:cubicBezTo>
                  <a:cubicBezTo>
                    <a:pt x="1159254" y="774832"/>
                    <a:pt x="1161753" y="779537"/>
                    <a:pt x="1166850" y="780665"/>
                  </a:cubicBezTo>
                  <a:cubicBezTo>
                    <a:pt x="1171948" y="781792"/>
                    <a:pt x="1172119" y="784806"/>
                    <a:pt x="1173516" y="790075"/>
                  </a:cubicBezTo>
                  <a:cubicBezTo>
                    <a:pt x="1174913" y="795344"/>
                    <a:pt x="1177658" y="795613"/>
                    <a:pt x="1180427" y="797280"/>
                  </a:cubicBezTo>
                  <a:cubicBezTo>
                    <a:pt x="1183196" y="798946"/>
                    <a:pt x="1184593" y="803112"/>
                    <a:pt x="1187093" y="803112"/>
                  </a:cubicBezTo>
                  <a:cubicBezTo>
                    <a:pt x="1189592" y="803112"/>
                    <a:pt x="1188195" y="807817"/>
                    <a:pt x="1182926" y="812253"/>
                  </a:cubicBezTo>
                  <a:cubicBezTo>
                    <a:pt x="1177658" y="816689"/>
                    <a:pt x="1172683" y="825021"/>
                    <a:pt x="1178491" y="827790"/>
                  </a:cubicBezTo>
                  <a:cubicBezTo>
                    <a:pt x="1184299" y="830559"/>
                    <a:pt x="1184323" y="832691"/>
                    <a:pt x="1187093" y="828059"/>
                  </a:cubicBezTo>
                  <a:cubicBezTo>
                    <a:pt x="1189862" y="823428"/>
                    <a:pt x="1190695" y="820855"/>
                    <a:pt x="1195131" y="818086"/>
                  </a:cubicBezTo>
                  <a:cubicBezTo>
                    <a:pt x="1199566" y="815316"/>
                    <a:pt x="1189298" y="835828"/>
                    <a:pt x="1196233" y="836392"/>
                  </a:cubicBezTo>
                  <a:cubicBezTo>
                    <a:pt x="1203169" y="836955"/>
                    <a:pt x="1193783" y="841097"/>
                    <a:pt x="1189592" y="842200"/>
                  </a:cubicBezTo>
                  <a:cubicBezTo>
                    <a:pt x="1185402" y="843303"/>
                    <a:pt x="1184323" y="845263"/>
                    <a:pt x="1188489" y="847468"/>
                  </a:cubicBezTo>
                  <a:cubicBezTo>
                    <a:pt x="1192655" y="849674"/>
                    <a:pt x="1195400" y="851340"/>
                    <a:pt x="1195400" y="854404"/>
                  </a:cubicBezTo>
                  <a:cubicBezTo>
                    <a:pt x="1195400" y="857467"/>
                    <a:pt x="1195964" y="858839"/>
                    <a:pt x="1200301" y="859109"/>
                  </a:cubicBezTo>
                  <a:cubicBezTo>
                    <a:pt x="1204639" y="859378"/>
                    <a:pt x="1210569" y="865211"/>
                    <a:pt x="1207506" y="859109"/>
                  </a:cubicBezTo>
                  <a:cubicBezTo>
                    <a:pt x="1204443" y="853007"/>
                    <a:pt x="1203634" y="852468"/>
                    <a:pt x="1204173" y="848032"/>
                  </a:cubicBezTo>
                  <a:cubicBezTo>
                    <a:pt x="1204712" y="843597"/>
                    <a:pt x="1205570" y="842763"/>
                    <a:pt x="1209442" y="844969"/>
                  </a:cubicBezTo>
                  <a:cubicBezTo>
                    <a:pt x="1213314" y="847174"/>
                    <a:pt x="1216377" y="845802"/>
                    <a:pt x="1216108" y="851340"/>
                  </a:cubicBezTo>
                  <a:cubicBezTo>
                    <a:pt x="1215838" y="856879"/>
                    <a:pt x="1215544" y="866044"/>
                    <a:pt x="1221916" y="866608"/>
                  </a:cubicBezTo>
                  <a:cubicBezTo>
                    <a:pt x="1228287" y="867172"/>
                    <a:pt x="1231081" y="865774"/>
                    <a:pt x="1236056" y="859942"/>
                  </a:cubicBezTo>
                  <a:cubicBezTo>
                    <a:pt x="1241031" y="854110"/>
                    <a:pt x="1244927" y="853840"/>
                    <a:pt x="1244094" y="847468"/>
                  </a:cubicBezTo>
                  <a:cubicBezTo>
                    <a:pt x="1243261" y="841097"/>
                    <a:pt x="1240786" y="832765"/>
                    <a:pt x="1243285" y="832765"/>
                  </a:cubicBezTo>
                  <a:cubicBezTo>
                    <a:pt x="1243763" y="832789"/>
                    <a:pt x="1244238" y="832838"/>
                    <a:pt x="1244707" y="832936"/>
                  </a:cubicBezTo>
                  <a:cubicBezTo>
                    <a:pt x="1245393" y="828893"/>
                    <a:pt x="1245802" y="824800"/>
                    <a:pt x="1245932" y="820683"/>
                  </a:cubicBezTo>
                  <a:cubicBezTo>
                    <a:pt x="1247476" y="805783"/>
                    <a:pt x="1233017" y="802230"/>
                    <a:pt x="1223729" y="79808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4" name="Freeform: Shape 1573">
              <a:extLst>
                <a:ext uri="{FF2B5EF4-FFF2-40B4-BE49-F238E27FC236}">
                  <a16:creationId xmlns:a16="http://schemas.microsoft.com/office/drawing/2014/main" xmlns="" id="{39E121CB-B704-9EB7-1682-54F0250F7B7B}"/>
                </a:ext>
              </a:extLst>
            </p:cNvPr>
            <p:cNvSpPr/>
            <p:nvPr/>
          </p:nvSpPr>
          <p:spPr>
            <a:xfrm>
              <a:off x="1236305" y="2110639"/>
              <a:ext cx="65697" cy="93305"/>
            </a:xfrm>
            <a:custGeom>
              <a:avLst/>
              <a:gdLst>
                <a:gd name="connsiteX0" fmla="*/ 58824 w 65697"/>
                <a:gd name="connsiteY0" fmla="*/ 51855 h 93305"/>
                <a:gd name="connsiteX1" fmla="*/ 54192 w 65697"/>
                <a:gd name="connsiteY1" fmla="*/ 42764 h 93305"/>
                <a:gd name="connsiteX2" fmla="*/ 53163 w 65697"/>
                <a:gd name="connsiteY2" fmla="*/ 34333 h 93305"/>
                <a:gd name="connsiteX3" fmla="*/ 58064 w 65697"/>
                <a:gd name="connsiteY3" fmla="*/ 30707 h 93305"/>
                <a:gd name="connsiteX4" fmla="*/ 55148 w 65697"/>
                <a:gd name="connsiteY4" fmla="*/ 24874 h 93305"/>
                <a:gd name="connsiteX5" fmla="*/ 51006 w 65697"/>
                <a:gd name="connsiteY5" fmla="*/ 19703 h 93305"/>
                <a:gd name="connsiteX6" fmla="*/ 49805 w 65697"/>
                <a:gd name="connsiteY6" fmla="*/ 7450 h 93305"/>
                <a:gd name="connsiteX7" fmla="*/ 39317 w 65697"/>
                <a:gd name="connsiteY7" fmla="*/ 6593 h 93305"/>
                <a:gd name="connsiteX8" fmla="*/ 28313 w 65697"/>
                <a:gd name="connsiteY8" fmla="*/ -441 h 93305"/>
                <a:gd name="connsiteX9" fmla="*/ 18339 w 65697"/>
                <a:gd name="connsiteY9" fmla="*/ -441 h 93305"/>
                <a:gd name="connsiteX10" fmla="*/ 12850 w 65697"/>
                <a:gd name="connsiteY10" fmla="*/ 1446 h 93305"/>
                <a:gd name="connsiteX11" fmla="*/ 6307 w 65697"/>
                <a:gd name="connsiteY11" fmla="*/ 4019 h 93305"/>
                <a:gd name="connsiteX12" fmla="*/ -40 w 65697"/>
                <a:gd name="connsiteY12" fmla="*/ 6470 h 93305"/>
                <a:gd name="connsiteX13" fmla="*/ 4077 w 65697"/>
                <a:gd name="connsiteY13" fmla="*/ 14728 h 93305"/>
                <a:gd name="connsiteX14" fmla="*/ 8022 w 65697"/>
                <a:gd name="connsiteY14" fmla="*/ 25732 h 93305"/>
                <a:gd name="connsiteX15" fmla="*/ 15938 w 65697"/>
                <a:gd name="connsiteY15" fmla="*/ 35020 h 93305"/>
                <a:gd name="connsiteX16" fmla="*/ 22138 w 65697"/>
                <a:gd name="connsiteY16" fmla="*/ 41538 h 93305"/>
                <a:gd name="connsiteX17" fmla="*/ 24025 w 65697"/>
                <a:gd name="connsiteY17" fmla="*/ 59428 h 93305"/>
                <a:gd name="connsiteX18" fmla="*/ 30715 w 65697"/>
                <a:gd name="connsiteY18" fmla="*/ 57369 h 93305"/>
                <a:gd name="connsiteX19" fmla="*/ 34685 w 65697"/>
                <a:gd name="connsiteY19" fmla="*/ 42666 h 93305"/>
                <a:gd name="connsiteX20" fmla="*/ 37430 w 65697"/>
                <a:gd name="connsiteY20" fmla="*/ 51243 h 93305"/>
                <a:gd name="connsiteX21" fmla="*/ 40174 w 65697"/>
                <a:gd name="connsiteY21" fmla="*/ 57100 h 93305"/>
                <a:gd name="connsiteX22" fmla="*/ 35714 w 65697"/>
                <a:gd name="connsiteY22" fmla="*/ 64844 h 93305"/>
                <a:gd name="connsiteX23" fmla="*/ 43630 w 65697"/>
                <a:gd name="connsiteY23" fmla="*/ 74646 h 93305"/>
                <a:gd name="connsiteX24" fmla="*/ 49634 w 65697"/>
                <a:gd name="connsiteY24" fmla="*/ 82537 h 93305"/>
                <a:gd name="connsiteX25" fmla="*/ 56177 w 65697"/>
                <a:gd name="connsiteY25" fmla="*/ 92168 h 93305"/>
                <a:gd name="connsiteX26" fmla="*/ 63039 w 65697"/>
                <a:gd name="connsiteY26" fmla="*/ 89718 h 93305"/>
                <a:gd name="connsiteX27" fmla="*/ 65293 w 65697"/>
                <a:gd name="connsiteY27" fmla="*/ 78200 h 93305"/>
                <a:gd name="connsiteX28" fmla="*/ 63039 w 65697"/>
                <a:gd name="connsiteY28" fmla="*/ 63496 h 93305"/>
                <a:gd name="connsiteX29" fmla="*/ 58824 w 65697"/>
                <a:gd name="connsiteY29" fmla="*/ 51855 h 9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5697" h="93305">
                  <a:moveTo>
                    <a:pt x="58824" y="51855"/>
                  </a:moveTo>
                  <a:cubicBezTo>
                    <a:pt x="56937" y="49797"/>
                    <a:pt x="56937" y="43964"/>
                    <a:pt x="54192" y="42764"/>
                  </a:cubicBezTo>
                  <a:cubicBezTo>
                    <a:pt x="51447" y="41563"/>
                    <a:pt x="49707" y="33819"/>
                    <a:pt x="53163" y="34333"/>
                  </a:cubicBezTo>
                  <a:cubicBezTo>
                    <a:pt x="56618" y="34848"/>
                    <a:pt x="57794" y="33476"/>
                    <a:pt x="58064" y="30707"/>
                  </a:cubicBezTo>
                  <a:cubicBezTo>
                    <a:pt x="58333" y="27937"/>
                    <a:pt x="59093" y="25805"/>
                    <a:pt x="55148" y="24874"/>
                  </a:cubicBezTo>
                  <a:cubicBezTo>
                    <a:pt x="51202" y="23943"/>
                    <a:pt x="51178" y="25389"/>
                    <a:pt x="51006" y="19703"/>
                  </a:cubicBezTo>
                  <a:cubicBezTo>
                    <a:pt x="50835" y="14018"/>
                    <a:pt x="54461" y="8529"/>
                    <a:pt x="49805" y="7450"/>
                  </a:cubicBezTo>
                  <a:cubicBezTo>
                    <a:pt x="46406" y="6445"/>
                    <a:pt x="42836" y="6151"/>
                    <a:pt x="39317" y="6593"/>
                  </a:cubicBezTo>
                  <a:cubicBezTo>
                    <a:pt x="35886" y="6936"/>
                    <a:pt x="33827" y="-612"/>
                    <a:pt x="28313" y="-441"/>
                  </a:cubicBezTo>
                  <a:cubicBezTo>
                    <a:pt x="28313" y="-441"/>
                    <a:pt x="19540" y="-1495"/>
                    <a:pt x="18339" y="-441"/>
                  </a:cubicBezTo>
                  <a:cubicBezTo>
                    <a:pt x="16769" y="785"/>
                    <a:pt x="14838" y="1446"/>
                    <a:pt x="12850" y="1446"/>
                  </a:cubicBezTo>
                  <a:cubicBezTo>
                    <a:pt x="10252" y="1618"/>
                    <a:pt x="6822" y="1789"/>
                    <a:pt x="6307" y="4019"/>
                  </a:cubicBezTo>
                  <a:cubicBezTo>
                    <a:pt x="5792" y="6249"/>
                    <a:pt x="-1266" y="3848"/>
                    <a:pt x="-40" y="6470"/>
                  </a:cubicBezTo>
                  <a:cubicBezTo>
                    <a:pt x="1185" y="9092"/>
                    <a:pt x="4077" y="10612"/>
                    <a:pt x="4077" y="14728"/>
                  </a:cubicBezTo>
                  <a:cubicBezTo>
                    <a:pt x="4077" y="18846"/>
                    <a:pt x="5106" y="24531"/>
                    <a:pt x="8022" y="25732"/>
                  </a:cubicBezTo>
                  <a:cubicBezTo>
                    <a:pt x="10939" y="26933"/>
                    <a:pt x="13536" y="32104"/>
                    <a:pt x="15938" y="35020"/>
                  </a:cubicBezTo>
                  <a:cubicBezTo>
                    <a:pt x="18339" y="37936"/>
                    <a:pt x="20839" y="37764"/>
                    <a:pt x="22138" y="41538"/>
                  </a:cubicBezTo>
                  <a:cubicBezTo>
                    <a:pt x="23437" y="45312"/>
                    <a:pt x="21452" y="58913"/>
                    <a:pt x="24025" y="59428"/>
                  </a:cubicBezTo>
                  <a:cubicBezTo>
                    <a:pt x="26598" y="59943"/>
                    <a:pt x="31058" y="60800"/>
                    <a:pt x="30715" y="57369"/>
                  </a:cubicBezTo>
                  <a:cubicBezTo>
                    <a:pt x="30372" y="53938"/>
                    <a:pt x="30887" y="43107"/>
                    <a:pt x="34685" y="42666"/>
                  </a:cubicBezTo>
                  <a:cubicBezTo>
                    <a:pt x="38484" y="42225"/>
                    <a:pt x="33827" y="51071"/>
                    <a:pt x="37430" y="51243"/>
                  </a:cubicBezTo>
                  <a:cubicBezTo>
                    <a:pt x="41032" y="51414"/>
                    <a:pt x="40689" y="55384"/>
                    <a:pt x="40174" y="57100"/>
                  </a:cubicBezTo>
                  <a:cubicBezTo>
                    <a:pt x="39660" y="58815"/>
                    <a:pt x="34342" y="62589"/>
                    <a:pt x="35714" y="64844"/>
                  </a:cubicBezTo>
                  <a:cubicBezTo>
                    <a:pt x="37087" y="67098"/>
                    <a:pt x="41032" y="70333"/>
                    <a:pt x="43630" y="74646"/>
                  </a:cubicBezTo>
                  <a:cubicBezTo>
                    <a:pt x="46227" y="78959"/>
                    <a:pt x="48531" y="76705"/>
                    <a:pt x="49634" y="82537"/>
                  </a:cubicBezTo>
                  <a:cubicBezTo>
                    <a:pt x="50737" y="88370"/>
                    <a:pt x="51692" y="91139"/>
                    <a:pt x="56177" y="92168"/>
                  </a:cubicBezTo>
                  <a:cubicBezTo>
                    <a:pt x="60662" y="93197"/>
                    <a:pt x="60466" y="90453"/>
                    <a:pt x="63039" y="89718"/>
                  </a:cubicBezTo>
                  <a:cubicBezTo>
                    <a:pt x="65612" y="88982"/>
                    <a:pt x="64950" y="83174"/>
                    <a:pt x="65293" y="78200"/>
                  </a:cubicBezTo>
                  <a:cubicBezTo>
                    <a:pt x="65636" y="73225"/>
                    <a:pt x="65979" y="66167"/>
                    <a:pt x="63039" y="63496"/>
                  </a:cubicBezTo>
                  <a:cubicBezTo>
                    <a:pt x="60098" y="60825"/>
                    <a:pt x="60784" y="53938"/>
                    <a:pt x="58824" y="518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5" name="Freeform: Shape 1574">
              <a:extLst>
                <a:ext uri="{FF2B5EF4-FFF2-40B4-BE49-F238E27FC236}">
                  <a16:creationId xmlns:a16="http://schemas.microsoft.com/office/drawing/2014/main" xmlns="" id="{2BF6E907-1353-6FE6-4ACE-B92EDE395747}"/>
                </a:ext>
              </a:extLst>
            </p:cNvPr>
            <p:cNvSpPr/>
            <p:nvPr/>
          </p:nvSpPr>
          <p:spPr>
            <a:xfrm>
              <a:off x="1324075" y="2165670"/>
              <a:ext cx="33699" cy="56523"/>
            </a:xfrm>
            <a:custGeom>
              <a:avLst/>
              <a:gdLst>
                <a:gd name="connsiteX0" fmla="*/ 17027 w 33699"/>
                <a:gd name="connsiteY0" fmla="*/ 46523 h 56523"/>
                <a:gd name="connsiteX1" fmla="*/ 17542 w 33699"/>
                <a:gd name="connsiteY1" fmla="*/ 34270 h 56523"/>
                <a:gd name="connsiteX2" fmla="*/ 22443 w 33699"/>
                <a:gd name="connsiteY2" fmla="*/ 31182 h 56523"/>
                <a:gd name="connsiteX3" fmla="*/ 24330 w 33699"/>
                <a:gd name="connsiteY3" fmla="*/ 23095 h 56523"/>
                <a:gd name="connsiteX4" fmla="*/ 32931 w 33699"/>
                <a:gd name="connsiteY4" fmla="*/ 19321 h 56523"/>
                <a:gd name="connsiteX5" fmla="*/ 30873 w 33699"/>
                <a:gd name="connsiteY5" fmla="*/ 9004 h 56523"/>
                <a:gd name="connsiteX6" fmla="*/ 23521 w 33699"/>
                <a:gd name="connsiteY6" fmla="*/ 4102 h 56523"/>
                <a:gd name="connsiteX7" fmla="*/ 14233 w 33699"/>
                <a:gd name="connsiteY7" fmla="*/ 1186 h 56523"/>
                <a:gd name="connsiteX8" fmla="*/ 5975 w 33699"/>
                <a:gd name="connsiteY8" fmla="*/ -358 h 56523"/>
                <a:gd name="connsiteX9" fmla="*/ 485 w 33699"/>
                <a:gd name="connsiteY9" fmla="*/ 4544 h 56523"/>
                <a:gd name="connsiteX10" fmla="*/ 3402 w 33699"/>
                <a:gd name="connsiteY10" fmla="*/ 11087 h 56523"/>
                <a:gd name="connsiteX11" fmla="*/ 10753 w 33699"/>
                <a:gd name="connsiteY11" fmla="*/ 18831 h 56523"/>
                <a:gd name="connsiteX12" fmla="*/ 11097 w 33699"/>
                <a:gd name="connsiteY12" fmla="*/ 28952 h 56523"/>
                <a:gd name="connsiteX13" fmla="*/ 8327 w 33699"/>
                <a:gd name="connsiteY13" fmla="*/ 38240 h 56523"/>
                <a:gd name="connsiteX14" fmla="*/ 8866 w 33699"/>
                <a:gd name="connsiteY14" fmla="*/ 46327 h 56523"/>
                <a:gd name="connsiteX15" fmla="*/ 5411 w 33699"/>
                <a:gd name="connsiteY15" fmla="*/ 55615 h 56523"/>
                <a:gd name="connsiteX16" fmla="*/ 12983 w 33699"/>
                <a:gd name="connsiteY16" fmla="*/ 52870 h 56523"/>
                <a:gd name="connsiteX17" fmla="*/ 17027 w 33699"/>
                <a:gd name="connsiteY17" fmla="*/ 46523 h 5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699" h="56523">
                  <a:moveTo>
                    <a:pt x="17027" y="46523"/>
                  </a:moveTo>
                  <a:cubicBezTo>
                    <a:pt x="17370" y="41377"/>
                    <a:pt x="14968" y="34833"/>
                    <a:pt x="17542" y="34270"/>
                  </a:cubicBezTo>
                  <a:cubicBezTo>
                    <a:pt x="20115" y="33706"/>
                    <a:pt x="22443" y="35814"/>
                    <a:pt x="22443" y="31182"/>
                  </a:cubicBezTo>
                  <a:cubicBezTo>
                    <a:pt x="22443" y="26550"/>
                    <a:pt x="20213" y="24296"/>
                    <a:pt x="24330" y="23095"/>
                  </a:cubicBezTo>
                  <a:cubicBezTo>
                    <a:pt x="28447" y="21894"/>
                    <a:pt x="32588" y="24639"/>
                    <a:pt x="32931" y="19321"/>
                  </a:cubicBezTo>
                  <a:cubicBezTo>
                    <a:pt x="33275" y="14003"/>
                    <a:pt x="34819" y="10891"/>
                    <a:pt x="30873" y="9004"/>
                  </a:cubicBezTo>
                  <a:cubicBezTo>
                    <a:pt x="26927" y="7117"/>
                    <a:pt x="26560" y="5205"/>
                    <a:pt x="23521" y="4102"/>
                  </a:cubicBezTo>
                  <a:cubicBezTo>
                    <a:pt x="20519" y="2853"/>
                    <a:pt x="17409" y="1873"/>
                    <a:pt x="14233" y="1186"/>
                  </a:cubicBezTo>
                  <a:cubicBezTo>
                    <a:pt x="11454" y="819"/>
                    <a:pt x="8697" y="304"/>
                    <a:pt x="5975" y="-358"/>
                  </a:cubicBezTo>
                  <a:cubicBezTo>
                    <a:pt x="-201" y="-1730"/>
                    <a:pt x="-1059" y="-701"/>
                    <a:pt x="485" y="4544"/>
                  </a:cubicBezTo>
                  <a:cubicBezTo>
                    <a:pt x="2029" y="9788"/>
                    <a:pt x="-1059" y="9714"/>
                    <a:pt x="3402" y="11087"/>
                  </a:cubicBezTo>
                  <a:cubicBezTo>
                    <a:pt x="7210" y="11920"/>
                    <a:pt x="10126" y="14983"/>
                    <a:pt x="10753" y="18831"/>
                  </a:cubicBezTo>
                  <a:cubicBezTo>
                    <a:pt x="11440" y="22433"/>
                    <a:pt x="13204" y="26036"/>
                    <a:pt x="11097" y="28952"/>
                  </a:cubicBezTo>
                  <a:cubicBezTo>
                    <a:pt x="8989" y="31868"/>
                    <a:pt x="7470" y="34637"/>
                    <a:pt x="8327" y="38240"/>
                  </a:cubicBezTo>
                  <a:cubicBezTo>
                    <a:pt x="9185" y="41842"/>
                    <a:pt x="10925" y="44097"/>
                    <a:pt x="8866" y="46327"/>
                  </a:cubicBezTo>
                  <a:cubicBezTo>
                    <a:pt x="6808" y="48557"/>
                    <a:pt x="1809" y="55615"/>
                    <a:pt x="5411" y="55615"/>
                  </a:cubicBezTo>
                  <a:cubicBezTo>
                    <a:pt x="9013" y="55615"/>
                    <a:pt x="10312" y="54242"/>
                    <a:pt x="12983" y="52870"/>
                  </a:cubicBezTo>
                  <a:cubicBezTo>
                    <a:pt x="15655" y="51498"/>
                    <a:pt x="16684" y="51694"/>
                    <a:pt x="17027" y="4652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6" name="Freeform: Shape 1575">
              <a:extLst>
                <a:ext uri="{FF2B5EF4-FFF2-40B4-BE49-F238E27FC236}">
                  <a16:creationId xmlns:a16="http://schemas.microsoft.com/office/drawing/2014/main" xmlns="" id="{DFCFAD50-1D96-3DCF-6E95-ADE09A2DB374}"/>
                </a:ext>
              </a:extLst>
            </p:cNvPr>
            <p:cNvSpPr/>
            <p:nvPr/>
          </p:nvSpPr>
          <p:spPr>
            <a:xfrm>
              <a:off x="1340243" y="2204077"/>
              <a:ext cx="51317" cy="76718"/>
            </a:xfrm>
            <a:custGeom>
              <a:avLst/>
              <a:gdLst>
                <a:gd name="connsiteX0" fmla="*/ 15489 w 51317"/>
                <a:gd name="connsiteY0" fmla="*/ 69847 h 76718"/>
                <a:gd name="connsiteX1" fmla="*/ 22180 w 51317"/>
                <a:gd name="connsiteY1" fmla="*/ 75165 h 76718"/>
                <a:gd name="connsiteX2" fmla="*/ 25807 w 51317"/>
                <a:gd name="connsiteY2" fmla="*/ 68474 h 76718"/>
                <a:gd name="connsiteX3" fmla="*/ 20905 w 51317"/>
                <a:gd name="connsiteY3" fmla="*/ 59530 h 76718"/>
                <a:gd name="connsiteX4" fmla="*/ 16960 w 51317"/>
                <a:gd name="connsiteY4" fmla="*/ 51442 h 76718"/>
                <a:gd name="connsiteX5" fmla="*/ 25733 w 51317"/>
                <a:gd name="connsiteY5" fmla="*/ 55584 h 76718"/>
                <a:gd name="connsiteX6" fmla="*/ 30193 w 51317"/>
                <a:gd name="connsiteY6" fmla="*/ 60730 h 76718"/>
                <a:gd name="connsiteX7" fmla="*/ 33967 w 51317"/>
                <a:gd name="connsiteY7" fmla="*/ 67788 h 76718"/>
                <a:gd name="connsiteX8" fmla="*/ 38452 w 51317"/>
                <a:gd name="connsiteY8" fmla="*/ 71905 h 76718"/>
                <a:gd name="connsiteX9" fmla="*/ 46710 w 51317"/>
                <a:gd name="connsiteY9" fmla="*/ 70705 h 76718"/>
                <a:gd name="connsiteX10" fmla="*/ 49283 w 51317"/>
                <a:gd name="connsiteY10" fmla="*/ 63353 h 76718"/>
                <a:gd name="connsiteX11" fmla="*/ 49455 w 51317"/>
                <a:gd name="connsiteY11" fmla="*/ 59236 h 76718"/>
                <a:gd name="connsiteX12" fmla="*/ 45853 w 51317"/>
                <a:gd name="connsiteY12" fmla="*/ 52178 h 76718"/>
                <a:gd name="connsiteX13" fmla="*/ 45656 w 51317"/>
                <a:gd name="connsiteY13" fmla="*/ 44458 h 76718"/>
                <a:gd name="connsiteX14" fmla="*/ 36393 w 51317"/>
                <a:gd name="connsiteY14" fmla="*/ 38601 h 76718"/>
                <a:gd name="connsiteX15" fmla="*/ 30879 w 51317"/>
                <a:gd name="connsiteY15" fmla="*/ 34999 h 76718"/>
                <a:gd name="connsiteX16" fmla="*/ 33330 w 51317"/>
                <a:gd name="connsiteY16" fmla="*/ 24682 h 76718"/>
                <a:gd name="connsiteX17" fmla="*/ 28870 w 51317"/>
                <a:gd name="connsiteY17" fmla="*/ 17330 h 76718"/>
                <a:gd name="connsiteX18" fmla="*/ 21518 w 51317"/>
                <a:gd name="connsiteY18" fmla="*/ 11816 h 76718"/>
                <a:gd name="connsiteX19" fmla="*/ 13602 w 51317"/>
                <a:gd name="connsiteY19" fmla="*/ 5812 h 76718"/>
                <a:gd name="connsiteX20" fmla="*/ 9142 w 51317"/>
                <a:gd name="connsiteY20" fmla="*/ -903 h 76718"/>
                <a:gd name="connsiteX21" fmla="*/ 5197 w 51317"/>
                <a:gd name="connsiteY21" fmla="*/ 3998 h 76718"/>
                <a:gd name="connsiteX22" fmla="*/ 3824 w 51317"/>
                <a:gd name="connsiteY22" fmla="*/ 17060 h 76718"/>
                <a:gd name="connsiteX23" fmla="*/ 1227 w 51317"/>
                <a:gd name="connsiteY23" fmla="*/ 28921 h 76718"/>
                <a:gd name="connsiteX24" fmla="*/ 8285 w 51317"/>
                <a:gd name="connsiteY24" fmla="*/ 36494 h 76718"/>
                <a:gd name="connsiteX25" fmla="*/ 7255 w 51317"/>
                <a:gd name="connsiteY25" fmla="*/ 43356 h 76718"/>
                <a:gd name="connsiteX26" fmla="*/ 6226 w 51317"/>
                <a:gd name="connsiteY26" fmla="*/ 47669 h 76718"/>
                <a:gd name="connsiteX27" fmla="*/ 5711 w 51317"/>
                <a:gd name="connsiteY27" fmla="*/ 59530 h 76718"/>
                <a:gd name="connsiteX28" fmla="*/ 15489 w 51317"/>
                <a:gd name="connsiteY28" fmla="*/ 69847 h 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1317" h="76718">
                  <a:moveTo>
                    <a:pt x="15489" y="69847"/>
                  </a:moveTo>
                  <a:cubicBezTo>
                    <a:pt x="17205" y="72591"/>
                    <a:pt x="18406" y="77591"/>
                    <a:pt x="22180" y="75165"/>
                  </a:cubicBezTo>
                  <a:cubicBezTo>
                    <a:pt x="25954" y="72738"/>
                    <a:pt x="26493" y="73449"/>
                    <a:pt x="25807" y="68474"/>
                  </a:cubicBezTo>
                  <a:cubicBezTo>
                    <a:pt x="25120" y="63500"/>
                    <a:pt x="21322" y="63573"/>
                    <a:pt x="20905" y="59530"/>
                  </a:cubicBezTo>
                  <a:cubicBezTo>
                    <a:pt x="20489" y="55486"/>
                    <a:pt x="13553" y="52178"/>
                    <a:pt x="16960" y="51442"/>
                  </a:cubicBezTo>
                  <a:cubicBezTo>
                    <a:pt x="20366" y="50707"/>
                    <a:pt x="22621" y="53329"/>
                    <a:pt x="25733" y="55584"/>
                  </a:cubicBezTo>
                  <a:cubicBezTo>
                    <a:pt x="28845" y="57839"/>
                    <a:pt x="30193" y="57471"/>
                    <a:pt x="30193" y="60730"/>
                  </a:cubicBezTo>
                  <a:cubicBezTo>
                    <a:pt x="30193" y="63990"/>
                    <a:pt x="33796" y="64504"/>
                    <a:pt x="33967" y="67788"/>
                  </a:cubicBezTo>
                  <a:cubicBezTo>
                    <a:pt x="34139" y="71072"/>
                    <a:pt x="35535" y="71390"/>
                    <a:pt x="38452" y="71905"/>
                  </a:cubicBezTo>
                  <a:cubicBezTo>
                    <a:pt x="41368" y="72420"/>
                    <a:pt x="46024" y="73621"/>
                    <a:pt x="46710" y="70705"/>
                  </a:cubicBezTo>
                  <a:cubicBezTo>
                    <a:pt x="47396" y="67788"/>
                    <a:pt x="47396" y="64676"/>
                    <a:pt x="49283" y="63353"/>
                  </a:cubicBezTo>
                  <a:cubicBezTo>
                    <a:pt x="51170" y="62029"/>
                    <a:pt x="52200" y="59579"/>
                    <a:pt x="49455" y="59236"/>
                  </a:cubicBezTo>
                  <a:cubicBezTo>
                    <a:pt x="46710" y="58892"/>
                    <a:pt x="45853" y="55633"/>
                    <a:pt x="45853" y="52178"/>
                  </a:cubicBezTo>
                  <a:cubicBezTo>
                    <a:pt x="45853" y="48722"/>
                    <a:pt x="49283" y="46860"/>
                    <a:pt x="45656" y="44458"/>
                  </a:cubicBezTo>
                  <a:cubicBezTo>
                    <a:pt x="42030" y="42057"/>
                    <a:pt x="39996" y="38601"/>
                    <a:pt x="36393" y="38601"/>
                  </a:cubicBezTo>
                  <a:cubicBezTo>
                    <a:pt x="32791" y="38601"/>
                    <a:pt x="30021" y="38087"/>
                    <a:pt x="30879" y="34999"/>
                  </a:cubicBezTo>
                  <a:cubicBezTo>
                    <a:pt x="31737" y="31911"/>
                    <a:pt x="34139" y="29485"/>
                    <a:pt x="33330" y="24682"/>
                  </a:cubicBezTo>
                  <a:cubicBezTo>
                    <a:pt x="32521" y="19879"/>
                    <a:pt x="32815" y="19511"/>
                    <a:pt x="28870" y="17330"/>
                  </a:cubicBezTo>
                  <a:cubicBezTo>
                    <a:pt x="24924" y="15149"/>
                    <a:pt x="21984" y="13556"/>
                    <a:pt x="21518" y="11816"/>
                  </a:cubicBezTo>
                  <a:cubicBezTo>
                    <a:pt x="21052" y="10076"/>
                    <a:pt x="13945" y="9365"/>
                    <a:pt x="13602" y="5812"/>
                  </a:cubicBezTo>
                  <a:cubicBezTo>
                    <a:pt x="13259" y="2259"/>
                    <a:pt x="11887" y="-1074"/>
                    <a:pt x="9142" y="-903"/>
                  </a:cubicBezTo>
                  <a:cubicBezTo>
                    <a:pt x="6976" y="-192"/>
                    <a:pt x="5430" y="1720"/>
                    <a:pt x="5197" y="3998"/>
                  </a:cubicBezTo>
                  <a:cubicBezTo>
                    <a:pt x="4854" y="7944"/>
                    <a:pt x="5368" y="12772"/>
                    <a:pt x="3824" y="17060"/>
                  </a:cubicBezTo>
                  <a:cubicBezTo>
                    <a:pt x="2281" y="21349"/>
                    <a:pt x="-2547" y="26520"/>
                    <a:pt x="1227" y="28921"/>
                  </a:cubicBezTo>
                  <a:cubicBezTo>
                    <a:pt x="5001" y="31323"/>
                    <a:pt x="8799" y="32181"/>
                    <a:pt x="8285" y="36494"/>
                  </a:cubicBezTo>
                  <a:cubicBezTo>
                    <a:pt x="7770" y="40807"/>
                    <a:pt x="5025" y="42155"/>
                    <a:pt x="7255" y="43356"/>
                  </a:cubicBezTo>
                  <a:cubicBezTo>
                    <a:pt x="9485" y="44556"/>
                    <a:pt x="9314" y="46468"/>
                    <a:pt x="6226" y="47669"/>
                  </a:cubicBezTo>
                  <a:cubicBezTo>
                    <a:pt x="3138" y="48869"/>
                    <a:pt x="2256" y="56099"/>
                    <a:pt x="5711" y="59530"/>
                  </a:cubicBezTo>
                  <a:cubicBezTo>
                    <a:pt x="9231" y="62715"/>
                    <a:pt x="12500" y="66171"/>
                    <a:pt x="15489" y="698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7" name="Freeform: Shape 1576">
              <a:extLst>
                <a:ext uri="{FF2B5EF4-FFF2-40B4-BE49-F238E27FC236}">
                  <a16:creationId xmlns:a16="http://schemas.microsoft.com/office/drawing/2014/main" xmlns="" id="{000500E2-1F03-2ECC-F847-95F0187F07E8}"/>
                </a:ext>
              </a:extLst>
            </p:cNvPr>
            <p:cNvSpPr/>
            <p:nvPr/>
          </p:nvSpPr>
          <p:spPr>
            <a:xfrm>
              <a:off x="1353751" y="2186657"/>
              <a:ext cx="28968" cy="32366"/>
            </a:xfrm>
            <a:custGeom>
              <a:avLst/>
              <a:gdLst>
                <a:gd name="connsiteX0" fmla="*/ 9994 w 28968"/>
                <a:gd name="connsiteY0" fmla="*/ 5588 h 32366"/>
                <a:gd name="connsiteX1" fmla="*/ 11906 w 28968"/>
                <a:gd name="connsiteY1" fmla="*/ 2157 h 32366"/>
                <a:gd name="connsiteX2" fmla="*/ 4676 w 28968"/>
                <a:gd name="connsiteY2" fmla="*/ 2672 h 32366"/>
                <a:gd name="connsiteX3" fmla="*/ 216 w 28968"/>
                <a:gd name="connsiteY3" fmla="*/ 9558 h 32366"/>
                <a:gd name="connsiteX4" fmla="*/ 1760 w 28968"/>
                <a:gd name="connsiteY4" fmla="*/ 16910 h 32366"/>
                <a:gd name="connsiteX5" fmla="*/ 8107 w 28968"/>
                <a:gd name="connsiteY5" fmla="*/ 20023 h 32366"/>
                <a:gd name="connsiteX6" fmla="*/ 12763 w 28968"/>
                <a:gd name="connsiteY6" fmla="*/ 24924 h 32366"/>
                <a:gd name="connsiteX7" fmla="*/ 16366 w 28968"/>
                <a:gd name="connsiteY7" fmla="*/ 31295 h 32366"/>
                <a:gd name="connsiteX8" fmla="*/ 24967 w 28968"/>
                <a:gd name="connsiteY8" fmla="*/ 30266 h 32366"/>
                <a:gd name="connsiteX9" fmla="*/ 28570 w 28968"/>
                <a:gd name="connsiteY9" fmla="*/ 27669 h 32366"/>
                <a:gd name="connsiteX10" fmla="*/ 26511 w 28968"/>
                <a:gd name="connsiteY10" fmla="*/ 20635 h 32366"/>
                <a:gd name="connsiteX11" fmla="*/ 19797 w 28968"/>
                <a:gd name="connsiteY11" fmla="*/ 13063 h 32366"/>
                <a:gd name="connsiteX12" fmla="*/ 11906 w 28968"/>
                <a:gd name="connsiteY12" fmla="*/ 9632 h 32366"/>
                <a:gd name="connsiteX13" fmla="*/ 9994 w 28968"/>
                <a:gd name="connsiteY13" fmla="*/ 5588 h 32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968" h="32366">
                  <a:moveTo>
                    <a:pt x="9994" y="5588"/>
                  </a:moveTo>
                  <a:cubicBezTo>
                    <a:pt x="12249" y="4045"/>
                    <a:pt x="13106" y="4388"/>
                    <a:pt x="11906" y="2157"/>
                  </a:cubicBezTo>
                  <a:cubicBezTo>
                    <a:pt x="10705" y="-72"/>
                    <a:pt x="7936" y="-3700"/>
                    <a:pt x="4676" y="2672"/>
                  </a:cubicBezTo>
                  <a:cubicBezTo>
                    <a:pt x="4676" y="2672"/>
                    <a:pt x="45" y="6789"/>
                    <a:pt x="216" y="9558"/>
                  </a:cubicBezTo>
                  <a:cubicBezTo>
                    <a:pt x="388" y="12328"/>
                    <a:pt x="-1524" y="16763"/>
                    <a:pt x="1760" y="16910"/>
                  </a:cubicBezTo>
                  <a:cubicBezTo>
                    <a:pt x="5044" y="17057"/>
                    <a:pt x="7249" y="17940"/>
                    <a:pt x="8107" y="20023"/>
                  </a:cubicBezTo>
                  <a:cubicBezTo>
                    <a:pt x="8965" y="22106"/>
                    <a:pt x="12249" y="22253"/>
                    <a:pt x="12763" y="24924"/>
                  </a:cubicBezTo>
                  <a:cubicBezTo>
                    <a:pt x="13278" y="27595"/>
                    <a:pt x="14136" y="30609"/>
                    <a:pt x="16366" y="31295"/>
                  </a:cubicBezTo>
                  <a:cubicBezTo>
                    <a:pt x="18596" y="31982"/>
                    <a:pt x="23081" y="30266"/>
                    <a:pt x="24967" y="30266"/>
                  </a:cubicBezTo>
                  <a:cubicBezTo>
                    <a:pt x="26854" y="30266"/>
                    <a:pt x="28570" y="31295"/>
                    <a:pt x="28570" y="27669"/>
                  </a:cubicBezTo>
                  <a:cubicBezTo>
                    <a:pt x="28570" y="24042"/>
                    <a:pt x="29771" y="22767"/>
                    <a:pt x="26511" y="20635"/>
                  </a:cubicBezTo>
                  <a:cubicBezTo>
                    <a:pt x="23252" y="18503"/>
                    <a:pt x="24061" y="14092"/>
                    <a:pt x="19797" y="13063"/>
                  </a:cubicBezTo>
                  <a:cubicBezTo>
                    <a:pt x="16927" y="12573"/>
                    <a:pt x="14219" y="11396"/>
                    <a:pt x="11906" y="9632"/>
                  </a:cubicBezTo>
                  <a:cubicBezTo>
                    <a:pt x="11097" y="8701"/>
                    <a:pt x="7813" y="7132"/>
                    <a:pt x="9994" y="558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8" name="Freeform: Shape 1577">
              <a:extLst>
                <a:ext uri="{FF2B5EF4-FFF2-40B4-BE49-F238E27FC236}">
                  <a16:creationId xmlns:a16="http://schemas.microsoft.com/office/drawing/2014/main" xmlns="" id="{F2437CDB-EC7B-4592-F9C4-F144938BA281}"/>
                </a:ext>
              </a:extLst>
            </p:cNvPr>
            <p:cNvSpPr/>
            <p:nvPr/>
          </p:nvSpPr>
          <p:spPr>
            <a:xfrm>
              <a:off x="1331875" y="2242331"/>
              <a:ext cx="8376" cy="11938"/>
            </a:xfrm>
            <a:custGeom>
              <a:avLst/>
              <a:gdLst>
                <a:gd name="connsiteX0" fmla="*/ 12 w 8376"/>
                <a:gd name="connsiteY0" fmla="*/ 470 h 11938"/>
                <a:gd name="connsiteX1" fmla="*/ 527 w 8376"/>
                <a:gd name="connsiteY1" fmla="*/ 10101 h 11938"/>
                <a:gd name="connsiteX2" fmla="*/ 4497 w 8376"/>
                <a:gd name="connsiteY2" fmla="*/ 7357 h 11938"/>
                <a:gd name="connsiteX3" fmla="*/ 8099 w 8376"/>
                <a:gd name="connsiteY3" fmla="*/ 2455 h 11938"/>
                <a:gd name="connsiteX4" fmla="*/ 12 w 8376"/>
                <a:gd name="connsiteY4" fmla="*/ 470 h 119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6" h="11938">
                  <a:moveTo>
                    <a:pt x="12" y="470"/>
                  </a:moveTo>
                  <a:cubicBezTo>
                    <a:pt x="12" y="470"/>
                    <a:pt x="-674" y="8214"/>
                    <a:pt x="527" y="10101"/>
                  </a:cubicBezTo>
                  <a:cubicBezTo>
                    <a:pt x="1728" y="11988"/>
                    <a:pt x="3468" y="10959"/>
                    <a:pt x="4497" y="7357"/>
                  </a:cubicBezTo>
                  <a:cubicBezTo>
                    <a:pt x="5526" y="3754"/>
                    <a:pt x="8786" y="4416"/>
                    <a:pt x="8099" y="2455"/>
                  </a:cubicBezTo>
                  <a:cubicBezTo>
                    <a:pt x="7413" y="495"/>
                    <a:pt x="650" y="-2789"/>
                    <a:pt x="12" y="4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79" name="Freeform: Shape 1578">
              <a:extLst>
                <a:ext uri="{FF2B5EF4-FFF2-40B4-BE49-F238E27FC236}">
                  <a16:creationId xmlns:a16="http://schemas.microsoft.com/office/drawing/2014/main" xmlns="" id="{C508E5FF-5D1B-349D-B82A-6DD04238BC48}"/>
                </a:ext>
              </a:extLst>
            </p:cNvPr>
            <p:cNvSpPr/>
            <p:nvPr/>
          </p:nvSpPr>
          <p:spPr>
            <a:xfrm>
              <a:off x="1623985" y="2512529"/>
              <a:ext cx="1901510" cy="925758"/>
            </a:xfrm>
            <a:custGeom>
              <a:avLst/>
              <a:gdLst>
                <a:gd name="connsiteX0" fmla="*/ 1889908 w 1901510"/>
                <a:gd name="connsiteY0" fmla="*/ 170869 h 925758"/>
                <a:gd name="connsiteX1" fmla="*/ 1884737 w 1901510"/>
                <a:gd name="connsiteY1" fmla="*/ 164155 h 925758"/>
                <a:gd name="connsiteX2" fmla="*/ 1876748 w 1901510"/>
                <a:gd name="connsiteY2" fmla="*/ 154867 h 925758"/>
                <a:gd name="connsiteX3" fmla="*/ 1872876 w 1901510"/>
                <a:gd name="connsiteY3" fmla="*/ 113206 h 925758"/>
                <a:gd name="connsiteX4" fmla="*/ 1871063 w 1901510"/>
                <a:gd name="connsiteY4" fmla="*/ 96444 h 925758"/>
                <a:gd name="connsiteX5" fmla="*/ 1862559 w 1901510"/>
                <a:gd name="connsiteY5" fmla="*/ 83823 h 925758"/>
                <a:gd name="connsiteX6" fmla="*/ 1843983 w 1901510"/>
                <a:gd name="connsiteY6" fmla="*/ 88185 h 925758"/>
                <a:gd name="connsiteX7" fmla="*/ 1832907 w 1901510"/>
                <a:gd name="connsiteY7" fmla="*/ 85367 h 925758"/>
                <a:gd name="connsiteX8" fmla="*/ 1818448 w 1901510"/>
                <a:gd name="connsiteY8" fmla="*/ 87940 h 925758"/>
                <a:gd name="connsiteX9" fmla="*/ 1801686 w 1901510"/>
                <a:gd name="connsiteY9" fmla="*/ 109334 h 925758"/>
                <a:gd name="connsiteX10" fmla="*/ 1791369 w 1901510"/>
                <a:gd name="connsiteY10" fmla="*/ 129968 h 925758"/>
                <a:gd name="connsiteX11" fmla="*/ 1781321 w 1901510"/>
                <a:gd name="connsiteY11" fmla="*/ 153960 h 925758"/>
                <a:gd name="connsiteX12" fmla="*/ 1761716 w 1901510"/>
                <a:gd name="connsiteY12" fmla="*/ 169693 h 925758"/>
                <a:gd name="connsiteX13" fmla="*/ 1746767 w 1901510"/>
                <a:gd name="connsiteY13" fmla="*/ 179495 h 925758"/>
                <a:gd name="connsiteX14" fmla="*/ 1648253 w 1901510"/>
                <a:gd name="connsiteY14" fmla="*/ 180010 h 925758"/>
                <a:gd name="connsiteX15" fmla="*/ 1610832 w 1901510"/>
                <a:gd name="connsiteY15" fmla="*/ 200914 h 925758"/>
                <a:gd name="connsiteX16" fmla="*/ 1596397 w 1901510"/>
                <a:gd name="connsiteY16" fmla="*/ 210520 h 925758"/>
                <a:gd name="connsiteX17" fmla="*/ 1600171 w 1901510"/>
                <a:gd name="connsiteY17" fmla="*/ 212505 h 925758"/>
                <a:gd name="connsiteX18" fmla="*/ 1600882 w 1901510"/>
                <a:gd name="connsiteY18" fmla="*/ 218705 h 925758"/>
                <a:gd name="connsiteX19" fmla="*/ 1597427 w 1901510"/>
                <a:gd name="connsiteY19" fmla="*/ 230051 h 925758"/>
                <a:gd name="connsiteX20" fmla="*/ 1589879 w 1901510"/>
                <a:gd name="connsiteY20" fmla="*/ 237967 h 925758"/>
                <a:gd name="connsiteX21" fmla="*/ 1581620 w 1901510"/>
                <a:gd name="connsiteY21" fmla="*/ 245172 h 925758"/>
                <a:gd name="connsiteX22" fmla="*/ 1561672 w 1901510"/>
                <a:gd name="connsiteY22" fmla="*/ 248970 h 925758"/>
                <a:gd name="connsiteX23" fmla="*/ 1539616 w 1901510"/>
                <a:gd name="connsiteY23" fmla="*/ 245172 h 925758"/>
                <a:gd name="connsiteX24" fmla="*/ 1514865 w 1901510"/>
                <a:gd name="connsiteY24" fmla="*/ 244829 h 925758"/>
                <a:gd name="connsiteX25" fmla="*/ 1504205 w 1901510"/>
                <a:gd name="connsiteY25" fmla="*/ 249999 h 925758"/>
                <a:gd name="connsiteX26" fmla="*/ 1501338 w 1901510"/>
                <a:gd name="connsiteY26" fmla="*/ 252083 h 925758"/>
                <a:gd name="connsiteX27" fmla="*/ 1505308 w 1901510"/>
                <a:gd name="connsiteY27" fmla="*/ 260733 h 925758"/>
                <a:gd name="connsiteX28" fmla="*/ 1504254 w 1901510"/>
                <a:gd name="connsiteY28" fmla="*/ 268796 h 925758"/>
                <a:gd name="connsiteX29" fmla="*/ 1504548 w 1901510"/>
                <a:gd name="connsiteY29" fmla="*/ 275437 h 925758"/>
                <a:gd name="connsiteX30" fmla="*/ 1486659 w 1901510"/>
                <a:gd name="connsiteY30" fmla="*/ 285754 h 925758"/>
                <a:gd name="connsiteX31" fmla="*/ 1468083 w 1901510"/>
                <a:gd name="connsiteY31" fmla="*/ 295042 h 925758"/>
                <a:gd name="connsiteX32" fmla="*/ 1452277 w 1901510"/>
                <a:gd name="connsiteY32" fmla="*/ 299502 h 925758"/>
                <a:gd name="connsiteX33" fmla="*/ 1436446 w 1901510"/>
                <a:gd name="connsiteY33" fmla="*/ 305702 h 925758"/>
                <a:gd name="connsiteX34" fmla="*/ 1417527 w 1901510"/>
                <a:gd name="connsiteY34" fmla="*/ 317391 h 925758"/>
                <a:gd name="connsiteX35" fmla="*/ 1399319 w 1901510"/>
                <a:gd name="connsiteY35" fmla="*/ 318078 h 925758"/>
                <a:gd name="connsiteX36" fmla="*/ 1386600 w 1901510"/>
                <a:gd name="connsiteY36" fmla="*/ 320822 h 925758"/>
                <a:gd name="connsiteX37" fmla="*/ 1371896 w 1901510"/>
                <a:gd name="connsiteY37" fmla="*/ 313275 h 925758"/>
                <a:gd name="connsiteX38" fmla="*/ 1370107 w 1901510"/>
                <a:gd name="connsiteY38" fmla="*/ 303717 h 925758"/>
                <a:gd name="connsiteX39" fmla="*/ 1372558 w 1901510"/>
                <a:gd name="connsiteY39" fmla="*/ 290141 h 925758"/>
                <a:gd name="connsiteX40" fmla="*/ 1387262 w 1901510"/>
                <a:gd name="connsiteY40" fmla="*/ 276466 h 925758"/>
                <a:gd name="connsiteX41" fmla="*/ 1395251 w 1901510"/>
                <a:gd name="connsiteY41" fmla="*/ 253528 h 925758"/>
                <a:gd name="connsiteX42" fmla="*/ 1397138 w 1901510"/>
                <a:gd name="connsiteY42" fmla="*/ 247476 h 925758"/>
                <a:gd name="connsiteX43" fmla="*/ 1391820 w 1901510"/>
                <a:gd name="connsiteY43" fmla="*/ 244486 h 925758"/>
                <a:gd name="connsiteX44" fmla="*/ 1389075 w 1901510"/>
                <a:gd name="connsiteY44" fmla="*/ 233482 h 925758"/>
                <a:gd name="connsiteX45" fmla="*/ 1384933 w 1901510"/>
                <a:gd name="connsiteY45" fmla="*/ 218362 h 925758"/>
                <a:gd name="connsiteX46" fmla="*/ 1374960 w 1901510"/>
                <a:gd name="connsiteY46" fmla="*/ 216279 h 925758"/>
                <a:gd name="connsiteX47" fmla="*/ 1365010 w 1901510"/>
                <a:gd name="connsiteY47" fmla="*/ 220421 h 925758"/>
                <a:gd name="connsiteX48" fmla="*/ 1358467 w 1901510"/>
                <a:gd name="connsiteY48" fmla="*/ 229365 h 925758"/>
                <a:gd name="connsiteX49" fmla="*/ 1348493 w 1901510"/>
                <a:gd name="connsiteY49" fmla="*/ 234512 h 925758"/>
                <a:gd name="connsiteX50" fmla="*/ 1348493 w 1901510"/>
                <a:gd name="connsiteY50" fmla="*/ 223508 h 925758"/>
                <a:gd name="connsiteX51" fmla="*/ 1360746 w 1901510"/>
                <a:gd name="connsiteY51" fmla="*/ 210446 h 925758"/>
                <a:gd name="connsiteX52" fmla="*/ 1366946 w 1901510"/>
                <a:gd name="connsiteY52" fmla="*/ 195743 h 925758"/>
                <a:gd name="connsiteX53" fmla="*/ 1364495 w 1901510"/>
                <a:gd name="connsiteY53" fmla="*/ 184715 h 925758"/>
                <a:gd name="connsiteX54" fmla="*/ 1368294 w 1901510"/>
                <a:gd name="connsiteY54" fmla="*/ 177510 h 925758"/>
                <a:gd name="connsiteX55" fmla="*/ 1355232 w 1901510"/>
                <a:gd name="connsiteY55" fmla="*/ 163419 h 925758"/>
                <a:gd name="connsiteX56" fmla="*/ 1338715 w 1901510"/>
                <a:gd name="connsiteY56" fmla="*/ 152735 h 925758"/>
                <a:gd name="connsiteX57" fmla="*/ 1313621 w 1901510"/>
                <a:gd name="connsiteY57" fmla="*/ 147588 h 925758"/>
                <a:gd name="connsiteX58" fmla="*/ 1304333 w 1901510"/>
                <a:gd name="connsiteY58" fmla="*/ 152490 h 925758"/>
                <a:gd name="connsiteX59" fmla="*/ 1299848 w 1901510"/>
                <a:gd name="connsiteY59" fmla="*/ 164890 h 925758"/>
                <a:gd name="connsiteX60" fmla="*/ 1296074 w 1901510"/>
                <a:gd name="connsiteY60" fmla="*/ 181382 h 925758"/>
                <a:gd name="connsiteX61" fmla="*/ 1290585 w 1901510"/>
                <a:gd name="connsiteY61" fmla="*/ 184127 h 925758"/>
                <a:gd name="connsiteX62" fmla="*/ 1288134 w 1901510"/>
                <a:gd name="connsiteY62" fmla="*/ 174864 h 925758"/>
                <a:gd name="connsiteX63" fmla="*/ 1283674 w 1901510"/>
                <a:gd name="connsiteY63" fmla="*/ 173124 h 925758"/>
                <a:gd name="connsiteX64" fmla="*/ 1275759 w 1901510"/>
                <a:gd name="connsiteY64" fmla="*/ 176922 h 925758"/>
                <a:gd name="connsiteX65" fmla="*/ 1268897 w 1901510"/>
                <a:gd name="connsiteY65" fmla="*/ 185524 h 925758"/>
                <a:gd name="connsiteX66" fmla="*/ 1266814 w 1901510"/>
                <a:gd name="connsiteY66" fmla="*/ 199615 h 925758"/>
                <a:gd name="connsiteX67" fmla="*/ 1260295 w 1901510"/>
                <a:gd name="connsiteY67" fmla="*/ 211647 h 925758"/>
                <a:gd name="connsiteX68" fmla="*/ 1257550 w 1901510"/>
                <a:gd name="connsiteY68" fmla="*/ 238604 h 925758"/>
                <a:gd name="connsiteX69" fmla="*/ 1263726 w 1901510"/>
                <a:gd name="connsiteY69" fmla="*/ 246838 h 925758"/>
                <a:gd name="connsiteX70" fmla="*/ 1267843 w 1901510"/>
                <a:gd name="connsiteY70" fmla="*/ 270928 h 925758"/>
                <a:gd name="connsiteX71" fmla="*/ 1265784 w 1901510"/>
                <a:gd name="connsiteY71" fmla="*/ 284333 h 925758"/>
                <a:gd name="connsiteX72" fmla="*/ 1256840 w 1901510"/>
                <a:gd name="connsiteY72" fmla="*/ 298424 h 925758"/>
                <a:gd name="connsiteX73" fmla="*/ 1248606 w 1901510"/>
                <a:gd name="connsiteY73" fmla="*/ 305310 h 925758"/>
                <a:gd name="connsiteX74" fmla="*/ 1234833 w 1901510"/>
                <a:gd name="connsiteY74" fmla="*/ 313201 h 925758"/>
                <a:gd name="connsiteX75" fmla="*/ 1226942 w 1901510"/>
                <a:gd name="connsiteY75" fmla="*/ 307712 h 925758"/>
                <a:gd name="connsiteX76" fmla="*/ 1221428 w 1901510"/>
                <a:gd name="connsiteY76" fmla="*/ 295679 h 925758"/>
                <a:gd name="connsiteX77" fmla="*/ 1219713 w 1901510"/>
                <a:gd name="connsiteY77" fmla="*/ 270928 h 925758"/>
                <a:gd name="connsiteX78" fmla="*/ 1214199 w 1901510"/>
                <a:gd name="connsiteY78" fmla="*/ 255783 h 925758"/>
                <a:gd name="connsiteX79" fmla="*/ 1217311 w 1901510"/>
                <a:gd name="connsiteY79" fmla="*/ 243751 h 925758"/>
                <a:gd name="connsiteX80" fmla="*/ 1220399 w 1901510"/>
                <a:gd name="connsiteY80" fmla="*/ 235492 h 925758"/>
                <a:gd name="connsiteX81" fmla="*/ 1222458 w 1901510"/>
                <a:gd name="connsiteY81" fmla="*/ 226890 h 925758"/>
                <a:gd name="connsiteX82" fmla="*/ 1226599 w 1901510"/>
                <a:gd name="connsiteY82" fmla="*/ 217970 h 925758"/>
                <a:gd name="connsiteX83" fmla="*/ 1229687 w 1901510"/>
                <a:gd name="connsiteY83" fmla="*/ 197679 h 925758"/>
                <a:gd name="connsiteX84" fmla="*/ 1235176 w 1901510"/>
                <a:gd name="connsiteY84" fmla="*/ 185646 h 925758"/>
                <a:gd name="connsiteX85" fmla="*/ 1240077 w 1901510"/>
                <a:gd name="connsiteY85" fmla="*/ 174300 h 925758"/>
                <a:gd name="connsiteX86" fmla="*/ 1232726 w 1901510"/>
                <a:gd name="connsiteY86" fmla="*/ 175329 h 925758"/>
                <a:gd name="connsiteX87" fmla="*/ 1225521 w 1901510"/>
                <a:gd name="connsiteY87" fmla="*/ 183563 h 925758"/>
                <a:gd name="connsiteX88" fmla="*/ 1217948 w 1901510"/>
                <a:gd name="connsiteY88" fmla="*/ 185279 h 925758"/>
                <a:gd name="connsiteX89" fmla="*/ 1223095 w 1901510"/>
                <a:gd name="connsiteY89" fmla="*/ 173589 h 925758"/>
                <a:gd name="connsiteX90" fmla="*/ 1234098 w 1901510"/>
                <a:gd name="connsiteY90" fmla="*/ 161336 h 925758"/>
                <a:gd name="connsiteX91" fmla="*/ 1248557 w 1901510"/>
                <a:gd name="connsiteY91" fmla="*/ 149304 h 925758"/>
                <a:gd name="connsiteX92" fmla="*/ 1259217 w 1901510"/>
                <a:gd name="connsiteY92" fmla="*/ 150676 h 925758"/>
                <a:gd name="connsiteX93" fmla="*/ 1268505 w 1901510"/>
                <a:gd name="connsiteY93" fmla="*/ 145530 h 925758"/>
                <a:gd name="connsiteX94" fmla="*/ 1284311 w 1901510"/>
                <a:gd name="connsiteY94" fmla="*/ 143079 h 925758"/>
                <a:gd name="connsiteX95" fmla="*/ 1294285 w 1901510"/>
                <a:gd name="connsiteY95" fmla="*/ 134134 h 925758"/>
                <a:gd name="connsiteX96" fmla="*/ 1306318 w 1901510"/>
                <a:gd name="connsiteY96" fmla="*/ 142025 h 925758"/>
                <a:gd name="connsiteX97" fmla="*/ 1319036 w 1901510"/>
                <a:gd name="connsiteY97" fmla="*/ 144108 h 925758"/>
                <a:gd name="connsiteX98" fmla="*/ 1340357 w 1901510"/>
                <a:gd name="connsiteY98" fmla="*/ 142368 h 925758"/>
                <a:gd name="connsiteX99" fmla="*/ 1348959 w 1901510"/>
                <a:gd name="connsiteY99" fmla="*/ 138938 h 925758"/>
                <a:gd name="connsiteX100" fmla="*/ 1353198 w 1901510"/>
                <a:gd name="connsiteY100" fmla="*/ 134330 h 925758"/>
                <a:gd name="connsiteX101" fmla="*/ 1344498 w 1901510"/>
                <a:gd name="connsiteY101" fmla="*/ 132149 h 925758"/>
                <a:gd name="connsiteX102" fmla="*/ 1334426 w 1901510"/>
                <a:gd name="connsiteY102" fmla="*/ 121832 h 925758"/>
                <a:gd name="connsiteX103" fmla="*/ 1325629 w 1901510"/>
                <a:gd name="connsiteY103" fmla="*/ 117152 h 925758"/>
                <a:gd name="connsiteX104" fmla="*/ 1320237 w 1901510"/>
                <a:gd name="connsiteY104" fmla="*/ 118989 h 925758"/>
                <a:gd name="connsiteX105" fmla="*/ 1310190 w 1901510"/>
                <a:gd name="connsiteY105" fmla="*/ 109457 h 925758"/>
                <a:gd name="connsiteX106" fmla="*/ 1298329 w 1901510"/>
                <a:gd name="connsiteY106" fmla="*/ 104825 h 925758"/>
                <a:gd name="connsiteX107" fmla="*/ 1282081 w 1901510"/>
                <a:gd name="connsiteY107" fmla="*/ 108158 h 925758"/>
                <a:gd name="connsiteX108" fmla="*/ 1267377 w 1901510"/>
                <a:gd name="connsiteY108" fmla="*/ 109702 h 925758"/>
                <a:gd name="connsiteX109" fmla="*/ 1257305 w 1901510"/>
                <a:gd name="connsiteY109" fmla="*/ 116931 h 925758"/>
                <a:gd name="connsiteX110" fmla="*/ 1248287 w 1901510"/>
                <a:gd name="connsiteY110" fmla="*/ 114872 h 925758"/>
                <a:gd name="connsiteX111" fmla="*/ 1234882 w 1901510"/>
                <a:gd name="connsiteY111" fmla="*/ 114088 h 925758"/>
                <a:gd name="connsiteX112" fmla="*/ 1227138 w 1901510"/>
                <a:gd name="connsiteY112" fmla="*/ 106369 h 925758"/>
                <a:gd name="connsiteX113" fmla="*/ 1216821 w 1901510"/>
                <a:gd name="connsiteY113" fmla="*/ 100438 h 925758"/>
                <a:gd name="connsiteX114" fmla="*/ 1210376 w 1901510"/>
                <a:gd name="connsiteY114" fmla="*/ 97081 h 925758"/>
                <a:gd name="connsiteX115" fmla="*/ 1202387 w 1901510"/>
                <a:gd name="connsiteY115" fmla="*/ 94630 h 925758"/>
                <a:gd name="connsiteX116" fmla="*/ 1210376 w 1901510"/>
                <a:gd name="connsiteY116" fmla="*/ 86102 h 925758"/>
                <a:gd name="connsiteX117" fmla="*/ 1217728 w 1901510"/>
                <a:gd name="connsiteY117" fmla="*/ 82230 h 925758"/>
                <a:gd name="connsiteX118" fmla="*/ 1215424 w 1901510"/>
                <a:gd name="connsiteY118" fmla="*/ 75540 h 925758"/>
                <a:gd name="connsiteX119" fmla="*/ 1201235 w 1901510"/>
                <a:gd name="connsiteY119" fmla="*/ 77084 h 925758"/>
                <a:gd name="connsiteX120" fmla="*/ 1186532 w 1901510"/>
                <a:gd name="connsiteY120" fmla="*/ 86886 h 925758"/>
                <a:gd name="connsiteX121" fmla="*/ 1170529 w 1901510"/>
                <a:gd name="connsiteY121" fmla="*/ 98478 h 925758"/>
                <a:gd name="connsiteX122" fmla="*/ 1151463 w 1901510"/>
                <a:gd name="connsiteY122" fmla="*/ 101590 h 925758"/>
                <a:gd name="connsiteX123" fmla="*/ 1137274 w 1901510"/>
                <a:gd name="connsiteY123" fmla="*/ 108280 h 925758"/>
                <a:gd name="connsiteX124" fmla="*/ 1127986 w 1901510"/>
                <a:gd name="connsiteY124" fmla="*/ 112422 h 925758"/>
                <a:gd name="connsiteX125" fmla="*/ 1124114 w 1901510"/>
                <a:gd name="connsiteY125" fmla="*/ 105070 h 925758"/>
                <a:gd name="connsiteX126" fmla="*/ 1117400 w 1901510"/>
                <a:gd name="connsiteY126" fmla="*/ 104041 h 925758"/>
                <a:gd name="connsiteX127" fmla="*/ 1115096 w 1901510"/>
                <a:gd name="connsiteY127" fmla="*/ 97841 h 925758"/>
                <a:gd name="connsiteX128" fmla="*/ 1111224 w 1901510"/>
                <a:gd name="connsiteY128" fmla="*/ 99140 h 925758"/>
                <a:gd name="connsiteX129" fmla="*/ 1102966 w 1901510"/>
                <a:gd name="connsiteY129" fmla="*/ 102227 h 925758"/>
                <a:gd name="connsiteX130" fmla="*/ 1092649 w 1901510"/>
                <a:gd name="connsiteY130" fmla="*/ 108942 h 925758"/>
                <a:gd name="connsiteX131" fmla="*/ 1083630 w 1901510"/>
                <a:gd name="connsiteY131" fmla="*/ 108672 h 925758"/>
                <a:gd name="connsiteX132" fmla="*/ 1089561 w 1901510"/>
                <a:gd name="connsiteY132" fmla="*/ 99899 h 925758"/>
                <a:gd name="connsiteX133" fmla="*/ 1102451 w 1901510"/>
                <a:gd name="connsiteY133" fmla="*/ 87009 h 925758"/>
                <a:gd name="connsiteX134" fmla="*/ 1115611 w 1901510"/>
                <a:gd name="connsiteY134" fmla="*/ 76961 h 925758"/>
                <a:gd name="connsiteX135" fmla="*/ 1140877 w 1901510"/>
                <a:gd name="connsiteY135" fmla="*/ 64316 h 925758"/>
                <a:gd name="connsiteX136" fmla="*/ 1159697 w 1901510"/>
                <a:gd name="connsiteY136" fmla="*/ 60959 h 925758"/>
                <a:gd name="connsiteX137" fmla="*/ 1166216 w 1901510"/>
                <a:gd name="connsiteY137" fmla="*/ 57087 h 925758"/>
                <a:gd name="connsiteX138" fmla="*/ 1151194 w 1901510"/>
                <a:gd name="connsiteY138" fmla="*/ 56057 h 925758"/>
                <a:gd name="connsiteX139" fmla="*/ 1137789 w 1901510"/>
                <a:gd name="connsiteY139" fmla="*/ 52970 h 925758"/>
                <a:gd name="connsiteX140" fmla="*/ 1122301 w 1901510"/>
                <a:gd name="connsiteY140" fmla="*/ 51696 h 925758"/>
                <a:gd name="connsiteX141" fmla="*/ 1113013 w 1901510"/>
                <a:gd name="connsiteY141" fmla="*/ 47823 h 925758"/>
                <a:gd name="connsiteX142" fmla="*/ 1102966 w 1901510"/>
                <a:gd name="connsiteY142" fmla="*/ 53485 h 925758"/>
                <a:gd name="connsiteX143" fmla="*/ 1092649 w 1901510"/>
                <a:gd name="connsiteY143" fmla="*/ 55028 h 925758"/>
                <a:gd name="connsiteX144" fmla="*/ 1080395 w 1901510"/>
                <a:gd name="connsiteY144" fmla="*/ 47309 h 925758"/>
                <a:gd name="connsiteX145" fmla="*/ 1070863 w 1901510"/>
                <a:gd name="connsiteY145" fmla="*/ 44858 h 925758"/>
                <a:gd name="connsiteX146" fmla="*/ 1056673 w 1901510"/>
                <a:gd name="connsiteY146" fmla="*/ 39957 h 925758"/>
                <a:gd name="connsiteX147" fmla="*/ 1045327 w 1901510"/>
                <a:gd name="connsiteY147" fmla="*/ 31968 h 925758"/>
                <a:gd name="connsiteX148" fmla="*/ 1029863 w 1901510"/>
                <a:gd name="connsiteY148" fmla="*/ 33757 h 925758"/>
                <a:gd name="connsiteX149" fmla="*/ 1014645 w 1901510"/>
                <a:gd name="connsiteY149" fmla="*/ 32483 h 925758"/>
                <a:gd name="connsiteX150" fmla="*/ 995359 w 1901510"/>
                <a:gd name="connsiteY150" fmla="*/ 27581 h 925758"/>
                <a:gd name="connsiteX151" fmla="*/ 988546 w 1901510"/>
                <a:gd name="connsiteY151" fmla="*/ 18980 h 925758"/>
                <a:gd name="connsiteX152" fmla="*/ 984527 w 1901510"/>
                <a:gd name="connsiteY152" fmla="*/ 8148 h 925758"/>
                <a:gd name="connsiteX153" fmla="*/ 975362 w 1901510"/>
                <a:gd name="connsiteY153" fmla="*/ -895 h 925758"/>
                <a:gd name="connsiteX154" fmla="*/ 972004 w 1901510"/>
                <a:gd name="connsiteY154" fmla="*/ 8712 h 925758"/>
                <a:gd name="connsiteX155" fmla="*/ 962545 w 1901510"/>
                <a:gd name="connsiteY155" fmla="*/ 16358 h 925758"/>
                <a:gd name="connsiteX156" fmla="*/ 60497 w 1901510"/>
                <a:gd name="connsiteY156" fmla="*/ 17730 h 925758"/>
                <a:gd name="connsiteX157" fmla="*/ 61208 w 1901510"/>
                <a:gd name="connsiteY157" fmla="*/ 18563 h 925758"/>
                <a:gd name="connsiteX158" fmla="*/ 62629 w 1901510"/>
                <a:gd name="connsiteY158" fmla="*/ 20352 h 925758"/>
                <a:gd name="connsiteX159" fmla="*/ 63438 w 1901510"/>
                <a:gd name="connsiteY159" fmla="*/ 20695 h 925758"/>
                <a:gd name="connsiteX160" fmla="*/ 67383 w 1901510"/>
                <a:gd name="connsiteY160" fmla="*/ 22803 h 925758"/>
                <a:gd name="connsiteX161" fmla="*/ 76132 w 1901510"/>
                <a:gd name="connsiteY161" fmla="*/ 33365 h 925758"/>
                <a:gd name="connsiteX162" fmla="*/ 74319 w 1901510"/>
                <a:gd name="connsiteY162" fmla="*/ 42114 h 925758"/>
                <a:gd name="connsiteX163" fmla="*/ 74319 w 1901510"/>
                <a:gd name="connsiteY163" fmla="*/ 50103 h 925758"/>
                <a:gd name="connsiteX164" fmla="*/ 78681 w 1901510"/>
                <a:gd name="connsiteY164" fmla="*/ 63213 h 925758"/>
                <a:gd name="connsiteX165" fmla="*/ 68878 w 1901510"/>
                <a:gd name="connsiteY165" fmla="*/ 67600 h 925758"/>
                <a:gd name="connsiteX166" fmla="*/ 69246 w 1901510"/>
                <a:gd name="connsiteY166" fmla="*/ 55200 h 925758"/>
                <a:gd name="connsiteX167" fmla="*/ 57581 w 1901510"/>
                <a:gd name="connsiteY167" fmla="*/ 48657 h 925758"/>
                <a:gd name="connsiteX168" fmla="*/ 54665 w 1901510"/>
                <a:gd name="connsiteY168" fmla="*/ 35913 h 925758"/>
                <a:gd name="connsiteX169" fmla="*/ 54346 w 1901510"/>
                <a:gd name="connsiteY169" fmla="*/ 35619 h 925758"/>
                <a:gd name="connsiteX170" fmla="*/ 50670 w 1901510"/>
                <a:gd name="connsiteY170" fmla="*/ 32728 h 925758"/>
                <a:gd name="connsiteX171" fmla="*/ 48219 w 1901510"/>
                <a:gd name="connsiteY171" fmla="*/ 31208 h 925758"/>
                <a:gd name="connsiteX172" fmla="*/ 48636 w 1901510"/>
                <a:gd name="connsiteY172" fmla="*/ 34223 h 925758"/>
                <a:gd name="connsiteX173" fmla="*/ 49665 w 1901510"/>
                <a:gd name="connsiteY173" fmla="*/ 45054 h 925758"/>
                <a:gd name="connsiteX174" fmla="*/ 29056 w 1901510"/>
                <a:gd name="connsiteY174" fmla="*/ 48167 h 925758"/>
                <a:gd name="connsiteX175" fmla="*/ 9451 w 1901510"/>
                <a:gd name="connsiteY175" fmla="*/ 40937 h 925758"/>
                <a:gd name="connsiteX176" fmla="*/ -107 w 1901510"/>
                <a:gd name="connsiteY176" fmla="*/ 37948 h 925758"/>
                <a:gd name="connsiteX177" fmla="*/ -107 w 1901510"/>
                <a:gd name="connsiteY177" fmla="*/ 45716 h 925758"/>
                <a:gd name="connsiteX178" fmla="*/ 4329 w 1901510"/>
                <a:gd name="connsiteY178" fmla="*/ 61498 h 925758"/>
                <a:gd name="connsiteX179" fmla="*/ 14131 w 1901510"/>
                <a:gd name="connsiteY179" fmla="*/ 75368 h 925758"/>
                <a:gd name="connsiteX180" fmla="*/ 21900 w 1901510"/>
                <a:gd name="connsiteY180" fmla="*/ 92523 h 925758"/>
                <a:gd name="connsiteX181" fmla="*/ 23542 w 1901510"/>
                <a:gd name="connsiteY181" fmla="*/ 101100 h 925758"/>
                <a:gd name="connsiteX182" fmla="*/ 23542 w 1901510"/>
                <a:gd name="connsiteY182" fmla="*/ 112740 h 925758"/>
                <a:gd name="connsiteX183" fmla="*/ 24375 w 1901510"/>
                <a:gd name="connsiteY183" fmla="*/ 126341 h 925758"/>
                <a:gd name="connsiteX184" fmla="*/ 27977 w 1901510"/>
                <a:gd name="connsiteY184" fmla="*/ 139084 h 925758"/>
                <a:gd name="connsiteX185" fmla="*/ 27708 w 1901510"/>
                <a:gd name="connsiteY185" fmla="*/ 163762 h 925758"/>
                <a:gd name="connsiteX186" fmla="*/ 23542 w 1901510"/>
                <a:gd name="connsiteY186" fmla="*/ 187043 h 925758"/>
                <a:gd name="connsiteX187" fmla="*/ 23003 w 1901510"/>
                <a:gd name="connsiteY187" fmla="*/ 228091 h 925758"/>
                <a:gd name="connsiteX188" fmla="*/ 16631 w 1901510"/>
                <a:gd name="connsiteY188" fmla="*/ 247500 h 925758"/>
                <a:gd name="connsiteX189" fmla="*/ 8863 w 1901510"/>
                <a:gd name="connsiteY189" fmla="*/ 265243 h 925758"/>
                <a:gd name="connsiteX190" fmla="*/ 10798 w 1901510"/>
                <a:gd name="connsiteY190" fmla="*/ 279946 h 925758"/>
                <a:gd name="connsiteX191" fmla="*/ 16337 w 1901510"/>
                <a:gd name="connsiteY191" fmla="*/ 297689 h 925758"/>
                <a:gd name="connsiteX192" fmla="*/ 23272 w 1901510"/>
                <a:gd name="connsiteY192" fmla="*/ 316803 h 925758"/>
                <a:gd name="connsiteX193" fmla="*/ 20503 w 1901510"/>
                <a:gd name="connsiteY193" fmla="*/ 334276 h 925758"/>
                <a:gd name="connsiteX194" fmla="*/ 19106 w 1901510"/>
                <a:gd name="connsiteY194" fmla="*/ 343417 h 925758"/>
                <a:gd name="connsiteX195" fmla="*/ 14965 w 1901510"/>
                <a:gd name="connsiteY195" fmla="*/ 355057 h 925758"/>
                <a:gd name="connsiteX196" fmla="*/ 16337 w 1901510"/>
                <a:gd name="connsiteY196" fmla="*/ 369198 h 925758"/>
                <a:gd name="connsiteX197" fmla="*/ 30771 w 1901510"/>
                <a:gd name="connsiteY197" fmla="*/ 392772 h 925758"/>
                <a:gd name="connsiteX198" fmla="*/ 36579 w 1901510"/>
                <a:gd name="connsiteY198" fmla="*/ 418283 h 925758"/>
                <a:gd name="connsiteX199" fmla="*/ 46014 w 1901510"/>
                <a:gd name="connsiteY199" fmla="*/ 432424 h 925758"/>
                <a:gd name="connsiteX200" fmla="*/ 61526 w 1901510"/>
                <a:gd name="connsiteY200" fmla="*/ 452029 h 925758"/>
                <a:gd name="connsiteX201" fmla="*/ 70398 w 1901510"/>
                <a:gd name="connsiteY201" fmla="*/ 462566 h 925758"/>
                <a:gd name="connsiteX202" fmla="*/ 80200 w 1901510"/>
                <a:gd name="connsiteY202" fmla="*/ 467467 h 925758"/>
                <a:gd name="connsiteX203" fmla="*/ 78828 w 1901510"/>
                <a:gd name="connsiteY203" fmla="*/ 482980 h 925758"/>
                <a:gd name="connsiteX204" fmla="*/ 87699 w 1901510"/>
                <a:gd name="connsiteY204" fmla="*/ 492782 h 925758"/>
                <a:gd name="connsiteX205" fmla="*/ 100442 w 1901510"/>
                <a:gd name="connsiteY205" fmla="*/ 503320 h 925758"/>
                <a:gd name="connsiteX206" fmla="*/ 96301 w 1901510"/>
                <a:gd name="connsiteY206" fmla="*/ 510525 h 925758"/>
                <a:gd name="connsiteX207" fmla="*/ 97967 w 1901510"/>
                <a:gd name="connsiteY207" fmla="*/ 522165 h 925758"/>
                <a:gd name="connsiteX208" fmla="*/ 124287 w 1901510"/>
                <a:gd name="connsiteY208" fmla="*/ 552112 h 925758"/>
                <a:gd name="connsiteX209" fmla="*/ 136540 w 1901510"/>
                <a:gd name="connsiteY209" fmla="*/ 570982 h 925758"/>
                <a:gd name="connsiteX210" fmla="*/ 144039 w 1901510"/>
                <a:gd name="connsiteY210" fmla="*/ 588994 h 925758"/>
                <a:gd name="connsiteX211" fmla="*/ 175627 w 1901510"/>
                <a:gd name="connsiteY211" fmla="*/ 594532 h 925758"/>
                <a:gd name="connsiteX212" fmla="*/ 195036 w 1901510"/>
                <a:gd name="connsiteY212" fmla="*/ 605633 h 925758"/>
                <a:gd name="connsiteX213" fmla="*/ 216944 w 1901510"/>
                <a:gd name="connsiteY213" fmla="*/ 614774 h 925758"/>
                <a:gd name="connsiteX214" fmla="*/ 236917 w 1901510"/>
                <a:gd name="connsiteY214" fmla="*/ 628350 h 925758"/>
                <a:gd name="connsiteX215" fmla="*/ 249660 w 1901510"/>
                <a:gd name="connsiteY215" fmla="*/ 646951 h 925758"/>
                <a:gd name="connsiteX216" fmla="*/ 251817 w 1901510"/>
                <a:gd name="connsiteY216" fmla="*/ 664620 h 925758"/>
                <a:gd name="connsiteX217" fmla="*/ 275269 w 1901510"/>
                <a:gd name="connsiteY217" fmla="*/ 661850 h 925758"/>
                <a:gd name="connsiteX218" fmla="*/ 329428 w 1901510"/>
                <a:gd name="connsiteY218" fmla="*/ 658763 h 925758"/>
                <a:gd name="connsiteX219" fmla="*/ 350062 w 1901510"/>
                <a:gd name="connsiteY219" fmla="*/ 671016 h 925758"/>
                <a:gd name="connsiteX220" fmla="*/ 395448 w 1901510"/>
                <a:gd name="connsiteY220" fmla="*/ 684935 h 925758"/>
                <a:gd name="connsiteX221" fmla="*/ 451150 w 1901510"/>
                <a:gd name="connsiteY221" fmla="*/ 708143 h 925758"/>
                <a:gd name="connsiteX222" fmla="*/ 539862 w 1901510"/>
                <a:gd name="connsiteY222" fmla="*/ 708682 h 925758"/>
                <a:gd name="connsiteX223" fmla="*/ 545033 w 1901510"/>
                <a:gd name="connsiteY223" fmla="*/ 702996 h 925758"/>
                <a:gd name="connsiteX224" fmla="*/ 556894 w 1901510"/>
                <a:gd name="connsiteY224" fmla="*/ 690106 h 925758"/>
                <a:gd name="connsiteX225" fmla="*/ 610024 w 1901510"/>
                <a:gd name="connsiteY225" fmla="*/ 695252 h 925758"/>
                <a:gd name="connsiteX226" fmla="*/ 633231 w 1901510"/>
                <a:gd name="connsiteY226" fmla="*/ 718999 h 925758"/>
                <a:gd name="connsiteX227" fmla="*/ 646121 w 1901510"/>
                <a:gd name="connsiteY227" fmla="*/ 726718 h 925758"/>
                <a:gd name="connsiteX228" fmla="*/ 654380 w 1901510"/>
                <a:gd name="connsiteY228" fmla="*/ 735491 h 925758"/>
                <a:gd name="connsiteX229" fmla="*/ 660065 w 1901510"/>
                <a:gd name="connsiteY229" fmla="*/ 749926 h 925758"/>
                <a:gd name="connsiteX230" fmla="*/ 669868 w 1901510"/>
                <a:gd name="connsiteY230" fmla="*/ 769530 h 925758"/>
                <a:gd name="connsiteX231" fmla="*/ 689987 w 1901510"/>
                <a:gd name="connsiteY231" fmla="*/ 781392 h 925758"/>
                <a:gd name="connsiteX232" fmla="*/ 721845 w 1901510"/>
                <a:gd name="connsiteY232" fmla="*/ 780877 h 925758"/>
                <a:gd name="connsiteX233" fmla="*/ 742994 w 1901510"/>
                <a:gd name="connsiteY233" fmla="*/ 759728 h 925758"/>
                <a:gd name="connsiteX234" fmla="*/ 774460 w 1901510"/>
                <a:gd name="connsiteY234" fmla="*/ 767472 h 925758"/>
                <a:gd name="connsiteX235" fmla="*/ 786713 w 1901510"/>
                <a:gd name="connsiteY235" fmla="*/ 779725 h 925758"/>
                <a:gd name="connsiteX236" fmla="*/ 799113 w 1901510"/>
                <a:gd name="connsiteY236" fmla="*/ 799330 h 925758"/>
                <a:gd name="connsiteX237" fmla="*/ 814062 w 1901510"/>
                <a:gd name="connsiteY237" fmla="*/ 824596 h 925758"/>
                <a:gd name="connsiteX238" fmla="*/ 829525 w 1901510"/>
                <a:gd name="connsiteY238" fmla="*/ 839055 h 925758"/>
                <a:gd name="connsiteX239" fmla="*/ 833153 w 1901510"/>
                <a:gd name="connsiteY239" fmla="*/ 849887 h 925758"/>
                <a:gd name="connsiteX240" fmla="*/ 835603 w 1901510"/>
                <a:gd name="connsiteY240" fmla="*/ 863291 h 925758"/>
                <a:gd name="connsiteX241" fmla="*/ 840774 w 1901510"/>
                <a:gd name="connsiteY241" fmla="*/ 874123 h 925758"/>
                <a:gd name="connsiteX242" fmla="*/ 849523 w 1901510"/>
                <a:gd name="connsiteY242" fmla="*/ 883411 h 925758"/>
                <a:gd name="connsiteX243" fmla="*/ 867584 w 1901510"/>
                <a:gd name="connsiteY243" fmla="*/ 890126 h 925758"/>
                <a:gd name="connsiteX244" fmla="*/ 887703 w 1901510"/>
                <a:gd name="connsiteY244" fmla="*/ 897330 h 925758"/>
                <a:gd name="connsiteX245" fmla="*/ 903167 w 1901510"/>
                <a:gd name="connsiteY245" fmla="*/ 898874 h 925758"/>
                <a:gd name="connsiteX246" fmla="*/ 913851 w 1901510"/>
                <a:gd name="connsiteY246" fmla="*/ 895002 h 925758"/>
                <a:gd name="connsiteX247" fmla="*/ 910273 w 1901510"/>
                <a:gd name="connsiteY247" fmla="*/ 884759 h 925758"/>
                <a:gd name="connsiteX248" fmla="*/ 904000 w 1901510"/>
                <a:gd name="connsiteY248" fmla="*/ 864051 h 925758"/>
                <a:gd name="connsiteX249" fmla="*/ 906450 w 1901510"/>
                <a:gd name="connsiteY249" fmla="*/ 845206 h 925758"/>
                <a:gd name="connsiteX250" fmla="*/ 919022 w 1901510"/>
                <a:gd name="connsiteY250" fmla="*/ 827831 h 925758"/>
                <a:gd name="connsiteX251" fmla="*/ 932697 w 1901510"/>
                <a:gd name="connsiteY251" fmla="*/ 807858 h 925758"/>
                <a:gd name="connsiteX252" fmla="*/ 937598 w 1901510"/>
                <a:gd name="connsiteY252" fmla="*/ 799747 h 925758"/>
                <a:gd name="connsiteX253" fmla="*/ 945342 w 1901510"/>
                <a:gd name="connsiteY253" fmla="*/ 806756 h 925758"/>
                <a:gd name="connsiteX254" fmla="*/ 960511 w 1901510"/>
                <a:gd name="connsiteY254" fmla="*/ 799404 h 925758"/>
                <a:gd name="connsiteX255" fmla="*/ 977518 w 1901510"/>
                <a:gd name="connsiteY255" fmla="*/ 789062 h 925758"/>
                <a:gd name="connsiteX256" fmla="*/ 985630 w 1901510"/>
                <a:gd name="connsiteY256" fmla="*/ 775755 h 925758"/>
                <a:gd name="connsiteX257" fmla="*/ 984527 w 1901510"/>
                <a:gd name="connsiteY257" fmla="*/ 763919 h 925758"/>
                <a:gd name="connsiteX258" fmla="*/ 992737 w 1901510"/>
                <a:gd name="connsiteY258" fmla="*/ 768109 h 925758"/>
                <a:gd name="connsiteX259" fmla="*/ 993031 w 1901510"/>
                <a:gd name="connsiteY259" fmla="*/ 769482 h 925758"/>
                <a:gd name="connsiteX260" fmla="*/ 999696 w 1901510"/>
                <a:gd name="connsiteY260" fmla="*/ 770584 h 925758"/>
                <a:gd name="connsiteX261" fmla="*/ 1014106 w 1901510"/>
                <a:gd name="connsiteY261" fmla="*/ 766516 h 925758"/>
                <a:gd name="connsiteX262" fmla="*/ 1033711 w 1901510"/>
                <a:gd name="connsiteY262" fmla="*/ 760218 h 925758"/>
                <a:gd name="connsiteX263" fmla="*/ 1054394 w 1901510"/>
                <a:gd name="connsiteY263" fmla="*/ 766149 h 925758"/>
                <a:gd name="connsiteX264" fmla="*/ 1071402 w 1901510"/>
                <a:gd name="connsiteY264" fmla="*/ 769849 h 925758"/>
                <a:gd name="connsiteX265" fmla="*/ 1095075 w 1901510"/>
                <a:gd name="connsiteY265" fmla="*/ 768354 h 925758"/>
                <a:gd name="connsiteX266" fmla="*/ 1106519 w 1901510"/>
                <a:gd name="connsiteY266" fmla="*/ 774652 h 925758"/>
                <a:gd name="connsiteX267" fmla="*/ 1122791 w 1901510"/>
                <a:gd name="connsiteY267" fmla="*/ 783156 h 925758"/>
                <a:gd name="connsiteX268" fmla="*/ 1135363 w 1901510"/>
                <a:gd name="connsiteY268" fmla="*/ 780558 h 925758"/>
                <a:gd name="connsiteX269" fmla="*/ 1145704 w 1901510"/>
                <a:gd name="connsiteY269" fmla="*/ 783156 h 925758"/>
                <a:gd name="connsiteX270" fmla="*/ 1152737 w 1901510"/>
                <a:gd name="connsiteY270" fmla="*/ 775020 h 925758"/>
                <a:gd name="connsiteX271" fmla="*/ 1161976 w 1901510"/>
                <a:gd name="connsiteY271" fmla="*/ 783891 h 925758"/>
                <a:gd name="connsiteX272" fmla="*/ 1168250 w 1901510"/>
                <a:gd name="connsiteY272" fmla="*/ 790900 h 925758"/>
                <a:gd name="connsiteX273" fmla="*/ 1177881 w 1901510"/>
                <a:gd name="connsiteY273" fmla="*/ 782029 h 925758"/>
                <a:gd name="connsiteX274" fmla="*/ 1171215 w 1901510"/>
                <a:gd name="connsiteY274" fmla="*/ 773158 h 925758"/>
                <a:gd name="connsiteX275" fmla="*/ 1158962 w 1901510"/>
                <a:gd name="connsiteY275" fmla="*/ 765806 h 925758"/>
                <a:gd name="connsiteX276" fmla="*/ 1165995 w 1901510"/>
                <a:gd name="connsiteY276" fmla="*/ 756934 h 925758"/>
                <a:gd name="connsiteX277" fmla="*/ 1157492 w 1901510"/>
                <a:gd name="connsiteY277" fmla="*/ 751764 h 925758"/>
                <a:gd name="connsiteX278" fmla="*/ 1158962 w 1901510"/>
                <a:gd name="connsiteY278" fmla="*/ 745466 h 925758"/>
                <a:gd name="connsiteX279" fmla="*/ 1167466 w 1901510"/>
                <a:gd name="connsiteY279" fmla="*/ 742500 h 925758"/>
                <a:gd name="connsiteX280" fmla="*/ 1183738 w 1901510"/>
                <a:gd name="connsiteY280" fmla="*/ 738065 h 925758"/>
                <a:gd name="connsiteX281" fmla="*/ 1201480 w 1901510"/>
                <a:gd name="connsiteY281" fmla="*/ 739192 h 925758"/>
                <a:gd name="connsiteX282" fmla="*/ 1207754 w 1901510"/>
                <a:gd name="connsiteY282" fmla="*/ 739927 h 925758"/>
                <a:gd name="connsiteX283" fmla="*/ 1214052 w 1901510"/>
                <a:gd name="connsiteY283" fmla="*/ 736962 h 925758"/>
                <a:gd name="connsiteX284" fmla="*/ 1222188 w 1901510"/>
                <a:gd name="connsiteY284" fmla="*/ 743628 h 925758"/>
                <a:gd name="connsiteX285" fmla="*/ 1232162 w 1901510"/>
                <a:gd name="connsiteY285" fmla="*/ 741397 h 925758"/>
                <a:gd name="connsiteX286" fmla="*/ 1239514 w 1901510"/>
                <a:gd name="connsiteY286" fmla="*/ 738065 h 925758"/>
                <a:gd name="connsiteX287" fmla="*/ 1265393 w 1901510"/>
                <a:gd name="connsiteY287" fmla="*/ 739192 h 925758"/>
                <a:gd name="connsiteX288" fmla="*/ 1279435 w 1901510"/>
                <a:gd name="connsiteY288" fmla="*/ 746201 h 925758"/>
                <a:gd name="connsiteX289" fmla="*/ 1295682 w 1901510"/>
                <a:gd name="connsiteY289" fmla="*/ 755807 h 925758"/>
                <a:gd name="connsiteX290" fmla="*/ 1300877 w 1901510"/>
                <a:gd name="connsiteY290" fmla="*/ 768746 h 925758"/>
                <a:gd name="connsiteX291" fmla="*/ 1311954 w 1901510"/>
                <a:gd name="connsiteY291" fmla="*/ 767644 h 925758"/>
                <a:gd name="connsiteX292" fmla="*/ 1320826 w 1901510"/>
                <a:gd name="connsiteY292" fmla="*/ 760635 h 925758"/>
                <a:gd name="connsiteX293" fmla="*/ 1333765 w 1901510"/>
                <a:gd name="connsiteY293" fmla="*/ 753283 h 925758"/>
                <a:gd name="connsiteX294" fmla="*/ 1355820 w 1901510"/>
                <a:gd name="connsiteY294" fmla="*/ 758184 h 925758"/>
                <a:gd name="connsiteX295" fmla="*/ 1364691 w 1901510"/>
                <a:gd name="connsiteY295" fmla="*/ 769261 h 925758"/>
                <a:gd name="connsiteX296" fmla="*/ 1374322 w 1901510"/>
                <a:gd name="connsiteY296" fmla="*/ 780362 h 925758"/>
                <a:gd name="connsiteX297" fmla="*/ 1385032 w 1901510"/>
                <a:gd name="connsiteY297" fmla="*/ 792199 h 925758"/>
                <a:gd name="connsiteX298" fmla="*/ 1385032 w 1901510"/>
                <a:gd name="connsiteY298" fmla="*/ 810676 h 925758"/>
                <a:gd name="connsiteX299" fmla="*/ 1381331 w 1901510"/>
                <a:gd name="connsiteY299" fmla="*/ 821753 h 925758"/>
                <a:gd name="connsiteX300" fmla="*/ 1386870 w 1901510"/>
                <a:gd name="connsiteY300" fmla="*/ 834692 h 925758"/>
                <a:gd name="connsiteX301" fmla="*/ 1390938 w 1901510"/>
                <a:gd name="connsiteY301" fmla="*/ 846529 h 925758"/>
                <a:gd name="connsiteX302" fmla="*/ 1396868 w 1901510"/>
                <a:gd name="connsiteY302" fmla="*/ 861698 h 925758"/>
                <a:gd name="connsiteX303" fmla="*/ 1404612 w 1901510"/>
                <a:gd name="connsiteY303" fmla="*/ 870202 h 925758"/>
                <a:gd name="connsiteX304" fmla="*/ 1413116 w 1901510"/>
                <a:gd name="connsiteY304" fmla="*/ 878681 h 925758"/>
                <a:gd name="connsiteX305" fmla="*/ 1419046 w 1901510"/>
                <a:gd name="connsiteY305" fmla="*/ 896080 h 925758"/>
                <a:gd name="connsiteX306" fmla="*/ 1433088 w 1901510"/>
                <a:gd name="connsiteY306" fmla="*/ 910122 h 925758"/>
                <a:gd name="connsiteX307" fmla="*/ 1444165 w 1901510"/>
                <a:gd name="connsiteY307" fmla="*/ 924532 h 925758"/>
                <a:gd name="connsiteX308" fmla="*/ 1454899 w 1901510"/>
                <a:gd name="connsiteY308" fmla="*/ 921567 h 925758"/>
                <a:gd name="connsiteX309" fmla="*/ 1465240 w 1901510"/>
                <a:gd name="connsiteY309" fmla="*/ 916666 h 925758"/>
                <a:gd name="connsiteX310" fmla="*/ 1471171 w 1901510"/>
                <a:gd name="connsiteY310" fmla="*/ 899291 h 925758"/>
                <a:gd name="connsiteX311" fmla="*/ 1474479 w 1901510"/>
                <a:gd name="connsiteY311" fmla="*/ 878583 h 925758"/>
                <a:gd name="connsiteX312" fmla="*/ 1472029 w 1901510"/>
                <a:gd name="connsiteY312" fmla="*/ 852729 h 925758"/>
                <a:gd name="connsiteX313" fmla="*/ 1462422 w 1901510"/>
                <a:gd name="connsiteY313" fmla="*/ 832389 h 925758"/>
                <a:gd name="connsiteX314" fmla="*/ 1456859 w 1901510"/>
                <a:gd name="connsiteY314" fmla="*/ 812049 h 925758"/>
                <a:gd name="connsiteX315" fmla="*/ 1454409 w 1901510"/>
                <a:gd name="connsiteY315" fmla="*/ 796904 h 925758"/>
                <a:gd name="connsiteX316" fmla="*/ 1442156 w 1901510"/>
                <a:gd name="connsiteY316" fmla="*/ 773991 h 925758"/>
                <a:gd name="connsiteX317" fmla="*/ 1434804 w 1901510"/>
                <a:gd name="connsiteY317" fmla="*/ 761738 h 925758"/>
                <a:gd name="connsiteX318" fmla="*/ 1431863 w 1901510"/>
                <a:gd name="connsiteY318" fmla="*/ 744730 h 925758"/>
                <a:gd name="connsiteX319" fmla="*/ 1428898 w 1901510"/>
                <a:gd name="connsiteY319" fmla="*/ 733997 h 925758"/>
                <a:gd name="connsiteX320" fmla="*/ 1426300 w 1901510"/>
                <a:gd name="connsiteY320" fmla="*/ 718852 h 925758"/>
                <a:gd name="connsiteX321" fmla="*/ 1434804 w 1901510"/>
                <a:gd name="connsiteY321" fmla="*/ 703682 h 925758"/>
                <a:gd name="connsiteX322" fmla="*/ 1442572 w 1901510"/>
                <a:gd name="connsiteY322" fmla="*/ 684470 h 925758"/>
                <a:gd name="connsiteX323" fmla="*/ 1454825 w 1901510"/>
                <a:gd name="connsiteY323" fmla="*/ 669766 h 925758"/>
                <a:gd name="connsiteX324" fmla="*/ 1467078 w 1901510"/>
                <a:gd name="connsiteY324" fmla="*/ 661262 h 925758"/>
                <a:gd name="connsiteX325" fmla="*/ 1476685 w 1901510"/>
                <a:gd name="connsiteY325" fmla="*/ 653494 h 925758"/>
                <a:gd name="connsiteX326" fmla="*/ 1495163 w 1901510"/>
                <a:gd name="connsiteY326" fmla="*/ 642760 h 925758"/>
                <a:gd name="connsiteX327" fmla="*/ 1505872 w 1901510"/>
                <a:gd name="connsiteY327" fmla="*/ 623155 h 925758"/>
                <a:gd name="connsiteX328" fmla="*/ 1526579 w 1901510"/>
                <a:gd name="connsiteY328" fmla="*/ 610902 h 925758"/>
                <a:gd name="connsiteX329" fmla="*/ 1546552 w 1901510"/>
                <a:gd name="connsiteY329" fmla="*/ 603158 h 925758"/>
                <a:gd name="connsiteX330" fmla="*/ 1556893 w 1901510"/>
                <a:gd name="connsiteY330" fmla="*/ 590194 h 925758"/>
                <a:gd name="connsiteX331" fmla="*/ 1574268 w 1901510"/>
                <a:gd name="connsiteY331" fmla="*/ 581323 h 925758"/>
                <a:gd name="connsiteX332" fmla="*/ 1595344 w 1901510"/>
                <a:gd name="connsiteY332" fmla="*/ 577647 h 925758"/>
                <a:gd name="connsiteX333" fmla="*/ 1593873 w 1901510"/>
                <a:gd name="connsiteY333" fmla="*/ 565394 h 925758"/>
                <a:gd name="connsiteX334" fmla="*/ 1585737 w 1901510"/>
                <a:gd name="connsiteY334" fmla="*/ 561694 h 925758"/>
                <a:gd name="connsiteX335" fmla="*/ 1586105 w 1901510"/>
                <a:gd name="connsiteY335" fmla="*/ 550985 h 925758"/>
                <a:gd name="connsiteX336" fmla="*/ 1593873 w 1901510"/>
                <a:gd name="connsiteY336" fmla="*/ 555420 h 925758"/>
                <a:gd name="connsiteX337" fmla="*/ 1609386 w 1901510"/>
                <a:gd name="connsiteY337" fmla="*/ 552087 h 925758"/>
                <a:gd name="connsiteX338" fmla="*/ 1613821 w 1901510"/>
                <a:gd name="connsiteY338" fmla="*/ 543951 h 925758"/>
                <a:gd name="connsiteX339" fmla="*/ 1606813 w 1901510"/>
                <a:gd name="connsiteY339" fmla="*/ 532115 h 925758"/>
                <a:gd name="connsiteX340" fmla="*/ 1595711 w 1901510"/>
                <a:gd name="connsiteY340" fmla="*/ 529909 h 925758"/>
                <a:gd name="connsiteX341" fmla="*/ 1603847 w 1901510"/>
                <a:gd name="connsiteY341" fmla="*/ 524371 h 925758"/>
                <a:gd name="connsiteX342" fmla="*/ 1612719 w 1901510"/>
                <a:gd name="connsiteY342" fmla="*/ 526821 h 925758"/>
                <a:gd name="connsiteX343" fmla="*/ 1618992 w 1901510"/>
                <a:gd name="connsiteY343" fmla="*/ 526821 h 925758"/>
                <a:gd name="connsiteX344" fmla="*/ 1614948 w 1901510"/>
                <a:gd name="connsiteY344" fmla="*/ 517583 h 925758"/>
                <a:gd name="connsiteX345" fmla="*/ 1610047 w 1901510"/>
                <a:gd name="connsiteY345" fmla="*/ 505011 h 925758"/>
                <a:gd name="connsiteX346" fmla="*/ 1603774 w 1901510"/>
                <a:gd name="connsiteY346" fmla="*/ 494669 h 925758"/>
                <a:gd name="connsiteX347" fmla="*/ 1586766 w 1901510"/>
                <a:gd name="connsiteY347" fmla="*/ 490234 h 925758"/>
                <a:gd name="connsiteX348" fmla="*/ 1583434 w 1901510"/>
                <a:gd name="connsiteY348" fmla="*/ 482098 h 925758"/>
                <a:gd name="connsiteX349" fmla="*/ 1595687 w 1901510"/>
                <a:gd name="connsiteY349" fmla="*/ 479132 h 925758"/>
                <a:gd name="connsiteX350" fmla="*/ 1593236 w 1901510"/>
                <a:gd name="connsiteY350" fmla="*/ 468791 h 925758"/>
                <a:gd name="connsiteX351" fmla="*/ 1583238 w 1901510"/>
                <a:gd name="connsiteY351" fmla="*/ 458817 h 925758"/>
                <a:gd name="connsiteX352" fmla="*/ 1578802 w 1901510"/>
                <a:gd name="connsiteY352" fmla="*/ 448818 h 925758"/>
                <a:gd name="connsiteX353" fmla="*/ 1588041 w 1901510"/>
                <a:gd name="connsiteY353" fmla="*/ 458057 h 925758"/>
                <a:gd name="connsiteX354" fmla="*/ 1596545 w 1901510"/>
                <a:gd name="connsiteY354" fmla="*/ 459184 h 925758"/>
                <a:gd name="connsiteX355" fmla="*/ 1590639 w 1901510"/>
                <a:gd name="connsiteY355" fmla="*/ 444750 h 925758"/>
                <a:gd name="connsiteX356" fmla="*/ 1587306 w 1901510"/>
                <a:gd name="connsiteY356" fmla="*/ 426640 h 925758"/>
                <a:gd name="connsiteX357" fmla="*/ 1593236 w 1901510"/>
                <a:gd name="connsiteY357" fmla="*/ 416298 h 925758"/>
                <a:gd name="connsiteX358" fmla="*/ 1599142 w 1901510"/>
                <a:gd name="connsiteY358" fmla="*/ 424435 h 925758"/>
                <a:gd name="connsiteX359" fmla="*/ 1598407 w 1901510"/>
                <a:gd name="connsiteY359" fmla="*/ 440682 h 925758"/>
                <a:gd name="connsiteX360" fmla="*/ 1608013 w 1901510"/>
                <a:gd name="connsiteY360" fmla="*/ 450656 h 925758"/>
                <a:gd name="connsiteX361" fmla="*/ 1612081 w 1901510"/>
                <a:gd name="connsiteY361" fmla="*/ 461022 h 925758"/>
                <a:gd name="connsiteX362" fmla="*/ 1604730 w 1901510"/>
                <a:gd name="connsiteY362" fmla="*/ 483568 h 925758"/>
                <a:gd name="connsiteX363" fmla="*/ 1612081 w 1901510"/>
                <a:gd name="connsiteY363" fmla="*/ 482465 h 925758"/>
                <a:gd name="connsiteX364" fmla="*/ 1620585 w 1901510"/>
                <a:gd name="connsiteY364" fmla="*/ 468056 h 925758"/>
                <a:gd name="connsiteX365" fmla="*/ 1631294 w 1901510"/>
                <a:gd name="connsiteY365" fmla="*/ 453989 h 925758"/>
                <a:gd name="connsiteX366" fmla="*/ 1637225 w 1901510"/>
                <a:gd name="connsiteY366" fmla="*/ 440682 h 925758"/>
                <a:gd name="connsiteX367" fmla="*/ 1638327 w 1901510"/>
                <a:gd name="connsiteY367" fmla="*/ 425978 h 925758"/>
                <a:gd name="connsiteX368" fmla="*/ 1623918 w 1901510"/>
                <a:gd name="connsiteY368" fmla="*/ 409706 h 925758"/>
                <a:gd name="connsiteX369" fmla="*/ 1619850 w 1901510"/>
                <a:gd name="connsiteY369" fmla="*/ 392699 h 925758"/>
                <a:gd name="connsiteX370" fmla="*/ 1627202 w 1901510"/>
                <a:gd name="connsiteY370" fmla="*/ 392332 h 925758"/>
                <a:gd name="connsiteX371" fmla="*/ 1628697 w 1901510"/>
                <a:gd name="connsiteY371" fmla="*/ 405638 h 925758"/>
                <a:gd name="connsiteX372" fmla="*/ 1640509 w 1901510"/>
                <a:gd name="connsiteY372" fmla="*/ 413407 h 925758"/>
                <a:gd name="connsiteX373" fmla="*/ 1650115 w 1901510"/>
                <a:gd name="connsiteY373" fmla="*/ 411569 h 925758"/>
                <a:gd name="connsiteX374" fmla="*/ 1660849 w 1901510"/>
                <a:gd name="connsiteY374" fmla="*/ 400835 h 925758"/>
                <a:gd name="connsiteX375" fmla="*/ 1667490 w 1901510"/>
                <a:gd name="connsiteY375" fmla="*/ 387528 h 925758"/>
                <a:gd name="connsiteX376" fmla="*/ 1671950 w 1901510"/>
                <a:gd name="connsiteY376" fmla="*/ 372383 h 925758"/>
                <a:gd name="connsiteX377" fmla="*/ 1670087 w 1901510"/>
                <a:gd name="connsiteY377" fmla="*/ 360547 h 925758"/>
                <a:gd name="connsiteX378" fmla="*/ 1678959 w 1901510"/>
                <a:gd name="connsiteY378" fmla="*/ 353881 h 925758"/>
                <a:gd name="connsiteX379" fmla="*/ 1702240 w 1901510"/>
                <a:gd name="connsiteY379" fmla="*/ 350573 h 925758"/>
                <a:gd name="connsiteX380" fmla="*/ 1718144 w 1901510"/>
                <a:gd name="connsiteY380" fmla="*/ 344642 h 925758"/>
                <a:gd name="connsiteX381" fmla="*/ 1730397 w 1901510"/>
                <a:gd name="connsiteY381" fmla="*/ 340942 h 925758"/>
                <a:gd name="connsiteX382" fmla="*/ 1739269 w 1901510"/>
                <a:gd name="connsiteY382" fmla="*/ 335404 h 925758"/>
                <a:gd name="connsiteX383" fmla="*/ 1718561 w 1901510"/>
                <a:gd name="connsiteY383" fmla="*/ 336139 h 925758"/>
                <a:gd name="connsiteX384" fmla="*/ 1701186 w 1901510"/>
                <a:gd name="connsiteY384" fmla="*/ 339472 h 925758"/>
                <a:gd name="connsiteX385" fmla="*/ 1695647 w 1901510"/>
                <a:gd name="connsiteY385" fmla="*/ 333198 h 925758"/>
                <a:gd name="connsiteX386" fmla="*/ 1704886 w 1901510"/>
                <a:gd name="connsiteY386" fmla="*/ 330968 h 925758"/>
                <a:gd name="connsiteX387" fmla="*/ 1721526 w 1901510"/>
                <a:gd name="connsiteY387" fmla="*/ 327267 h 925758"/>
                <a:gd name="connsiteX388" fmla="*/ 1739269 w 1901510"/>
                <a:gd name="connsiteY388" fmla="*/ 325430 h 925758"/>
                <a:gd name="connsiteX389" fmla="*/ 1752575 w 1901510"/>
                <a:gd name="connsiteY389" fmla="*/ 322832 h 925758"/>
                <a:gd name="connsiteX390" fmla="*/ 1761814 w 1901510"/>
                <a:gd name="connsiteY390" fmla="*/ 319156 h 925758"/>
                <a:gd name="connsiteX391" fmla="*/ 1770318 w 1901510"/>
                <a:gd name="connsiteY391" fmla="*/ 319891 h 925758"/>
                <a:gd name="connsiteX392" fmla="*/ 1778454 w 1901510"/>
                <a:gd name="connsiteY392" fmla="*/ 322097 h 925758"/>
                <a:gd name="connsiteX393" fmla="*/ 1785095 w 1901510"/>
                <a:gd name="connsiteY393" fmla="*/ 322464 h 925758"/>
                <a:gd name="connsiteX394" fmla="*/ 1793231 w 1901510"/>
                <a:gd name="connsiteY394" fmla="*/ 316558 h 925758"/>
                <a:gd name="connsiteX395" fmla="*/ 1803597 w 1901510"/>
                <a:gd name="connsiteY395" fmla="*/ 308055 h 925758"/>
                <a:gd name="connsiteX396" fmla="*/ 1799897 w 1901510"/>
                <a:gd name="connsiteY396" fmla="*/ 296953 h 925758"/>
                <a:gd name="connsiteX397" fmla="*/ 1790658 w 1901510"/>
                <a:gd name="connsiteY397" fmla="*/ 296586 h 925758"/>
                <a:gd name="connsiteX398" fmla="*/ 1797299 w 1901510"/>
                <a:gd name="connsiteY398" fmla="*/ 307319 h 925758"/>
                <a:gd name="connsiteX399" fmla="*/ 1787325 w 1901510"/>
                <a:gd name="connsiteY399" fmla="*/ 306952 h 925758"/>
                <a:gd name="connsiteX400" fmla="*/ 1778822 w 1901510"/>
                <a:gd name="connsiteY400" fmla="*/ 291415 h 925758"/>
                <a:gd name="connsiteX401" fmla="*/ 1774753 w 1901510"/>
                <a:gd name="connsiteY401" fmla="*/ 281073 h 925758"/>
                <a:gd name="connsiteX402" fmla="*/ 1778454 w 1901510"/>
                <a:gd name="connsiteY402" fmla="*/ 270707 h 925758"/>
                <a:gd name="connsiteX403" fmla="*/ 1781419 w 1901510"/>
                <a:gd name="connsiteY403" fmla="*/ 255562 h 925758"/>
                <a:gd name="connsiteX404" fmla="*/ 1798769 w 1901510"/>
                <a:gd name="connsiteY404" fmla="*/ 233384 h 925758"/>
                <a:gd name="connsiteX405" fmla="*/ 1813203 w 1901510"/>
                <a:gd name="connsiteY405" fmla="*/ 229316 h 925758"/>
                <a:gd name="connsiteX406" fmla="*/ 1823178 w 1901510"/>
                <a:gd name="connsiteY406" fmla="*/ 222651 h 925758"/>
                <a:gd name="connsiteX407" fmla="*/ 1833519 w 1901510"/>
                <a:gd name="connsiteY407" fmla="*/ 215299 h 925758"/>
                <a:gd name="connsiteX408" fmla="*/ 1838420 w 1901510"/>
                <a:gd name="connsiteY408" fmla="*/ 201232 h 925758"/>
                <a:gd name="connsiteX409" fmla="*/ 1844327 w 1901510"/>
                <a:gd name="connsiteY409" fmla="*/ 208584 h 925758"/>
                <a:gd name="connsiteX410" fmla="*/ 1861334 w 1901510"/>
                <a:gd name="connsiteY410" fmla="*/ 206746 h 925758"/>
                <a:gd name="connsiteX411" fmla="*/ 1869837 w 1901510"/>
                <a:gd name="connsiteY411" fmla="*/ 200816 h 925758"/>
                <a:gd name="connsiteX412" fmla="*/ 1882777 w 1901510"/>
                <a:gd name="connsiteY412" fmla="*/ 196748 h 925758"/>
                <a:gd name="connsiteX413" fmla="*/ 1891280 w 1901510"/>
                <a:gd name="connsiteY413" fmla="*/ 196380 h 925758"/>
                <a:gd name="connsiteX414" fmla="*/ 1901328 w 1901510"/>
                <a:gd name="connsiteY414" fmla="*/ 196993 h 925758"/>
                <a:gd name="connsiteX415" fmla="*/ 1897162 w 1901510"/>
                <a:gd name="connsiteY415" fmla="*/ 178760 h 925758"/>
                <a:gd name="connsiteX416" fmla="*/ 1889908 w 1901510"/>
                <a:gd name="connsiteY416" fmla="*/ 170869 h 92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Lst>
              <a:rect l="l" t="t" r="r" b="b"/>
              <a:pathLst>
                <a:path w="1901510" h="925758">
                  <a:moveTo>
                    <a:pt x="1889908" y="170869"/>
                  </a:moveTo>
                  <a:cubicBezTo>
                    <a:pt x="1886796" y="170158"/>
                    <a:pt x="1884615" y="167340"/>
                    <a:pt x="1884737" y="164155"/>
                  </a:cubicBezTo>
                  <a:cubicBezTo>
                    <a:pt x="1884737" y="160552"/>
                    <a:pt x="1881380" y="155136"/>
                    <a:pt x="1876748" y="154867"/>
                  </a:cubicBezTo>
                  <a:cubicBezTo>
                    <a:pt x="1872116" y="154597"/>
                    <a:pt x="1872876" y="121097"/>
                    <a:pt x="1872876" y="113206"/>
                  </a:cubicBezTo>
                  <a:cubicBezTo>
                    <a:pt x="1872876" y="105315"/>
                    <a:pt x="1873660" y="99801"/>
                    <a:pt x="1871063" y="96444"/>
                  </a:cubicBezTo>
                  <a:cubicBezTo>
                    <a:pt x="1868465" y="93087"/>
                    <a:pt x="1870303" y="89484"/>
                    <a:pt x="1862559" y="83823"/>
                  </a:cubicBezTo>
                  <a:cubicBezTo>
                    <a:pt x="1854815" y="78162"/>
                    <a:pt x="1847855" y="82524"/>
                    <a:pt x="1843983" y="88185"/>
                  </a:cubicBezTo>
                  <a:cubicBezTo>
                    <a:pt x="1840111" y="93846"/>
                    <a:pt x="1837293" y="93087"/>
                    <a:pt x="1832907" y="85367"/>
                  </a:cubicBezTo>
                  <a:cubicBezTo>
                    <a:pt x="1828520" y="77648"/>
                    <a:pt x="1824378" y="82524"/>
                    <a:pt x="1818448" y="87940"/>
                  </a:cubicBezTo>
                  <a:cubicBezTo>
                    <a:pt x="1812518" y="93356"/>
                    <a:pt x="1806856" y="102644"/>
                    <a:pt x="1801686" y="109334"/>
                  </a:cubicBezTo>
                  <a:cubicBezTo>
                    <a:pt x="1796515" y="116024"/>
                    <a:pt x="1791883" y="122764"/>
                    <a:pt x="1791369" y="129968"/>
                  </a:cubicBezTo>
                  <a:cubicBezTo>
                    <a:pt x="1790854" y="137173"/>
                    <a:pt x="1788918" y="143398"/>
                    <a:pt x="1781321" y="153960"/>
                  </a:cubicBezTo>
                  <a:cubicBezTo>
                    <a:pt x="1773724" y="164522"/>
                    <a:pt x="1770489" y="169448"/>
                    <a:pt x="1761716" y="169693"/>
                  </a:cubicBezTo>
                  <a:cubicBezTo>
                    <a:pt x="1752943" y="169938"/>
                    <a:pt x="1748042" y="179495"/>
                    <a:pt x="1746767" y="179495"/>
                  </a:cubicBezTo>
                  <a:cubicBezTo>
                    <a:pt x="1745493" y="179495"/>
                    <a:pt x="1677390" y="180010"/>
                    <a:pt x="1648253" y="180010"/>
                  </a:cubicBezTo>
                  <a:cubicBezTo>
                    <a:pt x="1619115" y="180010"/>
                    <a:pt x="1626589" y="196527"/>
                    <a:pt x="1610832" y="200914"/>
                  </a:cubicBezTo>
                  <a:cubicBezTo>
                    <a:pt x="1605171" y="202629"/>
                    <a:pt x="1600147" y="205962"/>
                    <a:pt x="1596397" y="210520"/>
                  </a:cubicBezTo>
                  <a:cubicBezTo>
                    <a:pt x="1597843" y="210765"/>
                    <a:pt x="1599167" y="211451"/>
                    <a:pt x="1600171" y="212505"/>
                  </a:cubicBezTo>
                  <a:cubicBezTo>
                    <a:pt x="1603284" y="215936"/>
                    <a:pt x="1603284" y="216622"/>
                    <a:pt x="1600882" y="218705"/>
                  </a:cubicBezTo>
                  <a:cubicBezTo>
                    <a:pt x="1598480" y="220788"/>
                    <a:pt x="1598799" y="223852"/>
                    <a:pt x="1597427" y="230051"/>
                  </a:cubicBezTo>
                  <a:cubicBezTo>
                    <a:pt x="1596054" y="236252"/>
                    <a:pt x="1593653" y="237256"/>
                    <a:pt x="1589879" y="237967"/>
                  </a:cubicBezTo>
                  <a:cubicBezTo>
                    <a:pt x="1586105" y="238678"/>
                    <a:pt x="1584022" y="240712"/>
                    <a:pt x="1581620" y="245172"/>
                  </a:cubicBezTo>
                  <a:cubicBezTo>
                    <a:pt x="1579219" y="249632"/>
                    <a:pt x="1570274" y="247916"/>
                    <a:pt x="1561672" y="248970"/>
                  </a:cubicBezTo>
                  <a:cubicBezTo>
                    <a:pt x="1554100" y="249975"/>
                    <a:pt x="1546405" y="248652"/>
                    <a:pt x="1539616" y="245172"/>
                  </a:cubicBezTo>
                  <a:cubicBezTo>
                    <a:pt x="1531701" y="241741"/>
                    <a:pt x="1523442" y="245172"/>
                    <a:pt x="1514865" y="244829"/>
                  </a:cubicBezTo>
                  <a:cubicBezTo>
                    <a:pt x="1506288" y="244486"/>
                    <a:pt x="1506950" y="245858"/>
                    <a:pt x="1504205" y="249999"/>
                  </a:cubicBezTo>
                  <a:cubicBezTo>
                    <a:pt x="1503519" y="251004"/>
                    <a:pt x="1502514" y="251740"/>
                    <a:pt x="1501338" y="252083"/>
                  </a:cubicBezTo>
                  <a:cubicBezTo>
                    <a:pt x="1502490" y="254803"/>
                    <a:pt x="1504254" y="257719"/>
                    <a:pt x="1505308" y="260733"/>
                  </a:cubicBezTo>
                  <a:cubicBezTo>
                    <a:pt x="1506386" y="263429"/>
                    <a:pt x="1505994" y="266468"/>
                    <a:pt x="1504254" y="268796"/>
                  </a:cubicBezTo>
                  <a:cubicBezTo>
                    <a:pt x="1505626" y="270781"/>
                    <a:pt x="1505725" y="273354"/>
                    <a:pt x="1504548" y="275437"/>
                  </a:cubicBezTo>
                  <a:cubicBezTo>
                    <a:pt x="1502098" y="280338"/>
                    <a:pt x="1492834" y="282666"/>
                    <a:pt x="1486659" y="285754"/>
                  </a:cubicBezTo>
                  <a:cubicBezTo>
                    <a:pt x="1480483" y="288842"/>
                    <a:pt x="1475999" y="292297"/>
                    <a:pt x="1468083" y="295042"/>
                  </a:cubicBezTo>
                  <a:cubicBezTo>
                    <a:pt x="1462937" y="296929"/>
                    <a:pt x="1457643" y="298424"/>
                    <a:pt x="1452277" y="299502"/>
                  </a:cubicBezTo>
                  <a:cubicBezTo>
                    <a:pt x="1447375" y="300531"/>
                    <a:pt x="1442646" y="303300"/>
                    <a:pt x="1436446" y="305702"/>
                  </a:cubicBezTo>
                  <a:cubicBezTo>
                    <a:pt x="1429584" y="308618"/>
                    <a:pt x="1423212" y="312564"/>
                    <a:pt x="1417527" y="317391"/>
                  </a:cubicBezTo>
                  <a:cubicBezTo>
                    <a:pt x="1413410" y="321165"/>
                    <a:pt x="1404122" y="319107"/>
                    <a:pt x="1399319" y="318078"/>
                  </a:cubicBezTo>
                  <a:cubicBezTo>
                    <a:pt x="1394515" y="317048"/>
                    <a:pt x="1391746" y="319450"/>
                    <a:pt x="1386600" y="320822"/>
                  </a:cubicBezTo>
                  <a:cubicBezTo>
                    <a:pt x="1381454" y="322195"/>
                    <a:pt x="1376283" y="317048"/>
                    <a:pt x="1371896" y="313275"/>
                  </a:cubicBezTo>
                  <a:cubicBezTo>
                    <a:pt x="1368269" y="310187"/>
                    <a:pt x="1367363" y="306217"/>
                    <a:pt x="1370107" y="303717"/>
                  </a:cubicBezTo>
                  <a:cubicBezTo>
                    <a:pt x="1367167" y="299306"/>
                    <a:pt x="1369642" y="292591"/>
                    <a:pt x="1372558" y="290141"/>
                  </a:cubicBezTo>
                  <a:cubicBezTo>
                    <a:pt x="1375474" y="287690"/>
                    <a:pt x="1379518" y="281122"/>
                    <a:pt x="1387262" y="276466"/>
                  </a:cubicBezTo>
                  <a:cubicBezTo>
                    <a:pt x="1395005" y="271810"/>
                    <a:pt x="1395520" y="258160"/>
                    <a:pt x="1395251" y="253528"/>
                  </a:cubicBezTo>
                  <a:cubicBezTo>
                    <a:pt x="1395349" y="251372"/>
                    <a:pt x="1396010" y="249289"/>
                    <a:pt x="1397138" y="247476"/>
                  </a:cubicBezTo>
                  <a:cubicBezTo>
                    <a:pt x="1396574" y="243603"/>
                    <a:pt x="1396158" y="244167"/>
                    <a:pt x="1391820" y="244486"/>
                  </a:cubicBezTo>
                  <a:cubicBezTo>
                    <a:pt x="1386919" y="244829"/>
                    <a:pt x="1388732" y="237134"/>
                    <a:pt x="1389075" y="233482"/>
                  </a:cubicBezTo>
                  <a:cubicBezTo>
                    <a:pt x="1389418" y="229831"/>
                    <a:pt x="1386625" y="221450"/>
                    <a:pt x="1384933" y="218362"/>
                  </a:cubicBezTo>
                  <a:cubicBezTo>
                    <a:pt x="1383243" y="215274"/>
                    <a:pt x="1381160" y="216279"/>
                    <a:pt x="1374960" y="216279"/>
                  </a:cubicBezTo>
                  <a:cubicBezTo>
                    <a:pt x="1368759" y="216279"/>
                    <a:pt x="1370842" y="218362"/>
                    <a:pt x="1365010" y="220421"/>
                  </a:cubicBezTo>
                  <a:cubicBezTo>
                    <a:pt x="1359177" y="222479"/>
                    <a:pt x="1360869" y="224195"/>
                    <a:pt x="1358467" y="229365"/>
                  </a:cubicBezTo>
                  <a:cubicBezTo>
                    <a:pt x="1356065" y="234536"/>
                    <a:pt x="1354350" y="236570"/>
                    <a:pt x="1348493" y="234512"/>
                  </a:cubicBezTo>
                  <a:cubicBezTo>
                    <a:pt x="1342636" y="232453"/>
                    <a:pt x="1346042" y="225224"/>
                    <a:pt x="1348493" y="223508"/>
                  </a:cubicBezTo>
                  <a:cubicBezTo>
                    <a:pt x="1350943" y="221793"/>
                    <a:pt x="1354350" y="214564"/>
                    <a:pt x="1360746" y="210446"/>
                  </a:cubicBezTo>
                  <a:cubicBezTo>
                    <a:pt x="1367142" y="206330"/>
                    <a:pt x="1366603" y="200129"/>
                    <a:pt x="1366946" y="195743"/>
                  </a:cubicBezTo>
                  <a:cubicBezTo>
                    <a:pt x="1367289" y="191356"/>
                    <a:pt x="1366946" y="187484"/>
                    <a:pt x="1364495" y="184715"/>
                  </a:cubicBezTo>
                  <a:cubicBezTo>
                    <a:pt x="1362045" y="181946"/>
                    <a:pt x="1365206" y="179569"/>
                    <a:pt x="1368294" y="177510"/>
                  </a:cubicBezTo>
                  <a:cubicBezTo>
                    <a:pt x="1371382" y="175452"/>
                    <a:pt x="1361408" y="165478"/>
                    <a:pt x="1355232" y="163419"/>
                  </a:cubicBezTo>
                  <a:cubicBezTo>
                    <a:pt x="1349056" y="161361"/>
                    <a:pt x="1346973" y="157905"/>
                    <a:pt x="1338715" y="152735"/>
                  </a:cubicBezTo>
                  <a:cubicBezTo>
                    <a:pt x="1330456" y="147564"/>
                    <a:pt x="1319110" y="147588"/>
                    <a:pt x="1313621" y="147588"/>
                  </a:cubicBezTo>
                  <a:cubicBezTo>
                    <a:pt x="1308131" y="147588"/>
                    <a:pt x="1304676" y="148617"/>
                    <a:pt x="1304333" y="152490"/>
                  </a:cubicBezTo>
                  <a:cubicBezTo>
                    <a:pt x="1303990" y="156361"/>
                    <a:pt x="1303990" y="164203"/>
                    <a:pt x="1299848" y="164890"/>
                  </a:cubicBezTo>
                  <a:cubicBezTo>
                    <a:pt x="1295707" y="165576"/>
                    <a:pt x="1296074" y="176922"/>
                    <a:pt x="1296074" y="181382"/>
                  </a:cubicBezTo>
                  <a:cubicBezTo>
                    <a:pt x="1296074" y="185842"/>
                    <a:pt x="1291957" y="187925"/>
                    <a:pt x="1290585" y="184127"/>
                  </a:cubicBezTo>
                  <a:cubicBezTo>
                    <a:pt x="1289359" y="181162"/>
                    <a:pt x="1288526" y="178049"/>
                    <a:pt x="1288134" y="174864"/>
                  </a:cubicBezTo>
                  <a:cubicBezTo>
                    <a:pt x="1287791" y="171751"/>
                    <a:pt x="1284360" y="169962"/>
                    <a:pt x="1283674" y="173124"/>
                  </a:cubicBezTo>
                  <a:cubicBezTo>
                    <a:pt x="1282988" y="176285"/>
                    <a:pt x="1280586" y="176236"/>
                    <a:pt x="1275759" y="176922"/>
                  </a:cubicBezTo>
                  <a:cubicBezTo>
                    <a:pt x="1270931" y="177608"/>
                    <a:pt x="1271985" y="183784"/>
                    <a:pt x="1268897" y="185524"/>
                  </a:cubicBezTo>
                  <a:cubicBezTo>
                    <a:pt x="1265809" y="187264"/>
                    <a:pt x="1267157" y="194787"/>
                    <a:pt x="1266814" y="199615"/>
                  </a:cubicBezTo>
                  <a:cubicBezTo>
                    <a:pt x="1266716" y="204443"/>
                    <a:pt x="1264290" y="208927"/>
                    <a:pt x="1260295" y="211647"/>
                  </a:cubicBezTo>
                  <a:cubicBezTo>
                    <a:pt x="1255394" y="215421"/>
                    <a:pt x="1257844" y="232968"/>
                    <a:pt x="1257550" y="238604"/>
                  </a:cubicBezTo>
                  <a:cubicBezTo>
                    <a:pt x="1257256" y="244241"/>
                    <a:pt x="1258237" y="243506"/>
                    <a:pt x="1263726" y="246838"/>
                  </a:cubicBezTo>
                  <a:cubicBezTo>
                    <a:pt x="1269215" y="250171"/>
                    <a:pt x="1268186" y="262669"/>
                    <a:pt x="1267843" y="270928"/>
                  </a:cubicBezTo>
                  <a:cubicBezTo>
                    <a:pt x="1267500" y="279186"/>
                    <a:pt x="1267843" y="283647"/>
                    <a:pt x="1265784" y="284333"/>
                  </a:cubicBezTo>
                  <a:cubicBezTo>
                    <a:pt x="1263726" y="285019"/>
                    <a:pt x="1258923" y="293964"/>
                    <a:pt x="1256840" y="298424"/>
                  </a:cubicBezTo>
                  <a:cubicBezTo>
                    <a:pt x="1254757" y="302884"/>
                    <a:pt x="1255811" y="303594"/>
                    <a:pt x="1248606" y="305310"/>
                  </a:cubicBezTo>
                  <a:cubicBezTo>
                    <a:pt x="1241401" y="307025"/>
                    <a:pt x="1240004" y="312858"/>
                    <a:pt x="1234833" y="313201"/>
                  </a:cubicBezTo>
                  <a:cubicBezTo>
                    <a:pt x="1229662" y="313544"/>
                    <a:pt x="1227285" y="311829"/>
                    <a:pt x="1226942" y="307712"/>
                  </a:cubicBezTo>
                  <a:cubicBezTo>
                    <a:pt x="1226599" y="303594"/>
                    <a:pt x="1222801" y="299796"/>
                    <a:pt x="1221428" y="295679"/>
                  </a:cubicBezTo>
                  <a:cubicBezTo>
                    <a:pt x="1220056" y="291562"/>
                    <a:pt x="1218341" y="276417"/>
                    <a:pt x="1219713" y="270928"/>
                  </a:cubicBezTo>
                  <a:cubicBezTo>
                    <a:pt x="1221085" y="265438"/>
                    <a:pt x="1214199" y="260586"/>
                    <a:pt x="1214199" y="255783"/>
                  </a:cubicBezTo>
                  <a:cubicBezTo>
                    <a:pt x="1214199" y="250980"/>
                    <a:pt x="1214542" y="246152"/>
                    <a:pt x="1217311" y="243751"/>
                  </a:cubicBezTo>
                  <a:cubicBezTo>
                    <a:pt x="1220081" y="241349"/>
                    <a:pt x="1217654" y="237207"/>
                    <a:pt x="1220399" y="235492"/>
                  </a:cubicBezTo>
                  <a:cubicBezTo>
                    <a:pt x="1223144" y="233776"/>
                    <a:pt x="1222458" y="231032"/>
                    <a:pt x="1222458" y="226890"/>
                  </a:cubicBezTo>
                  <a:cubicBezTo>
                    <a:pt x="1222458" y="222749"/>
                    <a:pt x="1222115" y="220028"/>
                    <a:pt x="1226599" y="217970"/>
                  </a:cubicBezTo>
                  <a:cubicBezTo>
                    <a:pt x="1231084" y="215912"/>
                    <a:pt x="1228658" y="201453"/>
                    <a:pt x="1229687" y="197679"/>
                  </a:cubicBezTo>
                  <a:cubicBezTo>
                    <a:pt x="1231304" y="193586"/>
                    <a:pt x="1233142" y="189567"/>
                    <a:pt x="1235176" y="185646"/>
                  </a:cubicBezTo>
                  <a:cubicBezTo>
                    <a:pt x="1236549" y="182191"/>
                    <a:pt x="1238289" y="181848"/>
                    <a:pt x="1240077" y="174300"/>
                  </a:cubicBezTo>
                  <a:cubicBezTo>
                    <a:pt x="1241866" y="166752"/>
                    <a:pt x="1236279" y="170502"/>
                    <a:pt x="1232726" y="175329"/>
                  </a:cubicBezTo>
                  <a:cubicBezTo>
                    <a:pt x="1229172" y="180157"/>
                    <a:pt x="1228609" y="178074"/>
                    <a:pt x="1225521" y="183563"/>
                  </a:cubicBezTo>
                  <a:cubicBezTo>
                    <a:pt x="1222433" y="189053"/>
                    <a:pt x="1219321" y="186676"/>
                    <a:pt x="1217948" y="185279"/>
                  </a:cubicBezTo>
                  <a:cubicBezTo>
                    <a:pt x="1216576" y="183882"/>
                    <a:pt x="1220399" y="176702"/>
                    <a:pt x="1223095" y="173589"/>
                  </a:cubicBezTo>
                  <a:cubicBezTo>
                    <a:pt x="1225791" y="170477"/>
                    <a:pt x="1234098" y="161336"/>
                    <a:pt x="1234098" y="161336"/>
                  </a:cubicBezTo>
                  <a:cubicBezTo>
                    <a:pt x="1240984" y="150676"/>
                    <a:pt x="1246841" y="152048"/>
                    <a:pt x="1248557" y="149304"/>
                  </a:cubicBezTo>
                  <a:cubicBezTo>
                    <a:pt x="1250272" y="146559"/>
                    <a:pt x="1253017" y="149304"/>
                    <a:pt x="1259217" y="150676"/>
                  </a:cubicBezTo>
                  <a:cubicBezTo>
                    <a:pt x="1265417" y="152048"/>
                    <a:pt x="1264363" y="149647"/>
                    <a:pt x="1268505" y="145530"/>
                  </a:cubicBezTo>
                  <a:cubicBezTo>
                    <a:pt x="1272646" y="141413"/>
                    <a:pt x="1276739" y="144844"/>
                    <a:pt x="1284311" y="143079"/>
                  </a:cubicBezTo>
                  <a:cubicBezTo>
                    <a:pt x="1291884" y="141315"/>
                    <a:pt x="1289801" y="133791"/>
                    <a:pt x="1294285" y="134134"/>
                  </a:cubicBezTo>
                  <a:cubicBezTo>
                    <a:pt x="1299235" y="134919"/>
                    <a:pt x="1303622" y="137810"/>
                    <a:pt x="1306318" y="142025"/>
                  </a:cubicBezTo>
                  <a:cubicBezTo>
                    <a:pt x="1309062" y="146167"/>
                    <a:pt x="1311219" y="143765"/>
                    <a:pt x="1319036" y="144108"/>
                  </a:cubicBezTo>
                  <a:cubicBezTo>
                    <a:pt x="1326854" y="144451"/>
                    <a:pt x="1335211" y="142368"/>
                    <a:pt x="1340357" y="142368"/>
                  </a:cubicBezTo>
                  <a:cubicBezTo>
                    <a:pt x="1345503" y="142368"/>
                    <a:pt x="1347243" y="140996"/>
                    <a:pt x="1348959" y="138938"/>
                  </a:cubicBezTo>
                  <a:cubicBezTo>
                    <a:pt x="1349890" y="137810"/>
                    <a:pt x="1351409" y="136070"/>
                    <a:pt x="1353198" y="134330"/>
                  </a:cubicBezTo>
                  <a:cubicBezTo>
                    <a:pt x="1350429" y="133179"/>
                    <a:pt x="1347488" y="132443"/>
                    <a:pt x="1344498" y="132149"/>
                  </a:cubicBezTo>
                  <a:cubicBezTo>
                    <a:pt x="1339058" y="131684"/>
                    <a:pt x="1334769" y="127297"/>
                    <a:pt x="1334426" y="121832"/>
                  </a:cubicBezTo>
                  <a:cubicBezTo>
                    <a:pt x="1333887" y="117813"/>
                    <a:pt x="1330211" y="117299"/>
                    <a:pt x="1325629" y="117152"/>
                  </a:cubicBezTo>
                  <a:cubicBezTo>
                    <a:pt x="1325041" y="118744"/>
                    <a:pt x="1323521" y="119161"/>
                    <a:pt x="1320237" y="118989"/>
                  </a:cubicBezTo>
                  <a:cubicBezTo>
                    <a:pt x="1315336" y="118744"/>
                    <a:pt x="1312248" y="112030"/>
                    <a:pt x="1310190" y="109457"/>
                  </a:cubicBezTo>
                  <a:cubicBezTo>
                    <a:pt x="1308131" y="106884"/>
                    <a:pt x="1301417" y="103011"/>
                    <a:pt x="1298329" y="104825"/>
                  </a:cubicBezTo>
                  <a:cubicBezTo>
                    <a:pt x="1295241" y="106638"/>
                    <a:pt x="1287742" y="105854"/>
                    <a:pt x="1282081" y="108158"/>
                  </a:cubicBezTo>
                  <a:cubicBezTo>
                    <a:pt x="1276420" y="110461"/>
                    <a:pt x="1273553" y="109187"/>
                    <a:pt x="1267377" y="109702"/>
                  </a:cubicBezTo>
                  <a:cubicBezTo>
                    <a:pt x="1261202" y="110216"/>
                    <a:pt x="1257820" y="114088"/>
                    <a:pt x="1257305" y="116931"/>
                  </a:cubicBezTo>
                  <a:cubicBezTo>
                    <a:pt x="1256791" y="119774"/>
                    <a:pt x="1251644" y="118230"/>
                    <a:pt x="1248287" y="114872"/>
                  </a:cubicBezTo>
                  <a:cubicBezTo>
                    <a:pt x="1244930" y="111515"/>
                    <a:pt x="1240813" y="115118"/>
                    <a:pt x="1234882" y="114088"/>
                  </a:cubicBezTo>
                  <a:cubicBezTo>
                    <a:pt x="1228952" y="113059"/>
                    <a:pt x="1229466" y="110755"/>
                    <a:pt x="1227138" y="106369"/>
                  </a:cubicBezTo>
                  <a:cubicBezTo>
                    <a:pt x="1225153" y="102546"/>
                    <a:pt x="1221110" y="100242"/>
                    <a:pt x="1216821" y="100438"/>
                  </a:cubicBezTo>
                  <a:cubicBezTo>
                    <a:pt x="1212434" y="100169"/>
                    <a:pt x="1212704" y="97081"/>
                    <a:pt x="1210376" y="97081"/>
                  </a:cubicBezTo>
                  <a:cubicBezTo>
                    <a:pt x="1208048" y="97081"/>
                    <a:pt x="1202387" y="97081"/>
                    <a:pt x="1202387" y="94630"/>
                  </a:cubicBezTo>
                  <a:cubicBezTo>
                    <a:pt x="1202387" y="92180"/>
                    <a:pt x="1207019" y="89729"/>
                    <a:pt x="1210376" y="86102"/>
                  </a:cubicBezTo>
                  <a:cubicBezTo>
                    <a:pt x="1213733" y="82475"/>
                    <a:pt x="1214763" y="86102"/>
                    <a:pt x="1217728" y="82230"/>
                  </a:cubicBezTo>
                  <a:cubicBezTo>
                    <a:pt x="1220693" y="78358"/>
                    <a:pt x="1218243" y="75540"/>
                    <a:pt x="1215424" y="75540"/>
                  </a:cubicBezTo>
                  <a:cubicBezTo>
                    <a:pt x="1210646" y="75466"/>
                    <a:pt x="1205891" y="75981"/>
                    <a:pt x="1201235" y="77084"/>
                  </a:cubicBezTo>
                  <a:cubicBezTo>
                    <a:pt x="1194790" y="78628"/>
                    <a:pt x="1193737" y="81985"/>
                    <a:pt x="1186532" y="86886"/>
                  </a:cubicBezTo>
                  <a:cubicBezTo>
                    <a:pt x="1179327" y="91788"/>
                    <a:pt x="1174671" y="95660"/>
                    <a:pt x="1170529" y="98478"/>
                  </a:cubicBezTo>
                  <a:cubicBezTo>
                    <a:pt x="1166388" y="101296"/>
                    <a:pt x="1158276" y="101590"/>
                    <a:pt x="1151463" y="101590"/>
                  </a:cubicBezTo>
                  <a:cubicBezTo>
                    <a:pt x="1144651" y="101590"/>
                    <a:pt x="1141906" y="108280"/>
                    <a:pt x="1137274" y="108280"/>
                  </a:cubicBezTo>
                  <a:cubicBezTo>
                    <a:pt x="1132642" y="108280"/>
                    <a:pt x="1132618" y="112667"/>
                    <a:pt x="1127986" y="112422"/>
                  </a:cubicBezTo>
                  <a:cubicBezTo>
                    <a:pt x="1123355" y="112177"/>
                    <a:pt x="1124114" y="107766"/>
                    <a:pt x="1124114" y="105070"/>
                  </a:cubicBezTo>
                  <a:cubicBezTo>
                    <a:pt x="1124114" y="102374"/>
                    <a:pt x="1121664" y="104041"/>
                    <a:pt x="1117400" y="104041"/>
                  </a:cubicBezTo>
                  <a:cubicBezTo>
                    <a:pt x="1113136" y="104041"/>
                    <a:pt x="1115611" y="101590"/>
                    <a:pt x="1115096" y="97841"/>
                  </a:cubicBezTo>
                  <a:cubicBezTo>
                    <a:pt x="1114581" y="94091"/>
                    <a:pt x="1112253" y="96052"/>
                    <a:pt x="1111224" y="99140"/>
                  </a:cubicBezTo>
                  <a:cubicBezTo>
                    <a:pt x="1110195" y="102227"/>
                    <a:pt x="1108112" y="101590"/>
                    <a:pt x="1102966" y="102227"/>
                  </a:cubicBezTo>
                  <a:cubicBezTo>
                    <a:pt x="1097819" y="102865"/>
                    <a:pt x="1096006" y="106614"/>
                    <a:pt x="1092649" y="108942"/>
                  </a:cubicBezTo>
                  <a:cubicBezTo>
                    <a:pt x="1089291" y="111270"/>
                    <a:pt x="1084660" y="111393"/>
                    <a:pt x="1083630" y="108672"/>
                  </a:cubicBezTo>
                  <a:cubicBezTo>
                    <a:pt x="1082601" y="105952"/>
                    <a:pt x="1082601" y="103011"/>
                    <a:pt x="1089561" y="99899"/>
                  </a:cubicBezTo>
                  <a:cubicBezTo>
                    <a:pt x="1096520" y="96787"/>
                    <a:pt x="1102451" y="87009"/>
                    <a:pt x="1102451" y="87009"/>
                  </a:cubicBezTo>
                  <a:cubicBezTo>
                    <a:pt x="1105955" y="82647"/>
                    <a:pt x="1110464" y="79191"/>
                    <a:pt x="1115611" y="76961"/>
                  </a:cubicBezTo>
                  <a:cubicBezTo>
                    <a:pt x="1120757" y="74511"/>
                    <a:pt x="1135975" y="67404"/>
                    <a:pt x="1140877" y="64316"/>
                  </a:cubicBezTo>
                  <a:cubicBezTo>
                    <a:pt x="1145778" y="61229"/>
                    <a:pt x="1149895" y="61866"/>
                    <a:pt x="1159697" y="60959"/>
                  </a:cubicBezTo>
                  <a:cubicBezTo>
                    <a:pt x="1164893" y="60567"/>
                    <a:pt x="1166020" y="58998"/>
                    <a:pt x="1166216" y="57087"/>
                  </a:cubicBezTo>
                  <a:cubicBezTo>
                    <a:pt x="1160751" y="58753"/>
                    <a:pt x="1156413" y="56768"/>
                    <a:pt x="1151194" y="56057"/>
                  </a:cubicBezTo>
                  <a:cubicBezTo>
                    <a:pt x="1145508" y="55298"/>
                    <a:pt x="1143842" y="56842"/>
                    <a:pt x="1137789" y="52970"/>
                  </a:cubicBezTo>
                  <a:cubicBezTo>
                    <a:pt x="1131736" y="49098"/>
                    <a:pt x="1125536" y="51696"/>
                    <a:pt x="1122301" y="51696"/>
                  </a:cubicBezTo>
                  <a:cubicBezTo>
                    <a:pt x="1119066" y="51696"/>
                    <a:pt x="1116885" y="48853"/>
                    <a:pt x="1113013" y="47823"/>
                  </a:cubicBezTo>
                  <a:cubicBezTo>
                    <a:pt x="1109141" y="46794"/>
                    <a:pt x="1105024" y="50911"/>
                    <a:pt x="1102966" y="53485"/>
                  </a:cubicBezTo>
                  <a:cubicBezTo>
                    <a:pt x="1100466" y="56646"/>
                    <a:pt x="1095957" y="57307"/>
                    <a:pt x="1092649" y="55028"/>
                  </a:cubicBezTo>
                  <a:cubicBezTo>
                    <a:pt x="1088262" y="52578"/>
                    <a:pt x="1082331" y="51696"/>
                    <a:pt x="1080395" y="47309"/>
                  </a:cubicBezTo>
                  <a:cubicBezTo>
                    <a:pt x="1078459" y="42922"/>
                    <a:pt x="1073044" y="42138"/>
                    <a:pt x="1070863" y="44858"/>
                  </a:cubicBezTo>
                  <a:cubicBezTo>
                    <a:pt x="1068681" y="47578"/>
                    <a:pt x="1058732" y="44344"/>
                    <a:pt x="1056673" y="39957"/>
                  </a:cubicBezTo>
                  <a:cubicBezTo>
                    <a:pt x="1054615" y="35570"/>
                    <a:pt x="1050228" y="33512"/>
                    <a:pt x="1045327" y="31968"/>
                  </a:cubicBezTo>
                  <a:cubicBezTo>
                    <a:pt x="1040426" y="30424"/>
                    <a:pt x="1035010" y="29517"/>
                    <a:pt x="1029863" y="33757"/>
                  </a:cubicBezTo>
                  <a:cubicBezTo>
                    <a:pt x="1024717" y="37996"/>
                    <a:pt x="1017218" y="37629"/>
                    <a:pt x="1014645" y="32483"/>
                  </a:cubicBezTo>
                  <a:cubicBezTo>
                    <a:pt x="1012072" y="27336"/>
                    <a:pt x="999819" y="29101"/>
                    <a:pt x="995359" y="27581"/>
                  </a:cubicBezTo>
                  <a:cubicBezTo>
                    <a:pt x="990899" y="26062"/>
                    <a:pt x="989894" y="23464"/>
                    <a:pt x="988546" y="18980"/>
                  </a:cubicBezTo>
                  <a:cubicBezTo>
                    <a:pt x="987198" y="14495"/>
                    <a:pt x="984527" y="11628"/>
                    <a:pt x="984527" y="8148"/>
                  </a:cubicBezTo>
                  <a:cubicBezTo>
                    <a:pt x="984527" y="4668"/>
                    <a:pt x="979258" y="-552"/>
                    <a:pt x="975362" y="-895"/>
                  </a:cubicBezTo>
                  <a:cubicBezTo>
                    <a:pt x="971465" y="-1238"/>
                    <a:pt x="972004" y="4693"/>
                    <a:pt x="972004" y="8712"/>
                  </a:cubicBezTo>
                  <a:cubicBezTo>
                    <a:pt x="972004" y="12731"/>
                    <a:pt x="962545" y="16358"/>
                    <a:pt x="962545" y="16358"/>
                  </a:cubicBezTo>
                  <a:cubicBezTo>
                    <a:pt x="962545" y="16358"/>
                    <a:pt x="74809" y="17215"/>
                    <a:pt x="60497" y="17730"/>
                  </a:cubicBezTo>
                  <a:cubicBezTo>
                    <a:pt x="60752" y="18000"/>
                    <a:pt x="60990" y="18269"/>
                    <a:pt x="61208" y="18563"/>
                  </a:cubicBezTo>
                  <a:cubicBezTo>
                    <a:pt x="61553" y="19249"/>
                    <a:pt x="62038" y="19862"/>
                    <a:pt x="62629" y="20352"/>
                  </a:cubicBezTo>
                  <a:cubicBezTo>
                    <a:pt x="62879" y="20499"/>
                    <a:pt x="63154" y="20622"/>
                    <a:pt x="63438" y="20695"/>
                  </a:cubicBezTo>
                  <a:cubicBezTo>
                    <a:pt x="64901" y="21063"/>
                    <a:pt x="66254" y="21798"/>
                    <a:pt x="67383" y="22803"/>
                  </a:cubicBezTo>
                  <a:cubicBezTo>
                    <a:pt x="72481" y="26454"/>
                    <a:pt x="73583" y="31919"/>
                    <a:pt x="76132" y="33365"/>
                  </a:cubicBezTo>
                  <a:cubicBezTo>
                    <a:pt x="78681" y="34811"/>
                    <a:pt x="76500" y="38095"/>
                    <a:pt x="74319" y="42114"/>
                  </a:cubicBezTo>
                  <a:cubicBezTo>
                    <a:pt x="72138" y="46133"/>
                    <a:pt x="71035" y="45740"/>
                    <a:pt x="74319" y="50103"/>
                  </a:cubicBezTo>
                  <a:cubicBezTo>
                    <a:pt x="77602" y="54465"/>
                    <a:pt x="77945" y="54122"/>
                    <a:pt x="78681" y="63213"/>
                  </a:cubicBezTo>
                  <a:cubicBezTo>
                    <a:pt x="79416" y="72305"/>
                    <a:pt x="71329" y="70565"/>
                    <a:pt x="68878" y="67600"/>
                  </a:cubicBezTo>
                  <a:cubicBezTo>
                    <a:pt x="66428" y="64635"/>
                    <a:pt x="70324" y="59219"/>
                    <a:pt x="69246" y="55200"/>
                  </a:cubicBezTo>
                  <a:cubicBezTo>
                    <a:pt x="68168" y="51181"/>
                    <a:pt x="62311" y="49760"/>
                    <a:pt x="57581" y="48657"/>
                  </a:cubicBezTo>
                  <a:cubicBezTo>
                    <a:pt x="52851" y="47554"/>
                    <a:pt x="56846" y="38854"/>
                    <a:pt x="54665" y="35913"/>
                  </a:cubicBezTo>
                  <a:lnTo>
                    <a:pt x="54346" y="35619"/>
                  </a:lnTo>
                  <a:cubicBezTo>
                    <a:pt x="52337" y="33831"/>
                    <a:pt x="52312" y="33340"/>
                    <a:pt x="50670" y="32728"/>
                  </a:cubicBezTo>
                  <a:cubicBezTo>
                    <a:pt x="49793" y="32336"/>
                    <a:pt x="48972" y="31821"/>
                    <a:pt x="48219" y="31208"/>
                  </a:cubicBezTo>
                  <a:cubicBezTo>
                    <a:pt x="47092" y="31894"/>
                    <a:pt x="46945" y="32777"/>
                    <a:pt x="48636" y="34223"/>
                  </a:cubicBezTo>
                  <a:cubicBezTo>
                    <a:pt x="52263" y="37335"/>
                    <a:pt x="52263" y="39908"/>
                    <a:pt x="49665" y="45054"/>
                  </a:cubicBezTo>
                  <a:cubicBezTo>
                    <a:pt x="47068" y="50201"/>
                    <a:pt x="34202" y="48681"/>
                    <a:pt x="29056" y="48167"/>
                  </a:cubicBezTo>
                  <a:cubicBezTo>
                    <a:pt x="22091" y="47137"/>
                    <a:pt x="15418" y="44662"/>
                    <a:pt x="9451" y="40937"/>
                  </a:cubicBezTo>
                  <a:cubicBezTo>
                    <a:pt x="6522" y="39246"/>
                    <a:pt x="3258" y="38242"/>
                    <a:pt x="-107" y="37948"/>
                  </a:cubicBezTo>
                  <a:cubicBezTo>
                    <a:pt x="-107" y="40251"/>
                    <a:pt x="-278" y="43045"/>
                    <a:pt x="-107" y="45716"/>
                  </a:cubicBezTo>
                  <a:cubicBezTo>
                    <a:pt x="457" y="51524"/>
                    <a:pt x="726" y="58459"/>
                    <a:pt x="4329" y="61498"/>
                  </a:cubicBezTo>
                  <a:cubicBezTo>
                    <a:pt x="8934" y="65002"/>
                    <a:pt x="12355" y="69854"/>
                    <a:pt x="14131" y="75368"/>
                  </a:cubicBezTo>
                  <a:cubicBezTo>
                    <a:pt x="16067" y="82034"/>
                    <a:pt x="17734" y="88945"/>
                    <a:pt x="21900" y="92523"/>
                  </a:cubicBezTo>
                  <a:cubicBezTo>
                    <a:pt x="26066" y="96101"/>
                    <a:pt x="26801" y="98061"/>
                    <a:pt x="23542" y="101100"/>
                  </a:cubicBezTo>
                  <a:cubicBezTo>
                    <a:pt x="20282" y="104139"/>
                    <a:pt x="24669" y="104997"/>
                    <a:pt x="23542" y="112740"/>
                  </a:cubicBezTo>
                  <a:cubicBezTo>
                    <a:pt x="22415" y="120484"/>
                    <a:pt x="21900" y="123009"/>
                    <a:pt x="24375" y="126341"/>
                  </a:cubicBezTo>
                  <a:cubicBezTo>
                    <a:pt x="26850" y="129674"/>
                    <a:pt x="27169" y="134379"/>
                    <a:pt x="27977" y="139084"/>
                  </a:cubicBezTo>
                  <a:cubicBezTo>
                    <a:pt x="28786" y="143790"/>
                    <a:pt x="29938" y="155455"/>
                    <a:pt x="27708" y="163762"/>
                  </a:cubicBezTo>
                  <a:cubicBezTo>
                    <a:pt x="25478" y="172070"/>
                    <a:pt x="24105" y="174300"/>
                    <a:pt x="23542" y="187043"/>
                  </a:cubicBezTo>
                  <a:cubicBezTo>
                    <a:pt x="22978" y="199786"/>
                    <a:pt x="25502" y="217823"/>
                    <a:pt x="23003" y="228091"/>
                  </a:cubicBezTo>
                  <a:cubicBezTo>
                    <a:pt x="20503" y="238359"/>
                    <a:pt x="20233" y="242501"/>
                    <a:pt x="16631" y="247500"/>
                  </a:cubicBezTo>
                  <a:cubicBezTo>
                    <a:pt x="13029" y="252499"/>
                    <a:pt x="8299" y="260537"/>
                    <a:pt x="8863" y="265243"/>
                  </a:cubicBezTo>
                  <a:cubicBezTo>
                    <a:pt x="9426" y="269948"/>
                    <a:pt x="7196" y="271050"/>
                    <a:pt x="10798" y="279946"/>
                  </a:cubicBezTo>
                  <a:cubicBezTo>
                    <a:pt x="14401" y="288842"/>
                    <a:pt x="10529" y="288254"/>
                    <a:pt x="16337" y="297689"/>
                  </a:cubicBezTo>
                  <a:cubicBezTo>
                    <a:pt x="22145" y="307123"/>
                    <a:pt x="23542" y="307663"/>
                    <a:pt x="23272" y="316803"/>
                  </a:cubicBezTo>
                  <a:cubicBezTo>
                    <a:pt x="23003" y="325944"/>
                    <a:pt x="22733" y="331507"/>
                    <a:pt x="20503" y="334276"/>
                  </a:cubicBezTo>
                  <a:cubicBezTo>
                    <a:pt x="18273" y="337045"/>
                    <a:pt x="18297" y="338982"/>
                    <a:pt x="19106" y="343417"/>
                  </a:cubicBezTo>
                  <a:cubicBezTo>
                    <a:pt x="19915" y="347853"/>
                    <a:pt x="18297" y="351186"/>
                    <a:pt x="14965" y="355057"/>
                  </a:cubicBezTo>
                  <a:cubicBezTo>
                    <a:pt x="11632" y="358930"/>
                    <a:pt x="13029" y="362826"/>
                    <a:pt x="16337" y="369198"/>
                  </a:cubicBezTo>
                  <a:cubicBezTo>
                    <a:pt x="19645" y="375569"/>
                    <a:pt x="30771" y="382799"/>
                    <a:pt x="30771" y="392772"/>
                  </a:cubicBezTo>
                  <a:cubicBezTo>
                    <a:pt x="30805" y="401595"/>
                    <a:pt x="32788" y="410319"/>
                    <a:pt x="36579" y="418283"/>
                  </a:cubicBezTo>
                  <a:cubicBezTo>
                    <a:pt x="39642" y="424386"/>
                    <a:pt x="37682" y="425488"/>
                    <a:pt x="46014" y="432424"/>
                  </a:cubicBezTo>
                  <a:cubicBezTo>
                    <a:pt x="54346" y="439359"/>
                    <a:pt x="60718" y="445461"/>
                    <a:pt x="61526" y="452029"/>
                  </a:cubicBezTo>
                  <a:cubicBezTo>
                    <a:pt x="62335" y="458596"/>
                    <a:pt x="63756" y="462002"/>
                    <a:pt x="70398" y="462566"/>
                  </a:cubicBezTo>
                  <a:cubicBezTo>
                    <a:pt x="77039" y="463130"/>
                    <a:pt x="81499" y="462836"/>
                    <a:pt x="80200" y="467467"/>
                  </a:cubicBezTo>
                  <a:cubicBezTo>
                    <a:pt x="78901" y="472099"/>
                    <a:pt x="76328" y="477711"/>
                    <a:pt x="78828" y="482980"/>
                  </a:cubicBezTo>
                  <a:cubicBezTo>
                    <a:pt x="81327" y="488249"/>
                    <a:pt x="79661" y="489082"/>
                    <a:pt x="87699" y="492782"/>
                  </a:cubicBezTo>
                  <a:cubicBezTo>
                    <a:pt x="95737" y="496483"/>
                    <a:pt x="101569" y="499987"/>
                    <a:pt x="100442" y="503320"/>
                  </a:cubicBezTo>
                  <a:cubicBezTo>
                    <a:pt x="99535" y="505967"/>
                    <a:pt x="98129" y="508417"/>
                    <a:pt x="96301" y="510525"/>
                  </a:cubicBezTo>
                  <a:cubicBezTo>
                    <a:pt x="93850" y="514127"/>
                    <a:pt x="92404" y="518293"/>
                    <a:pt x="97967" y="522165"/>
                  </a:cubicBezTo>
                  <a:cubicBezTo>
                    <a:pt x="103530" y="526037"/>
                    <a:pt x="118479" y="545471"/>
                    <a:pt x="124287" y="552112"/>
                  </a:cubicBezTo>
                  <a:cubicBezTo>
                    <a:pt x="130095" y="558753"/>
                    <a:pt x="136221" y="561277"/>
                    <a:pt x="136540" y="570982"/>
                  </a:cubicBezTo>
                  <a:cubicBezTo>
                    <a:pt x="136858" y="580686"/>
                    <a:pt x="134873" y="588994"/>
                    <a:pt x="144039" y="588994"/>
                  </a:cubicBezTo>
                  <a:cubicBezTo>
                    <a:pt x="153204" y="588994"/>
                    <a:pt x="169256" y="588994"/>
                    <a:pt x="175627" y="594532"/>
                  </a:cubicBezTo>
                  <a:cubicBezTo>
                    <a:pt x="181999" y="600070"/>
                    <a:pt x="185062" y="604335"/>
                    <a:pt x="195036" y="605633"/>
                  </a:cubicBezTo>
                  <a:cubicBezTo>
                    <a:pt x="205010" y="606932"/>
                    <a:pt x="212779" y="609505"/>
                    <a:pt x="216944" y="614774"/>
                  </a:cubicBezTo>
                  <a:cubicBezTo>
                    <a:pt x="221111" y="620043"/>
                    <a:pt x="227213" y="620312"/>
                    <a:pt x="236917" y="628350"/>
                  </a:cubicBezTo>
                  <a:cubicBezTo>
                    <a:pt x="246622" y="636389"/>
                    <a:pt x="247724" y="637246"/>
                    <a:pt x="249660" y="646951"/>
                  </a:cubicBezTo>
                  <a:cubicBezTo>
                    <a:pt x="251204" y="654621"/>
                    <a:pt x="249440" y="659865"/>
                    <a:pt x="251817" y="664620"/>
                  </a:cubicBezTo>
                  <a:cubicBezTo>
                    <a:pt x="259541" y="663027"/>
                    <a:pt x="267388" y="662095"/>
                    <a:pt x="275269" y="661850"/>
                  </a:cubicBezTo>
                  <a:cubicBezTo>
                    <a:pt x="288160" y="661850"/>
                    <a:pt x="320140" y="651019"/>
                    <a:pt x="329428" y="658763"/>
                  </a:cubicBezTo>
                  <a:cubicBezTo>
                    <a:pt x="338716" y="666507"/>
                    <a:pt x="340260" y="667536"/>
                    <a:pt x="350062" y="671016"/>
                  </a:cubicBezTo>
                  <a:cubicBezTo>
                    <a:pt x="359865" y="674496"/>
                    <a:pt x="380989" y="679789"/>
                    <a:pt x="395448" y="684935"/>
                  </a:cubicBezTo>
                  <a:cubicBezTo>
                    <a:pt x="409906" y="690082"/>
                    <a:pt x="440318" y="705055"/>
                    <a:pt x="451150" y="708143"/>
                  </a:cubicBezTo>
                  <a:cubicBezTo>
                    <a:pt x="473206" y="708143"/>
                    <a:pt x="539862" y="708682"/>
                    <a:pt x="539862" y="708682"/>
                  </a:cubicBezTo>
                  <a:cubicBezTo>
                    <a:pt x="539862" y="708682"/>
                    <a:pt x="544519" y="709711"/>
                    <a:pt x="545033" y="702996"/>
                  </a:cubicBezTo>
                  <a:cubicBezTo>
                    <a:pt x="545548" y="696281"/>
                    <a:pt x="542583" y="690621"/>
                    <a:pt x="556894" y="690106"/>
                  </a:cubicBezTo>
                  <a:cubicBezTo>
                    <a:pt x="571206" y="689591"/>
                    <a:pt x="603824" y="685450"/>
                    <a:pt x="610024" y="695252"/>
                  </a:cubicBezTo>
                  <a:cubicBezTo>
                    <a:pt x="616224" y="705055"/>
                    <a:pt x="629629" y="715886"/>
                    <a:pt x="633231" y="718999"/>
                  </a:cubicBezTo>
                  <a:cubicBezTo>
                    <a:pt x="636833" y="722111"/>
                    <a:pt x="640460" y="725689"/>
                    <a:pt x="646121" y="726718"/>
                  </a:cubicBezTo>
                  <a:cubicBezTo>
                    <a:pt x="650728" y="727061"/>
                    <a:pt x="654306" y="730860"/>
                    <a:pt x="654380" y="735491"/>
                  </a:cubicBezTo>
                  <a:cubicBezTo>
                    <a:pt x="654895" y="740148"/>
                    <a:pt x="659551" y="743235"/>
                    <a:pt x="660065" y="749926"/>
                  </a:cubicBezTo>
                  <a:cubicBezTo>
                    <a:pt x="660580" y="756616"/>
                    <a:pt x="664697" y="767987"/>
                    <a:pt x="669868" y="769530"/>
                  </a:cubicBezTo>
                  <a:cubicBezTo>
                    <a:pt x="675039" y="771074"/>
                    <a:pt x="682783" y="777275"/>
                    <a:pt x="689987" y="781392"/>
                  </a:cubicBezTo>
                  <a:cubicBezTo>
                    <a:pt x="697192" y="785509"/>
                    <a:pt x="713734" y="799453"/>
                    <a:pt x="721845" y="780877"/>
                  </a:cubicBezTo>
                  <a:cubicBezTo>
                    <a:pt x="729957" y="762301"/>
                    <a:pt x="730618" y="758184"/>
                    <a:pt x="742994" y="759728"/>
                  </a:cubicBezTo>
                  <a:cubicBezTo>
                    <a:pt x="755370" y="761272"/>
                    <a:pt x="768799" y="760243"/>
                    <a:pt x="774460" y="767472"/>
                  </a:cubicBezTo>
                  <a:cubicBezTo>
                    <a:pt x="780121" y="774701"/>
                    <a:pt x="780146" y="779725"/>
                    <a:pt x="786713" y="779725"/>
                  </a:cubicBezTo>
                  <a:cubicBezTo>
                    <a:pt x="793281" y="779725"/>
                    <a:pt x="795487" y="792615"/>
                    <a:pt x="799113" y="799330"/>
                  </a:cubicBezTo>
                  <a:cubicBezTo>
                    <a:pt x="802740" y="806045"/>
                    <a:pt x="807862" y="818420"/>
                    <a:pt x="814062" y="824596"/>
                  </a:cubicBezTo>
                  <a:cubicBezTo>
                    <a:pt x="820262" y="830772"/>
                    <a:pt x="826315" y="838025"/>
                    <a:pt x="829525" y="839055"/>
                  </a:cubicBezTo>
                  <a:cubicBezTo>
                    <a:pt x="832736" y="840084"/>
                    <a:pt x="833153" y="844201"/>
                    <a:pt x="833153" y="849887"/>
                  </a:cubicBezTo>
                  <a:cubicBezTo>
                    <a:pt x="833153" y="855572"/>
                    <a:pt x="833153" y="861233"/>
                    <a:pt x="835603" y="863291"/>
                  </a:cubicBezTo>
                  <a:cubicBezTo>
                    <a:pt x="838911" y="865913"/>
                    <a:pt x="840798" y="869908"/>
                    <a:pt x="840774" y="874123"/>
                  </a:cubicBezTo>
                  <a:cubicBezTo>
                    <a:pt x="840774" y="879294"/>
                    <a:pt x="842318" y="882896"/>
                    <a:pt x="849523" y="883411"/>
                  </a:cubicBezTo>
                  <a:cubicBezTo>
                    <a:pt x="856115" y="883558"/>
                    <a:pt x="862486" y="885911"/>
                    <a:pt x="867584" y="890126"/>
                  </a:cubicBezTo>
                  <a:cubicBezTo>
                    <a:pt x="872215" y="894242"/>
                    <a:pt x="881503" y="895787"/>
                    <a:pt x="887703" y="897330"/>
                  </a:cubicBezTo>
                  <a:cubicBezTo>
                    <a:pt x="893903" y="898874"/>
                    <a:pt x="896476" y="900957"/>
                    <a:pt x="903167" y="898874"/>
                  </a:cubicBezTo>
                  <a:cubicBezTo>
                    <a:pt x="907480" y="897551"/>
                    <a:pt x="910077" y="895811"/>
                    <a:pt x="913851" y="895002"/>
                  </a:cubicBezTo>
                  <a:cubicBezTo>
                    <a:pt x="913484" y="891351"/>
                    <a:pt x="912258" y="887847"/>
                    <a:pt x="910273" y="884759"/>
                  </a:cubicBezTo>
                  <a:cubicBezTo>
                    <a:pt x="906205" y="877725"/>
                    <a:pt x="905372" y="871452"/>
                    <a:pt x="904000" y="864051"/>
                  </a:cubicBezTo>
                  <a:cubicBezTo>
                    <a:pt x="902628" y="856650"/>
                    <a:pt x="902505" y="850377"/>
                    <a:pt x="906450" y="845206"/>
                  </a:cubicBezTo>
                  <a:cubicBezTo>
                    <a:pt x="910396" y="840035"/>
                    <a:pt x="910886" y="834472"/>
                    <a:pt x="919022" y="827831"/>
                  </a:cubicBezTo>
                  <a:cubicBezTo>
                    <a:pt x="927158" y="821189"/>
                    <a:pt x="933726" y="814524"/>
                    <a:pt x="932697" y="807858"/>
                  </a:cubicBezTo>
                  <a:cubicBezTo>
                    <a:pt x="931667" y="801193"/>
                    <a:pt x="931594" y="798252"/>
                    <a:pt x="937598" y="799747"/>
                  </a:cubicBezTo>
                  <a:cubicBezTo>
                    <a:pt x="943602" y="801242"/>
                    <a:pt x="941274" y="808226"/>
                    <a:pt x="945342" y="806756"/>
                  </a:cubicBezTo>
                  <a:cubicBezTo>
                    <a:pt x="949410" y="805285"/>
                    <a:pt x="956811" y="804550"/>
                    <a:pt x="960511" y="799404"/>
                  </a:cubicBezTo>
                  <a:cubicBezTo>
                    <a:pt x="964212" y="794257"/>
                    <a:pt x="973818" y="796439"/>
                    <a:pt x="977518" y="789062"/>
                  </a:cubicBezTo>
                  <a:cubicBezTo>
                    <a:pt x="981219" y="781686"/>
                    <a:pt x="986757" y="781294"/>
                    <a:pt x="985630" y="775755"/>
                  </a:cubicBezTo>
                  <a:cubicBezTo>
                    <a:pt x="984503" y="770217"/>
                    <a:pt x="980091" y="765046"/>
                    <a:pt x="984527" y="763919"/>
                  </a:cubicBezTo>
                  <a:cubicBezTo>
                    <a:pt x="987958" y="762816"/>
                    <a:pt x="991634" y="764678"/>
                    <a:pt x="992737" y="768109"/>
                  </a:cubicBezTo>
                  <a:cubicBezTo>
                    <a:pt x="992884" y="768550"/>
                    <a:pt x="992982" y="769016"/>
                    <a:pt x="993031" y="769482"/>
                  </a:cubicBezTo>
                  <a:cubicBezTo>
                    <a:pt x="993031" y="773158"/>
                    <a:pt x="995261" y="773182"/>
                    <a:pt x="999696" y="770584"/>
                  </a:cubicBezTo>
                  <a:cubicBezTo>
                    <a:pt x="1004132" y="767987"/>
                    <a:pt x="1011141" y="770952"/>
                    <a:pt x="1014106" y="766516"/>
                  </a:cubicBezTo>
                  <a:cubicBezTo>
                    <a:pt x="1017071" y="762081"/>
                    <a:pt x="1024080" y="759851"/>
                    <a:pt x="1033711" y="760218"/>
                  </a:cubicBezTo>
                  <a:cubicBezTo>
                    <a:pt x="1043342" y="760586"/>
                    <a:pt x="1051429" y="761713"/>
                    <a:pt x="1054394" y="766149"/>
                  </a:cubicBezTo>
                  <a:cubicBezTo>
                    <a:pt x="1057360" y="770584"/>
                    <a:pt x="1064393" y="771050"/>
                    <a:pt x="1071402" y="769849"/>
                  </a:cubicBezTo>
                  <a:cubicBezTo>
                    <a:pt x="1078410" y="768648"/>
                    <a:pt x="1083238" y="758380"/>
                    <a:pt x="1095075" y="768354"/>
                  </a:cubicBezTo>
                  <a:cubicBezTo>
                    <a:pt x="1106911" y="778328"/>
                    <a:pt x="1100613" y="766516"/>
                    <a:pt x="1106519" y="774652"/>
                  </a:cubicBezTo>
                  <a:cubicBezTo>
                    <a:pt x="1112425" y="782788"/>
                    <a:pt x="1117620" y="783524"/>
                    <a:pt x="1122791" y="783156"/>
                  </a:cubicBezTo>
                  <a:cubicBezTo>
                    <a:pt x="1127962" y="782788"/>
                    <a:pt x="1130535" y="776858"/>
                    <a:pt x="1135363" y="780558"/>
                  </a:cubicBezTo>
                  <a:cubicBezTo>
                    <a:pt x="1140190" y="784259"/>
                    <a:pt x="1145337" y="786832"/>
                    <a:pt x="1145704" y="783156"/>
                  </a:cubicBezTo>
                  <a:cubicBezTo>
                    <a:pt x="1146072" y="779480"/>
                    <a:pt x="1146072" y="770217"/>
                    <a:pt x="1152737" y="775020"/>
                  </a:cubicBezTo>
                  <a:cubicBezTo>
                    <a:pt x="1159403" y="779823"/>
                    <a:pt x="1159011" y="782788"/>
                    <a:pt x="1161976" y="783891"/>
                  </a:cubicBezTo>
                  <a:cubicBezTo>
                    <a:pt x="1164942" y="784994"/>
                    <a:pt x="1164427" y="794233"/>
                    <a:pt x="1168250" y="790900"/>
                  </a:cubicBezTo>
                  <a:cubicBezTo>
                    <a:pt x="1172073" y="787567"/>
                    <a:pt x="1179719" y="786464"/>
                    <a:pt x="1177881" y="782029"/>
                  </a:cubicBezTo>
                  <a:cubicBezTo>
                    <a:pt x="1176043" y="777593"/>
                    <a:pt x="1177146" y="773917"/>
                    <a:pt x="1171215" y="773158"/>
                  </a:cubicBezTo>
                  <a:cubicBezTo>
                    <a:pt x="1165285" y="772398"/>
                    <a:pt x="1156806" y="770217"/>
                    <a:pt x="1158962" y="765806"/>
                  </a:cubicBezTo>
                  <a:cubicBezTo>
                    <a:pt x="1161119" y="761395"/>
                    <a:pt x="1167098" y="761738"/>
                    <a:pt x="1165995" y="756934"/>
                  </a:cubicBezTo>
                  <a:cubicBezTo>
                    <a:pt x="1164942" y="753258"/>
                    <a:pt x="1161241" y="751004"/>
                    <a:pt x="1157492" y="751764"/>
                  </a:cubicBezTo>
                  <a:cubicBezTo>
                    <a:pt x="1154894" y="752131"/>
                    <a:pt x="1153056" y="745833"/>
                    <a:pt x="1158962" y="745466"/>
                  </a:cubicBezTo>
                  <a:cubicBezTo>
                    <a:pt x="1164868" y="745098"/>
                    <a:pt x="1163863" y="746936"/>
                    <a:pt x="1167466" y="742500"/>
                  </a:cubicBezTo>
                  <a:cubicBezTo>
                    <a:pt x="1171068" y="738065"/>
                    <a:pt x="1175970" y="737329"/>
                    <a:pt x="1183738" y="738065"/>
                  </a:cubicBezTo>
                  <a:cubicBezTo>
                    <a:pt x="1191506" y="738800"/>
                    <a:pt x="1199250" y="736594"/>
                    <a:pt x="1201480" y="739192"/>
                  </a:cubicBezTo>
                  <a:cubicBezTo>
                    <a:pt x="1203710" y="741790"/>
                    <a:pt x="1206651" y="746201"/>
                    <a:pt x="1207754" y="739927"/>
                  </a:cubicBezTo>
                  <a:cubicBezTo>
                    <a:pt x="1208857" y="733653"/>
                    <a:pt x="1212925" y="732894"/>
                    <a:pt x="1214052" y="736962"/>
                  </a:cubicBezTo>
                  <a:cubicBezTo>
                    <a:pt x="1215179" y="741030"/>
                    <a:pt x="1215522" y="743628"/>
                    <a:pt x="1222188" y="743628"/>
                  </a:cubicBezTo>
                  <a:cubicBezTo>
                    <a:pt x="1228854" y="743628"/>
                    <a:pt x="1229932" y="745833"/>
                    <a:pt x="1232162" y="741397"/>
                  </a:cubicBezTo>
                  <a:cubicBezTo>
                    <a:pt x="1234392" y="736962"/>
                    <a:pt x="1235863" y="738065"/>
                    <a:pt x="1239514" y="738065"/>
                  </a:cubicBezTo>
                  <a:cubicBezTo>
                    <a:pt x="1243165" y="738065"/>
                    <a:pt x="1256521" y="740295"/>
                    <a:pt x="1265393" y="739192"/>
                  </a:cubicBezTo>
                  <a:cubicBezTo>
                    <a:pt x="1274264" y="738089"/>
                    <a:pt x="1272401" y="746201"/>
                    <a:pt x="1279435" y="746201"/>
                  </a:cubicBezTo>
                  <a:cubicBezTo>
                    <a:pt x="1286468" y="746201"/>
                    <a:pt x="1293844" y="748063"/>
                    <a:pt x="1295682" y="755807"/>
                  </a:cubicBezTo>
                  <a:cubicBezTo>
                    <a:pt x="1297520" y="763551"/>
                    <a:pt x="1298647" y="766541"/>
                    <a:pt x="1300877" y="768746"/>
                  </a:cubicBezTo>
                  <a:cubicBezTo>
                    <a:pt x="1303107" y="770952"/>
                    <a:pt x="1307519" y="772815"/>
                    <a:pt x="1311954" y="767644"/>
                  </a:cubicBezTo>
                  <a:cubicBezTo>
                    <a:pt x="1316390" y="762473"/>
                    <a:pt x="1316856" y="763576"/>
                    <a:pt x="1320826" y="760635"/>
                  </a:cubicBezTo>
                  <a:cubicBezTo>
                    <a:pt x="1324796" y="757694"/>
                    <a:pt x="1326364" y="754337"/>
                    <a:pt x="1333765" y="753283"/>
                  </a:cubicBezTo>
                  <a:cubicBezTo>
                    <a:pt x="1341165" y="752229"/>
                    <a:pt x="1355575" y="751420"/>
                    <a:pt x="1355820" y="758184"/>
                  </a:cubicBezTo>
                  <a:cubicBezTo>
                    <a:pt x="1356065" y="764948"/>
                    <a:pt x="1358786" y="765536"/>
                    <a:pt x="1364691" y="769261"/>
                  </a:cubicBezTo>
                  <a:cubicBezTo>
                    <a:pt x="1370597" y="772986"/>
                    <a:pt x="1367289" y="779260"/>
                    <a:pt x="1374322" y="780362"/>
                  </a:cubicBezTo>
                  <a:cubicBezTo>
                    <a:pt x="1381356" y="781465"/>
                    <a:pt x="1385032" y="784798"/>
                    <a:pt x="1385032" y="792199"/>
                  </a:cubicBezTo>
                  <a:cubicBezTo>
                    <a:pt x="1385032" y="799600"/>
                    <a:pt x="1388732" y="807344"/>
                    <a:pt x="1385032" y="810676"/>
                  </a:cubicBezTo>
                  <a:cubicBezTo>
                    <a:pt x="1381331" y="814009"/>
                    <a:pt x="1380963" y="813642"/>
                    <a:pt x="1381331" y="821753"/>
                  </a:cubicBezTo>
                  <a:cubicBezTo>
                    <a:pt x="1381699" y="829865"/>
                    <a:pt x="1384296" y="834692"/>
                    <a:pt x="1386870" y="834692"/>
                  </a:cubicBezTo>
                  <a:cubicBezTo>
                    <a:pt x="1389443" y="834692"/>
                    <a:pt x="1390202" y="838761"/>
                    <a:pt x="1390938" y="846529"/>
                  </a:cubicBezTo>
                  <a:cubicBezTo>
                    <a:pt x="1391673" y="854297"/>
                    <a:pt x="1390938" y="860571"/>
                    <a:pt x="1396868" y="861698"/>
                  </a:cubicBezTo>
                  <a:cubicBezTo>
                    <a:pt x="1402799" y="862825"/>
                    <a:pt x="1402406" y="866599"/>
                    <a:pt x="1404612" y="870202"/>
                  </a:cubicBezTo>
                  <a:cubicBezTo>
                    <a:pt x="1406818" y="873804"/>
                    <a:pt x="1411645" y="870937"/>
                    <a:pt x="1413116" y="878681"/>
                  </a:cubicBezTo>
                  <a:cubicBezTo>
                    <a:pt x="1414586" y="886425"/>
                    <a:pt x="1414610" y="894586"/>
                    <a:pt x="1419046" y="896080"/>
                  </a:cubicBezTo>
                  <a:cubicBezTo>
                    <a:pt x="1425246" y="898923"/>
                    <a:pt x="1430245" y="903922"/>
                    <a:pt x="1433088" y="910122"/>
                  </a:cubicBezTo>
                  <a:cubicBezTo>
                    <a:pt x="1436053" y="916764"/>
                    <a:pt x="1439362" y="922670"/>
                    <a:pt x="1444165" y="924532"/>
                  </a:cubicBezTo>
                  <a:cubicBezTo>
                    <a:pt x="1448968" y="926395"/>
                    <a:pt x="1447865" y="919361"/>
                    <a:pt x="1454899" y="921567"/>
                  </a:cubicBezTo>
                  <a:cubicBezTo>
                    <a:pt x="1461932" y="923773"/>
                    <a:pt x="1461932" y="925635"/>
                    <a:pt x="1465240" y="916666"/>
                  </a:cubicBezTo>
                  <a:cubicBezTo>
                    <a:pt x="1468549" y="907696"/>
                    <a:pt x="1467103" y="902623"/>
                    <a:pt x="1471171" y="899291"/>
                  </a:cubicBezTo>
                  <a:cubicBezTo>
                    <a:pt x="1475239" y="895958"/>
                    <a:pt x="1474479" y="886719"/>
                    <a:pt x="1474479" y="878583"/>
                  </a:cubicBezTo>
                  <a:cubicBezTo>
                    <a:pt x="1474479" y="870447"/>
                    <a:pt x="1476709" y="857532"/>
                    <a:pt x="1472029" y="852729"/>
                  </a:cubicBezTo>
                  <a:cubicBezTo>
                    <a:pt x="1466956" y="846994"/>
                    <a:pt x="1463623" y="839937"/>
                    <a:pt x="1462422" y="832389"/>
                  </a:cubicBezTo>
                  <a:cubicBezTo>
                    <a:pt x="1461295" y="825356"/>
                    <a:pt x="1456859" y="819450"/>
                    <a:pt x="1456859" y="812049"/>
                  </a:cubicBezTo>
                  <a:cubicBezTo>
                    <a:pt x="1456859" y="804648"/>
                    <a:pt x="1458722" y="803545"/>
                    <a:pt x="1454409" y="796904"/>
                  </a:cubicBezTo>
                  <a:cubicBezTo>
                    <a:pt x="1449703" y="789626"/>
                    <a:pt x="1445586" y="781955"/>
                    <a:pt x="1442156" y="773991"/>
                  </a:cubicBezTo>
                  <a:cubicBezTo>
                    <a:pt x="1439950" y="768428"/>
                    <a:pt x="1434019" y="770290"/>
                    <a:pt x="1434804" y="761738"/>
                  </a:cubicBezTo>
                  <a:cubicBezTo>
                    <a:pt x="1435588" y="753185"/>
                    <a:pt x="1431863" y="751372"/>
                    <a:pt x="1431863" y="744730"/>
                  </a:cubicBezTo>
                  <a:cubicBezTo>
                    <a:pt x="1431863" y="738089"/>
                    <a:pt x="1431471" y="739192"/>
                    <a:pt x="1428898" y="733997"/>
                  </a:cubicBezTo>
                  <a:cubicBezTo>
                    <a:pt x="1426839" y="729218"/>
                    <a:pt x="1425957" y="724023"/>
                    <a:pt x="1426300" y="718852"/>
                  </a:cubicBezTo>
                  <a:cubicBezTo>
                    <a:pt x="1426300" y="714416"/>
                    <a:pt x="1434804" y="714416"/>
                    <a:pt x="1434804" y="703682"/>
                  </a:cubicBezTo>
                  <a:cubicBezTo>
                    <a:pt x="1434804" y="692949"/>
                    <a:pt x="1437401" y="688538"/>
                    <a:pt x="1442572" y="684470"/>
                  </a:cubicBezTo>
                  <a:cubicBezTo>
                    <a:pt x="1447743" y="680402"/>
                    <a:pt x="1447473" y="671898"/>
                    <a:pt x="1454825" y="669766"/>
                  </a:cubicBezTo>
                  <a:cubicBezTo>
                    <a:pt x="1462177" y="667634"/>
                    <a:pt x="1460364" y="661630"/>
                    <a:pt x="1467078" y="661262"/>
                  </a:cubicBezTo>
                  <a:cubicBezTo>
                    <a:pt x="1473793" y="660895"/>
                    <a:pt x="1475214" y="657930"/>
                    <a:pt x="1476685" y="653494"/>
                  </a:cubicBezTo>
                  <a:cubicBezTo>
                    <a:pt x="1478155" y="649058"/>
                    <a:pt x="1494060" y="648323"/>
                    <a:pt x="1495163" y="642760"/>
                  </a:cubicBezTo>
                  <a:cubicBezTo>
                    <a:pt x="1496314" y="635163"/>
                    <a:pt x="1500113" y="628228"/>
                    <a:pt x="1505872" y="623155"/>
                  </a:cubicBezTo>
                  <a:cubicBezTo>
                    <a:pt x="1513640" y="616122"/>
                    <a:pt x="1517708" y="612078"/>
                    <a:pt x="1526579" y="610902"/>
                  </a:cubicBezTo>
                  <a:cubicBezTo>
                    <a:pt x="1535451" y="609726"/>
                    <a:pt x="1546552" y="609799"/>
                    <a:pt x="1546552" y="603158"/>
                  </a:cubicBezTo>
                  <a:cubicBezTo>
                    <a:pt x="1546552" y="596517"/>
                    <a:pt x="1553193" y="596125"/>
                    <a:pt x="1556893" y="590194"/>
                  </a:cubicBezTo>
                  <a:cubicBezTo>
                    <a:pt x="1560594" y="584264"/>
                    <a:pt x="1565397" y="581715"/>
                    <a:pt x="1574268" y="581323"/>
                  </a:cubicBezTo>
                  <a:cubicBezTo>
                    <a:pt x="1583139" y="580931"/>
                    <a:pt x="1593138" y="582083"/>
                    <a:pt x="1595344" y="577647"/>
                  </a:cubicBezTo>
                  <a:cubicBezTo>
                    <a:pt x="1597549" y="573212"/>
                    <a:pt x="1597574" y="564708"/>
                    <a:pt x="1593873" y="565394"/>
                  </a:cubicBezTo>
                  <a:cubicBezTo>
                    <a:pt x="1590173" y="566080"/>
                    <a:pt x="1586840" y="567845"/>
                    <a:pt x="1585737" y="561694"/>
                  </a:cubicBezTo>
                  <a:cubicBezTo>
                    <a:pt x="1584634" y="555543"/>
                    <a:pt x="1580567" y="553190"/>
                    <a:pt x="1586105" y="550985"/>
                  </a:cubicBezTo>
                  <a:cubicBezTo>
                    <a:pt x="1591643" y="548779"/>
                    <a:pt x="1587575" y="557258"/>
                    <a:pt x="1593873" y="555420"/>
                  </a:cubicBezTo>
                  <a:cubicBezTo>
                    <a:pt x="1600171" y="553582"/>
                    <a:pt x="1607180" y="555053"/>
                    <a:pt x="1609386" y="552087"/>
                  </a:cubicBezTo>
                  <a:cubicBezTo>
                    <a:pt x="1611591" y="549122"/>
                    <a:pt x="1615316" y="549857"/>
                    <a:pt x="1613821" y="543951"/>
                  </a:cubicBezTo>
                  <a:cubicBezTo>
                    <a:pt x="1612326" y="538045"/>
                    <a:pt x="1614189" y="531380"/>
                    <a:pt x="1606813" y="532115"/>
                  </a:cubicBezTo>
                  <a:cubicBezTo>
                    <a:pt x="1599436" y="532850"/>
                    <a:pt x="1593114" y="536183"/>
                    <a:pt x="1595711" y="529909"/>
                  </a:cubicBezTo>
                  <a:cubicBezTo>
                    <a:pt x="1598309" y="523636"/>
                    <a:pt x="1600147" y="524371"/>
                    <a:pt x="1603847" y="524371"/>
                  </a:cubicBezTo>
                  <a:cubicBezTo>
                    <a:pt x="1607548" y="524371"/>
                    <a:pt x="1611199" y="523243"/>
                    <a:pt x="1612719" y="526821"/>
                  </a:cubicBezTo>
                  <a:cubicBezTo>
                    <a:pt x="1614238" y="530399"/>
                    <a:pt x="1618624" y="529787"/>
                    <a:pt x="1618992" y="526821"/>
                  </a:cubicBezTo>
                  <a:cubicBezTo>
                    <a:pt x="1619360" y="523856"/>
                    <a:pt x="1615316" y="523121"/>
                    <a:pt x="1614948" y="517583"/>
                  </a:cubicBezTo>
                  <a:cubicBezTo>
                    <a:pt x="1614581" y="512044"/>
                    <a:pt x="1610047" y="510549"/>
                    <a:pt x="1610047" y="505011"/>
                  </a:cubicBezTo>
                  <a:cubicBezTo>
                    <a:pt x="1610047" y="499472"/>
                    <a:pt x="1608209" y="496140"/>
                    <a:pt x="1603774" y="494669"/>
                  </a:cubicBezTo>
                  <a:cubicBezTo>
                    <a:pt x="1599338" y="493199"/>
                    <a:pt x="1591937" y="493175"/>
                    <a:pt x="1586766" y="490234"/>
                  </a:cubicBezTo>
                  <a:cubicBezTo>
                    <a:pt x="1581596" y="487293"/>
                    <a:pt x="1576400" y="482098"/>
                    <a:pt x="1583434" y="482098"/>
                  </a:cubicBezTo>
                  <a:cubicBezTo>
                    <a:pt x="1590467" y="482098"/>
                    <a:pt x="1594535" y="483936"/>
                    <a:pt x="1595687" y="479132"/>
                  </a:cubicBezTo>
                  <a:cubicBezTo>
                    <a:pt x="1596839" y="474329"/>
                    <a:pt x="1597549" y="473226"/>
                    <a:pt x="1593236" y="468791"/>
                  </a:cubicBezTo>
                  <a:cubicBezTo>
                    <a:pt x="1588923" y="464355"/>
                    <a:pt x="1588041" y="462125"/>
                    <a:pt x="1583238" y="458817"/>
                  </a:cubicBezTo>
                  <a:cubicBezTo>
                    <a:pt x="1578434" y="455508"/>
                    <a:pt x="1572896" y="445877"/>
                    <a:pt x="1578802" y="448818"/>
                  </a:cubicBezTo>
                  <a:cubicBezTo>
                    <a:pt x="1584708" y="451759"/>
                    <a:pt x="1584340" y="455116"/>
                    <a:pt x="1588041" y="458057"/>
                  </a:cubicBezTo>
                  <a:cubicBezTo>
                    <a:pt x="1591741" y="460998"/>
                    <a:pt x="1596545" y="463620"/>
                    <a:pt x="1596545" y="459184"/>
                  </a:cubicBezTo>
                  <a:cubicBezTo>
                    <a:pt x="1596545" y="454749"/>
                    <a:pt x="1590639" y="451416"/>
                    <a:pt x="1590639" y="444750"/>
                  </a:cubicBezTo>
                  <a:cubicBezTo>
                    <a:pt x="1590639" y="438084"/>
                    <a:pt x="1586938" y="434776"/>
                    <a:pt x="1587306" y="426640"/>
                  </a:cubicBezTo>
                  <a:cubicBezTo>
                    <a:pt x="1587673" y="418504"/>
                    <a:pt x="1587673" y="416666"/>
                    <a:pt x="1593236" y="416298"/>
                  </a:cubicBezTo>
                  <a:cubicBezTo>
                    <a:pt x="1598799" y="415931"/>
                    <a:pt x="1599510" y="417769"/>
                    <a:pt x="1599142" y="424435"/>
                  </a:cubicBezTo>
                  <a:cubicBezTo>
                    <a:pt x="1598774" y="431100"/>
                    <a:pt x="1593604" y="438844"/>
                    <a:pt x="1598407" y="440682"/>
                  </a:cubicBezTo>
                  <a:cubicBezTo>
                    <a:pt x="1603210" y="442520"/>
                    <a:pt x="1608749" y="444015"/>
                    <a:pt x="1608013" y="450656"/>
                  </a:cubicBezTo>
                  <a:cubicBezTo>
                    <a:pt x="1607278" y="457297"/>
                    <a:pt x="1612915" y="454749"/>
                    <a:pt x="1612081" y="461022"/>
                  </a:cubicBezTo>
                  <a:cubicBezTo>
                    <a:pt x="1611248" y="467296"/>
                    <a:pt x="1601348" y="480235"/>
                    <a:pt x="1604730" y="483568"/>
                  </a:cubicBezTo>
                  <a:cubicBezTo>
                    <a:pt x="1608111" y="486901"/>
                    <a:pt x="1610660" y="488739"/>
                    <a:pt x="1612081" y="482465"/>
                  </a:cubicBezTo>
                  <a:cubicBezTo>
                    <a:pt x="1613503" y="476192"/>
                    <a:pt x="1618355" y="475113"/>
                    <a:pt x="1620585" y="468056"/>
                  </a:cubicBezTo>
                  <a:cubicBezTo>
                    <a:pt x="1622815" y="460998"/>
                    <a:pt x="1631294" y="461022"/>
                    <a:pt x="1631294" y="453989"/>
                  </a:cubicBezTo>
                  <a:cubicBezTo>
                    <a:pt x="1631294" y="446956"/>
                    <a:pt x="1632789" y="447715"/>
                    <a:pt x="1637225" y="440682"/>
                  </a:cubicBezTo>
                  <a:cubicBezTo>
                    <a:pt x="1641660" y="433649"/>
                    <a:pt x="1643866" y="430341"/>
                    <a:pt x="1638327" y="425978"/>
                  </a:cubicBezTo>
                  <a:cubicBezTo>
                    <a:pt x="1632789" y="421616"/>
                    <a:pt x="1624653" y="415245"/>
                    <a:pt x="1623918" y="409706"/>
                  </a:cubicBezTo>
                  <a:cubicBezTo>
                    <a:pt x="1623183" y="404168"/>
                    <a:pt x="1616566" y="399365"/>
                    <a:pt x="1619850" y="392699"/>
                  </a:cubicBezTo>
                  <a:cubicBezTo>
                    <a:pt x="1623134" y="386033"/>
                    <a:pt x="1627202" y="386425"/>
                    <a:pt x="1627202" y="392332"/>
                  </a:cubicBezTo>
                  <a:cubicBezTo>
                    <a:pt x="1627202" y="398237"/>
                    <a:pt x="1624996" y="403433"/>
                    <a:pt x="1628697" y="405638"/>
                  </a:cubicBezTo>
                  <a:cubicBezTo>
                    <a:pt x="1632397" y="407844"/>
                    <a:pt x="1638671" y="407868"/>
                    <a:pt x="1640509" y="413407"/>
                  </a:cubicBezTo>
                  <a:cubicBezTo>
                    <a:pt x="1642346" y="418945"/>
                    <a:pt x="1648644" y="420072"/>
                    <a:pt x="1650115" y="411569"/>
                  </a:cubicBezTo>
                  <a:cubicBezTo>
                    <a:pt x="1651585" y="403065"/>
                    <a:pt x="1657148" y="404903"/>
                    <a:pt x="1660849" y="400835"/>
                  </a:cubicBezTo>
                  <a:cubicBezTo>
                    <a:pt x="1664353" y="397159"/>
                    <a:pt x="1666657" y="392527"/>
                    <a:pt x="1667490" y="387528"/>
                  </a:cubicBezTo>
                  <a:cubicBezTo>
                    <a:pt x="1668985" y="381255"/>
                    <a:pt x="1671950" y="378657"/>
                    <a:pt x="1671950" y="372383"/>
                  </a:cubicBezTo>
                  <a:cubicBezTo>
                    <a:pt x="1671950" y="366110"/>
                    <a:pt x="1672685" y="363880"/>
                    <a:pt x="1670087" y="360547"/>
                  </a:cubicBezTo>
                  <a:cubicBezTo>
                    <a:pt x="1667490" y="357214"/>
                    <a:pt x="1671558" y="353195"/>
                    <a:pt x="1678959" y="353881"/>
                  </a:cubicBezTo>
                  <a:cubicBezTo>
                    <a:pt x="1686359" y="354567"/>
                    <a:pt x="1693001" y="351676"/>
                    <a:pt x="1702240" y="350573"/>
                  </a:cubicBezTo>
                  <a:cubicBezTo>
                    <a:pt x="1711478" y="349470"/>
                    <a:pt x="1710008" y="345034"/>
                    <a:pt x="1718144" y="344642"/>
                  </a:cubicBezTo>
                  <a:cubicBezTo>
                    <a:pt x="1726280" y="344250"/>
                    <a:pt x="1724442" y="342192"/>
                    <a:pt x="1730397" y="340942"/>
                  </a:cubicBezTo>
                  <a:cubicBezTo>
                    <a:pt x="1736352" y="339692"/>
                    <a:pt x="1744807" y="335404"/>
                    <a:pt x="1739269" y="335404"/>
                  </a:cubicBezTo>
                  <a:cubicBezTo>
                    <a:pt x="1733730" y="335404"/>
                    <a:pt x="1724099" y="334301"/>
                    <a:pt x="1718561" y="336139"/>
                  </a:cubicBezTo>
                  <a:cubicBezTo>
                    <a:pt x="1713022" y="337977"/>
                    <a:pt x="1708954" y="339839"/>
                    <a:pt x="1701186" y="339472"/>
                  </a:cubicBezTo>
                  <a:cubicBezTo>
                    <a:pt x="1693417" y="339104"/>
                    <a:pt x="1689349" y="333566"/>
                    <a:pt x="1695647" y="333198"/>
                  </a:cubicBezTo>
                  <a:cubicBezTo>
                    <a:pt x="1701945" y="332830"/>
                    <a:pt x="1700083" y="336506"/>
                    <a:pt x="1704886" y="330968"/>
                  </a:cubicBezTo>
                  <a:cubicBezTo>
                    <a:pt x="1709689" y="325430"/>
                    <a:pt x="1713758" y="327635"/>
                    <a:pt x="1721526" y="327267"/>
                  </a:cubicBezTo>
                  <a:cubicBezTo>
                    <a:pt x="1729294" y="326900"/>
                    <a:pt x="1736671" y="328003"/>
                    <a:pt x="1739269" y="325430"/>
                  </a:cubicBezTo>
                  <a:cubicBezTo>
                    <a:pt x="1741866" y="322857"/>
                    <a:pt x="1751105" y="323959"/>
                    <a:pt x="1752575" y="322832"/>
                  </a:cubicBezTo>
                  <a:cubicBezTo>
                    <a:pt x="1754046" y="321705"/>
                    <a:pt x="1758481" y="314720"/>
                    <a:pt x="1761814" y="319156"/>
                  </a:cubicBezTo>
                  <a:cubicBezTo>
                    <a:pt x="1765147" y="323592"/>
                    <a:pt x="1769166" y="322097"/>
                    <a:pt x="1770318" y="319891"/>
                  </a:cubicBezTo>
                  <a:cubicBezTo>
                    <a:pt x="1771470" y="317685"/>
                    <a:pt x="1778454" y="319132"/>
                    <a:pt x="1778454" y="322097"/>
                  </a:cubicBezTo>
                  <a:cubicBezTo>
                    <a:pt x="1778454" y="325062"/>
                    <a:pt x="1782889" y="327267"/>
                    <a:pt x="1785095" y="322464"/>
                  </a:cubicBezTo>
                  <a:cubicBezTo>
                    <a:pt x="1787301" y="317661"/>
                    <a:pt x="1789531" y="318029"/>
                    <a:pt x="1793231" y="316558"/>
                  </a:cubicBezTo>
                  <a:cubicBezTo>
                    <a:pt x="1796931" y="315088"/>
                    <a:pt x="1806170" y="314108"/>
                    <a:pt x="1803597" y="308055"/>
                  </a:cubicBezTo>
                  <a:cubicBezTo>
                    <a:pt x="1801024" y="302002"/>
                    <a:pt x="1803597" y="300286"/>
                    <a:pt x="1799897" y="296953"/>
                  </a:cubicBezTo>
                  <a:cubicBezTo>
                    <a:pt x="1796196" y="293621"/>
                    <a:pt x="1784360" y="291783"/>
                    <a:pt x="1790658" y="296586"/>
                  </a:cubicBezTo>
                  <a:cubicBezTo>
                    <a:pt x="1796956" y="301389"/>
                    <a:pt x="1800264" y="303619"/>
                    <a:pt x="1797299" y="307319"/>
                  </a:cubicBezTo>
                  <a:cubicBezTo>
                    <a:pt x="1794334" y="311020"/>
                    <a:pt x="1791026" y="314328"/>
                    <a:pt x="1787325" y="306952"/>
                  </a:cubicBezTo>
                  <a:cubicBezTo>
                    <a:pt x="1783625" y="299576"/>
                    <a:pt x="1785095" y="294380"/>
                    <a:pt x="1778822" y="291415"/>
                  </a:cubicBezTo>
                  <a:cubicBezTo>
                    <a:pt x="1772548" y="288450"/>
                    <a:pt x="1769583" y="285509"/>
                    <a:pt x="1774753" y="281073"/>
                  </a:cubicBezTo>
                  <a:cubicBezTo>
                    <a:pt x="1779924" y="276638"/>
                    <a:pt x="1783257" y="276172"/>
                    <a:pt x="1778454" y="270707"/>
                  </a:cubicBezTo>
                  <a:cubicBezTo>
                    <a:pt x="1773650" y="265243"/>
                    <a:pt x="1775121" y="262571"/>
                    <a:pt x="1781419" y="255562"/>
                  </a:cubicBezTo>
                  <a:cubicBezTo>
                    <a:pt x="1787717" y="248554"/>
                    <a:pt x="1791393" y="233384"/>
                    <a:pt x="1798769" y="233384"/>
                  </a:cubicBezTo>
                  <a:cubicBezTo>
                    <a:pt x="1806146" y="233384"/>
                    <a:pt x="1810238" y="233384"/>
                    <a:pt x="1813203" y="229316"/>
                  </a:cubicBezTo>
                  <a:cubicBezTo>
                    <a:pt x="1816169" y="225248"/>
                    <a:pt x="1818105" y="223410"/>
                    <a:pt x="1823178" y="222651"/>
                  </a:cubicBezTo>
                  <a:cubicBezTo>
                    <a:pt x="1828250" y="221891"/>
                    <a:pt x="1832784" y="220200"/>
                    <a:pt x="1833519" y="215299"/>
                  </a:cubicBezTo>
                  <a:cubicBezTo>
                    <a:pt x="1834255" y="210398"/>
                    <a:pt x="1833152" y="200595"/>
                    <a:pt x="1838420" y="201232"/>
                  </a:cubicBezTo>
                  <a:cubicBezTo>
                    <a:pt x="1843689" y="201869"/>
                    <a:pt x="1838788" y="208266"/>
                    <a:pt x="1844327" y="208584"/>
                  </a:cubicBezTo>
                  <a:cubicBezTo>
                    <a:pt x="1849865" y="208903"/>
                    <a:pt x="1859496" y="213020"/>
                    <a:pt x="1861334" y="206746"/>
                  </a:cubicBezTo>
                  <a:cubicBezTo>
                    <a:pt x="1863172" y="200473"/>
                    <a:pt x="1865010" y="200816"/>
                    <a:pt x="1869837" y="200816"/>
                  </a:cubicBezTo>
                  <a:cubicBezTo>
                    <a:pt x="1874665" y="200816"/>
                    <a:pt x="1880546" y="200816"/>
                    <a:pt x="1882777" y="196748"/>
                  </a:cubicBezTo>
                  <a:cubicBezTo>
                    <a:pt x="1885007" y="192679"/>
                    <a:pt x="1883512" y="194542"/>
                    <a:pt x="1891280" y="196380"/>
                  </a:cubicBezTo>
                  <a:cubicBezTo>
                    <a:pt x="1894540" y="197360"/>
                    <a:pt x="1897971" y="197556"/>
                    <a:pt x="1901328" y="196993"/>
                  </a:cubicBezTo>
                  <a:cubicBezTo>
                    <a:pt x="1901328" y="188048"/>
                    <a:pt x="1897872" y="182068"/>
                    <a:pt x="1897162" y="178760"/>
                  </a:cubicBezTo>
                  <a:cubicBezTo>
                    <a:pt x="1896084" y="175158"/>
                    <a:pt x="1893412" y="172241"/>
                    <a:pt x="1889908" y="1708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0" name="Freeform: Shape 1579">
              <a:extLst>
                <a:ext uri="{FF2B5EF4-FFF2-40B4-BE49-F238E27FC236}">
                  <a16:creationId xmlns:a16="http://schemas.microsoft.com/office/drawing/2014/main" xmlns="" id="{3E9E985D-7977-204F-7D87-85D15ECC2930}"/>
                </a:ext>
              </a:extLst>
            </p:cNvPr>
            <p:cNvSpPr/>
            <p:nvPr/>
          </p:nvSpPr>
          <p:spPr>
            <a:xfrm>
              <a:off x="458525" y="2252703"/>
              <a:ext cx="9555" cy="17069"/>
            </a:xfrm>
            <a:custGeom>
              <a:avLst/>
              <a:gdLst>
                <a:gd name="connsiteX0" fmla="*/ 4741 w 9555"/>
                <a:gd name="connsiteY0" fmla="*/ 1150 h 17069"/>
                <a:gd name="connsiteX1" fmla="*/ 1874 w 9555"/>
                <a:gd name="connsiteY1" fmla="*/ 7228 h 17069"/>
                <a:gd name="connsiteX2" fmla="*/ 453 w 9555"/>
                <a:gd name="connsiteY2" fmla="*/ 13305 h 17069"/>
                <a:gd name="connsiteX3" fmla="*/ 5084 w 9555"/>
                <a:gd name="connsiteY3" fmla="*/ 13649 h 17069"/>
                <a:gd name="connsiteX4" fmla="*/ 9373 w 9555"/>
                <a:gd name="connsiteY4" fmla="*/ 5096 h 17069"/>
                <a:gd name="connsiteX5" fmla="*/ 4741 w 9555"/>
                <a:gd name="connsiteY5" fmla="*/ 1150 h 17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55" h="17069">
                  <a:moveTo>
                    <a:pt x="4741" y="1150"/>
                  </a:moveTo>
                  <a:cubicBezTo>
                    <a:pt x="4749" y="3503"/>
                    <a:pt x="3697" y="5733"/>
                    <a:pt x="1874" y="7228"/>
                  </a:cubicBezTo>
                  <a:cubicBezTo>
                    <a:pt x="-969" y="9017"/>
                    <a:pt x="-258" y="9360"/>
                    <a:pt x="453" y="13305"/>
                  </a:cubicBezTo>
                  <a:cubicBezTo>
                    <a:pt x="1163" y="17251"/>
                    <a:pt x="5084" y="16859"/>
                    <a:pt x="5084" y="13649"/>
                  </a:cubicBezTo>
                  <a:cubicBezTo>
                    <a:pt x="5084" y="10438"/>
                    <a:pt x="9373" y="10438"/>
                    <a:pt x="9373" y="5096"/>
                  </a:cubicBezTo>
                  <a:cubicBezTo>
                    <a:pt x="9373" y="-247"/>
                    <a:pt x="4374" y="-3114"/>
                    <a:pt x="4741" y="11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1" name="Freeform: Shape 1580">
              <a:extLst>
                <a:ext uri="{FF2B5EF4-FFF2-40B4-BE49-F238E27FC236}">
                  <a16:creationId xmlns:a16="http://schemas.microsoft.com/office/drawing/2014/main" xmlns="" id="{A001D2A0-193C-6AA4-6146-4E0A088FC7EB}"/>
                </a:ext>
              </a:extLst>
            </p:cNvPr>
            <p:cNvSpPr/>
            <p:nvPr/>
          </p:nvSpPr>
          <p:spPr>
            <a:xfrm>
              <a:off x="479868" y="2251190"/>
              <a:ext cx="3921" cy="17100"/>
            </a:xfrm>
            <a:custGeom>
              <a:avLst/>
              <a:gdLst>
                <a:gd name="connsiteX0" fmla="*/ 3738 w 3921"/>
                <a:gd name="connsiteY0" fmla="*/ 10163 h 17100"/>
                <a:gd name="connsiteX1" fmla="*/ 160 w 3921"/>
                <a:gd name="connsiteY1" fmla="*/ 1243 h 17100"/>
                <a:gd name="connsiteX2" fmla="*/ -183 w 3921"/>
                <a:gd name="connsiteY2" fmla="*/ 13030 h 17100"/>
                <a:gd name="connsiteX3" fmla="*/ 3738 w 3921"/>
                <a:gd name="connsiteY3" fmla="*/ 10163 h 17100"/>
              </a:gdLst>
              <a:ahLst/>
              <a:cxnLst>
                <a:cxn ang="0">
                  <a:pos x="connsiteX0" y="connsiteY0"/>
                </a:cxn>
                <a:cxn ang="0">
                  <a:pos x="connsiteX1" y="connsiteY1"/>
                </a:cxn>
                <a:cxn ang="0">
                  <a:pos x="connsiteX2" y="connsiteY2"/>
                </a:cxn>
                <a:cxn ang="0">
                  <a:pos x="connsiteX3" y="connsiteY3"/>
                </a:cxn>
              </a:cxnLst>
              <a:rect l="l" t="t" r="r" b="b"/>
              <a:pathLst>
                <a:path w="3921" h="17100">
                  <a:moveTo>
                    <a:pt x="3738" y="10163"/>
                  </a:moveTo>
                  <a:cubicBezTo>
                    <a:pt x="3738" y="2321"/>
                    <a:pt x="1288" y="-4541"/>
                    <a:pt x="160" y="1243"/>
                  </a:cubicBezTo>
                  <a:cubicBezTo>
                    <a:pt x="-85" y="2639"/>
                    <a:pt x="-183" y="8741"/>
                    <a:pt x="-183" y="13030"/>
                  </a:cubicBezTo>
                  <a:cubicBezTo>
                    <a:pt x="-183" y="17319"/>
                    <a:pt x="3738" y="18029"/>
                    <a:pt x="3738" y="101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2" name="Freeform: Shape 1581">
              <a:extLst>
                <a:ext uri="{FF2B5EF4-FFF2-40B4-BE49-F238E27FC236}">
                  <a16:creationId xmlns:a16="http://schemas.microsoft.com/office/drawing/2014/main" xmlns="" id="{935CB753-4381-E6A7-8091-B43EA59328E9}"/>
                </a:ext>
              </a:extLst>
            </p:cNvPr>
            <p:cNvSpPr/>
            <p:nvPr/>
          </p:nvSpPr>
          <p:spPr>
            <a:xfrm>
              <a:off x="367396" y="2280716"/>
              <a:ext cx="18097" cy="14611"/>
            </a:xfrm>
            <a:custGeom>
              <a:avLst/>
              <a:gdLst>
                <a:gd name="connsiteX0" fmla="*/ 10196 w 18097"/>
                <a:gd name="connsiteY0" fmla="*/ 6343 h 14611"/>
                <a:gd name="connsiteX1" fmla="*/ 5908 w 18097"/>
                <a:gd name="connsiteY1" fmla="*/ 633 h 14611"/>
                <a:gd name="connsiteX2" fmla="*/ -170 w 18097"/>
                <a:gd name="connsiteY2" fmla="*/ 265 h 14611"/>
                <a:gd name="connsiteX3" fmla="*/ 4732 w 18097"/>
                <a:gd name="connsiteY3" fmla="*/ 6343 h 14611"/>
                <a:gd name="connsiteX4" fmla="*/ 10098 w 18097"/>
                <a:gd name="connsiteY4" fmla="*/ 12764 h 14611"/>
                <a:gd name="connsiteX5" fmla="*/ 17597 w 18097"/>
                <a:gd name="connsiteY5" fmla="*/ 11342 h 14611"/>
                <a:gd name="connsiteX6" fmla="*/ 10196 w 18097"/>
                <a:gd name="connsiteY6" fmla="*/ 6343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 h="14611">
                  <a:moveTo>
                    <a:pt x="10196" y="6343"/>
                  </a:moveTo>
                  <a:cubicBezTo>
                    <a:pt x="9461" y="4554"/>
                    <a:pt x="9461" y="1001"/>
                    <a:pt x="5908" y="633"/>
                  </a:cubicBezTo>
                  <a:cubicBezTo>
                    <a:pt x="5908" y="633"/>
                    <a:pt x="-513" y="-2577"/>
                    <a:pt x="-170" y="265"/>
                  </a:cubicBezTo>
                  <a:cubicBezTo>
                    <a:pt x="173" y="3108"/>
                    <a:pt x="4732" y="2055"/>
                    <a:pt x="4732" y="6343"/>
                  </a:cubicBezTo>
                  <a:cubicBezTo>
                    <a:pt x="4732" y="10632"/>
                    <a:pt x="6864" y="12764"/>
                    <a:pt x="10098" y="12764"/>
                  </a:cubicBezTo>
                  <a:cubicBezTo>
                    <a:pt x="13333" y="12764"/>
                    <a:pt x="19362" y="15631"/>
                    <a:pt x="17597" y="11342"/>
                  </a:cubicBezTo>
                  <a:cubicBezTo>
                    <a:pt x="15833" y="7054"/>
                    <a:pt x="10907" y="8132"/>
                    <a:pt x="10196" y="63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3" name="Freeform: Shape 1582">
              <a:extLst>
                <a:ext uri="{FF2B5EF4-FFF2-40B4-BE49-F238E27FC236}">
                  <a16:creationId xmlns:a16="http://schemas.microsoft.com/office/drawing/2014/main" xmlns="" id="{97563B9F-55CF-6E51-2F71-26ABDBBB965D}"/>
                </a:ext>
              </a:extLst>
            </p:cNvPr>
            <p:cNvSpPr/>
            <p:nvPr/>
          </p:nvSpPr>
          <p:spPr>
            <a:xfrm>
              <a:off x="554889" y="2188312"/>
              <a:ext cx="9272" cy="7605"/>
            </a:xfrm>
            <a:custGeom>
              <a:avLst/>
              <a:gdLst>
                <a:gd name="connsiteX0" fmla="*/ 6917 w 9272"/>
                <a:gd name="connsiteY0" fmla="*/ -135 h 7605"/>
                <a:gd name="connsiteX1" fmla="*/ 2089 w 9272"/>
                <a:gd name="connsiteY1" fmla="*/ 355 h 7605"/>
                <a:gd name="connsiteX2" fmla="*/ 1550 w 9272"/>
                <a:gd name="connsiteY2" fmla="*/ 1287 h 7605"/>
                <a:gd name="connsiteX3" fmla="*/ 2628 w 9272"/>
                <a:gd name="connsiteY3" fmla="*/ 6653 h 7605"/>
                <a:gd name="connsiteX4" fmla="*/ 6917 w 9272"/>
                <a:gd name="connsiteY4" fmla="*/ -135 h 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2" h="7605">
                  <a:moveTo>
                    <a:pt x="6917" y="-135"/>
                  </a:moveTo>
                  <a:cubicBezTo>
                    <a:pt x="5449" y="-1336"/>
                    <a:pt x="3287" y="-1115"/>
                    <a:pt x="2089" y="355"/>
                  </a:cubicBezTo>
                  <a:cubicBezTo>
                    <a:pt x="1861" y="625"/>
                    <a:pt x="1680" y="944"/>
                    <a:pt x="1550" y="1287"/>
                  </a:cubicBezTo>
                  <a:cubicBezTo>
                    <a:pt x="-582" y="5208"/>
                    <a:pt x="-1293" y="5918"/>
                    <a:pt x="2628" y="6653"/>
                  </a:cubicBezTo>
                  <a:cubicBezTo>
                    <a:pt x="6549" y="7389"/>
                    <a:pt x="12259" y="-1581"/>
                    <a:pt x="6917" y="-1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4" name="Freeform: Shape 1583">
              <a:extLst>
                <a:ext uri="{FF2B5EF4-FFF2-40B4-BE49-F238E27FC236}">
                  <a16:creationId xmlns:a16="http://schemas.microsoft.com/office/drawing/2014/main" xmlns="" id="{7364FB2D-B4D2-4F1D-4153-25A351AF724D}"/>
                </a:ext>
              </a:extLst>
            </p:cNvPr>
            <p:cNvSpPr/>
            <p:nvPr/>
          </p:nvSpPr>
          <p:spPr>
            <a:xfrm>
              <a:off x="607765" y="2219303"/>
              <a:ext cx="6788" cy="9590"/>
            </a:xfrm>
            <a:custGeom>
              <a:avLst/>
              <a:gdLst>
                <a:gd name="connsiteX0" fmla="*/ 2955 w 6788"/>
                <a:gd name="connsiteY0" fmla="*/ 8501 h 9590"/>
                <a:gd name="connsiteX1" fmla="*/ 5405 w 6788"/>
                <a:gd name="connsiteY1" fmla="*/ 4923 h 9590"/>
                <a:gd name="connsiteX2" fmla="*/ 1460 w 6788"/>
                <a:gd name="connsiteY2" fmla="*/ 634 h 9590"/>
                <a:gd name="connsiteX3" fmla="*/ 2955 w 6788"/>
                <a:gd name="connsiteY3" fmla="*/ 8501 h 9590"/>
              </a:gdLst>
              <a:ahLst/>
              <a:cxnLst>
                <a:cxn ang="0">
                  <a:pos x="connsiteX0" y="connsiteY0"/>
                </a:cxn>
                <a:cxn ang="0">
                  <a:pos x="connsiteX1" y="connsiteY1"/>
                </a:cxn>
                <a:cxn ang="0">
                  <a:pos x="connsiteX2" y="connsiteY2"/>
                </a:cxn>
                <a:cxn ang="0">
                  <a:pos x="connsiteX3" y="connsiteY3"/>
                </a:cxn>
              </a:cxnLst>
              <a:rect l="l" t="t" r="r" b="b"/>
              <a:pathLst>
                <a:path w="6788" h="9590">
                  <a:moveTo>
                    <a:pt x="2955" y="8501"/>
                  </a:moveTo>
                  <a:cubicBezTo>
                    <a:pt x="9008" y="9211"/>
                    <a:pt x="5798" y="7790"/>
                    <a:pt x="5405" y="4923"/>
                  </a:cubicBezTo>
                  <a:cubicBezTo>
                    <a:pt x="5013" y="2055"/>
                    <a:pt x="3960" y="-3654"/>
                    <a:pt x="1460" y="634"/>
                  </a:cubicBezTo>
                  <a:cubicBezTo>
                    <a:pt x="1509" y="634"/>
                    <a:pt x="-3123" y="7790"/>
                    <a:pt x="2955" y="85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5" name="Freeform: Shape 1584">
              <a:extLst>
                <a:ext uri="{FF2B5EF4-FFF2-40B4-BE49-F238E27FC236}">
                  <a16:creationId xmlns:a16="http://schemas.microsoft.com/office/drawing/2014/main" xmlns="" id="{5A7606F4-F130-6D35-F1F6-064697C48A77}"/>
                </a:ext>
              </a:extLst>
            </p:cNvPr>
            <p:cNvSpPr/>
            <p:nvPr/>
          </p:nvSpPr>
          <p:spPr>
            <a:xfrm>
              <a:off x="642704" y="2189429"/>
              <a:ext cx="7574" cy="6144"/>
            </a:xfrm>
            <a:custGeom>
              <a:avLst/>
              <a:gdLst>
                <a:gd name="connsiteX0" fmla="*/ 4775 w 7574"/>
                <a:gd name="connsiteY0" fmla="*/ -909 h 6144"/>
                <a:gd name="connsiteX1" fmla="*/ 487 w 7574"/>
                <a:gd name="connsiteY1" fmla="*/ 3992 h 6144"/>
                <a:gd name="connsiteX2" fmla="*/ 4775 w 7574"/>
                <a:gd name="connsiteY2" fmla="*/ -909 h 6144"/>
              </a:gdLst>
              <a:ahLst/>
              <a:cxnLst>
                <a:cxn ang="0">
                  <a:pos x="connsiteX0" y="connsiteY0"/>
                </a:cxn>
                <a:cxn ang="0">
                  <a:pos x="connsiteX1" y="connsiteY1"/>
                </a:cxn>
                <a:cxn ang="0">
                  <a:pos x="connsiteX2" y="connsiteY2"/>
                </a:cxn>
              </a:cxnLst>
              <a:rect l="l" t="t" r="r" b="b"/>
              <a:pathLst>
                <a:path w="7574" h="6144">
                  <a:moveTo>
                    <a:pt x="4775" y="-909"/>
                  </a:moveTo>
                  <a:cubicBezTo>
                    <a:pt x="4775" y="-909"/>
                    <a:pt x="-2356" y="537"/>
                    <a:pt x="487" y="3992"/>
                  </a:cubicBezTo>
                  <a:cubicBezTo>
                    <a:pt x="3329" y="7448"/>
                    <a:pt x="11563" y="3012"/>
                    <a:pt x="4775"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6" name="Freeform: Shape 1585">
              <a:extLst>
                <a:ext uri="{FF2B5EF4-FFF2-40B4-BE49-F238E27FC236}">
                  <a16:creationId xmlns:a16="http://schemas.microsoft.com/office/drawing/2014/main" xmlns="" id="{733149EC-7810-028E-C327-D05E332C7858}"/>
                </a:ext>
              </a:extLst>
            </p:cNvPr>
            <p:cNvSpPr/>
            <p:nvPr/>
          </p:nvSpPr>
          <p:spPr>
            <a:xfrm>
              <a:off x="657217" y="2186578"/>
              <a:ext cx="10541" cy="9835"/>
            </a:xfrm>
            <a:custGeom>
              <a:avLst/>
              <a:gdLst>
                <a:gd name="connsiteX0" fmla="*/ 5652 w 10541"/>
                <a:gd name="connsiteY0" fmla="*/ 3388 h 9835"/>
                <a:gd name="connsiteX1" fmla="*/ 3201 w 10541"/>
                <a:gd name="connsiteY1" fmla="*/ -558 h 9835"/>
                <a:gd name="connsiteX2" fmla="*/ -9 w 10541"/>
                <a:gd name="connsiteY2" fmla="*/ 3388 h 9835"/>
                <a:gd name="connsiteX3" fmla="*/ 3912 w 10541"/>
                <a:gd name="connsiteY3" fmla="*/ 8019 h 9835"/>
                <a:gd name="connsiteX4" fmla="*/ 10333 w 10541"/>
                <a:gd name="connsiteY4" fmla="*/ 7652 h 9835"/>
                <a:gd name="connsiteX5" fmla="*/ 5652 w 10541"/>
                <a:gd name="connsiteY5" fmla="*/ 3388 h 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41" h="9835">
                  <a:moveTo>
                    <a:pt x="5652" y="3388"/>
                  </a:moveTo>
                  <a:cubicBezTo>
                    <a:pt x="5284" y="1231"/>
                    <a:pt x="6363" y="-1979"/>
                    <a:pt x="3201" y="-558"/>
                  </a:cubicBezTo>
                  <a:cubicBezTo>
                    <a:pt x="3201" y="-558"/>
                    <a:pt x="-1087" y="-190"/>
                    <a:pt x="-9" y="3388"/>
                  </a:cubicBezTo>
                  <a:cubicBezTo>
                    <a:pt x="1069" y="6966"/>
                    <a:pt x="702" y="7309"/>
                    <a:pt x="3912" y="8019"/>
                  </a:cubicBezTo>
                  <a:cubicBezTo>
                    <a:pt x="7122" y="8730"/>
                    <a:pt x="10700" y="9809"/>
                    <a:pt x="10333" y="7652"/>
                  </a:cubicBezTo>
                  <a:cubicBezTo>
                    <a:pt x="9965" y="5495"/>
                    <a:pt x="5971" y="5520"/>
                    <a:pt x="5652" y="338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7" name="Freeform: Shape 1586">
              <a:extLst>
                <a:ext uri="{FF2B5EF4-FFF2-40B4-BE49-F238E27FC236}">
                  <a16:creationId xmlns:a16="http://schemas.microsoft.com/office/drawing/2014/main" xmlns="" id="{D329C88E-2C0B-3605-E2CC-CAE854973E08}"/>
                </a:ext>
              </a:extLst>
            </p:cNvPr>
            <p:cNvSpPr/>
            <p:nvPr/>
          </p:nvSpPr>
          <p:spPr>
            <a:xfrm>
              <a:off x="717761" y="2077108"/>
              <a:ext cx="5257" cy="4007"/>
            </a:xfrm>
            <a:custGeom>
              <a:avLst/>
              <a:gdLst>
                <a:gd name="connsiteX0" fmla="*/ 688 w 5257"/>
                <a:gd name="connsiteY0" fmla="*/ -17 h 4007"/>
                <a:gd name="connsiteX1" fmla="*/ 957 w 5257"/>
                <a:gd name="connsiteY1" fmla="*/ 2997 h 4007"/>
                <a:gd name="connsiteX2" fmla="*/ 5050 w 5257"/>
                <a:gd name="connsiteY2" fmla="*/ 1159 h 4007"/>
                <a:gd name="connsiteX3" fmla="*/ 2967 w 5257"/>
                <a:gd name="connsiteY3" fmla="*/ -826 h 4007"/>
                <a:gd name="connsiteX4" fmla="*/ 688 w 5257"/>
                <a:gd name="connsiteY4" fmla="*/ -17 h 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7" h="4007">
                  <a:moveTo>
                    <a:pt x="688" y="-17"/>
                  </a:moveTo>
                  <a:cubicBezTo>
                    <a:pt x="50" y="1257"/>
                    <a:pt x="-1028" y="2629"/>
                    <a:pt x="957" y="2997"/>
                  </a:cubicBezTo>
                  <a:cubicBezTo>
                    <a:pt x="2942" y="3364"/>
                    <a:pt x="4878" y="2727"/>
                    <a:pt x="5050" y="1159"/>
                  </a:cubicBezTo>
                  <a:cubicBezTo>
                    <a:pt x="5221" y="-410"/>
                    <a:pt x="4511" y="-998"/>
                    <a:pt x="2967" y="-826"/>
                  </a:cubicBezTo>
                  <a:cubicBezTo>
                    <a:pt x="2967" y="-826"/>
                    <a:pt x="1325" y="-1292"/>
                    <a:pt x="688" y="-1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8" name="Freeform: Shape 1587">
              <a:extLst>
                <a:ext uri="{FF2B5EF4-FFF2-40B4-BE49-F238E27FC236}">
                  <a16:creationId xmlns:a16="http://schemas.microsoft.com/office/drawing/2014/main" xmlns="" id="{52A1D69D-70FB-11C0-C4B7-368D920AF02A}"/>
                </a:ext>
              </a:extLst>
            </p:cNvPr>
            <p:cNvSpPr/>
            <p:nvPr/>
          </p:nvSpPr>
          <p:spPr>
            <a:xfrm>
              <a:off x="722496" y="2000133"/>
              <a:ext cx="11610" cy="13871"/>
            </a:xfrm>
            <a:custGeom>
              <a:avLst/>
              <a:gdLst>
                <a:gd name="connsiteX0" fmla="*/ 5412 w 11610"/>
                <a:gd name="connsiteY0" fmla="*/ 12531 h 13871"/>
                <a:gd name="connsiteX1" fmla="*/ 9235 w 11610"/>
                <a:gd name="connsiteY1" fmla="*/ 7899 h 13871"/>
                <a:gd name="connsiteX2" fmla="*/ 11318 w 11610"/>
                <a:gd name="connsiteY2" fmla="*/ 3537 h 13871"/>
                <a:gd name="connsiteX3" fmla="*/ 6050 w 11610"/>
                <a:gd name="connsiteY3" fmla="*/ -188 h 13871"/>
                <a:gd name="connsiteX4" fmla="*/ 4604 w 11610"/>
                <a:gd name="connsiteY4" fmla="*/ 3709 h 13871"/>
                <a:gd name="connsiteX5" fmla="*/ 2594 w 11610"/>
                <a:gd name="connsiteY5" fmla="*/ 8340 h 13871"/>
                <a:gd name="connsiteX6" fmla="*/ 144 w 11610"/>
                <a:gd name="connsiteY6" fmla="*/ 12163 h 13871"/>
                <a:gd name="connsiteX7" fmla="*/ 5412 w 11610"/>
                <a:gd name="connsiteY7" fmla="*/ 12531 h 13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10" h="13871">
                  <a:moveTo>
                    <a:pt x="5412" y="12531"/>
                  </a:moveTo>
                  <a:cubicBezTo>
                    <a:pt x="7743" y="12310"/>
                    <a:pt x="9449" y="10227"/>
                    <a:pt x="9235" y="7899"/>
                  </a:cubicBezTo>
                  <a:cubicBezTo>
                    <a:pt x="9407" y="4983"/>
                    <a:pt x="10412" y="5179"/>
                    <a:pt x="11318" y="3537"/>
                  </a:cubicBezTo>
                  <a:cubicBezTo>
                    <a:pt x="12225" y="1895"/>
                    <a:pt x="7226" y="-2663"/>
                    <a:pt x="6050" y="-188"/>
                  </a:cubicBezTo>
                  <a:cubicBezTo>
                    <a:pt x="5202" y="939"/>
                    <a:pt x="4702" y="2287"/>
                    <a:pt x="4604" y="3709"/>
                  </a:cubicBezTo>
                  <a:cubicBezTo>
                    <a:pt x="4408" y="6159"/>
                    <a:pt x="4236" y="7434"/>
                    <a:pt x="2594" y="8340"/>
                  </a:cubicBezTo>
                  <a:cubicBezTo>
                    <a:pt x="952" y="9247"/>
                    <a:pt x="-959" y="10987"/>
                    <a:pt x="144" y="12163"/>
                  </a:cubicBezTo>
                  <a:cubicBezTo>
                    <a:pt x="1246" y="13340"/>
                    <a:pt x="2962" y="12996"/>
                    <a:pt x="5412" y="1253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89" name="Freeform: Shape 1588">
              <a:extLst>
                <a:ext uri="{FF2B5EF4-FFF2-40B4-BE49-F238E27FC236}">
                  <a16:creationId xmlns:a16="http://schemas.microsoft.com/office/drawing/2014/main" xmlns="" id="{7AD8C260-8FEB-3EB0-51ED-5BD2C8DF381D}"/>
                </a:ext>
              </a:extLst>
            </p:cNvPr>
            <p:cNvSpPr/>
            <p:nvPr/>
          </p:nvSpPr>
          <p:spPr>
            <a:xfrm>
              <a:off x="603137" y="3608824"/>
              <a:ext cx="38619" cy="47379"/>
            </a:xfrm>
            <a:custGeom>
              <a:avLst/>
              <a:gdLst>
                <a:gd name="connsiteX0" fmla="*/ 30790 w 38619"/>
                <a:gd name="connsiteY0" fmla="*/ 14558 h 47379"/>
                <a:gd name="connsiteX1" fmla="*/ 24982 w 38619"/>
                <a:gd name="connsiteY1" fmla="*/ 7352 h 47379"/>
                <a:gd name="connsiteX2" fmla="*/ 9715 w 38619"/>
                <a:gd name="connsiteY2" fmla="*/ 1814 h 47379"/>
                <a:gd name="connsiteX3" fmla="*/ 4446 w 38619"/>
                <a:gd name="connsiteY3" fmla="*/ 10955 h 47379"/>
                <a:gd name="connsiteX4" fmla="*/ 10 w 38619"/>
                <a:gd name="connsiteY4" fmla="*/ 20929 h 47379"/>
                <a:gd name="connsiteX5" fmla="*/ 1971 w 38619"/>
                <a:gd name="connsiteY5" fmla="*/ 27864 h 47379"/>
                <a:gd name="connsiteX6" fmla="*/ 5573 w 38619"/>
                <a:gd name="connsiteY6" fmla="*/ 35363 h 47379"/>
                <a:gd name="connsiteX7" fmla="*/ 8342 w 38619"/>
                <a:gd name="connsiteY7" fmla="*/ 45901 h 47379"/>
                <a:gd name="connsiteX8" fmla="*/ 16380 w 38619"/>
                <a:gd name="connsiteY8" fmla="*/ 42837 h 47379"/>
                <a:gd name="connsiteX9" fmla="*/ 28291 w 38619"/>
                <a:gd name="connsiteY9" fmla="*/ 34800 h 47379"/>
                <a:gd name="connsiteX10" fmla="*/ 37725 w 38619"/>
                <a:gd name="connsiteY10" fmla="*/ 22326 h 47379"/>
                <a:gd name="connsiteX11" fmla="*/ 30790 w 38619"/>
                <a:gd name="connsiteY11" fmla="*/ 14558 h 4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19" h="47379">
                  <a:moveTo>
                    <a:pt x="30790" y="14558"/>
                  </a:moveTo>
                  <a:cubicBezTo>
                    <a:pt x="29957" y="10391"/>
                    <a:pt x="28854" y="8749"/>
                    <a:pt x="24982" y="7352"/>
                  </a:cubicBezTo>
                  <a:cubicBezTo>
                    <a:pt x="21110" y="5956"/>
                    <a:pt x="9715" y="-6224"/>
                    <a:pt x="9715" y="1814"/>
                  </a:cubicBezTo>
                  <a:cubicBezTo>
                    <a:pt x="9715" y="1814"/>
                    <a:pt x="9445" y="9852"/>
                    <a:pt x="4446" y="10955"/>
                  </a:cubicBezTo>
                  <a:cubicBezTo>
                    <a:pt x="-553" y="12058"/>
                    <a:pt x="10" y="16224"/>
                    <a:pt x="10" y="20929"/>
                  </a:cubicBezTo>
                  <a:cubicBezTo>
                    <a:pt x="10" y="25634"/>
                    <a:pt x="-1092" y="25365"/>
                    <a:pt x="1971" y="27864"/>
                  </a:cubicBezTo>
                  <a:cubicBezTo>
                    <a:pt x="5034" y="30364"/>
                    <a:pt x="6406" y="31467"/>
                    <a:pt x="5573" y="35363"/>
                  </a:cubicBezTo>
                  <a:cubicBezTo>
                    <a:pt x="4740" y="39260"/>
                    <a:pt x="5279" y="44773"/>
                    <a:pt x="8342" y="45901"/>
                  </a:cubicBezTo>
                  <a:cubicBezTo>
                    <a:pt x="11406" y="47028"/>
                    <a:pt x="13611" y="46710"/>
                    <a:pt x="16380" y="42837"/>
                  </a:cubicBezTo>
                  <a:cubicBezTo>
                    <a:pt x="19150" y="38966"/>
                    <a:pt x="23316" y="34800"/>
                    <a:pt x="28291" y="34800"/>
                  </a:cubicBezTo>
                  <a:cubicBezTo>
                    <a:pt x="33265" y="34800"/>
                    <a:pt x="40789" y="29531"/>
                    <a:pt x="37725" y="22326"/>
                  </a:cubicBezTo>
                  <a:cubicBezTo>
                    <a:pt x="34662" y="15121"/>
                    <a:pt x="31623" y="18724"/>
                    <a:pt x="30790" y="145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0" name="Freeform: Shape 1589">
              <a:extLst>
                <a:ext uri="{FF2B5EF4-FFF2-40B4-BE49-F238E27FC236}">
                  <a16:creationId xmlns:a16="http://schemas.microsoft.com/office/drawing/2014/main" xmlns="" id="{303CF2CB-7B57-2DBB-AD1B-CDB2C513D4D8}"/>
                </a:ext>
              </a:extLst>
            </p:cNvPr>
            <p:cNvSpPr/>
            <p:nvPr/>
          </p:nvSpPr>
          <p:spPr>
            <a:xfrm>
              <a:off x="582684" y="3584730"/>
              <a:ext cx="18163" cy="16263"/>
            </a:xfrm>
            <a:custGeom>
              <a:avLst/>
              <a:gdLst>
                <a:gd name="connsiteX0" fmla="*/ 16591 w 18163"/>
                <a:gd name="connsiteY0" fmla="*/ 4269 h 16263"/>
                <a:gd name="connsiteX1" fmla="*/ 7990 w 18163"/>
                <a:gd name="connsiteY1" fmla="*/ 127 h 16263"/>
                <a:gd name="connsiteX2" fmla="*/ 2451 w 18163"/>
                <a:gd name="connsiteY2" fmla="*/ 2333 h 16263"/>
                <a:gd name="connsiteX3" fmla="*/ 1054 w 18163"/>
                <a:gd name="connsiteY3" fmla="*/ 7872 h 16263"/>
                <a:gd name="connsiteX4" fmla="*/ 7157 w 18163"/>
                <a:gd name="connsiteY4" fmla="*/ 15076 h 16263"/>
                <a:gd name="connsiteX5" fmla="*/ 15489 w 18163"/>
                <a:gd name="connsiteY5" fmla="*/ 12626 h 16263"/>
                <a:gd name="connsiteX6" fmla="*/ 16591 w 18163"/>
                <a:gd name="connsiteY6" fmla="*/ 4269 h 16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63" h="16263">
                  <a:moveTo>
                    <a:pt x="16591" y="4269"/>
                  </a:moveTo>
                  <a:cubicBezTo>
                    <a:pt x="13259" y="1500"/>
                    <a:pt x="12989" y="-2936"/>
                    <a:pt x="7990" y="127"/>
                  </a:cubicBezTo>
                  <a:cubicBezTo>
                    <a:pt x="7990" y="127"/>
                    <a:pt x="4681" y="1500"/>
                    <a:pt x="2451" y="2333"/>
                  </a:cubicBezTo>
                  <a:cubicBezTo>
                    <a:pt x="221" y="3166"/>
                    <a:pt x="-1421" y="5397"/>
                    <a:pt x="1054" y="7872"/>
                  </a:cubicBezTo>
                  <a:cubicBezTo>
                    <a:pt x="3530" y="10347"/>
                    <a:pt x="3848" y="14537"/>
                    <a:pt x="7157" y="15076"/>
                  </a:cubicBezTo>
                  <a:cubicBezTo>
                    <a:pt x="10465" y="15615"/>
                    <a:pt x="14655" y="15640"/>
                    <a:pt x="15489" y="12626"/>
                  </a:cubicBezTo>
                  <a:cubicBezTo>
                    <a:pt x="16322" y="9612"/>
                    <a:pt x="19924" y="7038"/>
                    <a:pt x="16591" y="42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1" name="Freeform: Shape 1590">
              <a:extLst>
                <a:ext uri="{FF2B5EF4-FFF2-40B4-BE49-F238E27FC236}">
                  <a16:creationId xmlns:a16="http://schemas.microsoft.com/office/drawing/2014/main" xmlns="" id="{C1D0C144-28EE-074B-5BCE-27C238CC02F3}"/>
                </a:ext>
              </a:extLst>
            </p:cNvPr>
            <p:cNvSpPr/>
            <p:nvPr/>
          </p:nvSpPr>
          <p:spPr>
            <a:xfrm>
              <a:off x="554735" y="3574610"/>
              <a:ext cx="19010" cy="19231"/>
            </a:xfrm>
            <a:custGeom>
              <a:avLst/>
              <a:gdLst>
                <a:gd name="connsiteX0" fmla="*/ 10109 w 19010"/>
                <a:gd name="connsiteY0" fmla="*/ -20 h 19231"/>
                <a:gd name="connsiteX1" fmla="*/ 4840 w 19010"/>
                <a:gd name="connsiteY1" fmla="*/ 4416 h 19231"/>
                <a:gd name="connsiteX2" fmla="*/ 1801 w 19010"/>
                <a:gd name="connsiteY2" fmla="*/ 8851 h 19231"/>
                <a:gd name="connsiteX3" fmla="*/ 9276 w 19010"/>
                <a:gd name="connsiteY3" fmla="*/ 10787 h 19231"/>
                <a:gd name="connsiteX4" fmla="*/ 16211 w 19010"/>
                <a:gd name="connsiteY4" fmla="*/ 18286 h 19231"/>
                <a:gd name="connsiteX5" fmla="*/ 18662 w 19010"/>
                <a:gd name="connsiteY5" fmla="*/ 11620 h 19231"/>
                <a:gd name="connsiteX6" fmla="*/ 10109 w 19010"/>
                <a:gd name="connsiteY6" fmla="*/ -20 h 19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10" h="19231">
                  <a:moveTo>
                    <a:pt x="10109" y="-20"/>
                  </a:moveTo>
                  <a:cubicBezTo>
                    <a:pt x="9254" y="2283"/>
                    <a:pt x="7254" y="3975"/>
                    <a:pt x="4840" y="4416"/>
                  </a:cubicBezTo>
                  <a:cubicBezTo>
                    <a:pt x="699" y="5249"/>
                    <a:pt x="-2365" y="8018"/>
                    <a:pt x="1801" y="8851"/>
                  </a:cubicBezTo>
                  <a:cubicBezTo>
                    <a:pt x="5967" y="9684"/>
                    <a:pt x="7903" y="8312"/>
                    <a:pt x="9276" y="10787"/>
                  </a:cubicBezTo>
                  <a:cubicBezTo>
                    <a:pt x="10648" y="13263"/>
                    <a:pt x="13442" y="18825"/>
                    <a:pt x="16211" y="18286"/>
                  </a:cubicBezTo>
                  <a:cubicBezTo>
                    <a:pt x="18980" y="17747"/>
                    <a:pt x="18147" y="17453"/>
                    <a:pt x="18662" y="11620"/>
                  </a:cubicBezTo>
                  <a:cubicBezTo>
                    <a:pt x="19176" y="5788"/>
                    <a:pt x="19029" y="-3892"/>
                    <a:pt x="10109" y="-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2" name="Freeform: Shape 1591">
              <a:extLst>
                <a:ext uri="{FF2B5EF4-FFF2-40B4-BE49-F238E27FC236}">
                  <a16:creationId xmlns:a16="http://schemas.microsoft.com/office/drawing/2014/main" xmlns="" id="{D469F23F-CC7F-4C0B-4B43-0835D45B1E0C}"/>
                </a:ext>
              </a:extLst>
            </p:cNvPr>
            <p:cNvSpPr/>
            <p:nvPr/>
          </p:nvSpPr>
          <p:spPr>
            <a:xfrm>
              <a:off x="528287" y="3561342"/>
              <a:ext cx="18393" cy="15438"/>
            </a:xfrm>
            <a:custGeom>
              <a:avLst/>
              <a:gdLst>
                <a:gd name="connsiteX0" fmla="*/ 14158 w 18393"/>
                <a:gd name="connsiteY0" fmla="*/ 3274 h 15438"/>
                <a:gd name="connsiteX1" fmla="*/ 8056 w 18393"/>
                <a:gd name="connsiteY1" fmla="*/ -892 h 15438"/>
                <a:gd name="connsiteX2" fmla="*/ 1684 w 18393"/>
                <a:gd name="connsiteY2" fmla="*/ 2980 h 15438"/>
                <a:gd name="connsiteX3" fmla="*/ 1954 w 18393"/>
                <a:gd name="connsiteY3" fmla="*/ 9645 h 15438"/>
                <a:gd name="connsiteX4" fmla="*/ 10556 w 18393"/>
                <a:gd name="connsiteY4" fmla="*/ 14350 h 15438"/>
                <a:gd name="connsiteX5" fmla="*/ 18030 w 18393"/>
                <a:gd name="connsiteY5" fmla="*/ 10748 h 15438"/>
                <a:gd name="connsiteX6" fmla="*/ 14158 w 18393"/>
                <a:gd name="connsiteY6" fmla="*/ 3274 h 1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3" h="15438">
                  <a:moveTo>
                    <a:pt x="14158" y="3274"/>
                  </a:moveTo>
                  <a:cubicBezTo>
                    <a:pt x="12761" y="1877"/>
                    <a:pt x="10262" y="-1162"/>
                    <a:pt x="8056" y="-892"/>
                  </a:cubicBezTo>
                  <a:cubicBezTo>
                    <a:pt x="8056" y="-892"/>
                    <a:pt x="2518" y="505"/>
                    <a:pt x="1684" y="2980"/>
                  </a:cubicBezTo>
                  <a:cubicBezTo>
                    <a:pt x="851" y="5455"/>
                    <a:pt x="-2212" y="7881"/>
                    <a:pt x="1954" y="9645"/>
                  </a:cubicBezTo>
                  <a:cubicBezTo>
                    <a:pt x="6120" y="11410"/>
                    <a:pt x="6120" y="13811"/>
                    <a:pt x="10556" y="14350"/>
                  </a:cubicBezTo>
                  <a:cubicBezTo>
                    <a:pt x="14991" y="14890"/>
                    <a:pt x="19133" y="14350"/>
                    <a:pt x="18030" y="10748"/>
                  </a:cubicBezTo>
                  <a:cubicBezTo>
                    <a:pt x="17334" y="7979"/>
                    <a:pt x="16008" y="5430"/>
                    <a:pt x="14158" y="32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3" name="Freeform: Shape 1592">
              <a:extLst>
                <a:ext uri="{FF2B5EF4-FFF2-40B4-BE49-F238E27FC236}">
                  <a16:creationId xmlns:a16="http://schemas.microsoft.com/office/drawing/2014/main" xmlns="" id="{8CA64C11-E2FE-8C4F-9986-7A02BB1DA5B6}"/>
                </a:ext>
              </a:extLst>
            </p:cNvPr>
            <p:cNvSpPr/>
            <p:nvPr/>
          </p:nvSpPr>
          <p:spPr>
            <a:xfrm>
              <a:off x="480258" y="3540450"/>
              <a:ext cx="11742" cy="14278"/>
            </a:xfrm>
            <a:custGeom>
              <a:avLst/>
              <a:gdLst>
                <a:gd name="connsiteX0" fmla="*/ 922 w 11742"/>
                <a:gd name="connsiteY0" fmla="*/ 1694 h 14278"/>
                <a:gd name="connsiteX1" fmla="*/ 358 w 11742"/>
                <a:gd name="connsiteY1" fmla="*/ 9732 h 14278"/>
                <a:gd name="connsiteX2" fmla="*/ 8396 w 11742"/>
                <a:gd name="connsiteY2" fmla="*/ 12183 h 14278"/>
                <a:gd name="connsiteX3" fmla="*/ 11435 w 11742"/>
                <a:gd name="connsiteY3" fmla="*/ 4978 h 14278"/>
                <a:gd name="connsiteX4" fmla="*/ 922 w 11742"/>
                <a:gd name="connsiteY4" fmla="*/ 1694 h 1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2" h="14278">
                  <a:moveTo>
                    <a:pt x="922" y="1694"/>
                  </a:moveTo>
                  <a:cubicBezTo>
                    <a:pt x="-321" y="4193"/>
                    <a:pt x="-524" y="7085"/>
                    <a:pt x="358" y="9732"/>
                  </a:cubicBezTo>
                  <a:cubicBezTo>
                    <a:pt x="2024" y="13359"/>
                    <a:pt x="6190" y="14461"/>
                    <a:pt x="8396" y="12183"/>
                  </a:cubicBezTo>
                  <a:cubicBezTo>
                    <a:pt x="10602" y="9904"/>
                    <a:pt x="11998" y="8310"/>
                    <a:pt x="11435" y="4978"/>
                  </a:cubicBezTo>
                  <a:cubicBezTo>
                    <a:pt x="10871" y="1645"/>
                    <a:pt x="4524" y="-4384"/>
                    <a:pt x="922" y="16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4" name="Freeform: Shape 1593">
              <a:extLst>
                <a:ext uri="{FF2B5EF4-FFF2-40B4-BE49-F238E27FC236}">
                  <a16:creationId xmlns:a16="http://schemas.microsoft.com/office/drawing/2014/main" xmlns="" id="{3DBD2FA4-66A2-EFFF-499B-D07C46315304}"/>
                </a:ext>
              </a:extLst>
            </p:cNvPr>
            <p:cNvSpPr/>
            <p:nvPr/>
          </p:nvSpPr>
          <p:spPr>
            <a:xfrm>
              <a:off x="11842806" y="2000045"/>
              <a:ext cx="27963" cy="17056"/>
            </a:xfrm>
            <a:custGeom>
              <a:avLst/>
              <a:gdLst>
                <a:gd name="connsiteX0" fmla="*/ 18479 w 27963"/>
                <a:gd name="connsiteY0" fmla="*/ 7203 h 17056"/>
                <a:gd name="connsiteX1" fmla="*/ 8162 w 27963"/>
                <a:gd name="connsiteY1" fmla="*/ 1002 h 17056"/>
                <a:gd name="connsiteX2" fmla="*/ 2648 w 27963"/>
                <a:gd name="connsiteY2" fmla="*/ 7203 h 17056"/>
                <a:gd name="connsiteX3" fmla="*/ 21224 w 27963"/>
                <a:gd name="connsiteY3" fmla="*/ 16147 h 17056"/>
                <a:gd name="connsiteX4" fmla="*/ 18479 w 27963"/>
                <a:gd name="connsiteY4" fmla="*/ 7203 h 17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63" h="17056">
                  <a:moveTo>
                    <a:pt x="18479" y="7203"/>
                  </a:moveTo>
                  <a:cubicBezTo>
                    <a:pt x="14583" y="6026"/>
                    <a:pt x="11029" y="3894"/>
                    <a:pt x="8162" y="1002"/>
                  </a:cubicBezTo>
                  <a:cubicBezTo>
                    <a:pt x="4707" y="-3114"/>
                    <a:pt x="-4924" y="-370"/>
                    <a:pt x="2648" y="7203"/>
                  </a:cubicBezTo>
                  <a:cubicBezTo>
                    <a:pt x="10221" y="14775"/>
                    <a:pt x="17107" y="16147"/>
                    <a:pt x="21224" y="16147"/>
                  </a:cubicBezTo>
                  <a:cubicBezTo>
                    <a:pt x="25342" y="16147"/>
                    <a:pt x="34972" y="9261"/>
                    <a:pt x="18479" y="72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5" name="Freeform: Shape 1594">
              <a:extLst>
                <a:ext uri="{FF2B5EF4-FFF2-40B4-BE49-F238E27FC236}">
                  <a16:creationId xmlns:a16="http://schemas.microsoft.com/office/drawing/2014/main" xmlns="" id="{F73C9BEC-CAF4-1B69-0220-BC23CF711FE9}"/>
                </a:ext>
              </a:extLst>
            </p:cNvPr>
            <p:cNvSpPr/>
            <p:nvPr/>
          </p:nvSpPr>
          <p:spPr>
            <a:xfrm>
              <a:off x="11377461" y="2357272"/>
              <a:ext cx="23898" cy="7666"/>
            </a:xfrm>
            <a:custGeom>
              <a:avLst/>
              <a:gdLst>
                <a:gd name="connsiteX0" fmla="*/ 19580 w 23898"/>
                <a:gd name="connsiteY0" fmla="*/ 120 h 7666"/>
                <a:gd name="connsiteX1" fmla="*/ 8503 w 23898"/>
                <a:gd name="connsiteY1" fmla="*/ -909 h 7666"/>
                <a:gd name="connsiteX2" fmla="*/ 0 w 23898"/>
                <a:gd name="connsiteY2" fmla="*/ 2448 h 7666"/>
                <a:gd name="connsiteX3" fmla="*/ 8233 w 23898"/>
                <a:gd name="connsiteY3" fmla="*/ 6565 h 7666"/>
                <a:gd name="connsiteX4" fmla="*/ 19580 w 23898"/>
                <a:gd name="connsiteY4" fmla="*/ 120 h 7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98" h="7666">
                  <a:moveTo>
                    <a:pt x="19580" y="120"/>
                  </a:moveTo>
                  <a:cubicBezTo>
                    <a:pt x="15904" y="-419"/>
                    <a:pt x="12204" y="-762"/>
                    <a:pt x="8503" y="-909"/>
                  </a:cubicBezTo>
                  <a:cubicBezTo>
                    <a:pt x="4631" y="-909"/>
                    <a:pt x="-1300" y="-640"/>
                    <a:pt x="0" y="2448"/>
                  </a:cubicBezTo>
                  <a:cubicBezTo>
                    <a:pt x="1298" y="5536"/>
                    <a:pt x="5145" y="5291"/>
                    <a:pt x="8233" y="6565"/>
                  </a:cubicBezTo>
                  <a:cubicBezTo>
                    <a:pt x="11321" y="7840"/>
                    <a:pt x="32494" y="2448"/>
                    <a:pt x="19580" y="1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6" name="Freeform: Shape 1595">
              <a:extLst>
                <a:ext uri="{FF2B5EF4-FFF2-40B4-BE49-F238E27FC236}">
                  <a16:creationId xmlns:a16="http://schemas.microsoft.com/office/drawing/2014/main" xmlns="" id="{AB94EBCB-ED48-66A0-CA40-DEC1E280B649}"/>
                </a:ext>
              </a:extLst>
            </p:cNvPr>
            <p:cNvSpPr/>
            <p:nvPr/>
          </p:nvSpPr>
          <p:spPr>
            <a:xfrm>
              <a:off x="11406909" y="2378722"/>
              <a:ext cx="12028" cy="9019"/>
            </a:xfrm>
            <a:custGeom>
              <a:avLst/>
              <a:gdLst>
                <a:gd name="connsiteX0" fmla="*/ 8707 w 12028"/>
                <a:gd name="connsiteY0" fmla="*/ -695 h 9019"/>
                <a:gd name="connsiteX1" fmla="*/ 203 w 12028"/>
                <a:gd name="connsiteY1" fmla="*/ 2147 h 9019"/>
                <a:gd name="connsiteX2" fmla="*/ 2286 w 12028"/>
                <a:gd name="connsiteY2" fmla="*/ 7735 h 9019"/>
                <a:gd name="connsiteX3" fmla="*/ 4590 w 12028"/>
                <a:gd name="connsiteY3" fmla="*/ 8078 h 9019"/>
                <a:gd name="connsiteX4" fmla="*/ 8707 w 12028"/>
                <a:gd name="connsiteY4" fmla="*/ -695 h 9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28" h="9019">
                  <a:moveTo>
                    <a:pt x="8707" y="-695"/>
                  </a:moveTo>
                  <a:cubicBezTo>
                    <a:pt x="8707" y="-695"/>
                    <a:pt x="1233" y="-695"/>
                    <a:pt x="203" y="2147"/>
                  </a:cubicBezTo>
                  <a:cubicBezTo>
                    <a:pt x="-777" y="4255"/>
                    <a:pt x="179" y="6754"/>
                    <a:pt x="2286" y="7735"/>
                  </a:cubicBezTo>
                  <a:cubicBezTo>
                    <a:pt x="2997" y="8053"/>
                    <a:pt x="3806" y="8176"/>
                    <a:pt x="4590" y="8078"/>
                  </a:cubicBezTo>
                  <a:cubicBezTo>
                    <a:pt x="8462" y="7808"/>
                    <a:pt x="16181" y="-2509"/>
                    <a:pt x="8707" y="-6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7" name="Freeform: Shape 1596">
              <a:extLst>
                <a:ext uri="{FF2B5EF4-FFF2-40B4-BE49-F238E27FC236}">
                  <a16:creationId xmlns:a16="http://schemas.microsoft.com/office/drawing/2014/main" xmlns="" id="{783FF629-DD1A-36AD-8186-377E05AD3D78}"/>
                </a:ext>
              </a:extLst>
            </p:cNvPr>
            <p:cNvSpPr/>
            <p:nvPr/>
          </p:nvSpPr>
          <p:spPr>
            <a:xfrm>
              <a:off x="11526277" y="2395940"/>
              <a:ext cx="12027" cy="14253"/>
            </a:xfrm>
            <a:custGeom>
              <a:avLst/>
              <a:gdLst>
                <a:gd name="connsiteX0" fmla="*/ 6675 w 12027"/>
                <a:gd name="connsiteY0" fmla="*/ 392 h 14253"/>
                <a:gd name="connsiteX1" fmla="*/ 3857 w 12027"/>
                <a:gd name="connsiteY1" fmla="*/ 7107 h 14253"/>
                <a:gd name="connsiteX2" fmla="*/ -16 w 12027"/>
                <a:gd name="connsiteY2" fmla="*/ 12523 h 14253"/>
                <a:gd name="connsiteX3" fmla="*/ 6944 w 12027"/>
                <a:gd name="connsiteY3" fmla="*/ 11494 h 14253"/>
                <a:gd name="connsiteX4" fmla="*/ 11845 w 12027"/>
                <a:gd name="connsiteY4" fmla="*/ 3750 h 14253"/>
                <a:gd name="connsiteX5" fmla="*/ 6675 w 12027"/>
                <a:gd name="connsiteY5" fmla="*/ 392 h 1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27" h="14253">
                  <a:moveTo>
                    <a:pt x="6675" y="392"/>
                  </a:moveTo>
                  <a:cubicBezTo>
                    <a:pt x="6478" y="2867"/>
                    <a:pt x="5498" y="5220"/>
                    <a:pt x="3857" y="7107"/>
                  </a:cubicBezTo>
                  <a:cubicBezTo>
                    <a:pt x="1284" y="9558"/>
                    <a:pt x="-799" y="10195"/>
                    <a:pt x="-16" y="12523"/>
                  </a:cubicBezTo>
                  <a:cubicBezTo>
                    <a:pt x="769" y="14851"/>
                    <a:pt x="4371" y="11494"/>
                    <a:pt x="6944" y="11494"/>
                  </a:cubicBezTo>
                  <a:cubicBezTo>
                    <a:pt x="9518" y="11494"/>
                    <a:pt x="11845" y="6592"/>
                    <a:pt x="11845" y="3750"/>
                  </a:cubicBezTo>
                  <a:cubicBezTo>
                    <a:pt x="11845" y="907"/>
                    <a:pt x="8489" y="-2965"/>
                    <a:pt x="6675" y="3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8" name="Freeform: Shape 1597">
              <a:extLst>
                <a:ext uri="{FF2B5EF4-FFF2-40B4-BE49-F238E27FC236}">
                  <a16:creationId xmlns:a16="http://schemas.microsoft.com/office/drawing/2014/main" xmlns="" id="{32972060-95BA-85DD-2072-5FEC11BE6A6A}"/>
                </a:ext>
              </a:extLst>
            </p:cNvPr>
            <p:cNvSpPr/>
            <p:nvPr/>
          </p:nvSpPr>
          <p:spPr>
            <a:xfrm>
              <a:off x="11576761" y="2418639"/>
              <a:ext cx="18116" cy="13524"/>
            </a:xfrm>
            <a:custGeom>
              <a:avLst/>
              <a:gdLst>
                <a:gd name="connsiteX0" fmla="*/ 15006 w 18116"/>
                <a:gd name="connsiteY0" fmla="*/ 4013 h 13524"/>
                <a:gd name="connsiteX1" fmla="*/ 8047 w 18116"/>
                <a:gd name="connsiteY1" fmla="*/ -374 h 13524"/>
                <a:gd name="connsiteX2" fmla="*/ 695 w 18116"/>
                <a:gd name="connsiteY2" fmla="*/ 2469 h 13524"/>
                <a:gd name="connsiteX3" fmla="*/ 9983 w 18116"/>
                <a:gd name="connsiteY3" fmla="*/ 8644 h 13524"/>
                <a:gd name="connsiteX4" fmla="*/ 15913 w 18116"/>
                <a:gd name="connsiteY4" fmla="*/ 12516 h 13524"/>
                <a:gd name="connsiteX5" fmla="*/ 15006 w 18116"/>
                <a:gd name="connsiteY5" fmla="*/ 4013 h 1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16" h="13524">
                  <a:moveTo>
                    <a:pt x="15006" y="4013"/>
                  </a:moveTo>
                  <a:cubicBezTo>
                    <a:pt x="12997" y="2126"/>
                    <a:pt x="10619" y="631"/>
                    <a:pt x="8047" y="-374"/>
                  </a:cubicBezTo>
                  <a:cubicBezTo>
                    <a:pt x="3905" y="-1918"/>
                    <a:pt x="-2540" y="141"/>
                    <a:pt x="695" y="2469"/>
                  </a:cubicBezTo>
                  <a:cubicBezTo>
                    <a:pt x="3929" y="4797"/>
                    <a:pt x="8683" y="4919"/>
                    <a:pt x="9983" y="8644"/>
                  </a:cubicBezTo>
                  <a:cubicBezTo>
                    <a:pt x="10570" y="11340"/>
                    <a:pt x="13217" y="13055"/>
                    <a:pt x="15913" y="12516"/>
                  </a:cubicBezTo>
                  <a:cubicBezTo>
                    <a:pt x="17849" y="12002"/>
                    <a:pt x="19638" y="6856"/>
                    <a:pt x="15006" y="40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599" name="Freeform: Shape 1598">
              <a:extLst>
                <a:ext uri="{FF2B5EF4-FFF2-40B4-BE49-F238E27FC236}">
                  <a16:creationId xmlns:a16="http://schemas.microsoft.com/office/drawing/2014/main" xmlns="" id="{C600C697-6244-5A21-22C3-7D41BBF7B851}"/>
                </a:ext>
              </a:extLst>
            </p:cNvPr>
            <p:cNvSpPr/>
            <p:nvPr/>
          </p:nvSpPr>
          <p:spPr>
            <a:xfrm>
              <a:off x="11677285" y="2405109"/>
              <a:ext cx="13870" cy="17036"/>
            </a:xfrm>
            <a:custGeom>
              <a:avLst/>
              <a:gdLst>
                <a:gd name="connsiteX0" fmla="*/ 9125 w 13870"/>
                <a:gd name="connsiteY0" fmla="*/ -3 h 17036"/>
                <a:gd name="connsiteX1" fmla="*/ -163 w 13870"/>
                <a:gd name="connsiteY1" fmla="*/ 1541 h 17036"/>
                <a:gd name="connsiteX2" fmla="*/ 3709 w 13870"/>
                <a:gd name="connsiteY2" fmla="*/ 9040 h 17036"/>
                <a:gd name="connsiteX3" fmla="*/ 10423 w 13870"/>
                <a:gd name="connsiteY3" fmla="*/ 15999 h 17036"/>
                <a:gd name="connsiteX4" fmla="*/ 12997 w 13870"/>
                <a:gd name="connsiteY4" fmla="*/ 9554 h 17036"/>
                <a:gd name="connsiteX5" fmla="*/ 9125 w 13870"/>
                <a:gd name="connsiteY5" fmla="*/ -3 h 17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0" h="17036">
                  <a:moveTo>
                    <a:pt x="9125" y="-3"/>
                  </a:moveTo>
                  <a:cubicBezTo>
                    <a:pt x="9125" y="-3"/>
                    <a:pt x="-678" y="-2846"/>
                    <a:pt x="-163" y="1541"/>
                  </a:cubicBezTo>
                  <a:cubicBezTo>
                    <a:pt x="351" y="5927"/>
                    <a:pt x="3194" y="3991"/>
                    <a:pt x="3709" y="9040"/>
                  </a:cubicBezTo>
                  <a:cubicBezTo>
                    <a:pt x="4223" y="14088"/>
                    <a:pt x="8610" y="16759"/>
                    <a:pt x="10423" y="15999"/>
                  </a:cubicBezTo>
                  <a:cubicBezTo>
                    <a:pt x="12801" y="14823"/>
                    <a:pt x="13928" y="12054"/>
                    <a:pt x="12997" y="9554"/>
                  </a:cubicBezTo>
                  <a:cubicBezTo>
                    <a:pt x="12237" y="5927"/>
                    <a:pt x="16869" y="1541"/>
                    <a:pt x="9125" y="-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0" name="Freeform: Shape 1599">
              <a:extLst>
                <a:ext uri="{FF2B5EF4-FFF2-40B4-BE49-F238E27FC236}">
                  <a16:creationId xmlns:a16="http://schemas.microsoft.com/office/drawing/2014/main" xmlns="" id="{E5A3E1BD-5A9F-BE8B-91DF-05940FFF85CB}"/>
                </a:ext>
              </a:extLst>
            </p:cNvPr>
            <p:cNvSpPr/>
            <p:nvPr/>
          </p:nvSpPr>
          <p:spPr>
            <a:xfrm>
              <a:off x="11710750" y="2405043"/>
              <a:ext cx="15432" cy="13567"/>
            </a:xfrm>
            <a:custGeom>
              <a:avLst/>
              <a:gdLst>
                <a:gd name="connsiteX0" fmla="*/ 11512 w 15432"/>
                <a:gd name="connsiteY0" fmla="*/ 332 h 13567"/>
                <a:gd name="connsiteX1" fmla="*/ 3009 w 15432"/>
                <a:gd name="connsiteY1" fmla="*/ 6777 h 13567"/>
                <a:gd name="connsiteX2" fmla="*/ 950 w 15432"/>
                <a:gd name="connsiteY2" fmla="*/ 10894 h 13567"/>
                <a:gd name="connsiteX3" fmla="*/ 9968 w 15432"/>
                <a:gd name="connsiteY3" fmla="*/ 11678 h 13567"/>
                <a:gd name="connsiteX4" fmla="*/ 15139 w 15432"/>
                <a:gd name="connsiteY4" fmla="*/ 4326 h 13567"/>
                <a:gd name="connsiteX5" fmla="*/ 11512 w 15432"/>
                <a:gd name="connsiteY5" fmla="*/ 332 h 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32" h="13567">
                  <a:moveTo>
                    <a:pt x="11512" y="332"/>
                  </a:moveTo>
                  <a:cubicBezTo>
                    <a:pt x="8890" y="2758"/>
                    <a:pt x="6047" y="4914"/>
                    <a:pt x="3009" y="6777"/>
                  </a:cubicBezTo>
                  <a:cubicBezTo>
                    <a:pt x="166" y="8051"/>
                    <a:pt x="-1378" y="9228"/>
                    <a:pt x="950" y="10894"/>
                  </a:cubicBezTo>
                  <a:cubicBezTo>
                    <a:pt x="3524" y="12928"/>
                    <a:pt x="7076" y="13222"/>
                    <a:pt x="9968" y="11678"/>
                  </a:cubicBezTo>
                  <a:cubicBezTo>
                    <a:pt x="12443" y="9865"/>
                    <a:pt x="14257" y="7267"/>
                    <a:pt x="15139" y="4326"/>
                  </a:cubicBezTo>
                  <a:cubicBezTo>
                    <a:pt x="15653" y="1949"/>
                    <a:pt x="14355" y="-3295"/>
                    <a:pt x="11512" y="3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1" name="Freeform: Shape 1600">
              <a:extLst>
                <a:ext uri="{FF2B5EF4-FFF2-40B4-BE49-F238E27FC236}">
                  <a16:creationId xmlns:a16="http://schemas.microsoft.com/office/drawing/2014/main" xmlns="" id="{C3AC90D6-D1EF-EAB9-1313-37D7876DEBAB}"/>
                </a:ext>
              </a:extLst>
            </p:cNvPr>
            <p:cNvSpPr/>
            <p:nvPr/>
          </p:nvSpPr>
          <p:spPr>
            <a:xfrm>
              <a:off x="11787982" y="2388540"/>
              <a:ext cx="13386" cy="12181"/>
            </a:xfrm>
            <a:custGeom>
              <a:avLst/>
              <a:gdLst>
                <a:gd name="connsiteX0" fmla="*/ 9858 w 13386"/>
                <a:gd name="connsiteY0" fmla="*/ 1103 h 12181"/>
                <a:gd name="connsiteX1" fmla="*/ 4957 w 13386"/>
                <a:gd name="connsiteY1" fmla="*/ 6249 h 12181"/>
                <a:gd name="connsiteX2" fmla="*/ 814 w 13386"/>
                <a:gd name="connsiteY2" fmla="*/ 10121 h 12181"/>
                <a:gd name="connsiteX3" fmla="*/ 12676 w 13386"/>
                <a:gd name="connsiteY3" fmla="*/ 8822 h 12181"/>
                <a:gd name="connsiteX4" fmla="*/ 9858 w 13386"/>
                <a:gd name="connsiteY4" fmla="*/ 1103 h 12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6" h="12181">
                  <a:moveTo>
                    <a:pt x="9858" y="1103"/>
                  </a:moveTo>
                  <a:cubicBezTo>
                    <a:pt x="9858" y="1103"/>
                    <a:pt x="9587" y="7033"/>
                    <a:pt x="4957" y="6249"/>
                  </a:cubicBezTo>
                  <a:cubicBezTo>
                    <a:pt x="325" y="5465"/>
                    <a:pt x="-1489" y="8700"/>
                    <a:pt x="814" y="10121"/>
                  </a:cubicBezTo>
                  <a:cubicBezTo>
                    <a:pt x="3119" y="11543"/>
                    <a:pt x="11647" y="12179"/>
                    <a:pt x="12676" y="8822"/>
                  </a:cubicBezTo>
                  <a:cubicBezTo>
                    <a:pt x="13705" y="5465"/>
                    <a:pt x="13460" y="-5342"/>
                    <a:pt x="9858" y="110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2" name="Freeform: Shape 1601">
              <a:extLst>
                <a:ext uri="{FF2B5EF4-FFF2-40B4-BE49-F238E27FC236}">
                  <a16:creationId xmlns:a16="http://schemas.microsoft.com/office/drawing/2014/main" xmlns="" id="{38ABCD68-322B-FE73-739F-9A897E6D4D9A}"/>
                </a:ext>
              </a:extLst>
            </p:cNvPr>
            <p:cNvSpPr/>
            <p:nvPr/>
          </p:nvSpPr>
          <p:spPr>
            <a:xfrm>
              <a:off x="11822393" y="2396047"/>
              <a:ext cx="10839" cy="5233"/>
            </a:xfrm>
            <a:custGeom>
              <a:avLst/>
              <a:gdLst>
                <a:gd name="connsiteX0" fmla="*/ 4070 w 10839"/>
                <a:gd name="connsiteY0" fmla="*/ -474 h 5233"/>
                <a:gd name="connsiteX1" fmla="*/ -47 w 10839"/>
                <a:gd name="connsiteY1" fmla="*/ 2099 h 5233"/>
                <a:gd name="connsiteX2" fmla="*/ 9240 w 10839"/>
                <a:gd name="connsiteY2" fmla="*/ 3643 h 5233"/>
                <a:gd name="connsiteX3" fmla="*/ 4070 w 10839"/>
                <a:gd name="connsiteY3" fmla="*/ -474 h 5233"/>
              </a:gdLst>
              <a:ahLst/>
              <a:cxnLst>
                <a:cxn ang="0">
                  <a:pos x="connsiteX0" y="connsiteY0"/>
                </a:cxn>
                <a:cxn ang="0">
                  <a:pos x="connsiteX1" y="connsiteY1"/>
                </a:cxn>
                <a:cxn ang="0">
                  <a:pos x="connsiteX2" y="connsiteY2"/>
                </a:cxn>
                <a:cxn ang="0">
                  <a:pos x="connsiteX3" y="connsiteY3"/>
                </a:cxn>
              </a:cxnLst>
              <a:rect l="l" t="t" r="r" b="b"/>
              <a:pathLst>
                <a:path w="10839" h="5233">
                  <a:moveTo>
                    <a:pt x="4070" y="-474"/>
                  </a:moveTo>
                  <a:cubicBezTo>
                    <a:pt x="4070" y="-474"/>
                    <a:pt x="-1077" y="-1503"/>
                    <a:pt x="-47" y="2099"/>
                  </a:cubicBezTo>
                  <a:cubicBezTo>
                    <a:pt x="983" y="5701"/>
                    <a:pt x="6398" y="3912"/>
                    <a:pt x="9240" y="3643"/>
                  </a:cubicBezTo>
                  <a:cubicBezTo>
                    <a:pt x="12083" y="3373"/>
                    <a:pt x="10785" y="-2533"/>
                    <a:pt x="4070" y="-4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3" name="Freeform: Shape 1602">
              <a:extLst>
                <a:ext uri="{FF2B5EF4-FFF2-40B4-BE49-F238E27FC236}">
                  <a16:creationId xmlns:a16="http://schemas.microsoft.com/office/drawing/2014/main" xmlns="" id="{DE19E214-FD95-8DA5-E44D-5D2B6E468F3E}"/>
                </a:ext>
              </a:extLst>
            </p:cNvPr>
            <p:cNvSpPr/>
            <p:nvPr/>
          </p:nvSpPr>
          <p:spPr>
            <a:xfrm>
              <a:off x="11914250" y="2370031"/>
              <a:ext cx="7575" cy="8694"/>
            </a:xfrm>
            <a:custGeom>
              <a:avLst/>
              <a:gdLst>
                <a:gd name="connsiteX0" fmla="*/ 3252 w 7575"/>
                <a:gd name="connsiteY0" fmla="*/ -508 h 8694"/>
                <a:gd name="connsiteX1" fmla="*/ 411 w 7575"/>
                <a:gd name="connsiteY1" fmla="*/ 5668 h 8694"/>
                <a:gd name="connsiteX2" fmla="*/ 5385 w 7575"/>
                <a:gd name="connsiteY2" fmla="*/ 7407 h 8694"/>
                <a:gd name="connsiteX3" fmla="*/ 7125 w 7575"/>
                <a:gd name="connsiteY3" fmla="*/ 5668 h 8694"/>
                <a:gd name="connsiteX4" fmla="*/ 3252 w 7575"/>
                <a:gd name="connsiteY4" fmla="*/ -508 h 8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5" h="8694">
                  <a:moveTo>
                    <a:pt x="3252" y="-508"/>
                  </a:moveTo>
                  <a:cubicBezTo>
                    <a:pt x="3252" y="-508"/>
                    <a:pt x="-1893" y="1943"/>
                    <a:pt x="411" y="5668"/>
                  </a:cubicBezTo>
                  <a:cubicBezTo>
                    <a:pt x="1292" y="7530"/>
                    <a:pt x="3523" y="8314"/>
                    <a:pt x="5385" y="7407"/>
                  </a:cubicBezTo>
                  <a:cubicBezTo>
                    <a:pt x="6145" y="7040"/>
                    <a:pt x="6757" y="6427"/>
                    <a:pt x="7125" y="5668"/>
                  </a:cubicBezTo>
                  <a:cubicBezTo>
                    <a:pt x="7639" y="3879"/>
                    <a:pt x="7884" y="-2566"/>
                    <a:pt x="3252" y="-50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4" name="Freeform: Shape 1603">
              <a:extLst>
                <a:ext uri="{FF2B5EF4-FFF2-40B4-BE49-F238E27FC236}">
                  <a16:creationId xmlns:a16="http://schemas.microsoft.com/office/drawing/2014/main" xmlns="" id="{1DEA2BDC-2615-2564-0789-E8BC541703CA}"/>
                </a:ext>
              </a:extLst>
            </p:cNvPr>
            <p:cNvSpPr/>
            <p:nvPr/>
          </p:nvSpPr>
          <p:spPr>
            <a:xfrm>
              <a:off x="11938237" y="2358204"/>
              <a:ext cx="6759" cy="7488"/>
            </a:xfrm>
            <a:custGeom>
              <a:avLst/>
              <a:gdLst>
                <a:gd name="connsiteX0" fmla="*/ 2229 w 6759"/>
                <a:gd name="connsiteY0" fmla="*/ -542 h 7488"/>
                <a:gd name="connsiteX1" fmla="*/ 1200 w 6759"/>
                <a:gd name="connsiteY1" fmla="*/ 5633 h 7488"/>
                <a:gd name="connsiteX2" fmla="*/ 6346 w 6759"/>
                <a:gd name="connsiteY2" fmla="*/ 3330 h 7488"/>
                <a:gd name="connsiteX3" fmla="*/ 2229 w 6759"/>
                <a:gd name="connsiteY3" fmla="*/ -542 h 7488"/>
              </a:gdLst>
              <a:ahLst/>
              <a:cxnLst>
                <a:cxn ang="0">
                  <a:pos x="connsiteX0" y="connsiteY0"/>
                </a:cxn>
                <a:cxn ang="0">
                  <a:pos x="connsiteX1" y="connsiteY1"/>
                </a:cxn>
                <a:cxn ang="0">
                  <a:pos x="connsiteX2" y="connsiteY2"/>
                </a:cxn>
                <a:cxn ang="0">
                  <a:pos x="connsiteX3" y="connsiteY3"/>
                </a:cxn>
              </a:cxnLst>
              <a:rect l="l" t="t" r="r" b="b"/>
              <a:pathLst>
                <a:path w="6759" h="7488">
                  <a:moveTo>
                    <a:pt x="2229" y="-542"/>
                  </a:moveTo>
                  <a:cubicBezTo>
                    <a:pt x="2229" y="-542"/>
                    <a:pt x="-2427" y="3575"/>
                    <a:pt x="1200" y="5633"/>
                  </a:cubicBezTo>
                  <a:cubicBezTo>
                    <a:pt x="4826" y="7692"/>
                    <a:pt x="7375" y="6148"/>
                    <a:pt x="6346" y="3330"/>
                  </a:cubicBezTo>
                  <a:cubicBezTo>
                    <a:pt x="5317" y="512"/>
                    <a:pt x="4287" y="-1841"/>
                    <a:pt x="2229" y="-54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5" name="Freeform: Shape 1604">
              <a:extLst>
                <a:ext uri="{FF2B5EF4-FFF2-40B4-BE49-F238E27FC236}">
                  <a16:creationId xmlns:a16="http://schemas.microsoft.com/office/drawing/2014/main" xmlns="" id="{D91CDEA3-C21D-BC69-B38F-96995B0F9365}"/>
                </a:ext>
              </a:extLst>
            </p:cNvPr>
            <p:cNvSpPr/>
            <p:nvPr/>
          </p:nvSpPr>
          <p:spPr>
            <a:xfrm>
              <a:off x="11976742" y="2332829"/>
              <a:ext cx="31748" cy="32754"/>
            </a:xfrm>
            <a:custGeom>
              <a:avLst/>
              <a:gdLst>
                <a:gd name="connsiteX0" fmla="*/ 28200 w 31748"/>
                <a:gd name="connsiteY0" fmla="*/ 5228 h 32754"/>
                <a:gd name="connsiteX1" fmla="*/ 25871 w 31748"/>
                <a:gd name="connsiteY1" fmla="*/ -187 h 32754"/>
                <a:gd name="connsiteX2" fmla="*/ 17613 w 31748"/>
                <a:gd name="connsiteY2" fmla="*/ 6503 h 32754"/>
                <a:gd name="connsiteX3" fmla="*/ 11438 w 31748"/>
                <a:gd name="connsiteY3" fmla="*/ 12703 h 32754"/>
                <a:gd name="connsiteX4" fmla="*/ 4968 w 31748"/>
                <a:gd name="connsiteY4" fmla="*/ 19932 h 32754"/>
                <a:gd name="connsiteX5" fmla="*/ 606 w 31748"/>
                <a:gd name="connsiteY5" fmla="*/ 30249 h 32754"/>
                <a:gd name="connsiteX6" fmla="*/ 12198 w 31748"/>
                <a:gd name="connsiteY6" fmla="*/ 28166 h 32754"/>
                <a:gd name="connsiteX7" fmla="*/ 24058 w 31748"/>
                <a:gd name="connsiteY7" fmla="*/ 17604 h 32754"/>
                <a:gd name="connsiteX8" fmla="*/ 31557 w 31748"/>
                <a:gd name="connsiteY8" fmla="*/ 11673 h 32754"/>
                <a:gd name="connsiteX9" fmla="*/ 28200 w 31748"/>
                <a:gd name="connsiteY9" fmla="*/ 5228 h 3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748" h="32754">
                  <a:moveTo>
                    <a:pt x="28200" y="5228"/>
                  </a:moveTo>
                  <a:cubicBezTo>
                    <a:pt x="30258" y="2140"/>
                    <a:pt x="29229" y="-2761"/>
                    <a:pt x="25871" y="-187"/>
                  </a:cubicBezTo>
                  <a:cubicBezTo>
                    <a:pt x="25871" y="-187"/>
                    <a:pt x="18397" y="2655"/>
                    <a:pt x="17613" y="6503"/>
                  </a:cubicBezTo>
                  <a:cubicBezTo>
                    <a:pt x="17148" y="9713"/>
                    <a:pt x="14648" y="12212"/>
                    <a:pt x="11438" y="12703"/>
                  </a:cubicBezTo>
                  <a:cubicBezTo>
                    <a:pt x="8080" y="13732"/>
                    <a:pt x="6536" y="16820"/>
                    <a:pt x="4968" y="19932"/>
                  </a:cubicBezTo>
                  <a:cubicBezTo>
                    <a:pt x="3399" y="23044"/>
                    <a:pt x="-2237" y="27137"/>
                    <a:pt x="606" y="30249"/>
                  </a:cubicBezTo>
                  <a:cubicBezTo>
                    <a:pt x="3448" y="33361"/>
                    <a:pt x="9354" y="31523"/>
                    <a:pt x="12198" y="28166"/>
                  </a:cubicBezTo>
                  <a:cubicBezTo>
                    <a:pt x="15677" y="24147"/>
                    <a:pt x="19671" y="20618"/>
                    <a:pt x="24058" y="17604"/>
                  </a:cubicBezTo>
                  <a:cubicBezTo>
                    <a:pt x="26656" y="16305"/>
                    <a:pt x="31802" y="12972"/>
                    <a:pt x="31557" y="11673"/>
                  </a:cubicBezTo>
                  <a:cubicBezTo>
                    <a:pt x="31312" y="10375"/>
                    <a:pt x="26116" y="8316"/>
                    <a:pt x="28200" y="52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6" name="Freeform: Shape 1605">
              <a:extLst>
                <a:ext uri="{FF2B5EF4-FFF2-40B4-BE49-F238E27FC236}">
                  <a16:creationId xmlns:a16="http://schemas.microsoft.com/office/drawing/2014/main" xmlns="" id="{18804960-1FC1-C1C9-0D29-57F35F496C4D}"/>
                </a:ext>
              </a:extLst>
            </p:cNvPr>
            <p:cNvSpPr/>
            <p:nvPr/>
          </p:nvSpPr>
          <p:spPr>
            <a:xfrm>
              <a:off x="11935263" y="2161817"/>
              <a:ext cx="4080" cy="8791"/>
            </a:xfrm>
            <a:custGeom>
              <a:avLst/>
              <a:gdLst>
                <a:gd name="connsiteX0" fmla="*/ 3879 w 4080"/>
                <a:gd name="connsiteY0" fmla="*/ 5529 h 8791"/>
                <a:gd name="connsiteX1" fmla="*/ 1746 w 4080"/>
                <a:gd name="connsiteY1" fmla="*/ 162 h 8791"/>
                <a:gd name="connsiteX2" fmla="*/ 742 w 4080"/>
                <a:gd name="connsiteY2" fmla="*/ 4647 h 8791"/>
                <a:gd name="connsiteX3" fmla="*/ 1012 w 4080"/>
                <a:gd name="connsiteY3" fmla="*/ 7882 h 8791"/>
                <a:gd name="connsiteX4" fmla="*/ 3879 w 4080"/>
                <a:gd name="connsiteY4" fmla="*/ 5529 h 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0" h="8791">
                  <a:moveTo>
                    <a:pt x="3879" y="5529"/>
                  </a:moveTo>
                  <a:cubicBezTo>
                    <a:pt x="3879" y="3079"/>
                    <a:pt x="4246" y="-3464"/>
                    <a:pt x="1746" y="162"/>
                  </a:cubicBezTo>
                  <a:cubicBezTo>
                    <a:pt x="1746" y="162"/>
                    <a:pt x="2262" y="3642"/>
                    <a:pt x="742" y="4647"/>
                  </a:cubicBezTo>
                  <a:cubicBezTo>
                    <a:pt x="-777" y="5652"/>
                    <a:pt x="-238" y="7882"/>
                    <a:pt x="1012" y="7882"/>
                  </a:cubicBezTo>
                  <a:cubicBezTo>
                    <a:pt x="2262" y="7882"/>
                    <a:pt x="3879" y="7882"/>
                    <a:pt x="3879" y="55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7" name="Freeform: Shape 1606">
              <a:extLst>
                <a:ext uri="{FF2B5EF4-FFF2-40B4-BE49-F238E27FC236}">
                  <a16:creationId xmlns:a16="http://schemas.microsoft.com/office/drawing/2014/main" xmlns="" id="{93D22C5D-00EA-CE5C-C55C-FC2F73E91532}"/>
                </a:ext>
              </a:extLst>
            </p:cNvPr>
            <p:cNvSpPr/>
            <p:nvPr/>
          </p:nvSpPr>
          <p:spPr>
            <a:xfrm>
              <a:off x="11952004" y="2191748"/>
              <a:ext cx="9156" cy="5038"/>
            </a:xfrm>
            <a:custGeom>
              <a:avLst/>
              <a:gdLst>
                <a:gd name="connsiteX0" fmla="*/ 3607 w 9156"/>
                <a:gd name="connsiteY0" fmla="*/ -679 h 5038"/>
                <a:gd name="connsiteX1" fmla="*/ -144 w 9156"/>
                <a:gd name="connsiteY1" fmla="*/ 2188 h 5038"/>
                <a:gd name="connsiteX2" fmla="*/ 3852 w 9156"/>
                <a:gd name="connsiteY2" fmla="*/ 4051 h 5038"/>
                <a:gd name="connsiteX3" fmla="*/ 8973 w 9156"/>
                <a:gd name="connsiteY3" fmla="*/ 2678 h 5038"/>
                <a:gd name="connsiteX4" fmla="*/ 3607 w 9156"/>
                <a:gd name="connsiteY4" fmla="*/ -679 h 5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6" h="5038">
                  <a:moveTo>
                    <a:pt x="3607" y="-679"/>
                  </a:moveTo>
                  <a:cubicBezTo>
                    <a:pt x="3607" y="-679"/>
                    <a:pt x="-633" y="-66"/>
                    <a:pt x="-144" y="2188"/>
                  </a:cubicBezTo>
                  <a:cubicBezTo>
                    <a:pt x="347" y="4443"/>
                    <a:pt x="1867" y="4173"/>
                    <a:pt x="3852" y="4051"/>
                  </a:cubicBezTo>
                  <a:cubicBezTo>
                    <a:pt x="5836" y="3928"/>
                    <a:pt x="8973" y="4541"/>
                    <a:pt x="8973" y="2678"/>
                  </a:cubicBezTo>
                  <a:cubicBezTo>
                    <a:pt x="8973" y="816"/>
                    <a:pt x="7479" y="-1684"/>
                    <a:pt x="3607" y="-67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8" name="Freeform: Shape 1607">
              <a:extLst>
                <a:ext uri="{FF2B5EF4-FFF2-40B4-BE49-F238E27FC236}">
                  <a16:creationId xmlns:a16="http://schemas.microsoft.com/office/drawing/2014/main" xmlns="" id="{A59B698F-F7A2-7CCB-C31C-0505BB205112}"/>
                </a:ext>
              </a:extLst>
            </p:cNvPr>
            <p:cNvSpPr/>
            <p:nvPr/>
          </p:nvSpPr>
          <p:spPr>
            <a:xfrm>
              <a:off x="1586393" y="1204236"/>
              <a:ext cx="342473" cy="222641"/>
            </a:xfrm>
            <a:custGeom>
              <a:avLst/>
              <a:gdLst>
                <a:gd name="connsiteX0" fmla="*/ 11264 w 342473"/>
                <a:gd name="connsiteY0" fmla="*/ 166954 h 222641"/>
                <a:gd name="connsiteX1" fmla="*/ 32707 w 342473"/>
                <a:gd name="connsiteY1" fmla="*/ 175090 h 222641"/>
                <a:gd name="connsiteX2" fmla="*/ 68192 w 342473"/>
                <a:gd name="connsiteY2" fmla="*/ 191362 h 222641"/>
                <a:gd name="connsiteX3" fmla="*/ 91105 w 342473"/>
                <a:gd name="connsiteY3" fmla="*/ 221676 h 222641"/>
                <a:gd name="connsiteX4" fmla="*/ 112548 w 342473"/>
                <a:gd name="connsiteY4" fmla="*/ 212805 h 222641"/>
                <a:gd name="connsiteX5" fmla="*/ 139897 w 342473"/>
                <a:gd name="connsiteY5" fmla="*/ 199498 h 222641"/>
                <a:gd name="connsiteX6" fmla="*/ 174647 w 342473"/>
                <a:gd name="connsiteY6" fmla="*/ 192832 h 222641"/>
                <a:gd name="connsiteX7" fmla="*/ 183518 w 342473"/>
                <a:gd name="connsiteY7" fmla="*/ 156612 h 222641"/>
                <a:gd name="connsiteX8" fmla="*/ 210867 w 342473"/>
                <a:gd name="connsiteY8" fmla="*/ 140340 h 222641"/>
                <a:gd name="connsiteX9" fmla="*/ 248582 w 342473"/>
                <a:gd name="connsiteY9" fmla="*/ 114461 h 222641"/>
                <a:gd name="connsiteX10" fmla="*/ 291468 w 342473"/>
                <a:gd name="connsiteY10" fmla="*/ 94513 h 222641"/>
                <a:gd name="connsiteX11" fmla="*/ 337294 w 342473"/>
                <a:gd name="connsiteY11" fmla="*/ 75276 h 222641"/>
                <a:gd name="connsiteX12" fmla="*/ 336559 w 342473"/>
                <a:gd name="connsiteY12" fmla="*/ 61234 h 222641"/>
                <a:gd name="connsiteX13" fmla="*/ 309945 w 342473"/>
                <a:gd name="connsiteY13" fmla="*/ 39791 h 222641"/>
                <a:gd name="connsiteX14" fmla="*/ 284802 w 342473"/>
                <a:gd name="connsiteY14" fmla="*/ 25749 h 222641"/>
                <a:gd name="connsiteX15" fmla="*/ 258948 w 342473"/>
                <a:gd name="connsiteY15" fmla="*/ 22048 h 222641"/>
                <a:gd name="connsiteX16" fmla="*/ 234442 w 342473"/>
                <a:gd name="connsiteY16" fmla="*/ 26484 h 222641"/>
                <a:gd name="connsiteX17" fmla="*/ 226306 w 342473"/>
                <a:gd name="connsiteY17" fmla="*/ 35355 h 222641"/>
                <a:gd name="connsiteX18" fmla="*/ 216699 w 342473"/>
                <a:gd name="connsiteY18" fmla="*/ 23519 h 222641"/>
                <a:gd name="connsiteX19" fmla="*/ 182685 w 342473"/>
                <a:gd name="connsiteY19" fmla="*/ 18348 h 222641"/>
                <a:gd name="connsiteX20" fmla="*/ 158179 w 342473"/>
                <a:gd name="connsiteY20" fmla="*/ 7271 h 222641"/>
                <a:gd name="connsiteX21" fmla="*/ 144137 w 342473"/>
                <a:gd name="connsiteY21" fmla="*/ -865 h 222641"/>
                <a:gd name="connsiteX22" fmla="*/ 122694 w 342473"/>
                <a:gd name="connsiteY22" fmla="*/ 5777 h 222641"/>
                <a:gd name="connsiteX23" fmla="*/ 101251 w 342473"/>
                <a:gd name="connsiteY23" fmla="*/ 8742 h 222641"/>
                <a:gd name="connsiteX24" fmla="*/ 85003 w 342473"/>
                <a:gd name="connsiteY24" fmla="*/ 8742 h 222641"/>
                <a:gd name="connsiteX25" fmla="*/ 64296 w 342473"/>
                <a:gd name="connsiteY25" fmla="*/ 9477 h 222641"/>
                <a:gd name="connsiteX26" fmla="*/ 37682 w 342473"/>
                <a:gd name="connsiteY26" fmla="*/ 16829 h 222641"/>
                <a:gd name="connsiteX27" fmla="*/ 45818 w 342473"/>
                <a:gd name="connsiteY27" fmla="*/ 33101 h 222641"/>
                <a:gd name="connsiteX28" fmla="*/ 56895 w 342473"/>
                <a:gd name="connsiteY28" fmla="*/ 45648 h 222641"/>
                <a:gd name="connsiteX29" fmla="*/ 62825 w 342473"/>
                <a:gd name="connsiteY29" fmla="*/ 59714 h 222641"/>
                <a:gd name="connsiteX30" fmla="*/ 42853 w 342473"/>
                <a:gd name="connsiteY30" fmla="*/ 77457 h 222641"/>
                <a:gd name="connsiteX31" fmla="*/ 34717 w 342473"/>
                <a:gd name="connsiteY31" fmla="*/ 94464 h 222641"/>
                <a:gd name="connsiteX32" fmla="*/ 33246 w 342473"/>
                <a:gd name="connsiteY32" fmla="*/ 109168 h 222641"/>
                <a:gd name="connsiteX33" fmla="*/ 25110 w 342473"/>
                <a:gd name="connsiteY33" fmla="*/ 120269 h 222641"/>
                <a:gd name="connsiteX34" fmla="*/ 14769 w 342473"/>
                <a:gd name="connsiteY34" fmla="*/ 133576 h 222641"/>
                <a:gd name="connsiteX35" fmla="*/ 5138 w 342473"/>
                <a:gd name="connsiteY35" fmla="*/ 154259 h 222641"/>
                <a:gd name="connsiteX36" fmla="*/ 11264 w 342473"/>
                <a:gd name="connsiteY36" fmla="*/ 166954 h 22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42473" h="222641">
                  <a:moveTo>
                    <a:pt x="11264" y="166954"/>
                  </a:moveTo>
                  <a:cubicBezTo>
                    <a:pt x="18616" y="166954"/>
                    <a:pt x="21606" y="175090"/>
                    <a:pt x="32707" y="175090"/>
                  </a:cubicBezTo>
                  <a:cubicBezTo>
                    <a:pt x="43808" y="175090"/>
                    <a:pt x="62286" y="179525"/>
                    <a:pt x="68192" y="191362"/>
                  </a:cubicBezTo>
                  <a:cubicBezTo>
                    <a:pt x="74098" y="203198"/>
                    <a:pt x="82234" y="220941"/>
                    <a:pt x="91105" y="221676"/>
                  </a:cubicBezTo>
                  <a:cubicBezTo>
                    <a:pt x="99977" y="222411"/>
                    <a:pt x="102207" y="215745"/>
                    <a:pt x="112548" y="212805"/>
                  </a:cubicBezTo>
                  <a:cubicBezTo>
                    <a:pt x="122890" y="209864"/>
                    <a:pt x="128820" y="195062"/>
                    <a:pt x="139897" y="199498"/>
                  </a:cubicBezTo>
                  <a:cubicBezTo>
                    <a:pt x="150974" y="203934"/>
                    <a:pt x="171755" y="203174"/>
                    <a:pt x="174647" y="192832"/>
                  </a:cubicBezTo>
                  <a:cubicBezTo>
                    <a:pt x="177539" y="182491"/>
                    <a:pt x="172441" y="158082"/>
                    <a:pt x="183518" y="156612"/>
                  </a:cubicBezTo>
                  <a:cubicBezTo>
                    <a:pt x="194595" y="155142"/>
                    <a:pt x="209397" y="152177"/>
                    <a:pt x="210867" y="140340"/>
                  </a:cubicBezTo>
                  <a:cubicBezTo>
                    <a:pt x="212337" y="128503"/>
                    <a:pt x="230104" y="117427"/>
                    <a:pt x="248582" y="114461"/>
                  </a:cubicBezTo>
                  <a:cubicBezTo>
                    <a:pt x="267060" y="111496"/>
                    <a:pt x="256718" y="104855"/>
                    <a:pt x="291468" y="94513"/>
                  </a:cubicBezTo>
                  <a:cubicBezTo>
                    <a:pt x="326217" y="84172"/>
                    <a:pt x="332859" y="75276"/>
                    <a:pt x="337294" y="75276"/>
                  </a:cubicBezTo>
                  <a:cubicBezTo>
                    <a:pt x="341730" y="75276"/>
                    <a:pt x="346190" y="64934"/>
                    <a:pt x="336559" y="61234"/>
                  </a:cubicBezTo>
                  <a:cubicBezTo>
                    <a:pt x="325901" y="56651"/>
                    <a:pt x="316699" y="49226"/>
                    <a:pt x="309945" y="39791"/>
                  </a:cubicBezTo>
                  <a:cubicBezTo>
                    <a:pt x="304775" y="31655"/>
                    <a:pt x="297374" y="31655"/>
                    <a:pt x="284802" y="25749"/>
                  </a:cubicBezTo>
                  <a:cubicBezTo>
                    <a:pt x="272230" y="19843"/>
                    <a:pt x="267819" y="22784"/>
                    <a:pt x="258948" y="22048"/>
                  </a:cubicBezTo>
                  <a:cubicBezTo>
                    <a:pt x="250077" y="21313"/>
                    <a:pt x="236746" y="19083"/>
                    <a:pt x="234442" y="26484"/>
                  </a:cubicBezTo>
                  <a:cubicBezTo>
                    <a:pt x="232138" y="33885"/>
                    <a:pt x="232212" y="36826"/>
                    <a:pt x="226306" y="35355"/>
                  </a:cubicBezTo>
                  <a:cubicBezTo>
                    <a:pt x="220400" y="33885"/>
                    <a:pt x="226306" y="23519"/>
                    <a:pt x="216699" y="23519"/>
                  </a:cubicBezTo>
                  <a:cubicBezTo>
                    <a:pt x="207093" y="23519"/>
                    <a:pt x="193786" y="22784"/>
                    <a:pt x="182685" y="18348"/>
                  </a:cubicBezTo>
                  <a:cubicBezTo>
                    <a:pt x="171584" y="13913"/>
                    <a:pt x="161242" y="12442"/>
                    <a:pt x="158179" y="7271"/>
                  </a:cubicBezTo>
                  <a:cubicBezTo>
                    <a:pt x="155637" y="1904"/>
                    <a:pt x="150050" y="-1330"/>
                    <a:pt x="144137" y="-865"/>
                  </a:cubicBezTo>
                  <a:cubicBezTo>
                    <a:pt x="136785" y="-865"/>
                    <a:pt x="127889" y="606"/>
                    <a:pt x="122694" y="5777"/>
                  </a:cubicBezTo>
                  <a:cubicBezTo>
                    <a:pt x="117498" y="10947"/>
                    <a:pt x="113087" y="8742"/>
                    <a:pt x="101251" y="8742"/>
                  </a:cubicBezTo>
                  <a:lnTo>
                    <a:pt x="85003" y="8742"/>
                  </a:lnTo>
                  <a:cubicBezTo>
                    <a:pt x="78141" y="9648"/>
                    <a:pt x="71206" y="9893"/>
                    <a:pt x="64296" y="9477"/>
                  </a:cubicBezTo>
                  <a:cubicBezTo>
                    <a:pt x="53194" y="8742"/>
                    <a:pt x="31751" y="8742"/>
                    <a:pt x="37682" y="16829"/>
                  </a:cubicBezTo>
                  <a:cubicBezTo>
                    <a:pt x="43612" y="24916"/>
                    <a:pt x="42117" y="24180"/>
                    <a:pt x="45818" y="33101"/>
                  </a:cubicBezTo>
                  <a:cubicBezTo>
                    <a:pt x="49518" y="42021"/>
                    <a:pt x="50989" y="44178"/>
                    <a:pt x="56895" y="45648"/>
                  </a:cubicBezTo>
                  <a:cubicBezTo>
                    <a:pt x="62801" y="47119"/>
                    <a:pt x="67261" y="53784"/>
                    <a:pt x="62825" y="59714"/>
                  </a:cubicBezTo>
                  <a:cubicBezTo>
                    <a:pt x="57603" y="67066"/>
                    <a:pt x="50773" y="73144"/>
                    <a:pt x="42853" y="77457"/>
                  </a:cubicBezTo>
                  <a:cubicBezTo>
                    <a:pt x="33981" y="81893"/>
                    <a:pt x="31041" y="87799"/>
                    <a:pt x="34717" y="94464"/>
                  </a:cubicBezTo>
                  <a:cubicBezTo>
                    <a:pt x="38393" y="101130"/>
                    <a:pt x="40623" y="108506"/>
                    <a:pt x="33246" y="109168"/>
                  </a:cubicBezTo>
                  <a:cubicBezTo>
                    <a:pt x="25870" y="109830"/>
                    <a:pt x="25110" y="114339"/>
                    <a:pt x="25110" y="120269"/>
                  </a:cubicBezTo>
                  <a:cubicBezTo>
                    <a:pt x="25110" y="126200"/>
                    <a:pt x="24375" y="132081"/>
                    <a:pt x="14769" y="133576"/>
                  </a:cubicBezTo>
                  <a:cubicBezTo>
                    <a:pt x="5162" y="135071"/>
                    <a:pt x="16974" y="146123"/>
                    <a:pt x="5138" y="154259"/>
                  </a:cubicBezTo>
                  <a:cubicBezTo>
                    <a:pt x="-6699" y="162395"/>
                    <a:pt x="3863" y="166954"/>
                    <a:pt x="11264" y="16695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09" name="Freeform: Shape 1608">
              <a:extLst>
                <a:ext uri="{FF2B5EF4-FFF2-40B4-BE49-F238E27FC236}">
                  <a16:creationId xmlns:a16="http://schemas.microsoft.com/office/drawing/2014/main" xmlns="" id="{FE5936E0-327E-501C-5E5F-F20DBDA48647}"/>
                </a:ext>
              </a:extLst>
            </p:cNvPr>
            <p:cNvSpPr/>
            <p:nvPr/>
          </p:nvSpPr>
          <p:spPr>
            <a:xfrm>
              <a:off x="1804667" y="1255503"/>
              <a:ext cx="604247" cy="328488"/>
            </a:xfrm>
            <a:custGeom>
              <a:avLst/>
              <a:gdLst>
                <a:gd name="connsiteX0" fmla="*/ 604022 w 604247"/>
                <a:gd name="connsiteY0" fmla="*/ 242849 h 328488"/>
                <a:gd name="connsiteX1" fmla="*/ 601081 w 604247"/>
                <a:gd name="connsiteY1" fmla="*/ 232140 h 328488"/>
                <a:gd name="connsiteX2" fmla="*/ 595151 w 604247"/>
                <a:gd name="connsiteY2" fmla="*/ 221407 h 328488"/>
                <a:gd name="connsiteX3" fmla="*/ 577776 w 604247"/>
                <a:gd name="connsiteY3" fmla="*/ 215868 h 328488"/>
                <a:gd name="connsiteX4" fmla="*/ 567435 w 604247"/>
                <a:gd name="connsiteY4" fmla="*/ 211800 h 328488"/>
                <a:gd name="connsiteX5" fmla="*/ 556333 w 604247"/>
                <a:gd name="connsiteY5" fmla="*/ 206899 h 328488"/>
                <a:gd name="connsiteX6" fmla="*/ 547095 w 604247"/>
                <a:gd name="connsiteY6" fmla="*/ 202831 h 328488"/>
                <a:gd name="connsiteX7" fmla="*/ 540086 w 604247"/>
                <a:gd name="connsiteY7" fmla="*/ 195822 h 328488"/>
                <a:gd name="connsiteX8" fmla="*/ 528985 w 604247"/>
                <a:gd name="connsiteY8" fmla="*/ 192122 h 328488"/>
                <a:gd name="connsiteX9" fmla="*/ 520113 w 604247"/>
                <a:gd name="connsiteY9" fmla="*/ 195822 h 328488"/>
                <a:gd name="connsiteX10" fmla="*/ 500900 w 604247"/>
                <a:gd name="connsiteY10" fmla="*/ 184353 h 328488"/>
                <a:gd name="connsiteX11" fmla="*/ 481663 w 604247"/>
                <a:gd name="connsiteY11" fmla="*/ 169650 h 328488"/>
                <a:gd name="connsiteX12" fmla="*/ 485363 w 604247"/>
                <a:gd name="connsiteY12" fmla="*/ 156710 h 328488"/>
                <a:gd name="connsiteX13" fmla="*/ 492397 w 604247"/>
                <a:gd name="connsiteY13" fmla="*/ 145609 h 328488"/>
                <a:gd name="connsiteX14" fmla="*/ 477693 w 604247"/>
                <a:gd name="connsiteY14" fmla="*/ 123063 h 328488"/>
                <a:gd name="connsiteX15" fmla="*/ 463651 w 604247"/>
                <a:gd name="connsiteY15" fmla="*/ 92014 h 328488"/>
                <a:gd name="connsiteX16" fmla="*/ 458480 w 604247"/>
                <a:gd name="connsiteY16" fmla="*/ 83510 h 328488"/>
                <a:gd name="connsiteX17" fmla="*/ 457377 w 604247"/>
                <a:gd name="connsiteY17" fmla="*/ 72776 h 328488"/>
                <a:gd name="connsiteX18" fmla="*/ 455883 w 604247"/>
                <a:gd name="connsiteY18" fmla="*/ 60965 h 328488"/>
                <a:gd name="connsiteX19" fmla="*/ 469949 w 604247"/>
                <a:gd name="connsiteY19" fmla="*/ 44693 h 328488"/>
                <a:gd name="connsiteX20" fmla="*/ 479923 w 604247"/>
                <a:gd name="connsiteY20" fmla="*/ 30651 h 328488"/>
                <a:gd name="connsiteX21" fmla="*/ 484824 w 604247"/>
                <a:gd name="connsiteY21" fmla="*/ 18079 h 328488"/>
                <a:gd name="connsiteX22" fmla="*/ 470782 w 604247"/>
                <a:gd name="connsiteY22" fmla="*/ 7345 h 328488"/>
                <a:gd name="connsiteX23" fmla="*/ 452280 w 604247"/>
                <a:gd name="connsiteY23" fmla="*/ -399 h 328488"/>
                <a:gd name="connsiteX24" fmla="*/ 433802 w 604247"/>
                <a:gd name="connsiteY24" fmla="*/ 3302 h 328488"/>
                <a:gd name="connsiteX25" fmla="*/ 409786 w 604247"/>
                <a:gd name="connsiteY25" fmla="*/ 6977 h 328488"/>
                <a:gd name="connsiteX26" fmla="*/ 403488 w 604247"/>
                <a:gd name="connsiteY26" fmla="*/ 19549 h 328488"/>
                <a:gd name="connsiteX27" fmla="*/ 431597 w 604247"/>
                <a:gd name="connsiteY27" fmla="*/ 32121 h 328488"/>
                <a:gd name="connsiteX28" fmla="*/ 436498 w 604247"/>
                <a:gd name="connsiteY28" fmla="*/ 45428 h 328488"/>
                <a:gd name="connsiteX29" fmla="*/ 427627 w 604247"/>
                <a:gd name="connsiteY29" fmla="*/ 43222 h 328488"/>
                <a:gd name="connsiteX30" fmla="*/ 413585 w 604247"/>
                <a:gd name="connsiteY30" fmla="*/ 33224 h 328488"/>
                <a:gd name="connsiteX31" fmla="*/ 401748 w 604247"/>
                <a:gd name="connsiteY31" fmla="*/ 29915 h 328488"/>
                <a:gd name="connsiteX32" fmla="*/ 396578 w 604247"/>
                <a:gd name="connsiteY32" fmla="*/ 34816 h 328488"/>
                <a:gd name="connsiteX33" fmla="*/ 388809 w 604247"/>
                <a:gd name="connsiteY33" fmla="*/ 31116 h 328488"/>
                <a:gd name="connsiteX34" fmla="*/ 375135 w 604247"/>
                <a:gd name="connsiteY34" fmla="*/ 25186 h 328488"/>
                <a:gd name="connsiteX35" fmla="*/ 363298 w 604247"/>
                <a:gd name="connsiteY35" fmla="*/ 35552 h 328488"/>
                <a:gd name="connsiteX36" fmla="*/ 358862 w 604247"/>
                <a:gd name="connsiteY36" fmla="*/ 47021 h 328488"/>
                <a:gd name="connsiteX37" fmla="*/ 363764 w 604247"/>
                <a:gd name="connsiteY37" fmla="*/ 62533 h 328488"/>
                <a:gd name="connsiteX38" fmla="*/ 369327 w 604247"/>
                <a:gd name="connsiteY38" fmla="*/ 79908 h 328488"/>
                <a:gd name="connsiteX39" fmla="*/ 374865 w 604247"/>
                <a:gd name="connsiteY39" fmla="*/ 93215 h 328488"/>
                <a:gd name="connsiteX40" fmla="*/ 380404 w 604247"/>
                <a:gd name="connsiteY40" fmla="*/ 107625 h 328488"/>
                <a:gd name="connsiteX41" fmla="*/ 391505 w 604247"/>
                <a:gd name="connsiteY41" fmla="*/ 119878 h 328488"/>
                <a:gd name="connsiteX42" fmla="*/ 383001 w 604247"/>
                <a:gd name="connsiteY42" fmla="*/ 126911 h 328488"/>
                <a:gd name="connsiteX43" fmla="*/ 370429 w 604247"/>
                <a:gd name="connsiteY43" fmla="*/ 130979 h 328488"/>
                <a:gd name="connsiteX44" fmla="*/ 359696 w 604247"/>
                <a:gd name="connsiteY44" fmla="*/ 123210 h 328488"/>
                <a:gd name="connsiteX45" fmla="*/ 360431 w 604247"/>
                <a:gd name="connsiteY45" fmla="*/ 113604 h 328488"/>
                <a:gd name="connsiteX46" fmla="*/ 356387 w 604247"/>
                <a:gd name="connsiteY46" fmla="*/ 103238 h 328488"/>
                <a:gd name="connsiteX47" fmla="*/ 351486 w 604247"/>
                <a:gd name="connsiteY47" fmla="*/ 96597 h 328488"/>
                <a:gd name="connsiteX48" fmla="*/ 348913 w 604247"/>
                <a:gd name="connsiteY48" fmla="*/ 82922 h 328488"/>
                <a:gd name="connsiteX49" fmla="*/ 343375 w 604247"/>
                <a:gd name="connsiteY49" fmla="*/ 75570 h 328488"/>
                <a:gd name="connsiteX50" fmla="*/ 333744 w 604247"/>
                <a:gd name="connsiteY50" fmla="*/ 66699 h 328488"/>
                <a:gd name="connsiteX51" fmla="*/ 324137 w 604247"/>
                <a:gd name="connsiteY51" fmla="*/ 62999 h 328488"/>
                <a:gd name="connsiteX52" fmla="*/ 318599 w 604247"/>
                <a:gd name="connsiteY52" fmla="*/ 58563 h 328488"/>
                <a:gd name="connsiteX53" fmla="*/ 308992 w 604247"/>
                <a:gd name="connsiteY53" fmla="*/ 51554 h 328488"/>
                <a:gd name="connsiteX54" fmla="*/ 296053 w 604247"/>
                <a:gd name="connsiteY54" fmla="*/ 48589 h 328488"/>
                <a:gd name="connsiteX55" fmla="*/ 282379 w 604247"/>
                <a:gd name="connsiteY55" fmla="*/ 48589 h 328488"/>
                <a:gd name="connsiteX56" fmla="*/ 282011 w 604247"/>
                <a:gd name="connsiteY56" fmla="*/ 58931 h 328488"/>
                <a:gd name="connsiteX57" fmla="*/ 296715 w 604247"/>
                <a:gd name="connsiteY57" fmla="*/ 66699 h 328488"/>
                <a:gd name="connsiteX58" fmla="*/ 298185 w 604247"/>
                <a:gd name="connsiteY58" fmla="*/ 76306 h 328488"/>
                <a:gd name="connsiteX59" fmla="*/ 291176 w 604247"/>
                <a:gd name="connsiteY59" fmla="*/ 81207 h 328488"/>
                <a:gd name="connsiteX60" fmla="*/ 282673 w 604247"/>
                <a:gd name="connsiteY60" fmla="*/ 80471 h 328488"/>
                <a:gd name="connsiteX61" fmla="*/ 276742 w 604247"/>
                <a:gd name="connsiteY61" fmla="*/ 76036 h 328488"/>
                <a:gd name="connsiteX62" fmla="*/ 271841 w 604247"/>
                <a:gd name="connsiteY62" fmla="*/ 80937 h 328488"/>
                <a:gd name="connsiteX63" fmla="*/ 265200 w 604247"/>
                <a:gd name="connsiteY63" fmla="*/ 87971 h 328488"/>
                <a:gd name="connsiteX64" fmla="*/ 254834 w 604247"/>
                <a:gd name="connsiteY64" fmla="*/ 86476 h 328488"/>
                <a:gd name="connsiteX65" fmla="*/ 258902 w 604247"/>
                <a:gd name="connsiteY65" fmla="*/ 79124 h 328488"/>
                <a:gd name="connsiteX66" fmla="*/ 264097 w 604247"/>
                <a:gd name="connsiteY66" fmla="*/ 69517 h 328488"/>
                <a:gd name="connsiteX67" fmla="*/ 251844 w 604247"/>
                <a:gd name="connsiteY67" fmla="*/ 63587 h 328488"/>
                <a:gd name="connsiteX68" fmla="*/ 224887 w 604247"/>
                <a:gd name="connsiteY68" fmla="*/ 56235 h 328488"/>
                <a:gd name="connsiteX69" fmla="*/ 203836 w 604247"/>
                <a:gd name="connsiteY69" fmla="*/ 48099 h 328488"/>
                <a:gd name="connsiteX70" fmla="*/ 192367 w 604247"/>
                <a:gd name="connsiteY70" fmla="*/ 54373 h 328488"/>
                <a:gd name="connsiteX71" fmla="*/ 183864 w 604247"/>
                <a:gd name="connsiteY71" fmla="*/ 63979 h 328488"/>
                <a:gd name="connsiteX72" fmla="*/ 180163 w 604247"/>
                <a:gd name="connsiteY72" fmla="*/ 71012 h 328488"/>
                <a:gd name="connsiteX73" fmla="*/ 156883 w 604247"/>
                <a:gd name="connsiteY73" fmla="*/ 71012 h 328488"/>
                <a:gd name="connsiteX74" fmla="*/ 165386 w 604247"/>
                <a:gd name="connsiteY74" fmla="*/ 63244 h 328488"/>
                <a:gd name="connsiteX75" fmla="*/ 173155 w 604247"/>
                <a:gd name="connsiteY75" fmla="*/ 58808 h 328488"/>
                <a:gd name="connsiteX76" fmla="*/ 170557 w 604247"/>
                <a:gd name="connsiteY76" fmla="*/ 49937 h 328488"/>
                <a:gd name="connsiteX77" fmla="*/ 172027 w 604247"/>
                <a:gd name="connsiteY77" fmla="*/ 37684 h 328488"/>
                <a:gd name="connsiteX78" fmla="*/ 160215 w 604247"/>
                <a:gd name="connsiteY78" fmla="*/ 28077 h 328488"/>
                <a:gd name="connsiteX79" fmla="*/ 144311 w 604247"/>
                <a:gd name="connsiteY79" fmla="*/ 26607 h 328488"/>
                <a:gd name="connsiteX80" fmla="*/ 117354 w 604247"/>
                <a:gd name="connsiteY80" fmla="*/ 33959 h 328488"/>
                <a:gd name="connsiteX81" fmla="*/ 99612 w 604247"/>
                <a:gd name="connsiteY81" fmla="*/ 44300 h 328488"/>
                <a:gd name="connsiteX82" fmla="*/ 65303 w 604247"/>
                <a:gd name="connsiteY82" fmla="*/ 54275 h 328488"/>
                <a:gd name="connsiteX83" fmla="*/ 53466 w 604247"/>
                <a:gd name="connsiteY83" fmla="*/ 59176 h 328488"/>
                <a:gd name="connsiteX84" fmla="*/ 40527 w 604247"/>
                <a:gd name="connsiteY84" fmla="*/ 69909 h 328488"/>
                <a:gd name="connsiteX85" fmla="*/ 29083 w 604247"/>
                <a:gd name="connsiteY85" fmla="*/ 75816 h 328488"/>
                <a:gd name="connsiteX86" fmla="*/ 17982 w 604247"/>
                <a:gd name="connsiteY86" fmla="*/ 84319 h 328488"/>
                <a:gd name="connsiteX87" fmla="*/ 24542 w 604247"/>
                <a:gd name="connsiteY87" fmla="*/ 90593 h 328488"/>
                <a:gd name="connsiteX88" fmla="*/ 24647 w 604247"/>
                <a:gd name="connsiteY88" fmla="*/ 90593 h 328488"/>
                <a:gd name="connsiteX89" fmla="*/ 33151 w 604247"/>
                <a:gd name="connsiteY89" fmla="*/ 95763 h 328488"/>
                <a:gd name="connsiteX90" fmla="*/ 26485 w 604247"/>
                <a:gd name="connsiteY90" fmla="*/ 100665 h 328488"/>
                <a:gd name="connsiteX91" fmla="*/ 13546 w 604247"/>
                <a:gd name="connsiteY91" fmla="*/ 106938 h 328488"/>
                <a:gd name="connsiteX92" fmla="*/ 5778 w 604247"/>
                <a:gd name="connsiteY92" fmla="*/ 117672 h 328488"/>
                <a:gd name="connsiteX93" fmla="*/ -129 w 604247"/>
                <a:gd name="connsiteY93" fmla="*/ 126543 h 328488"/>
                <a:gd name="connsiteX94" fmla="*/ 4307 w 604247"/>
                <a:gd name="connsiteY94" fmla="*/ 133552 h 328488"/>
                <a:gd name="connsiteX95" fmla="*/ 14281 w 604247"/>
                <a:gd name="connsiteY95" fmla="*/ 138723 h 328488"/>
                <a:gd name="connsiteX96" fmla="*/ 24280 w 604247"/>
                <a:gd name="connsiteY96" fmla="*/ 135414 h 328488"/>
                <a:gd name="connsiteX97" fmla="*/ 32783 w 604247"/>
                <a:gd name="connsiteY97" fmla="*/ 145021 h 328488"/>
                <a:gd name="connsiteX98" fmla="*/ 40527 w 604247"/>
                <a:gd name="connsiteY98" fmla="*/ 151294 h 328488"/>
                <a:gd name="connsiteX99" fmla="*/ 58637 w 604247"/>
                <a:gd name="connsiteY99" fmla="*/ 150559 h 328488"/>
                <a:gd name="connsiteX100" fmla="*/ 70474 w 604247"/>
                <a:gd name="connsiteY100" fmla="*/ 148354 h 328488"/>
                <a:gd name="connsiteX101" fmla="*/ 84516 w 604247"/>
                <a:gd name="connsiteY101" fmla="*/ 146859 h 328488"/>
                <a:gd name="connsiteX102" fmla="*/ 94147 w 604247"/>
                <a:gd name="connsiteY102" fmla="*/ 142423 h 328488"/>
                <a:gd name="connsiteX103" fmla="*/ 100788 w 604247"/>
                <a:gd name="connsiteY103" fmla="*/ 151294 h 328488"/>
                <a:gd name="connsiteX104" fmla="*/ 85275 w 604247"/>
                <a:gd name="connsiteY104" fmla="*/ 153525 h 328488"/>
                <a:gd name="connsiteX105" fmla="*/ 74174 w 604247"/>
                <a:gd name="connsiteY105" fmla="*/ 157960 h 328488"/>
                <a:gd name="connsiteX106" fmla="*/ 63833 w 604247"/>
                <a:gd name="connsiteY106" fmla="*/ 159431 h 328488"/>
                <a:gd name="connsiteX107" fmla="*/ 51579 w 604247"/>
                <a:gd name="connsiteY107" fmla="*/ 162763 h 328488"/>
                <a:gd name="connsiteX108" fmla="*/ 41606 w 604247"/>
                <a:gd name="connsiteY108" fmla="*/ 164601 h 328488"/>
                <a:gd name="connsiteX109" fmla="*/ 31239 w 604247"/>
                <a:gd name="connsiteY109" fmla="*/ 170164 h 328488"/>
                <a:gd name="connsiteX110" fmla="*/ 28666 w 604247"/>
                <a:gd name="connsiteY110" fmla="*/ 179771 h 328488"/>
                <a:gd name="connsiteX111" fmla="*/ 43370 w 604247"/>
                <a:gd name="connsiteY111" fmla="*/ 188642 h 328488"/>
                <a:gd name="connsiteX112" fmla="*/ 56309 w 604247"/>
                <a:gd name="connsiteY112" fmla="*/ 198983 h 328488"/>
                <a:gd name="connsiteX113" fmla="*/ 71454 w 604247"/>
                <a:gd name="connsiteY113" fmla="*/ 201581 h 328488"/>
                <a:gd name="connsiteX114" fmla="*/ 79958 w 604247"/>
                <a:gd name="connsiteY114" fmla="*/ 200478 h 328488"/>
                <a:gd name="connsiteX115" fmla="*/ 96230 w 604247"/>
                <a:gd name="connsiteY115" fmla="*/ 201581 h 328488"/>
                <a:gd name="connsiteX116" fmla="*/ 112502 w 604247"/>
                <a:gd name="connsiteY116" fmla="*/ 199719 h 328488"/>
                <a:gd name="connsiteX117" fmla="*/ 154162 w 604247"/>
                <a:gd name="connsiteY117" fmla="*/ 199351 h 328488"/>
                <a:gd name="connsiteX118" fmla="*/ 166734 w 604247"/>
                <a:gd name="connsiteY118" fmla="*/ 195283 h 328488"/>
                <a:gd name="connsiteX119" fmla="*/ 178987 w 604247"/>
                <a:gd name="connsiteY119" fmla="*/ 192833 h 328488"/>
                <a:gd name="connsiteX120" fmla="*/ 192662 w 604247"/>
                <a:gd name="connsiteY120" fmla="*/ 196900 h 328488"/>
                <a:gd name="connsiteX121" fmla="*/ 207071 w 604247"/>
                <a:gd name="connsiteY121" fmla="*/ 201336 h 328488"/>
                <a:gd name="connsiteX122" fmla="*/ 224446 w 604247"/>
                <a:gd name="connsiteY122" fmla="*/ 203174 h 328488"/>
                <a:gd name="connsiteX123" fmla="*/ 231112 w 604247"/>
                <a:gd name="connsiteY123" fmla="*/ 207242 h 328488"/>
                <a:gd name="connsiteX124" fmla="*/ 223760 w 604247"/>
                <a:gd name="connsiteY124" fmla="*/ 213908 h 328488"/>
                <a:gd name="connsiteX125" fmla="*/ 211188 w 604247"/>
                <a:gd name="connsiteY125" fmla="*/ 216848 h 328488"/>
                <a:gd name="connsiteX126" fmla="*/ 191240 w 604247"/>
                <a:gd name="connsiteY126" fmla="*/ 212780 h 328488"/>
                <a:gd name="connsiteX127" fmla="*/ 167567 w 604247"/>
                <a:gd name="connsiteY127" fmla="*/ 215746 h 328488"/>
                <a:gd name="connsiteX128" fmla="*/ 136150 w 604247"/>
                <a:gd name="connsiteY128" fmla="*/ 214643 h 328488"/>
                <a:gd name="connsiteX129" fmla="*/ 111767 w 604247"/>
                <a:gd name="connsiteY129" fmla="*/ 218343 h 328488"/>
                <a:gd name="connsiteX130" fmla="*/ 94759 w 604247"/>
                <a:gd name="connsiteY130" fmla="*/ 220794 h 328488"/>
                <a:gd name="connsiteX131" fmla="*/ 72704 w 604247"/>
                <a:gd name="connsiteY131" fmla="*/ 224494 h 328488"/>
                <a:gd name="connsiteX132" fmla="*/ 58270 w 604247"/>
                <a:gd name="connsiteY132" fmla="*/ 230768 h 328488"/>
                <a:gd name="connsiteX133" fmla="*/ 65303 w 604247"/>
                <a:gd name="connsiteY133" fmla="*/ 245202 h 328488"/>
                <a:gd name="connsiteX134" fmla="*/ 83781 w 604247"/>
                <a:gd name="connsiteY134" fmla="*/ 261474 h 328488"/>
                <a:gd name="connsiteX135" fmla="*/ 93412 w 604247"/>
                <a:gd name="connsiteY135" fmla="*/ 269586 h 328488"/>
                <a:gd name="connsiteX136" fmla="*/ 110394 w 604247"/>
                <a:gd name="connsiteY136" fmla="*/ 274781 h 328488"/>
                <a:gd name="connsiteX137" fmla="*/ 140709 w 604247"/>
                <a:gd name="connsiteY137" fmla="*/ 276251 h 328488"/>
                <a:gd name="connsiteX138" fmla="*/ 184820 w 604247"/>
                <a:gd name="connsiteY138" fmla="*/ 281790 h 328488"/>
                <a:gd name="connsiteX139" fmla="*/ 190383 w 604247"/>
                <a:gd name="connsiteY139" fmla="*/ 309531 h 328488"/>
                <a:gd name="connsiteX140" fmla="*/ 214031 w 604247"/>
                <a:gd name="connsiteY140" fmla="*/ 320975 h 328488"/>
                <a:gd name="connsiteX141" fmla="*/ 231773 w 604247"/>
                <a:gd name="connsiteY141" fmla="*/ 316907 h 328488"/>
                <a:gd name="connsiteX142" fmla="*/ 259490 w 604247"/>
                <a:gd name="connsiteY142" fmla="*/ 317642 h 328488"/>
                <a:gd name="connsiteX143" fmla="*/ 277992 w 604247"/>
                <a:gd name="connsiteY143" fmla="*/ 319873 h 328488"/>
                <a:gd name="connsiteX144" fmla="*/ 293872 w 604247"/>
                <a:gd name="connsiteY144" fmla="*/ 314334 h 328488"/>
                <a:gd name="connsiteX145" fmla="*/ 320486 w 604247"/>
                <a:gd name="connsiteY145" fmla="*/ 312104 h 328488"/>
                <a:gd name="connsiteX146" fmla="*/ 343056 w 604247"/>
                <a:gd name="connsiteY146" fmla="*/ 303968 h 328488"/>
                <a:gd name="connsiteX147" fmla="*/ 366337 w 604247"/>
                <a:gd name="connsiteY147" fmla="*/ 294729 h 328488"/>
                <a:gd name="connsiteX148" fmla="*/ 398195 w 604247"/>
                <a:gd name="connsiteY148" fmla="*/ 283260 h 328488"/>
                <a:gd name="connsiteX149" fmla="*/ 416305 w 604247"/>
                <a:gd name="connsiteY149" fmla="*/ 268115 h 328488"/>
                <a:gd name="connsiteX150" fmla="*/ 423657 w 604247"/>
                <a:gd name="connsiteY150" fmla="*/ 279217 h 328488"/>
                <a:gd name="connsiteX151" fmla="*/ 436596 w 604247"/>
                <a:gd name="connsiteY151" fmla="*/ 284388 h 328488"/>
                <a:gd name="connsiteX152" fmla="*/ 459510 w 604247"/>
                <a:gd name="connsiteY152" fmla="*/ 288455 h 328488"/>
                <a:gd name="connsiteX153" fmla="*/ 463945 w 604247"/>
                <a:gd name="connsiteY153" fmla="*/ 300268 h 328488"/>
                <a:gd name="connsiteX154" fmla="*/ 468381 w 604247"/>
                <a:gd name="connsiteY154" fmla="*/ 318010 h 328488"/>
                <a:gd name="connsiteX155" fmla="*/ 477987 w 604247"/>
                <a:gd name="connsiteY155" fmla="*/ 326514 h 328488"/>
                <a:gd name="connsiteX156" fmla="*/ 486123 w 604247"/>
                <a:gd name="connsiteY156" fmla="*/ 323205 h 328488"/>
                <a:gd name="connsiteX157" fmla="*/ 476884 w 604247"/>
                <a:gd name="connsiteY157" fmla="*/ 314334 h 328488"/>
                <a:gd name="connsiteX158" fmla="*/ 469876 w 604247"/>
                <a:gd name="connsiteY158" fmla="*/ 305831 h 328488"/>
                <a:gd name="connsiteX159" fmla="*/ 477227 w 604247"/>
                <a:gd name="connsiteY159" fmla="*/ 300929 h 328488"/>
                <a:gd name="connsiteX160" fmla="*/ 486466 w 604247"/>
                <a:gd name="connsiteY160" fmla="*/ 297253 h 328488"/>
                <a:gd name="connsiteX161" fmla="*/ 496465 w 604247"/>
                <a:gd name="connsiteY161" fmla="*/ 301321 h 328488"/>
                <a:gd name="connsiteX162" fmla="*/ 511977 w 604247"/>
                <a:gd name="connsiteY162" fmla="*/ 301689 h 328488"/>
                <a:gd name="connsiteX163" fmla="*/ 541556 w 604247"/>
                <a:gd name="connsiteY163" fmla="*/ 301689 h 328488"/>
                <a:gd name="connsiteX164" fmla="*/ 557828 w 604247"/>
                <a:gd name="connsiteY164" fmla="*/ 293185 h 328488"/>
                <a:gd name="connsiteX165" fmla="*/ 575203 w 604247"/>
                <a:gd name="connsiteY165" fmla="*/ 288014 h 328488"/>
                <a:gd name="connsiteX166" fmla="*/ 582212 w 604247"/>
                <a:gd name="connsiteY166" fmla="*/ 280981 h 328488"/>
                <a:gd name="connsiteX167" fmla="*/ 572973 w 604247"/>
                <a:gd name="connsiteY167" fmla="*/ 276913 h 328488"/>
                <a:gd name="connsiteX168" fmla="*/ 567802 w 604247"/>
                <a:gd name="connsiteY168" fmla="*/ 267674 h 328488"/>
                <a:gd name="connsiteX169" fmla="*/ 559127 w 604247"/>
                <a:gd name="connsiteY169" fmla="*/ 261940 h 328488"/>
                <a:gd name="connsiteX170" fmla="*/ 557461 w 604247"/>
                <a:gd name="connsiteY170" fmla="*/ 262503 h 328488"/>
                <a:gd name="connsiteX171" fmla="*/ 542291 w 604247"/>
                <a:gd name="connsiteY171" fmla="*/ 267405 h 328488"/>
                <a:gd name="connsiteX172" fmla="*/ 532317 w 604247"/>
                <a:gd name="connsiteY172" fmla="*/ 269610 h 328488"/>
                <a:gd name="connsiteX173" fmla="*/ 537488 w 604247"/>
                <a:gd name="connsiteY173" fmla="*/ 259636 h 328488"/>
                <a:gd name="connsiteX174" fmla="*/ 549741 w 604247"/>
                <a:gd name="connsiteY174" fmla="*/ 254465 h 328488"/>
                <a:gd name="connsiteX175" fmla="*/ 553809 w 604247"/>
                <a:gd name="connsiteY175" fmla="*/ 244491 h 328488"/>
                <a:gd name="connsiteX176" fmla="*/ 564518 w 604247"/>
                <a:gd name="connsiteY176" fmla="*/ 242261 h 328488"/>
                <a:gd name="connsiteX177" fmla="*/ 574125 w 604247"/>
                <a:gd name="connsiteY177" fmla="*/ 249295 h 328488"/>
                <a:gd name="connsiteX178" fmla="*/ 585226 w 604247"/>
                <a:gd name="connsiteY178" fmla="*/ 249295 h 328488"/>
                <a:gd name="connsiteX179" fmla="*/ 597479 w 604247"/>
                <a:gd name="connsiteY179" fmla="*/ 251745 h 328488"/>
                <a:gd name="connsiteX180" fmla="*/ 604022 w 604247"/>
                <a:gd name="connsiteY180" fmla="*/ 242849 h 328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04247" h="328488">
                  <a:moveTo>
                    <a:pt x="604022" y="242849"/>
                  </a:moveTo>
                  <a:cubicBezTo>
                    <a:pt x="603655" y="236208"/>
                    <a:pt x="604022" y="236208"/>
                    <a:pt x="601081" y="232140"/>
                  </a:cubicBezTo>
                  <a:cubicBezTo>
                    <a:pt x="598141" y="228072"/>
                    <a:pt x="602184" y="222534"/>
                    <a:pt x="595151" y="221407"/>
                  </a:cubicBezTo>
                  <a:cubicBezTo>
                    <a:pt x="588118" y="220279"/>
                    <a:pt x="581477" y="220304"/>
                    <a:pt x="577776" y="215868"/>
                  </a:cubicBezTo>
                  <a:cubicBezTo>
                    <a:pt x="574076" y="211433"/>
                    <a:pt x="571135" y="212168"/>
                    <a:pt x="567435" y="211800"/>
                  </a:cubicBezTo>
                  <a:cubicBezTo>
                    <a:pt x="563293" y="211433"/>
                    <a:pt x="559396" y="209693"/>
                    <a:pt x="556333" y="206899"/>
                  </a:cubicBezTo>
                  <a:cubicBezTo>
                    <a:pt x="553809" y="204522"/>
                    <a:pt x="550550" y="203076"/>
                    <a:pt x="547095" y="202831"/>
                  </a:cubicBezTo>
                  <a:cubicBezTo>
                    <a:pt x="544154" y="202463"/>
                    <a:pt x="541924" y="199498"/>
                    <a:pt x="540086" y="195822"/>
                  </a:cubicBezTo>
                  <a:cubicBezTo>
                    <a:pt x="538248" y="192146"/>
                    <a:pt x="530847" y="188470"/>
                    <a:pt x="528985" y="192122"/>
                  </a:cubicBezTo>
                  <a:cubicBezTo>
                    <a:pt x="527122" y="195773"/>
                    <a:pt x="529352" y="199131"/>
                    <a:pt x="520113" y="195822"/>
                  </a:cubicBezTo>
                  <a:cubicBezTo>
                    <a:pt x="510874" y="192514"/>
                    <a:pt x="507174" y="192489"/>
                    <a:pt x="500900" y="184353"/>
                  </a:cubicBezTo>
                  <a:cubicBezTo>
                    <a:pt x="494627" y="176217"/>
                    <a:pt x="480560" y="177688"/>
                    <a:pt x="481663" y="169650"/>
                  </a:cubicBezTo>
                  <a:cubicBezTo>
                    <a:pt x="482766" y="161611"/>
                    <a:pt x="485363" y="163352"/>
                    <a:pt x="485363" y="156710"/>
                  </a:cubicBezTo>
                  <a:cubicBezTo>
                    <a:pt x="485363" y="150069"/>
                    <a:pt x="499038" y="155215"/>
                    <a:pt x="492397" y="145609"/>
                  </a:cubicBezTo>
                  <a:cubicBezTo>
                    <a:pt x="485756" y="136003"/>
                    <a:pt x="482766" y="133037"/>
                    <a:pt x="477693" y="123063"/>
                  </a:cubicBezTo>
                  <a:cubicBezTo>
                    <a:pt x="472620" y="113089"/>
                    <a:pt x="467719" y="93852"/>
                    <a:pt x="463651" y="92014"/>
                  </a:cubicBezTo>
                  <a:cubicBezTo>
                    <a:pt x="459583" y="90176"/>
                    <a:pt x="458750" y="91279"/>
                    <a:pt x="458480" y="83510"/>
                  </a:cubicBezTo>
                  <a:cubicBezTo>
                    <a:pt x="458211" y="75742"/>
                    <a:pt x="461445" y="77972"/>
                    <a:pt x="457377" y="72776"/>
                  </a:cubicBezTo>
                  <a:cubicBezTo>
                    <a:pt x="453309" y="67581"/>
                    <a:pt x="451839" y="66871"/>
                    <a:pt x="455883" y="60965"/>
                  </a:cubicBezTo>
                  <a:cubicBezTo>
                    <a:pt x="459926" y="55059"/>
                    <a:pt x="467719" y="50599"/>
                    <a:pt x="469949" y="44693"/>
                  </a:cubicBezTo>
                  <a:cubicBezTo>
                    <a:pt x="472179" y="38786"/>
                    <a:pt x="477693" y="34351"/>
                    <a:pt x="479923" y="30651"/>
                  </a:cubicBezTo>
                  <a:cubicBezTo>
                    <a:pt x="482153" y="26950"/>
                    <a:pt x="487692" y="23985"/>
                    <a:pt x="484824" y="18079"/>
                  </a:cubicBezTo>
                  <a:cubicBezTo>
                    <a:pt x="481957" y="12173"/>
                    <a:pt x="481859" y="11781"/>
                    <a:pt x="470782" y="7345"/>
                  </a:cubicBezTo>
                  <a:cubicBezTo>
                    <a:pt x="459705" y="2910"/>
                    <a:pt x="459681" y="-2629"/>
                    <a:pt x="452280" y="-399"/>
                  </a:cubicBezTo>
                  <a:cubicBezTo>
                    <a:pt x="444879" y="1831"/>
                    <a:pt x="447109" y="3302"/>
                    <a:pt x="433802" y="3302"/>
                  </a:cubicBezTo>
                  <a:cubicBezTo>
                    <a:pt x="420496" y="3302"/>
                    <a:pt x="414957" y="3669"/>
                    <a:pt x="409786" y="6977"/>
                  </a:cubicBezTo>
                  <a:cubicBezTo>
                    <a:pt x="404616" y="10286"/>
                    <a:pt x="396480" y="19549"/>
                    <a:pt x="403488" y="19549"/>
                  </a:cubicBezTo>
                  <a:cubicBezTo>
                    <a:pt x="410497" y="19549"/>
                    <a:pt x="427529" y="25847"/>
                    <a:pt x="431597" y="32121"/>
                  </a:cubicBezTo>
                  <a:cubicBezTo>
                    <a:pt x="435665" y="38395"/>
                    <a:pt x="438238" y="42830"/>
                    <a:pt x="436498" y="45428"/>
                  </a:cubicBezTo>
                  <a:cubicBezTo>
                    <a:pt x="434758" y="48025"/>
                    <a:pt x="432798" y="49128"/>
                    <a:pt x="427627" y="43222"/>
                  </a:cubicBezTo>
                  <a:cubicBezTo>
                    <a:pt x="422456" y="37316"/>
                    <a:pt x="417628" y="36189"/>
                    <a:pt x="413585" y="33224"/>
                  </a:cubicBezTo>
                  <a:cubicBezTo>
                    <a:pt x="409541" y="30258"/>
                    <a:pt x="402483" y="26215"/>
                    <a:pt x="401748" y="29915"/>
                  </a:cubicBezTo>
                  <a:cubicBezTo>
                    <a:pt x="401013" y="33616"/>
                    <a:pt x="400645" y="35821"/>
                    <a:pt x="396578" y="34816"/>
                  </a:cubicBezTo>
                  <a:cubicBezTo>
                    <a:pt x="392510" y="33812"/>
                    <a:pt x="392510" y="34816"/>
                    <a:pt x="388809" y="31116"/>
                  </a:cubicBezTo>
                  <a:cubicBezTo>
                    <a:pt x="385405" y="27146"/>
                    <a:pt x="380362" y="24965"/>
                    <a:pt x="375135" y="25186"/>
                  </a:cubicBezTo>
                  <a:cubicBezTo>
                    <a:pt x="369229" y="25578"/>
                    <a:pt x="369229" y="31851"/>
                    <a:pt x="363298" y="35552"/>
                  </a:cubicBezTo>
                  <a:cubicBezTo>
                    <a:pt x="357368" y="39252"/>
                    <a:pt x="357025" y="42904"/>
                    <a:pt x="358862" y="47021"/>
                  </a:cubicBezTo>
                  <a:cubicBezTo>
                    <a:pt x="361379" y="51873"/>
                    <a:pt x="363038" y="57117"/>
                    <a:pt x="363764" y="62533"/>
                  </a:cubicBezTo>
                  <a:cubicBezTo>
                    <a:pt x="364891" y="70302"/>
                    <a:pt x="367097" y="72140"/>
                    <a:pt x="369327" y="79908"/>
                  </a:cubicBezTo>
                  <a:cubicBezTo>
                    <a:pt x="371557" y="87676"/>
                    <a:pt x="377071" y="87260"/>
                    <a:pt x="374865" y="93215"/>
                  </a:cubicBezTo>
                  <a:cubicBezTo>
                    <a:pt x="372659" y="99170"/>
                    <a:pt x="375968" y="103189"/>
                    <a:pt x="380404" y="107625"/>
                  </a:cubicBezTo>
                  <a:cubicBezTo>
                    <a:pt x="384839" y="112060"/>
                    <a:pt x="392657" y="116496"/>
                    <a:pt x="391505" y="119878"/>
                  </a:cubicBezTo>
                  <a:cubicBezTo>
                    <a:pt x="390353" y="123259"/>
                    <a:pt x="385574" y="124313"/>
                    <a:pt x="383001" y="126911"/>
                  </a:cubicBezTo>
                  <a:cubicBezTo>
                    <a:pt x="380428" y="129508"/>
                    <a:pt x="378100" y="132449"/>
                    <a:pt x="370429" y="130979"/>
                  </a:cubicBezTo>
                  <a:cubicBezTo>
                    <a:pt x="362759" y="129508"/>
                    <a:pt x="358961" y="128381"/>
                    <a:pt x="359696" y="123210"/>
                  </a:cubicBezTo>
                  <a:cubicBezTo>
                    <a:pt x="360431" y="118040"/>
                    <a:pt x="363029" y="116912"/>
                    <a:pt x="360431" y="113604"/>
                  </a:cubicBezTo>
                  <a:cubicBezTo>
                    <a:pt x="357833" y="110296"/>
                    <a:pt x="360823" y="106571"/>
                    <a:pt x="356387" y="103238"/>
                  </a:cubicBezTo>
                  <a:cubicBezTo>
                    <a:pt x="351952" y="99905"/>
                    <a:pt x="354893" y="99170"/>
                    <a:pt x="351486" y="96597"/>
                  </a:cubicBezTo>
                  <a:cubicBezTo>
                    <a:pt x="348080" y="94023"/>
                    <a:pt x="347810" y="88828"/>
                    <a:pt x="348913" y="82922"/>
                  </a:cubicBezTo>
                  <a:cubicBezTo>
                    <a:pt x="350016" y="77016"/>
                    <a:pt x="347443" y="75154"/>
                    <a:pt x="343375" y="75570"/>
                  </a:cubicBezTo>
                  <a:cubicBezTo>
                    <a:pt x="339307" y="75987"/>
                    <a:pt x="341512" y="69272"/>
                    <a:pt x="333744" y="66699"/>
                  </a:cubicBezTo>
                  <a:cubicBezTo>
                    <a:pt x="325975" y="64126"/>
                    <a:pt x="329700" y="62999"/>
                    <a:pt x="324137" y="62999"/>
                  </a:cubicBezTo>
                  <a:cubicBezTo>
                    <a:pt x="318574" y="62999"/>
                    <a:pt x="318967" y="61896"/>
                    <a:pt x="318599" y="58563"/>
                  </a:cubicBezTo>
                  <a:cubicBezTo>
                    <a:pt x="318231" y="55230"/>
                    <a:pt x="314163" y="52657"/>
                    <a:pt x="308992" y="51554"/>
                  </a:cubicBezTo>
                  <a:cubicBezTo>
                    <a:pt x="303822" y="50451"/>
                    <a:pt x="302327" y="51922"/>
                    <a:pt x="296053" y="48589"/>
                  </a:cubicBezTo>
                  <a:cubicBezTo>
                    <a:pt x="289780" y="45256"/>
                    <a:pt x="286447" y="46726"/>
                    <a:pt x="282379" y="48589"/>
                  </a:cubicBezTo>
                  <a:cubicBezTo>
                    <a:pt x="278311" y="50451"/>
                    <a:pt x="276081" y="55598"/>
                    <a:pt x="282011" y="58931"/>
                  </a:cubicBezTo>
                  <a:cubicBezTo>
                    <a:pt x="287942" y="62264"/>
                    <a:pt x="294264" y="63366"/>
                    <a:pt x="296715" y="66699"/>
                  </a:cubicBezTo>
                  <a:cubicBezTo>
                    <a:pt x="299165" y="70032"/>
                    <a:pt x="303748" y="75938"/>
                    <a:pt x="298185" y="76306"/>
                  </a:cubicBezTo>
                  <a:cubicBezTo>
                    <a:pt x="292622" y="76673"/>
                    <a:pt x="291176" y="78903"/>
                    <a:pt x="291176" y="81207"/>
                  </a:cubicBezTo>
                  <a:cubicBezTo>
                    <a:pt x="291176" y="83510"/>
                    <a:pt x="286275" y="83437"/>
                    <a:pt x="282673" y="80471"/>
                  </a:cubicBezTo>
                  <a:cubicBezTo>
                    <a:pt x="279070" y="77506"/>
                    <a:pt x="281178" y="75301"/>
                    <a:pt x="276742" y="76036"/>
                  </a:cubicBezTo>
                  <a:cubicBezTo>
                    <a:pt x="272307" y="76771"/>
                    <a:pt x="274904" y="76404"/>
                    <a:pt x="271841" y="80937"/>
                  </a:cubicBezTo>
                  <a:cubicBezTo>
                    <a:pt x="268778" y="85471"/>
                    <a:pt x="269390" y="85373"/>
                    <a:pt x="265200" y="87971"/>
                  </a:cubicBezTo>
                  <a:cubicBezTo>
                    <a:pt x="261009" y="90568"/>
                    <a:pt x="254099" y="91671"/>
                    <a:pt x="254834" y="86476"/>
                  </a:cubicBezTo>
                  <a:cubicBezTo>
                    <a:pt x="255569" y="81280"/>
                    <a:pt x="254099" y="82800"/>
                    <a:pt x="258902" y="79124"/>
                  </a:cubicBezTo>
                  <a:cubicBezTo>
                    <a:pt x="263705" y="75448"/>
                    <a:pt x="267038" y="73218"/>
                    <a:pt x="264097" y="69517"/>
                  </a:cubicBezTo>
                  <a:cubicBezTo>
                    <a:pt x="261156" y="65817"/>
                    <a:pt x="262602" y="66184"/>
                    <a:pt x="251844" y="63587"/>
                  </a:cubicBezTo>
                  <a:cubicBezTo>
                    <a:pt x="241086" y="60989"/>
                    <a:pt x="234102" y="61381"/>
                    <a:pt x="224887" y="56235"/>
                  </a:cubicBezTo>
                  <a:cubicBezTo>
                    <a:pt x="218320" y="52486"/>
                    <a:pt x="211223" y="49741"/>
                    <a:pt x="203836" y="48099"/>
                  </a:cubicBezTo>
                  <a:cubicBezTo>
                    <a:pt x="200136" y="47364"/>
                    <a:pt x="197906" y="50305"/>
                    <a:pt x="192367" y="54373"/>
                  </a:cubicBezTo>
                  <a:cubicBezTo>
                    <a:pt x="186829" y="58440"/>
                    <a:pt x="183129" y="61038"/>
                    <a:pt x="183864" y="63979"/>
                  </a:cubicBezTo>
                  <a:cubicBezTo>
                    <a:pt x="184599" y="66920"/>
                    <a:pt x="186462" y="69909"/>
                    <a:pt x="180163" y="71012"/>
                  </a:cubicBezTo>
                  <a:cubicBezTo>
                    <a:pt x="173865" y="72115"/>
                    <a:pt x="155412" y="77286"/>
                    <a:pt x="156883" y="71012"/>
                  </a:cubicBezTo>
                  <a:cubicBezTo>
                    <a:pt x="158353" y="64739"/>
                    <a:pt x="159113" y="63244"/>
                    <a:pt x="165386" y="63244"/>
                  </a:cubicBezTo>
                  <a:cubicBezTo>
                    <a:pt x="171660" y="63244"/>
                    <a:pt x="175728" y="63244"/>
                    <a:pt x="173155" y="58808"/>
                  </a:cubicBezTo>
                  <a:cubicBezTo>
                    <a:pt x="170582" y="54373"/>
                    <a:pt x="167592" y="54373"/>
                    <a:pt x="170557" y="49937"/>
                  </a:cubicBezTo>
                  <a:cubicBezTo>
                    <a:pt x="173522" y="45501"/>
                    <a:pt x="177590" y="42585"/>
                    <a:pt x="172027" y="37684"/>
                  </a:cubicBezTo>
                  <a:cubicBezTo>
                    <a:pt x="166464" y="32783"/>
                    <a:pt x="166857" y="30675"/>
                    <a:pt x="160215" y="28077"/>
                  </a:cubicBezTo>
                  <a:cubicBezTo>
                    <a:pt x="153574" y="25480"/>
                    <a:pt x="150609" y="22906"/>
                    <a:pt x="144311" y="26607"/>
                  </a:cubicBezTo>
                  <a:cubicBezTo>
                    <a:pt x="138013" y="30307"/>
                    <a:pt x="125098" y="31778"/>
                    <a:pt x="117354" y="33959"/>
                  </a:cubicBezTo>
                  <a:cubicBezTo>
                    <a:pt x="109610" y="36140"/>
                    <a:pt x="110321" y="42438"/>
                    <a:pt x="99612" y="44300"/>
                  </a:cubicBezTo>
                  <a:cubicBezTo>
                    <a:pt x="87854" y="46408"/>
                    <a:pt x="76353" y="49741"/>
                    <a:pt x="65303" y="54275"/>
                  </a:cubicBezTo>
                  <a:cubicBezTo>
                    <a:pt x="60960" y="54691"/>
                    <a:pt x="56841" y="56407"/>
                    <a:pt x="53466" y="59176"/>
                  </a:cubicBezTo>
                  <a:cubicBezTo>
                    <a:pt x="48296" y="63611"/>
                    <a:pt x="45723" y="67679"/>
                    <a:pt x="40527" y="69909"/>
                  </a:cubicBezTo>
                  <a:cubicBezTo>
                    <a:pt x="35332" y="72140"/>
                    <a:pt x="33886" y="73978"/>
                    <a:pt x="29083" y="75816"/>
                  </a:cubicBezTo>
                  <a:cubicBezTo>
                    <a:pt x="24280" y="77653"/>
                    <a:pt x="17246" y="79516"/>
                    <a:pt x="17982" y="84319"/>
                  </a:cubicBezTo>
                  <a:cubicBezTo>
                    <a:pt x="18060" y="87872"/>
                    <a:pt x="20998" y="90666"/>
                    <a:pt x="24542" y="90593"/>
                  </a:cubicBezTo>
                  <a:cubicBezTo>
                    <a:pt x="24579" y="90593"/>
                    <a:pt x="24613" y="90593"/>
                    <a:pt x="24647" y="90593"/>
                  </a:cubicBezTo>
                  <a:cubicBezTo>
                    <a:pt x="27588" y="90593"/>
                    <a:pt x="32759" y="91352"/>
                    <a:pt x="33151" y="95763"/>
                  </a:cubicBezTo>
                  <a:cubicBezTo>
                    <a:pt x="33543" y="100175"/>
                    <a:pt x="32391" y="100665"/>
                    <a:pt x="26485" y="100665"/>
                  </a:cubicBezTo>
                  <a:cubicBezTo>
                    <a:pt x="20579" y="100665"/>
                    <a:pt x="15041" y="102870"/>
                    <a:pt x="13546" y="106938"/>
                  </a:cubicBezTo>
                  <a:cubicBezTo>
                    <a:pt x="12051" y="111006"/>
                    <a:pt x="10605" y="115074"/>
                    <a:pt x="5778" y="117672"/>
                  </a:cubicBezTo>
                  <a:cubicBezTo>
                    <a:pt x="950" y="120269"/>
                    <a:pt x="-496" y="122843"/>
                    <a:pt x="-129" y="126543"/>
                  </a:cubicBezTo>
                  <a:cubicBezTo>
                    <a:pt x="239" y="130244"/>
                    <a:pt x="3572" y="128749"/>
                    <a:pt x="4307" y="133552"/>
                  </a:cubicBezTo>
                  <a:cubicBezTo>
                    <a:pt x="5042" y="138355"/>
                    <a:pt x="11659" y="140904"/>
                    <a:pt x="14281" y="138723"/>
                  </a:cubicBezTo>
                  <a:cubicBezTo>
                    <a:pt x="16903" y="136542"/>
                    <a:pt x="20947" y="134287"/>
                    <a:pt x="24280" y="135414"/>
                  </a:cubicBezTo>
                  <a:cubicBezTo>
                    <a:pt x="27612" y="136542"/>
                    <a:pt x="33151" y="141321"/>
                    <a:pt x="32783" y="145021"/>
                  </a:cubicBezTo>
                  <a:cubicBezTo>
                    <a:pt x="32416" y="148721"/>
                    <a:pt x="33518" y="150192"/>
                    <a:pt x="40527" y="151294"/>
                  </a:cubicBezTo>
                  <a:cubicBezTo>
                    <a:pt x="47536" y="152397"/>
                    <a:pt x="54961" y="154260"/>
                    <a:pt x="58637" y="150559"/>
                  </a:cubicBezTo>
                  <a:cubicBezTo>
                    <a:pt x="62313" y="146859"/>
                    <a:pt x="67141" y="148109"/>
                    <a:pt x="70474" y="148354"/>
                  </a:cubicBezTo>
                  <a:cubicBezTo>
                    <a:pt x="73807" y="148599"/>
                    <a:pt x="83781" y="149456"/>
                    <a:pt x="84516" y="146859"/>
                  </a:cubicBezTo>
                  <a:cubicBezTo>
                    <a:pt x="85251" y="144261"/>
                    <a:pt x="87481" y="142423"/>
                    <a:pt x="94147" y="142423"/>
                  </a:cubicBezTo>
                  <a:cubicBezTo>
                    <a:pt x="100812" y="142423"/>
                    <a:pt x="103753" y="147594"/>
                    <a:pt x="100788" y="151294"/>
                  </a:cubicBezTo>
                  <a:cubicBezTo>
                    <a:pt x="97823" y="154995"/>
                    <a:pt x="90446" y="151294"/>
                    <a:pt x="85275" y="153525"/>
                  </a:cubicBezTo>
                  <a:cubicBezTo>
                    <a:pt x="80105" y="155755"/>
                    <a:pt x="82310" y="157960"/>
                    <a:pt x="74174" y="157960"/>
                  </a:cubicBezTo>
                  <a:cubicBezTo>
                    <a:pt x="66038" y="157960"/>
                    <a:pt x="66406" y="155363"/>
                    <a:pt x="63833" y="159431"/>
                  </a:cubicBezTo>
                  <a:cubicBezTo>
                    <a:pt x="61259" y="163498"/>
                    <a:pt x="58270" y="162763"/>
                    <a:pt x="51579" y="162763"/>
                  </a:cubicBezTo>
                  <a:cubicBezTo>
                    <a:pt x="44889" y="162763"/>
                    <a:pt x="45674" y="161660"/>
                    <a:pt x="41606" y="164601"/>
                  </a:cubicBezTo>
                  <a:cubicBezTo>
                    <a:pt x="37537" y="167542"/>
                    <a:pt x="34572" y="166464"/>
                    <a:pt x="31239" y="170164"/>
                  </a:cubicBezTo>
                  <a:cubicBezTo>
                    <a:pt x="27907" y="173864"/>
                    <a:pt x="22736" y="175335"/>
                    <a:pt x="28666" y="179771"/>
                  </a:cubicBezTo>
                  <a:cubicBezTo>
                    <a:pt x="34597" y="184206"/>
                    <a:pt x="40503" y="185309"/>
                    <a:pt x="43370" y="188642"/>
                  </a:cubicBezTo>
                  <a:cubicBezTo>
                    <a:pt x="46237" y="191975"/>
                    <a:pt x="49276" y="198983"/>
                    <a:pt x="56309" y="198983"/>
                  </a:cubicBezTo>
                  <a:cubicBezTo>
                    <a:pt x="63343" y="198983"/>
                    <a:pt x="69248" y="203419"/>
                    <a:pt x="71454" y="201581"/>
                  </a:cubicBezTo>
                  <a:cubicBezTo>
                    <a:pt x="73897" y="199743"/>
                    <a:pt x="77127" y="199326"/>
                    <a:pt x="79958" y="200478"/>
                  </a:cubicBezTo>
                  <a:cubicBezTo>
                    <a:pt x="82555" y="201581"/>
                    <a:pt x="91427" y="203419"/>
                    <a:pt x="96230" y="201581"/>
                  </a:cubicBezTo>
                  <a:cubicBezTo>
                    <a:pt x="101033" y="199743"/>
                    <a:pt x="105101" y="199719"/>
                    <a:pt x="112502" y="199719"/>
                  </a:cubicBezTo>
                  <a:cubicBezTo>
                    <a:pt x="119903" y="199719"/>
                    <a:pt x="150217" y="204620"/>
                    <a:pt x="154162" y="199351"/>
                  </a:cubicBezTo>
                  <a:cubicBezTo>
                    <a:pt x="158108" y="194082"/>
                    <a:pt x="162666" y="198616"/>
                    <a:pt x="166734" y="195283"/>
                  </a:cubicBezTo>
                  <a:cubicBezTo>
                    <a:pt x="170802" y="191950"/>
                    <a:pt x="176733" y="189377"/>
                    <a:pt x="178987" y="192833"/>
                  </a:cubicBezTo>
                  <a:cubicBezTo>
                    <a:pt x="181242" y="196288"/>
                    <a:pt x="187858" y="197268"/>
                    <a:pt x="192662" y="196900"/>
                  </a:cubicBezTo>
                  <a:cubicBezTo>
                    <a:pt x="197465" y="196533"/>
                    <a:pt x="200430" y="201336"/>
                    <a:pt x="207071" y="201336"/>
                  </a:cubicBezTo>
                  <a:cubicBezTo>
                    <a:pt x="213712" y="201336"/>
                    <a:pt x="218540" y="203174"/>
                    <a:pt x="224446" y="203174"/>
                  </a:cubicBezTo>
                  <a:cubicBezTo>
                    <a:pt x="230352" y="203174"/>
                    <a:pt x="231112" y="202071"/>
                    <a:pt x="231112" y="207242"/>
                  </a:cubicBezTo>
                  <a:cubicBezTo>
                    <a:pt x="231112" y="212413"/>
                    <a:pt x="228882" y="213908"/>
                    <a:pt x="223760" y="213908"/>
                  </a:cubicBezTo>
                  <a:cubicBezTo>
                    <a:pt x="218638" y="213908"/>
                    <a:pt x="217119" y="219446"/>
                    <a:pt x="211188" y="216848"/>
                  </a:cubicBezTo>
                  <a:cubicBezTo>
                    <a:pt x="205258" y="214251"/>
                    <a:pt x="197881" y="211678"/>
                    <a:pt x="191240" y="212780"/>
                  </a:cubicBezTo>
                  <a:cubicBezTo>
                    <a:pt x="184599" y="213883"/>
                    <a:pt x="177566" y="218686"/>
                    <a:pt x="167567" y="215746"/>
                  </a:cubicBezTo>
                  <a:cubicBezTo>
                    <a:pt x="157569" y="212805"/>
                    <a:pt x="147619" y="214251"/>
                    <a:pt x="136150" y="214643"/>
                  </a:cubicBezTo>
                  <a:cubicBezTo>
                    <a:pt x="124681" y="215035"/>
                    <a:pt x="118040" y="217976"/>
                    <a:pt x="111767" y="218343"/>
                  </a:cubicBezTo>
                  <a:cubicBezTo>
                    <a:pt x="105493" y="218711"/>
                    <a:pt x="103263" y="220794"/>
                    <a:pt x="94759" y="220794"/>
                  </a:cubicBezTo>
                  <a:cubicBezTo>
                    <a:pt x="86256" y="220794"/>
                    <a:pt x="81085" y="225230"/>
                    <a:pt x="72704" y="224494"/>
                  </a:cubicBezTo>
                  <a:cubicBezTo>
                    <a:pt x="64323" y="223759"/>
                    <a:pt x="58270" y="225230"/>
                    <a:pt x="58270" y="230768"/>
                  </a:cubicBezTo>
                  <a:cubicBezTo>
                    <a:pt x="58270" y="236306"/>
                    <a:pt x="58270" y="240766"/>
                    <a:pt x="65303" y="245202"/>
                  </a:cubicBezTo>
                  <a:cubicBezTo>
                    <a:pt x="72336" y="249638"/>
                    <a:pt x="82310" y="257455"/>
                    <a:pt x="83781" y="261474"/>
                  </a:cubicBezTo>
                  <a:cubicBezTo>
                    <a:pt x="85251" y="265493"/>
                    <a:pt x="85643" y="268115"/>
                    <a:pt x="93412" y="269586"/>
                  </a:cubicBezTo>
                  <a:cubicBezTo>
                    <a:pt x="101180" y="271056"/>
                    <a:pt x="107454" y="271816"/>
                    <a:pt x="110394" y="274781"/>
                  </a:cubicBezTo>
                  <a:cubicBezTo>
                    <a:pt x="113335" y="277746"/>
                    <a:pt x="134067" y="276251"/>
                    <a:pt x="140709" y="276251"/>
                  </a:cubicBezTo>
                  <a:cubicBezTo>
                    <a:pt x="147350" y="276251"/>
                    <a:pt x="185457" y="274021"/>
                    <a:pt x="184820" y="281790"/>
                  </a:cubicBezTo>
                  <a:cubicBezTo>
                    <a:pt x="184183" y="289558"/>
                    <a:pt x="185187" y="303600"/>
                    <a:pt x="190383" y="309531"/>
                  </a:cubicBezTo>
                  <a:cubicBezTo>
                    <a:pt x="195578" y="315461"/>
                    <a:pt x="207365" y="324676"/>
                    <a:pt x="214031" y="320975"/>
                  </a:cubicBezTo>
                  <a:cubicBezTo>
                    <a:pt x="220697" y="317275"/>
                    <a:pt x="224373" y="316074"/>
                    <a:pt x="231773" y="316907"/>
                  </a:cubicBezTo>
                  <a:cubicBezTo>
                    <a:pt x="239174" y="317740"/>
                    <a:pt x="252481" y="315069"/>
                    <a:pt x="259490" y="317642"/>
                  </a:cubicBezTo>
                  <a:cubicBezTo>
                    <a:pt x="266499" y="320216"/>
                    <a:pt x="275762" y="323205"/>
                    <a:pt x="277992" y="319873"/>
                  </a:cubicBezTo>
                  <a:cubicBezTo>
                    <a:pt x="280222" y="316540"/>
                    <a:pt x="285001" y="314334"/>
                    <a:pt x="293872" y="314334"/>
                  </a:cubicBezTo>
                  <a:cubicBezTo>
                    <a:pt x="302743" y="314334"/>
                    <a:pt x="314212" y="315069"/>
                    <a:pt x="320486" y="312104"/>
                  </a:cubicBezTo>
                  <a:cubicBezTo>
                    <a:pt x="326759" y="309139"/>
                    <a:pt x="336390" y="308036"/>
                    <a:pt x="343056" y="303968"/>
                  </a:cubicBezTo>
                  <a:cubicBezTo>
                    <a:pt x="349722" y="299900"/>
                    <a:pt x="352663" y="294729"/>
                    <a:pt x="366337" y="294729"/>
                  </a:cubicBezTo>
                  <a:cubicBezTo>
                    <a:pt x="380011" y="294729"/>
                    <a:pt x="393294" y="290293"/>
                    <a:pt x="398195" y="283260"/>
                  </a:cubicBezTo>
                  <a:cubicBezTo>
                    <a:pt x="403096" y="276227"/>
                    <a:pt x="409296" y="268115"/>
                    <a:pt x="416305" y="268115"/>
                  </a:cubicBezTo>
                  <a:cubicBezTo>
                    <a:pt x="423314" y="268115"/>
                    <a:pt x="423338" y="274046"/>
                    <a:pt x="423657" y="279217"/>
                  </a:cubicBezTo>
                  <a:cubicBezTo>
                    <a:pt x="423975" y="284388"/>
                    <a:pt x="432528" y="285490"/>
                    <a:pt x="436596" y="284388"/>
                  </a:cubicBezTo>
                  <a:cubicBezTo>
                    <a:pt x="440664" y="283285"/>
                    <a:pt x="455074" y="281790"/>
                    <a:pt x="459510" y="288455"/>
                  </a:cubicBezTo>
                  <a:cubicBezTo>
                    <a:pt x="463945" y="295121"/>
                    <a:pt x="462842" y="295097"/>
                    <a:pt x="463945" y="300268"/>
                  </a:cubicBezTo>
                  <a:cubicBezTo>
                    <a:pt x="465048" y="305438"/>
                    <a:pt x="465807" y="313207"/>
                    <a:pt x="468381" y="318010"/>
                  </a:cubicBezTo>
                  <a:cubicBezTo>
                    <a:pt x="470954" y="322813"/>
                    <a:pt x="472449" y="325043"/>
                    <a:pt x="477987" y="326514"/>
                  </a:cubicBezTo>
                  <a:cubicBezTo>
                    <a:pt x="483525" y="327984"/>
                    <a:pt x="486123" y="328744"/>
                    <a:pt x="486123" y="323205"/>
                  </a:cubicBezTo>
                  <a:cubicBezTo>
                    <a:pt x="486123" y="317667"/>
                    <a:pt x="479482" y="315853"/>
                    <a:pt x="476884" y="314334"/>
                  </a:cubicBezTo>
                  <a:cubicBezTo>
                    <a:pt x="474287" y="312815"/>
                    <a:pt x="470243" y="309898"/>
                    <a:pt x="469876" y="305831"/>
                  </a:cubicBezTo>
                  <a:cubicBezTo>
                    <a:pt x="469508" y="301762"/>
                    <a:pt x="471346" y="300635"/>
                    <a:pt x="477227" y="300929"/>
                  </a:cubicBezTo>
                  <a:cubicBezTo>
                    <a:pt x="483109" y="301223"/>
                    <a:pt x="480560" y="296886"/>
                    <a:pt x="486466" y="297253"/>
                  </a:cubicBezTo>
                  <a:cubicBezTo>
                    <a:pt x="492372" y="297621"/>
                    <a:pt x="489431" y="301321"/>
                    <a:pt x="496465" y="301321"/>
                  </a:cubicBezTo>
                  <a:cubicBezTo>
                    <a:pt x="503498" y="301321"/>
                    <a:pt x="499773" y="299826"/>
                    <a:pt x="511977" y="301689"/>
                  </a:cubicBezTo>
                  <a:cubicBezTo>
                    <a:pt x="524181" y="303551"/>
                    <a:pt x="535650" y="305365"/>
                    <a:pt x="541556" y="301689"/>
                  </a:cubicBezTo>
                  <a:cubicBezTo>
                    <a:pt x="547462" y="298013"/>
                    <a:pt x="549692" y="293921"/>
                    <a:pt x="557828" y="293185"/>
                  </a:cubicBezTo>
                  <a:cubicBezTo>
                    <a:pt x="565964" y="292450"/>
                    <a:pt x="570400" y="288749"/>
                    <a:pt x="575203" y="288014"/>
                  </a:cubicBezTo>
                  <a:cubicBezTo>
                    <a:pt x="580006" y="287279"/>
                    <a:pt x="582212" y="285049"/>
                    <a:pt x="582212" y="280981"/>
                  </a:cubicBezTo>
                  <a:cubicBezTo>
                    <a:pt x="582212" y="276913"/>
                    <a:pt x="577041" y="276913"/>
                    <a:pt x="572973" y="276913"/>
                  </a:cubicBezTo>
                  <a:cubicBezTo>
                    <a:pt x="568905" y="276913"/>
                    <a:pt x="568905" y="272478"/>
                    <a:pt x="567802" y="267674"/>
                  </a:cubicBezTo>
                  <a:cubicBezTo>
                    <a:pt x="566994" y="263704"/>
                    <a:pt x="563097" y="261131"/>
                    <a:pt x="559127" y="261940"/>
                  </a:cubicBezTo>
                  <a:cubicBezTo>
                    <a:pt x="558539" y="262063"/>
                    <a:pt x="558000" y="262258"/>
                    <a:pt x="557461" y="262503"/>
                  </a:cubicBezTo>
                  <a:cubicBezTo>
                    <a:pt x="552559" y="264341"/>
                    <a:pt x="544521" y="262503"/>
                    <a:pt x="542291" y="267405"/>
                  </a:cubicBezTo>
                  <a:cubicBezTo>
                    <a:pt x="540061" y="272306"/>
                    <a:pt x="534155" y="275541"/>
                    <a:pt x="532317" y="269610"/>
                  </a:cubicBezTo>
                  <a:cubicBezTo>
                    <a:pt x="530479" y="263680"/>
                    <a:pt x="531214" y="259636"/>
                    <a:pt x="537488" y="259636"/>
                  </a:cubicBezTo>
                  <a:cubicBezTo>
                    <a:pt x="543762" y="259636"/>
                    <a:pt x="548957" y="258533"/>
                    <a:pt x="549741" y="254465"/>
                  </a:cubicBezTo>
                  <a:cubicBezTo>
                    <a:pt x="550525" y="250398"/>
                    <a:pt x="549374" y="245594"/>
                    <a:pt x="553809" y="244491"/>
                  </a:cubicBezTo>
                  <a:cubicBezTo>
                    <a:pt x="558245" y="243389"/>
                    <a:pt x="561161" y="236723"/>
                    <a:pt x="564518" y="242261"/>
                  </a:cubicBezTo>
                  <a:cubicBezTo>
                    <a:pt x="567876" y="247800"/>
                    <a:pt x="570449" y="250398"/>
                    <a:pt x="574125" y="249295"/>
                  </a:cubicBezTo>
                  <a:cubicBezTo>
                    <a:pt x="577801" y="248192"/>
                    <a:pt x="581477" y="245226"/>
                    <a:pt x="585226" y="249295"/>
                  </a:cubicBezTo>
                  <a:cubicBezTo>
                    <a:pt x="588976" y="253363"/>
                    <a:pt x="592578" y="252627"/>
                    <a:pt x="597479" y="251745"/>
                  </a:cubicBezTo>
                  <a:cubicBezTo>
                    <a:pt x="602380" y="250863"/>
                    <a:pt x="604390" y="249515"/>
                    <a:pt x="604022" y="2428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0" name="Freeform: Shape 1609">
              <a:extLst>
                <a:ext uri="{FF2B5EF4-FFF2-40B4-BE49-F238E27FC236}">
                  <a16:creationId xmlns:a16="http://schemas.microsoft.com/office/drawing/2014/main" xmlns="" id="{9BFB6DBC-832F-BB28-12D5-131B305D14CB}"/>
                </a:ext>
              </a:extLst>
            </p:cNvPr>
            <p:cNvSpPr/>
            <p:nvPr/>
          </p:nvSpPr>
          <p:spPr>
            <a:xfrm>
              <a:off x="1855854" y="1050977"/>
              <a:ext cx="401140" cy="166371"/>
            </a:xfrm>
            <a:custGeom>
              <a:avLst/>
              <a:gdLst>
                <a:gd name="connsiteX0" fmla="*/ 66633 w 401140"/>
                <a:gd name="connsiteY0" fmla="*/ 28932 h 166371"/>
                <a:gd name="connsiteX1" fmla="*/ 58496 w 401140"/>
                <a:gd name="connsiteY1" fmla="*/ 35941 h 166371"/>
                <a:gd name="connsiteX2" fmla="*/ 52591 w 401140"/>
                <a:gd name="connsiteY2" fmla="*/ 45915 h 166371"/>
                <a:gd name="connsiteX3" fmla="*/ 32618 w 401140"/>
                <a:gd name="connsiteY3" fmla="*/ 50351 h 166371"/>
                <a:gd name="connsiteX4" fmla="*/ 33745 w 401140"/>
                <a:gd name="connsiteY4" fmla="*/ 63682 h 166371"/>
                <a:gd name="connsiteX5" fmla="*/ 37813 w 401140"/>
                <a:gd name="connsiteY5" fmla="*/ 68093 h 166371"/>
                <a:gd name="connsiteX6" fmla="*/ 29285 w 401140"/>
                <a:gd name="connsiteY6" fmla="*/ 72161 h 166371"/>
                <a:gd name="connsiteX7" fmla="*/ 20438 w 401140"/>
                <a:gd name="connsiteY7" fmla="*/ 75494 h 166371"/>
                <a:gd name="connsiteX8" fmla="*/ 14508 w 401140"/>
                <a:gd name="connsiteY8" fmla="*/ 81032 h 166371"/>
                <a:gd name="connsiteX9" fmla="*/ 14508 w 401140"/>
                <a:gd name="connsiteY9" fmla="*/ 87698 h 166371"/>
                <a:gd name="connsiteX10" fmla="*/ 29677 w 401140"/>
                <a:gd name="connsiteY10" fmla="*/ 87331 h 166371"/>
                <a:gd name="connsiteX11" fmla="*/ 48155 w 401140"/>
                <a:gd name="connsiteY11" fmla="*/ 87698 h 166371"/>
                <a:gd name="connsiteX12" fmla="*/ 58496 w 401140"/>
                <a:gd name="connsiteY12" fmla="*/ 90296 h 166371"/>
                <a:gd name="connsiteX13" fmla="*/ 51488 w 401140"/>
                <a:gd name="connsiteY13" fmla="*/ 94731 h 166371"/>
                <a:gd name="connsiteX14" fmla="*/ 29285 w 401140"/>
                <a:gd name="connsiteY14" fmla="*/ 93236 h 166371"/>
                <a:gd name="connsiteX15" fmla="*/ 12670 w 401140"/>
                <a:gd name="connsiteY15" fmla="*/ 92869 h 166371"/>
                <a:gd name="connsiteX16" fmla="*/ 7499 w 401140"/>
                <a:gd name="connsiteY16" fmla="*/ 96937 h 166371"/>
                <a:gd name="connsiteX17" fmla="*/ 2598 w 401140"/>
                <a:gd name="connsiteY17" fmla="*/ 101838 h 166371"/>
                <a:gd name="connsiteX18" fmla="*/ 1128 w 401140"/>
                <a:gd name="connsiteY18" fmla="*/ 110709 h 166371"/>
                <a:gd name="connsiteX19" fmla="*/ 9999 w 401140"/>
                <a:gd name="connsiteY19" fmla="*/ 112939 h 166371"/>
                <a:gd name="connsiteX20" fmla="*/ 20732 w 401140"/>
                <a:gd name="connsiteY20" fmla="*/ 117841 h 166371"/>
                <a:gd name="connsiteX21" fmla="*/ 31074 w 401140"/>
                <a:gd name="connsiteY21" fmla="*/ 116370 h 166371"/>
                <a:gd name="connsiteX22" fmla="*/ 41416 w 401140"/>
                <a:gd name="connsiteY22" fmla="*/ 114140 h 166371"/>
                <a:gd name="connsiteX23" fmla="*/ 47346 w 401140"/>
                <a:gd name="connsiteY23" fmla="*/ 118576 h 166371"/>
                <a:gd name="connsiteX24" fmla="*/ 55482 w 401140"/>
                <a:gd name="connsiteY24" fmla="*/ 126344 h 166371"/>
                <a:gd name="connsiteX25" fmla="*/ 65089 w 401140"/>
                <a:gd name="connsiteY25" fmla="*/ 124114 h 166371"/>
                <a:gd name="connsiteX26" fmla="*/ 72097 w 401140"/>
                <a:gd name="connsiteY26" fmla="*/ 120806 h 166371"/>
                <a:gd name="connsiteX27" fmla="*/ 80233 w 401140"/>
                <a:gd name="connsiteY27" fmla="*/ 123256 h 166371"/>
                <a:gd name="connsiteX28" fmla="*/ 88369 w 401140"/>
                <a:gd name="connsiteY28" fmla="*/ 127325 h 166371"/>
                <a:gd name="connsiteX29" fmla="*/ 103073 w 401140"/>
                <a:gd name="connsiteY29" fmla="*/ 123256 h 166371"/>
                <a:gd name="connsiteX30" fmla="*/ 109714 w 401140"/>
                <a:gd name="connsiteY30" fmla="*/ 114753 h 166371"/>
                <a:gd name="connsiteX31" fmla="*/ 113782 w 401140"/>
                <a:gd name="connsiteY31" fmla="*/ 108112 h 166371"/>
                <a:gd name="connsiteX32" fmla="*/ 121551 w 401140"/>
                <a:gd name="connsiteY32" fmla="*/ 100760 h 166371"/>
                <a:gd name="connsiteX33" fmla="*/ 128192 w 401140"/>
                <a:gd name="connsiteY33" fmla="*/ 102598 h 166371"/>
                <a:gd name="connsiteX34" fmla="*/ 124124 w 401140"/>
                <a:gd name="connsiteY34" fmla="*/ 108896 h 166371"/>
                <a:gd name="connsiteX35" fmla="*/ 121183 w 401140"/>
                <a:gd name="connsiteY35" fmla="*/ 114067 h 166371"/>
                <a:gd name="connsiteX36" fmla="*/ 123634 w 401140"/>
                <a:gd name="connsiteY36" fmla="*/ 119973 h 166371"/>
                <a:gd name="connsiteX37" fmla="*/ 130986 w 401140"/>
                <a:gd name="connsiteY37" fmla="*/ 122938 h 166371"/>
                <a:gd name="connsiteX38" fmla="*/ 144293 w 401140"/>
                <a:gd name="connsiteY38" fmla="*/ 121468 h 166371"/>
                <a:gd name="connsiteX39" fmla="*/ 152429 w 401140"/>
                <a:gd name="connsiteY39" fmla="*/ 117032 h 166371"/>
                <a:gd name="connsiteX40" fmla="*/ 162770 w 401140"/>
                <a:gd name="connsiteY40" fmla="*/ 116297 h 166371"/>
                <a:gd name="connsiteX41" fmla="*/ 170122 w 401140"/>
                <a:gd name="connsiteY41" fmla="*/ 112964 h 166371"/>
                <a:gd name="connsiteX42" fmla="*/ 180464 w 401140"/>
                <a:gd name="connsiteY42" fmla="*/ 114802 h 166371"/>
                <a:gd name="connsiteX43" fmla="*/ 188600 w 401140"/>
                <a:gd name="connsiteY43" fmla="*/ 117767 h 166371"/>
                <a:gd name="connsiteX44" fmla="*/ 197103 w 401140"/>
                <a:gd name="connsiteY44" fmla="*/ 112866 h 166371"/>
                <a:gd name="connsiteX45" fmla="*/ 207445 w 401140"/>
                <a:gd name="connsiteY45" fmla="*/ 111371 h 166371"/>
                <a:gd name="connsiteX46" fmla="*/ 213008 w 401140"/>
                <a:gd name="connsiteY46" fmla="*/ 112498 h 166371"/>
                <a:gd name="connsiteX47" fmla="*/ 205239 w 401140"/>
                <a:gd name="connsiteY47" fmla="*/ 118037 h 166371"/>
                <a:gd name="connsiteX48" fmla="*/ 195633 w 401140"/>
                <a:gd name="connsiteY48" fmla="*/ 123943 h 166371"/>
                <a:gd name="connsiteX49" fmla="*/ 156423 w 401140"/>
                <a:gd name="connsiteY49" fmla="*/ 126173 h 166371"/>
                <a:gd name="connsiteX50" fmla="*/ 142381 w 401140"/>
                <a:gd name="connsiteY50" fmla="*/ 130241 h 166371"/>
                <a:gd name="connsiteX51" fmla="*/ 127677 w 401140"/>
                <a:gd name="connsiteY51" fmla="*/ 135779 h 166371"/>
                <a:gd name="connsiteX52" fmla="*/ 115106 w 401140"/>
                <a:gd name="connsiteY52" fmla="*/ 140215 h 166371"/>
                <a:gd name="connsiteX53" fmla="*/ 108097 w 401140"/>
                <a:gd name="connsiteY53" fmla="*/ 146856 h 166371"/>
                <a:gd name="connsiteX54" fmla="*/ 113268 w 401140"/>
                <a:gd name="connsiteY54" fmla="*/ 154624 h 166371"/>
                <a:gd name="connsiteX55" fmla="*/ 123977 w 401140"/>
                <a:gd name="connsiteY55" fmla="*/ 158693 h 166371"/>
                <a:gd name="connsiteX56" fmla="*/ 138411 w 401140"/>
                <a:gd name="connsiteY56" fmla="*/ 164255 h 166371"/>
                <a:gd name="connsiteX57" fmla="*/ 177621 w 401140"/>
                <a:gd name="connsiteY57" fmla="*/ 164623 h 166371"/>
                <a:gd name="connsiteX58" fmla="*/ 185733 w 401140"/>
                <a:gd name="connsiteY58" fmla="*/ 160187 h 166371"/>
                <a:gd name="connsiteX59" fmla="*/ 203867 w 401140"/>
                <a:gd name="connsiteY59" fmla="*/ 156119 h 166371"/>
                <a:gd name="connsiteX60" fmla="*/ 214944 w 401140"/>
                <a:gd name="connsiteY60" fmla="*/ 151218 h 166371"/>
                <a:gd name="connsiteX61" fmla="*/ 226780 w 401140"/>
                <a:gd name="connsiteY61" fmla="*/ 144920 h 166371"/>
                <a:gd name="connsiteX62" fmla="*/ 240087 w 401140"/>
                <a:gd name="connsiteY62" fmla="*/ 137568 h 166371"/>
                <a:gd name="connsiteX63" fmla="*/ 256359 w 401140"/>
                <a:gd name="connsiteY63" fmla="*/ 133500 h 166371"/>
                <a:gd name="connsiteX64" fmla="*/ 274837 w 401140"/>
                <a:gd name="connsiteY64" fmla="*/ 130559 h 166371"/>
                <a:gd name="connsiteX65" fmla="*/ 283341 w 401140"/>
                <a:gd name="connsiteY65" fmla="*/ 125388 h 166371"/>
                <a:gd name="connsiteX66" fmla="*/ 297383 w 401140"/>
                <a:gd name="connsiteY66" fmla="*/ 126491 h 166371"/>
                <a:gd name="connsiteX67" fmla="*/ 304735 w 401140"/>
                <a:gd name="connsiteY67" fmla="*/ 130559 h 166371"/>
                <a:gd name="connsiteX68" fmla="*/ 316179 w 401140"/>
                <a:gd name="connsiteY68" fmla="*/ 125388 h 166371"/>
                <a:gd name="connsiteX69" fmla="*/ 325810 w 401140"/>
                <a:gd name="connsiteY69" fmla="*/ 125021 h 166371"/>
                <a:gd name="connsiteX70" fmla="*/ 335416 w 401140"/>
                <a:gd name="connsiteY70" fmla="*/ 130927 h 166371"/>
                <a:gd name="connsiteX71" fmla="*/ 351664 w 401140"/>
                <a:gd name="connsiteY71" fmla="*/ 129824 h 166371"/>
                <a:gd name="connsiteX72" fmla="*/ 360927 w 401140"/>
                <a:gd name="connsiteY72" fmla="*/ 124629 h 166371"/>
                <a:gd name="connsiteX73" fmla="*/ 381243 w 401140"/>
                <a:gd name="connsiteY73" fmla="*/ 123159 h 166371"/>
                <a:gd name="connsiteX74" fmla="*/ 386144 w 401140"/>
                <a:gd name="connsiteY74" fmla="*/ 115807 h 166371"/>
                <a:gd name="connsiteX75" fmla="*/ 389477 w 401140"/>
                <a:gd name="connsiteY75" fmla="*/ 106936 h 166371"/>
                <a:gd name="connsiteX76" fmla="*/ 395015 w 401140"/>
                <a:gd name="connsiteY76" fmla="*/ 98064 h 166371"/>
                <a:gd name="connsiteX77" fmla="*/ 397981 w 401140"/>
                <a:gd name="connsiteY77" fmla="*/ 87355 h 166371"/>
                <a:gd name="connsiteX78" fmla="*/ 400946 w 401140"/>
                <a:gd name="connsiteY78" fmla="*/ 76254 h 166371"/>
                <a:gd name="connsiteX79" fmla="*/ 396878 w 401140"/>
                <a:gd name="connsiteY79" fmla="*/ 62212 h 166371"/>
                <a:gd name="connsiteX80" fmla="*/ 387639 w 401140"/>
                <a:gd name="connsiteY80" fmla="*/ 58879 h 166371"/>
                <a:gd name="connsiteX81" fmla="*/ 378376 w 401140"/>
                <a:gd name="connsiteY81" fmla="*/ 56673 h 166371"/>
                <a:gd name="connsiteX82" fmla="*/ 367299 w 401140"/>
                <a:gd name="connsiteY82" fmla="*/ 54811 h 166371"/>
                <a:gd name="connsiteX83" fmla="*/ 359163 w 401140"/>
                <a:gd name="connsiteY83" fmla="*/ 60374 h 166371"/>
                <a:gd name="connsiteX84" fmla="*/ 355830 w 401140"/>
                <a:gd name="connsiteY84" fmla="*/ 69245 h 166371"/>
                <a:gd name="connsiteX85" fmla="*/ 356590 w 401140"/>
                <a:gd name="connsiteY85" fmla="*/ 75518 h 166371"/>
                <a:gd name="connsiteX86" fmla="*/ 347326 w 401140"/>
                <a:gd name="connsiteY86" fmla="*/ 73068 h 166371"/>
                <a:gd name="connsiteX87" fmla="*/ 340685 w 401140"/>
                <a:gd name="connsiteY87" fmla="*/ 64197 h 166371"/>
                <a:gd name="connsiteX88" fmla="*/ 326276 w 401140"/>
                <a:gd name="connsiteY88" fmla="*/ 60129 h 166371"/>
                <a:gd name="connsiteX89" fmla="*/ 319610 w 401140"/>
                <a:gd name="connsiteY89" fmla="*/ 53831 h 166371"/>
                <a:gd name="connsiteX90" fmla="*/ 304906 w 401140"/>
                <a:gd name="connsiteY90" fmla="*/ 53095 h 166371"/>
                <a:gd name="connsiteX91" fmla="*/ 307112 w 401140"/>
                <a:gd name="connsiteY91" fmla="*/ 45743 h 166371"/>
                <a:gd name="connsiteX92" fmla="*/ 311547 w 401140"/>
                <a:gd name="connsiteY92" fmla="*/ 41676 h 166371"/>
                <a:gd name="connsiteX93" fmla="*/ 309097 w 401140"/>
                <a:gd name="connsiteY93" fmla="*/ 32804 h 166371"/>
                <a:gd name="connsiteX94" fmla="*/ 302063 w 401140"/>
                <a:gd name="connsiteY94" fmla="*/ 27633 h 166371"/>
                <a:gd name="connsiteX95" fmla="*/ 298731 w 401140"/>
                <a:gd name="connsiteY95" fmla="*/ 19130 h 166371"/>
                <a:gd name="connsiteX96" fmla="*/ 299098 w 401140"/>
                <a:gd name="connsiteY96" fmla="*/ 6877 h 166371"/>
                <a:gd name="connsiteX97" fmla="*/ 293560 w 401140"/>
                <a:gd name="connsiteY97" fmla="*/ 1975 h 166371"/>
                <a:gd name="connsiteX98" fmla="*/ 287321 w 401140"/>
                <a:gd name="connsiteY98" fmla="*/ -524 h 166371"/>
                <a:gd name="connsiteX99" fmla="*/ 286208 w 401140"/>
                <a:gd name="connsiteY99" fmla="*/ 137 h 166371"/>
                <a:gd name="connsiteX100" fmla="*/ 279934 w 401140"/>
                <a:gd name="connsiteY100" fmla="*/ 2368 h 166371"/>
                <a:gd name="connsiteX101" fmla="*/ 269593 w 401140"/>
                <a:gd name="connsiteY101" fmla="*/ 7906 h 166371"/>
                <a:gd name="connsiteX102" fmla="*/ 260354 w 401140"/>
                <a:gd name="connsiteY102" fmla="*/ 17513 h 166371"/>
                <a:gd name="connsiteX103" fmla="*/ 252585 w 401140"/>
                <a:gd name="connsiteY103" fmla="*/ 23786 h 166371"/>
                <a:gd name="connsiteX104" fmla="*/ 242219 w 401140"/>
                <a:gd name="connsiteY104" fmla="*/ 29717 h 166371"/>
                <a:gd name="connsiteX105" fmla="*/ 242587 w 401140"/>
                <a:gd name="connsiteY105" fmla="*/ 39323 h 166371"/>
                <a:gd name="connsiteX106" fmla="*/ 252953 w 401140"/>
                <a:gd name="connsiteY106" fmla="*/ 44224 h 166371"/>
                <a:gd name="connsiteX107" fmla="*/ 264397 w 401140"/>
                <a:gd name="connsiteY107" fmla="*/ 46062 h 166371"/>
                <a:gd name="connsiteX108" fmla="*/ 268833 w 401140"/>
                <a:gd name="connsiteY108" fmla="*/ 50130 h 166371"/>
                <a:gd name="connsiteX109" fmla="*/ 274028 w 401140"/>
                <a:gd name="connsiteY109" fmla="*/ 55693 h 166371"/>
                <a:gd name="connsiteX110" fmla="*/ 264765 w 401140"/>
                <a:gd name="connsiteY110" fmla="*/ 59369 h 166371"/>
                <a:gd name="connsiteX111" fmla="*/ 254056 w 401140"/>
                <a:gd name="connsiteY111" fmla="*/ 63437 h 166371"/>
                <a:gd name="connsiteX112" fmla="*/ 257389 w 401140"/>
                <a:gd name="connsiteY112" fmla="*/ 69000 h 166371"/>
                <a:gd name="connsiteX113" fmla="*/ 271798 w 401140"/>
                <a:gd name="connsiteY113" fmla="*/ 75273 h 166371"/>
                <a:gd name="connsiteX114" fmla="*/ 285105 w 401140"/>
                <a:gd name="connsiteY114" fmla="*/ 78606 h 166371"/>
                <a:gd name="connsiteX115" fmla="*/ 285105 w 401140"/>
                <a:gd name="connsiteY115" fmla="*/ 85272 h 166371"/>
                <a:gd name="connsiteX116" fmla="*/ 277337 w 401140"/>
                <a:gd name="connsiteY116" fmla="*/ 89315 h 166371"/>
                <a:gd name="connsiteX117" fmla="*/ 237048 w 401140"/>
                <a:gd name="connsiteY117" fmla="*/ 88948 h 166371"/>
                <a:gd name="connsiteX118" fmla="*/ 227810 w 401140"/>
                <a:gd name="connsiteY118" fmla="*/ 85983 h 166371"/>
                <a:gd name="connsiteX119" fmla="*/ 212273 w 401140"/>
                <a:gd name="connsiteY119" fmla="*/ 89315 h 166371"/>
                <a:gd name="connsiteX120" fmla="*/ 200461 w 401140"/>
                <a:gd name="connsiteY120" fmla="*/ 74171 h 166371"/>
                <a:gd name="connsiteX121" fmla="*/ 194530 w 401140"/>
                <a:gd name="connsiteY121" fmla="*/ 63829 h 166371"/>
                <a:gd name="connsiteX122" fmla="*/ 183086 w 401140"/>
                <a:gd name="connsiteY122" fmla="*/ 58634 h 166371"/>
                <a:gd name="connsiteX123" fmla="*/ 168382 w 401140"/>
                <a:gd name="connsiteY123" fmla="*/ 49395 h 166371"/>
                <a:gd name="connsiteX124" fmla="*/ 155075 w 401140"/>
                <a:gd name="connsiteY124" fmla="*/ 40156 h 166371"/>
                <a:gd name="connsiteX125" fmla="*/ 137333 w 401140"/>
                <a:gd name="connsiteY125" fmla="*/ 42754 h 166371"/>
                <a:gd name="connsiteX126" fmla="*/ 119590 w 401140"/>
                <a:gd name="connsiteY126" fmla="*/ 45204 h 166371"/>
                <a:gd name="connsiteX127" fmla="*/ 113684 w 401140"/>
                <a:gd name="connsiteY127" fmla="*/ 31530 h 166371"/>
                <a:gd name="connsiteX128" fmla="*/ 101431 w 401140"/>
                <a:gd name="connsiteY128" fmla="*/ 24889 h 166371"/>
                <a:gd name="connsiteX129" fmla="*/ 90330 w 401140"/>
                <a:gd name="connsiteY129" fmla="*/ 25992 h 166371"/>
                <a:gd name="connsiteX130" fmla="*/ 77783 w 401140"/>
                <a:gd name="connsiteY130" fmla="*/ 26727 h 166371"/>
                <a:gd name="connsiteX131" fmla="*/ 66633 w 401140"/>
                <a:gd name="connsiteY131" fmla="*/ 28932 h 16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401140" h="166371">
                  <a:moveTo>
                    <a:pt x="66633" y="28932"/>
                  </a:moveTo>
                  <a:cubicBezTo>
                    <a:pt x="62768" y="29447"/>
                    <a:pt x="59575" y="32192"/>
                    <a:pt x="58496" y="35941"/>
                  </a:cubicBezTo>
                  <a:cubicBezTo>
                    <a:pt x="57026" y="40009"/>
                    <a:pt x="59599" y="46650"/>
                    <a:pt x="52591" y="45915"/>
                  </a:cubicBezTo>
                  <a:cubicBezTo>
                    <a:pt x="45582" y="45180"/>
                    <a:pt x="34113" y="46283"/>
                    <a:pt x="32618" y="50351"/>
                  </a:cubicBezTo>
                  <a:cubicBezTo>
                    <a:pt x="31123" y="54419"/>
                    <a:pt x="31148" y="62604"/>
                    <a:pt x="33745" y="63682"/>
                  </a:cubicBezTo>
                  <a:cubicBezTo>
                    <a:pt x="36343" y="64760"/>
                    <a:pt x="38916" y="65888"/>
                    <a:pt x="37813" y="68093"/>
                  </a:cubicBezTo>
                  <a:cubicBezTo>
                    <a:pt x="36147" y="71156"/>
                    <a:pt x="32709" y="72798"/>
                    <a:pt x="29285" y="72161"/>
                  </a:cubicBezTo>
                  <a:cubicBezTo>
                    <a:pt x="24384" y="71793"/>
                    <a:pt x="20806" y="72921"/>
                    <a:pt x="20438" y="75494"/>
                  </a:cubicBezTo>
                  <a:cubicBezTo>
                    <a:pt x="20071" y="78067"/>
                    <a:pt x="17841" y="79930"/>
                    <a:pt x="14508" y="81032"/>
                  </a:cubicBezTo>
                  <a:cubicBezTo>
                    <a:pt x="11175" y="82135"/>
                    <a:pt x="10072" y="87698"/>
                    <a:pt x="14508" y="87698"/>
                  </a:cubicBezTo>
                  <a:cubicBezTo>
                    <a:pt x="18943" y="87698"/>
                    <a:pt x="23012" y="86963"/>
                    <a:pt x="29677" y="87331"/>
                  </a:cubicBezTo>
                  <a:cubicBezTo>
                    <a:pt x="36343" y="87698"/>
                    <a:pt x="41930" y="87698"/>
                    <a:pt x="48155" y="87698"/>
                  </a:cubicBezTo>
                  <a:cubicBezTo>
                    <a:pt x="54379" y="87698"/>
                    <a:pt x="58889" y="86595"/>
                    <a:pt x="58496" y="90296"/>
                  </a:cubicBezTo>
                  <a:cubicBezTo>
                    <a:pt x="58104" y="93996"/>
                    <a:pt x="59232" y="95834"/>
                    <a:pt x="51488" y="94731"/>
                  </a:cubicBezTo>
                  <a:cubicBezTo>
                    <a:pt x="43744" y="93629"/>
                    <a:pt x="34113" y="93604"/>
                    <a:pt x="29285" y="93236"/>
                  </a:cubicBezTo>
                  <a:cubicBezTo>
                    <a:pt x="24457" y="92869"/>
                    <a:pt x="14875" y="92869"/>
                    <a:pt x="12670" y="92869"/>
                  </a:cubicBezTo>
                  <a:cubicBezTo>
                    <a:pt x="10464" y="92869"/>
                    <a:pt x="10072" y="95467"/>
                    <a:pt x="7499" y="96937"/>
                  </a:cubicBezTo>
                  <a:cubicBezTo>
                    <a:pt x="4926" y="98407"/>
                    <a:pt x="5637" y="100637"/>
                    <a:pt x="2598" y="101838"/>
                  </a:cubicBezTo>
                  <a:cubicBezTo>
                    <a:pt x="-441" y="103039"/>
                    <a:pt x="-1078" y="109974"/>
                    <a:pt x="1128" y="110709"/>
                  </a:cubicBezTo>
                  <a:cubicBezTo>
                    <a:pt x="3333" y="111445"/>
                    <a:pt x="8161" y="110709"/>
                    <a:pt x="9999" y="112939"/>
                  </a:cubicBezTo>
                  <a:cubicBezTo>
                    <a:pt x="12572" y="116223"/>
                    <a:pt x="16571" y="118037"/>
                    <a:pt x="20732" y="117841"/>
                  </a:cubicBezTo>
                  <a:cubicBezTo>
                    <a:pt x="26638" y="117841"/>
                    <a:pt x="24800" y="119311"/>
                    <a:pt x="31074" y="116370"/>
                  </a:cubicBezTo>
                  <a:cubicBezTo>
                    <a:pt x="37348" y="113429"/>
                    <a:pt x="37715" y="114140"/>
                    <a:pt x="41416" y="114140"/>
                  </a:cubicBezTo>
                  <a:cubicBezTo>
                    <a:pt x="45116" y="114140"/>
                    <a:pt x="47346" y="115635"/>
                    <a:pt x="47346" y="118576"/>
                  </a:cubicBezTo>
                  <a:cubicBezTo>
                    <a:pt x="47648" y="122865"/>
                    <a:pt x="51172" y="126246"/>
                    <a:pt x="55482" y="126344"/>
                  </a:cubicBezTo>
                  <a:cubicBezTo>
                    <a:pt x="60653" y="126344"/>
                    <a:pt x="64353" y="126712"/>
                    <a:pt x="65089" y="124114"/>
                  </a:cubicBezTo>
                  <a:cubicBezTo>
                    <a:pt x="65824" y="121517"/>
                    <a:pt x="68421" y="120806"/>
                    <a:pt x="72097" y="120806"/>
                  </a:cubicBezTo>
                  <a:cubicBezTo>
                    <a:pt x="75773" y="120806"/>
                    <a:pt x="79866" y="120046"/>
                    <a:pt x="80233" y="123256"/>
                  </a:cubicBezTo>
                  <a:cubicBezTo>
                    <a:pt x="80601" y="126467"/>
                    <a:pt x="82464" y="126222"/>
                    <a:pt x="88369" y="127325"/>
                  </a:cubicBezTo>
                  <a:cubicBezTo>
                    <a:pt x="94276" y="128427"/>
                    <a:pt x="100206" y="128060"/>
                    <a:pt x="103073" y="123256"/>
                  </a:cubicBezTo>
                  <a:cubicBezTo>
                    <a:pt x="105940" y="118453"/>
                    <a:pt x="110425" y="119556"/>
                    <a:pt x="109714" y="114753"/>
                  </a:cubicBezTo>
                  <a:cubicBezTo>
                    <a:pt x="109004" y="109950"/>
                    <a:pt x="110082" y="110317"/>
                    <a:pt x="113782" y="108112"/>
                  </a:cubicBezTo>
                  <a:cubicBezTo>
                    <a:pt x="117483" y="105906"/>
                    <a:pt x="117483" y="100760"/>
                    <a:pt x="121551" y="100760"/>
                  </a:cubicBezTo>
                  <a:cubicBezTo>
                    <a:pt x="125619" y="100760"/>
                    <a:pt x="128192" y="99657"/>
                    <a:pt x="128192" y="102598"/>
                  </a:cubicBezTo>
                  <a:cubicBezTo>
                    <a:pt x="128192" y="105539"/>
                    <a:pt x="127089" y="107033"/>
                    <a:pt x="124124" y="108896"/>
                  </a:cubicBezTo>
                  <a:cubicBezTo>
                    <a:pt x="121159" y="110758"/>
                    <a:pt x="120056" y="111101"/>
                    <a:pt x="121183" y="114067"/>
                  </a:cubicBezTo>
                  <a:cubicBezTo>
                    <a:pt x="122310" y="117032"/>
                    <a:pt x="121551" y="118502"/>
                    <a:pt x="123634" y="119973"/>
                  </a:cubicBezTo>
                  <a:cubicBezTo>
                    <a:pt x="125754" y="121639"/>
                    <a:pt x="128302" y="122668"/>
                    <a:pt x="130986" y="122938"/>
                  </a:cubicBezTo>
                  <a:cubicBezTo>
                    <a:pt x="133583" y="122938"/>
                    <a:pt x="144293" y="124041"/>
                    <a:pt x="144293" y="121468"/>
                  </a:cubicBezTo>
                  <a:cubicBezTo>
                    <a:pt x="144293" y="118895"/>
                    <a:pt x="148728" y="116272"/>
                    <a:pt x="152429" y="117032"/>
                  </a:cubicBezTo>
                  <a:cubicBezTo>
                    <a:pt x="156129" y="117792"/>
                    <a:pt x="162035" y="118502"/>
                    <a:pt x="162770" y="116297"/>
                  </a:cubicBezTo>
                  <a:cubicBezTo>
                    <a:pt x="163506" y="114091"/>
                    <a:pt x="166838" y="112964"/>
                    <a:pt x="170122" y="112964"/>
                  </a:cubicBezTo>
                  <a:cubicBezTo>
                    <a:pt x="173406" y="112964"/>
                    <a:pt x="180096" y="112204"/>
                    <a:pt x="180464" y="114802"/>
                  </a:cubicBezTo>
                  <a:cubicBezTo>
                    <a:pt x="180831" y="117399"/>
                    <a:pt x="186394" y="118135"/>
                    <a:pt x="188600" y="117767"/>
                  </a:cubicBezTo>
                  <a:cubicBezTo>
                    <a:pt x="190805" y="117399"/>
                    <a:pt x="191565" y="112866"/>
                    <a:pt x="197103" y="112866"/>
                  </a:cubicBezTo>
                  <a:cubicBezTo>
                    <a:pt x="200603" y="112841"/>
                    <a:pt x="204080" y="112327"/>
                    <a:pt x="207445" y="111371"/>
                  </a:cubicBezTo>
                  <a:cubicBezTo>
                    <a:pt x="207445" y="111371"/>
                    <a:pt x="213008" y="110636"/>
                    <a:pt x="213008" y="112498"/>
                  </a:cubicBezTo>
                  <a:cubicBezTo>
                    <a:pt x="213008" y="114361"/>
                    <a:pt x="208940" y="116542"/>
                    <a:pt x="205239" y="118037"/>
                  </a:cubicBezTo>
                  <a:cubicBezTo>
                    <a:pt x="201539" y="119531"/>
                    <a:pt x="202274" y="123943"/>
                    <a:pt x="195633" y="123943"/>
                  </a:cubicBezTo>
                  <a:cubicBezTo>
                    <a:pt x="188992" y="123943"/>
                    <a:pt x="161986" y="125805"/>
                    <a:pt x="156423" y="126173"/>
                  </a:cubicBezTo>
                  <a:cubicBezTo>
                    <a:pt x="151537" y="126687"/>
                    <a:pt x="146780" y="128060"/>
                    <a:pt x="142381" y="130241"/>
                  </a:cubicBezTo>
                  <a:cubicBezTo>
                    <a:pt x="137945" y="132079"/>
                    <a:pt x="133118" y="135779"/>
                    <a:pt x="127677" y="135779"/>
                  </a:cubicBezTo>
                  <a:cubicBezTo>
                    <a:pt x="122237" y="135779"/>
                    <a:pt x="121036" y="139847"/>
                    <a:pt x="115106" y="140215"/>
                  </a:cubicBezTo>
                  <a:cubicBezTo>
                    <a:pt x="109175" y="140583"/>
                    <a:pt x="108097" y="143915"/>
                    <a:pt x="108097" y="146856"/>
                  </a:cubicBezTo>
                  <a:cubicBezTo>
                    <a:pt x="108097" y="149797"/>
                    <a:pt x="110303" y="154624"/>
                    <a:pt x="113268" y="154624"/>
                  </a:cubicBezTo>
                  <a:cubicBezTo>
                    <a:pt x="116233" y="154624"/>
                    <a:pt x="122874" y="156855"/>
                    <a:pt x="123977" y="158693"/>
                  </a:cubicBezTo>
                  <a:cubicBezTo>
                    <a:pt x="125080" y="160531"/>
                    <a:pt x="132848" y="164255"/>
                    <a:pt x="138411" y="164255"/>
                  </a:cubicBezTo>
                  <a:cubicBezTo>
                    <a:pt x="143974" y="164255"/>
                    <a:pt x="175734" y="166706"/>
                    <a:pt x="177621" y="164623"/>
                  </a:cubicBezTo>
                  <a:cubicBezTo>
                    <a:pt x="179508" y="162540"/>
                    <a:pt x="178356" y="160187"/>
                    <a:pt x="185733" y="160187"/>
                  </a:cubicBezTo>
                  <a:cubicBezTo>
                    <a:pt x="193109" y="160187"/>
                    <a:pt x="198304" y="155752"/>
                    <a:pt x="203867" y="156119"/>
                  </a:cubicBezTo>
                  <a:cubicBezTo>
                    <a:pt x="209430" y="156487"/>
                    <a:pt x="210141" y="151684"/>
                    <a:pt x="214944" y="151218"/>
                  </a:cubicBezTo>
                  <a:cubicBezTo>
                    <a:pt x="219747" y="150753"/>
                    <a:pt x="225678" y="147885"/>
                    <a:pt x="226780" y="144920"/>
                  </a:cubicBezTo>
                  <a:cubicBezTo>
                    <a:pt x="229432" y="140117"/>
                    <a:pt x="234605" y="137250"/>
                    <a:pt x="240087" y="137568"/>
                  </a:cubicBezTo>
                  <a:cubicBezTo>
                    <a:pt x="247439" y="137568"/>
                    <a:pt x="248223" y="133500"/>
                    <a:pt x="256359" y="133500"/>
                  </a:cubicBezTo>
                  <a:cubicBezTo>
                    <a:pt x="264495" y="133500"/>
                    <a:pt x="272975" y="134995"/>
                    <a:pt x="274837" y="130559"/>
                  </a:cubicBezTo>
                  <a:cubicBezTo>
                    <a:pt x="276699" y="126124"/>
                    <a:pt x="278537" y="126124"/>
                    <a:pt x="283341" y="125388"/>
                  </a:cubicBezTo>
                  <a:cubicBezTo>
                    <a:pt x="288144" y="124653"/>
                    <a:pt x="297383" y="123526"/>
                    <a:pt x="297383" y="126491"/>
                  </a:cubicBezTo>
                  <a:cubicBezTo>
                    <a:pt x="297383" y="129457"/>
                    <a:pt x="301818" y="130559"/>
                    <a:pt x="304735" y="130559"/>
                  </a:cubicBezTo>
                  <a:cubicBezTo>
                    <a:pt x="307651" y="130559"/>
                    <a:pt x="315444" y="127226"/>
                    <a:pt x="316179" y="125388"/>
                  </a:cubicBezTo>
                  <a:cubicBezTo>
                    <a:pt x="316914" y="123551"/>
                    <a:pt x="323531" y="125021"/>
                    <a:pt x="325810" y="125021"/>
                  </a:cubicBezTo>
                  <a:cubicBezTo>
                    <a:pt x="328089" y="125021"/>
                    <a:pt x="330981" y="130927"/>
                    <a:pt x="335416" y="130927"/>
                  </a:cubicBezTo>
                  <a:cubicBezTo>
                    <a:pt x="339852" y="130927"/>
                    <a:pt x="350929" y="133500"/>
                    <a:pt x="351664" y="129824"/>
                  </a:cubicBezTo>
                  <a:cubicBezTo>
                    <a:pt x="352399" y="126148"/>
                    <a:pt x="354997" y="125364"/>
                    <a:pt x="360927" y="124629"/>
                  </a:cubicBezTo>
                  <a:cubicBezTo>
                    <a:pt x="366858" y="123894"/>
                    <a:pt x="380875" y="126859"/>
                    <a:pt x="381243" y="123159"/>
                  </a:cubicBezTo>
                  <a:cubicBezTo>
                    <a:pt x="381611" y="119458"/>
                    <a:pt x="385678" y="121688"/>
                    <a:pt x="386144" y="115807"/>
                  </a:cubicBezTo>
                  <a:cubicBezTo>
                    <a:pt x="386610" y="109925"/>
                    <a:pt x="386512" y="108455"/>
                    <a:pt x="389477" y="106936"/>
                  </a:cubicBezTo>
                  <a:cubicBezTo>
                    <a:pt x="392981" y="105392"/>
                    <a:pt x="395187" y="101887"/>
                    <a:pt x="395015" y="98064"/>
                  </a:cubicBezTo>
                  <a:cubicBezTo>
                    <a:pt x="395015" y="93163"/>
                    <a:pt x="394648" y="88825"/>
                    <a:pt x="397981" y="87355"/>
                  </a:cubicBezTo>
                  <a:cubicBezTo>
                    <a:pt x="401313" y="85885"/>
                    <a:pt x="400946" y="80322"/>
                    <a:pt x="400946" y="76254"/>
                  </a:cubicBezTo>
                  <a:cubicBezTo>
                    <a:pt x="400946" y="72186"/>
                    <a:pt x="400946" y="63707"/>
                    <a:pt x="396878" y="62212"/>
                  </a:cubicBezTo>
                  <a:cubicBezTo>
                    <a:pt x="392810" y="60717"/>
                    <a:pt x="390947" y="57776"/>
                    <a:pt x="387639" y="58879"/>
                  </a:cubicBezTo>
                  <a:cubicBezTo>
                    <a:pt x="384380" y="60080"/>
                    <a:pt x="380728" y="59222"/>
                    <a:pt x="378376" y="56673"/>
                  </a:cubicBezTo>
                  <a:cubicBezTo>
                    <a:pt x="376170" y="54076"/>
                    <a:pt x="371024" y="54811"/>
                    <a:pt x="367299" y="54811"/>
                  </a:cubicBezTo>
                  <a:cubicBezTo>
                    <a:pt x="363574" y="54811"/>
                    <a:pt x="362863" y="59246"/>
                    <a:pt x="359163" y="60374"/>
                  </a:cubicBezTo>
                  <a:cubicBezTo>
                    <a:pt x="355462" y="61501"/>
                    <a:pt x="352522" y="67383"/>
                    <a:pt x="355830" y="69245"/>
                  </a:cubicBezTo>
                  <a:cubicBezTo>
                    <a:pt x="359138" y="71108"/>
                    <a:pt x="359163" y="73313"/>
                    <a:pt x="356590" y="75518"/>
                  </a:cubicBezTo>
                  <a:cubicBezTo>
                    <a:pt x="354017" y="77724"/>
                    <a:pt x="348821" y="78484"/>
                    <a:pt x="347326" y="73068"/>
                  </a:cubicBezTo>
                  <a:cubicBezTo>
                    <a:pt x="345831" y="67652"/>
                    <a:pt x="343626" y="65300"/>
                    <a:pt x="340685" y="64197"/>
                  </a:cubicBezTo>
                  <a:cubicBezTo>
                    <a:pt x="337744" y="63094"/>
                    <a:pt x="327011" y="63829"/>
                    <a:pt x="326276" y="60129"/>
                  </a:cubicBezTo>
                  <a:cubicBezTo>
                    <a:pt x="325540" y="56428"/>
                    <a:pt x="322943" y="53463"/>
                    <a:pt x="319610" y="53831"/>
                  </a:cubicBezTo>
                  <a:cubicBezTo>
                    <a:pt x="316277" y="54198"/>
                    <a:pt x="305200" y="56796"/>
                    <a:pt x="304906" y="53095"/>
                  </a:cubicBezTo>
                  <a:cubicBezTo>
                    <a:pt x="304612" y="49395"/>
                    <a:pt x="303044" y="45743"/>
                    <a:pt x="307112" y="45743"/>
                  </a:cubicBezTo>
                  <a:cubicBezTo>
                    <a:pt x="311180" y="45743"/>
                    <a:pt x="312282" y="43905"/>
                    <a:pt x="311547" y="41676"/>
                  </a:cubicBezTo>
                  <a:cubicBezTo>
                    <a:pt x="310812" y="39445"/>
                    <a:pt x="313410" y="32804"/>
                    <a:pt x="309097" y="32804"/>
                  </a:cubicBezTo>
                  <a:cubicBezTo>
                    <a:pt x="304784" y="32804"/>
                    <a:pt x="307602" y="27903"/>
                    <a:pt x="302063" y="27633"/>
                  </a:cubicBezTo>
                  <a:cubicBezTo>
                    <a:pt x="296525" y="27364"/>
                    <a:pt x="298363" y="22732"/>
                    <a:pt x="298731" y="19130"/>
                  </a:cubicBezTo>
                  <a:cubicBezTo>
                    <a:pt x="299098" y="15527"/>
                    <a:pt x="300961" y="9523"/>
                    <a:pt x="299098" y="6877"/>
                  </a:cubicBezTo>
                  <a:cubicBezTo>
                    <a:pt x="297236" y="4230"/>
                    <a:pt x="295055" y="5382"/>
                    <a:pt x="293560" y="1975"/>
                  </a:cubicBezTo>
                  <a:cubicBezTo>
                    <a:pt x="292528" y="-451"/>
                    <a:pt x="289734" y="-1553"/>
                    <a:pt x="287321" y="-524"/>
                  </a:cubicBezTo>
                  <a:cubicBezTo>
                    <a:pt x="286921" y="-353"/>
                    <a:pt x="286546" y="-132"/>
                    <a:pt x="286208" y="137"/>
                  </a:cubicBezTo>
                  <a:cubicBezTo>
                    <a:pt x="284738" y="1975"/>
                    <a:pt x="285105" y="2368"/>
                    <a:pt x="279934" y="2368"/>
                  </a:cubicBezTo>
                  <a:cubicBezTo>
                    <a:pt x="274763" y="2368"/>
                    <a:pt x="273269" y="5676"/>
                    <a:pt x="269593" y="7906"/>
                  </a:cubicBezTo>
                  <a:cubicBezTo>
                    <a:pt x="265917" y="10136"/>
                    <a:pt x="262559" y="15258"/>
                    <a:pt x="260354" y="17513"/>
                  </a:cubicBezTo>
                  <a:cubicBezTo>
                    <a:pt x="258148" y="19767"/>
                    <a:pt x="258491" y="23418"/>
                    <a:pt x="252585" y="23786"/>
                  </a:cubicBezTo>
                  <a:cubicBezTo>
                    <a:pt x="246679" y="24154"/>
                    <a:pt x="244817" y="28222"/>
                    <a:pt x="242219" y="29717"/>
                  </a:cubicBezTo>
                  <a:cubicBezTo>
                    <a:pt x="239622" y="31211"/>
                    <a:pt x="238911" y="36358"/>
                    <a:pt x="242587" y="39323"/>
                  </a:cubicBezTo>
                  <a:cubicBezTo>
                    <a:pt x="246263" y="42288"/>
                    <a:pt x="248885" y="44861"/>
                    <a:pt x="252953" y="44224"/>
                  </a:cubicBezTo>
                  <a:cubicBezTo>
                    <a:pt x="257021" y="43587"/>
                    <a:pt x="262559" y="43121"/>
                    <a:pt x="264397" y="46062"/>
                  </a:cubicBezTo>
                  <a:cubicBezTo>
                    <a:pt x="266235" y="49003"/>
                    <a:pt x="266260" y="50130"/>
                    <a:pt x="268833" y="50130"/>
                  </a:cubicBezTo>
                  <a:cubicBezTo>
                    <a:pt x="271617" y="50620"/>
                    <a:pt x="273739" y="52875"/>
                    <a:pt x="274028" y="55693"/>
                  </a:cubicBezTo>
                  <a:cubicBezTo>
                    <a:pt x="274028" y="57899"/>
                    <a:pt x="272166" y="59369"/>
                    <a:pt x="264765" y="59369"/>
                  </a:cubicBezTo>
                  <a:cubicBezTo>
                    <a:pt x="257364" y="59369"/>
                    <a:pt x="258124" y="63437"/>
                    <a:pt x="254056" y="63437"/>
                  </a:cubicBezTo>
                  <a:cubicBezTo>
                    <a:pt x="249988" y="63437"/>
                    <a:pt x="248517" y="67138"/>
                    <a:pt x="257389" y="69000"/>
                  </a:cubicBezTo>
                  <a:cubicBezTo>
                    <a:pt x="266260" y="70862"/>
                    <a:pt x="266995" y="75273"/>
                    <a:pt x="271798" y="75273"/>
                  </a:cubicBezTo>
                  <a:cubicBezTo>
                    <a:pt x="276430" y="75347"/>
                    <a:pt x="280981" y="76499"/>
                    <a:pt x="285105" y="78606"/>
                  </a:cubicBezTo>
                  <a:cubicBezTo>
                    <a:pt x="287335" y="80077"/>
                    <a:pt x="288805" y="84512"/>
                    <a:pt x="285105" y="85272"/>
                  </a:cubicBezTo>
                  <a:cubicBezTo>
                    <a:pt x="281405" y="86032"/>
                    <a:pt x="284002" y="89683"/>
                    <a:pt x="277337" y="89315"/>
                  </a:cubicBezTo>
                  <a:cubicBezTo>
                    <a:pt x="270671" y="88948"/>
                    <a:pt x="240381" y="88580"/>
                    <a:pt x="237048" y="88948"/>
                  </a:cubicBezTo>
                  <a:cubicBezTo>
                    <a:pt x="233716" y="89315"/>
                    <a:pt x="232147" y="85247"/>
                    <a:pt x="227810" y="85983"/>
                  </a:cubicBezTo>
                  <a:cubicBezTo>
                    <a:pt x="223472" y="86718"/>
                    <a:pt x="218571" y="89683"/>
                    <a:pt x="212273" y="89315"/>
                  </a:cubicBezTo>
                  <a:cubicBezTo>
                    <a:pt x="205975" y="88948"/>
                    <a:pt x="203794" y="77062"/>
                    <a:pt x="200461" y="74171"/>
                  </a:cubicBezTo>
                  <a:cubicBezTo>
                    <a:pt x="197128" y="71279"/>
                    <a:pt x="200093" y="64540"/>
                    <a:pt x="194530" y="63829"/>
                  </a:cubicBezTo>
                  <a:cubicBezTo>
                    <a:pt x="188967" y="63118"/>
                    <a:pt x="187522" y="58634"/>
                    <a:pt x="183086" y="58634"/>
                  </a:cubicBezTo>
                  <a:cubicBezTo>
                    <a:pt x="177104" y="57751"/>
                    <a:pt x="171766" y="54394"/>
                    <a:pt x="168382" y="49395"/>
                  </a:cubicBezTo>
                  <a:cubicBezTo>
                    <a:pt x="165674" y="44371"/>
                    <a:pt x="160731" y="40940"/>
                    <a:pt x="155075" y="40156"/>
                  </a:cubicBezTo>
                  <a:cubicBezTo>
                    <a:pt x="149169" y="39421"/>
                    <a:pt x="139563" y="40524"/>
                    <a:pt x="137333" y="42754"/>
                  </a:cubicBezTo>
                  <a:cubicBezTo>
                    <a:pt x="135103" y="44984"/>
                    <a:pt x="122629" y="48292"/>
                    <a:pt x="119590" y="45204"/>
                  </a:cubicBezTo>
                  <a:cubicBezTo>
                    <a:pt x="116552" y="42117"/>
                    <a:pt x="117385" y="34495"/>
                    <a:pt x="113684" y="31530"/>
                  </a:cubicBezTo>
                  <a:cubicBezTo>
                    <a:pt x="109984" y="28565"/>
                    <a:pt x="105916" y="24178"/>
                    <a:pt x="101431" y="24889"/>
                  </a:cubicBezTo>
                  <a:cubicBezTo>
                    <a:pt x="97819" y="25869"/>
                    <a:pt x="94067" y="26261"/>
                    <a:pt x="90330" y="25992"/>
                  </a:cubicBezTo>
                  <a:cubicBezTo>
                    <a:pt x="90330" y="25992"/>
                    <a:pt x="81851" y="23394"/>
                    <a:pt x="77783" y="26727"/>
                  </a:cubicBezTo>
                  <a:cubicBezTo>
                    <a:pt x="73715" y="30060"/>
                    <a:pt x="70063" y="28932"/>
                    <a:pt x="66633" y="289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1" name="Freeform: Shape 1610">
              <a:extLst>
                <a:ext uri="{FF2B5EF4-FFF2-40B4-BE49-F238E27FC236}">
                  <a16:creationId xmlns:a16="http://schemas.microsoft.com/office/drawing/2014/main" xmlns="" id="{CE5FAC97-925F-F69D-4645-881E2A7BD57D}"/>
                </a:ext>
              </a:extLst>
            </p:cNvPr>
            <p:cNvSpPr/>
            <p:nvPr/>
          </p:nvSpPr>
          <p:spPr>
            <a:xfrm>
              <a:off x="1683480" y="1001393"/>
              <a:ext cx="243773" cy="121134"/>
            </a:xfrm>
            <a:custGeom>
              <a:avLst/>
              <a:gdLst>
                <a:gd name="connsiteX0" fmla="*/ 5119 w 243773"/>
                <a:gd name="connsiteY0" fmla="*/ 100327 h 121134"/>
                <a:gd name="connsiteX1" fmla="*/ 8820 w 243773"/>
                <a:gd name="connsiteY1" fmla="*/ 105497 h 121134"/>
                <a:gd name="connsiteX2" fmla="*/ 11270 w 243773"/>
                <a:gd name="connsiteY2" fmla="*/ 115104 h 121134"/>
                <a:gd name="connsiteX3" fmla="*/ 20509 w 243773"/>
                <a:gd name="connsiteY3" fmla="*/ 112138 h 121134"/>
                <a:gd name="connsiteX4" fmla="*/ 27175 w 243773"/>
                <a:gd name="connsiteY4" fmla="*/ 106600 h 121134"/>
                <a:gd name="connsiteX5" fmla="*/ 40849 w 243773"/>
                <a:gd name="connsiteY5" fmla="*/ 109933 h 121134"/>
                <a:gd name="connsiteX6" fmla="*/ 48618 w 243773"/>
                <a:gd name="connsiteY6" fmla="*/ 112874 h 121134"/>
                <a:gd name="connsiteX7" fmla="*/ 60062 w 243773"/>
                <a:gd name="connsiteY7" fmla="*/ 106233 h 121134"/>
                <a:gd name="connsiteX8" fmla="*/ 63763 w 243773"/>
                <a:gd name="connsiteY8" fmla="*/ 98096 h 121134"/>
                <a:gd name="connsiteX9" fmla="*/ 70796 w 243773"/>
                <a:gd name="connsiteY9" fmla="*/ 102165 h 121134"/>
                <a:gd name="connsiteX10" fmla="*/ 74864 w 243773"/>
                <a:gd name="connsiteY10" fmla="*/ 109516 h 121134"/>
                <a:gd name="connsiteX11" fmla="*/ 79765 w 243773"/>
                <a:gd name="connsiteY11" fmla="*/ 115790 h 121134"/>
                <a:gd name="connsiteX12" fmla="*/ 87117 w 243773"/>
                <a:gd name="connsiteY12" fmla="*/ 120226 h 121134"/>
                <a:gd name="connsiteX13" fmla="*/ 102654 w 243773"/>
                <a:gd name="connsiteY13" fmla="*/ 117260 h 121134"/>
                <a:gd name="connsiteX14" fmla="*/ 107555 w 243773"/>
                <a:gd name="connsiteY14" fmla="*/ 105448 h 121134"/>
                <a:gd name="connsiteX15" fmla="*/ 109026 w 243773"/>
                <a:gd name="connsiteY15" fmla="*/ 93980 h 121134"/>
                <a:gd name="connsiteX16" fmla="*/ 114956 w 243773"/>
                <a:gd name="connsiteY16" fmla="*/ 99150 h 121134"/>
                <a:gd name="connsiteX17" fmla="*/ 127528 w 243773"/>
                <a:gd name="connsiteY17" fmla="*/ 101748 h 121134"/>
                <a:gd name="connsiteX18" fmla="*/ 134880 w 243773"/>
                <a:gd name="connsiteY18" fmla="*/ 90647 h 121134"/>
                <a:gd name="connsiteX19" fmla="*/ 141178 w 243773"/>
                <a:gd name="connsiteY19" fmla="*/ 84005 h 121134"/>
                <a:gd name="connsiteX20" fmla="*/ 138580 w 243773"/>
                <a:gd name="connsiteY20" fmla="*/ 74399 h 121134"/>
                <a:gd name="connsiteX21" fmla="*/ 147084 w 243773"/>
                <a:gd name="connsiteY21" fmla="*/ 69498 h 121134"/>
                <a:gd name="connsiteX22" fmla="*/ 150784 w 243773"/>
                <a:gd name="connsiteY22" fmla="*/ 61362 h 121134"/>
                <a:gd name="connsiteX23" fmla="*/ 156323 w 243773"/>
                <a:gd name="connsiteY23" fmla="*/ 55431 h 121134"/>
                <a:gd name="connsiteX24" fmla="*/ 163674 w 243773"/>
                <a:gd name="connsiteY24" fmla="*/ 61362 h 121134"/>
                <a:gd name="connsiteX25" fmla="*/ 161077 w 243773"/>
                <a:gd name="connsiteY25" fmla="*/ 70233 h 121134"/>
                <a:gd name="connsiteX26" fmla="*/ 158504 w 243773"/>
                <a:gd name="connsiteY26" fmla="*/ 78001 h 121134"/>
                <a:gd name="connsiteX27" fmla="*/ 165145 w 243773"/>
                <a:gd name="connsiteY27" fmla="*/ 86505 h 121134"/>
                <a:gd name="connsiteX28" fmla="*/ 180314 w 243773"/>
                <a:gd name="connsiteY28" fmla="*/ 90549 h 121134"/>
                <a:gd name="connsiteX29" fmla="*/ 192567 w 243773"/>
                <a:gd name="connsiteY29" fmla="*/ 83908 h 121134"/>
                <a:gd name="connsiteX30" fmla="*/ 201071 w 243773"/>
                <a:gd name="connsiteY30" fmla="*/ 72071 h 121134"/>
                <a:gd name="connsiteX31" fmla="*/ 216975 w 243773"/>
                <a:gd name="connsiteY31" fmla="*/ 69498 h 121134"/>
                <a:gd name="connsiteX32" fmla="*/ 225111 w 243773"/>
                <a:gd name="connsiteY32" fmla="*/ 63567 h 121134"/>
                <a:gd name="connsiteX33" fmla="*/ 226949 w 243773"/>
                <a:gd name="connsiteY33" fmla="*/ 58397 h 121134"/>
                <a:gd name="connsiteX34" fmla="*/ 221778 w 243773"/>
                <a:gd name="connsiteY34" fmla="*/ 49525 h 121134"/>
                <a:gd name="connsiteX35" fmla="*/ 231385 w 243773"/>
                <a:gd name="connsiteY35" fmla="*/ 45457 h 121134"/>
                <a:gd name="connsiteX36" fmla="*/ 225847 w 243773"/>
                <a:gd name="connsiteY36" fmla="*/ 39184 h 121134"/>
                <a:gd name="connsiteX37" fmla="*/ 219573 w 243773"/>
                <a:gd name="connsiteY37" fmla="*/ 32518 h 121134"/>
                <a:gd name="connsiteX38" fmla="*/ 227709 w 243773"/>
                <a:gd name="connsiteY38" fmla="*/ 25166 h 121134"/>
                <a:gd name="connsiteX39" fmla="*/ 237315 w 243773"/>
                <a:gd name="connsiteY39" fmla="*/ 19995 h 121134"/>
                <a:gd name="connsiteX40" fmla="*/ 239521 w 243773"/>
                <a:gd name="connsiteY40" fmla="*/ 14457 h 121134"/>
                <a:gd name="connsiteX41" fmla="*/ 226949 w 243773"/>
                <a:gd name="connsiteY41" fmla="*/ 8183 h 121134"/>
                <a:gd name="connsiteX42" fmla="*/ 213643 w 243773"/>
                <a:gd name="connsiteY42" fmla="*/ 1150 h 121134"/>
                <a:gd name="connsiteX43" fmla="*/ 203668 w 243773"/>
                <a:gd name="connsiteY43" fmla="*/ 1518 h 121134"/>
                <a:gd name="connsiteX44" fmla="*/ 189259 w 243773"/>
                <a:gd name="connsiteY44" fmla="*/ 5586 h 121134"/>
                <a:gd name="connsiteX45" fmla="*/ 191097 w 243773"/>
                <a:gd name="connsiteY45" fmla="*/ 11492 h 121134"/>
                <a:gd name="connsiteX46" fmla="*/ 182226 w 243773"/>
                <a:gd name="connsiteY46" fmla="*/ 14089 h 121134"/>
                <a:gd name="connsiteX47" fmla="*/ 154509 w 243773"/>
                <a:gd name="connsiteY47" fmla="*/ 14089 h 121134"/>
                <a:gd name="connsiteX48" fmla="*/ 127895 w 243773"/>
                <a:gd name="connsiteY48" fmla="*/ 15560 h 121134"/>
                <a:gd name="connsiteX49" fmla="*/ 115642 w 243773"/>
                <a:gd name="connsiteY49" fmla="*/ 22593 h 121134"/>
                <a:gd name="connsiteX50" fmla="*/ 101600 w 243773"/>
                <a:gd name="connsiteY50" fmla="*/ 34037 h 121134"/>
                <a:gd name="connsiteX51" fmla="*/ 87558 w 243773"/>
                <a:gd name="connsiteY51" fmla="*/ 43668 h 121134"/>
                <a:gd name="connsiteX52" fmla="*/ 79054 w 243773"/>
                <a:gd name="connsiteY52" fmla="*/ 52907 h 121134"/>
                <a:gd name="connsiteX53" fmla="*/ 67218 w 243773"/>
                <a:gd name="connsiteY53" fmla="*/ 57808 h 121134"/>
                <a:gd name="connsiteX54" fmla="*/ 54279 w 243773"/>
                <a:gd name="connsiteY54" fmla="*/ 64817 h 121134"/>
                <a:gd name="connsiteX55" fmla="*/ 35801 w 243773"/>
                <a:gd name="connsiteY55" fmla="*/ 78148 h 121134"/>
                <a:gd name="connsiteX56" fmla="*/ 12863 w 243773"/>
                <a:gd name="connsiteY56" fmla="*/ 84790 h 121134"/>
                <a:gd name="connsiteX57" fmla="*/ 1419 w 243773"/>
                <a:gd name="connsiteY57" fmla="*/ 92558 h 121134"/>
                <a:gd name="connsiteX58" fmla="*/ 5119 w 243773"/>
                <a:gd name="connsiteY58" fmla="*/ 100327 h 12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43773" h="121134">
                  <a:moveTo>
                    <a:pt x="5119" y="100327"/>
                  </a:moveTo>
                  <a:cubicBezTo>
                    <a:pt x="9187" y="99567"/>
                    <a:pt x="10658" y="101429"/>
                    <a:pt x="8820" y="105497"/>
                  </a:cubicBezTo>
                  <a:cubicBezTo>
                    <a:pt x="6982" y="109565"/>
                    <a:pt x="6957" y="113266"/>
                    <a:pt x="11270" y="115104"/>
                  </a:cubicBezTo>
                  <a:cubicBezTo>
                    <a:pt x="15584" y="116942"/>
                    <a:pt x="19406" y="115839"/>
                    <a:pt x="20509" y="112138"/>
                  </a:cubicBezTo>
                  <a:cubicBezTo>
                    <a:pt x="21612" y="108438"/>
                    <a:pt x="21612" y="106600"/>
                    <a:pt x="27175" y="106600"/>
                  </a:cubicBezTo>
                  <a:cubicBezTo>
                    <a:pt x="32738" y="106600"/>
                    <a:pt x="38619" y="106600"/>
                    <a:pt x="40849" y="109933"/>
                  </a:cubicBezTo>
                  <a:cubicBezTo>
                    <a:pt x="43079" y="113266"/>
                    <a:pt x="44917" y="112874"/>
                    <a:pt x="48618" y="112874"/>
                  </a:cubicBezTo>
                  <a:cubicBezTo>
                    <a:pt x="52318" y="112874"/>
                    <a:pt x="60430" y="112506"/>
                    <a:pt x="60062" y="106233"/>
                  </a:cubicBezTo>
                  <a:cubicBezTo>
                    <a:pt x="59695" y="99959"/>
                    <a:pt x="59327" y="98096"/>
                    <a:pt x="63763" y="98096"/>
                  </a:cubicBezTo>
                  <a:cubicBezTo>
                    <a:pt x="68198" y="98096"/>
                    <a:pt x="70796" y="98464"/>
                    <a:pt x="70796" y="102165"/>
                  </a:cubicBezTo>
                  <a:cubicBezTo>
                    <a:pt x="70480" y="105228"/>
                    <a:pt x="72102" y="108168"/>
                    <a:pt x="74864" y="109516"/>
                  </a:cubicBezTo>
                  <a:cubicBezTo>
                    <a:pt x="77587" y="110472"/>
                    <a:pt x="79503" y="112923"/>
                    <a:pt x="79765" y="115790"/>
                  </a:cubicBezTo>
                  <a:cubicBezTo>
                    <a:pt x="80133" y="119123"/>
                    <a:pt x="81236" y="120226"/>
                    <a:pt x="87117" y="120226"/>
                  </a:cubicBezTo>
                  <a:cubicBezTo>
                    <a:pt x="92998" y="120226"/>
                    <a:pt x="101821" y="119858"/>
                    <a:pt x="102654" y="117260"/>
                  </a:cubicBezTo>
                  <a:cubicBezTo>
                    <a:pt x="103487" y="114663"/>
                    <a:pt x="107555" y="111722"/>
                    <a:pt x="107555" y="105448"/>
                  </a:cubicBezTo>
                  <a:cubicBezTo>
                    <a:pt x="107555" y="99175"/>
                    <a:pt x="106085" y="93980"/>
                    <a:pt x="109026" y="93980"/>
                  </a:cubicBezTo>
                  <a:cubicBezTo>
                    <a:pt x="111966" y="93980"/>
                    <a:pt x="111991" y="96945"/>
                    <a:pt x="114956" y="99150"/>
                  </a:cubicBezTo>
                  <a:cubicBezTo>
                    <a:pt x="117921" y="101356"/>
                    <a:pt x="123460" y="107654"/>
                    <a:pt x="127528" y="101748"/>
                  </a:cubicBezTo>
                  <a:cubicBezTo>
                    <a:pt x="131596" y="95842"/>
                    <a:pt x="130836" y="92142"/>
                    <a:pt x="134880" y="90647"/>
                  </a:cubicBezTo>
                  <a:cubicBezTo>
                    <a:pt x="138923" y="89152"/>
                    <a:pt x="143383" y="86579"/>
                    <a:pt x="141178" y="84005"/>
                  </a:cubicBezTo>
                  <a:cubicBezTo>
                    <a:pt x="138972" y="81432"/>
                    <a:pt x="137110" y="77364"/>
                    <a:pt x="138580" y="74399"/>
                  </a:cubicBezTo>
                  <a:cubicBezTo>
                    <a:pt x="140050" y="71434"/>
                    <a:pt x="147084" y="74766"/>
                    <a:pt x="147084" y="69498"/>
                  </a:cubicBezTo>
                  <a:cubicBezTo>
                    <a:pt x="147084" y="64229"/>
                    <a:pt x="150416" y="64597"/>
                    <a:pt x="150784" y="61362"/>
                  </a:cubicBezTo>
                  <a:cubicBezTo>
                    <a:pt x="151152" y="58127"/>
                    <a:pt x="151887" y="55064"/>
                    <a:pt x="156323" y="55431"/>
                  </a:cubicBezTo>
                  <a:cubicBezTo>
                    <a:pt x="160758" y="55799"/>
                    <a:pt x="163356" y="57294"/>
                    <a:pt x="163674" y="61362"/>
                  </a:cubicBezTo>
                  <a:cubicBezTo>
                    <a:pt x="163993" y="65430"/>
                    <a:pt x="159974" y="67268"/>
                    <a:pt x="161077" y="70233"/>
                  </a:cubicBezTo>
                  <a:cubicBezTo>
                    <a:pt x="162180" y="73198"/>
                    <a:pt x="160709" y="75404"/>
                    <a:pt x="158504" y="78001"/>
                  </a:cubicBezTo>
                  <a:cubicBezTo>
                    <a:pt x="156298" y="80599"/>
                    <a:pt x="159606" y="81310"/>
                    <a:pt x="165145" y="86505"/>
                  </a:cubicBezTo>
                  <a:cubicBezTo>
                    <a:pt x="170683" y="91700"/>
                    <a:pt x="175119" y="90916"/>
                    <a:pt x="180314" y="90549"/>
                  </a:cubicBezTo>
                  <a:cubicBezTo>
                    <a:pt x="185509" y="90181"/>
                    <a:pt x="192567" y="88711"/>
                    <a:pt x="192567" y="83908"/>
                  </a:cubicBezTo>
                  <a:cubicBezTo>
                    <a:pt x="192567" y="79104"/>
                    <a:pt x="196660" y="72806"/>
                    <a:pt x="201071" y="72071"/>
                  </a:cubicBezTo>
                  <a:cubicBezTo>
                    <a:pt x="205482" y="71336"/>
                    <a:pt x="211437" y="70233"/>
                    <a:pt x="216975" y="69498"/>
                  </a:cubicBezTo>
                  <a:cubicBezTo>
                    <a:pt x="222514" y="68763"/>
                    <a:pt x="223273" y="62832"/>
                    <a:pt x="225111" y="63567"/>
                  </a:cubicBezTo>
                  <a:cubicBezTo>
                    <a:pt x="226949" y="64303"/>
                    <a:pt x="230013" y="62097"/>
                    <a:pt x="226949" y="58397"/>
                  </a:cubicBezTo>
                  <a:cubicBezTo>
                    <a:pt x="223886" y="54696"/>
                    <a:pt x="220308" y="52466"/>
                    <a:pt x="221778" y="49525"/>
                  </a:cubicBezTo>
                  <a:cubicBezTo>
                    <a:pt x="223249" y="46584"/>
                    <a:pt x="231385" y="50260"/>
                    <a:pt x="231385" y="45457"/>
                  </a:cubicBezTo>
                  <a:cubicBezTo>
                    <a:pt x="231385" y="40654"/>
                    <a:pt x="230650" y="40556"/>
                    <a:pt x="225847" y="39184"/>
                  </a:cubicBezTo>
                  <a:cubicBezTo>
                    <a:pt x="221043" y="37811"/>
                    <a:pt x="219573" y="35483"/>
                    <a:pt x="219573" y="32518"/>
                  </a:cubicBezTo>
                  <a:cubicBezTo>
                    <a:pt x="219573" y="29553"/>
                    <a:pt x="220308" y="24382"/>
                    <a:pt x="227709" y="25166"/>
                  </a:cubicBezTo>
                  <a:cubicBezTo>
                    <a:pt x="235110" y="25950"/>
                    <a:pt x="231042" y="18157"/>
                    <a:pt x="237315" y="19995"/>
                  </a:cubicBezTo>
                  <a:cubicBezTo>
                    <a:pt x="243589" y="21833"/>
                    <a:pt x="246554" y="17055"/>
                    <a:pt x="239521" y="14457"/>
                  </a:cubicBezTo>
                  <a:cubicBezTo>
                    <a:pt x="232488" y="11859"/>
                    <a:pt x="229547" y="11124"/>
                    <a:pt x="226949" y="8183"/>
                  </a:cubicBezTo>
                  <a:cubicBezTo>
                    <a:pt x="224352" y="5242"/>
                    <a:pt x="216608" y="5218"/>
                    <a:pt x="213643" y="1150"/>
                  </a:cubicBezTo>
                  <a:cubicBezTo>
                    <a:pt x="210677" y="-2918"/>
                    <a:pt x="209207" y="47"/>
                    <a:pt x="203668" y="1518"/>
                  </a:cubicBezTo>
                  <a:cubicBezTo>
                    <a:pt x="198130" y="2988"/>
                    <a:pt x="190362" y="2988"/>
                    <a:pt x="189259" y="5586"/>
                  </a:cubicBezTo>
                  <a:cubicBezTo>
                    <a:pt x="188156" y="8183"/>
                    <a:pt x="187029" y="10021"/>
                    <a:pt x="191097" y="11492"/>
                  </a:cubicBezTo>
                  <a:cubicBezTo>
                    <a:pt x="195165" y="12962"/>
                    <a:pt x="196268" y="17790"/>
                    <a:pt x="182226" y="14089"/>
                  </a:cubicBezTo>
                  <a:cubicBezTo>
                    <a:pt x="168183" y="10389"/>
                    <a:pt x="160415" y="14824"/>
                    <a:pt x="154509" y="14089"/>
                  </a:cubicBezTo>
                  <a:cubicBezTo>
                    <a:pt x="148603" y="13354"/>
                    <a:pt x="134169" y="15560"/>
                    <a:pt x="127895" y="15560"/>
                  </a:cubicBezTo>
                  <a:cubicBezTo>
                    <a:pt x="121622" y="15560"/>
                    <a:pt x="120127" y="17422"/>
                    <a:pt x="115642" y="22593"/>
                  </a:cubicBezTo>
                  <a:cubicBezTo>
                    <a:pt x="111547" y="27078"/>
                    <a:pt x="106818" y="30925"/>
                    <a:pt x="101600" y="34037"/>
                  </a:cubicBezTo>
                  <a:cubicBezTo>
                    <a:pt x="97532" y="36635"/>
                    <a:pt x="90866" y="39232"/>
                    <a:pt x="87558" y="43668"/>
                  </a:cubicBezTo>
                  <a:cubicBezTo>
                    <a:pt x="84250" y="48104"/>
                    <a:pt x="80892" y="48839"/>
                    <a:pt x="79054" y="52907"/>
                  </a:cubicBezTo>
                  <a:cubicBezTo>
                    <a:pt x="77216" y="56975"/>
                    <a:pt x="72021" y="56240"/>
                    <a:pt x="67218" y="57808"/>
                  </a:cubicBezTo>
                  <a:cubicBezTo>
                    <a:pt x="67218" y="57808"/>
                    <a:pt x="57979" y="59646"/>
                    <a:pt x="54279" y="64817"/>
                  </a:cubicBezTo>
                  <a:cubicBezTo>
                    <a:pt x="50578" y="69988"/>
                    <a:pt x="43913" y="78148"/>
                    <a:pt x="35801" y="78148"/>
                  </a:cubicBezTo>
                  <a:cubicBezTo>
                    <a:pt x="27690" y="78148"/>
                    <a:pt x="16564" y="81457"/>
                    <a:pt x="12863" y="84790"/>
                  </a:cubicBezTo>
                  <a:cubicBezTo>
                    <a:pt x="9227" y="87632"/>
                    <a:pt x="5404" y="90230"/>
                    <a:pt x="1419" y="92558"/>
                  </a:cubicBezTo>
                  <a:cubicBezTo>
                    <a:pt x="-2282" y="95131"/>
                    <a:pt x="1051" y="101062"/>
                    <a:pt x="5119" y="1003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2" name="Freeform: Shape 1611">
              <a:extLst>
                <a:ext uri="{FF2B5EF4-FFF2-40B4-BE49-F238E27FC236}">
                  <a16:creationId xmlns:a16="http://schemas.microsoft.com/office/drawing/2014/main" xmlns="" id="{12C8ED89-1D5A-D6F8-FBD8-D391FC0B1FE3}"/>
                </a:ext>
              </a:extLst>
            </p:cNvPr>
            <p:cNvSpPr/>
            <p:nvPr/>
          </p:nvSpPr>
          <p:spPr>
            <a:xfrm>
              <a:off x="1800600" y="1102145"/>
              <a:ext cx="59709" cy="41690"/>
            </a:xfrm>
            <a:custGeom>
              <a:avLst/>
              <a:gdLst>
                <a:gd name="connsiteX0" fmla="*/ 54715 w 59709"/>
                <a:gd name="connsiteY0" fmla="*/ 1413 h 41690"/>
                <a:gd name="connsiteX1" fmla="*/ 47510 w 59709"/>
                <a:gd name="connsiteY1" fmla="*/ 311 h 41690"/>
                <a:gd name="connsiteX2" fmla="*/ 38443 w 59709"/>
                <a:gd name="connsiteY2" fmla="*/ 8054 h 41690"/>
                <a:gd name="connsiteX3" fmla="*/ 25871 w 59709"/>
                <a:gd name="connsiteY3" fmla="*/ 10505 h 41690"/>
                <a:gd name="connsiteX4" fmla="*/ 16265 w 59709"/>
                <a:gd name="connsiteY4" fmla="*/ 18078 h 41690"/>
                <a:gd name="connsiteX5" fmla="*/ -179 w 59709"/>
                <a:gd name="connsiteY5" fmla="*/ 32781 h 41690"/>
                <a:gd name="connsiteX6" fmla="*/ 10727 w 59709"/>
                <a:gd name="connsiteY6" fmla="*/ 39618 h 41690"/>
                <a:gd name="connsiteX7" fmla="*/ 29008 w 59709"/>
                <a:gd name="connsiteY7" fmla="*/ 38320 h 41690"/>
                <a:gd name="connsiteX8" fmla="*/ 42315 w 59709"/>
                <a:gd name="connsiteY8" fmla="*/ 28909 h 41690"/>
                <a:gd name="connsiteX9" fmla="*/ 51015 w 59709"/>
                <a:gd name="connsiteY9" fmla="*/ 15970 h 41690"/>
                <a:gd name="connsiteX10" fmla="*/ 59518 w 59709"/>
                <a:gd name="connsiteY10" fmla="*/ 7466 h 41690"/>
                <a:gd name="connsiteX11" fmla="*/ 54715 w 59709"/>
                <a:gd name="connsiteY11" fmla="*/ 1413 h 41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709" h="41690">
                  <a:moveTo>
                    <a:pt x="54715" y="1413"/>
                  </a:moveTo>
                  <a:cubicBezTo>
                    <a:pt x="53220" y="-817"/>
                    <a:pt x="48613" y="-1920"/>
                    <a:pt x="47510" y="311"/>
                  </a:cubicBezTo>
                  <a:cubicBezTo>
                    <a:pt x="47510" y="311"/>
                    <a:pt x="43810" y="7662"/>
                    <a:pt x="38443" y="8054"/>
                  </a:cubicBezTo>
                  <a:cubicBezTo>
                    <a:pt x="33076" y="8447"/>
                    <a:pt x="29376" y="8251"/>
                    <a:pt x="25871" y="10505"/>
                  </a:cubicBezTo>
                  <a:cubicBezTo>
                    <a:pt x="22468" y="12760"/>
                    <a:pt x="19255" y="15284"/>
                    <a:pt x="16265" y="18078"/>
                  </a:cubicBezTo>
                  <a:cubicBezTo>
                    <a:pt x="13128" y="20847"/>
                    <a:pt x="-7" y="29718"/>
                    <a:pt x="-179" y="32781"/>
                  </a:cubicBezTo>
                  <a:cubicBezTo>
                    <a:pt x="-350" y="35845"/>
                    <a:pt x="4723" y="38148"/>
                    <a:pt x="10727" y="39618"/>
                  </a:cubicBezTo>
                  <a:cubicBezTo>
                    <a:pt x="16731" y="41089"/>
                    <a:pt x="25700" y="41653"/>
                    <a:pt x="29008" y="38320"/>
                  </a:cubicBezTo>
                  <a:cubicBezTo>
                    <a:pt x="32317" y="34987"/>
                    <a:pt x="39546" y="32781"/>
                    <a:pt x="42315" y="28909"/>
                  </a:cubicBezTo>
                  <a:cubicBezTo>
                    <a:pt x="45084" y="25037"/>
                    <a:pt x="47216" y="18175"/>
                    <a:pt x="51015" y="15970"/>
                  </a:cubicBezTo>
                  <a:cubicBezTo>
                    <a:pt x="54813" y="13764"/>
                    <a:pt x="59322" y="10407"/>
                    <a:pt x="59518" y="7466"/>
                  </a:cubicBezTo>
                  <a:cubicBezTo>
                    <a:pt x="59714" y="4526"/>
                    <a:pt x="56186" y="3570"/>
                    <a:pt x="54715" y="141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3" name="Freeform: Shape 1612">
              <a:extLst>
                <a:ext uri="{FF2B5EF4-FFF2-40B4-BE49-F238E27FC236}">
                  <a16:creationId xmlns:a16="http://schemas.microsoft.com/office/drawing/2014/main" xmlns="" id="{0E491865-AC2F-DA4F-B9C8-876DE383F83A}"/>
                </a:ext>
              </a:extLst>
            </p:cNvPr>
            <p:cNvSpPr/>
            <p:nvPr/>
          </p:nvSpPr>
          <p:spPr>
            <a:xfrm>
              <a:off x="1740539" y="1112875"/>
              <a:ext cx="8221" cy="18331"/>
            </a:xfrm>
            <a:custGeom>
              <a:avLst/>
              <a:gdLst>
                <a:gd name="connsiteX0" fmla="*/ -183 w 8221"/>
                <a:gd name="connsiteY0" fmla="*/ 14160 h 18331"/>
                <a:gd name="connsiteX1" fmla="*/ 3689 w 8221"/>
                <a:gd name="connsiteY1" fmla="*/ 16365 h 18331"/>
                <a:gd name="connsiteX2" fmla="*/ 7929 w 8221"/>
                <a:gd name="connsiteY2" fmla="*/ 9161 h 18331"/>
                <a:gd name="connsiteX3" fmla="*/ 4424 w 8221"/>
                <a:gd name="connsiteY3" fmla="*/ 1221 h 18331"/>
                <a:gd name="connsiteX4" fmla="*/ 3861 w 8221"/>
                <a:gd name="connsiteY4" fmla="*/ 8254 h 18331"/>
                <a:gd name="connsiteX5" fmla="*/ -183 w 8221"/>
                <a:gd name="connsiteY5" fmla="*/ 14160 h 1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21" h="18331">
                  <a:moveTo>
                    <a:pt x="-183" y="14160"/>
                  </a:moveTo>
                  <a:cubicBezTo>
                    <a:pt x="-183" y="16610"/>
                    <a:pt x="1459" y="18791"/>
                    <a:pt x="3689" y="16365"/>
                  </a:cubicBezTo>
                  <a:cubicBezTo>
                    <a:pt x="5922" y="14552"/>
                    <a:pt x="7426" y="12003"/>
                    <a:pt x="7929" y="9161"/>
                  </a:cubicBezTo>
                  <a:cubicBezTo>
                    <a:pt x="8492" y="5656"/>
                    <a:pt x="6826" y="-5543"/>
                    <a:pt x="4424" y="1221"/>
                  </a:cubicBezTo>
                  <a:cubicBezTo>
                    <a:pt x="4424" y="1221"/>
                    <a:pt x="6091" y="6391"/>
                    <a:pt x="3861" y="8254"/>
                  </a:cubicBezTo>
                  <a:cubicBezTo>
                    <a:pt x="1631" y="10116"/>
                    <a:pt x="-183" y="11758"/>
                    <a:pt x="-183" y="1416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4" name="Freeform: Shape 1613">
              <a:extLst>
                <a:ext uri="{FF2B5EF4-FFF2-40B4-BE49-F238E27FC236}">
                  <a16:creationId xmlns:a16="http://schemas.microsoft.com/office/drawing/2014/main" xmlns="" id="{9CBA1791-2540-5154-445D-02278B9DC119}"/>
                </a:ext>
              </a:extLst>
            </p:cNvPr>
            <p:cNvSpPr/>
            <p:nvPr/>
          </p:nvSpPr>
          <p:spPr>
            <a:xfrm>
              <a:off x="1951304" y="1049205"/>
              <a:ext cx="41071" cy="15202"/>
            </a:xfrm>
            <a:custGeom>
              <a:avLst/>
              <a:gdLst>
                <a:gd name="connsiteX0" fmla="*/ 18406 w 41071"/>
                <a:gd name="connsiteY0" fmla="*/ -909 h 15202"/>
                <a:gd name="connsiteX1" fmla="*/ 7060 w 41071"/>
                <a:gd name="connsiteY1" fmla="*/ 1542 h 15202"/>
                <a:gd name="connsiteX2" fmla="*/ -170 w 41071"/>
                <a:gd name="connsiteY2" fmla="*/ 7644 h 15202"/>
                <a:gd name="connsiteX3" fmla="*/ 5663 w 41071"/>
                <a:gd name="connsiteY3" fmla="*/ 11516 h 15202"/>
                <a:gd name="connsiteX4" fmla="*/ 20073 w 41071"/>
                <a:gd name="connsiteY4" fmla="*/ 14285 h 15202"/>
                <a:gd name="connsiteX5" fmla="*/ 34213 w 41071"/>
                <a:gd name="connsiteY5" fmla="*/ 12079 h 15202"/>
                <a:gd name="connsiteX6" fmla="*/ 40878 w 41071"/>
                <a:gd name="connsiteY6" fmla="*/ 5977 h 15202"/>
                <a:gd name="connsiteX7" fmla="*/ 35977 w 41071"/>
                <a:gd name="connsiteY7" fmla="*/ 1247 h 15202"/>
                <a:gd name="connsiteX8" fmla="*/ 18406 w 41071"/>
                <a:gd name="connsiteY8" fmla="*/ -909 h 1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1" h="15202">
                  <a:moveTo>
                    <a:pt x="18406" y="-909"/>
                  </a:moveTo>
                  <a:cubicBezTo>
                    <a:pt x="14519" y="-688"/>
                    <a:pt x="10689" y="145"/>
                    <a:pt x="7060" y="1542"/>
                  </a:cubicBezTo>
                  <a:cubicBezTo>
                    <a:pt x="3433" y="3478"/>
                    <a:pt x="-439" y="5144"/>
                    <a:pt x="-170" y="7644"/>
                  </a:cubicBezTo>
                  <a:cubicBezTo>
                    <a:pt x="100" y="10143"/>
                    <a:pt x="3727" y="10094"/>
                    <a:pt x="5663" y="11516"/>
                  </a:cubicBezTo>
                  <a:cubicBezTo>
                    <a:pt x="7599" y="12937"/>
                    <a:pt x="14534" y="14285"/>
                    <a:pt x="20073" y="14285"/>
                  </a:cubicBezTo>
                  <a:cubicBezTo>
                    <a:pt x="25611" y="14285"/>
                    <a:pt x="32326" y="14554"/>
                    <a:pt x="34213" y="12079"/>
                  </a:cubicBezTo>
                  <a:cubicBezTo>
                    <a:pt x="36100" y="9604"/>
                    <a:pt x="41148" y="9286"/>
                    <a:pt x="40878" y="5977"/>
                  </a:cubicBezTo>
                  <a:cubicBezTo>
                    <a:pt x="40609" y="2669"/>
                    <a:pt x="38942" y="1076"/>
                    <a:pt x="35977" y="1247"/>
                  </a:cubicBezTo>
                  <a:cubicBezTo>
                    <a:pt x="33012" y="1419"/>
                    <a:pt x="24508" y="-909"/>
                    <a:pt x="18406"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5" name="Freeform: Shape 1614">
              <a:extLst>
                <a:ext uri="{FF2B5EF4-FFF2-40B4-BE49-F238E27FC236}">
                  <a16:creationId xmlns:a16="http://schemas.microsoft.com/office/drawing/2014/main" xmlns="" id="{FD4A93CB-F9CC-6DF4-7A50-08071FDDABC3}"/>
                </a:ext>
              </a:extLst>
            </p:cNvPr>
            <p:cNvSpPr/>
            <p:nvPr/>
          </p:nvSpPr>
          <p:spPr>
            <a:xfrm>
              <a:off x="1939458" y="965417"/>
              <a:ext cx="48244" cy="29651"/>
            </a:xfrm>
            <a:custGeom>
              <a:avLst/>
              <a:gdLst>
                <a:gd name="connsiteX0" fmla="*/ 2266 w 48244"/>
                <a:gd name="connsiteY0" fmla="*/ 11346 h 29651"/>
                <a:gd name="connsiteX1" fmla="*/ 20548 w 48244"/>
                <a:gd name="connsiteY1" fmla="*/ 24384 h 29651"/>
                <a:gd name="connsiteX2" fmla="*/ 33585 w 48244"/>
                <a:gd name="connsiteY2" fmla="*/ 27422 h 29651"/>
                <a:gd name="connsiteX3" fmla="*/ 43388 w 48244"/>
                <a:gd name="connsiteY3" fmla="*/ 22717 h 29651"/>
                <a:gd name="connsiteX4" fmla="*/ 47823 w 48244"/>
                <a:gd name="connsiteY4" fmla="*/ 14679 h 29651"/>
                <a:gd name="connsiteX5" fmla="*/ 37286 w 48244"/>
                <a:gd name="connsiteY5" fmla="*/ 8308 h 29651"/>
                <a:gd name="connsiteX6" fmla="*/ 15671 w 48244"/>
                <a:gd name="connsiteY6" fmla="*/ 956 h 29651"/>
                <a:gd name="connsiteX7" fmla="*/ 8736 w 48244"/>
                <a:gd name="connsiteY7" fmla="*/ 3725 h 29651"/>
                <a:gd name="connsiteX8" fmla="*/ 2266 w 48244"/>
                <a:gd name="connsiteY8" fmla="*/ 11346 h 2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44" h="29651">
                  <a:moveTo>
                    <a:pt x="2266" y="11346"/>
                  </a:moveTo>
                  <a:cubicBezTo>
                    <a:pt x="8131" y="16003"/>
                    <a:pt x="14233" y="20365"/>
                    <a:pt x="20548" y="24384"/>
                  </a:cubicBezTo>
                  <a:cubicBezTo>
                    <a:pt x="24150" y="26320"/>
                    <a:pt x="32213" y="31025"/>
                    <a:pt x="33585" y="27422"/>
                  </a:cubicBezTo>
                  <a:cubicBezTo>
                    <a:pt x="34958" y="23820"/>
                    <a:pt x="42726" y="25756"/>
                    <a:pt x="43388" y="22717"/>
                  </a:cubicBezTo>
                  <a:cubicBezTo>
                    <a:pt x="44049" y="19679"/>
                    <a:pt x="49220" y="17816"/>
                    <a:pt x="47823" y="14679"/>
                  </a:cubicBezTo>
                  <a:cubicBezTo>
                    <a:pt x="46426" y="11542"/>
                    <a:pt x="42285" y="11616"/>
                    <a:pt x="37286" y="8308"/>
                  </a:cubicBezTo>
                  <a:cubicBezTo>
                    <a:pt x="32286" y="4999"/>
                    <a:pt x="20646" y="-5024"/>
                    <a:pt x="15671" y="956"/>
                  </a:cubicBezTo>
                  <a:cubicBezTo>
                    <a:pt x="13622" y="2426"/>
                    <a:pt x="11240" y="3382"/>
                    <a:pt x="8736" y="3725"/>
                  </a:cubicBezTo>
                  <a:cubicBezTo>
                    <a:pt x="5084" y="4141"/>
                    <a:pt x="-4718" y="6078"/>
                    <a:pt x="2266" y="1134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6" name="Freeform: Shape 1615">
              <a:extLst>
                <a:ext uri="{FF2B5EF4-FFF2-40B4-BE49-F238E27FC236}">
                  <a16:creationId xmlns:a16="http://schemas.microsoft.com/office/drawing/2014/main" xmlns="" id="{8E77E00B-30CB-1DFE-D38C-DB7E8011C6B2}"/>
                </a:ext>
              </a:extLst>
            </p:cNvPr>
            <p:cNvSpPr/>
            <p:nvPr/>
          </p:nvSpPr>
          <p:spPr>
            <a:xfrm>
              <a:off x="1997027" y="960962"/>
              <a:ext cx="123432" cy="59497"/>
            </a:xfrm>
            <a:custGeom>
              <a:avLst/>
              <a:gdLst>
                <a:gd name="connsiteX0" fmla="*/ 89406 w 123432"/>
                <a:gd name="connsiteY0" fmla="*/ 19404 h 59497"/>
                <a:gd name="connsiteX1" fmla="*/ 105507 w 123432"/>
                <a:gd name="connsiteY1" fmla="*/ 17737 h 59497"/>
                <a:gd name="connsiteX2" fmla="*/ 117980 w 123432"/>
                <a:gd name="connsiteY2" fmla="*/ 14699 h 59497"/>
                <a:gd name="connsiteX3" fmla="*/ 123249 w 123432"/>
                <a:gd name="connsiteY3" fmla="*/ 9797 h 59497"/>
                <a:gd name="connsiteX4" fmla="*/ 118348 w 123432"/>
                <a:gd name="connsiteY4" fmla="*/ 2592 h 59497"/>
                <a:gd name="connsiteX5" fmla="*/ 101439 w 123432"/>
                <a:gd name="connsiteY5" fmla="*/ -741 h 59497"/>
                <a:gd name="connsiteX6" fmla="*/ 89186 w 123432"/>
                <a:gd name="connsiteY6" fmla="*/ 1710 h 59497"/>
                <a:gd name="connsiteX7" fmla="*/ 76932 w 123432"/>
                <a:gd name="connsiteY7" fmla="*/ 4161 h 59497"/>
                <a:gd name="connsiteX8" fmla="*/ 36448 w 123432"/>
                <a:gd name="connsiteY8" fmla="*/ 8033 h 59497"/>
                <a:gd name="connsiteX9" fmla="*/ 26205 w 123432"/>
                <a:gd name="connsiteY9" fmla="*/ 9969 h 59497"/>
                <a:gd name="connsiteX10" fmla="*/ 12334 w 123432"/>
                <a:gd name="connsiteY10" fmla="*/ 13571 h 59497"/>
                <a:gd name="connsiteX11" fmla="*/ 5399 w 123432"/>
                <a:gd name="connsiteY11" fmla="*/ 16634 h 59497"/>
                <a:gd name="connsiteX12" fmla="*/ -140 w 123432"/>
                <a:gd name="connsiteY12" fmla="*/ 24942 h 59497"/>
                <a:gd name="connsiteX13" fmla="*/ 6796 w 123432"/>
                <a:gd name="connsiteY13" fmla="*/ 41312 h 59497"/>
                <a:gd name="connsiteX14" fmla="*/ 20103 w 123432"/>
                <a:gd name="connsiteY14" fmla="*/ 51115 h 59497"/>
                <a:gd name="connsiteX15" fmla="*/ 27307 w 123432"/>
                <a:gd name="connsiteY15" fmla="*/ 55256 h 59497"/>
                <a:gd name="connsiteX16" fmla="*/ 37576 w 123432"/>
                <a:gd name="connsiteY16" fmla="*/ 58589 h 59497"/>
                <a:gd name="connsiteX17" fmla="*/ 51985 w 123432"/>
                <a:gd name="connsiteY17" fmla="*/ 56383 h 59497"/>
                <a:gd name="connsiteX18" fmla="*/ 64459 w 123432"/>
                <a:gd name="connsiteY18" fmla="*/ 53933 h 59497"/>
                <a:gd name="connsiteX19" fmla="*/ 83598 w 123432"/>
                <a:gd name="connsiteY19" fmla="*/ 50061 h 59497"/>
                <a:gd name="connsiteX20" fmla="*/ 96341 w 123432"/>
                <a:gd name="connsiteY20" fmla="*/ 48100 h 59497"/>
                <a:gd name="connsiteX21" fmla="*/ 104673 w 123432"/>
                <a:gd name="connsiteY21" fmla="*/ 42292 h 59497"/>
                <a:gd name="connsiteX22" fmla="*/ 101904 w 123432"/>
                <a:gd name="connsiteY22" fmla="*/ 25922 h 59497"/>
                <a:gd name="connsiteX23" fmla="*/ 82765 w 123432"/>
                <a:gd name="connsiteY23" fmla="*/ 23472 h 59497"/>
                <a:gd name="connsiteX24" fmla="*/ 89406 w 123432"/>
                <a:gd name="connsiteY24" fmla="*/ 19404 h 59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432" h="59497">
                  <a:moveTo>
                    <a:pt x="89406" y="19404"/>
                  </a:moveTo>
                  <a:cubicBezTo>
                    <a:pt x="95239" y="19673"/>
                    <a:pt x="105507" y="19967"/>
                    <a:pt x="105507" y="17737"/>
                  </a:cubicBezTo>
                  <a:cubicBezTo>
                    <a:pt x="105507" y="15507"/>
                    <a:pt x="117980" y="17737"/>
                    <a:pt x="117980" y="14699"/>
                  </a:cubicBezTo>
                  <a:cubicBezTo>
                    <a:pt x="117980" y="11659"/>
                    <a:pt x="123249" y="14135"/>
                    <a:pt x="123249" y="9797"/>
                  </a:cubicBezTo>
                  <a:cubicBezTo>
                    <a:pt x="123249" y="5460"/>
                    <a:pt x="121583" y="5631"/>
                    <a:pt x="118348" y="2592"/>
                  </a:cubicBezTo>
                  <a:cubicBezTo>
                    <a:pt x="115113" y="-446"/>
                    <a:pt x="106708" y="-471"/>
                    <a:pt x="101439" y="-741"/>
                  </a:cubicBezTo>
                  <a:cubicBezTo>
                    <a:pt x="97194" y="-1304"/>
                    <a:pt x="92883" y="-446"/>
                    <a:pt x="89186" y="1710"/>
                  </a:cubicBezTo>
                  <a:cubicBezTo>
                    <a:pt x="86735" y="3646"/>
                    <a:pt x="86735" y="4479"/>
                    <a:pt x="76932" y="4161"/>
                  </a:cubicBezTo>
                  <a:cubicBezTo>
                    <a:pt x="67130" y="3842"/>
                    <a:pt x="45883" y="7763"/>
                    <a:pt x="36448" y="8033"/>
                  </a:cubicBezTo>
                  <a:cubicBezTo>
                    <a:pt x="32914" y="7592"/>
                    <a:pt x="29337" y="8278"/>
                    <a:pt x="26205" y="9969"/>
                  </a:cubicBezTo>
                  <a:cubicBezTo>
                    <a:pt x="22014" y="12468"/>
                    <a:pt x="17206" y="13694"/>
                    <a:pt x="12334" y="13571"/>
                  </a:cubicBezTo>
                  <a:cubicBezTo>
                    <a:pt x="7899" y="13571"/>
                    <a:pt x="9565" y="15801"/>
                    <a:pt x="5399" y="16634"/>
                  </a:cubicBezTo>
                  <a:cubicBezTo>
                    <a:pt x="1233" y="17468"/>
                    <a:pt x="130" y="19404"/>
                    <a:pt x="-140" y="24942"/>
                  </a:cubicBezTo>
                  <a:cubicBezTo>
                    <a:pt x="-409" y="30480"/>
                    <a:pt x="424" y="38249"/>
                    <a:pt x="6796" y="41312"/>
                  </a:cubicBezTo>
                  <a:cubicBezTo>
                    <a:pt x="13167" y="44375"/>
                    <a:pt x="16598" y="51115"/>
                    <a:pt x="20103" y="51115"/>
                  </a:cubicBezTo>
                  <a:cubicBezTo>
                    <a:pt x="23109" y="50967"/>
                    <a:pt x="25930" y="52585"/>
                    <a:pt x="27307" y="55256"/>
                  </a:cubicBezTo>
                  <a:cubicBezTo>
                    <a:pt x="28704" y="57707"/>
                    <a:pt x="31474" y="58589"/>
                    <a:pt x="37576" y="58589"/>
                  </a:cubicBezTo>
                  <a:cubicBezTo>
                    <a:pt x="43678" y="58589"/>
                    <a:pt x="50882" y="58319"/>
                    <a:pt x="51985" y="56383"/>
                  </a:cubicBezTo>
                  <a:cubicBezTo>
                    <a:pt x="53088" y="54447"/>
                    <a:pt x="58087" y="53933"/>
                    <a:pt x="64459" y="53933"/>
                  </a:cubicBezTo>
                  <a:cubicBezTo>
                    <a:pt x="70830" y="53933"/>
                    <a:pt x="78035" y="50061"/>
                    <a:pt x="83598" y="50061"/>
                  </a:cubicBezTo>
                  <a:cubicBezTo>
                    <a:pt x="89161" y="50061"/>
                    <a:pt x="95508" y="51703"/>
                    <a:pt x="96341" y="48100"/>
                  </a:cubicBezTo>
                  <a:cubicBezTo>
                    <a:pt x="97175" y="44498"/>
                    <a:pt x="104943" y="48395"/>
                    <a:pt x="104673" y="42292"/>
                  </a:cubicBezTo>
                  <a:cubicBezTo>
                    <a:pt x="104404" y="36190"/>
                    <a:pt x="107982" y="26216"/>
                    <a:pt x="101904" y="25922"/>
                  </a:cubicBezTo>
                  <a:cubicBezTo>
                    <a:pt x="95827" y="25628"/>
                    <a:pt x="83598" y="27858"/>
                    <a:pt x="82765" y="23472"/>
                  </a:cubicBezTo>
                  <a:cubicBezTo>
                    <a:pt x="81932" y="19085"/>
                    <a:pt x="83598" y="19134"/>
                    <a:pt x="89406" y="194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7" name="Freeform: Shape 1616">
              <a:extLst>
                <a:ext uri="{FF2B5EF4-FFF2-40B4-BE49-F238E27FC236}">
                  <a16:creationId xmlns:a16="http://schemas.microsoft.com/office/drawing/2014/main" xmlns="" id="{E0F9D216-D886-F699-C1F3-522B420508E6}"/>
                </a:ext>
              </a:extLst>
            </p:cNvPr>
            <p:cNvSpPr/>
            <p:nvPr/>
          </p:nvSpPr>
          <p:spPr>
            <a:xfrm>
              <a:off x="1995895" y="915469"/>
              <a:ext cx="136418" cy="37930"/>
            </a:xfrm>
            <a:custGeom>
              <a:avLst/>
              <a:gdLst>
                <a:gd name="connsiteX0" fmla="*/ 3223 w 136418"/>
                <a:gd name="connsiteY0" fmla="*/ 32744 h 37930"/>
                <a:gd name="connsiteX1" fmla="*/ 13466 w 136418"/>
                <a:gd name="connsiteY1" fmla="*/ 36346 h 37930"/>
                <a:gd name="connsiteX2" fmla="*/ 28439 w 136418"/>
                <a:gd name="connsiteY2" fmla="*/ 31911 h 37930"/>
                <a:gd name="connsiteX3" fmla="*/ 45594 w 136418"/>
                <a:gd name="connsiteY3" fmla="*/ 33847 h 37930"/>
                <a:gd name="connsiteX4" fmla="*/ 59440 w 136418"/>
                <a:gd name="connsiteY4" fmla="*/ 36616 h 37930"/>
                <a:gd name="connsiteX5" fmla="*/ 68605 w 136418"/>
                <a:gd name="connsiteY5" fmla="*/ 34165 h 37930"/>
                <a:gd name="connsiteX6" fmla="*/ 75246 w 136418"/>
                <a:gd name="connsiteY6" fmla="*/ 31960 h 37930"/>
                <a:gd name="connsiteX7" fmla="*/ 84118 w 136418"/>
                <a:gd name="connsiteY7" fmla="*/ 33626 h 37930"/>
                <a:gd name="connsiteX8" fmla="*/ 92719 w 136418"/>
                <a:gd name="connsiteY8" fmla="*/ 36665 h 37930"/>
                <a:gd name="connsiteX9" fmla="*/ 102693 w 136418"/>
                <a:gd name="connsiteY9" fmla="*/ 35562 h 37930"/>
                <a:gd name="connsiteX10" fmla="*/ 111295 w 136418"/>
                <a:gd name="connsiteY10" fmla="*/ 34165 h 37930"/>
                <a:gd name="connsiteX11" fmla="*/ 119333 w 136418"/>
                <a:gd name="connsiteY11" fmla="*/ 36101 h 37930"/>
                <a:gd name="connsiteX12" fmla="*/ 131807 w 136418"/>
                <a:gd name="connsiteY12" fmla="*/ 34998 h 37930"/>
                <a:gd name="connsiteX13" fmla="*/ 134257 w 136418"/>
                <a:gd name="connsiteY13" fmla="*/ 28357 h 37930"/>
                <a:gd name="connsiteX14" fmla="*/ 134821 w 136418"/>
                <a:gd name="connsiteY14" fmla="*/ 22255 h 37930"/>
                <a:gd name="connsiteX15" fmla="*/ 129258 w 136418"/>
                <a:gd name="connsiteY15" fmla="*/ 15884 h 37930"/>
                <a:gd name="connsiteX16" fmla="*/ 120117 w 136418"/>
                <a:gd name="connsiteY16" fmla="*/ 10321 h 37930"/>
                <a:gd name="connsiteX17" fmla="*/ 106247 w 136418"/>
                <a:gd name="connsiteY17" fmla="*/ 2969 h 37930"/>
                <a:gd name="connsiteX18" fmla="*/ 92670 w 136418"/>
                <a:gd name="connsiteY18" fmla="*/ -364 h 37930"/>
                <a:gd name="connsiteX19" fmla="*/ 79633 w 136418"/>
                <a:gd name="connsiteY19" fmla="*/ 2699 h 37930"/>
                <a:gd name="connsiteX20" fmla="*/ 69095 w 136418"/>
                <a:gd name="connsiteY20" fmla="*/ 6841 h 37930"/>
                <a:gd name="connsiteX21" fmla="*/ 58852 w 136418"/>
                <a:gd name="connsiteY21" fmla="*/ 10174 h 37930"/>
                <a:gd name="connsiteX22" fmla="*/ 39982 w 136418"/>
                <a:gd name="connsiteY22" fmla="*/ 15443 h 37930"/>
                <a:gd name="connsiteX23" fmla="*/ 27508 w 136418"/>
                <a:gd name="connsiteY23" fmla="*/ 18481 h 37930"/>
                <a:gd name="connsiteX24" fmla="*/ 15035 w 136418"/>
                <a:gd name="connsiteY24" fmla="*/ 22378 h 37930"/>
                <a:gd name="connsiteX25" fmla="*/ 7683 w 136418"/>
                <a:gd name="connsiteY25" fmla="*/ 25147 h 37930"/>
                <a:gd name="connsiteX26" fmla="*/ 1850 w 136418"/>
                <a:gd name="connsiteY26" fmla="*/ 28480 h 37930"/>
                <a:gd name="connsiteX27" fmla="*/ 3223 w 136418"/>
                <a:gd name="connsiteY27" fmla="*/ 32744 h 3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418" h="37930">
                  <a:moveTo>
                    <a:pt x="3223" y="32744"/>
                  </a:moveTo>
                  <a:cubicBezTo>
                    <a:pt x="6531" y="33847"/>
                    <a:pt x="7095" y="37449"/>
                    <a:pt x="13466" y="36346"/>
                  </a:cubicBezTo>
                  <a:cubicBezTo>
                    <a:pt x="19838" y="35243"/>
                    <a:pt x="19568" y="32744"/>
                    <a:pt x="28439" y="31911"/>
                  </a:cubicBezTo>
                  <a:cubicBezTo>
                    <a:pt x="37311" y="31078"/>
                    <a:pt x="42040" y="29460"/>
                    <a:pt x="45594" y="33847"/>
                  </a:cubicBezTo>
                  <a:cubicBezTo>
                    <a:pt x="49147" y="38233"/>
                    <a:pt x="54735" y="36885"/>
                    <a:pt x="59440" y="36616"/>
                  </a:cubicBezTo>
                  <a:cubicBezTo>
                    <a:pt x="64145" y="36346"/>
                    <a:pt x="68041" y="35783"/>
                    <a:pt x="68605" y="34165"/>
                  </a:cubicBezTo>
                  <a:cubicBezTo>
                    <a:pt x="69169" y="32548"/>
                    <a:pt x="71374" y="31960"/>
                    <a:pt x="75246" y="31960"/>
                  </a:cubicBezTo>
                  <a:cubicBezTo>
                    <a:pt x="79118" y="31960"/>
                    <a:pt x="83848" y="31396"/>
                    <a:pt x="84118" y="33626"/>
                  </a:cubicBezTo>
                  <a:cubicBezTo>
                    <a:pt x="84387" y="35856"/>
                    <a:pt x="89019" y="37229"/>
                    <a:pt x="92719" y="36665"/>
                  </a:cubicBezTo>
                  <a:cubicBezTo>
                    <a:pt x="96420" y="36101"/>
                    <a:pt x="100757" y="38062"/>
                    <a:pt x="102693" y="35562"/>
                  </a:cubicBezTo>
                  <a:cubicBezTo>
                    <a:pt x="104629" y="33062"/>
                    <a:pt x="106590" y="32229"/>
                    <a:pt x="111295" y="34165"/>
                  </a:cubicBezTo>
                  <a:cubicBezTo>
                    <a:pt x="116000" y="36101"/>
                    <a:pt x="116000" y="36395"/>
                    <a:pt x="119333" y="36101"/>
                  </a:cubicBezTo>
                  <a:cubicBezTo>
                    <a:pt x="122666" y="35807"/>
                    <a:pt x="130973" y="38895"/>
                    <a:pt x="131807" y="34998"/>
                  </a:cubicBezTo>
                  <a:cubicBezTo>
                    <a:pt x="132640" y="31102"/>
                    <a:pt x="132370" y="29730"/>
                    <a:pt x="134257" y="28357"/>
                  </a:cubicBezTo>
                  <a:cubicBezTo>
                    <a:pt x="136144" y="26985"/>
                    <a:pt x="137296" y="25294"/>
                    <a:pt x="134821" y="22255"/>
                  </a:cubicBezTo>
                  <a:cubicBezTo>
                    <a:pt x="132346" y="19216"/>
                    <a:pt x="132860" y="16423"/>
                    <a:pt x="129258" y="15884"/>
                  </a:cubicBezTo>
                  <a:cubicBezTo>
                    <a:pt x="125655" y="15344"/>
                    <a:pt x="125116" y="13653"/>
                    <a:pt x="120117" y="10321"/>
                  </a:cubicBezTo>
                  <a:cubicBezTo>
                    <a:pt x="115118" y="6988"/>
                    <a:pt x="109016" y="4513"/>
                    <a:pt x="106247" y="2969"/>
                  </a:cubicBezTo>
                  <a:cubicBezTo>
                    <a:pt x="103477" y="1425"/>
                    <a:pt x="96836" y="-2300"/>
                    <a:pt x="92670" y="-364"/>
                  </a:cubicBezTo>
                  <a:cubicBezTo>
                    <a:pt x="88504" y="1572"/>
                    <a:pt x="85735" y="1572"/>
                    <a:pt x="79633" y="2699"/>
                  </a:cubicBezTo>
                  <a:cubicBezTo>
                    <a:pt x="73531" y="3827"/>
                    <a:pt x="76030" y="6571"/>
                    <a:pt x="69095" y="6841"/>
                  </a:cubicBezTo>
                  <a:cubicBezTo>
                    <a:pt x="62160" y="7110"/>
                    <a:pt x="59954" y="7674"/>
                    <a:pt x="58852" y="10174"/>
                  </a:cubicBezTo>
                  <a:cubicBezTo>
                    <a:pt x="57749" y="12673"/>
                    <a:pt x="58558" y="17109"/>
                    <a:pt x="39982" y="15443"/>
                  </a:cubicBezTo>
                  <a:cubicBezTo>
                    <a:pt x="35686" y="15761"/>
                    <a:pt x="31471" y="16790"/>
                    <a:pt x="27508" y="18481"/>
                  </a:cubicBezTo>
                  <a:cubicBezTo>
                    <a:pt x="22803" y="20932"/>
                    <a:pt x="16431" y="19878"/>
                    <a:pt x="15035" y="22378"/>
                  </a:cubicBezTo>
                  <a:cubicBezTo>
                    <a:pt x="13638" y="24877"/>
                    <a:pt x="10329" y="25147"/>
                    <a:pt x="7683" y="25147"/>
                  </a:cubicBezTo>
                  <a:cubicBezTo>
                    <a:pt x="5036" y="25147"/>
                    <a:pt x="5453" y="27083"/>
                    <a:pt x="1850" y="28480"/>
                  </a:cubicBezTo>
                  <a:cubicBezTo>
                    <a:pt x="-1752" y="29877"/>
                    <a:pt x="-110" y="31617"/>
                    <a:pt x="3223" y="327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8" name="Freeform: Shape 1617">
              <a:extLst>
                <a:ext uri="{FF2B5EF4-FFF2-40B4-BE49-F238E27FC236}">
                  <a16:creationId xmlns:a16="http://schemas.microsoft.com/office/drawing/2014/main" xmlns="" id="{EB5FD4B8-FB55-B151-5B25-342C13EDF9C0}"/>
                </a:ext>
              </a:extLst>
            </p:cNvPr>
            <p:cNvSpPr/>
            <p:nvPr/>
          </p:nvSpPr>
          <p:spPr>
            <a:xfrm>
              <a:off x="2166506" y="1263411"/>
              <a:ext cx="19099" cy="9048"/>
            </a:xfrm>
            <a:custGeom>
              <a:avLst/>
              <a:gdLst>
                <a:gd name="connsiteX0" fmla="*/ 18490 w 19099"/>
                <a:gd name="connsiteY0" fmla="*/ 6691 h 9048"/>
                <a:gd name="connsiteX1" fmla="*/ 14765 w 19099"/>
                <a:gd name="connsiteY1" fmla="*/ -661 h 9048"/>
                <a:gd name="connsiteX2" fmla="*/ 12682 w 19099"/>
                <a:gd name="connsiteY2" fmla="*/ 295 h 9048"/>
                <a:gd name="connsiteX3" fmla="*/ 9080 w 19099"/>
                <a:gd name="connsiteY3" fmla="*/ 3211 h 9048"/>
                <a:gd name="connsiteX4" fmla="*/ -85 w 19099"/>
                <a:gd name="connsiteY4" fmla="*/ 4877 h 9048"/>
                <a:gd name="connsiteX5" fmla="*/ 4081 w 19099"/>
                <a:gd name="connsiteY5" fmla="*/ 8063 h 9048"/>
                <a:gd name="connsiteX6" fmla="*/ 18490 w 19099"/>
                <a:gd name="connsiteY6" fmla="*/ 6691 h 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99" h="9048">
                  <a:moveTo>
                    <a:pt x="18490" y="6691"/>
                  </a:moveTo>
                  <a:cubicBezTo>
                    <a:pt x="18637" y="4731"/>
                    <a:pt x="20573" y="-808"/>
                    <a:pt x="14765" y="-661"/>
                  </a:cubicBezTo>
                  <a:cubicBezTo>
                    <a:pt x="14765" y="-661"/>
                    <a:pt x="12805" y="-1641"/>
                    <a:pt x="12682" y="295"/>
                  </a:cubicBezTo>
                  <a:cubicBezTo>
                    <a:pt x="12560" y="2231"/>
                    <a:pt x="11433" y="3064"/>
                    <a:pt x="9080" y="3211"/>
                  </a:cubicBezTo>
                  <a:cubicBezTo>
                    <a:pt x="6727" y="3358"/>
                    <a:pt x="331" y="2672"/>
                    <a:pt x="-85" y="4877"/>
                  </a:cubicBezTo>
                  <a:cubicBezTo>
                    <a:pt x="-502" y="7083"/>
                    <a:pt x="331" y="8063"/>
                    <a:pt x="4081" y="8063"/>
                  </a:cubicBezTo>
                  <a:cubicBezTo>
                    <a:pt x="7830" y="8063"/>
                    <a:pt x="18368" y="8627"/>
                    <a:pt x="18490" y="66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19" name="Freeform: Shape 1618">
              <a:extLst>
                <a:ext uri="{FF2B5EF4-FFF2-40B4-BE49-F238E27FC236}">
                  <a16:creationId xmlns:a16="http://schemas.microsoft.com/office/drawing/2014/main" xmlns="" id="{F93EF755-6548-7E6D-9C0D-002720E72AF8}"/>
                </a:ext>
              </a:extLst>
            </p:cNvPr>
            <p:cNvSpPr/>
            <p:nvPr/>
          </p:nvSpPr>
          <p:spPr>
            <a:xfrm>
              <a:off x="2858318" y="1713243"/>
              <a:ext cx="225143" cy="155498"/>
            </a:xfrm>
            <a:custGeom>
              <a:avLst/>
              <a:gdLst>
                <a:gd name="connsiteX0" fmla="*/ 187973 w 225143"/>
                <a:gd name="connsiteY0" fmla="*/ 129912 h 155498"/>
                <a:gd name="connsiteX1" fmla="*/ 195447 w 225143"/>
                <a:gd name="connsiteY1" fmla="*/ 134078 h 155498"/>
                <a:gd name="connsiteX2" fmla="*/ 202382 w 225143"/>
                <a:gd name="connsiteY2" fmla="*/ 136014 h 155498"/>
                <a:gd name="connsiteX3" fmla="*/ 208190 w 225143"/>
                <a:gd name="connsiteY3" fmla="*/ 132411 h 155498"/>
                <a:gd name="connsiteX4" fmla="*/ 215542 w 225143"/>
                <a:gd name="connsiteY4" fmla="*/ 126309 h 155498"/>
                <a:gd name="connsiteX5" fmla="*/ 224953 w 225143"/>
                <a:gd name="connsiteY5" fmla="*/ 121604 h 155498"/>
                <a:gd name="connsiteX6" fmla="*/ 222184 w 225143"/>
                <a:gd name="connsiteY6" fmla="*/ 113297 h 155498"/>
                <a:gd name="connsiteX7" fmla="*/ 217748 w 225143"/>
                <a:gd name="connsiteY7" fmla="*/ 105258 h 155498"/>
                <a:gd name="connsiteX8" fmla="*/ 208607 w 225143"/>
                <a:gd name="connsiteY8" fmla="*/ 100529 h 155498"/>
                <a:gd name="connsiteX9" fmla="*/ 199736 w 225143"/>
                <a:gd name="connsiteY9" fmla="*/ 104695 h 155498"/>
                <a:gd name="connsiteX10" fmla="*/ 188365 w 225143"/>
                <a:gd name="connsiteY10" fmla="*/ 101362 h 155498"/>
                <a:gd name="connsiteX11" fmla="*/ 181160 w 225143"/>
                <a:gd name="connsiteY11" fmla="*/ 101092 h 155498"/>
                <a:gd name="connsiteX12" fmla="*/ 178930 w 225143"/>
                <a:gd name="connsiteY12" fmla="*/ 79453 h 155498"/>
                <a:gd name="connsiteX13" fmla="*/ 167559 w 225143"/>
                <a:gd name="connsiteY13" fmla="*/ 67200 h 155498"/>
                <a:gd name="connsiteX14" fmla="*/ 155306 w 225143"/>
                <a:gd name="connsiteY14" fmla="*/ 66073 h 155498"/>
                <a:gd name="connsiteX15" fmla="*/ 143666 w 225143"/>
                <a:gd name="connsiteY15" fmla="*/ 60265 h 155498"/>
                <a:gd name="connsiteX16" fmla="*/ 126511 w 225143"/>
                <a:gd name="connsiteY16" fmla="*/ 50830 h 155498"/>
                <a:gd name="connsiteX17" fmla="*/ 116243 w 225143"/>
                <a:gd name="connsiteY17" fmla="*/ 44459 h 155498"/>
                <a:gd name="connsiteX18" fmla="*/ 103990 w 225143"/>
                <a:gd name="connsiteY18" fmla="*/ 40587 h 155498"/>
                <a:gd name="connsiteX19" fmla="*/ 96246 w 225143"/>
                <a:gd name="connsiteY19" fmla="*/ 32254 h 155498"/>
                <a:gd name="connsiteX20" fmla="*/ 82376 w 225143"/>
                <a:gd name="connsiteY20" fmla="*/ 30882 h 155498"/>
                <a:gd name="connsiteX21" fmla="*/ 75171 w 225143"/>
                <a:gd name="connsiteY21" fmla="*/ 35783 h 155498"/>
                <a:gd name="connsiteX22" fmla="*/ 69633 w 225143"/>
                <a:gd name="connsiteY22" fmla="*/ 29142 h 155498"/>
                <a:gd name="connsiteX23" fmla="*/ 71568 w 225143"/>
                <a:gd name="connsiteY23" fmla="*/ 16889 h 155498"/>
                <a:gd name="connsiteX24" fmla="*/ 81371 w 225143"/>
                <a:gd name="connsiteY24" fmla="*/ 22158 h 155498"/>
                <a:gd name="connsiteX25" fmla="*/ 86272 w 225143"/>
                <a:gd name="connsiteY25" fmla="*/ 14953 h 155498"/>
                <a:gd name="connsiteX26" fmla="*/ 77131 w 225143"/>
                <a:gd name="connsiteY26" fmla="*/ 2480 h 155498"/>
                <a:gd name="connsiteX27" fmla="*/ 66324 w 225143"/>
                <a:gd name="connsiteY27" fmla="*/ 1646 h 155498"/>
                <a:gd name="connsiteX28" fmla="*/ 64388 w 225143"/>
                <a:gd name="connsiteY28" fmla="*/ 9390 h 155498"/>
                <a:gd name="connsiteX29" fmla="*/ 45249 w 225143"/>
                <a:gd name="connsiteY29" fmla="*/ 1352 h 155498"/>
                <a:gd name="connsiteX30" fmla="*/ 38044 w 225143"/>
                <a:gd name="connsiteY30" fmla="*/ 13605 h 155498"/>
                <a:gd name="connsiteX31" fmla="*/ 32506 w 225143"/>
                <a:gd name="connsiteY31" fmla="*/ 34117 h 155498"/>
                <a:gd name="connsiteX32" fmla="*/ 31673 w 225143"/>
                <a:gd name="connsiteY32" fmla="*/ 47424 h 155498"/>
                <a:gd name="connsiteX33" fmla="*/ 31942 w 225143"/>
                <a:gd name="connsiteY33" fmla="*/ 54776 h 155498"/>
                <a:gd name="connsiteX34" fmla="*/ 31942 w 225143"/>
                <a:gd name="connsiteY34" fmla="*/ 60584 h 155498"/>
                <a:gd name="connsiteX35" fmla="*/ 26673 w 225143"/>
                <a:gd name="connsiteY35" fmla="*/ 70558 h 155498"/>
                <a:gd name="connsiteX36" fmla="*/ 25301 w 225143"/>
                <a:gd name="connsiteY36" fmla="*/ 81095 h 155498"/>
                <a:gd name="connsiteX37" fmla="*/ 28609 w 225143"/>
                <a:gd name="connsiteY37" fmla="*/ 88864 h 155498"/>
                <a:gd name="connsiteX38" fmla="*/ 24737 w 225143"/>
                <a:gd name="connsiteY38" fmla="*/ 102171 h 155498"/>
                <a:gd name="connsiteX39" fmla="*/ 8098 w 225143"/>
                <a:gd name="connsiteY39" fmla="*/ 111973 h 155498"/>
                <a:gd name="connsiteX40" fmla="*/ 1162 w 225143"/>
                <a:gd name="connsiteY40" fmla="*/ 120575 h 155498"/>
                <a:gd name="connsiteX41" fmla="*/ 3098 w 225143"/>
                <a:gd name="connsiteY41" fmla="*/ 128613 h 155498"/>
                <a:gd name="connsiteX42" fmla="*/ 13097 w 225143"/>
                <a:gd name="connsiteY42" fmla="*/ 131382 h 155498"/>
                <a:gd name="connsiteX43" fmla="*/ 23904 w 225143"/>
                <a:gd name="connsiteY43" fmla="*/ 126677 h 155498"/>
                <a:gd name="connsiteX44" fmla="*/ 37775 w 225143"/>
                <a:gd name="connsiteY44" fmla="*/ 122511 h 155498"/>
                <a:gd name="connsiteX45" fmla="*/ 49415 w 225143"/>
                <a:gd name="connsiteY45" fmla="*/ 122780 h 155498"/>
                <a:gd name="connsiteX46" fmla="*/ 53017 w 225143"/>
                <a:gd name="connsiteY46" fmla="*/ 128343 h 155498"/>
                <a:gd name="connsiteX47" fmla="*/ 49954 w 225143"/>
                <a:gd name="connsiteY47" fmla="*/ 134151 h 155498"/>
                <a:gd name="connsiteX48" fmla="*/ 51915 w 225143"/>
                <a:gd name="connsiteY48" fmla="*/ 147458 h 155498"/>
                <a:gd name="connsiteX49" fmla="*/ 59267 w 225143"/>
                <a:gd name="connsiteY49" fmla="*/ 153290 h 155498"/>
                <a:gd name="connsiteX50" fmla="*/ 68701 w 225143"/>
                <a:gd name="connsiteY50" fmla="*/ 153290 h 155498"/>
                <a:gd name="connsiteX51" fmla="*/ 77573 w 225143"/>
                <a:gd name="connsiteY51" fmla="*/ 147752 h 155498"/>
                <a:gd name="connsiteX52" fmla="*/ 90585 w 225143"/>
                <a:gd name="connsiteY52" fmla="*/ 138317 h 155498"/>
                <a:gd name="connsiteX53" fmla="*/ 98917 w 225143"/>
                <a:gd name="connsiteY53" fmla="*/ 127780 h 155498"/>
                <a:gd name="connsiteX54" fmla="*/ 117223 w 225143"/>
                <a:gd name="connsiteY54" fmla="*/ 113370 h 155498"/>
                <a:gd name="connsiteX55" fmla="*/ 126634 w 225143"/>
                <a:gd name="connsiteY55" fmla="*/ 101117 h 155498"/>
                <a:gd name="connsiteX56" fmla="*/ 137171 w 225143"/>
                <a:gd name="connsiteY56" fmla="*/ 108322 h 155498"/>
                <a:gd name="connsiteX57" fmla="*/ 154914 w 225143"/>
                <a:gd name="connsiteY57" fmla="*/ 113860 h 155498"/>
                <a:gd name="connsiteX58" fmla="*/ 160746 w 225143"/>
                <a:gd name="connsiteY58" fmla="*/ 123859 h 155498"/>
                <a:gd name="connsiteX59" fmla="*/ 174323 w 225143"/>
                <a:gd name="connsiteY59" fmla="*/ 126628 h 155498"/>
                <a:gd name="connsiteX60" fmla="*/ 187973 w 225143"/>
                <a:gd name="connsiteY60" fmla="*/ 129912 h 15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5143" h="155498">
                  <a:moveTo>
                    <a:pt x="187973" y="129912"/>
                  </a:moveTo>
                  <a:cubicBezTo>
                    <a:pt x="188782" y="131872"/>
                    <a:pt x="194345" y="130745"/>
                    <a:pt x="195447" y="134078"/>
                  </a:cubicBezTo>
                  <a:cubicBezTo>
                    <a:pt x="196550" y="137411"/>
                    <a:pt x="201819" y="137680"/>
                    <a:pt x="202382" y="136014"/>
                  </a:cubicBezTo>
                  <a:cubicBezTo>
                    <a:pt x="202946" y="134347"/>
                    <a:pt x="205152" y="133245"/>
                    <a:pt x="208190" y="132411"/>
                  </a:cubicBezTo>
                  <a:cubicBezTo>
                    <a:pt x="211229" y="131578"/>
                    <a:pt x="207651" y="127510"/>
                    <a:pt x="215542" y="126309"/>
                  </a:cubicBezTo>
                  <a:cubicBezTo>
                    <a:pt x="223433" y="125108"/>
                    <a:pt x="224953" y="127143"/>
                    <a:pt x="224953" y="121604"/>
                  </a:cubicBezTo>
                  <a:cubicBezTo>
                    <a:pt x="224953" y="116066"/>
                    <a:pt x="225247" y="114669"/>
                    <a:pt x="222184" y="113297"/>
                  </a:cubicBezTo>
                  <a:cubicBezTo>
                    <a:pt x="219120" y="111924"/>
                    <a:pt x="219733" y="108861"/>
                    <a:pt x="217748" y="105258"/>
                  </a:cubicBezTo>
                  <a:cubicBezTo>
                    <a:pt x="216008" y="101901"/>
                    <a:pt x="212357" y="100014"/>
                    <a:pt x="208607" y="100529"/>
                  </a:cubicBezTo>
                  <a:cubicBezTo>
                    <a:pt x="205838" y="101362"/>
                    <a:pt x="205005" y="105430"/>
                    <a:pt x="199736" y="104695"/>
                  </a:cubicBezTo>
                  <a:cubicBezTo>
                    <a:pt x="194467" y="103960"/>
                    <a:pt x="193070" y="98593"/>
                    <a:pt x="188365" y="101362"/>
                  </a:cubicBezTo>
                  <a:cubicBezTo>
                    <a:pt x="183660" y="104131"/>
                    <a:pt x="182263" y="107194"/>
                    <a:pt x="181160" y="101092"/>
                  </a:cubicBezTo>
                  <a:cubicBezTo>
                    <a:pt x="180057" y="94990"/>
                    <a:pt x="183096" y="84453"/>
                    <a:pt x="178930" y="79453"/>
                  </a:cubicBezTo>
                  <a:cubicBezTo>
                    <a:pt x="174764" y="74454"/>
                    <a:pt x="173122" y="69479"/>
                    <a:pt x="167559" y="67200"/>
                  </a:cubicBezTo>
                  <a:cubicBezTo>
                    <a:pt x="163663" y="65656"/>
                    <a:pt x="159423" y="65264"/>
                    <a:pt x="155306" y="66073"/>
                  </a:cubicBezTo>
                  <a:cubicBezTo>
                    <a:pt x="151704" y="66367"/>
                    <a:pt x="146729" y="63034"/>
                    <a:pt x="143666" y="60265"/>
                  </a:cubicBezTo>
                  <a:cubicBezTo>
                    <a:pt x="140602" y="57496"/>
                    <a:pt x="129820" y="54727"/>
                    <a:pt x="126511" y="50830"/>
                  </a:cubicBezTo>
                  <a:cubicBezTo>
                    <a:pt x="123203" y="46934"/>
                    <a:pt x="120140" y="44728"/>
                    <a:pt x="116243" y="44459"/>
                  </a:cubicBezTo>
                  <a:cubicBezTo>
                    <a:pt x="112347" y="44189"/>
                    <a:pt x="106833" y="44189"/>
                    <a:pt x="103990" y="40587"/>
                  </a:cubicBezTo>
                  <a:cubicBezTo>
                    <a:pt x="101858" y="37425"/>
                    <a:pt x="99260" y="34607"/>
                    <a:pt x="96246" y="32254"/>
                  </a:cubicBezTo>
                  <a:cubicBezTo>
                    <a:pt x="92644" y="29485"/>
                    <a:pt x="85708" y="26716"/>
                    <a:pt x="82376" y="30882"/>
                  </a:cubicBezTo>
                  <a:cubicBezTo>
                    <a:pt x="79043" y="35048"/>
                    <a:pt x="79925" y="37254"/>
                    <a:pt x="75171" y="35783"/>
                  </a:cubicBezTo>
                  <a:cubicBezTo>
                    <a:pt x="70417" y="34313"/>
                    <a:pt x="70735" y="33578"/>
                    <a:pt x="69633" y="29142"/>
                  </a:cubicBezTo>
                  <a:cubicBezTo>
                    <a:pt x="68530" y="24707"/>
                    <a:pt x="68505" y="16374"/>
                    <a:pt x="71568" y="16889"/>
                  </a:cubicBezTo>
                  <a:cubicBezTo>
                    <a:pt x="74632" y="17404"/>
                    <a:pt x="77670" y="22158"/>
                    <a:pt x="81371" y="22158"/>
                  </a:cubicBezTo>
                  <a:cubicBezTo>
                    <a:pt x="85071" y="22158"/>
                    <a:pt x="89409" y="20761"/>
                    <a:pt x="86272" y="14953"/>
                  </a:cubicBezTo>
                  <a:cubicBezTo>
                    <a:pt x="83797" y="10395"/>
                    <a:pt x="80734" y="6204"/>
                    <a:pt x="77131" y="2480"/>
                  </a:cubicBezTo>
                  <a:cubicBezTo>
                    <a:pt x="74681" y="-314"/>
                    <a:pt x="66324" y="-3083"/>
                    <a:pt x="66324" y="1646"/>
                  </a:cubicBezTo>
                  <a:cubicBezTo>
                    <a:pt x="66324" y="6376"/>
                    <a:pt x="72132" y="14120"/>
                    <a:pt x="64388" y="9390"/>
                  </a:cubicBezTo>
                  <a:cubicBezTo>
                    <a:pt x="56644" y="4661"/>
                    <a:pt x="48018" y="-412"/>
                    <a:pt x="45249" y="1352"/>
                  </a:cubicBezTo>
                  <a:cubicBezTo>
                    <a:pt x="41426" y="4415"/>
                    <a:pt x="38853" y="8778"/>
                    <a:pt x="38044" y="13605"/>
                  </a:cubicBezTo>
                  <a:cubicBezTo>
                    <a:pt x="36941" y="19144"/>
                    <a:pt x="31378" y="19144"/>
                    <a:pt x="32506" y="34117"/>
                  </a:cubicBezTo>
                  <a:cubicBezTo>
                    <a:pt x="32506" y="34117"/>
                    <a:pt x="33878" y="45218"/>
                    <a:pt x="31673" y="47424"/>
                  </a:cubicBezTo>
                  <a:cubicBezTo>
                    <a:pt x="29467" y="49629"/>
                    <a:pt x="30545" y="51859"/>
                    <a:pt x="31942" y="54776"/>
                  </a:cubicBezTo>
                  <a:cubicBezTo>
                    <a:pt x="33339" y="57692"/>
                    <a:pt x="34711" y="58648"/>
                    <a:pt x="31942" y="60584"/>
                  </a:cubicBezTo>
                  <a:cubicBezTo>
                    <a:pt x="29173" y="62520"/>
                    <a:pt x="29173" y="67788"/>
                    <a:pt x="26673" y="70558"/>
                  </a:cubicBezTo>
                  <a:cubicBezTo>
                    <a:pt x="24174" y="73327"/>
                    <a:pt x="25007" y="77909"/>
                    <a:pt x="25301" y="81095"/>
                  </a:cubicBezTo>
                  <a:cubicBezTo>
                    <a:pt x="25595" y="84281"/>
                    <a:pt x="26673" y="85531"/>
                    <a:pt x="28609" y="88864"/>
                  </a:cubicBezTo>
                  <a:cubicBezTo>
                    <a:pt x="30545" y="92197"/>
                    <a:pt x="29173" y="98838"/>
                    <a:pt x="24737" y="102171"/>
                  </a:cubicBezTo>
                  <a:cubicBezTo>
                    <a:pt x="20302" y="105503"/>
                    <a:pt x="11430" y="106337"/>
                    <a:pt x="8098" y="111973"/>
                  </a:cubicBezTo>
                  <a:cubicBezTo>
                    <a:pt x="4765" y="117610"/>
                    <a:pt x="3931" y="118639"/>
                    <a:pt x="1162" y="120575"/>
                  </a:cubicBezTo>
                  <a:cubicBezTo>
                    <a:pt x="-1607" y="122511"/>
                    <a:pt x="329" y="126113"/>
                    <a:pt x="3098" y="128613"/>
                  </a:cubicBezTo>
                  <a:cubicBezTo>
                    <a:pt x="5867" y="131113"/>
                    <a:pt x="11430" y="134715"/>
                    <a:pt x="13097" y="131382"/>
                  </a:cubicBezTo>
                  <a:cubicBezTo>
                    <a:pt x="14763" y="128049"/>
                    <a:pt x="18635" y="124177"/>
                    <a:pt x="23904" y="126677"/>
                  </a:cubicBezTo>
                  <a:cubicBezTo>
                    <a:pt x="29173" y="129176"/>
                    <a:pt x="36647" y="125280"/>
                    <a:pt x="37775" y="122511"/>
                  </a:cubicBezTo>
                  <a:cubicBezTo>
                    <a:pt x="38902" y="119742"/>
                    <a:pt x="47185" y="121678"/>
                    <a:pt x="49415" y="122780"/>
                  </a:cubicBezTo>
                  <a:cubicBezTo>
                    <a:pt x="51645" y="123883"/>
                    <a:pt x="53850" y="126383"/>
                    <a:pt x="53017" y="128343"/>
                  </a:cubicBezTo>
                  <a:cubicBezTo>
                    <a:pt x="52184" y="130304"/>
                    <a:pt x="49954" y="131382"/>
                    <a:pt x="49954" y="134151"/>
                  </a:cubicBezTo>
                  <a:cubicBezTo>
                    <a:pt x="49954" y="136920"/>
                    <a:pt x="48312" y="144419"/>
                    <a:pt x="51915" y="147458"/>
                  </a:cubicBezTo>
                  <a:cubicBezTo>
                    <a:pt x="55517" y="150497"/>
                    <a:pt x="56620" y="152996"/>
                    <a:pt x="59267" y="153290"/>
                  </a:cubicBezTo>
                  <a:cubicBezTo>
                    <a:pt x="61913" y="153585"/>
                    <a:pt x="68138" y="156060"/>
                    <a:pt x="68701" y="153290"/>
                  </a:cubicBezTo>
                  <a:cubicBezTo>
                    <a:pt x="69265" y="150521"/>
                    <a:pt x="74509" y="148022"/>
                    <a:pt x="77573" y="147752"/>
                  </a:cubicBezTo>
                  <a:cubicBezTo>
                    <a:pt x="80636" y="147483"/>
                    <a:pt x="90046" y="142483"/>
                    <a:pt x="90585" y="138317"/>
                  </a:cubicBezTo>
                  <a:cubicBezTo>
                    <a:pt x="91125" y="134151"/>
                    <a:pt x="94482" y="128343"/>
                    <a:pt x="98917" y="127780"/>
                  </a:cubicBezTo>
                  <a:cubicBezTo>
                    <a:pt x="103353" y="127216"/>
                    <a:pt x="116390" y="119742"/>
                    <a:pt x="117223" y="113370"/>
                  </a:cubicBezTo>
                  <a:cubicBezTo>
                    <a:pt x="118057" y="106998"/>
                    <a:pt x="122762" y="100602"/>
                    <a:pt x="126634" y="101117"/>
                  </a:cubicBezTo>
                  <a:cubicBezTo>
                    <a:pt x="130506" y="101632"/>
                    <a:pt x="131069" y="108322"/>
                    <a:pt x="137171" y="108322"/>
                  </a:cubicBezTo>
                  <a:cubicBezTo>
                    <a:pt x="143273" y="108322"/>
                    <a:pt x="155478" y="108885"/>
                    <a:pt x="154914" y="113860"/>
                  </a:cubicBezTo>
                  <a:cubicBezTo>
                    <a:pt x="154350" y="118835"/>
                    <a:pt x="154644" y="124128"/>
                    <a:pt x="160746" y="123859"/>
                  </a:cubicBezTo>
                  <a:cubicBezTo>
                    <a:pt x="166848" y="123589"/>
                    <a:pt x="172999" y="123564"/>
                    <a:pt x="174323" y="126628"/>
                  </a:cubicBezTo>
                  <a:cubicBezTo>
                    <a:pt x="175646" y="129691"/>
                    <a:pt x="187115" y="127976"/>
                    <a:pt x="187973" y="12991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0" name="Freeform: Shape 1619">
              <a:extLst>
                <a:ext uri="{FF2B5EF4-FFF2-40B4-BE49-F238E27FC236}">
                  <a16:creationId xmlns:a16="http://schemas.microsoft.com/office/drawing/2014/main" xmlns="" id="{FB5954E8-E4FE-F5FF-9425-97D1860E9387}"/>
                </a:ext>
              </a:extLst>
            </p:cNvPr>
            <p:cNvSpPr/>
            <p:nvPr/>
          </p:nvSpPr>
          <p:spPr>
            <a:xfrm>
              <a:off x="2761191" y="1251131"/>
              <a:ext cx="954131" cy="680314"/>
            </a:xfrm>
            <a:custGeom>
              <a:avLst/>
              <a:gdLst>
                <a:gd name="connsiteX0" fmla="*/ 941890 w 954131"/>
                <a:gd name="connsiteY0" fmla="*/ 408227 h 680314"/>
                <a:gd name="connsiteX1" fmla="*/ 925250 w 954131"/>
                <a:gd name="connsiteY1" fmla="*/ 403792 h 680314"/>
                <a:gd name="connsiteX2" fmla="*/ 915840 w 954131"/>
                <a:gd name="connsiteY2" fmla="*/ 404331 h 680314"/>
                <a:gd name="connsiteX3" fmla="*/ 901969 w 954131"/>
                <a:gd name="connsiteY3" fmla="*/ 405458 h 680314"/>
                <a:gd name="connsiteX4" fmla="*/ 909174 w 954131"/>
                <a:gd name="connsiteY4" fmla="*/ 391587 h 680314"/>
                <a:gd name="connsiteX5" fmla="*/ 899739 w 954131"/>
                <a:gd name="connsiteY5" fmla="*/ 397126 h 680314"/>
                <a:gd name="connsiteX6" fmla="*/ 889765 w 954131"/>
                <a:gd name="connsiteY6" fmla="*/ 409894 h 680314"/>
                <a:gd name="connsiteX7" fmla="*/ 892534 w 954131"/>
                <a:gd name="connsiteY7" fmla="*/ 392739 h 680314"/>
                <a:gd name="connsiteX8" fmla="*/ 882560 w 954131"/>
                <a:gd name="connsiteY8" fmla="*/ 381099 h 680314"/>
                <a:gd name="connsiteX9" fmla="*/ 862588 w 954131"/>
                <a:gd name="connsiteY9" fmla="*/ 374433 h 680314"/>
                <a:gd name="connsiteX10" fmla="*/ 845433 w 954131"/>
                <a:gd name="connsiteY10" fmla="*/ 363356 h 680314"/>
                <a:gd name="connsiteX11" fmla="*/ 824922 w 954131"/>
                <a:gd name="connsiteY11" fmla="*/ 346202 h 680314"/>
                <a:gd name="connsiteX12" fmla="*/ 812154 w 954131"/>
                <a:gd name="connsiteY12" fmla="*/ 352868 h 680314"/>
                <a:gd name="connsiteX13" fmla="*/ 801616 w 954131"/>
                <a:gd name="connsiteY13" fmla="*/ 351765 h 680314"/>
                <a:gd name="connsiteX14" fmla="*/ 791642 w 954131"/>
                <a:gd name="connsiteY14" fmla="*/ 353971 h 680314"/>
                <a:gd name="connsiteX15" fmla="*/ 787770 w 954131"/>
                <a:gd name="connsiteY15" fmla="*/ 347329 h 680314"/>
                <a:gd name="connsiteX16" fmla="*/ 782232 w 954131"/>
                <a:gd name="connsiteY16" fmla="*/ 337894 h 680314"/>
                <a:gd name="connsiteX17" fmla="*/ 769979 w 954131"/>
                <a:gd name="connsiteY17" fmla="*/ 322921 h 680314"/>
                <a:gd name="connsiteX18" fmla="*/ 755545 w 954131"/>
                <a:gd name="connsiteY18" fmla="*/ 329587 h 680314"/>
                <a:gd name="connsiteX19" fmla="*/ 741135 w 954131"/>
                <a:gd name="connsiteY19" fmla="*/ 321818 h 680314"/>
                <a:gd name="connsiteX20" fmla="*/ 722829 w 954131"/>
                <a:gd name="connsiteY20" fmla="*/ 317922 h 680314"/>
                <a:gd name="connsiteX21" fmla="*/ 726162 w 954131"/>
                <a:gd name="connsiteY21" fmla="*/ 309051 h 680314"/>
                <a:gd name="connsiteX22" fmla="*/ 732828 w 954131"/>
                <a:gd name="connsiteY22" fmla="*/ 304615 h 680314"/>
                <a:gd name="connsiteX23" fmla="*/ 720060 w 954131"/>
                <a:gd name="connsiteY23" fmla="*/ 297410 h 680314"/>
                <a:gd name="connsiteX24" fmla="*/ 701778 w 954131"/>
                <a:gd name="connsiteY24" fmla="*/ 301846 h 680314"/>
                <a:gd name="connsiteX25" fmla="*/ 708983 w 954131"/>
                <a:gd name="connsiteY25" fmla="*/ 293538 h 680314"/>
                <a:gd name="connsiteX26" fmla="*/ 730058 w 954131"/>
                <a:gd name="connsiteY26" fmla="*/ 291872 h 680314"/>
                <a:gd name="connsiteX27" fmla="*/ 716751 w 954131"/>
                <a:gd name="connsiteY27" fmla="*/ 283000 h 680314"/>
                <a:gd name="connsiteX28" fmla="*/ 700112 w 954131"/>
                <a:gd name="connsiteY28" fmla="*/ 284667 h 680314"/>
                <a:gd name="connsiteX29" fmla="*/ 713958 w 954131"/>
                <a:gd name="connsiteY29" fmla="*/ 276898 h 680314"/>
                <a:gd name="connsiteX30" fmla="*/ 732828 w 954131"/>
                <a:gd name="connsiteY30" fmla="*/ 281334 h 680314"/>
                <a:gd name="connsiteX31" fmla="*/ 760544 w 954131"/>
                <a:gd name="connsiteY31" fmla="*/ 283564 h 680314"/>
                <a:gd name="connsiteX32" fmla="*/ 764980 w 954131"/>
                <a:gd name="connsiteY32" fmla="*/ 273566 h 680314"/>
                <a:gd name="connsiteX33" fmla="*/ 751109 w 954131"/>
                <a:gd name="connsiteY33" fmla="*/ 266925 h 680314"/>
                <a:gd name="connsiteX34" fmla="*/ 738366 w 954131"/>
                <a:gd name="connsiteY34" fmla="*/ 263592 h 680314"/>
                <a:gd name="connsiteX35" fmla="*/ 725059 w 954131"/>
                <a:gd name="connsiteY35" fmla="*/ 263592 h 680314"/>
                <a:gd name="connsiteX36" fmla="*/ 718957 w 954131"/>
                <a:gd name="connsiteY36" fmla="*/ 253054 h 680314"/>
                <a:gd name="connsiteX37" fmla="*/ 738366 w 954131"/>
                <a:gd name="connsiteY37" fmla="*/ 249182 h 680314"/>
                <a:gd name="connsiteX38" fmla="*/ 756108 w 954131"/>
                <a:gd name="connsiteY38" fmla="*/ 246413 h 680314"/>
                <a:gd name="connsiteX39" fmla="*/ 741135 w 954131"/>
                <a:gd name="connsiteY39" fmla="*/ 227004 h 680314"/>
                <a:gd name="connsiteX40" fmla="*/ 725059 w 954131"/>
                <a:gd name="connsiteY40" fmla="*/ 215339 h 680314"/>
                <a:gd name="connsiteX41" fmla="*/ 718393 w 954131"/>
                <a:gd name="connsiteY41" fmla="*/ 222005 h 680314"/>
                <a:gd name="connsiteX42" fmla="*/ 711188 w 954131"/>
                <a:gd name="connsiteY42" fmla="*/ 230876 h 680314"/>
                <a:gd name="connsiteX43" fmla="*/ 702881 w 954131"/>
                <a:gd name="connsiteY43" fmla="*/ 233645 h 680314"/>
                <a:gd name="connsiteX44" fmla="*/ 687908 w 954131"/>
                <a:gd name="connsiteY44" fmla="*/ 241414 h 680314"/>
                <a:gd name="connsiteX45" fmla="*/ 671268 w 954131"/>
                <a:gd name="connsiteY45" fmla="*/ 247516 h 680314"/>
                <a:gd name="connsiteX46" fmla="*/ 673498 w 954131"/>
                <a:gd name="connsiteY46" fmla="*/ 240850 h 680314"/>
                <a:gd name="connsiteX47" fmla="*/ 694549 w 954131"/>
                <a:gd name="connsiteY47" fmla="*/ 230876 h 680314"/>
                <a:gd name="connsiteX48" fmla="*/ 700112 w 954131"/>
                <a:gd name="connsiteY48" fmla="*/ 223107 h 680314"/>
                <a:gd name="connsiteX49" fmla="*/ 682369 w 954131"/>
                <a:gd name="connsiteY49" fmla="*/ 225338 h 680314"/>
                <a:gd name="connsiteX50" fmla="*/ 659628 w 954131"/>
                <a:gd name="connsiteY50" fmla="*/ 236414 h 680314"/>
                <a:gd name="connsiteX51" fmla="*/ 670165 w 954131"/>
                <a:gd name="connsiteY51" fmla="*/ 223671 h 680314"/>
                <a:gd name="connsiteX52" fmla="*/ 694010 w 954131"/>
                <a:gd name="connsiteY52" fmla="*/ 215903 h 680314"/>
                <a:gd name="connsiteX53" fmla="*/ 708419 w 954131"/>
                <a:gd name="connsiteY53" fmla="*/ 209800 h 680314"/>
                <a:gd name="connsiteX54" fmla="*/ 714521 w 954131"/>
                <a:gd name="connsiteY54" fmla="*/ 205365 h 680314"/>
                <a:gd name="connsiteX55" fmla="*/ 700651 w 954131"/>
                <a:gd name="connsiteY55" fmla="*/ 195391 h 680314"/>
                <a:gd name="connsiteX56" fmla="*/ 681242 w 954131"/>
                <a:gd name="connsiteY56" fmla="*/ 188186 h 680314"/>
                <a:gd name="connsiteX57" fmla="*/ 663499 w 954131"/>
                <a:gd name="connsiteY57" fmla="*/ 189853 h 680314"/>
                <a:gd name="connsiteX58" fmla="*/ 652962 w 954131"/>
                <a:gd name="connsiteY58" fmla="*/ 187623 h 680314"/>
                <a:gd name="connsiteX59" fmla="*/ 646321 w 954131"/>
                <a:gd name="connsiteY59" fmla="*/ 194827 h 680314"/>
                <a:gd name="connsiteX60" fmla="*/ 650193 w 954131"/>
                <a:gd name="connsiteY60" fmla="*/ 205365 h 680314"/>
                <a:gd name="connsiteX61" fmla="*/ 641885 w 954131"/>
                <a:gd name="connsiteY61" fmla="*/ 198724 h 680314"/>
                <a:gd name="connsiteX62" fmla="*/ 630784 w 954131"/>
                <a:gd name="connsiteY62" fmla="*/ 202057 h 680314"/>
                <a:gd name="connsiteX63" fmla="*/ 619707 w 954131"/>
                <a:gd name="connsiteY63" fmla="*/ 224112 h 680314"/>
                <a:gd name="connsiteX64" fmla="*/ 611938 w 954131"/>
                <a:gd name="connsiteY64" fmla="*/ 227984 h 680314"/>
                <a:gd name="connsiteX65" fmla="*/ 620246 w 954131"/>
                <a:gd name="connsiteY65" fmla="*/ 208012 h 680314"/>
                <a:gd name="connsiteX66" fmla="*/ 609169 w 954131"/>
                <a:gd name="connsiteY66" fmla="*/ 209139 h 680314"/>
                <a:gd name="connsiteX67" fmla="*/ 598068 w 954131"/>
                <a:gd name="connsiteY67" fmla="*/ 214677 h 680314"/>
                <a:gd name="connsiteX68" fmla="*/ 610836 w 954131"/>
                <a:gd name="connsiteY68" fmla="*/ 198038 h 680314"/>
                <a:gd name="connsiteX69" fmla="*/ 638013 w 954131"/>
                <a:gd name="connsiteY69" fmla="*/ 186961 h 680314"/>
                <a:gd name="connsiteX70" fmla="*/ 639655 w 954131"/>
                <a:gd name="connsiteY70" fmla="*/ 171988 h 680314"/>
                <a:gd name="connsiteX71" fmla="*/ 620246 w 954131"/>
                <a:gd name="connsiteY71" fmla="*/ 174193 h 680314"/>
                <a:gd name="connsiteX72" fmla="*/ 606400 w 954131"/>
                <a:gd name="connsiteY72" fmla="*/ 183064 h 680314"/>
                <a:gd name="connsiteX73" fmla="*/ 590324 w 954131"/>
                <a:gd name="connsiteY73" fmla="*/ 189730 h 680314"/>
                <a:gd name="connsiteX74" fmla="*/ 575351 w 954131"/>
                <a:gd name="connsiteY74" fmla="*/ 195268 h 680314"/>
                <a:gd name="connsiteX75" fmla="*/ 588094 w 954131"/>
                <a:gd name="connsiteY75" fmla="*/ 179732 h 680314"/>
                <a:gd name="connsiteX76" fmla="*/ 608606 w 954131"/>
                <a:gd name="connsiteY76" fmla="*/ 173090 h 680314"/>
                <a:gd name="connsiteX77" fmla="*/ 618040 w 954131"/>
                <a:gd name="connsiteY77" fmla="*/ 165886 h 680314"/>
                <a:gd name="connsiteX78" fmla="*/ 618604 w 954131"/>
                <a:gd name="connsiteY78" fmla="*/ 153633 h 680314"/>
                <a:gd name="connsiteX79" fmla="*/ 599195 w 954131"/>
                <a:gd name="connsiteY79" fmla="*/ 142531 h 680314"/>
                <a:gd name="connsiteX80" fmla="*/ 575890 w 954131"/>
                <a:gd name="connsiteY80" fmla="*/ 137630 h 680314"/>
                <a:gd name="connsiteX81" fmla="*/ 565352 w 954131"/>
                <a:gd name="connsiteY81" fmla="*/ 148168 h 680314"/>
                <a:gd name="connsiteX82" fmla="*/ 556481 w 954131"/>
                <a:gd name="connsiteY82" fmla="*/ 168115 h 680314"/>
                <a:gd name="connsiteX83" fmla="*/ 545943 w 954131"/>
                <a:gd name="connsiteY83" fmla="*/ 178114 h 680314"/>
                <a:gd name="connsiteX84" fmla="*/ 555378 w 954131"/>
                <a:gd name="connsiteY84" fmla="*/ 154809 h 680314"/>
                <a:gd name="connsiteX85" fmla="*/ 544840 w 954131"/>
                <a:gd name="connsiteY85" fmla="*/ 158142 h 680314"/>
                <a:gd name="connsiteX86" fmla="*/ 533764 w 954131"/>
                <a:gd name="connsiteY86" fmla="*/ 173115 h 680314"/>
                <a:gd name="connsiteX87" fmla="*/ 540969 w 954131"/>
                <a:gd name="connsiteY87" fmla="*/ 153706 h 680314"/>
                <a:gd name="connsiteX88" fmla="*/ 538738 w 954131"/>
                <a:gd name="connsiteY88" fmla="*/ 141453 h 680314"/>
                <a:gd name="connsiteX89" fmla="*/ 530431 w 954131"/>
                <a:gd name="connsiteY89" fmla="*/ 148658 h 680314"/>
                <a:gd name="connsiteX90" fmla="*/ 523226 w 954131"/>
                <a:gd name="connsiteY90" fmla="*/ 156990 h 680314"/>
                <a:gd name="connsiteX91" fmla="*/ 523765 w 954131"/>
                <a:gd name="connsiteY91" fmla="*/ 137017 h 680314"/>
                <a:gd name="connsiteX92" fmla="*/ 510458 w 954131"/>
                <a:gd name="connsiteY92" fmla="*/ 139247 h 680314"/>
                <a:gd name="connsiteX93" fmla="*/ 506586 w 954131"/>
                <a:gd name="connsiteY93" fmla="*/ 146991 h 680314"/>
                <a:gd name="connsiteX94" fmla="*/ 502151 w 954131"/>
                <a:gd name="connsiteY94" fmla="*/ 153657 h 680314"/>
                <a:gd name="connsiteX95" fmla="*/ 496049 w 954131"/>
                <a:gd name="connsiteY95" fmla="*/ 145349 h 680314"/>
                <a:gd name="connsiteX96" fmla="*/ 492716 w 954131"/>
                <a:gd name="connsiteY96" fmla="*/ 133684 h 680314"/>
                <a:gd name="connsiteX97" fmla="*/ 507689 w 954131"/>
                <a:gd name="connsiteY97" fmla="*/ 128783 h 680314"/>
                <a:gd name="connsiteX98" fmla="*/ 523226 w 954131"/>
                <a:gd name="connsiteY98" fmla="*/ 122681 h 680314"/>
                <a:gd name="connsiteX99" fmla="*/ 516021 w 954131"/>
                <a:gd name="connsiteY99" fmla="*/ 110428 h 680314"/>
                <a:gd name="connsiteX100" fmla="*/ 497715 w 954131"/>
                <a:gd name="connsiteY100" fmla="*/ 108222 h 680314"/>
                <a:gd name="connsiteX101" fmla="*/ 487178 w 954131"/>
                <a:gd name="connsiteY101" fmla="*/ 117633 h 680314"/>
                <a:gd name="connsiteX102" fmla="*/ 476640 w 954131"/>
                <a:gd name="connsiteY102" fmla="*/ 124838 h 680314"/>
                <a:gd name="connsiteX103" fmla="*/ 462230 w 954131"/>
                <a:gd name="connsiteY103" fmla="*/ 134273 h 680314"/>
                <a:gd name="connsiteX104" fmla="*/ 469999 w 954131"/>
                <a:gd name="connsiteY104" fmla="*/ 122019 h 680314"/>
                <a:gd name="connsiteX105" fmla="*/ 474900 w 954131"/>
                <a:gd name="connsiteY105" fmla="*/ 110943 h 680314"/>
                <a:gd name="connsiteX106" fmla="*/ 464362 w 954131"/>
                <a:gd name="connsiteY106" fmla="*/ 116481 h 680314"/>
                <a:gd name="connsiteX107" fmla="*/ 451056 w 954131"/>
                <a:gd name="connsiteY107" fmla="*/ 120353 h 680314"/>
                <a:gd name="connsiteX108" fmla="*/ 464362 w 954131"/>
                <a:gd name="connsiteY108" fmla="*/ 106507 h 680314"/>
                <a:gd name="connsiteX109" fmla="*/ 494309 w 954131"/>
                <a:gd name="connsiteY109" fmla="*/ 98175 h 680314"/>
                <a:gd name="connsiteX110" fmla="*/ 488207 w 954131"/>
                <a:gd name="connsiteY110" fmla="*/ 85432 h 680314"/>
                <a:gd name="connsiteX111" fmla="*/ 473797 w 954131"/>
                <a:gd name="connsiteY111" fmla="*/ 77663 h 680314"/>
                <a:gd name="connsiteX112" fmla="*/ 462157 w 954131"/>
                <a:gd name="connsiteY112" fmla="*/ 76560 h 680314"/>
                <a:gd name="connsiteX113" fmla="*/ 447722 w 954131"/>
                <a:gd name="connsiteY113" fmla="*/ 76560 h 680314"/>
                <a:gd name="connsiteX114" fmla="*/ 439979 w 954131"/>
                <a:gd name="connsiteY114" fmla="*/ 65459 h 680314"/>
                <a:gd name="connsiteX115" fmla="*/ 458260 w 954131"/>
                <a:gd name="connsiteY115" fmla="*/ 58254 h 680314"/>
                <a:gd name="connsiteX116" fmla="*/ 446620 w 954131"/>
                <a:gd name="connsiteY116" fmla="*/ 43281 h 680314"/>
                <a:gd name="connsiteX117" fmla="*/ 429465 w 954131"/>
                <a:gd name="connsiteY117" fmla="*/ 25539 h 680314"/>
                <a:gd name="connsiteX118" fmla="*/ 410056 w 954131"/>
                <a:gd name="connsiteY118" fmla="*/ 16104 h 680314"/>
                <a:gd name="connsiteX119" fmla="*/ 388418 w 954131"/>
                <a:gd name="connsiteY119" fmla="*/ 8899 h 680314"/>
                <a:gd name="connsiteX120" fmla="*/ 360137 w 954131"/>
                <a:gd name="connsiteY120" fmla="*/ 11668 h 680314"/>
                <a:gd name="connsiteX121" fmla="*/ 335631 w 954131"/>
                <a:gd name="connsiteY121" fmla="*/ 8899 h 680314"/>
                <a:gd name="connsiteX122" fmla="*/ 317889 w 954131"/>
                <a:gd name="connsiteY122" fmla="*/ 2258 h 680314"/>
                <a:gd name="connsiteX123" fmla="*/ 304018 w 954131"/>
                <a:gd name="connsiteY123" fmla="*/ 5591 h 680314"/>
                <a:gd name="connsiteX124" fmla="*/ 302915 w 954131"/>
                <a:gd name="connsiteY124" fmla="*/ 16667 h 680314"/>
                <a:gd name="connsiteX125" fmla="*/ 305121 w 954131"/>
                <a:gd name="connsiteY125" fmla="*/ 35513 h 680314"/>
                <a:gd name="connsiteX126" fmla="*/ 327299 w 954131"/>
                <a:gd name="connsiteY126" fmla="*/ 51050 h 680314"/>
                <a:gd name="connsiteX127" fmla="*/ 346169 w 954131"/>
                <a:gd name="connsiteY127" fmla="*/ 70458 h 680314"/>
                <a:gd name="connsiteX128" fmla="*/ 372783 w 954131"/>
                <a:gd name="connsiteY128" fmla="*/ 66023 h 680314"/>
                <a:gd name="connsiteX129" fmla="*/ 391628 w 954131"/>
                <a:gd name="connsiteY129" fmla="*/ 61122 h 680314"/>
                <a:gd name="connsiteX130" fmla="*/ 424907 w 954131"/>
                <a:gd name="connsiteY130" fmla="*/ 63352 h 680314"/>
                <a:gd name="connsiteX131" fmla="*/ 413267 w 954131"/>
                <a:gd name="connsiteY131" fmla="*/ 69993 h 680314"/>
                <a:gd name="connsiteX132" fmla="*/ 397166 w 954131"/>
                <a:gd name="connsiteY132" fmla="*/ 73326 h 680314"/>
                <a:gd name="connsiteX133" fmla="*/ 381654 w 954131"/>
                <a:gd name="connsiteY133" fmla="*/ 81633 h 680314"/>
                <a:gd name="connsiteX134" fmla="*/ 390525 w 954131"/>
                <a:gd name="connsiteY134" fmla="*/ 91632 h 680314"/>
                <a:gd name="connsiteX135" fmla="*/ 418242 w 954131"/>
                <a:gd name="connsiteY135" fmla="*/ 99939 h 680314"/>
                <a:gd name="connsiteX136" fmla="*/ 422138 w 954131"/>
                <a:gd name="connsiteY136" fmla="*/ 107144 h 680314"/>
                <a:gd name="connsiteX137" fmla="*/ 399396 w 954131"/>
                <a:gd name="connsiteY137" fmla="*/ 98273 h 680314"/>
                <a:gd name="connsiteX138" fmla="*/ 381090 w 954131"/>
                <a:gd name="connsiteY138" fmla="*/ 98273 h 680314"/>
                <a:gd name="connsiteX139" fmla="*/ 385991 w 954131"/>
                <a:gd name="connsiteY139" fmla="*/ 109374 h 680314"/>
                <a:gd name="connsiteX140" fmla="*/ 397632 w 954131"/>
                <a:gd name="connsiteY140" fmla="*/ 121015 h 680314"/>
                <a:gd name="connsiteX141" fmla="*/ 389863 w 954131"/>
                <a:gd name="connsiteY141" fmla="*/ 127656 h 680314"/>
                <a:gd name="connsiteX142" fmla="*/ 374890 w 954131"/>
                <a:gd name="connsiteY142" fmla="*/ 118245 h 680314"/>
                <a:gd name="connsiteX143" fmla="*/ 362637 w 954131"/>
                <a:gd name="connsiteY143" fmla="*/ 112143 h 680314"/>
                <a:gd name="connsiteX144" fmla="*/ 369842 w 954131"/>
                <a:gd name="connsiteY144" fmla="*/ 99400 h 680314"/>
                <a:gd name="connsiteX145" fmla="*/ 355971 w 954131"/>
                <a:gd name="connsiteY145" fmla="*/ 92048 h 680314"/>
                <a:gd name="connsiteX146" fmla="*/ 344870 w 954131"/>
                <a:gd name="connsiteY146" fmla="*/ 93176 h 680314"/>
                <a:gd name="connsiteX147" fmla="*/ 335460 w 954131"/>
                <a:gd name="connsiteY147" fmla="*/ 100920 h 680314"/>
                <a:gd name="connsiteX148" fmla="*/ 331563 w 954131"/>
                <a:gd name="connsiteY148" fmla="*/ 89279 h 680314"/>
                <a:gd name="connsiteX149" fmla="*/ 324922 w 954131"/>
                <a:gd name="connsiteY149" fmla="*/ 97611 h 680314"/>
                <a:gd name="connsiteX150" fmla="*/ 312669 w 954131"/>
                <a:gd name="connsiteY150" fmla="*/ 114226 h 680314"/>
                <a:gd name="connsiteX151" fmla="*/ 301028 w 954131"/>
                <a:gd name="connsiteY151" fmla="*/ 122559 h 680314"/>
                <a:gd name="connsiteX152" fmla="*/ 302131 w 954131"/>
                <a:gd name="connsiteY152" fmla="*/ 109791 h 680314"/>
                <a:gd name="connsiteX153" fmla="*/ 306567 w 954131"/>
                <a:gd name="connsiteY153" fmla="*/ 100381 h 680314"/>
                <a:gd name="connsiteX154" fmla="*/ 314899 w 954131"/>
                <a:gd name="connsiteY154" fmla="*/ 89279 h 680314"/>
                <a:gd name="connsiteX155" fmla="*/ 303798 w 954131"/>
                <a:gd name="connsiteY155" fmla="*/ 90946 h 680314"/>
                <a:gd name="connsiteX156" fmla="*/ 289388 w 954131"/>
                <a:gd name="connsiteY156" fmla="*/ 99817 h 680314"/>
                <a:gd name="connsiteX157" fmla="*/ 302131 w 954131"/>
                <a:gd name="connsiteY157" fmla="*/ 83177 h 680314"/>
                <a:gd name="connsiteX158" fmla="*/ 319874 w 954131"/>
                <a:gd name="connsiteY158" fmla="*/ 69870 h 680314"/>
                <a:gd name="connsiteX159" fmla="*/ 310464 w 954131"/>
                <a:gd name="connsiteY159" fmla="*/ 55461 h 680314"/>
                <a:gd name="connsiteX160" fmla="*/ 301592 w 954131"/>
                <a:gd name="connsiteY160" fmla="*/ 39385 h 680314"/>
                <a:gd name="connsiteX161" fmla="*/ 291594 w 954131"/>
                <a:gd name="connsiteY161" fmla="*/ 29950 h 680314"/>
                <a:gd name="connsiteX162" fmla="*/ 289388 w 954131"/>
                <a:gd name="connsiteY162" fmla="*/ 18873 h 680314"/>
                <a:gd name="connsiteX163" fmla="*/ 277748 w 954131"/>
                <a:gd name="connsiteY163" fmla="*/ 6620 h 680314"/>
                <a:gd name="connsiteX164" fmla="*/ 235033 w 954131"/>
                <a:gd name="connsiteY164" fmla="*/ 6056 h 680314"/>
                <a:gd name="connsiteX165" fmla="*/ 211189 w 954131"/>
                <a:gd name="connsiteY165" fmla="*/ 16030 h 680314"/>
                <a:gd name="connsiteX166" fmla="*/ 211753 w 954131"/>
                <a:gd name="connsiteY166" fmla="*/ 30464 h 680314"/>
                <a:gd name="connsiteX167" fmla="*/ 199500 w 954131"/>
                <a:gd name="connsiteY167" fmla="*/ 20490 h 680314"/>
                <a:gd name="connsiteX168" fmla="*/ 185653 w 954131"/>
                <a:gd name="connsiteY168" fmla="*/ 27132 h 680314"/>
                <a:gd name="connsiteX169" fmla="*/ 191731 w 954131"/>
                <a:gd name="connsiteY169" fmla="*/ 34336 h 680314"/>
                <a:gd name="connsiteX170" fmla="*/ 185653 w 954131"/>
                <a:gd name="connsiteY170" fmla="*/ 39238 h 680314"/>
                <a:gd name="connsiteX171" fmla="*/ 166784 w 954131"/>
                <a:gd name="connsiteY171" fmla="*/ 32033 h 680314"/>
                <a:gd name="connsiteX172" fmla="*/ 175116 w 954131"/>
                <a:gd name="connsiteY172" fmla="*/ 42570 h 680314"/>
                <a:gd name="connsiteX173" fmla="*/ 201166 w 954131"/>
                <a:gd name="connsiteY173" fmla="*/ 47006 h 680314"/>
                <a:gd name="connsiteX174" fmla="*/ 210601 w 954131"/>
                <a:gd name="connsiteY174" fmla="*/ 52545 h 680314"/>
                <a:gd name="connsiteX175" fmla="*/ 177321 w 954131"/>
                <a:gd name="connsiteY175" fmla="*/ 51981 h 680314"/>
                <a:gd name="connsiteX176" fmla="*/ 155266 w 954131"/>
                <a:gd name="connsiteY176" fmla="*/ 47545 h 680314"/>
                <a:gd name="connsiteX177" fmla="*/ 168034 w 954131"/>
                <a:gd name="connsiteY177" fmla="*/ 55877 h 680314"/>
                <a:gd name="connsiteX178" fmla="*/ 191315 w 954131"/>
                <a:gd name="connsiteY178" fmla="*/ 64185 h 680314"/>
                <a:gd name="connsiteX179" fmla="*/ 164137 w 954131"/>
                <a:gd name="connsiteY179" fmla="*/ 60313 h 680314"/>
                <a:gd name="connsiteX180" fmla="*/ 145831 w 954131"/>
                <a:gd name="connsiteY180" fmla="*/ 59749 h 680314"/>
                <a:gd name="connsiteX181" fmla="*/ 151933 w 954131"/>
                <a:gd name="connsiteY181" fmla="*/ 83594 h 680314"/>
                <a:gd name="connsiteX182" fmla="*/ 165804 w 954131"/>
                <a:gd name="connsiteY182" fmla="*/ 85799 h 680314"/>
                <a:gd name="connsiteX183" fmla="*/ 174675 w 954131"/>
                <a:gd name="connsiteY183" fmla="*/ 88029 h 680314"/>
                <a:gd name="connsiteX184" fmla="*/ 180777 w 954131"/>
                <a:gd name="connsiteY184" fmla="*/ 92931 h 680314"/>
                <a:gd name="connsiteX185" fmla="*/ 180213 w 954131"/>
                <a:gd name="connsiteY185" fmla="*/ 101238 h 680314"/>
                <a:gd name="connsiteX186" fmla="*/ 195186 w 954131"/>
                <a:gd name="connsiteY186" fmla="*/ 114545 h 680314"/>
                <a:gd name="connsiteX187" fmla="*/ 184110 w 954131"/>
                <a:gd name="connsiteY187" fmla="*/ 113442 h 680314"/>
                <a:gd name="connsiteX188" fmla="*/ 166367 w 954131"/>
                <a:gd name="connsiteY188" fmla="*/ 101189 h 680314"/>
                <a:gd name="connsiteX189" fmla="*/ 153600 w 954131"/>
                <a:gd name="connsiteY189" fmla="*/ 103395 h 680314"/>
                <a:gd name="connsiteX190" fmla="*/ 144728 w 954131"/>
                <a:gd name="connsiteY190" fmla="*/ 116162 h 680314"/>
                <a:gd name="connsiteX191" fmla="*/ 152497 w 954131"/>
                <a:gd name="connsiteY191" fmla="*/ 128416 h 680314"/>
                <a:gd name="connsiteX192" fmla="*/ 165240 w 954131"/>
                <a:gd name="connsiteY192" fmla="*/ 135621 h 680314"/>
                <a:gd name="connsiteX193" fmla="*/ 182394 w 954131"/>
                <a:gd name="connsiteY193" fmla="*/ 141159 h 680314"/>
                <a:gd name="connsiteX194" fmla="*/ 178522 w 954131"/>
                <a:gd name="connsiteY194" fmla="*/ 152260 h 680314"/>
                <a:gd name="connsiteX195" fmla="*/ 173621 w 954131"/>
                <a:gd name="connsiteY195" fmla="*/ 174438 h 680314"/>
                <a:gd name="connsiteX196" fmla="*/ 147007 w 954131"/>
                <a:gd name="connsiteY196" fmla="*/ 163900 h 680314"/>
                <a:gd name="connsiteX197" fmla="*/ 117061 w 954131"/>
                <a:gd name="connsiteY197" fmla="*/ 177207 h 680314"/>
                <a:gd name="connsiteX198" fmla="*/ 128138 w 954131"/>
                <a:gd name="connsiteY198" fmla="*/ 167233 h 680314"/>
                <a:gd name="connsiteX199" fmla="*/ 151982 w 954131"/>
                <a:gd name="connsiteY199" fmla="*/ 157235 h 680314"/>
                <a:gd name="connsiteX200" fmla="*/ 156883 w 954131"/>
                <a:gd name="connsiteY200" fmla="*/ 146697 h 680314"/>
                <a:gd name="connsiteX201" fmla="*/ 121962 w 954131"/>
                <a:gd name="connsiteY201" fmla="*/ 119544 h 680314"/>
                <a:gd name="connsiteX202" fmla="*/ 122501 w 954131"/>
                <a:gd name="connsiteY202" fmla="*/ 97489 h 680314"/>
                <a:gd name="connsiteX203" fmla="*/ 120835 w 954131"/>
                <a:gd name="connsiteY203" fmla="*/ 81388 h 680314"/>
                <a:gd name="connsiteX204" fmla="*/ 118629 w 954131"/>
                <a:gd name="connsiteY204" fmla="*/ 59774 h 680314"/>
                <a:gd name="connsiteX205" fmla="*/ 138577 w 954131"/>
                <a:gd name="connsiteY205" fmla="*/ 29264 h 680314"/>
                <a:gd name="connsiteX206" fmla="*/ 163549 w 954131"/>
                <a:gd name="connsiteY206" fmla="*/ 13187 h 680314"/>
                <a:gd name="connsiteX207" fmla="*/ 161883 w 954131"/>
                <a:gd name="connsiteY207" fmla="*/ -659 h 680314"/>
                <a:gd name="connsiteX208" fmla="*/ 116963 w 954131"/>
                <a:gd name="connsiteY208" fmla="*/ -659 h 680314"/>
                <a:gd name="connsiteX209" fmla="*/ 96990 w 954131"/>
                <a:gd name="connsiteY209" fmla="*/ 1547 h 680314"/>
                <a:gd name="connsiteX210" fmla="*/ 70940 w 954131"/>
                <a:gd name="connsiteY210" fmla="*/ 11521 h 680314"/>
                <a:gd name="connsiteX211" fmla="*/ 42096 w 954131"/>
                <a:gd name="connsiteY211" fmla="*/ 35366 h 680314"/>
                <a:gd name="connsiteX212" fmla="*/ 27687 w 954131"/>
                <a:gd name="connsiteY212" fmla="*/ 45903 h 680314"/>
                <a:gd name="connsiteX213" fmla="*/ 16585 w 954131"/>
                <a:gd name="connsiteY213" fmla="*/ 74183 h 680314"/>
                <a:gd name="connsiteX214" fmla="*/ 9380 w 954131"/>
                <a:gd name="connsiteY214" fmla="*/ 89720 h 680314"/>
                <a:gd name="connsiteX215" fmla="*/ 2176 w 954131"/>
                <a:gd name="connsiteY215" fmla="*/ 103027 h 680314"/>
                <a:gd name="connsiteX216" fmla="*/ 6611 w 954131"/>
                <a:gd name="connsiteY216" fmla="*/ 155152 h 680314"/>
                <a:gd name="connsiteX217" fmla="*/ 40430 w 954131"/>
                <a:gd name="connsiteY217" fmla="*/ 160690 h 680314"/>
                <a:gd name="connsiteX218" fmla="*/ 82580 w 954131"/>
                <a:gd name="connsiteY218" fmla="*/ 166229 h 680314"/>
                <a:gd name="connsiteX219" fmla="*/ 86453 w 954131"/>
                <a:gd name="connsiteY219" fmla="*/ 176227 h 680314"/>
                <a:gd name="connsiteX220" fmla="*/ 59839 w 954131"/>
                <a:gd name="connsiteY220" fmla="*/ 177894 h 680314"/>
                <a:gd name="connsiteX221" fmla="*/ 38224 w 954131"/>
                <a:gd name="connsiteY221" fmla="*/ 172992 h 680314"/>
                <a:gd name="connsiteX222" fmla="*/ 22687 w 954131"/>
                <a:gd name="connsiteY222" fmla="*/ 185736 h 680314"/>
                <a:gd name="connsiteX223" fmla="*/ 44326 w 954131"/>
                <a:gd name="connsiteY223" fmla="*/ 206272 h 680314"/>
                <a:gd name="connsiteX224" fmla="*/ 82017 w 954131"/>
                <a:gd name="connsiteY224" fmla="*/ 220681 h 680314"/>
                <a:gd name="connsiteX225" fmla="*/ 96451 w 954131"/>
                <a:gd name="connsiteY225" fmla="*/ 215118 h 680314"/>
                <a:gd name="connsiteX226" fmla="*/ 110297 w 954131"/>
                <a:gd name="connsiteY226" fmla="*/ 210217 h 680314"/>
                <a:gd name="connsiteX227" fmla="*/ 117502 w 954131"/>
                <a:gd name="connsiteY227" fmla="*/ 219088 h 680314"/>
                <a:gd name="connsiteX228" fmla="*/ 134656 w 954131"/>
                <a:gd name="connsiteY228" fmla="*/ 234062 h 680314"/>
                <a:gd name="connsiteX229" fmla="*/ 150169 w 954131"/>
                <a:gd name="connsiteY229" fmla="*/ 234601 h 680314"/>
                <a:gd name="connsiteX230" fmla="*/ 171244 w 954131"/>
                <a:gd name="connsiteY230" fmla="*/ 232959 h 680314"/>
                <a:gd name="connsiteX231" fmla="*/ 204523 w 954131"/>
                <a:gd name="connsiteY231" fmla="*/ 238497 h 680314"/>
                <a:gd name="connsiteX232" fmla="*/ 240572 w 954131"/>
                <a:gd name="connsiteY232" fmla="*/ 240164 h 680314"/>
                <a:gd name="connsiteX233" fmla="*/ 269391 w 954131"/>
                <a:gd name="connsiteY233" fmla="*/ 244599 h 680314"/>
                <a:gd name="connsiteX234" fmla="*/ 278262 w 954131"/>
                <a:gd name="connsiteY234" fmla="*/ 235165 h 680314"/>
                <a:gd name="connsiteX235" fmla="*/ 292133 w 954131"/>
                <a:gd name="connsiteY235" fmla="*/ 247172 h 680314"/>
                <a:gd name="connsiteX236" fmla="*/ 305440 w 954131"/>
                <a:gd name="connsiteY236" fmla="*/ 255505 h 680314"/>
                <a:gd name="connsiteX237" fmla="*/ 318379 w 954131"/>
                <a:gd name="connsiteY237" fmla="*/ 259940 h 680314"/>
                <a:gd name="connsiteX238" fmla="*/ 331686 w 954131"/>
                <a:gd name="connsiteY238" fmla="*/ 266777 h 680314"/>
                <a:gd name="connsiteX239" fmla="*/ 339993 w 954131"/>
                <a:gd name="connsiteY239" fmla="*/ 257710 h 680314"/>
                <a:gd name="connsiteX240" fmla="*/ 348130 w 954131"/>
                <a:gd name="connsiteY240" fmla="*/ 253274 h 680314"/>
                <a:gd name="connsiteX241" fmla="*/ 334087 w 954131"/>
                <a:gd name="connsiteY241" fmla="*/ 247369 h 680314"/>
                <a:gd name="connsiteX242" fmla="*/ 310071 w 954131"/>
                <a:gd name="connsiteY242" fmla="*/ 249819 h 680314"/>
                <a:gd name="connsiteX243" fmla="*/ 294706 w 954131"/>
                <a:gd name="connsiteY243" fmla="*/ 237566 h 680314"/>
                <a:gd name="connsiteX244" fmla="*/ 305636 w 954131"/>
                <a:gd name="connsiteY244" fmla="*/ 232665 h 680314"/>
                <a:gd name="connsiteX245" fmla="*/ 333720 w 954131"/>
                <a:gd name="connsiteY245" fmla="*/ 240017 h 680314"/>
                <a:gd name="connsiteX246" fmla="*/ 351658 w 954131"/>
                <a:gd name="connsiteY246" fmla="*/ 246290 h 680314"/>
                <a:gd name="connsiteX247" fmla="*/ 373077 w 954131"/>
                <a:gd name="connsiteY247" fmla="*/ 240188 h 680314"/>
                <a:gd name="connsiteX248" fmla="*/ 372538 w 954131"/>
                <a:gd name="connsiteY248" fmla="*/ 225485 h 680314"/>
                <a:gd name="connsiteX249" fmla="*/ 354060 w 954131"/>
                <a:gd name="connsiteY249" fmla="*/ 213476 h 680314"/>
                <a:gd name="connsiteX250" fmla="*/ 363470 w 954131"/>
                <a:gd name="connsiteY250" fmla="*/ 204213 h 680314"/>
                <a:gd name="connsiteX251" fmla="*/ 378640 w 954131"/>
                <a:gd name="connsiteY251" fmla="*/ 211810 h 680314"/>
                <a:gd name="connsiteX252" fmla="*/ 395279 w 954131"/>
                <a:gd name="connsiteY252" fmla="*/ 224063 h 680314"/>
                <a:gd name="connsiteX253" fmla="*/ 406920 w 954131"/>
                <a:gd name="connsiteY253" fmla="*/ 234037 h 680314"/>
                <a:gd name="connsiteX254" fmla="*/ 415963 w 954131"/>
                <a:gd name="connsiteY254" fmla="*/ 248471 h 680314"/>
                <a:gd name="connsiteX255" fmla="*/ 425397 w 954131"/>
                <a:gd name="connsiteY255" fmla="*/ 241438 h 680314"/>
                <a:gd name="connsiteX256" fmla="*/ 434832 w 954131"/>
                <a:gd name="connsiteY256" fmla="*/ 250113 h 680314"/>
                <a:gd name="connsiteX257" fmla="*/ 434269 w 954131"/>
                <a:gd name="connsiteY257" fmla="*/ 260651 h 680314"/>
                <a:gd name="connsiteX258" fmla="*/ 448972 w 954131"/>
                <a:gd name="connsiteY258" fmla="*/ 266581 h 680314"/>
                <a:gd name="connsiteX259" fmla="*/ 458971 w 954131"/>
                <a:gd name="connsiteY259" fmla="*/ 271924 h 680314"/>
                <a:gd name="connsiteX260" fmla="*/ 474679 w 954131"/>
                <a:gd name="connsiteY260" fmla="*/ 280060 h 680314"/>
                <a:gd name="connsiteX261" fmla="*/ 463578 w 954131"/>
                <a:gd name="connsiteY261" fmla="*/ 290034 h 680314"/>
                <a:gd name="connsiteX262" fmla="*/ 442870 w 954131"/>
                <a:gd name="connsiteY262" fmla="*/ 292827 h 680314"/>
                <a:gd name="connsiteX263" fmla="*/ 442331 w 954131"/>
                <a:gd name="connsiteY263" fmla="*/ 304101 h 680314"/>
                <a:gd name="connsiteX264" fmla="*/ 447870 w 954131"/>
                <a:gd name="connsiteY264" fmla="*/ 314074 h 680314"/>
                <a:gd name="connsiteX265" fmla="*/ 457476 w 954131"/>
                <a:gd name="connsiteY265" fmla="*/ 309639 h 680314"/>
                <a:gd name="connsiteX266" fmla="*/ 473381 w 954131"/>
                <a:gd name="connsiteY266" fmla="*/ 301870 h 680314"/>
                <a:gd name="connsiteX267" fmla="*/ 485021 w 954131"/>
                <a:gd name="connsiteY267" fmla="*/ 295768 h 680314"/>
                <a:gd name="connsiteX268" fmla="*/ 495363 w 954131"/>
                <a:gd name="connsiteY268" fmla="*/ 300400 h 680314"/>
                <a:gd name="connsiteX269" fmla="*/ 505729 w 954131"/>
                <a:gd name="connsiteY269" fmla="*/ 298562 h 680314"/>
                <a:gd name="connsiteX270" fmla="*/ 498524 w 954131"/>
                <a:gd name="connsiteY270" fmla="*/ 306134 h 680314"/>
                <a:gd name="connsiteX271" fmla="*/ 487790 w 954131"/>
                <a:gd name="connsiteY271" fmla="*/ 312604 h 680314"/>
                <a:gd name="connsiteX272" fmla="*/ 483355 w 954131"/>
                <a:gd name="connsiteY272" fmla="*/ 318878 h 680314"/>
                <a:gd name="connsiteX273" fmla="*/ 492593 w 954131"/>
                <a:gd name="connsiteY273" fmla="*/ 329048 h 680314"/>
                <a:gd name="connsiteX274" fmla="*/ 502592 w 954131"/>
                <a:gd name="connsiteY274" fmla="*/ 323313 h 680314"/>
                <a:gd name="connsiteX275" fmla="*/ 507934 w 954131"/>
                <a:gd name="connsiteY275" fmla="*/ 317946 h 680314"/>
                <a:gd name="connsiteX276" fmla="*/ 516266 w 954131"/>
                <a:gd name="connsiteY276" fmla="*/ 321475 h 680314"/>
                <a:gd name="connsiteX277" fmla="*/ 518839 w 954131"/>
                <a:gd name="connsiteY277" fmla="*/ 330714 h 680314"/>
                <a:gd name="connsiteX278" fmla="*/ 525873 w 954131"/>
                <a:gd name="connsiteY278" fmla="*/ 331278 h 680314"/>
                <a:gd name="connsiteX279" fmla="*/ 524206 w 954131"/>
                <a:gd name="connsiteY279" fmla="*/ 323313 h 680314"/>
                <a:gd name="connsiteX280" fmla="*/ 532710 w 954131"/>
                <a:gd name="connsiteY280" fmla="*/ 325347 h 680314"/>
                <a:gd name="connsiteX281" fmla="*/ 543615 w 954131"/>
                <a:gd name="connsiteY281" fmla="*/ 333483 h 680314"/>
                <a:gd name="connsiteX282" fmla="*/ 555623 w 954131"/>
                <a:gd name="connsiteY282" fmla="*/ 337551 h 680314"/>
                <a:gd name="connsiteX283" fmla="*/ 565230 w 954131"/>
                <a:gd name="connsiteY283" fmla="*/ 351422 h 680314"/>
                <a:gd name="connsiteX284" fmla="*/ 573194 w 954131"/>
                <a:gd name="connsiteY284" fmla="*/ 362327 h 680314"/>
                <a:gd name="connsiteX285" fmla="*/ 582065 w 954131"/>
                <a:gd name="connsiteY285" fmla="*/ 380070 h 680314"/>
                <a:gd name="connsiteX286" fmla="*/ 578733 w 954131"/>
                <a:gd name="connsiteY286" fmla="*/ 400017 h 680314"/>
                <a:gd name="connsiteX287" fmla="*/ 564323 w 954131"/>
                <a:gd name="connsiteY287" fmla="*/ 413888 h 680314"/>
                <a:gd name="connsiteX288" fmla="*/ 554888 w 954131"/>
                <a:gd name="connsiteY288" fmla="*/ 422196 h 680314"/>
                <a:gd name="connsiteX289" fmla="*/ 539915 w 954131"/>
                <a:gd name="connsiteY289" fmla="*/ 435503 h 680314"/>
                <a:gd name="connsiteX290" fmla="*/ 522172 w 954131"/>
                <a:gd name="connsiteY290" fmla="*/ 447168 h 680314"/>
                <a:gd name="connsiteX291" fmla="*/ 521609 w 954131"/>
                <a:gd name="connsiteY291" fmla="*/ 461013 h 680314"/>
                <a:gd name="connsiteX292" fmla="*/ 539915 w 954131"/>
                <a:gd name="connsiteY292" fmla="*/ 479883 h 680314"/>
                <a:gd name="connsiteX293" fmla="*/ 536043 w 954131"/>
                <a:gd name="connsiteY293" fmla="*/ 489294 h 680314"/>
                <a:gd name="connsiteX294" fmla="*/ 518300 w 954131"/>
                <a:gd name="connsiteY294" fmla="*/ 492063 h 680314"/>
                <a:gd name="connsiteX295" fmla="*/ 502764 w 954131"/>
                <a:gd name="connsiteY295" fmla="*/ 494857 h 680314"/>
                <a:gd name="connsiteX296" fmla="*/ 484457 w 954131"/>
                <a:gd name="connsiteY296" fmla="*/ 500395 h 680314"/>
                <a:gd name="connsiteX297" fmla="*/ 461740 w 954131"/>
                <a:gd name="connsiteY297" fmla="*/ 501498 h 680314"/>
                <a:gd name="connsiteX298" fmla="*/ 440101 w 954131"/>
                <a:gd name="connsiteY298" fmla="*/ 494293 h 680314"/>
                <a:gd name="connsiteX299" fmla="*/ 424589 w 954131"/>
                <a:gd name="connsiteY299" fmla="*/ 490396 h 680314"/>
                <a:gd name="connsiteX300" fmla="*/ 416257 w 954131"/>
                <a:gd name="connsiteY300" fmla="*/ 499684 h 680314"/>
                <a:gd name="connsiteX301" fmla="*/ 416257 w 954131"/>
                <a:gd name="connsiteY301" fmla="*/ 499831 h 680314"/>
                <a:gd name="connsiteX302" fmla="*/ 410179 w 954131"/>
                <a:gd name="connsiteY302" fmla="*/ 507600 h 680314"/>
                <a:gd name="connsiteX303" fmla="*/ 399078 w 954131"/>
                <a:gd name="connsiteY303" fmla="*/ 512501 h 680314"/>
                <a:gd name="connsiteX304" fmla="*/ 395206 w 954131"/>
                <a:gd name="connsiteY304" fmla="*/ 524754 h 680314"/>
                <a:gd name="connsiteX305" fmla="*/ 397411 w 954131"/>
                <a:gd name="connsiteY305" fmla="*/ 542496 h 680314"/>
                <a:gd name="connsiteX306" fmla="*/ 414051 w 954131"/>
                <a:gd name="connsiteY306" fmla="*/ 550829 h 680314"/>
                <a:gd name="connsiteX307" fmla="*/ 433999 w 954131"/>
                <a:gd name="connsiteY307" fmla="*/ 556367 h 680314"/>
                <a:gd name="connsiteX308" fmla="*/ 461177 w 954131"/>
                <a:gd name="connsiteY308" fmla="*/ 552495 h 680314"/>
                <a:gd name="connsiteX309" fmla="*/ 486124 w 954131"/>
                <a:gd name="connsiteY309" fmla="*/ 541394 h 680314"/>
                <a:gd name="connsiteX310" fmla="*/ 512737 w 954131"/>
                <a:gd name="connsiteY310" fmla="*/ 544163 h 680314"/>
                <a:gd name="connsiteX311" fmla="*/ 532146 w 954131"/>
                <a:gd name="connsiteY311" fmla="*/ 539727 h 680314"/>
                <a:gd name="connsiteX312" fmla="*/ 554349 w 954131"/>
                <a:gd name="connsiteY312" fmla="*/ 549701 h 680314"/>
                <a:gd name="connsiteX313" fmla="*/ 582065 w 954131"/>
                <a:gd name="connsiteY313" fmla="*/ 576879 h 680314"/>
                <a:gd name="connsiteX314" fmla="*/ 598705 w 954131"/>
                <a:gd name="connsiteY314" fmla="*/ 582442 h 680314"/>
                <a:gd name="connsiteX315" fmla="*/ 613679 w 954131"/>
                <a:gd name="connsiteY315" fmla="*/ 585750 h 680314"/>
                <a:gd name="connsiteX316" fmla="*/ 612551 w 954131"/>
                <a:gd name="connsiteY316" fmla="*/ 594621 h 680314"/>
                <a:gd name="connsiteX317" fmla="*/ 599244 w 954131"/>
                <a:gd name="connsiteY317" fmla="*/ 600184 h 680314"/>
                <a:gd name="connsiteX318" fmla="*/ 609782 w 954131"/>
                <a:gd name="connsiteY318" fmla="*/ 611261 h 680314"/>
                <a:gd name="connsiteX319" fmla="*/ 629191 w 954131"/>
                <a:gd name="connsiteY319" fmla="*/ 618466 h 680314"/>
                <a:gd name="connsiteX320" fmla="*/ 631421 w 954131"/>
                <a:gd name="connsiteY320" fmla="*/ 629567 h 680314"/>
                <a:gd name="connsiteX321" fmla="*/ 640292 w 954131"/>
                <a:gd name="connsiteY321" fmla="*/ 645079 h 680314"/>
                <a:gd name="connsiteX322" fmla="*/ 652545 w 954131"/>
                <a:gd name="connsiteY322" fmla="*/ 641207 h 680314"/>
                <a:gd name="connsiteX323" fmla="*/ 657447 w 954131"/>
                <a:gd name="connsiteY323" fmla="*/ 631234 h 680314"/>
                <a:gd name="connsiteX324" fmla="*/ 677958 w 954131"/>
                <a:gd name="connsiteY324" fmla="*/ 637336 h 680314"/>
                <a:gd name="connsiteX325" fmla="*/ 691265 w 954131"/>
                <a:gd name="connsiteY325" fmla="*/ 650079 h 680314"/>
                <a:gd name="connsiteX326" fmla="*/ 720109 w 954131"/>
                <a:gd name="connsiteY326" fmla="*/ 662332 h 680314"/>
                <a:gd name="connsiteX327" fmla="*/ 744615 w 954131"/>
                <a:gd name="connsiteY327" fmla="*/ 665101 h 680314"/>
                <a:gd name="connsiteX328" fmla="*/ 768435 w 954131"/>
                <a:gd name="connsiteY328" fmla="*/ 672870 h 680314"/>
                <a:gd name="connsiteX329" fmla="*/ 788971 w 954131"/>
                <a:gd name="connsiteY329" fmla="*/ 673409 h 680314"/>
                <a:gd name="connsiteX330" fmla="*/ 785075 w 954131"/>
                <a:gd name="connsiteY330" fmla="*/ 657896 h 680314"/>
                <a:gd name="connsiteX331" fmla="*/ 770665 w 954131"/>
                <a:gd name="connsiteY331" fmla="*/ 640742 h 680314"/>
                <a:gd name="connsiteX332" fmla="*/ 744615 w 954131"/>
                <a:gd name="connsiteY332" fmla="*/ 622999 h 680314"/>
                <a:gd name="connsiteX333" fmla="*/ 727975 w 954131"/>
                <a:gd name="connsiteY333" fmla="*/ 610746 h 680314"/>
                <a:gd name="connsiteX334" fmla="*/ 706336 w 954131"/>
                <a:gd name="connsiteY334" fmla="*/ 594646 h 680314"/>
                <a:gd name="connsiteX335" fmla="*/ 704131 w 954131"/>
                <a:gd name="connsiteY335" fmla="*/ 583005 h 680314"/>
                <a:gd name="connsiteX336" fmla="*/ 721873 w 954131"/>
                <a:gd name="connsiteY336" fmla="*/ 588544 h 680314"/>
                <a:gd name="connsiteX337" fmla="*/ 742949 w 954131"/>
                <a:gd name="connsiteY337" fmla="*/ 596876 h 680314"/>
                <a:gd name="connsiteX338" fmla="*/ 770665 w 954131"/>
                <a:gd name="connsiteY338" fmla="*/ 615157 h 680314"/>
                <a:gd name="connsiteX339" fmla="*/ 788971 w 954131"/>
                <a:gd name="connsiteY339" fmla="*/ 622926 h 680314"/>
                <a:gd name="connsiteX340" fmla="*/ 814457 w 954131"/>
                <a:gd name="connsiteY340" fmla="*/ 631258 h 680314"/>
                <a:gd name="connsiteX341" fmla="*/ 821809 w 954131"/>
                <a:gd name="connsiteY341" fmla="*/ 641796 h 680314"/>
                <a:gd name="connsiteX342" fmla="*/ 831783 w 954131"/>
                <a:gd name="connsiteY342" fmla="*/ 651770 h 680314"/>
                <a:gd name="connsiteX343" fmla="*/ 845654 w 954131"/>
                <a:gd name="connsiteY343" fmla="*/ 645104 h 680314"/>
                <a:gd name="connsiteX344" fmla="*/ 829014 w 954131"/>
                <a:gd name="connsiteY344" fmla="*/ 637899 h 680314"/>
                <a:gd name="connsiteX345" fmla="*/ 826784 w 954131"/>
                <a:gd name="connsiteY345" fmla="*/ 629028 h 680314"/>
                <a:gd name="connsiteX346" fmla="*/ 831685 w 954131"/>
                <a:gd name="connsiteY346" fmla="*/ 619618 h 680314"/>
                <a:gd name="connsiteX347" fmla="*/ 830583 w 954131"/>
                <a:gd name="connsiteY347" fmla="*/ 606286 h 680314"/>
                <a:gd name="connsiteX348" fmla="*/ 841659 w 954131"/>
                <a:gd name="connsiteY348" fmla="*/ 602414 h 680314"/>
                <a:gd name="connsiteX349" fmla="*/ 846095 w 954131"/>
                <a:gd name="connsiteY349" fmla="*/ 599081 h 680314"/>
                <a:gd name="connsiteX350" fmla="*/ 850996 w 954131"/>
                <a:gd name="connsiteY350" fmla="*/ 591337 h 680314"/>
                <a:gd name="connsiteX351" fmla="*/ 841561 w 954131"/>
                <a:gd name="connsiteY351" fmla="*/ 576903 h 680314"/>
                <a:gd name="connsiteX352" fmla="*/ 829921 w 954131"/>
                <a:gd name="connsiteY352" fmla="*/ 569135 h 680314"/>
                <a:gd name="connsiteX353" fmla="*/ 815511 w 954131"/>
                <a:gd name="connsiteY353" fmla="*/ 554725 h 680314"/>
                <a:gd name="connsiteX354" fmla="*/ 815511 w 954131"/>
                <a:gd name="connsiteY354" fmla="*/ 538649 h 680314"/>
                <a:gd name="connsiteX355" fmla="*/ 806077 w 954131"/>
                <a:gd name="connsiteY355" fmla="*/ 526396 h 680314"/>
                <a:gd name="connsiteX356" fmla="*/ 793333 w 954131"/>
                <a:gd name="connsiteY356" fmla="*/ 523063 h 680314"/>
                <a:gd name="connsiteX357" fmla="*/ 787231 w 954131"/>
                <a:gd name="connsiteY357" fmla="*/ 527964 h 680314"/>
                <a:gd name="connsiteX358" fmla="*/ 776694 w 954131"/>
                <a:gd name="connsiteY358" fmla="*/ 516888 h 680314"/>
                <a:gd name="connsiteX359" fmla="*/ 764441 w 954131"/>
                <a:gd name="connsiteY359" fmla="*/ 510786 h 680314"/>
                <a:gd name="connsiteX360" fmla="*/ 753364 w 954131"/>
                <a:gd name="connsiteY360" fmla="*/ 496351 h 680314"/>
                <a:gd name="connsiteX361" fmla="*/ 745032 w 954131"/>
                <a:gd name="connsiteY361" fmla="*/ 480275 h 680314"/>
                <a:gd name="connsiteX362" fmla="*/ 728955 w 954131"/>
                <a:gd name="connsiteY362" fmla="*/ 473071 h 680314"/>
                <a:gd name="connsiteX363" fmla="*/ 740596 w 954131"/>
                <a:gd name="connsiteY363" fmla="*/ 465302 h 680314"/>
                <a:gd name="connsiteX364" fmla="*/ 751697 w 954131"/>
                <a:gd name="connsiteY364" fmla="*/ 455892 h 680314"/>
                <a:gd name="connsiteX365" fmla="*/ 737263 w 954131"/>
                <a:gd name="connsiteY365" fmla="*/ 445354 h 680314"/>
                <a:gd name="connsiteX366" fmla="*/ 746134 w 954131"/>
                <a:gd name="connsiteY366" fmla="*/ 440918 h 680314"/>
                <a:gd name="connsiteX367" fmla="*/ 754466 w 954131"/>
                <a:gd name="connsiteY367" fmla="*/ 441458 h 680314"/>
                <a:gd name="connsiteX368" fmla="*/ 767210 w 954131"/>
                <a:gd name="connsiteY368" fmla="*/ 436556 h 680314"/>
                <a:gd name="connsiteX369" fmla="*/ 779977 w 954131"/>
                <a:gd name="connsiteY369" fmla="*/ 448809 h 680314"/>
                <a:gd name="connsiteX370" fmla="*/ 796593 w 954131"/>
                <a:gd name="connsiteY370" fmla="*/ 461553 h 680314"/>
                <a:gd name="connsiteX371" fmla="*/ 809899 w 954131"/>
                <a:gd name="connsiteY371" fmla="*/ 467091 h 680314"/>
                <a:gd name="connsiteX372" fmla="*/ 817668 w 954131"/>
                <a:gd name="connsiteY372" fmla="*/ 480398 h 680314"/>
                <a:gd name="connsiteX373" fmla="*/ 826000 w 954131"/>
                <a:gd name="connsiteY373" fmla="*/ 495935 h 680314"/>
                <a:gd name="connsiteX374" fmla="*/ 839307 w 954131"/>
                <a:gd name="connsiteY374" fmla="*/ 507012 h 680314"/>
                <a:gd name="connsiteX375" fmla="*/ 849845 w 954131"/>
                <a:gd name="connsiteY375" fmla="*/ 506472 h 680314"/>
                <a:gd name="connsiteX376" fmla="*/ 872562 w 954131"/>
                <a:gd name="connsiteY376" fmla="*/ 518726 h 680314"/>
                <a:gd name="connsiteX377" fmla="*/ 878664 w 954131"/>
                <a:gd name="connsiteY377" fmla="*/ 498777 h 680314"/>
                <a:gd name="connsiteX378" fmla="*/ 875331 w 954131"/>
                <a:gd name="connsiteY378" fmla="*/ 479368 h 680314"/>
                <a:gd name="connsiteX379" fmla="*/ 884202 w 954131"/>
                <a:gd name="connsiteY379" fmla="*/ 478805 h 680314"/>
                <a:gd name="connsiteX380" fmla="*/ 893073 w 954131"/>
                <a:gd name="connsiteY380" fmla="*/ 479932 h 680314"/>
                <a:gd name="connsiteX381" fmla="*/ 909713 w 954131"/>
                <a:gd name="connsiteY381" fmla="*/ 478805 h 680314"/>
                <a:gd name="connsiteX382" fmla="*/ 915815 w 954131"/>
                <a:gd name="connsiteY382" fmla="*/ 478266 h 680314"/>
                <a:gd name="connsiteX383" fmla="*/ 912482 w 954131"/>
                <a:gd name="connsiteY383" fmla="*/ 466013 h 680314"/>
                <a:gd name="connsiteX384" fmla="*/ 920814 w 954131"/>
                <a:gd name="connsiteY384" fmla="*/ 456578 h 680314"/>
                <a:gd name="connsiteX385" fmla="*/ 911943 w 954131"/>
                <a:gd name="connsiteY385" fmla="*/ 444937 h 680314"/>
                <a:gd name="connsiteX386" fmla="*/ 921353 w 954131"/>
                <a:gd name="connsiteY386" fmla="*/ 446040 h 680314"/>
                <a:gd name="connsiteX387" fmla="*/ 937454 w 954131"/>
                <a:gd name="connsiteY387" fmla="*/ 443271 h 680314"/>
                <a:gd name="connsiteX388" fmla="*/ 952427 w 954131"/>
                <a:gd name="connsiteY388" fmla="*/ 434400 h 680314"/>
                <a:gd name="connsiteX389" fmla="*/ 952427 w 954131"/>
                <a:gd name="connsiteY389" fmla="*/ 418887 h 680314"/>
                <a:gd name="connsiteX390" fmla="*/ 941890 w 954131"/>
                <a:gd name="connsiteY390" fmla="*/ 408227 h 68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Lst>
              <a:rect l="l" t="t" r="r" b="b"/>
              <a:pathLst>
                <a:path w="954131" h="680314">
                  <a:moveTo>
                    <a:pt x="941890" y="408227"/>
                  </a:moveTo>
                  <a:cubicBezTo>
                    <a:pt x="936351" y="407663"/>
                    <a:pt x="929147" y="408227"/>
                    <a:pt x="925250" y="403792"/>
                  </a:cubicBezTo>
                  <a:cubicBezTo>
                    <a:pt x="921353" y="399356"/>
                    <a:pt x="918609" y="402125"/>
                    <a:pt x="915840" y="404331"/>
                  </a:cubicBezTo>
                  <a:cubicBezTo>
                    <a:pt x="913070" y="406536"/>
                    <a:pt x="899200" y="412663"/>
                    <a:pt x="901969" y="405458"/>
                  </a:cubicBezTo>
                  <a:cubicBezTo>
                    <a:pt x="904738" y="398253"/>
                    <a:pt x="915276" y="392127"/>
                    <a:pt x="909174" y="391587"/>
                  </a:cubicBezTo>
                  <a:cubicBezTo>
                    <a:pt x="903072" y="391048"/>
                    <a:pt x="904273" y="392690"/>
                    <a:pt x="899739" y="397126"/>
                  </a:cubicBezTo>
                  <a:cubicBezTo>
                    <a:pt x="895206" y="401561"/>
                    <a:pt x="895303" y="410996"/>
                    <a:pt x="889765" y="409894"/>
                  </a:cubicBezTo>
                  <a:cubicBezTo>
                    <a:pt x="884227" y="408791"/>
                    <a:pt x="894201" y="398229"/>
                    <a:pt x="892534" y="392739"/>
                  </a:cubicBezTo>
                  <a:cubicBezTo>
                    <a:pt x="890868" y="387250"/>
                    <a:pt x="890329" y="382765"/>
                    <a:pt x="882560" y="381099"/>
                  </a:cubicBezTo>
                  <a:cubicBezTo>
                    <a:pt x="874792" y="379433"/>
                    <a:pt x="869817" y="381099"/>
                    <a:pt x="862588" y="374433"/>
                  </a:cubicBezTo>
                  <a:cubicBezTo>
                    <a:pt x="855358" y="367768"/>
                    <a:pt x="850947" y="369532"/>
                    <a:pt x="845433" y="363356"/>
                  </a:cubicBezTo>
                  <a:cubicBezTo>
                    <a:pt x="839919" y="357181"/>
                    <a:pt x="830460" y="341301"/>
                    <a:pt x="824922" y="346202"/>
                  </a:cubicBezTo>
                  <a:cubicBezTo>
                    <a:pt x="819383" y="351103"/>
                    <a:pt x="817717" y="357303"/>
                    <a:pt x="812154" y="352868"/>
                  </a:cubicBezTo>
                  <a:cubicBezTo>
                    <a:pt x="806591" y="348432"/>
                    <a:pt x="803283" y="346766"/>
                    <a:pt x="801616" y="351765"/>
                  </a:cubicBezTo>
                  <a:cubicBezTo>
                    <a:pt x="799950" y="356764"/>
                    <a:pt x="790539" y="362303"/>
                    <a:pt x="791642" y="353971"/>
                  </a:cubicBezTo>
                  <a:cubicBezTo>
                    <a:pt x="792745" y="345638"/>
                    <a:pt x="790539" y="346766"/>
                    <a:pt x="787770" y="347329"/>
                  </a:cubicBezTo>
                  <a:cubicBezTo>
                    <a:pt x="785001" y="347893"/>
                    <a:pt x="782232" y="344560"/>
                    <a:pt x="782232" y="337894"/>
                  </a:cubicBezTo>
                  <a:cubicBezTo>
                    <a:pt x="782232" y="331229"/>
                    <a:pt x="778335" y="322921"/>
                    <a:pt x="769979" y="322921"/>
                  </a:cubicBezTo>
                  <a:cubicBezTo>
                    <a:pt x="761622" y="322921"/>
                    <a:pt x="759441" y="332356"/>
                    <a:pt x="755545" y="329587"/>
                  </a:cubicBezTo>
                  <a:cubicBezTo>
                    <a:pt x="751648" y="326818"/>
                    <a:pt x="749467" y="322382"/>
                    <a:pt x="741135" y="321818"/>
                  </a:cubicBezTo>
                  <a:cubicBezTo>
                    <a:pt x="732803" y="321255"/>
                    <a:pt x="728392" y="319049"/>
                    <a:pt x="722829" y="317922"/>
                  </a:cubicBezTo>
                  <a:cubicBezTo>
                    <a:pt x="717266" y="316795"/>
                    <a:pt x="708983" y="309051"/>
                    <a:pt x="726162" y="309051"/>
                  </a:cubicBezTo>
                  <a:cubicBezTo>
                    <a:pt x="743340" y="309051"/>
                    <a:pt x="738930" y="306845"/>
                    <a:pt x="732828" y="304615"/>
                  </a:cubicBezTo>
                  <a:cubicBezTo>
                    <a:pt x="726726" y="302385"/>
                    <a:pt x="725623" y="295744"/>
                    <a:pt x="720060" y="297410"/>
                  </a:cubicBezTo>
                  <a:cubicBezTo>
                    <a:pt x="714497" y="299077"/>
                    <a:pt x="703984" y="305179"/>
                    <a:pt x="701778" y="301846"/>
                  </a:cubicBezTo>
                  <a:cubicBezTo>
                    <a:pt x="699572" y="298513"/>
                    <a:pt x="701778" y="295205"/>
                    <a:pt x="708983" y="293538"/>
                  </a:cubicBezTo>
                  <a:cubicBezTo>
                    <a:pt x="716188" y="291872"/>
                    <a:pt x="730597" y="297410"/>
                    <a:pt x="730058" y="291872"/>
                  </a:cubicBezTo>
                  <a:cubicBezTo>
                    <a:pt x="729519" y="286334"/>
                    <a:pt x="721187" y="282437"/>
                    <a:pt x="716751" y="283000"/>
                  </a:cubicBezTo>
                  <a:cubicBezTo>
                    <a:pt x="712316" y="283564"/>
                    <a:pt x="700651" y="287902"/>
                    <a:pt x="700112" y="284667"/>
                  </a:cubicBezTo>
                  <a:cubicBezTo>
                    <a:pt x="699572" y="281432"/>
                    <a:pt x="703984" y="276335"/>
                    <a:pt x="713958" y="276898"/>
                  </a:cubicBezTo>
                  <a:cubicBezTo>
                    <a:pt x="723932" y="277462"/>
                    <a:pt x="724495" y="277462"/>
                    <a:pt x="732828" y="281334"/>
                  </a:cubicBezTo>
                  <a:cubicBezTo>
                    <a:pt x="741160" y="285206"/>
                    <a:pt x="748340" y="284667"/>
                    <a:pt x="760544" y="283564"/>
                  </a:cubicBezTo>
                  <a:cubicBezTo>
                    <a:pt x="772748" y="282461"/>
                    <a:pt x="772184" y="277462"/>
                    <a:pt x="764980" y="273566"/>
                  </a:cubicBezTo>
                  <a:cubicBezTo>
                    <a:pt x="757775" y="269669"/>
                    <a:pt x="755005" y="271899"/>
                    <a:pt x="751109" y="266925"/>
                  </a:cubicBezTo>
                  <a:cubicBezTo>
                    <a:pt x="747213" y="261950"/>
                    <a:pt x="740571" y="260823"/>
                    <a:pt x="738366" y="263592"/>
                  </a:cubicBezTo>
                  <a:cubicBezTo>
                    <a:pt x="736160" y="266361"/>
                    <a:pt x="731725" y="265822"/>
                    <a:pt x="725059" y="263592"/>
                  </a:cubicBezTo>
                  <a:cubicBezTo>
                    <a:pt x="718393" y="261362"/>
                    <a:pt x="707905" y="254157"/>
                    <a:pt x="718957" y="253054"/>
                  </a:cubicBezTo>
                  <a:cubicBezTo>
                    <a:pt x="730009" y="251951"/>
                    <a:pt x="731725" y="245286"/>
                    <a:pt x="738366" y="249182"/>
                  </a:cubicBezTo>
                  <a:cubicBezTo>
                    <a:pt x="745007" y="253078"/>
                    <a:pt x="755520" y="253054"/>
                    <a:pt x="756108" y="246413"/>
                  </a:cubicBezTo>
                  <a:cubicBezTo>
                    <a:pt x="756697" y="239772"/>
                    <a:pt x="745032" y="234748"/>
                    <a:pt x="741135" y="227004"/>
                  </a:cubicBezTo>
                  <a:cubicBezTo>
                    <a:pt x="737238" y="219260"/>
                    <a:pt x="728392" y="213697"/>
                    <a:pt x="725059" y="215339"/>
                  </a:cubicBezTo>
                  <a:cubicBezTo>
                    <a:pt x="721726" y="216981"/>
                    <a:pt x="718393" y="216466"/>
                    <a:pt x="718393" y="222005"/>
                  </a:cubicBezTo>
                  <a:cubicBezTo>
                    <a:pt x="718393" y="227543"/>
                    <a:pt x="714521" y="231440"/>
                    <a:pt x="711188" y="230876"/>
                  </a:cubicBezTo>
                  <a:cubicBezTo>
                    <a:pt x="707856" y="230312"/>
                    <a:pt x="706753" y="234209"/>
                    <a:pt x="702881" y="233645"/>
                  </a:cubicBezTo>
                  <a:cubicBezTo>
                    <a:pt x="699009" y="233081"/>
                    <a:pt x="689574" y="239183"/>
                    <a:pt x="687908" y="241414"/>
                  </a:cubicBezTo>
                  <a:cubicBezTo>
                    <a:pt x="686241" y="243644"/>
                    <a:pt x="674601" y="247516"/>
                    <a:pt x="671268" y="247516"/>
                  </a:cubicBezTo>
                  <a:cubicBezTo>
                    <a:pt x="667935" y="247516"/>
                    <a:pt x="664627" y="242614"/>
                    <a:pt x="673498" y="240850"/>
                  </a:cubicBezTo>
                  <a:cubicBezTo>
                    <a:pt x="681242" y="239355"/>
                    <a:pt x="688496" y="235924"/>
                    <a:pt x="694549" y="230876"/>
                  </a:cubicBezTo>
                  <a:cubicBezTo>
                    <a:pt x="699009" y="227004"/>
                    <a:pt x="703984" y="223107"/>
                    <a:pt x="700112" y="223107"/>
                  </a:cubicBezTo>
                  <a:cubicBezTo>
                    <a:pt x="696240" y="223107"/>
                    <a:pt x="688471" y="220338"/>
                    <a:pt x="682369" y="225338"/>
                  </a:cubicBezTo>
                  <a:cubicBezTo>
                    <a:pt x="676267" y="230337"/>
                    <a:pt x="660314" y="243080"/>
                    <a:pt x="659628" y="236414"/>
                  </a:cubicBezTo>
                  <a:cubicBezTo>
                    <a:pt x="658941" y="229749"/>
                    <a:pt x="658525" y="228107"/>
                    <a:pt x="670165" y="223671"/>
                  </a:cubicBezTo>
                  <a:cubicBezTo>
                    <a:pt x="681806" y="219236"/>
                    <a:pt x="684575" y="215903"/>
                    <a:pt x="694010" y="215903"/>
                  </a:cubicBezTo>
                  <a:cubicBezTo>
                    <a:pt x="703445" y="215903"/>
                    <a:pt x="696779" y="208134"/>
                    <a:pt x="708419" y="209800"/>
                  </a:cubicBezTo>
                  <a:cubicBezTo>
                    <a:pt x="720060" y="211467"/>
                    <a:pt x="720060" y="209261"/>
                    <a:pt x="714521" y="205365"/>
                  </a:cubicBezTo>
                  <a:cubicBezTo>
                    <a:pt x="708983" y="201469"/>
                    <a:pt x="705650" y="195391"/>
                    <a:pt x="700651" y="195391"/>
                  </a:cubicBezTo>
                  <a:cubicBezTo>
                    <a:pt x="695652" y="195391"/>
                    <a:pt x="689010" y="187623"/>
                    <a:pt x="681242" y="188186"/>
                  </a:cubicBezTo>
                  <a:cubicBezTo>
                    <a:pt x="673474" y="188750"/>
                    <a:pt x="663499" y="194288"/>
                    <a:pt x="663499" y="189853"/>
                  </a:cubicBezTo>
                  <a:cubicBezTo>
                    <a:pt x="663499" y="185417"/>
                    <a:pt x="657961" y="187084"/>
                    <a:pt x="652962" y="187623"/>
                  </a:cubicBezTo>
                  <a:cubicBezTo>
                    <a:pt x="647963" y="188162"/>
                    <a:pt x="638013" y="192058"/>
                    <a:pt x="646321" y="194827"/>
                  </a:cubicBezTo>
                  <a:cubicBezTo>
                    <a:pt x="654628" y="197596"/>
                    <a:pt x="655192" y="205929"/>
                    <a:pt x="650193" y="205365"/>
                  </a:cubicBezTo>
                  <a:cubicBezTo>
                    <a:pt x="645193" y="204801"/>
                    <a:pt x="647987" y="200929"/>
                    <a:pt x="641885" y="198724"/>
                  </a:cubicBezTo>
                  <a:cubicBezTo>
                    <a:pt x="635783" y="196518"/>
                    <a:pt x="634680" y="194827"/>
                    <a:pt x="630784" y="202057"/>
                  </a:cubicBezTo>
                  <a:cubicBezTo>
                    <a:pt x="626887" y="209286"/>
                    <a:pt x="621373" y="216466"/>
                    <a:pt x="619707" y="224112"/>
                  </a:cubicBezTo>
                  <a:cubicBezTo>
                    <a:pt x="618040" y="231758"/>
                    <a:pt x="610836" y="236365"/>
                    <a:pt x="611938" y="227984"/>
                  </a:cubicBezTo>
                  <a:cubicBezTo>
                    <a:pt x="613041" y="219603"/>
                    <a:pt x="619707" y="212447"/>
                    <a:pt x="620246" y="208012"/>
                  </a:cubicBezTo>
                  <a:cubicBezTo>
                    <a:pt x="620785" y="203576"/>
                    <a:pt x="610836" y="203110"/>
                    <a:pt x="609169" y="209139"/>
                  </a:cubicBezTo>
                  <a:cubicBezTo>
                    <a:pt x="607503" y="215168"/>
                    <a:pt x="598068" y="221882"/>
                    <a:pt x="598068" y="214677"/>
                  </a:cubicBezTo>
                  <a:cubicBezTo>
                    <a:pt x="598068" y="207473"/>
                    <a:pt x="602504" y="198601"/>
                    <a:pt x="610836" y="198038"/>
                  </a:cubicBezTo>
                  <a:cubicBezTo>
                    <a:pt x="619168" y="197474"/>
                    <a:pt x="637449" y="195832"/>
                    <a:pt x="638013" y="186961"/>
                  </a:cubicBezTo>
                  <a:cubicBezTo>
                    <a:pt x="638577" y="178090"/>
                    <a:pt x="650266" y="173090"/>
                    <a:pt x="639655" y="171988"/>
                  </a:cubicBezTo>
                  <a:cubicBezTo>
                    <a:pt x="629044" y="170885"/>
                    <a:pt x="622501" y="170860"/>
                    <a:pt x="620246" y="174193"/>
                  </a:cubicBezTo>
                  <a:cubicBezTo>
                    <a:pt x="617992" y="177526"/>
                    <a:pt x="612502" y="183064"/>
                    <a:pt x="606400" y="183064"/>
                  </a:cubicBezTo>
                  <a:cubicBezTo>
                    <a:pt x="600298" y="183064"/>
                    <a:pt x="594147" y="186961"/>
                    <a:pt x="590324" y="189730"/>
                  </a:cubicBezTo>
                  <a:cubicBezTo>
                    <a:pt x="586501" y="192499"/>
                    <a:pt x="576453" y="201983"/>
                    <a:pt x="575351" y="195268"/>
                  </a:cubicBezTo>
                  <a:cubicBezTo>
                    <a:pt x="574248" y="188554"/>
                    <a:pt x="581453" y="184167"/>
                    <a:pt x="588094" y="179732"/>
                  </a:cubicBezTo>
                  <a:cubicBezTo>
                    <a:pt x="594735" y="175296"/>
                    <a:pt x="603631" y="171988"/>
                    <a:pt x="608606" y="173090"/>
                  </a:cubicBezTo>
                  <a:cubicBezTo>
                    <a:pt x="613580" y="174193"/>
                    <a:pt x="611938" y="168655"/>
                    <a:pt x="618040" y="165886"/>
                  </a:cubicBezTo>
                  <a:cubicBezTo>
                    <a:pt x="624143" y="163116"/>
                    <a:pt x="622476" y="158117"/>
                    <a:pt x="618604" y="153633"/>
                  </a:cubicBezTo>
                  <a:cubicBezTo>
                    <a:pt x="614732" y="149148"/>
                    <a:pt x="606939" y="145325"/>
                    <a:pt x="599195" y="142531"/>
                  </a:cubicBezTo>
                  <a:cubicBezTo>
                    <a:pt x="591451" y="139737"/>
                    <a:pt x="582555" y="136429"/>
                    <a:pt x="575890" y="137630"/>
                  </a:cubicBezTo>
                  <a:cubicBezTo>
                    <a:pt x="569224" y="138831"/>
                    <a:pt x="569249" y="139836"/>
                    <a:pt x="565352" y="148168"/>
                  </a:cubicBezTo>
                  <a:cubicBezTo>
                    <a:pt x="561456" y="156500"/>
                    <a:pt x="558711" y="160421"/>
                    <a:pt x="556481" y="168115"/>
                  </a:cubicBezTo>
                  <a:cubicBezTo>
                    <a:pt x="554251" y="175810"/>
                    <a:pt x="543174" y="190171"/>
                    <a:pt x="545943" y="178114"/>
                  </a:cubicBezTo>
                  <a:cubicBezTo>
                    <a:pt x="548713" y="166057"/>
                    <a:pt x="555378" y="164244"/>
                    <a:pt x="555378" y="154809"/>
                  </a:cubicBezTo>
                  <a:cubicBezTo>
                    <a:pt x="555378" y="145374"/>
                    <a:pt x="547071" y="152040"/>
                    <a:pt x="544840" y="158142"/>
                  </a:cubicBezTo>
                  <a:cubicBezTo>
                    <a:pt x="542611" y="164244"/>
                    <a:pt x="534867" y="177551"/>
                    <a:pt x="533764" y="173115"/>
                  </a:cubicBezTo>
                  <a:cubicBezTo>
                    <a:pt x="532661" y="168679"/>
                    <a:pt x="539866" y="159808"/>
                    <a:pt x="540969" y="153706"/>
                  </a:cubicBezTo>
                  <a:cubicBezTo>
                    <a:pt x="542071" y="147604"/>
                    <a:pt x="542071" y="144271"/>
                    <a:pt x="538738" y="141453"/>
                  </a:cubicBezTo>
                  <a:cubicBezTo>
                    <a:pt x="535406" y="138635"/>
                    <a:pt x="530970" y="142017"/>
                    <a:pt x="530431" y="148658"/>
                  </a:cubicBezTo>
                  <a:cubicBezTo>
                    <a:pt x="529892" y="155299"/>
                    <a:pt x="523226" y="163092"/>
                    <a:pt x="523226" y="156990"/>
                  </a:cubicBezTo>
                  <a:cubicBezTo>
                    <a:pt x="523226" y="150888"/>
                    <a:pt x="528127" y="140889"/>
                    <a:pt x="523765" y="137017"/>
                  </a:cubicBezTo>
                  <a:cubicBezTo>
                    <a:pt x="519403" y="133145"/>
                    <a:pt x="514355" y="139247"/>
                    <a:pt x="510458" y="139247"/>
                  </a:cubicBezTo>
                  <a:cubicBezTo>
                    <a:pt x="506562" y="139247"/>
                    <a:pt x="506023" y="142017"/>
                    <a:pt x="506586" y="146991"/>
                  </a:cubicBezTo>
                  <a:cubicBezTo>
                    <a:pt x="507150" y="151966"/>
                    <a:pt x="506023" y="155862"/>
                    <a:pt x="502151" y="153657"/>
                  </a:cubicBezTo>
                  <a:cubicBezTo>
                    <a:pt x="498279" y="151451"/>
                    <a:pt x="502151" y="145888"/>
                    <a:pt x="496049" y="145349"/>
                  </a:cubicBezTo>
                  <a:cubicBezTo>
                    <a:pt x="489947" y="144810"/>
                    <a:pt x="487178" y="137017"/>
                    <a:pt x="492716" y="133684"/>
                  </a:cubicBezTo>
                  <a:cubicBezTo>
                    <a:pt x="498254" y="130352"/>
                    <a:pt x="505484" y="134812"/>
                    <a:pt x="507689" y="128783"/>
                  </a:cubicBezTo>
                  <a:cubicBezTo>
                    <a:pt x="509895" y="122755"/>
                    <a:pt x="522099" y="129322"/>
                    <a:pt x="523226" y="122681"/>
                  </a:cubicBezTo>
                  <a:cubicBezTo>
                    <a:pt x="524353" y="116040"/>
                    <a:pt x="520996" y="110428"/>
                    <a:pt x="516021" y="110428"/>
                  </a:cubicBezTo>
                  <a:cubicBezTo>
                    <a:pt x="511047" y="110428"/>
                    <a:pt x="500484" y="107095"/>
                    <a:pt x="497715" y="108222"/>
                  </a:cubicBezTo>
                  <a:cubicBezTo>
                    <a:pt x="494946" y="109350"/>
                    <a:pt x="493280" y="117094"/>
                    <a:pt x="487178" y="117633"/>
                  </a:cubicBezTo>
                  <a:cubicBezTo>
                    <a:pt x="481076" y="118172"/>
                    <a:pt x="477742" y="119299"/>
                    <a:pt x="476640" y="124838"/>
                  </a:cubicBezTo>
                  <a:cubicBezTo>
                    <a:pt x="475537" y="130376"/>
                    <a:pt x="463333" y="139811"/>
                    <a:pt x="462230" y="134273"/>
                  </a:cubicBezTo>
                  <a:cubicBezTo>
                    <a:pt x="461128" y="128734"/>
                    <a:pt x="468332" y="127607"/>
                    <a:pt x="469999" y="122019"/>
                  </a:cubicBezTo>
                  <a:cubicBezTo>
                    <a:pt x="471665" y="116432"/>
                    <a:pt x="478870" y="112046"/>
                    <a:pt x="474900" y="110943"/>
                  </a:cubicBezTo>
                  <a:cubicBezTo>
                    <a:pt x="470538" y="110159"/>
                    <a:pt x="466176" y="112437"/>
                    <a:pt x="464362" y="116481"/>
                  </a:cubicBezTo>
                  <a:cubicBezTo>
                    <a:pt x="462696" y="120353"/>
                    <a:pt x="451056" y="124250"/>
                    <a:pt x="451056" y="120353"/>
                  </a:cubicBezTo>
                  <a:cubicBezTo>
                    <a:pt x="451938" y="113295"/>
                    <a:pt x="457353" y="107659"/>
                    <a:pt x="464362" y="106507"/>
                  </a:cubicBezTo>
                  <a:cubicBezTo>
                    <a:pt x="473233" y="105380"/>
                    <a:pt x="493770" y="108173"/>
                    <a:pt x="494309" y="98175"/>
                  </a:cubicBezTo>
                  <a:cubicBezTo>
                    <a:pt x="494848" y="88176"/>
                    <a:pt x="497642" y="90970"/>
                    <a:pt x="488207" y="85432"/>
                  </a:cubicBezTo>
                  <a:cubicBezTo>
                    <a:pt x="478772" y="79893"/>
                    <a:pt x="475464" y="80996"/>
                    <a:pt x="473797" y="77663"/>
                  </a:cubicBezTo>
                  <a:cubicBezTo>
                    <a:pt x="472131" y="74331"/>
                    <a:pt x="465489" y="73228"/>
                    <a:pt x="462157" y="76560"/>
                  </a:cubicBezTo>
                  <a:cubicBezTo>
                    <a:pt x="458824" y="79893"/>
                    <a:pt x="453285" y="79893"/>
                    <a:pt x="447722" y="76560"/>
                  </a:cubicBezTo>
                  <a:cubicBezTo>
                    <a:pt x="442160" y="73228"/>
                    <a:pt x="434416" y="66562"/>
                    <a:pt x="439979" y="65459"/>
                  </a:cubicBezTo>
                  <a:cubicBezTo>
                    <a:pt x="445542" y="64356"/>
                    <a:pt x="459927" y="66023"/>
                    <a:pt x="458260" y="58254"/>
                  </a:cubicBezTo>
                  <a:cubicBezTo>
                    <a:pt x="456594" y="50486"/>
                    <a:pt x="459927" y="53353"/>
                    <a:pt x="446620" y="43281"/>
                  </a:cubicBezTo>
                  <a:cubicBezTo>
                    <a:pt x="433313" y="33209"/>
                    <a:pt x="439415" y="29411"/>
                    <a:pt x="429465" y="25539"/>
                  </a:cubicBezTo>
                  <a:cubicBezTo>
                    <a:pt x="422726" y="22965"/>
                    <a:pt x="416232" y="19804"/>
                    <a:pt x="410056" y="16104"/>
                  </a:cubicBezTo>
                  <a:cubicBezTo>
                    <a:pt x="400622" y="11203"/>
                    <a:pt x="397289" y="6693"/>
                    <a:pt x="388418" y="8899"/>
                  </a:cubicBezTo>
                  <a:cubicBezTo>
                    <a:pt x="379546" y="11104"/>
                    <a:pt x="374008" y="11668"/>
                    <a:pt x="360137" y="11668"/>
                  </a:cubicBezTo>
                  <a:cubicBezTo>
                    <a:pt x="346267" y="11668"/>
                    <a:pt x="342395" y="8899"/>
                    <a:pt x="335631" y="8899"/>
                  </a:cubicBezTo>
                  <a:cubicBezTo>
                    <a:pt x="328867" y="8899"/>
                    <a:pt x="326196" y="1694"/>
                    <a:pt x="317889" y="2258"/>
                  </a:cubicBezTo>
                  <a:cubicBezTo>
                    <a:pt x="309581" y="2821"/>
                    <a:pt x="304018" y="591"/>
                    <a:pt x="304018" y="5591"/>
                  </a:cubicBezTo>
                  <a:cubicBezTo>
                    <a:pt x="304018" y="10590"/>
                    <a:pt x="306788" y="14462"/>
                    <a:pt x="302915" y="16667"/>
                  </a:cubicBezTo>
                  <a:cubicBezTo>
                    <a:pt x="299044" y="18873"/>
                    <a:pt x="298480" y="34973"/>
                    <a:pt x="305121" y="35513"/>
                  </a:cubicBezTo>
                  <a:cubicBezTo>
                    <a:pt x="311762" y="36052"/>
                    <a:pt x="322864" y="34410"/>
                    <a:pt x="327299" y="51050"/>
                  </a:cubicBezTo>
                  <a:cubicBezTo>
                    <a:pt x="331735" y="67689"/>
                    <a:pt x="338964" y="70458"/>
                    <a:pt x="346169" y="70458"/>
                  </a:cubicBezTo>
                  <a:cubicBezTo>
                    <a:pt x="353374" y="70458"/>
                    <a:pt x="364450" y="67689"/>
                    <a:pt x="372783" y="66023"/>
                  </a:cubicBezTo>
                  <a:cubicBezTo>
                    <a:pt x="381115" y="64356"/>
                    <a:pt x="382757" y="61122"/>
                    <a:pt x="391628" y="61122"/>
                  </a:cubicBezTo>
                  <a:cubicBezTo>
                    <a:pt x="400499" y="61122"/>
                    <a:pt x="424907" y="56686"/>
                    <a:pt x="424907" y="63352"/>
                  </a:cubicBezTo>
                  <a:cubicBezTo>
                    <a:pt x="424907" y="70017"/>
                    <a:pt x="421575" y="69993"/>
                    <a:pt x="413267" y="69993"/>
                  </a:cubicBezTo>
                  <a:cubicBezTo>
                    <a:pt x="404959" y="69993"/>
                    <a:pt x="406062" y="73326"/>
                    <a:pt x="397166" y="73326"/>
                  </a:cubicBezTo>
                  <a:cubicBezTo>
                    <a:pt x="388271" y="73326"/>
                    <a:pt x="382217" y="76659"/>
                    <a:pt x="381654" y="81633"/>
                  </a:cubicBezTo>
                  <a:cubicBezTo>
                    <a:pt x="381090" y="86608"/>
                    <a:pt x="381090" y="88863"/>
                    <a:pt x="390525" y="91632"/>
                  </a:cubicBezTo>
                  <a:cubicBezTo>
                    <a:pt x="399960" y="94401"/>
                    <a:pt x="409934" y="97734"/>
                    <a:pt x="418242" y="99939"/>
                  </a:cubicBezTo>
                  <a:cubicBezTo>
                    <a:pt x="426549" y="102145"/>
                    <a:pt x="431009" y="107144"/>
                    <a:pt x="422138" y="107144"/>
                  </a:cubicBezTo>
                  <a:cubicBezTo>
                    <a:pt x="413267" y="107144"/>
                    <a:pt x="405498" y="99939"/>
                    <a:pt x="399396" y="98273"/>
                  </a:cubicBezTo>
                  <a:cubicBezTo>
                    <a:pt x="393294" y="96607"/>
                    <a:pt x="383320" y="97170"/>
                    <a:pt x="381090" y="98273"/>
                  </a:cubicBezTo>
                  <a:cubicBezTo>
                    <a:pt x="378860" y="99376"/>
                    <a:pt x="380551" y="106041"/>
                    <a:pt x="385991" y="109374"/>
                  </a:cubicBezTo>
                  <a:cubicBezTo>
                    <a:pt x="391432" y="112707"/>
                    <a:pt x="394299" y="119348"/>
                    <a:pt x="397632" y="121015"/>
                  </a:cubicBezTo>
                  <a:cubicBezTo>
                    <a:pt x="400965" y="122681"/>
                    <a:pt x="398735" y="127656"/>
                    <a:pt x="389863" y="127656"/>
                  </a:cubicBezTo>
                  <a:cubicBezTo>
                    <a:pt x="380992" y="127656"/>
                    <a:pt x="384325" y="118785"/>
                    <a:pt x="374890" y="118245"/>
                  </a:cubicBezTo>
                  <a:cubicBezTo>
                    <a:pt x="365455" y="117706"/>
                    <a:pt x="356045" y="117682"/>
                    <a:pt x="362637" y="112143"/>
                  </a:cubicBezTo>
                  <a:cubicBezTo>
                    <a:pt x="369229" y="106605"/>
                    <a:pt x="370945" y="104939"/>
                    <a:pt x="369842" y="99400"/>
                  </a:cubicBezTo>
                  <a:cubicBezTo>
                    <a:pt x="368739" y="93862"/>
                    <a:pt x="359843" y="93298"/>
                    <a:pt x="355971" y="92048"/>
                  </a:cubicBezTo>
                  <a:cubicBezTo>
                    <a:pt x="352100" y="90799"/>
                    <a:pt x="345998" y="88176"/>
                    <a:pt x="344870" y="93176"/>
                  </a:cubicBezTo>
                  <a:cubicBezTo>
                    <a:pt x="343743" y="98175"/>
                    <a:pt x="337126" y="105429"/>
                    <a:pt x="335460" y="100920"/>
                  </a:cubicBezTo>
                  <a:cubicBezTo>
                    <a:pt x="333793" y="96411"/>
                    <a:pt x="335460" y="88667"/>
                    <a:pt x="331563" y="89279"/>
                  </a:cubicBezTo>
                  <a:cubicBezTo>
                    <a:pt x="327667" y="89892"/>
                    <a:pt x="325486" y="92612"/>
                    <a:pt x="324922" y="97611"/>
                  </a:cubicBezTo>
                  <a:cubicBezTo>
                    <a:pt x="324555" y="105110"/>
                    <a:pt x="319727" y="111653"/>
                    <a:pt x="312669" y="114226"/>
                  </a:cubicBezTo>
                  <a:cubicBezTo>
                    <a:pt x="303234" y="117559"/>
                    <a:pt x="303798" y="125891"/>
                    <a:pt x="301028" y="122559"/>
                  </a:cubicBezTo>
                  <a:cubicBezTo>
                    <a:pt x="298259" y="119226"/>
                    <a:pt x="296127" y="111457"/>
                    <a:pt x="302131" y="109791"/>
                  </a:cubicBezTo>
                  <a:cubicBezTo>
                    <a:pt x="308135" y="108124"/>
                    <a:pt x="306567" y="103689"/>
                    <a:pt x="306567" y="100381"/>
                  </a:cubicBezTo>
                  <a:cubicBezTo>
                    <a:pt x="306567" y="97072"/>
                    <a:pt x="314899" y="94842"/>
                    <a:pt x="314899" y="89279"/>
                  </a:cubicBezTo>
                  <a:cubicBezTo>
                    <a:pt x="314899" y="83716"/>
                    <a:pt x="308233" y="82638"/>
                    <a:pt x="303798" y="90946"/>
                  </a:cubicBezTo>
                  <a:cubicBezTo>
                    <a:pt x="299362" y="99253"/>
                    <a:pt x="287158" y="107022"/>
                    <a:pt x="289388" y="99817"/>
                  </a:cubicBezTo>
                  <a:cubicBezTo>
                    <a:pt x="291618" y="92612"/>
                    <a:pt x="298259" y="89279"/>
                    <a:pt x="302131" y="83177"/>
                  </a:cubicBezTo>
                  <a:cubicBezTo>
                    <a:pt x="306003" y="77075"/>
                    <a:pt x="319286" y="78276"/>
                    <a:pt x="319874" y="69870"/>
                  </a:cubicBezTo>
                  <a:cubicBezTo>
                    <a:pt x="320462" y="61465"/>
                    <a:pt x="310464" y="62126"/>
                    <a:pt x="310464" y="55461"/>
                  </a:cubicBezTo>
                  <a:cubicBezTo>
                    <a:pt x="310464" y="48795"/>
                    <a:pt x="309336" y="39385"/>
                    <a:pt x="301592" y="39385"/>
                  </a:cubicBezTo>
                  <a:cubicBezTo>
                    <a:pt x="293848" y="39385"/>
                    <a:pt x="291594" y="37155"/>
                    <a:pt x="291594" y="29950"/>
                  </a:cubicBezTo>
                  <a:cubicBezTo>
                    <a:pt x="291594" y="22745"/>
                    <a:pt x="293824" y="22745"/>
                    <a:pt x="289388" y="18873"/>
                  </a:cubicBezTo>
                  <a:cubicBezTo>
                    <a:pt x="284953" y="15001"/>
                    <a:pt x="288285" y="7772"/>
                    <a:pt x="277748" y="6620"/>
                  </a:cubicBezTo>
                  <a:cubicBezTo>
                    <a:pt x="267210" y="5468"/>
                    <a:pt x="245032" y="1719"/>
                    <a:pt x="235033" y="6056"/>
                  </a:cubicBezTo>
                  <a:cubicBezTo>
                    <a:pt x="225035" y="10394"/>
                    <a:pt x="213983" y="9389"/>
                    <a:pt x="211189" y="16030"/>
                  </a:cubicBezTo>
                  <a:cubicBezTo>
                    <a:pt x="208395" y="22671"/>
                    <a:pt x="219521" y="32670"/>
                    <a:pt x="211753" y="30464"/>
                  </a:cubicBezTo>
                  <a:cubicBezTo>
                    <a:pt x="203984" y="28259"/>
                    <a:pt x="208983" y="18211"/>
                    <a:pt x="199500" y="20490"/>
                  </a:cubicBezTo>
                  <a:cubicBezTo>
                    <a:pt x="190016" y="22769"/>
                    <a:pt x="190089" y="22132"/>
                    <a:pt x="185653" y="27132"/>
                  </a:cubicBezTo>
                  <a:cubicBezTo>
                    <a:pt x="181218" y="32131"/>
                    <a:pt x="187296" y="30464"/>
                    <a:pt x="191731" y="34336"/>
                  </a:cubicBezTo>
                  <a:cubicBezTo>
                    <a:pt x="196167" y="38208"/>
                    <a:pt x="198960" y="44874"/>
                    <a:pt x="185653" y="39238"/>
                  </a:cubicBezTo>
                  <a:cubicBezTo>
                    <a:pt x="172346" y="33601"/>
                    <a:pt x="169553" y="26984"/>
                    <a:pt x="166784" y="32033"/>
                  </a:cubicBezTo>
                  <a:cubicBezTo>
                    <a:pt x="164015" y="37081"/>
                    <a:pt x="165117" y="38674"/>
                    <a:pt x="175116" y="42570"/>
                  </a:cubicBezTo>
                  <a:cubicBezTo>
                    <a:pt x="185114" y="46467"/>
                    <a:pt x="193398" y="46443"/>
                    <a:pt x="201166" y="47006"/>
                  </a:cubicBezTo>
                  <a:cubicBezTo>
                    <a:pt x="208934" y="47570"/>
                    <a:pt x="220575" y="51907"/>
                    <a:pt x="210601" y="52545"/>
                  </a:cubicBezTo>
                  <a:cubicBezTo>
                    <a:pt x="200627" y="53182"/>
                    <a:pt x="188545" y="55877"/>
                    <a:pt x="177321" y="51981"/>
                  </a:cubicBezTo>
                  <a:cubicBezTo>
                    <a:pt x="166098" y="48084"/>
                    <a:pt x="156810" y="45340"/>
                    <a:pt x="155266" y="47545"/>
                  </a:cubicBezTo>
                  <a:cubicBezTo>
                    <a:pt x="153722" y="49751"/>
                    <a:pt x="156932" y="51981"/>
                    <a:pt x="168034" y="55877"/>
                  </a:cubicBezTo>
                  <a:cubicBezTo>
                    <a:pt x="179135" y="59774"/>
                    <a:pt x="193520" y="59749"/>
                    <a:pt x="191315" y="64185"/>
                  </a:cubicBezTo>
                  <a:cubicBezTo>
                    <a:pt x="189109" y="68620"/>
                    <a:pt x="169259" y="61416"/>
                    <a:pt x="164137" y="60313"/>
                  </a:cubicBezTo>
                  <a:cubicBezTo>
                    <a:pt x="159015" y="59210"/>
                    <a:pt x="148061" y="54750"/>
                    <a:pt x="145831" y="59749"/>
                  </a:cubicBezTo>
                  <a:cubicBezTo>
                    <a:pt x="143601" y="64749"/>
                    <a:pt x="145831" y="79722"/>
                    <a:pt x="151933" y="83594"/>
                  </a:cubicBezTo>
                  <a:cubicBezTo>
                    <a:pt x="158035" y="87466"/>
                    <a:pt x="164186" y="90799"/>
                    <a:pt x="165804" y="85799"/>
                  </a:cubicBezTo>
                  <a:cubicBezTo>
                    <a:pt x="167421" y="80800"/>
                    <a:pt x="169136" y="88029"/>
                    <a:pt x="174675" y="88029"/>
                  </a:cubicBezTo>
                  <a:cubicBezTo>
                    <a:pt x="180213" y="88029"/>
                    <a:pt x="186315" y="90799"/>
                    <a:pt x="180777" y="92931"/>
                  </a:cubicBezTo>
                  <a:cubicBezTo>
                    <a:pt x="175238" y="95063"/>
                    <a:pt x="171906" y="96803"/>
                    <a:pt x="180213" y="101238"/>
                  </a:cubicBezTo>
                  <a:cubicBezTo>
                    <a:pt x="188521" y="105674"/>
                    <a:pt x="194647" y="109007"/>
                    <a:pt x="195186" y="114545"/>
                  </a:cubicBezTo>
                  <a:cubicBezTo>
                    <a:pt x="195725" y="120083"/>
                    <a:pt x="189648" y="119446"/>
                    <a:pt x="184110" y="113442"/>
                  </a:cubicBezTo>
                  <a:cubicBezTo>
                    <a:pt x="178571" y="107438"/>
                    <a:pt x="174111" y="101802"/>
                    <a:pt x="166367" y="101189"/>
                  </a:cubicBezTo>
                  <a:cubicBezTo>
                    <a:pt x="158623" y="100577"/>
                    <a:pt x="154114" y="97317"/>
                    <a:pt x="153600" y="103395"/>
                  </a:cubicBezTo>
                  <a:cubicBezTo>
                    <a:pt x="153085" y="109472"/>
                    <a:pt x="140856" y="109497"/>
                    <a:pt x="144728" y="116162"/>
                  </a:cubicBezTo>
                  <a:cubicBezTo>
                    <a:pt x="148600" y="122828"/>
                    <a:pt x="150830" y="121064"/>
                    <a:pt x="152497" y="128416"/>
                  </a:cubicBezTo>
                  <a:cubicBezTo>
                    <a:pt x="154163" y="135767"/>
                    <a:pt x="159702" y="135621"/>
                    <a:pt x="165240" y="135621"/>
                  </a:cubicBezTo>
                  <a:cubicBezTo>
                    <a:pt x="170778" y="135621"/>
                    <a:pt x="182982" y="132851"/>
                    <a:pt x="182394" y="141159"/>
                  </a:cubicBezTo>
                  <a:cubicBezTo>
                    <a:pt x="181806" y="149466"/>
                    <a:pt x="174626" y="142825"/>
                    <a:pt x="178522" y="152260"/>
                  </a:cubicBezTo>
                  <a:cubicBezTo>
                    <a:pt x="182419" y="161695"/>
                    <a:pt x="181291" y="174438"/>
                    <a:pt x="173621" y="174438"/>
                  </a:cubicBezTo>
                  <a:cubicBezTo>
                    <a:pt x="165950" y="174438"/>
                    <a:pt x="154751" y="160004"/>
                    <a:pt x="147007" y="163900"/>
                  </a:cubicBezTo>
                  <a:cubicBezTo>
                    <a:pt x="139263" y="167797"/>
                    <a:pt x="118163" y="189411"/>
                    <a:pt x="117061" y="177207"/>
                  </a:cubicBezTo>
                  <a:cubicBezTo>
                    <a:pt x="115958" y="165003"/>
                    <a:pt x="124265" y="174977"/>
                    <a:pt x="128138" y="167233"/>
                  </a:cubicBezTo>
                  <a:cubicBezTo>
                    <a:pt x="132009" y="159490"/>
                    <a:pt x="144238" y="156696"/>
                    <a:pt x="151982" y="157235"/>
                  </a:cubicBezTo>
                  <a:cubicBezTo>
                    <a:pt x="159726" y="157774"/>
                    <a:pt x="166955" y="152799"/>
                    <a:pt x="156883" y="146697"/>
                  </a:cubicBezTo>
                  <a:cubicBezTo>
                    <a:pt x="146811" y="140595"/>
                    <a:pt x="125270" y="127288"/>
                    <a:pt x="121962" y="119544"/>
                  </a:cubicBezTo>
                  <a:cubicBezTo>
                    <a:pt x="118654" y="111800"/>
                    <a:pt x="117502" y="102390"/>
                    <a:pt x="122501" y="97489"/>
                  </a:cubicBezTo>
                  <a:cubicBezTo>
                    <a:pt x="127500" y="92588"/>
                    <a:pt x="128039" y="83618"/>
                    <a:pt x="120835" y="81388"/>
                  </a:cubicBezTo>
                  <a:cubicBezTo>
                    <a:pt x="113630" y="79158"/>
                    <a:pt x="108091" y="69135"/>
                    <a:pt x="118629" y="59774"/>
                  </a:cubicBezTo>
                  <a:cubicBezTo>
                    <a:pt x="129167" y="50412"/>
                    <a:pt x="126397" y="34827"/>
                    <a:pt x="138577" y="29264"/>
                  </a:cubicBezTo>
                  <a:cubicBezTo>
                    <a:pt x="150757" y="23701"/>
                    <a:pt x="155732" y="15957"/>
                    <a:pt x="163549" y="13187"/>
                  </a:cubicBezTo>
                  <a:cubicBezTo>
                    <a:pt x="171366" y="10418"/>
                    <a:pt x="175189" y="-659"/>
                    <a:pt x="161883" y="-659"/>
                  </a:cubicBezTo>
                  <a:cubicBezTo>
                    <a:pt x="148576" y="-659"/>
                    <a:pt x="131372" y="-1222"/>
                    <a:pt x="116963" y="-659"/>
                  </a:cubicBezTo>
                  <a:cubicBezTo>
                    <a:pt x="110223" y="-953"/>
                    <a:pt x="103509" y="-193"/>
                    <a:pt x="96990" y="1547"/>
                  </a:cubicBezTo>
                  <a:cubicBezTo>
                    <a:pt x="90349" y="3214"/>
                    <a:pt x="76478" y="7085"/>
                    <a:pt x="70940" y="11521"/>
                  </a:cubicBezTo>
                  <a:cubicBezTo>
                    <a:pt x="65402" y="15957"/>
                    <a:pt x="46434" y="30391"/>
                    <a:pt x="42096" y="35366"/>
                  </a:cubicBezTo>
                  <a:cubicBezTo>
                    <a:pt x="37759" y="40340"/>
                    <a:pt x="30456" y="38159"/>
                    <a:pt x="27687" y="45903"/>
                  </a:cubicBezTo>
                  <a:cubicBezTo>
                    <a:pt x="24918" y="53647"/>
                    <a:pt x="22786" y="71978"/>
                    <a:pt x="16585" y="74183"/>
                  </a:cubicBezTo>
                  <a:cubicBezTo>
                    <a:pt x="10385" y="76389"/>
                    <a:pt x="12150" y="85285"/>
                    <a:pt x="9380" y="89720"/>
                  </a:cubicBezTo>
                  <a:cubicBezTo>
                    <a:pt x="6611" y="94156"/>
                    <a:pt x="3278" y="96925"/>
                    <a:pt x="2176" y="103027"/>
                  </a:cubicBezTo>
                  <a:cubicBezTo>
                    <a:pt x="1073" y="109129"/>
                    <a:pt x="-4465" y="151819"/>
                    <a:pt x="6611" y="155152"/>
                  </a:cubicBezTo>
                  <a:cubicBezTo>
                    <a:pt x="17590" y="158460"/>
                    <a:pt x="28961" y="160323"/>
                    <a:pt x="40430" y="160690"/>
                  </a:cubicBezTo>
                  <a:cubicBezTo>
                    <a:pt x="53197" y="161254"/>
                    <a:pt x="76478" y="161793"/>
                    <a:pt x="82580" y="166229"/>
                  </a:cubicBezTo>
                  <a:cubicBezTo>
                    <a:pt x="88683" y="170664"/>
                    <a:pt x="97554" y="176227"/>
                    <a:pt x="86453" y="176227"/>
                  </a:cubicBezTo>
                  <a:cubicBezTo>
                    <a:pt x="75351" y="176227"/>
                    <a:pt x="65941" y="181128"/>
                    <a:pt x="59839" y="177894"/>
                  </a:cubicBezTo>
                  <a:cubicBezTo>
                    <a:pt x="53737" y="174659"/>
                    <a:pt x="45993" y="173997"/>
                    <a:pt x="38224" y="172992"/>
                  </a:cubicBezTo>
                  <a:cubicBezTo>
                    <a:pt x="30456" y="171988"/>
                    <a:pt x="18816" y="171326"/>
                    <a:pt x="22687" y="185736"/>
                  </a:cubicBezTo>
                  <a:cubicBezTo>
                    <a:pt x="26559" y="200145"/>
                    <a:pt x="33789" y="197989"/>
                    <a:pt x="44326" y="206272"/>
                  </a:cubicBezTo>
                  <a:cubicBezTo>
                    <a:pt x="54864" y="214555"/>
                    <a:pt x="75376" y="224553"/>
                    <a:pt x="82017" y="220681"/>
                  </a:cubicBezTo>
                  <a:cubicBezTo>
                    <a:pt x="88658" y="216810"/>
                    <a:pt x="93118" y="214016"/>
                    <a:pt x="96451" y="215118"/>
                  </a:cubicBezTo>
                  <a:cubicBezTo>
                    <a:pt x="99784" y="216221"/>
                    <a:pt x="101989" y="208477"/>
                    <a:pt x="110297" y="210217"/>
                  </a:cubicBezTo>
                  <a:cubicBezTo>
                    <a:pt x="118605" y="211957"/>
                    <a:pt x="115198" y="213550"/>
                    <a:pt x="117502" y="219088"/>
                  </a:cubicBezTo>
                  <a:cubicBezTo>
                    <a:pt x="119805" y="224627"/>
                    <a:pt x="129755" y="231342"/>
                    <a:pt x="134656" y="234062"/>
                  </a:cubicBezTo>
                  <a:cubicBezTo>
                    <a:pt x="139361" y="237027"/>
                    <a:pt x="145267" y="237223"/>
                    <a:pt x="150169" y="234601"/>
                  </a:cubicBezTo>
                  <a:cubicBezTo>
                    <a:pt x="155732" y="231832"/>
                    <a:pt x="159603" y="226293"/>
                    <a:pt x="171244" y="232959"/>
                  </a:cubicBezTo>
                  <a:cubicBezTo>
                    <a:pt x="182884" y="239625"/>
                    <a:pt x="191755" y="237394"/>
                    <a:pt x="204523" y="238497"/>
                  </a:cubicBezTo>
                  <a:cubicBezTo>
                    <a:pt x="217291" y="239600"/>
                    <a:pt x="223369" y="231292"/>
                    <a:pt x="240572" y="240164"/>
                  </a:cubicBezTo>
                  <a:cubicBezTo>
                    <a:pt x="257775" y="249035"/>
                    <a:pt x="267186" y="247369"/>
                    <a:pt x="269391" y="244599"/>
                  </a:cubicBezTo>
                  <a:cubicBezTo>
                    <a:pt x="271597" y="241830"/>
                    <a:pt x="268852" y="232346"/>
                    <a:pt x="278262" y="235165"/>
                  </a:cubicBezTo>
                  <a:cubicBezTo>
                    <a:pt x="287673" y="237983"/>
                    <a:pt x="285614" y="240066"/>
                    <a:pt x="292133" y="247172"/>
                  </a:cubicBezTo>
                  <a:cubicBezTo>
                    <a:pt x="298651" y="254279"/>
                    <a:pt x="300637" y="254524"/>
                    <a:pt x="305440" y="255505"/>
                  </a:cubicBezTo>
                  <a:cubicBezTo>
                    <a:pt x="310243" y="256485"/>
                    <a:pt x="313772" y="256240"/>
                    <a:pt x="318379" y="259940"/>
                  </a:cubicBezTo>
                  <a:cubicBezTo>
                    <a:pt x="322986" y="263641"/>
                    <a:pt x="331122" y="270110"/>
                    <a:pt x="331686" y="266777"/>
                  </a:cubicBezTo>
                  <a:cubicBezTo>
                    <a:pt x="332249" y="263445"/>
                    <a:pt x="334136" y="258078"/>
                    <a:pt x="339993" y="257710"/>
                  </a:cubicBezTo>
                  <a:cubicBezTo>
                    <a:pt x="345850" y="257343"/>
                    <a:pt x="350727" y="256779"/>
                    <a:pt x="348130" y="253274"/>
                  </a:cubicBezTo>
                  <a:cubicBezTo>
                    <a:pt x="345532" y="249770"/>
                    <a:pt x="339822" y="245923"/>
                    <a:pt x="334087" y="247369"/>
                  </a:cubicBezTo>
                  <a:cubicBezTo>
                    <a:pt x="328353" y="248814"/>
                    <a:pt x="320045" y="254721"/>
                    <a:pt x="310071" y="249819"/>
                  </a:cubicBezTo>
                  <a:cubicBezTo>
                    <a:pt x="300097" y="244918"/>
                    <a:pt x="295833" y="241512"/>
                    <a:pt x="294706" y="237566"/>
                  </a:cubicBezTo>
                  <a:cubicBezTo>
                    <a:pt x="293579" y="233621"/>
                    <a:pt x="296568" y="230214"/>
                    <a:pt x="305636" y="232665"/>
                  </a:cubicBezTo>
                  <a:cubicBezTo>
                    <a:pt x="314703" y="235116"/>
                    <a:pt x="327422" y="239870"/>
                    <a:pt x="333720" y="240017"/>
                  </a:cubicBezTo>
                  <a:cubicBezTo>
                    <a:pt x="340018" y="240164"/>
                    <a:pt x="349796" y="245188"/>
                    <a:pt x="351658" y="246290"/>
                  </a:cubicBezTo>
                  <a:cubicBezTo>
                    <a:pt x="353521" y="247393"/>
                    <a:pt x="368641" y="243693"/>
                    <a:pt x="373077" y="240188"/>
                  </a:cubicBezTo>
                  <a:cubicBezTo>
                    <a:pt x="377512" y="236684"/>
                    <a:pt x="377978" y="230582"/>
                    <a:pt x="372538" y="225485"/>
                  </a:cubicBezTo>
                  <a:cubicBezTo>
                    <a:pt x="367097" y="220387"/>
                    <a:pt x="352197" y="219015"/>
                    <a:pt x="354060" y="213476"/>
                  </a:cubicBezTo>
                  <a:cubicBezTo>
                    <a:pt x="355922" y="207938"/>
                    <a:pt x="362368" y="209580"/>
                    <a:pt x="363470" y="204213"/>
                  </a:cubicBezTo>
                  <a:cubicBezTo>
                    <a:pt x="364573" y="198846"/>
                    <a:pt x="374204" y="201444"/>
                    <a:pt x="378640" y="211810"/>
                  </a:cubicBezTo>
                  <a:cubicBezTo>
                    <a:pt x="383075" y="222176"/>
                    <a:pt x="384178" y="224921"/>
                    <a:pt x="395279" y="224063"/>
                  </a:cubicBezTo>
                  <a:cubicBezTo>
                    <a:pt x="406381" y="223206"/>
                    <a:pt x="408218" y="222225"/>
                    <a:pt x="406920" y="234037"/>
                  </a:cubicBezTo>
                  <a:cubicBezTo>
                    <a:pt x="405621" y="245849"/>
                    <a:pt x="410056" y="252907"/>
                    <a:pt x="415963" y="248471"/>
                  </a:cubicBezTo>
                  <a:cubicBezTo>
                    <a:pt x="421869" y="244036"/>
                    <a:pt x="419663" y="239772"/>
                    <a:pt x="425397" y="241438"/>
                  </a:cubicBezTo>
                  <a:cubicBezTo>
                    <a:pt x="431132" y="243105"/>
                    <a:pt x="437650" y="244575"/>
                    <a:pt x="434832" y="250113"/>
                  </a:cubicBezTo>
                  <a:cubicBezTo>
                    <a:pt x="432014" y="255652"/>
                    <a:pt x="427481" y="257710"/>
                    <a:pt x="434269" y="260651"/>
                  </a:cubicBezTo>
                  <a:cubicBezTo>
                    <a:pt x="441057" y="263592"/>
                    <a:pt x="445909" y="261950"/>
                    <a:pt x="448972" y="266581"/>
                  </a:cubicBezTo>
                  <a:cubicBezTo>
                    <a:pt x="452036" y="271213"/>
                    <a:pt x="453873" y="271017"/>
                    <a:pt x="458971" y="271924"/>
                  </a:cubicBezTo>
                  <a:cubicBezTo>
                    <a:pt x="464068" y="272831"/>
                    <a:pt x="473209" y="275453"/>
                    <a:pt x="474679" y="280060"/>
                  </a:cubicBezTo>
                  <a:cubicBezTo>
                    <a:pt x="476150" y="284667"/>
                    <a:pt x="475047" y="290794"/>
                    <a:pt x="463578" y="290034"/>
                  </a:cubicBezTo>
                  <a:cubicBezTo>
                    <a:pt x="452109" y="289274"/>
                    <a:pt x="444365" y="290426"/>
                    <a:pt x="442870" y="292827"/>
                  </a:cubicBezTo>
                  <a:cubicBezTo>
                    <a:pt x="441375" y="295229"/>
                    <a:pt x="442503" y="297998"/>
                    <a:pt x="442331" y="304101"/>
                  </a:cubicBezTo>
                  <a:cubicBezTo>
                    <a:pt x="442160" y="310203"/>
                    <a:pt x="443998" y="314442"/>
                    <a:pt x="447870" y="314074"/>
                  </a:cubicBezTo>
                  <a:cubicBezTo>
                    <a:pt x="451741" y="313707"/>
                    <a:pt x="454168" y="314270"/>
                    <a:pt x="457476" y="309639"/>
                  </a:cubicBezTo>
                  <a:cubicBezTo>
                    <a:pt x="460784" y="305007"/>
                    <a:pt x="471346" y="307188"/>
                    <a:pt x="473381" y="301870"/>
                  </a:cubicBezTo>
                  <a:cubicBezTo>
                    <a:pt x="475047" y="297092"/>
                    <a:pt x="480144" y="294420"/>
                    <a:pt x="485021" y="295768"/>
                  </a:cubicBezTo>
                  <a:cubicBezTo>
                    <a:pt x="489653" y="296896"/>
                    <a:pt x="491294" y="302605"/>
                    <a:pt x="495363" y="300400"/>
                  </a:cubicBezTo>
                  <a:cubicBezTo>
                    <a:pt x="499431" y="298194"/>
                    <a:pt x="505557" y="295499"/>
                    <a:pt x="505729" y="298562"/>
                  </a:cubicBezTo>
                  <a:cubicBezTo>
                    <a:pt x="505900" y="301625"/>
                    <a:pt x="503499" y="303733"/>
                    <a:pt x="498524" y="306134"/>
                  </a:cubicBezTo>
                  <a:cubicBezTo>
                    <a:pt x="493549" y="308536"/>
                    <a:pt x="496294" y="314074"/>
                    <a:pt x="487790" y="312604"/>
                  </a:cubicBezTo>
                  <a:cubicBezTo>
                    <a:pt x="479286" y="311134"/>
                    <a:pt x="482619" y="313143"/>
                    <a:pt x="483355" y="318878"/>
                  </a:cubicBezTo>
                  <a:cubicBezTo>
                    <a:pt x="484090" y="324612"/>
                    <a:pt x="489824" y="327210"/>
                    <a:pt x="492593" y="329048"/>
                  </a:cubicBezTo>
                  <a:cubicBezTo>
                    <a:pt x="495363" y="330886"/>
                    <a:pt x="502764" y="329048"/>
                    <a:pt x="502592" y="323313"/>
                  </a:cubicBezTo>
                  <a:cubicBezTo>
                    <a:pt x="502420" y="317579"/>
                    <a:pt x="505557" y="318143"/>
                    <a:pt x="507934" y="317946"/>
                  </a:cubicBezTo>
                  <a:cubicBezTo>
                    <a:pt x="510311" y="317750"/>
                    <a:pt x="515899" y="314810"/>
                    <a:pt x="516266" y="321475"/>
                  </a:cubicBezTo>
                  <a:cubicBezTo>
                    <a:pt x="516634" y="328141"/>
                    <a:pt x="515703" y="327577"/>
                    <a:pt x="518839" y="330714"/>
                  </a:cubicBezTo>
                  <a:cubicBezTo>
                    <a:pt x="521976" y="333851"/>
                    <a:pt x="526976" y="334954"/>
                    <a:pt x="525873" y="331278"/>
                  </a:cubicBezTo>
                  <a:cubicBezTo>
                    <a:pt x="524770" y="327602"/>
                    <a:pt x="520506" y="325543"/>
                    <a:pt x="524206" y="323313"/>
                  </a:cubicBezTo>
                  <a:cubicBezTo>
                    <a:pt x="527907" y="321083"/>
                    <a:pt x="530872" y="319245"/>
                    <a:pt x="532710" y="325347"/>
                  </a:cubicBezTo>
                  <a:cubicBezTo>
                    <a:pt x="534548" y="331449"/>
                    <a:pt x="537881" y="333483"/>
                    <a:pt x="543615" y="333483"/>
                  </a:cubicBezTo>
                  <a:cubicBezTo>
                    <a:pt x="549350" y="333483"/>
                    <a:pt x="548982" y="330151"/>
                    <a:pt x="555623" y="337551"/>
                  </a:cubicBezTo>
                  <a:cubicBezTo>
                    <a:pt x="562265" y="344952"/>
                    <a:pt x="565058" y="345491"/>
                    <a:pt x="565230" y="351422"/>
                  </a:cubicBezTo>
                  <a:cubicBezTo>
                    <a:pt x="565401" y="357352"/>
                    <a:pt x="572067" y="352892"/>
                    <a:pt x="573194" y="362327"/>
                  </a:cubicBezTo>
                  <a:cubicBezTo>
                    <a:pt x="574321" y="371762"/>
                    <a:pt x="580399" y="368429"/>
                    <a:pt x="582065" y="380070"/>
                  </a:cubicBezTo>
                  <a:cubicBezTo>
                    <a:pt x="583732" y="391710"/>
                    <a:pt x="590373" y="397812"/>
                    <a:pt x="578733" y="400017"/>
                  </a:cubicBezTo>
                  <a:cubicBezTo>
                    <a:pt x="567092" y="402223"/>
                    <a:pt x="563220" y="406120"/>
                    <a:pt x="564323" y="413888"/>
                  </a:cubicBezTo>
                  <a:cubicBezTo>
                    <a:pt x="565426" y="421657"/>
                    <a:pt x="561554" y="420529"/>
                    <a:pt x="554888" y="422196"/>
                  </a:cubicBezTo>
                  <a:cubicBezTo>
                    <a:pt x="548222" y="423862"/>
                    <a:pt x="551555" y="433297"/>
                    <a:pt x="539915" y="435503"/>
                  </a:cubicBezTo>
                  <a:cubicBezTo>
                    <a:pt x="528275" y="437708"/>
                    <a:pt x="528275" y="446040"/>
                    <a:pt x="522172" y="447168"/>
                  </a:cubicBezTo>
                  <a:cubicBezTo>
                    <a:pt x="516070" y="448295"/>
                    <a:pt x="509919" y="453245"/>
                    <a:pt x="521609" y="461013"/>
                  </a:cubicBezTo>
                  <a:cubicBezTo>
                    <a:pt x="533298" y="468782"/>
                    <a:pt x="536043" y="475448"/>
                    <a:pt x="539915" y="479883"/>
                  </a:cubicBezTo>
                  <a:cubicBezTo>
                    <a:pt x="543787" y="484319"/>
                    <a:pt x="544816" y="489857"/>
                    <a:pt x="536043" y="489294"/>
                  </a:cubicBezTo>
                  <a:cubicBezTo>
                    <a:pt x="527270" y="488730"/>
                    <a:pt x="522172" y="489294"/>
                    <a:pt x="518300" y="492063"/>
                  </a:cubicBezTo>
                  <a:cubicBezTo>
                    <a:pt x="514428" y="494832"/>
                    <a:pt x="511635" y="494857"/>
                    <a:pt x="502764" y="494857"/>
                  </a:cubicBezTo>
                  <a:cubicBezTo>
                    <a:pt x="493892" y="494857"/>
                    <a:pt x="490020" y="500395"/>
                    <a:pt x="484457" y="500395"/>
                  </a:cubicBezTo>
                  <a:cubicBezTo>
                    <a:pt x="478895" y="500395"/>
                    <a:pt x="470611" y="507036"/>
                    <a:pt x="461740" y="501498"/>
                  </a:cubicBezTo>
                  <a:cubicBezTo>
                    <a:pt x="452869" y="495959"/>
                    <a:pt x="443998" y="495396"/>
                    <a:pt x="440101" y="494293"/>
                  </a:cubicBezTo>
                  <a:cubicBezTo>
                    <a:pt x="436205" y="493190"/>
                    <a:pt x="429564" y="489857"/>
                    <a:pt x="424589" y="490396"/>
                  </a:cubicBezTo>
                  <a:cubicBezTo>
                    <a:pt x="419712" y="490666"/>
                    <a:pt x="415987" y="494808"/>
                    <a:pt x="416257" y="499684"/>
                  </a:cubicBezTo>
                  <a:cubicBezTo>
                    <a:pt x="416257" y="499733"/>
                    <a:pt x="416257" y="499782"/>
                    <a:pt x="416257" y="499831"/>
                  </a:cubicBezTo>
                  <a:cubicBezTo>
                    <a:pt x="416257" y="505370"/>
                    <a:pt x="415154" y="507600"/>
                    <a:pt x="410179" y="507600"/>
                  </a:cubicBezTo>
                  <a:cubicBezTo>
                    <a:pt x="405204" y="507600"/>
                    <a:pt x="403513" y="512501"/>
                    <a:pt x="399078" y="512501"/>
                  </a:cubicBezTo>
                  <a:cubicBezTo>
                    <a:pt x="394642" y="512501"/>
                    <a:pt x="396309" y="518039"/>
                    <a:pt x="395206" y="524754"/>
                  </a:cubicBezTo>
                  <a:cubicBezTo>
                    <a:pt x="394103" y="531469"/>
                    <a:pt x="391309" y="537522"/>
                    <a:pt x="397411" y="542496"/>
                  </a:cubicBezTo>
                  <a:cubicBezTo>
                    <a:pt x="403513" y="547471"/>
                    <a:pt x="408513" y="546393"/>
                    <a:pt x="414051" y="550829"/>
                  </a:cubicBezTo>
                  <a:cubicBezTo>
                    <a:pt x="419589" y="555264"/>
                    <a:pt x="426304" y="556367"/>
                    <a:pt x="433999" y="556367"/>
                  </a:cubicBezTo>
                  <a:cubicBezTo>
                    <a:pt x="441694" y="556367"/>
                    <a:pt x="454535" y="555803"/>
                    <a:pt x="461177" y="552495"/>
                  </a:cubicBezTo>
                  <a:cubicBezTo>
                    <a:pt x="467818" y="549187"/>
                    <a:pt x="471150" y="536958"/>
                    <a:pt x="486124" y="541394"/>
                  </a:cubicBezTo>
                  <a:cubicBezTo>
                    <a:pt x="501097" y="545829"/>
                    <a:pt x="506660" y="550829"/>
                    <a:pt x="512737" y="544163"/>
                  </a:cubicBezTo>
                  <a:cubicBezTo>
                    <a:pt x="518815" y="537497"/>
                    <a:pt x="522736" y="534189"/>
                    <a:pt x="532146" y="539727"/>
                  </a:cubicBezTo>
                  <a:cubicBezTo>
                    <a:pt x="541557" y="545266"/>
                    <a:pt x="548247" y="536958"/>
                    <a:pt x="554349" y="549701"/>
                  </a:cubicBezTo>
                  <a:cubicBezTo>
                    <a:pt x="560451" y="562445"/>
                    <a:pt x="574861" y="574673"/>
                    <a:pt x="582065" y="576879"/>
                  </a:cubicBezTo>
                  <a:cubicBezTo>
                    <a:pt x="589270" y="579084"/>
                    <a:pt x="591476" y="582442"/>
                    <a:pt x="598705" y="582442"/>
                  </a:cubicBezTo>
                  <a:cubicBezTo>
                    <a:pt x="605934" y="582442"/>
                    <a:pt x="610346" y="582442"/>
                    <a:pt x="613679" y="585750"/>
                  </a:cubicBezTo>
                  <a:cubicBezTo>
                    <a:pt x="617011" y="589058"/>
                    <a:pt x="619756" y="592955"/>
                    <a:pt x="612551" y="594621"/>
                  </a:cubicBezTo>
                  <a:cubicBezTo>
                    <a:pt x="605346" y="596288"/>
                    <a:pt x="594809" y="595724"/>
                    <a:pt x="599244" y="600184"/>
                  </a:cubicBezTo>
                  <a:cubicBezTo>
                    <a:pt x="603680" y="604644"/>
                    <a:pt x="604807" y="609594"/>
                    <a:pt x="609782" y="611261"/>
                  </a:cubicBezTo>
                  <a:cubicBezTo>
                    <a:pt x="614757" y="612927"/>
                    <a:pt x="629191" y="616162"/>
                    <a:pt x="629191" y="618466"/>
                  </a:cubicBezTo>
                  <a:cubicBezTo>
                    <a:pt x="629191" y="620769"/>
                    <a:pt x="631421" y="624568"/>
                    <a:pt x="631421" y="629567"/>
                  </a:cubicBezTo>
                  <a:cubicBezTo>
                    <a:pt x="631421" y="634566"/>
                    <a:pt x="634729" y="642310"/>
                    <a:pt x="640292" y="645079"/>
                  </a:cubicBezTo>
                  <a:cubicBezTo>
                    <a:pt x="645855" y="647849"/>
                    <a:pt x="654138" y="646746"/>
                    <a:pt x="652545" y="641207"/>
                  </a:cubicBezTo>
                  <a:cubicBezTo>
                    <a:pt x="650952" y="635669"/>
                    <a:pt x="648110" y="631234"/>
                    <a:pt x="657447" y="631234"/>
                  </a:cubicBezTo>
                  <a:cubicBezTo>
                    <a:pt x="666783" y="631234"/>
                    <a:pt x="677958" y="630670"/>
                    <a:pt x="677958" y="637336"/>
                  </a:cubicBezTo>
                  <a:cubicBezTo>
                    <a:pt x="677958" y="644001"/>
                    <a:pt x="677958" y="645079"/>
                    <a:pt x="691265" y="650079"/>
                  </a:cubicBezTo>
                  <a:cubicBezTo>
                    <a:pt x="704572" y="655078"/>
                    <a:pt x="710674" y="662332"/>
                    <a:pt x="720109" y="662332"/>
                  </a:cubicBezTo>
                  <a:cubicBezTo>
                    <a:pt x="729543" y="662332"/>
                    <a:pt x="735082" y="660102"/>
                    <a:pt x="744615" y="665101"/>
                  </a:cubicBezTo>
                  <a:cubicBezTo>
                    <a:pt x="754148" y="670100"/>
                    <a:pt x="762897" y="665101"/>
                    <a:pt x="768435" y="672870"/>
                  </a:cubicBezTo>
                  <a:cubicBezTo>
                    <a:pt x="773973" y="680638"/>
                    <a:pt x="787305" y="682280"/>
                    <a:pt x="788971" y="673409"/>
                  </a:cubicBezTo>
                  <a:cubicBezTo>
                    <a:pt x="790638" y="664537"/>
                    <a:pt x="793407" y="662332"/>
                    <a:pt x="785075" y="657896"/>
                  </a:cubicBezTo>
                  <a:cubicBezTo>
                    <a:pt x="776742" y="653461"/>
                    <a:pt x="783408" y="644026"/>
                    <a:pt x="770665" y="640742"/>
                  </a:cubicBezTo>
                  <a:cubicBezTo>
                    <a:pt x="757922" y="637458"/>
                    <a:pt x="749051" y="630768"/>
                    <a:pt x="744615" y="622999"/>
                  </a:cubicBezTo>
                  <a:cubicBezTo>
                    <a:pt x="740179" y="615231"/>
                    <a:pt x="736283" y="615795"/>
                    <a:pt x="727975" y="610746"/>
                  </a:cubicBezTo>
                  <a:cubicBezTo>
                    <a:pt x="720182" y="606188"/>
                    <a:pt x="712929" y="600797"/>
                    <a:pt x="706336" y="594646"/>
                  </a:cubicBezTo>
                  <a:cubicBezTo>
                    <a:pt x="701435" y="589744"/>
                    <a:pt x="699132" y="583005"/>
                    <a:pt x="704131" y="583005"/>
                  </a:cubicBezTo>
                  <a:cubicBezTo>
                    <a:pt x="709130" y="583005"/>
                    <a:pt x="719643" y="590774"/>
                    <a:pt x="721873" y="588544"/>
                  </a:cubicBezTo>
                  <a:cubicBezTo>
                    <a:pt x="724103" y="586314"/>
                    <a:pt x="731308" y="588005"/>
                    <a:pt x="742949" y="596876"/>
                  </a:cubicBezTo>
                  <a:cubicBezTo>
                    <a:pt x="754589" y="605747"/>
                    <a:pt x="766229" y="616285"/>
                    <a:pt x="770665" y="615157"/>
                  </a:cubicBezTo>
                  <a:cubicBezTo>
                    <a:pt x="775101" y="614030"/>
                    <a:pt x="777870" y="619054"/>
                    <a:pt x="788971" y="622926"/>
                  </a:cubicBezTo>
                  <a:cubicBezTo>
                    <a:pt x="800072" y="626798"/>
                    <a:pt x="811688" y="622926"/>
                    <a:pt x="814457" y="631258"/>
                  </a:cubicBezTo>
                  <a:cubicBezTo>
                    <a:pt x="817227" y="639590"/>
                    <a:pt x="817251" y="641232"/>
                    <a:pt x="821809" y="641796"/>
                  </a:cubicBezTo>
                  <a:cubicBezTo>
                    <a:pt x="826367" y="642359"/>
                    <a:pt x="824579" y="652333"/>
                    <a:pt x="831783" y="651770"/>
                  </a:cubicBezTo>
                  <a:cubicBezTo>
                    <a:pt x="838988" y="651206"/>
                    <a:pt x="849526" y="649001"/>
                    <a:pt x="845654" y="645104"/>
                  </a:cubicBezTo>
                  <a:cubicBezTo>
                    <a:pt x="841782" y="641207"/>
                    <a:pt x="835655" y="646770"/>
                    <a:pt x="829014" y="637899"/>
                  </a:cubicBezTo>
                  <a:cubicBezTo>
                    <a:pt x="822373" y="629028"/>
                    <a:pt x="821809" y="629028"/>
                    <a:pt x="826784" y="629028"/>
                  </a:cubicBezTo>
                  <a:cubicBezTo>
                    <a:pt x="831759" y="629028"/>
                    <a:pt x="836219" y="627361"/>
                    <a:pt x="831685" y="619618"/>
                  </a:cubicBezTo>
                  <a:cubicBezTo>
                    <a:pt x="827152" y="611874"/>
                    <a:pt x="822251" y="606286"/>
                    <a:pt x="830583" y="606286"/>
                  </a:cubicBezTo>
                  <a:cubicBezTo>
                    <a:pt x="838915" y="606286"/>
                    <a:pt x="841659" y="606286"/>
                    <a:pt x="841659" y="602414"/>
                  </a:cubicBezTo>
                  <a:cubicBezTo>
                    <a:pt x="841659" y="598542"/>
                    <a:pt x="839993" y="595209"/>
                    <a:pt x="846095" y="599081"/>
                  </a:cubicBezTo>
                  <a:cubicBezTo>
                    <a:pt x="852197" y="602953"/>
                    <a:pt x="854966" y="597415"/>
                    <a:pt x="850996" y="591337"/>
                  </a:cubicBezTo>
                  <a:cubicBezTo>
                    <a:pt x="847026" y="585260"/>
                    <a:pt x="842125" y="583569"/>
                    <a:pt x="841561" y="576903"/>
                  </a:cubicBezTo>
                  <a:cubicBezTo>
                    <a:pt x="840998" y="570238"/>
                    <a:pt x="836660" y="570801"/>
                    <a:pt x="829921" y="569135"/>
                  </a:cubicBezTo>
                  <a:cubicBezTo>
                    <a:pt x="823182" y="567468"/>
                    <a:pt x="813845" y="563057"/>
                    <a:pt x="815511" y="554725"/>
                  </a:cubicBezTo>
                  <a:cubicBezTo>
                    <a:pt x="817178" y="546393"/>
                    <a:pt x="818820" y="544188"/>
                    <a:pt x="815511" y="538649"/>
                  </a:cubicBezTo>
                  <a:cubicBezTo>
                    <a:pt x="812203" y="533111"/>
                    <a:pt x="819947" y="528111"/>
                    <a:pt x="806077" y="526396"/>
                  </a:cubicBezTo>
                  <a:cubicBezTo>
                    <a:pt x="792206" y="524680"/>
                    <a:pt x="793823" y="516422"/>
                    <a:pt x="793333" y="523063"/>
                  </a:cubicBezTo>
                  <a:cubicBezTo>
                    <a:pt x="792843" y="529704"/>
                    <a:pt x="792770" y="532498"/>
                    <a:pt x="787231" y="527964"/>
                  </a:cubicBezTo>
                  <a:cubicBezTo>
                    <a:pt x="781693" y="523431"/>
                    <a:pt x="785565" y="517427"/>
                    <a:pt x="776694" y="516888"/>
                  </a:cubicBezTo>
                  <a:cubicBezTo>
                    <a:pt x="767822" y="516349"/>
                    <a:pt x="764441" y="516888"/>
                    <a:pt x="764441" y="510786"/>
                  </a:cubicBezTo>
                  <a:cubicBezTo>
                    <a:pt x="764441" y="504684"/>
                    <a:pt x="751697" y="505223"/>
                    <a:pt x="753364" y="496351"/>
                  </a:cubicBezTo>
                  <a:cubicBezTo>
                    <a:pt x="755030" y="487480"/>
                    <a:pt x="752236" y="480275"/>
                    <a:pt x="745032" y="480275"/>
                  </a:cubicBezTo>
                  <a:cubicBezTo>
                    <a:pt x="737827" y="480275"/>
                    <a:pt x="728955" y="479173"/>
                    <a:pt x="728955" y="473071"/>
                  </a:cubicBezTo>
                  <a:cubicBezTo>
                    <a:pt x="728955" y="466969"/>
                    <a:pt x="732288" y="463636"/>
                    <a:pt x="740596" y="465302"/>
                  </a:cubicBezTo>
                  <a:cubicBezTo>
                    <a:pt x="748903" y="466969"/>
                    <a:pt x="757750" y="462533"/>
                    <a:pt x="751697" y="455892"/>
                  </a:cubicBezTo>
                  <a:cubicBezTo>
                    <a:pt x="745644" y="449251"/>
                    <a:pt x="740596" y="453098"/>
                    <a:pt x="737263" y="445354"/>
                  </a:cubicBezTo>
                  <a:cubicBezTo>
                    <a:pt x="733930" y="437610"/>
                    <a:pt x="740596" y="434253"/>
                    <a:pt x="746134" y="440918"/>
                  </a:cubicBezTo>
                  <a:cubicBezTo>
                    <a:pt x="751673" y="447584"/>
                    <a:pt x="753903" y="450892"/>
                    <a:pt x="754466" y="441458"/>
                  </a:cubicBezTo>
                  <a:cubicBezTo>
                    <a:pt x="755030" y="432023"/>
                    <a:pt x="762235" y="427611"/>
                    <a:pt x="767210" y="436556"/>
                  </a:cubicBezTo>
                  <a:cubicBezTo>
                    <a:pt x="772184" y="445501"/>
                    <a:pt x="771645" y="446530"/>
                    <a:pt x="779977" y="448809"/>
                  </a:cubicBezTo>
                  <a:cubicBezTo>
                    <a:pt x="787011" y="450623"/>
                    <a:pt x="793015" y="455205"/>
                    <a:pt x="796593" y="461553"/>
                  </a:cubicBezTo>
                  <a:cubicBezTo>
                    <a:pt x="799925" y="467091"/>
                    <a:pt x="808846" y="457656"/>
                    <a:pt x="809899" y="467091"/>
                  </a:cubicBezTo>
                  <a:cubicBezTo>
                    <a:pt x="810953" y="476526"/>
                    <a:pt x="811566" y="480961"/>
                    <a:pt x="817668" y="480398"/>
                  </a:cubicBezTo>
                  <a:cubicBezTo>
                    <a:pt x="823770" y="479834"/>
                    <a:pt x="819334" y="492651"/>
                    <a:pt x="826000" y="495935"/>
                  </a:cubicBezTo>
                  <a:cubicBezTo>
                    <a:pt x="832666" y="499219"/>
                    <a:pt x="839307" y="513677"/>
                    <a:pt x="839307" y="507012"/>
                  </a:cubicBezTo>
                  <a:cubicBezTo>
                    <a:pt x="839307" y="500346"/>
                    <a:pt x="843743" y="499807"/>
                    <a:pt x="849845" y="506472"/>
                  </a:cubicBezTo>
                  <a:cubicBezTo>
                    <a:pt x="855947" y="513138"/>
                    <a:pt x="865920" y="523088"/>
                    <a:pt x="872562" y="518726"/>
                  </a:cubicBezTo>
                  <a:cubicBezTo>
                    <a:pt x="879203" y="514363"/>
                    <a:pt x="881997" y="504880"/>
                    <a:pt x="878664" y="498777"/>
                  </a:cubicBezTo>
                  <a:cubicBezTo>
                    <a:pt x="875331" y="492675"/>
                    <a:pt x="876997" y="487137"/>
                    <a:pt x="875331" y="479368"/>
                  </a:cubicBezTo>
                  <a:cubicBezTo>
                    <a:pt x="873664" y="471600"/>
                    <a:pt x="880894" y="473830"/>
                    <a:pt x="884202" y="478805"/>
                  </a:cubicBezTo>
                  <a:cubicBezTo>
                    <a:pt x="887511" y="483780"/>
                    <a:pt x="890868" y="484368"/>
                    <a:pt x="893073" y="479932"/>
                  </a:cubicBezTo>
                  <a:cubicBezTo>
                    <a:pt x="895279" y="475497"/>
                    <a:pt x="906405" y="473830"/>
                    <a:pt x="909713" y="478805"/>
                  </a:cubicBezTo>
                  <a:cubicBezTo>
                    <a:pt x="913022" y="483780"/>
                    <a:pt x="919148" y="484907"/>
                    <a:pt x="915815" y="478266"/>
                  </a:cubicBezTo>
                  <a:cubicBezTo>
                    <a:pt x="912482" y="471625"/>
                    <a:pt x="908047" y="468831"/>
                    <a:pt x="912482" y="466013"/>
                  </a:cubicBezTo>
                  <a:cubicBezTo>
                    <a:pt x="916918" y="463194"/>
                    <a:pt x="921917" y="461577"/>
                    <a:pt x="920814" y="456578"/>
                  </a:cubicBezTo>
                  <a:cubicBezTo>
                    <a:pt x="919712" y="451579"/>
                    <a:pt x="911380" y="449373"/>
                    <a:pt x="911943" y="444937"/>
                  </a:cubicBezTo>
                  <a:cubicBezTo>
                    <a:pt x="912507" y="440502"/>
                    <a:pt x="918045" y="443271"/>
                    <a:pt x="921353" y="446040"/>
                  </a:cubicBezTo>
                  <a:cubicBezTo>
                    <a:pt x="924662" y="448809"/>
                    <a:pt x="932455" y="448834"/>
                    <a:pt x="937454" y="443271"/>
                  </a:cubicBezTo>
                  <a:cubicBezTo>
                    <a:pt x="942453" y="437708"/>
                    <a:pt x="951300" y="442168"/>
                    <a:pt x="952427" y="434400"/>
                  </a:cubicBezTo>
                  <a:cubicBezTo>
                    <a:pt x="953555" y="426631"/>
                    <a:pt x="955197" y="424426"/>
                    <a:pt x="952427" y="418887"/>
                  </a:cubicBezTo>
                  <a:cubicBezTo>
                    <a:pt x="949658" y="413349"/>
                    <a:pt x="947428" y="408766"/>
                    <a:pt x="941890" y="4082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1" name="Freeform: Shape 1620">
              <a:extLst>
                <a:ext uri="{FF2B5EF4-FFF2-40B4-BE49-F238E27FC236}">
                  <a16:creationId xmlns:a16="http://schemas.microsoft.com/office/drawing/2014/main" xmlns="" id="{521CD3E1-0A2C-F758-16EA-52AA2C73BDB0}"/>
                </a:ext>
              </a:extLst>
            </p:cNvPr>
            <p:cNvSpPr/>
            <p:nvPr/>
          </p:nvSpPr>
          <p:spPr>
            <a:xfrm>
              <a:off x="2412277" y="1446863"/>
              <a:ext cx="18405" cy="14128"/>
            </a:xfrm>
            <a:custGeom>
              <a:avLst/>
              <a:gdLst>
                <a:gd name="connsiteX0" fmla="*/ 6779 w 18405"/>
                <a:gd name="connsiteY0" fmla="*/ 9731 h 14128"/>
                <a:gd name="connsiteX1" fmla="*/ 14915 w 18405"/>
                <a:gd name="connsiteY1" fmla="*/ 13064 h 14128"/>
                <a:gd name="connsiteX2" fmla="*/ 18223 w 18405"/>
                <a:gd name="connsiteY2" fmla="*/ 7501 h 14128"/>
                <a:gd name="connsiteX3" fmla="*/ 9719 w 18405"/>
                <a:gd name="connsiteY3" fmla="*/ 2600 h 14128"/>
                <a:gd name="connsiteX4" fmla="*/ 4181 w 18405"/>
                <a:gd name="connsiteY4" fmla="*/ -733 h 14128"/>
                <a:gd name="connsiteX5" fmla="*/ 1216 w 18405"/>
                <a:gd name="connsiteY5" fmla="*/ 5933 h 14128"/>
                <a:gd name="connsiteX6" fmla="*/ 6779 w 18405"/>
                <a:gd name="connsiteY6" fmla="*/ 9731 h 14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05" h="14128">
                  <a:moveTo>
                    <a:pt x="6779" y="9731"/>
                  </a:moveTo>
                  <a:cubicBezTo>
                    <a:pt x="8249" y="13431"/>
                    <a:pt x="12685" y="13431"/>
                    <a:pt x="14915" y="13064"/>
                  </a:cubicBezTo>
                  <a:cubicBezTo>
                    <a:pt x="17145" y="12696"/>
                    <a:pt x="18223" y="10099"/>
                    <a:pt x="18223" y="7501"/>
                  </a:cubicBezTo>
                  <a:cubicBezTo>
                    <a:pt x="18223" y="4903"/>
                    <a:pt x="9719" y="11202"/>
                    <a:pt x="9719" y="2600"/>
                  </a:cubicBezTo>
                  <a:cubicBezTo>
                    <a:pt x="9719" y="2600"/>
                    <a:pt x="9352" y="-1836"/>
                    <a:pt x="4181" y="-733"/>
                  </a:cubicBezTo>
                  <a:cubicBezTo>
                    <a:pt x="-990" y="370"/>
                    <a:pt x="-990" y="2600"/>
                    <a:pt x="1216" y="5933"/>
                  </a:cubicBezTo>
                  <a:cubicBezTo>
                    <a:pt x="3421" y="9266"/>
                    <a:pt x="5235" y="6031"/>
                    <a:pt x="6779" y="973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2" name="Freeform: Shape 1621">
              <a:extLst>
                <a:ext uri="{FF2B5EF4-FFF2-40B4-BE49-F238E27FC236}">
                  <a16:creationId xmlns:a16="http://schemas.microsoft.com/office/drawing/2014/main" xmlns="" id="{B5BC9D25-CF5E-5677-939A-85B6DD57333F}"/>
                </a:ext>
              </a:extLst>
            </p:cNvPr>
            <p:cNvSpPr/>
            <p:nvPr/>
          </p:nvSpPr>
          <p:spPr>
            <a:xfrm>
              <a:off x="2345964" y="1233593"/>
              <a:ext cx="212285" cy="181195"/>
            </a:xfrm>
            <a:custGeom>
              <a:avLst/>
              <a:gdLst>
                <a:gd name="connsiteX0" fmla="*/ 212091 w 212285"/>
                <a:gd name="connsiteY0" fmla="*/ 106547 h 181195"/>
                <a:gd name="connsiteX1" fmla="*/ 207655 w 212285"/>
                <a:gd name="connsiteY1" fmla="*/ 96573 h 181195"/>
                <a:gd name="connsiteX2" fmla="*/ 205057 w 212285"/>
                <a:gd name="connsiteY2" fmla="*/ 87702 h 181195"/>
                <a:gd name="connsiteX3" fmla="*/ 199519 w 212285"/>
                <a:gd name="connsiteY3" fmla="*/ 77728 h 181195"/>
                <a:gd name="connsiteX4" fmla="*/ 203195 w 212285"/>
                <a:gd name="connsiteY4" fmla="*/ 69224 h 181195"/>
                <a:gd name="connsiteX5" fmla="*/ 199519 w 212285"/>
                <a:gd name="connsiteY5" fmla="*/ 60721 h 181195"/>
                <a:gd name="connsiteX6" fmla="*/ 191015 w 212285"/>
                <a:gd name="connsiteY6" fmla="*/ 59593 h 181195"/>
                <a:gd name="connsiteX7" fmla="*/ 181384 w 212285"/>
                <a:gd name="connsiteY7" fmla="*/ 65524 h 181195"/>
                <a:gd name="connsiteX8" fmla="*/ 185820 w 212285"/>
                <a:gd name="connsiteY8" fmla="*/ 73660 h 181195"/>
                <a:gd name="connsiteX9" fmla="*/ 190721 w 212285"/>
                <a:gd name="connsiteY9" fmla="*/ 81012 h 181195"/>
                <a:gd name="connsiteX10" fmla="*/ 185820 w 212285"/>
                <a:gd name="connsiteY10" fmla="*/ 89515 h 181195"/>
                <a:gd name="connsiteX11" fmla="*/ 177708 w 212285"/>
                <a:gd name="connsiteY11" fmla="*/ 81012 h 181195"/>
                <a:gd name="connsiteX12" fmla="*/ 172513 w 212285"/>
                <a:gd name="connsiteY12" fmla="*/ 69567 h 181195"/>
                <a:gd name="connsiteX13" fmla="*/ 154036 w 212285"/>
                <a:gd name="connsiteY13" fmla="*/ 68832 h 181195"/>
                <a:gd name="connsiteX14" fmla="*/ 141783 w 212285"/>
                <a:gd name="connsiteY14" fmla="*/ 76944 h 181195"/>
                <a:gd name="connsiteX15" fmla="*/ 155825 w 212285"/>
                <a:gd name="connsiteY15" fmla="*/ 61064 h 181195"/>
                <a:gd name="connsiteX16" fmla="*/ 173935 w 212285"/>
                <a:gd name="connsiteY16" fmla="*/ 51065 h 181195"/>
                <a:gd name="connsiteX17" fmla="*/ 182438 w 212285"/>
                <a:gd name="connsiteY17" fmla="*/ 45527 h 181195"/>
                <a:gd name="connsiteX18" fmla="*/ 186139 w 212285"/>
                <a:gd name="connsiteY18" fmla="*/ 34082 h 181195"/>
                <a:gd name="connsiteX19" fmla="*/ 191040 w 212285"/>
                <a:gd name="connsiteY19" fmla="*/ 27784 h 181195"/>
                <a:gd name="connsiteX20" fmla="*/ 184742 w 212285"/>
                <a:gd name="connsiteY20" fmla="*/ 19648 h 181195"/>
                <a:gd name="connsiteX21" fmla="*/ 170700 w 212285"/>
                <a:gd name="connsiteY21" fmla="*/ 13375 h 181195"/>
                <a:gd name="connsiteX22" fmla="*/ 157761 w 212285"/>
                <a:gd name="connsiteY22" fmla="*/ 14845 h 181195"/>
                <a:gd name="connsiteX23" fmla="*/ 165897 w 212285"/>
                <a:gd name="connsiteY23" fmla="*/ 7076 h 181195"/>
                <a:gd name="connsiteX24" fmla="*/ 163666 w 212285"/>
                <a:gd name="connsiteY24" fmla="*/ 68 h 181195"/>
                <a:gd name="connsiteX25" fmla="*/ 147051 w 212285"/>
                <a:gd name="connsiteY25" fmla="*/ 1171 h 181195"/>
                <a:gd name="connsiteX26" fmla="*/ 132348 w 212285"/>
                <a:gd name="connsiteY26" fmla="*/ 2641 h 181195"/>
                <a:gd name="connsiteX27" fmla="*/ 118673 w 212285"/>
                <a:gd name="connsiteY27" fmla="*/ 9674 h 181195"/>
                <a:gd name="connsiteX28" fmla="*/ 114238 w 212285"/>
                <a:gd name="connsiteY28" fmla="*/ 14845 h 181195"/>
                <a:gd name="connsiteX29" fmla="*/ 125706 w 212285"/>
                <a:gd name="connsiteY29" fmla="*/ 23716 h 181195"/>
                <a:gd name="connsiteX30" fmla="*/ 114605 w 212285"/>
                <a:gd name="connsiteY30" fmla="*/ 22981 h 181195"/>
                <a:gd name="connsiteX31" fmla="*/ 100195 w 212285"/>
                <a:gd name="connsiteY31" fmla="*/ 15948 h 181195"/>
                <a:gd name="connsiteX32" fmla="*/ 88727 w 212285"/>
                <a:gd name="connsiteY32" fmla="*/ 9307 h 181195"/>
                <a:gd name="connsiteX33" fmla="*/ 89854 w 212285"/>
                <a:gd name="connsiteY33" fmla="*/ 17810 h 181195"/>
                <a:gd name="connsiteX34" fmla="*/ 86889 w 212285"/>
                <a:gd name="connsiteY34" fmla="*/ 21878 h 181195"/>
                <a:gd name="connsiteX35" fmla="*/ 73949 w 212285"/>
                <a:gd name="connsiteY35" fmla="*/ 15580 h 181195"/>
                <a:gd name="connsiteX36" fmla="*/ 57677 w 212285"/>
                <a:gd name="connsiteY36" fmla="*/ 19281 h 181195"/>
                <a:gd name="connsiteX37" fmla="*/ 62578 w 212285"/>
                <a:gd name="connsiteY37" fmla="*/ 26314 h 181195"/>
                <a:gd name="connsiteX38" fmla="*/ 58511 w 212285"/>
                <a:gd name="connsiteY38" fmla="*/ 32587 h 181195"/>
                <a:gd name="connsiteX39" fmla="*/ 41871 w 212285"/>
                <a:gd name="connsiteY39" fmla="*/ 35920 h 181195"/>
                <a:gd name="connsiteX40" fmla="*/ 44468 w 212285"/>
                <a:gd name="connsiteY40" fmla="*/ 46997 h 181195"/>
                <a:gd name="connsiteX41" fmla="*/ 62211 w 212285"/>
                <a:gd name="connsiteY41" fmla="*/ 55133 h 181195"/>
                <a:gd name="connsiteX42" fmla="*/ 73312 w 212285"/>
                <a:gd name="connsiteY42" fmla="*/ 58098 h 181195"/>
                <a:gd name="connsiteX43" fmla="*/ 83286 w 212285"/>
                <a:gd name="connsiteY43" fmla="*/ 65867 h 181195"/>
                <a:gd name="connsiteX44" fmla="*/ 86619 w 212285"/>
                <a:gd name="connsiteY44" fmla="*/ 75106 h 181195"/>
                <a:gd name="connsiteX45" fmla="*/ 76645 w 212285"/>
                <a:gd name="connsiteY45" fmla="*/ 74003 h 181195"/>
                <a:gd name="connsiteX46" fmla="*/ 75518 w 212285"/>
                <a:gd name="connsiteY46" fmla="*/ 84712 h 181195"/>
                <a:gd name="connsiteX47" fmla="*/ 60005 w 212285"/>
                <a:gd name="connsiteY47" fmla="*/ 86575 h 181195"/>
                <a:gd name="connsiteX48" fmla="*/ 49272 w 212285"/>
                <a:gd name="connsiteY48" fmla="*/ 88780 h 181195"/>
                <a:gd name="connsiteX49" fmla="*/ 33759 w 212285"/>
                <a:gd name="connsiteY49" fmla="*/ 76209 h 181195"/>
                <a:gd name="connsiteX50" fmla="*/ 18590 w 212285"/>
                <a:gd name="connsiteY50" fmla="*/ 67337 h 181195"/>
                <a:gd name="connsiteX51" fmla="*/ 6018 w 212285"/>
                <a:gd name="connsiteY51" fmla="*/ 72876 h 181195"/>
                <a:gd name="connsiteX52" fmla="*/ 2318 w 212285"/>
                <a:gd name="connsiteY52" fmla="*/ 89148 h 181195"/>
                <a:gd name="connsiteX53" fmla="*/ 28564 w 212285"/>
                <a:gd name="connsiteY53" fmla="*/ 111203 h 181195"/>
                <a:gd name="connsiteX54" fmla="*/ 40817 w 212285"/>
                <a:gd name="connsiteY54" fmla="*/ 116374 h 181195"/>
                <a:gd name="connsiteX55" fmla="*/ 57457 w 212285"/>
                <a:gd name="connsiteY55" fmla="*/ 117109 h 181195"/>
                <a:gd name="connsiteX56" fmla="*/ 70764 w 212285"/>
                <a:gd name="connsiteY56" fmla="*/ 124461 h 181195"/>
                <a:gd name="connsiteX57" fmla="*/ 99240 w 212285"/>
                <a:gd name="connsiteY57" fmla="*/ 150340 h 181195"/>
                <a:gd name="connsiteX58" fmla="*/ 113282 w 212285"/>
                <a:gd name="connsiteY58" fmla="*/ 164014 h 181195"/>
                <a:gd name="connsiteX59" fmla="*/ 122888 w 212285"/>
                <a:gd name="connsiteY59" fmla="*/ 175116 h 181195"/>
                <a:gd name="connsiteX60" fmla="*/ 135460 w 212285"/>
                <a:gd name="connsiteY60" fmla="*/ 180286 h 181195"/>
                <a:gd name="connsiteX61" fmla="*/ 145066 w 212285"/>
                <a:gd name="connsiteY61" fmla="*/ 174013 h 181195"/>
                <a:gd name="connsiteX62" fmla="*/ 155432 w 212285"/>
                <a:gd name="connsiteY62" fmla="*/ 163646 h 181195"/>
                <a:gd name="connsiteX63" fmla="*/ 154673 w 212285"/>
                <a:gd name="connsiteY63" fmla="*/ 155143 h 181195"/>
                <a:gd name="connsiteX64" fmla="*/ 184252 w 212285"/>
                <a:gd name="connsiteY64" fmla="*/ 153673 h 181195"/>
                <a:gd name="connsiteX65" fmla="*/ 197559 w 212285"/>
                <a:gd name="connsiteY65" fmla="*/ 147767 h 181195"/>
                <a:gd name="connsiteX66" fmla="*/ 208292 w 212285"/>
                <a:gd name="connsiteY66" fmla="*/ 130759 h 181195"/>
                <a:gd name="connsiteX67" fmla="*/ 202362 w 212285"/>
                <a:gd name="connsiteY67" fmla="*/ 117060 h 181195"/>
                <a:gd name="connsiteX68" fmla="*/ 212091 w 212285"/>
                <a:gd name="connsiteY68" fmla="*/ 106547 h 18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12285" h="181195">
                  <a:moveTo>
                    <a:pt x="212091" y="106547"/>
                  </a:moveTo>
                  <a:cubicBezTo>
                    <a:pt x="211723" y="100274"/>
                    <a:pt x="208758" y="102111"/>
                    <a:pt x="207655" y="96573"/>
                  </a:cubicBezTo>
                  <a:cubicBezTo>
                    <a:pt x="206552" y="91035"/>
                    <a:pt x="209493" y="91035"/>
                    <a:pt x="205057" y="87702"/>
                  </a:cubicBezTo>
                  <a:cubicBezTo>
                    <a:pt x="200622" y="84369"/>
                    <a:pt x="199151" y="81404"/>
                    <a:pt x="199519" y="77728"/>
                  </a:cubicBezTo>
                  <a:cubicBezTo>
                    <a:pt x="199887" y="74052"/>
                    <a:pt x="203195" y="74395"/>
                    <a:pt x="203195" y="69224"/>
                  </a:cubicBezTo>
                  <a:cubicBezTo>
                    <a:pt x="203195" y="64053"/>
                    <a:pt x="202852" y="62558"/>
                    <a:pt x="199519" y="60721"/>
                  </a:cubicBezTo>
                  <a:cubicBezTo>
                    <a:pt x="196186" y="58883"/>
                    <a:pt x="193981" y="57388"/>
                    <a:pt x="191015" y="59593"/>
                  </a:cubicBezTo>
                  <a:cubicBezTo>
                    <a:pt x="188050" y="61799"/>
                    <a:pt x="181384" y="61456"/>
                    <a:pt x="181384" y="65524"/>
                  </a:cubicBezTo>
                  <a:cubicBezTo>
                    <a:pt x="181384" y="69592"/>
                    <a:pt x="181384" y="70695"/>
                    <a:pt x="185820" y="73660"/>
                  </a:cubicBezTo>
                  <a:cubicBezTo>
                    <a:pt x="190256" y="76625"/>
                    <a:pt x="190721" y="77728"/>
                    <a:pt x="190721" y="81012"/>
                  </a:cubicBezTo>
                  <a:cubicBezTo>
                    <a:pt x="190721" y="84295"/>
                    <a:pt x="188859" y="94686"/>
                    <a:pt x="185820" y="89515"/>
                  </a:cubicBezTo>
                  <a:cubicBezTo>
                    <a:pt x="183909" y="86011"/>
                    <a:pt x="181115" y="83070"/>
                    <a:pt x="177708" y="81012"/>
                  </a:cubicBezTo>
                  <a:cubicBezTo>
                    <a:pt x="175479" y="79541"/>
                    <a:pt x="178076" y="69935"/>
                    <a:pt x="172513" y="69567"/>
                  </a:cubicBezTo>
                  <a:cubicBezTo>
                    <a:pt x="166950" y="69200"/>
                    <a:pt x="157001" y="66970"/>
                    <a:pt x="154036" y="68832"/>
                  </a:cubicBezTo>
                  <a:cubicBezTo>
                    <a:pt x="151070" y="70695"/>
                    <a:pt x="141096" y="88045"/>
                    <a:pt x="141783" y="76944"/>
                  </a:cubicBezTo>
                  <a:cubicBezTo>
                    <a:pt x="142468" y="65843"/>
                    <a:pt x="155065" y="66602"/>
                    <a:pt x="155825" y="61064"/>
                  </a:cubicBezTo>
                  <a:cubicBezTo>
                    <a:pt x="156584" y="55525"/>
                    <a:pt x="168396" y="51457"/>
                    <a:pt x="173935" y="51065"/>
                  </a:cubicBezTo>
                  <a:cubicBezTo>
                    <a:pt x="179473" y="50673"/>
                    <a:pt x="182438" y="52560"/>
                    <a:pt x="182438" y="45527"/>
                  </a:cubicBezTo>
                  <a:cubicBezTo>
                    <a:pt x="182438" y="38494"/>
                    <a:pt x="182438" y="34450"/>
                    <a:pt x="186139" y="34082"/>
                  </a:cubicBezTo>
                  <a:cubicBezTo>
                    <a:pt x="189839" y="33715"/>
                    <a:pt x="190574" y="32220"/>
                    <a:pt x="191040" y="27784"/>
                  </a:cubicBezTo>
                  <a:cubicBezTo>
                    <a:pt x="191505" y="23349"/>
                    <a:pt x="188810" y="23716"/>
                    <a:pt x="184742" y="19648"/>
                  </a:cubicBezTo>
                  <a:cubicBezTo>
                    <a:pt x="180674" y="15580"/>
                    <a:pt x="174768" y="12296"/>
                    <a:pt x="170700" y="13375"/>
                  </a:cubicBezTo>
                  <a:cubicBezTo>
                    <a:pt x="166632" y="14453"/>
                    <a:pt x="158447" y="20016"/>
                    <a:pt x="157761" y="14845"/>
                  </a:cubicBezTo>
                  <a:cubicBezTo>
                    <a:pt x="157074" y="9674"/>
                    <a:pt x="162196" y="8204"/>
                    <a:pt x="165897" y="7076"/>
                  </a:cubicBezTo>
                  <a:cubicBezTo>
                    <a:pt x="169597" y="5949"/>
                    <a:pt x="168837" y="1171"/>
                    <a:pt x="163666" y="68"/>
                  </a:cubicBezTo>
                  <a:cubicBezTo>
                    <a:pt x="158496" y="-1035"/>
                    <a:pt x="149992" y="-1795"/>
                    <a:pt x="147051" y="1171"/>
                  </a:cubicBezTo>
                  <a:cubicBezTo>
                    <a:pt x="144110" y="4136"/>
                    <a:pt x="140018" y="2273"/>
                    <a:pt x="132348" y="2641"/>
                  </a:cubicBezTo>
                  <a:cubicBezTo>
                    <a:pt x="124677" y="3009"/>
                    <a:pt x="125339" y="9993"/>
                    <a:pt x="118673" y="9674"/>
                  </a:cubicBezTo>
                  <a:cubicBezTo>
                    <a:pt x="112007" y="9356"/>
                    <a:pt x="107596" y="12272"/>
                    <a:pt x="114238" y="14845"/>
                  </a:cubicBezTo>
                  <a:cubicBezTo>
                    <a:pt x="120879" y="17418"/>
                    <a:pt x="129407" y="19281"/>
                    <a:pt x="125706" y="23716"/>
                  </a:cubicBezTo>
                  <a:cubicBezTo>
                    <a:pt x="122006" y="28152"/>
                    <a:pt x="120536" y="27417"/>
                    <a:pt x="114605" y="22981"/>
                  </a:cubicBezTo>
                  <a:cubicBezTo>
                    <a:pt x="108675" y="18545"/>
                    <a:pt x="104999" y="18080"/>
                    <a:pt x="100195" y="15948"/>
                  </a:cubicBezTo>
                  <a:cubicBezTo>
                    <a:pt x="95392" y="13816"/>
                    <a:pt x="93554" y="6341"/>
                    <a:pt x="88727" y="9307"/>
                  </a:cubicBezTo>
                  <a:cubicBezTo>
                    <a:pt x="83899" y="12272"/>
                    <a:pt x="86276" y="15580"/>
                    <a:pt x="89854" y="17810"/>
                  </a:cubicBezTo>
                  <a:cubicBezTo>
                    <a:pt x="93432" y="20040"/>
                    <a:pt x="93530" y="23349"/>
                    <a:pt x="86889" y="21878"/>
                  </a:cubicBezTo>
                  <a:cubicBezTo>
                    <a:pt x="80248" y="20408"/>
                    <a:pt x="80590" y="15213"/>
                    <a:pt x="73949" y="15580"/>
                  </a:cubicBezTo>
                  <a:cubicBezTo>
                    <a:pt x="67308" y="15948"/>
                    <a:pt x="61010" y="16708"/>
                    <a:pt x="57677" y="19281"/>
                  </a:cubicBezTo>
                  <a:cubicBezTo>
                    <a:pt x="54344" y="21854"/>
                    <a:pt x="56942" y="24452"/>
                    <a:pt x="62578" y="26314"/>
                  </a:cubicBezTo>
                  <a:cubicBezTo>
                    <a:pt x="68215" y="28177"/>
                    <a:pt x="69612" y="32955"/>
                    <a:pt x="58511" y="32587"/>
                  </a:cubicBezTo>
                  <a:cubicBezTo>
                    <a:pt x="47409" y="32220"/>
                    <a:pt x="45571" y="33690"/>
                    <a:pt x="41871" y="35920"/>
                  </a:cubicBezTo>
                  <a:cubicBezTo>
                    <a:pt x="38170" y="38150"/>
                    <a:pt x="36970" y="44424"/>
                    <a:pt x="44468" y="46997"/>
                  </a:cubicBezTo>
                  <a:cubicBezTo>
                    <a:pt x="51967" y="49570"/>
                    <a:pt x="57408" y="56261"/>
                    <a:pt x="62211" y="55133"/>
                  </a:cubicBezTo>
                  <a:cubicBezTo>
                    <a:pt x="67014" y="54006"/>
                    <a:pt x="70347" y="54030"/>
                    <a:pt x="73312" y="58098"/>
                  </a:cubicBezTo>
                  <a:cubicBezTo>
                    <a:pt x="76278" y="62167"/>
                    <a:pt x="81448" y="62167"/>
                    <a:pt x="83286" y="65867"/>
                  </a:cubicBezTo>
                  <a:cubicBezTo>
                    <a:pt x="85124" y="69567"/>
                    <a:pt x="88188" y="72140"/>
                    <a:pt x="86619" y="75106"/>
                  </a:cubicBezTo>
                  <a:cubicBezTo>
                    <a:pt x="85051" y="78071"/>
                    <a:pt x="76645" y="69175"/>
                    <a:pt x="76645" y="74003"/>
                  </a:cubicBezTo>
                  <a:cubicBezTo>
                    <a:pt x="76645" y="78831"/>
                    <a:pt x="82919" y="83977"/>
                    <a:pt x="75518" y="84712"/>
                  </a:cubicBezTo>
                  <a:cubicBezTo>
                    <a:pt x="68117" y="85447"/>
                    <a:pt x="62211" y="83242"/>
                    <a:pt x="60005" y="86575"/>
                  </a:cubicBezTo>
                  <a:cubicBezTo>
                    <a:pt x="57800" y="89907"/>
                    <a:pt x="51869" y="93583"/>
                    <a:pt x="49272" y="88780"/>
                  </a:cubicBezTo>
                  <a:cubicBezTo>
                    <a:pt x="46674" y="83977"/>
                    <a:pt x="36700" y="79909"/>
                    <a:pt x="33759" y="76209"/>
                  </a:cubicBezTo>
                  <a:cubicBezTo>
                    <a:pt x="30818" y="72508"/>
                    <a:pt x="26407" y="66970"/>
                    <a:pt x="18590" y="67337"/>
                  </a:cubicBezTo>
                  <a:cubicBezTo>
                    <a:pt x="18590" y="67337"/>
                    <a:pt x="7881" y="66970"/>
                    <a:pt x="6018" y="72876"/>
                  </a:cubicBezTo>
                  <a:cubicBezTo>
                    <a:pt x="4156" y="78782"/>
                    <a:pt x="-4323" y="82507"/>
                    <a:pt x="2318" y="89148"/>
                  </a:cubicBezTo>
                  <a:cubicBezTo>
                    <a:pt x="8959" y="95789"/>
                    <a:pt x="24888" y="105787"/>
                    <a:pt x="28564" y="111203"/>
                  </a:cubicBezTo>
                  <a:cubicBezTo>
                    <a:pt x="32240" y="116619"/>
                    <a:pt x="36332" y="119707"/>
                    <a:pt x="40817" y="116374"/>
                  </a:cubicBezTo>
                  <a:cubicBezTo>
                    <a:pt x="45302" y="113041"/>
                    <a:pt x="53070" y="111203"/>
                    <a:pt x="57457" y="117109"/>
                  </a:cubicBezTo>
                  <a:cubicBezTo>
                    <a:pt x="61843" y="123015"/>
                    <a:pt x="64809" y="115271"/>
                    <a:pt x="70764" y="124461"/>
                  </a:cubicBezTo>
                  <a:cubicBezTo>
                    <a:pt x="76718" y="133651"/>
                    <a:pt x="90369" y="141836"/>
                    <a:pt x="99240" y="150340"/>
                  </a:cubicBezTo>
                  <a:cubicBezTo>
                    <a:pt x="108111" y="158843"/>
                    <a:pt x="111812" y="157373"/>
                    <a:pt x="113282" y="164014"/>
                  </a:cubicBezTo>
                  <a:cubicBezTo>
                    <a:pt x="114752" y="170655"/>
                    <a:pt x="119188" y="174380"/>
                    <a:pt x="122888" y="175116"/>
                  </a:cubicBezTo>
                  <a:cubicBezTo>
                    <a:pt x="126589" y="175851"/>
                    <a:pt x="128426" y="180286"/>
                    <a:pt x="135460" y="180286"/>
                  </a:cubicBezTo>
                  <a:cubicBezTo>
                    <a:pt x="142493" y="180286"/>
                    <a:pt x="140631" y="179184"/>
                    <a:pt x="145066" y="174013"/>
                  </a:cubicBezTo>
                  <a:cubicBezTo>
                    <a:pt x="149502" y="168842"/>
                    <a:pt x="160603" y="167715"/>
                    <a:pt x="155432" y="163646"/>
                  </a:cubicBezTo>
                  <a:cubicBezTo>
                    <a:pt x="150262" y="159579"/>
                    <a:pt x="145802" y="154775"/>
                    <a:pt x="154673" y="155143"/>
                  </a:cubicBezTo>
                  <a:cubicBezTo>
                    <a:pt x="163544" y="155511"/>
                    <a:pt x="180184" y="159211"/>
                    <a:pt x="184252" y="153673"/>
                  </a:cubicBezTo>
                  <a:cubicBezTo>
                    <a:pt x="188320" y="148134"/>
                    <a:pt x="191285" y="149972"/>
                    <a:pt x="197559" y="147767"/>
                  </a:cubicBezTo>
                  <a:cubicBezTo>
                    <a:pt x="203832" y="145561"/>
                    <a:pt x="207165" y="138503"/>
                    <a:pt x="208292" y="130759"/>
                  </a:cubicBezTo>
                  <a:cubicBezTo>
                    <a:pt x="209420" y="123015"/>
                    <a:pt x="200156" y="124093"/>
                    <a:pt x="202362" y="117060"/>
                  </a:cubicBezTo>
                  <a:cubicBezTo>
                    <a:pt x="204567" y="110027"/>
                    <a:pt x="212458" y="112845"/>
                    <a:pt x="212091" y="1065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3" name="Freeform: Shape 1622">
              <a:extLst>
                <a:ext uri="{FF2B5EF4-FFF2-40B4-BE49-F238E27FC236}">
                  <a16:creationId xmlns:a16="http://schemas.microsoft.com/office/drawing/2014/main" xmlns="" id="{22D5CABA-A6CA-D6EF-F70D-4D7D52105083}"/>
                </a:ext>
              </a:extLst>
            </p:cNvPr>
            <p:cNvSpPr/>
            <p:nvPr/>
          </p:nvSpPr>
          <p:spPr>
            <a:xfrm>
              <a:off x="2508734" y="1198456"/>
              <a:ext cx="14755" cy="14656"/>
            </a:xfrm>
            <a:custGeom>
              <a:avLst/>
              <a:gdLst>
                <a:gd name="connsiteX0" fmla="*/ 4939 w 14755"/>
                <a:gd name="connsiteY0" fmla="*/ 6019 h 14656"/>
                <a:gd name="connsiteX1" fmla="*/ 2489 w 14755"/>
                <a:gd name="connsiteY1" fmla="*/ 13370 h 14656"/>
                <a:gd name="connsiteX2" fmla="*/ 13933 w 14755"/>
                <a:gd name="connsiteY2" fmla="*/ 8935 h 14656"/>
                <a:gd name="connsiteX3" fmla="*/ 8395 w 14755"/>
                <a:gd name="connsiteY3" fmla="*/ 1166 h 14656"/>
                <a:gd name="connsiteX4" fmla="*/ 4939 w 14755"/>
                <a:gd name="connsiteY4" fmla="*/ 6019 h 14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5" h="14656">
                  <a:moveTo>
                    <a:pt x="4939" y="6019"/>
                  </a:moveTo>
                  <a:cubicBezTo>
                    <a:pt x="38" y="8248"/>
                    <a:pt x="-2413" y="12317"/>
                    <a:pt x="2489" y="13370"/>
                  </a:cubicBezTo>
                  <a:cubicBezTo>
                    <a:pt x="7390" y="14424"/>
                    <a:pt x="12095" y="13370"/>
                    <a:pt x="13933" y="8935"/>
                  </a:cubicBezTo>
                  <a:cubicBezTo>
                    <a:pt x="15771" y="4499"/>
                    <a:pt x="13566" y="-5132"/>
                    <a:pt x="8395" y="1166"/>
                  </a:cubicBezTo>
                  <a:cubicBezTo>
                    <a:pt x="8272" y="1215"/>
                    <a:pt x="9742" y="3813"/>
                    <a:pt x="4939" y="601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4" name="Freeform: Shape 1623">
              <a:extLst>
                <a:ext uri="{FF2B5EF4-FFF2-40B4-BE49-F238E27FC236}">
                  <a16:creationId xmlns:a16="http://schemas.microsoft.com/office/drawing/2014/main" xmlns="" id="{D0A5BD55-1BFD-ACAD-1DB0-E4AAF655E1BA}"/>
                </a:ext>
              </a:extLst>
            </p:cNvPr>
            <p:cNvSpPr/>
            <p:nvPr/>
          </p:nvSpPr>
          <p:spPr>
            <a:xfrm>
              <a:off x="2571501" y="1199535"/>
              <a:ext cx="21437" cy="13006"/>
            </a:xfrm>
            <a:custGeom>
              <a:avLst/>
              <a:gdLst>
                <a:gd name="connsiteX0" fmla="*/ 228 w 21437"/>
                <a:gd name="connsiteY0" fmla="*/ 1239 h 13006"/>
                <a:gd name="connsiteX1" fmla="*/ 3928 w 21437"/>
                <a:gd name="connsiteY1" fmla="*/ 8273 h 13006"/>
                <a:gd name="connsiteX2" fmla="*/ 13902 w 21437"/>
                <a:gd name="connsiteY2" fmla="*/ 10723 h 13006"/>
                <a:gd name="connsiteX3" fmla="*/ 21254 w 21437"/>
                <a:gd name="connsiteY3" fmla="*/ 8885 h 13006"/>
                <a:gd name="connsiteX4" fmla="*/ 15716 w 21437"/>
                <a:gd name="connsiteY4" fmla="*/ 3347 h 13006"/>
                <a:gd name="connsiteX5" fmla="*/ 228 w 21437"/>
                <a:gd name="connsiteY5" fmla="*/ 1239 h 1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7" h="13006">
                  <a:moveTo>
                    <a:pt x="228" y="1239"/>
                  </a:moveTo>
                  <a:cubicBezTo>
                    <a:pt x="228" y="1239"/>
                    <a:pt x="-2002" y="8273"/>
                    <a:pt x="3928" y="8273"/>
                  </a:cubicBezTo>
                  <a:cubicBezTo>
                    <a:pt x="9859" y="8273"/>
                    <a:pt x="10937" y="8273"/>
                    <a:pt x="13902" y="10723"/>
                  </a:cubicBezTo>
                  <a:cubicBezTo>
                    <a:pt x="16868" y="13174"/>
                    <a:pt x="21254" y="12218"/>
                    <a:pt x="21254" y="8885"/>
                  </a:cubicBezTo>
                  <a:cubicBezTo>
                    <a:pt x="21254" y="5552"/>
                    <a:pt x="21254" y="6680"/>
                    <a:pt x="15716" y="3347"/>
                  </a:cubicBezTo>
                  <a:cubicBezTo>
                    <a:pt x="10177" y="14"/>
                    <a:pt x="1331" y="-3147"/>
                    <a:pt x="228" y="123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5" name="Freeform: Shape 1624">
              <a:extLst>
                <a:ext uri="{FF2B5EF4-FFF2-40B4-BE49-F238E27FC236}">
                  <a16:creationId xmlns:a16="http://schemas.microsoft.com/office/drawing/2014/main" xmlns="" id="{AB41EE3E-6BA9-672E-1D0C-12E7FD6B837E}"/>
                </a:ext>
              </a:extLst>
            </p:cNvPr>
            <p:cNvSpPr/>
            <p:nvPr/>
          </p:nvSpPr>
          <p:spPr>
            <a:xfrm>
              <a:off x="2546505" y="1134269"/>
              <a:ext cx="105908" cy="67527"/>
            </a:xfrm>
            <a:custGeom>
              <a:avLst/>
              <a:gdLst>
                <a:gd name="connsiteX0" fmla="*/ 104697 w 105908"/>
                <a:gd name="connsiteY0" fmla="*/ 35823 h 67527"/>
                <a:gd name="connsiteX1" fmla="*/ 100629 w 105908"/>
                <a:gd name="connsiteY1" fmla="*/ 25849 h 67527"/>
                <a:gd name="connsiteX2" fmla="*/ 86954 w 105908"/>
                <a:gd name="connsiteY2" fmla="*/ 11807 h 67527"/>
                <a:gd name="connsiteX3" fmla="*/ 68844 w 105908"/>
                <a:gd name="connsiteY3" fmla="*/ -30 h 67527"/>
                <a:gd name="connsiteX4" fmla="*/ 42598 w 105908"/>
                <a:gd name="connsiteY4" fmla="*/ 2935 h 67527"/>
                <a:gd name="connsiteX5" fmla="*/ 31864 w 105908"/>
                <a:gd name="connsiteY5" fmla="*/ 12542 h 67527"/>
                <a:gd name="connsiteX6" fmla="*/ 19293 w 105908"/>
                <a:gd name="connsiteY6" fmla="*/ 20310 h 67527"/>
                <a:gd name="connsiteX7" fmla="*/ 8584 w 105908"/>
                <a:gd name="connsiteY7" fmla="*/ 27319 h 67527"/>
                <a:gd name="connsiteX8" fmla="*/ 1550 w 105908"/>
                <a:gd name="connsiteY8" fmla="*/ 41753 h 67527"/>
                <a:gd name="connsiteX9" fmla="*/ 18557 w 105908"/>
                <a:gd name="connsiteY9" fmla="*/ 50232 h 67527"/>
                <a:gd name="connsiteX10" fmla="*/ 35565 w 105908"/>
                <a:gd name="connsiteY10" fmla="*/ 55795 h 67527"/>
                <a:gd name="connsiteX11" fmla="*/ 49607 w 105908"/>
                <a:gd name="connsiteY11" fmla="*/ 58736 h 67527"/>
                <a:gd name="connsiteX12" fmla="*/ 68476 w 105908"/>
                <a:gd name="connsiteY12" fmla="*/ 66088 h 67527"/>
                <a:gd name="connsiteX13" fmla="*/ 101732 w 105908"/>
                <a:gd name="connsiteY13" fmla="*/ 62387 h 67527"/>
                <a:gd name="connsiteX14" fmla="*/ 102834 w 105908"/>
                <a:gd name="connsiteY14" fmla="*/ 45013 h 67527"/>
                <a:gd name="connsiteX15" fmla="*/ 104697 w 105908"/>
                <a:gd name="connsiteY15" fmla="*/ 35823 h 6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908" h="67527">
                  <a:moveTo>
                    <a:pt x="104697" y="35823"/>
                  </a:moveTo>
                  <a:cubicBezTo>
                    <a:pt x="107662" y="33372"/>
                    <a:pt x="103569" y="28790"/>
                    <a:pt x="100629" y="25849"/>
                  </a:cubicBezTo>
                  <a:cubicBezTo>
                    <a:pt x="96414" y="20850"/>
                    <a:pt x="91831" y="16169"/>
                    <a:pt x="86954" y="11807"/>
                  </a:cubicBezTo>
                  <a:cubicBezTo>
                    <a:pt x="79186" y="5141"/>
                    <a:pt x="75118" y="-446"/>
                    <a:pt x="68844" y="-30"/>
                  </a:cubicBezTo>
                  <a:cubicBezTo>
                    <a:pt x="62571" y="387"/>
                    <a:pt x="45906" y="-3730"/>
                    <a:pt x="42598" y="2935"/>
                  </a:cubicBezTo>
                  <a:cubicBezTo>
                    <a:pt x="42598" y="2935"/>
                    <a:pt x="40000" y="11439"/>
                    <a:pt x="31864" y="12542"/>
                  </a:cubicBezTo>
                  <a:cubicBezTo>
                    <a:pt x="23728" y="13645"/>
                    <a:pt x="21523" y="16610"/>
                    <a:pt x="19293" y="20310"/>
                  </a:cubicBezTo>
                  <a:cubicBezTo>
                    <a:pt x="17063" y="24011"/>
                    <a:pt x="13019" y="24378"/>
                    <a:pt x="8584" y="27319"/>
                  </a:cubicBezTo>
                  <a:cubicBezTo>
                    <a:pt x="4148" y="30260"/>
                    <a:pt x="-3670" y="38420"/>
                    <a:pt x="1550" y="41753"/>
                  </a:cubicBezTo>
                  <a:cubicBezTo>
                    <a:pt x="6770" y="45086"/>
                    <a:pt x="14122" y="50232"/>
                    <a:pt x="18557" y="50232"/>
                  </a:cubicBezTo>
                  <a:cubicBezTo>
                    <a:pt x="22993" y="50232"/>
                    <a:pt x="31864" y="52095"/>
                    <a:pt x="35565" y="55795"/>
                  </a:cubicBezTo>
                  <a:cubicBezTo>
                    <a:pt x="39265" y="59496"/>
                    <a:pt x="47401" y="54301"/>
                    <a:pt x="49607" y="58736"/>
                  </a:cubicBezTo>
                  <a:cubicBezTo>
                    <a:pt x="51812" y="63172"/>
                    <a:pt x="59213" y="66088"/>
                    <a:pt x="68476" y="66088"/>
                  </a:cubicBezTo>
                  <a:cubicBezTo>
                    <a:pt x="77740" y="66088"/>
                    <a:pt x="101732" y="68686"/>
                    <a:pt x="101732" y="62387"/>
                  </a:cubicBezTo>
                  <a:cubicBezTo>
                    <a:pt x="101732" y="56090"/>
                    <a:pt x="108005" y="47978"/>
                    <a:pt x="102834" y="45013"/>
                  </a:cubicBezTo>
                  <a:cubicBezTo>
                    <a:pt x="97663" y="42048"/>
                    <a:pt x="101732" y="38420"/>
                    <a:pt x="104697" y="3582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6" name="Freeform: Shape 1625">
              <a:extLst>
                <a:ext uri="{FF2B5EF4-FFF2-40B4-BE49-F238E27FC236}">
                  <a16:creationId xmlns:a16="http://schemas.microsoft.com/office/drawing/2014/main" xmlns="" id="{43FE35EE-0AB3-525E-0EAC-5E2EA54D8067}"/>
                </a:ext>
              </a:extLst>
            </p:cNvPr>
            <p:cNvSpPr/>
            <p:nvPr/>
          </p:nvSpPr>
          <p:spPr>
            <a:xfrm>
              <a:off x="2601225" y="1110231"/>
              <a:ext cx="22730" cy="18152"/>
            </a:xfrm>
            <a:custGeom>
              <a:avLst/>
              <a:gdLst>
                <a:gd name="connsiteX0" fmla="*/ 4494 w 22730"/>
                <a:gd name="connsiteY0" fmla="*/ 11437 h 18152"/>
                <a:gd name="connsiteX1" fmla="*/ 11846 w 22730"/>
                <a:gd name="connsiteY1" fmla="*/ 16338 h 18152"/>
                <a:gd name="connsiteX2" fmla="*/ 22187 w 22730"/>
                <a:gd name="connsiteY2" fmla="*/ 14500 h 18152"/>
                <a:gd name="connsiteX3" fmla="*/ 15914 w 22730"/>
                <a:gd name="connsiteY3" fmla="*/ -669 h 18152"/>
                <a:gd name="connsiteX4" fmla="*/ 7042 w 22730"/>
                <a:gd name="connsiteY4" fmla="*/ -301 h 18152"/>
                <a:gd name="connsiteX5" fmla="*/ 377 w 22730"/>
                <a:gd name="connsiteY5" fmla="*/ 4894 h 18152"/>
                <a:gd name="connsiteX6" fmla="*/ 4494 w 22730"/>
                <a:gd name="connsiteY6" fmla="*/ 11437 h 1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30" h="18152">
                  <a:moveTo>
                    <a:pt x="4494" y="11437"/>
                  </a:moveTo>
                  <a:cubicBezTo>
                    <a:pt x="4494" y="14402"/>
                    <a:pt x="5621" y="16338"/>
                    <a:pt x="11846" y="16338"/>
                  </a:cubicBezTo>
                  <a:cubicBezTo>
                    <a:pt x="18070" y="16338"/>
                    <a:pt x="24099" y="19303"/>
                    <a:pt x="22187" y="14500"/>
                  </a:cubicBezTo>
                  <a:cubicBezTo>
                    <a:pt x="20276" y="9697"/>
                    <a:pt x="20349" y="-669"/>
                    <a:pt x="15914" y="-669"/>
                  </a:cubicBezTo>
                  <a:cubicBezTo>
                    <a:pt x="11478" y="-669"/>
                    <a:pt x="12581" y="-1404"/>
                    <a:pt x="7042" y="-301"/>
                  </a:cubicBezTo>
                  <a:cubicBezTo>
                    <a:pt x="7042" y="-301"/>
                    <a:pt x="-2564" y="1929"/>
                    <a:pt x="377" y="4894"/>
                  </a:cubicBezTo>
                  <a:cubicBezTo>
                    <a:pt x="3317" y="7859"/>
                    <a:pt x="4494" y="8496"/>
                    <a:pt x="4494" y="114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7" name="Freeform: Shape 1626">
              <a:extLst>
                <a:ext uri="{FF2B5EF4-FFF2-40B4-BE49-F238E27FC236}">
                  <a16:creationId xmlns:a16="http://schemas.microsoft.com/office/drawing/2014/main" xmlns="" id="{93B33EF4-9A19-7EDD-AAB9-32CB2D791E79}"/>
                </a:ext>
              </a:extLst>
            </p:cNvPr>
            <p:cNvSpPr/>
            <p:nvPr/>
          </p:nvSpPr>
          <p:spPr>
            <a:xfrm>
              <a:off x="2532808" y="1133311"/>
              <a:ext cx="39375" cy="18720"/>
            </a:xfrm>
            <a:custGeom>
              <a:avLst/>
              <a:gdLst>
                <a:gd name="connsiteX0" fmla="*/ 15247 w 39375"/>
                <a:gd name="connsiteY0" fmla="*/ 16098 h 18720"/>
                <a:gd name="connsiteX1" fmla="*/ 23383 w 39375"/>
                <a:gd name="connsiteY1" fmla="*/ 11663 h 18720"/>
                <a:gd name="connsiteX2" fmla="*/ 32990 w 39375"/>
                <a:gd name="connsiteY2" fmla="*/ 10168 h 18720"/>
                <a:gd name="connsiteX3" fmla="*/ 37891 w 39375"/>
                <a:gd name="connsiteY3" fmla="*/ 3134 h 18720"/>
                <a:gd name="connsiteX4" fmla="*/ 22746 w 39375"/>
                <a:gd name="connsiteY4" fmla="*/ -909 h 18720"/>
                <a:gd name="connsiteX5" fmla="*/ 14243 w 39375"/>
                <a:gd name="connsiteY5" fmla="*/ 2791 h 18720"/>
                <a:gd name="connsiteX6" fmla="*/ 3509 w 39375"/>
                <a:gd name="connsiteY6" fmla="*/ 7202 h 18720"/>
                <a:gd name="connsiteX7" fmla="*/ 1671 w 39375"/>
                <a:gd name="connsiteY7" fmla="*/ 13501 h 18720"/>
                <a:gd name="connsiteX8" fmla="*/ 15247 w 39375"/>
                <a:gd name="connsiteY8" fmla="*/ 16098 h 1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75" h="18720">
                  <a:moveTo>
                    <a:pt x="15247" y="16098"/>
                  </a:moveTo>
                  <a:cubicBezTo>
                    <a:pt x="16742" y="12030"/>
                    <a:pt x="18948" y="9065"/>
                    <a:pt x="23383" y="11663"/>
                  </a:cubicBezTo>
                  <a:cubicBezTo>
                    <a:pt x="27819" y="14260"/>
                    <a:pt x="31519" y="12765"/>
                    <a:pt x="32990" y="10168"/>
                  </a:cubicBezTo>
                  <a:cubicBezTo>
                    <a:pt x="34460" y="7570"/>
                    <a:pt x="42229" y="6835"/>
                    <a:pt x="37891" y="3134"/>
                  </a:cubicBezTo>
                  <a:cubicBezTo>
                    <a:pt x="33553" y="-566"/>
                    <a:pt x="28677" y="-909"/>
                    <a:pt x="22746" y="-909"/>
                  </a:cubicBezTo>
                  <a:cubicBezTo>
                    <a:pt x="19610" y="-566"/>
                    <a:pt x="16620" y="708"/>
                    <a:pt x="14243" y="2791"/>
                  </a:cubicBezTo>
                  <a:cubicBezTo>
                    <a:pt x="11204" y="5316"/>
                    <a:pt x="7454" y="6859"/>
                    <a:pt x="3509" y="7202"/>
                  </a:cubicBezTo>
                  <a:cubicBezTo>
                    <a:pt x="-167" y="7962"/>
                    <a:pt x="-1662" y="10903"/>
                    <a:pt x="1671" y="13501"/>
                  </a:cubicBezTo>
                  <a:cubicBezTo>
                    <a:pt x="5004" y="16098"/>
                    <a:pt x="13777" y="20142"/>
                    <a:pt x="15247" y="160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8" name="Freeform: Shape 1627">
              <a:extLst>
                <a:ext uri="{FF2B5EF4-FFF2-40B4-BE49-F238E27FC236}">
                  <a16:creationId xmlns:a16="http://schemas.microsoft.com/office/drawing/2014/main" xmlns="" id="{851BD28E-D254-4DC6-567C-D420C403CF0E}"/>
                </a:ext>
              </a:extLst>
            </p:cNvPr>
            <p:cNvSpPr/>
            <p:nvPr/>
          </p:nvSpPr>
          <p:spPr>
            <a:xfrm>
              <a:off x="2280482" y="1056509"/>
              <a:ext cx="242319" cy="124476"/>
            </a:xfrm>
            <a:custGeom>
              <a:avLst/>
              <a:gdLst>
                <a:gd name="connsiteX0" fmla="*/ 196972 w 242319"/>
                <a:gd name="connsiteY0" fmla="*/ 7129 h 124476"/>
                <a:gd name="connsiteX1" fmla="*/ 188468 w 242319"/>
                <a:gd name="connsiteY1" fmla="*/ 12030 h 124476"/>
                <a:gd name="connsiteX2" fmla="*/ 182562 w 242319"/>
                <a:gd name="connsiteY2" fmla="*/ 17936 h 124476"/>
                <a:gd name="connsiteX3" fmla="*/ 165555 w 242319"/>
                <a:gd name="connsiteY3" fmla="*/ 11663 h 124476"/>
                <a:gd name="connsiteX4" fmla="*/ 158203 w 242319"/>
                <a:gd name="connsiteY4" fmla="*/ 6124 h 124476"/>
                <a:gd name="connsiteX5" fmla="*/ 174108 w 242319"/>
                <a:gd name="connsiteY5" fmla="*/ 4997 h 124476"/>
                <a:gd name="connsiteX6" fmla="*/ 158938 w 242319"/>
                <a:gd name="connsiteY6" fmla="*/ 953 h 124476"/>
                <a:gd name="connsiteX7" fmla="*/ 148229 w 242319"/>
                <a:gd name="connsiteY7" fmla="*/ 5364 h 124476"/>
                <a:gd name="connsiteX8" fmla="*/ 133060 w 242319"/>
                <a:gd name="connsiteY8" fmla="*/ -909 h 124476"/>
                <a:gd name="connsiteX9" fmla="*/ 115317 w 242319"/>
                <a:gd name="connsiteY9" fmla="*/ 4262 h 124476"/>
                <a:gd name="connsiteX10" fmla="*/ 103873 w 242319"/>
                <a:gd name="connsiteY10" fmla="*/ 13868 h 124476"/>
                <a:gd name="connsiteX11" fmla="*/ 118282 w 242319"/>
                <a:gd name="connsiteY11" fmla="*/ 15730 h 124476"/>
                <a:gd name="connsiteX12" fmla="*/ 126419 w 242319"/>
                <a:gd name="connsiteY12" fmla="*/ 17568 h 124476"/>
                <a:gd name="connsiteX13" fmla="*/ 131589 w 242319"/>
                <a:gd name="connsiteY13" fmla="*/ 27175 h 124476"/>
                <a:gd name="connsiteX14" fmla="*/ 141955 w 242319"/>
                <a:gd name="connsiteY14" fmla="*/ 33106 h 124476"/>
                <a:gd name="connsiteX15" fmla="*/ 147494 w 242319"/>
                <a:gd name="connsiteY15" fmla="*/ 41241 h 124476"/>
                <a:gd name="connsiteX16" fmla="*/ 153400 w 242319"/>
                <a:gd name="connsiteY16" fmla="*/ 48593 h 124476"/>
                <a:gd name="connsiteX17" fmla="*/ 144896 w 242319"/>
                <a:gd name="connsiteY17" fmla="*/ 54524 h 124476"/>
                <a:gd name="connsiteX18" fmla="*/ 131957 w 242319"/>
                <a:gd name="connsiteY18" fmla="*/ 43055 h 124476"/>
                <a:gd name="connsiteX19" fmla="*/ 121248 w 242319"/>
                <a:gd name="connsiteY19" fmla="*/ 34184 h 124476"/>
                <a:gd name="connsiteX20" fmla="*/ 114950 w 242319"/>
                <a:gd name="connsiteY20" fmla="*/ 27543 h 124476"/>
                <a:gd name="connsiteX21" fmla="*/ 100908 w 242319"/>
                <a:gd name="connsiteY21" fmla="*/ 20509 h 124476"/>
                <a:gd name="connsiteX22" fmla="*/ 89439 w 242319"/>
                <a:gd name="connsiteY22" fmla="*/ 24945 h 124476"/>
                <a:gd name="connsiteX23" fmla="*/ 85003 w 242319"/>
                <a:gd name="connsiteY23" fmla="*/ 34551 h 124476"/>
                <a:gd name="connsiteX24" fmla="*/ 87968 w 242319"/>
                <a:gd name="connsiteY24" fmla="*/ 46020 h 124476"/>
                <a:gd name="connsiteX25" fmla="*/ 76524 w 242319"/>
                <a:gd name="connsiteY25" fmla="*/ 51558 h 124476"/>
                <a:gd name="connsiteX26" fmla="*/ 62090 w 242319"/>
                <a:gd name="connsiteY26" fmla="*/ 31953 h 124476"/>
                <a:gd name="connsiteX27" fmla="*/ 52851 w 242319"/>
                <a:gd name="connsiteY27" fmla="*/ 27886 h 124476"/>
                <a:gd name="connsiteX28" fmla="*/ 43980 w 242319"/>
                <a:gd name="connsiteY28" fmla="*/ 17519 h 124476"/>
                <a:gd name="connsiteX29" fmla="*/ 34373 w 242319"/>
                <a:gd name="connsiteY29" fmla="*/ 11614 h 124476"/>
                <a:gd name="connsiteX30" fmla="*/ 16999 w 242319"/>
                <a:gd name="connsiteY30" fmla="*/ 7913 h 124476"/>
                <a:gd name="connsiteX31" fmla="*/ 7024 w 242319"/>
                <a:gd name="connsiteY31" fmla="*/ 10511 h 124476"/>
                <a:gd name="connsiteX32" fmla="*/ 1094 w 242319"/>
                <a:gd name="connsiteY32" fmla="*/ 16417 h 124476"/>
                <a:gd name="connsiteX33" fmla="*/ 7760 w 242319"/>
                <a:gd name="connsiteY33" fmla="*/ 21955 h 124476"/>
                <a:gd name="connsiteX34" fmla="*/ 9598 w 242319"/>
                <a:gd name="connsiteY34" fmla="*/ 31953 h 124476"/>
                <a:gd name="connsiteX35" fmla="*/ 22537 w 242319"/>
                <a:gd name="connsiteY35" fmla="*/ 33424 h 124476"/>
                <a:gd name="connsiteX36" fmla="*/ 14401 w 242319"/>
                <a:gd name="connsiteY36" fmla="*/ 39698 h 124476"/>
                <a:gd name="connsiteX37" fmla="*/ 10333 w 242319"/>
                <a:gd name="connsiteY37" fmla="*/ 48936 h 124476"/>
                <a:gd name="connsiteX38" fmla="*/ 24767 w 242319"/>
                <a:gd name="connsiteY38" fmla="*/ 49304 h 124476"/>
                <a:gd name="connsiteX39" fmla="*/ 30673 w 242319"/>
                <a:gd name="connsiteY39" fmla="*/ 52269 h 124476"/>
                <a:gd name="connsiteX40" fmla="*/ 37706 w 242319"/>
                <a:gd name="connsiteY40" fmla="*/ 56337 h 124476"/>
                <a:gd name="connsiteX41" fmla="*/ 33271 w 242319"/>
                <a:gd name="connsiteY41" fmla="*/ 61508 h 124476"/>
                <a:gd name="connsiteX42" fmla="*/ 44347 w 242319"/>
                <a:gd name="connsiteY42" fmla="*/ 60038 h 124476"/>
                <a:gd name="connsiteX43" fmla="*/ 50645 w 242319"/>
                <a:gd name="connsiteY43" fmla="*/ 58935 h 124476"/>
                <a:gd name="connsiteX44" fmla="*/ 47680 w 242319"/>
                <a:gd name="connsiteY44" fmla="*/ 66679 h 124476"/>
                <a:gd name="connsiteX45" fmla="*/ 51381 w 242319"/>
                <a:gd name="connsiteY45" fmla="*/ 72242 h 124476"/>
                <a:gd name="connsiteX46" fmla="*/ 66084 w 242319"/>
                <a:gd name="connsiteY46" fmla="*/ 70747 h 124476"/>
                <a:gd name="connsiteX47" fmla="*/ 61183 w 242319"/>
                <a:gd name="connsiteY47" fmla="*/ 77045 h 124476"/>
                <a:gd name="connsiteX48" fmla="*/ 68216 w 242319"/>
                <a:gd name="connsiteY48" fmla="*/ 85916 h 124476"/>
                <a:gd name="connsiteX49" fmla="*/ 80788 w 242319"/>
                <a:gd name="connsiteY49" fmla="*/ 86284 h 124476"/>
                <a:gd name="connsiteX50" fmla="*/ 95492 w 242319"/>
                <a:gd name="connsiteY50" fmla="*/ 82951 h 124476"/>
                <a:gd name="connsiteX51" fmla="*/ 114705 w 242319"/>
                <a:gd name="connsiteY51" fmla="*/ 82951 h 124476"/>
                <a:gd name="connsiteX52" fmla="*/ 124311 w 242319"/>
                <a:gd name="connsiteY52" fmla="*/ 78883 h 124476"/>
                <a:gd name="connsiteX53" fmla="*/ 131344 w 242319"/>
                <a:gd name="connsiteY53" fmla="*/ 82951 h 124476"/>
                <a:gd name="connsiteX54" fmla="*/ 141318 w 242319"/>
                <a:gd name="connsiteY54" fmla="*/ 80353 h 124476"/>
                <a:gd name="connsiteX55" fmla="*/ 148670 w 242319"/>
                <a:gd name="connsiteY55" fmla="*/ 76677 h 124476"/>
                <a:gd name="connsiteX56" fmla="*/ 155336 w 242319"/>
                <a:gd name="connsiteY56" fmla="*/ 83319 h 124476"/>
                <a:gd name="connsiteX57" fmla="*/ 145705 w 242319"/>
                <a:gd name="connsiteY57" fmla="*/ 87754 h 124476"/>
                <a:gd name="connsiteX58" fmla="*/ 134996 w 242319"/>
                <a:gd name="connsiteY58" fmla="*/ 90719 h 124476"/>
                <a:gd name="connsiteX59" fmla="*/ 135363 w 242319"/>
                <a:gd name="connsiteY59" fmla="*/ 96625 h 124476"/>
                <a:gd name="connsiteX60" fmla="*/ 141661 w 242319"/>
                <a:gd name="connsiteY60" fmla="*/ 103977 h 124476"/>
                <a:gd name="connsiteX61" fmla="*/ 147200 w 242319"/>
                <a:gd name="connsiteY61" fmla="*/ 120985 h 124476"/>
                <a:gd name="connsiteX62" fmla="*/ 172319 w 242319"/>
                <a:gd name="connsiteY62" fmla="*/ 120985 h 124476"/>
                <a:gd name="connsiteX63" fmla="*/ 194889 w 242319"/>
                <a:gd name="connsiteY63" fmla="*/ 122823 h 124476"/>
                <a:gd name="connsiteX64" fmla="*/ 218170 w 242319"/>
                <a:gd name="connsiteY64" fmla="*/ 119882 h 124476"/>
                <a:gd name="connsiteX65" fmla="*/ 225522 w 242319"/>
                <a:gd name="connsiteY65" fmla="*/ 112113 h 124476"/>
                <a:gd name="connsiteX66" fmla="*/ 231428 w 242319"/>
                <a:gd name="connsiteY66" fmla="*/ 107212 h 124476"/>
                <a:gd name="connsiteX67" fmla="*/ 220718 w 242319"/>
                <a:gd name="connsiteY67" fmla="*/ 95743 h 124476"/>
                <a:gd name="connsiteX68" fmla="*/ 232163 w 242319"/>
                <a:gd name="connsiteY68" fmla="*/ 86872 h 124476"/>
                <a:gd name="connsiteX69" fmla="*/ 239931 w 242319"/>
                <a:gd name="connsiteY69" fmla="*/ 93905 h 124476"/>
                <a:gd name="connsiteX70" fmla="*/ 242137 w 242319"/>
                <a:gd name="connsiteY70" fmla="*/ 86137 h 124476"/>
                <a:gd name="connsiteX71" fmla="*/ 237701 w 242319"/>
                <a:gd name="connsiteY71" fmla="*/ 73565 h 124476"/>
                <a:gd name="connsiteX72" fmla="*/ 231428 w 242319"/>
                <a:gd name="connsiteY72" fmla="*/ 68394 h 124476"/>
                <a:gd name="connsiteX73" fmla="*/ 234393 w 242319"/>
                <a:gd name="connsiteY73" fmla="*/ 58788 h 124476"/>
                <a:gd name="connsiteX74" fmla="*/ 238093 w 242319"/>
                <a:gd name="connsiteY74" fmla="*/ 44354 h 124476"/>
                <a:gd name="connsiteX75" fmla="*/ 229590 w 242319"/>
                <a:gd name="connsiteY75" fmla="*/ 28841 h 124476"/>
                <a:gd name="connsiteX76" fmla="*/ 224394 w 242319"/>
                <a:gd name="connsiteY76" fmla="*/ 15534 h 124476"/>
                <a:gd name="connsiteX77" fmla="*/ 208147 w 242319"/>
                <a:gd name="connsiteY77" fmla="*/ 9604 h 124476"/>
                <a:gd name="connsiteX78" fmla="*/ 196972 w 242319"/>
                <a:gd name="connsiteY78" fmla="*/ 7129 h 12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2319" h="124476">
                  <a:moveTo>
                    <a:pt x="196972" y="7129"/>
                  </a:moveTo>
                  <a:cubicBezTo>
                    <a:pt x="194766" y="10462"/>
                    <a:pt x="188468" y="7496"/>
                    <a:pt x="188468" y="12030"/>
                  </a:cubicBezTo>
                  <a:cubicBezTo>
                    <a:pt x="188468" y="16564"/>
                    <a:pt x="188468" y="19382"/>
                    <a:pt x="182562" y="17936"/>
                  </a:cubicBezTo>
                  <a:cubicBezTo>
                    <a:pt x="176656" y="16490"/>
                    <a:pt x="172564" y="12398"/>
                    <a:pt x="165555" y="11663"/>
                  </a:cubicBezTo>
                  <a:cubicBezTo>
                    <a:pt x="158546" y="10927"/>
                    <a:pt x="150385" y="7227"/>
                    <a:pt x="158203" y="6124"/>
                  </a:cubicBezTo>
                  <a:cubicBezTo>
                    <a:pt x="166020" y="5021"/>
                    <a:pt x="175210" y="8575"/>
                    <a:pt x="174108" y="4997"/>
                  </a:cubicBezTo>
                  <a:cubicBezTo>
                    <a:pt x="173005" y="1419"/>
                    <a:pt x="163006" y="1321"/>
                    <a:pt x="158938" y="953"/>
                  </a:cubicBezTo>
                  <a:cubicBezTo>
                    <a:pt x="154870" y="586"/>
                    <a:pt x="153767" y="6859"/>
                    <a:pt x="148229" y="5364"/>
                  </a:cubicBezTo>
                  <a:cubicBezTo>
                    <a:pt x="142691" y="3869"/>
                    <a:pt x="139358" y="-909"/>
                    <a:pt x="133060" y="-909"/>
                  </a:cubicBezTo>
                  <a:cubicBezTo>
                    <a:pt x="126835" y="-468"/>
                    <a:pt x="120807" y="1296"/>
                    <a:pt x="115317" y="4262"/>
                  </a:cubicBezTo>
                  <a:cubicBezTo>
                    <a:pt x="110882" y="6492"/>
                    <a:pt x="100172" y="10560"/>
                    <a:pt x="103873" y="13868"/>
                  </a:cubicBezTo>
                  <a:cubicBezTo>
                    <a:pt x="107573" y="17176"/>
                    <a:pt x="112009" y="19799"/>
                    <a:pt x="118282" y="15730"/>
                  </a:cubicBezTo>
                  <a:cubicBezTo>
                    <a:pt x="124556" y="11663"/>
                    <a:pt x="126786" y="13525"/>
                    <a:pt x="126419" y="17568"/>
                  </a:cubicBezTo>
                  <a:cubicBezTo>
                    <a:pt x="126051" y="21612"/>
                    <a:pt x="125316" y="24920"/>
                    <a:pt x="131589" y="27175"/>
                  </a:cubicBezTo>
                  <a:cubicBezTo>
                    <a:pt x="137863" y="29430"/>
                    <a:pt x="141588" y="28670"/>
                    <a:pt x="141955" y="33106"/>
                  </a:cubicBezTo>
                  <a:cubicBezTo>
                    <a:pt x="142029" y="36683"/>
                    <a:pt x="144186" y="39869"/>
                    <a:pt x="147494" y="41241"/>
                  </a:cubicBezTo>
                  <a:cubicBezTo>
                    <a:pt x="150827" y="43079"/>
                    <a:pt x="153400" y="44574"/>
                    <a:pt x="153400" y="48593"/>
                  </a:cubicBezTo>
                  <a:cubicBezTo>
                    <a:pt x="153400" y="52612"/>
                    <a:pt x="148499" y="59327"/>
                    <a:pt x="144896" y="54524"/>
                  </a:cubicBezTo>
                  <a:cubicBezTo>
                    <a:pt x="141294" y="49720"/>
                    <a:pt x="137544" y="44917"/>
                    <a:pt x="131957" y="43055"/>
                  </a:cubicBezTo>
                  <a:cubicBezTo>
                    <a:pt x="126370" y="41192"/>
                    <a:pt x="124605" y="40114"/>
                    <a:pt x="121248" y="34184"/>
                  </a:cubicBezTo>
                  <a:cubicBezTo>
                    <a:pt x="117890" y="28253"/>
                    <a:pt x="119385" y="30116"/>
                    <a:pt x="114950" y="27543"/>
                  </a:cubicBezTo>
                  <a:cubicBezTo>
                    <a:pt x="110514" y="24969"/>
                    <a:pt x="105711" y="20877"/>
                    <a:pt x="100908" y="20509"/>
                  </a:cubicBezTo>
                  <a:cubicBezTo>
                    <a:pt x="96105" y="20142"/>
                    <a:pt x="91301" y="21244"/>
                    <a:pt x="89439" y="24945"/>
                  </a:cubicBezTo>
                  <a:cubicBezTo>
                    <a:pt x="87576" y="28645"/>
                    <a:pt x="81303" y="31218"/>
                    <a:pt x="85003" y="34551"/>
                  </a:cubicBezTo>
                  <a:cubicBezTo>
                    <a:pt x="88704" y="37884"/>
                    <a:pt x="87968" y="43055"/>
                    <a:pt x="87968" y="46020"/>
                  </a:cubicBezTo>
                  <a:cubicBezTo>
                    <a:pt x="87968" y="48985"/>
                    <a:pt x="80616" y="58567"/>
                    <a:pt x="76524" y="51558"/>
                  </a:cubicBezTo>
                  <a:cubicBezTo>
                    <a:pt x="72431" y="44550"/>
                    <a:pt x="69858" y="31610"/>
                    <a:pt x="62090" y="31953"/>
                  </a:cubicBezTo>
                  <a:cubicBezTo>
                    <a:pt x="54321" y="32297"/>
                    <a:pt x="53954" y="35629"/>
                    <a:pt x="52851" y="27886"/>
                  </a:cubicBezTo>
                  <a:cubicBezTo>
                    <a:pt x="51748" y="20142"/>
                    <a:pt x="49151" y="18279"/>
                    <a:pt x="43980" y="17519"/>
                  </a:cubicBezTo>
                  <a:cubicBezTo>
                    <a:pt x="38809" y="16760"/>
                    <a:pt x="41014" y="15069"/>
                    <a:pt x="34373" y="11614"/>
                  </a:cubicBezTo>
                  <a:cubicBezTo>
                    <a:pt x="27732" y="8158"/>
                    <a:pt x="26605" y="6712"/>
                    <a:pt x="16999" y="7913"/>
                  </a:cubicBezTo>
                  <a:cubicBezTo>
                    <a:pt x="13862" y="9359"/>
                    <a:pt x="10480" y="10241"/>
                    <a:pt x="7024" y="10511"/>
                  </a:cubicBezTo>
                  <a:cubicBezTo>
                    <a:pt x="359" y="11246"/>
                    <a:pt x="-1847" y="12961"/>
                    <a:pt x="1094" y="16417"/>
                  </a:cubicBezTo>
                  <a:cubicBezTo>
                    <a:pt x="4035" y="19872"/>
                    <a:pt x="7760" y="19749"/>
                    <a:pt x="7760" y="21955"/>
                  </a:cubicBezTo>
                  <a:cubicBezTo>
                    <a:pt x="8054" y="25337"/>
                    <a:pt x="8666" y="28694"/>
                    <a:pt x="9598" y="31953"/>
                  </a:cubicBezTo>
                  <a:cubicBezTo>
                    <a:pt x="10333" y="34404"/>
                    <a:pt x="22905" y="30091"/>
                    <a:pt x="22537" y="33424"/>
                  </a:cubicBezTo>
                  <a:cubicBezTo>
                    <a:pt x="22169" y="36757"/>
                    <a:pt x="20086" y="37492"/>
                    <a:pt x="14401" y="39698"/>
                  </a:cubicBezTo>
                  <a:cubicBezTo>
                    <a:pt x="8715" y="41903"/>
                    <a:pt x="2957" y="47466"/>
                    <a:pt x="10333" y="48936"/>
                  </a:cubicBezTo>
                  <a:cubicBezTo>
                    <a:pt x="17709" y="50407"/>
                    <a:pt x="24032" y="47098"/>
                    <a:pt x="24767" y="49304"/>
                  </a:cubicBezTo>
                  <a:cubicBezTo>
                    <a:pt x="25502" y="51509"/>
                    <a:pt x="28443" y="51902"/>
                    <a:pt x="30673" y="52269"/>
                  </a:cubicBezTo>
                  <a:cubicBezTo>
                    <a:pt x="32903" y="52637"/>
                    <a:pt x="38441" y="55234"/>
                    <a:pt x="37706" y="56337"/>
                  </a:cubicBezTo>
                  <a:cubicBezTo>
                    <a:pt x="36971" y="57440"/>
                    <a:pt x="27340" y="58200"/>
                    <a:pt x="33271" y="61508"/>
                  </a:cubicBezTo>
                  <a:cubicBezTo>
                    <a:pt x="39201" y="64816"/>
                    <a:pt x="43980" y="62243"/>
                    <a:pt x="44347" y="60038"/>
                  </a:cubicBezTo>
                  <a:cubicBezTo>
                    <a:pt x="44715" y="57832"/>
                    <a:pt x="49886" y="55602"/>
                    <a:pt x="50645" y="58935"/>
                  </a:cubicBezTo>
                  <a:cubicBezTo>
                    <a:pt x="51405" y="62268"/>
                    <a:pt x="51748" y="64473"/>
                    <a:pt x="47680" y="66679"/>
                  </a:cubicBezTo>
                  <a:cubicBezTo>
                    <a:pt x="43612" y="68884"/>
                    <a:pt x="44347" y="72242"/>
                    <a:pt x="51381" y="72242"/>
                  </a:cubicBezTo>
                  <a:cubicBezTo>
                    <a:pt x="58414" y="72242"/>
                    <a:pt x="65790" y="66311"/>
                    <a:pt x="66084" y="70747"/>
                  </a:cubicBezTo>
                  <a:cubicBezTo>
                    <a:pt x="66379" y="75182"/>
                    <a:pt x="61649" y="72977"/>
                    <a:pt x="61183" y="77045"/>
                  </a:cubicBezTo>
                  <a:cubicBezTo>
                    <a:pt x="60717" y="81113"/>
                    <a:pt x="63021" y="84397"/>
                    <a:pt x="68216" y="85916"/>
                  </a:cubicBezTo>
                  <a:cubicBezTo>
                    <a:pt x="73412" y="87436"/>
                    <a:pt x="77455" y="89249"/>
                    <a:pt x="80788" y="86284"/>
                  </a:cubicBezTo>
                  <a:cubicBezTo>
                    <a:pt x="84121" y="83319"/>
                    <a:pt x="88532" y="82951"/>
                    <a:pt x="95492" y="82951"/>
                  </a:cubicBezTo>
                  <a:cubicBezTo>
                    <a:pt x="102452" y="82951"/>
                    <a:pt x="112131" y="87019"/>
                    <a:pt x="114705" y="82951"/>
                  </a:cubicBezTo>
                  <a:cubicBezTo>
                    <a:pt x="117278" y="78883"/>
                    <a:pt x="123208" y="73712"/>
                    <a:pt x="124311" y="78883"/>
                  </a:cubicBezTo>
                  <a:cubicBezTo>
                    <a:pt x="125414" y="84054"/>
                    <a:pt x="126541" y="83784"/>
                    <a:pt x="131344" y="82951"/>
                  </a:cubicBezTo>
                  <a:cubicBezTo>
                    <a:pt x="136148" y="82118"/>
                    <a:pt x="141318" y="84054"/>
                    <a:pt x="141318" y="80353"/>
                  </a:cubicBezTo>
                  <a:cubicBezTo>
                    <a:pt x="141318" y="76653"/>
                    <a:pt x="144651" y="75942"/>
                    <a:pt x="148670" y="76677"/>
                  </a:cubicBezTo>
                  <a:cubicBezTo>
                    <a:pt x="152689" y="77413"/>
                    <a:pt x="157909" y="79986"/>
                    <a:pt x="155336" y="83319"/>
                  </a:cubicBezTo>
                  <a:cubicBezTo>
                    <a:pt x="152763" y="86651"/>
                    <a:pt x="149405" y="86284"/>
                    <a:pt x="145705" y="87754"/>
                  </a:cubicBezTo>
                  <a:cubicBezTo>
                    <a:pt x="142396" y="89518"/>
                    <a:pt x="138745" y="90523"/>
                    <a:pt x="134996" y="90719"/>
                  </a:cubicBezTo>
                  <a:cubicBezTo>
                    <a:pt x="130560" y="90719"/>
                    <a:pt x="130095" y="94052"/>
                    <a:pt x="135363" y="96625"/>
                  </a:cubicBezTo>
                  <a:cubicBezTo>
                    <a:pt x="140632" y="99199"/>
                    <a:pt x="141661" y="96993"/>
                    <a:pt x="141661" y="103977"/>
                  </a:cubicBezTo>
                  <a:cubicBezTo>
                    <a:pt x="141661" y="110961"/>
                    <a:pt x="136760" y="118387"/>
                    <a:pt x="147200" y="120985"/>
                  </a:cubicBezTo>
                  <a:cubicBezTo>
                    <a:pt x="157640" y="123582"/>
                    <a:pt x="164575" y="116917"/>
                    <a:pt x="172319" y="120985"/>
                  </a:cubicBezTo>
                  <a:cubicBezTo>
                    <a:pt x="180063" y="125052"/>
                    <a:pt x="185650" y="122823"/>
                    <a:pt x="194889" y="122823"/>
                  </a:cubicBezTo>
                  <a:cubicBezTo>
                    <a:pt x="204128" y="122823"/>
                    <a:pt x="217435" y="125788"/>
                    <a:pt x="218170" y="119882"/>
                  </a:cubicBezTo>
                  <a:cubicBezTo>
                    <a:pt x="218317" y="115814"/>
                    <a:pt x="221453" y="112481"/>
                    <a:pt x="225522" y="112113"/>
                  </a:cubicBezTo>
                  <a:cubicBezTo>
                    <a:pt x="227727" y="112113"/>
                    <a:pt x="234393" y="112481"/>
                    <a:pt x="231428" y="107212"/>
                  </a:cubicBezTo>
                  <a:cubicBezTo>
                    <a:pt x="228462" y="101943"/>
                    <a:pt x="221086" y="103144"/>
                    <a:pt x="220718" y="95743"/>
                  </a:cubicBezTo>
                  <a:cubicBezTo>
                    <a:pt x="220351" y="88342"/>
                    <a:pt x="225889" y="85034"/>
                    <a:pt x="232163" y="86872"/>
                  </a:cubicBezTo>
                  <a:cubicBezTo>
                    <a:pt x="238436" y="88710"/>
                    <a:pt x="237701" y="93905"/>
                    <a:pt x="239931" y="93905"/>
                  </a:cubicBezTo>
                  <a:cubicBezTo>
                    <a:pt x="242161" y="93905"/>
                    <a:pt x="242137" y="94273"/>
                    <a:pt x="242137" y="86137"/>
                  </a:cubicBezTo>
                  <a:cubicBezTo>
                    <a:pt x="242137" y="78001"/>
                    <a:pt x="241034" y="73565"/>
                    <a:pt x="237701" y="73565"/>
                  </a:cubicBezTo>
                  <a:cubicBezTo>
                    <a:pt x="234368" y="73565"/>
                    <a:pt x="231428" y="71727"/>
                    <a:pt x="231428" y="68394"/>
                  </a:cubicBezTo>
                  <a:cubicBezTo>
                    <a:pt x="231428" y="65061"/>
                    <a:pt x="235496" y="63959"/>
                    <a:pt x="234393" y="58788"/>
                  </a:cubicBezTo>
                  <a:cubicBezTo>
                    <a:pt x="233290" y="53617"/>
                    <a:pt x="239564" y="52857"/>
                    <a:pt x="238093" y="44354"/>
                  </a:cubicBezTo>
                  <a:cubicBezTo>
                    <a:pt x="236623" y="35850"/>
                    <a:pt x="229222" y="37713"/>
                    <a:pt x="229590" y="28841"/>
                  </a:cubicBezTo>
                  <a:cubicBezTo>
                    <a:pt x="229957" y="19970"/>
                    <a:pt x="229197" y="17005"/>
                    <a:pt x="224394" y="15534"/>
                  </a:cubicBezTo>
                  <a:cubicBezTo>
                    <a:pt x="219591" y="14064"/>
                    <a:pt x="214053" y="15902"/>
                    <a:pt x="208147" y="9604"/>
                  </a:cubicBezTo>
                  <a:cubicBezTo>
                    <a:pt x="202241" y="3306"/>
                    <a:pt x="199202" y="3796"/>
                    <a:pt x="196972" y="71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29" name="Freeform: Shape 1628">
              <a:extLst>
                <a:ext uri="{FF2B5EF4-FFF2-40B4-BE49-F238E27FC236}">
                  <a16:creationId xmlns:a16="http://schemas.microsoft.com/office/drawing/2014/main" xmlns="" id="{652F70D0-0941-9942-B658-74E2F77F56E7}"/>
                </a:ext>
              </a:extLst>
            </p:cNvPr>
            <p:cNvSpPr/>
            <p:nvPr/>
          </p:nvSpPr>
          <p:spPr>
            <a:xfrm>
              <a:off x="2270959" y="1144404"/>
              <a:ext cx="49278" cy="33821"/>
            </a:xfrm>
            <a:custGeom>
              <a:avLst/>
              <a:gdLst>
                <a:gd name="connsiteX0" fmla="*/ 9097 w 49278"/>
                <a:gd name="connsiteY0" fmla="*/ 29021 h 33821"/>
                <a:gd name="connsiteX1" fmla="*/ 22403 w 49278"/>
                <a:gd name="connsiteY1" fmla="*/ 32354 h 33821"/>
                <a:gd name="connsiteX2" fmla="*/ 39411 w 49278"/>
                <a:gd name="connsiteY2" fmla="*/ 29021 h 33821"/>
                <a:gd name="connsiteX3" fmla="*/ 48282 w 49278"/>
                <a:gd name="connsiteY3" fmla="*/ 22355 h 33821"/>
                <a:gd name="connsiteX4" fmla="*/ 43381 w 49278"/>
                <a:gd name="connsiteY4" fmla="*/ 12749 h 33821"/>
                <a:gd name="connsiteX5" fmla="*/ 30809 w 49278"/>
                <a:gd name="connsiteY5" fmla="*/ 2775 h 33821"/>
                <a:gd name="connsiteX6" fmla="*/ 19340 w 49278"/>
                <a:gd name="connsiteY6" fmla="*/ 569 h 33821"/>
                <a:gd name="connsiteX7" fmla="*/ 8999 w 49278"/>
                <a:gd name="connsiteY7" fmla="*/ 9808 h 33821"/>
                <a:gd name="connsiteX8" fmla="*/ 863 w 49278"/>
                <a:gd name="connsiteY8" fmla="*/ 23115 h 33821"/>
                <a:gd name="connsiteX9" fmla="*/ 9097 w 49278"/>
                <a:gd name="connsiteY9" fmla="*/ 29021 h 3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78" h="33821">
                  <a:moveTo>
                    <a:pt x="9097" y="29021"/>
                  </a:moveTo>
                  <a:cubicBezTo>
                    <a:pt x="11302" y="31986"/>
                    <a:pt x="16105" y="33922"/>
                    <a:pt x="22403" y="32354"/>
                  </a:cubicBezTo>
                  <a:cubicBezTo>
                    <a:pt x="28702" y="30785"/>
                    <a:pt x="36813" y="33824"/>
                    <a:pt x="39411" y="29021"/>
                  </a:cubicBezTo>
                  <a:cubicBezTo>
                    <a:pt x="42008" y="24218"/>
                    <a:pt x="51983" y="26791"/>
                    <a:pt x="48282" y="22355"/>
                  </a:cubicBezTo>
                  <a:cubicBezTo>
                    <a:pt x="44582" y="17920"/>
                    <a:pt x="47547" y="16082"/>
                    <a:pt x="43381" y="12749"/>
                  </a:cubicBezTo>
                  <a:cubicBezTo>
                    <a:pt x="39215" y="9416"/>
                    <a:pt x="35612" y="3510"/>
                    <a:pt x="30809" y="2775"/>
                  </a:cubicBezTo>
                  <a:cubicBezTo>
                    <a:pt x="26006" y="2040"/>
                    <a:pt x="24168" y="-3499"/>
                    <a:pt x="19340" y="569"/>
                  </a:cubicBezTo>
                  <a:cubicBezTo>
                    <a:pt x="16056" y="3829"/>
                    <a:pt x="12601" y="6916"/>
                    <a:pt x="8999" y="9808"/>
                  </a:cubicBezTo>
                  <a:cubicBezTo>
                    <a:pt x="4097" y="13484"/>
                    <a:pt x="-2838" y="20150"/>
                    <a:pt x="863" y="23115"/>
                  </a:cubicBezTo>
                  <a:cubicBezTo>
                    <a:pt x="4563" y="26080"/>
                    <a:pt x="6867" y="26056"/>
                    <a:pt x="9097" y="290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0" name="Freeform: Shape 1629">
              <a:extLst>
                <a:ext uri="{FF2B5EF4-FFF2-40B4-BE49-F238E27FC236}">
                  <a16:creationId xmlns:a16="http://schemas.microsoft.com/office/drawing/2014/main" xmlns="" id="{E217A0AC-239E-FABA-2AE8-50E77AB6F21A}"/>
                </a:ext>
              </a:extLst>
            </p:cNvPr>
            <p:cNvSpPr/>
            <p:nvPr/>
          </p:nvSpPr>
          <p:spPr>
            <a:xfrm>
              <a:off x="2239719" y="985851"/>
              <a:ext cx="54407" cy="49642"/>
            </a:xfrm>
            <a:custGeom>
              <a:avLst/>
              <a:gdLst>
                <a:gd name="connsiteX0" fmla="*/ 3382 w 54407"/>
                <a:gd name="connsiteY0" fmla="*/ 12355 h 49642"/>
                <a:gd name="connsiteX1" fmla="*/ 7793 w 54407"/>
                <a:gd name="connsiteY1" fmla="*/ 26397 h 49642"/>
                <a:gd name="connsiteX2" fmla="*/ 19262 w 54407"/>
                <a:gd name="connsiteY2" fmla="*/ 35268 h 49642"/>
                <a:gd name="connsiteX3" fmla="*/ 31834 w 54407"/>
                <a:gd name="connsiteY3" fmla="*/ 46369 h 49642"/>
                <a:gd name="connsiteX4" fmla="*/ 48473 w 54407"/>
                <a:gd name="connsiteY4" fmla="*/ 47104 h 49642"/>
                <a:gd name="connsiteX5" fmla="*/ 50679 w 54407"/>
                <a:gd name="connsiteY5" fmla="*/ 35635 h 49642"/>
                <a:gd name="connsiteX6" fmla="*/ 29604 w 54407"/>
                <a:gd name="connsiteY6" fmla="*/ 18628 h 49642"/>
                <a:gd name="connsiteX7" fmla="*/ 18159 w 54407"/>
                <a:gd name="connsiteY7" fmla="*/ 6081 h 49642"/>
                <a:gd name="connsiteX8" fmla="*/ 49 w 54407"/>
                <a:gd name="connsiteY8" fmla="*/ 2748 h 49642"/>
                <a:gd name="connsiteX9" fmla="*/ 3382 w 54407"/>
                <a:gd name="connsiteY9" fmla="*/ 12355 h 4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07" h="49642">
                  <a:moveTo>
                    <a:pt x="3382" y="12355"/>
                  </a:moveTo>
                  <a:cubicBezTo>
                    <a:pt x="4852" y="16790"/>
                    <a:pt x="3750" y="24191"/>
                    <a:pt x="7793" y="26397"/>
                  </a:cubicBezTo>
                  <a:cubicBezTo>
                    <a:pt x="11837" y="28602"/>
                    <a:pt x="17032" y="31567"/>
                    <a:pt x="19262" y="35268"/>
                  </a:cubicBezTo>
                  <a:cubicBezTo>
                    <a:pt x="21492" y="38968"/>
                    <a:pt x="26295" y="44874"/>
                    <a:pt x="31834" y="46369"/>
                  </a:cubicBezTo>
                  <a:cubicBezTo>
                    <a:pt x="37372" y="47864"/>
                    <a:pt x="44773" y="50437"/>
                    <a:pt x="48473" y="47104"/>
                  </a:cubicBezTo>
                  <a:cubicBezTo>
                    <a:pt x="52174" y="43771"/>
                    <a:pt x="58080" y="41909"/>
                    <a:pt x="50679" y="35635"/>
                  </a:cubicBezTo>
                  <a:cubicBezTo>
                    <a:pt x="43278" y="29362"/>
                    <a:pt x="32937" y="25294"/>
                    <a:pt x="29604" y="18628"/>
                  </a:cubicBezTo>
                  <a:cubicBezTo>
                    <a:pt x="26271" y="11962"/>
                    <a:pt x="24065" y="10149"/>
                    <a:pt x="18159" y="6081"/>
                  </a:cubicBezTo>
                  <a:cubicBezTo>
                    <a:pt x="12253" y="2013"/>
                    <a:pt x="-2181" y="-5388"/>
                    <a:pt x="49" y="2748"/>
                  </a:cubicBezTo>
                  <a:cubicBezTo>
                    <a:pt x="49" y="2748"/>
                    <a:pt x="1887" y="7919"/>
                    <a:pt x="3382" y="123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1" name="Freeform: Shape 1630">
              <a:extLst>
                <a:ext uri="{FF2B5EF4-FFF2-40B4-BE49-F238E27FC236}">
                  <a16:creationId xmlns:a16="http://schemas.microsoft.com/office/drawing/2014/main" xmlns="" id="{CE2B8A00-71F3-9B0B-A69B-2DD037F7BEE6}"/>
                </a:ext>
              </a:extLst>
            </p:cNvPr>
            <p:cNvSpPr/>
            <p:nvPr/>
          </p:nvSpPr>
          <p:spPr>
            <a:xfrm>
              <a:off x="2248434" y="871288"/>
              <a:ext cx="221482" cy="115147"/>
            </a:xfrm>
            <a:custGeom>
              <a:avLst/>
              <a:gdLst>
                <a:gd name="connsiteX0" fmla="*/ 4273 w 221482"/>
                <a:gd name="connsiteY0" fmla="*/ 25266 h 115147"/>
                <a:gd name="connsiteX1" fmla="*/ 30152 w 221482"/>
                <a:gd name="connsiteY1" fmla="*/ 26001 h 115147"/>
                <a:gd name="connsiteX2" fmla="*/ 23118 w 221482"/>
                <a:gd name="connsiteY2" fmla="*/ 34873 h 115147"/>
                <a:gd name="connsiteX3" fmla="*/ 26084 w 221482"/>
                <a:gd name="connsiteY3" fmla="*/ 42224 h 115147"/>
                <a:gd name="connsiteX4" fmla="*/ 36425 w 221482"/>
                <a:gd name="connsiteY4" fmla="*/ 37054 h 115147"/>
                <a:gd name="connsiteX5" fmla="*/ 48261 w 221482"/>
                <a:gd name="connsiteY5" fmla="*/ 31148 h 115147"/>
                <a:gd name="connsiteX6" fmla="*/ 52697 w 221482"/>
                <a:gd name="connsiteY6" fmla="*/ 38916 h 115147"/>
                <a:gd name="connsiteX7" fmla="*/ 56398 w 221482"/>
                <a:gd name="connsiteY7" fmla="*/ 45925 h 115147"/>
                <a:gd name="connsiteX8" fmla="*/ 66372 w 221482"/>
                <a:gd name="connsiteY8" fmla="*/ 44455 h 115147"/>
                <a:gd name="connsiteX9" fmla="*/ 59706 w 221482"/>
                <a:gd name="connsiteY9" fmla="*/ 54061 h 115147"/>
                <a:gd name="connsiteX10" fmla="*/ 60441 w 221482"/>
                <a:gd name="connsiteY10" fmla="*/ 59991 h 115147"/>
                <a:gd name="connsiteX11" fmla="*/ 44194 w 221482"/>
                <a:gd name="connsiteY11" fmla="*/ 58129 h 115147"/>
                <a:gd name="connsiteX12" fmla="*/ 24221 w 221482"/>
                <a:gd name="connsiteY12" fmla="*/ 56291 h 115147"/>
                <a:gd name="connsiteX13" fmla="*/ 26451 w 221482"/>
                <a:gd name="connsiteY13" fmla="*/ 72171 h 115147"/>
                <a:gd name="connsiteX14" fmla="*/ 55638 w 221482"/>
                <a:gd name="connsiteY14" fmla="*/ 84008 h 115147"/>
                <a:gd name="connsiteX15" fmla="*/ 76346 w 221482"/>
                <a:gd name="connsiteY15" fmla="*/ 75136 h 115147"/>
                <a:gd name="connsiteX16" fmla="*/ 87079 w 221482"/>
                <a:gd name="connsiteY16" fmla="*/ 80307 h 115147"/>
                <a:gd name="connsiteX17" fmla="*/ 85217 w 221482"/>
                <a:gd name="connsiteY17" fmla="*/ 90281 h 115147"/>
                <a:gd name="connsiteX18" fmla="*/ 95951 w 221482"/>
                <a:gd name="connsiteY18" fmla="*/ 85110 h 115147"/>
                <a:gd name="connsiteX19" fmla="*/ 111463 w 221482"/>
                <a:gd name="connsiteY19" fmla="*/ 81802 h 115147"/>
                <a:gd name="connsiteX20" fmla="*/ 140674 w 221482"/>
                <a:gd name="connsiteY20" fmla="*/ 85846 h 115147"/>
                <a:gd name="connsiteX21" fmla="*/ 159152 w 221482"/>
                <a:gd name="connsiteY21" fmla="*/ 99153 h 115147"/>
                <a:gd name="connsiteX22" fmla="*/ 179860 w 221482"/>
                <a:gd name="connsiteY22" fmla="*/ 113586 h 115147"/>
                <a:gd name="connsiteX23" fmla="*/ 213482 w 221482"/>
                <a:gd name="connsiteY23" fmla="*/ 110989 h 115147"/>
                <a:gd name="connsiteX24" fmla="*/ 216815 w 221482"/>
                <a:gd name="connsiteY24" fmla="*/ 92879 h 115147"/>
                <a:gd name="connsiteX25" fmla="*/ 202773 w 221482"/>
                <a:gd name="connsiteY25" fmla="*/ 80307 h 115147"/>
                <a:gd name="connsiteX26" fmla="*/ 193902 w 221482"/>
                <a:gd name="connsiteY26" fmla="*/ 72539 h 115147"/>
                <a:gd name="connsiteX27" fmla="*/ 199808 w 221482"/>
                <a:gd name="connsiteY27" fmla="*/ 65530 h 115147"/>
                <a:gd name="connsiteX28" fmla="*/ 203141 w 221482"/>
                <a:gd name="connsiteY28" fmla="*/ 58178 h 115147"/>
                <a:gd name="connsiteX29" fmla="*/ 188437 w 221482"/>
                <a:gd name="connsiteY29" fmla="*/ 50410 h 115147"/>
                <a:gd name="connsiteX30" fmla="*/ 181085 w 221482"/>
                <a:gd name="connsiteY30" fmla="*/ 43058 h 115147"/>
                <a:gd name="connsiteX31" fmla="*/ 169248 w 221482"/>
                <a:gd name="connsiteY31" fmla="*/ 37495 h 115147"/>
                <a:gd name="connsiteX32" fmla="*/ 156995 w 221482"/>
                <a:gd name="connsiteY32" fmla="*/ 43058 h 115147"/>
                <a:gd name="connsiteX33" fmla="*/ 141091 w 221482"/>
                <a:gd name="connsiteY33" fmla="*/ 25315 h 115147"/>
                <a:gd name="connsiteX34" fmla="*/ 120383 w 221482"/>
                <a:gd name="connsiteY34" fmla="*/ 19385 h 115147"/>
                <a:gd name="connsiteX35" fmla="*/ 108939 w 221482"/>
                <a:gd name="connsiteY35" fmla="*/ 27153 h 115147"/>
                <a:gd name="connsiteX36" fmla="*/ 100435 w 221482"/>
                <a:gd name="connsiteY36" fmla="*/ 35289 h 115147"/>
                <a:gd name="connsiteX37" fmla="*/ 98205 w 221482"/>
                <a:gd name="connsiteY37" fmla="*/ 27521 h 115147"/>
                <a:gd name="connsiteX38" fmla="*/ 98205 w 221482"/>
                <a:gd name="connsiteY38" fmla="*/ 17179 h 115147"/>
                <a:gd name="connsiteX39" fmla="*/ 78233 w 221482"/>
                <a:gd name="connsiteY39" fmla="*/ 4607 h 115147"/>
                <a:gd name="connsiteX40" fmla="*/ 63088 w 221482"/>
                <a:gd name="connsiteY40" fmla="*/ -294 h 115147"/>
                <a:gd name="connsiteX41" fmla="*/ 40175 w 221482"/>
                <a:gd name="connsiteY41" fmla="*/ 1912 h 115147"/>
                <a:gd name="connsiteX42" fmla="*/ 27603 w 221482"/>
                <a:gd name="connsiteY42" fmla="*/ 5245 h 115147"/>
                <a:gd name="connsiteX43" fmla="*/ 4690 w 221482"/>
                <a:gd name="connsiteY43" fmla="*/ 7475 h 115147"/>
                <a:gd name="connsiteX44" fmla="*/ 4273 w 221482"/>
                <a:gd name="connsiteY44" fmla="*/ 25266 h 11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1482" h="115147">
                  <a:moveTo>
                    <a:pt x="4273" y="25266"/>
                  </a:moveTo>
                  <a:cubicBezTo>
                    <a:pt x="11625" y="26001"/>
                    <a:pt x="32357" y="21174"/>
                    <a:pt x="30152" y="26001"/>
                  </a:cubicBezTo>
                  <a:cubicBezTo>
                    <a:pt x="27946" y="30829"/>
                    <a:pt x="29049" y="32643"/>
                    <a:pt x="23118" y="34873"/>
                  </a:cubicBezTo>
                  <a:cubicBezTo>
                    <a:pt x="17188" y="37103"/>
                    <a:pt x="20888" y="42224"/>
                    <a:pt x="26084" y="42224"/>
                  </a:cubicBezTo>
                  <a:cubicBezTo>
                    <a:pt x="31279" y="42224"/>
                    <a:pt x="33852" y="42224"/>
                    <a:pt x="36425" y="37054"/>
                  </a:cubicBezTo>
                  <a:cubicBezTo>
                    <a:pt x="38998" y="31883"/>
                    <a:pt x="43066" y="31148"/>
                    <a:pt x="48261" y="31148"/>
                  </a:cubicBezTo>
                  <a:cubicBezTo>
                    <a:pt x="53457" y="31148"/>
                    <a:pt x="58236" y="36319"/>
                    <a:pt x="52697" y="38916"/>
                  </a:cubicBezTo>
                  <a:cubicBezTo>
                    <a:pt x="47159" y="41514"/>
                    <a:pt x="50099" y="47420"/>
                    <a:pt x="56398" y="45925"/>
                  </a:cubicBezTo>
                  <a:cubicBezTo>
                    <a:pt x="62696" y="44430"/>
                    <a:pt x="66004" y="41024"/>
                    <a:pt x="66372" y="44455"/>
                  </a:cubicBezTo>
                  <a:cubicBezTo>
                    <a:pt x="66739" y="47885"/>
                    <a:pt x="66004" y="54453"/>
                    <a:pt x="59706" y="54061"/>
                  </a:cubicBezTo>
                  <a:cubicBezTo>
                    <a:pt x="53408" y="53669"/>
                    <a:pt x="68577" y="59624"/>
                    <a:pt x="60441" y="59991"/>
                  </a:cubicBezTo>
                  <a:cubicBezTo>
                    <a:pt x="52305" y="60359"/>
                    <a:pt x="53800" y="64035"/>
                    <a:pt x="44194" y="58129"/>
                  </a:cubicBezTo>
                  <a:cubicBezTo>
                    <a:pt x="34587" y="52223"/>
                    <a:pt x="27922" y="53693"/>
                    <a:pt x="24221" y="56291"/>
                  </a:cubicBezTo>
                  <a:cubicBezTo>
                    <a:pt x="20521" y="58889"/>
                    <a:pt x="19050" y="66633"/>
                    <a:pt x="26451" y="72171"/>
                  </a:cubicBezTo>
                  <a:cubicBezTo>
                    <a:pt x="33852" y="77710"/>
                    <a:pt x="46399" y="88811"/>
                    <a:pt x="55638" y="84008"/>
                  </a:cubicBezTo>
                  <a:cubicBezTo>
                    <a:pt x="64877" y="79204"/>
                    <a:pt x="70807" y="74769"/>
                    <a:pt x="76346" y="75136"/>
                  </a:cubicBezTo>
                  <a:cubicBezTo>
                    <a:pt x="81884" y="75504"/>
                    <a:pt x="95951" y="75872"/>
                    <a:pt x="87079" y="80307"/>
                  </a:cubicBezTo>
                  <a:cubicBezTo>
                    <a:pt x="78208" y="84743"/>
                    <a:pt x="80781" y="89546"/>
                    <a:pt x="85217" y="90281"/>
                  </a:cubicBezTo>
                  <a:cubicBezTo>
                    <a:pt x="89652" y="91016"/>
                    <a:pt x="91515" y="88443"/>
                    <a:pt x="95951" y="85110"/>
                  </a:cubicBezTo>
                  <a:cubicBezTo>
                    <a:pt x="100386" y="81777"/>
                    <a:pt x="102224" y="81434"/>
                    <a:pt x="111463" y="81802"/>
                  </a:cubicBezTo>
                  <a:cubicBezTo>
                    <a:pt x="120702" y="82170"/>
                    <a:pt x="129573" y="79572"/>
                    <a:pt x="140674" y="85846"/>
                  </a:cubicBezTo>
                  <a:cubicBezTo>
                    <a:pt x="151776" y="92119"/>
                    <a:pt x="149178" y="87340"/>
                    <a:pt x="159152" y="99153"/>
                  </a:cubicBezTo>
                  <a:cubicBezTo>
                    <a:pt x="169126" y="110964"/>
                    <a:pt x="169518" y="112459"/>
                    <a:pt x="179860" y="113586"/>
                  </a:cubicBezTo>
                  <a:cubicBezTo>
                    <a:pt x="190201" y="114714"/>
                    <a:pt x="209414" y="114689"/>
                    <a:pt x="213482" y="110989"/>
                  </a:cubicBezTo>
                  <a:cubicBezTo>
                    <a:pt x="217550" y="107288"/>
                    <a:pt x="226814" y="99912"/>
                    <a:pt x="216815" y="92879"/>
                  </a:cubicBezTo>
                  <a:cubicBezTo>
                    <a:pt x="206817" y="85846"/>
                    <a:pt x="209071" y="82905"/>
                    <a:pt x="202773" y="80307"/>
                  </a:cubicBezTo>
                  <a:cubicBezTo>
                    <a:pt x="196475" y="77710"/>
                    <a:pt x="193902" y="77342"/>
                    <a:pt x="193902" y="72539"/>
                  </a:cubicBezTo>
                  <a:cubicBezTo>
                    <a:pt x="193902" y="67735"/>
                    <a:pt x="195740" y="66633"/>
                    <a:pt x="199808" y="65530"/>
                  </a:cubicBezTo>
                  <a:cubicBezTo>
                    <a:pt x="203876" y="64427"/>
                    <a:pt x="206106" y="62565"/>
                    <a:pt x="203141" y="58178"/>
                  </a:cubicBezTo>
                  <a:cubicBezTo>
                    <a:pt x="200175" y="53792"/>
                    <a:pt x="189834" y="58178"/>
                    <a:pt x="188437" y="50410"/>
                  </a:cubicBezTo>
                  <a:cubicBezTo>
                    <a:pt x="187040" y="42641"/>
                    <a:pt x="184001" y="43768"/>
                    <a:pt x="181085" y="43058"/>
                  </a:cubicBezTo>
                  <a:cubicBezTo>
                    <a:pt x="178169" y="42347"/>
                    <a:pt x="176649" y="36760"/>
                    <a:pt x="169248" y="37495"/>
                  </a:cubicBezTo>
                  <a:cubicBezTo>
                    <a:pt x="161848" y="38230"/>
                    <a:pt x="166798" y="47861"/>
                    <a:pt x="156995" y="43058"/>
                  </a:cubicBezTo>
                  <a:cubicBezTo>
                    <a:pt x="147193" y="38254"/>
                    <a:pt x="149644" y="28624"/>
                    <a:pt x="141091" y="25315"/>
                  </a:cubicBezTo>
                  <a:cubicBezTo>
                    <a:pt x="132538" y="22007"/>
                    <a:pt x="124084" y="19017"/>
                    <a:pt x="120383" y="19385"/>
                  </a:cubicBezTo>
                  <a:cubicBezTo>
                    <a:pt x="116683" y="19752"/>
                    <a:pt x="109674" y="23821"/>
                    <a:pt x="108939" y="27153"/>
                  </a:cubicBezTo>
                  <a:cubicBezTo>
                    <a:pt x="108204" y="30486"/>
                    <a:pt x="107076" y="36392"/>
                    <a:pt x="100435" y="35289"/>
                  </a:cubicBezTo>
                  <a:cubicBezTo>
                    <a:pt x="93794" y="34187"/>
                    <a:pt x="93083" y="29751"/>
                    <a:pt x="98205" y="27521"/>
                  </a:cubicBezTo>
                  <a:cubicBezTo>
                    <a:pt x="103327" y="25291"/>
                    <a:pt x="103743" y="20487"/>
                    <a:pt x="98205" y="17179"/>
                  </a:cubicBezTo>
                  <a:cubicBezTo>
                    <a:pt x="92667" y="13871"/>
                    <a:pt x="86369" y="4607"/>
                    <a:pt x="78233" y="4607"/>
                  </a:cubicBezTo>
                  <a:cubicBezTo>
                    <a:pt x="70097" y="4607"/>
                    <a:pt x="72694" y="907"/>
                    <a:pt x="63088" y="-294"/>
                  </a:cubicBezTo>
                  <a:cubicBezTo>
                    <a:pt x="53481" y="-1495"/>
                    <a:pt x="42380" y="-1029"/>
                    <a:pt x="40175" y="1912"/>
                  </a:cubicBezTo>
                  <a:cubicBezTo>
                    <a:pt x="37969" y="4852"/>
                    <a:pt x="40175" y="4510"/>
                    <a:pt x="27603" y="5245"/>
                  </a:cubicBezTo>
                  <a:cubicBezTo>
                    <a:pt x="27603" y="5245"/>
                    <a:pt x="9493" y="2794"/>
                    <a:pt x="4690" y="7475"/>
                  </a:cubicBezTo>
                  <a:cubicBezTo>
                    <a:pt x="-114" y="12156"/>
                    <a:pt x="-3128" y="24531"/>
                    <a:pt x="4273" y="252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2" name="Freeform: Shape 1631">
              <a:extLst>
                <a:ext uri="{FF2B5EF4-FFF2-40B4-BE49-F238E27FC236}">
                  <a16:creationId xmlns:a16="http://schemas.microsoft.com/office/drawing/2014/main" xmlns="" id="{15091046-BCE3-859A-7AD2-AE432EB111F4}"/>
                </a:ext>
              </a:extLst>
            </p:cNvPr>
            <p:cNvSpPr/>
            <p:nvPr/>
          </p:nvSpPr>
          <p:spPr>
            <a:xfrm>
              <a:off x="2352704" y="976980"/>
              <a:ext cx="51170" cy="19614"/>
            </a:xfrm>
            <a:custGeom>
              <a:avLst/>
              <a:gdLst>
                <a:gd name="connsiteX0" fmla="*/ 24936 w 51170"/>
                <a:gd name="connsiteY0" fmla="*/ 18261 h 19614"/>
                <a:gd name="connsiteX1" fmla="*/ 38611 w 51170"/>
                <a:gd name="connsiteY1" fmla="*/ 12355 h 19614"/>
                <a:gd name="connsiteX2" fmla="*/ 46747 w 51170"/>
                <a:gd name="connsiteY2" fmla="*/ 6449 h 19614"/>
                <a:gd name="connsiteX3" fmla="*/ 30474 w 51170"/>
                <a:gd name="connsiteY3" fmla="*/ 518 h 19614"/>
                <a:gd name="connsiteX4" fmla="*/ 15330 w 51170"/>
                <a:gd name="connsiteY4" fmla="*/ 886 h 19614"/>
                <a:gd name="connsiteX5" fmla="*/ -183 w 51170"/>
                <a:gd name="connsiteY5" fmla="*/ 2381 h 19614"/>
                <a:gd name="connsiteX6" fmla="*/ 7169 w 51170"/>
                <a:gd name="connsiteY6" fmla="*/ 14193 h 19614"/>
                <a:gd name="connsiteX7" fmla="*/ 24936 w 51170"/>
                <a:gd name="connsiteY7" fmla="*/ 18261 h 1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170" h="19614">
                  <a:moveTo>
                    <a:pt x="24936" y="18261"/>
                  </a:moveTo>
                  <a:cubicBezTo>
                    <a:pt x="30867" y="17158"/>
                    <a:pt x="29372" y="10909"/>
                    <a:pt x="38611" y="12355"/>
                  </a:cubicBezTo>
                  <a:cubicBezTo>
                    <a:pt x="47849" y="13801"/>
                    <a:pt x="56378" y="8654"/>
                    <a:pt x="46747" y="6449"/>
                  </a:cubicBezTo>
                  <a:cubicBezTo>
                    <a:pt x="37115" y="4243"/>
                    <a:pt x="39395" y="518"/>
                    <a:pt x="30474" y="518"/>
                  </a:cubicBezTo>
                  <a:cubicBezTo>
                    <a:pt x="21554" y="518"/>
                    <a:pt x="26063" y="2381"/>
                    <a:pt x="15330" y="886"/>
                  </a:cubicBezTo>
                  <a:cubicBezTo>
                    <a:pt x="15330" y="886"/>
                    <a:pt x="-183" y="-4015"/>
                    <a:pt x="-183" y="2381"/>
                  </a:cubicBezTo>
                  <a:cubicBezTo>
                    <a:pt x="-183" y="8777"/>
                    <a:pt x="2023" y="10125"/>
                    <a:pt x="7169" y="14193"/>
                  </a:cubicBezTo>
                  <a:cubicBezTo>
                    <a:pt x="12217" y="18040"/>
                    <a:pt x="18711" y="19535"/>
                    <a:pt x="24936" y="182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3" name="Freeform: Shape 1632">
              <a:extLst>
                <a:ext uri="{FF2B5EF4-FFF2-40B4-BE49-F238E27FC236}">
                  <a16:creationId xmlns:a16="http://schemas.microsoft.com/office/drawing/2014/main" xmlns="" id="{2E98DEA7-0856-F23E-F253-8119877653F5}"/>
                </a:ext>
              </a:extLst>
            </p:cNvPr>
            <p:cNvSpPr/>
            <p:nvPr/>
          </p:nvSpPr>
          <p:spPr>
            <a:xfrm>
              <a:off x="2490046" y="910810"/>
              <a:ext cx="113257" cy="76529"/>
            </a:xfrm>
            <a:custGeom>
              <a:avLst/>
              <a:gdLst>
                <a:gd name="connsiteX0" fmla="*/ 3434 w 113257"/>
                <a:gd name="connsiteY0" fmla="*/ 14196 h 76529"/>
                <a:gd name="connsiteX1" fmla="*/ 2699 w 113257"/>
                <a:gd name="connsiteY1" fmla="*/ 21229 h 76529"/>
                <a:gd name="connsiteX2" fmla="*/ 4170 w 113257"/>
                <a:gd name="connsiteY2" fmla="*/ 31570 h 76529"/>
                <a:gd name="connsiteX3" fmla="*/ 14511 w 113257"/>
                <a:gd name="connsiteY3" fmla="*/ 39707 h 76529"/>
                <a:gd name="connsiteX4" fmla="*/ 25980 w 113257"/>
                <a:gd name="connsiteY4" fmla="*/ 44877 h 76529"/>
                <a:gd name="connsiteX5" fmla="*/ 34851 w 113257"/>
                <a:gd name="connsiteY5" fmla="*/ 47843 h 76529"/>
                <a:gd name="connsiteX6" fmla="*/ 41860 w 113257"/>
                <a:gd name="connsiteY6" fmla="*/ 52744 h 76529"/>
                <a:gd name="connsiteX7" fmla="*/ 31518 w 113257"/>
                <a:gd name="connsiteY7" fmla="*/ 54582 h 76529"/>
                <a:gd name="connsiteX8" fmla="*/ 21177 w 113257"/>
                <a:gd name="connsiteY8" fmla="*/ 59483 h 76529"/>
                <a:gd name="connsiteX9" fmla="*/ 35219 w 113257"/>
                <a:gd name="connsiteY9" fmla="*/ 66516 h 76529"/>
                <a:gd name="connsiteX10" fmla="*/ 46688 w 113257"/>
                <a:gd name="connsiteY10" fmla="*/ 75020 h 76529"/>
                <a:gd name="connsiteX11" fmla="*/ 54040 w 113257"/>
                <a:gd name="connsiteY11" fmla="*/ 72814 h 76529"/>
                <a:gd name="connsiteX12" fmla="*/ 72909 w 113257"/>
                <a:gd name="connsiteY12" fmla="*/ 70217 h 76529"/>
                <a:gd name="connsiteX13" fmla="*/ 87613 w 113257"/>
                <a:gd name="connsiteY13" fmla="*/ 66516 h 76529"/>
                <a:gd name="connsiteX14" fmla="*/ 103885 w 113257"/>
                <a:gd name="connsiteY14" fmla="*/ 64286 h 76529"/>
                <a:gd name="connsiteX15" fmla="*/ 110894 w 113257"/>
                <a:gd name="connsiteY15" fmla="*/ 57645 h 76529"/>
                <a:gd name="connsiteX16" fmla="*/ 105355 w 113257"/>
                <a:gd name="connsiteY16" fmla="*/ 46544 h 76529"/>
                <a:gd name="connsiteX17" fmla="*/ 105723 w 113257"/>
                <a:gd name="connsiteY17" fmla="*/ 40270 h 76529"/>
                <a:gd name="connsiteX18" fmla="*/ 113075 w 113257"/>
                <a:gd name="connsiteY18" fmla="*/ 35369 h 76529"/>
                <a:gd name="connsiteX19" fmla="*/ 104939 w 113257"/>
                <a:gd name="connsiteY19" fmla="*/ 27233 h 76529"/>
                <a:gd name="connsiteX20" fmla="*/ 87564 w 113257"/>
                <a:gd name="connsiteY20" fmla="*/ 20959 h 76529"/>
                <a:gd name="connsiteX21" fmla="*/ 74992 w 113257"/>
                <a:gd name="connsiteY21" fmla="*/ 23165 h 76529"/>
                <a:gd name="connsiteX22" fmla="*/ 66856 w 113257"/>
                <a:gd name="connsiteY22" fmla="*/ 13558 h 76529"/>
                <a:gd name="connsiteX23" fmla="*/ 51711 w 113257"/>
                <a:gd name="connsiteY23" fmla="*/ 7285 h 76529"/>
                <a:gd name="connsiteX24" fmla="*/ 28039 w 113257"/>
                <a:gd name="connsiteY24" fmla="*/ 1722 h 76529"/>
                <a:gd name="connsiteX25" fmla="*/ 16226 w 113257"/>
                <a:gd name="connsiteY25" fmla="*/ 251 h 76529"/>
                <a:gd name="connsiteX26" fmla="*/ 2160 w 113257"/>
                <a:gd name="connsiteY26" fmla="*/ 987 h 76529"/>
                <a:gd name="connsiteX27" fmla="*/ 3434 w 113257"/>
                <a:gd name="connsiteY27" fmla="*/ 14196 h 76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3257" h="76529">
                  <a:moveTo>
                    <a:pt x="3434" y="14196"/>
                  </a:moveTo>
                  <a:cubicBezTo>
                    <a:pt x="7870" y="16058"/>
                    <a:pt x="6375" y="19366"/>
                    <a:pt x="2699" y="21229"/>
                  </a:cubicBezTo>
                  <a:cubicBezTo>
                    <a:pt x="-977" y="23091"/>
                    <a:pt x="-1369" y="28997"/>
                    <a:pt x="4170" y="31570"/>
                  </a:cubicBezTo>
                  <a:cubicBezTo>
                    <a:pt x="9708" y="34144"/>
                    <a:pt x="13041" y="36741"/>
                    <a:pt x="14511" y="39707"/>
                  </a:cubicBezTo>
                  <a:cubicBezTo>
                    <a:pt x="15981" y="42672"/>
                    <a:pt x="20074" y="44608"/>
                    <a:pt x="25980" y="44877"/>
                  </a:cubicBezTo>
                  <a:cubicBezTo>
                    <a:pt x="31886" y="45147"/>
                    <a:pt x="32621" y="44510"/>
                    <a:pt x="34851" y="47843"/>
                  </a:cubicBezTo>
                  <a:cubicBezTo>
                    <a:pt x="37081" y="51175"/>
                    <a:pt x="41492" y="48578"/>
                    <a:pt x="41860" y="52744"/>
                  </a:cubicBezTo>
                  <a:cubicBezTo>
                    <a:pt x="42227" y="56910"/>
                    <a:pt x="36959" y="55709"/>
                    <a:pt x="31518" y="54582"/>
                  </a:cubicBezTo>
                  <a:cubicBezTo>
                    <a:pt x="26078" y="53455"/>
                    <a:pt x="14143" y="54949"/>
                    <a:pt x="21177" y="59483"/>
                  </a:cubicBezTo>
                  <a:cubicBezTo>
                    <a:pt x="28210" y="64017"/>
                    <a:pt x="32254" y="62081"/>
                    <a:pt x="35219" y="66516"/>
                  </a:cubicBezTo>
                  <a:cubicBezTo>
                    <a:pt x="37890" y="70633"/>
                    <a:pt x="41958" y="73648"/>
                    <a:pt x="46688" y="75020"/>
                  </a:cubicBezTo>
                  <a:cubicBezTo>
                    <a:pt x="50364" y="75755"/>
                    <a:pt x="53329" y="76490"/>
                    <a:pt x="54040" y="72814"/>
                  </a:cubicBezTo>
                  <a:cubicBezTo>
                    <a:pt x="54750" y="69139"/>
                    <a:pt x="68082" y="70584"/>
                    <a:pt x="72909" y="70217"/>
                  </a:cubicBezTo>
                  <a:cubicBezTo>
                    <a:pt x="77737" y="69849"/>
                    <a:pt x="75115" y="65315"/>
                    <a:pt x="87613" y="66516"/>
                  </a:cubicBezTo>
                  <a:cubicBezTo>
                    <a:pt x="100111" y="67717"/>
                    <a:pt x="102317" y="68746"/>
                    <a:pt x="103885" y="64286"/>
                  </a:cubicBezTo>
                  <a:cubicBezTo>
                    <a:pt x="105454" y="59826"/>
                    <a:pt x="110159" y="63919"/>
                    <a:pt x="110894" y="57645"/>
                  </a:cubicBezTo>
                  <a:cubicBezTo>
                    <a:pt x="111629" y="51372"/>
                    <a:pt x="109056" y="46911"/>
                    <a:pt x="105355" y="46544"/>
                  </a:cubicBezTo>
                  <a:cubicBezTo>
                    <a:pt x="101655" y="46176"/>
                    <a:pt x="100920" y="41642"/>
                    <a:pt x="105723" y="40270"/>
                  </a:cubicBezTo>
                  <a:cubicBezTo>
                    <a:pt x="110526" y="38898"/>
                    <a:pt x="113075" y="39903"/>
                    <a:pt x="113075" y="35369"/>
                  </a:cubicBezTo>
                  <a:cubicBezTo>
                    <a:pt x="113075" y="30835"/>
                    <a:pt x="111580" y="29095"/>
                    <a:pt x="104939" y="27233"/>
                  </a:cubicBezTo>
                  <a:cubicBezTo>
                    <a:pt x="98298" y="25370"/>
                    <a:pt x="92367" y="18729"/>
                    <a:pt x="87564" y="20959"/>
                  </a:cubicBezTo>
                  <a:cubicBezTo>
                    <a:pt x="82761" y="23189"/>
                    <a:pt x="77590" y="26865"/>
                    <a:pt x="74992" y="23165"/>
                  </a:cubicBezTo>
                  <a:cubicBezTo>
                    <a:pt x="72395" y="19464"/>
                    <a:pt x="72052" y="13926"/>
                    <a:pt x="66856" y="13558"/>
                  </a:cubicBezTo>
                  <a:cubicBezTo>
                    <a:pt x="61661" y="13191"/>
                    <a:pt x="57617" y="8020"/>
                    <a:pt x="51711" y="7285"/>
                  </a:cubicBezTo>
                  <a:cubicBezTo>
                    <a:pt x="45806" y="6550"/>
                    <a:pt x="37277" y="1354"/>
                    <a:pt x="28039" y="1722"/>
                  </a:cubicBezTo>
                  <a:cubicBezTo>
                    <a:pt x="24069" y="1673"/>
                    <a:pt x="20099" y="1183"/>
                    <a:pt x="16226" y="251"/>
                  </a:cubicBezTo>
                  <a:cubicBezTo>
                    <a:pt x="10663" y="-1219"/>
                    <a:pt x="5493" y="-1611"/>
                    <a:pt x="2160" y="987"/>
                  </a:cubicBezTo>
                  <a:cubicBezTo>
                    <a:pt x="-1173" y="3585"/>
                    <a:pt x="-1124" y="12358"/>
                    <a:pt x="3434" y="141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4" name="Freeform: Shape 1633">
              <a:extLst>
                <a:ext uri="{FF2B5EF4-FFF2-40B4-BE49-F238E27FC236}">
                  <a16:creationId xmlns:a16="http://schemas.microsoft.com/office/drawing/2014/main" xmlns="" id="{74C9EEB5-3F37-9BA8-3482-CA43C8E31CEC}"/>
                </a:ext>
              </a:extLst>
            </p:cNvPr>
            <p:cNvSpPr/>
            <p:nvPr/>
          </p:nvSpPr>
          <p:spPr>
            <a:xfrm>
              <a:off x="2556790" y="983566"/>
              <a:ext cx="106069" cy="30195"/>
            </a:xfrm>
            <a:custGeom>
              <a:avLst/>
              <a:gdLst>
                <a:gd name="connsiteX0" fmla="*/ 46355 w 106069"/>
                <a:gd name="connsiteY0" fmla="*/ 598 h 30195"/>
                <a:gd name="connsiteX1" fmla="*/ 27118 w 106069"/>
                <a:gd name="connsiteY1" fmla="*/ -530 h 30195"/>
                <a:gd name="connsiteX2" fmla="*/ 12414 w 106069"/>
                <a:gd name="connsiteY2" fmla="*/ 3906 h 30195"/>
                <a:gd name="connsiteX3" fmla="*/ 578 w 106069"/>
                <a:gd name="connsiteY3" fmla="*/ 8366 h 30195"/>
                <a:gd name="connsiteX4" fmla="*/ 4646 w 106069"/>
                <a:gd name="connsiteY4" fmla="*/ 19810 h 30195"/>
                <a:gd name="connsiteX5" fmla="*/ 16115 w 106069"/>
                <a:gd name="connsiteY5" fmla="*/ 27579 h 30195"/>
                <a:gd name="connsiteX6" fmla="*/ 46061 w 106069"/>
                <a:gd name="connsiteY6" fmla="*/ 26476 h 30195"/>
                <a:gd name="connsiteX7" fmla="*/ 67504 w 106069"/>
                <a:gd name="connsiteY7" fmla="*/ 26476 h 30195"/>
                <a:gd name="connsiteX8" fmla="*/ 89315 w 106069"/>
                <a:gd name="connsiteY8" fmla="*/ 25716 h 30195"/>
                <a:gd name="connsiteX9" fmla="*/ 97818 w 106069"/>
                <a:gd name="connsiteY9" fmla="*/ 13463 h 30195"/>
                <a:gd name="connsiteX10" fmla="*/ 103724 w 106069"/>
                <a:gd name="connsiteY10" fmla="*/ 6112 h 30195"/>
                <a:gd name="connsiteX11" fmla="*/ 91153 w 106069"/>
                <a:gd name="connsiteY11" fmla="*/ 2779 h 30195"/>
                <a:gd name="connsiteX12" fmla="*/ 64906 w 106069"/>
                <a:gd name="connsiteY12" fmla="*/ 2779 h 30195"/>
                <a:gd name="connsiteX13" fmla="*/ 46355 w 106069"/>
                <a:gd name="connsiteY13" fmla="*/ 598 h 30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069" h="30195">
                  <a:moveTo>
                    <a:pt x="46355" y="598"/>
                  </a:moveTo>
                  <a:cubicBezTo>
                    <a:pt x="41920" y="3048"/>
                    <a:pt x="33416" y="1333"/>
                    <a:pt x="27118" y="-530"/>
                  </a:cubicBezTo>
                  <a:cubicBezTo>
                    <a:pt x="20820" y="-2392"/>
                    <a:pt x="18639" y="3171"/>
                    <a:pt x="12414" y="3906"/>
                  </a:cubicBezTo>
                  <a:cubicBezTo>
                    <a:pt x="6190" y="4641"/>
                    <a:pt x="2073" y="4298"/>
                    <a:pt x="578" y="8366"/>
                  </a:cubicBezTo>
                  <a:cubicBezTo>
                    <a:pt x="-917" y="12434"/>
                    <a:pt x="-525" y="18340"/>
                    <a:pt x="4646" y="19810"/>
                  </a:cubicBezTo>
                  <a:cubicBezTo>
                    <a:pt x="9817" y="21281"/>
                    <a:pt x="8714" y="28314"/>
                    <a:pt x="16115" y="27579"/>
                  </a:cubicBezTo>
                  <a:cubicBezTo>
                    <a:pt x="23516" y="26844"/>
                    <a:pt x="41234" y="27579"/>
                    <a:pt x="46061" y="26476"/>
                  </a:cubicBezTo>
                  <a:cubicBezTo>
                    <a:pt x="50889" y="25373"/>
                    <a:pt x="61966" y="23143"/>
                    <a:pt x="67504" y="26476"/>
                  </a:cubicBezTo>
                  <a:cubicBezTo>
                    <a:pt x="73043" y="29809"/>
                    <a:pt x="88187" y="30887"/>
                    <a:pt x="89315" y="25716"/>
                  </a:cubicBezTo>
                  <a:cubicBezTo>
                    <a:pt x="90442" y="20546"/>
                    <a:pt x="92623" y="15742"/>
                    <a:pt x="97818" y="13463"/>
                  </a:cubicBezTo>
                  <a:cubicBezTo>
                    <a:pt x="103014" y="11184"/>
                    <a:pt x="109263" y="8562"/>
                    <a:pt x="103724" y="6112"/>
                  </a:cubicBezTo>
                  <a:cubicBezTo>
                    <a:pt x="98186" y="3661"/>
                    <a:pt x="97818" y="2411"/>
                    <a:pt x="91153" y="2779"/>
                  </a:cubicBezTo>
                  <a:cubicBezTo>
                    <a:pt x="84487" y="3146"/>
                    <a:pt x="72307" y="4274"/>
                    <a:pt x="64906" y="2779"/>
                  </a:cubicBezTo>
                  <a:cubicBezTo>
                    <a:pt x="64833" y="2803"/>
                    <a:pt x="50791" y="-2000"/>
                    <a:pt x="46355" y="5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5" name="Freeform: Shape 1634">
              <a:extLst>
                <a:ext uri="{FF2B5EF4-FFF2-40B4-BE49-F238E27FC236}">
                  <a16:creationId xmlns:a16="http://schemas.microsoft.com/office/drawing/2014/main" xmlns="" id="{2601A46C-88A8-3EAF-9362-FB845E43878D}"/>
                </a:ext>
              </a:extLst>
            </p:cNvPr>
            <p:cNvSpPr/>
            <p:nvPr/>
          </p:nvSpPr>
          <p:spPr>
            <a:xfrm>
              <a:off x="2537641" y="1036340"/>
              <a:ext cx="573850" cy="176770"/>
            </a:xfrm>
            <a:custGeom>
              <a:avLst/>
              <a:gdLst>
                <a:gd name="connsiteX0" fmla="*/ 190829 w 573850"/>
                <a:gd name="connsiteY0" fmla="*/ 155563 h 176770"/>
                <a:gd name="connsiteX1" fmla="*/ 196000 w 573850"/>
                <a:gd name="connsiteY1" fmla="*/ 157793 h 176770"/>
                <a:gd name="connsiteX2" fmla="*/ 200436 w 573850"/>
                <a:gd name="connsiteY2" fmla="*/ 162964 h 176770"/>
                <a:gd name="connsiteX3" fmla="*/ 205974 w 573850"/>
                <a:gd name="connsiteY3" fmla="*/ 166297 h 176770"/>
                <a:gd name="connsiteX4" fmla="*/ 218913 w 573850"/>
                <a:gd name="connsiteY4" fmla="*/ 168135 h 176770"/>
                <a:gd name="connsiteX5" fmla="*/ 235921 w 573850"/>
                <a:gd name="connsiteY5" fmla="*/ 171100 h 176770"/>
                <a:gd name="connsiteX6" fmla="*/ 247757 w 573850"/>
                <a:gd name="connsiteY6" fmla="*/ 169237 h 176770"/>
                <a:gd name="connsiteX7" fmla="*/ 255869 w 573850"/>
                <a:gd name="connsiteY7" fmla="*/ 165169 h 176770"/>
                <a:gd name="connsiteX8" fmla="*/ 262167 w 573850"/>
                <a:gd name="connsiteY8" fmla="*/ 158896 h 176770"/>
                <a:gd name="connsiteX9" fmla="*/ 270302 w 573850"/>
                <a:gd name="connsiteY9" fmla="*/ 153358 h 176770"/>
                <a:gd name="connsiteX10" fmla="*/ 277312 w 573850"/>
                <a:gd name="connsiteY10" fmla="*/ 158259 h 176770"/>
                <a:gd name="connsiteX11" fmla="*/ 272140 w 573850"/>
                <a:gd name="connsiteY11" fmla="*/ 165611 h 176770"/>
                <a:gd name="connsiteX12" fmla="*/ 276209 w 573850"/>
                <a:gd name="connsiteY12" fmla="*/ 171174 h 176770"/>
                <a:gd name="connsiteX13" fmla="*/ 285080 w 573850"/>
                <a:gd name="connsiteY13" fmla="*/ 174874 h 176770"/>
                <a:gd name="connsiteX14" fmla="*/ 299783 w 573850"/>
                <a:gd name="connsiteY14" fmla="*/ 174506 h 176770"/>
                <a:gd name="connsiteX15" fmla="*/ 313115 w 573850"/>
                <a:gd name="connsiteY15" fmla="*/ 172276 h 176770"/>
                <a:gd name="connsiteX16" fmla="*/ 322354 w 573850"/>
                <a:gd name="connsiteY16" fmla="*/ 175241 h 176770"/>
                <a:gd name="connsiteX17" fmla="*/ 334166 w 573850"/>
                <a:gd name="connsiteY17" fmla="*/ 173379 h 176770"/>
                <a:gd name="connsiteX18" fmla="*/ 342302 w 573850"/>
                <a:gd name="connsiteY18" fmla="*/ 172276 h 176770"/>
                <a:gd name="connsiteX19" fmla="*/ 351908 w 573850"/>
                <a:gd name="connsiteY19" fmla="*/ 171541 h 176770"/>
                <a:gd name="connsiteX20" fmla="*/ 364480 w 573850"/>
                <a:gd name="connsiteY20" fmla="*/ 175241 h 176770"/>
                <a:gd name="connsiteX21" fmla="*/ 377052 w 573850"/>
                <a:gd name="connsiteY21" fmla="*/ 170340 h 176770"/>
                <a:gd name="connsiteX22" fmla="*/ 390359 w 573850"/>
                <a:gd name="connsiteY22" fmla="*/ 173649 h 176770"/>
                <a:gd name="connsiteX23" fmla="*/ 402612 w 573850"/>
                <a:gd name="connsiteY23" fmla="*/ 173649 h 176770"/>
                <a:gd name="connsiteX24" fmla="*/ 431455 w 573850"/>
                <a:gd name="connsiteY24" fmla="*/ 170708 h 176770"/>
                <a:gd name="connsiteX25" fmla="*/ 442532 w 573850"/>
                <a:gd name="connsiteY25" fmla="*/ 163356 h 176770"/>
                <a:gd name="connsiteX26" fmla="*/ 445130 w 573850"/>
                <a:gd name="connsiteY26" fmla="*/ 154852 h 176770"/>
                <a:gd name="connsiteX27" fmla="*/ 445497 w 573850"/>
                <a:gd name="connsiteY27" fmla="*/ 150417 h 176770"/>
                <a:gd name="connsiteX28" fmla="*/ 452506 w 573850"/>
                <a:gd name="connsiteY28" fmla="*/ 154485 h 176770"/>
                <a:gd name="connsiteX29" fmla="*/ 455839 w 573850"/>
                <a:gd name="connsiteY29" fmla="*/ 165562 h 176770"/>
                <a:gd name="connsiteX30" fmla="*/ 466205 w 573850"/>
                <a:gd name="connsiteY30" fmla="*/ 170022 h 176770"/>
                <a:gd name="connsiteX31" fmla="*/ 480909 w 573850"/>
                <a:gd name="connsiteY31" fmla="*/ 171492 h 176770"/>
                <a:gd name="connsiteX32" fmla="*/ 489412 w 573850"/>
                <a:gd name="connsiteY32" fmla="*/ 175193 h 176770"/>
                <a:gd name="connsiteX33" fmla="*/ 506052 w 573850"/>
                <a:gd name="connsiteY33" fmla="*/ 172595 h 176770"/>
                <a:gd name="connsiteX34" fmla="*/ 516394 w 573850"/>
                <a:gd name="connsiteY34" fmla="*/ 167424 h 176770"/>
                <a:gd name="connsiteX35" fmla="*/ 526368 w 573850"/>
                <a:gd name="connsiteY35" fmla="*/ 167792 h 176770"/>
                <a:gd name="connsiteX36" fmla="*/ 538621 w 573850"/>
                <a:gd name="connsiteY36" fmla="*/ 169262 h 176770"/>
                <a:gd name="connsiteX37" fmla="*/ 548595 w 573850"/>
                <a:gd name="connsiteY37" fmla="*/ 163356 h 176770"/>
                <a:gd name="connsiteX38" fmla="*/ 553496 w 573850"/>
                <a:gd name="connsiteY38" fmla="*/ 156690 h 176770"/>
                <a:gd name="connsiteX39" fmla="*/ 555334 w 573850"/>
                <a:gd name="connsiteY39" fmla="*/ 150049 h 176770"/>
                <a:gd name="connsiteX40" fmla="*/ 549060 w 573850"/>
                <a:gd name="connsiteY40" fmla="*/ 143383 h 176770"/>
                <a:gd name="connsiteX41" fmla="*/ 556412 w 573850"/>
                <a:gd name="connsiteY41" fmla="*/ 137110 h 176770"/>
                <a:gd name="connsiteX42" fmla="*/ 562343 w 573850"/>
                <a:gd name="connsiteY42" fmla="*/ 128239 h 176770"/>
                <a:gd name="connsiteX43" fmla="*/ 568616 w 573850"/>
                <a:gd name="connsiteY43" fmla="*/ 122333 h 176770"/>
                <a:gd name="connsiteX44" fmla="*/ 573052 w 573850"/>
                <a:gd name="connsiteY44" fmla="*/ 112334 h 176770"/>
                <a:gd name="connsiteX45" fmla="*/ 563078 w 573850"/>
                <a:gd name="connsiteY45" fmla="*/ 107898 h 176770"/>
                <a:gd name="connsiteX46" fmla="*/ 552344 w 573850"/>
                <a:gd name="connsiteY46" fmla="*/ 106796 h 176770"/>
                <a:gd name="connsiteX47" fmla="*/ 547443 w 573850"/>
                <a:gd name="connsiteY47" fmla="*/ 99787 h 176770"/>
                <a:gd name="connsiteX48" fmla="*/ 533768 w 573850"/>
                <a:gd name="connsiteY48" fmla="*/ 95351 h 176770"/>
                <a:gd name="connsiteX49" fmla="*/ 515291 w 573850"/>
                <a:gd name="connsiteY49" fmla="*/ 95351 h 176770"/>
                <a:gd name="connsiteX50" fmla="*/ 511223 w 573850"/>
                <a:gd name="connsiteY50" fmla="*/ 86823 h 176770"/>
                <a:gd name="connsiteX51" fmla="*/ 498284 w 573850"/>
                <a:gd name="connsiteY51" fmla="*/ 83147 h 176770"/>
                <a:gd name="connsiteX52" fmla="*/ 468337 w 573850"/>
                <a:gd name="connsiteY52" fmla="*/ 83883 h 176770"/>
                <a:gd name="connsiteX53" fmla="*/ 457260 w 573850"/>
                <a:gd name="connsiteY53" fmla="*/ 87215 h 176770"/>
                <a:gd name="connsiteX54" fmla="*/ 438391 w 573850"/>
                <a:gd name="connsiteY54" fmla="*/ 85721 h 176770"/>
                <a:gd name="connsiteX55" fmla="*/ 427314 w 573850"/>
                <a:gd name="connsiteY55" fmla="*/ 82388 h 176770"/>
                <a:gd name="connsiteX56" fmla="*/ 414007 w 573850"/>
                <a:gd name="connsiteY56" fmla="*/ 89740 h 176770"/>
                <a:gd name="connsiteX57" fmla="*/ 397367 w 573850"/>
                <a:gd name="connsiteY57" fmla="*/ 94641 h 176770"/>
                <a:gd name="connsiteX58" fmla="*/ 384060 w 573850"/>
                <a:gd name="connsiteY58" fmla="*/ 98341 h 176770"/>
                <a:gd name="connsiteX59" fmla="*/ 368523 w 573850"/>
                <a:gd name="connsiteY59" fmla="*/ 100547 h 176770"/>
                <a:gd name="connsiteX60" fmla="*/ 358549 w 573850"/>
                <a:gd name="connsiteY60" fmla="*/ 107898 h 176770"/>
                <a:gd name="connsiteX61" fmla="*/ 350413 w 573850"/>
                <a:gd name="connsiteY61" fmla="*/ 110864 h 176770"/>
                <a:gd name="connsiteX62" fmla="*/ 337106 w 573850"/>
                <a:gd name="connsiteY62" fmla="*/ 109026 h 176770"/>
                <a:gd name="connsiteX63" fmla="*/ 328603 w 573850"/>
                <a:gd name="connsiteY63" fmla="*/ 104958 h 176770"/>
                <a:gd name="connsiteX64" fmla="*/ 321594 w 573850"/>
                <a:gd name="connsiteY64" fmla="*/ 99395 h 176770"/>
                <a:gd name="connsiteX65" fmla="*/ 311596 w 573850"/>
                <a:gd name="connsiteY65" fmla="*/ 99787 h 176770"/>
                <a:gd name="connsiteX66" fmla="*/ 303459 w 573850"/>
                <a:gd name="connsiteY66" fmla="*/ 103463 h 176770"/>
                <a:gd name="connsiteX67" fmla="*/ 296451 w 573850"/>
                <a:gd name="connsiteY67" fmla="*/ 100498 h 176770"/>
                <a:gd name="connsiteX68" fmla="*/ 285349 w 573850"/>
                <a:gd name="connsiteY68" fmla="*/ 103095 h 176770"/>
                <a:gd name="connsiteX69" fmla="*/ 274272 w 573850"/>
                <a:gd name="connsiteY69" fmla="*/ 97189 h 176770"/>
                <a:gd name="connsiteX70" fmla="*/ 263171 w 573850"/>
                <a:gd name="connsiteY70" fmla="*/ 98660 h 176770"/>
                <a:gd name="connsiteX71" fmla="*/ 260721 w 573850"/>
                <a:gd name="connsiteY71" fmla="*/ 109393 h 176770"/>
                <a:gd name="connsiteX72" fmla="*/ 254423 w 573850"/>
                <a:gd name="connsiteY72" fmla="*/ 105693 h 176770"/>
                <a:gd name="connsiteX73" fmla="*/ 249252 w 573850"/>
                <a:gd name="connsiteY73" fmla="*/ 97557 h 176770"/>
                <a:gd name="connsiteX74" fmla="*/ 253688 w 573850"/>
                <a:gd name="connsiteY74" fmla="*/ 89788 h 176770"/>
                <a:gd name="connsiteX75" fmla="*/ 247781 w 573850"/>
                <a:gd name="connsiteY75" fmla="*/ 84618 h 176770"/>
                <a:gd name="connsiteX76" fmla="*/ 237048 w 573850"/>
                <a:gd name="connsiteY76" fmla="*/ 78712 h 176770"/>
                <a:gd name="connsiteX77" fmla="*/ 227441 w 573850"/>
                <a:gd name="connsiteY77" fmla="*/ 73516 h 176770"/>
                <a:gd name="connsiteX78" fmla="*/ 213767 w 573850"/>
                <a:gd name="connsiteY78" fmla="*/ 76849 h 176770"/>
                <a:gd name="connsiteX79" fmla="*/ 205263 w 573850"/>
                <a:gd name="connsiteY79" fmla="*/ 74644 h 176770"/>
                <a:gd name="connsiteX80" fmla="*/ 204136 w 573850"/>
                <a:gd name="connsiteY80" fmla="*/ 66410 h 176770"/>
                <a:gd name="connsiteX81" fmla="*/ 205631 w 573850"/>
                <a:gd name="connsiteY81" fmla="*/ 65013 h 176770"/>
                <a:gd name="connsiteX82" fmla="*/ 215237 w 573850"/>
                <a:gd name="connsiteY82" fmla="*/ 62562 h 176770"/>
                <a:gd name="connsiteX83" fmla="*/ 222589 w 573850"/>
                <a:gd name="connsiteY83" fmla="*/ 62562 h 176770"/>
                <a:gd name="connsiteX84" fmla="*/ 233298 w 573850"/>
                <a:gd name="connsiteY84" fmla="*/ 64400 h 176770"/>
                <a:gd name="connsiteX85" fmla="*/ 244032 w 573850"/>
                <a:gd name="connsiteY85" fmla="*/ 60332 h 176770"/>
                <a:gd name="connsiteX86" fmla="*/ 251800 w 573850"/>
                <a:gd name="connsiteY86" fmla="*/ 58127 h 176770"/>
                <a:gd name="connsiteX87" fmla="*/ 244032 w 573850"/>
                <a:gd name="connsiteY87" fmla="*/ 50775 h 176770"/>
                <a:gd name="connsiteX88" fmla="*/ 226657 w 573850"/>
                <a:gd name="connsiteY88" fmla="*/ 48324 h 176770"/>
                <a:gd name="connsiteX89" fmla="*/ 217026 w 573850"/>
                <a:gd name="connsiteY89" fmla="*/ 43888 h 176770"/>
                <a:gd name="connsiteX90" fmla="*/ 207052 w 573850"/>
                <a:gd name="connsiteY90" fmla="*/ 39820 h 176770"/>
                <a:gd name="connsiteX91" fmla="*/ 204602 w 573850"/>
                <a:gd name="connsiteY91" fmla="*/ 32468 h 176770"/>
                <a:gd name="connsiteX92" fmla="*/ 189898 w 573850"/>
                <a:gd name="connsiteY92" fmla="*/ 26930 h 176770"/>
                <a:gd name="connsiteX93" fmla="*/ 179556 w 573850"/>
                <a:gd name="connsiteY93" fmla="*/ 23230 h 176770"/>
                <a:gd name="connsiteX94" fmla="*/ 165882 w 573850"/>
                <a:gd name="connsiteY94" fmla="*/ 26930 h 176770"/>
                <a:gd name="connsiteX95" fmla="*/ 152575 w 573850"/>
                <a:gd name="connsiteY95" fmla="*/ 30238 h 176770"/>
                <a:gd name="connsiteX96" fmla="*/ 138508 w 573850"/>
                <a:gd name="connsiteY96" fmla="*/ 31733 h 176770"/>
                <a:gd name="connsiteX97" fmla="*/ 121158 w 573850"/>
                <a:gd name="connsiteY97" fmla="*/ 26832 h 176770"/>
                <a:gd name="connsiteX98" fmla="*/ 111895 w 573850"/>
                <a:gd name="connsiteY98" fmla="*/ 17961 h 176770"/>
                <a:gd name="connsiteX99" fmla="*/ 102288 w 573850"/>
                <a:gd name="connsiteY99" fmla="*/ 9090 h 176770"/>
                <a:gd name="connsiteX100" fmla="*/ 79743 w 573850"/>
                <a:gd name="connsiteY100" fmla="*/ 7595 h 176770"/>
                <a:gd name="connsiteX101" fmla="*/ 57932 w 573850"/>
                <a:gd name="connsiteY101" fmla="*/ 3159 h 176770"/>
                <a:gd name="connsiteX102" fmla="*/ 43228 w 573850"/>
                <a:gd name="connsiteY102" fmla="*/ -909 h 176770"/>
                <a:gd name="connsiteX103" fmla="*/ 28525 w 573850"/>
                <a:gd name="connsiteY103" fmla="*/ 1321 h 176770"/>
                <a:gd name="connsiteX104" fmla="*/ 17816 w 573850"/>
                <a:gd name="connsiteY104" fmla="*/ 3527 h 176770"/>
                <a:gd name="connsiteX105" fmla="*/ 4509 w 573850"/>
                <a:gd name="connsiteY105" fmla="*/ 6124 h 176770"/>
                <a:gd name="connsiteX106" fmla="*/ 3381 w 573850"/>
                <a:gd name="connsiteY106" fmla="*/ 13893 h 176770"/>
                <a:gd name="connsiteX107" fmla="*/ 7106 w 573850"/>
                <a:gd name="connsiteY107" fmla="*/ 18794 h 176770"/>
                <a:gd name="connsiteX108" fmla="*/ 1911 w 573850"/>
                <a:gd name="connsiteY108" fmla="*/ 25803 h 176770"/>
                <a:gd name="connsiteX109" fmla="*/ 13747 w 573850"/>
                <a:gd name="connsiteY109" fmla="*/ 29136 h 176770"/>
                <a:gd name="connsiteX110" fmla="*/ 29627 w 573850"/>
                <a:gd name="connsiteY110" fmla="*/ 39134 h 176770"/>
                <a:gd name="connsiteX111" fmla="*/ 38891 w 573850"/>
                <a:gd name="connsiteY111" fmla="*/ 48373 h 176770"/>
                <a:gd name="connsiteX112" fmla="*/ 50335 w 573850"/>
                <a:gd name="connsiteY112" fmla="*/ 50578 h 176770"/>
                <a:gd name="connsiteX113" fmla="*/ 58471 w 573850"/>
                <a:gd name="connsiteY113" fmla="*/ 57244 h 176770"/>
                <a:gd name="connsiteX114" fmla="*/ 78811 w 573850"/>
                <a:gd name="connsiteY114" fmla="*/ 56877 h 176770"/>
                <a:gd name="connsiteX115" fmla="*/ 109861 w 573850"/>
                <a:gd name="connsiteY115" fmla="*/ 55382 h 176770"/>
                <a:gd name="connsiteX116" fmla="*/ 119099 w 573850"/>
                <a:gd name="connsiteY116" fmla="*/ 51681 h 176770"/>
                <a:gd name="connsiteX117" fmla="*/ 127235 w 573850"/>
                <a:gd name="connsiteY117" fmla="*/ 56583 h 176770"/>
                <a:gd name="connsiteX118" fmla="*/ 136842 w 573850"/>
                <a:gd name="connsiteY118" fmla="*/ 65846 h 176770"/>
                <a:gd name="connsiteX119" fmla="*/ 146081 w 573850"/>
                <a:gd name="connsiteY119" fmla="*/ 77658 h 176770"/>
                <a:gd name="connsiteX120" fmla="*/ 157917 w 573850"/>
                <a:gd name="connsiteY120" fmla="*/ 92827 h 176770"/>
                <a:gd name="connsiteX121" fmla="*/ 150884 w 573850"/>
                <a:gd name="connsiteY121" fmla="*/ 105766 h 176770"/>
                <a:gd name="connsiteX122" fmla="*/ 146816 w 573850"/>
                <a:gd name="connsiteY122" fmla="*/ 116843 h 176770"/>
                <a:gd name="connsiteX123" fmla="*/ 144978 w 573850"/>
                <a:gd name="connsiteY123" fmla="*/ 123509 h 176770"/>
                <a:gd name="connsiteX124" fmla="*/ 149879 w 573850"/>
                <a:gd name="connsiteY124" fmla="*/ 128410 h 176770"/>
                <a:gd name="connsiteX125" fmla="*/ 152845 w 573850"/>
                <a:gd name="connsiteY125" fmla="*/ 137649 h 176770"/>
                <a:gd name="connsiteX126" fmla="*/ 158751 w 573850"/>
                <a:gd name="connsiteY126" fmla="*/ 147623 h 176770"/>
                <a:gd name="connsiteX127" fmla="*/ 165049 w 573850"/>
                <a:gd name="connsiteY127" fmla="*/ 158357 h 176770"/>
                <a:gd name="connsiteX128" fmla="*/ 175022 w 573850"/>
                <a:gd name="connsiteY128" fmla="*/ 161297 h 176770"/>
                <a:gd name="connsiteX129" fmla="*/ 184261 w 573850"/>
                <a:gd name="connsiteY129" fmla="*/ 163895 h 176770"/>
                <a:gd name="connsiteX130" fmla="*/ 189800 w 573850"/>
                <a:gd name="connsiteY130" fmla="*/ 161690 h 176770"/>
                <a:gd name="connsiteX131" fmla="*/ 190829 w 573850"/>
                <a:gd name="connsiteY131" fmla="*/ 155563 h 176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73850" h="176770">
                  <a:moveTo>
                    <a:pt x="190829" y="155563"/>
                  </a:moveTo>
                  <a:cubicBezTo>
                    <a:pt x="194873" y="155195"/>
                    <a:pt x="195608" y="153725"/>
                    <a:pt x="196000" y="157793"/>
                  </a:cubicBezTo>
                  <a:cubicBezTo>
                    <a:pt x="196392" y="161861"/>
                    <a:pt x="198450" y="162964"/>
                    <a:pt x="200436" y="162964"/>
                  </a:cubicBezTo>
                  <a:cubicBezTo>
                    <a:pt x="202420" y="162964"/>
                    <a:pt x="201906" y="165929"/>
                    <a:pt x="205974" y="166297"/>
                  </a:cubicBezTo>
                  <a:cubicBezTo>
                    <a:pt x="210042" y="166664"/>
                    <a:pt x="213326" y="164802"/>
                    <a:pt x="218913" y="168135"/>
                  </a:cubicBezTo>
                  <a:cubicBezTo>
                    <a:pt x="224501" y="171468"/>
                    <a:pt x="228887" y="171835"/>
                    <a:pt x="235921" y="171100"/>
                  </a:cubicBezTo>
                  <a:cubicBezTo>
                    <a:pt x="242954" y="170365"/>
                    <a:pt x="245894" y="171468"/>
                    <a:pt x="247757" y="169237"/>
                  </a:cubicBezTo>
                  <a:cubicBezTo>
                    <a:pt x="249619" y="167007"/>
                    <a:pt x="254398" y="168135"/>
                    <a:pt x="255869" y="165169"/>
                  </a:cubicBezTo>
                  <a:cubicBezTo>
                    <a:pt x="257339" y="162204"/>
                    <a:pt x="257363" y="159264"/>
                    <a:pt x="262167" y="158896"/>
                  </a:cubicBezTo>
                  <a:cubicBezTo>
                    <a:pt x="266970" y="158528"/>
                    <a:pt x="266602" y="153358"/>
                    <a:pt x="270302" y="153358"/>
                  </a:cubicBezTo>
                  <a:cubicBezTo>
                    <a:pt x="274003" y="153358"/>
                    <a:pt x="278071" y="153358"/>
                    <a:pt x="277312" y="158259"/>
                  </a:cubicBezTo>
                  <a:cubicBezTo>
                    <a:pt x="276552" y="163160"/>
                    <a:pt x="271773" y="162694"/>
                    <a:pt x="272140" y="165611"/>
                  </a:cubicBezTo>
                  <a:cubicBezTo>
                    <a:pt x="272508" y="168527"/>
                    <a:pt x="275474" y="167841"/>
                    <a:pt x="276209" y="171174"/>
                  </a:cubicBezTo>
                  <a:cubicBezTo>
                    <a:pt x="276944" y="174506"/>
                    <a:pt x="281379" y="174874"/>
                    <a:pt x="285080" y="174874"/>
                  </a:cubicBezTo>
                  <a:cubicBezTo>
                    <a:pt x="288780" y="174874"/>
                    <a:pt x="297333" y="177325"/>
                    <a:pt x="299783" y="174506"/>
                  </a:cubicBezTo>
                  <a:cubicBezTo>
                    <a:pt x="302234" y="171688"/>
                    <a:pt x="308287" y="172276"/>
                    <a:pt x="313115" y="172276"/>
                  </a:cubicBezTo>
                  <a:cubicBezTo>
                    <a:pt x="317943" y="172276"/>
                    <a:pt x="313850" y="175977"/>
                    <a:pt x="322354" y="175241"/>
                  </a:cubicBezTo>
                  <a:cubicBezTo>
                    <a:pt x="330857" y="174506"/>
                    <a:pt x="332695" y="176344"/>
                    <a:pt x="334166" y="173379"/>
                  </a:cubicBezTo>
                  <a:cubicBezTo>
                    <a:pt x="335636" y="170414"/>
                    <a:pt x="340464" y="168478"/>
                    <a:pt x="342302" y="172276"/>
                  </a:cubicBezTo>
                  <a:cubicBezTo>
                    <a:pt x="344140" y="176075"/>
                    <a:pt x="346737" y="174482"/>
                    <a:pt x="351908" y="171541"/>
                  </a:cubicBezTo>
                  <a:cubicBezTo>
                    <a:pt x="357079" y="168600"/>
                    <a:pt x="358574" y="175241"/>
                    <a:pt x="364480" y="175241"/>
                  </a:cubicBezTo>
                  <a:cubicBezTo>
                    <a:pt x="370386" y="175241"/>
                    <a:pt x="369675" y="167105"/>
                    <a:pt x="377052" y="170340"/>
                  </a:cubicBezTo>
                  <a:cubicBezTo>
                    <a:pt x="384428" y="173575"/>
                    <a:pt x="384820" y="176246"/>
                    <a:pt x="390359" y="173649"/>
                  </a:cubicBezTo>
                  <a:cubicBezTo>
                    <a:pt x="395897" y="171051"/>
                    <a:pt x="387908" y="170340"/>
                    <a:pt x="402612" y="173649"/>
                  </a:cubicBezTo>
                  <a:cubicBezTo>
                    <a:pt x="417315" y="176957"/>
                    <a:pt x="421849" y="172913"/>
                    <a:pt x="431455" y="170708"/>
                  </a:cubicBezTo>
                  <a:cubicBezTo>
                    <a:pt x="441062" y="168502"/>
                    <a:pt x="440694" y="167743"/>
                    <a:pt x="442532" y="163356"/>
                  </a:cubicBezTo>
                  <a:cubicBezTo>
                    <a:pt x="444370" y="158970"/>
                    <a:pt x="447433" y="157426"/>
                    <a:pt x="445130" y="154852"/>
                  </a:cubicBezTo>
                  <a:cubicBezTo>
                    <a:pt x="442826" y="152279"/>
                    <a:pt x="438832" y="150784"/>
                    <a:pt x="445497" y="150417"/>
                  </a:cubicBezTo>
                  <a:cubicBezTo>
                    <a:pt x="452163" y="150049"/>
                    <a:pt x="452163" y="147084"/>
                    <a:pt x="452506" y="154485"/>
                  </a:cubicBezTo>
                  <a:cubicBezTo>
                    <a:pt x="452849" y="161886"/>
                    <a:pt x="452506" y="164826"/>
                    <a:pt x="455839" y="165562"/>
                  </a:cubicBezTo>
                  <a:cubicBezTo>
                    <a:pt x="459172" y="166297"/>
                    <a:pt x="460740" y="171124"/>
                    <a:pt x="466205" y="170022"/>
                  </a:cubicBezTo>
                  <a:cubicBezTo>
                    <a:pt x="471670" y="168919"/>
                    <a:pt x="479487" y="167424"/>
                    <a:pt x="480909" y="171492"/>
                  </a:cubicBezTo>
                  <a:cubicBezTo>
                    <a:pt x="482330" y="175560"/>
                    <a:pt x="485810" y="175560"/>
                    <a:pt x="489412" y="175193"/>
                  </a:cubicBezTo>
                  <a:cubicBezTo>
                    <a:pt x="493015" y="174825"/>
                    <a:pt x="505684" y="177398"/>
                    <a:pt x="506052" y="172595"/>
                  </a:cubicBezTo>
                  <a:cubicBezTo>
                    <a:pt x="506420" y="167792"/>
                    <a:pt x="510953" y="167694"/>
                    <a:pt x="516394" y="167424"/>
                  </a:cubicBezTo>
                  <a:cubicBezTo>
                    <a:pt x="521834" y="167154"/>
                    <a:pt x="521932" y="165194"/>
                    <a:pt x="526368" y="167792"/>
                  </a:cubicBezTo>
                  <a:cubicBezTo>
                    <a:pt x="530803" y="170389"/>
                    <a:pt x="535239" y="172227"/>
                    <a:pt x="538621" y="169262"/>
                  </a:cubicBezTo>
                  <a:cubicBezTo>
                    <a:pt x="542002" y="166297"/>
                    <a:pt x="548227" y="167056"/>
                    <a:pt x="548595" y="163356"/>
                  </a:cubicBezTo>
                  <a:cubicBezTo>
                    <a:pt x="548962" y="159655"/>
                    <a:pt x="548252" y="157058"/>
                    <a:pt x="553496" y="156690"/>
                  </a:cubicBezTo>
                  <a:cubicBezTo>
                    <a:pt x="558740" y="156323"/>
                    <a:pt x="557907" y="152255"/>
                    <a:pt x="555334" y="150049"/>
                  </a:cubicBezTo>
                  <a:cubicBezTo>
                    <a:pt x="552761" y="147844"/>
                    <a:pt x="544992" y="147084"/>
                    <a:pt x="549060" y="143383"/>
                  </a:cubicBezTo>
                  <a:cubicBezTo>
                    <a:pt x="553128" y="139683"/>
                    <a:pt x="556412" y="142281"/>
                    <a:pt x="556412" y="137110"/>
                  </a:cubicBezTo>
                  <a:cubicBezTo>
                    <a:pt x="556412" y="131939"/>
                    <a:pt x="558275" y="129341"/>
                    <a:pt x="562343" y="128239"/>
                  </a:cubicBezTo>
                  <a:cubicBezTo>
                    <a:pt x="566411" y="127136"/>
                    <a:pt x="567881" y="126768"/>
                    <a:pt x="568616" y="122333"/>
                  </a:cubicBezTo>
                  <a:cubicBezTo>
                    <a:pt x="569351" y="117897"/>
                    <a:pt x="575625" y="116770"/>
                    <a:pt x="573052" y="112334"/>
                  </a:cubicBezTo>
                  <a:cubicBezTo>
                    <a:pt x="570479" y="107898"/>
                    <a:pt x="568151" y="106796"/>
                    <a:pt x="563078" y="107898"/>
                  </a:cubicBezTo>
                  <a:cubicBezTo>
                    <a:pt x="558005" y="109001"/>
                    <a:pt x="552344" y="111967"/>
                    <a:pt x="552344" y="106796"/>
                  </a:cubicBezTo>
                  <a:cubicBezTo>
                    <a:pt x="552344" y="101625"/>
                    <a:pt x="550874" y="102360"/>
                    <a:pt x="547443" y="99787"/>
                  </a:cubicBezTo>
                  <a:cubicBezTo>
                    <a:pt x="544012" y="97214"/>
                    <a:pt x="540802" y="94224"/>
                    <a:pt x="533768" y="95351"/>
                  </a:cubicBezTo>
                  <a:cubicBezTo>
                    <a:pt x="526735" y="96479"/>
                    <a:pt x="515291" y="101257"/>
                    <a:pt x="515291" y="95351"/>
                  </a:cubicBezTo>
                  <a:cubicBezTo>
                    <a:pt x="515291" y="89445"/>
                    <a:pt x="514556" y="88318"/>
                    <a:pt x="511223" y="86823"/>
                  </a:cubicBezTo>
                  <a:cubicBezTo>
                    <a:pt x="507890" y="85328"/>
                    <a:pt x="507890" y="81652"/>
                    <a:pt x="498284" y="83147"/>
                  </a:cubicBezTo>
                  <a:cubicBezTo>
                    <a:pt x="488677" y="84642"/>
                    <a:pt x="468705" y="81285"/>
                    <a:pt x="468337" y="83883"/>
                  </a:cubicBezTo>
                  <a:cubicBezTo>
                    <a:pt x="467969" y="86480"/>
                    <a:pt x="467969" y="87215"/>
                    <a:pt x="457260" y="87215"/>
                  </a:cubicBezTo>
                  <a:cubicBezTo>
                    <a:pt x="446551" y="87215"/>
                    <a:pt x="441356" y="89421"/>
                    <a:pt x="438391" y="85721"/>
                  </a:cubicBezTo>
                  <a:cubicBezTo>
                    <a:pt x="435425" y="82020"/>
                    <a:pt x="433489" y="81652"/>
                    <a:pt x="427314" y="82388"/>
                  </a:cubicBezTo>
                  <a:cubicBezTo>
                    <a:pt x="421138" y="83123"/>
                    <a:pt x="421015" y="89421"/>
                    <a:pt x="414007" y="89740"/>
                  </a:cubicBezTo>
                  <a:cubicBezTo>
                    <a:pt x="406998" y="90058"/>
                    <a:pt x="402538" y="93807"/>
                    <a:pt x="397367" y="94641"/>
                  </a:cubicBezTo>
                  <a:cubicBezTo>
                    <a:pt x="392196" y="95474"/>
                    <a:pt x="385898" y="96136"/>
                    <a:pt x="384060" y="98341"/>
                  </a:cubicBezTo>
                  <a:cubicBezTo>
                    <a:pt x="382222" y="100547"/>
                    <a:pt x="372592" y="97606"/>
                    <a:pt x="368523" y="100547"/>
                  </a:cubicBezTo>
                  <a:cubicBezTo>
                    <a:pt x="364455" y="103487"/>
                    <a:pt x="358549" y="104639"/>
                    <a:pt x="358549" y="107898"/>
                  </a:cubicBezTo>
                  <a:cubicBezTo>
                    <a:pt x="358549" y="111158"/>
                    <a:pt x="358917" y="110864"/>
                    <a:pt x="350413" y="110864"/>
                  </a:cubicBezTo>
                  <a:cubicBezTo>
                    <a:pt x="341910" y="110864"/>
                    <a:pt x="343405" y="109393"/>
                    <a:pt x="337106" y="109026"/>
                  </a:cubicBezTo>
                  <a:cubicBezTo>
                    <a:pt x="330808" y="108658"/>
                    <a:pt x="330073" y="107898"/>
                    <a:pt x="328603" y="104958"/>
                  </a:cubicBezTo>
                  <a:cubicBezTo>
                    <a:pt x="327132" y="102017"/>
                    <a:pt x="324902" y="101257"/>
                    <a:pt x="321594" y="99395"/>
                  </a:cubicBezTo>
                  <a:cubicBezTo>
                    <a:pt x="318286" y="97532"/>
                    <a:pt x="312355" y="96944"/>
                    <a:pt x="311596" y="99787"/>
                  </a:cubicBezTo>
                  <a:cubicBezTo>
                    <a:pt x="310836" y="102630"/>
                    <a:pt x="305322" y="106060"/>
                    <a:pt x="303459" y="103463"/>
                  </a:cubicBezTo>
                  <a:cubicBezTo>
                    <a:pt x="301597" y="100865"/>
                    <a:pt x="301254" y="98292"/>
                    <a:pt x="296451" y="100498"/>
                  </a:cubicBezTo>
                  <a:cubicBezTo>
                    <a:pt x="291648" y="102703"/>
                    <a:pt x="292015" y="104590"/>
                    <a:pt x="285349" y="103095"/>
                  </a:cubicBezTo>
                  <a:cubicBezTo>
                    <a:pt x="278684" y="101600"/>
                    <a:pt x="277213" y="98660"/>
                    <a:pt x="274272" y="97189"/>
                  </a:cubicBezTo>
                  <a:cubicBezTo>
                    <a:pt x="271332" y="95719"/>
                    <a:pt x="263906" y="94224"/>
                    <a:pt x="263171" y="98660"/>
                  </a:cubicBezTo>
                  <a:cubicBezTo>
                    <a:pt x="262436" y="103095"/>
                    <a:pt x="266872" y="109761"/>
                    <a:pt x="260721" y="109393"/>
                  </a:cubicBezTo>
                  <a:cubicBezTo>
                    <a:pt x="254570" y="109026"/>
                    <a:pt x="259961" y="106060"/>
                    <a:pt x="254423" y="105693"/>
                  </a:cubicBezTo>
                  <a:cubicBezTo>
                    <a:pt x="248884" y="105325"/>
                    <a:pt x="245919" y="100522"/>
                    <a:pt x="249252" y="97557"/>
                  </a:cubicBezTo>
                  <a:cubicBezTo>
                    <a:pt x="252585" y="94592"/>
                    <a:pt x="254153" y="92386"/>
                    <a:pt x="253688" y="89788"/>
                  </a:cubicBezTo>
                  <a:cubicBezTo>
                    <a:pt x="253222" y="87191"/>
                    <a:pt x="251457" y="85721"/>
                    <a:pt x="247781" y="84618"/>
                  </a:cubicBezTo>
                  <a:cubicBezTo>
                    <a:pt x="244106" y="83515"/>
                    <a:pt x="239278" y="83147"/>
                    <a:pt x="237048" y="78712"/>
                  </a:cubicBezTo>
                  <a:cubicBezTo>
                    <a:pt x="234818" y="74276"/>
                    <a:pt x="233347" y="72781"/>
                    <a:pt x="227441" y="73516"/>
                  </a:cubicBezTo>
                  <a:cubicBezTo>
                    <a:pt x="222785" y="74202"/>
                    <a:pt x="218203" y="75305"/>
                    <a:pt x="213767" y="76849"/>
                  </a:cubicBezTo>
                  <a:cubicBezTo>
                    <a:pt x="210066" y="77952"/>
                    <a:pt x="208228" y="77217"/>
                    <a:pt x="205263" y="74644"/>
                  </a:cubicBezTo>
                  <a:cubicBezTo>
                    <a:pt x="202665" y="72683"/>
                    <a:pt x="202175" y="68983"/>
                    <a:pt x="204136" y="66410"/>
                  </a:cubicBezTo>
                  <a:cubicBezTo>
                    <a:pt x="204553" y="65846"/>
                    <a:pt x="205043" y="65380"/>
                    <a:pt x="205631" y="65013"/>
                  </a:cubicBezTo>
                  <a:cubicBezTo>
                    <a:pt x="209331" y="62807"/>
                    <a:pt x="214502" y="65405"/>
                    <a:pt x="215237" y="62562"/>
                  </a:cubicBezTo>
                  <a:cubicBezTo>
                    <a:pt x="215972" y="59719"/>
                    <a:pt x="219305" y="59229"/>
                    <a:pt x="222589" y="62562"/>
                  </a:cubicBezTo>
                  <a:cubicBezTo>
                    <a:pt x="225873" y="65895"/>
                    <a:pt x="229941" y="66630"/>
                    <a:pt x="233298" y="64400"/>
                  </a:cubicBezTo>
                  <a:cubicBezTo>
                    <a:pt x="236656" y="62170"/>
                    <a:pt x="238199" y="60332"/>
                    <a:pt x="244032" y="60332"/>
                  </a:cubicBezTo>
                  <a:cubicBezTo>
                    <a:pt x="249864" y="60332"/>
                    <a:pt x="251384" y="62562"/>
                    <a:pt x="251800" y="58127"/>
                  </a:cubicBezTo>
                  <a:cubicBezTo>
                    <a:pt x="252217" y="53691"/>
                    <a:pt x="246605" y="50775"/>
                    <a:pt x="244032" y="50775"/>
                  </a:cubicBezTo>
                  <a:cubicBezTo>
                    <a:pt x="241459" y="50775"/>
                    <a:pt x="231460" y="48324"/>
                    <a:pt x="226657" y="48324"/>
                  </a:cubicBezTo>
                  <a:cubicBezTo>
                    <a:pt x="221854" y="48324"/>
                    <a:pt x="223324" y="43423"/>
                    <a:pt x="217026" y="43888"/>
                  </a:cubicBezTo>
                  <a:cubicBezTo>
                    <a:pt x="210728" y="44354"/>
                    <a:pt x="207052" y="44256"/>
                    <a:pt x="207052" y="39820"/>
                  </a:cubicBezTo>
                  <a:cubicBezTo>
                    <a:pt x="207052" y="35385"/>
                    <a:pt x="208547" y="35385"/>
                    <a:pt x="204602" y="32468"/>
                  </a:cubicBezTo>
                  <a:cubicBezTo>
                    <a:pt x="200093" y="29699"/>
                    <a:pt x="195093" y="27837"/>
                    <a:pt x="189898" y="26930"/>
                  </a:cubicBezTo>
                  <a:cubicBezTo>
                    <a:pt x="184997" y="25803"/>
                    <a:pt x="184997" y="22494"/>
                    <a:pt x="179556" y="23230"/>
                  </a:cubicBezTo>
                  <a:cubicBezTo>
                    <a:pt x="174116" y="23965"/>
                    <a:pt x="173650" y="27665"/>
                    <a:pt x="165882" y="26930"/>
                  </a:cubicBezTo>
                  <a:cubicBezTo>
                    <a:pt x="158113" y="26195"/>
                    <a:pt x="157746" y="27665"/>
                    <a:pt x="152575" y="30238"/>
                  </a:cubicBezTo>
                  <a:cubicBezTo>
                    <a:pt x="147404" y="32811"/>
                    <a:pt x="148507" y="32468"/>
                    <a:pt x="138508" y="31733"/>
                  </a:cubicBezTo>
                  <a:cubicBezTo>
                    <a:pt x="128510" y="30998"/>
                    <a:pt x="122261" y="33204"/>
                    <a:pt x="121158" y="26832"/>
                  </a:cubicBezTo>
                  <a:cubicBezTo>
                    <a:pt x="120055" y="20461"/>
                    <a:pt x="116257" y="21294"/>
                    <a:pt x="111895" y="17961"/>
                  </a:cubicBezTo>
                  <a:cubicBezTo>
                    <a:pt x="107533" y="14628"/>
                    <a:pt x="110792" y="9457"/>
                    <a:pt x="102288" y="9090"/>
                  </a:cubicBezTo>
                  <a:cubicBezTo>
                    <a:pt x="93785" y="8722"/>
                    <a:pt x="84546" y="13525"/>
                    <a:pt x="79743" y="7595"/>
                  </a:cubicBezTo>
                  <a:cubicBezTo>
                    <a:pt x="74939" y="1664"/>
                    <a:pt x="59035" y="5757"/>
                    <a:pt x="57932" y="3159"/>
                  </a:cubicBezTo>
                  <a:cubicBezTo>
                    <a:pt x="56829" y="562"/>
                    <a:pt x="48693" y="-909"/>
                    <a:pt x="43228" y="-909"/>
                  </a:cubicBezTo>
                  <a:cubicBezTo>
                    <a:pt x="37764" y="-909"/>
                    <a:pt x="40263" y="953"/>
                    <a:pt x="28525" y="1321"/>
                  </a:cubicBezTo>
                  <a:cubicBezTo>
                    <a:pt x="24800" y="316"/>
                    <a:pt x="20830" y="1125"/>
                    <a:pt x="17816" y="3527"/>
                  </a:cubicBezTo>
                  <a:cubicBezTo>
                    <a:pt x="13380" y="7595"/>
                    <a:pt x="9312" y="5022"/>
                    <a:pt x="4509" y="6124"/>
                  </a:cubicBezTo>
                  <a:cubicBezTo>
                    <a:pt x="-295" y="7227"/>
                    <a:pt x="-2157" y="11295"/>
                    <a:pt x="3381" y="13893"/>
                  </a:cubicBezTo>
                  <a:cubicBezTo>
                    <a:pt x="8920" y="16491"/>
                    <a:pt x="10047" y="17936"/>
                    <a:pt x="7106" y="18794"/>
                  </a:cubicBezTo>
                  <a:cubicBezTo>
                    <a:pt x="4165" y="19652"/>
                    <a:pt x="-3995" y="24700"/>
                    <a:pt x="1911" y="25803"/>
                  </a:cubicBezTo>
                  <a:cubicBezTo>
                    <a:pt x="7817" y="26906"/>
                    <a:pt x="9679" y="24332"/>
                    <a:pt x="13747" y="29136"/>
                  </a:cubicBezTo>
                  <a:cubicBezTo>
                    <a:pt x="17816" y="33939"/>
                    <a:pt x="28451" y="32101"/>
                    <a:pt x="29627" y="39134"/>
                  </a:cubicBezTo>
                  <a:cubicBezTo>
                    <a:pt x="30804" y="46167"/>
                    <a:pt x="33695" y="48373"/>
                    <a:pt x="38891" y="48373"/>
                  </a:cubicBezTo>
                  <a:cubicBezTo>
                    <a:pt x="44086" y="48373"/>
                    <a:pt x="47762" y="46511"/>
                    <a:pt x="50335" y="50578"/>
                  </a:cubicBezTo>
                  <a:cubicBezTo>
                    <a:pt x="52908" y="54647"/>
                    <a:pt x="50335" y="57244"/>
                    <a:pt x="58471" y="57244"/>
                  </a:cubicBezTo>
                  <a:cubicBezTo>
                    <a:pt x="66607" y="57244"/>
                    <a:pt x="69180" y="55014"/>
                    <a:pt x="78811" y="56877"/>
                  </a:cubicBezTo>
                  <a:cubicBezTo>
                    <a:pt x="88442" y="58739"/>
                    <a:pt x="109126" y="57612"/>
                    <a:pt x="109861" y="55382"/>
                  </a:cubicBezTo>
                  <a:cubicBezTo>
                    <a:pt x="110596" y="53152"/>
                    <a:pt x="112458" y="51681"/>
                    <a:pt x="119099" y="51681"/>
                  </a:cubicBezTo>
                  <a:cubicBezTo>
                    <a:pt x="125741" y="51681"/>
                    <a:pt x="124001" y="53911"/>
                    <a:pt x="127235" y="56583"/>
                  </a:cubicBezTo>
                  <a:cubicBezTo>
                    <a:pt x="130470" y="59254"/>
                    <a:pt x="135739" y="60675"/>
                    <a:pt x="136842" y="65846"/>
                  </a:cubicBezTo>
                  <a:cubicBezTo>
                    <a:pt x="137945" y="71017"/>
                    <a:pt x="138312" y="75085"/>
                    <a:pt x="146081" y="77658"/>
                  </a:cubicBezTo>
                  <a:cubicBezTo>
                    <a:pt x="152746" y="79814"/>
                    <a:pt x="157452" y="85818"/>
                    <a:pt x="157917" y="92827"/>
                  </a:cubicBezTo>
                  <a:cubicBezTo>
                    <a:pt x="158285" y="98733"/>
                    <a:pt x="151619" y="102434"/>
                    <a:pt x="150884" y="105766"/>
                  </a:cubicBezTo>
                  <a:cubicBezTo>
                    <a:pt x="150149" y="109099"/>
                    <a:pt x="149046" y="115741"/>
                    <a:pt x="146816" y="116843"/>
                  </a:cubicBezTo>
                  <a:cubicBezTo>
                    <a:pt x="144733" y="118363"/>
                    <a:pt x="143949" y="121132"/>
                    <a:pt x="144978" y="123509"/>
                  </a:cubicBezTo>
                  <a:cubicBezTo>
                    <a:pt x="145713" y="125959"/>
                    <a:pt x="148678" y="125347"/>
                    <a:pt x="149879" y="128410"/>
                  </a:cubicBezTo>
                  <a:cubicBezTo>
                    <a:pt x="151080" y="131473"/>
                    <a:pt x="152845" y="132111"/>
                    <a:pt x="152845" y="137649"/>
                  </a:cubicBezTo>
                  <a:cubicBezTo>
                    <a:pt x="152845" y="143187"/>
                    <a:pt x="158383" y="141717"/>
                    <a:pt x="158751" y="147623"/>
                  </a:cubicBezTo>
                  <a:cubicBezTo>
                    <a:pt x="159118" y="153529"/>
                    <a:pt x="159486" y="157597"/>
                    <a:pt x="165049" y="158357"/>
                  </a:cubicBezTo>
                  <a:cubicBezTo>
                    <a:pt x="170612" y="159116"/>
                    <a:pt x="172793" y="157254"/>
                    <a:pt x="175022" y="161297"/>
                  </a:cubicBezTo>
                  <a:cubicBezTo>
                    <a:pt x="177253" y="165341"/>
                    <a:pt x="181296" y="163895"/>
                    <a:pt x="184261" y="163895"/>
                  </a:cubicBezTo>
                  <a:cubicBezTo>
                    <a:pt x="187227" y="163895"/>
                    <a:pt x="189800" y="164998"/>
                    <a:pt x="189800" y="161690"/>
                  </a:cubicBezTo>
                  <a:cubicBezTo>
                    <a:pt x="189800" y="158381"/>
                    <a:pt x="186761" y="155930"/>
                    <a:pt x="190829" y="15556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6" name="Freeform: Shape 1635">
              <a:extLst>
                <a:ext uri="{FF2B5EF4-FFF2-40B4-BE49-F238E27FC236}">
                  <a16:creationId xmlns:a16="http://schemas.microsoft.com/office/drawing/2014/main" xmlns="" id="{0AC398A5-4277-2065-BD72-FA1050847A9F}"/>
                </a:ext>
              </a:extLst>
            </p:cNvPr>
            <p:cNvSpPr/>
            <p:nvPr/>
          </p:nvSpPr>
          <p:spPr>
            <a:xfrm>
              <a:off x="2965638" y="1873927"/>
              <a:ext cx="66848" cy="42321"/>
            </a:xfrm>
            <a:custGeom>
              <a:avLst/>
              <a:gdLst>
                <a:gd name="connsiteX0" fmla="*/ 9438 w 66848"/>
                <a:gd name="connsiteY0" fmla="*/ 18559 h 42321"/>
                <a:gd name="connsiteX1" fmla="*/ 468 w 66848"/>
                <a:gd name="connsiteY1" fmla="*/ 26278 h 42321"/>
                <a:gd name="connsiteX2" fmla="*/ 5198 w 66848"/>
                <a:gd name="connsiteY2" fmla="*/ 35493 h 42321"/>
                <a:gd name="connsiteX3" fmla="*/ 15417 w 66848"/>
                <a:gd name="connsiteY3" fmla="*/ 41227 h 42321"/>
                <a:gd name="connsiteX4" fmla="*/ 35365 w 66848"/>
                <a:gd name="connsiteY4" fmla="*/ 38483 h 42321"/>
                <a:gd name="connsiteX5" fmla="*/ 44580 w 66848"/>
                <a:gd name="connsiteY5" fmla="*/ 29023 h 42321"/>
                <a:gd name="connsiteX6" fmla="*/ 55044 w 66848"/>
                <a:gd name="connsiteY6" fmla="*/ 20544 h 42321"/>
                <a:gd name="connsiteX7" fmla="*/ 66022 w 66848"/>
                <a:gd name="connsiteY7" fmla="*/ 11060 h 42321"/>
                <a:gd name="connsiteX8" fmla="*/ 62518 w 66848"/>
                <a:gd name="connsiteY8" fmla="*/ 106 h 42321"/>
                <a:gd name="connsiteX9" fmla="*/ 48819 w 66848"/>
                <a:gd name="connsiteY9" fmla="*/ -654 h 42321"/>
                <a:gd name="connsiteX10" fmla="*/ 38110 w 66848"/>
                <a:gd name="connsiteY10" fmla="*/ 1111 h 42321"/>
                <a:gd name="connsiteX11" fmla="*/ 30611 w 66848"/>
                <a:gd name="connsiteY11" fmla="*/ 4345 h 42321"/>
                <a:gd name="connsiteX12" fmla="*/ 12182 w 66848"/>
                <a:gd name="connsiteY12" fmla="*/ 8830 h 42321"/>
                <a:gd name="connsiteX13" fmla="*/ 9438 w 66848"/>
                <a:gd name="connsiteY13" fmla="*/ 18559 h 42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8" h="42321">
                  <a:moveTo>
                    <a:pt x="9438" y="18559"/>
                  </a:moveTo>
                  <a:cubicBezTo>
                    <a:pt x="4218" y="19784"/>
                    <a:pt x="-2276" y="21010"/>
                    <a:pt x="468" y="26278"/>
                  </a:cubicBezTo>
                  <a:cubicBezTo>
                    <a:pt x="3213" y="31547"/>
                    <a:pt x="4953" y="31743"/>
                    <a:pt x="5198" y="35493"/>
                  </a:cubicBezTo>
                  <a:cubicBezTo>
                    <a:pt x="5443" y="39242"/>
                    <a:pt x="11423" y="41227"/>
                    <a:pt x="15417" y="41227"/>
                  </a:cubicBezTo>
                  <a:cubicBezTo>
                    <a:pt x="19412" y="41227"/>
                    <a:pt x="34115" y="42477"/>
                    <a:pt x="35365" y="38483"/>
                  </a:cubicBezTo>
                  <a:cubicBezTo>
                    <a:pt x="36615" y="34488"/>
                    <a:pt x="38600" y="32993"/>
                    <a:pt x="44580" y="29023"/>
                  </a:cubicBezTo>
                  <a:cubicBezTo>
                    <a:pt x="50559" y="25053"/>
                    <a:pt x="48574" y="21671"/>
                    <a:pt x="55044" y="20544"/>
                  </a:cubicBezTo>
                  <a:cubicBezTo>
                    <a:pt x="61513" y="19417"/>
                    <a:pt x="65508" y="16304"/>
                    <a:pt x="66022" y="11060"/>
                  </a:cubicBezTo>
                  <a:cubicBezTo>
                    <a:pt x="66537" y="5816"/>
                    <a:pt x="68253" y="1111"/>
                    <a:pt x="62518" y="106"/>
                  </a:cubicBezTo>
                  <a:cubicBezTo>
                    <a:pt x="58033" y="-899"/>
                    <a:pt x="53402" y="-1169"/>
                    <a:pt x="48819" y="-654"/>
                  </a:cubicBezTo>
                  <a:cubicBezTo>
                    <a:pt x="48819" y="-654"/>
                    <a:pt x="39335" y="-1634"/>
                    <a:pt x="38110" y="1111"/>
                  </a:cubicBezTo>
                  <a:cubicBezTo>
                    <a:pt x="36885" y="3855"/>
                    <a:pt x="41100" y="5350"/>
                    <a:pt x="30611" y="4345"/>
                  </a:cubicBezTo>
                  <a:cubicBezTo>
                    <a:pt x="20122" y="3340"/>
                    <a:pt x="12917" y="4590"/>
                    <a:pt x="12182" y="8830"/>
                  </a:cubicBezTo>
                  <a:cubicBezTo>
                    <a:pt x="11447" y="13070"/>
                    <a:pt x="14682" y="17309"/>
                    <a:pt x="9438" y="185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7" name="Freeform: Shape 1636">
              <a:extLst>
                <a:ext uri="{FF2B5EF4-FFF2-40B4-BE49-F238E27FC236}">
                  <a16:creationId xmlns:a16="http://schemas.microsoft.com/office/drawing/2014/main" xmlns="" id="{0689FED9-ED94-89F5-9422-4188563CEF69}"/>
                </a:ext>
              </a:extLst>
            </p:cNvPr>
            <p:cNvSpPr/>
            <p:nvPr/>
          </p:nvSpPr>
          <p:spPr>
            <a:xfrm>
              <a:off x="2430458" y="812851"/>
              <a:ext cx="49778" cy="34792"/>
            </a:xfrm>
            <a:custGeom>
              <a:avLst/>
              <a:gdLst>
                <a:gd name="connsiteX0" fmla="*/ 4208 w 49778"/>
                <a:gd name="connsiteY0" fmla="*/ 20845 h 34792"/>
                <a:gd name="connsiteX1" fmla="*/ 14942 w 49778"/>
                <a:gd name="connsiteY1" fmla="*/ 22340 h 34792"/>
                <a:gd name="connsiteX2" fmla="*/ 26386 w 49778"/>
                <a:gd name="connsiteY2" fmla="*/ 25281 h 34792"/>
                <a:gd name="connsiteX3" fmla="*/ 33052 w 49778"/>
                <a:gd name="connsiteY3" fmla="*/ 33785 h 34792"/>
                <a:gd name="connsiteX4" fmla="*/ 45991 w 49778"/>
                <a:gd name="connsiteY4" fmla="*/ 29717 h 34792"/>
                <a:gd name="connsiteX5" fmla="*/ 48589 w 49778"/>
                <a:gd name="connsiteY5" fmla="*/ 21948 h 34792"/>
                <a:gd name="connsiteX6" fmla="*/ 44129 w 49778"/>
                <a:gd name="connsiteY6" fmla="*/ 9695 h 34792"/>
                <a:gd name="connsiteX7" fmla="*/ 34522 w 49778"/>
                <a:gd name="connsiteY7" fmla="*/ 3397 h 34792"/>
                <a:gd name="connsiteX8" fmla="*/ 26754 w 49778"/>
                <a:gd name="connsiteY8" fmla="*/ 4524 h 34792"/>
                <a:gd name="connsiteX9" fmla="*/ 14206 w 49778"/>
                <a:gd name="connsiteY9" fmla="*/ -671 h 34792"/>
                <a:gd name="connsiteX10" fmla="*/ 6438 w 49778"/>
                <a:gd name="connsiteY10" fmla="*/ 3397 h 34792"/>
                <a:gd name="connsiteX11" fmla="*/ 140 w 49778"/>
                <a:gd name="connsiteY11" fmla="*/ 11166 h 34792"/>
                <a:gd name="connsiteX12" fmla="*/ 4208 w 49778"/>
                <a:gd name="connsiteY12" fmla="*/ 20845 h 3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78" h="34792">
                  <a:moveTo>
                    <a:pt x="4208" y="20845"/>
                  </a:moveTo>
                  <a:cubicBezTo>
                    <a:pt x="7467" y="22659"/>
                    <a:pt x="11290" y="23173"/>
                    <a:pt x="14942" y="22340"/>
                  </a:cubicBezTo>
                  <a:cubicBezTo>
                    <a:pt x="20112" y="21581"/>
                    <a:pt x="25283" y="19743"/>
                    <a:pt x="26386" y="25281"/>
                  </a:cubicBezTo>
                  <a:cubicBezTo>
                    <a:pt x="27489" y="30819"/>
                    <a:pt x="27881" y="33785"/>
                    <a:pt x="33052" y="33785"/>
                  </a:cubicBezTo>
                  <a:cubicBezTo>
                    <a:pt x="38223" y="33785"/>
                    <a:pt x="45991" y="34887"/>
                    <a:pt x="45991" y="29717"/>
                  </a:cubicBezTo>
                  <a:cubicBezTo>
                    <a:pt x="45991" y="24546"/>
                    <a:pt x="51897" y="26776"/>
                    <a:pt x="48589" y="21948"/>
                  </a:cubicBezTo>
                  <a:cubicBezTo>
                    <a:pt x="45280" y="17120"/>
                    <a:pt x="47461" y="13837"/>
                    <a:pt x="44129" y="9695"/>
                  </a:cubicBezTo>
                  <a:cubicBezTo>
                    <a:pt x="40796" y="5554"/>
                    <a:pt x="38223" y="2662"/>
                    <a:pt x="34522" y="3397"/>
                  </a:cubicBezTo>
                  <a:cubicBezTo>
                    <a:pt x="30822" y="4132"/>
                    <a:pt x="33787" y="7465"/>
                    <a:pt x="26754" y="4524"/>
                  </a:cubicBezTo>
                  <a:cubicBezTo>
                    <a:pt x="22686" y="2539"/>
                    <a:pt x="18495" y="799"/>
                    <a:pt x="14206" y="-671"/>
                  </a:cubicBezTo>
                  <a:cubicBezTo>
                    <a:pt x="10139" y="-1774"/>
                    <a:pt x="8644" y="1191"/>
                    <a:pt x="6438" y="3397"/>
                  </a:cubicBezTo>
                  <a:cubicBezTo>
                    <a:pt x="4233" y="5603"/>
                    <a:pt x="900" y="6362"/>
                    <a:pt x="140" y="11166"/>
                  </a:cubicBezTo>
                  <a:cubicBezTo>
                    <a:pt x="-620" y="15969"/>
                    <a:pt x="-326" y="19007"/>
                    <a:pt x="4208" y="208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8" name="Freeform: Shape 1637">
              <a:extLst>
                <a:ext uri="{FF2B5EF4-FFF2-40B4-BE49-F238E27FC236}">
                  <a16:creationId xmlns:a16="http://schemas.microsoft.com/office/drawing/2014/main" xmlns="" id="{5853019E-C6C0-48FD-C118-6DAE56534873}"/>
                </a:ext>
              </a:extLst>
            </p:cNvPr>
            <p:cNvSpPr/>
            <p:nvPr/>
          </p:nvSpPr>
          <p:spPr>
            <a:xfrm>
              <a:off x="2540942" y="579303"/>
              <a:ext cx="1169649" cy="523022"/>
            </a:xfrm>
            <a:custGeom>
              <a:avLst/>
              <a:gdLst>
                <a:gd name="connsiteX0" fmla="*/ 11182 w 1169649"/>
                <a:gd name="connsiteY0" fmla="*/ 251942 h 523022"/>
                <a:gd name="connsiteX1" fmla="*/ 16744 w 1169649"/>
                <a:gd name="connsiteY1" fmla="*/ 262284 h 523022"/>
                <a:gd name="connsiteX2" fmla="*/ 31154 w 1169649"/>
                <a:gd name="connsiteY2" fmla="*/ 272650 h 523022"/>
                <a:gd name="connsiteX3" fmla="*/ 48529 w 1169649"/>
                <a:gd name="connsiteY3" fmla="*/ 272650 h 523022"/>
                <a:gd name="connsiteX4" fmla="*/ 63233 w 1169649"/>
                <a:gd name="connsiteY4" fmla="*/ 270788 h 523022"/>
                <a:gd name="connsiteX5" fmla="*/ 69898 w 1169649"/>
                <a:gd name="connsiteY5" fmla="*/ 274121 h 523022"/>
                <a:gd name="connsiteX6" fmla="*/ 52156 w 1169649"/>
                <a:gd name="connsiteY6" fmla="*/ 277453 h 523022"/>
                <a:gd name="connsiteX7" fmla="*/ 35516 w 1169649"/>
                <a:gd name="connsiteY7" fmla="*/ 281889 h 523022"/>
                <a:gd name="connsiteX8" fmla="*/ 46593 w 1169649"/>
                <a:gd name="connsiteY8" fmla="*/ 291863 h 523022"/>
                <a:gd name="connsiteX9" fmla="*/ 62497 w 1169649"/>
                <a:gd name="connsiteY9" fmla="*/ 298872 h 523022"/>
                <a:gd name="connsiteX10" fmla="*/ 71736 w 1169649"/>
                <a:gd name="connsiteY10" fmla="*/ 294828 h 523022"/>
                <a:gd name="connsiteX11" fmla="*/ 85778 w 1169649"/>
                <a:gd name="connsiteY11" fmla="*/ 293333 h 523022"/>
                <a:gd name="connsiteX12" fmla="*/ 99085 w 1169649"/>
                <a:gd name="connsiteY12" fmla="*/ 298872 h 523022"/>
                <a:gd name="connsiteX13" fmla="*/ 111657 w 1169649"/>
                <a:gd name="connsiteY13" fmla="*/ 293971 h 523022"/>
                <a:gd name="connsiteX14" fmla="*/ 124964 w 1169649"/>
                <a:gd name="connsiteY14" fmla="*/ 287329 h 523022"/>
                <a:gd name="connsiteX15" fmla="*/ 143441 w 1169649"/>
                <a:gd name="connsiteY15" fmla="*/ 291030 h 523022"/>
                <a:gd name="connsiteX16" fmla="*/ 136433 w 1169649"/>
                <a:gd name="connsiteY16" fmla="*/ 297303 h 523022"/>
                <a:gd name="connsiteX17" fmla="*/ 136433 w 1169649"/>
                <a:gd name="connsiteY17" fmla="*/ 305072 h 523022"/>
                <a:gd name="connsiteX18" fmla="*/ 113887 w 1169649"/>
                <a:gd name="connsiteY18" fmla="*/ 306542 h 523022"/>
                <a:gd name="connsiteX19" fmla="*/ 103521 w 1169649"/>
                <a:gd name="connsiteY19" fmla="*/ 313576 h 523022"/>
                <a:gd name="connsiteX20" fmla="*/ 87249 w 1169649"/>
                <a:gd name="connsiteY20" fmla="*/ 318011 h 523022"/>
                <a:gd name="connsiteX21" fmla="*/ 88376 w 1169649"/>
                <a:gd name="connsiteY21" fmla="*/ 327985 h 523022"/>
                <a:gd name="connsiteX22" fmla="*/ 106118 w 1169649"/>
                <a:gd name="connsiteY22" fmla="*/ 342419 h 523022"/>
                <a:gd name="connsiteX23" fmla="*/ 120528 w 1169649"/>
                <a:gd name="connsiteY23" fmla="*/ 350531 h 523022"/>
                <a:gd name="connsiteX24" fmla="*/ 133835 w 1169649"/>
                <a:gd name="connsiteY24" fmla="*/ 347590 h 523022"/>
                <a:gd name="connsiteX25" fmla="*/ 158341 w 1169649"/>
                <a:gd name="connsiteY25" fmla="*/ 350041 h 523022"/>
                <a:gd name="connsiteX26" fmla="*/ 156871 w 1169649"/>
                <a:gd name="connsiteY26" fmla="*/ 353741 h 523022"/>
                <a:gd name="connsiteX27" fmla="*/ 128027 w 1169649"/>
                <a:gd name="connsiteY27" fmla="*/ 357074 h 523022"/>
                <a:gd name="connsiteX28" fmla="*/ 133933 w 1169649"/>
                <a:gd name="connsiteY28" fmla="*/ 366680 h 523022"/>
                <a:gd name="connsiteX29" fmla="*/ 155989 w 1169649"/>
                <a:gd name="connsiteY29" fmla="*/ 376287 h 523022"/>
                <a:gd name="connsiteX30" fmla="*/ 172261 w 1169649"/>
                <a:gd name="connsiteY30" fmla="*/ 379252 h 523022"/>
                <a:gd name="connsiteX31" fmla="*/ 194071 w 1169649"/>
                <a:gd name="connsiteY31" fmla="*/ 382952 h 523022"/>
                <a:gd name="connsiteX32" fmla="*/ 209976 w 1169649"/>
                <a:gd name="connsiteY32" fmla="*/ 376654 h 523022"/>
                <a:gd name="connsiteX33" fmla="*/ 219582 w 1169649"/>
                <a:gd name="connsiteY33" fmla="*/ 369646 h 523022"/>
                <a:gd name="connsiteX34" fmla="*/ 231026 w 1169649"/>
                <a:gd name="connsiteY34" fmla="*/ 378517 h 523022"/>
                <a:gd name="connsiteX35" fmla="*/ 239555 w 1169649"/>
                <a:gd name="connsiteY35" fmla="*/ 375919 h 523022"/>
                <a:gd name="connsiteX36" fmla="*/ 232521 w 1169649"/>
                <a:gd name="connsiteY36" fmla="*/ 367416 h 523022"/>
                <a:gd name="connsiteX37" fmla="*/ 242863 w 1169649"/>
                <a:gd name="connsiteY37" fmla="*/ 366680 h 523022"/>
                <a:gd name="connsiteX38" fmla="*/ 253229 w 1169649"/>
                <a:gd name="connsiteY38" fmla="*/ 379620 h 523022"/>
                <a:gd name="connsiteX39" fmla="*/ 264306 w 1169649"/>
                <a:gd name="connsiteY39" fmla="*/ 374449 h 523022"/>
                <a:gd name="connsiteX40" fmla="*/ 270604 w 1169649"/>
                <a:gd name="connsiteY40" fmla="*/ 363347 h 523022"/>
                <a:gd name="connsiteX41" fmla="*/ 271339 w 1169649"/>
                <a:gd name="connsiteY41" fmla="*/ 351903 h 523022"/>
                <a:gd name="connsiteX42" fmla="*/ 283151 w 1169649"/>
                <a:gd name="connsiteY42" fmla="*/ 358544 h 523022"/>
                <a:gd name="connsiteX43" fmla="*/ 289449 w 1169649"/>
                <a:gd name="connsiteY43" fmla="*/ 353374 h 523022"/>
                <a:gd name="connsiteX44" fmla="*/ 285749 w 1169649"/>
                <a:gd name="connsiteY44" fmla="*/ 343007 h 523022"/>
                <a:gd name="connsiteX45" fmla="*/ 280578 w 1169649"/>
                <a:gd name="connsiteY45" fmla="*/ 330754 h 523022"/>
                <a:gd name="connsiteX46" fmla="*/ 289817 w 1169649"/>
                <a:gd name="connsiteY46" fmla="*/ 326319 h 523022"/>
                <a:gd name="connsiteX47" fmla="*/ 292414 w 1169649"/>
                <a:gd name="connsiteY47" fmla="*/ 340361 h 523022"/>
                <a:gd name="connsiteX48" fmla="*/ 304226 w 1169649"/>
                <a:gd name="connsiteY48" fmla="*/ 343326 h 523022"/>
                <a:gd name="connsiteX49" fmla="*/ 315695 w 1169649"/>
                <a:gd name="connsiteY49" fmla="*/ 333327 h 523022"/>
                <a:gd name="connsiteX50" fmla="*/ 326405 w 1169649"/>
                <a:gd name="connsiteY50" fmla="*/ 320021 h 523022"/>
                <a:gd name="connsiteX51" fmla="*/ 346745 w 1169649"/>
                <a:gd name="connsiteY51" fmla="*/ 313379 h 523022"/>
                <a:gd name="connsiteX52" fmla="*/ 351180 w 1169649"/>
                <a:gd name="connsiteY52" fmla="*/ 317080 h 523022"/>
                <a:gd name="connsiteX53" fmla="*/ 341574 w 1169649"/>
                <a:gd name="connsiteY53" fmla="*/ 324432 h 523022"/>
                <a:gd name="connsiteX54" fmla="*/ 334908 w 1169649"/>
                <a:gd name="connsiteY54" fmla="*/ 333303 h 523022"/>
                <a:gd name="connsiteX55" fmla="*/ 322336 w 1169649"/>
                <a:gd name="connsiteY55" fmla="*/ 339969 h 523022"/>
                <a:gd name="connsiteX56" fmla="*/ 317166 w 1169649"/>
                <a:gd name="connsiteY56" fmla="*/ 351437 h 523022"/>
                <a:gd name="connsiteX57" fmla="*/ 306457 w 1169649"/>
                <a:gd name="connsiteY57" fmla="*/ 359549 h 523022"/>
                <a:gd name="connsiteX58" fmla="*/ 301555 w 1169649"/>
                <a:gd name="connsiteY58" fmla="*/ 366582 h 523022"/>
                <a:gd name="connsiteX59" fmla="*/ 307829 w 1169649"/>
                <a:gd name="connsiteY59" fmla="*/ 372121 h 523022"/>
                <a:gd name="connsiteX60" fmla="*/ 318930 w 1169649"/>
                <a:gd name="connsiteY60" fmla="*/ 384693 h 523022"/>
                <a:gd name="connsiteX61" fmla="*/ 332237 w 1169649"/>
                <a:gd name="connsiteY61" fmla="*/ 381727 h 523022"/>
                <a:gd name="connsiteX62" fmla="*/ 341108 w 1169649"/>
                <a:gd name="connsiteY62" fmla="*/ 375821 h 523022"/>
                <a:gd name="connsiteX63" fmla="*/ 346010 w 1169649"/>
                <a:gd name="connsiteY63" fmla="*/ 379889 h 523022"/>
                <a:gd name="connsiteX64" fmla="*/ 355248 w 1169649"/>
                <a:gd name="connsiteY64" fmla="*/ 387241 h 523022"/>
                <a:gd name="connsiteX65" fmla="*/ 364855 w 1169649"/>
                <a:gd name="connsiteY65" fmla="*/ 383540 h 523022"/>
                <a:gd name="connsiteX66" fmla="*/ 377426 w 1169649"/>
                <a:gd name="connsiteY66" fmla="*/ 378370 h 523022"/>
                <a:gd name="connsiteX67" fmla="*/ 385195 w 1169649"/>
                <a:gd name="connsiteY67" fmla="*/ 372807 h 523022"/>
                <a:gd name="connsiteX68" fmla="*/ 388895 w 1169649"/>
                <a:gd name="connsiteY68" fmla="*/ 379105 h 523022"/>
                <a:gd name="connsiteX69" fmla="*/ 382597 w 1169649"/>
                <a:gd name="connsiteY69" fmla="*/ 386457 h 523022"/>
                <a:gd name="connsiteX70" fmla="*/ 375245 w 1169649"/>
                <a:gd name="connsiteY70" fmla="*/ 389397 h 523022"/>
                <a:gd name="connsiteX71" fmla="*/ 368604 w 1169649"/>
                <a:gd name="connsiteY71" fmla="*/ 397166 h 523022"/>
                <a:gd name="connsiteX72" fmla="*/ 377475 w 1169649"/>
                <a:gd name="connsiteY72" fmla="*/ 403832 h 523022"/>
                <a:gd name="connsiteX73" fmla="*/ 378578 w 1169649"/>
                <a:gd name="connsiteY73" fmla="*/ 415644 h 523022"/>
                <a:gd name="connsiteX74" fmla="*/ 379313 w 1169649"/>
                <a:gd name="connsiteY74" fmla="*/ 420079 h 523022"/>
                <a:gd name="connsiteX75" fmla="*/ 378578 w 1169649"/>
                <a:gd name="connsiteY75" fmla="*/ 425275 h 523022"/>
                <a:gd name="connsiteX76" fmla="*/ 390047 w 1169649"/>
                <a:gd name="connsiteY76" fmla="*/ 428583 h 523022"/>
                <a:gd name="connsiteX77" fmla="*/ 407422 w 1169649"/>
                <a:gd name="connsiteY77" fmla="*/ 426132 h 523022"/>
                <a:gd name="connsiteX78" fmla="*/ 421831 w 1169649"/>
                <a:gd name="connsiteY78" fmla="*/ 429833 h 523022"/>
                <a:gd name="connsiteX79" fmla="*/ 405559 w 1169649"/>
                <a:gd name="connsiteY79" fmla="*/ 435739 h 523022"/>
                <a:gd name="connsiteX80" fmla="*/ 378603 w 1169649"/>
                <a:gd name="connsiteY80" fmla="*/ 434268 h 523022"/>
                <a:gd name="connsiteX81" fmla="*/ 366349 w 1169649"/>
                <a:gd name="connsiteY81" fmla="*/ 427970 h 523022"/>
                <a:gd name="connsiteX82" fmla="*/ 359708 w 1169649"/>
                <a:gd name="connsiteY82" fmla="*/ 422432 h 523022"/>
                <a:gd name="connsiteX83" fmla="*/ 351572 w 1169649"/>
                <a:gd name="connsiteY83" fmla="*/ 412066 h 523022"/>
                <a:gd name="connsiteX84" fmla="*/ 332727 w 1169649"/>
                <a:gd name="connsiteY84" fmla="*/ 398391 h 523022"/>
                <a:gd name="connsiteX85" fmla="*/ 310181 w 1169649"/>
                <a:gd name="connsiteY85" fmla="*/ 398024 h 523022"/>
                <a:gd name="connsiteX86" fmla="*/ 296115 w 1169649"/>
                <a:gd name="connsiteY86" fmla="*/ 400254 h 523022"/>
                <a:gd name="connsiteX87" fmla="*/ 281411 w 1169649"/>
                <a:gd name="connsiteY87" fmla="*/ 406160 h 523022"/>
                <a:gd name="connsiteX88" fmla="*/ 289547 w 1169649"/>
                <a:gd name="connsiteY88" fmla="*/ 418732 h 523022"/>
                <a:gd name="connsiteX89" fmla="*/ 294448 w 1169649"/>
                <a:gd name="connsiteY89" fmla="*/ 430985 h 523022"/>
                <a:gd name="connsiteX90" fmla="*/ 307755 w 1169649"/>
                <a:gd name="connsiteY90" fmla="*/ 439121 h 523022"/>
                <a:gd name="connsiteX91" fmla="*/ 315524 w 1169649"/>
                <a:gd name="connsiteY91" fmla="*/ 442797 h 523022"/>
                <a:gd name="connsiteX92" fmla="*/ 309985 w 1169649"/>
                <a:gd name="connsiteY92" fmla="*/ 452060 h 523022"/>
                <a:gd name="connsiteX93" fmla="*/ 274108 w 1169649"/>
                <a:gd name="connsiteY93" fmla="*/ 452795 h 523022"/>
                <a:gd name="connsiteX94" fmla="*/ 262296 w 1169649"/>
                <a:gd name="connsiteY94" fmla="*/ 461299 h 523022"/>
                <a:gd name="connsiteX95" fmla="*/ 251563 w 1169649"/>
                <a:gd name="connsiteY95" fmla="*/ 466470 h 523022"/>
                <a:gd name="connsiteX96" fmla="*/ 235683 w 1169649"/>
                <a:gd name="connsiteY96" fmla="*/ 472375 h 523022"/>
                <a:gd name="connsiteX97" fmla="*/ 240853 w 1169649"/>
                <a:gd name="connsiteY97" fmla="*/ 483477 h 523022"/>
                <a:gd name="connsiteX98" fmla="*/ 246024 w 1169649"/>
                <a:gd name="connsiteY98" fmla="*/ 497151 h 523022"/>
                <a:gd name="connsiteX99" fmla="*/ 262664 w 1169649"/>
                <a:gd name="connsiteY99" fmla="*/ 500852 h 523022"/>
                <a:gd name="connsiteX100" fmla="*/ 273373 w 1169649"/>
                <a:gd name="connsiteY100" fmla="*/ 498989 h 523022"/>
                <a:gd name="connsiteX101" fmla="*/ 282612 w 1169649"/>
                <a:gd name="connsiteY101" fmla="*/ 504920 h 523022"/>
                <a:gd name="connsiteX102" fmla="*/ 295551 w 1169649"/>
                <a:gd name="connsiteY102" fmla="*/ 505655 h 523022"/>
                <a:gd name="connsiteX103" fmla="*/ 306652 w 1169649"/>
                <a:gd name="connsiteY103" fmla="*/ 501955 h 523022"/>
                <a:gd name="connsiteX104" fmla="*/ 314004 w 1169649"/>
                <a:gd name="connsiteY104" fmla="*/ 501219 h 523022"/>
                <a:gd name="connsiteX105" fmla="*/ 320645 w 1169649"/>
                <a:gd name="connsiteY105" fmla="*/ 505287 h 523022"/>
                <a:gd name="connsiteX106" fmla="*/ 330620 w 1169649"/>
                <a:gd name="connsiteY106" fmla="*/ 503057 h 523022"/>
                <a:gd name="connsiteX107" fmla="*/ 341353 w 1169649"/>
                <a:gd name="connsiteY107" fmla="*/ 496048 h 523022"/>
                <a:gd name="connsiteX108" fmla="*/ 348362 w 1169649"/>
                <a:gd name="connsiteY108" fmla="*/ 503792 h 523022"/>
                <a:gd name="connsiteX109" fmla="*/ 358360 w 1169649"/>
                <a:gd name="connsiteY109" fmla="*/ 509355 h 523022"/>
                <a:gd name="connsiteX110" fmla="*/ 374976 w 1169649"/>
                <a:gd name="connsiteY110" fmla="*/ 508620 h 523022"/>
                <a:gd name="connsiteX111" fmla="*/ 408255 w 1169649"/>
                <a:gd name="connsiteY111" fmla="*/ 508620 h 523022"/>
                <a:gd name="connsiteX112" fmla="*/ 401982 w 1169649"/>
                <a:gd name="connsiteY112" fmla="*/ 503425 h 523022"/>
                <a:gd name="connsiteX113" fmla="*/ 408255 w 1169649"/>
                <a:gd name="connsiteY113" fmla="*/ 500117 h 523022"/>
                <a:gd name="connsiteX114" fmla="*/ 417862 w 1169649"/>
                <a:gd name="connsiteY114" fmla="*/ 495681 h 523022"/>
                <a:gd name="connsiteX115" fmla="*/ 427835 w 1169649"/>
                <a:gd name="connsiteY115" fmla="*/ 497151 h 523022"/>
                <a:gd name="connsiteX116" fmla="*/ 441142 w 1169649"/>
                <a:gd name="connsiteY116" fmla="*/ 502690 h 523022"/>
                <a:gd name="connsiteX117" fmla="*/ 457047 w 1169649"/>
                <a:gd name="connsiteY117" fmla="*/ 500484 h 523022"/>
                <a:gd name="connsiteX118" fmla="*/ 465918 w 1169649"/>
                <a:gd name="connsiteY118" fmla="*/ 510826 h 523022"/>
                <a:gd name="connsiteX119" fmla="*/ 479960 w 1169649"/>
                <a:gd name="connsiteY119" fmla="*/ 505925 h 523022"/>
                <a:gd name="connsiteX120" fmla="*/ 493659 w 1169649"/>
                <a:gd name="connsiteY120" fmla="*/ 497788 h 523022"/>
                <a:gd name="connsiteX121" fmla="*/ 507334 w 1169649"/>
                <a:gd name="connsiteY121" fmla="*/ 496318 h 523022"/>
                <a:gd name="connsiteX122" fmla="*/ 514685 w 1169649"/>
                <a:gd name="connsiteY122" fmla="*/ 495583 h 523022"/>
                <a:gd name="connsiteX123" fmla="*/ 524684 w 1169649"/>
                <a:gd name="connsiteY123" fmla="*/ 502224 h 523022"/>
                <a:gd name="connsiteX124" fmla="*/ 516916 w 1169649"/>
                <a:gd name="connsiteY124" fmla="*/ 512566 h 523022"/>
                <a:gd name="connsiteX125" fmla="*/ 509882 w 1169649"/>
                <a:gd name="connsiteY125" fmla="*/ 521829 h 523022"/>
                <a:gd name="connsiteX126" fmla="*/ 530222 w 1169649"/>
                <a:gd name="connsiteY126" fmla="*/ 519599 h 523022"/>
                <a:gd name="connsiteX127" fmla="*/ 540196 w 1169649"/>
                <a:gd name="connsiteY127" fmla="*/ 515163 h 523022"/>
                <a:gd name="connsiteX128" fmla="*/ 564972 w 1169649"/>
                <a:gd name="connsiteY128" fmla="*/ 507395 h 523022"/>
                <a:gd name="connsiteX129" fmla="*/ 582715 w 1169649"/>
                <a:gd name="connsiteY129" fmla="*/ 500754 h 523022"/>
                <a:gd name="connsiteX130" fmla="*/ 594551 w 1169649"/>
                <a:gd name="connsiteY130" fmla="*/ 491883 h 523022"/>
                <a:gd name="connsiteX131" fmla="*/ 603790 w 1169649"/>
                <a:gd name="connsiteY131" fmla="*/ 498156 h 523022"/>
                <a:gd name="connsiteX132" fmla="*/ 613764 w 1169649"/>
                <a:gd name="connsiteY132" fmla="*/ 490804 h 523022"/>
                <a:gd name="connsiteX133" fmla="*/ 625600 w 1169649"/>
                <a:gd name="connsiteY133" fmla="*/ 479335 h 523022"/>
                <a:gd name="connsiteX134" fmla="*/ 620699 w 1169649"/>
                <a:gd name="connsiteY134" fmla="*/ 466396 h 523022"/>
                <a:gd name="connsiteX135" fmla="*/ 610333 w 1169649"/>
                <a:gd name="connsiteY135" fmla="*/ 459044 h 523022"/>
                <a:gd name="connsiteX136" fmla="*/ 602221 w 1169649"/>
                <a:gd name="connsiteY136" fmla="*/ 464950 h 523022"/>
                <a:gd name="connsiteX137" fmla="*/ 593693 w 1169649"/>
                <a:gd name="connsiteY137" fmla="*/ 471616 h 523022"/>
                <a:gd name="connsiteX138" fmla="*/ 587420 w 1169649"/>
                <a:gd name="connsiteY138" fmla="*/ 470881 h 523022"/>
                <a:gd name="connsiteX139" fmla="*/ 582249 w 1169649"/>
                <a:gd name="connsiteY139" fmla="*/ 463847 h 523022"/>
                <a:gd name="connsiteX140" fmla="*/ 575216 w 1169649"/>
                <a:gd name="connsiteY140" fmla="*/ 457942 h 523022"/>
                <a:gd name="connsiteX141" fmla="*/ 580779 w 1169649"/>
                <a:gd name="connsiteY141" fmla="*/ 450173 h 523022"/>
                <a:gd name="connsiteX142" fmla="*/ 560439 w 1169649"/>
                <a:gd name="connsiteY142" fmla="*/ 446840 h 523022"/>
                <a:gd name="connsiteX143" fmla="*/ 548970 w 1169649"/>
                <a:gd name="connsiteY143" fmla="*/ 449438 h 523022"/>
                <a:gd name="connsiteX144" fmla="*/ 539731 w 1169649"/>
                <a:gd name="connsiteY144" fmla="*/ 450908 h 523022"/>
                <a:gd name="connsiteX145" fmla="*/ 534192 w 1169649"/>
                <a:gd name="connsiteY145" fmla="*/ 445737 h 523022"/>
                <a:gd name="connsiteX146" fmla="*/ 510152 w 1169649"/>
                <a:gd name="connsiteY146" fmla="*/ 446472 h 523022"/>
                <a:gd name="connsiteX147" fmla="*/ 492409 w 1169649"/>
                <a:gd name="connsiteY147" fmla="*/ 445002 h 523022"/>
                <a:gd name="connsiteX148" fmla="*/ 499075 w 1169649"/>
                <a:gd name="connsiteY148" fmla="*/ 437234 h 523022"/>
                <a:gd name="connsiteX149" fmla="*/ 498340 w 1169649"/>
                <a:gd name="connsiteY149" fmla="*/ 426892 h 523022"/>
                <a:gd name="connsiteX150" fmla="*/ 509417 w 1169649"/>
                <a:gd name="connsiteY150" fmla="*/ 430593 h 523022"/>
                <a:gd name="connsiteX151" fmla="*/ 527527 w 1169649"/>
                <a:gd name="connsiteY151" fmla="*/ 440199 h 523022"/>
                <a:gd name="connsiteX152" fmla="*/ 556738 w 1169649"/>
                <a:gd name="connsiteY152" fmla="*/ 440566 h 523022"/>
                <a:gd name="connsiteX153" fmla="*/ 583695 w 1169649"/>
                <a:gd name="connsiteY153" fmla="*/ 439831 h 523022"/>
                <a:gd name="connsiteX154" fmla="*/ 608838 w 1169649"/>
                <a:gd name="connsiteY154" fmla="*/ 433166 h 523022"/>
                <a:gd name="connsiteX155" fmla="*/ 617710 w 1169649"/>
                <a:gd name="connsiteY155" fmla="*/ 424294 h 523022"/>
                <a:gd name="connsiteX156" fmla="*/ 623248 w 1169649"/>
                <a:gd name="connsiteY156" fmla="*/ 415791 h 523022"/>
                <a:gd name="connsiteX157" fmla="*/ 614009 w 1169649"/>
                <a:gd name="connsiteY157" fmla="*/ 402116 h 523022"/>
                <a:gd name="connsiteX158" fmla="*/ 606657 w 1169649"/>
                <a:gd name="connsiteY158" fmla="*/ 395083 h 523022"/>
                <a:gd name="connsiteX159" fmla="*/ 619596 w 1169649"/>
                <a:gd name="connsiteY159" fmla="*/ 394715 h 523022"/>
                <a:gd name="connsiteX160" fmla="*/ 638834 w 1169649"/>
                <a:gd name="connsiteY160" fmla="*/ 397681 h 523022"/>
                <a:gd name="connsiteX161" fmla="*/ 665791 w 1169649"/>
                <a:gd name="connsiteY161" fmla="*/ 394715 h 523022"/>
                <a:gd name="connsiteX162" fmla="*/ 692037 w 1169649"/>
                <a:gd name="connsiteY162" fmla="*/ 389177 h 523022"/>
                <a:gd name="connsiteX163" fmla="*/ 681695 w 1169649"/>
                <a:gd name="connsiteY163" fmla="*/ 379570 h 523022"/>
                <a:gd name="connsiteX164" fmla="*/ 661355 w 1169649"/>
                <a:gd name="connsiteY164" fmla="*/ 378468 h 523022"/>
                <a:gd name="connsiteX165" fmla="*/ 665791 w 1169649"/>
                <a:gd name="connsiteY165" fmla="*/ 372905 h 523022"/>
                <a:gd name="connsiteX166" fmla="*/ 701276 w 1169649"/>
                <a:gd name="connsiteY166" fmla="*/ 372905 h 523022"/>
                <a:gd name="connsiteX167" fmla="*/ 707941 w 1169649"/>
                <a:gd name="connsiteY167" fmla="*/ 366999 h 523022"/>
                <a:gd name="connsiteX168" fmla="*/ 699438 w 1169649"/>
                <a:gd name="connsiteY168" fmla="*/ 361828 h 523022"/>
                <a:gd name="connsiteX169" fmla="*/ 682798 w 1169649"/>
                <a:gd name="connsiteY169" fmla="*/ 359231 h 523022"/>
                <a:gd name="connsiteX170" fmla="*/ 672432 w 1169649"/>
                <a:gd name="connsiteY170" fmla="*/ 355555 h 523022"/>
                <a:gd name="connsiteX171" fmla="*/ 663560 w 1169649"/>
                <a:gd name="connsiteY171" fmla="*/ 354060 h 523022"/>
                <a:gd name="connsiteX172" fmla="*/ 679465 w 1169649"/>
                <a:gd name="connsiteY172" fmla="*/ 350727 h 523022"/>
                <a:gd name="connsiteX173" fmla="*/ 715318 w 1169649"/>
                <a:gd name="connsiteY173" fmla="*/ 352589 h 523022"/>
                <a:gd name="connsiteX174" fmla="*/ 720488 w 1169649"/>
                <a:gd name="connsiteY174" fmla="*/ 341120 h 523022"/>
                <a:gd name="connsiteX175" fmla="*/ 720121 w 1169649"/>
                <a:gd name="connsiteY175" fmla="*/ 331514 h 523022"/>
                <a:gd name="connsiteX176" fmla="*/ 709044 w 1169649"/>
                <a:gd name="connsiteY176" fmla="*/ 327446 h 523022"/>
                <a:gd name="connsiteX177" fmla="*/ 690566 w 1169649"/>
                <a:gd name="connsiteY177" fmla="*/ 328181 h 523022"/>
                <a:gd name="connsiteX178" fmla="*/ 670594 w 1169649"/>
                <a:gd name="connsiteY178" fmla="*/ 328916 h 523022"/>
                <a:gd name="connsiteX179" fmla="*/ 684268 w 1169649"/>
                <a:gd name="connsiteY179" fmla="*/ 323010 h 523022"/>
                <a:gd name="connsiteX180" fmla="*/ 672824 w 1169649"/>
                <a:gd name="connsiteY180" fmla="*/ 317104 h 523022"/>
                <a:gd name="connsiteX181" fmla="*/ 649886 w 1169649"/>
                <a:gd name="connsiteY181" fmla="*/ 313771 h 523022"/>
                <a:gd name="connsiteX182" fmla="*/ 632511 w 1169649"/>
                <a:gd name="connsiteY182" fmla="*/ 320045 h 523022"/>
                <a:gd name="connsiteX183" fmla="*/ 623640 w 1169649"/>
                <a:gd name="connsiteY183" fmla="*/ 325216 h 523022"/>
                <a:gd name="connsiteX184" fmla="*/ 605162 w 1169649"/>
                <a:gd name="connsiteY184" fmla="*/ 337469 h 523022"/>
                <a:gd name="connsiteX185" fmla="*/ 612931 w 1169649"/>
                <a:gd name="connsiteY185" fmla="*/ 326392 h 523022"/>
                <a:gd name="connsiteX186" fmla="*/ 621434 w 1169649"/>
                <a:gd name="connsiteY186" fmla="*/ 318256 h 523022"/>
                <a:gd name="connsiteX187" fmla="*/ 602957 w 1169649"/>
                <a:gd name="connsiteY187" fmla="*/ 318991 h 523022"/>
                <a:gd name="connsiteX188" fmla="*/ 577813 w 1169649"/>
                <a:gd name="connsiteY188" fmla="*/ 315658 h 523022"/>
                <a:gd name="connsiteX189" fmla="*/ 596659 w 1169649"/>
                <a:gd name="connsiteY189" fmla="*/ 311590 h 523022"/>
                <a:gd name="connsiteX190" fmla="*/ 636212 w 1169649"/>
                <a:gd name="connsiteY190" fmla="*/ 314188 h 523022"/>
                <a:gd name="connsiteX191" fmla="*/ 647313 w 1169649"/>
                <a:gd name="connsiteY191" fmla="*/ 309017 h 523022"/>
                <a:gd name="connsiteX192" fmla="*/ 632609 w 1169649"/>
                <a:gd name="connsiteY192" fmla="*/ 306052 h 523022"/>
                <a:gd name="connsiteX193" fmla="*/ 636310 w 1169649"/>
                <a:gd name="connsiteY193" fmla="*/ 297548 h 523022"/>
                <a:gd name="connsiteX194" fmla="*/ 638172 w 1169649"/>
                <a:gd name="connsiteY194" fmla="*/ 291275 h 523022"/>
                <a:gd name="connsiteX195" fmla="*/ 657017 w 1169649"/>
                <a:gd name="connsiteY195" fmla="*/ 298627 h 523022"/>
                <a:gd name="connsiteX196" fmla="*/ 673657 w 1169649"/>
                <a:gd name="connsiteY196" fmla="*/ 301960 h 523022"/>
                <a:gd name="connsiteX197" fmla="*/ 693262 w 1169649"/>
                <a:gd name="connsiteY197" fmla="*/ 314899 h 523022"/>
                <a:gd name="connsiteX198" fmla="*/ 719508 w 1169649"/>
                <a:gd name="connsiteY198" fmla="*/ 317129 h 523022"/>
                <a:gd name="connsiteX199" fmla="*/ 730609 w 1169649"/>
                <a:gd name="connsiteY199" fmla="*/ 314531 h 523022"/>
                <a:gd name="connsiteX200" fmla="*/ 726909 w 1169649"/>
                <a:gd name="connsiteY200" fmla="*/ 306763 h 523022"/>
                <a:gd name="connsiteX201" fmla="*/ 713235 w 1169649"/>
                <a:gd name="connsiteY201" fmla="*/ 300489 h 523022"/>
                <a:gd name="connsiteX202" fmla="*/ 678926 w 1169649"/>
                <a:gd name="connsiteY202" fmla="*/ 298627 h 523022"/>
                <a:gd name="connsiteX203" fmla="*/ 665251 w 1169649"/>
                <a:gd name="connsiteY203" fmla="*/ 292721 h 523022"/>
                <a:gd name="connsiteX204" fmla="*/ 651577 w 1169649"/>
                <a:gd name="connsiteY204" fmla="*/ 288653 h 523022"/>
                <a:gd name="connsiteX205" fmla="*/ 651945 w 1169649"/>
                <a:gd name="connsiteY205" fmla="*/ 282379 h 523022"/>
                <a:gd name="connsiteX206" fmla="*/ 677823 w 1169649"/>
                <a:gd name="connsiteY206" fmla="*/ 286080 h 523022"/>
                <a:gd name="connsiteX207" fmla="*/ 686694 w 1169649"/>
                <a:gd name="connsiteY207" fmla="*/ 290147 h 523022"/>
                <a:gd name="connsiteX208" fmla="*/ 697771 w 1169649"/>
                <a:gd name="connsiteY208" fmla="*/ 290515 h 523022"/>
                <a:gd name="connsiteX209" fmla="*/ 718111 w 1169649"/>
                <a:gd name="connsiteY209" fmla="*/ 290147 h 523022"/>
                <a:gd name="connsiteX210" fmla="*/ 729555 w 1169649"/>
                <a:gd name="connsiteY210" fmla="*/ 286815 h 523022"/>
                <a:gd name="connsiteX211" fmla="*/ 747690 w 1169649"/>
                <a:gd name="connsiteY211" fmla="*/ 283850 h 523022"/>
                <a:gd name="connsiteX212" fmla="*/ 760629 w 1169649"/>
                <a:gd name="connsiteY212" fmla="*/ 280517 h 523022"/>
                <a:gd name="connsiteX213" fmla="*/ 775774 w 1169649"/>
                <a:gd name="connsiteY213" fmla="*/ 279046 h 523022"/>
                <a:gd name="connsiteX214" fmla="*/ 774671 w 1169649"/>
                <a:gd name="connsiteY214" fmla="*/ 269440 h 523022"/>
                <a:gd name="connsiteX215" fmla="*/ 744357 w 1169649"/>
                <a:gd name="connsiteY215" fmla="*/ 261671 h 523022"/>
                <a:gd name="connsiteX216" fmla="*/ 722547 w 1169649"/>
                <a:gd name="connsiteY216" fmla="*/ 260936 h 523022"/>
                <a:gd name="connsiteX217" fmla="*/ 730315 w 1169649"/>
                <a:gd name="connsiteY217" fmla="*/ 255006 h 523022"/>
                <a:gd name="connsiteX218" fmla="*/ 765800 w 1169649"/>
                <a:gd name="connsiteY218" fmla="*/ 256133 h 523022"/>
                <a:gd name="connsiteX219" fmla="*/ 782440 w 1169649"/>
                <a:gd name="connsiteY219" fmla="*/ 261304 h 523022"/>
                <a:gd name="connsiteX220" fmla="*/ 797952 w 1169649"/>
                <a:gd name="connsiteY220" fmla="*/ 269072 h 523022"/>
                <a:gd name="connsiteX221" fmla="*/ 829002 w 1169649"/>
                <a:gd name="connsiteY221" fmla="*/ 267210 h 523022"/>
                <a:gd name="connsiteX222" fmla="*/ 842676 w 1169649"/>
                <a:gd name="connsiteY222" fmla="*/ 258706 h 523022"/>
                <a:gd name="connsiteX223" fmla="*/ 845274 w 1169649"/>
                <a:gd name="connsiteY223" fmla="*/ 250570 h 523022"/>
                <a:gd name="connsiteX224" fmla="*/ 829369 w 1169649"/>
                <a:gd name="connsiteY224" fmla="*/ 253903 h 523022"/>
                <a:gd name="connsiteX225" fmla="*/ 840470 w 1169649"/>
                <a:gd name="connsiteY225" fmla="*/ 246894 h 523022"/>
                <a:gd name="connsiteX226" fmla="*/ 856375 w 1169649"/>
                <a:gd name="connsiteY226" fmla="*/ 243929 h 523022"/>
                <a:gd name="connsiteX227" fmla="*/ 849023 w 1169649"/>
                <a:gd name="connsiteY227" fmla="*/ 234690 h 523022"/>
                <a:gd name="connsiteX228" fmla="*/ 830913 w 1169649"/>
                <a:gd name="connsiteY228" fmla="*/ 240228 h 523022"/>
                <a:gd name="connsiteX229" fmla="*/ 805402 w 1169649"/>
                <a:gd name="connsiteY229" fmla="*/ 241331 h 523022"/>
                <a:gd name="connsiteX230" fmla="*/ 796899 w 1169649"/>
                <a:gd name="connsiteY230" fmla="*/ 233587 h 523022"/>
                <a:gd name="connsiteX231" fmla="*/ 796531 w 1169649"/>
                <a:gd name="connsiteY231" fmla="*/ 226554 h 523022"/>
                <a:gd name="connsiteX232" fmla="*/ 813171 w 1169649"/>
                <a:gd name="connsiteY232" fmla="*/ 233906 h 523022"/>
                <a:gd name="connsiteX233" fmla="*/ 832384 w 1169649"/>
                <a:gd name="connsiteY233" fmla="*/ 234273 h 523022"/>
                <a:gd name="connsiteX234" fmla="*/ 850494 w 1169649"/>
                <a:gd name="connsiteY234" fmla="*/ 227975 h 523022"/>
                <a:gd name="connsiteX235" fmla="*/ 875269 w 1169649"/>
                <a:gd name="connsiteY235" fmla="*/ 227975 h 523022"/>
                <a:gd name="connsiteX236" fmla="*/ 868604 w 1169649"/>
                <a:gd name="connsiteY236" fmla="*/ 220967 h 523022"/>
                <a:gd name="connsiteX237" fmla="*/ 860100 w 1169649"/>
                <a:gd name="connsiteY237" fmla="*/ 212463 h 523022"/>
                <a:gd name="connsiteX238" fmla="*/ 863065 w 1169649"/>
                <a:gd name="connsiteY238" fmla="*/ 205111 h 523022"/>
                <a:gd name="connsiteX239" fmla="*/ 872672 w 1169649"/>
                <a:gd name="connsiteY239" fmla="*/ 216948 h 523022"/>
                <a:gd name="connsiteX240" fmla="*/ 899285 w 1169649"/>
                <a:gd name="connsiteY240" fmla="*/ 215845 h 523022"/>
                <a:gd name="connsiteX241" fmla="*/ 928864 w 1169649"/>
                <a:gd name="connsiteY241" fmla="*/ 192907 h 523022"/>
                <a:gd name="connsiteX242" fmla="*/ 966212 w 1169649"/>
                <a:gd name="connsiteY242" fmla="*/ 176267 h 523022"/>
                <a:gd name="connsiteX243" fmla="*/ 1002799 w 1169649"/>
                <a:gd name="connsiteY243" fmla="*/ 158157 h 523022"/>
                <a:gd name="connsiteX244" fmla="*/ 1031643 w 1169649"/>
                <a:gd name="connsiteY244" fmla="*/ 149286 h 523022"/>
                <a:gd name="connsiteX245" fmla="*/ 1053454 w 1169649"/>
                <a:gd name="connsiteY245" fmla="*/ 139312 h 523022"/>
                <a:gd name="connsiteX246" fmla="*/ 1059360 w 1169649"/>
                <a:gd name="connsiteY246" fmla="*/ 129706 h 523022"/>
                <a:gd name="connsiteX247" fmla="*/ 1041617 w 1169649"/>
                <a:gd name="connsiteY247" fmla="*/ 127843 h 523022"/>
                <a:gd name="connsiteX248" fmla="*/ 1017577 w 1169649"/>
                <a:gd name="connsiteY248" fmla="*/ 131176 h 523022"/>
                <a:gd name="connsiteX249" fmla="*/ 990963 w 1169649"/>
                <a:gd name="connsiteY249" fmla="*/ 137106 h 523022"/>
                <a:gd name="connsiteX250" fmla="*/ 964006 w 1169649"/>
                <a:gd name="connsiteY250" fmla="*/ 142645 h 523022"/>
                <a:gd name="connsiteX251" fmla="*/ 942196 w 1169649"/>
                <a:gd name="connsiteY251" fmla="*/ 148918 h 523022"/>
                <a:gd name="connsiteX252" fmla="*/ 904873 w 1169649"/>
                <a:gd name="connsiteY252" fmla="*/ 157422 h 523022"/>
                <a:gd name="connsiteX253" fmla="*/ 886738 w 1169649"/>
                <a:gd name="connsiteY253" fmla="*/ 162323 h 523022"/>
                <a:gd name="connsiteX254" fmla="*/ 873823 w 1169649"/>
                <a:gd name="connsiteY254" fmla="*/ 159750 h 523022"/>
                <a:gd name="connsiteX255" fmla="*/ 894874 w 1169649"/>
                <a:gd name="connsiteY255" fmla="*/ 150879 h 523022"/>
                <a:gd name="connsiteX256" fmla="*/ 920018 w 1169649"/>
                <a:gd name="connsiteY256" fmla="*/ 146811 h 523022"/>
                <a:gd name="connsiteX257" fmla="*/ 945161 w 1169649"/>
                <a:gd name="connsiteY257" fmla="*/ 141640 h 523022"/>
                <a:gd name="connsiteX258" fmla="*/ 965501 w 1169649"/>
                <a:gd name="connsiteY258" fmla="*/ 135342 h 523022"/>
                <a:gd name="connsiteX259" fmla="*/ 983611 w 1169649"/>
                <a:gd name="connsiteY259" fmla="*/ 130441 h 523022"/>
                <a:gd name="connsiteX260" fmla="*/ 967339 w 1169649"/>
                <a:gd name="connsiteY260" fmla="*/ 125270 h 523022"/>
                <a:gd name="connsiteX261" fmla="*/ 940725 w 1169649"/>
                <a:gd name="connsiteY261" fmla="*/ 129338 h 523022"/>
                <a:gd name="connsiteX262" fmla="*/ 920753 w 1169649"/>
                <a:gd name="connsiteY262" fmla="*/ 127476 h 523022"/>
                <a:gd name="connsiteX263" fmla="*/ 906711 w 1169649"/>
                <a:gd name="connsiteY263" fmla="*/ 117869 h 523022"/>
                <a:gd name="connsiteX264" fmla="*/ 910779 w 1169649"/>
                <a:gd name="connsiteY264" fmla="*/ 112698 h 523022"/>
                <a:gd name="connsiteX265" fmla="*/ 927419 w 1169649"/>
                <a:gd name="connsiteY265" fmla="*/ 123040 h 523022"/>
                <a:gd name="connsiteX266" fmla="*/ 951435 w 1169649"/>
                <a:gd name="connsiteY266" fmla="*/ 120834 h 523022"/>
                <a:gd name="connsiteX267" fmla="*/ 980278 w 1169649"/>
                <a:gd name="connsiteY267" fmla="*/ 118604 h 523022"/>
                <a:gd name="connsiteX268" fmla="*/ 1017601 w 1169649"/>
                <a:gd name="connsiteY268" fmla="*/ 117869 h 523022"/>
                <a:gd name="connsiteX269" fmla="*/ 1038676 w 1169649"/>
                <a:gd name="connsiteY269" fmla="*/ 112331 h 523022"/>
                <a:gd name="connsiteX270" fmla="*/ 1063183 w 1169649"/>
                <a:gd name="connsiteY270" fmla="*/ 111963 h 523022"/>
                <a:gd name="connsiteX271" fmla="*/ 1083891 w 1169649"/>
                <a:gd name="connsiteY271" fmla="*/ 106400 h 523022"/>
                <a:gd name="connsiteX272" fmla="*/ 1118640 w 1169649"/>
                <a:gd name="connsiteY272" fmla="*/ 95691 h 523022"/>
                <a:gd name="connsiteX273" fmla="*/ 1147827 w 1169649"/>
                <a:gd name="connsiteY273" fmla="*/ 82384 h 523022"/>
                <a:gd name="connsiteX274" fmla="*/ 1169270 w 1169649"/>
                <a:gd name="connsiteY274" fmla="*/ 67680 h 523022"/>
                <a:gd name="connsiteX275" fmla="*/ 1161918 w 1169649"/>
                <a:gd name="connsiteY275" fmla="*/ 53981 h 523022"/>
                <a:gd name="connsiteX276" fmla="*/ 1146038 w 1169649"/>
                <a:gd name="connsiteY276" fmla="*/ 49913 h 523022"/>
                <a:gd name="connsiteX277" fmla="*/ 1127928 w 1169649"/>
                <a:gd name="connsiteY277" fmla="*/ 48811 h 523022"/>
                <a:gd name="connsiteX278" fmla="*/ 1117930 w 1169649"/>
                <a:gd name="connsiteY278" fmla="*/ 46360 h 523022"/>
                <a:gd name="connsiteX279" fmla="*/ 1108323 w 1169649"/>
                <a:gd name="connsiteY279" fmla="*/ 51531 h 523022"/>
                <a:gd name="connsiteX280" fmla="*/ 1099084 w 1169649"/>
                <a:gd name="connsiteY280" fmla="*/ 54496 h 523022"/>
                <a:gd name="connsiteX281" fmla="*/ 1102049 w 1169649"/>
                <a:gd name="connsiteY281" fmla="*/ 45600 h 523022"/>
                <a:gd name="connsiteX282" fmla="*/ 1090948 w 1169649"/>
                <a:gd name="connsiteY282" fmla="*/ 37489 h 523022"/>
                <a:gd name="connsiteX283" fmla="*/ 1092419 w 1169649"/>
                <a:gd name="connsiteY283" fmla="*/ 23422 h 523022"/>
                <a:gd name="connsiteX284" fmla="*/ 1077274 w 1169649"/>
                <a:gd name="connsiteY284" fmla="*/ 21584 h 523022"/>
                <a:gd name="connsiteX285" fmla="*/ 1062570 w 1169649"/>
                <a:gd name="connsiteY285" fmla="*/ 25652 h 523022"/>
                <a:gd name="connsiteX286" fmla="*/ 1050734 w 1169649"/>
                <a:gd name="connsiteY286" fmla="*/ 20481 h 523022"/>
                <a:gd name="connsiteX287" fmla="*/ 1041495 w 1169649"/>
                <a:gd name="connsiteY287" fmla="*/ 16781 h 523022"/>
                <a:gd name="connsiteX288" fmla="*/ 1031129 w 1169649"/>
                <a:gd name="connsiteY288" fmla="*/ 22319 h 523022"/>
                <a:gd name="connsiteX289" fmla="*/ 1025223 w 1169649"/>
                <a:gd name="connsiteY289" fmla="*/ 26388 h 523022"/>
                <a:gd name="connsiteX290" fmla="*/ 1014513 w 1169649"/>
                <a:gd name="connsiteY290" fmla="*/ 21952 h 523022"/>
                <a:gd name="connsiteX291" fmla="*/ 990840 w 1169649"/>
                <a:gd name="connsiteY291" fmla="*/ 28985 h 523022"/>
                <a:gd name="connsiteX292" fmla="*/ 977901 w 1169649"/>
                <a:gd name="connsiteY292" fmla="*/ 35259 h 523022"/>
                <a:gd name="connsiteX293" fmla="*/ 955355 w 1169649"/>
                <a:gd name="connsiteY293" fmla="*/ 40430 h 523022"/>
                <a:gd name="connsiteX294" fmla="*/ 927639 w 1169649"/>
                <a:gd name="connsiteY294" fmla="*/ 39327 h 523022"/>
                <a:gd name="connsiteX295" fmla="*/ 919871 w 1169649"/>
                <a:gd name="connsiteY295" fmla="*/ 37856 h 523022"/>
                <a:gd name="connsiteX296" fmla="*/ 933545 w 1169649"/>
                <a:gd name="connsiteY296" fmla="*/ 32293 h 523022"/>
                <a:gd name="connsiteX297" fmla="*/ 951655 w 1169649"/>
                <a:gd name="connsiteY297" fmla="*/ 31191 h 523022"/>
                <a:gd name="connsiteX298" fmla="*/ 966065 w 1169649"/>
                <a:gd name="connsiteY298" fmla="*/ 28250 h 523022"/>
                <a:gd name="connsiteX299" fmla="*/ 976431 w 1169649"/>
                <a:gd name="connsiteY299" fmla="*/ 24550 h 523022"/>
                <a:gd name="connsiteX300" fmla="*/ 994541 w 1169649"/>
                <a:gd name="connsiteY300" fmla="*/ 20114 h 523022"/>
                <a:gd name="connsiteX301" fmla="*/ 983097 w 1169649"/>
                <a:gd name="connsiteY301" fmla="*/ 13816 h 523022"/>
                <a:gd name="connsiteX302" fmla="*/ 957193 w 1169649"/>
                <a:gd name="connsiteY302" fmla="*/ 11610 h 523022"/>
                <a:gd name="connsiteX303" fmla="*/ 937588 w 1169649"/>
                <a:gd name="connsiteY303" fmla="*/ 11610 h 523022"/>
                <a:gd name="connsiteX304" fmla="*/ 921684 w 1169649"/>
                <a:gd name="connsiteY304" fmla="*/ 9380 h 523022"/>
                <a:gd name="connsiteX305" fmla="*/ 912813 w 1169649"/>
                <a:gd name="connsiteY305" fmla="*/ 11243 h 523022"/>
                <a:gd name="connsiteX306" fmla="*/ 900560 w 1169649"/>
                <a:gd name="connsiteY306" fmla="*/ 8277 h 523022"/>
                <a:gd name="connsiteX307" fmla="*/ 885856 w 1169649"/>
                <a:gd name="connsiteY307" fmla="*/ 5680 h 523022"/>
                <a:gd name="connsiteX308" fmla="*/ 872917 w 1169649"/>
                <a:gd name="connsiteY308" fmla="*/ -594 h 523022"/>
                <a:gd name="connsiteX309" fmla="*/ 845200 w 1169649"/>
                <a:gd name="connsiteY309" fmla="*/ 141 h 523022"/>
                <a:gd name="connsiteX310" fmla="*/ 834859 w 1169649"/>
                <a:gd name="connsiteY310" fmla="*/ 9748 h 523022"/>
                <a:gd name="connsiteX311" fmla="*/ 846671 w 1169649"/>
                <a:gd name="connsiteY311" fmla="*/ 17516 h 523022"/>
                <a:gd name="connsiteX312" fmla="*/ 829296 w 1169649"/>
                <a:gd name="connsiteY312" fmla="*/ 17149 h 523022"/>
                <a:gd name="connsiteX313" fmla="*/ 819322 w 1169649"/>
                <a:gd name="connsiteY313" fmla="*/ -594 h 523022"/>
                <a:gd name="connsiteX314" fmla="*/ 792365 w 1169649"/>
                <a:gd name="connsiteY314" fmla="*/ 3474 h 523022"/>
                <a:gd name="connsiteX315" fmla="*/ 771657 w 1169649"/>
                <a:gd name="connsiteY315" fmla="*/ 6807 h 523022"/>
                <a:gd name="connsiteX316" fmla="*/ 763154 w 1169649"/>
                <a:gd name="connsiteY316" fmla="*/ 19354 h 523022"/>
                <a:gd name="connsiteX317" fmla="*/ 786435 w 1169649"/>
                <a:gd name="connsiteY317" fmla="*/ 29353 h 523022"/>
                <a:gd name="connsiteX318" fmla="*/ 768324 w 1169649"/>
                <a:gd name="connsiteY318" fmla="*/ 29353 h 523022"/>
                <a:gd name="connsiteX319" fmla="*/ 750214 w 1169649"/>
                <a:gd name="connsiteY319" fmla="*/ 20114 h 523022"/>
                <a:gd name="connsiteX320" fmla="*/ 731369 w 1169649"/>
                <a:gd name="connsiteY320" fmla="*/ 9013 h 523022"/>
                <a:gd name="connsiteX321" fmla="*/ 699952 w 1169649"/>
                <a:gd name="connsiteY321" fmla="*/ 7175 h 523022"/>
                <a:gd name="connsiteX322" fmla="*/ 685248 w 1169649"/>
                <a:gd name="connsiteY322" fmla="*/ 5680 h 523022"/>
                <a:gd name="connsiteX323" fmla="*/ 667506 w 1169649"/>
                <a:gd name="connsiteY323" fmla="*/ 4209 h 523022"/>
                <a:gd name="connsiteX324" fmla="*/ 647901 w 1169649"/>
                <a:gd name="connsiteY324" fmla="*/ 8277 h 523022"/>
                <a:gd name="connsiteX325" fmla="*/ 640132 w 1169649"/>
                <a:gd name="connsiteY325" fmla="*/ 16046 h 523022"/>
                <a:gd name="connsiteX326" fmla="*/ 656772 w 1169649"/>
                <a:gd name="connsiteY326" fmla="*/ 24182 h 523022"/>
                <a:gd name="connsiteX327" fmla="*/ 669025 w 1169649"/>
                <a:gd name="connsiteY327" fmla="*/ 28618 h 523022"/>
                <a:gd name="connsiteX328" fmla="*/ 675299 w 1169649"/>
                <a:gd name="connsiteY328" fmla="*/ 37121 h 523022"/>
                <a:gd name="connsiteX329" fmla="*/ 690836 w 1169649"/>
                <a:gd name="connsiteY329" fmla="*/ 37856 h 523022"/>
                <a:gd name="connsiteX330" fmla="*/ 684905 w 1169649"/>
                <a:gd name="connsiteY330" fmla="*/ 43027 h 523022"/>
                <a:gd name="connsiteX331" fmla="*/ 675666 w 1169649"/>
                <a:gd name="connsiteY331" fmla="*/ 53001 h 523022"/>
                <a:gd name="connsiteX332" fmla="*/ 666795 w 1169649"/>
                <a:gd name="connsiteY332" fmla="*/ 54496 h 523022"/>
                <a:gd name="connsiteX333" fmla="*/ 670128 w 1169649"/>
                <a:gd name="connsiteY333" fmla="*/ 43027 h 523022"/>
                <a:gd name="connsiteX334" fmla="*/ 655718 w 1169649"/>
                <a:gd name="connsiteY334" fmla="*/ 38126 h 523022"/>
                <a:gd name="connsiteX335" fmla="*/ 641284 w 1169649"/>
                <a:gd name="connsiteY335" fmla="*/ 24819 h 523022"/>
                <a:gd name="connsiteX336" fmla="*/ 623542 w 1169649"/>
                <a:gd name="connsiteY336" fmla="*/ 18153 h 523022"/>
                <a:gd name="connsiteX337" fmla="*/ 615038 w 1169649"/>
                <a:gd name="connsiteY337" fmla="*/ 17051 h 523022"/>
                <a:gd name="connsiteX338" fmla="*/ 603961 w 1169649"/>
                <a:gd name="connsiteY338" fmla="*/ 19256 h 523022"/>
                <a:gd name="connsiteX339" fmla="*/ 595825 w 1169649"/>
                <a:gd name="connsiteY339" fmla="*/ 14355 h 523022"/>
                <a:gd name="connsiteX340" fmla="*/ 581783 w 1169649"/>
                <a:gd name="connsiteY340" fmla="*/ 16585 h 523022"/>
                <a:gd name="connsiteX341" fmla="*/ 568844 w 1169649"/>
                <a:gd name="connsiteY341" fmla="*/ 11047 h 523022"/>
                <a:gd name="connsiteX342" fmla="*/ 551469 w 1169649"/>
                <a:gd name="connsiteY342" fmla="*/ 14355 h 523022"/>
                <a:gd name="connsiteX343" fmla="*/ 544117 w 1169649"/>
                <a:gd name="connsiteY343" fmla="*/ 19256 h 523022"/>
                <a:gd name="connsiteX344" fmla="*/ 550023 w 1169649"/>
                <a:gd name="connsiteY344" fmla="*/ 24157 h 523022"/>
                <a:gd name="connsiteX345" fmla="*/ 563698 w 1169649"/>
                <a:gd name="connsiteY345" fmla="*/ 30063 h 523022"/>
                <a:gd name="connsiteX346" fmla="*/ 573696 w 1169649"/>
                <a:gd name="connsiteY346" fmla="*/ 33396 h 523022"/>
                <a:gd name="connsiteX347" fmla="*/ 602148 w 1169649"/>
                <a:gd name="connsiteY347" fmla="*/ 34499 h 523022"/>
                <a:gd name="connsiteX348" fmla="*/ 585508 w 1169649"/>
                <a:gd name="connsiteY348" fmla="*/ 38567 h 523022"/>
                <a:gd name="connsiteX349" fmla="*/ 564065 w 1169649"/>
                <a:gd name="connsiteY349" fmla="*/ 37832 h 523022"/>
                <a:gd name="connsiteX350" fmla="*/ 543382 w 1169649"/>
                <a:gd name="connsiteY350" fmla="*/ 32931 h 523022"/>
                <a:gd name="connsiteX351" fmla="*/ 531129 w 1169649"/>
                <a:gd name="connsiteY351" fmla="*/ 24795 h 523022"/>
                <a:gd name="connsiteX352" fmla="*/ 507113 w 1169649"/>
                <a:gd name="connsiteY352" fmla="*/ 25162 h 523022"/>
                <a:gd name="connsiteX353" fmla="*/ 509318 w 1169649"/>
                <a:gd name="connsiteY353" fmla="*/ 34033 h 523022"/>
                <a:gd name="connsiteX354" fmla="*/ 524022 w 1169649"/>
                <a:gd name="connsiteY354" fmla="*/ 44008 h 523022"/>
                <a:gd name="connsiteX355" fmla="*/ 508142 w 1169649"/>
                <a:gd name="connsiteY355" fmla="*/ 42170 h 523022"/>
                <a:gd name="connsiteX356" fmla="*/ 486332 w 1169649"/>
                <a:gd name="connsiteY356" fmla="*/ 37268 h 523022"/>
                <a:gd name="connsiteX357" fmla="*/ 476725 w 1169649"/>
                <a:gd name="connsiteY357" fmla="*/ 42439 h 523022"/>
                <a:gd name="connsiteX358" fmla="*/ 481161 w 1169649"/>
                <a:gd name="connsiteY358" fmla="*/ 49472 h 523022"/>
                <a:gd name="connsiteX359" fmla="*/ 464521 w 1169649"/>
                <a:gd name="connsiteY359" fmla="*/ 56114 h 523022"/>
                <a:gd name="connsiteX360" fmla="*/ 475966 w 1169649"/>
                <a:gd name="connsiteY360" fmla="*/ 67582 h 523022"/>
                <a:gd name="connsiteX361" fmla="*/ 510274 w 1169649"/>
                <a:gd name="connsiteY361" fmla="*/ 77189 h 523022"/>
                <a:gd name="connsiteX362" fmla="*/ 536888 w 1169649"/>
                <a:gd name="connsiteY362" fmla="*/ 86428 h 523022"/>
                <a:gd name="connsiteX363" fmla="*/ 564261 w 1169649"/>
                <a:gd name="connsiteY363" fmla="*/ 95666 h 523022"/>
                <a:gd name="connsiteX364" fmla="*/ 568305 w 1169649"/>
                <a:gd name="connsiteY364" fmla="*/ 106008 h 523022"/>
                <a:gd name="connsiteX365" fmla="*/ 531349 w 1169649"/>
                <a:gd name="connsiteY365" fmla="*/ 89761 h 523022"/>
                <a:gd name="connsiteX366" fmla="*/ 505103 w 1169649"/>
                <a:gd name="connsiteY366" fmla="*/ 84198 h 523022"/>
                <a:gd name="connsiteX367" fmla="*/ 480597 w 1169649"/>
                <a:gd name="connsiteY367" fmla="*/ 76086 h 523022"/>
                <a:gd name="connsiteX368" fmla="*/ 463247 w 1169649"/>
                <a:gd name="connsiteY368" fmla="*/ 79762 h 523022"/>
                <a:gd name="connsiteX369" fmla="*/ 457316 w 1169649"/>
                <a:gd name="connsiteY369" fmla="*/ 85325 h 523022"/>
                <a:gd name="connsiteX370" fmla="*/ 438839 w 1169649"/>
                <a:gd name="connsiteY370" fmla="*/ 71258 h 523022"/>
                <a:gd name="connsiteX371" fmla="*/ 425900 w 1169649"/>
                <a:gd name="connsiteY371" fmla="*/ 61652 h 523022"/>
                <a:gd name="connsiteX372" fmla="*/ 409627 w 1169649"/>
                <a:gd name="connsiteY372" fmla="*/ 58344 h 523022"/>
                <a:gd name="connsiteX373" fmla="*/ 397374 w 1169649"/>
                <a:gd name="connsiteY373" fmla="*/ 57584 h 523022"/>
                <a:gd name="connsiteX374" fmla="*/ 389630 w 1169649"/>
                <a:gd name="connsiteY374" fmla="*/ 51678 h 523022"/>
                <a:gd name="connsiteX375" fmla="*/ 374927 w 1169649"/>
                <a:gd name="connsiteY375" fmla="*/ 52413 h 523022"/>
                <a:gd name="connsiteX376" fmla="*/ 361252 w 1169649"/>
                <a:gd name="connsiteY376" fmla="*/ 56481 h 523022"/>
                <a:gd name="connsiteX377" fmla="*/ 367550 w 1169649"/>
                <a:gd name="connsiteY377" fmla="*/ 62019 h 523022"/>
                <a:gd name="connsiteX378" fmla="*/ 369021 w 1169649"/>
                <a:gd name="connsiteY378" fmla="*/ 67950 h 523022"/>
                <a:gd name="connsiteX379" fmla="*/ 348313 w 1169649"/>
                <a:gd name="connsiteY379" fmla="*/ 71258 h 523022"/>
                <a:gd name="connsiteX380" fmla="*/ 331673 w 1169649"/>
                <a:gd name="connsiteY380" fmla="*/ 73488 h 523022"/>
                <a:gd name="connsiteX381" fmla="*/ 326135 w 1169649"/>
                <a:gd name="connsiteY381" fmla="*/ 77924 h 523022"/>
                <a:gd name="connsiteX382" fmla="*/ 339809 w 1169649"/>
                <a:gd name="connsiteY382" fmla="*/ 84565 h 523022"/>
                <a:gd name="connsiteX383" fmla="*/ 365320 w 1169649"/>
                <a:gd name="connsiteY383" fmla="*/ 85325 h 523022"/>
                <a:gd name="connsiteX384" fmla="*/ 372354 w 1169649"/>
                <a:gd name="connsiteY384" fmla="*/ 91966 h 523022"/>
                <a:gd name="connsiteX385" fmla="*/ 362355 w 1169649"/>
                <a:gd name="connsiteY385" fmla="*/ 95666 h 523022"/>
                <a:gd name="connsiteX386" fmla="*/ 342039 w 1169649"/>
                <a:gd name="connsiteY386" fmla="*/ 89393 h 523022"/>
                <a:gd name="connsiteX387" fmla="*/ 328733 w 1169649"/>
                <a:gd name="connsiteY387" fmla="*/ 90496 h 523022"/>
                <a:gd name="connsiteX388" fmla="*/ 319494 w 1169649"/>
                <a:gd name="connsiteY388" fmla="*/ 92701 h 523022"/>
                <a:gd name="connsiteX389" fmla="*/ 308025 w 1169649"/>
                <a:gd name="connsiteY389" fmla="*/ 89001 h 523022"/>
                <a:gd name="connsiteX390" fmla="*/ 295453 w 1169649"/>
                <a:gd name="connsiteY390" fmla="*/ 82360 h 523022"/>
                <a:gd name="connsiteX391" fmla="*/ 268104 w 1169649"/>
                <a:gd name="connsiteY391" fmla="*/ 86060 h 523022"/>
                <a:gd name="connsiteX392" fmla="*/ 252200 w 1169649"/>
                <a:gd name="connsiteY392" fmla="*/ 90961 h 523022"/>
                <a:gd name="connsiteX393" fmla="*/ 242226 w 1169649"/>
                <a:gd name="connsiteY393" fmla="*/ 97603 h 523022"/>
                <a:gd name="connsiteX394" fmla="*/ 231492 w 1169649"/>
                <a:gd name="connsiteY394" fmla="*/ 99097 h 523022"/>
                <a:gd name="connsiteX395" fmla="*/ 215244 w 1169649"/>
                <a:gd name="connsiteY395" fmla="*/ 97603 h 523022"/>
                <a:gd name="connsiteX396" fmla="*/ 196375 w 1169649"/>
                <a:gd name="connsiteY396" fmla="*/ 101303 h 523022"/>
                <a:gd name="connsiteX397" fmla="*/ 180127 w 1169649"/>
                <a:gd name="connsiteY397" fmla="*/ 108655 h 523022"/>
                <a:gd name="connsiteX398" fmla="*/ 162752 w 1169649"/>
                <a:gd name="connsiteY398" fmla="*/ 113826 h 523022"/>
                <a:gd name="connsiteX399" fmla="*/ 159052 w 1169649"/>
                <a:gd name="connsiteY399" fmla="*/ 121177 h 523022"/>
                <a:gd name="connsiteX400" fmla="*/ 168658 w 1169649"/>
                <a:gd name="connsiteY400" fmla="*/ 127083 h 523022"/>
                <a:gd name="connsiteX401" fmla="*/ 180495 w 1169649"/>
                <a:gd name="connsiteY401" fmla="*/ 129314 h 523022"/>
                <a:gd name="connsiteX402" fmla="*/ 194537 w 1169649"/>
                <a:gd name="connsiteY402" fmla="*/ 123383 h 523022"/>
                <a:gd name="connsiteX403" fmla="*/ 206006 w 1169649"/>
                <a:gd name="connsiteY403" fmla="*/ 117477 h 523022"/>
                <a:gd name="connsiteX404" fmla="*/ 222621 w 1169649"/>
                <a:gd name="connsiteY404" fmla="*/ 121545 h 523022"/>
                <a:gd name="connsiteX405" fmla="*/ 207917 w 1169649"/>
                <a:gd name="connsiteY405" fmla="*/ 127819 h 523022"/>
                <a:gd name="connsiteX406" fmla="*/ 196081 w 1169649"/>
                <a:gd name="connsiteY406" fmla="*/ 131887 h 523022"/>
                <a:gd name="connsiteX407" fmla="*/ 203849 w 1169649"/>
                <a:gd name="connsiteY407" fmla="*/ 137817 h 523022"/>
                <a:gd name="connsiteX408" fmla="*/ 215318 w 1169649"/>
                <a:gd name="connsiteY408" fmla="*/ 140023 h 523022"/>
                <a:gd name="connsiteX409" fmla="*/ 223062 w 1169649"/>
                <a:gd name="connsiteY409" fmla="*/ 135587 h 523022"/>
                <a:gd name="connsiteX410" fmla="*/ 235634 w 1169649"/>
                <a:gd name="connsiteY410" fmla="*/ 132254 h 523022"/>
                <a:gd name="connsiteX411" fmla="*/ 251538 w 1169649"/>
                <a:gd name="connsiteY411" fmla="*/ 128578 h 523022"/>
                <a:gd name="connsiteX412" fmla="*/ 266242 w 1169649"/>
                <a:gd name="connsiteY412" fmla="*/ 127819 h 523022"/>
                <a:gd name="connsiteX413" fmla="*/ 251832 w 1169649"/>
                <a:gd name="connsiteY413" fmla="*/ 133381 h 523022"/>
                <a:gd name="connsiteX414" fmla="*/ 236687 w 1169649"/>
                <a:gd name="connsiteY414" fmla="*/ 140390 h 523022"/>
                <a:gd name="connsiteX415" fmla="*/ 226689 w 1169649"/>
                <a:gd name="connsiteY415" fmla="*/ 144826 h 523022"/>
                <a:gd name="connsiteX416" fmla="*/ 217450 w 1169649"/>
                <a:gd name="connsiteY416" fmla="*/ 151124 h 523022"/>
                <a:gd name="connsiteX417" fmla="*/ 212549 w 1169649"/>
                <a:gd name="connsiteY417" fmla="*/ 159260 h 523022"/>
                <a:gd name="connsiteX418" fmla="*/ 224385 w 1169649"/>
                <a:gd name="connsiteY418" fmla="*/ 167739 h 523022"/>
                <a:gd name="connsiteX419" fmla="*/ 252102 w 1169649"/>
                <a:gd name="connsiteY419" fmla="*/ 169234 h 523022"/>
                <a:gd name="connsiteX420" fmla="*/ 250999 w 1169649"/>
                <a:gd name="connsiteY420" fmla="*/ 175508 h 523022"/>
                <a:gd name="connsiteX421" fmla="*/ 258032 w 1169649"/>
                <a:gd name="connsiteY421" fmla="*/ 186241 h 523022"/>
                <a:gd name="connsiteX422" fmla="*/ 278348 w 1169649"/>
                <a:gd name="connsiteY422" fmla="*/ 192883 h 523022"/>
                <a:gd name="connsiteX423" fmla="*/ 294620 w 1169649"/>
                <a:gd name="connsiteY423" fmla="*/ 196215 h 523022"/>
                <a:gd name="connsiteX424" fmla="*/ 313833 w 1169649"/>
                <a:gd name="connsiteY424" fmla="*/ 195480 h 523022"/>
                <a:gd name="connsiteX425" fmla="*/ 337506 w 1169649"/>
                <a:gd name="connsiteY425" fmla="*/ 179943 h 523022"/>
                <a:gd name="connsiteX426" fmla="*/ 347480 w 1169649"/>
                <a:gd name="connsiteY426" fmla="*/ 167372 h 523022"/>
                <a:gd name="connsiteX427" fmla="*/ 311995 w 1169649"/>
                <a:gd name="connsiteY427" fmla="*/ 169602 h 523022"/>
                <a:gd name="connsiteX428" fmla="*/ 323464 w 1169649"/>
                <a:gd name="connsiteY428" fmla="*/ 162250 h 523022"/>
                <a:gd name="connsiteX429" fmla="*/ 348582 w 1169649"/>
                <a:gd name="connsiteY429" fmla="*/ 155976 h 523022"/>
                <a:gd name="connsiteX430" fmla="*/ 371128 w 1169649"/>
                <a:gd name="connsiteY430" fmla="*/ 149678 h 523022"/>
                <a:gd name="connsiteX431" fmla="*/ 378480 w 1169649"/>
                <a:gd name="connsiteY431" fmla="*/ 153011 h 523022"/>
                <a:gd name="connsiteX432" fmla="*/ 362575 w 1169649"/>
                <a:gd name="connsiteY432" fmla="*/ 168180 h 523022"/>
                <a:gd name="connsiteX433" fmla="*/ 396884 w 1169649"/>
                <a:gd name="connsiteY433" fmla="*/ 159677 h 523022"/>
                <a:gd name="connsiteX434" fmla="*/ 434599 w 1169649"/>
                <a:gd name="connsiteY434" fmla="*/ 158549 h 523022"/>
                <a:gd name="connsiteX435" fmla="*/ 464913 w 1169649"/>
                <a:gd name="connsiteY435" fmla="*/ 156711 h 523022"/>
                <a:gd name="connsiteX436" fmla="*/ 434232 w 1169649"/>
                <a:gd name="connsiteY436" fmla="*/ 164480 h 523022"/>
                <a:gd name="connsiteX437" fmla="*/ 384705 w 1169649"/>
                <a:gd name="connsiteY437" fmla="*/ 170018 h 523022"/>
                <a:gd name="connsiteX438" fmla="*/ 351425 w 1169649"/>
                <a:gd name="connsiteY438" fmla="*/ 176659 h 523022"/>
                <a:gd name="connsiteX439" fmla="*/ 339589 w 1169649"/>
                <a:gd name="connsiteY439" fmla="*/ 187393 h 523022"/>
                <a:gd name="connsiteX440" fmla="*/ 337751 w 1169649"/>
                <a:gd name="connsiteY440" fmla="*/ 203298 h 523022"/>
                <a:gd name="connsiteX441" fmla="*/ 363997 w 1169649"/>
                <a:gd name="connsiteY441" fmla="*/ 204400 h 523022"/>
                <a:gd name="connsiteX442" fmla="*/ 427713 w 1169649"/>
                <a:gd name="connsiteY442" fmla="*/ 200700 h 523022"/>
                <a:gd name="connsiteX443" fmla="*/ 432884 w 1169649"/>
                <a:gd name="connsiteY443" fmla="*/ 187026 h 523022"/>
                <a:gd name="connsiteX444" fmla="*/ 442858 w 1169649"/>
                <a:gd name="connsiteY444" fmla="*/ 191461 h 523022"/>
                <a:gd name="connsiteX445" fmla="*/ 460233 w 1169649"/>
                <a:gd name="connsiteY445" fmla="*/ 189231 h 523022"/>
                <a:gd name="connsiteX446" fmla="*/ 487581 w 1169649"/>
                <a:gd name="connsiteY446" fmla="*/ 182590 h 523022"/>
                <a:gd name="connsiteX447" fmla="*/ 483881 w 1169649"/>
                <a:gd name="connsiteY447" fmla="*/ 189942 h 523022"/>
                <a:gd name="connsiteX448" fmla="*/ 461335 w 1169649"/>
                <a:gd name="connsiteY448" fmla="*/ 194843 h 523022"/>
                <a:gd name="connsiteX449" fmla="*/ 447293 w 1169649"/>
                <a:gd name="connsiteY449" fmla="*/ 200749 h 523022"/>
                <a:gd name="connsiteX450" fmla="*/ 460233 w 1169649"/>
                <a:gd name="connsiteY450" fmla="*/ 205650 h 523022"/>
                <a:gd name="connsiteX451" fmla="*/ 486479 w 1169649"/>
                <a:gd name="connsiteY451" fmla="*/ 200749 h 523022"/>
                <a:gd name="connsiteX452" fmla="*/ 513828 w 1169649"/>
                <a:gd name="connsiteY452" fmla="*/ 195848 h 523022"/>
                <a:gd name="connsiteX453" fmla="*/ 533065 w 1169649"/>
                <a:gd name="connsiteY453" fmla="*/ 191780 h 523022"/>
                <a:gd name="connsiteX454" fmla="*/ 548577 w 1169649"/>
                <a:gd name="connsiteY454" fmla="*/ 188079 h 523022"/>
                <a:gd name="connsiteX455" fmla="*/ 568550 w 1169649"/>
                <a:gd name="connsiteY455" fmla="*/ 178840 h 523022"/>
                <a:gd name="connsiteX456" fmla="*/ 574456 w 1169649"/>
                <a:gd name="connsiteY456" fmla="*/ 165166 h 523022"/>
                <a:gd name="connsiteX457" fmla="*/ 571491 w 1169649"/>
                <a:gd name="connsiteY457" fmla="*/ 156295 h 523022"/>
                <a:gd name="connsiteX458" fmla="*/ 583744 w 1169649"/>
                <a:gd name="connsiteY458" fmla="*/ 160363 h 523022"/>
                <a:gd name="connsiteX459" fmla="*/ 595213 w 1169649"/>
                <a:gd name="connsiteY459" fmla="*/ 157398 h 523022"/>
                <a:gd name="connsiteX460" fmla="*/ 604819 w 1169649"/>
                <a:gd name="connsiteY460" fmla="*/ 148894 h 523022"/>
                <a:gd name="connsiteX461" fmla="*/ 618861 w 1169649"/>
                <a:gd name="connsiteY461" fmla="*/ 142253 h 523022"/>
                <a:gd name="connsiteX462" fmla="*/ 637706 w 1169649"/>
                <a:gd name="connsiteY462" fmla="*/ 134901 h 523022"/>
                <a:gd name="connsiteX463" fmla="*/ 648072 w 1169649"/>
                <a:gd name="connsiteY463" fmla="*/ 136739 h 523022"/>
                <a:gd name="connsiteX464" fmla="*/ 622562 w 1169649"/>
                <a:gd name="connsiteY464" fmla="*/ 146737 h 523022"/>
                <a:gd name="connsiteX465" fmla="*/ 609255 w 1169649"/>
                <a:gd name="connsiteY465" fmla="*/ 155241 h 523022"/>
                <a:gd name="connsiteX466" fmla="*/ 595948 w 1169649"/>
                <a:gd name="connsiteY466" fmla="*/ 162985 h 523022"/>
                <a:gd name="connsiteX467" fmla="*/ 589650 w 1169649"/>
                <a:gd name="connsiteY467" fmla="*/ 174454 h 523022"/>
                <a:gd name="connsiteX468" fmla="*/ 602221 w 1169649"/>
                <a:gd name="connsiteY468" fmla="*/ 178889 h 523022"/>
                <a:gd name="connsiteX469" fmla="*/ 615528 w 1169649"/>
                <a:gd name="connsiteY469" fmla="*/ 173988 h 523022"/>
                <a:gd name="connsiteX470" fmla="*/ 633639 w 1169649"/>
                <a:gd name="connsiteY470" fmla="*/ 176561 h 523022"/>
                <a:gd name="connsiteX471" fmla="*/ 651038 w 1169649"/>
                <a:gd name="connsiteY471" fmla="*/ 177321 h 523022"/>
                <a:gd name="connsiteX472" fmla="*/ 664345 w 1169649"/>
                <a:gd name="connsiteY472" fmla="*/ 181389 h 523022"/>
                <a:gd name="connsiteX473" fmla="*/ 640304 w 1169649"/>
                <a:gd name="connsiteY473" fmla="*/ 183227 h 523022"/>
                <a:gd name="connsiteX474" fmla="*/ 604084 w 1169649"/>
                <a:gd name="connsiteY474" fmla="*/ 186192 h 523022"/>
                <a:gd name="connsiteX475" fmla="*/ 581538 w 1169649"/>
                <a:gd name="connsiteY475" fmla="*/ 189868 h 523022"/>
                <a:gd name="connsiteX476" fmla="*/ 560463 w 1169649"/>
                <a:gd name="connsiteY476" fmla="*/ 195431 h 523022"/>
                <a:gd name="connsiteX477" fmla="*/ 577078 w 1169649"/>
                <a:gd name="connsiteY477" fmla="*/ 198004 h 523022"/>
                <a:gd name="connsiteX478" fmla="*/ 613690 w 1169649"/>
                <a:gd name="connsiteY478" fmla="*/ 200602 h 523022"/>
                <a:gd name="connsiteX479" fmla="*/ 594821 w 1169649"/>
                <a:gd name="connsiteY479" fmla="*/ 205773 h 523022"/>
                <a:gd name="connsiteX480" fmla="*/ 554900 w 1169649"/>
                <a:gd name="connsiteY480" fmla="*/ 204670 h 523022"/>
                <a:gd name="connsiteX481" fmla="*/ 534584 w 1169649"/>
                <a:gd name="connsiteY481" fmla="*/ 210208 h 523022"/>
                <a:gd name="connsiteX482" fmla="*/ 496502 w 1169649"/>
                <a:gd name="connsiteY482" fmla="*/ 215110 h 523022"/>
                <a:gd name="connsiteX483" fmla="*/ 474446 w 1169649"/>
                <a:gd name="connsiteY483" fmla="*/ 217707 h 523022"/>
                <a:gd name="connsiteX484" fmla="*/ 451533 w 1169649"/>
                <a:gd name="connsiteY484" fmla="*/ 225059 h 523022"/>
                <a:gd name="connsiteX485" fmla="*/ 466678 w 1169649"/>
                <a:gd name="connsiteY485" fmla="*/ 235768 h 523022"/>
                <a:gd name="connsiteX486" fmla="*/ 485915 w 1169649"/>
                <a:gd name="connsiteY486" fmla="*/ 246870 h 523022"/>
                <a:gd name="connsiteX487" fmla="*/ 501795 w 1169649"/>
                <a:gd name="connsiteY487" fmla="*/ 250938 h 523022"/>
                <a:gd name="connsiteX488" fmla="*/ 501428 w 1169649"/>
                <a:gd name="connsiteY488" fmla="*/ 264220 h 523022"/>
                <a:gd name="connsiteX489" fmla="*/ 513264 w 1169649"/>
                <a:gd name="connsiteY489" fmla="*/ 269415 h 523022"/>
                <a:gd name="connsiteX490" fmla="*/ 532109 w 1169649"/>
                <a:gd name="connsiteY490" fmla="*/ 269048 h 523022"/>
                <a:gd name="connsiteX491" fmla="*/ 545049 w 1169649"/>
                <a:gd name="connsiteY491" fmla="*/ 266083 h 523022"/>
                <a:gd name="connsiteX492" fmla="*/ 555415 w 1169649"/>
                <a:gd name="connsiteY492" fmla="*/ 268680 h 523022"/>
                <a:gd name="connsiteX493" fmla="*/ 538775 w 1169649"/>
                <a:gd name="connsiteY493" fmla="*/ 274218 h 523022"/>
                <a:gd name="connsiteX494" fmla="*/ 513999 w 1169649"/>
                <a:gd name="connsiteY494" fmla="*/ 276424 h 523022"/>
                <a:gd name="connsiteX495" fmla="*/ 494394 w 1169649"/>
                <a:gd name="connsiteY495" fmla="*/ 269415 h 523022"/>
                <a:gd name="connsiteX496" fmla="*/ 471089 w 1169649"/>
                <a:gd name="connsiteY496" fmla="*/ 249443 h 523022"/>
                <a:gd name="connsiteX497" fmla="*/ 449278 w 1169649"/>
                <a:gd name="connsiteY497" fmla="*/ 240204 h 523022"/>
                <a:gd name="connsiteX498" fmla="*/ 428595 w 1169649"/>
                <a:gd name="connsiteY498" fmla="*/ 225500 h 523022"/>
                <a:gd name="connsiteX499" fmla="*/ 410093 w 1169649"/>
                <a:gd name="connsiteY499" fmla="*/ 224005 h 523022"/>
                <a:gd name="connsiteX500" fmla="*/ 372035 w 1169649"/>
                <a:gd name="connsiteY500" fmla="*/ 225133 h 523022"/>
                <a:gd name="connsiteX501" fmla="*/ 352062 w 1169649"/>
                <a:gd name="connsiteY501" fmla="*/ 218467 h 523022"/>
                <a:gd name="connsiteX502" fmla="*/ 336158 w 1169649"/>
                <a:gd name="connsiteY502" fmla="*/ 228441 h 523022"/>
                <a:gd name="connsiteX503" fmla="*/ 332849 w 1169649"/>
                <a:gd name="connsiteY503" fmla="*/ 236945 h 523022"/>
                <a:gd name="connsiteX504" fmla="*/ 335300 w 1169649"/>
                <a:gd name="connsiteY504" fmla="*/ 243610 h 523022"/>
                <a:gd name="connsiteX505" fmla="*/ 337898 w 1169649"/>
                <a:gd name="connsiteY505" fmla="*/ 255055 h 523022"/>
                <a:gd name="connsiteX506" fmla="*/ 346401 w 1169649"/>
                <a:gd name="connsiteY506" fmla="*/ 266156 h 523022"/>
                <a:gd name="connsiteX507" fmla="*/ 357478 w 1169649"/>
                <a:gd name="connsiteY507" fmla="*/ 267259 h 523022"/>
                <a:gd name="connsiteX508" fmla="*/ 369315 w 1169649"/>
                <a:gd name="connsiteY508" fmla="*/ 269857 h 523022"/>
                <a:gd name="connsiteX509" fmla="*/ 382254 w 1169649"/>
                <a:gd name="connsiteY509" fmla="*/ 275395 h 523022"/>
                <a:gd name="connsiteX510" fmla="*/ 393355 w 1169649"/>
                <a:gd name="connsiteY510" fmla="*/ 287648 h 523022"/>
                <a:gd name="connsiteX511" fmla="*/ 407397 w 1169649"/>
                <a:gd name="connsiteY511" fmla="*/ 295416 h 523022"/>
                <a:gd name="connsiteX512" fmla="*/ 411465 w 1169649"/>
                <a:gd name="connsiteY512" fmla="*/ 311664 h 523022"/>
                <a:gd name="connsiteX513" fmla="*/ 399629 w 1169649"/>
                <a:gd name="connsiteY513" fmla="*/ 312791 h 523022"/>
                <a:gd name="connsiteX514" fmla="*/ 406662 w 1169649"/>
                <a:gd name="connsiteY514" fmla="*/ 321295 h 523022"/>
                <a:gd name="connsiteX515" fmla="*/ 428718 w 1169649"/>
                <a:gd name="connsiteY515" fmla="*/ 322030 h 523022"/>
                <a:gd name="connsiteX516" fmla="*/ 452366 w 1169649"/>
                <a:gd name="connsiteY516" fmla="*/ 324995 h 523022"/>
                <a:gd name="connsiteX517" fmla="*/ 465673 w 1169649"/>
                <a:gd name="connsiteY517" fmla="*/ 327201 h 523022"/>
                <a:gd name="connsiteX518" fmla="*/ 481210 w 1169649"/>
                <a:gd name="connsiteY518" fmla="*/ 322030 h 523022"/>
                <a:gd name="connsiteX519" fmla="*/ 492654 w 1169649"/>
                <a:gd name="connsiteY519" fmla="*/ 315732 h 523022"/>
                <a:gd name="connsiteX520" fmla="*/ 497825 w 1169649"/>
                <a:gd name="connsiteY520" fmla="*/ 320168 h 523022"/>
                <a:gd name="connsiteX521" fmla="*/ 480842 w 1169649"/>
                <a:gd name="connsiteY521" fmla="*/ 327936 h 523022"/>
                <a:gd name="connsiteX522" fmla="*/ 471579 w 1169649"/>
                <a:gd name="connsiteY522" fmla="*/ 334969 h 523022"/>
                <a:gd name="connsiteX523" fmla="*/ 470109 w 1169649"/>
                <a:gd name="connsiteY523" fmla="*/ 346414 h 523022"/>
                <a:gd name="connsiteX524" fmla="*/ 444965 w 1169649"/>
                <a:gd name="connsiteY524" fmla="*/ 335337 h 523022"/>
                <a:gd name="connsiteX525" fmla="*/ 423890 w 1169649"/>
                <a:gd name="connsiteY525" fmla="*/ 330166 h 523022"/>
                <a:gd name="connsiteX526" fmla="*/ 396933 w 1169649"/>
                <a:gd name="connsiteY526" fmla="*/ 326098 h 523022"/>
                <a:gd name="connsiteX527" fmla="*/ 365516 w 1169649"/>
                <a:gd name="connsiteY527" fmla="*/ 328549 h 523022"/>
                <a:gd name="connsiteX528" fmla="*/ 351474 w 1169649"/>
                <a:gd name="connsiteY528" fmla="*/ 328181 h 523022"/>
                <a:gd name="connsiteX529" fmla="*/ 367011 w 1169649"/>
                <a:gd name="connsiteY529" fmla="*/ 321908 h 523022"/>
                <a:gd name="connsiteX530" fmla="*/ 378088 w 1169649"/>
                <a:gd name="connsiteY530" fmla="*/ 315609 h 523022"/>
                <a:gd name="connsiteX531" fmla="*/ 363384 w 1169649"/>
                <a:gd name="connsiteY531" fmla="*/ 311909 h 523022"/>
                <a:gd name="connsiteX532" fmla="*/ 378088 w 1169649"/>
                <a:gd name="connsiteY532" fmla="*/ 306371 h 523022"/>
                <a:gd name="connsiteX533" fmla="*/ 387327 w 1169649"/>
                <a:gd name="connsiteY533" fmla="*/ 297499 h 523022"/>
                <a:gd name="connsiteX534" fmla="*/ 379558 w 1169649"/>
                <a:gd name="connsiteY534" fmla="*/ 288996 h 523022"/>
                <a:gd name="connsiteX535" fmla="*/ 361448 w 1169649"/>
                <a:gd name="connsiteY535" fmla="*/ 274954 h 523022"/>
                <a:gd name="connsiteX536" fmla="*/ 352577 w 1169649"/>
                <a:gd name="connsiteY536" fmla="*/ 280860 h 523022"/>
                <a:gd name="connsiteX537" fmla="*/ 339638 w 1169649"/>
                <a:gd name="connsiteY537" fmla="*/ 270518 h 523022"/>
                <a:gd name="connsiteX538" fmla="*/ 330399 w 1169649"/>
                <a:gd name="connsiteY538" fmla="*/ 274218 h 523022"/>
                <a:gd name="connsiteX539" fmla="*/ 317827 w 1169649"/>
                <a:gd name="connsiteY539" fmla="*/ 275689 h 523022"/>
                <a:gd name="connsiteX540" fmla="*/ 318955 w 1169649"/>
                <a:gd name="connsiteY540" fmla="*/ 265347 h 523022"/>
                <a:gd name="connsiteX541" fmla="*/ 322263 w 1169649"/>
                <a:gd name="connsiteY541" fmla="*/ 256108 h 523022"/>
                <a:gd name="connsiteX542" fmla="*/ 317827 w 1169649"/>
                <a:gd name="connsiteY542" fmla="*/ 245742 h 523022"/>
                <a:gd name="connsiteX543" fmla="*/ 311554 w 1169649"/>
                <a:gd name="connsiteY543" fmla="*/ 239101 h 523022"/>
                <a:gd name="connsiteX544" fmla="*/ 296385 w 1169649"/>
                <a:gd name="connsiteY544" fmla="*/ 236136 h 523022"/>
                <a:gd name="connsiteX545" fmla="*/ 302682 w 1169649"/>
                <a:gd name="connsiteY545" fmla="*/ 223564 h 523022"/>
                <a:gd name="connsiteX546" fmla="*/ 292316 w 1169649"/>
                <a:gd name="connsiteY546" fmla="*/ 214325 h 523022"/>
                <a:gd name="connsiteX547" fmla="*/ 277907 w 1169649"/>
                <a:gd name="connsiteY547" fmla="*/ 212120 h 523022"/>
                <a:gd name="connsiteX548" fmla="*/ 264600 w 1169649"/>
                <a:gd name="connsiteY548" fmla="*/ 217291 h 523022"/>
                <a:gd name="connsiteX549" fmla="*/ 274206 w 1169649"/>
                <a:gd name="connsiteY549" fmla="*/ 230230 h 523022"/>
                <a:gd name="connsiteX550" fmla="*/ 266854 w 1169649"/>
                <a:gd name="connsiteY550" fmla="*/ 233930 h 523022"/>
                <a:gd name="connsiteX551" fmla="*/ 254283 w 1169649"/>
                <a:gd name="connsiteY551" fmla="*/ 226897 h 523022"/>
                <a:gd name="connsiteX552" fmla="*/ 250215 w 1169649"/>
                <a:gd name="connsiteY552" fmla="*/ 216188 h 523022"/>
                <a:gd name="connsiteX553" fmla="*/ 242079 w 1169649"/>
                <a:gd name="connsiteY553" fmla="*/ 203616 h 523022"/>
                <a:gd name="connsiteX554" fmla="*/ 206594 w 1169649"/>
                <a:gd name="connsiteY554" fmla="*/ 201386 h 523022"/>
                <a:gd name="connsiteX555" fmla="*/ 198825 w 1169649"/>
                <a:gd name="connsiteY555" fmla="*/ 193250 h 523022"/>
                <a:gd name="connsiteX556" fmla="*/ 184122 w 1169649"/>
                <a:gd name="connsiteY556" fmla="*/ 182541 h 523022"/>
                <a:gd name="connsiteX557" fmla="*/ 161943 w 1169649"/>
                <a:gd name="connsiteY557" fmla="*/ 158500 h 523022"/>
                <a:gd name="connsiteX558" fmla="*/ 134202 w 1169649"/>
                <a:gd name="connsiteY558" fmla="*/ 145193 h 523022"/>
                <a:gd name="connsiteX559" fmla="*/ 106486 w 1169649"/>
                <a:gd name="connsiteY559" fmla="*/ 140023 h 523022"/>
                <a:gd name="connsiteX560" fmla="*/ 82445 w 1169649"/>
                <a:gd name="connsiteY560" fmla="*/ 141885 h 523022"/>
                <a:gd name="connsiteX561" fmla="*/ 85411 w 1169649"/>
                <a:gd name="connsiteY561" fmla="*/ 155192 h 523022"/>
                <a:gd name="connsiteX562" fmla="*/ 114990 w 1169649"/>
                <a:gd name="connsiteY562" fmla="*/ 157643 h 523022"/>
                <a:gd name="connsiteX563" fmla="*/ 98718 w 1169649"/>
                <a:gd name="connsiteY563" fmla="*/ 161711 h 523022"/>
                <a:gd name="connsiteX564" fmla="*/ 82813 w 1169649"/>
                <a:gd name="connsiteY564" fmla="*/ 162813 h 523022"/>
                <a:gd name="connsiteX565" fmla="*/ 80607 w 1169649"/>
                <a:gd name="connsiteY565" fmla="*/ 168009 h 523022"/>
                <a:gd name="connsiteX566" fmla="*/ 59165 w 1169649"/>
                <a:gd name="connsiteY566" fmla="*/ 165043 h 523022"/>
                <a:gd name="connsiteX567" fmla="*/ 48455 w 1169649"/>
                <a:gd name="connsiteY567" fmla="*/ 172395 h 523022"/>
                <a:gd name="connsiteX568" fmla="*/ 50661 w 1169649"/>
                <a:gd name="connsiteY568" fmla="*/ 183104 h 523022"/>
                <a:gd name="connsiteX569" fmla="*/ 66565 w 1169649"/>
                <a:gd name="connsiteY569" fmla="*/ 191241 h 523022"/>
                <a:gd name="connsiteX570" fmla="*/ 74701 w 1169649"/>
                <a:gd name="connsiteY570" fmla="*/ 201582 h 523022"/>
                <a:gd name="connsiteX571" fmla="*/ 62865 w 1169649"/>
                <a:gd name="connsiteY571" fmla="*/ 201582 h 523022"/>
                <a:gd name="connsiteX572" fmla="*/ 45490 w 1169649"/>
                <a:gd name="connsiteY572" fmla="*/ 190873 h 523022"/>
                <a:gd name="connsiteX573" fmla="*/ 32551 w 1169649"/>
                <a:gd name="connsiteY573" fmla="*/ 191976 h 523022"/>
                <a:gd name="connsiteX574" fmla="*/ 22209 w 1169649"/>
                <a:gd name="connsiteY574" fmla="*/ 194206 h 523022"/>
                <a:gd name="connsiteX575" fmla="*/ 20347 w 1169649"/>
                <a:gd name="connsiteY575" fmla="*/ 198641 h 523022"/>
                <a:gd name="connsiteX576" fmla="*/ 29585 w 1169649"/>
                <a:gd name="connsiteY576" fmla="*/ 201092 h 523022"/>
                <a:gd name="connsiteX577" fmla="*/ 25150 w 1169649"/>
                <a:gd name="connsiteY577" fmla="*/ 208125 h 523022"/>
                <a:gd name="connsiteX578" fmla="*/ 27380 w 1169649"/>
                <a:gd name="connsiteY578" fmla="*/ 215894 h 523022"/>
                <a:gd name="connsiteX579" fmla="*/ 13705 w 1169649"/>
                <a:gd name="connsiteY579" fmla="*/ 215134 h 523022"/>
                <a:gd name="connsiteX580" fmla="*/ 7775 w 1169649"/>
                <a:gd name="connsiteY580" fmla="*/ 218467 h 523022"/>
                <a:gd name="connsiteX581" fmla="*/ 11108 w 1169649"/>
                <a:gd name="connsiteY581" fmla="*/ 224765 h 523022"/>
                <a:gd name="connsiteX582" fmla="*/ 28483 w 1169649"/>
                <a:gd name="connsiteY582" fmla="*/ 231039 h 523022"/>
                <a:gd name="connsiteX583" fmla="*/ 44387 w 1169649"/>
                <a:gd name="connsiteY583" fmla="*/ 234372 h 523022"/>
                <a:gd name="connsiteX584" fmla="*/ 60120 w 1169649"/>
                <a:gd name="connsiteY584" fmla="*/ 234519 h 523022"/>
                <a:gd name="connsiteX585" fmla="*/ 60267 w 1169649"/>
                <a:gd name="connsiteY585" fmla="*/ 234372 h 523022"/>
                <a:gd name="connsiteX586" fmla="*/ 72520 w 1169649"/>
                <a:gd name="connsiteY586" fmla="*/ 230671 h 523022"/>
                <a:gd name="connsiteX587" fmla="*/ 74015 w 1169649"/>
                <a:gd name="connsiteY587" fmla="*/ 239910 h 523022"/>
                <a:gd name="connsiteX588" fmla="*/ 54043 w 1169649"/>
                <a:gd name="connsiteY588" fmla="*/ 242140 h 523022"/>
                <a:gd name="connsiteX589" fmla="*/ 30762 w 1169649"/>
                <a:gd name="connsiteY589" fmla="*/ 241748 h 523022"/>
                <a:gd name="connsiteX590" fmla="*/ 13020 w 1169649"/>
                <a:gd name="connsiteY590" fmla="*/ 235474 h 523022"/>
                <a:gd name="connsiteX591" fmla="*/ 1183 w 1169649"/>
                <a:gd name="connsiteY591" fmla="*/ 241013 h 523022"/>
                <a:gd name="connsiteX592" fmla="*/ 11182 w 1169649"/>
                <a:gd name="connsiteY592" fmla="*/ 251942 h 52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Lst>
              <a:rect l="l" t="t" r="r" b="b"/>
              <a:pathLst>
                <a:path w="1169649" h="523022">
                  <a:moveTo>
                    <a:pt x="11182" y="251942"/>
                  </a:moveTo>
                  <a:cubicBezTo>
                    <a:pt x="12676" y="256844"/>
                    <a:pt x="10814" y="258583"/>
                    <a:pt x="16744" y="262284"/>
                  </a:cubicBezTo>
                  <a:cubicBezTo>
                    <a:pt x="22675" y="265984"/>
                    <a:pt x="25615" y="272650"/>
                    <a:pt x="31154" y="272650"/>
                  </a:cubicBezTo>
                  <a:cubicBezTo>
                    <a:pt x="36937" y="273018"/>
                    <a:pt x="42746" y="273018"/>
                    <a:pt x="48529" y="272650"/>
                  </a:cubicBezTo>
                  <a:cubicBezTo>
                    <a:pt x="53430" y="271890"/>
                    <a:pt x="60782" y="273361"/>
                    <a:pt x="63233" y="270788"/>
                  </a:cubicBezTo>
                  <a:cubicBezTo>
                    <a:pt x="65683" y="268215"/>
                    <a:pt x="74334" y="270788"/>
                    <a:pt x="69898" y="274121"/>
                  </a:cubicBezTo>
                  <a:cubicBezTo>
                    <a:pt x="65463" y="277453"/>
                    <a:pt x="61027" y="277453"/>
                    <a:pt x="52156" y="277453"/>
                  </a:cubicBezTo>
                  <a:cubicBezTo>
                    <a:pt x="43285" y="277453"/>
                    <a:pt x="36986" y="278188"/>
                    <a:pt x="35516" y="281889"/>
                  </a:cubicBezTo>
                  <a:cubicBezTo>
                    <a:pt x="34046" y="285589"/>
                    <a:pt x="39952" y="286790"/>
                    <a:pt x="46593" y="291863"/>
                  </a:cubicBezTo>
                  <a:cubicBezTo>
                    <a:pt x="53234" y="296936"/>
                    <a:pt x="60635" y="302572"/>
                    <a:pt x="62497" y="298872"/>
                  </a:cubicBezTo>
                  <a:cubicBezTo>
                    <a:pt x="64360" y="295171"/>
                    <a:pt x="69138" y="294461"/>
                    <a:pt x="71736" y="294828"/>
                  </a:cubicBezTo>
                  <a:cubicBezTo>
                    <a:pt x="74334" y="295196"/>
                    <a:pt x="82838" y="287476"/>
                    <a:pt x="85778" y="293333"/>
                  </a:cubicBezTo>
                  <a:cubicBezTo>
                    <a:pt x="88719" y="299190"/>
                    <a:pt x="94649" y="302940"/>
                    <a:pt x="99085" y="298872"/>
                  </a:cubicBezTo>
                  <a:cubicBezTo>
                    <a:pt x="102467" y="295637"/>
                    <a:pt x="106976" y="293872"/>
                    <a:pt x="111657" y="293971"/>
                  </a:cubicBezTo>
                  <a:cubicBezTo>
                    <a:pt x="115357" y="293971"/>
                    <a:pt x="117930" y="286962"/>
                    <a:pt x="124964" y="287329"/>
                  </a:cubicBezTo>
                  <a:cubicBezTo>
                    <a:pt x="131997" y="287697"/>
                    <a:pt x="143441" y="286202"/>
                    <a:pt x="143441" y="291030"/>
                  </a:cubicBezTo>
                  <a:cubicBezTo>
                    <a:pt x="143441" y="295858"/>
                    <a:pt x="130527" y="293971"/>
                    <a:pt x="136433" y="297303"/>
                  </a:cubicBezTo>
                  <a:cubicBezTo>
                    <a:pt x="142338" y="300636"/>
                    <a:pt x="146039" y="305072"/>
                    <a:pt x="136433" y="305072"/>
                  </a:cubicBezTo>
                  <a:cubicBezTo>
                    <a:pt x="126826" y="305072"/>
                    <a:pt x="120160" y="306175"/>
                    <a:pt x="113887" y="306542"/>
                  </a:cubicBezTo>
                  <a:cubicBezTo>
                    <a:pt x="107613" y="306910"/>
                    <a:pt x="110186" y="309875"/>
                    <a:pt x="103521" y="313576"/>
                  </a:cubicBezTo>
                  <a:cubicBezTo>
                    <a:pt x="96855" y="317276"/>
                    <a:pt x="92812" y="317276"/>
                    <a:pt x="87249" y="318011"/>
                  </a:cubicBezTo>
                  <a:cubicBezTo>
                    <a:pt x="81686" y="318746"/>
                    <a:pt x="81343" y="323549"/>
                    <a:pt x="88376" y="327985"/>
                  </a:cubicBezTo>
                  <a:cubicBezTo>
                    <a:pt x="95409" y="332421"/>
                    <a:pt x="99453" y="336856"/>
                    <a:pt x="106118" y="342419"/>
                  </a:cubicBezTo>
                  <a:cubicBezTo>
                    <a:pt x="112784" y="347982"/>
                    <a:pt x="116460" y="350898"/>
                    <a:pt x="120528" y="350531"/>
                  </a:cubicBezTo>
                  <a:cubicBezTo>
                    <a:pt x="124596" y="350163"/>
                    <a:pt x="126434" y="344257"/>
                    <a:pt x="133835" y="347590"/>
                  </a:cubicBezTo>
                  <a:cubicBezTo>
                    <a:pt x="141236" y="350923"/>
                    <a:pt x="153807" y="350041"/>
                    <a:pt x="158341" y="350041"/>
                  </a:cubicBezTo>
                  <a:cubicBezTo>
                    <a:pt x="162875" y="350041"/>
                    <a:pt x="166110" y="351903"/>
                    <a:pt x="156871" y="353741"/>
                  </a:cubicBezTo>
                  <a:cubicBezTo>
                    <a:pt x="147632" y="355579"/>
                    <a:pt x="133933" y="354844"/>
                    <a:pt x="128027" y="357074"/>
                  </a:cubicBezTo>
                  <a:cubicBezTo>
                    <a:pt x="122121" y="359304"/>
                    <a:pt x="121729" y="363347"/>
                    <a:pt x="133933" y="366680"/>
                  </a:cubicBezTo>
                  <a:cubicBezTo>
                    <a:pt x="146137" y="370013"/>
                    <a:pt x="151675" y="372954"/>
                    <a:pt x="155989" y="376287"/>
                  </a:cubicBezTo>
                  <a:cubicBezTo>
                    <a:pt x="160302" y="379620"/>
                    <a:pt x="165252" y="374081"/>
                    <a:pt x="172261" y="379252"/>
                  </a:cubicBezTo>
                  <a:cubicBezTo>
                    <a:pt x="179269" y="384423"/>
                    <a:pt x="187797" y="383688"/>
                    <a:pt x="194071" y="382952"/>
                  </a:cubicBezTo>
                  <a:cubicBezTo>
                    <a:pt x="200345" y="382217"/>
                    <a:pt x="208775" y="383320"/>
                    <a:pt x="209976" y="376654"/>
                  </a:cubicBezTo>
                  <a:cubicBezTo>
                    <a:pt x="211176" y="369989"/>
                    <a:pt x="214044" y="363347"/>
                    <a:pt x="219582" y="369646"/>
                  </a:cubicBezTo>
                  <a:cubicBezTo>
                    <a:pt x="225120" y="375944"/>
                    <a:pt x="226615" y="378125"/>
                    <a:pt x="231026" y="378517"/>
                  </a:cubicBezTo>
                  <a:cubicBezTo>
                    <a:pt x="235437" y="378909"/>
                    <a:pt x="241392" y="380355"/>
                    <a:pt x="239555" y="375919"/>
                  </a:cubicBezTo>
                  <a:cubicBezTo>
                    <a:pt x="237717" y="371484"/>
                    <a:pt x="232521" y="371018"/>
                    <a:pt x="232521" y="367416"/>
                  </a:cubicBezTo>
                  <a:cubicBezTo>
                    <a:pt x="232521" y="363813"/>
                    <a:pt x="238060" y="357442"/>
                    <a:pt x="242863" y="366680"/>
                  </a:cubicBezTo>
                  <a:cubicBezTo>
                    <a:pt x="247666" y="375919"/>
                    <a:pt x="247299" y="378125"/>
                    <a:pt x="253229" y="379620"/>
                  </a:cubicBezTo>
                  <a:cubicBezTo>
                    <a:pt x="259159" y="381114"/>
                    <a:pt x="263938" y="379620"/>
                    <a:pt x="264306" y="374449"/>
                  </a:cubicBezTo>
                  <a:cubicBezTo>
                    <a:pt x="264673" y="369278"/>
                    <a:pt x="274304" y="368910"/>
                    <a:pt x="270604" y="363347"/>
                  </a:cubicBezTo>
                  <a:cubicBezTo>
                    <a:pt x="266904" y="357784"/>
                    <a:pt x="266144" y="350776"/>
                    <a:pt x="271339" y="351903"/>
                  </a:cubicBezTo>
                  <a:cubicBezTo>
                    <a:pt x="276534" y="353030"/>
                    <a:pt x="279083" y="358177"/>
                    <a:pt x="283151" y="358544"/>
                  </a:cubicBezTo>
                  <a:cubicBezTo>
                    <a:pt x="287219" y="358912"/>
                    <a:pt x="289449" y="358177"/>
                    <a:pt x="289449" y="353374"/>
                  </a:cubicBezTo>
                  <a:cubicBezTo>
                    <a:pt x="289449" y="348570"/>
                    <a:pt x="291287" y="346340"/>
                    <a:pt x="285749" y="343007"/>
                  </a:cubicBezTo>
                  <a:cubicBezTo>
                    <a:pt x="280210" y="339675"/>
                    <a:pt x="277980" y="335656"/>
                    <a:pt x="280578" y="330754"/>
                  </a:cubicBezTo>
                  <a:cubicBezTo>
                    <a:pt x="283176" y="325853"/>
                    <a:pt x="290184" y="318501"/>
                    <a:pt x="289817" y="326319"/>
                  </a:cubicBezTo>
                  <a:cubicBezTo>
                    <a:pt x="289449" y="334136"/>
                    <a:pt x="288714" y="338572"/>
                    <a:pt x="292414" y="340361"/>
                  </a:cubicBezTo>
                  <a:cubicBezTo>
                    <a:pt x="296115" y="342150"/>
                    <a:pt x="299423" y="350702"/>
                    <a:pt x="304226" y="343326"/>
                  </a:cubicBezTo>
                  <a:cubicBezTo>
                    <a:pt x="309029" y="335950"/>
                    <a:pt x="307192" y="337395"/>
                    <a:pt x="315695" y="333327"/>
                  </a:cubicBezTo>
                  <a:cubicBezTo>
                    <a:pt x="324199" y="329260"/>
                    <a:pt x="314592" y="320021"/>
                    <a:pt x="326405" y="320021"/>
                  </a:cubicBezTo>
                  <a:cubicBezTo>
                    <a:pt x="338216" y="320021"/>
                    <a:pt x="341574" y="314115"/>
                    <a:pt x="346745" y="313379"/>
                  </a:cubicBezTo>
                  <a:cubicBezTo>
                    <a:pt x="351915" y="312644"/>
                    <a:pt x="357454" y="312277"/>
                    <a:pt x="351180" y="317080"/>
                  </a:cubicBezTo>
                  <a:cubicBezTo>
                    <a:pt x="344907" y="321883"/>
                    <a:pt x="341941" y="318918"/>
                    <a:pt x="341574" y="324432"/>
                  </a:cubicBezTo>
                  <a:cubicBezTo>
                    <a:pt x="341206" y="329945"/>
                    <a:pt x="341574" y="332200"/>
                    <a:pt x="334908" y="333303"/>
                  </a:cubicBezTo>
                  <a:cubicBezTo>
                    <a:pt x="328243" y="334406"/>
                    <a:pt x="323831" y="334063"/>
                    <a:pt x="322336" y="339969"/>
                  </a:cubicBezTo>
                  <a:cubicBezTo>
                    <a:pt x="320842" y="345874"/>
                    <a:pt x="323831" y="351070"/>
                    <a:pt x="317166" y="351437"/>
                  </a:cubicBezTo>
                  <a:cubicBezTo>
                    <a:pt x="310500" y="351805"/>
                    <a:pt x="312264" y="355849"/>
                    <a:pt x="306457" y="359549"/>
                  </a:cubicBezTo>
                  <a:cubicBezTo>
                    <a:pt x="300649" y="363250"/>
                    <a:pt x="301286" y="362147"/>
                    <a:pt x="301555" y="366582"/>
                  </a:cubicBezTo>
                  <a:cubicBezTo>
                    <a:pt x="301825" y="371018"/>
                    <a:pt x="305991" y="365112"/>
                    <a:pt x="307829" y="372121"/>
                  </a:cubicBezTo>
                  <a:cubicBezTo>
                    <a:pt x="309667" y="379130"/>
                    <a:pt x="311897" y="384693"/>
                    <a:pt x="318930" y="384693"/>
                  </a:cubicBezTo>
                  <a:cubicBezTo>
                    <a:pt x="325963" y="384693"/>
                    <a:pt x="329272" y="386898"/>
                    <a:pt x="332237" y="381727"/>
                  </a:cubicBezTo>
                  <a:cubicBezTo>
                    <a:pt x="335202" y="376556"/>
                    <a:pt x="337138" y="375821"/>
                    <a:pt x="341108" y="375821"/>
                  </a:cubicBezTo>
                  <a:cubicBezTo>
                    <a:pt x="345078" y="375821"/>
                    <a:pt x="346010" y="376189"/>
                    <a:pt x="346010" y="379889"/>
                  </a:cubicBezTo>
                  <a:cubicBezTo>
                    <a:pt x="346010" y="383590"/>
                    <a:pt x="351180" y="386530"/>
                    <a:pt x="355248" y="387241"/>
                  </a:cubicBezTo>
                  <a:cubicBezTo>
                    <a:pt x="359316" y="387952"/>
                    <a:pt x="360787" y="383540"/>
                    <a:pt x="364855" y="383540"/>
                  </a:cubicBezTo>
                  <a:cubicBezTo>
                    <a:pt x="368923" y="383540"/>
                    <a:pt x="377426" y="382438"/>
                    <a:pt x="377426" y="378370"/>
                  </a:cubicBezTo>
                  <a:cubicBezTo>
                    <a:pt x="377426" y="374302"/>
                    <a:pt x="381127" y="372807"/>
                    <a:pt x="385195" y="372807"/>
                  </a:cubicBezTo>
                  <a:cubicBezTo>
                    <a:pt x="389263" y="372807"/>
                    <a:pt x="388895" y="375772"/>
                    <a:pt x="388895" y="379105"/>
                  </a:cubicBezTo>
                  <a:cubicBezTo>
                    <a:pt x="388895" y="382438"/>
                    <a:pt x="392204" y="385771"/>
                    <a:pt x="382597" y="386457"/>
                  </a:cubicBezTo>
                  <a:cubicBezTo>
                    <a:pt x="372991" y="387143"/>
                    <a:pt x="381494" y="387927"/>
                    <a:pt x="375245" y="389397"/>
                  </a:cubicBezTo>
                  <a:cubicBezTo>
                    <a:pt x="368996" y="390868"/>
                    <a:pt x="365271" y="394936"/>
                    <a:pt x="368604" y="397166"/>
                  </a:cubicBezTo>
                  <a:cubicBezTo>
                    <a:pt x="371937" y="399396"/>
                    <a:pt x="377108" y="399396"/>
                    <a:pt x="377475" y="403832"/>
                  </a:cubicBezTo>
                  <a:cubicBezTo>
                    <a:pt x="377843" y="408267"/>
                    <a:pt x="374878" y="414541"/>
                    <a:pt x="378578" y="415644"/>
                  </a:cubicBezTo>
                  <a:cubicBezTo>
                    <a:pt x="382278" y="416746"/>
                    <a:pt x="385930" y="420079"/>
                    <a:pt x="379313" y="420079"/>
                  </a:cubicBezTo>
                  <a:cubicBezTo>
                    <a:pt x="372696" y="420079"/>
                    <a:pt x="373775" y="423412"/>
                    <a:pt x="378578" y="425275"/>
                  </a:cubicBezTo>
                  <a:cubicBezTo>
                    <a:pt x="383381" y="427137"/>
                    <a:pt x="383749" y="430176"/>
                    <a:pt x="390047" y="428583"/>
                  </a:cubicBezTo>
                  <a:cubicBezTo>
                    <a:pt x="396345" y="426990"/>
                    <a:pt x="401883" y="425250"/>
                    <a:pt x="407422" y="426132"/>
                  </a:cubicBezTo>
                  <a:cubicBezTo>
                    <a:pt x="412960" y="427014"/>
                    <a:pt x="423302" y="424270"/>
                    <a:pt x="421831" y="429833"/>
                  </a:cubicBezTo>
                  <a:cubicBezTo>
                    <a:pt x="420361" y="435396"/>
                    <a:pt x="416661" y="437185"/>
                    <a:pt x="405559" y="435739"/>
                  </a:cubicBezTo>
                  <a:cubicBezTo>
                    <a:pt x="396615" y="434636"/>
                    <a:pt x="387621" y="434146"/>
                    <a:pt x="378603" y="434268"/>
                  </a:cubicBezTo>
                  <a:cubicBezTo>
                    <a:pt x="372696" y="434268"/>
                    <a:pt x="372696" y="427970"/>
                    <a:pt x="366349" y="427970"/>
                  </a:cubicBezTo>
                  <a:cubicBezTo>
                    <a:pt x="360002" y="427970"/>
                    <a:pt x="360443" y="427235"/>
                    <a:pt x="359708" y="422432"/>
                  </a:cubicBezTo>
                  <a:cubicBezTo>
                    <a:pt x="358973" y="417629"/>
                    <a:pt x="358238" y="417531"/>
                    <a:pt x="351572" y="412066"/>
                  </a:cubicBezTo>
                  <a:cubicBezTo>
                    <a:pt x="344907" y="406601"/>
                    <a:pt x="338633" y="398759"/>
                    <a:pt x="332727" y="398391"/>
                  </a:cubicBezTo>
                  <a:cubicBezTo>
                    <a:pt x="326821" y="398024"/>
                    <a:pt x="318293" y="398024"/>
                    <a:pt x="310181" y="398024"/>
                  </a:cubicBezTo>
                  <a:cubicBezTo>
                    <a:pt x="302070" y="398024"/>
                    <a:pt x="300550" y="398024"/>
                    <a:pt x="296115" y="400254"/>
                  </a:cubicBezTo>
                  <a:cubicBezTo>
                    <a:pt x="291679" y="402484"/>
                    <a:pt x="281411" y="400989"/>
                    <a:pt x="281411" y="406160"/>
                  </a:cubicBezTo>
                  <a:cubicBezTo>
                    <a:pt x="281411" y="411331"/>
                    <a:pt x="281411" y="418732"/>
                    <a:pt x="289547" y="418732"/>
                  </a:cubicBezTo>
                  <a:cubicBezTo>
                    <a:pt x="297683" y="418732"/>
                    <a:pt x="288052" y="425005"/>
                    <a:pt x="294448" y="430985"/>
                  </a:cubicBezTo>
                  <a:cubicBezTo>
                    <a:pt x="300845" y="436964"/>
                    <a:pt x="302584" y="439121"/>
                    <a:pt x="307755" y="439121"/>
                  </a:cubicBezTo>
                  <a:cubicBezTo>
                    <a:pt x="312926" y="439121"/>
                    <a:pt x="315524" y="440223"/>
                    <a:pt x="315524" y="442797"/>
                  </a:cubicBezTo>
                  <a:cubicBezTo>
                    <a:pt x="315524" y="445370"/>
                    <a:pt x="316626" y="452060"/>
                    <a:pt x="309985" y="452060"/>
                  </a:cubicBezTo>
                  <a:cubicBezTo>
                    <a:pt x="303344" y="452060"/>
                    <a:pt x="278544" y="452795"/>
                    <a:pt x="274108" y="452795"/>
                  </a:cubicBezTo>
                  <a:cubicBezTo>
                    <a:pt x="269673" y="452795"/>
                    <a:pt x="268937" y="459804"/>
                    <a:pt x="262296" y="461299"/>
                  </a:cubicBezTo>
                  <a:cubicBezTo>
                    <a:pt x="255655" y="462794"/>
                    <a:pt x="258596" y="466200"/>
                    <a:pt x="251563" y="466470"/>
                  </a:cubicBezTo>
                  <a:cubicBezTo>
                    <a:pt x="244529" y="466739"/>
                    <a:pt x="236859" y="469067"/>
                    <a:pt x="235683" y="472375"/>
                  </a:cubicBezTo>
                  <a:cubicBezTo>
                    <a:pt x="234506" y="475684"/>
                    <a:pt x="241956" y="476811"/>
                    <a:pt x="240853" y="483477"/>
                  </a:cubicBezTo>
                  <a:cubicBezTo>
                    <a:pt x="239750" y="490142"/>
                    <a:pt x="238256" y="492716"/>
                    <a:pt x="246024" y="497151"/>
                  </a:cubicBezTo>
                  <a:cubicBezTo>
                    <a:pt x="253793" y="501587"/>
                    <a:pt x="258277" y="505287"/>
                    <a:pt x="262664" y="500852"/>
                  </a:cubicBezTo>
                  <a:cubicBezTo>
                    <a:pt x="267050" y="496416"/>
                    <a:pt x="272270" y="495313"/>
                    <a:pt x="273373" y="498989"/>
                  </a:cubicBezTo>
                  <a:cubicBezTo>
                    <a:pt x="274942" y="502665"/>
                    <a:pt x="278618" y="505018"/>
                    <a:pt x="282612" y="504920"/>
                  </a:cubicBezTo>
                  <a:cubicBezTo>
                    <a:pt x="286312" y="504920"/>
                    <a:pt x="292218" y="501955"/>
                    <a:pt x="295551" y="505655"/>
                  </a:cubicBezTo>
                  <a:cubicBezTo>
                    <a:pt x="298884" y="509355"/>
                    <a:pt x="306285" y="506023"/>
                    <a:pt x="306652" y="501955"/>
                  </a:cubicBezTo>
                  <a:cubicBezTo>
                    <a:pt x="307020" y="497886"/>
                    <a:pt x="312926" y="498254"/>
                    <a:pt x="314004" y="501219"/>
                  </a:cubicBezTo>
                  <a:cubicBezTo>
                    <a:pt x="315082" y="504185"/>
                    <a:pt x="314740" y="505287"/>
                    <a:pt x="320645" y="505287"/>
                  </a:cubicBezTo>
                  <a:cubicBezTo>
                    <a:pt x="326551" y="505287"/>
                    <a:pt x="329149" y="508620"/>
                    <a:pt x="330620" y="503057"/>
                  </a:cubicBezTo>
                  <a:cubicBezTo>
                    <a:pt x="332090" y="497494"/>
                    <a:pt x="339123" y="490804"/>
                    <a:pt x="341353" y="496048"/>
                  </a:cubicBezTo>
                  <a:cubicBezTo>
                    <a:pt x="343583" y="501293"/>
                    <a:pt x="343804" y="502690"/>
                    <a:pt x="348362" y="503792"/>
                  </a:cubicBezTo>
                  <a:cubicBezTo>
                    <a:pt x="352920" y="504895"/>
                    <a:pt x="354292" y="509355"/>
                    <a:pt x="358360" y="509355"/>
                  </a:cubicBezTo>
                  <a:cubicBezTo>
                    <a:pt x="362429" y="509355"/>
                    <a:pt x="369437" y="506758"/>
                    <a:pt x="374976" y="508620"/>
                  </a:cubicBezTo>
                  <a:cubicBezTo>
                    <a:pt x="380514" y="510483"/>
                    <a:pt x="407152" y="511071"/>
                    <a:pt x="408255" y="508620"/>
                  </a:cubicBezTo>
                  <a:cubicBezTo>
                    <a:pt x="409358" y="506170"/>
                    <a:pt x="401614" y="506023"/>
                    <a:pt x="401982" y="503425"/>
                  </a:cubicBezTo>
                  <a:cubicBezTo>
                    <a:pt x="402349" y="500827"/>
                    <a:pt x="401614" y="499724"/>
                    <a:pt x="408255" y="500117"/>
                  </a:cubicBezTo>
                  <a:cubicBezTo>
                    <a:pt x="414896" y="500509"/>
                    <a:pt x="416759" y="500117"/>
                    <a:pt x="417862" y="495681"/>
                  </a:cubicBezTo>
                  <a:cubicBezTo>
                    <a:pt x="418964" y="491245"/>
                    <a:pt x="425630" y="491980"/>
                    <a:pt x="427835" y="497151"/>
                  </a:cubicBezTo>
                  <a:cubicBezTo>
                    <a:pt x="430261" y="502053"/>
                    <a:pt x="435947" y="504430"/>
                    <a:pt x="441142" y="502690"/>
                  </a:cubicBezTo>
                  <a:cubicBezTo>
                    <a:pt x="445210" y="500852"/>
                    <a:pt x="452611" y="493083"/>
                    <a:pt x="457047" y="500484"/>
                  </a:cubicBezTo>
                  <a:cubicBezTo>
                    <a:pt x="461483" y="507885"/>
                    <a:pt x="457415" y="510826"/>
                    <a:pt x="465918" y="510826"/>
                  </a:cubicBezTo>
                  <a:cubicBezTo>
                    <a:pt x="474422" y="510826"/>
                    <a:pt x="477387" y="510458"/>
                    <a:pt x="479960" y="505925"/>
                  </a:cubicBezTo>
                  <a:cubicBezTo>
                    <a:pt x="482533" y="501391"/>
                    <a:pt x="482926" y="497788"/>
                    <a:pt x="493659" y="497788"/>
                  </a:cubicBezTo>
                  <a:cubicBezTo>
                    <a:pt x="504393" y="497788"/>
                    <a:pt x="507334" y="499283"/>
                    <a:pt x="507334" y="496318"/>
                  </a:cubicBezTo>
                  <a:cubicBezTo>
                    <a:pt x="507334" y="493353"/>
                    <a:pt x="511769" y="494088"/>
                    <a:pt x="514685" y="495583"/>
                  </a:cubicBezTo>
                  <a:cubicBezTo>
                    <a:pt x="517602" y="497078"/>
                    <a:pt x="525419" y="497788"/>
                    <a:pt x="524684" y="502224"/>
                  </a:cubicBezTo>
                  <a:cubicBezTo>
                    <a:pt x="523949" y="506660"/>
                    <a:pt x="525787" y="510728"/>
                    <a:pt x="516916" y="512566"/>
                  </a:cubicBezTo>
                  <a:cubicBezTo>
                    <a:pt x="508044" y="514404"/>
                    <a:pt x="501378" y="522564"/>
                    <a:pt x="509882" y="521829"/>
                  </a:cubicBezTo>
                  <a:cubicBezTo>
                    <a:pt x="518386" y="521094"/>
                    <a:pt x="529855" y="524035"/>
                    <a:pt x="530222" y="519599"/>
                  </a:cubicBezTo>
                  <a:cubicBezTo>
                    <a:pt x="530590" y="515163"/>
                    <a:pt x="536153" y="515531"/>
                    <a:pt x="540196" y="515163"/>
                  </a:cubicBezTo>
                  <a:cubicBezTo>
                    <a:pt x="544240" y="514796"/>
                    <a:pt x="562742" y="512958"/>
                    <a:pt x="564972" y="507395"/>
                  </a:cubicBezTo>
                  <a:cubicBezTo>
                    <a:pt x="567202" y="501832"/>
                    <a:pt x="578647" y="508155"/>
                    <a:pt x="582715" y="500754"/>
                  </a:cubicBezTo>
                  <a:cubicBezTo>
                    <a:pt x="586783" y="493353"/>
                    <a:pt x="590851" y="490780"/>
                    <a:pt x="594551" y="491883"/>
                  </a:cubicBezTo>
                  <a:cubicBezTo>
                    <a:pt x="598251" y="492985"/>
                    <a:pt x="599452" y="498156"/>
                    <a:pt x="603790" y="498156"/>
                  </a:cubicBezTo>
                  <a:cubicBezTo>
                    <a:pt x="608128" y="498156"/>
                    <a:pt x="607490" y="495215"/>
                    <a:pt x="613764" y="490804"/>
                  </a:cubicBezTo>
                  <a:cubicBezTo>
                    <a:pt x="620038" y="486393"/>
                    <a:pt x="625233" y="487839"/>
                    <a:pt x="625600" y="479335"/>
                  </a:cubicBezTo>
                  <a:cubicBezTo>
                    <a:pt x="625968" y="470831"/>
                    <a:pt x="625233" y="470831"/>
                    <a:pt x="620699" y="466396"/>
                  </a:cubicBezTo>
                  <a:cubicBezTo>
                    <a:pt x="616166" y="461960"/>
                    <a:pt x="615136" y="459044"/>
                    <a:pt x="610333" y="459044"/>
                  </a:cubicBezTo>
                  <a:cubicBezTo>
                    <a:pt x="605530" y="459044"/>
                    <a:pt x="603692" y="459779"/>
                    <a:pt x="602221" y="464950"/>
                  </a:cubicBezTo>
                  <a:cubicBezTo>
                    <a:pt x="600751" y="470121"/>
                    <a:pt x="600359" y="468283"/>
                    <a:pt x="593693" y="471616"/>
                  </a:cubicBezTo>
                  <a:cubicBezTo>
                    <a:pt x="587028" y="474949"/>
                    <a:pt x="587787" y="474581"/>
                    <a:pt x="587420" y="470881"/>
                  </a:cubicBezTo>
                  <a:cubicBezTo>
                    <a:pt x="587052" y="467180"/>
                    <a:pt x="585214" y="463847"/>
                    <a:pt x="582249" y="463847"/>
                  </a:cubicBezTo>
                  <a:cubicBezTo>
                    <a:pt x="579284" y="463847"/>
                    <a:pt x="571515" y="462009"/>
                    <a:pt x="575216" y="457942"/>
                  </a:cubicBezTo>
                  <a:cubicBezTo>
                    <a:pt x="578916" y="453873"/>
                    <a:pt x="588890" y="455711"/>
                    <a:pt x="580779" y="450173"/>
                  </a:cubicBezTo>
                  <a:cubicBezTo>
                    <a:pt x="572667" y="444635"/>
                    <a:pt x="566075" y="446472"/>
                    <a:pt x="560439" y="446840"/>
                  </a:cubicBezTo>
                  <a:cubicBezTo>
                    <a:pt x="554802" y="447208"/>
                    <a:pt x="551567" y="445002"/>
                    <a:pt x="548970" y="449438"/>
                  </a:cubicBezTo>
                  <a:cubicBezTo>
                    <a:pt x="546372" y="453873"/>
                    <a:pt x="539731" y="454339"/>
                    <a:pt x="539731" y="450908"/>
                  </a:cubicBezTo>
                  <a:cubicBezTo>
                    <a:pt x="539731" y="447477"/>
                    <a:pt x="541201" y="446472"/>
                    <a:pt x="534192" y="445737"/>
                  </a:cubicBezTo>
                  <a:cubicBezTo>
                    <a:pt x="527184" y="445002"/>
                    <a:pt x="516082" y="443532"/>
                    <a:pt x="510152" y="446472"/>
                  </a:cubicBezTo>
                  <a:cubicBezTo>
                    <a:pt x="504221" y="449413"/>
                    <a:pt x="492801" y="450173"/>
                    <a:pt x="492409" y="445002"/>
                  </a:cubicBezTo>
                  <a:cubicBezTo>
                    <a:pt x="492017" y="439831"/>
                    <a:pt x="501281" y="443140"/>
                    <a:pt x="499075" y="437234"/>
                  </a:cubicBezTo>
                  <a:cubicBezTo>
                    <a:pt x="496869" y="431328"/>
                    <a:pt x="495007" y="428730"/>
                    <a:pt x="498340" y="426892"/>
                  </a:cubicBezTo>
                  <a:cubicBezTo>
                    <a:pt x="501673" y="425054"/>
                    <a:pt x="506843" y="426892"/>
                    <a:pt x="509417" y="430593"/>
                  </a:cubicBezTo>
                  <a:cubicBezTo>
                    <a:pt x="513779" y="436278"/>
                    <a:pt x="520395" y="439782"/>
                    <a:pt x="527527" y="440199"/>
                  </a:cubicBezTo>
                  <a:cubicBezTo>
                    <a:pt x="535663" y="440199"/>
                    <a:pt x="548234" y="439831"/>
                    <a:pt x="556738" y="440566"/>
                  </a:cubicBezTo>
                  <a:cubicBezTo>
                    <a:pt x="565242" y="441302"/>
                    <a:pt x="576710" y="442037"/>
                    <a:pt x="583695" y="439831"/>
                  </a:cubicBezTo>
                  <a:cubicBezTo>
                    <a:pt x="590679" y="437626"/>
                    <a:pt x="605138" y="437601"/>
                    <a:pt x="608838" y="433166"/>
                  </a:cubicBezTo>
                  <a:cubicBezTo>
                    <a:pt x="612538" y="428730"/>
                    <a:pt x="615872" y="428730"/>
                    <a:pt x="617710" y="424294"/>
                  </a:cubicBezTo>
                  <a:cubicBezTo>
                    <a:pt x="619547" y="419859"/>
                    <a:pt x="627683" y="422824"/>
                    <a:pt x="623248" y="415791"/>
                  </a:cubicBezTo>
                  <a:cubicBezTo>
                    <a:pt x="618812" y="408757"/>
                    <a:pt x="617710" y="404346"/>
                    <a:pt x="614009" y="402116"/>
                  </a:cubicBezTo>
                  <a:cubicBezTo>
                    <a:pt x="610309" y="399886"/>
                    <a:pt x="606657" y="398048"/>
                    <a:pt x="606657" y="395083"/>
                  </a:cubicBezTo>
                  <a:cubicBezTo>
                    <a:pt x="606657" y="392118"/>
                    <a:pt x="616656" y="389177"/>
                    <a:pt x="619596" y="394715"/>
                  </a:cubicBezTo>
                  <a:cubicBezTo>
                    <a:pt x="622537" y="400254"/>
                    <a:pt x="629595" y="398416"/>
                    <a:pt x="638834" y="397681"/>
                  </a:cubicBezTo>
                  <a:cubicBezTo>
                    <a:pt x="648072" y="396946"/>
                    <a:pt x="663977" y="401013"/>
                    <a:pt x="665791" y="394715"/>
                  </a:cubicBezTo>
                  <a:cubicBezTo>
                    <a:pt x="667604" y="388417"/>
                    <a:pt x="691669" y="396210"/>
                    <a:pt x="692037" y="389177"/>
                  </a:cubicBezTo>
                  <a:cubicBezTo>
                    <a:pt x="692404" y="382144"/>
                    <a:pt x="690566" y="379203"/>
                    <a:pt x="681695" y="379570"/>
                  </a:cubicBezTo>
                  <a:cubicBezTo>
                    <a:pt x="672824" y="379938"/>
                    <a:pt x="663560" y="381776"/>
                    <a:pt x="661355" y="378468"/>
                  </a:cubicBezTo>
                  <a:cubicBezTo>
                    <a:pt x="659149" y="375160"/>
                    <a:pt x="653219" y="372905"/>
                    <a:pt x="665791" y="372905"/>
                  </a:cubicBezTo>
                  <a:cubicBezTo>
                    <a:pt x="678362" y="372905"/>
                    <a:pt x="699438" y="378076"/>
                    <a:pt x="701276" y="372905"/>
                  </a:cubicBezTo>
                  <a:cubicBezTo>
                    <a:pt x="703114" y="367734"/>
                    <a:pt x="707181" y="369964"/>
                    <a:pt x="707941" y="366999"/>
                  </a:cubicBezTo>
                  <a:cubicBezTo>
                    <a:pt x="708701" y="364034"/>
                    <a:pt x="704241" y="361460"/>
                    <a:pt x="699438" y="361828"/>
                  </a:cubicBezTo>
                  <a:cubicBezTo>
                    <a:pt x="693801" y="361828"/>
                    <a:pt x="688189" y="360946"/>
                    <a:pt x="682798" y="359231"/>
                  </a:cubicBezTo>
                  <a:cubicBezTo>
                    <a:pt x="677259" y="357760"/>
                    <a:pt x="677897" y="354329"/>
                    <a:pt x="672432" y="355555"/>
                  </a:cubicBezTo>
                  <a:cubicBezTo>
                    <a:pt x="666967" y="356780"/>
                    <a:pt x="662825" y="358128"/>
                    <a:pt x="663560" y="354060"/>
                  </a:cubicBezTo>
                  <a:cubicBezTo>
                    <a:pt x="664296" y="349992"/>
                    <a:pt x="672824" y="349992"/>
                    <a:pt x="679465" y="350727"/>
                  </a:cubicBezTo>
                  <a:cubicBezTo>
                    <a:pt x="686106" y="351462"/>
                    <a:pt x="710514" y="355628"/>
                    <a:pt x="715318" y="352589"/>
                  </a:cubicBezTo>
                  <a:cubicBezTo>
                    <a:pt x="720121" y="349550"/>
                    <a:pt x="722669" y="343718"/>
                    <a:pt x="720488" y="341120"/>
                  </a:cubicBezTo>
                  <a:cubicBezTo>
                    <a:pt x="718307" y="338523"/>
                    <a:pt x="724924" y="335214"/>
                    <a:pt x="720121" y="331514"/>
                  </a:cubicBezTo>
                  <a:cubicBezTo>
                    <a:pt x="715318" y="327813"/>
                    <a:pt x="715219" y="326343"/>
                    <a:pt x="709044" y="327446"/>
                  </a:cubicBezTo>
                  <a:cubicBezTo>
                    <a:pt x="702869" y="328549"/>
                    <a:pt x="698310" y="327446"/>
                    <a:pt x="690566" y="328181"/>
                  </a:cubicBezTo>
                  <a:cubicBezTo>
                    <a:pt x="682822" y="328916"/>
                    <a:pt x="671329" y="330411"/>
                    <a:pt x="670594" y="328916"/>
                  </a:cubicBezTo>
                  <a:cubicBezTo>
                    <a:pt x="669858" y="327422"/>
                    <a:pt x="683900" y="325608"/>
                    <a:pt x="684268" y="323010"/>
                  </a:cubicBezTo>
                  <a:cubicBezTo>
                    <a:pt x="684636" y="320413"/>
                    <a:pt x="684268" y="318575"/>
                    <a:pt x="672824" y="317104"/>
                  </a:cubicBezTo>
                  <a:cubicBezTo>
                    <a:pt x="661379" y="315634"/>
                    <a:pt x="656184" y="310439"/>
                    <a:pt x="649886" y="313771"/>
                  </a:cubicBezTo>
                  <a:cubicBezTo>
                    <a:pt x="644446" y="316712"/>
                    <a:pt x="638589" y="318820"/>
                    <a:pt x="632511" y="320045"/>
                  </a:cubicBezTo>
                  <a:cubicBezTo>
                    <a:pt x="628076" y="320780"/>
                    <a:pt x="628443" y="321908"/>
                    <a:pt x="623640" y="325216"/>
                  </a:cubicBezTo>
                  <a:cubicBezTo>
                    <a:pt x="618837" y="328524"/>
                    <a:pt x="607760" y="342591"/>
                    <a:pt x="605162" y="337469"/>
                  </a:cubicBezTo>
                  <a:cubicBezTo>
                    <a:pt x="602565" y="332347"/>
                    <a:pt x="608128" y="329700"/>
                    <a:pt x="612931" y="326392"/>
                  </a:cubicBezTo>
                  <a:cubicBezTo>
                    <a:pt x="617734" y="323084"/>
                    <a:pt x="626973" y="323059"/>
                    <a:pt x="621434" y="318256"/>
                  </a:cubicBezTo>
                  <a:cubicBezTo>
                    <a:pt x="615896" y="313453"/>
                    <a:pt x="611068" y="318256"/>
                    <a:pt x="602957" y="318991"/>
                  </a:cubicBezTo>
                  <a:cubicBezTo>
                    <a:pt x="594845" y="319727"/>
                    <a:pt x="574848" y="320854"/>
                    <a:pt x="577813" y="315658"/>
                  </a:cubicBezTo>
                  <a:cubicBezTo>
                    <a:pt x="580779" y="310463"/>
                    <a:pt x="587052" y="310757"/>
                    <a:pt x="596659" y="311590"/>
                  </a:cubicBezTo>
                  <a:cubicBezTo>
                    <a:pt x="606265" y="312424"/>
                    <a:pt x="631408" y="317889"/>
                    <a:pt x="636212" y="314188"/>
                  </a:cubicBezTo>
                  <a:cubicBezTo>
                    <a:pt x="641015" y="310488"/>
                    <a:pt x="655816" y="311983"/>
                    <a:pt x="647313" y="309017"/>
                  </a:cubicBezTo>
                  <a:cubicBezTo>
                    <a:pt x="638809" y="306052"/>
                    <a:pt x="631408" y="313085"/>
                    <a:pt x="632609" y="306052"/>
                  </a:cubicBezTo>
                  <a:cubicBezTo>
                    <a:pt x="633810" y="299019"/>
                    <a:pt x="639642" y="299779"/>
                    <a:pt x="636310" y="297548"/>
                  </a:cubicBezTo>
                  <a:cubicBezTo>
                    <a:pt x="632977" y="295318"/>
                    <a:pt x="632977" y="293113"/>
                    <a:pt x="638172" y="291275"/>
                  </a:cubicBezTo>
                  <a:cubicBezTo>
                    <a:pt x="643367" y="289437"/>
                    <a:pt x="652214" y="295710"/>
                    <a:pt x="657017" y="298627"/>
                  </a:cubicBezTo>
                  <a:cubicBezTo>
                    <a:pt x="661821" y="301543"/>
                    <a:pt x="667751" y="300122"/>
                    <a:pt x="673657" y="301960"/>
                  </a:cubicBezTo>
                  <a:cubicBezTo>
                    <a:pt x="679563" y="303798"/>
                    <a:pt x="685102" y="311566"/>
                    <a:pt x="693262" y="314899"/>
                  </a:cubicBezTo>
                  <a:cubicBezTo>
                    <a:pt x="701422" y="318232"/>
                    <a:pt x="712475" y="317864"/>
                    <a:pt x="719508" y="317129"/>
                  </a:cubicBezTo>
                  <a:cubicBezTo>
                    <a:pt x="726541" y="316394"/>
                    <a:pt x="730217" y="319334"/>
                    <a:pt x="730609" y="314531"/>
                  </a:cubicBezTo>
                  <a:cubicBezTo>
                    <a:pt x="731002" y="309728"/>
                    <a:pt x="726909" y="312326"/>
                    <a:pt x="726909" y="306763"/>
                  </a:cubicBezTo>
                  <a:cubicBezTo>
                    <a:pt x="726909" y="301200"/>
                    <a:pt x="716567" y="300489"/>
                    <a:pt x="713235" y="300489"/>
                  </a:cubicBezTo>
                  <a:cubicBezTo>
                    <a:pt x="709902" y="300489"/>
                    <a:pt x="683288" y="304189"/>
                    <a:pt x="678926" y="298627"/>
                  </a:cubicBezTo>
                  <a:cubicBezTo>
                    <a:pt x="675642" y="294485"/>
                    <a:pt x="670520" y="292255"/>
                    <a:pt x="665251" y="292721"/>
                  </a:cubicBezTo>
                  <a:cubicBezTo>
                    <a:pt x="660473" y="292279"/>
                    <a:pt x="655816" y="290883"/>
                    <a:pt x="651577" y="288653"/>
                  </a:cubicBezTo>
                  <a:cubicBezTo>
                    <a:pt x="647876" y="286815"/>
                    <a:pt x="644544" y="283482"/>
                    <a:pt x="651945" y="282379"/>
                  </a:cubicBezTo>
                  <a:cubicBezTo>
                    <a:pt x="659346" y="281276"/>
                    <a:pt x="675593" y="282379"/>
                    <a:pt x="677823" y="286080"/>
                  </a:cubicBezTo>
                  <a:cubicBezTo>
                    <a:pt x="680053" y="289780"/>
                    <a:pt x="685175" y="291985"/>
                    <a:pt x="686694" y="290147"/>
                  </a:cubicBezTo>
                  <a:cubicBezTo>
                    <a:pt x="688214" y="288310"/>
                    <a:pt x="694830" y="287918"/>
                    <a:pt x="697771" y="290515"/>
                  </a:cubicBezTo>
                  <a:cubicBezTo>
                    <a:pt x="700712" y="293113"/>
                    <a:pt x="715881" y="292721"/>
                    <a:pt x="718111" y="290147"/>
                  </a:cubicBezTo>
                  <a:cubicBezTo>
                    <a:pt x="720341" y="287574"/>
                    <a:pt x="721812" y="286815"/>
                    <a:pt x="729555" y="286815"/>
                  </a:cubicBezTo>
                  <a:cubicBezTo>
                    <a:pt x="737300" y="286815"/>
                    <a:pt x="746195" y="287550"/>
                    <a:pt x="747690" y="283850"/>
                  </a:cubicBezTo>
                  <a:cubicBezTo>
                    <a:pt x="749185" y="280149"/>
                    <a:pt x="752591" y="279781"/>
                    <a:pt x="760629" y="280517"/>
                  </a:cubicBezTo>
                  <a:cubicBezTo>
                    <a:pt x="768668" y="281252"/>
                    <a:pt x="775333" y="281644"/>
                    <a:pt x="775774" y="279046"/>
                  </a:cubicBezTo>
                  <a:cubicBezTo>
                    <a:pt x="776215" y="276449"/>
                    <a:pt x="783126" y="273116"/>
                    <a:pt x="774671" y="269440"/>
                  </a:cubicBezTo>
                  <a:cubicBezTo>
                    <a:pt x="766217" y="265764"/>
                    <a:pt x="758399" y="262088"/>
                    <a:pt x="744357" y="261671"/>
                  </a:cubicBezTo>
                  <a:cubicBezTo>
                    <a:pt x="730315" y="261255"/>
                    <a:pt x="723650" y="265739"/>
                    <a:pt x="722547" y="260936"/>
                  </a:cubicBezTo>
                  <a:cubicBezTo>
                    <a:pt x="721444" y="256133"/>
                    <a:pt x="718111" y="254638"/>
                    <a:pt x="730315" y="255006"/>
                  </a:cubicBezTo>
                  <a:cubicBezTo>
                    <a:pt x="742519" y="255373"/>
                    <a:pt x="758399" y="256133"/>
                    <a:pt x="765800" y="256133"/>
                  </a:cubicBezTo>
                  <a:cubicBezTo>
                    <a:pt x="773201" y="256133"/>
                    <a:pt x="779475" y="255766"/>
                    <a:pt x="782440" y="261304"/>
                  </a:cubicBezTo>
                  <a:cubicBezTo>
                    <a:pt x="785405" y="266842"/>
                    <a:pt x="782072" y="268655"/>
                    <a:pt x="797952" y="269072"/>
                  </a:cubicBezTo>
                  <a:cubicBezTo>
                    <a:pt x="813832" y="269489"/>
                    <a:pt x="821993" y="273508"/>
                    <a:pt x="829002" y="267210"/>
                  </a:cubicBezTo>
                  <a:cubicBezTo>
                    <a:pt x="836010" y="260912"/>
                    <a:pt x="834540" y="259074"/>
                    <a:pt x="842676" y="258706"/>
                  </a:cubicBezTo>
                  <a:cubicBezTo>
                    <a:pt x="850812" y="258338"/>
                    <a:pt x="850028" y="249467"/>
                    <a:pt x="845274" y="250570"/>
                  </a:cubicBezTo>
                  <a:cubicBezTo>
                    <a:pt x="840520" y="251673"/>
                    <a:pt x="828634" y="259833"/>
                    <a:pt x="829369" y="253903"/>
                  </a:cubicBezTo>
                  <a:cubicBezTo>
                    <a:pt x="830104" y="247972"/>
                    <a:pt x="836035" y="247997"/>
                    <a:pt x="840470" y="246894"/>
                  </a:cubicBezTo>
                  <a:cubicBezTo>
                    <a:pt x="844906" y="245791"/>
                    <a:pt x="855174" y="247629"/>
                    <a:pt x="856375" y="243929"/>
                  </a:cubicBezTo>
                  <a:cubicBezTo>
                    <a:pt x="857576" y="240228"/>
                    <a:pt x="853410" y="234690"/>
                    <a:pt x="849023" y="234690"/>
                  </a:cubicBezTo>
                  <a:cubicBezTo>
                    <a:pt x="844637" y="234690"/>
                    <a:pt x="837554" y="240228"/>
                    <a:pt x="830913" y="240228"/>
                  </a:cubicBezTo>
                  <a:cubicBezTo>
                    <a:pt x="824272" y="240228"/>
                    <a:pt x="808858" y="245399"/>
                    <a:pt x="805402" y="241331"/>
                  </a:cubicBezTo>
                  <a:cubicBezTo>
                    <a:pt x="801947" y="237263"/>
                    <a:pt x="802437" y="235793"/>
                    <a:pt x="796899" y="233587"/>
                  </a:cubicBezTo>
                  <a:cubicBezTo>
                    <a:pt x="791360" y="231382"/>
                    <a:pt x="788395" y="226554"/>
                    <a:pt x="796531" y="226554"/>
                  </a:cubicBezTo>
                  <a:cubicBezTo>
                    <a:pt x="802903" y="226333"/>
                    <a:pt x="809029" y="229029"/>
                    <a:pt x="813171" y="233906"/>
                  </a:cubicBezTo>
                  <a:cubicBezTo>
                    <a:pt x="816111" y="237582"/>
                    <a:pt x="828315" y="236357"/>
                    <a:pt x="832384" y="234273"/>
                  </a:cubicBezTo>
                  <a:cubicBezTo>
                    <a:pt x="836451" y="232190"/>
                    <a:pt x="841990" y="227608"/>
                    <a:pt x="850494" y="227975"/>
                  </a:cubicBezTo>
                  <a:cubicBezTo>
                    <a:pt x="858997" y="228343"/>
                    <a:pt x="873799" y="233171"/>
                    <a:pt x="875269" y="227975"/>
                  </a:cubicBezTo>
                  <a:cubicBezTo>
                    <a:pt x="876740" y="222780"/>
                    <a:pt x="875269" y="224275"/>
                    <a:pt x="868604" y="220967"/>
                  </a:cubicBezTo>
                  <a:cubicBezTo>
                    <a:pt x="861938" y="217658"/>
                    <a:pt x="866398" y="214668"/>
                    <a:pt x="860100" y="212463"/>
                  </a:cubicBezTo>
                  <a:cubicBezTo>
                    <a:pt x="853802" y="210257"/>
                    <a:pt x="856792" y="202856"/>
                    <a:pt x="863065" y="205111"/>
                  </a:cubicBezTo>
                  <a:cubicBezTo>
                    <a:pt x="869339" y="207366"/>
                    <a:pt x="867133" y="215845"/>
                    <a:pt x="872672" y="216948"/>
                  </a:cubicBezTo>
                  <a:cubicBezTo>
                    <a:pt x="878210" y="218050"/>
                    <a:pt x="894115" y="223981"/>
                    <a:pt x="899285" y="215845"/>
                  </a:cubicBezTo>
                  <a:cubicBezTo>
                    <a:pt x="904456" y="207709"/>
                    <a:pt x="917788" y="198470"/>
                    <a:pt x="928864" y="192907"/>
                  </a:cubicBezTo>
                  <a:cubicBezTo>
                    <a:pt x="939941" y="187344"/>
                    <a:pt x="953371" y="184036"/>
                    <a:pt x="966212" y="176267"/>
                  </a:cubicBezTo>
                  <a:cubicBezTo>
                    <a:pt x="978048" y="169509"/>
                    <a:pt x="990252" y="163460"/>
                    <a:pt x="1002799" y="158157"/>
                  </a:cubicBezTo>
                  <a:cubicBezTo>
                    <a:pt x="1014268" y="152986"/>
                    <a:pt x="1017969" y="152251"/>
                    <a:pt x="1031643" y="149286"/>
                  </a:cubicBezTo>
                  <a:cubicBezTo>
                    <a:pt x="1045318" y="146321"/>
                    <a:pt x="1042352" y="143748"/>
                    <a:pt x="1053454" y="139312"/>
                  </a:cubicBezTo>
                  <a:cubicBezTo>
                    <a:pt x="1064555" y="134876"/>
                    <a:pt x="1060806" y="134411"/>
                    <a:pt x="1059360" y="129706"/>
                  </a:cubicBezTo>
                  <a:cubicBezTo>
                    <a:pt x="1057914" y="125000"/>
                    <a:pt x="1053821" y="127476"/>
                    <a:pt x="1041617" y="127843"/>
                  </a:cubicBezTo>
                  <a:cubicBezTo>
                    <a:pt x="1029413" y="128211"/>
                    <a:pt x="1023507" y="128211"/>
                    <a:pt x="1017577" y="131176"/>
                  </a:cubicBezTo>
                  <a:cubicBezTo>
                    <a:pt x="1011646" y="134141"/>
                    <a:pt x="1000202" y="136077"/>
                    <a:pt x="990963" y="137106"/>
                  </a:cubicBezTo>
                  <a:cubicBezTo>
                    <a:pt x="981724" y="138136"/>
                    <a:pt x="971750" y="139312"/>
                    <a:pt x="964006" y="142645"/>
                  </a:cubicBezTo>
                  <a:cubicBezTo>
                    <a:pt x="956262" y="145978"/>
                    <a:pt x="953297" y="147816"/>
                    <a:pt x="942196" y="148918"/>
                  </a:cubicBezTo>
                  <a:cubicBezTo>
                    <a:pt x="929477" y="150350"/>
                    <a:pt x="916954" y="153202"/>
                    <a:pt x="904873" y="157422"/>
                  </a:cubicBezTo>
                  <a:cubicBezTo>
                    <a:pt x="899163" y="160083"/>
                    <a:pt x="893012" y="161742"/>
                    <a:pt x="886738" y="162323"/>
                  </a:cubicBezTo>
                  <a:cubicBezTo>
                    <a:pt x="878627" y="163426"/>
                    <a:pt x="870491" y="167225"/>
                    <a:pt x="873823" y="159750"/>
                  </a:cubicBezTo>
                  <a:cubicBezTo>
                    <a:pt x="877156" y="152276"/>
                    <a:pt x="884165" y="153084"/>
                    <a:pt x="894874" y="150879"/>
                  </a:cubicBezTo>
                  <a:cubicBezTo>
                    <a:pt x="905584" y="148673"/>
                    <a:pt x="907127" y="149016"/>
                    <a:pt x="920018" y="146811"/>
                  </a:cubicBezTo>
                  <a:cubicBezTo>
                    <a:pt x="932908" y="144605"/>
                    <a:pt x="936657" y="145708"/>
                    <a:pt x="945161" y="141640"/>
                  </a:cubicBezTo>
                  <a:cubicBezTo>
                    <a:pt x="951435" y="138155"/>
                    <a:pt x="958370" y="136009"/>
                    <a:pt x="965501" y="135342"/>
                  </a:cubicBezTo>
                  <a:cubicBezTo>
                    <a:pt x="974372" y="134239"/>
                    <a:pt x="981014" y="133504"/>
                    <a:pt x="983611" y="130441"/>
                  </a:cubicBezTo>
                  <a:cubicBezTo>
                    <a:pt x="986209" y="127377"/>
                    <a:pt x="978048" y="124167"/>
                    <a:pt x="967339" y="125270"/>
                  </a:cubicBezTo>
                  <a:cubicBezTo>
                    <a:pt x="956630" y="126373"/>
                    <a:pt x="949964" y="128603"/>
                    <a:pt x="940725" y="129338"/>
                  </a:cubicBezTo>
                  <a:cubicBezTo>
                    <a:pt x="931486" y="130073"/>
                    <a:pt x="929257" y="133774"/>
                    <a:pt x="920753" y="127476"/>
                  </a:cubicBezTo>
                  <a:cubicBezTo>
                    <a:pt x="912249" y="121177"/>
                    <a:pt x="913401" y="119707"/>
                    <a:pt x="906711" y="117869"/>
                  </a:cubicBezTo>
                  <a:cubicBezTo>
                    <a:pt x="900021" y="116031"/>
                    <a:pt x="901809" y="110517"/>
                    <a:pt x="910779" y="112698"/>
                  </a:cubicBezTo>
                  <a:cubicBezTo>
                    <a:pt x="919748" y="114879"/>
                    <a:pt x="918131" y="122672"/>
                    <a:pt x="927419" y="123040"/>
                  </a:cubicBezTo>
                  <a:cubicBezTo>
                    <a:pt x="936706" y="123407"/>
                    <a:pt x="940358" y="121937"/>
                    <a:pt x="951435" y="120834"/>
                  </a:cubicBezTo>
                  <a:cubicBezTo>
                    <a:pt x="962511" y="119732"/>
                    <a:pt x="973980" y="117502"/>
                    <a:pt x="980278" y="118604"/>
                  </a:cubicBezTo>
                  <a:cubicBezTo>
                    <a:pt x="986576" y="119707"/>
                    <a:pt x="1010592" y="121202"/>
                    <a:pt x="1017601" y="117869"/>
                  </a:cubicBezTo>
                  <a:cubicBezTo>
                    <a:pt x="1024610" y="114536"/>
                    <a:pt x="1029070" y="111963"/>
                    <a:pt x="1038676" y="112331"/>
                  </a:cubicBezTo>
                  <a:cubicBezTo>
                    <a:pt x="1048283" y="112698"/>
                    <a:pt x="1054581" y="110101"/>
                    <a:pt x="1063183" y="111963"/>
                  </a:cubicBezTo>
                  <a:cubicBezTo>
                    <a:pt x="1071784" y="113826"/>
                    <a:pt x="1076857" y="109733"/>
                    <a:pt x="1083891" y="106400"/>
                  </a:cubicBezTo>
                  <a:cubicBezTo>
                    <a:pt x="1090924" y="103067"/>
                    <a:pt x="1098594" y="102357"/>
                    <a:pt x="1118640" y="95691"/>
                  </a:cubicBezTo>
                  <a:cubicBezTo>
                    <a:pt x="1138686" y="89025"/>
                    <a:pt x="1136750" y="88339"/>
                    <a:pt x="1147827" y="82384"/>
                  </a:cubicBezTo>
                  <a:cubicBezTo>
                    <a:pt x="1158904" y="76429"/>
                    <a:pt x="1168167" y="76111"/>
                    <a:pt x="1169270" y="67680"/>
                  </a:cubicBezTo>
                  <a:cubicBezTo>
                    <a:pt x="1170373" y="59250"/>
                    <a:pt x="1166697" y="56579"/>
                    <a:pt x="1161918" y="53981"/>
                  </a:cubicBezTo>
                  <a:cubicBezTo>
                    <a:pt x="1157140" y="51384"/>
                    <a:pt x="1155277" y="48443"/>
                    <a:pt x="1146038" y="49913"/>
                  </a:cubicBezTo>
                  <a:cubicBezTo>
                    <a:pt x="1136799" y="51384"/>
                    <a:pt x="1130501" y="52879"/>
                    <a:pt x="1127928" y="48811"/>
                  </a:cubicBezTo>
                  <a:cubicBezTo>
                    <a:pt x="1125355" y="44743"/>
                    <a:pt x="1120160" y="43640"/>
                    <a:pt x="1117930" y="46360"/>
                  </a:cubicBezTo>
                  <a:cubicBezTo>
                    <a:pt x="1115626" y="49389"/>
                    <a:pt x="1112122" y="51276"/>
                    <a:pt x="1108323" y="51531"/>
                  </a:cubicBezTo>
                  <a:cubicBezTo>
                    <a:pt x="1104255" y="51531"/>
                    <a:pt x="1099084" y="61137"/>
                    <a:pt x="1099084" y="54496"/>
                  </a:cubicBezTo>
                  <a:cubicBezTo>
                    <a:pt x="1099084" y="47855"/>
                    <a:pt x="1107588" y="48566"/>
                    <a:pt x="1102049" y="45600"/>
                  </a:cubicBezTo>
                  <a:cubicBezTo>
                    <a:pt x="1096511" y="42635"/>
                    <a:pt x="1091316" y="41189"/>
                    <a:pt x="1090948" y="37489"/>
                  </a:cubicBezTo>
                  <a:cubicBezTo>
                    <a:pt x="1090581" y="33788"/>
                    <a:pt x="1095016" y="25652"/>
                    <a:pt x="1092419" y="23422"/>
                  </a:cubicBezTo>
                  <a:cubicBezTo>
                    <a:pt x="1089821" y="21192"/>
                    <a:pt x="1080607" y="18251"/>
                    <a:pt x="1077274" y="21584"/>
                  </a:cubicBezTo>
                  <a:cubicBezTo>
                    <a:pt x="1073598" y="25694"/>
                    <a:pt x="1067839" y="27284"/>
                    <a:pt x="1062570" y="25652"/>
                  </a:cubicBezTo>
                  <a:cubicBezTo>
                    <a:pt x="1055537" y="23790"/>
                    <a:pt x="1053699" y="24157"/>
                    <a:pt x="1050734" y="20481"/>
                  </a:cubicBezTo>
                  <a:cubicBezTo>
                    <a:pt x="1047768" y="16806"/>
                    <a:pt x="1045832" y="14919"/>
                    <a:pt x="1041495" y="16781"/>
                  </a:cubicBezTo>
                  <a:cubicBezTo>
                    <a:pt x="1037157" y="18644"/>
                    <a:pt x="1032623" y="18619"/>
                    <a:pt x="1031129" y="22319"/>
                  </a:cubicBezTo>
                  <a:cubicBezTo>
                    <a:pt x="1029634" y="26020"/>
                    <a:pt x="1029291" y="27882"/>
                    <a:pt x="1025223" y="26388"/>
                  </a:cubicBezTo>
                  <a:cubicBezTo>
                    <a:pt x="1021155" y="24893"/>
                    <a:pt x="1018949" y="21217"/>
                    <a:pt x="1014513" y="21952"/>
                  </a:cubicBezTo>
                  <a:cubicBezTo>
                    <a:pt x="1010078" y="22687"/>
                    <a:pt x="993806" y="26853"/>
                    <a:pt x="990840" y="28985"/>
                  </a:cubicBezTo>
                  <a:cubicBezTo>
                    <a:pt x="987875" y="31117"/>
                    <a:pt x="987140" y="33886"/>
                    <a:pt x="977901" y="35259"/>
                  </a:cubicBezTo>
                  <a:cubicBezTo>
                    <a:pt x="968662" y="36631"/>
                    <a:pt x="964962" y="41924"/>
                    <a:pt x="955355" y="40430"/>
                  </a:cubicBezTo>
                  <a:cubicBezTo>
                    <a:pt x="945749" y="38935"/>
                    <a:pt x="933300" y="36729"/>
                    <a:pt x="927639" y="39327"/>
                  </a:cubicBezTo>
                  <a:cubicBezTo>
                    <a:pt x="921978" y="41924"/>
                    <a:pt x="917665" y="41532"/>
                    <a:pt x="919871" y="37856"/>
                  </a:cubicBezTo>
                  <a:cubicBezTo>
                    <a:pt x="922076" y="34181"/>
                    <a:pt x="924772" y="32955"/>
                    <a:pt x="933545" y="32293"/>
                  </a:cubicBezTo>
                  <a:cubicBezTo>
                    <a:pt x="942318" y="31632"/>
                    <a:pt x="947955" y="34891"/>
                    <a:pt x="951655" y="31191"/>
                  </a:cubicBezTo>
                  <a:cubicBezTo>
                    <a:pt x="955355" y="27490"/>
                    <a:pt x="958321" y="29720"/>
                    <a:pt x="966065" y="28250"/>
                  </a:cubicBezTo>
                  <a:cubicBezTo>
                    <a:pt x="973809" y="26780"/>
                    <a:pt x="968662" y="27123"/>
                    <a:pt x="976431" y="24550"/>
                  </a:cubicBezTo>
                  <a:cubicBezTo>
                    <a:pt x="984199" y="21976"/>
                    <a:pt x="990473" y="22319"/>
                    <a:pt x="994541" y="20114"/>
                  </a:cubicBezTo>
                  <a:cubicBezTo>
                    <a:pt x="998609" y="17908"/>
                    <a:pt x="998609" y="13448"/>
                    <a:pt x="983097" y="13816"/>
                  </a:cubicBezTo>
                  <a:cubicBezTo>
                    <a:pt x="967584" y="14183"/>
                    <a:pt x="967192" y="11218"/>
                    <a:pt x="957193" y="11610"/>
                  </a:cubicBezTo>
                  <a:cubicBezTo>
                    <a:pt x="947195" y="12002"/>
                    <a:pt x="942784" y="14183"/>
                    <a:pt x="937588" y="11610"/>
                  </a:cubicBezTo>
                  <a:cubicBezTo>
                    <a:pt x="932393" y="9037"/>
                    <a:pt x="924649" y="6047"/>
                    <a:pt x="921684" y="9380"/>
                  </a:cubicBezTo>
                  <a:cubicBezTo>
                    <a:pt x="918719" y="12713"/>
                    <a:pt x="917984" y="14282"/>
                    <a:pt x="912813" y="11243"/>
                  </a:cubicBezTo>
                  <a:cubicBezTo>
                    <a:pt x="907642" y="8204"/>
                    <a:pt x="912078" y="7175"/>
                    <a:pt x="900560" y="8277"/>
                  </a:cubicBezTo>
                  <a:cubicBezTo>
                    <a:pt x="889042" y="9380"/>
                    <a:pt x="890194" y="9380"/>
                    <a:pt x="885856" y="5680"/>
                  </a:cubicBezTo>
                  <a:cubicBezTo>
                    <a:pt x="881518" y="1979"/>
                    <a:pt x="883405" y="-594"/>
                    <a:pt x="872917" y="-594"/>
                  </a:cubicBezTo>
                  <a:cubicBezTo>
                    <a:pt x="862428" y="-594"/>
                    <a:pt x="855909" y="-594"/>
                    <a:pt x="845200" y="141"/>
                  </a:cubicBezTo>
                  <a:cubicBezTo>
                    <a:pt x="834491" y="877"/>
                    <a:pt x="827090" y="6439"/>
                    <a:pt x="834859" y="9748"/>
                  </a:cubicBezTo>
                  <a:cubicBezTo>
                    <a:pt x="842627" y="13056"/>
                    <a:pt x="855174" y="14943"/>
                    <a:pt x="846671" y="17516"/>
                  </a:cubicBezTo>
                  <a:cubicBezTo>
                    <a:pt x="838167" y="20089"/>
                    <a:pt x="834099" y="23422"/>
                    <a:pt x="829296" y="17149"/>
                  </a:cubicBezTo>
                  <a:cubicBezTo>
                    <a:pt x="824493" y="10875"/>
                    <a:pt x="827825" y="877"/>
                    <a:pt x="819322" y="-594"/>
                  </a:cubicBezTo>
                  <a:cubicBezTo>
                    <a:pt x="810818" y="-2064"/>
                    <a:pt x="805280" y="2004"/>
                    <a:pt x="792365" y="3474"/>
                  </a:cubicBezTo>
                  <a:cubicBezTo>
                    <a:pt x="779450" y="4945"/>
                    <a:pt x="783126" y="7175"/>
                    <a:pt x="771657" y="6807"/>
                  </a:cubicBezTo>
                  <a:cubicBezTo>
                    <a:pt x="760188" y="6439"/>
                    <a:pt x="757248" y="15678"/>
                    <a:pt x="763154" y="19354"/>
                  </a:cubicBezTo>
                  <a:cubicBezTo>
                    <a:pt x="769059" y="23030"/>
                    <a:pt x="785699" y="24550"/>
                    <a:pt x="786435" y="29353"/>
                  </a:cubicBezTo>
                  <a:cubicBezTo>
                    <a:pt x="787170" y="34156"/>
                    <a:pt x="778323" y="31926"/>
                    <a:pt x="768324" y="29353"/>
                  </a:cubicBezTo>
                  <a:cubicBezTo>
                    <a:pt x="758326" y="26780"/>
                    <a:pt x="754650" y="27858"/>
                    <a:pt x="750214" y="20114"/>
                  </a:cubicBezTo>
                  <a:cubicBezTo>
                    <a:pt x="745779" y="12370"/>
                    <a:pt x="739137" y="10875"/>
                    <a:pt x="731369" y="9013"/>
                  </a:cubicBezTo>
                  <a:cubicBezTo>
                    <a:pt x="723601" y="7150"/>
                    <a:pt x="705491" y="6047"/>
                    <a:pt x="699952" y="7175"/>
                  </a:cubicBezTo>
                  <a:cubicBezTo>
                    <a:pt x="694414" y="8302"/>
                    <a:pt x="694389" y="7910"/>
                    <a:pt x="685248" y="5680"/>
                  </a:cubicBezTo>
                  <a:cubicBezTo>
                    <a:pt x="676108" y="3450"/>
                    <a:pt x="676377" y="1269"/>
                    <a:pt x="667506" y="4209"/>
                  </a:cubicBezTo>
                  <a:cubicBezTo>
                    <a:pt x="658635" y="7150"/>
                    <a:pt x="657164" y="9380"/>
                    <a:pt x="647901" y="8277"/>
                  </a:cubicBezTo>
                  <a:cubicBezTo>
                    <a:pt x="638638" y="7175"/>
                    <a:pt x="629766" y="14551"/>
                    <a:pt x="640132" y="16046"/>
                  </a:cubicBezTo>
                  <a:cubicBezTo>
                    <a:pt x="650499" y="17541"/>
                    <a:pt x="653072" y="21584"/>
                    <a:pt x="656772" y="24182"/>
                  </a:cubicBezTo>
                  <a:cubicBezTo>
                    <a:pt x="660473" y="26780"/>
                    <a:pt x="667849" y="23447"/>
                    <a:pt x="669025" y="28618"/>
                  </a:cubicBezTo>
                  <a:cubicBezTo>
                    <a:pt x="670202" y="33788"/>
                    <a:pt x="670863" y="37121"/>
                    <a:pt x="675299" y="37121"/>
                  </a:cubicBezTo>
                  <a:cubicBezTo>
                    <a:pt x="679735" y="37121"/>
                    <a:pt x="689341" y="34156"/>
                    <a:pt x="690836" y="37856"/>
                  </a:cubicBezTo>
                  <a:cubicBezTo>
                    <a:pt x="692331" y="41557"/>
                    <a:pt x="690468" y="42758"/>
                    <a:pt x="684905" y="43027"/>
                  </a:cubicBezTo>
                  <a:cubicBezTo>
                    <a:pt x="679342" y="43297"/>
                    <a:pt x="678999" y="49301"/>
                    <a:pt x="675666" y="53001"/>
                  </a:cubicBezTo>
                  <a:cubicBezTo>
                    <a:pt x="672334" y="56702"/>
                    <a:pt x="662360" y="59667"/>
                    <a:pt x="666795" y="54496"/>
                  </a:cubicBezTo>
                  <a:cubicBezTo>
                    <a:pt x="671231" y="49325"/>
                    <a:pt x="677897" y="47830"/>
                    <a:pt x="670128" y="43027"/>
                  </a:cubicBezTo>
                  <a:cubicBezTo>
                    <a:pt x="662360" y="38224"/>
                    <a:pt x="659762" y="44130"/>
                    <a:pt x="655718" y="38126"/>
                  </a:cubicBezTo>
                  <a:cubicBezTo>
                    <a:pt x="651675" y="32122"/>
                    <a:pt x="656821" y="27392"/>
                    <a:pt x="641284" y="24819"/>
                  </a:cubicBezTo>
                  <a:cubicBezTo>
                    <a:pt x="625747" y="22246"/>
                    <a:pt x="627977" y="20384"/>
                    <a:pt x="623542" y="18153"/>
                  </a:cubicBezTo>
                  <a:cubicBezTo>
                    <a:pt x="619106" y="15923"/>
                    <a:pt x="618641" y="14085"/>
                    <a:pt x="615038" y="17051"/>
                  </a:cubicBezTo>
                  <a:cubicBezTo>
                    <a:pt x="611436" y="20016"/>
                    <a:pt x="608397" y="24059"/>
                    <a:pt x="603961" y="19256"/>
                  </a:cubicBezTo>
                  <a:cubicBezTo>
                    <a:pt x="599526" y="14453"/>
                    <a:pt x="598791" y="18889"/>
                    <a:pt x="595825" y="14355"/>
                  </a:cubicBezTo>
                  <a:cubicBezTo>
                    <a:pt x="592860" y="9821"/>
                    <a:pt x="592125" y="18423"/>
                    <a:pt x="581783" y="16585"/>
                  </a:cubicBezTo>
                  <a:cubicBezTo>
                    <a:pt x="571442" y="14747"/>
                    <a:pt x="581024" y="10287"/>
                    <a:pt x="568844" y="11047"/>
                  </a:cubicBezTo>
                  <a:cubicBezTo>
                    <a:pt x="556665" y="11806"/>
                    <a:pt x="558110" y="12149"/>
                    <a:pt x="551469" y="14355"/>
                  </a:cubicBezTo>
                  <a:cubicBezTo>
                    <a:pt x="544828" y="16561"/>
                    <a:pt x="544117" y="16585"/>
                    <a:pt x="544117" y="19256"/>
                  </a:cubicBezTo>
                  <a:cubicBezTo>
                    <a:pt x="544117" y="21927"/>
                    <a:pt x="545980" y="20384"/>
                    <a:pt x="550023" y="24157"/>
                  </a:cubicBezTo>
                  <a:cubicBezTo>
                    <a:pt x="553895" y="27446"/>
                    <a:pt x="558649" y="29502"/>
                    <a:pt x="563698" y="30063"/>
                  </a:cubicBezTo>
                  <a:cubicBezTo>
                    <a:pt x="566663" y="30063"/>
                    <a:pt x="563698" y="35602"/>
                    <a:pt x="573696" y="33396"/>
                  </a:cubicBezTo>
                  <a:cubicBezTo>
                    <a:pt x="583695" y="31191"/>
                    <a:pt x="602516" y="31534"/>
                    <a:pt x="602148" y="34499"/>
                  </a:cubicBezTo>
                  <a:cubicBezTo>
                    <a:pt x="601781" y="37464"/>
                    <a:pt x="594380" y="39670"/>
                    <a:pt x="585508" y="38567"/>
                  </a:cubicBezTo>
                  <a:cubicBezTo>
                    <a:pt x="578377" y="37807"/>
                    <a:pt x="571221" y="37560"/>
                    <a:pt x="564065" y="37832"/>
                  </a:cubicBezTo>
                  <a:cubicBezTo>
                    <a:pt x="557424" y="37832"/>
                    <a:pt x="549656" y="37832"/>
                    <a:pt x="543382" y="32931"/>
                  </a:cubicBezTo>
                  <a:cubicBezTo>
                    <a:pt x="537109" y="28029"/>
                    <a:pt x="539314" y="24795"/>
                    <a:pt x="531129" y="24795"/>
                  </a:cubicBezTo>
                  <a:cubicBezTo>
                    <a:pt x="522944" y="24795"/>
                    <a:pt x="510054" y="22565"/>
                    <a:pt x="507113" y="25162"/>
                  </a:cubicBezTo>
                  <a:cubicBezTo>
                    <a:pt x="504172" y="27760"/>
                    <a:pt x="501550" y="31436"/>
                    <a:pt x="509318" y="34033"/>
                  </a:cubicBezTo>
                  <a:cubicBezTo>
                    <a:pt x="517087" y="36631"/>
                    <a:pt x="528923" y="41385"/>
                    <a:pt x="524022" y="44008"/>
                  </a:cubicBezTo>
                  <a:cubicBezTo>
                    <a:pt x="519121" y="46630"/>
                    <a:pt x="519954" y="46605"/>
                    <a:pt x="508142" y="42170"/>
                  </a:cubicBezTo>
                  <a:cubicBezTo>
                    <a:pt x="496330" y="37734"/>
                    <a:pt x="493438" y="37734"/>
                    <a:pt x="486332" y="37268"/>
                  </a:cubicBezTo>
                  <a:cubicBezTo>
                    <a:pt x="479225" y="36803"/>
                    <a:pt x="472657" y="39474"/>
                    <a:pt x="476725" y="42439"/>
                  </a:cubicBezTo>
                  <a:cubicBezTo>
                    <a:pt x="480794" y="45404"/>
                    <a:pt x="488537" y="49080"/>
                    <a:pt x="481161" y="49472"/>
                  </a:cubicBezTo>
                  <a:cubicBezTo>
                    <a:pt x="473784" y="49864"/>
                    <a:pt x="466727" y="51923"/>
                    <a:pt x="464521" y="56114"/>
                  </a:cubicBezTo>
                  <a:cubicBezTo>
                    <a:pt x="462316" y="60304"/>
                    <a:pt x="463786" y="66455"/>
                    <a:pt x="475966" y="67582"/>
                  </a:cubicBezTo>
                  <a:cubicBezTo>
                    <a:pt x="488145" y="68710"/>
                    <a:pt x="500006" y="76454"/>
                    <a:pt x="510274" y="77189"/>
                  </a:cubicBezTo>
                  <a:cubicBezTo>
                    <a:pt x="520542" y="77924"/>
                    <a:pt x="528777" y="84957"/>
                    <a:pt x="536888" y="86428"/>
                  </a:cubicBezTo>
                  <a:cubicBezTo>
                    <a:pt x="545000" y="87898"/>
                    <a:pt x="559826" y="91329"/>
                    <a:pt x="564261" y="95666"/>
                  </a:cubicBezTo>
                  <a:cubicBezTo>
                    <a:pt x="568697" y="100004"/>
                    <a:pt x="580141" y="111571"/>
                    <a:pt x="568305" y="106008"/>
                  </a:cubicBezTo>
                  <a:cubicBezTo>
                    <a:pt x="556468" y="100445"/>
                    <a:pt x="539118" y="90863"/>
                    <a:pt x="531349" y="89761"/>
                  </a:cubicBezTo>
                  <a:cubicBezTo>
                    <a:pt x="523581" y="88658"/>
                    <a:pt x="513975" y="86428"/>
                    <a:pt x="505103" y="84198"/>
                  </a:cubicBezTo>
                  <a:cubicBezTo>
                    <a:pt x="496232" y="81968"/>
                    <a:pt x="488464" y="77556"/>
                    <a:pt x="480597" y="76086"/>
                  </a:cubicBezTo>
                  <a:cubicBezTo>
                    <a:pt x="472731" y="74616"/>
                    <a:pt x="463247" y="74591"/>
                    <a:pt x="463247" y="79762"/>
                  </a:cubicBezTo>
                  <a:cubicBezTo>
                    <a:pt x="463247" y="84933"/>
                    <a:pt x="465085" y="87530"/>
                    <a:pt x="457316" y="85325"/>
                  </a:cubicBezTo>
                  <a:cubicBezTo>
                    <a:pt x="449548" y="83119"/>
                    <a:pt x="442907" y="76061"/>
                    <a:pt x="438839" y="71258"/>
                  </a:cubicBezTo>
                  <a:cubicBezTo>
                    <a:pt x="434771" y="66455"/>
                    <a:pt x="431805" y="62755"/>
                    <a:pt x="425900" y="61652"/>
                  </a:cubicBezTo>
                  <a:cubicBezTo>
                    <a:pt x="419994" y="60549"/>
                    <a:pt x="415901" y="57952"/>
                    <a:pt x="409627" y="58344"/>
                  </a:cubicBezTo>
                  <a:cubicBezTo>
                    <a:pt x="403354" y="58736"/>
                    <a:pt x="399286" y="62019"/>
                    <a:pt x="397374" y="57584"/>
                  </a:cubicBezTo>
                  <a:cubicBezTo>
                    <a:pt x="395463" y="53148"/>
                    <a:pt x="398869" y="52045"/>
                    <a:pt x="389630" y="51678"/>
                  </a:cubicBezTo>
                  <a:cubicBezTo>
                    <a:pt x="380391" y="51310"/>
                    <a:pt x="383700" y="52413"/>
                    <a:pt x="374927" y="52413"/>
                  </a:cubicBezTo>
                  <a:cubicBezTo>
                    <a:pt x="366154" y="52413"/>
                    <a:pt x="360885" y="50943"/>
                    <a:pt x="361252" y="56481"/>
                  </a:cubicBezTo>
                  <a:cubicBezTo>
                    <a:pt x="361620" y="62019"/>
                    <a:pt x="363850" y="62019"/>
                    <a:pt x="367550" y="62019"/>
                  </a:cubicBezTo>
                  <a:cubicBezTo>
                    <a:pt x="371251" y="62019"/>
                    <a:pt x="376421" y="65352"/>
                    <a:pt x="369021" y="67950"/>
                  </a:cubicBezTo>
                  <a:cubicBezTo>
                    <a:pt x="362379" y="70271"/>
                    <a:pt x="355346" y="71391"/>
                    <a:pt x="348313" y="71258"/>
                  </a:cubicBezTo>
                  <a:cubicBezTo>
                    <a:pt x="341304" y="71258"/>
                    <a:pt x="334639" y="71258"/>
                    <a:pt x="331673" y="73488"/>
                  </a:cubicBezTo>
                  <a:cubicBezTo>
                    <a:pt x="328708" y="75719"/>
                    <a:pt x="319861" y="75694"/>
                    <a:pt x="326135" y="77924"/>
                  </a:cubicBezTo>
                  <a:cubicBezTo>
                    <a:pt x="332408" y="80154"/>
                    <a:pt x="331306" y="85276"/>
                    <a:pt x="339809" y="84565"/>
                  </a:cubicBezTo>
                  <a:cubicBezTo>
                    <a:pt x="348313" y="83854"/>
                    <a:pt x="358654" y="83095"/>
                    <a:pt x="365320" y="85325"/>
                  </a:cubicBezTo>
                  <a:cubicBezTo>
                    <a:pt x="371986" y="87555"/>
                    <a:pt x="374927" y="88266"/>
                    <a:pt x="372354" y="91966"/>
                  </a:cubicBezTo>
                  <a:cubicBezTo>
                    <a:pt x="369780" y="95666"/>
                    <a:pt x="370124" y="98607"/>
                    <a:pt x="362355" y="95666"/>
                  </a:cubicBezTo>
                  <a:cubicBezTo>
                    <a:pt x="354587" y="92726"/>
                    <a:pt x="346843" y="88658"/>
                    <a:pt x="342039" y="89393"/>
                  </a:cubicBezTo>
                  <a:cubicBezTo>
                    <a:pt x="337236" y="90128"/>
                    <a:pt x="331673" y="87163"/>
                    <a:pt x="328733" y="90496"/>
                  </a:cubicBezTo>
                  <a:cubicBezTo>
                    <a:pt x="325792" y="93828"/>
                    <a:pt x="325767" y="94196"/>
                    <a:pt x="319494" y="92701"/>
                  </a:cubicBezTo>
                  <a:cubicBezTo>
                    <a:pt x="313220" y="91206"/>
                    <a:pt x="309128" y="92334"/>
                    <a:pt x="308025" y="89001"/>
                  </a:cubicBezTo>
                  <a:cubicBezTo>
                    <a:pt x="306922" y="85668"/>
                    <a:pt x="302119" y="82360"/>
                    <a:pt x="295453" y="82360"/>
                  </a:cubicBezTo>
                  <a:cubicBezTo>
                    <a:pt x="288787" y="82360"/>
                    <a:pt x="272907" y="84222"/>
                    <a:pt x="268104" y="86060"/>
                  </a:cubicBezTo>
                  <a:cubicBezTo>
                    <a:pt x="263301" y="87898"/>
                    <a:pt x="254038" y="86795"/>
                    <a:pt x="252200" y="90961"/>
                  </a:cubicBezTo>
                  <a:cubicBezTo>
                    <a:pt x="250190" y="94703"/>
                    <a:pt x="246441" y="97196"/>
                    <a:pt x="242226" y="97603"/>
                  </a:cubicBezTo>
                  <a:cubicBezTo>
                    <a:pt x="238158" y="98362"/>
                    <a:pt x="236320" y="102504"/>
                    <a:pt x="231492" y="99097"/>
                  </a:cubicBezTo>
                  <a:cubicBezTo>
                    <a:pt x="226664" y="95691"/>
                    <a:pt x="219680" y="97603"/>
                    <a:pt x="215244" y="97603"/>
                  </a:cubicBezTo>
                  <a:cubicBezTo>
                    <a:pt x="210809" y="97603"/>
                    <a:pt x="200810" y="97235"/>
                    <a:pt x="196375" y="101303"/>
                  </a:cubicBezTo>
                  <a:cubicBezTo>
                    <a:pt x="192062" y="105685"/>
                    <a:pt x="186278" y="108307"/>
                    <a:pt x="180127" y="108655"/>
                  </a:cubicBezTo>
                  <a:cubicBezTo>
                    <a:pt x="173976" y="108834"/>
                    <a:pt x="167997" y="110615"/>
                    <a:pt x="162752" y="113826"/>
                  </a:cubicBezTo>
                  <a:cubicBezTo>
                    <a:pt x="156822" y="117158"/>
                    <a:pt x="153121" y="120491"/>
                    <a:pt x="159052" y="121177"/>
                  </a:cubicBezTo>
                  <a:cubicBezTo>
                    <a:pt x="164982" y="121864"/>
                    <a:pt x="166085" y="124878"/>
                    <a:pt x="168658" y="127083"/>
                  </a:cubicBezTo>
                  <a:cubicBezTo>
                    <a:pt x="171231" y="129289"/>
                    <a:pt x="174196" y="132279"/>
                    <a:pt x="180495" y="129314"/>
                  </a:cubicBezTo>
                  <a:cubicBezTo>
                    <a:pt x="186793" y="126348"/>
                    <a:pt x="192748" y="128554"/>
                    <a:pt x="194537" y="123383"/>
                  </a:cubicBezTo>
                  <a:cubicBezTo>
                    <a:pt x="196326" y="118212"/>
                    <a:pt x="196767" y="117477"/>
                    <a:pt x="206006" y="117477"/>
                  </a:cubicBezTo>
                  <a:cubicBezTo>
                    <a:pt x="215244" y="117477"/>
                    <a:pt x="224483" y="117109"/>
                    <a:pt x="222621" y="121545"/>
                  </a:cubicBezTo>
                  <a:cubicBezTo>
                    <a:pt x="220758" y="125981"/>
                    <a:pt x="212647" y="125245"/>
                    <a:pt x="207917" y="127819"/>
                  </a:cubicBezTo>
                  <a:cubicBezTo>
                    <a:pt x="203187" y="130392"/>
                    <a:pt x="195345" y="128211"/>
                    <a:pt x="196081" y="131887"/>
                  </a:cubicBezTo>
                  <a:cubicBezTo>
                    <a:pt x="196816" y="135563"/>
                    <a:pt x="200982" y="133749"/>
                    <a:pt x="203849" y="137817"/>
                  </a:cubicBezTo>
                  <a:cubicBezTo>
                    <a:pt x="206716" y="141885"/>
                    <a:pt x="214950" y="143356"/>
                    <a:pt x="215318" y="140023"/>
                  </a:cubicBezTo>
                  <a:cubicBezTo>
                    <a:pt x="215686" y="136690"/>
                    <a:pt x="218626" y="135121"/>
                    <a:pt x="223062" y="135587"/>
                  </a:cubicBezTo>
                  <a:cubicBezTo>
                    <a:pt x="227497" y="136053"/>
                    <a:pt x="229360" y="133381"/>
                    <a:pt x="235634" y="132254"/>
                  </a:cubicBezTo>
                  <a:cubicBezTo>
                    <a:pt x="241907" y="131127"/>
                    <a:pt x="243770" y="130049"/>
                    <a:pt x="251538" y="128578"/>
                  </a:cubicBezTo>
                  <a:cubicBezTo>
                    <a:pt x="259307" y="127108"/>
                    <a:pt x="267075" y="123677"/>
                    <a:pt x="266242" y="127819"/>
                  </a:cubicBezTo>
                  <a:cubicBezTo>
                    <a:pt x="265409" y="131960"/>
                    <a:pt x="259968" y="131151"/>
                    <a:pt x="251832" y="133381"/>
                  </a:cubicBezTo>
                  <a:cubicBezTo>
                    <a:pt x="243696" y="135612"/>
                    <a:pt x="244480" y="140390"/>
                    <a:pt x="236687" y="140390"/>
                  </a:cubicBezTo>
                  <a:cubicBezTo>
                    <a:pt x="228894" y="140390"/>
                    <a:pt x="224434" y="142988"/>
                    <a:pt x="226689" y="144826"/>
                  </a:cubicBezTo>
                  <a:cubicBezTo>
                    <a:pt x="228943" y="146664"/>
                    <a:pt x="221788" y="149727"/>
                    <a:pt x="217450" y="151124"/>
                  </a:cubicBezTo>
                  <a:cubicBezTo>
                    <a:pt x="213112" y="152521"/>
                    <a:pt x="211176" y="155560"/>
                    <a:pt x="212549" y="159260"/>
                  </a:cubicBezTo>
                  <a:cubicBezTo>
                    <a:pt x="214019" y="164504"/>
                    <a:pt x="218945" y="168023"/>
                    <a:pt x="224385" y="167739"/>
                  </a:cubicBezTo>
                  <a:cubicBezTo>
                    <a:pt x="232154" y="167739"/>
                    <a:pt x="242495" y="168866"/>
                    <a:pt x="252102" y="169234"/>
                  </a:cubicBezTo>
                  <a:cubicBezTo>
                    <a:pt x="261708" y="169602"/>
                    <a:pt x="256537" y="169969"/>
                    <a:pt x="250999" y="175508"/>
                  </a:cubicBezTo>
                  <a:cubicBezTo>
                    <a:pt x="245461" y="181046"/>
                    <a:pt x="248034" y="183644"/>
                    <a:pt x="258032" y="186241"/>
                  </a:cubicBezTo>
                  <a:cubicBezTo>
                    <a:pt x="268031" y="188839"/>
                    <a:pt x="266904" y="191412"/>
                    <a:pt x="278348" y="192883"/>
                  </a:cubicBezTo>
                  <a:cubicBezTo>
                    <a:pt x="289792" y="194353"/>
                    <a:pt x="291287" y="194377"/>
                    <a:pt x="294620" y="196215"/>
                  </a:cubicBezTo>
                  <a:cubicBezTo>
                    <a:pt x="297953" y="198053"/>
                    <a:pt x="307192" y="201386"/>
                    <a:pt x="313833" y="195480"/>
                  </a:cubicBezTo>
                  <a:cubicBezTo>
                    <a:pt x="320474" y="189574"/>
                    <a:pt x="333070" y="183644"/>
                    <a:pt x="337506" y="179943"/>
                  </a:cubicBezTo>
                  <a:cubicBezTo>
                    <a:pt x="341941" y="176243"/>
                    <a:pt x="354881" y="167690"/>
                    <a:pt x="347480" y="167372"/>
                  </a:cubicBezTo>
                  <a:cubicBezTo>
                    <a:pt x="340079" y="167053"/>
                    <a:pt x="314568" y="173670"/>
                    <a:pt x="311995" y="169602"/>
                  </a:cubicBezTo>
                  <a:cubicBezTo>
                    <a:pt x="309422" y="165534"/>
                    <a:pt x="313833" y="163304"/>
                    <a:pt x="323464" y="162250"/>
                  </a:cubicBezTo>
                  <a:cubicBezTo>
                    <a:pt x="333095" y="161196"/>
                    <a:pt x="341941" y="159677"/>
                    <a:pt x="348582" y="155976"/>
                  </a:cubicBezTo>
                  <a:cubicBezTo>
                    <a:pt x="355224" y="152276"/>
                    <a:pt x="360052" y="153011"/>
                    <a:pt x="371128" y="149678"/>
                  </a:cubicBezTo>
                  <a:cubicBezTo>
                    <a:pt x="382205" y="146345"/>
                    <a:pt x="391468" y="147840"/>
                    <a:pt x="378480" y="153011"/>
                  </a:cubicBezTo>
                  <a:cubicBezTo>
                    <a:pt x="365492" y="158182"/>
                    <a:pt x="349636" y="171489"/>
                    <a:pt x="362575" y="168180"/>
                  </a:cubicBezTo>
                  <a:cubicBezTo>
                    <a:pt x="375515" y="164872"/>
                    <a:pt x="388454" y="159677"/>
                    <a:pt x="396884" y="159677"/>
                  </a:cubicBezTo>
                  <a:cubicBezTo>
                    <a:pt x="405314" y="159677"/>
                    <a:pt x="421390" y="161515"/>
                    <a:pt x="434599" y="158549"/>
                  </a:cubicBezTo>
                  <a:cubicBezTo>
                    <a:pt x="447808" y="155584"/>
                    <a:pt x="471187" y="154114"/>
                    <a:pt x="464913" y="156711"/>
                  </a:cubicBezTo>
                  <a:cubicBezTo>
                    <a:pt x="455209" y="161078"/>
                    <a:pt x="444843" y="163710"/>
                    <a:pt x="434232" y="164480"/>
                  </a:cubicBezTo>
                  <a:cubicBezTo>
                    <a:pt x="417960" y="165950"/>
                    <a:pt x="399114" y="166930"/>
                    <a:pt x="384705" y="170018"/>
                  </a:cubicBezTo>
                  <a:cubicBezTo>
                    <a:pt x="370295" y="173106"/>
                    <a:pt x="360664" y="170753"/>
                    <a:pt x="351425" y="176659"/>
                  </a:cubicBezTo>
                  <a:cubicBezTo>
                    <a:pt x="342186" y="182565"/>
                    <a:pt x="345887" y="182957"/>
                    <a:pt x="339589" y="187393"/>
                  </a:cubicBezTo>
                  <a:cubicBezTo>
                    <a:pt x="333291" y="191829"/>
                    <a:pt x="329982" y="201803"/>
                    <a:pt x="337751" y="203298"/>
                  </a:cubicBezTo>
                  <a:cubicBezTo>
                    <a:pt x="346426" y="204768"/>
                    <a:pt x="355248" y="205136"/>
                    <a:pt x="363997" y="204400"/>
                  </a:cubicBezTo>
                  <a:cubicBezTo>
                    <a:pt x="371349" y="203665"/>
                    <a:pt x="427713" y="205136"/>
                    <a:pt x="427713" y="200700"/>
                  </a:cubicBezTo>
                  <a:cubicBezTo>
                    <a:pt x="427713" y="196264"/>
                    <a:pt x="426218" y="187026"/>
                    <a:pt x="432884" y="187026"/>
                  </a:cubicBezTo>
                  <a:cubicBezTo>
                    <a:pt x="439549" y="187026"/>
                    <a:pt x="437319" y="192931"/>
                    <a:pt x="442858" y="191461"/>
                  </a:cubicBezTo>
                  <a:cubicBezTo>
                    <a:pt x="448519" y="189942"/>
                    <a:pt x="454376" y="189182"/>
                    <a:pt x="460233" y="189231"/>
                  </a:cubicBezTo>
                  <a:cubicBezTo>
                    <a:pt x="466506" y="189231"/>
                    <a:pt x="483146" y="181879"/>
                    <a:pt x="487581" y="182590"/>
                  </a:cubicBezTo>
                  <a:cubicBezTo>
                    <a:pt x="492017" y="183301"/>
                    <a:pt x="493120" y="188864"/>
                    <a:pt x="483881" y="189942"/>
                  </a:cubicBezTo>
                  <a:cubicBezTo>
                    <a:pt x="474642" y="191020"/>
                    <a:pt x="467633" y="193642"/>
                    <a:pt x="461335" y="194843"/>
                  </a:cubicBezTo>
                  <a:cubicBezTo>
                    <a:pt x="455037" y="196044"/>
                    <a:pt x="447293" y="197784"/>
                    <a:pt x="447293" y="200749"/>
                  </a:cubicBezTo>
                  <a:cubicBezTo>
                    <a:pt x="447293" y="203714"/>
                    <a:pt x="450234" y="205920"/>
                    <a:pt x="460233" y="205650"/>
                  </a:cubicBezTo>
                  <a:cubicBezTo>
                    <a:pt x="470231" y="205381"/>
                    <a:pt x="475377" y="200749"/>
                    <a:pt x="486479" y="200749"/>
                  </a:cubicBezTo>
                  <a:cubicBezTo>
                    <a:pt x="497580" y="200749"/>
                    <a:pt x="501183" y="194108"/>
                    <a:pt x="513828" y="195848"/>
                  </a:cubicBezTo>
                  <a:cubicBezTo>
                    <a:pt x="526473" y="197588"/>
                    <a:pt x="524929" y="191780"/>
                    <a:pt x="533065" y="191780"/>
                  </a:cubicBezTo>
                  <a:cubicBezTo>
                    <a:pt x="541201" y="191780"/>
                    <a:pt x="541936" y="188079"/>
                    <a:pt x="548577" y="188079"/>
                  </a:cubicBezTo>
                  <a:cubicBezTo>
                    <a:pt x="555219" y="188079"/>
                    <a:pt x="564850" y="184011"/>
                    <a:pt x="568550" y="178840"/>
                  </a:cubicBezTo>
                  <a:cubicBezTo>
                    <a:pt x="572250" y="173670"/>
                    <a:pt x="575559" y="169602"/>
                    <a:pt x="574456" y="165166"/>
                  </a:cubicBezTo>
                  <a:cubicBezTo>
                    <a:pt x="573353" y="160730"/>
                    <a:pt x="566688" y="155192"/>
                    <a:pt x="571491" y="156295"/>
                  </a:cubicBezTo>
                  <a:cubicBezTo>
                    <a:pt x="576294" y="157398"/>
                    <a:pt x="578842" y="162568"/>
                    <a:pt x="583744" y="160363"/>
                  </a:cubicBezTo>
                  <a:cubicBezTo>
                    <a:pt x="588645" y="158157"/>
                    <a:pt x="593350" y="162201"/>
                    <a:pt x="595213" y="157398"/>
                  </a:cubicBezTo>
                  <a:cubicBezTo>
                    <a:pt x="597075" y="152594"/>
                    <a:pt x="599281" y="152962"/>
                    <a:pt x="604819" y="148894"/>
                  </a:cubicBezTo>
                  <a:cubicBezTo>
                    <a:pt x="610358" y="144826"/>
                    <a:pt x="608152" y="143993"/>
                    <a:pt x="618861" y="142253"/>
                  </a:cubicBezTo>
                  <a:cubicBezTo>
                    <a:pt x="629570" y="140513"/>
                    <a:pt x="633271" y="135955"/>
                    <a:pt x="637706" y="134901"/>
                  </a:cubicBezTo>
                  <a:cubicBezTo>
                    <a:pt x="642142" y="133847"/>
                    <a:pt x="654714" y="134533"/>
                    <a:pt x="648072" y="136739"/>
                  </a:cubicBezTo>
                  <a:cubicBezTo>
                    <a:pt x="641431" y="138944"/>
                    <a:pt x="629203" y="144091"/>
                    <a:pt x="622562" y="146737"/>
                  </a:cubicBezTo>
                  <a:cubicBezTo>
                    <a:pt x="617489" y="148401"/>
                    <a:pt x="612906" y="151327"/>
                    <a:pt x="609255" y="155241"/>
                  </a:cubicBezTo>
                  <a:cubicBezTo>
                    <a:pt x="605187" y="159309"/>
                    <a:pt x="601486" y="160142"/>
                    <a:pt x="595948" y="162985"/>
                  </a:cubicBezTo>
                  <a:cubicBezTo>
                    <a:pt x="590410" y="165828"/>
                    <a:pt x="589650" y="169283"/>
                    <a:pt x="589650" y="174454"/>
                  </a:cubicBezTo>
                  <a:cubicBezTo>
                    <a:pt x="589650" y="179625"/>
                    <a:pt x="594821" y="179625"/>
                    <a:pt x="602221" y="178889"/>
                  </a:cubicBezTo>
                  <a:cubicBezTo>
                    <a:pt x="609622" y="178154"/>
                    <a:pt x="606290" y="173351"/>
                    <a:pt x="615528" y="173988"/>
                  </a:cubicBezTo>
                  <a:cubicBezTo>
                    <a:pt x="624767" y="174625"/>
                    <a:pt x="631065" y="174356"/>
                    <a:pt x="633639" y="176561"/>
                  </a:cubicBezTo>
                  <a:cubicBezTo>
                    <a:pt x="636212" y="178767"/>
                    <a:pt x="644372" y="177321"/>
                    <a:pt x="651038" y="177321"/>
                  </a:cubicBezTo>
                  <a:cubicBezTo>
                    <a:pt x="657703" y="177321"/>
                    <a:pt x="665742" y="179159"/>
                    <a:pt x="664345" y="181389"/>
                  </a:cubicBezTo>
                  <a:cubicBezTo>
                    <a:pt x="662948" y="183619"/>
                    <a:pt x="649641" y="183227"/>
                    <a:pt x="640304" y="183227"/>
                  </a:cubicBezTo>
                  <a:cubicBezTo>
                    <a:pt x="630967" y="183227"/>
                    <a:pt x="612955" y="182124"/>
                    <a:pt x="604084" y="186192"/>
                  </a:cubicBezTo>
                  <a:cubicBezTo>
                    <a:pt x="595213" y="190260"/>
                    <a:pt x="590777" y="188030"/>
                    <a:pt x="581538" y="189868"/>
                  </a:cubicBezTo>
                  <a:cubicBezTo>
                    <a:pt x="572300" y="191706"/>
                    <a:pt x="566001" y="191731"/>
                    <a:pt x="560463" y="195431"/>
                  </a:cubicBezTo>
                  <a:cubicBezTo>
                    <a:pt x="554925" y="199132"/>
                    <a:pt x="562301" y="198764"/>
                    <a:pt x="577078" y="198004"/>
                  </a:cubicBezTo>
                  <a:cubicBezTo>
                    <a:pt x="591855" y="197245"/>
                    <a:pt x="613690" y="196901"/>
                    <a:pt x="613690" y="200602"/>
                  </a:cubicBezTo>
                  <a:cubicBezTo>
                    <a:pt x="613690" y="204302"/>
                    <a:pt x="608789" y="205773"/>
                    <a:pt x="594821" y="205773"/>
                  </a:cubicBezTo>
                  <a:cubicBezTo>
                    <a:pt x="580852" y="205773"/>
                    <a:pt x="563771" y="203567"/>
                    <a:pt x="554900" y="204670"/>
                  </a:cubicBezTo>
                  <a:cubicBezTo>
                    <a:pt x="546029" y="205773"/>
                    <a:pt x="541226" y="208738"/>
                    <a:pt x="534584" y="210208"/>
                  </a:cubicBezTo>
                  <a:cubicBezTo>
                    <a:pt x="521988" y="212561"/>
                    <a:pt x="509270" y="214178"/>
                    <a:pt x="496502" y="215110"/>
                  </a:cubicBezTo>
                  <a:cubicBezTo>
                    <a:pt x="490228" y="215110"/>
                    <a:pt x="483562" y="217340"/>
                    <a:pt x="474446" y="217707"/>
                  </a:cubicBezTo>
                  <a:cubicBezTo>
                    <a:pt x="465330" y="218075"/>
                    <a:pt x="447489" y="221775"/>
                    <a:pt x="451533" y="225059"/>
                  </a:cubicBezTo>
                  <a:cubicBezTo>
                    <a:pt x="455577" y="228343"/>
                    <a:pt x="462610" y="232068"/>
                    <a:pt x="466678" y="235768"/>
                  </a:cubicBezTo>
                  <a:cubicBezTo>
                    <a:pt x="470746" y="239469"/>
                    <a:pt x="478514" y="246870"/>
                    <a:pt x="485915" y="246870"/>
                  </a:cubicBezTo>
                  <a:cubicBezTo>
                    <a:pt x="493316" y="246870"/>
                    <a:pt x="501795" y="246870"/>
                    <a:pt x="501795" y="250938"/>
                  </a:cubicBezTo>
                  <a:cubicBezTo>
                    <a:pt x="501795" y="255006"/>
                    <a:pt x="495889" y="260544"/>
                    <a:pt x="501428" y="264220"/>
                  </a:cubicBezTo>
                  <a:cubicBezTo>
                    <a:pt x="506966" y="267896"/>
                    <a:pt x="506990" y="269783"/>
                    <a:pt x="513264" y="269415"/>
                  </a:cubicBezTo>
                  <a:cubicBezTo>
                    <a:pt x="519538" y="269048"/>
                    <a:pt x="528801" y="271621"/>
                    <a:pt x="532109" y="269048"/>
                  </a:cubicBezTo>
                  <a:cubicBezTo>
                    <a:pt x="535418" y="266475"/>
                    <a:pt x="539461" y="266083"/>
                    <a:pt x="545049" y="266083"/>
                  </a:cubicBezTo>
                  <a:cubicBezTo>
                    <a:pt x="550636" y="266083"/>
                    <a:pt x="557620" y="265715"/>
                    <a:pt x="555415" y="268680"/>
                  </a:cubicBezTo>
                  <a:cubicBezTo>
                    <a:pt x="553209" y="271645"/>
                    <a:pt x="546176" y="272356"/>
                    <a:pt x="538775" y="274218"/>
                  </a:cubicBezTo>
                  <a:cubicBezTo>
                    <a:pt x="530614" y="275811"/>
                    <a:pt x="522307" y="276547"/>
                    <a:pt x="513999" y="276424"/>
                  </a:cubicBezTo>
                  <a:cubicBezTo>
                    <a:pt x="507726" y="276424"/>
                    <a:pt x="499590" y="272748"/>
                    <a:pt x="494394" y="269415"/>
                  </a:cubicBezTo>
                  <a:cubicBezTo>
                    <a:pt x="489199" y="266083"/>
                    <a:pt x="479691" y="250938"/>
                    <a:pt x="471089" y="249443"/>
                  </a:cubicBezTo>
                  <a:cubicBezTo>
                    <a:pt x="462487" y="247948"/>
                    <a:pt x="455944" y="243169"/>
                    <a:pt x="449278" y="240204"/>
                  </a:cubicBezTo>
                  <a:cubicBezTo>
                    <a:pt x="442613" y="237239"/>
                    <a:pt x="434134" y="228367"/>
                    <a:pt x="428595" y="225500"/>
                  </a:cubicBezTo>
                  <a:cubicBezTo>
                    <a:pt x="423057" y="222633"/>
                    <a:pt x="418229" y="222903"/>
                    <a:pt x="410093" y="224005"/>
                  </a:cubicBezTo>
                  <a:cubicBezTo>
                    <a:pt x="401957" y="225108"/>
                    <a:pt x="376471" y="228907"/>
                    <a:pt x="372035" y="225133"/>
                  </a:cubicBezTo>
                  <a:cubicBezTo>
                    <a:pt x="366055" y="221212"/>
                    <a:pt x="359194" y="218933"/>
                    <a:pt x="352062" y="218467"/>
                  </a:cubicBezTo>
                  <a:cubicBezTo>
                    <a:pt x="348362" y="218835"/>
                    <a:pt x="338755" y="226603"/>
                    <a:pt x="336158" y="228441"/>
                  </a:cubicBezTo>
                  <a:cubicBezTo>
                    <a:pt x="333879" y="230671"/>
                    <a:pt x="332678" y="233759"/>
                    <a:pt x="332849" y="236945"/>
                  </a:cubicBezTo>
                  <a:cubicBezTo>
                    <a:pt x="332653" y="239420"/>
                    <a:pt x="333536" y="241846"/>
                    <a:pt x="335300" y="243610"/>
                  </a:cubicBezTo>
                  <a:cubicBezTo>
                    <a:pt x="338633" y="247678"/>
                    <a:pt x="337898" y="251379"/>
                    <a:pt x="337898" y="255055"/>
                  </a:cubicBezTo>
                  <a:cubicBezTo>
                    <a:pt x="337898" y="258731"/>
                    <a:pt x="340348" y="265788"/>
                    <a:pt x="346401" y="266156"/>
                  </a:cubicBezTo>
                  <a:cubicBezTo>
                    <a:pt x="352454" y="266523"/>
                    <a:pt x="356743" y="264686"/>
                    <a:pt x="357478" y="267259"/>
                  </a:cubicBezTo>
                  <a:cubicBezTo>
                    <a:pt x="358214" y="269832"/>
                    <a:pt x="365982" y="270959"/>
                    <a:pt x="369315" y="269857"/>
                  </a:cubicBezTo>
                  <a:cubicBezTo>
                    <a:pt x="374363" y="268803"/>
                    <a:pt x="379534" y="271008"/>
                    <a:pt x="382254" y="275395"/>
                  </a:cubicBezTo>
                  <a:cubicBezTo>
                    <a:pt x="385219" y="280566"/>
                    <a:pt x="387155" y="286864"/>
                    <a:pt x="393355" y="287648"/>
                  </a:cubicBezTo>
                  <a:cubicBezTo>
                    <a:pt x="399555" y="288432"/>
                    <a:pt x="405608" y="292084"/>
                    <a:pt x="407397" y="295416"/>
                  </a:cubicBezTo>
                  <a:cubicBezTo>
                    <a:pt x="409186" y="298749"/>
                    <a:pt x="419969" y="312791"/>
                    <a:pt x="411465" y="311664"/>
                  </a:cubicBezTo>
                  <a:cubicBezTo>
                    <a:pt x="402962" y="310537"/>
                    <a:pt x="399629" y="307988"/>
                    <a:pt x="399629" y="312791"/>
                  </a:cubicBezTo>
                  <a:cubicBezTo>
                    <a:pt x="399629" y="317595"/>
                    <a:pt x="397791" y="321295"/>
                    <a:pt x="406662" y="321295"/>
                  </a:cubicBezTo>
                  <a:cubicBezTo>
                    <a:pt x="415534" y="321295"/>
                    <a:pt x="422910" y="320535"/>
                    <a:pt x="428718" y="322030"/>
                  </a:cubicBezTo>
                  <a:cubicBezTo>
                    <a:pt x="434526" y="323525"/>
                    <a:pt x="449033" y="322765"/>
                    <a:pt x="452366" y="324995"/>
                  </a:cubicBezTo>
                  <a:cubicBezTo>
                    <a:pt x="455699" y="327225"/>
                    <a:pt x="458272" y="329897"/>
                    <a:pt x="465673" y="327201"/>
                  </a:cubicBezTo>
                  <a:cubicBezTo>
                    <a:pt x="473074" y="324505"/>
                    <a:pt x="479715" y="325730"/>
                    <a:pt x="481210" y="322030"/>
                  </a:cubicBezTo>
                  <a:cubicBezTo>
                    <a:pt x="482705" y="318330"/>
                    <a:pt x="485621" y="316492"/>
                    <a:pt x="492654" y="315732"/>
                  </a:cubicBezTo>
                  <a:cubicBezTo>
                    <a:pt x="499688" y="314972"/>
                    <a:pt x="500423" y="315364"/>
                    <a:pt x="497825" y="320168"/>
                  </a:cubicBezTo>
                  <a:cubicBezTo>
                    <a:pt x="495227" y="324971"/>
                    <a:pt x="486748" y="327201"/>
                    <a:pt x="480842" y="327936"/>
                  </a:cubicBezTo>
                  <a:cubicBezTo>
                    <a:pt x="474936" y="328671"/>
                    <a:pt x="471579" y="330901"/>
                    <a:pt x="471579" y="334969"/>
                  </a:cubicBezTo>
                  <a:cubicBezTo>
                    <a:pt x="471579" y="339037"/>
                    <a:pt x="480083" y="347909"/>
                    <a:pt x="470109" y="346414"/>
                  </a:cubicBezTo>
                  <a:cubicBezTo>
                    <a:pt x="460135" y="344919"/>
                    <a:pt x="453469" y="337910"/>
                    <a:pt x="444965" y="335337"/>
                  </a:cubicBezTo>
                  <a:cubicBezTo>
                    <a:pt x="436462" y="332764"/>
                    <a:pt x="433521" y="330166"/>
                    <a:pt x="423890" y="330166"/>
                  </a:cubicBezTo>
                  <a:cubicBezTo>
                    <a:pt x="414259" y="330166"/>
                    <a:pt x="406907" y="326466"/>
                    <a:pt x="396933" y="326098"/>
                  </a:cubicBezTo>
                  <a:cubicBezTo>
                    <a:pt x="386959" y="325730"/>
                    <a:pt x="370712" y="326833"/>
                    <a:pt x="365516" y="328549"/>
                  </a:cubicBezTo>
                  <a:cubicBezTo>
                    <a:pt x="360321" y="330264"/>
                    <a:pt x="349612" y="331882"/>
                    <a:pt x="351474" y="328181"/>
                  </a:cubicBezTo>
                  <a:cubicBezTo>
                    <a:pt x="353337" y="324481"/>
                    <a:pt x="367011" y="323746"/>
                    <a:pt x="367011" y="321908"/>
                  </a:cubicBezTo>
                  <a:cubicBezTo>
                    <a:pt x="367011" y="320070"/>
                    <a:pt x="387327" y="321540"/>
                    <a:pt x="378088" y="315609"/>
                  </a:cubicBezTo>
                  <a:cubicBezTo>
                    <a:pt x="368849" y="309679"/>
                    <a:pt x="362184" y="315609"/>
                    <a:pt x="363384" y="311909"/>
                  </a:cubicBezTo>
                  <a:cubicBezTo>
                    <a:pt x="364585" y="308209"/>
                    <a:pt x="377059" y="310439"/>
                    <a:pt x="378088" y="306371"/>
                  </a:cubicBezTo>
                  <a:cubicBezTo>
                    <a:pt x="379117" y="302303"/>
                    <a:pt x="388062" y="303773"/>
                    <a:pt x="387327" y="297499"/>
                  </a:cubicBezTo>
                  <a:cubicBezTo>
                    <a:pt x="386592" y="291226"/>
                    <a:pt x="385489" y="294559"/>
                    <a:pt x="379558" y="288996"/>
                  </a:cubicBezTo>
                  <a:cubicBezTo>
                    <a:pt x="373628" y="283433"/>
                    <a:pt x="368481" y="274954"/>
                    <a:pt x="361448" y="274954"/>
                  </a:cubicBezTo>
                  <a:cubicBezTo>
                    <a:pt x="354415" y="274954"/>
                    <a:pt x="358115" y="283090"/>
                    <a:pt x="352577" y="280860"/>
                  </a:cubicBezTo>
                  <a:cubicBezTo>
                    <a:pt x="347039" y="278630"/>
                    <a:pt x="349244" y="271621"/>
                    <a:pt x="339638" y="270518"/>
                  </a:cubicBezTo>
                  <a:cubicBezTo>
                    <a:pt x="330031" y="269415"/>
                    <a:pt x="333732" y="270518"/>
                    <a:pt x="330399" y="274218"/>
                  </a:cubicBezTo>
                  <a:cubicBezTo>
                    <a:pt x="327066" y="277919"/>
                    <a:pt x="319690" y="277919"/>
                    <a:pt x="317827" y="275689"/>
                  </a:cubicBezTo>
                  <a:cubicBezTo>
                    <a:pt x="315965" y="273459"/>
                    <a:pt x="315377" y="267553"/>
                    <a:pt x="318955" y="265347"/>
                  </a:cubicBezTo>
                  <a:cubicBezTo>
                    <a:pt x="322532" y="263142"/>
                    <a:pt x="324861" y="260446"/>
                    <a:pt x="322263" y="256108"/>
                  </a:cubicBezTo>
                  <a:cubicBezTo>
                    <a:pt x="319665" y="251771"/>
                    <a:pt x="320057" y="248340"/>
                    <a:pt x="317827" y="245742"/>
                  </a:cubicBezTo>
                  <a:cubicBezTo>
                    <a:pt x="315597" y="243145"/>
                    <a:pt x="316724" y="239836"/>
                    <a:pt x="311554" y="239101"/>
                  </a:cubicBezTo>
                  <a:cubicBezTo>
                    <a:pt x="306383" y="238366"/>
                    <a:pt x="296385" y="239101"/>
                    <a:pt x="296385" y="236136"/>
                  </a:cubicBezTo>
                  <a:cubicBezTo>
                    <a:pt x="296385" y="233171"/>
                    <a:pt x="303050" y="230230"/>
                    <a:pt x="302682" y="223564"/>
                  </a:cubicBezTo>
                  <a:cubicBezTo>
                    <a:pt x="302315" y="216899"/>
                    <a:pt x="296385" y="216923"/>
                    <a:pt x="292316" y="214325"/>
                  </a:cubicBezTo>
                  <a:cubicBezTo>
                    <a:pt x="288248" y="211728"/>
                    <a:pt x="281975" y="212120"/>
                    <a:pt x="277907" y="212120"/>
                  </a:cubicBezTo>
                  <a:cubicBezTo>
                    <a:pt x="273839" y="212120"/>
                    <a:pt x="264232" y="212488"/>
                    <a:pt x="264600" y="217291"/>
                  </a:cubicBezTo>
                  <a:cubicBezTo>
                    <a:pt x="264967" y="222094"/>
                    <a:pt x="272736" y="228000"/>
                    <a:pt x="274206" y="230230"/>
                  </a:cubicBezTo>
                  <a:cubicBezTo>
                    <a:pt x="275677" y="232460"/>
                    <a:pt x="274206" y="235768"/>
                    <a:pt x="266854" y="233930"/>
                  </a:cubicBezTo>
                  <a:cubicBezTo>
                    <a:pt x="259503" y="232092"/>
                    <a:pt x="258718" y="227632"/>
                    <a:pt x="254283" y="226897"/>
                  </a:cubicBezTo>
                  <a:cubicBezTo>
                    <a:pt x="249847" y="226162"/>
                    <a:pt x="249847" y="221359"/>
                    <a:pt x="250215" y="216188"/>
                  </a:cubicBezTo>
                  <a:cubicBezTo>
                    <a:pt x="250582" y="211017"/>
                    <a:pt x="245019" y="204351"/>
                    <a:pt x="242079" y="203616"/>
                  </a:cubicBezTo>
                  <a:cubicBezTo>
                    <a:pt x="239138" y="202881"/>
                    <a:pt x="208064" y="207317"/>
                    <a:pt x="206594" y="201386"/>
                  </a:cubicBezTo>
                  <a:cubicBezTo>
                    <a:pt x="205123" y="195456"/>
                    <a:pt x="205466" y="194745"/>
                    <a:pt x="198825" y="193250"/>
                  </a:cubicBezTo>
                  <a:cubicBezTo>
                    <a:pt x="192723" y="191731"/>
                    <a:pt x="187454" y="187883"/>
                    <a:pt x="184122" y="182541"/>
                  </a:cubicBezTo>
                  <a:cubicBezTo>
                    <a:pt x="180421" y="177370"/>
                    <a:pt x="168585" y="163304"/>
                    <a:pt x="161943" y="158500"/>
                  </a:cubicBezTo>
                  <a:cubicBezTo>
                    <a:pt x="155302" y="153697"/>
                    <a:pt x="149690" y="148159"/>
                    <a:pt x="134202" y="145193"/>
                  </a:cubicBezTo>
                  <a:cubicBezTo>
                    <a:pt x="118715" y="142228"/>
                    <a:pt x="114990" y="140023"/>
                    <a:pt x="106486" y="140023"/>
                  </a:cubicBezTo>
                  <a:cubicBezTo>
                    <a:pt x="97982" y="140023"/>
                    <a:pt x="86146" y="140023"/>
                    <a:pt x="82445" y="141885"/>
                  </a:cubicBezTo>
                  <a:cubicBezTo>
                    <a:pt x="78745" y="143748"/>
                    <a:pt x="78010" y="154824"/>
                    <a:pt x="85411" y="155192"/>
                  </a:cubicBezTo>
                  <a:cubicBezTo>
                    <a:pt x="92812" y="155560"/>
                    <a:pt x="115725" y="152962"/>
                    <a:pt x="114990" y="157643"/>
                  </a:cubicBezTo>
                  <a:cubicBezTo>
                    <a:pt x="114254" y="162323"/>
                    <a:pt x="105016" y="162078"/>
                    <a:pt x="98718" y="161711"/>
                  </a:cubicBezTo>
                  <a:cubicBezTo>
                    <a:pt x="92419" y="161343"/>
                    <a:pt x="79505" y="159260"/>
                    <a:pt x="82813" y="162813"/>
                  </a:cubicBezTo>
                  <a:cubicBezTo>
                    <a:pt x="86121" y="166367"/>
                    <a:pt x="93914" y="170582"/>
                    <a:pt x="80607" y="168009"/>
                  </a:cubicBezTo>
                  <a:cubicBezTo>
                    <a:pt x="67300" y="165436"/>
                    <a:pt x="66541" y="163941"/>
                    <a:pt x="59165" y="165043"/>
                  </a:cubicBezTo>
                  <a:cubicBezTo>
                    <a:pt x="51788" y="166146"/>
                    <a:pt x="51813" y="170582"/>
                    <a:pt x="48455" y="172395"/>
                  </a:cubicBezTo>
                  <a:cubicBezTo>
                    <a:pt x="45098" y="174209"/>
                    <a:pt x="41422" y="180899"/>
                    <a:pt x="50661" y="183104"/>
                  </a:cubicBezTo>
                  <a:cubicBezTo>
                    <a:pt x="59900" y="185310"/>
                    <a:pt x="61762" y="188643"/>
                    <a:pt x="66565" y="191241"/>
                  </a:cubicBezTo>
                  <a:cubicBezTo>
                    <a:pt x="71369" y="193838"/>
                    <a:pt x="76907" y="199744"/>
                    <a:pt x="74701" y="201582"/>
                  </a:cubicBezTo>
                  <a:cubicBezTo>
                    <a:pt x="71270" y="204425"/>
                    <a:pt x="66296" y="204425"/>
                    <a:pt x="62865" y="201582"/>
                  </a:cubicBezTo>
                  <a:cubicBezTo>
                    <a:pt x="57964" y="197882"/>
                    <a:pt x="49926" y="191976"/>
                    <a:pt x="45490" y="190873"/>
                  </a:cubicBezTo>
                  <a:cubicBezTo>
                    <a:pt x="41153" y="190113"/>
                    <a:pt x="36692" y="190481"/>
                    <a:pt x="32551" y="191976"/>
                  </a:cubicBezTo>
                  <a:cubicBezTo>
                    <a:pt x="28483" y="193079"/>
                    <a:pt x="28483" y="194941"/>
                    <a:pt x="22209" y="194206"/>
                  </a:cubicBezTo>
                  <a:cubicBezTo>
                    <a:pt x="15936" y="193471"/>
                    <a:pt x="14073" y="198641"/>
                    <a:pt x="20347" y="198641"/>
                  </a:cubicBezTo>
                  <a:cubicBezTo>
                    <a:pt x="26620" y="198641"/>
                    <a:pt x="32919" y="199377"/>
                    <a:pt x="29585" y="201092"/>
                  </a:cubicBezTo>
                  <a:cubicBezTo>
                    <a:pt x="26253" y="202808"/>
                    <a:pt x="19244" y="205528"/>
                    <a:pt x="25150" y="208125"/>
                  </a:cubicBezTo>
                  <a:cubicBezTo>
                    <a:pt x="31056" y="210723"/>
                    <a:pt x="34781" y="216629"/>
                    <a:pt x="27380" y="215894"/>
                  </a:cubicBezTo>
                  <a:cubicBezTo>
                    <a:pt x="19979" y="215159"/>
                    <a:pt x="14808" y="212929"/>
                    <a:pt x="13705" y="215134"/>
                  </a:cubicBezTo>
                  <a:cubicBezTo>
                    <a:pt x="12603" y="217340"/>
                    <a:pt x="14073" y="217732"/>
                    <a:pt x="7775" y="218467"/>
                  </a:cubicBezTo>
                  <a:cubicBezTo>
                    <a:pt x="1477" y="219202"/>
                    <a:pt x="2874" y="222903"/>
                    <a:pt x="11108" y="224765"/>
                  </a:cubicBezTo>
                  <a:cubicBezTo>
                    <a:pt x="19342" y="226627"/>
                    <a:pt x="20347" y="231039"/>
                    <a:pt x="28483" y="231039"/>
                  </a:cubicBezTo>
                  <a:cubicBezTo>
                    <a:pt x="36619" y="231039"/>
                    <a:pt x="39584" y="229201"/>
                    <a:pt x="44387" y="234372"/>
                  </a:cubicBezTo>
                  <a:cubicBezTo>
                    <a:pt x="48700" y="238758"/>
                    <a:pt x="55734" y="238832"/>
                    <a:pt x="60120" y="234519"/>
                  </a:cubicBezTo>
                  <a:cubicBezTo>
                    <a:pt x="60169" y="234469"/>
                    <a:pt x="60218" y="234420"/>
                    <a:pt x="60267" y="234372"/>
                  </a:cubicBezTo>
                  <a:cubicBezTo>
                    <a:pt x="64335" y="230671"/>
                    <a:pt x="68771" y="229201"/>
                    <a:pt x="72520" y="230671"/>
                  </a:cubicBezTo>
                  <a:cubicBezTo>
                    <a:pt x="76270" y="232141"/>
                    <a:pt x="79554" y="236969"/>
                    <a:pt x="74015" y="239910"/>
                  </a:cubicBezTo>
                  <a:cubicBezTo>
                    <a:pt x="68477" y="242851"/>
                    <a:pt x="74383" y="246576"/>
                    <a:pt x="54043" y="242140"/>
                  </a:cubicBezTo>
                  <a:cubicBezTo>
                    <a:pt x="54043" y="242140"/>
                    <a:pt x="38873" y="245081"/>
                    <a:pt x="30762" y="241748"/>
                  </a:cubicBezTo>
                  <a:cubicBezTo>
                    <a:pt x="22650" y="238415"/>
                    <a:pt x="19293" y="238072"/>
                    <a:pt x="13020" y="235474"/>
                  </a:cubicBezTo>
                  <a:cubicBezTo>
                    <a:pt x="6746" y="232877"/>
                    <a:pt x="-3988" y="235107"/>
                    <a:pt x="1183" y="241013"/>
                  </a:cubicBezTo>
                  <a:cubicBezTo>
                    <a:pt x="6354" y="246919"/>
                    <a:pt x="9711" y="247041"/>
                    <a:pt x="11182" y="25194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39" name="Freeform: Shape 1638">
              <a:extLst>
                <a:ext uri="{FF2B5EF4-FFF2-40B4-BE49-F238E27FC236}">
                  <a16:creationId xmlns:a16="http://schemas.microsoft.com/office/drawing/2014/main" xmlns="" id="{8AC71CA7-526D-6B27-1855-F2EC043C389A}"/>
                </a:ext>
              </a:extLst>
            </p:cNvPr>
            <p:cNvSpPr/>
            <p:nvPr/>
          </p:nvSpPr>
          <p:spPr>
            <a:xfrm>
              <a:off x="2413751" y="1535901"/>
              <a:ext cx="25993" cy="27309"/>
            </a:xfrm>
            <a:custGeom>
              <a:avLst/>
              <a:gdLst>
                <a:gd name="connsiteX0" fmla="*/ 942 w 25993"/>
                <a:gd name="connsiteY0" fmla="*/ 18669 h 27309"/>
                <a:gd name="connsiteX1" fmla="*/ 6407 w 25993"/>
                <a:gd name="connsiteY1" fmla="*/ 26315 h 27309"/>
                <a:gd name="connsiteX2" fmla="*/ 14396 w 25993"/>
                <a:gd name="connsiteY2" fmla="*/ 22908 h 27309"/>
                <a:gd name="connsiteX3" fmla="*/ 20522 w 25993"/>
                <a:gd name="connsiteY3" fmla="*/ 12371 h 27309"/>
                <a:gd name="connsiteX4" fmla="*/ 24958 w 25993"/>
                <a:gd name="connsiteY4" fmla="*/ 4700 h 27309"/>
                <a:gd name="connsiteX5" fmla="*/ 20351 w 25993"/>
                <a:gd name="connsiteY5" fmla="*/ 1980 h 27309"/>
                <a:gd name="connsiteX6" fmla="*/ 12019 w 25993"/>
                <a:gd name="connsiteY6" fmla="*/ 2323 h 27309"/>
                <a:gd name="connsiteX7" fmla="*/ 8269 w 25993"/>
                <a:gd name="connsiteY7" fmla="*/ 6391 h 27309"/>
                <a:gd name="connsiteX8" fmla="*/ 452 w 25993"/>
                <a:gd name="connsiteY8" fmla="*/ 13032 h 27309"/>
                <a:gd name="connsiteX9" fmla="*/ 942 w 25993"/>
                <a:gd name="connsiteY9" fmla="*/ 18669 h 27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993" h="27309">
                  <a:moveTo>
                    <a:pt x="942" y="18669"/>
                  </a:moveTo>
                  <a:cubicBezTo>
                    <a:pt x="2829" y="19527"/>
                    <a:pt x="3000" y="25825"/>
                    <a:pt x="6407" y="26315"/>
                  </a:cubicBezTo>
                  <a:cubicBezTo>
                    <a:pt x="9813" y="26805"/>
                    <a:pt x="13906" y="25139"/>
                    <a:pt x="14396" y="22908"/>
                  </a:cubicBezTo>
                  <a:cubicBezTo>
                    <a:pt x="14886" y="20678"/>
                    <a:pt x="15768" y="14405"/>
                    <a:pt x="20522" y="12371"/>
                  </a:cubicBezTo>
                  <a:cubicBezTo>
                    <a:pt x="25277" y="10337"/>
                    <a:pt x="27017" y="6734"/>
                    <a:pt x="24958" y="4700"/>
                  </a:cubicBezTo>
                  <a:cubicBezTo>
                    <a:pt x="22900" y="2666"/>
                    <a:pt x="22238" y="4529"/>
                    <a:pt x="20351" y="1980"/>
                  </a:cubicBezTo>
                  <a:cubicBezTo>
                    <a:pt x="18464" y="-568"/>
                    <a:pt x="12362" y="-3142"/>
                    <a:pt x="12019" y="2323"/>
                  </a:cubicBezTo>
                  <a:cubicBezTo>
                    <a:pt x="12019" y="2323"/>
                    <a:pt x="11333" y="7078"/>
                    <a:pt x="8269" y="6391"/>
                  </a:cubicBezTo>
                  <a:cubicBezTo>
                    <a:pt x="5206" y="5705"/>
                    <a:pt x="917" y="10484"/>
                    <a:pt x="452" y="13032"/>
                  </a:cubicBezTo>
                  <a:cubicBezTo>
                    <a:pt x="-14" y="15581"/>
                    <a:pt x="-921" y="17811"/>
                    <a:pt x="942" y="186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0" name="Freeform: Shape 1639">
              <a:extLst>
                <a:ext uri="{FF2B5EF4-FFF2-40B4-BE49-F238E27FC236}">
                  <a16:creationId xmlns:a16="http://schemas.microsoft.com/office/drawing/2014/main" xmlns="" id="{A6EF3042-759D-DA61-5C96-B062543E810A}"/>
                </a:ext>
              </a:extLst>
            </p:cNvPr>
            <p:cNvSpPr/>
            <p:nvPr/>
          </p:nvSpPr>
          <p:spPr>
            <a:xfrm>
              <a:off x="2392018" y="1514482"/>
              <a:ext cx="11997" cy="8387"/>
            </a:xfrm>
            <a:custGeom>
              <a:avLst/>
              <a:gdLst>
                <a:gd name="connsiteX0" fmla="*/ 1918 w 11997"/>
                <a:gd name="connsiteY0" fmla="*/ -445 h 8387"/>
                <a:gd name="connsiteX1" fmla="*/ 374 w 11997"/>
                <a:gd name="connsiteY1" fmla="*/ 2446 h 8387"/>
                <a:gd name="connsiteX2" fmla="*/ 8731 w 11997"/>
                <a:gd name="connsiteY2" fmla="*/ 6539 h 8387"/>
                <a:gd name="connsiteX3" fmla="*/ 9907 w 11997"/>
                <a:gd name="connsiteY3" fmla="*/ 69 h 8387"/>
                <a:gd name="connsiteX4" fmla="*/ 1918 w 11997"/>
                <a:gd name="connsiteY4" fmla="*/ -445 h 8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 h="8387">
                  <a:moveTo>
                    <a:pt x="1918" y="-445"/>
                  </a:moveTo>
                  <a:cubicBezTo>
                    <a:pt x="1918" y="-445"/>
                    <a:pt x="-1489" y="-1132"/>
                    <a:pt x="374" y="2446"/>
                  </a:cubicBezTo>
                  <a:cubicBezTo>
                    <a:pt x="2236" y="6024"/>
                    <a:pt x="8044" y="9088"/>
                    <a:pt x="8731" y="6539"/>
                  </a:cubicBezTo>
                  <a:cubicBezTo>
                    <a:pt x="9417" y="3990"/>
                    <a:pt x="14514" y="1270"/>
                    <a:pt x="9907" y="69"/>
                  </a:cubicBezTo>
                  <a:cubicBezTo>
                    <a:pt x="5300" y="-1132"/>
                    <a:pt x="4295" y="-1132"/>
                    <a:pt x="1918" y="-4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1" name="Freeform: Shape 1640">
              <a:extLst>
                <a:ext uri="{FF2B5EF4-FFF2-40B4-BE49-F238E27FC236}">
                  <a16:creationId xmlns:a16="http://schemas.microsoft.com/office/drawing/2014/main" xmlns="" id="{572B9328-E4AF-E7CB-6E3C-75D2674FCACF}"/>
                </a:ext>
              </a:extLst>
            </p:cNvPr>
            <p:cNvSpPr/>
            <p:nvPr/>
          </p:nvSpPr>
          <p:spPr>
            <a:xfrm>
              <a:off x="2361629" y="1552475"/>
              <a:ext cx="24152" cy="20063"/>
            </a:xfrm>
            <a:custGeom>
              <a:avLst/>
              <a:gdLst>
                <a:gd name="connsiteX0" fmla="*/ 12213 w 24152"/>
                <a:gd name="connsiteY0" fmla="*/ 36 h 20063"/>
                <a:gd name="connsiteX1" fmla="*/ 5571 w 24152"/>
                <a:gd name="connsiteY1" fmla="*/ 6015 h 20063"/>
                <a:gd name="connsiteX2" fmla="*/ 1479 w 24152"/>
                <a:gd name="connsiteY2" fmla="*/ 13833 h 20063"/>
                <a:gd name="connsiteX3" fmla="*/ 16183 w 24152"/>
                <a:gd name="connsiteY3" fmla="*/ 17582 h 20063"/>
                <a:gd name="connsiteX4" fmla="*/ 21794 w 24152"/>
                <a:gd name="connsiteY4" fmla="*/ 5158 h 20063"/>
                <a:gd name="connsiteX5" fmla="*/ 12213 w 24152"/>
                <a:gd name="connsiteY5" fmla="*/ 36 h 2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52" h="20063">
                  <a:moveTo>
                    <a:pt x="12213" y="36"/>
                  </a:moveTo>
                  <a:cubicBezTo>
                    <a:pt x="10987" y="2903"/>
                    <a:pt x="8561" y="5109"/>
                    <a:pt x="5571" y="6015"/>
                  </a:cubicBezTo>
                  <a:cubicBezTo>
                    <a:pt x="131" y="8049"/>
                    <a:pt x="-1927" y="11799"/>
                    <a:pt x="1479" y="13833"/>
                  </a:cubicBezTo>
                  <a:cubicBezTo>
                    <a:pt x="4885" y="15867"/>
                    <a:pt x="13904" y="22018"/>
                    <a:pt x="16183" y="17582"/>
                  </a:cubicBezTo>
                  <a:cubicBezTo>
                    <a:pt x="18462" y="13147"/>
                    <a:pt x="28264" y="7020"/>
                    <a:pt x="21794" y="5158"/>
                  </a:cubicBezTo>
                  <a:cubicBezTo>
                    <a:pt x="15325" y="3295"/>
                    <a:pt x="14761" y="-3346"/>
                    <a:pt x="12213" y="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2" name="Freeform: Shape 1641">
              <a:extLst>
                <a:ext uri="{FF2B5EF4-FFF2-40B4-BE49-F238E27FC236}">
                  <a16:creationId xmlns:a16="http://schemas.microsoft.com/office/drawing/2014/main" xmlns="" id="{0E50C236-B688-7A7A-5B9B-2306E744D3F5}"/>
                </a:ext>
              </a:extLst>
            </p:cNvPr>
            <p:cNvSpPr/>
            <p:nvPr/>
          </p:nvSpPr>
          <p:spPr>
            <a:xfrm>
              <a:off x="2722078" y="994515"/>
              <a:ext cx="53805" cy="41915"/>
            </a:xfrm>
            <a:custGeom>
              <a:avLst/>
              <a:gdLst>
                <a:gd name="connsiteX0" fmla="*/ 2618 w 53805"/>
                <a:gd name="connsiteY0" fmla="*/ 38637 h 41915"/>
                <a:gd name="connsiteX1" fmla="*/ 17028 w 53805"/>
                <a:gd name="connsiteY1" fmla="*/ 36529 h 41915"/>
                <a:gd name="connsiteX2" fmla="*/ 21218 w 53805"/>
                <a:gd name="connsiteY2" fmla="*/ 30231 h 41915"/>
                <a:gd name="connsiteX3" fmla="*/ 42220 w 53805"/>
                <a:gd name="connsiteY3" fmla="*/ 32338 h 41915"/>
                <a:gd name="connsiteX4" fmla="*/ 53615 w 53805"/>
                <a:gd name="connsiteY4" fmla="*/ 23026 h 41915"/>
                <a:gd name="connsiteX5" fmla="*/ 47023 w 53805"/>
                <a:gd name="connsiteY5" fmla="*/ 10430 h 41915"/>
                <a:gd name="connsiteX6" fmla="*/ 23007 w 53805"/>
                <a:gd name="connsiteY6" fmla="*/ 2637 h 41915"/>
                <a:gd name="connsiteX7" fmla="*/ 10117 w 53805"/>
                <a:gd name="connsiteY7" fmla="*/ 529 h 41915"/>
                <a:gd name="connsiteX8" fmla="*/ 1417 w 53805"/>
                <a:gd name="connsiteY8" fmla="*/ 14326 h 41915"/>
                <a:gd name="connsiteX9" fmla="*/ 7715 w 53805"/>
                <a:gd name="connsiteY9" fmla="*/ 28736 h 41915"/>
                <a:gd name="connsiteX10" fmla="*/ 2618 w 53805"/>
                <a:gd name="connsiteY10" fmla="*/ 38637 h 4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805" h="41915">
                  <a:moveTo>
                    <a:pt x="2618" y="38637"/>
                  </a:moveTo>
                  <a:cubicBezTo>
                    <a:pt x="10411" y="40744"/>
                    <a:pt x="18522" y="43538"/>
                    <a:pt x="17028" y="36529"/>
                  </a:cubicBezTo>
                  <a:cubicBezTo>
                    <a:pt x="15533" y="29520"/>
                    <a:pt x="16709" y="26335"/>
                    <a:pt x="21218" y="30231"/>
                  </a:cubicBezTo>
                  <a:cubicBezTo>
                    <a:pt x="25727" y="34128"/>
                    <a:pt x="38912" y="35132"/>
                    <a:pt x="42220" y="32338"/>
                  </a:cubicBezTo>
                  <a:cubicBezTo>
                    <a:pt x="45528" y="29545"/>
                    <a:pt x="53909" y="29618"/>
                    <a:pt x="53615" y="23026"/>
                  </a:cubicBezTo>
                  <a:cubicBezTo>
                    <a:pt x="53321" y="16434"/>
                    <a:pt x="52733" y="13420"/>
                    <a:pt x="47023" y="10430"/>
                  </a:cubicBezTo>
                  <a:cubicBezTo>
                    <a:pt x="41313" y="7440"/>
                    <a:pt x="33520" y="1436"/>
                    <a:pt x="23007" y="2637"/>
                  </a:cubicBezTo>
                  <a:cubicBezTo>
                    <a:pt x="23007" y="2637"/>
                    <a:pt x="13205" y="-3661"/>
                    <a:pt x="10117" y="529"/>
                  </a:cubicBezTo>
                  <a:cubicBezTo>
                    <a:pt x="7029" y="4720"/>
                    <a:pt x="-3092" y="7440"/>
                    <a:pt x="1417" y="14326"/>
                  </a:cubicBezTo>
                  <a:cubicBezTo>
                    <a:pt x="5926" y="21213"/>
                    <a:pt x="9823" y="26040"/>
                    <a:pt x="7715" y="28736"/>
                  </a:cubicBezTo>
                  <a:cubicBezTo>
                    <a:pt x="5608" y="31432"/>
                    <a:pt x="-5199" y="36529"/>
                    <a:pt x="2618" y="386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3" name="Freeform: Shape 1642">
              <a:extLst>
                <a:ext uri="{FF2B5EF4-FFF2-40B4-BE49-F238E27FC236}">
                  <a16:creationId xmlns:a16="http://schemas.microsoft.com/office/drawing/2014/main" xmlns="" id="{E59BF9FB-B2F9-989C-2263-0F8AB52FE6BA}"/>
                </a:ext>
              </a:extLst>
            </p:cNvPr>
            <p:cNvSpPr/>
            <p:nvPr/>
          </p:nvSpPr>
          <p:spPr>
            <a:xfrm>
              <a:off x="3609685" y="2608971"/>
              <a:ext cx="81170" cy="43934"/>
            </a:xfrm>
            <a:custGeom>
              <a:avLst/>
              <a:gdLst>
                <a:gd name="connsiteX0" fmla="*/ 51932 w 81170"/>
                <a:gd name="connsiteY0" fmla="*/ 42569 h 43934"/>
                <a:gd name="connsiteX1" fmla="*/ 64405 w 81170"/>
                <a:gd name="connsiteY1" fmla="*/ 40388 h 43934"/>
                <a:gd name="connsiteX2" fmla="*/ 68155 w 81170"/>
                <a:gd name="connsiteY2" fmla="*/ 32889 h 43934"/>
                <a:gd name="connsiteX3" fmla="*/ 75653 w 81170"/>
                <a:gd name="connsiteY3" fmla="*/ 25709 h 43934"/>
                <a:gd name="connsiteX4" fmla="*/ 80947 w 81170"/>
                <a:gd name="connsiteY4" fmla="*/ 21665 h 43934"/>
                <a:gd name="connsiteX5" fmla="*/ 72835 w 81170"/>
                <a:gd name="connsiteY5" fmla="*/ 20097 h 43934"/>
                <a:gd name="connsiteX6" fmla="*/ 56931 w 81170"/>
                <a:gd name="connsiteY6" fmla="*/ 20709 h 43934"/>
                <a:gd name="connsiteX7" fmla="*/ 36003 w 81170"/>
                <a:gd name="connsiteY7" fmla="*/ 20415 h 43934"/>
                <a:gd name="connsiteX8" fmla="*/ 31101 w 81170"/>
                <a:gd name="connsiteY8" fmla="*/ 16666 h 43934"/>
                <a:gd name="connsiteX9" fmla="*/ 22058 w 81170"/>
                <a:gd name="connsiteY9" fmla="*/ 18234 h 43934"/>
                <a:gd name="connsiteX10" fmla="*/ 17378 w 81170"/>
                <a:gd name="connsiteY10" fmla="*/ 20415 h 43934"/>
                <a:gd name="connsiteX11" fmla="*/ 14266 w 81170"/>
                <a:gd name="connsiteY11" fmla="*/ 12304 h 43934"/>
                <a:gd name="connsiteX12" fmla="*/ 12697 w 81170"/>
                <a:gd name="connsiteY12" fmla="*/ 4805 h 43934"/>
                <a:gd name="connsiteX13" fmla="*/ 6767 w 81170"/>
                <a:gd name="connsiteY13" fmla="*/ 737 h 43934"/>
                <a:gd name="connsiteX14" fmla="*/ 2404 w 81170"/>
                <a:gd name="connsiteY14" fmla="*/ 8554 h 43934"/>
                <a:gd name="connsiteX15" fmla="*/ 2404 w 81170"/>
                <a:gd name="connsiteY15" fmla="*/ 16666 h 43934"/>
                <a:gd name="connsiteX16" fmla="*/ 8335 w 81170"/>
                <a:gd name="connsiteY16" fmla="*/ 23528 h 43934"/>
                <a:gd name="connsiteX17" fmla="*/ 19265 w 81170"/>
                <a:gd name="connsiteY17" fmla="*/ 29140 h 43934"/>
                <a:gd name="connsiteX18" fmla="*/ 26126 w 81170"/>
                <a:gd name="connsiteY18" fmla="*/ 34776 h 43934"/>
                <a:gd name="connsiteX19" fmla="*/ 30807 w 81170"/>
                <a:gd name="connsiteY19" fmla="*/ 36957 h 43934"/>
                <a:gd name="connsiteX20" fmla="*/ 38600 w 81170"/>
                <a:gd name="connsiteY20" fmla="*/ 37570 h 43934"/>
                <a:gd name="connsiteX21" fmla="*/ 41737 w 81170"/>
                <a:gd name="connsiteY21" fmla="*/ 34139 h 43934"/>
                <a:gd name="connsiteX22" fmla="*/ 47643 w 81170"/>
                <a:gd name="connsiteY22" fmla="*/ 37888 h 43934"/>
                <a:gd name="connsiteX23" fmla="*/ 51932 w 81170"/>
                <a:gd name="connsiteY23" fmla="*/ 42569 h 4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170" h="43934">
                  <a:moveTo>
                    <a:pt x="51932" y="42569"/>
                  </a:moveTo>
                  <a:cubicBezTo>
                    <a:pt x="55044" y="42887"/>
                    <a:pt x="64185" y="44137"/>
                    <a:pt x="64405" y="40388"/>
                  </a:cubicBezTo>
                  <a:cubicBezTo>
                    <a:pt x="64626" y="36638"/>
                    <a:pt x="65655" y="33820"/>
                    <a:pt x="68155" y="32889"/>
                  </a:cubicBezTo>
                  <a:cubicBezTo>
                    <a:pt x="70654" y="31958"/>
                    <a:pt x="71585" y="25709"/>
                    <a:pt x="75653" y="25709"/>
                  </a:cubicBezTo>
                  <a:cubicBezTo>
                    <a:pt x="79721" y="25709"/>
                    <a:pt x="81265" y="24777"/>
                    <a:pt x="80947" y="21665"/>
                  </a:cubicBezTo>
                  <a:cubicBezTo>
                    <a:pt x="80628" y="18553"/>
                    <a:pt x="78766" y="20709"/>
                    <a:pt x="72835" y="20097"/>
                  </a:cubicBezTo>
                  <a:cubicBezTo>
                    <a:pt x="66905" y="19484"/>
                    <a:pt x="64405" y="21959"/>
                    <a:pt x="56931" y="20709"/>
                  </a:cubicBezTo>
                  <a:cubicBezTo>
                    <a:pt x="49456" y="19459"/>
                    <a:pt x="37889" y="23160"/>
                    <a:pt x="36003" y="20415"/>
                  </a:cubicBezTo>
                  <a:cubicBezTo>
                    <a:pt x="34116" y="17671"/>
                    <a:pt x="35071" y="16984"/>
                    <a:pt x="31101" y="16666"/>
                  </a:cubicBezTo>
                  <a:cubicBezTo>
                    <a:pt x="27131" y="16347"/>
                    <a:pt x="22377" y="14485"/>
                    <a:pt x="22058" y="18234"/>
                  </a:cubicBezTo>
                  <a:cubicBezTo>
                    <a:pt x="21740" y="21984"/>
                    <a:pt x="18309" y="22915"/>
                    <a:pt x="17378" y="20415"/>
                  </a:cubicBezTo>
                  <a:cubicBezTo>
                    <a:pt x="16446" y="17916"/>
                    <a:pt x="16446" y="13235"/>
                    <a:pt x="14266" y="12304"/>
                  </a:cubicBezTo>
                  <a:cubicBezTo>
                    <a:pt x="11888" y="10588"/>
                    <a:pt x="11227" y="7329"/>
                    <a:pt x="12697" y="4805"/>
                  </a:cubicBezTo>
                  <a:cubicBezTo>
                    <a:pt x="14266" y="2624"/>
                    <a:pt x="10247" y="-3944"/>
                    <a:pt x="6767" y="737"/>
                  </a:cubicBezTo>
                  <a:cubicBezTo>
                    <a:pt x="6767" y="737"/>
                    <a:pt x="6154" y="8848"/>
                    <a:pt x="2404" y="8554"/>
                  </a:cubicBezTo>
                  <a:cubicBezTo>
                    <a:pt x="-1345" y="8260"/>
                    <a:pt x="-732" y="15097"/>
                    <a:pt x="2404" y="16666"/>
                  </a:cubicBezTo>
                  <a:cubicBezTo>
                    <a:pt x="5541" y="18234"/>
                    <a:pt x="4267" y="22596"/>
                    <a:pt x="8335" y="23528"/>
                  </a:cubicBezTo>
                  <a:cubicBezTo>
                    <a:pt x="12403" y="24459"/>
                    <a:pt x="17378" y="26640"/>
                    <a:pt x="19265" y="29140"/>
                  </a:cubicBezTo>
                  <a:cubicBezTo>
                    <a:pt x="21152" y="31639"/>
                    <a:pt x="23308" y="34776"/>
                    <a:pt x="26126" y="34776"/>
                  </a:cubicBezTo>
                  <a:cubicBezTo>
                    <a:pt x="28945" y="34776"/>
                    <a:pt x="30170" y="35707"/>
                    <a:pt x="30807" y="36957"/>
                  </a:cubicBezTo>
                  <a:cubicBezTo>
                    <a:pt x="31444" y="38207"/>
                    <a:pt x="38600" y="40682"/>
                    <a:pt x="38600" y="37570"/>
                  </a:cubicBezTo>
                  <a:cubicBezTo>
                    <a:pt x="38600" y="34457"/>
                    <a:pt x="39531" y="34139"/>
                    <a:pt x="41737" y="34139"/>
                  </a:cubicBezTo>
                  <a:cubicBezTo>
                    <a:pt x="43943" y="34139"/>
                    <a:pt x="47962" y="33820"/>
                    <a:pt x="47643" y="37888"/>
                  </a:cubicBezTo>
                  <a:cubicBezTo>
                    <a:pt x="47324" y="41956"/>
                    <a:pt x="48819" y="42250"/>
                    <a:pt x="51932" y="425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4" name="Freeform: Shape 1643">
              <a:extLst>
                <a:ext uri="{FF2B5EF4-FFF2-40B4-BE49-F238E27FC236}">
                  <a16:creationId xmlns:a16="http://schemas.microsoft.com/office/drawing/2014/main" xmlns="" id="{4F6B3FA8-DCC7-B9EB-9D87-8931690EC23C}"/>
                </a:ext>
              </a:extLst>
            </p:cNvPr>
            <p:cNvSpPr/>
            <p:nvPr/>
          </p:nvSpPr>
          <p:spPr>
            <a:xfrm>
              <a:off x="3686818" y="2579358"/>
              <a:ext cx="28160" cy="17581"/>
            </a:xfrm>
            <a:custGeom>
              <a:avLst/>
              <a:gdLst>
                <a:gd name="connsiteX0" fmla="*/ 13813 w 28160"/>
                <a:gd name="connsiteY0" fmla="*/ 11946 h 17581"/>
                <a:gd name="connsiteX1" fmla="*/ 23615 w 28160"/>
                <a:gd name="connsiteY1" fmla="*/ 3835 h 17581"/>
                <a:gd name="connsiteX2" fmla="*/ 27977 w 28160"/>
                <a:gd name="connsiteY2" fmla="*/ 1016 h 17581"/>
                <a:gd name="connsiteX3" fmla="*/ 23296 w 28160"/>
                <a:gd name="connsiteY3" fmla="*/ -846 h 17581"/>
                <a:gd name="connsiteX4" fmla="*/ 13298 w 28160"/>
                <a:gd name="connsiteY4" fmla="*/ 3516 h 17581"/>
                <a:gd name="connsiteX5" fmla="*/ 3642 w 28160"/>
                <a:gd name="connsiteY5" fmla="*/ 10378 h 17581"/>
                <a:gd name="connsiteX6" fmla="*/ 2687 w 28160"/>
                <a:gd name="connsiteY6" fmla="*/ 15990 h 17581"/>
                <a:gd name="connsiteX7" fmla="*/ 13813 w 28160"/>
                <a:gd name="connsiteY7" fmla="*/ 11946 h 1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60" h="17581">
                  <a:moveTo>
                    <a:pt x="13813" y="11946"/>
                  </a:moveTo>
                  <a:cubicBezTo>
                    <a:pt x="16263" y="7878"/>
                    <a:pt x="20356" y="3835"/>
                    <a:pt x="23615" y="3835"/>
                  </a:cubicBezTo>
                  <a:cubicBezTo>
                    <a:pt x="26875" y="3835"/>
                    <a:pt x="27977" y="2266"/>
                    <a:pt x="27977" y="1016"/>
                  </a:cubicBezTo>
                  <a:cubicBezTo>
                    <a:pt x="27977" y="-233"/>
                    <a:pt x="26409" y="-1165"/>
                    <a:pt x="23296" y="-846"/>
                  </a:cubicBezTo>
                  <a:cubicBezTo>
                    <a:pt x="19474" y="-1042"/>
                    <a:pt x="15773" y="575"/>
                    <a:pt x="13298" y="3516"/>
                  </a:cubicBezTo>
                  <a:cubicBezTo>
                    <a:pt x="10431" y="6261"/>
                    <a:pt x="7172" y="8589"/>
                    <a:pt x="3642" y="10378"/>
                  </a:cubicBezTo>
                  <a:cubicBezTo>
                    <a:pt x="-425" y="11946"/>
                    <a:pt x="-1994" y="14127"/>
                    <a:pt x="2687" y="15990"/>
                  </a:cubicBezTo>
                  <a:cubicBezTo>
                    <a:pt x="6877" y="17754"/>
                    <a:pt x="11730" y="15990"/>
                    <a:pt x="13813" y="1194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5" name="Freeform: Shape 1644">
              <a:extLst>
                <a:ext uri="{FF2B5EF4-FFF2-40B4-BE49-F238E27FC236}">
                  <a16:creationId xmlns:a16="http://schemas.microsoft.com/office/drawing/2014/main" xmlns="" id="{3C065F87-E524-2223-EED9-7853416AA9D8}"/>
                </a:ext>
              </a:extLst>
            </p:cNvPr>
            <p:cNvSpPr/>
            <p:nvPr/>
          </p:nvSpPr>
          <p:spPr>
            <a:xfrm>
              <a:off x="3602406" y="2482051"/>
              <a:ext cx="96123" cy="43169"/>
            </a:xfrm>
            <a:custGeom>
              <a:avLst/>
              <a:gdLst>
                <a:gd name="connsiteX0" fmla="*/ 41737 w 96123"/>
                <a:gd name="connsiteY0" fmla="*/ 30907 h 43169"/>
                <a:gd name="connsiteX1" fmla="*/ 59529 w 96123"/>
                <a:gd name="connsiteY1" fmla="*/ 37156 h 43169"/>
                <a:gd name="connsiteX2" fmla="*/ 72003 w 96123"/>
                <a:gd name="connsiteY2" fmla="*/ 39606 h 43169"/>
                <a:gd name="connsiteX3" fmla="*/ 84476 w 96123"/>
                <a:gd name="connsiteY3" fmla="*/ 42057 h 43169"/>
                <a:gd name="connsiteX4" fmla="*/ 93838 w 96123"/>
                <a:gd name="connsiteY4" fmla="*/ 39606 h 43169"/>
                <a:gd name="connsiteX5" fmla="*/ 92294 w 96123"/>
                <a:gd name="connsiteY5" fmla="*/ 29314 h 43169"/>
                <a:gd name="connsiteX6" fmla="*/ 82001 w 96123"/>
                <a:gd name="connsiteY6" fmla="*/ 23996 h 43169"/>
                <a:gd name="connsiteX7" fmla="*/ 67297 w 96123"/>
                <a:gd name="connsiteY7" fmla="*/ 16203 h 43169"/>
                <a:gd name="connsiteX8" fmla="*/ 58255 w 96123"/>
                <a:gd name="connsiteY8" fmla="*/ 10885 h 43169"/>
                <a:gd name="connsiteX9" fmla="*/ 46688 w 96123"/>
                <a:gd name="connsiteY9" fmla="*/ 6842 h 43169"/>
                <a:gd name="connsiteX10" fmla="*/ 31714 w 96123"/>
                <a:gd name="connsiteY10" fmla="*/ 3092 h 43169"/>
                <a:gd name="connsiteX11" fmla="*/ 14854 w 96123"/>
                <a:gd name="connsiteY11" fmla="*/ -339 h 43169"/>
                <a:gd name="connsiteX12" fmla="*/ 8924 w 96123"/>
                <a:gd name="connsiteY12" fmla="*/ 911 h 43169"/>
                <a:gd name="connsiteX13" fmla="*/ 1743 w 96123"/>
                <a:gd name="connsiteY13" fmla="*/ 6842 h 43169"/>
                <a:gd name="connsiteX14" fmla="*/ 16741 w 96123"/>
                <a:gd name="connsiteY14" fmla="*/ 13703 h 43169"/>
                <a:gd name="connsiteX15" fmla="*/ 31102 w 96123"/>
                <a:gd name="connsiteY15" fmla="*/ 22746 h 43169"/>
                <a:gd name="connsiteX16" fmla="*/ 41737 w 96123"/>
                <a:gd name="connsiteY16" fmla="*/ 30907 h 4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123" h="43169">
                  <a:moveTo>
                    <a:pt x="41737" y="30907"/>
                  </a:moveTo>
                  <a:cubicBezTo>
                    <a:pt x="47349" y="32794"/>
                    <a:pt x="53991" y="35808"/>
                    <a:pt x="59529" y="37156"/>
                  </a:cubicBezTo>
                  <a:cubicBezTo>
                    <a:pt x="65067" y="38503"/>
                    <a:pt x="68253" y="37156"/>
                    <a:pt x="72003" y="39606"/>
                  </a:cubicBezTo>
                  <a:cubicBezTo>
                    <a:pt x="75752" y="42057"/>
                    <a:pt x="81045" y="42057"/>
                    <a:pt x="84476" y="42057"/>
                  </a:cubicBezTo>
                  <a:cubicBezTo>
                    <a:pt x="87907" y="42057"/>
                    <a:pt x="93838" y="43307"/>
                    <a:pt x="93838" y="39606"/>
                  </a:cubicBezTo>
                  <a:cubicBezTo>
                    <a:pt x="93838" y="35906"/>
                    <a:pt x="99474" y="31176"/>
                    <a:pt x="92294" y="29314"/>
                  </a:cubicBezTo>
                  <a:cubicBezTo>
                    <a:pt x="85113" y="27451"/>
                    <a:pt x="87392" y="25858"/>
                    <a:pt x="82001" y="23996"/>
                  </a:cubicBezTo>
                  <a:cubicBezTo>
                    <a:pt x="76610" y="22133"/>
                    <a:pt x="72934" y="17134"/>
                    <a:pt x="67297" y="16203"/>
                  </a:cubicBezTo>
                  <a:cubicBezTo>
                    <a:pt x="61661" y="15272"/>
                    <a:pt x="63866" y="12453"/>
                    <a:pt x="58255" y="10885"/>
                  </a:cubicBezTo>
                  <a:cubicBezTo>
                    <a:pt x="52643" y="9317"/>
                    <a:pt x="52324" y="7773"/>
                    <a:pt x="46688" y="6842"/>
                  </a:cubicBezTo>
                  <a:cubicBezTo>
                    <a:pt x="41051" y="5910"/>
                    <a:pt x="41394" y="3386"/>
                    <a:pt x="31714" y="3092"/>
                  </a:cubicBezTo>
                  <a:cubicBezTo>
                    <a:pt x="22034" y="2798"/>
                    <a:pt x="23603" y="3705"/>
                    <a:pt x="14854" y="-339"/>
                  </a:cubicBezTo>
                  <a:cubicBezTo>
                    <a:pt x="12845" y="-1442"/>
                    <a:pt x="10320" y="-902"/>
                    <a:pt x="8924" y="911"/>
                  </a:cubicBezTo>
                  <a:cubicBezTo>
                    <a:pt x="6130" y="4023"/>
                    <a:pt x="-4481" y="3705"/>
                    <a:pt x="1743" y="6842"/>
                  </a:cubicBezTo>
                  <a:cubicBezTo>
                    <a:pt x="7968" y="9978"/>
                    <a:pt x="12673" y="13703"/>
                    <a:pt x="16741" y="13703"/>
                  </a:cubicBezTo>
                  <a:cubicBezTo>
                    <a:pt x="20809" y="13703"/>
                    <a:pt x="28284" y="20246"/>
                    <a:pt x="31102" y="22746"/>
                  </a:cubicBezTo>
                  <a:cubicBezTo>
                    <a:pt x="33920" y="25246"/>
                    <a:pt x="36101" y="29044"/>
                    <a:pt x="41737" y="3090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6" name="Freeform: Shape 1645">
              <a:extLst>
                <a:ext uri="{FF2B5EF4-FFF2-40B4-BE49-F238E27FC236}">
                  <a16:creationId xmlns:a16="http://schemas.microsoft.com/office/drawing/2014/main" xmlns="" id="{2158C090-0020-57FA-7AA7-8A75911D94DD}"/>
                </a:ext>
              </a:extLst>
            </p:cNvPr>
            <p:cNvSpPr/>
            <p:nvPr/>
          </p:nvSpPr>
          <p:spPr>
            <a:xfrm>
              <a:off x="2610150" y="949548"/>
              <a:ext cx="14335" cy="11214"/>
            </a:xfrm>
            <a:custGeom>
              <a:avLst/>
              <a:gdLst>
                <a:gd name="connsiteX0" fmla="*/ 5346 w 14335"/>
                <a:gd name="connsiteY0" fmla="*/ 7047 h 11214"/>
                <a:gd name="connsiteX1" fmla="*/ 12159 w 14335"/>
                <a:gd name="connsiteY1" fmla="*/ 8762 h 11214"/>
                <a:gd name="connsiteX2" fmla="*/ 10027 w 14335"/>
                <a:gd name="connsiteY2" fmla="*/ 1067 h 11214"/>
                <a:gd name="connsiteX3" fmla="*/ 641 w 14335"/>
                <a:gd name="connsiteY3" fmla="*/ -207 h 11214"/>
                <a:gd name="connsiteX4" fmla="*/ 5346 w 14335"/>
                <a:gd name="connsiteY4" fmla="*/ 7047 h 11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11214">
                  <a:moveTo>
                    <a:pt x="5346" y="7047"/>
                  </a:moveTo>
                  <a:cubicBezTo>
                    <a:pt x="7037" y="9179"/>
                    <a:pt x="9610" y="12168"/>
                    <a:pt x="12159" y="8762"/>
                  </a:cubicBezTo>
                  <a:cubicBezTo>
                    <a:pt x="14708" y="5356"/>
                    <a:pt x="15590" y="4473"/>
                    <a:pt x="10027" y="1067"/>
                  </a:cubicBezTo>
                  <a:cubicBezTo>
                    <a:pt x="10027" y="1067"/>
                    <a:pt x="3631" y="-2339"/>
                    <a:pt x="641" y="-207"/>
                  </a:cubicBezTo>
                  <a:cubicBezTo>
                    <a:pt x="-2349" y="1925"/>
                    <a:pt x="3631" y="4915"/>
                    <a:pt x="5346" y="70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7" name="Freeform: Shape 1646">
              <a:extLst>
                <a:ext uri="{FF2B5EF4-FFF2-40B4-BE49-F238E27FC236}">
                  <a16:creationId xmlns:a16="http://schemas.microsoft.com/office/drawing/2014/main" xmlns="" id="{BA9EEB35-BAF3-8EEA-05A6-6806AD7B2D2D}"/>
                </a:ext>
              </a:extLst>
            </p:cNvPr>
            <p:cNvSpPr/>
            <p:nvPr/>
          </p:nvSpPr>
          <p:spPr>
            <a:xfrm>
              <a:off x="2745209" y="1048924"/>
              <a:ext cx="31001" cy="28550"/>
            </a:xfrm>
            <a:custGeom>
              <a:avLst/>
              <a:gdLst>
                <a:gd name="connsiteX0" fmla="*/ 26342 w 31001"/>
                <a:gd name="connsiteY0" fmla="*/ 7949 h 28550"/>
                <a:gd name="connsiteX1" fmla="*/ 22372 w 31001"/>
                <a:gd name="connsiteY1" fmla="*/ 2877 h 28550"/>
                <a:gd name="connsiteX2" fmla="*/ 15315 w 31001"/>
                <a:gd name="connsiteY2" fmla="*/ -211 h 28550"/>
                <a:gd name="connsiteX3" fmla="*/ 5512 w 31001"/>
                <a:gd name="connsiteY3" fmla="*/ 4862 h 28550"/>
                <a:gd name="connsiteX4" fmla="*/ 881 w 31001"/>
                <a:gd name="connsiteY4" fmla="*/ 15326 h 28550"/>
                <a:gd name="connsiteX5" fmla="*/ 8502 w 31001"/>
                <a:gd name="connsiteY5" fmla="*/ 22065 h 28550"/>
                <a:gd name="connsiteX6" fmla="*/ 21392 w 31001"/>
                <a:gd name="connsiteY6" fmla="*/ 27579 h 28550"/>
                <a:gd name="connsiteX7" fmla="*/ 26293 w 31001"/>
                <a:gd name="connsiteY7" fmla="*/ 23388 h 28550"/>
                <a:gd name="connsiteX8" fmla="*/ 28499 w 31001"/>
                <a:gd name="connsiteY8" fmla="*/ 14885 h 28550"/>
                <a:gd name="connsiteX9" fmla="*/ 30705 w 31001"/>
                <a:gd name="connsiteY9" fmla="*/ 11576 h 28550"/>
                <a:gd name="connsiteX10" fmla="*/ 26342 w 31001"/>
                <a:gd name="connsiteY10" fmla="*/ 7949 h 2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001" h="28550">
                  <a:moveTo>
                    <a:pt x="26342" y="7949"/>
                  </a:moveTo>
                  <a:cubicBezTo>
                    <a:pt x="26342" y="5744"/>
                    <a:pt x="25019" y="5082"/>
                    <a:pt x="22372" y="2877"/>
                  </a:cubicBezTo>
                  <a:cubicBezTo>
                    <a:pt x="22372" y="2877"/>
                    <a:pt x="17962" y="-2858"/>
                    <a:pt x="15315" y="-211"/>
                  </a:cubicBezTo>
                  <a:cubicBezTo>
                    <a:pt x="12790" y="2632"/>
                    <a:pt x="9286" y="4420"/>
                    <a:pt x="5512" y="4862"/>
                  </a:cubicBezTo>
                  <a:cubicBezTo>
                    <a:pt x="1003" y="5401"/>
                    <a:pt x="-1840" y="11919"/>
                    <a:pt x="881" y="15326"/>
                  </a:cubicBezTo>
                  <a:cubicBezTo>
                    <a:pt x="3601" y="18732"/>
                    <a:pt x="6958" y="20080"/>
                    <a:pt x="8502" y="22065"/>
                  </a:cubicBezTo>
                  <a:cubicBezTo>
                    <a:pt x="10046" y="24050"/>
                    <a:pt x="19530" y="27799"/>
                    <a:pt x="21392" y="27579"/>
                  </a:cubicBezTo>
                  <a:cubicBezTo>
                    <a:pt x="23255" y="27358"/>
                    <a:pt x="25485" y="29000"/>
                    <a:pt x="26293" y="23388"/>
                  </a:cubicBezTo>
                  <a:cubicBezTo>
                    <a:pt x="27102" y="17776"/>
                    <a:pt x="25975" y="15889"/>
                    <a:pt x="28499" y="14885"/>
                  </a:cubicBezTo>
                  <a:cubicBezTo>
                    <a:pt x="31023" y="13880"/>
                    <a:pt x="30950" y="13463"/>
                    <a:pt x="30705" y="11576"/>
                  </a:cubicBezTo>
                  <a:cubicBezTo>
                    <a:pt x="30460" y="9689"/>
                    <a:pt x="26342" y="10228"/>
                    <a:pt x="26342" y="79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8" name="Freeform: Shape 1647">
              <a:extLst>
                <a:ext uri="{FF2B5EF4-FFF2-40B4-BE49-F238E27FC236}">
                  <a16:creationId xmlns:a16="http://schemas.microsoft.com/office/drawing/2014/main" xmlns="" id="{57D35A36-0287-3D15-FAF3-840655300DA1}"/>
                </a:ext>
              </a:extLst>
            </p:cNvPr>
            <p:cNvSpPr/>
            <p:nvPr/>
          </p:nvSpPr>
          <p:spPr>
            <a:xfrm>
              <a:off x="1346472" y="2301899"/>
              <a:ext cx="69212" cy="92442"/>
            </a:xfrm>
            <a:custGeom>
              <a:avLst/>
              <a:gdLst>
                <a:gd name="connsiteX0" fmla="*/ 58247 w 69212"/>
                <a:gd name="connsiteY0" fmla="*/ 68997 h 92442"/>
                <a:gd name="connsiteX1" fmla="*/ 56532 w 69212"/>
                <a:gd name="connsiteY1" fmla="*/ 60566 h 92442"/>
                <a:gd name="connsiteX2" fmla="*/ 53444 w 69212"/>
                <a:gd name="connsiteY2" fmla="*/ 53876 h 92442"/>
                <a:gd name="connsiteX3" fmla="*/ 51214 w 69212"/>
                <a:gd name="connsiteY3" fmla="*/ 44931 h 92442"/>
                <a:gd name="connsiteX4" fmla="*/ 46901 w 69212"/>
                <a:gd name="connsiteY4" fmla="*/ 37359 h 92442"/>
                <a:gd name="connsiteX5" fmla="*/ 45872 w 69212"/>
                <a:gd name="connsiteY5" fmla="*/ 19984 h 92442"/>
                <a:gd name="connsiteX6" fmla="*/ 51214 w 69212"/>
                <a:gd name="connsiteY6" fmla="*/ 10010 h 92442"/>
                <a:gd name="connsiteX7" fmla="*/ 53665 w 69212"/>
                <a:gd name="connsiteY7" fmla="*/ 4692 h 92442"/>
                <a:gd name="connsiteX8" fmla="*/ 43519 w 69212"/>
                <a:gd name="connsiteY8" fmla="*/ 747 h 92442"/>
                <a:gd name="connsiteX9" fmla="*/ 35089 w 69212"/>
                <a:gd name="connsiteY9" fmla="*/ 4349 h 92442"/>
                <a:gd name="connsiteX10" fmla="*/ 30629 w 69212"/>
                <a:gd name="connsiteY10" fmla="*/ 232 h 92442"/>
                <a:gd name="connsiteX11" fmla="*/ 13940 w 69212"/>
                <a:gd name="connsiteY11" fmla="*/ -650 h 92442"/>
                <a:gd name="connsiteX12" fmla="*/ 6196 w 69212"/>
                <a:gd name="connsiteY12" fmla="*/ 918 h 92442"/>
                <a:gd name="connsiteX13" fmla="*/ -151 w 69212"/>
                <a:gd name="connsiteY13" fmla="*/ 10893 h 92442"/>
                <a:gd name="connsiteX14" fmla="*/ 9480 w 69212"/>
                <a:gd name="connsiteY14" fmla="*/ 25596 h 92442"/>
                <a:gd name="connsiteX15" fmla="*/ 17371 w 69212"/>
                <a:gd name="connsiteY15" fmla="*/ 36771 h 92442"/>
                <a:gd name="connsiteX16" fmla="*/ 27345 w 69212"/>
                <a:gd name="connsiteY16" fmla="*/ 53460 h 92442"/>
                <a:gd name="connsiteX17" fmla="*/ 41461 w 69212"/>
                <a:gd name="connsiteY17" fmla="*/ 68408 h 92442"/>
                <a:gd name="connsiteX18" fmla="*/ 52292 w 69212"/>
                <a:gd name="connsiteY18" fmla="*/ 79755 h 92442"/>
                <a:gd name="connsiteX19" fmla="*/ 63124 w 69212"/>
                <a:gd name="connsiteY19" fmla="*/ 89557 h 92442"/>
                <a:gd name="connsiteX20" fmla="*/ 66384 w 69212"/>
                <a:gd name="connsiteY20" fmla="*/ 83014 h 92442"/>
                <a:gd name="connsiteX21" fmla="*/ 58247 w 69212"/>
                <a:gd name="connsiteY21" fmla="*/ 68997 h 92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212" h="92442">
                  <a:moveTo>
                    <a:pt x="58247" y="68997"/>
                  </a:moveTo>
                  <a:cubicBezTo>
                    <a:pt x="58076" y="63311"/>
                    <a:pt x="58419" y="62796"/>
                    <a:pt x="56532" y="60566"/>
                  </a:cubicBezTo>
                  <a:cubicBezTo>
                    <a:pt x="54645" y="58336"/>
                    <a:pt x="53273" y="59022"/>
                    <a:pt x="53444" y="53876"/>
                  </a:cubicBezTo>
                  <a:cubicBezTo>
                    <a:pt x="53616" y="48730"/>
                    <a:pt x="53959" y="48191"/>
                    <a:pt x="51214" y="44931"/>
                  </a:cubicBezTo>
                  <a:cubicBezTo>
                    <a:pt x="48470" y="41672"/>
                    <a:pt x="48617" y="39246"/>
                    <a:pt x="46901" y="37359"/>
                  </a:cubicBezTo>
                  <a:cubicBezTo>
                    <a:pt x="45186" y="35472"/>
                    <a:pt x="43127" y="23440"/>
                    <a:pt x="45872" y="19984"/>
                  </a:cubicBezTo>
                  <a:cubicBezTo>
                    <a:pt x="48617" y="16529"/>
                    <a:pt x="48445" y="12265"/>
                    <a:pt x="51214" y="10010"/>
                  </a:cubicBezTo>
                  <a:cubicBezTo>
                    <a:pt x="53983" y="7756"/>
                    <a:pt x="53665" y="7780"/>
                    <a:pt x="53665" y="4692"/>
                  </a:cubicBezTo>
                  <a:cubicBezTo>
                    <a:pt x="53665" y="1605"/>
                    <a:pt x="49891" y="-2194"/>
                    <a:pt x="43519" y="747"/>
                  </a:cubicBezTo>
                  <a:cubicBezTo>
                    <a:pt x="37148" y="3688"/>
                    <a:pt x="38888" y="5648"/>
                    <a:pt x="35089" y="4349"/>
                  </a:cubicBezTo>
                  <a:cubicBezTo>
                    <a:pt x="31291" y="3050"/>
                    <a:pt x="32859" y="232"/>
                    <a:pt x="30629" y="232"/>
                  </a:cubicBezTo>
                  <a:cubicBezTo>
                    <a:pt x="28399" y="232"/>
                    <a:pt x="19969" y="-307"/>
                    <a:pt x="13940" y="-650"/>
                  </a:cubicBezTo>
                  <a:cubicBezTo>
                    <a:pt x="13940" y="-650"/>
                    <a:pt x="7250" y="-1851"/>
                    <a:pt x="6196" y="918"/>
                  </a:cubicBezTo>
                  <a:cubicBezTo>
                    <a:pt x="5143" y="3688"/>
                    <a:pt x="-665" y="5820"/>
                    <a:pt x="-151" y="10893"/>
                  </a:cubicBezTo>
                  <a:cubicBezTo>
                    <a:pt x="364" y="15965"/>
                    <a:pt x="6196" y="19984"/>
                    <a:pt x="9480" y="25596"/>
                  </a:cubicBezTo>
                  <a:cubicBezTo>
                    <a:pt x="12764" y="31208"/>
                    <a:pt x="14112" y="30497"/>
                    <a:pt x="17371" y="36771"/>
                  </a:cubicBezTo>
                  <a:cubicBezTo>
                    <a:pt x="20251" y="42579"/>
                    <a:pt x="23586" y="48166"/>
                    <a:pt x="27345" y="53460"/>
                  </a:cubicBezTo>
                  <a:cubicBezTo>
                    <a:pt x="31465" y="58974"/>
                    <a:pt x="36202" y="63973"/>
                    <a:pt x="41461" y="68408"/>
                  </a:cubicBezTo>
                  <a:cubicBezTo>
                    <a:pt x="46092" y="72182"/>
                    <a:pt x="48322" y="76667"/>
                    <a:pt x="52292" y="79755"/>
                  </a:cubicBezTo>
                  <a:cubicBezTo>
                    <a:pt x="56074" y="82818"/>
                    <a:pt x="59688" y="86102"/>
                    <a:pt x="63124" y="89557"/>
                  </a:cubicBezTo>
                  <a:cubicBezTo>
                    <a:pt x="65575" y="92008"/>
                    <a:pt x="72927" y="94189"/>
                    <a:pt x="66384" y="83014"/>
                  </a:cubicBezTo>
                  <a:cubicBezTo>
                    <a:pt x="59840" y="71839"/>
                    <a:pt x="58419" y="74657"/>
                    <a:pt x="58247" y="689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49" name="Freeform: Shape 1648">
              <a:extLst>
                <a:ext uri="{FF2B5EF4-FFF2-40B4-BE49-F238E27FC236}">
                  <a16:creationId xmlns:a16="http://schemas.microsoft.com/office/drawing/2014/main" xmlns="" id="{BA953E1C-3DDD-8F05-AF26-72C2D756E855}"/>
                </a:ext>
              </a:extLst>
            </p:cNvPr>
            <p:cNvSpPr/>
            <p:nvPr/>
          </p:nvSpPr>
          <p:spPr>
            <a:xfrm>
              <a:off x="1086322" y="1230104"/>
              <a:ext cx="2809466" cy="1586928"/>
            </a:xfrm>
            <a:custGeom>
              <a:avLst/>
              <a:gdLst>
                <a:gd name="connsiteX0" fmla="*/ 2802883 w 2809466"/>
                <a:gd name="connsiteY0" fmla="*/ 1146575 h 1586928"/>
                <a:gd name="connsiteX1" fmla="*/ 2800433 w 2809466"/>
                <a:gd name="connsiteY1" fmla="*/ 1134322 h 1586928"/>
                <a:gd name="connsiteX2" fmla="*/ 2803373 w 2809466"/>
                <a:gd name="connsiteY2" fmla="*/ 1120280 h 1586928"/>
                <a:gd name="connsiteX3" fmla="*/ 2801168 w 2809466"/>
                <a:gd name="connsiteY3" fmla="*/ 1101067 h 1586928"/>
                <a:gd name="connsiteX4" fmla="*/ 2783057 w 2809466"/>
                <a:gd name="connsiteY4" fmla="*/ 1092196 h 1586928"/>
                <a:gd name="connsiteX5" fmla="*/ 2787959 w 2809466"/>
                <a:gd name="connsiteY5" fmla="*/ 1083692 h 1586928"/>
                <a:gd name="connsiteX6" fmla="*/ 2786832 w 2809466"/>
                <a:gd name="connsiteY6" fmla="*/ 1080359 h 1586928"/>
                <a:gd name="connsiteX7" fmla="*/ 2774284 w 2809466"/>
                <a:gd name="connsiteY7" fmla="*/ 1085261 h 1586928"/>
                <a:gd name="connsiteX8" fmla="*/ 2763918 w 2809466"/>
                <a:gd name="connsiteY8" fmla="*/ 1090162 h 1586928"/>
                <a:gd name="connsiteX9" fmla="*/ 2752474 w 2809466"/>
                <a:gd name="connsiteY9" fmla="*/ 1097195 h 1586928"/>
                <a:gd name="connsiteX10" fmla="*/ 2756542 w 2809466"/>
                <a:gd name="connsiteY10" fmla="*/ 1085726 h 1586928"/>
                <a:gd name="connsiteX11" fmla="*/ 2761443 w 2809466"/>
                <a:gd name="connsiteY11" fmla="*/ 1080188 h 1586928"/>
                <a:gd name="connsiteX12" fmla="*/ 2757007 w 2809466"/>
                <a:gd name="connsiteY12" fmla="*/ 1073914 h 1586928"/>
                <a:gd name="connsiteX13" fmla="*/ 2741838 w 2809466"/>
                <a:gd name="connsiteY13" fmla="*/ 1066562 h 1586928"/>
                <a:gd name="connsiteX14" fmla="*/ 2722625 w 2809466"/>
                <a:gd name="connsiteY14" fmla="*/ 1073203 h 1586928"/>
                <a:gd name="connsiteX15" fmla="*/ 2699320 w 2809466"/>
                <a:gd name="connsiteY15" fmla="*/ 1083570 h 1586928"/>
                <a:gd name="connsiteX16" fmla="*/ 2687067 w 2809466"/>
                <a:gd name="connsiteY16" fmla="*/ 1095038 h 1586928"/>
                <a:gd name="connsiteX17" fmla="*/ 2670059 w 2809466"/>
                <a:gd name="connsiteY17" fmla="*/ 1100577 h 1586928"/>
                <a:gd name="connsiteX18" fmla="*/ 2660453 w 2809466"/>
                <a:gd name="connsiteY18" fmla="*/ 1099842 h 1586928"/>
                <a:gd name="connsiteX19" fmla="*/ 2670427 w 2809466"/>
                <a:gd name="connsiteY19" fmla="*/ 1088741 h 1586928"/>
                <a:gd name="connsiteX20" fmla="*/ 2684101 w 2809466"/>
                <a:gd name="connsiteY20" fmla="*/ 1082075 h 1586928"/>
                <a:gd name="connsiteX21" fmla="*/ 2695571 w 2809466"/>
                <a:gd name="connsiteY21" fmla="*/ 1077174 h 1586928"/>
                <a:gd name="connsiteX22" fmla="*/ 2714783 w 2809466"/>
                <a:gd name="connsiteY22" fmla="*/ 1070508 h 1586928"/>
                <a:gd name="connsiteX23" fmla="*/ 2728825 w 2809466"/>
                <a:gd name="connsiteY23" fmla="*/ 1061637 h 1586928"/>
                <a:gd name="connsiteX24" fmla="*/ 2738824 w 2809466"/>
                <a:gd name="connsiteY24" fmla="*/ 1059039 h 1586928"/>
                <a:gd name="connsiteX25" fmla="*/ 2750636 w 2809466"/>
                <a:gd name="connsiteY25" fmla="*/ 1054603 h 1586928"/>
                <a:gd name="connsiteX26" fmla="*/ 2745465 w 2809466"/>
                <a:gd name="connsiteY26" fmla="*/ 1045732 h 1586928"/>
                <a:gd name="connsiteX27" fmla="*/ 2736594 w 2809466"/>
                <a:gd name="connsiteY27" fmla="*/ 1037228 h 1586928"/>
                <a:gd name="connsiteX28" fmla="*/ 2727723 w 2809466"/>
                <a:gd name="connsiteY28" fmla="*/ 1036126 h 1586928"/>
                <a:gd name="connsiteX29" fmla="*/ 2708118 w 2809466"/>
                <a:gd name="connsiteY29" fmla="*/ 1037964 h 1586928"/>
                <a:gd name="connsiteX30" fmla="*/ 2701844 w 2809466"/>
                <a:gd name="connsiteY30" fmla="*/ 1028357 h 1586928"/>
                <a:gd name="connsiteX31" fmla="*/ 2696673 w 2809466"/>
                <a:gd name="connsiteY31" fmla="*/ 1018016 h 1586928"/>
                <a:gd name="connsiteX32" fmla="*/ 2687802 w 2809466"/>
                <a:gd name="connsiteY32" fmla="*/ 1021716 h 1586928"/>
                <a:gd name="connsiteX33" fmla="*/ 2679298 w 2809466"/>
                <a:gd name="connsiteY33" fmla="*/ 1022451 h 1586928"/>
                <a:gd name="connsiteX34" fmla="*/ 2667830 w 2809466"/>
                <a:gd name="connsiteY34" fmla="*/ 1014683 h 1586928"/>
                <a:gd name="connsiteX35" fmla="*/ 2655258 w 2809466"/>
                <a:gd name="connsiteY35" fmla="*/ 1019118 h 1586928"/>
                <a:gd name="connsiteX36" fmla="*/ 2655258 w 2809466"/>
                <a:gd name="connsiteY36" fmla="*/ 1008041 h 1586928"/>
                <a:gd name="connsiteX37" fmla="*/ 2655258 w 2809466"/>
                <a:gd name="connsiteY37" fmla="*/ 1003140 h 1586928"/>
                <a:gd name="connsiteX38" fmla="*/ 2654155 w 2809466"/>
                <a:gd name="connsiteY38" fmla="*/ 996499 h 1586928"/>
                <a:gd name="connsiteX39" fmla="*/ 2650087 w 2809466"/>
                <a:gd name="connsiteY39" fmla="*/ 992063 h 1586928"/>
                <a:gd name="connsiteX40" fmla="*/ 2640113 w 2809466"/>
                <a:gd name="connsiteY40" fmla="*/ 993926 h 1586928"/>
                <a:gd name="connsiteX41" fmla="*/ 2635212 w 2809466"/>
                <a:gd name="connsiteY41" fmla="*/ 982090 h 1586928"/>
                <a:gd name="connsiteX42" fmla="*/ 2631511 w 2809466"/>
                <a:gd name="connsiteY42" fmla="*/ 975056 h 1586928"/>
                <a:gd name="connsiteX43" fmla="*/ 2620410 w 2809466"/>
                <a:gd name="connsiteY43" fmla="*/ 978389 h 1586928"/>
                <a:gd name="connsiteX44" fmla="*/ 2607103 w 2809466"/>
                <a:gd name="connsiteY44" fmla="*/ 965450 h 1586928"/>
                <a:gd name="connsiteX45" fmla="*/ 2602202 w 2809466"/>
                <a:gd name="connsiteY45" fmla="*/ 956946 h 1586928"/>
                <a:gd name="connsiteX46" fmla="*/ 2614455 w 2809466"/>
                <a:gd name="connsiteY46" fmla="*/ 955844 h 1586928"/>
                <a:gd name="connsiteX47" fmla="*/ 2620214 w 2809466"/>
                <a:gd name="connsiteY47" fmla="*/ 962852 h 1586928"/>
                <a:gd name="connsiteX48" fmla="*/ 2621488 w 2809466"/>
                <a:gd name="connsiteY48" fmla="*/ 962852 h 1586928"/>
                <a:gd name="connsiteX49" fmla="*/ 2621856 w 2809466"/>
                <a:gd name="connsiteY49" fmla="*/ 955844 h 1586928"/>
                <a:gd name="connsiteX50" fmla="*/ 2620361 w 2809466"/>
                <a:gd name="connsiteY50" fmla="*/ 938468 h 1586928"/>
                <a:gd name="connsiteX51" fmla="*/ 2615460 w 2809466"/>
                <a:gd name="connsiteY51" fmla="*/ 928102 h 1586928"/>
                <a:gd name="connsiteX52" fmla="*/ 2609186 w 2809466"/>
                <a:gd name="connsiteY52" fmla="*/ 920334 h 1586928"/>
                <a:gd name="connsiteX53" fmla="*/ 2601418 w 2809466"/>
                <a:gd name="connsiteY53" fmla="*/ 907419 h 1586928"/>
                <a:gd name="connsiteX54" fmla="*/ 2599580 w 2809466"/>
                <a:gd name="connsiteY54" fmla="*/ 897053 h 1586928"/>
                <a:gd name="connsiteX55" fmla="*/ 2592228 w 2809466"/>
                <a:gd name="connsiteY55" fmla="*/ 887814 h 1586928"/>
                <a:gd name="connsiteX56" fmla="*/ 2582254 w 2809466"/>
                <a:gd name="connsiteY56" fmla="*/ 876737 h 1586928"/>
                <a:gd name="connsiteX57" fmla="*/ 2575956 w 2809466"/>
                <a:gd name="connsiteY57" fmla="*/ 866004 h 1586928"/>
                <a:gd name="connsiteX58" fmla="*/ 2567820 w 2809466"/>
                <a:gd name="connsiteY58" fmla="*/ 856030 h 1586928"/>
                <a:gd name="connsiteX59" fmla="*/ 2565369 w 2809466"/>
                <a:gd name="connsiteY59" fmla="*/ 846031 h 1586928"/>
                <a:gd name="connsiteX60" fmla="*/ 2558336 w 2809466"/>
                <a:gd name="connsiteY60" fmla="*/ 833778 h 1586928"/>
                <a:gd name="connsiteX61" fmla="*/ 2546891 w 2809466"/>
                <a:gd name="connsiteY61" fmla="*/ 821942 h 1586928"/>
                <a:gd name="connsiteX62" fmla="*/ 2537628 w 2809466"/>
                <a:gd name="connsiteY62" fmla="*/ 807238 h 1586928"/>
                <a:gd name="connsiteX63" fmla="*/ 2528757 w 2809466"/>
                <a:gd name="connsiteY63" fmla="*/ 792069 h 1586928"/>
                <a:gd name="connsiteX64" fmla="*/ 2520204 w 2809466"/>
                <a:gd name="connsiteY64" fmla="*/ 783026 h 1586928"/>
                <a:gd name="connsiteX65" fmla="*/ 2520278 w 2809466"/>
                <a:gd name="connsiteY65" fmla="*/ 782095 h 1586928"/>
                <a:gd name="connsiteX66" fmla="*/ 2519151 w 2809466"/>
                <a:gd name="connsiteY66" fmla="*/ 769523 h 1586928"/>
                <a:gd name="connsiteX67" fmla="*/ 2505109 w 2809466"/>
                <a:gd name="connsiteY67" fmla="*/ 775821 h 1586928"/>
                <a:gd name="connsiteX68" fmla="*/ 2496237 w 2809466"/>
                <a:gd name="connsiteY68" fmla="*/ 793196 h 1586928"/>
                <a:gd name="connsiteX69" fmla="*/ 2491067 w 2809466"/>
                <a:gd name="connsiteY69" fmla="*/ 799469 h 1586928"/>
                <a:gd name="connsiteX70" fmla="*/ 2484768 w 2809466"/>
                <a:gd name="connsiteY70" fmla="*/ 806821 h 1586928"/>
                <a:gd name="connsiteX71" fmla="*/ 2485136 w 2809466"/>
                <a:gd name="connsiteY71" fmla="*/ 813830 h 1586928"/>
                <a:gd name="connsiteX72" fmla="*/ 2486998 w 2809466"/>
                <a:gd name="connsiteY72" fmla="*/ 822334 h 1586928"/>
                <a:gd name="connsiteX73" fmla="*/ 2478862 w 2809466"/>
                <a:gd name="connsiteY73" fmla="*/ 833803 h 1586928"/>
                <a:gd name="connsiteX74" fmla="*/ 2478495 w 2809466"/>
                <a:gd name="connsiteY74" fmla="*/ 841571 h 1586928"/>
                <a:gd name="connsiteX75" fmla="*/ 2471143 w 2809466"/>
                <a:gd name="connsiteY75" fmla="*/ 847845 h 1586928"/>
                <a:gd name="connsiteX76" fmla="*/ 2459331 w 2809466"/>
                <a:gd name="connsiteY76" fmla="*/ 850050 h 1586928"/>
                <a:gd name="connsiteX77" fmla="*/ 2450067 w 2809466"/>
                <a:gd name="connsiteY77" fmla="*/ 858921 h 1586928"/>
                <a:gd name="connsiteX78" fmla="*/ 2439726 w 2809466"/>
                <a:gd name="connsiteY78" fmla="*/ 869288 h 1586928"/>
                <a:gd name="connsiteX79" fmla="*/ 2426052 w 2809466"/>
                <a:gd name="connsiteY79" fmla="*/ 873723 h 1586928"/>
                <a:gd name="connsiteX80" fmla="*/ 2414215 w 2809466"/>
                <a:gd name="connsiteY80" fmla="*/ 878625 h 1586928"/>
                <a:gd name="connsiteX81" fmla="*/ 2409044 w 2809466"/>
                <a:gd name="connsiteY81" fmla="*/ 870121 h 1586928"/>
                <a:gd name="connsiteX82" fmla="*/ 2403873 w 2809466"/>
                <a:gd name="connsiteY82" fmla="*/ 877472 h 1586928"/>
                <a:gd name="connsiteX83" fmla="*/ 2394635 w 2809466"/>
                <a:gd name="connsiteY83" fmla="*/ 884824 h 1586928"/>
                <a:gd name="connsiteX84" fmla="*/ 2393140 w 2809466"/>
                <a:gd name="connsiteY84" fmla="*/ 876713 h 1586928"/>
                <a:gd name="connsiteX85" fmla="*/ 2399806 w 2809466"/>
                <a:gd name="connsiteY85" fmla="*/ 867082 h 1586928"/>
                <a:gd name="connsiteX86" fmla="*/ 2393140 w 2809466"/>
                <a:gd name="connsiteY86" fmla="*/ 858578 h 1586928"/>
                <a:gd name="connsiteX87" fmla="*/ 2386131 w 2809466"/>
                <a:gd name="connsiteY87" fmla="*/ 847501 h 1586928"/>
                <a:gd name="connsiteX88" fmla="*/ 2362091 w 2809466"/>
                <a:gd name="connsiteY88" fmla="*/ 846766 h 1586928"/>
                <a:gd name="connsiteX89" fmla="*/ 2351381 w 2809466"/>
                <a:gd name="connsiteY89" fmla="*/ 852672 h 1586928"/>
                <a:gd name="connsiteX90" fmla="*/ 2340648 w 2809466"/>
                <a:gd name="connsiteY90" fmla="*/ 856740 h 1586928"/>
                <a:gd name="connsiteX91" fmla="*/ 2335477 w 2809466"/>
                <a:gd name="connsiteY91" fmla="*/ 850075 h 1586928"/>
                <a:gd name="connsiteX92" fmla="*/ 2347730 w 2809466"/>
                <a:gd name="connsiteY92" fmla="*/ 843801 h 1586928"/>
                <a:gd name="connsiteX93" fmla="*/ 2355866 w 2809466"/>
                <a:gd name="connsiteY93" fmla="*/ 840836 h 1586928"/>
                <a:gd name="connsiteX94" fmla="*/ 2364002 w 2809466"/>
                <a:gd name="connsiteY94" fmla="*/ 834930 h 1586928"/>
                <a:gd name="connsiteX95" fmla="*/ 2356234 w 2809466"/>
                <a:gd name="connsiteY95" fmla="*/ 821255 h 1586928"/>
                <a:gd name="connsiteX96" fmla="*/ 2348097 w 2809466"/>
                <a:gd name="connsiteY96" fmla="*/ 816820 h 1586928"/>
                <a:gd name="connsiteX97" fmla="*/ 2355866 w 2809466"/>
                <a:gd name="connsiteY97" fmla="*/ 808684 h 1586928"/>
                <a:gd name="connsiteX98" fmla="*/ 2350303 w 2809466"/>
                <a:gd name="connsiteY98" fmla="*/ 796112 h 1586928"/>
                <a:gd name="connsiteX99" fmla="*/ 2351798 w 2809466"/>
                <a:gd name="connsiteY99" fmla="*/ 780575 h 1586928"/>
                <a:gd name="connsiteX100" fmla="*/ 2346259 w 2809466"/>
                <a:gd name="connsiteY100" fmla="*/ 765063 h 1586928"/>
                <a:gd name="connsiteX101" fmla="*/ 2357704 w 2809466"/>
                <a:gd name="connsiteY101" fmla="*/ 752810 h 1586928"/>
                <a:gd name="connsiteX102" fmla="*/ 2357336 w 2809466"/>
                <a:gd name="connsiteY102" fmla="*/ 744306 h 1586928"/>
                <a:gd name="connsiteX103" fmla="*/ 2345500 w 2809466"/>
                <a:gd name="connsiteY103" fmla="*/ 742836 h 1586928"/>
                <a:gd name="connsiteX104" fmla="*/ 2336261 w 2809466"/>
                <a:gd name="connsiteY104" fmla="*/ 747271 h 1586928"/>
                <a:gd name="connsiteX105" fmla="*/ 2320013 w 2809466"/>
                <a:gd name="connsiteY105" fmla="*/ 739135 h 1586928"/>
                <a:gd name="connsiteX106" fmla="*/ 2305947 w 2809466"/>
                <a:gd name="connsiteY106" fmla="*/ 735802 h 1586928"/>
                <a:gd name="connsiteX107" fmla="*/ 2285263 w 2809466"/>
                <a:gd name="connsiteY107" fmla="*/ 725093 h 1586928"/>
                <a:gd name="connsiteX108" fmla="*/ 2281931 w 2809466"/>
                <a:gd name="connsiteY108" fmla="*/ 715119 h 1586928"/>
                <a:gd name="connsiteX109" fmla="*/ 2283401 w 2809466"/>
                <a:gd name="connsiteY109" fmla="*/ 708453 h 1586928"/>
                <a:gd name="connsiteX110" fmla="*/ 2274162 w 2809466"/>
                <a:gd name="connsiteY110" fmla="*/ 709924 h 1586928"/>
                <a:gd name="connsiteX111" fmla="*/ 2267521 w 2809466"/>
                <a:gd name="connsiteY111" fmla="*/ 704385 h 1586928"/>
                <a:gd name="connsiteX112" fmla="*/ 2261223 w 2809466"/>
                <a:gd name="connsiteY112" fmla="*/ 698480 h 1586928"/>
                <a:gd name="connsiteX113" fmla="*/ 2251616 w 2809466"/>
                <a:gd name="connsiteY113" fmla="*/ 692549 h 1586928"/>
                <a:gd name="connsiteX114" fmla="*/ 2243848 w 2809466"/>
                <a:gd name="connsiteY114" fmla="*/ 684438 h 1586928"/>
                <a:gd name="connsiteX115" fmla="*/ 2232404 w 2809466"/>
                <a:gd name="connsiteY115" fmla="*/ 677086 h 1586928"/>
                <a:gd name="connsiteX116" fmla="*/ 2223533 w 2809466"/>
                <a:gd name="connsiteY116" fmla="*/ 671180 h 1586928"/>
                <a:gd name="connsiteX117" fmla="*/ 2211696 w 2809466"/>
                <a:gd name="connsiteY117" fmla="*/ 667479 h 1586928"/>
                <a:gd name="connsiteX118" fmla="*/ 2200962 w 2809466"/>
                <a:gd name="connsiteY118" fmla="*/ 672380 h 1586928"/>
                <a:gd name="connsiteX119" fmla="*/ 2193218 w 2809466"/>
                <a:gd name="connsiteY119" fmla="*/ 677551 h 1586928"/>
                <a:gd name="connsiteX120" fmla="*/ 2182485 w 2809466"/>
                <a:gd name="connsiteY120" fmla="*/ 680884 h 1586928"/>
                <a:gd name="connsiteX121" fmla="*/ 2165110 w 2809466"/>
                <a:gd name="connsiteY121" fmla="*/ 674954 h 1586928"/>
                <a:gd name="connsiteX122" fmla="*/ 2149230 w 2809466"/>
                <a:gd name="connsiteY122" fmla="*/ 676816 h 1586928"/>
                <a:gd name="connsiteX123" fmla="*/ 2134060 w 2809466"/>
                <a:gd name="connsiteY123" fmla="*/ 670518 h 1586928"/>
                <a:gd name="connsiteX124" fmla="*/ 2124087 w 2809466"/>
                <a:gd name="connsiteY124" fmla="*/ 666842 h 1586928"/>
                <a:gd name="connsiteX125" fmla="*/ 2110412 w 2809466"/>
                <a:gd name="connsiteY125" fmla="*/ 663509 h 1586928"/>
                <a:gd name="connsiteX126" fmla="*/ 2083039 w 2809466"/>
                <a:gd name="connsiteY126" fmla="*/ 664612 h 1586928"/>
                <a:gd name="connsiteX127" fmla="*/ 2073064 w 2809466"/>
                <a:gd name="connsiteY127" fmla="*/ 672380 h 1586928"/>
                <a:gd name="connsiteX128" fmla="*/ 2068629 w 2809466"/>
                <a:gd name="connsiteY128" fmla="*/ 686422 h 1586928"/>
                <a:gd name="connsiteX129" fmla="*/ 2072697 w 2809466"/>
                <a:gd name="connsiteY129" fmla="*/ 703797 h 1586928"/>
                <a:gd name="connsiteX130" fmla="*/ 2078995 w 2809466"/>
                <a:gd name="connsiteY130" fmla="*/ 711149 h 1586928"/>
                <a:gd name="connsiteX131" fmla="*/ 2086739 w 2809466"/>
                <a:gd name="connsiteY131" fmla="*/ 716320 h 1586928"/>
                <a:gd name="connsiteX132" fmla="*/ 2081568 w 2809466"/>
                <a:gd name="connsiteY132" fmla="*/ 724088 h 1586928"/>
                <a:gd name="connsiteX133" fmla="*/ 2079117 w 2809466"/>
                <a:gd name="connsiteY133" fmla="*/ 738498 h 1586928"/>
                <a:gd name="connsiteX134" fmla="*/ 2072819 w 2809466"/>
                <a:gd name="connsiteY134" fmla="*/ 747737 h 1586928"/>
                <a:gd name="connsiteX135" fmla="*/ 2078726 w 2809466"/>
                <a:gd name="connsiteY135" fmla="*/ 755873 h 1586928"/>
                <a:gd name="connsiteX136" fmla="*/ 2084288 w 2809466"/>
                <a:gd name="connsiteY136" fmla="*/ 765112 h 1586928"/>
                <a:gd name="connsiteX137" fmla="*/ 2086494 w 2809466"/>
                <a:gd name="connsiteY137" fmla="*/ 778419 h 1586928"/>
                <a:gd name="connsiteX138" fmla="*/ 2092424 w 2809466"/>
                <a:gd name="connsiteY138" fmla="*/ 786187 h 1586928"/>
                <a:gd name="connsiteX139" fmla="*/ 2096468 w 2809466"/>
                <a:gd name="connsiteY139" fmla="*/ 795058 h 1586928"/>
                <a:gd name="connsiteX140" fmla="*/ 2086861 w 2809466"/>
                <a:gd name="connsiteY140" fmla="*/ 806135 h 1586928"/>
                <a:gd name="connsiteX141" fmla="*/ 2081691 w 2809466"/>
                <a:gd name="connsiteY141" fmla="*/ 813904 h 1586928"/>
                <a:gd name="connsiteX142" fmla="*/ 2079485 w 2809466"/>
                <a:gd name="connsiteY142" fmla="*/ 822775 h 1586928"/>
                <a:gd name="connsiteX143" fmla="*/ 2075785 w 2809466"/>
                <a:gd name="connsiteY143" fmla="*/ 830911 h 1586928"/>
                <a:gd name="connsiteX144" fmla="*/ 2063948 w 2809466"/>
                <a:gd name="connsiteY144" fmla="*/ 841644 h 1586928"/>
                <a:gd name="connsiteX145" fmla="*/ 2055445 w 2809466"/>
                <a:gd name="connsiteY145" fmla="*/ 850516 h 1586928"/>
                <a:gd name="connsiteX146" fmla="*/ 2057674 w 2809466"/>
                <a:gd name="connsiteY146" fmla="*/ 863087 h 1586928"/>
                <a:gd name="connsiteX147" fmla="*/ 2086126 w 2809466"/>
                <a:gd name="connsiteY147" fmla="*/ 878232 h 1586928"/>
                <a:gd name="connsiteX148" fmla="*/ 2110167 w 2809466"/>
                <a:gd name="connsiteY148" fmla="*/ 899308 h 1586928"/>
                <a:gd name="connsiteX149" fmla="*/ 2123082 w 2809466"/>
                <a:gd name="connsiteY149" fmla="*/ 927759 h 1586928"/>
                <a:gd name="connsiteX150" fmla="*/ 2124209 w 2809466"/>
                <a:gd name="connsiteY150" fmla="*/ 959936 h 1586928"/>
                <a:gd name="connsiteX151" fmla="*/ 2119038 w 2809466"/>
                <a:gd name="connsiteY151" fmla="*/ 981991 h 1586928"/>
                <a:gd name="connsiteX152" fmla="*/ 2100903 w 2809466"/>
                <a:gd name="connsiteY152" fmla="*/ 998631 h 1586928"/>
                <a:gd name="connsiteX153" fmla="*/ 2081691 w 2809466"/>
                <a:gd name="connsiteY153" fmla="*/ 1015614 h 1586928"/>
                <a:gd name="connsiteX154" fmla="*/ 2057674 w 2809466"/>
                <a:gd name="connsiteY154" fmla="*/ 1029681 h 1586928"/>
                <a:gd name="connsiteX155" fmla="*/ 2044343 w 2809466"/>
                <a:gd name="connsiteY155" fmla="*/ 1033357 h 1586928"/>
                <a:gd name="connsiteX156" fmla="*/ 2035472 w 2809466"/>
                <a:gd name="connsiteY156" fmla="*/ 1031151 h 1586928"/>
                <a:gd name="connsiteX157" fmla="*/ 2026233 w 2809466"/>
                <a:gd name="connsiteY157" fmla="*/ 1034116 h 1586928"/>
                <a:gd name="connsiteX158" fmla="*/ 2018881 w 2809466"/>
                <a:gd name="connsiteY158" fmla="*/ 1041468 h 1586928"/>
                <a:gd name="connsiteX159" fmla="*/ 2025155 w 2809466"/>
                <a:gd name="connsiteY159" fmla="*/ 1054407 h 1586928"/>
                <a:gd name="connsiteX160" fmla="*/ 2035497 w 2809466"/>
                <a:gd name="connsiteY160" fmla="*/ 1069577 h 1586928"/>
                <a:gd name="connsiteX161" fmla="*/ 2040692 w 2809466"/>
                <a:gd name="connsiteY161" fmla="*/ 1081830 h 1586928"/>
                <a:gd name="connsiteX162" fmla="*/ 2041427 w 2809466"/>
                <a:gd name="connsiteY162" fmla="*/ 1098102 h 1586928"/>
                <a:gd name="connsiteX163" fmla="*/ 2043633 w 2809466"/>
                <a:gd name="connsiteY163" fmla="*/ 1110355 h 1586928"/>
                <a:gd name="connsiteX164" fmla="*/ 2048534 w 2809466"/>
                <a:gd name="connsiteY164" fmla="*/ 1125892 h 1586928"/>
                <a:gd name="connsiteX165" fmla="*/ 2051867 w 2809466"/>
                <a:gd name="connsiteY165" fmla="*/ 1138145 h 1586928"/>
                <a:gd name="connsiteX166" fmla="*/ 2058165 w 2809466"/>
                <a:gd name="connsiteY166" fmla="*/ 1149614 h 1586928"/>
                <a:gd name="connsiteX167" fmla="*/ 2062233 w 2809466"/>
                <a:gd name="connsiteY167" fmla="*/ 1156647 h 1586928"/>
                <a:gd name="connsiteX168" fmla="*/ 2047063 w 2809466"/>
                <a:gd name="connsiteY168" fmla="*/ 1172159 h 1586928"/>
                <a:gd name="connsiteX169" fmla="*/ 2049294 w 2809466"/>
                <a:gd name="connsiteY169" fmla="*/ 1182134 h 1586928"/>
                <a:gd name="connsiteX170" fmla="*/ 2052602 w 2809466"/>
                <a:gd name="connsiteY170" fmla="*/ 1191764 h 1586928"/>
                <a:gd name="connsiteX171" fmla="*/ 2042628 w 2809466"/>
                <a:gd name="connsiteY171" fmla="*/ 1188799 h 1586928"/>
                <a:gd name="connsiteX172" fmla="*/ 2029689 w 2809466"/>
                <a:gd name="connsiteY172" fmla="*/ 1183261 h 1586928"/>
                <a:gd name="connsiteX173" fmla="*/ 2020450 w 2809466"/>
                <a:gd name="connsiteY173" fmla="*/ 1196200 h 1586928"/>
                <a:gd name="connsiteX174" fmla="*/ 2024885 w 2809466"/>
                <a:gd name="connsiteY174" fmla="*/ 1205807 h 1586928"/>
                <a:gd name="connsiteX175" fmla="*/ 2029786 w 2809466"/>
                <a:gd name="connsiteY175" fmla="*/ 1214310 h 1586928"/>
                <a:gd name="connsiteX176" fmla="*/ 2022778 w 2809466"/>
                <a:gd name="connsiteY176" fmla="*/ 1210242 h 1586928"/>
                <a:gd name="connsiteX177" fmla="*/ 2011309 w 2809466"/>
                <a:gd name="connsiteY177" fmla="*/ 1197989 h 1586928"/>
                <a:gd name="connsiteX178" fmla="*/ 1997634 w 2809466"/>
                <a:gd name="connsiteY178" fmla="*/ 1196151 h 1586928"/>
                <a:gd name="connsiteX179" fmla="*/ 1985381 w 2809466"/>
                <a:gd name="connsiteY179" fmla="*/ 1205022 h 1586928"/>
                <a:gd name="connsiteX180" fmla="*/ 1976143 w 2809466"/>
                <a:gd name="connsiteY180" fmla="*/ 1206493 h 1586928"/>
                <a:gd name="connsiteX181" fmla="*/ 1986484 w 2809466"/>
                <a:gd name="connsiteY181" fmla="*/ 1196519 h 1586928"/>
                <a:gd name="connsiteX182" fmla="*/ 1994620 w 2809466"/>
                <a:gd name="connsiteY182" fmla="*/ 1188015 h 1586928"/>
                <a:gd name="connsiteX183" fmla="*/ 1987979 w 2809466"/>
                <a:gd name="connsiteY183" fmla="*/ 1175762 h 1586928"/>
                <a:gd name="connsiteX184" fmla="*/ 1976510 w 2809466"/>
                <a:gd name="connsiteY184" fmla="*/ 1164293 h 1586928"/>
                <a:gd name="connsiteX185" fmla="*/ 1963571 w 2809466"/>
                <a:gd name="connsiteY185" fmla="*/ 1156941 h 1586928"/>
                <a:gd name="connsiteX186" fmla="*/ 1952470 w 2809466"/>
                <a:gd name="connsiteY186" fmla="*/ 1156206 h 1586928"/>
                <a:gd name="connsiteX187" fmla="*/ 1960238 w 2809466"/>
                <a:gd name="connsiteY187" fmla="*/ 1146207 h 1586928"/>
                <a:gd name="connsiteX188" fmla="*/ 1950632 w 2809466"/>
                <a:gd name="connsiteY188" fmla="*/ 1138439 h 1586928"/>
                <a:gd name="connsiteX189" fmla="*/ 1939922 w 2809466"/>
                <a:gd name="connsiteY189" fmla="*/ 1125132 h 1586928"/>
                <a:gd name="connsiteX190" fmla="*/ 1934360 w 2809466"/>
                <a:gd name="connsiteY190" fmla="*/ 1115893 h 1586928"/>
                <a:gd name="connsiteX191" fmla="*/ 1939555 w 2809466"/>
                <a:gd name="connsiteY191" fmla="*/ 1103322 h 1586928"/>
                <a:gd name="connsiteX192" fmla="*/ 1938428 w 2809466"/>
                <a:gd name="connsiteY192" fmla="*/ 1073767 h 1586928"/>
                <a:gd name="connsiteX193" fmla="*/ 1930291 w 2809466"/>
                <a:gd name="connsiteY193" fmla="*/ 1061931 h 1586928"/>
                <a:gd name="connsiteX194" fmla="*/ 1934727 w 2809466"/>
                <a:gd name="connsiteY194" fmla="*/ 1049678 h 1586928"/>
                <a:gd name="connsiteX195" fmla="*/ 1941025 w 2809466"/>
                <a:gd name="connsiteY195" fmla="*/ 1039704 h 1586928"/>
                <a:gd name="connsiteX196" fmla="*/ 1936957 w 2809466"/>
                <a:gd name="connsiteY196" fmla="*/ 1030832 h 1586928"/>
                <a:gd name="connsiteX197" fmla="*/ 1929924 w 2809466"/>
                <a:gd name="connsiteY197" fmla="*/ 1021226 h 1586928"/>
                <a:gd name="connsiteX198" fmla="*/ 1906643 w 2809466"/>
                <a:gd name="connsiteY198" fmla="*/ 1020491 h 1586928"/>
                <a:gd name="connsiteX199" fmla="*/ 1891474 w 2809466"/>
                <a:gd name="connsiteY199" fmla="*/ 1016790 h 1586928"/>
                <a:gd name="connsiteX200" fmla="*/ 1877432 w 2809466"/>
                <a:gd name="connsiteY200" fmla="*/ 1013090 h 1586928"/>
                <a:gd name="connsiteX201" fmla="*/ 1861552 w 2809466"/>
                <a:gd name="connsiteY201" fmla="*/ 1016790 h 1586928"/>
                <a:gd name="connsiteX202" fmla="*/ 1842314 w 2809466"/>
                <a:gd name="connsiteY202" fmla="*/ 1018261 h 1586928"/>
                <a:gd name="connsiteX203" fmla="*/ 1835305 w 2809466"/>
                <a:gd name="connsiteY203" fmla="*/ 1029729 h 1586928"/>
                <a:gd name="connsiteX204" fmla="*/ 1830870 w 2809466"/>
                <a:gd name="connsiteY204" fmla="*/ 1027500 h 1586928"/>
                <a:gd name="connsiteX205" fmla="*/ 1838222 w 2809466"/>
                <a:gd name="connsiteY205" fmla="*/ 1015246 h 1586928"/>
                <a:gd name="connsiteX206" fmla="*/ 1827880 w 2809466"/>
                <a:gd name="connsiteY206" fmla="*/ 1006375 h 1586928"/>
                <a:gd name="connsiteX207" fmla="*/ 1816411 w 2809466"/>
                <a:gd name="connsiteY207" fmla="*/ 999023 h 1586928"/>
                <a:gd name="connsiteX208" fmla="*/ 1796463 w 2809466"/>
                <a:gd name="connsiteY208" fmla="*/ 990912 h 1586928"/>
                <a:gd name="connsiteX209" fmla="*/ 1782421 w 2809466"/>
                <a:gd name="connsiteY209" fmla="*/ 986844 h 1586928"/>
                <a:gd name="connsiteX210" fmla="*/ 1763919 w 2809466"/>
                <a:gd name="connsiteY210" fmla="*/ 981305 h 1586928"/>
                <a:gd name="connsiteX211" fmla="*/ 1753945 w 2809466"/>
                <a:gd name="connsiteY211" fmla="*/ 967974 h 1586928"/>
                <a:gd name="connsiteX212" fmla="*/ 1731399 w 2809466"/>
                <a:gd name="connsiteY212" fmla="*/ 953270 h 1586928"/>
                <a:gd name="connsiteX213" fmla="*/ 1704786 w 2809466"/>
                <a:gd name="connsiteY213" fmla="*/ 938861 h 1586928"/>
                <a:gd name="connsiteX214" fmla="*/ 1686284 w 2809466"/>
                <a:gd name="connsiteY214" fmla="*/ 936998 h 1586928"/>
                <a:gd name="connsiteX215" fmla="*/ 1671139 w 2809466"/>
                <a:gd name="connsiteY215" fmla="*/ 929989 h 1586928"/>
                <a:gd name="connsiteX216" fmla="*/ 1651191 w 2809466"/>
                <a:gd name="connsiteY216" fmla="*/ 922638 h 1586928"/>
                <a:gd name="connsiteX217" fmla="*/ 1633448 w 2809466"/>
                <a:gd name="connsiteY217" fmla="*/ 928911 h 1586928"/>
                <a:gd name="connsiteX218" fmla="*/ 1617544 w 2809466"/>
                <a:gd name="connsiteY218" fmla="*/ 934474 h 1586928"/>
                <a:gd name="connsiteX219" fmla="*/ 1602840 w 2809466"/>
                <a:gd name="connsiteY219" fmla="*/ 936680 h 1586928"/>
                <a:gd name="connsiteX220" fmla="*/ 1599164 w 2809466"/>
                <a:gd name="connsiteY220" fmla="*/ 925970 h 1586928"/>
                <a:gd name="connsiteX221" fmla="*/ 1598037 w 2809466"/>
                <a:gd name="connsiteY221" fmla="*/ 908963 h 1586928"/>
                <a:gd name="connsiteX222" fmla="*/ 1589901 w 2809466"/>
                <a:gd name="connsiteY222" fmla="*/ 891221 h 1586928"/>
                <a:gd name="connsiteX223" fmla="*/ 1579559 w 2809466"/>
                <a:gd name="connsiteY223" fmla="*/ 864974 h 1586928"/>
                <a:gd name="connsiteX224" fmla="*/ 1572550 w 2809466"/>
                <a:gd name="connsiteY224" fmla="*/ 852403 h 1586928"/>
                <a:gd name="connsiteX225" fmla="*/ 1549245 w 2809466"/>
                <a:gd name="connsiteY225" fmla="*/ 852770 h 1586928"/>
                <a:gd name="connsiteX226" fmla="*/ 1536306 w 2809466"/>
                <a:gd name="connsiteY226" fmla="*/ 852770 h 1586928"/>
                <a:gd name="connsiteX227" fmla="*/ 1527802 w 2809466"/>
                <a:gd name="connsiteY227" fmla="*/ 842796 h 1586928"/>
                <a:gd name="connsiteX228" fmla="*/ 1524102 w 2809466"/>
                <a:gd name="connsiteY228" fmla="*/ 832430 h 1586928"/>
                <a:gd name="connsiteX229" fmla="*/ 1525596 w 2809466"/>
                <a:gd name="connsiteY229" fmla="*/ 820986 h 1586928"/>
                <a:gd name="connsiteX230" fmla="*/ 1522264 w 2809466"/>
                <a:gd name="connsiteY230" fmla="*/ 802876 h 1586928"/>
                <a:gd name="connsiteX231" fmla="*/ 1525964 w 2809466"/>
                <a:gd name="connsiteY231" fmla="*/ 781065 h 1586928"/>
                <a:gd name="connsiteX232" fmla="*/ 1534835 w 2809466"/>
                <a:gd name="connsiteY232" fmla="*/ 764425 h 1586928"/>
                <a:gd name="connsiteX233" fmla="*/ 1551843 w 2809466"/>
                <a:gd name="connsiteY233" fmla="*/ 731881 h 1586928"/>
                <a:gd name="connsiteX234" fmla="*/ 1560714 w 2809466"/>
                <a:gd name="connsiteY234" fmla="*/ 713404 h 1586928"/>
                <a:gd name="connsiteX235" fmla="*/ 1575124 w 2809466"/>
                <a:gd name="connsiteY235" fmla="*/ 703797 h 1586928"/>
                <a:gd name="connsiteX236" fmla="*/ 1573286 w 2809466"/>
                <a:gd name="connsiteY236" fmla="*/ 691961 h 1586928"/>
                <a:gd name="connsiteX237" fmla="*/ 1586960 w 2809466"/>
                <a:gd name="connsiteY237" fmla="*/ 687525 h 1586928"/>
                <a:gd name="connsiteX238" fmla="*/ 1590660 w 2809466"/>
                <a:gd name="connsiteY238" fmla="*/ 682354 h 1586928"/>
                <a:gd name="connsiteX239" fmla="*/ 1598404 w 2809466"/>
                <a:gd name="connsiteY239" fmla="*/ 681252 h 1586928"/>
                <a:gd name="connsiteX240" fmla="*/ 1596199 w 2809466"/>
                <a:gd name="connsiteY240" fmla="*/ 667577 h 1586928"/>
                <a:gd name="connsiteX241" fmla="*/ 1603551 w 2809466"/>
                <a:gd name="connsiteY241" fmla="*/ 665715 h 1586928"/>
                <a:gd name="connsiteX242" fmla="*/ 1614995 w 2809466"/>
                <a:gd name="connsiteY242" fmla="*/ 664979 h 1586928"/>
                <a:gd name="connsiteX243" fmla="*/ 1610559 w 2809466"/>
                <a:gd name="connsiteY243" fmla="*/ 659073 h 1586928"/>
                <a:gd name="connsiteX244" fmla="*/ 1603918 w 2809466"/>
                <a:gd name="connsiteY244" fmla="*/ 651722 h 1586928"/>
                <a:gd name="connsiteX245" fmla="*/ 1621661 w 2809466"/>
                <a:gd name="connsiteY245" fmla="*/ 651354 h 1586928"/>
                <a:gd name="connsiteX246" fmla="*/ 1637541 w 2809466"/>
                <a:gd name="connsiteY246" fmla="*/ 654687 h 1586928"/>
                <a:gd name="connsiteX247" fmla="*/ 1649377 w 2809466"/>
                <a:gd name="connsiteY247" fmla="*/ 648389 h 1586928"/>
                <a:gd name="connsiteX248" fmla="*/ 1657513 w 2809466"/>
                <a:gd name="connsiteY248" fmla="*/ 641037 h 1586928"/>
                <a:gd name="connsiteX249" fmla="*/ 1657146 w 2809466"/>
                <a:gd name="connsiteY249" fmla="*/ 625892 h 1586928"/>
                <a:gd name="connsiteX250" fmla="*/ 1635703 w 2809466"/>
                <a:gd name="connsiteY250" fmla="*/ 616286 h 1586928"/>
                <a:gd name="connsiteX251" fmla="*/ 1620166 w 2809466"/>
                <a:gd name="connsiteY251" fmla="*/ 609620 h 1586928"/>
                <a:gd name="connsiteX252" fmla="*/ 1601688 w 2809466"/>
                <a:gd name="connsiteY252" fmla="*/ 607415 h 1586928"/>
                <a:gd name="connsiteX253" fmla="*/ 1588381 w 2809466"/>
                <a:gd name="connsiteY253" fmla="*/ 600381 h 1586928"/>
                <a:gd name="connsiteX254" fmla="*/ 1559195 w 2809466"/>
                <a:gd name="connsiteY254" fmla="*/ 597073 h 1586928"/>
                <a:gd name="connsiteX255" fmla="*/ 1564365 w 2809466"/>
                <a:gd name="connsiteY255" fmla="*/ 587074 h 1586928"/>
                <a:gd name="connsiteX256" fmla="*/ 1583210 w 2809466"/>
                <a:gd name="connsiteY256" fmla="*/ 593373 h 1586928"/>
                <a:gd name="connsiteX257" fmla="*/ 1601688 w 2809466"/>
                <a:gd name="connsiteY257" fmla="*/ 597808 h 1586928"/>
                <a:gd name="connsiteX258" fmla="*/ 1610927 w 2809466"/>
                <a:gd name="connsiteY258" fmla="*/ 603714 h 1586928"/>
                <a:gd name="connsiteX259" fmla="*/ 1632983 w 2809466"/>
                <a:gd name="connsiteY259" fmla="*/ 603714 h 1586928"/>
                <a:gd name="connsiteX260" fmla="*/ 1655553 w 2809466"/>
                <a:gd name="connsiteY260" fmla="*/ 613688 h 1586928"/>
                <a:gd name="connsiteX261" fmla="*/ 1668860 w 2809466"/>
                <a:gd name="connsiteY261" fmla="*/ 608517 h 1586928"/>
                <a:gd name="connsiteX262" fmla="*/ 1679569 w 2809466"/>
                <a:gd name="connsiteY262" fmla="*/ 599646 h 1586928"/>
                <a:gd name="connsiteX263" fmla="*/ 1685475 w 2809466"/>
                <a:gd name="connsiteY263" fmla="*/ 584134 h 1586928"/>
                <a:gd name="connsiteX264" fmla="*/ 1694346 w 2809466"/>
                <a:gd name="connsiteY264" fmla="*/ 590775 h 1586928"/>
                <a:gd name="connsiteX265" fmla="*/ 1702482 w 2809466"/>
                <a:gd name="connsiteY265" fmla="*/ 593005 h 1586928"/>
                <a:gd name="connsiteX266" fmla="*/ 1716916 w 2809466"/>
                <a:gd name="connsiteY266" fmla="*/ 590775 h 1586928"/>
                <a:gd name="connsiteX267" fmla="*/ 1748774 w 2809466"/>
                <a:gd name="connsiteY267" fmla="*/ 577100 h 1586928"/>
                <a:gd name="connsiteX268" fmla="*/ 1762449 w 2809466"/>
                <a:gd name="connsiteY268" fmla="*/ 556760 h 1586928"/>
                <a:gd name="connsiteX269" fmla="*/ 1775756 w 2809466"/>
                <a:gd name="connsiteY269" fmla="*/ 540513 h 1586928"/>
                <a:gd name="connsiteX270" fmla="*/ 1775020 w 2809466"/>
                <a:gd name="connsiteY270" fmla="*/ 525343 h 1586928"/>
                <a:gd name="connsiteX271" fmla="*/ 1753577 w 2809466"/>
                <a:gd name="connsiteY271" fmla="*/ 522378 h 1586928"/>
                <a:gd name="connsiteX272" fmla="*/ 1727331 w 2809466"/>
                <a:gd name="connsiteY272" fmla="*/ 519928 h 1586928"/>
                <a:gd name="connsiteX273" fmla="*/ 1701453 w 2809466"/>
                <a:gd name="connsiteY273" fmla="*/ 512576 h 1586928"/>
                <a:gd name="connsiteX274" fmla="*/ 1686749 w 2809466"/>
                <a:gd name="connsiteY274" fmla="*/ 496695 h 1586928"/>
                <a:gd name="connsiteX275" fmla="*/ 1681848 w 2809466"/>
                <a:gd name="connsiteY275" fmla="*/ 488927 h 1586928"/>
                <a:gd name="connsiteX276" fmla="*/ 1694787 w 2809466"/>
                <a:gd name="connsiteY276" fmla="*/ 488192 h 1586928"/>
                <a:gd name="connsiteX277" fmla="*/ 1704394 w 2809466"/>
                <a:gd name="connsiteY277" fmla="*/ 496304 h 1586928"/>
                <a:gd name="connsiteX278" fmla="*/ 1726939 w 2809466"/>
                <a:gd name="connsiteY278" fmla="*/ 504807 h 1586928"/>
                <a:gd name="connsiteX279" fmla="*/ 1745785 w 2809466"/>
                <a:gd name="connsiteY279" fmla="*/ 516643 h 1586928"/>
                <a:gd name="connsiteX280" fmla="*/ 1773525 w 2809466"/>
                <a:gd name="connsiteY280" fmla="*/ 515173 h 1586928"/>
                <a:gd name="connsiteX281" fmla="*/ 1793130 w 2809466"/>
                <a:gd name="connsiteY281" fmla="*/ 502234 h 1586928"/>
                <a:gd name="connsiteX282" fmla="*/ 1804599 w 2809466"/>
                <a:gd name="connsiteY282" fmla="*/ 486697 h 1586928"/>
                <a:gd name="connsiteX283" fmla="*/ 1813103 w 2809466"/>
                <a:gd name="connsiteY283" fmla="*/ 475988 h 1586928"/>
                <a:gd name="connsiteX284" fmla="*/ 1807908 w 2809466"/>
                <a:gd name="connsiteY284" fmla="*/ 470082 h 1586928"/>
                <a:gd name="connsiteX285" fmla="*/ 1798669 w 2809466"/>
                <a:gd name="connsiteY285" fmla="*/ 464519 h 1586928"/>
                <a:gd name="connsiteX286" fmla="*/ 1792395 w 2809466"/>
                <a:gd name="connsiteY286" fmla="*/ 456751 h 1586928"/>
                <a:gd name="connsiteX287" fmla="*/ 1808275 w 2809466"/>
                <a:gd name="connsiteY287" fmla="*/ 456383 h 1586928"/>
                <a:gd name="connsiteX288" fmla="*/ 1831213 w 2809466"/>
                <a:gd name="connsiteY288" fmla="*/ 456751 h 1586928"/>
                <a:gd name="connsiteX289" fmla="*/ 1845623 w 2809466"/>
                <a:gd name="connsiteY289" fmla="*/ 470425 h 1586928"/>
                <a:gd name="connsiteX290" fmla="*/ 1861527 w 2809466"/>
                <a:gd name="connsiteY290" fmla="*/ 478928 h 1586928"/>
                <a:gd name="connsiteX291" fmla="*/ 1874834 w 2809466"/>
                <a:gd name="connsiteY291" fmla="*/ 494466 h 1586928"/>
                <a:gd name="connsiteX292" fmla="*/ 1888509 w 2809466"/>
                <a:gd name="connsiteY292" fmla="*/ 497798 h 1586928"/>
                <a:gd name="connsiteX293" fmla="*/ 1898482 w 2809466"/>
                <a:gd name="connsiteY293" fmla="*/ 494466 h 1586928"/>
                <a:gd name="connsiteX294" fmla="*/ 1893581 w 2809466"/>
                <a:gd name="connsiteY294" fmla="*/ 488927 h 1586928"/>
                <a:gd name="connsiteX295" fmla="*/ 1881328 w 2809466"/>
                <a:gd name="connsiteY295" fmla="*/ 481575 h 1586928"/>
                <a:gd name="connsiteX296" fmla="*/ 1870251 w 2809466"/>
                <a:gd name="connsiteY296" fmla="*/ 477140 h 1586928"/>
                <a:gd name="connsiteX297" fmla="*/ 1863218 w 2809466"/>
                <a:gd name="connsiteY297" fmla="*/ 466430 h 1586928"/>
                <a:gd name="connsiteX298" fmla="*/ 1873560 w 2809466"/>
                <a:gd name="connsiteY298" fmla="*/ 468636 h 1586928"/>
                <a:gd name="connsiteX299" fmla="*/ 1884661 w 2809466"/>
                <a:gd name="connsiteY299" fmla="*/ 471601 h 1586928"/>
                <a:gd name="connsiteX300" fmla="*/ 1880960 w 2809466"/>
                <a:gd name="connsiteY300" fmla="*/ 457927 h 1586928"/>
                <a:gd name="connsiteX301" fmla="*/ 1866918 w 2809466"/>
                <a:gd name="connsiteY301" fmla="*/ 442758 h 1586928"/>
                <a:gd name="connsiteX302" fmla="*/ 1853979 w 2809466"/>
                <a:gd name="connsiteY302" fmla="*/ 437219 h 1586928"/>
                <a:gd name="connsiteX303" fmla="*/ 1846627 w 2809466"/>
                <a:gd name="connsiteY303" fmla="*/ 430186 h 1586928"/>
                <a:gd name="connsiteX304" fmla="*/ 1864370 w 2809466"/>
                <a:gd name="connsiteY304" fmla="*/ 432783 h 1586928"/>
                <a:gd name="connsiteX305" fmla="*/ 1881745 w 2809466"/>
                <a:gd name="connsiteY305" fmla="*/ 447928 h 1586928"/>
                <a:gd name="connsiteX306" fmla="*/ 1893214 w 2809466"/>
                <a:gd name="connsiteY306" fmla="*/ 461603 h 1586928"/>
                <a:gd name="connsiteX307" fmla="*/ 1903947 w 2809466"/>
                <a:gd name="connsiteY307" fmla="*/ 461235 h 1586928"/>
                <a:gd name="connsiteX308" fmla="*/ 1920930 w 2809466"/>
                <a:gd name="connsiteY308" fmla="*/ 453491 h 1586928"/>
                <a:gd name="connsiteX309" fmla="*/ 1933502 w 2809466"/>
                <a:gd name="connsiteY309" fmla="*/ 444987 h 1586928"/>
                <a:gd name="connsiteX310" fmla="*/ 1942741 w 2809466"/>
                <a:gd name="connsiteY310" fmla="*/ 437636 h 1586928"/>
                <a:gd name="connsiteX311" fmla="*/ 1957175 w 2809466"/>
                <a:gd name="connsiteY311" fmla="*/ 428397 h 1586928"/>
                <a:gd name="connsiteX312" fmla="*/ 1965654 w 2809466"/>
                <a:gd name="connsiteY312" fmla="*/ 416560 h 1586928"/>
                <a:gd name="connsiteX313" fmla="*/ 1962713 w 2809466"/>
                <a:gd name="connsiteY313" fmla="*/ 393647 h 1586928"/>
                <a:gd name="connsiteX314" fmla="*/ 1949774 w 2809466"/>
                <a:gd name="connsiteY314" fmla="*/ 383673 h 1586928"/>
                <a:gd name="connsiteX315" fmla="*/ 1939040 w 2809466"/>
                <a:gd name="connsiteY315" fmla="*/ 372939 h 1586928"/>
                <a:gd name="connsiteX316" fmla="*/ 1935732 w 2809466"/>
                <a:gd name="connsiteY316" fmla="*/ 360368 h 1586928"/>
                <a:gd name="connsiteX317" fmla="*/ 1926125 w 2809466"/>
                <a:gd name="connsiteY317" fmla="*/ 350394 h 1586928"/>
                <a:gd name="connsiteX318" fmla="*/ 1932399 w 2809466"/>
                <a:gd name="connsiteY318" fmla="*/ 345223 h 1586928"/>
                <a:gd name="connsiteX319" fmla="*/ 1945338 w 2809466"/>
                <a:gd name="connsiteY319" fmla="*/ 350394 h 1586928"/>
                <a:gd name="connsiteX320" fmla="*/ 1953107 w 2809466"/>
                <a:gd name="connsiteY320" fmla="*/ 343042 h 1586928"/>
                <a:gd name="connsiteX321" fmla="*/ 1963816 w 2809466"/>
                <a:gd name="connsiteY321" fmla="*/ 338141 h 1586928"/>
                <a:gd name="connsiteX322" fmla="*/ 1964551 w 2809466"/>
                <a:gd name="connsiteY322" fmla="*/ 324466 h 1586928"/>
                <a:gd name="connsiteX323" fmla="*/ 1954945 w 2809466"/>
                <a:gd name="connsiteY323" fmla="*/ 319565 h 1586928"/>
                <a:gd name="connsiteX324" fmla="*/ 1961978 w 2809466"/>
                <a:gd name="connsiteY324" fmla="*/ 312532 h 1586928"/>
                <a:gd name="connsiteX325" fmla="*/ 1963081 w 2809466"/>
                <a:gd name="connsiteY325" fmla="*/ 302190 h 1586928"/>
                <a:gd name="connsiteX326" fmla="*/ 1952347 w 2809466"/>
                <a:gd name="connsiteY326" fmla="*/ 298122 h 1586928"/>
                <a:gd name="connsiteX327" fmla="*/ 1935364 w 2809466"/>
                <a:gd name="connsiteY327" fmla="*/ 297754 h 1586928"/>
                <a:gd name="connsiteX328" fmla="*/ 1921690 w 2809466"/>
                <a:gd name="connsiteY328" fmla="*/ 283712 h 1586928"/>
                <a:gd name="connsiteX329" fmla="*/ 1930929 w 2809466"/>
                <a:gd name="connsiteY329" fmla="*/ 278811 h 1586928"/>
                <a:gd name="connsiteX330" fmla="*/ 1929434 w 2809466"/>
                <a:gd name="connsiteY330" fmla="*/ 275111 h 1586928"/>
                <a:gd name="connsiteX331" fmla="*/ 1918725 w 2809466"/>
                <a:gd name="connsiteY331" fmla="*/ 271410 h 1586928"/>
                <a:gd name="connsiteX332" fmla="*/ 1889146 w 2809466"/>
                <a:gd name="connsiteY332" fmla="*/ 270675 h 1586928"/>
                <a:gd name="connsiteX333" fmla="*/ 1871403 w 2809466"/>
                <a:gd name="connsiteY333" fmla="*/ 267710 h 1586928"/>
                <a:gd name="connsiteX334" fmla="*/ 1852166 w 2809466"/>
                <a:gd name="connsiteY334" fmla="*/ 263642 h 1586928"/>
                <a:gd name="connsiteX335" fmla="*/ 1839251 w 2809466"/>
                <a:gd name="connsiteY335" fmla="*/ 266975 h 1586928"/>
                <a:gd name="connsiteX336" fmla="*/ 1825577 w 2809466"/>
                <a:gd name="connsiteY336" fmla="*/ 264769 h 1586928"/>
                <a:gd name="connsiteX337" fmla="*/ 1827415 w 2809466"/>
                <a:gd name="connsiteY337" fmla="*/ 272121 h 1586928"/>
                <a:gd name="connsiteX338" fmla="*/ 1829865 w 2809466"/>
                <a:gd name="connsiteY338" fmla="*/ 300230 h 1586928"/>
                <a:gd name="connsiteX339" fmla="*/ 1837634 w 2809466"/>
                <a:gd name="connsiteY339" fmla="*/ 305768 h 1586928"/>
                <a:gd name="connsiteX340" fmla="*/ 1845770 w 2809466"/>
                <a:gd name="connsiteY340" fmla="*/ 312041 h 1586928"/>
                <a:gd name="connsiteX341" fmla="*/ 1840868 w 2809466"/>
                <a:gd name="connsiteY341" fmla="*/ 319075 h 1586928"/>
                <a:gd name="connsiteX342" fmla="*/ 1835967 w 2809466"/>
                <a:gd name="connsiteY342" fmla="*/ 321525 h 1586928"/>
                <a:gd name="connsiteX343" fmla="*/ 1834865 w 2809466"/>
                <a:gd name="connsiteY343" fmla="*/ 324858 h 1586928"/>
                <a:gd name="connsiteX344" fmla="*/ 1820430 w 2809466"/>
                <a:gd name="connsiteY344" fmla="*/ 333362 h 1586928"/>
                <a:gd name="connsiteX345" fmla="*/ 1817122 w 2809466"/>
                <a:gd name="connsiteY345" fmla="*/ 348531 h 1586928"/>
                <a:gd name="connsiteX346" fmla="*/ 1813789 w 2809466"/>
                <a:gd name="connsiteY346" fmla="*/ 361470 h 1586928"/>
                <a:gd name="connsiteX347" fmla="*/ 1807123 w 2809466"/>
                <a:gd name="connsiteY347" fmla="*/ 372915 h 1586928"/>
                <a:gd name="connsiteX348" fmla="*/ 1800482 w 2809466"/>
                <a:gd name="connsiteY348" fmla="*/ 366641 h 1586928"/>
                <a:gd name="connsiteX349" fmla="*/ 1793449 w 2809466"/>
                <a:gd name="connsiteY349" fmla="*/ 357035 h 1586928"/>
                <a:gd name="connsiteX350" fmla="*/ 1787886 w 2809466"/>
                <a:gd name="connsiteY350" fmla="*/ 352893 h 1586928"/>
                <a:gd name="connsiteX351" fmla="*/ 1786440 w 2809466"/>
                <a:gd name="connsiteY351" fmla="*/ 353334 h 1586928"/>
                <a:gd name="connsiteX352" fmla="*/ 1780142 w 2809466"/>
                <a:gd name="connsiteY352" fmla="*/ 359608 h 1586928"/>
                <a:gd name="connsiteX353" fmla="*/ 1779039 w 2809466"/>
                <a:gd name="connsiteY353" fmla="*/ 376248 h 1586928"/>
                <a:gd name="connsiteX354" fmla="*/ 1785754 w 2809466"/>
                <a:gd name="connsiteY354" fmla="*/ 387937 h 1586928"/>
                <a:gd name="connsiteX355" fmla="*/ 1786391 w 2809466"/>
                <a:gd name="connsiteY355" fmla="*/ 388084 h 1586928"/>
                <a:gd name="connsiteX356" fmla="*/ 1795998 w 2809466"/>
                <a:gd name="connsiteY356" fmla="*/ 395093 h 1586928"/>
                <a:gd name="connsiteX357" fmla="*/ 1787127 w 2809466"/>
                <a:gd name="connsiteY357" fmla="*/ 405459 h 1586928"/>
                <a:gd name="connsiteX358" fmla="*/ 1777520 w 2809466"/>
                <a:gd name="connsiteY358" fmla="*/ 407910 h 1586928"/>
                <a:gd name="connsiteX359" fmla="*/ 1769751 w 2809466"/>
                <a:gd name="connsiteY359" fmla="*/ 414575 h 1586928"/>
                <a:gd name="connsiteX360" fmla="*/ 1764213 w 2809466"/>
                <a:gd name="connsiteY360" fmla="*/ 412345 h 1586928"/>
                <a:gd name="connsiteX361" fmla="*/ 1759753 w 2809466"/>
                <a:gd name="connsiteY361" fmla="*/ 404209 h 1586928"/>
                <a:gd name="connsiteX362" fmla="*/ 1737697 w 2809466"/>
                <a:gd name="connsiteY362" fmla="*/ 379458 h 1586928"/>
                <a:gd name="connsiteX363" fmla="*/ 1735247 w 2809466"/>
                <a:gd name="connsiteY363" fmla="*/ 356912 h 1586928"/>
                <a:gd name="connsiteX364" fmla="*/ 1741153 w 2809466"/>
                <a:gd name="connsiteY364" fmla="*/ 358750 h 1586928"/>
                <a:gd name="connsiteX365" fmla="*/ 1750024 w 2809466"/>
                <a:gd name="connsiteY365" fmla="*/ 358015 h 1586928"/>
                <a:gd name="connsiteX366" fmla="*/ 1753357 w 2809466"/>
                <a:gd name="connsiteY366" fmla="*/ 350247 h 1586928"/>
                <a:gd name="connsiteX367" fmla="*/ 1749656 w 2809466"/>
                <a:gd name="connsiteY367" fmla="*/ 340273 h 1586928"/>
                <a:gd name="connsiteX368" fmla="*/ 1746324 w 2809466"/>
                <a:gd name="connsiteY368" fmla="*/ 324736 h 1586928"/>
                <a:gd name="connsiteX369" fmla="*/ 1727111 w 2809466"/>
                <a:gd name="connsiteY369" fmla="*/ 312483 h 1586928"/>
                <a:gd name="connsiteX370" fmla="*/ 1711966 w 2809466"/>
                <a:gd name="connsiteY370" fmla="*/ 299936 h 1586928"/>
                <a:gd name="connsiteX371" fmla="*/ 1697532 w 2809466"/>
                <a:gd name="connsiteY371" fmla="*/ 302141 h 1586928"/>
                <a:gd name="connsiteX372" fmla="*/ 1689396 w 2809466"/>
                <a:gd name="connsiteY372" fmla="*/ 313242 h 1586928"/>
                <a:gd name="connsiteX373" fmla="*/ 1681652 w 2809466"/>
                <a:gd name="connsiteY373" fmla="*/ 324319 h 1586928"/>
                <a:gd name="connsiteX374" fmla="*/ 1680525 w 2809466"/>
                <a:gd name="connsiteY374" fmla="*/ 336891 h 1586928"/>
                <a:gd name="connsiteX375" fmla="*/ 1673883 w 2809466"/>
                <a:gd name="connsiteY375" fmla="*/ 343189 h 1586928"/>
                <a:gd name="connsiteX376" fmla="*/ 1668982 w 2809466"/>
                <a:gd name="connsiteY376" fmla="*/ 352428 h 1586928"/>
                <a:gd name="connsiteX377" fmla="*/ 1663419 w 2809466"/>
                <a:gd name="connsiteY377" fmla="*/ 340591 h 1586928"/>
                <a:gd name="connsiteX378" fmla="*/ 1660111 w 2809466"/>
                <a:gd name="connsiteY378" fmla="*/ 316085 h 1586928"/>
                <a:gd name="connsiteX379" fmla="*/ 1651607 w 2809466"/>
                <a:gd name="connsiteY379" fmla="*/ 300940 h 1586928"/>
                <a:gd name="connsiteX380" fmla="*/ 1658248 w 2809466"/>
                <a:gd name="connsiteY380" fmla="*/ 298710 h 1586928"/>
                <a:gd name="connsiteX381" fmla="*/ 1673785 w 2809466"/>
                <a:gd name="connsiteY381" fmla="*/ 295034 h 1586928"/>
                <a:gd name="connsiteX382" fmla="*/ 1659719 w 2809466"/>
                <a:gd name="connsiteY382" fmla="*/ 285036 h 1586928"/>
                <a:gd name="connsiteX383" fmla="*/ 1650553 w 2809466"/>
                <a:gd name="connsiteY383" fmla="*/ 281654 h 1586928"/>
                <a:gd name="connsiteX384" fmla="*/ 1649745 w 2809466"/>
                <a:gd name="connsiteY384" fmla="*/ 282095 h 1586928"/>
                <a:gd name="connsiteX385" fmla="*/ 1644378 w 2809466"/>
                <a:gd name="connsiteY385" fmla="*/ 281703 h 1586928"/>
                <a:gd name="connsiteX386" fmla="*/ 1643471 w 2809466"/>
                <a:gd name="connsiteY386" fmla="*/ 279497 h 1586928"/>
                <a:gd name="connsiteX387" fmla="*/ 1631635 w 2809466"/>
                <a:gd name="connsiteY387" fmla="*/ 275062 h 1586928"/>
                <a:gd name="connsiteX388" fmla="*/ 1621293 w 2809466"/>
                <a:gd name="connsiteY388" fmla="*/ 281727 h 1586928"/>
                <a:gd name="connsiteX389" fmla="*/ 1607986 w 2809466"/>
                <a:gd name="connsiteY389" fmla="*/ 279865 h 1586928"/>
                <a:gd name="connsiteX390" fmla="*/ 1597620 w 2809466"/>
                <a:gd name="connsiteY390" fmla="*/ 271361 h 1586928"/>
                <a:gd name="connsiteX391" fmla="*/ 1602521 w 2809466"/>
                <a:gd name="connsiteY391" fmla="*/ 266190 h 1586928"/>
                <a:gd name="connsiteX392" fmla="*/ 1615093 w 2809466"/>
                <a:gd name="connsiteY392" fmla="*/ 254354 h 1586928"/>
                <a:gd name="connsiteX393" fmla="*/ 1628400 w 2809466"/>
                <a:gd name="connsiteY393" fmla="*/ 245483 h 1586928"/>
                <a:gd name="connsiteX394" fmla="*/ 1615828 w 2809466"/>
                <a:gd name="connsiteY394" fmla="*/ 226270 h 1586928"/>
                <a:gd name="connsiteX395" fmla="*/ 1604016 w 2809466"/>
                <a:gd name="connsiteY395" fmla="*/ 214801 h 1586928"/>
                <a:gd name="connsiteX396" fmla="*/ 1591763 w 2809466"/>
                <a:gd name="connsiteY396" fmla="*/ 213698 h 1586928"/>
                <a:gd name="connsiteX397" fmla="*/ 1583995 w 2809466"/>
                <a:gd name="connsiteY397" fmla="*/ 201126 h 1586928"/>
                <a:gd name="connsiteX398" fmla="*/ 1585097 w 2809466"/>
                <a:gd name="connsiteY398" fmla="*/ 182281 h 1586928"/>
                <a:gd name="connsiteX399" fmla="*/ 1576594 w 2809466"/>
                <a:gd name="connsiteY399" fmla="*/ 173778 h 1586928"/>
                <a:gd name="connsiteX400" fmla="*/ 1565885 w 2809466"/>
                <a:gd name="connsiteY400" fmla="*/ 162676 h 1586928"/>
                <a:gd name="connsiteX401" fmla="*/ 1555910 w 2809466"/>
                <a:gd name="connsiteY401" fmla="*/ 157506 h 1586928"/>
                <a:gd name="connsiteX402" fmla="*/ 1548877 w 2809466"/>
                <a:gd name="connsiteY402" fmla="*/ 151600 h 1586928"/>
                <a:gd name="connsiteX403" fmla="*/ 1537065 w 2809466"/>
                <a:gd name="connsiteY403" fmla="*/ 150864 h 1586928"/>
                <a:gd name="connsiteX404" fmla="*/ 1530767 w 2809466"/>
                <a:gd name="connsiteY404" fmla="*/ 145669 h 1586928"/>
                <a:gd name="connsiteX405" fmla="*/ 1535203 w 2809466"/>
                <a:gd name="connsiteY405" fmla="*/ 136430 h 1586928"/>
                <a:gd name="connsiteX406" fmla="*/ 1548510 w 2809466"/>
                <a:gd name="connsiteY406" fmla="*/ 128662 h 1586928"/>
                <a:gd name="connsiteX407" fmla="*/ 1559611 w 2809466"/>
                <a:gd name="connsiteY407" fmla="*/ 116115 h 1586928"/>
                <a:gd name="connsiteX408" fmla="*/ 1565149 w 2809466"/>
                <a:gd name="connsiteY408" fmla="*/ 104278 h 1586928"/>
                <a:gd name="connsiteX409" fmla="*/ 1555543 w 2809466"/>
                <a:gd name="connsiteY409" fmla="*/ 95039 h 1586928"/>
                <a:gd name="connsiteX410" fmla="*/ 1559244 w 2809466"/>
                <a:gd name="connsiteY410" fmla="*/ 88006 h 1586928"/>
                <a:gd name="connsiteX411" fmla="*/ 1580294 w 2809466"/>
                <a:gd name="connsiteY411" fmla="*/ 90604 h 1586928"/>
                <a:gd name="connsiteX412" fmla="*/ 1596934 w 2809466"/>
                <a:gd name="connsiteY412" fmla="*/ 92809 h 1586928"/>
                <a:gd name="connsiteX413" fmla="*/ 1618744 w 2809466"/>
                <a:gd name="connsiteY413" fmla="*/ 85800 h 1586928"/>
                <a:gd name="connsiteX414" fmla="*/ 1636119 w 2809466"/>
                <a:gd name="connsiteY414" fmla="*/ 58844 h 1586928"/>
                <a:gd name="connsiteX415" fmla="*/ 1653862 w 2809466"/>
                <a:gd name="connsiteY415" fmla="*/ 42204 h 1586928"/>
                <a:gd name="connsiteX416" fmla="*/ 1663468 w 2809466"/>
                <a:gd name="connsiteY416" fmla="*/ 28137 h 1586928"/>
                <a:gd name="connsiteX417" fmla="*/ 1666434 w 2809466"/>
                <a:gd name="connsiteY417" fmla="*/ 17796 h 1586928"/>
                <a:gd name="connsiteX418" fmla="*/ 1655332 w 2809466"/>
                <a:gd name="connsiteY418" fmla="*/ 11522 h 1586928"/>
                <a:gd name="connsiteX419" fmla="*/ 1642785 w 2809466"/>
                <a:gd name="connsiteY419" fmla="*/ 8925 h 1586928"/>
                <a:gd name="connsiteX420" fmla="*/ 1631316 w 2809466"/>
                <a:gd name="connsiteY420" fmla="*/ 6474 h 1586928"/>
                <a:gd name="connsiteX421" fmla="*/ 1613941 w 2809466"/>
                <a:gd name="connsiteY421" fmla="*/ 8680 h 1586928"/>
                <a:gd name="connsiteX422" fmla="*/ 1603232 w 2809466"/>
                <a:gd name="connsiteY422" fmla="*/ 10909 h 1586928"/>
                <a:gd name="connsiteX423" fmla="*/ 1590660 w 2809466"/>
                <a:gd name="connsiteY423" fmla="*/ 3558 h 1586928"/>
                <a:gd name="connsiteX424" fmla="*/ 1576986 w 2809466"/>
                <a:gd name="connsiteY424" fmla="*/ -878 h 1586928"/>
                <a:gd name="connsiteX425" fmla="*/ 1530767 w 2809466"/>
                <a:gd name="connsiteY425" fmla="*/ 960 h 1586928"/>
                <a:gd name="connsiteX426" fmla="*/ 1517828 w 2809466"/>
                <a:gd name="connsiteY426" fmla="*/ 5396 h 1586928"/>
                <a:gd name="connsiteX427" fmla="*/ 1506727 w 2809466"/>
                <a:gd name="connsiteY427" fmla="*/ 7626 h 1586928"/>
                <a:gd name="connsiteX428" fmla="*/ 1503418 w 2809466"/>
                <a:gd name="connsiteY428" fmla="*/ 17600 h 1586928"/>
                <a:gd name="connsiteX429" fmla="*/ 1505624 w 2809466"/>
                <a:gd name="connsiteY429" fmla="*/ 24951 h 1586928"/>
                <a:gd name="connsiteX430" fmla="*/ 1489376 w 2809466"/>
                <a:gd name="connsiteY430" fmla="*/ 31593 h 1586928"/>
                <a:gd name="connsiteX431" fmla="*/ 1490111 w 2809466"/>
                <a:gd name="connsiteY431" fmla="*/ 37891 h 1586928"/>
                <a:gd name="connsiteX432" fmla="*/ 1491949 w 2809466"/>
                <a:gd name="connsiteY432" fmla="*/ 45635 h 1586928"/>
                <a:gd name="connsiteX433" fmla="*/ 1491214 w 2809466"/>
                <a:gd name="connsiteY433" fmla="*/ 54163 h 1586928"/>
                <a:gd name="connsiteX434" fmla="*/ 1492685 w 2809466"/>
                <a:gd name="connsiteY434" fmla="*/ 63769 h 1586928"/>
                <a:gd name="connsiteX435" fmla="*/ 1490847 w 2809466"/>
                <a:gd name="connsiteY435" fmla="*/ 74111 h 1586928"/>
                <a:gd name="connsiteX436" fmla="*/ 1491214 w 2809466"/>
                <a:gd name="connsiteY436" fmla="*/ 87050 h 1586928"/>
                <a:gd name="connsiteX437" fmla="*/ 1506727 w 2809466"/>
                <a:gd name="connsiteY437" fmla="*/ 106655 h 1586928"/>
                <a:gd name="connsiteX438" fmla="*/ 1507854 w 2809466"/>
                <a:gd name="connsiteY438" fmla="*/ 136969 h 1586928"/>
                <a:gd name="connsiteX439" fmla="*/ 1502291 w 2809466"/>
                <a:gd name="connsiteY439" fmla="*/ 148438 h 1586928"/>
                <a:gd name="connsiteX440" fmla="*/ 1492317 w 2809466"/>
                <a:gd name="connsiteY440" fmla="*/ 155471 h 1586928"/>
                <a:gd name="connsiteX441" fmla="*/ 1486779 w 2809466"/>
                <a:gd name="connsiteY441" fmla="*/ 165446 h 1586928"/>
                <a:gd name="connsiteX442" fmla="*/ 1498615 w 2809466"/>
                <a:gd name="connsiteY442" fmla="*/ 168778 h 1586928"/>
                <a:gd name="connsiteX443" fmla="*/ 1498983 w 2809466"/>
                <a:gd name="connsiteY443" fmla="*/ 176130 h 1586928"/>
                <a:gd name="connsiteX444" fmla="*/ 1489744 w 2809466"/>
                <a:gd name="connsiteY444" fmla="*/ 177993 h 1586928"/>
                <a:gd name="connsiteX445" fmla="*/ 1477172 w 2809466"/>
                <a:gd name="connsiteY445" fmla="*/ 169857 h 1586928"/>
                <a:gd name="connsiteX446" fmla="*/ 1470507 w 2809466"/>
                <a:gd name="connsiteY446" fmla="*/ 179831 h 1586928"/>
                <a:gd name="connsiteX447" fmla="*/ 1463865 w 2809466"/>
                <a:gd name="connsiteY447" fmla="*/ 191299 h 1586928"/>
                <a:gd name="connsiteX448" fmla="*/ 1463106 w 2809466"/>
                <a:gd name="connsiteY448" fmla="*/ 199436 h 1586928"/>
                <a:gd name="connsiteX449" fmla="*/ 1461268 w 2809466"/>
                <a:gd name="connsiteY449" fmla="*/ 208307 h 1586928"/>
                <a:gd name="connsiteX450" fmla="*/ 1472737 w 2809466"/>
                <a:gd name="connsiteY450" fmla="*/ 217546 h 1586928"/>
                <a:gd name="connsiteX451" fmla="*/ 1482343 w 2809466"/>
                <a:gd name="connsiteY451" fmla="*/ 219996 h 1586928"/>
                <a:gd name="connsiteX452" fmla="*/ 1475677 w 2809466"/>
                <a:gd name="connsiteY452" fmla="*/ 224898 h 1586928"/>
                <a:gd name="connsiteX453" fmla="*/ 1466438 w 2809466"/>
                <a:gd name="connsiteY453" fmla="*/ 231171 h 1586928"/>
                <a:gd name="connsiteX454" fmla="*/ 1463498 w 2809466"/>
                <a:gd name="connsiteY454" fmla="*/ 242640 h 1586928"/>
                <a:gd name="connsiteX455" fmla="*/ 1466806 w 2809466"/>
                <a:gd name="connsiteY455" fmla="*/ 255187 h 1586928"/>
                <a:gd name="connsiteX456" fmla="*/ 1478275 w 2809466"/>
                <a:gd name="connsiteY456" fmla="*/ 266289 h 1586928"/>
                <a:gd name="connsiteX457" fmla="*/ 1495650 w 2809466"/>
                <a:gd name="connsiteY457" fmla="*/ 273322 h 1586928"/>
                <a:gd name="connsiteX458" fmla="*/ 1507903 w 2809466"/>
                <a:gd name="connsiteY458" fmla="*/ 278860 h 1586928"/>
                <a:gd name="connsiteX459" fmla="*/ 1529959 w 2809466"/>
                <a:gd name="connsiteY459" fmla="*/ 284399 h 1586928"/>
                <a:gd name="connsiteX460" fmla="*/ 1540300 w 2809466"/>
                <a:gd name="connsiteY460" fmla="*/ 292535 h 1586928"/>
                <a:gd name="connsiteX461" fmla="*/ 1537849 w 2809466"/>
                <a:gd name="connsiteY461" fmla="*/ 300303 h 1586928"/>
                <a:gd name="connsiteX462" fmla="*/ 1540790 w 2809466"/>
                <a:gd name="connsiteY462" fmla="*/ 311747 h 1586928"/>
                <a:gd name="connsiteX463" fmla="*/ 1531184 w 2809466"/>
                <a:gd name="connsiteY463" fmla="*/ 318413 h 1586928"/>
                <a:gd name="connsiteX464" fmla="*/ 1526283 w 2809466"/>
                <a:gd name="connsiteY464" fmla="*/ 322481 h 1586928"/>
                <a:gd name="connsiteX465" fmla="*/ 1531821 w 2809466"/>
                <a:gd name="connsiteY465" fmla="*/ 329833 h 1586928"/>
                <a:gd name="connsiteX466" fmla="*/ 1546255 w 2809466"/>
                <a:gd name="connsiteY466" fmla="*/ 329098 h 1586928"/>
                <a:gd name="connsiteX467" fmla="*/ 1551794 w 2809466"/>
                <a:gd name="connsiteY467" fmla="*/ 319124 h 1586928"/>
                <a:gd name="connsiteX468" fmla="*/ 1555494 w 2809466"/>
                <a:gd name="connsiteY468" fmla="*/ 312090 h 1586928"/>
                <a:gd name="connsiteX469" fmla="*/ 1556964 w 2809466"/>
                <a:gd name="connsiteY469" fmla="*/ 321722 h 1586928"/>
                <a:gd name="connsiteX470" fmla="*/ 1556229 w 2809466"/>
                <a:gd name="connsiteY470" fmla="*/ 339832 h 1586928"/>
                <a:gd name="connsiteX471" fmla="*/ 1542163 w 2809466"/>
                <a:gd name="connsiteY471" fmla="*/ 349806 h 1586928"/>
                <a:gd name="connsiteX472" fmla="*/ 1532924 w 2809466"/>
                <a:gd name="connsiteY472" fmla="*/ 358309 h 1586928"/>
                <a:gd name="connsiteX473" fmla="*/ 1524420 w 2809466"/>
                <a:gd name="connsiteY473" fmla="*/ 364975 h 1586928"/>
                <a:gd name="connsiteX474" fmla="*/ 1516676 w 2809466"/>
                <a:gd name="connsiteY474" fmla="*/ 368283 h 1586928"/>
                <a:gd name="connsiteX475" fmla="*/ 1507437 w 2809466"/>
                <a:gd name="connsiteY475" fmla="*/ 365833 h 1586928"/>
                <a:gd name="connsiteX476" fmla="*/ 1498566 w 2809466"/>
                <a:gd name="connsiteY476" fmla="*/ 371738 h 1586928"/>
                <a:gd name="connsiteX477" fmla="*/ 1492268 w 2809466"/>
                <a:gd name="connsiteY477" fmla="*/ 386148 h 1586928"/>
                <a:gd name="connsiteX478" fmla="*/ 1499620 w 2809466"/>
                <a:gd name="connsiteY478" fmla="*/ 395387 h 1586928"/>
                <a:gd name="connsiteX479" fmla="*/ 1504056 w 2809466"/>
                <a:gd name="connsiteY479" fmla="*/ 407959 h 1586928"/>
                <a:gd name="connsiteX480" fmla="*/ 1506506 w 2809466"/>
                <a:gd name="connsiteY480" fmla="*/ 414992 h 1586928"/>
                <a:gd name="connsiteX481" fmla="*/ 1496900 w 2809466"/>
                <a:gd name="connsiteY481" fmla="*/ 416462 h 1586928"/>
                <a:gd name="connsiteX482" fmla="*/ 1490626 w 2809466"/>
                <a:gd name="connsiteY482" fmla="*/ 407591 h 1586928"/>
                <a:gd name="connsiteX483" fmla="*/ 1484720 w 2809466"/>
                <a:gd name="connsiteY483" fmla="*/ 412027 h 1586928"/>
                <a:gd name="connsiteX484" fmla="*/ 1478422 w 2809466"/>
                <a:gd name="connsiteY484" fmla="*/ 412762 h 1586928"/>
                <a:gd name="connsiteX485" fmla="*/ 1475089 w 2809466"/>
                <a:gd name="connsiteY485" fmla="*/ 403156 h 1586928"/>
                <a:gd name="connsiteX486" fmla="*/ 1469918 w 2809466"/>
                <a:gd name="connsiteY486" fmla="*/ 392079 h 1586928"/>
                <a:gd name="connsiteX487" fmla="*/ 1475089 w 2809466"/>
                <a:gd name="connsiteY487" fmla="*/ 378404 h 1586928"/>
                <a:gd name="connsiteX488" fmla="*/ 1479157 w 2809466"/>
                <a:gd name="connsiteY488" fmla="*/ 368773 h 1586928"/>
                <a:gd name="connsiteX489" fmla="*/ 1483225 w 2809466"/>
                <a:gd name="connsiteY489" fmla="*/ 358432 h 1586928"/>
                <a:gd name="connsiteX490" fmla="*/ 1470972 w 2809466"/>
                <a:gd name="connsiteY490" fmla="*/ 361029 h 1586928"/>
                <a:gd name="connsiteX491" fmla="*/ 1463964 w 2809466"/>
                <a:gd name="connsiteY491" fmla="*/ 368773 h 1586928"/>
                <a:gd name="connsiteX492" fmla="*/ 1459528 w 2809466"/>
                <a:gd name="connsiteY492" fmla="*/ 359167 h 1586928"/>
                <a:gd name="connsiteX493" fmla="*/ 1445094 w 2809466"/>
                <a:gd name="connsiteY493" fmla="*/ 355099 h 1586928"/>
                <a:gd name="connsiteX494" fmla="*/ 1444726 w 2809466"/>
                <a:gd name="connsiteY494" fmla="*/ 342160 h 1586928"/>
                <a:gd name="connsiteX495" fmla="*/ 1462493 w 2809466"/>
                <a:gd name="connsiteY495" fmla="*/ 347061 h 1586928"/>
                <a:gd name="connsiteX496" fmla="*/ 1477197 w 2809466"/>
                <a:gd name="connsiteY496" fmla="*/ 344120 h 1586928"/>
                <a:gd name="connsiteX497" fmla="*/ 1491239 w 2809466"/>
                <a:gd name="connsiteY497" fmla="*/ 346326 h 1586928"/>
                <a:gd name="connsiteX498" fmla="*/ 1510084 w 2809466"/>
                <a:gd name="connsiteY498" fmla="*/ 341424 h 1586928"/>
                <a:gd name="connsiteX499" fmla="*/ 1513785 w 2809466"/>
                <a:gd name="connsiteY499" fmla="*/ 326280 h 1586928"/>
                <a:gd name="connsiteX500" fmla="*/ 1508246 w 2809466"/>
                <a:gd name="connsiteY500" fmla="*/ 317408 h 1586928"/>
                <a:gd name="connsiteX501" fmla="*/ 1495674 w 2809466"/>
                <a:gd name="connsiteY501" fmla="*/ 309272 h 1586928"/>
                <a:gd name="connsiteX502" fmla="*/ 1483103 w 2809466"/>
                <a:gd name="connsiteY502" fmla="*/ 305204 h 1586928"/>
                <a:gd name="connsiteX503" fmla="*/ 1477564 w 2809466"/>
                <a:gd name="connsiteY503" fmla="*/ 301136 h 1586928"/>
                <a:gd name="connsiteX504" fmla="*/ 1474231 w 2809466"/>
                <a:gd name="connsiteY504" fmla="*/ 294471 h 1586928"/>
                <a:gd name="connsiteX505" fmla="*/ 1485701 w 2809466"/>
                <a:gd name="connsiteY505" fmla="*/ 291162 h 1586928"/>
                <a:gd name="connsiteX506" fmla="*/ 1493469 w 2809466"/>
                <a:gd name="connsiteY506" fmla="*/ 296701 h 1586928"/>
                <a:gd name="connsiteX507" fmla="*/ 1505722 w 2809466"/>
                <a:gd name="connsiteY507" fmla="*/ 296701 h 1586928"/>
                <a:gd name="connsiteX508" fmla="*/ 1504252 w 2809466"/>
                <a:gd name="connsiteY508" fmla="*/ 288565 h 1586928"/>
                <a:gd name="connsiteX509" fmla="*/ 1496483 w 2809466"/>
                <a:gd name="connsiteY509" fmla="*/ 281213 h 1586928"/>
                <a:gd name="connsiteX510" fmla="*/ 1485039 w 2809466"/>
                <a:gd name="connsiteY510" fmla="*/ 281213 h 1586928"/>
                <a:gd name="connsiteX511" fmla="*/ 1473202 w 2809466"/>
                <a:gd name="connsiteY511" fmla="*/ 282708 h 1586928"/>
                <a:gd name="connsiteX512" fmla="*/ 1455827 w 2809466"/>
                <a:gd name="connsiteY512" fmla="*/ 281972 h 1586928"/>
                <a:gd name="connsiteX513" fmla="*/ 1446221 w 2809466"/>
                <a:gd name="connsiteY513" fmla="*/ 280477 h 1586928"/>
                <a:gd name="connsiteX514" fmla="*/ 1433649 w 2809466"/>
                <a:gd name="connsiteY514" fmla="*/ 270504 h 1586928"/>
                <a:gd name="connsiteX515" fmla="*/ 1416274 w 2809466"/>
                <a:gd name="connsiteY515" fmla="*/ 263470 h 1586928"/>
                <a:gd name="connsiteX516" fmla="*/ 1404806 w 2809466"/>
                <a:gd name="connsiteY516" fmla="*/ 273836 h 1586928"/>
                <a:gd name="connsiteX517" fmla="*/ 1393729 w 2809466"/>
                <a:gd name="connsiteY517" fmla="*/ 297485 h 1586928"/>
                <a:gd name="connsiteX518" fmla="*/ 1379295 w 2809466"/>
                <a:gd name="connsiteY518" fmla="*/ 305621 h 1586928"/>
                <a:gd name="connsiteX519" fmla="*/ 1365620 w 2809466"/>
                <a:gd name="connsiteY519" fmla="*/ 311527 h 1586928"/>
                <a:gd name="connsiteX520" fmla="*/ 1374124 w 2809466"/>
                <a:gd name="connsiteY520" fmla="*/ 325569 h 1586928"/>
                <a:gd name="connsiteX521" fmla="*/ 1388166 w 2809466"/>
                <a:gd name="connsiteY521" fmla="*/ 324466 h 1586928"/>
                <a:gd name="connsiteX522" fmla="*/ 1399635 w 2809466"/>
                <a:gd name="connsiteY522" fmla="*/ 330005 h 1586928"/>
                <a:gd name="connsiteX523" fmla="*/ 1414339 w 2809466"/>
                <a:gd name="connsiteY523" fmla="*/ 334465 h 1586928"/>
                <a:gd name="connsiteX524" fmla="*/ 1428405 w 2809466"/>
                <a:gd name="connsiteY524" fmla="*/ 336915 h 1586928"/>
                <a:gd name="connsiteX525" fmla="*/ 1417304 w 2809466"/>
                <a:gd name="connsiteY525" fmla="*/ 342454 h 1586928"/>
                <a:gd name="connsiteX526" fmla="*/ 1412133 w 2809466"/>
                <a:gd name="connsiteY526" fmla="*/ 349806 h 1586928"/>
                <a:gd name="connsiteX527" fmla="*/ 1399194 w 2809466"/>
                <a:gd name="connsiteY527" fmla="*/ 348335 h 1586928"/>
                <a:gd name="connsiteX528" fmla="*/ 1393288 w 2809466"/>
                <a:gd name="connsiteY528" fmla="*/ 354241 h 1586928"/>
                <a:gd name="connsiteX529" fmla="*/ 1399929 w 2809466"/>
                <a:gd name="connsiteY529" fmla="*/ 362010 h 1586928"/>
                <a:gd name="connsiteX530" fmla="*/ 1392577 w 2809466"/>
                <a:gd name="connsiteY530" fmla="*/ 371248 h 1586928"/>
                <a:gd name="connsiteX531" fmla="*/ 1393704 w 2809466"/>
                <a:gd name="connsiteY531" fmla="*/ 378282 h 1586928"/>
                <a:gd name="connsiteX532" fmla="*/ 1396645 w 2809466"/>
                <a:gd name="connsiteY532" fmla="*/ 381271 h 1586928"/>
                <a:gd name="connsiteX533" fmla="*/ 1394072 w 2809466"/>
                <a:gd name="connsiteY533" fmla="*/ 384188 h 1586928"/>
                <a:gd name="connsiteX534" fmla="*/ 1380030 w 2809466"/>
                <a:gd name="connsiteY534" fmla="*/ 386785 h 1586928"/>
                <a:gd name="connsiteX535" fmla="*/ 1363022 w 2809466"/>
                <a:gd name="connsiteY535" fmla="*/ 383085 h 1586928"/>
                <a:gd name="connsiteX536" fmla="*/ 1350451 w 2809466"/>
                <a:gd name="connsiteY536" fmla="*/ 381590 h 1586928"/>
                <a:gd name="connsiteX537" fmla="*/ 1340452 w 2809466"/>
                <a:gd name="connsiteY537" fmla="*/ 376689 h 1586928"/>
                <a:gd name="connsiteX538" fmla="*/ 1331213 w 2809466"/>
                <a:gd name="connsiteY538" fmla="*/ 382252 h 1586928"/>
                <a:gd name="connsiteX539" fmla="*/ 1311265 w 2809466"/>
                <a:gd name="connsiteY539" fmla="*/ 382987 h 1586928"/>
                <a:gd name="connsiteX540" fmla="*/ 1292396 w 2809466"/>
                <a:gd name="connsiteY540" fmla="*/ 387055 h 1586928"/>
                <a:gd name="connsiteX541" fmla="*/ 1270977 w 2809466"/>
                <a:gd name="connsiteY541" fmla="*/ 384825 h 1586928"/>
                <a:gd name="connsiteX542" fmla="*/ 1259876 w 2809466"/>
                <a:gd name="connsiteY542" fmla="*/ 379654 h 1586928"/>
                <a:gd name="connsiteX543" fmla="*/ 1247304 w 2809466"/>
                <a:gd name="connsiteY543" fmla="*/ 372621 h 1586928"/>
                <a:gd name="connsiteX544" fmla="*/ 1239168 w 2809466"/>
                <a:gd name="connsiteY544" fmla="*/ 365269 h 1586928"/>
                <a:gd name="connsiteX545" fmla="*/ 1231816 w 2809466"/>
                <a:gd name="connsiteY545" fmla="*/ 367720 h 1586928"/>
                <a:gd name="connsiteX546" fmla="*/ 1208168 w 2809466"/>
                <a:gd name="connsiteY546" fmla="*/ 367720 h 1586928"/>
                <a:gd name="connsiteX547" fmla="*/ 1195596 w 2809466"/>
                <a:gd name="connsiteY547" fmla="*/ 356643 h 1586928"/>
                <a:gd name="connsiteX548" fmla="*/ 1182657 w 2809466"/>
                <a:gd name="connsiteY548" fmla="*/ 351080 h 1586928"/>
                <a:gd name="connsiteX549" fmla="*/ 1173786 w 2809466"/>
                <a:gd name="connsiteY549" fmla="*/ 344806 h 1586928"/>
                <a:gd name="connsiteX550" fmla="*/ 1164915 w 2809466"/>
                <a:gd name="connsiteY550" fmla="*/ 322751 h 1586928"/>
                <a:gd name="connsiteX551" fmla="*/ 1156411 w 2809466"/>
                <a:gd name="connsiteY551" fmla="*/ 319050 h 1586928"/>
                <a:gd name="connsiteX552" fmla="*/ 1142736 w 2809466"/>
                <a:gd name="connsiteY552" fmla="*/ 318315 h 1586928"/>
                <a:gd name="connsiteX553" fmla="*/ 1126856 w 2809466"/>
                <a:gd name="connsiteY553" fmla="*/ 323854 h 1586928"/>
                <a:gd name="connsiteX554" fmla="*/ 1112422 w 2809466"/>
                <a:gd name="connsiteY554" fmla="*/ 329759 h 1586928"/>
                <a:gd name="connsiteX555" fmla="*/ 1087671 w 2809466"/>
                <a:gd name="connsiteY555" fmla="*/ 334220 h 1586928"/>
                <a:gd name="connsiteX556" fmla="*/ 1072134 w 2809466"/>
                <a:gd name="connsiteY556" fmla="*/ 339390 h 1586928"/>
                <a:gd name="connsiteX557" fmla="*/ 1066596 w 2809466"/>
                <a:gd name="connsiteY557" fmla="*/ 349732 h 1586928"/>
                <a:gd name="connsiteX558" fmla="*/ 1061425 w 2809466"/>
                <a:gd name="connsiteY558" fmla="*/ 360073 h 1586928"/>
                <a:gd name="connsiteX559" fmla="*/ 1077305 w 2809466"/>
                <a:gd name="connsiteY559" fmla="*/ 360466 h 1586928"/>
                <a:gd name="connsiteX560" fmla="*/ 1087303 w 2809466"/>
                <a:gd name="connsiteY560" fmla="*/ 364534 h 1586928"/>
                <a:gd name="connsiteX561" fmla="*/ 1093209 w 2809466"/>
                <a:gd name="connsiteY561" fmla="*/ 359633 h 1586928"/>
                <a:gd name="connsiteX562" fmla="*/ 1102081 w 2809466"/>
                <a:gd name="connsiteY562" fmla="*/ 355197 h 1586928"/>
                <a:gd name="connsiteX563" fmla="*/ 1111687 w 2809466"/>
                <a:gd name="connsiteY563" fmla="*/ 359633 h 1586928"/>
                <a:gd name="connsiteX564" fmla="*/ 1120191 w 2809466"/>
                <a:gd name="connsiteY564" fmla="*/ 354462 h 1586928"/>
                <a:gd name="connsiteX565" fmla="*/ 1133130 w 2809466"/>
                <a:gd name="connsiteY565" fmla="*/ 349561 h 1586928"/>
                <a:gd name="connsiteX566" fmla="*/ 1139404 w 2809466"/>
                <a:gd name="connsiteY566" fmla="*/ 343287 h 1586928"/>
                <a:gd name="connsiteX567" fmla="*/ 1148275 w 2809466"/>
                <a:gd name="connsiteY567" fmla="*/ 338091 h 1586928"/>
                <a:gd name="connsiteX568" fmla="*/ 1159744 w 2809466"/>
                <a:gd name="connsiteY568" fmla="*/ 342160 h 1586928"/>
                <a:gd name="connsiteX569" fmla="*/ 1147907 w 2809466"/>
                <a:gd name="connsiteY569" fmla="*/ 348090 h 1586928"/>
                <a:gd name="connsiteX570" fmla="*/ 1136095 w 2809466"/>
                <a:gd name="connsiteY570" fmla="*/ 357696 h 1586928"/>
                <a:gd name="connsiteX571" fmla="*/ 1115388 w 2809466"/>
                <a:gd name="connsiteY571" fmla="*/ 365833 h 1586928"/>
                <a:gd name="connsiteX572" fmla="*/ 1100978 w 2809466"/>
                <a:gd name="connsiteY572" fmla="*/ 370268 h 1586928"/>
                <a:gd name="connsiteX573" fmla="*/ 1089509 w 2809466"/>
                <a:gd name="connsiteY573" fmla="*/ 371738 h 1586928"/>
                <a:gd name="connsiteX574" fmla="*/ 1091715 w 2809466"/>
                <a:gd name="connsiteY574" fmla="*/ 381345 h 1586928"/>
                <a:gd name="connsiteX575" fmla="*/ 1086176 w 2809466"/>
                <a:gd name="connsiteY575" fmla="*/ 395019 h 1586928"/>
                <a:gd name="connsiteX576" fmla="*/ 1097277 w 2809466"/>
                <a:gd name="connsiteY576" fmla="*/ 399455 h 1586928"/>
                <a:gd name="connsiteX577" fmla="*/ 1105414 w 2809466"/>
                <a:gd name="connsiteY577" fmla="*/ 422025 h 1586928"/>
                <a:gd name="connsiteX578" fmla="*/ 1110952 w 2809466"/>
                <a:gd name="connsiteY578" fmla="*/ 429377 h 1586928"/>
                <a:gd name="connsiteX579" fmla="*/ 1103600 w 2809466"/>
                <a:gd name="connsiteY579" fmla="*/ 432710 h 1586928"/>
                <a:gd name="connsiteX580" fmla="*/ 1098062 w 2809466"/>
                <a:gd name="connsiteY580" fmla="*/ 429377 h 1586928"/>
                <a:gd name="connsiteX581" fmla="*/ 1089926 w 2809466"/>
                <a:gd name="connsiteY581" fmla="*/ 433077 h 1586928"/>
                <a:gd name="connsiteX582" fmla="*/ 1084387 w 2809466"/>
                <a:gd name="connsiteY582" fmla="*/ 438248 h 1586928"/>
                <a:gd name="connsiteX583" fmla="*/ 1085858 w 2809466"/>
                <a:gd name="connsiteY583" fmla="*/ 429377 h 1586928"/>
                <a:gd name="connsiteX584" fmla="*/ 1088455 w 2809466"/>
                <a:gd name="connsiteY584" fmla="*/ 422736 h 1586928"/>
                <a:gd name="connsiteX585" fmla="*/ 1092523 w 2809466"/>
                <a:gd name="connsiteY585" fmla="*/ 417835 h 1586928"/>
                <a:gd name="connsiteX586" fmla="*/ 1087622 w 2809466"/>
                <a:gd name="connsiteY586" fmla="*/ 409331 h 1586928"/>
                <a:gd name="connsiteX587" fmla="*/ 1092523 w 2809466"/>
                <a:gd name="connsiteY587" fmla="*/ 401195 h 1586928"/>
                <a:gd name="connsiteX588" fmla="*/ 1079952 w 2809466"/>
                <a:gd name="connsiteY588" fmla="*/ 397127 h 1586928"/>
                <a:gd name="connsiteX589" fmla="*/ 1079584 w 2809466"/>
                <a:gd name="connsiteY589" fmla="*/ 404479 h 1586928"/>
                <a:gd name="connsiteX590" fmla="*/ 1075148 w 2809466"/>
                <a:gd name="connsiteY590" fmla="*/ 401881 h 1586928"/>
                <a:gd name="connsiteX591" fmla="*/ 1068483 w 2809466"/>
                <a:gd name="connsiteY591" fmla="*/ 395607 h 1586928"/>
                <a:gd name="connsiteX592" fmla="*/ 1058876 w 2809466"/>
                <a:gd name="connsiteY592" fmla="*/ 401146 h 1586928"/>
                <a:gd name="connsiteX593" fmla="*/ 1053975 w 2809466"/>
                <a:gd name="connsiteY593" fmla="*/ 394480 h 1586928"/>
                <a:gd name="connsiteX594" fmla="*/ 1047309 w 2809466"/>
                <a:gd name="connsiteY594" fmla="*/ 386369 h 1586928"/>
                <a:gd name="connsiteX595" fmla="*/ 1032164 w 2809466"/>
                <a:gd name="connsiteY595" fmla="*/ 383036 h 1586928"/>
                <a:gd name="connsiteX596" fmla="*/ 1025131 w 2809466"/>
                <a:gd name="connsiteY596" fmla="*/ 376738 h 1586928"/>
                <a:gd name="connsiteX597" fmla="*/ 1021823 w 2809466"/>
                <a:gd name="connsiteY597" fmla="*/ 367867 h 1586928"/>
                <a:gd name="connsiteX598" fmla="*/ 1015892 w 2809466"/>
                <a:gd name="connsiteY598" fmla="*/ 366029 h 1586928"/>
                <a:gd name="connsiteX599" fmla="*/ 1008541 w 2809466"/>
                <a:gd name="connsiteY599" fmla="*/ 373062 h 1586928"/>
                <a:gd name="connsiteX600" fmla="*/ 989671 w 2809466"/>
                <a:gd name="connsiteY600" fmla="*/ 378233 h 1586928"/>
                <a:gd name="connsiteX601" fmla="*/ 980064 w 2809466"/>
                <a:gd name="connsiteY601" fmla="*/ 385584 h 1586928"/>
                <a:gd name="connsiteX602" fmla="*/ 960459 w 2809466"/>
                <a:gd name="connsiteY602" fmla="*/ 385217 h 1586928"/>
                <a:gd name="connsiteX603" fmla="*/ 940487 w 2809466"/>
                <a:gd name="connsiteY603" fmla="*/ 385584 h 1586928"/>
                <a:gd name="connsiteX604" fmla="*/ 925318 w 2809466"/>
                <a:gd name="connsiteY604" fmla="*/ 390486 h 1586928"/>
                <a:gd name="connsiteX605" fmla="*/ 896866 w 2809466"/>
                <a:gd name="connsiteY605" fmla="*/ 388648 h 1586928"/>
                <a:gd name="connsiteX606" fmla="*/ 876158 w 2809466"/>
                <a:gd name="connsiteY606" fmla="*/ 384947 h 1586928"/>
                <a:gd name="connsiteX607" fmla="*/ 868806 w 2809466"/>
                <a:gd name="connsiteY607" fmla="*/ 381615 h 1586928"/>
                <a:gd name="connsiteX608" fmla="*/ 849593 w 2809466"/>
                <a:gd name="connsiteY608" fmla="*/ 379164 h 1586928"/>
                <a:gd name="connsiteX609" fmla="*/ 854495 w 2809466"/>
                <a:gd name="connsiteY609" fmla="*/ 371028 h 1586928"/>
                <a:gd name="connsiteX610" fmla="*/ 860560 w 2809466"/>
                <a:gd name="connsiteY610" fmla="*/ 363995 h 1586928"/>
                <a:gd name="connsiteX611" fmla="*/ 861528 w 2809466"/>
                <a:gd name="connsiteY611" fmla="*/ 363995 h 1586928"/>
                <a:gd name="connsiteX612" fmla="*/ 872605 w 2809466"/>
                <a:gd name="connsiteY612" fmla="*/ 359559 h 1586928"/>
                <a:gd name="connsiteX613" fmla="*/ 890347 w 2809466"/>
                <a:gd name="connsiteY613" fmla="*/ 356226 h 1586928"/>
                <a:gd name="connsiteX614" fmla="*/ 887406 w 2809466"/>
                <a:gd name="connsiteY614" fmla="*/ 345517 h 1586928"/>
                <a:gd name="connsiteX615" fmla="*/ 869296 w 2809466"/>
                <a:gd name="connsiteY615" fmla="*/ 328142 h 1586928"/>
                <a:gd name="connsiteX616" fmla="*/ 857460 w 2809466"/>
                <a:gd name="connsiteY616" fmla="*/ 322236 h 1586928"/>
                <a:gd name="connsiteX617" fmla="*/ 840085 w 2809466"/>
                <a:gd name="connsiteY617" fmla="*/ 317335 h 1586928"/>
                <a:gd name="connsiteX618" fmla="*/ 830111 w 2809466"/>
                <a:gd name="connsiteY618" fmla="*/ 312899 h 1586928"/>
                <a:gd name="connsiteX619" fmla="*/ 815677 w 2809466"/>
                <a:gd name="connsiteY619" fmla="*/ 318070 h 1586928"/>
                <a:gd name="connsiteX620" fmla="*/ 807173 w 2809466"/>
                <a:gd name="connsiteY620" fmla="*/ 322971 h 1586928"/>
                <a:gd name="connsiteX621" fmla="*/ 799037 w 2809466"/>
                <a:gd name="connsiteY621" fmla="*/ 321133 h 1586928"/>
                <a:gd name="connsiteX622" fmla="*/ 791685 w 2809466"/>
                <a:gd name="connsiteY622" fmla="*/ 317800 h 1586928"/>
                <a:gd name="connsiteX623" fmla="*/ 772080 w 2809466"/>
                <a:gd name="connsiteY623" fmla="*/ 317065 h 1586928"/>
                <a:gd name="connsiteX624" fmla="*/ 756936 w 2809466"/>
                <a:gd name="connsiteY624" fmla="*/ 312997 h 1586928"/>
                <a:gd name="connsiteX625" fmla="*/ 741399 w 2809466"/>
                <a:gd name="connsiteY625" fmla="*/ 304494 h 1586928"/>
                <a:gd name="connsiteX626" fmla="*/ 723656 w 2809466"/>
                <a:gd name="connsiteY626" fmla="*/ 297828 h 1586928"/>
                <a:gd name="connsiteX627" fmla="*/ 692239 w 2809466"/>
                <a:gd name="connsiteY627" fmla="*/ 294519 h 1586928"/>
                <a:gd name="connsiteX628" fmla="*/ 675232 w 2809466"/>
                <a:gd name="connsiteY628" fmla="*/ 286384 h 1586928"/>
                <a:gd name="connsiteX629" fmla="*/ 654524 w 2809466"/>
                <a:gd name="connsiteY629" fmla="*/ 273444 h 1586928"/>
                <a:gd name="connsiteX630" fmla="*/ 633081 w 2809466"/>
                <a:gd name="connsiteY630" fmla="*/ 266779 h 1586928"/>
                <a:gd name="connsiteX631" fmla="*/ 591690 w 2809466"/>
                <a:gd name="connsiteY631" fmla="*/ 268273 h 1586928"/>
                <a:gd name="connsiteX632" fmla="*/ 582452 w 2809466"/>
                <a:gd name="connsiteY632" fmla="*/ 285648 h 1586928"/>
                <a:gd name="connsiteX633" fmla="*/ 569880 w 2809466"/>
                <a:gd name="connsiteY633" fmla="*/ 292657 h 1586928"/>
                <a:gd name="connsiteX634" fmla="*/ 548069 w 2809466"/>
                <a:gd name="connsiteY634" fmla="*/ 288589 h 1586928"/>
                <a:gd name="connsiteX635" fmla="*/ 559171 w 2809466"/>
                <a:gd name="connsiteY635" fmla="*/ 279350 h 1586928"/>
                <a:gd name="connsiteX636" fmla="*/ 551402 w 2809466"/>
                <a:gd name="connsiteY636" fmla="*/ 273812 h 1586928"/>
                <a:gd name="connsiteX637" fmla="*/ 546501 w 2809466"/>
                <a:gd name="connsiteY637" fmla="*/ 266043 h 1586928"/>
                <a:gd name="connsiteX638" fmla="*/ 550201 w 2809466"/>
                <a:gd name="connsiteY638" fmla="*/ 254942 h 1586928"/>
                <a:gd name="connsiteX639" fmla="*/ 540938 w 2809466"/>
                <a:gd name="connsiteY639" fmla="*/ 249771 h 1586928"/>
                <a:gd name="connsiteX640" fmla="*/ 527631 w 2809466"/>
                <a:gd name="connsiteY640" fmla="*/ 253472 h 1586928"/>
                <a:gd name="connsiteX641" fmla="*/ 519520 w 2809466"/>
                <a:gd name="connsiteY641" fmla="*/ 255702 h 1586928"/>
                <a:gd name="connsiteX642" fmla="*/ 522093 w 2809466"/>
                <a:gd name="connsiteY642" fmla="*/ 260872 h 1586928"/>
                <a:gd name="connsiteX643" fmla="*/ 526529 w 2809466"/>
                <a:gd name="connsiteY643" fmla="*/ 268224 h 1586928"/>
                <a:gd name="connsiteX644" fmla="*/ 517290 w 2809466"/>
                <a:gd name="connsiteY644" fmla="*/ 272268 h 1586928"/>
                <a:gd name="connsiteX645" fmla="*/ 509938 w 2809466"/>
                <a:gd name="connsiteY645" fmla="*/ 292608 h 1586928"/>
                <a:gd name="connsiteX646" fmla="*/ 481119 w 2809466"/>
                <a:gd name="connsiteY646" fmla="*/ 277463 h 1586928"/>
                <a:gd name="connsiteX647" fmla="*/ 467077 w 2809466"/>
                <a:gd name="connsiteY647" fmla="*/ 258961 h 1586928"/>
                <a:gd name="connsiteX648" fmla="*/ 457446 w 2809466"/>
                <a:gd name="connsiteY648" fmla="*/ 239748 h 1586928"/>
                <a:gd name="connsiteX649" fmla="*/ 441198 w 2809466"/>
                <a:gd name="connsiteY649" fmla="*/ 228279 h 1586928"/>
                <a:gd name="connsiteX650" fmla="*/ 431199 w 2809466"/>
                <a:gd name="connsiteY650" fmla="*/ 222741 h 1586928"/>
                <a:gd name="connsiteX651" fmla="*/ 420490 w 2809466"/>
                <a:gd name="connsiteY651" fmla="*/ 219408 h 1586928"/>
                <a:gd name="connsiteX652" fmla="*/ 419387 w 2809466"/>
                <a:gd name="connsiteY652" fmla="*/ 226441 h 1586928"/>
                <a:gd name="connsiteX653" fmla="*/ 423063 w 2809466"/>
                <a:gd name="connsiteY653" fmla="*/ 231980 h 1586928"/>
                <a:gd name="connsiteX654" fmla="*/ 429729 w 2809466"/>
                <a:gd name="connsiteY654" fmla="*/ 241586 h 1586928"/>
                <a:gd name="connsiteX655" fmla="*/ 420858 w 2809466"/>
                <a:gd name="connsiteY655" fmla="*/ 244919 h 1586928"/>
                <a:gd name="connsiteX656" fmla="*/ 415957 w 2809466"/>
                <a:gd name="connsiteY656" fmla="*/ 250457 h 1586928"/>
                <a:gd name="connsiteX657" fmla="*/ 409659 w 2809466"/>
                <a:gd name="connsiteY657" fmla="*/ 264157 h 1586928"/>
                <a:gd name="connsiteX658" fmla="*/ 398582 w 2809466"/>
                <a:gd name="connsiteY658" fmla="*/ 274130 h 1586928"/>
                <a:gd name="connsiteX659" fmla="*/ 392676 w 2809466"/>
                <a:gd name="connsiteY659" fmla="*/ 270430 h 1586928"/>
                <a:gd name="connsiteX660" fmla="*/ 392676 w 2809466"/>
                <a:gd name="connsiteY660" fmla="*/ 262294 h 1586928"/>
                <a:gd name="connsiteX661" fmla="*/ 380839 w 2809466"/>
                <a:gd name="connsiteY661" fmla="*/ 267832 h 1586928"/>
                <a:gd name="connsiteX662" fmla="*/ 365670 w 2809466"/>
                <a:gd name="connsiteY662" fmla="*/ 271533 h 1586928"/>
                <a:gd name="connsiteX663" fmla="*/ 354593 w 2809466"/>
                <a:gd name="connsiteY663" fmla="*/ 275968 h 1586928"/>
                <a:gd name="connsiteX664" fmla="*/ 345354 w 2809466"/>
                <a:gd name="connsiteY664" fmla="*/ 286702 h 1586928"/>
                <a:gd name="connsiteX665" fmla="*/ 336116 w 2809466"/>
                <a:gd name="connsiteY665" fmla="*/ 292241 h 1586928"/>
                <a:gd name="connsiteX666" fmla="*/ 321412 w 2809466"/>
                <a:gd name="connsiteY666" fmla="*/ 292608 h 1586928"/>
                <a:gd name="connsiteX667" fmla="*/ 309967 w 2809466"/>
                <a:gd name="connsiteY667" fmla="*/ 289275 h 1586928"/>
                <a:gd name="connsiteX668" fmla="*/ 302199 w 2809466"/>
                <a:gd name="connsiteY668" fmla="*/ 294177 h 1586928"/>
                <a:gd name="connsiteX669" fmla="*/ 295901 w 2809466"/>
                <a:gd name="connsiteY669" fmla="*/ 303440 h 1586928"/>
                <a:gd name="connsiteX670" fmla="*/ 281491 w 2809466"/>
                <a:gd name="connsiteY670" fmla="*/ 307116 h 1586928"/>
                <a:gd name="connsiteX671" fmla="*/ 274850 w 2809466"/>
                <a:gd name="connsiteY671" fmla="*/ 311551 h 1586928"/>
                <a:gd name="connsiteX672" fmla="*/ 271885 w 2809466"/>
                <a:gd name="connsiteY672" fmla="*/ 320423 h 1586928"/>
                <a:gd name="connsiteX673" fmla="*/ 271517 w 2809466"/>
                <a:gd name="connsiteY673" fmla="*/ 325618 h 1586928"/>
                <a:gd name="connsiteX674" fmla="*/ 254877 w 2809466"/>
                <a:gd name="connsiteY674" fmla="*/ 324858 h 1586928"/>
                <a:gd name="connsiteX675" fmla="*/ 263381 w 2809466"/>
                <a:gd name="connsiteY675" fmla="*/ 314517 h 1586928"/>
                <a:gd name="connsiteX676" fmla="*/ 272252 w 2809466"/>
                <a:gd name="connsiteY676" fmla="*/ 306013 h 1586928"/>
                <a:gd name="connsiteX677" fmla="*/ 288892 w 2809466"/>
                <a:gd name="connsiteY677" fmla="*/ 298244 h 1586928"/>
                <a:gd name="connsiteX678" fmla="*/ 298498 w 2809466"/>
                <a:gd name="connsiteY678" fmla="*/ 289006 h 1586928"/>
                <a:gd name="connsiteX679" fmla="*/ 315506 w 2809466"/>
                <a:gd name="connsiteY679" fmla="*/ 283835 h 1586928"/>
                <a:gd name="connsiteX680" fmla="*/ 336949 w 2809466"/>
                <a:gd name="connsiteY680" fmla="*/ 281237 h 1586928"/>
                <a:gd name="connsiteX681" fmla="*/ 355059 w 2809466"/>
                <a:gd name="connsiteY681" fmla="*/ 267563 h 1586928"/>
                <a:gd name="connsiteX682" fmla="*/ 373536 w 2809466"/>
                <a:gd name="connsiteY682" fmla="*/ 260922 h 1586928"/>
                <a:gd name="connsiteX683" fmla="*/ 380570 w 2809466"/>
                <a:gd name="connsiteY683" fmla="*/ 251315 h 1586928"/>
                <a:gd name="connsiteX684" fmla="*/ 375399 w 2809466"/>
                <a:gd name="connsiteY684" fmla="*/ 244649 h 1586928"/>
                <a:gd name="connsiteX685" fmla="*/ 366503 w 2809466"/>
                <a:gd name="connsiteY685" fmla="*/ 249551 h 1586928"/>
                <a:gd name="connsiteX686" fmla="*/ 345452 w 2809466"/>
                <a:gd name="connsiteY686" fmla="*/ 249918 h 1586928"/>
                <a:gd name="connsiteX687" fmla="*/ 331018 w 2809466"/>
                <a:gd name="connsiteY687" fmla="*/ 256584 h 1586928"/>
                <a:gd name="connsiteX688" fmla="*/ 324377 w 2809466"/>
                <a:gd name="connsiteY688" fmla="*/ 262122 h 1586928"/>
                <a:gd name="connsiteX689" fmla="*/ 310335 w 2809466"/>
                <a:gd name="connsiteY689" fmla="*/ 263593 h 1586928"/>
                <a:gd name="connsiteX690" fmla="*/ 295901 w 2809466"/>
                <a:gd name="connsiteY690" fmla="*/ 270626 h 1586928"/>
                <a:gd name="connsiteX691" fmla="*/ 277423 w 2809466"/>
                <a:gd name="connsiteY691" fmla="*/ 275062 h 1586928"/>
                <a:gd name="connsiteX692" fmla="*/ 265170 w 2809466"/>
                <a:gd name="connsiteY692" fmla="*/ 279963 h 1586928"/>
                <a:gd name="connsiteX693" fmla="*/ 255196 w 2809466"/>
                <a:gd name="connsiteY693" fmla="*/ 291432 h 1586928"/>
                <a:gd name="connsiteX694" fmla="*/ 242624 w 2809466"/>
                <a:gd name="connsiteY694" fmla="*/ 296333 h 1586928"/>
                <a:gd name="connsiteX695" fmla="*/ 235616 w 2809466"/>
                <a:gd name="connsiteY695" fmla="*/ 297803 h 1586928"/>
                <a:gd name="connsiteX696" fmla="*/ 238189 w 2809466"/>
                <a:gd name="connsiteY696" fmla="*/ 288565 h 1586928"/>
                <a:gd name="connsiteX697" fmla="*/ 238189 w 2809466"/>
                <a:gd name="connsiteY697" fmla="*/ 281213 h 1586928"/>
                <a:gd name="connsiteX698" fmla="*/ 228215 w 2809466"/>
                <a:gd name="connsiteY698" fmla="*/ 279742 h 1586928"/>
                <a:gd name="connsiteX699" fmla="*/ 218608 w 2809466"/>
                <a:gd name="connsiteY699" fmla="*/ 273836 h 1586928"/>
                <a:gd name="connsiteX700" fmla="*/ 211257 w 2809466"/>
                <a:gd name="connsiteY700" fmla="*/ 287511 h 1586928"/>
                <a:gd name="connsiteX701" fmla="*/ 188343 w 2809466"/>
                <a:gd name="connsiteY701" fmla="*/ 290452 h 1586928"/>
                <a:gd name="connsiteX702" fmla="*/ 176090 w 2809466"/>
                <a:gd name="connsiteY702" fmla="*/ 298588 h 1586928"/>
                <a:gd name="connsiteX703" fmla="*/ 169057 w 2809466"/>
                <a:gd name="connsiteY703" fmla="*/ 307826 h 1586928"/>
                <a:gd name="connsiteX704" fmla="*/ 177193 w 2809466"/>
                <a:gd name="connsiteY704" fmla="*/ 319663 h 1586928"/>
                <a:gd name="connsiteX705" fmla="*/ 186064 w 2809466"/>
                <a:gd name="connsiteY705" fmla="*/ 325201 h 1586928"/>
                <a:gd name="connsiteX706" fmla="*/ 179055 w 2809466"/>
                <a:gd name="connsiteY706" fmla="*/ 330397 h 1586928"/>
                <a:gd name="connsiteX707" fmla="*/ 167586 w 2809466"/>
                <a:gd name="connsiteY707" fmla="*/ 323045 h 1586928"/>
                <a:gd name="connsiteX708" fmla="*/ 150555 w 2809466"/>
                <a:gd name="connsiteY708" fmla="*/ 325030 h 1586928"/>
                <a:gd name="connsiteX709" fmla="*/ 129504 w 2809466"/>
                <a:gd name="connsiteY709" fmla="*/ 319320 h 1586928"/>
                <a:gd name="connsiteX710" fmla="*/ 106885 w 2809466"/>
                <a:gd name="connsiteY710" fmla="*/ 311968 h 1586928"/>
                <a:gd name="connsiteX711" fmla="*/ 75027 w 2809466"/>
                <a:gd name="connsiteY711" fmla="*/ 296872 h 1586928"/>
                <a:gd name="connsiteX712" fmla="*/ 65665 w 2809466"/>
                <a:gd name="connsiteY712" fmla="*/ 286482 h 1586928"/>
                <a:gd name="connsiteX713" fmla="*/ 68778 w 2809466"/>
                <a:gd name="connsiteY713" fmla="*/ 279130 h 1586928"/>
                <a:gd name="connsiteX714" fmla="*/ 59416 w 2809466"/>
                <a:gd name="connsiteY714" fmla="*/ 279130 h 1586928"/>
                <a:gd name="connsiteX715" fmla="*/ 48487 w 2809466"/>
                <a:gd name="connsiteY715" fmla="*/ 284031 h 1586928"/>
                <a:gd name="connsiteX716" fmla="*/ 29519 w 2809466"/>
                <a:gd name="connsiteY716" fmla="*/ 281164 h 1586928"/>
                <a:gd name="connsiteX717" fmla="*/ 1949 w 2809466"/>
                <a:gd name="connsiteY717" fmla="*/ 277806 h 1586928"/>
                <a:gd name="connsiteX718" fmla="*/ -183 w 2809466"/>
                <a:gd name="connsiteY718" fmla="*/ 277488 h 1586928"/>
                <a:gd name="connsiteX719" fmla="*/ 822 w 2809466"/>
                <a:gd name="connsiteY719" fmla="*/ 774645 h 1586928"/>
                <a:gd name="connsiteX720" fmla="*/ 5723 w 2809466"/>
                <a:gd name="connsiteY720" fmla="*/ 780992 h 1586928"/>
                <a:gd name="connsiteX721" fmla="*/ 13467 w 2809466"/>
                <a:gd name="connsiteY721" fmla="*/ 785893 h 1586928"/>
                <a:gd name="connsiteX722" fmla="*/ 25157 w 2809466"/>
                <a:gd name="connsiteY722" fmla="*/ 782266 h 1586928"/>
                <a:gd name="connsiteX723" fmla="*/ 36846 w 2809466"/>
                <a:gd name="connsiteY723" fmla="*/ 785721 h 1586928"/>
                <a:gd name="connsiteX724" fmla="*/ 49908 w 2809466"/>
                <a:gd name="connsiteY724" fmla="*/ 779350 h 1586928"/>
                <a:gd name="connsiteX725" fmla="*/ 62798 w 2809466"/>
                <a:gd name="connsiteY725" fmla="*/ 785550 h 1586928"/>
                <a:gd name="connsiteX726" fmla="*/ 71571 w 2809466"/>
                <a:gd name="connsiteY726" fmla="*/ 799984 h 1586928"/>
                <a:gd name="connsiteX727" fmla="*/ 89289 w 2809466"/>
                <a:gd name="connsiteY727" fmla="*/ 813560 h 1586928"/>
                <a:gd name="connsiteX728" fmla="*/ 112497 w 2809466"/>
                <a:gd name="connsiteY728" fmla="*/ 831793 h 1586928"/>
                <a:gd name="connsiteX729" fmla="*/ 122471 w 2809466"/>
                <a:gd name="connsiteY729" fmla="*/ 848310 h 1586928"/>
                <a:gd name="connsiteX730" fmla="*/ 128646 w 2809466"/>
                <a:gd name="connsiteY730" fmla="*/ 844512 h 1586928"/>
                <a:gd name="connsiteX731" fmla="*/ 138620 w 2809466"/>
                <a:gd name="connsiteY731" fmla="*/ 838336 h 1586928"/>
                <a:gd name="connsiteX732" fmla="*/ 153324 w 2809466"/>
                <a:gd name="connsiteY732" fmla="*/ 830078 h 1586928"/>
                <a:gd name="connsiteX733" fmla="*/ 161582 w 2809466"/>
                <a:gd name="connsiteY733" fmla="*/ 813904 h 1586928"/>
                <a:gd name="connsiteX734" fmla="*/ 176703 w 2809466"/>
                <a:gd name="connsiteY734" fmla="*/ 809002 h 1586928"/>
                <a:gd name="connsiteX735" fmla="*/ 195965 w 2809466"/>
                <a:gd name="connsiteY735" fmla="*/ 814149 h 1586928"/>
                <a:gd name="connsiteX736" fmla="*/ 203880 w 2809466"/>
                <a:gd name="connsiteY736" fmla="*/ 831695 h 1586928"/>
                <a:gd name="connsiteX737" fmla="*/ 218584 w 2809466"/>
                <a:gd name="connsiteY737" fmla="*/ 843948 h 1586928"/>
                <a:gd name="connsiteX738" fmla="*/ 236130 w 2809466"/>
                <a:gd name="connsiteY738" fmla="*/ 857353 h 1586928"/>
                <a:gd name="connsiteX739" fmla="*/ 257794 w 2809466"/>
                <a:gd name="connsiteY739" fmla="*/ 879727 h 1586928"/>
                <a:gd name="connsiteX740" fmla="*/ 280486 w 2809466"/>
                <a:gd name="connsiteY740" fmla="*/ 915138 h 1586928"/>
                <a:gd name="connsiteX741" fmla="*/ 291490 w 2809466"/>
                <a:gd name="connsiteY741" fmla="*/ 934057 h 1586928"/>
                <a:gd name="connsiteX742" fmla="*/ 310041 w 2809466"/>
                <a:gd name="connsiteY742" fmla="*/ 960181 h 1586928"/>
                <a:gd name="connsiteX743" fmla="*/ 340306 w 2809466"/>
                <a:gd name="connsiteY743" fmla="*/ 972900 h 1586928"/>
                <a:gd name="connsiteX744" fmla="*/ 363342 w 2809466"/>
                <a:gd name="connsiteY744" fmla="*/ 995249 h 1586928"/>
                <a:gd name="connsiteX745" fmla="*/ 362117 w 2809466"/>
                <a:gd name="connsiteY745" fmla="*/ 1007502 h 1586928"/>
                <a:gd name="connsiteX746" fmla="*/ 367336 w 2809466"/>
                <a:gd name="connsiteY746" fmla="*/ 1015638 h 1586928"/>
                <a:gd name="connsiteX747" fmla="*/ 361504 w 2809466"/>
                <a:gd name="connsiteY747" fmla="*/ 1033381 h 1586928"/>
                <a:gd name="connsiteX748" fmla="*/ 349594 w 2809466"/>
                <a:gd name="connsiteY748" fmla="*/ 1049751 h 1586928"/>
                <a:gd name="connsiteX749" fmla="*/ 352633 w 2809466"/>
                <a:gd name="connsiteY749" fmla="*/ 1058622 h 1586928"/>
                <a:gd name="connsiteX750" fmla="*/ 359298 w 2809466"/>
                <a:gd name="connsiteY750" fmla="*/ 1070875 h 1586928"/>
                <a:gd name="connsiteX751" fmla="*/ 360132 w 2809466"/>
                <a:gd name="connsiteY751" fmla="*/ 1080041 h 1586928"/>
                <a:gd name="connsiteX752" fmla="*/ 352363 w 2809466"/>
                <a:gd name="connsiteY752" fmla="*/ 1073375 h 1586928"/>
                <a:gd name="connsiteX753" fmla="*/ 345991 w 2809466"/>
                <a:gd name="connsiteY753" fmla="*/ 1081413 h 1586928"/>
                <a:gd name="connsiteX754" fmla="*/ 355132 w 2809466"/>
                <a:gd name="connsiteY754" fmla="*/ 1089745 h 1586928"/>
                <a:gd name="connsiteX755" fmla="*/ 347928 w 2809466"/>
                <a:gd name="connsiteY755" fmla="*/ 1096950 h 1586928"/>
                <a:gd name="connsiteX756" fmla="*/ 359568 w 2809466"/>
                <a:gd name="connsiteY756" fmla="*/ 1108860 h 1586928"/>
                <a:gd name="connsiteX757" fmla="*/ 375105 w 2809466"/>
                <a:gd name="connsiteY757" fmla="*/ 1114692 h 1586928"/>
                <a:gd name="connsiteX758" fmla="*/ 383412 w 2809466"/>
                <a:gd name="connsiteY758" fmla="*/ 1106924 h 1586928"/>
                <a:gd name="connsiteX759" fmla="*/ 390078 w 2809466"/>
                <a:gd name="connsiteY759" fmla="*/ 1104155 h 1586928"/>
                <a:gd name="connsiteX760" fmla="*/ 392529 w 2809466"/>
                <a:gd name="connsiteY760" fmla="*/ 1113026 h 1586928"/>
                <a:gd name="connsiteX761" fmla="*/ 394195 w 2809466"/>
                <a:gd name="connsiteY761" fmla="*/ 1122828 h 1586928"/>
                <a:gd name="connsiteX762" fmla="*/ 390299 w 2809466"/>
                <a:gd name="connsiteY762" fmla="*/ 1137238 h 1586928"/>
                <a:gd name="connsiteX763" fmla="*/ 400567 w 2809466"/>
                <a:gd name="connsiteY763" fmla="*/ 1143071 h 1586928"/>
                <a:gd name="connsiteX764" fmla="*/ 405836 w 2809466"/>
                <a:gd name="connsiteY764" fmla="*/ 1135866 h 1586928"/>
                <a:gd name="connsiteX765" fmla="*/ 412207 w 2809466"/>
                <a:gd name="connsiteY765" fmla="*/ 1133072 h 1586928"/>
                <a:gd name="connsiteX766" fmla="*/ 415246 w 2809466"/>
                <a:gd name="connsiteY766" fmla="*/ 1134739 h 1586928"/>
                <a:gd name="connsiteX767" fmla="*/ 408605 w 2809466"/>
                <a:gd name="connsiteY767" fmla="*/ 1144737 h 1586928"/>
                <a:gd name="connsiteX768" fmla="*/ 406938 w 2809466"/>
                <a:gd name="connsiteY768" fmla="*/ 1151109 h 1586928"/>
                <a:gd name="connsiteX769" fmla="*/ 414413 w 2809466"/>
                <a:gd name="connsiteY769" fmla="*/ 1148658 h 1586928"/>
                <a:gd name="connsiteX770" fmla="*/ 422745 w 2809466"/>
                <a:gd name="connsiteY770" fmla="*/ 1144223 h 1586928"/>
                <a:gd name="connsiteX771" fmla="*/ 426886 w 2809466"/>
                <a:gd name="connsiteY771" fmla="*/ 1151991 h 1586928"/>
                <a:gd name="connsiteX772" fmla="*/ 438257 w 2809466"/>
                <a:gd name="connsiteY772" fmla="*/ 1154441 h 1586928"/>
                <a:gd name="connsiteX773" fmla="*/ 446295 w 2809466"/>
                <a:gd name="connsiteY773" fmla="*/ 1153878 h 1586928"/>
                <a:gd name="connsiteX774" fmla="*/ 436493 w 2809466"/>
                <a:gd name="connsiteY774" fmla="*/ 1161083 h 1586928"/>
                <a:gd name="connsiteX775" fmla="*/ 430685 w 2809466"/>
                <a:gd name="connsiteY775" fmla="*/ 1164979 h 1586928"/>
                <a:gd name="connsiteX776" fmla="*/ 424019 w 2809466"/>
                <a:gd name="connsiteY776" fmla="*/ 1173850 h 1586928"/>
                <a:gd name="connsiteX777" fmla="*/ 427916 w 2809466"/>
                <a:gd name="connsiteY777" fmla="*/ 1184364 h 1586928"/>
                <a:gd name="connsiteX778" fmla="*/ 435120 w 2809466"/>
                <a:gd name="connsiteY778" fmla="*/ 1192965 h 1586928"/>
                <a:gd name="connsiteX779" fmla="*/ 442472 w 2809466"/>
                <a:gd name="connsiteY779" fmla="*/ 1192696 h 1586928"/>
                <a:gd name="connsiteX780" fmla="*/ 445266 w 2809466"/>
                <a:gd name="connsiteY780" fmla="*/ 1208502 h 1586928"/>
                <a:gd name="connsiteX781" fmla="*/ 454676 w 2809466"/>
                <a:gd name="connsiteY781" fmla="*/ 1215854 h 1586928"/>
                <a:gd name="connsiteX782" fmla="*/ 474085 w 2809466"/>
                <a:gd name="connsiteY782" fmla="*/ 1216957 h 1586928"/>
                <a:gd name="connsiteX783" fmla="*/ 485187 w 2809466"/>
                <a:gd name="connsiteY783" fmla="*/ 1221417 h 1586928"/>
                <a:gd name="connsiteX784" fmla="*/ 481290 w 2809466"/>
                <a:gd name="connsiteY784" fmla="*/ 1229455 h 1586928"/>
                <a:gd name="connsiteX785" fmla="*/ 458279 w 2809466"/>
                <a:gd name="connsiteY785" fmla="*/ 1226122 h 1586928"/>
                <a:gd name="connsiteX786" fmla="*/ 442766 w 2809466"/>
                <a:gd name="connsiteY786" fmla="*/ 1217251 h 1586928"/>
                <a:gd name="connsiteX787" fmla="*/ 427499 w 2809466"/>
                <a:gd name="connsiteY787" fmla="*/ 1216418 h 1586928"/>
                <a:gd name="connsiteX788" fmla="*/ 420588 w 2809466"/>
                <a:gd name="connsiteY788" fmla="*/ 1224725 h 1586928"/>
                <a:gd name="connsiteX789" fmla="*/ 425294 w 2809466"/>
                <a:gd name="connsiteY789" fmla="*/ 1231391 h 1586928"/>
                <a:gd name="connsiteX790" fmla="*/ 432645 w 2809466"/>
                <a:gd name="connsiteY790" fmla="*/ 1239159 h 1586928"/>
                <a:gd name="connsiteX791" fmla="*/ 437375 w 2809466"/>
                <a:gd name="connsiteY791" fmla="*/ 1246511 h 1586928"/>
                <a:gd name="connsiteX792" fmla="*/ 444286 w 2809466"/>
                <a:gd name="connsiteY792" fmla="*/ 1251780 h 1586928"/>
                <a:gd name="connsiteX793" fmla="*/ 451638 w 2809466"/>
                <a:gd name="connsiteY793" fmla="*/ 1253986 h 1586928"/>
                <a:gd name="connsiteX794" fmla="*/ 459406 w 2809466"/>
                <a:gd name="connsiteY794" fmla="*/ 1259254 h 1586928"/>
                <a:gd name="connsiteX795" fmla="*/ 466880 w 2809466"/>
                <a:gd name="connsiteY795" fmla="*/ 1265356 h 1586928"/>
                <a:gd name="connsiteX796" fmla="*/ 474085 w 2809466"/>
                <a:gd name="connsiteY796" fmla="*/ 1271458 h 1586928"/>
                <a:gd name="connsiteX797" fmla="*/ 478521 w 2809466"/>
                <a:gd name="connsiteY797" fmla="*/ 1275625 h 1586928"/>
                <a:gd name="connsiteX798" fmla="*/ 484353 w 2809466"/>
                <a:gd name="connsiteY798" fmla="*/ 1281163 h 1586928"/>
                <a:gd name="connsiteX799" fmla="*/ 497366 w 2809466"/>
                <a:gd name="connsiteY799" fmla="*/ 1282266 h 1586928"/>
                <a:gd name="connsiteX800" fmla="*/ 504032 w 2809466"/>
                <a:gd name="connsiteY800" fmla="*/ 1289495 h 1586928"/>
                <a:gd name="connsiteX801" fmla="*/ 509570 w 2809466"/>
                <a:gd name="connsiteY801" fmla="*/ 1298906 h 1586928"/>
                <a:gd name="connsiteX802" fmla="*/ 526725 w 2809466"/>
                <a:gd name="connsiteY802" fmla="*/ 1305277 h 1586928"/>
                <a:gd name="connsiteX803" fmla="*/ 535302 w 2809466"/>
                <a:gd name="connsiteY803" fmla="*/ 1314442 h 1586928"/>
                <a:gd name="connsiteX804" fmla="*/ 537458 w 2809466"/>
                <a:gd name="connsiteY804" fmla="*/ 1319711 h 1586928"/>
                <a:gd name="connsiteX805" fmla="*/ 547016 w 2809466"/>
                <a:gd name="connsiteY805" fmla="*/ 1322701 h 1586928"/>
                <a:gd name="connsiteX806" fmla="*/ 566621 w 2809466"/>
                <a:gd name="connsiteY806" fmla="*/ 1329930 h 1586928"/>
                <a:gd name="connsiteX807" fmla="*/ 587230 w 2809466"/>
                <a:gd name="connsiteY807" fmla="*/ 1326818 h 1586928"/>
                <a:gd name="connsiteX808" fmla="*/ 586201 w 2809466"/>
                <a:gd name="connsiteY808" fmla="*/ 1315986 h 1586928"/>
                <a:gd name="connsiteX809" fmla="*/ 585785 w 2809466"/>
                <a:gd name="connsiteY809" fmla="*/ 1312972 h 1586928"/>
                <a:gd name="connsiteX810" fmla="*/ 582133 w 2809466"/>
                <a:gd name="connsiteY810" fmla="*/ 1310840 h 1586928"/>
                <a:gd name="connsiteX811" fmla="*/ 577232 w 2809466"/>
                <a:gd name="connsiteY811" fmla="*/ 1304174 h 1586928"/>
                <a:gd name="connsiteX812" fmla="*/ 576399 w 2809466"/>
                <a:gd name="connsiteY812" fmla="*/ 1301871 h 1586928"/>
                <a:gd name="connsiteX813" fmla="*/ 576105 w 2809466"/>
                <a:gd name="connsiteY813" fmla="*/ 1299420 h 1586928"/>
                <a:gd name="connsiteX814" fmla="*/ 575026 w 2809466"/>
                <a:gd name="connsiteY814" fmla="*/ 1299101 h 1586928"/>
                <a:gd name="connsiteX815" fmla="*/ 572380 w 2809466"/>
                <a:gd name="connsiteY815" fmla="*/ 1298660 h 1586928"/>
                <a:gd name="connsiteX816" fmla="*/ 568753 w 2809466"/>
                <a:gd name="connsiteY816" fmla="*/ 1293931 h 1586928"/>
                <a:gd name="connsiteX817" fmla="*/ 562185 w 2809466"/>
                <a:gd name="connsiteY817" fmla="*/ 1285549 h 1586928"/>
                <a:gd name="connsiteX818" fmla="*/ 548339 w 2809466"/>
                <a:gd name="connsiteY818" fmla="*/ 1279007 h 1586928"/>
                <a:gd name="connsiteX819" fmla="*/ 540350 w 2809466"/>
                <a:gd name="connsiteY819" fmla="*/ 1274644 h 1586928"/>
                <a:gd name="connsiteX820" fmla="*/ 534885 w 2809466"/>
                <a:gd name="connsiteY820" fmla="*/ 1266998 h 1586928"/>
                <a:gd name="connsiteX821" fmla="*/ 529788 w 2809466"/>
                <a:gd name="connsiteY821" fmla="*/ 1258250 h 1586928"/>
                <a:gd name="connsiteX822" fmla="*/ 525058 w 2809466"/>
                <a:gd name="connsiteY822" fmla="*/ 1250604 h 1586928"/>
                <a:gd name="connsiteX823" fmla="*/ 519593 w 2809466"/>
                <a:gd name="connsiteY823" fmla="*/ 1247320 h 1586928"/>
                <a:gd name="connsiteX824" fmla="*/ 515942 w 2809466"/>
                <a:gd name="connsiteY824" fmla="*/ 1238228 h 1586928"/>
                <a:gd name="connsiteX825" fmla="*/ 524691 w 2809466"/>
                <a:gd name="connsiteY825" fmla="*/ 1239674 h 1586928"/>
                <a:gd name="connsiteX826" fmla="*/ 529420 w 2809466"/>
                <a:gd name="connsiteY826" fmla="*/ 1245874 h 1586928"/>
                <a:gd name="connsiteX827" fmla="*/ 533782 w 2809466"/>
                <a:gd name="connsiteY827" fmla="*/ 1251339 h 1586928"/>
                <a:gd name="connsiteX828" fmla="*/ 538880 w 2809466"/>
                <a:gd name="connsiteY828" fmla="*/ 1256436 h 1586928"/>
                <a:gd name="connsiteX829" fmla="*/ 547628 w 2809466"/>
                <a:gd name="connsiteY829" fmla="*/ 1269180 h 1586928"/>
                <a:gd name="connsiteX830" fmla="*/ 558558 w 2809466"/>
                <a:gd name="connsiteY830" fmla="*/ 1274644 h 1586928"/>
                <a:gd name="connsiteX831" fmla="*/ 570566 w 2809466"/>
                <a:gd name="connsiteY831" fmla="*/ 1280109 h 1586928"/>
                <a:gd name="connsiteX832" fmla="*/ 582207 w 2809466"/>
                <a:gd name="connsiteY832" fmla="*/ 1277193 h 1586928"/>
                <a:gd name="connsiteX833" fmla="*/ 588039 w 2809466"/>
                <a:gd name="connsiteY833" fmla="*/ 1277904 h 1586928"/>
                <a:gd name="connsiteX834" fmla="*/ 589852 w 2809466"/>
                <a:gd name="connsiteY834" fmla="*/ 1283368 h 1586928"/>
                <a:gd name="connsiteX835" fmla="*/ 590171 w 2809466"/>
                <a:gd name="connsiteY835" fmla="*/ 1285231 h 1586928"/>
                <a:gd name="connsiteX836" fmla="*/ 593014 w 2809466"/>
                <a:gd name="connsiteY836" fmla="*/ 1288735 h 1586928"/>
                <a:gd name="connsiteX837" fmla="*/ 595268 w 2809466"/>
                <a:gd name="connsiteY837" fmla="*/ 1294323 h 1586928"/>
                <a:gd name="connsiteX838" fmla="*/ 596371 w 2809466"/>
                <a:gd name="connsiteY838" fmla="*/ 1296234 h 1586928"/>
                <a:gd name="connsiteX839" fmla="*/ 597474 w 2809466"/>
                <a:gd name="connsiteY839" fmla="*/ 1298366 h 1586928"/>
                <a:gd name="connsiteX840" fmla="*/ 598626 w 2809466"/>
                <a:gd name="connsiteY840" fmla="*/ 1299788 h 1586928"/>
                <a:gd name="connsiteX841" fmla="*/ 1500674 w 2809466"/>
                <a:gd name="connsiteY841" fmla="*/ 1298415 h 1586928"/>
                <a:gd name="connsiteX842" fmla="*/ 1510133 w 2809466"/>
                <a:gd name="connsiteY842" fmla="*/ 1290769 h 1586928"/>
                <a:gd name="connsiteX843" fmla="*/ 1513490 w 2809466"/>
                <a:gd name="connsiteY843" fmla="*/ 1281163 h 1586928"/>
                <a:gd name="connsiteX844" fmla="*/ 1522656 w 2809466"/>
                <a:gd name="connsiteY844" fmla="*/ 1290206 h 1586928"/>
                <a:gd name="connsiteX845" fmla="*/ 1526675 w 2809466"/>
                <a:gd name="connsiteY845" fmla="*/ 1301038 h 1586928"/>
                <a:gd name="connsiteX846" fmla="*/ 1533488 w 2809466"/>
                <a:gd name="connsiteY846" fmla="*/ 1309639 h 1586928"/>
                <a:gd name="connsiteX847" fmla="*/ 1552774 w 2809466"/>
                <a:gd name="connsiteY847" fmla="*/ 1314541 h 1586928"/>
                <a:gd name="connsiteX848" fmla="*/ 1567992 w 2809466"/>
                <a:gd name="connsiteY848" fmla="*/ 1315815 h 1586928"/>
                <a:gd name="connsiteX849" fmla="*/ 1583455 w 2809466"/>
                <a:gd name="connsiteY849" fmla="*/ 1314026 h 1586928"/>
                <a:gd name="connsiteX850" fmla="*/ 1594802 w 2809466"/>
                <a:gd name="connsiteY850" fmla="*/ 1322015 h 1586928"/>
                <a:gd name="connsiteX851" fmla="*/ 1608991 w 2809466"/>
                <a:gd name="connsiteY851" fmla="*/ 1326916 h 1586928"/>
                <a:gd name="connsiteX852" fmla="*/ 1618524 w 2809466"/>
                <a:gd name="connsiteY852" fmla="*/ 1329367 h 1586928"/>
                <a:gd name="connsiteX853" fmla="*/ 1630777 w 2809466"/>
                <a:gd name="connsiteY853" fmla="*/ 1337086 h 1586928"/>
                <a:gd name="connsiteX854" fmla="*/ 1641094 w 2809466"/>
                <a:gd name="connsiteY854" fmla="*/ 1335542 h 1586928"/>
                <a:gd name="connsiteX855" fmla="*/ 1651142 w 2809466"/>
                <a:gd name="connsiteY855" fmla="*/ 1329881 h 1586928"/>
                <a:gd name="connsiteX856" fmla="*/ 1660429 w 2809466"/>
                <a:gd name="connsiteY856" fmla="*/ 1333753 h 1586928"/>
                <a:gd name="connsiteX857" fmla="*/ 1675917 w 2809466"/>
                <a:gd name="connsiteY857" fmla="*/ 1335028 h 1586928"/>
                <a:gd name="connsiteX858" fmla="*/ 1689322 w 2809466"/>
                <a:gd name="connsiteY858" fmla="*/ 1338115 h 1586928"/>
                <a:gd name="connsiteX859" fmla="*/ 1704345 w 2809466"/>
                <a:gd name="connsiteY859" fmla="*/ 1339145 h 1586928"/>
                <a:gd name="connsiteX860" fmla="*/ 1704786 w 2809466"/>
                <a:gd name="connsiteY860" fmla="*/ 1333753 h 1586928"/>
                <a:gd name="connsiteX861" fmla="*/ 1708927 w 2809466"/>
                <a:gd name="connsiteY861" fmla="*/ 1322382 h 1586928"/>
                <a:gd name="connsiteX862" fmla="*/ 1720274 w 2809466"/>
                <a:gd name="connsiteY862" fmla="*/ 1319050 h 1586928"/>
                <a:gd name="connsiteX863" fmla="*/ 1733164 w 2809466"/>
                <a:gd name="connsiteY863" fmla="*/ 1315937 h 1586928"/>
                <a:gd name="connsiteX864" fmla="*/ 1742452 w 2809466"/>
                <a:gd name="connsiteY864" fmla="*/ 1310276 h 1586928"/>
                <a:gd name="connsiteX865" fmla="*/ 1745809 w 2809466"/>
                <a:gd name="connsiteY865" fmla="*/ 1298415 h 1586928"/>
                <a:gd name="connsiteX866" fmla="*/ 1750196 w 2809466"/>
                <a:gd name="connsiteY866" fmla="*/ 1304860 h 1586928"/>
                <a:gd name="connsiteX867" fmla="*/ 1759998 w 2809466"/>
                <a:gd name="connsiteY867" fmla="*/ 1305890 h 1586928"/>
                <a:gd name="connsiteX868" fmla="*/ 1779848 w 2809466"/>
                <a:gd name="connsiteY868" fmla="*/ 1305890 h 1586928"/>
                <a:gd name="connsiteX869" fmla="*/ 1793523 w 2809466"/>
                <a:gd name="connsiteY869" fmla="*/ 1308978 h 1586928"/>
                <a:gd name="connsiteX870" fmla="*/ 1802026 w 2809466"/>
                <a:gd name="connsiteY870" fmla="*/ 1314148 h 1586928"/>
                <a:gd name="connsiteX871" fmla="*/ 1800997 w 2809466"/>
                <a:gd name="connsiteY871" fmla="*/ 1321353 h 1586928"/>
                <a:gd name="connsiteX872" fmla="*/ 1811314 w 2809466"/>
                <a:gd name="connsiteY872" fmla="*/ 1332969 h 1586928"/>
                <a:gd name="connsiteX873" fmla="*/ 1818788 w 2809466"/>
                <a:gd name="connsiteY873" fmla="*/ 1340958 h 1586928"/>
                <a:gd name="connsiteX874" fmla="*/ 1817759 w 2809466"/>
                <a:gd name="connsiteY874" fmla="*/ 1344830 h 1586928"/>
                <a:gd name="connsiteX875" fmla="*/ 1820210 w 2809466"/>
                <a:gd name="connsiteY875" fmla="*/ 1349217 h 1586928"/>
                <a:gd name="connsiteX876" fmla="*/ 1826900 w 2809466"/>
                <a:gd name="connsiteY876" fmla="*/ 1345345 h 1586928"/>
                <a:gd name="connsiteX877" fmla="*/ 1839300 w 2809466"/>
                <a:gd name="connsiteY877" fmla="*/ 1341473 h 1586928"/>
                <a:gd name="connsiteX878" fmla="*/ 1846088 w 2809466"/>
                <a:gd name="connsiteY878" fmla="*/ 1345247 h 1586928"/>
                <a:gd name="connsiteX879" fmla="*/ 1846260 w 2809466"/>
                <a:gd name="connsiteY879" fmla="*/ 1346129 h 1586928"/>
                <a:gd name="connsiteX880" fmla="*/ 1843148 w 2809466"/>
                <a:gd name="connsiteY880" fmla="*/ 1349462 h 1586928"/>
                <a:gd name="connsiteX881" fmla="*/ 1846774 w 2809466"/>
                <a:gd name="connsiteY881" fmla="*/ 1356176 h 1586928"/>
                <a:gd name="connsiteX882" fmla="*/ 1853734 w 2809466"/>
                <a:gd name="connsiteY882" fmla="*/ 1361592 h 1586928"/>
                <a:gd name="connsiteX883" fmla="*/ 1856577 w 2809466"/>
                <a:gd name="connsiteY883" fmla="*/ 1370611 h 1586928"/>
                <a:gd name="connsiteX884" fmla="*/ 1853465 w 2809466"/>
                <a:gd name="connsiteY884" fmla="*/ 1379139 h 1586928"/>
                <a:gd name="connsiteX885" fmla="*/ 1860964 w 2809466"/>
                <a:gd name="connsiteY885" fmla="*/ 1386098 h 1586928"/>
                <a:gd name="connsiteX886" fmla="*/ 1864051 w 2809466"/>
                <a:gd name="connsiteY886" fmla="*/ 1395901 h 1586928"/>
                <a:gd name="connsiteX887" fmla="*/ 1863757 w 2809466"/>
                <a:gd name="connsiteY887" fmla="*/ 1399209 h 1586928"/>
                <a:gd name="connsiteX888" fmla="*/ 1872555 w 2809466"/>
                <a:gd name="connsiteY888" fmla="*/ 1403890 h 1586928"/>
                <a:gd name="connsiteX889" fmla="*/ 1882627 w 2809466"/>
                <a:gd name="connsiteY889" fmla="*/ 1414207 h 1586928"/>
                <a:gd name="connsiteX890" fmla="*/ 1891327 w 2809466"/>
                <a:gd name="connsiteY890" fmla="*/ 1416388 h 1586928"/>
                <a:gd name="connsiteX891" fmla="*/ 1895689 w 2809466"/>
                <a:gd name="connsiteY891" fmla="*/ 1412394 h 1586928"/>
                <a:gd name="connsiteX892" fmla="*/ 1909437 w 2809466"/>
                <a:gd name="connsiteY892" fmla="*/ 1414452 h 1586928"/>
                <a:gd name="connsiteX893" fmla="*/ 1922156 w 2809466"/>
                <a:gd name="connsiteY893" fmla="*/ 1415849 h 1586928"/>
                <a:gd name="connsiteX894" fmla="*/ 1947274 w 2809466"/>
                <a:gd name="connsiteY894" fmla="*/ 1416878 h 1586928"/>
                <a:gd name="connsiteX895" fmla="*/ 1964110 w 2809466"/>
                <a:gd name="connsiteY895" fmla="*/ 1423054 h 1586928"/>
                <a:gd name="connsiteX896" fmla="*/ 1979941 w 2809466"/>
                <a:gd name="connsiteY896" fmla="*/ 1424769 h 1586928"/>
                <a:gd name="connsiteX897" fmla="*/ 1988175 w 2809466"/>
                <a:gd name="connsiteY897" fmla="*/ 1429670 h 1586928"/>
                <a:gd name="connsiteX898" fmla="*/ 1995061 w 2809466"/>
                <a:gd name="connsiteY898" fmla="*/ 1441017 h 1586928"/>
                <a:gd name="connsiteX899" fmla="*/ 2007780 w 2809466"/>
                <a:gd name="connsiteY899" fmla="*/ 1450648 h 1586928"/>
                <a:gd name="connsiteX900" fmla="*/ 2011922 w 2809466"/>
                <a:gd name="connsiteY900" fmla="*/ 1468537 h 1586928"/>
                <a:gd name="connsiteX901" fmla="*/ 2007437 w 2809466"/>
                <a:gd name="connsiteY901" fmla="*/ 1480790 h 1586928"/>
                <a:gd name="connsiteX902" fmla="*/ 1994718 w 2809466"/>
                <a:gd name="connsiteY902" fmla="*/ 1475889 h 1586928"/>
                <a:gd name="connsiteX903" fmla="*/ 1984058 w 2809466"/>
                <a:gd name="connsiteY903" fmla="*/ 1467655 h 1586928"/>
                <a:gd name="connsiteX904" fmla="*/ 1972026 w 2809466"/>
                <a:gd name="connsiteY904" fmla="*/ 1457681 h 1586928"/>
                <a:gd name="connsiteX905" fmla="*/ 1962052 w 2809466"/>
                <a:gd name="connsiteY905" fmla="*/ 1451138 h 1586928"/>
                <a:gd name="connsiteX906" fmla="*/ 1953107 w 2809466"/>
                <a:gd name="connsiteY906" fmla="*/ 1451138 h 1586928"/>
                <a:gd name="connsiteX907" fmla="*/ 1958008 w 2809466"/>
                <a:gd name="connsiteY907" fmla="*/ 1454226 h 1586928"/>
                <a:gd name="connsiteX908" fmla="*/ 1963841 w 2809466"/>
                <a:gd name="connsiteY908" fmla="*/ 1462484 h 1586928"/>
                <a:gd name="connsiteX909" fmla="*/ 1967982 w 2809466"/>
                <a:gd name="connsiteY909" fmla="*/ 1474517 h 1586928"/>
                <a:gd name="connsiteX910" fmla="*/ 1959037 w 2809466"/>
                <a:gd name="connsiteY910" fmla="*/ 1488265 h 1586928"/>
                <a:gd name="connsiteX911" fmla="*/ 1956292 w 2809466"/>
                <a:gd name="connsiteY911" fmla="*/ 1514070 h 1586928"/>
                <a:gd name="connsiteX912" fmla="*/ 1950779 w 2809466"/>
                <a:gd name="connsiteY912" fmla="*/ 1528504 h 1586928"/>
                <a:gd name="connsiteX913" fmla="*/ 1940805 w 2809466"/>
                <a:gd name="connsiteY913" fmla="*/ 1539507 h 1586928"/>
                <a:gd name="connsiteX914" fmla="*/ 1935315 w 2809466"/>
                <a:gd name="connsiteY914" fmla="*/ 1531273 h 1586928"/>
                <a:gd name="connsiteX915" fmla="*/ 1935119 w 2809466"/>
                <a:gd name="connsiteY915" fmla="*/ 1529778 h 1586928"/>
                <a:gd name="connsiteX916" fmla="*/ 1933232 w 2809466"/>
                <a:gd name="connsiteY916" fmla="*/ 1535831 h 1586928"/>
                <a:gd name="connsiteX917" fmla="*/ 1925243 w 2809466"/>
                <a:gd name="connsiteY917" fmla="*/ 1558769 h 1586928"/>
                <a:gd name="connsiteX918" fmla="*/ 1910540 w 2809466"/>
                <a:gd name="connsiteY918" fmla="*/ 1572444 h 1586928"/>
                <a:gd name="connsiteX919" fmla="*/ 1908089 w 2809466"/>
                <a:gd name="connsiteY919" fmla="*/ 1586020 h 1586928"/>
                <a:gd name="connsiteX920" fmla="*/ 1910540 w 2809466"/>
                <a:gd name="connsiteY920" fmla="*/ 1584574 h 1586928"/>
                <a:gd name="connsiteX921" fmla="*/ 1924998 w 2809466"/>
                <a:gd name="connsiteY921" fmla="*/ 1584574 h 1586928"/>
                <a:gd name="connsiteX922" fmla="*/ 1938403 w 2809466"/>
                <a:gd name="connsiteY922" fmla="*/ 1572517 h 1586928"/>
                <a:gd name="connsiteX923" fmla="*/ 1944579 w 2809466"/>
                <a:gd name="connsiteY923" fmla="*/ 1574232 h 1586928"/>
                <a:gd name="connsiteX924" fmla="*/ 1951808 w 2809466"/>
                <a:gd name="connsiteY924" fmla="*/ 1568057 h 1586928"/>
                <a:gd name="connsiteX925" fmla="*/ 1965556 w 2809466"/>
                <a:gd name="connsiteY925" fmla="*/ 1558769 h 1586928"/>
                <a:gd name="connsiteX926" fmla="*/ 1984131 w 2809466"/>
                <a:gd name="connsiteY926" fmla="*/ 1557054 h 1586928"/>
                <a:gd name="connsiteX927" fmla="*/ 1993076 w 2809466"/>
                <a:gd name="connsiteY927" fmla="*/ 1561171 h 1586928"/>
                <a:gd name="connsiteX928" fmla="*/ 2003394 w 2809466"/>
                <a:gd name="connsiteY928" fmla="*/ 1554995 h 1586928"/>
                <a:gd name="connsiteX929" fmla="*/ 2014397 w 2809466"/>
                <a:gd name="connsiteY929" fmla="*/ 1549824 h 1586928"/>
                <a:gd name="connsiteX930" fmla="*/ 2035374 w 2809466"/>
                <a:gd name="connsiteY930" fmla="*/ 1548109 h 1586928"/>
                <a:gd name="connsiteX931" fmla="*/ 2042309 w 2809466"/>
                <a:gd name="connsiteY931" fmla="*/ 1551098 h 1586928"/>
                <a:gd name="connsiteX932" fmla="*/ 2043363 w 2809466"/>
                <a:gd name="connsiteY932" fmla="*/ 1543036 h 1586928"/>
                <a:gd name="connsiteX933" fmla="*/ 2039393 w 2809466"/>
                <a:gd name="connsiteY933" fmla="*/ 1534385 h 1586928"/>
                <a:gd name="connsiteX934" fmla="*/ 2028488 w 2809466"/>
                <a:gd name="connsiteY934" fmla="*/ 1534018 h 1586928"/>
                <a:gd name="connsiteX935" fmla="*/ 2022312 w 2809466"/>
                <a:gd name="connsiteY935" fmla="*/ 1529533 h 1586928"/>
                <a:gd name="connsiteX936" fmla="*/ 2027802 w 2809466"/>
                <a:gd name="connsiteY936" fmla="*/ 1522328 h 1586928"/>
                <a:gd name="connsiteX937" fmla="*/ 2037432 w 2809466"/>
                <a:gd name="connsiteY937" fmla="*/ 1514756 h 1586928"/>
                <a:gd name="connsiteX938" fmla="*/ 2047750 w 2809466"/>
                <a:gd name="connsiteY938" fmla="*/ 1509855 h 1586928"/>
                <a:gd name="connsiteX939" fmla="*/ 2058067 w 2809466"/>
                <a:gd name="connsiteY939" fmla="*/ 1504684 h 1586928"/>
                <a:gd name="connsiteX940" fmla="*/ 2072501 w 2809466"/>
                <a:gd name="connsiteY940" fmla="*/ 1505713 h 1586928"/>
                <a:gd name="connsiteX941" fmla="*/ 2081446 w 2809466"/>
                <a:gd name="connsiteY941" fmla="*/ 1501596 h 1586928"/>
                <a:gd name="connsiteX942" fmla="*/ 2091763 w 2809466"/>
                <a:gd name="connsiteY942" fmla="*/ 1503311 h 1586928"/>
                <a:gd name="connsiteX943" fmla="*/ 2102766 w 2809466"/>
                <a:gd name="connsiteY943" fmla="*/ 1505762 h 1586928"/>
                <a:gd name="connsiteX944" fmla="*/ 2115828 w 2809466"/>
                <a:gd name="connsiteY944" fmla="*/ 1498876 h 1586928"/>
                <a:gd name="connsiteX945" fmla="*/ 2124772 w 2809466"/>
                <a:gd name="connsiteY945" fmla="*/ 1493043 h 1586928"/>
                <a:gd name="connsiteX946" fmla="*/ 2134404 w 2809466"/>
                <a:gd name="connsiteY946" fmla="*/ 1492774 h 1586928"/>
                <a:gd name="connsiteX947" fmla="*/ 2148838 w 2809466"/>
                <a:gd name="connsiteY947" fmla="*/ 1483167 h 1586928"/>
                <a:gd name="connsiteX948" fmla="*/ 2186259 w 2809466"/>
                <a:gd name="connsiteY948" fmla="*/ 1462264 h 1586928"/>
                <a:gd name="connsiteX949" fmla="*/ 2284773 w 2809466"/>
                <a:gd name="connsiteY949" fmla="*/ 1461749 h 1586928"/>
                <a:gd name="connsiteX950" fmla="*/ 2299722 w 2809466"/>
                <a:gd name="connsiteY950" fmla="*/ 1451947 h 1586928"/>
                <a:gd name="connsiteX951" fmla="*/ 2319327 w 2809466"/>
                <a:gd name="connsiteY951" fmla="*/ 1436213 h 1586928"/>
                <a:gd name="connsiteX952" fmla="*/ 2329375 w 2809466"/>
                <a:gd name="connsiteY952" fmla="*/ 1412222 h 1586928"/>
                <a:gd name="connsiteX953" fmla="*/ 2339692 w 2809466"/>
                <a:gd name="connsiteY953" fmla="*/ 1391588 h 1586928"/>
                <a:gd name="connsiteX954" fmla="*/ 2356454 w 2809466"/>
                <a:gd name="connsiteY954" fmla="*/ 1370194 h 1586928"/>
                <a:gd name="connsiteX955" fmla="*/ 2370913 w 2809466"/>
                <a:gd name="connsiteY955" fmla="*/ 1367621 h 1586928"/>
                <a:gd name="connsiteX956" fmla="*/ 2381990 w 2809466"/>
                <a:gd name="connsiteY956" fmla="*/ 1370439 h 1586928"/>
                <a:gd name="connsiteX957" fmla="*/ 2400565 w 2809466"/>
                <a:gd name="connsiteY957" fmla="*/ 1366077 h 1586928"/>
                <a:gd name="connsiteX958" fmla="*/ 2409069 w 2809466"/>
                <a:gd name="connsiteY958" fmla="*/ 1378698 h 1586928"/>
                <a:gd name="connsiteX959" fmla="*/ 2410882 w 2809466"/>
                <a:gd name="connsiteY959" fmla="*/ 1395460 h 1586928"/>
                <a:gd name="connsiteX960" fmla="*/ 2414754 w 2809466"/>
                <a:gd name="connsiteY960" fmla="*/ 1437120 h 1586928"/>
                <a:gd name="connsiteX961" fmla="*/ 2422743 w 2809466"/>
                <a:gd name="connsiteY961" fmla="*/ 1446408 h 1586928"/>
                <a:gd name="connsiteX962" fmla="*/ 2427914 w 2809466"/>
                <a:gd name="connsiteY962" fmla="*/ 1453123 h 1586928"/>
                <a:gd name="connsiteX963" fmla="*/ 2435266 w 2809466"/>
                <a:gd name="connsiteY963" fmla="*/ 1461112 h 1586928"/>
                <a:gd name="connsiteX964" fmla="*/ 2439432 w 2809466"/>
                <a:gd name="connsiteY964" fmla="*/ 1479345 h 1586928"/>
                <a:gd name="connsiteX965" fmla="*/ 2443794 w 2809466"/>
                <a:gd name="connsiteY965" fmla="*/ 1475791 h 1586928"/>
                <a:gd name="connsiteX966" fmla="*/ 2444529 w 2809466"/>
                <a:gd name="connsiteY966" fmla="*/ 1467287 h 1586928"/>
                <a:gd name="connsiteX967" fmla="*/ 2446759 w 2809466"/>
                <a:gd name="connsiteY967" fmla="*/ 1460622 h 1586928"/>
                <a:gd name="connsiteX968" fmla="*/ 2460066 w 2809466"/>
                <a:gd name="connsiteY968" fmla="*/ 1456921 h 1586928"/>
                <a:gd name="connsiteX969" fmla="*/ 2469672 w 2809466"/>
                <a:gd name="connsiteY969" fmla="*/ 1453221 h 1586928"/>
                <a:gd name="connsiteX970" fmla="*/ 2484817 w 2809466"/>
                <a:gd name="connsiteY970" fmla="*/ 1451015 h 1586928"/>
                <a:gd name="connsiteX971" fmla="*/ 2492586 w 2809466"/>
                <a:gd name="connsiteY971" fmla="*/ 1446114 h 1586928"/>
                <a:gd name="connsiteX972" fmla="*/ 2504055 w 2809466"/>
                <a:gd name="connsiteY972" fmla="*/ 1438762 h 1586928"/>
                <a:gd name="connsiteX973" fmla="*/ 2508123 w 2809466"/>
                <a:gd name="connsiteY973" fmla="*/ 1445060 h 1586928"/>
                <a:gd name="connsiteX974" fmla="*/ 2506628 w 2809466"/>
                <a:gd name="connsiteY974" fmla="*/ 1454667 h 1586928"/>
                <a:gd name="connsiteX975" fmla="*/ 2495919 w 2809466"/>
                <a:gd name="connsiteY975" fmla="*/ 1461308 h 1586928"/>
                <a:gd name="connsiteX976" fmla="*/ 2486312 w 2809466"/>
                <a:gd name="connsiteY976" fmla="*/ 1468660 h 1586928"/>
                <a:gd name="connsiteX977" fmla="*/ 2473006 w 2809466"/>
                <a:gd name="connsiteY977" fmla="*/ 1475693 h 1586928"/>
                <a:gd name="connsiteX978" fmla="*/ 2463767 w 2809466"/>
                <a:gd name="connsiteY978" fmla="*/ 1489735 h 1586928"/>
                <a:gd name="connsiteX979" fmla="*/ 2469305 w 2809466"/>
                <a:gd name="connsiteY979" fmla="*/ 1512281 h 1586928"/>
                <a:gd name="connsiteX980" fmla="*/ 2480749 w 2809466"/>
                <a:gd name="connsiteY980" fmla="*/ 1518211 h 1586928"/>
                <a:gd name="connsiteX981" fmla="*/ 2492586 w 2809466"/>
                <a:gd name="connsiteY981" fmla="*/ 1520662 h 1586928"/>
                <a:gd name="connsiteX982" fmla="*/ 2500354 w 2809466"/>
                <a:gd name="connsiteY982" fmla="*/ 1513653 h 1586928"/>
                <a:gd name="connsiteX983" fmla="*/ 2511431 w 2809466"/>
                <a:gd name="connsiteY983" fmla="*/ 1505885 h 1586928"/>
                <a:gd name="connsiteX984" fmla="*/ 2526601 w 2809466"/>
                <a:gd name="connsiteY984" fmla="*/ 1489245 h 1586928"/>
                <a:gd name="connsiteX985" fmla="*/ 2535104 w 2809466"/>
                <a:gd name="connsiteY985" fmla="*/ 1481477 h 1586928"/>
                <a:gd name="connsiteX986" fmla="*/ 2544710 w 2809466"/>
                <a:gd name="connsiteY986" fmla="*/ 1485177 h 1586928"/>
                <a:gd name="connsiteX987" fmla="*/ 2555420 w 2809466"/>
                <a:gd name="connsiteY987" fmla="*/ 1478879 h 1586928"/>
                <a:gd name="connsiteX988" fmla="*/ 2565418 w 2809466"/>
                <a:gd name="connsiteY988" fmla="*/ 1475203 h 1586928"/>
                <a:gd name="connsiteX989" fmla="*/ 2576495 w 2809466"/>
                <a:gd name="connsiteY989" fmla="*/ 1471870 h 1586928"/>
                <a:gd name="connsiteX990" fmla="*/ 2589802 w 2809466"/>
                <a:gd name="connsiteY990" fmla="*/ 1468537 h 1586928"/>
                <a:gd name="connsiteX991" fmla="*/ 2600168 w 2809466"/>
                <a:gd name="connsiteY991" fmla="*/ 1462264 h 1586928"/>
                <a:gd name="connsiteX992" fmla="*/ 2626414 w 2809466"/>
                <a:gd name="connsiteY992" fmla="*/ 1456333 h 1586928"/>
                <a:gd name="connsiteX993" fmla="*/ 2629355 w 2809466"/>
                <a:gd name="connsiteY993" fmla="*/ 1445624 h 1586928"/>
                <a:gd name="connsiteX994" fmla="*/ 2634256 w 2809466"/>
                <a:gd name="connsiteY994" fmla="*/ 1438591 h 1586928"/>
                <a:gd name="connsiteX995" fmla="*/ 2658297 w 2809466"/>
                <a:gd name="connsiteY995" fmla="*/ 1436140 h 1586928"/>
                <a:gd name="connsiteX996" fmla="*/ 2670550 w 2809466"/>
                <a:gd name="connsiteY996" fmla="*/ 1429842 h 1586928"/>
                <a:gd name="connsiteX997" fmla="*/ 2674618 w 2809466"/>
                <a:gd name="connsiteY997" fmla="*/ 1424671 h 1586928"/>
                <a:gd name="connsiteX998" fmla="*/ 2678171 w 2809466"/>
                <a:gd name="connsiteY998" fmla="*/ 1419133 h 1586928"/>
                <a:gd name="connsiteX999" fmla="*/ 2677559 w 2809466"/>
                <a:gd name="connsiteY999" fmla="*/ 1417638 h 1586928"/>
                <a:gd name="connsiteX1000" fmla="*/ 2667584 w 2809466"/>
                <a:gd name="connsiteY1000" fmla="*/ 1412467 h 1586928"/>
                <a:gd name="connsiteX1001" fmla="*/ 2659816 w 2809466"/>
                <a:gd name="connsiteY1001" fmla="*/ 1405458 h 1586928"/>
                <a:gd name="connsiteX1002" fmla="*/ 2655380 w 2809466"/>
                <a:gd name="connsiteY1002" fmla="*/ 1396219 h 1586928"/>
                <a:gd name="connsiteX1003" fmla="*/ 2660282 w 2809466"/>
                <a:gd name="connsiteY1003" fmla="*/ 1386588 h 1586928"/>
                <a:gd name="connsiteX1004" fmla="*/ 2649572 w 2809466"/>
                <a:gd name="connsiteY1004" fmla="*/ 1379580 h 1586928"/>
                <a:gd name="connsiteX1005" fmla="*/ 2638104 w 2809466"/>
                <a:gd name="connsiteY1005" fmla="*/ 1387716 h 1586928"/>
                <a:gd name="connsiteX1006" fmla="*/ 2626292 w 2809466"/>
                <a:gd name="connsiteY1006" fmla="*/ 1406193 h 1586928"/>
                <a:gd name="connsiteX1007" fmla="*/ 2617053 w 2809466"/>
                <a:gd name="connsiteY1007" fmla="*/ 1421338 h 1586928"/>
                <a:gd name="connsiteX1008" fmla="*/ 2615558 w 2809466"/>
                <a:gd name="connsiteY1008" fmla="*/ 1433591 h 1586928"/>
                <a:gd name="connsiteX1009" fmla="*/ 2609652 w 2809466"/>
                <a:gd name="connsiteY1009" fmla="*/ 1429156 h 1586928"/>
                <a:gd name="connsiteX1010" fmla="*/ 2600780 w 2809466"/>
                <a:gd name="connsiteY1010" fmla="*/ 1424720 h 1586928"/>
                <a:gd name="connsiteX1011" fmla="*/ 2587841 w 2809466"/>
                <a:gd name="connsiteY1011" fmla="*/ 1432072 h 1586928"/>
                <a:gd name="connsiteX1012" fmla="*/ 2568237 w 2809466"/>
                <a:gd name="connsiteY1012" fmla="*/ 1425406 h 1586928"/>
                <a:gd name="connsiteX1013" fmla="*/ 2543118 w 2809466"/>
                <a:gd name="connsiteY1013" fmla="*/ 1422441 h 1586928"/>
                <a:gd name="connsiteX1014" fmla="*/ 2540888 w 2809466"/>
                <a:gd name="connsiteY1014" fmla="*/ 1415089 h 1586928"/>
                <a:gd name="connsiteX1015" fmla="*/ 2533879 w 2809466"/>
                <a:gd name="connsiteY1015" fmla="*/ 1408056 h 1586928"/>
                <a:gd name="connsiteX1016" fmla="*/ 2519175 w 2809466"/>
                <a:gd name="connsiteY1016" fmla="*/ 1406586 h 1586928"/>
                <a:gd name="connsiteX1017" fmla="*/ 2514004 w 2809466"/>
                <a:gd name="connsiteY1017" fmla="*/ 1391416 h 1586928"/>
                <a:gd name="connsiteX1018" fmla="*/ 2509936 w 2809466"/>
                <a:gd name="connsiteY1018" fmla="*/ 1377742 h 1586928"/>
                <a:gd name="connsiteX1019" fmla="*/ 2507338 w 2809466"/>
                <a:gd name="connsiteY1019" fmla="*/ 1364803 h 1586928"/>
                <a:gd name="connsiteX1020" fmla="*/ 2511039 w 2809466"/>
                <a:gd name="connsiteY1020" fmla="*/ 1352550 h 1586928"/>
                <a:gd name="connsiteX1021" fmla="*/ 2506138 w 2809466"/>
                <a:gd name="connsiteY1021" fmla="*/ 1340713 h 1586928"/>
                <a:gd name="connsiteX1022" fmla="*/ 2493885 w 2809466"/>
                <a:gd name="connsiteY1022" fmla="*/ 1338483 h 1586928"/>
                <a:gd name="connsiteX1023" fmla="*/ 2484278 w 2809466"/>
                <a:gd name="connsiteY1023" fmla="*/ 1349584 h 1586928"/>
                <a:gd name="connsiteX1024" fmla="*/ 2479108 w 2809466"/>
                <a:gd name="connsiteY1024" fmla="*/ 1341816 h 1586928"/>
                <a:gd name="connsiteX1025" fmla="*/ 2473201 w 2809466"/>
                <a:gd name="connsiteY1025" fmla="*/ 1334047 h 1586928"/>
                <a:gd name="connsiteX1026" fmla="*/ 2483543 w 2809466"/>
                <a:gd name="connsiteY1026" fmla="*/ 1332577 h 1586928"/>
                <a:gd name="connsiteX1027" fmla="*/ 2502756 w 2809466"/>
                <a:gd name="connsiteY1027" fmla="*/ 1331107 h 1586928"/>
                <a:gd name="connsiteX1028" fmla="*/ 2516823 w 2809466"/>
                <a:gd name="connsiteY1028" fmla="*/ 1323338 h 1586928"/>
                <a:gd name="connsiteX1029" fmla="*/ 2531967 w 2809466"/>
                <a:gd name="connsiteY1029" fmla="*/ 1313732 h 1586928"/>
                <a:gd name="connsiteX1030" fmla="*/ 2527066 w 2809466"/>
                <a:gd name="connsiteY1030" fmla="*/ 1302631 h 1586928"/>
                <a:gd name="connsiteX1031" fmla="*/ 2524860 w 2809466"/>
                <a:gd name="connsiteY1031" fmla="*/ 1292656 h 1586928"/>
                <a:gd name="connsiteX1032" fmla="*/ 2509324 w 2809466"/>
                <a:gd name="connsiteY1032" fmla="*/ 1284153 h 1586928"/>
                <a:gd name="connsiteX1033" fmla="*/ 2489351 w 2809466"/>
                <a:gd name="connsiteY1033" fmla="*/ 1281188 h 1586928"/>
                <a:gd name="connsiteX1034" fmla="*/ 2462394 w 2809466"/>
                <a:gd name="connsiteY1034" fmla="*/ 1283785 h 1586928"/>
                <a:gd name="connsiteX1035" fmla="*/ 2443549 w 2809466"/>
                <a:gd name="connsiteY1035" fmla="*/ 1290059 h 1586928"/>
                <a:gd name="connsiteX1036" fmla="*/ 2416200 w 2809466"/>
                <a:gd name="connsiteY1036" fmla="*/ 1300793 h 1586928"/>
                <a:gd name="connsiteX1037" fmla="*/ 2385151 w 2809466"/>
                <a:gd name="connsiteY1037" fmla="*/ 1317432 h 1586928"/>
                <a:gd name="connsiteX1038" fmla="*/ 2367384 w 2809466"/>
                <a:gd name="connsiteY1038" fmla="*/ 1329244 h 1586928"/>
                <a:gd name="connsiteX1039" fmla="*/ 2341162 w 2809466"/>
                <a:gd name="connsiteY1039" fmla="*/ 1356593 h 1586928"/>
                <a:gd name="connsiteX1040" fmla="*/ 2323763 w 2809466"/>
                <a:gd name="connsiteY1040" fmla="*/ 1378036 h 1586928"/>
                <a:gd name="connsiteX1041" fmla="*/ 2310848 w 2809466"/>
                <a:gd name="connsiteY1041" fmla="*/ 1376198 h 1586928"/>
                <a:gd name="connsiteX1042" fmla="*/ 2330453 w 2809466"/>
                <a:gd name="connsiteY1042" fmla="*/ 1359558 h 1586928"/>
                <a:gd name="connsiteX1043" fmla="*/ 2346357 w 2809466"/>
                <a:gd name="connsiteY1043" fmla="*/ 1341816 h 1586928"/>
                <a:gd name="connsiteX1044" fmla="*/ 2358169 w 2809466"/>
                <a:gd name="connsiteY1044" fmla="*/ 1322970 h 1586928"/>
                <a:gd name="connsiteX1045" fmla="*/ 2374441 w 2809466"/>
                <a:gd name="connsiteY1045" fmla="*/ 1308267 h 1586928"/>
                <a:gd name="connsiteX1046" fmla="*/ 2390714 w 2809466"/>
                <a:gd name="connsiteY1046" fmla="*/ 1292019 h 1586928"/>
                <a:gd name="connsiteX1047" fmla="*/ 2409191 w 2809466"/>
                <a:gd name="connsiteY1047" fmla="*/ 1283883 h 1586928"/>
                <a:gd name="connsiteX1048" fmla="*/ 2431002 w 2809466"/>
                <a:gd name="connsiteY1048" fmla="*/ 1274277 h 1586928"/>
                <a:gd name="connsiteX1049" fmla="*/ 2447641 w 2809466"/>
                <a:gd name="connsiteY1049" fmla="*/ 1249501 h 1586928"/>
                <a:gd name="connsiteX1050" fmla="*/ 2469084 w 2809466"/>
                <a:gd name="connsiteY1050" fmla="*/ 1244600 h 1586928"/>
                <a:gd name="connsiteX1051" fmla="*/ 2490135 w 2809466"/>
                <a:gd name="connsiteY1051" fmla="*/ 1239429 h 1586928"/>
                <a:gd name="connsiteX1052" fmla="*/ 2528585 w 2809466"/>
                <a:gd name="connsiteY1052" fmla="*/ 1239797 h 1586928"/>
                <a:gd name="connsiteX1053" fmla="*/ 2561497 w 2809466"/>
                <a:gd name="connsiteY1053" fmla="*/ 1239797 h 1586928"/>
                <a:gd name="connsiteX1054" fmla="*/ 2597350 w 2809466"/>
                <a:gd name="connsiteY1054" fmla="*/ 1243497 h 1586928"/>
                <a:gd name="connsiteX1055" fmla="*/ 2623228 w 2809466"/>
                <a:gd name="connsiteY1055" fmla="*/ 1246438 h 1586928"/>
                <a:gd name="connsiteX1056" fmla="*/ 2671652 w 2809466"/>
                <a:gd name="connsiteY1056" fmla="*/ 1239086 h 1586928"/>
                <a:gd name="connsiteX1057" fmla="*/ 2691257 w 2809466"/>
                <a:gd name="connsiteY1057" fmla="*/ 1220951 h 1586928"/>
                <a:gd name="connsiteX1058" fmla="*/ 2705961 w 2809466"/>
                <a:gd name="connsiteY1058" fmla="*/ 1208698 h 1586928"/>
                <a:gd name="connsiteX1059" fmla="*/ 2723704 w 2809466"/>
                <a:gd name="connsiteY1059" fmla="*/ 1193529 h 1586928"/>
                <a:gd name="connsiteX1060" fmla="*/ 2749950 w 2809466"/>
                <a:gd name="connsiteY1060" fmla="*/ 1190196 h 1586928"/>
                <a:gd name="connsiteX1061" fmla="*/ 2785802 w 2809466"/>
                <a:gd name="connsiteY1061" fmla="*/ 1176889 h 1586928"/>
                <a:gd name="connsiteX1062" fmla="*/ 2808348 w 2809466"/>
                <a:gd name="connsiteY1062" fmla="*/ 1160274 h 1586928"/>
                <a:gd name="connsiteX1063" fmla="*/ 2802883 w 2809466"/>
                <a:gd name="connsiteY1063" fmla="*/ 1146575 h 158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Lst>
              <a:rect l="l" t="t" r="r" b="b"/>
              <a:pathLst>
                <a:path w="2809466" h="1586928">
                  <a:moveTo>
                    <a:pt x="2802883" y="1146575"/>
                  </a:moveTo>
                  <a:cubicBezTo>
                    <a:pt x="2796977" y="1143634"/>
                    <a:pt x="2795874" y="1138071"/>
                    <a:pt x="2800433" y="1134322"/>
                  </a:cubicBezTo>
                  <a:cubicBezTo>
                    <a:pt x="2804991" y="1130572"/>
                    <a:pt x="2803373" y="1126578"/>
                    <a:pt x="2803373" y="1120280"/>
                  </a:cubicBezTo>
                  <a:cubicBezTo>
                    <a:pt x="2803373" y="1113982"/>
                    <a:pt x="2806338" y="1104400"/>
                    <a:pt x="2801168" y="1101067"/>
                  </a:cubicBezTo>
                  <a:cubicBezTo>
                    <a:pt x="2795997" y="1097734"/>
                    <a:pt x="2783057" y="1098102"/>
                    <a:pt x="2783057" y="1092196"/>
                  </a:cubicBezTo>
                  <a:cubicBezTo>
                    <a:pt x="2783057" y="1086290"/>
                    <a:pt x="2783793" y="1085922"/>
                    <a:pt x="2787959" y="1083692"/>
                  </a:cubicBezTo>
                  <a:cubicBezTo>
                    <a:pt x="2792125" y="1081462"/>
                    <a:pt x="2792027" y="1079624"/>
                    <a:pt x="2786832" y="1080359"/>
                  </a:cubicBezTo>
                  <a:cubicBezTo>
                    <a:pt x="2781636" y="1081095"/>
                    <a:pt x="2780925" y="1085530"/>
                    <a:pt x="2774284" y="1085261"/>
                  </a:cubicBezTo>
                  <a:cubicBezTo>
                    <a:pt x="2767643" y="1084991"/>
                    <a:pt x="2766932" y="1085996"/>
                    <a:pt x="2763918" y="1090162"/>
                  </a:cubicBezTo>
                  <a:cubicBezTo>
                    <a:pt x="2760904" y="1094328"/>
                    <a:pt x="2754312" y="1102415"/>
                    <a:pt x="2752474" y="1097195"/>
                  </a:cubicBezTo>
                  <a:cubicBezTo>
                    <a:pt x="2750636" y="1091975"/>
                    <a:pt x="2753577" y="1088691"/>
                    <a:pt x="2756542" y="1085726"/>
                  </a:cubicBezTo>
                  <a:cubicBezTo>
                    <a:pt x="2759507" y="1082761"/>
                    <a:pt x="2763551" y="1083521"/>
                    <a:pt x="2761443" y="1080188"/>
                  </a:cubicBezTo>
                  <a:cubicBezTo>
                    <a:pt x="2759336" y="1076855"/>
                    <a:pt x="2758845" y="1079820"/>
                    <a:pt x="2757007" y="1073914"/>
                  </a:cubicBezTo>
                  <a:cubicBezTo>
                    <a:pt x="2755169" y="1068008"/>
                    <a:pt x="2748112" y="1066562"/>
                    <a:pt x="2741838" y="1066562"/>
                  </a:cubicBezTo>
                  <a:cubicBezTo>
                    <a:pt x="2735564" y="1066562"/>
                    <a:pt x="2729267" y="1069160"/>
                    <a:pt x="2722625" y="1073203"/>
                  </a:cubicBezTo>
                  <a:cubicBezTo>
                    <a:pt x="2715984" y="1077247"/>
                    <a:pt x="2706721" y="1078399"/>
                    <a:pt x="2699320" y="1083570"/>
                  </a:cubicBezTo>
                  <a:cubicBezTo>
                    <a:pt x="2691919" y="1088741"/>
                    <a:pt x="2692311" y="1095038"/>
                    <a:pt x="2687067" y="1095038"/>
                  </a:cubicBezTo>
                  <a:cubicBezTo>
                    <a:pt x="2681063" y="1095651"/>
                    <a:pt x="2675255" y="1097538"/>
                    <a:pt x="2670059" y="1100577"/>
                  </a:cubicBezTo>
                  <a:cubicBezTo>
                    <a:pt x="2667462" y="1102415"/>
                    <a:pt x="2660453" y="1105478"/>
                    <a:pt x="2660453" y="1099842"/>
                  </a:cubicBezTo>
                  <a:cubicBezTo>
                    <a:pt x="2660453" y="1094205"/>
                    <a:pt x="2663394" y="1090970"/>
                    <a:pt x="2670427" y="1088741"/>
                  </a:cubicBezTo>
                  <a:cubicBezTo>
                    <a:pt x="2677460" y="1086510"/>
                    <a:pt x="2681872" y="1085040"/>
                    <a:pt x="2684101" y="1082075"/>
                  </a:cubicBezTo>
                  <a:cubicBezTo>
                    <a:pt x="2686332" y="1079109"/>
                    <a:pt x="2689273" y="1077664"/>
                    <a:pt x="2695571" y="1077174"/>
                  </a:cubicBezTo>
                  <a:cubicBezTo>
                    <a:pt x="2701868" y="1076683"/>
                    <a:pt x="2711450" y="1075311"/>
                    <a:pt x="2714783" y="1070508"/>
                  </a:cubicBezTo>
                  <a:cubicBezTo>
                    <a:pt x="2718116" y="1065705"/>
                    <a:pt x="2728090" y="1064234"/>
                    <a:pt x="2728825" y="1061637"/>
                  </a:cubicBezTo>
                  <a:cubicBezTo>
                    <a:pt x="2729561" y="1059039"/>
                    <a:pt x="2732158" y="1059407"/>
                    <a:pt x="2738824" y="1059039"/>
                  </a:cubicBezTo>
                  <a:cubicBezTo>
                    <a:pt x="2745490" y="1058671"/>
                    <a:pt x="2749166" y="1058304"/>
                    <a:pt x="2750636" y="1054603"/>
                  </a:cubicBezTo>
                  <a:cubicBezTo>
                    <a:pt x="2752106" y="1050903"/>
                    <a:pt x="2753234" y="1048697"/>
                    <a:pt x="2745465" y="1045732"/>
                  </a:cubicBezTo>
                  <a:cubicBezTo>
                    <a:pt x="2737696" y="1042767"/>
                    <a:pt x="2737329" y="1041664"/>
                    <a:pt x="2736594" y="1037228"/>
                  </a:cubicBezTo>
                  <a:cubicBezTo>
                    <a:pt x="2735859" y="1032793"/>
                    <a:pt x="2729561" y="1034288"/>
                    <a:pt x="2727723" y="1036126"/>
                  </a:cubicBezTo>
                  <a:cubicBezTo>
                    <a:pt x="2725885" y="1037964"/>
                    <a:pt x="2711450" y="1040561"/>
                    <a:pt x="2708118" y="1037964"/>
                  </a:cubicBezTo>
                  <a:cubicBezTo>
                    <a:pt x="2704785" y="1035366"/>
                    <a:pt x="2707382" y="1030612"/>
                    <a:pt x="2701844" y="1028357"/>
                  </a:cubicBezTo>
                  <a:cubicBezTo>
                    <a:pt x="2696306" y="1026103"/>
                    <a:pt x="2696943" y="1021716"/>
                    <a:pt x="2696673" y="1018016"/>
                  </a:cubicBezTo>
                  <a:cubicBezTo>
                    <a:pt x="2696404" y="1014315"/>
                    <a:pt x="2690767" y="1018383"/>
                    <a:pt x="2687802" y="1021716"/>
                  </a:cubicBezTo>
                  <a:cubicBezTo>
                    <a:pt x="2684837" y="1025049"/>
                    <a:pt x="2683734" y="1027622"/>
                    <a:pt x="2679298" y="1022451"/>
                  </a:cubicBezTo>
                  <a:cubicBezTo>
                    <a:pt x="2674863" y="1017280"/>
                    <a:pt x="2674128" y="1011717"/>
                    <a:pt x="2667830" y="1014683"/>
                  </a:cubicBezTo>
                  <a:cubicBezTo>
                    <a:pt x="2661531" y="1017648"/>
                    <a:pt x="2655258" y="1026936"/>
                    <a:pt x="2655258" y="1019118"/>
                  </a:cubicBezTo>
                  <a:cubicBezTo>
                    <a:pt x="2655258" y="1011301"/>
                    <a:pt x="2652807" y="1010615"/>
                    <a:pt x="2655258" y="1008041"/>
                  </a:cubicBezTo>
                  <a:cubicBezTo>
                    <a:pt x="2657709" y="1005469"/>
                    <a:pt x="2658958" y="1004341"/>
                    <a:pt x="2655258" y="1003140"/>
                  </a:cubicBezTo>
                  <a:cubicBezTo>
                    <a:pt x="2651558" y="1001939"/>
                    <a:pt x="2650087" y="999464"/>
                    <a:pt x="2654155" y="996499"/>
                  </a:cubicBezTo>
                  <a:cubicBezTo>
                    <a:pt x="2658223" y="993534"/>
                    <a:pt x="2654523" y="989147"/>
                    <a:pt x="2650087" y="992063"/>
                  </a:cubicBezTo>
                  <a:cubicBezTo>
                    <a:pt x="2645651" y="994980"/>
                    <a:pt x="2647146" y="1000200"/>
                    <a:pt x="2640113" y="993926"/>
                  </a:cubicBezTo>
                  <a:cubicBezTo>
                    <a:pt x="2633080" y="987652"/>
                    <a:pt x="2633447" y="985790"/>
                    <a:pt x="2635212" y="982090"/>
                  </a:cubicBezTo>
                  <a:cubicBezTo>
                    <a:pt x="2636976" y="978389"/>
                    <a:pt x="2636314" y="975056"/>
                    <a:pt x="2631511" y="975056"/>
                  </a:cubicBezTo>
                  <a:cubicBezTo>
                    <a:pt x="2626708" y="975056"/>
                    <a:pt x="2626341" y="986525"/>
                    <a:pt x="2620410" y="978389"/>
                  </a:cubicBezTo>
                  <a:cubicBezTo>
                    <a:pt x="2614480" y="970253"/>
                    <a:pt x="2612666" y="967655"/>
                    <a:pt x="2607103" y="965450"/>
                  </a:cubicBezTo>
                  <a:cubicBezTo>
                    <a:pt x="2601540" y="963244"/>
                    <a:pt x="2598624" y="959519"/>
                    <a:pt x="2602202" y="956946"/>
                  </a:cubicBezTo>
                  <a:cubicBezTo>
                    <a:pt x="2605780" y="954373"/>
                    <a:pt x="2614774" y="951016"/>
                    <a:pt x="2614455" y="955844"/>
                  </a:cubicBezTo>
                  <a:cubicBezTo>
                    <a:pt x="2614112" y="959372"/>
                    <a:pt x="2616685" y="962509"/>
                    <a:pt x="2620214" y="962852"/>
                  </a:cubicBezTo>
                  <a:cubicBezTo>
                    <a:pt x="2620655" y="962901"/>
                    <a:pt x="2621072" y="962901"/>
                    <a:pt x="2621488" y="962852"/>
                  </a:cubicBezTo>
                  <a:cubicBezTo>
                    <a:pt x="2625164" y="962852"/>
                    <a:pt x="2623326" y="963220"/>
                    <a:pt x="2621856" y="955844"/>
                  </a:cubicBezTo>
                  <a:cubicBezTo>
                    <a:pt x="2620385" y="948467"/>
                    <a:pt x="2619258" y="941409"/>
                    <a:pt x="2620361" y="938468"/>
                  </a:cubicBezTo>
                  <a:cubicBezTo>
                    <a:pt x="2621464" y="935528"/>
                    <a:pt x="2621488" y="931435"/>
                    <a:pt x="2615460" y="928102"/>
                  </a:cubicBezTo>
                  <a:cubicBezTo>
                    <a:pt x="2609431" y="924770"/>
                    <a:pt x="2609186" y="925652"/>
                    <a:pt x="2609186" y="920334"/>
                  </a:cubicBezTo>
                  <a:cubicBezTo>
                    <a:pt x="2609186" y="915016"/>
                    <a:pt x="2599947" y="915163"/>
                    <a:pt x="2601418" y="907419"/>
                  </a:cubicBezTo>
                  <a:cubicBezTo>
                    <a:pt x="2602888" y="899675"/>
                    <a:pt x="2604015" y="898524"/>
                    <a:pt x="2599580" y="897053"/>
                  </a:cubicBezTo>
                  <a:cubicBezTo>
                    <a:pt x="2595144" y="895583"/>
                    <a:pt x="2595512" y="894603"/>
                    <a:pt x="2592228" y="887814"/>
                  </a:cubicBezTo>
                  <a:cubicBezTo>
                    <a:pt x="2588944" y="881026"/>
                    <a:pt x="2584092" y="885609"/>
                    <a:pt x="2582254" y="876737"/>
                  </a:cubicBezTo>
                  <a:cubicBezTo>
                    <a:pt x="2580416" y="867866"/>
                    <a:pt x="2581886" y="866739"/>
                    <a:pt x="2575956" y="866004"/>
                  </a:cubicBezTo>
                  <a:cubicBezTo>
                    <a:pt x="2570025" y="865268"/>
                    <a:pt x="2567452" y="862671"/>
                    <a:pt x="2567820" y="856030"/>
                  </a:cubicBezTo>
                  <a:cubicBezTo>
                    <a:pt x="2568187" y="849389"/>
                    <a:pt x="2570050" y="849364"/>
                    <a:pt x="2565369" y="846031"/>
                  </a:cubicBezTo>
                  <a:cubicBezTo>
                    <a:pt x="2560688" y="842698"/>
                    <a:pt x="2562404" y="840125"/>
                    <a:pt x="2558336" y="833778"/>
                  </a:cubicBezTo>
                  <a:cubicBezTo>
                    <a:pt x="2554268" y="827431"/>
                    <a:pt x="2550984" y="827480"/>
                    <a:pt x="2546891" y="821942"/>
                  </a:cubicBezTo>
                  <a:cubicBezTo>
                    <a:pt x="2542799" y="816403"/>
                    <a:pt x="2540593" y="811600"/>
                    <a:pt x="2537628" y="807238"/>
                  </a:cubicBezTo>
                  <a:cubicBezTo>
                    <a:pt x="2534663" y="802876"/>
                    <a:pt x="2535178" y="792534"/>
                    <a:pt x="2528757" y="792069"/>
                  </a:cubicBezTo>
                  <a:cubicBezTo>
                    <a:pt x="2523905" y="791946"/>
                    <a:pt x="2520082" y="787903"/>
                    <a:pt x="2520204" y="783026"/>
                  </a:cubicBezTo>
                  <a:cubicBezTo>
                    <a:pt x="2520204" y="782732"/>
                    <a:pt x="2520229" y="782413"/>
                    <a:pt x="2520278" y="782095"/>
                  </a:cubicBezTo>
                  <a:cubicBezTo>
                    <a:pt x="2521013" y="778027"/>
                    <a:pt x="2524346" y="772096"/>
                    <a:pt x="2519151" y="769523"/>
                  </a:cubicBezTo>
                  <a:cubicBezTo>
                    <a:pt x="2513955" y="766950"/>
                    <a:pt x="2508809" y="768788"/>
                    <a:pt x="2505109" y="775821"/>
                  </a:cubicBezTo>
                  <a:cubicBezTo>
                    <a:pt x="2501408" y="782854"/>
                    <a:pt x="2496237" y="787265"/>
                    <a:pt x="2496237" y="793196"/>
                  </a:cubicBezTo>
                  <a:cubicBezTo>
                    <a:pt x="2496237" y="799126"/>
                    <a:pt x="2495502" y="798734"/>
                    <a:pt x="2491067" y="799469"/>
                  </a:cubicBezTo>
                  <a:cubicBezTo>
                    <a:pt x="2486631" y="800205"/>
                    <a:pt x="2488469" y="804640"/>
                    <a:pt x="2484768" y="806821"/>
                  </a:cubicBezTo>
                  <a:cubicBezTo>
                    <a:pt x="2481068" y="809002"/>
                    <a:pt x="2478127" y="810497"/>
                    <a:pt x="2485136" y="813830"/>
                  </a:cubicBezTo>
                  <a:cubicBezTo>
                    <a:pt x="2492145" y="817163"/>
                    <a:pt x="2492169" y="819368"/>
                    <a:pt x="2486998" y="822334"/>
                  </a:cubicBezTo>
                  <a:cubicBezTo>
                    <a:pt x="2481828" y="825299"/>
                    <a:pt x="2474745" y="831572"/>
                    <a:pt x="2478862" y="833803"/>
                  </a:cubicBezTo>
                  <a:cubicBezTo>
                    <a:pt x="2482979" y="836033"/>
                    <a:pt x="2483763" y="840444"/>
                    <a:pt x="2478495" y="841571"/>
                  </a:cubicBezTo>
                  <a:cubicBezTo>
                    <a:pt x="2473226" y="842698"/>
                    <a:pt x="2474427" y="844022"/>
                    <a:pt x="2471143" y="847845"/>
                  </a:cubicBezTo>
                  <a:cubicBezTo>
                    <a:pt x="2467859" y="851668"/>
                    <a:pt x="2465972" y="850050"/>
                    <a:pt x="2459331" y="850050"/>
                  </a:cubicBezTo>
                  <a:cubicBezTo>
                    <a:pt x="2452690" y="850050"/>
                    <a:pt x="2451563" y="853015"/>
                    <a:pt x="2450067" y="858921"/>
                  </a:cubicBezTo>
                  <a:cubicBezTo>
                    <a:pt x="2448573" y="864828"/>
                    <a:pt x="2446392" y="867793"/>
                    <a:pt x="2439726" y="869288"/>
                  </a:cubicBezTo>
                  <a:cubicBezTo>
                    <a:pt x="2433060" y="870782"/>
                    <a:pt x="2429752" y="870390"/>
                    <a:pt x="2426052" y="873723"/>
                  </a:cubicBezTo>
                  <a:cubicBezTo>
                    <a:pt x="2422351" y="877056"/>
                    <a:pt x="2418283" y="880757"/>
                    <a:pt x="2414215" y="878625"/>
                  </a:cubicBezTo>
                  <a:cubicBezTo>
                    <a:pt x="2410147" y="876492"/>
                    <a:pt x="2411250" y="873086"/>
                    <a:pt x="2409044" y="870121"/>
                  </a:cubicBezTo>
                  <a:cubicBezTo>
                    <a:pt x="2406839" y="867155"/>
                    <a:pt x="2405711" y="873086"/>
                    <a:pt x="2403873" y="877472"/>
                  </a:cubicBezTo>
                  <a:cubicBezTo>
                    <a:pt x="2402550" y="881541"/>
                    <a:pt x="2398899" y="884432"/>
                    <a:pt x="2394635" y="884824"/>
                  </a:cubicBezTo>
                  <a:cubicBezTo>
                    <a:pt x="2389733" y="885584"/>
                    <a:pt x="2387283" y="881884"/>
                    <a:pt x="2393140" y="876713"/>
                  </a:cubicBezTo>
                  <a:cubicBezTo>
                    <a:pt x="2398997" y="871542"/>
                    <a:pt x="2402011" y="871518"/>
                    <a:pt x="2399806" y="867082"/>
                  </a:cubicBezTo>
                  <a:cubicBezTo>
                    <a:pt x="2397600" y="862646"/>
                    <a:pt x="2393140" y="867450"/>
                    <a:pt x="2393140" y="858578"/>
                  </a:cubicBezTo>
                  <a:cubicBezTo>
                    <a:pt x="2393140" y="849707"/>
                    <a:pt x="2392772" y="847501"/>
                    <a:pt x="2386131" y="847501"/>
                  </a:cubicBezTo>
                  <a:cubicBezTo>
                    <a:pt x="2379490" y="847501"/>
                    <a:pt x="2366158" y="846007"/>
                    <a:pt x="2362091" y="846766"/>
                  </a:cubicBezTo>
                  <a:cubicBezTo>
                    <a:pt x="2358022" y="847526"/>
                    <a:pt x="2353954" y="846766"/>
                    <a:pt x="2351381" y="852672"/>
                  </a:cubicBezTo>
                  <a:cubicBezTo>
                    <a:pt x="2348808" y="858578"/>
                    <a:pt x="2345475" y="858578"/>
                    <a:pt x="2340648" y="856740"/>
                  </a:cubicBezTo>
                  <a:cubicBezTo>
                    <a:pt x="2335820" y="854902"/>
                    <a:pt x="2328395" y="853408"/>
                    <a:pt x="2335477" y="850075"/>
                  </a:cubicBezTo>
                  <a:cubicBezTo>
                    <a:pt x="2342559" y="846742"/>
                    <a:pt x="2342510" y="844536"/>
                    <a:pt x="2347730" y="843801"/>
                  </a:cubicBezTo>
                  <a:cubicBezTo>
                    <a:pt x="2352949" y="843066"/>
                    <a:pt x="2355866" y="844904"/>
                    <a:pt x="2355866" y="840836"/>
                  </a:cubicBezTo>
                  <a:cubicBezTo>
                    <a:pt x="2355866" y="836768"/>
                    <a:pt x="2367702" y="839733"/>
                    <a:pt x="2364002" y="834930"/>
                  </a:cubicBezTo>
                  <a:cubicBezTo>
                    <a:pt x="2360301" y="830127"/>
                    <a:pt x="2361037" y="821255"/>
                    <a:pt x="2356234" y="821255"/>
                  </a:cubicBezTo>
                  <a:cubicBezTo>
                    <a:pt x="2351430" y="821255"/>
                    <a:pt x="2348097" y="819393"/>
                    <a:pt x="2348097" y="816820"/>
                  </a:cubicBezTo>
                  <a:cubicBezTo>
                    <a:pt x="2348097" y="814247"/>
                    <a:pt x="2357336" y="816820"/>
                    <a:pt x="2355866" y="808684"/>
                  </a:cubicBezTo>
                  <a:cubicBezTo>
                    <a:pt x="2354396" y="800548"/>
                    <a:pt x="2350303" y="802018"/>
                    <a:pt x="2350303" y="796112"/>
                  </a:cubicBezTo>
                  <a:cubicBezTo>
                    <a:pt x="2350303" y="790206"/>
                    <a:pt x="2357655" y="786138"/>
                    <a:pt x="2351798" y="780575"/>
                  </a:cubicBezTo>
                  <a:cubicBezTo>
                    <a:pt x="2345941" y="775012"/>
                    <a:pt x="2343294" y="770969"/>
                    <a:pt x="2346259" y="765063"/>
                  </a:cubicBezTo>
                  <a:cubicBezTo>
                    <a:pt x="2349225" y="759157"/>
                    <a:pt x="2355131" y="756191"/>
                    <a:pt x="2357704" y="752810"/>
                  </a:cubicBezTo>
                  <a:cubicBezTo>
                    <a:pt x="2360277" y="749428"/>
                    <a:pt x="2362875" y="747639"/>
                    <a:pt x="2357336" y="744306"/>
                  </a:cubicBezTo>
                  <a:cubicBezTo>
                    <a:pt x="2351798" y="740973"/>
                    <a:pt x="2348465" y="736538"/>
                    <a:pt x="2345500" y="742836"/>
                  </a:cubicBezTo>
                  <a:cubicBezTo>
                    <a:pt x="2342534" y="749134"/>
                    <a:pt x="2340599" y="753177"/>
                    <a:pt x="2336261" y="747271"/>
                  </a:cubicBezTo>
                  <a:cubicBezTo>
                    <a:pt x="2331923" y="741365"/>
                    <a:pt x="2326287" y="738400"/>
                    <a:pt x="2320013" y="739135"/>
                  </a:cubicBezTo>
                  <a:cubicBezTo>
                    <a:pt x="2313740" y="739871"/>
                    <a:pt x="2314450" y="736562"/>
                    <a:pt x="2305947" y="735802"/>
                  </a:cubicBezTo>
                  <a:cubicBezTo>
                    <a:pt x="2297443" y="735043"/>
                    <a:pt x="2285999" y="728451"/>
                    <a:pt x="2285263" y="725093"/>
                  </a:cubicBezTo>
                  <a:cubicBezTo>
                    <a:pt x="2284528" y="721736"/>
                    <a:pt x="2280828" y="718060"/>
                    <a:pt x="2281931" y="715119"/>
                  </a:cubicBezTo>
                  <a:cubicBezTo>
                    <a:pt x="2283034" y="712178"/>
                    <a:pt x="2287469" y="709556"/>
                    <a:pt x="2283401" y="708453"/>
                  </a:cubicBezTo>
                  <a:cubicBezTo>
                    <a:pt x="2279333" y="707351"/>
                    <a:pt x="2277495" y="709189"/>
                    <a:pt x="2274162" y="709924"/>
                  </a:cubicBezTo>
                  <a:cubicBezTo>
                    <a:pt x="2270830" y="710659"/>
                    <a:pt x="2268624" y="709556"/>
                    <a:pt x="2267521" y="704385"/>
                  </a:cubicBezTo>
                  <a:cubicBezTo>
                    <a:pt x="2266418" y="699215"/>
                    <a:pt x="2265658" y="698480"/>
                    <a:pt x="2261223" y="698480"/>
                  </a:cubicBezTo>
                  <a:cubicBezTo>
                    <a:pt x="2256787" y="698480"/>
                    <a:pt x="2251616" y="696985"/>
                    <a:pt x="2251616" y="692549"/>
                  </a:cubicBezTo>
                  <a:cubicBezTo>
                    <a:pt x="2251494" y="688260"/>
                    <a:pt x="2248137" y="684756"/>
                    <a:pt x="2243848" y="684438"/>
                  </a:cubicBezTo>
                  <a:cubicBezTo>
                    <a:pt x="2240148" y="684438"/>
                    <a:pt x="2238677" y="678507"/>
                    <a:pt x="2232404" y="677086"/>
                  </a:cubicBezTo>
                  <a:cubicBezTo>
                    <a:pt x="2226130" y="675664"/>
                    <a:pt x="2230541" y="672184"/>
                    <a:pt x="2223533" y="671180"/>
                  </a:cubicBezTo>
                  <a:cubicBezTo>
                    <a:pt x="2216524" y="670175"/>
                    <a:pt x="2216867" y="666278"/>
                    <a:pt x="2211696" y="667479"/>
                  </a:cubicBezTo>
                  <a:cubicBezTo>
                    <a:pt x="2206525" y="668680"/>
                    <a:pt x="2206525" y="672380"/>
                    <a:pt x="2200962" y="672380"/>
                  </a:cubicBezTo>
                  <a:cubicBezTo>
                    <a:pt x="2195399" y="672380"/>
                    <a:pt x="2199492" y="677551"/>
                    <a:pt x="2193218" y="677551"/>
                  </a:cubicBezTo>
                  <a:cubicBezTo>
                    <a:pt x="2186945" y="677551"/>
                    <a:pt x="2188783" y="681252"/>
                    <a:pt x="2182485" y="680884"/>
                  </a:cubicBezTo>
                  <a:cubicBezTo>
                    <a:pt x="2176187" y="680516"/>
                    <a:pt x="2170648" y="674586"/>
                    <a:pt x="2165110" y="674954"/>
                  </a:cubicBezTo>
                  <a:cubicBezTo>
                    <a:pt x="2159571" y="675321"/>
                    <a:pt x="2153298" y="679855"/>
                    <a:pt x="2149230" y="676816"/>
                  </a:cubicBezTo>
                  <a:cubicBezTo>
                    <a:pt x="2145162" y="673777"/>
                    <a:pt x="2138129" y="670518"/>
                    <a:pt x="2134060" y="670518"/>
                  </a:cubicBezTo>
                  <a:cubicBezTo>
                    <a:pt x="2129992" y="670518"/>
                    <a:pt x="2129625" y="666474"/>
                    <a:pt x="2124087" y="666842"/>
                  </a:cubicBezTo>
                  <a:cubicBezTo>
                    <a:pt x="2118548" y="667210"/>
                    <a:pt x="2119185" y="663509"/>
                    <a:pt x="2110412" y="663509"/>
                  </a:cubicBezTo>
                  <a:cubicBezTo>
                    <a:pt x="2101639" y="663509"/>
                    <a:pt x="2087106" y="659809"/>
                    <a:pt x="2083039" y="664612"/>
                  </a:cubicBezTo>
                  <a:cubicBezTo>
                    <a:pt x="2078971" y="669415"/>
                    <a:pt x="2078603" y="670910"/>
                    <a:pt x="2073064" y="672380"/>
                  </a:cubicBezTo>
                  <a:cubicBezTo>
                    <a:pt x="2067526" y="673851"/>
                    <a:pt x="2067894" y="680124"/>
                    <a:pt x="2068629" y="686422"/>
                  </a:cubicBezTo>
                  <a:cubicBezTo>
                    <a:pt x="2069364" y="692721"/>
                    <a:pt x="2069364" y="701126"/>
                    <a:pt x="2072697" y="703797"/>
                  </a:cubicBezTo>
                  <a:cubicBezTo>
                    <a:pt x="2076030" y="706469"/>
                    <a:pt x="2074927" y="710830"/>
                    <a:pt x="2078995" y="711149"/>
                  </a:cubicBezTo>
                  <a:cubicBezTo>
                    <a:pt x="2083063" y="711468"/>
                    <a:pt x="2086739" y="712252"/>
                    <a:pt x="2086739" y="716320"/>
                  </a:cubicBezTo>
                  <a:cubicBezTo>
                    <a:pt x="2086739" y="720388"/>
                    <a:pt x="2080465" y="717790"/>
                    <a:pt x="2081568" y="724088"/>
                  </a:cubicBezTo>
                  <a:cubicBezTo>
                    <a:pt x="2082671" y="730387"/>
                    <a:pt x="2083063" y="734798"/>
                    <a:pt x="2079117" y="738498"/>
                  </a:cubicBezTo>
                  <a:cubicBezTo>
                    <a:pt x="2075172" y="742198"/>
                    <a:pt x="2072819" y="744036"/>
                    <a:pt x="2072819" y="747737"/>
                  </a:cubicBezTo>
                  <a:cubicBezTo>
                    <a:pt x="2072819" y="751437"/>
                    <a:pt x="2076152" y="753275"/>
                    <a:pt x="2078726" y="755873"/>
                  </a:cubicBezTo>
                  <a:cubicBezTo>
                    <a:pt x="2081298" y="758471"/>
                    <a:pt x="2084288" y="760774"/>
                    <a:pt x="2084288" y="765112"/>
                  </a:cubicBezTo>
                  <a:cubicBezTo>
                    <a:pt x="2084288" y="769449"/>
                    <a:pt x="2082058" y="776189"/>
                    <a:pt x="2086494" y="778419"/>
                  </a:cubicBezTo>
                  <a:cubicBezTo>
                    <a:pt x="2090930" y="780649"/>
                    <a:pt x="2092057" y="781752"/>
                    <a:pt x="2092424" y="786187"/>
                  </a:cubicBezTo>
                  <a:cubicBezTo>
                    <a:pt x="2092351" y="789593"/>
                    <a:pt x="2093846" y="792877"/>
                    <a:pt x="2096468" y="795058"/>
                  </a:cubicBezTo>
                  <a:cubicBezTo>
                    <a:pt x="2099433" y="798024"/>
                    <a:pt x="2094630" y="806135"/>
                    <a:pt x="2086861" y="806135"/>
                  </a:cubicBezTo>
                  <a:cubicBezTo>
                    <a:pt x="2079093" y="806135"/>
                    <a:pt x="2087989" y="810571"/>
                    <a:pt x="2081691" y="813904"/>
                  </a:cubicBezTo>
                  <a:cubicBezTo>
                    <a:pt x="2075393" y="817236"/>
                    <a:pt x="2077623" y="820202"/>
                    <a:pt x="2079485" y="822775"/>
                  </a:cubicBezTo>
                  <a:cubicBezTo>
                    <a:pt x="2081348" y="825348"/>
                    <a:pt x="2081936" y="826843"/>
                    <a:pt x="2075785" y="830911"/>
                  </a:cubicBezTo>
                  <a:cubicBezTo>
                    <a:pt x="2069634" y="834979"/>
                    <a:pt x="2067649" y="838263"/>
                    <a:pt x="2063948" y="841644"/>
                  </a:cubicBezTo>
                  <a:cubicBezTo>
                    <a:pt x="2060248" y="845026"/>
                    <a:pt x="2056180" y="843850"/>
                    <a:pt x="2055445" y="850516"/>
                  </a:cubicBezTo>
                  <a:cubicBezTo>
                    <a:pt x="2054709" y="857182"/>
                    <a:pt x="2049906" y="860858"/>
                    <a:pt x="2057674" y="863087"/>
                  </a:cubicBezTo>
                  <a:cubicBezTo>
                    <a:pt x="2065443" y="865318"/>
                    <a:pt x="2080588" y="877130"/>
                    <a:pt x="2086126" y="878232"/>
                  </a:cubicBezTo>
                  <a:cubicBezTo>
                    <a:pt x="2091665" y="879335"/>
                    <a:pt x="2107202" y="890485"/>
                    <a:pt x="2110167" y="899308"/>
                  </a:cubicBezTo>
                  <a:cubicBezTo>
                    <a:pt x="2113132" y="908130"/>
                    <a:pt x="2121979" y="917785"/>
                    <a:pt x="2123082" y="927759"/>
                  </a:cubicBezTo>
                  <a:cubicBezTo>
                    <a:pt x="2124184" y="938444"/>
                    <a:pt x="2124552" y="949202"/>
                    <a:pt x="2124209" y="959936"/>
                  </a:cubicBezTo>
                  <a:cubicBezTo>
                    <a:pt x="2123841" y="968048"/>
                    <a:pt x="2125312" y="978414"/>
                    <a:pt x="2119038" y="981991"/>
                  </a:cubicBezTo>
                  <a:cubicBezTo>
                    <a:pt x="2112765" y="985570"/>
                    <a:pt x="2106466" y="993068"/>
                    <a:pt x="2100903" y="998631"/>
                  </a:cubicBezTo>
                  <a:cubicBezTo>
                    <a:pt x="2095340" y="1004194"/>
                    <a:pt x="2087229" y="1010884"/>
                    <a:pt x="2081691" y="1015614"/>
                  </a:cubicBezTo>
                  <a:cubicBezTo>
                    <a:pt x="2076152" y="1020344"/>
                    <a:pt x="2065419" y="1028186"/>
                    <a:pt x="2057674" y="1029681"/>
                  </a:cubicBezTo>
                  <a:cubicBezTo>
                    <a:pt x="2049931" y="1031175"/>
                    <a:pt x="2046941" y="1035954"/>
                    <a:pt x="2044343" y="1033357"/>
                  </a:cubicBezTo>
                  <a:cubicBezTo>
                    <a:pt x="2042064" y="1030979"/>
                    <a:pt x="2038609" y="1030122"/>
                    <a:pt x="2035472" y="1031151"/>
                  </a:cubicBezTo>
                  <a:cubicBezTo>
                    <a:pt x="2033266" y="1032254"/>
                    <a:pt x="2033266" y="1034116"/>
                    <a:pt x="2026233" y="1034116"/>
                  </a:cubicBezTo>
                  <a:cubicBezTo>
                    <a:pt x="2019200" y="1034116"/>
                    <a:pt x="2016259" y="1035954"/>
                    <a:pt x="2018881" y="1041468"/>
                  </a:cubicBezTo>
                  <a:cubicBezTo>
                    <a:pt x="2021503" y="1046982"/>
                    <a:pt x="2022582" y="1048501"/>
                    <a:pt x="2025155" y="1054407"/>
                  </a:cubicBezTo>
                  <a:cubicBezTo>
                    <a:pt x="2027728" y="1060313"/>
                    <a:pt x="2031061" y="1066244"/>
                    <a:pt x="2035497" y="1069577"/>
                  </a:cubicBezTo>
                  <a:cubicBezTo>
                    <a:pt x="2039932" y="1072909"/>
                    <a:pt x="2040692" y="1076585"/>
                    <a:pt x="2040692" y="1081830"/>
                  </a:cubicBezTo>
                  <a:cubicBezTo>
                    <a:pt x="2040692" y="1087074"/>
                    <a:pt x="2039197" y="1094793"/>
                    <a:pt x="2041427" y="1098102"/>
                  </a:cubicBezTo>
                  <a:cubicBezTo>
                    <a:pt x="2043657" y="1101410"/>
                    <a:pt x="2043265" y="1106605"/>
                    <a:pt x="2043633" y="1110355"/>
                  </a:cubicBezTo>
                  <a:cubicBezTo>
                    <a:pt x="2044000" y="1114104"/>
                    <a:pt x="2049563" y="1119226"/>
                    <a:pt x="2048534" y="1125892"/>
                  </a:cubicBezTo>
                  <a:cubicBezTo>
                    <a:pt x="2047505" y="1132558"/>
                    <a:pt x="2047431" y="1135498"/>
                    <a:pt x="2051867" y="1138145"/>
                  </a:cubicBezTo>
                  <a:cubicBezTo>
                    <a:pt x="2056302" y="1140792"/>
                    <a:pt x="2055567" y="1148143"/>
                    <a:pt x="2058165" y="1149614"/>
                  </a:cubicBezTo>
                  <a:cubicBezTo>
                    <a:pt x="2060762" y="1151084"/>
                    <a:pt x="2066276" y="1154515"/>
                    <a:pt x="2062233" y="1156647"/>
                  </a:cubicBezTo>
                  <a:cubicBezTo>
                    <a:pt x="2058189" y="1158779"/>
                    <a:pt x="2049980" y="1169194"/>
                    <a:pt x="2047063" y="1172159"/>
                  </a:cubicBezTo>
                  <a:cubicBezTo>
                    <a:pt x="2044147" y="1175125"/>
                    <a:pt x="2045961" y="1178825"/>
                    <a:pt x="2049294" y="1182134"/>
                  </a:cubicBezTo>
                  <a:cubicBezTo>
                    <a:pt x="2052626" y="1185442"/>
                    <a:pt x="2054832" y="1190269"/>
                    <a:pt x="2052602" y="1191764"/>
                  </a:cubicBezTo>
                  <a:cubicBezTo>
                    <a:pt x="2050372" y="1193259"/>
                    <a:pt x="2046696" y="1193602"/>
                    <a:pt x="2042628" y="1188799"/>
                  </a:cubicBezTo>
                  <a:cubicBezTo>
                    <a:pt x="2038560" y="1183996"/>
                    <a:pt x="2034859" y="1180663"/>
                    <a:pt x="2029689" y="1183261"/>
                  </a:cubicBezTo>
                  <a:cubicBezTo>
                    <a:pt x="2024518" y="1185859"/>
                    <a:pt x="2020082" y="1192132"/>
                    <a:pt x="2020450" y="1196200"/>
                  </a:cubicBezTo>
                  <a:cubicBezTo>
                    <a:pt x="2020352" y="1199925"/>
                    <a:pt x="2021994" y="1203478"/>
                    <a:pt x="2024885" y="1205807"/>
                  </a:cubicBezTo>
                  <a:cubicBezTo>
                    <a:pt x="2028218" y="1208257"/>
                    <a:pt x="2032237" y="1213575"/>
                    <a:pt x="2029786" y="1214310"/>
                  </a:cubicBezTo>
                  <a:cubicBezTo>
                    <a:pt x="2027336" y="1215045"/>
                    <a:pt x="2027336" y="1214310"/>
                    <a:pt x="2022778" y="1210242"/>
                  </a:cubicBezTo>
                  <a:cubicBezTo>
                    <a:pt x="2018220" y="1206174"/>
                    <a:pt x="2016480" y="1199533"/>
                    <a:pt x="2011309" y="1197989"/>
                  </a:cubicBezTo>
                  <a:cubicBezTo>
                    <a:pt x="2006138" y="1196445"/>
                    <a:pt x="2000600" y="1194656"/>
                    <a:pt x="1997634" y="1196151"/>
                  </a:cubicBezTo>
                  <a:cubicBezTo>
                    <a:pt x="1994669" y="1197646"/>
                    <a:pt x="1988028" y="1201052"/>
                    <a:pt x="1985381" y="1205022"/>
                  </a:cubicBezTo>
                  <a:cubicBezTo>
                    <a:pt x="1982735" y="1208992"/>
                    <a:pt x="1975407" y="1209923"/>
                    <a:pt x="1976143" y="1206493"/>
                  </a:cubicBezTo>
                  <a:cubicBezTo>
                    <a:pt x="1976878" y="1203062"/>
                    <a:pt x="1985014" y="1200954"/>
                    <a:pt x="1986484" y="1196519"/>
                  </a:cubicBezTo>
                  <a:cubicBezTo>
                    <a:pt x="1987955" y="1192083"/>
                    <a:pt x="1994988" y="1193553"/>
                    <a:pt x="1994620" y="1188015"/>
                  </a:cubicBezTo>
                  <a:cubicBezTo>
                    <a:pt x="1994252" y="1182477"/>
                    <a:pt x="1990920" y="1179144"/>
                    <a:pt x="1987979" y="1175762"/>
                  </a:cubicBezTo>
                  <a:cubicBezTo>
                    <a:pt x="1985038" y="1172380"/>
                    <a:pt x="1979475" y="1167626"/>
                    <a:pt x="1976510" y="1164293"/>
                  </a:cubicBezTo>
                  <a:cubicBezTo>
                    <a:pt x="1973545" y="1160960"/>
                    <a:pt x="1969158" y="1156941"/>
                    <a:pt x="1963571" y="1156941"/>
                  </a:cubicBezTo>
                  <a:cubicBezTo>
                    <a:pt x="1957984" y="1156941"/>
                    <a:pt x="1950999" y="1159147"/>
                    <a:pt x="1952470" y="1156206"/>
                  </a:cubicBezTo>
                  <a:cubicBezTo>
                    <a:pt x="1953940" y="1153265"/>
                    <a:pt x="1960606" y="1151305"/>
                    <a:pt x="1960238" y="1146207"/>
                  </a:cubicBezTo>
                  <a:cubicBezTo>
                    <a:pt x="1959871" y="1141110"/>
                    <a:pt x="1954700" y="1142531"/>
                    <a:pt x="1950632" y="1138439"/>
                  </a:cubicBezTo>
                  <a:cubicBezTo>
                    <a:pt x="1946564" y="1134346"/>
                    <a:pt x="1943598" y="1127730"/>
                    <a:pt x="1939922" y="1125132"/>
                  </a:cubicBezTo>
                  <a:cubicBezTo>
                    <a:pt x="1936247" y="1122534"/>
                    <a:pt x="1934360" y="1119961"/>
                    <a:pt x="1934360" y="1115893"/>
                  </a:cubicBezTo>
                  <a:cubicBezTo>
                    <a:pt x="1934360" y="1111825"/>
                    <a:pt x="1941025" y="1112560"/>
                    <a:pt x="1939555" y="1103322"/>
                  </a:cubicBezTo>
                  <a:cubicBezTo>
                    <a:pt x="1938085" y="1094083"/>
                    <a:pt x="1941393" y="1079306"/>
                    <a:pt x="1938428" y="1073767"/>
                  </a:cubicBezTo>
                  <a:cubicBezTo>
                    <a:pt x="1935462" y="1068229"/>
                    <a:pt x="1929924" y="1067837"/>
                    <a:pt x="1930291" y="1061931"/>
                  </a:cubicBezTo>
                  <a:cubicBezTo>
                    <a:pt x="1930659" y="1056025"/>
                    <a:pt x="1932154" y="1057029"/>
                    <a:pt x="1934727" y="1049678"/>
                  </a:cubicBezTo>
                  <a:cubicBezTo>
                    <a:pt x="1937300" y="1042326"/>
                    <a:pt x="1940290" y="1044507"/>
                    <a:pt x="1941025" y="1039704"/>
                  </a:cubicBezTo>
                  <a:cubicBezTo>
                    <a:pt x="1941760" y="1034900"/>
                    <a:pt x="1936957" y="1036371"/>
                    <a:pt x="1936957" y="1030832"/>
                  </a:cubicBezTo>
                  <a:cubicBezTo>
                    <a:pt x="1936957" y="1025294"/>
                    <a:pt x="1936590" y="1020834"/>
                    <a:pt x="1929924" y="1021226"/>
                  </a:cubicBezTo>
                  <a:cubicBezTo>
                    <a:pt x="1923258" y="1021618"/>
                    <a:pt x="1908114" y="1024534"/>
                    <a:pt x="1906643" y="1020491"/>
                  </a:cubicBezTo>
                  <a:cubicBezTo>
                    <a:pt x="1905173" y="1016447"/>
                    <a:pt x="1896669" y="1016790"/>
                    <a:pt x="1891474" y="1016790"/>
                  </a:cubicBezTo>
                  <a:cubicBezTo>
                    <a:pt x="1886278" y="1016790"/>
                    <a:pt x="1884122" y="1012722"/>
                    <a:pt x="1877432" y="1013090"/>
                  </a:cubicBezTo>
                  <a:cubicBezTo>
                    <a:pt x="1870742" y="1013458"/>
                    <a:pt x="1869296" y="1015541"/>
                    <a:pt x="1861552" y="1016790"/>
                  </a:cubicBezTo>
                  <a:cubicBezTo>
                    <a:pt x="1853808" y="1018040"/>
                    <a:pt x="1845280" y="1014193"/>
                    <a:pt x="1842314" y="1018261"/>
                  </a:cubicBezTo>
                  <a:cubicBezTo>
                    <a:pt x="1839349" y="1022329"/>
                    <a:pt x="1837879" y="1026397"/>
                    <a:pt x="1835305" y="1029729"/>
                  </a:cubicBezTo>
                  <a:cubicBezTo>
                    <a:pt x="1832732" y="1033063"/>
                    <a:pt x="1829007" y="1033038"/>
                    <a:pt x="1830870" y="1027500"/>
                  </a:cubicBezTo>
                  <a:cubicBezTo>
                    <a:pt x="1832732" y="1021961"/>
                    <a:pt x="1838614" y="1020491"/>
                    <a:pt x="1838222" y="1015246"/>
                  </a:cubicBezTo>
                  <a:cubicBezTo>
                    <a:pt x="1837830" y="1010002"/>
                    <a:pt x="1836016" y="1012796"/>
                    <a:pt x="1827880" y="1006375"/>
                  </a:cubicBezTo>
                  <a:cubicBezTo>
                    <a:pt x="1819744" y="999955"/>
                    <a:pt x="1826777" y="1001939"/>
                    <a:pt x="1816411" y="999023"/>
                  </a:cubicBezTo>
                  <a:cubicBezTo>
                    <a:pt x="1806045" y="996107"/>
                    <a:pt x="1805702" y="991672"/>
                    <a:pt x="1796463" y="990912"/>
                  </a:cubicBezTo>
                  <a:cubicBezTo>
                    <a:pt x="1787224" y="990152"/>
                    <a:pt x="1793498" y="986844"/>
                    <a:pt x="1782421" y="986844"/>
                  </a:cubicBezTo>
                  <a:cubicBezTo>
                    <a:pt x="1771344" y="986844"/>
                    <a:pt x="1772055" y="980913"/>
                    <a:pt x="1763919" y="981305"/>
                  </a:cubicBezTo>
                  <a:cubicBezTo>
                    <a:pt x="1755783" y="981697"/>
                    <a:pt x="1759851" y="973537"/>
                    <a:pt x="1753945" y="967974"/>
                  </a:cubicBezTo>
                  <a:cubicBezTo>
                    <a:pt x="1748039" y="962411"/>
                    <a:pt x="1740271" y="958367"/>
                    <a:pt x="1731399" y="953270"/>
                  </a:cubicBezTo>
                  <a:cubicBezTo>
                    <a:pt x="1722528" y="948173"/>
                    <a:pt x="1714760" y="938861"/>
                    <a:pt x="1704786" y="938861"/>
                  </a:cubicBezTo>
                  <a:cubicBezTo>
                    <a:pt x="1694812" y="938861"/>
                    <a:pt x="1694787" y="941434"/>
                    <a:pt x="1686284" y="936998"/>
                  </a:cubicBezTo>
                  <a:cubicBezTo>
                    <a:pt x="1677780" y="932563"/>
                    <a:pt x="1678539" y="935528"/>
                    <a:pt x="1671139" y="929989"/>
                  </a:cubicBezTo>
                  <a:cubicBezTo>
                    <a:pt x="1663738" y="924451"/>
                    <a:pt x="1659327" y="920750"/>
                    <a:pt x="1651191" y="922638"/>
                  </a:cubicBezTo>
                  <a:cubicBezTo>
                    <a:pt x="1643055" y="924525"/>
                    <a:pt x="1640824" y="927073"/>
                    <a:pt x="1633448" y="928911"/>
                  </a:cubicBezTo>
                  <a:cubicBezTo>
                    <a:pt x="1626072" y="930749"/>
                    <a:pt x="1621195" y="930773"/>
                    <a:pt x="1617544" y="934474"/>
                  </a:cubicBezTo>
                  <a:cubicBezTo>
                    <a:pt x="1613892" y="938174"/>
                    <a:pt x="1608305" y="937782"/>
                    <a:pt x="1602840" y="936680"/>
                  </a:cubicBezTo>
                  <a:cubicBezTo>
                    <a:pt x="1597375" y="935577"/>
                    <a:pt x="1598429" y="932979"/>
                    <a:pt x="1599164" y="925970"/>
                  </a:cubicBezTo>
                  <a:cubicBezTo>
                    <a:pt x="1599899" y="918962"/>
                    <a:pt x="1603232" y="914134"/>
                    <a:pt x="1598037" y="908963"/>
                  </a:cubicBezTo>
                  <a:cubicBezTo>
                    <a:pt x="1592841" y="903792"/>
                    <a:pt x="1594704" y="901195"/>
                    <a:pt x="1589901" y="891221"/>
                  </a:cubicBezTo>
                  <a:cubicBezTo>
                    <a:pt x="1585759" y="882766"/>
                    <a:pt x="1582304" y="873993"/>
                    <a:pt x="1579559" y="864974"/>
                  </a:cubicBezTo>
                  <a:cubicBezTo>
                    <a:pt x="1578089" y="859436"/>
                    <a:pt x="1578824" y="852403"/>
                    <a:pt x="1572550" y="852403"/>
                  </a:cubicBezTo>
                  <a:cubicBezTo>
                    <a:pt x="1566277" y="852403"/>
                    <a:pt x="1555543" y="852403"/>
                    <a:pt x="1549245" y="852770"/>
                  </a:cubicBezTo>
                  <a:cubicBezTo>
                    <a:pt x="1542947" y="853138"/>
                    <a:pt x="1538536" y="857206"/>
                    <a:pt x="1536306" y="852770"/>
                  </a:cubicBezTo>
                  <a:cubicBezTo>
                    <a:pt x="1534247" y="848849"/>
                    <a:pt x="1531356" y="845443"/>
                    <a:pt x="1527802" y="842796"/>
                  </a:cubicBezTo>
                  <a:cubicBezTo>
                    <a:pt x="1525596" y="841302"/>
                    <a:pt x="1521529" y="837234"/>
                    <a:pt x="1524102" y="832430"/>
                  </a:cubicBezTo>
                  <a:cubicBezTo>
                    <a:pt x="1526675" y="827627"/>
                    <a:pt x="1527802" y="825078"/>
                    <a:pt x="1525596" y="820986"/>
                  </a:cubicBezTo>
                  <a:cubicBezTo>
                    <a:pt x="1523391" y="816893"/>
                    <a:pt x="1521161" y="813634"/>
                    <a:pt x="1522264" y="802876"/>
                  </a:cubicBezTo>
                  <a:cubicBezTo>
                    <a:pt x="1523367" y="792118"/>
                    <a:pt x="1525229" y="791407"/>
                    <a:pt x="1525964" y="781065"/>
                  </a:cubicBezTo>
                  <a:cubicBezTo>
                    <a:pt x="1526699" y="770724"/>
                    <a:pt x="1530865" y="773297"/>
                    <a:pt x="1534835" y="764425"/>
                  </a:cubicBezTo>
                  <a:cubicBezTo>
                    <a:pt x="1538805" y="755554"/>
                    <a:pt x="1550740" y="742248"/>
                    <a:pt x="1551843" y="731881"/>
                  </a:cubicBezTo>
                  <a:cubicBezTo>
                    <a:pt x="1552945" y="721515"/>
                    <a:pt x="1554783" y="717178"/>
                    <a:pt x="1560714" y="713404"/>
                  </a:cubicBezTo>
                  <a:cubicBezTo>
                    <a:pt x="1566644" y="709630"/>
                    <a:pt x="1577721" y="711198"/>
                    <a:pt x="1575124" y="703797"/>
                  </a:cubicBezTo>
                  <a:cubicBezTo>
                    <a:pt x="1572526" y="696397"/>
                    <a:pt x="1567772" y="693823"/>
                    <a:pt x="1573286" y="691961"/>
                  </a:cubicBezTo>
                  <a:cubicBezTo>
                    <a:pt x="1578799" y="690098"/>
                    <a:pt x="1585122" y="693823"/>
                    <a:pt x="1586960" y="687525"/>
                  </a:cubicBezTo>
                  <a:cubicBezTo>
                    <a:pt x="1588798" y="681227"/>
                    <a:pt x="1587328" y="679021"/>
                    <a:pt x="1590660" y="682354"/>
                  </a:cubicBezTo>
                  <a:cubicBezTo>
                    <a:pt x="1593993" y="685687"/>
                    <a:pt x="1601002" y="687525"/>
                    <a:pt x="1598404" y="681252"/>
                  </a:cubicBezTo>
                  <a:cubicBezTo>
                    <a:pt x="1595807" y="674978"/>
                    <a:pt x="1594336" y="670150"/>
                    <a:pt x="1596199" y="667577"/>
                  </a:cubicBezTo>
                  <a:cubicBezTo>
                    <a:pt x="1598061" y="665004"/>
                    <a:pt x="1598429" y="664244"/>
                    <a:pt x="1603551" y="665715"/>
                  </a:cubicBezTo>
                  <a:cubicBezTo>
                    <a:pt x="1608672" y="667185"/>
                    <a:pt x="1614260" y="668312"/>
                    <a:pt x="1614995" y="664979"/>
                  </a:cubicBezTo>
                  <a:cubicBezTo>
                    <a:pt x="1615730" y="661647"/>
                    <a:pt x="1619063" y="661671"/>
                    <a:pt x="1610559" y="659073"/>
                  </a:cubicBezTo>
                  <a:cubicBezTo>
                    <a:pt x="1602056" y="656476"/>
                    <a:pt x="1601321" y="655373"/>
                    <a:pt x="1603918" y="651722"/>
                  </a:cubicBezTo>
                  <a:cubicBezTo>
                    <a:pt x="1606516" y="648070"/>
                    <a:pt x="1614260" y="648756"/>
                    <a:pt x="1621661" y="651354"/>
                  </a:cubicBezTo>
                  <a:cubicBezTo>
                    <a:pt x="1629062" y="653952"/>
                    <a:pt x="1634967" y="658020"/>
                    <a:pt x="1637541" y="654687"/>
                  </a:cubicBezTo>
                  <a:cubicBezTo>
                    <a:pt x="1640506" y="651133"/>
                    <a:pt x="1644770" y="648879"/>
                    <a:pt x="1649377" y="648389"/>
                  </a:cubicBezTo>
                  <a:cubicBezTo>
                    <a:pt x="1654548" y="647654"/>
                    <a:pt x="1657513" y="648756"/>
                    <a:pt x="1657513" y="641037"/>
                  </a:cubicBezTo>
                  <a:cubicBezTo>
                    <a:pt x="1657513" y="633317"/>
                    <a:pt x="1669350" y="629225"/>
                    <a:pt x="1657146" y="625892"/>
                  </a:cubicBezTo>
                  <a:cubicBezTo>
                    <a:pt x="1644942" y="622559"/>
                    <a:pt x="1645309" y="622559"/>
                    <a:pt x="1635703" y="616286"/>
                  </a:cubicBezTo>
                  <a:cubicBezTo>
                    <a:pt x="1626096" y="610012"/>
                    <a:pt x="1627199" y="609252"/>
                    <a:pt x="1620166" y="609620"/>
                  </a:cubicBezTo>
                  <a:cubicBezTo>
                    <a:pt x="1613133" y="609988"/>
                    <a:pt x="1606124" y="613321"/>
                    <a:pt x="1601688" y="607415"/>
                  </a:cubicBezTo>
                  <a:cubicBezTo>
                    <a:pt x="1597252" y="601508"/>
                    <a:pt x="1601688" y="597073"/>
                    <a:pt x="1588381" y="600381"/>
                  </a:cubicBezTo>
                  <a:cubicBezTo>
                    <a:pt x="1575074" y="603690"/>
                    <a:pt x="1561767" y="603346"/>
                    <a:pt x="1559195" y="597073"/>
                  </a:cubicBezTo>
                  <a:cubicBezTo>
                    <a:pt x="1556621" y="590799"/>
                    <a:pt x="1557332" y="585236"/>
                    <a:pt x="1564365" y="587074"/>
                  </a:cubicBezTo>
                  <a:cubicBezTo>
                    <a:pt x="1571399" y="588912"/>
                    <a:pt x="1577280" y="594426"/>
                    <a:pt x="1583210" y="593373"/>
                  </a:cubicBezTo>
                  <a:cubicBezTo>
                    <a:pt x="1589141" y="592319"/>
                    <a:pt x="1599483" y="592980"/>
                    <a:pt x="1601688" y="597808"/>
                  </a:cubicBezTo>
                  <a:cubicBezTo>
                    <a:pt x="1603894" y="602636"/>
                    <a:pt x="1604653" y="603714"/>
                    <a:pt x="1610927" y="603714"/>
                  </a:cubicBezTo>
                  <a:cubicBezTo>
                    <a:pt x="1617200" y="603714"/>
                    <a:pt x="1627199" y="600381"/>
                    <a:pt x="1632983" y="603714"/>
                  </a:cubicBezTo>
                  <a:cubicBezTo>
                    <a:pt x="1638766" y="607047"/>
                    <a:pt x="1652220" y="616286"/>
                    <a:pt x="1655553" y="613688"/>
                  </a:cubicBezTo>
                  <a:cubicBezTo>
                    <a:pt x="1659400" y="610723"/>
                    <a:pt x="1664032" y="608934"/>
                    <a:pt x="1668860" y="608517"/>
                  </a:cubicBezTo>
                  <a:cubicBezTo>
                    <a:pt x="1674030" y="608150"/>
                    <a:pt x="1681113" y="607782"/>
                    <a:pt x="1679569" y="599646"/>
                  </a:cubicBezTo>
                  <a:cubicBezTo>
                    <a:pt x="1678025" y="591510"/>
                    <a:pt x="1679937" y="584501"/>
                    <a:pt x="1685475" y="584134"/>
                  </a:cubicBezTo>
                  <a:cubicBezTo>
                    <a:pt x="1691013" y="583766"/>
                    <a:pt x="1692826" y="587810"/>
                    <a:pt x="1694346" y="590775"/>
                  </a:cubicBezTo>
                  <a:cubicBezTo>
                    <a:pt x="1695866" y="593740"/>
                    <a:pt x="1699541" y="595945"/>
                    <a:pt x="1702482" y="593005"/>
                  </a:cubicBezTo>
                  <a:cubicBezTo>
                    <a:pt x="1705423" y="590064"/>
                    <a:pt x="1709148" y="590407"/>
                    <a:pt x="1716916" y="590775"/>
                  </a:cubicBezTo>
                  <a:cubicBezTo>
                    <a:pt x="1724685" y="591142"/>
                    <a:pt x="1747230" y="584501"/>
                    <a:pt x="1748774" y="577100"/>
                  </a:cubicBezTo>
                  <a:cubicBezTo>
                    <a:pt x="1750318" y="569699"/>
                    <a:pt x="1753945" y="564847"/>
                    <a:pt x="1762449" y="556760"/>
                  </a:cubicBezTo>
                  <a:cubicBezTo>
                    <a:pt x="1770952" y="548673"/>
                    <a:pt x="1773158" y="546051"/>
                    <a:pt x="1775756" y="540513"/>
                  </a:cubicBezTo>
                  <a:cubicBezTo>
                    <a:pt x="1778353" y="534974"/>
                    <a:pt x="1783524" y="526814"/>
                    <a:pt x="1775020" y="525343"/>
                  </a:cubicBezTo>
                  <a:cubicBezTo>
                    <a:pt x="1766517" y="523873"/>
                    <a:pt x="1763919" y="520442"/>
                    <a:pt x="1753577" y="522378"/>
                  </a:cubicBezTo>
                  <a:cubicBezTo>
                    <a:pt x="1743236" y="524314"/>
                    <a:pt x="1738041" y="519928"/>
                    <a:pt x="1727331" y="519928"/>
                  </a:cubicBezTo>
                  <a:cubicBezTo>
                    <a:pt x="1716622" y="519928"/>
                    <a:pt x="1706991" y="517697"/>
                    <a:pt x="1701453" y="512576"/>
                  </a:cubicBezTo>
                  <a:cubicBezTo>
                    <a:pt x="1695914" y="507454"/>
                    <a:pt x="1692949" y="499269"/>
                    <a:pt x="1686749" y="496695"/>
                  </a:cubicBezTo>
                  <a:cubicBezTo>
                    <a:pt x="1680549" y="494122"/>
                    <a:pt x="1674177" y="493363"/>
                    <a:pt x="1681848" y="488927"/>
                  </a:cubicBezTo>
                  <a:cubicBezTo>
                    <a:pt x="1689518" y="484491"/>
                    <a:pt x="1690719" y="485227"/>
                    <a:pt x="1694787" y="488192"/>
                  </a:cubicBezTo>
                  <a:cubicBezTo>
                    <a:pt x="1698855" y="491157"/>
                    <a:pt x="1699688" y="494833"/>
                    <a:pt x="1704394" y="496304"/>
                  </a:cubicBezTo>
                  <a:cubicBezTo>
                    <a:pt x="1709099" y="497774"/>
                    <a:pt x="1721033" y="500004"/>
                    <a:pt x="1726939" y="504807"/>
                  </a:cubicBezTo>
                  <a:cubicBezTo>
                    <a:pt x="1732845" y="509610"/>
                    <a:pt x="1737281" y="514806"/>
                    <a:pt x="1745785" y="516643"/>
                  </a:cubicBezTo>
                  <a:cubicBezTo>
                    <a:pt x="1754288" y="518481"/>
                    <a:pt x="1769090" y="521545"/>
                    <a:pt x="1773525" y="515173"/>
                  </a:cubicBezTo>
                  <a:cubicBezTo>
                    <a:pt x="1778598" y="508973"/>
                    <a:pt x="1785435" y="504464"/>
                    <a:pt x="1793130" y="502234"/>
                  </a:cubicBezTo>
                  <a:cubicBezTo>
                    <a:pt x="1798301" y="501131"/>
                    <a:pt x="1798669" y="491500"/>
                    <a:pt x="1804599" y="486697"/>
                  </a:cubicBezTo>
                  <a:cubicBezTo>
                    <a:pt x="1810530" y="481894"/>
                    <a:pt x="1813838" y="480056"/>
                    <a:pt x="1813103" y="475988"/>
                  </a:cubicBezTo>
                  <a:cubicBezTo>
                    <a:pt x="1812368" y="471920"/>
                    <a:pt x="1809035" y="472655"/>
                    <a:pt x="1807908" y="470082"/>
                  </a:cubicBezTo>
                  <a:cubicBezTo>
                    <a:pt x="1806780" y="467509"/>
                    <a:pt x="1802369" y="465622"/>
                    <a:pt x="1798669" y="464519"/>
                  </a:cubicBezTo>
                  <a:cubicBezTo>
                    <a:pt x="1794968" y="463416"/>
                    <a:pt x="1789062" y="460451"/>
                    <a:pt x="1792395" y="456751"/>
                  </a:cubicBezTo>
                  <a:cubicBezTo>
                    <a:pt x="1795728" y="453050"/>
                    <a:pt x="1801266" y="457143"/>
                    <a:pt x="1808275" y="456383"/>
                  </a:cubicBezTo>
                  <a:cubicBezTo>
                    <a:pt x="1815284" y="455623"/>
                    <a:pt x="1828248" y="450477"/>
                    <a:pt x="1831213" y="456751"/>
                  </a:cubicBezTo>
                  <a:cubicBezTo>
                    <a:pt x="1834178" y="463024"/>
                    <a:pt x="1838565" y="470057"/>
                    <a:pt x="1845623" y="470425"/>
                  </a:cubicBezTo>
                  <a:cubicBezTo>
                    <a:pt x="1852681" y="470793"/>
                    <a:pt x="1858194" y="473023"/>
                    <a:pt x="1861527" y="478928"/>
                  </a:cubicBezTo>
                  <a:cubicBezTo>
                    <a:pt x="1864860" y="484835"/>
                    <a:pt x="1871133" y="488192"/>
                    <a:pt x="1874834" y="494466"/>
                  </a:cubicBezTo>
                  <a:cubicBezTo>
                    <a:pt x="1878534" y="500739"/>
                    <a:pt x="1882602" y="497798"/>
                    <a:pt x="1888509" y="497798"/>
                  </a:cubicBezTo>
                  <a:cubicBezTo>
                    <a:pt x="1894414" y="497798"/>
                    <a:pt x="1898850" y="497798"/>
                    <a:pt x="1898482" y="494466"/>
                  </a:cubicBezTo>
                  <a:cubicBezTo>
                    <a:pt x="1898115" y="491133"/>
                    <a:pt x="1898482" y="488927"/>
                    <a:pt x="1893581" y="488927"/>
                  </a:cubicBezTo>
                  <a:cubicBezTo>
                    <a:pt x="1888680" y="488927"/>
                    <a:pt x="1887308" y="484491"/>
                    <a:pt x="1881328" y="481575"/>
                  </a:cubicBezTo>
                  <a:cubicBezTo>
                    <a:pt x="1875349" y="478659"/>
                    <a:pt x="1876157" y="479713"/>
                    <a:pt x="1870251" y="477140"/>
                  </a:cubicBezTo>
                  <a:cubicBezTo>
                    <a:pt x="1864346" y="474567"/>
                    <a:pt x="1859518" y="466430"/>
                    <a:pt x="1863218" y="466430"/>
                  </a:cubicBezTo>
                  <a:cubicBezTo>
                    <a:pt x="1866918" y="466430"/>
                    <a:pt x="1872089" y="465695"/>
                    <a:pt x="1873560" y="468636"/>
                  </a:cubicBezTo>
                  <a:cubicBezTo>
                    <a:pt x="1875030" y="471577"/>
                    <a:pt x="1884661" y="474910"/>
                    <a:pt x="1884661" y="471601"/>
                  </a:cubicBezTo>
                  <a:cubicBezTo>
                    <a:pt x="1884661" y="468293"/>
                    <a:pt x="1887259" y="461995"/>
                    <a:pt x="1880960" y="457927"/>
                  </a:cubicBezTo>
                  <a:cubicBezTo>
                    <a:pt x="1874663" y="453859"/>
                    <a:pt x="1871722" y="444596"/>
                    <a:pt x="1866918" y="442758"/>
                  </a:cubicBezTo>
                  <a:cubicBezTo>
                    <a:pt x="1862115" y="440920"/>
                    <a:pt x="1858415" y="437219"/>
                    <a:pt x="1853979" y="437219"/>
                  </a:cubicBezTo>
                  <a:cubicBezTo>
                    <a:pt x="1849544" y="437219"/>
                    <a:pt x="1842510" y="432783"/>
                    <a:pt x="1846627" y="430186"/>
                  </a:cubicBezTo>
                  <a:cubicBezTo>
                    <a:pt x="1850744" y="427588"/>
                    <a:pt x="1859934" y="426118"/>
                    <a:pt x="1864370" y="432783"/>
                  </a:cubicBezTo>
                  <a:cubicBezTo>
                    <a:pt x="1868806" y="439449"/>
                    <a:pt x="1875103" y="446090"/>
                    <a:pt x="1881745" y="447928"/>
                  </a:cubicBezTo>
                  <a:cubicBezTo>
                    <a:pt x="1888386" y="449766"/>
                    <a:pt x="1888410" y="459397"/>
                    <a:pt x="1893214" y="461603"/>
                  </a:cubicBezTo>
                  <a:cubicBezTo>
                    <a:pt x="1898017" y="463808"/>
                    <a:pt x="1900247" y="465303"/>
                    <a:pt x="1903947" y="461235"/>
                  </a:cubicBezTo>
                  <a:cubicBezTo>
                    <a:pt x="1907648" y="457167"/>
                    <a:pt x="1917230" y="454226"/>
                    <a:pt x="1920930" y="453491"/>
                  </a:cubicBezTo>
                  <a:cubicBezTo>
                    <a:pt x="1924631" y="452756"/>
                    <a:pt x="1926861" y="445723"/>
                    <a:pt x="1933502" y="444987"/>
                  </a:cubicBezTo>
                  <a:cubicBezTo>
                    <a:pt x="1940143" y="444252"/>
                    <a:pt x="1940167" y="444620"/>
                    <a:pt x="1942741" y="437636"/>
                  </a:cubicBezTo>
                  <a:cubicBezTo>
                    <a:pt x="1945314" y="430651"/>
                    <a:pt x="1952004" y="429867"/>
                    <a:pt x="1957175" y="428397"/>
                  </a:cubicBezTo>
                  <a:cubicBezTo>
                    <a:pt x="1962199" y="426608"/>
                    <a:pt x="1965556" y="421878"/>
                    <a:pt x="1965654" y="416560"/>
                  </a:cubicBezTo>
                  <a:cubicBezTo>
                    <a:pt x="1966046" y="411390"/>
                    <a:pt x="1967516" y="396220"/>
                    <a:pt x="1962713" y="393647"/>
                  </a:cubicBezTo>
                  <a:cubicBezTo>
                    <a:pt x="1957910" y="391074"/>
                    <a:pt x="1952739" y="389579"/>
                    <a:pt x="1949774" y="383673"/>
                  </a:cubicBezTo>
                  <a:cubicBezTo>
                    <a:pt x="1946809" y="377767"/>
                    <a:pt x="1939408" y="381075"/>
                    <a:pt x="1939040" y="372939"/>
                  </a:cubicBezTo>
                  <a:cubicBezTo>
                    <a:pt x="1938673" y="364803"/>
                    <a:pt x="1940535" y="364436"/>
                    <a:pt x="1935732" y="360368"/>
                  </a:cubicBezTo>
                  <a:cubicBezTo>
                    <a:pt x="1930929" y="356300"/>
                    <a:pt x="1926125" y="355932"/>
                    <a:pt x="1926125" y="350394"/>
                  </a:cubicBezTo>
                  <a:cubicBezTo>
                    <a:pt x="1926125" y="344855"/>
                    <a:pt x="1927228" y="344120"/>
                    <a:pt x="1932399" y="345223"/>
                  </a:cubicBezTo>
                  <a:cubicBezTo>
                    <a:pt x="1937570" y="346326"/>
                    <a:pt x="1942373" y="355564"/>
                    <a:pt x="1945338" y="350394"/>
                  </a:cubicBezTo>
                  <a:cubicBezTo>
                    <a:pt x="1948303" y="345223"/>
                    <a:pt x="1947176" y="343360"/>
                    <a:pt x="1953107" y="343042"/>
                  </a:cubicBezTo>
                  <a:cubicBezTo>
                    <a:pt x="1959037" y="342723"/>
                    <a:pt x="1963081" y="343042"/>
                    <a:pt x="1963816" y="338141"/>
                  </a:cubicBezTo>
                  <a:cubicBezTo>
                    <a:pt x="1964551" y="333239"/>
                    <a:pt x="1967516" y="324834"/>
                    <a:pt x="1964551" y="324466"/>
                  </a:cubicBezTo>
                  <a:cubicBezTo>
                    <a:pt x="1961586" y="324099"/>
                    <a:pt x="1954945" y="325937"/>
                    <a:pt x="1954945" y="319565"/>
                  </a:cubicBezTo>
                  <a:cubicBezTo>
                    <a:pt x="1954945" y="313193"/>
                    <a:pt x="1957542" y="315865"/>
                    <a:pt x="1961978" y="312532"/>
                  </a:cubicBezTo>
                  <a:cubicBezTo>
                    <a:pt x="1966414" y="309199"/>
                    <a:pt x="1968619" y="303685"/>
                    <a:pt x="1963081" y="302190"/>
                  </a:cubicBezTo>
                  <a:cubicBezTo>
                    <a:pt x="1957542" y="300695"/>
                    <a:pt x="1958179" y="297754"/>
                    <a:pt x="1952347" y="298122"/>
                  </a:cubicBezTo>
                  <a:cubicBezTo>
                    <a:pt x="1946515" y="298490"/>
                    <a:pt x="1937643" y="302190"/>
                    <a:pt x="1935364" y="297754"/>
                  </a:cubicBezTo>
                  <a:cubicBezTo>
                    <a:pt x="1932228" y="291873"/>
                    <a:pt x="1927473" y="286996"/>
                    <a:pt x="1921690" y="283712"/>
                  </a:cubicBezTo>
                  <a:cubicBezTo>
                    <a:pt x="1915024" y="280012"/>
                    <a:pt x="1925733" y="278811"/>
                    <a:pt x="1930929" y="278811"/>
                  </a:cubicBezTo>
                  <a:cubicBezTo>
                    <a:pt x="1936124" y="278811"/>
                    <a:pt x="1933134" y="275846"/>
                    <a:pt x="1929434" y="275111"/>
                  </a:cubicBezTo>
                  <a:cubicBezTo>
                    <a:pt x="1925733" y="274375"/>
                    <a:pt x="1926493" y="270675"/>
                    <a:pt x="1918725" y="271410"/>
                  </a:cubicBezTo>
                  <a:cubicBezTo>
                    <a:pt x="1910956" y="272146"/>
                    <a:pt x="1895419" y="273248"/>
                    <a:pt x="1889146" y="270675"/>
                  </a:cubicBezTo>
                  <a:cubicBezTo>
                    <a:pt x="1882872" y="268102"/>
                    <a:pt x="1878044" y="272513"/>
                    <a:pt x="1871403" y="267710"/>
                  </a:cubicBezTo>
                  <a:cubicBezTo>
                    <a:pt x="1864762" y="262907"/>
                    <a:pt x="1857729" y="263642"/>
                    <a:pt x="1852166" y="263642"/>
                  </a:cubicBezTo>
                  <a:cubicBezTo>
                    <a:pt x="1846603" y="263642"/>
                    <a:pt x="1844422" y="266975"/>
                    <a:pt x="1839251" y="266975"/>
                  </a:cubicBezTo>
                  <a:cubicBezTo>
                    <a:pt x="1834080" y="266975"/>
                    <a:pt x="1826679" y="262073"/>
                    <a:pt x="1825577" y="264769"/>
                  </a:cubicBezTo>
                  <a:cubicBezTo>
                    <a:pt x="1824474" y="267465"/>
                    <a:pt x="1828027" y="267220"/>
                    <a:pt x="1827415" y="272121"/>
                  </a:cubicBezTo>
                  <a:cubicBezTo>
                    <a:pt x="1826802" y="277022"/>
                    <a:pt x="1824449" y="297264"/>
                    <a:pt x="1829865" y="300230"/>
                  </a:cubicBezTo>
                  <a:cubicBezTo>
                    <a:pt x="1835281" y="303195"/>
                    <a:pt x="1831728" y="305400"/>
                    <a:pt x="1837634" y="305768"/>
                  </a:cubicBezTo>
                  <a:cubicBezTo>
                    <a:pt x="1843539" y="306136"/>
                    <a:pt x="1845770" y="307606"/>
                    <a:pt x="1845770" y="312041"/>
                  </a:cubicBezTo>
                  <a:cubicBezTo>
                    <a:pt x="1845770" y="316477"/>
                    <a:pt x="1844667" y="319810"/>
                    <a:pt x="1840868" y="319075"/>
                  </a:cubicBezTo>
                  <a:cubicBezTo>
                    <a:pt x="1837070" y="318340"/>
                    <a:pt x="1833835" y="320178"/>
                    <a:pt x="1835967" y="321525"/>
                  </a:cubicBezTo>
                  <a:cubicBezTo>
                    <a:pt x="1838099" y="322873"/>
                    <a:pt x="1840403" y="324123"/>
                    <a:pt x="1834865" y="324858"/>
                  </a:cubicBezTo>
                  <a:cubicBezTo>
                    <a:pt x="1829326" y="325593"/>
                    <a:pt x="1821558" y="327456"/>
                    <a:pt x="1820430" y="333362"/>
                  </a:cubicBezTo>
                  <a:cubicBezTo>
                    <a:pt x="1819303" y="339268"/>
                    <a:pt x="1817122" y="342601"/>
                    <a:pt x="1817122" y="348531"/>
                  </a:cubicBezTo>
                  <a:cubicBezTo>
                    <a:pt x="1817122" y="354462"/>
                    <a:pt x="1815995" y="359240"/>
                    <a:pt x="1813789" y="361470"/>
                  </a:cubicBezTo>
                  <a:cubicBezTo>
                    <a:pt x="1811584" y="363701"/>
                    <a:pt x="1812686" y="372180"/>
                    <a:pt x="1807123" y="372915"/>
                  </a:cubicBezTo>
                  <a:cubicBezTo>
                    <a:pt x="1801560" y="373650"/>
                    <a:pt x="1802688" y="373650"/>
                    <a:pt x="1800482" y="366641"/>
                  </a:cubicBezTo>
                  <a:cubicBezTo>
                    <a:pt x="1798277" y="359633"/>
                    <a:pt x="1794184" y="361740"/>
                    <a:pt x="1793449" y="357035"/>
                  </a:cubicBezTo>
                  <a:cubicBezTo>
                    <a:pt x="1793057" y="354364"/>
                    <a:pt x="1790582" y="352501"/>
                    <a:pt x="1787886" y="352893"/>
                  </a:cubicBezTo>
                  <a:cubicBezTo>
                    <a:pt x="1787396" y="352967"/>
                    <a:pt x="1786906" y="353114"/>
                    <a:pt x="1786440" y="353334"/>
                  </a:cubicBezTo>
                  <a:cubicBezTo>
                    <a:pt x="1784945" y="354070"/>
                    <a:pt x="1783475" y="357035"/>
                    <a:pt x="1780142" y="359608"/>
                  </a:cubicBezTo>
                  <a:cubicBezTo>
                    <a:pt x="1776809" y="362181"/>
                    <a:pt x="1780142" y="369606"/>
                    <a:pt x="1779039" y="376248"/>
                  </a:cubicBezTo>
                  <a:cubicBezTo>
                    <a:pt x="1777667" y="381320"/>
                    <a:pt x="1780681" y="386565"/>
                    <a:pt x="1785754" y="387937"/>
                  </a:cubicBezTo>
                  <a:cubicBezTo>
                    <a:pt x="1785975" y="387986"/>
                    <a:pt x="1786171" y="388035"/>
                    <a:pt x="1786391" y="388084"/>
                  </a:cubicBezTo>
                  <a:cubicBezTo>
                    <a:pt x="1791562" y="389554"/>
                    <a:pt x="1796733" y="389922"/>
                    <a:pt x="1795998" y="395093"/>
                  </a:cubicBezTo>
                  <a:cubicBezTo>
                    <a:pt x="1795262" y="400264"/>
                    <a:pt x="1793032" y="406562"/>
                    <a:pt x="1787127" y="405459"/>
                  </a:cubicBezTo>
                  <a:cubicBezTo>
                    <a:pt x="1781220" y="404356"/>
                    <a:pt x="1778990" y="403229"/>
                    <a:pt x="1777520" y="407910"/>
                  </a:cubicBezTo>
                  <a:cubicBezTo>
                    <a:pt x="1776050" y="412590"/>
                    <a:pt x="1769751" y="411242"/>
                    <a:pt x="1769751" y="414575"/>
                  </a:cubicBezTo>
                  <a:cubicBezTo>
                    <a:pt x="1769751" y="417908"/>
                    <a:pt x="1764213" y="416413"/>
                    <a:pt x="1764213" y="412345"/>
                  </a:cubicBezTo>
                  <a:cubicBezTo>
                    <a:pt x="1764213" y="408277"/>
                    <a:pt x="1763086" y="407910"/>
                    <a:pt x="1759753" y="404209"/>
                  </a:cubicBezTo>
                  <a:cubicBezTo>
                    <a:pt x="1756420" y="400509"/>
                    <a:pt x="1740540" y="389505"/>
                    <a:pt x="1737697" y="379458"/>
                  </a:cubicBezTo>
                  <a:cubicBezTo>
                    <a:pt x="1734855" y="369410"/>
                    <a:pt x="1731791" y="358015"/>
                    <a:pt x="1735247" y="356912"/>
                  </a:cubicBezTo>
                  <a:cubicBezTo>
                    <a:pt x="1738702" y="355809"/>
                    <a:pt x="1736717" y="357647"/>
                    <a:pt x="1741153" y="358750"/>
                  </a:cubicBezTo>
                  <a:cubicBezTo>
                    <a:pt x="1745588" y="359853"/>
                    <a:pt x="1749289" y="361715"/>
                    <a:pt x="1750024" y="358015"/>
                  </a:cubicBezTo>
                  <a:cubicBezTo>
                    <a:pt x="1750759" y="354315"/>
                    <a:pt x="1753357" y="357647"/>
                    <a:pt x="1753357" y="350247"/>
                  </a:cubicBezTo>
                  <a:cubicBezTo>
                    <a:pt x="1753357" y="342846"/>
                    <a:pt x="1749656" y="348041"/>
                    <a:pt x="1749656" y="340273"/>
                  </a:cubicBezTo>
                  <a:cubicBezTo>
                    <a:pt x="1749656" y="332504"/>
                    <a:pt x="1750392" y="327333"/>
                    <a:pt x="1746324" y="324736"/>
                  </a:cubicBezTo>
                  <a:cubicBezTo>
                    <a:pt x="1740222" y="320202"/>
                    <a:pt x="1733801" y="316110"/>
                    <a:pt x="1727111" y="312483"/>
                  </a:cubicBezTo>
                  <a:cubicBezTo>
                    <a:pt x="1721229" y="309419"/>
                    <a:pt x="1716059" y="305155"/>
                    <a:pt x="1711966" y="299936"/>
                  </a:cubicBezTo>
                  <a:cubicBezTo>
                    <a:pt x="1709736" y="297338"/>
                    <a:pt x="1701232" y="298808"/>
                    <a:pt x="1697532" y="302141"/>
                  </a:cubicBezTo>
                  <a:cubicBezTo>
                    <a:pt x="1693831" y="305474"/>
                    <a:pt x="1691993" y="312850"/>
                    <a:pt x="1689396" y="313242"/>
                  </a:cubicBezTo>
                  <a:cubicBezTo>
                    <a:pt x="1686798" y="313634"/>
                    <a:pt x="1679422" y="319516"/>
                    <a:pt x="1681652" y="324319"/>
                  </a:cubicBezTo>
                  <a:cubicBezTo>
                    <a:pt x="1683882" y="329122"/>
                    <a:pt x="1684960" y="334685"/>
                    <a:pt x="1680525" y="336891"/>
                  </a:cubicBezTo>
                  <a:cubicBezTo>
                    <a:pt x="1676089" y="339096"/>
                    <a:pt x="1673883" y="338361"/>
                    <a:pt x="1673883" y="343189"/>
                  </a:cubicBezTo>
                  <a:cubicBezTo>
                    <a:pt x="1673883" y="348017"/>
                    <a:pt x="1673516" y="356128"/>
                    <a:pt x="1668982" y="352428"/>
                  </a:cubicBezTo>
                  <a:cubicBezTo>
                    <a:pt x="1664448" y="348727"/>
                    <a:pt x="1666017" y="350198"/>
                    <a:pt x="1663419" y="340591"/>
                  </a:cubicBezTo>
                  <a:cubicBezTo>
                    <a:pt x="1660822" y="330985"/>
                    <a:pt x="1664547" y="323216"/>
                    <a:pt x="1660111" y="316085"/>
                  </a:cubicBezTo>
                  <a:cubicBezTo>
                    <a:pt x="1655675" y="308954"/>
                    <a:pt x="1651607" y="306111"/>
                    <a:pt x="1651607" y="300940"/>
                  </a:cubicBezTo>
                  <a:cubicBezTo>
                    <a:pt x="1651607" y="295769"/>
                    <a:pt x="1655283" y="296039"/>
                    <a:pt x="1658248" y="298710"/>
                  </a:cubicBezTo>
                  <a:cubicBezTo>
                    <a:pt x="1661214" y="301381"/>
                    <a:pt x="1676358" y="302411"/>
                    <a:pt x="1673785" y="295034"/>
                  </a:cubicBezTo>
                  <a:cubicBezTo>
                    <a:pt x="1671212" y="287658"/>
                    <a:pt x="1661532" y="289471"/>
                    <a:pt x="1659719" y="285036"/>
                  </a:cubicBezTo>
                  <a:cubicBezTo>
                    <a:pt x="1658126" y="281580"/>
                    <a:pt x="1654009" y="280061"/>
                    <a:pt x="1650553" y="281654"/>
                  </a:cubicBezTo>
                  <a:cubicBezTo>
                    <a:pt x="1650259" y="281776"/>
                    <a:pt x="1650014" y="281924"/>
                    <a:pt x="1649745" y="282095"/>
                  </a:cubicBezTo>
                  <a:cubicBezTo>
                    <a:pt x="1648152" y="283467"/>
                    <a:pt x="1645750" y="283296"/>
                    <a:pt x="1644378" y="281703"/>
                  </a:cubicBezTo>
                  <a:cubicBezTo>
                    <a:pt x="1643863" y="281090"/>
                    <a:pt x="1643520" y="280306"/>
                    <a:pt x="1643471" y="279497"/>
                  </a:cubicBezTo>
                  <a:cubicBezTo>
                    <a:pt x="1643104" y="276164"/>
                    <a:pt x="1635703" y="275062"/>
                    <a:pt x="1631635" y="275062"/>
                  </a:cubicBezTo>
                  <a:cubicBezTo>
                    <a:pt x="1627224" y="275209"/>
                    <a:pt x="1623254" y="277757"/>
                    <a:pt x="1621293" y="281727"/>
                  </a:cubicBezTo>
                  <a:cubicBezTo>
                    <a:pt x="1618695" y="286163"/>
                    <a:pt x="1614260" y="285771"/>
                    <a:pt x="1607986" y="279865"/>
                  </a:cubicBezTo>
                  <a:cubicBezTo>
                    <a:pt x="1601713" y="273959"/>
                    <a:pt x="1597988" y="275797"/>
                    <a:pt x="1597620" y="271361"/>
                  </a:cubicBezTo>
                  <a:cubicBezTo>
                    <a:pt x="1597252" y="266926"/>
                    <a:pt x="1597620" y="268028"/>
                    <a:pt x="1602521" y="266190"/>
                  </a:cubicBezTo>
                  <a:cubicBezTo>
                    <a:pt x="1607423" y="264352"/>
                    <a:pt x="1611393" y="258055"/>
                    <a:pt x="1615093" y="254354"/>
                  </a:cubicBezTo>
                  <a:cubicBezTo>
                    <a:pt x="1618793" y="250654"/>
                    <a:pt x="1630262" y="252516"/>
                    <a:pt x="1628400" y="245483"/>
                  </a:cubicBezTo>
                  <a:cubicBezTo>
                    <a:pt x="1626537" y="238450"/>
                    <a:pt x="1620288" y="230338"/>
                    <a:pt x="1615828" y="226270"/>
                  </a:cubicBezTo>
                  <a:cubicBezTo>
                    <a:pt x="1611368" y="222202"/>
                    <a:pt x="1611785" y="214801"/>
                    <a:pt x="1604016" y="214801"/>
                  </a:cubicBezTo>
                  <a:cubicBezTo>
                    <a:pt x="1596248" y="214801"/>
                    <a:pt x="1592547" y="219972"/>
                    <a:pt x="1591763" y="213698"/>
                  </a:cubicBezTo>
                  <a:cubicBezTo>
                    <a:pt x="1590979" y="207425"/>
                    <a:pt x="1583995" y="209630"/>
                    <a:pt x="1583995" y="201126"/>
                  </a:cubicBezTo>
                  <a:cubicBezTo>
                    <a:pt x="1583995" y="192623"/>
                    <a:pt x="1591347" y="187820"/>
                    <a:pt x="1585097" y="182281"/>
                  </a:cubicBezTo>
                  <a:cubicBezTo>
                    <a:pt x="1578849" y="176743"/>
                    <a:pt x="1582647" y="178581"/>
                    <a:pt x="1576594" y="173778"/>
                  </a:cubicBezTo>
                  <a:cubicBezTo>
                    <a:pt x="1570541" y="168974"/>
                    <a:pt x="1570688" y="166744"/>
                    <a:pt x="1565885" y="162676"/>
                  </a:cubicBezTo>
                  <a:cubicBezTo>
                    <a:pt x="1561082" y="158608"/>
                    <a:pt x="1557381" y="162309"/>
                    <a:pt x="1555910" y="157506"/>
                  </a:cubicBezTo>
                  <a:cubicBezTo>
                    <a:pt x="1554440" y="152702"/>
                    <a:pt x="1554048" y="151967"/>
                    <a:pt x="1548877" y="151600"/>
                  </a:cubicBezTo>
                  <a:cubicBezTo>
                    <a:pt x="1543706" y="151232"/>
                    <a:pt x="1538168" y="154050"/>
                    <a:pt x="1537065" y="150864"/>
                  </a:cubicBezTo>
                  <a:cubicBezTo>
                    <a:pt x="1535963" y="147679"/>
                    <a:pt x="1531135" y="151232"/>
                    <a:pt x="1530767" y="145669"/>
                  </a:cubicBezTo>
                  <a:cubicBezTo>
                    <a:pt x="1530400" y="140106"/>
                    <a:pt x="1528170" y="136798"/>
                    <a:pt x="1535203" y="136430"/>
                  </a:cubicBezTo>
                  <a:cubicBezTo>
                    <a:pt x="1542236" y="136063"/>
                    <a:pt x="1545937" y="136798"/>
                    <a:pt x="1548510" y="128662"/>
                  </a:cubicBezTo>
                  <a:cubicBezTo>
                    <a:pt x="1551083" y="120526"/>
                    <a:pt x="1555175" y="119055"/>
                    <a:pt x="1559611" y="116115"/>
                  </a:cubicBezTo>
                  <a:cubicBezTo>
                    <a:pt x="1564047" y="113174"/>
                    <a:pt x="1568115" y="110184"/>
                    <a:pt x="1565149" y="104278"/>
                  </a:cubicBezTo>
                  <a:cubicBezTo>
                    <a:pt x="1562184" y="98372"/>
                    <a:pt x="1560248" y="98005"/>
                    <a:pt x="1555543" y="95039"/>
                  </a:cubicBezTo>
                  <a:cubicBezTo>
                    <a:pt x="1550838" y="92074"/>
                    <a:pt x="1551475" y="88373"/>
                    <a:pt x="1559244" y="88006"/>
                  </a:cubicBezTo>
                  <a:cubicBezTo>
                    <a:pt x="1567012" y="87638"/>
                    <a:pt x="1576618" y="86535"/>
                    <a:pt x="1580294" y="90604"/>
                  </a:cubicBezTo>
                  <a:cubicBezTo>
                    <a:pt x="1583970" y="94672"/>
                    <a:pt x="1589558" y="92809"/>
                    <a:pt x="1596934" y="92809"/>
                  </a:cubicBezTo>
                  <a:cubicBezTo>
                    <a:pt x="1604310" y="92809"/>
                    <a:pt x="1615412" y="92442"/>
                    <a:pt x="1618744" y="85800"/>
                  </a:cubicBezTo>
                  <a:cubicBezTo>
                    <a:pt x="1622077" y="79159"/>
                    <a:pt x="1629454" y="63990"/>
                    <a:pt x="1636119" y="58844"/>
                  </a:cubicBezTo>
                  <a:cubicBezTo>
                    <a:pt x="1642785" y="53697"/>
                    <a:pt x="1645726" y="46591"/>
                    <a:pt x="1653862" y="42204"/>
                  </a:cubicBezTo>
                  <a:cubicBezTo>
                    <a:pt x="1661998" y="37817"/>
                    <a:pt x="1659425" y="35538"/>
                    <a:pt x="1663468" y="28137"/>
                  </a:cubicBezTo>
                  <a:cubicBezTo>
                    <a:pt x="1667512" y="20736"/>
                    <a:pt x="1672339" y="21129"/>
                    <a:pt x="1666434" y="17796"/>
                  </a:cubicBezTo>
                  <a:cubicBezTo>
                    <a:pt x="1660528" y="14463"/>
                    <a:pt x="1660503" y="11890"/>
                    <a:pt x="1655332" y="11522"/>
                  </a:cubicBezTo>
                  <a:cubicBezTo>
                    <a:pt x="1650161" y="11155"/>
                    <a:pt x="1646853" y="11155"/>
                    <a:pt x="1642785" y="8925"/>
                  </a:cubicBezTo>
                  <a:cubicBezTo>
                    <a:pt x="1639330" y="6866"/>
                    <a:pt x="1635311" y="6008"/>
                    <a:pt x="1631316" y="6474"/>
                  </a:cubicBezTo>
                  <a:cubicBezTo>
                    <a:pt x="1625410" y="6474"/>
                    <a:pt x="1615779" y="6842"/>
                    <a:pt x="1613941" y="8680"/>
                  </a:cubicBezTo>
                  <a:cubicBezTo>
                    <a:pt x="1612103" y="10518"/>
                    <a:pt x="1607668" y="13850"/>
                    <a:pt x="1603232" y="10909"/>
                  </a:cubicBezTo>
                  <a:cubicBezTo>
                    <a:pt x="1598796" y="7969"/>
                    <a:pt x="1595463" y="3558"/>
                    <a:pt x="1590660" y="3558"/>
                  </a:cubicBezTo>
                  <a:cubicBezTo>
                    <a:pt x="1585857" y="3558"/>
                    <a:pt x="1587328" y="-1344"/>
                    <a:pt x="1576986" y="-878"/>
                  </a:cubicBezTo>
                  <a:cubicBezTo>
                    <a:pt x="1566644" y="-412"/>
                    <a:pt x="1536673" y="-510"/>
                    <a:pt x="1530767" y="960"/>
                  </a:cubicBezTo>
                  <a:cubicBezTo>
                    <a:pt x="1526258" y="1793"/>
                    <a:pt x="1521896" y="3288"/>
                    <a:pt x="1517828" y="5396"/>
                  </a:cubicBezTo>
                  <a:cubicBezTo>
                    <a:pt x="1511922" y="8361"/>
                    <a:pt x="1511530" y="7993"/>
                    <a:pt x="1506727" y="7626"/>
                  </a:cubicBezTo>
                  <a:cubicBezTo>
                    <a:pt x="1501924" y="7258"/>
                    <a:pt x="1500453" y="13899"/>
                    <a:pt x="1503418" y="17600"/>
                  </a:cubicBezTo>
                  <a:cubicBezTo>
                    <a:pt x="1506384" y="21300"/>
                    <a:pt x="1514495" y="24951"/>
                    <a:pt x="1505624" y="24951"/>
                  </a:cubicBezTo>
                  <a:cubicBezTo>
                    <a:pt x="1496753" y="24951"/>
                    <a:pt x="1490111" y="27402"/>
                    <a:pt x="1489376" y="31593"/>
                  </a:cubicBezTo>
                  <a:cubicBezTo>
                    <a:pt x="1488641" y="35783"/>
                    <a:pt x="1488984" y="35661"/>
                    <a:pt x="1490111" y="37891"/>
                  </a:cubicBezTo>
                  <a:cubicBezTo>
                    <a:pt x="1491239" y="40121"/>
                    <a:pt x="1493812" y="41959"/>
                    <a:pt x="1491949" y="45635"/>
                  </a:cubicBezTo>
                  <a:cubicBezTo>
                    <a:pt x="1490087" y="49311"/>
                    <a:pt x="1489719" y="52987"/>
                    <a:pt x="1491214" y="54163"/>
                  </a:cubicBezTo>
                  <a:cubicBezTo>
                    <a:pt x="1492709" y="55339"/>
                    <a:pt x="1492685" y="56369"/>
                    <a:pt x="1492685" y="63769"/>
                  </a:cubicBezTo>
                  <a:cubicBezTo>
                    <a:pt x="1492685" y="71170"/>
                    <a:pt x="1494180" y="72273"/>
                    <a:pt x="1490847" y="74111"/>
                  </a:cubicBezTo>
                  <a:cubicBezTo>
                    <a:pt x="1487514" y="75949"/>
                    <a:pt x="1487514" y="81880"/>
                    <a:pt x="1491214" y="87050"/>
                  </a:cubicBezTo>
                  <a:cubicBezTo>
                    <a:pt x="1494915" y="92221"/>
                    <a:pt x="1506359" y="95554"/>
                    <a:pt x="1506727" y="106655"/>
                  </a:cubicBezTo>
                  <a:cubicBezTo>
                    <a:pt x="1507094" y="117757"/>
                    <a:pt x="1505991" y="134028"/>
                    <a:pt x="1507854" y="136969"/>
                  </a:cubicBezTo>
                  <a:cubicBezTo>
                    <a:pt x="1509716" y="139910"/>
                    <a:pt x="1509324" y="144321"/>
                    <a:pt x="1502291" y="148438"/>
                  </a:cubicBezTo>
                  <a:cubicBezTo>
                    <a:pt x="1495258" y="152555"/>
                    <a:pt x="1497855" y="153609"/>
                    <a:pt x="1492317" y="155471"/>
                  </a:cubicBezTo>
                  <a:cubicBezTo>
                    <a:pt x="1486779" y="157334"/>
                    <a:pt x="1483446" y="162823"/>
                    <a:pt x="1486779" y="165446"/>
                  </a:cubicBezTo>
                  <a:cubicBezTo>
                    <a:pt x="1490356" y="167602"/>
                    <a:pt x="1494449" y="168754"/>
                    <a:pt x="1498615" y="168778"/>
                  </a:cubicBezTo>
                  <a:cubicBezTo>
                    <a:pt x="1500821" y="168778"/>
                    <a:pt x="1499718" y="172846"/>
                    <a:pt x="1498983" y="176130"/>
                  </a:cubicBezTo>
                  <a:cubicBezTo>
                    <a:pt x="1498248" y="179414"/>
                    <a:pt x="1494915" y="181031"/>
                    <a:pt x="1489744" y="177993"/>
                  </a:cubicBezTo>
                  <a:cubicBezTo>
                    <a:pt x="1484573" y="174954"/>
                    <a:pt x="1480505" y="169857"/>
                    <a:pt x="1477172" y="169857"/>
                  </a:cubicBezTo>
                  <a:cubicBezTo>
                    <a:pt x="1473839" y="169857"/>
                    <a:pt x="1475334" y="175763"/>
                    <a:pt x="1470507" y="179831"/>
                  </a:cubicBezTo>
                  <a:cubicBezTo>
                    <a:pt x="1466904" y="182673"/>
                    <a:pt x="1464527" y="186766"/>
                    <a:pt x="1463865" y="191299"/>
                  </a:cubicBezTo>
                  <a:cubicBezTo>
                    <a:pt x="1463498" y="194265"/>
                    <a:pt x="1466071" y="197205"/>
                    <a:pt x="1463106" y="199436"/>
                  </a:cubicBezTo>
                  <a:cubicBezTo>
                    <a:pt x="1460140" y="201666"/>
                    <a:pt x="1457567" y="206077"/>
                    <a:pt x="1461268" y="208307"/>
                  </a:cubicBezTo>
                  <a:cubicBezTo>
                    <a:pt x="1464968" y="210537"/>
                    <a:pt x="1465703" y="217178"/>
                    <a:pt x="1472737" y="217546"/>
                  </a:cubicBezTo>
                  <a:cubicBezTo>
                    <a:pt x="1479770" y="217913"/>
                    <a:pt x="1483078" y="217913"/>
                    <a:pt x="1482343" y="219996"/>
                  </a:cubicBezTo>
                  <a:cubicBezTo>
                    <a:pt x="1481608" y="222079"/>
                    <a:pt x="1481240" y="224898"/>
                    <a:pt x="1475677" y="224898"/>
                  </a:cubicBezTo>
                  <a:cubicBezTo>
                    <a:pt x="1470114" y="224898"/>
                    <a:pt x="1467934" y="226000"/>
                    <a:pt x="1466438" y="231171"/>
                  </a:cubicBezTo>
                  <a:cubicBezTo>
                    <a:pt x="1464944" y="236342"/>
                    <a:pt x="1462738" y="236342"/>
                    <a:pt x="1463498" y="242640"/>
                  </a:cubicBezTo>
                  <a:cubicBezTo>
                    <a:pt x="1464258" y="248938"/>
                    <a:pt x="1462003" y="252982"/>
                    <a:pt x="1466806" y="255187"/>
                  </a:cubicBezTo>
                  <a:cubicBezTo>
                    <a:pt x="1471609" y="257393"/>
                    <a:pt x="1474575" y="264818"/>
                    <a:pt x="1478275" y="266289"/>
                  </a:cubicBezTo>
                  <a:cubicBezTo>
                    <a:pt x="1481976" y="267759"/>
                    <a:pt x="1490528" y="272562"/>
                    <a:pt x="1495650" y="273322"/>
                  </a:cubicBezTo>
                  <a:cubicBezTo>
                    <a:pt x="1500772" y="274081"/>
                    <a:pt x="1502659" y="279228"/>
                    <a:pt x="1507903" y="278860"/>
                  </a:cubicBezTo>
                  <a:cubicBezTo>
                    <a:pt x="1513147" y="278493"/>
                    <a:pt x="1527851" y="279595"/>
                    <a:pt x="1529959" y="284399"/>
                  </a:cubicBezTo>
                  <a:cubicBezTo>
                    <a:pt x="1532066" y="289202"/>
                    <a:pt x="1540300" y="286629"/>
                    <a:pt x="1540300" y="292535"/>
                  </a:cubicBezTo>
                  <a:cubicBezTo>
                    <a:pt x="1540300" y="298441"/>
                    <a:pt x="1534762" y="295867"/>
                    <a:pt x="1537849" y="300303"/>
                  </a:cubicBezTo>
                  <a:cubicBezTo>
                    <a:pt x="1540937" y="304739"/>
                    <a:pt x="1544491" y="308439"/>
                    <a:pt x="1540790" y="311747"/>
                  </a:cubicBezTo>
                  <a:cubicBezTo>
                    <a:pt x="1537090" y="315056"/>
                    <a:pt x="1533022" y="315080"/>
                    <a:pt x="1531184" y="318413"/>
                  </a:cubicBezTo>
                  <a:cubicBezTo>
                    <a:pt x="1529346" y="321746"/>
                    <a:pt x="1526283" y="318413"/>
                    <a:pt x="1526283" y="322481"/>
                  </a:cubicBezTo>
                  <a:cubicBezTo>
                    <a:pt x="1526283" y="326549"/>
                    <a:pt x="1526283" y="329833"/>
                    <a:pt x="1531821" y="329833"/>
                  </a:cubicBezTo>
                  <a:cubicBezTo>
                    <a:pt x="1537359" y="329833"/>
                    <a:pt x="1545128" y="334734"/>
                    <a:pt x="1546255" y="329098"/>
                  </a:cubicBezTo>
                  <a:cubicBezTo>
                    <a:pt x="1547382" y="323461"/>
                    <a:pt x="1551794" y="324662"/>
                    <a:pt x="1551794" y="319124"/>
                  </a:cubicBezTo>
                  <a:cubicBezTo>
                    <a:pt x="1551794" y="313585"/>
                    <a:pt x="1552161" y="312090"/>
                    <a:pt x="1555494" y="312090"/>
                  </a:cubicBezTo>
                  <a:cubicBezTo>
                    <a:pt x="1558827" y="312090"/>
                    <a:pt x="1556964" y="316526"/>
                    <a:pt x="1556964" y="321722"/>
                  </a:cubicBezTo>
                  <a:cubicBezTo>
                    <a:pt x="1556964" y="326917"/>
                    <a:pt x="1561032" y="336425"/>
                    <a:pt x="1556229" y="339832"/>
                  </a:cubicBezTo>
                  <a:cubicBezTo>
                    <a:pt x="1551426" y="343238"/>
                    <a:pt x="1545495" y="344267"/>
                    <a:pt x="1542163" y="349806"/>
                  </a:cubicBezTo>
                  <a:cubicBezTo>
                    <a:pt x="1538830" y="355344"/>
                    <a:pt x="1538119" y="357157"/>
                    <a:pt x="1532924" y="358309"/>
                  </a:cubicBezTo>
                  <a:cubicBezTo>
                    <a:pt x="1529052" y="358750"/>
                    <a:pt x="1525768" y="361323"/>
                    <a:pt x="1524420" y="364975"/>
                  </a:cubicBezTo>
                  <a:cubicBezTo>
                    <a:pt x="1522950" y="368283"/>
                    <a:pt x="1519519" y="370146"/>
                    <a:pt x="1516676" y="368283"/>
                  </a:cubicBezTo>
                  <a:cubicBezTo>
                    <a:pt x="1513834" y="366421"/>
                    <a:pt x="1514079" y="364215"/>
                    <a:pt x="1507437" y="365833"/>
                  </a:cubicBezTo>
                  <a:cubicBezTo>
                    <a:pt x="1500796" y="367450"/>
                    <a:pt x="1501139" y="366935"/>
                    <a:pt x="1498566" y="371738"/>
                  </a:cubicBezTo>
                  <a:cubicBezTo>
                    <a:pt x="1495993" y="376542"/>
                    <a:pt x="1490062" y="381713"/>
                    <a:pt x="1492268" y="386148"/>
                  </a:cubicBezTo>
                  <a:cubicBezTo>
                    <a:pt x="1494474" y="390584"/>
                    <a:pt x="1496336" y="389849"/>
                    <a:pt x="1499620" y="395387"/>
                  </a:cubicBezTo>
                  <a:cubicBezTo>
                    <a:pt x="1502904" y="400925"/>
                    <a:pt x="1501825" y="407224"/>
                    <a:pt x="1504056" y="407959"/>
                  </a:cubicBezTo>
                  <a:cubicBezTo>
                    <a:pt x="1506285" y="408694"/>
                    <a:pt x="1511799" y="411659"/>
                    <a:pt x="1506506" y="414992"/>
                  </a:cubicBezTo>
                  <a:cubicBezTo>
                    <a:pt x="1501213" y="418325"/>
                    <a:pt x="1500600" y="422344"/>
                    <a:pt x="1496900" y="416462"/>
                  </a:cubicBezTo>
                  <a:cubicBezTo>
                    <a:pt x="1493199" y="410581"/>
                    <a:pt x="1495062" y="407959"/>
                    <a:pt x="1490626" y="407591"/>
                  </a:cubicBezTo>
                  <a:cubicBezTo>
                    <a:pt x="1486191" y="407224"/>
                    <a:pt x="1485088" y="409453"/>
                    <a:pt x="1484720" y="412027"/>
                  </a:cubicBezTo>
                  <a:cubicBezTo>
                    <a:pt x="1484353" y="414600"/>
                    <a:pt x="1479525" y="418325"/>
                    <a:pt x="1478422" y="412762"/>
                  </a:cubicBezTo>
                  <a:cubicBezTo>
                    <a:pt x="1477319" y="407199"/>
                    <a:pt x="1479893" y="405018"/>
                    <a:pt x="1475089" y="403156"/>
                  </a:cubicBezTo>
                  <a:cubicBezTo>
                    <a:pt x="1470286" y="401293"/>
                    <a:pt x="1466586" y="396514"/>
                    <a:pt x="1469918" y="392079"/>
                  </a:cubicBezTo>
                  <a:cubicBezTo>
                    <a:pt x="1473202" y="388280"/>
                    <a:pt x="1475016" y="383428"/>
                    <a:pt x="1475089" y="378404"/>
                  </a:cubicBezTo>
                  <a:cubicBezTo>
                    <a:pt x="1475457" y="372106"/>
                    <a:pt x="1478422" y="375072"/>
                    <a:pt x="1479157" y="368773"/>
                  </a:cubicBezTo>
                  <a:cubicBezTo>
                    <a:pt x="1479893" y="362475"/>
                    <a:pt x="1490626" y="361765"/>
                    <a:pt x="1483225" y="358432"/>
                  </a:cubicBezTo>
                  <a:cubicBezTo>
                    <a:pt x="1475824" y="355099"/>
                    <a:pt x="1473619" y="357329"/>
                    <a:pt x="1470972" y="361029"/>
                  </a:cubicBezTo>
                  <a:cubicBezTo>
                    <a:pt x="1468325" y="364730"/>
                    <a:pt x="1465802" y="372474"/>
                    <a:pt x="1463964" y="368773"/>
                  </a:cubicBezTo>
                  <a:cubicBezTo>
                    <a:pt x="1462126" y="365073"/>
                    <a:pt x="1464699" y="359534"/>
                    <a:pt x="1459528" y="359167"/>
                  </a:cubicBezTo>
                  <a:cubicBezTo>
                    <a:pt x="1454357" y="358799"/>
                    <a:pt x="1448426" y="359534"/>
                    <a:pt x="1445094" y="355099"/>
                  </a:cubicBezTo>
                  <a:cubicBezTo>
                    <a:pt x="1441761" y="350663"/>
                    <a:pt x="1438085" y="341424"/>
                    <a:pt x="1444726" y="342160"/>
                  </a:cubicBezTo>
                  <a:cubicBezTo>
                    <a:pt x="1451367" y="342895"/>
                    <a:pt x="1458792" y="349511"/>
                    <a:pt x="1462493" y="347061"/>
                  </a:cubicBezTo>
                  <a:cubicBezTo>
                    <a:pt x="1466193" y="344610"/>
                    <a:pt x="1472835" y="344120"/>
                    <a:pt x="1477197" y="344120"/>
                  </a:cubicBezTo>
                  <a:cubicBezTo>
                    <a:pt x="1481559" y="344120"/>
                    <a:pt x="1486803" y="348556"/>
                    <a:pt x="1491239" y="346326"/>
                  </a:cubicBezTo>
                  <a:cubicBezTo>
                    <a:pt x="1495674" y="344096"/>
                    <a:pt x="1507511" y="348188"/>
                    <a:pt x="1510084" y="341424"/>
                  </a:cubicBezTo>
                  <a:cubicBezTo>
                    <a:pt x="1512657" y="334661"/>
                    <a:pt x="1517853" y="330348"/>
                    <a:pt x="1513785" y="326280"/>
                  </a:cubicBezTo>
                  <a:cubicBezTo>
                    <a:pt x="1509716" y="322212"/>
                    <a:pt x="1510819" y="321084"/>
                    <a:pt x="1508246" y="317408"/>
                  </a:cubicBezTo>
                  <a:cubicBezTo>
                    <a:pt x="1505673" y="313732"/>
                    <a:pt x="1500110" y="309272"/>
                    <a:pt x="1495674" y="309272"/>
                  </a:cubicBezTo>
                  <a:cubicBezTo>
                    <a:pt x="1491239" y="309272"/>
                    <a:pt x="1482735" y="308905"/>
                    <a:pt x="1483103" y="305204"/>
                  </a:cubicBezTo>
                  <a:cubicBezTo>
                    <a:pt x="1483470" y="301504"/>
                    <a:pt x="1480138" y="301136"/>
                    <a:pt x="1477564" y="301136"/>
                  </a:cubicBezTo>
                  <a:cubicBezTo>
                    <a:pt x="1474991" y="301136"/>
                    <a:pt x="1470531" y="298906"/>
                    <a:pt x="1474231" y="294471"/>
                  </a:cubicBezTo>
                  <a:cubicBezTo>
                    <a:pt x="1477932" y="290035"/>
                    <a:pt x="1483103" y="286334"/>
                    <a:pt x="1485701" y="291162"/>
                  </a:cubicBezTo>
                  <a:cubicBezTo>
                    <a:pt x="1488298" y="295990"/>
                    <a:pt x="1489768" y="297068"/>
                    <a:pt x="1493469" y="296701"/>
                  </a:cubicBezTo>
                  <a:cubicBezTo>
                    <a:pt x="1497169" y="296333"/>
                    <a:pt x="1504178" y="299274"/>
                    <a:pt x="1505722" y="296701"/>
                  </a:cubicBezTo>
                  <a:cubicBezTo>
                    <a:pt x="1507266" y="294128"/>
                    <a:pt x="1507952" y="288565"/>
                    <a:pt x="1504252" y="288565"/>
                  </a:cubicBezTo>
                  <a:cubicBezTo>
                    <a:pt x="1500551" y="288565"/>
                    <a:pt x="1502021" y="281213"/>
                    <a:pt x="1496483" y="281213"/>
                  </a:cubicBezTo>
                  <a:cubicBezTo>
                    <a:pt x="1490945" y="281213"/>
                    <a:pt x="1489131" y="278762"/>
                    <a:pt x="1485039" y="281213"/>
                  </a:cubicBezTo>
                  <a:cubicBezTo>
                    <a:pt x="1480946" y="283663"/>
                    <a:pt x="1479108" y="284546"/>
                    <a:pt x="1473202" y="282708"/>
                  </a:cubicBezTo>
                  <a:cubicBezTo>
                    <a:pt x="1467296" y="280870"/>
                    <a:pt x="1458498" y="279007"/>
                    <a:pt x="1455827" y="281972"/>
                  </a:cubicBezTo>
                  <a:cubicBezTo>
                    <a:pt x="1453156" y="284938"/>
                    <a:pt x="1451759" y="284178"/>
                    <a:pt x="1446221" y="280477"/>
                  </a:cubicBezTo>
                  <a:cubicBezTo>
                    <a:pt x="1441834" y="277414"/>
                    <a:pt x="1437644" y="274081"/>
                    <a:pt x="1433649" y="270504"/>
                  </a:cubicBezTo>
                  <a:cubicBezTo>
                    <a:pt x="1427719" y="265602"/>
                    <a:pt x="1421813" y="261632"/>
                    <a:pt x="1416274" y="263470"/>
                  </a:cubicBezTo>
                  <a:cubicBezTo>
                    <a:pt x="1410736" y="265308"/>
                    <a:pt x="1408138" y="268372"/>
                    <a:pt x="1404806" y="273836"/>
                  </a:cubicBezTo>
                  <a:cubicBezTo>
                    <a:pt x="1401473" y="279301"/>
                    <a:pt x="1398900" y="294519"/>
                    <a:pt x="1393729" y="297485"/>
                  </a:cubicBezTo>
                  <a:cubicBezTo>
                    <a:pt x="1388558" y="300450"/>
                    <a:pt x="1388166" y="305621"/>
                    <a:pt x="1379295" y="305621"/>
                  </a:cubicBezTo>
                  <a:cubicBezTo>
                    <a:pt x="1370423" y="305621"/>
                    <a:pt x="1365620" y="306724"/>
                    <a:pt x="1365620" y="311527"/>
                  </a:cubicBezTo>
                  <a:cubicBezTo>
                    <a:pt x="1365620" y="316330"/>
                    <a:pt x="1368585" y="327064"/>
                    <a:pt x="1374124" y="325569"/>
                  </a:cubicBezTo>
                  <a:cubicBezTo>
                    <a:pt x="1379662" y="324074"/>
                    <a:pt x="1384465" y="319295"/>
                    <a:pt x="1388166" y="324466"/>
                  </a:cubicBezTo>
                  <a:cubicBezTo>
                    <a:pt x="1391866" y="329637"/>
                    <a:pt x="1394096" y="330005"/>
                    <a:pt x="1399635" y="330005"/>
                  </a:cubicBezTo>
                  <a:cubicBezTo>
                    <a:pt x="1405173" y="330005"/>
                    <a:pt x="1407771" y="334072"/>
                    <a:pt x="1414339" y="334465"/>
                  </a:cubicBezTo>
                  <a:cubicBezTo>
                    <a:pt x="1420906" y="334857"/>
                    <a:pt x="1428405" y="334097"/>
                    <a:pt x="1428405" y="336915"/>
                  </a:cubicBezTo>
                  <a:cubicBezTo>
                    <a:pt x="1428405" y="339734"/>
                    <a:pt x="1417304" y="338018"/>
                    <a:pt x="1417304" y="342454"/>
                  </a:cubicBezTo>
                  <a:cubicBezTo>
                    <a:pt x="1417304" y="346889"/>
                    <a:pt x="1417304" y="350222"/>
                    <a:pt x="1412133" y="349806"/>
                  </a:cubicBezTo>
                  <a:cubicBezTo>
                    <a:pt x="1406962" y="349389"/>
                    <a:pt x="1403629" y="349806"/>
                    <a:pt x="1399194" y="348335"/>
                  </a:cubicBezTo>
                  <a:cubicBezTo>
                    <a:pt x="1394758" y="346865"/>
                    <a:pt x="1390690" y="347968"/>
                    <a:pt x="1393288" y="354241"/>
                  </a:cubicBezTo>
                  <a:cubicBezTo>
                    <a:pt x="1395885" y="360515"/>
                    <a:pt x="1399929" y="357206"/>
                    <a:pt x="1399929" y="362010"/>
                  </a:cubicBezTo>
                  <a:cubicBezTo>
                    <a:pt x="1399929" y="366813"/>
                    <a:pt x="1392577" y="366445"/>
                    <a:pt x="1392577" y="371248"/>
                  </a:cubicBezTo>
                  <a:cubicBezTo>
                    <a:pt x="1392577" y="376052"/>
                    <a:pt x="1391106" y="378282"/>
                    <a:pt x="1393704" y="378282"/>
                  </a:cubicBezTo>
                  <a:cubicBezTo>
                    <a:pt x="1395346" y="378282"/>
                    <a:pt x="1396669" y="379630"/>
                    <a:pt x="1396645" y="381271"/>
                  </a:cubicBezTo>
                  <a:cubicBezTo>
                    <a:pt x="1396645" y="382742"/>
                    <a:pt x="1395542" y="383992"/>
                    <a:pt x="1394072" y="384188"/>
                  </a:cubicBezTo>
                  <a:cubicBezTo>
                    <a:pt x="1389636" y="385290"/>
                    <a:pt x="1391474" y="389726"/>
                    <a:pt x="1380030" y="386785"/>
                  </a:cubicBezTo>
                  <a:cubicBezTo>
                    <a:pt x="1368585" y="383845"/>
                    <a:pt x="1371526" y="382325"/>
                    <a:pt x="1363022" y="383085"/>
                  </a:cubicBezTo>
                  <a:cubicBezTo>
                    <a:pt x="1354519" y="383845"/>
                    <a:pt x="1353024" y="384923"/>
                    <a:pt x="1350451" y="381590"/>
                  </a:cubicBezTo>
                  <a:cubicBezTo>
                    <a:pt x="1348025" y="378551"/>
                    <a:pt x="1344349" y="376738"/>
                    <a:pt x="1340452" y="376689"/>
                  </a:cubicBezTo>
                  <a:cubicBezTo>
                    <a:pt x="1337144" y="376689"/>
                    <a:pt x="1340452" y="381884"/>
                    <a:pt x="1331213" y="382252"/>
                  </a:cubicBezTo>
                  <a:cubicBezTo>
                    <a:pt x="1321975" y="382619"/>
                    <a:pt x="1316069" y="380389"/>
                    <a:pt x="1311265" y="382987"/>
                  </a:cubicBezTo>
                  <a:cubicBezTo>
                    <a:pt x="1306462" y="385584"/>
                    <a:pt x="1305702" y="386295"/>
                    <a:pt x="1292396" y="387055"/>
                  </a:cubicBezTo>
                  <a:cubicBezTo>
                    <a:pt x="1279089" y="387815"/>
                    <a:pt x="1275781" y="387790"/>
                    <a:pt x="1270977" y="384825"/>
                  </a:cubicBezTo>
                  <a:cubicBezTo>
                    <a:pt x="1266174" y="381860"/>
                    <a:pt x="1264679" y="382595"/>
                    <a:pt x="1259876" y="379654"/>
                  </a:cubicBezTo>
                  <a:cubicBezTo>
                    <a:pt x="1255073" y="376713"/>
                    <a:pt x="1249902" y="377056"/>
                    <a:pt x="1247304" y="372621"/>
                  </a:cubicBezTo>
                  <a:cubicBezTo>
                    <a:pt x="1244707" y="368185"/>
                    <a:pt x="1243972" y="364485"/>
                    <a:pt x="1239168" y="365269"/>
                  </a:cubicBezTo>
                  <a:cubicBezTo>
                    <a:pt x="1234365" y="366053"/>
                    <a:pt x="1239168" y="366372"/>
                    <a:pt x="1231816" y="367720"/>
                  </a:cubicBezTo>
                  <a:cubicBezTo>
                    <a:pt x="1224464" y="369067"/>
                    <a:pt x="1210031" y="371052"/>
                    <a:pt x="1208168" y="367720"/>
                  </a:cubicBezTo>
                  <a:cubicBezTo>
                    <a:pt x="1206306" y="364387"/>
                    <a:pt x="1202997" y="356643"/>
                    <a:pt x="1195596" y="356643"/>
                  </a:cubicBezTo>
                  <a:cubicBezTo>
                    <a:pt x="1188195" y="356643"/>
                    <a:pt x="1188245" y="351472"/>
                    <a:pt x="1182657" y="351080"/>
                  </a:cubicBezTo>
                  <a:cubicBezTo>
                    <a:pt x="1177070" y="350688"/>
                    <a:pt x="1175648" y="351080"/>
                    <a:pt x="1173786" y="344806"/>
                  </a:cubicBezTo>
                  <a:cubicBezTo>
                    <a:pt x="1171923" y="338533"/>
                    <a:pt x="1171335" y="325201"/>
                    <a:pt x="1164915" y="322751"/>
                  </a:cubicBezTo>
                  <a:cubicBezTo>
                    <a:pt x="1158494" y="320300"/>
                    <a:pt x="1159744" y="322383"/>
                    <a:pt x="1156411" y="319050"/>
                  </a:cubicBezTo>
                  <a:cubicBezTo>
                    <a:pt x="1153078" y="315717"/>
                    <a:pt x="1150872" y="318315"/>
                    <a:pt x="1142736" y="318315"/>
                  </a:cubicBezTo>
                  <a:cubicBezTo>
                    <a:pt x="1134600" y="318315"/>
                    <a:pt x="1136095" y="324589"/>
                    <a:pt x="1126856" y="323854"/>
                  </a:cubicBezTo>
                  <a:cubicBezTo>
                    <a:pt x="1117618" y="323118"/>
                    <a:pt x="1119823" y="328755"/>
                    <a:pt x="1112422" y="329759"/>
                  </a:cubicBezTo>
                  <a:cubicBezTo>
                    <a:pt x="1105021" y="330764"/>
                    <a:pt x="1095783" y="334220"/>
                    <a:pt x="1087671" y="334220"/>
                  </a:cubicBezTo>
                  <a:cubicBezTo>
                    <a:pt x="1079560" y="334220"/>
                    <a:pt x="1073605" y="335322"/>
                    <a:pt x="1072134" y="339390"/>
                  </a:cubicBezTo>
                  <a:cubicBezTo>
                    <a:pt x="1070664" y="343459"/>
                    <a:pt x="1071399" y="346031"/>
                    <a:pt x="1066596" y="349732"/>
                  </a:cubicBezTo>
                  <a:cubicBezTo>
                    <a:pt x="1061793" y="353432"/>
                    <a:pt x="1055127" y="360073"/>
                    <a:pt x="1061425" y="360073"/>
                  </a:cubicBezTo>
                  <a:cubicBezTo>
                    <a:pt x="1067723" y="360073"/>
                    <a:pt x="1075099" y="357868"/>
                    <a:pt x="1077305" y="360466"/>
                  </a:cubicBezTo>
                  <a:cubicBezTo>
                    <a:pt x="1079510" y="363063"/>
                    <a:pt x="1083235" y="365636"/>
                    <a:pt x="1087303" y="364534"/>
                  </a:cubicBezTo>
                  <a:cubicBezTo>
                    <a:pt x="1091372" y="363431"/>
                    <a:pt x="1092205" y="364534"/>
                    <a:pt x="1093209" y="359633"/>
                  </a:cubicBezTo>
                  <a:cubicBezTo>
                    <a:pt x="1094214" y="354731"/>
                    <a:pt x="1097645" y="354731"/>
                    <a:pt x="1102081" y="355197"/>
                  </a:cubicBezTo>
                  <a:cubicBezTo>
                    <a:pt x="1106516" y="355663"/>
                    <a:pt x="1106982" y="361495"/>
                    <a:pt x="1111687" y="359633"/>
                  </a:cubicBezTo>
                  <a:cubicBezTo>
                    <a:pt x="1116392" y="357770"/>
                    <a:pt x="1114652" y="356324"/>
                    <a:pt x="1120191" y="354462"/>
                  </a:cubicBezTo>
                  <a:cubicBezTo>
                    <a:pt x="1125729" y="352599"/>
                    <a:pt x="1132027" y="353359"/>
                    <a:pt x="1133130" y="349561"/>
                  </a:cubicBezTo>
                  <a:cubicBezTo>
                    <a:pt x="1133718" y="346375"/>
                    <a:pt x="1136218" y="343875"/>
                    <a:pt x="1139404" y="343287"/>
                  </a:cubicBezTo>
                  <a:cubicBezTo>
                    <a:pt x="1142736" y="342527"/>
                    <a:pt x="1144305" y="338091"/>
                    <a:pt x="1148275" y="338091"/>
                  </a:cubicBezTo>
                  <a:cubicBezTo>
                    <a:pt x="1152245" y="338091"/>
                    <a:pt x="1160528" y="339219"/>
                    <a:pt x="1159744" y="342160"/>
                  </a:cubicBezTo>
                  <a:cubicBezTo>
                    <a:pt x="1158959" y="345100"/>
                    <a:pt x="1154573" y="348825"/>
                    <a:pt x="1147907" y="348090"/>
                  </a:cubicBezTo>
                  <a:cubicBezTo>
                    <a:pt x="1141242" y="347355"/>
                    <a:pt x="1146437" y="354364"/>
                    <a:pt x="1136095" y="357696"/>
                  </a:cubicBezTo>
                  <a:cubicBezTo>
                    <a:pt x="1125754" y="361029"/>
                    <a:pt x="1123524" y="365833"/>
                    <a:pt x="1115388" y="365833"/>
                  </a:cubicBezTo>
                  <a:cubicBezTo>
                    <a:pt x="1107251" y="365833"/>
                    <a:pt x="1106884" y="370268"/>
                    <a:pt x="1100978" y="370268"/>
                  </a:cubicBezTo>
                  <a:cubicBezTo>
                    <a:pt x="1095072" y="370268"/>
                    <a:pt x="1087671" y="368406"/>
                    <a:pt x="1089509" y="371738"/>
                  </a:cubicBezTo>
                  <a:cubicBezTo>
                    <a:pt x="1091347" y="375072"/>
                    <a:pt x="1093577" y="378404"/>
                    <a:pt x="1091715" y="381345"/>
                  </a:cubicBezTo>
                  <a:cubicBezTo>
                    <a:pt x="1089852" y="384286"/>
                    <a:pt x="1079462" y="393598"/>
                    <a:pt x="1086176" y="395019"/>
                  </a:cubicBezTo>
                  <a:cubicBezTo>
                    <a:pt x="1092891" y="396441"/>
                    <a:pt x="1095047" y="391319"/>
                    <a:pt x="1097277" y="399455"/>
                  </a:cubicBezTo>
                  <a:cubicBezTo>
                    <a:pt x="1099508" y="407591"/>
                    <a:pt x="1100218" y="420530"/>
                    <a:pt x="1105414" y="422025"/>
                  </a:cubicBezTo>
                  <a:cubicBezTo>
                    <a:pt x="1110609" y="423520"/>
                    <a:pt x="1111687" y="427196"/>
                    <a:pt x="1110952" y="429377"/>
                  </a:cubicBezTo>
                  <a:cubicBezTo>
                    <a:pt x="1110217" y="431558"/>
                    <a:pt x="1106051" y="435675"/>
                    <a:pt x="1103600" y="432710"/>
                  </a:cubicBezTo>
                  <a:cubicBezTo>
                    <a:pt x="1101149" y="429745"/>
                    <a:pt x="1102865" y="429377"/>
                    <a:pt x="1098062" y="429377"/>
                  </a:cubicBezTo>
                  <a:cubicBezTo>
                    <a:pt x="1093258" y="429377"/>
                    <a:pt x="1089926" y="428642"/>
                    <a:pt x="1089926" y="433077"/>
                  </a:cubicBezTo>
                  <a:cubicBezTo>
                    <a:pt x="1089926" y="437513"/>
                    <a:pt x="1088088" y="439743"/>
                    <a:pt x="1084387" y="438248"/>
                  </a:cubicBezTo>
                  <a:cubicBezTo>
                    <a:pt x="1080687" y="436753"/>
                    <a:pt x="1081790" y="430112"/>
                    <a:pt x="1085858" y="429377"/>
                  </a:cubicBezTo>
                  <a:cubicBezTo>
                    <a:pt x="1089926" y="428642"/>
                    <a:pt x="1085490" y="423471"/>
                    <a:pt x="1088455" y="422736"/>
                  </a:cubicBezTo>
                  <a:cubicBezTo>
                    <a:pt x="1091420" y="422001"/>
                    <a:pt x="1094729" y="422001"/>
                    <a:pt x="1092523" y="417835"/>
                  </a:cubicBezTo>
                  <a:cubicBezTo>
                    <a:pt x="1090318" y="413669"/>
                    <a:pt x="1085858" y="414502"/>
                    <a:pt x="1087622" y="409331"/>
                  </a:cubicBezTo>
                  <a:cubicBezTo>
                    <a:pt x="1089387" y="404160"/>
                    <a:pt x="1098331" y="403768"/>
                    <a:pt x="1092523" y="401195"/>
                  </a:cubicBezTo>
                  <a:cubicBezTo>
                    <a:pt x="1086715" y="398622"/>
                    <a:pt x="1082157" y="399700"/>
                    <a:pt x="1079952" y="397127"/>
                  </a:cubicBezTo>
                  <a:cubicBezTo>
                    <a:pt x="1077746" y="394554"/>
                    <a:pt x="1081054" y="402298"/>
                    <a:pt x="1079584" y="404479"/>
                  </a:cubicBezTo>
                  <a:cubicBezTo>
                    <a:pt x="1078114" y="406660"/>
                    <a:pt x="1075884" y="406317"/>
                    <a:pt x="1075148" y="401881"/>
                  </a:cubicBezTo>
                  <a:cubicBezTo>
                    <a:pt x="1074413" y="397445"/>
                    <a:pt x="1073286" y="396710"/>
                    <a:pt x="1068483" y="395607"/>
                  </a:cubicBezTo>
                  <a:cubicBezTo>
                    <a:pt x="1063680" y="394505"/>
                    <a:pt x="1061449" y="404111"/>
                    <a:pt x="1058876" y="401146"/>
                  </a:cubicBezTo>
                  <a:cubicBezTo>
                    <a:pt x="1056303" y="398181"/>
                    <a:pt x="1054808" y="400043"/>
                    <a:pt x="1053975" y="394480"/>
                  </a:cubicBezTo>
                  <a:cubicBezTo>
                    <a:pt x="1053142" y="388917"/>
                    <a:pt x="1052872" y="386736"/>
                    <a:pt x="1047309" y="386369"/>
                  </a:cubicBezTo>
                  <a:cubicBezTo>
                    <a:pt x="1041746" y="386001"/>
                    <a:pt x="1034738" y="387839"/>
                    <a:pt x="1032164" y="383036"/>
                  </a:cubicBezTo>
                  <a:cubicBezTo>
                    <a:pt x="1030888" y="379973"/>
                    <a:pt x="1028305" y="377669"/>
                    <a:pt x="1025131" y="376738"/>
                  </a:cubicBezTo>
                  <a:cubicBezTo>
                    <a:pt x="1022681" y="375635"/>
                    <a:pt x="1021455" y="371567"/>
                    <a:pt x="1021823" y="367867"/>
                  </a:cubicBezTo>
                  <a:cubicBezTo>
                    <a:pt x="1022190" y="364166"/>
                    <a:pt x="1016628" y="362696"/>
                    <a:pt x="1015892" y="366029"/>
                  </a:cubicBezTo>
                  <a:cubicBezTo>
                    <a:pt x="1015157" y="369361"/>
                    <a:pt x="1017387" y="373380"/>
                    <a:pt x="1008541" y="373062"/>
                  </a:cubicBezTo>
                  <a:cubicBezTo>
                    <a:pt x="999694" y="372743"/>
                    <a:pt x="990406" y="374165"/>
                    <a:pt x="989671" y="378233"/>
                  </a:cubicBezTo>
                  <a:cubicBezTo>
                    <a:pt x="988936" y="382301"/>
                    <a:pt x="990406" y="385977"/>
                    <a:pt x="980064" y="385584"/>
                  </a:cubicBezTo>
                  <a:cubicBezTo>
                    <a:pt x="969723" y="385192"/>
                    <a:pt x="969355" y="386344"/>
                    <a:pt x="960459" y="385217"/>
                  </a:cubicBezTo>
                  <a:cubicBezTo>
                    <a:pt x="951564" y="384090"/>
                    <a:pt x="944923" y="382766"/>
                    <a:pt x="940487" y="385584"/>
                  </a:cubicBezTo>
                  <a:cubicBezTo>
                    <a:pt x="936051" y="388403"/>
                    <a:pt x="936051" y="389653"/>
                    <a:pt x="925318" y="390486"/>
                  </a:cubicBezTo>
                  <a:cubicBezTo>
                    <a:pt x="915797" y="390755"/>
                    <a:pt x="906271" y="390143"/>
                    <a:pt x="896866" y="388648"/>
                  </a:cubicBezTo>
                  <a:cubicBezTo>
                    <a:pt x="890200" y="387913"/>
                    <a:pt x="878021" y="387913"/>
                    <a:pt x="876158" y="384947"/>
                  </a:cubicBezTo>
                  <a:cubicBezTo>
                    <a:pt x="874296" y="381982"/>
                    <a:pt x="873953" y="381615"/>
                    <a:pt x="868806" y="381615"/>
                  </a:cubicBezTo>
                  <a:cubicBezTo>
                    <a:pt x="863660" y="381615"/>
                    <a:pt x="849593" y="383477"/>
                    <a:pt x="849593" y="379164"/>
                  </a:cubicBezTo>
                  <a:cubicBezTo>
                    <a:pt x="849593" y="374851"/>
                    <a:pt x="854764" y="374263"/>
                    <a:pt x="854495" y="371028"/>
                  </a:cubicBezTo>
                  <a:cubicBezTo>
                    <a:pt x="854228" y="367401"/>
                    <a:pt x="856943" y="364264"/>
                    <a:pt x="860560" y="363995"/>
                  </a:cubicBezTo>
                  <a:cubicBezTo>
                    <a:pt x="860883" y="363970"/>
                    <a:pt x="861207" y="363970"/>
                    <a:pt x="861528" y="363995"/>
                  </a:cubicBezTo>
                  <a:cubicBezTo>
                    <a:pt x="866429" y="363995"/>
                    <a:pt x="865596" y="359093"/>
                    <a:pt x="872605" y="359559"/>
                  </a:cubicBezTo>
                  <a:cubicBezTo>
                    <a:pt x="879614" y="360025"/>
                    <a:pt x="890347" y="358824"/>
                    <a:pt x="890347" y="356226"/>
                  </a:cubicBezTo>
                  <a:cubicBezTo>
                    <a:pt x="890347" y="353629"/>
                    <a:pt x="896278" y="350688"/>
                    <a:pt x="887406" y="345517"/>
                  </a:cubicBezTo>
                  <a:cubicBezTo>
                    <a:pt x="878535" y="340346"/>
                    <a:pt x="872703" y="331107"/>
                    <a:pt x="869296" y="328142"/>
                  </a:cubicBezTo>
                  <a:cubicBezTo>
                    <a:pt x="866032" y="325030"/>
                    <a:pt x="861908" y="322971"/>
                    <a:pt x="857460" y="322236"/>
                  </a:cubicBezTo>
                  <a:cubicBezTo>
                    <a:pt x="852559" y="321501"/>
                    <a:pt x="842291" y="317800"/>
                    <a:pt x="840085" y="317335"/>
                  </a:cubicBezTo>
                  <a:cubicBezTo>
                    <a:pt x="837880" y="316869"/>
                    <a:pt x="836017" y="312899"/>
                    <a:pt x="830111" y="312899"/>
                  </a:cubicBezTo>
                  <a:cubicBezTo>
                    <a:pt x="824205" y="312899"/>
                    <a:pt x="815677" y="315105"/>
                    <a:pt x="815677" y="318070"/>
                  </a:cubicBezTo>
                  <a:cubicBezTo>
                    <a:pt x="815677" y="321035"/>
                    <a:pt x="812736" y="322971"/>
                    <a:pt x="807173" y="322971"/>
                  </a:cubicBezTo>
                  <a:cubicBezTo>
                    <a:pt x="801610" y="322971"/>
                    <a:pt x="799821" y="324834"/>
                    <a:pt x="799037" y="321133"/>
                  </a:cubicBezTo>
                  <a:cubicBezTo>
                    <a:pt x="798253" y="317433"/>
                    <a:pt x="799037" y="317800"/>
                    <a:pt x="791685" y="317800"/>
                  </a:cubicBezTo>
                  <a:cubicBezTo>
                    <a:pt x="784333" y="317800"/>
                    <a:pt x="778378" y="319271"/>
                    <a:pt x="772080" y="317065"/>
                  </a:cubicBezTo>
                  <a:cubicBezTo>
                    <a:pt x="765782" y="314860"/>
                    <a:pt x="763577" y="317065"/>
                    <a:pt x="756936" y="312997"/>
                  </a:cubicBezTo>
                  <a:cubicBezTo>
                    <a:pt x="750294" y="308929"/>
                    <a:pt x="746202" y="307826"/>
                    <a:pt x="741399" y="304494"/>
                  </a:cubicBezTo>
                  <a:cubicBezTo>
                    <a:pt x="736595" y="301161"/>
                    <a:pt x="733287" y="297828"/>
                    <a:pt x="723656" y="297828"/>
                  </a:cubicBezTo>
                  <a:cubicBezTo>
                    <a:pt x="714025" y="297828"/>
                    <a:pt x="700008" y="297828"/>
                    <a:pt x="692239" y="294519"/>
                  </a:cubicBezTo>
                  <a:cubicBezTo>
                    <a:pt x="684471" y="291211"/>
                    <a:pt x="683736" y="290059"/>
                    <a:pt x="675232" y="286384"/>
                  </a:cubicBezTo>
                  <a:cubicBezTo>
                    <a:pt x="666728" y="282708"/>
                    <a:pt x="659720" y="276385"/>
                    <a:pt x="654524" y="273444"/>
                  </a:cubicBezTo>
                  <a:cubicBezTo>
                    <a:pt x="648170" y="269205"/>
                    <a:pt x="640722" y="266877"/>
                    <a:pt x="633081" y="266779"/>
                  </a:cubicBezTo>
                  <a:cubicBezTo>
                    <a:pt x="623107" y="266779"/>
                    <a:pt x="593872" y="265676"/>
                    <a:pt x="591690" y="268273"/>
                  </a:cubicBezTo>
                  <a:cubicBezTo>
                    <a:pt x="589509" y="270871"/>
                    <a:pt x="585785" y="280527"/>
                    <a:pt x="582452" y="285648"/>
                  </a:cubicBezTo>
                  <a:cubicBezTo>
                    <a:pt x="579119" y="290770"/>
                    <a:pt x="578751" y="293760"/>
                    <a:pt x="569880" y="292657"/>
                  </a:cubicBezTo>
                  <a:cubicBezTo>
                    <a:pt x="561009" y="291554"/>
                    <a:pt x="541428" y="294128"/>
                    <a:pt x="548069" y="288589"/>
                  </a:cubicBezTo>
                  <a:cubicBezTo>
                    <a:pt x="554711" y="283051"/>
                    <a:pt x="560323" y="284153"/>
                    <a:pt x="559171" y="279350"/>
                  </a:cubicBezTo>
                  <a:cubicBezTo>
                    <a:pt x="558019" y="274547"/>
                    <a:pt x="555470" y="271582"/>
                    <a:pt x="551402" y="273812"/>
                  </a:cubicBezTo>
                  <a:cubicBezTo>
                    <a:pt x="547334" y="276042"/>
                    <a:pt x="545472" y="270111"/>
                    <a:pt x="546501" y="266043"/>
                  </a:cubicBezTo>
                  <a:cubicBezTo>
                    <a:pt x="547530" y="261975"/>
                    <a:pt x="552039" y="259378"/>
                    <a:pt x="550201" y="254942"/>
                  </a:cubicBezTo>
                  <a:cubicBezTo>
                    <a:pt x="548364" y="250506"/>
                    <a:pt x="545006" y="248301"/>
                    <a:pt x="540938" y="249771"/>
                  </a:cubicBezTo>
                  <a:cubicBezTo>
                    <a:pt x="536870" y="251242"/>
                    <a:pt x="534297" y="253839"/>
                    <a:pt x="527631" y="253472"/>
                  </a:cubicBezTo>
                  <a:cubicBezTo>
                    <a:pt x="520966" y="253104"/>
                    <a:pt x="519520" y="252369"/>
                    <a:pt x="519520" y="255702"/>
                  </a:cubicBezTo>
                  <a:cubicBezTo>
                    <a:pt x="519520" y="259035"/>
                    <a:pt x="518025" y="260113"/>
                    <a:pt x="522093" y="260872"/>
                  </a:cubicBezTo>
                  <a:cubicBezTo>
                    <a:pt x="526161" y="261632"/>
                    <a:pt x="527999" y="264573"/>
                    <a:pt x="526529" y="268224"/>
                  </a:cubicBezTo>
                  <a:cubicBezTo>
                    <a:pt x="525058" y="271876"/>
                    <a:pt x="517657" y="266362"/>
                    <a:pt x="517290" y="272268"/>
                  </a:cubicBezTo>
                  <a:cubicBezTo>
                    <a:pt x="516922" y="278174"/>
                    <a:pt x="516922" y="293343"/>
                    <a:pt x="509938" y="292608"/>
                  </a:cubicBezTo>
                  <a:cubicBezTo>
                    <a:pt x="502954" y="291873"/>
                    <a:pt x="487025" y="288172"/>
                    <a:pt x="481119" y="277463"/>
                  </a:cubicBezTo>
                  <a:cubicBezTo>
                    <a:pt x="475213" y="266754"/>
                    <a:pt x="469650" y="267097"/>
                    <a:pt x="467077" y="258961"/>
                  </a:cubicBezTo>
                  <a:cubicBezTo>
                    <a:pt x="464503" y="250825"/>
                    <a:pt x="463376" y="244919"/>
                    <a:pt x="457446" y="239748"/>
                  </a:cubicBezTo>
                  <a:cubicBezTo>
                    <a:pt x="451515" y="234577"/>
                    <a:pt x="445634" y="229774"/>
                    <a:pt x="441198" y="228279"/>
                  </a:cubicBezTo>
                  <a:cubicBezTo>
                    <a:pt x="437566" y="227030"/>
                    <a:pt x="434182" y="225167"/>
                    <a:pt x="431199" y="222741"/>
                  </a:cubicBezTo>
                  <a:cubicBezTo>
                    <a:pt x="427524" y="220290"/>
                    <a:pt x="423456" y="214972"/>
                    <a:pt x="420490" y="219408"/>
                  </a:cubicBezTo>
                  <a:cubicBezTo>
                    <a:pt x="417525" y="223844"/>
                    <a:pt x="416055" y="226074"/>
                    <a:pt x="419387" y="226441"/>
                  </a:cubicBezTo>
                  <a:cubicBezTo>
                    <a:pt x="422720" y="226809"/>
                    <a:pt x="423063" y="227176"/>
                    <a:pt x="423063" y="231980"/>
                  </a:cubicBezTo>
                  <a:cubicBezTo>
                    <a:pt x="423063" y="236783"/>
                    <a:pt x="430415" y="236881"/>
                    <a:pt x="429729" y="241586"/>
                  </a:cubicBezTo>
                  <a:cubicBezTo>
                    <a:pt x="429043" y="246291"/>
                    <a:pt x="425294" y="244919"/>
                    <a:pt x="420858" y="244919"/>
                  </a:cubicBezTo>
                  <a:cubicBezTo>
                    <a:pt x="416422" y="244919"/>
                    <a:pt x="417157" y="244919"/>
                    <a:pt x="415957" y="250457"/>
                  </a:cubicBezTo>
                  <a:cubicBezTo>
                    <a:pt x="414756" y="255996"/>
                    <a:pt x="414094" y="262710"/>
                    <a:pt x="409659" y="264157"/>
                  </a:cubicBezTo>
                  <a:cubicBezTo>
                    <a:pt x="405223" y="265602"/>
                    <a:pt x="401155" y="271165"/>
                    <a:pt x="398582" y="274130"/>
                  </a:cubicBezTo>
                  <a:cubicBezTo>
                    <a:pt x="396009" y="277096"/>
                    <a:pt x="392676" y="274866"/>
                    <a:pt x="392676" y="270430"/>
                  </a:cubicBezTo>
                  <a:cubicBezTo>
                    <a:pt x="392676" y="265995"/>
                    <a:pt x="397577" y="262294"/>
                    <a:pt x="392676" y="262294"/>
                  </a:cubicBezTo>
                  <a:cubicBezTo>
                    <a:pt x="387775" y="262294"/>
                    <a:pt x="388240" y="268592"/>
                    <a:pt x="380839" y="267832"/>
                  </a:cubicBezTo>
                  <a:cubicBezTo>
                    <a:pt x="373438" y="267073"/>
                    <a:pt x="371600" y="271900"/>
                    <a:pt x="365670" y="271533"/>
                  </a:cubicBezTo>
                  <a:cubicBezTo>
                    <a:pt x="359740" y="271165"/>
                    <a:pt x="358318" y="271900"/>
                    <a:pt x="354593" y="275968"/>
                  </a:cubicBezTo>
                  <a:cubicBezTo>
                    <a:pt x="350868" y="280037"/>
                    <a:pt x="347928" y="283320"/>
                    <a:pt x="345354" y="286702"/>
                  </a:cubicBezTo>
                  <a:cubicBezTo>
                    <a:pt x="342781" y="290084"/>
                    <a:pt x="343124" y="291603"/>
                    <a:pt x="336116" y="292241"/>
                  </a:cubicBezTo>
                  <a:cubicBezTo>
                    <a:pt x="329107" y="292878"/>
                    <a:pt x="323862" y="294078"/>
                    <a:pt x="321412" y="292608"/>
                  </a:cubicBezTo>
                  <a:cubicBezTo>
                    <a:pt x="317883" y="290672"/>
                    <a:pt x="313979" y="289545"/>
                    <a:pt x="309967" y="289275"/>
                  </a:cubicBezTo>
                  <a:cubicBezTo>
                    <a:pt x="306267" y="289275"/>
                    <a:pt x="302616" y="289643"/>
                    <a:pt x="302199" y="294177"/>
                  </a:cubicBezTo>
                  <a:cubicBezTo>
                    <a:pt x="301782" y="298710"/>
                    <a:pt x="301807" y="303440"/>
                    <a:pt x="295901" y="303440"/>
                  </a:cubicBezTo>
                  <a:cubicBezTo>
                    <a:pt x="289995" y="303440"/>
                    <a:pt x="285192" y="305890"/>
                    <a:pt x="281491" y="307116"/>
                  </a:cubicBezTo>
                  <a:cubicBezTo>
                    <a:pt x="278854" y="307826"/>
                    <a:pt x="276524" y="309395"/>
                    <a:pt x="274850" y="311551"/>
                  </a:cubicBezTo>
                  <a:cubicBezTo>
                    <a:pt x="272620" y="313782"/>
                    <a:pt x="268184" y="318217"/>
                    <a:pt x="271885" y="320423"/>
                  </a:cubicBezTo>
                  <a:cubicBezTo>
                    <a:pt x="275585" y="322628"/>
                    <a:pt x="276786" y="325324"/>
                    <a:pt x="271517" y="325618"/>
                  </a:cubicBezTo>
                  <a:cubicBezTo>
                    <a:pt x="266248" y="325912"/>
                    <a:pt x="254510" y="330789"/>
                    <a:pt x="254877" y="324858"/>
                  </a:cubicBezTo>
                  <a:cubicBezTo>
                    <a:pt x="255245" y="318928"/>
                    <a:pt x="262646" y="319320"/>
                    <a:pt x="263381" y="314517"/>
                  </a:cubicBezTo>
                  <a:cubicBezTo>
                    <a:pt x="264116" y="309713"/>
                    <a:pt x="271150" y="310448"/>
                    <a:pt x="272252" y="306013"/>
                  </a:cubicBezTo>
                  <a:cubicBezTo>
                    <a:pt x="273355" y="301577"/>
                    <a:pt x="286956" y="303048"/>
                    <a:pt x="288892" y="298244"/>
                  </a:cubicBezTo>
                  <a:cubicBezTo>
                    <a:pt x="290828" y="293441"/>
                    <a:pt x="296244" y="293343"/>
                    <a:pt x="298498" y="289006"/>
                  </a:cubicBezTo>
                  <a:cubicBezTo>
                    <a:pt x="300753" y="284668"/>
                    <a:pt x="309600" y="283835"/>
                    <a:pt x="315506" y="283835"/>
                  </a:cubicBezTo>
                  <a:cubicBezTo>
                    <a:pt x="321412" y="283835"/>
                    <a:pt x="333616" y="286433"/>
                    <a:pt x="336949" y="281237"/>
                  </a:cubicBezTo>
                  <a:cubicBezTo>
                    <a:pt x="340282" y="276042"/>
                    <a:pt x="347290" y="268666"/>
                    <a:pt x="355059" y="267563"/>
                  </a:cubicBezTo>
                  <a:cubicBezTo>
                    <a:pt x="362827" y="266460"/>
                    <a:pt x="368733" y="262392"/>
                    <a:pt x="373536" y="260922"/>
                  </a:cubicBezTo>
                  <a:cubicBezTo>
                    <a:pt x="377823" y="259745"/>
                    <a:pt x="380731" y="255751"/>
                    <a:pt x="380570" y="251315"/>
                  </a:cubicBezTo>
                  <a:cubicBezTo>
                    <a:pt x="380202" y="247615"/>
                    <a:pt x="381305" y="246880"/>
                    <a:pt x="375399" y="244649"/>
                  </a:cubicBezTo>
                  <a:cubicBezTo>
                    <a:pt x="369493" y="242420"/>
                    <a:pt x="373536" y="248350"/>
                    <a:pt x="366503" y="249551"/>
                  </a:cubicBezTo>
                  <a:cubicBezTo>
                    <a:pt x="359519" y="250408"/>
                    <a:pt x="352464" y="250531"/>
                    <a:pt x="345452" y="249918"/>
                  </a:cubicBezTo>
                  <a:cubicBezTo>
                    <a:pt x="337684" y="249551"/>
                    <a:pt x="331778" y="252516"/>
                    <a:pt x="331018" y="256584"/>
                  </a:cubicBezTo>
                  <a:cubicBezTo>
                    <a:pt x="330259" y="260652"/>
                    <a:pt x="331386" y="262490"/>
                    <a:pt x="324377" y="262122"/>
                  </a:cubicBezTo>
                  <a:cubicBezTo>
                    <a:pt x="317368" y="261755"/>
                    <a:pt x="316241" y="259157"/>
                    <a:pt x="310335" y="263593"/>
                  </a:cubicBezTo>
                  <a:cubicBezTo>
                    <a:pt x="304429" y="268028"/>
                    <a:pt x="304405" y="270626"/>
                    <a:pt x="295901" y="270626"/>
                  </a:cubicBezTo>
                  <a:cubicBezTo>
                    <a:pt x="289490" y="270724"/>
                    <a:pt x="283182" y="272243"/>
                    <a:pt x="277423" y="275062"/>
                  </a:cubicBezTo>
                  <a:cubicBezTo>
                    <a:pt x="272988" y="276900"/>
                    <a:pt x="265979" y="273959"/>
                    <a:pt x="265170" y="279963"/>
                  </a:cubicBezTo>
                  <a:cubicBezTo>
                    <a:pt x="264361" y="285967"/>
                    <a:pt x="262964" y="289937"/>
                    <a:pt x="255196" y="291432"/>
                  </a:cubicBezTo>
                  <a:cubicBezTo>
                    <a:pt x="247428" y="292927"/>
                    <a:pt x="243360" y="292902"/>
                    <a:pt x="242624" y="296333"/>
                  </a:cubicBezTo>
                  <a:cubicBezTo>
                    <a:pt x="241889" y="299764"/>
                    <a:pt x="238189" y="300401"/>
                    <a:pt x="235616" y="297803"/>
                  </a:cubicBezTo>
                  <a:cubicBezTo>
                    <a:pt x="233043" y="295206"/>
                    <a:pt x="234121" y="292265"/>
                    <a:pt x="238189" y="288565"/>
                  </a:cubicBezTo>
                  <a:cubicBezTo>
                    <a:pt x="242257" y="284864"/>
                    <a:pt x="244462" y="280796"/>
                    <a:pt x="238189" y="281213"/>
                  </a:cubicBezTo>
                  <a:cubicBezTo>
                    <a:pt x="231915" y="281629"/>
                    <a:pt x="230837" y="283443"/>
                    <a:pt x="228215" y="279742"/>
                  </a:cubicBezTo>
                  <a:cubicBezTo>
                    <a:pt x="225593" y="276042"/>
                    <a:pt x="219711" y="269401"/>
                    <a:pt x="218608" y="273836"/>
                  </a:cubicBezTo>
                  <a:cubicBezTo>
                    <a:pt x="217506" y="278272"/>
                    <a:pt x="219711" y="286408"/>
                    <a:pt x="211257" y="287511"/>
                  </a:cubicBezTo>
                  <a:cubicBezTo>
                    <a:pt x="202802" y="288614"/>
                    <a:pt x="192019" y="287143"/>
                    <a:pt x="188343" y="290452"/>
                  </a:cubicBezTo>
                  <a:cubicBezTo>
                    <a:pt x="184667" y="293760"/>
                    <a:pt x="182045" y="298588"/>
                    <a:pt x="176090" y="298588"/>
                  </a:cubicBezTo>
                  <a:cubicBezTo>
                    <a:pt x="170135" y="298588"/>
                    <a:pt x="165749" y="305253"/>
                    <a:pt x="169057" y="307826"/>
                  </a:cubicBezTo>
                  <a:cubicBezTo>
                    <a:pt x="172365" y="310400"/>
                    <a:pt x="171655" y="318560"/>
                    <a:pt x="177193" y="319663"/>
                  </a:cubicBezTo>
                  <a:cubicBezTo>
                    <a:pt x="182731" y="320766"/>
                    <a:pt x="186064" y="321525"/>
                    <a:pt x="186064" y="325201"/>
                  </a:cubicBezTo>
                  <a:cubicBezTo>
                    <a:pt x="186064" y="328877"/>
                    <a:pt x="188294" y="334097"/>
                    <a:pt x="179055" y="330397"/>
                  </a:cubicBezTo>
                  <a:cubicBezTo>
                    <a:pt x="169817" y="326696"/>
                    <a:pt x="172022" y="323363"/>
                    <a:pt x="167586" y="323045"/>
                  </a:cubicBezTo>
                  <a:cubicBezTo>
                    <a:pt x="163151" y="322726"/>
                    <a:pt x="160529" y="325495"/>
                    <a:pt x="150555" y="325030"/>
                  </a:cubicBezTo>
                  <a:cubicBezTo>
                    <a:pt x="150555" y="325030"/>
                    <a:pt x="137812" y="321648"/>
                    <a:pt x="129504" y="319320"/>
                  </a:cubicBezTo>
                  <a:cubicBezTo>
                    <a:pt x="121196" y="316992"/>
                    <a:pt x="114408" y="316869"/>
                    <a:pt x="106885" y="311968"/>
                  </a:cubicBezTo>
                  <a:cubicBezTo>
                    <a:pt x="99361" y="307067"/>
                    <a:pt x="82183" y="300524"/>
                    <a:pt x="75027" y="296872"/>
                  </a:cubicBezTo>
                  <a:cubicBezTo>
                    <a:pt x="67871" y="293221"/>
                    <a:pt x="62283" y="288810"/>
                    <a:pt x="65665" y="286482"/>
                  </a:cubicBezTo>
                  <a:cubicBezTo>
                    <a:pt x="69047" y="284153"/>
                    <a:pt x="71620" y="280747"/>
                    <a:pt x="68778" y="279130"/>
                  </a:cubicBezTo>
                  <a:cubicBezTo>
                    <a:pt x="65935" y="277512"/>
                    <a:pt x="61230" y="275748"/>
                    <a:pt x="59416" y="279130"/>
                  </a:cubicBezTo>
                  <a:cubicBezTo>
                    <a:pt x="57603" y="282512"/>
                    <a:pt x="54662" y="286114"/>
                    <a:pt x="48487" y="284031"/>
                  </a:cubicBezTo>
                  <a:cubicBezTo>
                    <a:pt x="41478" y="281580"/>
                    <a:pt x="41478" y="282218"/>
                    <a:pt x="29519" y="281164"/>
                  </a:cubicBezTo>
                  <a:cubicBezTo>
                    <a:pt x="17560" y="280110"/>
                    <a:pt x="8713" y="279105"/>
                    <a:pt x="1949" y="277806"/>
                  </a:cubicBezTo>
                  <a:cubicBezTo>
                    <a:pt x="1214" y="277659"/>
                    <a:pt x="503" y="277561"/>
                    <a:pt x="-183" y="277488"/>
                  </a:cubicBezTo>
                  <a:lnTo>
                    <a:pt x="822" y="774645"/>
                  </a:lnTo>
                  <a:cubicBezTo>
                    <a:pt x="2704" y="776556"/>
                    <a:pt x="4348" y="778688"/>
                    <a:pt x="5723" y="780992"/>
                  </a:cubicBezTo>
                  <a:cubicBezTo>
                    <a:pt x="7248" y="783884"/>
                    <a:pt x="10198" y="785746"/>
                    <a:pt x="13467" y="785893"/>
                  </a:cubicBezTo>
                  <a:cubicBezTo>
                    <a:pt x="16383" y="785893"/>
                    <a:pt x="21015" y="778541"/>
                    <a:pt x="25157" y="782266"/>
                  </a:cubicBezTo>
                  <a:cubicBezTo>
                    <a:pt x="29298" y="785991"/>
                    <a:pt x="32900" y="787167"/>
                    <a:pt x="36846" y="785721"/>
                  </a:cubicBezTo>
                  <a:cubicBezTo>
                    <a:pt x="40792" y="784276"/>
                    <a:pt x="41135" y="778664"/>
                    <a:pt x="49908" y="779350"/>
                  </a:cubicBezTo>
                  <a:cubicBezTo>
                    <a:pt x="58681" y="780036"/>
                    <a:pt x="62970" y="778321"/>
                    <a:pt x="62798" y="785550"/>
                  </a:cubicBezTo>
                  <a:cubicBezTo>
                    <a:pt x="62626" y="792779"/>
                    <a:pt x="65567" y="799813"/>
                    <a:pt x="71571" y="799984"/>
                  </a:cubicBezTo>
                  <a:cubicBezTo>
                    <a:pt x="77575" y="800156"/>
                    <a:pt x="83432" y="809272"/>
                    <a:pt x="89289" y="813560"/>
                  </a:cubicBezTo>
                  <a:cubicBezTo>
                    <a:pt x="95146" y="817849"/>
                    <a:pt x="108380" y="823877"/>
                    <a:pt x="112497" y="831793"/>
                  </a:cubicBezTo>
                  <a:cubicBezTo>
                    <a:pt x="116614" y="839709"/>
                    <a:pt x="119383" y="847624"/>
                    <a:pt x="122471" y="848310"/>
                  </a:cubicBezTo>
                  <a:cubicBezTo>
                    <a:pt x="125558" y="848996"/>
                    <a:pt x="126931" y="847600"/>
                    <a:pt x="128646" y="844512"/>
                  </a:cubicBezTo>
                  <a:cubicBezTo>
                    <a:pt x="130565" y="840762"/>
                    <a:pt x="134408" y="838385"/>
                    <a:pt x="138620" y="838336"/>
                  </a:cubicBezTo>
                  <a:cubicBezTo>
                    <a:pt x="144134" y="837993"/>
                    <a:pt x="153324" y="834195"/>
                    <a:pt x="153324" y="830078"/>
                  </a:cubicBezTo>
                  <a:cubicBezTo>
                    <a:pt x="153324" y="825961"/>
                    <a:pt x="153324" y="814590"/>
                    <a:pt x="161582" y="813904"/>
                  </a:cubicBezTo>
                  <a:cubicBezTo>
                    <a:pt x="169841" y="813217"/>
                    <a:pt x="173615" y="811453"/>
                    <a:pt x="176703" y="809002"/>
                  </a:cubicBezTo>
                  <a:cubicBezTo>
                    <a:pt x="179791" y="806552"/>
                    <a:pt x="192852" y="806258"/>
                    <a:pt x="195965" y="814149"/>
                  </a:cubicBezTo>
                  <a:cubicBezTo>
                    <a:pt x="199077" y="822040"/>
                    <a:pt x="199395" y="829637"/>
                    <a:pt x="203880" y="831695"/>
                  </a:cubicBezTo>
                  <a:cubicBezTo>
                    <a:pt x="208365" y="833754"/>
                    <a:pt x="217971" y="836866"/>
                    <a:pt x="218584" y="843948"/>
                  </a:cubicBezTo>
                  <a:cubicBezTo>
                    <a:pt x="219196" y="851031"/>
                    <a:pt x="228215" y="855295"/>
                    <a:pt x="236130" y="857353"/>
                  </a:cubicBezTo>
                  <a:cubicBezTo>
                    <a:pt x="244046" y="859411"/>
                    <a:pt x="252966" y="870782"/>
                    <a:pt x="257794" y="879727"/>
                  </a:cubicBezTo>
                  <a:cubicBezTo>
                    <a:pt x="262622" y="888672"/>
                    <a:pt x="274286" y="909625"/>
                    <a:pt x="280486" y="915138"/>
                  </a:cubicBezTo>
                  <a:cubicBezTo>
                    <a:pt x="286687" y="920652"/>
                    <a:pt x="290461" y="925799"/>
                    <a:pt x="291490" y="934057"/>
                  </a:cubicBezTo>
                  <a:cubicBezTo>
                    <a:pt x="292519" y="942316"/>
                    <a:pt x="303179" y="956113"/>
                    <a:pt x="310041" y="960181"/>
                  </a:cubicBezTo>
                  <a:cubicBezTo>
                    <a:pt x="316903" y="964249"/>
                    <a:pt x="331018" y="968783"/>
                    <a:pt x="340306" y="972900"/>
                  </a:cubicBezTo>
                  <a:cubicBezTo>
                    <a:pt x="349594" y="977017"/>
                    <a:pt x="364052" y="980472"/>
                    <a:pt x="363342" y="995249"/>
                  </a:cubicBezTo>
                  <a:cubicBezTo>
                    <a:pt x="363212" y="999367"/>
                    <a:pt x="362803" y="1003459"/>
                    <a:pt x="362117" y="1007502"/>
                  </a:cubicBezTo>
                  <a:cubicBezTo>
                    <a:pt x="364567" y="1008091"/>
                    <a:pt x="367336" y="1010149"/>
                    <a:pt x="367336" y="1015638"/>
                  </a:cubicBezTo>
                  <a:cubicBezTo>
                    <a:pt x="367336" y="1022280"/>
                    <a:pt x="366234" y="1030342"/>
                    <a:pt x="361504" y="1033381"/>
                  </a:cubicBezTo>
                  <a:cubicBezTo>
                    <a:pt x="356774" y="1036420"/>
                    <a:pt x="351530" y="1047521"/>
                    <a:pt x="349594" y="1049751"/>
                  </a:cubicBezTo>
                  <a:cubicBezTo>
                    <a:pt x="347658" y="1051981"/>
                    <a:pt x="348197" y="1053353"/>
                    <a:pt x="352633" y="1058622"/>
                  </a:cubicBezTo>
                  <a:cubicBezTo>
                    <a:pt x="357068" y="1063891"/>
                    <a:pt x="359029" y="1066097"/>
                    <a:pt x="359298" y="1070875"/>
                  </a:cubicBezTo>
                  <a:cubicBezTo>
                    <a:pt x="359568" y="1075654"/>
                    <a:pt x="364567" y="1082246"/>
                    <a:pt x="360132" y="1080041"/>
                  </a:cubicBezTo>
                  <a:cubicBezTo>
                    <a:pt x="355696" y="1077835"/>
                    <a:pt x="355965" y="1073375"/>
                    <a:pt x="352363" y="1073375"/>
                  </a:cubicBezTo>
                  <a:cubicBezTo>
                    <a:pt x="348761" y="1073375"/>
                    <a:pt x="339889" y="1078105"/>
                    <a:pt x="345991" y="1081413"/>
                  </a:cubicBezTo>
                  <a:cubicBezTo>
                    <a:pt x="352093" y="1084721"/>
                    <a:pt x="356260" y="1085849"/>
                    <a:pt x="355132" y="1089745"/>
                  </a:cubicBezTo>
                  <a:cubicBezTo>
                    <a:pt x="354005" y="1093642"/>
                    <a:pt x="343761" y="1089745"/>
                    <a:pt x="347928" y="1096950"/>
                  </a:cubicBezTo>
                  <a:cubicBezTo>
                    <a:pt x="352093" y="1104155"/>
                    <a:pt x="355426" y="1101655"/>
                    <a:pt x="359568" y="1108860"/>
                  </a:cubicBezTo>
                  <a:cubicBezTo>
                    <a:pt x="363710" y="1116065"/>
                    <a:pt x="374541" y="1118834"/>
                    <a:pt x="375105" y="1114692"/>
                  </a:cubicBezTo>
                  <a:cubicBezTo>
                    <a:pt x="375669" y="1110551"/>
                    <a:pt x="382040" y="1110796"/>
                    <a:pt x="383412" y="1106924"/>
                  </a:cubicBezTo>
                  <a:cubicBezTo>
                    <a:pt x="384785" y="1103052"/>
                    <a:pt x="389784" y="1100283"/>
                    <a:pt x="390078" y="1104155"/>
                  </a:cubicBezTo>
                  <a:cubicBezTo>
                    <a:pt x="390372" y="1108027"/>
                    <a:pt x="388412" y="1112193"/>
                    <a:pt x="392529" y="1113026"/>
                  </a:cubicBezTo>
                  <a:cubicBezTo>
                    <a:pt x="396646" y="1113859"/>
                    <a:pt x="396131" y="1116629"/>
                    <a:pt x="394195" y="1122828"/>
                  </a:cubicBezTo>
                  <a:cubicBezTo>
                    <a:pt x="392259" y="1129029"/>
                    <a:pt x="387260" y="1133905"/>
                    <a:pt x="390299" y="1137238"/>
                  </a:cubicBezTo>
                  <a:cubicBezTo>
                    <a:pt x="393337" y="1140571"/>
                    <a:pt x="400101" y="1147776"/>
                    <a:pt x="400567" y="1143071"/>
                  </a:cubicBezTo>
                  <a:cubicBezTo>
                    <a:pt x="401032" y="1138366"/>
                    <a:pt x="402233" y="1135572"/>
                    <a:pt x="405836" y="1135866"/>
                  </a:cubicBezTo>
                  <a:cubicBezTo>
                    <a:pt x="408313" y="1136184"/>
                    <a:pt x="410766" y="1135106"/>
                    <a:pt x="412207" y="1133072"/>
                  </a:cubicBezTo>
                  <a:cubicBezTo>
                    <a:pt x="413874" y="1131430"/>
                    <a:pt x="418015" y="1130033"/>
                    <a:pt x="415246" y="1134739"/>
                  </a:cubicBezTo>
                  <a:cubicBezTo>
                    <a:pt x="412477" y="1139444"/>
                    <a:pt x="412207" y="1143610"/>
                    <a:pt x="408605" y="1144737"/>
                  </a:cubicBezTo>
                  <a:cubicBezTo>
                    <a:pt x="405002" y="1145864"/>
                    <a:pt x="405002" y="1147506"/>
                    <a:pt x="406938" y="1151109"/>
                  </a:cubicBezTo>
                  <a:cubicBezTo>
                    <a:pt x="408874" y="1154711"/>
                    <a:pt x="411840" y="1152212"/>
                    <a:pt x="414413" y="1148658"/>
                  </a:cubicBezTo>
                  <a:cubicBezTo>
                    <a:pt x="416986" y="1145105"/>
                    <a:pt x="419976" y="1140890"/>
                    <a:pt x="422745" y="1144223"/>
                  </a:cubicBezTo>
                  <a:cubicBezTo>
                    <a:pt x="425514" y="1147555"/>
                    <a:pt x="422451" y="1151427"/>
                    <a:pt x="426886" y="1151991"/>
                  </a:cubicBezTo>
                  <a:cubicBezTo>
                    <a:pt x="431322" y="1152554"/>
                    <a:pt x="433822" y="1156892"/>
                    <a:pt x="438257" y="1154441"/>
                  </a:cubicBezTo>
                  <a:cubicBezTo>
                    <a:pt x="442693" y="1151991"/>
                    <a:pt x="446295" y="1150545"/>
                    <a:pt x="446295" y="1153878"/>
                  </a:cubicBezTo>
                  <a:cubicBezTo>
                    <a:pt x="446295" y="1157211"/>
                    <a:pt x="440757" y="1161083"/>
                    <a:pt x="436493" y="1161083"/>
                  </a:cubicBezTo>
                  <a:cubicBezTo>
                    <a:pt x="432229" y="1161083"/>
                    <a:pt x="435390" y="1163852"/>
                    <a:pt x="430685" y="1164979"/>
                  </a:cubicBezTo>
                  <a:cubicBezTo>
                    <a:pt x="425980" y="1166106"/>
                    <a:pt x="420417" y="1170518"/>
                    <a:pt x="424019" y="1173850"/>
                  </a:cubicBezTo>
                  <a:cubicBezTo>
                    <a:pt x="427622" y="1177183"/>
                    <a:pt x="426788" y="1177992"/>
                    <a:pt x="427916" y="1184364"/>
                  </a:cubicBezTo>
                  <a:cubicBezTo>
                    <a:pt x="429043" y="1190735"/>
                    <a:pt x="432621" y="1195465"/>
                    <a:pt x="435120" y="1192965"/>
                  </a:cubicBezTo>
                  <a:cubicBezTo>
                    <a:pt x="437620" y="1190466"/>
                    <a:pt x="443992" y="1183555"/>
                    <a:pt x="442472" y="1192696"/>
                  </a:cubicBezTo>
                  <a:cubicBezTo>
                    <a:pt x="440953" y="1201837"/>
                    <a:pt x="438870" y="1208502"/>
                    <a:pt x="445266" y="1208502"/>
                  </a:cubicBezTo>
                  <a:cubicBezTo>
                    <a:pt x="451662" y="1208502"/>
                    <a:pt x="448868" y="1215854"/>
                    <a:pt x="454676" y="1215854"/>
                  </a:cubicBezTo>
                  <a:cubicBezTo>
                    <a:pt x="460484" y="1215854"/>
                    <a:pt x="468816" y="1215315"/>
                    <a:pt x="474085" y="1216957"/>
                  </a:cubicBezTo>
                  <a:cubicBezTo>
                    <a:pt x="479354" y="1218599"/>
                    <a:pt x="484059" y="1218354"/>
                    <a:pt x="485187" y="1221417"/>
                  </a:cubicBezTo>
                  <a:cubicBezTo>
                    <a:pt x="486314" y="1224480"/>
                    <a:pt x="493494" y="1229994"/>
                    <a:pt x="481290" y="1229455"/>
                  </a:cubicBezTo>
                  <a:cubicBezTo>
                    <a:pt x="469086" y="1228916"/>
                    <a:pt x="463548" y="1228622"/>
                    <a:pt x="458279" y="1226122"/>
                  </a:cubicBezTo>
                  <a:cubicBezTo>
                    <a:pt x="453010" y="1223622"/>
                    <a:pt x="447202" y="1217790"/>
                    <a:pt x="442766" y="1217251"/>
                  </a:cubicBezTo>
                  <a:cubicBezTo>
                    <a:pt x="437703" y="1216614"/>
                    <a:pt x="432601" y="1216344"/>
                    <a:pt x="427499" y="1216418"/>
                  </a:cubicBezTo>
                  <a:cubicBezTo>
                    <a:pt x="420588" y="1216418"/>
                    <a:pt x="419755" y="1221123"/>
                    <a:pt x="420588" y="1224725"/>
                  </a:cubicBezTo>
                  <a:cubicBezTo>
                    <a:pt x="421422" y="1228328"/>
                    <a:pt x="421127" y="1229994"/>
                    <a:pt x="425294" y="1231391"/>
                  </a:cubicBezTo>
                  <a:cubicBezTo>
                    <a:pt x="429459" y="1232788"/>
                    <a:pt x="429999" y="1234430"/>
                    <a:pt x="432645" y="1239159"/>
                  </a:cubicBezTo>
                  <a:cubicBezTo>
                    <a:pt x="435292" y="1243889"/>
                    <a:pt x="437547" y="1241929"/>
                    <a:pt x="437375" y="1246511"/>
                  </a:cubicBezTo>
                  <a:cubicBezTo>
                    <a:pt x="437204" y="1251094"/>
                    <a:pt x="441517" y="1251780"/>
                    <a:pt x="444286" y="1251780"/>
                  </a:cubicBezTo>
                  <a:cubicBezTo>
                    <a:pt x="447055" y="1251780"/>
                    <a:pt x="448746" y="1251216"/>
                    <a:pt x="451638" y="1253986"/>
                  </a:cubicBezTo>
                  <a:cubicBezTo>
                    <a:pt x="454529" y="1256755"/>
                    <a:pt x="456906" y="1255383"/>
                    <a:pt x="459406" y="1259254"/>
                  </a:cubicBezTo>
                  <a:cubicBezTo>
                    <a:pt x="461906" y="1263126"/>
                    <a:pt x="465484" y="1261705"/>
                    <a:pt x="466880" y="1265356"/>
                  </a:cubicBezTo>
                  <a:cubicBezTo>
                    <a:pt x="468277" y="1269008"/>
                    <a:pt x="470752" y="1271458"/>
                    <a:pt x="474085" y="1271458"/>
                  </a:cubicBezTo>
                  <a:cubicBezTo>
                    <a:pt x="477418" y="1271458"/>
                    <a:pt x="478521" y="1273125"/>
                    <a:pt x="478521" y="1275625"/>
                  </a:cubicBezTo>
                  <a:cubicBezTo>
                    <a:pt x="478521" y="1278124"/>
                    <a:pt x="478251" y="1280330"/>
                    <a:pt x="484353" y="1281163"/>
                  </a:cubicBezTo>
                  <a:cubicBezTo>
                    <a:pt x="490455" y="1281996"/>
                    <a:pt x="492931" y="1278712"/>
                    <a:pt x="497366" y="1282266"/>
                  </a:cubicBezTo>
                  <a:cubicBezTo>
                    <a:pt x="501802" y="1285819"/>
                    <a:pt x="507169" y="1285059"/>
                    <a:pt x="504032" y="1289495"/>
                  </a:cubicBezTo>
                  <a:cubicBezTo>
                    <a:pt x="500895" y="1293931"/>
                    <a:pt x="502635" y="1297239"/>
                    <a:pt x="509570" y="1298906"/>
                  </a:cubicBezTo>
                  <a:cubicBezTo>
                    <a:pt x="516505" y="1300572"/>
                    <a:pt x="525646" y="1301969"/>
                    <a:pt x="526725" y="1305277"/>
                  </a:cubicBezTo>
                  <a:cubicBezTo>
                    <a:pt x="527803" y="1308585"/>
                    <a:pt x="531993" y="1313609"/>
                    <a:pt x="535302" y="1314442"/>
                  </a:cubicBezTo>
                  <a:cubicBezTo>
                    <a:pt x="537115" y="1314884"/>
                    <a:pt x="537458" y="1316893"/>
                    <a:pt x="537458" y="1319711"/>
                  </a:cubicBezTo>
                  <a:cubicBezTo>
                    <a:pt x="540823" y="1320005"/>
                    <a:pt x="544087" y="1321010"/>
                    <a:pt x="547016" y="1322701"/>
                  </a:cubicBezTo>
                  <a:cubicBezTo>
                    <a:pt x="552983" y="1326426"/>
                    <a:pt x="559658" y="1328901"/>
                    <a:pt x="566621" y="1329930"/>
                  </a:cubicBezTo>
                  <a:cubicBezTo>
                    <a:pt x="571767" y="1330445"/>
                    <a:pt x="584657" y="1331989"/>
                    <a:pt x="587230" y="1326818"/>
                  </a:cubicBezTo>
                  <a:cubicBezTo>
                    <a:pt x="589803" y="1321647"/>
                    <a:pt x="589828" y="1319099"/>
                    <a:pt x="586201" y="1315986"/>
                  </a:cubicBezTo>
                  <a:cubicBezTo>
                    <a:pt x="584510" y="1314541"/>
                    <a:pt x="584657" y="1313536"/>
                    <a:pt x="585785" y="1312972"/>
                  </a:cubicBezTo>
                  <a:cubicBezTo>
                    <a:pt x="584657" y="1312114"/>
                    <a:pt x="583432" y="1311404"/>
                    <a:pt x="582133" y="1310840"/>
                  </a:cubicBezTo>
                  <a:cubicBezTo>
                    <a:pt x="579682" y="1309933"/>
                    <a:pt x="578604" y="1305939"/>
                    <a:pt x="577232" y="1304174"/>
                  </a:cubicBezTo>
                  <a:cubicBezTo>
                    <a:pt x="576769" y="1303488"/>
                    <a:pt x="576482" y="1302704"/>
                    <a:pt x="576399" y="1301871"/>
                  </a:cubicBezTo>
                  <a:cubicBezTo>
                    <a:pt x="576399" y="1301258"/>
                    <a:pt x="576546" y="1299959"/>
                    <a:pt x="576105" y="1299420"/>
                  </a:cubicBezTo>
                  <a:cubicBezTo>
                    <a:pt x="575663" y="1298881"/>
                    <a:pt x="575320" y="1299175"/>
                    <a:pt x="575026" y="1299101"/>
                  </a:cubicBezTo>
                  <a:cubicBezTo>
                    <a:pt x="574154" y="1298906"/>
                    <a:pt x="573272" y="1298758"/>
                    <a:pt x="572380" y="1298660"/>
                  </a:cubicBezTo>
                  <a:cubicBezTo>
                    <a:pt x="567650" y="1298293"/>
                    <a:pt x="569096" y="1297582"/>
                    <a:pt x="568753" y="1293931"/>
                  </a:cubicBezTo>
                  <a:cubicBezTo>
                    <a:pt x="568410" y="1290279"/>
                    <a:pt x="564366" y="1289201"/>
                    <a:pt x="562185" y="1285549"/>
                  </a:cubicBezTo>
                  <a:cubicBezTo>
                    <a:pt x="560004" y="1281898"/>
                    <a:pt x="554539" y="1280109"/>
                    <a:pt x="548339" y="1279007"/>
                  </a:cubicBezTo>
                  <a:cubicBezTo>
                    <a:pt x="542139" y="1277904"/>
                    <a:pt x="545447" y="1279374"/>
                    <a:pt x="540350" y="1274644"/>
                  </a:cubicBezTo>
                  <a:cubicBezTo>
                    <a:pt x="535253" y="1269915"/>
                    <a:pt x="535596" y="1272806"/>
                    <a:pt x="534885" y="1266998"/>
                  </a:cubicBezTo>
                  <a:cubicBezTo>
                    <a:pt x="534175" y="1261190"/>
                    <a:pt x="530499" y="1262612"/>
                    <a:pt x="529788" y="1258250"/>
                  </a:cubicBezTo>
                  <a:cubicBezTo>
                    <a:pt x="529077" y="1253888"/>
                    <a:pt x="525058" y="1254255"/>
                    <a:pt x="525058" y="1250604"/>
                  </a:cubicBezTo>
                  <a:cubicBezTo>
                    <a:pt x="525058" y="1246952"/>
                    <a:pt x="522853" y="1246952"/>
                    <a:pt x="519593" y="1247320"/>
                  </a:cubicBezTo>
                  <a:cubicBezTo>
                    <a:pt x="516334" y="1247688"/>
                    <a:pt x="513761" y="1241855"/>
                    <a:pt x="515942" y="1238228"/>
                  </a:cubicBezTo>
                  <a:cubicBezTo>
                    <a:pt x="518123" y="1234601"/>
                    <a:pt x="521407" y="1238596"/>
                    <a:pt x="524691" y="1239674"/>
                  </a:cubicBezTo>
                  <a:cubicBezTo>
                    <a:pt x="527474" y="1240458"/>
                    <a:pt x="529405" y="1242982"/>
                    <a:pt x="529420" y="1245874"/>
                  </a:cubicBezTo>
                  <a:cubicBezTo>
                    <a:pt x="529420" y="1248325"/>
                    <a:pt x="529053" y="1249869"/>
                    <a:pt x="533782" y="1251339"/>
                  </a:cubicBezTo>
                  <a:cubicBezTo>
                    <a:pt x="536346" y="1251878"/>
                    <a:pt x="538348" y="1253863"/>
                    <a:pt x="538880" y="1256436"/>
                  </a:cubicBezTo>
                  <a:cubicBezTo>
                    <a:pt x="540693" y="1262979"/>
                    <a:pt x="543977" y="1264817"/>
                    <a:pt x="547628" y="1269180"/>
                  </a:cubicBezTo>
                  <a:cubicBezTo>
                    <a:pt x="551280" y="1273541"/>
                    <a:pt x="551255" y="1273541"/>
                    <a:pt x="558558" y="1274644"/>
                  </a:cubicBezTo>
                  <a:cubicBezTo>
                    <a:pt x="565861" y="1275747"/>
                    <a:pt x="563998" y="1277904"/>
                    <a:pt x="570566" y="1280109"/>
                  </a:cubicBezTo>
                  <a:cubicBezTo>
                    <a:pt x="577134" y="1282315"/>
                    <a:pt x="581128" y="1280477"/>
                    <a:pt x="582207" y="1277193"/>
                  </a:cubicBezTo>
                  <a:cubicBezTo>
                    <a:pt x="583285" y="1273909"/>
                    <a:pt x="586961" y="1276090"/>
                    <a:pt x="588039" y="1277904"/>
                  </a:cubicBezTo>
                  <a:cubicBezTo>
                    <a:pt x="589117" y="1279717"/>
                    <a:pt x="590490" y="1280820"/>
                    <a:pt x="589852" y="1283368"/>
                  </a:cubicBezTo>
                  <a:cubicBezTo>
                    <a:pt x="589705" y="1284006"/>
                    <a:pt x="589821" y="1284667"/>
                    <a:pt x="590171" y="1285231"/>
                  </a:cubicBezTo>
                  <a:cubicBezTo>
                    <a:pt x="590980" y="1286505"/>
                    <a:pt x="592156" y="1287510"/>
                    <a:pt x="593014" y="1288735"/>
                  </a:cubicBezTo>
                  <a:cubicBezTo>
                    <a:pt x="594190" y="1290377"/>
                    <a:pt x="594215" y="1292583"/>
                    <a:pt x="595268" y="1294323"/>
                  </a:cubicBezTo>
                  <a:cubicBezTo>
                    <a:pt x="595660" y="1294936"/>
                    <a:pt x="596028" y="1295573"/>
                    <a:pt x="596371" y="1296234"/>
                  </a:cubicBezTo>
                  <a:cubicBezTo>
                    <a:pt x="596763" y="1296945"/>
                    <a:pt x="597082" y="1297680"/>
                    <a:pt x="597474" y="1298366"/>
                  </a:cubicBezTo>
                  <a:cubicBezTo>
                    <a:pt x="597795" y="1298881"/>
                    <a:pt x="598182" y="1299371"/>
                    <a:pt x="598626" y="1299788"/>
                  </a:cubicBezTo>
                  <a:cubicBezTo>
                    <a:pt x="612937" y="1299273"/>
                    <a:pt x="1500674" y="1298415"/>
                    <a:pt x="1500674" y="1298415"/>
                  </a:cubicBezTo>
                  <a:cubicBezTo>
                    <a:pt x="1500674" y="1298415"/>
                    <a:pt x="1510133" y="1294788"/>
                    <a:pt x="1510133" y="1290769"/>
                  </a:cubicBezTo>
                  <a:cubicBezTo>
                    <a:pt x="1510133" y="1286750"/>
                    <a:pt x="1509570" y="1280820"/>
                    <a:pt x="1513490" y="1281163"/>
                  </a:cubicBezTo>
                  <a:cubicBezTo>
                    <a:pt x="1517411" y="1281506"/>
                    <a:pt x="1522656" y="1286750"/>
                    <a:pt x="1522656" y="1290206"/>
                  </a:cubicBezTo>
                  <a:cubicBezTo>
                    <a:pt x="1522656" y="1293661"/>
                    <a:pt x="1525327" y="1296577"/>
                    <a:pt x="1526675" y="1301038"/>
                  </a:cubicBezTo>
                  <a:cubicBezTo>
                    <a:pt x="1528022" y="1305498"/>
                    <a:pt x="1529125" y="1308193"/>
                    <a:pt x="1533488" y="1309639"/>
                  </a:cubicBezTo>
                  <a:cubicBezTo>
                    <a:pt x="1537849" y="1311085"/>
                    <a:pt x="1550201" y="1309321"/>
                    <a:pt x="1552774" y="1314541"/>
                  </a:cubicBezTo>
                  <a:cubicBezTo>
                    <a:pt x="1555347" y="1319760"/>
                    <a:pt x="1562821" y="1319956"/>
                    <a:pt x="1567992" y="1315815"/>
                  </a:cubicBezTo>
                  <a:cubicBezTo>
                    <a:pt x="1573163" y="1311673"/>
                    <a:pt x="1578554" y="1312457"/>
                    <a:pt x="1583455" y="1314026"/>
                  </a:cubicBezTo>
                  <a:cubicBezTo>
                    <a:pt x="1588357" y="1315594"/>
                    <a:pt x="1592743" y="1317628"/>
                    <a:pt x="1594802" y="1322015"/>
                  </a:cubicBezTo>
                  <a:cubicBezTo>
                    <a:pt x="1596861" y="1326401"/>
                    <a:pt x="1607055" y="1329759"/>
                    <a:pt x="1608991" y="1326916"/>
                  </a:cubicBezTo>
                  <a:cubicBezTo>
                    <a:pt x="1610927" y="1324073"/>
                    <a:pt x="1616735" y="1324858"/>
                    <a:pt x="1618524" y="1329367"/>
                  </a:cubicBezTo>
                  <a:cubicBezTo>
                    <a:pt x="1620313" y="1333876"/>
                    <a:pt x="1626268" y="1334513"/>
                    <a:pt x="1630777" y="1337086"/>
                  </a:cubicBezTo>
                  <a:cubicBezTo>
                    <a:pt x="1634085" y="1339365"/>
                    <a:pt x="1638594" y="1338704"/>
                    <a:pt x="1641094" y="1335542"/>
                  </a:cubicBezTo>
                  <a:cubicBezTo>
                    <a:pt x="1643153" y="1333092"/>
                    <a:pt x="1647294" y="1328852"/>
                    <a:pt x="1651142" y="1329881"/>
                  </a:cubicBezTo>
                  <a:cubicBezTo>
                    <a:pt x="1654989" y="1330910"/>
                    <a:pt x="1657342" y="1333753"/>
                    <a:pt x="1660429" y="1333753"/>
                  </a:cubicBezTo>
                  <a:cubicBezTo>
                    <a:pt x="1663517" y="1333753"/>
                    <a:pt x="1669987" y="1331155"/>
                    <a:pt x="1675917" y="1335028"/>
                  </a:cubicBezTo>
                  <a:cubicBezTo>
                    <a:pt x="1681848" y="1338900"/>
                    <a:pt x="1683637" y="1337478"/>
                    <a:pt x="1689322" y="1338115"/>
                  </a:cubicBezTo>
                  <a:cubicBezTo>
                    <a:pt x="1694518" y="1338826"/>
                    <a:pt x="1698880" y="1340811"/>
                    <a:pt x="1704345" y="1339145"/>
                  </a:cubicBezTo>
                  <a:cubicBezTo>
                    <a:pt x="1704173" y="1337331"/>
                    <a:pt x="1704320" y="1335518"/>
                    <a:pt x="1704786" y="1333753"/>
                  </a:cubicBezTo>
                  <a:cubicBezTo>
                    <a:pt x="1706550" y="1330126"/>
                    <a:pt x="1707947" y="1326303"/>
                    <a:pt x="1708927" y="1322382"/>
                  </a:cubicBezTo>
                  <a:cubicBezTo>
                    <a:pt x="1710202" y="1317751"/>
                    <a:pt x="1715617" y="1318780"/>
                    <a:pt x="1720274" y="1319050"/>
                  </a:cubicBezTo>
                  <a:cubicBezTo>
                    <a:pt x="1724930" y="1319319"/>
                    <a:pt x="1730836" y="1319564"/>
                    <a:pt x="1733164" y="1315937"/>
                  </a:cubicBezTo>
                  <a:cubicBezTo>
                    <a:pt x="1735492" y="1312310"/>
                    <a:pt x="1738580" y="1311551"/>
                    <a:pt x="1742452" y="1310276"/>
                  </a:cubicBezTo>
                  <a:cubicBezTo>
                    <a:pt x="1746324" y="1309002"/>
                    <a:pt x="1743750" y="1298415"/>
                    <a:pt x="1745809" y="1298415"/>
                  </a:cubicBezTo>
                  <a:cubicBezTo>
                    <a:pt x="1747868" y="1298415"/>
                    <a:pt x="1749926" y="1302287"/>
                    <a:pt x="1750196" y="1304860"/>
                  </a:cubicBezTo>
                  <a:cubicBezTo>
                    <a:pt x="1750465" y="1307434"/>
                    <a:pt x="1756641" y="1305890"/>
                    <a:pt x="1759998" y="1305890"/>
                  </a:cubicBezTo>
                  <a:lnTo>
                    <a:pt x="1779848" y="1305890"/>
                  </a:lnTo>
                  <a:cubicBezTo>
                    <a:pt x="1784602" y="1305522"/>
                    <a:pt x="1789381" y="1306601"/>
                    <a:pt x="1793523" y="1308978"/>
                  </a:cubicBezTo>
                  <a:cubicBezTo>
                    <a:pt x="1797394" y="1311551"/>
                    <a:pt x="1797125" y="1313119"/>
                    <a:pt x="1802026" y="1314148"/>
                  </a:cubicBezTo>
                  <a:cubicBezTo>
                    <a:pt x="1806927" y="1315178"/>
                    <a:pt x="1801266" y="1317481"/>
                    <a:pt x="1800997" y="1321353"/>
                  </a:cubicBezTo>
                  <a:cubicBezTo>
                    <a:pt x="1800727" y="1325225"/>
                    <a:pt x="1807197" y="1329612"/>
                    <a:pt x="1811314" y="1332969"/>
                  </a:cubicBezTo>
                  <a:cubicBezTo>
                    <a:pt x="1815431" y="1336327"/>
                    <a:pt x="1815431" y="1339145"/>
                    <a:pt x="1818788" y="1340958"/>
                  </a:cubicBezTo>
                  <a:cubicBezTo>
                    <a:pt x="1822146" y="1342771"/>
                    <a:pt x="1819303" y="1343409"/>
                    <a:pt x="1817759" y="1344830"/>
                  </a:cubicBezTo>
                  <a:cubicBezTo>
                    <a:pt x="1816215" y="1346251"/>
                    <a:pt x="1818274" y="1349217"/>
                    <a:pt x="1820210" y="1349217"/>
                  </a:cubicBezTo>
                  <a:cubicBezTo>
                    <a:pt x="1823028" y="1349437"/>
                    <a:pt x="1825699" y="1347893"/>
                    <a:pt x="1826900" y="1345345"/>
                  </a:cubicBezTo>
                  <a:cubicBezTo>
                    <a:pt x="1828199" y="1341987"/>
                    <a:pt x="1835428" y="1342257"/>
                    <a:pt x="1839300" y="1341473"/>
                  </a:cubicBezTo>
                  <a:cubicBezTo>
                    <a:pt x="1842216" y="1340639"/>
                    <a:pt x="1845255" y="1342330"/>
                    <a:pt x="1846088" y="1345247"/>
                  </a:cubicBezTo>
                  <a:cubicBezTo>
                    <a:pt x="1846162" y="1345541"/>
                    <a:pt x="1846235" y="1345835"/>
                    <a:pt x="1846260" y="1346129"/>
                  </a:cubicBezTo>
                  <a:cubicBezTo>
                    <a:pt x="1846260" y="1348947"/>
                    <a:pt x="1845745" y="1348580"/>
                    <a:pt x="1843148" y="1349462"/>
                  </a:cubicBezTo>
                  <a:cubicBezTo>
                    <a:pt x="1840550" y="1350344"/>
                    <a:pt x="1846260" y="1352819"/>
                    <a:pt x="1846774" y="1356176"/>
                  </a:cubicBezTo>
                  <a:cubicBezTo>
                    <a:pt x="1847289" y="1359534"/>
                    <a:pt x="1849225" y="1361078"/>
                    <a:pt x="1853734" y="1361592"/>
                  </a:cubicBezTo>
                  <a:cubicBezTo>
                    <a:pt x="1858243" y="1362107"/>
                    <a:pt x="1856822" y="1364435"/>
                    <a:pt x="1856577" y="1370611"/>
                  </a:cubicBezTo>
                  <a:cubicBezTo>
                    <a:pt x="1856332" y="1376786"/>
                    <a:pt x="1852950" y="1375512"/>
                    <a:pt x="1853465" y="1379139"/>
                  </a:cubicBezTo>
                  <a:cubicBezTo>
                    <a:pt x="1853979" y="1382766"/>
                    <a:pt x="1860964" y="1382496"/>
                    <a:pt x="1860964" y="1386098"/>
                  </a:cubicBezTo>
                  <a:cubicBezTo>
                    <a:pt x="1860964" y="1389701"/>
                    <a:pt x="1863782" y="1391514"/>
                    <a:pt x="1864051" y="1395901"/>
                  </a:cubicBezTo>
                  <a:cubicBezTo>
                    <a:pt x="1864174" y="1397004"/>
                    <a:pt x="1864076" y="1398131"/>
                    <a:pt x="1863757" y="1399209"/>
                  </a:cubicBezTo>
                  <a:cubicBezTo>
                    <a:pt x="1868340" y="1399356"/>
                    <a:pt x="1872016" y="1399871"/>
                    <a:pt x="1872555" y="1403890"/>
                  </a:cubicBezTo>
                  <a:cubicBezTo>
                    <a:pt x="1872898" y="1409355"/>
                    <a:pt x="1877187" y="1413741"/>
                    <a:pt x="1882627" y="1414207"/>
                  </a:cubicBezTo>
                  <a:cubicBezTo>
                    <a:pt x="1885617" y="1414501"/>
                    <a:pt x="1888557" y="1415236"/>
                    <a:pt x="1891327" y="1416388"/>
                  </a:cubicBezTo>
                  <a:cubicBezTo>
                    <a:pt x="1892699" y="1414967"/>
                    <a:pt x="1894145" y="1413643"/>
                    <a:pt x="1895689" y="1412394"/>
                  </a:cubicBezTo>
                  <a:cubicBezTo>
                    <a:pt x="1898777" y="1409943"/>
                    <a:pt x="1904977" y="1413447"/>
                    <a:pt x="1909437" y="1414452"/>
                  </a:cubicBezTo>
                  <a:cubicBezTo>
                    <a:pt x="1913627" y="1415359"/>
                    <a:pt x="1917891" y="1415824"/>
                    <a:pt x="1922156" y="1415849"/>
                  </a:cubicBezTo>
                  <a:cubicBezTo>
                    <a:pt x="1924925" y="1415849"/>
                    <a:pt x="1934409" y="1416878"/>
                    <a:pt x="1947274" y="1416878"/>
                  </a:cubicBezTo>
                  <a:cubicBezTo>
                    <a:pt x="1960140" y="1416878"/>
                    <a:pt x="1961709" y="1420995"/>
                    <a:pt x="1964110" y="1423054"/>
                  </a:cubicBezTo>
                  <a:cubicBezTo>
                    <a:pt x="1966512" y="1425112"/>
                    <a:pt x="1975113" y="1424769"/>
                    <a:pt x="1979941" y="1424769"/>
                  </a:cubicBezTo>
                  <a:cubicBezTo>
                    <a:pt x="1984769" y="1424769"/>
                    <a:pt x="1986803" y="1425480"/>
                    <a:pt x="1988175" y="1429670"/>
                  </a:cubicBezTo>
                  <a:cubicBezTo>
                    <a:pt x="1989547" y="1433861"/>
                    <a:pt x="1992660" y="1436557"/>
                    <a:pt x="1995061" y="1441017"/>
                  </a:cubicBezTo>
                  <a:cubicBezTo>
                    <a:pt x="1997463" y="1445477"/>
                    <a:pt x="2001262" y="1448369"/>
                    <a:pt x="2007780" y="1450648"/>
                  </a:cubicBezTo>
                  <a:cubicBezTo>
                    <a:pt x="2014299" y="1452927"/>
                    <a:pt x="2010892" y="1461994"/>
                    <a:pt x="2011922" y="1468537"/>
                  </a:cubicBezTo>
                  <a:cubicBezTo>
                    <a:pt x="2012951" y="1475081"/>
                    <a:pt x="2011579" y="1479541"/>
                    <a:pt x="2007437" y="1480790"/>
                  </a:cubicBezTo>
                  <a:cubicBezTo>
                    <a:pt x="2003295" y="1482040"/>
                    <a:pt x="1997463" y="1478732"/>
                    <a:pt x="1994718" y="1475889"/>
                  </a:cubicBezTo>
                  <a:cubicBezTo>
                    <a:pt x="1991974" y="1473046"/>
                    <a:pt x="1986803" y="1472458"/>
                    <a:pt x="1984058" y="1467655"/>
                  </a:cubicBezTo>
                  <a:cubicBezTo>
                    <a:pt x="1981313" y="1462852"/>
                    <a:pt x="1975113" y="1460769"/>
                    <a:pt x="1972026" y="1457681"/>
                  </a:cubicBezTo>
                  <a:cubicBezTo>
                    <a:pt x="1968938" y="1454593"/>
                    <a:pt x="1967566" y="1451138"/>
                    <a:pt x="1962052" y="1451138"/>
                  </a:cubicBezTo>
                  <a:cubicBezTo>
                    <a:pt x="1956538" y="1451138"/>
                    <a:pt x="1953107" y="1448393"/>
                    <a:pt x="1953107" y="1451138"/>
                  </a:cubicBezTo>
                  <a:cubicBezTo>
                    <a:pt x="1953107" y="1453883"/>
                    <a:pt x="1953107" y="1453883"/>
                    <a:pt x="1958008" y="1454226"/>
                  </a:cubicBezTo>
                  <a:cubicBezTo>
                    <a:pt x="1962909" y="1454569"/>
                    <a:pt x="1960066" y="1460426"/>
                    <a:pt x="1963841" y="1462484"/>
                  </a:cubicBezTo>
                  <a:cubicBezTo>
                    <a:pt x="1967614" y="1464543"/>
                    <a:pt x="1967982" y="1469027"/>
                    <a:pt x="1967982" y="1474517"/>
                  </a:cubicBezTo>
                  <a:cubicBezTo>
                    <a:pt x="1967982" y="1480006"/>
                    <a:pt x="1965899" y="1483805"/>
                    <a:pt x="1959037" y="1488265"/>
                  </a:cubicBezTo>
                  <a:cubicBezTo>
                    <a:pt x="1952176" y="1492725"/>
                    <a:pt x="1955582" y="1507870"/>
                    <a:pt x="1956292" y="1514070"/>
                  </a:cubicBezTo>
                  <a:cubicBezTo>
                    <a:pt x="1957003" y="1520270"/>
                    <a:pt x="1956979" y="1526788"/>
                    <a:pt x="1950779" y="1528504"/>
                  </a:cubicBezTo>
                  <a:cubicBezTo>
                    <a:pt x="1944579" y="1530219"/>
                    <a:pt x="1944579" y="1538821"/>
                    <a:pt x="1940805" y="1539507"/>
                  </a:cubicBezTo>
                  <a:cubicBezTo>
                    <a:pt x="1937031" y="1540193"/>
                    <a:pt x="1935903" y="1536762"/>
                    <a:pt x="1935315" y="1531273"/>
                  </a:cubicBezTo>
                  <a:cubicBezTo>
                    <a:pt x="1935315" y="1530709"/>
                    <a:pt x="1935168" y="1530219"/>
                    <a:pt x="1935119" y="1529778"/>
                  </a:cubicBezTo>
                  <a:cubicBezTo>
                    <a:pt x="1933992" y="1531592"/>
                    <a:pt x="1933330" y="1533675"/>
                    <a:pt x="1933232" y="1535831"/>
                  </a:cubicBezTo>
                  <a:cubicBezTo>
                    <a:pt x="1933502" y="1540463"/>
                    <a:pt x="1932987" y="1554137"/>
                    <a:pt x="1925243" y="1558769"/>
                  </a:cubicBezTo>
                  <a:cubicBezTo>
                    <a:pt x="1917499" y="1563401"/>
                    <a:pt x="1913652" y="1569870"/>
                    <a:pt x="1910540" y="1572444"/>
                  </a:cubicBezTo>
                  <a:cubicBezTo>
                    <a:pt x="1907427" y="1575016"/>
                    <a:pt x="1905124" y="1581609"/>
                    <a:pt x="1908089" y="1586020"/>
                  </a:cubicBezTo>
                  <a:cubicBezTo>
                    <a:pt x="1908799" y="1585383"/>
                    <a:pt x="1909633" y="1584893"/>
                    <a:pt x="1910540" y="1584574"/>
                  </a:cubicBezTo>
                  <a:cubicBezTo>
                    <a:pt x="1916053" y="1582491"/>
                    <a:pt x="1915024" y="1584917"/>
                    <a:pt x="1924998" y="1584574"/>
                  </a:cubicBezTo>
                  <a:cubicBezTo>
                    <a:pt x="1934972" y="1584231"/>
                    <a:pt x="1938403" y="1572517"/>
                    <a:pt x="1938403" y="1572517"/>
                  </a:cubicBezTo>
                  <a:cubicBezTo>
                    <a:pt x="1939089" y="1570066"/>
                    <a:pt x="1940462" y="1574232"/>
                    <a:pt x="1944579" y="1574232"/>
                  </a:cubicBezTo>
                  <a:cubicBezTo>
                    <a:pt x="1948696" y="1574232"/>
                    <a:pt x="1949749" y="1570458"/>
                    <a:pt x="1951808" y="1568057"/>
                  </a:cubicBezTo>
                  <a:cubicBezTo>
                    <a:pt x="1953866" y="1565655"/>
                    <a:pt x="1961439" y="1561857"/>
                    <a:pt x="1965556" y="1558769"/>
                  </a:cubicBezTo>
                  <a:cubicBezTo>
                    <a:pt x="1969673" y="1555681"/>
                    <a:pt x="1975530" y="1556710"/>
                    <a:pt x="1984131" y="1557054"/>
                  </a:cubicBezTo>
                  <a:cubicBezTo>
                    <a:pt x="1992733" y="1557397"/>
                    <a:pt x="1986876" y="1559798"/>
                    <a:pt x="1993076" y="1561171"/>
                  </a:cubicBezTo>
                  <a:cubicBezTo>
                    <a:pt x="1999276" y="1562543"/>
                    <a:pt x="2000992" y="1558720"/>
                    <a:pt x="2003394" y="1554995"/>
                  </a:cubicBezTo>
                  <a:cubicBezTo>
                    <a:pt x="2005795" y="1551270"/>
                    <a:pt x="2009593" y="1552545"/>
                    <a:pt x="2014397" y="1549824"/>
                  </a:cubicBezTo>
                  <a:cubicBezTo>
                    <a:pt x="2019200" y="1547104"/>
                    <a:pt x="2028831" y="1548109"/>
                    <a:pt x="2035374" y="1548109"/>
                  </a:cubicBezTo>
                  <a:cubicBezTo>
                    <a:pt x="2038021" y="1547937"/>
                    <a:pt x="2040618" y="1549040"/>
                    <a:pt x="2042309" y="1551098"/>
                  </a:cubicBezTo>
                  <a:cubicBezTo>
                    <a:pt x="2044049" y="1548770"/>
                    <a:pt x="2044441" y="1545732"/>
                    <a:pt x="2043363" y="1543036"/>
                  </a:cubicBezTo>
                  <a:cubicBezTo>
                    <a:pt x="2042309" y="1540022"/>
                    <a:pt x="2040545" y="1537106"/>
                    <a:pt x="2039393" y="1534385"/>
                  </a:cubicBezTo>
                  <a:cubicBezTo>
                    <a:pt x="2036379" y="1535292"/>
                    <a:pt x="2032262" y="1534018"/>
                    <a:pt x="2028488" y="1534018"/>
                  </a:cubicBezTo>
                  <a:cubicBezTo>
                    <a:pt x="2023341" y="1534018"/>
                    <a:pt x="2022312" y="1532989"/>
                    <a:pt x="2022312" y="1529533"/>
                  </a:cubicBezTo>
                  <a:cubicBezTo>
                    <a:pt x="2022312" y="1526078"/>
                    <a:pt x="2024028" y="1522328"/>
                    <a:pt x="2027802" y="1522328"/>
                  </a:cubicBezTo>
                  <a:cubicBezTo>
                    <a:pt x="2031576" y="1522328"/>
                    <a:pt x="2034345" y="1516814"/>
                    <a:pt x="2037432" y="1514756"/>
                  </a:cubicBezTo>
                  <a:cubicBezTo>
                    <a:pt x="2040520" y="1512697"/>
                    <a:pt x="2041550" y="1509855"/>
                    <a:pt x="2047750" y="1509855"/>
                  </a:cubicBezTo>
                  <a:cubicBezTo>
                    <a:pt x="2051744" y="1509610"/>
                    <a:pt x="2055469" y="1507747"/>
                    <a:pt x="2058067" y="1504684"/>
                  </a:cubicBezTo>
                  <a:cubicBezTo>
                    <a:pt x="2066325" y="1504684"/>
                    <a:pt x="2064953" y="1505713"/>
                    <a:pt x="2072501" y="1505713"/>
                  </a:cubicBezTo>
                  <a:cubicBezTo>
                    <a:pt x="2080049" y="1505713"/>
                    <a:pt x="2078701" y="1502282"/>
                    <a:pt x="2081446" y="1501596"/>
                  </a:cubicBezTo>
                  <a:cubicBezTo>
                    <a:pt x="2084190" y="1500910"/>
                    <a:pt x="2089704" y="1500224"/>
                    <a:pt x="2091763" y="1503311"/>
                  </a:cubicBezTo>
                  <a:cubicBezTo>
                    <a:pt x="2093821" y="1506399"/>
                    <a:pt x="2096247" y="1505762"/>
                    <a:pt x="2102766" y="1505762"/>
                  </a:cubicBezTo>
                  <a:cubicBezTo>
                    <a:pt x="2108035" y="1505983"/>
                    <a:pt x="2113034" y="1503360"/>
                    <a:pt x="2115828" y="1498876"/>
                  </a:cubicBezTo>
                  <a:cubicBezTo>
                    <a:pt x="2117568" y="1495470"/>
                    <a:pt x="2120974" y="1493264"/>
                    <a:pt x="2124772" y="1493043"/>
                  </a:cubicBezTo>
                  <a:cubicBezTo>
                    <a:pt x="2127958" y="1492529"/>
                    <a:pt x="2131193" y="1492431"/>
                    <a:pt x="2134404" y="1492774"/>
                  </a:cubicBezTo>
                  <a:cubicBezTo>
                    <a:pt x="2138153" y="1488216"/>
                    <a:pt x="2143177" y="1484883"/>
                    <a:pt x="2148838" y="1483167"/>
                  </a:cubicBezTo>
                  <a:cubicBezTo>
                    <a:pt x="2164595" y="1478781"/>
                    <a:pt x="2157096" y="1462264"/>
                    <a:pt x="2186259" y="1462264"/>
                  </a:cubicBezTo>
                  <a:cubicBezTo>
                    <a:pt x="2215421" y="1462264"/>
                    <a:pt x="2283475" y="1461749"/>
                    <a:pt x="2284773" y="1461749"/>
                  </a:cubicBezTo>
                  <a:cubicBezTo>
                    <a:pt x="2286072" y="1461749"/>
                    <a:pt x="2290949" y="1452216"/>
                    <a:pt x="2299722" y="1451947"/>
                  </a:cubicBezTo>
                  <a:cubicBezTo>
                    <a:pt x="2308496" y="1451677"/>
                    <a:pt x="2311975" y="1446800"/>
                    <a:pt x="2319327" y="1436213"/>
                  </a:cubicBezTo>
                  <a:cubicBezTo>
                    <a:pt x="2326679" y="1425627"/>
                    <a:pt x="2328860" y="1419451"/>
                    <a:pt x="2329375" y="1412222"/>
                  </a:cubicBezTo>
                  <a:cubicBezTo>
                    <a:pt x="2329889" y="1404993"/>
                    <a:pt x="2334546" y="1398302"/>
                    <a:pt x="2339692" y="1391588"/>
                  </a:cubicBezTo>
                  <a:cubicBezTo>
                    <a:pt x="2344838" y="1384873"/>
                    <a:pt x="2350523" y="1375610"/>
                    <a:pt x="2356454" y="1370194"/>
                  </a:cubicBezTo>
                  <a:cubicBezTo>
                    <a:pt x="2362385" y="1364778"/>
                    <a:pt x="2366526" y="1359877"/>
                    <a:pt x="2370913" y="1367621"/>
                  </a:cubicBezTo>
                  <a:cubicBezTo>
                    <a:pt x="2375299" y="1375365"/>
                    <a:pt x="2378117" y="1376125"/>
                    <a:pt x="2381990" y="1370439"/>
                  </a:cubicBezTo>
                  <a:cubicBezTo>
                    <a:pt x="2385861" y="1364754"/>
                    <a:pt x="2392821" y="1360391"/>
                    <a:pt x="2400565" y="1366077"/>
                  </a:cubicBezTo>
                  <a:cubicBezTo>
                    <a:pt x="2408309" y="1371762"/>
                    <a:pt x="2406496" y="1375340"/>
                    <a:pt x="2409069" y="1378698"/>
                  </a:cubicBezTo>
                  <a:cubicBezTo>
                    <a:pt x="2411642" y="1382055"/>
                    <a:pt x="2410882" y="1387471"/>
                    <a:pt x="2410882" y="1395460"/>
                  </a:cubicBezTo>
                  <a:cubicBezTo>
                    <a:pt x="2410882" y="1403449"/>
                    <a:pt x="2410098" y="1437120"/>
                    <a:pt x="2414754" y="1437120"/>
                  </a:cubicBezTo>
                  <a:cubicBezTo>
                    <a:pt x="2419411" y="1437120"/>
                    <a:pt x="2422743" y="1442806"/>
                    <a:pt x="2422743" y="1446408"/>
                  </a:cubicBezTo>
                  <a:cubicBezTo>
                    <a:pt x="2422621" y="1449594"/>
                    <a:pt x="2424802" y="1452412"/>
                    <a:pt x="2427914" y="1453123"/>
                  </a:cubicBezTo>
                  <a:cubicBezTo>
                    <a:pt x="2431467" y="1454495"/>
                    <a:pt x="2434188" y="1457460"/>
                    <a:pt x="2435266" y="1461112"/>
                  </a:cubicBezTo>
                  <a:cubicBezTo>
                    <a:pt x="2435976" y="1464420"/>
                    <a:pt x="2439456" y="1470400"/>
                    <a:pt x="2439432" y="1479345"/>
                  </a:cubicBezTo>
                  <a:cubicBezTo>
                    <a:pt x="2441417" y="1479001"/>
                    <a:pt x="2443059" y="1477653"/>
                    <a:pt x="2443794" y="1475791"/>
                  </a:cubicBezTo>
                  <a:cubicBezTo>
                    <a:pt x="2445264" y="1471723"/>
                    <a:pt x="2446759" y="1468758"/>
                    <a:pt x="2444529" y="1467287"/>
                  </a:cubicBezTo>
                  <a:cubicBezTo>
                    <a:pt x="2442299" y="1465817"/>
                    <a:pt x="2441196" y="1461749"/>
                    <a:pt x="2446759" y="1460622"/>
                  </a:cubicBezTo>
                  <a:cubicBezTo>
                    <a:pt x="2452322" y="1459494"/>
                    <a:pt x="2458204" y="1460254"/>
                    <a:pt x="2460066" y="1456921"/>
                  </a:cubicBezTo>
                  <a:cubicBezTo>
                    <a:pt x="2461929" y="1453589"/>
                    <a:pt x="2465605" y="1453221"/>
                    <a:pt x="2469672" y="1453221"/>
                  </a:cubicBezTo>
                  <a:cubicBezTo>
                    <a:pt x="2473741" y="1453221"/>
                    <a:pt x="2483715" y="1452486"/>
                    <a:pt x="2484817" y="1451015"/>
                  </a:cubicBezTo>
                  <a:cubicBezTo>
                    <a:pt x="2485920" y="1449545"/>
                    <a:pt x="2490013" y="1449913"/>
                    <a:pt x="2492586" y="1446114"/>
                  </a:cubicBezTo>
                  <a:cubicBezTo>
                    <a:pt x="2495404" y="1442365"/>
                    <a:pt x="2499472" y="1439767"/>
                    <a:pt x="2504055" y="1438762"/>
                  </a:cubicBezTo>
                  <a:cubicBezTo>
                    <a:pt x="2508123" y="1438027"/>
                    <a:pt x="2505158" y="1443663"/>
                    <a:pt x="2508123" y="1445060"/>
                  </a:cubicBezTo>
                  <a:cubicBezTo>
                    <a:pt x="2511088" y="1446457"/>
                    <a:pt x="2512191" y="1453932"/>
                    <a:pt x="2506628" y="1454667"/>
                  </a:cubicBezTo>
                  <a:cubicBezTo>
                    <a:pt x="2501065" y="1455402"/>
                    <a:pt x="2504422" y="1460205"/>
                    <a:pt x="2495919" y="1461308"/>
                  </a:cubicBezTo>
                  <a:cubicBezTo>
                    <a:pt x="2487415" y="1462411"/>
                    <a:pt x="2492953" y="1466503"/>
                    <a:pt x="2486312" y="1468660"/>
                  </a:cubicBezTo>
                  <a:cubicBezTo>
                    <a:pt x="2479671" y="1470816"/>
                    <a:pt x="2476314" y="1471993"/>
                    <a:pt x="2473006" y="1475693"/>
                  </a:cubicBezTo>
                  <a:cubicBezTo>
                    <a:pt x="2469697" y="1479393"/>
                    <a:pt x="2462639" y="1483829"/>
                    <a:pt x="2463767" y="1489735"/>
                  </a:cubicBezTo>
                  <a:cubicBezTo>
                    <a:pt x="2464894" y="1495641"/>
                    <a:pt x="2463031" y="1511546"/>
                    <a:pt x="2469305" y="1512281"/>
                  </a:cubicBezTo>
                  <a:cubicBezTo>
                    <a:pt x="2473814" y="1512477"/>
                    <a:pt x="2478005" y="1514633"/>
                    <a:pt x="2480749" y="1518211"/>
                  </a:cubicBezTo>
                  <a:cubicBezTo>
                    <a:pt x="2483886" y="1521250"/>
                    <a:pt x="2488493" y="1522206"/>
                    <a:pt x="2492586" y="1520662"/>
                  </a:cubicBezTo>
                  <a:cubicBezTo>
                    <a:pt x="2496286" y="1518824"/>
                    <a:pt x="2493321" y="1514021"/>
                    <a:pt x="2500354" y="1513653"/>
                  </a:cubicBezTo>
                  <a:cubicBezTo>
                    <a:pt x="2507387" y="1513286"/>
                    <a:pt x="2508123" y="1512893"/>
                    <a:pt x="2511431" y="1505885"/>
                  </a:cubicBezTo>
                  <a:cubicBezTo>
                    <a:pt x="2514739" y="1498876"/>
                    <a:pt x="2525498" y="1495911"/>
                    <a:pt x="2526601" y="1489245"/>
                  </a:cubicBezTo>
                  <a:cubicBezTo>
                    <a:pt x="2527703" y="1482579"/>
                    <a:pt x="2531036" y="1480374"/>
                    <a:pt x="2535104" y="1481477"/>
                  </a:cubicBezTo>
                  <a:cubicBezTo>
                    <a:pt x="2539172" y="1482579"/>
                    <a:pt x="2540005" y="1485912"/>
                    <a:pt x="2544710" y="1485177"/>
                  </a:cubicBezTo>
                  <a:cubicBezTo>
                    <a:pt x="2548852" y="1484246"/>
                    <a:pt x="2552602" y="1482040"/>
                    <a:pt x="2555420" y="1478879"/>
                  </a:cubicBezTo>
                  <a:cubicBezTo>
                    <a:pt x="2558311" y="1476673"/>
                    <a:pt x="2561791" y="1475375"/>
                    <a:pt x="2565418" y="1475203"/>
                  </a:cubicBezTo>
                  <a:cubicBezTo>
                    <a:pt x="2568727" y="1475203"/>
                    <a:pt x="2575392" y="1475571"/>
                    <a:pt x="2576495" y="1471870"/>
                  </a:cubicBezTo>
                  <a:cubicBezTo>
                    <a:pt x="2577598" y="1468170"/>
                    <a:pt x="2583847" y="1469640"/>
                    <a:pt x="2589802" y="1468537"/>
                  </a:cubicBezTo>
                  <a:cubicBezTo>
                    <a:pt x="2595757" y="1467435"/>
                    <a:pt x="2594997" y="1462264"/>
                    <a:pt x="2600168" y="1462264"/>
                  </a:cubicBezTo>
                  <a:cubicBezTo>
                    <a:pt x="2605339" y="1462264"/>
                    <a:pt x="2623081" y="1461529"/>
                    <a:pt x="2626414" y="1456333"/>
                  </a:cubicBezTo>
                  <a:cubicBezTo>
                    <a:pt x="2629747" y="1451138"/>
                    <a:pt x="2632688" y="1448197"/>
                    <a:pt x="2629355" y="1445624"/>
                  </a:cubicBezTo>
                  <a:cubicBezTo>
                    <a:pt x="2626022" y="1443051"/>
                    <a:pt x="2626046" y="1438591"/>
                    <a:pt x="2634256" y="1438591"/>
                  </a:cubicBezTo>
                  <a:cubicBezTo>
                    <a:pt x="2642466" y="1438591"/>
                    <a:pt x="2657929" y="1439350"/>
                    <a:pt x="2658297" y="1436140"/>
                  </a:cubicBezTo>
                  <a:cubicBezTo>
                    <a:pt x="2658664" y="1432930"/>
                    <a:pt x="2670550" y="1434278"/>
                    <a:pt x="2670550" y="1429842"/>
                  </a:cubicBezTo>
                  <a:cubicBezTo>
                    <a:pt x="2670550" y="1425406"/>
                    <a:pt x="2672020" y="1425406"/>
                    <a:pt x="2674618" y="1424671"/>
                  </a:cubicBezTo>
                  <a:cubicBezTo>
                    <a:pt x="2677117" y="1424132"/>
                    <a:pt x="2678710" y="1421632"/>
                    <a:pt x="2678171" y="1419133"/>
                  </a:cubicBezTo>
                  <a:cubicBezTo>
                    <a:pt x="2678049" y="1418594"/>
                    <a:pt x="2677853" y="1418104"/>
                    <a:pt x="2677559" y="1417638"/>
                  </a:cubicBezTo>
                  <a:cubicBezTo>
                    <a:pt x="2675721" y="1413962"/>
                    <a:pt x="2673123" y="1414305"/>
                    <a:pt x="2667584" y="1412467"/>
                  </a:cubicBezTo>
                  <a:cubicBezTo>
                    <a:pt x="2662046" y="1410629"/>
                    <a:pt x="2663517" y="1407566"/>
                    <a:pt x="2659816" y="1405458"/>
                  </a:cubicBezTo>
                  <a:cubicBezTo>
                    <a:pt x="2656116" y="1403351"/>
                    <a:pt x="2653910" y="1401758"/>
                    <a:pt x="2655380" y="1396219"/>
                  </a:cubicBezTo>
                  <a:cubicBezTo>
                    <a:pt x="2656851" y="1390681"/>
                    <a:pt x="2660576" y="1391024"/>
                    <a:pt x="2660282" y="1386588"/>
                  </a:cubicBezTo>
                  <a:cubicBezTo>
                    <a:pt x="2659987" y="1382153"/>
                    <a:pt x="2654743" y="1380683"/>
                    <a:pt x="2649572" y="1379580"/>
                  </a:cubicBezTo>
                  <a:cubicBezTo>
                    <a:pt x="2644402" y="1378477"/>
                    <a:pt x="2639598" y="1382913"/>
                    <a:pt x="2638104" y="1387716"/>
                  </a:cubicBezTo>
                  <a:cubicBezTo>
                    <a:pt x="2636609" y="1392519"/>
                    <a:pt x="2630360" y="1401758"/>
                    <a:pt x="2626292" y="1406193"/>
                  </a:cubicBezTo>
                  <a:cubicBezTo>
                    <a:pt x="2622223" y="1410629"/>
                    <a:pt x="2614455" y="1417638"/>
                    <a:pt x="2617053" y="1421338"/>
                  </a:cubicBezTo>
                  <a:cubicBezTo>
                    <a:pt x="2619650" y="1425039"/>
                    <a:pt x="2619503" y="1432048"/>
                    <a:pt x="2615558" y="1433591"/>
                  </a:cubicBezTo>
                  <a:cubicBezTo>
                    <a:pt x="2611612" y="1435135"/>
                    <a:pt x="2611490" y="1432856"/>
                    <a:pt x="2609652" y="1429156"/>
                  </a:cubicBezTo>
                  <a:cubicBezTo>
                    <a:pt x="2607814" y="1425455"/>
                    <a:pt x="2603746" y="1421387"/>
                    <a:pt x="2600780" y="1424720"/>
                  </a:cubicBezTo>
                  <a:cubicBezTo>
                    <a:pt x="2597815" y="1428053"/>
                    <a:pt x="2594115" y="1432072"/>
                    <a:pt x="2587841" y="1432072"/>
                  </a:cubicBezTo>
                  <a:cubicBezTo>
                    <a:pt x="2581568" y="1432072"/>
                    <a:pt x="2573432" y="1425406"/>
                    <a:pt x="2568237" y="1425406"/>
                  </a:cubicBezTo>
                  <a:cubicBezTo>
                    <a:pt x="2563041" y="1425406"/>
                    <a:pt x="2545323" y="1426509"/>
                    <a:pt x="2543118" y="1422441"/>
                  </a:cubicBezTo>
                  <a:cubicBezTo>
                    <a:pt x="2540912" y="1418373"/>
                    <a:pt x="2539785" y="1418030"/>
                    <a:pt x="2540888" y="1415089"/>
                  </a:cubicBezTo>
                  <a:cubicBezTo>
                    <a:pt x="2541990" y="1412149"/>
                    <a:pt x="2539050" y="1409526"/>
                    <a:pt x="2533879" y="1408056"/>
                  </a:cubicBezTo>
                  <a:cubicBezTo>
                    <a:pt x="2528708" y="1406586"/>
                    <a:pt x="2520915" y="1409918"/>
                    <a:pt x="2519175" y="1406586"/>
                  </a:cubicBezTo>
                  <a:cubicBezTo>
                    <a:pt x="2517435" y="1403253"/>
                    <a:pt x="2516969" y="1393646"/>
                    <a:pt x="2514004" y="1391416"/>
                  </a:cubicBezTo>
                  <a:cubicBezTo>
                    <a:pt x="2511039" y="1389186"/>
                    <a:pt x="2512166" y="1383305"/>
                    <a:pt x="2509936" y="1377742"/>
                  </a:cubicBezTo>
                  <a:cubicBezTo>
                    <a:pt x="2507706" y="1372179"/>
                    <a:pt x="2503662" y="1370390"/>
                    <a:pt x="2507338" y="1364803"/>
                  </a:cubicBezTo>
                  <a:cubicBezTo>
                    <a:pt x="2511014" y="1359215"/>
                    <a:pt x="2511774" y="1357034"/>
                    <a:pt x="2511039" y="1352550"/>
                  </a:cubicBezTo>
                  <a:cubicBezTo>
                    <a:pt x="2510304" y="1348065"/>
                    <a:pt x="2510672" y="1341816"/>
                    <a:pt x="2506138" y="1340713"/>
                  </a:cubicBezTo>
                  <a:cubicBezTo>
                    <a:pt x="2501604" y="1339610"/>
                    <a:pt x="2496899" y="1334047"/>
                    <a:pt x="2493885" y="1338483"/>
                  </a:cubicBezTo>
                  <a:cubicBezTo>
                    <a:pt x="2490870" y="1342919"/>
                    <a:pt x="2487611" y="1351790"/>
                    <a:pt x="2484278" y="1349584"/>
                  </a:cubicBezTo>
                  <a:cubicBezTo>
                    <a:pt x="2480946" y="1347379"/>
                    <a:pt x="2482440" y="1344683"/>
                    <a:pt x="2479108" y="1341816"/>
                  </a:cubicBezTo>
                  <a:cubicBezTo>
                    <a:pt x="2475775" y="1338949"/>
                    <a:pt x="2472442" y="1338483"/>
                    <a:pt x="2473201" y="1334047"/>
                  </a:cubicBezTo>
                  <a:cubicBezTo>
                    <a:pt x="2473961" y="1329612"/>
                    <a:pt x="2480210" y="1330715"/>
                    <a:pt x="2483543" y="1332577"/>
                  </a:cubicBezTo>
                  <a:cubicBezTo>
                    <a:pt x="2486876" y="1334440"/>
                    <a:pt x="2499080" y="1334047"/>
                    <a:pt x="2502756" y="1331107"/>
                  </a:cubicBezTo>
                  <a:cubicBezTo>
                    <a:pt x="2506432" y="1328166"/>
                    <a:pt x="2510108" y="1326671"/>
                    <a:pt x="2516823" y="1323338"/>
                  </a:cubicBezTo>
                  <a:cubicBezTo>
                    <a:pt x="2523537" y="1320005"/>
                    <a:pt x="2530865" y="1319270"/>
                    <a:pt x="2531967" y="1313732"/>
                  </a:cubicBezTo>
                  <a:cubicBezTo>
                    <a:pt x="2533070" y="1308193"/>
                    <a:pt x="2526796" y="1307066"/>
                    <a:pt x="2527066" y="1302631"/>
                  </a:cubicBezTo>
                  <a:cubicBezTo>
                    <a:pt x="2527336" y="1298195"/>
                    <a:pt x="2531134" y="1297092"/>
                    <a:pt x="2524860" y="1292656"/>
                  </a:cubicBezTo>
                  <a:cubicBezTo>
                    <a:pt x="2518587" y="1288221"/>
                    <a:pt x="2514127" y="1284520"/>
                    <a:pt x="2509324" y="1284153"/>
                  </a:cubicBezTo>
                  <a:cubicBezTo>
                    <a:pt x="2504520" y="1283785"/>
                    <a:pt x="2496384" y="1281188"/>
                    <a:pt x="2489351" y="1281188"/>
                  </a:cubicBezTo>
                  <a:cubicBezTo>
                    <a:pt x="2482318" y="1281188"/>
                    <a:pt x="2470138" y="1283785"/>
                    <a:pt x="2462394" y="1283785"/>
                  </a:cubicBezTo>
                  <a:cubicBezTo>
                    <a:pt x="2454650" y="1283785"/>
                    <a:pt x="2455042" y="1287093"/>
                    <a:pt x="2443549" y="1290059"/>
                  </a:cubicBezTo>
                  <a:cubicBezTo>
                    <a:pt x="2432056" y="1293024"/>
                    <a:pt x="2428404" y="1297092"/>
                    <a:pt x="2416200" y="1300793"/>
                  </a:cubicBezTo>
                  <a:cubicBezTo>
                    <a:pt x="2403996" y="1304493"/>
                    <a:pt x="2394145" y="1314467"/>
                    <a:pt x="2385151" y="1317432"/>
                  </a:cubicBezTo>
                  <a:cubicBezTo>
                    <a:pt x="2376157" y="1320398"/>
                    <a:pt x="2374050" y="1322603"/>
                    <a:pt x="2367384" y="1329244"/>
                  </a:cubicBezTo>
                  <a:cubicBezTo>
                    <a:pt x="2360718" y="1335885"/>
                    <a:pt x="2348171" y="1350319"/>
                    <a:pt x="2341162" y="1356593"/>
                  </a:cubicBezTo>
                  <a:cubicBezTo>
                    <a:pt x="2334153" y="1362867"/>
                    <a:pt x="2328909" y="1375830"/>
                    <a:pt x="2323763" y="1378036"/>
                  </a:cubicBezTo>
                  <a:cubicBezTo>
                    <a:pt x="2318617" y="1380241"/>
                    <a:pt x="2304917" y="1382472"/>
                    <a:pt x="2310848" y="1376198"/>
                  </a:cubicBezTo>
                  <a:cubicBezTo>
                    <a:pt x="2316779" y="1369924"/>
                    <a:pt x="2326360" y="1367327"/>
                    <a:pt x="2330453" y="1359558"/>
                  </a:cubicBezTo>
                  <a:cubicBezTo>
                    <a:pt x="2334546" y="1351790"/>
                    <a:pt x="2343392" y="1352206"/>
                    <a:pt x="2346357" y="1341816"/>
                  </a:cubicBezTo>
                  <a:cubicBezTo>
                    <a:pt x="2349323" y="1331425"/>
                    <a:pt x="2352999" y="1326671"/>
                    <a:pt x="2358169" y="1322970"/>
                  </a:cubicBezTo>
                  <a:cubicBezTo>
                    <a:pt x="2363340" y="1319270"/>
                    <a:pt x="2371844" y="1314835"/>
                    <a:pt x="2374441" y="1308267"/>
                  </a:cubicBezTo>
                  <a:cubicBezTo>
                    <a:pt x="2377039" y="1301699"/>
                    <a:pt x="2383680" y="1298293"/>
                    <a:pt x="2390714" y="1292019"/>
                  </a:cubicBezTo>
                  <a:cubicBezTo>
                    <a:pt x="2397747" y="1285746"/>
                    <a:pt x="2398065" y="1284667"/>
                    <a:pt x="2409191" y="1283883"/>
                  </a:cubicBezTo>
                  <a:cubicBezTo>
                    <a:pt x="2420317" y="1283099"/>
                    <a:pt x="2428429" y="1282780"/>
                    <a:pt x="2431002" y="1274277"/>
                  </a:cubicBezTo>
                  <a:cubicBezTo>
                    <a:pt x="2433575" y="1265773"/>
                    <a:pt x="2437668" y="1253201"/>
                    <a:pt x="2447641" y="1249501"/>
                  </a:cubicBezTo>
                  <a:cubicBezTo>
                    <a:pt x="2457616" y="1245801"/>
                    <a:pt x="2464649" y="1248031"/>
                    <a:pt x="2469084" y="1244600"/>
                  </a:cubicBezTo>
                  <a:cubicBezTo>
                    <a:pt x="2473520" y="1241169"/>
                    <a:pt x="2474990" y="1241267"/>
                    <a:pt x="2490135" y="1239429"/>
                  </a:cubicBezTo>
                  <a:cubicBezTo>
                    <a:pt x="2505280" y="1237591"/>
                    <a:pt x="2513073" y="1239797"/>
                    <a:pt x="2528585" y="1239797"/>
                  </a:cubicBezTo>
                  <a:cubicBezTo>
                    <a:pt x="2544098" y="1239797"/>
                    <a:pt x="2553092" y="1239429"/>
                    <a:pt x="2561497" y="1239797"/>
                  </a:cubicBezTo>
                  <a:cubicBezTo>
                    <a:pt x="2569903" y="1240164"/>
                    <a:pt x="2590341" y="1237934"/>
                    <a:pt x="2597350" y="1243497"/>
                  </a:cubicBezTo>
                  <a:cubicBezTo>
                    <a:pt x="2604359" y="1249060"/>
                    <a:pt x="2608819" y="1247197"/>
                    <a:pt x="2623228" y="1246438"/>
                  </a:cubicBezTo>
                  <a:cubicBezTo>
                    <a:pt x="2637638" y="1245678"/>
                    <a:pt x="2665011" y="1246438"/>
                    <a:pt x="2671652" y="1239086"/>
                  </a:cubicBezTo>
                  <a:cubicBezTo>
                    <a:pt x="2678294" y="1231734"/>
                    <a:pt x="2679421" y="1223916"/>
                    <a:pt x="2691257" y="1220951"/>
                  </a:cubicBezTo>
                  <a:cubicBezTo>
                    <a:pt x="2703094" y="1217986"/>
                    <a:pt x="2699369" y="1217275"/>
                    <a:pt x="2705961" y="1208698"/>
                  </a:cubicBezTo>
                  <a:cubicBezTo>
                    <a:pt x="2712553" y="1200121"/>
                    <a:pt x="2711500" y="1195759"/>
                    <a:pt x="2723704" y="1193529"/>
                  </a:cubicBezTo>
                  <a:cubicBezTo>
                    <a:pt x="2732379" y="1191936"/>
                    <a:pt x="2741152" y="1190809"/>
                    <a:pt x="2749950" y="1190196"/>
                  </a:cubicBezTo>
                  <a:cubicBezTo>
                    <a:pt x="2758453" y="1189461"/>
                    <a:pt x="2773230" y="1187746"/>
                    <a:pt x="2785802" y="1176889"/>
                  </a:cubicBezTo>
                  <a:cubicBezTo>
                    <a:pt x="2798374" y="1166033"/>
                    <a:pt x="2806142" y="1163582"/>
                    <a:pt x="2808348" y="1160274"/>
                  </a:cubicBezTo>
                  <a:cubicBezTo>
                    <a:pt x="2810554" y="1156966"/>
                    <a:pt x="2808912" y="1149540"/>
                    <a:pt x="2802883" y="114657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0" name="Freeform: Shape 1649">
              <a:extLst>
                <a:ext uri="{FF2B5EF4-FFF2-40B4-BE49-F238E27FC236}">
                  <a16:creationId xmlns:a16="http://schemas.microsoft.com/office/drawing/2014/main" xmlns="" id="{E1095363-5228-F1A4-49F7-48549B534B59}"/>
                </a:ext>
              </a:extLst>
            </p:cNvPr>
            <p:cNvSpPr/>
            <p:nvPr/>
          </p:nvSpPr>
          <p:spPr>
            <a:xfrm>
              <a:off x="3100255" y="2169032"/>
              <a:ext cx="7181" cy="5989"/>
            </a:xfrm>
            <a:custGeom>
              <a:avLst/>
              <a:gdLst>
                <a:gd name="connsiteX0" fmla="*/ 1272 w 7181"/>
                <a:gd name="connsiteY0" fmla="*/ -582 h 5989"/>
                <a:gd name="connsiteX1" fmla="*/ 2106 w 7181"/>
                <a:gd name="connsiteY1" fmla="*/ 4858 h 5989"/>
                <a:gd name="connsiteX2" fmla="*/ 6713 w 7181"/>
                <a:gd name="connsiteY2" fmla="*/ 2408 h 5989"/>
                <a:gd name="connsiteX3" fmla="*/ 1272 w 7181"/>
                <a:gd name="connsiteY3" fmla="*/ -582 h 5989"/>
              </a:gdLst>
              <a:ahLst/>
              <a:cxnLst>
                <a:cxn ang="0">
                  <a:pos x="connsiteX0" y="connsiteY0"/>
                </a:cxn>
                <a:cxn ang="0">
                  <a:pos x="connsiteX1" y="connsiteY1"/>
                </a:cxn>
                <a:cxn ang="0">
                  <a:pos x="connsiteX2" y="connsiteY2"/>
                </a:cxn>
                <a:cxn ang="0">
                  <a:pos x="connsiteX3" y="connsiteY3"/>
                </a:cxn>
              </a:cxnLst>
              <a:rect l="l" t="t" r="r" b="b"/>
              <a:pathLst>
                <a:path w="7181" h="5989">
                  <a:moveTo>
                    <a:pt x="1272" y="-582"/>
                  </a:moveTo>
                  <a:cubicBezTo>
                    <a:pt x="1272" y="-582"/>
                    <a:pt x="-2502" y="4025"/>
                    <a:pt x="2106" y="4858"/>
                  </a:cubicBezTo>
                  <a:cubicBezTo>
                    <a:pt x="6713" y="5691"/>
                    <a:pt x="7546" y="4025"/>
                    <a:pt x="6713" y="2408"/>
                  </a:cubicBezTo>
                  <a:cubicBezTo>
                    <a:pt x="5880" y="790"/>
                    <a:pt x="4189" y="-1832"/>
                    <a:pt x="1272" y="-5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1" name="Freeform: Shape 1650">
              <a:extLst>
                <a:ext uri="{FF2B5EF4-FFF2-40B4-BE49-F238E27FC236}">
                  <a16:creationId xmlns:a16="http://schemas.microsoft.com/office/drawing/2014/main" xmlns="" id="{D2639C96-4EA3-362B-D154-A46CF60C2234}"/>
                </a:ext>
              </a:extLst>
            </p:cNvPr>
            <p:cNvSpPr/>
            <p:nvPr/>
          </p:nvSpPr>
          <p:spPr>
            <a:xfrm>
              <a:off x="3092472" y="2181659"/>
              <a:ext cx="49545" cy="41480"/>
            </a:xfrm>
            <a:custGeom>
              <a:avLst/>
              <a:gdLst>
                <a:gd name="connsiteX0" fmla="*/ 23294 w 49545"/>
                <a:gd name="connsiteY0" fmla="*/ 2695 h 41480"/>
                <a:gd name="connsiteX1" fmla="*/ 18687 w 49545"/>
                <a:gd name="connsiteY1" fmla="*/ 8993 h 41480"/>
                <a:gd name="connsiteX2" fmla="*/ 6115 w 49545"/>
                <a:gd name="connsiteY2" fmla="*/ 13894 h 41480"/>
                <a:gd name="connsiteX3" fmla="*/ -183 w 49545"/>
                <a:gd name="connsiteY3" fmla="*/ 22276 h 41480"/>
                <a:gd name="connsiteX4" fmla="*/ 4449 w 49545"/>
                <a:gd name="connsiteY4" fmla="*/ 25192 h 41480"/>
                <a:gd name="connsiteX5" fmla="*/ 11139 w 49545"/>
                <a:gd name="connsiteY5" fmla="*/ 26050 h 41480"/>
                <a:gd name="connsiteX6" fmla="*/ 5282 w 49545"/>
                <a:gd name="connsiteY6" fmla="*/ 30951 h 41480"/>
                <a:gd name="connsiteX7" fmla="*/ 1925 w 49545"/>
                <a:gd name="connsiteY7" fmla="*/ 38891 h 41480"/>
                <a:gd name="connsiteX8" fmla="*/ 5282 w 49545"/>
                <a:gd name="connsiteY8" fmla="*/ 38891 h 41480"/>
                <a:gd name="connsiteX9" fmla="*/ 15330 w 49545"/>
                <a:gd name="connsiteY9" fmla="*/ 35974 h 41480"/>
                <a:gd name="connsiteX10" fmla="*/ 22878 w 49545"/>
                <a:gd name="connsiteY10" fmla="*/ 40165 h 41480"/>
                <a:gd name="connsiteX11" fmla="*/ 33758 w 49545"/>
                <a:gd name="connsiteY11" fmla="*/ 35974 h 41480"/>
                <a:gd name="connsiteX12" fmla="*/ 37532 w 49545"/>
                <a:gd name="connsiteY12" fmla="*/ 24236 h 41480"/>
                <a:gd name="connsiteX13" fmla="*/ 42972 w 49545"/>
                <a:gd name="connsiteY13" fmla="*/ 29137 h 41480"/>
                <a:gd name="connsiteX14" fmla="*/ 47163 w 49545"/>
                <a:gd name="connsiteY14" fmla="*/ 22864 h 41480"/>
                <a:gd name="connsiteX15" fmla="*/ 49246 w 49545"/>
                <a:gd name="connsiteY15" fmla="*/ 13233 h 41480"/>
                <a:gd name="connsiteX16" fmla="*/ 45080 w 49545"/>
                <a:gd name="connsiteY16" fmla="*/ 10782 h 41480"/>
                <a:gd name="connsiteX17" fmla="*/ 38782 w 49545"/>
                <a:gd name="connsiteY17" fmla="*/ 11615 h 41480"/>
                <a:gd name="connsiteX18" fmla="*/ 32508 w 49545"/>
                <a:gd name="connsiteY18" fmla="*/ 4925 h 41480"/>
                <a:gd name="connsiteX19" fmla="*/ 23294 w 49545"/>
                <a:gd name="connsiteY19" fmla="*/ 2695 h 4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545" h="41480">
                  <a:moveTo>
                    <a:pt x="23294" y="2695"/>
                  </a:moveTo>
                  <a:cubicBezTo>
                    <a:pt x="23294" y="2695"/>
                    <a:pt x="26210" y="6469"/>
                    <a:pt x="18687" y="8993"/>
                  </a:cubicBezTo>
                  <a:cubicBezTo>
                    <a:pt x="11163" y="11517"/>
                    <a:pt x="8198" y="10660"/>
                    <a:pt x="6115" y="13894"/>
                  </a:cubicBezTo>
                  <a:cubicBezTo>
                    <a:pt x="4032" y="17129"/>
                    <a:pt x="-183" y="18796"/>
                    <a:pt x="-183" y="22276"/>
                  </a:cubicBezTo>
                  <a:cubicBezTo>
                    <a:pt x="-183" y="25756"/>
                    <a:pt x="1925" y="27177"/>
                    <a:pt x="4449" y="25192"/>
                  </a:cubicBezTo>
                  <a:cubicBezTo>
                    <a:pt x="6973" y="23207"/>
                    <a:pt x="11972" y="23109"/>
                    <a:pt x="11139" y="26050"/>
                  </a:cubicBezTo>
                  <a:cubicBezTo>
                    <a:pt x="10306" y="28990"/>
                    <a:pt x="6949" y="28133"/>
                    <a:pt x="5282" y="30951"/>
                  </a:cubicBezTo>
                  <a:cubicBezTo>
                    <a:pt x="3616" y="33769"/>
                    <a:pt x="1091" y="35852"/>
                    <a:pt x="1925" y="38891"/>
                  </a:cubicBezTo>
                  <a:cubicBezTo>
                    <a:pt x="2758" y="41930"/>
                    <a:pt x="2341" y="40165"/>
                    <a:pt x="5282" y="38891"/>
                  </a:cubicBezTo>
                  <a:cubicBezTo>
                    <a:pt x="8223" y="37616"/>
                    <a:pt x="13663" y="33034"/>
                    <a:pt x="15330" y="35974"/>
                  </a:cubicBezTo>
                  <a:cubicBezTo>
                    <a:pt x="16996" y="38915"/>
                    <a:pt x="17780" y="40165"/>
                    <a:pt x="22878" y="40165"/>
                  </a:cubicBezTo>
                  <a:cubicBezTo>
                    <a:pt x="27975" y="40165"/>
                    <a:pt x="32508" y="40165"/>
                    <a:pt x="33758" y="35974"/>
                  </a:cubicBezTo>
                  <a:cubicBezTo>
                    <a:pt x="35008" y="31784"/>
                    <a:pt x="34175" y="25069"/>
                    <a:pt x="37532" y="24236"/>
                  </a:cubicBezTo>
                  <a:cubicBezTo>
                    <a:pt x="40890" y="23403"/>
                    <a:pt x="39983" y="29676"/>
                    <a:pt x="42972" y="29137"/>
                  </a:cubicBezTo>
                  <a:cubicBezTo>
                    <a:pt x="45962" y="28598"/>
                    <a:pt x="44222" y="23697"/>
                    <a:pt x="47163" y="22864"/>
                  </a:cubicBezTo>
                  <a:cubicBezTo>
                    <a:pt x="50104" y="22031"/>
                    <a:pt x="49246" y="16566"/>
                    <a:pt x="49246" y="13233"/>
                  </a:cubicBezTo>
                  <a:cubicBezTo>
                    <a:pt x="49246" y="9900"/>
                    <a:pt x="45913" y="8331"/>
                    <a:pt x="45080" y="10782"/>
                  </a:cubicBezTo>
                  <a:cubicBezTo>
                    <a:pt x="44247" y="13233"/>
                    <a:pt x="40890" y="13233"/>
                    <a:pt x="38782" y="11615"/>
                  </a:cubicBezTo>
                  <a:cubicBezTo>
                    <a:pt x="36675" y="9998"/>
                    <a:pt x="32925" y="7866"/>
                    <a:pt x="32508" y="4925"/>
                  </a:cubicBezTo>
                  <a:cubicBezTo>
                    <a:pt x="32092" y="1984"/>
                    <a:pt x="20770" y="-5245"/>
                    <a:pt x="23294" y="26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2" name="Freeform: Shape 1651">
              <a:extLst>
                <a:ext uri="{FF2B5EF4-FFF2-40B4-BE49-F238E27FC236}">
                  <a16:creationId xmlns:a16="http://schemas.microsoft.com/office/drawing/2014/main" xmlns="" id="{8FC847EB-5E8F-1484-D012-DFD31347AAF3}"/>
                </a:ext>
              </a:extLst>
            </p:cNvPr>
            <p:cNvSpPr/>
            <p:nvPr/>
          </p:nvSpPr>
          <p:spPr>
            <a:xfrm>
              <a:off x="3477117" y="1995754"/>
              <a:ext cx="19048" cy="17083"/>
            </a:xfrm>
            <a:custGeom>
              <a:avLst/>
              <a:gdLst>
                <a:gd name="connsiteX0" fmla="*/ 9672 w 19048"/>
                <a:gd name="connsiteY0" fmla="*/ 809 h 17083"/>
                <a:gd name="connsiteX1" fmla="*/ 605 w 19048"/>
                <a:gd name="connsiteY1" fmla="*/ 6715 h 17083"/>
                <a:gd name="connsiteX2" fmla="*/ 6511 w 19048"/>
                <a:gd name="connsiteY2" fmla="*/ 16174 h 17083"/>
                <a:gd name="connsiteX3" fmla="*/ 16779 w 19048"/>
                <a:gd name="connsiteY3" fmla="*/ 9092 h 17083"/>
                <a:gd name="connsiteX4" fmla="*/ 9672 w 19048"/>
                <a:gd name="connsiteY4" fmla="*/ 809 h 1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8" h="17083">
                  <a:moveTo>
                    <a:pt x="9672" y="809"/>
                  </a:moveTo>
                  <a:cubicBezTo>
                    <a:pt x="5776" y="883"/>
                    <a:pt x="2247" y="3161"/>
                    <a:pt x="605" y="6715"/>
                  </a:cubicBezTo>
                  <a:cubicBezTo>
                    <a:pt x="-1846" y="12621"/>
                    <a:pt x="1781" y="16174"/>
                    <a:pt x="6511" y="16174"/>
                  </a:cubicBezTo>
                  <a:cubicBezTo>
                    <a:pt x="11241" y="16174"/>
                    <a:pt x="12441" y="12229"/>
                    <a:pt x="16779" y="9092"/>
                  </a:cubicBezTo>
                  <a:cubicBezTo>
                    <a:pt x="21117" y="5955"/>
                    <a:pt x="18666" y="-5122"/>
                    <a:pt x="9672" y="8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3" name="Freeform: Shape 1652">
              <a:extLst>
                <a:ext uri="{FF2B5EF4-FFF2-40B4-BE49-F238E27FC236}">
                  <a16:creationId xmlns:a16="http://schemas.microsoft.com/office/drawing/2014/main" xmlns="" id="{A32FF6D4-9129-F40C-7ACD-CF5D22420E31}"/>
                </a:ext>
              </a:extLst>
            </p:cNvPr>
            <p:cNvSpPr/>
            <p:nvPr/>
          </p:nvSpPr>
          <p:spPr>
            <a:xfrm>
              <a:off x="3571494" y="1925445"/>
              <a:ext cx="29858" cy="32621"/>
            </a:xfrm>
            <a:custGeom>
              <a:avLst/>
              <a:gdLst>
                <a:gd name="connsiteX0" fmla="*/ 9522 w 29858"/>
                <a:gd name="connsiteY0" fmla="*/ -244 h 32621"/>
                <a:gd name="connsiteX1" fmla="*/ 6385 w 29858"/>
                <a:gd name="connsiteY1" fmla="*/ 4878 h 32621"/>
                <a:gd name="connsiteX2" fmla="*/ 13467 w 29858"/>
                <a:gd name="connsiteY2" fmla="*/ 7329 h 32621"/>
                <a:gd name="connsiteX3" fmla="*/ 5968 w 29858"/>
                <a:gd name="connsiteY3" fmla="*/ 11666 h 32621"/>
                <a:gd name="connsiteX4" fmla="*/ 846 w 29858"/>
                <a:gd name="connsiteY4" fmla="*/ 17964 h 32621"/>
                <a:gd name="connsiteX5" fmla="*/ 9914 w 29858"/>
                <a:gd name="connsiteY5" fmla="*/ 26247 h 32621"/>
                <a:gd name="connsiteX6" fmla="*/ 24617 w 29858"/>
                <a:gd name="connsiteY6" fmla="*/ 28992 h 32621"/>
                <a:gd name="connsiteX7" fmla="*/ 28930 w 29858"/>
                <a:gd name="connsiteY7" fmla="*/ 19533 h 32621"/>
                <a:gd name="connsiteX8" fmla="*/ 22240 w 29858"/>
                <a:gd name="connsiteY8" fmla="*/ 9289 h 32621"/>
                <a:gd name="connsiteX9" fmla="*/ 9522 w 29858"/>
                <a:gd name="connsiteY9" fmla="*/ -244 h 3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58" h="32621">
                  <a:moveTo>
                    <a:pt x="9522" y="-244"/>
                  </a:moveTo>
                  <a:cubicBezTo>
                    <a:pt x="9522" y="-244"/>
                    <a:pt x="2439" y="2501"/>
                    <a:pt x="6385" y="4878"/>
                  </a:cubicBezTo>
                  <a:cubicBezTo>
                    <a:pt x="10330" y="7255"/>
                    <a:pt x="14643" y="2428"/>
                    <a:pt x="13467" y="7329"/>
                  </a:cubicBezTo>
                  <a:cubicBezTo>
                    <a:pt x="12291" y="12230"/>
                    <a:pt x="9522" y="11666"/>
                    <a:pt x="5968" y="11666"/>
                  </a:cubicBezTo>
                  <a:cubicBezTo>
                    <a:pt x="2415" y="11666"/>
                    <a:pt x="-2290" y="15587"/>
                    <a:pt x="846" y="17964"/>
                  </a:cubicBezTo>
                  <a:cubicBezTo>
                    <a:pt x="4424" y="20048"/>
                    <a:pt x="7512" y="22866"/>
                    <a:pt x="9914" y="26247"/>
                  </a:cubicBezTo>
                  <a:cubicBezTo>
                    <a:pt x="12683" y="30585"/>
                    <a:pt x="21750" y="34531"/>
                    <a:pt x="24617" y="28992"/>
                  </a:cubicBezTo>
                  <a:cubicBezTo>
                    <a:pt x="27485" y="23454"/>
                    <a:pt x="31308" y="24263"/>
                    <a:pt x="28930" y="19533"/>
                  </a:cubicBezTo>
                  <a:cubicBezTo>
                    <a:pt x="26553" y="14803"/>
                    <a:pt x="23809" y="15195"/>
                    <a:pt x="22240" y="9289"/>
                  </a:cubicBezTo>
                  <a:cubicBezTo>
                    <a:pt x="20672" y="3383"/>
                    <a:pt x="16236" y="-3013"/>
                    <a:pt x="9522" y="-2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4" name="Freeform: Shape 1653">
              <a:extLst>
                <a:ext uri="{FF2B5EF4-FFF2-40B4-BE49-F238E27FC236}">
                  <a16:creationId xmlns:a16="http://schemas.microsoft.com/office/drawing/2014/main" xmlns="" id="{C8835904-30C0-689D-278B-CB228F80EE69}"/>
                </a:ext>
              </a:extLst>
            </p:cNvPr>
            <p:cNvSpPr/>
            <p:nvPr/>
          </p:nvSpPr>
          <p:spPr>
            <a:xfrm>
              <a:off x="3081566" y="1900785"/>
              <a:ext cx="38772" cy="43223"/>
            </a:xfrm>
            <a:custGeom>
              <a:avLst/>
              <a:gdLst>
                <a:gd name="connsiteX0" fmla="*/ 14766 w 38772"/>
                <a:gd name="connsiteY0" fmla="*/ 2899 h 43223"/>
                <a:gd name="connsiteX1" fmla="*/ 8787 w 38772"/>
                <a:gd name="connsiteY1" fmla="*/ 12114 h 43223"/>
                <a:gd name="connsiteX2" fmla="*/ 2562 w 38772"/>
                <a:gd name="connsiteY2" fmla="*/ 19343 h 43223"/>
                <a:gd name="connsiteX3" fmla="*/ 3567 w 38772"/>
                <a:gd name="connsiteY3" fmla="*/ 29562 h 43223"/>
                <a:gd name="connsiteX4" fmla="*/ 11532 w 38772"/>
                <a:gd name="connsiteY4" fmla="*/ 38041 h 43223"/>
                <a:gd name="connsiteX5" fmla="*/ 24740 w 38772"/>
                <a:gd name="connsiteY5" fmla="*/ 40026 h 43223"/>
                <a:gd name="connsiteX6" fmla="*/ 31725 w 38772"/>
                <a:gd name="connsiteY6" fmla="*/ 30052 h 43223"/>
                <a:gd name="connsiteX7" fmla="*/ 35449 w 38772"/>
                <a:gd name="connsiteY7" fmla="*/ 19858 h 43223"/>
                <a:gd name="connsiteX8" fmla="*/ 38439 w 38772"/>
                <a:gd name="connsiteY8" fmla="*/ 11378 h 43223"/>
                <a:gd name="connsiteX9" fmla="*/ 32729 w 38772"/>
                <a:gd name="connsiteY9" fmla="*/ 2899 h 43223"/>
                <a:gd name="connsiteX10" fmla="*/ 14766 w 38772"/>
                <a:gd name="connsiteY10" fmla="*/ 2899 h 4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72" h="43223">
                  <a:moveTo>
                    <a:pt x="14766" y="2899"/>
                  </a:moveTo>
                  <a:cubicBezTo>
                    <a:pt x="14766" y="2899"/>
                    <a:pt x="14031" y="9884"/>
                    <a:pt x="8787" y="12114"/>
                  </a:cubicBezTo>
                  <a:cubicBezTo>
                    <a:pt x="3543" y="14344"/>
                    <a:pt x="7047" y="18363"/>
                    <a:pt x="2562" y="19343"/>
                  </a:cubicBezTo>
                  <a:cubicBezTo>
                    <a:pt x="-1923" y="20323"/>
                    <a:pt x="-427" y="26082"/>
                    <a:pt x="3567" y="29562"/>
                  </a:cubicBezTo>
                  <a:cubicBezTo>
                    <a:pt x="7562" y="33042"/>
                    <a:pt x="9791" y="34463"/>
                    <a:pt x="11532" y="38041"/>
                  </a:cubicBezTo>
                  <a:cubicBezTo>
                    <a:pt x="13271" y="41619"/>
                    <a:pt x="25500" y="44511"/>
                    <a:pt x="24740" y="40026"/>
                  </a:cubicBezTo>
                  <a:cubicBezTo>
                    <a:pt x="23981" y="35542"/>
                    <a:pt x="28220" y="36032"/>
                    <a:pt x="31725" y="30052"/>
                  </a:cubicBezTo>
                  <a:cubicBezTo>
                    <a:pt x="35229" y="24073"/>
                    <a:pt x="32705" y="22088"/>
                    <a:pt x="35449" y="19858"/>
                  </a:cubicBezTo>
                  <a:cubicBezTo>
                    <a:pt x="38194" y="17628"/>
                    <a:pt x="38954" y="15618"/>
                    <a:pt x="38439" y="11378"/>
                  </a:cubicBezTo>
                  <a:cubicBezTo>
                    <a:pt x="38317" y="7678"/>
                    <a:pt x="36111" y="4394"/>
                    <a:pt x="32729" y="2899"/>
                  </a:cubicBezTo>
                  <a:cubicBezTo>
                    <a:pt x="29078" y="915"/>
                    <a:pt x="15379" y="-4575"/>
                    <a:pt x="14766" y="28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5" name="Freeform: Shape 1654">
              <a:extLst>
                <a:ext uri="{FF2B5EF4-FFF2-40B4-BE49-F238E27FC236}">
                  <a16:creationId xmlns:a16="http://schemas.microsoft.com/office/drawing/2014/main" xmlns="" id="{7BA48FB1-D6D3-ABD4-35C1-DE031D0FCAAA}"/>
                </a:ext>
              </a:extLst>
            </p:cNvPr>
            <p:cNvSpPr/>
            <p:nvPr/>
          </p:nvSpPr>
          <p:spPr>
            <a:xfrm>
              <a:off x="3145888" y="1844695"/>
              <a:ext cx="27704" cy="22982"/>
            </a:xfrm>
            <a:custGeom>
              <a:avLst/>
              <a:gdLst>
                <a:gd name="connsiteX0" fmla="*/ 20336 w 27704"/>
                <a:gd name="connsiteY0" fmla="*/ 3925 h 22982"/>
                <a:gd name="connsiteX1" fmla="*/ 10362 w 27704"/>
                <a:gd name="connsiteY1" fmla="*/ 2160 h 22982"/>
                <a:gd name="connsiteX2" fmla="*/ 4137 w 27704"/>
                <a:gd name="connsiteY2" fmla="*/ 420 h 22982"/>
                <a:gd name="connsiteX3" fmla="*/ 657 w 27704"/>
                <a:gd name="connsiteY3" fmla="*/ 8409 h 22982"/>
                <a:gd name="connsiteX4" fmla="*/ 8867 w 27704"/>
                <a:gd name="connsiteY4" fmla="*/ 16619 h 22982"/>
                <a:gd name="connsiteX5" fmla="*/ 17101 w 27704"/>
                <a:gd name="connsiteY5" fmla="*/ 21863 h 22982"/>
                <a:gd name="connsiteX6" fmla="*/ 23571 w 27704"/>
                <a:gd name="connsiteY6" fmla="*/ 20123 h 22982"/>
                <a:gd name="connsiteX7" fmla="*/ 27320 w 27704"/>
                <a:gd name="connsiteY7" fmla="*/ 13384 h 22982"/>
                <a:gd name="connsiteX8" fmla="*/ 20336 w 27704"/>
                <a:gd name="connsiteY8" fmla="*/ 3925 h 22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04" h="22982">
                  <a:moveTo>
                    <a:pt x="20336" y="3925"/>
                  </a:moveTo>
                  <a:cubicBezTo>
                    <a:pt x="20336" y="3925"/>
                    <a:pt x="12984" y="5909"/>
                    <a:pt x="10362" y="2160"/>
                  </a:cubicBezTo>
                  <a:cubicBezTo>
                    <a:pt x="7740" y="-1589"/>
                    <a:pt x="5632" y="-1565"/>
                    <a:pt x="4137" y="420"/>
                  </a:cubicBezTo>
                  <a:cubicBezTo>
                    <a:pt x="2643" y="2405"/>
                    <a:pt x="-2087" y="6400"/>
                    <a:pt x="657" y="8409"/>
                  </a:cubicBezTo>
                  <a:cubicBezTo>
                    <a:pt x="3402" y="10419"/>
                    <a:pt x="7617" y="13629"/>
                    <a:pt x="8867" y="16619"/>
                  </a:cubicBezTo>
                  <a:cubicBezTo>
                    <a:pt x="10411" y="19780"/>
                    <a:pt x="13597" y="21789"/>
                    <a:pt x="17101" y="21863"/>
                  </a:cubicBezTo>
                  <a:cubicBezTo>
                    <a:pt x="20826" y="22108"/>
                    <a:pt x="22811" y="22598"/>
                    <a:pt x="23571" y="20123"/>
                  </a:cubicBezTo>
                  <a:cubicBezTo>
                    <a:pt x="24330" y="17648"/>
                    <a:pt x="28472" y="21349"/>
                    <a:pt x="27320" y="13384"/>
                  </a:cubicBezTo>
                  <a:cubicBezTo>
                    <a:pt x="26168" y="5419"/>
                    <a:pt x="27296" y="935"/>
                    <a:pt x="20336" y="392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6" name="Freeform: Shape 1655">
              <a:extLst>
                <a:ext uri="{FF2B5EF4-FFF2-40B4-BE49-F238E27FC236}">
                  <a16:creationId xmlns:a16="http://schemas.microsoft.com/office/drawing/2014/main" xmlns="" id="{38E64B43-7040-9D7C-AACA-F0CD51A35259}"/>
                </a:ext>
              </a:extLst>
            </p:cNvPr>
            <p:cNvSpPr/>
            <p:nvPr/>
          </p:nvSpPr>
          <p:spPr>
            <a:xfrm>
              <a:off x="3181124" y="1836076"/>
              <a:ext cx="24432" cy="18529"/>
            </a:xfrm>
            <a:custGeom>
              <a:avLst/>
              <a:gdLst>
                <a:gd name="connsiteX0" fmla="*/ 5294 w 24432"/>
                <a:gd name="connsiteY0" fmla="*/ -420 h 18529"/>
                <a:gd name="connsiteX1" fmla="*/ 784 w 24432"/>
                <a:gd name="connsiteY1" fmla="*/ 5559 h 18529"/>
                <a:gd name="connsiteX2" fmla="*/ 10268 w 24432"/>
                <a:gd name="connsiteY2" fmla="*/ 12911 h 18529"/>
                <a:gd name="connsiteX3" fmla="*/ 19483 w 24432"/>
                <a:gd name="connsiteY3" fmla="*/ 17396 h 18529"/>
                <a:gd name="connsiteX4" fmla="*/ 23477 w 24432"/>
                <a:gd name="connsiteY4" fmla="*/ 10656 h 18529"/>
                <a:gd name="connsiteX5" fmla="*/ 14508 w 24432"/>
                <a:gd name="connsiteY5" fmla="*/ 2937 h 18529"/>
                <a:gd name="connsiteX6" fmla="*/ 5294 w 24432"/>
                <a:gd name="connsiteY6" fmla="*/ -420 h 1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432" h="18529">
                  <a:moveTo>
                    <a:pt x="5294" y="-420"/>
                  </a:moveTo>
                  <a:cubicBezTo>
                    <a:pt x="5294" y="-420"/>
                    <a:pt x="-2941" y="2569"/>
                    <a:pt x="784" y="5559"/>
                  </a:cubicBezTo>
                  <a:cubicBezTo>
                    <a:pt x="4509" y="8549"/>
                    <a:pt x="8014" y="9799"/>
                    <a:pt x="10268" y="12911"/>
                  </a:cubicBezTo>
                  <a:cubicBezTo>
                    <a:pt x="12523" y="16023"/>
                    <a:pt x="16248" y="18376"/>
                    <a:pt x="19483" y="17396"/>
                  </a:cubicBezTo>
                  <a:cubicBezTo>
                    <a:pt x="22717" y="16415"/>
                    <a:pt x="25707" y="15141"/>
                    <a:pt x="23477" y="10656"/>
                  </a:cubicBezTo>
                  <a:cubicBezTo>
                    <a:pt x="21247" y="6172"/>
                    <a:pt x="15758" y="5192"/>
                    <a:pt x="14508" y="2937"/>
                  </a:cubicBezTo>
                  <a:cubicBezTo>
                    <a:pt x="12694" y="-298"/>
                    <a:pt x="8773" y="-1744"/>
                    <a:pt x="5294" y="-4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7" name="Freeform: Shape 1656">
              <a:extLst>
                <a:ext uri="{FF2B5EF4-FFF2-40B4-BE49-F238E27FC236}">
                  <a16:creationId xmlns:a16="http://schemas.microsoft.com/office/drawing/2014/main" xmlns="" id="{45C421CF-F997-8A37-91F1-3D12A4609F7C}"/>
                </a:ext>
              </a:extLst>
            </p:cNvPr>
            <p:cNvSpPr/>
            <p:nvPr/>
          </p:nvSpPr>
          <p:spPr>
            <a:xfrm>
              <a:off x="3167613" y="1817100"/>
              <a:ext cx="6985" cy="5684"/>
            </a:xfrm>
            <a:custGeom>
              <a:avLst/>
              <a:gdLst>
                <a:gd name="connsiteX0" fmla="*/ 3585 w 6985"/>
                <a:gd name="connsiteY0" fmla="*/ -878 h 5684"/>
                <a:gd name="connsiteX1" fmla="*/ -140 w 6985"/>
                <a:gd name="connsiteY1" fmla="*/ 1842 h 5684"/>
                <a:gd name="connsiteX2" fmla="*/ 6085 w 6985"/>
                <a:gd name="connsiteY2" fmla="*/ 3337 h 5684"/>
                <a:gd name="connsiteX3" fmla="*/ 3585 w 6985"/>
                <a:gd name="connsiteY3" fmla="*/ -878 h 5684"/>
              </a:gdLst>
              <a:ahLst/>
              <a:cxnLst>
                <a:cxn ang="0">
                  <a:pos x="connsiteX0" y="connsiteY0"/>
                </a:cxn>
                <a:cxn ang="0">
                  <a:pos x="connsiteX1" y="connsiteY1"/>
                </a:cxn>
                <a:cxn ang="0">
                  <a:pos x="connsiteX2" y="connsiteY2"/>
                </a:cxn>
                <a:cxn ang="0">
                  <a:pos x="connsiteX3" y="connsiteY3"/>
                </a:cxn>
              </a:cxnLst>
              <a:rect l="l" t="t" r="r" b="b"/>
              <a:pathLst>
                <a:path w="6985" h="5684">
                  <a:moveTo>
                    <a:pt x="3585" y="-878"/>
                  </a:moveTo>
                  <a:cubicBezTo>
                    <a:pt x="3585" y="-878"/>
                    <a:pt x="-654" y="-388"/>
                    <a:pt x="-140" y="1842"/>
                  </a:cubicBezTo>
                  <a:cubicBezTo>
                    <a:pt x="375" y="4072"/>
                    <a:pt x="5840" y="6327"/>
                    <a:pt x="6085" y="3337"/>
                  </a:cubicBezTo>
                  <a:cubicBezTo>
                    <a:pt x="6330" y="347"/>
                    <a:pt x="8585" y="-1148"/>
                    <a:pt x="3585" y="-8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8" name="Freeform: Shape 1657">
              <a:extLst>
                <a:ext uri="{FF2B5EF4-FFF2-40B4-BE49-F238E27FC236}">
                  <a16:creationId xmlns:a16="http://schemas.microsoft.com/office/drawing/2014/main" xmlns="" id="{DE96EBA1-269E-F5C6-EB9C-12AC9CF71BAF}"/>
                </a:ext>
              </a:extLst>
            </p:cNvPr>
            <p:cNvSpPr/>
            <p:nvPr/>
          </p:nvSpPr>
          <p:spPr>
            <a:xfrm>
              <a:off x="3273820" y="1885209"/>
              <a:ext cx="17193" cy="10313"/>
            </a:xfrm>
            <a:custGeom>
              <a:avLst/>
              <a:gdLst>
                <a:gd name="connsiteX0" fmla="*/ 2804 w 17193"/>
                <a:gd name="connsiteY0" fmla="*/ 267 h 10313"/>
                <a:gd name="connsiteX1" fmla="*/ 59 w 17193"/>
                <a:gd name="connsiteY1" fmla="*/ 4776 h 10313"/>
                <a:gd name="connsiteX2" fmla="*/ 8514 w 17193"/>
                <a:gd name="connsiteY2" fmla="*/ 8011 h 10313"/>
                <a:gd name="connsiteX3" fmla="*/ 16993 w 17193"/>
                <a:gd name="connsiteY3" fmla="*/ 6516 h 10313"/>
                <a:gd name="connsiteX4" fmla="*/ 10646 w 17193"/>
                <a:gd name="connsiteY4" fmla="*/ -811 h 10313"/>
                <a:gd name="connsiteX5" fmla="*/ 10278 w 17193"/>
                <a:gd name="connsiteY5" fmla="*/ -836 h 10313"/>
                <a:gd name="connsiteX6" fmla="*/ 2804 w 17193"/>
                <a:gd name="connsiteY6" fmla="*/ 267 h 1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93" h="10313">
                  <a:moveTo>
                    <a:pt x="2804" y="267"/>
                  </a:moveTo>
                  <a:cubicBezTo>
                    <a:pt x="2804" y="267"/>
                    <a:pt x="-1191" y="1541"/>
                    <a:pt x="59" y="4776"/>
                  </a:cubicBezTo>
                  <a:cubicBezTo>
                    <a:pt x="1309" y="8011"/>
                    <a:pt x="3784" y="8011"/>
                    <a:pt x="8514" y="8011"/>
                  </a:cubicBezTo>
                  <a:cubicBezTo>
                    <a:pt x="13244" y="8011"/>
                    <a:pt x="16993" y="11981"/>
                    <a:pt x="16993" y="6516"/>
                  </a:cubicBezTo>
                  <a:cubicBezTo>
                    <a:pt x="17263" y="2742"/>
                    <a:pt x="14420" y="-542"/>
                    <a:pt x="10646" y="-811"/>
                  </a:cubicBezTo>
                  <a:cubicBezTo>
                    <a:pt x="10523" y="-836"/>
                    <a:pt x="10401" y="-836"/>
                    <a:pt x="10278" y="-836"/>
                  </a:cubicBezTo>
                  <a:cubicBezTo>
                    <a:pt x="7730" y="-1081"/>
                    <a:pt x="5157" y="-713"/>
                    <a:pt x="2804" y="2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59" name="Freeform: Shape 1658">
              <a:extLst>
                <a:ext uri="{FF2B5EF4-FFF2-40B4-BE49-F238E27FC236}">
                  <a16:creationId xmlns:a16="http://schemas.microsoft.com/office/drawing/2014/main" xmlns="" id="{BA99DFBB-CD90-B9C6-8CBF-5FE106C96413}"/>
                </a:ext>
              </a:extLst>
            </p:cNvPr>
            <p:cNvSpPr/>
            <p:nvPr/>
          </p:nvSpPr>
          <p:spPr>
            <a:xfrm>
              <a:off x="3031473" y="2343025"/>
              <a:ext cx="41607" cy="23192"/>
            </a:xfrm>
            <a:custGeom>
              <a:avLst/>
              <a:gdLst>
                <a:gd name="connsiteX0" fmla="*/ 25429 w 41607"/>
                <a:gd name="connsiteY0" fmla="*/ -900 h 23192"/>
                <a:gd name="connsiteX1" fmla="*/ 9525 w 41607"/>
                <a:gd name="connsiteY1" fmla="*/ -459 h 23192"/>
                <a:gd name="connsiteX2" fmla="*/ 2026 w 41607"/>
                <a:gd name="connsiteY2" fmla="*/ 1747 h 23192"/>
                <a:gd name="connsiteX3" fmla="*/ 2246 w 41607"/>
                <a:gd name="connsiteY3" fmla="*/ 8143 h 23192"/>
                <a:gd name="connsiteX4" fmla="*/ 11730 w 41607"/>
                <a:gd name="connsiteY4" fmla="*/ 12579 h 23192"/>
                <a:gd name="connsiteX5" fmla="*/ 22341 w 41607"/>
                <a:gd name="connsiteY5" fmla="*/ 16769 h 23192"/>
                <a:gd name="connsiteX6" fmla="*/ 31605 w 41607"/>
                <a:gd name="connsiteY6" fmla="*/ 21180 h 23192"/>
                <a:gd name="connsiteX7" fmla="*/ 39103 w 41607"/>
                <a:gd name="connsiteY7" fmla="*/ 22062 h 23192"/>
                <a:gd name="connsiteX8" fmla="*/ 40647 w 41607"/>
                <a:gd name="connsiteY8" fmla="*/ 14098 h 23192"/>
                <a:gd name="connsiteX9" fmla="*/ 34031 w 41607"/>
                <a:gd name="connsiteY9" fmla="*/ 6158 h 23192"/>
                <a:gd name="connsiteX10" fmla="*/ 25429 w 41607"/>
                <a:gd name="connsiteY10" fmla="*/ -900 h 2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07" h="23192">
                  <a:moveTo>
                    <a:pt x="25429" y="-900"/>
                  </a:moveTo>
                  <a:cubicBezTo>
                    <a:pt x="25429" y="-900"/>
                    <a:pt x="14156" y="-459"/>
                    <a:pt x="9525" y="-459"/>
                  </a:cubicBezTo>
                  <a:cubicBezTo>
                    <a:pt x="6829" y="-851"/>
                    <a:pt x="4084" y="-42"/>
                    <a:pt x="2026" y="1747"/>
                  </a:cubicBezTo>
                  <a:cubicBezTo>
                    <a:pt x="-621" y="3511"/>
                    <a:pt x="-1283" y="7065"/>
                    <a:pt x="2246" y="8143"/>
                  </a:cubicBezTo>
                  <a:cubicBezTo>
                    <a:pt x="5775" y="9221"/>
                    <a:pt x="7319" y="12137"/>
                    <a:pt x="11730" y="12579"/>
                  </a:cubicBezTo>
                  <a:cubicBezTo>
                    <a:pt x="16141" y="13020"/>
                    <a:pt x="18371" y="16990"/>
                    <a:pt x="22341" y="16769"/>
                  </a:cubicBezTo>
                  <a:cubicBezTo>
                    <a:pt x="25919" y="16892"/>
                    <a:pt x="29276" y="18484"/>
                    <a:pt x="31605" y="21180"/>
                  </a:cubicBezTo>
                  <a:cubicBezTo>
                    <a:pt x="33149" y="22945"/>
                    <a:pt x="36898" y="22062"/>
                    <a:pt x="39103" y="22062"/>
                  </a:cubicBezTo>
                  <a:cubicBezTo>
                    <a:pt x="41309" y="22062"/>
                    <a:pt x="42191" y="17872"/>
                    <a:pt x="40647" y="14098"/>
                  </a:cubicBezTo>
                  <a:cubicBezTo>
                    <a:pt x="39103" y="10324"/>
                    <a:pt x="37560" y="9687"/>
                    <a:pt x="34031" y="6158"/>
                  </a:cubicBezTo>
                  <a:cubicBezTo>
                    <a:pt x="30502" y="2629"/>
                    <a:pt x="32266" y="-1121"/>
                    <a:pt x="25429" y="-9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0" name="Freeform: Shape 1659">
              <a:extLst>
                <a:ext uri="{FF2B5EF4-FFF2-40B4-BE49-F238E27FC236}">
                  <a16:creationId xmlns:a16="http://schemas.microsoft.com/office/drawing/2014/main" xmlns="" id="{72F19F9F-3A83-EA91-C8E2-0E39E6F59276}"/>
                </a:ext>
              </a:extLst>
            </p:cNvPr>
            <p:cNvSpPr/>
            <p:nvPr/>
          </p:nvSpPr>
          <p:spPr>
            <a:xfrm>
              <a:off x="3109251" y="2392485"/>
              <a:ext cx="11623" cy="8201"/>
            </a:xfrm>
            <a:custGeom>
              <a:avLst/>
              <a:gdLst>
                <a:gd name="connsiteX0" fmla="*/ 6809 w 11623"/>
                <a:gd name="connsiteY0" fmla="*/ -710 h 8201"/>
                <a:gd name="connsiteX1" fmla="*/ 1074 w 11623"/>
                <a:gd name="connsiteY1" fmla="*/ 1079 h 8201"/>
                <a:gd name="connsiteX2" fmla="*/ 3059 w 11623"/>
                <a:gd name="connsiteY2" fmla="*/ 7254 h 8201"/>
                <a:gd name="connsiteX3" fmla="*/ 11440 w 11623"/>
                <a:gd name="connsiteY3" fmla="*/ 3725 h 8201"/>
                <a:gd name="connsiteX4" fmla="*/ 6809 w 11623"/>
                <a:gd name="connsiteY4" fmla="*/ -710 h 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3" h="8201">
                  <a:moveTo>
                    <a:pt x="6809" y="-710"/>
                  </a:moveTo>
                  <a:cubicBezTo>
                    <a:pt x="6809" y="-710"/>
                    <a:pt x="1736" y="-1789"/>
                    <a:pt x="1074" y="1079"/>
                  </a:cubicBezTo>
                  <a:cubicBezTo>
                    <a:pt x="412" y="3946"/>
                    <a:pt x="-2259" y="7254"/>
                    <a:pt x="3059" y="7254"/>
                  </a:cubicBezTo>
                  <a:cubicBezTo>
                    <a:pt x="8377" y="7254"/>
                    <a:pt x="11440" y="7916"/>
                    <a:pt x="11440" y="3725"/>
                  </a:cubicBezTo>
                  <a:cubicBezTo>
                    <a:pt x="11440" y="-465"/>
                    <a:pt x="11440" y="-931"/>
                    <a:pt x="6809" y="-7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1" name="Freeform: Shape 1660">
              <a:extLst>
                <a:ext uri="{FF2B5EF4-FFF2-40B4-BE49-F238E27FC236}">
                  <a16:creationId xmlns:a16="http://schemas.microsoft.com/office/drawing/2014/main" xmlns="" id="{BB275A9E-64FB-030C-F3EF-6518B097F105}"/>
                </a:ext>
              </a:extLst>
            </p:cNvPr>
            <p:cNvSpPr/>
            <p:nvPr/>
          </p:nvSpPr>
          <p:spPr>
            <a:xfrm>
              <a:off x="3115164" y="1502911"/>
              <a:ext cx="46194" cy="54038"/>
            </a:xfrm>
            <a:custGeom>
              <a:avLst/>
              <a:gdLst>
                <a:gd name="connsiteX0" fmla="*/ 32117 w 46194"/>
                <a:gd name="connsiteY0" fmla="*/ 269 h 54038"/>
                <a:gd name="connsiteX1" fmla="*/ 22143 w 46194"/>
                <a:gd name="connsiteY1" fmla="*/ 6910 h 54038"/>
                <a:gd name="connsiteX2" fmla="*/ 23613 w 46194"/>
                <a:gd name="connsiteY2" fmla="*/ 15046 h 54038"/>
                <a:gd name="connsiteX3" fmla="*/ 20305 w 46194"/>
                <a:gd name="connsiteY3" fmla="*/ 22815 h 54038"/>
                <a:gd name="connsiteX4" fmla="*/ 8052 w 46194"/>
                <a:gd name="connsiteY4" fmla="*/ 33156 h 54038"/>
                <a:gd name="connsiteX5" fmla="*/ -84 w 46194"/>
                <a:gd name="connsiteY5" fmla="*/ 43866 h 54038"/>
                <a:gd name="connsiteX6" fmla="*/ 3984 w 46194"/>
                <a:gd name="connsiteY6" fmla="*/ 53129 h 54038"/>
                <a:gd name="connsiteX7" fmla="*/ 20623 w 46194"/>
                <a:gd name="connsiteY7" fmla="*/ 43498 h 54038"/>
                <a:gd name="connsiteX8" fmla="*/ 36895 w 46194"/>
                <a:gd name="connsiteY8" fmla="*/ 25756 h 54038"/>
                <a:gd name="connsiteX9" fmla="*/ 33563 w 46194"/>
                <a:gd name="connsiteY9" fmla="*/ 18012 h 54038"/>
                <a:gd name="connsiteX10" fmla="*/ 36013 w 46194"/>
                <a:gd name="connsiteY10" fmla="*/ 10243 h 54038"/>
                <a:gd name="connsiteX11" fmla="*/ 46012 w 46194"/>
                <a:gd name="connsiteY11" fmla="*/ 4705 h 54038"/>
                <a:gd name="connsiteX12" fmla="*/ 32117 w 46194"/>
                <a:gd name="connsiteY12" fmla="*/ 269 h 54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194" h="54038">
                  <a:moveTo>
                    <a:pt x="32117" y="269"/>
                  </a:moveTo>
                  <a:cubicBezTo>
                    <a:pt x="32117" y="269"/>
                    <a:pt x="25108" y="2475"/>
                    <a:pt x="22143" y="6910"/>
                  </a:cubicBezTo>
                  <a:cubicBezTo>
                    <a:pt x="19178" y="11346"/>
                    <a:pt x="21040" y="13184"/>
                    <a:pt x="23613" y="15046"/>
                  </a:cubicBezTo>
                  <a:cubicBezTo>
                    <a:pt x="26186" y="16909"/>
                    <a:pt x="25108" y="21688"/>
                    <a:pt x="20305" y="22815"/>
                  </a:cubicBezTo>
                  <a:cubicBezTo>
                    <a:pt x="15502" y="23942"/>
                    <a:pt x="14374" y="31686"/>
                    <a:pt x="8052" y="33156"/>
                  </a:cubicBezTo>
                  <a:cubicBezTo>
                    <a:pt x="3126" y="34308"/>
                    <a:pt x="-280" y="38818"/>
                    <a:pt x="-84" y="43866"/>
                  </a:cubicBezTo>
                  <a:cubicBezTo>
                    <a:pt x="-84" y="47566"/>
                    <a:pt x="-1187" y="53129"/>
                    <a:pt x="3984" y="53129"/>
                  </a:cubicBezTo>
                  <a:cubicBezTo>
                    <a:pt x="9155" y="53129"/>
                    <a:pt x="14325" y="46831"/>
                    <a:pt x="20623" y="43498"/>
                  </a:cubicBezTo>
                  <a:cubicBezTo>
                    <a:pt x="26922" y="40165"/>
                    <a:pt x="36503" y="30191"/>
                    <a:pt x="36895" y="25756"/>
                  </a:cubicBezTo>
                  <a:cubicBezTo>
                    <a:pt x="37288" y="21320"/>
                    <a:pt x="36136" y="22447"/>
                    <a:pt x="33563" y="18012"/>
                  </a:cubicBezTo>
                  <a:cubicBezTo>
                    <a:pt x="30989" y="13576"/>
                    <a:pt x="28661" y="11346"/>
                    <a:pt x="36013" y="10243"/>
                  </a:cubicBezTo>
                  <a:cubicBezTo>
                    <a:pt x="43365" y="9141"/>
                    <a:pt x="46012" y="8013"/>
                    <a:pt x="46012" y="4705"/>
                  </a:cubicBezTo>
                  <a:cubicBezTo>
                    <a:pt x="46012" y="1397"/>
                    <a:pt x="42851" y="-3064"/>
                    <a:pt x="32117" y="26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2" name="Freeform: Shape 1661">
              <a:extLst>
                <a:ext uri="{FF2B5EF4-FFF2-40B4-BE49-F238E27FC236}">
                  <a16:creationId xmlns:a16="http://schemas.microsoft.com/office/drawing/2014/main" xmlns="" id="{F07B579E-7E55-4F33-86D6-F94C6BE17B6A}"/>
                </a:ext>
              </a:extLst>
            </p:cNvPr>
            <p:cNvSpPr/>
            <p:nvPr/>
          </p:nvSpPr>
          <p:spPr>
            <a:xfrm>
              <a:off x="3181455" y="1520373"/>
              <a:ext cx="21254" cy="18856"/>
            </a:xfrm>
            <a:custGeom>
              <a:avLst/>
              <a:gdLst>
                <a:gd name="connsiteX0" fmla="*/ 6138 w 21254"/>
                <a:gd name="connsiteY0" fmla="*/ -504 h 18856"/>
                <a:gd name="connsiteX1" fmla="*/ -160 w 21254"/>
                <a:gd name="connsiteY1" fmla="*/ 5426 h 18856"/>
                <a:gd name="connsiteX2" fmla="*/ 2805 w 21254"/>
                <a:gd name="connsiteY2" fmla="*/ 15400 h 18856"/>
                <a:gd name="connsiteX3" fmla="*/ 14250 w 21254"/>
                <a:gd name="connsiteY3" fmla="*/ 14665 h 18856"/>
                <a:gd name="connsiteX4" fmla="*/ 19151 w 21254"/>
                <a:gd name="connsiteY4" fmla="*/ 6896 h 18856"/>
                <a:gd name="connsiteX5" fmla="*/ 16553 w 21254"/>
                <a:gd name="connsiteY5" fmla="*/ -137 h 18856"/>
                <a:gd name="connsiteX6" fmla="*/ 6138 w 21254"/>
                <a:gd name="connsiteY6" fmla="*/ -504 h 18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54" h="18856">
                  <a:moveTo>
                    <a:pt x="6138" y="-504"/>
                  </a:moveTo>
                  <a:cubicBezTo>
                    <a:pt x="6138" y="-504"/>
                    <a:pt x="-160" y="-137"/>
                    <a:pt x="-160" y="5426"/>
                  </a:cubicBezTo>
                  <a:cubicBezTo>
                    <a:pt x="-356" y="9004"/>
                    <a:pt x="698" y="12533"/>
                    <a:pt x="2805" y="15400"/>
                  </a:cubicBezTo>
                  <a:cubicBezTo>
                    <a:pt x="4643" y="18733"/>
                    <a:pt x="13147" y="19100"/>
                    <a:pt x="14250" y="14665"/>
                  </a:cubicBezTo>
                  <a:cubicBezTo>
                    <a:pt x="15353" y="10229"/>
                    <a:pt x="17215" y="9763"/>
                    <a:pt x="19151" y="6896"/>
                  </a:cubicBezTo>
                  <a:cubicBezTo>
                    <a:pt x="21087" y="4029"/>
                    <a:pt x="23194" y="990"/>
                    <a:pt x="16553" y="-137"/>
                  </a:cubicBezTo>
                  <a:cubicBezTo>
                    <a:pt x="9912" y="-1264"/>
                    <a:pt x="12412" y="-946"/>
                    <a:pt x="6138" y="-50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3" name="Freeform: Shape 1662">
              <a:extLst>
                <a:ext uri="{FF2B5EF4-FFF2-40B4-BE49-F238E27FC236}">
                  <a16:creationId xmlns:a16="http://schemas.microsoft.com/office/drawing/2014/main" xmlns="" id="{EBF2E53F-15EC-4668-A603-90E575E4F69F}"/>
                </a:ext>
              </a:extLst>
            </p:cNvPr>
            <p:cNvSpPr/>
            <p:nvPr/>
          </p:nvSpPr>
          <p:spPr>
            <a:xfrm>
              <a:off x="3181476" y="1580078"/>
              <a:ext cx="79475" cy="67679"/>
            </a:xfrm>
            <a:custGeom>
              <a:avLst/>
              <a:gdLst>
                <a:gd name="connsiteX0" fmla="*/ 36431 w 79475"/>
                <a:gd name="connsiteY0" fmla="*/ 2576 h 67679"/>
                <a:gd name="connsiteX1" fmla="*/ 20895 w 79475"/>
                <a:gd name="connsiteY1" fmla="*/ 7477 h 67679"/>
                <a:gd name="connsiteX2" fmla="*/ 8323 w 79475"/>
                <a:gd name="connsiteY2" fmla="*/ 23357 h 67679"/>
                <a:gd name="connsiteX3" fmla="*/ -181 w 79475"/>
                <a:gd name="connsiteY3" fmla="*/ 41492 h 67679"/>
                <a:gd name="connsiteX4" fmla="*/ 4255 w 79475"/>
                <a:gd name="connsiteY4" fmla="*/ 48843 h 67679"/>
                <a:gd name="connsiteX5" fmla="*/ 12758 w 79475"/>
                <a:gd name="connsiteY5" fmla="*/ 63253 h 67679"/>
                <a:gd name="connsiteX6" fmla="*/ 49738 w 79475"/>
                <a:gd name="connsiteY6" fmla="*/ 64013 h 67679"/>
                <a:gd name="connsiteX7" fmla="*/ 64883 w 79475"/>
                <a:gd name="connsiteY7" fmla="*/ 55141 h 67679"/>
                <a:gd name="connsiteX8" fmla="*/ 79293 w 79475"/>
                <a:gd name="connsiteY8" fmla="*/ 41835 h 67679"/>
                <a:gd name="connsiteX9" fmla="*/ 73754 w 79475"/>
                <a:gd name="connsiteY9" fmla="*/ 26298 h 67679"/>
                <a:gd name="connsiteX10" fmla="*/ 77455 w 79475"/>
                <a:gd name="connsiteY10" fmla="*/ 14461 h 67679"/>
                <a:gd name="connsiteX11" fmla="*/ 71549 w 79475"/>
                <a:gd name="connsiteY11" fmla="*/ 8923 h 67679"/>
                <a:gd name="connsiteX12" fmla="*/ 61550 w 79475"/>
                <a:gd name="connsiteY12" fmla="*/ 3017 h 67679"/>
                <a:gd name="connsiteX13" fmla="*/ 46846 w 79475"/>
                <a:gd name="connsiteY13" fmla="*/ 419 h 67679"/>
                <a:gd name="connsiteX14" fmla="*/ 36431 w 79475"/>
                <a:gd name="connsiteY14" fmla="*/ 2576 h 6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475" h="67679">
                  <a:moveTo>
                    <a:pt x="36431" y="2576"/>
                  </a:moveTo>
                  <a:cubicBezTo>
                    <a:pt x="36431" y="2576"/>
                    <a:pt x="23100" y="1449"/>
                    <a:pt x="20895" y="7477"/>
                  </a:cubicBezTo>
                  <a:cubicBezTo>
                    <a:pt x="18689" y="13505"/>
                    <a:pt x="17194" y="18554"/>
                    <a:pt x="8323" y="23357"/>
                  </a:cubicBezTo>
                  <a:cubicBezTo>
                    <a:pt x="-548" y="28160"/>
                    <a:pt x="-181" y="38061"/>
                    <a:pt x="-181" y="41492"/>
                  </a:cubicBezTo>
                  <a:cubicBezTo>
                    <a:pt x="-181" y="44923"/>
                    <a:pt x="1682" y="43697"/>
                    <a:pt x="4255" y="48843"/>
                  </a:cubicBezTo>
                  <a:cubicBezTo>
                    <a:pt x="6828" y="53990"/>
                    <a:pt x="6853" y="61783"/>
                    <a:pt x="12758" y="63253"/>
                  </a:cubicBezTo>
                  <a:cubicBezTo>
                    <a:pt x="18664" y="64723"/>
                    <a:pt x="45303" y="69919"/>
                    <a:pt x="49738" y="64013"/>
                  </a:cubicBezTo>
                  <a:cubicBezTo>
                    <a:pt x="54174" y="58107"/>
                    <a:pt x="57874" y="58450"/>
                    <a:pt x="64883" y="55141"/>
                  </a:cubicBezTo>
                  <a:cubicBezTo>
                    <a:pt x="71892" y="51833"/>
                    <a:pt x="79293" y="49211"/>
                    <a:pt x="79293" y="41835"/>
                  </a:cubicBezTo>
                  <a:cubicBezTo>
                    <a:pt x="79293" y="34458"/>
                    <a:pt x="72284" y="30733"/>
                    <a:pt x="73754" y="26298"/>
                  </a:cubicBezTo>
                  <a:cubicBezTo>
                    <a:pt x="75225" y="21862"/>
                    <a:pt x="78655" y="17427"/>
                    <a:pt x="77455" y="14461"/>
                  </a:cubicBezTo>
                  <a:cubicBezTo>
                    <a:pt x="76254" y="11496"/>
                    <a:pt x="77822" y="11153"/>
                    <a:pt x="71549" y="8923"/>
                  </a:cubicBezTo>
                  <a:cubicBezTo>
                    <a:pt x="65275" y="6693"/>
                    <a:pt x="67113" y="5222"/>
                    <a:pt x="61550" y="3017"/>
                  </a:cubicBezTo>
                  <a:cubicBezTo>
                    <a:pt x="55987" y="811"/>
                    <a:pt x="49714" y="-2914"/>
                    <a:pt x="46846" y="419"/>
                  </a:cubicBezTo>
                  <a:cubicBezTo>
                    <a:pt x="43979" y="3752"/>
                    <a:pt x="46038" y="4414"/>
                    <a:pt x="36431" y="25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4" name="Freeform: Shape 1663">
              <a:extLst>
                <a:ext uri="{FF2B5EF4-FFF2-40B4-BE49-F238E27FC236}">
                  <a16:creationId xmlns:a16="http://schemas.microsoft.com/office/drawing/2014/main" xmlns="" id="{D3463048-B902-7B93-1486-B921DDF42B17}"/>
                </a:ext>
              </a:extLst>
            </p:cNvPr>
            <p:cNvSpPr/>
            <p:nvPr/>
          </p:nvSpPr>
          <p:spPr>
            <a:xfrm>
              <a:off x="3266109" y="1592802"/>
              <a:ext cx="43285" cy="23647"/>
            </a:xfrm>
            <a:custGeom>
              <a:avLst/>
              <a:gdLst>
                <a:gd name="connsiteX0" fmla="*/ 19803 w 43285"/>
                <a:gd name="connsiteY0" fmla="*/ 4629 h 23647"/>
                <a:gd name="connsiteX1" fmla="*/ 10196 w 43285"/>
                <a:gd name="connsiteY1" fmla="*/ 193 h 23647"/>
                <a:gd name="connsiteX2" fmla="*/ -170 w 43285"/>
                <a:gd name="connsiteY2" fmla="*/ 7226 h 23647"/>
                <a:gd name="connsiteX3" fmla="*/ 5761 w 43285"/>
                <a:gd name="connsiteY3" fmla="*/ 16465 h 23647"/>
                <a:gd name="connsiteX4" fmla="*/ 17597 w 43285"/>
                <a:gd name="connsiteY4" fmla="*/ 22739 h 23647"/>
                <a:gd name="connsiteX5" fmla="*/ 43084 w 43285"/>
                <a:gd name="connsiteY5" fmla="*/ 13500 h 23647"/>
                <a:gd name="connsiteX6" fmla="*/ 33845 w 43285"/>
                <a:gd name="connsiteY6" fmla="*/ 7961 h 23647"/>
                <a:gd name="connsiteX7" fmla="*/ 19803 w 43285"/>
                <a:gd name="connsiteY7" fmla="*/ 4629 h 2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85" h="23647">
                  <a:moveTo>
                    <a:pt x="19803" y="4629"/>
                  </a:moveTo>
                  <a:cubicBezTo>
                    <a:pt x="19803" y="4629"/>
                    <a:pt x="13529" y="-3875"/>
                    <a:pt x="10196" y="193"/>
                  </a:cubicBezTo>
                  <a:cubicBezTo>
                    <a:pt x="6864" y="4261"/>
                    <a:pt x="-537" y="2398"/>
                    <a:pt x="-170" y="7226"/>
                  </a:cubicBezTo>
                  <a:cubicBezTo>
                    <a:pt x="198" y="12054"/>
                    <a:pt x="3531" y="11662"/>
                    <a:pt x="5761" y="16465"/>
                  </a:cubicBezTo>
                  <a:cubicBezTo>
                    <a:pt x="7991" y="21268"/>
                    <a:pt x="12770" y="22739"/>
                    <a:pt x="17597" y="22739"/>
                  </a:cubicBezTo>
                  <a:cubicBezTo>
                    <a:pt x="22425" y="22739"/>
                    <a:pt x="43819" y="19038"/>
                    <a:pt x="43084" y="13500"/>
                  </a:cubicBezTo>
                  <a:cubicBezTo>
                    <a:pt x="42349" y="7961"/>
                    <a:pt x="44579" y="7961"/>
                    <a:pt x="33845" y="7961"/>
                  </a:cubicBezTo>
                  <a:cubicBezTo>
                    <a:pt x="23111" y="7961"/>
                    <a:pt x="25709" y="9432"/>
                    <a:pt x="19803" y="46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5" name="Freeform: Shape 1664">
              <a:extLst>
                <a:ext uri="{FF2B5EF4-FFF2-40B4-BE49-F238E27FC236}">
                  <a16:creationId xmlns:a16="http://schemas.microsoft.com/office/drawing/2014/main" xmlns="" id="{B335F2CB-18EA-337C-B6EF-C3EEEC187435}"/>
                </a:ext>
              </a:extLst>
            </p:cNvPr>
            <p:cNvSpPr/>
            <p:nvPr/>
          </p:nvSpPr>
          <p:spPr>
            <a:xfrm>
              <a:off x="3132605" y="1562983"/>
              <a:ext cx="8085" cy="15172"/>
            </a:xfrm>
            <a:custGeom>
              <a:avLst/>
              <a:gdLst>
                <a:gd name="connsiteX0" fmla="*/ 5804 w 8085"/>
                <a:gd name="connsiteY0" fmla="*/ 66 h 15172"/>
                <a:gd name="connsiteX1" fmla="*/ -102 w 8085"/>
                <a:gd name="connsiteY1" fmla="*/ 5972 h 15172"/>
                <a:gd name="connsiteX2" fmla="*/ 5804 w 8085"/>
                <a:gd name="connsiteY2" fmla="*/ 12638 h 15172"/>
                <a:gd name="connsiteX3" fmla="*/ 5804 w 8085"/>
                <a:gd name="connsiteY3" fmla="*/ 66 h 15172"/>
              </a:gdLst>
              <a:ahLst/>
              <a:cxnLst>
                <a:cxn ang="0">
                  <a:pos x="connsiteX0" y="connsiteY0"/>
                </a:cxn>
                <a:cxn ang="0">
                  <a:pos x="connsiteX1" y="connsiteY1"/>
                </a:cxn>
                <a:cxn ang="0">
                  <a:pos x="connsiteX2" y="connsiteY2"/>
                </a:cxn>
                <a:cxn ang="0">
                  <a:pos x="connsiteX3" y="connsiteY3"/>
                </a:cxn>
              </a:cxnLst>
              <a:rect l="l" t="t" r="r" b="b"/>
              <a:pathLst>
                <a:path w="8085" h="15172">
                  <a:moveTo>
                    <a:pt x="5804" y="66"/>
                  </a:moveTo>
                  <a:cubicBezTo>
                    <a:pt x="5804" y="66"/>
                    <a:pt x="634" y="2664"/>
                    <a:pt x="-102" y="5972"/>
                  </a:cubicBezTo>
                  <a:cubicBezTo>
                    <a:pt x="-837" y="9281"/>
                    <a:pt x="3599" y="17809"/>
                    <a:pt x="5804" y="12638"/>
                  </a:cubicBezTo>
                  <a:cubicBezTo>
                    <a:pt x="8010" y="7467"/>
                    <a:pt x="9137" y="-4369"/>
                    <a:pt x="5804" y="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6" name="Freeform: Shape 1665">
              <a:extLst>
                <a:ext uri="{FF2B5EF4-FFF2-40B4-BE49-F238E27FC236}">
                  <a16:creationId xmlns:a16="http://schemas.microsoft.com/office/drawing/2014/main" xmlns="" id="{50A1B01B-39F3-BCD1-9634-4C1823D5B1A7}"/>
                </a:ext>
              </a:extLst>
            </p:cNvPr>
            <p:cNvSpPr/>
            <p:nvPr/>
          </p:nvSpPr>
          <p:spPr>
            <a:xfrm>
              <a:off x="3119404" y="1579162"/>
              <a:ext cx="12406" cy="11832"/>
            </a:xfrm>
            <a:custGeom>
              <a:avLst/>
              <a:gdLst>
                <a:gd name="connsiteX0" fmla="*/ 1263 w 12406"/>
                <a:gd name="connsiteY0" fmla="*/ 1629 h 11832"/>
                <a:gd name="connsiteX1" fmla="*/ 3493 w 12406"/>
                <a:gd name="connsiteY1" fmla="*/ 10868 h 11832"/>
                <a:gd name="connsiteX2" fmla="*/ 11997 w 12406"/>
                <a:gd name="connsiteY2" fmla="*/ 6432 h 11832"/>
                <a:gd name="connsiteX3" fmla="*/ 1263 w 12406"/>
                <a:gd name="connsiteY3" fmla="*/ 1629 h 11832"/>
              </a:gdLst>
              <a:ahLst/>
              <a:cxnLst>
                <a:cxn ang="0">
                  <a:pos x="connsiteX0" y="connsiteY0"/>
                </a:cxn>
                <a:cxn ang="0">
                  <a:pos x="connsiteX1" y="connsiteY1"/>
                </a:cxn>
                <a:cxn ang="0">
                  <a:pos x="connsiteX2" y="connsiteY2"/>
                </a:cxn>
                <a:cxn ang="0">
                  <a:pos x="connsiteX3" y="connsiteY3"/>
                </a:cxn>
              </a:cxnLst>
              <a:rect l="l" t="t" r="r" b="b"/>
              <a:pathLst>
                <a:path w="12406" h="11832">
                  <a:moveTo>
                    <a:pt x="1263" y="1629"/>
                  </a:moveTo>
                  <a:cubicBezTo>
                    <a:pt x="1263" y="1629"/>
                    <a:pt x="-3172" y="10500"/>
                    <a:pt x="3493" y="10868"/>
                  </a:cubicBezTo>
                  <a:cubicBezTo>
                    <a:pt x="10159" y="11236"/>
                    <a:pt x="13100" y="9765"/>
                    <a:pt x="11997" y="6432"/>
                  </a:cubicBezTo>
                  <a:cubicBezTo>
                    <a:pt x="10894" y="3099"/>
                    <a:pt x="1631" y="-5012"/>
                    <a:pt x="1263" y="16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7" name="Freeform: Shape 1666">
              <a:extLst>
                <a:ext uri="{FF2B5EF4-FFF2-40B4-BE49-F238E27FC236}">
                  <a16:creationId xmlns:a16="http://schemas.microsoft.com/office/drawing/2014/main" xmlns="" id="{F51CA143-2FA7-4856-5774-3431F8FE2692}"/>
                </a:ext>
              </a:extLst>
            </p:cNvPr>
            <p:cNvSpPr/>
            <p:nvPr/>
          </p:nvSpPr>
          <p:spPr>
            <a:xfrm>
              <a:off x="3558706" y="1929013"/>
              <a:ext cx="7851" cy="7924"/>
            </a:xfrm>
            <a:custGeom>
              <a:avLst/>
              <a:gdLst>
                <a:gd name="connsiteX0" fmla="*/ 4959 w 7851"/>
                <a:gd name="connsiteY0" fmla="*/ -651 h 7924"/>
                <a:gd name="connsiteX1" fmla="*/ -163 w 7851"/>
                <a:gd name="connsiteY1" fmla="*/ 2486 h 7924"/>
                <a:gd name="connsiteX2" fmla="*/ 4567 w 7851"/>
                <a:gd name="connsiteY2" fmla="*/ 5255 h 7924"/>
                <a:gd name="connsiteX3" fmla="*/ 4959 w 7851"/>
                <a:gd name="connsiteY3" fmla="*/ -651 h 7924"/>
              </a:gdLst>
              <a:ahLst/>
              <a:cxnLst>
                <a:cxn ang="0">
                  <a:pos x="connsiteX0" y="connsiteY0"/>
                </a:cxn>
                <a:cxn ang="0">
                  <a:pos x="connsiteX1" y="connsiteY1"/>
                </a:cxn>
                <a:cxn ang="0">
                  <a:pos x="connsiteX2" y="connsiteY2"/>
                </a:cxn>
                <a:cxn ang="0">
                  <a:pos x="connsiteX3" y="connsiteY3"/>
                </a:cxn>
              </a:cxnLst>
              <a:rect l="l" t="t" r="r" b="b"/>
              <a:pathLst>
                <a:path w="7851" h="7924">
                  <a:moveTo>
                    <a:pt x="4959" y="-651"/>
                  </a:moveTo>
                  <a:cubicBezTo>
                    <a:pt x="4959" y="-651"/>
                    <a:pt x="-555" y="-2244"/>
                    <a:pt x="-163" y="2486"/>
                  </a:cubicBezTo>
                  <a:cubicBezTo>
                    <a:pt x="229" y="7216"/>
                    <a:pt x="3783" y="8416"/>
                    <a:pt x="4567" y="5255"/>
                  </a:cubicBezTo>
                  <a:cubicBezTo>
                    <a:pt x="5351" y="2094"/>
                    <a:pt x="10889" y="-1852"/>
                    <a:pt x="4959" y="-6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8" name="Freeform: Shape 1667">
              <a:extLst>
                <a:ext uri="{FF2B5EF4-FFF2-40B4-BE49-F238E27FC236}">
                  <a16:creationId xmlns:a16="http://schemas.microsoft.com/office/drawing/2014/main" xmlns="" id="{A51C9872-05D3-B63B-8DCB-E66212BCE3E6}"/>
                </a:ext>
              </a:extLst>
            </p:cNvPr>
            <p:cNvSpPr/>
            <p:nvPr/>
          </p:nvSpPr>
          <p:spPr>
            <a:xfrm>
              <a:off x="3768957" y="2410513"/>
              <a:ext cx="226751" cy="211988"/>
            </a:xfrm>
            <a:custGeom>
              <a:avLst/>
              <a:gdLst>
                <a:gd name="connsiteX0" fmla="*/ 224425 w 226751"/>
                <a:gd name="connsiteY0" fmla="*/ 164249 h 211988"/>
                <a:gd name="connsiteX1" fmla="*/ 220063 w 226751"/>
                <a:gd name="connsiteY1" fmla="*/ 151138 h 211988"/>
                <a:gd name="connsiteX2" fmla="*/ 216926 w 226751"/>
                <a:gd name="connsiteY2" fmla="*/ 138346 h 211988"/>
                <a:gd name="connsiteX3" fmla="*/ 213495 w 226751"/>
                <a:gd name="connsiteY3" fmla="*/ 127098 h 211988"/>
                <a:gd name="connsiteX4" fmla="*/ 205383 w 226751"/>
                <a:gd name="connsiteY4" fmla="*/ 130235 h 211988"/>
                <a:gd name="connsiteX5" fmla="*/ 194453 w 226751"/>
                <a:gd name="connsiteY5" fmla="*/ 131484 h 211988"/>
                <a:gd name="connsiteX6" fmla="*/ 186023 w 226751"/>
                <a:gd name="connsiteY6" fmla="*/ 123986 h 211988"/>
                <a:gd name="connsiteX7" fmla="*/ 190410 w 226751"/>
                <a:gd name="connsiteY7" fmla="*/ 114624 h 211988"/>
                <a:gd name="connsiteX8" fmla="*/ 199453 w 226751"/>
                <a:gd name="connsiteY8" fmla="*/ 106194 h 211988"/>
                <a:gd name="connsiteX9" fmla="*/ 197002 w 226751"/>
                <a:gd name="connsiteY9" fmla="*/ 97151 h 211988"/>
                <a:gd name="connsiteX10" fmla="*/ 186072 w 226751"/>
                <a:gd name="connsiteY10" fmla="*/ 93402 h 211988"/>
                <a:gd name="connsiteX11" fmla="*/ 178917 w 226751"/>
                <a:gd name="connsiteY11" fmla="*/ 85290 h 211988"/>
                <a:gd name="connsiteX12" fmla="*/ 172986 w 226751"/>
                <a:gd name="connsiteY12" fmla="*/ 79041 h 211988"/>
                <a:gd name="connsiteX13" fmla="*/ 167668 w 226751"/>
                <a:gd name="connsiteY13" fmla="*/ 86834 h 211988"/>
                <a:gd name="connsiteX14" fmla="*/ 157988 w 226751"/>
                <a:gd name="connsiteY14" fmla="*/ 88084 h 211988"/>
                <a:gd name="connsiteX15" fmla="*/ 151764 w 226751"/>
                <a:gd name="connsiteY15" fmla="*/ 94970 h 211988"/>
                <a:gd name="connsiteX16" fmla="*/ 143334 w 226751"/>
                <a:gd name="connsiteY16" fmla="*/ 99332 h 211988"/>
                <a:gd name="connsiteX17" fmla="*/ 140197 w 226751"/>
                <a:gd name="connsiteY17" fmla="*/ 89040 h 211988"/>
                <a:gd name="connsiteX18" fmla="*/ 133335 w 226751"/>
                <a:gd name="connsiteY18" fmla="*/ 90584 h 211988"/>
                <a:gd name="connsiteX19" fmla="*/ 124905 w 226751"/>
                <a:gd name="connsiteY19" fmla="*/ 91515 h 211988"/>
                <a:gd name="connsiteX20" fmla="*/ 123974 w 226751"/>
                <a:gd name="connsiteY20" fmla="*/ 81859 h 211988"/>
                <a:gd name="connsiteX21" fmla="*/ 132404 w 226751"/>
                <a:gd name="connsiteY21" fmla="*/ 72792 h 211988"/>
                <a:gd name="connsiteX22" fmla="*/ 124905 w 226751"/>
                <a:gd name="connsiteY22" fmla="*/ 68749 h 211988"/>
                <a:gd name="connsiteX23" fmla="*/ 115544 w 226751"/>
                <a:gd name="connsiteY23" fmla="*/ 67499 h 211988"/>
                <a:gd name="connsiteX24" fmla="*/ 111500 w 226751"/>
                <a:gd name="connsiteY24" fmla="*/ 63112 h 211988"/>
                <a:gd name="connsiteX25" fmla="*/ 107432 w 226751"/>
                <a:gd name="connsiteY25" fmla="*/ 51251 h 211988"/>
                <a:gd name="connsiteX26" fmla="*/ 121156 w 226751"/>
                <a:gd name="connsiteY26" fmla="*/ 35959 h 211988"/>
                <a:gd name="connsiteX27" fmla="*/ 125836 w 226751"/>
                <a:gd name="connsiteY27" fmla="*/ 25348 h 211988"/>
                <a:gd name="connsiteX28" fmla="*/ 128287 w 226751"/>
                <a:gd name="connsiteY28" fmla="*/ 14124 h 211988"/>
                <a:gd name="connsiteX29" fmla="*/ 134536 w 226751"/>
                <a:gd name="connsiteY29" fmla="*/ 6331 h 211988"/>
                <a:gd name="connsiteX30" fmla="*/ 131424 w 226751"/>
                <a:gd name="connsiteY30" fmla="*/ -555 h 211988"/>
                <a:gd name="connsiteX31" fmla="*/ 117994 w 226751"/>
                <a:gd name="connsiteY31" fmla="*/ 82 h 211988"/>
                <a:gd name="connsiteX32" fmla="*/ 102384 w 226751"/>
                <a:gd name="connsiteY32" fmla="*/ 9125 h 211988"/>
                <a:gd name="connsiteX33" fmla="*/ 90842 w 226751"/>
                <a:gd name="connsiteY33" fmla="*/ 31916 h 211988"/>
                <a:gd name="connsiteX34" fmla="*/ 64620 w 226751"/>
                <a:gd name="connsiteY34" fmla="*/ 53138 h 211988"/>
                <a:gd name="connsiteX35" fmla="*/ 54327 w 226751"/>
                <a:gd name="connsiteY35" fmla="*/ 74679 h 211988"/>
                <a:gd name="connsiteX36" fmla="*/ 48397 w 226751"/>
                <a:gd name="connsiteY36" fmla="*/ 86540 h 211988"/>
                <a:gd name="connsiteX37" fmla="*/ 41829 w 226751"/>
                <a:gd name="connsiteY37" fmla="*/ 99014 h 211988"/>
                <a:gd name="connsiteX38" fmla="*/ 42466 w 226751"/>
                <a:gd name="connsiteY38" fmla="*/ 108375 h 211988"/>
                <a:gd name="connsiteX39" fmla="*/ 32468 w 226751"/>
                <a:gd name="connsiteY39" fmla="*/ 113276 h 211988"/>
                <a:gd name="connsiteX40" fmla="*/ 27566 w 226751"/>
                <a:gd name="connsiteY40" fmla="*/ 124500 h 211988"/>
                <a:gd name="connsiteX41" fmla="*/ 14750 w 226751"/>
                <a:gd name="connsiteY41" fmla="*/ 128250 h 211988"/>
                <a:gd name="connsiteX42" fmla="*/ 6957 w 226751"/>
                <a:gd name="connsiteY42" fmla="*/ 138567 h 211988"/>
                <a:gd name="connsiteX43" fmla="*/ 1026 w 226751"/>
                <a:gd name="connsiteY43" fmla="*/ 164764 h 211988"/>
                <a:gd name="connsiteX44" fmla="*/ 8819 w 226751"/>
                <a:gd name="connsiteY44" fmla="*/ 172900 h 211988"/>
                <a:gd name="connsiteX45" fmla="*/ 16318 w 226751"/>
                <a:gd name="connsiteY45" fmla="*/ 177801 h 211988"/>
                <a:gd name="connsiteX46" fmla="*/ 29747 w 226751"/>
                <a:gd name="connsiteY46" fmla="*/ 177188 h 211988"/>
                <a:gd name="connsiteX47" fmla="*/ 44108 w 226751"/>
                <a:gd name="connsiteY47" fmla="*/ 172826 h 211988"/>
                <a:gd name="connsiteX48" fmla="*/ 61581 w 226751"/>
                <a:gd name="connsiteY48" fmla="*/ 173120 h 211988"/>
                <a:gd name="connsiteX49" fmla="*/ 76285 w 226751"/>
                <a:gd name="connsiteY49" fmla="*/ 176551 h 211988"/>
                <a:gd name="connsiteX50" fmla="*/ 94370 w 226751"/>
                <a:gd name="connsiteY50" fmla="*/ 179370 h 211988"/>
                <a:gd name="connsiteX51" fmla="*/ 107162 w 226751"/>
                <a:gd name="connsiteY51" fmla="*/ 173758 h 211988"/>
                <a:gd name="connsiteX52" fmla="*/ 116843 w 226751"/>
                <a:gd name="connsiteY52" fmla="*/ 170327 h 211988"/>
                <a:gd name="connsiteX53" fmla="*/ 119979 w 226751"/>
                <a:gd name="connsiteY53" fmla="*/ 177678 h 211988"/>
                <a:gd name="connsiteX54" fmla="*/ 131203 w 226751"/>
                <a:gd name="connsiteY54" fmla="*/ 180497 h 211988"/>
                <a:gd name="connsiteX55" fmla="*/ 141814 w 226751"/>
                <a:gd name="connsiteY55" fmla="*/ 177384 h 211988"/>
                <a:gd name="connsiteX56" fmla="*/ 131840 w 226751"/>
                <a:gd name="connsiteY56" fmla="*/ 187677 h 211988"/>
                <a:gd name="connsiteX57" fmla="*/ 120911 w 226751"/>
                <a:gd name="connsiteY57" fmla="*/ 197651 h 211988"/>
                <a:gd name="connsiteX58" fmla="*/ 134021 w 226751"/>
                <a:gd name="connsiteY58" fmla="*/ 204832 h 211988"/>
                <a:gd name="connsiteX59" fmla="*/ 149926 w 226751"/>
                <a:gd name="connsiteY59" fmla="*/ 190790 h 211988"/>
                <a:gd name="connsiteX60" fmla="*/ 160537 w 226751"/>
                <a:gd name="connsiteY60" fmla="*/ 184246 h 211988"/>
                <a:gd name="connsiteX61" fmla="*/ 168355 w 226751"/>
                <a:gd name="connsiteY61" fmla="*/ 183609 h 211988"/>
                <a:gd name="connsiteX62" fmla="*/ 175216 w 226751"/>
                <a:gd name="connsiteY62" fmla="*/ 178316 h 211988"/>
                <a:gd name="connsiteX63" fmla="*/ 180117 w 226751"/>
                <a:gd name="connsiteY63" fmla="*/ 185668 h 211988"/>
                <a:gd name="connsiteX64" fmla="*/ 170119 w 226751"/>
                <a:gd name="connsiteY64" fmla="*/ 201597 h 211988"/>
                <a:gd name="connsiteX65" fmla="*/ 180730 w 226751"/>
                <a:gd name="connsiteY65" fmla="*/ 204415 h 211988"/>
                <a:gd name="connsiteX66" fmla="*/ 191023 w 226751"/>
                <a:gd name="connsiteY66" fmla="*/ 198779 h 211988"/>
                <a:gd name="connsiteX67" fmla="*/ 191341 w 226751"/>
                <a:gd name="connsiteY67" fmla="*/ 205665 h 211988"/>
                <a:gd name="connsiteX68" fmla="*/ 194478 w 226751"/>
                <a:gd name="connsiteY68" fmla="*/ 210958 h 211988"/>
                <a:gd name="connsiteX69" fmla="*/ 210064 w 226751"/>
                <a:gd name="connsiteY69" fmla="*/ 210958 h 211988"/>
                <a:gd name="connsiteX70" fmla="*/ 217563 w 226751"/>
                <a:gd name="connsiteY70" fmla="*/ 204268 h 211988"/>
                <a:gd name="connsiteX71" fmla="*/ 217563 w 226751"/>
                <a:gd name="connsiteY71" fmla="*/ 204096 h 211988"/>
                <a:gd name="connsiteX72" fmla="*/ 221925 w 226751"/>
                <a:gd name="connsiteY72" fmla="*/ 190054 h 211988"/>
                <a:gd name="connsiteX73" fmla="*/ 225675 w 226751"/>
                <a:gd name="connsiteY73" fmla="*/ 178512 h 211988"/>
                <a:gd name="connsiteX74" fmla="*/ 224425 w 226751"/>
                <a:gd name="connsiteY74" fmla="*/ 164249 h 21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26751" h="211988">
                  <a:moveTo>
                    <a:pt x="224425" y="164249"/>
                  </a:moveTo>
                  <a:cubicBezTo>
                    <a:pt x="221312" y="161431"/>
                    <a:pt x="223493" y="153319"/>
                    <a:pt x="220063" y="151138"/>
                  </a:cubicBezTo>
                  <a:cubicBezTo>
                    <a:pt x="216632" y="148957"/>
                    <a:pt x="216926" y="143958"/>
                    <a:pt x="216926" y="138346"/>
                  </a:cubicBezTo>
                  <a:cubicBezTo>
                    <a:pt x="216926" y="132734"/>
                    <a:pt x="218176" y="127417"/>
                    <a:pt x="213495" y="127098"/>
                  </a:cubicBezTo>
                  <a:cubicBezTo>
                    <a:pt x="208814" y="126779"/>
                    <a:pt x="208814" y="129279"/>
                    <a:pt x="205383" y="130235"/>
                  </a:cubicBezTo>
                  <a:cubicBezTo>
                    <a:pt x="201952" y="131190"/>
                    <a:pt x="198840" y="129916"/>
                    <a:pt x="194453" y="131484"/>
                  </a:cubicBezTo>
                  <a:cubicBezTo>
                    <a:pt x="190067" y="133053"/>
                    <a:pt x="185729" y="129597"/>
                    <a:pt x="186023" y="123986"/>
                  </a:cubicBezTo>
                  <a:cubicBezTo>
                    <a:pt x="186317" y="118374"/>
                    <a:pt x="186342" y="117418"/>
                    <a:pt x="190410" y="114624"/>
                  </a:cubicBezTo>
                  <a:cubicBezTo>
                    <a:pt x="193767" y="112198"/>
                    <a:pt x="196806" y="109380"/>
                    <a:pt x="199453" y="106194"/>
                  </a:cubicBezTo>
                  <a:cubicBezTo>
                    <a:pt x="201634" y="103744"/>
                    <a:pt x="201634" y="99945"/>
                    <a:pt x="197002" y="97151"/>
                  </a:cubicBezTo>
                  <a:cubicBezTo>
                    <a:pt x="192370" y="94357"/>
                    <a:pt x="189650" y="95264"/>
                    <a:pt x="186072" y="93402"/>
                  </a:cubicBezTo>
                  <a:cubicBezTo>
                    <a:pt x="182494" y="91539"/>
                    <a:pt x="178598" y="90951"/>
                    <a:pt x="178917" y="85290"/>
                  </a:cubicBezTo>
                  <a:cubicBezTo>
                    <a:pt x="179235" y="79630"/>
                    <a:pt x="174236" y="74361"/>
                    <a:pt x="172986" y="79041"/>
                  </a:cubicBezTo>
                  <a:cubicBezTo>
                    <a:pt x="171736" y="83722"/>
                    <a:pt x="171418" y="90265"/>
                    <a:pt x="167668" y="86834"/>
                  </a:cubicBezTo>
                  <a:cubicBezTo>
                    <a:pt x="163919" y="83403"/>
                    <a:pt x="159557" y="84653"/>
                    <a:pt x="157988" y="88084"/>
                  </a:cubicBezTo>
                  <a:cubicBezTo>
                    <a:pt x="156420" y="91515"/>
                    <a:pt x="153087" y="89971"/>
                    <a:pt x="151764" y="94970"/>
                  </a:cubicBezTo>
                  <a:cubicBezTo>
                    <a:pt x="150440" y="99969"/>
                    <a:pt x="145515" y="104626"/>
                    <a:pt x="143334" y="99332"/>
                  </a:cubicBezTo>
                  <a:cubicBezTo>
                    <a:pt x="141152" y="94039"/>
                    <a:pt x="143628" y="90265"/>
                    <a:pt x="140197" y="89040"/>
                  </a:cubicBezTo>
                  <a:cubicBezTo>
                    <a:pt x="136766" y="87815"/>
                    <a:pt x="134585" y="88084"/>
                    <a:pt x="133335" y="90584"/>
                  </a:cubicBezTo>
                  <a:cubicBezTo>
                    <a:pt x="132085" y="93083"/>
                    <a:pt x="127405" y="93721"/>
                    <a:pt x="124905" y="91515"/>
                  </a:cubicBezTo>
                  <a:cubicBezTo>
                    <a:pt x="122405" y="89309"/>
                    <a:pt x="117725" y="84335"/>
                    <a:pt x="123974" y="81859"/>
                  </a:cubicBezTo>
                  <a:cubicBezTo>
                    <a:pt x="130223" y="79384"/>
                    <a:pt x="131473" y="76223"/>
                    <a:pt x="132404" y="72792"/>
                  </a:cubicBezTo>
                  <a:cubicBezTo>
                    <a:pt x="133335" y="69361"/>
                    <a:pt x="131767" y="67499"/>
                    <a:pt x="124905" y="68749"/>
                  </a:cubicBezTo>
                  <a:cubicBezTo>
                    <a:pt x="118043" y="69998"/>
                    <a:pt x="116181" y="71199"/>
                    <a:pt x="115544" y="67499"/>
                  </a:cubicBezTo>
                  <a:cubicBezTo>
                    <a:pt x="114906" y="63798"/>
                    <a:pt x="113681" y="65930"/>
                    <a:pt x="111500" y="63112"/>
                  </a:cubicBezTo>
                  <a:cubicBezTo>
                    <a:pt x="109319" y="60294"/>
                    <a:pt x="102751" y="55956"/>
                    <a:pt x="107432" y="51251"/>
                  </a:cubicBezTo>
                  <a:cubicBezTo>
                    <a:pt x="112113" y="46546"/>
                    <a:pt x="117431" y="42209"/>
                    <a:pt x="121156" y="35959"/>
                  </a:cubicBezTo>
                  <a:cubicBezTo>
                    <a:pt x="124881" y="29710"/>
                    <a:pt x="124905" y="32847"/>
                    <a:pt x="125836" y="25348"/>
                  </a:cubicBezTo>
                  <a:cubicBezTo>
                    <a:pt x="126767" y="17849"/>
                    <a:pt x="126155" y="14737"/>
                    <a:pt x="128287" y="14124"/>
                  </a:cubicBezTo>
                  <a:cubicBezTo>
                    <a:pt x="131644" y="12874"/>
                    <a:pt x="134021" y="9885"/>
                    <a:pt x="134536" y="6331"/>
                  </a:cubicBezTo>
                  <a:cubicBezTo>
                    <a:pt x="135467" y="1626"/>
                    <a:pt x="136104" y="-2099"/>
                    <a:pt x="131424" y="-555"/>
                  </a:cubicBezTo>
                  <a:cubicBezTo>
                    <a:pt x="126743" y="989"/>
                    <a:pt x="123606" y="82"/>
                    <a:pt x="117994" y="82"/>
                  </a:cubicBezTo>
                  <a:cubicBezTo>
                    <a:pt x="112382" y="82"/>
                    <a:pt x="105741" y="5376"/>
                    <a:pt x="102384" y="9125"/>
                  </a:cubicBezTo>
                  <a:cubicBezTo>
                    <a:pt x="99026" y="12874"/>
                    <a:pt x="99933" y="22236"/>
                    <a:pt x="90842" y="31916"/>
                  </a:cubicBezTo>
                  <a:cubicBezTo>
                    <a:pt x="81750" y="41596"/>
                    <a:pt x="67757" y="47845"/>
                    <a:pt x="64620" y="53138"/>
                  </a:cubicBezTo>
                  <a:cubicBezTo>
                    <a:pt x="61483" y="58432"/>
                    <a:pt x="55896" y="66862"/>
                    <a:pt x="54327" y="74679"/>
                  </a:cubicBezTo>
                  <a:cubicBezTo>
                    <a:pt x="54327" y="74679"/>
                    <a:pt x="52146" y="83722"/>
                    <a:pt x="48397" y="86540"/>
                  </a:cubicBezTo>
                  <a:cubicBezTo>
                    <a:pt x="44427" y="89481"/>
                    <a:pt x="42001" y="94063"/>
                    <a:pt x="41829" y="99014"/>
                  </a:cubicBezTo>
                  <a:cubicBezTo>
                    <a:pt x="42148" y="103376"/>
                    <a:pt x="47784" y="107763"/>
                    <a:pt x="42466" y="108375"/>
                  </a:cubicBezTo>
                  <a:cubicBezTo>
                    <a:pt x="37148" y="108988"/>
                    <a:pt x="33105" y="108694"/>
                    <a:pt x="32468" y="113276"/>
                  </a:cubicBezTo>
                  <a:cubicBezTo>
                    <a:pt x="31830" y="117859"/>
                    <a:pt x="28105" y="121069"/>
                    <a:pt x="27566" y="124500"/>
                  </a:cubicBezTo>
                  <a:cubicBezTo>
                    <a:pt x="27027" y="127931"/>
                    <a:pt x="20680" y="124819"/>
                    <a:pt x="14750" y="128250"/>
                  </a:cubicBezTo>
                  <a:cubicBezTo>
                    <a:pt x="8819" y="131681"/>
                    <a:pt x="8525" y="129500"/>
                    <a:pt x="6957" y="138567"/>
                  </a:cubicBezTo>
                  <a:cubicBezTo>
                    <a:pt x="5388" y="147634"/>
                    <a:pt x="-3336" y="160083"/>
                    <a:pt x="1026" y="164764"/>
                  </a:cubicBezTo>
                  <a:cubicBezTo>
                    <a:pt x="5388" y="169444"/>
                    <a:pt x="8819" y="169150"/>
                    <a:pt x="8819" y="172900"/>
                  </a:cubicBezTo>
                  <a:cubicBezTo>
                    <a:pt x="8819" y="176649"/>
                    <a:pt x="11956" y="177801"/>
                    <a:pt x="16318" y="177801"/>
                  </a:cubicBezTo>
                  <a:cubicBezTo>
                    <a:pt x="20680" y="177801"/>
                    <a:pt x="26929" y="181232"/>
                    <a:pt x="29747" y="177188"/>
                  </a:cubicBezTo>
                  <a:cubicBezTo>
                    <a:pt x="32566" y="173145"/>
                    <a:pt x="36609" y="172826"/>
                    <a:pt x="44108" y="172826"/>
                  </a:cubicBezTo>
                  <a:cubicBezTo>
                    <a:pt x="51607" y="172826"/>
                    <a:pt x="59694" y="170621"/>
                    <a:pt x="61581" y="173120"/>
                  </a:cubicBezTo>
                  <a:cubicBezTo>
                    <a:pt x="63468" y="175620"/>
                    <a:pt x="71874" y="176551"/>
                    <a:pt x="76285" y="176551"/>
                  </a:cubicBezTo>
                  <a:cubicBezTo>
                    <a:pt x="80696" y="176551"/>
                    <a:pt x="89077" y="180619"/>
                    <a:pt x="94370" y="179370"/>
                  </a:cubicBezTo>
                  <a:cubicBezTo>
                    <a:pt x="99664" y="178120"/>
                    <a:pt x="105913" y="175620"/>
                    <a:pt x="107162" y="173758"/>
                  </a:cubicBezTo>
                  <a:cubicBezTo>
                    <a:pt x="108412" y="171895"/>
                    <a:pt x="114049" y="170008"/>
                    <a:pt x="116843" y="170327"/>
                  </a:cubicBezTo>
                  <a:cubicBezTo>
                    <a:pt x="119636" y="170645"/>
                    <a:pt x="114049" y="176551"/>
                    <a:pt x="119979" y="177678"/>
                  </a:cubicBezTo>
                  <a:cubicBezTo>
                    <a:pt x="125910" y="178806"/>
                    <a:pt x="125910" y="183315"/>
                    <a:pt x="131203" y="180497"/>
                  </a:cubicBezTo>
                  <a:cubicBezTo>
                    <a:pt x="136497" y="177678"/>
                    <a:pt x="141814" y="173929"/>
                    <a:pt x="141814" y="177384"/>
                  </a:cubicBezTo>
                  <a:cubicBezTo>
                    <a:pt x="141814" y="180840"/>
                    <a:pt x="138065" y="184540"/>
                    <a:pt x="131840" y="187677"/>
                  </a:cubicBezTo>
                  <a:cubicBezTo>
                    <a:pt x="125616" y="190814"/>
                    <a:pt x="115593" y="190471"/>
                    <a:pt x="120911" y="197651"/>
                  </a:cubicBezTo>
                  <a:cubicBezTo>
                    <a:pt x="126228" y="204832"/>
                    <a:pt x="127135" y="205763"/>
                    <a:pt x="134021" y="204832"/>
                  </a:cubicBezTo>
                  <a:cubicBezTo>
                    <a:pt x="140907" y="203900"/>
                    <a:pt x="145245" y="196401"/>
                    <a:pt x="149926" y="190790"/>
                  </a:cubicBezTo>
                  <a:cubicBezTo>
                    <a:pt x="154607" y="185178"/>
                    <a:pt x="156175" y="183315"/>
                    <a:pt x="160537" y="184246"/>
                  </a:cubicBezTo>
                  <a:cubicBezTo>
                    <a:pt x="164899" y="185178"/>
                    <a:pt x="165855" y="188290"/>
                    <a:pt x="168355" y="183609"/>
                  </a:cubicBezTo>
                  <a:cubicBezTo>
                    <a:pt x="170854" y="178928"/>
                    <a:pt x="172079" y="177997"/>
                    <a:pt x="175216" y="178316"/>
                  </a:cubicBezTo>
                  <a:cubicBezTo>
                    <a:pt x="178353" y="178634"/>
                    <a:pt x="183328" y="180497"/>
                    <a:pt x="180117" y="185668"/>
                  </a:cubicBezTo>
                  <a:cubicBezTo>
                    <a:pt x="176907" y="190839"/>
                    <a:pt x="167301" y="196279"/>
                    <a:pt x="170119" y="201597"/>
                  </a:cubicBezTo>
                  <a:cubicBezTo>
                    <a:pt x="172937" y="206914"/>
                    <a:pt x="174800" y="207846"/>
                    <a:pt x="180730" y="204415"/>
                  </a:cubicBezTo>
                  <a:cubicBezTo>
                    <a:pt x="186661" y="200984"/>
                    <a:pt x="187298" y="197847"/>
                    <a:pt x="191023" y="198779"/>
                  </a:cubicBezTo>
                  <a:cubicBezTo>
                    <a:pt x="194747" y="199710"/>
                    <a:pt x="192910" y="202846"/>
                    <a:pt x="191341" y="205665"/>
                  </a:cubicBezTo>
                  <a:cubicBezTo>
                    <a:pt x="189773" y="208483"/>
                    <a:pt x="191341" y="210566"/>
                    <a:pt x="194478" y="210958"/>
                  </a:cubicBezTo>
                  <a:cubicBezTo>
                    <a:pt x="197615" y="211350"/>
                    <a:pt x="207270" y="210639"/>
                    <a:pt x="210064" y="210958"/>
                  </a:cubicBezTo>
                  <a:cubicBezTo>
                    <a:pt x="213985" y="211179"/>
                    <a:pt x="217342" y="208189"/>
                    <a:pt x="217563" y="204268"/>
                  </a:cubicBezTo>
                  <a:cubicBezTo>
                    <a:pt x="217563" y="204194"/>
                    <a:pt x="217563" y="204145"/>
                    <a:pt x="217563" y="204096"/>
                  </a:cubicBezTo>
                  <a:cubicBezTo>
                    <a:pt x="217881" y="199195"/>
                    <a:pt x="219425" y="191843"/>
                    <a:pt x="221925" y="190054"/>
                  </a:cubicBezTo>
                  <a:cubicBezTo>
                    <a:pt x="224425" y="188265"/>
                    <a:pt x="224743" y="186623"/>
                    <a:pt x="225675" y="178512"/>
                  </a:cubicBezTo>
                  <a:cubicBezTo>
                    <a:pt x="226606" y="170400"/>
                    <a:pt x="227537" y="167067"/>
                    <a:pt x="224425" y="16424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69" name="Freeform: Shape 1668">
              <a:extLst>
                <a:ext uri="{FF2B5EF4-FFF2-40B4-BE49-F238E27FC236}">
                  <a16:creationId xmlns:a16="http://schemas.microsoft.com/office/drawing/2014/main" xmlns="" id="{9B7AEB42-15B3-25AE-0DA7-854F5671A07C}"/>
                </a:ext>
              </a:extLst>
            </p:cNvPr>
            <p:cNvSpPr/>
            <p:nvPr/>
          </p:nvSpPr>
          <p:spPr>
            <a:xfrm>
              <a:off x="7128126" y="4688029"/>
              <a:ext cx="239830" cy="467806"/>
            </a:xfrm>
            <a:custGeom>
              <a:avLst/>
              <a:gdLst>
                <a:gd name="connsiteX0" fmla="*/ 227013 w 239830"/>
                <a:gd name="connsiteY0" fmla="*/ 83124 h 467806"/>
                <a:gd name="connsiteX1" fmla="*/ 223410 w 239830"/>
                <a:gd name="connsiteY1" fmla="*/ 52688 h 467806"/>
                <a:gd name="connsiteX2" fmla="*/ 215666 w 239830"/>
                <a:gd name="connsiteY2" fmla="*/ 28426 h 467806"/>
                <a:gd name="connsiteX3" fmla="*/ 206378 w 239830"/>
                <a:gd name="connsiteY3" fmla="*/ 14507 h 467806"/>
                <a:gd name="connsiteX4" fmla="*/ 200203 w 239830"/>
                <a:gd name="connsiteY4" fmla="*/ 4190 h 467806"/>
                <a:gd name="connsiteX5" fmla="*/ 191944 w 239830"/>
                <a:gd name="connsiteY5" fmla="*/ 588 h 467806"/>
                <a:gd name="connsiteX6" fmla="*/ 188857 w 239830"/>
                <a:gd name="connsiteY6" fmla="*/ 11419 h 467806"/>
                <a:gd name="connsiteX7" fmla="*/ 180083 w 239830"/>
                <a:gd name="connsiteY7" fmla="*/ 14507 h 467806"/>
                <a:gd name="connsiteX8" fmla="*/ 183685 w 239830"/>
                <a:gd name="connsiteY8" fmla="*/ 27912 h 467806"/>
                <a:gd name="connsiteX9" fmla="*/ 180083 w 239830"/>
                <a:gd name="connsiteY9" fmla="*/ 40312 h 467806"/>
                <a:gd name="connsiteX10" fmla="*/ 170795 w 239830"/>
                <a:gd name="connsiteY10" fmla="*/ 44429 h 467806"/>
                <a:gd name="connsiteX11" fmla="*/ 165625 w 239830"/>
                <a:gd name="connsiteY11" fmla="*/ 47517 h 467806"/>
                <a:gd name="connsiteX12" fmla="*/ 165110 w 239830"/>
                <a:gd name="connsiteY12" fmla="*/ 55775 h 467806"/>
                <a:gd name="connsiteX13" fmla="*/ 157390 w 239830"/>
                <a:gd name="connsiteY13" fmla="*/ 51143 h 467806"/>
                <a:gd name="connsiteX14" fmla="*/ 149647 w 239830"/>
                <a:gd name="connsiteY14" fmla="*/ 60407 h 467806"/>
                <a:gd name="connsiteX15" fmla="*/ 155308 w 239830"/>
                <a:gd name="connsiteY15" fmla="*/ 69695 h 467806"/>
                <a:gd name="connsiteX16" fmla="*/ 144990 w 239830"/>
                <a:gd name="connsiteY16" fmla="*/ 76410 h 467806"/>
                <a:gd name="connsiteX17" fmla="*/ 153249 w 239830"/>
                <a:gd name="connsiteY17" fmla="*/ 92412 h 467806"/>
                <a:gd name="connsiteX18" fmla="*/ 142417 w 239830"/>
                <a:gd name="connsiteY18" fmla="*/ 88785 h 467806"/>
                <a:gd name="connsiteX19" fmla="*/ 133130 w 239830"/>
                <a:gd name="connsiteY19" fmla="*/ 93956 h 467806"/>
                <a:gd name="connsiteX20" fmla="*/ 126439 w 239830"/>
                <a:gd name="connsiteY20" fmla="*/ 103244 h 467806"/>
                <a:gd name="connsiteX21" fmla="*/ 113010 w 239830"/>
                <a:gd name="connsiteY21" fmla="*/ 110963 h 467806"/>
                <a:gd name="connsiteX22" fmla="*/ 99090 w 239830"/>
                <a:gd name="connsiteY22" fmla="*/ 118315 h 467806"/>
                <a:gd name="connsiteX23" fmla="*/ 88259 w 239830"/>
                <a:gd name="connsiteY23" fmla="*/ 129147 h 467806"/>
                <a:gd name="connsiteX24" fmla="*/ 72795 w 239830"/>
                <a:gd name="connsiteY24" fmla="*/ 134293 h 467806"/>
                <a:gd name="connsiteX25" fmla="*/ 57308 w 239830"/>
                <a:gd name="connsiteY25" fmla="*/ 134832 h 467806"/>
                <a:gd name="connsiteX26" fmla="*/ 47505 w 239830"/>
                <a:gd name="connsiteY26" fmla="*/ 140493 h 467806"/>
                <a:gd name="connsiteX27" fmla="*/ 35252 w 239830"/>
                <a:gd name="connsiteY27" fmla="*/ 143581 h 467806"/>
                <a:gd name="connsiteX28" fmla="*/ 32679 w 239830"/>
                <a:gd name="connsiteY28" fmla="*/ 165636 h 467806"/>
                <a:gd name="connsiteX29" fmla="*/ 20817 w 239830"/>
                <a:gd name="connsiteY29" fmla="*/ 182791 h 467806"/>
                <a:gd name="connsiteX30" fmla="*/ 24934 w 239830"/>
                <a:gd name="connsiteY30" fmla="*/ 207028 h 467806"/>
                <a:gd name="connsiteX31" fmla="*/ 28562 w 239830"/>
                <a:gd name="connsiteY31" fmla="*/ 224574 h 467806"/>
                <a:gd name="connsiteX32" fmla="*/ 33708 w 239830"/>
                <a:gd name="connsiteY32" fmla="*/ 242096 h 467806"/>
                <a:gd name="connsiteX33" fmla="*/ 39369 w 239830"/>
                <a:gd name="connsiteY33" fmla="*/ 259128 h 467806"/>
                <a:gd name="connsiteX34" fmla="*/ 33708 w 239830"/>
                <a:gd name="connsiteY34" fmla="*/ 280276 h 467806"/>
                <a:gd name="connsiteX35" fmla="*/ 25449 w 239830"/>
                <a:gd name="connsiteY35" fmla="*/ 295764 h 467806"/>
                <a:gd name="connsiteX36" fmla="*/ 15647 w 239830"/>
                <a:gd name="connsiteY36" fmla="*/ 308017 h 467806"/>
                <a:gd name="connsiteX37" fmla="*/ 6359 w 239830"/>
                <a:gd name="connsiteY37" fmla="*/ 322451 h 467806"/>
                <a:gd name="connsiteX38" fmla="*/ 698 w 239830"/>
                <a:gd name="connsiteY38" fmla="*/ 339484 h 467806"/>
                <a:gd name="connsiteX39" fmla="*/ 1727 w 239830"/>
                <a:gd name="connsiteY39" fmla="*/ 361147 h 467806"/>
                <a:gd name="connsiteX40" fmla="*/ 8442 w 239830"/>
                <a:gd name="connsiteY40" fmla="*/ 376610 h 467806"/>
                <a:gd name="connsiteX41" fmla="*/ 15132 w 239830"/>
                <a:gd name="connsiteY41" fmla="*/ 391069 h 467806"/>
                <a:gd name="connsiteX42" fmla="*/ 9986 w 239830"/>
                <a:gd name="connsiteY42" fmla="*/ 400871 h 467806"/>
                <a:gd name="connsiteX43" fmla="*/ 12044 w 239830"/>
                <a:gd name="connsiteY43" fmla="*/ 419447 h 467806"/>
                <a:gd name="connsiteX44" fmla="*/ 22876 w 239830"/>
                <a:gd name="connsiteY44" fmla="*/ 435964 h 467806"/>
                <a:gd name="connsiteX45" fmla="*/ 33708 w 239830"/>
                <a:gd name="connsiteY45" fmla="*/ 449883 h 467806"/>
                <a:gd name="connsiteX46" fmla="*/ 55371 w 239830"/>
                <a:gd name="connsiteY46" fmla="*/ 460201 h 467806"/>
                <a:gd name="connsiteX47" fmla="*/ 79093 w 239830"/>
                <a:gd name="connsiteY47" fmla="*/ 463289 h 467806"/>
                <a:gd name="connsiteX48" fmla="*/ 96125 w 239830"/>
                <a:gd name="connsiteY48" fmla="*/ 452971 h 467806"/>
                <a:gd name="connsiteX49" fmla="*/ 113132 w 239830"/>
                <a:gd name="connsiteY49" fmla="*/ 448854 h 467806"/>
                <a:gd name="connsiteX50" fmla="*/ 127591 w 239830"/>
                <a:gd name="connsiteY50" fmla="*/ 439052 h 467806"/>
                <a:gd name="connsiteX51" fmla="*/ 136364 w 239830"/>
                <a:gd name="connsiteY51" fmla="*/ 413786 h 467806"/>
                <a:gd name="connsiteX52" fmla="*/ 147196 w 239830"/>
                <a:gd name="connsiteY52" fmla="*/ 385408 h 467806"/>
                <a:gd name="connsiteX53" fmla="*/ 164203 w 239830"/>
                <a:gd name="connsiteY53" fmla="*/ 331764 h 467806"/>
                <a:gd name="connsiteX54" fmla="*/ 171432 w 239830"/>
                <a:gd name="connsiteY54" fmla="*/ 293584 h 467806"/>
                <a:gd name="connsiteX55" fmla="*/ 187925 w 239830"/>
                <a:gd name="connsiteY55" fmla="*/ 255427 h 467806"/>
                <a:gd name="connsiteX56" fmla="*/ 201354 w 239830"/>
                <a:gd name="connsiteY56" fmla="*/ 207959 h 467806"/>
                <a:gd name="connsiteX57" fmla="*/ 209074 w 239830"/>
                <a:gd name="connsiteY57" fmla="*/ 169803 h 467806"/>
                <a:gd name="connsiteX58" fmla="*/ 217332 w 239830"/>
                <a:gd name="connsiteY58" fmla="*/ 148139 h 467806"/>
                <a:gd name="connsiteX59" fmla="*/ 210103 w 239830"/>
                <a:gd name="connsiteY59" fmla="*/ 130593 h 467806"/>
                <a:gd name="connsiteX60" fmla="*/ 219391 w 239830"/>
                <a:gd name="connsiteY60" fmla="*/ 119246 h 467806"/>
                <a:gd name="connsiteX61" fmla="*/ 227135 w 239830"/>
                <a:gd name="connsiteY61" fmla="*/ 130078 h 467806"/>
                <a:gd name="connsiteX62" fmla="*/ 233850 w 239830"/>
                <a:gd name="connsiteY62" fmla="*/ 125446 h 467806"/>
                <a:gd name="connsiteX63" fmla="*/ 236937 w 239830"/>
                <a:gd name="connsiteY63" fmla="*/ 117188 h 467806"/>
                <a:gd name="connsiteX64" fmla="*/ 232306 w 239830"/>
                <a:gd name="connsiteY64" fmla="*/ 100670 h 467806"/>
                <a:gd name="connsiteX65" fmla="*/ 227013 w 239830"/>
                <a:gd name="connsiteY65" fmla="*/ 83124 h 467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39830" h="467806">
                  <a:moveTo>
                    <a:pt x="227013" y="83124"/>
                  </a:moveTo>
                  <a:cubicBezTo>
                    <a:pt x="227527" y="73322"/>
                    <a:pt x="224954" y="64034"/>
                    <a:pt x="223410" y="52688"/>
                  </a:cubicBezTo>
                  <a:cubicBezTo>
                    <a:pt x="221866" y="41341"/>
                    <a:pt x="220298" y="36171"/>
                    <a:pt x="215666" y="28426"/>
                  </a:cubicBezTo>
                  <a:cubicBezTo>
                    <a:pt x="211035" y="20682"/>
                    <a:pt x="206378" y="19163"/>
                    <a:pt x="206378" y="14507"/>
                  </a:cubicBezTo>
                  <a:cubicBezTo>
                    <a:pt x="206378" y="9851"/>
                    <a:pt x="200203" y="7817"/>
                    <a:pt x="200203" y="4190"/>
                  </a:cubicBezTo>
                  <a:cubicBezTo>
                    <a:pt x="200203" y="563"/>
                    <a:pt x="191944" y="-3015"/>
                    <a:pt x="191944" y="588"/>
                  </a:cubicBezTo>
                  <a:cubicBezTo>
                    <a:pt x="191944" y="4190"/>
                    <a:pt x="192459" y="10390"/>
                    <a:pt x="188857" y="11419"/>
                  </a:cubicBezTo>
                  <a:cubicBezTo>
                    <a:pt x="185254" y="12448"/>
                    <a:pt x="176456" y="9875"/>
                    <a:pt x="180083" y="14507"/>
                  </a:cubicBezTo>
                  <a:cubicBezTo>
                    <a:pt x="183710" y="19139"/>
                    <a:pt x="183685" y="21859"/>
                    <a:pt x="183685" y="27912"/>
                  </a:cubicBezTo>
                  <a:cubicBezTo>
                    <a:pt x="183685" y="33965"/>
                    <a:pt x="182656" y="34112"/>
                    <a:pt x="180083" y="40312"/>
                  </a:cubicBezTo>
                  <a:cubicBezTo>
                    <a:pt x="177510" y="46512"/>
                    <a:pt x="174913" y="47002"/>
                    <a:pt x="170795" y="44429"/>
                  </a:cubicBezTo>
                  <a:cubicBezTo>
                    <a:pt x="166678" y="41856"/>
                    <a:pt x="162537" y="43914"/>
                    <a:pt x="165625" y="47517"/>
                  </a:cubicBezTo>
                  <a:cubicBezTo>
                    <a:pt x="168713" y="51119"/>
                    <a:pt x="170795" y="55775"/>
                    <a:pt x="165110" y="55775"/>
                  </a:cubicBezTo>
                  <a:cubicBezTo>
                    <a:pt x="159425" y="55775"/>
                    <a:pt x="165110" y="50629"/>
                    <a:pt x="157390" y="51143"/>
                  </a:cubicBezTo>
                  <a:cubicBezTo>
                    <a:pt x="149671" y="51658"/>
                    <a:pt x="145505" y="56805"/>
                    <a:pt x="149647" y="60407"/>
                  </a:cubicBezTo>
                  <a:cubicBezTo>
                    <a:pt x="153788" y="64009"/>
                    <a:pt x="156876" y="66092"/>
                    <a:pt x="155308" y="69695"/>
                  </a:cubicBezTo>
                  <a:cubicBezTo>
                    <a:pt x="153739" y="73297"/>
                    <a:pt x="144990" y="70748"/>
                    <a:pt x="144990" y="76410"/>
                  </a:cubicBezTo>
                  <a:cubicBezTo>
                    <a:pt x="144990" y="82071"/>
                    <a:pt x="160993" y="95500"/>
                    <a:pt x="153249" y="92412"/>
                  </a:cubicBezTo>
                  <a:cubicBezTo>
                    <a:pt x="145505" y="89324"/>
                    <a:pt x="146559" y="87756"/>
                    <a:pt x="142417" y="88785"/>
                  </a:cubicBezTo>
                  <a:cubicBezTo>
                    <a:pt x="138275" y="89814"/>
                    <a:pt x="134673" y="87241"/>
                    <a:pt x="133130" y="93956"/>
                  </a:cubicBezTo>
                  <a:cubicBezTo>
                    <a:pt x="131585" y="100670"/>
                    <a:pt x="132615" y="101676"/>
                    <a:pt x="126439" y="103244"/>
                  </a:cubicBezTo>
                  <a:cubicBezTo>
                    <a:pt x="120264" y="104812"/>
                    <a:pt x="115607" y="106331"/>
                    <a:pt x="113010" y="110963"/>
                  </a:cubicBezTo>
                  <a:cubicBezTo>
                    <a:pt x="110412" y="115595"/>
                    <a:pt x="101663" y="111478"/>
                    <a:pt x="99090" y="118315"/>
                  </a:cubicBezTo>
                  <a:cubicBezTo>
                    <a:pt x="96517" y="125153"/>
                    <a:pt x="99605" y="129147"/>
                    <a:pt x="88259" y="129147"/>
                  </a:cubicBezTo>
                  <a:cubicBezTo>
                    <a:pt x="76912" y="129147"/>
                    <a:pt x="75368" y="130690"/>
                    <a:pt x="72795" y="134293"/>
                  </a:cubicBezTo>
                  <a:cubicBezTo>
                    <a:pt x="70222" y="137896"/>
                    <a:pt x="61963" y="129147"/>
                    <a:pt x="57308" y="134832"/>
                  </a:cubicBezTo>
                  <a:cubicBezTo>
                    <a:pt x="52651" y="140517"/>
                    <a:pt x="53705" y="140493"/>
                    <a:pt x="47505" y="140493"/>
                  </a:cubicBezTo>
                  <a:cubicBezTo>
                    <a:pt x="41305" y="140493"/>
                    <a:pt x="35644" y="134293"/>
                    <a:pt x="35252" y="143581"/>
                  </a:cubicBezTo>
                  <a:cubicBezTo>
                    <a:pt x="34859" y="152869"/>
                    <a:pt x="39369" y="159069"/>
                    <a:pt x="32679" y="165636"/>
                  </a:cubicBezTo>
                  <a:cubicBezTo>
                    <a:pt x="25989" y="172204"/>
                    <a:pt x="20817" y="169778"/>
                    <a:pt x="20817" y="182791"/>
                  </a:cubicBezTo>
                  <a:cubicBezTo>
                    <a:pt x="20817" y="182791"/>
                    <a:pt x="19274" y="202396"/>
                    <a:pt x="24934" y="207028"/>
                  </a:cubicBezTo>
                  <a:cubicBezTo>
                    <a:pt x="30595" y="211659"/>
                    <a:pt x="23905" y="221486"/>
                    <a:pt x="28562" y="224574"/>
                  </a:cubicBezTo>
                  <a:cubicBezTo>
                    <a:pt x="33218" y="227662"/>
                    <a:pt x="28562" y="238494"/>
                    <a:pt x="33708" y="242096"/>
                  </a:cubicBezTo>
                  <a:cubicBezTo>
                    <a:pt x="38854" y="245698"/>
                    <a:pt x="39908" y="250869"/>
                    <a:pt x="39369" y="259128"/>
                  </a:cubicBezTo>
                  <a:cubicBezTo>
                    <a:pt x="38830" y="267386"/>
                    <a:pt x="38340" y="274101"/>
                    <a:pt x="33708" y="280276"/>
                  </a:cubicBezTo>
                  <a:cubicBezTo>
                    <a:pt x="29885" y="284786"/>
                    <a:pt x="27067" y="290079"/>
                    <a:pt x="25449" y="295764"/>
                  </a:cubicBezTo>
                  <a:cubicBezTo>
                    <a:pt x="23391" y="302455"/>
                    <a:pt x="18759" y="301940"/>
                    <a:pt x="15647" y="308017"/>
                  </a:cubicBezTo>
                  <a:cubicBezTo>
                    <a:pt x="12535" y="314095"/>
                    <a:pt x="6359" y="316276"/>
                    <a:pt x="6359" y="322451"/>
                  </a:cubicBezTo>
                  <a:cubicBezTo>
                    <a:pt x="6359" y="328627"/>
                    <a:pt x="2757" y="333798"/>
                    <a:pt x="698" y="339484"/>
                  </a:cubicBezTo>
                  <a:cubicBezTo>
                    <a:pt x="-1361" y="345169"/>
                    <a:pt x="698" y="352888"/>
                    <a:pt x="1727" y="361147"/>
                  </a:cubicBezTo>
                  <a:cubicBezTo>
                    <a:pt x="2757" y="369406"/>
                    <a:pt x="3786" y="371464"/>
                    <a:pt x="8442" y="376610"/>
                  </a:cubicBezTo>
                  <a:cubicBezTo>
                    <a:pt x="13098" y="381757"/>
                    <a:pt x="20303" y="384869"/>
                    <a:pt x="15132" y="391069"/>
                  </a:cubicBezTo>
                  <a:cubicBezTo>
                    <a:pt x="9961" y="397269"/>
                    <a:pt x="9986" y="393127"/>
                    <a:pt x="9986" y="400871"/>
                  </a:cubicBezTo>
                  <a:cubicBezTo>
                    <a:pt x="9986" y="408615"/>
                    <a:pt x="2242" y="411728"/>
                    <a:pt x="12044" y="419447"/>
                  </a:cubicBezTo>
                  <a:cubicBezTo>
                    <a:pt x="21847" y="427167"/>
                    <a:pt x="20817" y="429764"/>
                    <a:pt x="22876" y="435964"/>
                  </a:cubicBezTo>
                  <a:cubicBezTo>
                    <a:pt x="24934" y="442164"/>
                    <a:pt x="27508" y="447311"/>
                    <a:pt x="33708" y="449883"/>
                  </a:cubicBezTo>
                  <a:cubicBezTo>
                    <a:pt x="39908" y="452457"/>
                    <a:pt x="45961" y="454001"/>
                    <a:pt x="55371" y="460201"/>
                  </a:cubicBezTo>
                  <a:cubicBezTo>
                    <a:pt x="64781" y="466401"/>
                    <a:pt x="76520" y="470004"/>
                    <a:pt x="79093" y="463289"/>
                  </a:cubicBezTo>
                  <a:cubicBezTo>
                    <a:pt x="81667" y="456574"/>
                    <a:pt x="90440" y="456084"/>
                    <a:pt x="96125" y="452971"/>
                  </a:cubicBezTo>
                  <a:cubicBezTo>
                    <a:pt x="101394" y="450276"/>
                    <a:pt x="107226" y="448854"/>
                    <a:pt x="113132" y="448854"/>
                  </a:cubicBezTo>
                  <a:cubicBezTo>
                    <a:pt x="117789" y="448854"/>
                    <a:pt x="123964" y="448340"/>
                    <a:pt x="127591" y="439052"/>
                  </a:cubicBezTo>
                  <a:cubicBezTo>
                    <a:pt x="131218" y="429764"/>
                    <a:pt x="131193" y="423564"/>
                    <a:pt x="136364" y="413786"/>
                  </a:cubicBezTo>
                  <a:cubicBezTo>
                    <a:pt x="140824" y="404670"/>
                    <a:pt x="144451" y="395186"/>
                    <a:pt x="147196" y="385408"/>
                  </a:cubicBezTo>
                  <a:cubicBezTo>
                    <a:pt x="149769" y="377149"/>
                    <a:pt x="163174" y="342596"/>
                    <a:pt x="164203" y="331764"/>
                  </a:cubicBezTo>
                  <a:cubicBezTo>
                    <a:pt x="165232" y="320932"/>
                    <a:pt x="166262" y="304415"/>
                    <a:pt x="171432" y="293584"/>
                  </a:cubicBezTo>
                  <a:cubicBezTo>
                    <a:pt x="176603" y="282751"/>
                    <a:pt x="185867" y="264715"/>
                    <a:pt x="187925" y="255427"/>
                  </a:cubicBezTo>
                  <a:cubicBezTo>
                    <a:pt x="189984" y="246139"/>
                    <a:pt x="200840" y="226534"/>
                    <a:pt x="201354" y="207959"/>
                  </a:cubicBezTo>
                  <a:cubicBezTo>
                    <a:pt x="201869" y="189383"/>
                    <a:pt x="203928" y="177547"/>
                    <a:pt x="209074" y="169803"/>
                  </a:cubicBezTo>
                  <a:cubicBezTo>
                    <a:pt x="214220" y="162058"/>
                    <a:pt x="219906" y="154315"/>
                    <a:pt x="217332" y="148139"/>
                  </a:cubicBezTo>
                  <a:cubicBezTo>
                    <a:pt x="214760" y="141964"/>
                    <a:pt x="210103" y="138851"/>
                    <a:pt x="210103" y="130593"/>
                  </a:cubicBezTo>
                  <a:cubicBezTo>
                    <a:pt x="210103" y="122334"/>
                    <a:pt x="216303" y="110473"/>
                    <a:pt x="219391" y="119246"/>
                  </a:cubicBezTo>
                  <a:cubicBezTo>
                    <a:pt x="222479" y="128020"/>
                    <a:pt x="221989" y="130078"/>
                    <a:pt x="227135" y="130078"/>
                  </a:cubicBezTo>
                  <a:cubicBezTo>
                    <a:pt x="232281" y="130078"/>
                    <a:pt x="235394" y="131107"/>
                    <a:pt x="233850" y="125446"/>
                  </a:cubicBezTo>
                  <a:cubicBezTo>
                    <a:pt x="232306" y="119785"/>
                    <a:pt x="230738" y="118217"/>
                    <a:pt x="236937" y="117188"/>
                  </a:cubicBezTo>
                  <a:cubicBezTo>
                    <a:pt x="243137" y="116158"/>
                    <a:pt x="237452" y="107386"/>
                    <a:pt x="232306" y="100670"/>
                  </a:cubicBezTo>
                  <a:cubicBezTo>
                    <a:pt x="227159" y="93956"/>
                    <a:pt x="226498" y="92927"/>
                    <a:pt x="227013" y="8312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0" name="Freeform: Shape 1669">
              <a:extLst>
                <a:ext uri="{FF2B5EF4-FFF2-40B4-BE49-F238E27FC236}">
                  <a16:creationId xmlns:a16="http://schemas.microsoft.com/office/drawing/2014/main" xmlns="" id="{6626EA84-C727-4479-FC62-E0F80BF1DD41}"/>
                </a:ext>
              </a:extLst>
            </p:cNvPr>
            <p:cNvSpPr/>
            <p:nvPr/>
          </p:nvSpPr>
          <p:spPr>
            <a:xfrm>
              <a:off x="6091031" y="4853028"/>
              <a:ext cx="441176" cy="417996"/>
            </a:xfrm>
            <a:custGeom>
              <a:avLst/>
              <a:gdLst>
                <a:gd name="connsiteX0" fmla="*/ 171965 w 441176"/>
                <a:gd name="connsiteY0" fmla="*/ 387344 h 417996"/>
                <a:gd name="connsiteX1" fmla="*/ 183654 w 441176"/>
                <a:gd name="connsiteY1" fmla="*/ 396951 h 417996"/>
                <a:gd name="connsiteX2" fmla="*/ 190541 w 441176"/>
                <a:gd name="connsiteY2" fmla="*/ 412096 h 417996"/>
                <a:gd name="connsiteX3" fmla="*/ 207033 w 441176"/>
                <a:gd name="connsiteY3" fmla="*/ 415526 h 417996"/>
                <a:gd name="connsiteX4" fmla="*/ 229089 w 441176"/>
                <a:gd name="connsiteY4" fmla="*/ 415526 h 417996"/>
                <a:gd name="connsiteX5" fmla="*/ 248351 w 441176"/>
                <a:gd name="connsiteY5" fmla="*/ 412782 h 417996"/>
                <a:gd name="connsiteX6" fmla="*/ 262099 w 441176"/>
                <a:gd name="connsiteY6" fmla="*/ 402465 h 417996"/>
                <a:gd name="connsiteX7" fmla="*/ 269671 w 441176"/>
                <a:gd name="connsiteY7" fmla="*/ 390776 h 417996"/>
                <a:gd name="connsiteX8" fmla="*/ 269671 w 441176"/>
                <a:gd name="connsiteY8" fmla="*/ 389942 h 417996"/>
                <a:gd name="connsiteX9" fmla="*/ 269671 w 441176"/>
                <a:gd name="connsiteY9" fmla="*/ 389697 h 417996"/>
                <a:gd name="connsiteX10" fmla="*/ 269671 w 441176"/>
                <a:gd name="connsiteY10" fmla="*/ 388840 h 417996"/>
                <a:gd name="connsiteX11" fmla="*/ 269671 w 441176"/>
                <a:gd name="connsiteY11" fmla="*/ 388545 h 417996"/>
                <a:gd name="connsiteX12" fmla="*/ 269671 w 441176"/>
                <a:gd name="connsiteY12" fmla="*/ 387467 h 417996"/>
                <a:gd name="connsiteX13" fmla="*/ 269671 w 441176"/>
                <a:gd name="connsiteY13" fmla="*/ 387026 h 417996"/>
                <a:gd name="connsiteX14" fmla="*/ 269671 w 441176"/>
                <a:gd name="connsiteY14" fmla="*/ 385874 h 417996"/>
                <a:gd name="connsiteX15" fmla="*/ 269671 w 441176"/>
                <a:gd name="connsiteY15" fmla="*/ 385286 h 417996"/>
                <a:gd name="connsiteX16" fmla="*/ 269671 w 441176"/>
                <a:gd name="connsiteY16" fmla="*/ 384012 h 417996"/>
                <a:gd name="connsiteX17" fmla="*/ 269671 w 441176"/>
                <a:gd name="connsiteY17" fmla="*/ 383424 h 417996"/>
                <a:gd name="connsiteX18" fmla="*/ 269671 w 441176"/>
                <a:gd name="connsiteY18" fmla="*/ 381732 h 417996"/>
                <a:gd name="connsiteX19" fmla="*/ 269671 w 441176"/>
                <a:gd name="connsiteY19" fmla="*/ 381414 h 417996"/>
                <a:gd name="connsiteX20" fmla="*/ 269671 w 441176"/>
                <a:gd name="connsiteY20" fmla="*/ 379257 h 417996"/>
                <a:gd name="connsiteX21" fmla="*/ 269671 w 441176"/>
                <a:gd name="connsiteY21" fmla="*/ 379062 h 417996"/>
                <a:gd name="connsiteX22" fmla="*/ 270063 w 441176"/>
                <a:gd name="connsiteY22" fmla="*/ 272974 h 417996"/>
                <a:gd name="connsiteX23" fmla="*/ 270063 w 441176"/>
                <a:gd name="connsiteY23" fmla="*/ 203990 h 417996"/>
                <a:gd name="connsiteX24" fmla="*/ 270063 w 441176"/>
                <a:gd name="connsiteY24" fmla="*/ 172132 h 417996"/>
                <a:gd name="connsiteX25" fmla="*/ 301015 w 441176"/>
                <a:gd name="connsiteY25" fmla="*/ 170735 h 417996"/>
                <a:gd name="connsiteX26" fmla="*/ 302387 w 441176"/>
                <a:gd name="connsiteY26" fmla="*/ 48204 h 417996"/>
                <a:gd name="connsiteX27" fmla="*/ 331966 w 441176"/>
                <a:gd name="connsiteY27" fmla="*/ 43302 h 417996"/>
                <a:gd name="connsiteX28" fmla="*/ 356031 w 441176"/>
                <a:gd name="connsiteY28" fmla="*/ 39185 h 417996"/>
                <a:gd name="connsiteX29" fmla="*/ 380782 w 441176"/>
                <a:gd name="connsiteY29" fmla="*/ 39185 h 417996"/>
                <a:gd name="connsiteX30" fmla="*/ 393868 w 441176"/>
                <a:gd name="connsiteY30" fmla="*/ 50189 h 417996"/>
                <a:gd name="connsiteX31" fmla="*/ 409675 w 441176"/>
                <a:gd name="connsiteY31" fmla="*/ 37127 h 417996"/>
                <a:gd name="connsiteX32" fmla="*/ 429623 w 441176"/>
                <a:gd name="connsiteY32" fmla="*/ 32985 h 417996"/>
                <a:gd name="connsiteX33" fmla="*/ 440994 w 441176"/>
                <a:gd name="connsiteY33" fmla="*/ 29848 h 417996"/>
                <a:gd name="connsiteX34" fmla="*/ 433054 w 441176"/>
                <a:gd name="connsiteY34" fmla="*/ 22668 h 417996"/>
                <a:gd name="connsiteX35" fmla="*/ 394555 w 441176"/>
                <a:gd name="connsiteY35" fmla="*/ 21982 h 417996"/>
                <a:gd name="connsiteX36" fmla="*/ 392717 w 441176"/>
                <a:gd name="connsiteY36" fmla="*/ 23011 h 417996"/>
                <a:gd name="connsiteX37" fmla="*/ 392055 w 441176"/>
                <a:gd name="connsiteY37" fmla="*/ 23256 h 417996"/>
                <a:gd name="connsiteX38" fmla="*/ 390487 w 441176"/>
                <a:gd name="connsiteY38" fmla="*/ 23771 h 417996"/>
                <a:gd name="connsiteX39" fmla="*/ 389752 w 441176"/>
                <a:gd name="connsiteY39" fmla="*/ 23967 h 417996"/>
                <a:gd name="connsiteX40" fmla="*/ 387668 w 441176"/>
                <a:gd name="connsiteY40" fmla="*/ 24384 h 417996"/>
                <a:gd name="connsiteX41" fmla="*/ 387252 w 441176"/>
                <a:gd name="connsiteY41" fmla="*/ 24384 h 417996"/>
                <a:gd name="connsiteX42" fmla="*/ 384336 w 441176"/>
                <a:gd name="connsiteY42" fmla="*/ 24751 h 417996"/>
                <a:gd name="connsiteX43" fmla="*/ 384189 w 441176"/>
                <a:gd name="connsiteY43" fmla="*/ 24751 h 417996"/>
                <a:gd name="connsiteX44" fmla="*/ 376984 w 441176"/>
                <a:gd name="connsiteY44" fmla="*/ 25339 h 417996"/>
                <a:gd name="connsiteX45" fmla="*/ 376690 w 441176"/>
                <a:gd name="connsiteY45" fmla="*/ 25339 h 417996"/>
                <a:gd name="connsiteX46" fmla="*/ 373847 w 441176"/>
                <a:gd name="connsiteY46" fmla="*/ 25584 h 417996"/>
                <a:gd name="connsiteX47" fmla="*/ 370490 w 441176"/>
                <a:gd name="connsiteY47" fmla="*/ 26001 h 417996"/>
                <a:gd name="connsiteX48" fmla="*/ 331280 w 441176"/>
                <a:gd name="connsiteY48" fmla="*/ 34945 h 417996"/>
                <a:gd name="connsiteX49" fmla="*/ 284498 w 441176"/>
                <a:gd name="connsiteY49" fmla="*/ 32176 h 417996"/>
                <a:gd name="connsiteX50" fmla="*/ 232250 w 441176"/>
                <a:gd name="connsiteY50" fmla="*/ 30804 h 417996"/>
                <a:gd name="connsiteX51" fmla="*/ 217791 w 441176"/>
                <a:gd name="connsiteY51" fmla="*/ 14311 h 417996"/>
                <a:gd name="connsiteX52" fmla="*/ 80925 w 441176"/>
                <a:gd name="connsiteY52" fmla="*/ 13625 h 417996"/>
                <a:gd name="connsiteX53" fmla="*/ 57546 w 441176"/>
                <a:gd name="connsiteY53" fmla="*/ 3994 h 417996"/>
                <a:gd name="connsiteX54" fmla="*/ 30736 w 441176"/>
                <a:gd name="connsiteY54" fmla="*/ 5367 h 417996"/>
                <a:gd name="connsiteX55" fmla="*/ 18483 w 441176"/>
                <a:gd name="connsiteY55" fmla="*/ 10268 h 417996"/>
                <a:gd name="connsiteX56" fmla="*/ 6794 w 441176"/>
                <a:gd name="connsiteY56" fmla="*/ 4779 h 417996"/>
                <a:gd name="connsiteX57" fmla="*/ 5 w 441176"/>
                <a:gd name="connsiteY57" fmla="*/ 7229 h 417996"/>
                <a:gd name="connsiteX58" fmla="*/ 3485 w 441176"/>
                <a:gd name="connsiteY58" fmla="*/ 37151 h 417996"/>
                <a:gd name="connsiteX59" fmla="*/ 30099 w 441176"/>
                <a:gd name="connsiteY59" fmla="*/ 74302 h 417996"/>
                <a:gd name="connsiteX60" fmla="*/ 42352 w 441176"/>
                <a:gd name="connsiteY60" fmla="*/ 103122 h 417996"/>
                <a:gd name="connsiteX61" fmla="*/ 52326 w 441176"/>
                <a:gd name="connsiteY61" fmla="*/ 128069 h 417996"/>
                <a:gd name="connsiteX62" fmla="*/ 68965 w 441176"/>
                <a:gd name="connsiteY62" fmla="*/ 158580 h 417996"/>
                <a:gd name="connsiteX63" fmla="*/ 86708 w 441176"/>
                <a:gd name="connsiteY63" fmla="*/ 184090 h 417996"/>
                <a:gd name="connsiteX64" fmla="*/ 85042 w 441176"/>
                <a:gd name="connsiteY64" fmla="*/ 211807 h 417996"/>
                <a:gd name="connsiteX65" fmla="*/ 93913 w 441176"/>
                <a:gd name="connsiteY65" fmla="*/ 253957 h 417996"/>
                <a:gd name="connsiteX66" fmla="*/ 100579 w 441176"/>
                <a:gd name="connsiteY66" fmla="*/ 284443 h 417996"/>
                <a:gd name="connsiteX67" fmla="*/ 106117 w 441176"/>
                <a:gd name="connsiteY67" fmla="*/ 322158 h 417996"/>
                <a:gd name="connsiteX68" fmla="*/ 114988 w 441176"/>
                <a:gd name="connsiteY68" fmla="*/ 349874 h 417996"/>
                <a:gd name="connsiteX69" fmla="*/ 134936 w 441176"/>
                <a:gd name="connsiteY69" fmla="*/ 381488 h 417996"/>
                <a:gd name="connsiteX70" fmla="*/ 154002 w 441176"/>
                <a:gd name="connsiteY70" fmla="*/ 403543 h 417996"/>
                <a:gd name="connsiteX71" fmla="*/ 161574 w 441176"/>
                <a:gd name="connsiteY71" fmla="*/ 400774 h 417996"/>
                <a:gd name="connsiteX72" fmla="*/ 171965 w 441176"/>
                <a:gd name="connsiteY72" fmla="*/ 387344 h 41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41176" h="417996">
                  <a:moveTo>
                    <a:pt x="171965" y="387344"/>
                  </a:moveTo>
                  <a:cubicBezTo>
                    <a:pt x="182282" y="389403"/>
                    <a:pt x="182282" y="388717"/>
                    <a:pt x="183654" y="396951"/>
                  </a:cubicBezTo>
                  <a:cubicBezTo>
                    <a:pt x="185027" y="405185"/>
                    <a:pt x="180910" y="410723"/>
                    <a:pt x="190541" y="412096"/>
                  </a:cubicBezTo>
                  <a:cubicBezTo>
                    <a:pt x="200172" y="413468"/>
                    <a:pt x="202917" y="411410"/>
                    <a:pt x="207033" y="415526"/>
                  </a:cubicBezTo>
                  <a:cubicBezTo>
                    <a:pt x="211150" y="419644"/>
                    <a:pt x="221467" y="414154"/>
                    <a:pt x="229089" y="415526"/>
                  </a:cubicBezTo>
                  <a:cubicBezTo>
                    <a:pt x="236711" y="416899"/>
                    <a:pt x="244920" y="418296"/>
                    <a:pt x="248351" y="412782"/>
                  </a:cubicBezTo>
                  <a:cubicBezTo>
                    <a:pt x="251782" y="407268"/>
                    <a:pt x="255923" y="401779"/>
                    <a:pt x="262099" y="402465"/>
                  </a:cubicBezTo>
                  <a:cubicBezTo>
                    <a:pt x="268274" y="403151"/>
                    <a:pt x="268985" y="404523"/>
                    <a:pt x="269671" y="390776"/>
                  </a:cubicBezTo>
                  <a:cubicBezTo>
                    <a:pt x="269671" y="390555"/>
                    <a:pt x="269671" y="390260"/>
                    <a:pt x="269671" y="389942"/>
                  </a:cubicBezTo>
                  <a:cubicBezTo>
                    <a:pt x="269696" y="389869"/>
                    <a:pt x="269696" y="389770"/>
                    <a:pt x="269671" y="389697"/>
                  </a:cubicBezTo>
                  <a:cubicBezTo>
                    <a:pt x="269671" y="389428"/>
                    <a:pt x="269671" y="389158"/>
                    <a:pt x="269671" y="388840"/>
                  </a:cubicBezTo>
                  <a:lnTo>
                    <a:pt x="269671" y="388545"/>
                  </a:lnTo>
                  <a:cubicBezTo>
                    <a:pt x="269671" y="388202"/>
                    <a:pt x="269671" y="387859"/>
                    <a:pt x="269671" y="387467"/>
                  </a:cubicBezTo>
                  <a:lnTo>
                    <a:pt x="269671" y="387026"/>
                  </a:lnTo>
                  <a:cubicBezTo>
                    <a:pt x="269671" y="386658"/>
                    <a:pt x="269671" y="386291"/>
                    <a:pt x="269671" y="385874"/>
                  </a:cubicBezTo>
                  <a:cubicBezTo>
                    <a:pt x="269671" y="385678"/>
                    <a:pt x="269671" y="385482"/>
                    <a:pt x="269671" y="385286"/>
                  </a:cubicBezTo>
                  <a:lnTo>
                    <a:pt x="269671" y="384012"/>
                  </a:lnTo>
                  <a:cubicBezTo>
                    <a:pt x="269671" y="383816"/>
                    <a:pt x="269671" y="383619"/>
                    <a:pt x="269671" y="383424"/>
                  </a:cubicBezTo>
                  <a:cubicBezTo>
                    <a:pt x="269671" y="383228"/>
                    <a:pt x="269671" y="382320"/>
                    <a:pt x="269671" y="381732"/>
                  </a:cubicBezTo>
                  <a:lnTo>
                    <a:pt x="269671" y="381414"/>
                  </a:lnTo>
                  <a:cubicBezTo>
                    <a:pt x="269671" y="380703"/>
                    <a:pt x="269671" y="379993"/>
                    <a:pt x="269671" y="379257"/>
                  </a:cubicBezTo>
                  <a:lnTo>
                    <a:pt x="269671" y="379062"/>
                  </a:lnTo>
                  <a:cubicBezTo>
                    <a:pt x="269892" y="357912"/>
                    <a:pt x="270014" y="313434"/>
                    <a:pt x="270063" y="272974"/>
                  </a:cubicBezTo>
                  <a:cubicBezTo>
                    <a:pt x="270063" y="245013"/>
                    <a:pt x="270063" y="219061"/>
                    <a:pt x="270063" y="203990"/>
                  </a:cubicBezTo>
                  <a:lnTo>
                    <a:pt x="270063" y="172132"/>
                  </a:lnTo>
                  <a:lnTo>
                    <a:pt x="301015" y="170735"/>
                  </a:lnTo>
                  <a:lnTo>
                    <a:pt x="302387" y="48204"/>
                  </a:lnTo>
                  <a:cubicBezTo>
                    <a:pt x="302387" y="48204"/>
                    <a:pt x="322335" y="44087"/>
                    <a:pt x="331966" y="43302"/>
                  </a:cubicBezTo>
                  <a:cubicBezTo>
                    <a:pt x="341597" y="42518"/>
                    <a:pt x="346400" y="39185"/>
                    <a:pt x="356031" y="39185"/>
                  </a:cubicBezTo>
                  <a:cubicBezTo>
                    <a:pt x="365662" y="39185"/>
                    <a:pt x="378087" y="30240"/>
                    <a:pt x="380782" y="39185"/>
                  </a:cubicBezTo>
                  <a:cubicBezTo>
                    <a:pt x="383478" y="48130"/>
                    <a:pt x="388355" y="55703"/>
                    <a:pt x="393868" y="50189"/>
                  </a:cubicBezTo>
                  <a:cubicBezTo>
                    <a:pt x="399382" y="44675"/>
                    <a:pt x="400044" y="40557"/>
                    <a:pt x="409675" y="37127"/>
                  </a:cubicBezTo>
                  <a:cubicBezTo>
                    <a:pt x="419306" y="33696"/>
                    <a:pt x="425506" y="35068"/>
                    <a:pt x="429623" y="32985"/>
                  </a:cubicBezTo>
                  <a:cubicBezTo>
                    <a:pt x="433177" y="31196"/>
                    <a:pt x="437024" y="30142"/>
                    <a:pt x="440994" y="29848"/>
                  </a:cubicBezTo>
                  <a:cubicBezTo>
                    <a:pt x="438641" y="27153"/>
                    <a:pt x="435970" y="24751"/>
                    <a:pt x="433054" y="22668"/>
                  </a:cubicBezTo>
                  <a:cubicBezTo>
                    <a:pt x="426878" y="18551"/>
                    <a:pt x="399358" y="18551"/>
                    <a:pt x="394555" y="21982"/>
                  </a:cubicBezTo>
                  <a:cubicBezTo>
                    <a:pt x="393967" y="22374"/>
                    <a:pt x="393354" y="22717"/>
                    <a:pt x="392717" y="23011"/>
                  </a:cubicBezTo>
                  <a:lnTo>
                    <a:pt x="392055" y="23256"/>
                  </a:lnTo>
                  <a:cubicBezTo>
                    <a:pt x="391541" y="23452"/>
                    <a:pt x="391026" y="23624"/>
                    <a:pt x="390487" y="23771"/>
                  </a:cubicBezTo>
                  <a:lnTo>
                    <a:pt x="389752" y="23967"/>
                  </a:lnTo>
                  <a:lnTo>
                    <a:pt x="387668" y="24384"/>
                  </a:lnTo>
                  <a:lnTo>
                    <a:pt x="387252" y="24384"/>
                  </a:lnTo>
                  <a:cubicBezTo>
                    <a:pt x="386320" y="24530"/>
                    <a:pt x="385340" y="24653"/>
                    <a:pt x="384336" y="24751"/>
                  </a:cubicBezTo>
                  <a:lnTo>
                    <a:pt x="384189" y="24751"/>
                  </a:lnTo>
                  <a:cubicBezTo>
                    <a:pt x="381910" y="24972"/>
                    <a:pt x="379484" y="25143"/>
                    <a:pt x="376984" y="25339"/>
                  </a:cubicBezTo>
                  <a:lnTo>
                    <a:pt x="376690" y="25339"/>
                  </a:lnTo>
                  <a:lnTo>
                    <a:pt x="373847" y="25584"/>
                  </a:lnTo>
                  <a:cubicBezTo>
                    <a:pt x="372744" y="25707"/>
                    <a:pt x="371617" y="25829"/>
                    <a:pt x="370490" y="26001"/>
                  </a:cubicBezTo>
                  <a:cubicBezTo>
                    <a:pt x="360859" y="27373"/>
                    <a:pt x="335396" y="32176"/>
                    <a:pt x="331280" y="34945"/>
                  </a:cubicBezTo>
                  <a:cubicBezTo>
                    <a:pt x="327163" y="37715"/>
                    <a:pt x="292070" y="34945"/>
                    <a:pt x="284498" y="32176"/>
                  </a:cubicBezTo>
                  <a:cubicBezTo>
                    <a:pt x="276925" y="29407"/>
                    <a:pt x="232250" y="30804"/>
                    <a:pt x="232250" y="30804"/>
                  </a:cubicBezTo>
                  <a:lnTo>
                    <a:pt x="217791" y="14311"/>
                  </a:lnTo>
                  <a:cubicBezTo>
                    <a:pt x="217791" y="14311"/>
                    <a:pt x="96756" y="13625"/>
                    <a:pt x="80925" y="13625"/>
                  </a:cubicBezTo>
                  <a:cubicBezTo>
                    <a:pt x="65094" y="13625"/>
                    <a:pt x="63770" y="12253"/>
                    <a:pt x="57546" y="3994"/>
                  </a:cubicBezTo>
                  <a:cubicBezTo>
                    <a:pt x="51321" y="-4265"/>
                    <a:pt x="32794" y="-907"/>
                    <a:pt x="30736" y="5367"/>
                  </a:cubicBezTo>
                  <a:cubicBezTo>
                    <a:pt x="28677" y="11640"/>
                    <a:pt x="20419" y="11542"/>
                    <a:pt x="18483" y="10268"/>
                  </a:cubicBezTo>
                  <a:cubicBezTo>
                    <a:pt x="16547" y="8994"/>
                    <a:pt x="11597" y="4779"/>
                    <a:pt x="6794" y="4779"/>
                  </a:cubicBezTo>
                  <a:cubicBezTo>
                    <a:pt x="4367" y="5072"/>
                    <a:pt x="2064" y="5906"/>
                    <a:pt x="5" y="7229"/>
                  </a:cubicBezTo>
                  <a:cubicBezTo>
                    <a:pt x="-485" y="19188"/>
                    <a:pt x="-240" y="31564"/>
                    <a:pt x="3485" y="37151"/>
                  </a:cubicBezTo>
                  <a:cubicBezTo>
                    <a:pt x="10126" y="47125"/>
                    <a:pt x="27991" y="63201"/>
                    <a:pt x="30099" y="74302"/>
                  </a:cubicBezTo>
                  <a:cubicBezTo>
                    <a:pt x="32476" y="84546"/>
                    <a:pt x="36617" y="94300"/>
                    <a:pt x="42352" y="103122"/>
                  </a:cubicBezTo>
                  <a:cubicBezTo>
                    <a:pt x="47253" y="111454"/>
                    <a:pt x="48454" y="115889"/>
                    <a:pt x="52326" y="128069"/>
                  </a:cubicBezTo>
                  <a:cubicBezTo>
                    <a:pt x="55830" y="139219"/>
                    <a:pt x="61491" y="149585"/>
                    <a:pt x="68965" y="158580"/>
                  </a:cubicBezTo>
                  <a:cubicBezTo>
                    <a:pt x="76171" y="167450"/>
                    <a:pt x="85605" y="176322"/>
                    <a:pt x="86708" y="184090"/>
                  </a:cubicBezTo>
                  <a:cubicBezTo>
                    <a:pt x="87811" y="191859"/>
                    <a:pt x="86708" y="201833"/>
                    <a:pt x="85042" y="211807"/>
                  </a:cubicBezTo>
                  <a:cubicBezTo>
                    <a:pt x="83375" y="221780"/>
                    <a:pt x="89943" y="241214"/>
                    <a:pt x="93913" y="253957"/>
                  </a:cubicBezTo>
                  <a:cubicBezTo>
                    <a:pt x="97883" y="266701"/>
                    <a:pt x="97246" y="267264"/>
                    <a:pt x="100579" y="284443"/>
                  </a:cubicBezTo>
                  <a:cubicBezTo>
                    <a:pt x="103911" y="301622"/>
                    <a:pt x="100015" y="311621"/>
                    <a:pt x="106117" y="322158"/>
                  </a:cubicBezTo>
                  <a:cubicBezTo>
                    <a:pt x="112219" y="332695"/>
                    <a:pt x="112758" y="336568"/>
                    <a:pt x="114988" y="349874"/>
                  </a:cubicBezTo>
                  <a:cubicBezTo>
                    <a:pt x="117218" y="363182"/>
                    <a:pt x="126065" y="372053"/>
                    <a:pt x="134936" y="381488"/>
                  </a:cubicBezTo>
                  <a:cubicBezTo>
                    <a:pt x="140475" y="387369"/>
                    <a:pt x="147704" y="395799"/>
                    <a:pt x="154002" y="403543"/>
                  </a:cubicBezTo>
                  <a:cubicBezTo>
                    <a:pt x="156232" y="401950"/>
                    <a:pt x="158854" y="400994"/>
                    <a:pt x="161574" y="400774"/>
                  </a:cubicBezTo>
                  <a:cubicBezTo>
                    <a:pt x="170592" y="400406"/>
                    <a:pt x="161697" y="385262"/>
                    <a:pt x="171965" y="3873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1" name="Freeform: Shape 1670">
              <a:extLst>
                <a:ext uri="{FF2B5EF4-FFF2-40B4-BE49-F238E27FC236}">
                  <a16:creationId xmlns:a16="http://schemas.microsoft.com/office/drawing/2014/main" xmlns="" id="{235856E9-818F-49A0-0AC7-AE363DA18B25}"/>
                </a:ext>
              </a:extLst>
            </p:cNvPr>
            <p:cNvSpPr/>
            <p:nvPr/>
          </p:nvSpPr>
          <p:spPr>
            <a:xfrm>
              <a:off x="6361547" y="4883909"/>
              <a:ext cx="300935" cy="318498"/>
            </a:xfrm>
            <a:custGeom>
              <a:avLst/>
              <a:gdLst>
                <a:gd name="connsiteX0" fmla="*/ 299625 w 300935"/>
                <a:gd name="connsiteY0" fmla="*/ 142795 h 318498"/>
                <a:gd name="connsiteX1" fmla="*/ 299454 w 300935"/>
                <a:gd name="connsiteY1" fmla="*/ 142477 h 318498"/>
                <a:gd name="connsiteX2" fmla="*/ 298793 w 300935"/>
                <a:gd name="connsiteY2" fmla="*/ 141324 h 318498"/>
                <a:gd name="connsiteX3" fmla="*/ 298596 w 300935"/>
                <a:gd name="connsiteY3" fmla="*/ 140957 h 318498"/>
                <a:gd name="connsiteX4" fmla="*/ 297910 w 300935"/>
                <a:gd name="connsiteY4" fmla="*/ 139658 h 318498"/>
                <a:gd name="connsiteX5" fmla="*/ 297763 w 300935"/>
                <a:gd name="connsiteY5" fmla="*/ 139364 h 318498"/>
                <a:gd name="connsiteX6" fmla="*/ 296905 w 300935"/>
                <a:gd name="connsiteY6" fmla="*/ 137648 h 318498"/>
                <a:gd name="connsiteX7" fmla="*/ 266640 w 300935"/>
                <a:gd name="connsiteY7" fmla="*/ 128704 h 318498"/>
                <a:gd name="connsiteX8" fmla="*/ 259068 w 300935"/>
                <a:gd name="connsiteY8" fmla="*/ 118387 h 318498"/>
                <a:gd name="connsiteX9" fmla="*/ 250834 w 300935"/>
                <a:gd name="connsiteY9" fmla="*/ 105325 h 318498"/>
                <a:gd name="connsiteX10" fmla="*/ 248064 w 300935"/>
                <a:gd name="connsiteY10" fmla="*/ 91577 h 318498"/>
                <a:gd name="connsiteX11" fmla="*/ 237747 w 300935"/>
                <a:gd name="connsiteY11" fmla="*/ 80574 h 318498"/>
                <a:gd name="connsiteX12" fmla="*/ 220593 w 300935"/>
                <a:gd name="connsiteY12" fmla="*/ 68884 h 318498"/>
                <a:gd name="connsiteX13" fmla="*/ 194445 w 300935"/>
                <a:gd name="connsiteY13" fmla="*/ 34576 h 318498"/>
                <a:gd name="connsiteX14" fmla="*/ 180697 w 300935"/>
                <a:gd name="connsiteY14" fmla="*/ 16000 h 318498"/>
                <a:gd name="connsiteX15" fmla="*/ 170748 w 300935"/>
                <a:gd name="connsiteY15" fmla="*/ -909 h 318498"/>
                <a:gd name="connsiteX16" fmla="*/ 159377 w 300935"/>
                <a:gd name="connsiteY16" fmla="*/ 2227 h 318498"/>
                <a:gd name="connsiteX17" fmla="*/ 139429 w 300935"/>
                <a:gd name="connsiteY17" fmla="*/ 6369 h 318498"/>
                <a:gd name="connsiteX18" fmla="*/ 123622 w 300935"/>
                <a:gd name="connsiteY18" fmla="*/ 19431 h 318498"/>
                <a:gd name="connsiteX19" fmla="*/ 110536 w 300935"/>
                <a:gd name="connsiteY19" fmla="*/ 8427 h 318498"/>
                <a:gd name="connsiteX20" fmla="*/ 85784 w 300935"/>
                <a:gd name="connsiteY20" fmla="*/ 8427 h 318498"/>
                <a:gd name="connsiteX21" fmla="*/ 61720 w 300935"/>
                <a:gd name="connsiteY21" fmla="*/ 12545 h 318498"/>
                <a:gd name="connsiteX22" fmla="*/ 32141 w 300935"/>
                <a:gd name="connsiteY22" fmla="*/ 17446 h 318498"/>
                <a:gd name="connsiteX23" fmla="*/ 30768 w 300935"/>
                <a:gd name="connsiteY23" fmla="*/ 139977 h 318498"/>
                <a:gd name="connsiteX24" fmla="*/ -183 w 300935"/>
                <a:gd name="connsiteY24" fmla="*/ 141373 h 318498"/>
                <a:gd name="connsiteX25" fmla="*/ -183 w 300935"/>
                <a:gd name="connsiteY25" fmla="*/ 173231 h 318498"/>
                <a:gd name="connsiteX26" fmla="*/ -183 w 300935"/>
                <a:gd name="connsiteY26" fmla="*/ 242217 h 318498"/>
                <a:gd name="connsiteX27" fmla="*/ 11237 w 300935"/>
                <a:gd name="connsiteY27" fmla="*/ 247559 h 318498"/>
                <a:gd name="connsiteX28" fmla="*/ 20181 w 300935"/>
                <a:gd name="connsiteY28" fmla="*/ 264713 h 318498"/>
                <a:gd name="connsiteX29" fmla="*/ 25083 w 300935"/>
                <a:gd name="connsiteY29" fmla="*/ 277089 h 318498"/>
                <a:gd name="connsiteX30" fmla="*/ 27533 w 300935"/>
                <a:gd name="connsiteY30" fmla="*/ 287406 h 318498"/>
                <a:gd name="connsiteX31" fmla="*/ 20181 w 300935"/>
                <a:gd name="connsiteY31" fmla="*/ 297723 h 318498"/>
                <a:gd name="connsiteX32" fmla="*/ 19496 w 300935"/>
                <a:gd name="connsiteY32" fmla="*/ 309070 h 318498"/>
                <a:gd name="connsiteX33" fmla="*/ 22583 w 300935"/>
                <a:gd name="connsiteY33" fmla="*/ 316299 h 318498"/>
                <a:gd name="connsiteX34" fmla="*/ 37728 w 300935"/>
                <a:gd name="connsiteY34" fmla="*/ 310785 h 318498"/>
                <a:gd name="connsiteX35" fmla="*/ 60421 w 300935"/>
                <a:gd name="connsiteY35" fmla="*/ 307011 h 318498"/>
                <a:gd name="connsiteX36" fmla="*/ 75541 w 300935"/>
                <a:gd name="connsiteY36" fmla="*/ 293606 h 318498"/>
                <a:gd name="connsiteX37" fmla="*/ 89632 w 300935"/>
                <a:gd name="connsiteY37" fmla="*/ 277432 h 318498"/>
                <a:gd name="connsiteX38" fmla="*/ 98577 w 300935"/>
                <a:gd name="connsiteY38" fmla="*/ 255376 h 318498"/>
                <a:gd name="connsiteX39" fmla="*/ 118181 w 300935"/>
                <a:gd name="connsiteY39" fmla="*/ 261920 h 318498"/>
                <a:gd name="connsiteX40" fmla="*/ 136757 w 300935"/>
                <a:gd name="connsiteY40" fmla="*/ 272923 h 318498"/>
                <a:gd name="connsiteX41" fmla="*/ 164964 w 300935"/>
                <a:gd name="connsiteY41" fmla="*/ 274295 h 318498"/>
                <a:gd name="connsiteX42" fmla="*/ 189470 w 300935"/>
                <a:gd name="connsiteY42" fmla="*/ 257141 h 318498"/>
                <a:gd name="connsiteX43" fmla="*/ 198758 w 300935"/>
                <a:gd name="connsiteY43" fmla="*/ 236164 h 318498"/>
                <a:gd name="connsiteX44" fmla="*/ 217652 w 300935"/>
                <a:gd name="connsiteY44" fmla="*/ 227562 h 318498"/>
                <a:gd name="connsiteX45" fmla="*/ 228656 w 300935"/>
                <a:gd name="connsiteY45" fmla="*/ 213128 h 318498"/>
                <a:gd name="connsiteX46" fmla="*/ 237257 w 300935"/>
                <a:gd name="connsiteY46" fmla="*/ 194895 h 318498"/>
                <a:gd name="connsiteX47" fmla="*/ 261763 w 300935"/>
                <a:gd name="connsiteY47" fmla="*/ 179089 h 318498"/>
                <a:gd name="connsiteX48" fmla="*/ 277570 w 300935"/>
                <a:gd name="connsiteY48" fmla="*/ 163282 h 318498"/>
                <a:gd name="connsiteX49" fmla="*/ 295117 w 300935"/>
                <a:gd name="connsiteY49" fmla="*/ 155366 h 318498"/>
                <a:gd name="connsiteX50" fmla="*/ 300753 w 300935"/>
                <a:gd name="connsiteY50" fmla="*/ 144290 h 318498"/>
                <a:gd name="connsiteX51" fmla="*/ 300753 w 300935"/>
                <a:gd name="connsiteY51" fmla="*/ 144290 h 318498"/>
                <a:gd name="connsiteX52" fmla="*/ 299625 w 300935"/>
                <a:gd name="connsiteY52" fmla="*/ 142795 h 318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00935" h="318498">
                  <a:moveTo>
                    <a:pt x="299625" y="142795"/>
                  </a:moveTo>
                  <a:lnTo>
                    <a:pt x="299454" y="142477"/>
                  </a:lnTo>
                  <a:cubicBezTo>
                    <a:pt x="299233" y="142109"/>
                    <a:pt x="299013" y="141741"/>
                    <a:pt x="298793" y="141324"/>
                  </a:cubicBezTo>
                  <a:cubicBezTo>
                    <a:pt x="298743" y="141202"/>
                    <a:pt x="298670" y="141080"/>
                    <a:pt x="298596" y="140957"/>
                  </a:cubicBezTo>
                  <a:lnTo>
                    <a:pt x="297910" y="139658"/>
                  </a:lnTo>
                  <a:lnTo>
                    <a:pt x="297763" y="139364"/>
                  </a:lnTo>
                  <a:cubicBezTo>
                    <a:pt x="297494" y="138801"/>
                    <a:pt x="297199" y="138236"/>
                    <a:pt x="296905" y="137648"/>
                  </a:cubicBezTo>
                  <a:cubicBezTo>
                    <a:pt x="292788" y="129390"/>
                    <a:pt x="273527" y="130763"/>
                    <a:pt x="266640" y="128704"/>
                  </a:cubicBezTo>
                  <a:cubicBezTo>
                    <a:pt x="259754" y="126645"/>
                    <a:pt x="263896" y="118387"/>
                    <a:pt x="259068" y="118387"/>
                  </a:cubicBezTo>
                  <a:cubicBezTo>
                    <a:pt x="254240" y="118387"/>
                    <a:pt x="250834" y="112211"/>
                    <a:pt x="250834" y="105325"/>
                  </a:cubicBezTo>
                  <a:cubicBezTo>
                    <a:pt x="250834" y="98438"/>
                    <a:pt x="257009" y="91577"/>
                    <a:pt x="248064" y="91577"/>
                  </a:cubicBezTo>
                  <a:cubicBezTo>
                    <a:pt x="239120" y="91577"/>
                    <a:pt x="240517" y="90205"/>
                    <a:pt x="237747" y="80574"/>
                  </a:cubicBezTo>
                  <a:cubicBezTo>
                    <a:pt x="234978" y="70943"/>
                    <a:pt x="234317" y="72315"/>
                    <a:pt x="220593" y="68884"/>
                  </a:cubicBezTo>
                  <a:cubicBezTo>
                    <a:pt x="206870" y="65453"/>
                    <a:pt x="195131" y="48250"/>
                    <a:pt x="194445" y="34576"/>
                  </a:cubicBezTo>
                  <a:cubicBezTo>
                    <a:pt x="193759" y="20901"/>
                    <a:pt x="182756" y="24944"/>
                    <a:pt x="180697" y="16000"/>
                  </a:cubicBezTo>
                  <a:cubicBezTo>
                    <a:pt x="178737" y="9677"/>
                    <a:pt x="175330" y="3869"/>
                    <a:pt x="170748" y="-909"/>
                  </a:cubicBezTo>
                  <a:cubicBezTo>
                    <a:pt x="166777" y="-615"/>
                    <a:pt x="162930" y="438"/>
                    <a:pt x="159377" y="2227"/>
                  </a:cubicBezTo>
                  <a:cubicBezTo>
                    <a:pt x="155260" y="4310"/>
                    <a:pt x="149060" y="2938"/>
                    <a:pt x="139429" y="6369"/>
                  </a:cubicBezTo>
                  <a:cubicBezTo>
                    <a:pt x="129798" y="9800"/>
                    <a:pt x="129112" y="13941"/>
                    <a:pt x="123622" y="19431"/>
                  </a:cubicBezTo>
                  <a:cubicBezTo>
                    <a:pt x="118133" y="24920"/>
                    <a:pt x="113305" y="17372"/>
                    <a:pt x="110536" y="8427"/>
                  </a:cubicBezTo>
                  <a:cubicBezTo>
                    <a:pt x="107766" y="-517"/>
                    <a:pt x="95416" y="8427"/>
                    <a:pt x="85784" y="8427"/>
                  </a:cubicBezTo>
                  <a:cubicBezTo>
                    <a:pt x="76154" y="8427"/>
                    <a:pt x="71351" y="11859"/>
                    <a:pt x="61720" y="12545"/>
                  </a:cubicBezTo>
                  <a:cubicBezTo>
                    <a:pt x="52088" y="13230"/>
                    <a:pt x="32141" y="17446"/>
                    <a:pt x="32141" y="17446"/>
                  </a:cubicBezTo>
                  <a:lnTo>
                    <a:pt x="30768" y="139977"/>
                  </a:lnTo>
                  <a:lnTo>
                    <a:pt x="-183" y="141373"/>
                  </a:lnTo>
                  <a:lnTo>
                    <a:pt x="-183" y="173231"/>
                  </a:lnTo>
                  <a:cubicBezTo>
                    <a:pt x="-183" y="188279"/>
                    <a:pt x="-183" y="214255"/>
                    <a:pt x="-183" y="242217"/>
                  </a:cubicBezTo>
                  <a:cubicBezTo>
                    <a:pt x="3738" y="242854"/>
                    <a:pt x="8737" y="244275"/>
                    <a:pt x="11237" y="247559"/>
                  </a:cubicBezTo>
                  <a:cubicBezTo>
                    <a:pt x="15722" y="253416"/>
                    <a:pt x="16751" y="262017"/>
                    <a:pt x="20181" y="264713"/>
                  </a:cubicBezTo>
                  <a:cubicBezTo>
                    <a:pt x="23613" y="267409"/>
                    <a:pt x="20868" y="275716"/>
                    <a:pt x="25083" y="277089"/>
                  </a:cubicBezTo>
                  <a:cubicBezTo>
                    <a:pt x="29298" y="278461"/>
                    <a:pt x="29225" y="283975"/>
                    <a:pt x="27533" y="287406"/>
                  </a:cubicBezTo>
                  <a:cubicBezTo>
                    <a:pt x="25842" y="290837"/>
                    <a:pt x="21334" y="293606"/>
                    <a:pt x="20181" y="297723"/>
                  </a:cubicBezTo>
                  <a:cubicBezTo>
                    <a:pt x="19299" y="301448"/>
                    <a:pt x="19054" y="305271"/>
                    <a:pt x="19496" y="309070"/>
                  </a:cubicBezTo>
                  <a:cubicBezTo>
                    <a:pt x="19838" y="312500"/>
                    <a:pt x="19496" y="320759"/>
                    <a:pt x="22583" y="316299"/>
                  </a:cubicBezTo>
                  <a:cubicBezTo>
                    <a:pt x="25671" y="311838"/>
                    <a:pt x="29935" y="309755"/>
                    <a:pt x="37728" y="310785"/>
                  </a:cubicBezTo>
                  <a:cubicBezTo>
                    <a:pt x="45521" y="311814"/>
                    <a:pt x="54221" y="315269"/>
                    <a:pt x="60421" y="307011"/>
                  </a:cubicBezTo>
                  <a:cubicBezTo>
                    <a:pt x="66621" y="298752"/>
                    <a:pt x="68998" y="297723"/>
                    <a:pt x="75541" y="293606"/>
                  </a:cubicBezTo>
                  <a:cubicBezTo>
                    <a:pt x="82084" y="289489"/>
                    <a:pt x="86544" y="286033"/>
                    <a:pt x="89632" y="277432"/>
                  </a:cubicBezTo>
                  <a:cubicBezTo>
                    <a:pt x="92720" y="268830"/>
                    <a:pt x="92083" y="255769"/>
                    <a:pt x="98577" y="255376"/>
                  </a:cubicBezTo>
                  <a:cubicBezTo>
                    <a:pt x="105071" y="254984"/>
                    <a:pt x="115731" y="255720"/>
                    <a:pt x="118181" y="261920"/>
                  </a:cubicBezTo>
                  <a:cubicBezTo>
                    <a:pt x="120632" y="268119"/>
                    <a:pt x="124382" y="271550"/>
                    <a:pt x="136757" y="272923"/>
                  </a:cubicBezTo>
                  <a:cubicBezTo>
                    <a:pt x="149133" y="274295"/>
                    <a:pt x="153250" y="279099"/>
                    <a:pt x="164964" y="274295"/>
                  </a:cubicBezTo>
                  <a:cubicBezTo>
                    <a:pt x="176678" y="269492"/>
                    <a:pt x="187314" y="266037"/>
                    <a:pt x="189470" y="257141"/>
                  </a:cubicBezTo>
                  <a:cubicBezTo>
                    <a:pt x="191627" y="248245"/>
                    <a:pt x="189127" y="234448"/>
                    <a:pt x="198758" y="236164"/>
                  </a:cubicBezTo>
                  <a:cubicBezTo>
                    <a:pt x="208389" y="237879"/>
                    <a:pt x="213192" y="233419"/>
                    <a:pt x="217652" y="227562"/>
                  </a:cubicBezTo>
                  <a:cubicBezTo>
                    <a:pt x="222113" y="221705"/>
                    <a:pt x="226940" y="222661"/>
                    <a:pt x="228656" y="213128"/>
                  </a:cubicBezTo>
                  <a:cubicBezTo>
                    <a:pt x="230371" y="203595"/>
                    <a:pt x="226597" y="200066"/>
                    <a:pt x="237257" y="194895"/>
                  </a:cubicBezTo>
                  <a:cubicBezTo>
                    <a:pt x="247918" y="189724"/>
                    <a:pt x="258921" y="186661"/>
                    <a:pt x="261763" y="179089"/>
                  </a:cubicBezTo>
                  <a:cubicBezTo>
                    <a:pt x="264606" y="171516"/>
                    <a:pt x="269654" y="164654"/>
                    <a:pt x="277570" y="163282"/>
                  </a:cubicBezTo>
                  <a:cubicBezTo>
                    <a:pt x="285485" y="161910"/>
                    <a:pt x="292004" y="160513"/>
                    <a:pt x="295117" y="155366"/>
                  </a:cubicBezTo>
                  <a:cubicBezTo>
                    <a:pt x="296709" y="152695"/>
                    <a:pt x="298939" y="148014"/>
                    <a:pt x="300753" y="144290"/>
                  </a:cubicBezTo>
                  <a:lnTo>
                    <a:pt x="300753" y="144290"/>
                  </a:lnTo>
                  <a:cubicBezTo>
                    <a:pt x="300189" y="143799"/>
                    <a:pt x="299920" y="143358"/>
                    <a:pt x="299625" y="14279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2" name="Freeform: Shape 1671">
              <a:extLst>
                <a:ext uri="{FF2B5EF4-FFF2-40B4-BE49-F238E27FC236}">
                  <a16:creationId xmlns:a16="http://schemas.microsoft.com/office/drawing/2014/main" xmlns="" id="{DBA4EB7A-1FA3-F460-239D-EB7778EA4B3D}"/>
                </a:ext>
              </a:extLst>
            </p:cNvPr>
            <p:cNvSpPr/>
            <p:nvPr/>
          </p:nvSpPr>
          <p:spPr>
            <a:xfrm>
              <a:off x="6715045" y="5158014"/>
              <a:ext cx="47226" cy="56823"/>
            </a:xfrm>
            <a:custGeom>
              <a:avLst/>
              <a:gdLst>
                <a:gd name="connsiteX0" fmla="*/ 34276 w 47226"/>
                <a:gd name="connsiteY0" fmla="*/ 6439 h 56823"/>
                <a:gd name="connsiteX1" fmla="*/ 20602 w 47226"/>
                <a:gd name="connsiteY1" fmla="*/ -790 h 56823"/>
                <a:gd name="connsiteX2" fmla="*/ 11828 w 47226"/>
                <a:gd name="connsiteY2" fmla="*/ 8252 h 56823"/>
                <a:gd name="connsiteX3" fmla="*/ 3839 w 47226"/>
                <a:gd name="connsiteY3" fmla="*/ 18815 h 56823"/>
                <a:gd name="connsiteX4" fmla="*/ -33 w 47226"/>
                <a:gd name="connsiteY4" fmla="*/ 28617 h 56823"/>
                <a:gd name="connsiteX5" fmla="*/ 3570 w 47226"/>
                <a:gd name="connsiteY5" fmla="*/ 38150 h 56823"/>
                <a:gd name="connsiteX6" fmla="*/ 12343 w 47226"/>
                <a:gd name="connsiteY6" fmla="*/ 48982 h 56823"/>
                <a:gd name="connsiteX7" fmla="*/ 20087 w 47226"/>
                <a:gd name="connsiteY7" fmla="*/ 54912 h 56823"/>
                <a:gd name="connsiteX8" fmla="*/ 39692 w 47226"/>
                <a:gd name="connsiteY8" fmla="*/ 51310 h 56823"/>
                <a:gd name="connsiteX9" fmla="*/ 42143 w 47226"/>
                <a:gd name="connsiteY9" fmla="*/ 37905 h 56823"/>
                <a:gd name="connsiteX10" fmla="*/ 47044 w 47226"/>
                <a:gd name="connsiteY10" fmla="*/ 35454 h 56823"/>
                <a:gd name="connsiteX11" fmla="*/ 47044 w 47226"/>
                <a:gd name="connsiteY11" fmla="*/ 35454 h 56823"/>
                <a:gd name="connsiteX12" fmla="*/ 45010 w 47226"/>
                <a:gd name="connsiteY12" fmla="*/ 25848 h 56823"/>
                <a:gd name="connsiteX13" fmla="*/ 45010 w 47226"/>
                <a:gd name="connsiteY13" fmla="*/ 25578 h 56823"/>
                <a:gd name="connsiteX14" fmla="*/ 44863 w 47226"/>
                <a:gd name="connsiteY14" fmla="*/ 24230 h 56823"/>
                <a:gd name="connsiteX15" fmla="*/ 44863 w 47226"/>
                <a:gd name="connsiteY15" fmla="*/ 23839 h 56823"/>
                <a:gd name="connsiteX16" fmla="*/ 44863 w 47226"/>
                <a:gd name="connsiteY16" fmla="*/ 22760 h 56823"/>
                <a:gd name="connsiteX17" fmla="*/ 44863 w 47226"/>
                <a:gd name="connsiteY17" fmla="*/ 22392 h 56823"/>
                <a:gd name="connsiteX18" fmla="*/ 44863 w 47226"/>
                <a:gd name="connsiteY18" fmla="*/ 21241 h 56823"/>
                <a:gd name="connsiteX19" fmla="*/ 44715 w 47226"/>
                <a:gd name="connsiteY19" fmla="*/ 18447 h 56823"/>
                <a:gd name="connsiteX20" fmla="*/ 44715 w 47226"/>
                <a:gd name="connsiteY20" fmla="*/ 17981 h 56823"/>
                <a:gd name="connsiteX21" fmla="*/ 44250 w 47226"/>
                <a:gd name="connsiteY21" fmla="*/ 15212 h 56823"/>
                <a:gd name="connsiteX22" fmla="*/ 44250 w 47226"/>
                <a:gd name="connsiteY22" fmla="*/ 14771 h 56823"/>
                <a:gd name="connsiteX23" fmla="*/ 42461 w 47226"/>
                <a:gd name="connsiteY23" fmla="*/ 8228 h 56823"/>
                <a:gd name="connsiteX24" fmla="*/ 42461 w 47226"/>
                <a:gd name="connsiteY24" fmla="*/ 8228 h 56823"/>
                <a:gd name="connsiteX25" fmla="*/ 34276 w 47226"/>
                <a:gd name="connsiteY25" fmla="*/ 6439 h 5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226" h="56823">
                  <a:moveTo>
                    <a:pt x="34276" y="6439"/>
                  </a:moveTo>
                  <a:cubicBezTo>
                    <a:pt x="29620" y="4111"/>
                    <a:pt x="24988" y="-1819"/>
                    <a:pt x="20602" y="-790"/>
                  </a:cubicBezTo>
                  <a:cubicBezTo>
                    <a:pt x="16313" y="484"/>
                    <a:pt x="12980" y="3915"/>
                    <a:pt x="11828" y="8252"/>
                  </a:cubicBezTo>
                  <a:cubicBezTo>
                    <a:pt x="10088" y="12394"/>
                    <a:pt x="7343" y="16021"/>
                    <a:pt x="3839" y="18815"/>
                  </a:cubicBezTo>
                  <a:cubicBezTo>
                    <a:pt x="1340" y="21462"/>
                    <a:pt x="-33" y="24966"/>
                    <a:pt x="-33" y="28617"/>
                  </a:cubicBezTo>
                  <a:cubicBezTo>
                    <a:pt x="-33" y="32219"/>
                    <a:pt x="-1307" y="35969"/>
                    <a:pt x="3570" y="38150"/>
                  </a:cubicBezTo>
                  <a:cubicBezTo>
                    <a:pt x="8447" y="40331"/>
                    <a:pt x="10554" y="45380"/>
                    <a:pt x="12343" y="48982"/>
                  </a:cubicBezTo>
                  <a:cubicBezTo>
                    <a:pt x="14132" y="52584"/>
                    <a:pt x="12857" y="54667"/>
                    <a:pt x="20087" y="54912"/>
                  </a:cubicBezTo>
                  <a:cubicBezTo>
                    <a:pt x="27316" y="55158"/>
                    <a:pt x="39177" y="58539"/>
                    <a:pt x="39692" y="51310"/>
                  </a:cubicBezTo>
                  <a:cubicBezTo>
                    <a:pt x="40207" y="44081"/>
                    <a:pt x="38908" y="39449"/>
                    <a:pt x="42143" y="37905"/>
                  </a:cubicBezTo>
                  <a:lnTo>
                    <a:pt x="47044" y="35454"/>
                  </a:lnTo>
                  <a:lnTo>
                    <a:pt x="47044" y="35454"/>
                  </a:lnTo>
                  <a:cubicBezTo>
                    <a:pt x="46063" y="32318"/>
                    <a:pt x="45377" y="29107"/>
                    <a:pt x="45010" y="25848"/>
                  </a:cubicBezTo>
                  <a:cubicBezTo>
                    <a:pt x="45010" y="25848"/>
                    <a:pt x="45010" y="25652"/>
                    <a:pt x="45010" y="25578"/>
                  </a:cubicBezTo>
                  <a:cubicBezTo>
                    <a:pt x="45010" y="25113"/>
                    <a:pt x="45010" y="24647"/>
                    <a:pt x="44863" y="24230"/>
                  </a:cubicBezTo>
                  <a:cubicBezTo>
                    <a:pt x="44715" y="23814"/>
                    <a:pt x="44863" y="23961"/>
                    <a:pt x="44863" y="23839"/>
                  </a:cubicBezTo>
                  <a:cubicBezTo>
                    <a:pt x="44838" y="23471"/>
                    <a:pt x="44838" y="23128"/>
                    <a:pt x="44863" y="22760"/>
                  </a:cubicBezTo>
                  <a:cubicBezTo>
                    <a:pt x="44863" y="22638"/>
                    <a:pt x="44863" y="22515"/>
                    <a:pt x="44863" y="22392"/>
                  </a:cubicBezTo>
                  <a:cubicBezTo>
                    <a:pt x="44863" y="21976"/>
                    <a:pt x="44863" y="21559"/>
                    <a:pt x="44863" y="21241"/>
                  </a:cubicBezTo>
                  <a:cubicBezTo>
                    <a:pt x="44863" y="20310"/>
                    <a:pt x="44814" y="19378"/>
                    <a:pt x="44715" y="18447"/>
                  </a:cubicBezTo>
                  <a:cubicBezTo>
                    <a:pt x="44715" y="18300"/>
                    <a:pt x="44715" y="18128"/>
                    <a:pt x="44715" y="17981"/>
                  </a:cubicBezTo>
                  <a:cubicBezTo>
                    <a:pt x="44593" y="17075"/>
                    <a:pt x="44446" y="16143"/>
                    <a:pt x="44250" y="15212"/>
                  </a:cubicBezTo>
                  <a:lnTo>
                    <a:pt x="44250" y="14771"/>
                  </a:lnTo>
                  <a:cubicBezTo>
                    <a:pt x="43809" y="12713"/>
                    <a:pt x="43196" y="10580"/>
                    <a:pt x="42461" y="8228"/>
                  </a:cubicBezTo>
                  <a:lnTo>
                    <a:pt x="42461" y="8228"/>
                  </a:lnTo>
                  <a:cubicBezTo>
                    <a:pt x="39619" y="8301"/>
                    <a:pt x="36824" y="7689"/>
                    <a:pt x="34276" y="643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3" name="Freeform: Shape 1672">
              <a:extLst>
                <a:ext uri="{FF2B5EF4-FFF2-40B4-BE49-F238E27FC236}">
                  <a16:creationId xmlns:a16="http://schemas.microsoft.com/office/drawing/2014/main" xmlns="" id="{BE1F5075-1A7D-A744-28E8-3A5A25354DA6}"/>
                </a:ext>
              </a:extLst>
            </p:cNvPr>
            <p:cNvSpPr/>
            <p:nvPr/>
          </p:nvSpPr>
          <p:spPr>
            <a:xfrm>
              <a:off x="6945751" y="5939655"/>
              <a:ext cx="6496" cy="8634"/>
            </a:xfrm>
            <a:custGeom>
              <a:avLst/>
              <a:gdLst>
                <a:gd name="connsiteX0" fmla="*/ 3247 w 6496"/>
                <a:gd name="connsiteY0" fmla="*/ -464 h 8634"/>
                <a:gd name="connsiteX1" fmla="*/ -160 w 6496"/>
                <a:gd name="connsiteY1" fmla="*/ 3334 h 8634"/>
                <a:gd name="connsiteX2" fmla="*/ 2291 w 6496"/>
                <a:gd name="connsiteY2" fmla="*/ 7550 h 8634"/>
                <a:gd name="connsiteX3" fmla="*/ 6089 w 6496"/>
                <a:gd name="connsiteY3" fmla="*/ 5099 h 8634"/>
                <a:gd name="connsiteX4" fmla="*/ 3247 w 6496"/>
                <a:gd name="connsiteY4" fmla="*/ -464 h 8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6" h="8634">
                  <a:moveTo>
                    <a:pt x="3247" y="-464"/>
                  </a:moveTo>
                  <a:cubicBezTo>
                    <a:pt x="1286" y="-293"/>
                    <a:pt x="-185" y="1374"/>
                    <a:pt x="-160" y="3334"/>
                  </a:cubicBezTo>
                  <a:cubicBezTo>
                    <a:pt x="-381" y="6937"/>
                    <a:pt x="1041" y="8235"/>
                    <a:pt x="2291" y="7550"/>
                  </a:cubicBezTo>
                  <a:cubicBezTo>
                    <a:pt x="3540" y="6863"/>
                    <a:pt x="5501" y="7353"/>
                    <a:pt x="6089" y="5099"/>
                  </a:cubicBezTo>
                  <a:cubicBezTo>
                    <a:pt x="6677" y="2844"/>
                    <a:pt x="6236" y="-2474"/>
                    <a:pt x="3247" y="-46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4" name="Freeform: Shape 1673">
              <a:extLst>
                <a:ext uri="{FF2B5EF4-FFF2-40B4-BE49-F238E27FC236}">
                  <a16:creationId xmlns:a16="http://schemas.microsoft.com/office/drawing/2014/main" xmlns="" id="{6005C9C1-0F41-415B-7A2F-C895FF21388F}"/>
                </a:ext>
              </a:extLst>
            </p:cNvPr>
            <p:cNvSpPr/>
            <p:nvPr/>
          </p:nvSpPr>
          <p:spPr>
            <a:xfrm>
              <a:off x="6936156" y="5956476"/>
              <a:ext cx="11253" cy="7047"/>
            </a:xfrm>
            <a:custGeom>
              <a:avLst/>
              <a:gdLst>
                <a:gd name="connsiteX0" fmla="*/ 2010 w 11253"/>
                <a:gd name="connsiteY0" fmla="*/ -865 h 7047"/>
                <a:gd name="connsiteX1" fmla="*/ 613 w 11253"/>
                <a:gd name="connsiteY1" fmla="*/ 4036 h 7047"/>
                <a:gd name="connsiteX2" fmla="*/ 7230 w 11253"/>
                <a:gd name="connsiteY2" fmla="*/ 5629 h 7047"/>
                <a:gd name="connsiteX3" fmla="*/ 11028 w 11253"/>
                <a:gd name="connsiteY3" fmla="*/ 3643 h 7047"/>
                <a:gd name="connsiteX4" fmla="*/ 2010 w 11253"/>
                <a:gd name="connsiteY4" fmla="*/ -865 h 7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53" h="7047">
                  <a:moveTo>
                    <a:pt x="2010" y="-865"/>
                  </a:moveTo>
                  <a:cubicBezTo>
                    <a:pt x="2010" y="-865"/>
                    <a:pt x="-1788" y="1953"/>
                    <a:pt x="613" y="4036"/>
                  </a:cubicBezTo>
                  <a:cubicBezTo>
                    <a:pt x="3015" y="6119"/>
                    <a:pt x="5514" y="4624"/>
                    <a:pt x="7230" y="5629"/>
                  </a:cubicBezTo>
                  <a:cubicBezTo>
                    <a:pt x="8946" y="6634"/>
                    <a:pt x="10416" y="6241"/>
                    <a:pt x="11028" y="3643"/>
                  </a:cubicBezTo>
                  <a:cubicBezTo>
                    <a:pt x="11641" y="1046"/>
                    <a:pt x="5417" y="-1258"/>
                    <a:pt x="2010" y="-86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5" name="Freeform: Shape 1674">
              <a:extLst>
                <a:ext uri="{FF2B5EF4-FFF2-40B4-BE49-F238E27FC236}">
                  <a16:creationId xmlns:a16="http://schemas.microsoft.com/office/drawing/2014/main" xmlns="" id="{1E7F4740-2004-A778-95D3-E6D01885E830}"/>
                </a:ext>
              </a:extLst>
            </p:cNvPr>
            <p:cNvSpPr/>
            <p:nvPr/>
          </p:nvSpPr>
          <p:spPr>
            <a:xfrm>
              <a:off x="6245388" y="5029181"/>
              <a:ext cx="542713" cy="452953"/>
            </a:xfrm>
            <a:custGeom>
              <a:avLst/>
              <a:gdLst>
                <a:gd name="connsiteX0" fmla="*/ 520255 w 542713"/>
                <a:gd name="connsiteY0" fmla="*/ 169752 h 452953"/>
                <a:gd name="connsiteX1" fmla="*/ 519985 w 542713"/>
                <a:gd name="connsiteY1" fmla="*/ 169630 h 452953"/>
                <a:gd name="connsiteX2" fmla="*/ 519495 w 542713"/>
                <a:gd name="connsiteY2" fmla="*/ 169336 h 452953"/>
                <a:gd name="connsiteX3" fmla="*/ 519202 w 542713"/>
                <a:gd name="connsiteY3" fmla="*/ 169091 h 452953"/>
                <a:gd name="connsiteX4" fmla="*/ 518834 w 542713"/>
                <a:gd name="connsiteY4" fmla="*/ 168723 h 452953"/>
                <a:gd name="connsiteX5" fmla="*/ 518515 w 542713"/>
                <a:gd name="connsiteY5" fmla="*/ 168331 h 452953"/>
                <a:gd name="connsiteX6" fmla="*/ 518245 w 542713"/>
                <a:gd name="connsiteY6" fmla="*/ 167963 h 452953"/>
                <a:gd name="connsiteX7" fmla="*/ 516996 w 542713"/>
                <a:gd name="connsiteY7" fmla="*/ 165513 h 452953"/>
                <a:gd name="connsiteX8" fmla="*/ 516996 w 542713"/>
                <a:gd name="connsiteY8" fmla="*/ 165390 h 452953"/>
                <a:gd name="connsiteX9" fmla="*/ 516579 w 542713"/>
                <a:gd name="connsiteY9" fmla="*/ 164287 h 452953"/>
                <a:gd name="connsiteX10" fmla="*/ 516579 w 542713"/>
                <a:gd name="connsiteY10" fmla="*/ 164287 h 452953"/>
                <a:gd name="connsiteX11" fmla="*/ 511678 w 542713"/>
                <a:gd name="connsiteY11" fmla="*/ 166738 h 452953"/>
                <a:gd name="connsiteX12" fmla="*/ 509227 w 542713"/>
                <a:gd name="connsiteY12" fmla="*/ 180143 h 452953"/>
                <a:gd name="connsiteX13" fmla="*/ 489622 w 542713"/>
                <a:gd name="connsiteY13" fmla="*/ 183745 h 452953"/>
                <a:gd name="connsiteX14" fmla="*/ 481878 w 542713"/>
                <a:gd name="connsiteY14" fmla="*/ 177815 h 452953"/>
                <a:gd name="connsiteX15" fmla="*/ 473105 w 542713"/>
                <a:gd name="connsiteY15" fmla="*/ 166983 h 452953"/>
                <a:gd name="connsiteX16" fmla="*/ 469503 w 542713"/>
                <a:gd name="connsiteY16" fmla="*/ 157450 h 452953"/>
                <a:gd name="connsiteX17" fmla="*/ 473375 w 542713"/>
                <a:gd name="connsiteY17" fmla="*/ 147648 h 452953"/>
                <a:gd name="connsiteX18" fmla="*/ 481364 w 542713"/>
                <a:gd name="connsiteY18" fmla="*/ 137085 h 452953"/>
                <a:gd name="connsiteX19" fmla="*/ 490137 w 542713"/>
                <a:gd name="connsiteY19" fmla="*/ 128043 h 452953"/>
                <a:gd name="connsiteX20" fmla="*/ 503812 w 542713"/>
                <a:gd name="connsiteY20" fmla="*/ 135272 h 452953"/>
                <a:gd name="connsiteX21" fmla="*/ 511506 w 542713"/>
                <a:gd name="connsiteY21" fmla="*/ 136938 h 452953"/>
                <a:gd name="connsiteX22" fmla="*/ 511506 w 542713"/>
                <a:gd name="connsiteY22" fmla="*/ 136938 h 452953"/>
                <a:gd name="connsiteX23" fmla="*/ 510624 w 542713"/>
                <a:gd name="connsiteY23" fmla="*/ 134169 h 452953"/>
                <a:gd name="connsiteX24" fmla="*/ 511310 w 542713"/>
                <a:gd name="connsiteY24" fmla="*/ 91529 h 452953"/>
                <a:gd name="connsiteX25" fmla="*/ 501679 w 542713"/>
                <a:gd name="connsiteY25" fmla="*/ 61288 h 452953"/>
                <a:gd name="connsiteX26" fmla="*/ 489304 w 542713"/>
                <a:gd name="connsiteY26" fmla="*/ 22078 h 452953"/>
                <a:gd name="connsiteX27" fmla="*/ 488691 w 542713"/>
                <a:gd name="connsiteY27" fmla="*/ 19627 h 452953"/>
                <a:gd name="connsiteX28" fmla="*/ 488495 w 542713"/>
                <a:gd name="connsiteY28" fmla="*/ 19064 h 452953"/>
                <a:gd name="connsiteX29" fmla="*/ 487883 w 542713"/>
                <a:gd name="connsiteY29" fmla="*/ 17299 h 452953"/>
                <a:gd name="connsiteX30" fmla="*/ 487760 w 542713"/>
                <a:gd name="connsiteY30" fmla="*/ 17005 h 452953"/>
                <a:gd name="connsiteX31" fmla="*/ 485775 w 542713"/>
                <a:gd name="connsiteY31" fmla="*/ 13427 h 452953"/>
                <a:gd name="connsiteX32" fmla="*/ 485775 w 542713"/>
                <a:gd name="connsiteY32" fmla="*/ 13427 h 452953"/>
                <a:gd name="connsiteX33" fmla="*/ 461979 w 542713"/>
                <a:gd name="connsiteY33" fmla="*/ 9458 h 452953"/>
                <a:gd name="connsiteX34" fmla="*/ 461195 w 542713"/>
                <a:gd name="connsiteY34" fmla="*/ 9604 h 452953"/>
                <a:gd name="connsiteX35" fmla="*/ 460289 w 542713"/>
                <a:gd name="connsiteY35" fmla="*/ 9751 h 452953"/>
                <a:gd name="connsiteX36" fmla="*/ 458867 w 542713"/>
                <a:gd name="connsiteY36" fmla="*/ 9972 h 452953"/>
                <a:gd name="connsiteX37" fmla="*/ 458426 w 542713"/>
                <a:gd name="connsiteY37" fmla="*/ 9972 h 452953"/>
                <a:gd name="connsiteX38" fmla="*/ 456833 w 542713"/>
                <a:gd name="connsiteY38" fmla="*/ 10143 h 452953"/>
                <a:gd name="connsiteX39" fmla="*/ 456515 w 542713"/>
                <a:gd name="connsiteY39" fmla="*/ 10143 h 452953"/>
                <a:gd name="connsiteX40" fmla="*/ 454921 w 542713"/>
                <a:gd name="connsiteY40" fmla="*/ 10143 h 452953"/>
                <a:gd name="connsiteX41" fmla="*/ 430857 w 542713"/>
                <a:gd name="connsiteY41" fmla="*/ 4629 h 452953"/>
                <a:gd name="connsiteX42" fmla="*/ 428406 w 542713"/>
                <a:gd name="connsiteY42" fmla="*/ 4629 h 452953"/>
                <a:gd name="connsiteX43" fmla="*/ 427769 w 542713"/>
                <a:gd name="connsiteY43" fmla="*/ 4629 h 452953"/>
                <a:gd name="connsiteX44" fmla="*/ 426029 w 542713"/>
                <a:gd name="connsiteY44" fmla="*/ 4434 h 452953"/>
                <a:gd name="connsiteX45" fmla="*/ 425538 w 542713"/>
                <a:gd name="connsiteY45" fmla="*/ 4434 h 452953"/>
                <a:gd name="connsiteX46" fmla="*/ 423676 w 542713"/>
                <a:gd name="connsiteY46" fmla="*/ 4017 h 452953"/>
                <a:gd name="connsiteX47" fmla="*/ 423358 w 542713"/>
                <a:gd name="connsiteY47" fmla="*/ 4017 h 452953"/>
                <a:gd name="connsiteX48" fmla="*/ 422010 w 542713"/>
                <a:gd name="connsiteY48" fmla="*/ 3527 h 452953"/>
                <a:gd name="connsiteX49" fmla="*/ 421618 w 542713"/>
                <a:gd name="connsiteY49" fmla="*/ 3355 h 452953"/>
                <a:gd name="connsiteX50" fmla="*/ 420319 w 542713"/>
                <a:gd name="connsiteY50" fmla="*/ 2669 h 452953"/>
                <a:gd name="connsiteX51" fmla="*/ 420319 w 542713"/>
                <a:gd name="connsiteY51" fmla="*/ 2669 h 452953"/>
                <a:gd name="connsiteX52" fmla="*/ 419069 w 542713"/>
                <a:gd name="connsiteY52" fmla="*/ 1738 h 452953"/>
                <a:gd name="connsiteX53" fmla="*/ 418848 w 542713"/>
                <a:gd name="connsiteY53" fmla="*/ 1517 h 452953"/>
                <a:gd name="connsiteX54" fmla="*/ 417942 w 542713"/>
                <a:gd name="connsiteY54" fmla="*/ 611 h 452953"/>
                <a:gd name="connsiteX55" fmla="*/ 417721 w 542713"/>
                <a:gd name="connsiteY55" fmla="*/ 365 h 452953"/>
                <a:gd name="connsiteX56" fmla="*/ 416741 w 542713"/>
                <a:gd name="connsiteY56" fmla="*/ -909 h 452953"/>
                <a:gd name="connsiteX57" fmla="*/ 416741 w 542713"/>
                <a:gd name="connsiteY57" fmla="*/ -909 h 452953"/>
                <a:gd name="connsiteX58" fmla="*/ 411105 w 542713"/>
                <a:gd name="connsiteY58" fmla="*/ 10168 h 452953"/>
                <a:gd name="connsiteX59" fmla="*/ 393558 w 542713"/>
                <a:gd name="connsiteY59" fmla="*/ 18083 h 452953"/>
                <a:gd name="connsiteX60" fmla="*/ 377751 w 542713"/>
                <a:gd name="connsiteY60" fmla="*/ 33890 h 452953"/>
                <a:gd name="connsiteX61" fmla="*/ 353245 w 542713"/>
                <a:gd name="connsiteY61" fmla="*/ 49697 h 452953"/>
                <a:gd name="connsiteX62" fmla="*/ 344643 w 542713"/>
                <a:gd name="connsiteY62" fmla="*/ 67929 h 452953"/>
                <a:gd name="connsiteX63" fmla="*/ 333640 w 542713"/>
                <a:gd name="connsiteY63" fmla="*/ 82363 h 452953"/>
                <a:gd name="connsiteX64" fmla="*/ 314746 w 542713"/>
                <a:gd name="connsiteY64" fmla="*/ 90965 h 452953"/>
                <a:gd name="connsiteX65" fmla="*/ 305458 w 542713"/>
                <a:gd name="connsiteY65" fmla="*/ 111942 h 452953"/>
                <a:gd name="connsiteX66" fmla="*/ 280952 w 542713"/>
                <a:gd name="connsiteY66" fmla="*/ 129096 h 452953"/>
                <a:gd name="connsiteX67" fmla="*/ 252745 w 542713"/>
                <a:gd name="connsiteY67" fmla="*/ 127724 h 452953"/>
                <a:gd name="connsiteX68" fmla="*/ 234170 w 542713"/>
                <a:gd name="connsiteY68" fmla="*/ 116721 h 452953"/>
                <a:gd name="connsiteX69" fmla="*/ 214565 w 542713"/>
                <a:gd name="connsiteY69" fmla="*/ 110178 h 452953"/>
                <a:gd name="connsiteX70" fmla="*/ 205620 w 542713"/>
                <a:gd name="connsiteY70" fmla="*/ 132233 h 452953"/>
                <a:gd name="connsiteX71" fmla="*/ 191529 w 542713"/>
                <a:gd name="connsiteY71" fmla="*/ 148408 h 452953"/>
                <a:gd name="connsiteX72" fmla="*/ 176409 w 542713"/>
                <a:gd name="connsiteY72" fmla="*/ 161812 h 452953"/>
                <a:gd name="connsiteX73" fmla="*/ 153716 w 542713"/>
                <a:gd name="connsiteY73" fmla="*/ 165586 h 452953"/>
                <a:gd name="connsiteX74" fmla="*/ 138571 w 542713"/>
                <a:gd name="connsiteY74" fmla="*/ 171100 h 452953"/>
                <a:gd name="connsiteX75" fmla="*/ 135484 w 542713"/>
                <a:gd name="connsiteY75" fmla="*/ 163870 h 452953"/>
                <a:gd name="connsiteX76" fmla="*/ 136170 w 542713"/>
                <a:gd name="connsiteY76" fmla="*/ 152524 h 452953"/>
                <a:gd name="connsiteX77" fmla="*/ 143522 w 542713"/>
                <a:gd name="connsiteY77" fmla="*/ 142207 h 452953"/>
                <a:gd name="connsiteX78" fmla="*/ 141071 w 542713"/>
                <a:gd name="connsiteY78" fmla="*/ 131890 h 452953"/>
                <a:gd name="connsiteX79" fmla="*/ 136170 w 542713"/>
                <a:gd name="connsiteY79" fmla="*/ 119515 h 452953"/>
                <a:gd name="connsiteX80" fmla="*/ 127225 w 542713"/>
                <a:gd name="connsiteY80" fmla="*/ 102360 h 452953"/>
                <a:gd name="connsiteX81" fmla="*/ 115805 w 542713"/>
                <a:gd name="connsiteY81" fmla="*/ 97018 h 452953"/>
                <a:gd name="connsiteX82" fmla="*/ 115413 w 542713"/>
                <a:gd name="connsiteY82" fmla="*/ 203105 h 452953"/>
                <a:gd name="connsiteX83" fmla="*/ 115413 w 542713"/>
                <a:gd name="connsiteY83" fmla="*/ 203301 h 452953"/>
                <a:gd name="connsiteX84" fmla="*/ 115413 w 542713"/>
                <a:gd name="connsiteY84" fmla="*/ 205458 h 452953"/>
                <a:gd name="connsiteX85" fmla="*/ 115413 w 542713"/>
                <a:gd name="connsiteY85" fmla="*/ 205776 h 452953"/>
                <a:gd name="connsiteX86" fmla="*/ 115413 w 542713"/>
                <a:gd name="connsiteY86" fmla="*/ 207467 h 452953"/>
                <a:gd name="connsiteX87" fmla="*/ 115413 w 542713"/>
                <a:gd name="connsiteY87" fmla="*/ 208055 h 452953"/>
                <a:gd name="connsiteX88" fmla="*/ 115413 w 542713"/>
                <a:gd name="connsiteY88" fmla="*/ 209330 h 452953"/>
                <a:gd name="connsiteX89" fmla="*/ 115413 w 542713"/>
                <a:gd name="connsiteY89" fmla="*/ 209918 h 452953"/>
                <a:gd name="connsiteX90" fmla="*/ 115413 w 542713"/>
                <a:gd name="connsiteY90" fmla="*/ 211069 h 452953"/>
                <a:gd name="connsiteX91" fmla="*/ 115413 w 542713"/>
                <a:gd name="connsiteY91" fmla="*/ 211511 h 452953"/>
                <a:gd name="connsiteX92" fmla="*/ 115413 w 542713"/>
                <a:gd name="connsiteY92" fmla="*/ 212589 h 452953"/>
                <a:gd name="connsiteX93" fmla="*/ 115413 w 542713"/>
                <a:gd name="connsiteY93" fmla="*/ 212883 h 452953"/>
                <a:gd name="connsiteX94" fmla="*/ 115413 w 542713"/>
                <a:gd name="connsiteY94" fmla="*/ 213741 h 452953"/>
                <a:gd name="connsiteX95" fmla="*/ 115413 w 542713"/>
                <a:gd name="connsiteY95" fmla="*/ 213986 h 452953"/>
                <a:gd name="connsiteX96" fmla="*/ 115413 w 542713"/>
                <a:gd name="connsiteY96" fmla="*/ 214819 h 452953"/>
                <a:gd name="connsiteX97" fmla="*/ 107841 w 542713"/>
                <a:gd name="connsiteY97" fmla="*/ 226508 h 452953"/>
                <a:gd name="connsiteX98" fmla="*/ 94092 w 542713"/>
                <a:gd name="connsiteY98" fmla="*/ 236825 h 452953"/>
                <a:gd name="connsiteX99" fmla="*/ 74831 w 542713"/>
                <a:gd name="connsiteY99" fmla="*/ 239570 h 452953"/>
                <a:gd name="connsiteX100" fmla="*/ 52775 w 542713"/>
                <a:gd name="connsiteY100" fmla="*/ 239570 h 452953"/>
                <a:gd name="connsiteX101" fmla="*/ 36283 w 542713"/>
                <a:gd name="connsiteY101" fmla="*/ 236140 h 452953"/>
                <a:gd name="connsiteX102" fmla="*/ 29396 w 542713"/>
                <a:gd name="connsiteY102" fmla="*/ 220995 h 452953"/>
                <a:gd name="connsiteX103" fmla="*/ 17707 w 542713"/>
                <a:gd name="connsiteY103" fmla="*/ 211388 h 452953"/>
                <a:gd name="connsiteX104" fmla="*/ 7390 w 542713"/>
                <a:gd name="connsiteY104" fmla="*/ 225136 h 452953"/>
                <a:gd name="connsiteX105" fmla="*/ -183 w 542713"/>
                <a:gd name="connsiteY105" fmla="*/ 227905 h 452953"/>
                <a:gd name="connsiteX106" fmla="*/ 9620 w 542713"/>
                <a:gd name="connsiteY106" fmla="*/ 240722 h 452953"/>
                <a:gd name="connsiteX107" fmla="*/ 21873 w 542713"/>
                <a:gd name="connsiteY107" fmla="*/ 275643 h 452953"/>
                <a:gd name="connsiteX108" fmla="*/ 35180 w 542713"/>
                <a:gd name="connsiteY108" fmla="*/ 307796 h 452953"/>
                <a:gd name="connsiteX109" fmla="*/ 53461 w 542713"/>
                <a:gd name="connsiteY109" fmla="*/ 332743 h 452953"/>
                <a:gd name="connsiteX110" fmla="*/ 61793 w 542713"/>
                <a:gd name="connsiteY110" fmla="*/ 354946 h 452953"/>
                <a:gd name="connsiteX111" fmla="*/ 56255 w 542713"/>
                <a:gd name="connsiteY111" fmla="*/ 376560 h 452953"/>
                <a:gd name="connsiteX112" fmla="*/ 49589 w 542713"/>
                <a:gd name="connsiteY112" fmla="*/ 388813 h 452953"/>
                <a:gd name="connsiteX113" fmla="*/ 60691 w 542713"/>
                <a:gd name="connsiteY113" fmla="*/ 407658 h 452953"/>
                <a:gd name="connsiteX114" fmla="*/ 66156 w 542713"/>
                <a:gd name="connsiteY114" fmla="*/ 431282 h 452953"/>
                <a:gd name="connsiteX115" fmla="*/ 80565 w 542713"/>
                <a:gd name="connsiteY115" fmla="*/ 430743 h 452953"/>
                <a:gd name="connsiteX116" fmla="*/ 107742 w 542713"/>
                <a:gd name="connsiteY116" fmla="*/ 450691 h 452953"/>
                <a:gd name="connsiteX117" fmla="*/ 127715 w 542713"/>
                <a:gd name="connsiteY117" fmla="*/ 446819 h 452953"/>
                <a:gd name="connsiteX118" fmla="*/ 145997 w 542713"/>
                <a:gd name="connsiteY118" fmla="*/ 437948 h 452953"/>
                <a:gd name="connsiteX119" fmla="*/ 183148 w 542713"/>
                <a:gd name="connsiteY119" fmla="*/ 433047 h 452953"/>
                <a:gd name="connsiteX120" fmla="*/ 198685 w 542713"/>
                <a:gd name="connsiteY120" fmla="*/ 426405 h 452953"/>
                <a:gd name="connsiteX121" fmla="*/ 228093 w 542713"/>
                <a:gd name="connsiteY121" fmla="*/ 426945 h 452953"/>
                <a:gd name="connsiteX122" fmla="*/ 244732 w 542713"/>
                <a:gd name="connsiteY122" fmla="*/ 426945 h 452953"/>
                <a:gd name="connsiteX123" fmla="*/ 275781 w 542713"/>
                <a:gd name="connsiteY123" fmla="*/ 428047 h 452953"/>
                <a:gd name="connsiteX124" fmla="*/ 301831 w 542713"/>
                <a:gd name="connsiteY124" fmla="*/ 421406 h 452953"/>
                <a:gd name="connsiteX125" fmla="*/ 320137 w 542713"/>
                <a:gd name="connsiteY125" fmla="*/ 414201 h 452953"/>
                <a:gd name="connsiteX126" fmla="*/ 358392 w 542713"/>
                <a:gd name="connsiteY126" fmla="*/ 399228 h 452953"/>
                <a:gd name="connsiteX127" fmla="*/ 387799 w 542713"/>
                <a:gd name="connsiteY127" fmla="*/ 377589 h 452953"/>
                <a:gd name="connsiteX128" fmla="*/ 424387 w 542713"/>
                <a:gd name="connsiteY128" fmla="*/ 343281 h 452953"/>
                <a:gd name="connsiteX129" fmla="*/ 469846 w 542713"/>
                <a:gd name="connsiteY129" fmla="*/ 299488 h 452953"/>
                <a:gd name="connsiteX130" fmla="*/ 487000 w 542713"/>
                <a:gd name="connsiteY130" fmla="*/ 261773 h 452953"/>
                <a:gd name="connsiteX131" fmla="*/ 525818 w 542713"/>
                <a:gd name="connsiteY131" fmla="*/ 224082 h 452953"/>
                <a:gd name="connsiteX132" fmla="*/ 536356 w 542713"/>
                <a:gd name="connsiteY132" fmla="*/ 206340 h 452953"/>
                <a:gd name="connsiteX133" fmla="*/ 538561 w 542713"/>
                <a:gd name="connsiteY133" fmla="*/ 177496 h 452953"/>
                <a:gd name="connsiteX134" fmla="*/ 542531 w 542713"/>
                <a:gd name="connsiteY134" fmla="*/ 165243 h 452953"/>
                <a:gd name="connsiteX135" fmla="*/ 521113 w 542713"/>
                <a:gd name="connsiteY135" fmla="*/ 170144 h 452953"/>
                <a:gd name="connsiteX136" fmla="*/ 520255 w 542713"/>
                <a:gd name="connsiteY136" fmla="*/ 169752 h 452953"/>
                <a:gd name="connsiteX137" fmla="*/ 421054 w 542713"/>
                <a:gd name="connsiteY137" fmla="*/ 261700 h 452953"/>
                <a:gd name="connsiteX138" fmla="*/ 414952 w 542713"/>
                <a:gd name="connsiteY138" fmla="*/ 276967 h 452953"/>
                <a:gd name="connsiteX139" fmla="*/ 397210 w 542713"/>
                <a:gd name="connsiteY139" fmla="*/ 283682 h 452953"/>
                <a:gd name="connsiteX140" fmla="*/ 384074 w 542713"/>
                <a:gd name="connsiteY140" fmla="*/ 298385 h 452953"/>
                <a:gd name="connsiteX141" fmla="*/ 375840 w 542713"/>
                <a:gd name="connsiteY141" fmla="*/ 303286 h 452953"/>
                <a:gd name="connsiteX142" fmla="*/ 364224 w 542713"/>
                <a:gd name="connsiteY142" fmla="*/ 296547 h 452953"/>
                <a:gd name="connsiteX143" fmla="*/ 353540 w 542713"/>
                <a:gd name="connsiteY143" fmla="*/ 279123 h 452953"/>
                <a:gd name="connsiteX144" fmla="*/ 345893 w 542713"/>
                <a:gd name="connsiteY144" fmla="*/ 268757 h 452953"/>
                <a:gd name="connsiteX145" fmla="*/ 358146 w 542713"/>
                <a:gd name="connsiteY145" fmla="*/ 257754 h 452953"/>
                <a:gd name="connsiteX146" fmla="*/ 366993 w 542713"/>
                <a:gd name="connsiteY146" fmla="*/ 248270 h 452953"/>
                <a:gd name="connsiteX147" fmla="*/ 375546 w 542713"/>
                <a:gd name="connsiteY147" fmla="*/ 238811 h 452953"/>
                <a:gd name="connsiteX148" fmla="*/ 386549 w 542713"/>
                <a:gd name="connsiteY148" fmla="*/ 232390 h 452953"/>
                <a:gd name="connsiteX149" fmla="*/ 397234 w 542713"/>
                <a:gd name="connsiteY149" fmla="*/ 227807 h 452953"/>
                <a:gd name="connsiteX150" fmla="*/ 406400 w 542713"/>
                <a:gd name="connsiteY150" fmla="*/ 235159 h 452953"/>
                <a:gd name="connsiteX151" fmla="*/ 416202 w 542713"/>
                <a:gd name="connsiteY151" fmla="*/ 243712 h 452953"/>
                <a:gd name="connsiteX152" fmla="*/ 425367 w 542713"/>
                <a:gd name="connsiteY152" fmla="*/ 254102 h 452953"/>
                <a:gd name="connsiteX153" fmla="*/ 421054 w 542713"/>
                <a:gd name="connsiteY153" fmla="*/ 261700 h 452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42713" h="452953">
                  <a:moveTo>
                    <a:pt x="520255" y="169752"/>
                  </a:moveTo>
                  <a:lnTo>
                    <a:pt x="519985" y="169630"/>
                  </a:lnTo>
                  <a:cubicBezTo>
                    <a:pt x="519814" y="169556"/>
                    <a:pt x="519642" y="169458"/>
                    <a:pt x="519495" y="169336"/>
                  </a:cubicBezTo>
                  <a:lnTo>
                    <a:pt x="519202" y="169091"/>
                  </a:lnTo>
                  <a:lnTo>
                    <a:pt x="518834" y="168723"/>
                  </a:lnTo>
                  <a:cubicBezTo>
                    <a:pt x="518834" y="168601"/>
                    <a:pt x="518613" y="168478"/>
                    <a:pt x="518515" y="168331"/>
                  </a:cubicBezTo>
                  <a:lnTo>
                    <a:pt x="518245" y="167963"/>
                  </a:lnTo>
                  <a:cubicBezTo>
                    <a:pt x="517755" y="167204"/>
                    <a:pt x="517315" y="166370"/>
                    <a:pt x="516996" y="165513"/>
                  </a:cubicBezTo>
                  <a:cubicBezTo>
                    <a:pt x="516996" y="165513"/>
                    <a:pt x="516996" y="165513"/>
                    <a:pt x="516996" y="165390"/>
                  </a:cubicBezTo>
                  <a:cubicBezTo>
                    <a:pt x="516996" y="165267"/>
                    <a:pt x="516702" y="164655"/>
                    <a:pt x="516579" y="164287"/>
                  </a:cubicBezTo>
                  <a:lnTo>
                    <a:pt x="516579" y="164287"/>
                  </a:lnTo>
                  <a:lnTo>
                    <a:pt x="511678" y="166738"/>
                  </a:lnTo>
                  <a:cubicBezTo>
                    <a:pt x="508566" y="168282"/>
                    <a:pt x="509865" y="172938"/>
                    <a:pt x="509227" y="180143"/>
                  </a:cubicBezTo>
                  <a:cubicBezTo>
                    <a:pt x="508590" y="187348"/>
                    <a:pt x="496974" y="184015"/>
                    <a:pt x="489622" y="183745"/>
                  </a:cubicBezTo>
                  <a:cubicBezTo>
                    <a:pt x="482271" y="183475"/>
                    <a:pt x="483692" y="181442"/>
                    <a:pt x="481878" y="177815"/>
                  </a:cubicBezTo>
                  <a:cubicBezTo>
                    <a:pt x="480065" y="174188"/>
                    <a:pt x="478007" y="169066"/>
                    <a:pt x="473105" y="166983"/>
                  </a:cubicBezTo>
                  <a:cubicBezTo>
                    <a:pt x="468204" y="164900"/>
                    <a:pt x="469503" y="161052"/>
                    <a:pt x="469503" y="157450"/>
                  </a:cubicBezTo>
                  <a:cubicBezTo>
                    <a:pt x="469503" y="153799"/>
                    <a:pt x="470875" y="150295"/>
                    <a:pt x="473375" y="147648"/>
                  </a:cubicBezTo>
                  <a:cubicBezTo>
                    <a:pt x="476879" y="144854"/>
                    <a:pt x="479624" y="141227"/>
                    <a:pt x="481364" y="137085"/>
                  </a:cubicBezTo>
                  <a:cubicBezTo>
                    <a:pt x="482515" y="132748"/>
                    <a:pt x="485848" y="129317"/>
                    <a:pt x="490137" y="128043"/>
                  </a:cubicBezTo>
                  <a:cubicBezTo>
                    <a:pt x="494524" y="127014"/>
                    <a:pt x="499155" y="132944"/>
                    <a:pt x="503812" y="135272"/>
                  </a:cubicBezTo>
                  <a:cubicBezTo>
                    <a:pt x="506213" y="136399"/>
                    <a:pt x="508859" y="136987"/>
                    <a:pt x="511506" y="136938"/>
                  </a:cubicBezTo>
                  <a:lnTo>
                    <a:pt x="511506" y="136938"/>
                  </a:lnTo>
                  <a:cubicBezTo>
                    <a:pt x="511237" y="136032"/>
                    <a:pt x="510943" y="135125"/>
                    <a:pt x="510624" y="134169"/>
                  </a:cubicBezTo>
                  <a:cubicBezTo>
                    <a:pt x="508566" y="127994"/>
                    <a:pt x="512683" y="105987"/>
                    <a:pt x="511310" y="91529"/>
                  </a:cubicBezTo>
                  <a:cubicBezTo>
                    <a:pt x="509938" y="77070"/>
                    <a:pt x="507879" y="68150"/>
                    <a:pt x="501679" y="61288"/>
                  </a:cubicBezTo>
                  <a:cubicBezTo>
                    <a:pt x="495479" y="54426"/>
                    <a:pt x="494107" y="44134"/>
                    <a:pt x="489304" y="22078"/>
                  </a:cubicBezTo>
                  <a:cubicBezTo>
                    <a:pt x="489132" y="21220"/>
                    <a:pt x="488912" y="20436"/>
                    <a:pt x="488691" y="19627"/>
                  </a:cubicBezTo>
                  <a:lnTo>
                    <a:pt x="488495" y="19064"/>
                  </a:lnTo>
                  <a:cubicBezTo>
                    <a:pt x="488299" y="18451"/>
                    <a:pt x="488103" y="17863"/>
                    <a:pt x="487883" y="17299"/>
                  </a:cubicBezTo>
                  <a:cubicBezTo>
                    <a:pt x="487834" y="17201"/>
                    <a:pt x="487784" y="17103"/>
                    <a:pt x="487760" y="17005"/>
                  </a:cubicBezTo>
                  <a:cubicBezTo>
                    <a:pt x="487245" y="15731"/>
                    <a:pt x="486559" y="14530"/>
                    <a:pt x="485775" y="13427"/>
                  </a:cubicBezTo>
                  <a:lnTo>
                    <a:pt x="485775" y="13427"/>
                  </a:lnTo>
                  <a:cubicBezTo>
                    <a:pt x="480138" y="5585"/>
                    <a:pt x="470360" y="7938"/>
                    <a:pt x="461979" y="9458"/>
                  </a:cubicBezTo>
                  <a:lnTo>
                    <a:pt x="461195" y="9604"/>
                  </a:lnTo>
                  <a:lnTo>
                    <a:pt x="460289" y="9751"/>
                  </a:lnTo>
                  <a:lnTo>
                    <a:pt x="458867" y="9972"/>
                  </a:lnTo>
                  <a:lnTo>
                    <a:pt x="458426" y="9972"/>
                  </a:lnTo>
                  <a:lnTo>
                    <a:pt x="456833" y="10143"/>
                  </a:lnTo>
                  <a:lnTo>
                    <a:pt x="456515" y="10143"/>
                  </a:lnTo>
                  <a:lnTo>
                    <a:pt x="454921" y="10143"/>
                  </a:lnTo>
                  <a:cubicBezTo>
                    <a:pt x="443918" y="10143"/>
                    <a:pt x="442668" y="4629"/>
                    <a:pt x="430857" y="4629"/>
                  </a:cubicBezTo>
                  <a:cubicBezTo>
                    <a:pt x="429950" y="4629"/>
                    <a:pt x="429117" y="4629"/>
                    <a:pt x="428406" y="4629"/>
                  </a:cubicBezTo>
                  <a:lnTo>
                    <a:pt x="427769" y="4629"/>
                  </a:lnTo>
                  <a:lnTo>
                    <a:pt x="426029" y="4434"/>
                  </a:lnTo>
                  <a:lnTo>
                    <a:pt x="425538" y="4434"/>
                  </a:lnTo>
                  <a:cubicBezTo>
                    <a:pt x="424901" y="4336"/>
                    <a:pt x="424289" y="4188"/>
                    <a:pt x="423676" y="4017"/>
                  </a:cubicBezTo>
                  <a:lnTo>
                    <a:pt x="423358" y="4017"/>
                  </a:lnTo>
                  <a:lnTo>
                    <a:pt x="422010" y="3527"/>
                  </a:lnTo>
                  <a:lnTo>
                    <a:pt x="421618" y="3355"/>
                  </a:lnTo>
                  <a:cubicBezTo>
                    <a:pt x="421152" y="3135"/>
                    <a:pt x="420735" y="2914"/>
                    <a:pt x="420319" y="2669"/>
                  </a:cubicBezTo>
                  <a:lnTo>
                    <a:pt x="420319" y="2669"/>
                  </a:lnTo>
                  <a:cubicBezTo>
                    <a:pt x="419878" y="2375"/>
                    <a:pt x="419461" y="2081"/>
                    <a:pt x="419069" y="1738"/>
                  </a:cubicBezTo>
                  <a:lnTo>
                    <a:pt x="418848" y="1517"/>
                  </a:lnTo>
                  <a:cubicBezTo>
                    <a:pt x="418530" y="1223"/>
                    <a:pt x="418236" y="929"/>
                    <a:pt x="417942" y="611"/>
                  </a:cubicBezTo>
                  <a:lnTo>
                    <a:pt x="417721" y="365"/>
                  </a:lnTo>
                  <a:cubicBezTo>
                    <a:pt x="417378" y="-27"/>
                    <a:pt x="417059" y="-468"/>
                    <a:pt x="416741" y="-909"/>
                  </a:cubicBezTo>
                  <a:lnTo>
                    <a:pt x="416741" y="-909"/>
                  </a:lnTo>
                  <a:cubicBezTo>
                    <a:pt x="414928" y="2889"/>
                    <a:pt x="412697" y="7497"/>
                    <a:pt x="411105" y="10168"/>
                  </a:cubicBezTo>
                  <a:cubicBezTo>
                    <a:pt x="407992" y="15314"/>
                    <a:pt x="401474" y="16687"/>
                    <a:pt x="393558" y="18083"/>
                  </a:cubicBezTo>
                  <a:cubicBezTo>
                    <a:pt x="385643" y="19480"/>
                    <a:pt x="380496" y="26318"/>
                    <a:pt x="377751" y="33890"/>
                  </a:cubicBezTo>
                  <a:cubicBezTo>
                    <a:pt x="375007" y="41462"/>
                    <a:pt x="363979" y="44550"/>
                    <a:pt x="353245" y="49697"/>
                  </a:cubicBezTo>
                  <a:cubicBezTo>
                    <a:pt x="342512" y="54842"/>
                    <a:pt x="346384" y="58298"/>
                    <a:pt x="344643" y="67929"/>
                  </a:cubicBezTo>
                  <a:cubicBezTo>
                    <a:pt x="342904" y="77560"/>
                    <a:pt x="338125" y="76531"/>
                    <a:pt x="333640" y="82363"/>
                  </a:cubicBezTo>
                  <a:cubicBezTo>
                    <a:pt x="329156" y="88196"/>
                    <a:pt x="324377" y="92680"/>
                    <a:pt x="314746" y="90965"/>
                  </a:cubicBezTo>
                  <a:cubicBezTo>
                    <a:pt x="305115" y="89249"/>
                    <a:pt x="307517" y="102997"/>
                    <a:pt x="305458" y="111942"/>
                  </a:cubicBezTo>
                  <a:cubicBezTo>
                    <a:pt x="303400" y="120887"/>
                    <a:pt x="292740" y="124342"/>
                    <a:pt x="280952" y="129096"/>
                  </a:cubicBezTo>
                  <a:cubicBezTo>
                    <a:pt x="269165" y="133850"/>
                    <a:pt x="265121" y="129096"/>
                    <a:pt x="252745" y="127724"/>
                  </a:cubicBezTo>
                  <a:cubicBezTo>
                    <a:pt x="240370" y="126352"/>
                    <a:pt x="236572" y="122823"/>
                    <a:pt x="234170" y="116721"/>
                  </a:cubicBezTo>
                  <a:cubicBezTo>
                    <a:pt x="231768" y="110619"/>
                    <a:pt x="221108" y="109835"/>
                    <a:pt x="214565" y="110178"/>
                  </a:cubicBezTo>
                  <a:cubicBezTo>
                    <a:pt x="208022" y="110521"/>
                    <a:pt x="208732" y="123582"/>
                    <a:pt x="205620" y="132233"/>
                  </a:cubicBezTo>
                  <a:cubicBezTo>
                    <a:pt x="202508" y="140884"/>
                    <a:pt x="198072" y="144266"/>
                    <a:pt x="191529" y="148408"/>
                  </a:cubicBezTo>
                  <a:cubicBezTo>
                    <a:pt x="184986" y="152549"/>
                    <a:pt x="182584" y="153553"/>
                    <a:pt x="176409" y="161812"/>
                  </a:cubicBezTo>
                  <a:cubicBezTo>
                    <a:pt x="170233" y="170071"/>
                    <a:pt x="161705" y="166714"/>
                    <a:pt x="153716" y="165586"/>
                  </a:cubicBezTo>
                  <a:cubicBezTo>
                    <a:pt x="145727" y="164459"/>
                    <a:pt x="141659" y="166615"/>
                    <a:pt x="138571" y="171100"/>
                  </a:cubicBezTo>
                  <a:cubicBezTo>
                    <a:pt x="135484" y="175584"/>
                    <a:pt x="135826" y="167302"/>
                    <a:pt x="135484" y="163870"/>
                  </a:cubicBezTo>
                  <a:cubicBezTo>
                    <a:pt x="135043" y="160072"/>
                    <a:pt x="135287" y="156225"/>
                    <a:pt x="136170" y="152524"/>
                  </a:cubicBezTo>
                  <a:cubicBezTo>
                    <a:pt x="137199" y="148408"/>
                    <a:pt x="141659" y="145638"/>
                    <a:pt x="143522" y="142207"/>
                  </a:cubicBezTo>
                  <a:cubicBezTo>
                    <a:pt x="145384" y="138776"/>
                    <a:pt x="145237" y="133262"/>
                    <a:pt x="141071" y="131890"/>
                  </a:cubicBezTo>
                  <a:cubicBezTo>
                    <a:pt x="136905" y="130518"/>
                    <a:pt x="139699" y="122259"/>
                    <a:pt x="136170" y="119515"/>
                  </a:cubicBezTo>
                  <a:cubicBezTo>
                    <a:pt x="132640" y="116770"/>
                    <a:pt x="131710" y="108168"/>
                    <a:pt x="127225" y="102360"/>
                  </a:cubicBezTo>
                  <a:cubicBezTo>
                    <a:pt x="124774" y="99076"/>
                    <a:pt x="119726" y="97655"/>
                    <a:pt x="115805" y="97018"/>
                  </a:cubicBezTo>
                  <a:cubicBezTo>
                    <a:pt x="115805" y="137478"/>
                    <a:pt x="115633" y="181981"/>
                    <a:pt x="115413" y="203105"/>
                  </a:cubicBezTo>
                  <a:lnTo>
                    <a:pt x="115413" y="203301"/>
                  </a:lnTo>
                  <a:cubicBezTo>
                    <a:pt x="115413" y="204036"/>
                    <a:pt x="115413" y="204747"/>
                    <a:pt x="115413" y="205458"/>
                  </a:cubicBezTo>
                  <a:lnTo>
                    <a:pt x="115413" y="205776"/>
                  </a:lnTo>
                  <a:cubicBezTo>
                    <a:pt x="115413" y="206364"/>
                    <a:pt x="115413" y="206928"/>
                    <a:pt x="115413" y="207467"/>
                  </a:cubicBezTo>
                  <a:cubicBezTo>
                    <a:pt x="115413" y="208006"/>
                    <a:pt x="115413" y="207860"/>
                    <a:pt x="115413" y="208055"/>
                  </a:cubicBezTo>
                  <a:lnTo>
                    <a:pt x="115413" y="209330"/>
                  </a:lnTo>
                  <a:cubicBezTo>
                    <a:pt x="115413" y="209526"/>
                    <a:pt x="115413" y="209722"/>
                    <a:pt x="115413" y="209918"/>
                  </a:cubicBezTo>
                  <a:cubicBezTo>
                    <a:pt x="115413" y="210335"/>
                    <a:pt x="115413" y="210702"/>
                    <a:pt x="115413" y="211069"/>
                  </a:cubicBezTo>
                  <a:lnTo>
                    <a:pt x="115413" y="211511"/>
                  </a:lnTo>
                  <a:cubicBezTo>
                    <a:pt x="115413" y="211903"/>
                    <a:pt x="115413" y="212246"/>
                    <a:pt x="115413" y="212589"/>
                  </a:cubicBezTo>
                  <a:lnTo>
                    <a:pt x="115413" y="212883"/>
                  </a:lnTo>
                  <a:cubicBezTo>
                    <a:pt x="115413" y="213202"/>
                    <a:pt x="115413" y="213472"/>
                    <a:pt x="115413" y="213741"/>
                  </a:cubicBezTo>
                  <a:cubicBezTo>
                    <a:pt x="115438" y="213814"/>
                    <a:pt x="115438" y="213912"/>
                    <a:pt x="115413" y="213986"/>
                  </a:cubicBezTo>
                  <a:cubicBezTo>
                    <a:pt x="115413" y="214304"/>
                    <a:pt x="115413" y="214599"/>
                    <a:pt x="115413" y="214819"/>
                  </a:cubicBezTo>
                  <a:cubicBezTo>
                    <a:pt x="114727" y="228567"/>
                    <a:pt x="114041" y="227072"/>
                    <a:pt x="107841" y="226508"/>
                  </a:cubicBezTo>
                  <a:cubicBezTo>
                    <a:pt x="101640" y="225945"/>
                    <a:pt x="97524" y="231410"/>
                    <a:pt x="94092" y="236825"/>
                  </a:cubicBezTo>
                  <a:cubicBezTo>
                    <a:pt x="90662" y="242242"/>
                    <a:pt x="82403" y="240943"/>
                    <a:pt x="74831" y="239570"/>
                  </a:cubicBezTo>
                  <a:cubicBezTo>
                    <a:pt x="67258" y="238198"/>
                    <a:pt x="56966" y="243712"/>
                    <a:pt x="52775" y="239570"/>
                  </a:cubicBezTo>
                  <a:cubicBezTo>
                    <a:pt x="48585" y="235429"/>
                    <a:pt x="45913" y="237512"/>
                    <a:pt x="36283" y="236140"/>
                  </a:cubicBezTo>
                  <a:cubicBezTo>
                    <a:pt x="26651" y="234767"/>
                    <a:pt x="30769" y="229253"/>
                    <a:pt x="29396" y="220995"/>
                  </a:cubicBezTo>
                  <a:cubicBezTo>
                    <a:pt x="28024" y="212736"/>
                    <a:pt x="28024" y="213447"/>
                    <a:pt x="17707" y="211388"/>
                  </a:cubicBezTo>
                  <a:cubicBezTo>
                    <a:pt x="7390" y="209330"/>
                    <a:pt x="16334" y="224450"/>
                    <a:pt x="7390" y="225136"/>
                  </a:cubicBezTo>
                  <a:cubicBezTo>
                    <a:pt x="4669" y="225357"/>
                    <a:pt x="2048" y="226313"/>
                    <a:pt x="-183" y="227905"/>
                  </a:cubicBezTo>
                  <a:cubicBezTo>
                    <a:pt x="3640" y="232659"/>
                    <a:pt x="7169" y="237144"/>
                    <a:pt x="9620" y="240722"/>
                  </a:cubicBezTo>
                  <a:cubicBezTo>
                    <a:pt x="16285" y="250133"/>
                    <a:pt x="20157" y="261234"/>
                    <a:pt x="21873" y="275643"/>
                  </a:cubicBezTo>
                  <a:cubicBezTo>
                    <a:pt x="23588" y="290053"/>
                    <a:pt x="27411" y="298385"/>
                    <a:pt x="35180" y="307796"/>
                  </a:cubicBezTo>
                  <a:cubicBezTo>
                    <a:pt x="42948" y="317206"/>
                    <a:pt x="46256" y="325538"/>
                    <a:pt x="53461" y="332743"/>
                  </a:cubicBezTo>
                  <a:cubicBezTo>
                    <a:pt x="60666" y="339948"/>
                    <a:pt x="62357" y="344408"/>
                    <a:pt x="61793" y="354946"/>
                  </a:cubicBezTo>
                  <a:cubicBezTo>
                    <a:pt x="61230" y="365483"/>
                    <a:pt x="64563" y="374354"/>
                    <a:pt x="56255" y="376560"/>
                  </a:cubicBezTo>
                  <a:cubicBezTo>
                    <a:pt x="47948" y="378766"/>
                    <a:pt x="44002" y="382098"/>
                    <a:pt x="49589" y="388813"/>
                  </a:cubicBezTo>
                  <a:cubicBezTo>
                    <a:pt x="55177" y="395527"/>
                    <a:pt x="60691" y="398787"/>
                    <a:pt x="60691" y="407658"/>
                  </a:cubicBezTo>
                  <a:cubicBezTo>
                    <a:pt x="60691" y="416529"/>
                    <a:pt x="58804" y="431282"/>
                    <a:pt x="66156" y="431282"/>
                  </a:cubicBezTo>
                  <a:cubicBezTo>
                    <a:pt x="73507" y="431282"/>
                    <a:pt x="67822" y="416873"/>
                    <a:pt x="80565" y="430743"/>
                  </a:cubicBezTo>
                  <a:cubicBezTo>
                    <a:pt x="93309" y="444613"/>
                    <a:pt x="98308" y="448486"/>
                    <a:pt x="107742" y="450691"/>
                  </a:cubicBezTo>
                  <a:cubicBezTo>
                    <a:pt x="117178" y="452897"/>
                    <a:pt x="121049" y="452921"/>
                    <a:pt x="127715" y="446819"/>
                  </a:cubicBezTo>
                  <a:cubicBezTo>
                    <a:pt x="134381" y="440717"/>
                    <a:pt x="136586" y="437948"/>
                    <a:pt x="145997" y="437948"/>
                  </a:cubicBezTo>
                  <a:cubicBezTo>
                    <a:pt x="155407" y="437948"/>
                    <a:pt x="179276" y="439050"/>
                    <a:pt x="183148" y="433047"/>
                  </a:cubicBezTo>
                  <a:cubicBezTo>
                    <a:pt x="187020" y="427043"/>
                    <a:pt x="187045" y="426405"/>
                    <a:pt x="198685" y="426405"/>
                  </a:cubicBezTo>
                  <a:cubicBezTo>
                    <a:pt x="210326" y="426405"/>
                    <a:pt x="220863" y="429714"/>
                    <a:pt x="228093" y="426945"/>
                  </a:cubicBezTo>
                  <a:cubicBezTo>
                    <a:pt x="235322" y="424176"/>
                    <a:pt x="235297" y="422509"/>
                    <a:pt x="244732" y="426945"/>
                  </a:cubicBezTo>
                  <a:cubicBezTo>
                    <a:pt x="254167" y="431380"/>
                    <a:pt x="270782" y="431380"/>
                    <a:pt x="275781" y="428047"/>
                  </a:cubicBezTo>
                  <a:cubicBezTo>
                    <a:pt x="280781" y="424715"/>
                    <a:pt x="301292" y="428047"/>
                    <a:pt x="301831" y="421406"/>
                  </a:cubicBezTo>
                  <a:cubicBezTo>
                    <a:pt x="302370" y="414765"/>
                    <a:pt x="302395" y="413638"/>
                    <a:pt x="320137" y="414201"/>
                  </a:cubicBezTo>
                  <a:cubicBezTo>
                    <a:pt x="337880" y="414765"/>
                    <a:pt x="352853" y="406433"/>
                    <a:pt x="358392" y="399228"/>
                  </a:cubicBezTo>
                  <a:cubicBezTo>
                    <a:pt x="363930" y="392023"/>
                    <a:pt x="376698" y="385921"/>
                    <a:pt x="387799" y="377589"/>
                  </a:cubicBezTo>
                  <a:cubicBezTo>
                    <a:pt x="401032" y="367296"/>
                    <a:pt x="413261" y="355828"/>
                    <a:pt x="424387" y="343281"/>
                  </a:cubicBezTo>
                  <a:cubicBezTo>
                    <a:pt x="432156" y="333870"/>
                    <a:pt x="464307" y="316667"/>
                    <a:pt x="469846" y="299488"/>
                  </a:cubicBezTo>
                  <a:cubicBezTo>
                    <a:pt x="475384" y="282309"/>
                    <a:pt x="475948" y="277849"/>
                    <a:pt x="487000" y="261773"/>
                  </a:cubicBezTo>
                  <a:cubicBezTo>
                    <a:pt x="498052" y="245697"/>
                    <a:pt x="516408" y="231287"/>
                    <a:pt x="525818" y="224082"/>
                  </a:cubicBezTo>
                  <a:cubicBezTo>
                    <a:pt x="535228" y="216878"/>
                    <a:pt x="539125" y="218519"/>
                    <a:pt x="536356" y="206340"/>
                  </a:cubicBezTo>
                  <a:cubicBezTo>
                    <a:pt x="533586" y="194160"/>
                    <a:pt x="535792" y="187470"/>
                    <a:pt x="538561" y="177496"/>
                  </a:cubicBezTo>
                  <a:cubicBezTo>
                    <a:pt x="539860" y="172791"/>
                    <a:pt x="541551" y="169066"/>
                    <a:pt x="542531" y="165243"/>
                  </a:cubicBezTo>
                  <a:cubicBezTo>
                    <a:pt x="531234" y="165782"/>
                    <a:pt x="525181" y="170144"/>
                    <a:pt x="521113" y="170144"/>
                  </a:cubicBezTo>
                  <a:cubicBezTo>
                    <a:pt x="520794" y="170071"/>
                    <a:pt x="520500" y="169949"/>
                    <a:pt x="520255" y="169752"/>
                  </a:cubicBezTo>
                  <a:close/>
                  <a:moveTo>
                    <a:pt x="421054" y="261700"/>
                  </a:moveTo>
                  <a:cubicBezTo>
                    <a:pt x="418309" y="264444"/>
                    <a:pt x="417084" y="270865"/>
                    <a:pt x="414952" y="276967"/>
                  </a:cubicBezTo>
                  <a:cubicBezTo>
                    <a:pt x="412820" y="283069"/>
                    <a:pt x="405468" y="283093"/>
                    <a:pt x="397210" y="283682"/>
                  </a:cubicBezTo>
                  <a:cubicBezTo>
                    <a:pt x="388951" y="284270"/>
                    <a:pt x="385299" y="292552"/>
                    <a:pt x="384074" y="298385"/>
                  </a:cubicBezTo>
                  <a:cubicBezTo>
                    <a:pt x="382849" y="304217"/>
                    <a:pt x="381330" y="303286"/>
                    <a:pt x="375840" y="303286"/>
                  </a:cubicBezTo>
                  <a:cubicBezTo>
                    <a:pt x="370350" y="303286"/>
                    <a:pt x="367582" y="302061"/>
                    <a:pt x="364224" y="296547"/>
                  </a:cubicBezTo>
                  <a:cubicBezTo>
                    <a:pt x="360867" y="291033"/>
                    <a:pt x="354421" y="284637"/>
                    <a:pt x="353540" y="279123"/>
                  </a:cubicBezTo>
                  <a:cubicBezTo>
                    <a:pt x="352657" y="273609"/>
                    <a:pt x="347119" y="275153"/>
                    <a:pt x="345893" y="268757"/>
                  </a:cubicBezTo>
                  <a:cubicBezTo>
                    <a:pt x="344668" y="262361"/>
                    <a:pt x="354446" y="260793"/>
                    <a:pt x="358146" y="257754"/>
                  </a:cubicBezTo>
                  <a:cubicBezTo>
                    <a:pt x="361847" y="254715"/>
                    <a:pt x="366993" y="253784"/>
                    <a:pt x="366993" y="248270"/>
                  </a:cubicBezTo>
                  <a:cubicBezTo>
                    <a:pt x="366822" y="243320"/>
                    <a:pt x="370620" y="239129"/>
                    <a:pt x="375546" y="238811"/>
                  </a:cubicBezTo>
                  <a:cubicBezTo>
                    <a:pt x="379835" y="238811"/>
                    <a:pt x="385349" y="236360"/>
                    <a:pt x="386549" y="232390"/>
                  </a:cubicBezTo>
                  <a:cubicBezTo>
                    <a:pt x="387750" y="228420"/>
                    <a:pt x="397234" y="227807"/>
                    <a:pt x="397234" y="227807"/>
                  </a:cubicBezTo>
                  <a:cubicBezTo>
                    <a:pt x="400616" y="227489"/>
                    <a:pt x="404880" y="231778"/>
                    <a:pt x="406400" y="235159"/>
                  </a:cubicBezTo>
                  <a:cubicBezTo>
                    <a:pt x="407968" y="239497"/>
                    <a:pt x="411668" y="242732"/>
                    <a:pt x="416202" y="243712"/>
                  </a:cubicBezTo>
                  <a:cubicBezTo>
                    <a:pt x="421372" y="244496"/>
                    <a:pt x="425245" y="248883"/>
                    <a:pt x="425367" y="254102"/>
                  </a:cubicBezTo>
                  <a:cubicBezTo>
                    <a:pt x="425637" y="259249"/>
                    <a:pt x="423799" y="258955"/>
                    <a:pt x="421054" y="26170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6" name="Freeform: Shape 1675">
              <a:extLst>
                <a:ext uri="{FF2B5EF4-FFF2-40B4-BE49-F238E27FC236}">
                  <a16:creationId xmlns:a16="http://schemas.microsoft.com/office/drawing/2014/main" xmlns="" id="{4365FD60-3DED-90DA-35FF-A2A5CCD31A74}"/>
                </a:ext>
              </a:extLst>
            </p:cNvPr>
            <p:cNvSpPr/>
            <p:nvPr/>
          </p:nvSpPr>
          <p:spPr>
            <a:xfrm>
              <a:off x="6532404" y="4810880"/>
              <a:ext cx="257740" cy="232391"/>
            </a:xfrm>
            <a:custGeom>
              <a:avLst/>
              <a:gdLst>
                <a:gd name="connsiteX0" fmla="*/ 168248 w 257740"/>
                <a:gd name="connsiteY0" fmla="*/ -566 h 232391"/>
                <a:gd name="connsiteX1" fmla="*/ 167660 w 257740"/>
                <a:gd name="connsiteY1" fmla="*/ -101 h 232391"/>
                <a:gd name="connsiteX2" fmla="*/ 167145 w 257740"/>
                <a:gd name="connsiteY2" fmla="*/ 169 h 232391"/>
                <a:gd name="connsiteX3" fmla="*/ 166484 w 257740"/>
                <a:gd name="connsiteY3" fmla="*/ 439 h 232391"/>
                <a:gd name="connsiteX4" fmla="*/ 165797 w 257740"/>
                <a:gd name="connsiteY4" fmla="*/ 659 h 232391"/>
                <a:gd name="connsiteX5" fmla="*/ 165038 w 257740"/>
                <a:gd name="connsiteY5" fmla="*/ 831 h 232391"/>
                <a:gd name="connsiteX6" fmla="*/ 164229 w 257740"/>
                <a:gd name="connsiteY6" fmla="*/ 978 h 232391"/>
                <a:gd name="connsiteX7" fmla="*/ 163347 w 257740"/>
                <a:gd name="connsiteY7" fmla="*/ 1100 h 232391"/>
                <a:gd name="connsiteX8" fmla="*/ 162464 w 257740"/>
                <a:gd name="connsiteY8" fmla="*/ 1100 h 232391"/>
                <a:gd name="connsiteX9" fmla="*/ 161484 w 257740"/>
                <a:gd name="connsiteY9" fmla="*/ 1100 h 232391"/>
                <a:gd name="connsiteX10" fmla="*/ 160504 w 257740"/>
                <a:gd name="connsiteY10" fmla="*/ 1100 h 232391"/>
                <a:gd name="connsiteX11" fmla="*/ 157490 w 257740"/>
                <a:gd name="connsiteY11" fmla="*/ 1100 h 232391"/>
                <a:gd name="connsiteX12" fmla="*/ 154426 w 257740"/>
                <a:gd name="connsiteY12" fmla="*/ 978 h 232391"/>
                <a:gd name="connsiteX13" fmla="*/ 154083 w 257740"/>
                <a:gd name="connsiteY13" fmla="*/ 978 h 232391"/>
                <a:gd name="connsiteX14" fmla="*/ 151363 w 257740"/>
                <a:gd name="connsiteY14" fmla="*/ 831 h 232391"/>
                <a:gd name="connsiteX15" fmla="*/ 151192 w 257740"/>
                <a:gd name="connsiteY15" fmla="*/ 831 h 232391"/>
                <a:gd name="connsiteX16" fmla="*/ 149158 w 257740"/>
                <a:gd name="connsiteY16" fmla="*/ 831 h 232391"/>
                <a:gd name="connsiteX17" fmla="*/ 148349 w 257740"/>
                <a:gd name="connsiteY17" fmla="*/ 831 h 232391"/>
                <a:gd name="connsiteX18" fmla="*/ 146781 w 257740"/>
                <a:gd name="connsiteY18" fmla="*/ 831 h 232391"/>
                <a:gd name="connsiteX19" fmla="*/ 143472 w 257740"/>
                <a:gd name="connsiteY19" fmla="*/ 831 h 232391"/>
                <a:gd name="connsiteX20" fmla="*/ 141953 w 257740"/>
                <a:gd name="connsiteY20" fmla="*/ 831 h 232391"/>
                <a:gd name="connsiteX21" fmla="*/ 141218 w 257740"/>
                <a:gd name="connsiteY21" fmla="*/ 831 h 232391"/>
                <a:gd name="connsiteX22" fmla="*/ 139061 w 257740"/>
                <a:gd name="connsiteY22" fmla="*/ 1002 h 232391"/>
                <a:gd name="connsiteX23" fmla="*/ 121907 w 257740"/>
                <a:gd name="connsiteY23" fmla="*/ 17520 h 232391"/>
                <a:gd name="connsiteX24" fmla="*/ 96469 w 257740"/>
                <a:gd name="connsiteY24" fmla="*/ 37467 h 232391"/>
                <a:gd name="connsiteX25" fmla="*/ 57970 w 257740"/>
                <a:gd name="connsiteY25" fmla="*/ 78736 h 232391"/>
                <a:gd name="connsiteX26" fmla="*/ 32508 w 257740"/>
                <a:gd name="connsiteY26" fmla="*/ 75991 h 232391"/>
                <a:gd name="connsiteX27" fmla="*/ 10452 w 257740"/>
                <a:gd name="connsiteY27" fmla="*/ 73222 h 232391"/>
                <a:gd name="connsiteX28" fmla="*/ -183 w 257740"/>
                <a:gd name="connsiteY28" fmla="*/ 72144 h 232391"/>
                <a:gd name="connsiteX29" fmla="*/ 9767 w 257740"/>
                <a:gd name="connsiteY29" fmla="*/ 89053 h 232391"/>
                <a:gd name="connsiteX30" fmla="*/ 23514 w 257740"/>
                <a:gd name="connsiteY30" fmla="*/ 107629 h 232391"/>
                <a:gd name="connsiteX31" fmla="*/ 49662 w 257740"/>
                <a:gd name="connsiteY31" fmla="*/ 141938 h 232391"/>
                <a:gd name="connsiteX32" fmla="*/ 66817 w 257740"/>
                <a:gd name="connsiteY32" fmla="*/ 153627 h 232391"/>
                <a:gd name="connsiteX33" fmla="*/ 77134 w 257740"/>
                <a:gd name="connsiteY33" fmla="*/ 164630 h 232391"/>
                <a:gd name="connsiteX34" fmla="*/ 79903 w 257740"/>
                <a:gd name="connsiteY34" fmla="*/ 178378 h 232391"/>
                <a:gd name="connsiteX35" fmla="*/ 88137 w 257740"/>
                <a:gd name="connsiteY35" fmla="*/ 191440 h 232391"/>
                <a:gd name="connsiteX36" fmla="*/ 95710 w 257740"/>
                <a:gd name="connsiteY36" fmla="*/ 201757 h 232391"/>
                <a:gd name="connsiteX37" fmla="*/ 125975 w 257740"/>
                <a:gd name="connsiteY37" fmla="*/ 210701 h 232391"/>
                <a:gd name="connsiteX38" fmla="*/ 126832 w 257740"/>
                <a:gd name="connsiteY38" fmla="*/ 212417 h 232391"/>
                <a:gd name="connsiteX39" fmla="*/ 126979 w 257740"/>
                <a:gd name="connsiteY39" fmla="*/ 212711 h 232391"/>
                <a:gd name="connsiteX40" fmla="*/ 127666 w 257740"/>
                <a:gd name="connsiteY40" fmla="*/ 214010 h 232391"/>
                <a:gd name="connsiteX41" fmla="*/ 127862 w 257740"/>
                <a:gd name="connsiteY41" fmla="*/ 214377 h 232391"/>
                <a:gd name="connsiteX42" fmla="*/ 128524 w 257740"/>
                <a:gd name="connsiteY42" fmla="*/ 215529 h 232391"/>
                <a:gd name="connsiteX43" fmla="*/ 128695 w 257740"/>
                <a:gd name="connsiteY43" fmla="*/ 215848 h 232391"/>
                <a:gd name="connsiteX44" fmla="*/ 129553 w 257740"/>
                <a:gd name="connsiteY44" fmla="*/ 217147 h 232391"/>
                <a:gd name="connsiteX45" fmla="*/ 129553 w 257740"/>
                <a:gd name="connsiteY45" fmla="*/ 217147 h 232391"/>
                <a:gd name="connsiteX46" fmla="*/ 130533 w 257740"/>
                <a:gd name="connsiteY46" fmla="*/ 218421 h 232391"/>
                <a:gd name="connsiteX47" fmla="*/ 130753 w 257740"/>
                <a:gd name="connsiteY47" fmla="*/ 218666 h 232391"/>
                <a:gd name="connsiteX48" fmla="*/ 131660 w 257740"/>
                <a:gd name="connsiteY48" fmla="*/ 219573 h 232391"/>
                <a:gd name="connsiteX49" fmla="*/ 131881 w 257740"/>
                <a:gd name="connsiteY49" fmla="*/ 219794 h 232391"/>
                <a:gd name="connsiteX50" fmla="*/ 133131 w 257740"/>
                <a:gd name="connsiteY50" fmla="*/ 220725 h 232391"/>
                <a:gd name="connsiteX51" fmla="*/ 133131 w 257740"/>
                <a:gd name="connsiteY51" fmla="*/ 220725 h 232391"/>
                <a:gd name="connsiteX52" fmla="*/ 134429 w 257740"/>
                <a:gd name="connsiteY52" fmla="*/ 221411 h 232391"/>
                <a:gd name="connsiteX53" fmla="*/ 134821 w 257740"/>
                <a:gd name="connsiteY53" fmla="*/ 221583 h 232391"/>
                <a:gd name="connsiteX54" fmla="*/ 136169 w 257740"/>
                <a:gd name="connsiteY54" fmla="*/ 222073 h 232391"/>
                <a:gd name="connsiteX55" fmla="*/ 136488 w 257740"/>
                <a:gd name="connsiteY55" fmla="*/ 222073 h 232391"/>
                <a:gd name="connsiteX56" fmla="*/ 138351 w 257740"/>
                <a:gd name="connsiteY56" fmla="*/ 222489 h 232391"/>
                <a:gd name="connsiteX57" fmla="*/ 138841 w 257740"/>
                <a:gd name="connsiteY57" fmla="*/ 222489 h 232391"/>
                <a:gd name="connsiteX58" fmla="*/ 140580 w 257740"/>
                <a:gd name="connsiteY58" fmla="*/ 222685 h 232391"/>
                <a:gd name="connsiteX59" fmla="*/ 141218 w 257740"/>
                <a:gd name="connsiteY59" fmla="*/ 222685 h 232391"/>
                <a:gd name="connsiteX60" fmla="*/ 143668 w 257740"/>
                <a:gd name="connsiteY60" fmla="*/ 222685 h 232391"/>
                <a:gd name="connsiteX61" fmla="*/ 167734 w 257740"/>
                <a:gd name="connsiteY61" fmla="*/ 228199 h 232391"/>
                <a:gd name="connsiteX62" fmla="*/ 169326 w 257740"/>
                <a:gd name="connsiteY62" fmla="*/ 228199 h 232391"/>
                <a:gd name="connsiteX63" fmla="*/ 169645 w 257740"/>
                <a:gd name="connsiteY63" fmla="*/ 228199 h 232391"/>
                <a:gd name="connsiteX64" fmla="*/ 171238 w 257740"/>
                <a:gd name="connsiteY64" fmla="*/ 228027 h 232391"/>
                <a:gd name="connsiteX65" fmla="*/ 171679 w 257740"/>
                <a:gd name="connsiteY65" fmla="*/ 228027 h 232391"/>
                <a:gd name="connsiteX66" fmla="*/ 173100 w 257740"/>
                <a:gd name="connsiteY66" fmla="*/ 227807 h 232391"/>
                <a:gd name="connsiteX67" fmla="*/ 174007 w 257740"/>
                <a:gd name="connsiteY67" fmla="*/ 227660 h 232391"/>
                <a:gd name="connsiteX68" fmla="*/ 174791 w 257740"/>
                <a:gd name="connsiteY68" fmla="*/ 227513 h 232391"/>
                <a:gd name="connsiteX69" fmla="*/ 198586 w 257740"/>
                <a:gd name="connsiteY69" fmla="*/ 231483 h 232391"/>
                <a:gd name="connsiteX70" fmla="*/ 198586 w 257740"/>
                <a:gd name="connsiteY70" fmla="*/ 231483 h 232391"/>
                <a:gd name="connsiteX71" fmla="*/ 209002 w 257740"/>
                <a:gd name="connsiteY71" fmla="*/ 221485 h 232391"/>
                <a:gd name="connsiteX72" fmla="*/ 233508 w 257740"/>
                <a:gd name="connsiteY72" fmla="*/ 195704 h 232391"/>
                <a:gd name="connsiteX73" fmla="*/ 239022 w 257740"/>
                <a:gd name="connsiteY73" fmla="*/ 170928 h 232391"/>
                <a:gd name="connsiteX74" fmla="*/ 250025 w 257740"/>
                <a:gd name="connsiteY74" fmla="*/ 156224 h 232391"/>
                <a:gd name="connsiteX75" fmla="*/ 257230 w 257740"/>
                <a:gd name="connsiteY75" fmla="*/ 144535 h 232391"/>
                <a:gd name="connsiteX76" fmla="*/ 252770 w 257740"/>
                <a:gd name="connsiteY76" fmla="*/ 137649 h 232391"/>
                <a:gd name="connsiteX77" fmla="*/ 250319 w 257740"/>
                <a:gd name="connsiteY77" fmla="*/ 122185 h 232391"/>
                <a:gd name="connsiteX78" fmla="*/ 246889 w 257740"/>
                <a:gd name="connsiteY78" fmla="*/ 111868 h 232391"/>
                <a:gd name="connsiteX79" fmla="*/ 254240 w 257740"/>
                <a:gd name="connsiteY79" fmla="*/ 100865 h 232391"/>
                <a:gd name="connsiteX80" fmla="*/ 254926 w 257740"/>
                <a:gd name="connsiteY80" fmla="*/ 83711 h 232391"/>
                <a:gd name="connsiteX81" fmla="*/ 257377 w 257740"/>
                <a:gd name="connsiteY81" fmla="*/ 64106 h 232391"/>
                <a:gd name="connsiteX82" fmla="*/ 253946 w 257740"/>
                <a:gd name="connsiteY82" fmla="*/ 51853 h 232391"/>
                <a:gd name="connsiteX83" fmla="*/ 249045 w 257740"/>
                <a:gd name="connsiteY83" fmla="*/ 33963 h 232391"/>
                <a:gd name="connsiteX84" fmla="*/ 222921 w 257740"/>
                <a:gd name="connsiteY84" fmla="*/ 24357 h 232391"/>
                <a:gd name="connsiteX85" fmla="*/ 199885 w 257740"/>
                <a:gd name="connsiteY85" fmla="*/ 14039 h 232391"/>
                <a:gd name="connsiteX86" fmla="*/ 183368 w 257740"/>
                <a:gd name="connsiteY86" fmla="*/ 12324 h 232391"/>
                <a:gd name="connsiteX87" fmla="*/ 171115 w 257740"/>
                <a:gd name="connsiteY87" fmla="*/ 5438 h 232391"/>
                <a:gd name="connsiteX88" fmla="*/ 168664 w 257740"/>
                <a:gd name="connsiteY88" fmla="*/ -909 h 232391"/>
                <a:gd name="connsiteX89" fmla="*/ 168664 w 257740"/>
                <a:gd name="connsiteY89" fmla="*/ -909 h 232391"/>
                <a:gd name="connsiteX90" fmla="*/ 168248 w 257740"/>
                <a:gd name="connsiteY90" fmla="*/ -566 h 23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57740" h="232391">
                  <a:moveTo>
                    <a:pt x="168248" y="-566"/>
                  </a:moveTo>
                  <a:cubicBezTo>
                    <a:pt x="168076" y="-395"/>
                    <a:pt x="167880" y="-247"/>
                    <a:pt x="167660" y="-101"/>
                  </a:cubicBezTo>
                  <a:lnTo>
                    <a:pt x="167145" y="169"/>
                  </a:lnTo>
                  <a:cubicBezTo>
                    <a:pt x="166925" y="267"/>
                    <a:pt x="166704" y="365"/>
                    <a:pt x="166484" y="439"/>
                  </a:cubicBezTo>
                  <a:lnTo>
                    <a:pt x="165797" y="659"/>
                  </a:lnTo>
                  <a:lnTo>
                    <a:pt x="165038" y="831"/>
                  </a:lnTo>
                  <a:cubicBezTo>
                    <a:pt x="164768" y="904"/>
                    <a:pt x="164499" y="953"/>
                    <a:pt x="164229" y="978"/>
                  </a:cubicBezTo>
                  <a:lnTo>
                    <a:pt x="163347" y="1100"/>
                  </a:lnTo>
                  <a:lnTo>
                    <a:pt x="162464" y="1100"/>
                  </a:lnTo>
                  <a:lnTo>
                    <a:pt x="161484" y="1100"/>
                  </a:lnTo>
                  <a:lnTo>
                    <a:pt x="160504" y="1100"/>
                  </a:lnTo>
                  <a:lnTo>
                    <a:pt x="157490" y="1100"/>
                  </a:lnTo>
                  <a:lnTo>
                    <a:pt x="154426" y="978"/>
                  </a:lnTo>
                  <a:lnTo>
                    <a:pt x="154083" y="978"/>
                  </a:lnTo>
                  <a:lnTo>
                    <a:pt x="151363" y="831"/>
                  </a:lnTo>
                  <a:lnTo>
                    <a:pt x="151192" y="831"/>
                  </a:lnTo>
                  <a:lnTo>
                    <a:pt x="149158" y="831"/>
                  </a:lnTo>
                  <a:lnTo>
                    <a:pt x="148349" y="831"/>
                  </a:lnTo>
                  <a:lnTo>
                    <a:pt x="146781" y="831"/>
                  </a:lnTo>
                  <a:lnTo>
                    <a:pt x="143472" y="831"/>
                  </a:lnTo>
                  <a:lnTo>
                    <a:pt x="141953" y="831"/>
                  </a:lnTo>
                  <a:lnTo>
                    <a:pt x="141218" y="831"/>
                  </a:lnTo>
                  <a:lnTo>
                    <a:pt x="139061" y="1002"/>
                  </a:lnTo>
                  <a:cubicBezTo>
                    <a:pt x="127372" y="2399"/>
                    <a:pt x="122568" y="7888"/>
                    <a:pt x="121907" y="17520"/>
                  </a:cubicBezTo>
                  <a:cubicBezTo>
                    <a:pt x="121245" y="27150"/>
                    <a:pt x="117790" y="33326"/>
                    <a:pt x="96469" y="37467"/>
                  </a:cubicBezTo>
                  <a:cubicBezTo>
                    <a:pt x="75149" y="41609"/>
                    <a:pt x="66890" y="67733"/>
                    <a:pt x="57970" y="78736"/>
                  </a:cubicBezTo>
                  <a:cubicBezTo>
                    <a:pt x="49050" y="89739"/>
                    <a:pt x="42826" y="79422"/>
                    <a:pt x="32508" y="75991"/>
                  </a:cubicBezTo>
                  <a:cubicBezTo>
                    <a:pt x="22191" y="72560"/>
                    <a:pt x="20819" y="75991"/>
                    <a:pt x="10452" y="73222"/>
                  </a:cubicBezTo>
                  <a:cubicBezTo>
                    <a:pt x="6997" y="72266"/>
                    <a:pt x="3395" y="71899"/>
                    <a:pt x="-183" y="72144"/>
                  </a:cubicBezTo>
                  <a:cubicBezTo>
                    <a:pt x="4399" y="76923"/>
                    <a:pt x="7806" y="82730"/>
                    <a:pt x="9767" y="89053"/>
                  </a:cubicBezTo>
                  <a:cubicBezTo>
                    <a:pt x="11825" y="97998"/>
                    <a:pt x="22828" y="93954"/>
                    <a:pt x="23514" y="107629"/>
                  </a:cubicBezTo>
                  <a:cubicBezTo>
                    <a:pt x="24201" y="121303"/>
                    <a:pt x="35915" y="138555"/>
                    <a:pt x="49662" y="141938"/>
                  </a:cubicBezTo>
                  <a:cubicBezTo>
                    <a:pt x="63411" y="145319"/>
                    <a:pt x="64097" y="143996"/>
                    <a:pt x="66817" y="153627"/>
                  </a:cubicBezTo>
                  <a:cubicBezTo>
                    <a:pt x="69537" y="163258"/>
                    <a:pt x="68189" y="164630"/>
                    <a:pt x="77134" y="164630"/>
                  </a:cubicBezTo>
                  <a:cubicBezTo>
                    <a:pt x="86079" y="164630"/>
                    <a:pt x="79903" y="171492"/>
                    <a:pt x="79903" y="178378"/>
                  </a:cubicBezTo>
                  <a:cubicBezTo>
                    <a:pt x="79903" y="185264"/>
                    <a:pt x="83334" y="191440"/>
                    <a:pt x="88137" y="191440"/>
                  </a:cubicBezTo>
                  <a:cubicBezTo>
                    <a:pt x="92941" y="191440"/>
                    <a:pt x="88824" y="199698"/>
                    <a:pt x="95710" y="201757"/>
                  </a:cubicBezTo>
                  <a:cubicBezTo>
                    <a:pt x="102596" y="203816"/>
                    <a:pt x="121858" y="202443"/>
                    <a:pt x="125975" y="210701"/>
                  </a:cubicBezTo>
                  <a:cubicBezTo>
                    <a:pt x="126269" y="211290"/>
                    <a:pt x="126563" y="211853"/>
                    <a:pt x="126832" y="212417"/>
                  </a:cubicBezTo>
                  <a:lnTo>
                    <a:pt x="126979" y="212711"/>
                  </a:lnTo>
                  <a:lnTo>
                    <a:pt x="127666" y="214010"/>
                  </a:lnTo>
                  <a:cubicBezTo>
                    <a:pt x="127739" y="214133"/>
                    <a:pt x="127813" y="214255"/>
                    <a:pt x="127862" y="214377"/>
                  </a:cubicBezTo>
                  <a:cubicBezTo>
                    <a:pt x="128082" y="214794"/>
                    <a:pt x="128303" y="215162"/>
                    <a:pt x="128524" y="215529"/>
                  </a:cubicBezTo>
                  <a:lnTo>
                    <a:pt x="128695" y="215848"/>
                  </a:lnTo>
                  <a:cubicBezTo>
                    <a:pt x="128989" y="216313"/>
                    <a:pt x="129259" y="216754"/>
                    <a:pt x="129553" y="217147"/>
                  </a:cubicBezTo>
                  <a:lnTo>
                    <a:pt x="129553" y="217147"/>
                  </a:lnTo>
                  <a:cubicBezTo>
                    <a:pt x="129872" y="217588"/>
                    <a:pt x="130190" y="218029"/>
                    <a:pt x="130533" y="218421"/>
                  </a:cubicBezTo>
                  <a:lnTo>
                    <a:pt x="130753" y="218666"/>
                  </a:lnTo>
                  <a:cubicBezTo>
                    <a:pt x="131048" y="218985"/>
                    <a:pt x="131342" y="219279"/>
                    <a:pt x="131660" y="219573"/>
                  </a:cubicBezTo>
                  <a:lnTo>
                    <a:pt x="131881" y="219794"/>
                  </a:lnTo>
                  <a:cubicBezTo>
                    <a:pt x="132273" y="220137"/>
                    <a:pt x="132690" y="220430"/>
                    <a:pt x="133131" y="220725"/>
                  </a:cubicBezTo>
                  <a:lnTo>
                    <a:pt x="133131" y="220725"/>
                  </a:lnTo>
                  <a:cubicBezTo>
                    <a:pt x="133548" y="220970"/>
                    <a:pt x="133964" y="221190"/>
                    <a:pt x="134429" y="221411"/>
                  </a:cubicBezTo>
                  <a:lnTo>
                    <a:pt x="134821" y="221583"/>
                  </a:lnTo>
                  <a:lnTo>
                    <a:pt x="136169" y="222073"/>
                  </a:lnTo>
                  <a:lnTo>
                    <a:pt x="136488" y="222073"/>
                  </a:lnTo>
                  <a:cubicBezTo>
                    <a:pt x="137101" y="222244"/>
                    <a:pt x="137713" y="222391"/>
                    <a:pt x="138351" y="222489"/>
                  </a:cubicBezTo>
                  <a:lnTo>
                    <a:pt x="138841" y="222489"/>
                  </a:lnTo>
                  <a:lnTo>
                    <a:pt x="140580" y="222685"/>
                  </a:lnTo>
                  <a:lnTo>
                    <a:pt x="141218" y="222685"/>
                  </a:lnTo>
                  <a:cubicBezTo>
                    <a:pt x="142027" y="222685"/>
                    <a:pt x="142859" y="222685"/>
                    <a:pt x="143668" y="222685"/>
                  </a:cubicBezTo>
                  <a:cubicBezTo>
                    <a:pt x="155358" y="222685"/>
                    <a:pt x="156730" y="228199"/>
                    <a:pt x="167734" y="228199"/>
                  </a:cubicBezTo>
                  <a:lnTo>
                    <a:pt x="169326" y="228199"/>
                  </a:lnTo>
                  <a:lnTo>
                    <a:pt x="169645" y="228199"/>
                  </a:lnTo>
                  <a:lnTo>
                    <a:pt x="171238" y="228027"/>
                  </a:lnTo>
                  <a:lnTo>
                    <a:pt x="171679" y="228027"/>
                  </a:lnTo>
                  <a:lnTo>
                    <a:pt x="173100" y="227807"/>
                  </a:lnTo>
                  <a:lnTo>
                    <a:pt x="174007" y="227660"/>
                  </a:lnTo>
                  <a:lnTo>
                    <a:pt x="174791" y="227513"/>
                  </a:lnTo>
                  <a:cubicBezTo>
                    <a:pt x="183173" y="225993"/>
                    <a:pt x="192950" y="223641"/>
                    <a:pt x="198586" y="231483"/>
                  </a:cubicBezTo>
                  <a:lnTo>
                    <a:pt x="198586" y="231483"/>
                  </a:lnTo>
                  <a:cubicBezTo>
                    <a:pt x="202704" y="227807"/>
                    <a:pt x="206551" y="223690"/>
                    <a:pt x="209002" y="221485"/>
                  </a:cubicBezTo>
                  <a:cubicBezTo>
                    <a:pt x="212433" y="218397"/>
                    <a:pt x="229293" y="200850"/>
                    <a:pt x="233508" y="195704"/>
                  </a:cubicBezTo>
                  <a:cubicBezTo>
                    <a:pt x="237723" y="190557"/>
                    <a:pt x="239022" y="177814"/>
                    <a:pt x="239022" y="170928"/>
                  </a:cubicBezTo>
                  <a:cubicBezTo>
                    <a:pt x="239022" y="164042"/>
                    <a:pt x="245883" y="160954"/>
                    <a:pt x="250025" y="156224"/>
                  </a:cubicBezTo>
                  <a:cubicBezTo>
                    <a:pt x="254167" y="151495"/>
                    <a:pt x="256200" y="148652"/>
                    <a:pt x="257230" y="144535"/>
                  </a:cubicBezTo>
                  <a:cubicBezTo>
                    <a:pt x="258259" y="140418"/>
                    <a:pt x="256887" y="140075"/>
                    <a:pt x="252770" y="137649"/>
                  </a:cubicBezTo>
                  <a:cubicBezTo>
                    <a:pt x="248653" y="135223"/>
                    <a:pt x="252770" y="125273"/>
                    <a:pt x="250319" y="122185"/>
                  </a:cubicBezTo>
                  <a:cubicBezTo>
                    <a:pt x="248016" y="119245"/>
                    <a:pt x="246815" y="115593"/>
                    <a:pt x="246889" y="111868"/>
                  </a:cubicBezTo>
                  <a:cubicBezTo>
                    <a:pt x="247428" y="107236"/>
                    <a:pt x="250148" y="103144"/>
                    <a:pt x="254240" y="100865"/>
                  </a:cubicBezTo>
                  <a:cubicBezTo>
                    <a:pt x="258357" y="98415"/>
                    <a:pt x="258014" y="87803"/>
                    <a:pt x="254926" y="83711"/>
                  </a:cubicBezTo>
                  <a:cubicBezTo>
                    <a:pt x="251838" y="79618"/>
                    <a:pt x="257377" y="69007"/>
                    <a:pt x="257377" y="64106"/>
                  </a:cubicBezTo>
                  <a:cubicBezTo>
                    <a:pt x="257352" y="59793"/>
                    <a:pt x="256176" y="55553"/>
                    <a:pt x="253946" y="51853"/>
                  </a:cubicBezTo>
                  <a:cubicBezTo>
                    <a:pt x="251887" y="48422"/>
                    <a:pt x="252231" y="41535"/>
                    <a:pt x="249045" y="33963"/>
                  </a:cubicBezTo>
                  <a:cubicBezTo>
                    <a:pt x="245859" y="26391"/>
                    <a:pt x="228067" y="27101"/>
                    <a:pt x="222921" y="24357"/>
                  </a:cubicBezTo>
                  <a:cubicBezTo>
                    <a:pt x="217775" y="21612"/>
                    <a:pt x="205032" y="17127"/>
                    <a:pt x="199885" y="14039"/>
                  </a:cubicBezTo>
                  <a:cubicBezTo>
                    <a:pt x="194739" y="10952"/>
                    <a:pt x="189568" y="10952"/>
                    <a:pt x="183368" y="12324"/>
                  </a:cubicBezTo>
                  <a:cubicBezTo>
                    <a:pt x="177168" y="13696"/>
                    <a:pt x="171679" y="10584"/>
                    <a:pt x="171115" y="5438"/>
                  </a:cubicBezTo>
                  <a:cubicBezTo>
                    <a:pt x="170748" y="3183"/>
                    <a:pt x="169914" y="1027"/>
                    <a:pt x="168664" y="-909"/>
                  </a:cubicBezTo>
                  <a:lnTo>
                    <a:pt x="168664" y="-909"/>
                  </a:lnTo>
                  <a:cubicBezTo>
                    <a:pt x="168493" y="-738"/>
                    <a:pt x="168346" y="-664"/>
                    <a:pt x="168248" y="-5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7" name="Freeform: Shape 1676">
              <a:extLst>
                <a:ext uri="{FF2B5EF4-FFF2-40B4-BE49-F238E27FC236}">
                  <a16:creationId xmlns:a16="http://schemas.microsoft.com/office/drawing/2014/main" xmlns="" id="{70DD16AC-19D7-037E-606E-099309803579}"/>
                </a:ext>
              </a:extLst>
            </p:cNvPr>
            <p:cNvSpPr/>
            <p:nvPr/>
          </p:nvSpPr>
          <p:spPr>
            <a:xfrm>
              <a:off x="6591313" y="5257834"/>
              <a:ext cx="79561" cy="75544"/>
            </a:xfrm>
            <a:custGeom>
              <a:avLst/>
              <a:gdLst>
                <a:gd name="connsiteX0" fmla="*/ 70227 w 79561"/>
                <a:gd name="connsiteY0" fmla="*/ 15010 h 75544"/>
                <a:gd name="connsiteX1" fmla="*/ 60425 w 79561"/>
                <a:gd name="connsiteY1" fmla="*/ 6457 h 75544"/>
                <a:gd name="connsiteX2" fmla="*/ 51259 w 79561"/>
                <a:gd name="connsiteY2" fmla="*/ -895 h 75544"/>
                <a:gd name="connsiteX3" fmla="*/ 40574 w 79561"/>
                <a:gd name="connsiteY3" fmla="*/ 3688 h 75544"/>
                <a:gd name="connsiteX4" fmla="*/ 29571 w 79561"/>
                <a:gd name="connsiteY4" fmla="*/ 10108 h 75544"/>
                <a:gd name="connsiteX5" fmla="*/ 21018 w 79561"/>
                <a:gd name="connsiteY5" fmla="*/ 19568 h 75544"/>
                <a:gd name="connsiteX6" fmla="*/ 12171 w 79561"/>
                <a:gd name="connsiteY6" fmla="*/ 29052 h 75544"/>
                <a:gd name="connsiteX7" fmla="*/ -82 w 79561"/>
                <a:gd name="connsiteY7" fmla="*/ 40055 h 75544"/>
                <a:gd name="connsiteX8" fmla="*/ 7565 w 79561"/>
                <a:gd name="connsiteY8" fmla="*/ 50421 h 75544"/>
                <a:gd name="connsiteX9" fmla="*/ 18250 w 79561"/>
                <a:gd name="connsiteY9" fmla="*/ 67845 h 75544"/>
                <a:gd name="connsiteX10" fmla="*/ 29865 w 79561"/>
                <a:gd name="connsiteY10" fmla="*/ 74584 h 75544"/>
                <a:gd name="connsiteX11" fmla="*/ 38099 w 79561"/>
                <a:gd name="connsiteY11" fmla="*/ 69683 h 75544"/>
                <a:gd name="connsiteX12" fmla="*/ 51235 w 79561"/>
                <a:gd name="connsiteY12" fmla="*/ 54979 h 75544"/>
                <a:gd name="connsiteX13" fmla="*/ 68977 w 79561"/>
                <a:gd name="connsiteY13" fmla="*/ 48265 h 75544"/>
                <a:gd name="connsiteX14" fmla="*/ 75079 w 79561"/>
                <a:gd name="connsiteY14" fmla="*/ 32997 h 75544"/>
                <a:gd name="connsiteX15" fmla="*/ 79343 w 79561"/>
                <a:gd name="connsiteY15" fmla="*/ 25351 h 75544"/>
                <a:gd name="connsiteX16" fmla="*/ 70227 w 79561"/>
                <a:gd name="connsiteY16" fmla="*/ 15010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561" h="75544">
                  <a:moveTo>
                    <a:pt x="70227" y="15010"/>
                  </a:moveTo>
                  <a:cubicBezTo>
                    <a:pt x="65693" y="14030"/>
                    <a:pt x="61993" y="10795"/>
                    <a:pt x="60425" y="6457"/>
                  </a:cubicBezTo>
                  <a:cubicBezTo>
                    <a:pt x="58905" y="3100"/>
                    <a:pt x="54641" y="-1189"/>
                    <a:pt x="51259" y="-895"/>
                  </a:cubicBezTo>
                  <a:cubicBezTo>
                    <a:pt x="51259" y="-895"/>
                    <a:pt x="41800" y="-282"/>
                    <a:pt x="40574" y="3688"/>
                  </a:cubicBezTo>
                  <a:cubicBezTo>
                    <a:pt x="39349" y="7658"/>
                    <a:pt x="33860" y="10108"/>
                    <a:pt x="29571" y="10108"/>
                  </a:cubicBezTo>
                  <a:cubicBezTo>
                    <a:pt x="24645" y="10427"/>
                    <a:pt x="20847" y="14618"/>
                    <a:pt x="21018" y="19568"/>
                  </a:cubicBezTo>
                  <a:cubicBezTo>
                    <a:pt x="21018" y="25082"/>
                    <a:pt x="15823" y="25988"/>
                    <a:pt x="12171" y="29052"/>
                  </a:cubicBezTo>
                  <a:cubicBezTo>
                    <a:pt x="8520" y="32115"/>
                    <a:pt x="-1282" y="33635"/>
                    <a:pt x="-82" y="40055"/>
                  </a:cubicBezTo>
                  <a:cubicBezTo>
                    <a:pt x="1120" y="46476"/>
                    <a:pt x="6634" y="44956"/>
                    <a:pt x="7565" y="50421"/>
                  </a:cubicBezTo>
                  <a:cubicBezTo>
                    <a:pt x="8496" y="55886"/>
                    <a:pt x="14916" y="62356"/>
                    <a:pt x="18250" y="67845"/>
                  </a:cubicBezTo>
                  <a:cubicBezTo>
                    <a:pt x="21582" y="73335"/>
                    <a:pt x="24352" y="74584"/>
                    <a:pt x="29865" y="74584"/>
                  </a:cubicBezTo>
                  <a:cubicBezTo>
                    <a:pt x="35379" y="74584"/>
                    <a:pt x="36874" y="75491"/>
                    <a:pt x="38099" y="69683"/>
                  </a:cubicBezTo>
                  <a:cubicBezTo>
                    <a:pt x="39325" y="63875"/>
                    <a:pt x="43000" y="55617"/>
                    <a:pt x="51235" y="54979"/>
                  </a:cubicBezTo>
                  <a:cubicBezTo>
                    <a:pt x="59469" y="54342"/>
                    <a:pt x="66820" y="54391"/>
                    <a:pt x="68977" y="48265"/>
                  </a:cubicBezTo>
                  <a:cubicBezTo>
                    <a:pt x="71133" y="42138"/>
                    <a:pt x="72334" y="35742"/>
                    <a:pt x="75079" y="32997"/>
                  </a:cubicBezTo>
                  <a:cubicBezTo>
                    <a:pt x="77824" y="30252"/>
                    <a:pt x="79662" y="30547"/>
                    <a:pt x="79343" y="25351"/>
                  </a:cubicBezTo>
                  <a:cubicBezTo>
                    <a:pt x="79196" y="20156"/>
                    <a:pt x="75373" y="15794"/>
                    <a:pt x="70227" y="150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8" name="Freeform: Shape 1677">
              <a:extLst>
                <a:ext uri="{FF2B5EF4-FFF2-40B4-BE49-F238E27FC236}">
                  <a16:creationId xmlns:a16="http://schemas.microsoft.com/office/drawing/2014/main" xmlns="" id="{DCD71F05-ADBB-DCBD-684C-FFD4AE4DC735}"/>
                </a:ext>
              </a:extLst>
            </p:cNvPr>
            <p:cNvSpPr/>
            <p:nvPr/>
          </p:nvSpPr>
          <p:spPr>
            <a:xfrm>
              <a:off x="6091244" y="4482821"/>
              <a:ext cx="401411" cy="407365"/>
            </a:xfrm>
            <a:custGeom>
              <a:avLst/>
              <a:gdLst>
                <a:gd name="connsiteX0" fmla="*/ 18393 w 401411"/>
                <a:gd name="connsiteY0" fmla="*/ 380647 h 407365"/>
                <a:gd name="connsiteX1" fmla="*/ 30646 w 401411"/>
                <a:gd name="connsiteY1" fmla="*/ 375746 h 407365"/>
                <a:gd name="connsiteX2" fmla="*/ 57456 w 401411"/>
                <a:gd name="connsiteY2" fmla="*/ 374374 h 407365"/>
                <a:gd name="connsiteX3" fmla="*/ 80835 w 401411"/>
                <a:gd name="connsiteY3" fmla="*/ 384005 h 407365"/>
                <a:gd name="connsiteX4" fmla="*/ 217701 w 401411"/>
                <a:gd name="connsiteY4" fmla="*/ 384691 h 407365"/>
                <a:gd name="connsiteX5" fmla="*/ 232160 w 401411"/>
                <a:gd name="connsiteY5" fmla="*/ 401183 h 407365"/>
                <a:gd name="connsiteX6" fmla="*/ 284407 w 401411"/>
                <a:gd name="connsiteY6" fmla="*/ 402556 h 407365"/>
                <a:gd name="connsiteX7" fmla="*/ 331190 w 401411"/>
                <a:gd name="connsiteY7" fmla="*/ 405325 h 407365"/>
                <a:gd name="connsiteX8" fmla="*/ 370400 w 401411"/>
                <a:gd name="connsiteY8" fmla="*/ 396380 h 407365"/>
                <a:gd name="connsiteX9" fmla="*/ 373757 w 401411"/>
                <a:gd name="connsiteY9" fmla="*/ 395963 h 407365"/>
                <a:gd name="connsiteX10" fmla="*/ 376600 w 401411"/>
                <a:gd name="connsiteY10" fmla="*/ 395719 h 407365"/>
                <a:gd name="connsiteX11" fmla="*/ 376844 w 401411"/>
                <a:gd name="connsiteY11" fmla="*/ 395719 h 407365"/>
                <a:gd name="connsiteX12" fmla="*/ 369346 w 401411"/>
                <a:gd name="connsiteY12" fmla="*/ 381015 h 407365"/>
                <a:gd name="connsiteX13" fmla="*/ 353368 w 401411"/>
                <a:gd name="connsiteY13" fmla="*/ 368125 h 407365"/>
                <a:gd name="connsiteX14" fmla="*/ 335821 w 401411"/>
                <a:gd name="connsiteY14" fmla="*/ 344403 h 407365"/>
                <a:gd name="connsiteX15" fmla="*/ 335306 w 401411"/>
                <a:gd name="connsiteY15" fmla="*/ 237629 h 407365"/>
                <a:gd name="connsiteX16" fmla="*/ 400297 w 401411"/>
                <a:gd name="connsiteY16" fmla="*/ 235570 h 407365"/>
                <a:gd name="connsiteX17" fmla="*/ 401228 w 401411"/>
                <a:gd name="connsiteY17" fmla="*/ 168203 h 407365"/>
                <a:gd name="connsiteX18" fmla="*/ 398655 w 401411"/>
                <a:gd name="connsiteY18" fmla="*/ 168031 h 407365"/>
                <a:gd name="connsiteX19" fmla="*/ 398410 w 401411"/>
                <a:gd name="connsiteY19" fmla="*/ 168031 h 407365"/>
                <a:gd name="connsiteX20" fmla="*/ 395959 w 401411"/>
                <a:gd name="connsiteY20" fmla="*/ 168031 h 407365"/>
                <a:gd name="connsiteX21" fmla="*/ 390691 w 401411"/>
                <a:gd name="connsiteY21" fmla="*/ 168031 h 407365"/>
                <a:gd name="connsiteX22" fmla="*/ 372826 w 401411"/>
                <a:gd name="connsiteY22" fmla="*/ 173202 h 407365"/>
                <a:gd name="connsiteX23" fmla="*/ 351848 w 401411"/>
                <a:gd name="connsiteY23" fmla="*/ 174231 h 407365"/>
                <a:gd name="connsiteX24" fmla="*/ 340845 w 401411"/>
                <a:gd name="connsiteY24" fmla="*/ 172516 h 407365"/>
                <a:gd name="connsiteX25" fmla="*/ 343590 w 401411"/>
                <a:gd name="connsiteY25" fmla="*/ 163228 h 407365"/>
                <a:gd name="connsiteX26" fmla="*/ 344962 w 401411"/>
                <a:gd name="connsiteY26" fmla="*/ 147741 h 407365"/>
                <a:gd name="connsiteX27" fmla="*/ 337733 w 401411"/>
                <a:gd name="connsiteY27" fmla="*/ 132277 h 407365"/>
                <a:gd name="connsiteX28" fmla="*/ 330528 w 401411"/>
                <a:gd name="connsiteY28" fmla="*/ 115785 h 407365"/>
                <a:gd name="connsiteX29" fmla="*/ 332587 w 401411"/>
                <a:gd name="connsiteY29" fmla="*/ 101669 h 407365"/>
                <a:gd name="connsiteX30" fmla="*/ 332929 w 401411"/>
                <a:gd name="connsiteY30" fmla="*/ 85176 h 407365"/>
                <a:gd name="connsiteX31" fmla="*/ 328813 w 401411"/>
                <a:gd name="connsiteY31" fmla="*/ 70717 h 407365"/>
                <a:gd name="connsiteX32" fmla="*/ 328690 w 401411"/>
                <a:gd name="connsiteY32" fmla="*/ 62361 h 407365"/>
                <a:gd name="connsiteX33" fmla="*/ 330528 w 401411"/>
                <a:gd name="connsiteY33" fmla="*/ 61087 h 407365"/>
                <a:gd name="connsiteX34" fmla="*/ 331214 w 401411"/>
                <a:gd name="connsiteY34" fmla="*/ 50426 h 407365"/>
                <a:gd name="connsiteX35" fmla="*/ 295435 w 401411"/>
                <a:gd name="connsiteY35" fmla="*/ 47682 h 407365"/>
                <a:gd name="connsiteX36" fmla="*/ 284800 w 401411"/>
                <a:gd name="connsiteY36" fmla="*/ 35649 h 407365"/>
                <a:gd name="connsiteX37" fmla="*/ 258994 w 401411"/>
                <a:gd name="connsiteY37" fmla="*/ 36335 h 407365"/>
                <a:gd name="connsiteX38" fmla="*/ 253162 w 401411"/>
                <a:gd name="connsiteY38" fmla="*/ 53489 h 407365"/>
                <a:gd name="connsiteX39" fmla="*/ 249707 w 401411"/>
                <a:gd name="connsiteY39" fmla="*/ 65865 h 407365"/>
                <a:gd name="connsiteX40" fmla="*/ 231841 w 401411"/>
                <a:gd name="connsiteY40" fmla="*/ 70766 h 407365"/>
                <a:gd name="connsiteX41" fmla="*/ 216697 w 401411"/>
                <a:gd name="connsiteY41" fmla="*/ 71453 h 407365"/>
                <a:gd name="connsiteX42" fmla="*/ 201577 w 401411"/>
                <a:gd name="connsiteY42" fmla="*/ 73168 h 407365"/>
                <a:gd name="connsiteX43" fmla="*/ 181972 w 401411"/>
                <a:gd name="connsiteY43" fmla="*/ 61478 h 407365"/>
                <a:gd name="connsiteX44" fmla="*/ 167513 w 401411"/>
                <a:gd name="connsiteY44" fmla="*/ 31924 h 407365"/>
                <a:gd name="connsiteX45" fmla="*/ 158936 w 401411"/>
                <a:gd name="connsiteY45" fmla="*/ 5433 h 407365"/>
                <a:gd name="connsiteX46" fmla="*/ 96690 w 401411"/>
                <a:gd name="connsiteY46" fmla="*/ 532 h 407365"/>
                <a:gd name="connsiteX47" fmla="*/ 47849 w 401411"/>
                <a:gd name="connsiteY47" fmla="*/ 188 h 407365"/>
                <a:gd name="connsiteX48" fmla="*/ 16236 w 401411"/>
                <a:gd name="connsiteY48" fmla="*/ 5090 h 407365"/>
                <a:gd name="connsiteX49" fmla="*/ 22142 w 401411"/>
                <a:gd name="connsiteY49" fmla="*/ 18250 h 407365"/>
                <a:gd name="connsiteX50" fmla="*/ 37679 w 401411"/>
                <a:gd name="connsiteY50" fmla="*/ 39864 h 407365"/>
                <a:gd name="connsiteX51" fmla="*/ 47653 w 401411"/>
                <a:gd name="connsiteY51" fmla="*/ 62042 h 407365"/>
                <a:gd name="connsiteX52" fmla="*/ 52089 w 401411"/>
                <a:gd name="connsiteY52" fmla="*/ 91449 h 407365"/>
                <a:gd name="connsiteX53" fmla="*/ 46551 w 401411"/>
                <a:gd name="connsiteY53" fmla="*/ 116422 h 407365"/>
                <a:gd name="connsiteX54" fmla="*/ 56524 w 401411"/>
                <a:gd name="connsiteY54" fmla="*/ 144138 h 407365"/>
                <a:gd name="connsiteX55" fmla="*/ 67062 w 401411"/>
                <a:gd name="connsiteY55" fmla="*/ 160214 h 407365"/>
                <a:gd name="connsiteX56" fmla="*/ 65959 w 401411"/>
                <a:gd name="connsiteY56" fmla="*/ 190160 h 407365"/>
                <a:gd name="connsiteX57" fmla="*/ 59857 w 401411"/>
                <a:gd name="connsiteY57" fmla="*/ 211775 h 407365"/>
                <a:gd name="connsiteX58" fmla="*/ 34910 w 401411"/>
                <a:gd name="connsiteY58" fmla="*/ 236281 h 407365"/>
                <a:gd name="connsiteX59" fmla="*/ 21603 w 401411"/>
                <a:gd name="connsiteY59" fmla="*/ 265125 h 407365"/>
                <a:gd name="connsiteX60" fmla="*/ 19937 w 401411"/>
                <a:gd name="connsiteY60" fmla="*/ 292842 h 407365"/>
                <a:gd name="connsiteX61" fmla="*/ 7169 w 401411"/>
                <a:gd name="connsiteY61" fmla="*/ 321661 h 407365"/>
                <a:gd name="connsiteX62" fmla="*/ 1067 w 401411"/>
                <a:gd name="connsiteY62" fmla="*/ 353837 h 407365"/>
                <a:gd name="connsiteX63" fmla="*/ -183 w 401411"/>
                <a:gd name="connsiteY63" fmla="*/ 377706 h 407365"/>
                <a:gd name="connsiteX64" fmla="*/ 6605 w 401411"/>
                <a:gd name="connsiteY64" fmla="*/ 375256 h 407365"/>
                <a:gd name="connsiteX65" fmla="*/ 18393 w 401411"/>
                <a:gd name="connsiteY65" fmla="*/ 380647 h 407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01411" h="407365">
                  <a:moveTo>
                    <a:pt x="18393" y="380647"/>
                  </a:moveTo>
                  <a:cubicBezTo>
                    <a:pt x="20451" y="382019"/>
                    <a:pt x="28710" y="382019"/>
                    <a:pt x="30646" y="375746"/>
                  </a:cubicBezTo>
                  <a:cubicBezTo>
                    <a:pt x="32582" y="369473"/>
                    <a:pt x="51280" y="366115"/>
                    <a:pt x="57456" y="374374"/>
                  </a:cubicBezTo>
                  <a:cubicBezTo>
                    <a:pt x="63631" y="382632"/>
                    <a:pt x="65028" y="384005"/>
                    <a:pt x="80835" y="384005"/>
                  </a:cubicBezTo>
                  <a:cubicBezTo>
                    <a:pt x="96641" y="384005"/>
                    <a:pt x="217701" y="384691"/>
                    <a:pt x="217701" y="384691"/>
                  </a:cubicBezTo>
                  <a:lnTo>
                    <a:pt x="232160" y="401183"/>
                  </a:lnTo>
                  <a:cubicBezTo>
                    <a:pt x="232160" y="401183"/>
                    <a:pt x="276860" y="399811"/>
                    <a:pt x="284407" y="402556"/>
                  </a:cubicBezTo>
                  <a:cubicBezTo>
                    <a:pt x="291955" y="405300"/>
                    <a:pt x="327048" y="408070"/>
                    <a:pt x="331190" y="405325"/>
                  </a:cubicBezTo>
                  <a:cubicBezTo>
                    <a:pt x="335331" y="402580"/>
                    <a:pt x="360769" y="397753"/>
                    <a:pt x="370400" y="396380"/>
                  </a:cubicBezTo>
                  <a:cubicBezTo>
                    <a:pt x="371527" y="396209"/>
                    <a:pt x="372654" y="396086"/>
                    <a:pt x="373757" y="395963"/>
                  </a:cubicBezTo>
                  <a:lnTo>
                    <a:pt x="376600" y="395719"/>
                  </a:lnTo>
                  <a:lnTo>
                    <a:pt x="376844" y="395719"/>
                  </a:lnTo>
                  <a:cubicBezTo>
                    <a:pt x="375962" y="384985"/>
                    <a:pt x="373463" y="382019"/>
                    <a:pt x="369346" y="381015"/>
                  </a:cubicBezTo>
                  <a:cubicBezTo>
                    <a:pt x="364714" y="379986"/>
                    <a:pt x="359543" y="373295"/>
                    <a:pt x="353368" y="368125"/>
                  </a:cubicBezTo>
                  <a:cubicBezTo>
                    <a:pt x="347192" y="362954"/>
                    <a:pt x="335821" y="344403"/>
                    <a:pt x="335821" y="344403"/>
                  </a:cubicBezTo>
                  <a:lnTo>
                    <a:pt x="335306" y="237629"/>
                  </a:lnTo>
                  <a:lnTo>
                    <a:pt x="400297" y="235570"/>
                  </a:lnTo>
                  <a:lnTo>
                    <a:pt x="401228" y="168203"/>
                  </a:lnTo>
                  <a:cubicBezTo>
                    <a:pt x="400395" y="168203"/>
                    <a:pt x="399513" y="168056"/>
                    <a:pt x="398655" y="168031"/>
                  </a:cubicBezTo>
                  <a:lnTo>
                    <a:pt x="398410" y="168031"/>
                  </a:lnTo>
                  <a:cubicBezTo>
                    <a:pt x="397602" y="168031"/>
                    <a:pt x="396768" y="168031"/>
                    <a:pt x="395959" y="168031"/>
                  </a:cubicBezTo>
                  <a:lnTo>
                    <a:pt x="390691" y="168031"/>
                  </a:lnTo>
                  <a:cubicBezTo>
                    <a:pt x="383486" y="168031"/>
                    <a:pt x="379001" y="173202"/>
                    <a:pt x="372826" y="173202"/>
                  </a:cubicBezTo>
                  <a:cubicBezTo>
                    <a:pt x="366650" y="173202"/>
                    <a:pt x="353907" y="170115"/>
                    <a:pt x="351848" y="174231"/>
                  </a:cubicBezTo>
                  <a:cubicBezTo>
                    <a:pt x="349790" y="178349"/>
                    <a:pt x="343246" y="176290"/>
                    <a:pt x="340845" y="172516"/>
                  </a:cubicBezTo>
                  <a:cubicBezTo>
                    <a:pt x="338443" y="168742"/>
                    <a:pt x="339130" y="165973"/>
                    <a:pt x="343590" y="163228"/>
                  </a:cubicBezTo>
                  <a:cubicBezTo>
                    <a:pt x="348050" y="160484"/>
                    <a:pt x="345648" y="152911"/>
                    <a:pt x="344962" y="147741"/>
                  </a:cubicBezTo>
                  <a:cubicBezTo>
                    <a:pt x="344276" y="142570"/>
                    <a:pt x="343246" y="136076"/>
                    <a:pt x="337733" y="132277"/>
                  </a:cubicBezTo>
                  <a:cubicBezTo>
                    <a:pt x="332219" y="128479"/>
                    <a:pt x="331557" y="121274"/>
                    <a:pt x="330528" y="115785"/>
                  </a:cubicBezTo>
                  <a:cubicBezTo>
                    <a:pt x="329499" y="110295"/>
                    <a:pt x="331557" y="105786"/>
                    <a:pt x="332587" y="101669"/>
                  </a:cubicBezTo>
                  <a:cubicBezTo>
                    <a:pt x="333616" y="97552"/>
                    <a:pt x="332929" y="91009"/>
                    <a:pt x="332929" y="85176"/>
                  </a:cubicBezTo>
                  <a:cubicBezTo>
                    <a:pt x="332929" y="79344"/>
                    <a:pt x="331214" y="73119"/>
                    <a:pt x="328813" y="70717"/>
                  </a:cubicBezTo>
                  <a:cubicBezTo>
                    <a:pt x="326485" y="68438"/>
                    <a:pt x="326411" y="64713"/>
                    <a:pt x="328690" y="62361"/>
                  </a:cubicBezTo>
                  <a:cubicBezTo>
                    <a:pt x="329229" y="61822"/>
                    <a:pt x="329842" y="61381"/>
                    <a:pt x="330528" y="61087"/>
                  </a:cubicBezTo>
                  <a:cubicBezTo>
                    <a:pt x="334988" y="59371"/>
                    <a:pt x="331557" y="55597"/>
                    <a:pt x="331214" y="50426"/>
                  </a:cubicBezTo>
                  <a:cubicBezTo>
                    <a:pt x="330871" y="45256"/>
                    <a:pt x="304723" y="47976"/>
                    <a:pt x="295435" y="47682"/>
                  </a:cubicBezTo>
                  <a:cubicBezTo>
                    <a:pt x="286148" y="47387"/>
                    <a:pt x="290289" y="35429"/>
                    <a:pt x="284800" y="35649"/>
                  </a:cubicBezTo>
                  <a:cubicBezTo>
                    <a:pt x="279310" y="35870"/>
                    <a:pt x="266224" y="35306"/>
                    <a:pt x="258994" y="36335"/>
                  </a:cubicBezTo>
                  <a:cubicBezTo>
                    <a:pt x="251765" y="37365"/>
                    <a:pt x="256544" y="50426"/>
                    <a:pt x="253162" y="53489"/>
                  </a:cubicBezTo>
                  <a:cubicBezTo>
                    <a:pt x="249780" y="56553"/>
                    <a:pt x="250393" y="57950"/>
                    <a:pt x="249707" y="65865"/>
                  </a:cubicBezTo>
                  <a:cubicBezTo>
                    <a:pt x="249020" y="73781"/>
                    <a:pt x="238017" y="73413"/>
                    <a:pt x="231841" y="70766"/>
                  </a:cubicBezTo>
                  <a:cubicBezTo>
                    <a:pt x="225666" y="68120"/>
                    <a:pt x="220838" y="68316"/>
                    <a:pt x="216697" y="71453"/>
                  </a:cubicBezTo>
                  <a:cubicBezTo>
                    <a:pt x="212555" y="74589"/>
                    <a:pt x="209345" y="73168"/>
                    <a:pt x="201577" y="73168"/>
                  </a:cubicBezTo>
                  <a:cubicBezTo>
                    <a:pt x="193808" y="73168"/>
                    <a:pt x="187461" y="67336"/>
                    <a:pt x="181972" y="61478"/>
                  </a:cubicBezTo>
                  <a:cubicBezTo>
                    <a:pt x="176482" y="55622"/>
                    <a:pt x="172340" y="37757"/>
                    <a:pt x="167513" y="31924"/>
                  </a:cubicBezTo>
                  <a:cubicBezTo>
                    <a:pt x="162685" y="26092"/>
                    <a:pt x="163052" y="16779"/>
                    <a:pt x="158936" y="5433"/>
                  </a:cubicBezTo>
                  <a:cubicBezTo>
                    <a:pt x="154819" y="-5914"/>
                    <a:pt x="109752" y="1659"/>
                    <a:pt x="96690" y="532"/>
                  </a:cubicBezTo>
                  <a:cubicBezTo>
                    <a:pt x="83628" y="-595"/>
                    <a:pt x="59196" y="188"/>
                    <a:pt x="47849" y="188"/>
                  </a:cubicBezTo>
                  <a:cubicBezTo>
                    <a:pt x="38904" y="188"/>
                    <a:pt x="22682" y="3620"/>
                    <a:pt x="16236" y="5090"/>
                  </a:cubicBezTo>
                  <a:cubicBezTo>
                    <a:pt x="16971" y="9942"/>
                    <a:pt x="19006" y="14476"/>
                    <a:pt x="22142" y="18250"/>
                  </a:cubicBezTo>
                  <a:cubicBezTo>
                    <a:pt x="29347" y="28224"/>
                    <a:pt x="34910" y="28224"/>
                    <a:pt x="37679" y="39864"/>
                  </a:cubicBezTo>
                  <a:cubicBezTo>
                    <a:pt x="40449" y="51505"/>
                    <a:pt x="41551" y="51505"/>
                    <a:pt x="47653" y="62042"/>
                  </a:cubicBezTo>
                  <a:cubicBezTo>
                    <a:pt x="53755" y="72580"/>
                    <a:pt x="58755" y="79785"/>
                    <a:pt x="52089" y="91449"/>
                  </a:cubicBezTo>
                  <a:cubicBezTo>
                    <a:pt x="45423" y="103114"/>
                    <a:pt x="40988" y="104218"/>
                    <a:pt x="46551" y="116422"/>
                  </a:cubicBezTo>
                  <a:cubicBezTo>
                    <a:pt x="52114" y="128626"/>
                    <a:pt x="49859" y="139139"/>
                    <a:pt x="56524" y="144138"/>
                  </a:cubicBezTo>
                  <a:cubicBezTo>
                    <a:pt x="63190" y="149137"/>
                    <a:pt x="65396" y="150779"/>
                    <a:pt x="67062" y="160214"/>
                  </a:cubicBezTo>
                  <a:cubicBezTo>
                    <a:pt x="68728" y="169649"/>
                    <a:pt x="66498" y="179059"/>
                    <a:pt x="65959" y="190160"/>
                  </a:cubicBezTo>
                  <a:cubicBezTo>
                    <a:pt x="65420" y="201262"/>
                    <a:pt x="71498" y="205134"/>
                    <a:pt x="59857" y="211775"/>
                  </a:cubicBezTo>
                  <a:cubicBezTo>
                    <a:pt x="48217" y="218416"/>
                    <a:pt x="38218" y="226210"/>
                    <a:pt x="34910" y="236281"/>
                  </a:cubicBezTo>
                  <a:cubicBezTo>
                    <a:pt x="31602" y="246354"/>
                    <a:pt x="21603" y="251794"/>
                    <a:pt x="21603" y="265125"/>
                  </a:cubicBezTo>
                  <a:cubicBezTo>
                    <a:pt x="21603" y="278456"/>
                    <a:pt x="20476" y="282843"/>
                    <a:pt x="19937" y="292842"/>
                  </a:cubicBezTo>
                  <a:cubicBezTo>
                    <a:pt x="19398" y="302840"/>
                    <a:pt x="14374" y="309996"/>
                    <a:pt x="7169" y="321661"/>
                  </a:cubicBezTo>
                  <a:cubicBezTo>
                    <a:pt x="-36" y="333326"/>
                    <a:pt x="1067" y="341633"/>
                    <a:pt x="1067" y="353837"/>
                  </a:cubicBezTo>
                  <a:cubicBezTo>
                    <a:pt x="1067" y="359204"/>
                    <a:pt x="209" y="368321"/>
                    <a:pt x="-183" y="377706"/>
                  </a:cubicBezTo>
                  <a:cubicBezTo>
                    <a:pt x="1876" y="376383"/>
                    <a:pt x="4179" y="375550"/>
                    <a:pt x="6605" y="375256"/>
                  </a:cubicBezTo>
                  <a:cubicBezTo>
                    <a:pt x="11507" y="375158"/>
                    <a:pt x="16310" y="379275"/>
                    <a:pt x="18393" y="3806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79" name="Freeform: Shape 1678">
              <a:extLst>
                <a:ext uri="{FF2B5EF4-FFF2-40B4-BE49-F238E27FC236}">
                  <a16:creationId xmlns:a16="http://schemas.microsoft.com/office/drawing/2014/main" xmlns="" id="{A12B068E-E194-9639-47DC-501E2C4A02F2}"/>
                </a:ext>
              </a:extLst>
            </p:cNvPr>
            <p:cNvSpPr/>
            <p:nvPr/>
          </p:nvSpPr>
          <p:spPr>
            <a:xfrm>
              <a:off x="6426954" y="4560704"/>
              <a:ext cx="380873" cy="334621"/>
            </a:xfrm>
            <a:custGeom>
              <a:avLst/>
              <a:gdLst>
                <a:gd name="connsiteX0" fmla="*/ 291857 w 380873"/>
                <a:gd name="connsiteY0" fmla="*/ -549 h 334621"/>
                <a:gd name="connsiteX1" fmla="*/ 290926 w 380873"/>
                <a:gd name="connsiteY1" fmla="*/ -867 h 334621"/>
                <a:gd name="connsiteX2" fmla="*/ 281834 w 380873"/>
                <a:gd name="connsiteY2" fmla="*/ 995 h 334621"/>
                <a:gd name="connsiteX3" fmla="*/ 281834 w 380873"/>
                <a:gd name="connsiteY3" fmla="*/ 995 h 334621"/>
                <a:gd name="connsiteX4" fmla="*/ 278134 w 380873"/>
                <a:gd name="connsiteY4" fmla="*/ 2661 h 334621"/>
                <a:gd name="connsiteX5" fmla="*/ 277791 w 380873"/>
                <a:gd name="connsiteY5" fmla="*/ 2833 h 334621"/>
                <a:gd name="connsiteX6" fmla="*/ 276222 w 380873"/>
                <a:gd name="connsiteY6" fmla="*/ 3593 h 334621"/>
                <a:gd name="connsiteX7" fmla="*/ 240468 w 380873"/>
                <a:gd name="connsiteY7" fmla="*/ 4965 h 334621"/>
                <a:gd name="connsiteX8" fmla="*/ 228092 w 380873"/>
                <a:gd name="connsiteY8" fmla="*/ 17022 h 334621"/>
                <a:gd name="connsiteX9" fmla="*/ 216035 w 380873"/>
                <a:gd name="connsiteY9" fmla="*/ 32142 h 334621"/>
                <a:gd name="connsiteX10" fmla="*/ 218118 w 380873"/>
                <a:gd name="connsiteY10" fmla="*/ 46577 h 334621"/>
                <a:gd name="connsiteX11" fmla="*/ 217775 w 380873"/>
                <a:gd name="connsiteY11" fmla="*/ 72038 h 334621"/>
                <a:gd name="connsiteX12" fmla="*/ 215692 w 380873"/>
                <a:gd name="connsiteY12" fmla="*/ 91962 h 334621"/>
                <a:gd name="connsiteX13" fmla="*/ 209517 w 380873"/>
                <a:gd name="connsiteY13" fmla="*/ 110538 h 334621"/>
                <a:gd name="connsiteX14" fmla="*/ 223264 w 380873"/>
                <a:gd name="connsiteY14" fmla="*/ 127692 h 334621"/>
                <a:gd name="connsiteX15" fmla="*/ 238752 w 380873"/>
                <a:gd name="connsiteY15" fmla="*/ 141097 h 334621"/>
                <a:gd name="connsiteX16" fmla="*/ 248236 w 380873"/>
                <a:gd name="connsiteY16" fmla="*/ 136833 h 334621"/>
                <a:gd name="connsiteX17" fmla="*/ 248702 w 380873"/>
                <a:gd name="connsiteY17" fmla="*/ 133745 h 334621"/>
                <a:gd name="connsiteX18" fmla="*/ 260073 w 380873"/>
                <a:gd name="connsiteY18" fmla="*/ 133402 h 334621"/>
                <a:gd name="connsiteX19" fmla="*/ 257990 w 380873"/>
                <a:gd name="connsiteY19" fmla="*/ 147174 h 334621"/>
                <a:gd name="connsiteX20" fmla="*/ 256617 w 380873"/>
                <a:gd name="connsiteY20" fmla="*/ 160580 h 334621"/>
                <a:gd name="connsiteX21" fmla="*/ 249756 w 380873"/>
                <a:gd name="connsiteY21" fmla="*/ 168495 h 334621"/>
                <a:gd name="connsiteX22" fmla="*/ 237013 w 380873"/>
                <a:gd name="connsiteY22" fmla="*/ 172955 h 334621"/>
                <a:gd name="connsiteX23" fmla="*/ 222309 w 380873"/>
                <a:gd name="connsiteY23" fmla="*/ 158521 h 334621"/>
                <a:gd name="connsiteX24" fmla="*/ 206845 w 380873"/>
                <a:gd name="connsiteY24" fmla="*/ 141660 h 334621"/>
                <a:gd name="connsiteX25" fmla="*/ 187240 w 380873"/>
                <a:gd name="connsiteY25" fmla="*/ 134088 h 334621"/>
                <a:gd name="connsiteX26" fmla="*/ 176580 w 380873"/>
                <a:gd name="connsiteY26" fmla="*/ 118625 h 334621"/>
                <a:gd name="connsiteX27" fmla="*/ 167635 w 380873"/>
                <a:gd name="connsiteY27" fmla="*/ 113724 h 334621"/>
                <a:gd name="connsiteX28" fmla="*/ 161092 w 380873"/>
                <a:gd name="connsiteY28" fmla="*/ 121958 h 334621"/>
                <a:gd name="connsiteX29" fmla="*/ 154917 w 380873"/>
                <a:gd name="connsiteY29" fmla="*/ 130216 h 334621"/>
                <a:gd name="connsiteX30" fmla="*/ 142541 w 380873"/>
                <a:gd name="connsiteY30" fmla="*/ 125756 h 334621"/>
                <a:gd name="connsiteX31" fmla="*/ 131881 w 380873"/>
                <a:gd name="connsiteY31" fmla="*/ 120855 h 334621"/>
                <a:gd name="connsiteX32" fmla="*/ 116050 w 380873"/>
                <a:gd name="connsiteY32" fmla="*/ 115709 h 334621"/>
                <a:gd name="connsiteX33" fmla="*/ 110218 w 380873"/>
                <a:gd name="connsiteY33" fmla="*/ 106077 h 334621"/>
                <a:gd name="connsiteX34" fmla="*/ 96102 w 380873"/>
                <a:gd name="connsiteY34" fmla="*/ 101176 h 334621"/>
                <a:gd name="connsiteX35" fmla="*/ 87843 w 380873"/>
                <a:gd name="connsiteY35" fmla="*/ 107009 h 334621"/>
                <a:gd name="connsiteX36" fmla="*/ 76154 w 380873"/>
                <a:gd name="connsiteY36" fmla="*/ 94977 h 334621"/>
                <a:gd name="connsiteX37" fmla="*/ 75492 w 380873"/>
                <a:gd name="connsiteY37" fmla="*/ 93898 h 334621"/>
                <a:gd name="connsiteX38" fmla="*/ 75223 w 380873"/>
                <a:gd name="connsiteY38" fmla="*/ 93579 h 334621"/>
                <a:gd name="connsiteX39" fmla="*/ 74635 w 380873"/>
                <a:gd name="connsiteY39" fmla="*/ 92967 h 334621"/>
                <a:gd name="connsiteX40" fmla="*/ 74242 w 380873"/>
                <a:gd name="connsiteY40" fmla="*/ 92648 h 334621"/>
                <a:gd name="connsiteX41" fmla="*/ 73581 w 380873"/>
                <a:gd name="connsiteY41" fmla="*/ 92182 h 334621"/>
                <a:gd name="connsiteX42" fmla="*/ 73115 w 380873"/>
                <a:gd name="connsiteY42" fmla="*/ 91913 h 334621"/>
                <a:gd name="connsiteX43" fmla="*/ 72356 w 380873"/>
                <a:gd name="connsiteY43" fmla="*/ 91545 h 334621"/>
                <a:gd name="connsiteX44" fmla="*/ 71865 w 380873"/>
                <a:gd name="connsiteY44" fmla="*/ 91325 h 334621"/>
                <a:gd name="connsiteX45" fmla="*/ 70983 w 380873"/>
                <a:gd name="connsiteY45" fmla="*/ 91006 h 334621"/>
                <a:gd name="connsiteX46" fmla="*/ 70493 w 380873"/>
                <a:gd name="connsiteY46" fmla="*/ 90859 h 334621"/>
                <a:gd name="connsiteX47" fmla="*/ 69439 w 380873"/>
                <a:gd name="connsiteY47" fmla="*/ 90590 h 334621"/>
                <a:gd name="connsiteX48" fmla="*/ 68998 w 380873"/>
                <a:gd name="connsiteY48" fmla="*/ 90590 h 334621"/>
                <a:gd name="connsiteX49" fmla="*/ 67576 w 380873"/>
                <a:gd name="connsiteY49" fmla="*/ 90345 h 334621"/>
                <a:gd name="connsiteX50" fmla="*/ 67454 w 380873"/>
                <a:gd name="connsiteY50" fmla="*/ 90345 h 334621"/>
                <a:gd name="connsiteX51" fmla="*/ 65739 w 380873"/>
                <a:gd name="connsiteY51" fmla="*/ 90148 h 334621"/>
                <a:gd name="connsiteX52" fmla="*/ 64808 w 380873"/>
                <a:gd name="connsiteY52" fmla="*/ 157516 h 334621"/>
                <a:gd name="connsiteX53" fmla="*/ -183 w 380873"/>
                <a:gd name="connsiteY53" fmla="*/ 159574 h 334621"/>
                <a:gd name="connsiteX54" fmla="*/ 332 w 380873"/>
                <a:gd name="connsiteY54" fmla="*/ 266348 h 334621"/>
                <a:gd name="connsiteX55" fmla="*/ 17878 w 380873"/>
                <a:gd name="connsiteY55" fmla="*/ 290070 h 334621"/>
                <a:gd name="connsiteX56" fmla="*/ 33856 w 380873"/>
                <a:gd name="connsiteY56" fmla="*/ 302960 h 334621"/>
                <a:gd name="connsiteX57" fmla="*/ 41355 w 380873"/>
                <a:gd name="connsiteY57" fmla="*/ 317664 h 334621"/>
                <a:gd name="connsiteX58" fmla="*/ 41355 w 380873"/>
                <a:gd name="connsiteY58" fmla="*/ 317664 h 334621"/>
                <a:gd name="connsiteX59" fmla="*/ 48560 w 380873"/>
                <a:gd name="connsiteY59" fmla="*/ 317076 h 334621"/>
                <a:gd name="connsiteX60" fmla="*/ 48707 w 380873"/>
                <a:gd name="connsiteY60" fmla="*/ 317076 h 334621"/>
                <a:gd name="connsiteX61" fmla="*/ 51623 w 380873"/>
                <a:gd name="connsiteY61" fmla="*/ 316708 h 334621"/>
                <a:gd name="connsiteX62" fmla="*/ 52040 w 380873"/>
                <a:gd name="connsiteY62" fmla="*/ 316708 h 334621"/>
                <a:gd name="connsiteX63" fmla="*/ 54123 w 380873"/>
                <a:gd name="connsiteY63" fmla="*/ 316291 h 334621"/>
                <a:gd name="connsiteX64" fmla="*/ 54858 w 380873"/>
                <a:gd name="connsiteY64" fmla="*/ 316096 h 334621"/>
                <a:gd name="connsiteX65" fmla="*/ 56427 w 380873"/>
                <a:gd name="connsiteY65" fmla="*/ 315581 h 334621"/>
                <a:gd name="connsiteX66" fmla="*/ 57088 w 380873"/>
                <a:gd name="connsiteY66" fmla="*/ 315336 h 334621"/>
                <a:gd name="connsiteX67" fmla="*/ 58926 w 380873"/>
                <a:gd name="connsiteY67" fmla="*/ 314307 h 334621"/>
                <a:gd name="connsiteX68" fmla="*/ 97425 w 380873"/>
                <a:gd name="connsiteY68" fmla="*/ 314992 h 334621"/>
                <a:gd name="connsiteX69" fmla="*/ 105365 w 380873"/>
                <a:gd name="connsiteY69" fmla="*/ 322173 h 334621"/>
                <a:gd name="connsiteX70" fmla="*/ 116001 w 380873"/>
                <a:gd name="connsiteY70" fmla="*/ 323251 h 334621"/>
                <a:gd name="connsiteX71" fmla="*/ 138056 w 380873"/>
                <a:gd name="connsiteY71" fmla="*/ 326020 h 334621"/>
                <a:gd name="connsiteX72" fmla="*/ 163519 w 380873"/>
                <a:gd name="connsiteY72" fmla="*/ 328765 h 334621"/>
                <a:gd name="connsiteX73" fmla="*/ 202018 w 380873"/>
                <a:gd name="connsiteY73" fmla="*/ 287497 h 334621"/>
                <a:gd name="connsiteX74" fmla="*/ 227455 w 380873"/>
                <a:gd name="connsiteY74" fmla="*/ 267549 h 334621"/>
                <a:gd name="connsiteX75" fmla="*/ 244609 w 380873"/>
                <a:gd name="connsiteY75" fmla="*/ 251032 h 334621"/>
                <a:gd name="connsiteX76" fmla="*/ 246766 w 380873"/>
                <a:gd name="connsiteY76" fmla="*/ 250860 h 334621"/>
                <a:gd name="connsiteX77" fmla="*/ 247501 w 380873"/>
                <a:gd name="connsiteY77" fmla="*/ 250860 h 334621"/>
                <a:gd name="connsiteX78" fmla="*/ 249020 w 380873"/>
                <a:gd name="connsiteY78" fmla="*/ 250860 h 334621"/>
                <a:gd name="connsiteX79" fmla="*/ 252182 w 380873"/>
                <a:gd name="connsiteY79" fmla="*/ 250860 h 334621"/>
                <a:gd name="connsiteX80" fmla="*/ 253750 w 380873"/>
                <a:gd name="connsiteY80" fmla="*/ 250860 h 334621"/>
                <a:gd name="connsiteX81" fmla="*/ 254559 w 380873"/>
                <a:gd name="connsiteY81" fmla="*/ 250860 h 334621"/>
                <a:gd name="connsiteX82" fmla="*/ 256593 w 380873"/>
                <a:gd name="connsiteY82" fmla="*/ 250860 h 334621"/>
                <a:gd name="connsiteX83" fmla="*/ 256765 w 380873"/>
                <a:gd name="connsiteY83" fmla="*/ 250860 h 334621"/>
                <a:gd name="connsiteX84" fmla="*/ 259485 w 380873"/>
                <a:gd name="connsiteY84" fmla="*/ 251007 h 334621"/>
                <a:gd name="connsiteX85" fmla="*/ 259779 w 380873"/>
                <a:gd name="connsiteY85" fmla="*/ 251007 h 334621"/>
                <a:gd name="connsiteX86" fmla="*/ 262842 w 380873"/>
                <a:gd name="connsiteY86" fmla="*/ 251130 h 334621"/>
                <a:gd name="connsiteX87" fmla="*/ 265856 w 380873"/>
                <a:gd name="connsiteY87" fmla="*/ 251130 h 334621"/>
                <a:gd name="connsiteX88" fmla="*/ 266836 w 380873"/>
                <a:gd name="connsiteY88" fmla="*/ 251130 h 334621"/>
                <a:gd name="connsiteX89" fmla="*/ 267816 w 380873"/>
                <a:gd name="connsiteY89" fmla="*/ 251130 h 334621"/>
                <a:gd name="connsiteX90" fmla="*/ 268699 w 380873"/>
                <a:gd name="connsiteY90" fmla="*/ 251130 h 334621"/>
                <a:gd name="connsiteX91" fmla="*/ 269581 w 380873"/>
                <a:gd name="connsiteY91" fmla="*/ 251007 h 334621"/>
                <a:gd name="connsiteX92" fmla="*/ 270390 w 380873"/>
                <a:gd name="connsiteY92" fmla="*/ 250860 h 334621"/>
                <a:gd name="connsiteX93" fmla="*/ 271149 w 380873"/>
                <a:gd name="connsiteY93" fmla="*/ 250688 h 334621"/>
                <a:gd name="connsiteX94" fmla="*/ 271836 w 380873"/>
                <a:gd name="connsiteY94" fmla="*/ 250468 h 334621"/>
                <a:gd name="connsiteX95" fmla="*/ 272497 w 380873"/>
                <a:gd name="connsiteY95" fmla="*/ 250198 h 334621"/>
                <a:gd name="connsiteX96" fmla="*/ 273012 w 380873"/>
                <a:gd name="connsiteY96" fmla="*/ 249929 h 334621"/>
                <a:gd name="connsiteX97" fmla="*/ 273600 w 380873"/>
                <a:gd name="connsiteY97" fmla="*/ 249463 h 334621"/>
                <a:gd name="connsiteX98" fmla="*/ 273919 w 380873"/>
                <a:gd name="connsiteY98" fmla="*/ 249169 h 334621"/>
                <a:gd name="connsiteX99" fmla="*/ 273919 w 380873"/>
                <a:gd name="connsiteY99" fmla="*/ 249022 h 334621"/>
                <a:gd name="connsiteX100" fmla="*/ 274409 w 380873"/>
                <a:gd name="connsiteY100" fmla="*/ 248189 h 334621"/>
                <a:gd name="connsiteX101" fmla="*/ 274629 w 380873"/>
                <a:gd name="connsiteY101" fmla="*/ 246915 h 334621"/>
                <a:gd name="connsiteX102" fmla="*/ 281516 w 380873"/>
                <a:gd name="connsiteY102" fmla="*/ 222163 h 334621"/>
                <a:gd name="connsiteX103" fmla="*/ 338591 w 380873"/>
                <a:gd name="connsiteY103" fmla="*/ 202216 h 334621"/>
                <a:gd name="connsiteX104" fmla="*/ 340502 w 380873"/>
                <a:gd name="connsiteY104" fmla="*/ 201578 h 334621"/>
                <a:gd name="connsiteX105" fmla="*/ 341066 w 380873"/>
                <a:gd name="connsiteY105" fmla="*/ 201431 h 334621"/>
                <a:gd name="connsiteX106" fmla="*/ 342389 w 380873"/>
                <a:gd name="connsiteY106" fmla="*/ 201088 h 334621"/>
                <a:gd name="connsiteX107" fmla="*/ 343002 w 380873"/>
                <a:gd name="connsiteY107" fmla="*/ 200941 h 334621"/>
                <a:gd name="connsiteX108" fmla="*/ 344301 w 380873"/>
                <a:gd name="connsiteY108" fmla="*/ 200720 h 334621"/>
                <a:gd name="connsiteX109" fmla="*/ 344791 w 380873"/>
                <a:gd name="connsiteY109" fmla="*/ 200720 h 334621"/>
                <a:gd name="connsiteX110" fmla="*/ 346359 w 380873"/>
                <a:gd name="connsiteY110" fmla="*/ 200524 h 334621"/>
                <a:gd name="connsiteX111" fmla="*/ 346531 w 380873"/>
                <a:gd name="connsiteY111" fmla="*/ 200524 h 334621"/>
                <a:gd name="connsiteX112" fmla="*/ 359249 w 380873"/>
                <a:gd name="connsiteY112" fmla="*/ 199642 h 334621"/>
                <a:gd name="connsiteX113" fmla="*/ 359249 w 380873"/>
                <a:gd name="connsiteY113" fmla="*/ 199642 h 334621"/>
                <a:gd name="connsiteX114" fmla="*/ 355769 w 380873"/>
                <a:gd name="connsiteY114" fmla="*/ 185134 h 334621"/>
                <a:gd name="connsiteX115" fmla="*/ 359225 w 380873"/>
                <a:gd name="connsiteY115" fmla="*/ 170014 h 334621"/>
                <a:gd name="connsiteX116" fmla="*/ 361283 w 380873"/>
                <a:gd name="connsiteY116" fmla="*/ 154183 h 334621"/>
                <a:gd name="connsiteX117" fmla="*/ 373659 w 380873"/>
                <a:gd name="connsiteY117" fmla="*/ 145949 h 334621"/>
                <a:gd name="connsiteX118" fmla="*/ 370914 w 380873"/>
                <a:gd name="connsiteY118" fmla="*/ 135632 h 334621"/>
                <a:gd name="connsiteX119" fmla="*/ 368856 w 380873"/>
                <a:gd name="connsiteY119" fmla="*/ 110170 h 334621"/>
                <a:gd name="connsiteX120" fmla="*/ 373757 w 380873"/>
                <a:gd name="connsiteY120" fmla="*/ 88850 h 334621"/>
                <a:gd name="connsiteX121" fmla="*/ 380643 w 380873"/>
                <a:gd name="connsiteY121" fmla="*/ 75102 h 334621"/>
                <a:gd name="connsiteX122" fmla="*/ 370326 w 380873"/>
                <a:gd name="connsiteY122" fmla="*/ 57212 h 334621"/>
                <a:gd name="connsiteX123" fmla="*/ 368365 w 380873"/>
                <a:gd name="connsiteY123" fmla="*/ 43244 h 334621"/>
                <a:gd name="connsiteX124" fmla="*/ 366773 w 380873"/>
                <a:gd name="connsiteY124" fmla="*/ 42876 h 334621"/>
                <a:gd name="connsiteX125" fmla="*/ 365964 w 380873"/>
                <a:gd name="connsiteY125" fmla="*/ 42680 h 334621"/>
                <a:gd name="connsiteX126" fmla="*/ 364886 w 380873"/>
                <a:gd name="connsiteY126" fmla="*/ 42410 h 334621"/>
                <a:gd name="connsiteX127" fmla="*/ 364126 w 380873"/>
                <a:gd name="connsiteY127" fmla="*/ 42215 h 334621"/>
                <a:gd name="connsiteX128" fmla="*/ 363121 w 380873"/>
                <a:gd name="connsiteY128" fmla="*/ 41969 h 334621"/>
                <a:gd name="connsiteX129" fmla="*/ 362435 w 380873"/>
                <a:gd name="connsiteY129" fmla="*/ 41798 h 334621"/>
                <a:gd name="connsiteX130" fmla="*/ 361504 w 380873"/>
                <a:gd name="connsiteY130" fmla="*/ 41553 h 334621"/>
                <a:gd name="connsiteX131" fmla="*/ 360867 w 380873"/>
                <a:gd name="connsiteY131" fmla="*/ 41381 h 334621"/>
                <a:gd name="connsiteX132" fmla="*/ 360033 w 380873"/>
                <a:gd name="connsiteY132" fmla="*/ 41136 h 334621"/>
                <a:gd name="connsiteX133" fmla="*/ 359445 w 380873"/>
                <a:gd name="connsiteY133" fmla="*/ 40965 h 334621"/>
                <a:gd name="connsiteX134" fmla="*/ 358661 w 380873"/>
                <a:gd name="connsiteY134" fmla="*/ 40719 h 334621"/>
                <a:gd name="connsiteX135" fmla="*/ 358146 w 380873"/>
                <a:gd name="connsiteY135" fmla="*/ 40548 h 334621"/>
                <a:gd name="connsiteX136" fmla="*/ 357411 w 380873"/>
                <a:gd name="connsiteY136" fmla="*/ 40279 h 334621"/>
                <a:gd name="connsiteX137" fmla="*/ 356946 w 380873"/>
                <a:gd name="connsiteY137" fmla="*/ 40107 h 334621"/>
                <a:gd name="connsiteX138" fmla="*/ 356259 w 380873"/>
                <a:gd name="connsiteY138" fmla="*/ 39838 h 334621"/>
                <a:gd name="connsiteX139" fmla="*/ 355843 w 380873"/>
                <a:gd name="connsiteY139" fmla="*/ 39666 h 334621"/>
                <a:gd name="connsiteX140" fmla="*/ 355206 w 380873"/>
                <a:gd name="connsiteY140" fmla="*/ 39347 h 334621"/>
                <a:gd name="connsiteX141" fmla="*/ 354838 w 380873"/>
                <a:gd name="connsiteY141" fmla="*/ 39176 h 334621"/>
                <a:gd name="connsiteX142" fmla="*/ 354225 w 380873"/>
                <a:gd name="connsiteY142" fmla="*/ 38832 h 334621"/>
                <a:gd name="connsiteX143" fmla="*/ 353882 w 380873"/>
                <a:gd name="connsiteY143" fmla="*/ 38637 h 334621"/>
                <a:gd name="connsiteX144" fmla="*/ 353319 w 380873"/>
                <a:gd name="connsiteY144" fmla="*/ 38269 h 334621"/>
                <a:gd name="connsiteX145" fmla="*/ 353000 w 380873"/>
                <a:gd name="connsiteY145" fmla="*/ 38024 h 334621"/>
                <a:gd name="connsiteX146" fmla="*/ 352510 w 380873"/>
                <a:gd name="connsiteY146" fmla="*/ 37656 h 334621"/>
                <a:gd name="connsiteX147" fmla="*/ 352167 w 380873"/>
                <a:gd name="connsiteY147" fmla="*/ 37387 h 334621"/>
                <a:gd name="connsiteX148" fmla="*/ 351726 w 380873"/>
                <a:gd name="connsiteY148" fmla="*/ 36995 h 334621"/>
                <a:gd name="connsiteX149" fmla="*/ 351383 w 380873"/>
                <a:gd name="connsiteY149" fmla="*/ 36627 h 334621"/>
                <a:gd name="connsiteX150" fmla="*/ 351015 w 380873"/>
                <a:gd name="connsiteY150" fmla="*/ 36259 h 334621"/>
                <a:gd name="connsiteX151" fmla="*/ 350623 w 380873"/>
                <a:gd name="connsiteY151" fmla="*/ 35769 h 334621"/>
                <a:gd name="connsiteX152" fmla="*/ 350329 w 380873"/>
                <a:gd name="connsiteY152" fmla="*/ 35426 h 334621"/>
                <a:gd name="connsiteX153" fmla="*/ 349692 w 380873"/>
                <a:gd name="connsiteY153" fmla="*/ 34519 h 334621"/>
                <a:gd name="connsiteX154" fmla="*/ 327636 w 380873"/>
                <a:gd name="connsiteY154" fmla="*/ 27976 h 334621"/>
                <a:gd name="connsiteX155" fmla="*/ 317662 w 380873"/>
                <a:gd name="connsiteY155" fmla="*/ 21115 h 334621"/>
                <a:gd name="connsiteX156" fmla="*/ 303228 w 380873"/>
                <a:gd name="connsiteY156" fmla="*/ 13543 h 334621"/>
                <a:gd name="connsiteX157" fmla="*/ 293597 w 380873"/>
                <a:gd name="connsiteY157" fmla="*/ 2196 h 334621"/>
                <a:gd name="connsiteX158" fmla="*/ 293254 w 380873"/>
                <a:gd name="connsiteY158" fmla="*/ 1020 h 334621"/>
                <a:gd name="connsiteX159" fmla="*/ 293131 w 380873"/>
                <a:gd name="connsiteY159" fmla="*/ 823 h 334621"/>
                <a:gd name="connsiteX160" fmla="*/ 292666 w 380873"/>
                <a:gd name="connsiteY160" fmla="*/ 137 h 334621"/>
                <a:gd name="connsiteX161" fmla="*/ 292519 w 380873"/>
                <a:gd name="connsiteY161" fmla="*/ 137 h 334621"/>
                <a:gd name="connsiteX162" fmla="*/ 291906 w 380873"/>
                <a:gd name="connsiteY162" fmla="*/ -328 h 33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80873" h="334621">
                  <a:moveTo>
                    <a:pt x="291857" y="-549"/>
                  </a:moveTo>
                  <a:cubicBezTo>
                    <a:pt x="291563" y="-696"/>
                    <a:pt x="291244" y="-794"/>
                    <a:pt x="290926" y="-867"/>
                  </a:cubicBezTo>
                  <a:cubicBezTo>
                    <a:pt x="287789" y="-1088"/>
                    <a:pt x="284652" y="-426"/>
                    <a:pt x="281834" y="995"/>
                  </a:cubicBezTo>
                  <a:lnTo>
                    <a:pt x="281834" y="995"/>
                  </a:lnTo>
                  <a:cubicBezTo>
                    <a:pt x="280560" y="1510"/>
                    <a:pt x="279384" y="2098"/>
                    <a:pt x="278134" y="2661"/>
                  </a:cubicBezTo>
                  <a:lnTo>
                    <a:pt x="277791" y="2833"/>
                  </a:lnTo>
                  <a:lnTo>
                    <a:pt x="276222" y="3593"/>
                  </a:lnTo>
                  <a:cubicBezTo>
                    <a:pt x="270047" y="6705"/>
                    <a:pt x="249756" y="4622"/>
                    <a:pt x="240468" y="4965"/>
                  </a:cubicBezTo>
                  <a:cubicBezTo>
                    <a:pt x="231180" y="5308"/>
                    <a:pt x="230494" y="8421"/>
                    <a:pt x="228092" y="17022"/>
                  </a:cubicBezTo>
                  <a:cubicBezTo>
                    <a:pt x="225690" y="25624"/>
                    <a:pt x="220520" y="28001"/>
                    <a:pt x="216035" y="32142"/>
                  </a:cubicBezTo>
                  <a:cubicBezTo>
                    <a:pt x="211550" y="36284"/>
                    <a:pt x="215349" y="39715"/>
                    <a:pt x="218118" y="46577"/>
                  </a:cubicBezTo>
                  <a:cubicBezTo>
                    <a:pt x="220887" y="53438"/>
                    <a:pt x="217775" y="66867"/>
                    <a:pt x="217775" y="72038"/>
                  </a:cubicBezTo>
                  <a:cubicBezTo>
                    <a:pt x="217775" y="77210"/>
                    <a:pt x="220863" y="87159"/>
                    <a:pt x="215692" y="91962"/>
                  </a:cubicBezTo>
                  <a:cubicBezTo>
                    <a:pt x="210521" y="96765"/>
                    <a:pt x="209859" y="104362"/>
                    <a:pt x="209517" y="110538"/>
                  </a:cubicBezTo>
                  <a:cubicBezTo>
                    <a:pt x="209173" y="116713"/>
                    <a:pt x="218118" y="122570"/>
                    <a:pt x="223264" y="127692"/>
                  </a:cubicBezTo>
                  <a:cubicBezTo>
                    <a:pt x="228411" y="132814"/>
                    <a:pt x="232209" y="139381"/>
                    <a:pt x="238752" y="141097"/>
                  </a:cubicBezTo>
                  <a:cubicBezTo>
                    <a:pt x="242551" y="142543"/>
                    <a:pt x="246790" y="140631"/>
                    <a:pt x="248236" y="136833"/>
                  </a:cubicBezTo>
                  <a:cubicBezTo>
                    <a:pt x="248604" y="135853"/>
                    <a:pt x="248776" y="134799"/>
                    <a:pt x="248702" y="133745"/>
                  </a:cubicBezTo>
                  <a:cubicBezTo>
                    <a:pt x="248702" y="129285"/>
                    <a:pt x="257647" y="129628"/>
                    <a:pt x="260073" y="133402"/>
                  </a:cubicBezTo>
                  <a:cubicBezTo>
                    <a:pt x="262499" y="137176"/>
                    <a:pt x="260416" y="141660"/>
                    <a:pt x="257990" y="147174"/>
                  </a:cubicBezTo>
                  <a:cubicBezTo>
                    <a:pt x="255563" y="152688"/>
                    <a:pt x="255931" y="154036"/>
                    <a:pt x="256617" y="160580"/>
                  </a:cubicBezTo>
                  <a:cubicBezTo>
                    <a:pt x="257304" y="167123"/>
                    <a:pt x="255931" y="168838"/>
                    <a:pt x="249756" y="168495"/>
                  </a:cubicBezTo>
                  <a:cubicBezTo>
                    <a:pt x="243580" y="168152"/>
                    <a:pt x="242869" y="172612"/>
                    <a:pt x="237013" y="172955"/>
                  </a:cubicBezTo>
                  <a:cubicBezTo>
                    <a:pt x="231155" y="173298"/>
                    <a:pt x="225666" y="166755"/>
                    <a:pt x="222309" y="158521"/>
                  </a:cubicBezTo>
                  <a:cubicBezTo>
                    <a:pt x="219147" y="151341"/>
                    <a:pt x="213707" y="145434"/>
                    <a:pt x="206845" y="141660"/>
                  </a:cubicBezTo>
                  <a:cubicBezTo>
                    <a:pt x="200473" y="138720"/>
                    <a:pt x="193930" y="136195"/>
                    <a:pt x="187240" y="134088"/>
                  </a:cubicBezTo>
                  <a:cubicBezTo>
                    <a:pt x="180354" y="131638"/>
                    <a:pt x="177610" y="124825"/>
                    <a:pt x="176580" y="118625"/>
                  </a:cubicBezTo>
                  <a:cubicBezTo>
                    <a:pt x="175551" y="112425"/>
                    <a:pt x="172782" y="113454"/>
                    <a:pt x="167635" y="113724"/>
                  </a:cubicBezTo>
                  <a:cubicBezTo>
                    <a:pt x="162489" y="113993"/>
                    <a:pt x="161779" y="116174"/>
                    <a:pt x="161092" y="121958"/>
                  </a:cubicBezTo>
                  <a:cubicBezTo>
                    <a:pt x="160406" y="127741"/>
                    <a:pt x="158642" y="130216"/>
                    <a:pt x="154917" y="130216"/>
                  </a:cubicBezTo>
                  <a:cubicBezTo>
                    <a:pt x="151192" y="130216"/>
                    <a:pt x="147344" y="125756"/>
                    <a:pt x="142541" y="125756"/>
                  </a:cubicBezTo>
                  <a:cubicBezTo>
                    <a:pt x="137738" y="125756"/>
                    <a:pt x="132910" y="125070"/>
                    <a:pt x="131881" y="120855"/>
                  </a:cubicBezTo>
                  <a:cubicBezTo>
                    <a:pt x="130852" y="116640"/>
                    <a:pt x="120877" y="117424"/>
                    <a:pt x="116050" y="115709"/>
                  </a:cubicBezTo>
                  <a:cubicBezTo>
                    <a:pt x="111222" y="113993"/>
                    <a:pt x="111149" y="110807"/>
                    <a:pt x="110218" y="106077"/>
                  </a:cubicBezTo>
                  <a:cubicBezTo>
                    <a:pt x="109286" y="101348"/>
                    <a:pt x="103674" y="101176"/>
                    <a:pt x="96102" y="101176"/>
                  </a:cubicBezTo>
                  <a:cubicBezTo>
                    <a:pt x="88529" y="101176"/>
                    <a:pt x="93651" y="105636"/>
                    <a:pt x="87843" y="107009"/>
                  </a:cubicBezTo>
                  <a:cubicBezTo>
                    <a:pt x="82035" y="108381"/>
                    <a:pt x="78923" y="100809"/>
                    <a:pt x="76154" y="94977"/>
                  </a:cubicBezTo>
                  <a:cubicBezTo>
                    <a:pt x="75983" y="94584"/>
                    <a:pt x="75762" y="94217"/>
                    <a:pt x="75492" y="93898"/>
                  </a:cubicBezTo>
                  <a:cubicBezTo>
                    <a:pt x="75419" y="93776"/>
                    <a:pt x="75321" y="93678"/>
                    <a:pt x="75223" y="93579"/>
                  </a:cubicBezTo>
                  <a:cubicBezTo>
                    <a:pt x="75051" y="93359"/>
                    <a:pt x="74830" y="93163"/>
                    <a:pt x="74635" y="92967"/>
                  </a:cubicBezTo>
                  <a:lnTo>
                    <a:pt x="74242" y="92648"/>
                  </a:lnTo>
                  <a:lnTo>
                    <a:pt x="73581" y="92182"/>
                  </a:lnTo>
                  <a:lnTo>
                    <a:pt x="73115" y="91913"/>
                  </a:lnTo>
                  <a:lnTo>
                    <a:pt x="72356" y="91545"/>
                  </a:lnTo>
                  <a:lnTo>
                    <a:pt x="71865" y="91325"/>
                  </a:lnTo>
                  <a:lnTo>
                    <a:pt x="70983" y="91006"/>
                  </a:lnTo>
                  <a:lnTo>
                    <a:pt x="70493" y="90859"/>
                  </a:lnTo>
                  <a:lnTo>
                    <a:pt x="69439" y="90590"/>
                  </a:lnTo>
                  <a:lnTo>
                    <a:pt x="68998" y="90590"/>
                  </a:lnTo>
                  <a:lnTo>
                    <a:pt x="67576" y="90345"/>
                  </a:lnTo>
                  <a:lnTo>
                    <a:pt x="67454" y="90345"/>
                  </a:lnTo>
                  <a:lnTo>
                    <a:pt x="65739" y="90148"/>
                  </a:lnTo>
                  <a:lnTo>
                    <a:pt x="64808" y="157516"/>
                  </a:lnTo>
                  <a:lnTo>
                    <a:pt x="-183" y="159574"/>
                  </a:lnTo>
                  <a:lnTo>
                    <a:pt x="332" y="266348"/>
                  </a:lnTo>
                  <a:cubicBezTo>
                    <a:pt x="332" y="266348"/>
                    <a:pt x="11678" y="284924"/>
                    <a:pt x="17878" y="290070"/>
                  </a:cubicBezTo>
                  <a:cubicBezTo>
                    <a:pt x="24078" y="295216"/>
                    <a:pt x="29225" y="301931"/>
                    <a:pt x="33856" y="302960"/>
                  </a:cubicBezTo>
                  <a:cubicBezTo>
                    <a:pt x="37973" y="303892"/>
                    <a:pt x="40473" y="306857"/>
                    <a:pt x="41355" y="317664"/>
                  </a:cubicBezTo>
                  <a:lnTo>
                    <a:pt x="41355" y="317664"/>
                  </a:lnTo>
                  <a:cubicBezTo>
                    <a:pt x="43806" y="317468"/>
                    <a:pt x="46256" y="317297"/>
                    <a:pt x="48560" y="317076"/>
                  </a:cubicBezTo>
                  <a:lnTo>
                    <a:pt x="48707" y="317076"/>
                  </a:lnTo>
                  <a:cubicBezTo>
                    <a:pt x="49711" y="317076"/>
                    <a:pt x="50692" y="316855"/>
                    <a:pt x="51623" y="316708"/>
                  </a:cubicBezTo>
                  <a:lnTo>
                    <a:pt x="52040" y="316708"/>
                  </a:lnTo>
                  <a:lnTo>
                    <a:pt x="54123" y="316291"/>
                  </a:lnTo>
                  <a:lnTo>
                    <a:pt x="54858" y="316096"/>
                  </a:lnTo>
                  <a:cubicBezTo>
                    <a:pt x="55397" y="315949"/>
                    <a:pt x="55912" y="315777"/>
                    <a:pt x="56427" y="315581"/>
                  </a:cubicBezTo>
                  <a:lnTo>
                    <a:pt x="57088" y="315336"/>
                  </a:lnTo>
                  <a:cubicBezTo>
                    <a:pt x="57725" y="315042"/>
                    <a:pt x="58338" y="314699"/>
                    <a:pt x="58926" y="314307"/>
                  </a:cubicBezTo>
                  <a:cubicBezTo>
                    <a:pt x="63827" y="310876"/>
                    <a:pt x="91250" y="310876"/>
                    <a:pt x="97425" y="314992"/>
                  </a:cubicBezTo>
                  <a:cubicBezTo>
                    <a:pt x="100342" y="317076"/>
                    <a:pt x="103012" y="319477"/>
                    <a:pt x="105365" y="322173"/>
                  </a:cubicBezTo>
                  <a:cubicBezTo>
                    <a:pt x="108943" y="321928"/>
                    <a:pt x="112546" y="322296"/>
                    <a:pt x="116001" y="323251"/>
                  </a:cubicBezTo>
                  <a:cubicBezTo>
                    <a:pt x="126318" y="326020"/>
                    <a:pt x="127690" y="322565"/>
                    <a:pt x="138056" y="326020"/>
                  </a:cubicBezTo>
                  <a:cubicBezTo>
                    <a:pt x="148422" y="329476"/>
                    <a:pt x="154573" y="339769"/>
                    <a:pt x="163519" y="328765"/>
                  </a:cubicBezTo>
                  <a:cubicBezTo>
                    <a:pt x="172463" y="317762"/>
                    <a:pt x="180673" y="291614"/>
                    <a:pt x="202018" y="287497"/>
                  </a:cubicBezTo>
                  <a:cubicBezTo>
                    <a:pt x="223362" y="283380"/>
                    <a:pt x="226769" y="277180"/>
                    <a:pt x="227455" y="267549"/>
                  </a:cubicBezTo>
                  <a:cubicBezTo>
                    <a:pt x="228141" y="257918"/>
                    <a:pt x="232969" y="252429"/>
                    <a:pt x="244609" y="251032"/>
                  </a:cubicBezTo>
                  <a:lnTo>
                    <a:pt x="246766" y="250860"/>
                  </a:lnTo>
                  <a:lnTo>
                    <a:pt x="247501" y="250860"/>
                  </a:lnTo>
                  <a:lnTo>
                    <a:pt x="249020" y="250860"/>
                  </a:lnTo>
                  <a:lnTo>
                    <a:pt x="252182" y="250860"/>
                  </a:lnTo>
                  <a:lnTo>
                    <a:pt x="253750" y="250860"/>
                  </a:lnTo>
                  <a:lnTo>
                    <a:pt x="254559" y="250860"/>
                  </a:lnTo>
                  <a:lnTo>
                    <a:pt x="256593" y="250860"/>
                  </a:lnTo>
                  <a:lnTo>
                    <a:pt x="256765" y="250860"/>
                  </a:lnTo>
                  <a:lnTo>
                    <a:pt x="259485" y="251007"/>
                  </a:lnTo>
                  <a:lnTo>
                    <a:pt x="259779" y="251007"/>
                  </a:lnTo>
                  <a:lnTo>
                    <a:pt x="262842" y="251130"/>
                  </a:lnTo>
                  <a:lnTo>
                    <a:pt x="265856" y="251130"/>
                  </a:lnTo>
                  <a:lnTo>
                    <a:pt x="266836" y="251130"/>
                  </a:lnTo>
                  <a:lnTo>
                    <a:pt x="267816" y="251130"/>
                  </a:lnTo>
                  <a:lnTo>
                    <a:pt x="268699" y="251130"/>
                  </a:lnTo>
                  <a:lnTo>
                    <a:pt x="269581" y="251007"/>
                  </a:lnTo>
                  <a:cubicBezTo>
                    <a:pt x="269851" y="250983"/>
                    <a:pt x="270120" y="250934"/>
                    <a:pt x="270390" y="250860"/>
                  </a:cubicBezTo>
                  <a:lnTo>
                    <a:pt x="271149" y="250688"/>
                  </a:lnTo>
                  <a:lnTo>
                    <a:pt x="271836" y="250468"/>
                  </a:lnTo>
                  <a:cubicBezTo>
                    <a:pt x="272056" y="250395"/>
                    <a:pt x="272277" y="250296"/>
                    <a:pt x="272497" y="250198"/>
                  </a:cubicBezTo>
                  <a:lnTo>
                    <a:pt x="273012" y="249929"/>
                  </a:lnTo>
                  <a:cubicBezTo>
                    <a:pt x="273233" y="249782"/>
                    <a:pt x="273428" y="249635"/>
                    <a:pt x="273600" y="249463"/>
                  </a:cubicBezTo>
                  <a:cubicBezTo>
                    <a:pt x="273600" y="249463"/>
                    <a:pt x="273845" y="249292"/>
                    <a:pt x="273919" y="249169"/>
                  </a:cubicBezTo>
                  <a:cubicBezTo>
                    <a:pt x="273992" y="249047"/>
                    <a:pt x="273919" y="249169"/>
                    <a:pt x="273919" y="249022"/>
                  </a:cubicBezTo>
                  <a:cubicBezTo>
                    <a:pt x="274139" y="248777"/>
                    <a:pt x="274311" y="248483"/>
                    <a:pt x="274409" y="248189"/>
                  </a:cubicBezTo>
                  <a:cubicBezTo>
                    <a:pt x="274556" y="247772"/>
                    <a:pt x="274629" y="247356"/>
                    <a:pt x="274629" y="246915"/>
                  </a:cubicBezTo>
                  <a:cubicBezTo>
                    <a:pt x="274629" y="239342"/>
                    <a:pt x="262376" y="226280"/>
                    <a:pt x="281516" y="222163"/>
                  </a:cubicBezTo>
                  <a:cubicBezTo>
                    <a:pt x="300655" y="218046"/>
                    <a:pt x="327587" y="206332"/>
                    <a:pt x="338591" y="202216"/>
                  </a:cubicBezTo>
                  <a:cubicBezTo>
                    <a:pt x="339228" y="201970"/>
                    <a:pt x="339865" y="201774"/>
                    <a:pt x="340502" y="201578"/>
                  </a:cubicBezTo>
                  <a:lnTo>
                    <a:pt x="341066" y="201431"/>
                  </a:lnTo>
                  <a:lnTo>
                    <a:pt x="342389" y="201088"/>
                  </a:lnTo>
                  <a:lnTo>
                    <a:pt x="343002" y="200941"/>
                  </a:lnTo>
                  <a:lnTo>
                    <a:pt x="344301" y="200720"/>
                  </a:lnTo>
                  <a:lnTo>
                    <a:pt x="344791" y="200720"/>
                  </a:lnTo>
                  <a:lnTo>
                    <a:pt x="346359" y="200524"/>
                  </a:lnTo>
                  <a:lnTo>
                    <a:pt x="346531" y="200524"/>
                  </a:lnTo>
                  <a:cubicBezTo>
                    <a:pt x="352265" y="199936"/>
                    <a:pt x="356970" y="200720"/>
                    <a:pt x="359249" y="199642"/>
                  </a:cubicBezTo>
                  <a:lnTo>
                    <a:pt x="359249" y="199642"/>
                  </a:lnTo>
                  <a:cubicBezTo>
                    <a:pt x="355868" y="193589"/>
                    <a:pt x="358882" y="188247"/>
                    <a:pt x="355769" y="185134"/>
                  </a:cubicBezTo>
                  <a:cubicBezTo>
                    <a:pt x="352657" y="182023"/>
                    <a:pt x="355769" y="174131"/>
                    <a:pt x="359225" y="170014"/>
                  </a:cubicBezTo>
                  <a:cubicBezTo>
                    <a:pt x="362680" y="165897"/>
                    <a:pt x="363342" y="163128"/>
                    <a:pt x="361283" y="154183"/>
                  </a:cubicBezTo>
                  <a:cubicBezTo>
                    <a:pt x="359225" y="145239"/>
                    <a:pt x="367483" y="148694"/>
                    <a:pt x="373659" y="145949"/>
                  </a:cubicBezTo>
                  <a:cubicBezTo>
                    <a:pt x="379835" y="143205"/>
                    <a:pt x="375717" y="138377"/>
                    <a:pt x="370914" y="135632"/>
                  </a:cubicBezTo>
                  <a:cubicBezTo>
                    <a:pt x="366111" y="132888"/>
                    <a:pt x="368856" y="117742"/>
                    <a:pt x="368856" y="110170"/>
                  </a:cubicBezTo>
                  <a:cubicBezTo>
                    <a:pt x="368856" y="102598"/>
                    <a:pt x="369542" y="90908"/>
                    <a:pt x="373757" y="88850"/>
                  </a:cubicBezTo>
                  <a:cubicBezTo>
                    <a:pt x="377972" y="86791"/>
                    <a:pt x="379957" y="82674"/>
                    <a:pt x="380643" y="75102"/>
                  </a:cubicBezTo>
                  <a:cubicBezTo>
                    <a:pt x="381329" y="67529"/>
                    <a:pt x="374443" y="61354"/>
                    <a:pt x="370326" y="57212"/>
                  </a:cubicBezTo>
                  <a:cubicBezTo>
                    <a:pt x="368414" y="55301"/>
                    <a:pt x="368121" y="49223"/>
                    <a:pt x="368365" y="43244"/>
                  </a:cubicBezTo>
                  <a:lnTo>
                    <a:pt x="366773" y="42876"/>
                  </a:lnTo>
                  <a:lnTo>
                    <a:pt x="365964" y="42680"/>
                  </a:lnTo>
                  <a:lnTo>
                    <a:pt x="364886" y="42410"/>
                  </a:lnTo>
                  <a:lnTo>
                    <a:pt x="364126" y="42215"/>
                  </a:lnTo>
                  <a:lnTo>
                    <a:pt x="363121" y="41969"/>
                  </a:lnTo>
                  <a:lnTo>
                    <a:pt x="362435" y="41798"/>
                  </a:lnTo>
                  <a:lnTo>
                    <a:pt x="361504" y="41553"/>
                  </a:lnTo>
                  <a:lnTo>
                    <a:pt x="360867" y="41381"/>
                  </a:lnTo>
                  <a:lnTo>
                    <a:pt x="360033" y="41136"/>
                  </a:lnTo>
                  <a:lnTo>
                    <a:pt x="359445" y="40965"/>
                  </a:lnTo>
                  <a:lnTo>
                    <a:pt x="358661" y="40719"/>
                  </a:lnTo>
                  <a:lnTo>
                    <a:pt x="358146" y="40548"/>
                  </a:lnTo>
                  <a:lnTo>
                    <a:pt x="357411" y="40279"/>
                  </a:lnTo>
                  <a:lnTo>
                    <a:pt x="356946" y="40107"/>
                  </a:lnTo>
                  <a:lnTo>
                    <a:pt x="356259" y="39838"/>
                  </a:lnTo>
                  <a:lnTo>
                    <a:pt x="355843" y="39666"/>
                  </a:lnTo>
                  <a:lnTo>
                    <a:pt x="355206" y="39347"/>
                  </a:lnTo>
                  <a:lnTo>
                    <a:pt x="354838" y="39176"/>
                  </a:lnTo>
                  <a:lnTo>
                    <a:pt x="354225" y="38832"/>
                  </a:lnTo>
                  <a:lnTo>
                    <a:pt x="353882" y="38637"/>
                  </a:lnTo>
                  <a:lnTo>
                    <a:pt x="353319" y="38269"/>
                  </a:lnTo>
                  <a:lnTo>
                    <a:pt x="353000" y="38024"/>
                  </a:lnTo>
                  <a:lnTo>
                    <a:pt x="352510" y="37656"/>
                  </a:lnTo>
                  <a:lnTo>
                    <a:pt x="352167" y="37387"/>
                  </a:lnTo>
                  <a:lnTo>
                    <a:pt x="351726" y="36995"/>
                  </a:lnTo>
                  <a:lnTo>
                    <a:pt x="351383" y="36627"/>
                  </a:lnTo>
                  <a:lnTo>
                    <a:pt x="351015" y="36259"/>
                  </a:lnTo>
                  <a:lnTo>
                    <a:pt x="350623" y="35769"/>
                  </a:lnTo>
                  <a:lnTo>
                    <a:pt x="350329" y="35426"/>
                  </a:lnTo>
                  <a:lnTo>
                    <a:pt x="349692" y="34519"/>
                  </a:lnTo>
                  <a:cubicBezTo>
                    <a:pt x="346261" y="29373"/>
                    <a:pt x="332538" y="30402"/>
                    <a:pt x="327636" y="27976"/>
                  </a:cubicBezTo>
                  <a:cubicBezTo>
                    <a:pt x="322735" y="25550"/>
                    <a:pt x="321093" y="27315"/>
                    <a:pt x="317662" y="21115"/>
                  </a:cubicBezTo>
                  <a:cubicBezTo>
                    <a:pt x="314232" y="14914"/>
                    <a:pt x="309060" y="12170"/>
                    <a:pt x="303228" y="13543"/>
                  </a:cubicBezTo>
                  <a:cubicBezTo>
                    <a:pt x="297395" y="14914"/>
                    <a:pt x="294627" y="8641"/>
                    <a:pt x="293597" y="2196"/>
                  </a:cubicBezTo>
                  <a:cubicBezTo>
                    <a:pt x="293524" y="1779"/>
                    <a:pt x="293426" y="1387"/>
                    <a:pt x="293254" y="1020"/>
                  </a:cubicBezTo>
                  <a:cubicBezTo>
                    <a:pt x="293205" y="971"/>
                    <a:pt x="293156" y="897"/>
                    <a:pt x="293131" y="823"/>
                  </a:cubicBezTo>
                  <a:cubicBezTo>
                    <a:pt x="293009" y="579"/>
                    <a:pt x="292838" y="358"/>
                    <a:pt x="292666" y="137"/>
                  </a:cubicBezTo>
                  <a:lnTo>
                    <a:pt x="292519" y="137"/>
                  </a:lnTo>
                  <a:cubicBezTo>
                    <a:pt x="292347" y="-59"/>
                    <a:pt x="292127" y="-206"/>
                    <a:pt x="291906" y="-3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0" name="Freeform: Shape 1679">
              <a:extLst>
                <a:ext uri="{FF2B5EF4-FFF2-40B4-BE49-F238E27FC236}">
                  <a16:creationId xmlns:a16="http://schemas.microsoft.com/office/drawing/2014/main" xmlns="" id="{518C02CD-5925-9B75-0B05-715762C5B837}"/>
                </a:ext>
              </a:extLst>
            </p:cNvPr>
            <p:cNvSpPr/>
            <p:nvPr/>
          </p:nvSpPr>
          <p:spPr>
            <a:xfrm>
              <a:off x="6781392" y="4605126"/>
              <a:ext cx="105647" cy="257282"/>
            </a:xfrm>
            <a:custGeom>
              <a:avLst/>
              <a:gdLst>
                <a:gd name="connsiteX0" fmla="*/ 5767 w 105647"/>
                <a:gd name="connsiteY0" fmla="*/ 154705 h 257282"/>
                <a:gd name="connsiteX1" fmla="*/ 5767 w 105647"/>
                <a:gd name="connsiteY1" fmla="*/ 154705 h 257282"/>
                <a:gd name="connsiteX2" fmla="*/ 6257 w 105647"/>
                <a:gd name="connsiteY2" fmla="*/ 153921 h 257282"/>
                <a:gd name="connsiteX3" fmla="*/ 18510 w 105647"/>
                <a:gd name="connsiteY3" fmla="*/ 156665 h 257282"/>
                <a:gd name="connsiteX4" fmla="*/ 35664 w 105647"/>
                <a:gd name="connsiteY4" fmla="*/ 165610 h 257282"/>
                <a:gd name="connsiteX5" fmla="*/ 59043 w 105647"/>
                <a:gd name="connsiteY5" fmla="*/ 175241 h 257282"/>
                <a:gd name="connsiteX6" fmla="*/ 56985 w 105647"/>
                <a:gd name="connsiteY6" fmla="*/ 198620 h 257282"/>
                <a:gd name="connsiteX7" fmla="*/ 54216 w 105647"/>
                <a:gd name="connsiteY7" fmla="*/ 228861 h 257282"/>
                <a:gd name="connsiteX8" fmla="*/ 73477 w 105647"/>
                <a:gd name="connsiteY8" fmla="*/ 249495 h 257282"/>
                <a:gd name="connsiteX9" fmla="*/ 85167 w 105647"/>
                <a:gd name="connsiteY9" fmla="*/ 246750 h 257282"/>
                <a:gd name="connsiteX10" fmla="*/ 85878 w 105647"/>
                <a:gd name="connsiteY10" fmla="*/ 222685 h 257282"/>
                <a:gd name="connsiteX11" fmla="*/ 102370 w 105647"/>
                <a:gd name="connsiteY11" fmla="*/ 215113 h 257282"/>
                <a:gd name="connsiteX12" fmla="*/ 102370 w 105647"/>
                <a:gd name="connsiteY12" fmla="*/ 183475 h 257282"/>
                <a:gd name="connsiteX13" fmla="*/ 96170 w 105647"/>
                <a:gd name="connsiteY13" fmla="*/ 163552 h 257282"/>
                <a:gd name="connsiteX14" fmla="*/ 83035 w 105647"/>
                <a:gd name="connsiteY14" fmla="*/ 149338 h 257282"/>
                <a:gd name="connsiteX15" fmla="*/ 82692 w 105647"/>
                <a:gd name="connsiteY15" fmla="*/ 151151 h 257282"/>
                <a:gd name="connsiteX16" fmla="*/ 73134 w 105647"/>
                <a:gd name="connsiteY16" fmla="*/ 152695 h 257282"/>
                <a:gd name="connsiteX17" fmla="*/ 63087 w 105647"/>
                <a:gd name="connsiteY17" fmla="*/ 155146 h 257282"/>
                <a:gd name="connsiteX18" fmla="*/ 60636 w 105647"/>
                <a:gd name="connsiteY18" fmla="*/ 133238 h 257282"/>
                <a:gd name="connsiteX19" fmla="*/ 54167 w 105647"/>
                <a:gd name="connsiteY19" fmla="*/ 120837 h 257282"/>
                <a:gd name="connsiteX20" fmla="*/ 49780 w 105647"/>
                <a:gd name="connsiteY20" fmla="*/ 103830 h 257282"/>
                <a:gd name="connsiteX21" fmla="*/ 44389 w 105647"/>
                <a:gd name="connsiteY21" fmla="*/ 93513 h 257282"/>
                <a:gd name="connsiteX22" fmla="*/ 47477 w 105647"/>
                <a:gd name="connsiteY22" fmla="*/ 82681 h 257282"/>
                <a:gd name="connsiteX23" fmla="*/ 48751 w 105647"/>
                <a:gd name="connsiteY23" fmla="*/ 73393 h 257282"/>
                <a:gd name="connsiteX24" fmla="*/ 52108 w 105647"/>
                <a:gd name="connsiteY24" fmla="*/ 64375 h 257282"/>
                <a:gd name="connsiteX25" fmla="*/ 49535 w 105647"/>
                <a:gd name="connsiteY25" fmla="*/ 52759 h 257282"/>
                <a:gd name="connsiteX26" fmla="*/ 48506 w 105647"/>
                <a:gd name="connsiteY26" fmla="*/ 40898 h 257282"/>
                <a:gd name="connsiteX27" fmla="*/ 48236 w 105647"/>
                <a:gd name="connsiteY27" fmla="*/ 23744 h 257282"/>
                <a:gd name="connsiteX28" fmla="*/ 43090 w 105647"/>
                <a:gd name="connsiteY28" fmla="*/ 14456 h 257282"/>
                <a:gd name="connsiteX29" fmla="*/ 52892 w 105647"/>
                <a:gd name="connsiteY29" fmla="*/ 16024 h 257282"/>
                <a:gd name="connsiteX30" fmla="*/ 57009 w 105647"/>
                <a:gd name="connsiteY30" fmla="*/ 37418 h 257282"/>
                <a:gd name="connsiteX31" fmla="*/ 63209 w 105647"/>
                <a:gd name="connsiteY31" fmla="*/ 59474 h 257282"/>
                <a:gd name="connsiteX32" fmla="*/ 70071 w 105647"/>
                <a:gd name="connsiteY32" fmla="*/ 68688 h 257282"/>
                <a:gd name="connsiteX33" fmla="*/ 71419 w 105647"/>
                <a:gd name="connsiteY33" fmla="*/ 67977 h 257282"/>
                <a:gd name="connsiteX34" fmla="*/ 71419 w 105647"/>
                <a:gd name="connsiteY34" fmla="*/ 67977 h 257282"/>
                <a:gd name="connsiteX35" fmla="*/ 73134 w 105647"/>
                <a:gd name="connsiteY35" fmla="*/ 67487 h 257282"/>
                <a:gd name="connsiteX36" fmla="*/ 73134 w 105647"/>
                <a:gd name="connsiteY36" fmla="*/ 67487 h 257282"/>
                <a:gd name="connsiteX37" fmla="*/ 66346 w 105647"/>
                <a:gd name="connsiteY37" fmla="*/ 56043 h 257282"/>
                <a:gd name="connsiteX38" fmla="*/ 61861 w 105647"/>
                <a:gd name="connsiteY38" fmla="*/ 26831 h 257282"/>
                <a:gd name="connsiteX39" fmla="*/ 56029 w 105647"/>
                <a:gd name="connsiteY39" fmla="*/ 10658 h 257282"/>
                <a:gd name="connsiteX40" fmla="*/ 36424 w 105647"/>
                <a:gd name="connsiteY40" fmla="*/ 3085 h 257282"/>
                <a:gd name="connsiteX41" fmla="*/ 14761 w 105647"/>
                <a:gd name="connsiteY41" fmla="*/ -689 h 257282"/>
                <a:gd name="connsiteX42" fmla="*/ 13830 w 105647"/>
                <a:gd name="connsiteY42" fmla="*/ -909 h 257282"/>
                <a:gd name="connsiteX43" fmla="*/ 15790 w 105647"/>
                <a:gd name="connsiteY43" fmla="*/ 13059 h 257282"/>
                <a:gd name="connsiteX44" fmla="*/ 26107 w 105647"/>
                <a:gd name="connsiteY44" fmla="*/ 30949 h 257282"/>
                <a:gd name="connsiteX45" fmla="*/ 19221 w 105647"/>
                <a:gd name="connsiteY45" fmla="*/ 44697 h 257282"/>
                <a:gd name="connsiteX46" fmla="*/ 14320 w 105647"/>
                <a:gd name="connsiteY46" fmla="*/ 66017 h 257282"/>
                <a:gd name="connsiteX47" fmla="*/ 16378 w 105647"/>
                <a:gd name="connsiteY47" fmla="*/ 91479 h 257282"/>
                <a:gd name="connsiteX48" fmla="*/ 19123 w 105647"/>
                <a:gd name="connsiteY48" fmla="*/ 101796 h 257282"/>
                <a:gd name="connsiteX49" fmla="*/ 6747 w 105647"/>
                <a:gd name="connsiteY49" fmla="*/ 110030 h 257282"/>
                <a:gd name="connsiteX50" fmla="*/ 4688 w 105647"/>
                <a:gd name="connsiteY50" fmla="*/ 125861 h 257282"/>
                <a:gd name="connsiteX51" fmla="*/ 1233 w 105647"/>
                <a:gd name="connsiteY51" fmla="*/ 140981 h 257282"/>
                <a:gd name="connsiteX52" fmla="*/ 4713 w 105647"/>
                <a:gd name="connsiteY52" fmla="*/ 155489 h 257282"/>
                <a:gd name="connsiteX53" fmla="*/ 4713 w 105647"/>
                <a:gd name="connsiteY53" fmla="*/ 155489 h 257282"/>
                <a:gd name="connsiteX54" fmla="*/ 5767 w 105647"/>
                <a:gd name="connsiteY54" fmla="*/ 154705 h 25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05647" h="257282">
                  <a:moveTo>
                    <a:pt x="5767" y="154705"/>
                  </a:moveTo>
                  <a:cubicBezTo>
                    <a:pt x="5767" y="154705"/>
                    <a:pt x="5767" y="154705"/>
                    <a:pt x="5767" y="154705"/>
                  </a:cubicBezTo>
                  <a:cubicBezTo>
                    <a:pt x="5987" y="154484"/>
                    <a:pt x="6159" y="154215"/>
                    <a:pt x="6257" y="153921"/>
                  </a:cubicBezTo>
                  <a:cubicBezTo>
                    <a:pt x="7629" y="149779"/>
                    <a:pt x="11158" y="143579"/>
                    <a:pt x="18510" y="156665"/>
                  </a:cubicBezTo>
                  <a:cubicBezTo>
                    <a:pt x="25862" y="169752"/>
                    <a:pt x="27455" y="166297"/>
                    <a:pt x="35664" y="165610"/>
                  </a:cubicBezTo>
                  <a:cubicBezTo>
                    <a:pt x="43874" y="164924"/>
                    <a:pt x="57720" y="165610"/>
                    <a:pt x="59043" y="175241"/>
                  </a:cubicBezTo>
                  <a:cubicBezTo>
                    <a:pt x="60367" y="184872"/>
                    <a:pt x="62474" y="191047"/>
                    <a:pt x="56985" y="198620"/>
                  </a:cubicBezTo>
                  <a:cubicBezTo>
                    <a:pt x="51495" y="206193"/>
                    <a:pt x="45295" y="215774"/>
                    <a:pt x="54216" y="228861"/>
                  </a:cubicBezTo>
                  <a:cubicBezTo>
                    <a:pt x="63136" y="241947"/>
                    <a:pt x="64533" y="240574"/>
                    <a:pt x="73477" y="249495"/>
                  </a:cubicBezTo>
                  <a:cubicBezTo>
                    <a:pt x="82422" y="258415"/>
                    <a:pt x="89994" y="259812"/>
                    <a:pt x="85167" y="246750"/>
                  </a:cubicBezTo>
                  <a:cubicBezTo>
                    <a:pt x="80339" y="233689"/>
                    <a:pt x="78991" y="223372"/>
                    <a:pt x="85878" y="222685"/>
                  </a:cubicBezTo>
                  <a:cubicBezTo>
                    <a:pt x="92764" y="221999"/>
                    <a:pt x="103032" y="228885"/>
                    <a:pt x="102370" y="215113"/>
                  </a:cubicBezTo>
                  <a:cubicBezTo>
                    <a:pt x="101708" y="201340"/>
                    <a:pt x="100311" y="194479"/>
                    <a:pt x="102370" y="183475"/>
                  </a:cubicBezTo>
                  <a:cubicBezTo>
                    <a:pt x="104429" y="172472"/>
                    <a:pt x="110629" y="177986"/>
                    <a:pt x="96170" y="163552"/>
                  </a:cubicBezTo>
                  <a:cubicBezTo>
                    <a:pt x="90852" y="158209"/>
                    <a:pt x="86637" y="153626"/>
                    <a:pt x="83035" y="149338"/>
                  </a:cubicBezTo>
                  <a:cubicBezTo>
                    <a:pt x="82863" y="149926"/>
                    <a:pt x="82765" y="150539"/>
                    <a:pt x="82692" y="151151"/>
                  </a:cubicBezTo>
                  <a:cubicBezTo>
                    <a:pt x="82422" y="153994"/>
                    <a:pt x="77790" y="155023"/>
                    <a:pt x="73134" y="152695"/>
                  </a:cubicBezTo>
                  <a:cubicBezTo>
                    <a:pt x="68478" y="150368"/>
                    <a:pt x="68502" y="155538"/>
                    <a:pt x="63087" y="155146"/>
                  </a:cubicBezTo>
                  <a:cubicBezTo>
                    <a:pt x="57671" y="154754"/>
                    <a:pt x="61273" y="138653"/>
                    <a:pt x="60636" y="133238"/>
                  </a:cubicBezTo>
                  <a:cubicBezTo>
                    <a:pt x="59999" y="127821"/>
                    <a:pt x="57524" y="125493"/>
                    <a:pt x="54167" y="120837"/>
                  </a:cubicBezTo>
                  <a:cubicBezTo>
                    <a:pt x="50809" y="116181"/>
                    <a:pt x="50319" y="107702"/>
                    <a:pt x="49780" y="103830"/>
                  </a:cubicBezTo>
                  <a:cubicBezTo>
                    <a:pt x="49020" y="99934"/>
                    <a:pt x="47133" y="96356"/>
                    <a:pt x="44389" y="93513"/>
                  </a:cubicBezTo>
                  <a:cubicBezTo>
                    <a:pt x="42305" y="91455"/>
                    <a:pt x="43604" y="83956"/>
                    <a:pt x="47477" y="82681"/>
                  </a:cubicBezTo>
                  <a:cubicBezTo>
                    <a:pt x="51348" y="81407"/>
                    <a:pt x="45932" y="76236"/>
                    <a:pt x="48751" y="73393"/>
                  </a:cubicBezTo>
                  <a:cubicBezTo>
                    <a:pt x="51569" y="70551"/>
                    <a:pt x="51863" y="68247"/>
                    <a:pt x="52108" y="64375"/>
                  </a:cubicBezTo>
                  <a:cubicBezTo>
                    <a:pt x="52427" y="60332"/>
                    <a:pt x="51544" y="56288"/>
                    <a:pt x="49535" y="52759"/>
                  </a:cubicBezTo>
                  <a:cubicBezTo>
                    <a:pt x="47721" y="50431"/>
                    <a:pt x="47991" y="48373"/>
                    <a:pt x="48506" y="40898"/>
                  </a:cubicBezTo>
                  <a:cubicBezTo>
                    <a:pt x="49020" y="33424"/>
                    <a:pt x="50564" y="28523"/>
                    <a:pt x="48236" y="23744"/>
                  </a:cubicBezTo>
                  <a:cubicBezTo>
                    <a:pt x="45908" y="18965"/>
                    <a:pt x="43090" y="14456"/>
                    <a:pt x="43090" y="14456"/>
                  </a:cubicBezTo>
                  <a:cubicBezTo>
                    <a:pt x="40002" y="3110"/>
                    <a:pt x="50564" y="11638"/>
                    <a:pt x="52892" y="16024"/>
                  </a:cubicBezTo>
                  <a:cubicBezTo>
                    <a:pt x="55220" y="20411"/>
                    <a:pt x="56495" y="29160"/>
                    <a:pt x="57009" y="37418"/>
                  </a:cubicBezTo>
                  <a:cubicBezTo>
                    <a:pt x="57524" y="45677"/>
                    <a:pt x="58553" y="53421"/>
                    <a:pt x="63209" y="59474"/>
                  </a:cubicBezTo>
                  <a:cubicBezTo>
                    <a:pt x="66591" y="63812"/>
                    <a:pt x="69017" y="65674"/>
                    <a:pt x="70071" y="68688"/>
                  </a:cubicBezTo>
                  <a:cubicBezTo>
                    <a:pt x="70512" y="68418"/>
                    <a:pt x="70953" y="68198"/>
                    <a:pt x="71419" y="67977"/>
                  </a:cubicBezTo>
                  <a:lnTo>
                    <a:pt x="71419" y="67977"/>
                  </a:lnTo>
                  <a:cubicBezTo>
                    <a:pt x="71983" y="67757"/>
                    <a:pt x="72546" y="67586"/>
                    <a:pt x="73134" y="67487"/>
                  </a:cubicBezTo>
                  <a:lnTo>
                    <a:pt x="73134" y="67487"/>
                  </a:lnTo>
                  <a:cubicBezTo>
                    <a:pt x="72522" y="62905"/>
                    <a:pt x="70071" y="58763"/>
                    <a:pt x="66346" y="56043"/>
                  </a:cubicBezTo>
                  <a:cubicBezTo>
                    <a:pt x="62548" y="53298"/>
                    <a:pt x="62890" y="34380"/>
                    <a:pt x="61861" y="26831"/>
                  </a:cubicBezTo>
                  <a:cubicBezTo>
                    <a:pt x="60832" y="19284"/>
                    <a:pt x="58087" y="15828"/>
                    <a:pt x="56029" y="10658"/>
                  </a:cubicBezTo>
                  <a:cubicBezTo>
                    <a:pt x="53970" y="5487"/>
                    <a:pt x="46055" y="3085"/>
                    <a:pt x="36424" y="3085"/>
                  </a:cubicBezTo>
                  <a:cubicBezTo>
                    <a:pt x="26793" y="3085"/>
                    <a:pt x="26450" y="2056"/>
                    <a:pt x="14761" y="-689"/>
                  </a:cubicBezTo>
                  <a:lnTo>
                    <a:pt x="13830" y="-909"/>
                  </a:lnTo>
                  <a:cubicBezTo>
                    <a:pt x="13584" y="5070"/>
                    <a:pt x="13830" y="11148"/>
                    <a:pt x="15790" y="13059"/>
                  </a:cubicBezTo>
                  <a:cubicBezTo>
                    <a:pt x="19907" y="17201"/>
                    <a:pt x="26793" y="23376"/>
                    <a:pt x="26107" y="30949"/>
                  </a:cubicBezTo>
                  <a:cubicBezTo>
                    <a:pt x="25421" y="38521"/>
                    <a:pt x="23362" y="42638"/>
                    <a:pt x="19221" y="44697"/>
                  </a:cubicBezTo>
                  <a:cubicBezTo>
                    <a:pt x="15079" y="46755"/>
                    <a:pt x="14320" y="58469"/>
                    <a:pt x="14320" y="66017"/>
                  </a:cubicBezTo>
                  <a:cubicBezTo>
                    <a:pt x="14320" y="73565"/>
                    <a:pt x="11575" y="88710"/>
                    <a:pt x="16378" y="91479"/>
                  </a:cubicBezTo>
                  <a:cubicBezTo>
                    <a:pt x="21181" y="94248"/>
                    <a:pt x="25323" y="99027"/>
                    <a:pt x="19123" y="101796"/>
                  </a:cubicBezTo>
                  <a:cubicBezTo>
                    <a:pt x="12923" y="104565"/>
                    <a:pt x="4688" y="101085"/>
                    <a:pt x="6747" y="110030"/>
                  </a:cubicBezTo>
                  <a:cubicBezTo>
                    <a:pt x="8806" y="118975"/>
                    <a:pt x="8119" y="121719"/>
                    <a:pt x="4688" y="125861"/>
                  </a:cubicBezTo>
                  <a:cubicBezTo>
                    <a:pt x="1258" y="130003"/>
                    <a:pt x="-2198" y="137551"/>
                    <a:pt x="1233" y="140981"/>
                  </a:cubicBezTo>
                  <a:cubicBezTo>
                    <a:pt x="4664" y="144412"/>
                    <a:pt x="1233" y="149436"/>
                    <a:pt x="4713" y="155489"/>
                  </a:cubicBezTo>
                  <a:lnTo>
                    <a:pt x="4713" y="155489"/>
                  </a:lnTo>
                  <a:cubicBezTo>
                    <a:pt x="5130" y="155318"/>
                    <a:pt x="5473" y="155048"/>
                    <a:pt x="5767" y="15470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1" name="Freeform: Shape 1680">
              <a:extLst>
                <a:ext uri="{FF2B5EF4-FFF2-40B4-BE49-F238E27FC236}">
                  <a16:creationId xmlns:a16="http://schemas.microsoft.com/office/drawing/2014/main" xmlns="" id="{99B751F6-2EC6-367D-F1B4-ED3253BCD993}"/>
                </a:ext>
              </a:extLst>
            </p:cNvPr>
            <p:cNvSpPr/>
            <p:nvPr/>
          </p:nvSpPr>
          <p:spPr>
            <a:xfrm>
              <a:off x="6698622" y="4638479"/>
              <a:ext cx="350990" cy="560946"/>
            </a:xfrm>
            <a:custGeom>
              <a:avLst/>
              <a:gdLst>
                <a:gd name="connsiteX0" fmla="*/ 348106 w 350990"/>
                <a:gd name="connsiteY0" fmla="*/ 131057 h 560946"/>
                <a:gd name="connsiteX1" fmla="*/ 343205 w 350990"/>
                <a:gd name="connsiteY1" fmla="*/ 117186 h 560946"/>
                <a:gd name="connsiteX2" fmla="*/ 340975 w 350990"/>
                <a:gd name="connsiteY2" fmla="*/ 91136 h 560946"/>
                <a:gd name="connsiteX3" fmla="*/ 340975 w 350990"/>
                <a:gd name="connsiteY3" fmla="*/ 74496 h 560946"/>
                <a:gd name="connsiteX4" fmla="*/ 336539 w 350990"/>
                <a:gd name="connsiteY4" fmla="*/ 52882 h 560946"/>
                <a:gd name="connsiteX5" fmla="*/ 335976 w 350990"/>
                <a:gd name="connsiteY5" fmla="*/ 19603 h 560946"/>
                <a:gd name="connsiteX6" fmla="*/ 336858 w 350990"/>
                <a:gd name="connsiteY6" fmla="*/ -909 h 560946"/>
                <a:gd name="connsiteX7" fmla="*/ 301054 w 350990"/>
                <a:gd name="connsiteY7" fmla="*/ 17985 h 560946"/>
                <a:gd name="connsiteX8" fmla="*/ 280420 w 350990"/>
                <a:gd name="connsiteY8" fmla="*/ 26930 h 560946"/>
                <a:gd name="connsiteX9" fmla="*/ 261158 w 350990"/>
                <a:gd name="connsiteY9" fmla="*/ 24871 h 560946"/>
                <a:gd name="connsiteX10" fmla="*/ 243269 w 350990"/>
                <a:gd name="connsiteY10" fmla="*/ 35188 h 560946"/>
                <a:gd name="connsiteX11" fmla="*/ 228835 w 350990"/>
                <a:gd name="connsiteY11" fmla="*/ 38620 h 560946"/>
                <a:gd name="connsiteX12" fmla="*/ 213028 w 350990"/>
                <a:gd name="connsiteY12" fmla="*/ 39992 h 560946"/>
                <a:gd name="connsiteX13" fmla="*/ 192394 w 350990"/>
                <a:gd name="connsiteY13" fmla="*/ 35090 h 560946"/>
                <a:gd name="connsiteX14" fmla="*/ 179308 w 350990"/>
                <a:gd name="connsiteY14" fmla="*/ 34380 h 560946"/>
                <a:gd name="connsiteX15" fmla="*/ 162154 w 350990"/>
                <a:gd name="connsiteY15" fmla="*/ 35090 h 560946"/>
                <a:gd name="connsiteX16" fmla="*/ 160585 w 350990"/>
                <a:gd name="connsiteY16" fmla="*/ 34405 h 560946"/>
                <a:gd name="connsiteX17" fmla="*/ 160242 w 350990"/>
                <a:gd name="connsiteY17" fmla="*/ 34405 h 560946"/>
                <a:gd name="connsiteX18" fmla="*/ 158943 w 350990"/>
                <a:gd name="connsiteY18" fmla="*/ 34012 h 560946"/>
                <a:gd name="connsiteX19" fmla="*/ 158943 w 350990"/>
                <a:gd name="connsiteY19" fmla="*/ 34012 h 560946"/>
                <a:gd name="connsiteX20" fmla="*/ 157571 w 350990"/>
                <a:gd name="connsiteY20" fmla="*/ 33865 h 560946"/>
                <a:gd name="connsiteX21" fmla="*/ 157571 w 350990"/>
                <a:gd name="connsiteY21" fmla="*/ 33865 h 560946"/>
                <a:gd name="connsiteX22" fmla="*/ 156321 w 350990"/>
                <a:gd name="connsiteY22" fmla="*/ 33865 h 560946"/>
                <a:gd name="connsiteX23" fmla="*/ 156321 w 350990"/>
                <a:gd name="connsiteY23" fmla="*/ 33865 h 560946"/>
                <a:gd name="connsiteX24" fmla="*/ 154605 w 350990"/>
                <a:gd name="connsiteY24" fmla="*/ 34356 h 560946"/>
                <a:gd name="connsiteX25" fmla="*/ 154605 w 350990"/>
                <a:gd name="connsiteY25" fmla="*/ 34356 h 560946"/>
                <a:gd name="connsiteX26" fmla="*/ 153258 w 350990"/>
                <a:gd name="connsiteY26" fmla="*/ 35066 h 560946"/>
                <a:gd name="connsiteX27" fmla="*/ 153870 w 350990"/>
                <a:gd name="connsiteY27" fmla="*/ 38987 h 560946"/>
                <a:gd name="connsiteX28" fmla="*/ 149753 w 350990"/>
                <a:gd name="connsiteY28" fmla="*/ 48030 h 560946"/>
                <a:gd name="connsiteX29" fmla="*/ 147670 w 350990"/>
                <a:gd name="connsiteY29" fmla="*/ 73296 h 560946"/>
                <a:gd name="connsiteX30" fmla="*/ 144803 w 350990"/>
                <a:gd name="connsiteY30" fmla="*/ 86456 h 560946"/>
                <a:gd name="connsiteX31" fmla="*/ 143553 w 350990"/>
                <a:gd name="connsiteY31" fmla="*/ 92386 h 560946"/>
                <a:gd name="connsiteX32" fmla="*/ 156517 w 350990"/>
                <a:gd name="connsiteY32" fmla="*/ 102997 h 560946"/>
                <a:gd name="connsiteX33" fmla="*/ 163158 w 350990"/>
                <a:gd name="connsiteY33" fmla="*/ 107604 h 560946"/>
                <a:gd name="connsiteX34" fmla="*/ 166344 w 350990"/>
                <a:gd name="connsiteY34" fmla="*/ 115839 h 560946"/>
                <a:gd name="connsiteX35" fmla="*/ 179479 w 350990"/>
                <a:gd name="connsiteY35" fmla="*/ 130052 h 560946"/>
                <a:gd name="connsiteX36" fmla="*/ 185679 w 350990"/>
                <a:gd name="connsiteY36" fmla="*/ 149976 h 560946"/>
                <a:gd name="connsiteX37" fmla="*/ 185679 w 350990"/>
                <a:gd name="connsiteY37" fmla="*/ 181613 h 560946"/>
                <a:gd name="connsiteX38" fmla="*/ 169187 w 350990"/>
                <a:gd name="connsiteY38" fmla="*/ 189186 h 560946"/>
                <a:gd name="connsiteX39" fmla="*/ 168476 w 350990"/>
                <a:gd name="connsiteY39" fmla="*/ 213251 h 560946"/>
                <a:gd name="connsiteX40" fmla="*/ 156786 w 350990"/>
                <a:gd name="connsiteY40" fmla="*/ 215995 h 560946"/>
                <a:gd name="connsiteX41" fmla="*/ 137525 w 350990"/>
                <a:gd name="connsiteY41" fmla="*/ 195361 h 560946"/>
                <a:gd name="connsiteX42" fmla="*/ 140294 w 350990"/>
                <a:gd name="connsiteY42" fmla="*/ 165120 h 560946"/>
                <a:gd name="connsiteX43" fmla="*/ 142352 w 350990"/>
                <a:gd name="connsiteY43" fmla="*/ 141741 h 560946"/>
                <a:gd name="connsiteX44" fmla="*/ 118973 w 350990"/>
                <a:gd name="connsiteY44" fmla="*/ 132111 h 560946"/>
                <a:gd name="connsiteX45" fmla="*/ 101819 w 350990"/>
                <a:gd name="connsiteY45" fmla="*/ 123166 h 560946"/>
                <a:gd name="connsiteX46" fmla="*/ 89566 w 350990"/>
                <a:gd name="connsiteY46" fmla="*/ 120421 h 560946"/>
                <a:gd name="connsiteX47" fmla="*/ 89076 w 350990"/>
                <a:gd name="connsiteY47" fmla="*/ 121205 h 560946"/>
                <a:gd name="connsiteX48" fmla="*/ 89076 w 350990"/>
                <a:gd name="connsiteY48" fmla="*/ 121205 h 560946"/>
                <a:gd name="connsiteX49" fmla="*/ 88341 w 350990"/>
                <a:gd name="connsiteY49" fmla="*/ 121744 h 560946"/>
                <a:gd name="connsiteX50" fmla="*/ 88341 w 350990"/>
                <a:gd name="connsiteY50" fmla="*/ 121744 h 560946"/>
                <a:gd name="connsiteX51" fmla="*/ 75622 w 350990"/>
                <a:gd name="connsiteY51" fmla="*/ 122627 h 560946"/>
                <a:gd name="connsiteX52" fmla="*/ 75450 w 350990"/>
                <a:gd name="connsiteY52" fmla="*/ 122627 h 560946"/>
                <a:gd name="connsiteX53" fmla="*/ 73882 w 350990"/>
                <a:gd name="connsiteY53" fmla="*/ 122823 h 560946"/>
                <a:gd name="connsiteX54" fmla="*/ 73392 w 350990"/>
                <a:gd name="connsiteY54" fmla="*/ 122823 h 560946"/>
                <a:gd name="connsiteX55" fmla="*/ 72093 w 350990"/>
                <a:gd name="connsiteY55" fmla="*/ 123043 h 560946"/>
                <a:gd name="connsiteX56" fmla="*/ 71481 w 350990"/>
                <a:gd name="connsiteY56" fmla="*/ 123191 h 560946"/>
                <a:gd name="connsiteX57" fmla="*/ 70157 w 350990"/>
                <a:gd name="connsiteY57" fmla="*/ 123533 h 560946"/>
                <a:gd name="connsiteX58" fmla="*/ 69594 w 350990"/>
                <a:gd name="connsiteY58" fmla="*/ 123681 h 560946"/>
                <a:gd name="connsiteX59" fmla="*/ 67682 w 350990"/>
                <a:gd name="connsiteY59" fmla="*/ 124318 h 560946"/>
                <a:gd name="connsiteX60" fmla="*/ 10607 w 350990"/>
                <a:gd name="connsiteY60" fmla="*/ 144266 h 560946"/>
                <a:gd name="connsiteX61" fmla="*/ 3721 w 350990"/>
                <a:gd name="connsiteY61" fmla="*/ 169017 h 560946"/>
                <a:gd name="connsiteX62" fmla="*/ 3500 w 350990"/>
                <a:gd name="connsiteY62" fmla="*/ 170291 h 560946"/>
                <a:gd name="connsiteX63" fmla="*/ 3010 w 350990"/>
                <a:gd name="connsiteY63" fmla="*/ 171124 h 560946"/>
                <a:gd name="connsiteX64" fmla="*/ 3010 w 350990"/>
                <a:gd name="connsiteY64" fmla="*/ 171271 h 560946"/>
                <a:gd name="connsiteX65" fmla="*/ 5461 w 350990"/>
                <a:gd name="connsiteY65" fmla="*/ 177619 h 560946"/>
                <a:gd name="connsiteX66" fmla="*/ 17714 w 350990"/>
                <a:gd name="connsiteY66" fmla="*/ 184505 h 560946"/>
                <a:gd name="connsiteX67" fmla="*/ 34231 w 350990"/>
                <a:gd name="connsiteY67" fmla="*/ 186220 h 560946"/>
                <a:gd name="connsiteX68" fmla="*/ 57267 w 350990"/>
                <a:gd name="connsiteY68" fmla="*/ 196537 h 560946"/>
                <a:gd name="connsiteX69" fmla="*/ 83390 w 350990"/>
                <a:gd name="connsiteY69" fmla="*/ 206144 h 560946"/>
                <a:gd name="connsiteX70" fmla="*/ 88292 w 350990"/>
                <a:gd name="connsiteY70" fmla="*/ 224033 h 560946"/>
                <a:gd name="connsiteX71" fmla="*/ 91722 w 350990"/>
                <a:gd name="connsiteY71" fmla="*/ 236286 h 560946"/>
                <a:gd name="connsiteX72" fmla="*/ 89272 w 350990"/>
                <a:gd name="connsiteY72" fmla="*/ 255891 h 560946"/>
                <a:gd name="connsiteX73" fmla="*/ 88586 w 350990"/>
                <a:gd name="connsiteY73" fmla="*/ 273046 h 560946"/>
                <a:gd name="connsiteX74" fmla="*/ 81234 w 350990"/>
                <a:gd name="connsiteY74" fmla="*/ 284049 h 560946"/>
                <a:gd name="connsiteX75" fmla="*/ 84665 w 350990"/>
                <a:gd name="connsiteY75" fmla="*/ 294366 h 560946"/>
                <a:gd name="connsiteX76" fmla="*/ 87115 w 350990"/>
                <a:gd name="connsiteY76" fmla="*/ 309829 h 560946"/>
                <a:gd name="connsiteX77" fmla="*/ 91576 w 350990"/>
                <a:gd name="connsiteY77" fmla="*/ 316716 h 560946"/>
                <a:gd name="connsiteX78" fmla="*/ 84370 w 350990"/>
                <a:gd name="connsiteY78" fmla="*/ 328405 h 560946"/>
                <a:gd name="connsiteX79" fmla="*/ 73367 w 350990"/>
                <a:gd name="connsiteY79" fmla="*/ 343109 h 560946"/>
                <a:gd name="connsiteX80" fmla="*/ 67853 w 350990"/>
                <a:gd name="connsiteY80" fmla="*/ 367884 h 560946"/>
                <a:gd name="connsiteX81" fmla="*/ 43347 w 350990"/>
                <a:gd name="connsiteY81" fmla="*/ 393665 h 560946"/>
                <a:gd name="connsiteX82" fmla="*/ 32932 w 350990"/>
                <a:gd name="connsiteY82" fmla="*/ 403664 h 560946"/>
                <a:gd name="connsiteX83" fmla="*/ 32932 w 350990"/>
                <a:gd name="connsiteY83" fmla="*/ 403664 h 560946"/>
                <a:gd name="connsiteX84" fmla="*/ 34917 w 350990"/>
                <a:gd name="connsiteY84" fmla="*/ 407241 h 560946"/>
                <a:gd name="connsiteX85" fmla="*/ 35040 w 350990"/>
                <a:gd name="connsiteY85" fmla="*/ 407535 h 560946"/>
                <a:gd name="connsiteX86" fmla="*/ 35652 w 350990"/>
                <a:gd name="connsiteY86" fmla="*/ 409300 h 560946"/>
                <a:gd name="connsiteX87" fmla="*/ 35849 w 350990"/>
                <a:gd name="connsiteY87" fmla="*/ 409864 h 560946"/>
                <a:gd name="connsiteX88" fmla="*/ 36461 w 350990"/>
                <a:gd name="connsiteY88" fmla="*/ 412314 h 560946"/>
                <a:gd name="connsiteX89" fmla="*/ 48836 w 350990"/>
                <a:gd name="connsiteY89" fmla="*/ 451524 h 560946"/>
                <a:gd name="connsiteX90" fmla="*/ 58468 w 350990"/>
                <a:gd name="connsiteY90" fmla="*/ 481765 h 560946"/>
                <a:gd name="connsiteX91" fmla="*/ 57782 w 350990"/>
                <a:gd name="connsiteY91" fmla="*/ 524406 h 560946"/>
                <a:gd name="connsiteX92" fmla="*/ 58663 w 350990"/>
                <a:gd name="connsiteY92" fmla="*/ 527175 h 560946"/>
                <a:gd name="connsiteX93" fmla="*/ 58663 w 350990"/>
                <a:gd name="connsiteY93" fmla="*/ 527175 h 560946"/>
                <a:gd name="connsiteX94" fmla="*/ 60453 w 350990"/>
                <a:gd name="connsiteY94" fmla="*/ 533718 h 560946"/>
                <a:gd name="connsiteX95" fmla="*/ 60453 w 350990"/>
                <a:gd name="connsiteY95" fmla="*/ 534159 h 560946"/>
                <a:gd name="connsiteX96" fmla="*/ 60918 w 350990"/>
                <a:gd name="connsiteY96" fmla="*/ 536928 h 560946"/>
                <a:gd name="connsiteX97" fmla="*/ 60918 w 350990"/>
                <a:gd name="connsiteY97" fmla="*/ 537394 h 560946"/>
                <a:gd name="connsiteX98" fmla="*/ 61066 w 350990"/>
                <a:gd name="connsiteY98" fmla="*/ 540188 h 560946"/>
                <a:gd name="connsiteX99" fmla="*/ 61066 w 350990"/>
                <a:gd name="connsiteY99" fmla="*/ 541339 h 560946"/>
                <a:gd name="connsiteX100" fmla="*/ 61066 w 350990"/>
                <a:gd name="connsiteY100" fmla="*/ 541707 h 560946"/>
                <a:gd name="connsiteX101" fmla="*/ 61066 w 350990"/>
                <a:gd name="connsiteY101" fmla="*/ 542785 h 560946"/>
                <a:gd name="connsiteX102" fmla="*/ 61066 w 350990"/>
                <a:gd name="connsiteY102" fmla="*/ 543177 h 560946"/>
                <a:gd name="connsiteX103" fmla="*/ 61212 w 350990"/>
                <a:gd name="connsiteY103" fmla="*/ 544525 h 560946"/>
                <a:gd name="connsiteX104" fmla="*/ 61212 w 350990"/>
                <a:gd name="connsiteY104" fmla="*/ 544794 h 560946"/>
                <a:gd name="connsiteX105" fmla="*/ 63246 w 350990"/>
                <a:gd name="connsiteY105" fmla="*/ 554401 h 560946"/>
                <a:gd name="connsiteX106" fmla="*/ 63246 w 350990"/>
                <a:gd name="connsiteY106" fmla="*/ 554401 h 560946"/>
                <a:gd name="connsiteX107" fmla="*/ 63663 w 350990"/>
                <a:gd name="connsiteY107" fmla="*/ 555504 h 560946"/>
                <a:gd name="connsiteX108" fmla="*/ 63663 w 350990"/>
                <a:gd name="connsiteY108" fmla="*/ 555627 h 560946"/>
                <a:gd name="connsiteX109" fmla="*/ 64913 w 350990"/>
                <a:gd name="connsiteY109" fmla="*/ 558077 h 560946"/>
                <a:gd name="connsiteX110" fmla="*/ 65182 w 350990"/>
                <a:gd name="connsiteY110" fmla="*/ 558445 h 560946"/>
                <a:gd name="connsiteX111" fmla="*/ 65501 w 350990"/>
                <a:gd name="connsiteY111" fmla="*/ 558837 h 560946"/>
                <a:gd name="connsiteX112" fmla="*/ 65869 w 350990"/>
                <a:gd name="connsiteY112" fmla="*/ 559204 h 560946"/>
                <a:gd name="connsiteX113" fmla="*/ 66162 w 350990"/>
                <a:gd name="connsiteY113" fmla="*/ 559450 h 560946"/>
                <a:gd name="connsiteX114" fmla="*/ 66652 w 350990"/>
                <a:gd name="connsiteY114" fmla="*/ 559743 h 560946"/>
                <a:gd name="connsiteX115" fmla="*/ 66922 w 350990"/>
                <a:gd name="connsiteY115" fmla="*/ 559866 h 560946"/>
                <a:gd name="connsiteX116" fmla="*/ 67707 w 350990"/>
                <a:gd name="connsiteY116" fmla="*/ 560038 h 560946"/>
                <a:gd name="connsiteX117" fmla="*/ 89125 w 350990"/>
                <a:gd name="connsiteY117" fmla="*/ 555137 h 560946"/>
                <a:gd name="connsiteX118" fmla="*/ 88488 w 350990"/>
                <a:gd name="connsiteY118" fmla="*/ 539722 h 560946"/>
                <a:gd name="connsiteX119" fmla="*/ 87385 w 350990"/>
                <a:gd name="connsiteY119" fmla="*/ 515339 h 560946"/>
                <a:gd name="connsiteX120" fmla="*/ 123973 w 350990"/>
                <a:gd name="connsiteY120" fmla="*/ 491493 h 560946"/>
                <a:gd name="connsiteX121" fmla="*/ 170534 w 350990"/>
                <a:gd name="connsiteY121" fmla="*/ 462650 h 560946"/>
                <a:gd name="connsiteX122" fmla="*/ 171074 w 350990"/>
                <a:gd name="connsiteY122" fmla="*/ 438144 h 560946"/>
                <a:gd name="connsiteX123" fmla="*/ 174407 w 350990"/>
                <a:gd name="connsiteY123" fmla="*/ 413196 h 560946"/>
                <a:gd name="connsiteX124" fmla="*/ 168304 w 350990"/>
                <a:gd name="connsiteY124" fmla="*/ 381020 h 560946"/>
                <a:gd name="connsiteX125" fmla="*/ 164432 w 350990"/>
                <a:gd name="connsiteY125" fmla="*/ 359944 h 560946"/>
                <a:gd name="connsiteX126" fmla="*/ 156664 w 350990"/>
                <a:gd name="connsiteY126" fmla="*/ 342202 h 560946"/>
                <a:gd name="connsiteX127" fmla="*/ 146690 w 350990"/>
                <a:gd name="connsiteY127" fmla="*/ 326126 h 560946"/>
                <a:gd name="connsiteX128" fmla="*/ 157767 w 350990"/>
                <a:gd name="connsiteY128" fmla="*/ 308971 h 560946"/>
                <a:gd name="connsiteX129" fmla="*/ 176073 w 350990"/>
                <a:gd name="connsiteY129" fmla="*/ 289563 h 560946"/>
                <a:gd name="connsiteX130" fmla="*/ 220992 w 350990"/>
                <a:gd name="connsiteY130" fmla="*/ 256847 h 560946"/>
                <a:gd name="connsiteX131" fmla="*/ 244273 w 350990"/>
                <a:gd name="connsiteY131" fmla="*/ 233541 h 560946"/>
                <a:gd name="connsiteX132" fmla="*/ 271451 w 350990"/>
                <a:gd name="connsiteY132" fmla="*/ 220798 h 560946"/>
                <a:gd name="connsiteX133" fmla="*/ 309705 w 350990"/>
                <a:gd name="connsiteY133" fmla="*/ 201953 h 560946"/>
                <a:gd name="connsiteX134" fmla="*/ 339652 w 350990"/>
                <a:gd name="connsiteY134" fmla="*/ 164802 h 560946"/>
                <a:gd name="connsiteX135" fmla="*/ 347420 w 350990"/>
                <a:gd name="connsiteY135" fmla="*/ 144829 h 560946"/>
                <a:gd name="connsiteX136" fmla="*/ 348106 w 350990"/>
                <a:gd name="connsiteY136" fmla="*/ 131057 h 56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990" h="560946">
                  <a:moveTo>
                    <a:pt x="348106" y="131057"/>
                  </a:moveTo>
                  <a:cubicBezTo>
                    <a:pt x="343205" y="125519"/>
                    <a:pt x="343205" y="129954"/>
                    <a:pt x="343205" y="117186"/>
                  </a:cubicBezTo>
                  <a:cubicBezTo>
                    <a:pt x="343205" y="104418"/>
                    <a:pt x="343205" y="97238"/>
                    <a:pt x="340975" y="91136"/>
                  </a:cubicBezTo>
                  <a:cubicBezTo>
                    <a:pt x="338745" y="85034"/>
                    <a:pt x="337103" y="81162"/>
                    <a:pt x="340975" y="74496"/>
                  </a:cubicBezTo>
                  <a:cubicBezTo>
                    <a:pt x="344847" y="67831"/>
                    <a:pt x="337103" y="60626"/>
                    <a:pt x="336539" y="52882"/>
                  </a:cubicBezTo>
                  <a:cubicBezTo>
                    <a:pt x="335976" y="45138"/>
                    <a:pt x="335976" y="30140"/>
                    <a:pt x="335976" y="19603"/>
                  </a:cubicBezTo>
                  <a:cubicBezTo>
                    <a:pt x="335976" y="11246"/>
                    <a:pt x="338745" y="5340"/>
                    <a:pt x="336858" y="-909"/>
                  </a:cubicBezTo>
                  <a:cubicBezTo>
                    <a:pt x="322154" y="8501"/>
                    <a:pt x="312499" y="11099"/>
                    <a:pt x="301054" y="17985"/>
                  </a:cubicBezTo>
                  <a:cubicBezTo>
                    <a:pt x="287306" y="26244"/>
                    <a:pt x="290737" y="18671"/>
                    <a:pt x="280420" y="26930"/>
                  </a:cubicBezTo>
                  <a:cubicBezTo>
                    <a:pt x="270103" y="35188"/>
                    <a:pt x="268045" y="30361"/>
                    <a:pt x="261158" y="24871"/>
                  </a:cubicBezTo>
                  <a:cubicBezTo>
                    <a:pt x="254272" y="19382"/>
                    <a:pt x="249469" y="21416"/>
                    <a:pt x="243269" y="35188"/>
                  </a:cubicBezTo>
                  <a:cubicBezTo>
                    <a:pt x="237069" y="48961"/>
                    <a:pt x="232976" y="42050"/>
                    <a:pt x="228835" y="38620"/>
                  </a:cubicBezTo>
                  <a:cubicBezTo>
                    <a:pt x="224693" y="35188"/>
                    <a:pt x="218518" y="36561"/>
                    <a:pt x="213028" y="39992"/>
                  </a:cubicBezTo>
                  <a:cubicBezTo>
                    <a:pt x="207538" y="43423"/>
                    <a:pt x="196511" y="38620"/>
                    <a:pt x="192394" y="35090"/>
                  </a:cubicBezTo>
                  <a:cubicBezTo>
                    <a:pt x="188277" y="31562"/>
                    <a:pt x="184136" y="30189"/>
                    <a:pt x="179308" y="34380"/>
                  </a:cubicBezTo>
                  <a:cubicBezTo>
                    <a:pt x="174480" y="38571"/>
                    <a:pt x="169015" y="38522"/>
                    <a:pt x="162154" y="35090"/>
                  </a:cubicBezTo>
                  <a:cubicBezTo>
                    <a:pt x="161638" y="34821"/>
                    <a:pt x="161124" y="34600"/>
                    <a:pt x="160585" y="34405"/>
                  </a:cubicBezTo>
                  <a:lnTo>
                    <a:pt x="160242" y="34405"/>
                  </a:lnTo>
                  <a:cubicBezTo>
                    <a:pt x="159825" y="34233"/>
                    <a:pt x="159384" y="34110"/>
                    <a:pt x="158943" y="34012"/>
                  </a:cubicBezTo>
                  <a:lnTo>
                    <a:pt x="158943" y="34012"/>
                  </a:lnTo>
                  <a:cubicBezTo>
                    <a:pt x="158502" y="33914"/>
                    <a:pt x="158036" y="33865"/>
                    <a:pt x="157571" y="33865"/>
                  </a:cubicBezTo>
                  <a:lnTo>
                    <a:pt x="157571" y="33865"/>
                  </a:lnTo>
                  <a:cubicBezTo>
                    <a:pt x="157154" y="33816"/>
                    <a:pt x="156737" y="33816"/>
                    <a:pt x="156321" y="33865"/>
                  </a:cubicBezTo>
                  <a:lnTo>
                    <a:pt x="156321" y="33865"/>
                  </a:lnTo>
                  <a:cubicBezTo>
                    <a:pt x="155733" y="33963"/>
                    <a:pt x="155169" y="34135"/>
                    <a:pt x="154605" y="34356"/>
                  </a:cubicBezTo>
                  <a:lnTo>
                    <a:pt x="154605" y="34356"/>
                  </a:lnTo>
                  <a:cubicBezTo>
                    <a:pt x="154140" y="34576"/>
                    <a:pt x="153698" y="34797"/>
                    <a:pt x="153258" y="35066"/>
                  </a:cubicBezTo>
                  <a:cubicBezTo>
                    <a:pt x="153698" y="36316"/>
                    <a:pt x="153895" y="37664"/>
                    <a:pt x="153870" y="38987"/>
                  </a:cubicBezTo>
                  <a:cubicBezTo>
                    <a:pt x="153870" y="44917"/>
                    <a:pt x="153870" y="44917"/>
                    <a:pt x="149753" y="48030"/>
                  </a:cubicBezTo>
                  <a:cubicBezTo>
                    <a:pt x="145636" y="51142"/>
                    <a:pt x="145881" y="63763"/>
                    <a:pt x="147670" y="73296"/>
                  </a:cubicBezTo>
                  <a:cubicBezTo>
                    <a:pt x="148846" y="79520"/>
                    <a:pt x="146420" y="83098"/>
                    <a:pt x="144803" y="86456"/>
                  </a:cubicBezTo>
                  <a:cubicBezTo>
                    <a:pt x="143798" y="88269"/>
                    <a:pt x="143357" y="90327"/>
                    <a:pt x="143553" y="92386"/>
                  </a:cubicBezTo>
                  <a:cubicBezTo>
                    <a:pt x="144092" y="96822"/>
                    <a:pt x="150758" y="99738"/>
                    <a:pt x="156517" y="102997"/>
                  </a:cubicBezTo>
                  <a:cubicBezTo>
                    <a:pt x="158943" y="104198"/>
                    <a:pt x="161173" y="105766"/>
                    <a:pt x="163158" y="107604"/>
                  </a:cubicBezTo>
                  <a:cubicBezTo>
                    <a:pt x="167128" y="111795"/>
                    <a:pt x="166809" y="113804"/>
                    <a:pt x="166344" y="115839"/>
                  </a:cubicBezTo>
                  <a:cubicBezTo>
                    <a:pt x="169946" y="120127"/>
                    <a:pt x="174161" y="124710"/>
                    <a:pt x="179479" y="130052"/>
                  </a:cubicBezTo>
                  <a:cubicBezTo>
                    <a:pt x="193938" y="144486"/>
                    <a:pt x="187738" y="138972"/>
                    <a:pt x="185679" y="149976"/>
                  </a:cubicBezTo>
                  <a:cubicBezTo>
                    <a:pt x="183620" y="160979"/>
                    <a:pt x="184993" y="167865"/>
                    <a:pt x="185679" y="181613"/>
                  </a:cubicBezTo>
                  <a:cubicBezTo>
                    <a:pt x="186365" y="195361"/>
                    <a:pt x="176048" y="188499"/>
                    <a:pt x="169187" y="189186"/>
                  </a:cubicBezTo>
                  <a:cubicBezTo>
                    <a:pt x="162325" y="189872"/>
                    <a:pt x="163673" y="200189"/>
                    <a:pt x="168476" y="213251"/>
                  </a:cubicBezTo>
                  <a:cubicBezTo>
                    <a:pt x="173279" y="226312"/>
                    <a:pt x="165731" y="224940"/>
                    <a:pt x="156786" y="215995"/>
                  </a:cubicBezTo>
                  <a:cubicBezTo>
                    <a:pt x="147842" y="207051"/>
                    <a:pt x="146469" y="208447"/>
                    <a:pt x="137525" y="195361"/>
                  </a:cubicBezTo>
                  <a:cubicBezTo>
                    <a:pt x="128580" y="182275"/>
                    <a:pt x="134780" y="172668"/>
                    <a:pt x="140294" y="165120"/>
                  </a:cubicBezTo>
                  <a:cubicBezTo>
                    <a:pt x="145808" y="157572"/>
                    <a:pt x="143725" y="151348"/>
                    <a:pt x="142352" y="141741"/>
                  </a:cubicBezTo>
                  <a:cubicBezTo>
                    <a:pt x="140980" y="132135"/>
                    <a:pt x="127208" y="131424"/>
                    <a:pt x="118973" y="132111"/>
                  </a:cubicBezTo>
                  <a:cubicBezTo>
                    <a:pt x="110739" y="132797"/>
                    <a:pt x="109343" y="136227"/>
                    <a:pt x="101819" y="123166"/>
                  </a:cubicBezTo>
                  <a:cubicBezTo>
                    <a:pt x="94295" y="110104"/>
                    <a:pt x="90816" y="116280"/>
                    <a:pt x="89566" y="120421"/>
                  </a:cubicBezTo>
                  <a:cubicBezTo>
                    <a:pt x="89468" y="120715"/>
                    <a:pt x="89296" y="120985"/>
                    <a:pt x="89076" y="121205"/>
                  </a:cubicBezTo>
                  <a:cubicBezTo>
                    <a:pt x="89076" y="121205"/>
                    <a:pt x="89076" y="121205"/>
                    <a:pt x="89076" y="121205"/>
                  </a:cubicBezTo>
                  <a:cubicBezTo>
                    <a:pt x="88855" y="121426"/>
                    <a:pt x="88610" y="121597"/>
                    <a:pt x="88341" y="121744"/>
                  </a:cubicBezTo>
                  <a:lnTo>
                    <a:pt x="88341" y="121744"/>
                  </a:lnTo>
                  <a:cubicBezTo>
                    <a:pt x="86062" y="122823"/>
                    <a:pt x="81381" y="122038"/>
                    <a:pt x="75622" y="122627"/>
                  </a:cubicBezTo>
                  <a:lnTo>
                    <a:pt x="75450" y="122627"/>
                  </a:lnTo>
                  <a:lnTo>
                    <a:pt x="73882" y="122823"/>
                  </a:lnTo>
                  <a:lnTo>
                    <a:pt x="73392" y="122823"/>
                  </a:lnTo>
                  <a:lnTo>
                    <a:pt x="72093" y="123043"/>
                  </a:lnTo>
                  <a:lnTo>
                    <a:pt x="71481" y="123191"/>
                  </a:lnTo>
                  <a:lnTo>
                    <a:pt x="70157" y="123533"/>
                  </a:lnTo>
                  <a:lnTo>
                    <a:pt x="69594" y="123681"/>
                  </a:lnTo>
                  <a:cubicBezTo>
                    <a:pt x="68956" y="123876"/>
                    <a:pt x="68319" y="124072"/>
                    <a:pt x="67682" y="124318"/>
                  </a:cubicBezTo>
                  <a:cubicBezTo>
                    <a:pt x="56679" y="128435"/>
                    <a:pt x="29844" y="140124"/>
                    <a:pt x="10607" y="144266"/>
                  </a:cubicBezTo>
                  <a:cubicBezTo>
                    <a:pt x="-8630" y="148407"/>
                    <a:pt x="3721" y="161420"/>
                    <a:pt x="3721" y="169017"/>
                  </a:cubicBezTo>
                  <a:cubicBezTo>
                    <a:pt x="3721" y="169458"/>
                    <a:pt x="3647" y="169874"/>
                    <a:pt x="3500" y="170291"/>
                  </a:cubicBezTo>
                  <a:cubicBezTo>
                    <a:pt x="3402" y="170610"/>
                    <a:pt x="3231" y="170879"/>
                    <a:pt x="3010" y="171124"/>
                  </a:cubicBezTo>
                  <a:cubicBezTo>
                    <a:pt x="3010" y="171124"/>
                    <a:pt x="3010" y="171247"/>
                    <a:pt x="3010" y="171271"/>
                  </a:cubicBezTo>
                  <a:cubicBezTo>
                    <a:pt x="4260" y="173207"/>
                    <a:pt x="5093" y="175364"/>
                    <a:pt x="5461" y="177619"/>
                  </a:cubicBezTo>
                  <a:cubicBezTo>
                    <a:pt x="6147" y="182765"/>
                    <a:pt x="11661" y="185877"/>
                    <a:pt x="17714" y="184505"/>
                  </a:cubicBezTo>
                  <a:cubicBezTo>
                    <a:pt x="23767" y="183133"/>
                    <a:pt x="29060" y="183133"/>
                    <a:pt x="34231" y="186220"/>
                  </a:cubicBezTo>
                  <a:cubicBezTo>
                    <a:pt x="39402" y="189308"/>
                    <a:pt x="52096" y="193792"/>
                    <a:pt x="57267" y="196537"/>
                  </a:cubicBezTo>
                  <a:cubicBezTo>
                    <a:pt x="62437" y="199282"/>
                    <a:pt x="80303" y="198596"/>
                    <a:pt x="83390" y="206144"/>
                  </a:cubicBezTo>
                  <a:cubicBezTo>
                    <a:pt x="86478" y="213692"/>
                    <a:pt x="86160" y="220603"/>
                    <a:pt x="88292" y="224033"/>
                  </a:cubicBezTo>
                  <a:cubicBezTo>
                    <a:pt x="90521" y="227734"/>
                    <a:pt x="91698" y="231973"/>
                    <a:pt x="91722" y="236286"/>
                  </a:cubicBezTo>
                  <a:cubicBezTo>
                    <a:pt x="91722" y="241188"/>
                    <a:pt x="86233" y="251774"/>
                    <a:pt x="89272" y="255891"/>
                  </a:cubicBezTo>
                  <a:cubicBezTo>
                    <a:pt x="92311" y="260008"/>
                    <a:pt x="92703" y="270595"/>
                    <a:pt x="88586" y="273046"/>
                  </a:cubicBezTo>
                  <a:cubicBezTo>
                    <a:pt x="84493" y="275325"/>
                    <a:pt x="81773" y="279417"/>
                    <a:pt x="81234" y="284049"/>
                  </a:cubicBezTo>
                  <a:cubicBezTo>
                    <a:pt x="81161" y="287774"/>
                    <a:pt x="82361" y="291425"/>
                    <a:pt x="84665" y="294366"/>
                  </a:cubicBezTo>
                  <a:cubicBezTo>
                    <a:pt x="87115" y="297454"/>
                    <a:pt x="82949" y="307428"/>
                    <a:pt x="87115" y="309829"/>
                  </a:cubicBezTo>
                  <a:cubicBezTo>
                    <a:pt x="91281" y="312231"/>
                    <a:pt x="92605" y="312598"/>
                    <a:pt x="91576" y="316716"/>
                  </a:cubicBezTo>
                  <a:cubicBezTo>
                    <a:pt x="90546" y="320833"/>
                    <a:pt x="88488" y="323602"/>
                    <a:pt x="84370" y="328405"/>
                  </a:cubicBezTo>
                  <a:cubicBezTo>
                    <a:pt x="80253" y="333208"/>
                    <a:pt x="73367" y="336321"/>
                    <a:pt x="73367" y="343109"/>
                  </a:cubicBezTo>
                  <a:cubicBezTo>
                    <a:pt x="73367" y="349897"/>
                    <a:pt x="71971" y="362714"/>
                    <a:pt x="67853" y="367884"/>
                  </a:cubicBezTo>
                  <a:cubicBezTo>
                    <a:pt x="63736" y="373055"/>
                    <a:pt x="46876" y="390577"/>
                    <a:pt x="43347" y="393665"/>
                  </a:cubicBezTo>
                  <a:cubicBezTo>
                    <a:pt x="40896" y="395871"/>
                    <a:pt x="37049" y="399988"/>
                    <a:pt x="32932" y="403664"/>
                  </a:cubicBezTo>
                  <a:lnTo>
                    <a:pt x="32932" y="403664"/>
                  </a:lnTo>
                  <a:cubicBezTo>
                    <a:pt x="33741" y="404766"/>
                    <a:pt x="34403" y="405967"/>
                    <a:pt x="34917" y="407241"/>
                  </a:cubicBezTo>
                  <a:cubicBezTo>
                    <a:pt x="34942" y="407340"/>
                    <a:pt x="34991" y="407438"/>
                    <a:pt x="35040" y="407535"/>
                  </a:cubicBezTo>
                  <a:cubicBezTo>
                    <a:pt x="35260" y="408099"/>
                    <a:pt x="35456" y="408688"/>
                    <a:pt x="35652" y="409300"/>
                  </a:cubicBezTo>
                  <a:lnTo>
                    <a:pt x="35849" y="409864"/>
                  </a:lnTo>
                  <a:cubicBezTo>
                    <a:pt x="36069" y="410599"/>
                    <a:pt x="36290" y="411383"/>
                    <a:pt x="36461" y="412314"/>
                  </a:cubicBezTo>
                  <a:cubicBezTo>
                    <a:pt x="41363" y="434370"/>
                    <a:pt x="42661" y="444638"/>
                    <a:pt x="48836" y="451524"/>
                  </a:cubicBezTo>
                  <a:cubicBezTo>
                    <a:pt x="55012" y="458410"/>
                    <a:pt x="57095" y="467331"/>
                    <a:pt x="58468" y="481765"/>
                  </a:cubicBezTo>
                  <a:cubicBezTo>
                    <a:pt x="59840" y="496199"/>
                    <a:pt x="55723" y="518230"/>
                    <a:pt x="57782" y="524406"/>
                  </a:cubicBezTo>
                  <a:cubicBezTo>
                    <a:pt x="58100" y="525361"/>
                    <a:pt x="58394" y="526268"/>
                    <a:pt x="58663" y="527175"/>
                  </a:cubicBezTo>
                  <a:lnTo>
                    <a:pt x="58663" y="527175"/>
                  </a:lnTo>
                  <a:cubicBezTo>
                    <a:pt x="59399" y="529625"/>
                    <a:pt x="60011" y="531659"/>
                    <a:pt x="60453" y="533718"/>
                  </a:cubicBezTo>
                  <a:lnTo>
                    <a:pt x="60453" y="534159"/>
                  </a:lnTo>
                  <a:cubicBezTo>
                    <a:pt x="60649" y="535090"/>
                    <a:pt x="60796" y="536022"/>
                    <a:pt x="60918" y="536928"/>
                  </a:cubicBezTo>
                  <a:cubicBezTo>
                    <a:pt x="60918" y="537075"/>
                    <a:pt x="60918" y="537247"/>
                    <a:pt x="60918" y="537394"/>
                  </a:cubicBezTo>
                  <a:cubicBezTo>
                    <a:pt x="61017" y="538325"/>
                    <a:pt x="61066" y="539256"/>
                    <a:pt x="61066" y="540188"/>
                  </a:cubicBezTo>
                  <a:cubicBezTo>
                    <a:pt x="61066" y="540506"/>
                    <a:pt x="61066" y="540923"/>
                    <a:pt x="61066" y="541339"/>
                  </a:cubicBezTo>
                  <a:cubicBezTo>
                    <a:pt x="61066" y="541462"/>
                    <a:pt x="61066" y="541585"/>
                    <a:pt x="61066" y="541707"/>
                  </a:cubicBezTo>
                  <a:cubicBezTo>
                    <a:pt x="61041" y="542075"/>
                    <a:pt x="61041" y="542417"/>
                    <a:pt x="61066" y="542785"/>
                  </a:cubicBezTo>
                  <a:cubicBezTo>
                    <a:pt x="61066" y="542908"/>
                    <a:pt x="61066" y="543030"/>
                    <a:pt x="61066" y="543177"/>
                  </a:cubicBezTo>
                  <a:cubicBezTo>
                    <a:pt x="61066" y="543324"/>
                    <a:pt x="61066" y="544060"/>
                    <a:pt x="61212" y="544525"/>
                  </a:cubicBezTo>
                  <a:cubicBezTo>
                    <a:pt x="61212" y="544525"/>
                    <a:pt x="61212" y="544697"/>
                    <a:pt x="61212" y="544794"/>
                  </a:cubicBezTo>
                  <a:cubicBezTo>
                    <a:pt x="61580" y="548054"/>
                    <a:pt x="62266" y="551264"/>
                    <a:pt x="63246" y="554401"/>
                  </a:cubicBezTo>
                  <a:lnTo>
                    <a:pt x="63246" y="554401"/>
                  </a:lnTo>
                  <a:cubicBezTo>
                    <a:pt x="63246" y="554769"/>
                    <a:pt x="63516" y="555161"/>
                    <a:pt x="63663" y="555504"/>
                  </a:cubicBezTo>
                  <a:cubicBezTo>
                    <a:pt x="63810" y="555847"/>
                    <a:pt x="63663" y="555504"/>
                    <a:pt x="63663" y="555627"/>
                  </a:cubicBezTo>
                  <a:cubicBezTo>
                    <a:pt x="63982" y="556484"/>
                    <a:pt x="64423" y="557317"/>
                    <a:pt x="64913" y="558077"/>
                  </a:cubicBezTo>
                  <a:lnTo>
                    <a:pt x="65182" y="558445"/>
                  </a:lnTo>
                  <a:cubicBezTo>
                    <a:pt x="65182" y="558592"/>
                    <a:pt x="65403" y="558714"/>
                    <a:pt x="65501" y="558837"/>
                  </a:cubicBezTo>
                  <a:lnTo>
                    <a:pt x="65869" y="559204"/>
                  </a:lnTo>
                  <a:lnTo>
                    <a:pt x="66162" y="559450"/>
                  </a:lnTo>
                  <a:cubicBezTo>
                    <a:pt x="66310" y="559572"/>
                    <a:pt x="66481" y="559670"/>
                    <a:pt x="66652" y="559743"/>
                  </a:cubicBezTo>
                  <a:lnTo>
                    <a:pt x="66922" y="559866"/>
                  </a:lnTo>
                  <a:cubicBezTo>
                    <a:pt x="67168" y="559964"/>
                    <a:pt x="67437" y="560038"/>
                    <a:pt x="67707" y="560038"/>
                  </a:cubicBezTo>
                  <a:cubicBezTo>
                    <a:pt x="71774" y="560038"/>
                    <a:pt x="77827" y="555627"/>
                    <a:pt x="89125" y="555137"/>
                  </a:cubicBezTo>
                  <a:cubicBezTo>
                    <a:pt x="90473" y="550064"/>
                    <a:pt x="90252" y="544672"/>
                    <a:pt x="88488" y="539722"/>
                  </a:cubicBezTo>
                  <a:cubicBezTo>
                    <a:pt x="84591" y="527469"/>
                    <a:pt x="74617" y="528106"/>
                    <a:pt x="87385" y="515339"/>
                  </a:cubicBezTo>
                  <a:cubicBezTo>
                    <a:pt x="100153" y="502570"/>
                    <a:pt x="102897" y="496493"/>
                    <a:pt x="123973" y="491493"/>
                  </a:cubicBezTo>
                  <a:cubicBezTo>
                    <a:pt x="145048" y="486495"/>
                    <a:pt x="170534" y="475957"/>
                    <a:pt x="170534" y="462650"/>
                  </a:cubicBezTo>
                  <a:cubicBezTo>
                    <a:pt x="170534" y="449343"/>
                    <a:pt x="167765" y="448240"/>
                    <a:pt x="171074" y="438144"/>
                  </a:cubicBezTo>
                  <a:cubicBezTo>
                    <a:pt x="174382" y="428047"/>
                    <a:pt x="179944" y="425891"/>
                    <a:pt x="174407" y="413196"/>
                  </a:cubicBezTo>
                  <a:cubicBezTo>
                    <a:pt x="168868" y="400502"/>
                    <a:pt x="172201" y="391558"/>
                    <a:pt x="168304" y="381020"/>
                  </a:cubicBezTo>
                  <a:cubicBezTo>
                    <a:pt x="164408" y="370482"/>
                    <a:pt x="166638" y="371609"/>
                    <a:pt x="164432" y="359944"/>
                  </a:cubicBezTo>
                  <a:cubicBezTo>
                    <a:pt x="162227" y="348279"/>
                    <a:pt x="163869" y="348304"/>
                    <a:pt x="156664" y="342202"/>
                  </a:cubicBezTo>
                  <a:cubicBezTo>
                    <a:pt x="149459" y="336100"/>
                    <a:pt x="145023" y="333895"/>
                    <a:pt x="146690" y="326126"/>
                  </a:cubicBezTo>
                  <a:cubicBezTo>
                    <a:pt x="148356" y="318358"/>
                    <a:pt x="147229" y="315049"/>
                    <a:pt x="157767" y="308971"/>
                  </a:cubicBezTo>
                  <a:cubicBezTo>
                    <a:pt x="168304" y="302894"/>
                    <a:pt x="164972" y="300101"/>
                    <a:pt x="176073" y="289563"/>
                  </a:cubicBezTo>
                  <a:cubicBezTo>
                    <a:pt x="187174" y="279025"/>
                    <a:pt x="214890" y="267924"/>
                    <a:pt x="220992" y="256847"/>
                  </a:cubicBezTo>
                  <a:cubicBezTo>
                    <a:pt x="227095" y="245771"/>
                    <a:pt x="234300" y="240771"/>
                    <a:pt x="244273" y="233541"/>
                  </a:cubicBezTo>
                  <a:cubicBezTo>
                    <a:pt x="254247" y="226312"/>
                    <a:pt x="257580" y="225798"/>
                    <a:pt x="271451" y="220798"/>
                  </a:cubicBezTo>
                  <a:cubicBezTo>
                    <a:pt x="285321" y="215799"/>
                    <a:pt x="299167" y="215260"/>
                    <a:pt x="309705" y="201953"/>
                  </a:cubicBezTo>
                  <a:cubicBezTo>
                    <a:pt x="320242" y="188646"/>
                    <a:pt x="332986" y="171443"/>
                    <a:pt x="339652" y="164802"/>
                  </a:cubicBezTo>
                  <a:cubicBezTo>
                    <a:pt x="346317" y="158161"/>
                    <a:pt x="344553" y="152034"/>
                    <a:pt x="347420" y="144829"/>
                  </a:cubicBezTo>
                  <a:cubicBezTo>
                    <a:pt x="350287" y="137624"/>
                    <a:pt x="353007" y="136595"/>
                    <a:pt x="348106" y="13105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2" name="Freeform: Shape 1681">
              <a:extLst>
                <a:ext uri="{FF2B5EF4-FFF2-40B4-BE49-F238E27FC236}">
                  <a16:creationId xmlns:a16="http://schemas.microsoft.com/office/drawing/2014/main" xmlns="" id="{E279BD66-1548-39E9-B374-18A5F5F56B29}"/>
                </a:ext>
              </a:extLst>
            </p:cNvPr>
            <p:cNvSpPr/>
            <p:nvPr/>
          </p:nvSpPr>
          <p:spPr>
            <a:xfrm>
              <a:off x="7051758" y="3893388"/>
              <a:ext cx="339992" cy="459985"/>
            </a:xfrm>
            <a:custGeom>
              <a:avLst/>
              <a:gdLst>
                <a:gd name="connsiteX0" fmla="*/ 337077 w 339992"/>
                <a:gd name="connsiteY0" fmla="*/ 3359 h 459985"/>
                <a:gd name="connsiteX1" fmla="*/ 316002 w 339992"/>
                <a:gd name="connsiteY1" fmla="*/ 3923 h 459985"/>
                <a:gd name="connsiteX2" fmla="*/ 296593 w 339992"/>
                <a:gd name="connsiteY2" fmla="*/ 15000 h 459985"/>
                <a:gd name="connsiteX3" fmla="*/ 277184 w 339992"/>
                <a:gd name="connsiteY3" fmla="*/ 20563 h 459985"/>
                <a:gd name="connsiteX4" fmla="*/ 257236 w 339992"/>
                <a:gd name="connsiteY4" fmla="*/ 24999 h 459985"/>
                <a:gd name="connsiteX5" fmla="*/ 238930 w 339992"/>
                <a:gd name="connsiteY5" fmla="*/ 25538 h 459985"/>
                <a:gd name="connsiteX6" fmla="*/ 222854 w 339992"/>
                <a:gd name="connsiteY6" fmla="*/ 28307 h 459985"/>
                <a:gd name="connsiteX7" fmla="*/ 201215 w 339992"/>
                <a:gd name="connsiteY7" fmla="*/ 33870 h 459985"/>
                <a:gd name="connsiteX8" fmla="*/ 175728 w 339992"/>
                <a:gd name="connsiteY8" fmla="*/ 41638 h 459985"/>
                <a:gd name="connsiteX9" fmla="*/ 152423 w 339992"/>
                <a:gd name="connsiteY9" fmla="*/ 38844 h 459985"/>
                <a:gd name="connsiteX10" fmla="*/ 103068 w 339992"/>
                <a:gd name="connsiteY10" fmla="*/ 45511 h 459985"/>
                <a:gd name="connsiteX11" fmla="*/ 90324 w 339992"/>
                <a:gd name="connsiteY11" fmla="*/ 30537 h 459985"/>
                <a:gd name="connsiteX12" fmla="*/ 74028 w 339992"/>
                <a:gd name="connsiteY12" fmla="*/ 16176 h 459985"/>
                <a:gd name="connsiteX13" fmla="*/ 70229 w 339992"/>
                <a:gd name="connsiteY13" fmla="*/ 24435 h 459985"/>
                <a:gd name="connsiteX14" fmla="*/ 68661 w 339992"/>
                <a:gd name="connsiteY14" fmla="*/ 27915 h 459985"/>
                <a:gd name="connsiteX15" fmla="*/ 68661 w 339992"/>
                <a:gd name="connsiteY15" fmla="*/ 27915 h 459985"/>
                <a:gd name="connsiteX16" fmla="*/ 67901 w 339992"/>
                <a:gd name="connsiteY16" fmla="*/ 29949 h 459985"/>
                <a:gd name="connsiteX17" fmla="*/ 67656 w 339992"/>
                <a:gd name="connsiteY17" fmla="*/ 30635 h 459985"/>
                <a:gd name="connsiteX18" fmla="*/ 67387 w 339992"/>
                <a:gd name="connsiteY18" fmla="*/ 31297 h 459985"/>
                <a:gd name="connsiteX19" fmla="*/ 66823 w 339992"/>
                <a:gd name="connsiteY19" fmla="*/ 32645 h 459985"/>
                <a:gd name="connsiteX20" fmla="*/ 66627 w 339992"/>
                <a:gd name="connsiteY20" fmla="*/ 33061 h 459985"/>
                <a:gd name="connsiteX21" fmla="*/ 66039 w 339992"/>
                <a:gd name="connsiteY21" fmla="*/ 34262 h 459985"/>
                <a:gd name="connsiteX22" fmla="*/ 65842 w 339992"/>
                <a:gd name="connsiteY22" fmla="*/ 34629 h 459985"/>
                <a:gd name="connsiteX23" fmla="*/ 64936 w 339992"/>
                <a:gd name="connsiteY23" fmla="*/ 36100 h 459985"/>
                <a:gd name="connsiteX24" fmla="*/ 64691 w 339992"/>
                <a:gd name="connsiteY24" fmla="*/ 36492 h 459985"/>
                <a:gd name="connsiteX25" fmla="*/ 63662 w 339992"/>
                <a:gd name="connsiteY25" fmla="*/ 37889 h 459985"/>
                <a:gd name="connsiteX26" fmla="*/ 63490 w 339992"/>
                <a:gd name="connsiteY26" fmla="*/ 38085 h 459985"/>
                <a:gd name="connsiteX27" fmla="*/ 62068 w 339992"/>
                <a:gd name="connsiteY27" fmla="*/ 39653 h 459985"/>
                <a:gd name="connsiteX28" fmla="*/ 61701 w 339992"/>
                <a:gd name="connsiteY28" fmla="*/ 40021 h 459985"/>
                <a:gd name="connsiteX29" fmla="*/ 59912 w 339992"/>
                <a:gd name="connsiteY29" fmla="*/ 41614 h 459985"/>
                <a:gd name="connsiteX30" fmla="*/ 66112 w 339992"/>
                <a:gd name="connsiteY30" fmla="*/ 66389 h 459985"/>
                <a:gd name="connsiteX31" fmla="*/ 78365 w 339992"/>
                <a:gd name="connsiteY31" fmla="*/ 82883 h 459985"/>
                <a:gd name="connsiteX32" fmla="*/ 104489 w 339992"/>
                <a:gd name="connsiteY32" fmla="*/ 102144 h 459985"/>
                <a:gd name="connsiteX33" fmla="*/ 180850 w 339992"/>
                <a:gd name="connsiteY33" fmla="*/ 127606 h 459985"/>
                <a:gd name="connsiteX34" fmla="*/ 219350 w 339992"/>
                <a:gd name="connsiteY34" fmla="*/ 133781 h 459985"/>
                <a:gd name="connsiteX35" fmla="*/ 214448 w 339992"/>
                <a:gd name="connsiteY35" fmla="*/ 153730 h 459985"/>
                <a:gd name="connsiteX36" fmla="*/ 175925 w 339992"/>
                <a:gd name="connsiteY36" fmla="*/ 190170 h 459985"/>
                <a:gd name="connsiteX37" fmla="*/ 143601 w 339992"/>
                <a:gd name="connsiteY37" fmla="*/ 222494 h 459985"/>
                <a:gd name="connsiteX38" fmla="*/ 104391 w 339992"/>
                <a:gd name="connsiteY38" fmla="*/ 234869 h 459985"/>
                <a:gd name="connsiteX39" fmla="*/ 70695 w 339992"/>
                <a:gd name="connsiteY39" fmla="*/ 249328 h 459985"/>
                <a:gd name="connsiteX40" fmla="*/ 50771 w 339992"/>
                <a:gd name="connsiteY40" fmla="*/ 258959 h 459985"/>
                <a:gd name="connsiteX41" fmla="*/ 32196 w 339992"/>
                <a:gd name="connsiteY41" fmla="*/ 265821 h 459985"/>
                <a:gd name="connsiteX42" fmla="*/ 31240 w 339992"/>
                <a:gd name="connsiteY42" fmla="*/ 266948 h 459985"/>
                <a:gd name="connsiteX43" fmla="*/ 30995 w 339992"/>
                <a:gd name="connsiteY43" fmla="*/ 267169 h 459985"/>
                <a:gd name="connsiteX44" fmla="*/ 29941 w 339992"/>
                <a:gd name="connsiteY44" fmla="*/ 267880 h 459985"/>
                <a:gd name="connsiteX45" fmla="*/ 29818 w 339992"/>
                <a:gd name="connsiteY45" fmla="*/ 267880 h 459985"/>
                <a:gd name="connsiteX46" fmla="*/ 26633 w 339992"/>
                <a:gd name="connsiteY46" fmla="*/ 268712 h 459985"/>
                <a:gd name="connsiteX47" fmla="*/ 26633 w 339992"/>
                <a:gd name="connsiteY47" fmla="*/ 268712 h 459985"/>
                <a:gd name="connsiteX48" fmla="*/ 23251 w 339992"/>
                <a:gd name="connsiteY48" fmla="*/ 278148 h 459985"/>
                <a:gd name="connsiteX49" fmla="*/ 2617 w 339992"/>
                <a:gd name="connsiteY49" fmla="*/ 300840 h 459985"/>
                <a:gd name="connsiteX50" fmla="*/ 558 w 339992"/>
                <a:gd name="connsiteY50" fmla="*/ 326277 h 459985"/>
                <a:gd name="connsiteX51" fmla="*/ 1245 w 339992"/>
                <a:gd name="connsiteY51" fmla="*/ 429449 h 459985"/>
                <a:gd name="connsiteX52" fmla="*/ 12248 w 339992"/>
                <a:gd name="connsiteY52" fmla="*/ 443196 h 459985"/>
                <a:gd name="connsiteX53" fmla="*/ 18619 w 339992"/>
                <a:gd name="connsiteY53" fmla="*/ 459077 h 459985"/>
                <a:gd name="connsiteX54" fmla="*/ 25236 w 339992"/>
                <a:gd name="connsiteY54" fmla="*/ 450230 h 459985"/>
                <a:gd name="connsiteX55" fmla="*/ 42979 w 339992"/>
                <a:gd name="connsiteY55" fmla="*/ 416387 h 459985"/>
                <a:gd name="connsiteX56" fmla="*/ 82899 w 339992"/>
                <a:gd name="connsiteY56" fmla="*/ 375363 h 459985"/>
                <a:gd name="connsiteX57" fmla="*/ 135563 w 339992"/>
                <a:gd name="connsiteY57" fmla="*/ 334879 h 459985"/>
                <a:gd name="connsiteX58" fmla="*/ 181585 w 339992"/>
                <a:gd name="connsiteY58" fmla="*/ 303291 h 459985"/>
                <a:gd name="connsiteX59" fmla="*/ 232607 w 339992"/>
                <a:gd name="connsiteY59" fmla="*/ 248372 h 459985"/>
                <a:gd name="connsiteX60" fmla="*/ 253119 w 339992"/>
                <a:gd name="connsiteY60" fmla="*/ 218965 h 459985"/>
                <a:gd name="connsiteX61" fmla="*/ 268656 w 339992"/>
                <a:gd name="connsiteY61" fmla="*/ 185147 h 459985"/>
                <a:gd name="connsiteX62" fmla="*/ 282502 w 339992"/>
                <a:gd name="connsiteY62" fmla="*/ 160199 h 459985"/>
                <a:gd name="connsiteX63" fmla="*/ 301911 w 339992"/>
                <a:gd name="connsiteY63" fmla="*/ 126920 h 459985"/>
                <a:gd name="connsiteX64" fmla="*/ 318550 w 339992"/>
                <a:gd name="connsiteY64" fmla="*/ 96974 h 459985"/>
                <a:gd name="connsiteX65" fmla="*/ 325216 w 339992"/>
                <a:gd name="connsiteY65" fmla="*/ 74232 h 459985"/>
                <a:gd name="connsiteX66" fmla="*/ 336857 w 339992"/>
                <a:gd name="connsiteY66" fmla="*/ 49848 h 459985"/>
                <a:gd name="connsiteX67" fmla="*/ 334087 w 339992"/>
                <a:gd name="connsiteY67" fmla="*/ 24900 h 459985"/>
                <a:gd name="connsiteX68" fmla="*/ 337077 w 339992"/>
                <a:gd name="connsiteY68" fmla="*/ 3359 h 45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39992" h="459985">
                  <a:moveTo>
                    <a:pt x="337077" y="3359"/>
                  </a:moveTo>
                  <a:cubicBezTo>
                    <a:pt x="329308" y="-1542"/>
                    <a:pt x="323206" y="-3282"/>
                    <a:pt x="316002" y="3923"/>
                  </a:cubicBezTo>
                  <a:cubicBezTo>
                    <a:pt x="308797" y="11128"/>
                    <a:pt x="304361" y="15000"/>
                    <a:pt x="296593" y="15000"/>
                  </a:cubicBezTo>
                  <a:cubicBezTo>
                    <a:pt x="288824" y="15000"/>
                    <a:pt x="284953" y="20563"/>
                    <a:pt x="277184" y="20563"/>
                  </a:cubicBezTo>
                  <a:cubicBezTo>
                    <a:pt x="269415" y="20563"/>
                    <a:pt x="266107" y="28307"/>
                    <a:pt x="257236" y="24999"/>
                  </a:cubicBezTo>
                  <a:cubicBezTo>
                    <a:pt x="248364" y="21690"/>
                    <a:pt x="244983" y="22230"/>
                    <a:pt x="238930" y="25538"/>
                  </a:cubicBezTo>
                  <a:cubicBezTo>
                    <a:pt x="232877" y="28846"/>
                    <a:pt x="232828" y="31101"/>
                    <a:pt x="222854" y="28307"/>
                  </a:cubicBezTo>
                  <a:cubicBezTo>
                    <a:pt x="212880" y="25513"/>
                    <a:pt x="208444" y="27768"/>
                    <a:pt x="201215" y="33870"/>
                  </a:cubicBezTo>
                  <a:cubicBezTo>
                    <a:pt x="193985" y="39972"/>
                    <a:pt x="181806" y="43280"/>
                    <a:pt x="175728" y="41638"/>
                  </a:cubicBezTo>
                  <a:cubicBezTo>
                    <a:pt x="169651" y="39997"/>
                    <a:pt x="160191" y="33306"/>
                    <a:pt x="152423" y="38844"/>
                  </a:cubicBezTo>
                  <a:cubicBezTo>
                    <a:pt x="144655" y="44383"/>
                    <a:pt x="105298" y="49946"/>
                    <a:pt x="103068" y="45511"/>
                  </a:cubicBezTo>
                  <a:cubicBezTo>
                    <a:pt x="100837" y="41075"/>
                    <a:pt x="99196" y="37203"/>
                    <a:pt x="90324" y="30537"/>
                  </a:cubicBezTo>
                  <a:cubicBezTo>
                    <a:pt x="81453" y="23871"/>
                    <a:pt x="81429" y="16911"/>
                    <a:pt x="74028" y="16176"/>
                  </a:cubicBezTo>
                  <a:cubicBezTo>
                    <a:pt x="72435" y="18897"/>
                    <a:pt x="71749" y="21764"/>
                    <a:pt x="70229" y="24435"/>
                  </a:cubicBezTo>
                  <a:cubicBezTo>
                    <a:pt x="69617" y="25562"/>
                    <a:pt x="69102" y="26714"/>
                    <a:pt x="68661" y="27915"/>
                  </a:cubicBezTo>
                  <a:lnTo>
                    <a:pt x="68661" y="27915"/>
                  </a:lnTo>
                  <a:cubicBezTo>
                    <a:pt x="68416" y="28576"/>
                    <a:pt x="68171" y="29263"/>
                    <a:pt x="67901" y="29949"/>
                  </a:cubicBezTo>
                  <a:cubicBezTo>
                    <a:pt x="67901" y="30194"/>
                    <a:pt x="67729" y="30414"/>
                    <a:pt x="67656" y="30635"/>
                  </a:cubicBezTo>
                  <a:lnTo>
                    <a:pt x="67387" y="31297"/>
                  </a:lnTo>
                  <a:cubicBezTo>
                    <a:pt x="67215" y="31738"/>
                    <a:pt x="67019" y="32179"/>
                    <a:pt x="66823" y="32645"/>
                  </a:cubicBezTo>
                  <a:cubicBezTo>
                    <a:pt x="66627" y="33110"/>
                    <a:pt x="66700" y="32939"/>
                    <a:pt x="66627" y="33061"/>
                  </a:cubicBezTo>
                  <a:lnTo>
                    <a:pt x="66039" y="34262"/>
                  </a:lnTo>
                  <a:lnTo>
                    <a:pt x="65842" y="34629"/>
                  </a:lnTo>
                  <a:cubicBezTo>
                    <a:pt x="65573" y="35144"/>
                    <a:pt x="65254" y="35635"/>
                    <a:pt x="64936" y="36100"/>
                  </a:cubicBezTo>
                  <a:cubicBezTo>
                    <a:pt x="64936" y="36247"/>
                    <a:pt x="64764" y="36369"/>
                    <a:pt x="64691" y="36492"/>
                  </a:cubicBezTo>
                  <a:cubicBezTo>
                    <a:pt x="64617" y="36615"/>
                    <a:pt x="64029" y="37423"/>
                    <a:pt x="63662" y="37889"/>
                  </a:cubicBezTo>
                  <a:lnTo>
                    <a:pt x="63490" y="38085"/>
                  </a:lnTo>
                  <a:cubicBezTo>
                    <a:pt x="63049" y="38649"/>
                    <a:pt x="62584" y="39163"/>
                    <a:pt x="62068" y="39653"/>
                  </a:cubicBezTo>
                  <a:lnTo>
                    <a:pt x="61701" y="40021"/>
                  </a:lnTo>
                  <a:cubicBezTo>
                    <a:pt x="61137" y="40585"/>
                    <a:pt x="60549" y="41124"/>
                    <a:pt x="59912" y="41614"/>
                  </a:cubicBezTo>
                  <a:cubicBezTo>
                    <a:pt x="52364" y="47814"/>
                    <a:pt x="61995" y="62248"/>
                    <a:pt x="66112" y="66389"/>
                  </a:cubicBezTo>
                  <a:cubicBezTo>
                    <a:pt x="70229" y="70531"/>
                    <a:pt x="77802" y="75310"/>
                    <a:pt x="78365" y="82883"/>
                  </a:cubicBezTo>
                  <a:cubicBezTo>
                    <a:pt x="78929" y="90455"/>
                    <a:pt x="92113" y="94571"/>
                    <a:pt x="104489" y="102144"/>
                  </a:cubicBezTo>
                  <a:cubicBezTo>
                    <a:pt x="116864" y="109717"/>
                    <a:pt x="169161" y="122778"/>
                    <a:pt x="180850" y="127606"/>
                  </a:cubicBezTo>
                  <a:cubicBezTo>
                    <a:pt x="192540" y="132434"/>
                    <a:pt x="197343" y="136526"/>
                    <a:pt x="219350" y="133781"/>
                  </a:cubicBezTo>
                  <a:cubicBezTo>
                    <a:pt x="241356" y="131037"/>
                    <a:pt x="225550" y="146843"/>
                    <a:pt x="214448" y="153730"/>
                  </a:cubicBezTo>
                  <a:cubicBezTo>
                    <a:pt x="203347" y="160616"/>
                    <a:pt x="186928" y="181912"/>
                    <a:pt x="175925" y="190170"/>
                  </a:cubicBezTo>
                  <a:cubicBezTo>
                    <a:pt x="163328" y="198968"/>
                    <a:pt x="152398" y="209898"/>
                    <a:pt x="143601" y="222494"/>
                  </a:cubicBezTo>
                  <a:cubicBezTo>
                    <a:pt x="132597" y="238325"/>
                    <a:pt x="129853" y="236953"/>
                    <a:pt x="104391" y="234869"/>
                  </a:cubicBezTo>
                  <a:cubicBezTo>
                    <a:pt x="78929" y="232787"/>
                    <a:pt x="75523" y="245897"/>
                    <a:pt x="70695" y="249328"/>
                  </a:cubicBezTo>
                  <a:cubicBezTo>
                    <a:pt x="65867" y="252759"/>
                    <a:pt x="61064" y="258959"/>
                    <a:pt x="50771" y="258959"/>
                  </a:cubicBezTo>
                  <a:cubicBezTo>
                    <a:pt x="40479" y="258959"/>
                    <a:pt x="35627" y="260332"/>
                    <a:pt x="32196" y="265821"/>
                  </a:cubicBezTo>
                  <a:cubicBezTo>
                    <a:pt x="31926" y="266237"/>
                    <a:pt x="31607" y="266630"/>
                    <a:pt x="31240" y="266948"/>
                  </a:cubicBezTo>
                  <a:cubicBezTo>
                    <a:pt x="31166" y="267022"/>
                    <a:pt x="31093" y="267095"/>
                    <a:pt x="30995" y="267169"/>
                  </a:cubicBezTo>
                  <a:cubicBezTo>
                    <a:pt x="30676" y="267438"/>
                    <a:pt x="30309" y="267683"/>
                    <a:pt x="29941" y="267880"/>
                  </a:cubicBezTo>
                  <a:lnTo>
                    <a:pt x="29818" y="267880"/>
                  </a:lnTo>
                  <a:cubicBezTo>
                    <a:pt x="28814" y="268345"/>
                    <a:pt x="27736" y="268639"/>
                    <a:pt x="26633" y="268712"/>
                  </a:cubicBezTo>
                  <a:lnTo>
                    <a:pt x="26633" y="268712"/>
                  </a:lnTo>
                  <a:cubicBezTo>
                    <a:pt x="26118" y="272046"/>
                    <a:pt x="24991" y="275256"/>
                    <a:pt x="23251" y="278148"/>
                  </a:cubicBezTo>
                  <a:cubicBezTo>
                    <a:pt x="17737" y="287068"/>
                    <a:pt x="4675" y="298782"/>
                    <a:pt x="2617" y="300840"/>
                  </a:cubicBezTo>
                  <a:cubicBezTo>
                    <a:pt x="558" y="302898"/>
                    <a:pt x="558" y="314588"/>
                    <a:pt x="558" y="326277"/>
                  </a:cubicBezTo>
                  <a:cubicBezTo>
                    <a:pt x="558" y="337967"/>
                    <a:pt x="-1500" y="425994"/>
                    <a:pt x="1245" y="429449"/>
                  </a:cubicBezTo>
                  <a:cubicBezTo>
                    <a:pt x="3989" y="432904"/>
                    <a:pt x="9503" y="440452"/>
                    <a:pt x="12248" y="443196"/>
                  </a:cubicBezTo>
                  <a:cubicBezTo>
                    <a:pt x="14992" y="445941"/>
                    <a:pt x="19183" y="444128"/>
                    <a:pt x="18619" y="459077"/>
                  </a:cubicBezTo>
                  <a:cubicBezTo>
                    <a:pt x="21192" y="457949"/>
                    <a:pt x="23520" y="455449"/>
                    <a:pt x="25236" y="450230"/>
                  </a:cubicBezTo>
                  <a:cubicBezTo>
                    <a:pt x="29108" y="439129"/>
                    <a:pt x="33543" y="423591"/>
                    <a:pt x="42979" y="416387"/>
                  </a:cubicBezTo>
                  <a:cubicBezTo>
                    <a:pt x="52413" y="409182"/>
                    <a:pt x="71798" y="385338"/>
                    <a:pt x="82899" y="375363"/>
                  </a:cubicBezTo>
                  <a:cubicBezTo>
                    <a:pt x="94000" y="365389"/>
                    <a:pt x="122256" y="335982"/>
                    <a:pt x="135563" y="334879"/>
                  </a:cubicBezTo>
                  <a:cubicBezTo>
                    <a:pt x="148870" y="333777"/>
                    <a:pt x="167739" y="317137"/>
                    <a:pt x="181585" y="303291"/>
                  </a:cubicBezTo>
                  <a:cubicBezTo>
                    <a:pt x="195431" y="289445"/>
                    <a:pt x="226505" y="262807"/>
                    <a:pt x="232607" y="248372"/>
                  </a:cubicBezTo>
                  <a:cubicBezTo>
                    <a:pt x="238709" y="233938"/>
                    <a:pt x="249247" y="228964"/>
                    <a:pt x="253119" y="218965"/>
                  </a:cubicBezTo>
                  <a:cubicBezTo>
                    <a:pt x="256991" y="208967"/>
                    <a:pt x="268656" y="194018"/>
                    <a:pt x="268656" y="185147"/>
                  </a:cubicBezTo>
                  <a:cubicBezTo>
                    <a:pt x="268656" y="176275"/>
                    <a:pt x="273091" y="167404"/>
                    <a:pt x="282502" y="160199"/>
                  </a:cubicBezTo>
                  <a:cubicBezTo>
                    <a:pt x="291912" y="152994"/>
                    <a:pt x="291397" y="137457"/>
                    <a:pt x="301911" y="126920"/>
                  </a:cubicBezTo>
                  <a:cubicBezTo>
                    <a:pt x="312424" y="116382"/>
                    <a:pt x="313576" y="106947"/>
                    <a:pt x="318550" y="96974"/>
                  </a:cubicBezTo>
                  <a:cubicBezTo>
                    <a:pt x="323525" y="86999"/>
                    <a:pt x="324113" y="84720"/>
                    <a:pt x="325216" y="74232"/>
                  </a:cubicBezTo>
                  <a:cubicBezTo>
                    <a:pt x="326319" y="63743"/>
                    <a:pt x="336857" y="58156"/>
                    <a:pt x="336857" y="49848"/>
                  </a:cubicBezTo>
                  <a:cubicBezTo>
                    <a:pt x="336857" y="41540"/>
                    <a:pt x="334651" y="35977"/>
                    <a:pt x="334087" y="24900"/>
                  </a:cubicBezTo>
                  <a:cubicBezTo>
                    <a:pt x="333523" y="13824"/>
                    <a:pt x="344846" y="8481"/>
                    <a:pt x="337077" y="33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3" name="Freeform: Shape 1682">
              <a:extLst>
                <a:ext uri="{FF2B5EF4-FFF2-40B4-BE49-F238E27FC236}">
                  <a16:creationId xmlns:a16="http://schemas.microsoft.com/office/drawing/2014/main" xmlns="" id="{FFCA9FCA-B1EC-21BE-9C17-A862FA2AC067}"/>
                </a:ext>
              </a:extLst>
            </p:cNvPr>
            <p:cNvSpPr/>
            <p:nvPr/>
          </p:nvSpPr>
          <p:spPr>
            <a:xfrm>
              <a:off x="5995989" y="4212036"/>
              <a:ext cx="186044" cy="202823"/>
            </a:xfrm>
            <a:custGeom>
              <a:avLst/>
              <a:gdLst>
                <a:gd name="connsiteX0" fmla="*/ 90931 w 186044"/>
                <a:gd name="connsiteY0" fmla="*/ 197528 h 202823"/>
                <a:gd name="connsiteX1" fmla="*/ 101248 w 186044"/>
                <a:gd name="connsiteY1" fmla="*/ 190642 h 202823"/>
                <a:gd name="connsiteX2" fmla="*/ 93700 w 186044"/>
                <a:gd name="connsiteY2" fmla="*/ 176894 h 202823"/>
                <a:gd name="connsiteX3" fmla="*/ 88186 w 186044"/>
                <a:gd name="connsiteY3" fmla="*/ 161749 h 202823"/>
                <a:gd name="connsiteX4" fmla="*/ 105340 w 186044"/>
                <a:gd name="connsiteY4" fmla="*/ 155574 h 202823"/>
                <a:gd name="connsiteX5" fmla="*/ 117716 w 186044"/>
                <a:gd name="connsiteY5" fmla="*/ 147315 h 202823"/>
                <a:gd name="connsiteX6" fmla="*/ 123916 w 186044"/>
                <a:gd name="connsiteY6" fmla="*/ 137684 h 202823"/>
                <a:gd name="connsiteX7" fmla="*/ 134919 w 186044"/>
                <a:gd name="connsiteY7" fmla="*/ 146629 h 202823"/>
                <a:gd name="connsiteX8" fmla="*/ 143839 w 186044"/>
                <a:gd name="connsiteY8" fmla="*/ 156260 h 202823"/>
                <a:gd name="connsiteX9" fmla="*/ 154843 w 186044"/>
                <a:gd name="connsiteY9" fmla="*/ 150746 h 202823"/>
                <a:gd name="connsiteX10" fmla="*/ 166557 w 186044"/>
                <a:gd name="connsiteY10" fmla="*/ 159004 h 202823"/>
                <a:gd name="connsiteX11" fmla="*/ 176874 w 186044"/>
                <a:gd name="connsiteY11" fmla="*/ 152829 h 202823"/>
                <a:gd name="connsiteX12" fmla="*/ 183049 w 186044"/>
                <a:gd name="connsiteY12" fmla="*/ 141825 h 202823"/>
                <a:gd name="connsiteX13" fmla="*/ 183735 w 186044"/>
                <a:gd name="connsiteY13" fmla="*/ 123250 h 202823"/>
                <a:gd name="connsiteX14" fmla="*/ 185108 w 186044"/>
                <a:gd name="connsiteY14" fmla="*/ 103302 h 202823"/>
                <a:gd name="connsiteX15" fmla="*/ 172732 w 186044"/>
                <a:gd name="connsiteY15" fmla="*/ 89554 h 202823"/>
                <a:gd name="connsiteX16" fmla="*/ 165846 w 186044"/>
                <a:gd name="connsiteY16" fmla="*/ 75095 h 202823"/>
                <a:gd name="connsiteX17" fmla="*/ 173418 w 186044"/>
                <a:gd name="connsiteY17" fmla="*/ 59975 h 202823"/>
                <a:gd name="connsiteX18" fmla="*/ 184422 w 186044"/>
                <a:gd name="connsiteY18" fmla="*/ 46913 h 202823"/>
                <a:gd name="connsiteX19" fmla="*/ 176163 w 186044"/>
                <a:gd name="connsiteY19" fmla="*/ 35224 h 202823"/>
                <a:gd name="connsiteX20" fmla="*/ 167243 w 186044"/>
                <a:gd name="connsiteY20" fmla="*/ 28337 h 202823"/>
                <a:gd name="connsiteX21" fmla="*/ 150088 w 186044"/>
                <a:gd name="connsiteY21" fmla="*/ 38655 h 202823"/>
                <a:gd name="connsiteX22" fmla="*/ 141830 w 186044"/>
                <a:gd name="connsiteY22" fmla="*/ 26279 h 202823"/>
                <a:gd name="connsiteX23" fmla="*/ 144575 w 186044"/>
                <a:gd name="connsiteY23" fmla="*/ 13903 h 202823"/>
                <a:gd name="connsiteX24" fmla="*/ 145972 w 186044"/>
                <a:gd name="connsiteY24" fmla="*/ 3439 h 202823"/>
                <a:gd name="connsiteX25" fmla="*/ 142884 w 186044"/>
                <a:gd name="connsiteY25" fmla="*/ 3023 h 202823"/>
                <a:gd name="connsiteX26" fmla="*/ 142148 w 186044"/>
                <a:gd name="connsiteY26" fmla="*/ 3023 h 202823"/>
                <a:gd name="connsiteX27" fmla="*/ 139306 w 186044"/>
                <a:gd name="connsiteY27" fmla="*/ 2655 h 202823"/>
                <a:gd name="connsiteX28" fmla="*/ 138864 w 186044"/>
                <a:gd name="connsiteY28" fmla="*/ 2655 h 202823"/>
                <a:gd name="connsiteX29" fmla="*/ 135679 w 186044"/>
                <a:gd name="connsiteY29" fmla="*/ 2287 h 202823"/>
                <a:gd name="connsiteX30" fmla="*/ 134944 w 186044"/>
                <a:gd name="connsiteY30" fmla="*/ 2287 h 202823"/>
                <a:gd name="connsiteX31" fmla="*/ 132321 w 186044"/>
                <a:gd name="connsiteY31" fmla="*/ 1993 h 202823"/>
                <a:gd name="connsiteX32" fmla="*/ 131635 w 186044"/>
                <a:gd name="connsiteY32" fmla="*/ 1993 h 202823"/>
                <a:gd name="connsiteX33" fmla="*/ 128621 w 186044"/>
                <a:gd name="connsiteY33" fmla="*/ 1650 h 202823"/>
                <a:gd name="connsiteX34" fmla="*/ 127935 w 186044"/>
                <a:gd name="connsiteY34" fmla="*/ 1650 h 202823"/>
                <a:gd name="connsiteX35" fmla="*/ 125484 w 186044"/>
                <a:gd name="connsiteY35" fmla="*/ 1405 h 202823"/>
                <a:gd name="connsiteX36" fmla="*/ 124773 w 186044"/>
                <a:gd name="connsiteY36" fmla="*/ 1405 h 202823"/>
                <a:gd name="connsiteX37" fmla="*/ 122029 w 186044"/>
                <a:gd name="connsiteY37" fmla="*/ 1160 h 202823"/>
                <a:gd name="connsiteX38" fmla="*/ 121490 w 186044"/>
                <a:gd name="connsiteY38" fmla="*/ 1160 h 202823"/>
                <a:gd name="connsiteX39" fmla="*/ 119382 w 186044"/>
                <a:gd name="connsiteY39" fmla="*/ 988 h 202823"/>
                <a:gd name="connsiteX40" fmla="*/ 118745 w 186044"/>
                <a:gd name="connsiteY40" fmla="*/ 988 h 202823"/>
                <a:gd name="connsiteX41" fmla="*/ 116417 w 186044"/>
                <a:gd name="connsiteY41" fmla="*/ 841 h 202823"/>
                <a:gd name="connsiteX42" fmla="*/ 116196 w 186044"/>
                <a:gd name="connsiteY42" fmla="*/ 841 h 202823"/>
                <a:gd name="connsiteX43" fmla="*/ 114383 w 186044"/>
                <a:gd name="connsiteY43" fmla="*/ 841 h 202823"/>
                <a:gd name="connsiteX44" fmla="*/ 113893 w 186044"/>
                <a:gd name="connsiteY44" fmla="*/ 841 h 202823"/>
                <a:gd name="connsiteX45" fmla="*/ 112202 w 186044"/>
                <a:gd name="connsiteY45" fmla="*/ 841 h 202823"/>
                <a:gd name="connsiteX46" fmla="*/ 86079 w 186044"/>
                <a:gd name="connsiteY46" fmla="*/ 155 h 202823"/>
                <a:gd name="connsiteX47" fmla="*/ 85882 w 186044"/>
                <a:gd name="connsiteY47" fmla="*/ 1087 h 202823"/>
                <a:gd name="connsiteX48" fmla="*/ 85882 w 186044"/>
                <a:gd name="connsiteY48" fmla="*/ 1307 h 202823"/>
                <a:gd name="connsiteX49" fmla="*/ 85392 w 186044"/>
                <a:gd name="connsiteY49" fmla="*/ 2091 h 202823"/>
                <a:gd name="connsiteX50" fmla="*/ 85000 w 186044"/>
                <a:gd name="connsiteY50" fmla="*/ 2508 h 202823"/>
                <a:gd name="connsiteX51" fmla="*/ 84682 w 186044"/>
                <a:gd name="connsiteY51" fmla="*/ 2802 h 202823"/>
                <a:gd name="connsiteX52" fmla="*/ 83505 w 186044"/>
                <a:gd name="connsiteY52" fmla="*/ 3709 h 202823"/>
                <a:gd name="connsiteX53" fmla="*/ 83505 w 186044"/>
                <a:gd name="connsiteY53" fmla="*/ 3709 h 202823"/>
                <a:gd name="connsiteX54" fmla="*/ 81496 w 186044"/>
                <a:gd name="connsiteY54" fmla="*/ 4713 h 202823"/>
                <a:gd name="connsiteX55" fmla="*/ 82084 w 186044"/>
                <a:gd name="connsiteY55" fmla="*/ 36571 h 202823"/>
                <a:gd name="connsiteX56" fmla="*/ 49760 w 186044"/>
                <a:gd name="connsiteY56" fmla="*/ 45516 h 202823"/>
                <a:gd name="connsiteX57" fmla="*/ 24421 w 186044"/>
                <a:gd name="connsiteY57" fmla="*/ 43531 h 202823"/>
                <a:gd name="connsiteX58" fmla="*/ 23857 w 186044"/>
                <a:gd name="connsiteY58" fmla="*/ 50246 h 202823"/>
                <a:gd name="connsiteX59" fmla="*/ 21652 w 186044"/>
                <a:gd name="connsiteY59" fmla="*/ 64655 h 202823"/>
                <a:gd name="connsiteX60" fmla="*/ 16751 w 186044"/>
                <a:gd name="connsiteY60" fmla="*/ 77399 h 202823"/>
                <a:gd name="connsiteX61" fmla="*/ 12315 w 186044"/>
                <a:gd name="connsiteY61" fmla="*/ 92397 h 202823"/>
                <a:gd name="connsiteX62" fmla="*/ 1213 w 186044"/>
                <a:gd name="connsiteY62" fmla="*/ 108473 h 202823"/>
                <a:gd name="connsiteX63" fmla="*/ 21750 w 186044"/>
                <a:gd name="connsiteY63" fmla="*/ 141727 h 202823"/>
                <a:gd name="connsiteX64" fmla="*/ 44467 w 186044"/>
                <a:gd name="connsiteY64" fmla="*/ 171674 h 202823"/>
                <a:gd name="connsiteX65" fmla="*/ 61106 w 186044"/>
                <a:gd name="connsiteY65" fmla="*/ 187211 h 202823"/>
                <a:gd name="connsiteX66" fmla="*/ 74756 w 186044"/>
                <a:gd name="connsiteY66" fmla="*/ 201915 h 202823"/>
                <a:gd name="connsiteX67" fmla="*/ 75982 w 186044"/>
                <a:gd name="connsiteY67" fmla="*/ 200248 h 202823"/>
                <a:gd name="connsiteX68" fmla="*/ 90931 w 186044"/>
                <a:gd name="connsiteY68" fmla="*/ 197528 h 202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86044" h="202823">
                  <a:moveTo>
                    <a:pt x="90931" y="197528"/>
                  </a:moveTo>
                  <a:cubicBezTo>
                    <a:pt x="98503" y="200959"/>
                    <a:pt x="100562" y="198214"/>
                    <a:pt x="101248" y="190642"/>
                  </a:cubicBezTo>
                  <a:cubicBezTo>
                    <a:pt x="101934" y="183070"/>
                    <a:pt x="97817" y="179639"/>
                    <a:pt x="93700" y="176894"/>
                  </a:cubicBezTo>
                  <a:cubicBezTo>
                    <a:pt x="89583" y="174149"/>
                    <a:pt x="88186" y="167949"/>
                    <a:pt x="88186" y="161749"/>
                  </a:cubicBezTo>
                  <a:cubicBezTo>
                    <a:pt x="88186" y="155549"/>
                    <a:pt x="95758" y="155574"/>
                    <a:pt x="105340" y="155574"/>
                  </a:cubicBezTo>
                  <a:cubicBezTo>
                    <a:pt x="114922" y="155574"/>
                    <a:pt x="117716" y="151432"/>
                    <a:pt x="117716" y="147315"/>
                  </a:cubicBezTo>
                  <a:cubicBezTo>
                    <a:pt x="117716" y="143198"/>
                    <a:pt x="115657" y="136312"/>
                    <a:pt x="123916" y="137684"/>
                  </a:cubicBezTo>
                  <a:cubicBezTo>
                    <a:pt x="132174" y="139056"/>
                    <a:pt x="133547" y="141825"/>
                    <a:pt x="134919" y="146629"/>
                  </a:cubicBezTo>
                  <a:cubicBezTo>
                    <a:pt x="136292" y="151432"/>
                    <a:pt x="136977" y="152829"/>
                    <a:pt x="143839" y="156260"/>
                  </a:cubicBezTo>
                  <a:cubicBezTo>
                    <a:pt x="150701" y="159691"/>
                    <a:pt x="151412" y="156260"/>
                    <a:pt x="154843" y="150746"/>
                  </a:cubicBezTo>
                  <a:cubicBezTo>
                    <a:pt x="158274" y="145232"/>
                    <a:pt x="164474" y="152142"/>
                    <a:pt x="166557" y="159004"/>
                  </a:cubicBezTo>
                  <a:cubicBezTo>
                    <a:pt x="168640" y="165866"/>
                    <a:pt x="176874" y="159004"/>
                    <a:pt x="176874" y="152829"/>
                  </a:cubicBezTo>
                  <a:cubicBezTo>
                    <a:pt x="176874" y="146653"/>
                    <a:pt x="177560" y="145943"/>
                    <a:pt x="183049" y="141825"/>
                  </a:cubicBezTo>
                  <a:cubicBezTo>
                    <a:pt x="188539" y="137709"/>
                    <a:pt x="184422" y="128739"/>
                    <a:pt x="183735" y="123250"/>
                  </a:cubicBezTo>
                  <a:cubicBezTo>
                    <a:pt x="183049" y="117761"/>
                    <a:pt x="183735" y="116364"/>
                    <a:pt x="185108" y="103302"/>
                  </a:cubicBezTo>
                  <a:cubicBezTo>
                    <a:pt x="186480" y="90240"/>
                    <a:pt x="180207" y="93671"/>
                    <a:pt x="172732" y="89554"/>
                  </a:cubicBezTo>
                  <a:cubicBezTo>
                    <a:pt x="165258" y="85437"/>
                    <a:pt x="166557" y="79923"/>
                    <a:pt x="165846" y="75095"/>
                  </a:cubicBezTo>
                  <a:cubicBezTo>
                    <a:pt x="165136" y="70267"/>
                    <a:pt x="169302" y="62033"/>
                    <a:pt x="173418" y="59975"/>
                  </a:cubicBezTo>
                  <a:cubicBezTo>
                    <a:pt x="177535" y="57916"/>
                    <a:pt x="183735" y="53775"/>
                    <a:pt x="184422" y="46913"/>
                  </a:cubicBezTo>
                  <a:cubicBezTo>
                    <a:pt x="185108" y="40051"/>
                    <a:pt x="176163" y="38655"/>
                    <a:pt x="176163" y="35224"/>
                  </a:cubicBezTo>
                  <a:cubicBezTo>
                    <a:pt x="176163" y="31793"/>
                    <a:pt x="173418" y="28337"/>
                    <a:pt x="167243" y="28337"/>
                  </a:cubicBezTo>
                  <a:cubicBezTo>
                    <a:pt x="161067" y="28337"/>
                    <a:pt x="158985" y="34513"/>
                    <a:pt x="150088" y="38655"/>
                  </a:cubicBezTo>
                  <a:cubicBezTo>
                    <a:pt x="141193" y="42796"/>
                    <a:pt x="141830" y="30396"/>
                    <a:pt x="141830" y="26279"/>
                  </a:cubicBezTo>
                  <a:cubicBezTo>
                    <a:pt x="141830" y="22162"/>
                    <a:pt x="139771" y="16648"/>
                    <a:pt x="144575" y="13903"/>
                  </a:cubicBezTo>
                  <a:cubicBezTo>
                    <a:pt x="146756" y="12653"/>
                    <a:pt x="146682" y="8096"/>
                    <a:pt x="145972" y="3439"/>
                  </a:cubicBezTo>
                  <a:lnTo>
                    <a:pt x="142884" y="3023"/>
                  </a:lnTo>
                  <a:lnTo>
                    <a:pt x="142148" y="3023"/>
                  </a:lnTo>
                  <a:lnTo>
                    <a:pt x="139306" y="2655"/>
                  </a:lnTo>
                  <a:lnTo>
                    <a:pt x="138864" y="2655"/>
                  </a:lnTo>
                  <a:lnTo>
                    <a:pt x="135679" y="2287"/>
                  </a:lnTo>
                  <a:lnTo>
                    <a:pt x="134944" y="2287"/>
                  </a:lnTo>
                  <a:lnTo>
                    <a:pt x="132321" y="1993"/>
                  </a:lnTo>
                  <a:lnTo>
                    <a:pt x="131635" y="1993"/>
                  </a:lnTo>
                  <a:lnTo>
                    <a:pt x="128621" y="1650"/>
                  </a:lnTo>
                  <a:lnTo>
                    <a:pt x="127935" y="1650"/>
                  </a:lnTo>
                  <a:lnTo>
                    <a:pt x="125484" y="1405"/>
                  </a:lnTo>
                  <a:cubicBezTo>
                    <a:pt x="125239" y="1429"/>
                    <a:pt x="125019" y="1429"/>
                    <a:pt x="124773" y="1405"/>
                  </a:cubicBezTo>
                  <a:lnTo>
                    <a:pt x="122029" y="1160"/>
                  </a:lnTo>
                  <a:lnTo>
                    <a:pt x="121490" y="1160"/>
                  </a:lnTo>
                  <a:lnTo>
                    <a:pt x="119382" y="988"/>
                  </a:lnTo>
                  <a:lnTo>
                    <a:pt x="118745" y="988"/>
                  </a:lnTo>
                  <a:lnTo>
                    <a:pt x="116417" y="841"/>
                  </a:lnTo>
                  <a:lnTo>
                    <a:pt x="116196" y="841"/>
                  </a:lnTo>
                  <a:lnTo>
                    <a:pt x="114383" y="841"/>
                  </a:lnTo>
                  <a:lnTo>
                    <a:pt x="113893" y="841"/>
                  </a:lnTo>
                  <a:lnTo>
                    <a:pt x="112202" y="841"/>
                  </a:lnTo>
                  <a:cubicBezTo>
                    <a:pt x="103281" y="841"/>
                    <a:pt x="86079" y="-2589"/>
                    <a:pt x="86079" y="155"/>
                  </a:cubicBezTo>
                  <a:cubicBezTo>
                    <a:pt x="86079" y="474"/>
                    <a:pt x="86005" y="792"/>
                    <a:pt x="85882" y="1087"/>
                  </a:cubicBezTo>
                  <a:lnTo>
                    <a:pt x="85882" y="1307"/>
                  </a:lnTo>
                  <a:cubicBezTo>
                    <a:pt x="85735" y="1577"/>
                    <a:pt x="85588" y="1846"/>
                    <a:pt x="85392" y="2091"/>
                  </a:cubicBezTo>
                  <a:lnTo>
                    <a:pt x="85000" y="2508"/>
                  </a:lnTo>
                  <a:lnTo>
                    <a:pt x="84682" y="2802"/>
                  </a:lnTo>
                  <a:cubicBezTo>
                    <a:pt x="84314" y="3145"/>
                    <a:pt x="83922" y="3439"/>
                    <a:pt x="83505" y="3709"/>
                  </a:cubicBezTo>
                  <a:lnTo>
                    <a:pt x="83505" y="3709"/>
                  </a:lnTo>
                  <a:cubicBezTo>
                    <a:pt x="82868" y="4101"/>
                    <a:pt x="82206" y="4444"/>
                    <a:pt x="81496" y="4713"/>
                  </a:cubicBezTo>
                  <a:cubicBezTo>
                    <a:pt x="82500" y="15300"/>
                    <a:pt x="82696" y="25960"/>
                    <a:pt x="82084" y="36571"/>
                  </a:cubicBezTo>
                  <a:cubicBezTo>
                    <a:pt x="81398" y="50320"/>
                    <a:pt x="58680" y="45516"/>
                    <a:pt x="49760" y="45516"/>
                  </a:cubicBezTo>
                  <a:cubicBezTo>
                    <a:pt x="43952" y="45516"/>
                    <a:pt x="32410" y="44364"/>
                    <a:pt x="24421" y="43531"/>
                  </a:cubicBezTo>
                  <a:cubicBezTo>
                    <a:pt x="25328" y="45737"/>
                    <a:pt x="25131" y="48236"/>
                    <a:pt x="23857" y="50246"/>
                  </a:cubicBezTo>
                  <a:cubicBezTo>
                    <a:pt x="20377" y="54216"/>
                    <a:pt x="19519" y="59828"/>
                    <a:pt x="21652" y="64655"/>
                  </a:cubicBezTo>
                  <a:cubicBezTo>
                    <a:pt x="23857" y="70194"/>
                    <a:pt x="17216" y="70194"/>
                    <a:pt x="16751" y="77399"/>
                  </a:cubicBezTo>
                  <a:cubicBezTo>
                    <a:pt x="16284" y="84604"/>
                    <a:pt x="18980" y="88500"/>
                    <a:pt x="12315" y="92397"/>
                  </a:cubicBezTo>
                  <a:cubicBezTo>
                    <a:pt x="5649" y="96293"/>
                    <a:pt x="-3761" y="96269"/>
                    <a:pt x="1213" y="108473"/>
                  </a:cubicBezTo>
                  <a:cubicBezTo>
                    <a:pt x="6188" y="120677"/>
                    <a:pt x="16187" y="132317"/>
                    <a:pt x="21750" y="141727"/>
                  </a:cubicBezTo>
                  <a:cubicBezTo>
                    <a:pt x="27312" y="151138"/>
                    <a:pt x="35057" y="165572"/>
                    <a:pt x="44467" y="171674"/>
                  </a:cubicBezTo>
                  <a:cubicBezTo>
                    <a:pt x="53877" y="177776"/>
                    <a:pt x="54465" y="177776"/>
                    <a:pt x="61106" y="187211"/>
                  </a:cubicBezTo>
                  <a:cubicBezTo>
                    <a:pt x="65273" y="192456"/>
                    <a:pt x="69855" y="197357"/>
                    <a:pt x="74756" y="201915"/>
                  </a:cubicBezTo>
                  <a:cubicBezTo>
                    <a:pt x="75173" y="201376"/>
                    <a:pt x="75590" y="200861"/>
                    <a:pt x="75982" y="200248"/>
                  </a:cubicBezTo>
                  <a:cubicBezTo>
                    <a:pt x="79928" y="193411"/>
                    <a:pt x="83383" y="194073"/>
                    <a:pt x="90931" y="19752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4" name="Freeform: Shape 1683">
              <a:extLst>
                <a:ext uri="{FF2B5EF4-FFF2-40B4-BE49-F238E27FC236}">
                  <a16:creationId xmlns:a16="http://schemas.microsoft.com/office/drawing/2014/main" xmlns="" id="{49504502-2FB3-6BA0-9DA5-7967BDBFD740}"/>
                </a:ext>
              </a:extLst>
            </p:cNvPr>
            <p:cNvSpPr/>
            <p:nvPr/>
          </p:nvSpPr>
          <p:spPr>
            <a:xfrm>
              <a:off x="6070707" y="4168536"/>
              <a:ext cx="247341" cy="286490"/>
            </a:xfrm>
            <a:custGeom>
              <a:avLst/>
              <a:gdLst>
                <a:gd name="connsiteX0" fmla="*/ 59490 w 247341"/>
                <a:gd name="connsiteY0" fmla="*/ 269235 h 286490"/>
                <a:gd name="connsiteX1" fmla="*/ 60274 w 247341"/>
                <a:gd name="connsiteY1" fmla="*/ 270167 h 286490"/>
                <a:gd name="connsiteX2" fmla="*/ 60519 w 247341"/>
                <a:gd name="connsiteY2" fmla="*/ 270485 h 286490"/>
                <a:gd name="connsiteX3" fmla="*/ 60838 w 247341"/>
                <a:gd name="connsiteY3" fmla="*/ 270950 h 286490"/>
                <a:gd name="connsiteX4" fmla="*/ 61328 w 247341"/>
                <a:gd name="connsiteY4" fmla="*/ 271735 h 286490"/>
                <a:gd name="connsiteX5" fmla="*/ 61328 w 247341"/>
                <a:gd name="connsiteY5" fmla="*/ 271735 h 286490"/>
                <a:gd name="connsiteX6" fmla="*/ 61328 w 247341"/>
                <a:gd name="connsiteY6" fmla="*/ 271735 h 286490"/>
                <a:gd name="connsiteX7" fmla="*/ 62651 w 247341"/>
                <a:gd name="connsiteY7" fmla="*/ 275681 h 286490"/>
                <a:gd name="connsiteX8" fmla="*/ 62651 w 247341"/>
                <a:gd name="connsiteY8" fmla="*/ 275681 h 286490"/>
                <a:gd name="connsiteX9" fmla="*/ 63411 w 247341"/>
                <a:gd name="connsiteY9" fmla="*/ 276367 h 286490"/>
                <a:gd name="connsiteX10" fmla="*/ 63582 w 247341"/>
                <a:gd name="connsiteY10" fmla="*/ 276489 h 286490"/>
                <a:gd name="connsiteX11" fmla="*/ 64024 w 247341"/>
                <a:gd name="connsiteY11" fmla="*/ 276710 h 286490"/>
                <a:gd name="connsiteX12" fmla="*/ 64293 w 247341"/>
                <a:gd name="connsiteY12" fmla="*/ 276857 h 286490"/>
                <a:gd name="connsiteX13" fmla="*/ 64857 w 247341"/>
                <a:gd name="connsiteY13" fmla="*/ 277077 h 286490"/>
                <a:gd name="connsiteX14" fmla="*/ 65200 w 247341"/>
                <a:gd name="connsiteY14" fmla="*/ 277224 h 286490"/>
                <a:gd name="connsiteX15" fmla="*/ 65959 w 247341"/>
                <a:gd name="connsiteY15" fmla="*/ 277494 h 286490"/>
                <a:gd name="connsiteX16" fmla="*/ 66327 w 247341"/>
                <a:gd name="connsiteY16" fmla="*/ 277641 h 286490"/>
                <a:gd name="connsiteX17" fmla="*/ 67724 w 247341"/>
                <a:gd name="connsiteY17" fmla="*/ 278082 h 286490"/>
                <a:gd name="connsiteX18" fmla="*/ 82183 w 247341"/>
                <a:gd name="connsiteY18" fmla="*/ 276023 h 286490"/>
                <a:gd name="connsiteX19" fmla="*/ 99337 w 247341"/>
                <a:gd name="connsiteY19" fmla="*/ 265020 h 286490"/>
                <a:gd name="connsiteX20" fmla="*/ 110340 w 247341"/>
                <a:gd name="connsiteY20" fmla="*/ 275337 h 286490"/>
                <a:gd name="connsiteX21" fmla="*/ 119285 w 247341"/>
                <a:gd name="connsiteY21" fmla="*/ 281537 h 286490"/>
                <a:gd name="connsiteX22" fmla="*/ 129602 w 247341"/>
                <a:gd name="connsiteY22" fmla="*/ 271220 h 286490"/>
                <a:gd name="connsiteX23" fmla="*/ 148178 w 247341"/>
                <a:gd name="connsiteY23" fmla="*/ 273965 h 286490"/>
                <a:gd name="connsiteX24" fmla="*/ 145409 w 247341"/>
                <a:gd name="connsiteY24" fmla="*/ 262962 h 286490"/>
                <a:gd name="connsiteX25" fmla="*/ 144722 w 247341"/>
                <a:gd name="connsiteY25" fmla="*/ 250586 h 286490"/>
                <a:gd name="connsiteX26" fmla="*/ 163298 w 247341"/>
                <a:gd name="connsiteY26" fmla="*/ 242327 h 286490"/>
                <a:gd name="connsiteX27" fmla="*/ 168200 w 247341"/>
                <a:gd name="connsiteY27" fmla="*/ 216179 h 286490"/>
                <a:gd name="connsiteX28" fmla="*/ 173689 w 247341"/>
                <a:gd name="connsiteY28" fmla="*/ 176970 h 286490"/>
                <a:gd name="connsiteX29" fmla="*/ 197067 w 247341"/>
                <a:gd name="connsiteY29" fmla="*/ 143274 h 286490"/>
                <a:gd name="connsiteX30" fmla="*/ 210840 w 247341"/>
                <a:gd name="connsiteY30" fmla="*/ 112322 h 286490"/>
                <a:gd name="connsiteX31" fmla="*/ 226646 w 247341"/>
                <a:gd name="connsiteY31" fmla="*/ 70368 h 286490"/>
                <a:gd name="connsiteX32" fmla="*/ 234905 w 247341"/>
                <a:gd name="connsiteY32" fmla="*/ 38044 h 286490"/>
                <a:gd name="connsiteX33" fmla="*/ 247158 w 247341"/>
                <a:gd name="connsiteY33" fmla="*/ 16723 h 286490"/>
                <a:gd name="connsiteX34" fmla="*/ 245982 w 247341"/>
                <a:gd name="connsiteY34" fmla="*/ 5230 h 286490"/>
                <a:gd name="connsiteX35" fmla="*/ 243899 w 247341"/>
                <a:gd name="connsiteY35" fmla="*/ 6333 h 286490"/>
                <a:gd name="connsiteX36" fmla="*/ 243041 w 247341"/>
                <a:gd name="connsiteY36" fmla="*/ 6333 h 286490"/>
                <a:gd name="connsiteX37" fmla="*/ 215521 w 247341"/>
                <a:gd name="connsiteY37" fmla="*/ 133 h 286490"/>
                <a:gd name="connsiteX38" fmla="*/ 191456 w 247341"/>
                <a:gd name="connsiteY38" fmla="*/ 2191 h 286490"/>
                <a:gd name="connsiteX39" fmla="*/ 179203 w 247341"/>
                <a:gd name="connsiteY39" fmla="*/ 23536 h 286490"/>
                <a:gd name="connsiteX40" fmla="*/ 173689 w 247341"/>
                <a:gd name="connsiteY40" fmla="*/ 37284 h 286490"/>
                <a:gd name="connsiteX41" fmla="*/ 172366 w 247341"/>
                <a:gd name="connsiteY41" fmla="*/ 37922 h 286490"/>
                <a:gd name="connsiteX42" fmla="*/ 171998 w 247341"/>
                <a:gd name="connsiteY42" fmla="*/ 38166 h 286490"/>
                <a:gd name="connsiteX43" fmla="*/ 171189 w 247341"/>
                <a:gd name="connsiteY43" fmla="*/ 38730 h 286490"/>
                <a:gd name="connsiteX44" fmla="*/ 170821 w 247341"/>
                <a:gd name="connsiteY44" fmla="*/ 39024 h 286490"/>
                <a:gd name="connsiteX45" fmla="*/ 170160 w 247341"/>
                <a:gd name="connsiteY45" fmla="*/ 39686 h 286490"/>
                <a:gd name="connsiteX46" fmla="*/ 169841 w 247341"/>
                <a:gd name="connsiteY46" fmla="*/ 40004 h 286490"/>
                <a:gd name="connsiteX47" fmla="*/ 169229 w 247341"/>
                <a:gd name="connsiteY47" fmla="*/ 40813 h 286490"/>
                <a:gd name="connsiteX48" fmla="*/ 169008 w 247341"/>
                <a:gd name="connsiteY48" fmla="*/ 41107 h 286490"/>
                <a:gd name="connsiteX49" fmla="*/ 168346 w 247341"/>
                <a:gd name="connsiteY49" fmla="*/ 42210 h 286490"/>
                <a:gd name="connsiteX50" fmla="*/ 168346 w 247341"/>
                <a:gd name="connsiteY50" fmla="*/ 42210 h 286490"/>
                <a:gd name="connsiteX51" fmla="*/ 166655 w 247341"/>
                <a:gd name="connsiteY51" fmla="*/ 46719 h 286490"/>
                <a:gd name="connsiteX52" fmla="*/ 166655 w 247341"/>
                <a:gd name="connsiteY52" fmla="*/ 46719 h 286490"/>
                <a:gd name="connsiteX53" fmla="*/ 165136 w 247341"/>
                <a:gd name="connsiteY53" fmla="*/ 54904 h 286490"/>
                <a:gd name="connsiteX54" fmla="*/ 164793 w 247341"/>
                <a:gd name="connsiteY54" fmla="*/ 57159 h 286490"/>
                <a:gd name="connsiteX55" fmla="*/ 149673 w 247341"/>
                <a:gd name="connsiteY55" fmla="*/ 58531 h 286490"/>
                <a:gd name="connsiteX56" fmla="*/ 123549 w 247341"/>
                <a:gd name="connsiteY56" fmla="*/ 50959 h 286490"/>
                <a:gd name="connsiteX57" fmla="*/ 86398 w 247341"/>
                <a:gd name="connsiteY57" fmla="*/ 48900 h 286490"/>
                <a:gd name="connsiteX58" fmla="*/ 84192 w 247341"/>
                <a:gd name="connsiteY58" fmla="*/ 48533 h 286490"/>
                <a:gd name="connsiteX59" fmla="*/ 83629 w 247341"/>
                <a:gd name="connsiteY59" fmla="*/ 48533 h 286490"/>
                <a:gd name="connsiteX60" fmla="*/ 81178 w 247341"/>
                <a:gd name="connsiteY60" fmla="*/ 48165 h 286490"/>
                <a:gd name="connsiteX61" fmla="*/ 80712 w 247341"/>
                <a:gd name="connsiteY61" fmla="*/ 48165 h 286490"/>
                <a:gd name="connsiteX62" fmla="*/ 78261 w 247341"/>
                <a:gd name="connsiteY62" fmla="*/ 47822 h 286490"/>
                <a:gd name="connsiteX63" fmla="*/ 77845 w 247341"/>
                <a:gd name="connsiteY63" fmla="*/ 47822 h 286490"/>
                <a:gd name="connsiteX64" fmla="*/ 74929 w 247341"/>
                <a:gd name="connsiteY64" fmla="*/ 47430 h 286490"/>
                <a:gd name="connsiteX65" fmla="*/ 74414 w 247341"/>
                <a:gd name="connsiteY65" fmla="*/ 47430 h 286490"/>
                <a:gd name="connsiteX66" fmla="*/ 71204 w 247341"/>
                <a:gd name="connsiteY66" fmla="*/ 47013 h 286490"/>
                <a:gd name="connsiteX67" fmla="*/ 69807 w 247341"/>
                <a:gd name="connsiteY67" fmla="*/ 57477 h 286490"/>
                <a:gd name="connsiteX68" fmla="*/ 67063 w 247341"/>
                <a:gd name="connsiteY68" fmla="*/ 69853 h 286490"/>
                <a:gd name="connsiteX69" fmla="*/ 75321 w 247341"/>
                <a:gd name="connsiteY69" fmla="*/ 82229 h 286490"/>
                <a:gd name="connsiteX70" fmla="*/ 92475 w 247341"/>
                <a:gd name="connsiteY70" fmla="*/ 71911 h 286490"/>
                <a:gd name="connsiteX71" fmla="*/ 101396 w 247341"/>
                <a:gd name="connsiteY71" fmla="*/ 78798 h 286490"/>
                <a:gd name="connsiteX72" fmla="*/ 109654 w 247341"/>
                <a:gd name="connsiteY72" fmla="*/ 90487 h 286490"/>
                <a:gd name="connsiteX73" fmla="*/ 98651 w 247341"/>
                <a:gd name="connsiteY73" fmla="*/ 103549 h 286490"/>
                <a:gd name="connsiteX74" fmla="*/ 91078 w 247341"/>
                <a:gd name="connsiteY74" fmla="*/ 118669 h 286490"/>
                <a:gd name="connsiteX75" fmla="*/ 97964 w 247341"/>
                <a:gd name="connsiteY75" fmla="*/ 133128 h 286490"/>
                <a:gd name="connsiteX76" fmla="*/ 110340 w 247341"/>
                <a:gd name="connsiteY76" fmla="*/ 146876 h 286490"/>
                <a:gd name="connsiteX77" fmla="*/ 108968 w 247341"/>
                <a:gd name="connsiteY77" fmla="*/ 166824 h 286490"/>
                <a:gd name="connsiteX78" fmla="*/ 108281 w 247341"/>
                <a:gd name="connsiteY78" fmla="*/ 185400 h 286490"/>
                <a:gd name="connsiteX79" fmla="*/ 102106 w 247341"/>
                <a:gd name="connsiteY79" fmla="*/ 196403 h 286490"/>
                <a:gd name="connsiteX80" fmla="*/ 91789 w 247341"/>
                <a:gd name="connsiteY80" fmla="*/ 202578 h 286490"/>
                <a:gd name="connsiteX81" fmla="*/ 80075 w 247341"/>
                <a:gd name="connsiteY81" fmla="*/ 194320 h 286490"/>
                <a:gd name="connsiteX82" fmla="*/ 69072 w 247341"/>
                <a:gd name="connsiteY82" fmla="*/ 199834 h 286490"/>
                <a:gd name="connsiteX83" fmla="*/ 60152 w 247341"/>
                <a:gd name="connsiteY83" fmla="*/ 190203 h 286490"/>
                <a:gd name="connsiteX84" fmla="*/ 49148 w 247341"/>
                <a:gd name="connsiteY84" fmla="*/ 181258 h 286490"/>
                <a:gd name="connsiteX85" fmla="*/ 42948 w 247341"/>
                <a:gd name="connsiteY85" fmla="*/ 190889 h 286490"/>
                <a:gd name="connsiteX86" fmla="*/ 30572 w 247341"/>
                <a:gd name="connsiteY86" fmla="*/ 199148 h 286490"/>
                <a:gd name="connsiteX87" fmla="*/ 13418 w 247341"/>
                <a:gd name="connsiteY87" fmla="*/ 205323 h 286490"/>
                <a:gd name="connsiteX88" fmla="*/ 18932 w 247341"/>
                <a:gd name="connsiteY88" fmla="*/ 220468 h 286490"/>
                <a:gd name="connsiteX89" fmla="*/ 26480 w 247341"/>
                <a:gd name="connsiteY89" fmla="*/ 234216 h 286490"/>
                <a:gd name="connsiteX90" fmla="*/ 16163 w 247341"/>
                <a:gd name="connsiteY90" fmla="*/ 241102 h 286490"/>
                <a:gd name="connsiteX91" fmla="*/ 1042 w 247341"/>
                <a:gd name="connsiteY91" fmla="*/ 243161 h 286490"/>
                <a:gd name="connsiteX92" fmla="*/ -183 w 247341"/>
                <a:gd name="connsiteY92" fmla="*/ 244827 h 286490"/>
                <a:gd name="connsiteX93" fmla="*/ 19986 w 247341"/>
                <a:gd name="connsiteY93" fmla="*/ 266711 h 286490"/>
                <a:gd name="connsiteX94" fmla="*/ 28955 w 247341"/>
                <a:gd name="connsiteY94" fmla="*/ 285581 h 286490"/>
                <a:gd name="connsiteX95" fmla="*/ 41625 w 247341"/>
                <a:gd name="connsiteY95" fmla="*/ 276857 h 286490"/>
                <a:gd name="connsiteX96" fmla="*/ 59490 w 247341"/>
                <a:gd name="connsiteY96" fmla="*/ 269235 h 286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47341" h="286490">
                  <a:moveTo>
                    <a:pt x="59490" y="269235"/>
                  </a:moveTo>
                  <a:cubicBezTo>
                    <a:pt x="59784" y="269529"/>
                    <a:pt x="60029" y="269848"/>
                    <a:pt x="60274" y="270167"/>
                  </a:cubicBezTo>
                  <a:cubicBezTo>
                    <a:pt x="60372" y="270265"/>
                    <a:pt x="60445" y="270362"/>
                    <a:pt x="60519" y="270485"/>
                  </a:cubicBezTo>
                  <a:cubicBezTo>
                    <a:pt x="60642" y="270632"/>
                    <a:pt x="60740" y="270779"/>
                    <a:pt x="60838" y="270950"/>
                  </a:cubicBezTo>
                  <a:cubicBezTo>
                    <a:pt x="61034" y="271196"/>
                    <a:pt x="61181" y="271466"/>
                    <a:pt x="61328" y="271735"/>
                  </a:cubicBezTo>
                  <a:lnTo>
                    <a:pt x="61328" y="271735"/>
                  </a:lnTo>
                  <a:lnTo>
                    <a:pt x="61328" y="271735"/>
                  </a:lnTo>
                  <a:cubicBezTo>
                    <a:pt x="62431" y="273744"/>
                    <a:pt x="62014" y="274798"/>
                    <a:pt x="62651" y="275681"/>
                  </a:cubicBezTo>
                  <a:lnTo>
                    <a:pt x="62651" y="275681"/>
                  </a:lnTo>
                  <a:cubicBezTo>
                    <a:pt x="62848" y="275974"/>
                    <a:pt x="63117" y="276195"/>
                    <a:pt x="63411" y="276367"/>
                  </a:cubicBezTo>
                  <a:lnTo>
                    <a:pt x="63582" y="276489"/>
                  </a:lnTo>
                  <a:lnTo>
                    <a:pt x="64024" y="276710"/>
                  </a:lnTo>
                  <a:lnTo>
                    <a:pt x="64293" y="276857"/>
                  </a:lnTo>
                  <a:lnTo>
                    <a:pt x="64857" y="277077"/>
                  </a:lnTo>
                  <a:lnTo>
                    <a:pt x="65200" y="277224"/>
                  </a:lnTo>
                  <a:lnTo>
                    <a:pt x="65959" y="277494"/>
                  </a:lnTo>
                  <a:lnTo>
                    <a:pt x="66327" y="277641"/>
                  </a:lnTo>
                  <a:lnTo>
                    <a:pt x="67724" y="278082"/>
                  </a:lnTo>
                  <a:cubicBezTo>
                    <a:pt x="76669" y="280826"/>
                    <a:pt x="71866" y="284968"/>
                    <a:pt x="82183" y="276023"/>
                  </a:cubicBezTo>
                  <a:cubicBezTo>
                    <a:pt x="92500" y="267079"/>
                    <a:pt x="88358" y="262962"/>
                    <a:pt x="99337" y="265020"/>
                  </a:cubicBezTo>
                  <a:cubicBezTo>
                    <a:pt x="110316" y="267079"/>
                    <a:pt x="110340" y="269162"/>
                    <a:pt x="110340" y="275337"/>
                  </a:cubicBezTo>
                  <a:cubicBezTo>
                    <a:pt x="110340" y="281513"/>
                    <a:pt x="113109" y="288399"/>
                    <a:pt x="119285" y="281537"/>
                  </a:cubicBezTo>
                  <a:cubicBezTo>
                    <a:pt x="125460" y="274675"/>
                    <a:pt x="119285" y="269162"/>
                    <a:pt x="129602" y="271220"/>
                  </a:cubicBezTo>
                  <a:cubicBezTo>
                    <a:pt x="139919" y="273279"/>
                    <a:pt x="147491" y="278768"/>
                    <a:pt x="148178" y="273965"/>
                  </a:cubicBezTo>
                  <a:cubicBezTo>
                    <a:pt x="148864" y="269162"/>
                    <a:pt x="148864" y="266393"/>
                    <a:pt x="145409" y="262962"/>
                  </a:cubicBezTo>
                  <a:cubicBezTo>
                    <a:pt x="141953" y="259531"/>
                    <a:pt x="135116" y="251958"/>
                    <a:pt x="144722" y="250586"/>
                  </a:cubicBezTo>
                  <a:cubicBezTo>
                    <a:pt x="154329" y="249214"/>
                    <a:pt x="157809" y="251272"/>
                    <a:pt x="163298" y="242327"/>
                  </a:cubicBezTo>
                  <a:cubicBezTo>
                    <a:pt x="168788" y="233383"/>
                    <a:pt x="168200" y="226496"/>
                    <a:pt x="168200" y="216179"/>
                  </a:cubicBezTo>
                  <a:cubicBezTo>
                    <a:pt x="168200" y="205862"/>
                    <a:pt x="163298" y="185939"/>
                    <a:pt x="173689" y="176970"/>
                  </a:cubicBezTo>
                  <a:cubicBezTo>
                    <a:pt x="184080" y="168001"/>
                    <a:pt x="194323" y="155649"/>
                    <a:pt x="197067" y="143274"/>
                  </a:cubicBezTo>
                  <a:cubicBezTo>
                    <a:pt x="199812" y="130898"/>
                    <a:pt x="203954" y="124698"/>
                    <a:pt x="210840" y="112322"/>
                  </a:cubicBezTo>
                  <a:cubicBezTo>
                    <a:pt x="217726" y="99947"/>
                    <a:pt x="225960" y="85365"/>
                    <a:pt x="226646" y="70368"/>
                  </a:cubicBezTo>
                  <a:cubicBezTo>
                    <a:pt x="227333" y="55370"/>
                    <a:pt x="223902" y="47675"/>
                    <a:pt x="234905" y="38044"/>
                  </a:cubicBezTo>
                  <a:cubicBezTo>
                    <a:pt x="245909" y="28413"/>
                    <a:pt x="247158" y="22899"/>
                    <a:pt x="247158" y="16723"/>
                  </a:cubicBezTo>
                  <a:cubicBezTo>
                    <a:pt x="247109" y="12876"/>
                    <a:pt x="246717" y="9029"/>
                    <a:pt x="245982" y="5230"/>
                  </a:cubicBezTo>
                  <a:cubicBezTo>
                    <a:pt x="245419" y="5794"/>
                    <a:pt x="244683" y="6162"/>
                    <a:pt x="243899" y="6333"/>
                  </a:cubicBezTo>
                  <a:cubicBezTo>
                    <a:pt x="243605" y="6357"/>
                    <a:pt x="243335" y="6357"/>
                    <a:pt x="243041" y="6333"/>
                  </a:cubicBezTo>
                  <a:cubicBezTo>
                    <a:pt x="233631" y="5573"/>
                    <a:pt x="224368" y="3490"/>
                    <a:pt x="215521" y="133"/>
                  </a:cubicBezTo>
                  <a:cubicBezTo>
                    <a:pt x="207262" y="-3298"/>
                    <a:pt x="207262" y="2902"/>
                    <a:pt x="191456" y="2191"/>
                  </a:cubicBezTo>
                  <a:cubicBezTo>
                    <a:pt x="175649" y="1481"/>
                    <a:pt x="181138" y="15964"/>
                    <a:pt x="179203" y="23536"/>
                  </a:cubicBezTo>
                  <a:cubicBezTo>
                    <a:pt x="177267" y="31109"/>
                    <a:pt x="180575" y="34539"/>
                    <a:pt x="173689" y="37284"/>
                  </a:cubicBezTo>
                  <a:cubicBezTo>
                    <a:pt x="173223" y="37456"/>
                    <a:pt x="172782" y="37676"/>
                    <a:pt x="172366" y="37922"/>
                  </a:cubicBezTo>
                  <a:lnTo>
                    <a:pt x="171998" y="38166"/>
                  </a:lnTo>
                  <a:lnTo>
                    <a:pt x="171189" y="38730"/>
                  </a:lnTo>
                  <a:lnTo>
                    <a:pt x="170821" y="39024"/>
                  </a:lnTo>
                  <a:cubicBezTo>
                    <a:pt x="170577" y="39220"/>
                    <a:pt x="170356" y="39465"/>
                    <a:pt x="170160" y="39686"/>
                  </a:cubicBezTo>
                  <a:lnTo>
                    <a:pt x="169841" y="40004"/>
                  </a:lnTo>
                  <a:cubicBezTo>
                    <a:pt x="169621" y="40274"/>
                    <a:pt x="169425" y="40544"/>
                    <a:pt x="169229" y="40813"/>
                  </a:cubicBezTo>
                  <a:lnTo>
                    <a:pt x="169008" y="41107"/>
                  </a:lnTo>
                  <a:cubicBezTo>
                    <a:pt x="168763" y="41450"/>
                    <a:pt x="168542" y="41818"/>
                    <a:pt x="168346" y="42210"/>
                  </a:cubicBezTo>
                  <a:lnTo>
                    <a:pt x="168346" y="42210"/>
                  </a:lnTo>
                  <a:cubicBezTo>
                    <a:pt x="167611" y="43656"/>
                    <a:pt x="167047" y="45151"/>
                    <a:pt x="166655" y="46719"/>
                  </a:cubicBezTo>
                  <a:lnTo>
                    <a:pt x="166655" y="46719"/>
                  </a:lnTo>
                  <a:cubicBezTo>
                    <a:pt x="166018" y="49415"/>
                    <a:pt x="165504" y="52160"/>
                    <a:pt x="165136" y="54904"/>
                  </a:cubicBezTo>
                  <a:cubicBezTo>
                    <a:pt x="165136" y="55639"/>
                    <a:pt x="164916" y="56399"/>
                    <a:pt x="164793" y="57159"/>
                  </a:cubicBezTo>
                  <a:cubicBezTo>
                    <a:pt x="163420" y="66079"/>
                    <a:pt x="154476" y="64707"/>
                    <a:pt x="149673" y="58531"/>
                  </a:cubicBezTo>
                  <a:cubicBezTo>
                    <a:pt x="144870" y="52355"/>
                    <a:pt x="133156" y="57845"/>
                    <a:pt x="123549" y="50959"/>
                  </a:cubicBezTo>
                  <a:cubicBezTo>
                    <a:pt x="113943" y="44073"/>
                    <a:pt x="98773" y="50959"/>
                    <a:pt x="86398" y="48900"/>
                  </a:cubicBezTo>
                  <a:lnTo>
                    <a:pt x="84192" y="48533"/>
                  </a:lnTo>
                  <a:lnTo>
                    <a:pt x="83629" y="48533"/>
                  </a:lnTo>
                  <a:lnTo>
                    <a:pt x="81178" y="48165"/>
                  </a:lnTo>
                  <a:lnTo>
                    <a:pt x="80712" y="48165"/>
                  </a:lnTo>
                  <a:lnTo>
                    <a:pt x="78261" y="47822"/>
                  </a:lnTo>
                  <a:lnTo>
                    <a:pt x="77845" y="47822"/>
                  </a:lnTo>
                  <a:lnTo>
                    <a:pt x="74929" y="47430"/>
                  </a:lnTo>
                  <a:lnTo>
                    <a:pt x="74414" y="47430"/>
                  </a:lnTo>
                  <a:lnTo>
                    <a:pt x="71204" y="47013"/>
                  </a:lnTo>
                  <a:cubicBezTo>
                    <a:pt x="71915" y="51669"/>
                    <a:pt x="71988" y="56228"/>
                    <a:pt x="69807" y="57477"/>
                  </a:cubicBezTo>
                  <a:cubicBezTo>
                    <a:pt x="64906" y="60222"/>
                    <a:pt x="67063" y="65736"/>
                    <a:pt x="67063" y="69853"/>
                  </a:cubicBezTo>
                  <a:cubicBezTo>
                    <a:pt x="67063" y="73970"/>
                    <a:pt x="66376" y="86346"/>
                    <a:pt x="75321" y="82229"/>
                  </a:cubicBezTo>
                  <a:cubicBezTo>
                    <a:pt x="84266" y="78111"/>
                    <a:pt x="86324" y="71911"/>
                    <a:pt x="92475" y="71911"/>
                  </a:cubicBezTo>
                  <a:cubicBezTo>
                    <a:pt x="98626" y="71911"/>
                    <a:pt x="101396" y="75343"/>
                    <a:pt x="101396" y="78798"/>
                  </a:cubicBezTo>
                  <a:cubicBezTo>
                    <a:pt x="101396" y="82253"/>
                    <a:pt x="110340" y="83699"/>
                    <a:pt x="109654" y="90487"/>
                  </a:cubicBezTo>
                  <a:cubicBezTo>
                    <a:pt x="108968" y="97275"/>
                    <a:pt x="102792" y="101490"/>
                    <a:pt x="98651" y="103549"/>
                  </a:cubicBezTo>
                  <a:cubicBezTo>
                    <a:pt x="94509" y="105607"/>
                    <a:pt x="90392" y="113866"/>
                    <a:pt x="91078" y="118669"/>
                  </a:cubicBezTo>
                  <a:cubicBezTo>
                    <a:pt x="91764" y="123472"/>
                    <a:pt x="90392" y="128986"/>
                    <a:pt x="97964" y="133128"/>
                  </a:cubicBezTo>
                  <a:cubicBezTo>
                    <a:pt x="105537" y="137270"/>
                    <a:pt x="111713" y="133814"/>
                    <a:pt x="110340" y="146876"/>
                  </a:cubicBezTo>
                  <a:cubicBezTo>
                    <a:pt x="108968" y="159938"/>
                    <a:pt x="108281" y="161310"/>
                    <a:pt x="108968" y="166824"/>
                  </a:cubicBezTo>
                  <a:cubicBezTo>
                    <a:pt x="109654" y="172338"/>
                    <a:pt x="113869" y="181258"/>
                    <a:pt x="108281" y="185400"/>
                  </a:cubicBezTo>
                  <a:cubicBezTo>
                    <a:pt x="102694" y="189541"/>
                    <a:pt x="102106" y="190301"/>
                    <a:pt x="102106" y="196403"/>
                  </a:cubicBezTo>
                  <a:cubicBezTo>
                    <a:pt x="102106" y="202505"/>
                    <a:pt x="93848" y="209465"/>
                    <a:pt x="91789" y="202578"/>
                  </a:cubicBezTo>
                  <a:cubicBezTo>
                    <a:pt x="89731" y="195692"/>
                    <a:pt x="83531" y="188831"/>
                    <a:pt x="80075" y="194320"/>
                  </a:cubicBezTo>
                  <a:cubicBezTo>
                    <a:pt x="76620" y="199810"/>
                    <a:pt x="75958" y="203265"/>
                    <a:pt x="69072" y="199834"/>
                  </a:cubicBezTo>
                  <a:cubicBezTo>
                    <a:pt x="62186" y="196403"/>
                    <a:pt x="61524" y="194933"/>
                    <a:pt x="60152" y="190203"/>
                  </a:cubicBezTo>
                  <a:cubicBezTo>
                    <a:pt x="58779" y="185473"/>
                    <a:pt x="57382" y="182631"/>
                    <a:pt x="49148" y="181258"/>
                  </a:cubicBezTo>
                  <a:cubicBezTo>
                    <a:pt x="40914" y="179886"/>
                    <a:pt x="42948" y="186772"/>
                    <a:pt x="42948" y="190889"/>
                  </a:cubicBezTo>
                  <a:cubicBezTo>
                    <a:pt x="42948" y="195006"/>
                    <a:pt x="40203" y="199148"/>
                    <a:pt x="30572" y="199148"/>
                  </a:cubicBezTo>
                  <a:cubicBezTo>
                    <a:pt x="20942" y="199148"/>
                    <a:pt x="13418" y="199148"/>
                    <a:pt x="13418" y="205323"/>
                  </a:cubicBezTo>
                  <a:cubicBezTo>
                    <a:pt x="13418" y="211499"/>
                    <a:pt x="14791" y="217576"/>
                    <a:pt x="18932" y="220468"/>
                  </a:cubicBezTo>
                  <a:cubicBezTo>
                    <a:pt x="23073" y="223360"/>
                    <a:pt x="27191" y="226644"/>
                    <a:pt x="26480" y="234216"/>
                  </a:cubicBezTo>
                  <a:cubicBezTo>
                    <a:pt x="25769" y="241788"/>
                    <a:pt x="23735" y="244533"/>
                    <a:pt x="16163" y="241102"/>
                  </a:cubicBezTo>
                  <a:cubicBezTo>
                    <a:pt x="8591" y="237671"/>
                    <a:pt x="5160" y="236985"/>
                    <a:pt x="1042" y="243161"/>
                  </a:cubicBezTo>
                  <a:cubicBezTo>
                    <a:pt x="651" y="243773"/>
                    <a:pt x="234" y="244288"/>
                    <a:pt x="-183" y="244827"/>
                  </a:cubicBezTo>
                  <a:cubicBezTo>
                    <a:pt x="7904" y="252743"/>
                    <a:pt x="16727" y="261172"/>
                    <a:pt x="19986" y="266711"/>
                  </a:cubicBezTo>
                  <a:cubicBezTo>
                    <a:pt x="25083" y="275337"/>
                    <a:pt x="25500" y="279797"/>
                    <a:pt x="28955" y="285581"/>
                  </a:cubicBezTo>
                  <a:cubicBezTo>
                    <a:pt x="33170" y="282763"/>
                    <a:pt x="38072" y="279430"/>
                    <a:pt x="41625" y="276857"/>
                  </a:cubicBezTo>
                  <a:cubicBezTo>
                    <a:pt x="49246" y="271294"/>
                    <a:pt x="54050" y="263035"/>
                    <a:pt x="59490" y="2692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5" name="Freeform: Shape 1684">
              <a:extLst>
                <a:ext uri="{FF2B5EF4-FFF2-40B4-BE49-F238E27FC236}">
                  <a16:creationId xmlns:a16="http://schemas.microsoft.com/office/drawing/2014/main" xmlns="" id="{05BF3F02-BBF8-1BF1-65A0-7E02F1D0C181}"/>
                </a:ext>
              </a:extLst>
            </p:cNvPr>
            <p:cNvSpPr/>
            <p:nvPr/>
          </p:nvSpPr>
          <p:spPr>
            <a:xfrm>
              <a:off x="6655082" y="4367239"/>
              <a:ext cx="65872" cy="69995"/>
            </a:xfrm>
            <a:custGeom>
              <a:avLst/>
              <a:gdLst>
                <a:gd name="connsiteX0" fmla="*/ 50128 w 65872"/>
                <a:gd name="connsiteY0" fmla="*/ 27 h 69995"/>
                <a:gd name="connsiteX1" fmla="*/ 40497 w 65872"/>
                <a:gd name="connsiteY1" fmla="*/ 2478 h 69995"/>
                <a:gd name="connsiteX2" fmla="*/ 31577 w 65872"/>
                <a:gd name="connsiteY2" fmla="*/ 10393 h 69995"/>
                <a:gd name="connsiteX3" fmla="*/ 23662 w 65872"/>
                <a:gd name="connsiteY3" fmla="*/ 16251 h 69995"/>
                <a:gd name="connsiteX4" fmla="*/ 14716 w 65872"/>
                <a:gd name="connsiteY4" fmla="*/ 13138 h 69995"/>
                <a:gd name="connsiteX5" fmla="*/ 5429 w 65872"/>
                <a:gd name="connsiteY5" fmla="*/ 10688 h 69995"/>
                <a:gd name="connsiteX6" fmla="*/ -183 w 65872"/>
                <a:gd name="connsiteY6" fmla="*/ 13653 h 69995"/>
                <a:gd name="connsiteX7" fmla="*/ 625 w 65872"/>
                <a:gd name="connsiteY7" fmla="*/ 14118 h 69995"/>
                <a:gd name="connsiteX8" fmla="*/ 8174 w 65872"/>
                <a:gd name="connsiteY8" fmla="*/ 25808 h 69995"/>
                <a:gd name="connsiteX9" fmla="*/ 11629 w 65872"/>
                <a:gd name="connsiteY9" fmla="*/ 56073 h 69995"/>
                <a:gd name="connsiteX10" fmla="*/ 13246 w 65872"/>
                <a:gd name="connsiteY10" fmla="*/ 58524 h 69995"/>
                <a:gd name="connsiteX11" fmla="*/ 13246 w 65872"/>
                <a:gd name="connsiteY11" fmla="*/ 55436 h 69995"/>
                <a:gd name="connsiteX12" fmla="*/ 19814 w 65872"/>
                <a:gd name="connsiteY12" fmla="*/ 54774 h 69995"/>
                <a:gd name="connsiteX13" fmla="*/ 25720 w 65872"/>
                <a:gd name="connsiteY13" fmla="*/ 63646 h 69995"/>
                <a:gd name="connsiteX14" fmla="*/ 27680 w 65872"/>
                <a:gd name="connsiteY14" fmla="*/ 69086 h 69995"/>
                <a:gd name="connsiteX15" fmla="*/ 29567 w 65872"/>
                <a:gd name="connsiteY15" fmla="*/ 68081 h 69995"/>
                <a:gd name="connsiteX16" fmla="*/ 41968 w 65872"/>
                <a:gd name="connsiteY16" fmla="*/ 57764 h 69995"/>
                <a:gd name="connsiteX17" fmla="*/ 52971 w 65872"/>
                <a:gd name="connsiteY17" fmla="*/ 38502 h 69995"/>
                <a:gd name="connsiteX18" fmla="*/ 61548 w 65872"/>
                <a:gd name="connsiteY18" fmla="*/ 30611 h 69995"/>
                <a:gd name="connsiteX19" fmla="*/ 65689 w 65872"/>
                <a:gd name="connsiteY19" fmla="*/ 21666 h 69995"/>
                <a:gd name="connsiteX20" fmla="*/ 55372 w 65872"/>
                <a:gd name="connsiteY20" fmla="*/ 19216 h 69995"/>
                <a:gd name="connsiteX21" fmla="*/ 50201 w 65872"/>
                <a:gd name="connsiteY21" fmla="*/ 11300 h 69995"/>
                <a:gd name="connsiteX22" fmla="*/ 50373 w 65872"/>
                <a:gd name="connsiteY22" fmla="*/ 10222 h 69995"/>
                <a:gd name="connsiteX23" fmla="*/ 50496 w 65872"/>
                <a:gd name="connsiteY23" fmla="*/ 9854 h 69995"/>
                <a:gd name="connsiteX24" fmla="*/ 50789 w 65872"/>
                <a:gd name="connsiteY24" fmla="*/ 9193 h 69995"/>
                <a:gd name="connsiteX25" fmla="*/ 51059 w 65872"/>
                <a:gd name="connsiteY25" fmla="*/ 8776 h 69995"/>
                <a:gd name="connsiteX26" fmla="*/ 51476 w 65872"/>
                <a:gd name="connsiteY26" fmla="*/ 8237 h 69995"/>
                <a:gd name="connsiteX27" fmla="*/ 51844 w 65872"/>
                <a:gd name="connsiteY27" fmla="*/ 7821 h 69995"/>
                <a:gd name="connsiteX28" fmla="*/ 52334 w 65872"/>
                <a:gd name="connsiteY28" fmla="*/ 7379 h 69995"/>
                <a:gd name="connsiteX29" fmla="*/ 52848 w 65872"/>
                <a:gd name="connsiteY29" fmla="*/ 6987 h 69995"/>
                <a:gd name="connsiteX30" fmla="*/ 53338 w 65872"/>
                <a:gd name="connsiteY30" fmla="*/ 6693 h 69995"/>
                <a:gd name="connsiteX31" fmla="*/ 53975 w 65872"/>
                <a:gd name="connsiteY31" fmla="*/ 6350 h 69995"/>
                <a:gd name="connsiteX32" fmla="*/ 54441 w 65872"/>
                <a:gd name="connsiteY32" fmla="*/ 6178 h 69995"/>
                <a:gd name="connsiteX33" fmla="*/ 56279 w 65872"/>
                <a:gd name="connsiteY33" fmla="*/ 5762 h 69995"/>
                <a:gd name="connsiteX34" fmla="*/ 56451 w 65872"/>
                <a:gd name="connsiteY34" fmla="*/ 5762 h 69995"/>
                <a:gd name="connsiteX35" fmla="*/ 50128 w 65872"/>
                <a:gd name="connsiteY35" fmla="*/ 27 h 69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872" h="69995">
                  <a:moveTo>
                    <a:pt x="50128" y="27"/>
                  </a:moveTo>
                  <a:cubicBezTo>
                    <a:pt x="46697" y="-3061"/>
                    <a:pt x="44638" y="2478"/>
                    <a:pt x="40497" y="2478"/>
                  </a:cubicBezTo>
                  <a:cubicBezTo>
                    <a:pt x="35964" y="2527"/>
                    <a:pt x="32165" y="5909"/>
                    <a:pt x="31577" y="10393"/>
                  </a:cubicBezTo>
                  <a:cubicBezTo>
                    <a:pt x="30547" y="15540"/>
                    <a:pt x="28808" y="16251"/>
                    <a:pt x="23662" y="16251"/>
                  </a:cubicBezTo>
                  <a:cubicBezTo>
                    <a:pt x="18515" y="16251"/>
                    <a:pt x="15403" y="15883"/>
                    <a:pt x="14716" y="13138"/>
                  </a:cubicBezTo>
                  <a:cubicBezTo>
                    <a:pt x="14030" y="10393"/>
                    <a:pt x="11629" y="10688"/>
                    <a:pt x="5429" y="10688"/>
                  </a:cubicBezTo>
                  <a:cubicBezTo>
                    <a:pt x="3150" y="10516"/>
                    <a:pt x="969" y="11668"/>
                    <a:pt x="-183" y="13653"/>
                  </a:cubicBezTo>
                  <a:cubicBezTo>
                    <a:pt x="62" y="13849"/>
                    <a:pt x="332" y="14021"/>
                    <a:pt x="625" y="14118"/>
                  </a:cubicBezTo>
                  <a:cubicBezTo>
                    <a:pt x="4743" y="15491"/>
                    <a:pt x="8174" y="19020"/>
                    <a:pt x="8174" y="25808"/>
                  </a:cubicBezTo>
                  <a:cubicBezTo>
                    <a:pt x="8174" y="32596"/>
                    <a:pt x="7487" y="49898"/>
                    <a:pt x="11629" y="56073"/>
                  </a:cubicBezTo>
                  <a:lnTo>
                    <a:pt x="13246" y="58524"/>
                  </a:lnTo>
                  <a:cubicBezTo>
                    <a:pt x="13246" y="57323"/>
                    <a:pt x="13246" y="56269"/>
                    <a:pt x="13246" y="55436"/>
                  </a:cubicBezTo>
                  <a:cubicBezTo>
                    <a:pt x="12903" y="50167"/>
                    <a:pt x="15868" y="49848"/>
                    <a:pt x="19814" y="54774"/>
                  </a:cubicBezTo>
                  <a:cubicBezTo>
                    <a:pt x="23759" y="59700"/>
                    <a:pt x="25058" y="59038"/>
                    <a:pt x="25720" y="63646"/>
                  </a:cubicBezTo>
                  <a:cubicBezTo>
                    <a:pt x="25940" y="65581"/>
                    <a:pt x="26627" y="67444"/>
                    <a:pt x="27680" y="69086"/>
                  </a:cubicBezTo>
                  <a:cubicBezTo>
                    <a:pt x="28318" y="68718"/>
                    <a:pt x="28930" y="68375"/>
                    <a:pt x="29567" y="68081"/>
                  </a:cubicBezTo>
                  <a:cubicBezTo>
                    <a:pt x="32680" y="66709"/>
                    <a:pt x="37483" y="61219"/>
                    <a:pt x="41968" y="57764"/>
                  </a:cubicBezTo>
                  <a:cubicBezTo>
                    <a:pt x="46452" y="54309"/>
                    <a:pt x="50545" y="44702"/>
                    <a:pt x="52971" y="38502"/>
                  </a:cubicBezTo>
                  <a:cubicBezTo>
                    <a:pt x="55397" y="32302"/>
                    <a:pt x="57431" y="31983"/>
                    <a:pt x="61548" y="30611"/>
                  </a:cubicBezTo>
                  <a:cubicBezTo>
                    <a:pt x="65665" y="29239"/>
                    <a:pt x="65689" y="25097"/>
                    <a:pt x="65689" y="21666"/>
                  </a:cubicBezTo>
                  <a:cubicBezTo>
                    <a:pt x="65689" y="18236"/>
                    <a:pt x="60176" y="19216"/>
                    <a:pt x="55372" y="19216"/>
                  </a:cubicBezTo>
                  <a:cubicBezTo>
                    <a:pt x="50569" y="19216"/>
                    <a:pt x="50201" y="14315"/>
                    <a:pt x="50201" y="11300"/>
                  </a:cubicBezTo>
                  <a:cubicBezTo>
                    <a:pt x="50201" y="10933"/>
                    <a:pt x="50275" y="10565"/>
                    <a:pt x="50373" y="10222"/>
                  </a:cubicBezTo>
                  <a:cubicBezTo>
                    <a:pt x="50373" y="10222"/>
                    <a:pt x="50373" y="9977"/>
                    <a:pt x="50496" y="9854"/>
                  </a:cubicBezTo>
                  <a:lnTo>
                    <a:pt x="50789" y="9193"/>
                  </a:lnTo>
                  <a:lnTo>
                    <a:pt x="51059" y="8776"/>
                  </a:lnTo>
                  <a:cubicBezTo>
                    <a:pt x="51182" y="8580"/>
                    <a:pt x="51329" y="8409"/>
                    <a:pt x="51476" y="8237"/>
                  </a:cubicBezTo>
                  <a:lnTo>
                    <a:pt x="51844" y="7821"/>
                  </a:lnTo>
                  <a:lnTo>
                    <a:pt x="52334" y="7379"/>
                  </a:lnTo>
                  <a:lnTo>
                    <a:pt x="52848" y="6987"/>
                  </a:lnTo>
                  <a:lnTo>
                    <a:pt x="53338" y="6693"/>
                  </a:lnTo>
                  <a:lnTo>
                    <a:pt x="53975" y="6350"/>
                  </a:lnTo>
                  <a:lnTo>
                    <a:pt x="54441" y="6178"/>
                  </a:lnTo>
                  <a:cubicBezTo>
                    <a:pt x="55029" y="5958"/>
                    <a:pt x="55642" y="5811"/>
                    <a:pt x="56279" y="5762"/>
                  </a:cubicBezTo>
                  <a:lnTo>
                    <a:pt x="56451" y="5762"/>
                  </a:lnTo>
                  <a:cubicBezTo>
                    <a:pt x="54221" y="4022"/>
                    <a:pt x="52064" y="1768"/>
                    <a:pt x="50128" y="2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6" name="Freeform: Shape 1685">
              <a:extLst>
                <a:ext uri="{FF2B5EF4-FFF2-40B4-BE49-F238E27FC236}">
                  <a16:creationId xmlns:a16="http://schemas.microsoft.com/office/drawing/2014/main" xmlns="" id="{7F663EC5-5D17-D97D-627C-5E29110CF8F1}"/>
                </a:ext>
              </a:extLst>
            </p:cNvPr>
            <p:cNvSpPr/>
            <p:nvPr/>
          </p:nvSpPr>
          <p:spPr>
            <a:xfrm>
              <a:off x="6653685" y="4325609"/>
              <a:ext cx="68161" cy="58471"/>
            </a:xfrm>
            <a:custGeom>
              <a:avLst/>
              <a:gdLst>
                <a:gd name="connsiteX0" fmla="*/ 54858 w 68161"/>
                <a:gd name="connsiteY0" fmla="*/ -27 h 58471"/>
                <a:gd name="connsiteX1" fmla="*/ 53829 w 68161"/>
                <a:gd name="connsiteY1" fmla="*/ 341 h 58471"/>
                <a:gd name="connsiteX2" fmla="*/ 53706 w 68161"/>
                <a:gd name="connsiteY2" fmla="*/ 341 h 58471"/>
                <a:gd name="connsiteX3" fmla="*/ 52775 w 68161"/>
                <a:gd name="connsiteY3" fmla="*/ 536 h 58471"/>
                <a:gd name="connsiteX4" fmla="*/ 52481 w 68161"/>
                <a:gd name="connsiteY4" fmla="*/ 536 h 58471"/>
                <a:gd name="connsiteX5" fmla="*/ 51305 w 68161"/>
                <a:gd name="connsiteY5" fmla="*/ 536 h 58471"/>
                <a:gd name="connsiteX6" fmla="*/ 44100 w 68161"/>
                <a:gd name="connsiteY6" fmla="*/ 4310 h 58471"/>
                <a:gd name="connsiteX7" fmla="*/ 40644 w 68161"/>
                <a:gd name="connsiteY7" fmla="*/ 11540 h 58471"/>
                <a:gd name="connsiteX8" fmla="*/ 34812 w 68161"/>
                <a:gd name="connsiteY8" fmla="*/ 13991 h 58471"/>
                <a:gd name="connsiteX9" fmla="*/ 28955 w 68161"/>
                <a:gd name="connsiteY9" fmla="*/ 9531 h 58471"/>
                <a:gd name="connsiteX10" fmla="*/ 22534 w 68161"/>
                <a:gd name="connsiteY10" fmla="*/ 6516 h 58471"/>
                <a:gd name="connsiteX11" fmla="*/ 22534 w 68161"/>
                <a:gd name="connsiteY11" fmla="*/ 6516 h 58471"/>
                <a:gd name="connsiteX12" fmla="*/ 22314 w 68161"/>
                <a:gd name="connsiteY12" fmla="*/ 8060 h 58471"/>
                <a:gd name="connsiteX13" fmla="*/ 22314 w 68161"/>
                <a:gd name="connsiteY13" fmla="*/ 8060 h 58471"/>
                <a:gd name="connsiteX14" fmla="*/ 21554 w 68161"/>
                <a:gd name="connsiteY14" fmla="*/ 11001 h 58471"/>
                <a:gd name="connsiteX15" fmla="*/ 21554 w 68161"/>
                <a:gd name="connsiteY15" fmla="*/ 11246 h 58471"/>
                <a:gd name="connsiteX16" fmla="*/ 21113 w 68161"/>
                <a:gd name="connsiteY16" fmla="*/ 12299 h 58471"/>
                <a:gd name="connsiteX17" fmla="*/ 20966 w 68161"/>
                <a:gd name="connsiteY17" fmla="*/ 12569 h 58471"/>
                <a:gd name="connsiteX18" fmla="*/ 19373 w 68161"/>
                <a:gd name="connsiteY18" fmla="*/ 14677 h 58471"/>
                <a:gd name="connsiteX19" fmla="*/ 19103 w 68161"/>
                <a:gd name="connsiteY19" fmla="*/ 14922 h 58471"/>
                <a:gd name="connsiteX20" fmla="*/ 18295 w 68161"/>
                <a:gd name="connsiteY20" fmla="*/ 15485 h 58471"/>
                <a:gd name="connsiteX21" fmla="*/ 17951 w 68161"/>
                <a:gd name="connsiteY21" fmla="*/ 15706 h 58471"/>
                <a:gd name="connsiteX22" fmla="*/ 16677 w 68161"/>
                <a:gd name="connsiteY22" fmla="*/ 16294 h 58471"/>
                <a:gd name="connsiteX23" fmla="*/ 10477 w 68161"/>
                <a:gd name="connsiteY23" fmla="*/ 29356 h 58471"/>
                <a:gd name="connsiteX24" fmla="*/ 5576 w 68161"/>
                <a:gd name="connsiteY24" fmla="*/ 39673 h 58471"/>
                <a:gd name="connsiteX25" fmla="*/ 4399 w 68161"/>
                <a:gd name="connsiteY25" fmla="*/ 40261 h 58471"/>
                <a:gd name="connsiteX26" fmla="*/ 4057 w 68161"/>
                <a:gd name="connsiteY26" fmla="*/ 40506 h 58471"/>
                <a:gd name="connsiteX27" fmla="*/ 3346 w 68161"/>
                <a:gd name="connsiteY27" fmla="*/ 41021 h 58471"/>
                <a:gd name="connsiteX28" fmla="*/ 3003 w 68161"/>
                <a:gd name="connsiteY28" fmla="*/ 41364 h 58471"/>
                <a:gd name="connsiteX29" fmla="*/ 2439 w 68161"/>
                <a:gd name="connsiteY29" fmla="*/ 41928 h 58471"/>
                <a:gd name="connsiteX30" fmla="*/ 2121 w 68161"/>
                <a:gd name="connsiteY30" fmla="*/ 42369 h 58471"/>
                <a:gd name="connsiteX31" fmla="*/ 1655 w 68161"/>
                <a:gd name="connsiteY31" fmla="*/ 42957 h 58471"/>
                <a:gd name="connsiteX32" fmla="*/ 1361 w 68161"/>
                <a:gd name="connsiteY32" fmla="*/ 43447 h 58471"/>
                <a:gd name="connsiteX33" fmla="*/ 1018 w 68161"/>
                <a:gd name="connsiteY33" fmla="*/ 44084 h 58471"/>
                <a:gd name="connsiteX34" fmla="*/ 748 w 68161"/>
                <a:gd name="connsiteY34" fmla="*/ 44599 h 58471"/>
                <a:gd name="connsiteX35" fmla="*/ 479 w 68161"/>
                <a:gd name="connsiteY35" fmla="*/ 45260 h 58471"/>
                <a:gd name="connsiteX36" fmla="*/ 283 w 68161"/>
                <a:gd name="connsiteY36" fmla="*/ 45824 h 58471"/>
                <a:gd name="connsiteX37" fmla="*/ 86 w 68161"/>
                <a:gd name="connsiteY37" fmla="*/ 46485 h 58471"/>
                <a:gd name="connsiteX38" fmla="*/ -60 w 68161"/>
                <a:gd name="connsiteY38" fmla="*/ 47098 h 58471"/>
                <a:gd name="connsiteX39" fmla="*/ -183 w 68161"/>
                <a:gd name="connsiteY39" fmla="*/ 47687 h 58471"/>
                <a:gd name="connsiteX40" fmla="*/ -183 w 68161"/>
                <a:gd name="connsiteY40" fmla="*/ 48348 h 58471"/>
                <a:gd name="connsiteX41" fmla="*/ -183 w 68161"/>
                <a:gd name="connsiteY41" fmla="*/ 48888 h 58471"/>
                <a:gd name="connsiteX42" fmla="*/ -183 w 68161"/>
                <a:gd name="connsiteY42" fmla="*/ 49598 h 58471"/>
                <a:gd name="connsiteX43" fmla="*/ -183 w 68161"/>
                <a:gd name="connsiteY43" fmla="*/ 50015 h 58471"/>
                <a:gd name="connsiteX44" fmla="*/ -183 w 68161"/>
                <a:gd name="connsiteY44" fmla="*/ 50799 h 58471"/>
                <a:gd name="connsiteX45" fmla="*/ -183 w 68161"/>
                <a:gd name="connsiteY45" fmla="*/ 51068 h 58471"/>
                <a:gd name="connsiteX46" fmla="*/ -183 w 68161"/>
                <a:gd name="connsiteY46" fmla="*/ 51902 h 58471"/>
                <a:gd name="connsiteX47" fmla="*/ -183 w 68161"/>
                <a:gd name="connsiteY47" fmla="*/ 51902 h 58471"/>
                <a:gd name="connsiteX48" fmla="*/ 1385 w 68161"/>
                <a:gd name="connsiteY48" fmla="*/ 54965 h 58471"/>
                <a:gd name="connsiteX49" fmla="*/ 6997 w 68161"/>
                <a:gd name="connsiteY49" fmla="*/ 51999 h 58471"/>
                <a:gd name="connsiteX50" fmla="*/ 16285 w 68161"/>
                <a:gd name="connsiteY50" fmla="*/ 54450 h 58471"/>
                <a:gd name="connsiteX51" fmla="*/ 25230 w 68161"/>
                <a:gd name="connsiteY51" fmla="*/ 57562 h 58471"/>
                <a:gd name="connsiteX52" fmla="*/ 33145 w 68161"/>
                <a:gd name="connsiteY52" fmla="*/ 51706 h 58471"/>
                <a:gd name="connsiteX53" fmla="*/ 42066 w 68161"/>
                <a:gd name="connsiteY53" fmla="*/ 43790 h 58471"/>
                <a:gd name="connsiteX54" fmla="*/ 51697 w 68161"/>
                <a:gd name="connsiteY54" fmla="*/ 41340 h 58471"/>
                <a:gd name="connsiteX55" fmla="*/ 57946 w 68161"/>
                <a:gd name="connsiteY55" fmla="*/ 47123 h 58471"/>
                <a:gd name="connsiteX56" fmla="*/ 58313 w 68161"/>
                <a:gd name="connsiteY56" fmla="*/ 47123 h 58471"/>
                <a:gd name="connsiteX57" fmla="*/ 59612 w 68161"/>
                <a:gd name="connsiteY57" fmla="*/ 47123 h 58471"/>
                <a:gd name="connsiteX58" fmla="*/ 64513 w 68161"/>
                <a:gd name="connsiteY58" fmla="*/ 43349 h 58471"/>
                <a:gd name="connsiteX59" fmla="*/ 66964 w 68161"/>
                <a:gd name="connsiteY59" fmla="*/ 37174 h 58471"/>
                <a:gd name="connsiteX60" fmla="*/ 64513 w 68161"/>
                <a:gd name="connsiteY60" fmla="*/ 30630 h 58471"/>
                <a:gd name="connsiteX61" fmla="*/ 64146 w 68161"/>
                <a:gd name="connsiteY61" fmla="*/ 20999 h 58471"/>
                <a:gd name="connsiteX62" fmla="*/ 59245 w 68161"/>
                <a:gd name="connsiteY62" fmla="*/ 13084 h 58471"/>
                <a:gd name="connsiteX63" fmla="*/ 58901 w 68161"/>
                <a:gd name="connsiteY63" fmla="*/ 3453 h 58471"/>
                <a:gd name="connsiteX64" fmla="*/ 55936 w 68161"/>
                <a:gd name="connsiteY64" fmla="*/ -909 h 58471"/>
                <a:gd name="connsiteX65" fmla="*/ 54981 w 68161"/>
                <a:gd name="connsiteY65" fmla="*/ -444 h 58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8161" h="58471">
                  <a:moveTo>
                    <a:pt x="54858" y="-27"/>
                  </a:moveTo>
                  <a:cubicBezTo>
                    <a:pt x="54515" y="120"/>
                    <a:pt x="54172" y="243"/>
                    <a:pt x="53829" y="341"/>
                  </a:cubicBezTo>
                  <a:lnTo>
                    <a:pt x="53706" y="341"/>
                  </a:lnTo>
                  <a:lnTo>
                    <a:pt x="52775" y="536"/>
                  </a:lnTo>
                  <a:lnTo>
                    <a:pt x="52481" y="536"/>
                  </a:lnTo>
                  <a:cubicBezTo>
                    <a:pt x="52089" y="585"/>
                    <a:pt x="51697" y="585"/>
                    <a:pt x="51305" y="536"/>
                  </a:cubicBezTo>
                  <a:cubicBezTo>
                    <a:pt x="46158" y="536"/>
                    <a:pt x="47873" y="2252"/>
                    <a:pt x="44100" y="4310"/>
                  </a:cubicBezTo>
                  <a:cubicBezTo>
                    <a:pt x="40326" y="6369"/>
                    <a:pt x="40988" y="8452"/>
                    <a:pt x="40644" y="11540"/>
                  </a:cubicBezTo>
                  <a:cubicBezTo>
                    <a:pt x="40301" y="14627"/>
                    <a:pt x="38194" y="16441"/>
                    <a:pt x="34812" y="13991"/>
                  </a:cubicBezTo>
                  <a:cubicBezTo>
                    <a:pt x="31430" y="11540"/>
                    <a:pt x="33097" y="9873"/>
                    <a:pt x="28955" y="9531"/>
                  </a:cubicBezTo>
                  <a:cubicBezTo>
                    <a:pt x="26553" y="9236"/>
                    <a:pt x="24299" y="8183"/>
                    <a:pt x="22534" y="6516"/>
                  </a:cubicBezTo>
                  <a:lnTo>
                    <a:pt x="22534" y="6516"/>
                  </a:lnTo>
                  <a:cubicBezTo>
                    <a:pt x="22534" y="7031"/>
                    <a:pt x="22412" y="7545"/>
                    <a:pt x="22314" y="8060"/>
                  </a:cubicBezTo>
                  <a:lnTo>
                    <a:pt x="22314" y="8060"/>
                  </a:lnTo>
                  <a:cubicBezTo>
                    <a:pt x="22142" y="9065"/>
                    <a:pt x="21897" y="10045"/>
                    <a:pt x="21554" y="11001"/>
                  </a:cubicBezTo>
                  <a:lnTo>
                    <a:pt x="21554" y="11246"/>
                  </a:lnTo>
                  <a:cubicBezTo>
                    <a:pt x="21432" y="11613"/>
                    <a:pt x="21260" y="11957"/>
                    <a:pt x="21113" y="12299"/>
                  </a:cubicBezTo>
                  <a:lnTo>
                    <a:pt x="20966" y="12569"/>
                  </a:lnTo>
                  <a:cubicBezTo>
                    <a:pt x="20549" y="13354"/>
                    <a:pt x="20010" y="14064"/>
                    <a:pt x="19373" y="14677"/>
                  </a:cubicBezTo>
                  <a:cubicBezTo>
                    <a:pt x="19275" y="14750"/>
                    <a:pt x="19177" y="14824"/>
                    <a:pt x="19103" y="14922"/>
                  </a:cubicBezTo>
                  <a:cubicBezTo>
                    <a:pt x="18858" y="15118"/>
                    <a:pt x="18589" y="15314"/>
                    <a:pt x="18295" y="15485"/>
                  </a:cubicBezTo>
                  <a:lnTo>
                    <a:pt x="17951" y="15706"/>
                  </a:lnTo>
                  <a:cubicBezTo>
                    <a:pt x="17535" y="15926"/>
                    <a:pt x="17119" y="16123"/>
                    <a:pt x="16677" y="16294"/>
                  </a:cubicBezTo>
                  <a:cubicBezTo>
                    <a:pt x="10477" y="18352"/>
                    <a:pt x="8419" y="25901"/>
                    <a:pt x="10477" y="29356"/>
                  </a:cubicBezTo>
                  <a:cubicBezTo>
                    <a:pt x="12536" y="32811"/>
                    <a:pt x="12560" y="36928"/>
                    <a:pt x="5576" y="39673"/>
                  </a:cubicBezTo>
                  <a:cubicBezTo>
                    <a:pt x="5159" y="39844"/>
                    <a:pt x="4767" y="40041"/>
                    <a:pt x="4399" y="40261"/>
                  </a:cubicBezTo>
                  <a:lnTo>
                    <a:pt x="4057" y="40506"/>
                  </a:lnTo>
                  <a:lnTo>
                    <a:pt x="3346" y="41021"/>
                  </a:lnTo>
                  <a:cubicBezTo>
                    <a:pt x="3248" y="41143"/>
                    <a:pt x="3125" y="41266"/>
                    <a:pt x="3003" y="41364"/>
                  </a:cubicBezTo>
                  <a:lnTo>
                    <a:pt x="2439" y="41928"/>
                  </a:lnTo>
                  <a:lnTo>
                    <a:pt x="2121" y="42369"/>
                  </a:lnTo>
                  <a:cubicBezTo>
                    <a:pt x="1949" y="42565"/>
                    <a:pt x="1802" y="42761"/>
                    <a:pt x="1655" y="42957"/>
                  </a:cubicBezTo>
                  <a:lnTo>
                    <a:pt x="1361" y="43447"/>
                  </a:lnTo>
                  <a:cubicBezTo>
                    <a:pt x="1239" y="43643"/>
                    <a:pt x="1116" y="43864"/>
                    <a:pt x="1018" y="44084"/>
                  </a:cubicBezTo>
                  <a:lnTo>
                    <a:pt x="748" y="44599"/>
                  </a:lnTo>
                  <a:cubicBezTo>
                    <a:pt x="748" y="44819"/>
                    <a:pt x="577" y="45040"/>
                    <a:pt x="479" y="45260"/>
                  </a:cubicBezTo>
                  <a:lnTo>
                    <a:pt x="283" y="45824"/>
                  </a:lnTo>
                  <a:cubicBezTo>
                    <a:pt x="209" y="46045"/>
                    <a:pt x="135" y="46265"/>
                    <a:pt x="86" y="46485"/>
                  </a:cubicBezTo>
                  <a:lnTo>
                    <a:pt x="-60" y="47098"/>
                  </a:lnTo>
                  <a:cubicBezTo>
                    <a:pt x="-109" y="47294"/>
                    <a:pt x="-158" y="47491"/>
                    <a:pt x="-183" y="47687"/>
                  </a:cubicBezTo>
                  <a:cubicBezTo>
                    <a:pt x="-183" y="47907"/>
                    <a:pt x="-183" y="48128"/>
                    <a:pt x="-183" y="48348"/>
                  </a:cubicBezTo>
                  <a:cubicBezTo>
                    <a:pt x="-183" y="48569"/>
                    <a:pt x="-183" y="48716"/>
                    <a:pt x="-183" y="48888"/>
                  </a:cubicBezTo>
                  <a:cubicBezTo>
                    <a:pt x="-183" y="49132"/>
                    <a:pt x="-183" y="49353"/>
                    <a:pt x="-183" y="49598"/>
                  </a:cubicBezTo>
                  <a:lnTo>
                    <a:pt x="-183" y="50015"/>
                  </a:lnTo>
                  <a:cubicBezTo>
                    <a:pt x="-183" y="50284"/>
                    <a:pt x="-183" y="50529"/>
                    <a:pt x="-183" y="50799"/>
                  </a:cubicBezTo>
                  <a:cubicBezTo>
                    <a:pt x="-183" y="51068"/>
                    <a:pt x="-183" y="50970"/>
                    <a:pt x="-183" y="51068"/>
                  </a:cubicBezTo>
                  <a:cubicBezTo>
                    <a:pt x="-183" y="51167"/>
                    <a:pt x="-183" y="51632"/>
                    <a:pt x="-183" y="51902"/>
                  </a:cubicBezTo>
                  <a:lnTo>
                    <a:pt x="-183" y="51902"/>
                  </a:lnTo>
                  <a:cubicBezTo>
                    <a:pt x="-36" y="53078"/>
                    <a:pt x="528" y="54156"/>
                    <a:pt x="1385" y="54965"/>
                  </a:cubicBezTo>
                  <a:cubicBezTo>
                    <a:pt x="2537" y="52980"/>
                    <a:pt x="4718" y="51828"/>
                    <a:pt x="6997" y="51999"/>
                  </a:cubicBezTo>
                  <a:cubicBezTo>
                    <a:pt x="13197" y="51999"/>
                    <a:pt x="15599" y="51657"/>
                    <a:pt x="16285" y="54450"/>
                  </a:cubicBezTo>
                  <a:cubicBezTo>
                    <a:pt x="16971" y="57244"/>
                    <a:pt x="20059" y="57562"/>
                    <a:pt x="25230" y="57562"/>
                  </a:cubicBezTo>
                  <a:cubicBezTo>
                    <a:pt x="30401" y="57562"/>
                    <a:pt x="32116" y="56852"/>
                    <a:pt x="33145" y="51706"/>
                  </a:cubicBezTo>
                  <a:cubicBezTo>
                    <a:pt x="33733" y="47221"/>
                    <a:pt x="37532" y="43839"/>
                    <a:pt x="42066" y="43790"/>
                  </a:cubicBezTo>
                  <a:cubicBezTo>
                    <a:pt x="46207" y="43790"/>
                    <a:pt x="48266" y="38301"/>
                    <a:pt x="51697" y="41340"/>
                  </a:cubicBezTo>
                  <a:cubicBezTo>
                    <a:pt x="53633" y="43079"/>
                    <a:pt x="55789" y="45334"/>
                    <a:pt x="57946" y="47123"/>
                  </a:cubicBezTo>
                  <a:lnTo>
                    <a:pt x="58313" y="47123"/>
                  </a:lnTo>
                  <a:cubicBezTo>
                    <a:pt x="58755" y="47098"/>
                    <a:pt x="59171" y="47098"/>
                    <a:pt x="59612" y="47123"/>
                  </a:cubicBezTo>
                  <a:cubicBezTo>
                    <a:pt x="63729" y="47809"/>
                    <a:pt x="64513" y="45065"/>
                    <a:pt x="64513" y="43349"/>
                  </a:cubicBezTo>
                  <a:cubicBezTo>
                    <a:pt x="64513" y="41633"/>
                    <a:pt x="64513" y="38448"/>
                    <a:pt x="66964" y="37174"/>
                  </a:cubicBezTo>
                  <a:cubicBezTo>
                    <a:pt x="69414" y="35899"/>
                    <a:pt x="66964" y="32272"/>
                    <a:pt x="64513" y="30630"/>
                  </a:cubicBezTo>
                  <a:cubicBezTo>
                    <a:pt x="62063" y="28988"/>
                    <a:pt x="63460" y="24087"/>
                    <a:pt x="64146" y="20999"/>
                  </a:cubicBezTo>
                  <a:cubicBezTo>
                    <a:pt x="64881" y="17471"/>
                    <a:pt x="62724" y="13991"/>
                    <a:pt x="59245" y="13084"/>
                  </a:cubicBezTo>
                  <a:cubicBezTo>
                    <a:pt x="55471" y="12055"/>
                    <a:pt x="58558" y="6222"/>
                    <a:pt x="58901" y="3453"/>
                  </a:cubicBezTo>
                  <a:cubicBezTo>
                    <a:pt x="59097" y="1909"/>
                    <a:pt x="57431" y="243"/>
                    <a:pt x="55936" y="-909"/>
                  </a:cubicBezTo>
                  <a:lnTo>
                    <a:pt x="54981" y="-444"/>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687" name="Freeform: Shape 1686">
              <a:extLst>
                <a:ext uri="{FF2B5EF4-FFF2-40B4-BE49-F238E27FC236}">
                  <a16:creationId xmlns:a16="http://schemas.microsoft.com/office/drawing/2014/main" xmlns="" id="{F624D53F-378C-4FFD-92CF-1B8061FEF207}"/>
                </a:ext>
              </a:extLst>
            </p:cNvPr>
            <p:cNvSpPr/>
            <p:nvPr/>
          </p:nvSpPr>
          <p:spPr>
            <a:xfrm>
              <a:off x="6107658" y="4113861"/>
              <a:ext cx="626523" cy="621032"/>
            </a:xfrm>
            <a:custGeom>
              <a:avLst/>
              <a:gdLst>
                <a:gd name="connsiteX0" fmla="*/ 80374 w 626523"/>
                <a:gd name="connsiteY0" fmla="*/ 369638 h 621032"/>
                <a:gd name="connsiteX1" fmla="*/ 142619 w 626523"/>
                <a:gd name="connsiteY1" fmla="*/ 374539 h 621032"/>
                <a:gd name="connsiteX2" fmla="*/ 151196 w 626523"/>
                <a:gd name="connsiteY2" fmla="*/ 401030 h 621032"/>
                <a:gd name="connsiteX3" fmla="*/ 165655 w 626523"/>
                <a:gd name="connsiteY3" fmla="*/ 430585 h 621032"/>
                <a:gd name="connsiteX4" fmla="*/ 185260 w 626523"/>
                <a:gd name="connsiteY4" fmla="*/ 442274 h 621032"/>
                <a:gd name="connsiteX5" fmla="*/ 200380 w 626523"/>
                <a:gd name="connsiteY5" fmla="*/ 440559 h 621032"/>
                <a:gd name="connsiteX6" fmla="*/ 215525 w 626523"/>
                <a:gd name="connsiteY6" fmla="*/ 439873 h 621032"/>
                <a:gd name="connsiteX7" fmla="*/ 233390 w 626523"/>
                <a:gd name="connsiteY7" fmla="*/ 434971 h 621032"/>
                <a:gd name="connsiteX8" fmla="*/ 236845 w 626523"/>
                <a:gd name="connsiteY8" fmla="*/ 422596 h 621032"/>
                <a:gd name="connsiteX9" fmla="*/ 242678 w 626523"/>
                <a:gd name="connsiteY9" fmla="*/ 405441 h 621032"/>
                <a:gd name="connsiteX10" fmla="*/ 268483 w 626523"/>
                <a:gd name="connsiteY10" fmla="*/ 404755 h 621032"/>
                <a:gd name="connsiteX11" fmla="*/ 279119 w 626523"/>
                <a:gd name="connsiteY11" fmla="*/ 416788 h 621032"/>
                <a:gd name="connsiteX12" fmla="*/ 314898 w 626523"/>
                <a:gd name="connsiteY12" fmla="*/ 419532 h 621032"/>
                <a:gd name="connsiteX13" fmla="*/ 314212 w 626523"/>
                <a:gd name="connsiteY13" fmla="*/ 430193 h 621032"/>
                <a:gd name="connsiteX14" fmla="*/ 311222 w 626523"/>
                <a:gd name="connsiteY14" fmla="*/ 437986 h 621032"/>
                <a:gd name="connsiteX15" fmla="*/ 312496 w 626523"/>
                <a:gd name="connsiteY15" fmla="*/ 439824 h 621032"/>
                <a:gd name="connsiteX16" fmla="*/ 316613 w 626523"/>
                <a:gd name="connsiteY16" fmla="*/ 454282 h 621032"/>
                <a:gd name="connsiteX17" fmla="*/ 316270 w 626523"/>
                <a:gd name="connsiteY17" fmla="*/ 470775 h 621032"/>
                <a:gd name="connsiteX18" fmla="*/ 314212 w 626523"/>
                <a:gd name="connsiteY18" fmla="*/ 484891 h 621032"/>
                <a:gd name="connsiteX19" fmla="*/ 321416 w 626523"/>
                <a:gd name="connsiteY19" fmla="*/ 501383 h 621032"/>
                <a:gd name="connsiteX20" fmla="*/ 328645 w 626523"/>
                <a:gd name="connsiteY20" fmla="*/ 516846 h 621032"/>
                <a:gd name="connsiteX21" fmla="*/ 327274 w 626523"/>
                <a:gd name="connsiteY21" fmla="*/ 532334 h 621032"/>
                <a:gd name="connsiteX22" fmla="*/ 324529 w 626523"/>
                <a:gd name="connsiteY22" fmla="*/ 541622 h 621032"/>
                <a:gd name="connsiteX23" fmla="*/ 335532 w 626523"/>
                <a:gd name="connsiteY23" fmla="*/ 543338 h 621032"/>
                <a:gd name="connsiteX24" fmla="*/ 356509 w 626523"/>
                <a:gd name="connsiteY24" fmla="*/ 542309 h 621032"/>
                <a:gd name="connsiteX25" fmla="*/ 374374 w 626523"/>
                <a:gd name="connsiteY25" fmla="*/ 537138 h 621032"/>
                <a:gd name="connsiteX26" fmla="*/ 379643 w 626523"/>
                <a:gd name="connsiteY26" fmla="*/ 537138 h 621032"/>
                <a:gd name="connsiteX27" fmla="*/ 382094 w 626523"/>
                <a:gd name="connsiteY27" fmla="*/ 537138 h 621032"/>
                <a:gd name="connsiteX28" fmla="*/ 382339 w 626523"/>
                <a:gd name="connsiteY28" fmla="*/ 537138 h 621032"/>
                <a:gd name="connsiteX29" fmla="*/ 386627 w 626523"/>
                <a:gd name="connsiteY29" fmla="*/ 537506 h 621032"/>
                <a:gd name="connsiteX30" fmla="*/ 386750 w 626523"/>
                <a:gd name="connsiteY30" fmla="*/ 537506 h 621032"/>
                <a:gd name="connsiteX31" fmla="*/ 388171 w 626523"/>
                <a:gd name="connsiteY31" fmla="*/ 537750 h 621032"/>
                <a:gd name="connsiteX32" fmla="*/ 388612 w 626523"/>
                <a:gd name="connsiteY32" fmla="*/ 537750 h 621032"/>
                <a:gd name="connsiteX33" fmla="*/ 389666 w 626523"/>
                <a:gd name="connsiteY33" fmla="*/ 538020 h 621032"/>
                <a:gd name="connsiteX34" fmla="*/ 390156 w 626523"/>
                <a:gd name="connsiteY34" fmla="*/ 538167 h 621032"/>
                <a:gd name="connsiteX35" fmla="*/ 391039 w 626523"/>
                <a:gd name="connsiteY35" fmla="*/ 538486 h 621032"/>
                <a:gd name="connsiteX36" fmla="*/ 391529 w 626523"/>
                <a:gd name="connsiteY36" fmla="*/ 538706 h 621032"/>
                <a:gd name="connsiteX37" fmla="*/ 392288 w 626523"/>
                <a:gd name="connsiteY37" fmla="*/ 539074 h 621032"/>
                <a:gd name="connsiteX38" fmla="*/ 392754 w 626523"/>
                <a:gd name="connsiteY38" fmla="*/ 539343 h 621032"/>
                <a:gd name="connsiteX39" fmla="*/ 393416 w 626523"/>
                <a:gd name="connsiteY39" fmla="*/ 539809 h 621032"/>
                <a:gd name="connsiteX40" fmla="*/ 393808 w 626523"/>
                <a:gd name="connsiteY40" fmla="*/ 540127 h 621032"/>
                <a:gd name="connsiteX41" fmla="*/ 394396 w 626523"/>
                <a:gd name="connsiteY41" fmla="*/ 540740 h 621032"/>
                <a:gd name="connsiteX42" fmla="*/ 394666 w 626523"/>
                <a:gd name="connsiteY42" fmla="*/ 541059 h 621032"/>
                <a:gd name="connsiteX43" fmla="*/ 395327 w 626523"/>
                <a:gd name="connsiteY43" fmla="*/ 542137 h 621032"/>
                <a:gd name="connsiteX44" fmla="*/ 407016 w 626523"/>
                <a:gd name="connsiteY44" fmla="*/ 554169 h 621032"/>
                <a:gd name="connsiteX45" fmla="*/ 415275 w 626523"/>
                <a:gd name="connsiteY45" fmla="*/ 548337 h 621032"/>
                <a:gd name="connsiteX46" fmla="*/ 429391 w 626523"/>
                <a:gd name="connsiteY46" fmla="*/ 553238 h 621032"/>
                <a:gd name="connsiteX47" fmla="*/ 435223 w 626523"/>
                <a:gd name="connsiteY47" fmla="*/ 562869 h 621032"/>
                <a:gd name="connsiteX48" fmla="*/ 451054 w 626523"/>
                <a:gd name="connsiteY48" fmla="*/ 568016 h 621032"/>
                <a:gd name="connsiteX49" fmla="*/ 461714 w 626523"/>
                <a:gd name="connsiteY49" fmla="*/ 572917 h 621032"/>
                <a:gd name="connsiteX50" fmla="*/ 474090 w 626523"/>
                <a:gd name="connsiteY50" fmla="*/ 577377 h 621032"/>
                <a:gd name="connsiteX51" fmla="*/ 480265 w 626523"/>
                <a:gd name="connsiteY51" fmla="*/ 569118 h 621032"/>
                <a:gd name="connsiteX52" fmla="*/ 486808 w 626523"/>
                <a:gd name="connsiteY52" fmla="*/ 560884 h 621032"/>
                <a:gd name="connsiteX53" fmla="*/ 495754 w 626523"/>
                <a:gd name="connsiteY53" fmla="*/ 565785 h 621032"/>
                <a:gd name="connsiteX54" fmla="*/ 506413 w 626523"/>
                <a:gd name="connsiteY54" fmla="*/ 581249 h 621032"/>
                <a:gd name="connsiteX55" fmla="*/ 526018 w 626523"/>
                <a:gd name="connsiteY55" fmla="*/ 588821 h 621032"/>
                <a:gd name="connsiteX56" fmla="*/ 541482 w 626523"/>
                <a:gd name="connsiteY56" fmla="*/ 605681 h 621032"/>
                <a:gd name="connsiteX57" fmla="*/ 556186 w 626523"/>
                <a:gd name="connsiteY57" fmla="*/ 620116 h 621032"/>
                <a:gd name="connsiteX58" fmla="*/ 568929 w 626523"/>
                <a:gd name="connsiteY58" fmla="*/ 615655 h 621032"/>
                <a:gd name="connsiteX59" fmla="*/ 575790 w 626523"/>
                <a:gd name="connsiteY59" fmla="*/ 607740 h 621032"/>
                <a:gd name="connsiteX60" fmla="*/ 577163 w 626523"/>
                <a:gd name="connsiteY60" fmla="*/ 594335 h 621032"/>
                <a:gd name="connsiteX61" fmla="*/ 579246 w 626523"/>
                <a:gd name="connsiteY61" fmla="*/ 580562 h 621032"/>
                <a:gd name="connsiteX62" fmla="*/ 567875 w 626523"/>
                <a:gd name="connsiteY62" fmla="*/ 580906 h 621032"/>
                <a:gd name="connsiteX63" fmla="*/ 561013 w 626523"/>
                <a:gd name="connsiteY63" fmla="*/ 588723 h 621032"/>
                <a:gd name="connsiteX64" fmla="*/ 557925 w 626523"/>
                <a:gd name="connsiteY64" fmla="*/ 588258 h 621032"/>
                <a:gd name="connsiteX65" fmla="*/ 542437 w 626523"/>
                <a:gd name="connsiteY65" fmla="*/ 574853 h 621032"/>
                <a:gd name="connsiteX66" fmla="*/ 528690 w 626523"/>
                <a:gd name="connsiteY66" fmla="*/ 557699 h 621032"/>
                <a:gd name="connsiteX67" fmla="*/ 534865 w 626523"/>
                <a:gd name="connsiteY67" fmla="*/ 539123 h 621032"/>
                <a:gd name="connsiteX68" fmla="*/ 536948 w 626523"/>
                <a:gd name="connsiteY68" fmla="*/ 519199 h 621032"/>
                <a:gd name="connsiteX69" fmla="*/ 537291 w 626523"/>
                <a:gd name="connsiteY69" fmla="*/ 493737 h 621032"/>
                <a:gd name="connsiteX70" fmla="*/ 535208 w 626523"/>
                <a:gd name="connsiteY70" fmla="*/ 479303 h 621032"/>
                <a:gd name="connsiteX71" fmla="*/ 547266 w 626523"/>
                <a:gd name="connsiteY71" fmla="*/ 464183 h 621032"/>
                <a:gd name="connsiteX72" fmla="*/ 559641 w 626523"/>
                <a:gd name="connsiteY72" fmla="*/ 452126 h 621032"/>
                <a:gd name="connsiteX73" fmla="*/ 595395 w 626523"/>
                <a:gd name="connsiteY73" fmla="*/ 450753 h 621032"/>
                <a:gd name="connsiteX74" fmla="*/ 596964 w 626523"/>
                <a:gd name="connsiteY74" fmla="*/ 449993 h 621032"/>
                <a:gd name="connsiteX75" fmla="*/ 597307 w 626523"/>
                <a:gd name="connsiteY75" fmla="*/ 449822 h 621032"/>
                <a:gd name="connsiteX76" fmla="*/ 601007 w 626523"/>
                <a:gd name="connsiteY76" fmla="*/ 448155 h 621032"/>
                <a:gd name="connsiteX77" fmla="*/ 601007 w 626523"/>
                <a:gd name="connsiteY77" fmla="*/ 448155 h 621032"/>
                <a:gd name="connsiteX78" fmla="*/ 610099 w 626523"/>
                <a:gd name="connsiteY78" fmla="*/ 446294 h 621032"/>
                <a:gd name="connsiteX79" fmla="*/ 610099 w 626523"/>
                <a:gd name="connsiteY79" fmla="*/ 446294 h 621032"/>
                <a:gd name="connsiteX80" fmla="*/ 598630 w 626523"/>
                <a:gd name="connsiteY80" fmla="*/ 442985 h 621032"/>
                <a:gd name="connsiteX81" fmla="*/ 590740 w 626523"/>
                <a:gd name="connsiteY81" fmla="*/ 423257 h 621032"/>
                <a:gd name="connsiteX82" fmla="*/ 580937 w 626523"/>
                <a:gd name="connsiteY82" fmla="*/ 409804 h 621032"/>
                <a:gd name="connsiteX83" fmla="*/ 573046 w 626523"/>
                <a:gd name="connsiteY83" fmla="*/ 399609 h 621032"/>
                <a:gd name="connsiteX84" fmla="*/ 559567 w 626523"/>
                <a:gd name="connsiteY84" fmla="*/ 380004 h 621032"/>
                <a:gd name="connsiteX85" fmla="*/ 563856 w 626523"/>
                <a:gd name="connsiteY85" fmla="*/ 363904 h 621032"/>
                <a:gd name="connsiteX86" fmla="*/ 560572 w 626523"/>
                <a:gd name="connsiteY86" fmla="*/ 350768 h 621032"/>
                <a:gd name="connsiteX87" fmla="*/ 560229 w 626523"/>
                <a:gd name="connsiteY87" fmla="*/ 332045 h 621032"/>
                <a:gd name="connsiteX88" fmla="*/ 560646 w 626523"/>
                <a:gd name="connsiteY88" fmla="*/ 312441 h 621032"/>
                <a:gd name="connsiteX89" fmla="*/ 559028 w 626523"/>
                <a:gd name="connsiteY89" fmla="*/ 309990 h 621032"/>
                <a:gd name="connsiteX90" fmla="*/ 555573 w 626523"/>
                <a:gd name="connsiteY90" fmla="*/ 279725 h 621032"/>
                <a:gd name="connsiteX91" fmla="*/ 548025 w 626523"/>
                <a:gd name="connsiteY91" fmla="*/ 268035 h 621032"/>
                <a:gd name="connsiteX92" fmla="*/ 545574 w 626523"/>
                <a:gd name="connsiteY92" fmla="*/ 264506 h 621032"/>
                <a:gd name="connsiteX93" fmla="*/ 545574 w 626523"/>
                <a:gd name="connsiteY93" fmla="*/ 264506 h 621032"/>
                <a:gd name="connsiteX94" fmla="*/ 545574 w 626523"/>
                <a:gd name="connsiteY94" fmla="*/ 263673 h 621032"/>
                <a:gd name="connsiteX95" fmla="*/ 545574 w 626523"/>
                <a:gd name="connsiteY95" fmla="*/ 263404 h 621032"/>
                <a:gd name="connsiteX96" fmla="*/ 545574 w 626523"/>
                <a:gd name="connsiteY96" fmla="*/ 262619 h 621032"/>
                <a:gd name="connsiteX97" fmla="*/ 545574 w 626523"/>
                <a:gd name="connsiteY97" fmla="*/ 262203 h 621032"/>
                <a:gd name="connsiteX98" fmla="*/ 545574 w 626523"/>
                <a:gd name="connsiteY98" fmla="*/ 261492 h 621032"/>
                <a:gd name="connsiteX99" fmla="*/ 545574 w 626523"/>
                <a:gd name="connsiteY99" fmla="*/ 260953 h 621032"/>
                <a:gd name="connsiteX100" fmla="*/ 545574 w 626523"/>
                <a:gd name="connsiteY100" fmla="*/ 260291 h 621032"/>
                <a:gd name="connsiteX101" fmla="*/ 545697 w 626523"/>
                <a:gd name="connsiteY101" fmla="*/ 259703 h 621032"/>
                <a:gd name="connsiteX102" fmla="*/ 545844 w 626523"/>
                <a:gd name="connsiteY102" fmla="*/ 259091 h 621032"/>
                <a:gd name="connsiteX103" fmla="*/ 546040 w 626523"/>
                <a:gd name="connsiteY103" fmla="*/ 258429 h 621032"/>
                <a:gd name="connsiteX104" fmla="*/ 546236 w 626523"/>
                <a:gd name="connsiteY104" fmla="*/ 257865 h 621032"/>
                <a:gd name="connsiteX105" fmla="*/ 546506 w 626523"/>
                <a:gd name="connsiteY105" fmla="*/ 257203 h 621032"/>
                <a:gd name="connsiteX106" fmla="*/ 546775 w 626523"/>
                <a:gd name="connsiteY106" fmla="*/ 256689 h 621032"/>
                <a:gd name="connsiteX107" fmla="*/ 547118 w 626523"/>
                <a:gd name="connsiteY107" fmla="*/ 256052 h 621032"/>
                <a:gd name="connsiteX108" fmla="*/ 547412 w 626523"/>
                <a:gd name="connsiteY108" fmla="*/ 255562 h 621032"/>
                <a:gd name="connsiteX109" fmla="*/ 547878 w 626523"/>
                <a:gd name="connsiteY109" fmla="*/ 254974 h 621032"/>
                <a:gd name="connsiteX110" fmla="*/ 548197 w 626523"/>
                <a:gd name="connsiteY110" fmla="*/ 254533 h 621032"/>
                <a:gd name="connsiteX111" fmla="*/ 548760 w 626523"/>
                <a:gd name="connsiteY111" fmla="*/ 253969 h 621032"/>
                <a:gd name="connsiteX112" fmla="*/ 549104 w 626523"/>
                <a:gd name="connsiteY112" fmla="*/ 253626 h 621032"/>
                <a:gd name="connsiteX113" fmla="*/ 549814 w 626523"/>
                <a:gd name="connsiteY113" fmla="*/ 253111 h 621032"/>
                <a:gd name="connsiteX114" fmla="*/ 550157 w 626523"/>
                <a:gd name="connsiteY114" fmla="*/ 252866 h 621032"/>
                <a:gd name="connsiteX115" fmla="*/ 551333 w 626523"/>
                <a:gd name="connsiteY115" fmla="*/ 252278 h 621032"/>
                <a:gd name="connsiteX116" fmla="*/ 556235 w 626523"/>
                <a:gd name="connsiteY116" fmla="*/ 241961 h 621032"/>
                <a:gd name="connsiteX117" fmla="*/ 562435 w 626523"/>
                <a:gd name="connsiteY117" fmla="*/ 228899 h 621032"/>
                <a:gd name="connsiteX118" fmla="*/ 563709 w 626523"/>
                <a:gd name="connsiteY118" fmla="*/ 228311 h 621032"/>
                <a:gd name="connsiteX119" fmla="*/ 564052 w 626523"/>
                <a:gd name="connsiteY119" fmla="*/ 228090 h 621032"/>
                <a:gd name="connsiteX120" fmla="*/ 564861 w 626523"/>
                <a:gd name="connsiteY120" fmla="*/ 227527 h 621032"/>
                <a:gd name="connsiteX121" fmla="*/ 565130 w 626523"/>
                <a:gd name="connsiteY121" fmla="*/ 227282 h 621032"/>
                <a:gd name="connsiteX122" fmla="*/ 566723 w 626523"/>
                <a:gd name="connsiteY122" fmla="*/ 225174 h 621032"/>
                <a:gd name="connsiteX123" fmla="*/ 566871 w 626523"/>
                <a:gd name="connsiteY123" fmla="*/ 224905 h 621032"/>
                <a:gd name="connsiteX124" fmla="*/ 567311 w 626523"/>
                <a:gd name="connsiteY124" fmla="*/ 223851 h 621032"/>
                <a:gd name="connsiteX125" fmla="*/ 567311 w 626523"/>
                <a:gd name="connsiteY125" fmla="*/ 223606 h 621032"/>
                <a:gd name="connsiteX126" fmla="*/ 568071 w 626523"/>
                <a:gd name="connsiteY126" fmla="*/ 220665 h 621032"/>
                <a:gd name="connsiteX127" fmla="*/ 568071 w 626523"/>
                <a:gd name="connsiteY127" fmla="*/ 220665 h 621032"/>
                <a:gd name="connsiteX128" fmla="*/ 568291 w 626523"/>
                <a:gd name="connsiteY128" fmla="*/ 219121 h 621032"/>
                <a:gd name="connsiteX129" fmla="*/ 568291 w 626523"/>
                <a:gd name="connsiteY129" fmla="*/ 219121 h 621032"/>
                <a:gd name="connsiteX130" fmla="*/ 568537 w 626523"/>
                <a:gd name="connsiteY130" fmla="*/ 212504 h 621032"/>
                <a:gd name="connsiteX131" fmla="*/ 570595 w 626523"/>
                <a:gd name="connsiteY131" fmla="*/ 189125 h 621032"/>
                <a:gd name="connsiteX132" fmla="*/ 582971 w 626523"/>
                <a:gd name="connsiteY132" fmla="*/ 151974 h 621032"/>
                <a:gd name="connsiteX133" fmla="*/ 600860 w 626523"/>
                <a:gd name="connsiteY133" fmla="*/ 132712 h 621032"/>
                <a:gd name="connsiteX134" fmla="*/ 620098 w 626523"/>
                <a:gd name="connsiteY134" fmla="*/ 126536 h 621032"/>
                <a:gd name="connsiteX135" fmla="*/ 625612 w 626523"/>
                <a:gd name="connsiteY135" fmla="*/ 105902 h 621032"/>
                <a:gd name="connsiteX136" fmla="*/ 613922 w 626523"/>
                <a:gd name="connsiteY136" fmla="*/ 102472 h 621032"/>
                <a:gd name="connsiteX137" fmla="*/ 609021 w 626523"/>
                <a:gd name="connsiteY137" fmla="*/ 91468 h 621032"/>
                <a:gd name="connsiteX138" fmla="*/ 609707 w 626523"/>
                <a:gd name="connsiteY138" fmla="*/ 82523 h 621032"/>
                <a:gd name="connsiteX139" fmla="*/ 613849 w 626523"/>
                <a:gd name="connsiteY139" fmla="*/ 70834 h 621032"/>
                <a:gd name="connsiteX140" fmla="*/ 612476 w 626523"/>
                <a:gd name="connsiteY140" fmla="*/ 61889 h 621032"/>
                <a:gd name="connsiteX141" fmla="*/ 611055 w 626523"/>
                <a:gd name="connsiteY141" fmla="*/ 58973 h 621032"/>
                <a:gd name="connsiteX142" fmla="*/ 611055 w 626523"/>
                <a:gd name="connsiteY142" fmla="*/ 58973 h 621032"/>
                <a:gd name="connsiteX143" fmla="*/ 610442 w 626523"/>
                <a:gd name="connsiteY143" fmla="*/ 59267 h 621032"/>
                <a:gd name="connsiteX144" fmla="*/ 610222 w 626523"/>
                <a:gd name="connsiteY144" fmla="*/ 59267 h 621032"/>
                <a:gd name="connsiteX145" fmla="*/ 609683 w 626523"/>
                <a:gd name="connsiteY145" fmla="*/ 59439 h 621032"/>
                <a:gd name="connsiteX146" fmla="*/ 609192 w 626523"/>
                <a:gd name="connsiteY146" fmla="*/ 59439 h 621032"/>
                <a:gd name="connsiteX147" fmla="*/ 608751 w 626523"/>
                <a:gd name="connsiteY147" fmla="*/ 59439 h 621032"/>
                <a:gd name="connsiteX148" fmla="*/ 607649 w 626523"/>
                <a:gd name="connsiteY148" fmla="*/ 59439 h 621032"/>
                <a:gd name="connsiteX149" fmla="*/ 595959 w 626523"/>
                <a:gd name="connsiteY149" fmla="*/ 47749 h 621032"/>
                <a:gd name="connsiteX150" fmla="*/ 577383 w 626523"/>
                <a:gd name="connsiteY150" fmla="*/ 28487 h 621032"/>
                <a:gd name="connsiteX151" fmla="*/ 562263 w 626523"/>
                <a:gd name="connsiteY151" fmla="*/ 28487 h 621032"/>
                <a:gd name="connsiteX152" fmla="*/ 547829 w 626523"/>
                <a:gd name="connsiteY152" fmla="*/ 27115 h 621032"/>
                <a:gd name="connsiteX153" fmla="*/ 537512 w 626523"/>
                <a:gd name="connsiteY153" fmla="*/ 33291 h 621032"/>
                <a:gd name="connsiteX154" fmla="*/ 523739 w 626523"/>
                <a:gd name="connsiteY154" fmla="*/ 35349 h 621032"/>
                <a:gd name="connsiteX155" fmla="*/ 515505 w 626523"/>
                <a:gd name="connsiteY155" fmla="*/ 28487 h 621032"/>
                <a:gd name="connsiteX156" fmla="*/ 507933 w 626523"/>
                <a:gd name="connsiteY156" fmla="*/ 17484 h 621032"/>
                <a:gd name="connsiteX157" fmla="*/ 498302 w 626523"/>
                <a:gd name="connsiteY157" fmla="*/ 7853 h 621032"/>
                <a:gd name="connsiteX158" fmla="*/ 497518 w 626523"/>
                <a:gd name="connsiteY158" fmla="*/ 6113 h 621032"/>
                <a:gd name="connsiteX159" fmla="*/ 497518 w 626523"/>
                <a:gd name="connsiteY159" fmla="*/ 5917 h 621032"/>
                <a:gd name="connsiteX160" fmla="*/ 496513 w 626523"/>
                <a:gd name="connsiteY160" fmla="*/ 4570 h 621032"/>
                <a:gd name="connsiteX161" fmla="*/ 496342 w 626523"/>
                <a:gd name="connsiteY161" fmla="*/ 4398 h 621032"/>
                <a:gd name="connsiteX162" fmla="*/ 495116 w 626523"/>
                <a:gd name="connsiteY162" fmla="*/ 3417 h 621032"/>
                <a:gd name="connsiteX163" fmla="*/ 494969 w 626523"/>
                <a:gd name="connsiteY163" fmla="*/ 3417 h 621032"/>
                <a:gd name="connsiteX164" fmla="*/ 493523 w 626523"/>
                <a:gd name="connsiteY164" fmla="*/ 2780 h 621032"/>
                <a:gd name="connsiteX165" fmla="*/ 492519 w 626523"/>
                <a:gd name="connsiteY165" fmla="*/ 2585 h 621032"/>
                <a:gd name="connsiteX166" fmla="*/ 492322 w 626523"/>
                <a:gd name="connsiteY166" fmla="*/ 2585 h 621032"/>
                <a:gd name="connsiteX167" fmla="*/ 491514 w 626523"/>
                <a:gd name="connsiteY167" fmla="*/ 2585 h 621032"/>
                <a:gd name="connsiteX168" fmla="*/ 491220 w 626523"/>
                <a:gd name="connsiteY168" fmla="*/ 2585 h 621032"/>
                <a:gd name="connsiteX169" fmla="*/ 490509 w 626523"/>
                <a:gd name="connsiteY169" fmla="*/ 2585 h 621032"/>
                <a:gd name="connsiteX170" fmla="*/ 490142 w 626523"/>
                <a:gd name="connsiteY170" fmla="*/ 2585 h 621032"/>
                <a:gd name="connsiteX171" fmla="*/ 489504 w 626523"/>
                <a:gd name="connsiteY171" fmla="*/ 2805 h 621032"/>
                <a:gd name="connsiteX172" fmla="*/ 489112 w 626523"/>
                <a:gd name="connsiteY172" fmla="*/ 2976 h 621032"/>
                <a:gd name="connsiteX173" fmla="*/ 488499 w 626523"/>
                <a:gd name="connsiteY173" fmla="*/ 3295 h 621032"/>
                <a:gd name="connsiteX174" fmla="*/ 488107 w 626523"/>
                <a:gd name="connsiteY174" fmla="*/ 3540 h 621032"/>
                <a:gd name="connsiteX175" fmla="*/ 487495 w 626523"/>
                <a:gd name="connsiteY175" fmla="*/ 3981 h 621032"/>
                <a:gd name="connsiteX176" fmla="*/ 487127 w 626523"/>
                <a:gd name="connsiteY176" fmla="*/ 4275 h 621032"/>
                <a:gd name="connsiteX177" fmla="*/ 486515 w 626523"/>
                <a:gd name="connsiteY177" fmla="*/ 4912 h 621032"/>
                <a:gd name="connsiteX178" fmla="*/ 486220 w 626523"/>
                <a:gd name="connsiteY178" fmla="*/ 5231 h 621032"/>
                <a:gd name="connsiteX179" fmla="*/ 485363 w 626523"/>
                <a:gd name="connsiteY179" fmla="*/ 6359 h 621032"/>
                <a:gd name="connsiteX180" fmla="*/ 467473 w 626523"/>
                <a:gd name="connsiteY180" fmla="*/ 10475 h 621032"/>
                <a:gd name="connsiteX181" fmla="*/ 451667 w 626523"/>
                <a:gd name="connsiteY181" fmla="*/ 4275 h 621032"/>
                <a:gd name="connsiteX182" fmla="*/ 442722 w 626523"/>
                <a:gd name="connsiteY182" fmla="*/ 158 h 621032"/>
                <a:gd name="connsiteX183" fmla="*/ 431719 w 626523"/>
                <a:gd name="connsiteY183" fmla="*/ 4275 h 621032"/>
                <a:gd name="connsiteX184" fmla="*/ 423460 w 626523"/>
                <a:gd name="connsiteY184" fmla="*/ 11848 h 621032"/>
                <a:gd name="connsiteX185" fmla="*/ 411207 w 626523"/>
                <a:gd name="connsiteY185" fmla="*/ 14592 h 621032"/>
                <a:gd name="connsiteX186" fmla="*/ 400204 w 626523"/>
                <a:gd name="connsiteY186" fmla="*/ 7044 h 621032"/>
                <a:gd name="connsiteX187" fmla="*/ 388514 w 626523"/>
                <a:gd name="connsiteY187" fmla="*/ 13220 h 621032"/>
                <a:gd name="connsiteX188" fmla="*/ 374742 w 626523"/>
                <a:gd name="connsiteY188" fmla="*/ 21479 h 621032"/>
                <a:gd name="connsiteX189" fmla="*/ 357587 w 626523"/>
                <a:gd name="connsiteY189" fmla="*/ 18734 h 621032"/>
                <a:gd name="connsiteX190" fmla="*/ 341070 w 626523"/>
                <a:gd name="connsiteY190" fmla="*/ 33168 h 621032"/>
                <a:gd name="connsiteX191" fmla="*/ 321122 w 626523"/>
                <a:gd name="connsiteY191" fmla="*/ 38682 h 621032"/>
                <a:gd name="connsiteX192" fmla="*/ 300488 w 626523"/>
                <a:gd name="connsiteY192" fmla="*/ 36623 h 621032"/>
                <a:gd name="connsiteX193" fmla="*/ 281937 w 626523"/>
                <a:gd name="connsiteY193" fmla="*/ 32482 h 621032"/>
                <a:gd name="connsiteX194" fmla="*/ 268875 w 626523"/>
                <a:gd name="connsiteY194" fmla="*/ 24934 h 621032"/>
                <a:gd name="connsiteX195" fmla="*/ 255102 w 626523"/>
                <a:gd name="connsiteY195" fmla="*/ 9103 h 621032"/>
                <a:gd name="connsiteX196" fmla="*/ 228293 w 626523"/>
                <a:gd name="connsiteY196" fmla="*/ 13220 h 621032"/>
                <a:gd name="connsiteX197" fmla="*/ 214521 w 626523"/>
                <a:gd name="connsiteY197" fmla="*/ 26993 h 621032"/>
                <a:gd name="connsiteX198" fmla="*/ 211089 w 626523"/>
                <a:gd name="connsiteY198" fmla="*/ 46230 h 621032"/>
                <a:gd name="connsiteX199" fmla="*/ 211384 w 626523"/>
                <a:gd name="connsiteY199" fmla="*/ 48288 h 621032"/>
                <a:gd name="connsiteX200" fmla="*/ 211384 w 626523"/>
                <a:gd name="connsiteY200" fmla="*/ 48754 h 621032"/>
                <a:gd name="connsiteX201" fmla="*/ 211531 w 626523"/>
                <a:gd name="connsiteY201" fmla="*/ 52577 h 621032"/>
                <a:gd name="connsiteX202" fmla="*/ 211531 w 626523"/>
                <a:gd name="connsiteY202" fmla="*/ 52945 h 621032"/>
                <a:gd name="connsiteX203" fmla="*/ 211114 w 626523"/>
                <a:gd name="connsiteY203" fmla="*/ 56228 h 621032"/>
                <a:gd name="connsiteX204" fmla="*/ 211114 w 626523"/>
                <a:gd name="connsiteY204" fmla="*/ 56523 h 621032"/>
                <a:gd name="connsiteX205" fmla="*/ 210109 w 626523"/>
                <a:gd name="connsiteY205" fmla="*/ 58973 h 621032"/>
                <a:gd name="connsiteX206" fmla="*/ 209987 w 626523"/>
                <a:gd name="connsiteY206" fmla="*/ 59169 h 621032"/>
                <a:gd name="connsiteX207" fmla="*/ 209251 w 626523"/>
                <a:gd name="connsiteY207" fmla="*/ 60100 h 621032"/>
                <a:gd name="connsiteX208" fmla="*/ 210428 w 626523"/>
                <a:gd name="connsiteY208" fmla="*/ 71594 h 621032"/>
                <a:gd name="connsiteX209" fmla="*/ 198175 w 626523"/>
                <a:gd name="connsiteY209" fmla="*/ 92914 h 621032"/>
                <a:gd name="connsiteX210" fmla="*/ 189916 w 626523"/>
                <a:gd name="connsiteY210" fmla="*/ 125238 h 621032"/>
                <a:gd name="connsiteX211" fmla="*/ 174110 w 626523"/>
                <a:gd name="connsiteY211" fmla="*/ 167192 h 621032"/>
                <a:gd name="connsiteX212" fmla="*/ 160337 w 626523"/>
                <a:gd name="connsiteY212" fmla="*/ 198144 h 621032"/>
                <a:gd name="connsiteX213" fmla="*/ 136958 w 626523"/>
                <a:gd name="connsiteY213" fmla="*/ 231840 h 621032"/>
                <a:gd name="connsiteX214" fmla="*/ 131469 w 626523"/>
                <a:gd name="connsiteY214" fmla="*/ 271050 h 621032"/>
                <a:gd name="connsiteX215" fmla="*/ 126568 w 626523"/>
                <a:gd name="connsiteY215" fmla="*/ 297198 h 621032"/>
                <a:gd name="connsiteX216" fmla="*/ 107992 w 626523"/>
                <a:gd name="connsiteY216" fmla="*/ 305456 h 621032"/>
                <a:gd name="connsiteX217" fmla="*/ 108678 w 626523"/>
                <a:gd name="connsiteY217" fmla="*/ 317832 h 621032"/>
                <a:gd name="connsiteX218" fmla="*/ 111447 w 626523"/>
                <a:gd name="connsiteY218" fmla="*/ 328835 h 621032"/>
                <a:gd name="connsiteX219" fmla="*/ 92872 w 626523"/>
                <a:gd name="connsiteY219" fmla="*/ 326091 h 621032"/>
                <a:gd name="connsiteX220" fmla="*/ 82555 w 626523"/>
                <a:gd name="connsiteY220" fmla="*/ 336408 h 621032"/>
                <a:gd name="connsiteX221" fmla="*/ 73610 w 626523"/>
                <a:gd name="connsiteY221" fmla="*/ 330208 h 621032"/>
                <a:gd name="connsiteX222" fmla="*/ 62607 w 626523"/>
                <a:gd name="connsiteY222" fmla="*/ 319891 h 621032"/>
                <a:gd name="connsiteX223" fmla="*/ 45452 w 626523"/>
                <a:gd name="connsiteY223" fmla="*/ 330894 h 621032"/>
                <a:gd name="connsiteX224" fmla="*/ 30993 w 626523"/>
                <a:gd name="connsiteY224" fmla="*/ 332952 h 621032"/>
                <a:gd name="connsiteX225" fmla="*/ 29596 w 626523"/>
                <a:gd name="connsiteY225" fmla="*/ 332511 h 621032"/>
                <a:gd name="connsiteX226" fmla="*/ 29229 w 626523"/>
                <a:gd name="connsiteY226" fmla="*/ 332364 h 621032"/>
                <a:gd name="connsiteX227" fmla="*/ 28469 w 626523"/>
                <a:gd name="connsiteY227" fmla="*/ 332095 h 621032"/>
                <a:gd name="connsiteX228" fmla="*/ 28126 w 626523"/>
                <a:gd name="connsiteY228" fmla="*/ 331947 h 621032"/>
                <a:gd name="connsiteX229" fmla="*/ 27563 w 626523"/>
                <a:gd name="connsiteY229" fmla="*/ 331727 h 621032"/>
                <a:gd name="connsiteX230" fmla="*/ 27293 w 626523"/>
                <a:gd name="connsiteY230" fmla="*/ 331580 h 621032"/>
                <a:gd name="connsiteX231" fmla="*/ 26852 w 626523"/>
                <a:gd name="connsiteY231" fmla="*/ 331359 h 621032"/>
                <a:gd name="connsiteX232" fmla="*/ 26680 w 626523"/>
                <a:gd name="connsiteY232" fmla="*/ 331237 h 621032"/>
                <a:gd name="connsiteX233" fmla="*/ 25921 w 626523"/>
                <a:gd name="connsiteY233" fmla="*/ 330550 h 621032"/>
                <a:gd name="connsiteX234" fmla="*/ 25921 w 626523"/>
                <a:gd name="connsiteY234" fmla="*/ 330550 h 621032"/>
                <a:gd name="connsiteX235" fmla="*/ 24598 w 626523"/>
                <a:gd name="connsiteY235" fmla="*/ 326605 h 621032"/>
                <a:gd name="connsiteX236" fmla="*/ 24598 w 626523"/>
                <a:gd name="connsiteY236" fmla="*/ 326605 h 621032"/>
                <a:gd name="connsiteX237" fmla="*/ 19990 w 626523"/>
                <a:gd name="connsiteY237" fmla="*/ 336408 h 621032"/>
                <a:gd name="connsiteX238" fmla="*/ 11046 w 626523"/>
                <a:gd name="connsiteY238" fmla="*/ 343612 h 621032"/>
                <a:gd name="connsiteX239" fmla="*/ 8987 w 626523"/>
                <a:gd name="connsiteY239" fmla="*/ 363561 h 621032"/>
                <a:gd name="connsiteX240" fmla="*/ -178 w 626523"/>
                <a:gd name="connsiteY240" fmla="*/ 368976 h 621032"/>
                <a:gd name="connsiteX241" fmla="*/ 67 w 626523"/>
                <a:gd name="connsiteY241" fmla="*/ 374270 h 621032"/>
                <a:gd name="connsiteX242" fmla="*/ 31680 w 626523"/>
                <a:gd name="connsiteY242" fmla="*/ 369368 h 621032"/>
                <a:gd name="connsiteX243" fmla="*/ 80374 w 626523"/>
                <a:gd name="connsiteY243" fmla="*/ 369638 h 62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626523" h="621032">
                  <a:moveTo>
                    <a:pt x="80374" y="369638"/>
                  </a:moveTo>
                  <a:cubicBezTo>
                    <a:pt x="93435" y="370667"/>
                    <a:pt x="138478" y="363095"/>
                    <a:pt x="142619" y="374539"/>
                  </a:cubicBezTo>
                  <a:cubicBezTo>
                    <a:pt x="146761" y="385984"/>
                    <a:pt x="146393" y="395173"/>
                    <a:pt x="151196" y="401030"/>
                  </a:cubicBezTo>
                  <a:cubicBezTo>
                    <a:pt x="156000" y="406887"/>
                    <a:pt x="160141" y="424753"/>
                    <a:pt x="165655" y="430585"/>
                  </a:cubicBezTo>
                  <a:cubicBezTo>
                    <a:pt x="171169" y="436418"/>
                    <a:pt x="177344" y="442274"/>
                    <a:pt x="185260" y="442274"/>
                  </a:cubicBezTo>
                  <a:cubicBezTo>
                    <a:pt x="193175" y="442274"/>
                    <a:pt x="196263" y="443671"/>
                    <a:pt x="200380" y="440559"/>
                  </a:cubicBezTo>
                  <a:cubicBezTo>
                    <a:pt x="204497" y="437447"/>
                    <a:pt x="209325" y="437128"/>
                    <a:pt x="215525" y="439873"/>
                  </a:cubicBezTo>
                  <a:cubicBezTo>
                    <a:pt x="221725" y="442618"/>
                    <a:pt x="232679" y="442960"/>
                    <a:pt x="233390" y="434971"/>
                  </a:cubicBezTo>
                  <a:cubicBezTo>
                    <a:pt x="234101" y="426982"/>
                    <a:pt x="233390" y="425684"/>
                    <a:pt x="236845" y="422596"/>
                  </a:cubicBezTo>
                  <a:cubicBezTo>
                    <a:pt x="240301" y="419508"/>
                    <a:pt x="235448" y="406422"/>
                    <a:pt x="242678" y="405441"/>
                  </a:cubicBezTo>
                  <a:cubicBezTo>
                    <a:pt x="249907" y="404461"/>
                    <a:pt x="262969" y="405099"/>
                    <a:pt x="268483" y="404755"/>
                  </a:cubicBezTo>
                  <a:cubicBezTo>
                    <a:pt x="273997" y="404412"/>
                    <a:pt x="269855" y="416445"/>
                    <a:pt x="279119" y="416788"/>
                  </a:cubicBezTo>
                  <a:cubicBezTo>
                    <a:pt x="288382" y="417131"/>
                    <a:pt x="314554" y="414337"/>
                    <a:pt x="314898" y="419532"/>
                  </a:cubicBezTo>
                  <a:cubicBezTo>
                    <a:pt x="315241" y="424728"/>
                    <a:pt x="318672" y="428478"/>
                    <a:pt x="314212" y="430193"/>
                  </a:cubicBezTo>
                  <a:cubicBezTo>
                    <a:pt x="311222" y="431516"/>
                    <a:pt x="309898" y="435020"/>
                    <a:pt x="311222" y="437986"/>
                  </a:cubicBezTo>
                  <a:cubicBezTo>
                    <a:pt x="311516" y="438672"/>
                    <a:pt x="311957" y="439309"/>
                    <a:pt x="312496" y="439824"/>
                  </a:cubicBezTo>
                  <a:cubicBezTo>
                    <a:pt x="314947" y="442274"/>
                    <a:pt x="316613" y="448425"/>
                    <a:pt x="316613" y="454282"/>
                  </a:cubicBezTo>
                  <a:cubicBezTo>
                    <a:pt x="316613" y="460139"/>
                    <a:pt x="317299" y="466535"/>
                    <a:pt x="316270" y="470775"/>
                  </a:cubicBezTo>
                  <a:cubicBezTo>
                    <a:pt x="315241" y="475015"/>
                    <a:pt x="313182" y="479377"/>
                    <a:pt x="314212" y="484891"/>
                  </a:cubicBezTo>
                  <a:cubicBezTo>
                    <a:pt x="315241" y="490405"/>
                    <a:pt x="315927" y="497609"/>
                    <a:pt x="321416" y="501383"/>
                  </a:cubicBezTo>
                  <a:cubicBezTo>
                    <a:pt x="326906" y="505157"/>
                    <a:pt x="327959" y="511700"/>
                    <a:pt x="328645" y="516846"/>
                  </a:cubicBezTo>
                  <a:cubicBezTo>
                    <a:pt x="329332" y="521993"/>
                    <a:pt x="331733" y="529590"/>
                    <a:pt x="327274" y="532334"/>
                  </a:cubicBezTo>
                  <a:cubicBezTo>
                    <a:pt x="322813" y="535079"/>
                    <a:pt x="322127" y="537848"/>
                    <a:pt x="324529" y="541622"/>
                  </a:cubicBezTo>
                  <a:cubicBezTo>
                    <a:pt x="326930" y="545396"/>
                    <a:pt x="333473" y="547455"/>
                    <a:pt x="335532" y="543338"/>
                  </a:cubicBezTo>
                  <a:cubicBezTo>
                    <a:pt x="337591" y="539221"/>
                    <a:pt x="350236" y="542309"/>
                    <a:pt x="356509" y="542309"/>
                  </a:cubicBezTo>
                  <a:cubicBezTo>
                    <a:pt x="362783" y="542309"/>
                    <a:pt x="367169" y="537138"/>
                    <a:pt x="374374" y="537138"/>
                  </a:cubicBezTo>
                  <a:lnTo>
                    <a:pt x="379643" y="537138"/>
                  </a:lnTo>
                  <a:cubicBezTo>
                    <a:pt x="380476" y="537138"/>
                    <a:pt x="381309" y="537138"/>
                    <a:pt x="382094" y="537138"/>
                  </a:cubicBezTo>
                  <a:lnTo>
                    <a:pt x="382339" y="537138"/>
                  </a:lnTo>
                  <a:cubicBezTo>
                    <a:pt x="383784" y="537187"/>
                    <a:pt x="385206" y="537309"/>
                    <a:pt x="386627" y="537506"/>
                  </a:cubicBezTo>
                  <a:lnTo>
                    <a:pt x="386750" y="537506"/>
                  </a:lnTo>
                  <a:lnTo>
                    <a:pt x="388171" y="537750"/>
                  </a:lnTo>
                  <a:lnTo>
                    <a:pt x="388612" y="537750"/>
                  </a:lnTo>
                  <a:lnTo>
                    <a:pt x="389666" y="538020"/>
                  </a:lnTo>
                  <a:lnTo>
                    <a:pt x="390156" y="538167"/>
                  </a:lnTo>
                  <a:lnTo>
                    <a:pt x="391039" y="538486"/>
                  </a:lnTo>
                  <a:lnTo>
                    <a:pt x="391529" y="538706"/>
                  </a:lnTo>
                  <a:lnTo>
                    <a:pt x="392288" y="539074"/>
                  </a:lnTo>
                  <a:lnTo>
                    <a:pt x="392754" y="539343"/>
                  </a:lnTo>
                  <a:lnTo>
                    <a:pt x="393416" y="539809"/>
                  </a:lnTo>
                  <a:lnTo>
                    <a:pt x="393808" y="540127"/>
                  </a:lnTo>
                  <a:cubicBezTo>
                    <a:pt x="394004" y="540324"/>
                    <a:pt x="394224" y="540520"/>
                    <a:pt x="394396" y="540740"/>
                  </a:cubicBezTo>
                  <a:cubicBezTo>
                    <a:pt x="394494" y="540838"/>
                    <a:pt x="394592" y="540936"/>
                    <a:pt x="394666" y="541059"/>
                  </a:cubicBezTo>
                  <a:cubicBezTo>
                    <a:pt x="394935" y="541377"/>
                    <a:pt x="395156" y="541745"/>
                    <a:pt x="395327" y="542137"/>
                  </a:cubicBezTo>
                  <a:cubicBezTo>
                    <a:pt x="398096" y="547970"/>
                    <a:pt x="401184" y="555542"/>
                    <a:pt x="407016" y="554169"/>
                  </a:cubicBezTo>
                  <a:cubicBezTo>
                    <a:pt x="412849" y="552797"/>
                    <a:pt x="407702" y="548337"/>
                    <a:pt x="415275" y="548337"/>
                  </a:cubicBezTo>
                  <a:cubicBezTo>
                    <a:pt x="422848" y="548337"/>
                    <a:pt x="428337" y="548337"/>
                    <a:pt x="429391" y="553238"/>
                  </a:cubicBezTo>
                  <a:cubicBezTo>
                    <a:pt x="430444" y="558140"/>
                    <a:pt x="430420" y="561154"/>
                    <a:pt x="435223" y="562869"/>
                  </a:cubicBezTo>
                  <a:cubicBezTo>
                    <a:pt x="440026" y="564584"/>
                    <a:pt x="449926" y="563899"/>
                    <a:pt x="451054" y="568016"/>
                  </a:cubicBezTo>
                  <a:cubicBezTo>
                    <a:pt x="452181" y="572132"/>
                    <a:pt x="456886" y="572917"/>
                    <a:pt x="461714" y="572917"/>
                  </a:cubicBezTo>
                  <a:cubicBezTo>
                    <a:pt x="466542" y="572917"/>
                    <a:pt x="470291" y="577377"/>
                    <a:pt x="474090" y="577377"/>
                  </a:cubicBezTo>
                  <a:cubicBezTo>
                    <a:pt x="477888" y="577377"/>
                    <a:pt x="479579" y="574927"/>
                    <a:pt x="480265" y="569118"/>
                  </a:cubicBezTo>
                  <a:cubicBezTo>
                    <a:pt x="480952" y="563311"/>
                    <a:pt x="481638" y="561227"/>
                    <a:pt x="486808" y="560884"/>
                  </a:cubicBezTo>
                  <a:cubicBezTo>
                    <a:pt x="491979" y="560541"/>
                    <a:pt x="494724" y="559512"/>
                    <a:pt x="495754" y="565785"/>
                  </a:cubicBezTo>
                  <a:cubicBezTo>
                    <a:pt x="496783" y="572059"/>
                    <a:pt x="499527" y="578847"/>
                    <a:pt x="506413" y="581249"/>
                  </a:cubicBezTo>
                  <a:cubicBezTo>
                    <a:pt x="513103" y="583356"/>
                    <a:pt x="519647" y="585881"/>
                    <a:pt x="526018" y="588821"/>
                  </a:cubicBezTo>
                  <a:cubicBezTo>
                    <a:pt x="532880" y="592595"/>
                    <a:pt x="538320" y="598501"/>
                    <a:pt x="541482" y="605681"/>
                  </a:cubicBezTo>
                  <a:cubicBezTo>
                    <a:pt x="544912" y="613916"/>
                    <a:pt x="550426" y="620385"/>
                    <a:pt x="556186" y="620116"/>
                  </a:cubicBezTo>
                  <a:cubicBezTo>
                    <a:pt x="561945" y="619846"/>
                    <a:pt x="562729" y="615215"/>
                    <a:pt x="568929" y="615655"/>
                  </a:cubicBezTo>
                  <a:cubicBezTo>
                    <a:pt x="575129" y="616096"/>
                    <a:pt x="576477" y="614283"/>
                    <a:pt x="575790" y="607740"/>
                  </a:cubicBezTo>
                  <a:cubicBezTo>
                    <a:pt x="575104" y="601197"/>
                    <a:pt x="574761" y="599825"/>
                    <a:pt x="577163" y="594335"/>
                  </a:cubicBezTo>
                  <a:cubicBezTo>
                    <a:pt x="579565" y="588846"/>
                    <a:pt x="581647" y="584361"/>
                    <a:pt x="579246" y="580562"/>
                  </a:cubicBezTo>
                  <a:cubicBezTo>
                    <a:pt x="576844" y="576764"/>
                    <a:pt x="567875" y="576446"/>
                    <a:pt x="567875" y="580906"/>
                  </a:cubicBezTo>
                  <a:cubicBezTo>
                    <a:pt x="568144" y="584949"/>
                    <a:pt x="565081" y="588453"/>
                    <a:pt x="561013" y="588723"/>
                  </a:cubicBezTo>
                  <a:cubicBezTo>
                    <a:pt x="559960" y="588797"/>
                    <a:pt x="558906" y="588625"/>
                    <a:pt x="557925" y="588258"/>
                  </a:cubicBezTo>
                  <a:cubicBezTo>
                    <a:pt x="551382" y="586542"/>
                    <a:pt x="547608" y="579999"/>
                    <a:pt x="542437" y="574853"/>
                  </a:cubicBezTo>
                  <a:cubicBezTo>
                    <a:pt x="537267" y="569706"/>
                    <a:pt x="528346" y="563850"/>
                    <a:pt x="528690" y="557699"/>
                  </a:cubicBezTo>
                  <a:cubicBezTo>
                    <a:pt x="529033" y="551548"/>
                    <a:pt x="529719" y="543950"/>
                    <a:pt x="534865" y="539123"/>
                  </a:cubicBezTo>
                  <a:cubicBezTo>
                    <a:pt x="540011" y="534295"/>
                    <a:pt x="536948" y="524419"/>
                    <a:pt x="536948" y="519199"/>
                  </a:cubicBezTo>
                  <a:cubicBezTo>
                    <a:pt x="536948" y="513979"/>
                    <a:pt x="540036" y="500624"/>
                    <a:pt x="537291" y="493737"/>
                  </a:cubicBezTo>
                  <a:cubicBezTo>
                    <a:pt x="534546" y="486851"/>
                    <a:pt x="530748" y="483420"/>
                    <a:pt x="535208" y="479303"/>
                  </a:cubicBezTo>
                  <a:cubicBezTo>
                    <a:pt x="539668" y="475186"/>
                    <a:pt x="544839" y="472760"/>
                    <a:pt x="547266" y="464183"/>
                  </a:cubicBezTo>
                  <a:cubicBezTo>
                    <a:pt x="549692" y="455605"/>
                    <a:pt x="550353" y="452493"/>
                    <a:pt x="559641" y="452126"/>
                  </a:cubicBezTo>
                  <a:cubicBezTo>
                    <a:pt x="568929" y="451758"/>
                    <a:pt x="589220" y="453866"/>
                    <a:pt x="595395" y="450753"/>
                  </a:cubicBezTo>
                  <a:lnTo>
                    <a:pt x="596964" y="449993"/>
                  </a:lnTo>
                  <a:lnTo>
                    <a:pt x="597307" y="449822"/>
                  </a:lnTo>
                  <a:cubicBezTo>
                    <a:pt x="598483" y="449259"/>
                    <a:pt x="599758" y="448671"/>
                    <a:pt x="601007" y="448155"/>
                  </a:cubicBezTo>
                  <a:lnTo>
                    <a:pt x="601007" y="448155"/>
                  </a:lnTo>
                  <a:cubicBezTo>
                    <a:pt x="603825" y="446735"/>
                    <a:pt x="606962" y="446073"/>
                    <a:pt x="610099" y="446294"/>
                  </a:cubicBezTo>
                  <a:lnTo>
                    <a:pt x="610099" y="446294"/>
                  </a:lnTo>
                  <a:cubicBezTo>
                    <a:pt x="606693" y="444946"/>
                    <a:pt x="601914" y="444627"/>
                    <a:pt x="598630" y="442985"/>
                  </a:cubicBezTo>
                  <a:cubicBezTo>
                    <a:pt x="594023" y="440682"/>
                    <a:pt x="592381" y="429188"/>
                    <a:pt x="590740" y="423257"/>
                  </a:cubicBezTo>
                  <a:cubicBezTo>
                    <a:pt x="588999" y="417842"/>
                    <a:pt x="585568" y="413112"/>
                    <a:pt x="580937" y="409804"/>
                  </a:cubicBezTo>
                  <a:cubicBezTo>
                    <a:pt x="577016" y="407623"/>
                    <a:pt x="574173" y="403947"/>
                    <a:pt x="573046" y="399609"/>
                  </a:cubicBezTo>
                  <a:cubicBezTo>
                    <a:pt x="572066" y="394708"/>
                    <a:pt x="563513" y="387135"/>
                    <a:pt x="559567" y="380004"/>
                  </a:cubicBezTo>
                  <a:cubicBezTo>
                    <a:pt x="555622" y="372873"/>
                    <a:pt x="560229" y="366869"/>
                    <a:pt x="563856" y="363904"/>
                  </a:cubicBezTo>
                  <a:cubicBezTo>
                    <a:pt x="567483" y="360938"/>
                    <a:pt x="564175" y="355032"/>
                    <a:pt x="560572" y="350768"/>
                  </a:cubicBezTo>
                  <a:cubicBezTo>
                    <a:pt x="556970" y="346504"/>
                    <a:pt x="560229" y="335330"/>
                    <a:pt x="560229" y="332045"/>
                  </a:cubicBezTo>
                  <a:cubicBezTo>
                    <a:pt x="560229" y="329277"/>
                    <a:pt x="560695" y="318861"/>
                    <a:pt x="560646" y="312441"/>
                  </a:cubicBezTo>
                  <a:lnTo>
                    <a:pt x="559028" y="309990"/>
                  </a:lnTo>
                  <a:cubicBezTo>
                    <a:pt x="554887" y="303814"/>
                    <a:pt x="555573" y="286611"/>
                    <a:pt x="555573" y="279725"/>
                  </a:cubicBezTo>
                  <a:cubicBezTo>
                    <a:pt x="555573" y="272839"/>
                    <a:pt x="552142" y="269408"/>
                    <a:pt x="548025" y="268035"/>
                  </a:cubicBezTo>
                  <a:cubicBezTo>
                    <a:pt x="546628" y="267398"/>
                    <a:pt x="545697" y="266051"/>
                    <a:pt x="545574" y="264506"/>
                  </a:cubicBezTo>
                  <a:lnTo>
                    <a:pt x="545574" y="264506"/>
                  </a:lnTo>
                  <a:cubicBezTo>
                    <a:pt x="545574" y="264237"/>
                    <a:pt x="545574" y="263967"/>
                    <a:pt x="545574" y="263673"/>
                  </a:cubicBezTo>
                  <a:cubicBezTo>
                    <a:pt x="545574" y="263379"/>
                    <a:pt x="545574" y="263477"/>
                    <a:pt x="545574" y="263404"/>
                  </a:cubicBezTo>
                  <a:cubicBezTo>
                    <a:pt x="545574" y="263330"/>
                    <a:pt x="545574" y="262889"/>
                    <a:pt x="545574" y="262619"/>
                  </a:cubicBezTo>
                  <a:lnTo>
                    <a:pt x="545574" y="262203"/>
                  </a:lnTo>
                  <a:cubicBezTo>
                    <a:pt x="545574" y="261958"/>
                    <a:pt x="545574" y="261737"/>
                    <a:pt x="545574" y="261492"/>
                  </a:cubicBezTo>
                  <a:cubicBezTo>
                    <a:pt x="545599" y="261320"/>
                    <a:pt x="545599" y="261125"/>
                    <a:pt x="545574" y="260953"/>
                  </a:cubicBezTo>
                  <a:cubicBezTo>
                    <a:pt x="545574" y="260732"/>
                    <a:pt x="545574" y="260512"/>
                    <a:pt x="545574" y="260291"/>
                  </a:cubicBezTo>
                  <a:cubicBezTo>
                    <a:pt x="545599" y="260095"/>
                    <a:pt x="545648" y="259899"/>
                    <a:pt x="545697" y="259703"/>
                  </a:cubicBezTo>
                  <a:lnTo>
                    <a:pt x="545844" y="259091"/>
                  </a:lnTo>
                  <a:cubicBezTo>
                    <a:pt x="545893" y="258870"/>
                    <a:pt x="545967" y="258650"/>
                    <a:pt x="546040" y="258429"/>
                  </a:cubicBezTo>
                  <a:lnTo>
                    <a:pt x="546236" y="257865"/>
                  </a:lnTo>
                  <a:cubicBezTo>
                    <a:pt x="546236" y="257644"/>
                    <a:pt x="546432" y="257424"/>
                    <a:pt x="546506" y="257203"/>
                  </a:cubicBezTo>
                  <a:lnTo>
                    <a:pt x="546775" y="256689"/>
                  </a:lnTo>
                  <a:cubicBezTo>
                    <a:pt x="546873" y="256468"/>
                    <a:pt x="546996" y="256248"/>
                    <a:pt x="547118" y="256052"/>
                  </a:cubicBezTo>
                  <a:lnTo>
                    <a:pt x="547412" y="255562"/>
                  </a:lnTo>
                  <a:cubicBezTo>
                    <a:pt x="547559" y="255366"/>
                    <a:pt x="547707" y="255169"/>
                    <a:pt x="547878" y="254974"/>
                  </a:cubicBezTo>
                  <a:lnTo>
                    <a:pt x="548197" y="254533"/>
                  </a:lnTo>
                  <a:lnTo>
                    <a:pt x="548760" y="253969"/>
                  </a:lnTo>
                  <a:cubicBezTo>
                    <a:pt x="548883" y="253871"/>
                    <a:pt x="549005" y="253748"/>
                    <a:pt x="549104" y="253626"/>
                  </a:cubicBezTo>
                  <a:lnTo>
                    <a:pt x="549814" y="253111"/>
                  </a:lnTo>
                  <a:lnTo>
                    <a:pt x="550157" y="252866"/>
                  </a:lnTo>
                  <a:cubicBezTo>
                    <a:pt x="550524" y="252646"/>
                    <a:pt x="550917" y="252449"/>
                    <a:pt x="551333" y="252278"/>
                  </a:cubicBezTo>
                  <a:cubicBezTo>
                    <a:pt x="558220" y="249533"/>
                    <a:pt x="558220" y="245391"/>
                    <a:pt x="556235" y="241961"/>
                  </a:cubicBezTo>
                  <a:cubicBezTo>
                    <a:pt x="554249" y="238530"/>
                    <a:pt x="556235" y="230957"/>
                    <a:pt x="562435" y="228899"/>
                  </a:cubicBezTo>
                  <a:cubicBezTo>
                    <a:pt x="562876" y="228728"/>
                    <a:pt x="563292" y="228531"/>
                    <a:pt x="563709" y="228311"/>
                  </a:cubicBezTo>
                  <a:lnTo>
                    <a:pt x="564052" y="228090"/>
                  </a:lnTo>
                  <a:cubicBezTo>
                    <a:pt x="564346" y="227919"/>
                    <a:pt x="564616" y="227722"/>
                    <a:pt x="564861" y="227527"/>
                  </a:cubicBezTo>
                  <a:cubicBezTo>
                    <a:pt x="564934" y="227429"/>
                    <a:pt x="565033" y="227355"/>
                    <a:pt x="565130" y="227282"/>
                  </a:cubicBezTo>
                  <a:cubicBezTo>
                    <a:pt x="565767" y="226669"/>
                    <a:pt x="566306" y="225958"/>
                    <a:pt x="566723" y="225174"/>
                  </a:cubicBezTo>
                  <a:lnTo>
                    <a:pt x="566871" y="224905"/>
                  </a:lnTo>
                  <a:cubicBezTo>
                    <a:pt x="567017" y="224561"/>
                    <a:pt x="567189" y="224218"/>
                    <a:pt x="567311" y="223851"/>
                  </a:cubicBezTo>
                  <a:lnTo>
                    <a:pt x="567311" y="223606"/>
                  </a:lnTo>
                  <a:cubicBezTo>
                    <a:pt x="567654" y="222650"/>
                    <a:pt x="567900" y="221670"/>
                    <a:pt x="568071" y="220665"/>
                  </a:cubicBezTo>
                  <a:lnTo>
                    <a:pt x="568071" y="220665"/>
                  </a:lnTo>
                  <a:cubicBezTo>
                    <a:pt x="568071" y="220150"/>
                    <a:pt x="568218" y="219635"/>
                    <a:pt x="568291" y="219121"/>
                  </a:cubicBezTo>
                  <a:lnTo>
                    <a:pt x="568291" y="219121"/>
                  </a:lnTo>
                  <a:cubicBezTo>
                    <a:pt x="568512" y="216891"/>
                    <a:pt x="568537" y="214588"/>
                    <a:pt x="568537" y="212504"/>
                  </a:cubicBezTo>
                  <a:cubicBezTo>
                    <a:pt x="568537" y="206304"/>
                    <a:pt x="570595" y="199442"/>
                    <a:pt x="570595" y="189125"/>
                  </a:cubicBezTo>
                  <a:cubicBezTo>
                    <a:pt x="570595" y="178808"/>
                    <a:pt x="577457" y="163664"/>
                    <a:pt x="582971" y="151974"/>
                  </a:cubicBezTo>
                  <a:cubicBezTo>
                    <a:pt x="588485" y="140285"/>
                    <a:pt x="597405" y="138226"/>
                    <a:pt x="600860" y="132712"/>
                  </a:cubicBezTo>
                  <a:cubicBezTo>
                    <a:pt x="604315" y="127198"/>
                    <a:pt x="611864" y="125851"/>
                    <a:pt x="620098" y="126536"/>
                  </a:cubicBezTo>
                  <a:cubicBezTo>
                    <a:pt x="628332" y="127223"/>
                    <a:pt x="626298" y="112789"/>
                    <a:pt x="625612" y="105902"/>
                  </a:cubicBezTo>
                  <a:cubicBezTo>
                    <a:pt x="624926" y="99016"/>
                    <a:pt x="620098" y="103844"/>
                    <a:pt x="613922" y="102472"/>
                  </a:cubicBezTo>
                  <a:cubicBezTo>
                    <a:pt x="607747" y="101099"/>
                    <a:pt x="605663" y="94899"/>
                    <a:pt x="609021" y="91468"/>
                  </a:cubicBezTo>
                  <a:cubicBezTo>
                    <a:pt x="612378" y="88037"/>
                    <a:pt x="609707" y="85955"/>
                    <a:pt x="609707" y="82523"/>
                  </a:cubicBezTo>
                  <a:cubicBezTo>
                    <a:pt x="609707" y="79093"/>
                    <a:pt x="611104" y="72893"/>
                    <a:pt x="613849" y="70834"/>
                  </a:cubicBezTo>
                  <a:cubicBezTo>
                    <a:pt x="616593" y="68776"/>
                    <a:pt x="616593" y="66692"/>
                    <a:pt x="612476" y="61889"/>
                  </a:cubicBezTo>
                  <a:cubicBezTo>
                    <a:pt x="611790" y="61031"/>
                    <a:pt x="611300" y="60027"/>
                    <a:pt x="611055" y="58973"/>
                  </a:cubicBezTo>
                  <a:lnTo>
                    <a:pt x="611055" y="58973"/>
                  </a:lnTo>
                  <a:lnTo>
                    <a:pt x="610442" y="59267"/>
                  </a:lnTo>
                  <a:lnTo>
                    <a:pt x="610222" y="59267"/>
                  </a:lnTo>
                  <a:lnTo>
                    <a:pt x="609683" y="59439"/>
                  </a:lnTo>
                  <a:lnTo>
                    <a:pt x="609192" y="59439"/>
                  </a:lnTo>
                  <a:cubicBezTo>
                    <a:pt x="609046" y="59439"/>
                    <a:pt x="608898" y="59439"/>
                    <a:pt x="608751" y="59439"/>
                  </a:cubicBezTo>
                  <a:cubicBezTo>
                    <a:pt x="608384" y="59463"/>
                    <a:pt x="608016" y="59463"/>
                    <a:pt x="607649" y="59439"/>
                  </a:cubicBezTo>
                  <a:cubicBezTo>
                    <a:pt x="600787" y="59439"/>
                    <a:pt x="607649" y="49122"/>
                    <a:pt x="595959" y="47749"/>
                  </a:cubicBezTo>
                  <a:cubicBezTo>
                    <a:pt x="584270" y="46377"/>
                    <a:pt x="583706" y="39491"/>
                    <a:pt x="577383" y="28487"/>
                  </a:cubicBezTo>
                  <a:cubicBezTo>
                    <a:pt x="571061" y="17484"/>
                    <a:pt x="567066" y="22288"/>
                    <a:pt x="562263" y="28487"/>
                  </a:cubicBezTo>
                  <a:cubicBezTo>
                    <a:pt x="557460" y="34687"/>
                    <a:pt x="554005" y="31918"/>
                    <a:pt x="547829" y="27115"/>
                  </a:cubicBezTo>
                  <a:cubicBezTo>
                    <a:pt x="541654" y="22312"/>
                    <a:pt x="538884" y="28487"/>
                    <a:pt x="537512" y="33291"/>
                  </a:cubicBezTo>
                  <a:cubicBezTo>
                    <a:pt x="536140" y="38094"/>
                    <a:pt x="529940" y="35349"/>
                    <a:pt x="523739" y="35349"/>
                  </a:cubicBezTo>
                  <a:cubicBezTo>
                    <a:pt x="517539" y="35349"/>
                    <a:pt x="518838" y="29173"/>
                    <a:pt x="515505" y="28487"/>
                  </a:cubicBezTo>
                  <a:cubicBezTo>
                    <a:pt x="510776" y="26968"/>
                    <a:pt x="507663" y="22459"/>
                    <a:pt x="507933" y="17484"/>
                  </a:cubicBezTo>
                  <a:cubicBezTo>
                    <a:pt x="507933" y="11284"/>
                    <a:pt x="500360" y="14029"/>
                    <a:pt x="498302" y="7853"/>
                  </a:cubicBezTo>
                  <a:cubicBezTo>
                    <a:pt x="498106" y="7240"/>
                    <a:pt x="497836" y="6677"/>
                    <a:pt x="497518" y="6113"/>
                  </a:cubicBezTo>
                  <a:cubicBezTo>
                    <a:pt x="497518" y="6113"/>
                    <a:pt x="497518" y="5966"/>
                    <a:pt x="497518" y="5917"/>
                  </a:cubicBezTo>
                  <a:cubicBezTo>
                    <a:pt x="497224" y="5427"/>
                    <a:pt x="496881" y="4986"/>
                    <a:pt x="496513" y="4570"/>
                  </a:cubicBezTo>
                  <a:lnTo>
                    <a:pt x="496342" y="4398"/>
                  </a:lnTo>
                  <a:cubicBezTo>
                    <a:pt x="495974" y="4030"/>
                    <a:pt x="495557" y="3712"/>
                    <a:pt x="495116" y="3417"/>
                  </a:cubicBezTo>
                  <a:lnTo>
                    <a:pt x="494969" y="3417"/>
                  </a:lnTo>
                  <a:cubicBezTo>
                    <a:pt x="494504" y="3148"/>
                    <a:pt x="494038" y="2927"/>
                    <a:pt x="493523" y="2780"/>
                  </a:cubicBezTo>
                  <a:cubicBezTo>
                    <a:pt x="493205" y="2683"/>
                    <a:pt x="492861" y="2634"/>
                    <a:pt x="492519" y="2585"/>
                  </a:cubicBezTo>
                  <a:lnTo>
                    <a:pt x="492322" y="2585"/>
                  </a:lnTo>
                  <a:cubicBezTo>
                    <a:pt x="492053" y="2560"/>
                    <a:pt x="491783" y="2560"/>
                    <a:pt x="491514" y="2585"/>
                  </a:cubicBezTo>
                  <a:lnTo>
                    <a:pt x="491220" y="2585"/>
                  </a:lnTo>
                  <a:lnTo>
                    <a:pt x="490509" y="2585"/>
                  </a:lnTo>
                  <a:lnTo>
                    <a:pt x="490142" y="2585"/>
                  </a:lnTo>
                  <a:lnTo>
                    <a:pt x="489504" y="2805"/>
                  </a:lnTo>
                  <a:lnTo>
                    <a:pt x="489112" y="2976"/>
                  </a:lnTo>
                  <a:lnTo>
                    <a:pt x="488499" y="3295"/>
                  </a:lnTo>
                  <a:lnTo>
                    <a:pt x="488107" y="3540"/>
                  </a:lnTo>
                  <a:cubicBezTo>
                    <a:pt x="487887" y="3663"/>
                    <a:pt x="487691" y="3810"/>
                    <a:pt x="487495" y="3981"/>
                  </a:cubicBezTo>
                  <a:lnTo>
                    <a:pt x="487127" y="4275"/>
                  </a:lnTo>
                  <a:lnTo>
                    <a:pt x="486515" y="4912"/>
                  </a:lnTo>
                  <a:lnTo>
                    <a:pt x="486220" y="5231"/>
                  </a:lnTo>
                  <a:cubicBezTo>
                    <a:pt x="485902" y="5599"/>
                    <a:pt x="485632" y="5966"/>
                    <a:pt x="485363" y="6359"/>
                  </a:cubicBezTo>
                  <a:cubicBezTo>
                    <a:pt x="481221" y="12534"/>
                    <a:pt x="475732" y="9789"/>
                    <a:pt x="467473" y="10475"/>
                  </a:cubicBezTo>
                  <a:cubicBezTo>
                    <a:pt x="459214" y="11162"/>
                    <a:pt x="461298" y="6359"/>
                    <a:pt x="451667" y="4275"/>
                  </a:cubicBezTo>
                  <a:cubicBezTo>
                    <a:pt x="442036" y="2192"/>
                    <a:pt x="444781" y="2217"/>
                    <a:pt x="442722" y="158"/>
                  </a:cubicBezTo>
                  <a:cubicBezTo>
                    <a:pt x="440664" y="-1900"/>
                    <a:pt x="431719" y="-1214"/>
                    <a:pt x="431719" y="4275"/>
                  </a:cubicBezTo>
                  <a:cubicBezTo>
                    <a:pt x="431719" y="9765"/>
                    <a:pt x="426817" y="7730"/>
                    <a:pt x="423460" y="11848"/>
                  </a:cubicBezTo>
                  <a:cubicBezTo>
                    <a:pt x="420103" y="15965"/>
                    <a:pt x="413143" y="17362"/>
                    <a:pt x="411207" y="14592"/>
                  </a:cubicBezTo>
                  <a:cubicBezTo>
                    <a:pt x="409271" y="11823"/>
                    <a:pt x="406306" y="7730"/>
                    <a:pt x="400204" y="7044"/>
                  </a:cubicBezTo>
                  <a:cubicBezTo>
                    <a:pt x="394102" y="6359"/>
                    <a:pt x="396748" y="12534"/>
                    <a:pt x="388514" y="13220"/>
                  </a:cubicBezTo>
                  <a:cubicBezTo>
                    <a:pt x="380280" y="13906"/>
                    <a:pt x="383001" y="15965"/>
                    <a:pt x="374742" y="21479"/>
                  </a:cubicBezTo>
                  <a:cubicBezTo>
                    <a:pt x="366483" y="26993"/>
                    <a:pt x="365135" y="22851"/>
                    <a:pt x="357587" y="18734"/>
                  </a:cubicBezTo>
                  <a:cubicBezTo>
                    <a:pt x="350039" y="14617"/>
                    <a:pt x="341756" y="24223"/>
                    <a:pt x="341070" y="33168"/>
                  </a:cubicBezTo>
                  <a:cubicBezTo>
                    <a:pt x="340384" y="42113"/>
                    <a:pt x="331439" y="43485"/>
                    <a:pt x="321122" y="38682"/>
                  </a:cubicBezTo>
                  <a:cubicBezTo>
                    <a:pt x="310805" y="33879"/>
                    <a:pt x="311516" y="37996"/>
                    <a:pt x="300488" y="36623"/>
                  </a:cubicBezTo>
                  <a:cubicBezTo>
                    <a:pt x="289460" y="35251"/>
                    <a:pt x="289485" y="32482"/>
                    <a:pt x="281937" y="32482"/>
                  </a:cubicBezTo>
                  <a:cubicBezTo>
                    <a:pt x="274389" y="32482"/>
                    <a:pt x="270934" y="31109"/>
                    <a:pt x="268875" y="24934"/>
                  </a:cubicBezTo>
                  <a:cubicBezTo>
                    <a:pt x="266816" y="18758"/>
                    <a:pt x="262675" y="15965"/>
                    <a:pt x="255102" y="9103"/>
                  </a:cubicBezTo>
                  <a:cubicBezTo>
                    <a:pt x="247530" y="2241"/>
                    <a:pt x="233047" y="5672"/>
                    <a:pt x="228293" y="13220"/>
                  </a:cubicBezTo>
                  <a:cubicBezTo>
                    <a:pt x="223539" y="20768"/>
                    <a:pt x="228293" y="20106"/>
                    <a:pt x="214521" y="26993"/>
                  </a:cubicBezTo>
                  <a:cubicBezTo>
                    <a:pt x="200748" y="33879"/>
                    <a:pt x="209619" y="37996"/>
                    <a:pt x="211089" y="46230"/>
                  </a:cubicBezTo>
                  <a:cubicBezTo>
                    <a:pt x="211089" y="46940"/>
                    <a:pt x="211286" y="47627"/>
                    <a:pt x="211384" y="48288"/>
                  </a:cubicBezTo>
                  <a:cubicBezTo>
                    <a:pt x="211384" y="48435"/>
                    <a:pt x="211384" y="48607"/>
                    <a:pt x="211384" y="48754"/>
                  </a:cubicBezTo>
                  <a:cubicBezTo>
                    <a:pt x="211506" y="50028"/>
                    <a:pt x="211555" y="51303"/>
                    <a:pt x="211531" y="52577"/>
                  </a:cubicBezTo>
                  <a:lnTo>
                    <a:pt x="211531" y="52945"/>
                  </a:lnTo>
                  <a:cubicBezTo>
                    <a:pt x="211482" y="54047"/>
                    <a:pt x="211359" y="55150"/>
                    <a:pt x="211114" y="56228"/>
                  </a:cubicBezTo>
                  <a:lnTo>
                    <a:pt x="211114" y="56523"/>
                  </a:lnTo>
                  <a:cubicBezTo>
                    <a:pt x="210894" y="57380"/>
                    <a:pt x="210575" y="58213"/>
                    <a:pt x="210109" y="58973"/>
                  </a:cubicBezTo>
                  <a:cubicBezTo>
                    <a:pt x="210085" y="59047"/>
                    <a:pt x="210036" y="59120"/>
                    <a:pt x="209987" y="59169"/>
                  </a:cubicBezTo>
                  <a:cubicBezTo>
                    <a:pt x="209766" y="59512"/>
                    <a:pt x="209521" y="59806"/>
                    <a:pt x="209251" y="60100"/>
                  </a:cubicBezTo>
                  <a:cubicBezTo>
                    <a:pt x="209987" y="63899"/>
                    <a:pt x="210379" y="67746"/>
                    <a:pt x="210428" y="71594"/>
                  </a:cubicBezTo>
                  <a:cubicBezTo>
                    <a:pt x="210428" y="77769"/>
                    <a:pt x="209056" y="83283"/>
                    <a:pt x="198175" y="92914"/>
                  </a:cubicBezTo>
                  <a:cubicBezTo>
                    <a:pt x="187294" y="102545"/>
                    <a:pt x="190603" y="110068"/>
                    <a:pt x="189916" y="125238"/>
                  </a:cubicBezTo>
                  <a:cubicBezTo>
                    <a:pt x="189230" y="140407"/>
                    <a:pt x="180971" y="154817"/>
                    <a:pt x="174110" y="167192"/>
                  </a:cubicBezTo>
                  <a:cubicBezTo>
                    <a:pt x="167248" y="179568"/>
                    <a:pt x="163107" y="185768"/>
                    <a:pt x="160337" y="198144"/>
                  </a:cubicBezTo>
                  <a:cubicBezTo>
                    <a:pt x="157568" y="210519"/>
                    <a:pt x="147275" y="222895"/>
                    <a:pt x="136958" y="231840"/>
                  </a:cubicBezTo>
                  <a:cubicBezTo>
                    <a:pt x="126641" y="240784"/>
                    <a:pt x="131469" y="260732"/>
                    <a:pt x="131469" y="271050"/>
                  </a:cubicBezTo>
                  <a:cubicBezTo>
                    <a:pt x="131469" y="281367"/>
                    <a:pt x="132155" y="288204"/>
                    <a:pt x="126568" y="297198"/>
                  </a:cubicBezTo>
                  <a:cubicBezTo>
                    <a:pt x="120980" y="306191"/>
                    <a:pt x="117623" y="304084"/>
                    <a:pt x="107992" y="305456"/>
                  </a:cubicBezTo>
                  <a:cubicBezTo>
                    <a:pt x="98361" y="306829"/>
                    <a:pt x="105247" y="314401"/>
                    <a:pt x="108678" y="317832"/>
                  </a:cubicBezTo>
                  <a:cubicBezTo>
                    <a:pt x="112109" y="321263"/>
                    <a:pt x="112134" y="324032"/>
                    <a:pt x="111447" y="328835"/>
                  </a:cubicBezTo>
                  <a:cubicBezTo>
                    <a:pt x="110761" y="333638"/>
                    <a:pt x="103189" y="328149"/>
                    <a:pt x="92872" y="326091"/>
                  </a:cubicBezTo>
                  <a:cubicBezTo>
                    <a:pt x="82555" y="324032"/>
                    <a:pt x="88755" y="329521"/>
                    <a:pt x="82555" y="336408"/>
                  </a:cubicBezTo>
                  <a:cubicBezTo>
                    <a:pt x="76354" y="343294"/>
                    <a:pt x="73610" y="336408"/>
                    <a:pt x="73610" y="330208"/>
                  </a:cubicBezTo>
                  <a:cubicBezTo>
                    <a:pt x="73610" y="324007"/>
                    <a:pt x="73610" y="321949"/>
                    <a:pt x="62607" y="319891"/>
                  </a:cubicBezTo>
                  <a:cubicBezTo>
                    <a:pt x="51604" y="317832"/>
                    <a:pt x="55745" y="321949"/>
                    <a:pt x="45452" y="330894"/>
                  </a:cubicBezTo>
                  <a:cubicBezTo>
                    <a:pt x="35159" y="339838"/>
                    <a:pt x="39939" y="335795"/>
                    <a:pt x="30993" y="332952"/>
                  </a:cubicBezTo>
                  <a:lnTo>
                    <a:pt x="29596" y="332511"/>
                  </a:lnTo>
                  <a:lnTo>
                    <a:pt x="29229" y="332364"/>
                  </a:lnTo>
                  <a:lnTo>
                    <a:pt x="28469" y="332095"/>
                  </a:lnTo>
                  <a:lnTo>
                    <a:pt x="28126" y="331947"/>
                  </a:lnTo>
                  <a:lnTo>
                    <a:pt x="27563" y="331727"/>
                  </a:lnTo>
                  <a:lnTo>
                    <a:pt x="27293" y="331580"/>
                  </a:lnTo>
                  <a:lnTo>
                    <a:pt x="26852" y="331359"/>
                  </a:lnTo>
                  <a:lnTo>
                    <a:pt x="26680" y="331237"/>
                  </a:lnTo>
                  <a:cubicBezTo>
                    <a:pt x="26387" y="331065"/>
                    <a:pt x="26117" y="330845"/>
                    <a:pt x="25921" y="330550"/>
                  </a:cubicBezTo>
                  <a:lnTo>
                    <a:pt x="25921" y="330550"/>
                  </a:lnTo>
                  <a:cubicBezTo>
                    <a:pt x="25284" y="329644"/>
                    <a:pt x="25700" y="328615"/>
                    <a:pt x="24598" y="326605"/>
                  </a:cubicBezTo>
                  <a:lnTo>
                    <a:pt x="24598" y="326605"/>
                  </a:lnTo>
                  <a:cubicBezTo>
                    <a:pt x="22809" y="329791"/>
                    <a:pt x="21485" y="334178"/>
                    <a:pt x="19990" y="336408"/>
                  </a:cubicBezTo>
                  <a:cubicBezTo>
                    <a:pt x="17932" y="339495"/>
                    <a:pt x="13128" y="341309"/>
                    <a:pt x="11046" y="343612"/>
                  </a:cubicBezTo>
                  <a:cubicBezTo>
                    <a:pt x="8962" y="345916"/>
                    <a:pt x="9673" y="355645"/>
                    <a:pt x="8987" y="363561"/>
                  </a:cubicBezTo>
                  <a:cubicBezTo>
                    <a:pt x="8595" y="368168"/>
                    <a:pt x="3792" y="369026"/>
                    <a:pt x="-178" y="368976"/>
                  </a:cubicBezTo>
                  <a:cubicBezTo>
                    <a:pt x="-203" y="370741"/>
                    <a:pt x="-129" y="372505"/>
                    <a:pt x="67" y="374270"/>
                  </a:cubicBezTo>
                  <a:cubicBezTo>
                    <a:pt x="6512" y="372848"/>
                    <a:pt x="22735" y="369368"/>
                    <a:pt x="31680" y="369368"/>
                  </a:cubicBezTo>
                  <a:cubicBezTo>
                    <a:pt x="42879" y="369295"/>
                    <a:pt x="67312" y="368609"/>
                    <a:pt x="80374" y="3696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8" name="Freeform: Shape 1687">
              <a:extLst>
                <a:ext uri="{FF2B5EF4-FFF2-40B4-BE49-F238E27FC236}">
                  <a16:creationId xmlns:a16="http://schemas.microsoft.com/office/drawing/2014/main" xmlns="" id="{2CDCDC23-7501-6CA6-BC23-ED50FCE8095B}"/>
                </a:ext>
              </a:extLst>
            </p:cNvPr>
            <p:cNvSpPr/>
            <p:nvPr/>
          </p:nvSpPr>
          <p:spPr>
            <a:xfrm>
              <a:off x="6099919" y="4436545"/>
              <a:ext cx="32372" cy="47152"/>
            </a:xfrm>
            <a:custGeom>
              <a:avLst/>
              <a:gdLst>
                <a:gd name="connsiteX0" fmla="*/ 16579 w 32372"/>
                <a:gd name="connsiteY0" fmla="*/ 40755 h 47152"/>
                <a:gd name="connsiteX1" fmla="*/ 18638 w 32372"/>
                <a:gd name="connsiteY1" fmla="*/ 20806 h 47152"/>
                <a:gd name="connsiteX2" fmla="*/ 27582 w 32372"/>
                <a:gd name="connsiteY2" fmla="*/ 13601 h 47152"/>
                <a:gd name="connsiteX3" fmla="*/ 32190 w 32372"/>
                <a:gd name="connsiteY3" fmla="*/ 3799 h 47152"/>
                <a:gd name="connsiteX4" fmla="*/ 32190 w 32372"/>
                <a:gd name="connsiteY4" fmla="*/ 3799 h 47152"/>
                <a:gd name="connsiteX5" fmla="*/ 31700 w 32372"/>
                <a:gd name="connsiteY5" fmla="*/ 3015 h 47152"/>
                <a:gd name="connsiteX6" fmla="*/ 31381 w 32372"/>
                <a:gd name="connsiteY6" fmla="*/ 2549 h 47152"/>
                <a:gd name="connsiteX7" fmla="*/ 31136 w 32372"/>
                <a:gd name="connsiteY7" fmla="*/ 2231 h 47152"/>
                <a:gd name="connsiteX8" fmla="*/ 30352 w 32372"/>
                <a:gd name="connsiteY8" fmla="*/ 1299 h 47152"/>
                <a:gd name="connsiteX9" fmla="*/ 12487 w 32372"/>
                <a:gd name="connsiteY9" fmla="*/ 8847 h 47152"/>
                <a:gd name="connsiteX10" fmla="*/ -183 w 32372"/>
                <a:gd name="connsiteY10" fmla="*/ 17572 h 47152"/>
                <a:gd name="connsiteX11" fmla="*/ 846 w 32372"/>
                <a:gd name="connsiteY11" fmla="*/ 19213 h 47152"/>
                <a:gd name="connsiteX12" fmla="*/ 7487 w 32372"/>
                <a:gd name="connsiteY12" fmla="*/ 40289 h 47152"/>
                <a:gd name="connsiteX13" fmla="*/ 7487 w 32372"/>
                <a:gd name="connsiteY13" fmla="*/ 46244 h 47152"/>
                <a:gd name="connsiteX14" fmla="*/ 16579 w 32372"/>
                <a:gd name="connsiteY14" fmla="*/ 40755 h 47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72" h="47152">
                  <a:moveTo>
                    <a:pt x="16579" y="40755"/>
                  </a:moveTo>
                  <a:cubicBezTo>
                    <a:pt x="17265" y="32839"/>
                    <a:pt x="16579" y="23232"/>
                    <a:pt x="18638" y="20806"/>
                  </a:cubicBezTo>
                  <a:cubicBezTo>
                    <a:pt x="20696" y="18380"/>
                    <a:pt x="25524" y="16689"/>
                    <a:pt x="27582" y="13601"/>
                  </a:cubicBezTo>
                  <a:cubicBezTo>
                    <a:pt x="29077" y="11347"/>
                    <a:pt x="30401" y="6960"/>
                    <a:pt x="32190" y="3799"/>
                  </a:cubicBezTo>
                  <a:lnTo>
                    <a:pt x="32190" y="3799"/>
                  </a:lnTo>
                  <a:cubicBezTo>
                    <a:pt x="32043" y="3530"/>
                    <a:pt x="31895" y="3260"/>
                    <a:pt x="31700" y="3015"/>
                  </a:cubicBezTo>
                  <a:cubicBezTo>
                    <a:pt x="31602" y="2844"/>
                    <a:pt x="31503" y="2696"/>
                    <a:pt x="31381" y="2549"/>
                  </a:cubicBezTo>
                  <a:cubicBezTo>
                    <a:pt x="31307" y="2426"/>
                    <a:pt x="31234" y="2328"/>
                    <a:pt x="31136" y="2231"/>
                  </a:cubicBezTo>
                  <a:cubicBezTo>
                    <a:pt x="30891" y="1912"/>
                    <a:pt x="30645" y="1594"/>
                    <a:pt x="30352" y="1299"/>
                  </a:cubicBezTo>
                  <a:cubicBezTo>
                    <a:pt x="24862" y="-4901"/>
                    <a:pt x="20059" y="3358"/>
                    <a:pt x="12487" y="8847"/>
                  </a:cubicBezTo>
                  <a:cubicBezTo>
                    <a:pt x="8933" y="11298"/>
                    <a:pt x="4032" y="14753"/>
                    <a:pt x="-183" y="17572"/>
                  </a:cubicBezTo>
                  <a:cubicBezTo>
                    <a:pt x="135" y="18111"/>
                    <a:pt x="454" y="18650"/>
                    <a:pt x="846" y="19213"/>
                  </a:cubicBezTo>
                  <a:cubicBezTo>
                    <a:pt x="5282" y="25879"/>
                    <a:pt x="7487" y="29751"/>
                    <a:pt x="7487" y="40289"/>
                  </a:cubicBezTo>
                  <a:cubicBezTo>
                    <a:pt x="7487" y="42543"/>
                    <a:pt x="7487" y="44479"/>
                    <a:pt x="7487" y="46244"/>
                  </a:cubicBezTo>
                  <a:cubicBezTo>
                    <a:pt x="11384" y="46121"/>
                    <a:pt x="16187" y="45361"/>
                    <a:pt x="16579" y="407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89" name="Freeform: Shape 1688">
              <a:extLst>
                <a:ext uri="{FF2B5EF4-FFF2-40B4-BE49-F238E27FC236}">
                  <a16:creationId xmlns:a16="http://schemas.microsoft.com/office/drawing/2014/main" xmlns="" id="{64122695-8335-93B6-4715-8DF485C9093E}"/>
                </a:ext>
              </a:extLst>
            </p:cNvPr>
            <p:cNvSpPr/>
            <p:nvPr/>
          </p:nvSpPr>
          <p:spPr>
            <a:xfrm>
              <a:off x="6770404" y="3207906"/>
              <a:ext cx="84561" cy="144197"/>
            </a:xfrm>
            <a:custGeom>
              <a:avLst/>
              <a:gdLst>
                <a:gd name="connsiteX0" fmla="*/ 82849 w 84561"/>
                <a:gd name="connsiteY0" fmla="*/ 90548 h 144197"/>
                <a:gd name="connsiteX1" fmla="*/ 83143 w 84561"/>
                <a:gd name="connsiteY1" fmla="*/ 89739 h 144197"/>
                <a:gd name="connsiteX2" fmla="*/ 83584 w 84561"/>
                <a:gd name="connsiteY2" fmla="*/ 88318 h 144197"/>
                <a:gd name="connsiteX3" fmla="*/ 83584 w 84561"/>
                <a:gd name="connsiteY3" fmla="*/ 88073 h 144197"/>
                <a:gd name="connsiteX4" fmla="*/ 83951 w 84561"/>
                <a:gd name="connsiteY4" fmla="*/ 86676 h 144197"/>
                <a:gd name="connsiteX5" fmla="*/ 83951 w 84561"/>
                <a:gd name="connsiteY5" fmla="*/ 86676 h 144197"/>
                <a:gd name="connsiteX6" fmla="*/ 82824 w 84561"/>
                <a:gd name="connsiteY6" fmla="*/ 78687 h 144197"/>
                <a:gd name="connsiteX7" fmla="*/ 82824 w 84561"/>
                <a:gd name="connsiteY7" fmla="*/ 78565 h 144197"/>
                <a:gd name="connsiteX8" fmla="*/ 82824 w 84561"/>
                <a:gd name="connsiteY8" fmla="*/ 78123 h 144197"/>
                <a:gd name="connsiteX9" fmla="*/ 82824 w 84561"/>
                <a:gd name="connsiteY9" fmla="*/ 77927 h 144197"/>
                <a:gd name="connsiteX10" fmla="*/ 82824 w 84561"/>
                <a:gd name="connsiteY10" fmla="*/ 77241 h 144197"/>
                <a:gd name="connsiteX11" fmla="*/ 82824 w 84561"/>
                <a:gd name="connsiteY11" fmla="*/ 76727 h 144197"/>
                <a:gd name="connsiteX12" fmla="*/ 82824 w 84561"/>
                <a:gd name="connsiteY12" fmla="*/ 75722 h 144197"/>
                <a:gd name="connsiteX13" fmla="*/ 82824 w 84561"/>
                <a:gd name="connsiteY13" fmla="*/ 75722 h 144197"/>
                <a:gd name="connsiteX14" fmla="*/ 82677 w 84561"/>
                <a:gd name="connsiteY14" fmla="*/ 74595 h 144197"/>
                <a:gd name="connsiteX15" fmla="*/ 82677 w 84561"/>
                <a:gd name="connsiteY15" fmla="*/ 74595 h 144197"/>
                <a:gd name="connsiteX16" fmla="*/ 82481 w 84561"/>
                <a:gd name="connsiteY16" fmla="*/ 73394 h 144197"/>
                <a:gd name="connsiteX17" fmla="*/ 82481 w 84561"/>
                <a:gd name="connsiteY17" fmla="*/ 73222 h 144197"/>
                <a:gd name="connsiteX18" fmla="*/ 82236 w 84561"/>
                <a:gd name="connsiteY18" fmla="*/ 71997 h 144197"/>
                <a:gd name="connsiteX19" fmla="*/ 82236 w 84561"/>
                <a:gd name="connsiteY19" fmla="*/ 71727 h 144197"/>
                <a:gd name="connsiteX20" fmla="*/ 81942 w 84561"/>
                <a:gd name="connsiteY20" fmla="*/ 70502 h 144197"/>
                <a:gd name="connsiteX21" fmla="*/ 81942 w 84561"/>
                <a:gd name="connsiteY21" fmla="*/ 70110 h 144197"/>
                <a:gd name="connsiteX22" fmla="*/ 81648 w 84561"/>
                <a:gd name="connsiteY22" fmla="*/ 68958 h 144197"/>
                <a:gd name="connsiteX23" fmla="*/ 81476 w 84561"/>
                <a:gd name="connsiteY23" fmla="*/ 68419 h 144197"/>
                <a:gd name="connsiteX24" fmla="*/ 81158 w 84561"/>
                <a:gd name="connsiteY24" fmla="*/ 67341 h 144197"/>
                <a:gd name="connsiteX25" fmla="*/ 80962 w 84561"/>
                <a:gd name="connsiteY25" fmla="*/ 66679 h 144197"/>
                <a:gd name="connsiteX26" fmla="*/ 80618 w 84561"/>
                <a:gd name="connsiteY26" fmla="*/ 65699 h 144197"/>
                <a:gd name="connsiteX27" fmla="*/ 80349 w 84561"/>
                <a:gd name="connsiteY27" fmla="*/ 64915 h 144197"/>
                <a:gd name="connsiteX28" fmla="*/ 80030 w 84561"/>
                <a:gd name="connsiteY28" fmla="*/ 64057 h 144197"/>
                <a:gd name="connsiteX29" fmla="*/ 79687 w 84561"/>
                <a:gd name="connsiteY29" fmla="*/ 63175 h 144197"/>
                <a:gd name="connsiteX30" fmla="*/ 79368 w 84561"/>
                <a:gd name="connsiteY30" fmla="*/ 62391 h 144197"/>
                <a:gd name="connsiteX31" fmla="*/ 78952 w 84561"/>
                <a:gd name="connsiteY31" fmla="*/ 61484 h 144197"/>
                <a:gd name="connsiteX32" fmla="*/ 78634 w 84561"/>
                <a:gd name="connsiteY32" fmla="*/ 60773 h 144197"/>
                <a:gd name="connsiteX33" fmla="*/ 78168 w 84561"/>
                <a:gd name="connsiteY33" fmla="*/ 59842 h 144197"/>
                <a:gd name="connsiteX34" fmla="*/ 77849 w 84561"/>
                <a:gd name="connsiteY34" fmla="*/ 59205 h 144197"/>
                <a:gd name="connsiteX35" fmla="*/ 77335 w 84561"/>
                <a:gd name="connsiteY35" fmla="*/ 58273 h 144197"/>
                <a:gd name="connsiteX36" fmla="*/ 77016 w 84561"/>
                <a:gd name="connsiteY36" fmla="*/ 57734 h 144197"/>
                <a:gd name="connsiteX37" fmla="*/ 76428 w 84561"/>
                <a:gd name="connsiteY37" fmla="*/ 56828 h 144197"/>
                <a:gd name="connsiteX38" fmla="*/ 76110 w 84561"/>
                <a:gd name="connsiteY38" fmla="*/ 56338 h 144197"/>
                <a:gd name="connsiteX39" fmla="*/ 75448 w 84561"/>
                <a:gd name="connsiteY39" fmla="*/ 55455 h 144197"/>
                <a:gd name="connsiteX40" fmla="*/ 75178 w 84561"/>
                <a:gd name="connsiteY40" fmla="*/ 55088 h 144197"/>
                <a:gd name="connsiteX41" fmla="*/ 74173 w 84561"/>
                <a:gd name="connsiteY41" fmla="*/ 53985 h 144197"/>
                <a:gd name="connsiteX42" fmla="*/ 67312 w 84561"/>
                <a:gd name="connsiteY42" fmla="*/ 31292 h 144197"/>
                <a:gd name="connsiteX43" fmla="*/ 69370 w 84561"/>
                <a:gd name="connsiteY43" fmla="*/ 11344 h 144197"/>
                <a:gd name="connsiteX44" fmla="*/ 71380 w 84561"/>
                <a:gd name="connsiteY44" fmla="*/ -909 h 144197"/>
                <a:gd name="connsiteX45" fmla="*/ 58465 w 84561"/>
                <a:gd name="connsiteY45" fmla="*/ 14849 h 144197"/>
                <a:gd name="connsiteX46" fmla="*/ 35552 w 84561"/>
                <a:gd name="connsiteY46" fmla="*/ 18549 h 144197"/>
                <a:gd name="connsiteX47" fmla="*/ 17809 w 84561"/>
                <a:gd name="connsiteY47" fmla="*/ 20019 h 144197"/>
                <a:gd name="connsiteX48" fmla="*/ 3743 w 84561"/>
                <a:gd name="connsiteY48" fmla="*/ 18549 h 144197"/>
                <a:gd name="connsiteX49" fmla="*/ 1537 w 84561"/>
                <a:gd name="connsiteY49" fmla="*/ 31856 h 144197"/>
                <a:gd name="connsiteX50" fmla="*/ 5237 w 84561"/>
                <a:gd name="connsiteY50" fmla="*/ 53911 h 144197"/>
                <a:gd name="connsiteX51" fmla="*/ 9673 w 84561"/>
                <a:gd name="connsiteY51" fmla="*/ 69424 h 144197"/>
                <a:gd name="connsiteX52" fmla="*/ 19280 w 84561"/>
                <a:gd name="connsiteY52" fmla="*/ 89396 h 144197"/>
                <a:gd name="connsiteX53" fmla="*/ 32587 w 84561"/>
                <a:gd name="connsiteY53" fmla="*/ 115275 h 144197"/>
                <a:gd name="connsiteX54" fmla="*/ 51064 w 84561"/>
                <a:gd name="connsiteY54" fmla="*/ 135247 h 144197"/>
                <a:gd name="connsiteX55" fmla="*/ 64371 w 84561"/>
                <a:gd name="connsiteY55" fmla="*/ 140418 h 144197"/>
                <a:gd name="connsiteX56" fmla="*/ 71037 w 84561"/>
                <a:gd name="connsiteY56" fmla="*/ 126351 h 144197"/>
                <a:gd name="connsiteX57" fmla="*/ 73977 w 84561"/>
                <a:gd name="connsiteY57" fmla="*/ 110839 h 144197"/>
                <a:gd name="connsiteX58" fmla="*/ 79908 w 84561"/>
                <a:gd name="connsiteY58" fmla="*/ 94567 h 144197"/>
                <a:gd name="connsiteX59" fmla="*/ 81966 w 84561"/>
                <a:gd name="connsiteY59" fmla="*/ 94224 h 144197"/>
                <a:gd name="connsiteX60" fmla="*/ 82873 w 84561"/>
                <a:gd name="connsiteY60" fmla="*/ 91773 h 144197"/>
                <a:gd name="connsiteX61" fmla="*/ 82849 w 84561"/>
                <a:gd name="connsiteY61" fmla="*/ 90548 h 144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4561" h="144197">
                  <a:moveTo>
                    <a:pt x="82849" y="90548"/>
                  </a:moveTo>
                  <a:lnTo>
                    <a:pt x="83143" y="89739"/>
                  </a:lnTo>
                  <a:cubicBezTo>
                    <a:pt x="83290" y="89225"/>
                    <a:pt x="83437" y="88759"/>
                    <a:pt x="83584" y="88318"/>
                  </a:cubicBezTo>
                  <a:lnTo>
                    <a:pt x="83584" y="88073"/>
                  </a:lnTo>
                  <a:cubicBezTo>
                    <a:pt x="83584" y="87583"/>
                    <a:pt x="83829" y="87093"/>
                    <a:pt x="83951" y="86676"/>
                  </a:cubicBezTo>
                  <a:lnTo>
                    <a:pt x="83951" y="86676"/>
                  </a:lnTo>
                  <a:cubicBezTo>
                    <a:pt x="85177" y="81358"/>
                    <a:pt x="83437" y="80746"/>
                    <a:pt x="82824" y="78687"/>
                  </a:cubicBezTo>
                  <a:cubicBezTo>
                    <a:pt x="82824" y="78687"/>
                    <a:pt x="82824" y="78687"/>
                    <a:pt x="82824" y="78565"/>
                  </a:cubicBezTo>
                  <a:cubicBezTo>
                    <a:pt x="82824" y="78442"/>
                    <a:pt x="82824" y="78271"/>
                    <a:pt x="82824" y="78123"/>
                  </a:cubicBezTo>
                  <a:cubicBezTo>
                    <a:pt x="82824" y="77976"/>
                    <a:pt x="82824" y="78123"/>
                    <a:pt x="82824" y="77927"/>
                  </a:cubicBezTo>
                  <a:cubicBezTo>
                    <a:pt x="82800" y="77707"/>
                    <a:pt x="82800" y="77462"/>
                    <a:pt x="82824" y="77241"/>
                  </a:cubicBezTo>
                  <a:cubicBezTo>
                    <a:pt x="82824" y="77070"/>
                    <a:pt x="82824" y="76898"/>
                    <a:pt x="82824" y="76727"/>
                  </a:cubicBezTo>
                  <a:cubicBezTo>
                    <a:pt x="82849" y="76384"/>
                    <a:pt x="82849" y="76065"/>
                    <a:pt x="82824" y="75722"/>
                  </a:cubicBezTo>
                  <a:lnTo>
                    <a:pt x="82824" y="75722"/>
                  </a:lnTo>
                  <a:cubicBezTo>
                    <a:pt x="82800" y="75354"/>
                    <a:pt x="82751" y="74962"/>
                    <a:pt x="82677" y="74595"/>
                  </a:cubicBezTo>
                  <a:lnTo>
                    <a:pt x="82677" y="74595"/>
                  </a:lnTo>
                  <a:cubicBezTo>
                    <a:pt x="82677" y="74202"/>
                    <a:pt x="82554" y="73810"/>
                    <a:pt x="82481" y="73394"/>
                  </a:cubicBezTo>
                  <a:cubicBezTo>
                    <a:pt x="82408" y="72977"/>
                    <a:pt x="82481" y="73394"/>
                    <a:pt x="82481" y="73222"/>
                  </a:cubicBezTo>
                  <a:cubicBezTo>
                    <a:pt x="82481" y="73051"/>
                    <a:pt x="82334" y="72414"/>
                    <a:pt x="82236" y="71997"/>
                  </a:cubicBezTo>
                  <a:cubicBezTo>
                    <a:pt x="82261" y="71899"/>
                    <a:pt x="82261" y="71825"/>
                    <a:pt x="82236" y="71727"/>
                  </a:cubicBezTo>
                  <a:cubicBezTo>
                    <a:pt x="82236" y="71335"/>
                    <a:pt x="82064" y="70919"/>
                    <a:pt x="81942" y="70502"/>
                  </a:cubicBezTo>
                  <a:cubicBezTo>
                    <a:pt x="81942" y="70380"/>
                    <a:pt x="81942" y="70232"/>
                    <a:pt x="81942" y="70110"/>
                  </a:cubicBezTo>
                  <a:lnTo>
                    <a:pt x="81648" y="68958"/>
                  </a:lnTo>
                  <a:lnTo>
                    <a:pt x="81476" y="68419"/>
                  </a:lnTo>
                  <a:cubicBezTo>
                    <a:pt x="81476" y="68051"/>
                    <a:pt x="81280" y="67708"/>
                    <a:pt x="81158" y="67341"/>
                  </a:cubicBezTo>
                  <a:cubicBezTo>
                    <a:pt x="81035" y="66973"/>
                    <a:pt x="81011" y="66900"/>
                    <a:pt x="80962" y="66679"/>
                  </a:cubicBezTo>
                  <a:cubicBezTo>
                    <a:pt x="80913" y="66458"/>
                    <a:pt x="80741" y="66042"/>
                    <a:pt x="80618" y="65699"/>
                  </a:cubicBezTo>
                  <a:cubicBezTo>
                    <a:pt x="80496" y="65356"/>
                    <a:pt x="80447" y="65184"/>
                    <a:pt x="80349" y="64915"/>
                  </a:cubicBezTo>
                  <a:cubicBezTo>
                    <a:pt x="80251" y="64645"/>
                    <a:pt x="80128" y="64351"/>
                    <a:pt x="80030" y="64057"/>
                  </a:cubicBezTo>
                  <a:lnTo>
                    <a:pt x="79687" y="63175"/>
                  </a:lnTo>
                  <a:cubicBezTo>
                    <a:pt x="79565" y="62930"/>
                    <a:pt x="79467" y="62660"/>
                    <a:pt x="79368" y="62391"/>
                  </a:cubicBezTo>
                  <a:cubicBezTo>
                    <a:pt x="79222" y="62097"/>
                    <a:pt x="79099" y="61778"/>
                    <a:pt x="78952" y="61484"/>
                  </a:cubicBezTo>
                  <a:cubicBezTo>
                    <a:pt x="78805" y="61190"/>
                    <a:pt x="78756" y="61018"/>
                    <a:pt x="78634" y="60773"/>
                  </a:cubicBezTo>
                  <a:cubicBezTo>
                    <a:pt x="78511" y="60528"/>
                    <a:pt x="78339" y="60160"/>
                    <a:pt x="78168" y="59842"/>
                  </a:cubicBezTo>
                  <a:cubicBezTo>
                    <a:pt x="77997" y="59523"/>
                    <a:pt x="77972" y="59425"/>
                    <a:pt x="77849" y="59205"/>
                  </a:cubicBezTo>
                  <a:lnTo>
                    <a:pt x="77335" y="58273"/>
                  </a:lnTo>
                  <a:cubicBezTo>
                    <a:pt x="77212" y="58102"/>
                    <a:pt x="77114" y="57930"/>
                    <a:pt x="77016" y="57734"/>
                  </a:cubicBezTo>
                  <a:lnTo>
                    <a:pt x="76428" y="56828"/>
                  </a:lnTo>
                  <a:lnTo>
                    <a:pt x="76110" y="56338"/>
                  </a:lnTo>
                  <a:cubicBezTo>
                    <a:pt x="75913" y="56043"/>
                    <a:pt x="75669" y="55749"/>
                    <a:pt x="75448" y="55455"/>
                  </a:cubicBezTo>
                  <a:lnTo>
                    <a:pt x="75178" y="55088"/>
                  </a:lnTo>
                  <a:cubicBezTo>
                    <a:pt x="74860" y="54696"/>
                    <a:pt x="74516" y="54328"/>
                    <a:pt x="74173" y="53985"/>
                  </a:cubicBezTo>
                  <a:cubicBezTo>
                    <a:pt x="68684" y="48495"/>
                    <a:pt x="72801" y="39551"/>
                    <a:pt x="67312" y="31292"/>
                  </a:cubicBezTo>
                  <a:cubicBezTo>
                    <a:pt x="61822" y="23033"/>
                    <a:pt x="64543" y="17544"/>
                    <a:pt x="69370" y="11344"/>
                  </a:cubicBezTo>
                  <a:cubicBezTo>
                    <a:pt x="72017" y="7938"/>
                    <a:pt x="71968" y="2889"/>
                    <a:pt x="71380" y="-909"/>
                  </a:cubicBezTo>
                  <a:cubicBezTo>
                    <a:pt x="66969" y="7497"/>
                    <a:pt x="62999" y="5781"/>
                    <a:pt x="58465" y="14849"/>
                  </a:cubicBezTo>
                  <a:cubicBezTo>
                    <a:pt x="53294" y="25190"/>
                    <a:pt x="36287" y="21490"/>
                    <a:pt x="35552" y="18549"/>
                  </a:cubicBezTo>
                  <a:cubicBezTo>
                    <a:pt x="34816" y="15608"/>
                    <a:pt x="21485" y="14113"/>
                    <a:pt x="17809" y="20019"/>
                  </a:cubicBezTo>
                  <a:cubicBezTo>
                    <a:pt x="14133" y="25925"/>
                    <a:pt x="10457" y="21490"/>
                    <a:pt x="3743" y="18549"/>
                  </a:cubicBezTo>
                  <a:cubicBezTo>
                    <a:pt x="-2972" y="15608"/>
                    <a:pt x="802" y="22984"/>
                    <a:pt x="1537" y="31856"/>
                  </a:cubicBezTo>
                  <a:cubicBezTo>
                    <a:pt x="2272" y="40727"/>
                    <a:pt x="5237" y="42197"/>
                    <a:pt x="5237" y="53911"/>
                  </a:cubicBezTo>
                  <a:cubicBezTo>
                    <a:pt x="5237" y="65625"/>
                    <a:pt x="8179" y="61263"/>
                    <a:pt x="9673" y="69424"/>
                  </a:cubicBezTo>
                  <a:cubicBezTo>
                    <a:pt x="11168" y="77584"/>
                    <a:pt x="11144" y="81260"/>
                    <a:pt x="19280" y="89396"/>
                  </a:cubicBezTo>
                  <a:cubicBezTo>
                    <a:pt x="27416" y="97532"/>
                    <a:pt x="28886" y="106404"/>
                    <a:pt x="32587" y="115275"/>
                  </a:cubicBezTo>
                  <a:cubicBezTo>
                    <a:pt x="36287" y="124146"/>
                    <a:pt x="43688" y="125617"/>
                    <a:pt x="51064" y="135247"/>
                  </a:cubicBezTo>
                  <a:cubicBezTo>
                    <a:pt x="58441" y="144878"/>
                    <a:pt x="63636" y="144854"/>
                    <a:pt x="64371" y="140418"/>
                  </a:cubicBezTo>
                  <a:cubicBezTo>
                    <a:pt x="65106" y="135983"/>
                    <a:pt x="71037" y="134488"/>
                    <a:pt x="71037" y="126351"/>
                  </a:cubicBezTo>
                  <a:cubicBezTo>
                    <a:pt x="71037" y="118216"/>
                    <a:pt x="67336" y="115275"/>
                    <a:pt x="73977" y="110839"/>
                  </a:cubicBezTo>
                  <a:cubicBezTo>
                    <a:pt x="80618" y="106404"/>
                    <a:pt x="73977" y="96797"/>
                    <a:pt x="79908" y="94567"/>
                  </a:cubicBezTo>
                  <a:cubicBezTo>
                    <a:pt x="80545" y="94298"/>
                    <a:pt x="81256" y="94175"/>
                    <a:pt x="81966" y="94224"/>
                  </a:cubicBezTo>
                  <a:cubicBezTo>
                    <a:pt x="82310" y="93366"/>
                    <a:pt x="82603" y="92607"/>
                    <a:pt x="82873" y="91773"/>
                  </a:cubicBezTo>
                  <a:cubicBezTo>
                    <a:pt x="82898" y="91357"/>
                    <a:pt x="82873" y="90965"/>
                    <a:pt x="82849" y="905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0" name="Freeform: Shape 1689">
              <a:extLst>
                <a:ext uri="{FF2B5EF4-FFF2-40B4-BE49-F238E27FC236}">
                  <a16:creationId xmlns:a16="http://schemas.microsoft.com/office/drawing/2014/main" xmlns="" id="{5935F114-F584-33BB-766E-3892EF7E98BC}"/>
                </a:ext>
              </a:extLst>
            </p:cNvPr>
            <p:cNvSpPr/>
            <p:nvPr/>
          </p:nvSpPr>
          <p:spPr>
            <a:xfrm>
              <a:off x="6519334" y="3209123"/>
              <a:ext cx="359834" cy="356983"/>
            </a:xfrm>
            <a:custGeom>
              <a:avLst/>
              <a:gdLst>
                <a:gd name="connsiteX0" fmla="*/ 10510 w 359834"/>
                <a:gd name="connsiteY0" fmla="*/ 3755 h 356983"/>
                <a:gd name="connsiteX1" fmla="*/ 5853 w 359834"/>
                <a:gd name="connsiteY1" fmla="*/ 9931 h 356983"/>
                <a:gd name="connsiteX2" fmla="*/ 3403 w 359834"/>
                <a:gd name="connsiteY2" fmla="*/ 19219 h 356983"/>
                <a:gd name="connsiteX3" fmla="*/ 8059 w 359834"/>
                <a:gd name="connsiteY3" fmla="*/ 29536 h 356983"/>
                <a:gd name="connsiteX4" fmla="*/ 10118 w 359834"/>
                <a:gd name="connsiteY4" fmla="*/ 37795 h 356983"/>
                <a:gd name="connsiteX5" fmla="*/ 5976 w 359834"/>
                <a:gd name="connsiteY5" fmla="*/ 47597 h 356983"/>
                <a:gd name="connsiteX6" fmla="*/ 315 w 359834"/>
                <a:gd name="connsiteY6" fmla="*/ 57914 h 356983"/>
                <a:gd name="connsiteX7" fmla="*/ 4433 w 359834"/>
                <a:gd name="connsiteY7" fmla="*/ 70167 h 356983"/>
                <a:gd name="connsiteX8" fmla="*/ 8059 w 359834"/>
                <a:gd name="connsiteY8" fmla="*/ 84601 h 356983"/>
                <a:gd name="connsiteX9" fmla="*/ 8059 w 359834"/>
                <a:gd name="connsiteY9" fmla="*/ 84846 h 356983"/>
                <a:gd name="connsiteX10" fmla="*/ 8059 w 359834"/>
                <a:gd name="connsiteY10" fmla="*/ 85189 h 356983"/>
                <a:gd name="connsiteX11" fmla="*/ 8059 w 359834"/>
                <a:gd name="connsiteY11" fmla="*/ 85189 h 356983"/>
                <a:gd name="connsiteX12" fmla="*/ 8059 w 359834"/>
                <a:gd name="connsiteY12" fmla="*/ 85827 h 356983"/>
                <a:gd name="connsiteX13" fmla="*/ 8059 w 359834"/>
                <a:gd name="connsiteY13" fmla="*/ 86023 h 356983"/>
                <a:gd name="connsiteX14" fmla="*/ 8059 w 359834"/>
                <a:gd name="connsiteY14" fmla="*/ 86660 h 356983"/>
                <a:gd name="connsiteX15" fmla="*/ 8059 w 359834"/>
                <a:gd name="connsiteY15" fmla="*/ 86930 h 356983"/>
                <a:gd name="connsiteX16" fmla="*/ 8059 w 359834"/>
                <a:gd name="connsiteY16" fmla="*/ 87910 h 356983"/>
                <a:gd name="connsiteX17" fmla="*/ 8059 w 359834"/>
                <a:gd name="connsiteY17" fmla="*/ 88130 h 356983"/>
                <a:gd name="connsiteX18" fmla="*/ 8059 w 359834"/>
                <a:gd name="connsiteY18" fmla="*/ 89086 h 356983"/>
                <a:gd name="connsiteX19" fmla="*/ 8059 w 359834"/>
                <a:gd name="connsiteY19" fmla="*/ 89552 h 356983"/>
                <a:gd name="connsiteX20" fmla="*/ 8059 w 359834"/>
                <a:gd name="connsiteY20" fmla="*/ 90581 h 356983"/>
                <a:gd name="connsiteX21" fmla="*/ 8059 w 359834"/>
                <a:gd name="connsiteY21" fmla="*/ 90924 h 356983"/>
                <a:gd name="connsiteX22" fmla="*/ 8059 w 359834"/>
                <a:gd name="connsiteY22" fmla="*/ 92370 h 356983"/>
                <a:gd name="connsiteX23" fmla="*/ 8059 w 359834"/>
                <a:gd name="connsiteY23" fmla="*/ 93081 h 356983"/>
                <a:gd name="connsiteX24" fmla="*/ 8059 w 359834"/>
                <a:gd name="connsiteY24" fmla="*/ 94085 h 356983"/>
                <a:gd name="connsiteX25" fmla="*/ 8059 w 359834"/>
                <a:gd name="connsiteY25" fmla="*/ 94771 h 356983"/>
                <a:gd name="connsiteX26" fmla="*/ 8059 w 359834"/>
                <a:gd name="connsiteY26" fmla="*/ 96389 h 356983"/>
                <a:gd name="connsiteX27" fmla="*/ 8059 w 359834"/>
                <a:gd name="connsiteY27" fmla="*/ 97320 h 356983"/>
                <a:gd name="connsiteX28" fmla="*/ 8059 w 359834"/>
                <a:gd name="connsiteY28" fmla="*/ 98447 h 356983"/>
                <a:gd name="connsiteX29" fmla="*/ 8059 w 359834"/>
                <a:gd name="connsiteY29" fmla="*/ 99477 h 356983"/>
                <a:gd name="connsiteX30" fmla="*/ 8059 w 359834"/>
                <a:gd name="connsiteY30" fmla="*/ 100849 h 356983"/>
                <a:gd name="connsiteX31" fmla="*/ 8059 w 359834"/>
                <a:gd name="connsiteY31" fmla="*/ 101560 h 356983"/>
                <a:gd name="connsiteX32" fmla="*/ 8059 w 359834"/>
                <a:gd name="connsiteY32" fmla="*/ 103716 h 356983"/>
                <a:gd name="connsiteX33" fmla="*/ 8059 w 359834"/>
                <a:gd name="connsiteY33" fmla="*/ 104843 h 356983"/>
                <a:gd name="connsiteX34" fmla="*/ 8059 w 359834"/>
                <a:gd name="connsiteY34" fmla="*/ 105946 h 356983"/>
                <a:gd name="connsiteX35" fmla="*/ 8059 w 359834"/>
                <a:gd name="connsiteY35" fmla="*/ 107319 h 356983"/>
                <a:gd name="connsiteX36" fmla="*/ 8059 w 359834"/>
                <a:gd name="connsiteY36" fmla="*/ 108838 h 356983"/>
                <a:gd name="connsiteX37" fmla="*/ 8059 w 359834"/>
                <a:gd name="connsiteY37" fmla="*/ 111093 h 356983"/>
                <a:gd name="connsiteX38" fmla="*/ 8059 w 359834"/>
                <a:gd name="connsiteY38" fmla="*/ 111975 h 356983"/>
                <a:gd name="connsiteX39" fmla="*/ 8059 w 359834"/>
                <a:gd name="connsiteY39" fmla="*/ 118493 h 356983"/>
                <a:gd name="connsiteX40" fmla="*/ 8059 w 359834"/>
                <a:gd name="connsiteY40" fmla="*/ 121851 h 356983"/>
                <a:gd name="connsiteX41" fmla="*/ 8059 w 359834"/>
                <a:gd name="connsiteY41" fmla="*/ 128786 h 356983"/>
                <a:gd name="connsiteX42" fmla="*/ 8059 w 359834"/>
                <a:gd name="connsiteY42" fmla="*/ 129252 h 356983"/>
                <a:gd name="connsiteX43" fmla="*/ 8059 w 359834"/>
                <a:gd name="connsiteY43" fmla="*/ 131482 h 356983"/>
                <a:gd name="connsiteX44" fmla="*/ 8059 w 359834"/>
                <a:gd name="connsiteY44" fmla="*/ 140402 h 356983"/>
                <a:gd name="connsiteX45" fmla="*/ 8059 w 359834"/>
                <a:gd name="connsiteY45" fmla="*/ 149077 h 356983"/>
                <a:gd name="connsiteX46" fmla="*/ 8059 w 359834"/>
                <a:gd name="connsiteY46" fmla="*/ 155939 h 356983"/>
                <a:gd name="connsiteX47" fmla="*/ 8059 w 359834"/>
                <a:gd name="connsiteY47" fmla="*/ 157434 h 356983"/>
                <a:gd name="connsiteX48" fmla="*/ 8059 w 359834"/>
                <a:gd name="connsiteY48" fmla="*/ 181009 h 356983"/>
                <a:gd name="connsiteX49" fmla="*/ 8059 w 359834"/>
                <a:gd name="connsiteY49" fmla="*/ 189169 h 356983"/>
                <a:gd name="connsiteX50" fmla="*/ 8059 w 359834"/>
                <a:gd name="connsiteY50" fmla="*/ 200246 h 356983"/>
                <a:gd name="connsiteX51" fmla="*/ 8059 w 359834"/>
                <a:gd name="connsiteY51" fmla="*/ 208872 h 356983"/>
                <a:gd name="connsiteX52" fmla="*/ 8059 w 359834"/>
                <a:gd name="connsiteY52" fmla="*/ 215759 h 356983"/>
                <a:gd name="connsiteX53" fmla="*/ 7691 w 359834"/>
                <a:gd name="connsiteY53" fmla="*/ 343852 h 356983"/>
                <a:gd name="connsiteX54" fmla="*/ 211093 w 359834"/>
                <a:gd name="connsiteY54" fmla="*/ 343852 h 356983"/>
                <a:gd name="connsiteX55" fmla="*/ 217268 w 359834"/>
                <a:gd name="connsiteY55" fmla="*/ 340740 h 356983"/>
                <a:gd name="connsiteX56" fmla="*/ 225013 w 359834"/>
                <a:gd name="connsiteY56" fmla="*/ 340225 h 356983"/>
                <a:gd name="connsiteX57" fmla="*/ 240476 w 359834"/>
                <a:gd name="connsiteY57" fmla="*/ 345396 h 356983"/>
                <a:gd name="connsiteX58" fmla="*/ 284342 w 359834"/>
                <a:gd name="connsiteY58" fmla="*/ 349513 h 356983"/>
                <a:gd name="connsiteX59" fmla="*/ 299805 w 359834"/>
                <a:gd name="connsiteY59" fmla="*/ 354170 h 356983"/>
                <a:gd name="connsiteX60" fmla="*/ 309607 w 359834"/>
                <a:gd name="connsiteY60" fmla="*/ 341769 h 356983"/>
                <a:gd name="connsiteX61" fmla="*/ 331271 w 359834"/>
                <a:gd name="connsiteY61" fmla="*/ 327335 h 356983"/>
                <a:gd name="connsiteX62" fmla="*/ 338500 w 359834"/>
                <a:gd name="connsiteY62" fmla="*/ 315989 h 356983"/>
                <a:gd name="connsiteX63" fmla="*/ 350876 w 359834"/>
                <a:gd name="connsiteY63" fmla="*/ 312901 h 356983"/>
                <a:gd name="connsiteX64" fmla="*/ 358669 w 359834"/>
                <a:gd name="connsiteY64" fmla="*/ 303883 h 356983"/>
                <a:gd name="connsiteX65" fmla="*/ 354331 w 359834"/>
                <a:gd name="connsiteY65" fmla="*/ 281386 h 356983"/>
                <a:gd name="connsiteX66" fmla="*/ 355998 w 359834"/>
                <a:gd name="connsiteY66" fmla="*/ 267540 h 356983"/>
                <a:gd name="connsiteX67" fmla="*/ 339922 w 359834"/>
                <a:gd name="connsiteY67" fmla="*/ 249798 h 356983"/>
                <a:gd name="connsiteX68" fmla="*/ 326052 w 359834"/>
                <a:gd name="connsiteY68" fmla="*/ 217082 h 356983"/>
                <a:gd name="connsiteX69" fmla="*/ 310539 w 359834"/>
                <a:gd name="connsiteY69" fmla="*/ 188238 h 356983"/>
                <a:gd name="connsiteX70" fmla="*/ 292797 w 359834"/>
                <a:gd name="connsiteY70" fmla="*/ 149420 h 356983"/>
                <a:gd name="connsiteX71" fmla="*/ 277823 w 359834"/>
                <a:gd name="connsiteY71" fmla="*/ 125576 h 356983"/>
                <a:gd name="connsiteX72" fmla="*/ 260081 w 359834"/>
                <a:gd name="connsiteY72" fmla="*/ 100065 h 356983"/>
                <a:gd name="connsiteX73" fmla="*/ 256748 w 359834"/>
                <a:gd name="connsiteY73" fmla="*/ 81783 h 356983"/>
                <a:gd name="connsiteX74" fmla="*/ 252312 w 359834"/>
                <a:gd name="connsiteY74" fmla="*/ 64629 h 356983"/>
                <a:gd name="connsiteX75" fmla="*/ 251210 w 359834"/>
                <a:gd name="connsiteY75" fmla="*/ 41912 h 356983"/>
                <a:gd name="connsiteX76" fmla="*/ 245647 w 359834"/>
                <a:gd name="connsiteY76" fmla="*/ 21939 h 356983"/>
                <a:gd name="connsiteX77" fmla="*/ 236775 w 359834"/>
                <a:gd name="connsiteY77" fmla="*/ 16401 h 356983"/>
                <a:gd name="connsiteX78" fmla="*/ 240108 w 359834"/>
                <a:gd name="connsiteY78" fmla="*/ 6402 h 356983"/>
                <a:gd name="connsiteX79" fmla="*/ 226238 w 359834"/>
                <a:gd name="connsiteY79" fmla="*/ 8069 h 356983"/>
                <a:gd name="connsiteX80" fmla="*/ 207956 w 359834"/>
                <a:gd name="connsiteY80" fmla="*/ 1427 h 356983"/>
                <a:gd name="connsiteX81" fmla="*/ 179676 w 359834"/>
                <a:gd name="connsiteY81" fmla="*/ 10838 h 356983"/>
                <a:gd name="connsiteX82" fmla="*/ 158601 w 359834"/>
                <a:gd name="connsiteY82" fmla="*/ 24169 h 356983"/>
                <a:gd name="connsiteX83" fmla="*/ 136422 w 359834"/>
                <a:gd name="connsiteY83" fmla="*/ 26939 h 356983"/>
                <a:gd name="connsiteX84" fmla="*/ 95938 w 359834"/>
                <a:gd name="connsiteY84" fmla="*/ 16401 h 356983"/>
                <a:gd name="connsiteX85" fmla="*/ 58223 w 359834"/>
                <a:gd name="connsiteY85" fmla="*/ 3094 h 356983"/>
                <a:gd name="connsiteX86" fmla="*/ 32737 w 359834"/>
                <a:gd name="connsiteY86" fmla="*/ 300 h 356983"/>
                <a:gd name="connsiteX87" fmla="*/ 17764 w 359834"/>
                <a:gd name="connsiteY87" fmla="*/ 4197 h 356983"/>
                <a:gd name="connsiteX88" fmla="*/ 11955 w 359834"/>
                <a:gd name="connsiteY88" fmla="*/ -215 h 356983"/>
                <a:gd name="connsiteX89" fmla="*/ 10510 w 359834"/>
                <a:gd name="connsiteY89" fmla="*/ 3755 h 35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59834" h="356983">
                  <a:moveTo>
                    <a:pt x="10510" y="3755"/>
                  </a:moveTo>
                  <a:cubicBezTo>
                    <a:pt x="8451" y="4785"/>
                    <a:pt x="9480" y="8902"/>
                    <a:pt x="5853" y="9931"/>
                  </a:cubicBezTo>
                  <a:cubicBezTo>
                    <a:pt x="2227" y="10960"/>
                    <a:pt x="-1351" y="15616"/>
                    <a:pt x="3403" y="19219"/>
                  </a:cubicBezTo>
                  <a:cubicBezTo>
                    <a:pt x="8158" y="22821"/>
                    <a:pt x="4947" y="27478"/>
                    <a:pt x="8059" y="29536"/>
                  </a:cubicBezTo>
                  <a:cubicBezTo>
                    <a:pt x="11172" y="31594"/>
                    <a:pt x="13720" y="36251"/>
                    <a:pt x="10118" y="37795"/>
                  </a:cubicBezTo>
                  <a:cubicBezTo>
                    <a:pt x="6515" y="39338"/>
                    <a:pt x="5976" y="45539"/>
                    <a:pt x="5976" y="47597"/>
                  </a:cubicBezTo>
                  <a:cubicBezTo>
                    <a:pt x="5976" y="49655"/>
                    <a:pt x="-2258" y="52743"/>
                    <a:pt x="315" y="57914"/>
                  </a:cubicBezTo>
                  <a:cubicBezTo>
                    <a:pt x="2888" y="63085"/>
                    <a:pt x="830" y="68746"/>
                    <a:pt x="4433" y="70167"/>
                  </a:cubicBezTo>
                  <a:cubicBezTo>
                    <a:pt x="8035" y="71589"/>
                    <a:pt x="6491" y="79970"/>
                    <a:pt x="8059" y="84601"/>
                  </a:cubicBezTo>
                  <a:cubicBezTo>
                    <a:pt x="8059" y="84601"/>
                    <a:pt x="8059" y="84749"/>
                    <a:pt x="8059" y="84846"/>
                  </a:cubicBezTo>
                  <a:cubicBezTo>
                    <a:pt x="8059" y="84846"/>
                    <a:pt x="8059" y="85067"/>
                    <a:pt x="8059" y="85189"/>
                  </a:cubicBezTo>
                  <a:lnTo>
                    <a:pt x="8059" y="85189"/>
                  </a:lnTo>
                  <a:cubicBezTo>
                    <a:pt x="8059" y="85361"/>
                    <a:pt x="8059" y="85582"/>
                    <a:pt x="8059" y="85827"/>
                  </a:cubicBezTo>
                  <a:cubicBezTo>
                    <a:pt x="8059" y="86072"/>
                    <a:pt x="8059" y="85827"/>
                    <a:pt x="8059" y="86023"/>
                  </a:cubicBezTo>
                  <a:cubicBezTo>
                    <a:pt x="8059" y="86219"/>
                    <a:pt x="8059" y="86415"/>
                    <a:pt x="8059" y="86660"/>
                  </a:cubicBezTo>
                  <a:lnTo>
                    <a:pt x="8059" y="86930"/>
                  </a:lnTo>
                  <a:cubicBezTo>
                    <a:pt x="8059" y="87224"/>
                    <a:pt x="8059" y="87542"/>
                    <a:pt x="8059" y="87910"/>
                  </a:cubicBezTo>
                  <a:lnTo>
                    <a:pt x="8059" y="88130"/>
                  </a:lnTo>
                  <a:cubicBezTo>
                    <a:pt x="8059" y="88424"/>
                    <a:pt x="8059" y="88743"/>
                    <a:pt x="8059" y="89086"/>
                  </a:cubicBezTo>
                  <a:cubicBezTo>
                    <a:pt x="8059" y="89429"/>
                    <a:pt x="8059" y="89405"/>
                    <a:pt x="8059" y="89552"/>
                  </a:cubicBezTo>
                  <a:cubicBezTo>
                    <a:pt x="8059" y="89699"/>
                    <a:pt x="8059" y="90238"/>
                    <a:pt x="8059" y="90581"/>
                  </a:cubicBezTo>
                  <a:lnTo>
                    <a:pt x="8059" y="90924"/>
                  </a:lnTo>
                  <a:cubicBezTo>
                    <a:pt x="8059" y="91390"/>
                    <a:pt x="8059" y="91855"/>
                    <a:pt x="8059" y="92370"/>
                  </a:cubicBezTo>
                  <a:cubicBezTo>
                    <a:pt x="8059" y="92884"/>
                    <a:pt x="8059" y="92835"/>
                    <a:pt x="8059" y="93081"/>
                  </a:cubicBezTo>
                  <a:cubicBezTo>
                    <a:pt x="8059" y="93326"/>
                    <a:pt x="8059" y="93742"/>
                    <a:pt x="8059" y="94085"/>
                  </a:cubicBezTo>
                  <a:lnTo>
                    <a:pt x="8059" y="94771"/>
                  </a:lnTo>
                  <a:cubicBezTo>
                    <a:pt x="8059" y="95311"/>
                    <a:pt x="8059" y="95850"/>
                    <a:pt x="8059" y="96389"/>
                  </a:cubicBezTo>
                  <a:cubicBezTo>
                    <a:pt x="8059" y="96928"/>
                    <a:pt x="8059" y="97002"/>
                    <a:pt x="8059" y="97320"/>
                  </a:cubicBezTo>
                  <a:lnTo>
                    <a:pt x="8059" y="98447"/>
                  </a:lnTo>
                  <a:cubicBezTo>
                    <a:pt x="8059" y="98790"/>
                    <a:pt x="8059" y="99134"/>
                    <a:pt x="8059" y="99477"/>
                  </a:cubicBezTo>
                  <a:lnTo>
                    <a:pt x="8059" y="100849"/>
                  </a:lnTo>
                  <a:cubicBezTo>
                    <a:pt x="8059" y="101070"/>
                    <a:pt x="8059" y="101315"/>
                    <a:pt x="8059" y="101560"/>
                  </a:cubicBezTo>
                  <a:lnTo>
                    <a:pt x="8059" y="103716"/>
                  </a:lnTo>
                  <a:cubicBezTo>
                    <a:pt x="8059" y="104084"/>
                    <a:pt x="8059" y="104451"/>
                    <a:pt x="8059" y="104843"/>
                  </a:cubicBezTo>
                  <a:lnTo>
                    <a:pt x="8059" y="105946"/>
                  </a:lnTo>
                  <a:cubicBezTo>
                    <a:pt x="8059" y="106412"/>
                    <a:pt x="8059" y="106853"/>
                    <a:pt x="8059" y="107319"/>
                  </a:cubicBezTo>
                  <a:lnTo>
                    <a:pt x="8059" y="108838"/>
                  </a:lnTo>
                  <a:cubicBezTo>
                    <a:pt x="8059" y="109598"/>
                    <a:pt x="8059" y="110333"/>
                    <a:pt x="8059" y="111093"/>
                  </a:cubicBezTo>
                  <a:lnTo>
                    <a:pt x="8059" y="111975"/>
                  </a:lnTo>
                  <a:cubicBezTo>
                    <a:pt x="8059" y="114058"/>
                    <a:pt x="8059" y="116239"/>
                    <a:pt x="8059" y="118493"/>
                  </a:cubicBezTo>
                  <a:lnTo>
                    <a:pt x="8059" y="121851"/>
                  </a:lnTo>
                  <a:cubicBezTo>
                    <a:pt x="8059" y="124081"/>
                    <a:pt x="8059" y="126384"/>
                    <a:pt x="8059" y="128786"/>
                  </a:cubicBezTo>
                  <a:lnTo>
                    <a:pt x="8059" y="129252"/>
                  </a:lnTo>
                  <a:cubicBezTo>
                    <a:pt x="8059" y="129987"/>
                    <a:pt x="8059" y="130746"/>
                    <a:pt x="8059" y="131482"/>
                  </a:cubicBezTo>
                  <a:lnTo>
                    <a:pt x="8059" y="140402"/>
                  </a:lnTo>
                  <a:cubicBezTo>
                    <a:pt x="8059" y="143220"/>
                    <a:pt x="8059" y="146112"/>
                    <a:pt x="8059" y="149077"/>
                  </a:cubicBezTo>
                  <a:lnTo>
                    <a:pt x="8059" y="155939"/>
                  </a:lnTo>
                  <a:cubicBezTo>
                    <a:pt x="8059" y="156429"/>
                    <a:pt x="8059" y="156944"/>
                    <a:pt x="8059" y="157434"/>
                  </a:cubicBezTo>
                  <a:lnTo>
                    <a:pt x="8059" y="181009"/>
                  </a:lnTo>
                  <a:cubicBezTo>
                    <a:pt x="8059" y="183704"/>
                    <a:pt x="8059" y="186424"/>
                    <a:pt x="8059" y="189169"/>
                  </a:cubicBezTo>
                  <a:lnTo>
                    <a:pt x="8059" y="200246"/>
                  </a:lnTo>
                  <a:cubicBezTo>
                    <a:pt x="8059" y="203113"/>
                    <a:pt x="8059" y="205981"/>
                    <a:pt x="8059" y="208872"/>
                  </a:cubicBezTo>
                  <a:lnTo>
                    <a:pt x="8059" y="215759"/>
                  </a:lnTo>
                  <a:cubicBezTo>
                    <a:pt x="8059" y="259698"/>
                    <a:pt x="7839" y="306848"/>
                    <a:pt x="7691" y="343852"/>
                  </a:cubicBezTo>
                  <a:lnTo>
                    <a:pt x="211093" y="343852"/>
                  </a:lnTo>
                  <a:cubicBezTo>
                    <a:pt x="213617" y="344318"/>
                    <a:pt x="216141" y="343044"/>
                    <a:pt x="217268" y="340740"/>
                  </a:cubicBezTo>
                  <a:cubicBezTo>
                    <a:pt x="219866" y="336623"/>
                    <a:pt x="223468" y="335594"/>
                    <a:pt x="225013" y="340225"/>
                  </a:cubicBezTo>
                  <a:cubicBezTo>
                    <a:pt x="226556" y="344857"/>
                    <a:pt x="231212" y="345911"/>
                    <a:pt x="240476" y="345396"/>
                  </a:cubicBezTo>
                  <a:cubicBezTo>
                    <a:pt x="249739" y="344882"/>
                    <a:pt x="280715" y="341255"/>
                    <a:pt x="284342" y="349513"/>
                  </a:cubicBezTo>
                  <a:cubicBezTo>
                    <a:pt x="287969" y="357772"/>
                    <a:pt x="293090" y="356865"/>
                    <a:pt x="299805" y="354170"/>
                  </a:cubicBezTo>
                  <a:cubicBezTo>
                    <a:pt x="306520" y="351474"/>
                    <a:pt x="301349" y="344882"/>
                    <a:pt x="309607" y="341769"/>
                  </a:cubicBezTo>
                  <a:cubicBezTo>
                    <a:pt x="317866" y="338657"/>
                    <a:pt x="330242" y="333535"/>
                    <a:pt x="331271" y="327335"/>
                  </a:cubicBezTo>
                  <a:cubicBezTo>
                    <a:pt x="332300" y="321135"/>
                    <a:pt x="331786" y="315474"/>
                    <a:pt x="338500" y="315989"/>
                  </a:cubicBezTo>
                  <a:cubicBezTo>
                    <a:pt x="345215" y="316503"/>
                    <a:pt x="348303" y="315989"/>
                    <a:pt x="350876" y="312901"/>
                  </a:cubicBezTo>
                  <a:cubicBezTo>
                    <a:pt x="353278" y="309715"/>
                    <a:pt x="355875" y="306725"/>
                    <a:pt x="358669" y="303883"/>
                  </a:cubicBezTo>
                  <a:cubicBezTo>
                    <a:pt x="354283" y="292978"/>
                    <a:pt x="350484" y="288542"/>
                    <a:pt x="354331" y="281386"/>
                  </a:cubicBezTo>
                  <a:cubicBezTo>
                    <a:pt x="358179" y="274230"/>
                    <a:pt x="363203" y="276951"/>
                    <a:pt x="355998" y="267540"/>
                  </a:cubicBezTo>
                  <a:cubicBezTo>
                    <a:pt x="348793" y="258129"/>
                    <a:pt x="345460" y="263104"/>
                    <a:pt x="339922" y="249798"/>
                  </a:cubicBezTo>
                  <a:cubicBezTo>
                    <a:pt x="334383" y="236491"/>
                    <a:pt x="337692" y="227595"/>
                    <a:pt x="326052" y="217082"/>
                  </a:cubicBezTo>
                  <a:cubicBezTo>
                    <a:pt x="314411" y="206569"/>
                    <a:pt x="314411" y="204314"/>
                    <a:pt x="310539" y="188238"/>
                  </a:cubicBezTo>
                  <a:cubicBezTo>
                    <a:pt x="306667" y="172162"/>
                    <a:pt x="293899" y="162188"/>
                    <a:pt x="292797" y="149420"/>
                  </a:cubicBezTo>
                  <a:cubicBezTo>
                    <a:pt x="291694" y="136653"/>
                    <a:pt x="283361" y="133344"/>
                    <a:pt x="277823" y="125576"/>
                  </a:cubicBezTo>
                  <a:cubicBezTo>
                    <a:pt x="272285" y="117807"/>
                    <a:pt x="262850" y="109500"/>
                    <a:pt x="260081" y="100065"/>
                  </a:cubicBezTo>
                  <a:cubicBezTo>
                    <a:pt x="257312" y="90630"/>
                    <a:pt x="260620" y="88988"/>
                    <a:pt x="256748" y="81783"/>
                  </a:cubicBezTo>
                  <a:cubicBezTo>
                    <a:pt x="252876" y="74578"/>
                    <a:pt x="251210" y="71246"/>
                    <a:pt x="252312" y="64629"/>
                  </a:cubicBezTo>
                  <a:cubicBezTo>
                    <a:pt x="253366" y="57056"/>
                    <a:pt x="252999" y="49337"/>
                    <a:pt x="251210" y="41912"/>
                  </a:cubicBezTo>
                  <a:cubicBezTo>
                    <a:pt x="249543" y="37011"/>
                    <a:pt x="249543" y="24169"/>
                    <a:pt x="245647" y="21939"/>
                  </a:cubicBezTo>
                  <a:cubicBezTo>
                    <a:pt x="241750" y="19709"/>
                    <a:pt x="236775" y="20273"/>
                    <a:pt x="236775" y="16401"/>
                  </a:cubicBezTo>
                  <a:cubicBezTo>
                    <a:pt x="236775" y="12529"/>
                    <a:pt x="244544" y="9196"/>
                    <a:pt x="240108" y="6402"/>
                  </a:cubicBezTo>
                  <a:cubicBezTo>
                    <a:pt x="235673" y="3609"/>
                    <a:pt x="231800" y="6402"/>
                    <a:pt x="226238" y="8069"/>
                  </a:cubicBezTo>
                  <a:cubicBezTo>
                    <a:pt x="220675" y="9735"/>
                    <a:pt x="215700" y="-1905"/>
                    <a:pt x="207956" y="1427"/>
                  </a:cubicBezTo>
                  <a:cubicBezTo>
                    <a:pt x="200212" y="4760"/>
                    <a:pt x="186317" y="3094"/>
                    <a:pt x="179676" y="10838"/>
                  </a:cubicBezTo>
                  <a:cubicBezTo>
                    <a:pt x="173035" y="18582"/>
                    <a:pt x="164703" y="19170"/>
                    <a:pt x="158601" y="24169"/>
                  </a:cubicBezTo>
                  <a:cubicBezTo>
                    <a:pt x="152499" y="29168"/>
                    <a:pt x="149729" y="31913"/>
                    <a:pt x="136422" y="26939"/>
                  </a:cubicBezTo>
                  <a:cubicBezTo>
                    <a:pt x="123116" y="21964"/>
                    <a:pt x="104810" y="19587"/>
                    <a:pt x="95938" y="16401"/>
                  </a:cubicBezTo>
                  <a:cubicBezTo>
                    <a:pt x="87067" y="13215"/>
                    <a:pt x="69888" y="3094"/>
                    <a:pt x="58223" y="3094"/>
                  </a:cubicBezTo>
                  <a:cubicBezTo>
                    <a:pt x="46559" y="3094"/>
                    <a:pt x="38839" y="-3572"/>
                    <a:pt x="32737" y="300"/>
                  </a:cubicBezTo>
                  <a:cubicBezTo>
                    <a:pt x="26635" y="4172"/>
                    <a:pt x="27174" y="8632"/>
                    <a:pt x="17764" y="4197"/>
                  </a:cubicBezTo>
                  <a:cubicBezTo>
                    <a:pt x="15558" y="3118"/>
                    <a:pt x="13598" y="1623"/>
                    <a:pt x="11955" y="-215"/>
                  </a:cubicBezTo>
                  <a:cubicBezTo>
                    <a:pt x="11857" y="1231"/>
                    <a:pt x="11367" y="2604"/>
                    <a:pt x="10510" y="375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1" name="Freeform: Shape 1690">
              <a:extLst>
                <a:ext uri="{FF2B5EF4-FFF2-40B4-BE49-F238E27FC236}">
                  <a16:creationId xmlns:a16="http://schemas.microsoft.com/office/drawing/2014/main" xmlns="" id="{1F53CE1D-F379-430F-7706-9525B738DC92}"/>
                </a:ext>
              </a:extLst>
            </p:cNvPr>
            <p:cNvSpPr/>
            <p:nvPr/>
          </p:nvSpPr>
          <p:spPr>
            <a:xfrm>
              <a:off x="6424822" y="3514282"/>
              <a:ext cx="549183" cy="660227"/>
            </a:xfrm>
            <a:custGeom>
              <a:avLst/>
              <a:gdLst>
                <a:gd name="connsiteX0" fmla="*/ 433601 w 549183"/>
                <a:gd name="connsiteY0" fmla="*/ 11172 h 660227"/>
                <a:gd name="connsiteX1" fmla="*/ 426371 w 549183"/>
                <a:gd name="connsiteY1" fmla="*/ 22519 h 660227"/>
                <a:gd name="connsiteX2" fmla="*/ 404708 w 549183"/>
                <a:gd name="connsiteY2" fmla="*/ 36953 h 660227"/>
                <a:gd name="connsiteX3" fmla="*/ 394906 w 549183"/>
                <a:gd name="connsiteY3" fmla="*/ 49353 h 660227"/>
                <a:gd name="connsiteX4" fmla="*/ 379442 w 549183"/>
                <a:gd name="connsiteY4" fmla="*/ 44697 h 660227"/>
                <a:gd name="connsiteX5" fmla="*/ 335576 w 549183"/>
                <a:gd name="connsiteY5" fmla="*/ 40580 h 660227"/>
                <a:gd name="connsiteX6" fmla="*/ 320113 w 549183"/>
                <a:gd name="connsiteY6" fmla="*/ 35409 h 660227"/>
                <a:gd name="connsiteX7" fmla="*/ 312369 w 549183"/>
                <a:gd name="connsiteY7" fmla="*/ 35924 h 660227"/>
                <a:gd name="connsiteX8" fmla="*/ 306193 w 549183"/>
                <a:gd name="connsiteY8" fmla="*/ 39036 h 660227"/>
                <a:gd name="connsiteX9" fmla="*/ 102792 w 549183"/>
                <a:gd name="connsiteY9" fmla="*/ 39036 h 660227"/>
                <a:gd name="connsiteX10" fmla="*/ 102792 w 549183"/>
                <a:gd name="connsiteY10" fmla="*/ 45212 h 660227"/>
                <a:gd name="connsiteX11" fmla="*/ 102547 w 549183"/>
                <a:gd name="connsiteY11" fmla="*/ 105178 h 660227"/>
                <a:gd name="connsiteX12" fmla="*/ 102547 w 549183"/>
                <a:gd name="connsiteY12" fmla="*/ 106600 h 660227"/>
                <a:gd name="connsiteX13" fmla="*/ 68483 w 549183"/>
                <a:gd name="connsiteY13" fmla="*/ 107629 h 660227"/>
                <a:gd name="connsiteX14" fmla="*/ 68483 w 549183"/>
                <a:gd name="connsiteY14" fmla="*/ 252068 h 660227"/>
                <a:gd name="connsiteX15" fmla="*/ 53020 w 549183"/>
                <a:gd name="connsiteY15" fmla="*/ 252068 h 660227"/>
                <a:gd name="connsiteX16" fmla="*/ 40644 w 549183"/>
                <a:gd name="connsiteY16" fmla="*/ 256185 h 660227"/>
                <a:gd name="connsiteX17" fmla="*/ 33930 w 549183"/>
                <a:gd name="connsiteY17" fmla="*/ 263929 h 660227"/>
                <a:gd name="connsiteX18" fmla="*/ 32900 w 549183"/>
                <a:gd name="connsiteY18" fmla="*/ 274761 h 660227"/>
                <a:gd name="connsiteX19" fmla="*/ 26185 w 549183"/>
                <a:gd name="connsiteY19" fmla="*/ 282481 h 660227"/>
                <a:gd name="connsiteX20" fmla="*/ 23098 w 549183"/>
                <a:gd name="connsiteY20" fmla="*/ 289195 h 660227"/>
                <a:gd name="connsiteX21" fmla="*/ 17437 w 549183"/>
                <a:gd name="connsiteY21" fmla="*/ 295395 h 660227"/>
                <a:gd name="connsiteX22" fmla="*/ 18466 w 549183"/>
                <a:gd name="connsiteY22" fmla="*/ 308800 h 660227"/>
                <a:gd name="connsiteX23" fmla="*/ 8149 w 549183"/>
                <a:gd name="connsiteY23" fmla="*/ 317059 h 660227"/>
                <a:gd name="connsiteX24" fmla="*/ 8664 w 549183"/>
                <a:gd name="connsiteY24" fmla="*/ 326347 h 660227"/>
                <a:gd name="connsiteX25" fmla="*/ 6605 w 549183"/>
                <a:gd name="connsiteY25" fmla="*/ 337693 h 660227"/>
                <a:gd name="connsiteX26" fmla="*/ -110 w 549183"/>
                <a:gd name="connsiteY26" fmla="*/ 346981 h 660227"/>
                <a:gd name="connsiteX27" fmla="*/ 4522 w 549183"/>
                <a:gd name="connsiteY27" fmla="*/ 355215 h 660227"/>
                <a:gd name="connsiteX28" fmla="*/ 17437 w 549183"/>
                <a:gd name="connsiteY28" fmla="*/ 360385 h 660227"/>
                <a:gd name="connsiteX29" fmla="*/ 19495 w 549183"/>
                <a:gd name="connsiteY29" fmla="*/ 372638 h 660227"/>
                <a:gd name="connsiteX30" fmla="*/ 25156 w 549183"/>
                <a:gd name="connsiteY30" fmla="*/ 393788 h 660227"/>
                <a:gd name="connsiteX31" fmla="*/ 35473 w 549183"/>
                <a:gd name="connsiteY31" fmla="*/ 404105 h 660227"/>
                <a:gd name="connsiteX32" fmla="*/ 34959 w 549183"/>
                <a:gd name="connsiteY32" fmla="*/ 405330 h 660227"/>
                <a:gd name="connsiteX33" fmla="*/ 34959 w 549183"/>
                <a:gd name="connsiteY33" fmla="*/ 405502 h 660227"/>
                <a:gd name="connsiteX34" fmla="*/ 34346 w 549183"/>
                <a:gd name="connsiteY34" fmla="*/ 407094 h 660227"/>
                <a:gd name="connsiteX35" fmla="*/ 33268 w 549183"/>
                <a:gd name="connsiteY35" fmla="*/ 411187 h 660227"/>
                <a:gd name="connsiteX36" fmla="*/ 32998 w 549183"/>
                <a:gd name="connsiteY36" fmla="*/ 414250 h 660227"/>
                <a:gd name="connsiteX37" fmla="*/ 32998 w 549183"/>
                <a:gd name="connsiteY37" fmla="*/ 414422 h 660227"/>
                <a:gd name="connsiteX38" fmla="*/ 32998 w 549183"/>
                <a:gd name="connsiteY38" fmla="*/ 415721 h 660227"/>
                <a:gd name="connsiteX39" fmla="*/ 32998 w 549183"/>
                <a:gd name="connsiteY39" fmla="*/ 416161 h 660227"/>
                <a:gd name="connsiteX40" fmla="*/ 33194 w 549183"/>
                <a:gd name="connsiteY40" fmla="*/ 417167 h 660227"/>
                <a:gd name="connsiteX41" fmla="*/ 33342 w 549183"/>
                <a:gd name="connsiteY41" fmla="*/ 417706 h 660227"/>
                <a:gd name="connsiteX42" fmla="*/ 33660 w 549183"/>
                <a:gd name="connsiteY42" fmla="*/ 418612 h 660227"/>
                <a:gd name="connsiteX43" fmla="*/ 33881 w 549183"/>
                <a:gd name="connsiteY43" fmla="*/ 419176 h 660227"/>
                <a:gd name="connsiteX44" fmla="*/ 34346 w 549183"/>
                <a:gd name="connsiteY44" fmla="*/ 420034 h 660227"/>
                <a:gd name="connsiteX45" fmla="*/ 34640 w 549183"/>
                <a:gd name="connsiteY45" fmla="*/ 420548 h 660227"/>
                <a:gd name="connsiteX46" fmla="*/ 35326 w 549183"/>
                <a:gd name="connsiteY46" fmla="*/ 421431 h 660227"/>
                <a:gd name="connsiteX47" fmla="*/ 35670 w 549183"/>
                <a:gd name="connsiteY47" fmla="*/ 421847 h 660227"/>
                <a:gd name="connsiteX48" fmla="*/ 36968 w 549183"/>
                <a:gd name="connsiteY48" fmla="*/ 423072 h 660227"/>
                <a:gd name="connsiteX49" fmla="*/ 50912 w 549183"/>
                <a:gd name="connsiteY49" fmla="*/ 438536 h 660227"/>
                <a:gd name="connsiteX50" fmla="*/ 57602 w 549183"/>
                <a:gd name="connsiteY50" fmla="*/ 446794 h 660227"/>
                <a:gd name="connsiteX51" fmla="*/ 59686 w 549183"/>
                <a:gd name="connsiteY51" fmla="*/ 457626 h 660227"/>
                <a:gd name="connsiteX52" fmla="*/ 56059 w 549183"/>
                <a:gd name="connsiteY52" fmla="*/ 468458 h 660227"/>
                <a:gd name="connsiteX53" fmla="*/ 49369 w 549183"/>
                <a:gd name="connsiteY53" fmla="*/ 478260 h 660227"/>
                <a:gd name="connsiteX54" fmla="*/ 57088 w 549183"/>
                <a:gd name="connsiteY54" fmla="*/ 487548 h 660227"/>
                <a:gd name="connsiteX55" fmla="*/ 74634 w 549183"/>
                <a:gd name="connsiteY55" fmla="*/ 490636 h 660227"/>
                <a:gd name="connsiteX56" fmla="*/ 82893 w 549183"/>
                <a:gd name="connsiteY56" fmla="*/ 503526 h 660227"/>
                <a:gd name="connsiteX57" fmla="*/ 96812 w 549183"/>
                <a:gd name="connsiteY57" fmla="*/ 505585 h 660227"/>
                <a:gd name="connsiteX58" fmla="*/ 106615 w 549183"/>
                <a:gd name="connsiteY58" fmla="*/ 514358 h 660227"/>
                <a:gd name="connsiteX59" fmla="*/ 111761 w 549183"/>
                <a:gd name="connsiteY59" fmla="*/ 525705 h 660227"/>
                <a:gd name="connsiteX60" fmla="*/ 120020 w 549183"/>
                <a:gd name="connsiteY60" fmla="*/ 537565 h 660227"/>
                <a:gd name="connsiteX61" fmla="*/ 133963 w 549183"/>
                <a:gd name="connsiteY61" fmla="*/ 544794 h 660227"/>
                <a:gd name="connsiteX62" fmla="*/ 146854 w 549183"/>
                <a:gd name="connsiteY62" fmla="*/ 556656 h 660227"/>
                <a:gd name="connsiteX63" fmla="*/ 149942 w 549183"/>
                <a:gd name="connsiteY63" fmla="*/ 572658 h 660227"/>
                <a:gd name="connsiteX64" fmla="*/ 170062 w 549183"/>
                <a:gd name="connsiteY64" fmla="*/ 585034 h 660227"/>
                <a:gd name="connsiteX65" fmla="*/ 176506 w 549183"/>
                <a:gd name="connsiteY65" fmla="*/ 601722 h 660227"/>
                <a:gd name="connsiteX66" fmla="*/ 177953 w 549183"/>
                <a:gd name="connsiteY66" fmla="*/ 602359 h 660227"/>
                <a:gd name="connsiteX67" fmla="*/ 178099 w 549183"/>
                <a:gd name="connsiteY67" fmla="*/ 602359 h 660227"/>
                <a:gd name="connsiteX68" fmla="*/ 179324 w 549183"/>
                <a:gd name="connsiteY68" fmla="*/ 603340 h 660227"/>
                <a:gd name="connsiteX69" fmla="*/ 179496 w 549183"/>
                <a:gd name="connsiteY69" fmla="*/ 603512 h 660227"/>
                <a:gd name="connsiteX70" fmla="*/ 180501 w 549183"/>
                <a:gd name="connsiteY70" fmla="*/ 604859 h 660227"/>
                <a:gd name="connsiteX71" fmla="*/ 180501 w 549183"/>
                <a:gd name="connsiteY71" fmla="*/ 605055 h 660227"/>
                <a:gd name="connsiteX72" fmla="*/ 181285 w 549183"/>
                <a:gd name="connsiteY72" fmla="*/ 606795 h 660227"/>
                <a:gd name="connsiteX73" fmla="*/ 190916 w 549183"/>
                <a:gd name="connsiteY73" fmla="*/ 616426 h 660227"/>
                <a:gd name="connsiteX74" fmla="*/ 198488 w 549183"/>
                <a:gd name="connsiteY74" fmla="*/ 627430 h 660227"/>
                <a:gd name="connsiteX75" fmla="*/ 206723 w 549183"/>
                <a:gd name="connsiteY75" fmla="*/ 634291 h 660227"/>
                <a:gd name="connsiteX76" fmla="*/ 220495 w 549183"/>
                <a:gd name="connsiteY76" fmla="*/ 632233 h 660227"/>
                <a:gd name="connsiteX77" fmla="*/ 230812 w 549183"/>
                <a:gd name="connsiteY77" fmla="*/ 626057 h 660227"/>
                <a:gd name="connsiteX78" fmla="*/ 245246 w 549183"/>
                <a:gd name="connsiteY78" fmla="*/ 627430 h 660227"/>
                <a:gd name="connsiteX79" fmla="*/ 260367 w 549183"/>
                <a:gd name="connsiteY79" fmla="*/ 627430 h 660227"/>
                <a:gd name="connsiteX80" fmla="*/ 278942 w 549183"/>
                <a:gd name="connsiteY80" fmla="*/ 646691 h 660227"/>
                <a:gd name="connsiteX81" fmla="*/ 290632 w 549183"/>
                <a:gd name="connsiteY81" fmla="*/ 658381 h 660227"/>
                <a:gd name="connsiteX82" fmla="*/ 291735 w 549183"/>
                <a:gd name="connsiteY82" fmla="*/ 658381 h 660227"/>
                <a:gd name="connsiteX83" fmla="*/ 292176 w 549183"/>
                <a:gd name="connsiteY83" fmla="*/ 658381 h 660227"/>
                <a:gd name="connsiteX84" fmla="*/ 292666 w 549183"/>
                <a:gd name="connsiteY84" fmla="*/ 658381 h 660227"/>
                <a:gd name="connsiteX85" fmla="*/ 293205 w 549183"/>
                <a:gd name="connsiteY85" fmla="*/ 658209 h 660227"/>
                <a:gd name="connsiteX86" fmla="*/ 293425 w 549183"/>
                <a:gd name="connsiteY86" fmla="*/ 658209 h 660227"/>
                <a:gd name="connsiteX87" fmla="*/ 294038 w 549183"/>
                <a:gd name="connsiteY87" fmla="*/ 657915 h 660227"/>
                <a:gd name="connsiteX88" fmla="*/ 294038 w 549183"/>
                <a:gd name="connsiteY88" fmla="*/ 657915 h 660227"/>
                <a:gd name="connsiteX89" fmla="*/ 298523 w 549183"/>
                <a:gd name="connsiteY89" fmla="*/ 653970 h 660227"/>
                <a:gd name="connsiteX90" fmla="*/ 298523 w 549183"/>
                <a:gd name="connsiteY90" fmla="*/ 653970 h 660227"/>
                <a:gd name="connsiteX91" fmla="*/ 299234 w 549183"/>
                <a:gd name="connsiteY91" fmla="*/ 653504 h 660227"/>
                <a:gd name="connsiteX92" fmla="*/ 299356 w 549183"/>
                <a:gd name="connsiteY92" fmla="*/ 653504 h 660227"/>
                <a:gd name="connsiteX93" fmla="*/ 301243 w 549183"/>
                <a:gd name="connsiteY93" fmla="*/ 652769 h 660227"/>
                <a:gd name="connsiteX94" fmla="*/ 301513 w 549183"/>
                <a:gd name="connsiteY94" fmla="*/ 652769 h 660227"/>
                <a:gd name="connsiteX95" fmla="*/ 302370 w 549183"/>
                <a:gd name="connsiteY95" fmla="*/ 652646 h 660227"/>
                <a:gd name="connsiteX96" fmla="*/ 304159 w 549183"/>
                <a:gd name="connsiteY96" fmla="*/ 652646 h 660227"/>
                <a:gd name="connsiteX97" fmla="*/ 305703 w 549183"/>
                <a:gd name="connsiteY97" fmla="*/ 652793 h 660227"/>
                <a:gd name="connsiteX98" fmla="*/ 329768 w 549183"/>
                <a:gd name="connsiteY98" fmla="*/ 654166 h 660227"/>
                <a:gd name="connsiteX99" fmla="*/ 341458 w 549183"/>
                <a:gd name="connsiteY99" fmla="*/ 657621 h 660227"/>
                <a:gd name="connsiteX100" fmla="*/ 351775 w 549183"/>
                <a:gd name="connsiteY100" fmla="*/ 650735 h 660227"/>
                <a:gd name="connsiteX101" fmla="*/ 370351 w 549183"/>
                <a:gd name="connsiteY101" fmla="*/ 648676 h 660227"/>
                <a:gd name="connsiteX102" fmla="*/ 389612 w 549183"/>
                <a:gd name="connsiteY102" fmla="*/ 643775 h 660227"/>
                <a:gd name="connsiteX103" fmla="*/ 390837 w 549183"/>
                <a:gd name="connsiteY103" fmla="*/ 642305 h 660227"/>
                <a:gd name="connsiteX104" fmla="*/ 391205 w 549183"/>
                <a:gd name="connsiteY104" fmla="*/ 641962 h 660227"/>
                <a:gd name="connsiteX105" fmla="*/ 392063 w 549183"/>
                <a:gd name="connsiteY105" fmla="*/ 641104 h 660227"/>
                <a:gd name="connsiteX106" fmla="*/ 392382 w 549183"/>
                <a:gd name="connsiteY106" fmla="*/ 640810 h 660227"/>
                <a:gd name="connsiteX107" fmla="*/ 393435 w 549183"/>
                <a:gd name="connsiteY107" fmla="*/ 639977 h 660227"/>
                <a:gd name="connsiteX108" fmla="*/ 393435 w 549183"/>
                <a:gd name="connsiteY108" fmla="*/ 639977 h 660227"/>
                <a:gd name="connsiteX109" fmla="*/ 394489 w 549183"/>
                <a:gd name="connsiteY109" fmla="*/ 639315 h 660227"/>
                <a:gd name="connsiteX110" fmla="*/ 394661 w 549183"/>
                <a:gd name="connsiteY110" fmla="*/ 639315 h 660227"/>
                <a:gd name="connsiteX111" fmla="*/ 395494 w 549183"/>
                <a:gd name="connsiteY111" fmla="*/ 638923 h 660227"/>
                <a:gd name="connsiteX112" fmla="*/ 395641 w 549183"/>
                <a:gd name="connsiteY112" fmla="*/ 638923 h 660227"/>
                <a:gd name="connsiteX113" fmla="*/ 399954 w 549183"/>
                <a:gd name="connsiteY113" fmla="*/ 637845 h 660227"/>
                <a:gd name="connsiteX114" fmla="*/ 399954 w 549183"/>
                <a:gd name="connsiteY114" fmla="*/ 637845 h 660227"/>
                <a:gd name="connsiteX115" fmla="*/ 400346 w 549183"/>
                <a:gd name="connsiteY115" fmla="*/ 637673 h 660227"/>
                <a:gd name="connsiteX116" fmla="*/ 400493 w 549183"/>
                <a:gd name="connsiteY116" fmla="*/ 637673 h 660227"/>
                <a:gd name="connsiteX117" fmla="*/ 400812 w 549183"/>
                <a:gd name="connsiteY117" fmla="*/ 637428 h 660227"/>
                <a:gd name="connsiteX118" fmla="*/ 400812 w 549183"/>
                <a:gd name="connsiteY118" fmla="*/ 637428 h 660227"/>
                <a:gd name="connsiteX119" fmla="*/ 401302 w 549183"/>
                <a:gd name="connsiteY119" fmla="*/ 636889 h 660227"/>
                <a:gd name="connsiteX120" fmla="*/ 401302 w 549183"/>
                <a:gd name="connsiteY120" fmla="*/ 636889 h 660227"/>
                <a:gd name="connsiteX121" fmla="*/ 401718 w 549183"/>
                <a:gd name="connsiteY121" fmla="*/ 636154 h 660227"/>
                <a:gd name="connsiteX122" fmla="*/ 401718 w 549183"/>
                <a:gd name="connsiteY122" fmla="*/ 635884 h 660227"/>
                <a:gd name="connsiteX123" fmla="*/ 402037 w 549183"/>
                <a:gd name="connsiteY123" fmla="*/ 635149 h 660227"/>
                <a:gd name="connsiteX124" fmla="*/ 402429 w 549183"/>
                <a:gd name="connsiteY124" fmla="*/ 633801 h 660227"/>
                <a:gd name="connsiteX125" fmla="*/ 415491 w 549183"/>
                <a:gd name="connsiteY125" fmla="*/ 620739 h 660227"/>
                <a:gd name="connsiteX126" fmla="*/ 434067 w 549183"/>
                <a:gd name="connsiteY126" fmla="*/ 613853 h 660227"/>
                <a:gd name="connsiteX127" fmla="*/ 444384 w 549183"/>
                <a:gd name="connsiteY127" fmla="*/ 620739 h 660227"/>
                <a:gd name="connsiteX128" fmla="*/ 456073 w 549183"/>
                <a:gd name="connsiteY128" fmla="*/ 625640 h 660227"/>
                <a:gd name="connsiteX129" fmla="*/ 456563 w 549183"/>
                <a:gd name="connsiteY129" fmla="*/ 625640 h 660227"/>
                <a:gd name="connsiteX130" fmla="*/ 456931 w 549183"/>
                <a:gd name="connsiteY130" fmla="*/ 605570 h 660227"/>
                <a:gd name="connsiteX131" fmla="*/ 443526 w 549183"/>
                <a:gd name="connsiteY131" fmla="*/ 598218 h 660227"/>
                <a:gd name="connsiteX132" fmla="*/ 433209 w 549183"/>
                <a:gd name="connsiteY132" fmla="*/ 590474 h 660227"/>
                <a:gd name="connsiteX133" fmla="*/ 427009 w 549183"/>
                <a:gd name="connsiteY133" fmla="*/ 567782 h 660227"/>
                <a:gd name="connsiteX134" fmla="*/ 410001 w 549183"/>
                <a:gd name="connsiteY134" fmla="*/ 548177 h 660227"/>
                <a:gd name="connsiteX135" fmla="*/ 397087 w 549183"/>
                <a:gd name="connsiteY135" fmla="*/ 535801 h 660227"/>
                <a:gd name="connsiteX136" fmla="*/ 389343 w 549183"/>
                <a:gd name="connsiteY136" fmla="*/ 528596 h 660227"/>
                <a:gd name="connsiteX137" fmla="*/ 381623 w 549183"/>
                <a:gd name="connsiteY137" fmla="*/ 521881 h 660227"/>
                <a:gd name="connsiteX138" fmla="*/ 370277 w 549183"/>
                <a:gd name="connsiteY138" fmla="*/ 520852 h 660227"/>
                <a:gd name="connsiteX139" fmla="*/ 366650 w 549183"/>
                <a:gd name="connsiteY139" fmla="*/ 511564 h 660227"/>
                <a:gd name="connsiteX140" fmla="*/ 370277 w 549183"/>
                <a:gd name="connsiteY140" fmla="*/ 499703 h 660227"/>
                <a:gd name="connsiteX141" fmla="*/ 383682 w 549183"/>
                <a:gd name="connsiteY141" fmla="*/ 498674 h 660227"/>
                <a:gd name="connsiteX142" fmla="*/ 400836 w 549183"/>
                <a:gd name="connsiteY142" fmla="*/ 495047 h 660227"/>
                <a:gd name="connsiteX143" fmla="*/ 401865 w 549183"/>
                <a:gd name="connsiteY143" fmla="*/ 458435 h 660227"/>
                <a:gd name="connsiteX144" fmla="*/ 408041 w 549183"/>
                <a:gd name="connsiteY144" fmla="*/ 442947 h 660227"/>
                <a:gd name="connsiteX145" fmla="*/ 407526 w 549183"/>
                <a:gd name="connsiteY145" fmla="*/ 432115 h 660227"/>
                <a:gd name="connsiteX146" fmla="*/ 410124 w 549183"/>
                <a:gd name="connsiteY146" fmla="*/ 421283 h 660227"/>
                <a:gd name="connsiteX147" fmla="*/ 419387 w 549183"/>
                <a:gd name="connsiteY147" fmla="*/ 416652 h 660227"/>
                <a:gd name="connsiteX148" fmla="*/ 427131 w 549183"/>
                <a:gd name="connsiteY148" fmla="*/ 422852 h 660227"/>
                <a:gd name="connsiteX149" fmla="*/ 428675 w 549183"/>
                <a:gd name="connsiteY149" fmla="*/ 408393 h 660227"/>
                <a:gd name="connsiteX150" fmla="*/ 431763 w 549183"/>
                <a:gd name="connsiteY150" fmla="*/ 397562 h 660227"/>
                <a:gd name="connsiteX151" fmla="*/ 436934 w 549183"/>
                <a:gd name="connsiteY151" fmla="*/ 386730 h 660227"/>
                <a:gd name="connsiteX152" fmla="*/ 447251 w 549183"/>
                <a:gd name="connsiteY152" fmla="*/ 367125 h 660227"/>
                <a:gd name="connsiteX153" fmla="*/ 464797 w 549183"/>
                <a:gd name="connsiteY153" fmla="*/ 356832 h 660227"/>
                <a:gd name="connsiteX154" fmla="*/ 470973 w 549183"/>
                <a:gd name="connsiteY154" fmla="*/ 340829 h 660227"/>
                <a:gd name="connsiteX155" fmla="*/ 475629 w 549183"/>
                <a:gd name="connsiteY155" fmla="*/ 326396 h 660227"/>
                <a:gd name="connsiteX156" fmla="*/ 476560 w 549183"/>
                <a:gd name="connsiteY156" fmla="*/ 324778 h 660227"/>
                <a:gd name="connsiteX157" fmla="*/ 476756 w 549183"/>
                <a:gd name="connsiteY157" fmla="*/ 324361 h 660227"/>
                <a:gd name="connsiteX158" fmla="*/ 477442 w 549183"/>
                <a:gd name="connsiteY158" fmla="*/ 322548 h 660227"/>
                <a:gd name="connsiteX159" fmla="*/ 477442 w 549183"/>
                <a:gd name="connsiteY159" fmla="*/ 322352 h 660227"/>
                <a:gd name="connsiteX160" fmla="*/ 477908 w 549183"/>
                <a:gd name="connsiteY160" fmla="*/ 320465 h 660227"/>
                <a:gd name="connsiteX161" fmla="*/ 477908 w 549183"/>
                <a:gd name="connsiteY161" fmla="*/ 319975 h 660227"/>
                <a:gd name="connsiteX162" fmla="*/ 478251 w 549183"/>
                <a:gd name="connsiteY162" fmla="*/ 317794 h 660227"/>
                <a:gd name="connsiteX163" fmla="*/ 478251 w 549183"/>
                <a:gd name="connsiteY163" fmla="*/ 317475 h 660227"/>
                <a:gd name="connsiteX164" fmla="*/ 478422 w 549183"/>
                <a:gd name="connsiteY164" fmla="*/ 315417 h 660227"/>
                <a:gd name="connsiteX165" fmla="*/ 478422 w 549183"/>
                <a:gd name="connsiteY165" fmla="*/ 314951 h 660227"/>
                <a:gd name="connsiteX166" fmla="*/ 478422 w 549183"/>
                <a:gd name="connsiteY166" fmla="*/ 312501 h 660227"/>
                <a:gd name="connsiteX167" fmla="*/ 478422 w 549183"/>
                <a:gd name="connsiteY167" fmla="*/ 311618 h 660227"/>
                <a:gd name="connsiteX168" fmla="*/ 478422 w 549183"/>
                <a:gd name="connsiteY168" fmla="*/ 309388 h 660227"/>
                <a:gd name="connsiteX169" fmla="*/ 478422 w 549183"/>
                <a:gd name="connsiteY169" fmla="*/ 309168 h 660227"/>
                <a:gd name="connsiteX170" fmla="*/ 478422 w 549183"/>
                <a:gd name="connsiteY170" fmla="*/ 306717 h 660227"/>
                <a:gd name="connsiteX171" fmla="*/ 478422 w 549183"/>
                <a:gd name="connsiteY171" fmla="*/ 306717 h 660227"/>
                <a:gd name="connsiteX172" fmla="*/ 478422 w 549183"/>
                <a:gd name="connsiteY172" fmla="*/ 301056 h 660227"/>
                <a:gd name="connsiteX173" fmla="*/ 477393 w 549183"/>
                <a:gd name="connsiteY173" fmla="*/ 278363 h 660227"/>
                <a:gd name="connsiteX174" fmla="*/ 480481 w 549183"/>
                <a:gd name="connsiteY174" fmla="*/ 268046 h 660227"/>
                <a:gd name="connsiteX175" fmla="*/ 485627 w 549183"/>
                <a:gd name="connsiteY175" fmla="*/ 256700 h 660227"/>
                <a:gd name="connsiteX176" fmla="*/ 490798 w 549183"/>
                <a:gd name="connsiteY176" fmla="*/ 244839 h 660227"/>
                <a:gd name="connsiteX177" fmla="*/ 495945 w 549183"/>
                <a:gd name="connsiteY177" fmla="*/ 231434 h 660227"/>
                <a:gd name="connsiteX178" fmla="*/ 495945 w 549183"/>
                <a:gd name="connsiteY178" fmla="*/ 215432 h 660227"/>
                <a:gd name="connsiteX179" fmla="*/ 505232 w 549183"/>
                <a:gd name="connsiteY179" fmla="*/ 208741 h 660227"/>
                <a:gd name="connsiteX180" fmla="*/ 512976 w 549183"/>
                <a:gd name="connsiteY180" fmla="*/ 202541 h 660227"/>
                <a:gd name="connsiteX181" fmla="*/ 520206 w 549183"/>
                <a:gd name="connsiteY181" fmla="*/ 196341 h 660227"/>
                <a:gd name="connsiteX182" fmla="*/ 536698 w 549183"/>
                <a:gd name="connsiteY182" fmla="*/ 189651 h 660227"/>
                <a:gd name="connsiteX183" fmla="*/ 545472 w 549183"/>
                <a:gd name="connsiteY183" fmla="*/ 178305 h 660227"/>
                <a:gd name="connsiteX184" fmla="*/ 549000 w 549183"/>
                <a:gd name="connsiteY184" fmla="*/ 173085 h 660227"/>
                <a:gd name="connsiteX185" fmla="*/ 544246 w 549183"/>
                <a:gd name="connsiteY185" fmla="*/ 167890 h 660227"/>
                <a:gd name="connsiteX186" fmla="*/ 510428 w 549183"/>
                <a:gd name="connsiteY186" fmla="*/ 139046 h 660227"/>
                <a:gd name="connsiteX187" fmla="*/ 505992 w 549183"/>
                <a:gd name="connsiteY187" fmla="*/ 94126 h 660227"/>
                <a:gd name="connsiteX188" fmla="*/ 505992 w 549183"/>
                <a:gd name="connsiteY188" fmla="*/ 67512 h 660227"/>
                <a:gd name="connsiteX189" fmla="*/ 497121 w 549183"/>
                <a:gd name="connsiteY189" fmla="*/ 50358 h 660227"/>
                <a:gd name="connsiteX190" fmla="*/ 490455 w 549183"/>
                <a:gd name="connsiteY190" fmla="*/ 31488 h 660227"/>
                <a:gd name="connsiteX191" fmla="*/ 468277 w 549183"/>
                <a:gd name="connsiteY191" fmla="*/ 14848 h 660227"/>
                <a:gd name="connsiteX192" fmla="*/ 453304 w 549183"/>
                <a:gd name="connsiteY192" fmla="*/ -664 h 660227"/>
                <a:gd name="connsiteX193" fmla="*/ 453304 w 549183"/>
                <a:gd name="connsiteY193" fmla="*/ -909 h 660227"/>
                <a:gd name="connsiteX194" fmla="*/ 445511 w 549183"/>
                <a:gd name="connsiteY194" fmla="*/ 8109 h 660227"/>
                <a:gd name="connsiteX195" fmla="*/ 433601 w 549183"/>
                <a:gd name="connsiteY195" fmla="*/ 11172 h 66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549183" h="660227">
                  <a:moveTo>
                    <a:pt x="433601" y="11172"/>
                  </a:moveTo>
                  <a:cubicBezTo>
                    <a:pt x="426886" y="10658"/>
                    <a:pt x="427400" y="16319"/>
                    <a:pt x="426371" y="22519"/>
                  </a:cubicBezTo>
                  <a:cubicBezTo>
                    <a:pt x="425342" y="28719"/>
                    <a:pt x="412967" y="33865"/>
                    <a:pt x="404708" y="36953"/>
                  </a:cubicBezTo>
                  <a:cubicBezTo>
                    <a:pt x="396449" y="40041"/>
                    <a:pt x="401621" y="46755"/>
                    <a:pt x="394906" y="49353"/>
                  </a:cubicBezTo>
                  <a:cubicBezTo>
                    <a:pt x="388191" y="51951"/>
                    <a:pt x="383045" y="52955"/>
                    <a:pt x="379442" y="44697"/>
                  </a:cubicBezTo>
                  <a:cubicBezTo>
                    <a:pt x="375840" y="36438"/>
                    <a:pt x="344864" y="40065"/>
                    <a:pt x="335576" y="40580"/>
                  </a:cubicBezTo>
                  <a:cubicBezTo>
                    <a:pt x="326289" y="41095"/>
                    <a:pt x="321657" y="40065"/>
                    <a:pt x="320113" y="35409"/>
                  </a:cubicBezTo>
                  <a:cubicBezTo>
                    <a:pt x="318569" y="30753"/>
                    <a:pt x="314966" y="31807"/>
                    <a:pt x="312369" y="35924"/>
                  </a:cubicBezTo>
                  <a:cubicBezTo>
                    <a:pt x="311241" y="38227"/>
                    <a:pt x="308717" y="39502"/>
                    <a:pt x="306193" y="39036"/>
                  </a:cubicBezTo>
                  <a:lnTo>
                    <a:pt x="102792" y="39036"/>
                  </a:lnTo>
                  <a:cubicBezTo>
                    <a:pt x="102792" y="41119"/>
                    <a:pt x="102792" y="43202"/>
                    <a:pt x="102792" y="45212"/>
                  </a:cubicBezTo>
                  <a:cubicBezTo>
                    <a:pt x="102670" y="76482"/>
                    <a:pt x="102572" y="99444"/>
                    <a:pt x="102547" y="105178"/>
                  </a:cubicBezTo>
                  <a:lnTo>
                    <a:pt x="102547" y="106600"/>
                  </a:lnTo>
                  <a:lnTo>
                    <a:pt x="68483" y="107629"/>
                  </a:lnTo>
                  <a:lnTo>
                    <a:pt x="68483" y="252068"/>
                  </a:lnTo>
                  <a:cubicBezTo>
                    <a:pt x="68483" y="252068"/>
                    <a:pt x="56622" y="247927"/>
                    <a:pt x="53020" y="252068"/>
                  </a:cubicBezTo>
                  <a:cubicBezTo>
                    <a:pt x="49417" y="256210"/>
                    <a:pt x="46820" y="256185"/>
                    <a:pt x="40644" y="256185"/>
                  </a:cubicBezTo>
                  <a:cubicBezTo>
                    <a:pt x="34469" y="256185"/>
                    <a:pt x="30842" y="259273"/>
                    <a:pt x="33930" y="263929"/>
                  </a:cubicBezTo>
                  <a:cubicBezTo>
                    <a:pt x="37017" y="268585"/>
                    <a:pt x="38071" y="273217"/>
                    <a:pt x="32900" y="274761"/>
                  </a:cubicBezTo>
                  <a:cubicBezTo>
                    <a:pt x="27730" y="276305"/>
                    <a:pt x="26185" y="278878"/>
                    <a:pt x="26185" y="282481"/>
                  </a:cubicBezTo>
                  <a:cubicBezTo>
                    <a:pt x="26185" y="286083"/>
                    <a:pt x="27754" y="289195"/>
                    <a:pt x="23098" y="289195"/>
                  </a:cubicBezTo>
                  <a:cubicBezTo>
                    <a:pt x="18442" y="289195"/>
                    <a:pt x="17437" y="291768"/>
                    <a:pt x="17437" y="295395"/>
                  </a:cubicBezTo>
                  <a:cubicBezTo>
                    <a:pt x="17437" y="299022"/>
                    <a:pt x="25156" y="306742"/>
                    <a:pt x="18466" y="308800"/>
                  </a:cubicBezTo>
                  <a:cubicBezTo>
                    <a:pt x="11776" y="310858"/>
                    <a:pt x="8149" y="310344"/>
                    <a:pt x="8149" y="317059"/>
                  </a:cubicBezTo>
                  <a:cubicBezTo>
                    <a:pt x="8149" y="323773"/>
                    <a:pt x="5576" y="324778"/>
                    <a:pt x="8664" y="326347"/>
                  </a:cubicBezTo>
                  <a:cubicBezTo>
                    <a:pt x="11751" y="327915"/>
                    <a:pt x="12266" y="335095"/>
                    <a:pt x="6605" y="337693"/>
                  </a:cubicBezTo>
                  <a:cubicBezTo>
                    <a:pt x="944" y="340290"/>
                    <a:pt x="-110" y="343354"/>
                    <a:pt x="-110" y="346981"/>
                  </a:cubicBezTo>
                  <a:cubicBezTo>
                    <a:pt x="-110" y="350607"/>
                    <a:pt x="-1139" y="355215"/>
                    <a:pt x="4522" y="355215"/>
                  </a:cubicBezTo>
                  <a:cubicBezTo>
                    <a:pt x="10183" y="355215"/>
                    <a:pt x="18466" y="356269"/>
                    <a:pt x="17437" y="360385"/>
                  </a:cubicBezTo>
                  <a:cubicBezTo>
                    <a:pt x="16407" y="364503"/>
                    <a:pt x="18466" y="366561"/>
                    <a:pt x="19495" y="372638"/>
                  </a:cubicBezTo>
                  <a:cubicBezTo>
                    <a:pt x="20525" y="378716"/>
                    <a:pt x="18981" y="391214"/>
                    <a:pt x="25156" y="393788"/>
                  </a:cubicBezTo>
                  <a:cubicBezTo>
                    <a:pt x="31332" y="396361"/>
                    <a:pt x="37017" y="400502"/>
                    <a:pt x="35473" y="404105"/>
                  </a:cubicBezTo>
                  <a:cubicBezTo>
                    <a:pt x="35326" y="404447"/>
                    <a:pt x="35155" y="404889"/>
                    <a:pt x="34959" y="405330"/>
                  </a:cubicBezTo>
                  <a:cubicBezTo>
                    <a:pt x="34959" y="405379"/>
                    <a:pt x="34959" y="405453"/>
                    <a:pt x="34959" y="405502"/>
                  </a:cubicBezTo>
                  <a:cubicBezTo>
                    <a:pt x="34763" y="405967"/>
                    <a:pt x="34542" y="406506"/>
                    <a:pt x="34346" y="407094"/>
                  </a:cubicBezTo>
                  <a:cubicBezTo>
                    <a:pt x="33881" y="408442"/>
                    <a:pt x="33537" y="409790"/>
                    <a:pt x="33268" y="411187"/>
                  </a:cubicBezTo>
                  <a:cubicBezTo>
                    <a:pt x="33096" y="412192"/>
                    <a:pt x="32998" y="413221"/>
                    <a:pt x="32998" y="414250"/>
                  </a:cubicBezTo>
                  <a:cubicBezTo>
                    <a:pt x="32998" y="414250"/>
                    <a:pt x="32998" y="414373"/>
                    <a:pt x="32998" y="414422"/>
                  </a:cubicBezTo>
                  <a:cubicBezTo>
                    <a:pt x="32974" y="414863"/>
                    <a:pt x="32974" y="415280"/>
                    <a:pt x="32998" y="415721"/>
                  </a:cubicBezTo>
                  <a:cubicBezTo>
                    <a:pt x="32998" y="415868"/>
                    <a:pt x="32998" y="416015"/>
                    <a:pt x="32998" y="416161"/>
                  </a:cubicBezTo>
                  <a:cubicBezTo>
                    <a:pt x="32998" y="416505"/>
                    <a:pt x="32998" y="416848"/>
                    <a:pt x="33194" y="417167"/>
                  </a:cubicBezTo>
                  <a:lnTo>
                    <a:pt x="33342" y="417706"/>
                  </a:lnTo>
                  <a:cubicBezTo>
                    <a:pt x="33342" y="418024"/>
                    <a:pt x="33537" y="418318"/>
                    <a:pt x="33660" y="418612"/>
                  </a:cubicBezTo>
                  <a:lnTo>
                    <a:pt x="33881" y="419176"/>
                  </a:lnTo>
                  <a:lnTo>
                    <a:pt x="34346" y="420034"/>
                  </a:lnTo>
                  <a:lnTo>
                    <a:pt x="34640" y="420548"/>
                  </a:lnTo>
                  <a:cubicBezTo>
                    <a:pt x="34861" y="420867"/>
                    <a:pt x="35081" y="421136"/>
                    <a:pt x="35326" y="421431"/>
                  </a:cubicBezTo>
                  <a:cubicBezTo>
                    <a:pt x="35571" y="421724"/>
                    <a:pt x="35547" y="421724"/>
                    <a:pt x="35670" y="421847"/>
                  </a:cubicBezTo>
                  <a:cubicBezTo>
                    <a:pt x="36086" y="422288"/>
                    <a:pt x="36503" y="422681"/>
                    <a:pt x="36968" y="423072"/>
                  </a:cubicBezTo>
                  <a:cubicBezTo>
                    <a:pt x="44198" y="428733"/>
                    <a:pt x="50912" y="433904"/>
                    <a:pt x="50912" y="438536"/>
                  </a:cubicBezTo>
                  <a:cubicBezTo>
                    <a:pt x="50888" y="442530"/>
                    <a:pt x="53706" y="445986"/>
                    <a:pt x="57602" y="446794"/>
                  </a:cubicBezTo>
                  <a:cubicBezTo>
                    <a:pt x="60715" y="447309"/>
                    <a:pt x="59686" y="453509"/>
                    <a:pt x="59686" y="457626"/>
                  </a:cubicBezTo>
                  <a:cubicBezTo>
                    <a:pt x="59686" y="461743"/>
                    <a:pt x="61229" y="465885"/>
                    <a:pt x="56059" y="468458"/>
                  </a:cubicBezTo>
                  <a:cubicBezTo>
                    <a:pt x="50888" y="471031"/>
                    <a:pt x="48854" y="474119"/>
                    <a:pt x="49369" y="478260"/>
                  </a:cubicBezTo>
                  <a:cubicBezTo>
                    <a:pt x="49883" y="482402"/>
                    <a:pt x="46771" y="487548"/>
                    <a:pt x="57088" y="487548"/>
                  </a:cubicBezTo>
                  <a:cubicBezTo>
                    <a:pt x="67405" y="487548"/>
                    <a:pt x="74634" y="485098"/>
                    <a:pt x="74634" y="490636"/>
                  </a:cubicBezTo>
                  <a:cubicBezTo>
                    <a:pt x="74634" y="496175"/>
                    <a:pt x="73091" y="503526"/>
                    <a:pt x="82893" y="503526"/>
                  </a:cubicBezTo>
                  <a:cubicBezTo>
                    <a:pt x="92695" y="503526"/>
                    <a:pt x="95146" y="499924"/>
                    <a:pt x="96812" y="505585"/>
                  </a:cubicBezTo>
                  <a:cubicBezTo>
                    <a:pt x="98479" y="511246"/>
                    <a:pt x="100929" y="513843"/>
                    <a:pt x="106615" y="514358"/>
                  </a:cubicBezTo>
                  <a:cubicBezTo>
                    <a:pt x="112300" y="514872"/>
                    <a:pt x="111761" y="521073"/>
                    <a:pt x="111761" y="525705"/>
                  </a:cubicBezTo>
                  <a:cubicBezTo>
                    <a:pt x="111761" y="530336"/>
                    <a:pt x="114874" y="534477"/>
                    <a:pt x="120020" y="537565"/>
                  </a:cubicBezTo>
                  <a:cubicBezTo>
                    <a:pt x="125166" y="540653"/>
                    <a:pt x="128278" y="543765"/>
                    <a:pt x="133963" y="544794"/>
                  </a:cubicBezTo>
                  <a:cubicBezTo>
                    <a:pt x="139649" y="545824"/>
                    <a:pt x="146854" y="550480"/>
                    <a:pt x="146854" y="556656"/>
                  </a:cubicBezTo>
                  <a:cubicBezTo>
                    <a:pt x="146854" y="562831"/>
                    <a:pt x="143741" y="568517"/>
                    <a:pt x="149942" y="572658"/>
                  </a:cubicBezTo>
                  <a:cubicBezTo>
                    <a:pt x="156142" y="576800"/>
                    <a:pt x="168517" y="581407"/>
                    <a:pt x="170062" y="585034"/>
                  </a:cubicBezTo>
                  <a:cubicBezTo>
                    <a:pt x="171434" y="588244"/>
                    <a:pt x="177756" y="590278"/>
                    <a:pt x="176506" y="601722"/>
                  </a:cubicBezTo>
                  <a:cubicBezTo>
                    <a:pt x="177021" y="601869"/>
                    <a:pt x="177486" y="602090"/>
                    <a:pt x="177953" y="602359"/>
                  </a:cubicBezTo>
                  <a:lnTo>
                    <a:pt x="178099" y="602359"/>
                  </a:lnTo>
                  <a:cubicBezTo>
                    <a:pt x="178541" y="602654"/>
                    <a:pt x="178957" y="602972"/>
                    <a:pt x="179324" y="603340"/>
                  </a:cubicBezTo>
                  <a:lnTo>
                    <a:pt x="179496" y="603512"/>
                  </a:lnTo>
                  <a:cubicBezTo>
                    <a:pt x="179864" y="603928"/>
                    <a:pt x="180207" y="604369"/>
                    <a:pt x="180501" y="604859"/>
                  </a:cubicBezTo>
                  <a:cubicBezTo>
                    <a:pt x="180501" y="604859"/>
                    <a:pt x="180501" y="605006"/>
                    <a:pt x="180501" y="605055"/>
                  </a:cubicBezTo>
                  <a:cubicBezTo>
                    <a:pt x="180820" y="605619"/>
                    <a:pt x="181089" y="606183"/>
                    <a:pt x="181285" y="606795"/>
                  </a:cubicBezTo>
                  <a:cubicBezTo>
                    <a:pt x="183344" y="612971"/>
                    <a:pt x="190916" y="610226"/>
                    <a:pt x="190916" y="616426"/>
                  </a:cubicBezTo>
                  <a:cubicBezTo>
                    <a:pt x="190647" y="621401"/>
                    <a:pt x="193759" y="625910"/>
                    <a:pt x="198488" y="627430"/>
                  </a:cubicBezTo>
                  <a:cubicBezTo>
                    <a:pt x="201920" y="628115"/>
                    <a:pt x="200547" y="634291"/>
                    <a:pt x="206723" y="634291"/>
                  </a:cubicBezTo>
                  <a:cubicBezTo>
                    <a:pt x="212898" y="634291"/>
                    <a:pt x="219122" y="637061"/>
                    <a:pt x="220495" y="632233"/>
                  </a:cubicBezTo>
                  <a:cubicBezTo>
                    <a:pt x="221867" y="627405"/>
                    <a:pt x="224612" y="621230"/>
                    <a:pt x="230812" y="626057"/>
                  </a:cubicBezTo>
                  <a:cubicBezTo>
                    <a:pt x="237012" y="630885"/>
                    <a:pt x="240443" y="633605"/>
                    <a:pt x="245246" y="627430"/>
                  </a:cubicBezTo>
                  <a:cubicBezTo>
                    <a:pt x="250050" y="621254"/>
                    <a:pt x="254191" y="616426"/>
                    <a:pt x="260367" y="627430"/>
                  </a:cubicBezTo>
                  <a:cubicBezTo>
                    <a:pt x="266542" y="638433"/>
                    <a:pt x="267253" y="645294"/>
                    <a:pt x="278942" y="646691"/>
                  </a:cubicBezTo>
                  <a:cubicBezTo>
                    <a:pt x="290632" y="648088"/>
                    <a:pt x="283844" y="658381"/>
                    <a:pt x="290632" y="658381"/>
                  </a:cubicBezTo>
                  <a:cubicBezTo>
                    <a:pt x="290999" y="658405"/>
                    <a:pt x="291367" y="658405"/>
                    <a:pt x="291735" y="658381"/>
                  </a:cubicBezTo>
                  <a:cubicBezTo>
                    <a:pt x="291882" y="658381"/>
                    <a:pt x="292028" y="658381"/>
                    <a:pt x="292176" y="658381"/>
                  </a:cubicBezTo>
                  <a:lnTo>
                    <a:pt x="292666" y="658381"/>
                  </a:lnTo>
                  <a:lnTo>
                    <a:pt x="293205" y="658209"/>
                  </a:lnTo>
                  <a:lnTo>
                    <a:pt x="293425" y="658209"/>
                  </a:lnTo>
                  <a:lnTo>
                    <a:pt x="294038" y="657915"/>
                  </a:lnTo>
                  <a:lnTo>
                    <a:pt x="294038" y="657915"/>
                  </a:lnTo>
                  <a:cubicBezTo>
                    <a:pt x="295607" y="656690"/>
                    <a:pt x="297101" y="655367"/>
                    <a:pt x="298523" y="653970"/>
                  </a:cubicBezTo>
                  <a:lnTo>
                    <a:pt x="298523" y="653970"/>
                  </a:lnTo>
                  <a:cubicBezTo>
                    <a:pt x="298743" y="653798"/>
                    <a:pt x="298988" y="653651"/>
                    <a:pt x="299234" y="653504"/>
                  </a:cubicBezTo>
                  <a:lnTo>
                    <a:pt x="299356" y="653504"/>
                  </a:lnTo>
                  <a:cubicBezTo>
                    <a:pt x="299944" y="653185"/>
                    <a:pt x="300581" y="652940"/>
                    <a:pt x="301243" y="652769"/>
                  </a:cubicBezTo>
                  <a:lnTo>
                    <a:pt x="301513" y="652769"/>
                  </a:lnTo>
                  <a:lnTo>
                    <a:pt x="302370" y="652646"/>
                  </a:lnTo>
                  <a:lnTo>
                    <a:pt x="304159" y="652646"/>
                  </a:lnTo>
                  <a:lnTo>
                    <a:pt x="305703" y="652793"/>
                  </a:lnTo>
                  <a:cubicBezTo>
                    <a:pt x="315334" y="654166"/>
                    <a:pt x="325651" y="649363"/>
                    <a:pt x="329768" y="654166"/>
                  </a:cubicBezTo>
                  <a:cubicBezTo>
                    <a:pt x="333885" y="658969"/>
                    <a:pt x="338026" y="661052"/>
                    <a:pt x="341458" y="657621"/>
                  </a:cubicBezTo>
                  <a:cubicBezTo>
                    <a:pt x="344888" y="654190"/>
                    <a:pt x="344202" y="650735"/>
                    <a:pt x="351775" y="650735"/>
                  </a:cubicBezTo>
                  <a:cubicBezTo>
                    <a:pt x="359347" y="650735"/>
                    <a:pt x="365522" y="644535"/>
                    <a:pt x="370351" y="648676"/>
                  </a:cubicBezTo>
                  <a:cubicBezTo>
                    <a:pt x="375178" y="652818"/>
                    <a:pt x="382040" y="653578"/>
                    <a:pt x="389612" y="643775"/>
                  </a:cubicBezTo>
                  <a:cubicBezTo>
                    <a:pt x="390029" y="643236"/>
                    <a:pt x="390446" y="642746"/>
                    <a:pt x="390837" y="642305"/>
                  </a:cubicBezTo>
                  <a:lnTo>
                    <a:pt x="391205" y="641962"/>
                  </a:lnTo>
                  <a:cubicBezTo>
                    <a:pt x="391475" y="641667"/>
                    <a:pt x="391769" y="641374"/>
                    <a:pt x="392063" y="641104"/>
                  </a:cubicBezTo>
                  <a:lnTo>
                    <a:pt x="392382" y="640810"/>
                  </a:lnTo>
                  <a:cubicBezTo>
                    <a:pt x="392749" y="640491"/>
                    <a:pt x="393092" y="640222"/>
                    <a:pt x="393435" y="639977"/>
                  </a:cubicBezTo>
                  <a:lnTo>
                    <a:pt x="393435" y="639977"/>
                  </a:lnTo>
                  <a:lnTo>
                    <a:pt x="394489" y="639315"/>
                  </a:lnTo>
                  <a:lnTo>
                    <a:pt x="394661" y="639315"/>
                  </a:lnTo>
                  <a:cubicBezTo>
                    <a:pt x="394930" y="639168"/>
                    <a:pt x="395200" y="639046"/>
                    <a:pt x="395494" y="638923"/>
                  </a:cubicBezTo>
                  <a:lnTo>
                    <a:pt x="395641" y="638923"/>
                  </a:lnTo>
                  <a:cubicBezTo>
                    <a:pt x="397405" y="638212"/>
                    <a:pt x="398826" y="638286"/>
                    <a:pt x="399954" y="637845"/>
                  </a:cubicBezTo>
                  <a:lnTo>
                    <a:pt x="399954" y="637845"/>
                  </a:lnTo>
                  <a:lnTo>
                    <a:pt x="400346" y="637673"/>
                  </a:lnTo>
                  <a:lnTo>
                    <a:pt x="400493" y="637673"/>
                  </a:lnTo>
                  <a:lnTo>
                    <a:pt x="400812" y="637428"/>
                  </a:lnTo>
                  <a:lnTo>
                    <a:pt x="400812" y="637428"/>
                  </a:lnTo>
                  <a:cubicBezTo>
                    <a:pt x="400983" y="637256"/>
                    <a:pt x="401154" y="637085"/>
                    <a:pt x="401302" y="636889"/>
                  </a:cubicBezTo>
                  <a:lnTo>
                    <a:pt x="401302" y="636889"/>
                  </a:lnTo>
                  <a:cubicBezTo>
                    <a:pt x="401473" y="636668"/>
                    <a:pt x="401596" y="636423"/>
                    <a:pt x="401718" y="636154"/>
                  </a:cubicBezTo>
                  <a:cubicBezTo>
                    <a:pt x="401743" y="636055"/>
                    <a:pt x="401743" y="635982"/>
                    <a:pt x="401718" y="635884"/>
                  </a:cubicBezTo>
                  <a:cubicBezTo>
                    <a:pt x="401718" y="635664"/>
                    <a:pt x="401939" y="635418"/>
                    <a:pt x="402037" y="635149"/>
                  </a:cubicBezTo>
                  <a:cubicBezTo>
                    <a:pt x="402135" y="634879"/>
                    <a:pt x="402306" y="634316"/>
                    <a:pt x="402429" y="633801"/>
                  </a:cubicBezTo>
                  <a:cubicBezTo>
                    <a:pt x="404488" y="625567"/>
                    <a:pt x="407918" y="620739"/>
                    <a:pt x="415491" y="620739"/>
                  </a:cubicBezTo>
                  <a:cubicBezTo>
                    <a:pt x="423063" y="620739"/>
                    <a:pt x="425808" y="613853"/>
                    <a:pt x="434067" y="613853"/>
                  </a:cubicBezTo>
                  <a:cubicBezTo>
                    <a:pt x="442325" y="613853"/>
                    <a:pt x="441614" y="616622"/>
                    <a:pt x="444384" y="620739"/>
                  </a:cubicBezTo>
                  <a:cubicBezTo>
                    <a:pt x="447128" y="624342"/>
                    <a:pt x="451588" y="626204"/>
                    <a:pt x="456073" y="625640"/>
                  </a:cubicBezTo>
                  <a:cubicBezTo>
                    <a:pt x="456244" y="625616"/>
                    <a:pt x="456391" y="625616"/>
                    <a:pt x="456563" y="625640"/>
                  </a:cubicBezTo>
                  <a:cubicBezTo>
                    <a:pt x="456710" y="619244"/>
                    <a:pt x="456931" y="609295"/>
                    <a:pt x="456931" y="605570"/>
                  </a:cubicBezTo>
                  <a:cubicBezTo>
                    <a:pt x="456931" y="599884"/>
                    <a:pt x="453304" y="599884"/>
                    <a:pt x="443526" y="598218"/>
                  </a:cubicBezTo>
                  <a:cubicBezTo>
                    <a:pt x="433748" y="596552"/>
                    <a:pt x="435782" y="594101"/>
                    <a:pt x="433209" y="590474"/>
                  </a:cubicBezTo>
                  <a:cubicBezTo>
                    <a:pt x="430635" y="586847"/>
                    <a:pt x="429582" y="576040"/>
                    <a:pt x="427009" y="567782"/>
                  </a:cubicBezTo>
                  <a:cubicBezTo>
                    <a:pt x="424435" y="559523"/>
                    <a:pt x="417206" y="550235"/>
                    <a:pt x="410001" y="548177"/>
                  </a:cubicBezTo>
                  <a:cubicBezTo>
                    <a:pt x="403826" y="546583"/>
                    <a:pt x="398949" y="541903"/>
                    <a:pt x="397087" y="535801"/>
                  </a:cubicBezTo>
                  <a:cubicBezTo>
                    <a:pt x="396058" y="531169"/>
                    <a:pt x="395542" y="528596"/>
                    <a:pt x="389343" y="528596"/>
                  </a:cubicBezTo>
                  <a:cubicBezTo>
                    <a:pt x="383143" y="528596"/>
                    <a:pt x="383682" y="523425"/>
                    <a:pt x="381623" y="521881"/>
                  </a:cubicBezTo>
                  <a:cubicBezTo>
                    <a:pt x="379565" y="520337"/>
                    <a:pt x="375423" y="520852"/>
                    <a:pt x="370277" y="520852"/>
                  </a:cubicBezTo>
                  <a:cubicBezTo>
                    <a:pt x="365130" y="520852"/>
                    <a:pt x="362018" y="514137"/>
                    <a:pt x="366650" y="511564"/>
                  </a:cubicBezTo>
                  <a:cubicBezTo>
                    <a:pt x="371282" y="508991"/>
                    <a:pt x="368733" y="504213"/>
                    <a:pt x="370277" y="499703"/>
                  </a:cubicBezTo>
                  <a:cubicBezTo>
                    <a:pt x="371821" y="495194"/>
                    <a:pt x="377482" y="495562"/>
                    <a:pt x="383682" y="498674"/>
                  </a:cubicBezTo>
                  <a:cubicBezTo>
                    <a:pt x="389588" y="501320"/>
                    <a:pt x="396523" y="499850"/>
                    <a:pt x="400836" y="495047"/>
                  </a:cubicBezTo>
                  <a:cubicBezTo>
                    <a:pt x="404953" y="490930"/>
                    <a:pt x="402380" y="466694"/>
                    <a:pt x="401865" y="458435"/>
                  </a:cubicBezTo>
                  <a:cubicBezTo>
                    <a:pt x="401351" y="450176"/>
                    <a:pt x="403924" y="447089"/>
                    <a:pt x="408041" y="442947"/>
                  </a:cubicBezTo>
                  <a:cubicBezTo>
                    <a:pt x="412158" y="438805"/>
                    <a:pt x="409585" y="435742"/>
                    <a:pt x="407526" y="432115"/>
                  </a:cubicBezTo>
                  <a:cubicBezTo>
                    <a:pt x="405468" y="428488"/>
                    <a:pt x="409070" y="423367"/>
                    <a:pt x="410124" y="421283"/>
                  </a:cubicBezTo>
                  <a:cubicBezTo>
                    <a:pt x="411839" y="417853"/>
                    <a:pt x="415613" y="415990"/>
                    <a:pt x="419387" y="416652"/>
                  </a:cubicBezTo>
                  <a:cubicBezTo>
                    <a:pt x="425072" y="417167"/>
                    <a:pt x="420417" y="425939"/>
                    <a:pt x="427131" y="422852"/>
                  </a:cubicBezTo>
                  <a:cubicBezTo>
                    <a:pt x="433846" y="419764"/>
                    <a:pt x="430734" y="413049"/>
                    <a:pt x="428675" y="408393"/>
                  </a:cubicBezTo>
                  <a:cubicBezTo>
                    <a:pt x="426617" y="403737"/>
                    <a:pt x="432278" y="401703"/>
                    <a:pt x="431763" y="397562"/>
                  </a:cubicBezTo>
                  <a:cubicBezTo>
                    <a:pt x="431150" y="393249"/>
                    <a:pt x="433184" y="388960"/>
                    <a:pt x="436934" y="386730"/>
                  </a:cubicBezTo>
                  <a:cubicBezTo>
                    <a:pt x="441051" y="384157"/>
                    <a:pt x="443134" y="376413"/>
                    <a:pt x="447251" y="367125"/>
                  </a:cubicBezTo>
                  <a:cubicBezTo>
                    <a:pt x="451368" y="357837"/>
                    <a:pt x="456539" y="356832"/>
                    <a:pt x="464797" y="356832"/>
                  </a:cubicBezTo>
                  <a:cubicBezTo>
                    <a:pt x="473056" y="356832"/>
                    <a:pt x="469943" y="346491"/>
                    <a:pt x="470973" y="340829"/>
                  </a:cubicBezTo>
                  <a:cubicBezTo>
                    <a:pt x="472002" y="335169"/>
                    <a:pt x="471488" y="332057"/>
                    <a:pt x="475629" y="326396"/>
                  </a:cubicBezTo>
                  <a:cubicBezTo>
                    <a:pt x="475972" y="325881"/>
                    <a:pt x="476291" y="325342"/>
                    <a:pt x="476560" y="324778"/>
                  </a:cubicBezTo>
                  <a:cubicBezTo>
                    <a:pt x="476560" y="324778"/>
                    <a:pt x="476560" y="324509"/>
                    <a:pt x="476756" y="324361"/>
                  </a:cubicBezTo>
                  <a:cubicBezTo>
                    <a:pt x="477025" y="323773"/>
                    <a:pt x="477246" y="323161"/>
                    <a:pt x="477442" y="322548"/>
                  </a:cubicBezTo>
                  <a:lnTo>
                    <a:pt x="477442" y="322352"/>
                  </a:lnTo>
                  <a:cubicBezTo>
                    <a:pt x="477614" y="321739"/>
                    <a:pt x="477761" y="321103"/>
                    <a:pt x="477908" y="320465"/>
                  </a:cubicBezTo>
                  <a:cubicBezTo>
                    <a:pt x="477908" y="320294"/>
                    <a:pt x="477908" y="320146"/>
                    <a:pt x="477908" y="319975"/>
                  </a:cubicBezTo>
                  <a:cubicBezTo>
                    <a:pt x="478055" y="319265"/>
                    <a:pt x="478153" y="318554"/>
                    <a:pt x="478251" y="317794"/>
                  </a:cubicBezTo>
                  <a:cubicBezTo>
                    <a:pt x="478251" y="317794"/>
                    <a:pt x="478251" y="317598"/>
                    <a:pt x="478251" y="317475"/>
                  </a:cubicBezTo>
                  <a:cubicBezTo>
                    <a:pt x="478251" y="316814"/>
                    <a:pt x="478373" y="316103"/>
                    <a:pt x="478422" y="315417"/>
                  </a:cubicBezTo>
                  <a:cubicBezTo>
                    <a:pt x="478422" y="315245"/>
                    <a:pt x="478422" y="315098"/>
                    <a:pt x="478422" y="314951"/>
                  </a:cubicBezTo>
                  <a:cubicBezTo>
                    <a:pt x="478422" y="314167"/>
                    <a:pt x="478422" y="313383"/>
                    <a:pt x="478422" y="312501"/>
                  </a:cubicBezTo>
                  <a:lnTo>
                    <a:pt x="478422" y="311618"/>
                  </a:lnTo>
                  <a:cubicBezTo>
                    <a:pt x="478422" y="310883"/>
                    <a:pt x="478422" y="310123"/>
                    <a:pt x="478422" y="309388"/>
                  </a:cubicBezTo>
                  <a:lnTo>
                    <a:pt x="478422" y="309168"/>
                  </a:lnTo>
                  <a:cubicBezTo>
                    <a:pt x="478422" y="308334"/>
                    <a:pt x="478422" y="307501"/>
                    <a:pt x="478422" y="306717"/>
                  </a:cubicBezTo>
                  <a:lnTo>
                    <a:pt x="478422" y="306717"/>
                  </a:lnTo>
                  <a:cubicBezTo>
                    <a:pt x="478422" y="304658"/>
                    <a:pt x="478422" y="302747"/>
                    <a:pt x="478422" y="301056"/>
                  </a:cubicBezTo>
                  <a:cubicBezTo>
                    <a:pt x="478422" y="293851"/>
                    <a:pt x="480481" y="284049"/>
                    <a:pt x="477393" y="278363"/>
                  </a:cubicBezTo>
                  <a:cubicBezTo>
                    <a:pt x="474306" y="272678"/>
                    <a:pt x="477393" y="270620"/>
                    <a:pt x="480481" y="268046"/>
                  </a:cubicBezTo>
                  <a:cubicBezTo>
                    <a:pt x="483692" y="265130"/>
                    <a:pt x="485554" y="261038"/>
                    <a:pt x="485627" y="256700"/>
                  </a:cubicBezTo>
                  <a:cubicBezTo>
                    <a:pt x="485627" y="252583"/>
                    <a:pt x="488225" y="248956"/>
                    <a:pt x="490798" y="244839"/>
                  </a:cubicBezTo>
                  <a:cubicBezTo>
                    <a:pt x="493372" y="240722"/>
                    <a:pt x="497513" y="235551"/>
                    <a:pt x="495945" y="231434"/>
                  </a:cubicBezTo>
                  <a:cubicBezTo>
                    <a:pt x="494376" y="227317"/>
                    <a:pt x="495430" y="221117"/>
                    <a:pt x="495945" y="215432"/>
                  </a:cubicBezTo>
                  <a:cubicBezTo>
                    <a:pt x="496459" y="209746"/>
                    <a:pt x="499572" y="209770"/>
                    <a:pt x="505232" y="208741"/>
                  </a:cubicBezTo>
                  <a:cubicBezTo>
                    <a:pt x="510893" y="207712"/>
                    <a:pt x="512976" y="207197"/>
                    <a:pt x="512976" y="202541"/>
                  </a:cubicBezTo>
                  <a:cubicBezTo>
                    <a:pt x="512976" y="197885"/>
                    <a:pt x="515427" y="196341"/>
                    <a:pt x="520206" y="196341"/>
                  </a:cubicBezTo>
                  <a:cubicBezTo>
                    <a:pt x="524984" y="196341"/>
                    <a:pt x="530008" y="191710"/>
                    <a:pt x="536698" y="189651"/>
                  </a:cubicBezTo>
                  <a:cubicBezTo>
                    <a:pt x="541771" y="188156"/>
                    <a:pt x="545300" y="183574"/>
                    <a:pt x="545472" y="178305"/>
                  </a:cubicBezTo>
                  <a:cubicBezTo>
                    <a:pt x="545472" y="177006"/>
                    <a:pt x="547113" y="174972"/>
                    <a:pt x="549000" y="173085"/>
                  </a:cubicBezTo>
                  <a:cubicBezTo>
                    <a:pt x="547383" y="171173"/>
                    <a:pt x="545790" y="169409"/>
                    <a:pt x="544246" y="167890"/>
                  </a:cubicBezTo>
                  <a:cubicBezTo>
                    <a:pt x="538144" y="161788"/>
                    <a:pt x="513197" y="152916"/>
                    <a:pt x="510428" y="139046"/>
                  </a:cubicBezTo>
                  <a:cubicBezTo>
                    <a:pt x="507658" y="124220"/>
                    <a:pt x="506188" y="109197"/>
                    <a:pt x="505992" y="94126"/>
                  </a:cubicBezTo>
                  <a:cubicBezTo>
                    <a:pt x="505992" y="81873"/>
                    <a:pt x="510893" y="75844"/>
                    <a:pt x="505992" y="67512"/>
                  </a:cubicBezTo>
                  <a:cubicBezTo>
                    <a:pt x="501091" y="59180"/>
                    <a:pt x="497121" y="58641"/>
                    <a:pt x="497121" y="50358"/>
                  </a:cubicBezTo>
                  <a:cubicBezTo>
                    <a:pt x="497121" y="42075"/>
                    <a:pt x="497660" y="35924"/>
                    <a:pt x="490455" y="31488"/>
                  </a:cubicBezTo>
                  <a:cubicBezTo>
                    <a:pt x="483250" y="27052"/>
                    <a:pt x="476045" y="15976"/>
                    <a:pt x="468277" y="14848"/>
                  </a:cubicBezTo>
                  <a:cubicBezTo>
                    <a:pt x="460508" y="13721"/>
                    <a:pt x="457739" y="10438"/>
                    <a:pt x="453304" y="-664"/>
                  </a:cubicBezTo>
                  <a:cubicBezTo>
                    <a:pt x="453304" y="-737"/>
                    <a:pt x="453304" y="-835"/>
                    <a:pt x="453304" y="-909"/>
                  </a:cubicBezTo>
                  <a:cubicBezTo>
                    <a:pt x="450510" y="1933"/>
                    <a:pt x="447912" y="4924"/>
                    <a:pt x="445511" y="8109"/>
                  </a:cubicBezTo>
                  <a:cubicBezTo>
                    <a:pt x="443403" y="11172"/>
                    <a:pt x="440291" y="11687"/>
                    <a:pt x="433601" y="111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2" name="Freeform: Shape 1691">
              <a:extLst>
                <a:ext uri="{FF2B5EF4-FFF2-40B4-BE49-F238E27FC236}">
                  <a16:creationId xmlns:a16="http://schemas.microsoft.com/office/drawing/2014/main" xmlns="" id="{376CF65F-D931-2676-A174-D9EDB1371787}"/>
                </a:ext>
              </a:extLst>
            </p:cNvPr>
            <p:cNvSpPr/>
            <p:nvPr/>
          </p:nvSpPr>
          <p:spPr>
            <a:xfrm>
              <a:off x="6790037" y="3798498"/>
              <a:ext cx="492677" cy="379895"/>
            </a:xfrm>
            <a:custGeom>
              <a:avLst/>
              <a:gdLst>
                <a:gd name="connsiteX0" fmla="*/ 113869 w 492677"/>
                <a:gd name="connsiteY0" fmla="*/ 24952 h 379895"/>
                <a:gd name="connsiteX1" fmla="*/ 113869 w 492677"/>
                <a:gd name="connsiteY1" fmla="*/ 25221 h 379895"/>
                <a:gd name="connsiteX2" fmla="*/ 113869 w 492677"/>
                <a:gd name="connsiteY2" fmla="*/ 27451 h 379895"/>
                <a:gd name="connsiteX3" fmla="*/ 113869 w 492677"/>
                <a:gd name="connsiteY3" fmla="*/ 27794 h 379895"/>
                <a:gd name="connsiteX4" fmla="*/ 113869 w 492677"/>
                <a:gd name="connsiteY4" fmla="*/ 30245 h 379895"/>
                <a:gd name="connsiteX5" fmla="*/ 113869 w 492677"/>
                <a:gd name="connsiteY5" fmla="*/ 30711 h 379895"/>
                <a:gd name="connsiteX6" fmla="*/ 113698 w 492677"/>
                <a:gd name="connsiteY6" fmla="*/ 32769 h 379895"/>
                <a:gd name="connsiteX7" fmla="*/ 113698 w 492677"/>
                <a:gd name="connsiteY7" fmla="*/ 33088 h 379895"/>
                <a:gd name="connsiteX8" fmla="*/ 113355 w 492677"/>
                <a:gd name="connsiteY8" fmla="*/ 35269 h 379895"/>
                <a:gd name="connsiteX9" fmla="*/ 113355 w 492677"/>
                <a:gd name="connsiteY9" fmla="*/ 35759 h 379895"/>
                <a:gd name="connsiteX10" fmla="*/ 112889 w 492677"/>
                <a:gd name="connsiteY10" fmla="*/ 37646 h 379895"/>
                <a:gd name="connsiteX11" fmla="*/ 112889 w 492677"/>
                <a:gd name="connsiteY11" fmla="*/ 37842 h 379895"/>
                <a:gd name="connsiteX12" fmla="*/ 112203 w 492677"/>
                <a:gd name="connsiteY12" fmla="*/ 39655 h 379895"/>
                <a:gd name="connsiteX13" fmla="*/ 112007 w 492677"/>
                <a:gd name="connsiteY13" fmla="*/ 40072 h 379895"/>
                <a:gd name="connsiteX14" fmla="*/ 111076 w 492677"/>
                <a:gd name="connsiteY14" fmla="*/ 41689 h 379895"/>
                <a:gd name="connsiteX15" fmla="*/ 106419 w 492677"/>
                <a:gd name="connsiteY15" fmla="*/ 56123 h 379895"/>
                <a:gd name="connsiteX16" fmla="*/ 100244 w 492677"/>
                <a:gd name="connsiteY16" fmla="*/ 72126 h 379895"/>
                <a:gd name="connsiteX17" fmla="*/ 82698 w 492677"/>
                <a:gd name="connsiteY17" fmla="*/ 82418 h 379895"/>
                <a:gd name="connsiteX18" fmla="*/ 72381 w 492677"/>
                <a:gd name="connsiteY18" fmla="*/ 102023 h 379895"/>
                <a:gd name="connsiteX19" fmla="*/ 67210 w 492677"/>
                <a:gd name="connsiteY19" fmla="*/ 112855 h 379895"/>
                <a:gd name="connsiteX20" fmla="*/ 64122 w 492677"/>
                <a:gd name="connsiteY20" fmla="*/ 123687 h 379895"/>
                <a:gd name="connsiteX21" fmla="*/ 62578 w 492677"/>
                <a:gd name="connsiteY21" fmla="*/ 138145 h 379895"/>
                <a:gd name="connsiteX22" fmla="*/ 54834 w 492677"/>
                <a:gd name="connsiteY22" fmla="*/ 131945 h 379895"/>
                <a:gd name="connsiteX23" fmla="*/ 45571 w 492677"/>
                <a:gd name="connsiteY23" fmla="*/ 136577 h 379895"/>
                <a:gd name="connsiteX24" fmla="*/ 42973 w 492677"/>
                <a:gd name="connsiteY24" fmla="*/ 147409 h 379895"/>
                <a:gd name="connsiteX25" fmla="*/ 43488 w 492677"/>
                <a:gd name="connsiteY25" fmla="*/ 158240 h 379895"/>
                <a:gd name="connsiteX26" fmla="*/ 37312 w 492677"/>
                <a:gd name="connsiteY26" fmla="*/ 173728 h 379895"/>
                <a:gd name="connsiteX27" fmla="*/ 36283 w 492677"/>
                <a:gd name="connsiteY27" fmla="*/ 210341 h 379895"/>
                <a:gd name="connsiteX28" fmla="*/ 19129 w 492677"/>
                <a:gd name="connsiteY28" fmla="*/ 213967 h 379895"/>
                <a:gd name="connsiteX29" fmla="*/ 5724 w 492677"/>
                <a:gd name="connsiteY29" fmla="*/ 214997 h 379895"/>
                <a:gd name="connsiteX30" fmla="*/ 2097 w 492677"/>
                <a:gd name="connsiteY30" fmla="*/ 226858 h 379895"/>
                <a:gd name="connsiteX31" fmla="*/ 5724 w 492677"/>
                <a:gd name="connsiteY31" fmla="*/ 236146 h 379895"/>
                <a:gd name="connsiteX32" fmla="*/ 17070 w 492677"/>
                <a:gd name="connsiteY32" fmla="*/ 237175 h 379895"/>
                <a:gd name="connsiteX33" fmla="*/ 24790 w 492677"/>
                <a:gd name="connsiteY33" fmla="*/ 243890 h 379895"/>
                <a:gd name="connsiteX34" fmla="*/ 32534 w 492677"/>
                <a:gd name="connsiteY34" fmla="*/ 251095 h 379895"/>
                <a:gd name="connsiteX35" fmla="*/ 45448 w 492677"/>
                <a:gd name="connsiteY35" fmla="*/ 263470 h 379895"/>
                <a:gd name="connsiteX36" fmla="*/ 62456 w 492677"/>
                <a:gd name="connsiteY36" fmla="*/ 283075 h 379895"/>
                <a:gd name="connsiteX37" fmla="*/ 68656 w 492677"/>
                <a:gd name="connsiteY37" fmla="*/ 305768 h 379895"/>
                <a:gd name="connsiteX38" fmla="*/ 78973 w 492677"/>
                <a:gd name="connsiteY38" fmla="*/ 313512 h 379895"/>
                <a:gd name="connsiteX39" fmla="*/ 92378 w 492677"/>
                <a:gd name="connsiteY39" fmla="*/ 320864 h 379895"/>
                <a:gd name="connsiteX40" fmla="*/ 92010 w 492677"/>
                <a:gd name="connsiteY40" fmla="*/ 340934 h 379895"/>
                <a:gd name="connsiteX41" fmla="*/ 92010 w 492677"/>
                <a:gd name="connsiteY41" fmla="*/ 340934 h 379895"/>
                <a:gd name="connsiteX42" fmla="*/ 92402 w 492677"/>
                <a:gd name="connsiteY42" fmla="*/ 340934 h 379895"/>
                <a:gd name="connsiteX43" fmla="*/ 92549 w 492677"/>
                <a:gd name="connsiteY43" fmla="*/ 340934 h 379895"/>
                <a:gd name="connsiteX44" fmla="*/ 92770 w 492677"/>
                <a:gd name="connsiteY44" fmla="*/ 341081 h 379895"/>
                <a:gd name="connsiteX45" fmla="*/ 92941 w 492677"/>
                <a:gd name="connsiteY45" fmla="*/ 341228 h 379895"/>
                <a:gd name="connsiteX46" fmla="*/ 93137 w 492677"/>
                <a:gd name="connsiteY46" fmla="*/ 341424 h 379895"/>
                <a:gd name="connsiteX47" fmla="*/ 93309 w 492677"/>
                <a:gd name="connsiteY47" fmla="*/ 341645 h 379895"/>
                <a:gd name="connsiteX48" fmla="*/ 93480 w 492677"/>
                <a:gd name="connsiteY48" fmla="*/ 341866 h 379895"/>
                <a:gd name="connsiteX49" fmla="*/ 93775 w 492677"/>
                <a:gd name="connsiteY49" fmla="*/ 342258 h 379895"/>
                <a:gd name="connsiteX50" fmla="*/ 93971 w 492677"/>
                <a:gd name="connsiteY50" fmla="*/ 342478 h 379895"/>
                <a:gd name="connsiteX51" fmla="*/ 94265 w 492677"/>
                <a:gd name="connsiteY51" fmla="*/ 342895 h 379895"/>
                <a:gd name="connsiteX52" fmla="*/ 94461 w 492677"/>
                <a:gd name="connsiteY52" fmla="*/ 343115 h 379895"/>
                <a:gd name="connsiteX53" fmla="*/ 94755 w 492677"/>
                <a:gd name="connsiteY53" fmla="*/ 343483 h 379895"/>
                <a:gd name="connsiteX54" fmla="*/ 94975 w 492677"/>
                <a:gd name="connsiteY54" fmla="*/ 343728 h 379895"/>
                <a:gd name="connsiteX55" fmla="*/ 95318 w 492677"/>
                <a:gd name="connsiteY55" fmla="*/ 344071 h 379895"/>
                <a:gd name="connsiteX56" fmla="*/ 95588 w 492677"/>
                <a:gd name="connsiteY56" fmla="*/ 344341 h 379895"/>
                <a:gd name="connsiteX57" fmla="*/ 95980 w 492677"/>
                <a:gd name="connsiteY57" fmla="*/ 344659 h 379895"/>
                <a:gd name="connsiteX58" fmla="*/ 96299 w 492677"/>
                <a:gd name="connsiteY58" fmla="*/ 344904 h 379895"/>
                <a:gd name="connsiteX59" fmla="*/ 96764 w 492677"/>
                <a:gd name="connsiteY59" fmla="*/ 345223 h 379895"/>
                <a:gd name="connsiteX60" fmla="*/ 97132 w 492677"/>
                <a:gd name="connsiteY60" fmla="*/ 345468 h 379895"/>
                <a:gd name="connsiteX61" fmla="*/ 97671 w 492677"/>
                <a:gd name="connsiteY61" fmla="*/ 345737 h 379895"/>
                <a:gd name="connsiteX62" fmla="*/ 98112 w 492677"/>
                <a:gd name="connsiteY62" fmla="*/ 345958 h 379895"/>
                <a:gd name="connsiteX63" fmla="*/ 98774 w 492677"/>
                <a:gd name="connsiteY63" fmla="*/ 346203 h 379895"/>
                <a:gd name="connsiteX64" fmla="*/ 99264 w 492677"/>
                <a:gd name="connsiteY64" fmla="*/ 346374 h 379895"/>
                <a:gd name="connsiteX65" fmla="*/ 100073 w 492677"/>
                <a:gd name="connsiteY65" fmla="*/ 346546 h 379895"/>
                <a:gd name="connsiteX66" fmla="*/ 100612 w 492677"/>
                <a:gd name="connsiteY66" fmla="*/ 346693 h 379895"/>
                <a:gd name="connsiteX67" fmla="*/ 101616 w 492677"/>
                <a:gd name="connsiteY67" fmla="*/ 346816 h 379895"/>
                <a:gd name="connsiteX68" fmla="*/ 102131 w 492677"/>
                <a:gd name="connsiteY68" fmla="*/ 346816 h 379895"/>
                <a:gd name="connsiteX69" fmla="*/ 103895 w 492677"/>
                <a:gd name="connsiteY69" fmla="*/ 346816 h 379895"/>
                <a:gd name="connsiteX70" fmla="*/ 140336 w 492677"/>
                <a:gd name="connsiteY70" fmla="*/ 352330 h 379895"/>
                <a:gd name="connsiteX71" fmla="*/ 167857 w 492677"/>
                <a:gd name="connsiteY71" fmla="*/ 371567 h 379895"/>
                <a:gd name="connsiteX72" fmla="*/ 192608 w 492677"/>
                <a:gd name="connsiteY72" fmla="*/ 375023 h 379895"/>
                <a:gd name="connsiteX73" fmla="*/ 224932 w 492677"/>
                <a:gd name="connsiteY73" fmla="*/ 372253 h 379895"/>
                <a:gd name="connsiteX74" fmla="*/ 240076 w 492677"/>
                <a:gd name="connsiteY74" fmla="*/ 358505 h 379895"/>
                <a:gd name="connsiteX75" fmla="*/ 257231 w 492677"/>
                <a:gd name="connsiteY75" fmla="*/ 350957 h 379895"/>
                <a:gd name="connsiteX76" fmla="*/ 272375 w 492677"/>
                <a:gd name="connsiteY76" fmla="*/ 361250 h 379895"/>
                <a:gd name="connsiteX77" fmla="*/ 274360 w 492677"/>
                <a:gd name="connsiteY77" fmla="*/ 361593 h 379895"/>
                <a:gd name="connsiteX78" fmla="*/ 275267 w 492677"/>
                <a:gd name="connsiteY78" fmla="*/ 361764 h 379895"/>
                <a:gd name="connsiteX79" fmla="*/ 276149 w 492677"/>
                <a:gd name="connsiteY79" fmla="*/ 361936 h 379895"/>
                <a:gd name="connsiteX80" fmla="*/ 288795 w 492677"/>
                <a:gd name="connsiteY80" fmla="*/ 363529 h 379895"/>
                <a:gd name="connsiteX81" fmla="*/ 288795 w 492677"/>
                <a:gd name="connsiteY81" fmla="*/ 363529 h 379895"/>
                <a:gd name="connsiteX82" fmla="*/ 291980 w 492677"/>
                <a:gd name="connsiteY82" fmla="*/ 362696 h 379895"/>
                <a:gd name="connsiteX83" fmla="*/ 292103 w 492677"/>
                <a:gd name="connsiteY83" fmla="*/ 362696 h 379895"/>
                <a:gd name="connsiteX84" fmla="*/ 293156 w 492677"/>
                <a:gd name="connsiteY84" fmla="*/ 361985 h 379895"/>
                <a:gd name="connsiteX85" fmla="*/ 293402 w 492677"/>
                <a:gd name="connsiteY85" fmla="*/ 361764 h 379895"/>
                <a:gd name="connsiteX86" fmla="*/ 294358 w 492677"/>
                <a:gd name="connsiteY86" fmla="*/ 360637 h 379895"/>
                <a:gd name="connsiteX87" fmla="*/ 312933 w 492677"/>
                <a:gd name="connsiteY87" fmla="*/ 353775 h 379895"/>
                <a:gd name="connsiteX88" fmla="*/ 332857 w 492677"/>
                <a:gd name="connsiteY88" fmla="*/ 344145 h 379895"/>
                <a:gd name="connsiteX89" fmla="*/ 366553 w 492677"/>
                <a:gd name="connsiteY89" fmla="*/ 329686 h 379895"/>
                <a:gd name="connsiteX90" fmla="*/ 405763 w 492677"/>
                <a:gd name="connsiteY90" fmla="*/ 317310 h 379895"/>
                <a:gd name="connsiteX91" fmla="*/ 438086 w 492677"/>
                <a:gd name="connsiteY91" fmla="*/ 284987 h 379895"/>
                <a:gd name="connsiteX92" fmla="*/ 476610 w 492677"/>
                <a:gd name="connsiteY92" fmla="*/ 248546 h 379895"/>
                <a:gd name="connsiteX93" fmla="*/ 481511 w 492677"/>
                <a:gd name="connsiteY93" fmla="*/ 228598 h 379895"/>
                <a:gd name="connsiteX94" fmla="*/ 443012 w 492677"/>
                <a:gd name="connsiteY94" fmla="*/ 222423 h 379895"/>
                <a:gd name="connsiteX95" fmla="*/ 366651 w 492677"/>
                <a:gd name="connsiteY95" fmla="*/ 196960 h 379895"/>
                <a:gd name="connsiteX96" fmla="*/ 340527 w 492677"/>
                <a:gd name="connsiteY96" fmla="*/ 177699 h 379895"/>
                <a:gd name="connsiteX97" fmla="*/ 328274 w 492677"/>
                <a:gd name="connsiteY97" fmla="*/ 161206 h 379895"/>
                <a:gd name="connsiteX98" fmla="*/ 322074 w 492677"/>
                <a:gd name="connsiteY98" fmla="*/ 136430 h 379895"/>
                <a:gd name="connsiteX99" fmla="*/ 323863 w 492677"/>
                <a:gd name="connsiteY99" fmla="*/ 134837 h 379895"/>
                <a:gd name="connsiteX100" fmla="*/ 324231 w 492677"/>
                <a:gd name="connsiteY100" fmla="*/ 134470 h 379895"/>
                <a:gd name="connsiteX101" fmla="*/ 325652 w 492677"/>
                <a:gd name="connsiteY101" fmla="*/ 132901 h 379895"/>
                <a:gd name="connsiteX102" fmla="*/ 325823 w 492677"/>
                <a:gd name="connsiteY102" fmla="*/ 132705 h 379895"/>
                <a:gd name="connsiteX103" fmla="*/ 326852 w 492677"/>
                <a:gd name="connsiteY103" fmla="*/ 131308 h 379895"/>
                <a:gd name="connsiteX104" fmla="*/ 327098 w 492677"/>
                <a:gd name="connsiteY104" fmla="*/ 130916 h 379895"/>
                <a:gd name="connsiteX105" fmla="*/ 328005 w 492677"/>
                <a:gd name="connsiteY105" fmla="*/ 129446 h 379895"/>
                <a:gd name="connsiteX106" fmla="*/ 328200 w 492677"/>
                <a:gd name="connsiteY106" fmla="*/ 129078 h 379895"/>
                <a:gd name="connsiteX107" fmla="*/ 328789 w 492677"/>
                <a:gd name="connsiteY107" fmla="*/ 127877 h 379895"/>
                <a:gd name="connsiteX108" fmla="*/ 328985 w 492677"/>
                <a:gd name="connsiteY108" fmla="*/ 127461 h 379895"/>
                <a:gd name="connsiteX109" fmla="*/ 329548 w 492677"/>
                <a:gd name="connsiteY109" fmla="*/ 126113 h 379895"/>
                <a:gd name="connsiteX110" fmla="*/ 329818 w 492677"/>
                <a:gd name="connsiteY110" fmla="*/ 125451 h 379895"/>
                <a:gd name="connsiteX111" fmla="*/ 330063 w 492677"/>
                <a:gd name="connsiteY111" fmla="*/ 124765 h 379895"/>
                <a:gd name="connsiteX112" fmla="*/ 330823 w 492677"/>
                <a:gd name="connsiteY112" fmla="*/ 122731 h 379895"/>
                <a:gd name="connsiteX113" fmla="*/ 318717 w 492677"/>
                <a:gd name="connsiteY113" fmla="*/ 124054 h 379895"/>
                <a:gd name="connsiteX114" fmla="*/ 310997 w 492677"/>
                <a:gd name="connsiteY114" fmla="*/ 127927 h 379895"/>
                <a:gd name="connsiteX115" fmla="*/ 301440 w 492677"/>
                <a:gd name="connsiteY115" fmla="*/ 131284 h 379895"/>
                <a:gd name="connsiteX116" fmla="*/ 292936 w 492677"/>
                <a:gd name="connsiteY116" fmla="*/ 128711 h 379895"/>
                <a:gd name="connsiteX117" fmla="*/ 289579 w 492677"/>
                <a:gd name="connsiteY117" fmla="*/ 108836 h 379895"/>
                <a:gd name="connsiteX118" fmla="*/ 300411 w 492677"/>
                <a:gd name="connsiteY118" fmla="*/ 94917 h 379895"/>
                <a:gd name="connsiteX119" fmla="*/ 306856 w 492677"/>
                <a:gd name="connsiteY119" fmla="*/ 86413 h 379895"/>
                <a:gd name="connsiteX120" fmla="*/ 308767 w 492677"/>
                <a:gd name="connsiteY120" fmla="*/ 79453 h 379895"/>
                <a:gd name="connsiteX121" fmla="*/ 299381 w 492677"/>
                <a:gd name="connsiteY121" fmla="*/ 68352 h 379895"/>
                <a:gd name="connsiteX122" fmla="*/ 287790 w 492677"/>
                <a:gd name="connsiteY122" fmla="*/ 54433 h 379895"/>
                <a:gd name="connsiteX123" fmla="*/ 273086 w 492677"/>
                <a:gd name="connsiteY123" fmla="*/ 43331 h 379895"/>
                <a:gd name="connsiteX124" fmla="*/ 262500 w 492677"/>
                <a:gd name="connsiteY124" fmla="*/ 28113 h 379895"/>
                <a:gd name="connsiteX125" fmla="*/ 252452 w 492677"/>
                <a:gd name="connsiteY125" fmla="*/ 21667 h 379895"/>
                <a:gd name="connsiteX126" fmla="*/ 243679 w 492677"/>
                <a:gd name="connsiteY126" fmla="*/ 16766 h 379895"/>
                <a:gd name="connsiteX127" fmla="*/ 216330 w 492677"/>
                <a:gd name="connsiteY127" fmla="*/ 12649 h 379895"/>
                <a:gd name="connsiteX128" fmla="*/ 204469 w 492677"/>
                <a:gd name="connsiteY128" fmla="*/ 11106 h 379895"/>
                <a:gd name="connsiteX129" fmla="*/ 193637 w 492677"/>
                <a:gd name="connsiteY129" fmla="*/ 9562 h 379895"/>
                <a:gd name="connsiteX130" fmla="*/ 181261 w 492677"/>
                <a:gd name="connsiteY130" fmla="*/ 12649 h 379895"/>
                <a:gd name="connsiteX131" fmla="*/ 167857 w 492677"/>
                <a:gd name="connsiteY131" fmla="*/ 2332 h 379895"/>
                <a:gd name="connsiteX132" fmla="*/ 158569 w 492677"/>
                <a:gd name="connsiteY132" fmla="*/ 7479 h 379895"/>
                <a:gd name="connsiteX133" fmla="*/ 154452 w 492677"/>
                <a:gd name="connsiteY133" fmla="*/ 18310 h 379895"/>
                <a:gd name="connsiteX134" fmla="*/ 151854 w 492677"/>
                <a:gd name="connsiteY134" fmla="*/ 26569 h 379895"/>
                <a:gd name="connsiteX135" fmla="*/ 146708 w 492677"/>
                <a:gd name="connsiteY135" fmla="*/ 18825 h 379895"/>
                <a:gd name="connsiteX136" fmla="*/ 142566 w 492677"/>
                <a:gd name="connsiteY136" fmla="*/ 12135 h 379895"/>
                <a:gd name="connsiteX137" fmla="*/ 132249 w 492677"/>
                <a:gd name="connsiteY137" fmla="*/ 17796 h 379895"/>
                <a:gd name="connsiteX138" fmla="*/ 118330 w 492677"/>
                <a:gd name="connsiteY138" fmla="*/ 18310 h 379895"/>
                <a:gd name="connsiteX139" fmla="*/ 114286 w 492677"/>
                <a:gd name="connsiteY139" fmla="*/ 22427 h 379895"/>
                <a:gd name="connsiteX140" fmla="*/ 113869 w 492677"/>
                <a:gd name="connsiteY140" fmla="*/ 24952 h 379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92677" h="379895">
                  <a:moveTo>
                    <a:pt x="113869" y="24952"/>
                  </a:moveTo>
                  <a:lnTo>
                    <a:pt x="113869" y="25221"/>
                  </a:lnTo>
                  <a:cubicBezTo>
                    <a:pt x="113869" y="25956"/>
                    <a:pt x="113869" y="26716"/>
                    <a:pt x="113869" y="27451"/>
                  </a:cubicBezTo>
                  <a:lnTo>
                    <a:pt x="113869" y="27794"/>
                  </a:lnTo>
                  <a:cubicBezTo>
                    <a:pt x="113869" y="28578"/>
                    <a:pt x="113869" y="29363"/>
                    <a:pt x="113869" y="30245"/>
                  </a:cubicBezTo>
                  <a:cubicBezTo>
                    <a:pt x="113869" y="30392"/>
                    <a:pt x="113869" y="30539"/>
                    <a:pt x="113869" y="30711"/>
                  </a:cubicBezTo>
                  <a:cubicBezTo>
                    <a:pt x="113869" y="31396"/>
                    <a:pt x="113869" y="32107"/>
                    <a:pt x="113698" y="32769"/>
                  </a:cubicBezTo>
                  <a:cubicBezTo>
                    <a:pt x="113698" y="32891"/>
                    <a:pt x="113698" y="32990"/>
                    <a:pt x="113698" y="33088"/>
                  </a:cubicBezTo>
                  <a:cubicBezTo>
                    <a:pt x="113698" y="33847"/>
                    <a:pt x="113502" y="34558"/>
                    <a:pt x="113355" y="35269"/>
                  </a:cubicBezTo>
                  <a:cubicBezTo>
                    <a:pt x="113355" y="35440"/>
                    <a:pt x="113355" y="35587"/>
                    <a:pt x="113355" y="35759"/>
                  </a:cubicBezTo>
                  <a:cubicBezTo>
                    <a:pt x="113208" y="36396"/>
                    <a:pt x="113061" y="37033"/>
                    <a:pt x="112889" y="37646"/>
                  </a:cubicBezTo>
                  <a:lnTo>
                    <a:pt x="112889" y="37842"/>
                  </a:lnTo>
                  <a:cubicBezTo>
                    <a:pt x="112693" y="38454"/>
                    <a:pt x="112472" y="39067"/>
                    <a:pt x="112203" y="39655"/>
                  </a:cubicBezTo>
                  <a:cubicBezTo>
                    <a:pt x="112203" y="39802"/>
                    <a:pt x="112081" y="39950"/>
                    <a:pt x="112007" y="40072"/>
                  </a:cubicBezTo>
                  <a:cubicBezTo>
                    <a:pt x="111738" y="40635"/>
                    <a:pt x="111419" y="41175"/>
                    <a:pt x="111076" y="41689"/>
                  </a:cubicBezTo>
                  <a:cubicBezTo>
                    <a:pt x="106934" y="47350"/>
                    <a:pt x="107449" y="50438"/>
                    <a:pt x="106419" y="56123"/>
                  </a:cubicBezTo>
                  <a:cubicBezTo>
                    <a:pt x="105390" y="61809"/>
                    <a:pt x="108478" y="72126"/>
                    <a:pt x="100244" y="72126"/>
                  </a:cubicBezTo>
                  <a:cubicBezTo>
                    <a:pt x="92010" y="72126"/>
                    <a:pt x="86815" y="73130"/>
                    <a:pt x="82698" y="82418"/>
                  </a:cubicBezTo>
                  <a:cubicBezTo>
                    <a:pt x="78581" y="91706"/>
                    <a:pt x="76498" y="99450"/>
                    <a:pt x="72381" y="102023"/>
                  </a:cubicBezTo>
                  <a:cubicBezTo>
                    <a:pt x="68631" y="104254"/>
                    <a:pt x="66597" y="108542"/>
                    <a:pt x="67210" y="112855"/>
                  </a:cubicBezTo>
                  <a:cubicBezTo>
                    <a:pt x="67724" y="116997"/>
                    <a:pt x="62064" y="119055"/>
                    <a:pt x="64122" y="123687"/>
                  </a:cubicBezTo>
                  <a:cubicBezTo>
                    <a:pt x="66181" y="128318"/>
                    <a:pt x="69293" y="135033"/>
                    <a:pt x="62578" y="138145"/>
                  </a:cubicBezTo>
                  <a:cubicBezTo>
                    <a:pt x="55864" y="141258"/>
                    <a:pt x="60519" y="132460"/>
                    <a:pt x="54834" y="131945"/>
                  </a:cubicBezTo>
                  <a:cubicBezTo>
                    <a:pt x="51060" y="131284"/>
                    <a:pt x="47286" y="133146"/>
                    <a:pt x="45571" y="136577"/>
                  </a:cubicBezTo>
                  <a:cubicBezTo>
                    <a:pt x="44517" y="138660"/>
                    <a:pt x="40915" y="143807"/>
                    <a:pt x="42973" y="147409"/>
                  </a:cubicBezTo>
                  <a:cubicBezTo>
                    <a:pt x="45031" y="151011"/>
                    <a:pt x="47629" y="154124"/>
                    <a:pt x="43488" y="158240"/>
                  </a:cubicBezTo>
                  <a:cubicBezTo>
                    <a:pt x="39346" y="162358"/>
                    <a:pt x="36798" y="165470"/>
                    <a:pt x="37312" y="173728"/>
                  </a:cubicBezTo>
                  <a:cubicBezTo>
                    <a:pt x="37827" y="181987"/>
                    <a:pt x="40400" y="206224"/>
                    <a:pt x="36283" y="210341"/>
                  </a:cubicBezTo>
                  <a:cubicBezTo>
                    <a:pt x="31970" y="215144"/>
                    <a:pt x="25035" y="216614"/>
                    <a:pt x="19129" y="213967"/>
                  </a:cubicBezTo>
                  <a:cubicBezTo>
                    <a:pt x="12929" y="210856"/>
                    <a:pt x="7268" y="210341"/>
                    <a:pt x="5724" y="214997"/>
                  </a:cubicBezTo>
                  <a:cubicBezTo>
                    <a:pt x="4180" y="219653"/>
                    <a:pt x="6753" y="224285"/>
                    <a:pt x="2097" y="226858"/>
                  </a:cubicBezTo>
                  <a:cubicBezTo>
                    <a:pt x="-2559" y="229431"/>
                    <a:pt x="553" y="236146"/>
                    <a:pt x="5724" y="236146"/>
                  </a:cubicBezTo>
                  <a:cubicBezTo>
                    <a:pt x="10894" y="236146"/>
                    <a:pt x="15011" y="235631"/>
                    <a:pt x="17070" y="237175"/>
                  </a:cubicBezTo>
                  <a:cubicBezTo>
                    <a:pt x="19129" y="238719"/>
                    <a:pt x="18614" y="243890"/>
                    <a:pt x="24790" y="243890"/>
                  </a:cubicBezTo>
                  <a:cubicBezTo>
                    <a:pt x="30965" y="243890"/>
                    <a:pt x="31505" y="246463"/>
                    <a:pt x="32534" y="251095"/>
                  </a:cubicBezTo>
                  <a:cubicBezTo>
                    <a:pt x="34396" y="257197"/>
                    <a:pt x="39273" y="261877"/>
                    <a:pt x="45448" y="263470"/>
                  </a:cubicBezTo>
                  <a:cubicBezTo>
                    <a:pt x="52653" y="265529"/>
                    <a:pt x="59882" y="274816"/>
                    <a:pt x="62456" y="283075"/>
                  </a:cubicBezTo>
                  <a:cubicBezTo>
                    <a:pt x="65029" y="291334"/>
                    <a:pt x="66058" y="302166"/>
                    <a:pt x="68656" y="305768"/>
                  </a:cubicBezTo>
                  <a:cubicBezTo>
                    <a:pt x="71253" y="309370"/>
                    <a:pt x="69170" y="311968"/>
                    <a:pt x="78973" y="313512"/>
                  </a:cubicBezTo>
                  <a:cubicBezTo>
                    <a:pt x="88775" y="315055"/>
                    <a:pt x="92378" y="315055"/>
                    <a:pt x="92378" y="320864"/>
                  </a:cubicBezTo>
                  <a:cubicBezTo>
                    <a:pt x="92378" y="324589"/>
                    <a:pt x="92157" y="334538"/>
                    <a:pt x="92010" y="340934"/>
                  </a:cubicBezTo>
                  <a:lnTo>
                    <a:pt x="92010" y="340934"/>
                  </a:lnTo>
                  <a:lnTo>
                    <a:pt x="92402" y="340934"/>
                  </a:lnTo>
                  <a:lnTo>
                    <a:pt x="92549" y="340934"/>
                  </a:lnTo>
                  <a:cubicBezTo>
                    <a:pt x="92623" y="340983"/>
                    <a:pt x="92696" y="341032"/>
                    <a:pt x="92770" y="341081"/>
                  </a:cubicBezTo>
                  <a:lnTo>
                    <a:pt x="92941" y="341228"/>
                  </a:lnTo>
                  <a:lnTo>
                    <a:pt x="93137" y="341424"/>
                  </a:lnTo>
                  <a:lnTo>
                    <a:pt x="93309" y="341645"/>
                  </a:lnTo>
                  <a:lnTo>
                    <a:pt x="93480" y="341866"/>
                  </a:lnTo>
                  <a:lnTo>
                    <a:pt x="93775" y="342258"/>
                  </a:lnTo>
                  <a:lnTo>
                    <a:pt x="93971" y="342478"/>
                  </a:lnTo>
                  <a:lnTo>
                    <a:pt x="94265" y="342895"/>
                  </a:lnTo>
                  <a:lnTo>
                    <a:pt x="94461" y="343115"/>
                  </a:lnTo>
                  <a:lnTo>
                    <a:pt x="94755" y="343483"/>
                  </a:lnTo>
                  <a:lnTo>
                    <a:pt x="94975" y="343728"/>
                  </a:lnTo>
                  <a:cubicBezTo>
                    <a:pt x="95073" y="343850"/>
                    <a:pt x="95196" y="343973"/>
                    <a:pt x="95318" y="344071"/>
                  </a:cubicBezTo>
                  <a:lnTo>
                    <a:pt x="95588" y="344341"/>
                  </a:lnTo>
                  <a:lnTo>
                    <a:pt x="95980" y="344659"/>
                  </a:lnTo>
                  <a:lnTo>
                    <a:pt x="96299" y="344904"/>
                  </a:lnTo>
                  <a:lnTo>
                    <a:pt x="96764" y="345223"/>
                  </a:lnTo>
                  <a:lnTo>
                    <a:pt x="97132" y="345468"/>
                  </a:lnTo>
                  <a:lnTo>
                    <a:pt x="97671" y="345737"/>
                  </a:lnTo>
                  <a:lnTo>
                    <a:pt x="98112" y="345958"/>
                  </a:lnTo>
                  <a:lnTo>
                    <a:pt x="98774" y="346203"/>
                  </a:lnTo>
                  <a:lnTo>
                    <a:pt x="99264" y="346374"/>
                  </a:lnTo>
                  <a:lnTo>
                    <a:pt x="100073" y="346546"/>
                  </a:lnTo>
                  <a:lnTo>
                    <a:pt x="100612" y="346693"/>
                  </a:lnTo>
                  <a:lnTo>
                    <a:pt x="101616" y="346816"/>
                  </a:lnTo>
                  <a:lnTo>
                    <a:pt x="102131" y="346816"/>
                  </a:lnTo>
                  <a:cubicBezTo>
                    <a:pt x="102695" y="346816"/>
                    <a:pt x="103258" y="346816"/>
                    <a:pt x="103895" y="346816"/>
                  </a:cubicBezTo>
                  <a:cubicBezTo>
                    <a:pt x="114213" y="346816"/>
                    <a:pt x="127961" y="339954"/>
                    <a:pt x="140336" y="352330"/>
                  </a:cubicBezTo>
                  <a:cubicBezTo>
                    <a:pt x="152712" y="364705"/>
                    <a:pt x="156167" y="368136"/>
                    <a:pt x="167857" y="371567"/>
                  </a:cubicBezTo>
                  <a:cubicBezTo>
                    <a:pt x="179546" y="374998"/>
                    <a:pt x="183663" y="373650"/>
                    <a:pt x="192608" y="375023"/>
                  </a:cubicBezTo>
                  <a:cubicBezTo>
                    <a:pt x="201553" y="376394"/>
                    <a:pt x="216673" y="384653"/>
                    <a:pt x="224932" y="372253"/>
                  </a:cubicBezTo>
                  <a:cubicBezTo>
                    <a:pt x="233190" y="359853"/>
                    <a:pt x="229833" y="359191"/>
                    <a:pt x="240076" y="358505"/>
                  </a:cubicBezTo>
                  <a:cubicBezTo>
                    <a:pt x="250320" y="357819"/>
                    <a:pt x="247624" y="349560"/>
                    <a:pt x="257231" y="350957"/>
                  </a:cubicBezTo>
                  <a:cubicBezTo>
                    <a:pt x="266837" y="352354"/>
                    <a:pt x="263431" y="359877"/>
                    <a:pt x="272375" y="361250"/>
                  </a:cubicBezTo>
                  <a:lnTo>
                    <a:pt x="274360" y="361593"/>
                  </a:lnTo>
                  <a:lnTo>
                    <a:pt x="275267" y="361764"/>
                  </a:lnTo>
                  <a:lnTo>
                    <a:pt x="276149" y="361936"/>
                  </a:lnTo>
                  <a:cubicBezTo>
                    <a:pt x="280291" y="362990"/>
                    <a:pt x="284531" y="363504"/>
                    <a:pt x="288795" y="363529"/>
                  </a:cubicBezTo>
                  <a:lnTo>
                    <a:pt x="288795" y="363529"/>
                  </a:lnTo>
                  <a:cubicBezTo>
                    <a:pt x="289898" y="363455"/>
                    <a:pt x="290976" y="363161"/>
                    <a:pt x="291980" y="362696"/>
                  </a:cubicBezTo>
                  <a:lnTo>
                    <a:pt x="292103" y="362696"/>
                  </a:lnTo>
                  <a:cubicBezTo>
                    <a:pt x="292471" y="362500"/>
                    <a:pt x="292838" y="362254"/>
                    <a:pt x="293156" y="361985"/>
                  </a:cubicBezTo>
                  <a:cubicBezTo>
                    <a:pt x="293255" y="361912"/>
                    <a:pt x="293328" y="361838"/>
                    <a:pt x="293402" y="361764"/>
                  </a:cubicBezTo>
                  <a:cubicBezTo>
                    <a:pt x="293769" y="361446"/>
                    <a:pt x="294088" y="361054"/>
                    <a:pt x="294358" y="360637"/>
                  </a:cubicBezTo>
                  <a:cubicBezTo>
                    <a:pt x="297788" y="355148"/>
                    <a:pt x="302616" y="353775"/>
                    <a:pt x="312933" y="353775"/>
                  </a:cubicBezTo>
                  <a:cubicBezTo>
                    <a:pt x="323250" y="353775"/>
                    <a:pt x="328054" y="347575"/>
                    <a:pt x="332857" y="344145"/>
                  </a:cubicBezTo>
                  <a:cubicBezTo>
                    <a:pt x="337660" y="340714"/>
                    <a:pt x="341115" y="327627"/>
                    <a:pt x="366553" y="329686"/>
                  </a:cubicBezTo>
                  <a:cubicBezTo>
                    <a:pt x="391990" y="331744"/>
                    <a:pt x="394760" y="333141"/>
                    <a:pt x="405763" y="317310"/>
                  </a:cubicBezTo>
                  <a:cubicBezTo>
                    <a:pt x="414560" y="304714"/>
                    <a:pt x="425490" y="293784"/>
                    <a:pt x="438086" y="284987"/>
                  </a:cubicBezTo>
                  <a:cubicBezTo>
                    <a:pt x="449090" y="276728"/>
                    <a:pt x="465607" y="255432"/>
                    <a:pt x="476610" y="248546"/>
                  </a:cubicBezTo>
                  <a:cubicBezTo>
                    <a:pt x="487613" y="241660"/>
                    <a:pt x="503420" y="225853"/>
                    <a:pt x="481511" y="228598"/>
                  </a:cubicBezTo>
                  <a:cubicBezTo>
                    <a:pt x="459603" y="231343"/>
                    <a:pt x="454702" y="227226"/>
                    <a:pt x="443012" y="222423"/>
                  </a:cubicBezTo>
                  <a:cubicBezTo>
                    <a:pt x="431323" y="217619"/>
                    <a:pt x="379051" y="204533"/>
                    <a:pt x="366651" y="196960"/>
                  </a:cubicBezTo>
                  <a:cubicBezTo>
                    <a:pt x="354251" y="189388"/>
                    <a:pt x="341213" y="185271"/>
                    <a:pt x="340527" y="177699"/>
                  </a:cubicBezTo>
                  <a:cubicBezTo>
                    <a:pt x="339841" y="170126"/>
                    <a:pt x="332269" y="165323"/>
                    <a:pt x="328274" y="161206"/>
                  </a:cubicBezTo>
                  <a:cubicBezTo>
                    <a:pt x="324280" y="157089"/>
                    <a:pt x="314526" y="142630"/>
                    <a:pt x="322074" y="136430"/>
                  </a:cubicBezTo>
                  <a:cubicBezTo>
                    <a:pt x="322711" y="135940"/>
                    <a:pt x="323299" y="135401"/>
                    <a:pt x="323863" y="134837"/>
                  </a:cubicBezTo>
                  <a:lnTo>
                    <a:pt x="324231" y="134470"/>
                  </a:lnTo>
                  <a:cubicBezTo>
                    <a:pt x="324745" y="133979"/>
                    <a:pt x="325211" y="133465"/>
                    <a:pt x="325652" y="132901"/>
                  </a:cubicBezTo>
                  <a:lnTo>
                    <a:pt x="325823" y="132705"/>
                  </a:lnTo>
                  <a:cubicBezTo>
                    <a:pt x="326191" y="132240"/>
                    <a:pt x="326534" y="131774"/>
                    <a:pt x="326852" y="131308"/>
                  </a:cubicBezTo>
                  <a:cubicBezTo>
                    <a:pt x="326852" y="131308"/>
                    <a:pt x="327024" y="131063"/>
                    <a:pt x="327098" y="130916"/>
                  </a:cubicBezTo>
                  <a:cubicBezTo>
                    <a:pt x="327417" y="130451"/>
                    <a:pt x="327735" y="129961"/>
                    <a:pt x="328005" y="129446"/>
                  </a:cubicBezTo>
                  <a:lnTo>
                    <a:pt x="328200" y="129078"/>
                  </a:lnTo>
                  <a:lnTo>
                    <a:pt x="328789" y="127877"/>
                  </a:lnTo>
                  <a:cubicBezTo>
                    <a:pt x="328789" y="127755"/>
                    <a:pt x="328911" y="127608"/>
                    <a:pt x="328985" y="127461"/>
                  </a:cubicBezTo>
                  <a:cubicBezTo>
                    <a:pt x="329058" y="127314"/>
                    <a:pt x="329377" y="126554"/>
                    <a:pt x="329548" y="126113"/>
                  </a:cubicBezTo>
                  <a:lnTo>
                    <a:pt x="329818" y="125451"/>
                  </a:lnTo>
                  <a:cubicBezTo>
                    <a:pt x="329818" y="125231"/>
                    <a:pt x="329989" y="125010"/>
                    <a:pt x="330063" y="124765"/>
                  </a:cubicBezTo>
                  <a:cubicBezTo>
                    <a:pt x="330333" y="124079"/>
                    <a:pt x="330577" y="123393"/>
                    <a:pt x="330823" y="122731"/>
                  </a:cubicBezTo>
                  <a:cubicBezTo>
                    <a:pt x="326975" y="122976"/>
                    <a:pt x="322540" y="124054"/>
                    <a:pt x="318717" y="124054"/>
                  </a:cubicBezTo>
                  <a:cubicBezTo>
                    <a:pt x="313816" y="124054"/>
                    <a:pt x="315115" y="128196"/>
                    <a:pt x="310997" y="127927"/>
                  </a:cubicBezTo>
                  <a:cubicBezTo>
                    <a:pt x="306880" y="127657"/>
                    <a:pt x="303008" y="125476"/>
                    <a:pt x="301440" y="131284"/>
                  </a:cubicBezTo>
                  <a:cubicBezTo>
                    <a:pt x="299872" y="137092"/>
                    <a:pt x="297053" y="132313"/>
                    <a:pt x="292936" y="128711"/>
                  </a:cubicBezTo>
                  <a:cubicBezTo>
                    <a:pt x="288819" y="125109"/>
                    <a:pt x="289579" y="114522"/>
                    <a:pt x="289579" y="108836"/>
                  </a:cubicBezTo>
                  <a:cubicBezTo>
                    <a:pt x="289579" y="103151"/>
                    <a:pt x="296293" y="97490"/>
                    <a:pt x="300411" y="94917"/>
                  </a:cubicBezTo>
                  <a:cubicBezTo>
                    <a:pt x="303743" y="93201"/>
                    <a:pt x="306096" y="90065"/>
                    <a:pt x="306856" y="86413"/>
                  </a:cubicBezTo>
                  <a:cubicBezTo>
                    <a:pt x="307419" y="84600"/>
                    <a:pt x="308155" y="81904"/>
                    <a:pt x="308767" y="79453"/>
                  </a:cubicBezTo>
                  <a:cubicBezTo>
                    <a:pt x="305238" y="76120"/>
                    <a:pt x="302102" y="72396"/>
                    <a:pt x="299381" y="68352"/>
                  </a:cubicBezTo>
                  <a:cubicBezTo>
                    <a:pt x="296539" y="64750"/>
                    <a:pt x="290878" y="58305"/>
                    <a:pt x="287790" y="54433"/>
                  </a:cubicBezTo>
                  <a:cubicBezTo>
                    <a:pt x="284702" y="50560"/>
                    <a:pt x="275929" y="45659"/>
                    <a:pt x="273086" y="43331"/>
                  </a:cubicBezTo>
                  <a:cubicBezTo>
                    <a:pt x="268871" y="38773"/>
                    <a:pt x="265293" y="33651"/>
                    <a:pt x="262500" y="28113"/>
                  </a:cubicBezTo>
                  <a:cubicBezTo>
                    <a:pt x="260710" y="24241"/>
                    <a:pt x="254511" y="21667"/>
                    <a:pt x="252452" y="21667"/>
                  </a:cubicBezTo>
                  <a:cubicBezTo>
                    <a:pt x="250393" y="21667"/>
                    <a:pt x="246766" y="23481"/>
                    <a:pt x="243679" y="16766"/>
                  </a:cubicBezTo>
                  <a:cubicBezTo>
                    <a:pt x="240591" y="10052"/>
                    <a:pt x="223045" y="12649"/>
                    <a:pt x="216330" y="12649"/>
                  </a:cubicBezTo>
                  <a:cubicBezTo>
                    <a:pt x="209615" y="12649"/>
                    <a:pt x="206527" y="14708"/>
                    <a:pt x="204469" y="11106"/>
                  </a:cubicBezTo>
                  <a:cubicBezTo>
                    <a:pt x="202411" y="7503"/>
                    <a:pt x="196235" y="5420"/>
                    <a:pt x="193637" y="9562"/>
                  </a:cubicBezTo>
                  <a:cubicBezTo>
                    <a:pt x="191039" y="13703"/>
                    <a:pt x="188491" y="13678"/>
                    <a:pt x="181261" y="12649"/>
                  </a:cubicBezTo>
                  <a:cubicBezTo>
                    <a:pt x="174032" y="11620"/>
                    <a:pt x="172488" y="9023"/>
                    <a:pt x="167857" y="2332"/>
                  </a:cubicBezTo>
                  <a:cubicBezTo>
                    <a:pt x="163225" y="-4358"/>
                    <a:pt x="157540" y="274"/>
                    <a:pt x="158569" y="7479"/>
                  </a:cubicBezTo>
                  <a:cubicBezTo>
                    <a:pt x="159598" y="14684"/>
                    <a:pt x="155995" y="12649"/>
                    <a:pt x="154452" y="18310"/>
                  </a:cubicBezTo>
                  <a:cubicBezTo>
                    <a:pt x="152908" y="23972"/>
                    <a:pt x="157025" y="26054"/>
                    <a:pt x="151854" y="26569"/>
                  </a:cubicBezTo>
                  <a:cubicBezTo>
                    <a:pt x="146684" y="27084"/>
                    <a:pt x="150310" y="21423"/>
                    <a:pt x="146708" y="18825"/>
                  </a:cubicBezTo>
                  <a:cubicBezTo>
                    <a:pt x="143105" y="16227"/>
                    <a:pt x="150825" y="15223"/>
                    <a:pt x="142566" y="12135"/>
                  </a:cubicBezTo>
                  <a:cubicBezTo>
                    <a:pt x="134308" y="9047"/>
                    <a:pt x="137935" y="19879"/>
                    <a:pt x="132249" y="17796"/>
                  </a:cubicBezTo>
                  <a:cubicBezTo>
                    <a:pt x="126564" y="15713"/>
                    <a:pt x="120928" y="14194"/>
                    <a:pt x="118330" y="18310"/>
                  </a:cubicBezTo>
                  <a:cubicBezTo>
                    <a:pt x="117301" y="19977"/>
                    <a:pt x="115928" y="21374"/>
                    <a:pt x="114286" y="22427"/>
                  </a:cubicBezTo>
                  <a:cubicBezTo>
                    <a:pt x="113869" y="23310"/>
                    <a:pt x="113869" y="24143"/>
                    <a:pt x="113869" y="2495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3" name="Freeform: Shape 1692">
              <a:extLst>
                <a:ext uri="{FF2B5EF4-FFF2-40B4-BE49-F238E27FC236}">
                  <a16:creationId xmlns:a16="http://schemas.microsoft.com/office/drawing/2014/main" xmlns="" id="{BD0BDE0C-D7D2-6E23-1C4D-5ED80BEBDD09}"/>
                </a:ext>
              </a:extLst>
            </p:cNvPr>
            <p:cNvSpPr/>
            <p:nvPr/>
          </p:nvSpPr>
          <p:spPr>
            <a:xfrm>
              <a:off x="5270973" y="3051806"/>
              <a:ext cx="400004" cy="300024"/>
            </a:xfrm>
            <a:custGeom>
              <a:avLst/>
              <a:gdLst>
                <a:gd name="connsiteX0" fmla="*/ 150065 w 400004"/>
                <a:gd name="connsiteY0" fmla="*/ 298945 h 300024"/>
                <a:gd name="connsiteX1" fmla="*/ 150065 w 400004"/>
                <a:gd name="connsiteY1" fmla="*/ 295391 h 300024"/>
                <a:gd name="connsiteX2" fmla="*/ 150065 w 400004"/>
                <a:gd name="connsiteY2" fmla="*/ 294313 h 300024"/>
                <a:gd name="connsiteX3" fmla="*/ 150065 w 400004"/>
                <a:gd name="connsiteY3" fmla="*/ 293087 h 300024"/>
                <a:gd name="connsiteX4" fmla="*/ 150065 w 400004"/>
                <a:gd name="connsiteY4" fmla="*/ 288652 h 300024"/>
                <a:gd name="connsiteX5" fmla="*/ 150065 w 400004"/>
                <a:gd name="connsiteY5" fmla="*/ 287623 h 300024"/>
                <a:gd name="connsiteX6" fmla="*/ 150065 w 400004"/>
                <a:gd name="connsiteY6" fmla="*/ 286569 h 300024"/>
                <a:gd name="connsiteX7" fmla="*/ 150065 w 400004"/>
                <a:gd name="connsiteY7" fmla="*/ 285564 h 300024"/>
                <a:gd name="connsiteX8" fmla="*/ 150065 w 400004"/>
                <a:gd name="connsiteY8" fmla="*/ 284633 h 300024"/>
                <a:gd name="connsiteX9" fmla="*/ 150065 w 400004"/>
                <a:gd name="connsiteY9" fmla="*/ 282795 h 300024"/>
                <a:gd name="connsiteX10" fmla="*/ 150065 w 400004"/>
                <a:gd name="connsiteY10" fmla="*/ 281080 h 300024"/>
                <a:gd name="connsiteX11" fmla="*/ 156608 w 400004"/>
                <a:gd name="connsiteY11" fmla="*/ 259759 h 300024"/>
                <a:gd name="connsiteX12" fmla="*/ 173100 w 400004"/>
                <a:gd name="connsiteY12" fmla="*/ 249785 h 300024"/>
                <a:gd name="connsiteX13" fmla="*/ 182731 w 400004"/>
                <a:gd name="connsiteY13" fmla="*/ 241184 h 300024"/>
                <a:gd name="connsiteX14" fmla="*/ 196136 w 400004"/>
                <a:gd name="connsiteY14" fmla="*/ 232239 h 300024"/>
                <a:gd name="connsiteX15" fmla="*/ 212310 w 400004"/>
                <a:gd name="connsiteY15" fmla="*/ 231896 h 300024"/>
                <a:gd name="connsiteX16" fmla="*/ 224342 w 400004"/>
                <a:gd name="connsiteY16" fmla="*/ 225377 h 300024"/>
                <a:gd name="connsiteX17" fmla="*/ 249780 w 400004"/>
                <a:gd name="connsiteY17" fmla="*/ 220476 h 300024"/>
                <a:gd name="connsiteX18" fmla="*/ 263552 w 400004"/>
                <a:gd name="connsiteY18" fmla="*/ 213957 h 300024"/>
                <a:gd name="connsiteX19" fmla="*/ 270758 w 400004"/>
                <a:gd name="connsiteY19" fmla="*/ 201704 h 300024"/>
                <a:gd name="connsiteX20" fmla="*/ 284873 w 400004"/>
                <a:gd name="connsiteY20" fmla="*/ 193788 h 300024"/>
                <a:gd name="connsiteX21" fmla="*/ 297935 w 400004"/>
                <a:gd name="connsiteY21" fmla="*/ 188618 h 300024"/>
                <a:gd name="connsiteX22" fmla="*/ 312369 w 400004"/>
                <a:gd name="connsiteY22" fmla="*/ 183471 h 300024"/>
                <a:gd name="connsiteX23" fmla="*/ 312712 w 400004"/>
                <a:gd name="connsiteY23" fmla="*/ 174870 h 300024"/>
                <a:gd name="connsiteX24" fmla="*/ 310653 w 400004"/>
                <a:gd name="connsiteY24" fmla="*/ 164553 h 300024"/>
                <a:gd name="connsiteX25" fmla="*/ 313104 w 400004"/>
                <a:gd name="connsiteY25" fmla="*/ 156294 h 300024"/>
                <a:gd name="connsiteX26" fmla="*/ 327807 w 400004"/>
                <a:gd name="connsiteY26" fmla="*/ 154579 h 300024"/>
                <a:gd name="connsiteX27" fmla="*/ 337439 w 400004"/>
                <a:gd name="connsiteY27" fmla="*/ 147227 h 300024"/>
                <a:gd name="connsiteX28" fmla="*/ 348442 w 400004"/>
                <a:gd name="connsiteY28" fmla="*/ 138993 h 300024"/>
                <a:gd name="connsiteX29" fmla="*/ 368733 w 400004"/>
                <a:gd name="connsiteY29" fmla="*/ 140708 h 300024"/>
                <a:gd name="connsiteX30" fmla="*/ 392112 w 400004"/>
                <a:gd name="connsiteY30" fmla="*/ 142080 h 300024"/>
                <a:gd name="connsiteX31" fmla="*/ 399660 w 400004"/>
                <a:gd name="connsiteY31" fmla="*/ 129019 h 300024"/>
                <a:gd name="connsiteX32" fmla="*/ 394170 w 400004"/>
                <a:gd name="connsiteY32" fmla="*/ 120760 h 300024"/>
                <a:gd name="connsiteX33" fmla="*/ 388314 w 400004"/>
                <a:gd name="connsiteY33" fmla="*/ 112502 h 300024"/>
                <a:gd name="connsiteX34" fmla="*/ 383167 w 400004"/>
                <a:gd name="connsiteY34" fmla="*/ 101498 h 300024"/>
                <a:gd name="connsiteX35" fmla="*/ 380717 w 400004"/>
                <a:gd name="connsiteY35" fmla="*/ 85349 h 300024"/>
                <a:gd name="connsiteX36" fmla="*/ 378977 w 400004"/>
                <a:gd name="connsiteY36" fmla="*/ 76061 h 300024"/>
                <a:gd name="connsiteX37" fmla="*/ 381059 w 400004"/>
                <a:gd name="connsiteY37" fmla="*/ 58907 h 300024"/>
                <a:gd name="connsiteX38" fmla="*/ 378609 w 400004"/>
                <a:gd name="connsiteY38" fmla="*/ 43786 h 300024"/>
                <a:gd name="connsiteX39" fmla="*/ 367605 w 400004"/>
                <a:gd name="connsiteY39" fmla="*/ 34841 h 300024"/>
                <a:gd name="connsiteX40" fmla="*/ 363538 w 400004"/>
                <a:gd name="connsiteY40" fmla="*/ 28568 h 300024"/>
                <a:gd name="connsiteX41" fmla="*/ 346531 w 400004"/>
                <a:gd name="connsiteY41" fmla="*/ 23152 h 300024"/>
                <a:gd name="connsiteX42" fmla="*/ 316584 w 400004"/>
                <a:gd name="connsiteY42" fmla="*/ 20383 h 300024"/>
                <a:gd name="connsiteX43" fmla="*/ 285534 w 400004"/>
                <a:gd name="connsiteY43" fmla="*/ 23152 h 300024"/>
                <a:gd name="connsiteX44" fmla="*/ 265562 w 400004"/>
                <a:gd name="connsiteY44" fmla="*/ 9306 h 300024"/>
                <a:gd name="connsiteX45" fmla="*/ 253309 w 400004"/>
                <a:gd name="connsiteY45" fmla="*/ -693 h 300024"/>
                <a:gd name="connsiteX46" fmla="*/ 238900 w 400004"/>
                <a:gd name="connsiteY46" fmla="*/ 5973 h 300024"/>
                <a:gd name="connsiteX47" fmla="*/ 231694 w 400004"/>
                <a:gd name="connsiteY47" fmla="*/ 33126 h 300024"/>
                <a:gd name="connsiteX48" fmla="*/ 217285 w 400004"/>
                <a:gd name="connsiteY48" fmla="*/ 54201 h 300024"/>
                <a:gd name="connsiteX49" fmla="*/ 192313 w 400004"/>
                <a:gd name="connsiteY49" fmla="*/ 75277 h 300024"/>
                <a:gd name="connsiteX50" fmla="*/ 152956 w 400004"/>
                <a:gd name="connsiteY50" fmla="*/ 101327 h 300024"/>
                <a:gd name="connsiteX51" fmla="*/ 138546 w 400004"/>
                <a:gd name="connsiteY51" fmla="*/ 118481 h 300024"/>
                <a:gd name="connsiteX52" fmla="*/ 128009 w 400004"/>
                <a:gd name="connsiteY52" fmla="*/ 138454 h 300024"/>
                <a:gd name="connsiteX53" fmla="*/ 117471 w 400004"/>
                <a:gd name="connsiteY53" fmla="*/ 151197 h 300024"/>
                <a:gd name="connsiteX54" fmla="*/ 114702 w 400004"/>
                <a:gd name="connsiteY54" fmla="*/ 170042 h 300024"/>
                <a:gd name="connsiteX55" fmla="*/ 114702 w 400004"/>
                <a:gd name="connsiteY55" fmla="*/ 189451 h 300024"/>
                <a:gd name="connsiteX56" fmla="*/ 119138 w 400004"/>
                <a:gd name="connsiteY56" fmla="*/ 209423 h 300024"/>
                <a:gd name="connsiteX57" fmla="*/ 97498 w 400004"/>
                <a:gd name="connsiteY57" fmla="*/ 243732 h 300024"/>
                <a:gd name="connsiteX58" fmla="*/ 69218 w 400004"/>
                <a:gd name="connsiteY58" fmla="*/ 263141 h 300024"/>
                <a:gd name="connsiteX59" fmla="*/ 40939 w 400004"/>
                <a:gd name="connsiteY59" fmla="*/ 281986 h 300024"/>
                <a:gd name="connsiteX60" fmla="*/ 1018 w 400004"/>
                <a:gd name="connsiteY60" fmla="*/ 296396 h 300024"/>
                <a:gd name="connsiteX61" fmla="*/ -183 w 400004"/>
                <a:gd name="connsiteY61" fmla="*/ 298185 h 300024"/>
                <a:gd name="connsiteX62" fmla="*/ 149746 w 400004"/>
                <a:gd name="connsiteY62" fmla="*/ 299116 h 300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00004" h="300024">
                  <a:moveTo>
                    <a:pt x="150065" y="298945"/>
                  </a:moveTo>
                  <a:lnTo>
                    <a:pt x="150065" y="295391"/>
                  </a:lnTo>
                  <a:cubicBezTo>
                    <a:pt x="150065" y="295024"/>
                    <a:pt x="150065" y="294681"/>
                    <a:pt x="150065" y="294313"/>
                  </a:cubicBezTo>
                  <a:cubicBezTo>
                    <a:pt x="150065" y="293945"/>
                    <a:pt x="150065" y="293504"/>
                    <a:pt x="150065" y="293087"/>
                  </a:cubicBezTo>
                  <a:lnTo>
                    <a:pt x="150065" y="288652"/>
                  </a:lnTo>
                  <a:cubicBezTo>
                    <a:pt x="150065" y="288309"/>
                    <a:pt x="150065" y="287965"/>
                    <a:pt x="150065" y="287623"/>
                  </a:cubicBezTo>
                  <a:lnTo>
                    <a:pt x="150065" y="286569"/>
                  </a:lnTo>
                  <a:cubicBezTo>
                    <a:pt x="150065" y="286226"/>
                    <a:pt x="150065" y="285907"/>
                    <a:pt x="150065" y="285564"/>
                  </a:cubicBezTo>
                  <a:cubicBezTo>
                    <a:pt x="150065" y="285221"/>
                    <a:pt x="150065" y="284951"/>
                    <a:pt x="150065" y="284633"/>
                  </a:cubicBezTo>
                  <a:lnTo>
                    <a:pt x="150065" y="282795"/>
                  </a:lnTo>
                  <a:cubicBezTo>
                    <a:pt x="150065" y="282207"/>
                    <a:pt x="150065" y="281619"/>
                    <a:pt x="150065" y="281080"/>
                  </a:cubicBezTo>
                  <a:cubicBezTo>
                    <a:pt x="150750" y="259759"/>
                    <a:pt x="150407" y="262161"/>
                    <a:pt x="156608" y="259759"/>
                  </a:cubicBezTo>
                  <a:cubicBezTo>
                    <a:pt x="162808" y="257358"/>
                    <a:pt x="167611" y="252873"/>
                    <a:pt x="173100" y="249785"/>
                  </a:cubicBezTo>
                  <a:cubicBezTo>
                    <a:pt x="178590" y="246697"/>
                    <a:pt x="178614" y="241870"/>
                    <a:pt x="182731" y="241184"/>
                  </a:cubicBezTo>
                  <a:cubicBezTo>
                    <a:pt x="188392" y="240595"/>
                    <a:pt x="193416" y="237238"/>
                    <a:pt x="196136" y="232239"/>
                  </a:cubicBezTo>
                  <a:cubicBezTo>
                    <a:pt x="200278" y="225377"/>
                    <a:pt x="207139" y="231209"/>
                    <a:pt x="212310" y="231896"/>
                  </a:cubicBezTo>
                  <a:cubicBezTo>
                    <a:pt x="217481" y="232582"/>
                    <a:pt x="220568" y="229837"/>
                    <a:pt x="224342" y="225377"/>
                  </a:cubicBezTo>
                  <a:cubicBezTo>
                    <a:pt x="228116" y="220917"/>
                    <a:pt x="242575" y="220476"/>
                    <a:pt x="249780" y="220476"/>
                  </a:cubicBezTo>
                  <a:cubicBezTo>
                    <a:pt x="256985" y="220476"/>
                    <a:pt x="262180" y="217388"/>
                    <a:pt x="263552" y="213957"/>
                  </a:cubicBezTo>
                  <a:cubicBezTo>
                    <a:pt x="265685" y="209717"/>
                    <a:pt x="268086" y="205625"/>
                    <a:pt x="270758" y="201704"/>
                  </a:cubicBezTo>
                  <a:cubicBezTo>
                    <a:pt x="273869" y="196533"/>
                    <a:pt x="280388" y="194818"/>
                    <a:pt x="284873" y="193788"/>
                  </a:cubicBezTo>
                  <a:cubicBezTo>
                    <a:pt x="289357" y="192759"/>
                    <a:pt x="294161" y="193446"/>
                    <a:pt x="297935" y="188618"/>
                  </a:cubicBezTo>
                  <a:cubicBezTo>
                    <a:pt x="301709" y="183790"/>
                    <a:pt x="307565" y="185187"/>
                    <a:pt x="312369" y="183471"/>
                  </a:cubicBezTo>
                  <a:cubicBezTo>
                    <a:pt x="317172" y="181756"/>
                    <a:pt x="314820" y="176928"/>
                    <a:pt x="312712" y="174870"/>
                  </a:cubicBezTo>
                  <a:cubicBezTo>
                    <a:pt x="310604" y="172811"/>
                    <a:pt x="311339" y="167297"/>
                    <a:pt x="310653" y="164553"/>
                  </a:cubicBezTo>
                  <a:cubicBezTo>
                    <a:pt x="309967" y="161808"/>
                    <a:pt x="309967" y="156980"/>
                    <a:pt x="313104" y="156294"/>
                  </a:cubicBezTo>
                  <a:cubicBezTo>
                    <a:pt x="316241" y="155608"/>
                    <a:pt x="325357" y="158353"/>
                    <a:pt x="327807" y="154579"/>
                  </a:cubicBezTo>
                  <a:cubicBezTo>
                    <a:pt x="330258" y="150805"/>
                    <a:pt x="336753" y="150805"/>
                    <a:pt x="337439" y="147227"/>
                  </a:cubicBezTo>
                  <a:cubicBezTo>
                    <a:pt x="338125" y="143649"/>
                    <a:pt x="344643" y="141394"/>
                    <a:pt x="348442" y="138993"/>
                  </a:cubicBezTo>
                  <a:cubicBezTo>
                    <a:pt x="352241" y="136591"/>
                    <a:pt x="362876" y="137620"/>
                    <a:pt x="368733" y="140708"/>
                  </a:cubicBezTo>
                  <a:cubicBezTo>
                    <a:pt x="374590" y="143796"/>
                    <a:pt x="382824" y="141737"/>
                    <a:pt x="392112" y="142080"/>
                  </a:cubicBezTo>
                  <a:cubicBezTo>
                    <a:pt x="401400" y="142424"/>
                    <a:pt x="398631" y="134165"/>
                    <a:pt x="399660" y="129019"/>
                  </a:cubicBezTo>
                  <a:cubicBezTo>
                    <a:pt x="400689" y="123872"/>
                    <a:pt x="396572" y="122475"/>
                    <a:pt x="394170" y="120760"/>
                  </a:cubicBezTo>
                  <a:cubicBezTo>
                    <a:pt x="391769" y="119045"/>
                    <a:pt x="388314" y="116300"/>
                    <a:pt x="388314" y="112502"/>
                  </a:cubicBezTo>
                  <a:cubicBezTo>
                    <a:pt x="388314" y="108703"/>
                    <a:pt x="386598" y="105640"/>
                    <a:pt x="383167" y="101498"/>
                  </a:cubicBezTo>
                  <a:cubicBezTo>
                    <a:pt x="379736" y="97357"/>
                    <a:pt x="382481" y="88779"/>
                    <a:pt x="380717" y="85349"/>
                  </a:cubicBezTo>
                  <a:cubicBezTo>
                    <a:pt x="378952" y="81918"/>
                    <a:pt x="375545" y="78806"/>
                    <a:pt x="378977" y="76061"/>
                  </a:cubicBezTo>
                  <a:cubicBezTo>
                    <a:pt x="382407" y="73316"/>
                    <a:pt x="378977" y="62656"/>
                    <a:pt x="381059" y="58907"/>
                  </a:cubicBezTo>
                  <a:cubicBezTo>
                    <a:pt x="383143" y="55157"/>
                    <a:pt x="379344" y="47217"/>
                    <a:pt x="378609" y="43786"/>
                  </a:cubicBezTo>
                  <a:cubicBezTo>
                    <a:pt x="377874" y="40355"/>
                    <a:pt x="373707" y="37243"/>
                    <a:pt x="367605" y="34841"/>
                  </a:cubicBezTo>
                  <a:cubicBezTo>
                    <a:pt x="365204" y="33641"/>
                    <a:pt x="363660" y="31239"/>
                    <a:pt x="363538" y="28568"/>
                  </a:cubicBezTo>
                  <a:cubicBezTo>
                    <a:pt x="357436" y="28690"/>
                    <a:pt x="351432" y="26779"/>
                    <a:pt x="346531" y="23152"/>
                  </a:cubicBezTo>
                  <a:cubicBezTo>
                    <a:pt x="339326" y="17614"/>
                    <a:pt x="324891" y="18716"/>
                    <a:pt x="316584" y="20383"/>
                  </a:cubicBezTo>
                  <a:cubicBezTo>
                    <a:pt x="308276" y="22049"/>
                    <a:pt x="297175" y="29818"/>
                    <a:pt x="285534" y="23152"/>
                  </a:cubicBezTo>
                  <a:cubicBezTo>
                    <a:pt x="273894" y="16486"/>
                    <a:pt x="268380" y="14281"/>
                    <a:pt x="265562" y="9306"/>
                  </a:cubicBezTo>
                  <a:cubicBezTo>
                    <a:pt x="262744" y="4331"/>
                    <a:pt x="262793" y="-129"/>
                    <a:pt x="253309" y="-693"/>
                  </a:cubicBezTo>
                  <a:cubicBezTo>
                    <a:pt x="243825" y="-1256"/>
                    <a:pt x="240566" y="-1232"/>
                    <a:pt x="238900" y="5973"/>
                  </a:cubicBezTo>
                  <a:cubicBezTo>
                    <a:pt x="237233" y="13178"/>
                    <a:pt x="237233" y="22588"/>
                    <a:pt x="231694" y="33126"/>
                  </a:cubicBezTo>
                  <a:cubicBezTo>
                    <a:pt x="226156" y="43663"/>
                    <a:pt x="222260" y="49226"/>
                    <a:pt x="217285" y="54201"/>
                  </a:cubicBezTo>
                  <a:cubicBezTo>
                    <a:pt x="212310" y="59176"/>
                    <a:pt x="200645" y="72507"/>
                    <a:pt x="192313" y="75277"/>
                  </a:cubicBezTo>
                  <a:cubicBezTo>
                    <a:pt x="183981" y="78046"/>
                    <a:pt x="159597" y="90250"/>
                    <a:pt x="152956" y="101327"/>
                  </a:cubicBezTo>
                  <a:cubicBezTo>
                    <a:pt x="152956" y="101327"/>
                    <a:pt x="141855" y="114658"/>
                    <a:pt x="138546" y="118481"/>
                  </a:cubicBezTo>
                  <a:cubicBezTo>
                    <a:pt x="133498" y="124216"/>
                    <a:pt x="129871" y="131053"/>
                    <a:pt x="128009" y="138454"/>
                  </a:cubicBezTo>
                  <a:cubicBezTo>
                    <a:pt x="126342" y="146761"/>
                    <a:pt x="119138" y="142889"/>
                    <a:pt x="117471" y="151197"/>
                  </a:cubicBezTo>
                  <a:cubicBezTo>
                    <a:pt x="115804" y="159504"/>
                    <a:pt x="117471" y="163450"/>
                    <a:pt x="114702" y="170042"/>
                  </a:cubicBezTo>
                  <a:cubicBezTo>
                    <a:pt x="111933" y="176634"/>
                    <a:pt x="110266" y="181707"/>
                    <a:pt x="114702" y="189451"/>
                  </a:cubicBezTo>
                  <a:cubicBezTo>
                    <a:pt x="119138" y="197195"/>
                    <a:pt x="121906" y="201704"/>
                    <a:pt x="119138" y="209423"/>
                  </a:cubicBezTo>
                  <a:cubicBezTo>
                    <a:pt x="113966" y="222020"/>
                    <a:pt x="106639" y="233635"/>
                    <a:pt x="97498" y="243732"/>
                  </a:cubicBezTo>
                  <a:cubicBezTo>
                    <a:pt x="87525" y="254270"/>
                    <a:pt x="77551" y="254809"/>
                    <a:pt x="69218" y="263141"/>
                  </a:cubicBezTo>
                  <a:cubicBezTo>
                    <a:pt x="60886" y="271473"/>
                    <a:pt x="58142" y="279756"/>
                    <a:pt x="40939" y="281986"/>
                  </a:cubicBezTo>
                  <a:cubicBezTo>
                    <a:pt x="23735" y="284217"/>
                    <a:pt x="7684" y="288088"/>
                    <a:pt x="1018" y="296396"/>
                  </a:cubicBezTo>
                  <a:cubicBezTo>
                    <a:pt x="577" y="296960"/>
                    <a:pt x="184" y="297572"/>
                    <a:pt x="-183" y="298185"/>
                  </a:cubicBezTo>
                  <a:lnTo>
                    <a:pt x="149746" y="299116"/>
                  </a:lnTo>
                  <a:close/>
                </a:path>
              </a:pathLst>
            </a:custGeom>
            <a:solidFill>
              <a:srgbClr val="D2DBE9"/>
            </a:solidFill>
            <a:ln w="2449" cap="flat">
              <a:solidFill>
                <a:srgbClr val="FFFFFF"/>
              </a:solidFill>
              <a:prstDash val="solid"/>
              <a:miter/>
            </a:ln>
          </p:spPr>
          <p:txBody>
            <a:bodyPr rtlCol="0" anchor="ctr"/>
            <a:lstStyle/>
            <a:p>
              <a:endParaRPr lang="en-IN"/>
            </a:p>
          </p:txBody>
        </p:sp>
        <p:sp>
          <p:nvSpPr>
            <p:cNvPr id="1694" name="Freeform: Shape 1693">
              <a:extLst>
                <a:ext uri="{FF2B5EF4-FFF2-40B4-BE49-F238E27FC236}">
                  <a16:creationId xmlns:a16="http://schemas.microsoft.com/office/drawing/2014/main" xmlns="" id="{D5434496-292A-2352-F6B3-B46F8A2EFF2D}"/>
                </a:ext>
              </a:extLst>
            </p:cNvPr>
            <p:cNvSpPr/>
            <p:nvPr/>
          </p:nvSpPr>
          <p:spPr>
            <a:xfrm>
              <a:off x="5950774" y="2997259"/>
              <a:ext cx="134833" cy="262467"/>
            </a:xfrm>
            <a:custGeom>
              <a:avLst/>
              <a:gdLst>
                <a:gd name="connsiteX0" fmla="*/ 37459 w 134833"/>
                <a:gd name="connsiteY0" fmla="*/ 20109 h 262467"/>
                <a:gd name="connsiteX1" fmla="*/ 28685 w 134833"/>
                <a:gd name="connsiteY1" fmla="*/ 26309 h 262467"/>
                <a:gd name="connsiteX2" fmla="*/ 24054 w 134833"/>
                <a:gd name="connsiteY2" fmla="*/ 33023 h 262467"/>
                <a:gd name="connsiteX3" fmla="*/ 29200 w 134833"/>
                <a:gd name="connsiteY3" fmla="*/ 45399 h 262467"/>
                <a:gd name="connsiteX4" fmla="*/ 27142 w 134833"/>
                <a:gd name="connsiteY4" fmla="*/ 59833 h 262467"/>
                <a:gd name="connsiteX5" fmla="*/ 30230 w 134833"/>
                <a:gd name="connsiteY5" fmla="*/ 72086 h 262467"/>
                <a:gd name="connsiteX6" fmla="*/ 30230 w 134833"/>
                <a:gd name="connsiteY6" fmla="*/ 89633 h 262467"/>
                <a:gd name="connsiteX7" fmla="*/ 21995 w 134833"/>
                <a:gd name="connsiteY7" fmla="*/ 107694 h 262467"/>
                <a:gd name="connsiteX8" fmla="*/ 11164 w 134833"/>
                <a:gd name="connsiteY8" fmla="*/ 113869 h 262467"/>
                <a:gd name="connsiteX9" fmla="*/ -183 w 134833"/>
                <a:gd name="connsiteY9" fmla="*/ 123672 h 262467"/>
                <a:gd name="connsiteX10" fmla="*/ 4964 w 134833"/>
                <a:gd name="connsiteY10" fmla="*/ 140189 h 262467"/>
                <a:gd name="connsiteX11" fmla="*/ 15281 w 134833"/>
                <a:gd name="connsiteY11" fmla="*/ 159255 h 262467"/>
                <a:gd name="connsiteX12" fmla="*/ 27656 w 134833"/>
                <a:gd name="connsiteY12" fmla="*/ 167513 h 262467"/>
                <a:gd name="connsiteX13" fmla="*/ 38488 w 134833"/>
                <a:gd name="connsiteY13" fmla="*/ 187118 h 262467"/>
                <a:gd name="connsiteX14" fmla="*/ 54491 w 134833"/>
                <a:gd name="connsiteY14" fmla="*/ 201038 h 262467"/>
                <a:gd name="connsiteX15" fmla="*/ 57064 w 134833"/>
                <a:gd name="connsiteY15" fmla="*/ 219614 h 262467"/>
                <a:gd name="connsiteX16" fmla="*/ 62234 w 134833"/>
                <a:gd name="connsiteY16" fmla="*/ 236131 h 262467"/>
                <a:gd name="connsiteX17" fmla="*/ 67381 w 134833"/>
                <a:gd name="connsiteY17" fmla="*/ 252623 h 262467"/>
                <a:gd name="connsiteX18" fmla="*/ 67675 w 134833"/>
                <a:gd name="connsiteY18" fmla="*/ 253260 h 262467"/>
                <a:gd name="connsiteX19" fmla="*/ 67675 w 134833"/>
                <a:gd name="connsiteY19" fmla="*/ 253432 h 262467"/>
                <a:gd name="connsiteX20" fmla="*/ 67944 w 134833"/>
                <a:gd name="connsiteY20" fmla="*/ 253922 h 262467"/>
                <a:gd name="connsiteX21" fmla="*/ 67944 w 134833"/>
                <a:gd name="connsiteY21" fmla="*/ 253922 h 262467"/>
                <a:gd name="connsiteX22" fmla="*/ 69562 w 134833"/>
                <a:gd name="connsiteY22" fmla="*/ 261421 h 262467"/>
                <a:gd name="connsiteX23" fmla="*/ 69562 w 134833"/>
                <a:gd name="connsiteY23" fmla="*/ 261421 h 262467"/>
                <a:gd name="connsiteX24" fmla="*/ 80394 w 134833"/>
                <a:gd name="connsiteY24" fmla="*/ 258971 h 262467"/>
                <a:gd name="connsiteX25" fmla="*/ 87598 w 134833"/>
                <a:gd name="connsiteY25" fmla="*/ 251251 h 262467"/>
                <a:gd name="connsiteX26" fmla="*/ 93799 w 134833"/>
                <a:gd name="connsiteY26" fmla="*/ 240664 h 262467"/>
                <a:gd name="connsiteX27" fmla="*/ 91471 w 134833"/>
                <a:gd name="connsiteY27" fmla="*/ 230102 h 262467"/>
                <a:gd name="connsiteX28" fmla="*/ 88113 w 134833"/>
                <a:gd name="connsiteY28" fmla="*/ 219515 h 262467"/>
                <a:gd name="connsiteX29" fmla="*/ 92769 w 134833"/>
                <a:gd name="connsiteY29" fmla="*/ 212164 h 262467"/>
                <a:gd name="connsiteX30" fmla="*/ 102817 w 134833"/>
                <a:gd name="connsiteY30" fmla="*/ 205964 h 262467"/>
                <a:gd name="connsiteX31" fmla="*/ 115977 w 134833"/>
                <a:gd name="connsiteY31" fmla="*/ 194887 h 262467"/>
                <a:gd name="connsiteX32" fmla="*/ 132494 w 134833"/>
                <a:gd name="connsiteY32" fmla="*/ 184570 h 262467"/>
                <a:gd name="connsiteX33" fmla="*/ 134650 w 134833"/>
                <a:gd name="connsiteY33" fmla="*/ 153986 h 262467"/>
                <a:gd name="connsiteX34" fmla="*/ 132616 w 134833"/>
                <a:gd name="connsiteY34" fmla="*/ 153594 h 262467"/>
                <a:gd name="connsiteX35" fmla="*/ 121539 w 134833"/>
                <a:gd name="connsiteY35" fmla="*/ 144159 h 262467"/>
                <a:gd name="connsiteX36" fmla="*/ 102130 w 134833"/>
                <a:gd name="connsiteY36" fmla="*/ 138057 h 262467"/>
                <a:gd name="connsiteX37" fmla="*/ 93799 w 134833"/>
                <a:gd name="connsiteY37" fmla="*/ 117545 h 262467"/>
                <a:gd name="connsiteX38" fmla="*/ 110953 w 134833"/>
                <a:gd name="connsiteY38" fmla="*/ 95931 h 262467"/>
                <a:gd name="connsiteX39" fmla="*/ 121491 w 134833"/>
                <a:gd name="connsiteY39" fmla="*/ 79291 h 262467"/>
                <a:gd name="connsiteX40" fmla="*/ 112619 w 134833"/>
                <a:gd name="connsiteY40" fmla="*/ 59319 h 262467"/>
                <a:gd name="connsiteX41" fmla="*/ 102081 w 134833"/>
                <a:gd name="connsiteY41" fmla="*/ 39371 h 262467"/>
                <a:gd name="connsiteX42" fmla="*/ 119824 w 134833"/>
                <a:gd name="connsiteY42" fmla="*/ 20525 h 262467"/>
                <a:gd name="connsiteX43" fmla="*/ 114285 w 134833"/>
                <a:gd name="connsiteY43" fmla="*/ 10527 h 262467"/>
                <a:gd name="connsiteX44" fmla="*/ 98185 w 134833"/>
                <a:gd name="connsiteY44" fmla="*/ 19962 h 262467"/>
                <a:gd name="connsiteX45" fmla="*/ 84339 w 134833"/>
                <a:gd name="connsiteY45" fmla="*/ 1656 h 262467"/>
                <a:gd name="connsiteX46" fmla="*/ 63264 w 134833"/>
                <a:gd name="connsiteY46" fmla="*/ 1656 h 262467"/>
                <a:gd name="connsiteX47" fmla="*/ 39370 w 134833"/>
                <a:gd name="connsiteY47" fmla="*/ 12022 h 262467"/>
                <a:gd name="connsiteX48" fmla="*/ 37459 w 134833"/>
                <a:gd name="connsiteY48" fmla="*/ 20109 h 26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4833" h="262467">
                  <a:moveTo>
                    <a:pt x="37459" y="20109"/>
                  </a:moveTo>
                  <a:cubicBezTo>
                    <a:pt x="31283" y="20623"/>
                    <a:pt x="28171" y="23221"/>
                    <a:pt x="28685" y="26309"/>
                  </a:cubicBezTo>
                  <a:cubicBezTo>
                    <a:pt x="29200" y="29397"/>
                    <a:pt x="20966" y="29397"/>
                    <a:pt x="24054" y="33023"/>
                  </a:cubicBezTo>
                  <a:cubicBezTo>
                    <a:pt x="27485" y="36209"/>
                    <a:pt x="29347" y="40718"/>
                    <a:pt x="29200" y="45399"/>
                  </a:cubicBezTo>
                  <a:cubicBezTo>
                    <a:pt x="29200" y="51575"/>
                    <a:pt x="25598" y="56746"/>
                    <a:pt x="27142" y="59833"/>
                  </a:cubicBezTo>
                  <a:cubicBezTo>
                    <a:pt x="28685" y="62921"/>
                    <a:pt x="29200" y="63975"/>
                    <a:pt x="30230" y="72086"/>
                  </a:cubicBezTo>
                  <a:cubicBezTo>
                    <a:pt x="31259" y="80198"/>
                    <a:pt x="33341" y="85516"/>
                    <a:pt x="30230" y="89633"/>
                  </a:cubicBezTo>
                  <a:cubicBezTo>
                    <a:pt x="27117" y="93750"/>
                    <a:pt x="28685" y="107694"/>
                    <a:pt x="21995" y="107694"/>
                  </a:cubicBezTo>
                  <a:cubicBezTo>
                    <a:pt x="15305" y="107694"/>
                    <a:pt x="12193" y="110781"/>
                    <a:pt x="11164" y="113869"/>
                  </a:cubicBezTo>
                  <a:cubicBezTo>
                    <a:pt x="10134" y="116957"/>
                    <a:pt x="-183" y="116982"/>
                    <a:pt x="-183" y="123672"/>
                  </a:cubicBezTo>
                  <a:cubicBezTo>
                    <a:pt x="-183" y="130362"/>
                    <a:pt x="1361" y="137591"/>
                    <a:pt x="4964" y="140189"/>
                  </a:cubicBezTo>
                  <a:cubicBezTo>
                    <a:pt x="8566" y="142787"/>
                    <a:pt x="7537" y="158740"/>
                    <a:pt x="15281" y="159255"/>
                  </a:cubicBezTo>
                  <a:cubicBezTo>
                    <a:pt x="23024" y="159770"/>
                    <a:pt x="27656" y="159794"/>
                    <a:pt x="27656" y="167513"/>
                  </a:cubicBezTo>
                  <a:cubicBezTo>
                    <a:pt x="27656" y="175233"/>
                    <a:pt x="28685" y="184031"/>
                    <a:pt x="38488" y="187118"/>
                  </a:cubicBezTo>
                  <a:cubicBezTo>
                    <a:pt x="48290" y="190206"/>
                    <a:pt x="52432" y="194862"/>
                    <a:pt x="54491" y="201038"/>
                  </a:cubicBezTo>
                  <a:cubicBezTo>
                    <a:pt x="56549" y="207214"/>
                    <a:pt x="54491" y="212409"/>
                    <a:pt x="57064" y="219614"/>
                  </a:cubicBezTo>
                  <a:cubicBezTo>
                    <a:pt x="59245" y="224956"/>
                    <a:pt x="60960" y="230494"/>
                    <a:pt x="62234" y="236131"/>
                  </a:cubicBezTo>
                  <a:cubicBezTo>
                    <a:pt x="63411" y="241767"/>
                    <a:pt x="65151" y="247306"/>
                    <a:pt x="67381" y="252623"/>
                  </a:cubicBezTo>
                  <a:lnTo>
                    <a:pt x="67675" y="253260"/>
                  </a:lnTo>
                  <a:lnTo>
                    <a:pt x="67675" y="253432"/>
                  </a:lnTo>
                  <a:cubicBezTo>
                    <a:pt x="67748" y="253604"/>
                    <a:pt x="67846" y="253775"/>
                    <a:pt x="67944" y="253922"/>
                  </a:cubicBezTo>
                  <a:cubicBezTo>
                    <a:pt x="67944" y="253922"/>
                    <a:pt x="67944" y="253922"/>
                    <a:pt x="67944" y="253922"/>
                  </a:cubicBezTo>
                  <a:cubicBezTo>
                    <a:pt x="69366" y="256373"/>
                    <a:pt x="71301" y="258823"/>
                    <a:pt x="69562" y="261421"/>
                  </a:cubicBezTo>
                  <a:lnTo>
                    <a:pt x="69562" y="261421"/>
                  </a:lnTo>
                  <a:cubicBezTo>
                    <a:pt x="73605" y="261740"/>
                    <a:pt x="79708" y="261715"/>
                    <a:pt x="80394" y="258971"/>
                  </a:cubicBezTo>
                  <a:cubicBezTo>
                    <a:pt x="81423" y="254853"/>
                    <a:pt x="82844" y="254069"/>
                    <a:pt x="87598" y="251251"/>
                  </a:cubicBezTo>
                  <a:cubicBezTo>
                    <a:pt x="92352" y="248433"/>
                    <a:pt x="94043" y="246595"/>
                    <a:pt x="93799" y="240664"/>
                  </a:cubicBezTo>
                  <a:cubicBezTo>
                    <a:pt x="93553" y="234734"/>
                    <a:pt x="95097" y="232921"/>
                    <a:pt x="91471" y="230102"/>
                  </a:cubicBezTo>
                  <a:cubicBezTo>
                    <a:pt x="88260" y="227603"/>
                    <a:pt x="86937" y="223388"/>
                    <a:pt x="88113" y="219515"/>
                  </a:cubicBezTo>
                  <a:cubicBezTo>
                    <a:pt x="89167" y="216158"/>
                    <a:pt x="88113" y="213071"/>
                    <a:pt x="92769" y="212164"/>
                  </a:cubicBezTo>
                  <a:cubicBezTo>
                    <a:pt x="96862" y="211698"/>
                    <a:pt x="100562" y="209419"/>
                    <a:pt x="102817" y="205964"/>
                  </a:cubicBezTo>
                  <a:cubicBezTo>
                    <a:pt x="105635" y="200719"/>
                    <a:pt x="110340" y="196774"/>
                    <a:pt x="115977" y="194887"/>
                  </a:cubicBezTo>
                  <a:cubicBezTo>
                    <a:pt x="123721" y="192436"/>
                    <a:pt x="131195" y="188956"/>
                    <a:pt x="132494" y="184570"/>
                  </a:cubicBezTo>
                  <a:cubicBezTo>
                    <a:pt x="133474" y="181163"/>
                    <a:pt x="134332" y="162318"/>
                    <a:pt x="134650" y="153986"/>
                  </a:cubicBezTo>
                  <a:cubicBezTo>
                    <a:pt x="133988" y="153839"/>
                    <a:pt x="133302" y="153692"/>
                    <a:pt x="132616" y="153594"/>
                  </a:cubicBezTo>
                  <a:cubicBezTo>
                    <a:pt x="123745" y="152491"/>
                    <a:pt x="125975" y="148056"/>
                    <a:pt x="121539" y="144159"/>
                  </a:cubicBezTo>
                  <a:cubicBezTo>
                    <a:pt x="117104" y="140263"/>
                    <a:pt x="107669" y="140287"/>
                    <a:pt x="102130" y="138057"/>
                  </a:cubicBezTo>
                  <a:cubicBezTo>
                    <a:pt x="96592" y="135827"/>
                    <a:pt x="87157" y="126980"/>
                    <a:pt x="93799" y="117545"/>
                  </a:cubicBezTo>
                  <a:cubicBezTo>
                    <a:pt x="100440" y="108110"/>
                    <a:pt x="108771" y="103136"/>
                    <a:pt x="110953" y="95931"/>
                  </a:cubicBezTo>
                  <a:cubicBezTo>
                    <a:pt x="113134" y="88726"/>
                    <a:pt x="124260" y="89265"/>
                    <a:pt x="121491" y="79291"/>
                  </a:cubicBezTo>
                  <a:cubicBezTo>
                    <a:pt x="118721" y="69317"/>
                    <a:pt x="123157" y="62652"/>
                    <a:pt x="112619" y="59319"/>
                  </a:cubicBezTo>
                  <a:cubicBezTo>
                    <a:pt x="102081" y="55986"/>
                    <a:pt x="95979" y="49345"/>
                    <a:pt x="102081" y="39371"/>
                  </a:cubicBezTo>
                  <a:cubicBezTo>
                    <a:pt x="108183" y="29397"/>
                    <a:pt x="118721" y="24961"/>
                    <a:pt x="119824" y="20525"/>
                  </a:cubicBezTo>
                  <a:cubicBezTo>
                    <a:pt x="120926" y="16090"/>
                    <a:pt x="119824" y="4425"/>
                    <a:pt x="114285" y="10527"/>
                  </a:cubicBezTo>
                  <a:cubicBezTo>
                    <a:pt x="108747" y="16629"/>
                    <a:pt x="102032" y="30500"/>
                    <a:pt x="98185" y="19962"/>
                  </a:cubicBezTo>
                  <a:cubicBezTo>
                    <a:pt x="94338" y="9424"/>
                    <a:pt x="89877" y="3886"/>
                    <a:pt x="84339" y="1656"/>
                  </a:cubicBezTo>
                  <a:cubicBezTo>
                    <a:pt x="78800" y="-574"/>
                    <a:pt x="69366" y="-2780"/>
                    <a:pt x="63264" y="1656"/>
                  </a:cubicBezTo>
                  <a:cubicBezTo>
                    <a:pt x="56132" y="6777"/>
                    <a:pt x="47997" y="10331"/>
                    <a:pt x="39370" y="12022"/>
                  </a:cubicBezTo>
                  <a:cubicBezTo>
                    <a:pt x="40522" y="15796"/>
                    <a:pt x="40816" y="19937"/>
                    <a:pt x="37459" y="201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5" name="Freeform: Shape 1694">
              <a:extLst>
                <a:ext uri="{FF2B5EF4-FFF2-40B4-BE49-F238E27FC236}">
                  <a16:creationId xmlns:a16="http://schemas.microsoft.com/office/drawing/2014/main" xmlns="" id="{6CCA2321-0C55-2422-1872-F0D4E342D052}"/>
                </a:ext>
              </a:extLst>
            </p:cNvPr>
            <p:cNvSpPr/>
            <p:nvPr/>
          </p:nvSpPr>
          <p:spPr>
            <a:xfrm>
              <a:off x="6015153" y="3152694"/>
              <a:ext cx="517594" cy="483752"/>
            </a:xfrm>
            <a:custGeom>
              <a:avLst/>
              <a:gdLst>
                <a:gd name="connsiteX0" fmla="*/ 51745 w 517594"/>
                <a:gd name="connsiteY0" fmla="*/ 39551 h 483752"/>
                <a:gd name="connsiteX1" fmla="*/ 38585 w 517594"/>
                <a:gd name="connsiteY1" fmla="*/ 50627 h 483752"/>
                <a:gd name="connsiteX2" fmla="*/ 28538 w 517594"/>
                <a:gd name="connsiteY2" fmla="*/ 56827 h 483752"/>
                <a:gd name="connsiteX3" fmla="*/ 23882 w 517594"/>
                <a:gd name="connsiteY3" fmla="*/ 64179 h 483752"/>
                <a:gd name="connsiteX4" fmla="*/ 27239 w 517594"/>
                <a:gd name="connsiteY4" fmla="*/ 74766 h 483752"/>
                <a:gd name="connsiteX5" fmla="*/ 29567 w 517594"/>
                <a:gd name="connsiteY5" fmla="*/ 85328 h 483752"/>
                <a:gd name="connsiteX6" fmla="*/ 23367 w 517594"/>
                <a:gd name="connsiteY6" fmla="*/ 95915 h 483752"/>
                <a:gd name="connsiteX7" fmla="*/ 16162 w 517594"/>
                <a:gd name="connsiteY7" fmla="*/ 103634 h 483752"/>
                <a:gd name="connsiteX8" fmla="*/ 5330 w 517594"/>
                <a:gd name="connsiteY8" fmla="*/ 106085 h 483752"/>
                <a:gd name="connsiteX9" fmla="*/ 5330 w 517594"/>
                <a:gd name="connsiteY9" fmla="*/ 106085 h 483752"/>
                <a:gd name="connsiteX10" fmla="*/ 4644 w 517594"/>
                <a:gd name="connsiteY10" fmla="*/ 106967 h 483752"/>
                <a:gd name="connsiteX11" fmla="*/ 4644 w 517594"/>
                <a:gd name="connsiteY11" fmla="*/ 106967 h 483752"/>
                <a:gd name="connsiteX12" fmla="*/ 3615 w 517594"/>
                <a:gd name="connsiteY12" fmla="*/ 107898 h 483752"/>
                <a:gd name="connsiteX13" fmla="*/ 4130 w 517594"/>
                <a:gd name="connsiteY13" fmla="*/ 122357 h 483752"/>
                <a:gd name="connsiteX14" fmla="*/ 11481 w 517594"/>
                <a:gd name="connsiteY14" fmla="*/ 134218 h 483752"/>
                <a:gd name="connsiteX15" fmla="*/ 16628 w 517594"/>
                <a:gd name="connsiteY15" fmla="*/ 150711 h 483752"/>
                <a:gd name="connsiteX16" fmla="*/ 15598 w 517594"/>
                <a:gd name="connsiteY16" fmla="*/ 170316 h 483752"/>
                <a:gd name="connsiteX17" fmla="*/ 15598 w 517594"/>
                <a:gd name="connsiteY17" fmla="*/ 183720 h 483752"/>
                <a:gd name="connsiteX18" fmla="*/ 19201 w 517594"/>
                <a:gd name="connsiteY18" fmla="*/ 197150 h 483752"/>
                <a:gd name="connsiteX19" fmla="*/ 13026 w 517594"/>
                <a:gd name="connsiteY19" fmla="*/ 206952 h 483752"/>
                <a:gd name="connsiteX20" fmla="*/ 10967 w 517594"/>
                <a:gd name="connsiteY20" fmla="*/ 218323 h 483752"/>
                <a:gd name="connsiteX21" fmla="*/ 16113 w 517594"/>
                <a:gd name="connsiteY21" fmla="*/ 228125 h 483752"/>
                <a:gd name="connsiteX22" fmla="*/ 13540 w 517594"/>
                <a:gd name="connsiteY22" fmla="*/ 240501 h 483752"/>
                <a:gd name="connsiteX23" fmla="*/ 4252 w 517594"/>
                <a:gd name="connsiteY23" fmla="*/ 247706 h 483752"/>
                <a:gd name="connsiteX24" fmla="*/ 3223 w 517594"/>
                <a:gd name="connsiteY24" fmla="*/ 260106 h 483752"/>
                <a:gd name="connsiteX25" fmla="*/ 16113 w 517594"/>
                <a:gd name="connsiteY25" fmla="*/ 277114 h 483752"/>
                <a:gd name="connsiteX26" fmla="*/ 22828 w 517594"/>
                <a:gd name="connsiteY26" fmla="*/ 292577 h 483752"/>
                <a:gd name="connsiteX27" fmla="*/ 40864 w 517594"/>
                <a:gd name="connsiteY27" fmla="*/ 314779 h 483752"/>
                <a:gd name="connsiteX28" fmla="*/ 71301 w 517594"/>
                <a:gd name="connsiteY28" fmla="*/ 321470 h 483752"/>
                <a:gd name="connsiteX29" fmla="*/ 86397 w 517594"/>
                <a:gd name="connsiteY29" fmla="*/ 348426 h 483752"/>
                <a:gd name="connsiteX30" fmla="*/ 87181 w 517594"/>
                <a:gd name="connsiteY30" fmla="*/ 348279 h 483752"/>
                <a:gd name="connsiteX31" fmla="*/ 88504 w 517594"/>
                <a:gd name="connsiteY31" fmla="*/ 348279 h 483752"/>
                <a:gd name="connsiteX32" fmla="*/ 113942 w 517594"/>
                <a:gd name="connsiteY32" fmla="*/ 355141 h 483752"/>
                <a:gd name="connsiteX33" fmla="*/ 141462 w 517594"/>
                <a:gd name="connsiteY33" fmla="*/ 362027 h 483752"/>
                <a:gd name="connsiteX34" fmla="*/ 158617 w 517594"/>
                <a:gd name="connsiteY34" fmla="*/ 377834 h 483752"/>
                <a:gd name="connsiteX35" fmla="*/ 174447 w 517594"/>
                <a:gd name="connsiteY35" fmla="*/ 369600 h 483752"/>
                <a:gd name="connsiteX36" fmla="*/ 176604 w 517594"/>
                <a:gd name="connsiteY36" fmla="*/ 368938 h 483752"/>
                <a:gd name="connsiteX37" fmla="*/ 177290 w 517594"/>
                <a:gd name="connsiteY37" fmla="*/ 368668 h 483752"/>
                <a:gd name="connsiteX38" fmla="*/ 178466 w 517594"/>
                <a:gd name="connsiteY38" fmla="*/ 368228 h 483752"/>
                <a:gd name="connsiteX39" fmla="*/ 179152 w 517594"/>
                <a:gd name="connsiteY39" fmla="*/ 367909 h 483752"/>
                <a:gd name="connsiteX40" fmla="*/ 180035 w 517594"/>
                <a:gd name="connsiteY40" fmla="*/ 367517 h 483752"/>
                <a:gd name="connsiteX41" fmla="*/ 180648 w 517594"/>
                <a:gd name="connsiteY41" fmla="*/ 367174 h 483752"/>
                <a:gd name="connsiteX42" fmla="*/ 181383 w 517594"/>
                <a:gd name="connsiteY42" fmla="*/ 366757 h 483752"/>
                <a:gd name="connsiteX43" fmla="*/ 181922 w 517594"/>
                <a:gd name="connsiteY43" fmla="*/ 366414 h 483752"/>
                <a:gd name="connsiteX44" fmla="*/ 182559 w 517594"/>
                <a:gd name="connsiteY44" fmla="*/ 365997 h 483752"/>
                <a:gd name="connsiteX45" fmla="*/ 183025 w 517594"/>
                <a:gd name="connsiteY45" fmla="*/ 365630 h 483752"/>
                <a:gd name="connsiteX46" fmla="*/ 183564 w 517594"/>
                <a:gd name="connsiteY46" fmla="*/ 365213 h 483752"/>
                <a:gd name="connsiteX47" fmla="*/ 184005 w 517594"/>
                <a:gd name="connsiteY47" fmla="*/ 364821 h 483752"/>
                <a:gd name="connsiteX48" fmla="*/ 184495 w 517594"/>
                <a:gd name="connsiteY48" fmla="*/ 364404 h 483752"/>
                <a:gd name="connsiteX49" fmla="*/ 184912 w 517594"/>
                <a:gd name="connsiteY49" fmla="*/ 364013 h 483752"/>
                <a:gd name="connsiteX50" fmla="*/ 185402 w 517594"/>
                <a:gd name="connsiteY50" fmla="*/ 363546 h 483752"/>
                <a:gd name="connsiteX51" fmla="*/ 185622 w 517594"/>
                <a:gd name="connsiteY51" fmla="*/ 363326 h 483752"/>
                <a:gd name="connsiteX52" fmla="*/ 186112 w 517594"/>
                <a:gd name="connsiteY52" fmla="*/ 362861 h 483752"/>
                <a:gd name="connsiteX53" fmla="*/ 186652 w 517594"/>
                <a:gd name="connsiteY53" fmla="*/ 362346 h 483752"/>
                <a:gd name="connsiteX54" fmla="*/ 187019 w 517594"/>
                <a:gd name="connsiteY54" fmla="*/ 362003 h 483752"/>
                <a:gd name="connsiteX55" fmla="*/ 187559 w 517594"/>
                <a:gd name="connsiteY55" fmla="*/ 361537 h 483752"/>
                <a:gd name="connsiteX56" fmla="*/ 187950 w 517594"/>
                <a:gd name="connsiteY56" fmla="*/ 361194 h 483752"/>
                <a:gd name="connsiteX57" fmla="*/ 188563 w 517594"/>
                <a:gd name="connsiteY57" fmla="*/ 360704 h 483752"/>
                <a:gd name="connsiteX58" fmla="*/ 188979 w 517594"/>
                <a:gd name="connsiteY58" fmla="*/ 360386 h 483752"/>
                <a:gd name="connsiteX59" fmla="*/ 189739 w 517594"/>
                <a:gd name="connsiteY59" fmla="*/ 359871 h 483752"/>
                <a:gd name="connsiteX60" fmla="*/ 190180 w 517594"/>
                <a:gd name="connsiteY60" fmla="*/ 359577 h 483752"/>
                <a:gd name="connsiteX61" fmla="*/ 191112 w 517594"/>
                <a:gd name="connsiteY61" fmla="*/ 359038 h 483752"/>
                <a:gd name="connsiteX62" fmla="*/ 191553 w 517594"/>
                <a:gd name="connsiteY62" fmla="*/ 358792 h 483752"/>
                <a:gd name="connsiteX63" fmla="*/ 192803 w 517594"/>
                <a:gd name="connsiteY63" fmla="*/ 358180 h 483752"/>
                <a:gd name="connsiteX64" fmla="*/ 193170 w 517594"/>
                <a:gd name="connsiteY64" fmla="*/ 357984 h 483752"/>
                <a:gd name="connsiteX65" fmla="*/ 195081 w 517594"/>
                <a:gd name="connsiteY65" fmla="*/ 357224 h 483752"/>
                <a:gd name="connsiteX66" fmla="*/ 226033 w 517594"/>
                <a:gd name="connsiteY66" fmla="*/ 352323 h 483752"/>
                <a:gd name="connsiteX67" fmla="*/ 478251 w 517594"/>
                <a:gd name="connsiteY67" fmla="*/ 482843 h 483752"/>
                <a:gd name="connsiteX68" fmla="*/ 478251 w 517594"/>
                <a:gd name="connsiteY68" fmla="*/ 469070 h 483752"/>
                <a:gd name="connsiteX69" fmla="*/ 512314 w 517594"/>
                <a:gd name="connsiteY69" fmla="*/ 468041 h 483752"/>
                <a:gd name="connsiteX70" fmla="*/ 512314 w 517594"/>
                <a:gd name="connsiteY70" fmla="*/ 466620 h 483752"/>
                <a:gd name="connsiteX71" fmla="*/ 512559 w 517594"/>
                <a:gd name="connsiteY71" fmla="*/ 406653 h 483752"/>
                <a:gd name="connsiteX72" fmla="*/ 512559 w 517594"/>
                <a:gd name="connsiteY72" fmla="*/ 400477 h 483752"/>
                <a:gd name="connsiteX73" fmla="*/ 512927 w 517594"/>
                <a:gd name="connsiteY73" fmla="*/ 272384 h 483752"/>
                <a:gd name="connsiteX74" fmla="*/ 512927 w 517594"/>
                <a:gd name="connsiteY74" fmla="*/ 265497 h 483752"/>
                <a:gd name="connsiteX75" fmla="*/ 512927 w 517594"/>
                <a:gd name="connsiteY75" fmla="*/ 256872 h 483752"/>
                <a:gd name="connsiteX76" fmla="*/ 512927 w 517594"/>
                <a:gd name="connsiteY76" fmla="*/ 245795 h 483752"/>
                <a:gd name="connsiteX77" fmla="*/ 512927 w 517594"/>
                <a:gd name="connsiteY77" fmla="*/ 237634 h 483752"/>
                <a:gd name="connsiteX78" fmla="*/ 512927 w 517594"/>
                <a:gd name="connsiteY78" fmla="*/ 214059 h 483752"/>
                <a:gd name="connsiteX79" fmla="*/ 512927 w 517594"/>
                <a:gd name="connsiteY79" fmla="*/ 212564 h 483752"/>
                <a:gd name="connsiteX80" fmla="*/ 512927 w 517594"/>
                <a:gd name="connsiteY80" fmla="*/ 205702 h 483752"/>
                <a:gd name="connsiteX81" fmla="*/ 512927 w 517594"/>
                <a:gd name="connsiteY81" fmla="*/ 197027 h 483752"/>
                <a:gd name="connsiteX82" fmla="*/ 512927 w 517594"/>
                <a:gd name="connsiteY82" fmla="*/ 188107 h 483752"/>
                <a:gd name="connsiteX83" fmla="*/ 512927 w 517594"/>
                <a:gd name="connsiteY83" fmla="*/ 185877 h 483752"/>
                <a:gd name="connsiteX84" fmla="*/ 512927 w 517594"/>
                <a:gd name="connsiteY84" fmla="*/ 185534 h 483752"/>
                <a:gd name="connsiteX85" fmla="*/ 512927 w 517594"/>
                <a:gd name="connsiteY85" fmla="*/ 178598 h 483752"/>
                <a:gd name="connsiteX86" fmla="*/ 512927 w 517594"/>
                <a:gd name="connsiteY86" fmla="*/ 175241 h 483752"/>
                <a:gd name="connsiteX87" fmla="*/ 512927 w 517594"/>
                <a:gd name="connsiteY87" fmla="*/ 168723 h 483752"/>
                <a:gd name="connsiteX88" fmla="*/ 512927 w 517594"/>
                <a:gd name="connsiteY88" fmla="*/ 167840 h 483752"/>
                <a:gd name="connsiteX89" fmla="*/ 512927 w 517594"/>
                <a:gd name="connsiteY89" fmla="*/ 165586 h 483752"/>
                <a:gd name="connsiteX90" fmla="*/ 512927 w 517594"/>
                <a:gd name="connsiteY90" fmla="*/ 164066 h 483752"/>
                <a:gd name="connsiteX91" fmla="*/ 512927 w 517594"/>
                <a:gd name="connsiteY91" fmla="*/ 162694 h 483752"/>
                <a:gd name="connsiteX92" fmla="*/ 512927 w 517594"/>
                <a:gd name="connsiteY92" fmla="*/ 161591 h 483752"/>
                <a:gd name="connsiteX93" fmla="*/ 512927 w 517594"/>
                <a:gd name="connsiteY93" fmla="*/ 160464 h 483752"/>
                <a:gd name="connsiteX94" fmla="*/ 512927 w 517594"/>
                <a:gd name="connsiteY94" fmla="*/ 158308 h 483752"/>
                <a:gd name="connsiteX95" fmla="*/ 512927 w 517594"/>
                <a:gd name="connsiteY95" fmla="*/ 157597 h 483752"/>
                <a:gd name="connsiteX96" fmla="*/ 512927 w 517594"/>
                <a:gd name="connsiteY96" fmla="*/ 156225 h 483752"/>
                <a:gd name="connsiteX97" fmla="*/ 512927 w 517594"/>
                <a:gd name="connsiteY97" fmla="*/ 155195 h 483752"/>
                <a:gd name="connsiteX98" fmla="*/ 512927 w 517594"/>
                <a:gd name="connsiteY98" fmla="*/ 154068 h 483752"/>
                <a:gd name="connsiteX99" fmla="*/ 512927 w 517594"/>
                <a:gd name="connsiteY99" fmla="*/ 153137 h 483752"/>
                <a:gd name="connsiteX100" fmla="*/ 512927 w 517594"/>
                <a:gd name="connsiteY100" fmla="*/ 151519 h 483752"/>
                <a:gd name="connsiteX101" fmla="*/ 512927 w 517594"/>
                <a:gd name="connsiteY101" fmla="*/ 150833 h 483752"/>
                <a:gd name="connsiteX102" fmla="*/ 512927 w 517594"/>
                <a:gd name="connsiteY102" fmla="*/ 149828 h 483752"/>
                <a:gd name="connsiteX103" fmla="*/ 512927 w 517594"/>
                <a:gd name="connsiteY103" fmla="*/ 149118 h 483752"/>
                <a:gd name="connsiteX104" fmla="*/ 512927 w 517594"/>
                <a:gd name="connsiteY104" fmla="*/ 147672 h 483752"/>
                <a:gd name="connsiteX105" fmla="*/ 512927 w 517594"/>
                <a:gd name="connsiteY105" fmla="*/ 147329 h 483752"/>
                <a:gd name="connsiteX106" fmla="*/ 512927 w 517594"/>
                <a:gd name="connsiteY106" fmla="*/ 146299 h 483752"/>
                <a:gd name="connsiteX107" fmla="*/ 512927 w 517594"/>
                <a:gd name="connsiteY107" fmla="*/ 145834 h 483752"/>
                <a:gd name="connsiteX108" fmla="*/ 512927 w 517594"/>
                <a:gd name="connsiteY108" fmla="*/ 144878 h 483752"/>
                <a:gd name="connsiteX109" fmla="*/ 512927 w 517594"/>
                <a:gd name="connsiteY109" fmla="*/ 144657 h 483752"/>
                <a:gd name="connsiteX110" fmla="*/ 512927 w 517594"/>
                <a:gd name="connsiteY110" fmla="*/ 143677 h 483752"/>
                <a:gd name="connsiteX111" fmla="*/ 512927 w 517594"/>
                <a:gd name="connsiteY111" fmla="*/ 143408 h 483752"/>
                <a:gd name="connsiteX112" fmla="*/ 512927 w 517594"/>
                <a:gd name="connsiteY112" fmla="*/ 142771 h 483752"/>
                <a:gd name="connsiteX113" fmla="*/ 512927 w 517594"/>
                <a:gd name="connsiteY113" fmla="*/ 142574 h 483752"/>
                <a:gd name="connsiteX114" fmla="*/ 512927 w 517594"/>
                <a:gd name="connsiteY114" fmla="*/ 141937 h 483752"/>
                <a:gd name="connsiteX115" fmla="*/ 512927 w 517594"/>
                <a:gd name="connsiteY115" fmla="*/ 141937 h 483752"/>
                <a:gd name="connsiteX116" fmla="*/ 512927 w 517594"/>
                <a:gd name="connsiteY116" fmla="*/ 141594 h 483752"/>
                <a:gd name="connsiteX117" fmla="*/ 512927 w 517594"/>
                <a:gd name="connsiteY117" fmla="*/ 141349 h 483752"/>
                <a:gd name="connsiteX118" fmla="*/ 509300 w 517594"/>
                <a:gd name="connsiteY118" fmla="*/ 126915 h 483752"/>
                <a:gd name="connsiteX119" fmla="*/ 505183 w 517594"/>
                <a:gd name="connsiteY119" fmla="*/ 114662 h 483752"/>
                <a:gd name="connsiteX120" fmla="*/ 510844 w 517594"/>
                <a:gd name="connsiteY120" fmla="*/ 104345 h 483752"/>
                <a:gd name="connsiteX121" fmla="*/ 514985 w 517594"/>
                <a:gd name="connsiteY121" fmla="*/ 94542 h 483752"/>
                <a:gd name="connsiteX122" fmla="*/ 512927 w 517594"/>
                <a:gd name="connsiteY122" fmla="*/ 86284 h 483752"/>
                <a:gd name="connsiteX123" fmla="*/ 508271 w 517594"/>
                <a:gd name="connsiteY123" fmla="*/ 75967 h 483752"/>
                <a:gd name="connsiteX124" fmla="*/ 510721 w 517594"/>
                <a:gd name="connsiteY124" fmla="*/ 66679 h 483752"/>
                <a:gd name="connsiteX125" fmla="*/ 515378 w 517594"/>
                <a:gd name="connsiteY125" fmla="*/ 60503 h 483752"/>
                <a:gd name="connsiteX126" fmla="*/ 517411 w 517594"/>
                <a:gd name="connsiteY126" fmla="*/ 56827 h 483752"/>
                <a:gd name="connsiteX127" fmla="*/ 501580 w 517594"/>
                <a:gd name="connsiteY127" fmla="*/ 44035 h 483752"/>
                <a:gd name="connsiteX128" fmla="*/ 481069 w 517594"/>
                <a:gd name="connsiteY128" fmla="*/ 43496 h 483752"/>
                <a:gd name="connsiteX129" fmla="*/ 459014 w 517594"/>
                <a:gd name="connsiteY129" fmla="*/ 36830 h 483752"/>
                <a:gd name="connsiteX130" fmla="*/ 443476 w 517594"/>
                <a:gd name="connsiteY130" fmla="*/ 19676 h 483752"/>
                <a:gd name="connsiteX131" fmla="*/ 404683 w 517594"/>
                <a:gd name="connsiteY131" fmla="*/ 12471 h 483752"/>
                <a:gd name="connsiteX132" fmla="*/ 363022 w 517594"/>
                <a:gd name="connsiteY132" fmla="*/ 28547 h 483752"/>
                <a:gd name="connsiteX133" fmla="*/ 346922 w 517594"/>
                <a:gd name="connsiteY133" fmla="*/ 46853 h 483752"/>
                <a:gd name="connsiteX134" fmla="*/ 350255 w 517594"/>
                <a:gd name="connsiteY134" fmla="*/ 66802 h 483752"/>
                <a:gd name="connsiteX135" fmla="*/ 351921 w 517594"/>
                <a:gd name="connsiteY135" fmla="*/ 86774 h 483752"/>
                <a:gd name="connsiteX136" fmla="*/ 320872 w 517594"/>
                <a:gd name="connsiteY136" fmla="*/ 106722 h 483752"/>
                <a:gd name="connsiteX137" fmla="*/ 269409 w 517594"/>
                <a:gd name="connsiteY137" fmla="*/ 77903 h 483752"/>
                <a:gd name="connsiteX138" fmla="*/ 233360 w 517594"/>
                <a:gd name="connsiteY138" fmla="*/ 71801 h 483752"/>
                <a:gd name="connsiteX139" fmla="*/ 206746 w 517594"/>
                <a:gd name="connsiteY139" fmla="*/ 63468 h 483752"/>
                <a:gd name="connsiteX140" fmla="*/ 188440 w 517594"/>
                <a:gd name="connsiteY140" fmla="*/ 29650 h 483752"/>
                <a:gd name="connsiteX141" fmla="*/ 163493 w 517594"/>
                <a:gd name="connsiteY141" fmla="*/ 20215 h 483752"/>
                <a:gd name="connsiteX142" fmla="*/ 131341 w 517594"/>
                <a:gd name="connsiteY142" fmla="*/ 11908 h 483752"/>
                <a:gd name="connsiteX143" fmla="*/ 97032 w 517594"/>
                <a:gd name="connsiteY143" fmla="*/ 11344 h 483752"/>
                <a:gd name="connsiteX144" fmla="*/ 71325 w 517594"/>
                <a:gd name="connsiteY144" fmla="*/ -909 h 483752"/>
                <a:gd name="connsiteX145" fmla="*/ 69169 w 517594"/>
                <a:gd name="connsiteY145" fmla="*/ 29675 h 483752"/>
                <a:gd name="connsiteX146" fmla="*/ 51745 w 517594"/>
                <a:gd name="connsiteY146" fmla="*/ 39551 h 48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517594" h="483752">
                  <a:moveTo>
                    <a:pt x="51745" y="39551"/>
                  </a:moveTo>
                  <a:cubicBezTo>
                    <a:pt x="46109" y="41437"/>
                    <a:pt x="41403" y="45383"/>
                    <a:pt x="38585" y="50627"/>
                  </a:cubicBezTo>
                  <a:cubicBezTo>
                    <a:pt x="36330" y="54083"/>
                    <a:pt x="32631" y="56362"/>
                    <a:pt x="28538" y="56827"/>
                  </a:cubicBezTo>
                  <a:cubicBezTo>
                    <a:pt x="23882" y="57857"/>
                    <a:pt x="24935" y="60944"/>
                    <a:pt x="23882" y="64179"/>
                  </a:cubicBezTo>
                  <a:cubicBezTo>
                    <a:pt x="22705" y="68051"/>
                    <a:pt x="24029" y="72266"/>
                    <a:pt x="27239" y="74766"/>
                  </a:cubicBezTo>
                  <a:cubicBezTo>
                    <a:pt x="30866" y="77584"/>
                    <a:pt x="29297" y="79397"/>
                    <a:pt x="29567" y="85328"/>
                  </a:cubicBezTo>
                  <a:cubicBezTo>
                    <a:pt x="29836" y="91259"/>
                    <a:pt x="28023" y="93072"/>
                    <a:pt x="23367" y="95915"/>
                  </a:cubicBezTo>
                  <a:cubicBezTo>
                    <a:pt x="18711" y="98757"/>
                    <a:pt x="17192" y="99517"/>
                    <a:pt x="16162" y="103634"/>
                  </a:cubicBezTo>
                  <a:cubicBezTo>
                    <a:pt x="15476" y="106379"/>
                    <a:pt x="9374" y="106403"/>
                    <a:pt x="5330" y="106085"/>
                  </a:cubicBezTo>
                  <a:lnTo>
                    <a:pt x="5330" y="106085"/>
                  </a:lnTo>
                  <a:cubicBezTo>
                    <a:pt x="5134" y="106403"/>
                    <a:pt x="4889" y="106697"/>
                    <a:pt x="4644" y="106967"/>
                  </a:cubicBezTo>
                  <a:lnTo>
                    <a:pt x="4644" y="106967"/>
                  </a:lnTo>
                  <a:cubicBezTo>
                    <a:pt x="4326" y="107285"/>
                    <a:pt x="3982" y="107604"/>
                    <a:pt x="3615" y="107898"/>
                  </a:cubicBezTo>
                  <a:cubicBezTo>
                    <a:pt x="-1532" y="112040"/>
                    <a:pt x="-1532" y="118730"/>
                    <a:pt x="4130" y="122357"/>
                  </a:cubicBezTo>
                  <a:cubicBezTo>
                    <a:pt x="9791" y="125984"/>
                    <a:pt x="10330" y="130591"/>
                    <a:pt x="11481" y="134218"/>
                  </a:cubicBezTo>
                  <a:cubicBezTo>
                    <a:pt x="12633" y="137845"/>
                    <a:pt x="17657" y="142991"/>
                    <a:pt x="16628" y="150711"/>
                  </a:cubicBezTo>
                  <a:cubicBezTo>
                    <a:pt x="15598" y="158430"/>
                    <a:pt x="19201" y="164655"/>
                    <a:pt x="15598" y="170316"/>
                  </a:cubicBezTo>
                  <a:cubicBezTo>
                    <a:pt x="11996" y="175977"/>
                    <a:pt x="12510" y="181147"/>
                    <a:pt x="15598" y="183720"/>
                  </a:cubicBezTo>
                  <a:cubicBezTo>
                    <a:pt x="18686" y="186294"/>
                    <a:pt x="21798" y="191979"/>
                    <a:pt x="19201" y="197150"/>
                  </a:cubicBezTo>
                  <a:cubicBezTo>
                    <a:pt x="16603" y="202321"/>
                    <a:pt x="15598" y="205899"/>
                    <a:pt x="13026" y="206952"/>
                  </a:cubicBezTo>
                  <a:cubicBezTo>
                    <a:pt x="10452" y="208006"/>
                    <a:pt x="7340" y="214696"/>
                    <a:pt x="10967" y="218323"/>
                  </a:cubicBezTo>
                  <a:cubicBezTo>
                    <a:pt x="14594" y="221950"/>
                    <a:pt x="15598" y="223469"/>
                    <a:pt x="16113" y="228125"/>
                  </a:cubicBezTo>
                  <a:cubicBezTo>
                    <a:pt x="16628" y="232782"/>
                    <a:pt x="19740" y="239472"/>
                    <a:pt x="13540" y="240501"/>
                  </a:cubicBezTo>
                  <a:cubicBezTo>
                    <a:pt x="7340" y="241531"/>
                    <a:pt x="7855" y="246677"/>
                    <a:pt x="4252" y="247706"/>
                  </a:cubicBezTo>
                  <a:cubicBezTo>
                    <a:pt x="650" y="248735"/>
                    <a:pt x="-2462" y="254421"/>
                    <a:pt x="3223" y="260106"/>
                  </a:cubicBezTo>
                  <a:cubicBezTo>
                    <a:pt x="8908" y="265792"/>
                    <a:pt x="12510" y="275055"/>
                    <a:pt x="16113" y="277114"/>
                  </a:cubicBezTo>
                  <a:cubicBezTo>
                    <a:pt x="19716" y="279172"/>
                    <a:pt x="22828" y="283828"/>
                    <a:pt x="22828" y="292577"/>
                  </a:cubicBezTo>
                  <a:cubicBezTo>
                    <a:pt x="22828" y="301326"/>
                    <a:pt x="26945" y="314265"/>
                    <a:pt x="40864" y="314779"/>
                  </a:cubicBezTo>
                  <a:cubicBezTo>
                    <a:pt x="54784" y="315294"/>
                    <a:pt x="67821" y="316324"/>
                    <a:pt x="71301" y="321470"/>
                  </a:cubicBezTo>
                  <a:cubicBezTo>
                    <a:pt x="73874" y="325145"/>
                    <a:pt x="81986" y="340119"/>
                    <a:pt x="86397" y="348426"/>
                  </a:cubicBezTo>
                  <a:lnTo>
                    <a:pt x="87181" y="348279"/>
                  </a:lnTo>
                  <a:cubicBezTo>
                    <a:pt x="87622" y="348255"/>
                    <a:pt x="88063" y="348255"/>
                    <a:pt x="88504" y="348279"/>
                  </a:cubicBezTo>
                  <a:cubicBezTo>
                    <a:pt x="104311" y="348279"/>
                    <a:pt x="107766" y="352397"/>
                    <a:pt x="113942" y="355141"/>
                  </a:cubicBezTo>
                  <a:cubicBezTo>
                    <a:pt x="120117" y="357886"/>
                    <a:pt x="135262" y="354455"/>
                    <a:pt x="141462" y="362027"/>
                  </a:cubicBezTo>
                  <a:cubicBezTo>
                    <a:pt x="147662" y="369600"/>
                    <a:pt x="152466" y="377172"/>
                    <a:pt x="158617" y="377834"/>
                  </a:cubicBezTo>
                  <a:cubicBezTo>
                    <a:pt x="164768" y="378495"/>
                    <a:pt x="162072" y="372933"/>
                    <a:pt x="174447" y="369600"/>
                  </a:cubicBezTo>
                  <a:lnTo>
                    <a:pt x="176604" y="368938"/>
                  </a:lnTo>
                  <a:lnTo>
                    <a:pt x="177290" y="368668"/>
                  </a:lnTo>
                  <a:lnTo>
                    <a:pt x="178466" y="368228"/>
                  </a:lnTo>
                  <a:lnTo>
                    <a:pt x="179152" y="367909"/>
                  </a:lnTo>
                  <a:lnTo>
                    <a:pt x="180035" y="367517"/>
                  </a:lnTo>
                  <a:lnTo>
                    <a:pt x="180648" y="367174"/>
                  </a:lnTo>
                  <a:lnTo>
                    <a:pt x="181383" y="366757"/>
                  </a:lnTo>
                  <a:lnTo>
                    <a:pt x="181922" y="366414"/>
                  </a:lnTo>
                  <a:lnTo>
                    <a:pt x="182559" y="365997"/>
                  </a:lnTo>
                  <a:lnTo>
                    <a:pt x="183025" y="365630"/>
                  </a:lnTo>
                  <a:lnTo>
                    <a:pt x="183564" y="365213"/>
                  </a:lnTo>
                  <a:lnTo>
                    <a:pt x="184005" y="364821"/>
                  </a:lnTo>
                  <a:lnTo>
                    <a:pt x="184495" y="364404"/>
                  </a:lnTo>
                  <a:lnTo>
                    <a:pt x="184912" y="364013"/>
                  </a:lnTo>
                  <a:lnTo>
                    <a:pt x="185402" y="363546"/>
                  </a:lnTo>
                  <a:lnTo>
                    <a:pt x="185622" y="363326"/>
                  </a:lnTo>
                  <a:lnTo>
                    <a:pt x="186112" y="362861"/>
                  </a:lnTo>
                  <a:lnTo>
                    <a:pt x="186652" y="362346"/>
                  </a:lnTo>
                  <a:lnTo>
                    <a:pt x="187019" y="362003"/>
                  </a:lnTo>
                  <a:lnTo>
                    <a:pt x="187559" y="361537"/>
                  </a:lnTo>
                  <a:lnTo>
                    <a:pt x="187950" y="361194"/>
                  </a:lnTo>
                  <a:lnTo>
                    <a:pt x="188563" y="360704"/>
                  </a:lnTo>
                  <a:lnTo>
                    <a:pt x="188979" y="360386"/>
                  </a:lnTo>
                  <a:lnTo>
                    <a:pt x="189739" y="359871"/>
                  </a:lnTo>
                  <a:lnTo>
                    <a:pt x="190180" y="359577"/>
                  </a:lnTo>
                  <a:lnTo>
                    <a:pt x="191112" y="359038"/>
                  </a:lnTo>
                  <a:lnTo>
                    <a:pt x="191553" y="358792"/>
                  </a:lnTo>
                  <a:cubicBezTo>
                    <a:pt x="191945" y="358572"/>
                    <a:pt x="192362" y="358376"/>
                    <a:pt x="192803" y="358180"/>
                  </a:cubicBezTo>
                  <a:lnTo>
                    <a:pt x="193170" y="357984"/>
                  </a:lnTo>
                  <a:cubicBezTo>
                    <a:pt x="193759" y="357739"/>
                    <a:pt x="194395" y="357469"/>
                    <a:pt x="195081" y="357224"/>
                  </a:cubicBezTo>
                  <a:cubicBezTo>
                    <a:pt x="206085" y="353083"/>
                    <a:pt x="211574" y="344138"/>
                    <a:pt x="226033" y="352323"/>
                  </a:cubicBezTo>
                  <a:cubicBezTo>
                    <a:pt x="239168" y="359822"/>
                    <a:pt x="441687" y="463997"/>
                    <a:pt x="478251" y="482843"/>
                  </a:cubicBezTo>
                  <a:lnTo>
                    <a:pt x="478251" y="469070"/>
                  </a:lnTo>
                  <a:lnTo>
                    <a:pt x="512314" y="468041"/>
                  </a:lnTo>
                  <a:lnTo>
                    <a:pt x="512314" y="466620"/>
                  </a:lnTo>
                  <a:cubicBezTo>
                    <a:pt x="512314" y="460861"/>
                    <a:pt x="512314" y="437923"/>
                    <a:pt x="512559" y="406653"/>
                  </a:cubicBezTo>
                  <a:cubicBezTo>
                    <a:pt x="512559" y="404619"/>
                    <a:pt x="512559" y="402561"/>
                    <a:pt x="512559" y="400477"/>
                  </a:cubicBezTo>
                  <a:cubicBezTo>
                    <a:pt x="512706" y="363473"/>
                    <a:pt x="512854" y="316324"/>
                    <a:pt x="512927" y="272384"/>
                  </a:cubicBezTo>
                  <a:lnTo>
                    <a:pt x="512927" y="265497"/>
                  </a:lnTo>
                  <a:cubicBezTo>
                    <a:pt x="512927" y="262606"/>
                    <a:pt x="512927" y="259739"/>
                    <a:pt x="512927" y="256872"/>
                  </a:cubicBezTo>
                  <a:lnTo>
                    <a:pt x="512927" y="245795"/>
                  </a:lnTo>
                  <a:cubicBezTo>
                    <a:pt x="512927" y="243050"/>
                    <a:pt x="512927" y="240330"/>
                    <a:pt x="512927" y="237634"/>
                  </a:cubicBezTo>
                  <a:lnTo>
                    <a:pt x="512927" y="214059"/>
                  </a:lnTo>
                  <a:cubicBezTo>
                    <a:pt x="512927" y="213569"/>
                    <a:pt x="512927" y="213054"/>
                    <a:pt x="512927" y="212564"/>
                  </a:cubicBezTo>
                  <a:lnTo>
                    <a:pt x="512927" y="205702"/>
                  </a:lnTo>
                  <a:cubicBezTo>
                    <a:pt x="512927" y="202737"/>
                    <a:pt x="512927" y="199846"/>
                    <a:pt x="512927" y="197027"/>
                  </a:cubicBezTo>
                  <a:lnTo>
                    <a:pt x="512927" y="188107"/>
                  </a:lnTo>
                  <a:cubicBezTo>
                    <a:pt x="512927" y="187372"/>
                    <a:pt x="512927" y="186612"/>
                    <a:pt x="512927" y="185877"/>
                  </a:cubicBezTo>
                  <a:lnTo>
                    <a:pt x="512927" y="185534"/>
                  </a:lnTo>
                  <a:cubicBezTo>
                    <a:pt x="512927" y="183083"/>
                    <a:pt x="512927" y="180829"/>
                    <a:pt x="512927" y="178598"/>
                  </a:cubicBezTo>
                  <a:lnTo>
                    <a:pt x="512927" y="175241"/>
                  </a:lnTo>
                  <a:cubicBezTo>
                    <a:pt x="512927" y="172986"/>
                    <a:pt x="512927" y="170806"/>
                    <a:pt x="512927" y="168723"/>
                  </a:cubicBezTo>
                  <a:lnTo>
                    <a:pt x="512927" y="167840"/>
                  </a:lnTo>
                  <a:cubicBezTo>
                    <a:pt x="512927" y="167081"/>
                    <a:pt x="512927" y="166346"/>
                    <a:pt x="512927" y="165586"/>
                  </a:cubicBezTo>
                  <a:lnTo>
                    <a:pt x="512927" y="164066"/>
                  </a:lnTo>
                  <a:cubicBezTo>
                    <a:pt x="512927" y="163601"/>
                    <a:pt x="512927" y="163160"/>
                    <a:pt x="512927" y="162694"/>
                  </a:cubicBezTo>
                  <a:lnTo>
                    <a:pt x="512927" y="161591"/>
                  </a:lnTo>
                  <a:cubicBezTo>
                    <a:pt x="512927" y="161199"/>
                    <a:pt x="512927" y="160832"/>
                    <a:pt x="512927" y="160464"/>
                  </a:cubicBezTo>
                  <a:lnTo>
                    <a:pt x="512927" y="158308"/>
                  </a:lnTo>
                  <a:cubicBezTo>
                    <a:pt x="512927" y="158063"/>
                    <a:pt x="512927" y="157817"/>
                    <a:pt x="512927" y="157597"/>
                  </a:cubicBezTo>
                  <a:lnTo>
                    <a:pt x="512927" y="156225"/>
                  </a:lnTo>
                  <a:cubicBezTo>
                    <a:pt x="512927" y="155881"/>
                    <a:pt x="512927" y="155538"/>
                    <a:pt x="512927" y="155195"/>
                  </a:cubicBezTo>
                  <a:lnTo>
                    <a:pt x="512927" y="154068"/>
                  </a:lnTo>
                  <a:cubicBezTo>
                    <a:pt x="512927" y="153749"/>
                    <a:pt x="512927" y="153455"/>
                    <a:pt x="512927" y="153137"/>
                  </a:cubicBezTo>
                  <a:cubicBezTo>
                    <a:pt x="512927" y="152818"/>
                    <a:pt x="512927" y="152058"/>
                    <a:pt x="512927" y="151519"/>
                  </a:cubicBezTo>
                  <a:lnTo>
                    <a:pt x="512927" y="150833"/>
                  </a:lnTo>
                  <a:cubicBezTo>
                    <a:pt x="512927" y="150490"/>
                    <a:pt x="512927" y="150147"/>
                    <a:pt x="512927" y="149828"/>
                  </a:cubicBezTo>
                  <a:cubicBezTo>
                    <a:pt x="512927" y="149510"/>
                    <a:pt x="512927" y="149338"/>
                    <a:pt x="512927" y="149118"/>
                  </a:cubicBezTo>
                  <a:cubicBezTo>
                    <a:pt x="512927" y="148897"/>
                    <a:pt x="512927" y="148137"/>
                    <a:pt x="512927" y="147672"/>
                  </a:cubicBezTo>
                  <a:lnTo>
                    <a:pt x="512927" y="147329"/>
                  </a:lnTo>
                  <a:cubicBezTo>
                    <a:pt x="512927" y="146986"/>
                    <a:pt x="512927" y="146643"/>
                    <a:pt x="512927" y="146299"/>
                  </a:cubicBezTo>
                  <a:cubicBezTo>
                    <a:pt x="512927" y="145956"/>
                    <a:pt x="512927" y="145981"/>
                    <a:pt x="512927" y="145834"/>
                  </a:cubicBezTo>
                  <a:cubicBezTo>
                    <a:pt x="512927" y="145687"/>
                    <a:pt x="512927" y="145172"/>
                    <a:pt x="512927" y="144878"/>
                  </a:cubicBezTo>
                  <a:lnTo>
                    <a:pt x="512927" y="144657"/>
                  </a:lnTo>
                  <a:cubicBezTo>
                    <a:pt x="512927" y="144290"/>
                    <a:pt x="512927" y="143971"/>
                    <a:pt x="512927" y="143677"/>
                  </a:cubicBezTo>
                  <a:lnTo>
                    <a:pt x="512927" y="143408"/>
                  </a:lnTo>
                  <a:cubicBezTo>
                    <a:pt x="512927" y="143163"/>
                    <a:pt x="512927" y="142967"/>
                    <a:pt x="512927" y="142771"/>
                  </a:cubicBezTo>
                  <a:cubicBezTo>
                    <a:pt x="512927" y="142574"/>
                    <a:pt x="512927" y="142623"/>
                    <a:pt x="512927" y="142574"/>
                  </a:cubicBezTo>
                  <a:cubicBezTo>
                    <a:pt x="512927" y="142525"/>
                    <a:pt x="512927" y="142109"/>
                    <a:pt x="512927" y="141937"/>
                  </a:cubicBezTo>
                  <a:lnTo>
                    <a:pt x="512927" y="141937"/>
                  </a:lnTo>
                  <a:cubicBezTo>
                    <a:pt x="512927" y="141815"/>
                    <a:pt x="512927" y="141692"/>
                    <a:pt x="512927" y="141594"/>
                  </a:cubicBezTo>
                  <a:cubicBezTo>
                    <a:pt x="512927" y="141594"/>
                    <a:pt x="512927" y="141398"/>
                    <a:pt x="512927" y="141349"/>
                  </a:cubicBezTo>
                  <a:cubicBezTo>
                    <a:pt x="511358" y="136717"/>
                    <a:pt x="512927" y="128459"/>
                    <a:pt x="509300" y="126915"/>
                  </a:cubicBezTo>
                  <a:cubicBezTo>
                    <a:pt x="505673" y="125371"/>
                    <a:pt x="507756" y="119563"/>
                    <a:pt x="505183" y="114662"/>
                  </a:cubicBezTo>
                  <a:cubicBezTo>
                    <a:pt x="502610" y="109761"/>
                    <a:pt x="510844" y="106403"/>
                    <a:pt x="510844" y="104345"/>
                  </a:cubicBezTo>
                  <a:cubicBezTo>
                    <a:pt x="510844" y="102286"/>
                    <a:pt x="511358" y="96086"/>
                    <a:pt x="514985" y="94542"/>
                  </a:cubicBezTo>
                  <a:cubicBezTo>
                    <a:pt x="518612" y="92998"/>
                    <a:pt x="516015" y="88342"/>
                    <a:pt x="512927" y="86284"/>
                  </a:cubicBezTo>
                  <a:cubicBezTo>
                    <a:pt x="509839" y="84225"/>
                    <a:pt x="512927" y="79594"/>
                    <a:pt x="508271" y="75967"/>
                  </a:cubicBezTo>
                  <a:cubicBezTo>
                    <a:pt x="503615" y="72340"/>
                    <a:pt x="507242" y="67708"/>
                    <a:pt x="510721" y="66679"/>
                  </a:cubicBezTo>
                  <a:cubicBezTo>
                    <a:pt x="514201" y="65649"/>
                    <a:pt x="513319" y="61533"/>
                    <a:pt x="515378" y="60503"/>
                  </a:cubicBezTo>
                  <a:cubicBezTo>
                    <a:pt x="516382" y="59498"/>
                    <a:pt x="517093" y="58224"/>
                    <a:pt x="517411" y="56827"/>
                  </a:cubicBezTo>
                  <a:cubicBezTo>
                    <a:pt x="512241" y="51338"/>
                    <a:pt x="509153" y="44035"/>
                    <a:pt x="501580" y="44035"/>
                  </a:cubicBezTo>
                  <a:cubicBezTo>
                    <a:pt x="491606" y="44035"/>
                    <a:pt x="487735" y="47932"/>
                    <a:pt x="481069" y="43496"/>
                  </a:cubicBezTo>
                  <a:cubicBezTo>
                    <a:pt x="474427" y="39379"/>
                    <a:pt x="466831" y="37075"/>
                    <a:pt x="459014" y="36830"/>
                  </a:cubicBezTo>
                  <a:cubicBezTo>
                    <a:pt x="452912" y="36830"/>
                    <a:pt x="460116" y="23524"/>
                    <a:pt x="443476" y="19676"/>
                  </a:cubicBezTo>
                  <a:cubicBezTo>
                    <a:pt x="426837" y="15829"/>
                    <a:pt x="418970" y="8575"/>
                    <a:pt x="404683" y="12471"/>
                  </a:cubicBezTo>
                  <a:cubicBezTo>
                    <a:pt x="390396" y="16368"/>
                    <a:pt x="368634" y="20779"/>
                    <a:pt x="363022" y="28547"/>
                  </a:cubicBezTo>
                  <a:cubicBezTo>
                    <a:pt x="357410" y="36316"/>
                    <a:pt x="346922" y="39085"/>
                    <a:pt x="346922" y="46853"/>
                  </a:cubicBezTo>
                  <a:cubicBezTo>
                    <a:pt x="346922" y="54622"/>
                    <a:pt x="346383" y="60160"/>
                    <a:pt x="350255" y="66802"/>
                  </a:cubicBezTo>
                  <a:cubicBezTo>
                    <a:pt x="354127" y="73443"/>
                    <a:pt x="360229" y="77903"/>
                    <a:pt x="351921" y="86774"/>
                  </a:cubicBezTo>
                  <a:cubicBezTo>
                    <a:pt x="343614" y="95645"/>
                    <a:pt x="333076" y="112824"/>
                    <a:pt x="320872" y="106722"/>
                  </a:cubicBezTo>
                  <a:cubicBezTo>
                    <a:pt x="308668" y="100620"/>
                    <a:pt x="288720" y="81775"/>
                    <a:pt x="269409" y="77903"/>
                  </a:cubicBezTo>
                  <a:cubicBezTo>
                    <a:pt x="250098" y="74031"/>
                    <a:pt x="244437" y="71801"/>
                    <a:pt x="233360" y="71801"/>
                  </a:cubicBezTo>
                  <a:cubicBezTo>
                    <a:pt x="222284" y="71801"/>
                    <a:pt x="212285" y="76702"/>
                    <a:pt x="206746" y="63468"/>
                  </a:cubicBezTo>
                  <a:cubicBezTo>
                    <a:pt x="201208" y="50235"/>
                    <a:pt x="202311" y="32983"/>
                    <a:pt x="188440" y="29650"/>
                  </a:cubicBezTo>
                  <a:cubicBezTo>
                    <a:pt x="174570" y="26317"/>
                    <a:pt x="171801" y="25778"/>
                    <a:pt x="163493" y="20215"/>
                  </a:cubicBezTo>
                  <a:cubicBezTo>
                    <a:pt x="155185" y="14652"/>
                    <a:pt x="142418" y="9702"/>
                    <a:pt x="131341" y="11908"/>
                  </a:cubicBezTo>
                  <a:cubicBezTo>
                    <a:pt x="120264" y="14113"/>
                    <a:pt x="106835" y="16809"/>
                    <a:pt x="97032" y="11344"/>
                  </a:cubicBezTo>
                  <a:cubicBezTo>
                    <a:pt x="87793" y="6222"/>
                    <a:pt x="79535" y="684"/>
                    <a:pt x="71325" y="-909"/>
                  </a:cubicBezTo>
                  <a:cubicBezTo>
                    <a:pt x="71007" y="7423"/>
                    <a:pt x="70149" y="26268"/>
                    <a:pt x="69169" y="29675"/>
                  </a:cubicBezTo>
                  <a:cubicBezTo>
                    <a:pt x="66963" y="33596"/>
                    <a:pt x="59489" y="36977"/>
                    <a:pt x="51745" y="395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6" name="Freeform: Shape 1695">
              <a:extLst>
                <a:ext uri="{FF2B5EF4-FFF2-40B4-BE49-F238E27FC236}">
                  <a16:creationId xmlns:a16="http://schemas.microsoft.com/office/drawing/2014/main" xmlns="" id="{7B215B08-354B-6BD1-CA6E-8D59A4E4DBF1}"/>
                </a:ext>
              </a:extLst>
            </p:cNvPr>
            <p:cNvSpPr/>
            <p:nvPr/>
          </p:nvSpPr>
          <p:spPr>
            <a:xfrm>
              <a:off x="5269111" y="3956137"/>
              <a:ext cx="96817" cy="101251"/>
            </a:xfrm>
            <a:custGeom>
              <a:avLst/>
              <a:gdLst>
                <a:gd name="connsiteX0" fmla="*/ 68508 w 96817"/>
                <a:gd name="connsiteY0" fmla="*/ 90981 h 101251"/>
                <a:gd name="connsiteX1" fmla="*/ 76766 w 96817"/>
                <a:gd name="connsiteY1" fmla="*/ 81006 h 101251"/>
                <a:gd name="connsiteX2" fmla="*/ 85711 w 96817"/>
                <a:gd name="connsiteY2" fmla="*/ 72748 h 101251"/>
                <a:gd name="connsiteX3" fmla="*/ 96028 w 96817"/>
                <a:gd name="connsiteY3" fmla="*/ 60495 h 101251"/>
                <a:gd name="connsiteX4" fmla="*/ 96445 w 96817"/>
                <a:gd name="connsiteY4" fmla="*/ 59514 h 101251"/>
                <a:gd name="connsiteX5" fmla="*/ 96445 w 96817"/>
                <a:gd name="connsiteY5" fmla="*/ 59221 h 101251"/>
                <a:gd name="connsiteX6" fmla="*/ 96617 w 96817"/>
                <a:gd name="connsiteY6" fmla="*/ 58534 h 101251"/>
                <a:gd name="connsiteX7" fmla="*/ 96617 w 96817"/>
                <a:gd name="connsiteY7" fmla="*/ 58265 h 101251"/>
                <a:gd name="connsiteX8" fmla="*/ 96617 w 96817"/>
                <a:gd name="connsiteY8" fmla="*/ 57432 h 101251"/>
                <a:gd name="connsiteX9" fmla="*/ 96617 w 96817"/>
                <a:gd name="connsiteY9" fmla="*/ 57432 h 101251"/>
                <a:gd name="connsiteX10" fmla="*/ 96617 w 96817"/>
                <a:gd name="connsiteY10" fmla="*/ 56549 h 101251"/>
                <a:gd name="connsiteX11" fmla="*/ 96617 w 96817"/>
                <a:gd name="connsiteY11" fmla="*/ 56305 h 101251"/>
                <a:gd name="connsiteX12" fmla="*/ 96469 w 96817"/>
                <a:gd name="connsiteY12" fmla="*/ 55667 h 101251"/>
                <a:gd name="connsiteX13" fmla="*/ 96469 w 96817"/>
                <a:gd name="connsiteY13" fmla="*/ 55422 h 101251"/>
                <a:gd name="connsiteX14" fmla="*/ 96200 w 96817"/>
                <a:gd name="connsiteY14" fmla="*/ 54736 h 101251"/>
                <a:gd name="connsiteX15" fmla="*/ 96200 w 96817"/>
                <a:gd name="connsiteY15" fmla="*/ 54613 h 101251"/>
                <a:gd name="connsiteX16" fmla="*/ 95808 w 96817"/>
                <a:gd name="connsiteY16" fmla="*/ 53854 h 101251"/>
                <a:gd name="connsiteX17" fmla="*/ 95685 w 96817"/>
                <a:gd name="connsiteY17" fmla="*/ 53682 h 101251"/>
                <a:gd name="connsiteX18" fmla="*/ 95342 w 96817"/>
                <a:gd name="connsiteY18" fmla="*/ 53119 h 101251"/>
                <a:gd name="connsiteX19" fmla="*/ 95195 w 96817"/>
                <a:gd name="connsiteY19" fmla="*/ 52898 h 101251"/>
                <a:gd name="connsiteX20" fmla="*/ 94803 w 96817"/>
                <a:gd name="connsiteY20" fmla="*/ 52383 h 101251"/>
                <a:gd name="connsiteX21" fmla="*/ 94680 w 96817"/>
                <a:gd name="connsiteY21" fmla="*/ 52212 h 101251"/>
                <a:gd name="connsiteX22" fmla="*/ 94166 w 96817"/>
                <a:gd name="connsiteY22" fmla="*/ 51599 h 101251"/>
                <a:gd name="connsiteX23" fmla="*/ 93970 w 96817"/>
                <a:gd name="connsiteY23" fmla="*/ 51403 h 101251"/>
                <a:gd name="connsiteX24" fmla="*/ 93627 w 96817"/>
                <a:gd name="connsiteY24" fmla="*/ 51011 h 101251"/>
                <a:gd name="connsiteX25" fmla="*/ 93382 w 96817"/>
                <a:gd name="connsiteY25" fmla="*/ 50766 h 101251"/>
                <a:gd name="connsiteX26" fmla="*/ 93136 w 96817"/>
                <a:gd name="connsiteY26" fmla="*/ 50496 h 101251"/>
                <a:gd name="connsiteX27" fmla="*/ 92867 w 96817"/>
                <a:gd name="connsiteY27" fmla="*/ 50227 h 101251"/>
                <a:gd name="connsiteX28" fmla="*/ 91862 w 96817"/>
                <a:gd name="connsiteY28" fmla="*/ 49247 h 101251"/>
                <a:gd name="connsiteX29" fmla="*/ 91176 w 96817"/>
                <a:gd name="connsiteY29" fmla="*/ 48536 h 101251"/>
                <a:gd name="connsiteX30" fmla="*/ 89460 w 96817"/>
                <a:gd name="connsiteY30" fmla="*/ 32019 h 101251"/>
                <a:gd name="connsiteX31" fmla="*/ 83628 w 96817"/>
                <a:gd name="connsiteY31" fmla="*/ 23441 h 101251"/>
                <a:gd name="connsiteX32" fmla="*/ 77771 w 96817"/>
                <a:gd name="connsiteY32" fmla="*/ 10723 h 101251"/>
                <a:gd name="connsiteX33" fmla="*/ 67797 w 96817"/>
                <a:gd name="connsiteY33" fmla="*/ 1435 h 101251"/>
                <a:gd name="connsiteX34" fmla="*/ 54392 w 96817"/>
                <a:gd name="connsiteY34" fmla="*/ -648 h 101251"/>
                <a:gd name="connsiteX35" fmla="*/ 43389 w 96817"/>
                <a:gd name="connsiteY35" fmla="*/ 2807 h 101251"/>
                <a:gd name="connsiteX36" fmla="*/ 31700 w 96817"/>
                <a:gd name="connsiteY36" fmla="*/ 3494 h 101251"/>
                <a:gd name="connsiteX37" fmla="*/ 23441 w 96817"/>
                <a:gd name="connsiteY37" fmla="*/ 8983 h 101251"/>
                <a:gd name="connsiteX38" fmla="*/ 14839 w 96817"/>
                <a:gd name="connsiteY38" fmla="*/ 21015 h 101251"/>
                <a:gd name="connsiteX39" fmla="*/ 7634 w 96817"/>
                <a:gd name="connsiteY39" fmla="*/ 28588 h 101251"/>
                <a:gd name="connsiteX40" fmla="*/ -183 w 96817"/>
                <a:gd name="connsiteY40" fmla="*/ 31161 h 101251"/>
                <a:gd name="connsiteX41" fmla="*/ 2071 w 96817"/>
                <a:gd name="connsiteY41" fmla="*/ 41723 h 101251"/>
                <a:gd name="connsiteX42" fmla="*/ 22583 w 96817"/>
                <a:gd name="connsiteY42" fmla="*/ 78336 h 101251"/>
                <a:gd name="connsiteX43" fmla="*/ 50299 w 96817"/>
                <a:gd name="connsiteY43" fmla="*/ 94975 h 101251"/>
                <a:gd name="connsiteX44" fmla="*/ 60102 w 96817"/>
                <a:gd name="connsiteY44" fmla="*/ 100342 h 101251"/>
                <a:gd name="connsiteX45" fmla="*/ 68508 w 96817"/>
                <a:gd name="connsiteY45" fmla="*/ 90981 h 10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6817" h="101251">
                  <a:moveTo>
                    <a:pt x="68508" y="90981"/>
                  </a:moveTo>
                  <a:cubicBezTo>
                    <a:pt x="70223" y="88236"/>
                    <a:pt x="73678" y="82722"/>
                    <a:pt x="76766" y="81006"/>
                  </a:cubicBezTo>
                  <a:cubicBezTo>
                    <a:pt x="79854" y="79291"/>
                    <a:pt x="85025" y="76105"/>
                    <a:pt x="85711" y="72748"/>
                  </a:cubicBezTo>
                  <a:cubicBezTo>
                    <a:pt x="86397" y="69391"/>
                    <a:pt x="93063" y="66229"/>
                    <a:pt x="96028" y="60495"/>
                  </a:cubicBezTo>
                  <a:cubicBezTo>
                    <a:pt x="96200" y="60176"/>
                    <a:pt x="96322" y="59858"/>
                    <a:pt x="96445" y="59514"/>
                  </a:cubicBezTo>
                  <a:cubicBezTo>
                    <a:pt x="96445" y="59416"/>
                    <a:pt x="96445" y="59319"/>
                    <a:pt x="96445" y="59221"/>
                  </a:cubicBezTo>
                  <a:cubicBezTo>
                    <a:pt x="96518" y="59000"/>
                    <a:pt x="96567" y="58755"/>
                    <a:pt x="96617" y="58534"/>
                  </a:cubicBezTo>
                  <a:cubicBezTo>
                    <a:pt x="96617" y="58436"/>
                    <a:pt x="96617" y="58363"/>
                    <a:pt x="96617" y="58265"/>
                  </a:cubicBezTo>
                  <a:cubicBezTo>
                    <a:pt x="96641" y="57995"/>
                    <a:pt x="96641" y="57701"/>
                    <a:pt x="96617" y="57432"/>
                  </a:cubicBezTo>
                  <a:lnTo>
                    <a:pt x="96617" y="57432"/>
                  </a:lnTo>
                  <a:cubicBezTo>
                    <a:pt x="96617" y="57113"/>
                    <a:pt x="96617" y="56819"/>
                    <a:pt x="96617" y="56549"/>
                  </a:cubicBezTo>
                  <a:cubicBezTo>
                    <a:pt x="96617" y="56476"/>
                    <a:pt x="96617" y="56378"/>
                    <a:pt x="96617" y="56305"/>
                  </a:cubicBezTo>
                  <a:lnTo>
                    <a:pt x="96469" y="55667"/>
                  </a:lnTo>
                  <a:lnTo>
                    <a:pt x="96469" y="55422"/>
                  </a:lnTo>
                  <a:cubicBezTo>
                    <a:pt x="96469" y="55201"/>
                    <a:pt x="96298" y="54957"/>
                    <a:pt x="96200" y="54736"/>
                  </a:cubicBezTo>
                  <a:lnTo>
                    <a:pt x="96200" y="54613"/>
                  </a:lnTo>
                  <a:lnTo>
                    <a:pt x="95808" y="53854"/>
                  </a:lnTo>
                  <a:lnTo>
                    <a:pt x="95685" y="53682"/>
                  </a:lnTo>
                  <a:cubicBezTo>
                    <a:pt x="95587" y="53486"/>
                    <a:pt x="95465" y="53290"/>
                    <a:pt x="95342" y="53119"/>
                  </a:cubicBezTo>
                  <a:lnTo>
                    <a:pt x="95195" y="52898"/>
                  </a:lnTo>
                  <a:lnTo>
                    <a:pt x="94803" y="52383"/>
                  </a:lnTo>
                  <a:lnTo>
                    <a:pt x="94680" y="52212"/>
                  </a:lnTo>
                  <a:lnTo>
                    <a:pt x="94166" y="51599"/>
                  </a:lnTo>
                  <a:cubicBezTo>
                    <a:pt x="94117" y="51525"/>
                    <a:pt x="94043" y="51452"/>
                    <a:pt x="93970" y="51403"/>
                  </a:cubicBezTo>
                  <a:cubicBezTo>
                    <a:pt x="93872" y="51256"/>
                    <a:pt x="93749" y="51134"/>
                    <a:pt x="93627" y="51011"/>
                  </a:cubicBezTo>
                  <a:cubicBezTo>
                    <a:pt x="93553" y="50913"/>
                    <a:pt x="93480" y="50839"/>
                    <a:pt x="93382" y="50766"/>
                  </a:cubicBezTo>
                  <a:lnTo>
                    <a:pt x="93136" y="50496"/>
                  </a:lnTo>
                  <a:lnTo>
                    <a:pt x="92867" y="50227"/>
                  </a:lnTo>
                  <a:lnTo>
                    <a:pt x="91862" y="49247"/>
                  </a:lnTo>
                  <a:cubicBezTo>
                    <a:pt x="91617" y="49026"/>
                    <a:pt x="91396" y="48781"/>
                    <a:pt x="91176" y="48536"/>
                  </a:cubicBezTo>
                  <a:cubicBezTo>
                    <a:pt x="89804" y="46820"/>
                    <a:pt x="90147" y="34445"/>
                    <a:pt x="89460" y="32019"/>
                  </a:cubicBezTo>
                  <a:cubicBezTo>
                    <a:pt x="88652" y="28539"/>
                    <a:pt x="86569" y="25476"/>
                    <a:pt x="83628" y="23441"/>
                  </a:cubicBezTo>
                  <a:cubicBezTo>
                    <a:pt x="79830" y="20991"/>
                    <a:pt x="78457" y="14497"/>
                    <a:pt x="77771" y="10723"/>
                  </a:cubicBezTo>
                  <a:cubicBezTo>
                    <a:pt x="77085" y="6949"/>
                    <a:pt x="69513" y="4866"/>
                    <a:pt x="67797" y="1435"/>
                  </a:cubicBezTo>
                  <a:cubicBezTo>
                    <a:pt x="66082" y="-1996"/>
                    <a:pt x="57823" y="-648"/>
                    <a:pt x="54392" y="-648"/>
                  </a:cubicBezTo>
                  <a:cubicBezTo>
                    <a:pt x="50447" y="-672"/>
                    <a:pt x="46599" y="553"/>
                    <a:pt x="43389" y="2807"/>
                  </a:cubicBezTo>
                  <a:cubicBezTo>
                    <a:pt x="40301" y="5258"/>
                    <a:pt x="37189" y="5258"/>
                    <a:pt x="31700" y="3494"/>
                  </a:cubicBezTo>
                  <a:cubicBezTo>
                    <a:pt x="26210" y="1729"/>
                    <a:pt x="24348" y="3494"/>
                    <a:pt x="23441" y="8983"/>
                  </a:cubicBezTo>
                  <a:cubicBezTo>
                    <a:pt x="22853" y="14203"/>
                    <a:pt x="19594" y="18761"/>
                    <a:pt x="14839" y="21015"/>
                  </a:cubicBezTo>
                  <a:cubicBezTo>
                    <a:pt x="9938" y="23099"/>
                    <a:pt x="10379" y="24471"/>
                    <a:pt x="7634" y="28588"/>
                  </a:cubicBezTo>
                  <a:cubicBezTo>
                    <a:pt x="6188" y="30744"/>
                    <a:pt x="2733" y="31210"/>
                    <a:pt x="-183" y="31161"/>
                  </a:cubicBezTo>
                  <a:cubicBezTo>
                    <a:pt x="552" y="34396"/>
                    <a:pt x="1287" y="37900"/>
                    <a:pt x="2071" y="41723"/>
                  </a:cubicBezTo>
                  <a:cubicBezTo>
                    <a:pt x="5405" y="57824"/>
                    <a:pt x="10379" y="74439"/>
                    <a:pt x="22583" y="78336"/>
                  </a:cubicBezTo>
                  <a:cubicBezTo>
                    <a:pt x="34787" y="82232"/>
                    <a:pt x="38659" y="89976"/>
                    <a:pt x="50299" y="94975"/>
                  </a:cubicBezTo>
                  <a:cubicBezTo>
                    <a:pt x="53731" y="96421"/>
                    <a:pt x="57014" y="98234"/>
                    <a:pt x="60102" y="100342"/>
                  </a:cubicBezTo>
                  <a:cubicBezTo>
                    <a:pt x="62871" y="95220"/>
                    <a:pt x="67086" y="93186"/>
                    <a:pt x="68508" y="9098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7" name="Freeform: Shape 1696">
              <a:extLst>
                <a:ext uri="{FF2B5EF4-FFF2-40B4-BE49-F238E27FC236}">
                  <a16:creationId xmlns:a16="http://schemas.microsoft.com/office/drawing/2014/main" xmlns="" id="{B8DBF079-2764-44B5-F0EA-D91A10DC9CDA}"/>
                </a:ext>
              </a:extLst>
            </p:cNvPr>
            <p:cNvSpPr/>
            <p:nvPr/>
          </p:nvSpPr>
          <p:spPr>
            <a:xfrm>
              <a:off x="5214683" y="3866790"/>
              <a:ext cx="239430" cy="184418"/>
            </a:xfrm>
            <a:custGeom>
              <a:avLst/>
              <a:gdLst>
                <a:gd name="connsiteX0" fmla="*/ 62087 w 239430"/>
                <a:gd name="connsiteY0" fmla="*/ 117739 h 184418"/>
                <a:gd name="connsiteX1" fmla="*/ 69292 w 239430"/>
                <a:gd name="connsiteY1" fmla="*/ 110166 h 184418"/>
                <a:gd name="connsiteX2" fmla="*/ 77893 w 239430"/>
                <a:gd name="connsiteY2" fmla="*/ 98134 h 184418"/>
                <a:gd name="connsiteX3" fmla="*/ 86152 w 239430"/>
                <a:gd name="connsiteY3" fmla="*/ 92644 h 184418"/>
                <a:gd name="connsiteX4" fmla="*/ 97842 w 239430"/>
                <a:gd name="connsiteY4" fmla="*/ 91958 h 184418"/>
                <a:gd name="connsiteX5" fmla="*/ 108845 w 239430"/>
                <a:gd name="connsiteY5" fmla="*/ 88503 h 184418"/>
                <a:gd name="connsiteX6" fmla="*/ 122250 w 239430"/>
                <a:gd name="connsiteY6" fmla="*/ 90586 h 184418"/>
                <a:gd name="connsiteX7" fmla="*/ 132224 w 239430"/>
                <a:gd name="connsiteY7" fmla="*/ 99874 h 184418"/>
                <a:gd name="connsiteX8" fmla="*/ 138081 w 239430"/>
                <a:gd name="connsiteY8" fmla="*/ 112592 h 184418"/>
                <a:gd name="connsiteX9" fmla="*/ 143913 w 239430"/>
                <a:gd name="connsiteY9" fmla="*/ 121169 h 184418"/>
                <a:gd name="connsiteX10" fmla="*/ 145629 w 239430"/>
                <a:gd name="connsiteY10" fmla="*/ 137687 h 184418"/>
                <a:gd name="connsiteX11" fmla="*/ 146315 w 239430"/>
                <a:gd name="connsiteY11" fmla="*/ 138397 h 184418"/>
                <a:gd name="connsiteX12" fmla="*/ 147320 w 239430"/>
                <a:gd name="connsiteY12" fmla="*/ 139378 h 184418"/>
                <a:gd name="connsiteX13" fmla="*/ 152515 w 239430"/>
                <a:gd name="connsiteY13" fmla="*/ 138030 h 184418"/>
                <a:gd name="connsiteX14" fmla="*/ 161803 w 239430"/>
                <a:gd name="connsiteY14" fmla="*/ 140480 h 184418"/>
                <a:gd name="connsiteX15" fmla="*/ 173149 w 239430"/>
                <a:gd name="connsiteY15" fmla="*/ 138422 h 184418"/>
                <a:gd name="connsiteX16" fmla="*/ 179349 w 239430"/>
                <a:gd name="connsiteY16" fmla="*/ 148053 h 184418"/>
                <a:gd name="connsiteX17" fmla="*/ 180035 w 239430"/>
                <a:gd name="connsiteY17" fmla="*/ 158027 h 184418"/>
                <a:gd name="connsiteX18" fmla="*/ 182780 w 239430"/>
                <a:gd name="connsiteY18" fmla="*/ 165256 h 184418"/>
                <a:gd name="connsiteX19" fmla="*/ 181065 w 239430"/>
                <a:gd name="connsiteY19" fmla="*/ 177289 h 184418"/>
                <a:gd name="connsiteX20" fmla="*/ 191382 w 239430"/>
                <a:gd name="connsiteY20" fmla="*/ 182778 h 184418"/>
                <a:gd name="connsiteX21" fmla="*/ 202728 w 239430"/>
                <a:gd name="connsiteY21" fmla="*/ 174863 h 184418"/>
                <a:gd name="connsiteX22" fmla="*/ 208561 w 239430"/>
                <a:gd name="connsiteY22" fmla="*/ 166972 h 184418"/>
                <a:gd name="connsiteX23" fmla="*/ 209369 w 239430"/>
                <a:gd name="connsiteY23" fmla="*/ 167731 h 184418"/>
                <a:gd name="connsiteX24" fmla="*/ 209541 w 239430"/>
                <a:gd name="connsiteY24" fmla="*/ 167903 h 184418"/>
                <a:gd name="connsiteX25" fmla="*/ 210031 w 239430"/>
                <a:gd name="connsiteY25" fmla="*/ 168466 h 184418"/>
                <a:gd name="connsiteX26" fmla="*/ 210153 w 239430"/>
                <a:gd name="connsiteY26" fmla="*/ 168638 h 184418"/>
                <a:gd name="connsiteX27" fmla="*/ 210570 w 239430"/>
                <a:gd name="connsiteY27" fmla="*/ 169202 h 184418"/>
                <a:gd name="connsiteX28" fmla="*/ 210570 w 239430"/>
                <a:gd name="connsiteY28" fmla="*/ 169202 h 184418"/>
                <a:gd name="connsiteX29" fmla="*/ 214589 w 239430"/>
                <a:gd name="connsiteY29" fmla="*/ 173834 h 184418"/>
                <a:gd name="connsiteX30" fmla="*/ 215054 w 239430"/>
                <a:gd name="connsiteY30" fmla="*/ 173834 h 184418"/>
                <a:gd name="connsiteX31" fmla="*/ 222627 w 239430"/>
                <a:gd name="connsiteY31" fmla="*/ 166628 h 184418"/>
                <a:gd name="connsiteX32" fmla="*/ 225371 w 239430"/>
                <a:gd name="connsiteY32" fmla="*/ 160428 h 184418"/>
                <a:gd name="connsiteX33" fmla="*/ 230518 w 239430"/>
                <a:gd name="connsiteY33" fmla="*/ 155527 h 184418"/>
                <a:gd name="connsiteX34" fmla="*/ 222284 w 239430"/>
                <a:gd name="connsiteY34" fmla="*/ 149327 h 184418"/>
                <a:gd name="connsiteX35" fmla="*/ 222627 w 239430"/>
                <a:gd name="connsiteY35" fmla="*/ 140382 h 184418"/>
                <a:gd name="connsiteX36" fmla="*/ 233288 w 239430"/>
                <a:gd name="connsiteY36" fmla="*/ 142441 h 184418"/>
                <a:gd name="connsiteX37" fmla="*/ 239120 w 239430"/>
                <a:gd name="connsiteY37" fmla="*/ 142098 h 184418"/>
                <a:gd name="connsiteX38" fmla="*/ 236375 w 239430"/>
                <a:gd name="connsiteY38" fmla="*/ 134207 h 184418"/>
                <a:gd name="connsiteX39" fmla="*/ 230518 w 239430"/>
                <a:gd name="connsiteY39" fmla="*/ 129036 h 184418"/>
                <a:gd name="connsiteX40" fmla="*/ 229832 w 239430"/>
                <a:gd name="connsiteY40" fmla="*/ 122861 h 184418"/>
                <a:gd name="connsiteX41" fmla="*/ 233630 w 239430"/>
                <a:gd name="connsiteY41" fmla="*/ 116317 h 184418"/>
                <a:gd name="connsiteX42" fmla="*/ 229832 w 239430"/>
                <a:gd name="connsiteY42" fmla="*/ 108059 h 184418"/>
                <a:gd name="connsiteX43" fmla="*/ 220912 w 239430"/>
                <a:gd name="connsiteY43" fmla="*/ 101540 h 184418"/>
                <a:gd name="connsiteX44" fmla="*/ 222627 w 239430"/>
                <a:gd name="connsiteY44" fmla="*/ 92595 h 184418"/>
                <a:gd name="connsiteX45" fmla="*/ 224539 w 239430"/>
                <a:gd name="connsiteY45" fmla="*/ 79411 h 184418"/>
                <a:gd name="connsiteX46" fmla="*/ 224539 w 239430"/>
                <a:gd name="connsiteY46" fmla="*/ 79264 h 184418"/>
                <a:gd name="connsiteX47" fmla="*/ 219392 w 239430"/>
                <a:gd name="connsiteY47" fmla="*/ 70761 h 184418"/>
                <a:gd name="connsiteX48" fmla="*/ 217849 w 239430"/>
                <a:gd name="connsiteY48" fmla="*/ 58630 h 184418"/>
                <a:gd name="connsiteX49" fmla="*/ 208806 w 239430"/>
                <a:gd name="connsiteY49" fmla="*/ 55787 h 184418"/>
                <a:gd name="connsiteX50" fmla="*/ 213707 w 239430"/>
                <a:gd name="connsiteY50" fmla="*/ 45740 h 184418"/>
                <a:gd name="connsiteX51" fmla="*/ 209590 w 239430"/>
                <a:gd name="connsiteY51" fmla="*/ 40054 h 184418"/>
                <a:gd name="connsiteX52" fmla="*/ 204174 w 239430"/>
                <a:gd name="connsiteY52" fmla="*/ 32580 h 184418"/>
                <a:gd name="connsiteX53" fmla="*/ 200057 w 239430"/>
                <a:gd name="connsiteY53" fmla="*/ 21748 h 184418"/>
                <a:gd name="connsiteX54" fmla="*/ 195400 w 239430"/>
                <a:gd name="connsiteY54" fmla="*/ 9887 h 184418"/>
                <a:gd name="connsiteX55" fmla="*/ 184569 w 239430"/>
                <a:gd name="connsiteY55" fmla="*/ 10401 h 184418"/>
                <a:gd name="connsiteX56" fmla="*/ 179422 w 239430"/>
                <a:gd name="connsiteY56" fmla="*/ 13489 h 184418"/>
                <a:gd name="connsiteX57" fmla="*/ 171164 w 239430"/>
                <a:gd name="connsiteY57" fmla="*/ 22777 h 184418"/>
                <a:gd name="connsiteX58" fmla="*/ 162905 w 239430"/>
                <a:gd name="connsiteY58" fmla="*/ 19689 h 184418"/>
                <a:gd name="connsiteX59" fmla="*/ 152588 w 239430"/>
                <a:gd name="connsiteY59" fmla="*/ 16087 h 184418"/>
                <a:gd name="connsiteX60" fmla="*/ 146388 w 239430"/>
                <a:gd name="connsiteY60" fmla="*/ 21748 h 184418"/>
                <a:gd name="connsiteX61" fmla="*/ 138154 w 239430"/>
                <a:gd name="connsiteY61" fmla="*/ 25890 h 184418"/>
                <a:gd name="connsiteX62" fmla="*/ 135042 w 239430"/>
                <a:gd name="connsiteY62" fmla="*/ 18146 h 184418"/>
                <a:gd name="connsiteX63" fmla="*/ 127323 w 239430"/>
                <a:gd name="connsiteY63" fmla="*/ 19689 h 184418"/>
                <a:gd name="connsiteX64" fmla="*/ 117005 w 239430"/>
                <a:gd name="connsiteY64" fmla="*/ 22263 h 184418"/>
                <a:gd name="connsiteX65" fmla="*/ 113893 w 239430"/>
                <a:gd name="connsiteY65" fmla="*/ 11431 h 184418"/>
                <a:gd name="connsiteX66" fmla="*/ 113183 w 239430"/>
                <a:gd name="connsiteY66" fmla="*/ 9862 h 184418"/>
                <a:gd name="connsiteX67" fmla="*/ 112913 w 239430"/>
                <a:gd name="connsiteY67" fmla="*/ 9642 h 184418"/>
                <a:gd name="connsiteX68" fmla="*/ 112496 w 239430"/>
                <a:gd name="connsiteY68" fmla="*/ 9323 h 184418"/>
                <a:gd name="connsiteX69" fmla="*/ 112104 w 239430"/>
                <a:gd name="connsiteY69" fmla="*/ 9127 h 184418"/>
                <a:gd name="connsiteX70" fmla="*/ 111639 w 239430"/>
                <a:gd name="connsiteY70" fmla="*/ 8907 h 184418"/>
                <a:gd name="connsiteX71" fmla="*/ 111149 w 239430"/>
                <a:gd name="connsiteY71" fmla="*/ 8760 h 184418"/>
                <a:gd name="connsiteX72" fmla="*/ 110634 w 239430"/>
                <a:gd name="connsiteY72" fmla="*/ 8613 h 184418"/>
                <a:gd name="connsiteX73" fmla="*/ 110070 w 239430"/>
                <a:gd name="connsiteY73" fmla="*/ 8613 h 184418"/>
                <a:gd name="connsiteX74" fmla="*/ 109458 w 239430"/>
                <a:gd name="connsiteY74" fmla="*/ 8613 h 184418"/>
                <a:gd name="connsiteX75" fmla="*/ 108845 w 239430"/>
                <a:gd name="connsiteY75" fmla="*/ 8613 h 184418"/>
                <a:gd name="connsiteX76" fmla="*/ 108208 w 239430"/>
                <a:gd name="connsiteY76" fmla="*/ 8613 h 184418"/>
                <a:gd name="connsiteX77" fmla="*/ 105389 w 239430"/>
                <a:gd name="connsiteY77" fmla="*/ 8613 h 184418"/>
                <a:gd name="connsiteX78" fmla="*/ 104017 w 239430"/>
                <a:gd name="connsiteY78" fmla="*/ 8613 h 184418"/>
                <a:gd name="connsiteX79" fmla="*/ 103356 w 239430"/>
                <a:gd name="connsiteY79" fmla="*/ 8613 h 184418"/>
                <a:gd name="connsiteX80" fmla="*/ 102498 w 239430"/>
                <a:gd name="connsiteY80" fmla="*/ 8613 h 184418"/>
                <a:gd name="connsiteX81" fmla="*/ 101910 w 239430"/>
                <a:gd name="connsiteY81" fmla="*/ 8613 h 184418"/>
                <a:gd name="connsiteX82" fmla="*/ 100954 w 239430"/>
                <a:gd name="connsiteY82" fmla="*/ 8613 h 184418"/>
                <a:gd name="connsiteX83" fmla="*/ 100488 w 239430"/>
                <a:gd name="connsiteY83" fmla="*/ 8613 h 184418"/>
                <a:gd name="connsiteX84" fmla="*/ 99018 w 239430"/>
                <a:gd name="connsiteY84" fmla="*/ 8613 h 184418"/>
                <a:gd name="connsiteX85" fmla="*/ 98552 w 239430"/>
                <a:gd name="connsiteY85" fmla="*/ 8613 h 184418"/>
                <a:gd name="connsiteX86" fmla="*/ 97646 w 239430"/>
                <a:gd name="connsiteY86" fmla="*/ 8613 h 184418"/>
                <a:gd name="connsiteX87" fmla="*/ 97156 w 239430"/>
                <a:gd name="connsiteY87" fmla="*/ 8613 h 184418"/>
                <a:gd name="connsiteX88" fmla="*/ 96322 w 239430"/>
                <a:gd name="connsiteY88" fmla="*/ 8613 h 184418"/>
                <a:gd name="connsiteX89" fmla="*/ 94852 w 239430"/>
                <a:gd name="connsiteY89" fmla="*/ 8613 h 184418"/>
                <a:gd name="connsiteX90" fmla="*/ 84020 w 239430"/>
                <a:gd name="connsiteY90" fmla="*/ 13759 h 184418"/>
                <a:gd name="connsiteX91" fmla="*/ 75762 w 239430"/>
                <a:gd name="connsiteY91" fmla="*/ 9642 h 184418"/>
                <a:gd name="connsiteX92" fmla="*/ 64930 w 239430"/>
                <a:gd name="connsiteY92" fmla="*/ 5525 h 184418"/>
                <a:gd name="connsiteX93" fmla="*/ 48927 w 239430"/>
                <a:gd name="connsiteY93" fmla="*/ -675 h 184418"/>
                <a:gd name="connsiteX94" fmla="*/ 47873 w 239430"/>
                <a:gd name="connsiteY94" fmla="*/ -846 h 184418"/>
                <a:gd name="connsiteX95" fmla="*/ 47138 w 239430"/>
                <a:gd name="connsiteY95" fmla="*/ -846 h 184418"/>
                <a:gd name="connsiteX96" fmla="*/ 46918 w 239430"/>
                <a:gd name="connsiteY96" fmla="*/ -846 h 184418"/>
                <a:gd name="connsiteX97" fmla="*/ 43340 w 239430"/>
                <a:gd name="connsiteY97" fmla="*/ -209 h 184418"/>
                <a:gd name="connsiteX98" fmla="*/ 43340 w 239430"/>
                <a:gd name="connsiteY98" fmla="*/ -209 h 184418"/>
                <a:gd name="connsiteX99" fmla="*/ 42237 w 239430"/>
                <a:gd name="connsiteY99" fmla="*/ 6137 h 184418"/>
                <a:gd name="connsiteX100" fmla="*/ 34885 w 239430"/>
                <a:gd name="connsiteY100" fmla="*/ 16454 h 184418"/>
                <a:gd name="connsiteX101" fmla="*/ 40056 w 239430"/>
                <a:gd name="connsiteY101" fmla="*/ 25203 h 184418"/>
                <a:gd name="connsiteX102" fmla="*/ 33341 w 239430"/>
                <a:gd name="connsiteY102" fmla="*/ 32947 h 184418"/>
                <a:gd name="connsiteX103" fmla="*/ 17853 w 239430"/>
                <a:gd name="connsiteY103" fmla="*/ 36059 h 184418"/>
                <a:gd name="connsiteX104" fmla="*/ 7022 w 239430"/>
                <a:gd name="connsiteY104" fmla="*/ 44294 h 184418"/>
                <a:gd name="connsiteX105" fmla="*/ -183 w 239430"/>
                <a:gd name="connsiteY105" fmla="*/ 52136 h 184418"/>
                <a:gd name="connsiteX106" fmla="*/ 8247 w 239430"/>
                <a:gd name="connsiteY106" fmla="*/ 60811 h 184418"/>
                <a:gd name="connsiteX107" fmla="*/ 21015 w 239430"/>
                <a:gd name="connsiteY107" fmla="*/ 79680 h 184418"/>
                <a:gd name="connsiteX108" fmla="*/ 45398 w 239430"/>
                <a:gd name="connsiteY108" fmla="*/ 95757 h 184418"/>
                <a:gd name="connsiteX109" fmla="*/ 54245 w 239430"/>
                <a:gd name="connsiteY109" fmla="*/ 120116 h 184418"/>
                <a:gd name="connsiteX110" fmla="*/ 62087 w 239430"/>
                <a:gd name="connsiteY110" fmla="*/ 117739 h 184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39430" h="184418">
                  <a:moveTo>
                    <a:pt x="62087" y="117739"/>
                  </a:moveTo>
                  <a:cubicBezTo>
                    <a:pt x="64832" y="113622"/>
                    <a:pt x="64538" y="112249"/>
                    <a:pt x="69292" y="110166"/>
                  </a:cubicBezTo>
                  <a:cubicBezTo>
                    <a:pt x="74046" y="107912"/>
                    <a:pt x="77305" y="103354"/>
                    <a:pt x="77893" y="98134"/>
                  </a:cubicBezTo>
                  <a:cubicBezTo>
                    <a:pt x="78923" y="92644"/>
                    <a:pt x="80638" y="90929"/>
                    <a:pt x="86152" y="92644"/>
                  </a:cubicBezTo>
                  <a:cubicBezTo>
                    <a:pt x="91666" y="94360"/>
                    <a:pt x="94754" y="94360"/>
                    <a:pt x="97842" y="91958"/>
                  </a:cubicBezTo>
                  <a:cubicBezTo>
                    <a:pt x="101052" y="89704"/>
                    <a:pt x="104899" y="88478"/>
                    <a:pt x="108845" y="88503"/>
                  </a:cubicBezTo>
                  <a:cubicBezTo>
                    <a:pt x="112276" y="88503"/>
                    <a:pt x="120535" y="87130"/>
                    <a:pt x="122250" y="90586"/>
                  </a:cubicBezTo>
                  <a:cubicBezTo>
                    <a:pt x="123965" y="94041"/>
                    <a:pt x="131538" y="96075"/>
                    <a:pt x="132224" y="99874"/>
                  </a:cubicBezTo>
                  <a:cubicBezTo>
                    <a:pt x="132910" y="103672"/>
                    <a:pt x="134282" y="110166"/>
                    <a:pt x="138081" y="112592"/>
                  </a:cubicBezTo>
                  <a:cubicBezTo>
                    <a:pt x="141021" y="114626"/>
                    <a:pt x="143105" y="117690"/>
                    <a:pt x="143913" y="121169"/>
                  </a:cubicBezTo>
                  <a:cubicBezTo>
                    <a:pt x="144599" y="123620"/>
                    <a:pt x="144256" y="135873"/>
                    <a:pt x="145629" y="137687"/>
                  </a:cubicBezTo>
                  <a:cubicBezTo>
                    <a:pt x="145849" y="137932"/>
                    <a:pt x="146070" y="138177"/>
                    <a:pt x="146315" y="138397"/>
                  </a:cubicBezTo>
                  <a:lnTo>
                    <a:pt x="147320" y="139378"/>
                  </a:lnTo>
                  <a:cubicBezTo>
                    <a:pt x="148643" y="137981"/>
                    <a:pt x="150677" y="137442"/>
                    <a:pt x="152515" y="138030"/>
                  </a:cubicBezTo>
                  <a:cubicBezTo>
                    <a:pt x="156632" y="139745"/>
                    <a:pt x="158372" y="142490"/>
                    <a:pt x="161803" y="140480"/>
                  </a:cubicBezTo>
                  <a:cubicBezTo>
                    <a:pt x="165234" y="138471"/>
                    <a:pt x="169375" y="136020"/>
                    <a:pt x="173149" y="138422"/>
                  </a:cubicBezTo>
                  <a:cubicBezTo>
                    <a:pt x="176923" y="140823"/>
                    <a:pt x="180035" y="143568"/>
                    <a:pt x="179349" y="148053"/>
                  </a:cubicBezTo>
                  <a:cubicBezTo>
                    <a:pt x="178663" y="152537"/>
                    <a:pt x="176899" y="155969"/>
                    <a:pt x="180035" y="158027"/>
                  </a:cubicBezTo>
                  <a:cubicBezTo>
                    <a:pt x="183172" y="160085"/>
                    <a:pt x="183123" y="162144"/>
                    <a:pt x="182780" y="165256"/>
                  </a:cubicBezTo>
                  <a:cubicBezTo>
                    <a:pt x="182437" y="168368"/>
                    <a:pt x="175207" y="178318"/>
                    <a:pt x="181065" y="177289"/>
                  </a:cubicBezTo>
                  <a:cubicBezTo>
                    <a:pt x="186921" y="176260"/>
                    <a:pt x="189298" y="186233"/>
                    <a:pt x="191382" y="182778"/>
                  </a:cubicBezTo>
                  <a:cubicBezTo>
                    <a:pt x="193465" y="179323"/>
                    <a:pt x="202042" y="180719"/>
                    <a:pt x="202728" y="174863"/>
                  </a:cubicBezTo>
                  <a:cubicBezTo>
                    <a:pt x="203414" y="169005"/>
                    <a:pt x="203757" y="162830"/>
                    <a:pt x="208561" y="166972"/>
                  </a:cubicBezTo>
                  <a:cubicBezTo>
                    <a:pt x="208854" y="167217"/>
                    <a:pt x="209124" y="167462"/>
                    <a:pt x="209369" y="167731"/>
                  </a:cubicBezTo>
                  <a:cubicBezTo>
                    <a:pt x="209442" y="167780"/>
                    <a:pt x="209492" y="167829"/>
                    <a:pt x="209541" y="167903"/>
                  </a:cubicBezTo>
                  <a:lnTo>
                    <a:pt x="210031" y="168466"/>
                  </a:lnTo>
                  <a:lnTo>
                    <a:pt x="210153" y="168638"/>
                  </a:lnTo>
                  <a:lnTo>
                    <a:pt x="210570" y="169202"/>
                  </a:lnTo>
                  <a:cubicBezTo>
                    <a:pt x="210570" y="169202"/>
                    <a:pt x="210570" y="169202"/>
                    <a:pt x="210570" y="169202"/>
                  </a:cubicBezTo>
                  <a:cubicBezTo>
                    <a:pt x="212433" y="172142"/>
                    <a:pt x="211575" y="174348"/>
                    <a:pt x="214589" y="173834"/>
                  </a:cubicBezTo>
                  <a:lnTo>
                    <a:pt x="215054" y="173834"/>
                  </a:lnTo>
                  <a:cubicBezTo>
                    <a:pt x="219515" y="172804"/>
                    <a:pt x="218486" y="166628"/>
                    <a:pt x="222627" y="166628"/>
                  </a:cubicBezTo>
                  <a:cubicBezTo>
                    <a:pt x="226769" y="166628"/>
                    <a:pt x="223313" y="161458"/>
                    <a:pt x="225371" y="160428"/>
                  </a:cubicBezTo>
                  <a:cubicBezTo>
                    <a:pt x="227430" y="159399"/>
                    <a:pt x="230861" y="160085"/>
                    <a:pt x="230518" y="155527"/>
                  </a:cubicBezTo>
                  <a:cubicBezTo>
                    <a:pt x="230175" y="150969"/>
                    <a:pt x="225029" y="154498"/>
                    <a:pt x="222284" y="149327"/>
                  </a:cubicBezTo>
                  <a:cubicBezTo>
                    <a:pt x="219539" y="144156"/>
                    <a:pt x="214712" y="138667"/>
                    <a:pt x="222627" y="140382"/>
                  </a:cubicBezTo>
                  <a:cubicBezTo>
                    <a:pt x="230543" y="142098"/>
                    <a:pt x="229489" y="137638"/>
                    <a:pt x="233288" y="142441"/>
                  </a:cubicBezTo>
                  <a:cubicBezTo>
                    <a:pt x="237086" y="147244"/>
                    <a:pt x="239120" y="145210"/>
                    <a:pt x="239120" y="142098"/>
                  </a:cubicBezTo>
                  <a:cubicBezTo>
                    <a:pt x="239120" y="138985"/>
                    <a:pt x="240149" y="135922"/>
                    <a:pt x="236375" y="134207"/>
                  </a:cubicBezTo>
                  <a:cubicBezTo>
                    <a:pt x="232601" y="132491"/>
                    <a:pt x="234317" y="129723"/>
                    <a:pt x="230518" y="129036"/>
                  </a:cubicBezTo>
                  <a:cubicBezTo>
                    <a:pt x="226719" y="128350"/>
                    <a:pt x="226058" y="123890"/>
                    <a:pt x="229832" y="122861"/>
                  </a:cubicBezTo>
                  <a:cubicBezTo>
                    <a:pt x="233606" y="121831"/>
                    <a:pt x="233630" y="119405"/>
                    <a:pt x="233630" y="116317"/>
                  </a:cubicBezTo>
                  <a:cubicBezTo>
                    <a:pt x="233630" y="113229"/>
                    <a:pt x="234659" y="108059"/>
                    <a:pt x="229832" y="108059"/>
                  </a:cubicBezTo>
                  <a:cubicBezTo>
                    <a:pt x="225004" y="108059"/>
                    <a:pt x="219858" y="104628"/>
                    <a:pt x="220912" y="101540"/>
                  </a:cubicBezTo>
                  <a:cubicBezTo>
                    <a:pt x="222137" y="98722"/>
                    <a:pt x="222725" y="95659"/>
                    <a:pt x="222627" y="92595"/>
                  </a:cubicBezTo>
                  <a:cubicBezTo>
                    <a:pt x="222186" y="88110"/>
                    <a:pt x="222848" y="83577"/>
                    <a:pt x="224539" y="79411"/>
                  </a:cubicBezTo>
                  <a:lnTo>
                    <a:pt x="224539" y="79264"/>
                  </a:lnTo>
                  <a:cubicBezTo>
                    <a:pt x="220936" y="74093"/>
                    <a:pt x="225568" y="73064"/>
                    <a:pt x="219392" y="70761"/>
                  </a:cubicBezTo>
                  <a:cubicBezTo>
                    <a:pt x="213217" y="68457"/>
                    <a:pt x="218608" y="63016"/>
                    <a:pt x="217849" y="58630"/>
                  </a:cubicBezTo>
                  <a:cubicBezTo>
                    <a:pt x="217089" y="54243"/>
                    <a:pt x="213462" y="56571"/>
                    <a:pt x="208806" y="55787"/>
                  </a:cubicBezTo>
                  <a:cubicBezTo>
                    <a:pt x="204149" y="55003"/>
                    <a:pt x="211648" y="48435"/>
                    <a:pt x="213707" y="45740"/>
                  </a:cubicBezTo>
                  <a:cubicBezTo>
                    <a:pt x="215765" y="43044"/>
                    <a:pt x="216304" y="40569"/>
                    <a:pt x="209590" y="40054"/>
                  </a:cubicBezTo>
                  <a:cubicBezTo>
                    <a:pt x="202875" y="39540"/>
                    <a:pt x="204174" y="35153"/>
                    <a:pt x="204174" y="32580"/>
                  </a:cubicBezTo>
                  <a:cubicBezTo>
                    <a:pt x="204174" y="30006"/>
                    <a:pt x="203905" y="23292"/>
                    <a:pt x="200057" y="21748"/>
                  </a:cubicBezTo>
                  <a:cubicBezTo>
                    <a:pt x="196209" y="20204"/>
                    <a:pt x="197974" y="16087"/>
                    <a:pt x="195400" y="9887"/>
                  </a:cubicBezTo>
                  <a:cubicBezTo>
                    <a:pt x="192828" y="3687"/>
                    <a:pt x="184569" y="7436"/>
                    <a:pt x="184569" y="10401"/>
                  </a:cubicBezTo>
                  <a:cubicBezTo>
                    <a:pt x="184569" y="13367"/>
                    <a:pt x="182510" y="13489"/>
                    <a:pt x="179422" y="13489"/>
                  </a:cubicBezTo>
                  <a:cubicBezTo>
                    <a:pt x="176335" y="13489"/>
                    <a:pt x="175281" y="22263"/>
                    <a:pt x="171164" y="22777"/>
                  </a:cubicBezTo>
                  <a:cubicBezTo>
                    <a:pt x="167047" y="23292"/>
                    <a:pt x="165479" y="22777"/>
                    <a:pt x="162905" y="19689"/>
                  </a:cubicBezTo>
                  <a:cubicBezTo>
                    <a:pt x="160333" y="16602"/>
                    <a:pt x="159303" y="16602"/>
                    <a:pt x="152588" y="16087"/>
                  </a:cubicBezTo>
                  <a:cubicBezTo>
                    <a:pt x="145874" y="15573"/>
                    <a:pt x="147442" y="17631"/>
                    <a:pt x="146388" y="21748"/>
                  </a:cubicBezTo>
                  <a:cubicBezTo>
                    <a:pt x="145335" y="25865"/>
                    <a:pt x="142786" y="26919"/>
                    <a:pt x="138154" y="25890"/>
                  </a:cubicBezTo>
                  <a:cubicBezTo>
                    <a:pt x="133522" y="24860"/>
                    <a:pt x="135557" y="22263"/>
                    <a:pt x="135042" y="18146"/>
                  </a:cubicBezTo>
                  <a:cubicBezTo>
                    <a:pt x="134528" y="14028"/>
                    <a:pt x="128352" y="15033"/>
                    <a:pt x="127323" y="19689"/>
                  </a:cubicBezTo>
                  <a:cubicBezTo>
                    <a:pt x="126293" y="24346"/>
                    <a:pt x="120608" y="22777"/>
                    <a:pt x="117005" y="22263"/>
                  </a:cubicBezTo>
                  <a:cubicBezTo>
                    <a:pt x="113403" y="21748"/>
                    <a:pt x="114408" y="16602"/>
                    <a:pt x="113893" y="11431"/>
                  </a:cubicBezTo>
                  <a:cubicBezTo>
                    <a:pt x="113844" y="10843"/>
                    <a:pt x="113599" y="10279"/>
                    <a:pt x="113183" y="9862"/>
                  </a:cubicBezTo>
                  <a:lnTo>
                    <a:pt x="112913" y="9642"/>
                  </a:lnTo>
                  <a:cubicBezTo>
                    <a:pt x="112790" y="9520"/>
                    <a:pt x="112643" y="9421"/>
                    <a:pt x="112496" y="9323"/>
                  </a:cubicBezTo>
                  <a:lnTo>
                    <a:pt x="112104" y="9127"/>
                  </a:lnTo>
                  <a:lnTo>
                    <a:pt x="111639" y="8907"/>
                  </a:lnTo>
                  <a:lnTo>
                    <a:pt x="111149" y="8760"/>
                  </a:lnTo>
                  <a:lnTo>
                    <a:pt x="110634" y="8613"/>
                  </a:lnTo>
                  <a:lnTo>
                    <a:pt x="110070" y="8613"/>
                  </a:lnTo>
                  <a:lnTo>
                    <a:pt x="109458" y="8613"/>
                  </a:lnTo>
                  <a:lnTo>
                    <a:pt x="108845" y="8613"/>
                  </a:lnTo>
                  <a:lnTo>
                    <a:pt x="108208" y="8613"/>
                  </a:lnTo>
                  <a:lnTo>
                    <a:pt x="105389" y="8613"/>
                  </a:lnTo>
                  <a:lnTo>
                    <a:pt x="104017" y="8613"/>
                  </a:lnTo>
                  <a:lnTo>
                    <a:pt x="103356" y="8613"/>
                  </a:lnTo>
                  <a:lnTo>
                    <a:pt x="102498" y="8613"/>
                  </a:lnTo>
                  <a:lnTo>
                    <a:pt x="101910" y="8613"/>
                  </a:lnTo>
                  <a:lnTo>
                    <a:pt x="100954" y="8613"/>
                  </a:lnTo>
                  <a:lnTo>
                    <a:pt x="100488" y="8613"/>
                  </a:lnTo>
                  <a:lnTo>
                    <a:pt x="99018" y="8613"/>
                  </a:lnTo>
                  <a:lnTo>
                    <a:pt x="98552" y="8613"/>
                  </a:lnTo>
                  <a:lnTo>
                    <a:pt x="97646" y="8613"/>
                  </a:lnTo>
                  <a:lnTo>
                    <a:pt x="97156" y="8613"/>
                  </a:lnTo>
                  <a:lnTo>
                    <a:pt x="96322" y="8613"/>
                  </a:lnTo>
                  <a:lnTo>
                    <a:pt x="94852" y="8613"/>
                  </a:lnTo>
                  <a:cubicBezTo>
                    <a:pt x="89167" y="8613"/>
                    <a:pt x="87108" y="14274"/>
                    <a:pt x="84020" y="13759"/>
                  </a:cubicBezTo>
                  <a:cubicBezTo>
                    <a:pt x="80932" y="13245"/>
                    <a:pt x="80908" y="9642"/>
                    <a:pt x="75762" y="9642"/>
                  </a:cubicBezTo>
                  <a:cubicBezTo>
                    <a:pt x="70615" y="9642"/>
                    <a:pt x="68532" y="9642"/>
                    <a:pt x="64930" y="5525"/>
                  </a:cubicBezTo>
                  <a:cubicBezTo>
                    <a:pt x="61327" y="1408"/>
                    <a:pt x="55127" y="354"/>
                    <a:pt x="48927" y="-675"/>
                  </a:cubicBezTo>
                  <a:lnTo>
                    <a:pt x="47873" y="-846"/>
                  </a:lnTo>
                  <a:lnTo>
                    <a:pt x="47138" y="-846"/>
                  </a:lnTo>
                  <a:lnTo>
                    <a:pt x="46918" y="-846"/>
                  </a:lnTo>
                  <a:cubicBezTo>
                    <a:pt x="45129" y="-1018"/>
                    <a:pt x="44026" y="-846"/>
                    <a:pt x="43340" y="-209"/>
                  </a:cubicBezTo>
                  <a:lnTo>
                    <a:pt x="43340" y="-209"/>
                  </a:lnTo>
                  <a:cubicBezTo>
                    <a:pt x="42384" y="746"/>
                    <a:pt x="42237" y="2682"/>
                    <a:pt x="42237" y="6137"/>
                  </a:cubicBezTo>
                  <a:cubicBezTo>
                    <a:pt x="42237" y="12828"/>
                    <a:pt x="39640" y="13342"/>
                    <a:pt x="34885" y="16454"/>
                  </a:cubicBezTo>
                  <a:cubicBezTo>
                    <a:pt x="30131" y="19567"/>
                    <a:pt x="37458" y="21086"/>
                    <a:pt x="40056" y="25203"/>
                  </a:cubicBezTo>
                  <a:cubicBezTo>
                    <a:pt x="42654" y="29320"/>
                    <a:pt x="37973" y="32947"/>
                    <a:pt x="33341" y="32947"/>
                  </a:cubicBezTo>
                  <a:cubicBezTo>
                    <a:pt x="28709" y="32947"/>
                    <a:pt x="25598" y="35006"/>
                    <a:pt x="17853" y="36059"/>
                  </a:cubicBezTo>
                  <a:cubicBezTo>
                    <a:pt x="10110" y="37114"/>
                    <a:pt x="15795" y="41206"/>
                    <a:pt x="7022" y="44294"/>
                  </a:cubicBezTo>
                  <a:cubicBezTo>
                    <a:pt x="3542" y="45666"/>
                    <a:pt x="895" y="48558"/>
                    <a:pt x="-183" y="52136"/>
                  </a:cubicBezTo>
                  <a:cubicBezTo>
                    <a:pt x="3934" y="53900"/>
                    <a:pt x="7585" y="56179"/>
                    <a:pt x="8247" y="60811"/>
                  </a:cubicBezTo>
                  <a:cubicBezTo>
                    <a:pt x="9056" y="68849"/>
                    <a:pt x="13859" y="75931"/>
                    <a:pt x="21015" y="79680"/>
                  </a:cubicBezTo>
                  <a:cubicBezTo>
                    <a:pt x="28758" y="83553"/>
                    <a:pt x="39860" y="87425"/>
                    <a:pt x="45398" y="95757"/>
                  </a:cubicBezTo>
                  <a:cubicBezTo>
                    <a:pt x="49638" y="102104"/>
                    <a:pt x="51917" y="109725"/>
                    <a:pt x="54245" y="120116"/>
                  </a:cubicBezTo>
                  <a:cubicBezTo>
                    <a:pt x="57210" y="120361"/>
                    <a:pt x="60641" y="119896"/>
                    <a:pt x="62087" y="11773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8" name="Freeform: Shape 1697">
              <a:extLst>
                <a:ext uri="{FF2B5EF4-FFF2-40B4-BE49-F238E27FC236}">
                  <a16:creationId xmlns:a16="http://schemas.microsoft.com/office/drawing/2014/main" xmlns="" id="{30DB9A24-F05C-4E47-8037-899BDD0A26FD}"/>
                </a:ext>
              </a:extLst>
            </p:cNvPr>
            <p:cNvSpPr/>
            <p:nvPr/>
          </p:nvSpPr>
          <p:spPr>
            <a:xfrm>
              <a:off x="5329371" y="4005167"/>
              <a:ext cx="134253" cy="136498"/>
            </a:xfrm>
            <a:custGeom>
              <a:avLst/>
              <a:gdLst>
                <a:gd name="connsiteX0" fmla="*/ 131367 w 134253"/>
                <a:gd name="connsiteY0" fmla="*/ 110029 h 136498"/>
                <a:gd name="connsiteX1" fmla="*/ 133425 w 134253"/>
                <a:gd name="connsiteY1" fmla="*/ 93880 h 136498"/>
                <a:gd name="connsiteX2" fmla="*/ 125853 w 134253"/>
                <a:gd name="connsiteY2" fmla="*/ 87337 h 136498"/>
                <a:gd name="connsiteX3" fmla="*/ 118305 w 134253"/>
                <a:gd name="connsiteY3" fmla="*/ 79421 h 136498"/>
                <a:gd name="connsiteX4" fmla="*/ 106934 w 134253"/>
                <a:gd name="connsiteY4" fmla="*/ 75647 h 136498"/>
                <a:gd name="connsiteX5" fmla="*/ 97327 w 134253"/>
                <a:gd name="connsiteY5" fmla="*/ 69814 h 136498"/>
                <a:gd name="connsiteX6" fmla="*/ 96984 w 134253"/>
                <a:gd name="connsiteY6" fmla="*/ 62929 h 136498"/>
                <a:gd name="connsiteX7" fmla="*/ 102817 w 134253"/>
                <a:gd name="connsiteY7" fmla="*/ 53641 h 136498"/>
                <a:gd name="connsiteX8" fmla="*/ 101788 w 134253"/>
                <a:gd name="connsiteY8" fmla="*/ 44010 h 136498"/>
                <a:gd name="connsiteX9" fmla="*/ 99950 w 134253"/>
                <a:gd name="connsiteY9" fmla="*/ 35506 h 136498"/>
                <a:gd name="connsiteX10" fmla="*/ 95931 w 134253"/>
                <a:gd name="connsiteY10" fmla="*/ 30874 h 136498"/>
                <a:gd name="connsiteX11" fmla="*/ 95931 w 134253"/>
                <a:gd name="connsiteY11" fmla="*/ 30874 h 136498"/>
                <a:gd name="connsiteX12" fmla="*/ 95514 w 134253"/>
                <a:gd name="connsiteY12" fmla="*/ 30311 h 136498"/>
                <a:gd name="connsiteX13" fmla="*/ 95391 w 134253"/>
                <a:gd name="connsiteY13" fmla="*/ 30139 h 136498"/>
                <a:gd name="connsiteX14" fmla="*/ 94901 w 134253"/>
                <a:gd name="connsiteY14" fmla="*/ 29575 h 136498"/>
                <a:gd name="connsiteX15" fmla="*/ 94730 w 134253"/>
                <a:gd name="connsiteY15" fmla="*/ 29404 h 136498"/>
                <a:gd name="connsiteX16" fmla="*/ 93921 w 134253"/>
                <a:gd name="connsiteY16" fmla="*/ 28645 h 136498"/>
                <a:gd name="connsiteX17" fmla="*/ 88088 w 134253"/>
                <a:gd name="connsiteY17" fmla="*/ 36535 h 136498"/>
                <a:gd name="connsiteX18" fmla="*/ 76742 w 134253"/>
                <a:gd name="connsiteY18" fmla="*/ 44451 h 136498"/>
                <a:gd name="connsiteX19" fmla="*/ 66425 w 134253"/>
                <a:gd name="connsiteY19" fmla="*/ 38962 h 136498"/>
                <a:gd name="connsiteX20" fmla="*/ 68141 w 134253"/>
                <a:gd name="connsiteY20" fmla="*/ 26929 h 136498"/>
                <a:gd name="connsiteX21" fmla="*/ 65396 w 134253"/>
                <a:gd name="connsiteY21" fmla="*/ 19699 h 136498"/>
                <a:gd name="connsiteX22" fmla="*/ 64710 w 134253"/>
                <a:gd name="connsiteY22" fmla="*/ 9726 h 136498"/>
                <a:gd name="connsiteX23" fmla="*/ 58510 w 134253"/>
                <a:gd name="connsiteY23" fmla="*/ 94 h 136498"/>
                <a:gd name="connsiteX24" fmla="*/ 47163 w 134253"/>
                <a:gd name="connsiteY24" fmla="*/ 2153 h 136498"/>
                <a:gd name="connsiteX25" fmla="*/ 37875 w 134253"/>
                <a:gd name="connsiteY25" fmla="*/ -297 h 136498"/>
                <a:gd name="connsiteX26" fmla="*/ 32680 w 134253"/>
                <a:gd name="connsiteY26" fmla="*/ 1051 h 136498"/>
                <a:gd name="connsiteX27" fmla="*/ 32950 w 134253"/>
                <a:gd name="connsiteY27" fmla="*/ 1320 h 136498"/>
                <a:gd name="connsiteX28" fmla="*/ 33195 w 134253"/>
                <a:gd name="connsiteY28" fmla="*/ 1590 h 136498"/>
                <a:gd name="connsiteX29" fmla="*/ 33440 w 134253"/>
                <a:gd name="connsiteY29" fmla="*/ 1834 h 136498"/>
                <a:gd name="connsiteX30" fmla="*/ 33783 w 134253"/>
                <a:gd name="connsiteY30" fmla="*/ 2227 h 136498"/>
                <a:gd name="connsiteX31" fmla="*/ 33979 w 134253"/>
                <a:gd name="connsiteY31" fmla="*/ 2422 h 136498"/>
                <a:gd name="connsiteX32" fmla="*/ 34494 w 134253"/>
                <a:gd name="connsiteY32" fmla="*/ 3035 h 136498"/>
                <a:gd name="connsiteX33" fmla="*/ 34616 w 134253"/>
                <a:gd name="connsiteY33" fmla="*/ 3207 h 136498"/>
                <a:gd name="connsiteX34" fmla="*/ 35008 w 134253"/>
                <a:gd name="connsiteY34" fmla="*/ 3721 h 136498"/>
                <a:gd name="connsiteX35" fmla="*/ 35155 w 134253"/>
                <a:gd name="connsiteY35" fmla="*/ 3942 h 136498"/>
                <a:gd name="connsiteX36" fmla="*/ 35498 w 134253"/>
                <a:gd name="connsiteY36" fmla="*/ 4506 h 136498"/>
                <a:gd name="connsiteX37" fmla="*/ 35621 w 134253"/>
                <a:gd name="connsiteY37" fmla="*/ 4677 h 136498"/>
                <a:gd name="connsiteX38" fmla="*/ 36013 w 134253"/>
                <a:gd name="connsiteY38" fmla="*/ 5437 h 136498"/>
                <a:gd name="connsiteX39" fmla="*/ 36013 w 134253"/>
                <a:gd name="connsiteY39" fmla="*/ 5559 h 136498"/>
                <a:gd name="connsiteX40" fmla="*/ 36283 w 134253"/>
                <a:gd name="connsiteY40" fmla="*/ 6246 h 136498"/>
                <a:gd name="connsiteX41" fmla="*/ 36283 w 134253"/>
                <a:gd name="connsiteY41" fmla="*/ 6491 h 136498"/>
                <a:gd name="connsiteX42" fmla="*/ 36430 w 134253"/>
                <a:gd name="connsiteY42" fmla="*/ 7128 h 136498"/>
                <a:gd name="connsiteX43" fmla="*/ 36430 w 134253"/>
                <a:gd name="connsiteY43" fmla="*/ 7373 h 136498"/>
                <a:gd name="connsiteX44" fmla="*/ 36430 w 134253"/>
                <a:gd name="connsiteY44" fmla="*/ 8255 h 136498"/>
                <a:gd name="connsiteX45" fmla="*/ 36430 w 134253"/>
                <a:gd name="connsiteY45" fmla="*/ 8255 h 136498"/>
                <a:gd name="connsiteX46" fmla="*/ 36430 w 134253"/>
                <a:gd name="connsiteY46" fmla="*/ 9089 h 136498"/>
                <a:gd name="connsiteX47" fmla="*/ 36430 w 134253"/>
                <a:gd name="connsiteY47" fmla="*/ 9358 h 136498"/>
                <a:gd name="connsiteX48" fmla="*/ 36258 w 134253"/>
                <a:gd name="connsiteY48" fmla="*/ 10044 h 136498"/>
                <a:gd name="connsiteX49" fmla="*/ 36258 w 134253"/>
                <a:gd name="connsiteY49" fmla="*/ 10338 h 136498"/>
                <a:gd name="connsiteX50" fmla="*/ 35842 w 134253"/>
                <a:gd name="connsiteY50" fmla="*/ 11319 h 136498"/>
                <a:gd name="connsiteX51" fmla="*/ 25524 w 134253"/>
                <a:gd name="connsiteY51" fmla="*/ 23572 h 136498"/>
                <a:gd name="connsiteX52" fmla="*/ 16580 w 134253"/>
                <a:gd name="connsiteY52" fmla="*/ 31830 h 136498"/>
                <a:gd name="connsiteX53" fmla="*/ 8321 w 134253"/>
                <a:gd name="connsiteY53" fmla="*/ 41804 h 136498"/>
                <a:gd name="connsiteX54" fmla="*/ -183 w 134253"/>
                <a:gd name="connsiteY54" fmla="*/ 50969 h 136498"/>
                <a:gd name="connsiteX55" fmla="*/ 25083 w 134253"/>
                <a:gd name="connsiteY55" fmla="*/ 72217 h 136498"/>
                <a:gd name="connsiteX56" fmla="*/ 68337 w 134253"/>
                <a:gd name="connsiteY56" fmla="*/ 107138 h 136498"/>
                <a:gd name="connsiteX57" fmla="*/ 108257 w 134253"/>
                <a:gd name="connsiteY57" fmla="*/ 129879 h 136498"/>
                <a:gd name="connsiteX58" fmla="*/ 127421 w 134253"/>
                <a:gd name="connsiteY58" fmla="*/ 135589 h 136498"/>
                <a:gd name="connsiteX59" fmla="*/ 126269 w 134253"/>
                <a:gd name="connsiteY59" fmla="*/ 119170 h 136498"/>
                <a:gd name="connsiteX60" fmla="*/ 131367 w 134253"/>
                <a:gd name="connsiteY60" fmla="*/ 110029 h 1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4253" h="136498">
                  <a:moveTo>
                    <a:pt x="131367" y="110029"/>
                  </a:moveTo>
                  <a:cubicBezTo>
                    <a:pt x="135826" y="108314"/>
                    <a:pt x="133425" y="96625"/>
                    <a:pt x="133425" y="93880"/>
                  </a:cubicBezTo>
                  <a:cubicBezTo>
                    <a:pt x="133425" y="91135"/>
                    <a:pt x="130680" y="88366"/>
                    <a:pt x="125853" y="87337"/>
                  </a:cubicBezTo>
                  <a:cubicBezTo>
                    <a:pt x="121907" y="86577"/>
                    <a:pt x="118868" y="83391"/>
                    <a:pt x="118305" y="79421"/>
                  </a:cubicBezTo>
                  <a:cubicBezTo>
                    <a:pt x="117618" y="75990"/>
                    <a:pt x="112791" y="76333"/>
                    <a:pt x="106934" y="75647"/>
                  </a:cubicBezTo>
                  <a:cubicBezTo>
                    <a:pt x="101077" y="74961"/>
                    <a:pt x="104484" y="70501"/>
                    <a:pt x="97327" y="69814"/>
                  </a:cubicBezTo>
                  <a:cubicBezTo>
                    <a:pt x="90172" y="69129"/>
                    <a:pt x="92426" y="64301"/>
                    <a:pt x="96984" y="62929"/>
                  </a:cubicBezTo>
                  <a:cubicBezTo>
                    <a:pt x="101542" y="61556"/>
                    <a:pt x="101101" y="56729"/>
                    <a:pt x="102817" y="53641"/>
                  </a:cubicBezTo>
                  <a:cubicBezTo>
                    <a:pt x="104533" y="50553"/>
                    <a:pt x="105267" y="46754"/>
                    <a:pt x="101788" y="44010"/>
                  </a:cubicBezTo>
                  <a:cubicBezTo>
                    <a:pt x="100244" y="42785"/>
                    <a:pt x="99876" y="39109"/>
                    <a:pt x="99950" y="35506"/>
                  </a:cubicBezTo>
                  <a:cubicBezTo>
                    <a:pt x="96935" y="36021"/>
                    <a:pt x="97793" y="33815"/>
                    <a:pt x="95931" y="30874"/>
                  </a:cubicBezTo>
                  <a:cubicBezTo>
                    <a:pt x="95931" y="30874"/>
                    <a:pt x="95931" y="30874"/>
                    <a:pt x="95931" y="30874"/>
                  </a:cubicBezTo>
                  <a:lnTo>
                    <a:pt x="95514" y="30311"/>
                  </a:lnTo>
                  <a:lnTo>
                    <a:pt x="95391" y="30139"/>
                  </a:lnTo>
                  <a:lnTo>
                    <a:pt x="94901" y="29575"/>
                  </a:lnTo>
                  <a:cubicBezTo>
                    <a:pt x="94852" y="29502"/>
                    <a:pt x="94803" y="29453"/>
                    <a:pt x="94730" y="29404"/>
                  </a:cubicBezTo>
                  <a:cubicBezTo>
                    <a:pt x="94485" y="29135"/>
                    <a:pt x="94215" y="28889"/>
                    <a:pt x="93921" y="28645"/>
                  </a:cubicBezTo>
                  <a:cubicBezTo>
                    <a:pt x="89020" y="24503"/>
                    <a:pt x="88775" y="30703"/>
                    <a:pt x="88088" y="36535"/>
                  </a:cubicBezTo>
                  <a:cubicBezTo>
                    <a:pt x="87402" y="42368"/>
                    <a:pt x="78801" y="41020"/>
                    <a:pt x="76742" y="44451"/>
                  </a:cubicBezTo>
                  <a:cubicBezTo>
                    <a:pt x="74684" y="47882"/>
                    <a:pt x="72258" y="37932"/>
                    <a:pt x="66425" y="38962"/>
                  </a:cubicBezTo>
                  <a:cubicBezTo>
                    <a:pt x="60593" y="39991"/>
                    <a:pt x="67797" y="30016"/>
                    <a:pt x="68141" y="26929"/>
                  </a:cubicBezTo>
                  <a:cubicBezTo>
                    <a:pt x="68483" y="23841"/>
                    <a:pt x="68483" y="21758"/>
                    <a:pt x="65396" y="19699"/>
                  </a:cubicBezTo>
                  <a:cubicBezTo>
                    <a:pt x="62308" y="17641"/>
                    <a:pt x="63999" y="14186"/>
                    <a:pt x="64710" y="9726"/>
                  </a:cubicBezTo>
                  <a:cubicBezTo>
                    <a:pt x="65420" y="5266"/>
                    <a:pt x="62259" y="2496"/>
                    <a:pt x="58510" y="94"/>
                  </a:cubicBezTo>
                  <a:cubicBezTo>
                    <a:pt x="54760" y="-2307"/>
                    <a:pt x="50594" y="94"/>
                    <a:pt x="47163" y="2153"/>
                  </a:cubicBezTo>
                  <a:cubicBezTo>
                    <a:pt x="43733" y="4212"/>
                    <a:pt x="41993" y="1467"/>
                    <a:pt x="37875" y="-297"/>
                  </a:cubicBezTo>
                  <a:cubicBezTo>
                    <a:pt x="36037" y="-886"/>
                    <a:pt x="34004" y="-346"/>
                    <a:pt x="32680" y="1051"/>
                  </a:cubicBezTo>
                  <a:lnTo>
                    <a:pt x="32950" y="1320"/>
                  </a:lnTo>
                  <a:lnTo>
                    <a:pt x="33195" y="1590"/>
                  </a:lnTo>
                  <a:cubicBezTo>
                    <a:pt x="33293" y="1663"/>
                    <a:pt x="33367" y="1737"/>
                    <a:pt x="33440" y="1834"/>
                  </a:cubicBezTo>
                  <a:cubicBezTo>
                    <a:pt x="33562" y="1957"/>
                    <a:pt x="33685" y="2080"/>
                    <a:pt x="33783" y="2227"/>
                  </a:cubicBezTo>
                  <a:cubicBezTo>
                    <a:pt x="33857" y="2276"/>
                    <a:pt x="33930" y="2349"/>
                    <a:pt x="33979" y="2422"/>
                  </a:cubicBezTo>
                  <a:lnTo>
                    <a:pt x="34494" y="3035"/>
                  </a:lnTo>
                  <a:lnTo>
                    <a:pt x="34616" y="3207"/>
                  </a:lnTo>
                  <a:lnTo>
                    <a:pt x="35008" y="3721"/>
                  </a:lnTo>
                  <a:lnTo>
                    <a:pt x="35155" y="3942"/>
                  </a:lnTo>
                  <a:cubicBezTo>
                    <a:pt x="35278" y="4114"/>
                    <a:pt x="35400" y="4309"/>
                    <a:pt x="35498" y="4506"/>
                  </a:cubicBezTo>
                  <a:lnTo>
                    <a:pt x="35621" y="4677"/>
                  </a:lnTo>
                  <a:lnTo>
                    <a:pt x="36013" y="5437"/>
                  </a:lnTo>
                  <a:lnTo>
                    <a:pt x="36013" y="5559"/>
                  </a:lnTo>
                  <a:cubicBezTo>
                    <a:pt x="36013" y="5780"/>
                    <a:pt x="36209" y="6025"/>
                    <a:pt x="36283" y="6246"/>
                  </a:cubicBezTo>
                  <a:lnTo>
                    <a:pt x="36283" y="6491"/>
                  </a:lnTo>
                  <a:lnTo>
                    <a:pt x="36430" y="7128"/>
                  </a:lnTo>
                  <a:cubicBezTo>
                    <a:pt x="36430" y="7202"/>
                    <a:pt x="36430" y="7299"/>
                    <a:pt x="36430" y="7373"/>
                  </a:cubicBezTo>
                  <a:cubicBezTo>
                    <a:pt x="36430" y="7643"/>
                    <a:pt x="36430" y="7936"/>
                    <a:pt x="36430" y="8255"/>
                  </a:cubicBezTo>
                  <a:lnTo>
                    <a:pt x="36430" y="8255"/>
                  </a:lnTo>
                  <a:cubicBezTo>
                    <a:pt x="36454" y="8524"/>
                    <a:pt x="36454" y="8819"/>
                    <a:pt x="36430" y="9089"/>
                  </a:cubicBezTo>
                  <a:cubicBezTo>
                    <a:pt x="36430" y="9186"/>
                    <a:pt x="36430" y="9260"/>
                    <a:pt x="36430" y="9358"/>
                  </a:cubicBezTo>
                  <a:cubicBezTo>
                    <a:pt x="36381" y="9579"/>
                    <a:pt x="36332" y="9823"/>
                    <a:pt x="36258" y="10044"/>
                  </a:cubicBezTo>
                  <a:cubicBezTo>
                    <a:pt x="36258" y="10142"/>
                    <a:pt x="36258" y="10240"/>
                    <a:pt x="36258" y="10338"/>
                  </a:cubicBezTo>
                  <a:cubicBezTo>
                    <a:pt x="36135" y="10681"/>
                    <a:pt x="36013" y="11000"/>
                    <a:pt x="35842" y="11319"/>
                  </a:cubicBezTo>
                  <a:cubicBezTo>
                    <a:pt x="32754" y="17175"/>
                    <a:pt x="26210" y="20263"/>
                    <a:pt x="25524" y="23572"/>
                  </a:cubicBezTo>
                  <a:cubicBezTo>
                    <a:pt x="24838" y="26880"/>
                    <a:pt x="19667" y="30115"/>
                    <a:pt x="16580" y="31830"/>
                  </a:cubicBezTo>
                  <a:cubicBezTo>
                    <a:pt x="13492" y="33546"/>
                    <a:pt x="10037" y="39182"/>
                    <a:pt x="8321" y="41804"/>
                  </a:cubicBezTo>
                  <a:cubicBezTo>
                    <a:pt x="6949" y="44010"/>
                    <a:pt x="2685" y="45995"/>
                    <a:pt x="-183" y="50969"/>
                  </a:cubicBezTo>
                  <a:cubicBezTo>
                    <a:pt x="7169" y="55871"/>
                    <a:pt x="14178" y="62855"/>
                    <a:pt x="25083" y="72217"/>
                  </a:cubicBezTo>
                  <a:cubicBezTo>
                    <a:pt x="40596" y="85523"/>
                    <a:pt x="57799" y="98266"/>
                    <a:pt x="68337" y="107138"/>
                  </a:cubicBezTo>
                  <a:cubicBezTo>
                    <a:pt x="78874" y="116009"/>
                    <a:pt x="97156" y="123214"/>
                    <a:pt x="108257" y="129879"/>
                  </a:cubicBezTo>
                  <a:cubicBezTo>
                    <a:pt x="114090" y="133310"/>
                    <a:pt x="120657" y="135271"/>
                    <a:pt x="127421" y="135589"/>
                  </a:cubicBezTo>
                  <a:cubicBezTo>
                    <a:pt x="127176" y="129855"/>
                    <a:pt x="126735" y="121204"/>
                    <a:pt x="126269" y="119170"/>
                  </a:cubicBezTo>
                  <a:cubicBezTo>
                    <a:pt x="125534" y="115298"/>
                    <a:pt x="127691" y="111450"/>
                    <a:pt x="131367" y="1100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699" name="Freeform: Shape 1698">
              <a:extLst>
                <a:ext uri="{FF2B5EF4-FFF2-40B4-BE49-F238E27FC236}">
                  <a16:creationId xmlns:a16="http://schemas.microsoft.com/office/drawing/2014/main" xmlns="" id="{35C06CEA-A31F-949F-A821-F03F3D64721E}"/>
                </a:ext>
              </a:extLst>
            </p:cNvPr>
            <p:cNvSpPr/>
            <p:nvPr/>
          </p:nvSpPr>
          <p:spPr>
            <a:xfrm>
              <a:off x="5422415" y="3936866"/>
              <a:ext cx="201666" cy="204969"/>
            </a:xfrm>
            <a:custGeom>
              <a:avLst/>
              <a:gdLst>
                <a:gd name="connsiteX0" fmla="*/ 190041 w 201666"/>
                <a:gd name="connsiteY0" fmla="*/ 176884 h 204969"/>
                <a:gd name="connsiteX1" fmla="*/ 193913 w 201666"/>
                <a:gd name="connsiteY1" fmla="*/ 169140 h 204969"/>
                <a:gd name="connsiteX2" fmla="*/ 185409 w 201666"/>
                <a:gd name="connsiteY2" fmla="*/ 165268 h 204969"/>
                <a:gd name="connsiteX3" fmla="*/ 183350 w 201666"/>
                <a:gd name="connsiteY3" fmla="*/ 157279 h 204969"/>
                <a:gd name="connsiteX4" fmla="*/ 179748 w 201666"/>
                <a:gd name="connsiteY4" fmla="*/ 149290 h 204969"/>
                <a:gd name="connsiteX5" fmla="*/ 176636 w 201666"/>
                <a:gd name="connsiteY5" fmla="*/ 138973 h 204969"/>
                <a:gd name="connsiteX6" fmla="*/ 176390 w 201666"/>
                <a:gd name="connsiteY6" fmla="*/ 127871 h 204969"/>
                <a:gd name="connsiteX7" fmla="*/ 182321 w 201666"/>
                <a:gd name="connsiteY7" fmla="*/ 117309 h 204969"/>
                <a:gd name="connsiteX8" fmla="*/ 185164 w 201666"/>
                <a:gd name="connsiteY8" fmla="*/ 108781 h 204969"/>
                <a:gd name="connsiteX9" fmla="*/ 188252 w 201666"/>
                <a:gd name="connsiteY9" fmla="*/ 96161 h 204969"/>
                <a:gd name="connsiteX10" fmla="*/ 198569 w 201666"/>
                <a:gd name="connsiteY10" fmla="*/ 81187 h 204969"/>
                <a:gd name="connsiteX11" fmla="*/ 201412 w 201666"/>
                <a:gd name="connsiteY11" fmla="*/ 68567 h 204969"/>
                <a:gd name="connsiteX12" fmla="*/ 196511 w 201666"/>
                <a:gd name="connsiteY12" fmla="*/ 62097 h 204969"/>
                <a:gd name="connsiteX13" fmla="*/ 194697 w 201666"/>
                <a:gd name="connsiteY13" fmla="*/ 52564 h 204969"/>
                <a:gd name="connsiteX14" fmla="*/ 192638 w 201666"/>
                <a:gd name="connsiteY14" fmla="*/ 43791 h 204969"/>
                <a:gd name="connsiteX15" fmla="*/ 189795 w 201666"/>
                <a:gd name="connsiteY15" fmla="*/ 36439 h 204969"/>
                <a:gd name="connsiteX16" fmla="*/ 183252 w 201666"/>
                <a:gd name="connsiteY16" fmla="*/ 29087 h 204969"/>
                <a:gd name="connsiteX17" fmla="*/ 182836 w 201666"/>
                <a:gd name="connsiteY17" fmla="*/ 28107 h 204969"/>
                <a:gd name="connsiteX18" fmla="*/ 175876 w 201666"/>
                <a:gd name="connsiteY18" fmla="*/ 25264 h 204969"/>
                <a:gd name="connsiteX19" fmla="*/ 168917 w 201666"/>
                <a:gd name="connsiteY19" fmla="*/ 20878 h 204969"/>
                <a:gd name="connsiteX20" fmla="*/ 162153 w 201666"/>
                <a:gd name="connsiteY20" fmla="*/ 18108 h 204969"/>
                <a:gd name="connsiteX21" fmla="*/ 160388 w 201666"/>
                <a:gd name="connsiteY21" fmla="*/ 19333 h 204969"/>
                <a:gd name="connsiteX22" fmla="*/ 151370 w 201666"/>
                <a:gd name="connsiteY22" fmla="*/ 23720 h 204969"/>
                <a:gd name="connsiteX23" fmla="*/ 144410 w 201666"/>
                <a:gd name="connsiteY23" fmla="*/ 30949 h 204969"/>
                <a:gd name="connsiteX24" fmla="*/ 136152 w 201666"/>
                <a:gd name="connsiteY24" fmla="*/ 32494 h 204969"/>
                <a:gd name="connsiteX25" fmla="*/ 130221 w 201666"/>
                <a:gd name="connsiteY25" fmla="*/ 28107 h 204969"/>
                <a:gd name="connsiteX26" fmla="*/ 123261 w 201666"/>
                <a:gd name="connsiteY26" fmla="*/ 24749 h 204969"/>
                <a:gd name="connsiteX27" fmla="*/ 117845 w 201666"/>
                <a:gd name="connsiteY27" fmla="*/ 18035 h 204969"/>
                <a:gd name="connsiteX28" fmla="*/ 113190 w 201666"/>
                <a:gd name="connsiteY28" fmla="*/ 12374 h 204969"/>
                <a:gd name="connsiteX29" fmla="*/ 108043 w 201666"/>
                <a:gd name="connsiteY29" fmla="*/ 8232 h 204969"/>
                <a:gd name="connsiteX30" fmla="*/ 107553 w 201666"/>
                <a:gd name="connsiteY30" fmla="*/ 7448 h 204969"/>
                <a:gd name="connsiteX31" fmla="*/ 107381 w 201666"/>
                <a:gd name="connsiteY31" fmla="*/ 7228 h 204969"/>
                <a:gd name="connsiteX32" fmla="*/ 106818 w 201666"/>
                <a:gd name="connsiteY32" fmla="*/ 6713 h 204969"/>
                <a:gd name="connsiteX33" fmla="*/ 106597 w 201666"/>
                <a:gd name="connsiteY33" fmla="*/ 6541 h 204969"/>
                <a:gd name="connsiteX34" fmla="*/ 105764 w 201666"/>
                <a:gd name="connsiteY34" fmla="*/ 6051 h 204969"/>
                <a:gd name="connsiteX35" fmla="*/ 105176 w 201666"/>
                <a:gd name="connsiteY35" fmla="*/ 5806 h 204969"/>
                <a:gd name="connsiteX36" fmla="*/ 104759 w 201666"/>
                <a:gd name="connsiteY36" fmla="*/ 5635 h 204969"/>
                <a:gd name="connsiteX37" fmla="*/ 101843 w 201666"/>
                <a:gd name="connsiteY37" fmla="*/ 4875 h 204969"/>
                <a:gd name="connsiteX38" fmla="*/ 99662 w 201666"/>
                <a:gd name="connsiteY38" fmla="*/ 4556 h 204969"/>
                <a:gd name="connsiteX39" fmla="*/ 99662 w 201666"/>
                <a:gd name="connsiteY39" fmla="*/ 4556 h 204969"/>
                <a:gd name="connsiteX40" fmla="*/ 97211 w 201666"/>
                <a:gd name="connsiteY40" fmla="*/ 4385 h 204969"/>
                <a:gd name="connsiteX41" fmla="*/ 88168 w 201666"/>
                <a:gd name="connsiteY41" fmla="*/ 8502 h 204969"/>
                <a:gd name="connsiteX42" fmla="*/ 79420 w 201666"/>
                <a:gd name="connsiteY42" fmla="*/ 11590 h 204969"/>
                <a:gd name="connsiteX43" fmla="*/ 76577 w 201666"/>
                <a:gd name="connsiteY43" fmla="*/ 4238 h 204969"/>
                <a:gd name="connsiteX44" fmla="*/ 68319 w 201666"/>
                <a:gd name="connsiteY44" fmla="*/ -909 h 204969"/>
                <a:gd name="connsiteX45" fmla="*/ 63172 w 201666"/>
                <a:gd name="connsiteY45" fmla="*/ 4508 h 204969"/>
                <a:gd name="connsiteX46" fmla="*/ 55428 w 201666"/>
                <a:gd name="connsiteY46" fmla="*/ 8869 h 204969"/>
                <a:gd name="connsiteX47" fmla="*/ 44327 w 201666"/>
                <a:gd name="connsiteY47" fmla="*/ 11712 h 204969"/>
                <a:gd name="connsiteX48" fmla="*/ 39180 w 201666"/>
                <a:gd name="connsiteY48" fmla="*/ 8110 h 204969"/>
                <a:gd name="connsiteX49" fmla="*/ 34279 w 201666"/>
                <a:gd name="connsiteY49" fmla="*/ 4238 h 204969"/>
                <a:gd name="connsiteX50" fmla="*/ 25776 w 201666"/>
                <a:gd name="connsiteY50" fmla="*/ 10953 h 204969"/>
                <a:gd name="connsiteX51" fmla="*/ 25286 w 201666"/>
                <a:gd name="connsiteY51" fmla="*/ 11737 h 204969"/>
                <a:gd name="connsiteX52" fmla="*/ 25065 w 201666"/>
                <a:gd name="connsiteY52" fmla="*/ 12031 h 204969"/>
                <a:gd name="connsiteX53" fmla="*/ 24796 w 201666"/>
                <a:gd name="connsiteY53" fmla="*/ 12399 h 204969"/>
                <a:gd name="connsiteX54" fmla="*/ 24501 w 201666"/>
                <a:gd name="connsiteY54" fmla="*/ 12717 h 204969"/>
                <a:gd name="connsiteX55" fmla="*/ 24306 w 201666"/>
                <a:gd name="connsiteY55" fmla="*/ 12938 h 204969"/>
                <a:gd name="connsiteX56" fmla="*/ 23962 w 201666"/>
                <a:gd name="connsiteY56" fmla="*/ 13207 h 204969"/>
                <a:gd name="connsiteX57" fmla="*/ 23790 w 201666"/>
                <a:gd name="connsiteY57" fmla="*/ 13330 h 204969"/>
                <a:gd name="connsiteX58" fmla="*/ 23423 w 201666"/>
                <a:gd name="connsiteY58" fmla="*/ 13550 h 204969"/>
                <a:gd name="connsiteX59" fmla="*/ 23276 w 201666"/>
                <a:gd name="connsiteY59" fmla="*/ 13550 h 204969"/>
                <a:gd name="connsiteX60" fmla="*/ 22859 w 201666"/>
                <a:gd name="connsiteY60" fmla="*/ 13698 h 204969"/>
                <a:gd name="connsiteX61" fmla="*/ 22222 w 201666"/>
                <a:gd name="connsiteY61" fmla="*/ 13698 h 204969"/>
                <a:gd name="connsiteX62" fmla="*/ 21732 w 201666"/>
                <a:gd name="connsiteY62" fmla="*/ 13698 h 204969"/>
                <a:gd name="connsiteX63" fmla="*/ 21732 w 201666"/>
                <a:gd name="connsiteY63" fmla="*/ 13698 h 204969"/>
                <a:gd name="connsiteX64" fmla="*/ 21218 w 201666"/>
                <a:gd name="connsiteY64" fmla="*/ 13526 h 204969"/>
                <a:gd name="connsiteX65" fmla="*/ 21218 w 201666"/>
                <a:gd name="connsiteY65" fmla="*/ 13526 h 204969"/>
                <a:gd name="connsiteX66" fmla="*/ 20679 w 201666"/>
                <a:gd name="connsiteY66" fmla="*/ 13256 h 204969"/>
                <a:gd name="connsiteX67" fmla="*/ 20679 w 201666"/>
                <a:gd name="connsiteY67" fmla="*/ 13256 h 204969"/>
                <a:gd name="connsiteX68" fmla="*/ 20114 w 201666"/>
                <a:gd name="connsiteY68" fmla="*/ 12864 h 204969"/>
                <a:gd name="connsiteX69" fmla="*/ 20114 w 201666"/>
                <a:gd name="connsiteY69" fmla="*/ 12864 h 204969"/>
                <a:gd name="connsiteX70" fmla="*/ 16978 w 201666"/>
                <a:gd name="connsiteY70" fmla="*/ 9335 h 204969"/>
                <a:gd name="connsiteX71" fmla="*/ 15067 w 201666"/>
                <a:gd name="connsiteY71" fmla="*/ 22519 h 204969"/>
                <a:gd name="connsiteX72" fmla="*/ 13351 w 201666"/>
                <a:gd name="connsiteY72" fmla="*/ 31464 h 204969"/>
                <a:gd name="connsiteX73" fmla="*/ 22271 w 201666"/>
                <a:gd name="connsiteY73" fmla="*/ 37983 h 204969"/>
                <a:gd name="connsiteX74" fmla="*/ 26070 w 201666"/>
                <a:gd name="connsiteY74" fmla="*/ 46241 h 204969"/>
                <a:gd name="connsiteX75" fmla="*/ 22271 w 201666"/>
                <a:gd name="connsiteY75" fmla="*/ 52785 h 204969"/>
                <a:gd name="connsiteX76" fmla="*/ 22958 w 201666"/>
                <a:gd name="connsiteY76" fmla="*/ 58960 h 204969"/>
                <a:gd name="connsiteX77" fmla="*/ 28814 w 201666"/>
                <a:gd name="connsiteY77" fmla="*/ 64131 h 204969"/>
                <a:gd name="connsiteX78" fmla="*/ 31559 w 201666"/>
                <a:gd name="connsiteY78" fmla="*/ 72022 h 204969"/>
                <a:gd name="connsiteX79" fmla="*/ 25727 w 201666"/>
                <a:gd name="connsiteY79" fmla="*/ 72365 h 204969"/>
                <a:gd name="connsiteX80" fmla="*/ 15067 w 201666"/>
                <a:gd name="connsiteY80" fmla="*/ 70306 h 204969"/>
                <a:gd name="connsiteX81" fmla="*/ 14723 w 201666"/>
                <a:gd name="connsiteY81" fmla="*/ 79252 h 204969"/>
                <a:gd name="connsiteX82" fmla="*/ 22958 w 201666"/>
                <a:gd name="connsiteY82" fmla="*/ 85451 h 204969"/>
                <a:gd name="connsiteX83" fmla="*/ 17811 w 201666"/>
                <a:gd name="connsiteY83" fmla="*/ 90352 h 204969"/>
                <a:gd name="connsiteX84" fmla="*/ 15067 w 201666"/>
                <a:gd name="connsiteY84" fmla="*/ 96552 h 204969"/>
                <a:gd name="connsiteX85" fmla="*/ 7494 w 201666"/>
                <a:gd name="connsiteY85" fmla="*/ 103758 h 204969"/>
                <a:gd name="connsiteX86" fmla="*/ 7029 w 201666"/>
                <a:gd name="connsiteY86" fmla="*/ 103758 h 204969"/>
                <a:gd name="connsiteX87" fmla="*/ 8867 w 201666"/>
                <a:gd name="connsiteY87" fmla="*/ 112261 h 204969"/>
                <a:gd name="connsiteX88" fmla="*/ 9896 w 201666"/>
                <a:gd name="connsiteY88" fmla="*/ 121892 h 204969"/>
                <a:gd name="connsiteX89" fmla="*/ 4063 w 201666"/>
                <a:gd name="connsiteY89" fmla="*/ 131180 h 204969"/>
                <a:gd name="connsiteX90" fmla="*/ 4406 w 201666"/>
                <a:gd name="connsiteY90" fmla="*/ 138066 h 204969"/>
                <a:gd name="connsiteX91" fmla="*/ 14012 w 201666"/>
                <a:gd name="connsiteY91" fmla="*/ 143899 h 204969"/>
                <a:gd name="connsiteX92" fmla="*/ 25384 w 201666"/>
                <a:gd name="connsiteY92" fmla="*/ 147673 h 204969"/>
                <a:gd name="connsiteX93" fmla="*/ 32932 w 201666"/>
                <a:gd name="connsiteY93" fmla="*/ 155588 h 204969"/>
                <a:gd name="connsiteX94" fmla="*/ 40504 w 201666"/>
                <a:gd name="connsiteY94" fmla="*/ 162131 h 204969"/>
                <a:gd name="connsiteX95" fmla="*/ 38446 w 201666"/>
                <a:gd name="connsiteY95" fmla="*/ 178281 h 204969"/>
                <a:gd name="connsiteX96" fmla="*/ 33275 w 201666"/>
                <a:gd name="connsiteY96" fmla="*/ 187569 h 204969"/>
                <a:gd name="connsiteX97" fmla="*/ 34426 w 201666"/>
                <a:gd name="connsiteY97" fmla="*/ 203988 h 204969"/>
                <a:gd name="connsiteX98" fmla="*/ 51850 w 201666"/>
                <a:gd name="connsiteY98" fmla="*/ 200484 h 204969"/>
                <a:gd name="connsiteX99" fmla="*/ 79591 w 201666"/>
                <a:gd name="connsiteY99" fmla="*/ 188230 h 204969"/>
                <a:gd name="connsiteX100" fmla="*/ 116743 w 201666"/>
                <a:gd name="connsiteY100" fmla="*/ 177154 h 204969"/>
                <a:gd name="connsiteX101" fmla="*/ 158869 w 201666"/>
                <a:gd name="connsiteY101" fmla="*/ 176590 h 204969"/>
                <a:gd name="connsiteX102" fmla="*/ 185360 w 201666"/>
                <a:gd name="connsiteY102" fmla="*/ 181123 h 204969"/>
                <a:gd name="connsiteX103" fmla="*/ 190041 w 201666"/>
                <a:gd name="connsiteY103" fmla="*/ 176884 h 204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01666" h="204969">
                  <a:moveTo>
                    <a:pt x="190041" y="176884"/>
                  </a:moveTo>
                  <a:cubicBezTo>
                    <a:pt x="194182" y="176099"/>
                    <a:pt x="193913" y="172228"/>
                    <a:pt x="193913" y="169140"/>
                  </a:cubicBezTo>
                  <a:cubicBezTo>
                    <a:pt x="193913" y="166052"/>
                    <a:pt x="188766" y="165268"/>
                    <a:pt x="185409" y="165268"/>
                  </a:cubicBezTo>
                  <a:cubicBezTo>
                    <a:pt x="182052" y="165268"/>
                    <a:pt x="183350" y="159607"/>
                    <a:pt x="183350" y="157279"/>
                  </a:cubicBezTo>
                  <a:cubicBezTo>
                    <a:pt x="183596" y="154167"/>
                    <a:pt x="182223" y="151152"/>
                    <a:pt x="179748" y="149290"/>
                  </a:cubicBezTo>
                  <a:cubicBezTo>
                    <a:pt x="176390" y="146692"/>
                    <a:pt x="178694" y="141276"/>
                    <a:pt x="176636" y="138973"/>
                  </a:cubicBezTo>
                  <a:cubicBezTo>
                    <a:pt x="174577" y="136669"/>
                    <a:pt x="176390" y="130715"/>
                    <a:pt x="176390" y="127871"/>
                  </a:cubicBezTo>
                  <a:cubicBezTo>
                    <a:pt x="176390" y="125029"/>
                    <a:pt x="182321" y="119368"/>
                    <a:pt x="182321" y="117309"/>
                  </a:cubicBezTo>
                  <a:cubicBezTo>
                    <a:pt x="182223" y="114221"/>
                    <a:pt x="183228" y="111183"/>
                    <a:pt x="185164" y="108781"/>
                  </a:cubicBezTo>
                  <a:cubicBezTo>
                    <a:pt x="187467" y="106478"/>
                    <a:pt x="187982" y="101307"/>
                    <a:pt x="188252" y="96161"/>
                  </a:cubicBezTo>
                  <a:cubicBezTo>
                    <a:pt x="188521" y="91014"/>
                    <a:pt x="194942" y="83785"/>
                    <a:pt x="198569" y="81187"/>
                  </a:cubicBezTo>
                  <a:cubicBezTo>
                    <a:pt x="202196" y="78590"/>
                    <a:pt x="201412" y="72414"/>
                    <a:pt x="201412" y="68567"/>
                  </a:cubicBezTo>
                  <a:cubicBezTo>
                    <a:pt x="201412" y="64719"/>
                    <a:pt x="199083" y="63665"/>
                    <a:pt x="196511" y="62097"/>
                  </a:cubicBezTo>
                  <a:cubicBezTo>
                    <a:pt x="193937" y="60528"/>
                    <a:pt x="196755" y="54108"/>
                    <a:pt x="194697" y="52564"/>
                  </a:cubicBezTo>
                  <a:cubicBezTo>
                    <a:pt x="192638" y="51020"/>
                    <a:pt x="192883" y="47417"/>
                    <a:pt x="192638" y="43791"/>
                  </a:cubicBezTo>
                  <a:cubicBezTo>
                    <a:pt x="192393" y="40164"/>
                    <a:pt x="192369" y="37100"/>
                    <a:pt x="189795" y="36439"/>
                  </a:cubicBezTo>
                  <a:cubicBezTo>
                    <a:pt x="187223" y="35777"/>
                    <a:pt x="184478" y="31783"/>
                    <a:pt x="183252" y="29087"/>
                  </a:cubicBezTo>
                  <a:cubicBezTo>
                    <a:pt x="183081" y="28720"/>
                    <a:pt x="182934" y="28377"/>
                    <a:pt x="182836" y="28107"/>
                  </a:cubicBezTo>
                  <a:cubicBezTo>
                    <a:pt x="182052" y="25656"/>
                    <a:pt x="179748" y="25534"/>
                    <a:pt x="175876" y="25264"/>
                  </a:cubicBezTo>
                  <a:cubicBezTo>
                    <a:pt x="172004" y="24995"/>
                    <a:pt x="170705" y="24749"/>
                    <a:pt x="168917" y="20878"/>
                  </a:cubicBezTo>
                  <a:cubicBezTo>
                    <a:pt x="167813" y="18255"/>
                    <a:pt x="164775" y="17005"/>
                    <a:pt x="162153" y="18108"/>
                  </a:cubicBezTo>
                  <a:cubicBezTo>
                    <a:pt x="161491" y="18402"/>
                    <a:pt x="160878" y="18819"/>
                    <a:pt x="160388" y="19333"/>
                  </a:cubicBezTo>
                  <a:cubicBezTo>
                    <a:pt x="157840" y="21613"/>
                    <a:pt x="154727" y="23132"/>
                    <a:pt x="151370" y="23720"/>
                  </a:cubicBezTo>
                  <a:cubicBezTo>
                    <a:pt x="147620" y="24161"/>
                    <a:pt x="144704" y="27176"/>
                    <a:pt x="144410" y="30949"/>
                  </a:cubicBezTo>
                  <a:cubicBezTo>
                    <a:pt x="143381" y="36096"/>
                    <a:pt x="138994" y="35312"/>
                    <a:pt x="136152" y="32494"/>
                  </a:cubicBezTo>
                  <a:cubicBezTo>
                    <a:pt x="133309" y="29675"/>
                    <a:pt x="132549" y="28107"/>
                    <a:pt x="130221" y="28107"/>
                  </a:cubicBezTo>
                  <a:cubicBezTo>
                    <a:pt x="127893" y="28107"/>
                    <a:pt x="124805" y="24749"/>
                    <a:pt x="123261" y="24749"/>
                  </a:cubicBezTo>
                  <a:cubicBezTo>
                    <a:pt x="121718" y="24749"/>
                    <a:pt x="118875" y="19848"/>
                    <a:pt x="117845" y="18035"/>
                  </a:cubicBezTo>
                  <a:cubicBezTo>
                    <a:pt x="116816" y="16221"/>
                    <a:pt x="114488" y="12374"/>
                    <a:pt x="113190" y="12374"/>
                  </a:cubicBezTo>
                  <a:cubicBezTo>
                    <a:pt x="110885" y="11957"/>
                    <a:pt x="108949" y="10389"/>
                    <a:pt x="108043" y="8232"/>
                  </a:cubicBezTo>
                  <a:cubicBezTo>
                    <a:pt x="107920" y="7963"/>
                    <a:pt x="107749" y="7693"/>
                    <a:pt x="107553" y="7448"/>
                  </a:cubicBezTo>
                  <a:lnTo>
                    <a:pt x="107381" y="7228"/>
                  </a:lnTo>
                  <a:cubicBezTo>
                    <a:pt x="107210" y="7056"/>
                    <a:pt x="107014" y="6860"/>
                    <a:pt x="106818" y="6713"/>
                  </a:cubicBezTo>
                  <a:cubicBezTo>
                    <a:pt x="106744" y="6639"/>
                    <a:pt x="106670" y="6590"/>
                    <a:pt x="106597" y="6541"/>
                  </a:cubicBezTo>
                  <a:cubicBezTo>
                    <a:pt x="106328" y="6370"/>
                    <a:pt x="106058" y="6198"/>
                    <a:pt x="105764" y="6051"/>
                  </a:cubicBezTo>
                  <a:cubicBezTo>
                    <a:pt x="105568" y="5953"/>
                    <a:pt x="105372" y="5880"/>
                    <a:pt x="105176" y="5806"/>
                  </a:cubicBezTo>
                  <a:lnTo>
                    <a:pt x="104759" y="5635"/>
                  </a:lnTo>
                  <a:cubicBezTo>
                    <a:pt x="103803" y="5291"/>
                    <a:pt x="102847" y="5022"/>
                    <a:pt x="101843" y="4875"/>
                  </a:cubicBezTo>
                  <a:lnTo>
                    <a:pt x="99662" y="4556"/>
                  </a:lnTo>
                  <a:lnTo>
                    <a:pt x="99662" y="4556"/>
                  </a:lnTo>
                  <a:cubicBezTo>
                    <a:pt x="98902" y="4556"/>
                    <a:pt x="98118" y="4410"/>
                    <a:pt x="97211" y="4385"/>
                  </a:cubicBezTo>
                  <a:cubicBezTo>
                    <a:pt x="91795" y="4115"/>
                    <a:pt x="89222" y="4630"/>
                    <a:pt x="88168" y="8502"/>
                  </a:cubicBezTo>
                  <a:cubicBezTo>
                    <a:pt x="87115" y="12374"/>
                    <a:pt x="83806" y="11590"/>
                    <a:pt x="79420" y="11590"/>
                  </a:cubicBezTo>
                  <a:cubicBezTo>
                    <a:pt x="75033" y="11590"/>
                    <a:pt x="76308" y="9531"/>
                    <a:pt x="76577" y="4238"/>
                  </a:cubicBezTo>
                  <a:cubicBezTo>
                    <a:pt x="76847" y="-1055"/>
                    <a:pt x="73489" y="-909"/>
                    <a:pt x="68319" y="-909"/>
                  </a:cubicBezTo>
                  <a:cubicBezTo>
                    <a:pt x="63147" y="-909"/>
                    <a:pt x="63172" y="-394"/>
                    <a:pt x="63172" y="4508"/>
                  </a:cubicBezTo>
                  <a:cubicBezTo>
                    <a:pt x="63172" y="9409"/>
                    <a:pt x="55673" y="4752"/>
                    <a:pt x="55428" y="8869"/>
                  </a:cubicBezTo>
                  <a:cubicBezTo>
                    <a:pt x="55183" y="12987"/>
                    <a:pt x="48983" y="11712"/>
                    <a:pt x="44327" y="11712"/>
                  </a:cubicBezTo>
                  <a:cubicBezTo>
                    <a:pt x="39671" y="11712"/>
                    <a:pt x="39180" y="10168"/>
                    <a:pt x="39180" y="8110"/>
                  </a:cubicBezTo>
                  <a:cubicBezTo>
                    <a:pt x="39180" y="6051"/>
                    <a:pt x="37367" y="4238"/>
                    <a:pt x="34279" y="4238"/>
                  </a:cubicBezTo>
                  <a:cubicBezTo>
                    <a:pt x="31191" y="4238"/>
                    <a:pt x="28349" y="6297"/>
                    <a:pt x="25776" y="10953"/>
                  </a:cubicBezTo>
                  <a:cubicBezTo>
                    <a:pt x="25604" y="11222"/>
                    <a:pt x="25457" y="11492"/>
                    <a:pt x="25286" y="11737"/>
                  </a:cubicBezTo>
                  <a:lnTo>
                    <a:pt x="25065" y="12031"/>
                  </a:lnTo>
                  <a:cubicBezTo>
                    <a:pt x="25065" y="12153"/>
                    <a:pt x="24894" y="12300"/>
                    <a:pt x="24796" y="12399"/>
                  </a:cubicBezTo>
                  <a:lnTo>
                    <a:pt x="24501" y="12717"/>
                  </a:lnTo>
                  <a:lnTo>
                    <a:pt x="24306" y="12938"/>
                  </a:lnTo>
                  <a:lnTo>
                    <a:pt x="23962" y="13207"/>
                  </a:lnTo>
                  <a:lnTo>
                    <a:pt x="23790" y="13330"/>
                  </a:lnTo>
                  <a:lnTo>
                    <a:pt x="23423" y="13550"/>
                  </a:lnTo>
                  <a:lnTo>
                    <a:pt x="23276" y="13550"/>
                  </a:lnTo>
                  <a:lnTo>
                    <a:pt x="22859" y="13698"/>
                  </a:lnTo>
                  <a:lnTo>
                    <a:pt x="22222" y="13698"/>
                  </a:lnTo>
                  <a:lnTo>
                    <a:pt x="21732" y="13698"/>
                  </a:lnTo>
                  <a:lnTo>
                    <a:pt x="21732" y="13698"/>
                  </a:lnTo>
                  <a:lnTo>
                    <a:pt x="21218" y="13526"/>
                  </a:lnTo>
                  <a:lnTo>
                    <a:pt x="21218" y="13526"/>
                  </a:lnTo>
                  <a:lnTo>
                    <a:pt x="20679" y="13256"/>
                  </a:lnTo>
                  <a:lnTo>
                    <a:pt x="20679" y="13256"/>
                  </a:lnTo>
                  <a:lnTo>
                    <a:pt x="20114" y="12864"/>
                  </a:lnTo>
                  <a:lnTo>
                    <a:pt x="20114" y="12864"/>
                  </a:lnTo>
                  <a:cubicBezTo>
                    <a:pt x="18914" y="11835"/>
                    <a:pt x="17860" y="10658"/>
                    <a:pt x="16978" y="9335"/>
                  </a:cubicBezTo>
                  <a:cubicBezTo>
                    <a:pt x="15287" y="13501"/>
                    <a:pt x="14625" y="18035"/>
                    <a:pt x="15067" y="22519"/>
                  </a:cubicBezTo>
                  <a:cubicBezTo>
                    <a:pt x="15165" y="25583"/>
                    <a:pt x="14576" y="28646"/>
                    <a:pt x="13351" y="31464"/>
                  </a:cubicBezTo>
                  <a:cubicBezTo>
                    <a:pt x="12297" y="34552"/>
                    <a:pt x="17468" y="37983"/>
                    <a:pt x="22271" y="37983"/>
                  </a:cubicBezTo>
                  <a:cubicBezTo>
                    <a:pt x="27074" y="37983"/>
                    <a:pt x="26070" y="43153"/>
                    <a:pt x="26070" y="46241"/>
                  </a:cubicBezTo>
                  <a:cubicBezTo>
                    <a:pt x="26070" y="49329"/>
                    <a:pt x="26070" y="51731"/>
                    <a:pt x="22271" y="52785"/>
                  </a:cubicBezTo>
                  <a:cubicBezTo>
                    <a:pt x="18473" y="53838"/>
                    <a:pt x="19184" y="58274"/>
                    <a:pt x="22958" y="58960"/>
                  </a:cubicBezTo>
                  <a:cubicBezTo>
                    <a:pt x="26732" y="59647"/>
                    <a:pt x="25040" y="62391"/>
                    <a:pt x="28814" y="64131"/>
                  </a:cubicBezTo>
                  <a:cubicBezTo>
                    <a:pt x="32588" y="65871"/>
                    <a:pt x="31559" y="69032"/>
                    <a:pt x="31559" y="72022"/>
                  </a:cubicBezTo>
                  <a:cubicBezTo>
                    <a:pt x="31559" y="75011"/>
                    <a:pt x="29501" y="77193"/>
                    <a:pt x="25727" y="72365"/>
                  </a:cubicBezTo>
                  <a:cubicBezTo>
                    <a:pt x="21952" y="67538"/>
                    <a:pt x="22958" y="72022"/>
                    <a:pt x="15067" y="70306"/>
                  </a:cubicBezTo>
                  <a:cubicBezTo>
                    <a:pt x="7176" y="68591"/>
                    <a:pt x="11954" y="74105"/>
                    <a:pt x="14723" y="79252"/>
                  </a:cubicBezTo>
                  <a:cubicBezTo>
                    <a:pt x="17493" y="84397"/>
                    <a:pt x="22614" y="80967"/>
                    <a:pt x="22958" y="85451"/>
                  </a:cubicBezTo>
                  <a:cubicBezTo>
                    <a:pt x="23300" y="89936"/>
                    <a:pt x="19870" y="89225"/>
                    <a:pt x="17811" y="90352"/>
                  </a:cubicBezTo>
                  <a:cubicBezTo>
                    <a:pt x="15753" y="91480"/>
                    <a:pt x="19184" y="96552"/>
                    <a:pt x="15067" y="96552"/>
                  </a:cubicBezTo>
                  <a:cubicBezTo>
                    <a:pt x="10949" y="96552"/>
                    <a:pt x="11954" y="102728"/>
                    <a:pt x="7494" y="103758"/>
                  </a:cubicBezTo>
                  <a:lnTo>
                    <a:pt x="7029" y="103758"/>
                  </a:lnTo>
                  <a:cubicBezTo>
                    <a:pt x="7029" y="107409"/>
                    <a:pt x="7322" y="111110"/>
                    <a:pt x="8867" y="112261"/>
                  </a:cubicBezTo>
                  <a:cubicBezTo>
                    <a:pt x="12297" y="115006"/>
                    <a:pt x="11611" y="118804"/>
                    <a:pt x="9896" y="121892"/>
                  </a:cubicBezTo>
                  <a:cubicBezTo>
                    <a:pt x="8180" y="124980"/>
                    <a:pt x="8523" y="129808"/>
                    <a:pt x="4063" y="131180"/>
                  </a:cubicBezTo>
                  <a:cubicBezTo>
                    <a:pt x="-397" y="132552"/>
                    <a:pt x="-2823" y="137380"/>
                    <a:pt x="4406" y="138066"/>
                  </a:cubicBezTo>
                  <a:cubicBezTo>
                    <a:pt x="11635" y="138752"/>
                    <a:pt x="8180" y="143212"/>
                    <a:pt x="14012" y="143899"/>
                  </a:cubicBezTo>
                  <a:cubicBezTo>
                    <a:pt x="19845" y="144585"/>
                    <a:pt x="24697" y="144241"/>
                    <a:pt x="25384" y="147673"/>
                  </a:cubicBezTo>
                  <a:cubicBezTo>
                    <a:pt x="25947" y="151642"/>
                    <a:pt x="28986" y="154828"/>
                    <a:pt x="32932" y="155588"/>
                  </a:cubicBezTo>
                  <a:cubicBezTo>
                    <a:pt x="37833" y="156617"/>
                    <a:pt x="40504" y="159387"/>
                    <a:pt x="40504" y="162131"/>
                  </a:cubicBezTo>
                  <a:cubicBezTo>
                    <a:pt x="40504" y="164876"/>
                    <a:pt x="42954" y="176565"/>
                    <a:pt x="38446" y="178281"/>
                  </a:cubicBezTo>
                  <a:cubicBezTo>
                    <a:pt x="34672" y="179678"/>
                    <a:pt x="32490" y="183623"/>
                    <a:pt x="33275" y="187569"/>
                  </a:cubicBezTo>
                  <a:cubicBezTo>
                    <a:pt x="33740" y="189602"/>
                    <a:pt x="34181" y="198253"/>
                    <a:pt x="34426" y="203988"/>
                  </a:cubicBezTo>
                  <a:cubicBezTo>
                    <a:pt x="40455" y="204380"/>
                    <a:pt x="46459" y="203179"/>
                    <a:pt x="51850" y="200484"/>
                  </a:cubicBezTo>
                  <a:cubicBezTo>
                    <a:pt x="60721" y="195607"/>
                    <a:pt x="70009" y="191514"/>
                    <a:pt x="79591" y="188230"/>
                  </a:cubicBezTo>
                  <a:cubicBezTo>
                    <a:pt x="90668" y="184358"/>
                    <a:pt x="97333" y="178256"/>
                    <a:pt x="116743" y="177154"/>
                  </a:cubicBezTo>
                  <a:cubicBezTo>
                    <a:pt x="136152" y="176051"/>
                    <a:pt x="147792" y="171615"/>
                    <a:pt x="158869" y="176590"/>
                  </a:cubicBezTo>
                  <a:cubicBezTo>
                    <a:pt x="168034" y="180731"/>
                    <a:pt x="176440" y="178795"/>
                    <a:pt x="185360" y="181123"/>
                  </a:cubicBezTo>
                  <a:cubicBezTo>
                    <a:pt x="185801" y="178207"/>
                    <a:pt x="186953" y="177447"/>
                    <a:pt x="190041" y="17688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0" name="Freeform: Shape 1699">
              <a:extLst>
                <a:ext uri="{FF2B5EF4-FFF2-40B4-BE49-F238E27FC236}">
                  <a16:creationId xmlns:a16="http://schemas.microsoft.com/office/drawing/2014/main" xmlns="" id="{7FA3B6CF-0321-10C2-1002-1092C0951292}"/>
                </a:ext>
              </a:extLst>
            </p:cNvPr>
            <p:cNvSpPr/>
            <p:nvPr/>
          </p:nvSpPr>
          <p:spPr>
            <a:xfrm>
              <a:off x="5524293" y="3786251"/>
              <a:ext cx="258638" cy="188281"/>
            </a:xfrm>
            <a:custGeom>
              <a:avLst/>
              <a:gdLst>
                <a:gd name="connsiteX0" fmla="*/ 255220 w 258638"/>
                <a:gd name="connsiteY0" fmla="*/ 100915 h 188281"/>
                <a:gd name="connsiteX1" fmla="*/ 253481 w 258638"/>
                <a:gd name="connsiteY1" fmla="*/ 91284 h 188281"/>
                <a:gd name="connsiteX2" fmla="*/ 251030 w 258638"/>
                <a:gd name="connsiteY2" fmla="*/ 83369 h 188281"/>
                <a:gd name="connsiteX3" fmla="*/ 242428 w 258638"/>
                <a:gd name="connsiteY3" fmla="*/ 82682 h 188281"/>
                <a:gd name="connsiteX4" fmla="*/ 234537 w 258638"/>
                <a:gd name="connsiteY4" fmla="*/ 84422 h 188281"/>
                <a:gd name="connsiteX5" fmla="*/ 224220 w 258638"/>
                <a:gd name="connsiteY5" fmla="*/ 76163 h 188281"/>
                <a:gd name="connsiteX6" fmla="*/ 214932 w 258638"/>
                <a:gd name="connsiteY6" fmla="*/ 68591 h 188281"/>
                <a:gd name="connsiteX7" fmla="*/ 220079 w 258638"/>
                <a:gd name="connsiteY7" fmla="*/ 59990 h 188281"/>
                <a:gd name="connsiteX8" fmla="*/ 213560 w 258638"/>
                <a:gd name="connsiteY8" fmla="*/ 53128 h 188281"/>
                <a:gd name="connsiteX9" fmla="*/ 202557 w 258638"/>
                <a:gd name="connsiteY9" fmla="*/ 45555 h 188281"/>
                <a:gd name="connsiteX10" fmla="*/ 193955 w 258638"/>
                <a:gd name="connsiteY10" fmla="*/ 35924 h 188281"/>
                <a:gd name="connsiteX11" fmla="*/ 188098 w 258638"/>
                <a:gd name="connsiteY11" fmla="*/ 23549 h 188281"/>
                <a:gd name="connsiteX12" fmla="*/ 189152 w 258638"/>
                <a:gd name="connsiteY12" fmla="*/ 11296 h 188281"/>
                <a:gd name="connsiteX13" fmla="*/ 189569 w 258638"/>
                <a:gd name="connsiteY13" fmla="*/ 5144 h 188281"/>
                <a:gd name="connsiteX14" fmla="*/ 179105 w 258638"/>
                <a:gd name="connsiteY14" fmla="*/ 4777 h 188281"/>
                <a:gd name="connsiteX15" fmla="*/ 177046 w 258638"/>
                <a:gd name="connsiteY15" fmla="*/ 4777 h 188281"/>
                <a:gd name="connsiteX16" fmla="*/ 170184 w 258638"/>
                <a:gd name="connsiteY16" fmla="*/ 660 h 188281"/>
                <a:gd name="connsiteX17" fmla="*/ 159181 w 258638"/>
                <a:gd name="connsiteY17" fmla="*/ -394 h 188281"/>
                <a:gd name="connsiteX18" fmla="*/ 147835 w 258638"/>
                <a:gd name="connsiteY18" fmla="*/ 7865 h 188281"/>
                <a:gd name="connsiteX19" fmla="*/ 139576 w 258638"/>
                <a:gd name="connsiteY19" fmla="*/ 12350 h 188281"/>
                <a:gd name="connsiteX20" fmla="*/ 128916 w 258638"/>
                <a:gd name="connsiteY20" fmla="*/ 18868 h 188281"/>
                <a:gd name="connsiteX21" fmla="*/ 121343 w 258638"/>
                <a:gd name="connsiteY21" fmla="*/ 20951 h 188281"/>
                <a:gd name="connsiteX22" fmla="*/ 115511 w 258638"/>
                <a:gd name="connsiteY22" fmla="*/ 26441 h 188281"/>
                <a:gd name="connsiteX23" fmla="*/ 108968 w 258638"/>
                <a:gd name="connsiteY23" fmla="*/ 30900 h 188281"/>
                <a:gd name="connsiteX24" fmla="*/ 100023 w 258638"/>
                <a:gd name="connsiteY24" fmla="*/ 27470 h 188281"/>
                <a:gd name="connsiteX25" fmla="*/ 92671 w 258638"/>
                <a:gd name="connsiteY25" fmla="*/ 32640 h 188281"/>
                <a:gd name="connsiteX26" fmla="*/ 86496 w 258638"/>
                <a:gd name="connsiteY26" fmla="*/ 42958 h 188281"/>
                <a:gd name="connsiteX27" fmla="*/ 78237 w 258638"/>
                <a:gd name="connsiteY27" fmla="*/ 50849 h 188281"/>
                <a:gd name="connsiteX28" fmla="*/ 73777 w 258638"/>
                <a:gd name="connsiteY28" fmla="*/ 58078 h 188281"/>
                <a:gd name="connsiteX29" fmla="*/ 67234 w 258638"/>
                <a:gd name="connsiteY29" fmla="*/ 63910 h 188281"/>
                <a:gd name="connsiteX30" fmla="*/ 58632 w 258638"/>
                <a:gd name="connsiteY30" fmla="*/ 59451 h 188281"/>
                <a:gd name="connsiteX31" fmla="*/ 52456 w 258638"/>
                <a:gd name="connsiteY31" fmla="*/ 53593 h 188281"/>
                <a:gd name="connsiteX32" fmla="*/ 44884 w 258638"/>
                <a:gd name="connsiteY32" fmla="*/ 59793 h 188281"/>
                <a:gd name="connsiteX33" fmla="*/ 43169 w 258638"/>
                <a:gd name="connsiteY33" fmla="*/ 72512 h 188281"/>
                <a:gd name="connsiteX34" fmla="*/ 36969 w 258638"/>
                <a:gd name="connsiteY34" fmla="*/ 80427 h 188281"/>
                <a:gd name="connsiteX35" fmla="*/ 31480 w 258638"/>
                <a:gd name="connsiteY35" fmla="*/ 97974 h 188281"/>
                <a:gd name="connsiteX36" fmla="*/ 19104 w 258638"/>
                <a:gd name="connsiteY36" fmla="*/ 104493 h 188281"/>
                <a:gd name="connsiteX37" fmla="*/ 8443 w 258638"/>
                <a:gd name="connsiteY37" fmla="*/ 105865 h 188281"/>
                <a:gd name="connsiteX38" fmla="*/ 3959 w 258638"/>
                <a:gd name="connsiteY38" fmla="*/ 111379 h 188281"/>
                <a:gd name="connsiteX39" fmla="*/ 8860 w 258638"/>
                <a:gd name="connsiteY39" fmla="*/ 125813 h 188281"/>
                <a:gd name="connsiteX40" fmla="*/ 259 w 258638"/>
                <a:gd name="connsiteY40" fmla="*/ 143702 h 188281"/>
                <a:gd name="connsiteX41" fmla="*/ -183 w 258638"/>
                <a:gd name="connsiteY41" fmla="*/ 155808 h 188281"/>
                <a:gd name="connsiteX42" fmla="*/ 2734 w 258638"/>
                <a:gd name="connsiteY42" fmla="*/ 156568 h 188281"/>
                <a:gd name="connsiteX43" fmla="*/ 3150 w 258638"/>
                <a:gd name="connsiteY43" fmla="*/ 156740 h 188281"/>
                <a:gd name="connsiteX44" fmla="*/ 3738 w 258638"/>
                <a:gd name="connsiteY44" fmla="*/ 156985 h 188281"/>
                <a:gd name="connsiteX45" fmla="*/ 4572 w 258638"/>
                <a:gd name="connsiteY45" fmla="*/ 157475 h 188281"/>
                <a:gd name="connsiteX46" fmla="*/ 4792 w 258638"/>
                <a:gd name="connsiteY46" fmla="*/ 157646 h 188281"/>
                <a:gd name="connsiteX47" fmla="*/ 5356 w 258638"/>
                <a:gd name="connsiteY47" fmla="*/ 158161 h 188281"/>
                <a:gd name="connsiteX48" fmla="*/ 5527 w 258638"/>
                <a:gd name="connsiteY48" fmla="*/ 158382 h 188281"/>
                <a:gd name="connsiteX49" fmla="*/ 6017 w 258638"/>
                <a:gd name="connsiteY49" fmla="*/ 159166 h 188281"/>
                <a:gd name="connsiteX50" fmla="*/ 11164 w 258638"/>
                <a:gd name="connsiteY50" fmla="*/ 163307 h 188281"/>
                <a:gd name="connsiteX51" fmla="*/ 15820 w 258638"/>
                <a:gd name="connsiteY51" fmla="*/ 168968 h 188281"/>
                <a:gd name="connsiteX52" fmla="*/ 21235 w 258638"/>
                <a:gd name="connsiteY52" fmla="*/ 175683 h 188281"/>
                <a:gd name="connsiteX53" fmla="*/ 28195 w 258638"/>
                <a:gd name="connsiteY53" fmla="*/ 179040 h 188281"/>
                <a:gd name="connsiteX54" fmla="*/ 34126 w 258638"/>
                <a:gd name="connsiteY54" fmla="*/ 183427 h 188281"/>
                <a:gd name="connsiteX55" fmla="*/ 42385 w 258638"/>
                <a:gd name="connsiteY55" fmla="*/ 181883 h 188281"/>
                <a:gd name="connsiteX56" fmla="*/ 49344 w 258638"/>
                <a:gd name="connsiteY56" fmla="*/ 174654 h 188281"/>
                <a:gd name="connsiteX57" fmla="*/ 58363 w 258638"/>
                <a:gd name="connsiteY57" fmla="*/ 170267 h 188281"/>
                <a:gd name="connsiteX58" fmla="*/ 65666 w 258638"/>
                <a:gd name="connsiteY58" fmla="*/ 170047 h 188281"/>
                <a:gd name="connsiteX59" fmla="*/ 66891 w 258638"/>
                <a:gd name="connsiteY59" fmla="*/ 171811 h 188281"/>
                <a:gd name="connsiteX60" fmla="*/ 73850 w 258638"/>
                <a:gd name="connsiteY60" fmla="*/ 176198 h 188281"/>
                <a:gd name="connsiteX61" fmla="*/ 80810 w 258638"/>
                <a:gd name="connsiteY61" fmla="*/ 179040 h 188281"/>
                <a:gd name="connsiteX62" fmla="*/ 81227 w 258638"/>
                <a:gd name="connsiteY62" fmla="*/ 180021 h 188281"/>
                <a:gd name="connsiteX63" fmla="*/ 87721 w 258638"/>
                <a:gd name="connsiteY63" fmla="*/ 187373 h 188281"/>
                <a:gd name="connsiteX64" fmla="*/ 90172 w 258638"/>
                <a:gd name="connsiteY64" fmla="*/ 179138 h 188281"/>
                <a:gd name="connsiteX65" fmla="*/ 88358 w 258638"/>
                <a:gd name="connsiteY65" fmla="*/ 159779 h 188281"/>
                <a:gd name="connsiteX66" fmla="*/ 85270 w 258638"/>
                <a:gd name="connsiteY66" fmla="*/ 151544 h 188281"/>
                <a:gd name="connsiteX67" fmla="*/ 89142 w 258638"/>
                <a:gd name="connsiteY67" fmla="*/ 136571 h 188281"/>
                <a:gd name="connsiteX68" fmla="*/ 133744 w 258638"/>
                <a:gd name="connsiteY68" fmla="*/ 136841 h 188281"/>
                <a:gd name="connsiteX69" fmla="*/ 158250 w 258638"/>
                <a:gd name="connsiteY69" fmla="*/ 139414 h 188281"/>
                <a:gd name="connsiteX70" fmla="*/ 165602 w 258638"/>
                <a:gd name="connsiteY70" fmla="*/ 138630 h 188281"/>
                <a:gd name="connsiteX71" fmla="*/ 176433 w 258638"/>
                <a:gd name="connsiteY71" fmla="*/ 131939 h 188281"/>
                <a:gd name="connsiteX72" fmla="*/ 177169 w 258638"/>
                <a:gd name="connsiteY72" fmla="*/ 131939 h 188281"/>
                <a:gd name="connsiteX73" fmla="*/ 177340 w 258638"/>
                <a:gd name="connsiteY73" fmla="*/ 131939 h 188281"/>
                <a:gd name="connsiteX74" fmla="*/ 177928 w 258638"/>
                <a:gd name="connsiteY74" fmla="*/ 132209 h 188281"/>
                <a:gd name="connsiteX75" fmla="*/ 177928 w 258638"/>
                <a:gd name="connsiteY75" fmla="*/ 132209 h 188281"/>
                <a:gd name="connsiteX76" fmla="*/ 178492 w 258638"/>
                <a:gd name="connsiteY76" fmla="*/ 132650 h 188281"/>
                <a:gd name="connsiteX77" fmla="*/ 178688 w 258638"/>
                <a:gd name="connsiteY77" fmla="*/ 132822 h 188281"/>
                <a:gd name="connsiteX78" fmla="*/ 179080 w 258638"/>
                <a:gd name="connsiteY78" fmla="*/ 133214 h 188281"/>
                <a:gd name="connsiteX79" fmla="*/ 181138 w 258638"/>
                <a:gd name="connsiteY79" fmla="*/ 135395 h 188281"/>
                <a:gd name="connsiteX80" fmla="*/ 181138 w 258638"/>
                <a:gd name="connsiteY80" fmla="*/ 135395 h 188281"/>
                <a:gd name="connsiteX81" fmla="*/ 181898 w 258638"/>
                <a:gd name="connsiteY81" fmla="*/ 135983 h 188281"/>
                <a:gd name="connsiteX82" fmla="*/ 181898 w 258638"/>
                <a:gd name="connsiteY82" fmla="*/ 135983 h 188281"/>
                <a:gd name="connsiteX83" fmla="*/ 182486 w 258638"/>
                <a:gd name="connsiteY83" fmla="*/ 136326 h 188281"/>
                <a:gd name="connsiteX84" fmla="*/ 182486 w 258638"/>
                <a:gd name="connsiteY84" fmla="*/ 136326 h 188281"/>
                <a:gd name="connsiteX85" fmla="*/ 183099 w 258638"/>
                <a:gd name="connsiteY85" fmla="*/ 136547 h 188281"/>
                <a:gd name="connsiteX86" fmla="*/ 183099 w 258638"/>
                <a:gd name="connsiteY86" fmla="*/ 136547 h 188281"/>
                <a:gd name="connsiteX87" fmla="*/ 183712 w 258638"/>
                <a:gd name="connsiteY87" fmla="*/ 136547 h 188281"/>
                <a:gd name="connsiteX88" fmla="*/ 183859 w 258638"/>
                <a:gd name="connsiteY88" fmla="*/ 136547 h 188281"/>
                <a:gd name="connsiteX89" fmla="*/ 184716 w 258638"/>
                <a:gd name="connsiteY89" fmla="*/ 136547 h 188281"/>
                <a:gd name="connsiteX90" fmla="*/ 200180 w 258638"/>
                <a:gd name="connsiteY90" fmla="*/ 136816 h 188281"/>
                <a:gd name="connsiteX91" fmla="*/ 202998 w 258638"/>
                <a:gd name="connsiteY91" fmla="*/ 137012 h 188281"/>
                <a:gd name="connsiteX92" fmla="*/ 203390 w 258638"/>
                <a:gd name="connsiteY92" fmla="*/ 137012 h 188281"/>
                <a:gd name="connsiteX93" fmla="*/ 205694 w 258638"/>
                <a:gd name="connsiteY93" fmla="*/ 137258 h 188281"/>
                <a:gd name="connsiteX94" fmla="*/ 207997 w 258638"/>
                <a:gd name="connsiteY94" fmla="*/ 137453 h 188281"/>
                <a:gd name="connsiteX95" fmla="*/ 208120 w 258638"/>
                <a:gd name="connsiteY95" fmla="*/ 137453 h 188281"/>
                <a:gd name="connsiteX96" fmla="*/ 210301 w 258638"/>
                <a:gd name="connsiteY96" fmla="*/ 137453 h 188281"/>
                <a:gd name="connsiteX97" fmla="*/ 211796 w 258638"/>
                <a:gd name="connsiteY97" fmla="*/ 137258 h 188281"/>
                <a:gd name="connsiteX98" fmla="*/ 211992 w 258638"/>
                <a:gd name="connsiteY98" fmla="*/ 137258 h 188281"/>
                <a:gd name="connsiteX99" fmla="*/ 213389 w 258638"/>
                <a:gd name="connsiteY99" fmla="*/ 136816 h 188281"/>
                <a:gd name="connsiteX100" fmla="*/ 213634 w 258638"/>
                <a:gd name="connsiteY100" fmla="*/ 136816 h 188281"/>
                <a:gd name="connsiteX101" fmla="*/ 215031 w 258638"/>
                <a:gd name="connsiteY101" fmla="*/ 136106 h 188281"/>
                <a:gd name="connsiteX102" fmla="*/ 215227 w 258638"/>
                <a:gd name="connsiteY102" fmla="*/ 135959 h 188281"/>
                <a:gd name="connsiteX103" fmla="*/ 216697 w 258638"/>
                <a:gd name="connsiteY103" fmla="*/ 134856 h 188281"/>
                <a:gd name="connsiteX104" fmla="*/ 231131 w 258638"/>
                <a:gd name="connsiteY104" fmla="*/ 122725 h 188281"/>
                <a:gd name="connsiteX105" fmla="*/ 249192 w 258638"/>
                <a:gd name="connsiteY105" fmla="*/ 121427 h 188281"/>
                <a:gd name="connsiteX106" fmla="*/ 258455 w 258638"/>
                <a:gd name="connsiteY106" fmla="*/ 111894 h 188281"/>
                <a:gd name="connsiteX107" fmla="*/ 258455 w 258638"/>
                <a:gd name="connsiteY107" fmla="*/ 110889 h 188281"/>
                <a:gd name="connsiteX108" fmla="*/ 258455 w 258638"/>
                <a:gd name="connsiteY108" fmla="*/ 110595 h 188281"/>
                <a:gd name="connsiteX109" fmla="*/ 258455 w 258638"/>
                <a:gd name="connsiteY109" fmla="*/ 109810 h 188281"/>
                <a:gd name="connsiteX110" fmla="*/ 258455 w 258638"/>
                <a:gd name="connsiteY110" fmla="*/ 109516 h 188281"/>
                <a:gd name="connsiteX111" fmla="*/ 258455 w 258638"/>
                <a:gd name="connsiteY111" fmla="*/ 108708 h 188281"/>
                <a:gd name="connsiteX112" fmla="*/ 258186 w 258638"/>
                <a:gd name="connsiteY112" fmla="*/ 104909 h 188281"/>
                <a:gd name="connsiteX113" fmla="*/ 258186 w 258638"/>
                <a:gd name="connsiteY113" fmla="*/ 104909 h 188281"/>
                <a:gd name="connsiteX114" fmla="*/ 258186 w 258638"/>
                <a:gd name="connsiteY114" fmla="*/ 103831 h 188281"/>
                <a:gd name="connsiteX115" fmla="*/ 258186 w 258638"/>
                <a:gd name="connsiteY115" fmla="*/ 103831 h 188281"/>
                <a:gd name="connsiteX116" fmla="*/ 258382 w 258638"/>
                <a:gd name="connsiteY116" fmla="*/ 102728 h 188281"/>
                <a:gd name="connsiteX117" fmla="*/ 258382 w 258638"/>
                <a:gd name="connsiteY117" fmla="*/ 102728 h 188281"/>
                <a:gd name="connsiteX118" fmla="*/ 255220 w 258638"/>
                <a:gd name="connsiteY118" fmla="*/ 100915 h 18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58638" h="188281">
                  <a:moveTo>
                    <a:pt x="255220" y="100915"/>
                  </a:moveTo>
                  <a:cubicBezTo>
                    <a:pt x="252770" y="99542"/>
                    <a:pt x="252770" y="94372"/>
                    <a:pt x="253481" y="91284"/>
                  </a:cubicBezTo>
                  <a:cubicBezTo>
                    <a:pt x="254191" y="88392"/>
                    <a:pt x="253260" y="85353"/>
                    <a:pt x="251030" y="83369"/>
                  </a:cubicBezTo>
                  <a:cubicBezTo>
                    <a:pt x="248972" y="81653"/>
                    <a:pt x="244168" y="77879"/>
                    <a:pt x="242428" y="82682"/>
                  </a:cubicBezTo>
                  <a:cubicBezTo>
                    <a:pt x="240688" y="87485"/>
                    <a:pt x="238998" y="85795"/>
                    <a:pt x="234537" y="84422"/>
                  </a:cubicBezTo>
                  <a:cubicBezTo>
                    <a:pt x="230102" y="83197"/>
                    <a:pt x="226377" y="80207"/>
                    <a:pt x="224220" y="76163"/>
                  </a:cubicBezTo>
                  <a:cubicBezTo>
                    <a:pt x="220765" y="70993"/>
                    <a:pt x="217334" y="72365"/>
                    <a:pt x="214932" y="68591"/>
                  </a:cubicBezTo>
                  <a:cubicBezTo>
                    <a:pt x="212531" y="64817"/>
                    <a:pt x="218020" y="61362"/>
                    <a:pt x="220079" y="59990"/>
                  </a:cubicBezTo>
                  <a:cubicBezTo>
                    <a:pt x="222137" y="58617"/>
                    <a:pt x="219736" y="55088"/>
                    <a:pt x="213560" y="53128"/>
                  </a:cubicBezTo>
                  <a:cubicBezTo>
                    <a:pt x="207384" y="51167"/>
                    <a:pt x="208389" y="47614"/>
                    <a:pt x="202557" y="45555"/>
                  </a:cubicBezTo>
                  <a:cubicBezTo>
                    <a:pt x="196725" y="43497"/>
                    <a:pt x="194298" y="39698"/>
                    <a:pt x="193955" y="35924"/>
                  </a:cubicBezTo>
                  <a:cubicBezTo>
                    <a:pt x="193612" y="32150"/>
                    <a:pt x="193955" y="25950"/>
                    <a:pt x="188098" y="23549"/>
                  </a:cubicBezTo>
                  <a:cubicBezTo>
                    <a:pt x="182242" y="21147"/>
                    <a:pt x="187412" y="15977"/>
                    <a:pt x="189152" y="11296"/>
                  </a:cubicBezTo>
                  <a:cubicBezTo>
                    <a:pt x="189715" y="9286"/>
                    <a:pt x="189863" y="7203"/>
                    <a:pt x="189569" y="5144"/>
                  </a:cubicBezTo>
                  <a:cubicBezTo>
                    <a:pt x="185525" y="5144"/>
                    <a:pt x="181923" y="4875"/>
                    <a:pt x="179105" y="4777"/>
                  </a:cubicBezTo>
                  <a:lnTo>
                    <a:pt x="177046" y="4777"/>
                  </a:lnTo>
                  <a:cubicBezTo>
                    <a:pt x="172586" y="4777"/>
                    <a:pt x="171214" y="3405"/>
                    <a:pt x="170184" y="660"/>
                  </a:cubicBezTo>
                  <a:cubicBezTo>
                    <a:pt x="169155" y="-2085"/>
                    <a:pt x="164670" y="-394"/>
                    <a:pt x="159181" y="-394"/>
                  </a:cubicBezTo>
                  <a:cubicBezTo>
                    <a:pt x="153692" y="-394"/>
                    <a:pt x="151609" y="2718"/>
                    <a:pt x="147835" y="7865"/>
                  </a:cubicBezTo>
                  <a:cubicBezTo>
                    <a:pt x="144061" y="13011"/>
                    <a:pt x="146438" y="13722"/>
                    <a:pt x="139576" y="12350"/>
                  </a:cubicBezTo>
                  <a:cubicBezTo>
                    <a:pt x="132714" y="10977"/>
                    <a:pt x="130974" y="16123"/>
                    <a:pt x="128916" y="18868"/>
                  </a:cubicBezTo>
                  <a:cubicBezTo>
                    <a:pt x="126857" y="21613"/>
                    <a:pt x="125460" y="21613"/>
                    <a:pt x="121343" y="20951"/>
                  </a:cubicBezTo>
                  <a:cubicBezTo>
                    <a:pt x="117227" y="20290"/>
                    <a:pt x="115511" y="22323"/>
                    <a:pt x="115511" y="26441"/>
                  </a:cubicBezTo>
                  <a:cubicBezTo>
                    <a:pt x="115511" y="30558"/>
                    <a:pt x="112399" y="30900"/>
                    <a:pt x="108968" y="30900"/>
                  </a:cubicBezTo>
                  <a:cubicBezTo>
                    <a:pt x="105537" y="30900"/>
                    <a:pt x="105537" y="27813"/>
                    <a:pt x="100023" y="27470"/>
                  </a:cubicBezTo>
                  <a:cubicBezTo>
                    <a:pt x="94509" y="27126"/>
                    <a:pt x="96935" y="31244"/>
                    <a:pt x="92671" y="32640"/>
                  </a:cubicBezTo>
                  <a:cubicBezTo>
                    <a:pt x="88407" y="34037"/>
                    <a:pt x="87182" y="38130"/>
                    <a:pt x="86496" y="42958"/>
                  </a:cubicBezTo>
                  <a:cubicBezTo>
                    <a:pt x="86300" y="47369"/>
                    <a:pt x="82648" y="50849"/>
                    <a:pt x="78237" y="50849"/>
                  </a:cubicBezTo>
                  <a:cubicBezTo>
                    <a:pt x="73777" y="50849"/>
                    <a:pt x="73777" y="52907"/>
                    <a:pt x="73777" y="58078"/>
                  </a:cubicBezTo>
                  <a:cubicBezTo>
                    <a:pt x="73777" y="63248"/>
                    <a:pt x="70665" y="63910"/>
                    <a:pt x="67234" y="63910"/>
                  </a:cubicBezTo>
                  <a:cubicBezTo>
                    <a:pt x="63803" y="63910"/>
                    <a:pt x="62088" y="59793"/>
                    <a:pt x="58632" y="59451"/>
                  </a:cubicBezTo>
                  <a:cubicBezTo>
                    <a:pt x="55177" y="59107"/>
                    <a:pt x="56917" y="55676"/>
                    <a:pt x="52456" y="53593"/>
                  </a:cubicBezTo>
                  <a:cubicBezTo>
                    <a:pt x="47997" y="51511"/>
                    <a:pt x="49687" y="55676"/>
                    <a:pt x="44884" y="59793"/>
                  </a:cubicBezTo>
                  <a:cubicBezTo>
                    <a:pt x="40081" y="63910"/>
                    <a:pt x="42139" y="67709"/>
                    <a:pt x="43169" y="72512"/>
                  </a:cubicBezTo>
                  <a:cubicBezTo>
                    <a:pt x="44198" y="77316"/>
                    <a:pt x="41797" y="79398"/>
                    <a:pt x="36969" y="80427"/>
                  </a:cubicBezTo>
                  <a:cubicBezTo>
                    <a:pt x="32141" y="81457"/>
                    <a:pt x="32851" y="93489"/>
                    <a:pt x="31480" y="97974"/>
                  </a:cubicBezTo>
                  <a:cubicBezTo>
                    <a:pt x="30107" y="102458"/>
                    <a:pt x="20819" y="101405"/>
                    <a:pt x="19104" y="104493"/>
                  </a:cubicBezTo>
                  <a:cubicBezTo>
                    <a:pt x="17388" y="107580"/>
                    <a:pt x="13246" y="106208"/>
                    <a:pt x="8443" y="105865"/>
                  </a:cubicBezTo>
                  <a:cubicBezTo>
                    <a:pt x="3640" y="105522"/>
                    <a:pt x="1900" y="110766"/>
                    <a:pt x="3959" y="111379"/>
                  </a:cubicBezTo>
                  <a:cubicBezTo>
                    <a:pt x="6017" y="111992"/>
                    <a:pt x="8101" y="119637"/>
                    <a:pt x="8860" y="125813"/>
                  </a:cubicBezTo>
                  <a:cubicBezTo>
                    <a:pt x="9620" y="131988"/>
                    <a:pt x="259" y="139242"/>
                    <a:pt x="259" y="143702"/>
                  </a:cubicBezTo>
                  <a:cubicBezTo>
                    <a:pt x="259" y="146374"/>
                    <a:pt x="13" y="151814"/>
                    <a:pt x="-183" y="155808"/>
                  </a:cubicBezTo>
                  <a:cubicBezTo>
                    <a:pt x="822" y="155956"/>
                    <a:pt x="1778" y="156225"/>
                    <a:pt x="2734" y="156568"/>
                  </a:cubicBezTo>
                  <a:lnTo>
                    <a:pt x="3150" y="156740"/>
                  </a:lnTo>
                  <a:cubicBezTo>
                    <a:pt x="3346" y="156814"/>
                    <a:pt x="3542" y="156887"/>
                    <a:pt x="3738" y="156985"/>
                  </a:cubicBezTo>
                  <a:cubicBezTo>
                    <a:pt x="4032" y="157132"/>
                    <a:pt x="4302" y="157304"/>
                    <a:pt x="4572" y="157475"/>
                  </a:cubicBezTo>
                  <a:cubicBezTo>
                    <a:pt x="4645" y="157524"/>
                    <a:pt x="4718" y="157573"/>
                    <a:pt x="4792" y="157646"/>
                  </a:cubicBezTo>
                  <a:cubicBezTo>
                    <a:pt x="4988" y="157818"/>
                    <a:pt x="5184" y="157990"/>
                    <a:pt x="5356" y="158161"/>
                  </a:cubicBezTo>
                  <a:lnTo>
                    <a:pt x="5527" y="158382"/>
                  </a:lnTo>
                  <a:cubicBezTo>
                    <a:pt x="5723" y="158627"/>
                    <a:pt x="5895" y="158896"/>
                    <a:pt x="6017" y="159166"/>
                  </a:cubicBezTo>
                  <a:cubicBezTo>
                    <a:pt x="6924" y="161322"/>
                    <a:pt x="8860" y="162891"/>
                    <a:pt x="11164" y="163307"/>
                  </a:cubicBezTo>
                  <a:cubicBezTo>
                    <a:pt x="12463" y="163307"/>
                    <a:pt x="14791" y="167180"/>
                    <a:pt x="15820" y="168968"/>
                  </a:cubicBezTo>
                  <a:cubicBezTo>
                    <a:pt x="16849" y="170757"/>
                    <a:pt x="19692" y="175683"/>
                    <a:pt x="21235" y="175683"/>
                  </a:cubicBezTo>
                  <a:cubicBezTo>
                    <a:pt x="22780" y="175683"/>
                    <a:pt x="25868" y="179040"/>
                    <a:pt x="28195" y="179040"/>
                  </a:cubicBezTo>
                  <a:cubicBezTo>
                    <a:pt x="30523" y="179040"/>
                    <a:pt x="31283" y="180584"/>
                    <a:pt x="34126" y="183427"/>
                  </a:cubicBezTo>
                  <a:cubicBezTo>
                    <a:pt x="36969" y="186270"/>
                    <a:pt x="41478" y="187029"/>
                    <a:pt x="42385" y="181883"/>
                  </a:cubicBezTo>
                  <a:cubicBezTo>
                    <a:pt x="42678" y="178109"/>
                    <a:pt x="45595" y="175095"/>
                    <a:pt x="49344" y="174654"/>
                  </a:cubicBezTo>
                  <a:cubicBezTo>
                    <a:pt x="52702" y="174066"/>
                    <a:pt x="55814" y="172546"/>
                    <a:pt x="58363" y="170267"/>
                  </a:cubicBezTo>
                  <a:cubicBezTo>
                    <a:pt x="60323" y="168184"/>
                    <a:pt x="63607" y="168086"/>
                    <a:pt x="65666" y="170047"/>
                  </a:cubicBezTo>
                  <a:cubicBezTo>
                    <a:pt x="66205" y="170537"/>
                    <a:pt x="66621" y="171149"/>
                    <a:pt x="66891" y="171811"/>
                  </a:cubicBezTo>
                  <a:cubicBezTo>
                    <a:pt x="68680" y="175683"/>
                    <a:pt x="69979" y="175928"/>
                    <a:pt x="73850" y="176198"/>
                  </a:cubicBezTo>
                  <a:cubicBezTo>
                    <a:pt x="77722" y="176468"/>
                    <a:pt x="80026" y="176712"/>
                    <a:pt x="80810" y="179040"/>
                  </a:cubicBezTo>
                  <a:cubicBezTo>
                    <a:pt x="80810" y="179310"/>
                    <a:pt x="81055" y="179653"/>
                    <a:pt x="81227" y="180021"/>
                  </a:cubicBezTo>
                  <a:cubicBezTo>
                    <a:pt x="82452" y="182619"/>
                    <a:pt x="85466" y="186760"/>
                    <a:pt x="87721" y="187373"/>
                  </a:cubicBezTo>
                  <a:cubicBezTo>
                    <a:pt x="89363" y="184947"/>
                    <a:pt x="90221" y="182080"/>
                    <a:pt x="90172" y="179138"/>
                  </a:cubicBezTo>
                  <a:cubicBezTo>
                    <a:pt x="90172" y="171125"/>
                    <a:pt x="92745" y="161984"/>
                    <a:pt x="88358" y="159779"/>
                  </a:cubicBezTo>
                  <a:cubicBezTo>
                    <a:pt x="83972" y="157573"/>
                    <a:pt x="85001" y="156446"/>
                    <a:pt x="85270" y="151544"/>
                  </a:cubicBezTo>
                  <a:cubicBezTo>
                    <a:pt x="85540" y="146643"/>
                    <a:pt x="81398" y="136057"/>
                    <a:pt x="89142" y="136571"/>
                  </a:cubicBezTo>
                  <a:cubicBezTo>
                    <a:pt x="96886" y="137086"/>
                    <a:pt x="126024" y="137086"/>
                    <a:pt x="133744" y="136841"/>
                  </a:cubicBezTo>
                  <a:cubicBezTo>
                    <a:pt x="141463" y="136596"/>
                    <a:pt x="154132" y="136057"/>
                    <a:pt x="158250" y="139414"/>
                  </a:cubicBezTo>
                  <a:cubicBezTo>
                    <a:pt x="162367" y="142772"/>
                    <a:pt x="163420" y="142502"/>
                    <a:pt x="165602" y="138630"/>
                  </a:cubicBezTo>
                  <a:cubicBezTo>
                    <a:pt x="168052" y="134929"/>
                    <a:pt x="172022" y="132478"/>
                    <a:pt x="176433" y="131939"/>
                  </a:cubicBezTo>
                  <a:cubicBezTo>
                    <a:pt x="176679" y="131915"/>
                    <a:pt x="176923" y="131915"/>
                    <a:pt x="177169" y="131939"/>
                  </a:cubicBezTo>
                  <a:lnTo>
                    <a:pt x="177340" y="131939"/>
                  </a:lnTo>
                  <a:cubicBezTo>
                    <a:pt x="177536" y="132013"/>
                    <a:pt x="177732" y="132111"/>
                    <a:pt x="177928" y="132209"/>
                  </a:cubicBezTo>
                  <a:lnTo>
                    <a:pt x="177928" y="132209"/>
                  </a:lnTo>
                  <a:cubicBezTo>
                    <a:pt x="178124" y="132332"/>
                    <a:pt x="178320" y="132478"/>
                    <a:pt x="178492" y="132650"/>
                  </a:cubicBezTo>
                  <a:lnTo>
                    <a:pt x="178688" y="132822"/>
                  </a:lnTo>
                  <a:cubicBezTo>
                    <a:pt x="178810" y="132945"/>
                    <a:pt x="178933" y="133091"/>
                    <a:pt x="179080" y="133214"/>
                  </a:cubicBezTo>
                  <a:cubicBezTo>
                    <a:pt x="179717" y="133900"/>
                    <a:pt x="180379" y="134709"/>
                    <a:pt x="181138" y="135395"/>
                  </a:cubicBezTo>
                  <a:lnTo>
                    <a:pt x="181138" y="135395"/>
                  </a:lnTo>
                  <a:cubicBezTo>
                    <a:pt x="181384" y="135615"/>
                    <a:pt x="181629" y="135812"/>
                    <a:pt x="181898" y="135983"/>
                  </a:cubicBezTo>
                  <a:lnTo>
                    <a:pt x="181898" y="135983"/>
                  </a:lnTo>
                  <a:lnTo>
                    <a:pt x="182486" y="136326"/>
                  </a:lnTo>
                  <a:lnTo>
                    <a:pt x="182486" y="136326"/>
                  </a:lnTo>
                  <a:lnTo>
                    <a:pt x="183099" y="136547"/>
                  </a:lnTo>
                  <a:lnTo>
                    <a:pt x="183099" y="136547"/>
                  </a:lnTo>
                  <a:lnTo>
                    <a:pt x="183712" y="136547"/>
                  </a:lnTo>
                  <a:lnTo>
                    <a:pt x="183859" y="136547"/>
                  </a:lnTo>
                  <a:lnTo>
                    <a:pt x="184716" y="136547"/>
                  </a:lnTo>
                  <a:cubicBezTo>
                    <a:pt x="189348" y="136547"/>
                    <a:pt x="192950" y="136547"/>
                    <a:pt x="200180" y="136816"/>
                  </a:cubicBezTo>
                  <a:cubicBezTo>
                    <a:pt x="201185" y="136816"/>
                    <a:pt x="202116" y="136816"/>
                    <a:pt x="202998" y="137012"/>
                  </a:cubicBezTo>
                  <a:lnTo>
                    <a:pt x="203390" y="137012"/>
                  </a:lnTo>
                  <a:lnTo>
                    <a:pt x="205694" y="137258"/>
                  </a:lnTo>
                  <a:lnTo>
                    <a:pt x="207997" y="137453"/>
                  </a:lnTo>
                  <a:lnTo>
                    <a:pt x="208120" y="137453"/>
                  </a:lnTo>
                  <a:cubicBezTo>
                    <a:pt x="208855" y="137502"/>
                    <a:pt x="209566" y="137502"/>
                    <a:pt x="210301" y="137453"/>
                  </a:cubicBezTo>
                  <a:cubicBezTo>
                    <a:pt x="210791" y="137429"/>
                    <a:pt x="211306" y="137356"/>
                    <a:pt x="211796" y="137258"/>
                  </a:cubicBezTo>
                  <a:lnTo>
                    <a:pt x="211992" y="137258"/>
                  </a:lnTo>
                  <a:cubicBezTo>
                    <a:pt x="212457" y="137135"/>
                    <a:pt x="212923" y="136988"/>
                    <a:pt x="213389" y="136816"/>
                  </a:cubicBezTo>
                  <a:lnTo>
                    <a:pt x="213634" y="136816"/>
                  </a:lnTo>
                  <a:cubicBezTo>
                    <a:pt x="214124" y="136620"/>
                    <a:pt x="214590" y="136375"/>
                    <a:pt x="215031" y="136106"/>
                  </a:cubicBezTo>
                  <a:lnTo>
                    <a:pt x="215227" y="135959"/>
                  </a:lnTo>
                  <a:cubicBezTo>
                    <a:pt x="215741" y="135615"/>
                    <a:pt x="216231" y="135248"/>
                    <a:pt x="216697" y="134856"/>
                  </a:cubicBezTo>
                  <a:cubicBezTo>
                    <a:pt x="221598" y="130469"/>
                    <a:pt x="222872" y="122725"/>
                    <a:pt x="231131" y="122725"/>
                  </a:cubicBezTo>
                  <a:cubicBezTo>
                    <a:pt x="239390" y="122725"/>
                    <a:pt x="245835" y="125054"/>
                    <a:pt x="249192" y="121427"/>
                  </a:cubicBezTo>
                  <a:cubicBezTo>
                    <a:pt x="252550" y="117799"/>
                    <a:pt x="258211" y="116010"/>
                    <a:pt x="258455" y="111894"/>
                  </a:cubicBezTo>
                  <a:cubicBezTo>
                    <a:pt x="258455" y="111575"/>
                    <a:pt x="258455" y="111232"/>
                    <a:pt x="258455" y="110889"/>
                  </a:cubicBezTo>
                  <a:lnTo>
                    <a:pt x="258455" y="110595"/>
                  </a:lnTo>
                  <a:cubicBezTo>
                    <a:pt x="258455" y="110325"/>
                    <a:pt x="258455" y="110080"/>
                    <a:pt x="258455" y="109810"/>
                  </a:cubicBezTo>
                  <a:cubicBezTo>
                    <a:pt x="258455" y="109541"/>
                    <a:pt x="258455" y="109615"/>
                    <a:pt x="258455" y="109516"/>
                  </a:cubicBezTo>
                  <a:lnTo>
                    <a:pt x="258455" y="108708"/>
                  </a:lnTo>
                  <a:cubicBezTo>
                    <a:pt x="258284" y="107458"/>
                    <a:pt x="258211" y="106183"/>
                    <a:pt x="258186" y="104909"/>
                  </a:cubicBezTo>
                  <a:lnTo>
                    <a:pt x="258186" y="104909"/>
                  </a:lnTo>
                  <a:cubicBezTo>
                    <a:pt x="258162" y="104542"/>
                    <a:pt x="258162" y="104199"/>
                    <a:pt x="258186" y="103831"/>
                  </a:cubicBezTo>
                  <a:lnTo>
                    <a:pt x="258186" y="103831"/>
                  </a:lnTo>
                  <a:cubicBezTo>
                    <a:pt x="258235" y="103464"/>
                    <a:pt x="258284" y="103096"/>
                    <a:pt x="258382" y="102728"/>
                  </a:cubicBezTo>
                  <a:lnTo>
                    <a:pt x="258382" y="102728"/>
                  </a:lnTo>
                  <a:cubicBezTo>
                    <a:pt x="257426" y="102189"/>
                    <a:pt x="256103" y="101478"/>
                    <a:pt x="255220" y="10091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1" name="Freeform: Shape 1700">
              <a:extLst>
                <a:ext uri="{FF2B5EF4-FFF2-40B4-BE49-F238E27FC236}">
                  <a16:creationId xmlns:a16="http://schemas.microsoft.com/office/drawing/2014/main" xmlns="" id="{C63B5746-4358-BB5A-4E11-FDE4C52B9666}"/>
                </a:ext>
              </a:extLst>
            </p:cNvPr>
            <p:cNvSpPr/>
            <p:nvPr/>
          </p:nvSpPr>
          <p:spPr>
            <a:xfrm>
              <a:off x="5709794" y="3502005"/>
              <a:ext cx="520435" cy="394843"/>
            </a:xfrm>
            <a:custGeom>
              <a:avLst/>
              <a:gdLst>
                <a:gd name="connsiteX0" fmla="*/ 439812 w 520435"/>
                <a:gd name="connsiteY0" fmla="*/ 329459 h 394843"/>
                <a:gd name="connsiteX1" fmla="*/ 440597 w 520435"/>
                <a:gd name="connsiteY1" fmla="*/ 328135 h 394843"/>
                <a:gd name="connsiteX2" fmla="*/ 440597 w 520435"/>
                <a:gd name="connsiteY2" fmla="*/ 328135 h 394843"/>
                <a:gd name="connsiteX3" fmla="*/ 441136 w 520435"/>
                <a:gd name="connsiteY3" fmla="*/ 326738 h 394843"/>
                <a:gd name="connsiteX4" fmla="*/ 441136 w 520435"/>
                <a:gd name="connsiteY4" fmla="*/ 326567 h 394843"/>
                <a:gd name="connsiteX5" fmla="*/ 441455 w 520435"/>
                <a:gd name="connsiteY5" fmla="*/ 325072 h 394843"/>
                <a:gd name="connsiteX6" fmla="*/ 441455 w 520435"/>
                <a:gd name="connsiteY6" fmla="*/ 324754 h 394843"/>
                <a:gd name="connsiteX7" fmla="*/ 441577 w 520435"/>
                <a:gd name="connsiteY7" fmla="*/ 322695 h 394843"/>
                <a:gd name="connsiteX8" fmla="*/ 440548 w 520435"/>
                <a:gd name="connsiteY8" fmla="*/ 311618 h 394843"/>
                <a:gd name="connsiteX9" fmla="*/ 439519 w 520435"/>
                <a:gd name="connsiteY9" fmla="*/ 304119 h 394843"/>
                <a:gd name="connsiteX10" fmla="*/ 453952 w 520435"/>
                <a:gd name="connsiteY10" fmla="*/ 283485 h 394843"/>
                <a:gd name="connsiteX11" fmla="*/ 496520 w 520435"/>
                <a:gd name="connsiteY11" fmla="*/ 234473 h 394843"/>
                <a:gd name="connsiteX12" fmla="*/ 505024 w 520435"/>
                <a:gd name="connsiteY12" fmla="*/ 210481 h 394843"/>
                <a:gd name="connsiteX13" fmla="*/ 508896 w 520435"/>
                <a:gd name="connsiteY13" fmla="*/ 181858 h 394843"/>
                <a:gd name="connsiteX14" fmla="*/ 510439 w 520435"/>
                <a:gd name="connsiteY14" fmla="*/ 137233 h 394843"/>
                <a:gd name="connsiteX15" fmla="*/ 514042 w 520435"/>
                <a:gd name="connsiteY15" fmla="*/ 120985 h 394843"/>
                <a:gd name="connsiteX16" fmla="*/ 520242 w 520435"/>
                <a:gd name="connsiteY16" fmla="*/ 109639 h 394843"/>
                <a:gd name="connsiteX17" fmla="*/ 516370 w 520435"/>
                <a:gd name="connsiteY17" fmla="*/ 99076 h 394843"/>
                <a:gd name="connsiteX18" fmla="*/ 507597 w 520435"/>
                <a:gd name="connsiteY18" fmla="*/ 89788 h 394843"/>
                <a:gd name="connsiteX19" fmla="*/ 501936 w 520435"/>
                <a:gd name="connsiteY19" fmla="*/ 73026 h 394843"/>
                <a:gd name="connsiteX20" fmla="*/ 494584 w 520435"/>
                <a:gd name="connsiteY20" fmla="*/ 59352 h 394843"/>
                <a:gd name="connsiteX21" fmla="*/ 494069 w 520435"/>
                <a:gd name="connsiteY21" fmla="*/ 43349 h 394843"/>
                <a:gd name="connsiteX22" fmla="*/ 491226 w 520435"/>
                <a:gd name="connsiteY22" fmla="*/ 25312 h 394843"/>
                <a:gd name="connsiteX23" fmla="*/ 490320 w 520435"/>
                <a:gd name="connsiteY23" fmla="*/ 14358 h 394843"/>
                <a:gd name="connsiteX24" fmla="*/ 489830 w 520435"/>
                <a:gd name="connsiteY24" fmla="*/ 14824 h 394843"/>
                <a:gd name="connsiteX25" fmla="*/ 489413 w 520435"/>
                <a:gd name="connsiteY25" fmla="*/ 15216 h 394843"/>
                <a:gd name="connsiteX26" fmla="*/ 488923 w 520435"/>
                <a:gd name="connsiteY26" fmla="*/ 15633 h 394843"/>
                <a:gd name="connsiteX27" fmla="*/ 488482 w 520435"/>
                <a:gd name="connsiteY27" fmla="*/ 16025 h 394843"/>
                <a:gd name="connsiteX28" fmla="*/ 487943 w 520435"/>
                <a:gd name="connsiteY28" fmla="*/ 16441 h 394843"/>
                <a:gd name="connsiteX29" fmla="*/ 487477 w 520435"/>
                <a:gd name="connsiteY29" fmla="*/ 16809 h 394843"/>
                <a:gd name="connsiteX30" fmla="*/ 486840 w 520435"/>
                <a:gd name="connsiteY30" fmla="*/ 17226 h 394843"/>
                <a:gd name="connsiteX31" fmla="*/ 486300 w 520435"/>
                <a:gd name="connsiteY31" fmla="*/ 17569 h 394843"/>
                <a:gd name="connsiteX32" fmla="*/ 485566 w 520435"/>
                <a:gd name="connsiteY32" fmla="*/ 17985 h 394843"/>
                <a:gd name="connsiteX33" fmla="*/ 484953 w 520435"/>
                <a:gd name="connsiteY33" fmla="*/ 18329 h 394843"/>
                <a:gd name="connsiteX34" fmla="*/ 484071 w 520435"/>
                <a:gd name="connsiteY34" fmla="*/ 18720 h 394843"/>
                <a:gd name="connsiteX35" fmla="*/ 483384 w 520435"/>
                <a:gd name="connsiteY35" fmla="*/ 19039 h 394843"/>
                <a:gd name="connsiteX36" fmla="*/ 482208 w 520435"/>
                <a:gd name="connsiteY36" fmla="*/ 19480 h 394843"/>
                <a:gd name="connsiteX37" fmla="*/ 481522 w 520435"/>
                <a:gd name="connsiteY37" fmla="*/ 19749 h 394843"/>
                <a:gd name="connsiteX38" fmla="*/ 479366 w 520435"/>
                <a:gd name="connsiteY38" fmla="*/ 20411 h 394843"/>
                <a:gd name="connsiteX39" fmla="*/ 463535 w 520435"/>
                <a:gd name="connsiteY39" fmla="*/ 28646 h 394843"/>
                <a:gd name="connsiteX40" fmla="*/ 446380 w 520435"/>
                <a:gd name="connsiteY40" fmla="*/ 12839 h 394843"/>
                <a:gd name="connsiteX41" fmla="*/ 418860 w 520435"/>
                <a:gd name="connsiteY41" fmla="*/ 5953 h 394843"/>
                <a:gd name="connsiteX42" fmla="*/ 393422 w 520435"/>
                <a:gd name="connsiteY42" fmla="*/ -909 h 394843"/>
                <a:gd name="connsiteX43" fmla="*/ 392099 w 520435"/>
                <a:gd name="connsiteY43" fmla="*/ -909 h 394843"/>
                <a:gd name="connsiteX44" fmla="*/ 391315 w 520435"/>
                <a:gd name="connsiteY44" fmla="*/ -762 h 394843"/>
                <a:gd name="connsiteX45" fmla="*/ 290570 w 520435"/>
                <a:gd name="connsiteY45" fmla="*/ 57637 h 394843"/>
                <a:gd name="connsiteX46" fmla="*/ 290080 w 520435"/>
                <a:gd name="connsiteY46" fmla="*/ 57930 h 394843"/>
                <a:gd name="connsiteX47" fmla="*/ 287188 w 520435"/>
                <a:gd name="connsiteY47" fmla="*/ 59768 h 394843"/>
                <a:gd name="connsiteX48" fmla="*/ 286085 w 520435"/>
                <a:gd name="connsiteY48" fmla="*/ 60479 h 394843"/>
                <a:gd name="connsiteX49" fmla="*/ 283806 w 520435"/>
                <a:gd name="connsiteY49" fmla="*/ 61925 h 394843"/>
                <a:gd name="connsiteX50" fmla="*/ 282507 w 520435"/>
                <a:gd name="connsiteY50" fmla="*/ 62733 h 394843"/>
                <a:gd name="connsiteX51" fmla="*/ 280498 w 520435"/>
                <a:gd name="connsiteY51" fmla="*/ 63983 h 394843"/>
                <a:gd name="connsiteX52" fmla="*/ 279248 w 520435"/>
                <a:gd name="connsiteY52" fmla="*/ 64768 h 394843"/>
                <a:gd name="connsiteX53" fmla="*/ 277508 w 520435"/>
                <a:gd name="connsiteY53" fmla="*/ 65846 h 394843"/>
                <a:gd name="connsiteX54" fmla="*/ 276307 w 520435"/>
                <a:gd name="connsiteY54" fmla="*/ 66581 h 394843"/>
                <a:gd name="connsiteX55" fmla="*/ 274690 w 520435"/>
                <a:gd name="connsiteY55" fmla="*/ 67561 h 394843"/>
                <a:gd name="connsiteX56" fmla="*/ 273709 w 520435"/>
                <a:gd name="connsiteY56" fmla="*/ 68149 h 394843"/>
                <a:gd name="connsiteX57" fmla="*/ 272215 w 520435"/>
                <a:gd name="connsiteY57" fmla="*/ 69007 h 394843"/>
                <a:gd name="connsiteX58" fmla="*/ 271480 w 520435"/>
                <a:gd name="connsiteY58" fmla="*/ 69448 h 394843"/>
                <a:gd name="connsiteX59" fmla="*/ 269617 w 520435"/>
                <a:gd name="connsiteY59" fmla="*/ 70478 h 394843"/>
                <a:gd name="connsiteX60" fmla="*/ 189163 w 520435"/>
                <a:gd name="connsiteY60" fmla="*/ 132380 h 394843"/>
                <a:gd name="connsiteX61" fmla="*/ 155467 w 520435"/>
                <a:gd name="connsiteY61" fmla="*/ 142011 h 394843"/>
                <a:gd name="connsiteX62" fmla="*/ 153335 w 520435"/>
                <a:gd name="connsiteY62" fmla="*/ 142011 h 394843"/>
                <a:gd name="connsiteX63" fmla="*/ 152698 w 520435"/>
                <a:gd name="connsiteY63" fmla="*/ 142011 h 394843"/>
                <a:gd name="connsiteX64" fmla="*/ 151424 w 520435"/>
                <a:gd name="connsiteY64" fmla="*/ 142158 h 394843"/>
                <a:gd name="connsiteX65" fmla="*/ 150738 w 520435"/>
                <a:gd name="connsiteY65" fmla="*/ 142158 h 394843"/>
                <a:gd name="connsiteX66" fmla="*/ 149684 w 520435"/>
                <a:gd name="connsiteY66" fmla="*/ 142329 h 394843"/>
                <a:gd name="connsiteX67" fmla="*/ 149071 w 520435"/>
                <a:gd name="connsiteY67" fmla="*/ 142477 h 394843"/>
                <a:gd name="connsiteX68" fmla="*/ 148115 w 520435"/>
                <a:gd name="connsiteY68" fmla="*/ 142697 h 394843"/>
                <a:gd name="connsiteX69" fmla="*/ 147552 w 520435"/>
                <a:gd name="connsiteY69" fmla="*/ 142868 h 394843"/>
                <a:gd name="connsiteX70" fmla="*/ 146670 w 520435"/>
                <a:gd name="connsiteY70" fmla="*/ 143138 h 394843"/>
                <a:gd name="connsiteX71" fmla="*/ 146229 w 520435"/>
                <a:gd name="connsiteY71" fmla="*/ 143310 h 394843"/>
                <a:gd name="connsiteX72" fmla="*/ 145322 w 520435"/>
                <a:gd name="connsiteY72" fmla="*/ 143628 h 394843"/>
                <a:gd name="connsiteX73" fmla="*/ 145003 w 520435"/>
                <a:gd name="connsiteY73" fmla="*/ 143751 h 394843"/>
                <a:gd name="connsiteX74" fmla="*/ 143974 w 520435"/>
                <a:gd name="connsiteY74" fmla="*/ 144192 h 394843"/>
                <a:gd name="connsiteX75" fmla="*/ 143974 w 520435"/>
                <a:gd name="connsiteY75" fmla="*/ 144192 h 394843"/>
                <a:gd name="connsiteX76" fmla="*/ 140347 w 520435"/>
                <a:gd name="connsiteY76" fmla="*/ 145785 h 394843"/>
                <a:gd name="connsiteX77" fmla="*/ 140347 w 520435"/>
                <a:gd name="connsiteY77" fmla="*/ 145785 h 394843"/>
                <a:gd name="connsiteX78" fmla="*/ 139391 w 520435"/>
                <a:gd name="connsiteY78" fmla="*/ 146103 h 394843"/>
                <a:gd name="connsiteX79" fmla="*/ 139269 w 520435"/>
                <a:gd name="connsiteY79" fmla="*/ 146103 h 394843"/>
                <a:gd name="connsiteX80" fmla="*/ 138288 w 520435"/>
                <a:gd name="connsiteY80" fmla="*/ 146373 h 394843"/>
                <a:gd name="connsiteX81" fmla="*/ 138288 w 520435"/>
                <a:gd name="connsiteY81" fmla="*/ 146373 h 394843"/>
                <a:gd name="connsiteX82" fmla="*/ 134564 w 520435"/>
                <a:gd name="connsiteY82" fmla="*/ 146692 h 394843"/>
                <a:gd name="connsiteX83" fmla="*/ 131476 w 520435"/>
                <a:gd name="connsiteY83" fmla="*/ 241433 h 394843"/>
                <a:gd name="connsiteX84" fmla="*/ 127359 w 520435"/>
                <a:gd name="connsiteY84" fmla="*/ 256137 h 394843"/>
                <a:gd name="connsiteX85" fmla="*/ 112238 w 520435"/>
                <a:gd name="connsiteY85" fmla="*/ 271943 h 394843"/>
                <a:gd name="connsiteX86" fmla="*/ 72686 w 520435"/>
                <a:gd name="connsiteY86" fmla="*/ 275055 h 394843"/>
                <a:gd name="connsiteX87" fmla="*/ 47567 w 520435"/>
                <a:gd name="connsiteY87" fmla="*/ 275742 h 394843"/>
                <a:gd name="connsiteX88" fmla="*/ 30731 w 520435"/>
                <a:gd name="connsiteY88" fmla="*/ 285715 h 394843"/>
                <a:gd name="connsiteX89" fmla="*/ 11469 w 520435"/>
                <a:gd name="connsiteY89" fmla="*/ 288803 h 394843"/>
                <a:gd name="connsiteX90" fmla="*/ 7817 w 520435"/>
                <a:gd name="connsiteY90" fmla="*/ 288803 h 394843"/>
                <a:gd name="connsiteX91" fmla="*/ 7205 w 520435"/>
                <a:gd name="connsiteY91" fmla="*/ 288803 h 394843"/>
                <a:gd name="connsiteX92" fmla="*/ 3995 w 520435"/>
                <a:gd name="connsiteY92" fmla="*/ 288803 h 394843"/>
                <a:gd name="connsiteX93" fmla="*/ 3578 w 520435"/>
                <a:gd name="connsiteY93" fmla="*/ 294954 h 394843"/>
                <a:gd name="connsiteX94" fmla="*/ 2524 w 520435"/>
                <a:gd name="connsiteY94" fmla="*/ 307207 h 394843"/>
                <a:gd name="connsiteX95" fmla="*/ 8382 w 520435"/>
                <a:gd name="connsiteY95" fmla="*/ 319583 h 394843"/>
                <a:gd name="connsiteX96" fmla="*/ 16983 w 520435"/>
                <a:gd name="connsiteY96" fmla="*/ 329214 h 394843"/>
                <a:gd name="connsiteX97" fmla="*/ 27986 w 520435"/>
                <a:gd name="connsiteY97" fmla="*/ 336786 h 394843"/>
                <a:gd name="connsiteX98" fmla="*/ 34505 w 520435"/>
                <a:gd name="connsiteY98" fmla="*/ 343648 h 394843"/>
                <a:gd name="connsiteX99" fmla="*/ 29358 w 520435"/>
                <a:gd name="connsiteY99" fmla="*/ 352250 h 394843"/>
                <a:gd name="connsiteX100" fmla="*/ 38646 w 520435"/>
                <a:gd name="connsiteY100" fmla="*/ 359822 h 394843"/>
                <a:gd name="connsiteX101" fmla="*/ 48963 w 520435"/>
                <a:gd name="connsiteY101" fmla="*/ 368081 h 394843"/>
                <a:gd name="connsiteX102" fmla="*/ 56854 w 520435"/>
                <a:gd name="connsiteY102" fmla="*/ 366341 h 394843"/>
                <a:gd name="connsiteX103" fmla="*/ 65456 w 520435"/>
                <a:gd name="connsiteY103" fmla="*/ 367027 h 394843"/>
                <a:gd name="connsiteX104" fmla="*/ 67907 w 520435"/>
                <a:gd name="connsiteY104" fmla="*/ 374943 h 394843"/>
                <a:gd name="connsiteX105" fmla="*/ 69647 w 520435"/>
                <a:gd name="connsiteY105" fmla="*/ 384573 h 394843"/>
                <a:gd name="connsiteX106" fmla="*/ 73176 w 520435"/>
                <a:gd name="connsiteY106" fmla="*/ 386460 h 394843"/>
                <a:gd name="connsiteX107" fmla="*/ 73176 w 520435"/>
                <a:gd name="connsiteY107" fmla="*/ 386460 h 394843"/>
                <a:gd name="connsiteX108" fmla="*/ 73445 w 520435"/>
                <a:gd name="connsiteY108" fmla="*/ 385627 h 394843"/>
                <a:gd name="connsiteX109" fmla="*/ 73445 w 520435"/>
                <a:gd name="connsiteY109" fmla="*/ 385431 h 394843"/>
                <a:gd name="connsiteX110" fmla="*/ 73764 w 520435"/>
                <a:gd name="connsiteY110" fmla="*/ 384819 h 394843"/>
                <a:gd name="connsiteX111" fmla="*/ 73911 w 520435"/>
                <a:gd name="connsiteY111" fmla="*/ 384573 h 394843"/>
                <a:gd name="connsiteX112" fmla="*/ 74327 w 520435"/>
                <a:gd name="connsiteY112" fmla="*/ 384034 h 394843"/>
                <a:gd name="connsiteX113" fmla="*/ 74524 w 520435"/>
                <a:gd name="connsiteY113" fmla="*/ 383789 h 394843"/>
                <a:gd name="connsiteX114" fmla="*/ 75307 w 520435"/>
                <a:gd name="connsiteY114" fmla="*/ 383103 h 394843"/>
                <a:gd name="connsiteX115" fmla="*/ 81753 w 520435"/>
                <a:gd name="connsiteY115" fmla="*/ 376658 h 394843"/>
                <a:gd name="connsiteX116" fmla="*/ 92584 w 520435"/>
                <a:gd name="connsiteY116" fmla="*/ 376413 h 394843"/>
                <a:gd name="connsiteX117" fmla="*/ 103147 w 520435"/>
                <a:gd name="connsiteY117" fmla="*/ 389303 h 394843"/>
                <a:gd name="connsiteX118" fmla="*/ 112189 w 520435"/>
                <a:gd name="connsiteY118" fmla="*/ 393935 h 394843"/>
                <a:gd name="connsiteX119" fmla="*/ 112606 w 520435"/>
                <a:gd name="connsiteY119" fmla="*/ 393935 h 394843"/>
                <a:gd name="connsiteX120" fmla="*/ 113880 w 520435"/>
                <a:gd name="connsiteY120" fmla="*/ 393935 h 394843"/>
                <a:gd name="connsiteX121" fmla="*/ 113880 w 520435"/>
                <a:gd name="connsiteY121" fmla="*/ 393935 h 394843"/>
                <a:gd name="connsiteX122" fmla="*/ 114861 w 520435"/>
                <a:gd name="connsiteY122" fmla="*/ 393689 h 394843"/>
                <a:gd name="connsiteX123" fmla="*/ 114861 w 520435"/>
                <a:gd name="connsiteY123" fmla="*/ 393689 h 394843"/>
                <a:gd name="connsiteX124" fmla="*/ 116748 w 520435"/>
                <a:gd name="connsiteY124" fmla="*/ 387097 h 394843"/>
                <a:gd name="connsiteX125" fmla="*/ 122433 w 520435"/>
                <a:gd name="connsiteY125" fmla="*/ 366978 h 394843"/>
                <a:gd name="connsiteX126" fmla="*/ 129393 w 520435"/>
                <a:gd name="connsiteY126" fmla="*/ 353328 h 394843"/>
                <a:gd name="connsiteX127" fmla="*/ 134809 w 520435"/>
                <a:gd name="connsiteY127" fmla="*/ 334997 h 394843"/>
                <a:gd name="connsiteX128" fmla="*/ 150541 w 520435"/>
                <a:gd name="connsiteY128" fmla="*/ 329582 h 394843"/>
                <a:gd name="connsiteX129" fmla="*/ 168333 w 520435"/>
                <a:gd name="connsiteY129" fmla="*/ 328822 h 394843"/>
                <a:gd name="connsiteX130" fmla="*/ 177352 w 520435"/>
                <a:gd name="connsiteY130" fmla="*/ 325709 h 394843"/>
                <a:gd name="connsiteX131" fmla="*/ 186394 w 520435"/>
                <a:gd name="connsiteY131" fmla="*/ 328552 h 394843"/>
                <a:gd name="connsiteX132" fmla="*/ 193084 w 520435"/>
                <a:gd name="connsiteY132" fmla="*/ 331664 h 394843"/>
                <a:gd name="connsiteX133" fmla="*/ 199799 w 520435"/>
                <a:gd name="connsiteY133" fmla="*/ 334997 h 394843"/>
                <a:gd name="connsiteX134" fmla="*/ 212689 w 520435"/>
                <a:gd name="connsiteY134" fmla="*/ 340413 h 394843"/>
                <a:gd name="connsiteX135" fmla="*/ 221463 w 520435"/>
                <a:gd name="connsiteY135" fmla="*/ 353328 h 394843"/>
                <a:gd name="connsiteX136" fmla="*/ 230481 w 520435"/>
                <a:gd name="connsiteY136" fmla="*/ 352789 h 394843"/>
                <a:gd name="connsiteX137" fmla="*/ 240283 w 520435"/>
                <a:gd name="connsiteY137" fmla="*/ 351514 h 394843"/>
                <a:gd name="connsiteX138" fmla="*/ 249057 w 520435"/>
                <a:gd name="connsiteY138" fmla="*/ 345829 h 394843"/>
                <a:gd name="connsiteX139" fmla="*/ 261432 w 520435"/>
                <a:gd name="connsiteY139" fmla="*/ 344040 h 394843"/>
                <a:gd name="connsiteX140" fmla="*/ 277434 w 520435"/>
                <a:gd name="connsiteY140" fmla="*/ 354871 h 394843"/>
                <a:gd name="connsiteX141" fmla="*/ 291869 w 520435"/>
                <a:gd name="connsiteY141" fmla="*/ 361831 h 394843"/>
                <a:gd name="connsiteX142" fmla="*/ 313532 w 520435"/>
                <a:gd name="connsiteY142" fmla="*/ 358989 h 394843"/>
                <a:gd name="connsiteX143" fmla="*/ 326177 w 520435"/>
                <a:gd name="connsiteY143" fmla="*/ 350216 h 394843"/>
                <a:gd name="connsiteX144" fmla="*/ 339828 w 520435"/>
                <a:gd name="connsiteY144" fmla="*/ 343011 h 394843"/>
                <a:gd name="connsiteX145" fmla="*/ 380851 w 520435"/>
                <a:gd name="connsiteY145" fmla="*/ 343771 h 394843"/>
                <a:gd name="connsiteX146" fmla="*/ 391927 w 520435"/>
                <a:gd name="connsiteY146" fmla="*/ 349970 h 394843"/>
                <a:gd name="connsiteX147" fmla="*/ 406386 w 520435"/>
                <a:gd name="connsiteY147" fmla="*/ 349701 h 394843"/>
                <a:gd name="connsiteX148" fmla="*/ 420036 w 520435"/>
                <a:gd name="connsiteY148" fmla="*/ 338869 h 394843"/>
                <a:gd name="connsiteX149" fmla="*/ 435255 w 520435"/>
                <a:gd name="connsiteY149" fmla="*/ 333208 h 394843"/>
                <a:gd name="connsiteX150" fmla="*/ 439812 w 520435"/>
                <a:gd name="connsiteY150" fmla="*/ 329459 h 39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20435" h="394843">
                  <a:moveTo>
                    <a:pt x="439812" y="329459"/>
                  </a:moveTo>
                  <a:cubicBezTo>
                    <a:pt x="440107" y="329042"/>
                    <a:pt x="440376" y="328601"/>
                    <a:pt x="440597" y="328135"/>
                  </a:cubicBezTo>
                  <a:cubicBezTo>
                    <a:pt x="440597" y="328135"/>
                    <a:pt x="440597" y="328135"/>
                    <a:pt x="440597" y="328135"/>
                  </a:cubicBezTo>
                  <a:cubicBezTo>
                    <a:pt x="440817" y="327695"/>
                    <a:pt x="440989" y="327229"/>
                    <a:pt x="441136" y="326738"/>
                  </a:cubicBezTo>
                  <a:cubicBezTo>
                    <a:pt x="441136" y="326689"/>
                    <a:pt x="441136" y="326616"/>
                    <a:pt x="441136" y="326567"/>
                  </a:cubicBezTo>
                  <a:cubicBezTo>
                    <a:pt x="441258" y="326077"/>
                    <a:pt x="441381" y="325587"/>
                    <a:pt x="441455" y="325072"/>
                  </a:cubicBezTo>
                  <a:cubicBezTo>
                    <a:pt x="441430" y="324974"/>
                    <a:pt x="441430" y="324851"/>
                    <a:pt x="441455" y="324754"/>
                  </a:cubicBezTo>
                  <a:cubicBezTo>
                    <a:pt x="441528" y="324068"/>
                    <a:pt x="441577" y="323381"/>
                    <a:pt x="441577" y="322695"/>
                  </a:cubicBezTo>
                  <a:cubicBezTo>
                    <a:pt x="441577" y="317010"/>
                    <a:pt x="442606" y="314436"/>
                    <a:pt x="440548" y="311618"/>
                  </a:cubicBezTo>
                  <a:cubicBezTo>
                    <a:pt x="438489" y="308800"/>
                    <a:pt x="434617" y="306447"/>
                    <a:pt x="439519" y="304119"/>
                  </a:cubicBezTo>
                  <a:cubicBezTo>
                    <a:pt x="444420" y="301791"/>
                    <a:pt x="449836" y="288901"/>
                    <a:pt x="453952" y="283485"/>
                  </a:cubicBezTo>
                  <a:cubicBezTo>
                    <a:pt x="458070" y="278070"/>
                    <a:pt x="487747" y="241212"/>
                    <a:pt x="496520" y="234473"/>
                  </a:cubicBezTo>
                  <a:cubicBezTo>
                    <a:pt x="505293" y="227734"/>
                    <a:pt x="505024" y="220554"/>
                    <a:pt x="505024" y="210481"/>
                  </a:cubicBezTo>
                  <a:cubicBezTo>
                    <a:pt x="505024" y="200410"/>
                    <a:pt x="508896" y="190876"/>
                    <a:pt x="508896" y="181858"/>
                  </a:cubicBezTo>
                  <a:cubicBezTo>
                    <a:pt x="508896" y="172840"/>
                    <a:pt x="509410" y="143163"/>
                    <a:pt x="510439" y="137233"/>
                  </a:cubicBezTo>
                  <a:cubicBezTo>
                    <a:pt x="511468" y="131302"/>
                    <a:pt x="511468" y="124587"/>
                    <a:pt x="514042" y="120985"/>
                  </a:cubicBezTo>
                  <a:cubicBezTo>
                    <a:pt x="516615" y="117382"/>
                    <a:pt x="520487" y="114540"/>
                    <a:pt x="520242" y="109639"/>
                  </a:cubicBezTo>
                  <a:cubicBezTo>
                    <a:pt x="519996" y="104737"/>
                    <a:pt x="521271" y="101650"/>
                    <a:pt x="516370" y="99076"/>
                  </a:cubicBezTo>
                  <a:cubicBezTo>
                    <a:pt x="511468" y="96503"/>
                    <a:pt x="507597" y="95964"/>
                    <a:pt x="507597" y="89788"/>
                  </a:cubicBezTo>
                  <a:cubicBezTo>
                    <a:pt x="507450" y="83760"/>
                    <a:pt x="505489" y="77903"/>
                    <a:pt x="501936" y="73026"/>
                  </a:cubicBezTo>
                  <a:cubicBezTo>
                    <a:pt x="499093" y="69669"/>
                    <a:pt x="495221" y="64768"/>
                    <a:pt x="494584" y="59352"/>
                  </a:cubicBezTo>
                  <a:cubicBezTo>
                    <a:pt x="493947" y="53936"/>
                    <a:pt x="497034" y="48520"/>
                    <a:pt x="494069" y="43349"/>
                  </a:cubicBezTo>
                  <a:cubicBezTo>
                    <a:pt x="491104" y="38178"/>
                    <a:pt x="491226" y="30973"/>
                    <a:pt x="491226" y="25312"/>
                  </a:cubicBezTo>
                  <a:cubicBezTo>
                    <a:pt x="491129" y="21636"/>
                    <a:pt x="490810" y="17985"/>
                    <a:pt x="490320" y="14358"/>
                  </a:cubicBezTo>
                  <a:lnTo>
                    <a:pt x="489830" y="14824"/>
                  </a:lnTo>
                  <a:lnTo>
                    <a:pt x="489413" y="15216"/>
                  </a:lnTo>
                  <a:lnTo>
                    <a:pt x="488923" y="15633"/>
                  </a:lnTo>
                  <a:lnTo>
                    <a:pt x="488482" y="16025"/>
                  </a:lnTo>
                  <a:lnTo>
                    <a:pt x="487943" y="16441"/>
                  </a:lnTo>
                  <a:lnTo>
                    <a:pt x="487477" y="16809"/>
                  </a:lnTo>
                  <a:lnTo>
                    <a:pt x="486840" y="17226"/>
                  </a:lnTo>
                  <a:lnTo>
                    <a:pt x="486300" y="17569"/>
                  </a:lnTo>
                  <a:lnTo>
                    <a:pt x="485566" y="17985"/>
                  </a:lnTo>
                  <a:lnTo>
                    <a:pt x="484953" y="18329"/>
                  </a:lnTo>
                  <a:lnTo>
                    <a:pt x="484071" y="18720"/>
                  </a:lnTo>
                  <a:lnTo>
                    <a:pt x="483384" y="19039"/>
                  </a:lnTo>
                  <a:lnTo>
                    <a:pt x="482208" y="19480"/>
                  </a:lnTo>
                  <a:lnTo>
                    <a:pt x="481522" y="19749"/>
                  </a:lnTo>
                  <a:lnTo>
                    <a:pt x="479366" y="20411"/>
                  </a:lnTo>
                  <a:cubicBezTo>
                    <a:pt x="467113" y="23842"/>
                    <a:pt x="469734" y="29332"/>
                    <a:pt x="463535" y="28646"/>
                  </a:cubicBezTo>
                  <a:cubicBezTo>
                    <a:pt x="457335" y="27959"/>
                    <a:pt x="452556" y="20411"/>
                    <a:pt x="446380" y="12839"/>
                  </a:cubicBezTo>
                  <a:cubicBezTo>
                    <a:pt x="440205" y="5267"/>
                    <a:pt x="425060" y="8722"/>
                    <a:pt x="418860" y="5953"/>
                  </a:cubicBezTo>
                  <a:cubicBezTo>
                    <a:pt x="412660" y="3183"/>
                    <a:pt x="409229" y="-909"/>
                    <a:pt x="393422" y="-909"/>
                  </a:cubicBezTo>
                  <a:cubicBezTo>
                    <a:pt x="393030" y="-909"/>
                    <a:pt x="392564" y="-909"/>
                    <a:pt x="392099" y="-909"/>
                  </a:cubicBezTo>
                  <a:lnTo>
                    <a:pt x="391315" y="-762"/>
                  </a:lnTo>
                  <a:cubicBezTo>
                    <a:pt x="375631" y="2547"/>
                    <a:pt x="322183" y="37492"/>
                    <a:pt x="290570" y="57637"/>
                  </a:cubicBezTo>
                  <a:lnTo>
                    <a:pt x="290080" y="57930"/>
                  </a:lnTo>
                  <a:lnTo>
                    <a:pt x="287188" y="59768"/>
                  </a:lnTo>
                  <a:lnTo>
                    <a:pt x="286085" y="60479"/>
                  </a:lnTo>
                  <a:lnTo>
                    <a:pt x="283806" y="61925"/>
                  </a:lnTo>
                  <a:lnTo>
                    <a:pt x="282507" y="62733"/>
                  </a:lnTo>
                  <a:lnTo>
                    <a:pt x="280498" y="63983"/>
                  </a:lnTo>
                  <a:lnTo>
                    <a:pt x="279248" y="64768"/>
                  </a:lnTo>
                  <a:lnTo>
                    <a:pt x="277508" y="65846"/>
                  </a:lnTo>
                  <a:lnTo>
                    <a:pt x="276307" y="66581"/>
                  </a:lnTo>
                  <a:lnTo>
                    <a:pt x="274690" y="67561"/>
                  </a:lnTo>
                  <a:lnTo>
                    <a:pt x="273709" y="68149"/>
                  </a:lnTo>
                  <a:lnTo>
                    <a:pt x="272215" y="69007"/>
                  </a:lnTo>
                  <a:lnTo>
                    <a:pt x="271480" y="69448"/>
                  </a:lnTo>
                  <a:lnTo>
                    <a:pt x="269617" y="70478"/>
                  </a:lnTo>
                  <a:cubicBezTo>
                    <a:pt x="251752" y="80108"/>
                    <a:pt x="198794" y="124146"/>
                    <a:pt x="189163" y="132380"/>
                  </a:cubicBezTo>
                  <a:cubicBezTo>
                    <a:pt x="179532" y="140614"/>
                    <a:pt x="167843" y="142011"/>
                    <a:pt x="155467" y="142011"/>
                  </a:cubicBezTo>
                  <a:cubicBezTo>
                    <a:pt x="154708" y="142011"/>
                    <a:pt x="153997" y="142011"/>
                    <a:pt x="153335" y="142011"/>
                  </a:cubicBezTo>
                  <a:lnTo>
                    <a:pt x="152698" y="142011"/>
                  </a:lnTo>
                  <a:cubicBezTo>
                    <a:pt x="152257" y="142011"/>
                    <a:pt x="151816" y="142011"/>
                    <a:pt x="151424" y="142158"/>
                  </a:cubicBezTo>
                  <a:lnTo>
                    <a:pt x="150738" y="142158"/>
                  </a:lnTo>
                  <a:lnTo>
                    <a:pt x="149684" y="142329"/>
                  </a:lnTo>
                  <a:lnTo>
                    <a:pt x="149071" y="142477"/>
                  </a:lnTo>
                  <a:lnTo>
                    <a:pt x="148115" y="142697"/>
                  </a:lnTo>
                  <a:lnTo>
                    <a:pt x="147552" y="142868"/>
                  </a:lnTo>
                  <a:lnTo>
                    <a:pt x="146670" y="143138"/>
                  </a:lnTo>
                  <a:lnTo>
                    <a:pt x="146229" y="143310"/>
                  </a:lnTo>
                  <a:lnTo>
                    <a:pt x="145322" y="143628"/>
                  </a:lnTo>
                  <a:lnTo>
                    <a:pt x="145003" y="143751"/>
                  </a:lnTo>
                  <a:lnTo>
                    <a:pt x="143974" y="144192"/>
                  </a:lnTo>
                  <a:lnTo>
                    <a:pt x="143974" y="144192"/>
                  </a:lnTo>
                  <a:cubicBezTo>
                    <a:pt x="142699" y="144756"/>
                    <a:pt x="141523" y="145319"/>
                    <a:pt x="140347" y="145785"/>
                  </a:cubicBezTo>
                  <a:lnTo>
                    <a:pt x="140347" y="145785"/>
                  </a:lnTo>
                  <a:lnTo>
                    <a:pt x="139391" y="146103"/>
                  </a:lnTo>
                  <a:lnTo>
                    <a:pt x="139269" y="146103"/>
                  </a:lnTo>
                  <a:lnTo>
                    <a:pt x="138288" y="146373"/>
                  </a:lnTo>
                  <a:lnTo>
                    <a:pt x="138288" y="146373"/>
                  </a:lnTo>
                  <a:cubicBezTo>
                    <a:pt x="137063" y="146643"/>
                    <a:pt x="135814" y="146765"/>
                    <a:pt x="134564" y="146692"/>
                  </a:cubicBezTo>
                  <a:cubicBezTo>
                    <a:pt x="134564" y="166738"/>
                    <a:pt x="134147" y="236703"/>
                    <a:pt x="131476" y="241433"/>
                  </a:cubicBezTo>
                  <a:cubicBezTo>
                    <a:pt x="128388" y="246922"/>
                    <a:pt x="129025" y="248294"/>
                    <a:pt x="127359" y="256137"/>
                  </a:cubicBezTo>
                  <a:cubicBezTo>
                    <a:pt x="125692" y="263978"/>
                    <a:pt x="115669" y="268169"/>
                    <a:pt x="112238" y="271943"/>
                  </a:cubicBezTo>
                  <a:cubicBezTo>
                    <a:pt x="108808" y="275717"/>
                    <a:pt x="83346" y="275055"/>
                    <a:pt x="72686" y="275055"/>
                  </a:cubicBezTo>
                  <a:cubicBezTo>
                    <a:pt x="62025" y="275055"/>
                    <a:pt x="55825" y="275742"/>
                    <a:pt x="47567" y="275742"/>
                  </a:cubicBezTo>
                  <a:cubicBezTo>
                    <a:pt x="40607" y="275962"/>
                    <a:pt x="34260" y="279711"/>
                    <a:pt x="30731" y="285715"/>
                  </a:cubicBezTo>
                  <a:cubicBezTo>
                    <a:pt x="27986" y="290175"/>
                    <a:pt x="19728" y="288460"/>
                    <a:pt x="11469" y="288803"/>
                  </a:cubicBezTo>
                  <a:lnTo>
                    <a:pt x="7817" y="288803"/>
                  </a:lnTo>
                  <a:lnTo>
                    <a:pt x="7205" y="288803"/>
                  </a:lnTo>
                  <a:cubicBezTo>
                    <a:pt x="6102" y="288803"/>
                    <a:pt x="5048" y="288803"/>
                    <a:pt x="3995" y="288803"/>
                  </a:cubicBezTo>
                  <a:cubicBezTo>
                    <a:pt x="4289" y="290862"/>
                    <a:pt x="4141" y="292945"/>
                    <a:pt x="3578" y="294954"/>
                  </a:cubicBezTo>
                  <a:cubicBezTo>
                    <a:pt x="1838" y="299855"/>
                    <a:pt x="-3308" y="304904"/>
                    <a:pt x="2524" y="307207"/>
                  </a:cubicBezTo>
                  <a:cubicBezTo>
                    <a:pt x="8357" y="309511"/>
                    <a:pt x="8038" y="315809"/>
                    <a:pt x="8382" y="319583"/>
                  </a:cubicBezTo>
                  <a:cubicBezTo>
                    <a:pt x="8724" y="323357"/>
                    <a:pt x="11126" y="327155"/>
                    <a:pt x="16983" y="329214"/>
                  </a:cubicBezTo>
                  <a:cubicBezTo>
                    <a:pt x="22840" y="331272"/>
                    <a:pt x="21884" y="334703"/>
                    <a:pt x="27986" y="336786"/>
                  </a:cubicBezTo>
                  <a:cubicBezTo>
                    <a:pt x="34088" y="338869"/>
                    <a:pt x="36588" y="342276"/>
                    <a:pt x="34505" y="343648"/>
                  </a:cubicBezTo>
                  <a:cubicBezTo>
                    <a:pt x="32422" y="345021"/>
                    <a:pt x="26957" y="348549"/>
                    <a:pt x="29358" y="352250"/>
                  </a:cubicBezTo>
                  <a:cubicBezTo>
                    <a:pt x="31760" y="355950"/>
                    <a:pt x="35191" y="354700"/>
                    <a:pt x="38646" y="359822"/>
                  </a:cubicBezTo>
                  <a:cubicBezTo>
                    <a:pt x="40803" y="363866"/>
                    <a:pt x="44528" y="366855"/>
                    <a:pt x="48963" y="368081"/>
                  </a:cubicBezTo>
                  <a:cubicBezTo>
                    <a:pt x="53424" y="369453"/>
                    <a:pt x="55139" y="371168"/>
                    <a:pt x="56854" y="366341"/>
                  </a:cubicBezTo>
                  <a:cubicBezTo>
                    <a:pt x="58570" y="361513"/>
                    <a:pt x="63398" y="365311"/>
                    <a:pt x="65456" y="367027"/>
                  </a:cubicBezTo>
                  <a:cubicBezTo>
                    <a:pt x="67686" y="369012"/>
                    <a:pt x="68617" y="372050"/>
                    <a:pt x="67907" y="374943"/>
                  </a:cubicBezTo>
                  <a:cubicBezTo>
                    <a:pt x="67220" y="378030"/>
                    <a:pt x="67220" y="383201"/>
                    <a:pt x="69647" y="384573"/>
                  </a:cubicBezTo>
                  <a:cubicBezTo>
                    <a:pt x="70529" y="385088"/>
                    <a:pt x="71852" y="385799"/>
                    <a:pt x="73176" y="386460"/>
                  </a:cubicBezTo>
                  <a:lnTo>
                    <a:pt x="73176" y="386460"/>
                  </a:lnTo>
                  <a:cubicBezTo>
                    <a:pt x="73176" y="386190"/>
                    <a:pt x="73347" y="385897"/>
                    <a:pt x="73445" y="385627"/>
                  </a:cubicBezTo>
                  <a:cubicBezTo>
                    <a:pt x="73543" y="385358"/>
                    <a:pt x="73445" y="385627"/>
                    <a:pt x="73445" y="385431"/>
                  </a:cubicBezTo>
                  <a:cubicBezTo>
                    <a:pt x="73543" y="385210"/>
                    <a:pt x="73641" y="385014"/>
                    <a:pt x="73764" y="384819"/>
                  </a:cubicBezTo>
                  <a:lnTo>
                    <a:pt x="73911" y="384573"/>
                  </a:lnTo>
                  <a:cubicBezTo>
                    <a:pt x="74033" y="384377"/>
                    <a:pt x="74180" y="384206"/>
                    <a:pt x="74327" y="384034"/>
                  </a:cubicBezTo>
                  <a:lnTo>
                    <a:pt x="74524" y="383789"/>
                  </a:lnTo>
                  <a:cubicBezTo>
                    <a:pt x="74768" y="383569"/>
                    <a:pt x="75014" y="383323"/>
                    <a:pt x="75307" y="383103"/>
                  </a:cubicBezTo>
                  <a:cubicBezTo>
                    <a:pt x="79425" y="380015"/>
                    <a:pt x="77611" y="376927"/>
                    <a:pt x="81753" y="376658"/>
                  </a:cubicBezTo>
                  <a:cubicBezTo>
                    <a:pt x="85894" y="376388"/>
                    <a:pt x="86899" y="370482"/>
                    <a:pt x="92584" y="376413"/>
                  </a:cubicBezTo>
                  <a:cubicBezTo>
                    <a:pt x="98270" y="382343"/>
                    <a:pt x="98760" y="387759"/>
                    <a:pt x="103147" y="389303"/>
                  </a:cubicBezTo>
                  <a:cubicBezTo>
                    <a:pt x="107533" y="390847"/>
                    <a:pt x="107803" y="393935"/>
                    <a:pt x="112189" y="393935"/>
                  </a:cubicBezTo>
                  <a:lnTo>
                    <a:pt x="112606" y="393935"/>
                  </a:lnTo>
                  <a:lnTo>
                    <a:pt x="113880" y="393935"/>
                  </a:lnTo>
                  <a:lnTo>
                    <a:pt x="113880" y="393935"/>
                  </a:lnTo>
                  <a:cubicBezTo>
                    <a:pt x="114224" y="393910"/>
                    <a:pt x="114542" y="393812"/>
                    <a:pt x="114861" y="393689"/>
                  </a:cubicBezTo>
                  <a:lnTo>
                    <a:pt x="114861" y="393689"/>
                  </a:lnTo>
                  <a:cubicBezTo>
                    <a:pt x="116601" y="393003"/>
                    <a:pt x="116748" y="391239"/>
                    <a:pt x="116748" y="387097"/>
                  </a:cubicBezTo>
                  <a:cubicBezTo>
                    <a:pt x="116748" y="381436"/>
                    <a:pt x="116748" y="370605"/>
                    <a:pt x="122433" y="366978"/>
                  </a:cubicBezTo>
                  <a:cubicBezTo>
                    <a:pt x="128118" y="363351"/>
                    <a:pt x="128878" y="362591"/>
                    <a:pt x="129393" y="353328"/>
                  </a:cubicBezTo>
                  <a:cubicBezTo>
                    <a:pt x="129907" y="344064"/>
                    <a:pt x="128878" y="336541"/>
                    <a:pt x="134809" y="334997"/>
                  </a:cubicBezTo>
                  <a:cubicBezTo>
                    <a:pt x="140739" y="333453"/>
                    <a:pt x="142798" y="329582"/>
                    <a:pt x="150541" y="329582"/>
                  </a:cubicBezTo>
                  <a:cubicBezTo>
                    <a:pt x="158286" y="329582"/>
                    <a:pt x="164461" y="331395"/>
                    <a:pt x="168333" y="328822"/>
                  </a:cubicBezTo>
                  <a:cubicBezTo>
                    <a:pt x="172205" y="326248"/>
                    <a:pt x="171936" y="325709"/>
                    <a:pt x="177352" y="325709"/>
                  </a:cubicBezTo>
                  <a:cubicBezTo>
                    <a:pt x="182767" y="325709"/>
                    <a:pt x="183796" y="326224"/>
                    <a:pt x="186394" y="328552"/>
                  </a:cubicBezTo>
                  <a:cubicBezTo>
                    <a:pt x="188036" y="330562"/>
                    <a:pt x="190486" y="331689"/>
                    <a:pt x="193084" y="331664"/>
                  </a:cubicBezTo>
                  <a:cubicBezTo>
                    <a:pt x="195927" y="331664"/>
                    <a:pt x="195143" y="334997"/>
                    <a:pt x="199799" y="334997"/>
                  </a:cubicBezTo>
                  <a:cubicBezTo>
                    <a:pt x="204700" y="334727"/>
                    <a:pt x="209454" y="336713"/>
                    <a:pt x="212689" y="340413"/>
                  </a:cubicBezTo>
                  <a:cubicBezTo>
                    <a:pt x="216047" y="344554"/>
                    <a:pt x="218620" y="351000"/>
                    <a:pt x="221463" y="353328"/>
                  </a:cubicBezTo>
                  <a:cubicBezTo>
                    <a:pt x="224133" y="355607"/>
                    <a:pt x="228104" y="355362"/>
                    <a:pt x="230481" y="352789"/>
                  </a:cubicBezTo>
                  <a:cubicBezTo>
                    <a:pt x="233569" y="350216"/>
                    <a:pt x="236166" y="351760"/>
                    <a:pt x="240283" y="351514"/>
                  </a:cubicBezTo>
                  <a:cubicBezTo>
                    <a:pt x="244400" y="351269"/>
                    <a:pt x="244939" y="347912"/>
                    <a:pt x="249057" y="345829"/>
                  </a:cubicBezTo>
                  <a:cubicBezTo>
                    <a:pt x="253173" y="343746"/>
                    <a:pt x="256016" y="340413"/>
                    <a:pt x="261432" y="344040"/>
                  </a:cubicBezTo>
                  <a:cubicBezTo>
                    <a:pt x="266848" y="347667"/>
                    <a:pt x="273807" y="352274"/>
                    <a:pt x="277434" y="354871"/>
                  </a:cubicBezTo>
                  <a:cubicBezTo>
                    <a:pt x="281061" y="357469"/>
                    <a:pt x="283365" y="362077"/>
                    <a:pt x="291869" y="361831"/>
                  </a:cubicBezTo>
                  <a:cubicBezTo>
                    <a:pt x="300372" y="361586"/>
                    <a:pt x="310444" y="362346"/>
                    <a:pt x="313532" y="358989"/>
                  </a:cubicBezTo>
                  <a:cubicBezTo>
                    <a:pt x="316620" y="355631"/>
                    <a:pt x="322551" y="353328"/>
                    <a:pt x="326177" y="350216"/>
                  </a:cubicBezTo>
                  <a:cubicBezTo>
                    <a:pt x="329804" y="347103"/>
                    <a:pt x="331839" y="343256"/>
                    <a:pt x="339828" y="343011"/>
                  </a:cubicBezTo>
                  <a:cubicBezTo>
                    <a:pt x="347816" y="342766"/>
                    <a:pt x="378008" y="339899"/>
                    <a:pt x="380851" y="343771"/>
                  </a:cubicBezTo>
                  <a:cubicBezTo>
                    <a:pt x="383693" y="347642"/>
                    <a:pt x="386781" y="348941"/>
                    <a:pt x="391927" y="349970"/>
                  </a:cubicBezTo>
                  <a:cubicBezTo>
                    <a:pt x="397074" y="351000"/>
                    <a:pt x="403029" y="355117"/>
                    <a:pt x="406386" y="349701"/>
                  </a:cubicBezTo>
                  <a:cubicBezTo>
                    <a:pt x="409743" y="344285"/>
                    <a:pt x="410773" y="340683"/>
                    <a:pt x="420036" y="338869"/>
                  </a:cubicBezTo>
                  <a:cubicBezTo>
                    <a:pt x="429299" y="337056"/>
                    <a:pt x="431407" y="336296"/>
                    <a:pt x="435255" y="333208"/>
                  </a:cubicBezTo>
                  <a:cubicBezTo>
                    <a:pt x="436945" y="332179"/>
                    <a:pt x="438489" y="330930"/>
                    <a:pt x="439812" y="3294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2" name="Freeform: Shape 1701">
              <a:extLst>
                <a:ext uri="{FF2B5EF4-FFF2-40B4-BE49-F238E27FC236}">
                  <a16:creationId xmlns:a16="http://schemas.microsoft.com/office/drawing/2014/main" xmlns="" id="{3A1F7FB9-4623-4CF1-6BAF-A09E65234526}"/>
                </a:ext>
              </a:extLst>
            </p:cNvPr>
            <p:cNvSpPr/>
            <p:nvPr/>
          </p:nvSpPr>
          <p:spPr>
            <a:xfrm>
              <a:off x="5598471" y="3919253"/>
              <a:ext cx="144662" cy="210086"/>
            </a:xfrm>
            <a:custGeom>
              <a:avLst/>
              <a:gdLst>
                <a:gd name="connsiteX0" fmla="*/ 128085 w 144662"/>
                <a:gd name="connsiteY0" fmla="*/ 151930 h 210086"/>
                <a:gd name="connsiteX1" fmla="*/ 124287 w 144662"/>
                <a:gd name="connsiteY1" fmla="*/ 133011 h 210086"/>
                <a:gd name="connsiteX2" fmla="*/ 125340 w 144662"/>
                <a:gd name="connsiteY2" fmla="*/ 120292 h 210086"/>
                <a:gd name="connsiteX3" fmla="*/ 126370 w 144662"/>
                <a:gd name="connsiteY3" fmla="*/ 102427 h 210086"/>
                <a:gd name="connsiteX4" fmla="*/ 120513 w 144662"/>
                <a:gd name="connsiteY4" fmla="*/ 85273 h 210086"/>
                <a:gd name="connsiteX5" fmla="*/ 107794 w 144662"/>
                <a:gd name="connsiteY5" fmla="*/ 69442 h 210086"/>
                <a:gd name="connsiteX6" fmla="*/ 115023 w 144662"/>
                <a:gd name="connsiteY6" fmla="*/ 58096 h 210086"/>
                <a:gd name="connsiteX7" fmla="*/ 117768 w 144662"/>
                <a:gd name="connsiteY7" fmla="*/ 43392 h 210086"/>
                <a:gd name="connsiteX8" fmla="*/ 122670 w 144662"/>
                <a:gd name="connsiteY8" fmla="*/ 37217 h 210086"/>
                <a:gd name="connsiteX9" fmla="*/ 117523 w 144662"/>
                <a:gd name="connsiteY9" fmla="*/ 26532 h 210086"/>
                <a:gd name="connsiteX10" fmla="*/ 106177 w 144662"/>
                <a:gd name="connsiteY10" fmla="*/ 19327 h 210086"/>
                <a:gd name="connsiteX11" fmla="*/ 105491 w 144662"/>
                <a:gd name="connsiteY11" fmla="*/ 7295 h 210086"/>
                <a:gd name="connsiteX12" fmla="*/ 108137 w 144662"/>
                <a:gd name="connsiteY12" fmla="*/ 3153 h 210086"/>
                <a:gd name="connsiteX13" fmla="*/ 108137 w 144662"/>
                <a:gd name="connsiteY13" fmla="*/ 3153 h 210086"/>
                <a:gd name="connsiteX14" fmla="*/ 107378 w 144662"/>
                <a:gd name="connsiteY14" fmla="*/ 2564 h 210086"/>
                <a:gd name="connsiteX15" fmla="*/ 107378 w 144662"/>
                <a:gd name="connsiteY15" fmla="*/ 2564 h 210086"/>
                <a:gd name="connsiteX16" fmla="*/ 105319 w 144662"/>
                <a:gd name="connsiteY16" fmla="*/ 384 h 210086"/>
                <a:gd name="connsiteX17" fmla="*/ 104927 w 144662"/>
                <a:gd name="connsiteY17" fmla="*/ -8 h 210086"/>
                <a:gd name="connsiteX18" fmla="*/ 104731 w 144662"/>
                <a:gd name="connsiteY18" fmla="*/ -180 h 210086"/>
                <a:gd name="connsiteX19" fmla="*/ 104167 w 144662"/>
                <a:gd name="connsiteY19" fmla="*/ -621 h 210086"/>
                <a:gd name="connsiteX20" fmla="*/ 104167 w 144662"/>
                <a:gd name="connsiteY20" fmla="*/ -621 h 210086"/>
                <a:gd name="connsiteX21" fmla="*/ 103579 w 144662"/>
                <a:gd name="connsiteY21" fmla="*/ -891 h 210086"/>
                <a:gd name="connsiteX22" fmla="*/ 103407 w 144662"/>
                <a:gd name="connsiteY22" fmla="*/ -891 h 210086"/>
                <a:gd name="connsiteX23" fmla="*/ 102672 w 144662"/>
                <a:gd name="connsiteY23" fmla="*/ -891 h 210086"/>
                <a:gd name="connsiteX24" fmla="*/ 91841 w 144662"/>
                <a:gd name="connsiteY24" fmla="*/ 5799 h 210086"/>
                <a:gd name="connsiteX25" fmla="*/ 84489 w 144662"/>
                <a:gd name="connsiteY25" fmla="*/ 6584 h 210086"/>
                <a:gd name="connsiteX26" fmla="*/ 59983 w 144662"/>
                <a:gd name="connsiteY26" fmla="*/ 4011 h 210086"/>
                <a:gd name="connsiteX27" fmla="*/ 15381 w 144662"/>
                <a:gd name="connsiteY27" fmla="*/ 3741 h 210086"/>
                <a:gd name="connsiteX28" fmla="*/ 11509 w 144662"/>
                <a:gd name="connsiteY28" fmla="*/ 18714 h 210086"/>
                <a:gd name="connsiteX29" fmla="*/ 14597 w 144662"/>
                <a:gd name="connsiteY29" fmla="*/ 26949 h 210086"/>
                <a:gd name="connsiteX30" fmla="*/ 16410 w 144662"/>
                <a:gd name="connsiteY30" fmla="*/ 46308 h 210086"/>
                <a:gd name="connsiteX31" fmla="*/ 13960 w 144662"/>
                <a:gd name="connsiteY31" fmla="*/ 54543 h 210086"/>
                <a:gd name="connsiteX32" fmla="*/ 13960 w 144662"/>
                <a:gd name="connsiteY32" fmla="*/ 54543 h 210086"/>
                <a:gd name="connsiteX33" fmla="*/ 16802 w 144662"/>
                <a:gd name="connsiteY33" fmla="*/ 61894 h 210086"/>
                <a:gd name="connsiteX34" fmla="*/ 18861 w 144662"/>
                <a:gd name="connsiteY34" fmla="*/ 70667 h 210086"/>
                <a:gd name="connsiteX35" fmla="*/ 20675 w 144662"/>
                <a:gd name="connsiteY35" fmla="*/ 80200 h 210086"/>
                <a:gd name="connsiteX36" fmla="*/ 25576 w 144662"/>
                <a:gd name="connsiteY36" fmla="*/ 86670 h 210086"/>
                <a:gd name="connsiteX37" fmla="*/ 22733 w 144662"/>
                <a:gd name="connsiteY37" fmla="*/ 99291 h 210086"/>
                <a:gd name="connsiteX38" fmla="*/ 12416 w 144662"/>
                <a:gd name="connsiteY38" fmla="*/ 114264 h 210086"/>
                <a:gd name="connsiteX39" fmla="*/ 9328 w 144662"/>
                <a:gd name="connsiteY39" fmla="*/ 126885 h 210086"/>
                <a:gd name="connsiteX40" fmla="*/ 6485 w 144662"/>
                <a:gd name="connsiteY40" fmla="*/ 135413 h 210086"/>
                <a:gd name="connsiteX41" fmla="*/ 555 w 144662"/>
                <a:gd name="connsiteY41" fmla="*/ 145975 h 210086"/>
                <a:gd name="connsiteX42" fmla="*/ 800 w 144662"/>
                <a:gd name="connsiteY42" fmla="*/ 157076 h 210086"/>
                <a:gd name="connsiteX43" fmla="*/ 3913 w 144662"/>
                <a:gd name="connsiteY43" fmla="*/ 167393 h 210086"/>
                <a:gd name="connsiteX44" fmla="*/ 7515 w 144662"/>
                <a:gd name="connsiteY44" fmla="*/ 175382 h 210086"/>
                <a:gd name="connsiteX45" fmla="*/ 9573 w 144662"/>
                <a:gd name="connsiteY45" fmla="*/ 183371 h 210086"/>
                <a:gd name="connsiteX46" fmla="*/ 18077 w 144662"/>
                <a:gd name="connsiteY46" fmla="*/ 187243 h 210086"/>
                <a:gd name="connsiteX47" fmla="*/ 14205 w 144662"/>
                <a:gd name="connsiteY47" fmla="*/ 194987 h 210086"/>
                <a:gd name="connsiteX48" fmla="*/ 9304 w 144662"/>
                <a:gd name="connsiteY48" fmla="*/ 199325 h 210086"/>
                <a:gd name="connsiteX49" fmla="*/ 14989 w 144662"/>
                <a:gd name="connsiteY49" fmla="*/ 201457 h 210086"/>
                <a:gd name="connsiteX50" fmla="*/ 47705 w 144662"/>
                <a:gd name="connsiteY50" fmla="*/ 205893 h 210086"/>
                <a:gd name="connsiteX51" fmla="*/ 70422 w 144662"/>
                <a:gd name="connsiteY51" fmla="*/ 198124 h 210086"/>
                <a:gd name="connsiteX52" fmla="*/ 97600 w 144662"/>
                <a:gd name="connsiteY52" fmla="*/ 189253 h 210086"/>
                <a:gd name="connsiteX53" fmla="*/ 123110 w 144662"/>
                <a:gd name="connsiteY53" fmla="*/ 179279 h 210086"/>
                <a:gd name="connsiteX54" fmla="*/ 138623 w 144662"/>
                <a:gd name="connsiteY54" fmla="*/ 173177 h 210086"/>
                <a:gd name="connsiteX55" fmla="*/ 144480 w 144662"/>
                <a:gd name="connsiteY55" fmla="*/ 168276 h 210086"/>
                <a:gd name="connsiteX56" fmla="*/ 128085 w 144662"/>
                <a:gd name="connsiteY56" fmla="*/ 151930 h 21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44662" h="210086">
                  <a:moveTo>
                    <a:pt x="128085" y="151930"/>
                  </a:moveTo>
                  <a:cubicBezTo>
                    <a:pt x="124630" y="147470"/>
                    <a:pt x="119484" y="138868"/>
                    <a:pt x="124287" y="133011"/>
                  </a:cubicBezTo>
                  <a:cubicBezTo>
                    <a:pt x="129090" y="127154"/>
                    <a:pt x="122571" y="125463"/>
                    <a:pt x="125340" y="120292"/>
                  </a:cubicBezTo>
                  <a:cubicBezTo>
                    <a:pt x="128110" y="115122"/>
                    <a:pt x="126370" y="106201"/>
                    <a:pt x="126370" y="102427"/>
                  </a:cubicBezTo>
                  <a:cubicBezTo>
                    <a:pt x="125659" y="96350"/>
                    <a:pt x="123674" y="90517"/>
                    <a:pt x="120513" y="85273"/>
                  </a:cubicBezTo>
                  <a:cubicBezTo>
                    <a:pt x="117768" y="81475"/>
                    <a:pt x="107794" y="72211"/>
                    <a:pt x="107794" y="69442"/>
                  </a:cubicBezTo>
                  <a:cubicBezTo>
                    <a:pt x="108382" y="64761"/>
                    <a:pt x="111054" y="60620"/>
                    <a:pt x="115023" y="58096"/>
                  </a:cubicBezTo>
                  <a:cubicBezTo>
                    <a:pt x="119484" y="55645"/>
                    <a:pt x="117768" y="46749"/>
                    <a:pt x="117768" y="43392"/>
                  </a:cubicBezTo>
                  <a:cubicBezTo>
                    <a:pt x="117768" y="40035"/>
                    <a:pt x="120513" y="39961"/>
                    <a:pt x="122670" y="37217"/>
                  </a:cubicBezTo>
                  <a:cubicBezTo>
                    <a:pt x="124826" y="34472"/>
                    <a:pt x="119582" y="29644"/>
                    <a:pt x="117523" y="26532"/>
                  </a:cubicBezTo>
                  <a:cubicBezTo>
                    <a:pt x="115464" y="23419"/>
                    <a:pt x="111323" y="22072"/>
                    <a:pt x="106177" y="19327"/>
                  </a:cubicBezTo>
                  <a:cubicBezTo>
                    <a:pt x="101030" y="16583"/>
                    <a:pt x="102378" y="10039"/>
                    <a:pt x="105491" y="7295"/>
                  </a:cubicBezTo>
                  <a:cubicBezTo>
                    <a:pt x="106667" y="6118"/>
                    <a:pt x="107573" y="4697"/>
                    <a:pt x="108137" y="3153"/>
                  </a:cubicBezTo>
                  <a:lnTo>
                    <a:pt x="108137" y="3153"/>
                  </a:lnTo>
                  <a:cubicBezTo>
                    <a:pt x="107868" y="2981"/>
                    <a:pt x="107622" y="2785"/>
                    <a:pt x="107378" y="2564"/>
                  </a:cubicBezTo>
                  <a:lnTo>
                    <a:pt x="107378" y="2564"/>
                  </a:lnTo>
                  <a:cubicBezTo>
                    <a:pt x="106618" y="1879"/>
                    <a:pt x="105956" y="1070"/>
                    <a:pt x="105319" y="384"/>
                  </a:cubicBezTo>
                  <a:cubicBezTo>
                    <a:pt x="105172" y="384"/>
                    <a:pt x="105049" y="114"/>
                    <a:pt x="104927" y="-8"/>
                  </a:cubicBezTo>
                  <a:lnTo>
                    <a:pt x="104731" y="-180"/>
                  </a:lnTo>
                  <a:cubicBezTo>
                    <a:pt x="104559" y="-352"/>
                    <a:pt x="104363" y="-499"/>
                    <a:pt x="104167" y="-621"/>
                  </a:cubicBezTo>
                  <a:lnTo>
                    <a:pt x="104167" y="-621"/>
                  </a:lnTo>
                  <a:cubicBezTo>
                    <a:pt x="103971" y="-719"/>
                    <a:pt x="103775" y="-817"/>
                    <a:pt x="103579" y="-891"/>
                  </a:cubicBezTo>
                  <a:lnTo>
                    <a:pt x="103407" y="-891"/>
                  </a:lnTo>
                  <a:cubicBezTo>
                    <a:pt x="103163" y="-915"/>
                    <a:pt x="102917" y="-915"/>
                    <a:pt x="102672" y="-891"/>
                  </a:cubicBezTo>
                  <a:cubicBezTo>
                    <a:pt x="98261" y="-352"/>
                    <a:pt x="94291" y="2099"/>
                    <a:pt x="91841" y="5799"/>
                  </a:cubicBezTo>
                  <a:cubicBezTo>
                    <a:pt x="89537" y="9672"/>
                    <a:pt x="88483" y="9941"/>
                    <a:pt x="84489" y="6584"/>
                  </a:cubicBezTo>
                  <a:cubicBezTo>
                    <a:pt x="80494" y="3226"/>
                    <a:pt x="67726" y="3741"/>
                    <a:pt x="59983" y="4011"/>
                  </a:cubicBezTo>
                  <a:cubicBezTo>
                    <a:pt x="52239" y="4280"/>
                    <a:pt x="23101" y="4256"/>
                    <a:pt x="15381" y="3741"/>
                  </a:cubicBezTo>
                  <a:cubicBezTo>
                    <a:pt x="7662" y="3226"/>
                    <a:pt x="11755" y="13813"/>
                    <a:pt x="11509" y="18714"/>
                  </a:cubicBezTo>
                  <a:cubicBezTo>
                    <a:pt x="11265" y="23615"/>
                    <a:pt x="10210" y="24645"/>
                    <a:pt x="14597" y="26949"/>
                  </a:cubicBezTo>
                  <a:cubicBezTo>
                    <a:pt x="18984" y="29252"/>
                    <a:pt x="16410" y="38295"/>
                    <a:pt x="16410" y="46308"/>
                  </a:cubicBezTo>
                  <a:cubicBezTo>
                    <a:pt x="16460" y="49249"/>
                    <a:pt x="15602" y="52116"/>
                    <a:pt x="13960" y="54543"/>
                  </a:cubicBezTo>
                  <a:lnTo>
                    <a:pt x="13960" y="54543"/>
                  </a:lnTo>
                  <a:cubicBezTo>
                    <a:pt x="16410" y="55082"/>
                    <a:pt x="16410" y="58169"/>
                    <a:pt x="16802" y="61894"/>
                  </a:cubicBezTo>
                  <a:cubicBezTo>
                    <a:pt x="17195" y="65619"/>
                    <a:pt x="16802" y="69124"/>
                    <a:pt x="18861" y="70667"/>
                  </a:cubicBezTo>
                  <a:cubicBezTo>
                    <a:pt x="20920" y="72211"/>
                    <a:pt x="18077" y="78656"/>
                    <a:pt x="20675" y="80200"/>
                  </a:cubicBezTo>
                  <a:cubicBezTo>
                    <a:pt x="23272" y="81744"/>
                    <a:pt x="25576" y="82798"/>
                    <a:pt x="25576" y="86670"/>
                  </a:cubicBezTo>
                  <a:cubicBezTo>
                    <a:pt x="25576" y="90542"/>
                    <a:pt x="26336" y="96718"/>
                    <a:pt x="22733" y="99291"/>
                  </a:cubicBezTo>
                  <a:cubicBezTo>
                    <a:pt x="19131" y="101864"/>
                    <a:pt x="12661" y="109093"/>
                    <a:pt x="12416" y="114264"/>
                  </a:cubicBezTo>
                  <a:cubicBezTo>
                    <a:pt x="12171" y="119435"/>
                    <a:pt x="11632" y="124581"/>
                    <a:pt x="9328" y="126885"/>
                  </a:cubicBezTo>
                  <a:cubicBezTo>
                    <a:pt x="7392" y="129286"/>
                    <a:pt x="6387" y="132325"/>
                    <a:pt x="6485" y="135413"/>
                  </a:cubicBezTo>
                  <a:cubicBezTo>
                    <a:pt x="6485" y="137471"/>
                    <a:pt x="555" y="143132"/>
                    <a:pt x="555" y="145975"/>
                  </a:cubicBezTo>
                  <a:cubicBezTo>
                    <a:pt x="555" y="148818"/>
                    <a:pt x="-1258" y="154748"/>
                    <a:pt x="800" y="157076"/>
                  </a:cubicBezTo>
                  <a:cubicBezTo>
                    <a:pt x="2858" y="159404"/>
                    <a:pt x="555" y="164796"/>
                    <a:pt x="3913" y="167393"/>
                  </a:cubicBezTo>
                  <a:cubicBezTo>
                    <a:pt x="6387" y="169256"/>
                    <a:pt x="7760" y="172270"/>
                    <a:pt x="7515" y="175382"/>
                  </a:cubicBezTo>
                  <a:cubicBezTo>
                    <a:pt x="7515" y="177711"/>
                    <a:pt x="6216" y="183371"/>
                    <a:pt x="9573" y="183371"/>
                  </a:cubicBezTo>
                  <a:cubicBezTo>
                    <a:pt x="12931" y="183371"/>
                    <a:pt x="18077" y="184156"/>
                    <a:pt x="18077" y="187243"/>
                  </a:cubicBezTo>
                  <a:cubicBezTo>
                    <a:pt x="18077" y="190331"/>
                    <a:pt x="18347" y="194203"/>
                    <a:pt x="14205" y="194987"/>
                  </a:cubicBezTo>
                  <a:cubicBezTo>
                    <a:pt x="11117" y="195551"/>
                    <a:pt x="10063" y="196286"/>
                    <a:pt x="9304" y="199325"/>
                  </a:cubicBezTo>
                  <a:cubicBezTo>
                    <a:pt x="11265" y="199864"/>
                    <a:pt x="13175" y="200575"/>
                    <a:pt x="14989" y="201457"/>
                  </a:cubicBezTo>
                  <a:cubicBezTo>
                    <a:pt x="26066" y="206995"/>
                    <a:pt x="43269" y="213097"/>
                    <a:pt x="47705" y="205893"/>
                  </a:cubicBezTo>
                  <a:cubicBezTo>
                    <a:pt x="52141" y="198688"/>
                    <a:pt x="60448" y="203123"/>
                    <a:pt x="70422" y="198124"/>
                  </a:cubicBezTo>
                  <a:cubicBezTo>
                    <a:pt x="80396" y="193125"/>
                    <a:pt x="93728" y="194252"/>
                    <a:pt x="97600" y="189253"/>
                  </a:cubicBezTo>
                  <a:cubicBezTo>
                    <a:pt x="101471" y="184254"/>
                    <a:pt x="114754" y="180381"/>
                    <a:pt x="123110" y="179279"/>
                  </a:cubicBezTo>
                  <a:cubicBezTo>
                    <a:pt x="131467" y="178176"/>
                    <a:pt x="135854" y="178715"/>
                    <a:pt x="138623" y="173177"/>
                  </a:cubicBezTo>
                  <a:cubicBezTo>
                    <a:pt x="140020" y="170996"/>
                    <a:pt x="142078" y="169280"/>
                    <a:pt x="144480" y="168276"/>
                  </a:cubicBezTo>
                  <a:cubicBezTo>
                    <a:pt x="139187" y="158743"/>
                    <a:pt x="131100" y="155875"/>
                    <a:pt x="128085" y="15193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3" name="Freeform: Shape 1702">
              <a:extLst>
                <a:ext uri="{FF2B5EF4-FFF2-40B4-BE49-F238E27FC236}">
                  <a16:creationId xmlns:a16="http://schemas.microsoft.com/office/drawing/2014/main" xmlns="" id="{11E8004B-8F67-2EDB-E290-71276D1E2FF7}"/>
                </a:ext>
              </a:extLst>
            </p:cNvPr>
            <p:cNvSpPr/>
            <p:nvPr/>
          </p:nvSpPr>
          <p:spPr>
            <a:xfrm>
              <a:off x="5701204" y="3923511"/>
              <a:ext cx="63175" cy="164289"/>
            </a:xfrm>
            <a:custGeom>
              <a:avLst/>
              <a:gdLst>
                <a:gd name="connsiteX0" fmla="*/ 55249 w 63175"/>
                <a:gd name="connsiteY0" fmla="*/ 141153 h 164289"/>
                <a:gd name="connsiteX1" fmla="*/ 58704 w 63175"/>
                <a:gd name="connsiteY1" fmla="*/ 128067 h 164289"/>
                <a:gd name="connsiteX2" fmla="*/ 57675 w 63175"/>
                <a:gd name="connsiteY2" fmla="*/ 108805 h 164289"/>
                <a:gd name="connsiteX3" fmla="*/ 57675 w 63175"/>
                <a:gd name="connsiteY3" fmla="*/ 92655 h 164289"/>
                <a:gd name="connsiteX4" fmla="*/ 61106 w 63175"/>
                <a:gd name="connsiteY4" fmla="*/ 65478 h 164289"/>
                <a:gd name="connsiteX5" fmla="*/ 52848 w 63175"/>
                <a:gd name="connsiteY5" fmla="*/ 54475 h 164289"/>
                <a:gd name="connsiteX6" fmla="*/ 49760 w 63175"/>
                <a:gd name="connsiteY6" fmla="*/ 38669 h 164289"/>
                <a:gd name="connsiteX7" fmla="*/ 42874 w 63175"/>
                <a:gd name="connsiteY7" fmla="*/ 31096 h 164289"/>
                <a:gd name="connsiteX8" fmla="*/ 32900 w 63175"/>
                <a:gd name="connsiteY8" fmla="*/ 22519 h 164289"/>
                <a:gd name="connsiteX9" fmla="*/ 33243 w 63175"/>
                <a:gd name="connsiteY9" fmla="*/ 9776 h 164289"/>
                <a:gd name="connsiteX10" fmla="*/ 33831 w 63175"/>
                <a:gd name="connsiteY10" fmla="*/ 562 h 164289"/>
                <a:gd name="connsiteX11" fmla="*/ 31650 w 63175"/>
                <a:gd name="connsiteY11" fmla="*/ 562 h 164289"/>
                <a:gd name="connsiteX12" fmla="*/ 31528 w 63175"/>
                <a:gd name="connsiteY12" fmla="*/ 562 h 164289"/>
                <a:gd name="connsiteX13" fmla="*/ 29224 w 63175"/>
                <a:gd name="connsiteY13" fmla="*/ 365 h 164289"/>
                <a:gd name="connsiteX14" fmla="*/ 26920 w 63175"/>
                <a:gd name="connsiteY14" fmla="*/ 120 h 164289"/>
                <a:gd name="connsiteX15" fmla="*/ 26528 w 63175"/>
                <a:gd name="connsiteY15" fmla="*/ 120 h 164289"/>
                <a:gd name="connsiteX16" fmla="*/ 23710 w 63175"/>
                <a:gd name="connsiteY16" fmla="*/ -76 h 164289"/>
                <a:gd name="connsiteX17" fmla="*/ 8247 w 63175"/>
                <a:gd name="connsiteY17" fmla="*/ -345 h 164289"/>
                <a:gd name="connsiteX18" fmla="*/ 7389 w 63175"/>
                <a:gd name="connsiteY18" fmla="*/ -345 h 164289"/>
                <a:gd name="connsiteX19" fmla="*/ 7241 w 63175"/>
                <a:gd name="connsiteY19" fmla="*/ -345 h 164289"/>
                <a:gd name="connsiteX20" fmla="*/ 6629 w 63175"/>
                <a:gd name="connsiteY20" fmla="*/ -345 h 164289"/>
                <a:gd name="connsiteX21" fmla="*/ 6629 w 63175"/>
                <a:gd name="connsiteY21" fmla="*/ -345 h 164289"/>
                <a:gd name="connsiteX22" fmla="*/ 6016 w 63175"/>
                <a:gd name="connsiteY22" fmla="*/ -566 h 164289"/>
                <a:gd name="connsiteX23" fmla="*/ 6016 w 63175"/>
                <a:gd name="connsiteY23" fmla="*/ -566 h 164289"/>
                <a:gd name="connsiteX24" fmla="*/ 5428 w 63175"/>
                <a:gd name="connsiteY24" fmla="*/ -909 h 164289"/>
                <a:gd name="connsiteX25" fmla="*/ 5428 w 63175"/>
                <a:gd name="connsiteY25" fmla="*/ -909 h 164289"/>
                <a:gd name="connsiteX26" fmla="*/ 2586 w 63175"/>
                <a:gd name="connsiteY26" fmla="*/ 2865 h 164289"/>
                <a:gd name="connsiteX27" fmla="*/ 3272 w 63175"/>
                <a:gd name="connsiteY27" fmla="*/ 14897 h 164289"/>
                <a:gd name="connsiteX28" fmla="*/ 14618 w 63175"/>
                <a:gd name="connsiteY28" fmla="*/ 22103 h 164289"/>
                <a:gd name="connsiteX29" fmla="*/ 19764 w 63175"/>
                <a:gd name="connsiteY29" fmla="*/ 32787 h 164289"/>
                <a:gd name="connsiteX30" fmla="*/ 14863 w 63175"/>
                <a:gd name="connsiteY30" fmla="*/ 38963 h 164289"/>
                <a:gd name="connsiteX31" fmla="*/ 12118 w 63175"/>
                <a:gd name="connsiteY31" fmla="*/ 53666 h 164289"/>
                <a:gd name="connsiteX32" fmla="*/ 4889 w 63175"/>
                <a:gd name="connsiteY32" fmla="*/ 65013 h 164289"/>
                <a:gd name="connsiteX33" fmla="*/ 17608 w 63175"/>
                <a:gd name="connsiteY33" fmla="*/ 80844 h 164289"/>
                <a:gd name="connsiteX34" fmla="*/ 23465 w 63175"/>
                <a:gd name="connsiteY34" fmla="*/ 97998 h 164289"/>
                <a:gd name="connsiteX35" fmla="*/ 22436 w 63175"/>
                <a:gd name="connsiteY35" fmla="*/ 115863 h 164289"/>
                <a:gd name="connsiteX36" fmla="*/ 21382 w 63175"/>
                <a:gd name="connsiteY36" fmla="*/ 128582 h 164289"/>
                <a:gd name="connsiteX37" fmla="*/ 25180 w 63175"/>
                <a:gd name="connsiteY37" fmla="*/ 147500 h 164289"/>
                <a:gd name="connsiteX38" fmla="*/ 41453 w 63175"/>
                <a:gd name="connsiteY38" fmla="*/ 163380 h 164289"/>
                <a:gd name="connsiteX39" fmla="*/ 62234 w 63175"/>
                <a:gd name="connsiteY39" fmla="*/ 158283 h 164289"/>
                <a:gd name="connsiteX40" fmla="*/ 62993 w 63175"/>
                <a:gd name="connsiteY40" fmla="*/ 158283 h 164289"/>
                <a:gd name="connsiteX41" fmla="*/ 61278 w 63175"/>
                <a:gd name="connsiteY41" fmla="*/ 153382 h 164289"/>
                <a:gd name="connsiteX42" fmla="*/ 55249 w 63175"/>
                <a:gd name="connsiteY42" fmla="*/ 141153 h 164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3175" h="164289">
                  <a:moveTo>
                    <a:pt x="55249" y="141153"/>
                  </a:moveTo>
                  <a:cubicBezTo>
                    <a:pt x="52799" y="137012"/>
                    <a:pt x="55617" y="132209"/>
                    <a:pt x="58704" y="128067"/>
                  </a:cubicBezTo>
                  <a:cubicBezTo>
                    <a:pt x="61792" y="123925"/>
                    <a:pt x="58362" y="111917"/>
                    <a:pt x="57675" y="108805"/>
                  </a:cubicBezTo>
                  <a:cubicBezTo>
                    <a:pt x="56622" y="103463"/>
                    <a:pt x="56622" y="97998"/>
                    <a:pt x="57675" y="92655"/>
                  </a:cubicBezTo>
                  <a:cubicBezTo>
                    <a:pt x="60151" y="83809"/>
                    <a:pt x="61302" y="74668"/>
                    <a:pt x="61106" y="65478"/>
                  </a:cubicBezTo>
                  <a:cubicBezTo>
                    <a:pt x="60420" y="56215"/>
                    <a:pt x="62479" y="58617"/>
                    <a:pt x="52848" y="54475"/>
                  </a:cubicBezTo>
                  <a:cubicBezTo>
                    <a:pt x="43217" y="50334"/>
                    <a:pt x="50789" y="43153"/>
                    <a:pt x="49760" y="38669"/>
                  </a:cubicBezTo>
                  <a:cubicBezTo>
                    <a:pt x="48731" y="34184"/>
                    <a:pt x="46329" y="31317"/>
                    <a:pt x="42874" y="31096"/>
                  </a:cubicBezTo>
                  <a:cubicBezTo>
                    <a:pt x="39418" y="30875"/>
                    <a:pt x="40815" y="26979"/>
                    <a:pt x="32900" y="22519"/>
                  </a:cubicBezTo>
                  <a:cubicBezTo>
                    <a:pt x="24984" y="18059"/>
                    <a:pt x="31184" y="12545"/>
                    <a:pt x="33243" y="9776"/>
                  </a:cubicBezTo>
                  <a:cubicBezTo>
                    <a:pt x="34321" y="8379"/>
                    <a:pt x="34198" y="4262"/>
                    <a:pt x="33831" y="562"/>
                  </a:cubicBezTo>
                  <a:cubicBezTo>
                    <a:pt x="33096" y="611"/>
                    <a:pt x="32385" y="611"/>
                    <a:pt x="31650" y="562"/>
                  </a:cubicBezTo>
                  <a:lnTo>
                    <a:pt x="31528" y="562"/>
                  </a:lnTo>
                  <a:lnTo>
                    <a:pt x="29224" y="365"/>
                  </a:lnTo>
                  <a:lnTo>
                    <a:pt x="26920" y="120"/>
                  </a:lnTo>
                  <a:lnTo>
                    <a:pt x="26528" y="120"/>
                  </a:lnTo>
                  <a:cubicBezTo>
                    <a:pt x="25646" y="120"/>
                    <a:pt x="24715" y="-51"/>
                    <a:pt x="23710" y="-76"/>
                  </a:cubicBezTo>
                  <a:cubicBezTo>
                    <a:pt x="16480" y="-345"/>
                    <a:pt x="12878" y="-345"/>
                    <a:pt x="8247" y="-345"/>
                  </a:cubicBezTo>
                  <a:lnTo>
                    <a:pt x="7389" y="-345"/>
                  </a:lnTo>
                  <a:lnTo>
                    <a:pt x="7241" y="-345"/>
                  </a:lnTo>
                  <a:lnTo>
                    <a:pt x="6629" y="-345"/>
                  </a:lnTo>
                  <a:lnTo>
                    <a:pt x="6629" y="-345"/>
                  </a:lnTo>
                  <a:lnTo>
                    <a:pt x="6016" y="-566"/>
                  </a:lnTo>
                  <a:lnTo>
                    <a:pt x="6016" y="-566"/>
                  </a:lnTo>
                  <a:lnTo>
                    <a:pt x="5428" y="-909"/>
                  </a:lnTo>
                  <a:lnTo>
                    <a:pt x="5428" y="-909"/>
                  </a:lnTo>
                  <a:cubicBezTo>
                    <a:pt x="4742" y="537"/>
                    <a:pt x="3786" y="1811"/>
                    <a:pt x="2586" y="2865"/>
                  </a:cubicBezTo>
                  <a:cubicBezTo>
                    <a:pt x="-527" y="5610"/>
                    <a:pt x="-1899" y="12128"/>
                    <a:pt x="3272" y="14897"/>
                  </a:cubicBezTo>
                  <a:cubicBezTo>
                    <a:pt x="8442" y="17667"/>
                    <a:pt x="12560" y="19015"/>
                    <a:pt x="14618" y="22103"/>
                  </a:cubicBezTo>
                  <a:cubicBezTo>
                    <a:pt x="16677" y="25190"/>
                    <a:pt x="21823" y="30018"/>
                    <a:pt x="19764" y="32787"/>
                  </a:cubicBezTo>
                  <a:cubicBezTo>
                    <a:pt x="17706" y="35556"/>
                    <a:pt x="14863" y="35532"/>
                    <a:pt x="14863" y="38963"/>
                  </a:cubicBezTo>
                  <a:cubicBezTo>
                    <a:pt x="14863" y="42393"/>
                    <a:pt x="16578" y="51338"/>
                    <a:pt x="12118" y="53666"/>
                  </a:cubicBezTo>
                  <a:cubicBezTo>
                    <a:pt x="8149" y="56190"/>
                    <a:pt x="5477" y="60332"/>
                    <a:pt x="4889" y="65013"/>
                  </a:cubicBezTo>
                  <a:cubicBezTo>
                    <a:pt x="4889" y="67782"/>
                    <a:pt x="14863" y="77045"/>
                    <a:pt x="17608" y="80844"/>
                  </a:cubicBezTo>
                  <a:cubicBezTo>
                    <a:pt x="20769" y="86088"/>
                    <a:pt x="22754" y="91921"/>
                    <a:pt x="23465" y="97998"/>
                  </a:cubicBezTo>
                  <a:cubicBezTo>
                    <a:pt x="23465" y="101772"/>
                    <a:pt x="25180" y="110717"/>
                    <a:pt x="22436" y="115863"/>
                  </a:cubicBezTo>
                  <a:cubicBezTo>
                    <a:pt x="19691" y="121009"/>
                    <a:pt x="26209" y="122749"/>
                    <a:pt x="21382" y="128582"/>
                  </a:cubicBezTo>
                  <a:cubicBezTo>
                    <a:pt x="16554" y="134414"/>
                    <a:pt x="21725" y="143040"/>
                    <a:pt x="25180" y="147500"/>
                  </a:cubicBezTo>
                  <a:cubicBezTo>
                    <a:pt x="28194" y="151446"/>
                    <a:pt x="36282" y="154313"/>
                    <a:pt x="41453" y="163380"/>
                  </a:cubicBezTo>
                  <a:cubicBezTo>
                    <a:pt x="47996" y="160391"/>
                    <a:pt x="55053" y="158675"/>
                    <a:pt x="62234" y="158283"/>
                  </a:cubicBezTo>
                  <a:lnTo>
                    <a:pt x="62993" y="158283"/>
                  </a:lnTo>
                  <a:cubicBezTo>
                    <a:pt x="62062" y="156788"/>
                    <a:pt x="61474" y="155122"/>
                    <a:pt x="61278" y="153382"/>
                  </a:cubicBezTo>
                  <a:cubicBezTo>
                    <a:pt x="61400" y="150441"/>
                    <a:pt x="57675" y="145271"/>
                    <a:pt x="55249" y="14115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4" name="Freeform: Shape 1703">
              <a:extLst>
                <a:ext uri="{FF2B5EF4-FFF2-40B4-BE49-F238E27FC236}">
                  <a16:creationId xmlns:a16="http://schemas.microsoft.com/office/drawing/2014/main" xmlns="" id="{D2BB2228-754B-CC00-38BC-A713349ED4E4}"/>
                </a:ext>
              </a:extLst>
            </p:cNvPr>
            <p:cNvSpPr/>
            <p:nvPr/>
          </p:nvSpPr>
          <p:spPr>
            <a:xfrm>
              <a:off x="5730359" y="3877410"/>
              <a:ext cx="100163" cy="205268"/>
            </a:xfrm>
            <a:custGeom>
              <a:avLst/>
              <a:gdLst>
                <a:gd name="connsiteX0" fmla="*/ 65647 w 100163"/>
                <a:gd name="connsiteY0" fmla="*/ 190685 h 205268"/>
                <a:gd name="connsiteX1" fmla="*/ 67020 w 100163"/>
                <a:gd name="connsiteY1" fmla="*/ 173138 h 205268"/>
                <a:gd name="connsiteX2" fmla="*/ 64569 w 100163"/>
                <a:gd name="connsiteY2" fmla="*/ 159733 h 205268"/>
                <a:gd name="connsiteX3" fmla="*/ 63196 w 100163"/>
                <a:gd name="connsiteY3" fmla="*/ 136012 h 205268"/>
                <a:gd name="connsiteX4" fmla="*/ 64912 w 100163"/>
                <a:gd name="connsiteY4" fmla="*/ 119151 h 205268"/>
                <a:gd name="connsiteX5" fmla="*/ 74200 w 100163"/>
                <a:gd name="connsiteY5" fmla="*/ 107119 h 205268"/>
                <a:gd name="connsiteX6" fmla="*/ 83488 w 100163"/>
                <a:gd name="connsiteY6" fmla="*/ 93028 h 205268"/>
                <a:gd name="connsiteX7" fmla="*/ 93805 w 100163"/>
                <a:gd name="connsiteY7" fmla="*/ 77197 h 205268"/>
                <a:gd name="connsiteX8" fmla="*/ 99980 w 100163"/>
                <a:gd name="connsiteY8" fmla="*/ 53818 h 205268"/>
                <a:gd name="connsiteX9" fmla="*/ 94491 w 100163"/>
                <a:gd name="connsiteY9" fmla="*/ 41099 h 205268"/>
                <a:gd name="connsiteX10" fmla="*/ 91060 w 100163"/>
                <a:gd name="connsiteY10" fmla="*/ 26396 h 205268"/>
                <a:gd name="connsiteX11" fmla="*/ 92138 w 100163"/>
                <a:gd name="connsiteY11" fmla="*/ 19240 h 205268"/>
                <a:gd name="connsiteX12" fmla="*/ 91747 w 100163"/>
                <a:gd name="connsiteY12" fmla="*/ 19240 h 205268"/>
                <a:gd name="connsiteX13" fmla="*/ 82704 w 100163"/>
                <a:gd name="connsiteY13" fmla="*/ 14608 h 205268"/>
                <a:gd name="connsiteX14" fmla="*/ 72142 w 100163"/>
                <a:gd name="connsiteY14" fmla="*/ 1718 h 205268"/>
                <a:gd name="connsiteX15" fmla="*/ 61310 w 100163"/>
                <a:gd name="connsiteY15" fmla="*/ 1963 h 205268"/>
                <a:gd name="connsiteX16" fmla="*/ 54865 w 100163"/>
                <a:gd name="connsiteY16" fmla="*/ 8408 h 205268"/>
                <a:gd name="connsiteX17" fmla="*/ 54080 w 100163"/>
                <a:gd name="connsiteY17" fmla="*/ 9094 h 205268"/>
                <a:gd name="connsiteX18" fmla="*/ 53885 w 100163"/>
                <a:gd name="connsiteY18" fmla="*/ 9339 h 205268"/>
                <a:gd name="connsiteX19" fmla="*/ 53468 w 100163"/>
                <a:gd name="connsiteY19" fmla="*/ 9878 h 205268"/>
                <a:gd name="connsiteX20" fmla="*/ 53321 w 100163"/>
                <a:gd name="connsiteY20" fmla="*/ 10123 h 205268"/>
                <a:gd name="connsiteX21" fmla="*/ 53002 w 100163"/>
                <a:gd name="connsiteY21" fmla="*/ 10736 h 205268"/>
                <a:gd name="connsiteX22" fmla="*/ 53002 w 100163"/>
                <a:gd name="connsiteY22" fmla="*/ 10932 h 205268"/>
                <a:gd name="connsiteX23" fmla="*/ 52733 w 100163"/>
                <a:gd name="connsiteY23" fmla="*/ 11765 h 205268"/>
                <a:gd name="connsiteX24" fmla="*/ 52733 w 100163"/>
                <a:gd name="connsiteY24" fmla="*/ 11765 h 205268"/>
                <a:gd name="connsiteX25" fmla="*/ 52537 w 100163"/>
                <a:gd name="connsiteY25" fmla="*/ 12868 h 205268"/>
                <a:gd name="connsiteX26" fmla="*/ 52537 w 100163"/>
                <a:gd name="connsiteY26" fmla="*/ 12868 h 205268"/>
                <a:gd name="connsiteX27" fmla="*/ 52537 w 100163"/>
                <a:gd name="connsiteY27" fmla="*/ 13946 h 205268"/>
                <a:gd name="connsiteX28" fmla="*/ 52537 w 100163"/>
                <a:gd name="connsiteY28" fmla="*/ 13946 h 205268"/>
                <a:gd name="connsiteX29" fmla="*/ 52806 w 100163"/>
                <a:gd name="connsiteY29" fmla="*/ 17745 h 205268"/>
                <a:gd name="connsiteX30" fmla="*/ 52806 w 100163"/>
                <a:gd name="connsiteY30" fmla="*/ 18554 h 205268"/>
                <a:gd name="connsiteX31" fmla="*/ 52806 w 100163"/>
                <a:gd name="connsiteY31" fmla="*/ 18847 h 205268"/>
                <a:gd name="connsiteX32" fmla="*/ 52806 w 100163"/>
                <a:gd name="connsiteY32" fmla="*/ 19632 h 205268"/>
                <a:gd name="connsiteX33" fmla="*/ 52806 w 100163"/>
                <a:gd name="connsiteY33" fmla="*/ 19926 h 205268"/>
                <a:gd name="connsiteX34" fmla="*/ 52806 w 100163"/>
                <a:gd name="connsiteY34" fmla="*/ 20931 h 205268"/>
                <a:gd name="connsiteX35" fmla="*/ 43543 w 100163"/>
                <a:gd name="connsiteY35" fmla="*/ 30463 h 205268"/>
                <a:gd name="connsiteX36" fmla="*/ 25482 w 100163"/>
                <a:gd name="connsiteY36" fmla="*/ 31762 h 205268"/>
                <a:gd name="connsiteX37" fmla="*/ 11048 w 100163"/>
                <a:gd name="connsiteY37" fmla="*/ 43893 h 205268"/>
                <a:gd name="connsiteX38" fmla="*/ 9577 w 100163"/>
                <a:gd name="connsiteY38" fmla="*/ 44995 h 205268"/>
                <a:gd name="connsiteX39" fmla="*/ 9381 w 100163"/>
                <a:gd name="connsiteY39" fmla="*/ 45142 h 205268"/>
                <a:gd name="connsiteX40" fmla="*/ 7985 w 100163"/>
                <a:gd name="connsiteY40" fmla="*/ 45853 h 205268"/>
                <a:gd name="connsiteX41" fmla="*/ 7739 w 100163"/>
                <a:gd name="connsiteY41" fmla="*/ 45853 h 205268"/>
                <a:gd name="connsiteX42" fmla="*/ 6342 w 100163"/>
                <a:gd name="connsiteY42" fmla="*/ 46294 h 205268"/>
                <a:gd name="connsiteX43" fmla="*/ 6147 w 100163"/>
                <a:gd name="connsiteY43" fmla="*/ 46294 h 205268"/>
                <a:gd name="connsiteX44" fmla="*/ 4651 w 100163"/>
                <a:gd name="connsiteY44" fmla="*/ 46490 h 205268"/>
                <a:gd name="connsiteX45" fmla="*/ 4063 w 100163"/>
                <a:gd name="connsiteY45" fmla="*/ 55705 h 205268"/>
                <a:gd name="connsiteX46" fmla="*/ 3720 w 100163"/>
                <a:gd name="connsiteY46" fmla="*/ 68448 h 205268"/>
                <a:gd name="connsiteX47" fmla="*/ 13694 w 100163"/>
                <a:gd name="connsiteY47" fmla="*/ 77025 h 205268"/>
                <a:gd name="connsiteX48" fmla="*/ 20580 w 100163"/>
                <a:gd name="connsiteY48" fmla="*/ 84598 h 205268"/>
                <a:gd name="connsiteX49" fmla="*/ 23668 w 100163"/>
                <a:gd name="connsiteY49" fmla="*/ 100404 h 205268"/>
                <a:gd name="connsiteX50" fmla="*/ 31927 w 100163"/>
                <a:gd name="connsiteY50" fmla="*/ 111407 h 205268"/>
                <a:gd name="connsiteX51" fmla="*/ 28496 w 100163"/>
                <a:gd name="connsiteY51" fmla="*/ 138585 h 205268"/>
                <a:gd name="connsiteX52" fmla="*/ 28496 w 100163"/>
                <a:gd name="connsiteY52" fmla="*/ 154734 h 205268"/>
                <a:gd name="connsiteX53" fmla="*/ 29525 w 100163"/>
                <a:gd name="connsiteY53" fmla="*/ 173996 h 205268"/>
                <a:gd name="connsiteX54" fmla="*/ 26070 w 100163"/>
                <a:gd name="connsiteY54" fmla="*/ 187083 h 205268"/>
                <a:gd name="connsiteX55" fmla="*/ 32270 w 100163"/>
                <a:gd name="connsiteY55" fmla="*/ 199458 h 205268"/>
                <a:gd name="connsiteX56" fmla="*/ 33985 w 100163"/>
                <a:gd name="connsiteY56" fmla="*/ 204359 h 205268"/>
                <a:gd name="connsiteX57" fmla="*/ 65843 w 100163"/>
                <a:gd name="connsiteY57" fmla="*/ 199458 h 205268"/>
                <a:gd name="connsiteX58" fmla="*/ 65647 w 100163"/>
                <a:gd name="connsiteY58" fmla="*/ 190685 h 20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0163" h="205268">
                  <a:moveTo>
                    <a:pt x="65647" y="190685"/>
                  </a:moveTo>
                  <a:cubicBezTo>
                    <a:pt x="66921" y="184926"/>
                    <a:pt x="67388" y="179020"/>
                    <a:pt x="67020" y="173138"/>
                  </a:cubicBezTo>
                  <a:cubicBezTo>
                    <a:pt x="66333" y="169708"/>
                    <a:pt x="66333" y="163850"/>
                    <a:pt x="64569" y="159733"/>
                  </a:cubicBezTo>
                  <a:cubicBezTo>
                    <a:pt x="62805" y="155617"/>
                    <a:pt x="63883" y="142187"/>
                    <a:pt x="63196" y="136012"/>
                  </a:cubicBezTo>
                  <a:cubicBezTo>
                    <a:pt x="62511" y="129836"/>
                    <a:pt x="64912" y="124322"/>
                    <a:pt x="64912" y="119151"/>
                  </a:cubicBezTo>
                  <a:cubicBezTo>
                    <a:pt x="64912" y="113981"/>
                    <a:pt x="67657" y="109864"/>
                    <a:pt x="74200" y="107119"/>
                  </a:cubicBezTo>
                  <a:cubicBezTo>
                    <a:pt x="80743" y="104374"/>
                    <a:pt x="80400" y="97831"/>
                    <a:pt x="83488" y="93028"/>
                  </a:cubicBezTo>
                  <a:cubicBezTo>
                    <a:pt x="86575" y="88225"/>
                    <a:pt x="87605" y="83053"/>
                    <a:pt x="93805" y="77197"/>
                  </a:cubicBezTo>
                  <a:cubicBezTo>
                    <a:pt x="100005" y="71339"/>
                    <a:pt x="99980" y="56563"/>
                    <a:pt x="99980" y="53818"/>
                  </a:cubicBezTo>
                  <a:cubicBezTo>
                    <a:pt x="99980" y="51073"/>
                    <a:pt x="97922" y="43157"/>
                    <a:pt x="94491" y="41099"/>
                  </a:cubicBezTo>
                  <a:cubicBezTo>
                    <a:pt x="91060" y="39040"/>
                    <a:pt x="88634" y="30096"/>
                    <a:pt x="91060" y="26396"/>
                  </a:cubicBezTo>
                  <a:cubicBezTo>
                    <a:pt x="92114" y="24165"/>
                    <a:pt x="92482" y="21691"/>
                    <a:pt x="92138" y="19240"/>
                  </a:cubicBezTo>
                  <a:lnTo>
                    <a:pt x="91747" y="19240"/>
                  </a:lnTo>
                  <a:cubicBezTo>
                    <a:pt x="87360" y="19240"/>
                    <a:pt x="87090" y="16152"/>
                    <a:pt x="82704" y="14608"/>
                  </a:cubicBezTo>
                  <a:cubicBezTo>
                    <a:pt x="78317" y="13064"/>
                    <a:pt x="77803" y="7648"/>
                    <a:pt x="72142" y="1718"/>
                  </a:cubicBezTo>
                  <a:cubicBezTo>
                    <a:pt x="66480" y="-4213"/>
                    <a:pt x="65427" y="1718"/>
                    <a:pt x="61310" y="1963"/>
                  </a:cubicBezTo>
                  <a:cubicBezTo>
                    <a:pt x="57193" y="2208"/>
                    <a:pt x="58859" y="5320"/>
                    <a:pt x="54865" y="8408"/>
                  </a:cubicBezTo>
                  <a:cubicBezTo>
                    <a:pt x="54571" y="8629"/>
                    <a:pt x="54326" y="8873"/>
                    <a:pt x="54080" y="9094"/>
                  </a:cubicBezTo>
                  <a:lnTo>
                    <a:pt x="53885" y="9339"/>
                  </a:lnTo>
                  <a:cubicBezTo>
                    <a:pt x="53737" y="9510"/>
                    <a:pt x="53590" y="9682"/>
                    <a:pt x="53468" y="9878"/>
                  </a:cubicBezTo>
                  <a:lnTo>
                    <a:pt x="53321" y="10123"/>
                  </a:lnTo>
                  <a:cubicBezTo>
                    <a:pt x="53198" y="10319"/>
                    <a:pt x="53100" y="10516"/>
                    <a:pt x="53002" y="10736"/>
                  </a:cubicBezTo>
                  <a:cubicBezTo>
                    <a:pt x="53002" y="10736"/>
                    <a:pt x="53002" y="10858"/>
                    <a:pt x="53002" y="10932"/>
                  </a:cubicBezTo>
                  <a:cubicBezTo>
                    <a:pt x="53002" y="11006"/>
                    <a:pt x="52806" y="11496"/>
                    <a:pt x="52733" y="11765"/>
                  </a:cubicBezTo>
                  <a:lnTo>
                    <a:pt x="52733" y="11765"/>
                  </a:lnTo>
                  <a:cubicBezTo>
                    <a:pt x="52635" y="12133"/>
                    <a:pt x="52586" y="12501"/>
                    <a:pt x="52537" y="12868"/>
                  </a:cubicBezTo>
                  <a:lnTo>
                    <a:pt x="52537" y="12868"/>
                  </a:lnTo>
                  <a:cubicBezTo>
                    <a:pt x="52512" y="13235"/>
                    <a:pt x="52512" y="13579"/>
                    <a:pt x="52537" y="13946"/>
                  </a:cubicBezTo>
                  <a:lnTo>
                    <a:pt x="52537" y="13946"/>
                  </a:lnTo>
                  <a:cubicBezTo>
                    <a:pt x="52561" y="15221"/>
                    <a:pt x="52635" y="16495"/>
                    <a:pt x="52806" y="17745"/>
                  </a:cubicBezTo>
                  <a:lnTo>
                    <a:pt x="52806" y="18554"/>
                  </a:lnTo>
                  <a:cubicBezTo>
                    <a:pt x="52806" y="18554"/>
                    <a:pt x="52806" y="18749"/>
                    <a:pt x="52806" y="18847"/>
                  </a:cubicBezTo>
                  <a:cubicBezTo>
                    <a:pt x="52806" y="18946"/>
                    <a:pt x="52806" y="19362"/>
                    <a:pt x="52806" y="19632"/>
                  </a:cubicBezTo>
                  <a:lnTo>
                    <a:pt x="52806" y="19926"/>
                  </a:lnTo>
                  <a:cubicBezTo>
                    <a:pt x="52806" y="20269"/>
                    <a:pt x="52806" y="20612"/>
                    <a:pt x="52806" y="20931"/>
                  </a:cubicBezTo>
                  <a:cubicBezTo>
                    <a:pt x="52561" y="25048"/>
                    <a:pt x="46876" y="26861"/>
                    <a:pt x="43543" y="30463"/>
                  </a:cubicBezTo>
                  <a:cubicBezTo>
                    <a:pt x="40210" y="34066"/>
                    <a:pt x="33741" y="31762"/>
                    <a:pt x="25482" y="31762"/>
                  </a:cubicBezTo>
                  <a:cubicBezTo>
                    <a:pt x="17223" y="31762"/>
                    <a:pt x="15925" y="39506"/>
                    <a:pt x="11048" y="43893"/>
                  </a:cubicBezTo>
                  <a:cubicBezTo>
                    <a:pt x="10582" y="44285"/>
                    <a:pt x="10092" y="44652"/>
                    <a:pt x="9577" y="44995"/>
                  </a:cubicBezTo>
                  <a:lnTo>
                    <a:pt x="9381" y="45142"/>
                  </a:lnTo>
                  <a:cubicBezTo>
                    <a:pt x="8940" y="45412"/>
                    <a:pt x="8475" y="45657"/>
                    <a:pt x="7985" y="45853"/>
                  </a:cubicBezTo>
                  <a:lnTo>
                    <a:pt x="7739" y="45853"/>
                  </a:lnTo>
                  <a:cubicBezTo>
                    <a:pt x="7274" y="46025"/>
                    <a:pt x="6808" y="46172"/>
                    <a:pt x="6342" y="46294"/>
                  </a:cubicBezTo>
                  <a:lnTo>
                    <a:pt x="6147" y="46294"/>
                  </a:lnTo>
                  <a:cubicBezTo>
                    <a:pt x="5656" y="46392"/>
                    <a:pt x="5166" y="46466"/>
                    <a:pt x="4651" y="46490"/>
                  </a:cubicBezTo>
                  <a:cubicBezTo>
                    <a:pt x="5019" y="50191"/>
                    <a:pt x="5141" y="54308"/>
                    <a:pt x="4063" y="55705"/>
                  </a:cubicBezTo>
                  <a:cubicBezTo>
                    <a:pt x="2005" y="58474"/>
                    <a:pt x="-4171" y="63964"/>
                    <a:pt x="3720" y="68448"/>
                  </a:cubicBezTo>
                  <a:cubicBezTo>
                    <a:pt x="11611" y="72933"/>
                    <a:pt x="10263" y="76682"/>
                    <a:pt x="13694" y="77025"/>
                  </a:cubicBezTo>
                  <a:cubicBezTo>
                    <a:pt x="17125" y="77368"/>
                    <a:pt x="19551" y="80137"/>
                    <a:pt x="20580" y="84598"/>
                  </a:cubicBezTo>
                  <a:cubicBezTo>
                    <a:pt x="21610" y="89058"/>
                    <a:pt x="14038" y="96287"/>
                    <a:pt x="23668" y="100404"/>
                  </a:cubicBezTo>
                  <a:cubicBezTo>
                    <a:pt x="33299" y="104521"/>
                    <a:pt x="31241" y="102144"/>
                    <a:pt x="31927" y="111407"/>
                  </a:cubicBezTo>
                  <a:cubicBezTo>
                    <a:pt x="32123" y="120597"/>
                    <a:pt x="30971" y="129738"/>
                    <a:pt x="28496" y="138585"/>
                  </a:cubicBezTo>
                  <a:cubicBezTo>
                    <a:pt x="27442" y="143927"/>
                    <a:pt x="27442" y="149392"/>
                    <a:pt x="28496" y="154734"/>
                  </a:cubicBezTo>
                  <a:cubicBezTo>
                    <a:pt x="29182" y="157846"/>
                    <a:pt x="32613" y="169879"/>
                    <a:pt x="29525" y="173996"/>
                  </a:cubicBezTo>
                  <a:cubicBezTo>
                    <a:pt x="26437" y="178113"/>
                    <a:pt x="23668" y="182941"/>
                    <a:pt x="26070" y="187083"/>
                  </a:cubicBezTo>
                  <a:cubicBezTo>
                    <a:pt x="28471" y="191224"/>
                    <a:pt x="32270" y="196370"/>
                    <a:pt x="32270" y="199458"/>
                  </a:cubicBezTo>
                  <a:cubicBezTo>
                    <a:pt x="32466" y="201198"/>
                    <a:pt x="33054" y="202865"/>
                    <a:pt x="33985" y="204359"/>
                  </a:cubicBezTo>
                  <a:cubicBezTo>
                    <a:pt x="42906" y="203697"/>
                    <a:pt x="51556" y="200095"/>
                    <a:pt x="65843" y="199458"/>
                  </a:cubicBezTo>
                  <a:cubicBezTo>
                    <a:pt x="65304" y="196566"/>
                    <a:pt x="65231" y="193601"/>
                    <a:pt x="65647" y="19068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5" name="Freeform: Shape 1704">
              <a:extLst>
                <a:ext uri="{FF2B5EF4-FFF2-40B4-BE49-F238E27FC236}">
                  <a16:creationId xmlns:a16="http://schemas.microsoft.com/office/drawing/2014/main" xmlns="" id="{FF395D3B-8C0E-866E-AA81-497474C5E302}"/>
                </a:ext>
              </a:extLst>
            </p:cNvPr>
            <p:cNvSpPr/>
            <p:nvPr/>
          </p:nvSpPr>
          <p:spPr>
            <a:xfrm>
              <a:off x="5793626" y="3829039"/>
              <a:ext cx="392114" cy="316750"/>
            </a:xfrm>
            <a:custGeom>
              <a:avLst/>
              <a:gdLst>
                <a:gd name="connsiteX0" fmla="*/ 194436 w 392114"/>
                <a:gd name="connsiteY0" fmla="*/ 296572 h 316750"/>
                <a:gd name="connsiteX1" fmla="*/ 203454 w 392114"/>
                <a:gd name="connsiteY1" fmla="*/ 281598 h 316750"/>
                <a:gd name="connsiteX2" fmla="*/ 205905 w 392114"/>
                <a:gd name="connsiteY2" fmla="*/ 262532 h 316750"/>
                <a:gd name="connsiteX3" fmla="*/ 219849 w 392114"/>
                <a:gd name="connsiteY3" fmla="*/ 250133 h 316750"/>
                <a:gd name="connsiteX4" fmla="*/ 230925 w 392114"/>
                <a:gd name="connsiteY4" fmla="*/ 241384 h 316750"/>
                <a:gd name="connsiteX5" fmla="*/ 243816 w 392114"/>
                <a:gd name="connsiteY5" fmla="*/ 230013 h 316750"/>
                <a:gd name="connsiteX6" fmla="*/ 254917 w 392114"/>
                <a:gd name="connsiteY6" fmla="*/ 231581 h 316750"/>
                <a:gd name="connsiteX7" fmla="*/ 262122 w 392114"/>
                <a:gd name="connsiteY7" fmla="*/ 225136 h 316750"/>
                <a:gd name="connsiteX8" fmla="*/ 272194 w 392114"/>
                <a:gd name="connsiteY8" fmla="*/ 231312 h 316750"/>
                <a:gd name="connsiteX9" fmla="*/ 275552 w 392114"/>
                <a:gd name="connsiteY9" fmla="*/ 238026 h 316750"/>
                <a:gd name="connsiteX10" fmla="*/ 278124 w 392114"/>
                <a:gd name="connsiteY10" fmla="*/ 246800 h 316750"/>
                <a:gd name="connsiteX11" fmla="*/ 289740 w 392114"/>
                <a:gd name="connsiteY11" fmla="*/ 241384 h 316750"/>
                <a:gd name="connsiteX12" fmla="*/ 299273 w 392114"/>
                <a:gd name="connsiteY12" fmla="*/ 226166 h 316750"/>
                <a:gd name="connsiteX13" fmla="*/ 306625 w 392114"/>
                <a:gd name="connsiteY13" fmla="*/ 209011 h 316750"/>
                <a:gd name="connsiteX14" fmla="*/ 315129 w 392114"/>
                <a:gd name="connsiteY14" fmla="*/ 188646 h 316750"/>
                <a:gd name="connsiteX15" fmla="*/ 320814 w 392114"/>
                <a:gd name="connsiteY15" fmla="*/ 176516 h 316750"/>
                <a:gd name="connsiteX16" fmla="*/ 332430 w 392114"/>
                <a:gd name="connsiteY16" fmla="*/ 159754 h 316750"/>
                <a:gd name="connsiteX17" fmla="*/ 340419 w 392114"/>
                <a:gd name="connsiteY17" fmla="*/ 144021 h 316750"/>
                <a:gd name="connsiteX18" fmla="*/ 348923 w 392114"/>
                <a:gd name="connsiteY18" fmla="*/ 134733 h 316750"/>
                <a:gd name="connsiteX19" fmla="*/ 354609 w 392114"/>
                <a:gd name="connsiteY19" fmla="*/ 120029 h 316750"/>
                <a:gd name="connsiteX20" fmla="*/ 360539 w 392114"/>
                <a:gd name="connsiteY20" fmla="*/ 100179 h 316750"/>
                <a:gd name="connsiteX21" fmla="*/ 374973 w 392114"/>
                <a:gd name="connsiteY21" fmla="*/ 85990 h 316750"/>
                <a:gd name="connsiteX22" fmla="*/ 391221 w 392114"/>
                <a:gd name="connsiteY22" fmla="*/ 75673 h 316750"/>
                <a:gd name="connsiteX23" fmla="*/ 388377 w 392114"/>
                <a:gd name="connsiteY23" fmla="*/ 52711 h 316750"/>
                <a:gd name="connsiteX24" fmla="*/ 378060 w 392114"/>
                <a:gd name="connsiteY24" fmla="*/ 47050 h 316750"/>
                <a:gd name="connsiteX25" fmla="*/ 374728 w 392114"/>
                <a:gd name="connsiteY25" fmla="*/ 33890 h 316750"/>
                <a:gd name="connsiteX26" fmla="*/ 374875 w 392114"/>
                <a:gd name="connsiteY26" fmla="*/ 31930 h 316750"/>
                <a:gd name="connsiteX27" fmla="*/ 374875 w 392114"/>
                <a:gd name="connsiteY27" fmla="*/ 31513 h 316750"/>
                <a:gd name="connsiteX28" fmla="*/ 374875 w 392114"/>
                <a:gd name="connsiteY28" fmla="*/ 29748 h 316750"/>
                <a:gd name="connsiteX29" fmla="*/ 374875 w 392114"/>
                <a:gd name="connsiteY29" fmla="*/ 29356 h 316750"/>
                <a:gd name="connsiteX30" fmla="*/ 374679 w 392114"/>
                <a:gd name="connsiteY30" fmla="*/ 27371 h 316750"/>
                <a:gd name="connsiteX31" fmla="*/ 374679 w 392114"/>
                <a:gd name="connsiteY31" fmla="*/ 27102 h 316750"/>
                <a:gd name="connsiteX32" fmla="*/ 374213 w 392114"/>
                <a:gd name="connsiteY32" fmla="*/ 24847 h 316750"/>
                <a:gd name="connsiteX33" fmla="*/ 374213 w 392114"/>
                <a:gd name="connsiteY33" fmla="*/ 24847 h 316750"/>
                <a:gd name="connsiteX34" fmla="*/ 373870 w 392114"/>
                <a:gd name="connsiteY34" fmla="*/ 23720 h 316750"/>
                <a:gd name="connsiteX35" fmla="*/ 373601 w 392114"/>
                <a:gd name="connsiteY35" fmla="*/ 23033 h 316750"/>
                <a:gd name="connsiteX36" fmla="*/ 373208 w 392114"/>
                <a:gd name="connsiteY36" fmla="*/ 22127 h 316750"/>
                <a:gd name="connsiteX37" fmla="*/ 372694 w 392114"/>
                <a:gd name="connsiteY37" fmla="*/ 21171 h 316750"/>
                <a:gd name="connsiteX38" fmla="*/ 372326 w 392114"/>
                <a:gd name="connsiteY38" fmla="*/ 20509 h 316750"/>
                <a:gd name="connsiteX39" fmla="*/ 371150 w 392114"/>
                <a:gd name="connsiteY39" fmla="*/ 18966 h 316750"/>
                <a:gd name="connsiteX40" fmla="*/ 355858 w 392114"/>
                <a:gd name="connsiteY40" fmla="*/ 2326 h 316750"/>
                <a:gd name="connsiteX41" fmla="*/ 351545 w 392114"/>
                <a:gd name="connsiteY41" fmla="*/ 6590 h 316750"/>
                <a:gd name="connsiteX42" fmla="*/ 336326 w 392114"/>
                <a:gd name="connsiteY42" fmla="*/ 12251 h 316750"/>
                <a:gd name="connsiteX43" fmla="*/ 322677 w 392114"/>
                <a:gd name="connsiteY43" fmla="*/ 23083 h 316750"/>
                <a:gd name="connsiteX44" fmla="*/ 308218 w 392114"/>
                <a:gd name="connsiteY44" fmla="*/ 23352 h 316750"/>
                <a:gd name="connsiteX45" fmla="*/ 297141 w 392114"/>
                <a:gd name="connsiteY45" fmla="*/ 17152 h 316750"/>
                <a:gd name="connsiteX46" fmla="*/ 256118 w 392114"/>
                <a:gd name="connsiteY46" fmla="*/ 16392 h 316750"/>
                <a:gd name="connsiteX47" fmla="*/ 242468 w 392114"/>
                <a:gd name="connsiteY47" fmla="*/ 23597 h 316750"/>
                <a:gd name="connsiteX48" fmla="*/ 229823 w 392114"/>
                <a:gd name="connsiteY48" fmla="*/ 32370 h 316750"/>
                <a:gd name="connsiteX49" fmla="*/ 208160 w 392114"/>
                <a:gd name="connsiteY49" fmla="*/ 35213 h 316750"/>
                <a:gd name="connsiteX50" fmla="*/ 193725 w 392114"/>
                <a:gd name="connsiteY50" fmla="*/ 28254 h 316750"/>
                <a:gd name="connsiteX51" fmla="*/ 177722 w 392114"/>
                <a:gd name="connsiteY51" fmla="*/ 17421 h 316750"/>
                <a:gd name="connsiteX52" fmla="*/ 165347 w 392114"/>
                <a:gd name="connsiteY52" fmla="*/ 19211 h 316750"/>
                <a:gd name="connsiteX53" fmla="*/ 156574 w 392114"/>
                <a:gd name="connsiteY53" fmla="*/ 24896 h 316750"/>
                <a:gd name="connsiteX54" fmla="*/ 146771 w 392114"/>
                <a:gd name="connsiteY54" fmla="*/ 26170 h 316750"/>
                <a:gd name="connsiteX55" fmla="*/ 137753 w 392114"/>
                <a:gd name="connsiteY55" fmla="*/ 26709 h 316750"/>
                <a:gd name="connsiteX56" fmla="*/ 128980 w 392114"/>
                <a:gd name="connsiteY56" fmla="*/ 13795 h 316750"/>
                <a:gd name="connsiteX57" fmla="*/ 116090 w 392114"/>
                <a:gd name="connsiteY57" fmla="*/ 8379 h 316750"/>
                <a:gd name="connsiteX58" fmla="*/ 109375 w 392114"/>
                <a:gd name="connsiteY58" fmla="*/ 5046 h 316750"/>
                <a:gd name="connsiteX59" fmla="*/ 102685 w 392114"/>
                <a:gd name="connsiteY59" fmla="*/ 1934 h 316750"/>
                <a:gd name="connsiteX60" fmla="*/ 93642 w 392114"/>
                <a:gd name="connsiteY60" fmla="*/ -909 h 316750"/>
                <a:gd name="connsiteX61" fmla="*/ 84624 w 392114"/>
                <a:gd name="connsiteY61" fmla="*/ 2203 h 316750"/>
                <a:gd name="connsiteX62" fmla="*/ 66832 w 392114"/>
                <a:gd name="connsiteY62" fmla="*/ 2963 h 316750"/>
                <a:gd name="connsiteX63" fmla="*/ 51099 w 392114"/>
                <a:gd name="connsiteY63" fmla="*/ 8379 h 316750"/>
                <a:gd name="connsiteX64" fmla="*/ 45683 w 392114"/>
                <a:gd name="connsiteY64" fmla="*/ 26709 h 316750"/>
                <a:gd name="connsiteX65" fmla="*/ 38723 w 392114"/>
                <a:gd name="connsiteY65" fmla="*/ 40360 h 316750"/>
                <a:gd name="connsiteX66" fmla="*/ 33038 w 392114"/>
                <a:gd name="connsiteY66" fmla="*/ 60479 h 316750"/>
                <a:gd name="connsiteX67" fmla="*/ 31151 w 392114"/>
                <a:gd name="connsiteY67" fmla="*/ 67071 h 316750"/>
                <a:gd name="connsiteX68" fmla="*/ 31151 w 392114"/>
                <a:gd name="connsiteY68" fmla="*/ 67071 h 316750"/>
                <a:gd name="connsiteX69" fmla="*/ 30171 w 392114"/>
                <a:gd name="connsiteY69" fmla="*/ 67316 h 316750"/>
                <a:gd name="connsiteX70" fmla="*/ 30171 w 392114"/>
                <a:gd name="connsiteY70" fmla="*/ 67316 h 316750"/>
                <a:gd name="connsiteX71" fmla="*/ 28896 w 392114"/>
                <a:gd name="connsiteY71" fmla="*/ 67316 h 316750"/>
                <a:gd name="connsiteX72" fmla="*/ 28896 w 392114"/>
                <a:gd name="connsiteY72" fmla="*/ 67316 h 316750"/>
                <a:gd name="connsiteX73" fmla="*/ 27818 w 392114"/>
                <a:gd name="connsiteY73" fmla="*/ 74472 h 316750"/>
                <a:gd name="connsiteX74" fmla="*/ 31249 w 392114"/>
                <a:gd name="connsiteY74" fmla="*/ 89176 h 316750"/>
                <a:gd name="connsiteX75" fmla="*/ 36738 w 392114"/>
                <a:gd name="connsiteY75" fmla="*/ 101895 h 316750"/>
                <a:gd name="connsiteX76" fmla="*/ 30563 w 392114"/>
                <a:gd name="connsiteY76" fmla="*/ 125273 h 316750"/>
                <a:gd name="connsiteX77" fmla="*/ 20246 w 392114"/>
                <a:gd name="connsiteY77" fmla="*/ 141105 h 316750"/>
                <a:gd name="connsiteX78" fmla="*/ 10958 w 392114"/>
                <a:gd name="connsiteY78" fmla="*/ 155196 h 316750"/>
                <a:gd name="connsiteX79" fmla="*/ 1670 w 392114"/>
                <a:gd name="connsiteY79" fmla="*/ 167228 h 316750"/>
                <a:gd name="connsiteX80" fmla="*/ -45 w 392114"/>
                <a:gd name="connsiteY80" fmla="*/ 184088 h 316750"/>
                <a:gd name="connsiteX81" fmla="*/ 1327 w 392114"/>
                <a:gd name="connsiteY81" fmla="*/ 207810 h 316750"/>
                <a:gd name="connsiteX82" fmla="*/ 3778 w 392114"/>
                <a:gd name="connsiteY82" fmla="*/ 221215 h 316750"/>
                <a:gd name="connsiteX83" fmla="*/ 2405 w 392114"/>
                <a:gd name="connsiteY83" fmla="*/ 238761 h 316750"/>
                <a:gd name="connsiteX84" fmla="*/ 2650 w 392114"/>
                <a:gd name="connsiteY84" fmla="*/ 247731 h 316750"/>
                <a:gd name="connsiteX85" fmla="*/ 6596 w 392114"/>
                <a:gd name="connsiteY85" fmla="*/ 247731 h 316750"/>
                <a:gd name="connsiteX86" fmla="*/ 68694 w 392114"/>
                <a:gd name="connsiteY86" fmla="*/ 254936 h 316750"/>
                <a:gd name="connsiteX87" fmla="*/ 90873 w 392114"/>
                <a:gd name="connsiteY87" fmla="*/ 280447 h 316750"/>
                <a:gd name="connsiteX88" fmla="*/ 100308 w 392114"/>
                <a:gd name="connsiteY88" fmla="*/ 308163 h 316750"/>
                <a:gd name="connsiteX89" fmla="*/ 123050 w 392114"/>
                <a:gd name="connsiteY89" fmla="*/ 313726 h 316750"/>
                <a:gd name="connsiteX90" fmla="*/ 146894 w 392114"/>
                <a:gd name="connsiteY90" fmla="*/ 307061 h 316750"/>
                <a:gd name="connsiteX91" fmla="*/ 168950 w 392114"/>
                <a:gd name="connsiteY91" fmla="*/ 308163 h 316750"/>
                <a:gd name="connsiteX92" fmla="*/ 189143 w 392114"/>
                <a:gd name="connsiteY92" fmla="*/ 306472 h 316750"/>
                <a:gd name="connsiteX93" fmla="*/ 194436 w 392114"/>
                <a:gd name="connsiteY93" fmla="*/ 296572 h 31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92114" h="316750">
                  <a:moveTo>
                    <a:pt x="194436" y="296572"/>
                  </a:moveTo>
                  <a:cubicBezTo>
                    <a:pt x="199901" y="293558"/>
                    <a:pt x="203331" y="287847"/>
                    <a:pt x="203454" y="281598"/>
                  </a:cubicBezTo>
                  <a:cubicBezTo>
                    <a:pt x="203454" y="275423"/>
                    <a:pt x="201910" y="265106"/>
                    <a:pt x="205905" y="262532"/>
                  </a:cubicBezTo>
                  <a:cubicBezTo>
                    <a:pt x="209899" y="259960"/>
                    <a:pt x="214948" y="251701"/>
                    <a:pt x="219849" y="250133"/>
                  </a:cubicBezTo>
                  <a:cubicBezTo>
                    <a:pt x="224505" y="248711"/>
                    <a:pt x="228475" y="245599"/>
                    <a:pt x="230925" y="241384"/>
                  </a:cubicBezTo>
                  <a:cubicBezTo>
                    <a:pt x="234283" y="236483"/>
                    <a:pt x="237640" y="228469"/>
                    <a:pt x="243816" y="230013"/>
                  </a:cubicBezTo>
                  <a:cubicBezTo>
                    <a:pt x="249991" y="231557"/>
                    <a:pt x="252589" y="233640"/>
                    <a:pt x="254917" y="231581"/>
                  </a:cubicBezTo>
                  <a:cubicBezTo>
                    <a:pt x="257245" y="229523"/>
                    <a:pt x="258005" y="222808"/>
                    <a:pt x="262122" y="225136"/>
                  </a:cubicBezTo>
                  <a:cubicBezTo>
                    <a:pt x="266239" y="227464"/>
                    <a:pt x="269106" y="229523"/>
                    <a:pt x="272194" y="231312"/>
                  </a:cubicBezTo>
                  <a:cubicBezTo>
                    <a:pt x="274645" y="232586"/>
                    <a:pt x="275992" y="235306"/>
                    <a:pt x="275552" y="238026"/>
                  </a:cubicBezTo>
                  <a:cubicBezTo>
                    <a:pt x="275282" y="240477"/>
                    <a:pt x="273493" y="246015"/>
                    <a:pt x="278124" y="246800"/>
                  </a:cubicBezTo>
                  <a:cubicBezTo>
                    <a:pt x="282756" y="247584"/>
                    <a:pt x="287657" y="247559"/>
                    <a:pt x="289740" y="241384"/>
                  </a:cubicBezTo>
                  <a:cubicBezTo>
                    <a:pt x="291823" y="235208"/>
                    <a:pt x="293343" y="229523"/>
                    <a:pt x="299273" y="226166"/>
                  </a:cubicBezTo>
                  <a:cubicBezTo>
                    <a:pt x="305204" y="222808"/>
                    <a:pt x="300817" y="217392"/>
                    <a:pt x="306625" y="209011"/>
                  </a:cubicBezTo>
                  <a:cubicBezTo>
                    <a:pt x="311257" y="203129"/>
                    <a:pt x="314198" y="196072"/>
                    <a:pt x="315129" y="188646"/>
                  </a:cubicBezTo>
                  <a:cubicBezTo>
                    <a:pt x="315668" y="183231"/>
                    <a:pt x="316428" y="180388"/>
                    <a:pt x="320814" y="176516"/>
                  </a:cubicBezTo>
                  <a:cubicBezTo>
                    <a:pt x="325201" y="172644"/>
                    <a:pt x="332430" y="165169"/>
                    <a:pt x="332430" y="159754"/>
                  </a:cubicBezTo>
                  <a:cubicBezTo>
                    <a:pt x="332430" y="154338"/>
                    <a:pt x="333705" y="145320"/>
                    <a:pt x="340419" y="144021"/>
                  </a:cubicBezTo>
                  <a:cubicBezTo>
                    <a:pt x="347134" y="142722"/>
                    <a:pt x="347109" y="141693"/>
                    <a:pt x="348923" y="134733"/>
                  </a:cubicBezTo>
                  <a:cubicBezTo>
                    <a:pt x="350736" y="127773"/>
                    <a:pt x="353579" y="126989"/>
                    <a:pt x="354609" y="120029"/>
                  </a:cubicBezTo>
                  <a:cubicBezTo>
                    <a:pt x="355417" y="113118"/>
                    <a:pt x="357426" y="106404"/>
                    <a:pt x="360539" y="100179"/>
                  </a:cubicBezTo>
                  <a:cubicBezTo>
                    <a:pt x="363357" y="95523"/>
                    <a:pt x="366984" y="87289"/>
                    <a:pt x="374973" y="85990"/>
                  </a:cubicBezTo>
                  <a:cubicBezTo>
                    <a:pt x="382962" y="84691"/>
                    <a:pt x="391221" y="79815"/>
                    <a:pt x="391221" y="75673"/>
                  </a:cubicBezTo>
                  <a:cubicBezTo>
                    <a:pt x="391221" y="71531"/>
                    <a:pt x="394063" y="55039"/>
                    <a:pt x="388377" y="52711"/>
                  </a:cubicBezTo>
                  <a:cubicBezTo>
                    <a:pt x="382692" y="50383"/>
                    <a:pt x="379090" y="52980"/>
                    <a:pt x="378060" y="47050"/>
                  </a:cubicBezTo>
                  <a:cubicBezTo>
                    <a:pt x="377031" y="41119"/>
                    <a:pt x="374189" y="38276"/>
                    <a:pt x="374728" y="33890"/>
                  </a:cubicBezTo>
                  <a:cubicBezTo>
                    <a:pt x="374728" y="33278"/>
                    <a:pt x="374851" y="32616"/>
                    <a:pt x="374875" y="31930"/>
                  </a:cubicBezTo>
                  <a:lnTo>
                    <a:pt x="374875" y="31513"/>
                  </a:lnTo>
                  <a:cubicBezTo>
                    <a:pt x="374875" y="30924"/>
                    <a:pt x="374875" y="30336"/>
                    <a:pt x="374875" y="29748"/>
                  </a:cubicBezTo>
                  <a:lnTo>
                    <a:pt x="374875" y="29356"/>
                  </a:lnTo>
                  <a:cubicBezTo>
                    <a:pt x="374875" y="28695"/>
                    <a:pt x="374875" y="28033"/>
                    <a:pt x="374679" y="27371"/>
                  </a:cubicBezTo>
                  <a:cubicBezTo>
                    <a:pt x="374679" y="27371"/>
                    <a:pt x="374679" y="27199"/>
                    <a:pt x="374679" y="27102"/>
                  </a:cubicBezTo>
                  <a:cubicBezTo>
                    <a:pt x="374556" y="26367"/>
                    <a:pt x="374409" y="25607"/>
                    <a:pt x="374213" y="24847"/>
                  </a:cubicBezTo>
                  <a:lnTo>
                    <a:pt x="374213" y="24847"/>
                  </a:lnTo>
                  <a:cubicBezTo>
                    <a:pt x="374213" y="24455"/>
                    <a:pt x="373993" y="24088"/>
                    <a:pt x="373870" y="23720"/>
                  </a:cubicBezTo>
                  <a:cubicBezTo>
                    <a:pt x="373747" y="23352"/>
                    <a:pt x="373698" y="23254"/>
                    <a:pt x="373601" y="23033"/>
                  </a:cubicBezTo>
                  <a:cubicBezTo>
                    <a:pt x="373503" y="22813"/>
                    <a:pt x="373355" y="22421"/>
                    <a:pt x="373208" y="22127"/>
                  </a:cubicBezTo>
                  <a:cubicBezTo>
                    <a:pt x="373061" y="21808"/>
                    <a:pt x="372890" y="21490"/>
                    <a:pt x="372694" y="21171"/>
                  </a:cubicBezTo>
                  <a:lnTo>
                    <a:pt x="372326" y="20509"/>
                  </a:lnTo>
                  <a:cubicBezTo>
                    <a:pt x="371958" y="19970"/>
                    <a:pt x="371567" y="19456"/>
                    <a:pt x="371150" y="18966"/>
                  </a:cubicBezTo>
                  <a:cubicBezTo>
                    <a:pt x="368307" y="15731"/>
                    <a:pt x="360049" y="6835"/>
                    <a:pt x="355858" y="2326"/>
                  </a:cubicBezTo>
                  <a:cubicBezTo>
                    <a:pt x="354633" y="3943"/>
                    <a:pt x="353187" y="5389"/>
                    <a:pt x="351545" y="6590"/>
                  </a:cubicBezTo>
                  <a:cubicBezTo>
                    <a:pt x="347698" y="9678"/>
                    <a:pt x="345614" y="10462"/>
                    <a:pt x="336326" y="12251"/>
                  </a:cubicBezTo>
                  <a:cubicBezTo>
                    <a:pt x="327039" y="14040"/>
                    <a:pt x="326009" y="17667"/>
                    <a:pt x="322677" y="23083"/>
                  </a:cubicBezTo>
                  <a:cubicBezTo>
                    <a:pt x="319344" y="28498"/>
                    <a:pt x="313389" y="24381"/>
                    <a:pt x="308218" y="23352"/>
                  </a:cubicBezTo>
                  <a:cubicBezTo>
                    <a:pt x="303047" y="22323"/>
                    <a:pt x="299984" y="21024"/>
                    <a:pt x="297141" y="17152"/>
                  </a:cubicBezTo>
                  <a:cubicBezTo>
                    <a:pt x="294299" y="13280"/>
                    <a:pt x="264131" y="16123"/>
                    <a:pt x="256118" y="16392"/>
                  </a:cubicBezTo>
                  <a:cubicBezTo>
                    <a:pt x="248104" y="16662"/>
                    <a:pt x="246071" y="20509"/>
                    <a:pt x="242468" y="23597"/>
                  </a:cubicBezTo>
                  <a:cubicBezTo>
                    <a:pt x="238865" y="26685"/>
                    <a:pt x="232910" y="29013"/>
                    <a:pt x="229823" y="32370"/>
                  </a:cubicBezTo>
                  <a:cubicBezTo>
                    <a:pt x="226735" y="35728"/>
                    <a:pt x="216663" y="34821"/>
                    <a:pt x="208160" y="35213"/>
                  </a:cubicBezTo>
                  <a:cubicBezTo>
                    <a:pt x="199655" y="35605"/>
                    <a:pt x="197327" y="30827"/>
                    <a:pt x="193725" y="28254"/>
                  </a:cubicBezTo>
                  <a:cubicBezTo>
                    <a:pt x="190123" y="25680"/>
                    <a:pt x="183138" y="21024"/>
                    <a:pt x="177722" y="17421"/>
                  </a:cubicBezTo>
                  <a:cubicBezTo>
                    <a:pt x="172307" y="13819"/>
                    <a:pt x="169464" y="17152"/>
                    <a:pt x="165347" y="19211"/>
                  </a:cubicBezTo>
                  <a:cubicBezTo>
                    <a:pt x="161230" y="21269"/>
                    <a:pt x="160691" y="24627"/>
                    <a:pt x="156574" y="24896"/>
                  </a:cubicBezTo>
                  <a:cubicBezTo>
                    <a:pt x="152457" y="25166"/>
                    <a:pt x="149859" y="23597"/>
                    <a:pt x="146771" y="26170"/>
                  </a:cubicBezTo>
                  <a:cubicBezTo>
                    <a:pt x="144394" y="28744"/>
                    <a:pt x="140424" y="28989"/>
                    <a:pt x="137753" y="26709"/>
                  </a:cubicBezTo>
                  <a:cubicBezTo>
                    <a:pt x="134910" y="24381"/>
                    <a:pt x="132337" y="17937"/>
                    <a:pt x="128980" y="13795"/>
                  </a:cubicBezTo>
                  <a:cubicBezTo>
                    <a:pt x="125745" y="10094"/>
                    <a:pt x="120991" y="8110"/>
                    <a:pt x="116090" y="8379"/>
                  </a:cubicBezTo>
                  <a:cubicBezTo>
                    <a:pt x="111433" y="8379"/>
                    <a:pt x="112217" y="5046"/>
                    <a:pt x="109375" y="5046"/>
                  </a:cubicBezTo>
                  <a:cubicBezTo>
                    <a:pt x="106777" y="5071"/>
                    <a:pt x="104327" y="3943"/>
                    <a:pt x="102685" y="1934"/>
                  </a:cubicBezTo>
                  <a:cubicBezTo>
                    <a:pt x="100087" y="-517"/>
                    <a:pt x="99058" y="-909"/>
                    <a:pt x="93642" y="-909"/>
                  </a:cubicBezTo>
                  <a:cubicBezTo>
                    <a:pt x="88226" y="-909"/>
                    <a:pt x="88496" y="-394"/>
                    <a:pt x="84624" y="2203"/>
                  </a:cubicBezTo>
                  <a:cubicBezTo>
                    <a:pt x="80752" y="4801"/>
                    <a:pt x="74552" y="2963"/>
                    <a:pt x="66832" y="2963"/>
                  </a:cubicBezTo>
                  <a:cubicBezTo>
                    <a:pt x="59113" y="2963"/>
                    <a:pt x="57030" y="6835"/>
                    <a:pt x="51099" y="8379"/>
                  </a:cubicBezTo>
                  <a:cubicBezTo>
                    <a:pt x="45169" y="9923"/>
                    <a:pt x="46198" y="17421"/>
                    <a:pt x="45683" y="26709"/>
                  </a:cubicBezTo>
                  <a:cubicBezTo>
                    <a:pt x="45169" y="35997"/>
                    <a:pt x="44385" y="36757"/>
                    <a:pt x="38723" y="40360"/>
                  </a:cubicBezTo>
                  <a:cubicBezTo>
                    <a:pt x="33062" y="43962"/>
                    <a:pt x="33038" y="54818"/>
                    <a:pt x="33038" y="60479"/>
                  </a:cubicBezTo>
                  <a:cubicBezTo>
                    <a:pt x="33038" y="64571"/>
                    <a:pt x="32891" y="66385"/>
                    <a:pt x="31151" y="67071"/>
                  </a:cubicBezTo>
                  <a:lnTo>
                    <a:pt x="31151" y="67071"/>
                  </a:lnTo>
                  <a:cubicBezTo>
                    <a:pt x="30833" y="67194"/>
                    <a:pt x="30514" y="67292"/>
                    <a:pt x="30171" y="67316"/>
                  </a:cubicBezTo>
                  <a:lnTo>
                    <a:pt x="30171" y="67316"/>
                  </a:lnTo>
                  <a:lnTo>
                    <a:pt x="28896" y="67316"/>
                  </a:lnTo>
                  <a:lnTo>
                    <a:pt x="28896" y="67316"/>
                  </a:lnTo>
                  <a:cubicBezTo>
                    <a:pt x="29240" y="69767"/>
                    <a:pt x="28872" y="72242"/>
                    <a:pt x="27818" y="74472"/>
                  </a:cubicBezTo>
                  <a:cubicBezTo>
                    <a:pt x="25368" y="78246"/>
                    <a:pt x="27818" y="87191"/>
                    <a:pt x="31249" y="89176"/>
                  </a:cubicBezTo>
                  <a:cubicBezTo>
                    <a:pt x="34680" y="91161"/>
                    <a:pt x="36738" y="99150"/>
                    <a:pt x="36738" y="101895"/>
                  </a:cubicBezTo>
                  <a:cubicBezTo>
                    <a:pt x="36738" y="104639"/>
                    <a:pt x="36738" y="119441"/>
                    <a:pt x="30563" y="125273"/>
                  </a:cubicBezTo>
                  <a:cubicBezTo>
                    <a:pt x="24388" y="131106"/>
                    <a:pt x="23334" y="136276"/>
                    <a:pt x="20246" y="141105"/>
                  </a:cubicBezTo>
                  <a:cubicBezTo>
                    <a:pt x="17158" y="145932"/>
                    <a:pt x="17501" y="152451"/>
                    <a:pt x="10958" y="155196"/>
                  </a:cubicBezTo>
                  <a:cubicBezTo>
                    <a:pt x="4415" y="157940"/>
                    <a:pt x="1670" y="162082"/>
                    <a:pt x="1670" y="167228"/>
                  </a:cubicBezTo>
                  <a:cubicBezTo>
                    <a:pt x="1670" y="172375"/>
                    <a:pt x="-780" y="177889"/>
                    <a:pt x="-45" y="184088"/>
                  </a:cubicBezTo>
                  <a:cubicBezTo>
                    <a:pt x="690" y="190288"/>
                    <a:pt x="-388" y="203693"/>
                    <a:pt x="1327" y="207810"/>
                  </a:cubicBezTo>
                  <a:cubicBezTo>
                    <a:pt x="3042" y="211927"/>
                    <a:pt x="3042" y="217784"/>
                    <a:pt x="3778" y="221215"/>
                  </a:cubicBezTo>
                  <a:cubicBezTo>
                    <a:pt x="4146" y="227097"/>
                    <a:pt x="3680" y="233003"/>
                    <a:pt x="2405" y="238761"/>
                  </a:cubicBezTo>
                  <a:cubicBezTo>
                    <a:pt x="1989" y="241751"/>
                    <a:pt x="2087" y="244765"/>
                    <a:pt x="2650" y="247731"/>
                  </a:cubicBezTo>
                  <a:cubicBezTo>
                    <a:pt x="3925" y="247731"/>
                    <a:pt x="5224" y="247731"/>
                    <a:pt x="6596" y="247731"/>
                  </a:cubicBezTo>
                  <a:cubicBezTo>
                    <a:pt x="23751" y="247731"/>
                    <a:pt x="53158" y="241629"/>
                    <a:pt x="68694" y="254936"/>
                  </a:cubicBezTo>
                  <a:cubicBezTo>
                    <a:pt x="84232" y="268243"/>
                    <a:pt x="90873" y="268806"/>
                    <a:pt x="90873" y="280447"/>
                  </a:cubicBezTo>
                  <a:cubicBezTo>
                    <a:pt x="90873" y="292087"/>
                    <a:pt x="89206" y="298189"/>
                    <a:pt x="100308" y="308163"/>
                  </a:cubicBezTo>
                  <a:cubicBezTo>
                    <a:pt x="111409" y="318137"/>
                    <a:pt x="118614" y="316495"/>
                    <a:pt x="123050" y="313726"/>
                  </a:cubicBezTo>
                  <a:cubicBezTo>
                    <a:pt x="127485" y="310957"/>
                    <a:pt x="140204" y="305957"/>
                    <a:pt x="146894" y="307061"/>
                  </a:cubicBezTo>
                  <a:cubicBezTo>
                    <a:pt x="154197" y="308041"/>
                    <a:pt x="161573" y="308408"/>
                    <a:pt x="168950" y="308163"/>
                  </a:cubicBezTo>
                  <a:cubicBezTo>
                    <a:pt x="174071" y="308163"/>
                    <a:pt x="182158" y="306153"/>
                    <a:pt x="189143" y="306472"/>
                  </a:cubicBezTo>
                  <a:cubicBezTo>
                    <a:pt x="189706" y="303188"/>
                    <a:pt x="190981" y="298483"/>
                    <a:pt x="194436" y="29657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6" name="Freeform: Shape 1705">
              <a:extLst>
                <a:ext uri="{FF2B5EF4-FFF2-40B4-BE49-F238E27FC236}">
                  <a16:creationId xmlns:a16="http://schemas.microsoft.com/office/drawing/2014/main" xmlns="" id="{57D75F7B-A855-4474-4ECB-45CFA4438E99}"/>
                </a:ext>
              </a:extLst>
            </p:cNvPr>
            <p:cNvSpPr/>
            <p:nvPr/>
          </p:nvSpPr>
          <p:spPr>
            <a:xfrm>
              <a:off x="5983956" y="3854346"/>
              <a:ext cx="253565" cy="377952"/>
            </a:xfrm>
            <a:custGeom>
              <a:avLst/>
              <a:gdLst>
                <a:gd name="connsiteX0" fmla="*/ 83726 w 253565"/>
                <a:gd name="connsiteY0" fmla="*/ 363335 h 377952"/>
                <a:gd name="connsiteX1" fmla="*/ 86839 w 253565"/>
                <a:gd name="connsiteY1" fmla="*/ 363188 h 377952"/>
                <a:gd name="connsiteX2" fmla="*/ 88285 w 253565"/>
                <a:gd name="connsiteY2" fmla="*/ 363016 h 377952"/>
                <a:gd name="connsiteX3" fmla="*/ 89461 w 253565"/>
                <a:gd name="connsiteY3" fmla="*/ 362845 h 377952"/>
                <a:gd name="connsiteX4" fmla="*/ 91250 w 253565"/>
                <a:gd name="connsiteY4" fmla="*/ 362428 h 377952"/>
                <a:gd name="connsiteX5" fmla="*/ 91642 w 253565"/>
                <a:gd name="connsiteY5" fmla="*/ 362428 h 377952"/>
                <a:gd name="connsiteX6" fmla="*/ 93455 w 253565"/>
                <a:gd name="connsiteY6" fmla="*/ 361816 h 377952"/>
                <a:gd name="connsiteX7" fmla="*/ 95465 w 253565"/>
                <a:gd name="connsiteY7" fmla="*/ 360811 h 377952"/>
                <a:gd name="connsiteX8" fmla="*/ 95465 w 253565"/>
                <a:gd name="connsiteY8" fmla="*/ 360811 h 377952"/>
                <a:gd name="connsiteX9" fmla="*/ 96641 w 253565"/>
                <a:gd name="connsiteY9" fmla="*/ 359904 h 377952"/>
                <a:gd name="connsiteX10" fmla="*/ 96959 w 253565"/>
                <a:gd name="connsiteY10" fmla="*/ 359610 h 377952"/>
                <a:gd name="connsiteX11" fmla="*/ 97352 w 253565"/>
                <a:gd name="connsiteY11" fmla="*/ 359193 h 377952"/>
                <a:gd name="connsiteX12" fmla="*/ 97842 w 253565"/>
                <a:gd name="connsiteY12" fmla="*/ 358410 h 377952"/>
                <a:gd name="connsiteX13" fmla="*/ 97842 w 253565"/>
                <a:gd name="connsiteY13" fmla="*/ 358189 h 377952"/>
                <a:gd name="connsiteX14" fmla="*/ 98038 w 253565"/>
                <a:gd name="connsiteY14" fmla="*/ 357257 h 377952"/>
                <a:gd name="connsiteX15" fmla="*/ 124161 w 253565"/>
                <a:gd name="connsiteY15" fmla="*/ 357943 h 377952"/>
                <a:gd name="connsiteX16" fmla="*/ 125852 w 253565"/>
                <a:gd name="connsiteY16" fmla="*/ 357943 h 377952"/>
                <a:gd name="connsiteX17" fmla="*/ 126342 w 253565"/>
                <a:gd name="connsiteY17" fmla="*/ 357943 h 377952"/>
                <a:gd name="connsiteX18" fmla="*/ 128156 w 253565"/>
                <a:gd name="connsiteY18" fmla="*/ 357943 h 377952"/>
                <a:gd name="connsiteX19" fmla="*/ 128376 w 253565"/>
                <a:gd name="connsiteY19" fmla="*/ 357943 h 377952"/>
                <a:gd name="connsiteX20" fmla="*/ 130704 w 253565"/>
                <a:gd name="connsiteY20" fmla="*/ 358091 h 377952"/>
                <a:gd name="connsiteX21" fmla="*/ 131342 w 253565"/>
                <a:gd name="connsiteY21" fmla="*/ 358091 h 377952"/>
                <a:gd name="connsiteX22" fmla="*/ 133449 w 253565"/>
                <a:gd name="connsiteY22" fmla="*/ 358262 h 377952"/>
                <a:gd name="connsiteX23" fmla="*/ 133988 w 253565"/>
                <a:gd name="connsiteY23" fmla="*/ 358262 h 377952"/>
                <a:gd name="connsiteX24" fmla="*/ 136733 w 253565"/>
                <a:gd name="connsiteY24" fmla="*/ 358507 h 377952"/>
                <a:gd name="connsiteX25" fmla="*/ 137444 w 253565"/>
                <a:gd name="connsiteY25" fmla="*/ 358507 h 377952"/>
                <a:gd name="connsiteX26" fmla="*/ 139894 w 253565"/>
                <a:gd name="connsiteY26" fmla="*/ 358752 h 377952"/>
                <a:gd name="connsiteX27" fmla="*/ 140580 w 253565"/>
                <a:gd name="connsiteY27" fmla="*/ 358752 h 377952"/>
                <a:gd name="connsiteX28" fmla="*/ 143595 w 253565"/>
                <a:gd name="connsiteY28" fmla="*/ 359095 h 377952"/>
                <a:gd name="connsiteX29" fmla="*/ 144281 w 253565"/>
                <a:gd name="connsiteY29" fmla="*/ 359095 h 377952"/>
                <a:gd name="connsiteX30" fmla="*/ 146903 w 253565"/>
                <a:gd name="connsiteY30" fmla="*/ 359390 h 377952"/>
                <a:gd name="connsiteX31" fmla="*/ 147639 w 253565"/>
                <a:gd name="connsiteY31" fmla="*/ 359390 h 377952"/>
                <a:gd name="connsiteX32" fmla="*/ 150824 w 253565"/>
                <a:gd name="connsiteY32" fmla="*/ 359757 h 377952"/>
                <a:gd name="connsiteX33" fmla="*/ 151265 w 253565"/>
                <a:gd name="connsiteY33" fmla="*/ 359757 h 377952"/>
                <a:gd name="connsiteX34" fmla="*/ 154108 w 253565"/>
                <a:gd name="connsiteY34" fmla="*/ 360125 h 377952"/>
                <a:gd name="connsiteX35" fmla="*/ 154843 w 253565"/>
                <a:gd name="connsiteY35" fmla="*/ 360125 h 377952"/>
                <a:gd name="connsiteX36" fmla="*/ 157931 w 253565"/>
                <a:gd name="connsiteY36" fmla="*/ 360541 h 377952"/>
                <a:gd name="connsiteX37" fmla="*/ 161141 w 253565"/>
                <a:gd name="connsiteY37" fmla="*/ 360958 h 377952"/>
                <a:gd name="connsiteX38" fmla="*/ 161656 w 253565"/>
                <a:gd name="connsiteY38" fmla="*/ 360958 h 377952"/>
                <a:gd name="connsiteX39" fmla="*/ 164572 w 253565"/>
                <a:gd name="connsiteY39" fmla="*/ 361350 h 377952"/>
                <a:gd name="connsiteX40" fmla="*/ 164989 w 253565"/>
                <a:gd name="connsiteY40" fmla="*/ 361350 h 377952"/>
                <a:gd name="connsiteX41" fmla="*/ 167439 w 253565"/>
                <a:gd name="connsiteY41" fmla="*/ 361693 h 377952"/>
                <a:gd name="connsiteX42" fmla="*/ 167905 w 253565"/>
                <a:gd name="connsiteY42" fmla="*/ 361693 h 377952"/>
                <a:gd name="connsiteX43" fmla="*/ 170356 w 253565"/>
                <a:gd name="connsiteY43" fmla="*/ 362061 h 377952"/>
                <a:gd name="connsiteX44" fmla="*/ 170919 w 253565"/>
                <a:gd name="connsiteY44" fmla="*/ 362061 h 377952"/>
                <a:gd name="connsiteX45" fmla="*/ 173125 w 253565"/>
                <a:gd name="connsiteY45" fmla="*/ 362428 h 377952"/>
                <a:gd name="connsiteX46" fmla="*/ 210276 w 253565"/>
                <a:gd name="connsiteY46" fmla="*/ 364487 h 377952"/>
                <a:gd name="connsiteX47" fmla="*/ 236400 w 253565"/>
                <a:gd name="connsiteY47" fmla="*/ 372059 h 377952"/>
                <a:gd name="connsiteX48" fmla="*/ 251520 w 253565"/>
                <a:gd name="connsiteY48" fmla="*/ 370687 h 377952"/>
                <a:gd name="connsiteX49" fmla="*/ 251863 w 253565"/>
                <a:gd name="connsiteY49" fmla="*/ 368432 h 377952"/>
                <a:gd name="connsiteX50" fmla="*/ 253382 w 253565"/>
                <a:gd name="connsiteY50" fmla="*/ 360248 h 377952"/>
                <a:gd name="connsiteX51" fmla="*/ 253382 w 253565"/>
                <a:gd name="connsiteY51" fmla="*/ 360248 h 377952"/>
                <a:gd name="connsiteX52" fmla="*/ 250932 w 253565"/>
                <a:gd name="connsiteY52" fmla="*/ 351082 h 377952"/>
                <a:gd name="connsiteX53" fmla="*/ 250246 w 253565"/>
                <a:gd name="connsiteY53" fmla="*/ 339736 h 377952"/>
                <a:gd name="connsiteX54" fmla="*/ 239586 w 253565"/>
                <a:gd name="connsiteY54" fmla="*/ 331134 h 377952"/>
                <a:gd name="connsiteX55" fmla="*/ 225151 w 253565"/>
                <a:gd name="connsiteY55" fmla="*/ 316430 h 377952"/>
                <a:gd name="connsiteX56" fmla="*/ 217579 w 253565"/>
                <a:gd name="connsiteY56" fmla="*/ 300942 h 377952"/>
                <a:gd name="connsiteX57" fmla="*/ 205204 w 253565"/>
                <a:gd name="connsiteY57" fmla="*/ 279279 h 377952"/>
                <a:gd name="connsiteX58" fmla="*/ 201772 w 253565"/>
                <a:gd name="connsiteY58" fmla="*/ 265531 h 377952"/>
                <a:gd name="connsiteX59" fmla="*/ 201772 w 253565"/>
                <a:gd name="connsiteY59" fmla="*/ 247985 h 377952"/>
                <a:gd name="connsiteX60" fmla="*/ 197974 w 253565"/>
                <a:gd name="connsiteY60" fmla="*/ 236638 h 377952"/>
                <a:gd name="connsiteX61" fmla="*/ 200425 w 253565"/>
                <a:gd name="connsiteY61" fmla="*/ 228036 h 377952"/>
                <a:gd name="connsiteX62" fmla="*/ 208316 w 253565"/>
                <a:gd name="connsiteY62" fmla="*/ 222547 h 377952"/>
                <a:gd name="connsiteX63" fmla="*/ 215888 w 253565"/>
                <a:gd name="connsiteY63" fmla="*/ 211544 h 377952"/>
                <a:gd name="connsiteX64" fmla="*/ 222431 w 253565"/>
                <a:gd name="connsiteY64" fmla="*/ 195370 h 377952"/>
                <a:gd name="connsiteX65" fmla="*/ 232748 w 253565"/>
                <a:gd name="connsiteY65" fmla="*/ 186082 h 377952"/>
                <a:gd name="connsiteX66" fmla="*/ 233067 w 253565"/>
                <a:gd name="connsiteY66" fmla="*/ 185592 h 377952"/>
                <a:gd name="connsiteX67" fmla="*/ 233337 w 253565"/>
                <a:gd name="connsiteY67" fmla="*/ 184979 h 377952"/>
                <a:gd name="connsiteX68" fmla="*/ 233337 w 253565"/>
                <a:gd name="connsiteY68" fmla="*/ 184979 h 377952"/>
                <a:gd name="connsiteX69" fmla="*/ 233508 w 253565"/>
                <a:gd name="connsiteY69" fmla="*/ 184293 h 377952"/>
                <a:gd name="connsiteX70" fmla="*/ 233508 w 253565"/>
                <a:gd name="connsiteY70" fmla="*/ 183582 h 377952"/>
                <a:gd name="connsiteX71" fmla="*/ 233508 w 253565"/>
                <a:gd name="connsiteY71" fmla="*/ 182480 h 377952"/>
                <a:gd name="connsiteX72" fmla="*/ 233508 w 253565"/>
                <a:gd name="connsiteY72" fmla="*/ 181695 h 377952"/>
                <a:gd name="connsiteX73" fmla="*/ 233508 w 253565"/>
                <a:gd name="connsiteY73" fmla="*/ 181499 h 377952"/>
                <a:gd name="connsiteX74" fmla="*/ 233386 w 253565"/>
                <a:gd name="connsiteY74" fmla="*/ 180715 h 377952"/>
                <a:gd name="connsiteX75" fmla="*/ 233386 w 253565"/>
                <a:gd name="connsiteY75" fmla="*/ 180445 h 377952"/>
                <a:gd name="connsiteX76" fmla="*/ 233238 w 253565"/>
                <a:gd name="connsiteY76" fmla="*/ 179686 h 377952"/>
                <a:gd name="connsiteX77" fmla="*/ 233238 w 253565"/>
                <a:gd name="connsiteY77" fmla="*/ 179392 h 377952"/>
                <a:gd name="connsiteX78" fmla="*/ 233067 w 253565"/>
                <a:gd name="connsiteY78" fmla="*/ 178656 h 377952"/>
                <a:gd name="connsiteX79" fmla="*/ 233067 w 253565"/>
                <a:gd name="connsiteY79" fmla="*/ 178338 h 377952"/>
                <a:gd name="connsiteX80" fmla="*/ 232871 w 253565"/>
                <a:gd name="connsiteY80" fmla="*/ 177652 h 377952"/>
                <a:gd name="connsiteX81" fmla="*/ 232871 w 253565"/>
                <a:gd name="connsiteY81" fmla="*/ 177308 h 377952"/>
                <a:gd name="connsiteX82" fmla="*/ 232675 w 253565"/>
                <a:gd name="connsiteY82" fmla="*/ 176671 h 377952"/>
                <a:gd name="connsiteX83" fmla="*/ 232552 w 253565"/>
                <a:gd name="connsiteY83" fmla="*/ 176304 h 377952"/>
                <a:gd name="connsiteX84" fmla="*/ 232356 w 253565"/>
                <a:gd name="connsiteY84" fmla="*/ 175765 h 377952"/>
                <a:gd name="connsiteX85" fmla="*/ 232185 w 253565"/>
                <a:gd name="connsiteY85" fmla="*/ 175348 h 377952"/>
                <a:gd name="connsiteX86" fmla="*/ 231989 w 253565"/>
                <a:gd name="connsiteY86" fmla="*/ 174882 h 377952"/>
                <a:gd name="connsiteX87" fmla="*/ 231817 w 253565"/>
                <a:gd name="connsiteY87" fmla="*/ 174491 h 377952"/>
                <a:gd name="connsiteX88" fmla="*/ 231621 w 253565"/>
                <a:gd name="connsiteY88" fmla="*/ 174123 h 377952"/>
                <a:gd name="connsiteX89" fmla="*/ 231425 w 253565"/>
                <a:gd name="connsiteY89" fmla="*/ 173731 h 377952"/>
                <a:gd name="connsiteX90" fmla="*/ 231278 w 253565"/>
                <a:gd name="connsiteY90" fmla="*/ 173436 h 377952"/>
                <a:gd name="connsiteX91" fmla="*/ 231058 w 253565"/>
                <a:gd name="connsiteY91" fmla="*/ 173094 h 377952"/>
                <a:gd name="connsiteX92" fmla="*/ 231058 w 253565"/>
                <a:gd name="connsiteY92" fmla="*/ 172897 h 377952"/>
                <a:gd name="connsiteX93" fmla="*/ 230714 w 253565"/>
                <a:gd name="connsiteY93" fmla="*/ 172505 h 377952"/>
                <a:gd name="connsiteX94" fmla="*/ 226254 w 253565"/>
                <a:gd name="connsiteY94" fmla="*/ 161159 h 377952"/>
                <a:gd name="connsiteX95" fmla="*/ 216280 w 253565"/>
                <a:gd name="connsiteY95" fmla="*/ 148906 h 377952"/>
                <a:gd name="connsiteX96" fmla="*/ 204027 w 253565"/>
                <a:gd name="connsiteY96" fmla="*/ 139275 h 377952"/>
                <a:gd name="connsiteX97" fmla="*/ 185109 w 253565"/>
                <a:gd name="connsiteY97" fmla="*/ 120013 h 377952"/>
                <a:gd name="connsiteX98" fmla="*/ 186138 w 253565"/>
                <a:gd name="connsiteY98" fmla="*/ 104893 h 377952"/>
                <a:gd name="connsiteX99" fmla="*/ 205399 w 253565"/>
                <a:gd name="connsiteY99" fmla="*/ 103496 h 377952"/>
                <a:gd name="connsiteX100" fmla="*/ 234978 w 253565"/>
                <a:gd name="connsiteY100" fmla="*/ 106265 h 377952"/>
                <a:gd name="connsiteX101" fmla="*/ 237429 w 253565"/>
                <a:gd name="connsiteY101" fmla="*/ 100751 h 377952"/>
                <a:gd name="connsiteX102" fmla="*/ 227798 w 253565"/>
                <a:gd name="connsiteY102" fmla="*/ 95262 h 377952"/>
                <a:gd name="connsiteX103" fmla="*/ 221941 w 253565"/>
                <a:gd name="connsiteY103" fmla="*/ 88375 h 377952"/>
                <a:gd name="connsiteX104" fmla="*/ 216452 w 253565"/>
                <a:gd name="connsiteY104" fmla="*/ 76686 h 377952"/>
                <a:gd name="connsiteX105" fmla="*/ 217481 w 253565"/>
                <a:gd name="connsiteY105" fmla="*/ 63625 h 377952"/>
                <a:gd name="connsiteX106" fmla="*/ 218853 w 253565"/>
                <a:gd name="connsiteY106" fmla="*/ 47107 h 377952"/>
                <a:gd name="connsiteX107" fmla="*/ 216109 w 253565"/>
                <a:gd name="connsiteY107" fmla="*/ 33703 h 377952"/>
                <a:gd name="connsiteX108" fmla="*/ 213021 w 253565"/>
                <a:gd name="connsiteY108" fmla="*/ 25787 h 377952"/>
                <a:gd name="connsiteX109" fmla="*/ 208879 w 253565"/>
                <a:gd name="connsiteY109" fmla="*/ 16499 h 377952"/>
                <a:gd name="connsiteX110" fmla="*/ 203733 w 253565"/>
                <a:gd name="connsiteY110" fmla="*/ 9294 h 377952"/>
                <a:gd name="connsiteX111" fmla="*/ 196504 w 253565"/>
                <a:gd name="connsiteY111" fmla="*/ 2065 h 377952"/>
                <a:gd name="connsiteX112" fmla="*/ 184716 w 253565"/>
                <a:gd name="connsiteY112" fmla="*/ -900 h 377952"/>
                <a:gd name="connsiteX113" fmla="*/ 184716 w 253565"/>
                <a:gd name="connsiteY113" fmla="*/ -900 h 377952"/>
                <a:gd name="connsiteX114" fmla="*/ 185182 w 253565"/>
                <a:gd name="connsiteY114" fmla="*/ 1354 h 377952"/>
                <a:gd name="connsiteX115" fmla="*/ 185182 w 253565"/>
                <a:gd name="connsiteY115" fmla="*/ 1624 h 377952"/>
                <a:gd name="connsiteX116" fmla="*/ 185378 w 253565"/>
                <a:gd name="connsiteY116" fmla="*/ 3609 h 377952"/>
                <a:gd name="connsiteX117" fmla="*/ 185378 w 253565"/>
                <a:gd name="connsiteY117" fmla="*/ 4001 h 377952"/>
                <a:gd name="connsiteX118" fmla="*/ 185378 w 253565"/>
                <a:gd name="connsiteY118" fmla="*/ 5765 h 377952"/>
                <a:gd name="connsiteX119" fmla="*/ 185378 w 253565"/>
                <a:gd name="connsiteY119" fmla="*/ 6182 h 377952"/>
                <a:gd name="connsiteX120" fmla="*/ 185231 w 253565"/>
                <a:gd name="connsiteY120" fmla="*/ 8142 h 377952"/>
                <a:gd name="connsiteX121" fmla="*/ 188564 w 253565"/>
                <a:gd name="connsiteY121" fmla="*/ 21302 h 377952"/>
                <a:gd name="connsiteX122" fmla="*/ 198881 w 253565"/>
                <a:gd name="connsiteY122" fmla="*/ 26963 h 377952"/>
                <a:gd name="connsiteX123" fmla="*/ 201723 w 253565"/>
                <a:gd name="connsiteY123" fmla="*/ 49925 h 377952"/>
                <a:gd name="connsiteX124" fmla="*/ 185476 w 253565"/>
                <a:gd name="connsiteY124" fmla="*/ 60242 h 377952"/>
                <a:gd name="connsiteX125" fmla="*/ 171042 w 253565"/>
                <a:gd name="connsiteY125" fmla="*/ 74432 h 377952"/>
                <a:gd name="connsiteX126" fmla="*/ 165111 w 253565"/>
                <a:gd name="connsiteY126" fmla="*/ 94282 h 377952"/>
                <a:gd name="connsiteX127" fmla="*/ 159426 w 253565"/>
                <a:gd name="connsiteY127" fmla="*/ 108986 h 377952"/>
                <a:gd name="connsiteX128" fmla="*/ 150922 w 253565"/>
                <a:gd name="connsiteY128" fmla="*/ 118273 h 377952"/>
                <a:gd name="connsiteX129" fmla="*/ 142933 w 253565"/>
                <a:gd name="connsiteY129" fmla="*/ 134006 h 377952"/>
                <a:gd name="connsiteX130" fmla="*/ 131317 w 253565"/>
                <a:gd name="connsiteY130" fmla="*/ 150768 h 377952"/>
                <a:gd name="connsiteX131" fmla="*/ 125632 w 253565"/>
                <a:gd name="connsiteY131" fmla="*/ 162899 h 377952"/>
                <a:gd name="connsiteX132" fmla="*/ 117128 w 253565"/>
                <a:gd name="connsiteY132" fmla="*/ 183263 h 377952"/>
                <a:gd name="connsiteX133" fmla="*/ 109777 w 253565"/>
                <a:gd name="connsiteY133" fmla="*/ 200418 h 377952"/>
                <a:gd name="connsiteX134" fmla="*/ 100243 w 253565"/>
                <a:gd name="connsiteY134" fmla="*/ 215636 h 377952"/>
                <a:gd name="connsiteX135" fmla="*/ 88627 w 253565"/>
                <a:gd name="connsiteY135" fmla="*/ 221052 h 377952"/>
                <a:gd name="connsiteX136" fmla="*/ 86054 w 253565"/>
                <a:gd name="connsiteY136" fmla="*/ 212279 h 377952"/>
                <a:gd name="connsiteX137" fmla="*/ 82697 w 253565"/>
                <a:gd name="connsiteY137" fmla="*/ 205564 h 377952"/>
                <a:gd name="connsiteX138" fmla="*/ 72625 w 253565"/>
                <a:gd name="connsiteY138" fmla="*/ 199389 h 377952"/>
                <a:gd name="connsiteX139" fmla="*/ 65420 w 253565"/>
                <a:gd name="connsiteY139" fmla="*/ 205834 h 377952"/>
                <a:gd name="connsiteX140" fmla="*/ 54319 w 253565"/>
                <a:gd name="connsiteY140" fmla="*/ 204265 h 377952"/>
                <a:gd name="connsiteX141" fmla="*/ 41429 w 253565"/>
                <a:gd name="connsiteY141" fmla="*/ 215636 h 377952"/>
                <a:gd name="connsiteX142" fmla="*/ 30352 w 253565"/>
                <a:gd name="connsiteY142" fmla="*/ 224385 h 377952"/>
                <a:gd name="connsiteX143" fmla="*/ 16408 w 253565"/>
                <a:gd name="connsiteY143" fmla="*/ 236785 h 377952"/>
                <a:gd name="connsiteX144" fmla="*/ 13957 w 253565"/>
                <a:gd name="connsiteY144" fmla="*/ 255851 h 377952"/>
                <a:gd name="connsiteX145" fmla="*/ 4939 w 253565"/>
                <a:gd name="connsiteY145" fmla="*/ 270824 h 377952"/>
                <a:gd name="connsiteX146" fmla="*/ -183 w 253565"/>
                <a:gd name="connsiteY146" fmla="*/ 280921 h 377952"/>
                <a:gd name="connsiteX147" fmla="*/ 11776 w 253565"/>
                <a:gd name="connsiteY147" fmla="*/ 287047 h 377952"/>
                <a:gd name="connsiteX148" fmla="*/ 27852 w 253565"/>
                <a:gd name="connsiteY148" fmla="*/ 300918 h 377952"/>
                <a:gd name="connsiteX149" fmla="*/ 43928 w 253565"/>
                <a:gd name="connsiteY149" fmla="*/ 310353 h 377952"/>
                <a:gd name="connsiteX150" fmla="*/ 48364 w 253565"/>
                <a:gd name="connsiteY150" fmla="*/ 324198 h 377952"/>
                <a:gd name="connsiteX151" fmla="*/ 50594 w 253565"/>
                <a:gd name="connsiteY151" fmla="*/ 335300 h 377952"/>
                <a:gd name="connsiteX152" fmla="*/ 45055 w 253565"/>
                <a:gd name="connsiteY152" fmla="*/ 353042 h 377952"/>
                <a:gd name="connsiteX153" fmla="*/ 47041 w 253565"/>
                <a:gd name="connsiteY153" fmla="*/ 359463 h 377952"/>
                <a:gd name="connsiteX154" fmla="*/ 55054 w 253565"/>
                <a:gd name="connsiteY154" fmla="*/ 362208 h 377952"/>
                <a:gd name="connsiteX155" fmla="*/ 83726 w 253565"/>
                <a:gd name="connsiteY155" fmla="*/ 363335 h 37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53565" h="377952">
                  <a:moveTo>
                    <a:pt x="83726" y="363335"/>
                  </a:moveTo>
                  <a:cubicBezTo>
                    <a:pt x="84829" y="363335"/>
                    <a:pt x="85859" y="363335"/>
                    <a:pt x="86839" y="363188"/>
                  </a:cubicBezTo>
                  <a:lnTo>
                    <a:pt x="88285" y="363016"/>
                  </a:lnTo>
                  <a:lnTo>
                    <a:pt x="89461" y="362845"/>
                  </a:lnTo>
                  <a:cubicBezTo>
                    <a:pt x="90098" y="362723"/>
                    <a:pt x="90686" y="362575"/>
                    <a:pt x="91250" y="362428"/>
                  </a:cubicBezTo>
                  <a:lnTo>
                    <a:pt x="91642" y="362428"/>
                  </a:lnTo>
                  <a:cubicBezTo>
                    <a:pt x="92279" y="362232"/>
                    <a:pt x="92892" y="362036"/>
                    <a:pt x="93455" y="361816"/>
                  </a:cubicBezTo>
                  <a:cubicBezTo>
                    <a:pt x="94166" y="361546"/>
                    <a:pt x="94828" y="361203"/>
                    <a:pt x="95465" y="360811"/>
                  </a:cubicBezTo>
                  <a:lnTo>
                    <a:pt x="95465" y="360811"/>
                  </a:lnTo>
                  <a:cubicBezTo>
                    <a:pt x="95881" y="360541"/>
                    <a:pt x="96274" y="360248"/>
                    <a:pt x="96641" y="359904"/>
                  </a:cubicBezTo>
                  <a:lnTo>
                    <a:pt x="96959" y="359610"/>
                  </a:lnTo>
                  <a:lnTo>
                    <a:pt x="97352" y="359193"/>
                  </a:lnTo>
                  <a:cubicBezTo>
                    <a:pt x="97547" y="358949"/>
                    <a:pt x="97695" y="358679"/>
                    <a:pt x="97842" y="358410"/>
                  </a:cubicBezTo>
                  <a:lnTo>
                    <a:pt x="97842" y="358189"/>
                  </a:lnTo>
                  <a:cubicBezTo>
                    <a:pt x="97964" y="357894"/>
                    <a:pt x="98038" y="357576"/>
                    <a:pt x="98038" y="357257"/>
                  </a:cubicBezTo>
                  <a:cubicBezTo>
                    <a:pt x="98038" y="354513"/>
                    <a:pt x="115192" y="357943"/>
                    <a:pt x="124161" y="357943"/>
                  </a:cubicBezTo>
                  <a:lnTo>
                    <a:pt x="125852" y="357943"/>
                  </a:lnTo>
                  <a:lnTo>
                    <a:pt x="126342" y="357943"/>
                  </a:lnTo>
                  <a:lnTo>
                    <a:pt x="128156" y="357943"/>
                  </a:lnTo>
                  <a:lnTo>
                    <a:pt x="128376" y="357943"/>
                  </a:lnTo>
                  <a:lnTo>
                    <a:pt x="130704" y="358091"/>
                  </a:lnTo>
                  <a:lnTo>
                    <a:pt x="131342" y="358091"/>
                  </a:lnTo>
                  <a:lnTo>
                    <a:pt x="133449" y="358262"/>
                  </a:lnTo>
                  <a:lnTo>
                    <a:pt x="133988" y="358262"/>
                  </a:lnTo>
                  <a:lnTo>
                    <a:pt x="136733" y="358507"/>
                  </a:lnTo>
                  <a:cubicBezTo>
                    <a:pt x="136978" y="358532"/>
                    <a:pt x="137199" y="358532"/>
                    <a:pt x="137444" y="358507"/>
                  </a:cubicBezTo>
                  <a:lnTo>
                    <a:pt x="139894" y="358752"/>
                  </a:lnTo>
                  <a:lnTo>
                    <a:pt x="140580" y="358752"/>
                  </a:lnTo>
                  <a:lnTo>
                    <a:pt x="143595" y="359095"/>
                  </a:lnTo>
                  <a:lnTo>
                    <a:pt x="144281" y="359095"/>
                  </a:lnTo>
                  <a:lnTo>
                    <a:pt x="146903" y="359390"/>
                  </a:lnTo>
                  <a:lnTo>
                    <a:pt x="147639" y="359390"/>
                  </a:lnTo>
                  <a:lnTo>
                    <a:pt x="150824" y="359757"/>
                  </a:lnTo>
                  <a:lnTo>
                    <a:pt x="151265" y="359757"/>
                  </a:lnTo>
                  <a:lnTo>
                    <a:pt x="154108" y="360125"/>
                  </a:lnTo>
                  <a:lnTo>
                    <a:pt x="154843" y="360125"/>
                  </a:lnTo>
                  <a:lnTo>
                    <a:pt x="157931" y="360541"/>
                  </a:lnTo>
                  <a:lnTo>
                    <a:pt x="161141" y="360958"/>
                  </a:lnTo>
                  <a:lnTo>
                    <a:pt x="161656" y="360958"/>
                  </a:lnTo>
                  <a:lnTo>
                    <a:pt x="164572" y="361350"/>
                  </a:lnTo>
                  <a:lnTo>
                    <a:pt x="164989" y="361350"/>
                  </a:lnTo>
                  <a:lnTo>
                    <a:pt x="167439" y="361693"/>
                  </a:lnTo>
                  <a:lnTo>
                    <a:pt x="167905" y="361693"/>
                  </a:lnTo>
                  <a:lnTo>
                    <a:pt x="170356" y="362061"/>
                  </a:lnTo>
                  <a:lnTo>
                    <a:pt x="170919" y="362061"/>
                  </a:lnTo>
                  <a:lnTo>
                    <a:pt x="173125" y="362428"/>
                  </a:lnTo>
                  <a:cubicBezTo>
                    <a:pt x="185500" y="364487"/>
                    <a:pt x="200645" y="357527"/>
                    <a:pt x="210276" y="364487"/>
                  </a:cubicBezTo>
                  <a:cubicBezTo>
                    <a:pt x="219907" y="371446"/>
                    <a:pt x="231572" y="365859"/>
                    <a:pt x="236400" y="372059"/>
                  </a:cubicBezTo>
                  <a:cubicBezTo>
                    <a:pt x="241228" y="378259"/>
                    <a:pt x="250148" y="379607"/>
                    <a:pt x="251520" y="370687"/>
                  </a:cubicBezTo>
                  <a:cubicBezTo>
                    <a:pt x="251643" y="369927"/>
                    <a:pt x="251765" y="369167"/>
                    <a:pt x="251863" y="368432"/>
                  </a:cubicBezTo>
                  <a:cubicBezTo>
                    <a:pt x="252231" y="365688"/>
                    <a:pt x="252745" y="362943"/>
                    <a:pt x="253382" y="360248"/>
                  </a:cubicBezTo>
                  <a:lnTo>
                    <a:pt x="253382" y="360248"/>
                  </a:lnTo>
                  <a:cubicBezTo>
                    <a:pt x="250932" y="356424"/>
                    <a:pt x="251863" y="352356"/>
                    <a:pt x="250932" y="351082"/>
                  </a:cubicBezTo>
                  <a:cubicBezTo>
                    <a:pt x="249559" y="349366"/>
                    <a:pt x="250246" y="342137"/>
                    <a:pt x="250246" y="339736"/>
                  </a:cubicBezTo>
                  <a:cubicBezTo>
                    <a:pt x="250246" y="337334"/>
                    <a:pt x="244070" y="332384"/>
                    <a:pt x="239586" y="331134"/>
                  </a:cubicBezTo>
                  <a:cubicBezTo>
                    <a:pt x="235101" y="329884"/>
                    <a:pt x="227553" y="318415"/>
                    <a:pt x="225151" y="316430"/>
                  </a:cubicBezTo>
                  <a:cubicBezTo>
                    <a:pt x="222750" y="314445"/>
                    <a:pt x="217236" y="307142"/>
                    <a:pt x="217579" y="300942"/>
                  </a:cubicBezTo>
                  <a:cubicBezTo>
                    <a:pt x="217922" y="294742"/>
                    <a:pt x="210374" y="282367"/>
                    <a:pt x="205204" y="279279"/>
                  </a:cubicBezTo>
                  <a:cubicBezTo>
                    <a:pt x="200032" y="276191"/>
                    <a:pt x="202753" y="269991"/>
                    <a:pt x="201772" y="265531"/>
                  </a:cubicBezTo>
                  <a:cubicBezTo>
                    <a:pt x="200792" y="261070"/>
                    <a:pt x="201772" y="252469"/>
                    <a:pt x="201772" y="247985"/>
                  </a:cubicBezTo>
                  <a:cubicBezTo>
                    <a:pt x="201772" y="243500"/>
                    <a:pt x="202802" y="239039"/>
                    <a:pt x="197974" y="236638"/>
                  </a:cubicBezTo>
                  <a:cubicBezTo>
                    <a:pt x="193146" y="234236"/>
                    <a:pt x="196258" y="229286"/>
                    <a:pt x="200425" y="228036"/>
                  </a:cubicBezTo>
                  <a:cubicBezTo>
                    <a:pt x="204591" y="226786"/>
                    <a:pt x="207286" y="225978"/>
                    <a:pt x="208316" y="222547"/>
                  </a:cubicBezTo>
                  <a:cubicBezTo>
                    <a:pt x="209345" y="219116"/>
                    <a:pt x="213486" y="216690"/>
                    <a:pt x="215888" y="211544"/>
                  </a:cubicBezTo>
                  <a:cubicBezTo>
                    <a:pt x="218289" y="206398"/>
                    <a:pt x="221377" y="202256"/>
                    <a:pt x="222431" y="195370"/>
                  </a:cubicBezTo>
                  <a:cubicBezTo>
                    <a:pt x="223485" y="188483"/>
                    <a:pt x="230322" y="188826"/>
                    <a:pt x="232748" y="186082"/>
                  </a:cubicBezTo>
                  <a:cubicBezTo>
                    <a:pt x="232871" y="185935"/>
                    <a:pt x="232969" y="185763"/>
                    <a:pt x="233067" y="185592"/>
                  </a:cubicBezTo>
                  <a:cubicBezTo>
                    <a:pt x="233165" y="185396"/>
                    <a:pt x="233263" y="185199"/>
                    <a:pt x="233337" y="184979"/>
                  </a:cubicBezTo>
                  <a:lnTo>
                    <a:pt x="233337" y="184979"/>
                  </a:lnTo>
                  <a:cubicBezTo>
                    <a:pt x="233410" y="184758"/>
                    <a:pt x="233459" y="184513"/>
                    <a:pt x="233508" y="184293"/>
                  </a:cubicBezTo>
                  <a:lnTo>
                    <a:pt x="233508" y="183582"/>
                  </a:lnTo>
                  <a:lnTo>
                    <a:pt x="233508" y="182480"/>
                  </a:lnTo>
                  <a:cubicBezTo>
                    <a:pt x="233508" y="182234"/>
                    <a:pt x="233508" y="181965"/>
                    <a:pt x="233508" y="181695"/>
                  </a:cubicBezTo>
                  <a:lnTo>
                    <a:pt x="233508" y="181499"/>
                  </a:lnTo>
                  <a:cubicBezTo>
                    <a:pt x="233508" y="181230"/>
                    <a:pt x="233508" y="180960"/>
                    <a:pt x="233386" y="180715"/>
                  </a:cubicBezTo>
                  <a:cubicBezTo>
                    <a:pt x="233263" y="180470"/>
                    <a:pt x="233386" y="180543"/>
                    <a:pt x="233386" y="180445"/>
                  </a:cubicBezTo>
                  <a:lnTo>
                    <a:pt x="233238" y="179686"/>
                  </a:lnTo>
                  <a:lnTo>
                    <a:pt x="233238" y="179392"/>
                  </a:lnTo>
                  <a:cubicBezTo>
                    <a:pt x="233238" y="179146"/>
                    <a:pt x="233238" y="178902"/>
                    <a:pt x="233067" y="178656"/>
                  </a:cubicBezTo>
                  <a:lnTo>
                    <a:pt x="233067" y="178338"/>
                  </a:lnTo>
                  <a:cubicBezTo>
                    <a:pt x="233067" y="178117"/>
                    <a:pt x="232944" y="177897"/>
                    <a:pt x="232871" y="177652"/>
                  </a:cubicBezTo>
                  <a:lnTo>
                    <a:pt x="232871" y="177308"/>
                  </a:lnTo>
                  <a:cubicBezTo>
                    <a:pt x="232822" y="177088"/>
                    <a:pt x="232748" y="176892"/>
                    <a:pt x="232675" y="176671"/>
                  </a:cubicBezTo>
                  <a:lnTo>
                    <a:pt x="232552" y="176304"/>
                  </a:lnTo>
                  <a:cubicBezTo>
                    <a:pt x="232552" y="176108"/>
                    <a:pt x="232405" y="175936"/>
                    <a:pt x="232356" y="175765"/>
                  </a:cubicBezTo>
                  <a:cubicBezTo>
                    <a:pt x="232283" y="175642"/>
                    <a:pt x="232234" y="175495"/>
                    <a:pt x="232185" y="175348"/>
                  </a:cubicBezTo>
                  <a:cubicBezTo>
                    <a:pt x="232185" y="175201"/>
                    <a:pt x="232185" y="175030"/>
                    <a:pt x="231989" y="174882"/>
                  </a:cubicBezTo>
                  <a:cubicBezTo>
                    <a:pt x="231792" y="174735"/>
                    <a:pt x="231989" y="174638"/>
                    <a:pt x="231817" y="174491"/>
                  </a:cubicBezTo>
                  <a:lnTo>
                    <a:pt x="231621" y="174123"/>
                  </a:lnTo>
                  <a:cubicBezTo>
                    <a:pt x="231572" y="173976"/>
                    <a:pt x="231499" y="173853"/>
                    <a:pt x="231425" y="173731"/>
                  </a:cubicBezTo>
                  <a:lnTo>
                    <a:pt x="231278" y="173436"/>
                  </a:lnTo>
                  <a:lnTo>
                    <a:pt x="231058" y="173094"/>
                  </a:lnTo>
                  <a:lnTo>
                    <a:pt x="231058" y="172897"/>
                  </a:lnTo>
                  <a:cubicBezTo>
                    <a:pt x="230960" y="172751"/>
                    <a:pt x="230837" y="172628"/>
                    <a:pt x="230714" y="172505"/>
                  </a:cubicBezTo>
                  <a:cubicBezTo>
                    <a:pt x="228092" y="169270"/>
                    <a:pt x="226548" y="165301"/>
                    <a:pt x="226254" y="161159"/>
                  </a:cubicBezTo>
                  <a:cubicBezTo>
                    <a:pt x="226254" y="157042"/>
                    <a:pt x="218682" y="152558"/>
                    <a:pt x="216280" y="148906"/>
                  </a:cubicBezTo>
                  <a:cubicBezTo>
                    <a:pt x="213879" y="145254"/>
                    <a:pt x="208022" y="142706"/>
                    <a:pt x="204027" y="139275"/>
                  </a:cubicBezTo>
                  <a:cubicBezTo>
                    <a:pt x="200032" y="135844"/>
                    <a:pt x="190623" y="124130"/>
                    <a:pt x="185109" y="120013"/>
                  </a:cubicBezTo>
                  <a:cubicBezTo>
                    <a:pt x="179595" y="115896"/>
                    <a:pt x="182021" y="108667"/>
                    <a:pt x="186138" y="104893"/>
                  </a:cubicBezTo>
                  <a:cubicBezTo>
                    <a:pt x="190255" y="101119"/>
                    <a:pt x="196798" y="104206"/>
                    <a:pt x="205399" y="103496"/>
                  </a:cubicBezTo>
                  <a:cubicBezTo>
                    <a:pt x="214001" y="102785"/>
                    <a:pt x="227455" y="105579"/>
                    <a:pt x="234978" y="106265"/>
                  </a:cubicBezTo>
                  <a:cubicBezTo>
                    <a:pt x="242502" y="106951"/>
                    <a:pt x="240811" y="102834"/>
                    <a:pt x="237429" y="100751"/>
                  </a:cubicBezTo>
                  <a:cubicBezTo>
                    <a:pt x="234047" y="98669"/>
                    <a:pt x="229513" y="97663"/>
                    <a:pt x="227798" y="95262"/>
                  </a:cubicBezTo>
                  <a:cubicBezTo>
                    <a:pt x="226083" y="92860"/>
                    <a:pt x="226083" y="91120"/>
                    <a:pt x="221941" y="88375"/>
                  </a:cubicBezTo>
                  <a:cubicBezTo>
                    <a:pt x="217799" y="85631"/>
                    <a:pt x="219196" y="80803"/>
                    <a:pt x="216452" y="76686"/>
                  </a:cubicBezTo>
                  <a:cubicBezTo>
                    <a:pt x="214001" y="72545"/>
                    <a:pt x="214393" y="67325"/>
                    <a:pt x="217481" y="63625"/>
                  </a:cubicBezTo>
                  <a:cubicBezTo>
                    <a:pt x="220226" y="60537"/>
                    <a:pt x="218853" y="52278"/>
                    <a:pt x="218853" y="47107"/>
                  </a:cubicBezTo>
                  <a:cubicBezTo>
                    <a:pt x="218853" y="41936"/>
                    <a:pt x="218510" y="35761"/>
                    <a:pt x="216109" y="33703"/>
                  </a:cubicBezTo>
                  <a:cubicBezTo>
                    <a:pt x="213854" y="31717"/>
                    <a:pt x="212703" y="28777"/>
                    <a:pt x="213021" y="25787"/>
                  </a:cubicBezTo>
                  <a:cubicBezTo>
                    <a:pt x="213217" y="22209"/>
                    <a:pt x="211673" y="18754"/>
                    <a:pt x="208879" y="16499"/>
                  </a:cubicBezTo>
                  <a:cubicBezTo>
                    <a:pt x="205792" y="14049"/>
                    <a:pt x="208193" y="11353"/>
                    <a:pt x="203733" y="9294"/>
                  </a:cubicBezTo>
                  <a:cubicBezTo>
                    <a:pt x="199273" y="7236"/>
                    <a:pt x="197190" y="6206"/>
                    <a:pt x="196504" y="2065"/>
                  </a:cubicBezTo>
                  <a:cubicBezTo>
                    <a:pt x="196063" y="-631"/>
                    <a:pt x="189348" y="-974"/>
                    <a:pt x="184716" y="-900"/>
                  </a:cubicBezTo>
                  <a:lnTo>
                    <a:pt x="184716" y="-900"/>
                  </a:lnTo>
                  <a:cubicBezTo>
                    <a:pt x="184912" y="-141"/>
                    <a:pt x="185060" y="595"/>
                    <a:pt x="185182" y="1354"/>
                  </a:cubicBezTo>
                  <a:cubicBezTo>
                    <a:pt x="185182" y="1354"/>
                    <a:pt x="185182" y="1550"/>
                    <a:pt x="185182" y="1624"/>
                  </a:cubicBezTo>
                  <a:cubicBezTo>
                    <a:pt x="185182" y="2286"/>
                    <a:pt x="185329" y="2947"/>
                    <a:pt x="185378" y="3609"/>
                  </a:cubicBezTo>
                  <a:lnTo>
                    <a:pt x="185378" y="4001"/>
                  </a:lnTo>
                  <a:cubicBezTo>
                    <a:pt x="185378" y="4589"/>
                    <a:pt x="185378" y="5177"/>
                    <a:pt x="185378" y="5765"/>
                  </a:cubicBezTo>
                  <a:lnTo>
                    <a:pt x="185378" y="6182"/>
                  </a:lnTo>
                  <a:cubicBezTo>
                    <a:pt x="185378" y="6868"/>
                    <a:pt x="185378" y="7530"/>
                    <a:pt x="185231" y="8142"/>
                  </a:cubicBezTo>
                  <a:cubicBezTo>
                    <a:pt x="184692" y="12529"/>
                    <a:pt x="187535" y="15494"/>
                    <a:pt x="188564" y="21302"/>
                  </a:cubicBezTo>
                  <a:cubicBezTo>
                    <a:pt x="189593" y="27110"/>
                    <a:pt x="193220" y="24659"/>
                    <a:pt x="198881" y="26963"/>
                  </a:cubicBezTo>
                  <a:cubicBezTo>
                    <a:pt x="204542" y="29267"/>
                    <a:pt x="201723" y="45809"/>
                    <a:pt x="201723" y="49925"/>
                  </a:cubicBezTo>
                  <a:cubicBezTo>
                    <a:pt x="201723" y="54042"/>
                    <a:pt x="193465" y="58944"/>
                    <a:pt x="185476" y="60242"/>
                  </a:cubicBezTo>
                  <a:cubicBezTo>
                    <a:pt x="177487" y="61541"/>
                    <a:pt x="173860" y="69776"/>
                    <a:pt x="171042" y="74432"/>
                  </a:cubicBezTo>
                  <a:cubicBezTo>
                    <a:pt x="167930" y="80656"/>
                    <a:pt x="165920" y="87371"/>
                    <a:pt x="165111" y="94282"/>
                  </a:cubicBezTo>
                  <a:cubicBezTo>
                    <a:pt x="164082" y="101241"/>
                    <a:pt x="161240" y="102026"/>
                    <a:pt x="159426" y="108986"/>
                  </a:cubicBezTo>
                  <a:cubicBezTo>
                    <a:pt x="157612" y="115945"/>
                    <a:pt x="157612" y="116975"/>
                    <a:pt x="150922" y="118273"/>
                  </a:cubicBezTo>
                  <a:cubicBezTo>
                    <a:pt x="144232" y="119572"/>
                    <a:pt x="142933" y="128590"/>
                    <a:pt x="142933" y="134006"/>
                  </a:cubicBezTo>
                  <a:cubicBezTo>
                    <a:pt x="142933" y="139422"/>
                    <a:pt x="135581" y="146897"/>
                    <a:pt x="131317" y="150768"/>
                  </a:cubicBezTo>
                  <a:cubicBezTo>
                    <a:pt x="127053" y="154640"/>
                    <a:pt x="126171" y="157483"/>
                    <a:pt x="125632" y="162899"/>
                  </a:cubicBezTo>
                  <a:cubicBezTo>
                    <a:pt x="124701" y="170325"/>
                    <a:pt x="121760" y="177382"/>
                    <a:pt x="117128" y="183263"/>
                  </a:cubicBezTo>
                  <a:cubicBezTo>
                    <a:pt x="111198" y="191522"/>
                    <a:pt x="115584" y="196938"/>
                    <a:pt x="109777" y="200418"/>
                  </a:cubicBezTo>
                  <a:cubicBezTo>
                    <a:pt x="103968" y="203898"/>
                    <a:pt x="102302" y="209436"/>
                    <a:pt x="100243" y="215636"/>
                  </a:cubicBezTo>
                  <a:cubicBezTo>
                    <a:pt x="98185" y="221836"/>
                    <a:pt x="93259" y="221812"/>
                    <a:pt x="88627" y="221052"/>
                  </a:cubicBezTo>
                  <a:cubicBezTo>
                    <a:pt x="83996" y="220292"/>
                    <a:pt x="85785" y="214607"/>
                    <a:pt x="86054" y="212279"/>
                  </a:cubicBezTo>
                  <a:cubicBezTo>
                    <a:pt x="86496" y="209559"/>
                    <a:pt x="85148" y="206839"/>
                    <a:pt x="82697" y="205564"/>
                  </a:cubicBezTo>
                  <a:cubicBezTo>
                    <a:pt x="79609" y="203775"/>
                    <a:pt x="76766" y="201692"/>
                    <a:pt x="72625" y="199389"/>
                  </a:cubicBezTo>
                  <a:cubicBezTo>
                    <a:pt x="68483" y="197085"/>
                    <a:pt x="67724" y="203775"/>
                    <a:pt x="65420" y="205834"/>
                  </a:cubicBezTo>
                  <a:cubicBezTo>
                    <a:pt x="63117" y="207892"/>
                    <a:pt x="60519" y="205834"/>
                    <a:pt x="54319" y="204265"/>
                  </a:cubicBezTo>
                  <a:cubicBezTo>
                    <a:pt x="48119" y="202697"/>
                    <a:pt x="44786" y="210711"/>
                    <a:pt x="41429" y="215636"/>
                  </a:cubicBezTo>
                  <a:cubicBezTo>
                    <a:pt x="38978" y="219851"/>
                    <a:pt x="35008" y="222964"/>
                    <a:pt x="30352" y="224385"/>
                  </a:cubicBezTo>
                  <a:cubicBezTo>
                    <a:pt x="25450" y="225954"/>
                    <a:pt x="20549" y="234187"/>
                    <a:pt x="16408" y="236785"/>
                  </a:cubicBezTo>
                  <a:cubicBezTo>
                    <a:pt x="12266" y="239383"/>
                    <a:pt x="13957" y="249675"/>
                    <a:pt x="13957" y="255851"/>
                  </a:cubicBezTo>
                  <a:cubicBezTo>
                    <a:pt x="13835" y="262100"/>
                    <a:pt x="10404" y="267810"/>
                    <a:pt x="4939" y="270824"/>
                  </a:cubicBezTo>
                  <a:cubicBezTo>
                    <a:pt x="1557" y="272735"/>
                    <a:pt x="283" y="277539"/>
                    <a:pt x="-183" y="280921"/>
                  </a:cubicBezTo>
                  <a:cubicBezTo>
                    <a:pt x="4915" y="281141"/>
                    <a:pt x="9423" y="282611"/>
                    <a:pt x="11776" y="287047"/>
                  </a:cubicBezTo>
                  <a:cubicBezTo>
                    <a:pt x="17314" y="297585"/>
                    <a:pt x="16677" y="300918"/>
                    <a:pt x="27852" y="300918"/>
                  </a:cubicBezTo>
                  <a:cubicBezTo>
                    <a:pt x="39027" y="300918"/>
                    <a:pt x="43389" y="302584"/>
                    <a:pt x="43928" y="310353"/>
                  </a:cubicBezTo>
                  <a:cubicBezTo>
                    <a:pt x="44467" y="318121"/>
                    <a:pt x="45594" y="320327"/>
                    <a:pt x="48364" y="324198"/>
                  </a:cubicBezTo>
                  <a:cubicBezTo>
                    <a:pt x="51133" y="328071"/>
                    <a:pt x="53265" y="330865"/>
                    <a:pt x="50594" y="335300"/>
                  </a:cubicBezTo>
                  <a:cubicBezTo>
                    <a:pt x="47922" y="339736"/>
                    <a:pt x="41723" y="345838"/>
                    <a:pt x="45055" y="353042"/>
                  </a:cubicBezTo>
                  <a:cubicBezTo>
                    <a:pt x="45987" y="355101"/>
                    <a:pt x="46649" y="357257"/>
                    <a:pt x="47041" y="359463"/>
                  </a:cubicBezTo>
                  <a:cubicBezTo>
                    <a:pt x="50055" y="360590"/>
                    <a:pt x="53143" y="361668"/>
                    <a:pt x="55054" y="362208"/>
                  </a:cubicBezTo>
                  <a:cubicBezTo>
                    <a:pt x="58950" y="364021"/>
                    <a:pt x="74095" y="363335"/>
                    <a:pt x="83726" y="36333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7" name="Freeform: Shape 1706">
              <a:extLst>
                <a:ext uri="{FF2B5EF4-FFF2-40B4-BE49-F238E27FC236}">
                  <a16:creationId xmlns:a16="http://schemas.microsoft.com/office/drawing/2014/main" xmlns="" id="{DE3D3813-842B-4D58-6E7B-99D3C1BA5598}"/>
                </a:ext>
              </a:extLst>
            </p:cNvPr>
            <p:cNvSpPr/>
            <p:nvPr/>
          </p:nvSpPr>
          <p:spPr>
            <a:xfrm>
              <a:off x="6179821" y="3926623"/>
              <a:ext cx="421641" cy="289711"/>
            </a:xfrm>
            <a:custGeom>
              <a:avLst/>
              <a:gdLst>
                <a:gd name="connsiteX0" fmla="*/ 415014 w 421641"/>
                <a:gd name="connsiteY0" fmla="*/ 172938 h 289711"/>
                <a:gd name="connsiteX1" fmla="*/ 394894 w 421641"/>
                <a:gd name="connsiteY1" fmla="*/ 160562 h 289711"/>
                <a:gd name="connsiteX2" fmla="*/ 391806 w 421641"/>
                <a:gd name="connsiteY2" fmla="*/ 144560 h 289711"/>
                <a:gd name="connsiteX3" fmla="*/ 378916 w 421641"/>
                <a:gd name="connsiteY3" fmla="*/ 132699 h 289711"/>
                <a:gd name="connsiteX4" fmla="*/ 364972 w 421641"/>
                <a:gd name="connsiteY4" fmla="*/ 125469 h 289711"/>
                <a:gd name="connsiteX5" fmla="*/ 356714 w 421641"/>
                <a:gd name="connsiteY5" fmla="*/ 113608 h 289711"/>
                <a:gd name="connsiteX6" fmla="*/ 351567 w 421641"/>
                <a:gd name="connsiteY6" fmla="*/ 102262 h 289711"/>
                <a:gd name="connsiteX7" fmla="*/ 341765 w 421641"/>
                <a:gd name="connsiteY7" fmla="*/ 93489 h 289711"/>
                <a:gd name="connsiteX8" fmla="*/ 327845 w 421641"/>
                <a:gd name="connsiteY8" fmla="*/ 91430 h 289711"/>
                <a:gd name="connsiteX9" fmla="*/ 319586 w 421641"/>
                <a:gd name="connsiteY9" fmla="*/ 78540 h 289711"/>
                <a:gd name="connsiteX10" fmla="*/ 302040 w 421641"/>
                <a:gd name="connsiteY10" fmla="*/ 75452 h 289711"/>
                <a:gd name="connsiteX11" fmla="*/ 294321 w 421641"/>
                <a:gd name="connsiteY11" fmla="*/ 66165 h 289711"/>
                <a:gd name="connsiteX12" fmla="*/ 301011 w 421641"/>
                <a:gd name="connsiteY12" fmla="*/ 56362 h 289711"/>
                <a:gd name="connsiteX13" fmla="*/ 304638 w 421641"/>
                <a:gd name="connsiteY13" fmla="*/ 45530 h 289711"/>
                <a:gd name="connsiteX14" fmla="*/ 302555 w 421641"/>
                <a:gd name="connsiteY14" fmla="*/ 34698 h 289711"/>
                <a:gd name="connsiteX15" fmla="*/ 295865 w 421641"/>
                <a:gd name="connsiteY15" fmla="*/ 26440 h 289711"/>
                <a:gd name="connsiteX16" fmla="*/ 281921 w 421641"/>
                <a:gd name="connsiteY16" fmla="*/ 10977 h 289711"/>
                <a:gd name="connsiteX17" fmla="*/ 280622 w 421641"/>
                <a:gd name="connsiteY17" fmla="*/ 9751 h 289711"/>
                <a:gd name="connsiteX18" fmla="*/ 280279 w 421641"/>
                <a:gd name="connsiteY18" fmla="*/ 9334 h 289711"/>
                <a:gd name="connsiteX19" fmla="*/ 279593 w 421641"/>
                <a:gd name="connsiteY19" fmla="*/ 8452 h 289711"/>
                <a:gd name="connsiteX20" fmla="*/ 279298 w 421641"/>
                <a:gd name="connsiteY20" fmla="*/ 7938 h 289711"/>
                <a:gd name="connsiteX21" fmla="*/ 278833 w 421641"/>
                <a:gd name="connsiteY21" fmla="*/ 7080 h 289711"/>
                <a:gd name="connsiteX22" fmla="*/ 278612 w 421641"/>
                <a:gd name="connsiteY22" fmla="*/ 6516 h 289711"/>
                <a:gd name="connsiteX23" fmla="*/ 278294 w 421641"/>
                <a:gd name="connsiteY23" fmla="*/ 5609 h 289711"/>
                <a:gd name="connsiteX24" fmla="*/ 278147 w 421641"/>
                <a:gd name="connsiteY24" fmla="*/ 5070 h 289711"/>
                <a:gd name="connsiteX25" fmla="*/ 277950 w 421641"/>
                <a:gd name="connsiteY25" fmla="*/ 4066 h 289711"/>
                <a:gd name="connsiteX26" fmla="*/ 277950 w 421641"/>
                <a:gd name="connsiteY26" fmla="*/ 3625 h 289711"/>
                <a:gd name="connsiteX27" fmla="*/ 277950 w 421641"/>
                <a:gd name="connsiteY27" fmla="*/ 2326 h 289711"/>
                <a:gd name="connsiteX28" fmla="*/ 277950 w 421641"/>
                <a:gd name="connsiteY28" fmla="*/ 2154 h 289711"/>
                <a:gd name="connsiteX29" fmla="*/ 278220 w 421641"/>
                <a:gd name="connsiteY29" fmla="*/ -909 h 289711"/>
                <a:gd name="connsiteX30" fmla="*/ 262487 w 421641"/>
                <a:gd name="connsiteY30" fmla="*/ -370 h 289711"/>
                <a:gd name="connsiteX31" fmla="*/ 247784 w 421641"/>
                <a:gd name="connsiteY31" fmla="*/ 6590 h 289711"/>
                <a:gd name="connsiteX32" fmla="*/ 234624 w 421641"/>
                <a:gd name="connsiteY32" fmla="*/ 26440 h 289711"/>
                <a:gd name="connsiteX33" fmla="*/ 217861 w 421641"/>
                <a:gd name="connsiteY33" fmla="*/ 40874 h 289711"/>
                <a:gd name="connsiteX34" fmla="*/ 200070 w 421641"/>
                <a:gd name="connsiteY34" fmla="*/ 56877 h 289711"/>
                <a:gd name="connsiteX35" fmla="*/ 183038 w 421641"/>
                <a:gd name="connsiteY35" fmla="*/ 62538 h 289711"/>
                <a:gd name="connsiteX36" fmla="*/ 159831 w 421641"/>
                <a:gd name="connsiteY36" fmla="*/ 62807 h 289711"/>
                <a:gd name="connsiteX37" fmla="*/ 150028 w 421641"/>
                <a:gd name="connsiteY37" fmla="*/ 65895 h 289711"/>
                <a:gd name="connsiteX38" fmla="*/ 147578 w 421641"/>
                <a:gd name="connsiteY38" fmla="*/ 71066 h 289711"/>
                <a:gd name="connsiteX39" fmla="*/ 153753 w 421641"/>
                <a:gd name="connsiteY39" fmla="*/ 76212 h 289711"/>
                <a:gd name="connsiteX40" fmla="*/ 149122 w 421641"/>
                <a:gd name="connsiteY40" fmla="*/ 82143 h 289711"/>
                <a:gd name="connsiteX41" fmla="*/ 135716 w 421641"/>
                <a:gd name="connsiteY41" fmla="*/ 95057 h 289711"/>
                <a:gd name="connsiteX42" fmla="*/ 108882 w 421641"/>
                <a:gd name="connsiteY42" fmla="*/ 97875 h 289711"/>
                <a:gd name="connsiteX43" fmla="*/ 95992 w 421641"/>
                <a:gd name="connsiteY43" fmla="*/ 101748 h 289711"/>
                <a:gd name="connsiteX44" fmla="*/ 85430 w 421641"/>
                <a:gd name="connsiteY44" fmla="*/ 112579 h 289711"/>
                <a:gd name="connsiteX45" fmla="*/ 76387 w 421641"/>
                <a:gd name="connsiteY45" fmla="*/ 112065 h 289711"/>
                <a:gd name="connsiteX46" fmla="*/ 74598 w 421641"/>
                <a:gd name="connsiteY46" fmla="*/ 104076 h 289711"/>
                <a:gd name="connsiteX47" fmla="*/ 66585 w 421641"/>
                <a:gd name="connsiteY47" fmla="*/ 105619 h 289711"/>
                <a:gd name="connsiteX48" fmla="*/ 59380 w 421641"/>
                <a:gd name="connsiteY48" fmla="*/ 110520 h 289711"/>
                <a:gd name="connsiteX49" fmla="*/ 52395 w 421641"/>
                <a:gd name="connsiteY49" fmla="*/ 113094 h 289711"/>
                <a:gd name="connsiteX50" fmla="*/ 44676 w 421641"/>
                <a:gd name="connsiteY50" fmla="*/ 115692 h 289711"/>
                <a:gd name="connsiteX51" fmla="*/ 37324 w 421641"/>
                <a:gd name="connsiteY51" fmla="*/ 114147 h 289711"/>
                <a:gd name="connsiteX52" fmla="*/ 37006 w 421641"/>
                <a:gd name="connsiteY52" fmla="*/ 114637 h 289711"/>
                <a:gd name="connsiteX53" fmla="*/ 26688 w 421641"/>
                <a:gd name="connsiteY53" fmla="*/ 123925 h 289711"/>
                <a:gd name="connsiteX54" fmla="*/ 20145 w 421641"/>
                <a:gd name="connsiteY54" fmla="*/ 140100 h 289711"/>
                <a:gd name="connsiteX55" fmla="*/ 12573 w 421641"/>
                <a:gd name="connsiteY55" fmla="*/ 151103 h 289711"/>
                <a:gd name="connsiteX56" fmla="*/ 4682 w 421641"/>
                <a:gd name="connsiteY56" fmla="*/ 156592 h 289711"/>
                <a:gd name="connsiteX57" fmla="*/ 2231 w 421641"/>
                <a:gd name="connsiteY57" fmla="*/ 165194 h 289711"/>
                <a:gd name="connsiteX58" fmla="*/ 6030 w 421641"/>
                <a:gd name="connsiteY58" fmla="*/ 176540 h 289711"/>
                <a:gd name="connsiteX59" fmla="*/ 6030 w 421641"/>
                <a:gd name="connsiteY59" fmla="*/ 194087 h 289711"/>
                <a:gd name="connsiteX60" fmla="*/ 9461 w 421641"/>
                <a:gd name="connsiteY60" fmla="*/ 207834 h 289711"/>
                <a:gd name="connsiteX61" fmla="*/ 21836 w 421641"/>
                <a:gd name="connsiteY61" fmla="*/ 229498 h 289711"/>
                <a:gd name="connsiteX62" fmla="*/ 29409 w 421641"/>
                <a:gd name="connsiteY62" fmla="*/ 244986 h 289711"/>
                <a:gd name="connsiteX63" fmla="*/ 43843 w 421641"/>
                <a:gd name="connsiteY63" fmla="*/ 259690 h 289711"/>
                <a:gd name="connsiteX64" fmla="*/ 54503 w 421641"/>
                <a:gd name="connsiteY64" fmla="*/ 268292 h 289711"/>
                <a:gd name="connsiteX65" fmla="*/ 55189 w 421641"/>
                <a:gd name="connsiteY65" fmla="*/ 279638 h 289711"/>
                <a:gd name="connsiteX66" fmla="*/ 57640 w 421641"/>
                <a:gd name="connsiteY66" fmla="*/ 288803 h 289711"/>
                <a:gd name="connsiteX67" fmla="*/ 57640 w 421641"/>
                <a:gd name="connsiteY67" fmla="*/ 288803 h 289711"/>
                <a:gd name="connsiteX68" fmla="*/ 59331 w 421641"/>
                <a:gd name="connsiteY68" fmla="*/ 284294 h 289711"/>
                <a:gd name="connsiteX69" fmla="*/ 59331 w 421641"/>
                <a:gd name="connsiteY69" fmla="*/ 284294 h 289711"/>
                <a:gd name="connsiteX70" fmla="*/ 59993 w 421641"/>
                <a:gd name="connsiteY70" fmla="*/ 283191 h 289711"/>
                <a:gd name="connsiteX71" fmla="*/ 60213 w 421641"/>
                <a:gd name="connsiteY71" fmla="*/ 282897 h 289711"/>
                <a:gd name="connsiteX72" fmla="*/ 60826 w 421641"/>
                <a:gd name="connsiteY72" fmla="*/ 282088 h 289711"/>
                <a:gd name="connsiteX73" fmla="*/ 61144 w 421641"/>
                <a:gd name="connsiteY73" fmla="*/ 281770 h 289711"/>
                <a:gd name="connsiteX74" fmla="*/ 61806 w 421641"/>
                <a:gd name="connsiteY74" fmla="*/ 281108 h 289711"/>
                <a:gd name="connsiteX75" fmla="*/ 62174 w 421641"/>
                <a:gd name="connsiteY75" fmla="*/ 280814 h 289711"/>
                <a:gd name="connsiteX76" fmla="*/ 62982 w 421641"/>
                <a:gd name="connsiteY76" fmla="*/ 280250 h 289711"/>
                <a:gd name="connsiteX77" fmla="*/ 63350 w 421641"/>
                <a:gd name="connsiteY77" fmla="*/ 280006 h 289711"/>
                <a:gd name="connsiteX78" fmla="*/ 64673 w 421641"/>
                <a:gd name="connsiteY78" fmla="*/ 279368 h 289711"/>
                <a:gd name="connsiteX79" fmla="*/ 70187 w 421641"/>
                <a:gd name="connsiteY79" fmla="*/ 265620 h 289711"/>
                <a:gd name="connsiteX80" fmla="*/ 82440 w 421641"/>
                <a:gd name="connsiteY80" fmla="*/ 244275 h 289711"/>
                <a:gd name="connsiteX81" fmla="*/ 106505 w 421641"/>
                <a:gd name="connsiteY81" fmla="*/ 242217 h 289711"/>
                <a:gd name="connsiteX82" fmla="*/ 134026 w 421641"/>
                <a:gd name="connsiteY82" fmla="*/ 248417 h 289711"/>
                <a:gd name="connsiteX83" fmla="*/ 134884 w 421641"/>
                <a:gd name="connsiteY83" fmla="*/ 248417 h 289711"/>
                <a:gd name="connsiteX84" fmla="*/ 136966 w 421641"/>
                <a:gd name="connsiteY84" fmla="*/ 247314 h 289711"/>
                <a:gd name="connsiteX85" fmla="*/ 137702 w 421641"/>
                <a:gd name="connsiteY85" fmla="*/ 246383 h 289711"/>
                <a:gd name="connsiteX86" fmla="*/ 137824 w 421641"/>
                <a:gd name="connsiteY86" fmla="*/ 246187 h 289711"/>
                <a:gd name="connsiteX87" fmla="*/ 138829 w 421641"/>
                <a:gd name="connsiteY87" fmla="*/ 243736 h 289711"/>
                <a:gd name="connsiteX88" fmla="*/ 138829 w 421641"/>
                <a:gd name="connsiteY88" fmla="*/ 243442 h 289711"/>
                <a:gd name="connsiteX89" fmla="*/ 139246 w 421641"/>
                <a:gd name="connsiteY89" fmla="*/ 240159 h 289711"/>
                <a:gd name="connsiteX90" fmla="*/ 139246 w 421641"/>
                <a:gd name="connsiteY90" fmla="*/ 239791 h 289711"/>
                <a:gd name="connsiteX91" fmla="*/ 139099 w 421641"/>
                <a:gd name="connsiteY91" fmla="*/ 235967 h 289711"/>
                <a:gd name="connsiteX92" fmla="*/ 139099 w 421641"/>
                <a:gd name="connsiteY92" fmla="*/ 235502 h 289711"/>
                <a:gd name="connsiteX93" fmla="*/ 138804 w 421641"/>
                <a:gd name="connsiteY93" fmla="*/ 233444 h 289711"/>
                <a:gd name="connsiteX94" fmla="*/ 142235 w 421641"/>
                <a:gd name="connsiteY94" fmla="*/ 214206 h 289711"/>
                <a:gd name="connsiteX95" fmla="*/ 156008 w 421641"/>
                <a:gd name="connsiteY95" fmla="*/ 200433 h 289711"/>
                <a:gd name="connsiteX96" fmla="*/ 182818 w 421641"/>
                <a:gd name="connsiteY96" fmla="*/ 196317 h 289711"/>
                <a:gd name="connsiteX97" fmla="*/ 196590 w 421641"/>
                <a:gd name="connsiteY97" fmla="*/ 212148 h 289711"/>
                <a:gd name="connsiteX98" fmla="*/ 209652 w 421641"/>
                <a:gd name="connsiteY98" fmla="*/ 219696 h 289711"/>
                <a:gd name="connsiteX99" fmla="*/ 228203 w 421641"/>
                <a:gd name="connsiteY99" fmla="*/ 223837 h 289711"/>
                <a:gd name="connsiteX100" fmla="*/ 248837 w 421641"/>
                <a:gd name="connsiteY100" fmla="*/ 225896 h 289711"/>
                <a:gd name="connsiteX101" fmla="*/ 268785 w 421641"/>
                <a:gd name="connsiteY101" fmla="*/ 220382 h 289711"/>
                <a:gd name="connsiteX102" fmla="*/ 285302 w 421641"/>
                <a:gd name="connsiteY102" fmla="*/ 205947 h 289711"/>
                <a:gd name="connsiteX103" fmla="*/ 302457 w 421641"/>
                <a:gd name="connsiteY103" fmla="*/ 208692 h 289711"/>
                <a:gd name="connsiteX104" fmla="*/ 316229 w 421641"/>
                <a:gd name="connsiteY104" fmla="*/ 200433 h 289711"/>
                <a:gd name="connsiteX105" fmla="*/ 327919 w 421641"/>
                <a:gd name="connsiteY105" fmla="*/ 194258 h 289711"/>
                <a:gd name="connsiteX106" fmla="*/ 338922 w 421641"/>
                <a:gd name="connsiteY106" fmla="*/ 201806 h 289711"/>
                <a:gd name="connsiteX107" fmla="*/ 351175 w 421641"/>
                <a:gd name="connsiteY107" fmla="*/ 199062 h 289711"/>
                <a:gd name="connsiteX108" fmla="*/ 359433 w 421641"/>
                <a:gd name="connsiteY108" fmla="*/ 191489 h 289711"/>
                <a:gd name="connsiteX109" fmla="*/ 370437 w 421641"/>
                <a:gd name="connsiteY109" fmla="*/ 187372 h 289711"/>
                <a:gd name="connsiteX110" fmla="*/ 379382 w 421641"/>
                <a:gd name="connsiteY110" fmla="*/ 191489 h 289711"/>
                <a:gd name="connsiteX111" fmla="*/ 395188 w 421641"/>
                <a:gd name="connsiteY111" fmla="*/ 197689 h 289711"/>
                <a:gd name="connsiteX112" fmla="*/ 413078 w 421641"/>
                <a:gd name="connsiteY112" fmla="*/ 193572 h 289711"/>
                <a:gd name="connsiteX113" fmla="*/ 413935 w 421641"/>
                <a:gd name="connsiteY113" fmla="*/ 192444 h 289711"/>
                <a:gd name="connsiteX114" fmla="*/ 414229 w 421641"/>
                <a:gd name="connsiteY114" fmla="*/ 192126 h 289711"/>
                <a:gd name="connsiteX115" fmla="*/ 414842 w 421641"/>
                <a:gd name="connsiteY115" fmla="*/ 191489 h 289711"/>
                <a:gd name="connsiteX116" fmla="*/ 415209 w 421641"/>
                <a:gd name="connsiteY116" fmla="*/ 191195 h 289711"/>
                <a:gd name="connsiteX117" fmla="*/ 415822 w 421641"/>
                <a:gd name="connsiteY117" fmla="*/ 190754 h 289711"/>
                <a:gd name="connsiteX118" fmla="*/ 416215 w 421641"/>
                <a:gd name="connsiteY118" fmla="*/ 190509 h 289711"/>
                <a:gd name="connsiteX119" fmla="*/ 416827 w 421641"/>
                <a:gd name="connsiteY119" fmla="*/ 190190 h 289711"/>
                <a:gd name="connsiteX120" fmla="*/ 417219 w 421641"/>
                <a:gd name="connsiteY120" fmla="*/ 190018 h 289711"/>
                <a:gd name="connsiteX121" fmla="*/ 417856 w 421641"/>
                <a:gd name="connsiteY121" fmla="*/ 189798 h 289711"/>
                <a:gd name="connsiteX122" fmla="*/ 418224 w 421641"/>
                <a:gd name="connsiteY122" fmla="*/ 189798 h 289711"/>
                <a:gd name="connsiteX123" fmla="*/ 418934 w 421641"/>
                <a:gd name="connsiteY123" fmla="*/ 189798 h 289711"/>
                <a:gd name="connsiteX124" fmla="*/ 419229 w 421641"/>
                <a:gd name="connsiteY124" fmla="*/ 189798 h 289711"/>
                <a:gd name="connsiteX125" fmla="*/ 420037 w 421641"/>
                <a:gd name="connsiteY125" fmla="*/ 189798 h 289711"/>
                <a:gd name="connsiteX126" fmla="*/ 420233 w 421641"/>
                <a:gd name="connsiteY126" fmla="*/ 189798 h 289711"/>
                <a:gd name="connsiteX127" fmla="*/ 421238 w 421641"/>
                <a:gd name="connsiteY127" fmla="*/ 189994 h 289711"/>
                <a:gd name="connsiteX128" fmla="*/ 415014 w 421641"/>
                <a:gd name="connsiteY128" fmla="*/ 172938 h 28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21641" h="289711">
                  <a:moveTo>
                    <a:pt x="415014" y="172938"/>
                  </a:moveTo>
                  <a:cubicBezTo>
                    <a:pt x="413470" y="169311"/>
                    <a:pt x="401094" y="164679"/>
                    <a:pt x="394894" y="160562"/>
                  </a:cubicBezTo>
                  <a:cubicBezTo>
                    <a:pt x="388694" y="156445"/>
                    <a:pt x="391806" y="150760"/>
                    <a:pt x="391806" y="144560"/>
                  </a:cubicBezTo>
                  <a:cubicBezTo>
                    <a:pt x="391806" y="138360"/>
                    <a:pt x="384454" y="133728"/>
                    <a:pt x="378916" y="132699"/>
                  </a:cubicBezTo>
                  <a:cubicBezTo>
                    <a:pt x="373378" y="131670"/>
                    <a:pt x="370143" y="128582"/>
                    <a:pt x="364972" y="125469"/>
                  </a:cubicBezTo>
                  <a:cubicBezTo>
                    <a:pt x="359801" y="122357"/>
                    <a:pt x="356714" y="118265"/>
                    <a:pt x="356714" y="113608"/>
                  </a:cubicBezTo>
                  <a:cubicBezTo>
                    <a:pt x="356714" y="108952"/>
                    <a:pt x="357228" y="102777"/>
                    <a:pt x="351567" y="102262"/>
                  </a:cubicBezTo>
                  <a:cubicBezTo>
                    <a:pt x="345906" y="101748"/>
                    <a:pt x="343309" y="99174"/>
                    <a:pt x="341765" y="93489"/>
                  </a:cubicBezTo>
                  <a:cubicBezTo>
                    <a:pt x="340221" y="87803"/>
                    <a:pt x="337648" y="91430"/>
                    <a:pt x="327845" y="91430"/>
                  </a:cubicBezTo>
                  <a:cubicBezTo>
                    <a:pt x="318043" y="91430"/>
                    <a:pt x="319586" y="84225"/>
                    <a:pt x="319586" y="78540"/>
                  </a:cubicBezTo>
                  <a:cubicBezTo>
                    <a:pt x="319586" y="72855"/>
                    <a:pt x="312357" y="75452"/>
                    <a:pt x="302040" y="75452"/>
                  </a:cubicBezTo>
                  <a:cubicBezTo>
                    <a:pt x="291723" y="75452"/>
                    <a:pt x="294835" y="70281"/>
                    <a:pt x="294321" y="66165"/>
                  </a:cubicBezTo>
                  <a:cubicBezTo>
                    <a:pt x="293806" y="62047"/>
                    <a:pt x="295865" y="58935"/>
                    <a:pt x="301011" y="56362"/>
                  </a:cubicBezTo>
                  <a:cubicBezTo>
                    <a:pt x="306157" y="53789"/>
                    <a:pt x="304638" y="49647"/>
                    <a:pt x="304638" y="45530"/>
                  </a:cubicBezTo>
                  <a:cubicBezTo>
                    <a:pt x="304638" y="41413"/>
                    <a:pt x="305667" y="35213"/>
                    <a:pt x="302555" y="34698"/>
                  </a:cubicBezTo>
                  <a:cubicBezTo>
                    <a:pt x="298659" y="33890"/>
                    <a:pt x="295840" y="30434"/>
                    <a:pt x="295865" y="26440"/>
                  </a:cubicBezTo>
                  <a:cubicBezTo>
                    <a:pt x="295865" y="21808"/>
                    <a:pt x="289150" y="16637"/>
                    <a:pt x="281921" y="10977"/>
                  </a:cubicBezTo>
                  <a:cubicBezTo>
                    <a:pt x="281455" y="10584"/>
                    <a:pt x="281038" y="10192"/>
                    <a:pt x="280622" y="9751"/>
                  </a:cubicBezTo>
                  <a:cubicBezTo>
                    <a:pt x="280499" y="9751"/>
                    <a:pt x="280401" y="9482"/>
                    <a:pt x="280279" y="9334"/>
                  </a:cubicBezTo>
                  <a:cubicBezTo>
                    <a:pt x="280156" y="9188"/>
                    <a:pt x="279813" y="8771"/>
                    <a:pt x="279593" y="8452"/>
                  </a:cubicBezTo>
                  <a:lnTo>
                    <a:pt x="279298" y="7938"/>
                  </a:lnTo>
                  <a:lnTo>
                    <a:pt x="278833" y="7080"/>
                  </a:lnTo>
                  <a:lnTo>
                    <a:pt x="278612" y="6516"/>
                  </a:lnTo>
                  <a:cubicBezTo>
                    <a:pt x="278489" y="6222"/>
                    <a:pt x="278392" y="5928"/>
                    <a:pt x="278294" y="5609"/>
                  </a:cubicBezTo>
                  <a:lnTo>
                    <a:pt x="278147" y="5070"/>
                  </a:lnTo>
                  <a:cubicBezTo>
                    <a:pt x="278147" y="4752"/>
                    <a:pt x="277999" y="4409"/>
                    <a:pt x="277950" y="4066"/>
                  </a:cubicBezTo>
                  <a:cubicBezTo>
                    <a:pt x="277950" y="3919"/>
                    <a:pt x="277950" y="3771"/>
                    <a:pt x="277950" y="3625"/>
                  </a:cubicBezTo>
                  <a:cubicBezTo>
                    <a:pt x="277926" y="3183"/>
                    <a:pt x="277926" y="2767"/>
                    <a:pt x="277950" y="2326"/>
                  </a:cubicBezTo>
                  <a:cubicBezTo>
                    <a:pt x="277950" y="2326"/>
                    <a:pt x="277950" y="2326"/>
                    <a:pt x="277950" y="2154"/>
                  </a:cubicBezTo>
                  <a:cubicBezTo>
                    <a:pt x="277950" y="1125"/>
                    <a:pt x="278048" y="95"/>
                    <a:pt x="278220" y="-909"/>
                  </a:cubicBezTo>
                  <a:cubicBezTo>
                    <a:pt x="273319" y="-688"/>
                    <a:pt x="266163" y="-370"/>
                    <a:pt x="262487" y="-370"/>
                  </a:cubicBezTo>
                  <a:cubicBezTo>
                    <a:pt x="256557" y="-370"/>
                    <a:pt x="254988" y="3478"/>
                    <a:pt x="247784" y="6590"/>
                  </a:cubicBezTo>
                  <a:cubicBezTo>
                    <a:pt x="240578" y="9702"/>
                    <a:pt x="240432" y="22837"/>
                    <a:pt x="234624" y="26440"/>
                  </a:cubicBezTo>
                  <a:cubicBezTo>
                    <a:pt x="228301" y="30336"/>
                    <a:pt x="222640" y="35213"/>
                    <a:pt x="217861" y="40874"/>
                  </a:cubicBezTo>
                  <a:cubicBezTo>
                    <a:pt x="212617" y="46927"/>
                    <a:pt x="206638" y="52294"/>
                    <a:pt x="200070" y="56877"/>
                  </a:cubicBezTo>
                  <a:cubicBezTo>
                    <a:pt x="192718" y="62292"/>
                    <a:pt x="186665" y="60234"/>
                    <a:pt x="183038" y="62538"/>
                  </a:cubicBezTo>
                  <a:cubicBezTo>
                    <a:pt x="179411" y="64841"/>
                    <a:pt x="167060" y="63322"/>
                    <a:pt x="159831" y="62807"/>
                  </a:cubicBezTo>
                  <a:cubicBezTo>
                    <a:pt x="152601" y="62292"/>
                    <a:pt x="154415" y="64866"/>
                    <a:pt x="150028" y="65895"/>
                  </a:cubicBezTo>
                  <a:cubicBezTo>
                    <a:pt x="145642" y="66924"/>
                    <a:pt x="143068" y="69252"/>
                    <a:pt x="147578" y="71066"/>
                  </a:cubicBezTo>
                  <a:cubicBezTo>
                    <a:pt x="152087" y="72879"/>
                    <a:pt x="152993" y="73639"/>
                    <a:pt x="153753" y="76212"/>
                  </a:cubicBezTo>
                  <a:cubicBezTo>
                    <a:pt x="154513" y="78785"/>
                    <a:pt x="153239" y="79055"/>
                    <a:pt x="149122" y="82143"/>
                  </a:cubicBezTo>
                  <a:cubicBezTo>
                    <a:pt x="144343" y="86112"/>
                    <a:pt x="139858" y="90425"/>
                    <a:pt x="135716" y="95057"/>
                  </a:cubicBezTo>
                  <a:cubicBezTo>
                    <a:pt x="130815" y="100203"/>
                    <a:pt x="116896" y="97875"/>
                    <a:pt x="108882" y="97875"/>
                  </a:cubicBezTo>
                  <a:cubicBezTo>
                    <a:pt x="100869" y="97875"/>
                    <a:pt x="101678" y="101502"/>
                    <a:pt x="95992" y="101748"/>
                  </a:cubicBezTo>
                  <a:cubicBezTo>
                    <a:pt x="90307" y="101992"/>
                    <a:pt x="89033" y="105375"/>
                    <a:pt x="85430" y="112579"/>
                  </a:cubicBezTo>
                  <a:cubicBezTo>
                    <a:pt x="81827" y="119784"/>
                    <a:pt x="79745" y="112579"/>
                    <a:pt x="76387" y="112065"/>
                  </a:cubicBezTo>
                  <a:cubicBezTo>
                    <a:pt x="73030" y="111550"/>
                    <a:pt x="74598" y="108462"/>
                    <a:pt x="74598" y="104076"/>
                  </a:cubicBezTo>
                  <a:cubicBezTo>
                    <a:pt x="74598" y="99689"/>
                    <a:pt x="68913" y="102531"/>
                    <a:pt x="66585" y="105619"/>
                  </a:cubicBezTo>
                  <a:cubicBezTo>
                    <a:pt x="64257" y="108707"/>
                    <a:pt x="62982" y="110006"/>
                    <a:pt x="59380" y="110520"/>
                  </a:cubicBezTo>
                  <a:cubicBezTo>
                    <a:pt x="55778" y="111035"/>
                    <a:pt x="53180" y="110790"/>
                    <a:pt x="52395" y="113094"/>
                  </a:cubicBezTo>
                  <a:cubicBezTo>
                    <a:pt x="51612" y="115397"/>
                    <a:pt x="49823" y="115692"/>
                    <a:pt x="44676" y="115692"/>
                  </a:cubicBezTo>
                  <a:cubicBezTo>
                    <a:pt x="42152" y="115593"/>
                    <a:pt x="39677" y="115079"/>
                    <a:pt x="37324" y="114147"/>
                  </a:cubicBezTo>
                  <a:cubicBezTo>
                    <a:pt x="37226" y="114319"/>
                    <a:pt x="37128" y="114491"/>
                    <a:pt x="37006" y="114637"/>
                  </a:cubicBezTo>
                  <a:cubicBezTo>
                    <a:pt x="34555" y="117382"/>
                    <a:pt x="27718" y="117088"/>
                    <a:pt x="26688" y="123925"/>
                  </a:cubicBezTo>
                  <a:cubicBezTo>
                    <a:pt x="25659" y="130763"/>
                    <a:pt x="22547" y="134929"/>
                    <a:pt x="20145" y="140100"/>
                  </a:cubicBezTo>
                  <a:cubicBezTo>
                    <a:pt x="17744" y="145270"/>
                    <a:pt x="13603" y="147672"/>
                    <a:pt x="12573" y="151103"/>
                  </a:cubicBezTo>
                  <a:cubicBezTo>
                    <a:pt x="11544" y="154533"/>
                    <a:pt x="8799" y="155220"/>
                    <a:pt x="4682" y="156592"/>
                  </a:cubicBezTo>
                  <a:cubicBezTo>
                    <a:pt x="565" y="157965"/>
                    <a:pt x="-2547" y="162792"/>
                    <a:pt x="2231" y="165194"/>
                  </a:cubicBezTo>
                  <a:cubicBezTo>
                    <a:pt x="7010" y="167595"/>
                    <a:pt x="6030" y="172080"/>
                    <a:pt x="6030" y="176540"/>
                  </a:cubicBezTo>
                  <a:cubicBezTo>
                    <a:pt x="6030" y="181000"/>
                    <a:pt x="5001" y="189602"/>
                    <a:pt x="6030" y="194087"/>
                  </a:cubicBezTo>
                  <a:cubicBezTo>
                    <a:pt x="7059" y="198571"/>
                    <a:pt x="4315" y="204747"/>
                    <a:pt x="9461" y="207834"/>
                  </a:cubicBezTo>
                  <a:cubicBezTo>
                    <a:pt x="14607" y="210922"/>
                    <a:pt x="22180" y="223322"/>
                    <a:pt x="21836" y="229498"/>
                  </a:cubicBezTo>
                  <a:cubicBezTo>
                    <a:pt x="21493" y="235674"/>
                    <a:pt x="27007" y="242903"/>
                    <a:pt x="29409" y="244986"/>
                  </a:cubicBezTo>
                  <a:cubicBezTo>
                    <a:pt x="31810" y="247069"/>
                    <a:pt x="39383" y="258391"/>
                    <a:pt x="43843" y="259690"/>
                  </a:cubicBezTo>
                  <a:cubicBezTo>
                    <a:pt x="48303" y="260989"/>
                    <a:pt x="54503" y="265865"/>
                    <a:pt x="54503" y="268292"/>
                  </a:cubicBezTo>
                  <a:cubicBezTo>
                    <a:pt x="54503" y="270718"/>
                    <a:pt x="53817" y="277922"/>
                    <a:pt x="55189" y="279638"/>
                  </a:cubicBezTo>
                  <a:cubicBezTo>
                    <a:pt x="56218" y="280912"/>
                    <a:pt x="55361" y="284980"/>
                    <a:pt x="57640" y="288803"/>
                  </a:cubicBezTo>
                  <a:lnTo>
                    <a:pt x="57640" y="288803"/>
                  </a:lnTo>
                  <a:cubicBezTo>
                    <a:pt x="58032" y="287235"/>
                    <a:pt x="58596" y="285740"/>
                    <a:pt x="59331" y="284294"/>
                  </a:cubicBezTo>
                  <a:lnTo>
                    <a:pt x="59331" y="284294"/>
                  </a:lnTo>
                  <a:cubicBezTo>
                    <a:pt x="59527" y="283902"/>
                    <a:pt x="59747" y="283534"/>
                    <a:pt x="59993" y="283191"/>
                  </a:cubicBezTo>
                  <a:lnTo>
                    <a:pt x="60213" y="282897"/>
                  </a:lnTo>
                  <a:cubicBezTo>
                    <a:pt x="60409" y="282627"/>
                    <a:pt x="60605" y="282358"/>
                    <a:pt x="60826" y="282088"/>
                  </a:cubicBezTo>
                  <a:lnTo>
                    <a:pt x="61144" y="281770"/>
                  </a:lnTo>
                  <a:cubicBezTo>
                    <a:pt x="61341" y="281549"/>
                    <a:pt x="61585" y="281328"/>
                    <a:pt x="61806" y="281108"/>
                  </a:cubicBezTo>
                  <a:lnTo>
                    <a:pt x="62174" y="280814"/>
                  </a:lnTo>
                  <a:lnTo>
                    <a:pt x="62982" y="280250"/>
                  </a:lnTo>
                  <a:lnTo>
                    <a:pt x="63350" y="280006"/>
                  </a:lnTo>
                  <a:cubicBezTo>
                    <a:pt x="63767" y="279760"/>
                    <a:pt x="64208" y="279540"/>
                    <a:pt x="64673" y="279368"/>
                  </a:cubicBezTo>
                  <a:cubicBezTo>
                    <a:pt x="71559" y="276623"/>
                    <a:pt x="68129" y="273168"/>
                    <a:pt x="70187" y="265620"/>
                  </a:cubicBezTo>
                  <a:cubicBezTo>
                    <a:pt x="72246" y="258072"/>
                    <a:pt x="66732" y="243565"/>
                    <a:pt x="82440" y="244275"/>
                  </a:cubicBezTo>
                  <a:cubicBezTo>
                    <a:pt x="98149" y="244986"/>
                    <a:pt x="98247" y="238786"/>
                    <a:pt x="106505" y="242217"/>
                  </a:cubicBezTo>
                  <a:cubicBezTo>
                    <a:pt x="115352" y="245574"/>
                    <a:pt x="124616" y="247657"/>
                    <a:pt x="134026" y="248417"/>
                  </a:cubicBezTo>
                  <a:cubicBezTo>
                    <a:pt x="134320" y="248441"/>
                    <a:pt x="134589" y="248441"/>
                    <a:pt x="134884" y="248417"/>
                  </a:cubicBezTo>
                  <a:cubicBezTo>
                    <a:pt x="135668" y="248245"/>
                    <a:pt x="136403" y="247878"/>
                    <a:pt x="136966" y="247314"/>
                  </a:cubicBezTo>
                  <a:cubicBezTo>
                    <a:pt x="137236" y="247020"/>
                    <a:pt x="137481" y="246726"/>
                    <a:pt x="137702" y="246383"/>
                  </a:cubicBezTo>
                  <a:cubicBezTo>
                    <a:pt x="137751" y="246334"/>
                    <a:pt x="137800" y="246261"/>
                    <a:pt x="137824" y="246187"/>
                  </a:cubicBezTo>
                  <a:cubicBezTo>
                    <a:pt x="138290" y="245427"/>
                    <a:pt x="138609" y="244594"/>
                    <a:pt x="138829" y="243736"/>
                  </a:cubicBezTo>
                  <a:lnTo>
                    <a:pt x="138829" y="243442"/>
                  </a:lnTo>
                  <a:cubicBezTo>
                    <a:pt x="139074" y="242364"/>
                    <a:pt x="139197" y="241261"/>
                    <a:pt x="139246" y="240159"/>
                  </a:cubicBezTo>
                  <a:lnTo>
                    <a:pt x="139246" y="239791"/>
                  </a:lnTo>
                  <a:cubicBezTo>
                    <a:pt x="139270" y="238516"/>
                    <a:pt x="139221" y="237242"/>
                    <a:pt x="139099" y="235967"/>
                  </a:cubicBezTo>
                  <a:cubicBezTo>
                    <a:pt x="139099" y="235821"/>
                    <a:pt x="139099" y="235649"/>
                    <a:pt x="139099" y="235502"/>
                  </a:cubicBezTo>
                  <a:cubicBezTo>
                    <a:pt x="139099" y="234840"/>
                    <a:pt x="138927" y="234154"/>
                    <a:pt x="138804" y="233444"/>
                  </a:cubicBezTo>
                  <a:cubicBezTo>
                    <a:pt x="137432" y="225209"/>
                    <a:pt x="128487" y="221068"/>
                    <a:pt x="142235" y="214206"/>
                  </a:cubicBezTo>
                  <a:cubicBezTo>
                    <a:pt x="155983" y="207344"/>
                    <a:pt x="151180" y="208006"/>
                    <a:pt x="156008" y="200433"/>
                  </a:cubicBezTo>
                  <a:cubicBezTo>
                    <a:pt x="160835" y="192861"/>
                    <a:pt x="175245" y="189430"/>
                    <a:pt x="182818" y="196317"/>
                  </a:cubicBezTo>
                  <a:cubicBezTo>
                    <a:pt x="190390" y="203203"/>
                    <a:pt x="194507" y="205947"/>
                    <a:pt x="196590" y="212148"/>
                  </a:cubicBezTo>
                  <a:cubicBezTo>
                    <a:pt x="198673" y="218348"/>
                    <a:pt x="202079" y="219696"/>
                    <a:pt x="209652" y="219696"/>
                  </a:cubicBezTo>
                  <a:cubicBezTo>
                    <a:pt x="217224" y="219696"/>
                    <a:pt x="217199" y="222441"/>
                    <a:pt x="228203" y="223837"/>
                  </a:cubicBezTo>
                  <a:cubicBezTo>
                    <a:pt x="239207" y="225234"/>
                    <a:pt x="238520" y="221068"/>
                    <a:pt x="248837" y="225896"/>
                  </a:cubicBezTo>
                  <a:cubicBezTo>
                    <a:pt x="259154" y="230723"/>
                    <a:pt x="268099" y="229326"/>
                    <a:pt x="268785" y="220382"/>
                  </a:cubicBezTo>
                  <a:cubicBezTo>
                    <a:pt x="269471" y="211437"/>
                    <a:pt x="277730" y="201806"/>
                    <a:pt x="285302" y="205947"/>
                  </a:cubicBezTo>
                  <a:cubicBezTo>
                    <a:pt x="292875" y="210089"/>
                    <a:pt x="294247" y="214206"/>
                    <a:pt x="302457" y="208692"/>
                  </a:cubicBezTo>
                  <a:cubicBezTo>
                    <a:pt x="310666" y="203178"/>
                    <a:pt x="307970" y="201120"/>
                    <a:pt x="316229" y="200433"/>
                  </a:cubicBezTo>
                  <a:cubicBezTo>
                    <a:pt x="324488" y="199748"/>
                    <a:pt x="321719" y="193572"/>
                    <a:pt x="327919" y="194258"/>
                  </a:cubicBezTo>
                  <a:cubicBezTo>
                    <a:pt x="334119" y="194944"/>
                    <a:pt x="336863" y="199160"/>
                    <a:pt x="338922" y="201806"/>
                  </a:cubicBezTo>
                  <a:cubicBezTo>
                    <a:pt x="340980" y="204453"/>
                    <a:pt x="347867" y="203178"/>
                    <a:pt x="351175" y="199062"/>
                  </a:cubicBezTo>
                  <a:cubicBezTo>
                    <a:pt x="354483" y="194944"/>
                    <a:pt x="359433" y="197003"/>
                    <a:pt x="359433" y="191489"/>
                  </a:cubicBezTo>
                  <a:cubicBezTo>
                    <a:pt x="359433" y="185975"/>
                    <a:pt x="368379" y="185313"/>
                    <a:pt x="370437" y="187372"/>
                  </a:cubicBezTo>
                  <a:cubicBezTo>
                    <a:pt x="372495" y="189430"/>
                    <a:pt x="369750" y="189430"/>
                    <a:pt x="379382" y="191489"/>
                  </a:cubicBezTo>
                  <a:cubicBezTo>
                    <a:pt x="389013" y="193548"/>
                    <a:pt x="386929" y="198375"/>
                    <a:pt x="395188" y="197689"/>
                  </a:cubicBezTo>
                  <a:cubicBezTo>
                    <a:pt x="403446" y="197003"/>
                    <a:pt x="408936" y="199748"/>
                    <a:pt x="413078" y="193572"/>
                  </a:cubicBezTo>
                  <a:cubicBezTo>
                    <a:pt x="413347" y="193180"/>
                    <a:pt x="413617" y="192812"/>
                    <a:pt x="413935" y="192444"/>
                  </a:cubicBezTo>
                  <a:lnTo>
                    <a:pt x="414229" y="192126"/>
                  </a:lnTo>
                  <a:lnTo>
                    <a:pt x="414842" y="191489"/>
                  </a:lnTo>
                  <a:lnTo>
                    <a:pt x="415209" y="191195"/>
                  </a:lnTo>
                  <a:cubicBezTo>
                    <a:pt x="415406" y="191023"/>
                    <a:pt x="415602" y="190876"/>
                    <a:pt x="415822" y="190754"/>
                  </a:cubicBezTo>
                  <a:lnTo>
                    <a:pt x="416215" y="190509"/>
                  </a:lnTo>
                  <a:lnTo>
                    <a:pt x="416827" y="190190"/>
                  </a:lnTo>
                  <a:lnTo>
                    <a:pt x="417219" y="190018"/>
                  </a:lnTo>
                  <a:lnTo>
                    <a:pt x="417856" y="189798"/>
                  </a:lnTo>
                  <a:lnTo>
                    <a:pt x="418224" y="189798"/>
                  </a:lnTo>
                  <a:lnTo>
                    <a:pt x="418934" y="189798"/>
                  </a:lnTo>
                  <a:lnTo>
                    <a:pt x="419229" y="189798"/>
                  </a:lnTo>
                  <a:cubicBezTo>
                    <a:pt x="419498" y="189774"/>
                    <a:pt x="419768" y="189774"/>
                    <a:pt x="420037" y="189798"/>
                  </a:cubicBezTo>
                  <a:lnTo>
                    <a:pt x="420233" y="189798"/>
                  </a:lnTo>
                  <a:cubicBezTo>
                    <a:pt x="420577" y="189847"/>
                    <a:pt x="420920" y="189896"/>
                    <a:pt x="421238" y="189994"/>
                  </a:cubicBezTo>
                  <a:cubicBezTo>
                    <a:pt x="422709" y="178182"/>
                    <a:pt x="416386" y="176197"/>
                    <a:pt x="415014" y="1729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8" name="Freeform: Shape 1707">
              <a:extLst>
                <a:ext uri="{FF2B5EF4-FFF2-40B4-BE49-F238E27FC236}">
                  <a16:creationId xmlns:a16="http://schemas.microsoft.com/office/drawing/2014/main" xmlns="" id="{41007CB6-C98D-EAC2-87AD-2DFA65567BDA}"/>
                </a:ext>
              </a:extLst>
            </p:cNvPr>
            <p:cNvSpPr/>
            <p:nvPr/>
          </p:nvSpPr>
          <p:spPr>
            <a:xfrm>
              <a:off x="6147143" y="3502937"/>
              <a:ext cx="346026" cy="540395"/>
            </a:xfrm>
            <a:custGeom>
              <a:avLst/>
              <a:gdLst>
                <a:gd name="connsiteX0" fmla="*/ 77085 w 346026"/>
                <a:gd name="connsiteY0" fmla="*/ 539378 h 540395"/>
                <a:gd name="connsiteX1" fmla="*/ 84804 w 346026"/>
                <a:gd name="connsiteY1" fmla="*/ 536780 h 540395"/>
                <a:gd name="connsiteX2" fmla="*/ 91788 w 346026"/>
                <a:gd name="connsiteY2" fmla="*/ 534206 h 540395"/>
                <a:gd name="connsiteX3" fmla="*/ 98993 w 346026"/>
                <a:gd name="connsiteY3" fmla="*/ 529305 h 540395"/>
                <a:gd name="connsiteX4" fmla="*/ 107007 w 346026"/>
                <a:gd name="connsiteY4" fmla="*/ 527762 h 540395"/>
                <a:gd name="connsiteX5" fmla="*/ 108796 w 346026"/>
                <a:gd name="connsiteY5" fmla="*/ 535751 h 540395"/>
                <a:gd name="connsiteX6" fmla="*/ 117838 w 346026"/>
                <a:gd name="connsiteY6" fmla="*/ 536265 h 540395"/>
                <a:gd name="connsiteX7" fmla="*/ 128401 w 346026"/>
                <a:gd name="connsiteY7" fmla="*/ 525434 h 540395"/>
                <a:gd name="connsiteX8" fmla="*/ 141291 w 346026"/>
                <a:gd name="connsiteY8" fmla="*/ 521561 h 540395"/>
                <a:gd name="connsiteX9" fmla="*/ 168125 w 346026"/>
                <a:gd name="connsiteY9" fmla="*/ 518743 h 540395"/>
                <a:gd name="connsiteX10" fmla="*/ 181530 w 346026"/>
                <a:gd name="connsiteY10" fmla="*/ 505829 h 540395"/>
                <a:gd name="connsiteX11" fmla="*/ 186161 w 346026"/>
                <a:gd name="connsiteY11" fmla="*/ 499898 h 540395"/>
                <a:gd name="connsiteX12" fmla="*/ 179986 w 346026"/>
                <a:gd name="connsiteY12" fmla="*/ 494752 h 540395"/>
                <a:gd name="connsiteX13" fmla="*/ 182437 w 346026"/>
                <a:gd name="connsiteY13" fmla="*/ 489581 h 540395"/>
                <a:gd name="connsiteX14" fmla="*/ 192239 w 346026"/>
                <a:gd name="connsiteY14" fmla="*/ 486493 h 540395"/>
                <a:gd name="connsiteX15" fmla="*/ 215447 w 346026"/>
                <a:gd name="connsiteY15" fmla="*/ 486224 h 540395"/>
                <a:gd name="connsiteX16" fmla="*/ 232478 w 346026"/>
                <a:gd name="connsiteY16" fmla="*/ 480563 h 540395"/>
                <a:gd name="connsiteX17" fmla="*/ 250270 w 346026"/>
                <a:gd name="connsiteY17" fmla="*/ 464560 h 540395"/>
                <a:gd name="connsiteX18" fmla="*/ 267032 w 346026"/>
                <a:gd name="connsiteY18" fmla="*/ 450126 h 540395"/>
                <a:gd name="connsiteX19" fmla="*/ 280192 w 346026"/>
                <a:gd name="connsiteY19" fmla="*/ 430276 h 540395"/>
                <a:gd name="connsiteX20" fmla="*/ 294895 w 346026"/>
                <a:gd name="connsiteY20" fmla="*/ 423316 h 540395"/>
                <a:gd name="connsiteX21" fmla="*/ 310628 w 346026"/>
                <a:gd name="connsiteY21" fmla="*/ 422777 h 540395"/>
                <a:gd name="connsiteX22" fmla="*/ 311707 w 346026"/>
                <a:gd name="connsiteY22" fmla="*/ 418685 h 540395"/>
                <a:gd name="connsiteX23" fmla="*/ 312320 w 346026"/>
                <a:gd name="connsiteY23" fmla="*/ 417091 h 540395"/>
                <a:gd name="connsiteX24" fmla="*/ 312320 w 346026"/>
                <a:gd name="connsiteY24" fmla="*/ 416920 h 540395"/>
                <a:gd name="connsiteX25" fmla="*/ 312834 w 346026"/>
                <a:gd name="connsiteY25" fmla="*/ 415695 h 540395"/>
                <a:gd name="connsiteX26" fmla="*/ 302517 w 346026"/>
                <a:gd name="connsiteY26" fmla="*/ 405377 h 540395"/>
                <a:gd name="connsiteX27" fmla="*/ 296856 w 346026"/>
                <a:gd name="connsiteY27" fmla="*/ 384229 h 540395"/>
                <a:gd name="connsiteX28" fmla="*/ 294797 w 346026"/>
                <a:gd name="connsiteY28" fmla="*/ 371976 h 540395"/>
                <a:gd name="connsiteX29" fmla="*/ 281883 w 346026"/>
                <a:gd name="connsiteY29" fmla="*/ 366805 h 540395"/>
                <a:gd name="connsiteX30" fmla="*/ 277251 w 346026"/>
                <a:gd name="connsiteY30" fmla="*/ 358571 h 540395"/>
                <a:gd name="connsiteX31" fmla="*/ 283966 w 346026"/>
                <a:gd name="connsiteY31" fmla="*/ 349283 h 540395"/>
                <a:gd name="connsiteX32" fmla="*/ 286024 w 346026"/>
                <a:gd name="connsiteY32" fmla="*/ 337937 h 540395"/>
                <a:gd name="connsiteX33" fmla="*/ 285509 w 346026"/>
                <a:gd name="connsiteY33" fmla="*/ 328649 h 540395"/>
                <a:gd name="connsiteX34" fmla="*/ 295826 w 346026"/>
                <a:gd name="connsiteY34" fmla="*/ 320390 h 540395"/>
                <a:gd name="connsiteX35" fmla="*/ 294797 w 346026"/>
                <a:gd name="connsiteY35" fmla="*/ 306985 h 540395"/>
                <a:gd name="connsiteX36" fmla="*/ 300458 w 346026"/>
                <a:gd name="connsiteY36" fmla="*/ 300785 h 540395"/>
                <a:gd name="connsiteX37" fmla="*/ 303546 w 346026"/>
                <a:gd name="connsiteY37" fmla="*/ 294070 h 540395"/>
                <a:gd name="connsiteX38" fmla="*/ 310261 w 346026"/>
                <a:gd name="connsiteY38" fmla="*/ 286351 h 540395"/>
                <a:gd name="connsiteX39" fmla="*/ 311290 w 346026"/>
                <a:gd name="connsiteY39" fmla="*/ 275519 h 540395"/>
                <a:gd name="connsiteX40" fmla="*/ 318005 w 346026"/>
                <a:gd name="connsiteY40" fmla="*/ 267775 h 540395"/>
                <a:gd name="connsiteX41" fmla="*/ 330380 w 346026"/>
                <a:gd name="connsiteY41" fmla="*/ 263658 h 540395"/>
                <a:gd name="connsiteX42" fmla="*/ 345844 w 346026"/>
                <a:gd name="connsiteY42" fmla="*/ 263658 h 540395"/>
                <a:gd name="connsiteX43" fmla="*/ 345844 w 346026"/>
                <a:gd name="connsiteY43" fmla="*/ 132991 h 540395"/>
                <a:gd name="connsiteX44" fmla="*/ 93626 w 346026"/>
                <a:gd name="connsiteY44" fmla="*/ 2471 h 540395"/>
                <a:gd name="connsiteX45" fmla="*/ 62675 w 346026"/>
                <a:gd name="connsiteY45" fmla="*/ 7373 h 540395"/>
                <a:gd name="connsiteX46" fmla="*/ 60763 w 346026"/>
                <a:gd name="connsiteY46" fmla="*/ 8132 h 540395"/>
                <a:gd name="connsiteX47" fmla="*/ 60396 w 346026"/>
                <a:gd name="connsiteY47" fmla="*/ 8329 h 540395"/>
                <a:gd name="connsiteX48" fmla="*/ 59146 w 346026"/>
                <a:gd name="connsiteY48" fmla="*/ 8941 h 540395"/>
                <a:gd name="connsiteX49" fmla="*/ 58705 w 346026"/>
                <a:gd name="connsiteY49" fmla="*/ 9186 h 540395"/>
                <a:gd name="connsiteX50" fmla="*/ 57774 w 346026"/>
                <a:gd name="connsiteY50" fmla="*/ 9725 h 540395"/>
                <a:gd name="connsiteX51" fmla="*/ 57333 w 346026"/>
                <a:gd name="connsiteY51" fmla="*/ 10019 h 540395"/>
                <a:gd name="connsiteX52" fmla="*/ 56573 w 346026"/>
                <a:gd name="connsiteY52" fmla="*/ 10534 h 540395"/>
                <a:gd name="connsiteX53" fmla="*/ 56156 w 346026"/>
                <a:gd name="connsiteY53" fmla="*/ 10852 h 540395"/>
                <a:gd name="connsiteX54" fmla="*/ 55544 w 346026"/>
                <a:gd name="connsiteY54" fmla="*/ 11343 h 540395"/>
                <a:gd name="connsiteX55" fmla="*/ 55151 w 346026"/>
                <a:gd name="connsiteY55" fmla="*/ 11686 h 540395"/>
                <a:gd name="connsiteX56" fmla="*/ 54612 w 346026"/>
                <a:gd name="connsiteY56" fmla="*/ 12151 h 540395"/>
                <a:gd name="connsiteX57" fmla="*/ 54245 w 346026"/>
                <a:gd name="connsiteY57" fmla="*/ 12495 h 540395"/>
                <a:gd name="connsiteX58" fmla="*/ 53706 w 346026"/>
                <a:gd name="connsiteY58" fmla="*/ 13009 h 540395"/>
                <a:gd name="connsiteX59" fmla="*/ 53215 w 346026"/>
                <a:gd name="connsiteY59" fmla="*/ 13475 h 540395"/>
                <a:gd name="connsiteX60" fmla="*/ 52995 w 346026"/>
                <a:gd name="connsiteY60" fmla="*/ 13695 h 540395"/>
                <a:gd name="connsiteX61" fmla="*/ 53901 w 346026"/>
                <a:gd name="connsiteY61" fmla="*/ 24650 h 540395"/>
                <a:gd name="connsiteX62" fmla="*/ 56745 w 346026"/>
                <a:gd name="connsiteY62" fmla="*/ 42686 h 540395"/>
                <a:gd name="connsiteX63" fmla="*/ 57259 w 346026"/>
                <a:gd name="connsiteY63" fmla="*/ 58688 h 540395"/>
                <a:gd name="connsiteX64" fmla="*/ 64611 w 346026"/>
                <a:gd name="connsiteY64" fmla="*/ 72363 h 540395"/>
                <a:gd name="connsiteX65" fmla="*/ 70272 w 346026"/>
                <a:gd name="connsiteY65" fmla="*/ 89125 h 540395"/>
                <a:gd name="connsiteX66" fmla="*/ 79045 w 346026"/>
                <a:gd name="connsiteY66" fmla="*/ 98413 h 540395"/>
                <a:gd name="connsiteX67" fmla="*/ 82917 w 346026"/>
                <a:gd name="connsiteY67" fmla="*/ 108975 h 540395"/>
                <a:gd name="connsiteX68" fmla="*/ 76717 w 346026"/>
                <a:gd name="connsiteY68" fmla="*/ 120322 h 540395"/>
                <a:gd name="connsiteX69" fmla="*/ 73114 w 346026"/>
                <a:gd name="connsiteY69" fmla="*/ 136569 h 540395"/>
                <a:gd name="connsiteX70" fmla="*/ 71571 w 346026"/>
                <a:gd name="connsiteY70" fmla="*/ 181195 h 540395"/>
                <a:gd name="connsiteX71" fmla="*/ 67699 w 346026"/>
                <a:gd name="connsiteY71" fmla="*/ 209818 h 540395"/>
                <a:gd name="connsiteX72" fmla="*/ 59195 w 346026"/>
                <a:gd name="connsiteY72" fmla="*/ 233810 h 540395"/>
                <a:gd name="connsiteX73" fmla="*/ 16628 w 346026"/>
                <a:gd name="connsiteY73" fmla="*/ 282822 h 540395"/>
                <a:gd name="connsiteX74" fmla="*/ 2194 w 346026"/>
                <a:gd name="connsiteY74" fmla="*/ 303456 h 540395"/>
                <a:gd name="connsiteX75" fmla="*/ 3223 w 346026"/>
                <a:gd name="connsiteY75" fmla="*/ 310955 h 540395"/>
                <a:gd name="connsiteX76" fmla="*/ 4252 w 346026"/>
                <a:gd name="connsiteY76" fmla="*/ 322032 h 540395"/>
                <a:gd name="connsiteX77" fmla="*/ 4130 w 346026"/>
                <a:gd name="connsiteY77" fmla="*/ 324090 h 540395"/>
                <a:gd name="connsiteX78" fmla="*/ 4130 w 346026"/>
                <a:gd name="connsiteY78" fmla="*/ 324409 h 540395"/>
                <a:gd name="connsiteX79" fmla="*/ 3811 w 346026"/>
                <a:gd name="connsiteY79" fmla="*/ 325904 h 540395"/>
                <a:gd name="connsiteX80" fmla="*/ 3811 w 346026"/>
                <a:gd name="connsiteY80" fmla="*/ 326076 h 540395"/>
                <a:gd name="connsiteX81" fmla="*/ 3272 w 346026"/>
                <a:gd name="connsiteY81" fmla="*/ 327473 h 540395"/>
                <a:gd name="connsiteX82" fmla="*/ 3272 w 346026"/>
                <a:gd name="connsiteY82" fmla="*/ 327473 h 540395"/>
                <a:gd name="connsiteX83" fmla="*/ 2488 w 346026"/>
                <a:gd name="connsiteY83" fmla="*/ 328795 h 540395"/>
                <a:gd name="connsiteX84" fmla="*/ 17779 w 346026"/>
                <a:gd name="connsiteY84" fmla="*/ 345435 h 540395"/>
                <a:gd name="connsiteX85" fmla="*/ 18956 w 346026"/>
                <a:gd name="connsiteY85" fmla="*/ 346979 h 540395"/>
                <a:gd name="connsiteX86" fmla="*/ 19324 w 346026"/>
                <a:gd name="connsiteY86" fmla="*/ 347641 h 540395"/>
                <a:gd name="connsiteX87" fmla="*/ 19838 w 346026"/>
                <a:gd name="connsiteY87" fmla="*/ 348597 h 540395"/>
                <a:gd name="connsiteX88" fmla="*/ 20230 w 346026"/>
                <a:gd name="connsiteY88" fmla="*/ 349504 h 540395"/>
                <a:gd name="connsiteX89" fmla="*/ 20500 w 346026"/>
                <a:gd name="connsiteY89" fmla="*/ 350190 h 540395"/>
                <a:gd name="connsiteX90" fmla="*/ 20843 w 346026"/>
                <a:gd name="connsiteY90" fmla="*/ 351317 h 540395"/>
                <a:gd name="connsiteX91" fmla="*/ 20843 w 346026"/>
                <a:gd name="connsiteY91" fmla="*/ 351317 h 540395"/>
                <a:gd name="connsiteX92" fmla="*/ 32630 w 346026"/>
                <a:gd name="connsiteY92" fmla="*/ 354282 h 540395"/>
                <a:gd name="connsiteX93" fmla="*/ 39859 w 346026"/>
                <a:gd name="connsiteY93" fmla="*/ 361511 h 540395"/>
                <a:gd name="connsiteX94" fmla="*/ 45006 w 346026"/>
                <a:gd name="connsiteY94" fmla="*/ 368716 h 540395"/>
                <a:gd name="connsiteX95" fmla="*/ 49147 w 346026"/>
                <a:gd name="connsiteY95" fmla="*/ 378004 h 540395"/>
                <a:gd name="connsiteX96" fmla="*/ 52235 w 346026"/>
                <a:gd name="connsiteY96" fmla="*/ 385919 h 540395"/>
                <a:gd name="connsiteX97" fmla="*/ 54980 w 346026"/>
                <a:gd name="connsiteY97" fmla="*/ 399324 h 540395"/>
                <a:gd name="connsiteX98" fmla="*/ 53608 w 346026"/>
                <a:gd name="connsiteY98" fmla="*/ 415841 h 540395"/>
                <a:gd name="connsiteX99" fmla="*/ 52579 w 346026"/>
                <a:gd name="connsiteY99" fmla="*/ 428903 h 540395"/>
                <a:gd name="connsiteX100" fmla="*/ 58068 w 346026"/>
                <a:gd name="connsiteY100" fmla="*/ 440593 h 540395"/>
                <a:gd name="connsiteX101" fmla="*/ 63925 w 346026"/>
                <a:gd name="connsiteY101" fmla="*/ 447479 h 540395"/>
                <a:gd name="connsiteX102" fmla="*/ 73555 w 346026"/>
                <a:gd name="connsiteY102" fmla="*/ 452969 h 540395"/>
                <a:gd name="connsiteX103" fmla="*/ 71105 w 346026"/>
                <a:gd name="connsiteY103" fmla="*/ 458483 h 540395"/>
                <a:gd name="connsiteX104" fmla="*/ 41526 w 346026"/>
                <a:gd name="connsiteY104" fmla="*/ 455713 h 540395"/>
                <a:gd name="connsiteX105" fmla="*/ 22264 w 346026"/>
                <a:gd name="connsiteY105" fmla="*/ 457110 h 540395"/>
                <a:gd name="connsiteX106" fmla="*/ 21235 w 346026"/>
                <a:gd name="connsiteY106" fmla="*/ 472230 h 540395"/>
                <a:gd name="connsiteX107" fmla="*/ 40154 w 346026"/>
                <a:gd name="connsiteY107" fmla="*/ 491492 h 540395"/>
                <a:gd name="connsiteX108" fmla="*/ 52407 w 346026"/>
                <a:gd name="connsiteY108" fmla="*/ 501123 h 540395"/>
                <a:gd name="connsiteX109" fmla="*/ 62381 w 346026"/>
                <a:gd name="connsiteY109" fmla="*/ 513376 h 540395"/>
                <a:gd name="connsiteX110" fmla="*/ 66841 w 346026"/>
                <a:gd name="connsiteY110" fmla="*/ 524723 h 540395"/>
                <a:gd name="connsiteX111" fmla="*/ 67184 w 346026"/>
                <a:gd name="connsiteY111" fmla="*/ 525115 h 540395"/>
                <a:gd name="connsiteX112" fmla="*/ 67184 w 346026"/>
                <a:gd name="connsiteY112" fmla="*/ 525311 h 540395"/>
                <a:gd name="connsiteX113" fmla="*/ 67404 w 346026"/>
                <a:gd name="connsiteY113" fmla="*/ 525654 h 540395"/>
                <a:gd name="connsiteX114" fmla="*/ 67552 w 346026"/>
                <a:gd name="connsiteY114" fmla="*/ 525948 h 540395"/>
                <a:gd name="connsiteX115" fmla="*/ 67748 w 346026"/>
                <a:gd name="connsiteY115" fmla="*/ 526340 h 540395"/>
                <a:gd name="connsiteX116" fmla="*/ 67943 w 346026"/>
                <a:gd name="connsiteY116" fmla="*/ 526707 h 540395"/>
                <a:gd name="connsiteX117" fmla="*/ 68115 w 346026"/>
                <a:gd name="connsiteY117" fmla="*/ 527100 h 540395"/>
                <a:gd name="connsiteX118" fmla="*/ 68311 w 346026"/>
                <a:gd name="connsiteY118" fmla="*/ 527565 h 540395"/>
                <a:gd name="connsiteX119" fmla="*/ 68483 w 346026"/>
                <a:gd name="connsiteY119" fmla="*/ 527982 h 540395"/>
                <a:gd name="connsiteX120" fmla="*/ 68679 w 346026"/>
                <a:gd name="connsiteY120" fmla="*/ 528521 h 540395"/>
                <a:gd name="connsiteX121" fmla="*/ 68801 w 346026"/>
                <a:gd name="connsiteY121" fmla="*/ 528889 h 540395"/>
                <a:gd name="connsiteX122" fmla="*/ 68998 w 346026"/>
                <a:gd name="connsiteY122" fmla="*/ 529526 h 540395"/>
                <a:gd name="connsiteX123" fmla="*/ 68998 w 346026"/>
                <a:gd name="connsiteY123" fmla="*/ 529869 h 540395"/>
                <a:gd name="connsiteX124" fmla="*/ 69193 w 346026"/>
                <a:gd name="connsiteY124" fmla="*/ 530555 h 540395"/>
                <a:gd name="connsiteX125" fmla="*/ 69193 w 346026"/>
                <a:gd name="connsiteY125" fmla="*/ 530874 h 540395"/>
                <a:gd name="connsiteX126" fmla="*/ 69365 w 346026"/>
                <a:gd name="connsiteY126" fmla="*/ 531609 h 540395"/>
                <a:gd name="connsiteX127" fmla="*/ 69365 w 346026"/>
                <a:gd name="connsiteY127" fmla="*/ 531903 h 540395"/>
                <a:gd name="connsiteX128" fmla="*/ 69512 w 346026"/>
                <a:gd name="connsiteY128" fmla="*/ 532663 h 540395"/>
                <a:gd name="connsiteX129" fmla="*/ 69512 w 346026"/>
                <a:gd name="connsiteY129" fmla="*/ 532932 h 540395"/>
                <a:gd name="connsiteX130" fmla="*/ 69635 w 346026"/>
                <a:gd name="connsiteY130" fmla="*/ 533716 h 540395"/>
                <a:gd name="connsiteX131" fmla="*/ 69635 w 346026"/>
                <a:gd name="connsiteY131" fmla="*/ 533913 h 540395"/>
                <a:gd name="connsiteX132" fmla="*/ 69635 w 346026"/>
                <a:gd name="connsiteY132" fmla="*/ 534696 h 540395"/>
                <a:gd name="connsiteX133" fmla="*/ 69635 w 346026"/>
                <a:gd name="connsiteY133" fmla="*/ 535800 h 540395"/>
                <a:gd name="connsiteX134" fmla="*/ 69635 w 346026"/>
                <a:gd name="connsiteY134" fmla="*/ 536510 h 540395"/>
                <a:gd name="connsiteX135" fmla="*/ 69463 w 346026"/>
                <a:gd name="connsiteY135" fmla="*/ 537196 h 540395"/>
                <a:gd name="connsiteX136" fmla="*/ 69463 w 346026"/>
                <a:gd name="connsiteY136" fmla="*/ 537196 h 540395"/>
                <a:gd name="connsiteX137" fmla="*/ 69193 w 346026"/>
                <a:gd name="connsiteY137" fmla="*/ 537809 h 540395"/>
                <a:gd name="connsiteX138" fmla="*/ 69193 w 346026"/>
                <a:gd name="connsiteY138" fmla="*/ 537809 h 540395"/>
                <a:gd name="connsiteX139" fmla="*/ 77085 w 346026"/>
                <a:gd name="connsiteY139" fmla="*/ 539378 h 54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46026" h="540395">
                  <a:moveTo>
                    <a:pt x="77085" y="539378"/>
                  </a:moveTo>
                  <a:cubicBezTo>
                    <a:pt x="82231" y="539378"/>
                    <a:pt x="84044" y="539108"/>
                    <a:pt x="84804" y="536780"/>
                  </a:cubicBezTo>
                  <a:cubicBezTo>
                    <a:pt x="85564" y="534452"/>
                    <a:pt x="88161" y="534721"/>
                    <a:pt x="91788" y="534206"/>
                  </a:cubicBezTo>
                  <a:cubicBezTo>
                    <a:pt x="95415" y="533692"/>
                    <a:pt x="96690" y="532393"/>
                    <a:pt x="98993" y="529305"/>
                  </a:cubicBezTo>
                  <a:cubicBezTo>
                    <a:pt x="101297" y="526217"/>
                    <a:pt x="107007" y="523375"/>
                    <a:pt x="107007" y="527762"/>
                  </a:cubicBezTo>
                  <a:cubicBezTo>
                    <a:pt x="107007" y="532148"/>
                    <a:pt x="105438" y="535113"/>
                    <a:pt x="108796" y="535751"/>
                  </a:cubicBezTo>
                  <a:cubicBezTo>
                    <a:pt x="112153" y="536388"/>
                    <a:pt x="114211" y="543494"/>
                    <a:pt x="117838" y="536265"/>
                  </a:cubicBezTo>
                  <a:cubicBezTo>
                    <a:pt x="121465" y="529036"/>
                    <a:pt x="122740" y="525703"/>
                    <a:pt x="128401" y="525434"/>
                  </a:cubicBezTo>
                  <a:cubicBezTo>
                    <a:pt x="134062" y="525164"/>
                    <a:pt x="133302" y="521561"/>
                    <a:pt x="141291" y="521561"/>
                  </a:cubicBezTo>
                  <a:cubicBezTo>
                    <a:pt x="149280" y="521561"/>
                    <a:pt x="163224" y="523889"/>
                    <a:pt x="168125" y="518743"/>
                  </a:cubicBezTo>
                  <a:cubicBezTo>
                    <a:pt x="172266" y="514111"/>
                    <a:pt x="176751" y="509798"/>
                    <a:pt x="181530" y="505829"/>
                  </a:cubicBezTo>
                  <a:cubicBezTo>
                    <a:pt x="185647" y="502741"/>
                    <a:pt x="186946" y="502496"/>
                    <a:pt x="186161" y="499898"/>
                  </a:cubicBezTo>
                  <a:cubicBezTo>
                    <a:pt x="185377" y="497300"/>
                    <a:pt x="184372" y="496565"/>
                    <a:pt x="179986" y="494752"/>
                  </a:cubicBezTo>
                  <a:cubicBezTo>
                    <a:pt x="175600" y="492938"/>
                    <a:pt x="178173" y="490610"/>
                    <a:pt x="182437" y="489581"/>
                  </a:cubicBezTo>
                  <a:cubicBezTo>
                    <a:pt x="186701" y="488552"/>
                    <a:pt x="185009" y="485978"/>
                    <a:pt x="192239" y="486493"/>
                  </a:cubicBezTo>
                  <a:cubicBezTo>
                    <a:pt x="199469" y="487007"/>
                    <a:pt x="211844" y="488552"/>
                    <a:pt x="215447" y="486224"/>
                  </a:cubicBezTo>
                  <a:cubicBezTo>
                    <a:pt x="219049" y="483895"/>
                    <a:pt x="225004" y="485978"/>
                    <a:pt x="232478" y="480563"/>
                  </a:cubicBezTo>
                  <a:cubicBezTo>
                    <a:pt x="239046" y="476004"/>
                    <a:pt x="245025" y="470613"/>
                    <a:pt x="250270" y="464560"/>
                  </a:cubicBezTo>
                  <a:cubicBezTo>
                    <a:pt x="255048" y="458899"/>
                    <a:pt x="260709" y="454022"/>
                    <a:pt x="267032" y="450126"/>
                  </a:cubicBezTo>
                  <a:cubicBezTo>
                    <a:pt x="272963" y="446523"/>
                    <a:pt x="272963" y="433364"/>
                    <a:pt x="280192" y="430276"/>
                  </a:cubicBezTo>
                  <a:cubicBezTo>
                    <a:pt x="287421" y="427188"/>
                    <a:pt x="288965" y="423316"/>
                    <a:pt x="294895" y="423316"/>
                  </a:cubicBezTo>
                  <a:cubicBezTo>
                    <a:pt x="298571" y="423316"/>
                    <a:pt x="305727" y="422998"/>
                    <a:pt x="310628" y="422777"/>
                  </a:cubicBezTo>
                  <a:cubicBezTo>
                    <a:pt x="310898" y="421380"/>
                    <a:pt x="311241" y="420033"/>
                    <a:pt x="311707" y="418685"/>
                  </a:cubicBezTo>
                  <a:cubicBezTo>
                    <a:pt x="311903" y="418096"/>
                    <a:pt x="312123" y="417557"/>
                    <a:pt x="312320" y="417091"/>
                  </a:cubicBezTo>
                  <a:lnTo>
                    <a:pt x="312320" y="416920"/>
                  </a:lnTo>
                  <a:cubicBezTo>
                    <a:pt x="312515" y="416479"/>
                    <a:pt x="312687" y="416038"/>
                    <a:pt x="312834" y="415695"/>
                  </a:cubicBezTo>
                  <a:cubicBezTo>
                    <a:pt x="314378" y="412093"/>
                    <a:pt x="308717" y="407951"/>
                    <a:pt x="302517" y="405377"/>
                  </a:cubicBezTo>
                  <a:cubicBezTo>
                    <a:pt x="296317" y="402805"/>
                    <a:pt x="297885" y="390429"/>
                    <a:pt x="296856" y="384229"/>
                  </a:cubicBezTo>
                  <a:cubicBezTo>
                    <a:pt x="295826" y="378029"/>
                    <a:pt x="293768" y="375970"/>
                    <a:pt x="294797" y="371976"/>
                  </a:cubicBezTo>
                  <a:cubicBezTo>
                    <a:pt x="295826" y="367981"/>
                    <a:pt x="287445" y="366805"/>
                    <a:pt x="281883" y="366805"/>
                  </a:cubicBezTo>
                  <a:cubicBezTo>
                    <a:pt x="276320" y="366805"/>
                    <a:pt x="277251" y="362173"/>
                    <a:pt x="277251" y="358571"/>
                  </a:cubicBezTo>
                  <a:cubicBezTo>
                    <a:pt x="277251" y="354968"/>
                    <a:pt x="278280" y="351856"/>
                    <a:pt x="283966" y="349283"/>
                  </a:cubicBezTo>
                  <a:cubicBezTo>
                    <a:pt x="289651" y="346710"/>
                    <a:pt x="289112" y="339480"/>
                    <a:pt x="286024" y="337937"/>
                  </a:cubicBezTo>
                  <a:cubicBezTo>
                    <a:pt x="282937" y="336393"/>
                    <a:pt x="285509" y="335339"/>
                    <a:pt x="285509" y="328649"/>
                  </a:cubicBezTo>
                  <a:cubicBezTo>
                    <a:pt x="285509" y="321959"/>
                    <a:pt x="289112" y="322449"/>
                    <a:pt x="295826" y="320390"/>
                  </a:cubicBezTo>
                  <a:cubicBezTo>
                    <a:pt x="302542" y="318332"/>
                    <a:pt x="294797" y="310588"/>
                    <a:pt x="294797" y="306985"/>
                  </a:cubicBezTo>
                  <a:cubicBezTo>
                    <a:pt x="294797" y="303383"/>
                    <a:pt x="295826" y="300785"/>
                    <a:pt x="300458" y="300785"/>
                  </a:cubicBezTo>
                  <a:cubicBezTo>
                    <a:pt x="305090" y="300785"/>
                    <a:pt x="303546" y="297697"/>
                    <a:pt x="303546" y="294070"/>
                  </a:cubicBezTo>
                  <a:cubicBezTo>
                    <a:pt x="303546" y="290444"/>
                    <a:pt x="305114" y="287895"/>
                    <a:pt x="310261" y="286351"/>
                  </a:cubicBezTo>
                  <a:cubicBezTo>
                    <a:pt x="315407" y="284807"/>
                    <a:pt x="314378" y="280151"/>
                    <a:pt x="311290" y="275519"/>
                  </a:cubicBezTo>
                  <a:cubicBezTo>
                    <a:pt x="308202" y="270888"/>
                    <a:pt x="311804" y="267775"/>
                    <a:pt x="318005" y="267775"/>
                  </a:cubicBezTo>
                  <a:cubicBezTo>
                    <a:pt x="324205" y="267775"/>
                    <a:pt x="326778" y="267775"/>
                    <a:pt x="330380" y="263658"/>
                  </a:cubicBezTo>
                  <a:cubicBezTo>
                    <a:pt x="333983" y="259542"/>
                    <a:pt x="345844" y="263658"/>
                    <a:pt x="345844" y="263658"/>
                  </a:cubicBezTo>
                  <a:lnTo>
                    <a:pt x="345844" y="132991"/>
                  </a:lnTo>
                  <a:cubicBezTo>
                    <a:pt x="309256" y="114146"/>
                    <a:pt x="106761" y="9970"/>
                    <a:pt x="93626" y="2471"/>
                  </a:cubicBezTo>
                  <a:cubicBezTo>
                    <a:pt x="79167" y="-5787"/>
                    <a:pt x="73678" y="3158"/>
                    <a:pt x="62675" y="7373"/>
                  </a:cubicBezTo>
                  <a:cubicBezTo>
                    <a:pt x="61989" y="7618"/>
                    <a:pt x="61351" y="7887"/>
                    <a:pt x="60763" y="8132"/>
                  </a:cubicBezTo>
                  <a:lnTo>
                    <a:pt x="60396" y="8329"/>
                  </a:lnTo>
                  <a:cubicBezTo>
                    <a:pt x="59954" y="8524"/>
                    <a:pt x="59538" y="8721"/>
                    <a:pt x="59146" y="8941"/>
                  </a:cubicBezTo>
                  <a:lnTo>
                    <a:pt x="58705" y="9186"/>
                  </a:lnTo>
                  <a:lnTo>
                    <a:pt x="57774" y="9725"/>
                  </a:lnTo>
                  <a:lnTo>
                    <a:pt x="57333" y="10019"/>
                  </a:lnTo>
                  <a:lnTo>
                    <a:pt x="56573" y="10534"/>
                  </a:lnTo>
                  <a:lnTo>
                    <a:pt x="56156" y="10852"/>
                  </a:lnTo>
                  <a:lnTo>
                    <a:pt x="55544" y="11343"/>
                  </a:lnTo>
                  <a:lnTo>
                    <a:pt x="55151" y="11686"/>
                  </a:lnTo>
                  <a:lnTo>
                    <a:pt x="54612" y="12151"/>
                  </a:lnTo>
                  <a:lnTo>
                    <a:pt x="54245" y="12495"/>
                  </a:lnTo>
                  <a:lnTo>
                    <a:pt x="53706" y="13009"/>
                  </a:lnTo>
                  <a:lnTo>
                    <a:pt x="53215" y="13475"/>
                  </a:lnTo>
                  <a:lnTo>
                    <a:pt x="52995" y="13695"/>
                  </a:lnTo>
                  <a:cubicBezTo>
                    <a:pt x="53485" y="17322"/>
                    <a:pt x="53804" y="20974"/>
                    <a:pt x="53901" y="24650"/>
                  </a:cubicBezTo>
                  <a:cubicBezTo>
                    <a:pt x="53901" y="30311"/>
                    <a:pt x="53901" y="37540"/>
                    <a:pt x="56745" y="42686"/>
                  </a:cubicBezTo>
                  <a:cubicBezTo>
                    <a:pt x="59587" y="47832"/>
                    <a:pt x="56745" y="53273"/>
                    <a:pt x="57259" y="58688"/>
                  </a:cubicBezTo>
                  <a:cubicBezTo>
                    <a:pt x="57774" y="64105"/>
                    <a:pt x="61646" y="69006"/>
                    <a:pt x="64611" y="72363"/>
                  </a:cubicBezTo>
                  <a:cubicBezTo>
                    <a:pt x="68164" y="77240"/>
                    <a:pt x="70125" y="83097"/>
                    <a:pt x="70272" y="89125"/>
                  </a:cubicBezTo>
                  <a:cubicBezTo>
                    <a:pt x="70272" y="95301"/>
                    <a:pt x="74144" y="95840"/>
                    <a:pt x="79045" y="98413"/>
                  </a:cubicBezTo>
                  <a:cubicBezTo>
                    <a:pt x="83946" y="100986"/>
                    <a:pt x="82647" y="104074"/>
                    <a:pt x="82917" y="108975"/>
                  </a:cubicBezTo>
                  <a:cubicBezTo>
                    <a:pt x="83187" y="113876"/>
                    <a:pt x="79290" y="116719"/>
                    <a:pt x="76717" y="120322"/>
                  </a:cubicBezTo>
                  <a:cubicBezTo>
                    <a:pt x="74144" y="123924"/>
                    <a:pt x="74144" y="130639"/>
                    <a:pt x="73114" y="136569"/>
                  </a:cubicBezTo>
                  <a:cubicBezTo>
                    <a:pt x="72085" y="142500"/>
                    <a:pt x="71571" y="172177"/>
                    <a:pt x="71571" y="181195"/>
                  </a:cubicBezTo>
                  <a:cubicBezTo>
                    <a:pt x="71571" y="190213"/>
                    <a:pt x="67699" y="199771"/>
                    <a:pt x="67699" y="209818"/>
                  </a:cubicBezTo>
                  <a:cubicBezTo>
                    <a:pt x="67699" y="219866"/>
                    <a:pt x="67943" y="227095"/>
                    <a:pt x="59195" y="233810"/>
                  </a:cubicBezTo>
                  <a:cubicBezTo>
                    <a:pt x="50446" y="240525"/>
                    <a:pt x="20745" y="277382"/>
                    <a:pt x="16628" y="282822"/>
                  </a:cubicBezTo>
                  <a:cubicBezTo>
                    <a:pt x="12511" y="288263"/>
                    <a:pt x="7095" y="301153"/>
                    <a:pt x="2194" y="303456"/>
                  </a:cubicBezTo>
                  <a:cubicBezTo>
                    <a:pt x="-2707" y="305760"/>
                    <a:pt x="1164" y="308112"/>
                    <a:pt x="3223" y="310955"/>
                  </a:cubicBezTo>
                  <a:cubicBezTo>
                    <a:pt x="5282" y="313798"/>
                    <a:pt x="4252" y="316347"/>
                    <a:pt x="4252" y="322032"/>
                  </a:cubicBezTo>
                  <a:cubicBezTo>
                    <a:pt x="4252" y="322718"/>
                    <a:pt x="4203" y="323404"/>
                    <a:pt x="4130" y="324090"/>
                  </a:cubicBezTo>
                  <a:cubicBezTo>
                    <a:pt x="4105" y="324189"/>
                    <a:pt x="4105" y="324311"/>
                    <a:pt x="4130" y="324409"/>
                  </a:cubicBezTo>
                  <a:cubicBezTo>
                    <a:pt x="4056" y="324924"/>
                    <a:pt x="3958" y="325414"/>
                    <a:pt x="3811" y="325904"/>
                  </a:cubicBezTo>
                  <a:cubicBezTo>
                    <a:pt x="3811" y="325953"/>
                    <a:pt x="3811" y="326027"/>
                    <a:pt x="3811" y="326076"/>
                  </a:cubicBezTo>
                  <a:cubicBezTo>
                    <a:pt x="3664" y="326566"/>
                    <a:pt x="3493" y="327031"/>
                    <a:pt x="3272" y="327473"/>
                  </a:cubicBezTo>
                  <a:cubicBezTo>
                    <a:pt x="3272" y="327473"/>
                    <a:pt x="3272" y="327473"/>
                    <a:pt x="3272" y="327473"/>
                  </a:cubicBezTo>
                  <a:cubicBezTo>
                    <a:pt x="3051" y="327938"/>
                    <a:pt x="2782" y="328379"/>
                    <a:pt x="2488" y="328795"/>
                  </a:cubicBezTo>
                  <a:cubicBezTo>
                    <a:pt x="6678" y="333305"/>
                    <a:pt x="14937" y="342201"/>
                    <a:pt x="17779" y="345435"/>
                  </a:cubicBezTo>
                  <a:cubicBezTo>
                    <a:pt x="18221" y="345926"/>
                    <a:pt x="18613" y="346440"/>
                    <a:pt x="18956" y="346979"/>
                  </a:cubicBezTo>
                  <a:lnTo>
                    <a:pt x="19324" y="347641"/>
                  </a:lnTo>
                  <a:cubicBezTo>
                    <a:pt x="19519" y="347959"/>
                    <a:pt x="19691" y="348278"/>
                    <a:pt x="19838" y="348597"/>
                  </a:cubicBezTo>
                  <a:cubicBezTo>
                    <a:pt x="19985" y="348891"/>
                    <a:pt x="20108" y="349209"/>
                    <a:pt x="20230" y="349504"/>
                  </a:cubicBezTo>
                  <a:cubicBezTo>
                    <a:pt x="20353" y="349797"/>
                    <a:pt x="20402" y="349969"/>
                    <a:pt x="20500" y="350190"/>
                  </a:cubicBezTo>
                  <a:cubicBezTo>
                    <a:pt x="20598" y="350410"/>
                    <a:pt x="20745" y="350925"/>
                    <a:pt x="20843" y="351317"/>
                  </a:cubicBezTo>
                  <a:lnTo>
                    <a:pt x="20843" y="351317"/>
                  </a:lnTo>
                  <a:cubicBezTo>
                    <a:pt x="25475" y="351317"/>
                    <a:pt x="32189" y="351586"/>
                    <a:pt x="32630" y="354282"/>
                  </a:cubicBezTo>
                  <a:cubicBezTo>
                    <a:pt x="33316" y="358424"/>
                    <a:pt x="35375" y="359453"/>
                    <a:pt x="39859" y="361511"/>
                  </a:cubicBezTo>
                  <a:cubicBezTo>
                    <a:pt x="44344" y="363570"/>
                    <a:pt x="41918" y="366413"/>
                    <a:pt x="45006" y="368716"/>
                  </a:cubicBezTo>
                  <a:cubicBezTo>
                    <a:pt x="47799" y="370971"/>
                    <a:pt x="49344" y="374426"/>
                    <a:pt x="49147" y="378004"/>
                  </a:cubicBezTo>
                  <a:cubicBezTo>
                    <a:pt x="48829" y="380994"/>
                    <a:pt x="49981" y="383934"/>
                    <a:pt x="52235" y="385919"/>
                  </a:cubicBezTo>
                  <a:cubicBezTo>
                    <a:pt x="54686" y="387978"/>
                    <a:pt x="54980" y="394178"/>
                    <a:pt x="54980" y="399324"/>
                  </a:cubicBezTo>
                  <a:cubicBezTo>
                    <a:pt x="54980" y="404471"/>
                    <a:pt x="56352" y="412754"/>
                    <a:pt x="53608" y="415841"/>
                  </a:cubicBezTo>
                  <a:cubicBezTo>
                    <a:pt x="50520" y="419542"/>
                    <a:pt x="50128" y="424762"/>
                    <a:pt x="52579" y="428903"/>
                  </a:cubicBezTo>
                  <a:cubicBezTo>
                    <a:pt x="55323" y="433020"/>
                    <a:pt x="53950" y="437848"/>
                    <a:pt x="58068" y="440593"/>
                  </a:cubicBezTo>
                  <a:cubicBezTo>
                    <a:pt x="62185" y="443338"/>
                    <a:pt x="62209" y="445078"/>
                    <a:pt x="63925" y="447479"/>
                  </a:cubicBezTo>
                  <a:cubicBezTo>
                    <a:pt x="65640" y="449881"/>
                    <a:pt x="70125" y="450910"/>
                    <a:pt x="73555" y="452969"/>
                  </a:cubicBezTo>
                  <a:cubicBezTo>
                    <a:pt x="76987" y="455027"/>
                    <a:pt x="78702" y="459169"/>
                    <a:pt x="71105" y="458483"/>
                  </a:cubicBezTo>
                  <a:cubicBezTo>
                    <a:pt x="63508" y="457796"/>
                    <a:pt x="50128" y="455027"/>
                    <a:pt x="41526" y="455713"/>
                  </a:cubicBezTo>
                  <a:cubicBezTo>
                    <a:pt x="32925" y="456399"/>
                    <a:pt x="26406" y="453262"/>
                    <a:pt x="22264" y="457110"/>
                  </a:cubicBezTo>
                  <a:cubicBezTo>
                    <a:pt x="18123" y="460958"/>
                    <a:pt x="15746" y="468113"/>
                    <a:pt x="21235" y="472230"/>
                  </a:cubicBezTo>
                  <a:cubicBezTo>
                    <a:pt x="26724" y="476348"/>
                    <a:pt x="35939" y="488062"/>
                    <a:pt x="40154" y="491492"/>
                  </a:cubicBezTo>
                  <a:cubicBezTo>
                    <a:pt x="44369" y="494923"/>
                    <a:pt x="50128" y="497324"/>
                    <a:pt x="52407" y="501123"/>
                  </a:cubicBezTo>
                  <a:cubicBezTo>
                    <a:pt x="54686" y="504922"/>
                    <a:pt x="62381" y="509382"/>
                    <a:pt x="62381" y="513376"/>
                  </a:cubicBezTo>
                  <a:cubicBezTo>
                    <a:pt x="62675" y="517518"/>
                    <a:pt x="64219" y="521488"/>
                    <a:pt x="66841" y="524723"/>
                  </a:cubicBezTo>
                  <a:cubicBezTo>
                    <a:pt x="66963" y="524845"/>
                    <a:pt x="67086" y="524968"/>
                    <a:pt x="67184" y="525115"/>
                  </a:cubicBezTo>
                  <a:lnTo>
                    <a:pt x="67184" y="525311"/>
                  </a:lnTo>
                  <a:lnTo>
                    <a:pt x="67404" y="525654"/>
                  </a:lnTo>
                  <a:lnTo>
                    <a:pt x="67552" y="525948"/>
                  </a:lnTo>
                  <a:cubicBezTo>
                    <a:pt x="67625" y="526070"/>
                    <a:pt x="67699" y="526193"/>
                    <a:pt x="67748" y="526340"/>
                  </a:cubicBezTo>
                  <a:lnTo>
                    <a:pt x="67943" y="526707"/>
                  </a:lnTo>
                  <a:cubicBezTo>
                    <a:pt x="67943" y="526855"/>
                    <a:pt x="67943" y="526977"/>
                    <a:pt x="68115" y="527100"/>
                  </a:cubicBezTo>
                  <a:cubicBezTo>
                    <a:pt x="68287" y="527223"/>
                    <a:pt x="68238" y="527418"/>
                    <a:pt x="68311" y="527565"/>
                  </a:cubicBezTo>
                  <a:cubicBezTo>
                    <a:pt x="68360" y="527713"/>
                    <a:pt x="68410" y="527860"/>
                    <a:pt x="68483" y="527982"/>
                  </a:cubicBezTo>
                  <a:cubicBezTo>
                    <a:pt x="68483" y="528153"/>
                    <a:pt x="68605" y="528325"/>
                    <a:pt x="68679" y="528521"/>
                  </a:cubicBezTo>
                  <a:lnTo>
                    <a:pt x="68801" y="528889"/>
                  </a:lnTo>
                  <a:cubicBezTo>
                    <a:pt x="68875" y="529110"/>
                    <a:pt x="68949" y="529305"/>
                    <a:pt x="68998" y="529526"/>
                  </a:cubicBezTo>
                  <a:lnTo>
                    <a:pt x="68998" y="529869"/>
                  </a:lnTo>
                  <a:cubicBezTo>
                    <a:pt x="68998" y="530114"/>
                    <a:pt x="69120" y="530335"/>
                    <a:pt x="69193" y="530555"/>
                  </a:cubicBezTo>
                  <a:lnTo>
                    <a:pt x="69193" y="530874"/>
                  </a:lnTo>
                  <a:cubicBezTo>
                    <a:pt x="69193" y="531119"/>
                    <a:pt x="69316" y="531364"/>
                    <a:pt x="69365" y="531609"/>
                  </a:cubicBezTo>
                  <a:lnTo>
                    <a:pt x="69365" y="531903"/>
                  </a:lnTo>
                  <a:lnTo>
                    <a:pt x="69512" y="532663"/>
                  </a:lnTo>
                  <a:cubicBezTo>
                    <a:pt x="69512" y="532663"/>
                    <a:pt x="69512" y="532834"/>
                    <a:pt x="69512" y="532932"/>
                  </a:cubicBezTo>
                  <a:cubicBezTo>
                    <a:pt x="69512" y="533030"/>
                    <a:pt x="69512" y="533447"/>
                    <a:pt x="69635" y="533716"/>
                  </a:cubicBezTo>
                  <a:lnTo>
                    <a:pt x="69635" y="533913"/>
                  </a:lnTo>
                  <a:cubicBezTo>
                    <a:pt x="69635" y="534182"/>
                    <a:pt x="69635" y="534452"/>
                    <a:pt x="69635" y="534696"/>
                  </a:cubicBezTo>
                  <a:lnTo>
                    <a:pt x="69635" y="535800"/>
                  </a:lnTo>
                  <a:lnTo>
                    <a:pt x="69635" y="536510"/>
                  </a:lnTo>
                  <a:cubicBezTo>
                    <a:pt x="69586" y="536731"/>
                    <a:pt x="69537" y="536976"/>
                    <a:pt x="69463" y="537196"/>
                  </a:cubicBezTo>
                  <a:lnTo>
                    <a:pt x="69463" y="537196"/>
                  </a:lnTo>
                  <a:cubicBezTo>
                    <a:pt x="69390" y="537417"/>
                    <a:pt x="69291" y="537613"/>
                    <a:pt x="69193" y="537809"/>
                  </a:cubicBezTo>
                  <a:lnTo>
                    <a:pt x="69193" y="537809"/>
                  </a:lnTo>
                  <a:cubicBezTo>
                    <a:pt x="71693" y="538814"/>
                    <a:pt x="74389" y="539353"/>
                    <a:pt x="77085" y="53937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09" name="Freeform: Shape 1708">
              <a:extLst>
                <a:ext uri="{FF2B5EF4-FFF2-40B4-BE49-F238E27FC236}">
                  <a16:creationId xmlns:a16="http://schemas.microsoft.com/office/drawing/2014/main" xmlns="" id="{AB220766-32BE-40DB-A9E2-1C61C3C5751B}"/>
                </a:ext>
              </a:extLst>
            </p:cNvPr>
            <p:cNvSpPr/>
            <p:nvPr/>
          </p:nvSpPr>
          <p:spPr>
            <a:xfrm>
              <a:off x="4874522" y="3712128"/>
              <a:ext cx="13345" cy="12829"/>
            </a:xfrm>
            <a:custGeom>
              <a:avLst/>
              <a:gdLst>
                <a:gd name="connsiteX0" fmla="*/ 7944 w 13345"/>
                <a:gd name="connsiteY0" fmla="*/ -696 h 12829"/>
                <a:gd name="connsiteX1" fmla="*/ 1058 w 13345"/>
                <a:gd name="connsiteY1" fmla="*/ 1607 h 12829"/>
                <a:gd name="connsiteX2" fmla="*/ 641 w 13345"/>
                <a:gd name="connsiteY2" fmla="*/ 9351 h 12829"/>
                <a:gd name="connsiteX3" fmla="*/ 6914 w 13345"/>
                <a:gd name="connsiteY3" fmla="*/ 11459 h 12829"/>
                <a:gd name="connsiteX4" fmla="*/ 10468 w 13345"/>
                <a:gd name="connsiteY4" fmla="*/ 6852 h 12829"/>
                <a:gd name="connsiteX5" fmla="*/ 12918 w 13345"/>
                <a:gd name="connsiteY5" fmla="*/ 3298 h 12829"/>
                <a:gd name="connsiteX6" fmla="*/ 7944 w 13345"/>
                <a:gd name="connsiteY6" fmla="*/ -696 h 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45" h="12829">
                  <a:moveTo>
                    <a:pt x="7944" y="-696"/>
                  </a:moveTo>
                  <a:cubicBezTo>
                    <a:pt x="7944" y="-696"/>
                    <a:pt x="1474" y="-1946"/>
                    <a:pt x="1058" y="1607"/>
                  </a:cubicBezTo>
                  <a:cubicBezTo>
                    <a:pt x="641" y="5161"/>
                    <a:pt x="-1246" y="8101"/>
                    <a:pt x="641" y="9351"/>
                  </a:cubicBezTo>
                  <a:cubicBezTo>
                    <a:pt x="2528" y="10601"/>
                    <a:pt x="5542" y="12905"/>
                    <a:pt x="6914" y="11459"/>
                  </a:cubicBezTo>
                  <a:cubicBezTo>
                    <a:pt x="8287" y="10013"/>
                    <a:pt x="8801" y="6852"/>
                    <a:pt x="10468" y="6852"/>
                  </a:cubicBezTo>
                  <a:cubicBezTo>
                    <a:pt x="12134" y="6852"/>
                    <a:pt x="13801" y="4744"/>
                    <a:pt x="12918" y="3298"/>
                  </a:cubicBezTo>
                  <a:cubicBezTo>
                    <a:pt x="12282" y="1044"/>
                    <a:pt x="10272" y="-549"/>
                    <a:pt x="7944" y="-69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0" name="Freeform: Shape 1709">
              <a:extLst>
                <a:ext uri="{FF2B5EF4-FFF2-40B4-BE49-F238E27FC236}">
                  <a16:creationId xmlns:a16="http://schemas.microsoft.com/office/drawing/2014/main" xmlns="" id="{EA4CD012-6269-BC2C-E057-74524D51AAEC}"/>
                </a:ext>
              </a:extLst>
            </p:cNvPr>
            <p:cNvSpPr/>
            <p:nvPr/>
          </p:nvSpPr>
          <p:spPr>
            <a:xfrm>
              <a:off x="4907443" y="3724771"/>
              <a:ext cx="13519" cy="14669"/>
            </a:xfrm>
            <a:custGeom>
              <a:avLst/>
              <a:gdLst>
                <a:gd name="connsiteX0" fmla="*/ 3057 w 13519"/>
                <a:gd name="connsiteY0" fmla="*/ -571 h 14669"/>
                <a:gd name="connsiteX1" fmla="*/ 337 w 13519"/>
                <a:gd name="connsiteY1" fmla="*/ 6780 h 14669"/>
                <a:gd name="connsiteX2" fmla="*/ 7860 w 13519"/>
                <a:gd name="connsiteY2" fmla="*/ 13691 h 14669"/>
                <a:gd name="connsiteX3" fmla="*/ 13301 w 13519"/>
                <a:gd name="connsiteY3" fmla="*/ 9280 h 14669"/>
                <a:gd name="connsiteX4" fmla="*/ 9331 w 13519"/>
                <a:gd name="connsiteY4" fmla="*/ 3227 h 14669"/>
                <a:gd name="connsiteX5" fmla="*/ 3057 w 13519"/>
                <a:gd name="connsiteY5" fmla="*/ -571 h 1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19" h="14669">
                  <a:moveTo>
                    <a:pt x="3057" y="-571"/>
                  </a:moveTo>
                  <a:cubicBezTo>
                    <a:pt x="2248" y="-81"/>
                    <a:pt x="-1550" y="2786"/>
                    <a:pt x="337" y="6780"/>
                  </a:cubicBezTo>
                  <a:cubicBezTo>
                    <a:pt x="2224" y="10775"/>
                    <a:pt x="5361" y="14304"/>
                    <a:pt x="7860" y="13691"/>
                  </a:cubicBezTo>
                  <a:cubicBezTo>
                    <a:pt x="10360" y="13079"/>
                    <a:pt x="12884" y="14304"/>
                    <a:pt x="13301" y="9280"/>
                  </a:cubicBezTo>
                  <a:cubicBezTo>
                    <a:pt x="13717" y="4256"/>
                    <a:pt x="10385" y="5947"/>
                    <a:pt x="9331" y="3227"/>
                  </a:cubicBezTo>
                  <a:cubicBezTo>
                    <a:pt x="8277" y="507"/>
                    <a:pt x="5140" y="-1797"/>
                    <a:pt x="3057" y="-5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1" name="Freeform: Shape 1710">
              <a:extLst>
                <a:ext uri="{FF2B5EF4-FFF2-40B4-BE49-F238E27FC236}">
                  <a16:creationId xmlns:a16="http://schemas.microsoft.com/office/drawing/2014/main" xmlns="" id="{3F2D0167-8F86-580E-4AA4-C4BB8502DE00}"/>
                </a:ext>
              </a:extLst>
            </p:cNvPr>
            <p:cNvSpPr/>
            <p:nvPr/>
          </p:nvSpPr>
          <p:spPr>
            <a:xfrm>
              <a:off x="4954715" y="3724244"/>
              <a:ext cx="4710" cy="9933"/>
            </a:xfrm>
            <a:custGeom>
              <a:avLst/>
              <a:gdLst>
                <a:gd name="connsiteX0" fmla="*/ 975 w 4710"/>
                <a:gd name="connsiteY0" fmla="*/ 373 h 9933"/>
                <a:gd name="connsiteX1" fmla="*/ 754 w 4710"/>
                <a:gd name="connsiteY1" fmla="*/ 8754 h 9933"/>
                <a:gd name="connsiteX2" fmla="*/ 4528 w 4710"/>
                <a:gd name="connsiteY2" fmla="*/ 5397 h 9933"/>
                <a:gd name="connsiteX3" fmla="*/ 975 w 4710"/>
                <a:gd name="connsiteY3" fmla="*/ 373 h 9933"/>
              </a:gdLst>
              <a:ahLst/>
              <a:cxnLst>
                <a:cxn ang="0">
                  <a:pos x="connsiteX0" y="connsiteY0"/>
                </a:cxn>
                <a:cxn ang="0">
                  <a:pos x="connsiteX1" y="connsiteY1"/>
                </a:cxn>
                <a:cxn ang="0">
                  <a:pos x="connsiteX2" y="connsiteY2"/>
                </a:cxn>
                <a:cxn ang="0">
                  <a:pos x="connsiteX3" y="connsiteY3"/>
                </a:cxn>
              </a:cxnLst>
              <a:rect l="l" t="t" r="r" b="b"/>
              <a:pathLst>
                <a:path w="4710" h="9933">
                  <a:moveTo>
                    <a:pt x="975" y="373"/>
                  </a:moveTo>
                  <a:cubicBezTo>
                    <a:pt x="975" y="373"/>
                    <a:pt x="-1476" y="7725"/>
                    <a:pt x="754" y="8754"/>
                  </a:cubicBezTo>
                  <a:cubicBezTo>
                    <a:pt x="2984" y="9783"/>
                    <a:pt x="4528" y="7700"/>
                    <a:pt x="4528" y="5397"/>
                  </a:cubicBezTo>
                  <a:cubicBezTo>
                    <a:pt x="4528" y="3093"/>
                    <a:pt x="4087" y="-3720"/>
                    <a:pt x="975" y="37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2" name="Freeform: Shape 1711">
              <a:extLst>
                <a:ext uri="{FF2B5EF4-FFF2-40B4-BE49-F238E27FC236}">
                  <a16:creationId xmlns:a16="http://schemas.microsoft.com/office/drawing/2014/main" xmlns="" id="{7A92E169-02C8-C861-AF89-C7DBD6D91116}"/>
                </a:ext>
              </a:extLst>
            </p:cNvPr>
            <p:cNvSpPr/>
            <p:nvPr/>
          </p:nvSpPr>
          <p:spPr>
            <a:xfrm>
              <a:off x="4954924" y="3742661"/>
              <a:ext cx="10601" cy="12593"/>
            </a:xfrm>
            <a:custGeom>
              <a:avLst/>
              <a:gdLst>
                <a:gd name="connsiteX0" fmla="*/ 4099 w 10601"/>
                <a:gd name="connsiteY0" fmla="*/ -891 h 12593"/>
                <a:gd name="connsiteX1" fmla="*/ 349 w 10601"/>
                <a:gd name="connsiteY1" fmla="*/ 1830 h 12593"/>
                <a:gd name="connsiteX2" fmla="*/ 1795 w 10601"/>
                <a:gd name="connsiteY2" fmla="*/ 11632 h 12593"/>
                <a:gd name="connsiteX3" fmla="*/ 8069 w 10601"/>
                <a:gd name="connsiteY3" fmla="*/ 7662 h 12593"/>
                <a:gd name="connsiteX4" fmla="*/ 8706 w 10601"/>
                <a:gd name="connsiteY4" fmla="*/ 3692 h 12593"/>
                <a:gd name="connsiteX5" fmla="*/ 4099 w 10601"/>
                <a:gd name="connsiteY5" fmla="*/ -891 h 1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1" h="12593">
                  <a:moveTo>
                    <a:pt x="4099" y="-891"/>
                  </a:moveTo>
                  <a:cubicBezTo>
                    <a:pt x="4099" y="-891"/>
                    <a:pt x="349" y="-1307"/>
                    <a:pt x="349" y="1830"/>
                  </a:cubicBezTo>
                  <a:cubicBezTo>
                    <a:pt x="349" y="4967"/>
                    <a:pt x="-1538" y="11044"/>
                    <a:pt x="1795" y="11632"/>
                  </a:cubicBezTo>
                  <a:cubicBezTo>
                    <a:pt x="5128" y="12220"/>
                    <a:pt x="4736" y="7662"/>
                    <a:pt x="8069" y="7662"/>
                  </a:cubicBezTo>
                  <a:cubicBezTo>
                    <a:pt x="11402" y="7662"/>
                    <a:pt x="10789" y="4746"/>
                    <a:pt x="8706" y="3692"/>
                  </a:cubicBezTo>
                  <a:cubicBezTo>
                    <a:pt x="6599" y="2859"/>
                    <a:pt x="4956" y="1193"/>
                    <a:pt x="4099" y="-8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3" name="Freeform: Shape 1712">
              <a:extLst>
                <a:ext uri="{FF2B5EF4-FFF2-40B4-BE49-F238E27FC236}">
                  <a16:creationId xmlns:a16="http://schemas.microsoft.com/office/drawing/2014/main" xmlns="" id="{C2FC2907-450A-578F-DDEE-5006F106BE8D}"/>
                </a:ext>
              </a:extLst>
            </p:cNvPr>
            <p:cNvSpPr/>
            <p:nvPr/>
          </p:nvSpPr>
          <p:spPr>
            <a:xfrm>
              <a:off x="4902939" y="3783151"/>
              <a:ext cx="10785" cy="14464"/>
            </a:xfrm>
            <a:custGeom>
              <a:avLst/>
              <a:gdLst>
                <a:gd name="connsiteX0" fmla="*/ 2954 w 10785"/>
                <a:gd name="connsiteY0" fmla="*/ -601 h 14464"/>
                <a:gd name="connsiteX1" fmla="*/ -183 w 10785"/>
                <a:gd name="connsiteY1" fmla="*/ 2560 h 14464"/>
                <a:gd name="connsiteX2" fmla="*/ 2758 w 10785"/>
                <a:gd name="connsiteY2" fmla="*/ 9250 h 14464"/>
                <a:gd name="connsiteX3" fmla="*/ 8199 w 10785"/>
                <a:gd name="connsiteY3" fmla="*/ 13220 h 14464"/>
                <a:gd name="connsiteX4" fmla="*/ 10502 w 10785"/>
                <a:gd name="connsiteY4" fmla="*/ 7559 h 14464"/>
                <a:gd name="connsiteX5" fmla="*/ 2954 w 10785"/>
                <a:gd name="connsiteY5" fmla="*/ -601 h 1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5" h="14464">
                  <a:moveTo>
                    <a:pt x="2954" y="-601"/>
                  </a:moveTo>
                  <a:cubicBezTo>
                    <a:pt x="2954" y="-601"/>
                    <a:pt x="-183" y="-161"/>
                    <a:pt x="-183" y="2560"/>
                  </a:cubicBezTo>
                  <a:cubicBezTo>
                    <a:pt x="-183" y="5280"/>
                    <a:pt x="2121" y="5255"/>
                    <a:pt x="2758" y="9250"/>
                  </a:cubicBezTo>
                  <a:cubicBezTo>
                    <a:pt x="3396" y="13244"/>
                    <a:pt x="5062" y="14151"/>
                    <a:pt x="8199" y="13220"/>
                  </a:cubicBezTo>
                  <a:cubicBezTo>
                    <a:pt x="11336" y="12289"/>
                    <a:pt x="10502" y="10500"/>
                    <a:pt x="10502" y="7559"/>
                  </a:cubicBezTo>
                  <a:cubicBezTo>
                    <a:pt x="10502" y="4618"/>
                    <a:pt x="11531" y="-2464"/>
                    <a:pt x="2954" y="-6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4" name="Freeform: Shape 1713">
              <a:extLst>
                <a:ext uri="{FF2B5EF4-FFF2-40B4-BE49-F238E27FC236}">
                  <a16:creationId xmlns:a16="http://schemas.microsoft.com/office/drawing/2014/main" xmlns="" id="{DD1055C1-081D-B160-F294-A6DB99257433}"/>
                </a:ext>
              </a:extLst>
            </p:cNvPr>
            <p:cNvSpPr/>
            <p:nvPr/>
          </p:nvSpPr>
          <p:spPr>
            <a:xfrm>
              <a:off x="4925515" y="3774218"/>
              <a:ext cx="16142" cy="18986"/>
            </a:xfrm>
            <a:custGeom>
              <a:avLst/>
              <a:gdLst>
                <a:gd name="connsiteX0" fmla="*/ 6109 w 16142"/>
                <a:gd name="connsiteY0" fmla="*/ -443 h 18986"/>
                <a:gd name="connsiteX1" fmla="*/ -164 w 16142"/>
                <a:gd name="connsiteY1" fmla="*/ 6468 h 18986"/>
                <a:gd name="connsiteX2" fmla="*/ 6746 w 16142"/>
                <a:gd name="connsiteY2" fmla="*/ 13158 h 18986"/>
                <a:gd name="connsiteX3" fmla="*/ 10937 w 16142"/>
                <a:gd name="connsiteY3" fmla="*/ 18060 h 18986"/>
                <a:gd name="connsiteX4" fmla="*/ 15936 w 16142"/>
                <a:gd name="connsiteY4" fmla="*/ 13894 h 18986"/>
                <a:gd name="connsiteX5" fmla="*/ 15838 w 16142"/>
                <a:gd name="connsiteY5" fmla="*/ 12399 h 18986"/>
                <a:gd name="connsiteX6" fmla="*/ 11868 w 16142"/>
                <a:gd name="connsiteY6" fmla="*/ 4238 h 18986"/>
                <a:gd name="connsiteX7" fmla="*/ 6109 w 16142"/>
                <a:gd name="connsiteY7" fmla="*/ -443 h 1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42" h="18986">
                  <a:moveTo>
                    <a:pt x="6109" y="-443"/>
                  </a:moveTo>
                  <a:cubicBezTo>
                    <a:pt x="6109" y="-443"/>
                    <a:pt x="-581" y="4165"/>
                    <a:pt x="-164" y="6468"/>
                  </a:cubicBezTo>
                  <a:cubicBezTo>
                    <a:pt x="252" y="8772"/>
                    <a:pt x="5496" y="10218"/>
                    <a:pt x="6746" y="13158"/>
                  </a:cubicBezTo>
                  <a:cubicBezTo>
                    <a:pt x="7996" y="16099"/>
                    <a:pt x="8829" y="18060"/>
                    <a:pt x="10937" y="18060"/>
                  </a:cubicBezTo>
                  <a:cubicBezTo>
                    <a:pt x="13461" y="18280"/>
                    <a:pt x="15716" y="16418"/>
                    <a:pt x="15936" y="13894"/>
                  </a:cubicBezTo>
                  <a:cubicBezTo>
                    <a:pt x="15985" y="13403"/>
                    <a:pt x="15960" y="12889"/>
                    <a:pt x="15838" y="12399"/>
                  </a:cubicBezTo>
                  <a:cubicBezTo>
                    <a:pt x="15005" y="8208"/>
                    <a:pt x="12702" y="7497"/>
                    <a:pt x="11868" y="4238"/>
                  </a:cubicBezTo>
                  <a:cubicBezTo>
                    <a:pt x="11035" y="979"/>
                    <a:pt x="8633" y="-2109"/>
                    <a:pt x="6109" y="-4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5" name="Freeform: Shape 1714">
              <a:extLst>
                <a:ext uri="{FF2B5EF4-FFF2-40B4-BE49-F238E27FC236}">
                  <a16:creationId xmlns:a16="http://schemas.microsoft.com/office/drawing/2014/main" xmlns="" id="{D307F53A-1664-1D8D-E2A0-5F500FD8A0B7}"/>
                </a:ext>
              </a:extLst>
            </p:cNvPr>
            <p:cNvSpPr/>
            <p:nvPr/>
          </p:nvSpPr>
          <p:spPr>
            <a:xfrm>
              <a:off x="4946457" y="3771739"/>
              <a:ext cx="6278" cy="18214"/>
            </a:xfrm>
            <a:custGeom>
              <a:avLst/>
              <a:gdLst>
                <a:gd name="connsiteX0" fmla="*/ 2126 w 6278"/>
                <a:gd name="connsiteY0" fmla="*/ 371 h 18214"/>
                <a:gd name="connsiteX1" fmla="*/ 18 w 6278"/>
                <a:gd name="connsiteY1" fmla="*/ 7061 h 18214"/>
                <a:gd name="connsiteX2" fmla="*/ 1684 w 6278"/>
                <a:gd name="connsiteY2" fmla="*/ 16667 h 18214"/>
                <a:gd name="connsiteX3" fmla="*/ 6095 w 6278"/>
                <a:gd name="connsiteY3" fmla="*/ 12501 h 18214"/>
                <a:gd name="connsiteX4" fmla="*/ 2126 w 6278"/>
                <a:gd name="connsiteY4" fmla="*/ 371 h 18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8" h="18214">
                  <a:moveTo>
                    <a:pt x="2126" y="371"/>
                  </a:moveTo>
                  <a:cubicBezTo>
                    <a:pt x="802" y="2356"/>
                    <a:pt x="67" y="4684"/>
                    <a:pt x="18" y="7061"/>
                  </a:cubicBezTo>
                  <a:cubicBezTo>
                    <a:pt x="18" y="10811"/>
                    <a:pt x="-1036" y="15001"/>
                    <a:pt x="1684" y="16667"/>
                  </a:cubicBezTo>
                  <a:cubicBezTo>
                    <a:pt x="4405" y="18333"/>
                    <a:pt x="6095" y="16667"/>
                    <a:pt x="6095" y="12501"/>
                  </a:cubicBezTo>
                  <a:cubicBezTo>
                    <a:pt x="6095" y="8335"/>
                    <a:pt x="5679" y="-5069"/>
                    <a:pt x="2126" y="37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6" name="Freeform: Shape 1715">
              <a:extLst>
                <a:ext uri="{FF2B5EF4-FFF2-40B4-BE49-F238E27FC236}">
                  <a16:creationId xmlns:a16="http://schemas.microsoft.com/office/drawing/2014/main" xmlns="" id="{8F13E25A-812E-5A8E-DB42-7B4C0A7F93CE}"/>
                </a:ext>
              </a:extLst>
            </p:cNvPr>
            <p:cNvSpPr/>
            <p:nvPr/>
          </p:nvSpPr>
          <p:spPr>
            <a:xfrm>
              <a:off x="6901746" y="3688276"/>
              <a:ext cx="220472" cy="193888"/>
            </a:xfrm>
            <a:custGeom>
              <a:avLst/>
              <a:gdLst>
                <a:gd name="connsiteX0" fmla="*/ 6180 w 220472"/>
                <a:gd name="connsiteY0" fmla="*/ 128606 h 193888"/>
                <a:gd name="connsiteX1" fmla="*/ 20099 w 220472"/>
                <a:gd name="connsiteY1" fmla="*/ 128092 h 193888"/>
                <a:gd name="connsiteX2" fmla="*/ 30416 w 220472"/>
                <a:gd name="connsiteY2" fmla="*/ 122431 h 193888"/>
                <a:gd name="connsiteX3" fmla="*/ 34558 w 220472"/>
                <a:gd name="connsiteY3" fmla="*/ 129121 h 193888"/>
                <a:gd name="connsiteX4" fmla="*/ 39704 w 220472"/>
                <a:gd name="connsiteY4" fmla="*/ 136865 h 193888"/>
                <a:gd name="connsiteX5" fmla="*/ 42302 w 220472"/>
                <a:gd name="connsiteY5" fmla="*/ 128606 h 193888"/>
                <a:gd name="connsiteX6" fmla="*/ 46419 w 220472"/>
                <a:gd name="connsiteY6" fmla="*/ 117774 h 193888"/>
                <a:gd name="connsiteX7" fmla="*/ 55707 w 220472"/>
                <a:gd name="connsiteY7" fmla="*/ 112628 h 193888"/>
                <a:gd name="connsiteX8" fmla="*/ 69112 w 220472"/>
                <a:gd name="connsiteY8" fmla="*/ 122945 h 193888"/>
                <a:gd name="connsiteX9" fmla="*/ 81487 w 220472"/>
                <a:gd name="connsiteY9" fmla="*/ 119857 h 193888"/>
                <a:gd name="connsiteX10" fmla="*/ 92319 w 220472"/>
                <a:gd name="connsiteY10" fmla="*/ 121401 h 193888"/>
                <a:gd name="connsiteX11" fmla="*/ 104180 w 220472"/>
                <a:gd name="connsiteY11" fmla="*/ 122945 h 193888"/>
                <a:gd name="connsiteX12" fmla="*/ 131529 w 220472"/>
                <a:gd name="connsiteY12" fmla="*/ 127062 h 193888"/>
                <a:gd name="connsiteX13" fmla="*/ 140302 w 220472"/>
                <a:gd name="connsiteY13" fmla="*/ 131963 h 193888"/>
                <a:gd name="connsiteX14" fmla="*/ 150349 w 220472"/>
                <a:gd name="connsiteY14" fmla="*/ 138409 h 193888"/>
                <a:gd name="connsiteX15" fmla="*/ 160936 w 220472"/>
                <a:gd name="connsiteY15" fmla="*/ 153627 h 193888"/>
                <a:gd name="connsiteX16" fmla="*/ 175640 w 220472"/>
                <a:gd name="connsiteY16" fmla="*/ 164728 h 193888"/>
                <a:gd name="connsiteX17" fmla="*/ 187231 w 220472"/>
                <a:gd name="connsiteY17" fmla="*/ 178648 h 193888"/>
                <a:gd name="connsiteX18" fmla="*/ 202205 w 220472"/>
                <a:gd name="connsiteY18" fmla="*/ 192567 h 193888"/>
                <a:gd name="connsiteX19" fmla="*/ 211223 w 220472"/>
                <a:gd name="connsiteY19" fmla="*/ 188720 h 193888"/>
                <a:gd name="connsiteX20" fmla="*/ 216884 w 220472"/>
                <a:gd name="connsiteY20" fmla="*/ 184333 h 193888"/>
                <a:gd name="connsiteX21" fmla="*/ 220290 w 220472"/>
                <a:gd name="connsiteY21" fmla="*/ 180706 h 193888"/>
                <a:gd name="connsiteX22" fmla="*/ 214825 w 220472"/>
                <a:gd name="connsiteY22" fmla="*/ 176320 h 193888"/>
                <a:gd name="connsiteX23" fmla="*/ 181546 w 220472"/>
                <a:gd name="connsiteY23" fmla="*/ 139732 h 193888"/>
                <a:gd name="connsiteX24" fmla="*/ 148291 w 220472"/>
                <a:gd name="connsiteY24" fmla="*/ 111427 h 193888"/>
                <a:gd name="connsiteX25" fmla="*/ 113983 w 220472"/>
                <a:gd name="connsiteY25" fmla="*/ 93146 h 193888"/>
                <a:gd name="connsiteX26" fmla="*/ 94573 w 220472"/>
                <a:gd name="connsiteY26" fmla="*/ 63199 h 193888"/>
                <a:gd name="connsiteX27" fmla="*/ 85702 w 220472"/>
                <a:gd name="connsiteY27" fmla="*/ 19407 h 193888"/>
                <a:gd name="connsiteX28" fmla="*/ 72714 w 220472"/>
                <a:gd name="connsiteY28" fmla="*/ -909 h 193888"/>
                <a:gd name="connsiteX29" fmla="*/ 69185 w 220472"/>
                <a:gd name="connsiteY29" fmla="*/ 4311 h 193888"/>
                <a:gd name="connsiteX30" fmla="*/ 60412 w 220472"/>
                <a:gd name="connsiteY30" fmla="*/ 15657 h 193888"/>
                <a:gd name="connsiteX31" fmla="*/ 43919 w 220472"/>
                <a:gd name="connsiteY31" fmla="*/ 22347 h 193888"/>
                <a:gd name="connsiteX32" fmla="*/ 36690 w 220472"/>
                <a:gd name="connsiteY32" fmla="*/ 28547 h 193888"/>
                <a:gd name="connsiteX33" fmla="*/ 28946 w 220472"/>
                <a:gd name="connsiteY33" fmla="*/ 34748 h 193888"/>
                <a:gd name="connsiteX34" fmla="*/ 19658 w 220472"/>
                <a:gd name="connsiteY34" fmla="*/ 41438 h 193888"/>
                <a:gd name="connsiteX35" fmla="*/ 19658 w 220472"/>
                <a:gd name="connsiteY35" fmla="*/ 57440 h 193888"/>
                <a:gd name="connsiteX36" fmla="*/ 14512 w 220472"/>
                <a:gd name="connsiteY36" fmla="*/ 70845 h 193888"/>
                <a:gd name="connsiteX37" fmla="*/ 9341 w 220472"/>
                <a:gd name="connsiteY37" fmla="*/ 82706 h 193888"/>
                <a:gd name="connsiteX38" fmla="*/ 4195 w 220472"/>
                <a:gd name="connsiteY38" fmla="*/ 94052 h 193888"/>
                <a:gd name="connsiteX39" fmla="*/ 1107 w 220472"/>
                <a:gd name="connsiteY39" fmla="*/ 104369 h 193888"/>
                <a:gd name="connsiteX40" fmla="*/ 2136 w 220472"/>
                <a:gd name="connsiteY40" fmla="*/ 127062 h 193888"/>
                <a:gd name="connsiteX41" fmla="*/ 2136 w 220472"/>
                <a:gd name="connsiteY41" fmla="*/ 132723 h 193888"/>
                <a:gd name="connsiteX42" fmla="*/ 6180 w 220472"/>
                <a:gd name="connsiteY42" fmla="*/ 128606 h 19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0472" h="193888">
                  <a:moveTo>
                    <a:pt x="6180" y="128606"/>
                  </a:moveTo>
                  <a:cubicBezTo>
                    <a:pt x="8777" y="124489"/>
                    <a:pt x="14438" y="126033"/>
                    <a:pt x="20099" y="128092"/>
                  </a:cubicBezTo>
                  <a:cubicBezTo>
                    <a:pt x="25760" y="130150"/>
                    <a:pt x="22182" y="119318"/>
                    <a:pt x="30416" y="122431"/>
                  </a:cubicBezTo>
                  <a:cubicBezTo>
                    <a:pt x="38651" y="125543"/>
                    <a:pt x="30955" y="126548"/>
                    <a:pt x="34558" y="129121"/>
                  </a:cubicBezTo>
                  <a:cubicBezTo>
                    <a:pt x="38160" y="131694"/>
                    <a:pt x="34558" y="137379"/>
                    <a:pt x="39704" y="136865"/>
                  </a:cubicBezTo>
                  <a:cubicBezTo>
                    <a:pt x="44850" y="136350"/>
                    <a:pt x="40733" y="134291"/>
                    <a:pt x="42302" y="128606"/>
                  </a:cubicBezTo>
                  <a:cubicBezTo>
                    <a:pt x="43870" y="122921"/>
                    <a:pt x="47448" y="125004"/>
                    <a:pt x="46419" y="117774"/>
                  </a:cubicBezTo>
                  <a:cubicBezTo>
                    <a:pt x="45390" y="110545"/>
                    <a:pt x="51050" y="105914"/>
                    <a:pt x="55707" y="112628"/>
                  </a:cubicBezTo>
                  <a:cubicBezTo>
                    <a:pt x="60363" y="119343"/>
                    <a:pt x="61882" y="121916"/>
                    <a:pt x="69112" y="122945"/>
                  </a:cubicBezTo>
                  <a:cubicBezTo>
                    <a:pt x="76341" y="123974"/>
                    <a:pt x="78914" y="123974"/>
                    <a:pt x="81487" y="119857"/>
                  </a:cubicBezTo>
                  <a:cubicBezTo>
                    <a:pt x="84060" y="115741"/>
                    <a:pt x="90260" y="117774"/>
                    <a:pt x="92319" y="121401"/>
                  </a:cubicBezTo>
                  <a:cubicBezTo>
                    <a:pt x="94378" y="125029"/>
                    <a:pt x="97490" y="122945"/>
                    <a:pt x="104180" y="122945"/>
                  </a:cubicBezTo>
                  <a:cubicBezTo>
                    <a:pt x="110870" y="122945"/>
                    <a:pt x="128441" y="120372"/>
                    <a:pt x="131529" y="127062"/>
                  </a:cubicBezTo>
                  <a:cubicBezTo>
                    <a:pt x="134617" y="133752"/>
                    <a:pt x="138243" y="131963"/>
                    <a:pt x="140302" y="131963"/>
                  </a:cubicBezTo>
                  <a:cubicBezTo>
                    <a:pt x="142360" y="131963"/>
                    <a:pt x="148560" y="134414"/>
                    <a:pt x="150349" y="138409"/>
                  </a:cubicBezTo>
                  <a:cubicBezTo>
                    <a:pt x="153143" y="143947"/>
                    <a:pt x="156721" y="149069"/>
                    <a:pt x="160936" y="153627"/>
                  </a:cubicBezTo>
                  <a:cubicBezTo>
                    <a:pt x="163779" y="155955"/>
                    <a:pt x="172528" y="160856"/>
                    <a:pt x="175640" y="164728"/>
                  </a:cubicBezTo>
                  <a:cubicBezTo>
                    <a:pt x="178752" y="168600"/>
                    <a:pt x="184389" y="175045"/>
                    <a:pt x="187231" y="178648"/>
                  </a:cubicBezTo>
                  <a:cubicBezTo>
                    <a:pt x="190074" y="182250"/>
                    <a:pt x="195759" y="191538"/>
                    <a:pt x="202205" y="192567"/>
                  </a:cubicBezTo>
                  <a:cubicBezTo>
                    <a:pt x="208650" y="193597"/>
                    <a:pt x="211223" y="192837"/>
                    <a:pt x="211223" y="188720"/>
                  </a:cubicBezTo>
                  <a:cubicBezTo>
                    <a:pt x="211223" y="184603"/>
                    <a:pt x="215854" y="186637"/>
                    <a:pt x="216884" y="184333"/>
                  </a:cubicBezTo>
                  <a:cubicBezTo>
                    <a:pt x="217790" y="182936"/>
                    <a:pt x="218942" y="181686"/>
                    <a:pt x="220290" y="180706"/>
                  </a:cubicBezTo>
                  <a:cubicBezTo>
                    <a:pt x="218624" y="179285"/>
                    <a:pt x="216835" y="177863"/>
                    <a:pt x="214825" y="176320"/>
                  </a:cubicBezTo>
                  <a:cubicBezTo>
                    <a:pt x="207621" y="170757"/>
                    <a:pt x="192647" y="148603"/>
                    <a:pt x="181546" y="139732"/>
                  </a:cubicBezTo>
                  <a:cubicBezTo>
                    <a:pt x="170444" y="130861"/>
                    <a:pt x="157726" y="117554"/>
                    <a:pt x="148291" y="111427"/>
                  </a:cubicBezTo>
                  <a:cubicBezTo>
                    <a:pt x="138856" y="105301"/>
                    <a:pt x="118884" y="102580"/>
                    <a:pt x="113983" y="93146"/>
                  </a:cubicBezTo>
                  <a:cubicBezTo>
                    <a:pt x="109081" y="83711"/>
                    <a:pt x="96828" y="78736"/>
                    <a:pt x="94573" y="63199"/>
                  </a:cubicBezTo>
                  <a:cubicBezTo>
                    <a:pt x="92319" y="47662"/>
                    <a:pt x="90138" y="29381"/>
                    <a:pt x="85702" y="19407"/>
                  </a:cubicBezTo>
                  <a:cubicBezTo>
                    <a:pt x="82320" y="12079"/>
                    <a:pt x="77958" y="5242"/>
                    <a:pt x="72714" y="-909"/>
                  </a:cubicBezTo>
                  <a:cubicBezTo>
                    <a:pt x="70827" y="978"/>
                    <a:pt x="69185" y="3012"/>
                    <a:pt x="69185" y="4311"/>
                  </a:cubicBezTo>
                  <a:cubicBezTo>
                    <a:pt x="69013" y="9580"/>
                    <a:pt x="65485" y="14163"/>
                    <a:pt x="60412" y="15657"/>
                  </a:cubicBezTo>
                  <a:cubicBezTo>
                    <a:pt x="53722" y="17716"/>
                    <a:pt x="48551" y="22347"/>
                    <a:pt x="43919" y="22347"/>
                  </a:cubicBezTo>
                  <a:cubicBezTo>
                    <a:pt x="39288" y="22347"/>
                    <a:pt x="36690" y="23916"/>
                    <a:pt x="36690" y="28547"/>
                  </a:cubicBezTo>
                  <a:cubicBezTo>
                    <a:pt x="36690" y="33179"/>
                    <a:pt x="34631" y="33718"/>
                    <a:pt x="28946" y="34748"/>
                  </a:cubicBezTo>
                  <a:cubicBezTo>
                    <a:pt x="23261" y="35777"/>
                    <a:pt x="20173" y="35777"/>
                    <a:pt x="19658" y="41438"/>
                  </a:cubicBezTo>
                  <a:cubicBezTo>
                    <a:pt x="19143" y="47099"/>
                    <a:pt x="18114" y="53299"/>
                    <a:pt x="19658" y="57440"/>
                  </a:cubicBezTo>
                  <a:cubicBezTo>
                    <a:pt x="21202" y="61582"/>
                    <a:pt x="17208" y="66728"/>
                    <a:pt x="14512" y="70845"/>
                  </a:cubicBezTo>
                  <a:cubicBezTo>
                    <a:pt x="11816" y="74962"/>
                    <a:pt x="9341" y="78589"/>
                    <a:pt x="9341" y="82706"/>
                  </a:cubicBezTo>
                  <a:cubicBezTo>
                    <a:pt x="9268" y="87044"/>
                    <a:pt x="7405" y="91136"/>
                    <a:pt x="4195" y="94052"/>
                  </a:cubicBezTo>
                  <a:cubicBezTo>
                    <a:pt x="1107" y="96626"/>
                    <a:pt x="-2005" y="98709"/>
                    <a:pt x="1107" y="104369"/>
                  </a:cubicBezTo>
                  <a:cubicBezTo>
                    <a:pt x="4219" y="110030"/>
                    <a:pt x="2136" y="119857"/>
                    <a:pt x="2136" y="127062"/>
                  </a:cubicBezTo>
                  <a:cubicBezTo>
                    <a:pt x="2136" y="128753"/>
                    <a:pt x="2136" y="130664"/>
                    <a:pt x="2136" y="132723"/>
                  </a:cubicBezTo>
                  <a:cubicBezTo>
                    <a:pt x="3778" y="131670"/>
                    <a:pt x="5150" y="130273"/>
                    <a:pt x="6180" y="12860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7" name="Freeform: Shape 1716">
              <a:extLst>
                <a:ext uri="{FF2B5EF4-FFF2-40B4-BE49-F238E27FC236}">
                  <a16:creationId xmlns:a16="http://schemas.microsoft.com/office/drawing/2014/main" xmlns="" id="{8D524216-E5C3-D3A5-F36D-6792BAC22F52}"/>
                </a:ext>
              </a:extLst>
            </p:cNvPr>
            <p:cNvSpPr/>
            <p:nvPr/>
          </p:nvSpPr>
          <p:spPr>
            <a:xfrm>
              <a:off x="5158710" y="3867147"/>
              <a:ext cx="99641" cy="52835"/>
            </a:xfrm>
            <a:custGeom>
              <a:avLst/>
              <a:gdLst>
                <a:gd name="connsiteX0" fmla="*/ 93799 w 99641"/>
                <a:gd name="connsiteY0" fmla="*/ -737 h 52835"/>
                <a:gd name="connsiteX1" fmla="*/ 72307 w 99641"/>
                <a:gd name="connsiteY1" fmla="*/ 463 h 52835"/>
                <a:gd name="connsiteX2" fmla="*/ 52358 w 99641"/>
                <a:gd name="connsiteY2" fmla="*/ -909 h 52835"/>
                <a:gd name="connsiteX3" fmla="*/ 38953 w 99641"/>
                <a:gd name="connsiteY3" fmla="*/ 4605 h 52835"/>
                <a:gd name="connsiteX4" fmla="*/ 24691 w 99641"/>
                <a:gd name="connsiteY4" fmla="*/ 7693 h 52835"/>
                <a:gd name="connsiteX5" fmla="*/ 12316 w 99641"/>
                <a:gd name="connsiteY5" fmla="*/ 7350 h 52835"/>
                <a:gd name="connsiteX6" fmla="*/ -183 w 99641"/>
                <a:gd name="connsiteY6" fmla="*/ 7693 h 52835"/>
                <a:gd name="connsiteX7" fmla="*/ 3248 w 99641"/>
                <a:gd name="connsiteY7" fmla="*/ 10143 h 52835"/>
                <a:gd name="connsiteX8" fmla="*/ 13246 w 99641"/>
                <a:gd name="connsiteY8" fmla="*/ 21784 h 52835"/>
                <a:gd name="connsiteX9" fmla="*/ 40399 w 99641"/>
                <a:gd name="connsiteY9" fmla="*/ 30116 h 52835"/>
                <a:gd name="connsiteX10" fmla="*/ 47751 w 99641"/>
                <a:gd name="connsiteY10" fmla="*/ 48422 h 52835"/>
                <a:gd name="connsiteX11" fmla="*/ 55936 w 99641"/>
                <a:gd name="connsiteY11" fmla="*/ 51926 h 52835"/>
                <a:gd name="connsiteX12" fmla="*/ 63141 w 99641"/>
                <a:gd name="connsiteY12" fmla="*/ 44085 h 52835"/>
                <a:gd name="connsiteX13" fmla="*/ 73973 w 99641"/>
                <a:gd name="connsiteY13" fmla="*/ 35850 h 52835"/>
                <a:gd name="connsiteX14" fmla="*/ 89461 w 99641"/>
                <a:gd name="connsiteY14" fmla="*/ 32738 h 52835"/>
                <a:gd name="connsiteX15" fmla="*/ 96176 w 99641"/>
                <a:gd name="connsiteY15" fmla="*/ 24994 h 52835"/>
                <a:gd name="connsiteX16" fmla="*/ 91005 w 99641"/>
                <a:gd name="connsiteY16" fmla="*/ 16245 h 52835"/>
                <a:gd name="connsiteX17" fmla="*/ 98356 w 99641"/>
                <a:gd name="connsiteY17" fmla="*/ 5928 h 52835"/>
                <a:gd name="connsiteX18" fmla="*/ 99459 w 99641"/>
                <a:gd name="connsiteY18" fmla="*/ -419 h 52835"/>
                <a:gd name="connsiteX19" fmla="*/ 93799 w 99641"/>
                <a:gd name="connsiteY19" fmla="*/ -737 h 52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641" h="52835">
                  <a:moveTo>
                    <a:pt x="93799" y="-737"/>
                  </a:moveTo>
                  <a:cubicBezTo>
                    <a:pt x="90025" y="-737"/>
                    <a:pt x="80737" y="463"/>
                    <a:pt x="72307" y="463"/>
                  </a:cubicBezTo>
                  <a:cubicBezTo>
                    <a:pt x="63876" y="463"/>
                    <a:pt x="56500" y="-909"/>
                    <a:pt x="52358" y="-909"/>
                  </a:cubicBezTo>
                  <a:cubicBezTo>
                    <a:pt x="48217" y="-909"/>
                    <a:pt x="41355" y="1321"/>
                    <a:pt x="38953" y="4605"/>
                  </a:cubicBezTo>
                  <a:cubicBezTo>
                    <a:pt x="36552" y="7889"/>
                    <a:pt x="30009" y="8551"/>
                    <a:pt x="24691" y="7693"/>
                  </a:cubicBezTo>
                  <a:cubicBezTo>
                    <a:pt x="19373" y="6835"/>
                    <a:pt x="15574" y="8036"/>
                    <a:pt x="12316" y="7350"/>
                  </a:cubicBezTo>
                  <a:cubicBezTo>
                    <a:pt x="8149" y="7055"/>
                    <a:pt x="3959" y="7178"/>
                    <a:pt x="-183" y="7693"/>
                  </a:cubicBezTo>
                  <a:cubicBezTo>
                    <a:pt x="577" y="8942"/>
                    <a:pt x="1827" y="9825"/>
                    <a:pt x="3248" y="10143"/>
                  </a:cubicBezTo>
                  <a:cubicBezTo>
                    <a:pt x="10478" y="11809"/>
                    <a:pt x="4376" y="21784"/>
                    <a:pt x="13246" y="21784"/>
                  </a:cubicBezTo>
                  <a:cubicBezTo>
                    <a:pt x="22118" y="21784"/>
                    <a:pt x="38757" y="20142"/>
                    <a:pt x="40399" y="30116"/>
                  </a:cubicBezTo>
                  <a:cubicBezTo>
                    <a:pt x="42041" y="40090"/>
                    <a:pt x="41527" y="45089"/>
                    <a:pt x="47751" y="48422"/>
                  </a:cubicBezTo>
                  <a:cubicBezTo>
                    <a:pt x="50202" y="49745"/>
                    <a:pt x="53167" y="50726"/>
                    <a:pt x="55936" y="51926"/>
                  </a:cubicBezTo>
                  <a:cubicBezTo>
                    <a:pt x="57015" y="48349"/>
                    <a:pt x="59661" y="45456"/>
                    <a:pt x="63141" y="44085"/>
                  </a:cubicBezTo>
                  <a:cubicBezTo>
                    <a:pt x="71914" y="40997"/>
                    <a:pt x="66254" y="36733"/>
                    <a:pt x="73973" y="35850"/>
                  </a:cubicBezTo>
                  <a:cubicBezTo>
                    <a:pt x="81692" y="34968"/>
                    <a:pt x="84804" y="32738"/>
                    <a:pt x="89461" y="32738"/>
                  </a:cubicBezTo>
                  <a:cubicBezTo>
                    <a:pt x="94117" y="32738"/>
                    <a:pt x="98749" y="29136"/>
                    <a:pt x="96176" y="24994"/>
                  </a:cubicBezTo>
                  <a:cubicBezTo>
                    <a:pt x="93602" y="20853"/>
                    <a:pt x="86373" y="19333"/>
                    <a:pt x="91005" y="16245"/>
                  </a:cubicBezTo>
                  <a:cubicBezTo>
                    <a:pt x="95637" y="13157"/>
                    <a:pt x="98356" y="12618"/>
                    <a:pt x="98356" y="5928"/>
                  </a:cubicBezTo>
                  <a:cubicBezTo>
                    <a:pt x="98356" y="2473"/>
                    <a:pt x="98504" y="537"/>
                    <a:pt x="99459" y="-419"/>
                  </a:cubicBezTo>
                  <a:cubicBezTo>
                    <a:pt x="97744" y="-1227"/>
                    <a:pt x="96617" y="-737"/>
                    <a:pt x="93799" y="-7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8" name="Freeform: Shape 1717">
              <a:extLst>
                <a:ext uri="{FF2B5EF4-FFF2-40B4-BE49-F238E27FC236}">
                  <a16:creationId xmlns:a16="http://schemas.microsoft.com/office/drawing/2014/main" xmlns="" id="{B7C67D74-EB12-7DA2-0509-29508F098688}"/>
                </a:ext>
              </a:extLst>
            </p:cNvPr>
            <p:cNvSpPr/>
            <p:nvPr/>
          </p:nvSpPr>
          <p:spPr>
            <a:xfrm>
              <a:off x="6015042" y="4215085"/>
              <a:ext cx="63488" cy="43512"/>
            </a:xfrm>
            <a:custGeom>
              <a:avLst/>
              <a:gdLst>
                <a:gd name="connsiteX0" fmla="*/ 62958 w 63488"/>
                <a:gd name="connsiteY0" fmla="*/ 32861 h 43512"/>
                <a:gd name="connsiteX1" fmla="*/ 62369 w 63488"/>
                <a:gd name="connsiteY1" fmla="*/ 1002 h 43512"/>
                <a:gd name="connsiteX2" fmla="*/ 60556 w 63488"/>
                <a:gd name="connsiteY2" fmla="*/ 1615 h 43512"/>
                <a:gd name="connsiteX3" fmla="*/ 60164 w 63488"/>
                <a:gd name="connsiteY3" fmla="*/ 1615 h 43512"/>
                <a:gd name="connsiteX4" fmla="*/ 58375 w 63488"/>
                <a:gd name="connsiteY4" fmla="*/ 2032 h 43512"/>
                <a:gd name="connsiteX5" fmla="*/ 57199 w 63488"/>
                <a:gd name="connsiteY5" fmla="*/ 2203 h 43512"/>
                <a:gd name="connsiteX6" fmla="*/ 55753 w 63488"/>
                <a:gd name="connsiteY6" fmla="*/ 2375 h 43512"/>
                <a:gd name="connsiteX7" fmla="*/ 52641 w 63488"/>
                <a:gd name="connsiteY7" fmla="*/ 2522 h 43512"/>
                <a:gd name="connsiteX8" fmla="*/ 23061 w 63488"/>
                <a:gd name="connsiteY8" fmla="*/ 1836 h 43512"/>
                <a:gd name="connsiteX9" fmla="*/ 15048 w 63488"/>
                <a:gd name="connsiteY9" fmla="*/ -909 h 43512"/>
                <a:gd name="connsiteX10" fmla="*/ 11936 w 63488"/>
                <a:gd name="connsiteY10" fmla="*/ 13182 h 43512"/>
                <a:gd name="connsiteX11" fmla="*/ 295 w 63488"/>
                <a:gd name="connsiteY11" fmla="*/ 29258 h 43512"/>
                <a:gd name="connsiteX12" fmla="*/ 5196 w 63488"/>
                <a:gd name="connsiteY12" fmla="*/ 39747 h 43512"/>
                <a:gd name="connsiteX13" fmla="*/ 30536 w 63488"/>
                <a:gd name="connsiteY13" fmla="*/ 41732 h 43512"/>
                <a:gd name="connsiteX14" fmla="*/ 62958 w 63488"/>
                <a:gd name="connsiteY14" fmla="*/ 32861 h 4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3488" h="43512">
                  <a:moveTo>
                    <a:pt x="62958" y="32861"/>
                  </a:moveTo>
                  <a:cubicBezTo>
                    <a:pt x="63570" y="22249"/>
                    <a:pt x="63375" y="11589"/>
                    <a:pt x="62369" y="1002"/>
                  </a:cubicBezTo>
                  <a:cubicBezTo>
                    <a:pt x="61806" y="1223"/>
                    <a:pt x="61218" y="1419"/>
                    <a:pt x="60556" y="1615"/>
                  </a:cubicBezTo>
                  <a:lnTo>
                    <a:pt x="60164" y="1615"/>
                  </a:lnTo>
                  <a:cubicBezTo>
                    <a:pt x="59601" y="1762"/>
                    <a:pt x="59012" y="1909"/>
                    <a:pt x="58375" y="2032"/>
                  </a:cubicBezTo>
                  <a:lnTo>
                    <a:pt x="57199" y="2203"/>
                  </a:lnTo>
                  <a:lnTo>
                    <a:pt x="55753" y="2375"/>
                  </a:lnTo>
                  <a:cubicBezTo>
                    <a:pt x="54773" y="2375"/>
                    <a:pt x="53743" y="2522"/>
                    <a:pt x="52641" y="2522"/>
                  </a:cubicBezTo>
                  <a:cubicBezTo>
                    <a:pt x="43010" y="2522"/>
                    <a:pt x="27865" y="3208"/>
                    <a:pt x="23061" y="1836"/>
                  </a:cubicBezTo>
                  <a:cubicBezTo>
                    <a:pt x="21150" y="1297"/>
                    <a:pt x="18160" y="218"/>
                    <a:pt x="15048" y="-909"/>
                  </a:cubicBezTo>
                  <a:cubicBezTo>
                    <a:pt x="16028" y="4727"/>
                    <a:pt x="15048" y="10389"/>
                    <a:pt x="11936" y="13182"/>
                  </a:cubicBezTo>
                  <a:cubicBezTo>
                    <a:pt x="7500" y="17079"/>
                    <a:pt x="-2474" y="23720"/>
                    <a:pt x="295" y="29258"/>
                  </a:cubicBezTo>
                  <a:cubicBezTo>
                    <a:pt x="2207" y="32616"/>
                    <a:pt x="3849" y="36120"/>
                    <a:pt x="5196" y="39747"/>
                  </a:cubicBezTo>
                  <a:cubicBezTo>
                    <a:pt x="13185" y="40580"/>
                    <a:pt x="24801" y="41732"/>
                    <a:pt x="30536" y="41732"/>
                  </a:cubicBezTo>
                  <a:cubicBezTo>
                    <a:pt x="39554" y="41806"/>
                    <a:pt x="62271" y="46609"/>
                    <a:pt x="62958" y="328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19" name="Freeform: Shape 1718">
              <a:extLst>
                <a:ext uri="{FF2B5EF4-FFF2-40B4-BE49-F238E27FC236}">
                  <a16:creationId xmlns:a16="http://schemas.microsoft.com/office/drawing/2014/main" xmlns="" id="{AE43EDBB-E007-D501-65E4-83DD6BD115FA}"/>
                </a:ext>
              </a:extLst>
            </p:cNvPr>
            <p:cNvSpPr/>
            <p:nvPr/>
          </p:nvSpPr>
          <p:spPr>
            <a:xfrm>
              <a:off x="5982456" y="4160241"/>
              <a:ext cx="20519" cy="24318"/>
            </a:xfrm>
            <a:custGeom>
              <a:avLst/>
              <a:gdLst>
                <a:gd name="connsiteX0" fmla="*/ 13374 w 20519"/>
                <a:gd name="connsiteY0" fmla="*/ 634 h 24318"/>
                <a:gd name="connsiteX1" fmla="*/ 6390 w 20519"/>
                <a:gd name="connsiteY1" fmla="*/ 4114 h 24318"/>
                <a:gd name="connsiteX2" fmla="*/ 1856 w 20519"/>
                <a:gd name="connsiteY2" fmla="*/ 11000 h 24318"/>
                <a:gd name="connsiteX3" fmla="*/ 215 w 20519"/>
                <a:gd name="connsiteY3" fmla="*/ 19136 h 24318"/>
                <a:gd name="connsiteX4" fmla="*/ 10507 w 20519"/>
                <a:gd name="connsiteY4" fmla="*/ 22837 h 24318"/>
                <a:gd name="connsiteX5" fmla="*/ 16879 w 20519"/>
                <a:gd name="connsiteY5" fmla="*/ 16048 h 24318"/>
                <a:gd name="connsiteX6" fmla="*/ 20260 w 20519"/>
                <a:gd name="connsiteY6" fmla="*/ 7520 h 24318"/>
                <a:gd name="connsiteX7" fmla="*/ 13374 w 20519"/>
                <a:gd name="connsiteY7" fmla="*/ 634 h 2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19" h="24318">
                  <a:moveTo>
                    <a:pt x="13374" y="634"/>
                  </a:moveTo>
                  <a:cubicBezTo>
                    <a:pt x="13374" y="634"/>
                    <a:pt x="7419" y="2056"/>
                    <a:pt x="6390" y="4114"/>
                  </a:cubicBezTo>
                  <a:cubicBezTo>
                    <a:pt x="5360" y="6172"/>
                    <a:pt x="3939" y="9971"/>
                    <a:pt x="1856" y="11000"/>
                  </a:cubicBezTo>
                  <a:cubicBezTo>
                    <a:pt x="-226" y="12030"/>
                    <a:pt x="-594" y="17396"/>
                    <a:pt x="215" y="19136"/>
                  </a:cubicBezTo>
                  <a:cubicBezTo>
                    <a:pt x="1023" y="20876"/>
                    <a:pt x="8963" y="24895"/>
                    <a:pt x="10507" y="22837"/>
                  </a:cubicBezTo>
                  <a:cubicBezTo>
                    <a:pt x="12051" y="20778"/>
                    <a:pt x="16144" y="20386"/>
                    <a:pt x="16879" y="16048"/>
                  </a:cubicBezTo>
                  <a:cubicBezTo>
                    <a:pt x="17614" y="11711"/>
                    <a:pt x="20873" y="9677"/>
                    <a:pt x="20260" y="7520"/>
                  </a:cubicBezTo>
                  <a:cubicBezTo>
                    <a:pt x="19648" y="5364"/>
                    <a:pt x="19231" y="-4708"/>
                    <a:pt x="13374" y="63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0" name="Freeform: Shape 1719">
              <a:extLst>
                <a:ext uri="{FF2B5EF4-FFF2-40B4-BE49-F238E27FC236}">
                  <a16:creationId xmlns:a16="http://schemas.microsoft.com/office/drawing/2014/main" xmlns="" id="{0FA88FB9-23E8-FE5B-22AE-FD547FFC6501}"/>
                </a:ext>
              </a:extLst>
            </p:cNvPr>
            <p:cNvSpPr/>
            <p:nvPr/>
          </p:nvSpPr>
          <p:spPr>
            <a:xfrm>
              <a:off x="5881805" y="4328279"/>
              <a:ext cx="11811" cy="10442"/>
            </a:xfrm>
            <a:custGeom>
              <a:avLst/>
              <a:gdLst>
                <a:gd name="connsiteX0" fmla="*/ 8771 w 11811"/>
                <a:gd name="connsiteY0" fmla="*/ -909 h 10442"/>
                <a:gd name="connsiteX1" fmla="*/ -174 w 11811"/>
                <a:gd name="connsiteY1" fmla="*/ 4605 h 10442"/>
                <a:gd name="connsiteX2" fmla="*/ 7398 w 11811"/>
                <a:gd name="connsiteY2" fmla="*/ 8722 h 10442"/>
                <a:gd name="connsiteX3" fmla="*/ 8771 w 11811"/>
                <a:gd name="connsiteY3" fmla="*/ -909 h 10442"/>
              </a:gdLst>
              <a:ahLst/>
              <a:cxnLst>
                <a:cxn ang="0">
                  <a:pos x="connsiteX0" y="connsiteY0"/>
                </a:cxn>
                <a:cxn ang="0">
                  <a:pos x="connsiteX1" y="connsiteY1"/>
                </a:cxn>
                <a:cxn ang="0">
                  <a:pos x="connsiteX2" y="connsiteY2"/>
                </a:cxn>
                <a:cxn ang="0">
                  <a:pos x="connsiteX3" y="connsiteY3"/>
                </a:cxn>
              </a:cxnLst>
              <a:rect l="l" t="t" r="r" b="b"/>
              <a:pathLst>
                <a:path w="11811" h="10442">
                  <a:moveTo>
                    <a:pt x="8771" y="-909"/>
                  </a:moveTo>
                  <a:cubicBezTo>
                    <a:pt x="8771" y="-909"/>
                    <a:pt x="-517" y="463"/>
                    <a:pt x="-174" y="4605"/>
                  </a:cubicBezTo>
                  <a:cubicBezTo>
                    <a:pt x="169" y="8747"/>
                    <a:pt x="5340" y="10780"/>
                    <a:pt x="7398" y="8722"/>
                  </a:cubicBezTo>
                  <a:cubicBezTo>
                    <a:pt x="9457" y="6664"/>
                    <a:pt x="14971" y="-909"/>
                    <a:pt x="8771" y="-90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1" name="Freeform: Shape 1720">
              <a:extLst>
                <a:ext uri="{FF2B5EF4-FFF2-40B4-BE49-F238E27FC236}">
                  <a16:creationId xmlns:a16="http://schemas.microsoft.com/office/drawing/2014/main" xmlns="" id="{58062E96-9844-A0D7-DEB9-82862B05788B}"/>
                </a:ext>
              </a:extLst>
            </p:cNvPr>
            <p:cNvSpPr/>
            <p:nvPr/>
          </p:nvSpPr>
          <p:spPr>
            <a:xfrm>
              <a:off x="5915934" y="4273209"/>
              <a:ext cx="13692" cy="15251"/>
            </a:xfrm>
            <a:custGeom>
              <a:avLst/>
              <a:gdLst>
                <a:gd name="connsiteX0" fmla="*/ 7309 w 13692"/>
                <a:gd name="connsiteY0" fmla="*/ 174 h 15251"/>
                <a:gd name="connsiteX1" fmla="*/ 3535 w 13692"/>
                <a:gd name="connsiteY1" fmla="*/ 3605 h 15251"/>
                <a:gd name="connsiteX2" fmla="*/ 423 w 13692"/>
                <a:gd name="connsiteY2" fmla="*/ 12549 h 15251"/>
                <a:gd name="connsiteX3" fmla="*/ 7996 w 13692"/>
                <a:gd name="connsiteY3" fmla="*/ 11864 h 15251"/>
                <a:gd name="connsiteX4" fmla="*/ 13509 w 13692"/>
                <a:gd name="connsiteY4" fmla="*/ 5688 h 15251"/>
                <a:gd name="connsiteX5" fmla="*/ 7309 w 13692"/>
                <a:gd name="connsiteY5" fmla="*/ 174 h 1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2" h="15251">
                  <a:moveTo>
                    <a:pt x="7309" y="174"/>
                  </a:moveTo>
                  <a:cubicBezTo>
                    <a:pt x="7309" y="174"/>
                    <a:pt x="3535" y="174"/>
                    <a:pt x="3535" y="3605"/>
                  </a:cubicBezTo>
                  <a:cubicBezTo>
                    <a:pt x="3535" y="7035"/>
                    <a:pt x="-1979" y="9462"/>
                    <a:pt x="423" y="12549"/>
                  </a:cubicBezTo>
                  <a:cubicBezTo>
                    <a:pt x="2824" y="15637"/>
                    <a:pt x="7996" y="14290"/>
                    <a:pt x="7996" y="11864"/>
                  </a:cubicBezTo>
                  <a:cubicBezTo>
                    <a:pt x="7996" y="9437"/>
                    <a:pt x="13509" y="9119"/>
                    <a:pt x="13509" y="5688"/>
                  </a:cubicBezTo>
                  <a:cubicBezTo>
                    <a:pt x="13509" y="2257"/>
                    <a:pt x="11083" y="-3257"/>
                    <a:pt x="7309" y="17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2" name="Freeform: Shape 1721">
              <a:extLst>
                <a:ext uri="{FF2B5EF4-FFF2-40B4-BE49-F238E27FC236}">
                  <a16:creationId xmlns:a16="http://schemas.microsoft.com/office/drawing/2014/main" xmlns="" id="{5AC3D535-FA91-6D8D-9B15-6031D76B74C3}"/>
                </a:ext>
              </a:extLst>
            </p:cNvPr>
            <p:cNvSpPr/>
            <p:nvPr/>
          </p:nvSpPr>
          <p:spPr>
            <a:xfrm>
              <a:off x="5512403" y="4809432"/>
              <a:ext cx="10954" cy="11899"/>
            </a:xfrm>
            <a:custGeom>
              <a:avLst/>
              <a:gdLst>
                <a:gd name="connsiteX0" fmla="*/ 5875 w 10954"/>
                <a:gd name="connsiteY0" fmla="*/ -834 h 11899"/>
                <a:gd name="connsiteX1" fmla="*/ -178 w 10954"/>
                <a:gd name="connsiteY1" fmla="*/ 2646 h 11899"/>
                <a:gd name="connsiteX2" fmla="*/ 6831 w 10954"/>
                <a:gd name="connsiteY2" fmla="*/ 10929 h 11899"/>
                <a:gd name="connsiteX3" fmla="*/ 10629 w 10954"/>
                <a:gd name="connsiteY3" fmla="*/ 4239 h 11899"/>
                <a:gd name="connsiteX4" fmla="*/ 5875 w 10954"/>
                <a:gd name="connsiteY4" fmla="*/ -834 h 11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4" h="11899">
                  <a:moveTo>
                    <a:pt x="5875" y="-834"/>
                  </a:moveTo>
                  <a:cubicBezTo>
                    <a:pt x="5875" y="-834"/>
                    <a:pt x="-178" y="-516"/>
                    <a:pt x="-178" y="2646"/>
                  </a:cubicBezTo>
                  <a:cubicBezTo>
                    <a:pt x="-325" y="6788"/>
                    <a:pt x="2714" y="10366"/>
                    <a:pt x="6831" y="10929"/>
                  </a:cubicBezTo>
                  <a:cubicBezTo>
                    <a:pt x="11904" y="11542"/>
                    <a:pt x="10629" y="7425"/>
                    <a:pt x="10629" y="4239"/>
                  </a:cubicBezTo>
                  <a:cubicBezTo>
                    <a:pt x="10629" y="1053"/>
                    <a:pt x="8399" y="-1373"/>
                    <a:pt x="5875" y="-83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3" name="Freeform: Shape 1722">
              <a:extLst>
                <a:ext uri="{FF2B5EF4-FFF2-40B4-BE49-F238E27FC236}">
                  <a16:creationId xmlns:a16="http://schemas.microsoft.com/office/drawing/2014/main" xmlns="" id="{57615BD6-0CF6-F386-DF6D-EC7AA9F5F58D}"/>
                </a:ext>
              </a:extLst>
            </p:cNvPr>
            <p:cNvSpPr/>
            <p:nvPr/>
          </p:nvSpPr>
          <p:spPr>
            <a:xfrm>
              <a:off x="5286900" y="5569616"/>
              <a:ext cx="10321" cy="13122"/>
            </a:xfrm>
            <a:custGeom>
              <a:avLst/>
              <a:gdLst>
                <a:gd name="connsiteX0" fmla="*/ 6019 w 10321"/>
                <a:gd name="connsiteY0" fmla="*/ -591 h 13122"/>
                <a:gd name="connsiteX1" fmla="*/ -181 w 10321"/>
                <a:gd name="connsiteY1" fmla="*/ 1321 h 13122"/>
                <a:gd name="connsiteX2" fmla="*/ 1387 w 10321"/>
                <a:gd name="connsiteY2" fmla="*/ 7202 h 13122"/>
                <a:gd name="connsiteX3" fmla="*/ 5700 w 10321"/>
                <a:gd name="connsiteY3" fmla="*/ 10927 h 13122"/>
                <a:gd name="connsiteX4" fmla="*/ 9548 w 10321"/>
                <a:gd name="connsiteY4" fmla="*/ 10020 h 13122"/>
                <a:gd name="connsiteX5" fmla="*/ 6019 w 10321"/>
                <a:gd name="connsiteY5" fmla="*/ -591 h 1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21" h="13122">
                  <a:moveTo>
                    <a:pt x="6019" y="-591"/>
                  </a:moveTo>
                  <a:cubicBezTo>
                    <a:pt x="6019" y="-591"/>
                    <a:pt x="-304" y="-2062"/>
                    <a:pt x="-181" y="1321"/>
                  </a:cubicBezTo>
                  <a:cubicBezTo>
                    <a:pt x="-58" y="4702"/>
                    <a:pt x="39" y="6418"/>
                    <a:pt x="1387" y="7202"/>
                  </a:cubicBezTo>
                  <a:cubicBezTo>
                    <a:pt x="3151" y="7986"/>
                    <a:pt x="4671" y="9285"/>
                    <a:pt x="5700" y="10927"/>
                  </a:cubicBezTo>
                  <a:cubicBezTo>
                    <a:pt x="7048" y="13206"/>
                    <a:pt x="9082" y="12177"/>
                    <a:pt x="9548" y="10020"/>
                  </a:cubicBezTo>
                  <a:cubicBezTo>
                    <a:pt x="10013" y="7864"/>
                    <a:pt x="11679" y="193"/>
                    <a:pt x="6019" y="-59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4" name="Freeform: Shape 1723">
              <a:extLst>
                <a:ext uri="{FF2B5EF4-FFF2-40B4-BE49-F238E27FC236}">
                  <a16:creationId xmlns:a16="http://schemas.microsoft.com/office/drawing/2014/main" xmlns="" id="{FA3E7085-BD4E-11B2-A1D7-2F9D7647E980}"/>
                </a:ext>
              </a:extLst>
            </p:cNvPr>
            <p:cNvSpPr/>
            <p:nvPr/>
          </p:nvSpPr>
          <p:spPr>
            <a:xfrm>
              <a:off x="5369163" y="5683879"/>
              <a:ext cx="8511" cy="10292"/>
            </a:xfrm>
            <a:custGeom>
              <a:avLst/>
              <a:gdLst>
                <a:gd name="connsiteX0" fmla="*/ 2691 w 8511"/>
                <a:gd name="connsiteY0" fmla="*/ -410 h 10292"/>
                <a:gd name="connsiteX1" fmla="*/ -152 w 8511"/>
                <a:gd name="connsiteY1" fmla="*/ 3389 h 10292"/>
                <a:gd name="connsiteX2" fmla="*/ 1661 w 8511"/>
                <a:gd name="connsiteY2" fmla="*/ 8805 h 10292"/>
                <a:gd name="connsiteX3" fmla="*/ 8229 w 8511"/>
                <a:gd name="connsiteY3" fmla="*/ 7947 h 10292"/>
                <a:gd name="connsiteX4" fmla="*/ 2691 w 8511"/>
                <a:gd name="connsiteY4" fmla="*/ -410 h 1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1" h="10292">
                  <a:moveTo>
                    <a:pt x="2691" y="-410"/>
                  </a:moveTo>
                  <a:cubicBezTo>
                    <a:pt x="1147" y="277"/>
                    <a:pt x="69" y="1723"/>
                    <a:pt x="-152" y="3389"/>
                  </a:cubicBezTo>
                  <a:cubicBezTo>
                    <a:pt x="-152" y="5839"/>
                    <a:pt x="-569" y="7604"/>
                    <a:pt x="1661" y="8805"/>
                  </a:cubicBezTo>
                  <a:cubicBezTo>
                    <a:pt x="3892" y="10005"/>
                    <a:pt x="8131" y="9147"/>
                    <a:pt x="8229" y="7947"/>
                  </a:cubicBezTo>
                  <a:cubicBezTo>
                    <a:pt x="8328" y="6746"/>
                    <a:pt x="9259" y="-3228"/>
                    <a:pt x="2691" y="-4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5" name="Freeform: Shape 1724">
              <a:extLst>
                <a:ext uri="{FF2B5EF4-FFF2-40B4-BE49-F238E27FC236}">
                  <a16:creationId xmlns:a16="http://schemas.microsoft.com/office/drawing/2014/main" xmlns="" id="{14789A3A-EE0B-1E1B-FF73-D9193F49491A}"/>
                </a:ext>
              </a:extLst>
            </p:cNvPr>
            <p:cNvSpPr/>
            <p:nvPr/>
          </p:nvSpPr>
          <p:spPr>
            <a:xfrm>
              <a:off x="5228433" y="4539219"/>
              <a:ext cx="7594" cy="12581"/>
            </a:xfrm>
            <a:custGeom>
              <a:avLst/>
              <a:gdLst>
                <a:gd name="connsiteX0" fmla="*/ 3270 w 7594"/>
                <a:gd name="connsiteY0" fmla="*/ -361 h 12581"/>
                <a:gd name="connsiteX1" fmla="*/ -161 w 7594"/>
                <a:gd name="connsiteY1" fmla="*/ 5129 h 12581"/>
                <a:gd name="connsiteX2" fmla="*/ 4324 w 7594"/>
                <a:gd name="connsiteY2" fmla="*/ 11672 h 12581"/>
                <a:gd name="connsiteX3" fmla="*/ 7412 w 7594"/>
                <a:gd name="connsiteY3" fmla="*/ 6158 h 12581"/>
                <a:gd name="connsiteX4" fmla="*/ 3270 w 7594"/>
                <a:gd name="connsiteY4" fmla="*/ -361 h 12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4" h="12581">
                  <a:moveTo>
                    <a:pt x="3270" y="-361"/>
                  </a:moveTo>
                  <a:cubicBezTo>
                    <a:pt x="3270" y="-361"/>
                    <a:pt x="-504" y="-17"/>
                    <a:pt x="-161" y="5129"/>
                  </a:cubicBezTo>
                  <a:cubicBezTo>
                    <a:pt x="183" y="10275"/>
                    <a:pt x="1212" y="11672"/>
                    <a:pt x="4324" y="11672"/>
                  </a:cubicBezTo>
                  <a:cubicBezTo>
                    <a:pt x="7436" y="11672"/>
                    <a:pt x="7412" y="9613"/>
                    <a:pt x="7412" y="6158"/>
                  </a:cubicBezTo>
                  <a:cubicBezTo>
                    <a:pt x="7412" y="2703"/>
                    <a:pt x="6039" y="-2640"/>
                    <a:pt x="3270" y="-36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6" name="Freeform: Shape 1725">
              <a:extLst>
                <a:ext uri="{FF2B5EF4-FFF2-40B4-BE49-F238E27FC236}">
                  <a16:creationId xmlns:a16="http://schemas.microsoft.com/office/drawing/2014/main" xmlns="" id="{948B7BCB-3A63-6191-0FEC-9749959129A3}"/>
                </a:ext>
              </a:extLst>
            </p:cNvPr>
            <p:cNvSpPr/>
            <p:nvPr/>
          </p:nvSpPr>
          <p:spPr>
            <a:xfrm>
              <a:off x="7079302" y="3869941"/>
              <a:ext cx="56224" cy="63479"/>
            </a:xfrm>
            <a:custGeom>
              <a:avLst/>
              <a:gdLst>
                <a:gd name="connsiteX0" fmla="*/ 10704 w 56224"/>
                <a:gd name="connsiteY0" fmla="*/ 23548 h 63479"/>
                <a:gd name="connsiteX1" fmla="*/ -128 w 56224"/>
                <a:gd name="connsiteY1" fmla="*/ 37467 h 63479"/>
                <a:gd name="connsiteX2" fmla="*/ 3230 w 56224"/>
                <a:gd name="connsiteY2" fmla="*/ 57342 h 63479"/>
                <a:gd name="connsiteX3" fmla="*/ 11734 w 56224"/>
                <a:gd name="connsiteY3" fmla="*/ 59915 h 63479"/>
                <a:gd name="connsiteX4" fmla="*/ 21291 w 56224"/>
                <a:gd name="connsiteY4" fmla="*/ 56558 h 63479"/>
                <a:gd name="connsiteX5" fmla="*/ 29010 w 56224"/>
                <a:gd name="connsiteY5" fmla="*/ 52686 h 63479"/>
                <a:gd name="connsiteX6" fmla="*/ 41116 w 56224"/>
                <a:gd name="connsiteY6" fmla="*/ 51362 h 63479"/>
                <a:gd name="connsiteX7" fmla="*/ 42685 w 56224"/>
                <a:gd name="connsiteY7" fmla="*/ 47883 h 63479"/>
                <a:gd name="connsiteX8" fmla="*/ 46483 w 56224"/>
                <a:gd name="connsiteY8" fmla="*/ 39624 h 63479"/>
                <a:gd name="connsiteX9" fmla="*/ 46140 w 56224"/>
                <a:gd name="connsiteY9" fmla="*/ 39624 h 63479"/>
                <a:gd name="connsiteX10" fmla="*/ 43371 w 56224"/>
                <a:gd name="connsiteY10" fmla="*/ 28523 h 63479"/>
                <a:gd name="connsiteX11" fmla="*/ 53909 w 56224"/>
                <a:gd name="connsiteY11" fmla="*/ 12447 h 63479"/>
                <a:gd name="connsiteX12" fmla="*/ 42734 w 56224"/>
                <a:gd name="connsiteY12" fmla="*/ -909 h 63479"/>
                <a:gd name="connsiteX13" fmla="*/ 39328 w 56224"/>
                <a:gd name="connsiteY13" fmla="*/ 2718 h 63479"/>
                <a:gd name="connsiteX14" fmla="*/ 33666 w 56224"/>
                <a:gd name="connsiteY14" fmla="*/ 7104 h 63479"/>
                <a:gd name="connsiteX15" fmla="*/ 24648 w 56224"/>
                <a:gd name="connsiteY15" fmla="*/ 10952 h 63479"/>
                <a:gd name="connsiteX16" fmla="*/ 19061 w 56224"/>
                <a:gd name="connsiteY16" fmla="*/ 8134 h 63479"/>
                <a:gd name="connsiteX17" fmla="*/ 17149 w 56224"/>
                <a:gd name="connsiteY17" fmla="*/ 15093 h 63479"/>
                <a:gd name="connsiteX18" fmla="*/ 10704 w 56224"/>
                <a:gd name="connsiteY18" fmla="*/ 23548 h 63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6224" h="63479">
                  <a:moveTo>
                    <a:pt x="10704" y="23548"/>
                  </a:moveTo>
                  <a:cubicBezTo>
                    <a:pt x="6587" y="26121"/>
                    <a:pt x="-128" y="31806"/>
                    <a:pt x="-128" y="37467"/>
                  </a:cubicBezTo>
                  <a:cubicBezTo>
                    <a:pt x="-128" y="43128"/>
                    <a:pt x="-887" y="53715"/>
                    <a:pt x="3230" y="57342"/>
                  </a:cubicBezTo>
                  <a:cubicBezTo>
                    <a:pt x="7347" y="60969"/>
                    <a:pt x="10189" y="65576"/>
                    <a:pt x="11734" y="59915"/>
                  </a:cubicBezTo>
                  <a:cubicBezTo>
                    <a:pt x="13277" y="54254"/>
                    <a:pt x="17149" y="56312"/>
                    <a:pt x="21291" y="56558"/>
                  </a:cubicBezTo>
                  <a:cubicBezTo>
                    <a:pt x="25432" y="56802"/>
                    <a:pt x="24109" y="52686"/>
                    <a:pt x="29010" y="52686"/>
                  </a:cubicBezTo>
                  <a:cubicBezTo>
                    <a:pt x="32833" y="52686"/>
                    <a:pt x="37269" y="51607"/>
                    <a:pt x="41116" y="51362"/>
                  </a:cubicBezTo>
                  <a:cubicBezTo>
                    <a:pt x="41557" y="50161"/>
                    <a:pt x="42072" y="49010"/>
                    <a:pt x="42685" y="47883"/>
                  </a:cubicBezTo>
                  <a:cubicBezTo>
                    <a:pt x="44204" y="45211"/>
                    <a:pt x="44890" y="42344"/>
                    <a:pt x="46483" y="39624"/>
                  </a:cubicBezTo>
                  <a:lnTo>
                    <a:pt x="46140" y="39624"/>
                  </a:lnTo>
                  <a:cubicBezTo>
                    <a:pt x="38371" y="39060"/>
                    <a:pt x="31730" y="36291"/>
                    <a:pt x="43371" y="28523"/>
                  </a:cubicBezTo>
                  <a:cubicBezTo>
                    <a:pt x="55011" y="20754"/>
                    <a:pt x="58908" y="20754"/>
                    <a:pt x="53909" y="12447"/>
                  </a:cubicBezTo>
                  <a:cubicBezTo>
                    <a:pt x="50968" y="7398"/>
                    <a:pt x="47194" y="2889"/>
                    <a:pt x="42734" y="-909"/>
                  </a:cubicBezTo>
                  <a:cubicBezTo>
                    <a:pt x="41386" y="71"/>
                    <a:pt x="40234" y="1321"/>
                    <a:pt x="39328" y="2718"/>
                  </a:cubicBezTo>
                  <a:cubicBezTo>
                    <a:pt x="38298" y="5021"/>
                    <a:pt x="33666" y="2962"/>
                    <a:pt x="33666" y="7104"/>
                  </a:cubicBezTo>
                  <a:cubicBezTo>
                    <a:pt x="33666" y="11246"/>
                    <a:pt x="31093" y="12006"/>
                    <a:pt x="24648" y="10952"/>
                  </a:cubicBezTo>
                  <a:cubicBezTo>
                    <a:pt x="22565" y="10535"/>
                    <a:pt x="20629" y="9555"/>
                    <a:pt x="19061" y="8134"/>
                  </a:cubicBezTo>
                  <a:cubicBezTo>
                    <a:pt x="18448" y="10584"/>
                    <a:pt x="17713" y="13279"/>
                    <a:pt x="17149" y="15093"/>
                  </a:cubicBezTo>
                  <a:cubicBezTo>
                    <a:pt x="16389" y="18745"/>
                    <a:pt x="14012" y="21832"/>
                    <a:pt x="10704" y="2354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7" name="Freeform: Shape 1726">
              <a:extLst>
                <a:ext uri="{FF2B5EF4-FFF2-40B4-BE49-F238E27FC236}">
                  <a16:creationId xmlns:a16="http://schemas.microsoft.com/office/drawing/2014/main" xmlns="" id="{7FB96C92-8E24-560B-D81D-2DBA049738C9}"/>
                </a:ext>
              </a:extLst>
            </p:cNvPr>
            <p:cNvSpPr/>
            <p:nvPr/>
          </p:nvSpPr>
          <p:spPr>
            <a:xfrm>
              <a:off x="7221788" y="4593858"/>
              <a:ext cx="12547" cy="13223"/>
            </a:xfrm>
            <a:custGeom>
              <a:avLst/>
              <a:gdLst>
                <a:gd name="connsiteX0" fmla="*/ 8149 w 12547"/>
                <a:gd name="connsiteY0" fmla="*/ -743 h 13223"/>
                <a:gd name="connsiteX1" fmla="*/ 4154 w 12547"/>
                <a:gd name="connsiteY1" fmla="*/ 973 h 13223"/>
                <a:gd name="connsiteX2" fmla="*/ -12 w 12547"/>
                <a:gd name="connsiteY2" fmla="*/ 5702 h 13223"/>
                <a:gd name="connsiteX3" fmla="*/ 3591 w 12547"/>
                <a:gd name="connsiteY3" fmla="*/ 11804 h 13223"/>
                <a:gd name="connsiteX4" fmla="*/ 11384 w 12547"/>
                <a:gd name="connsiteY4" fmla="*/ 10456 h 13223"/>
                <a:gd name="connsiteX5" fmla="*/ 8149 w 12547"/>
                <a:gd name="connsiteY5" fmla="*/ -743 h 1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7" h="13223">
                  <a:moveTo>
                    <a:pt x="8149" y="-743"/>
                  </a:moveTo>
                  <a:cubicBezTo>
                    <a:pt x="8149" y="-743"/>
                    <a:pt x="4350" y="-1699"/>
                    <a:pt x="4154" y="973"/>
                  </a:cubicBezTo>
                  <a:cubicBezTo>
                    <a:pt x="3959" y="3644"/>
                    <a:pt x="552" y="2663"/>
                    <a:pt x="-12" y="5702"/>
                  </a:cubicBezTo>
                  <a:cubicBezTo>
                    <a:pt x="-575" y="8741"/>
                    <a:pt x="160" y="11044"/>
                    <a:pt x="3591" y="11804"/>
                  </a:cubicBezTo>
                  <a:cubicBezTo>
                    <a:pt x="7022" y="12564"/>
                    <a:pt x="10428" y="12736"/>
                    <a:pt x="11384" y="10456"/>
                  </a:cubicBezTo>
                  <a:cubicBezTo>
                    <a:pt x="12340" y="8177"/>
                    <a:pt x="14030" y="-179"/>
                    <a:pt x="8149" y="-7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8" name="Freeform: Shape 1727">
              <a:extLst>
                <a:ext uri="{FF2B5EF4-FFF2-40B4-BE49-F238E27FC236}">
                  <a16:creationId xmlns:a16="http://schemas.microsoft.com/office/drawing/2014/main" xmlns="" id="{ACA7C82E-52E4-7DF3-4F47-273B2A140EB4}"/>
                </a:ext>
              </a:extLst>
            </p:cNvPr>
            <p:cNvSpPr/>
            <p:nvPr/>
          </p:nvSpPr>
          <p:spPr>
            <a:xfrm>
              <a:off x="7520135" y="4989071"/>
              <a:ext cx="19810" cy="18970"/>
            </a:xfrm>
            <a:custGeom>
              <a:avLst/>
              <a:gdLst>
                <a:gd name="connsiteX0" fmla="*/ 17893 w 19810"/>
                <a:gd name="connsiteY0" fmla="*/ 2711 h 18970"/>
                <a:gd name="connsiteX1" fmla="*/ 9218 w 19810"/>
                <a:gd name="connsiteY1" fmla="*/ -768 h 18970"/>
                <a:gd name="connsiteX2" fmla="*/ 2552 w 19810"/>
                <a:gd name="connsiteY2" fmla="*/ 4697 h 18970"/>
                <a:gd name="connsiteX3" fmla="*/ 4513 w 19810"/>
                <a:gd name="connsiteY3" fmla="*/ 13837 h 18970"/>
                <a:gd name="connsiteX4" fmla="*/ 18138 w 19810"/>
                <a:gd name="connsiteY4" fmla="*/ 15577 h 18970"/>
                <a:gd name="connsiteX5" fmla="*/ 17893 w 19810"/>
                <a:gd name="connsiteY5" fmla="*/ 2711 h 1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10" h="18970">
                  <a:moveTo>
                    <a:pt x="17893" y="2711"/>
                  </a:moveTo>
                  <a:cubicBezTo>
                    <a:pt x="17893" y="2711"/>
                    <a:pt x="11938" y="-1749"/>
                    <a:pt x="9218" y="-768"/>
                  </a:cubicBezTo>
                  <a:cubicBezTo>
                    <a:pt x="6498" y="212"/>
                    <a:pt x="5272" y="3937"/>
                    <a:pt x="2552" y="4697"/>
                  </a:cubicBezTo>
                  <a:cubicBezTo>
                    <a:pt x="-168" y="5456"/>
                    <a:pt x="-2667" y="9377"/>
                    <a:pt x="4513" y="13837"/>
                  </a:cubicBezTo>
                  <a:cubicBezTo>
                    <a:pt x="11693" y="18298"/>
                    <a:pt x="16888" y="19768"/>
                    <a:pt x="18138" y="15577"/>
                  </a:cubicBezTo>
                  <a:cubicBezTo>
                    <a:pt x="19388" y="11387"/>
                    <a:pt x="20858" y="6167"/>
                    <a:pt x="17893" y="27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29" name="Freeform: Shape 1728">
              <a:extLst>
                <a:ext uri="{FF2B5EF4-FFF2-40B4-BE49-F238E27FC236}">
                  <a16:creationId xmlns:a16="http://schemas.microsoft.com/office/drawing/2014/main" xmlns="" id="{141FDCFE-D934-C84E-5C63-3BCC74035B14}"/>
                </a:ext>
              </a:extLst>
            </p:cNvPr>
            <p:cNvSpPr/>
            <p:nvPr/>
          </p:nvSpPr>
          <p:spPr>
            <a:xfrm>
              <a:off x="7587385" y="4959093"/>
              <a:ext cx="17057" cy="18035"/>
            </a:xfrm>
            <a:custGeom>
              <a:avLst/>
              <a:gdLst>
                <a:gd name="connsiteX0" fmla="*/ 13501 w 17057"/>
                <a:gd name="connsiteY0" fmla="*/ -737 h 18035"/>
                <a:gd name="connsiteX1" fmla="*/ 7302 w 17057"/>
                <a:gd name="connsiteY1" fmla="*/ 1003 h 18035"/>
                <a:gd name="connsiteX2" fmla="*/ 1616 w 17057"/>
                <a:gd name="connsiteY2" fmla="*/ 5708 h 18035"/>
                <a:gd name="connsiteX3" fmla="*/ 2106 w 17057"/>
                <a:gd name="connsiteY3" fmla="*/ 13869 h 18035"/>
                <a:gd name="connsiteX4" fmla="*/ 14972 w 17057"/>
                <a:gd name="connsiteY4" fmla="*/ 14113 h 18035"/>
                <a:gd name="connsiteX5" fmla="*/ 13501 w 17057"/>
                <a:gd name="connsiteY5" fmla="*/ -737 h 1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57" h="18035">
                  <a:moveTo>
                    <a:pt x="13501" y="-737"/>
                  </a:moveTo>
                  <a:cubicBezTo>
                    <a:pt x="13501" y="-737"/>
                    <a:pt x="8796" y="-1718"/>
                    <a:pt x="7302" y="1003"/>
                  </a:cubicBezTo>
                  <a:cubicBezTo>
                    <a:pt x="5807" y="3723"/>
                    <a:pt x="3601" y="5708"/>
                    <a:pt x="1616" y="5708"/>
                  </a:cubicBezTo>
                  <a:cubicBezTo>
                    <a:pt x="-369" y="5708"/>
                    <a:pt x="-1349" y="11638"/>
                    <a:pt x="2106" y="13869"/>
                  </a:cubicBezTo>
                  <a:cubicBezTo>
                    <a:pt x="5561" y="16098"/>
                    <a:pt x="14727" y="19799"/>
                    <a:pt x="14972" y="14113"/>
                  </a:cubicBezTo>
                  <a:cubicBezTo>
                    <a:pt x="15217" y="8428"/>
                    <a:pt x="19947" y="1248"/>
                    <a:pt x="13501" y="-73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0" name="Freeform: Shape 1729">
              <a:extLst>
                <a:ext uri="{FF2B5EF4-FFF2-40B4-BE49-F238E27FC236}">
                  <a16:creationId xmlns:a16="http://schemas.microsoft.com/office/drawing/2014/main" xmlns="" id="{91E3CBED-0E3A-F97C-1FD6-7DAE6DC2D487}"/>
                </a:ext>
              </a:extLst>
            </p:cNvPr>
            <p:cNvSpPr/>
            <p:nvPr/>
          </p:nvSpPr>
          <p:spPr>
            <a:xfrm>
              <a:off x="7523851" y="4439146"/>
              <a:ext cx="12181" cy="14366"/>
            </a:xfrm>
            <a:custGeom>
              <a:avLst/>
              <a:gdLst>
                <a:gd name="connsiteX0" fmla="*/ 9938 w 12181"/>
                <a:gd name="connsiteY0" fmla="*/ 4311 h 14366"/>
                <a:gd name="connsiteX1" fmla="*/ 9693 w 12181"/>
                <a:gd name="connsiteY1" fmla="*/ 3085 h 14366"/>
                <a:gd name="connsiteX2" fmla="*/ 8786 w 12181"/>
                <a:gd name="connsiteY2" fmla="*/ -370 h 14366"/>
                <a:gd name="connsiteX3" fmla="*/ 3713 w 12181"/>
                <a:gd name="connsiteY3" fmla="*/ 831 h 14366"/>
                <a:gd name="connsiteX4" fmla="*/ -183 w 12181"/>
                <a:gd name="connsiteY4" fmla="*/ 4850 h 14366"/>
                <a:gd name="connsiteX5" fmla="*/ 3713 w 12181"/>
                <a:gd name="connsiteY5" fmla="*/ 10976 h 14366"/>
                <a:gd name="connsiteX6" fmla="*/ 9840 w 12181"/>
                <a:gd name="connsiteY6" fmla="*/ 13231 h 14366"/>
                <a:gd name="connsiteX7" fmla="*/ 11972 w 12181"/>
                <a:gd name="connsiteY7" fmla="*/ 9800 h 14366"/>
                <a:gd name="connsiteX8" fmla="*/ 11114 w 12181"/>
                <a:gd name="connsiteY8" fmla="*/ 6565 h 14366"/>
                <a:gd name="connsiteX9" fmla="*/ 9938 w 12181"/>
                <a:gd name="connsiteY9" fmla="*/ 4311 h 1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81" h="14366">
                  <a:moveTo>
                    <a:pt x="9938" y="4311"/>
                  </a:moveTo>
                  <a:cubicBezTo>
                    <a:pt x="9815" y="3919"/>
                    <a:pt x="9717" y="3502"/>
                    <a:pt x="9693" y="3085"/>
                  </a:cubicBezTo>
                  <a:cubicBezTo>
                    <a:pt x="9571" y="2007"/>
                    <a:pt x="9693" y="463"/>
                    <a:pt x="8786" y="-370"/>
                  </a:cubicBezTo>
                  <a:cubicBezTo>
                    <a:pt x="7046" y="-1424"/>
                    <a:pt x="4791" y="-885"/>
                    <a:pt x="3713" y="831"/>
                  </a:cubicBezTo>
                  <a:cubicBezTo>
                    <a:pt x="3125" y="2620"/>
                    <a:pt x="-183" y="3526"/>
                    <a:pt x="-183" y="4850"/>
                  </a:cubicBezTo>
                  <a:cubicBezTo>
                    <a:pt x="-183" y="6173"/>
                    <a:pt x="2071" y="8599"/>
                    <a:pt x="3713" y="10976"/>
                  </a:cubicBezTo>
                  <a:cubicBezTo>
                    <a:pt x="5037" y="13010"/>
                    <a:pt x="7512" y="13917"/>
                    <a:pt x="9840" y="13231"/>
                  </a:cubicBezTo>
                  <a:cubicBezTo>
                    <a:pt x="11261" y="12741"/>
                    <a:pt x="12168" y="11295"/>
                    <a:pt x="11972" y="9800"/>
                  </a:cubicBezTo>
                  <a:cubicBezTo>
                    <a:pt x="11923" y="8673"/>
                    <a:pt x="11653" y="7570"/>
                    <a:pt x="11114" y="6565"/>
                  </a:cubicBezTo>
                  <a:cubicBezTo>
                    <a:pt x="10673" y="5830"/>
                    <a:pt x="10281" y="5095"/>
                    <a:pt x="9938" y="431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1" name="Freeform: Shape 1730">
              <a:extLst>
                <a:ext uri="{FF2B5EF4-FFF2-40B4-BE49-F238E27FC236}">
                  <a16:creationId xmlns:a16="http://schemas.microsoft.com/office/drawing/2014/main" xmlns="" id="{72C07FCB-DBEB-8DC7-1AF3-F0CE7890C947}"/>
                </a:ext>
              </a:extLst>
            </p:cNvPr>
            <p:cNvSpPr/>
            <p:nvPr/>
          </p:nvSpPr>
          <p:spPr>
            <a:xfrm>
              <a:off x="6820768" y="4128701"/>
              <a:ext cx="258025" cy="320100"/>
            </a:xfrm>
            <a:custGeom>
              <a:avLst/>
              <a:gdLst>
                <a:gd name="connsiteX0" fmla="*/ 233827 w 258025"/>
                <a:gd name="connsiteY0" fmla="*/ 65601 h 320100"/>
                <a:gd name="connsiteX1" fmla="*/ 254461 w 258025"/>
                <a:gd name="connsiteY1" fmla="*/ 42908 h 320100"/>
                <a:gd name="connsiteX2" fmla="*/ 257843 w 258025"/>
                <a:gd name="connsiteY2" fmla="*/ 33473 h 320100"/>
                <a:gd name="connsiteX3" fmla="*/ 257843 w 258025"/>
                <a:gd name="connsiteY3" fmla="*/ 33473 h 320100"/>
                <a:gd name="connsiteX4" fmla="*/ 245198 w 258025"/>
                <a:gd name="connsiteY4" fmla="*/ 31880 h 320100"/>
                <a:gd name="connsiteX5" fmla="*/ 244315 w 258025"/>
                <a:gd name="connsiteY5" fmla="*/ 31709 h 320100"/>
                <a:gd name="connsiteX6" fmla="*/ 243409 w 258025"/>
                <a:gd name="connsiteY6" fmla="*/ 31537 h 320100"/>
                <a:gd name="connsiteX7" fmla="*/ 241424 w 258025"/>
                <a:gd name="connsiteY7" fmla="*/ 31194 h 320100"/>
                <a:gd name="connsiteX8" fmla="*/ 226279 w 258025"/>
                <a:gd name="connsiteY8" fmla="*/ 20902 h 320100"/>
                <a:gd name="connsiteX9" fmla="*/ 209124 w 258025"/>
                <a:gd name="connsiteY9" fmla="*/ 28449 h 320100"/>
                <a:gd name="connsiteX10" fmla="*/ 193980 w 258025"/>
                <a:gd name="connsiteY10" fmla="*/ 42197 h 320100"/>
                <a:gd name="connsiteX11" fmla="*/ 161656 w 258025"/>
                <a:gd name="connsiteY11" fmla="*/ 44966 h 320100"/>
                <a:gd name="connsiteX12" fmla="*/ 136905 w 258025"/>
                <a:gd name="connsiteY12" fmla="*/ 41511 h 320100"/>
                <a:gd name="connsiteX13" fmla="*/ 109384 w 258025"/>
                <a:gd name="connsiteY13" fmla="*/ 22274 h 320100"/>
                <a:gd name="connsiteX14" fmla="*/ 72944 w 258025"/>
                <a:gd name="connsiteY14" fmla="*/ 16760 h 320100"/>
                <a:gd name="connsiteX15" fmla="*/ 71179 w 258025"/>
                <a:gd name="connsiteY15" fmla="*/ 16760 h 320100"/>
                <a:gd name="connsiteX16" fmla="*/ 70664 w 258025"/>
                <a:gd name="connsiteY16" fmla="*/ 16760 h 320100"/>
                <a:gd name="connsiteX17" fmla="*/ 69660 w 258025"/>
                <a:gd name="connsiteY17" fmla="*/ 16638 h 320100"/>
                <a:gd name="connsiteX18" fmla="*/ 69121 w 258025"/>
                <a:gd name="connsiteY18" fmla="*/ 16491 h 320100"/>
                <a:gd name="connsiteX19" fmla="*/ 68312 w 258025"/>
                <a:gd name="connsiteY19" fmla="*/ 16319 h 320100"/>
                <a:gd name="connsiteX20" fmla="*/ 67822 w 258025"/>
                <a:gd name="connsiteY20" fmla="*/ 16147 h 320100"/>
                <a:gd name="connsiteX21" fmla="*/ 67160 w 258025"/>
                <a:gd name="connsiteY21" fmla="*/ 15902 h 320100"/>
                <a:gd name="connsiteX22" fmla="*/ 66719 w 258025"/>
                <a:gd name="connsiteY22" fmla="*/ 15682 h 320100"/>
                <a:gd name="connsiteX23" fmla="*/ 66180 w 258025"/>
                <a:gd name="connsiteY23" fmla="*/ 15412 h 320100"/>
                <a:gd name="connsiteX24" fmla="*/ 65812 w 258025"/>
                <a:gd name="connsiteY24" fmla="*/ 15167 h 320100"/>
                <a:gd name="connsiteX25" fmla="*/ 65347 w 258025"/>
                <a:gd name="connsiteY25" fmla="*/ 14849 h 320100"/>
                <a:gd name="connsiteX26" fmla="*/ 65028 w 258025"/>
                <a:gd name="connsiteY26" fmla="*/ 14604 h 320100"/>
                <a:gd name="connsiteX27" fmla="*/ 64636 w 258025"/>
                <a:gd name="connsiteY27" fmla="*/ 14285 h 320100"/>
                <a:gd name="connsiteX28" fmla="*/ 64367 w 258025"/>
                <a:gd name="connsiteY28" fmla="*/ 14015 h 320100"/>
                <a:gd name="connsiteX29" fmla="*/ 64023 w 258025"/>
                <a:gd name="connsiteY29" fmla="*/ 13672 h 320100"/>
                <a:gd name="connsiteX30" fmla="*/ 63803 w 258025"/>
                <a:gd name="connsiteY30" fmla="*/ 13427 h 320100"/>
                <a:gd name="connsiteX31" fmla="*/ 63509 w 258025"/>
                <a:gd name="connsiteY31" fmla="*/ 13059 h 320100"/>
                <a:gd name="connsiteX32" fmla="*/ 63312 w 258025"/>
                <a:gd name="connsiteY32" fmla="*/ 12839 h 320100"/>
                <a:gd name="connsiteX33" fmla="*/ 63019 w 258025"/>
                <a:gd name="connsiteY33" fmla="*/ 12422 h 320100"/>
                <a:gd name="connsiteX34" fmla="*/ 62822 w 258025"/>
                <a:gd name="connsiteY34" fmla="*/ 12202 h 320100"/>
                <a:gd name="connsiteX35" fmla="*/ 62529 w 258025"/>
                <a:gd name="connsiteY35" fmla="*/ 11809 h 320100"/>
                <a:gd name="connsiteX36" fmla="*/ 62357 w 258025"/>
                <a:gd name="connsiteY36" fmla="*/ 11589 h 320100"/>
                <a:gd name="connsiteX37" fmla="*/ 62185 w 258025"/>
                <a:gd name="connsiteY37" fmla="*/ 11369 h 320100"/>
                <a:gd name="connsiteX38" fmla="*/ 61990 w 258025"/>
                <a:gd name="connsiteY38" fmla="*/ 11173 h 320100"/>
                <a:gd name="connsiteX39" fmla="*/ 61818 w 258025"/>
                <a:gd name="connsiteY39" fmla="*/ 11026 h 320100"/>
                <a:gd name="connsiteX40" fmla="*/ 61597 w 258025"/>
                <a:gd name="connsiteY40" fmla="*/ 10879 h 320100"/>
                <a:gd name="connsiteX41" fmla="*/ 61451 w 258025"/>
                <a:gd name="connsiteY41" fmla="*/ 10879 h 320100"/>
                <a:gd name="connsiteX42" fmla="*/ 61058 w 258025"/>
                <a:gd name="connsiteY42" fmla="*/ 10879 h 320100"/>
                <a:gd name="connsiteX43" fmla="*/ 61058 w 258025"/>
                <a:gd name="connsiteY43" fmla="*/ 10879 h 320100"/>
                <a:gd name="connsiteX44" fmla="*/ 60568 w 258025"/>
                <a:gd name="connsiteY44" fmla="*/ 10879 h 320100"/>
                <a:gd name="connsiteX45" fmla="*/ 48879 w 258025"/>
                <a:gd name="connsiteY45" fmla="*/ 5977 h 320100"/>
                <a:gd name="connsiteX46" fmla="*/ 38562 w 258025"/>
                <a:gd name="connsiteY46" fmla="*/ -909 h 320100"/>
                <a:gd name="connsiteX47" fmla="*/ 19986 w 258025"/>
                <a:gd name="connsiteY47" fmla="*/ 5977 h 320100"/>
                <a:gd name="connsiteX48" fmla="*/ 6924 w 258025"/>
                <a:gd name="connsiteY48" fmla="*/ 19039 h 320100"/>
                <a:gd name="connsiteX49" fmla="*/ 6532 w 258025"/>
                <a:gd name="connsiteY49" fmla="*/ 20387 h 320100"/>
                <a:gd name="connsiteX50" fmla="*/ 6213 w 258025"/>
                <a:gd name="connsiteY50" fmla="*/ 21122 h 320100"/>
                <a:gd name="connsiteX51" fmla="*/ 6213 w 258025"/>
                <a:gd name="connsiteY51" fmla="*/ 21392 h 320100"/>
                <a:gd name="connsiteX52" fmla="*/ 5796 w 258025"/>
                <a:gd name="connsiteY52" fmla="*/ 22127 h 320100"/>
                <a:gd name="connsiteX53" fmla="*/ 5796 w 258025"/>
                <a:gd name="connsiteY53" fmla="*/ 22127 h 320100"/>
                <a:gd name="connsiteX54" fmla="*/ 5306 w 258025"/>
                <a:gd name="connsiteY54" fmla="*/ 22666 h 320100"/>
                <a:gd name="connsiteX55" fmla="*/ 5306 w 258025"/>
                <a:gd name="connsiteY55" fmla="*/ 22666 h 320100"/>
                <a:gd name="connsiteX56" fmla="*/ 7757 w 258025"/>
                <a:gd name="connsiteY56" fmla="*/ 31366 h 320100"/>
                <a:gd name="connsiteX57" fmla="*/ 14643 w 258025"/>
                <a:gd name="connsiteY57" fmla="*/ 38938 h 320100"/>
                <a:gd name="connsiteX58" fmla="*/ 17388 w 258025"/>
                <a:gd name="connsiteY58" fmla="*/ 51191 h 320100"/>
                <a:gd name="connsiteX59" fmla="*/ 21505 w 258025"/>
                <a:gd name="connsiteY59" fmla="*/ 63591 h 320100"/>
                <a:gd name="connsiteX60" fmla="*/ 29077 w 258025"/>
                <a:gd name="connsiteY60" fmla="*/ 75281 h 320100"/>
                <a:gd name="connsiteX61" fmla="*/ 33979 w 258025"/>
                <a:gd name="connsiteY61" fmla="*/ 89715 h 320100"/>
                <a:gd name="connsiteX62" fmla="*/ 32607 w 258025"/>
                <a:gd name="connsiteY62" fmla="*/ 113094 h 320100"/>
                <a:gd name="connsiteX63" fmla="*/ 17486 w 258025"/>
                <a:gd name="connsiteY63" fmla="*/ 130248 h 320100"/>
                <a:gd name="connsiteX64" fmla="*/ 1655 w 258025"/>
                <a:gd name="connsiteY64" fmla="*/ 155686 h 320100"/>
                <a:gd name="connsiteX65" fmla="*/ -183 w 258025"/>
                <a:gd name="connsiteY65" fmla="*/ 163282 h 320100"/>
                <a:gd name="connsiteX66" fmla="*/ 5184 w 258025"/>
                <a:gd name="connsiteY66" fmla="*/ 166101 h 320100"/>
                <a:gd name="connsiteX67" fmla="*/ 14472 w 258025"/>
                <a:gd name="connsiteY67" fmla="*/ 161959 h 320100"/>
                <a:gd name="connsiteX68" fmla="*/ 21946 w 258025"/>
                <a:gd name="connsiteY68" fmla="*/ 168674 h 320100"/>
                <a:gd name="connsiteX69" fmla="*/ 13173 w 258025"/>
                <a:gd name="connsiteY69" fmla="*/ 174335 h 320100"/>
                <a:gd name="connsiteX70" fmla="*/ 3370 w 258025"/>
                <a:gd name="connsiteY70" fmla="*/ 180780 h 320100"/>
                <a:gd name="connsiteX71" fmla="*/ 2415 w 258025"/>
                <a:gd name="connsiteY71" fmla="*/ 190852 h 320100"/>
                <a:gd name="connsiteX72" fmla="*/ 4866 w 258025"/>
                <a:gd name="connsiteY72" fmla="*/ 193621 h 320100"/>
                <a:gd name="connsiteX73" fmla="*/ 6581 w 258025"/>
                <a:gd name="connsiteY73" fmla="*/ 195312 h 320100"/>
                <a:gd name="connsiteX74" fmla="*/ 6581 w 258025"/>
                <a:gd name="connsiteY74" fmla="*/ 195312 h 320100"/>
                <a:gd name="connsiteX75" fmla="*/ 10894 w 258025"/>
                <a:gd name="connsiteY75" fmla="*/ 198939 h 320100"/>
                <a:gd name="connsiteX76" fmla="*/ 11066 w 258025"/>
                <a:gd name="connsiteY76" fmla="*/ 199086 h 320100"/>
                <a:gd name="connsiteX77" fmla="*/ 13516 w 258025"/>
                <a:gd name="connsiteY77" fmla="*/ 200875 h 320100"/>
                <a:gd name="connsiteX78" fmla="*/ 13859 w 258025"/>
                <a:gd name="connsiteY78" fmla="*/ 201120 h 320100"/>
                <a:gd name="connsiteX79" fmla="*/ 19838 w 258025"/>
                <a:gd name="connsiteY79" fmla="*/ 205335 h 320100"/>
                <a:gd name="connsiteX80" fmla="*/ 20525 w 258025"/>
                <a:gd name="connsiteY80" fmla="*/ 205801 h 320100"/>
                <a:gd name="connsiteX81" fmla="*/ 23294 w 258025"/>
                <a:gd name="connsiteY81" fmla="*/ 207639 h 320100"/>
                <a:gd name="connsiteX82" fmla="*/ 24176 w 258025"/>
                <a:gd name="connsiteY82" fmla="*/ 208202 h 320100"/>
                <a:gd name="connsiteX83" fmla="*/ 27926 w 258025"/>
                <a:gd name="connsiteY83" fmla="*/ 210653 h 320100"/>
                <a:gd name="connsiteX84" fmla="*/ 124897 w 258025"/>
                <a:gd name="connsiteY84" fmla="*/ 267752 h 320100"/>
                <a:gd name="connsiteX85" fmla="*/ 129798 w 258025"/>
                <a:gd name="connsiteY85" fmla="*/ 284245 h 320100"/>
                <a:gd name="connsiteX86" fmla="*/ 176360 w 258025"/>
                <a:gd name="connsiteY86" fmla="*/ 319191 h 320100"/>
                <a:gd name="connsiteX87" fmla="*/ 188098 w 258025"/>
                <a:gd name="connsiteY87" fmla="*/ 301424 h 320100"/>
                <a:gd name="connsiteX88" fmla="*/ 198636 w 258025"/>
                <a:gd name="connsiteY88" fmla="*/ 278143 h 320100"/>
                <a:gd name="connsiteX89" fmla="*/ 205277 w 258025"/>
                <a:gd name="connsiteY89" fmla="*/ 262067 h 320100"/>
                <a:gd name="connsiteX90" fmla="*/ 216379 w 258025"/>
                <a:gd name="connsiteY90" fmla="*/ 247093 h 320100"/>
                <a:gd name="connsiteX91" fmla="*/ 226352 w 258025"/>
                <a:gd name="connsiteY91" fmla="*/ 238761 h 320100"/>
                <a:gd name="connsiteX92" fmla="*/ 240223 w 258025"/>
                <a:gd name="connsiteY92" fmla="*/ 224352 h 320100"/>
                <a:gd name="connsiteX93" fmla="*/ 250246 w 258025"/>
                <a:gd name="connsiteY93" fmla="*/ 223788 h 320100"/>
                <a:gd name="connsiteX94" fmla="*/ 243874 w 258025"/>
                <a:gd name="connsiteY94" fmla="*/ 207908 h 320100"/>
                <a:gd name="connsiteX95" fmla="*/ 232871 w 258025"/>
                <a:gd name="connsiteY95" fmla="*/ 194160 h 320100"/>
                <a:gd name="connsiteX96" fmla="*/ 232185 w 258025"/>
                <a:gd name="connsiteY96" fmla="*/ 90989 h 320100"/>
                <a:gd name="connsiteX97" fmla="*/ 233827 w 258025"/>
                <a:gd name="connsiteY97" fmla="*/ 65601 h 32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58025" h="320100">
                  <a:moveTo>
                    <a:pt x="233827" y="65601"/>
                  </a:moveTo>
                  <a:cubicBezTo>
                    <a:pt x="235885" y="63542"/>
                    <a:pt x="248947" y="51828"/>
                    <a:pt x="254461" y="42908"/>
                  </a:cubicBezTo>
                  <a:cubicBezTo>
                    <a:pt x="256201" y="40016"/>
                    <a:pt x="257328" y="36806"/>
                    <a:pt x="257843" y="33473"/>
                  </a:cubicBezTo>
                  <a:lnTo>
                    <a:pt x="257843" y="33473"/>
                  </a:lnTo>
                  <a:cubicBezTo>
                    <a:pt x="253579" y="33449"/>
                    <a:pt x="249339" y="32934"/>
                    <a:pt x="245198" y="31880"/>
                  </a:cubicBezTo>
                  <a:lnTo>
                    <a:pt x="244315" y="31709"/>
                  </a:lnTo>
                  <a:lnTo>
                    <a:pt x="243409" y="31537"/>
                  </a:lnTo>
                  <a:lnTo>
                    <a:pt x="241424" y="31194"/>
                  </a:lnTo>
                  <a:cubicBezTo>
                    <a:pt x="232479" y="29822"/>
                    <a:pt x="235910" y="22274"/>
                    <a:pt x="226279" y="20902"/>
                  </a:cubicBezTo>
                  <a:cubicBezTo>
                    <a:pt x="216648" y="19529"/>
                    <a:pt x="219417" y="27763"/>
                    <a:pt x="209124" y="28449"/>
                  </a:cubicBezTo>
                  <a:cubicBezTo>
                    <a:pt x="198832" y="29136"/>
                    <a:pt x="202238" y="29822"/>
                    <a:pt x="193980" y="42197"/>
                  </a:cubicBezTo>
                  <a:cubicBezTo>
                    <a:pt x="185721" y="54573"/>
                    <a:pt x="170601" y="46339"/>
                    <a:pt x="161656" y="44966"/>
                  </a:cubicBezTo>
                  <a:cubicBezTo>
                    <a:pt x="152712" y="43595"/>
                    <a:pt x="148594" y="44966"/>
                    <a:pt x="136905" y="41511"/>
                  </a:cubicBezTo>
                  <a:cubicBezTo>
                    <a:pt x="125215" y="38056"/>
                    <a:pt x="121760" y="34649"/>
                    <a:pt x="109384" y="22274"/>
                  </a:cubicBezTo>
                  <a:cubicBezTo>
                    <a:pt x="97008" y="9899"/>
                    <a:pt x="83261" y="16760"/>
                    <a:pt x="72944" y="16760"/>
                  </a:cubicBezTo>
                  <a:cubicBezTo>
                    <a:pt x="72307" y="16760"/>
                    <a:pt x="71743" y="16760"/>
                    <a:pt x="71179" y="16760"/>
                  </a:cubicBezTo>
                  <a:lnTo>
                    <a:pt x="70664" y="16760"/>
                  </a:lnTo>
                  <a:lnTo>
                    <a:pt x="69660" y="16638"/>
                  </a:lnTo>
                  <a:lnTo>
                    <a:pt x="69121" y="16491"/>
                  </a:lnTo>
                  <a:lnTo>
                    <a:pt x="68312" y="16319"/>
                  </a:lnTo>
                  <a:lnTo>
                    <a:pt x="67822" y="16147"/>
                  </a:lnTo>
                  <a:lnTo>
                    <a:pt x="67160" y="15902"/>
                  </a:lnTo>
                  <a:lnTo>
                    <a:pt x="66719" y="15682"/>
                  </a:lnTo>
                  <a:lnTo>
                    <a:pt x="66180" y="15412"/>
                  </a:lnTo>
                  <a:lnTo>
                    <a:pt x="65812" y="15167"/>
                  </a:lnTo>
                  <a:lnTo>
                    <a:pt x="65347" y="14849"/>
                  </a:lnTo>
                  <a:lnTo>
                    <a:pt x="65028" y="14604"/>
                  </a:lnTo>
                  <a:lnTo>
                    <a:pt x="64636" y="14285"/>
                  </a:lnTo>
                  <a:lnTo>
                    <a:pt x="64367" y="14015"/>
                  </a:lnTo>
                  <a:cubicBezTo>
                    <a:pt x="64244" y="13917"/>
                    <a:pt x="64121" y="13795"/>
                    <a:pt x="64023" y="13672"/>
                  </a:cubicBezTo>
                  <a:lnTo>
                    <a:pt x="63803" y="13427"/>
                  </a:lnTo>
                  <a:lnTo>
                    <a:pt x="63509" y="13059"/>
                  </a:lnTo>
                  <a:lnTo>
                    <a:pt x="63312" y="12839"/>
                  </a:lnTo>
                  <a:lnTo>
                    <a:pt x="63019" y="12422"/>
                  </a:lnTo>
                  <a:lnTo>
                    <a:pt x="62822" y="12202"/>
                  </a:lnTo>
                  <a:lnTo>
                    <a:pt x="62529" y="11809"/>
                  </a:lnTo>
                  <a:lnTo>
                    <a:pt x="62357" y="11589"/>
                  </a:lnTo>
                  <a:lnTo>
                    <a:pt x="62185" y="11369"/>
                  </a:lnTo>
                  <a:lnTo>
                    <a:pt x="61990" y="11173"/>
                  </a:lnTo>
                  <a:lnTo>
                    <a:pt x="61818" y="11026"/>
                  </a:lnTo>
                  <a:cubicBezTo>
                    <a:pt x="61744" y="10977"/>
                    <a:pt x="61671" y="10928"/>
                    <a:pt x="61597" y="10879"/>
                  </a:cubicBezTo>
                  <a:lnTo>
                    <a:pt x="61451" y="10879"/>
                  </a:lnTo>
                  <a:lnTo>
                    <a:pt x="61058" y="10879"/>
                  </a:lnTo>
                  <a:lnTo>
                    <a:pt x="61058" y="10879"/>
                  </a:lnTo>
                  <a:cubicBezTo>
                    <a:pt x="60886" y="10854"/>
                    <a:pt x="60740" y="10854"/>
                    <a:pt x="60568" y="10879"/>
                  </a:cubicBezTo>
                  <a:cubicBezTo>
                    <a:pt x="56083" y="11442"/>
                    <a:pt x="51624" y="9580"/>
                    <a:pt x="48879" y="5977"/>
                  </a:cubicBezTo>
                  <a:cubicBezTo>
                    <a:pt x="46110" y="1860"/>
                    <a:pt x="46820" y="-909"/>
                    <a:pt x="38562" y="-909"/>
                  </a:cubicBezTo>
                  <a:cubicBezTo>
                    <a:pt x="30303" y="-909"/>
                    <a:pt x="27558" y="5977"/>
                    <a:pt x="19986" y="5977"/>
                  </a:cubicBezTo>
                  <a:cubicBezTo>
                    <a:pt x="12414" y="5977"/>
                    <a:pt x="8982" y="10879"/>
                    <a:pt x="6924" y="19039"/>
                  </a:cubicBezTo>
                  <a:cubicBezTo>
                    <a:pt x="6924" y="19554"/>
                    <a:pt x="6654" y="19995"/>
                    <a:pt x="6532" y="20387"/>
                  </a:cubicBezTo>
                  <a:cubicBezTo>
                    <a:pt x="6409" y="20779"/>
                    <a:pt x="6312" y="20902"/>
                    <a:pt x="6213" y="21122"/>
                  </a:cubicBezTo>
                  <a:cubicBezTo>
                    <a:pt x="6238" y="21220"/>
                    <a:pt x="6238" y="21294"/>
                    <a:pt x="6213" y="21392"/>
                  </a:cubicBezTo>
                  <a:cubicBezTo>
                    <a:pt x="6091" y="21661"/>
                    <a:pt x="5968" y="21906"/>
                    <a:pt x="5796" y="22127"/>
                  </a:cubicBezTo>
                  <a:lnTo>
                    <a:pt x="5796" y="22127"/>
                  </a:lnTo>
                  <a:cubicBezTo>
                    <a:pt x="5650" y="22323"/>
                    <a:pt x="5478" y="22494"/>
                    <a:pt x="5306" y="22666"/>
                  </a:cubicBezTo>
                  <a:lnTo>
                    <a:pt x="5306" y="22666"/>
                  </a:lnTo>
                  <a:cubicBezTo>
                    <a:pt x="6532" y="25435"/>
                    <a:pt x="7365" y="28351"/>
                    <a:pt x="7757" y="31366"/>
                  </a:cubicBezTo>
                  <a:cubicBezTo>
                    <a:pt x="7757" y="35507"/>
                    <a:pt x="8443" y="38938"/>
                    <a:pt x="14643" y="38938"/>
                  </a:cubicBezTo>
                  <a:cubicBezTo>
                    <a:pt x="20844" y="38938"/>
                    <a:pt x="17388" y="47197"/>
                    <a:pt x="17388" y="51191"/>
                  </a:cubicBezTo>
                  <a:cubicBezTo>
                    <a:pt x="17388" y="55186"/>
                    <a:pt x="18760" y="61508"/>
                    <a:pt x="21505" y="63591"/>
                  </a:cubicBezTo>
                  <a:cubicBezTo>
                    <a:pt x="24250" y="65675"/>
                    <a:pt x="24250" y="72511"/>
                    <a:pt x="29077" y="75281"/>
                  </a:cubicBezTo>
                  <a:cubicBezTo>
                    <a:pt x="33905" y="78050"/>
                    <a:pt x="33979" y="84887"/>
                    <a:pt x="33979" y="89715"/>
                  </a:cubicBezTo>
                  <a:cubicBezTo>
                    <a:pt x="33979" y="94542"/>
                    <a:pt x="38121" y="104149"/>
                    <a:pt x="32607" y="113094"/>
                  </a:cubicBezTo>
                  <a:cubicBezTo>
                    <a:pt x="27093" y="122039"/>
                    <a:pt x="21603" y="123411"/>
                    <a:pt x="17486" y="130248"/>
                  </a:cubicBezTo>
                  <a:cubicBezTo>
                    <a:pt x="13369" y="137085"/>
                    <a:pt x="5086" y="144683"/>
                    <a:pt x="1655" y="155686"/>
                  </a:cubicBezTo>
                  <a:cubicBezTo>
                    <a:pt x="895" y="158185"/>
                    <a:pt x="283" y="160709"/>
                    <a:pt x="-183" y="163282"/>
                  </a:cubicBezTo>
                  <a:cubicBezTo>
                    <a:pt x="1410" y="164532"/>
                    <a:pt x="3248" y="165488"/>
                    <a:pt x="5184" y="166101"/>
                  </a:cubicBezTo>
                  <a:cubicBezTo>
                    <a:pt x="8541" y="166615"/>
                    <a:pt x="9816" y="161959"/>
                    <a:pt x="14472" y="161959"/>
                  </a:cubicBezTo>
                  <a:cubicBezTo>
                    <a:pt x="19128" y="161959"/>
                    <a:pt x="23490" y="166101"/>
                    <a:pt x="21946" y="168674"/>
                  </a:cubicBezTo>
                  <a:cubicBezTo>
                    <a:pt x="19716" y="171468"/>
                    <a:pt x="16629" y="173453"/>
                    <a:pt x="13173" y="174335"/>
                  </a:cubicBezTo>
                  <a:cubicBezTo>
                    <a:pt x="9277" y="175340"/>
                    <a:pt x="5821" y="177594"/>
                    <a:pt x="3370" y="180780"/>
                  </a:cubicBezTo>
                  <a:cubicBezTo>
                    <a:pt x="1802" y="182740"/>
                    <a:pt x="1876" y="186784"/>
                    <a:pt x="2415" y="190852"/>
                  </a:cubicBezTo>
                  <a:cubicBezTo>
                    <a:pt x="3175" y="191832"/>
                    <a:pt x="3983" y="192763"/>
                    <a:pt x="4866" y="193621"/>
                  </a:cubicBezTo>
                  <a:cubicBezTo>
                    <a:pt x="5405" y="194185"/>
                    <a:pt x="5968" y="194748"/>
                    <a:pt x="6581" y="195312"/>
                  </a:cubicBezTo>
                  <a:lnTo>
                    <a:pt x="6581" y="195312"/>
                  </a:lnTo>
                  <a:cubicBezTo>
                    <a:pt x="7831" y="196464"/>
                    <a:pt x="9252" y="197763"/>
                    <a:pt x="10894" y="198939"/>
                  </a:cubicBezTo>
                  <a:lnTo>
                    <a:pt x="11066" y="199086"/>
                  </a:lnTo>
                  <a:lnTo>
                    <a:pt x="13516" y="200875"/>
                  </a:lnTo>
                  <a:lnTo>
                    <a:pt x="13859" y="201120"/>
                  </a:lnTo>
                  <a:cubicBezTo>
                    <a:pt x="15648" y="202443"/>
                    <a:pt x="17633" y="203840"/>
                    <a:pt x="19838" y="205335"/>
                  </a:cubicBezTo>
                  <a:lnTo>
                    <a:pt x="20525" y="205801"/>
                  </a:lnTo>
                  <a:lnTo>
                    <a:pt x="23294" y="207639"/>
                  </a:lnTo>
                  <a:lnTo>
                    <a:pt x="24176" y="208202"/>
                  </a:lnTo>
                  <a:lnTo>
                    <a:pt x="27926" y="210653"/>
                  </a:lnTo>
                  <a:cubicBezTo>
                    <a:pt x="45080" y="221656"/>
                    <a:pt x="126955" y="258121"/>
                    <a:pt x="124897" y="267752"/>
                  </a:cubicBezTo>
                  <a:cubicBezTo>
                    <a:pt x="122838" y="277383"/>
                    <a:pt x="123524" y="282873"/>
                    <a:pt x="129798" y="284245"/>
                  </a:cubicBezTo>
                  <a:cubicBezTo>
                    <a:pt x="135116" y="285421"/>
                    <a:pt x="161656" y="307305"/>
                    <a:pt x="176360" y="319191"/>
                  </a:cubicBezTo>
                  <a:cubicBezTo>
                    <a:pt x="180011" y="314044"/>
                    <a:pt x="186677" y="309952"/>
                    <a:pt x="188098" y="301424"/>
                  </a:cubicBezTo>
                  <a:cubicBezTo>
                    <a:pt x="189422" y="292847"/>
                    <a:pt x="193073" y="284809"/>
                    <a:pt x="198636" y="278143"/>
                  </a:cubicBezTo>
                  <a:cubicBezTo>
                    <a:pt x="203537" y="272041"/>
                    <a:pt x="201969" y="272041"/>
                    <a:pt x="205277" y="262067"/>
                  </a:cubicBezTo>
                  <a:cubicBezTo>
                    <a:pt x="208585" y="252093"/>
                    <a:pt x="210840" y="248760"/>
                    <a:pt x="216379" y="247093"/>
                  </a:cubicBezTo>
                  <a:cubicBezTo>
                    <a:pt x="221917" y="245427"/>
                    <a:pt x="223583" y="244864"/>
                    <a:pt x="226352" y="238761"/>
                  </a:cubicBezTo>
                  <a:cubicBezTo>
                    <a:pt x="229122" y="232659"/>
                    <a:pt x="233018" y="223788"/>
                    <a:pt x="240223" y="224352"/>
                  </a:cubicBezTo>
                  <a:cubicBezTo>
                    <a:pt x="243555" y="224989"/>
                    <a:pt x="247011" y="224793"/>
                    <a:pt x="250246" y="223788"/>
                  </a:cubicBezTo>
                  <a:cubicBezTo>
                    <a:pt x="250809" y="208840"/>
                    <a:pt x="246448" y="210481"/>
                    <a:pt x="243874" y="207908"/>
                  </a:cubicBezTo>
                  <a:cubicBezTo>
                    <a:pt x="241301" y="205335"/>
                    <a:pt x="235616" y="197591"/>
                    <a:pt x="232871" y="194160"/>
                  </a:cubicBezTo>
                  <a:cubicBezTo>
                    <a:pt x="230126" y="190729"/>
                    <a:pt x="232185" y="102679"/>
                    <a:pt x="232185" y="90989"/>
                  </a:cubicBezTo>
                  <a:cubicBezTo>
                    <a:pt x="232185" y="79300"/>
                    <a:pt x="231768" y="67659"/>
                    <a:pt x="233827" y="6560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2" name="Freeform: Shape 1731">
              <a:extLst>
                <a:ext uri="{FF2B5EF4-FFF2-40B4-BE49-F238E27FC236}">
                  <a16:creationId xmlns:a16="http://schemas.microsoft.com/office/drawing/2014/main" xmlns="" id="{44D4F41D-68AB-D087-AD8D-0E29E336DCAE}"/>
                </a:ext>
              </a:extLst>
            </p:cNvPr>
            <p:cNvSpPr/>
            <p:nvPr/>
          </p:nvSpPr>
          <p:spPr>
            <a:xfrm>
              <a:off x="6676378" y="4152447"/>
              <a:ext cx="179690" cy="189239"/>
            </a:xfrm>
            <a:custGeom>
              <a:avLst/>
              <a:gdLst>
                <a:gd name="connsiteX0" fmla="*/ 35694 w 179690"/>
                <a:gd name="connsiteY0" fmla="*/ 171296 h 189239"/>
                <a:gd name="connsiteX1" fmla="*/ 36135 w 179690"/>
                <a:gd name="connsiteY1" fmla="*/ 171100 h 189239"/>
                <a:gd name="connsiteX2" fmla="*/ 36724 w 179690"/>
                <a:gd name="connsiteY2" fmla="*/ 170855 h 189239"/>
                <a:gd name="connsiteX3" fmla="*/ 37115 w 179690"/>
                <a:gd name="connsiteY3" fmla="*/ 170708 h 189239"/>
                <a:gd name="connsiteX4" fmla="*/ 38120 w 179690"/>
                <a:gd name="connsiteY4" fmla="*/ 170389 h 189239"/>
                <a:gd name="connsiteX5" fmla="*/ 38439 w 179690"/>
                <a:gd name="connsiteY5" fmla="*/ 170389 h 189239"/>
                <a:gd name="connsiteX6" fmla="*/ 39296 w 179690"/>
                <a:gd name="connsiteY6" fmla="*/ 170218 h 189239"/>
                <a:gd name="connsiteX7" fmla="*/ 39738 w 179690"/>
                <a:gd name="connsiteY7" fmla="*/ 170218 h 189239"/>
                <a:gd name="connsiteX8" fmla="*/ 40669 w 179690"/>
                <a:gd name="connsiteY8" fmla="*/ 170218 h 189239"/>
                <a:gd name="connsiteX9" fmla="*/ 41110 w 179690"/>
                <a:gd name="connsiteY9" fmla="*/ 170218 h 189239"/>
                <a:gd name="connsiteX10" fmla="*/ 42605 w 179690"/>
                <a:gd name="connsiteY10" fmla="*/ 170218 h 189239"/>
                <a:gd name="connsiteX11" fmla="*/ 66670 w 179690"/>
                <a:gd name="connsiteY11" fmla="*/ 170904 h 189239"/>
                <a:gd name="connsiteX12" fmla="*/ 80247 w 179690"/>
                <a:gd name="connsiteY12" fmla="*/ 170904 h 189239"/>
                <a:gd name="connsiteX13" fmla="*/ 77796 w 179690"/>
                <a:gd name="connsiteY13" fmla="*/ 165218 h 189239"/>
                <a:gd name="connsiteX14" fmla="*/ 76497 w 179690"/>
                <a:gd name="connsiteY14" fmla="*/ 157989 h 189239"/>
                <a:gd name="connsiteX15" fmla="*/ 80124 w 179690"/>
                <a:gd name="connsiteY15" fmla="*/ 152059 h 189239"/>
                <a:gd name="connsiteX16" fmla="*/ 83726 w 179690"/>
                <a:gd name="connsiteY16" fmla="*/ 146888 h 189239"/>
                <a:gd name="connsiteX17" fmla="*/ 86814 w 179690"/>
                <a:gd name="connsiteY17" fmla="*/ 139683 h 189239"/>
                <a:gd name="connsiteX18" fmla="*/ 99459 w 179690"/>
                <a:gd name="connsiteY18" fmla="*/ 139413 h 189239"/>
                <a:gd name="connsiteX19" fmla="*/ 110021 w 179690"/>
                <a:gd name="connsiteY19" fmla="*/ 138384 h 189239"/>
                <a:gd name="connsiteX20" fmla="*/ 118795 w 179690"/>
                <a:gd name="connsiteY20" fmla="*/ 137355 h 189239"/>
                <a:gd name="connsiteX21" fmla="*/ 119824 w 179690"/>
                <a:gd name="connsiteY21" fmla="*/ 129611 h 189239"/>
                <a:gd name="connsiteX22" fmla="*/ 124211 w 179690"/>
                <a:gd name="connsiteY22" fmla="*/ 133753 h 189239"/>
                <a:gd name="connsiteX23" fmla="*/ 128352 w 179690"/>
                <a:gd name="connsiteY23" fmla="*/ 131694 h 189239"/>
                <a:gd name="connsiteX24" fmla="*/ 134282 w 179690"/>
                <a:gd name="connsiteY24" fmla="*/ 130126 h 189239"/>
                <a:gd name="connsiteX25" fmla="*/ 135826 w 179690"/>
                <a:gd name="connsiteY25" fmla="*/ 135542 h 189239"/>
                <a:gd name="connsiteX26" fmla="*/ 138669 w 179690"/>
                <a:gd name="connsiteY26" fmla="*/ 138140 h 189239"/>
                <a:gd name="connsiteX27" fmla="*/ 143865 w 179690"/>
                <a:gd name="connsiteY27" fmla="*/ 139708 h 189239"/>
                <a:gd name="connsiteX28" fmla="*/ 145702 w 179690"/>
                <a:gd name="connsiteY28" fmla="*/ 132111 h 189239"/>
                <a:gd name="connsiteX29" fmla="*/ 161533 w 179690"/>
                <a:gd name="connsiteY29" fmla="*/ 106673 h 189239"/>
                <a:gd name="connsiteX30" fmla="*/ 176653 w 179690"/>
                <a:gd name="connsiteY30" fmla="*/ 89519 h 189239"/>
                <a:gd name="connsiteX31" fmla="*/ 178026 w 179690"/>
                <a:gd name="connsiteY31" fmla="*/ 66140 h 189239"/>
                <a:gd name="connsiteX32" fmla="*/ 173125 w 179690"/>
                <a:gd name="connsiteY32" fmla="*/ 51706 h 189239"/>
                <a:gd name="connsiteX33" fmla="*/ 165552 w 179690"/>
                <a:gd name="connsiteY33" fmla="*/ 40017 h 189239"/>
                <a:gd name="connsiteX34" fmla="*/ 161435 w 179690"/>
                <a:gd name="connsiteY34" fmla="*/ 27616 h 189239"/>
                <a:gd name="connsiteX35" fmla="*/ 158690 w 179690"/>
                <a:gd name="connsiteY35" fmla="*/ 15363 h 189239"/>
                <a:gd name="connsiteX36" fmla="*/ 151804 w 179690"/>
                <a:gd name="connsiteY36" fmla="*/ 7791 h 189239"/>
                <a:gd name="connsiteX37" fmla="*/ 149354 w 179690"/>
                <a:gd name="connsiteY37" fmla="*/ -909 h 189239"/>
                <a:gd name="connsiteX38" fmla="*/ 149035 w 179690"/>
                <a:gd name="connsiteY38" fmla="*/ -664 h 189239"/>
                <a:gd name="connsiteX39" fmla="*/ 148888 w 179690"/>
                <a:gd name="connsiteY39" fmla="*/ -664 h 189239"/>
                <a:gd name="connsiteX40" fmla="*/ 148496 w 179690"/>
                <a:gd name="connsiteY40" fmla="*/ -492 h 189239"/>
                <a:gd name="connsiteX41" fmla="*/ 148496 w 179690"/>
                <a:gd name="connsiteY41" fmla="*/ -492 h 189239"/>
                <a:gd name="connsiteX42" fmla="*/ 144183 w 179690"/>
                <a:gd name="connsiteY42" fmla="*/ 586 h 189239"/>
                <a:gd name="connsiteX43" fmla="*/ 144036 w 179690"/>
                <a:gd name="connsiteY43" fmla="*/ 586 h 189239"/>
                <a:gd name="connsiteX44" fmla="*/ 143203 w 179690"/>
                <a:gd name="connsiteY44" fmla="*/ 978 h 189239"/>
                <a:gd name="connsiteX45" fmla="*/ 143031 w 179690"/>
                <a:gd name="connsiteY45" fmla="*/ 978 h 189239"/>
                <a:gd name="connsiteX46" fmla="*/ 141977 w 179690"/>
                <a:gd name="connsiteY46" fmla="*/ 1640 h 189239"/>
                <a:gd name="connsiteX47" fmla="*/ 141977 w 179690"/>
                <a:gd name="connsiteY47" fmla="*/ 1640 h 189239"/>
                <a:gd name="connsiteX48" fmla="*/ 140923 w 179690"/>
                <a:gd name="connsiteY48" fmla="*/ 2473 h 189239"/>
                <a:gd name="connsiteX49" fmla="*/ 140605 w 179690"/>
                <a:gd name="connsiteY49" fmla="*/ 2767 h 189239"/>
                <a:gd name="connsiteX50" fmla="*/ 139747 w 179690"/>
                <a:gd name="connsiteY50" fmla="*/ 3625 h 189239"/>
                <a:gd name="connsiteX51" fmla="*/ 139380 w 179690"/>
                <a:gd name="connsiteY51" fmla="*/ 3968 h 189239"/>
                <a:gd name="connsiteX52" fmla="*/ 138154 w 179690"/>
                <a:gd name="connsiteY52" fmla="*/ 5438 h 189239"/>
                <a:gd name="connsiteX53" fmla="*/ 118892 w 179690"/>
                <a:gd name="connsiteY53" fmla="*/ 10339 h 189239"/>
                <a:gd name="connsiteX54" fmla="*/ 100317 w 179690"/>
                <a:gd name="connsiteY54" fmla="*/ 12398 h 189239"/>
                <a:gd name="connsiteX55" fmla="*/ 90000 w 179690"/>
                <a:gd name="connsiteY55" fmla="*/ 19285 h 189239"/>
                <a:gd name="connsiteX56" fmla="*/ 78310 w 179690"/>
                <a:gd name="connsiteY56" fmla="*/ 15829 h 189239"/>
                <a:gd name="connsiteX57" fmla="*/ 54245 w 179690"/>
                <a:gd name="connsiteY57" fmla="*/ 14456 h 189239"/>
                <a:gd name="connsiteX58" fmla="*/ 52701 w 179690"/>
                <a:gd name="connsiteY58" fmla="*/ 14310 h 189239"/>
                <a:gd name="connsiteX59" fmla="*/ 50912 w 179690"/>
                <a:gd name="connsiteY59" fmla="*/ 14310 h 189239"/>
                <a:gd name="connsiteX60" fmla="*/ 50055 w 179690"/>
                <a:gd name="connsiteY60" fmla="*/ 14432 h 189239"/>
                <a:gd name="connsiteX61" fmla="*/ 49785 w 179690"/>
                <a:gd name="connsiteY61" fmla="*/ 14432 h 189239"/>
                <a:gd name="connsiteX62" fmla="*/ 47898 w 179690"/>
                <a:gd name="connsiteY62" fmla="*/ 15167 h 189239"/>
                <a:gd name="connsiteX63" fmla="*/ 47776 w 179690"/>
                <a:gd name="connsiteY63" fmla="*/ 15167 h 189239"/>
                <a:gd name="connsiteX64" fmla="*/ 47065 w 179690"/>
                <a:gd name="connsiteY64" fmla="*/ 15633 h 189239"/>
                <a:gd name="connsiteX65" fmla="*/ 47065 w 179690"/>
                <a:gd name="connsiteY65" fmla="*/ 15633 h 189239"/>
                <a:gd name="connsiteX66" fmla="*/ 42580 w 179690"/>
                <a:gd name="connsiteY66" fmla="*/ 19578 h 189239"/>
                <a:gd name="connsiteX67" fmla="*/ 42580 w 179690"/>
                <a:gd name="connsiteY67" fmla="*/ 19578 h 189239"/>
                <a:gd name="connsiteX68" fmla="*/ 44002 w 179690"/>
                <a:gd name="connsiteY68" fmla="*/ 22494 h 189239"/>
                <a:gd name="connsiteX69" fmla="*/ 45374 w 179690"/>
                <a:gd name="connsiteY69" fmla="*/ 31440 h 189239"/>
                <a:gd name="connsiteX70" fmla="*/ 41232 w 179690"/>
                <a:gd name="connsiteY70" fmla="*/ 43129 h 189239"/>
                <a:gd name="connsiteX71" fmla="*/ 40546 w 179690"/>
                <a:gd name="connsiteY71" fmla="*/ 52074 h 189239"/>
                <a:gd name="connsiteX72" fmla="*/ 45447 w 179690"/>
                <a:gd name="connsiteY72" fmla="*/ 63077 h 189239"/>
                <a:gd name="connsiteX73" fmla="*/ 57137 w 179690"/>
                <a:gd name="connsiteY73" fmla="*/ 66507 h 189239"/>
                <a:gd name="connsiteX74" fmla="*/ 51623 w 179690"/>
                <a:gd name="connsiteY74" fmla="*/ 87142 h 189239"/>
                <a:gd name="connsiteX75" fmla="*/ 32386 w 179690"/>
                <a:gd name="connsiteY75" fmla="*/ 93318 h 189239"/>
                <a:gd name="connsiteX76" fmla="*/ 14496 w 179690"/>
                <a:gd name="connsiteY76" fmla="*/ 112579 h 189239"/>
                <a:gd name="connsiteX77" fmla="*/ 2121 w 179690"/>
                <a:gd name="connsiteY77" fmla="*/ 149731 h 189239"/>
                <a:gd name="connsiteX78" fmla="*/ 62 w 179690"/>
                <a:gd name="connsiteY78" fmla="*/ 173109 h 189239"/>
                <a:gd name="connsiteX79" fmla="*/ -183 w 179690"/>
                <a:gd name="connsiteY79" fmla="*/ 179726 h 189239"/>
                <a:gd name="connsiteX80" fmla="*/ -183 w 179690"/>
                <a:gd name="connsiteY80" fmla="*/ 179726 h 189239"/>
                <a:gd name="connsiteX81" fmla="*/ 6237 w 179690"/>
                <a:gd name="connsiteY81" fmla="*/ 182741 h 189239"/>
                <a:gd name="connsiteX82" fmla="*/ 12095 w 179690"/>
                <a:gd name="connsiteY82" fmla="*/ 187200 h 189239"/>
                <a:gd name="connsiteX83" fmla="*/ 17927 w 179690"/>
                <a:gd name="connsiteY83" fmla="*/ 184750 h 189239"/>
                <a:gd name="connsiteX84" fmla="*/ 21383 w 179690"/>
                <a:gd name="connsiteY84" fmla="*/ 177521 h 189239"/>
                <a:gd name="connsiteX85" fmla="*/ 28587 w 179690"/>
                <a:gd name="connsiteY85" fmla="*/ 173747 h 189239"/>
                <a:gd name="connsiteX86" fmla="*/ 29764 w 179690"/>
                <a:gd name="connsiteY86" fmla="*/ 173747 h 189239"/>
                <a:gd name="connsiteX87" fmla="*/ 30057 w 179690"/>
                <a:gd name="connsiteY87" fmla="*/ 173747 h 189239"/>
                <a:gd name="connsiteX88" fmla="*/ 30989 w 179690"/>
                <a:gd name="connsiteY88" fmla="*/ 173551 h 189239"/>
                <a:gd name="connsiteX89" fmla="*/ 31112 w 179690"/>
                <a:gd name="connsiteY89" fmla="*/ 173551 h 189239"/>
                <a:gd name="connsiteX90" fmla="*/ 32141 w 179690"/>
                <a:gd name="connsiteY90" fmla="*/ 173183 h 189239"/>
                <a:gd name="connsiteX91" fmla="*/ 32141 w 179690"/>
                <a:gd name="connsiteY91" fmla="*/ 173183 h 189239"/>
                <a:gd name="connsiteX92" fmla="*/ 33096 w 179690"/>
                <a:gd name="connsiteY92" fmla="*/ 172717 h 189239"/>
                <a:gd name="connsiteX93" fmla="*/ 35277 w 179690"/>
                <a:gd name="connsiteY93" fmla="*/ 171590 h 18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179690" h="189239">
                  <a:moveTo>
                    <a:pt x="35694" y="171296"/>
                  </a:moveTo>
                  <a:lnTo>
                    <a:pt x="36135" y="171100"/>
                  </a:lnTo>
                  <a:lnTo>
                    <a:pt x="36724" y="170855"/>
                  </a:lnTo>
                  <a:lnTo>
                    <a:pt x="37115" y="170708"/>
                  </a:lnTo>
                  <a:lnTo>
                    <a:pt x="38120" y="170389"/>
                  </a:lnTo>
                  <a:lnTo>
                    <a:pt x="38439" y="170389"/>
                  </a:lnTo>
                  <a:lnTo>
                    <a:pt x="39296" y="170218"/>
                  </a:lnTo>
                  <a:lnTo>
                    <a:pt x="39738" y="170218"/>
                  </a:lnTo>
                  <a:lnTo>
                    <a:pt x="40669" y="170218"/>
                  </a:lnTo>
                  <a:lnTo>
                    <a:pt x="41110" y="170218"/>
                  </a:lnTo>
                  <a:lnTo>
                    <a:pt x="42605" y="170218"/>
                  </a:lnTo>
                  <a:cubicBezTo>
                    <a:pt x="49809" y="170904"/>
                    <a:pt x="63214" y="170904"/>
                    <a:pt x="66670" y="170904"/>
                  </a:cubicBezTo>
                  <a:cubicBezTo>
                    <a:pt x="68777" y="170904"/>
                    <a:pt x="74022" y="170904"/>
                    <a:pt x="80247" y="170904"/>
                  </a:cubicBezTo>
                  <a:cubicBezTo>
                    <a:pt x="79928" y="168821"/>
                    <a:pt x="79094" y="166861"/>
                    <a:pt x="77796" y="165218"/>
                  </a:cubicBezTo>
                  <a:cubicBezTo>
                    <a:pt x="76766" y="164435"/>
                    <a:pt x="76497" y="162376"/>
                    <a:pt x="76497" y="157989"/>
                  </a:cubicBezTo>
                  <a:cubicBezTo>
                    <a:pt x="76497" y="153603"/>
                    <a:pt x="79340" y="155539"/>
                    <a:pt x="80124" y="152059"/>
                  </a:cubicBezTo>
                  <a:cubicBezTo>
                    <a:pt x="80908" y="148579"/>
                    <a:pt x="80883" y="148701"/>
                    <a:pt x="83726" y="146888"/>
                  </a:cubicBezTo>
                  <a:cubicBezTo>
                    <a:pt x="86569" y="145074"/>
                    <a:pt x="84486" y="142256"/>
                    <a:pt x="86814" y="139683"/>
                  </a:cubicBezTo>
                  <a:cubicBezTo>
                    <a:pt x="89142" y="137110"/>
                    <a:pt x="95072" y="139413"/>
                    <a:pt x="99459" y="139413"/>
                  </a:cubicBezTo>
                  <a:cubicBezTo>
                    <a:pt x="103846" y="139413"/>
                    <a:pt x="107718" y="137870"/>
                    <a:pt x="110021" y="138384"/>
                  </a:cubicBezTo>
                  <a:cubicBezTo>
                    <a:pt x="112325" y="138899"/>
                    <a:pt x="115952" y="137355"/>
                    <a:pt x="118795" y="137355"/>
                  </a:cubicBezTo>
                  <a:cubicBezTo>
                    <a:pt x="121637" y="137355"/>
                    <a:pt x="117251" y="129611"/>
                    <a:pt x="119824" y="129611"/>
                  </a:cubicBezTo>
                  <a:cubicBezTo>
                    <a:pt x="122397" y="129611"/>
                    <a:pt x="123451" y="130641"/>
                    <a:pt x="124211" y="133753"/>
                  </a:cubicBezTo>
                  <a:cubicBezTo>
                    <a:pt x="124970" y="136865"/>
                    <a:pt x="127837" y="134782"/>
                    <a:pt x="128352" y="131694"/>
                  </a:cubicBezTo>
                  <a:cubicBezTo>
                    <a:pt x="128866" y="128606"/>
                    <a:pt x="130655" y="129611"/>
                    <a:pt x="134282" y="130126"/>
                  </a:cubicBezTo>
                  <a:cubicBezTo>
                    <a:pt x="137909" y="130641"/>
                    <a:pt x="135826" y="131939"/>
                    <a:pt x="135826" y="135542"/>
                  </a:cubicBezTo>
                  <a:cubicBezTo>
                    <a:pt x="135826" y="139144"/>
                    <a:pt x="138669" y="138140"/>
                    <a:pt x="138669" y="138140"/>
                  </a:cubicBezTo>
                  <a:cubicBezTo>
                    <a:pt x="140507" y="138213"/>
                    <a:pt x="142296" y="138752"/>
                    <a:pt x="143865" y="139708"/>
                  </a:cubicBezTo>
                  <a:cubicBezTo>
                    <a:pt x="144330" y="137134"/>
                    <a:pt x="144943" y="134610"/>
                    <a:pt x="145702" y="132111"/>
                  </a:cubicBezTo>
                  <a:cubicBezTo>
                    <a:pt x="149133" y="121107"/>
                    <a:pt x="157392" y="113535"/>
                    <a:pt x="161533" y="106673"/>
                  </a:cubicBezTo>
                  <a:cubicBezTo>
                    <a:pt x="165675" y="99812"/>
                    <a:pt x="171164" y="98415"/>
                    <a:pt x="176653" y="89519"/>
                  </a:cubicBezTo>
                  <a:cubicBezTo>
                    <a:pt x="182143" y="80623"/>
                    <a:pt x="178026" y="70943"/>
                    <a:pt x="178026" y="66140"/>
                  </a:cubicBezTo>
                  <a:cubicBezTo>
                    <a:pt x="178026" y="61337"/>
                    <a:pt x="178026" y="54451"/>
                    <a:pt x="173125" y="51706"/>
                  </a:cubicBezTo>
                  <a:cubicBezTo>
                    <a:pt x="168224" y="48961"/>
                    <a:pt x="168224" y="42075"/>
                    <a:pt x="165552" y="40017"/>
                  </a:cubicBezTo>
                  <a:cubicBezTo>
                    <a:pt x="162881" y="37958"/>
                    <a:pt x="161435" y="31758"/>
                    <a:pt x="161435" y="27616"/>
                  </a:cubicBezTo>
                  <a:cubicBezTo>
                    <a:pt x="161435" y="23475"/>
                    <a:pt x="164866" y="15363"/>
                    <a:pt x="158690" y="15363"/>
                  </a:cubicBezTo>
                  <a:cubicBezTo>
                    <a:pt x="152515" y="15363"/>
                    <a:pt x="151804" y="11933"/>
                    <a:pt x="151804" y="7791"/>
                  </a:cubicBezTo>
                  <a:cubicBezTo>
                    <a:pt x="151412" y="4777"/>
                    <a:pt x="150579" y="1860"/>
                    <a:pt x="149354" y="-909"/>
                  </a:cubicBezTo>
                  <a:lnTo>
                    <a:pt x="149035" y="-664"/>
                  </a:lnTo>
                  <a:lnTo>
                    <a:pt x="148888" y="-664"/>
                  </a:lnTo>
                  <a:lnTo>
                    <a:pt x="148496" y="-492"/>
                  </a:lnTo>
                  <a:lnTo>
                    <a:pt x="148496" y="-492"/>
                  </a:lnTo>
                  <a:cubicBezTo>
                    <a:pt x="147369" y="-51"/>
                    <a:pt x="146045" y="-125"/>
                    <a:pt x="144183" y="586"/>
                  </a:cubicBezTo>
                  <a:lnTo>
                    <a:pt x="144036" y="586"/>
                  </a:lnTo>
                  <a:cubicBezTo>
                    <a:pt x="143742" y="709"/>
                    <a:pt x="143472" y="831"/>
                    <a:pt x="143203" y="978"/>
                  </a:cubicBezTo>
                  <a:lnTo>
                    <a:pt x="143031" y="978"/>
                  </a:lnTo>
                  <a:lnTo>
                    <a:pt x="141977" y="1640"/>
                  </a:lnTo>
                  <a:lnTo>
                    <a:pt x="141977" y="1640"/>
                  </a:lnTo>
                  <a:cubicBezTo>
                    <a:pt x="141610" y="1885"/>
                    <a:pt x="141267" y="2179"/>
                    <a:pt x="140923" y="2473"/>
                  </a:cubicBezTo>
                  <a:lnTo>
                    <a:pt x="140605" y="2767"/>
                  </a:lnTo>
                  <a:cubicBezTo>
                    <a:pt x="140311" y="3037"/>
                    <a:pt x="140017" y="3331"/>
                    <a:pt x="139747" y="3625"/>
                  </a:cubicBezTo>
                  <a:lnTo>
                    <a:pt x="139380" y="3968"/>
                  </a:lnTo>
                  <a:cubicBezTo>
                    <a:pt x="138988" y="4409"/>
                    <a:pt x="138571" y="4899"/>
                    <a:pt x="138154" y="5438"/>
                  </a:cubicBezTo>
                  <a:cubicBezTo>
                    <a:pt x="130582" y="15069"/>
                    <a:pt x="123696" y="14383"/>
                    <a:pt x="118892" y="10339"/>
                  </a:cubicBezTo>
                  <a:cubicBezTo>
                    <a:pt x="114089" y="6296"/>
                    <a:pt x="107889" y="12398"/>
                    <a:pt x="100317" y="12398"/>
                  </a:cubicBezTo>
                  <a:cubicBezTo>
                    <a:pt x="92744" y="12398"/>
                    <a:pt x="93431" y="15829"/>
                    <a:pt x="90000" y="19285"/>
                  </a:cubicBezTo>
                  <a:cubicBezTo>
                    <a:pt x="86569" y="22740"/>
                    <a:pt x="82427" y="20656"/>
                    <a:pt x="78310" y="15829"/>
                  </a:cubicBezTo>
                  <a:cubicBezTo>
                    <a:pt x="74193" y="11001"/>
                    <a:pt x="63876" y="15829"/>
                    <a:pt x="54245" y="14456"/>
                  </a:cubicBezTo>
                  <a:lnTo>
                    <a:pt x="52701" y="14310"/>
                  </a:lnTo>
                  <a:lnTo>
                    <a:pt x="50912" y="14310"/>
                  </a:lnTo>
                  <a:lnTo>
                    <a:pt x="50055" y="14432"/>
                  </a:lnTo>
                  <a:lnTo>
                    <a:pt x="49785" y="14432"/>
                  </a:lnTo>
                  <a:cubicBezTo>
                    <a:pt x="49123" y="14579"/>
                    <a:pt x="48486" y="14824"/>
                    <a:pt x="47898" y="15167"/>
                  </a:cubicBezTo>
                  <a:lnTo>
                    <a:pt x="47776" y="15167"/>
                  </a:lnTo>
                  <a:cubicBezTo>
                    <a:pt x="47531" y="15314"/>
                    <a:pt x="47285" y="15461"/>
                    <a:pt x="47065" y="15633"/>
                  </a:cubicBezTo>
                  <a:lnTo>
                    <a:pt x="47065" y="15633"/>
                  </a:lnTo>
                  <a:cubicBezTo>
                    <a:pt x="45644" y="17030"/>
                    <a:pt x="44148" y="18353"/>
                    <a:pt x="42580" y="19578"/>
                  </a:cubicBezTo>
                  <a:lnTo>
                    <a:pt x="42580" y="19578"/>
                  </a:lnTo>
                  <a:cubicBezTo>
                    <a:pt x="42826" y="20632"/>
                    <a:pt x="43316" y="21637"/>
                    <a:pt x="44002" y="22494"/>
                  </a:cubicBezTo>
                  <a:cubicBezTo>
                    <a:pt x="48119" y="27396"/>
                    <a:pt x="48119" y="29356"/>
                    <a:pt x="45374" y="31440"/>
                  </a:cubicBezTo>
                  <a:cubicBezTo>
                    <a:pt x="42629" y="33522"/>
                    <a:pt x="41232" y="39698"/>
                    <a:pt x="41232" y="43129"/>
                  </a:cubicBezTo>
                  <a:cubicBezTo>
                    <a:pt x="41232" y="46560"/>
                    <a:pt x="44002" y="48618"/>
                    <a:pt x="40546" y="52074"/>
                  </a:cubicBezTo>
                  <a:cubicBezTo>
                    <a:pt x="37091" y="55529"/>
                    <a:pt x="39174" y="61680"/>
                    <a:pt x="45447" y="63077"/>
                  </a:cubicBezTo>
                  <a:cubicBezTo>
                    <a:pt x="51721" y="64474"/>
                    <a:pt x="56451" y="59622"/>
                    <a:pt x="57137" y="66507"/>
                  </a:cubicBezTo>
                  <a:cubicBezTo>
                    <a:pt x="57823" y="73394"/>
                    <a:pt x="59882" y="87828"/>
                    <a:pt x="51623" y="87142"/>
                  </a:cubicBezTo>
                  <a:cubicBezTo>
                    <a:pt x="43365" y="86456"/>
                    <a:pt x="35817" y="87828"/>
                    <a:pt x="32386" y="93318"/>
                  </a:cubicBezTo>
                  <a:cubicBezTo>
                    <a:pt x="28955" y="98807"/>
                    <a:pt x="20010" y="100890"/>
                    <a:pt x="14496" y="112579"/>
                  </a:cubicBezTo>
                  <a:cubicBezTo>
                    <a:pt x="8982" y="124269"/>
                    <a:pt x="2121" y="139413"/>
                    <a:pt x="2121" y="149731"/>
                  </a:cubicBezTo>
                  <a:cubicBezTo>
                    <a:pt x="2121" y="160048"/>
                    <a:pt x="62" y="166885"/>
                    <a:pt x="62" y="173109"/>
                  </a:cubicBezTo>
                  <a:cubicBezTo>
                    <a:pt x="62" y="175193"/>
                    <a:pt x="62" y="177496"/>
                    <a:pt x="-183" y="179726"/>
                  </a:cubicBezTo>
                  <a:lnTo>
                    <a:pt x="-183" y="179726"/>
                  </a:lnTo>
                  <a:cubicBezTo>
                    <a:pt x="1581" y="181393"/>
                    <a:pt x="3836" y="182446"/>
                    <a:pt x="6237" y="182741"/>
                  </a:cubicBezTo>
                  <a:cubicBezTo>
                    <a:pt x="10379" y="183084"/>
                    <a:pt x="8688" y="184799"/>
                    <a:pt x="12095" y="187200"/>
                  </a:cubicBezTo>
                  <a:cubicBezTo>
                    <a:pt x="15501" y="189603"/>
                    <a:pt x="17584" y="187887"/>
                    <a:pt x="17927" y="184750"/>
                  </a:cubicBezTo>
                  <a:cubicBezTo>
                    <a:pt x="18270" y="181614"/>
                    <a:pt x="17584" y="179604"/>
                    <a:pt x="21383" y="177521"/>
                  </a:cubicBezTo>
                  <a:cubicBezTo>
                    <a:pt x="25181" y="175438"/>
                    <a:pt x="23441" y="173747"/>
                    <a:pt x="28587" y="173747"/>
                  </a:cubicBezTo>
                  <a:cubicBezTo>
                    <a:pt x="28979" y="173796"/>
                    <a:pt x="29372" y="173796"/>
                    <a:pt x="29764" y="173747"/>
                  </a:cubicBezTo>
                  <a:lnTo>
                    <a:pt x="30057" y="173747"/>
                  </a:lnTo>
                  <a:lnTo>
                    <a:pt x="30989" y="173551"/>
                  </a:lnTo>
                  <a:lnTo>
                    <a:pt x="31112" y="173551"/>
                  </a:lnTo>
                  <a:cubicBezTo>
                    <a:pt x="31454" y="173453"/>
                    <a:pt x="31798" y="173330"/>
                    <a:pt x="32141" y="173183"/>
                  </a:cubicBezTo>
                  <a:lnTo>
                    <a:pt x="32141" y="173183"/>
                  </a:lnTo>
                  <a:lnTo>
                    <a:pt x="33096" y="172717"/>
                  </a:lnTo>
                  <a:cubicBezTo>
                    <a:pt x="33807" y="172350"/>
                    <a:pt x="34518" y="171958"/>
                    <a:pt x="35277" y="17159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3" name="Freeform: Shape 1732">
              <a:extLst>
                <a:ext uri="{FF2B5EF4-FFF2-40B4-BE49-F238E27FC236}">
                  <a16:creationId xmlns:a16="http://schemas.microsoft.com/office/drawing/2014/main" xmlns="" id="{7B8D9294-9673-9E39-DB35-2F7F0571B53F}"/>
                </a:ext>
              </a:extLst>
            </p:cNvPr>
            <p:cNvSpPr/>
            <p:nvPr/>
          </p:nvSpPr>
          <p:spPr>
            <a:xfrm>
              <a:off x="6682725" y="4320511"/>
              <a:ext cx="352619" cy="362073"/>
            </a:xfrm>
            <a:custGeom>
              <a:avLst/>
              <a:gdLst>
                <a:gd name="connsiteX0" fmla="*/ 350109 w 352619"/>
                <a:gd name="connsiteY0" fmla="*/ 312059 h 362073"/>
                <a:gd name="connsiteX1" fmla="*/ 332366 w 352619"/>
                <a:gd name="connsiteY1" fmla="*/ 295984 h 362073"/>
                <a:gd name="connsiteX2" fmla="*/ 324059 w 352619"/>
                <a:gd name="connsiteY2" fmla="*/ 270472 h 362073"/>
                <a:gd name="connsiteX3" fmla="*/ 316854 w 352619"/>
                <a:gd name="connsiteY3" fmla="*/ 244962 h 362073"/>
                <a:gd name="connsiteX4" fmla="*/ 319623 w 352619"/>
                <a:gd name="connsiteY4" fmla="*/ 228346 h 362073"/>
                <a:gd name="connsiteX5" fmla="*/ 317417 w 352619"/>
                <a:gd name="connsiteY5" fmla="*/ 217245 h 362073"/>
                <a:gd name="connsiteX6" fmla="*/ 321853 w 352619"/>
                <a:gd name="connsiteY6" fmla="*/ 199503 h 362073"/>
                <a:gd name="connsiteX7" fmla="*/ 308522 w 352619"/>
                <a:gd name="connsiteY7" fmla="*/ 187249 h 362073"/>
                <a:gd name="connsiteX8" fmla="*/ 300214 w 352619"/>
                <a:gd name="connsiteY8" fmla="*/ 172840 h 362073"/>
                <a:gd name="connsiteX9" fmla="*/ 302444 w 352619"/>
                <a:gd name="connsiteY9" fmla="*/ 157303 h 362073"/>
                <a:gd name="connsiteX10" fmla="*/ 312418 w 352619"/>
                <a:gd name="connsiteY10" fmla="*/ 130150 h 362073"/>
                <a:gd name="connsiteX11" fmla="*/ 313987 w 352619"/>
                <a:gd name="connsiteY11" fmla="*/ 127381 h 362073"/>
                <a:gd name="connsiteX12" fmla="*/ 267425 w 352619"/>
                <a:gd name="connsiteY12" fmla="*/ 92435 h 362073"/>
                <a:gd name="connsiteX13" fmla="*/ 262524 w 352619"/>
                <a:gd name="connsiteY13" fmla="*/ 75943 h 362073"/>
                <a:gd name="connsiteX14" fmla="*/ 165504 w 352619"/>
                <a:gd name="connsiteY14" fmla="*/ 18892 h 362073"/>
                <a:gd name="connsiteX15" fmla="*/ 161754 w 352619"/>
                <a:gd name="connsiteY15" fmla="*/ 16441 h 362073"/>
                <a:gd name="connsiteX16" fmla="*/ 160872 w 352619"/>
                <a:gd name="connsiteY16" fmla="*/ 15878 h 362073"/>
                <a:gd name="connsiteX17" fmla="*/ 158103 w 352619"/>
                <a:gd name="connsiteY17" fmla="*/ 14040 h 362073"/>
                <a:gd name="connsiteX18" fmla="*/ 157417 w 352619"/>
                <a:gd name="connsiteY18" fmla="*/ 13574 h 362073"/>
                <a:gd name="connsiteX19" fmla="*/ 151437 w 352619"/>
                <a:gd name="connsiteY19" fmla="*/ 9359 h 362073"/>
                <a:gd name="connsiteX20" fmla="*/ 151094 w 352619"/>
                <a:gd name="connsiteY20" fmla="*/ 9114 h 362073"/>
                <a:gd name="connsiteX21" fmla="*/ 148644 w 352619"/>
                <a:gd name="connsiteY21" fmla="*/ 7325 h 362073"/>
                <a:gd name="connsiteX22" fmla="*/ 148472 w 352619"/>
                <a:gd name="connsiteY22" fmla="*/ 7178 h 362073"/>
                <a:gd name="connsiteX23" fmla="*/ 144159 w 352619"/>
                <a:gd name="connsiteY23" fmla="*/ 3551 h 362073"/>
                <a:gd name="connsiteX24" fmla="*/ 144159 w 352619"/>
                <a:gd name="connsiteY24" fmla="*/ 3551 h 362073"/>
                <a:gd name="connsiteX25" fmla="*/ 142444 w 352619"/>
                <a:gd name="connsiteY25" fmla="*/ 1860 h 362073"/>
                <a:gd name="connsiteX26" fmla="*/ 139993 w 352619"/>
                <a:gd name="connsiteY26" fmla="*/ -909 h 362073"/>
                <a:gd name="connsiteX27" fmla="*/ 140409 w 352619"/>
                <a:gd name="connsiteY27" fmla="*/ 1909 h 362073"/>
                <a:gd name="connsiteX28" fmla="*/ 141733 w 352619"/>
                <a:gd name="connsiteY28" fmla="*/ 10168 h 362073"/>
                <a:gd name="connsiteX29" fmla="*/ 133229 w 352619"/>
                <a:gd name="connsiteY29" fmla="*/ 13795 h 362073"/>
                <a:gd name="connsiteX30" fmla="*/ 126245 w 352619"/>
                <a:gd name="connsiteY30" fmla="*/ 22568 h 362073"/>
                <a:gd name="connsiteX31" fmla="*/ 119040 w 352619"/>
                <a:gd name="connsiteY31" fmla="*/ 26685 h 362073"/>
                <a:gd name="connsiteX32" fmla="*/ 115413 w 352619"/>
                <a:gd name="connsiteY32" fmla="*/ 34159 h 362073"/>
                <a:gd name="connsiteX33" fmla="*/ 111296 w 352619"/>
                <a:gd name="connsiteY33" fmla="*/ 32885 h 362073"/>
                <a:gd name="connsiteX34" fmla="*/ 106664 w 352619"/>
                <a:gd name="connsiteY34" fmla="*/ 30287 h 362073"/>
                <a:gd name="connsiteX35" fmla="*/ 105365 w 352619"/>
                <a:gd name="connsiteY35" fmla="*/ 37272 h 362073"/>
                <a:gd name="connsiteX36" fmla="*/ 108968 w 352619"/>
                <a:gd name="connsiteY36" fmla="*/ 41119 h 362073"/>
                <a:gd name="connsiteX37" fmla="*/ 120829 w 352619"/>
                <a:gd name="connsiteY37" fmla="*/ 42933 h 362073"/>
                <a:gd name="connsiteX38" fmla="*/ 120829 w 352619"/>
                <a:gd name="connsiteY38" fmla="*/ 49892 h 362073"/>
                <a:gd name="connsiteX39" fmla="*/ 115168 w 352619"/>
                <a:gd name="connsiteY39" fmla="*/ 54279 h 362073"/>
                <a:gd name="connsiteX40" fmla="*/ 111566 w 352619"/>
                <a:gd name="connsiteY40" fmla="*/ 48103 h 362073"/>
                <a:gd name="connsiteX41" fmla="*/ 103037 w 352619"/>
                <a:gd name="connsiteY41" fmla="*/ 52465 h 362073"/>
                <a:gd name="connsiteX42" fmla="*/ 99950 w 352619"/>
                <a:gd name="connsiteY42" fmla="*/ 54279 h 362073"/>
                <a:gd name="connsiteX43" fmla="*/ 93749 w 352619"/>
                <a:gd name="connsiteY43" fmla="*/ 48618 h 362073"/>
                <a:gd name="connsiteX44" fmla="*/ 90417 w 352619"/>
                <a:gd name="connsiteY44" fmla="*/ 43962 h 362073"/>
                <a:gd name="connsiteX45" fmla="*/ 85760 w 352619"/>
                <a:gd name="connsiteY45" fmla="*/ 39575 h 362073"/>
                <a:gd name="connsiteX46" fmla="*/ 79830 w 352619"/>
                <a:gd name="connsiteY46" fmla="*/ 42688 h 362073"/>
                <a:gd name="connsiteX47" fmla="*/ 75443 w 352619"/>
                <a:gd name="connsiteY47" fmla="*/ 46535 h 362073"/>
                <a:gd name="connsiteX48" fmla="*/ 71327 w 352619"/>
                <a:gd name="connsiteY48" fmla="*/ 51436 h 362073"/>
                <a:gd name="connsiteX49" fmla="*/ 67700 w 352619"/>
                <a:gd name="connsiteY49" fmla="*/ 42933 h 362073"/>
                <a:gd name="connsiteX50" fmla="*/ 64612 w 352619"/>
                <a:gd name="connsiteY50" fmla="*/ 36733 h 362073"/>
                <a:gd name="connsiteX51" fmla="*/ 68999 w 352619"/>
                <a:gd name="connsiteY51" fmla="*/ 27469 h 362073"/>
                <a:gd name="connsiteX52" fmla="*/ 70542 w 352619"/>
                <a:gd name="connsiteY52" fmla="*/ 14554 h 362073"/>
                <a:gd name="connsiteX53" fmla="*/ 77257 w 352619"/>
                <a:gd name="connsiteY53" fmla="*/ 8109 h 362073"/>
                <a:gd name="connsiteX54" fmla="*/ 73900 w 352619"/>
                <a:gd name="connsiteY54" fmla="*/ 3478 h 362073"/>
                <a:gd name="connsiteX55" fmla="*/ 73728 w 352619"/>
                <a:gd name="connsiteY55" fmla="*/ 2718 h 362073"/>
                <a:gd name="connsiteX56" fmla="*/ 60152 w 352619"/>
                <a:gd name="connsiteY56" fmla="*/ 2718 h 362073"/>
                <a:gd name="connsiteX57" fmla="*/ 36086 w 352619"/>
                <a:gd name="connsiteY57" fmla="*/ 2032 h 362073"/>
                <a:gd name="connsiteX58" fmla="*/ 34592 w 352619"/>
                <a:gd name="connsiteY58" fmla="*/ 2032 h 362073"/>
                <a:gd name="connsiteX59" fmla="*/ 34150 w 352619"/>
                <a:gd name="connsiteY59" fmla="*/ 2032 h 362073"/>
                <a:gd name="connsiteX60" fmla="*/ 33219 w 352619"/>
                <a:gd name="connsiteY60" fmla="*/ 2032 h 362073"/>
                <a:gd name="connsiteX61" fmla="*/ 32778 w 352619"/>
                <a:gd name="connsiteY61" fmla="*/ 2032 h 362073"/>
                <a:gd name="connsiteX62" fmla="*/ 31920 w 352619"/>
                <a:gd name="connsiteY62" fmla="*/ 2203 h 362073"/>
                <a:gd name="connsiteX63" fmla="*/ 31602 w 352619"/>
                <a:gd name="connsiteY63" fmla="*/ 2203 h 362073"/>
                <a:gd name="connsiteX64" fmla="*/ 30597 w 352619"/>
                <a:gd name="connsiteY64" fmla="*/ 2522 h 362073"/>
                <a:gd name="connsiteX65" fmla="*/ 30205 w 352619"/>
                <a:gd name="connsiteY65" fmla="*/ 2669 h 362073"/>
                <a:gd name="connsiteX66" fmla="*/ 29617 w 352619"/>
                <a:gd name="connsiteY66" fmla="*/ 2914 h 362073"/>
                <a:gd name="connsiteX67" fmla="*/ 29176 w 352619"/>
                <a:gd name="connsiteY67" fmla="*/ 3110 h 362073"/>
                <a:gd name="connsiteX68" fmla="*/ 28759 w 352619"/>
                <a:gd name="connsiteY68" fmla="*/ 3306 h 362073"/>
                <a:gd name="connsiteX69" fmla="*/ 26578 w 352619"/>
                <a:gd name="connsiteY69" fmla="*/ 4433 h 362073"/>
                <a:gd name="connsiteX70" fmla="*/ 29543 w 352619"/>
                <a:gd name="connsiteY70" fmla="*/ 8795 h 362073"/>
                <a:gd name="connsiteX71" fmla="*/ 29886 w 352619"/>
                <a:gd name="connsiteY71" fmla="*/ 18427 h 362073"/>
                <a:gd name="connsiteX72" fmla="*/ 34787 w 352619"/>
                <a:gd name="connsiteY72" fmla="*/ 26342 h 362073"/>
                <a:gd name="connsiteX73" fmla="*/ 35155 w 352619"/>
                <a:gd name="connsiteY73" fmla="*/ 35973 h 362073"/>
                <a:gd name="connsiteX74" fmla="*/ 37606 w 352619"/>
                <a:gd name="connsiteY74" fmla="*/ 42516 h 362073"/>
                <a:gd name="connsiteX75" fmla="*/ 35155 w 352619"/>
                <a:gd name="connsiteY75" fmla="*/ 48691 h 362073"/>
                <a:gd name="connsiteX76" fmla="*/ 30254 w 352619"/>
                <a:gd name="connsiteY76" fmla="*/ 52465 h 362073"/>
                <a:gd name="connsiteX77" fmla="*/ 28955 w 352619"/>
                <a:gd name="connsiteY77" fmla="*/ 52465 h 362073"/>
                <a:gd name="connsiteX78" fmla="*/ 28416 w 352619"/>
                <a:gd name="connsiteY78" fmla="*/ 52465 h 362073"/>
                <a:gd name="connsiteX79" fmla="*/ 26578 w 352619"/>
                <a:gd name="connsiteY79" fmla="*/ 52882 h 362073"/>
                <a:gd name="connsiteX80" fmla="*/ 26113 w 352619"/>
                <a:gd name="connsiteY80" fmla="*/ 53054 h 362073"/>
                <a:gd name="connsiteX81" fmla="*/ 25476 w 352619"/>
                <a:gd name="connsiteY81" fmla="*/ 53397 h 362073"/>
                <a:gd name="connsiteX82" fmla="*/ 24985 w 352619"/>
                <a:gd name="connsiteY82" fmla="*/ 53691 h 362073"/>
                <a:gd name="connsiteX83" fmla="*/ 24470 w 352619"/>
                <a:gd name="connsiteY83" fmla="*/ 54083 h 362073"/>
                <a:gd name="connsiteX84" fmla="*/ 23980 w 352619"/>
                <a:gd name="connsiteY84" fmla="*/ 54524 h 362073"/>
                <a:gd name="connsiteX85" fmla="*/ 23613 w 352619"/>
                <a:gd name="connsiteY85" fmla="*/ 54941 h 362073"/>
                <a:gd name="connsiteX86" fmla="*/ 23196 w 352619"/>
                <a:gd name="connsiteY86" fmla="*/ 55480 h 362073"/>
                <a:gd name="connsiteX87" fmla="*/ 22927 w 352619"/>
                <a:gd name="connsiteY87" fmla="*/ 55896 h 362073"/>
                <a:gd name="connsiteX88" fmla="*/ 22633 w 352619"/>
                <a:gd name="connsiteY88" fmla="*/ 56558 h 362073"/>
                <a:gd name="connsiteX89" fmla="*/ 22510 w 352619"/>
                <a:gd name="connsiteY89" fmla="*/ 56926 h 362073"/>
                <a:gd name="connsiteX90" fmla="*/ 22339 w 352619"/>
                <a:gd name="connsiteY90" fmla="*/ 58004 h 362073"/>
                <a:gd name="connsiteX91" fmla="*/ 27509 w 352619"/>
                <a:gd name="connsiteY91" fmla="*/ 65919 h 362073"/>
                <a:gd name="connsiteX92" fmla="*/ 37826 w 352619"/>
                <a:gd name="connsiteY92" fmla="*/ 68370 h 362073"/>
                <a:gd name="connsiteX93" fmla="*/ 33685 w 352619"/>
                <a:gd name="connsiteY93" fmla="*/ 77314 h 362073"/>
                <a:gd name="connsiteX94" fmla="*/ 25108 w 352619"/>
                <a:gd name="connsiteY94" fmla="*/ 85206 h 362073"/>
                <a:gd name="connsiteX95" fmla="*/ 14104 w 352619"/>
                <a:gd name="connsiteY95" fmla="*/ 104467 h 362073"/>
                <a:gd name="connsiteX96" fmla="*/ 1704 w 352619"/>
                <a:gd name="connsiteY96" fmla="*/ 114784 h 362073"/>
                <a:gd name="connsiteX97" fmla="*/ -183 w 352619"/>
                <a:gd name="connsiteY97" fmla="*/ 115790 h 362073"/>
                <a:gd name="connsiteX98" fmla="*/ 3445 w 352619"/>
                <a:gd name="connsiteY98" fmla="*/ 121524 h 362073"/>
                <a:gd name="connsiteX99" fmla="*/ 2783 w 352619"/>
                <a:gd name="connsiteY99" fmla="*/ 135321 h 362073"/>
                <a:gd name="connsiteX100" fmla="*/ 1484 w 352619"/>
                <a:gd name="connsiteY100" fmla="*/ 158308 h 362073"/>
                <a:gd name="connsiteX101" fmla="*/ 5748 w 352619"/>
                <a:gd name="connsiteY101" fmla="*/ 177912 h 362073"/>
                <a:gd name="connsiteX102" fmla="*/ 20868 w 352619"/>
                <a:gd name="connsiteY102" fmla="*/ 190729 h 362073"/>
                <a:gd name="connsiteX103" fmla="*/ 25132 w 352619"/>
                <a:gd name="connsiteY103" fmla="*/ 210114 h 362073"/>
                <a:gd name="connsiteX104" fmla="*/ 37606 w 352619"/>
                <a:gd name="connsiteY104" fmla="*/ 228518 h 362073"/>
                <a:gd name="connsiteX105" fmla="*/ 44174 w 352619"/>
                <a:gd name="connsiteY105" fmla="*/ 240991 h 362073"/>
                <a:gd name="connsiteX106" fmla="*/ 38268 w 352619"/>
                <a:gd name="connsiteY106" fmla="*/ 241335 h 362073"/>
                <a:gd name="connsiteX107" fmla="*/ 36454 w 352619"/>
                <a:gd name="connsiteY107" fmla="*/ 239791 h 362073"/>
                <a:gd name="connsiteX108" fmla="*/ 36748 w 352619"/>
                <a:gd name="connsiteY108" fmla="*/ 240085 h 362073"/>
                <a:gd name="connsiteX109" fmla="*/ 36895 w 352619"/>
                <a:gd name="connsiteY109" fmla="*/ 240085 h 362073"/>
                <a:gd name="connsiteX110" fmla="*/ 37361 w 352619"/>
                <a:gd name="connsiteY110" fmla="*/ 240771 h 362073"/>
                <a:gd name="connsiteX111" fmla="*/ 37483 w 352619"/>
                <a:gd name="connsiteY111" fmla="*/ 240967 h 362073"/>
                <a:gd name="connsiteX112" fmla="*/ 37826 w 352619"/>
                <a:gd name="connsiteY112" fmla="*/ 242143 h 362073"/>
                <a:gd name="connsiteX113" fmla="*/ 47458 w 352619"/>
                <a:gd name="connsiteY113" fmla="*/ 253490 h 362073"/>
                <a:gd name="connsiteX114" fmla="*/ 61891 w 352619"/>
                <a:gd name="connsiteY114" fmla="*/ 261062 h 362073"/>
                <a:gd name="connsiteX115" fmla="*/ 71866 w 352619"/>
                <a:gd name="connsiteY115" fmla="*/ 267924 h 362073"/>
                <a:gd name="connsiteX116" fmla="*/ 93921 w 352619"/>
                <a:gd name="connsiteY116" fmla="*/ 274467 h 362073"/>
                <a:gd name="connsiteX117" fmla="*/ 94558 w 352619"/>
                <a:gd name="connsiteY117" fmla="*/ 275374 h 362073"/>
                <a:gd name="connsiteX118" fmla="*/ 94852 w 352619"/>
                <a:gd name="connsiteY118" fmla="*/ 275717 h 362073"/>
                <a:gd name="connsiteX119" fmla="*/ 95245 w 352619"/>
                <a:gd name="connsiteY119" fmla="*/ 276207 h 362073"/>
                <a:gd name="connsiteX120" fmla="*/ 95612 w 352619"/>
                <a:gd name="connsiteY120" fmla="*/ 276574 h 362073"/>
                <a:gd name="connsiteX121" fmla="*/ 95955 w 352619"/>
                <a:gd name="connsiteY121" fmla="*/ 276942 h 362073"/>
                <a:gd name="connsiteX122" fmla="*/ 96396 w 352619"/>
                <a:gd name="connsiteY122" fmla="*/ 277334 h 362073"/>
                <a:gd name="connsiteX123" fmla="*/ 96739 w 352619"/>
                <a:gd name="connsiteY123" fmla="*/ 277604 h 362073"/>
                <a:gd name="connsiteX124" fmla="*/ 97229 w 352619"/>
                <a:gd name="connsiteY124" fmla="*/ 277971 h 362073"/>
                <a:gd name="connsiteX125" fmla="*/ 97548 w 352619"/>
                <a:gd name="connsiteY125" fmla="*/ 278217 h 362073"/>
                <a:gd name="connsiteX126" fmla="*/ 98112 w 352619"/>
                <a:gd name="connsiteY126" fmla="*/ 278584 h 362073"/>
                <a:gd name="connsiteX127" fmla="*/ 98454 w 352619"/>
                <a:gd name="connsiteY127" fmla="*/ 278780 h 362073"/>
                <a:gd name="connsiteX128" fmla="*/ 99067 w 352619"/>
                <a:gd name="connsiteY128" fmla="*/ 279123 h 362073"/>
                <a:gd name="connsiteX129" fmla="*/ 99435 w 352619"/>
                <a:gd name="connsiteY129" fmla="*/ 279295 h 362073"/>
                <a:gd name="connsiteX130" fmla="*/ 100072 w 352619"/>
                <a:gd name="connsiteY130" fmla="*/ 279613 h 362073"/>
                <a:gd name="connsiteX131" fmla="*/ 100489 w 352619"/>
                <a:gd name="connsiteY131" fmla="*/ 279785 h 362073"/>
                <a:gd name="connsiteX132" fmla="*/ 101175 w 352619"/>
                <a:gd name="connsiteY132" fmla="*/ 280055 h 362073"/>
                <a:gd name="connsiteX133" fmla="*/ 101640 w 352619"/>
                <a:gd name="connsiteY133" fmla="*/ 280226 h 362073"/>
                <a:gd name="connsiteX134" fmla="*/ 102376 w 352619"/>
                <a:gd name="connsiteY134" fmla="*/ 280496 h 362073"/>
                <a:gd name="connsiteX135" fmla="*/ 102890 w 352619"/>
                <a:gd name="connsiteY135" fmla="*/ 280667 h 362073"/>
                <a:gd name="connsiteX136" fmla="*/ 103675 w 352619"/>
                <a:gd name="connsiteY136" fmla="*/ 280912 h 362073"/>
                <a:gd name="connsiteX137" fmla="*/ 104263 w 352619"/>
                <a:gd name="connsiteY137" fmla="*/ 281084 h 362073"/>
                <a:gd name="connsiteX138" fmla="*/ 105096 w 352619"/>
                <a:gd name="connsiteY138" fmla="*/ 281328 h 362073"/>
                <a:gd name="connsiteX139" fmla="*/ 105733 w 352619"/>
                <a:gd name="connsiteY139" fmla="*/ 281500 h 362073"/>
                <a:gd name="connsiteX140" fmla="*/ 106664 w 352619"/>
                <a:gd name="connsiteY140" fmla="*/ 281745 h 362073"/>
                <a:gd name="connsiteX141" fmla="*/ 107351 w 352619"/>
                <a:gd name="connsiteY141" fmla="*/ 281917 h 362073"/>
                <a:gd name="connsiteX142" fmla="*/ 108355 w 352619"/>
                <a:gd name="connsiteY142" fmla="*/ 282162 h 362073"/>
                <a:gd name="connsiteX143" fmla="*/ 109115 w 352619"/>
                <a:gd name="connsiteY143" fmla="*/ 282358 h 362073"/>
                <a:gd name="connsiteX144" fmla="*/ 110193 w 352619"/>
                <a:gd name="connsiteY144" fmla="*/ 282627 h 362073"/>
                <a:gd name="connsiteX145" fmla="*/ 111002 w 352619"/>
                <a:gd name="connsiteY145" fmla="*/ 282824 h 362073"/>
                <a:gd name="connsiteX146" fmla="*/ 112595 w 352619"/>
                <a:gd name="connsiteY146" fmla="*/ 283191 h 362073"/>
                <a:gd name="connsiteX147" fmla="*/ 113526 w 352619"/>
                <a:gd name="connsiteY147" fmla="*/ 283412 h 362073"/>
                <a:gd name="connsiteX148" fmla="*/ 135189 w 352619"/>
                <a:gd name="connsiteY148" fmla="*/ 287186 h 362073"/>
                <a:gd name="connsiteX149" fmla="*/ 154794 w 352619"/>
                <a:gd name="connsiteY149" fmla="*/ 294758 h 362073"/>
                <a:gd name="connsiteX150" fmla="*/ 160627 w 352619"/>
                <a:gd name="connsiteY150" fmla="*/ 310932 h 362073"/>
                <a:gd name="connsiteX151" fmla="*/ 165112 w 352619"/>
                <a:gd name="connsiteY151" fmla="*/ 340143 h 362073"/>
                <a:gd name="connsiteX152" fmla="*/ 171900 w 352619"/>
                <a:gd name="connsiteY152" fmla="*/ 351588 h 362073"/>
                <a:gd name="connsiteX153" fmla="*/ 171900 w 352619"/>
                <a:gd name="connsiteY153" fmla="*/ 351588 h 362073"/>
                <a:gd name="connsiteX154" fmla="*/ 173150 w 352619"/>
                <a:gd name="connsiteY154" fmla="*/ 351588 h 362073"/>
                <a:gd name="connsiteX155" fmla="*/ 173150 w 352619"/>
                <a:gd name="connsiteY155" fmla="*/ 351588 h 362073"/>
                <a:gd name="connsiteX156" fmla="*/ 174522 w 352619"/>
                <a:gd name="connsiteY156" fmla="*/ 351735 h 362073"/>
                <a:gd name="connsiteX157" fmla="*/ 174522 w 352619"/>
                <a:gd name="connsiteY157" fmla="*/ 351735 h 362073"/>
                <a:gd name="connsiteX158" fmla="*/ 175821 w 352619"/>
                <a:gd name="connsiteY158" fmla="*/ 352127 h 362073"/>
                <a:gd name="connsiteX159" fmla="*/ 176164 w 352619"/>
                <a:gd name="connsiteY159" fmla="*/ 352127 h 362073"/>
                <a:gd name="connsiteX160" fmla="*/ 177732 w 352619"/>
                <a:gd name="connsiteY160" fmla="*/ 352813 h 362073"/>
                <a:gd name="connsiteX161" fmla="*/ 194887 w 352619"/>
                <a:gd name="connsiteY161" fmla="*/ 352103 h 362073"/>
                <a:gd name="connsiteX162" fmla="*/ 207973 w 352619"/>
                <a:gd name="connsiteY162" fmla="*/ 352813 h 362073"/>
                <a:gd name="connsiteX163" fmla="*/ 228607 w 352619"/>
                <a:gd name="connsiteY163" fmla="*/ 357715 h 362073"/>
                <a:gd name="connsiteX164" fmla="*/ 244413 w 352619"/>
                <a:gd name="connsiteY164" fmla="*/ 356342 h 362073"/>
                <a:gd name="connsiteX165" fmla="*/ 258848 w 352619"/>
                <a:gd name="connsiteY165" fmla="*/ 352911 h 362073"/>
                <a:gd name="connsiteX166" fmla="*/ 276737 w 352619"/>
                <a:gd name="connsiteY166" fmla="*/ 342594 h 362073"/>
                <a:gd name="connsiteX167" fmla="*/ 295999 w 352619"/>
                <a:gd name="connsiteY167" fmla="*/ 344653 h 362073"/>
                <a:gd name="connsiteX168" fmla="*/ 316633 w 352619"/>
                <a:gd name="connsiteY168" fmla="*/ 335708 h 362073"/>
                <a:gd name="connsiteX169" fmla="*/ 352437 w 352619"/>
                <a:gd name="connsiteY169" fmla="*/ 316814 h 362073"/>
                <a:gd name="connsiteX170" fmla="*/ 350109 w 352619"/>
                <a:gd name="connsiteY170" fmla="*/ 312059 h 362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52619" h="362073">
                  <a:moveTo>
                    <a:pt x="350109" y="312059"/>
                  </a:moveTo>
                  <a:cubicBezTo>
                    <a:pt x="344031" y="303752"/>
                    <a:pt x="335160" y="307624"/>
                    <a:pt x="332366" y="295984"/>
                  </a:cubicBezTo>
                  <a:cubicBezTo>
                    <a:pt x="329572" y="284343"/>
                    <a:pt x="327955" y="276574"/>
                    <a:pt x="324059" y="270472"/>
                  </a:cubicBezTo>
                  <a:cubicBezTo>
                    <a:pt x="320162" y="264370"/>
                    <a:pt x="312982" y="251627"/>
                    <a:pt x="316854" y="244962"/>
                  </a:cubicBezTo>
                  <a:cubicBezTo>
                    <a:pt x="320726" y="238296"/>
                    <a:pt x="324059" y="232219"/>
                    <a:pt x="319623" y="228346"/>
                  </a:cubicBezTo>
                  <a:cubicBezTo>
                    <a:pt x="315188" y="224474"/>
                    <a:pt x="315188" y="222783"/>
                    <a:pt x="317417" y="217245"/>
                  </a:cubicBezTo>
                  <a:cubicBezTo>
                    <a:pt x="319647" y="211707"/>
                    <a:pt x="327955" y="203938"/>
                    <a:pt x="321853" y="199503"/>
                  </a:cubicBezTo>
                  <a:cubicBezTo>
                    <a:pt x="315751" y="195067"/>
                    <a:pt x="314084" y="188965"/>
                    <a:pt x="308522" y="187249"/>
                  </a:cubicBezTo>
                  <a:cubicBezTo>
                    <a:pt x="302959" y="185534"/>
                    <a:pt x="300778" y="181147"/>
                    <a:pt x="300214" y="172840"/>
                  </a:cubicBezTo>
                  <a:cubicBezTo>
                    <a:pt x="299650" y="164532"/>
                    <a:pt x="299675" y="161739"/>
                    <a:pt x="302444" y="157303"/>
                  </a:cubicBezTo>
                  <a:cubicBezTo>
                    <a:pt x="305213" y="152867"/>
                    <a:pt x="309649" y="136791"/>
                    <a:pt x="312418" y="130150"/>
                  </a:cubicBezTo>
                  <a:cubicBezTo>
                    <a:pt x="312835" y="129170"/>
                    <a:pt x="313350" y="128238"/>
                    <a:pt x="313987" y="127381"/>
                  </a:cubicBezTo>
                  <a:cubicBezTo>
                    <a:pt x="299160" y="115495"/>
                    <a:pt x="272645" y="93611"/>
                    <a:pt x="267425" y="92435"/>
                  </a:cubicBezTo>
                  <a:cubicBezTo>
                    <a:pt x="261249" y="91063"/>
                    <a:pt x="260563" y="85549"/>
                    <a:pt x="262524" y="75943"/>
                  </a:cubicBezTo>
                  <a:cubicBezTo>
                    <a:pt x="264484" y="66336"/>
                    <a:pt x="182658" y="29822"/>
                    <a:pt x="165504" y="18892"/>
                  </a:cubicBezTo>
                  <a:lnTo>
                    <a:pt x="161754" y="16441"/>
                  </a:lnTo>
                  <a:lnTo>
                    <a:pt x="160872" y="15878"/>
                  </a:lnTo>
                  <a:lnTo>
                    <a:pt x="158103" y="14040"/>
                  </a:lnTo>
                  <a:lnTo>
                    <a:pt x="157417" y="13574"/>
                  </a:lnTo>
                  <a:cubicBezTo>
                    <a:pt x="155211" y="12079"/>
                    <a:pt x="153226" y="10682"/>
                    <a:pt x="151437" y="9359"/>
                  </a:cubicBezTo>
                  <a:lnTo>
                    <a:pt x="151094" y="9114"/>
                  </a:lnTo>
                  <a:lnTo>
                    <a:pt x="148644" y="7325"/>
                  </a:lnTo>
                  <a:lnTo>
                    <a:pt x="148472" y="7178"/>
                  </a:lnTo>
                  <a:cubicBezTo>
                    <a:pt x="146830" y="5904"/>
                    <a:pt x="145409" y="4727"/>
                    <a:pt x="144159" y="3551"/>
                  </a:cubicBezTo>
                  <a:lnTo>
                    <a:pt x="144159" y="3551"/>
                  </a:lnTo>
                  <a:cubicBezTo>
                    <a:pt x="143546" y="2988"/>
                    <a:pt x="142983" y="2424"/>
                    <a:pt x="142444" y="1860"/>
                  </a:cubicBezTo>
                  <a:cubicBezTo>
                    <a:pt x="141561" y="1002"/>
                    <a:pt x="140752" y="72"/>
                    <a:pt x="139993" y="-909"/>
                  </a:cubicBezTo>
                  <a:cubicBezTo>
                    <a:pt x="140115" y="47"/>
                    <a:pt x="140262" y="978"/>
                    <a:pt x="140409" y="1909"/>
                  </a:cubicBezTo>
                  <a:cubicBezTo>
                    <a:pt x="140997" y="4629"/>
                    <a:pt x="141438" y="7399"/>
                    <a:pt x="141733" y="10168"/>
                  </a:cubicBezTo>
                  <a:cubicBezTo>
                    <a:pt x="141733" y="13795"/>
                    <a:pt x="137861" y="12496"/>
                    <a:pt x="133229" y="13795"/>
                  </a:cubicBezTo>
                  <a:cubicBezTo>
                    <a:pt x="128597" y="15094"/>
                    <a:pt x="127813" y="19725"/>
                    <a:pt x="126245" y="22568"/>
                  </a:cubicBezTo>
                  <a:cubicBezTo>
                    <a:pt x="125093" y="25460"/>
                    <a:pt x="122103" y="27175"/>
                    <a:pt x="119040" y="26685"/>
                  </a:cubicBezTo>
                  <a:cubicBezTo>
                    <a:pt x="114653" y="26685"/>
                    <a:pt x="115952" y="31317"/>
                    <a:pt x="115413" y="34159"/>
                  </a:cubicBezTo>
                  <a:cubicBezTo>
                    <a:pt x="114874" y="37002"/>
                    <a:pt x="111566" y="35703"/>
                    <a:pt x="111296" y="32885"/>
                  </a:cubicBezTo>
                  <a:cubicBezTo>
                    <a:pt x="111026" y="30067"/>
                    <a:pt x="109238" y="30287"/>
                    <a:pt x="106664" y="30287"/>
                  </a:cubicBezTo>
                  <a:cubicBezTo>
                    <a:pt x="104091" y="30287"/>
                    <a:pt x="104336" y="32101"/>
                    <a:pt x="105365" y="37272"/>
                  </a:cubicBezTo>
                  <a:cubicBezTo>
                    <a:pt x="106394" y="42442"/>
                    <a:pt x="107693" y="39845"/>
                    <a:pt x="108968" y="41119"/>
                  </a:cubicBezTo>
                  <a:cubicBezTo>
                    <a:pt x="110242" y="42393"/>
                    <a:pt x="116197" y="42173"/>
                    <a:pt x="120829" y="42933"/>
                  </a:cubicBezTo>
                  <a:cubicBezTo>
                    <a:pt x="125460" y="43692"/>
                    <a:pt x="120829" y="45383"/>
                    <a:pt x="120829" y="49892"/>
                  </a:cubicBezTo>
                  <a:cubicBezTo>
                    <a:pt x="120829" y="54402"/>
                    <a:pt x="120314" y="54279"/>
                    <a:pt x="115168" y="54279"/>
                  </a:cubicBezTo>
                  <a:cubicBezTo>
                    <a:pt x="110022" y="54279"/>
                    <a:pt x="113624" y="50162"/>
                    <a:pt x="111566" y="48103"/>
                  </a:cubicBezTo>
                  <a:cubicBezTo>
                    <a:pt x="109507" y="46045"/>
                    <a:pt x="104067" y="49378"/>
                    <a:pt x="103037" y="52465"/>
                  </a:cubicBezTo>
                  <a:cubicBezTo>
                    <a:pt x="102008" y="55553"/>
                    <a:pt x="99950" y="57121"/>
                    <a:pt x="99950" y="54279"/>
                  </a:cubicBezTo>
                  <a:cubicBezTo>
                    <a:pt x="99582" y="51117"/>
                    <a:pt x="96935" y="48691"/>
                    <a:pt x="93749" y="48618"/>
                  </a:cubicBezTo>
                  <a:cubicBezTo>
                    <a:pt x="90417" y="48349"/>
                    <a:pt x="90417" y="46535"/>
                    <a:pt x="90417" y="43962"/>
                  </a:cubicBezTo>
                  <a:cubicBezTo>
                    <a:pt x="90417" y="41389"/>
                    <a:pt x="87059" y="41389"/>
                    <a:pt x="85760" y="39575"/>
                  </a:cubicBezTo>
                  <a:cubicBezTo>
                    <a:pt x="84462" y="37762"/>
                    <a:pt x="82673" y="42688"/>
                    <a:pt x="79830" y="42688"/>
                  </a:cubicBezTo>
                  <a:cubicBezTo>
                    <a:pt x="76987" y="42688"/>
                    <a:pt x="75443" y="43717"/>
                    <a:pt x="75443" y="46535"/>
                  </a:cubicBezTo>
                  <a:cubicBezTo>
                    <a:pt x="75443" y="49353"/>
                    <a:pt x="74684" y="51436"/>
                    <a:pt x="71327" y="51436"/>
                  </a:cubicBezTo>
                  <a:cubicBezTo>
                    <a:pt x="67969" y="51436"/>
                    <a:pt x="69268" y="43447"/>
                    <a:pt x="67700" y="42933"/>
                  </a:cubicBezTo>
                  <a:cubicBezTo>
                    <a:pt x="65592" y="41609"/>
                    <a:pt x="64391" y="39208"/>
                    <a:pt x="64612" y="36733"/>
                  </a:cubicBezTo>
                  <a:cubicBezTo>
                    <a:pt x="64219" y="33057"/>
                    <a:pt x="65911" y="29479"/>
                    <a:pt x="68999" y="27469"/>
                  </a:cubicBezTo>
                  <a:cubicBezTo>
                    <a:pt x="73385" y="23842"/>
                    <a:pt x="70812" y="19970"/>
                    <a:pt x="70542" y="14554"/>
                  </a:cubicBezTo>
                  <a:cubicBezTo>
                    <a:pt x="70272" y="9139"/>
                    <a:pt x="75713" y="10707"/>
                    <a:pt x="77257" y="8109"/>
                  </a:cubicBezTo>
                  <a:cubicBezTo>
                    <a:pt x="78801" y="5512"/>
                    <a:pt x="74414" y="6051"/>
                    <a:pt x="73900" y="3478"/>
                  </a:cubicBezTo>
                  <a:cubicBezTo>
                    <a:pt x="73900" y="3232"/>
                    <a:pt x="73900" y="2963"/>
                    <a:pt x="73728" y="2718"/>
                  </a:cubicBezTo>
                  <a:cubicBezTo>
                    <a:pt x="67577" y="2718"/>
                    <a:pt x="62259" y="2718"/>
                    <a:pt x="60152" y="2718"/>
                  </a:cubicBezTo>
                  <a:cubicBezTo>
                    <a:pt x="56696" y="2718"/>
                    <a:pt x="43291" y="2718"/>
                    <a:pt x="36086" y="2032"/>
                  </a:cubicBezTo>
                  <a:lnTo>
                    <a:pt x="34592" y="2032"/>
                  </a:lnTo>
                  <a:lnTo>
                    <a:pt x="34150" y="2032"/>
                  </a:lnTo>
                  <a:lnTo>
                    <a:pt x="33219" y="2032"/>
                  </a:lnTo>
                  <a:lnTo>
                    <a:pt x="32778" y="2032"/>
                  </a:lnTo>
                  <a:lnTo>
                    <a:pt x="31920" y="2203"/>
                  </a:lnTo>
                  <a:lnTo>
                    <a:pt x="31602" y="2203"/>
                  </a:lnTo>
                  <a:lnTo>
                    <a:pt x="30597" y="2522"/>
                  </a:lnTo>
                  <a:lnTo>
                    <a:pt x="30205" y="2669"/>
                  </a:lnTo>
                  <a:lnTo>
                    <a:pt x="29617" y="2914"/>
                  </a:lnTo>
                  <a:lnTo>
                    <a:pt x="29176" y="3110"/>
                  </a:lnTo>
                  <a:lnTo>
                    <a:pt x="28759" y="3306"/>
                  </a:lnTo>
                  <a:cubicBezTo>
                    <a:pt x="27999" y="3674"/>
                    <a:pt x="27289" y="4066"/>
                    <a:pt x="26578" y="4433"/>
                  </a:cubicBezTo>
                  <a:cubicBezTo>
                    <a:pt x="28073" y="5585"/>
                    <a:pt x="29740" y="7252"/>
                    <a:pt x="29543" y="8795"/>
                  </a:cubicBezTo>
                  <a:cubicBezTo>
                    <a:pt x="29200" y="11565"/>
                    <a:pt x="26113" y="17397"/>
                    <a:pt x="29886" y="18427"/>
                  </a:cubicBezTo>
                  <a:cubicBezTo>
                    <a:pt x="33367" y="19333"/>
                    <a:pt x="35523" y="22813"/>
                    <a:pt x="34787" y="26342"/>
                  </a:cubicBezTo>
                  <a:cubicBezTo>
                    <a:pt x="34101" y="29430"/>
                    <a:pt x="32729" y="34258"/>
                    <a:pt x="35155" y="35973"/>
                  </a:cubicBezTo>
                  <a:cubicBezTo>
                    <a:pt x="37582" y="37688"/>
                    <a:pt x="40057" y="41119"/>
                    <a:pt x="37606" y="42516"/>
                  </a:cubicBezTo>
                  <a:cubicBezTo>
                    <a:pt x="35155" y="43913"/>
                    <a:pt x="35155" y="46976"/>
                    <a:pt x="35155" y="48691"/>
                  </a:cubicBezTo>
                  <a:cubicBezTo>
                    <a:pt x="35155" y="50407"/>
                    <a:pt x="34445" y="53152"/>
                    <a:pt x="30254" y="52465"/>
                  </a:cubicBezTo>
                  <a:cubicBezTo>
                    <a:pt x="29813" y="52441"/>
                    <a:pt x="29396" y="52441"/>
                    <a:pt x="28955" y="52465"/>
                  </a:cubicBezTo>
                  <a:lnTo>
                    <a:pt x="28416" y="52465"/>
                  </a:lnTo>
                  <a:cubicBezTo>
                    <a:pt x="27779" y="52515"/>
                    <a:pt x="27166" y="52662"/>
                    <a:pt x="26578" y="52882"/>
                  </a:cubicBezTo>
                  <a:lnTo>
                    <a:pt x="26113" y="53054"/>
                  </a:lnTo>
                  <a:lnTo>
                    <a:pt x="25476" y="53397"/>
                  </a:lnTo>
                  <a:lnTo>
                    <a:pt x="24985" y="53691"/>
                  </a:lnTo>
                  <a:lnTo>
                    <a:pt x="24470" y="54083"/>
                  </a:lnTo>
                  <a:lnTo>
                    <a:pt x="23980" y="54524"/>
                  </a:lnTo>
                  <a:lnTo>
                    <a:pt x="23613" y="54941"/>
                  </a:lnTo>
                  <a:cubicBezTo>
                    <a:pt x="23466" y="55112"/>
                    <a:pt x="23319" y="55283"/>
                    <a:pt x="23196" y="55480"/>
                  </a:cubicBezTo>
                  <a:lnTo>
                    <a:pt x="22927" y="55896"/>
                  </a:lnTo>
                  <a:lnTo>
                    <a:pt x="22633" y="56558"/>
                  </a:lnTo>
                  <a:cubicBezTo>
                    <a:pt x="22633" y="56680"/>
                    <a:pt x="22633" y="56803"/>
                    <a:pt x="22510" y="56926"/>
                  </a:cubicBezTo>
                  <a:cubicBezTo>
                    <a:pt x="22412" y="57269"/>
                    <a:pt x="22339" y="57637"/>
                    <a:pt x="22339" y="58004"/>
                  </a:cubicBezTo>
                  <a:cubicBezTo>
                    <a:pt x="22339" y="61092"/>
                    <a:pt x="22682" y="65919"/>
                    <a:pt x="27509" y="65919"/>
                  </a:cubicBezTo>
                  <a:cubicBezTo>
                    <a:pt x="32337" y="65919"/>
                    <a:pt x="37826" y="64890"/>
                    <a:pt x="37826" y="68370"/>
                  </a:cubicBezTo>
                  <a:cubicBezTo>
                    <a:pt x="37826" y="71850"/>
                    <a:pt x="37826" y="75943"/>
                    <a:pt x="33685" y="77314"/>
                  </a:cubicBezTo>
                  <a:cubicBezTo>
                    <a:pt x="29543" y="78687"/>
                    <a:pt x="27509" y="79030"/>
                    <a:pt x="25108" y="85206"/>
                  </a:cubicBezTo>
                  <a:cubicBezTo>
                    <a:pt x="22706" y="91382"/>
                    <a:pt x="18565" y="101037"/>
                    <a:pt x="14104" y="104467"/>
                  </a:cubicBezTo>
                  <a:cubicBezTo>
                    <a:pt x="9644" y="107899"/>
                    <a:pt x="4816" y="113413"/>
                    <a:pt x="1704" y="114784"/>
                  </a:cubicBezTo>
                  <a:cubicBezTo>
                    <a:pt x="1067" y="115079"/>
                    <a:pt x="454" y="115422"/>
                    <a:pt x="-183" y="115790"/>
                  </a:cubicBezTo>
                  <a:cubicBezTo>
                    <a:pt x="700" y="117260"/>
                    <a:pt x="1900" y="118877"/>
                    <a:pt x="3445" y="121524"/>
                  </a:cubicBezTo>
                  <a:cubicBezTo>
                    <a:pt x="6728" y="127111"/>
                    <a:pt x="2783" y="135321"/>
                    <a:pt x="2783" y="135321"/>
                  </a:cubicBezTo>
                  <a:cubicBezTo>
                    <a:pt x="-2805" y="143212"/>
                    <a:pt x="1484" y="150417"/>
                    <a:pt x="1484" y="158308"/>
                  </a:cubicBezTo>
                  <a:cubicBezTo>
                    <a:pt x="1484" y="166198"/>
                    <a:pt x="1484" y="164214"/>
                    <a:pt x="5748" y="177912"/>
                  </a:cubicBezTo>
                  <a:cubicBezTo>
                    <a:pt x="7390" y="186784"/>
                    <a:pt x="14619" y="184823"/>
                    <a:pt x="20868" y="190729"/>
                  </a:cubicBezTo>
                  <a:cubicBezTo>
                    <a:pt x="27117" y="196636"/>
                    <a:pt x="25132" y="202982"/>
                    <a:pt x="25132" y="210114"/>
                  </a:cubicBezTo>
                  <a:cubicBezTo>
                    <a:pt x="25132" y="217245"/>
                    <a:pt x="34004" y="223592"/>
                    <a:pt x="37606" y="228518"/>
                  </a:cubicBezTo>
                  <a:cubicBezTo>
                    <a:pt x="40449" y="232316"/>
                    <a:pt x="42654" y="236507"/>
                    <a:pt x="44174" y="240991"/>
                  </a:cubicBezTo>
                  <a:cubicBezTo>
                    <a:pt x="44835" y="243295"/>
                    <a:pt x="40890" y="244937"/>
                    <a:pt x="38268" y="241335"/>
                  </a:cubicBezTo>
                  <a:cubicBezTo>
                    <a:pt x="37777" y="240698"/>
                    <a:pt x="37165" y="240183"/>
                    <a:pt x="36454" y="239791"/>
                  </a:cubicBezTo>
                  <a:lnTo>
                    <a:pt x="36748" y="240085"/>
                  </a:lnTo>
                  <a:lnTo>
                    <a:pt x="36895" y="240085"/>
                  </a:lnTo>
                  <a:cubicBezTo>
                    <a:pt x="37067" y="240305"/>
                    <a:pt x="37238" y="240526"/>
                    <a:pt x="37361" y="240771"/>
                  </a:cubicBezTo>
                  <a:cubicBezTo>
                    <a:pt x="37385" y="240845"/>
                    <a:pt x="37434" y="240918"/>
                    <a:pt x="37483" y="240967"/>
                  </a:cubicBezTo>
                  <a:cubicBezTo>
                    <a:pt x="37655" y="241335"/>
                    <a:pt x="37753" y="241751"/>
                    <a:pt x="37826" y="242143"/>
                  </a:cubicBezTo>
                  <a:cubicBezTo>
                    <a:pt x="38856" y="248687"/>
                    <a:pt x="41600" y="254862"/>
                    <a:pt x="47458" y="253490"/>
                  </a:cubicBezTo>
                  <a:cubicBezTo>
                    <a:pt x="53314" y="252117"/>
                    <a:pt x="58461" y="254862"/>
                    <a:pt x="61891" y="261062"/>
                  </a:cubicBezTo>
                  <a:cubicBezTo>
                    <a:pt x="65323" y="267262"/>
                    <a:pt x="67063" y="265522"/>
                    <a:pt x="71866" y="267924"/>
                  </a:cubicBezTo>
                  <a:cubicBezTo>
                    <a:pt x="76669" y="270325"/>
                    <a:pt x="90442" y="269321"/>
                    <a:pt x="93921" y="274467"/>
                  </a:cubicBezTo>
                  <a:lnTo>
                    <a:pt x="94558" y="275374"/>
                  </a:lnTo>
                  <a:lnTo>
                    <a:pt x="94852" y="275717"/>
                  </a:lnTo>
                  <a:lnTo>
                    <a:pt x="95245" y="276207"/>
                  </a:lnTo>
                  <a:lnTo>
                    <a:pt x="95612" y="276574"/>
                  </a:lnTo>
                  <a:lnTo>
                    <a:pt x="95955" y="276942"/>
                  </a:lnTo>
                  <a:lnTo>
                    <a:pt x="96396" y="277334"/>
                  </a:lnTo>
                  <a:lnTo>
                    <a:pt x="96739" y="277604"/>
                  </a:lnTo>
                  <a:lnTo>
                    <a:pt x="97229" y="277971"/>
                  </a:lnTo>
                  <a:lnTo>
                    <a:pt x="97548" y="278217"/>
                  </a:lnTo>
                  <a:lnTo>
                    <a:pt x="98112" y="278584"/>
                  </a:lnTo>
                  <a:lnTo>
                    <a:pt x="98454" y="278780"/>
                  </a:lnTo>
                  <a:lnTo>
                    <a:pt x="99067" y="279123"/>
                  </a:lnTo>
                  <a:lnTo>
                    <a:pt x="99435" y="279295"/>
                  </a:lnTo>
                  <a:lnTo>
                    <a:pt x="100072" y="279613"/>
                  </a:lnTo>
                  <a:lnTo>
                    <a:pt x="100489" y="279785"/>
                  </a:lnTo>
                  <a:lnTo>
                    <a:pt x="101175" y="280055"/>
                  </a:lnTo>
                  <a:lnTo>
                    <a:pt x="101640" y="280226"/>
                  </a:lnTo>
                  <a:lnTo>
                    <a:pt x="102376" y="280496"/>
                  </a:lnTo>
                  <a:lnTo>
                    <a:pt x="102890" y="280667"/>
                  </a:lnTo>
                  <a:lnTo>
                    <a:pt x="103675" y="280912"/>
                  </a:lnTo>
                  <a:lnTo>
                    <a:pt x="104263" y="281084"/>
                  </a:lnTo>
                  <a:lnTo>
                    <a:pt x="105096" y="281328"/>
                  </a:lnTo>
                  <a:lnTo>
                    <a:pt x="105733" y="281500"/>
                  </a:lnTo>
                  <a:lnTo>
                    <a:pt x="106664" y="281745"/>
                  </a:lnTo>
                  <a:lnTo>
                    <a:pt x="107351" y="281917"/>
                  </a:lnTo>
                  <a:lnTo>
                    <a:pt x="108355" y="282162"/>
                  </a:lnTo>
                  <a:lnTo>
                    <a:pt x="109115" y="282358"/>
                  </a:lnTo>
                  <a:lnTo>
                    <a:pt x="110193" y="282627"/>
                  </a:lnTo>
                  <a:lnTo>
                    <a:pt x="111002" y="282824"/>
                  </a:lnTo>
                  <a:lnTo>
                    <a:pt x="112595" y="283191"/>
                  </a:lnTo>
                  <a:lnTo>
                    <a:pt x="113526" y="283412"/>
                  </a:lnTo>
                  <a:cubicBezTo>
                    <a:pt x="125216" y="286157"/>
                    <a:pt x="125558" y="287186"/>
                    <a:pt x="135189" y="287186"/>
                  </a:cubicBezTo>
                  <a:cubicBezTo>
                    <a:pt x="144821" y="287186"/>
                    <a:pt x="152712" y="289636"/>
                    <a:pt x="154794" y="294758"/>
                  </a:cubicBezTo>
                  <a:cubicBezTo>
                    <a:pt x="156877" y="299880"/>
                    <a:pt x="159695" y="303360"/>
                    <a:pt x="160627" y="310932"/>
                  </a:cubicBezTo>
                  <a:cubicBezTo>
                    <a:pt x="161558" y="318505"/>
                    <a:pt x="161313" y="337399"/>
                    <a:pt x="165112" y="340143"/>
                  </a:cubicBezTo>
                  <a:cubicBezTo>
                    <a:pt x="168837" y="342864"/>
                    <a:pt x="171287" y="347005"/>
                    <a:pt x="171900" y="351588"/>
                  </a:cubicBezTo>
                  <a:lnTo>
                    <a:pt x="171900" y="351588"/>
                  </a:lnTo>
                  <a:cubicBezTo>
                    <a:pt x="172316" y="351539"/>
                    <a:pt x="172733" y="351539"/>
                    <a:pt x="173150" y="351588"/>
                  </a:cubicBezTo>
                  <a:lnTo>
                    <a:pt x="173150" y="351588"/>
                  </a:lnTo>
                  <a:cubicBezTo>
                    <a:pt x="173615" y="351588"/>
                    <a:pt x="174081" y="351637"/>
                    <a:pt x="174522" y="351735"/>
                  </a:cubicBezTo>
                  <a:lnTo>
                    <a:pt x="174522" y="351735"/>
                  </a:lnTo>
                  <a:cubicBezTo>
                    <a:pt x="174963" y="351833"/>
                    <a:pt x="175404" y="351955"/>
                    <a:pt x="175821" y="352127"/>
                  </a:cubicBezTo>
                  <a:lnTo>
                    <a:pt x="176164" y="352127"/>
                  </a:lnTo>
                  <a:cubicBezTo>
                    <a:pt x="176703" y="352323"/>
                    <a:pt x="177218" y="352544"/>
                    <a:pt x="177732" y="352813"/>
                  </a:cubicBezTo>
                  <a:cubicBezTo>
                    <a:pt x="184619" y="356244"/>
                    <a:pt x="189985" y="356244"/>
                    <a:pt x="194887" y="352103"/>
                  </a:cubicBezTo>
                  <a:cubicBezTo>
                    <a:pt x="199788" y="347961"/>
                    <a:pt x="203831" y="349358"/>
                    <a:pt x="207973" y="352813"/>
                  </a:cubicBezTo>
                  <a:cubicBezTo>
                    <a:pt x="212114" y="356269"/>
                    <a:pt x="223093" y="361047"/>
                    <a:pt x="228607" y="357715"/>
                  </a:cubicBezTo>
                  <a:cubicBezTo>
                    <a:pt x="234121" y="354381"/>
                    <a:pt x="240297" y="352813"/>
                    <a:pt x="244413" y="356342"/>
                  </a:cubicBezTo>
                  <a:cubicBezTo>
                    <a:pt x="248530" y="359871"/>
                    <a:pt x="252672" y="366659"/>
                    <a:pt x="258848" y="352911"/>
                  </a:cubicBezTo>
                  <a:cubicBezTo>
                    <a:pt x="265024" y="339163"/>
                    <a:pt x="269851" y="337080"/>
                    <a:pt x="276737" y="342594"/>
                  </a:cubicBezTo>
                  <a:cubicBezTo>
                    <a:pt x="283623" y="348108"/>
                    <a:pt x="285682" y="352911"/>
                    <a:pt x="295999" y="344653"/>
                  </a:cubicBezTo>
                  <a:cubicBezTo>
                    <a:pt x="306316" y="336394"/>
                    <a:pt x="302885" y="343966"/>
                    <a:pt x="316633" y="335708"/>
                  </a:cubicBezTo>
                  <a:cubicBezTo>
                    <a:pt x="328078" y="328822"/>
                    <a:pt x="337660" y="326224"/>
                    <a:pt x="352437" y="316814"/>
                  </a:cubicBezTo>
                  <a:cubicBezTo>
                    <a:pt x="351922" y="315123"/>
                    <a:pt x="351138" y="313505"/>
                    <a:pt x="350109" y="31205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4" name="Freeform: Shape 1733">
              <a:extLst>
                <a:ext uri="{FF2B5EF4-FFF2-40B4-BE49-F238E27FC236}">
                  <a16:creationId xmlns:a16="http://schemas.microsoft.com/office/drawing/2014/main" xmlns="" id="{A5A91150-BE48-A175-4983-7FEABFE1830D}"/>
                </a:ext>
              </a:extLst>
            </p:cNvPr>
            <p:cNvSpPr/>
            <p:nvPr/>
          </p:nvSpPr>
          <p:spPr>
            <a:xfrm>
              <a:off x="5138980" y="3353791"/>
              <a:ext cx="405040" cy="446552"/>
            </a:xfrm>
            <a:custGeom>
              <a:avLst/>
              <a:gdLst>
                <a:gd name="connsiteX0" fmla="*/ 42191 w 405040"/>
                <a:gd name="connsiteY0" fmla="*/ 384010 h 446552"/>
                <a:gd name="connsiteX1" fmla="*/ 51822 w 405040"/>
                <a:gd name="connsiteY1" fmla="*/ 383495 h 446552"/>
                <a:gd name="connsiteX2" fmla="*/ 63855 w 405040"/>
                <a:gd name="connsiteY2" fmla="*/ 380922 h 446552"/>
                <a:gd name="connsiteX3" fmla="*/ 75201 w 405040"/>
                <a:gd name="connsiteY3" fmla="*/ 378839 h 446552"/>
                <a:gd name="connsiteX4" fmla="*/ 91693 w 405040"/>
                <a:gd name="connsiteY4" fmla="*/ 380750 h 446552"/>
                <a:gd name="connsiteX5" fmla="*/ 103040 w 405040"/>
                <a:gd name="connsiteY5" fmla="*/ 387269 h 446552"/>
                <a:gd name="connsiteX6" fmla="*/ 113185 w 405040"/>
                <a:gd name="connsiteY6" fmla="*/ 394327 h 446552"/>
                <a:gd name="connsiteX7" fmla="*/ 122988 w 405040"/>
                <a:gd name="connsiteY7" fmla="*/ 397243 h 446552"/>
                <a:gd name="connsiteX8" fmla="*/ 132619 w 405040"/>
                <a:gd name="connsiteY8" fmla="*/ 410819 h 446552"/>
                <a:gd name="connsiteX9" fmla="*/ 147739 w 405040"/>
                <a:gd name="connsiteY9" fmla="*/ 430596 h 446552"/>
                <a:gd name="connsiteX10" fmla="*/ 157542 w 405040"/>
                <a:gd name="connsiteY10" fmla="*/ 435252 h 446552"/>
                <a:gd name="connsiteX11" fmla="*/ 165800 w 405040"/>
                <a:gd name="connsiteY11" fmla="*/ 445398 h 446552"/>
                <a:gd name="connsiteX12" fmla="*/ 166290 w 405040"/>
                <a:gd name="connsiteY12" fmla="*/ 445398 h 446552"/>
                <a:gd name="connsiteX13" fmla="*/ 166290 w 405040"/>
                <a:gd name="connsiteY13" fmla="*/ 445398 h 446552"/>
                <a:gd name="connsiteX14" fmla="*/ 171486 w 405040"/>
                <a:gd name="connsiteY14" fmla="*/ 445103 h 446552"/>
                <a:gd name="connsiteX15" fmla="*/ 171608 w 405040"/>
                <a:gd name="connsiteY15" fmla="*/ 445103 h 446552"/>
                <a:gd name="connsiteX16" fmla="*/ 173078 w 405040"/>
                <a:gd name="connsiteY16" fmla="*/ 444466 h 446552"/>
                <a:gd name="connsiteX17" fmla="*/ 173422 w 405040"/>
                <a:gd name="connsiteY17" fmla="*/ 444222 h 446552"/>
                <a:gd name="connsiteX18" fmla="*/ 174500 w 405040"/>
                <a:gd name="connsiteY18" fmla="*/ 443486 h 446552"/>
                <a:gd name="connsiteX19" fmla="*/ 175039 w 405040"/>
                <a:gd name="connsiteY19" fmla="*/ 442947 h 446552"/>
                <a:gd name="connsiteX20" fmla="*/ 175701 w 405040"/>
                <a:gd name="connsiteY20" fmla="*/ 442236 h 446552"/>
                <a:gd name="connsiteX21" fmla="*/ 176264 w 405040"/>
                <a:gd name="connsiteY21" fmla="*/ 441305 h 446552"/>
                <a:gd name="connsiteX22" fmla="*/ 176608 w 405040"/>
                <a:gd name="connsiteY22" fmla="*/ 440741 h 446552"/>
                <a:gd name="connsiteX23" fmla="*/ 177147 w 405040"/>
                <a:gd name="connsiteY23" fmla="*/ 439001 h 446552"/>
                <a:gd name="connsiteX24" fmla="*/ 179916 w 405040"/>
                <a:gd name="connsiteY24" fmla="*/ 425768 h 446552"/>
                <a:gd name="connsiteX25" fmla="*/ 185405 w 405040"/>
                <a:gd name="connsiteY25" fmla="*/ 415794 h 446552"/>
                <a:gd name="connsiteX26" fmla="*/ 197781 w 405040"/>
                <a:gd name="connsiteY26" fmla="*/ 417853 h 446552"/>
                <a:gd name="connsiteX27" fmla="*/ 202265 w 405040"/>
                <a:gd name="connsiteY27" fmla="*/ 425205 h 446552"/>
                <a:gd name="connsiteX28" fmla="*/ 205868 w 405040"/>
                <a:gd name="connsiteY28" fmla="*/ 429322 h 446552"/>
                <a:gd name="connsiteX29" fmla="*/ 210769 w 405040"/>
                <a:gd name="connsiteY29" fmla="*/ 429493 h 446552"/>
                <a:gd name="connsiteX30" fmla="*/ 217827 w 405040"/>
                <a:gd name="connsiteY30" fmla="*/ 419691 h 446552"/>
                <a:gd name="connsiteX31" fmla="*/ 234001 w 405040"/>
                <a:gd name="connsiteY31" fmla="*/ 420205 h 446552"/>
                <a:gd name="connsiteX32" fmla="*/ 254096 w 405040"/>
                <a:gd name="connsiteY32" fmla="*/ 420205 h 446552"/>
                <a:gd name="connsiteX33" fmla="*/ 264413 w 405040"/>
                <a:gd name="connsiteY33" fmla="*/ 415573 h 446552"/>
                <a:gd name="connsiteX34" fmla="*/ 283503 w 405040"/>
                <a:gd name="connsiteY34" fmla="*/ 419691 h 446552"/>
                <a:gd name="connsiteX35" fmla="*/ 385645 w 405040"/>
                <a:gd name="connsiteY35" fmla="*/ 419691 h 446552"/>
                <a:gd name="connsiteX36" fmla="*/ 387704 w 405040"/>
                <a:gd name="connsiteY36" fmla="*/ 409373 h 446552"/>
                <a:gd name="connsiteX37" fmla="*/ 391820 w 405040"/>
                <a:gd name="connsiteY37" fmla="*/ 399571 h 446552"/>
                <a:gd name="connsiteX38" fmla="*/ 389762 w 405040"/>
                <a:gd name="connsiteY38" fmla="*/ 388225 h 446552"/>
                <a:gd name="connsiteX39" fmla="*/ 381503 w 405040"/>
                <a:gd name="connsiteY39" fmla="*/ 373276 h 446552"/>
                <a:gd name="connsiteX40" fmla="*/ 352096 w 405040"/>
                <a:gd name="connsiteY40" fmla="*/ 91626 h 446552"/>
                <a:gd name="connsiteX41" fmla="*/ 404858 w 405040"/>
                <a:gd name="connsiteY41" fmla="*/ 90278 h 446552"/>
                <a:gd name="connsiteX42" fmla="*/ 401403 w 405040"/>
                <a:gd name="connsiteY42" fmla="*/ 87828 h 446552"/>
                <a:gd name="connsiteX43" fmla="*/ 399369 w 405040"/>
                <a:gd name="connsiteY43" fmla="*/ 86455 h 446552"/>
                <a:gd name="connsiteX44" fmla="*/ 396060 w 405040"/>
                <a:gd name="connsiteY44" fmla="*/ 84176 h 446552"/>
                <a:gd name="connsiteX45" fmla="*/ 393609 w 405040"/>
                <a:gd name="connsiteY45" fmla="*/ 82559 h 446552"/>
                <a:gd name="connsiteX46" fmla="*/ 390203 w 405040"/>
                <a:gd name="connsiteY46" fmla="*/ 80108 h 446552"/>
                <a:gd name="connsiteX47" fmla="*/ 388390 w 405040"/>
                <a:gd name="connsiteY47" fmla="*/ 78859 h 446552"/>
                <a:gd name="connsiteX48" fmla="*/ 376407 w 405040"/>
                <a:gd name="connsiteY48" fmla="*/ 70673 h 446552"/>
                <a:gd name="connsiteX49" fmla="*/ 374470 w 405040"/>
                <a:gd name="connsiteY49" fmla="*/ 69325 h 446552"/>
                <a:gd name="connsiteX50" fmla="*/ 370598 w 405040"/>
                <a:gd name="connsiteY50" fmla="*/ 66679 h 446552"/>
                <a:gd name="connsiteX51" fmla="*/ 369765 w 405040"/>
                <a:gd name="connsiteY51" fmla="*/ 66116 h 446552"/>
                <a:gd name="connsiteX52" fmla="*/ 365648 w 405040"/>
                <a:gd name="connsiteY52" fmla="*/ 63297 h 446552"/>
                <a:gd name="connsiteX53" fmla="*/ 365183 w 405040"/>
                <a:gd name="connsiteY53" fmla="*/ 62979 h 446552"/>
                <a:gd name="connsiteX54" fmla="*/ 358835 w 405040"/>
                <a:gd name="connsiteY54" fmla="*/ 58641 h 446552"/>
                <a:gd name="connsiteX55" fmla="*/ 356385 w 405040"/>
                <a:gd name="connsiteY55" fmla="*/ 56975 h 446552"/>
                <a:gd name="connsiteX56" fmla="*/ 353616 w 405040"/>
                <a:gd name="connsiteY56" fmla="*/ 55088 h 446552"/>
                <a:gd name="connsiteX57" fmla="*/ 351606 w 405040"/>
                <a:gd name="connsiteY57" fmla="*/ 53715 h 446552"/>
                <a:gd name="connsiteX58" fmla="*/ 349155 w 405040"/>
                <a:gd name="connsiteY58" fmla="*/ 52000 h 446552"/>
                <a:gd name="connsiteX59" fmla="*/ 346166 w 405040"/>
                <a:gd name="connsiteY59" fmla="*/ 49941 h 446552"/>
                <a:gd name="connsiteX60" fmla="*/ 344646 w 405040"/>
                <a:gd name="connsiteY60" fmla="*/ 48912 h 446552"/>
                <a:gd name="connsiteX61" fmla="*/ 340235 w 405040"/>
                <a:gd name="connsiteY61" fmla="*/ 45898 h 446552"/>
                <a:gd name="connsiteX62" fmla="*/ 338324 w 405040"/>
                <a:gd name="connsiteY62" fmla="*/ 44599 h 446552"/>
                <a:gd name="connsiteX63" fmla="*/ 336142 w 405040"/>
                <a:gd name="connsiteY63" fmla="*/ 43104 h 446552"/>
                <a:gd name="connsiteX64" fmla="*/ 333692 w 405040"/>
                <a:gd name="connsiteY64" fmla="*/ 41487 h 446552"/>
                <a:gd name="connsiteX65" fmla="*/ 331829 w 405040"/>
                <a:gd name="connsiteY65" fmla="*/ 40237 h 446552"/>
                <a:gd name="connsiteX66" fmla="*/ 329796 w 405040"/>
                <a:gd name="connsiteY66" fmla="*/ 38840 h 446552"/>
                <a:gd name="connsiteX67" fmla="*/ 327075 w 405040"/>
                <a:gd name="connsiteY67" fmla="*/ 37002 h 446552"/>
                <a:gd name="connsiteX68" fmla="*/ 326120 w 405040"/>
                <a:gd name="connsiteY68" fmla="*/ 36340 h 446552"/>
                <a:gd name="connsiteX69" fmla="*/ 322444 w 405040"/>
                <a:gd name="connsiteY69" fmla="*/ 33890 h 446552"/>
                <a:gd name="connsiteX70" fmla="*/ 321586 w 405040"/>
                <a:gd name="connsiteY70" fmla="*/ 33301 h 446552"/>
                <a:gd name="connsiteX71" fmla="*/ 319135 w 405040"/>
                <a:gd name="connsiteY71" fmla="*/ 31586 h 446552"/>
                <a:gd name="connsiteX72" fmla="*/ 317861 w 405040"/>
                <a:gd name="connsiteY72" fmla="*/ 30728 h 446552"/>
                <a:gd name="connsiteX73" fmla="*/ 315974 w 405040"/>
                <a:gd name="connsiteY73" fmla="*/ 29454 h 446552"/>
                <a:gd name="connsiteX74" fmla="*/ 314724 w 405040"/>
                <a:gd name="connsiteY74" fmla="*/ 28596 h 446552"/>
                <a:gd name="connsiteX75" fmla="*/ 312273 w 405040"/>
                <a:gd name="connsiteY75" fmla="*/ 26979 h 446552"/>
                <a:gd name="connsiteX76" fmla="*/ 311343 w 405040"/>
                <a:gd name="connsiteY76" fmla="*/ 26342 h 446552"/>
                <a:gd name="connsiteX77" fmla="*/ 309333 w 405040"/>
                <a:gd name="connsiteY77" fmla="*/ 24994 h 446552"/>
                <a:gd name="connsiteX78" fmla="*/ 308475 w 405040"/>
                <a:gd name="connsiteY78" fmla="*/ 24431 h 446552"/>
                <a:gd name="connsiteX79" fmla="*/ 307029 w 405040"/>
                <a:gd name="connsiteY79" fmla="*/ 23425 h 446552"/>
                <a:gd name="connsiteX80" fmla="*/ 306196 w 405040"/>
                <a:gd name="connsiteY80" fmla="*/ 22886 h 446552"/>
                <a:gd name="connsiteX81" fmla="*/ 304823 w 405040"/>
                <a:gd name="connsiteY81" fmla="*/ 21955 h 446552"/>
                <a:gd name="connsiteX82" fmla="*/ 304260 w 405040"/>
                <a:gd name="connsiteY82" fmla="*/ 21587 h 446552"/>
                <a:gd name="connsiteX83" fmla="*/ 302643 w 405040"/>
                <a:gd name="connsiteY83" fmla="*/ 20534 h 446552"/>
                <a:gd name="connsiteX84" fmla="*/ 302251 w 405040"/>
                <a:gd name="connsiteY84" fmla="*/ 20265 h 446552"/>
                <a:gd name="connsiteX85" fmla="*/ 301319 w 405040"/>
                <a:gd name="connsiteY85" fmla="*/ 19652 h 446552"/>
                <a:gd name="connsiteX86" fmla="*/ 300903 w 405040"/>
                <a:gd name="connsiteY86" fmla="*/ 19382 h 446552"/>
                <a:gd name="connsiteX87" fmla="*/ 300266 w 405040"/>
                <a:gd name="connsiteY87" fmla="*/ 18966 h 446552"/>
                <a:gd name="connsiteX88" fmla="*/ 299996 w 405040"/>
                <a:gd name="connsiteY88" fmla="*/ 18819 h 446552"/>
                <a:gd name="connsiteX89" fmla="*/ 299408 w 405040"/>
                <a:gd name="connsiteY89" fmla="*/ 18451 h 446552"/>
                <a:gd name="connsiteX90" fmla="*/ 282253 w 405040"/>
                <a:gd name="connsiteY90" fmla="*/ 13795 h 446552"/>
                <a:gd name="connsiteX91" fmla="*/ 282058 w 405040"/>
                <a:gd name="connsiteY91" fmla="*/ -909 h 446552"/>
                <a:gd name="connsiteX92" fmla="*/ 283038 w 405040"/>
                <a:gd name="connsiteY92" fmla="*/ 49451 h 446552"/>
                <a:gd name="connsiteX93" fmla="*/ 283038 w 405040"/>
                <a:gd name="connsiteY93" fmla="*/ 49868 h 446552"/>
                <a:gd name="connsiteX94" fmla="*/ 283038 w 405040"/>
                <a:gd name="connsiteY94" fmla="*/ 51510 h 446552"/>
                <a:gd name="connsiteX95" fmla="*/ 283038 w 405040"/>
                <a:gd name="connsiteY95" fmla="*/ 51779 h 446552"/>
                <a:gd name="connsiteX96" fmla="*/ 283038 w 405040"/>
                <a:gd name="connsiteY96" fmla="*/ 53396 h 446552"/>
                <a:gd name="connsiteX97" fmla="*/ 283038 w 405040"/>
                <a:gd name="connsiteY97" fmla="*/ 53912 h 446552"/>
                <a:gd name="connsiteX98" fmla="*/ 283038 w 405040"/>
                <a:gd name="connsiteY98" fmla="*/ 53912 h 446552"/>
                <a:gd name="connsiteX99" fmla="*/ 283038 w 405040"/>
                <a:gd name="connsiteY99" fmla="*/ 54303 h 446552"/>
                <a:gd name="connsiteX100" fmla="*/ 283038 w 405040"/>
                <a:gd name="connsiteY100" fmla="*/ 55455 h 446552"/>
                <a:gd name="connsiteX101" fmla="*/ 283038 w 405040"/>
                <a:gd name="connsiteY101" fmla="*/ 56141 h 446552"/>
                <a:gd name="connsiteX102" fmla="*/ 283038 w 405040"/>
                <a:gd name="connsiteY102" fmla="*/ 56141 h 446552"/>
                <a:gd name="connsiteX103" fmla="*/ 283038 w 405040"/>
                <a:gd name="connsiteY103" fmla="*/ 56141 h 446552"/>
                <a:gd name="connsiteX104" fmla="*/ 172760 w 405040"/>
                <a:gd name="connsiteY104" fmla="*/ 57857 h 446552"/>
                <a:gd name="connsiteX105" fmla="*/ 171387 w 405040"/>
                <a:gd name="connsiteY105" fmla="*/ 144167 h 446552"/>
                <a:gd name="connsiteX106" fmla="*/ 159698 w 405040"/>
                <a:gd name="connsiteY106" fmla="*/ 150025 h 446552"/>
                <a:gd name="connsiteX107" fmla="*/ 148352 w 405040"/>
                <a:gd name="connsiteY107" fmla="*/ 154926 h 446552"/>
                <a:gd name="connsiteX108" fmla="*/ 136294 w 405040"/>
                <a:gd name="connsiteY108" fmla="*/ 163846 h 446552"/>
                <a:gd name="connsiteX109" fmla="*/ 135265 w 405040"/>
                <a:gd name="connsiteY109" fmla="*/ 176222 h 446552"/>
                <a:gd name="connsiteX110" fmla="*/ 138378 w 405040"/>
                <a:gd name="connsiteY110" fmla="*/ 186539 h 446552"/>
                <a:gd name="connsiteX111" fmla="*/ 138721 w 405040"/>
                <a:gd name="connsiteY111" fmla="*/ 219230 h 446552"/>
                <a:gd name="connsiteX112" fmla="*/ 5481 w 405040"/>
                <a:gd name="connsiteY112" fmla="*/ 218887 h 446552"/>
                <a:gd name="connsiteX113" fmla="*/ 5481 w 405040"/>
                <a:gd name="connsiteY113" fmla="*/ 218691 h 446552"/>
                <a:gd name="connsiteX114" fmla="*/ 3986 w 405040"/>
                <a:gd name="connsiteY114" fmla="*/ 221337 h 446552"/>
                <a:gd name="connsiteX115" fmla="*/ 1143 w 405040"/>
                <a:gd name="connsiteY115" fmla="*/ 231336 h 446552"/>
                <a:gd name="connsiteX116" fmla="*/ 1364 w 405040"/>
                <a:gd name="connsiteY116" fmla="*/ 241139 h 446552"/>
                <a:gd name="connsiteX117" fmla="*/ 9696 w 405040"/>
                <a:gd name="connsiteY117" fmla="*/ 239227 h 446552"/>
                <a:gd name="connsiteX118" fmla="*/ 17048 w 405040"/>
                <a:gd name="connsiteY118" fmla="*/ 232316 h 446552"/>
                <a:gd name="connsiteX119" fmla="*/ 20871 w 405040"/>
                <a:gd name="connsiteY119" fmla="*/ 241849 h 446552"/>
                <a:gd name="connsiteX120" fmla="*/ 29423 w 405040"/>
                <a:gd name="connsiteY120" fmla="*/ 248736 h 446552"/>
                <a:gd name="connsiteX121" fmla="*/ 34667 w 405040"/>
                <a:gd name="connsiteY121" fmla="*/ 263268 h 446552"/>
                <a:gd name="connsiteX122" fmla="*/ 27316 w 405040"/>
                <a:gd name="connsiteY122" fmla="*/ 271820 h 446552"/>
                <a:gd name="connsiteX123" fmla="*/ 26826 w 405040"/>
                <a:gd name="connsiteY123" fmla="*/ 288729 h 446552"/>
                <a:gd name="connsiteX124" fmla="*/ 35403 w 405040"/>
                <a:gd name="connsiteY124" fmla="*/ 302281 h 446552"/>
                <a:gd name="connsiteX125" fmla="*/ 38736 w 405040"/>
                <a:gd name="connsiteY125" fmla="*/ 323945 h 446552"/>
                <a:gd name="connsiteX126" fmla="*/ 38490 w 405040"/>
                <a:gd name="connsiteY126" fmla="*/ 352494 h 446552"/>
                <a:gd name="connsiteX127" fmla="*/ 25404 w 405040"/>
                <a:gd name="connsiteY127" fmla="*/ 379623 h 446552"/>
                <a:gd name="connsiteX128" fmla="*/ 27634 w 405040"/>
                <a:gd name="connsiteY128" fmla="*/ 386680 h 446552"/>
                <a:gd name="connsiteX129" fmla="*/ 31212 w 405040"/>
                <a:gd name="connsiteY129" fmla="*/ 385014 h 446552"/>
                <a:gd name="connsiteX130" fmla="*/ 42191 w 405040"/>
                <a:gd name="connsiteY130" fmla="*/ 384010 h 44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05040" h="446552">
                  <a:moveTo>
                    <a:pt x="42191" y="384010"/>
                  </a:moveTo>
                  <a:cubicBezTo>
                    <a:pt x="45279" y="385480"/>
                    <a:pt x="48906" y="385284"/>
                    <a:pt x="51822" y="383495"/>
                  </a:cubicBezTo>
                  <a:cubicBezTo>
                    <a:pt x="53880" y="381608"/>
                    <a:pt x="59542" y="381265"/>
                    <a:pt x="63855" y="380922"/>
                  </a:cubicBezTo>
                  <a:cubicBezTo>
                    <a:pt x="67702" y="380628"/>
                    <a:pt x="71500" y="379941"/>
                    <a:pt x="75201" y="378839"/>
                  </a:cubicBezTo>
                  <a:cubicBezTo>
                    <a:pt x="78632" y="377810"/>
                    <a:pt x="85689" y="378691"/>
                    <a:pt x="91693" y="380750"/>
                  </a:cubicBezTo>
                  <a:cubicBezTo>
                    <a:pt x="97697" y="382809"/>
                    <a:pt x="101839" y="383666"/>
                    <a:pt x="103040" y="387269"/>
                  </a:cubicBezTo>
                  <a:cubicBezTo>
                    <a:pt x="104633" y="391509"/>
                    <a:pt x="108652" y="394327"/>
                    <a:pt x="113185" y="394327"/>
                  </a:cubicBezTo>
                  <a:cubicBezTo>
                    <a:pt x="118087" y="394327"/>
                    <a:pt x="121272" y="394670"/>
                    <a:pt x="122988" y="397243"/>
                  </a:cubicBezTo>
                  <a:cubicBezTo>
                    <a:pt x="124703" y="399816"/>
                    <a:pt x="130046" y="406531"/>
                    <a:pt x="132619" y="410819"/>
                  </a:cubicBezTo>
                  <a:cubicBezTo>
                    <a:pt x="135192" y="415108"/>
                    <a:pt x="143793" y="429052"/>
                    <a:pt x="147739" y="430596"/>
                  </a:cubicBezTo>
                  <a:cubicBezTo>
                    <a:pt x="151684" y="432140"/>
                    <a:pt x="155311" y="431992"/>
                    <a:pt x="157542" y="435252"/>
                  </a:cubicBezTo>
                  <a:cubicBezTo>
                    <a:pt x="159772" y="438511"/>
                    <a:pt x="161169" y="444025"/>
                    <a:pt x="165800" y="445398"/>
                  </a:cubicBezTo>
                  <a:lnTo>
                    <a:pt x="166290" y="445398"/>
                  </a:lnTo>
                  <a:lnTo>
                    <a:pt x="166290" y="445398"/>
                  </a:lnTo>
                  <a:cubicBezTo>
                    <a:pt x="168006" y="445814"/>
                    <a:pt x="169819" y="445692"/>
                    <a:pt x="171486" y="445103"/>
                  </a:cubicBezTo>
                  <a:lnTo>
                    <a:pt x="171608" y="445103"/>
                  </a:lnTo>
                  <a:cubicBezTo>
                    <a:pt x="172123" y="444932"/>
                    <a:pt x="172613" y="444712"/>
                    <a:pt x="173078" y="444466"/>
                  </a:cubicBezTo>
                  <a:lnTo>
                    <a:pt x="173422" y="444222"/>
                  </a:lnTo>
                  <a:cubicBezTo>
                    <a:pt x="173789" y="444001"/>
                    <a:pt x="174157" y="443755"/>
                    <a:pt x="174500" y="443486"/>
                  </a:cubicBezTo>
                  <a:cubicBezTo>
                    <a:pt x="174696" y="443315"/>
                    <a:pt x="174843" y="443118"/>
                    <a:pt x="175039" y="442947"/>
                  </a:cubicBezTo>
                  <a:cubicBezTo>
                    <a:pt x="175284" y="442726"/>
                    <a:pt x="175504" y="442481"/>
                    <a:pt x="175701" y="442236"/>
                  </a:cubicBezTo>
                  <a:cubicBezTo>
                    <a:pt x="175921" y="441942"/>
                    <a:pt x="176092" y="441624"/>
                    <a:pt x="176264" y="441305"/>
                  </a:cubicBezTo>
                  <a:cubicBezTo>
                    <a:pt x="176387" y="441134"/>
                    <a:pt x="176509" y="440937"/>
                    <a:pt x="176608" y="440741"/>
                  </a:cubicBezTo>
                  <a:cubicBezTo>
                    <a:pt x="176852" y="440178"/>
                    <a:pt x="177049" y="439614"/>
                    <a:pt x="177147" y="439001"/>
                  </a:cubicBezTo>
                  <a:cubicBezTo>
                    <a:pt x="178004" y="434100"/>
                    <a:pt x="179377" y="431258"/>
                    <a:pt x="179916" y="425768"/>
                  </a:cubicBezTo>
                  <a:cubicBezTo>
                    <a:pt x="180455" y="420279"/>
                    <a:pt x="180087" y="417681"/>
                    <a:pt x="185405" y="415794"/>
                  </a:cubicBezTo>
                  <a:cubicBezTo>
                    <a:pt x="190723" y="413907"/>
                    <a:pt x="196065" y="414079"/>
                    <a:pt x="197781" y="417853"/>
                  </a:cubicBezTo>
                  <a:cubicBezTo>
                    <a:pt x="198712" y="420597"/>
                    <a:pt x="200231" y="423121"/>
                    <a:pt x="202265" y="425205"/>
                  </a:cubicBezTo>
                  <a:cubicBezTo>
                    <a:pt x="203981" y="426577"/>
                    <a:pt x="205696" y="426062"/>
                    <a:pt x="205868" y="429322"/>
                  </a:cubicBezTo>
                  <a:cubicBezTo>
                    <a:pt x="206040" y="432581"/>
                    <a:pt x="209985" y="433978"/>
                    <a:pt x="210769" y="429493"/>
                  </a:cubicBezTo>
                  <a:cubicBezTo>
                    <a:pt x="211553" y="425008"/>
                    <a:pt x="211112" y="420205"/>
                    <a:pt x="217827" y="419691"/>
                  </a:cubicBezTo>
                  <a:cubicBezTo>
                    <a:pt x="224541" y="419176"/>
                    <a:pt x="228830" y="417632"/>
                    <a:pt x="234001" y="420205"/>
                  </a:cubicBezTo>
                  <a:cubicBezTo>
                    <a:pt x="239172" y="422779"/>
                    <a:pt x="252038" y="423832"/>
                    <a:pt x="254096" y="420205"/>
                  </a:cubicBezTo>
                  <a:cubicBezTo>
                    <a:pt x="256155" y="416578"/>
                    <a:pt x="259267" y="411456"/>
                    <a:pt x="264413" y="415573"/>
                  </a:cubicBezTo>
                  <a:cubicBezTo>
                    <a:pt x="269559" y="419691"/>
                    <a:pt x="274730" y="419691"/>
                    <a:pt x="283503" y="419691"/>
                  </a:cubicBezTo>
                  <a:lnTo>
                    <a:pt x="385645" y="419691"/>
                  </a:lnTo>
                  <a:cubicBezTo>
                    <a:pt x="385645" y="419691"/>
                    <a:pt x="382018" y="412486"/>
                    <a:pt x="387704" y="409373"/>
                  </a:cubicBezTo>
                  <a:cubicBezTo>
                    <a:pt x="393389" y="406261"/>
                    <a:pt x="391820" y="403198"/>
                    <a:pt x="391820" y="399571"/>
                  </a:cubicBezTo>
                  <a:cubicBezTo>
                    <a:pt x="391820" y="395944"/>
                    <a:pt x="395447" y="392366"/>
                    <a:pt x="389762" y="388225"/>
                  </a:cubicBezTo>
                  <a:cubicBezTo>
                    <a:pt x="384077" y="384083"/>
                    <a:pt x="381503" y="381020"/>
                    <a:pt x="381503" y="373276"/>
                  </a:cubicBezTo>
                  <a:cubicBezTo>
                    <a:pt x="381503" y="365532"/>
                    <a:pt x="352096" y="91626"/>
                    <a:pt x="352096" y="91626"/>
                  </a:cubicBezTo>
                  <a:lnTo>
                    <a:pt x="404858" y="90278"/>
                  </a:lnTo>
                  <a:lnTo>
                    <a:pt x="401403" y="87828"/>
                  </a:lnTo>
                  <a:lnTo>
                    <a:pt x="399369" y="86455"/>
                  </a:lnTo>
                  <a:lnTo>
                    <a:pt x="396060" y="84176"/>
                  </a:lnTo>
                  <a:lnTo>
                    <a:pt x="393609" y="82559"/>
                  </a:lnTo>
                  <a:lnTo>
                    <a:pt x="390203" y="80108"/>
                  </a:lnTo>
                  <a:lnTo>
                    <a:pt x="388390" y="78859"/>
                  </a:lnTo>
                  <a:lnTo>
                    <a:pt x="376407" y="70673"/>
                  </a:lnTo>
                  <a:lnTo>
                    <a:pt x="374470" y="69325"/>
                  </a:lnTo>
                  <a:lnTo>
                    <a:pt x="370598" y="66679"/>
                  </a:lnTo>
                  <a:lnTo>
                    <a:pt x="369765" y="66116"/>
                  </a:lnTo>
                  <a:lnTo>
                    <a:pt x="365648" y="63297"/>
                  </a:lnTo>
                  <a:lnTo>
                    <a:pt x="365183" y="62979"/>
                  </a:lnTo>
                  <a:lnTo>
                    <a:pt x="358835" y="58641"/>
                  </a:lnTo>
                  <a:lnTo>
                    <a:pt x="356385" y="56975"/>
                  </a:lnTo>
                  <a:lnTo>
                    <a:pt x="353616" y="55088"/>
                  </a:lnTo>
                  <a:lnTo>
                    <a:pt x="351606" y="53715"/>
                  </a:lnTo>
                  <a:lnTo>
                    <a:pt x="349155" y="52000"/>
                  </a:lnTo>
                  <a:lnTo>
                    <a:pt x="346166" y="49941"/>
                  </a:lnTo>
                  <a:lnTo>
                    <a:pt x="344646" y="48912"/>
                  </a:lnTo>
                  <a:lnTo>
                    <a:pt x="340235" y="45898"/>
                  </a:lnTo>
                  <a:lnTo>
                    <a:pt x="338324" y="44599"/>
                  </a:lnTo>
                  <a:lnTo>
                    <a:pt x="336142" y="43104"/>
                  </a:lnTo>
                  <a:lnTo>
                    <a:pt x="333692" y="41487"/>
                  </a:lnTo>
                  <a:lnTo>
                    <a:pt x="331829" y="40237"/>
                  </a:lnTo>
                  <a:lnTo>
                    <a:pt x="329796" y="38840"/>
                  </a:lnTo>
                  <a:lnTo>
                    <a:pt x="327075" y="37002"/>
                  </a:lnTo>
                  <a:lnTo>
                    <a:pt x="326120" y="36340"/>
                  </a:lnTo>
                  <a:lnTo>
                    <a:pt x="322444" y="33890"/>
                  </a:lnTo>
                  <a:lnTo>
                    <a:pt x="321586" y="33301"/>
                  </a:lnTo>
                  <a:lnTo>
                    <a:pt x="319135" y="31586"/>
                  </a:lnTo>
                  <a:lnTo>
                    <a:pt x="317861" y="30728"/>
                  </a:lnTo>
                  <a:lnTo>
                    <a:pt x="315974" y="29454"/>
                  </a:lnTo>
                  <a:lnTo>
                    <a:pt x="314724" y="28596"/>
                  </a:lnTo>
                  <a:lnTo>
                    <a:pt x="312273" y="26979"/>
                  </a:lnTo>
                  <a:lnTo>
                    <a:pt x="311343" y="26342"/>
                  </a:lnTo>
                  <a:lnTo>
                    <a:pt x="309333" y="24994"/>
                  </a:lnTo>
                  <a:lnTo>
                    <a:pt x="308475" y="24431"/>
                  </a:lnTo>
                  <a:lnTo>
                    <a:pt x="307029" y="23425"/>
                  </a:lnTo>
                  <a:lnTo>
                    <a:pt x="306196" y="22886"/>
                  </a:lnTo>
                  <a:lnTo>
                    <a:pt x="304823" y="21955"/>
                  </a:lnTo>
                  <a:lnTo>
                    <a:pt x="304260" y="21587"/>
                  </a:lnTo>
                  <a:lnTo>
                    <a:pt x="302643" y="20534"/>
                  </a:lnTo>
                  <a:lnTo>
                    <a:pt x="302251" y="20265"/>
                  </a:lnTo>
                  <a:lnTo>
                    <a:pt x="301319" y="19652"/>
                  </a:lnTo>
                  <a:lnTo>
                    <a:pt x="300903" y="19382"/>
                  </a:lnTo>
                  <a:lnTo>
                    <a:pt x="300266" y="18966"/>
                  </a:lnTo>
                  <a:lnTo>
                    <a:pt x="299996" y="18819"/>
                  </a:lnTo>
                  <a:lnTo>
                    <a:pt x="299408" y="18451"/>
                  </a:lnTo>
                  <a:cubicBezTo>
                    <a:pt x="294090" y="15706"/>
                    <a:pt x="288233" y="14138"/>
                    <a:pt x="282253" y="13795"/>
                  </a:cubicBezTo>
                  <a:cubicBezTo>
                    <a:pt x="282253" y="8893"/>
                    <a:pt x="282106" y="3820"/>
                    <a:pt x="282058" y="-909"/>
                  </a:cubicBezTo>
                  <a:cubicBezTo>
                    <a:pt x="282204" y="16956"/>
                    <a:pt x="282743" y="38644"/>
                    <a:pt x="283038" y="49451"/>
                  </a:cubicBezTo>
                  <a:cubicBezTo>
                    <a:pt x="283038" y="49598"/>
                    <a:pt x="283038" y="49720"/>
                    <a:pt x="283038" y="49868"/>
                  </a:cubicBezTo>
                  <a:cubicBezTo>
                    <a:pt x="283038" y="50456"/>
                    <a:pt x="283038" y="50995"/>
                    <a:pt x="283038" y="51510"/>
                  </a:cubicBezTo>
                  <a:lnTo>
                    <a:pt x="283038" y="51779"/>
                  </a:lnTo>
                  <a:cubicBezTo>
                    <a:pt x="283038" y="52367"/>
                    <a:pt x="283038" y="52906"/>
                    <a:pt x="283038" y="53396"/>
                  </a:cubicBezTo>
                  <a:lnTo>
                    <a:pt x="283038" y="53912"/>
                  </a:lnTo>
                  <a:lnTo>
                    <a:pt x="283038" y="53912"/>
                  </a:lnTo>
                  <a:cubicBezTo>
                    <a:pt x="283038" y="54034"/>
                    <a:pt x="283038" y="54181"/>
                    <a:pt x="283038" y="54303"/>
                  </a:cubicBezTo>
                  <a:cubicBezTo>
                    <a:pt x="283038" y="54769"/>
                    <a:pt x="283038" y="55137"/>
                    <a:pt x="283038" y="55455"/>
                  </a:cubicBezTo>
                  <a:cubicBezTo>
                    <a:pt x="283038" y="55774"/>
                    <a:pt x="283038" y="56019"/>
                    <a:pt x="283038" y="56141"/>
                  </a:cubicBezTo>
                  <a:lnTo>
                    <a:pt x="283038" y="56141"/>
                  </a:lnTo>
                  <a:lnTo>
                    <a:pt x="283038" y="56141"/>
                  </a:lnTo>
                  <a:lnTo>
                    <a:pt x="172760" y="57857"/>
                  </a:lnTo>
                  <a:lnTo>
                    <a:pt x="171387" y="144167"/>
                  </a:lnTo>
                  <a:cubicBezTo>
                    <a:pt x="171387" y="144167"/>
                    <a:pt x="164158" y="150368"/>
                    <a:pt x="159698" y="150025"/>
                  </a:cubicBezTo>
                  <a:cubicBezTo>
                    <a:pt x="155238" y="149681"/>
                    <a:pt x="150753" y="152769"/>
                    <a:pt x="148352" y="154926"/>
                  </a:cubicBezTo>
                  <a:cubicBezTo>
                    <a:pt x="145950" y="157082"/>
                    <a:pt x="136638" y="160072"/>
                    <a:pt x="136294" y="163846"/>
                  </a:cubicBezTo>
                  <a:cubicBezTo>
                    <a:pt x="135952" y="167620"/>
                    <a:pt x="132178" y="173820"/>
                    <a:pt x="135265" y="176222"/>
                  </a:cubicBezTo>
                  <a:cubicBezTo>
                    <a:pt x="138353" y="178623"/>
                    <a:pt x="138721" y="182422"/>
                    <a:pt x="138378" y="186539"/>
                  </a:cubicBezTo>
                  <a:cubicBezTo>
                    <a:pt x="138035" y="190656"/>
                    <a:pt x="138721" y="219230"/>
                    <a:pt x="138721" y="219230"/>
                  </a:cubicBezTo>
                  <a:lnTo>
                    <a:pt x="5481" y="218887"/>
                  </a:lnTo>
                  <a:cubicBezTo>
                    <a:pt x="5481" y="218887"/>
                    <a:pt x="5481" y="218740"/>
                    <a:pt x="5481" y="218691"/>
                  </a:cubicBezTo>
                  <a:cubicBezTo>
                    <a:pt x="4721" y="219401"/>
                    <a:pt x="4206" y="220333"/>
                    <a:pt x="3986" y="221337"/>
                  </a:cubicBezTo>
                  <a:cubicBezTo>
                    <a:pt x="3765" y="223470"/>
                    <a:pt x="3275" y="229424"/>
                    <a:pt x="1143" y="231336"/>
                  </a:cubicBezTo>
                  <a:cubicBezTo>
                    <a:pt x="-989" y="233248"/>
                    <a:pt x="-278" y="238933"/>
                    <a:pt x="1364" y="241139"/>
                  </a:cubicBezTo>
                  <a:cubicBezTo>
                    <a:pt x="3006" y="243344"/>
                    <a:pt x="7564" y="245182"/>
                    <a:pt x="9696" y="239227"/>
                  </a:cubicBezTo>
                  <a:cubicBezTo>
                    <a:pt x="11828" y="233272"/>
                    <a:pt x="15896" y="226974"/>
                    <a:pt x="17048" y="232316"/>
                  </a:cubicBezTo>
                  <a:cubicBezTo>
                    <a:pt x="18199" y="237659"/>
                    <a:pt x="18494" y="240183"/>
                    <a:pt x="20871" y="241849"/>
                  </a:cubicBezTo>
                  <a:cubicBezTo>
                    <a:pt x="23248" y="243516"/>
                    <a:pt x="25625" y="242315"/>
                    <a:pt x="29423" y="248736"/>
                  </a:cubicBezTo>
                  <a:cubicBezTo>
                    <a:pt x="33222" y="255156"/>
                    <a:pt x="35623" y="258979"/>
                    <a:pt x="34667" y="263268"/>
                  </a:cubicBezTo>
                  <a:cubicBezTo>
                    <a:pt x="33712" y="267556"/>
                    <a:pt x="29178" y="268487"/>
                    <a:pt x="27316" y="271820"/>
                  </a:cubicBezTo>
                  <a:cubicBezTo>
                    <a:pt x="25453" y="275153"/>
                    <a:pt x="23738" y="285152"/>
                    <a:pt x="26826" y="288729"/>
                  </a:cubicBezTo>
                  <a:cubicBezTo>
                    <a:pt x="29913" y="292307"/>
                    <a:pt x="34447" y="295150"/>
                    <a:pt x="35403" y="302281"/>
                  </a:cubicBezTo>
                  <a:cubicBezTo>
                    <a:pt x="36359" y="309413"/>
                    <a:pt x="38736" y="316985"/>
                    <a:pt x="38736" y="323945"/>
                  </a:cubicBezTo>
                  <a:cubicBezTo>
                    <a:pt x="38736" y="330904"/>
                    <a:pt x="42068" y="342276"/>
                    <a:pt x="38490" y="352494"/>
                  </a:cubicBezTo>
                  <a:cubicBezTo>
                    <a:pt x="34913" y="362714"/>
                    <a:pt x="26115" y="375824"/>
                    <a:pt x="25404" y="379623"/>
                  </a:cubicBezTo>
                  <a:cubicBezTo>
                    <a:pt x="25086" y="382196"/>
                    <a:pt x="25895" y="384770"/>
                    <a:pt x="27634" y="386680"/>
                  </a:cubicBezTo>
                  <a:cubicBezTo>
                    <a:pt x="28639" y="385774"/>
                    <a:pt x="29889" y="385186"/>
                    <a:pt x="31212" y="385014"/>
                  </a:cubicBezTo>
                  <a:cubicBezTo>
                    <a:pt x="38221" y="384352"/>
                    <a:pt x="39765" y="382637"/>
                    <a:pt x="42191" y="3840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5" name="Freeform: Shape 1734">
              <a:extLst>
                <a:ext uri="{FF2B5EF4-FFF2-40B4-BE49-F238E27FC236}">
                  <a16:creationId xmlns:a16="http://schemas.microsoft.com/office/drawing/2014/main" xmlns="" id="{DEBACEE3-D272-1F11-8B78-077DCA3DC0E4}"/>
                </a:ext>
              </a:extLst>
            </p:cNvPr>
            <p:cNvSpPr/>
            <p:nvPr/>
          </p:nvSpPr>
          <p:spPr>
            <a:xfrm>
              <a:off x="5144889" y="3351095"/>
              <a:ext cx="277409" cy="223079"/>
            </a:xfrm>
            <a:custGeom>
              <a:avLst/>
              <a:gdLst>
                <a:gd name="connsiteX0" fmla="*/ 132910 w 277409"/>
                <a:gd name="connsiteY0" fmla="*/ 222171 h 223079"/>
                <a:gd name="connsiteX1" fmla="*/ 132567 w 277409"/>
                <a:gd name="connsiteY1" fmla="*/ 189480 h 223079"/>
                <a:gd name="connsiteX2" fmla="*/ 129455 w 277409"/>
                <a:gd name="connsiteY2" fmla="*/ 179163 h 223079"/>
                <a:gd name="connsiteX3" fmla="*/ 130484 w 277409"/>
                <a:gd name="connsiteY3" fmla="*/ 166787 h 223079"/>
                <a:gd name="connsiteX4" fmla="*/ 142541 w 277409"/>
                <a:gd name="connsiteY4" fmla="*/ 157867 h 223079"/>
                <a:gd name="connsiteX5" fmla="*/ 153887 w 277409"/>
                <a:gd name="connsiteY5" fmla="*/ 152965 h 223079"/>
                <a:gd name="connsiteX6" fmla="*/ 165577 w 277409"/>
                <a:gd name="connsiteY6" fmla="*/ 147109 h 223079"/>
                <a:gd name="connsiteX7" fmla="*/ 166949 w 277409"/>
                <a:gd name="connsiteY7" fmla="*/ 60798 h 223079"/>
                <a:gd name="connsiteX8" fmla="*/ 277227 w 277409"/>
                <a:gd name="connsiteY8" fmla="*/ 59083 h 223079"/>
                <a:gd name="connsiteX9" fmla="*/ 277227 w 277409"/>
                <a:gd name="connsiteY9" fmla="*/ 59083 h 223079"/>
                <a:gd name="connsiteX10" fmla="*/ 277227 w 277409"/>
                <a:gd name="connsiteY10" fmla="*/ 59083 h 223079"/>
                <a:gd name="connsiteX11" fmla="*/ 277227 w 277409"/>
                <a:gd name="connsiteY11" fmla="*/ 58396 h 223079"/>
                <a:gd name="connsiteX12" fmla="*/ 277227 w 277409"/>
                <a:gd name="connsiteY12" fmla="*/ 57245 h 223079"/>
                <a:gd name="connsiteX13" fmla="*/ 277227 w 277409"/>
                <a:gd name="connsiteY13" fmla="*/ 56852 h 223079"/>
                <a:gd name="connsiteX14" fmla="*/ 277227 w 277409"/>
                <a:gd name="connsiteY14" fmla="*/ 56852 h 223079"/>
                <a:gd name="connsiteX15" fmla="*/ 277227 w 277409"/>
                <a:gd name="connsiteY15" fmla="*/ 56338 h 223079"/>
                <a:gd name="connsiteX16" fmla="*/ 277227 w 277409"/>
                <a:gd name="connsiteY16" fmla="*/ 54720 h 223079"/>
                <a:gd name="connsiteX17" fmla="*/ 277227 w 277409"/>
                <a:gd name="connsiteY17" fmla="*/ 54451 h 223079"/>
                <a:gd name="connsiteX18" fmla="*/ 277227 w 277409"/>
                <a:gd name="connsiteY18" fmla="*/ 52809 h 223079"/>
                <a:gd name="connsiteX19" fmla="*/ 277227 w 277409"/>
                <a:gd name="connsiteY19" fmla="*/ 52392 h 223079"/>
                <a:gd name="connsiteX20" fmla="*/ 276246 w 277409"/>
                <a:gd name="connsiteY20" fmla="*/ 2032 h 223079"/>
                <a:gd name="connsiteX21" fmla="*/ 276246 w 277409"/>
                <a:gd name="connsiteY21" fmla="*/ 22 h 223079"/>
                <a:gd name="connsiteX22" fmla="*/ 126318 w 277409"/>
                <a:gd name="connsiteY22" fmla="*/ -909 h 223079"/>
                <a:gd name="connsiteX23" fmla="*/ 108673 w 277409"/>
                <a:gd name="connsiteY23" fmla="*/ 37786 h 223079"/>
                <a:gd name="connsiteX24" fmla="*/ 82598 w 277409"/>
                <a:gd name="connsiteY24" fmla="*/ 62734 h 223079"/>
                <a:gd name="connsiteX25" fmla="*/ 66523 w 277409"/>
                <a:gd name="connsiteY25" fmla="*/ 107090 h 223079"/>
                <a:gd name="connsiteX26" fmla="*/ 42678 w 277409"/>
                <a:gd name="connsiteY26" fmla="*/ 132601 h 223079"/>
                <a:gd name="connsiteX27" fmla="*/ 29371 w 277409"/>
                <a:gd name="connsiteY27" fmla="*/ 158675 h 223079"/>
                <a:gd name="connsiteX28" fmla="*/ 22730 w 277409"/>
                <a:gd name="connsiteY28" fmla="*/ 178623 h 223079"/>
                <a:gd name="connsiteX29" fmla="*/ 4988 w 277409"/>
                <a:gd name="connsiteY29" fmla="*/ 201365 h 223079"/>
                <a:gd name="connsiteX30" fmla="*/ -183 w 277409"/>
                <a:gd name="connsiteY30" fmla="*/ 221681 h 223079"/>
                <a:gd name="connsiteX31" fmla="*/ 1655 w 277409"/>
                <a:gd name="connsiteY31" fmla="*/ 220039 h 223079"/>
                <a:gd name="connsiteX32" fmla="*/ -183 w 277409"/>
                <a:gd name="connsiteY32" fmla="*/ 221681 h 223079"/>
                <a:gd name="connsiteX33" fmla="*/ -183 w 277409"/>
                <a:gd name="connsiteY33" fmla="*/ 221877 h 22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7409" h="223079">
                  <a:moveTo>
                    <a:pt x="132910" y="222171"/>
                  </a:moveTo>
                  <a:cubicBezTo>
                    <a:pt x="132910" y="222171"/>
                    <a:pt x="132223" y="193621"/>
                    <a:pt x="132567" y="189480"/>
                  </a:cubicBezTo>
                  <a:cubicBezTo>
                    <a:pt x="132910" y="185338"/>
                    <a:pt x="132567" y="181589"/>
                    <a:pt x="129455" y="179163"/>
                  </a:cubicBezTo>
                  <a:cubicBezTo>
                    <a:pt x="126342" y="176737"/>
                    <a:pt x="130141" y="170586"/>
                    <a:pt x="130484" y="166787"/>
                  </a:cubicBezTo>
                  <a:cubicBezTo>
                    <a:pt x="130827" y="162989"/>
                    <a:pt x="140115" y="159925"/>
                    <a:pt x="142541" y="157867"/>
                  </a:cubicBezTo>
                  <a:cubicBezTo>
                    <a:pt x="144967" y="155808"/>
                    <a:pt x="149402" y="152696"/>
                    <a:pt x="153887" y="152965"/>
                  </a:cubicBezTo>
                  <a:cubicBezTo>
                    <a:pt x="158372" y="153235"/>
                    <a:pt x="165577" y="147109"/>
                    <a:pt x="165577" y="147109"/>
                  </a:cubicBezTo>
                  <a:lnTo>
                    <a:pt x="166949" y="60798"/>
                  </a:lnTo>
                  <a:lnTo>
                    <a:pt x="277227" y="59083"/>
                  </a:lnTo>
                  <a:lnTo>
                    <a:pt x="277227" y="59083"/>
                  </a:lnTo>
                  <a:lnTo>
                    <a:pt x="277227" y="59083"/>
                  </a:lnTo>
                  <a:cubicBezTo>
                    <a:pt x="277227" y="59083"/>
                    <a:pt x="277227" y="58715"/>
                    <a:pt x="277227" y="58396"/>
                  </a:cubicBezTo>
                  <a:cubicBezTo>
                    <a:pt x="277227" y="58077"/>
                    <a:pt x="277227" y="57710"/>
                    <a:pt x="277227" y="57245"/>
                  </a:cubicBezTo>
                  <a:cubicBezTo>
                    <a:pt x="277227" y="57122"/>
                    <a:pt x="277227" y="56975"/>
                    <a:pt x="277227" y="56852"/>
                  </a:cubicBezTo>
                  <a:lnTo>
                    <a:pt x="277227" y="56852"/>
                  </a:lnTo>
                  <a:lnTo>
                    <a:pt x="277227" y="56338"/>
                  </a:lnTo>
                  <a:cubicBezTo>
                    <a:pt x="277227" y="55848"/>
                    <a:pt x="277227" y="55309"/>
                    <a:pt x="277227" y="54720"/>
                  </a:cubicBezTo>
                  <a:lnTo>
                    <a:pt x="277227" y="54451"/>
                  </a:lnTo>
                  <a:cubicBezTo>
                    <a:pt x="277227" y="53936"/>
                    <a:pt x="277227" y="53397"/>
                    <a:pt x="277227" y="52809"/>
                  </a:cubicBezTo>
                  <a:cubicBezTo>
                    <a:pt x="277227" y="52662"/>
                    <a:pt x="277227" y="52539"/>
                    <a:pt x="277227" y="52392"/>
                  </a:cubicBezTo>
                  <a:cubicBezTo>
                    <a:pt x="276933" y="41585"/>
                    <a:pt x="276394" y="19897"/>
                    <a:pt x="276246" y="2032"/>
                  </a:cubicBezTo>
                  <a:lnTo>
                    <a:pt x="276246" y="22"/>
                  </a:lnTo>
                  <a:lnTo>
                    <a:pt x="126318" y="-909"/>
                  </a:lnTo>
                  <a:cubicBezTo>
                    <a:pt x="120755" y="8771"/>
                    <a:pt x="119579" y="31562"/>
                    <a:pt x="108673" y="37786"/>
                  </a:cubicBezTo>
                  <a:cubicBezTo>
                    <a:pt x="97033" y="44427"/>
                    <a:pt x="87034" y="48888"/>
                    <a:pt x="82598" y="62734"/>
                  </a:cubicBezTo>
                  <a:cubicBezTo>
                    <a:pt x="78163" y="76580"/>
                    <a:pt x="75957" y="99346"/>
                    <a:pt x="66523" y="107090"/>
                  </a:cubicBezTo>
                  <a:cubicBezTo>
                    <a:pt x="57088" y="114834"/>
                    <a:pt x="46011" y="122063"/>
                    <a:pt x="42678" y="132601"/>
                  </a:cubicBezTo>
                  <a:cubicBezTo>
                    <a:pt x="39345" y="143138"/>
                    <a:pt x="29935" y="146471"/>
                    <a:pt x="29371" y="158675"/>
                  </a:cubicBezTo>
                  <a:cubicBezTo>
                    <a:pt x="28808" y="170879"/>
                    <a:pt x="32141" y="170929"/>
                    <a:pt x="22730" y="178623"/>
                  </a:cubicBezTo>
                  <a:cubicBezTo>
                    <a:pt x="13320" y="186318"/>
                    <a:pt x="8296" y="191931"/>
                    <a:pt x="4988" y="201365"/>
                  </a:cubicBezTo>
                  <a:cubicBezTo>
                    <a:pt x="2929" y="208055"/>
                    <a:pt x="1189" y="214819"/>
                    <a:pt x="-183" y="221681"/>
                  </a:cubicBezTo>
                  <a:cubicBezTo>
                    <a:pt x="381" y="221068"/>
                    <a:pt x="993" y="220529"/>
                    <a:pt x="1655" y="220039"/>
                  </a:cubicBezTo>
                  <a:cubicBezTo>
                    <a:pt x="993" y="220529"/>
                    <a:pt x="381" y="221068"/>
                    <a:pt x="-183" y="221681"/>
                  </a:cubicBezTo>
                  <a:cubicBezTo>
                    <a:pt x="-183" y="221681"/>
                    <a:pt x="-183" y="221681"/>
                    <a:pt x="-183" y="2218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6" name="Freeform: Shape 1735">
              <a:extLst>
                <a:ext uri="{FF2B5EF4-FFF2-40B4-BE49-F238E27FC236}">
                  <a16:creationId xmlns:a16="http://schemas.microsoft.com/office/drawing/2014/main" xmlns="" id="{D12B3C85-EA3C-2D30-5D43-5C8F2A8F43E8}"/>
                </a:ext>
              </a:extLst>
            </p:cNvPr>
            <p:cNvSpPr/>
            <p:nvPr/>
          </p:nvSpPr>
          <p:spPr>
            <a:xfrm>
              <a:off x="5421539" y="3006767"/>
              <a:ext cx="680095" cy="652656"/>
            </a:xfrm>
            <a:custGeom>
              <a:avLst/>
              <a:gdLst>
                <a:gd name="connsiteX0" fmla="*/ 664694 w 680095"/>
                <a:gd name="connsiteY0" fmla="*/ 467618 h 652656"/>
                <a:gd name="connsiteX1" fmla="*/ 634257 w 680095"/>
                <a:gd name="connsiteY1" fmla="*/ 460927 h 652656"/>
                <a:gd name="connsiteX2" fmla="*/ 616221 w 680095"/>
                <a:gd name="connsiteY2" fmla="*/ 438725 h 652656"/>
                <a:gd name="connsiteX3" fmla="*/ 609506 w 680095"/>
                <a:gd name="connsiteY3" fmla="*/ 423261 h 652656"/>
                <a:gd name="connsiteX4" fmla="*/ 596616 w 680095"/>
                <a:gd name="connsiteY4" fmla="*/ 406254 h 652656"/>
                <a:gd name="connsiteX5" fmla="*/ 597645 w 680095"/>
                <a:gd name="connsiteY5" fmla="*/ 393854 h 652656"/>
                <a:gd name="connsiteX6" fmla="*/ 606933 w 680095"/>
                <a:gd name="connsiteY6" fmla="*/ 386649 h 652656"/>
                <a:gd name="connsiteX7" fmla="*/ 609506 w 680095"/>
                <a:gd name="connsiteY7" fmla="*/ 374273 h 652656"/>
                <a:gd name="connsiteX8" fmla="*/ 604360 w 680095"/>
                <a:gd name="connsiteY8" fmla="*/ 364471 h 652656"/>
                <a:gd name="connsiteX9" fmla="*/ 606419 w 680095"/>
                <a:gd name="connsiteY9" fmla="*/ 353100 h 652656"/>
                <a:gd name="connsiteX10" fmla="*/ 612594 w 680095"/>
                <a:gd name="connsiteY10" fmla="*/ 343298 h 652656"/>
                <a:gd name="connsiteX11" fmla="*/ 608992 w 680095"/>
                <a:gd name="connsiteY11" fmla="*/ 329868 h 652656"/>
                <a:gd name="connsiteX12" fmla="*/ 608992 w 680095"/>
                <a:gd name="connsiteY12" fmla="*/ 316463 h 652656"/>
                <a:gd name="connsiteX13" fmla="*/ 610021 w 680095"/>
                <a:gd name="connsiteY13" fmla="*/ 296858 h 652656"/>
                <a:gd name="connsiteX14" fmla="*/ 604874 w 680095"/>
                <a:gd name="connsiteY14" fmla="*/ 280366 h 652656"/>
                <a:gd name="connsiteX15" fmla="*/ 597523 w 680095"/>
                <a:gd name="connsiteY15" fmla="*/ 268505 h 652656"/>
                <a:gd name="connsiteX16" fmla="*/ 597008 w 680095"/>
                <a:gd name="connsiteY16" fmla="*/ 254046 h 652656"/>
                <a:gd name="connsiteX17" fmla="*/ 598038 w 680095"/>
                <a:gd name="connsiteY17" fmla="*/ 253115 h 652656"/>
                <a:gd name="connsiteX18" fmla="*/ 598038 w 680095"/>
                <a:gd name="connsiteY18" fmla="*/ 253115 h 652656"/>
                <a:gd name="connsiteX19" fmla="*/ 598723 w 680095"/>
                <a:gd name="connsiteY19" fmla="*/ 252233 h 652656"/>
                <a:gd name="connsiteX20" fmla="*/ 598723 w 680095"/>
                <a:gd name="connsiteY20" fmla="*/ 252233 h 652656"/>
                <a:gd name="connsiteX21" fmla="*/ 597106 w 680095"/>
                <a:gd name="connsiteY21" fmla="*/ 244734 h 652656"/>
                <a:gd name="connsiteX22" fmla="*/ 597106 w 680095"/>
                <a:gd name="connsiteY22" fmla="*/ 244734 h 652656"/>
                <a:gd name="connsiteX23" fmla="*/ 596837 w 680095"/>
                <a:gd name="connsiteY23" fmla="*/ 244244 h 652656"/>
                <a:gd name="connsiteX24" fmla="*/ 596837 w 680095"/>
                <a:gd name="connsiteY24" fmla="*/ 244072 h 652656"/>
                <a:gd name="connsiteX25" fmla="*/ 596543 w 680095"/>
                <a:gd name="connsiteY25" fmla="*/ 243435 h 652656"/>
                <a:gd name="connsiteX26" fmla="*/ 591396 w 680095"/>
                <a:gd name="connsiteY26" fmla="*/ 226942 h 652656"/>
                <a:gd name="connsiteX27" fmla="*/ 586226 w 680095"/>
                <a:gd name="connsiteY27" fmla="*/ 210425 h 652656"/>
                <a:gd name="connsiteX28" fmla="*/ 583652 w 680095"/>
                <a:gd name="connsiteY28" fmla="*/ 191849 h 652656"/>
                <a:gd name="connsiteX29" fmla="*/ 567650 w 680095"/>
                <a:gd name="connsiteY29" fmla="*/ 177930 h 652656"/>
                <a:gd name="connsiteX30" fmla="*/ 556818 w 680095"/>
                <a:gd name="connsiteY30" fmla="*/ 158325 h 652656"/>
                <a:gd name="connsiteX31" fmla="*/ 544442 w 680095"/>
                <a:gd name="connsiteY31" fmla="*/ 150066 h 652656"/>
                <a:gd name="connsiteX32" fmla="*/ 534125 w 680095"/>
                <a:gd name="connsiteY32" fmla="*/ 131000 h 652656"/>
                <a:gd name="connsiteX33" fmla="*/ 528979 w 680095"/>
                <a:gd name="connsiteY33" fmla="*/ 114483 h 652656"/>
                <a:gd name="connsiteX34" fmla="*/ 540326 w 680095"/>
                <a:gd name="connsiteY34" fmla="*/ 104681 h 652656"/>
                <a:gd name="connsiteX35" fmla="*/ 551157 w 680095"/>
                <a:gd name="connsiteY35" fmla="*/ 98505 h 652656"/>
                <a:gd name="connsiteX36" fmla="*/ 559391 w 680095"/>
                <a:gd name="connsiteY36" fmla="*/ 80444 h 652656"/>
                <a:gd name="connsiteX37" fmla="*/ 559391 w 680095"/>
                <a:gd name="connsiteY37" fmla="*/ 62898 h 652656"/>
                <a:gd name="connsiteX38" fmla="*/ 556304 w 680095"/>
                <a:gd name="connsiteY38" fmla="*/ 50645 h 652656"/>
                <a:gd name="connsiteX39" fmla="*/ 558362 w 680095"/>
                <a:gd name="connsiteY39" fmla="*/ 36211 h 652656"/>
                <a:gd name="connsiteX40" fmla="*/ 553216 w 680095"/>
                <a:gd name="connsiteY40" fmla="*/ 23835 h 652656"/>
                <a:gd name="connsiteX41" fmla="*/ 557847 w 680095"/>
                <a:gd name="connsiteY41" fmla="*/ 17120 h 652656"/>
                <a:gd name="connsiteX42" fmla="*/ 566621 w 680095"/>
                <a:gd name="connsiteY42" fmla="*/ 10920 h 652656"/>
                <a:gd name="connsiteX43" fmla="*/ 568728 w 680095"/>
                <a:gd name="connsiteY43" fmla="*/ 2931 h 652656"/>
                <a:gd name="connsiteX44" fmla="*/ 561009 w 680095"/>
                <a:gd name="connsiteY44" fmla="*/ 3666 h 652656"/>
                <a:gd name="connsiteX45" fmla="*/ 536062 w 680095"/>
                <a:gd name="connsiteY45" fmla="*/ 5333 h 652656"/>
                <a:gd name="connsiteX46" fmla="*/ 519985 w 680095"/>
                <a:gd name="connsiteY46" fmla="*/ 897 h 652656"/>
                <a:gd name="connsiteX47" fmla="*/ 503909 w 680095"/>
                <a:gd name="connsiteY47" fmla="*/ 2000 h 652656"/>
                <a:gd name="connsiteX48" fmla="*/ 486755 w 680095"/>
                <a:gd name="connsiteY48" fmla="*/ 5333 h 652656"/>
                <a:gd name="connsiteX49" fmla="*/ 467910 w 680095"/>
                <a:gd name="connsiteY49" fmla="*/ 10234 h 652656"/>
                <a:gd name="connsiteX50" fmla="*/ 451833 w 680095"/>
                <a:gd name="connsiteY50" fmla="*/ 9131 h 652656"/>
                <a:gd name="connsiteX51" fmla="*/ 430195 w 680095"/>
                <a:gd name="connsiteY51" fmla="*/ 3029 h 652656"/>
                <a:gd name="connsiteX52" fmla="*/ 405247 w 680095"/>
                <a:gd name="connsiteY52" fmla="*/ 7930 h 652656"/>
                <a:gd name="connsiteX53" fmla="*/ 370301 w 680095"/>
                <a:gd name="connsiteY53" fmla="*/ 14032 h 652656"/>
                <a:gd name="connsiteX54" fmla="*/ 344815 w 680095"/>
                <a:gd name="connsiteY54" fmla="*/ 18468 h 652656"/>
                <a:gd name="connsiteX55" fmla="*/ 310507 w 680095"/>
                <a:gd name="connsiteY55" fmla="*/ 25673 h 652656"/>
                <a:gd name="connsiteX56" fmla="*/ 291098 w 680095"/>
                <a:gd name="connsiteY56" fmla="*/ 37926 h 652656"/>
                <a:gd name="connsiteX57" fmla="*/ 263381 w 680095"/>
                <a:gd name="connsiteY57" fmla="*/ 47900 h 652656"/>
                <a:gd name="connsiteX58" fmla="*/ 241742 w 680095"/>
                <a:gd name="connsiteY58" fmla="*/ 59541 h 652656"/>
                <a:gd name="connsiteX59" fmla="*/ 221794 w 680095"/>
                <a:gd name="connsiteY59" fmla="*/ 73950 h 652656"/>
                <a:gd name="connsiteX60" fmla="*/ 213291 w 680095"/>
                <a:gd name="connsiteY60" fmla="*/ 73950 h 652656"/>
                <a:gd name="connsiteX61" fmla="*/ 217359 w 680095"/>
                <a:gd name="connsiteY61" fmla="*/ 80224 h 652656"/>
                <a:gd name="connsiteX62" fmla="*/ 228362 w 680095"/>
                <a:gd name="connsiteY62" fmla="*/ 89168 h 652656"/>
                <a:gd name="connsiteX63" fmla="*/ 230812 w 680095"/>
                <a:gd name="connsiteY63" fmla="*/ 104289 h 652656"/>
                <a:gd name="connsiteX64" fmla="*/ 228729 w 680095"/>
                <a:gd name="connsiteY64" fmla="*/ 121443 h 652656"/>
                <a:gd name="connsiteX65" fmla="*/ 230470 w 680095"/>
                <a:gd name="connsiteY65" fmla="*/ 130731 h 652656"/>
                <a:gd name="connsiteX66" fmla="*/ 232920 w 680095"/>
                <a:gd name="connsiteY66" fmla="*/ 146881 h 652656"/>
                <a:gd name="connsiteX67" fmla="*/ 238066 w 680095"/>
                <a:gd name="connsiteY67" fmla="*/ 157884 h 652656"/>
                <a:gd name="connsiteX68" fmla="*/ 243923 w 680095"/>
                <a:gd name="connsiteY68" fmla="*/ 166142 h 652656"/>
                <a:gd name="connsiteX69" fmla="*/ 249413 w 680095"/>
                <a:gd name="connsiteY69" fmla="*/ 174401 h 652656"/>
                <a:gd name="connsiteX70" fmla="*/ 241865 w 680095"/>
                <a:gd name="connsiteY70" fmla="*/ 187463 h 652656"/>
                <a:gd name="connsiteX71" fmla="*/ 218486 w 680095"/>
                <a:gd name="connsiteY71" fmla="*/ 186091 h 652656"/>
                <a:gd name="connsiteX72" fmla="*/ 198195 w 680095"/>
                <a:gd name="connsiteY72" fmla="*/ 184375 h 652656"/>
                <a:gd name="connsiteX73" fmla="*/ 187191 w 680095"/>
                <a:gd name="connsiteY73" fmla="*/ 192609 h 652656"/>
                <a:gd name="connsiteX74" fmla="*/ 177561 w 680095"/>
                <a:gd name="connsiteY74" fmla="*/ 199961 h 652656"/>
                <a:gd name="connsiteX75" fmla="*/ 162857 w 680095"/>
                <a:gd name="connsiteY75" fmla="*/ 201676 h 652656"/>
                <a:gd name="connsiteX76" fmla="*/ 160406 w 680095"/>
                <a:gd name="connsiteY76" fmla="*/ 209935 h 652656"/>
                <a:gd name="connsiteX77" fmla="*/ 162465 w 680095"/>
                <a:gd name="connsiteY77" fmla="*/ 220252 h 652656"/>
                <a:gd name="connsiteX78" fmla="*/ 162122 w 680095"/>
                <a:gd name="connsiteY78" fmla="*/ 228854 h 652656"/>
                <a:gd name="connsiteX79" fmla="*/ 147688 w 680095"/>
                <a:gd name="connsiteY79" fmla="*/ 234000 h 652656"/>
                <a:gd name="connsiteX80" fmla="*/ 134626 w 680095"/>
                <a:gd name="connsiteY80" fmla="*/ 239171 h 652656"/>
                <a:gd name="connsiteX81" fmla="*/ 120510 w 680095"/>
                <a:gd name="connsiteY81" fmla="*/ 247086 h 652656"/>
                <a:gd name="connsiteX82" fmla="*/ 113305 w 680095"/>
                <a:gd name="connsiteY82" fmla="*/ 259339 h 652656"/>
                <a:gd name="connsiteX83" fmla="*/ 99533 w 680095"/>
                <a:gd name="connsiteY83" fmla="*/ 265858 h 652656"/>
                <a:gd name="connsiteX84" fmla="*/ 74095 w 680095"/>
                <a:gd name="connsiteY84" fmla="*/ 270759 h 652656"/>
                <a:gd name="connsiteX85" fmla="*/ 62063 w 680095"/>
                <a:gd name="connsiteY85" fmla="*/ 277278 h 652656"/>
                <a:gd name="connsiteX86" fmla="*/ 45889 w 680095"/>
                <a:gd name="connsiteY86" fmla="*/ 277621 h 652656"/>
                <a:gd name="connsiteX87" fmla="*/ 32484 w 680095"/>
                <a:gd name="connsiteY87" fmla="*/ 286566 h 652656"/>
                <a:gd name="connsiteX88" fmla="*/ 22853 w 680095"/>
                <a:gd name="connsiteY88" fmla="*/ 295167 h 652656"/>
                <a:gd name="connsiteX89" fmla="*/ 6360 w 680095"/>
                <a:gd name="connsiteY89" fmla="*/ 305141 h 652656"/>
                <a:gd name="connsiteX90" fmla="*/ -183 w 680095"/>
                <a:gd name="connsiteY90" fmla="*/ 326462 h 652656"/>
                <a:gd name="connsiteX91" fmla="*/ -183 w 680095"/>
                <a:gd name="connsiteY91" fmla="*/ 328177 h 652656"/>
                <a:gd name="connsiteX92" fmla="*/ -183 w 680095"/>
                <a:gd name="connsiteY92" fmla="*/ 328912 h 652656"/>
                <a:gd name="connsiteX93" fmla="*/ -183 w 680095"/>
                <a:gd name="connsiteY93" fmla="*/ 330015 h 652656"/>
                <a:gd name="connsiteX94" fmla="*/ -183 w 680095"/>
                <a:gd name="connsiteY94" fmla="*/ 330947 h 652656"/>
                <a:gd name="connsiteX95" fmla="*/ -183 w 680095"/>
                <a:gd name="connsiteY95" fmla="*/ 331951 h 652656"/>
                <a:gd name="connsiteX96" fmla="*/ -183 w 680095"/>
                <a:gd name="connsiteY96" fmla="*/ 333005 h 652656"/>
                <a:gd name="connsiteX97" fmla="*/ -183 w 680095"/>
                <a:gd name="connsiteY97" fmla="*/ 334034 h 652656"/>
                <a:gd name="connsiteX98" fmla="*/ -183 w 680095"/>
                <a:gd name="connsiteY98" fmla="*/ 338470 h 652656"/>
                <a:gd name="connsiteX99" fmla="*/ -183 w 680095"/>
                <a:gd name="connsiteY99" fmla="*/ 339695 h 652656"/>
                <a:gd name="connsiteX100" fmla="*/ -183 w 680095"/>
                <a:gd name="connsiteY100" fmla="*/ 340774 h 652656"/>
                <a:gd name="connsiteX101" fmla="*/ -183 w 680095"/>
                <a:gd name="connsiteY101" fmla="*/ 346655 h 652656"/>
                <a:gd name="connsiteX102" fmla="*/ 13 w 680095"/>
                <a:gd name="connsiteY102" fmla="*/ 361358 h 652656"/>
                <a:gd name="connsiteX103" fmla="*/ 17168 w 680095"/>
                <a:gd name="connsiteY103" fmla="*/ 366015 h 652656"/>
                <a:gd name="connsiteX104" fmla="*/ 17756 w 680095"/>
                <a:gd name="connsiteY104" fmla="*/ 366382 h 652656"/>
                <a:gd name="connsiteX105" fmla="*/ 18025 w 680095"/>
                <a:gd name="connsiteY105" fmla="*/ 366530 h 652656"/>
                <a:gd name="connsiteX106" fmla="*/ 18662 w 680095"/>
                <a:gd name="connsiteY106" fmla="*/ 366946 h 652656"/>
                <a:gd name="connsiteX107" fmla="*/ 19079 w 680095"/>
                <a:gd name="connsiteY107" fmla="*/ 367216 h 652656"/>
                <a:gd name="connsiteX108" fmla="*/ 20010 w 680095"/>
                <a:gd name="connsiteY108" fmla="*/ 367828 h 652656"/>
                <a:gd name="connsiteX109" fmla="*/ 20402 w 680095"/>
                <a:gd name="connsiteY109" fmla="*/ 368098 h 652656"/>
                <a:gd name="connsiteX110" fmla="*/ 22020 w 680095"/>
                <a:gd name="connsiteY110" fmla="*/ 369151 h 652656"/>
                <a:gd name="connsiteX111" fmla="*/ 22583 w 680095"/>
                <a:gd name="connsiteY111" fmla="*/ 369519 h 652656"/>
                <a:gd name="connsiteX112" fmla="*/ 23956 w 680095"/>
                <a:gd name="connsiteY112" fmla="*/ 370450 h 652656"/>
                <a:gd name="connsiteX113" fmla="*/ 24789 w 680095"/>
                <a:gd name="connsiteY113" fmla="*/ 370989 h 652656"/>
                <a:gd name="connsiteX114" fmla="*/ 26235 w 680095"/>
                <a:gd name="connsiteY114" fmla="*/ 371994 h 652656"/>
                <a:gd name="connsiteX115" fmla="*/ 27092 w 680095"/>
                <a:gd name="connsiteY115" fmla="*/ 372558 h 652656"/>
                <a:gd name="connsiteX116" fmla="*/ 29102 w 680095"/>
                <a:gd name="connsiteY116" fmla="*/ 373906 h 652656"/>
                <a:gd name="connsiteX117" fmla="*/ 30033 w 680095"/>
                <a:gd name="connsiteY117" fmla="*/ 374543 h 652656"/>
                <a:gd name="connsiteX118" fmla="*/ 32484 w 680095"/>
                <a:gd name="connsiteY118" fmla="*/ 376160 h 652656"/>
                <a:gd name="connsiteX119" fmla="*/ 33734 w 680095"/>
                <a:gd name="connsiteY119" fmla="*/ 377018 h 652656"/>
                <a:gd name="connsiteX120" fmla="*/ 35621 w 680095"/>
                <a:gd name="connsiteY120" fmla="*/ 378293 h 652656"/>
                <a:gd name="connsiteX121" fmla="*/ 36895 w 680095"/>
                <a:gd name="connsiteY121" fmla="*/ 379150 h 652656"/>
                <a:gd name="connsiteX122" fmla="*/ 39345 w 680095"/>
                <a:gd name="connsiteY122" fmla="*/ 380865 h 652656"/>
                <a:gd name="connsiteX123" fmla="*/ 40203 w 680095"/>
                <a:gd name="connsiteY123" fmla="*/ 381453 h 652656"/>
                <a:gd name="connsiteX124" fmla="*/ 43879 w 680095"/>
                <a:gd name="connsiteY124" fmla="*/ 383904 h 652656"/>
                <a:gd name="connsiteX125" fmla="*/ 44835 w 680095"/>
                <a:gd name="connsiteY125" fmla="*/ 384566 h 652656"/>
                <a:gd name="connsiteX126" fmla="*/ 47555 w 680095"/>
                <a:gd name="connsiteY126" fmla="*/ 386404 h 652656"/>
                <a:gd name="connsiteX127" fmla="*/ 49589 w 680095"/>
                <a:gd name="connsiteY127" fmla="*/ 387801 h 652656"/>
                <a:gd name="connsiteX128" fmla="*/ 51452 w 680095"/>
                <a:gd name="connsiteY128" fmla="*/ 389051 h 652656"/>
                <a:gd name="connsiteX129" fmla="*/ 53902 w 680095"/>
                <a:gd name="connsiteY129" fmla="*/ 390668 h 652656"/>
                <a:gd name="connsiteX130" fmla="*/ 56083 w 680095"/>
                <a:gd name="connsiteY130" fmla="*/ 392163 h 652656"/>
                <a:gd name="connsiteX131" fmla="*/ 57995 w 680095"/>
                <a:gd name="connsiteY131" fmla="*/ 393462 h 652656"/>
                <a:gd name="connsiteX132" fmla="*/ 62406 w 680095"/>
                <a:gd name="connsiteY132" fmla="*/ 396476 h 652656"/>
                <a:gd name="connsiteX133" fmla="*/ 63925 w 680095"/>
                <a:gd name="connsiteY133" fmla="*/ 397505 h 652656"/>
                <a:gd name="connsiteX134" fmla="*/ 66915 w 680095"/>
                <a:gd name="connsiteY134" fmla="*/ 399564 h 652656"/>
                <a:gd name="connsiteX135" fmla="*/ 69365 w 680095"/>
                <a:gd name="connsiteY135" fmla="*/ 401279 h 652656"/>
                <a:gd name="connsiteX136" fmla="*/ 71375 w 680095"/>
                <a:gd name="connsiteY136" fmla="*/ 402652 h 652656"/>
                <a:gd name="connsiteX137" fmla="*/ 74145 w 680095"/>
                <a:gd name="connsiteY137" fmla="*/ 404539 h 652656"/>
                <a:gd name="connsiteX138" fmla="*/ 76595 w 680095"/>
                <a:gd name="connsiteY138" fmla="*/ 406205 h 652656"/>
                <a:gd name="connsiteX139" fmla="*/ 82942 w 680095"/>
                <a:gd name="connsiteY139" fmla="*/ 410543 h 652656"/>
                <a:gd name="connsiteX140" fmla="*/ 83408 w 680095"/>
                <a:gd name="connsiteY140" fmla="*/ 410861 h 652656"/>
                <a:gd name="connsiteX141" fmla="*/ 87525 w 680095"/>
                <a:gd name="connsiteY141" fmla="*/ 413679 h 652656"/>
                <a:gd name="connsiteX142" fmla="*/ 88358 w 680095"/>
                <a:gd name="connsiteY142" fmla="*/ 414243 h 652656"/>
                <a:gd name="connsiteX143" fmla="*/ 92230 w 680095"/>
                <a:gd name="connsiteY143" fmla="*/ 416890 h 652656"/>
                <a:gd name="connsiteX144" fmla="*/ 94166 w 680095"/>
                <a:gd name="connsiteY144" fmla="*/ 418237 h 652656"/>
                <a:gd name="connsiteX145" fmla="*/ 106149 w 680095"/>
                <a:gd name="connsiteY145" fmla="*/ 426423 h 652656"/>
                <a:gd name="connsiteX146" fmla="*/ 107963 w 680095"/>
                <a:gd name="connsiteY146" fmla="*/ 427672 h 652656"/>
                <a:gd name="connsiteX147" fmla="*/ 111369 w 680095"/>
                <a:gd name="connsiteY147" fmla="*/ 430123 h 652656"/>
                <a:gd name="connsiteX148" fmla="*/ 113820 w 680095"/>
                <a:gd name="connsiteY148" fmla="*/ 431740 h 652656"/>
                <a:gd name="connsiteX149" fmla="*/ 117128 w 680095"/>
                <a:gd name="connsiteY149" fmla="*/ 434020 h 652656"/>
                <a:gd name="connsiteX150" fmla="*/ 119162 w 680095"/>
                <a:gd name="connsiteY150" fmla="*/ 435392 h 652656"/>
                <a:gd name="connsiteX151" fmla="*/ 122618 w 680095"/>
                <a:gd name="connsiteY151" fmla="*/ 437842 h 652656"/>
                <a:gd name="connsiteX152" fmla="*/ 122618 w 680095"/>
                <a:gd name="connsiteY152" fmla="*/ 437842 h 652656"/>
                <a:gd name="connsiteX153" fmla="*/ 125215 w 680095"/>
                <a:gd name="connsiteY153" fmla="*/ 439631 h 652656"/>
                <a:gd name="connsiteX154" fmla="*/ 127323 w 680095"/>
                <a:gd name="connsiteY154" fmla="*/ 441077 h 652656"/>
                <a:gd name="connsiteX155" fmla="*/ 134258 w 680095"/>
                <a:gd name="connsiteY155" fmla="*/ 445856 h 652656"/>
                <a:gd name="connsiteX156" fmla="*/ 135042 w 680095"/>
                <a:gd name="connsiteY156" fmla="*/ 446370 h 652656"/>
                <a:gd name="connsiteX157" fmla="*/ 137248 w 680095"/>
                <a:gd name="connsiteY157" fmla="*/ 447890 h 652656"/>
                <a:gd name="connsiteX158" fmla="*/ 142320 w 680095"/>
                <a:gd name="connsiteY158" fmla="*/ 451370 h 652656"/>
                <a:gd name="connsiteX159" fmla="*/ 143105 w 680095"/>
                <a:gd name="connsiteY159" fmla="*/ 451909 h 652656"/>
                <a:gd name="connsiteX160" fmla="*/ 143619 w 680095"/>
                <a:gd name="connsiteY160" fmla="*/ 452252 h 652656"/>
                <a:gd name="connsiteX161" fmla="*/ 158029 w 680095"/>
                <a:gd name="connsiteY161" fmla="*/ 462055 h 652656"/>
                <a:gd name="connsiteX162" fmla="*/ 163175 w 680095"/>
                <a:gd name="connsiteY162" fmla="*/ 465608 h 652656"/>
                <a:gd name="connsiteX163" fmla="*/ 163739 w 680095"/>
                <a:gd name="connsiteY163" fmla="*/ 465975 h 652656"/>
                <a:gd name="connsiteX164" fmla="*/ 169694 w 680095"/>
                <a:gd name="connsiteY164" fmla="*/ 470068 h 652656"/>
                <a:gd name="connsiteX165" fmla="*/ 171459 w 680095"/>
                <a:gd name="connsiteY165" fmla="*/ 471269 h 652656"/>
                <a:gd name="connsiteX166" fmla="*/ 217701 w 680095"/>
                <a:gd name="connsiteY166" fmla="*/ 503127 h 652656"/>
                <a:gd name="connsiteX167" fmla="*/ 224661 w 680095"/>
                <a:gd name="connsiteY167" fmla="*/ 507881 h 652656"/>
                <a:gd name="connsiteX168" fmla="*/ 270953 w 680095"/>
                <a:gd name="connsiteY168" fmla="*/ 539739 h 652656"/>
                <a:gd name="connsiteX169" fmla="*/ 270953 w 680095"/>
                <a:gd name="connsiteY169" fmla="*/ 539739 h 652656"/>
                <a:gd name="connsiteX170" fmla="*/ 287642 w 680095"/>
                <a:gd name="connsiteY170" fmla="*/ 551232 h 652656"/>
                <a:gd name="connsiteX171" fmla="*/ 296856 w 680095"/>
                <a:gd name="connsiteY171" fmla="*/ 557555 h 652656"/>
                <a:gd name="connsiteX172" fmla="*/ 299430 w 680095"/>
                <a:gd name="connsiteY172" fmla="*/ 559344 h 652656"/>
                <a:gd name="connsiteX173" fmla="*/ 305703 w 680095"/>
                <a:gd name="connsiteY173" fmla="*/ 563682 h 652656"/>
                <a:gd name="connsiteX174" fmla="*/ 308374 w 680095"/>
                <a:gd name="connsiteY174" fmla="*/ 565495 h 652656"/>
                <a:gd name="connsiteX175" fmla="*/ 310212 w 680095"/>
                <a:gd name="connsiteY175" fmla="*/ 566769 h 652656"/>
                <a:gd name="connsiteX176" fmla="*/ 311707 w 680095"/>
                <a:gd name="connsiteY176" fmla="*/ 567799 h 652656"/>
                <a:gd name="connsiteX177" fmla="*/ 314771 w 680095"/>
                <a:gd name="connsiteY177" fmla="*/ 569906 h 652656"/>
                <a:gd name="connsiteX178" fmla="*/ 315187 w 680095"/>
                <a:gd name="connsiteY178" fmla="*/ 570200 h 652656"/>
                <a:gd name="connsiteX179" fmla="*/ 316168 w 680095"/>
                <a:gd name="connsiteY179" fmla="*/ 570862 h 652656"/>
                <a:gd name="connsiteX180" fmla="*/ 316339 w 680095"/>
                <a:gd name="connsiteY180" fmla="*/ 570984 h 652656"/>
                <a:gd name="connsiteX181" fmla="*/ 324573 w 680095"/>
                <a:gd name="connsiteY181" fmla="*/ 581988 h 652656"/>
                <a:gd name="connsiteX182" fmla="*/ 333518 w 680095"/>
                <a:gd name="connsiteY182" fmla="*/ 592991 h 652656"/>
                <a:gd name="connsiteX183" fmla="*/ 343149 w 680095"/>
                <a:gd name="connsiteY183" fmla="*/ 601250 h 652656"/>
                <a:gd name="connsiteX184" fmla="*/ 352780 w 680095"/>
                <a:gd name="connsiteY184" fmla="*/ 606739 h 652656"/>
                <a:gd name="connsiteX185" fmla="*/ 366527 w 680095"/>
                <a:gd name="connsiteY185" fmla="*/ 612253 h 652656"/>
                <a:gd name="connsiteX186" fmla="*/ 378217 w 680095"/>
                <a:gd name="connsiteY186" fmla="*/ 614997 h 652656"/>
                <a:gd name="connsiteX187" fmla="*/ 387848 w 680095"/>
                <a:gd name="connsiteY187" fmla="*/ 622570 h 652656"/>
                <a:gd name="connsiteX188" fmla="*/ 394048 w 680095"/>
                <a:gd name="connsiteY188" fmla="*/ 633573 h 652656"/>
                <a:gd name="connsiteX189" fmla="*/ 389147 w 680095"/>
                <a:gd name="connsiteY189" fmla="*/ 646635 h 652656"/>
                <a:gd name="connsiteX190" fmla="*/ 405640 w 680095"/>
                <a:gd name="connsiteY190" fmla="*/ 648007 h 652656"/>
                <a:gd name="connsiteX191" fmla="*/ 421471 w 680095"/>
                <a:gd name="connsiteY191" fmla="*/ 642493 h 652656"/>
                <a:gd name="connsiteX192" fmla="*/ 423161 w 680095"/>
                <a:gd name="connsiteY192" fmla="*/ 642690 h 652656"/>
                <a:gd name="connsiteX193" fmla="*/ 426886 w 680095"/>
                <a:gd name="connsiteY193" fmla="*/ 642371 h 652656"/>
                <a:gd name="connsiteX194" fmla="*/ 426886 w 680095"/>
                <a:gd name="connsiteY194" fmla="*/ 642371 h 652656"/>
                <a:gd name="connsiteX195" fmla="*/ 427866 w 680095"/>
                <a:gd name="connsiteY195" fmla="*/ 642101 h 652656"/>
                <a:gd name="connsiteX196" fmla="*/ 427989 w 680095"/>
                <a:gd name="connsiteY196" fmla="*/ 642101 h 652656"/>
                <a:gd name="connsiteX197" fmla="*/ 428945 w 680095"/>
                <a:gd name="connsiteY197" fmla="*/ 641783 h 652656"/>
                <a:gd name="connsiteX198" fmla="*/ 428945 w 680095"/>
                <a:gd name="connsiteY198" fmla="*/ 641783 h 652656"/>
                <a:gd name="connsiteX199" fmla="*/ 432572 w 680095"/>
                <a:gd name="connsiteY199" fmla="*/ 640190 h 652656"/>
                <a:gd name="connsiteX200" fmla="*/ 432572 w 680095"/>
                <a:gd name="connsiteY200" fmla="*/ 640190 h 652656"/>
                <a:gd name="connsiteX201" fmla="*/ 433601 w 680095"/>
                <a:gd name="connsiteY201" fmla="*/ 639749 h 652656"/>
                <a:gd name="connsiteX202" fmla="*/ 433919 w 680095"/>
                <a:gd name="connsiteY202" fmla="*/ 639626 h 652656"/>
                <a:gd name="connsiteX203" fmla="*/ 434826 w 680095"/>
                <a:gd name="connsiteY203" fmla="*/ 639308 h 652656"/>
                <a:gd name="connsiteX204" fmla="*/ 435267 w 680095"/>
                <a:gd name="connsiteY204" fmla="*/ 639136 h 652656"/>
                <a:gd name="connsiteX205" fmla="*/ 436150 w 680095"/>
                <a:gd name="connsiteY205" fmla="*/ 638866 h 652656"/>
                <a:gd name="connsiteX206" fmla="*/ 436713 w 680095"/>
                <a:gd name="connsiteY206" fmla="*/ 638695 h 652656"/>
                <a:gd name="connsiteX207" fmla="*/ 437669 w 680095"/>
                <a:gd name="connsiteY207" fmla="*/ 638475 h 652656"/>
                <a:gd name="connsiteX208" fmla="*/ 438281 w 680095"/>
                <a:gd name="connsiteY208" fmla="*/ 638327 h 652656"/>
                <a:gd name="connsiteX209" fmla="*/ 439336 w 680095"/>
                <a:gd name="connsiteY209" fmla="*/ 638156 h 652656"/>
                <a:gd name="connsiteX210" fmla="*/ 440021 w 680095"/>
                <a:gd name="connsiteY210" fmla="*/ 638156 h 652656"/>
                <a:gd name="connsiteX211" fmla="*/ 441296 w 680095"/>
                <a:gd name="connsiteY211" fmla="*/ 638009 h 652656"/>
                <a:gd name="connsiteX212" fmla="*/ 441933 w 680095"/>
                <a:gd name="connsiteY212" fmla="*/ 638009 h 652656"/>
                <a:gd name="connsiteX213" fmla="*/ 444065 w 680095"/>
                <a:gd name="connsiteY213" fmla="*/ 638009 h 652656"/>
                <a:gd name="connsiteX214" fmla="*/ 477761 w 680095"/>
                <a:gd name="connsiteY214" fmla="*/ 628378 h 652656"/>
                <a:gd name="connsiteX215" fmla="*/ 558215 w 680095"/>
                <a:gd name="connsiteY215" fmla="*/ 566475 h 652656"/>
                <a:gd name="connsiteX216" fmla="*/ 560078 w 680095"/>
                <a:gd name="connsiteY216" fmla="*/ 565446 h 652656"/>
                <a:gd name="connsiteX217" fmla="*/ 560812 w 680095"/>
                <a:gd name="connsiteY217" fmla="*/ 565005 h 652656"/>
                <a:gd name="connsiteX218" fmla="*/ 562308 w 680095"/>
                <a:gd name="connsiteY218" fmla="*/ 564147 h 652656"/>
                <a:gd name="connsiteX219" fmla="*/ 563288 w 680095"/>
                <a:gd name="connsiteY219" fmla="*/ 563559 h 652656"/>
                <a:gd name="connsiteX220" fmla="*/ 564905 w 680095"/>
                <a:gd name="connsiteY220" fmla="*/ 562579 h 652656"/>
                <a:gd name="connsiteX221" fmla="*/ 566106 w 680095"/>
                <a:gd name="connsiteY221" fmla="*/ 561844 h 652656"/>
                <a:gd name="connsiteX222" fmla="*/ 567846 w 680095"/>
                <a:gd name="connsiteY222" fmla="*/ 560766 h 652656"/>
                <a:gd name="connsiteX223" fmla="*/ 569096 w 680095"/>
                <a:gd name="connsiteY223" fmla="*/ 559981 h 652656"/>
                <a:gd name="connsiteX224" fmla="*/ 571105 w 680095"/>
                <a:gd name="connsiteY224" fmla="*/ 558731 h 652656"/>
                <a:gd name="connsiteX225" fmla="*/ 572404 w 680095"/>
                <a:gd name="connsiteY225" fmla="*/ 557922 h 652656"/>
                <a:gd name="connsiteX226" fmla="*/ 574683 w 680095"/>
                <a:gd name="connsiteY226" fmla="*/ 556477 h 652656"/>
                <a:gd name="connsiteX227" fmla="*/ 575786 w 680095"/>
                <a:gd name="connsiteY227" fmla="*/ 555766 h 652656"/>
                <a:gd name="connsiteX228" fmla="*/ 578678 w 680095"/>
                <a:gd name="connsiteY228" fmla="*/ 553928 h 652656"/>
                <a:gd name="connsiteX229" fmla="*/ 579168 w 680095"/>
                <a:gd name="connsiteY229" fmla="*/ 553634 h 652656"/>
                <a:gd name="connsiteX230" fmla="*/ 679913 w 680095"/>
                <a:gd name="connsiteY230" fmla="*/ 495236 h 652656"/>
                <a:gd name="connsiteX231" fmla="*/ 664694 w 680095"/>
                <a:gd name="connsiteY231" fmla="*/ 467618 h 65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80095" h="652656">
                  <a:moveTo>
                    <a:pt x="664694" y="467618"/>
                  </a:moveTo>
                  <a:cubicBezTo>
                    <a:pt x="661092" y="462471"/>
                    <a:pt x="648202" y="461442"/>
                    <a:pt x="634257" y="460927"/>
                  </a:cubicBezTo>
                  <a:cubicBezTo>
                    <a:pt x="620313" y="460413"/>
                    <a:pt x="616221" y="447498"/>
                    <a:pt x="616221" y="438725"/>
                  </a:cubicBezTo>
                  <a:cubicBezTo>
                    <a:pt x="616221" y="429951"/>
                    <a:pt x="613133" y="425320"/>
                    <a:pt x="609506" y="423261"/>
                  </a:cubicBezTo>
                  <a:cubicBezTo>
                    <a:pt x="605880" y="421203"/>
                    <a:pt x="602302" y="411915"/>
                    <a:pt x="596616" y="406254"/>
                  </a:cubicBezTo>
                  <a:cubicBezTo>
                    <a:pt x="590931" y="400593"/>
                    <a:pt x="594043" y="394883"/>
                    <a:pt x="597645" y="393854"/>
                  </a:cubicBezTo>
                  <a:cubicBezTo>
                    <a:pt x="601248" y="392825"/>
                    <a:pt x="600733" y="387678"/>
                    <a:pt x="606933" y="386649"/>
                  </a:cubicBezTo>
                  <a:cubicBezTo>
                    <a:pt x="613133" y="385620"/>
                    <a:pt x="610021" y="378905"/>
                    <a:pt x="609506" y="374273"/>
                  </a:cubicBezTo>
                  <a:cubicBezTo>
                    <a:pt x="608992" y="369642"/>
                    <a:pt x="607962" y="368073"/>
                    <a:pt x="604360" y="364471"/>
                  </a:cubicBezTo>
                  <a:cubicBezTo>
                    <a:pt x="600758" y="360868"/>
                    <a:pt x="603845" y="354154"/>
                    <a:pt x="606419" y="353100"/>
                  </a:cubicBezTo>
                  <a:cubicBezTo>
                    <a:pt x="608992" y="352046"/>
                    <a:pt x="610021" y="348468"/>
                    <a:pt x="612594" y="343298"/>
                  </a:cubicBezTo>
                  <a:cubicBezTo>
                    <a:pt x="615168" y="338127"/>
                    <a:pt x="612080" y="332466"/>
                    <a:pt x="608992" y="329868"/>
                  </a:cubicBezTo>
                  <a:cubicBezTo>
                    <a:pt x="605904" y="327271"/>
                    <a:pt x="605390" y="322149"/>
                    <a:pt x="608992" y="316463"/>
                  </a:cubicBezTo>
                  <a:cubicBezTo>
                    <a:pt x="612594" y="310778"/>
                    <a:pt x="608992" y="304602"/>
                    <a:pt x="610021" y="296858"/>
                  </a:cubicBezTo>
                  <a:cubicBezTo>
                    <a:pt x="611050" y="289114"/>
                    <a:pt x="605904" y="283968"/>
                    <a:pt x="604874" y="280366"/>
                  </a:cubicBezTo>
                  <a:cubicBezTo>
                    <a:pt x="603845" y="276763"/>
                    <a:pt x="603331" y="272107"/>
                    <a:pt x="597523" y="268505"/>
                  </a:cubicBezTo>
                  <a:cubicBezTo>
                    <a:pt x="591715" y="264902"/>
                    <a:pt x="591862" y="258188"/>
                    <a:pt x="597008" y="254046"/>
                  </a:cubicBezTo>
                  <a:cubicBezTo>
                    <a:pt x="597376" y="253752"/>
                    <a:pt x="597719" y="253433"/>
                    <a:pt x="598038" y="253115"/>
                  </a:cubicBezTo>
                  <a:lnTo>
                    <a:pt x="598038" y="253115"/>
                  </a:lnTo>
                  <a:cubicBezTo>
                    <a:pt x="598282" y="252845"/>
                    <a:pt x="598528" y="252551"/>
                    <a:pt x="598723" y="252233"/>
                  </a:cubicBezTo>
                  <a:lnTo>
                    <a:pt x="598723" y="252233"/>
                  </a:lnTo>
                  <a:cubicBezTo>
                    <a:pt x="600464" y="249537"/>
                    <a:pt x="598528" y="247209"/>
                    <a:pt x="597106" y="244734"/>
                  </a:cubicBezTo>
                  <a:cubicBezTo>
                    <a:pt x="597106" y="244734"/>
                    <a:pt x="597106" y="244734"/>
                    <a:pt x="597106" y="244734"/>
                  </a:cubicBezTo>
                  <a:cubicBezTo>
                    <a:pt x="597008" y="244587"/>
                    <a:pt x="596910" y="244415"/>
                    <a:pt x="596837" y="244244"/>
                  </a:cubicBezTo>
                  <a:lnTo>
                    <a:pt x="596837" y="244072"/>
                  </a:lnTo>
                  <a:lnTo>
                    <a:pt x="596543" y="243435"/>
                  </a:lnTo>
                  <a:cubicBezTo>
                    <a:pt x="594313" y="238117"/>
                    <a:pt x="592572" y="232579"/>
                    <a:pt x="591396" y="226942"/>
                  </a:cubicBezTo>
                  <a:cubicBezTo>
                    <a:pt x="590122" y="221306"/>
                    <a:pt x="588406" y="215767"/>
                    <a:pt x="586226" y="210425"/>
                  </a:cubicBezTo>
                  <a:cubicBezTo>
                    <a:pt x="583652" y="203220"/>
                    <a:pt x="585711" y="198172"/>
                    <a:pt x="583652" y="191849"/>
                  </a:cubicBezTo>
                  <a:cubicBezTo>
                    <a:pt x="581594" y="185527"/>
                    <a:pt x="577452" y="181018"/>
                    <a:pt x="567650" y="177930"/>
                  </a:cubicBezTo>
                  <a:cubicBezTo>
                    <a:pt x="557847" y="174842"/>
                    <a:pt x="556818" y="166069"/>
                    <a:pt x="556818" y="158325"/>
                  </a:cubicBezTo>
                  <a:cubicBezTo>
                    <a:pt x="556818" y="150581"/>
                    <a:pt x="552186" y="150605"/>
                    <a:pt x="544442" y="150066"/>
                  </a:cubicBezTo>
                  <a:cubicBezTo>
                    <a:pt x="536699" y="149527"/>
                    <a:pt x="537728" y="133574"/>
                    <a:pt x="534125" y="131000"/>
                  </a:cubicBezTo>
                  <a:cubicBezTo>
                    <a:pt x="530523" y="128427"/>
                    <a:pt x="528979" y="121198"/>
                    <a:pt x="528979" y="114483"/>
                  </a:cubicBezTo>
                  <a:cubicBezTo>
                    <a:pt x="528979" y="107769"/>
                    <a:pt x="539296" y="107793"/>
                    <a:pt x="540326" y="104681"/>
                  </a:cubicBezTo>
                  <a:cubicBezTo>
                    <a:pt x="541355" y="101568"/>
                    <a:pt x="544442" y="98505"/>
                    <a:pt x="551157" y="98505"/>
                  </a:cubicBezTo>
                  <a:cubicBezTo>
                    <a:pt x="557872" y="98505"/>
                    <a:pt x="556304" y="84561"/>
                    <a:pt x="559391" y="80444"/>
                  </a:cubicBezTo>
                  <a:cubicBezTo>
                    <a:pt x="562479" y="76327"/>
                    <a:pt x="560445" y="71156"/>
                    <a:pt x="559391" y="62898"/>
                  </a:cubicBezTo>
                  <a:cubicBezTo>
                    <a:pt x="558337" y="54639"/>
                    <a:pt x="557847" y="53634"/>
                    <a:pt x="556304" y="50645"/>
                  </a:cubicBezTo>
                  <a:cubicBezTo>
                    <a:pt x="554759" y="47655"/>
                    <a:pt x="558362" y="42386"/>
                    <a:pt x="558362" y="36211"/>
                  </a:cubicBezTo>
                  <a:cubicBezTo>
                    <a:pt x="558509" y="31530"/>
                    <a:pt x="556646" y="27021"/>
                    <a:pt x="553216" y="23835"/>
                  </a:cubicBezTo>
                  <a:cubicBezTo>
                    <a:pt x="550128" y="20208"/>
                    <a:pt x="558362" y="20208"/>
                    <a:pt x="557847" y="17120"/>
                  </a:cubicBezTo>
                  <a:cubicBezTo>
                    <a:pt x="557333" y="14032"/>
                    <a:pt x="560445" y="11435"/>
                    <a:pt x="566621" y="10920"/>
                  </a:cubicBezTo>
                  <a:cubicBezTo>
                    <a:pt x="569978" y="10651"/>
                    <a:pt x="569684" y="6607"/>
                    <a:pt x="568728" y="2931"/>
                  </a:cubicBezTo>
                  <a:cubicBezTo>
                    <a:pt x="566180" y="3421"/>
                    <a:pt x="563606" y="3666"/>
                    <a:pt x="561009" y="3666"/>
                  </a:cubicBezTo>
                  <a:cubicBezTo>
                    <a:pt x="547702" y="3666"/>
                    <a:pt x="542727" y="13641"/>
                    <a:pt x="536062" y="5333"/>
                  </a:cubicBezTo>
                  <a:cubicBezTo>
                    <a:pt x="529396" y="-2975"/>
                    <a:pt x="528856" y="-1333"/>
                    <a:pt x="519985" y="897"/>
                  </a:cubicBezTo>
                  <a:cubicBezTo>
                    <a:pt x="511114" y="3127"/>
                    <a:pt x="508345" y="5333"/>
                    <a:pt x="503909" y="2000"/>
                  </a:cubicBezTo>
                  <a:cubicBezTo>
                    <a:pt x="499473" y="-1333"/>
                    <a:pt x="490039" y="897"/>
                    <a:pt x="486755" y="5333"/>
                  </a:cubicBezTo>
                  <a:cubicBezTo>
                    <a:pt x="483471" y="9768"/>
                    <a:pt x="473448" y="10234"/>
                    <a:pt x="467910" y="10234"/>
                  </a:cubicBezTo>
                  <a:cubicBezTo>
                    <a:pt x="462371" y="10234"/>
                    <a:pt x="460705" y="14131"/>
                    <a:pt x="451833" y="9131"/>
                  </a:cubicBezTo>
                  <a:cubicBezTo>
                    <a:pt x="442963" y="4132"/>
                    <a:pt x="439580" y="1927"/>
                    <a:pt x="430195" y="3029"/>
                  </a:cubicBezTo>
                  <a:cubicBezTo>
                    <a:pt x="420809" y="4132"/>
                    <a:pt x="410786" y="1363"/>
                    <a:pt x="405247" y="7930"/>
                  </a:cubicBezTo>
                  <a:cubicBezTo>
                    <a:pt x="399709" y="14498"/>
                    <a:pt x="380741" y="11263"/>
                    <a:pt x="370301" y="14032"/>
                  </a:cubicBezTo>
                  <a:cubicBezTo>
                    <a:pt x="361994" y="16409"/>
                    <a:pt x="353441" y="17880"/>
                    <a:pt x="344815" y="18468"/>
                  </a:cubicBezTo>
                  <a:cubicBezTo>
                    <a:pt x="333175" y="19571"/>
                    <a:pt x="315408" y="20134"/>
                    <a:pt x="310507" y="25673"/>
                  </a:cubicBezTo>
                  <a:cubicBezTo>
                    <a:pt x="305605" y="31211"/>
                    <a:pt x="295533" y="30109"/>
                    <a:pt x="291098" y="37926"/>
                  </a:cubicBezTo>
                  <a:cubicBezTo>
                    <a:pt x="286662" y="45744"/>
                    <a:pt x="271125" y="46797"/>
                    <a:pt x="263381" y="47900"/>
                  </a:cubicBezTo>
                  <a:cubicBezTo>
                    <a:pt x="255637" y="49003"/>
                    <a:pt x="246741" y="51772"/>
                    <a:pt x="241742" y="59541"/>
                  </a:cubicBezTo>
                  <a:cubicBezTo>
                    <a:pt x="236743" y="67309"/>
                    <a:pt x="232871" y="73950"/>
                    <a:pt x="221794" y="73950"/>
                  </a:cubicBezTo>
                  <a:cubicBezTo>
                    <a:pt x="218682" y="73950"/>
                    <a:pt x="215888" y="73950"/>
                    <a:pt x="213291" y="73950"/>
                  </a:cubicBezTo>
                  <a:cubicBezTo>
                    <a:pt x="213413" y="76621"/>
                    <a:pt x="214957" y="79023"/>
                    <a:pt x="217359" y="80224"/>
                  </a:cubicBezTo>
                  <a:cubicBezTo>
                    <a:pt x="223559" y="82674"/>
                    <a:pt x="227676" y="85713"/>
                    <a:pt x="228362" y="89168"/>
                  </a:cubicBezTo>
                  <a:cubicBezTo>
                    <a:pt x="229048" y="92624"/>
                    <a:pt x="232847" y="100515"/>
                    <a:pt x="230812" y="104289"/>
                  </a:cubicBezTo>
                  <a:cubicBezTo>
                    <a:pt x="228778" y="108063"/>
                    <a:pt x="232185" y="118747"/>
                    <a:pt x="228729" y="121443"/>
                  </a:cubicBezTo>
                  <a:cubicBezTo>
                    <a:pt x="225274" y="124139"/>
                    <a:pt x="228729" y="127276"/>
                    <a:pt x="230470" y="130731"/>
                  </a:cubicBezTo>
                  <a:cubicBezTo>
                    <a:pt x="232209" y="134186"/>
                    <a:pt x="229440" y="142763"/>
                    <a:pt x="232920" y="146881"/>
                  </a:cubicBezTo>
                  <a:cubicBezTo>
                    <a:pt x="236400" y="150998"/>
                    <a:pt x="238066" y="154232"/>
                    <a:pt x="238066" y="157884"/>
                  </a:cubicBezTo>
                  <a:cubicBezTo>
                    <a:pt x="238066" y="161535"/>
                    <a:pt x="241521" y="164427"/>
                    <a:pt x="243923" y="166142"/>
                  </a:cubicBezTo>
                  <a:cubicBezTo>
                    <a:pt x="246325" y="167858"/>
                    <a:pt x="250466" y="169230"/>
                    <a:pt x="249413" y="174401"/>
                  </a:cubicBezTo>
                  <a:cubicBezTo>
                    <a:pt x="248359" y="179572"/>
                    <a:pt x="251153" y="187806"/>
                    <a:pt x="241865" y="187463"/>
                  </a:cubicBezTo>
                  <a:cubicBezTo>
                    <a:pt x="232577" y="187120"/>
                    <a:pt x="224318" y="189178"/>
                    <a:pt x="218486" y="186091"/>
                  </a:cubicBezTo>
                  <a:cubicBezTo>
                    <a:pt x="212654" y="183003"/>
                    <a:pt x="201969" y="181973"/>
                    <a:pt x="198195" y="184375"/>
                  </a:cubicBezTo>
                  <a:cubicBezTo>
                    <a:pt x="194420" y="186776"/>
                    <a:pt x="187878" y="189276"/>
                    <a:pt x="187191" y="192609"/>
                  </a:cubicBezTo>
                  <a:cubicBezTo>
                    <a:pt x="186505" y="195942"/>
                    <a:pt x="179962" y="196064"/>
                    <a:pt x="177561" y="199961"/>
                  </a:cubicBezTo>
                  <a:cubicBezTo>
                    <a:pt x="175159" y="203858"/>
                    <a:pt x="165871" y="200990"/>
                    <a:pt x="162857" y="201676"/>
                  </a:cubicBezTo>
                  <a:cubicBezTo>
                    <a:pt x="159843" y="202362"/>
                    <a:pt x="159769" y="207190"/>
                    <a:pt x="160406" y="209935"/>
                  </a:cubicBezTo>
                  <a:cubicBezTo>
                    <a:pt x="161043" y="212680"/>
                    <a:pt x="160406" y="218194"/>
                    <a:pt x="162465" y="220252"/>
                  </a:cubicBezTo>
                  <a:cubicBezTo>
                    <a:pt x="164523" y="222310"/>
                    <a:pt x="166949" y="227138"/>
                    <a:pt x="162122" y="228854"/>
                  </a:cubicBezTo>
                  <a:cubicBezTo>
                    <a:pt x="157294" y="230569"/>
                    <a:pt x="151461" y="229197"/>
                    <a:pt x="147688" y="234000"/>
                  </a:cubicBezTo>
                  <a:cubicBezTo>
                    <a:pt x="143914" y="238803"/>
                    <a:pt x="139086" y="238142"/>
                    <a:pt x="134626" y="239171"/>
                  </a:cubicBezTo>
                  <a:cubicBezTo>
                    <a:pt x="130165" y="240200"/>
                    <a:pt x="123622" y="241915"/>
                    <a:pt x="120510" y="247086"/>
                  </a:cubicBezTo>
                  <a:cubicBezTo>
                    <a:pt x="117839" y="251007"/>
                    <a:pt x="115437" y="255100"/>
                    <a:pt x="113305" y="259339"/>
                  </a:cubicBezTo>
                  <a:cubicBezTo>
                    <a:pt x="111933" y="262770"/>
                    <a:pt x="106762" y="265858"/>
                    <a:pt x="99533" y="265858"/>
                  </a:cubicBezTo>
                  <a:cubicBezTo>
                    <a:pt x="92303" y="265858"/>
                    <a:pt x="77870" y="266201"/>
                    <a:pt x="74095" y="270759"/>
                  </a:cubicBezTo>
                  <a:cubicBezTo>
                    <a:pt x="70321" y="275317"/>
                    <a:pt x="67209" y="277964"/>
                    <a:pt x="62063" y="277278"/>
                  </a:cubicBezTo>
                  <a:cubicBezTo>
                    <a:pt x="56917" y="276592"/>
                    <a:pt x="50030" y="270759"/>
                    <a:pt x="45889" y="277621"/>
                  </a:cubicBezTo>
                  <a:cubicBezTo>
                    <a:pt x="43168" y="282620"/>
                    <a:pt x="38145" y="285977"/>
                    <a:pt x="32484" y="286566"/>
                  </a:cubicBezTo>
                  <a:cubicBezTo>
                    <a:pt x="28367" y="287252"/>
                    <a:pt x="28367" y="292080"/>
                    <a:pt x="22853" y="295167"/>
                  </a:cubicBezTo>
                  <a:cubicBezTo>
                    <a:pt x="17339" y="298255"/>
                    <a:pt x="12536" y="302740"/>
                    <a:pt x="6360" y="305141"/>
                  </a:cubicBezTo>
                  <a:cubicBezTo>
                    <a:pt x="184" y="307543"/>
                    <a:pt x="503" y="305141"/>
                    <a:pt x="-183" y="326462"/>
                  </a:cubicBezTo>
                  <a:cubicBezTo>
                    <a:pt x="-183" y="327001"/>
                    <a:pt x="-183" y="327589"/>
                    <a:pt x="-183" y="328177"/>
                  </a:cubicBezTo>
                  <a:cubicBezTo>
                    <a:pt x="-183" y="328765"/>
                    <a:pt x="-183" y="328668"/>
                    <a:pt x="-183" y="328912"/>
                  </a:cubicBezTo>
                  <a:lnTo>
                    <a:pt x="-183" y="330015"/>
                  </a:lnTo>
                  <a:cubicBezTo>
                    <a:pt x="-183" y="330334"/>
                    <a:pt x="-183" y="330652"/>
                    <a:pt x="-183" y="330947"/>
                  </a:cubicBezTo>
                  <a:cubicBezTo>
                    <a:pt x="-183" y="331240"/>
                    <a:pt x="-183" y="331608"/>
                    <a:pt x="-183" y="331951"/>
                  </a:cubicBezTo>
                  <a:lnTo>
                    <a:pt x="-183" y="333005"/>
                  </a:lnTo>
                  <a:cubicBezTo>
                    <a:pt x="-183" y="333348"/>
                    <a:pt x="-183" y="333691"/>
                    <a:pt x="-183" y="334034"/>
                  </a:cubicBezTo>
                  <a:lnTo>
                    <a:pt x="-183" y="338470"/>
                  </a:lnTo>
                  <a:cubicBezTo>
                    <a:pt x="-183" y="338887"/>
                    <a:pt x="-183" y="339278"/>
                    <a:pt x="-183" y="339695"/>
                  </a:cubicBezTo>
                  <a:cubicBezTo>
                    <a:pt x="-183" y="340112"/>
                    <a:pt x="-183" y="340406"/>
                    <a:pt x="-183" y="340774"/>
                  </a:cubicBezTo>
                  <a:lnTo>
                    <a:pt x="-183" y="346655"/>
                  </a:lnTo>
                  <a:cubicBezTo>
                    <a:pt x="-183" y="351384"/>
                    <a:pt x="-183" y="356457"/>
                    <a:pt x="13" y="361358"/>
                  </a:cubicBezTo>
                  <a:cubicBezTo>
                    <a:pt x="5993" y="361702"/>
                    <a:pt x="11849" y="363270"/>
                    <a:pt x="17168" y="366015"/>
                  </a:cubicBezTo>
                  <a:lnTo>
                    <a:pt x="17756" y="366382"/>
                  </a:lnTo>
                  <a:lnTo>
                    <a:pt x="18025" y="366530"/>
                  </a:lnTo>
                  <a:lnTo>
                    <a:pt x="18662" y="366946"/>
                  </a:lnTo>
                  <a:lnTo>
                    <a:pt x="19079" y="367216"/>
                  </a:lnTo>
                  <a:lnTo>
                    <a:pt x="20010" y="367828"/>
                  </a:lnTo>
                  <a:lnTo>
                    <a:pt x="20402" y="368098"/>
                  </a:lnTo>
                  <a:lnTo>
                    <a:pt x="22020" y="369151"/>
                  </a:lnTo>
                  <a:lnTo>
                    <a:pt x="22583" y="369519"/>
                  </a:lnTo>
                  <a:lnTo>
                    <a:pt x="23956" y="370450"/>
                  </a:lnTo>
                  <a:lnTo>
                    <a:pt x="24789" y="370989"/>
                  </a:lnTo>
                  <a:lnTo>
                    <a:pt x="26235" y="371994"/>
                  </a:lnTo>
                  <a:lnTo>
                    <a:pt x="27092" y="372558"/>
                  </a:lnTo>
                  <a:lnTo>
                    <a:pt x="29102" y="373906"/>
                  </a:lnTo>
                  <a:lnTo>
                    <a:pt x="30033" y="374543"/>
                  </a:lnTo>
                  <a:lnTo>
                    <a:pt x="32484" y="376160"/>
                  </a:lnTo>
                  <a:lnTo>
                    <a:pt x="33734" y="377018"/>
                  </a:lnTo>
                  <a:lnTo>
                    <a:pt x="35621" y="378293"/>
                  </a:lnTo>
                  <a:lnTo>
                    <a:pt x="36895" y="379150"/>
                  </a:lnTo>
                  <a:lnTo>
                    <a:pt x="39345" y="380865"/>
                  </a:lnTo>
                  <a:lnTo>
                    <a:pt x="40203" y="381453"/>
                  </a:lnTo>
                  <a:lnTo>
                    <a:pt x="43879" y="383904"/>
                  </a:lnTo>
                  <a:lnTo>
                    <a:pt x="44835" y="384566"/>
                  </a:lnTo>
                  <a:lnTo>
                    <a:pt x="47555" y="386404"/>
                  </a:lnTo>
                  <a:lnTo>
                    <a:pt x="49589" y="387801"/>
                  </a:lnTo>
                  <a:lnTo>
                    <a:pt x="51452" y="389051"/>
                  </a:lnTo>
                  <a:lnTo>
                    <a:pt x="53902" y="390668"/>
                  </a:lnTo>
                  <a:lnTo>
                    <a:pt x="56083" y="392163"/>
                  </a:lnTo>
                  <a:lnTo>
                    <a:pt x="57995" y="393462"/>
                  </a:lnTo>
                  <a:lnTo>
                    <a:pt x="62406" y="396476"/>
                  </a:lnTo>
                  <a:lnTo>
                    <a:pt x="63925" y="397505"/>
                  </a:lnTo>
                  <a:lnTo>
                    <a:pt x="66915" y="399564"/>
                  </a:lnTo>
                  <a:lnTo>
                    <a:pt x="69365" y="401279"/>
                  </a:lnTo>
                  <a:lnTo>
                    <a:pt x="71375" y="402652"/>
                  </a:lnTo>
                  <a:lnTo>
                    <a:pt x="74145" y="404539"/>
                  </a:lnTo>
                  <a:lnTo>
                    <a:pt x="76595" y="406205"/>
                  </a:lnTo>
                  <a:lnTo>
                    <a:pt x="82942" y="410543"/>
                  </a:lnTo>
                  <a:lnTo>
                    <a:pt x="83408" y="410861"/>
                  </a:lnTo>
                  <a:lnTo>
                    <a:pt x="87525" y="413679"/>
                  </a:lnTo>
                  <a:lnTo>
                    <a:pt x="88358" y="414243"/>
                  </a:lnTo>
                  <a:lnTo>
                    <a:pt x="92230" y="416890"/>
                  </a:lnTo>
                  <a:lnTo>
                    <a:pt x="94166" y="418237"/>
                  </a:lnTo>
                  <a:lnTo>
                    <a:pt x="106149" y="426423"/>
                  </a:lnTo>
                  <a:lnTo>
                    <a:pt x="107963" y="427672"/>
                  </a:lnTo>
                  <a:lnTo>
                    <a:pt x="111369" y="430123"/>
                  </a:lnTo>
                  <a:lnTo>
                    <a:pt x="113820" y="431740"/>
                  </a:lnTo>
                  <a:lnTo>
                    <a:pt x="117128" y="434020"/>
                  </a:lnTo>
                  <a:lnTo>
                    <a:pt x="119162" y="435392"/>
                  </a:lnTo>
                  <a:lnTo>
                    <a:pt x="122618" y="437842"/>
                  </a:lnTo>
                  <a:lnTo>
                    <a:pt x="122618" y="437842"/>
                  </a:lnTo>
                  <a:lnTo>
                    <a:pt x="125215" y="439631"/>
                  </a:lnTo>
                  <a:lnTo>
                    <a:pt x="127323" y="441077"/>
                  </a:lnTo>
                  <a:lnTo>
                    <a:pt x="134258" y="445856"/>
                  </a:lnTo>
                  <a:lnTo>
                    <a:pt x="135042" y="446370"/>
                  </a:lnTo>
                  <a:lnTo>
                    <a:pt x="137248" y="447890"/>
                  </a:lnTo>
                  <a:lnTo>
                    <a:pt x="142320" y="451370"/>
                  </a:lnTo>
                  <a:lnTo>
                    <a:pt x="143105" y="451909"/>
                  </a:lnTo>
                  <a:lnTo>
                    <a:pt x="143619" y="452252"/>
                  </a:lnTo>
                  <a:lnTo>
                    <a:pt x="158029" y="462055"/>
                  </a:lnTo>
                  <a:lnTo>
                    <a:pt x="163175" y="465608"/>
                  </a:lnTo>
                  <a:lnTo>
                    <a:pt x="163739" y="465975"/>
                  </a:lnTo>
                  <a:lnTo>
                    <a:pt x="169694" y="470068"/>
                  </a:lnTo>
                  <a:lnTo>
                    <a:pt x="171459" y="471269"/>
                  </a:lnTo>
                  <a:lnTo>
                    <a:pt x="217701" y="503127"/>
                  </a:lnTo>
                  <a:lnTo>
                    <a:pt x="224661" y="507881"/>
                  </a:lnTo>
                  <a:lnTo>
                    <a:pt x="270953" y="539739"/>
                  </a:lnTo>
                  <a:lnTo>
                    <a:pt x="270953" y="539739"/>
                  </a:lnTo>
                  <a:lnTo>
                    <a:pt x="287642" y="551232"/>
                  </a:lnTo>
                  <a:lnTo>
                    <a:pt x="296856" y="557555"/>
                  </a:lnTo>
                  <a:lnTo>
                    <a:pt x="299430" y="559344"/>
                  </a:lnTo>
                  <a:lnTo>
                    <a:pt x="305703" y="563682"/>
                  </a:lnTo>
                  <a:lnTo>
                    <a:pt x="308374" y="565495"/>
                  </a:lnTo>
                  <a:lnTo>
                    <a:pt x="310212" y="566769"/>
                  </a:lnTo>
                  <a:lnTo>
                    <a:pt x="311707" y="567799"/>
                  </a:lnTo>
                  <a:lnTo>
                    <a:pt x="314771" y="569906"/>
                  </a:lnTo>
                  <a:lnTo>
                    <a:pt x="315187" y="570200"/>
                  </a:lnTo>
                  <a:lnTo>
                    <a:pt x="316168" y="570862"/>
                  </a:lnTo>
                  <a:lnTo>
                    <a:pt x="316339" y="570984"/>
                  </a:lnTo>
                  <a:cubicBezTo>
                    <a:pt x="316339" y="570984"/>
                    <a:pt x="325284" y="577871"/>
                    <a:pt x="324573" y="581988"/>
                  </a:cubicBezTo>
                  <a:cubicBezTo>
                    <a:pt x="323862" y="586105"/>
                    <a:pt x="328714" y="592991"/>
                    <a:pt x="333518" y="592991"/>
                  </a:cubicBezTo>
                  <a:cubicBezTo>
                    <a:pt x="338321" y="592991"/>
                    <a:pt x="340404" y="596422"/>
                    <a:pt x="343149" y="601250"/>
                  </a:cubicBezTo>
                  <a:cubicBezTo>
                    <a:pt x="345893" y="606077"/>
                    <a:pt x="345893" y="606739"/>
                    <a:pt x="352780" y="606739"/>
                  </a:cubicBezTo>
                  <a:cubicBezTo>
                    <a:pt x="359666" y="606739"/>
                    <a:pt x="365842" y="610194"/>
                    <a:pt x="366527" y="612253"/>
                  </a:cubicBezTo>
                  <a:cubicBezTo>
                    <a:pt x="367214" y="614311"/>
                    <a:pt x="374100" y="614997"/>
                    <a:pt x="378217" y="614997"/>
                  </a:cubicBezTo>
                  <a:cubicBezTo>
                    <a:pt x="382334" y="614997"/>
                    <a:pt x="387162" y="616370"/>
                    <a:pt x="387848" y="622570"/>
                  </a:cubicBezTo>
                  <a:cubicBezTo>
                    <a:pt x="388534" y="628770"/>
                    <a:pt x="397479" y="628059"/>
                    <a:pt x="394048" y="633573"/>
                  </a:cubicBezTo>
                  <a:cubicBezTo>
                    <a:pt x="390617" y="639087"/>
                    <a:pt x="383044" y="640435"/>
                    <a:pt x="389147" y="646635"/>
                  </a:cubicBezTo>
                  <a:cubicBezTo>
                    <a:pt x="395249" y="652835"/>
                    <a:pt x="405640" y="653521"/>
                    <a:pt x="405640" y="648007"/>
                  </a:cubicBezTo>
                  <a:cubicBezTo>
                    <a:pt x="405640" y="642493"/>
                    <a:pt x="412525" y="641121"/>
                    <a:pt x="421471" y="642493"/>
                  </a:cubicBezTo>
                  <a:cubicBezTo>
                    <a:pt x="422034" y="642591"/>
                    <a:pt x="422598" y="642665"/>
                    <a:pt x="423161" y="642690"/>
                  </a:cubicBezTo>
                  <a:cubicBezTo>
                    <a:pt x="424411" y="642763"/>
                    <a:pt x="425661" y="642641"/>
                    <a:pt x="426886" y="642371"/>
                  </a:cubicBezTo>
                  <a:lnTo>
                    <a:pt x="426886" y="642371"/>
                  </a:lnTo>
                  <a:lnTo>
                    <a:pt x="427866" y="642101"/>
                  </a:lnTo>
                  <a:lnTo>
                    <a:pt x="427989" y="642101"/>
                  </a:lnTo>
                  <a:lnTo>
                    <a:pt x="428945" y="641783"/>
                  </a:lnTo>
                  <a:lnTo>
                    <a:pt x="428945" y="641783"/>
                  </a:lnTo>
                  <a:cubicBezTo>
                    <a:pt x="430146" y="641317"/>
                    <a:pt x="431396" y="640754"/>
                    <a:pt x="432572" y="640190"/>
                  </a:cubicBezTo>
                  <a:lnTo>
                    <a:pt x="432572" y="640190"/>
                  </a:lnTo>
                  <a:lnTo>
                    <a:pt x="433601" y="639749"/>
                  </a:lnTo>
                  <a:lnTo>
                    <a:pt x="433919" y="639626"/>
                  </a:lnTo>
                  <a:lnTo>
                    <a:pt x="434826" y="639308"/>
                  </a:lnTo>
                  <a:lnTo>
                    <a:pt x="435267" y="639136"/>
                  </a:lnTo>
                  <a:lnTo>
                    <a:pt x="436150" y="638866"/>
                  </a:lnTo>
                  <a:lnTo>
                    <a:pt x="436713" y="638695"/>
                  </a:lnTo>
                  <a:lnTo>
                    <a:pt x="437669" y="638475"/>
                  </a:lnTo>
                  <a:lnTo>
                    <a:pt x="438281" y="638327"/>
                  </a:lnTo>
                  <a:lnTo>
                    <a:pt x="439336" y="638156"/>
                  </a:lnTo>
                  <a:lnTo>
                    <a:pt x="440021" y="638156"/>
                  </a:lnTo>
                  <a:cubicBezTo>
                    <a:pt x="440414" y="638156"/>
                    <a:pt x="440855" y="638156"/>
                    <a:pt x="441296" y="638009"/>
                  </a:cubicBezTo>
                  <a:lnTo>
                    <a:pt x="441933" y="638009"/>
                  </a:lnTo>
                  <a:cubicBezTo>
                    <a:pt x="442595" y="638009"/>
                    <a:pt x="443305" y="638009"/>
                    <a:pt x="444065" y="638009"/>
                  </a:cubicBezTo>
                  <a:cubicBezTo>
                    <a:pt x="456441" y="638009"/>
                    <a:pt x="468130" y="636637"/>
                    <a:pt x="477761" y="628378"/>
                  </a:cubicBezTo>
                  <a:cubicBezTo>
                    <a:pt x="487392" y="620119"/>
                    <a:pt x="540350" y="576106"/>
                    <a:pt x="558215" y="566475"/>
                  </a:cubicBezTo>
                  <a:lnTo>
                    <a:pt x="560078" y="565446"/>
                  </a:lnTo>
                  <a:lnTo>
                    <a:pt x="560812" y="565005"/>
                  </a:lnTo>
                  <a:lnTo>
                    <a:pt x="562308" y="564147"/>
                  </a:lnTo>
                  <a:lnTo>
                    <a:pt x="563288" y="563559"/>
                  </a:lnTo>
                  <a:lnTo>
                    <a:pt x="564905" y="562579"/>
                  </a:lnTo>
                  <a:lnTo>
                    <a:pt x="566106" y="561844"/>
                  </a:lnTo>
                  <a:lnTo>
                    <a:pt x="567846" y="560766"/>
                  </a:lnTo>
                  <a:lnTo>
                    <a:pt x="569096" y="559981"/>
                  </a:lnTo>
                  <a:lnTo>
                    <a:pt x="571105" y="558731"/>
                  </a:lnTo>
                  <a:lnTo>
                    <a:pt x="572404" y="557922"/>
                  </a:lnTo>
                  <a:lnTo>
                    <a:pt x="574683" y="556477"/>
                  </a:lnTo>
                  <a:lnTo>
                    <a:pt x="575786" y="555766"/>
                  </a:lnTo>
                  <a:lnTo>
                    <a:pt x="578678" y="553928"/>
                  </a:lnTo>
                  <a:lnTo>
                    <a:pt x="579168" y="553634"/>
                  </a:lnTo>
                  <a:cubicBezTo>
                    <a:pt x="610805" y="533465"/>
                    <a:pt x="664229" y="498544"/>
                    <a:pt x="679913" y="495236"/>
                  </a:cubicBezTo>
                  <a:cubicBezTo>
                    <a:pt x="675379" y="486266"/>
                    <a:pt x="667268" y="471293"/>
                    <a:pt x="664694" y="46761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7" name="Freeform: Shape 1736">
              <a:extLst>
                <a:ext uri="{FF2B5EF4-FFF2-40B4-BE49-F238E27FC236}">
                  <a16:creationId xmlns:a16="http://schemas.microsoft.com/office/drawing/2014/main" xmlns="" id="{886D29ED-B9F2-E723-9C09-A3BAE355E709}"/>
                </a:ext>
              </a:extLst>
            </p:cNvPr>
            <p:cNvSpPr/>
            <p:nvPr/>
          </p:nvSpPr>
          <p:spPr>
            <a:xfrm>
              <a:off x="5144401" y="3733181"/>
              <a:ext cx="188273" cy="148604"/>
            </a:xfrm>
            <a:custGeom>
              <a:avLst/>
              <a:gdLst>
                <a:gd name="connsiteX0" fmla="*/ 187729 w 188273"/>
                <a:gd name="connsiteY0" fmla="*/ 129968 h 148604"/>
                <a:gd name="connsiteX1" fmla="*/ 185278 w 188273"/>
                <a:gd name="connsiteY1" fmla="*/ 121367 h 148604"/>
                <a:gd name="connsiteX2" fmla="*/ 181479 w 188273"/>
                <a:gd name="connsiteY2" fmla="*/ 112079 h 148604"/>
                <a:gd name="connsiteX3" fmla="*/ 173564 w 188273"/>
                <a:gd name="connsiteY3" fmla="*/ 107962 h 148604"/>
                <a:gd name="connsiteX4" fmla="*/ 166016 w 188273"/>
                <a:gd name="connsiteY4" fmla="*/ 101076 h 148604"/>
                <a:gd name="connsiteX5" fmla="*/ 165673 w 188273"/>
                <a:gd name="connsiteY5" fmla="*/ 93846 h 148604"/>
                <a:gd name="connsiteX6" fmla="*/ 166359 w 188273"/>
                <a:gd name="connsiteY6" fmla="*/ 81814 h 148604"/>
                <a:gd name="connsiteX7" fmla="*/ 160502 w 188273"/>
                <a:gd name="connsiteY7" fmla="*/ 73923 h 148604"/>
                <a:gd name="connsiteX8" fmla="*/ 160821 w 188273"/>
                <a:gd name="connsiteY8" fmla="*/ 66081 h 148604"/>
                <a:gd name="connsiteX9" fmla="*/ 160330 w 188273"/>
                <a:gd name="connsiteY9" fmla="*/ 66081 h 148604"/>
                <a:gd name="connsiteX10" fmla="*/ 152072 w 188273"/>
                <a:gd name="connsiteY10" fmla="*/ 55935 h 148604"/>
                <a:gd name="connsiteX11" fmla="*/ 142270 w 188273"/>
                <a:gd name="connsiteY11" fmla="*/ 51279 h 148604"/>
                <a:gd name="connsiteX12" fmla="*/ 127149 w 188273"/>
                <a:gd name="connsiteY12" fmla="*/ 31503 h 148604"/>
                <a:gd name="connsiteX13" fmla="*/ 117518 w 188273"/>
                <a:gd name="connsiteY13" fmla="*/ 17926 h 148604"/>
                <a:gd name="connsiteX14" fmla="*/ 107716 w 188273"/>
                <a:gd name="connsiteY14" fmla="*/ 15010 h 148604"/>
                <a:gd name="connsiteX15" fmla="*/ 97570 w 188273"/>
                <a:gd name="connsiteY15" fmla="*/ 7952 h 148604"/>
                <a:gd name="connsiteX16" fmla="*/ 86224 w 188273"/>
                <a:gd name="connsiteY16" fmla="*/ 1434 h 148604"/>
                <a:gd name="connsiteX17" fmla="*/ 69731 w 188273"/>
                <a:gd name="connsiteY17" fmla="*/ -478 h 148604"/>
                <a:gd name="connsiteX18" fmla="*/ 58385 w 188273"/>
                <a:gd name="connsiteY18" fmla="*/ 1605 h 148604"/>
                <a:gd name="connsiteX19" fmla="*/ 46352 w 188273"/>
                <a:gd name="connsiteY19" fmla="*/ 4179 h 148604"/>
                <a:gd name="connsiteX20" fmla="*/ 36721 w 188273"/>
                <a:gd name="connsiteY20" fmla="*/ 4693 h 148604"/>
                <a:gd name="connsiteX21" fmla="*/ 25890 w 188273"/>
                <a:gd name="connsiteY21" fmla="*/ 5894 h 148604"/>
                <a:gd name="connsiteX22" fmla="*/ 22312 w 188273"/>
                <a:gd name="connsiteY22" fmla="*/ 7560 h 148604"/>
                <a:gd name="connsiteX23" fmla="*/ 23880 w 188273"/>
                <a:gd name="connsiteY23" fmla="*/ 9545 h 148604"/>
                <a:gd name="connsiteX24" fmla="*/ 22312 w 188273"/>
                <a:gd name="connsiteY24" fmla="*/ 7560 h 148604"/>
                <a:gd name="connsiteX25" fmla="*/ 22042 w 188273"/>
                <a:gd name="connsiteY25" fmla="*/ 7781 h 148604"/>
                <a:gd name="connsiteX26" fmla="*/ 20841 w 188273"/>
                <a:gd name="connsiteY26" fmla="*/ 17804 h 148604"/>
                <a:gd name="connsiteX27" fmla="*/ 2535 w 188273"/>
                <a:gd name="connsiteY27" fmla="*/ 49981 h 148604"/>
                <a:gd name="connsiteX28" fmla="*/ 8637 w 188273"/>
                <a:gd name="connsiteY28" fmla="*/ 76030 h 148604"/>
                <a:gd name="connsiteX29" fmla="*/ 11970 w 188273"/>
                <a:gd name="connsiteY29" fmla="*/ 95440 h 148604"/>
                <a:gd name="connsiteX30" fmla="*/ 12534 w 188273"/>
                <a:gd name="connsiteY30" fmla="*/ 103208 h 148604"/>
                <a:gd name="connsiteX31" fmla="*/ 12534 w 188273"/>
                <a:gd name="connsiteY31" fmla="*/ 103600 h 148604"/>
                <a:gd name="connsiteX32" fmla="*/ 22336 w 188273"/>
                <a:gd name="connsiteY32" fmla="*/ 101835 h 148604"/>
                <a:gd name="connsiteX33" fmla="*/ 32482 w 188273"/>
                <a:gd name="connsiteY33" fmla="*/ 104580 h 148604"/>
                <a:gd name="connsiteX34" fmla="*/ 44171 w 188273"/>
                <a:gd name="connsiteY34" fmla="*/ 101493 h 148604"/>
                <a:gd name="connsiteX35" fmla="*/ 52258 w 188273"/>
                <a:gd name="connsiteY35" fmla="*/ 100120 h 148604"/>
                <a:gd name="connsiteX36" fmla="*/ 60002 w 188273"/>
                <a:gd name="connsiteY36" fmla="*/ 96861 h 148604"/>
                <a:gd name="connsiteX37" fmla="*/ 70148 w 188273"/>
                <a:gd name="connsiteY37" fmla="*/ 95292 h 148604"/>
                <a:gd name="connsiteX38" fmla="*/ 81494 w 188273"/>
                <a:gd name="connsiteY38" fmla="*/ 102644 h 148604"/>
                <a:gd name="connsiteX39" fmla="*/ 88846 w 188273"/>
                <a:gd name="connsiteY39" fmla="*/ 107300 h 148604"/>
                <a:gd name="connsiteX40" fmla="*/ 99653 w 188273"/>
                <a:gd name="connsiteY40" fmla="*/ 106443 h 148604"/>
                <a:gd name="connsiteX41" fmla="*/ 105510 w 188273"/>
                <a:gd name="connsiteY41" fmla="*/ 105903 h 148604"/>
                <a:gd name="connsiteX42" fmla="*/ 106662 w 188273"/>
                <a:gd name="connsiteY42" fmla="*/ 110192 h 148604"/>
                <a:gd name="connsiteX43" fmla="*/ 106196 w 188273"/>
                <a:gd name="connsiteY43" fmla="*/ 110804 h 148604"/>
                <a:gd name="connsiteX44" fmla="*/ 97423 w 188273"/>
                <a:gd name="connsiteY44" fmla="*/ 112863 h 148604"/>
                <a:gd name="connsiteX45" fmla="*/ 91247 w 188273"/>
                <a:gd name="connsiteY45" fmla="*/ 115779 h 148604"/>
                <a:gd name="connsiteX46" fmla="*/ 83160 w 188273"/>
                <a:gd name="connsiteY46" fmla="*/ 112006 h 148604"/>
                <a:gd name="connsiteX47" fmla="*/ 75931 w 188273"/>
                <a:gd name="connsiteY47" fmla="*/ 108575 h 148604"/>
                <a:gd name="connsiteX48" fmla="*/ 69584 w 188273"/>
                <a:gd name="connsiteY48" fmla="*/ 106492 h 148604"/>
                <a:gd name="connsiteX49" fmla="*/ 63555 w 188273"/>
                <a:gd name="connsiteY49" fmla="*/ 107031 h 148604"/>
                <a:gd name="connsiteX50" fmla="*/ 51009 w 188273"/>
                <a:gd name="connsiteY50" fmla="*/ 111932 h 148604"/>
                <a:gd name="connsiteX51" fmla="*/ 43264 w 188273"/>
                <a:gd name="connsiteY51" fmla="*/ 114383 h 148604"/>
                <a:gd name="connsiteX52" fmla="*/ 30717 w 188273"/>
                <a:gd name="connsiteY52" fmla="*/ 116833 h 148604"/>
                <a:gd name="connsiteX53" fmla="*/ 16969 w 188273"/>
                <a:gd name="connsiteY53" fmla="*/ 118377 h 148604"/>
                <a:gd name="connsiteX54" fmla="*/ 11137 w 188273"/>
                <a:gd name="connsiteY54" fmla="*/ 120828 h 148604"/>
                <a:gd name="connsiteX55" fmla="*/ 11137 w 188273"/>
                <a:gd name="connsiteY55" fmla="*/ 122151 h 148604"/>
                <a:gd name="connsiteX56" fmla="*/ 13808 w 188273"/>
                <a:gd name="connsiteY56" fmla="*/ 141756 h 148604"/>
                <a:gd name="connsiteX57" fmla="*/ 26306 w 188273"/>
                <a:gd name="connsiteY57" fmla="*/ 141413 h 148604"/>
                <a:gd name="connsiteX58" fmla="*/ 38682 w 188273"/>
                <a:gd name="connsiteY58" fmla="*/ 141756 h 148604"/>
                <a:gd name="connsiteX59" fmla="*/ 52945 w 188273"/>
                <a:gd name="connsiteY59" fmla="*/ 138668 h 148604"/>
                <a:gd name="connsiteX60" fmla="*/ 66349 w 188273"/>
                <a:gd name="connsiteY60" fmla="*/ 133154 h 148604"/>
                <a:gd name="connsiteX61" fmla="*/ 86297 w 188273"/>
                <a:gd name="connsiteY61" fmla="*/ 134527 h 148604"/>
                <a:gd name="connsiteX62" fmla="*/ 107789 w 188273"/>
                <a:gd name="connsiteY62" fmla="*/ 133326 h 148604"/>
                <a:gd name="connsiteX63" fmla="*/ 113205 w 188273"/>
                <a:gd name="connsiteY63" fmla="*/ 133693 h 148604"/>
                <a:gd name="connsiteX64" fmla="*/ 116783 w 188273"/>
                <a:gd name="connsiteY64" fmla="*/ 133056 h 148604"/>
                <a:gd name="connsiteX65" fmla="*/ 117004 w 188273"/>
                <a:gd name="connsiteY65" fmla="*/ 133056 h 148604"/>
                <a:gd name="connsiteX66" fmla="*/ 117739 w 188273"/>
                <a:gd name="connsiteY66" fmla="*/ 133056 h 148604"/>
                <a:gd name="connsiteX67" fmla="*/ 118792 w 188273"/>
                <a:gd name="connsiteY67" fmla="*/ 133228 h 148604"/>
                <a:gd name="connsiteX68" fmla="*/ 134795 w 188273"/>
                <a:gd name="connsiteY68" fmla="*/ 139428 h 148604"/>
                <a:gd name="connsiteX69" fmla="*/ 145627 w 188273"/>
                <a:gd name="connsiteY69" fmla="*/ 143545 h 148604"/>
                <a:gd name="connsiteX70" fmla="*/ 153885 w 188273"/>
                <a:gd name="connsiteY70" fmla="*/ 147662 h 148604"/>
                <a:gd name="connsiteX71" fmla="*/ 164717 w 188273"/>
                <a:gd name="connsiteY71" fmla="*/ 142516 h 148604"/>
                <a:gd name="connsiteX72" fmla="*/ 166188 w 188273"/>
                <a:gd name="connsiteY72" fmla="*/ 142516 h 148604"/>
                <a:gd name="connsiteX73" fmla="*/ 167020 w 188273"/>
                <a:gd name="connsiteY73" fmla="*/ 142516 h 148604"/>
                <a:gd name="connsiteX74" fmla="*/ 167511 w 188273"/>
                <a:gd name="connsiteY74" fmla="*/ 142516 h 148604"/>
                <a:gd name="connsiteX75" fmla="*/ 168417 w 188273"/>
                <a:gd name="connsiteY75" fmla="*/ 142516 h 148604"/>
                <a:gd name="connsiteX76" fmla="*/ 168883 w 188273"/>
                <a:gd name="connsiteY76" fmla="*/ 142516 h 148604"/>
                <a:gd name="connsiteX77" fmla="*/ 170354 w 188273"/>
                <a:gd name="connsiteY77" fmla="*/ 142516 h 148604"/>
                <a:gd name="connsiteX78" fmla="*/ 170819 w 188273"/>
                <a:gd name="connsiteY78" fmla="*/ 142516 h 148604"/>
                <a:gd name="connsiteX79" fmla="*/ 171775 w 188273"/>
                <a:gd name="connsiteY79" fmla="*/ 142516 h 148604"/>
                <a:gd name="connsiteX80" fmla="*/ 172388 w 188273"/>
                <a:gd name="connsiteY80" fmla="*/ 142516 h 148604"/>
                <a:gd name="connsiteX81" fmla="*/ 173245 w 188273"/>
                <a:gd name="connsiteY81" fmla="*/ 142516 h 148604"/>
                <a:gd name="connsiteX82" fmla="*/ 173907 w 188273"/>
                <a:gd name="connsiteY82" fmla="*/ 142516 h 148604"/>
                <a:gd name="connsiteX83" fmla="*/ 175279 w 188273"/>
                <a:gd name="connsiteY83" fmla="*/ 142516 h 148604"/>
                <a:gd name="connsiteX84" fmla="*/ 178097 w 188273"/>
                <a:gd name="connsiteY84" fmla="*/ 142516 h 148604"/>
                <a:gd name="connsiteX85" fmla="*/ 178734 w 188273"/>
                <a:gd name="connsiteY85" fmla="*/ 142516 h 148604"/>
                <a:gd name="connsiteX86" fmla="*/ 179347 w 188273"/>
                <a:gd name="connsiteY86" fmla="*/ 142516 h 148604"/>
                <a:gd name="connsiteX87" fmla="*/ 179960 w 188273"/>
                <a:gd name="connsiteY87" fmla="*/ 142516 h 148604"/>
                <a:gd name="connsiteX88" fmla="*/ 180523 w 188273"/>
                <a:gd name="connsiteY88" fmla="*/ 142516 h 148604"/>
                <a:gd name="connsiteX89" fmla="*/ 181038 w 188273"/>
                <a:gd name="connsiteY89" fmla="*/ 142662 h 148604"/>
                <a:gd name="connsiteX90" fmla="*/ 181528 w 188273"/>
                <a:gd name="connsiteY90" fmla="*/ 142810 h 148604"/>
                <a:gd name="connsiteX91" fmla="*/ 181994 w 188273"/>
                <a:gd name="connsiteY91" fmla="*/ 143030 h 148604"/>
                <a:gd name="connsiteX92" fmla="*/ 182386 w 188273"/>
                <a:gd name="connsiteY92" fmla="*/ 143227 h 148604"/>
                <a:gd name="connsiteX93" fmla="*/ 182803 w 188273"/>
                <a:gd name="connsiteY93" fmla="*/ 143545 h 148604"/>
                <a:gd name="connsiteX94" fmla="*/ 183072 w 188273"/>
                <a:gd name="connsiteY94" fmla="*/ 143766 h 148604"/>
                <a:gd name="connsiteX95" fmla="*/ 186381 w 188273"/>
                <a:gd name="connsiteY95" fmla="*/ 141315 h 148604"/>
                <a:gd name="connsiteX96" fmla="*/ 187729 w 188273"/>
                <a:gd name="connsiteY96" fmla="*/ 129968 h 1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88273" h="148604">
                  <a:moveTo>
                    <a:pt x="187729" y="129968"/>
                  </a:moveTo>
                  <a:cubicBezTo>
                    <a:pt x="187385" y="125827"/>
                    <a:pt x="187385" y="123082"/>
                    <a:pt x="185278" y="121367"/>
                  </a:cubicBezTo>
                  <a:cubicBezTo>
                    <a:pt x="183170" y="119651"/>
                    <a:pt x="182166" y="116196"/>
                    <a:pt x="181479" y="112079"/>
                  </a:cubicBezTo>
                  <a:cubicBezTo>
                    <a:pt x="180793" y="107962"/>
                    <a:pt x="178734" y="108991"/>
                    <a:pt x="173564" y="107962"/>
                  </a:cubicBezTo>
                  <a:cubicBezTo>
                    <a:pt x="168393" y="106933"/>
                    <a:pt x="168663" y="103061"/>
                    <a:pt x="166016" y="101076"/>
                  </a:cubicBezTo>
                  <a:cubicBezTo>
                    <a:pt x="163369" y="99091"/>
                    <a:pt x="164643" y="96959"/>
                    <a:pt x="165673" y="93846"/>
                  </a:cubicBezTo>
                  <a:cubicBezTo>
                    <a:pt x="166457" y="89877"/>
                    <a:pt x="166678" y="85833"/>
                    <a:pt x="166359" y="81814"/>
                  </a:cubicBezTo>
                  <a:cubicBezTo>
                    <a:pt x="166359" y="77697"/>
                    <a:pt x="162904" y="75638"/>
                    <a:pt x="160502" y="73923"/>
                  </a:cubicBezTo>
                  <a:cubicBezTo>
                    <a:pt x="159228" y="72992"/>
                    <a:pt x="159914" y="69316"/>
                    <a:pt x="160821" y="66081"/>
                  </a:cubicBezTo>
                  <a:lnTo>
                    <a:pt x="160330" y="66081"/>
                  </a:lnTo>
                  <a:cubicBezTo>
                    <a:pt x="155699" y="64709"/>
                    <a:pt x="154326" y="59195"/>
                    <a:pt x="152072" y="55935"/>
                  </a:cubicBezTo>
                  <a:cubicBezTo>
                    <a:pt x="149818" y="52676"/>
                    <a:pt x="146239" y="52823"/>
                    <a:pt x="142270" y="51279"/>
                  </a:cubicBezTo>
                  <a:cubicBezTo>
                    <a:pt x="138299" y="49735"/>
                    <a:pt x="129722" y="35816"/>
                    <a:pt x="127149" y="31503"/>
                  </a:cubicBezTo>
                  <a:cubicBezTo>
                    <a:pt x="124576" y="27190"/>
                    <a:pt x="119233" y="20524"/>
                    <a:pt x="117518" y="17926"/>
                  </a:cubicBezTo>
                  <a:cubicBezTo>
                    <a:pt x="115803" y="15328"/>
                    <a:pt x="112617" y="15010"/>
                    <a:pt x="107716" y="15010"/>
                  </a:cubicBezTo>
                  <a:cubicBezTo>
                    <a:pt x="103182" y="15010"/>
                    <a:pt x="99163" y="12192"/>
                    <a:pt x="97570" y="7952"/>
                  </a:cubicBezTo>
                  <a:cubicBezTo>
                    <a:pt x="96369" y="4350"/>
                    <a:pt x="92252" y="3492"/>
                    <a:pt x="86224" y="1434"/>
                  </a:cubicBezTo>
                  <a:cubicBezTo>
                    <a:pt x="80195" y="-625"/>
                    <a:pt x="73162" y="-1507"/>
                    <a:pt x="69731" y="-478"/>
                  </a:cubicBezTo>
                  <a:cubicBezTo>
                    <a:pt x="66031" y="625"/>
                    <a:pt x="62232" y="1311"/>
                    <a:pt x="58385" y="1605"/>
                  </a:cubicBezTo>
                  <a:cubicBezTo>
                    <a:pt x="54072" y="1948"/>
                    <a:pt x="48411" y="2292"/>
                    <a:pt x="46352" y="4179"/>
                  </a:cubicBezTo>
                  <a:cubicBezTo>
                    <a:pt x="43436" y="5968"/>
                    <a:pt x="39809" y="6163"/>
                    <a:pt x="36721" y="4693"/>
                  </a:cubicBezTo>
                  <a:cubicBezTo>
                    <a:pt x="34271" y="3321"/>
                    <a:pt x="32752" y="5036"/>
                    <a:pt x="25890" y="5894"/>
                  </a:cubicBezTo>
                  <a:cubicBezTo>
                    <a:pt x="24566" y="6065"/>
                    <a:pt x="23316" y="6653"/>
                    <a:pt x="22312" y="7560"/>
                  </a:cubicBezTo>
                  <a:lnTo>
                    <a:pt x="23880" y="9545"/>
                  </a:lnTo>
                  <a:lnTo>
                    <a:pt x="22312" y="7560"/>
                  </a:lnTo>
                  <a:lnTo>
                    <a:pt x="22042" y="7781"/>
                  </a:lnTo>
                  <a:cubicBezTo>
                    <a:pt x="22116" y="11163"/>
                    <a:pt x="21699" y="14545"/>
                    <a:pt x="20841" y="17804"/>
                  </a:cubicBezTo>
                  <a:cubicBezTo>
                    <a:pt x="17508" y="31111"/>
                    <a:pt x="8588" y="42776"/>
                    <a:pt x="2535" y="49981"/>
                  </a:cubicBezTo>
                  <a:cubicBezTo>
                    <a:pt x="-3518" y="57185"/>
                    <a:pt x="1433" y="71056"/>
                    <a:pt x="8637" y="76030"/>
                  </a:cubicBezTo>
                  <a:cubicBezTo>
                    <a:pt x="15842" y="81005"/>
                    <a:pt x="8637" y="88283"/>
                    <a:pt x="11970" y="95440"/>
                  </a:cubicBezTo>
                  <a:cubicBezTo>
                    <a:pt x="15303" y="102595"/>
                    <a:pt x="11970" y="94900"/>
                    <a:pt x="12534" y="103208"/>
                  </a:cubicBezTo>
                  <a:lnTo>
                    <a:pt x="12534" y="103600"/>
                  </a:lnTo>
                  <a:cubicBezTo>
                    <a:pt x="15744" y="102742"/>
                    <a:pt x="19028" y="102154"/>
                    <a:pt x="22336" y="101835"/>
                  </a:cubicBezTo>
                  <a:cubicBezTo>
                    <a:pt x="25105" y="101835"/>
                    <a:pt x="28021" y="104286"/>
                    <a:pt x="32482" y="104580"/>
                  </a:cubicBezTo>
                  <a:cubicBezTo>
                    <a:pt x="36942" y="104874"/>
                    <a:pt x="42456" y="103722"/>
                    <a:pt x="44171" y="101493"/>
                  </a:cubicBezTo>
                  <a:cubicBezTo>
                    <a:pt x="45887" y="99262"/>
                    <a:pt x="48313" y="100120"/>
                    <a:pt x="52258" y="100120"/>
                  </a:cubicBezTo>
                  <a:cubicBezTo>
                    <a:pt x="56204" y="100120"/>
                    <a:pt x="59145" y="99434"/>
                    <a:pt x="60002" y="96861"/>
                  </a:cubicBezTo>
                  <a:cubicBezTo>
                    <a:pt x="60860" y="94287"/>
                    <a:pt x="65663" y="95832"/>
                    <a:pt x="70148" y="95292"/>
                  </a:cubicBezTo>
                  <a:cubicBezTo>
                    <a:pt x="74632" y="94753"/>
                    <a:pt x="78578" y="99434"/>
                    <a:pt x="81494" y="102644"/>
                  </a:cubicBezTo>
                  <a:cubicBezTo>
                    <a:pt x="83209" y="105119"/>
                    <a:pt x="85856" y="106810"/>
                    <a:pt x="88846" y="107300"/>
                  </a:cubicBezTo>
                  <a:cubicBezTo>
                    <a:pt x="92448" y="108134"/>
                    <a:pt x="96222" y="107839"/>
                    <a:pt x="99653" y="106443"/>
                  </a:cubicBezTo>
                  <a:cubicBezTo>
                    <a:pt x="101908" y="105560"/>
                    <a:pt x="103452" y="104360"/>
                    <a:pt x="105510" y="105903"/>
                  </a:cubicBezTo>
                  <a:cubicBezTo>
                    <a:pt x="107005" y="106761"/>
                    <a:pt x="107520" y="108697"/>
                    <a:pt x="106662" y="110192"/>
                  </a:cubicBezTo>
                  <a:cubicBezTo>
                    <a:pt x="106539" y="110413"/>
                    <a:pt x="106368" y="110609"/>
                    <a:pt x="106196" y="110804"/>
                  </a:cubicBezTo>
                  <a:cubicBezTo>
                    <a:pt x="103525" y="112324"/>
                    <a:pt x="100486" y="113035"/>
                    <a:pt x="97423" y="112863"/>
                  </a:cubicBezTo>
                  <a:cubicBezTo>
                    <a:pt x="93135" y="112863"/>
                    <a:pt x="93992" y="115951"/>
                    <a:pt x="91247" y="115779"/>
                  </a:cubicBezTo>
                  <a:cubicBezTo>
                    <a:pt x="88184" y="115510"/>
                    <a:pt x="85342" y="114162"/>
                    <a:pt x="83160" y="112006"/>
                  </a:cubicBezTo>
                  <a:cubicBezTo>
                    <a:pt x="81298" y="109972"/>
                    <a:pt x="78701" y="108746"/>
                    <a:pt x="75931" y="108575"/>
                  </a:cubicBezTo>
                  <a:cubicBezTo>
                    <a:pt x="73628" y="108673"/>
                    <a:pt x="71373" y="107937"/>
                    <a:pt x="69584" y="106492"/>
                  </a:cubicBezTo>
                  <a:cubicBezTo>
                    <a:pt x="67844" y="104948"/>
                    <a:pt x="64928" y="104262"/>
                    <a:pt x="63555" y="107031"/>
                  </a:cubicBezTo>
                  <a:cubicBezTo>
                    <a:pt x="62183" y="109800"/>
                    <a:pt x="55297" y="111662"/>
                    <a:pt x="51009" y="111932"/>
                  </a:cubicBezTo>
                  <a:cubicBezTo>
                    <a:pt x="46720" y="112201"/>
                    <a:pt x="45495" y="112447"/>
                    <a:pt x="43264" y="114383"/>
                  </a:cubicBezTo>
                  <a:cubicBezTo>
                    <a:pt x="41034" y="116318"/>
                    <a:pt x="36403" y="116980"/>
                    <a:pt x="30717" y="116833"/>
                  </a:cubicBezTo>
                  <a:cubicBezTo>
                    <a:pt x="25032" y="116686"/>
                    <a:pt x="22116" y="118034"/>
                    <a:pt x="16969" y="118377"/>
                  </a:cubicBezTo>
                  <a:cubicBezTo>
                    <a:pt x="14813" y="118573"/>
                    <a:pt x="12779" y="119431"/>
                    <a:pt x="11137" y="120828"/>
                  </a:cubicBezTo>
                  <a:cubicBezTo>
                    <a:pt x="11137" y="121269"/>
                    <a:pt x="11137" y="121686"/>
                    <a:pt x="11137" y="122151"/>
                  </a:cubicBezTo>
                  <a:cubicBezTo>
                    <a:pt x="12019" y="127812"/>
                    <a:pt x="10867" y="137222"/>
                    <a:pt x="13808" y="141756"/>
                  </a:cubicBezTo>
                  <a:cubicBezTo>
                    <a:pt x="17950" y="141242"/>
                    <a:pt x="22140" y="141119"/>
                    <a:pt x="26306" y="141413"/>
                  </a:cubicBezTo>
                  <a:cubicBezTo>
                    <a:pt x="29566" y="142099"/>
                    <a:pt x="33340" y="140898"/>
                    <a:pt x="38682" y="141756"/>
                  </a:cubicBezTo>
                  <a:cubicBezTo>
                    <a:pt x="44024" y="142614"/>
                    <a:pt x="50543" y="141928"/>
                    <a:pt x="52945" y="138668"/>
                  </a:cubicBezTo>
                  <a:cubicBezTo>
                    <a:pt x="55346" y="135409"/>
                    <a:pt x="62232" y="133154"/>
                    <a:pt x="66349" y="133154"/>
                  </a:cubicBezTo>
                  <a:cubicBezTo>
                    <a:pt x="70466" y="133154"/>
                    <a:pt x="77892" y="134527"/>
                    <a:pt x="86297" y="134527"/>
                  </a:cubicBezTo>
                  <a:cubicBezTo>
                    <a:pt x="94703" y="134527"/>
                    <a:pt x="104015" y="133326"/>
                    <a:pt x="107789" y="133326"/>
                  </a:cubicBezTo>
                  <a:cubicBezTo>
                    <a:pt x="110656" y="133326"/>
                    <a:pt x="111735" y="132836"/>
                    <a:pt x="113205" y="133693"/>
                  </a:cubicBezTo>
                  <a:cubicBezTo>
                    <a:pt x="113891" y="133032"/>
                    <a:pt x="114994" y="132885"/>
                    <a:pt x="116783" y="133056"/>
                  </a:cubicBezTo>
                  <a:lnTo>
                    <a:pt x="117004" y="133056"/>
                  </a:lnTo>
                  <a:lnTo>
                    <a:pt x="117739" y="133056"/>
                  </a:lnTo>
                  <a:lnTo>
                    <a:pt x="118792" y="133228"/>
                  </a:lnTo>
                  <a:cubicBezTo>
                    <a:pt x="124993" y="134257"/>
                    <a:pt x="131193" y="135287"/>
                    <a:pt x="134795" y="139428"/>
                  </a:cubicBezTo>
                  <a:cubicBezTo>
                    <a:pt x="138397" y="143570"/>
                    <a:pt x="140456" y="143545"/>
                    <a:pt x="145627" y="143545"/>
                  </a:cubicBezTo>
                  <a:cubicBezTo>
                    <a:pt x="150798" y="143545"/>
                    <a:pt x="150773" y="147147"/>
                    <a:pt x="153885" y="147662"/>
                  </a:cubicBezTo>
                  <a:cubicBezTo>
                    <a:pt x="156998" y="148176"/>
                    <a:pt x="159031" y="142516"/>
                    <a:pt x="164717" y="142516"/>
                  </a:cubicBezTo>
                  <a:lnTo>
                    <a:pt x="166188" y="142516"/>
                  </a:lnTo>
                  <a:lnTo>
                    <a:pt x="167020" y="142516"/>
                  </a:lnTo>
                  <a:lnTo>
                    <a:pt x="167511" y="142516"/>
                  </a:lnTo>
                  <a:lnTo>
                    <a:pt x="168417" y="142516"/>
                  </a:lnTo>
                  <a:lnTo>
                    <a:pt x="168883" y="142516"/>
                  </a:lnTo>
                  <a:lnTo>
                    <a:pt x="170354" y="142516"/>
                  </a:lnTo>
                  <a:lnTo>
                    <a:pt x="170819" y="142516"/>
                  </a:lnTo>
                  <a:lnTo>
                    <a:pt x="171775" y="142516"/>
                  </a:lnTo>
                  <a:lnTo>
                    <a:pt x="172388" y="142516"/>
                  </a:lnTo>
                  <a:lnTo>
                    <a:pt x="173245" y="142516"/>
                  </a:lnTo>
                  <a:lnTo>
                    <a:pt x="173907" y="142516"/>
                  </a:lnTo>
                  <a:lnTo>
                    <a:pt x="175279" y="142516"/>
                  </a:lnTo>
                  <a:lnTo>
                    <a:pt x="178097" y="142516"/>
                  </a:lnTo>
                  <a:lnTo>
                    <a:pt x="178734" y="142516"/>
                  </a:lnTo>
                  <a:lnTo>
                    <a:pt x="179347" y="142516"/>
                  </a:lnTo>
                  <a:lnTo>
                    <a:pt x="179960" y="142516"/>
                  </a:lnTo>
                  <a:lnTo>
                    <a:pt x="180523" y="142516"/>
                  </a:lnTo>
                  <a:lnTo>
                    <a:pt x="181038" y="142662"/>
                  </a:lnTo>
                  <a:lnTo>
                    <a:pt x="181528" y="142810"/>
                  </a:lnTo>
                  <a:lnTo>
                    <a:pt x="181994" y="143030"/>
                  </a:lnTo>
                  <a:lnTo>
                    <a:pt x="182386" y="143227"/>
                  </a:lnTo>
                  <a:cubicBezTo>
                    <a:pt x="182533" y="143324"/>
                    <a:pt x="182680" y="143422"/>
                    <a:pt x="182803" y="143545"/>
                  </a:cubicBezTo>
                  <a:lnTo>
                    <a:pt x="183072" y="143766"/>
                  </a:lnTo>
                  <a:cubicBezTo>
                    <a:pt x="184102" y="142859"/>
                    <a:pt x="185180" y="142197"/>
                    <a:pt x="186381" y="141315"/>
                  </a:cubicBezTo>
                  <a:cubicBezTo>
                    <a:pt x="188758" y="139281"/>
                    <a:pt x="188071" y="134085"/>
                    <a:pt x="187729" y="12996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8" name="Freeform: Shape 1737">
              <a:extLst>
                <a:ext uri="{FF2B5EF4-FFF2-40B4-BE49-F238E27FC236}">
                  <a16:creationId xmlns:a16="http://schemas.microsoft.com/office/drawing/2014/main" xmlns="" id="{695378EC-C9E7-76AB-BDB0-48FFD555B0F4}"/>
                </a:ext>
              </a:extLst>
            </p:cNvPr>
            <p:cNvSpPr/>
            <p:nvPr/>
          </p:nvSpPr>
          <p:spPr>
            <a:xfrm>
              <a:off x="5304533" y="3445101"/>
              <a:ext cx="540080" cy="506371"/>
            </a:xfrm>
            <a:custGeom>
              <a:avLst/>
              <a:gdLst>
                <a:gd name="connsiteX0" fmla="*/ 522425 w 540080"/>
                <a:gd name="connsiteY0" fmla="*/ 209256 h 506371"/>
                <a:gd name="connsiteX1" fmla="*/ 505932 w 540080"/>
                <a:gd name="connsiteY1" fmla="*/ 207883 h 506371"/>
                <a:gd name="connsiteX2" fmla="*/ 510833 w 540080"/>
                <a:gd name="connsiteY2" fmla="*/ 194822 h 506371"/>
                <a:gd name="connsiteX3" fmla="*/ 504633 w 540080"/>
                <a:gd name="connsiteY3" fmla="*/ 183819 h 506371"/>
                <a:gd name="connsiteX4" fmla="*/ 495003 w 540080"/>
                <a:gd name="connsiteY4" fmla="*/ 176246 h 506371"/>
                <a:gd name="connsiteX5" fmla="*/ 483313 w 540080"/>
                <a:gd name="connsiteY5" fmla="*/ 173501 h 506371"/>
                <a:gd name="connsiteX6" fmla="*/ 469565 w 540080"/>
                <a:gd name="connsiteY6" fmla="*/ 167987 h 506371"/>
                <a:gd name="connsiteX7" fmla="*/ 459934 w 540080"/>
                <a:gd name="connsiteY7" fmla="*/ 162498 h 506371"/>
                <a:gd name="connsiteX8" fmla="*/ 450303 w 540080"/>
                <a:gd name="connsiteY8" fmla="*/ 154240 h 506371"/>
                <a:gd name="connsiteX9" fmla="*/ 441358 w 540080"/>
                <a:gd name="connsiteY9" fmla="*/ 143236 h 506371"/>
                <a:gd name="connsiteX10" fmla="*/ 433124 w 540080"/>
                <a:gd name="connsiteY10" fmla="*/ 132233 h 506371"/>
                <a:gd name="connsiteX11" fmla="*/ 432953 w 540080"/>
                <a:gd name="connsiteY11" fmla="*/ 132111 h 506371"/>
                <a:gd name="connsiteX12" fmla="*/ 431973 w 540080"/>
                <a:gd name="connsiteY12" fmla="*/ 131449 h 506371"/>
                <a:gd name="connsiteX13" fmla="*/ 431556 w 540080"/>
                <a:gd name="connsiteY13" fmla="*/ 131154 h 506371"/>
                <a:gd name="connsiteX14" fmla="*/ 428492 w 540080"/>
                <a:gd name="connsiteY14" fmla="*/ 129047 h 506371"/>
                <a:gd name="connsiteX15" fmla="*/ 426998 w 540080"/>
                <a:gd name="connsiteY15" fmla="*/ 128018 h 506371"/>
                <a:gd name="connsiteX16" fmla="*/ 425160 w 540080"/>
                <a:gd name="connsiteY16" fmla="*/ 126744 h 506371"/>
                <a:gd name="connsiteX17" fmla="*/ 422489 w 540080"/>
                <a:gd name="connsiteY17" fmla="*/ 124930 h 506371"/>
                <a:gd name="connsiteX18" fmla="*/ 416215 w 540080"/>
                <a:gd name="connsiteY18" fmla="*/ 120593 h 506371"/>
                <a:gd name="connsiteX19" fmla="*/ 413642 w 540080"/>
                <a:gd name="connsiteY19" fmla="*/ 118804 h 506371"/>
                <a:gd name="connsiteX20" fmla="*/ 404428 w 540080"/>
                <a:gd name="connsiteY20" fmla="*/ 112481 h 506371"/>
                <a:gd name="connsiteX21" fmla="*/ 387739 w 540080"/>
                <a:gd name="connsiteY21" fmla="*/ 100988 h 506371"/>
                <a:gd name="connsiteX22" fmla="*/ 387739 w 540080"/>
                <a:gd name="connsiteY22" fmla="*/ 100988 h 506371"/>
                <a:gd name="connsiteX23" fmla="*/ 341446 w 540080"/>
                <a:gd name="connsiteY23" fmla="*/ 69130 h 506371"/>
                <a:gd name="connsiteX24" fmla="*/ 334487 w 540080"/>
                <a:gd name="connsiteY24" fmla="*/ 64375 h 506371"/>
                <a:gd name="connsiteX25" fmla="*/ 288244 w 540080"/>
                <a:gd name="connsiteY25" fmla="*/ 32517 h 506371"/>
                <a:gd name="connsiteX26" fmla="*/ 286479 w 540080"/>
                <a:gd name="connsiteY26" fmla="*/ 31316 h 506371"/>
                <a:gd name="connsiteX27" fmla="*/ 280524 w 540080"/>
                <a:gd name="connsiteY27" fmla="*/ 27224 h 506371"/>
                <a:gd name="connsiteX28" fmla="*/ 279961 w 540080"/>
                <a:gd name="connsiteY28" fmla="*/ 26857 h 506371"/>
                <a:gd name="connsiteX29" fmla="*/ 274814 w 540080"/>
                <a:gd name="connsiteY29" fmla="*/ 23303 h 506371"/>
                <a:gd name="connsiteX30" fmla="*/ 260405 w 540080"/>
                <a:gd name="connsiteY30" fmla="*/ 13501 h 506371"/>
                <a:gd name="connsiteX31" fmla="*/ 259890 w 540080"/>
                <a:gd name="connsiteY31" fmla="*/ 13157 h 506371"/>
                <a:gd name="connsiteX32" fmla="*/ 259106 w 540080"/>
                <a:gd name="connsiteY32" fmla="*/ 12618 h 506371"/>
                <a:gd name="connsiteX33" fmla="*/ 254033 w 540080"/>
                <a:gd name="connsiteY33" fmla="*/ 9139 h 506371"/>
                <a:gd name="connsiteX34" fmla="*/ 251828 w 540080"/>
                <a:gd name="connsiteY34" fmla="*/ 7619 h 506371"/>
                <a:gd name="connsiteX35" fmla="*/ 251043 w 540080"/>
                <a:gd name="connsiteY35" fmla="*/ 7104 h 506371"/>
                <a:gd name="connsiteX36" fmla="*/ 244108 w 540080"/>
                <a:gd name="connsiteY36" fmla="*/ 2326 h 506371"/>
                <a:gd name="connsiteX37" fmla="*/ 242001 w 540080"/>
                <a:gd name="connsiteY37" fmla="*/ 880 h 506371"/>
                <a:gd name="connsiteX38" fmla="*/ 239403 w 540080"/>
                <a:gd name="connsiteY38" fmla="*/ -909 h 506371"/>
                <a:gd name="connsiteX39" fmla="*/ 186641 w 540080"/>
                <a:gd name="connsiteY39" fmla="*/ 439 h 506371"/>
                <a:gd name="connsiteX40" fmla="*/ 216049 w 540080"/>
                <a:gd name="connsiteY40" fmla="*/ 282088 h 506371"/>
                <a:gd name="connsiteX41" fmla="*/ 224307 w 540080"/>
                <a:gd name="connsiteY41" fmla="*/ 297037 h 506371"/>
                <a:gd name="connsiteX42" fmla="*/ 226366 w 540080"/>
                <a:gd name="connsiteY42" fmla="*/ 308383 h 506371"/>
                <a:gd name="connsiteX43" fmla="*/ 222249 w 540080"/>
                <a:gd name="connsiteY43" fmla="*/ 318186 h 506371"/>
                <a:gd name="connsiteX44" fmla="*/ 220190 w 540080"/>
                <a:gd name="connsiteY44" fmla="*/ 328503 h 506371"/>
                <a:gd name="connsiteX45" fmla="*/ 118048 w 540080"/>
                <a:gd name="connsiteY45" fmla="*/ 328503 h 506371"/>
                <a:gd name="connsiteX46" fmla="*/ 98958 w 540080"/>
                <a:gd name="connsiteY46" fmla="*/ 324386 h 506371"/>
                <a:gd name="connsiteX47" fmla="*/ 88641 w 540080"/>
                <a:gd name="connsiteY47" fmla="*/ 329018 h 506371"/>
                <a:gd name="connsiteX48" fmla="*/ 68546 w 540080"/>
                <a:gd name="connsiteY48" fmla="*/ 329018 h 506371"/>
                <a:gd name="connsiteX49" fmla="*/ 52372 w 540080"/>
                <a:gd name="connsiteY49" fmla="*/ 328503 h 506371"/>
                <a:gd name="connsiteX50" fmla="*/ 45314 w 540080"/>
                <a:gd name="connsiteY50" fmla="*/ 338305 h 506371"/>
                <a:gd name="connsiteX51" fmla="*/ 40413 w 540080"/>
                <a:gd name="connsiteY51" fmla="*/ 338134 h 506371"/>
                <a:gd name="connsiteX52" fmla="*/ 36811 w 540080"/>
                <a:gd name="connsiteY52" fmla="*/ 334017 h 506371"/>
                <a:gd name="connsiteX53" fmla="*/ 32326 w 540080"/>
                <a:gd name="connsiteY53" fmla="*/ 326665 h 506371"/>
                <a:gd name="connsiteX54" fmla="*/ 19950 w 540080"/>
                <a:gd name="connsiteY54" fmla="*/ 324607 h 506371"/>
                <a:gd name="connsiteX55" fmla="*/ 14461 w 540080"/>
                <a:gd name="connsiteY55" fmla="*/ 334580 h 506371"/>
                <a:gd name="connsiteX56" fmla="*/ 11692 w 540080"/>
                <a:gd name="connsiteY56" fmla="*/ 347814 h 506371"/>
                <a:gd name="connsiteX57" fmla="*/ 11152 w 540080"/>
                <a:gd name="connsiteY57" fmla="*/ 349554 h 506371"/>
                <a:gd name="connsiteX58" fmla="*/ 10809 w 540080"/>
                <a:gd name="connsiteY58" fmla="*/ 350117 h 506371"/>
                <a:gd name="connsiteX59" fmla="*/ 10246 w 540080"/>
                <a:gd name="connsiteY59" fmla="*/ 351049 h 506371"/>
                <a:gd name="connsiteX60" fmla="*/ 9584 w 540080"/>
                <a:gd name="connsiteY60" fmla="*/ 351759 h 506371"/>
                <a:gd name="connsiteX61" fmla="*/ 9045 w 540080"/>
                <a:gd name="connsiteY61" fmla="*/ 352299 h 506371"/>
                <a:gd name="connsiteX62" fmla="*/ 7967 w 540080"/>
                <a:gd name="connsiteY62" fmla="*/ 353034 h 506371"/>
                <a:gd name="connsiteX63" fmla="*/ 7623 w 540080"/>
                <a:gd name="connsiteY63" fmla="*/ 353279 h 506371"/>
                <a:gd name="connsiteX64" fmla="*/ 6153 w 540080"/>
                <a:gd name="connsiteY64" fmla="*/ 353916 h 506371"/>
                <a:gd name="connsiteX65" fmla="*/ 6031 w 540080"/>
                <a:gd name="connsiteY65" fmla="*/ 353916 h 506371"/>
                <a:gd name="connsiteX66" fmla="*/ 835 w 540080"/>
                <a:gd name="connsiteY66" fmla="*/ 354210 h 506371"/>
                <a:gd name="connsiteX67" fmla="*/ 835 w 540080"/>
                <a:gd name="connsiteY67" fmla="*/ 354210 h 506371"/>
                <a:gd name="connsiteX68" fmla="*/ 517 w 540080"/>
                <a:gd name="connsiteY68" fmla="*/ 362052 h 506371"/>
                <a:gd name="connsiteX69" fmla="*/ 6374 w 540080"/>
                <a:gd name="connsiteY69" fmla="*/ 369943 h 506371"/>
                <a:gd name="connsiteX70" fmla="*/ 5687 w 540080"/>
                <a:gd name="connsiteY70" fmla="*/ 381975 h 506371"/>
                <a:gd name="connsiteX71" fmla="*/ 6031 w 540080"/>
                <a:gd name="connsiteY71" fmla="*/ 389205 h 506371"/>
                <a:gd name="connsiteX72" fmla="*/ 13579 w 540080"/>
                <a:gd name="connsiteY72" fmla="*/ 396091 h 506371"/>
                <a:gd name="connsiteX73" fmla="*/ 21494 w 540080"/>
                <a:gd name="connsiteY73" fmla="*/ 400208 h 506371"/>
                <a:gd name="connsiteX74" fmla="*/ 25292 w 540080"/>
                <a:gd name="connsiteY74" fmla="*/ 409496 h 506371"/>
                <a:gd name="connsiteX75" fmla="*/ 27743 w 540080"/>
                <a:gd name="connsiteY75" fmla="*/ 418098 h 506371"/>
                <a:gd name="connsiteX76" fmla="*/ 26714 w 540080"/>
                <a:gd name="connsiteY76" fmla="*/ 429101 h 506371"/>
                <a:gd name="connsiteX77" fmla="*/ 23405 w 540080"/>
                <a:gd name="connsiteY77" fmla="*/ 431551 h 506371"/>
                <a:gd name="connsiteX78" fmla="*/ 24116 w 540080"/>
                <a:gd name="connsiteY78" fmla="*/ 433120 h 506371"/>
                <a:gd name="connsiteX79" fmla="*/ 27228 w 540080"/>
                <a:gd name="connsiteY79" fmla="*/ 443952 h 506371"/>
                <a:gd name="connsiteX80" fmla="*/ 37545 w 540080"/>
                <a:gd name="connsiteY80" fmla="*/ 441378 h 506371"/>
                <a:gd name="connsiteX81" fmla="*/ 45265 w 540080"/>
                <a:gd name="connsiteY81" fmla="*/ 439835 h 506371"/>
                <a:gd name="connsiteX82" fmla="*/ 48377 w 540080"/>
                <a:gd name="connsiteY82" fmla="*/ 447579 h 506371"/>
                <a:gd name="connsiteX83" fmla="*/ 56611 w 540080"/>
                <a:gd name="connsiteY83" fmla="*/ 443437 h 506371"/>
                <a:gd name="connsiteX84" fmla="*/ 62811 w 540080"/>
                <a:gd name="connsiteY84" fmla="*/ 437776 h 506371"/>
                <a:gd name="connsiteX85" fmla="*/ 73128 w 540080"/>
                <a:gd name="connsiteY85" fmla="*/ 441378 h 506371"/>
                <a:gd name="connsiteX86" fmla="*/ 81387 w 540080"/>
                <a:gd name="connsiteY86" fmla="*/ 444466 h 506371"/>
                <a:gd name="connsiteX87" fmla="*/ 89645 w 540080"/>
                <a:gd name="connsiteY87" fmla="*/ 435178 h 506371"/>
                <a:gd name="connsiteX88" fmla="*/ 94792 w 540080"/>
                <a:gd name="connsiteY88" fmla="*/ 432090 h 506371"/>
                <a:gd name="connsiteX89" fmla="*/ 105624 w 540080"/>
                <a:gd name="connsiteY89" fmla="*/ 431576 h 506371"/>
                <a:gd name="connsiteX90" fmla="*/ 110280 w 540080"/>
                <a:gd name="connsiteY90" fmla="*/ 443437 h 506371"/>
                <a:gd name="connsiteX91" fmla="*/ 114397 w 540080"/>
                <a:gd name="connsiteY91" fmla="*/ 454269 h 506371"/>
                <a:gd name="connsiteX92" fmla="*/ 119813 w 540080"/>
                <a:gd name="connsiteY92" fmla="*/ 461743 h 506371"/>
                <a:gd name="connsiteX93" fmla="*/ 123930 w 540080"/>
                <a:gd name="connsiteY93" fmla="*/ 467429 h 506371"/>
                <a:gd name="connsiteX94" fmla="*/ 119028 w 540080"/>
                <a:gd name="connsiteY94" fmla="*/ 477476 h 506371"/>
                <a:gd name="connsiteX95" fmla="*/ 128072 w 540080"/>
                <a:gd name="connsiteY95" fmla="*/ 480319 h 506371"/>
                <a:gd name="connsiteX96" fmla="*/ 129615 w 540080"/>
                <a:gd name="connsiteY96" fmla="*/ 492450 h 506371"/>
                <a:gd name="connsiteX97" fmla="*/ 134762 w 540080"/>
                <a:gd name="connsiteY97" fmla="*/ 500953 h 506371"/>
                <a:gd name="connsiteX98" fmla="*/ 134762 w 540080"/>
                <a:gd name="connsiteY98" fmla="*/ 501100 h 506371"/>
                <a:gd name="connsiteX99" fmla="*/ 137899 w 540080"/>
                <a:gd name="connsiteY99" fmla="*/ 504629 h 506371"/>
                <a:gd name="connsiteX100" fmla="*/ 137899 w 540080"/>
                <a:gd name="connsiteY100" fmla="*/ 504629 h 506371"/>
                <a:gd name="connsiteX101" fmla="*/ 138462 w 540080"/>
                <a:gd name="connsiteY101" fmla="*/ 505021 h 506371"/>
                <a:gd name="connsiteX102" fmla="*/ 138462 w 540080"/>
                <a:gd name="connsiteY102" fmla="*/ 505021 h 506371"/>
                <a:gd name="connsiteX103" fmla="*/ 139001 w 540080"/>
                <a:gd name="connsiteY103" fmla="*/ 505291 h 506371"/>
                <a:gd name="connsiteX104" fmla="*/ 139001 w 540080"/>
                <a:gd name="connsiteY104" fmla="*/ 505291 h 506371"/>
                <a:gd name="connsiteX105" fmla="*/ 139516 w 540080"/>
                <a:gd name="connsiteY105" fmla="*/ 505462 h 506371"/>
                <a:gd name="connsiteX106" fmla="*/ 139516 w 540080"/>
                <a:gd name="connsiteY106" fmla="*/ 505462 h 506371"/>
                <a:gd name="connsiteX107" fmla="*/ 140006 w 540080"/>
                <a:gd name="connsiteY107" fmla="*/ 505462 h 506371"/>
                <a:gd name="connsiteX108" fmla="*/ 140643 w 540080"/>
                <a:gd name="connsiteY108" fmla="*/ 505462 h 506371"/>
                <a:gd name="connsiteX109" fmla="*/ 141059 w 540080"/>
                <a:gd name="connsiteY109" fmla="*/ 505315 h 506371"/>
                <a:gd name="connsiteX110" fmla="*/ 141207 w 540080"/>
                <a:gd name="connsiteY110" fmla="*/ 505315 h 506371"/>
                <a:gd name="connsiteX111" fmla="*/ 141575 w 540080"/>
                <a:gd name="connsiteY111" fmla="*/ 505094 h 506371"/>
                <a:gd name="connsiteX112" fmla="*/ 141746 w 540080"/>
                <a:gd name="connsiteY112" fmla="*/ 504972 h 506371"/>
                <a:gd name="connsiteX113" fmla="*/ 142089 w 540080"/>
                <a:gd name="connsiteY113" fmla="*/ 504703 h 506371"/>
                <a:gd name="connsiteX114" fmla="*/ 142285 w 540080"/>
                <a:gd name="connsiteY114" fmla="*/ 504482 h 506371"/>
                <a:gd name="connsiteX115" fmla="*/ 142579 w 540080"/>
                <a:gd name="connsiteY115" fmla="*/ 504164 h 506371"/>
                <a:gd name="connsiteX116" fmla="*/ 142849 w 540080"/>
                <a:gd name="connsiteY116" fmla="*/ 503796 h 506371"/>
                <a:gd name="connsiteX117" fmla="*/ 143069 w 540080"/>
                <a:gd name="connsiteY117" fmla="*/ 503502 h 506371"/>
                <a:gd name="connsiteX118" fmla="*/ 143559 w 540080"/>
                <a:gd name="connsiteY118" fmla="*/ 502717 h 506371"/>
                <a:gd name="connsiteX119" fmla="*/ 152063 w 540080"/>
                <a:gd name="connsiteY119" fmla="*/ 496003 h 506371"/>
                <a:gd name="connsiteX120" fmla="*/ 156964 w 540080"/>
                <a:gd name="connsiteY120" fmla="*/ 499875 h 506371"/>
                <a:gd name="connsiteX121" fmla="*/ 162110 w 540080"/>
                <a:gd name="connsiteY121" fmla="*/ 503477 h 506371"/>
                <a:gd name="connsiteX122" fmla="*/ 173212 w 540080"/>
                <a:gd name="connsiteY122" fmla="*/ 500634 h 506371"/>
                <a:gd name="connsiteX123" fmla="*/ 180956 w 540080"/>
                <a:gd name="connsiteY123" fmla="*/ 496273 h 506371"/>
                <a:gd name="connsiteX124" fmla="*/ 186102 w 540080"/>
                <a:gd name="connsiteY124" fmla="*/ 490856 h 506371"/>
                <a:gd name="connsiteX125" fmla="*/ 194360 w 540080"/>
                <a:gd name="connsiteY125" fmla="*/ 496003 h 506371"/>
                <a:gd name="connsiteX126" fmla="*/ 197203 w 540080"/>
                <a:gd name="connsiteY126" fmla="*/ 503355 h 506371"/>
                <a:gd name="connsiteX127" fmla="*/ 205952 w 540080"/>
                <a:gd name="connsiteY127" fmla="*/ 500267 h 506371"/>
                <a:gd name="connsiteX128" fmla="*/ 214995 w 540080"/>
                <a:gd name="connsiteY128" fmla="*/ 496150 h 506371"/>
                <a:gd name="connsiteX129" fmla="*/ 217446 w 540080"/>
                <a:gd name="connsiteY129" fmla="*/ 496321 h 506371"/>
                <a:gd name="connsiteX130" fmla="*/ 217446 w 540080"/>
                <a:gd name="connsiteY130" fmla="*/ 496321 h 506371"/>
                <a:gd name="connsiteX131" fmla="*/ 219626 w 540080"/>
                <a:gd name="connsiteY131" fmla="*/ 496640 h 506371"/>
                <a:gd name="connsiteX132" fmla="*/ 220067 w 540080"/>
                <a:gd name="connsiteY132" fmla="*/ 484534 h 506371"/>
                <a:gd name="connsiteX133" fmla="*/ 228669 w 540080"/>
                <a:gd name="connsiteY133" fmla="*/ 466644 h 506371"/>
                <a:gd name="connsiteX134" fmla="*/ 223768 w 540080"/>
                <a:gd name="connsiteY134" fmla="*/ 452210 h 506371"/>
                <a:gd name="connsiteX135" fmla="*/ 228253 w 540080"/>
                <a:gd name="connsiteY135" fmla="*/ 446696 h 506371"/>
                <a:gd name="connsiteX136" fmla="*/ 238913 w 540080"/>
                <a:gd name="connsiteY136" fmla="*/ 445324 h 506371"/>
                <a:gd name="connsiteX137" fmla="*/ 251289 w 540080"/>
                <a:gd name="connsiteY137" fmla="*/ 438805 h 506371"/>
                <a:gd name="connsiteX138" fmla="*/ 256778 w 540080"/>
                <a:gd name="connsiteY138" fmla="*/ 421259 h 506371"/>
                <a:gd name="connsiteX139" fmla="*/ 262978 w 540080"/>
                <a:gd name="connsiteY139" fmla="*/ 413344 h 506371"/>
                <a:gd name="connsiteX140" fmla="*/ 264694 w 540080"/>
                <a:gd name="connsiteY140" fmla="*/ 400625 h 506371"/>
                <a:gd name="connsiteX141" fmla="*/ 272266 w 540080"/>
                <a:gd name="connsiteY141" fmla="*/ 394425 h 506371"/>
                <a:gd name="connsiteX142" fmla="*/ 278441 w 540080"/>
                <a:gd name="connsiteY142" fmla="*/ 400282 h 506371"/>
                <a:gd name="connsiteX143" fmla="*/ 287043 w 540080"/>
                <a:gd name="connsiteY143" fmla="*/ 404742 h 506371"/>
                <a:gd name="connsiteX144" fmla="*/ 293586 w 540080"/>
                <a:gd name="connsiteY144" fmla="*/ 398909 h 506371"/>
                <a:gd name="connsiteX145" fmla="*/ 298046 w 540080"/>
                <a:gd name="connsiteY145" fmla="*/ 391680 h 506371"/>
                <a:gd name="connsiteX146" fmla="*/ 306305 w 540080"/>
                <a:gd name="connsiteY146" fmla="*/ 383789 h 506371"/>
                <a:gd name="connsiteX147" fmla="*/ 312481 w 540080"/>
                <a:gd name="connsiteY147" fmla="*/ 373472 h 506371"/>
                <a:gd name="connsiteX148" fmla="*/ 319832 w 540080"/>
                <a:gd name="connsiteY148" fmla="*/ 368301 h 506371"/>
                <a:gd name="connsiteX149" fmla="*/ 328777 w 540080"/>
                <a:gd name="connsiteY149" fmla="*/ 371732 h 506371"/>
                <a:gd name="connsiteX150" fmla="*/ 335320 w 540080"/>
                <a:gd name="connsiteY150" fmla="*/ 367272 h 506371"/>
                <a:gd name="connsiteX151" fmla="*/ 341153 w 540080"/>
                <a:gd name="connsiteY151" fmla="*/ 361782 h 506371"/>
                <a:gd name="connsiteX152" fmla="*/ 348725 w 540080"/>
                <a:gd name="connsiteY152" fmla="*/ 359699 h 506371"/>
                <a:gd name="connsiteX153" fmla="*/ 359385 w 540080"/>
                <a:gd name="connsiteY153" fmla="*/ 353181 h 506371"/>
                <a:gd name="connsiteX154" fmla="*/ 367644 w 540080"/>
                <a:gd name="connsiteY154" fmla="*/ 348696 h 506371"/>
                <a:gd name="connsiteX155" fmla="*/ 378990 w 540080"/>
                <a:gd name="connsiteY155" fmla="*/ 340438 h 506371"/>
                <a:gd name="connsiteX156" fmla="*/ 389993 w 540080"/>
                <a:gd name="connsiteY156" fmla="*/ 341491 h 506371"/>
                <a:gd name="connsiteX157" fmla="*/ 396855 w 540080"/>
                <a:gd name="connsiteY157" fmla="*/ 345608 h 506371"/>
                <a:gd name="connsiteX158" fmla="*/ 398865 w 540080"/>
                <a:gd name="connsiteY158" fmla="*/ 345608 h 506371"/>
                <a:gd name="connsiteX159" fmla="*/ 409329 w 540080"/>
                <a:gd name="connsiteY159" fmla="*/ 345976 h 506371"/>
                <a:gd name="connsiteX160" fmla="*/ 412539 w 540080"/>
                <a:gd name="connsiteY160" fmla="*/ 345976 h 506371"/>
                <a:gd name="connsiteX161" fmla="*/ 413152 w 540080"/>
                <a:gd name="connsiteY161" fmla="*/ 345976 h 506371"/>
                <a:gd name="connsiteX162" fmla="*/ 416803 w 540080"/>
                <a:gd name="connsiteY162" fmla="*/ 345976 h 506371"/>
                <a:gd name="connsiteX163" fmla="*/ 436065 w 540080"/>
                <a:gd name="connsiteY163" fmla="*/ 342888 h 506371"/>
                <a:gd name="connsiteX164" fmla="*/ 452901 w 540080"/>
                <a:gd name="connsiteY164" fmla="*/ 332914 h 506371"/>
                <a:gd name="connsiteX165" fmla="*/ 478019 w 540080"/>
                <a:gd name="connsiteY165" fmla="*/ 332228 h 506371"/>
                <a:gd name="connsiteX166" fmla="*/ 517573 w 540080"/>
                <a:gd name="connsiteY166" fmla="*/ 329115 h 506371"/>
                <a:gd name="connsiteX167" fmla="*/ 532693 w 540080"/>
                <a:gd name="connsiteY167" fmla="*/ 313309 h 506371"/>
                <a:gd name="connsiteX168" fmla="*/ 536810 w 540080"/>
                <a:gd name="connsiteY168" fmla="*/ 298605 h 506371"/>
                <a:gd name="connsiteX169" fmla="*/ 539897 w 540080"/>
                <a:gd name="connsiteY169" fmla="*/ 203865 h 506371"/>
                <a:gd name="connsiteX170" fmla="*/ 538207 w 540080"/>
                <a:gd name="connsiteY170" fmla="*/ 203668 h 506371"/>
                <a:gd name="connsiteX171" fmla="*/ 522425 w 540080"/>
                <a:gd name="connsiteY171" fmla="*/ 209256 h 50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540080" h="506371">
                  <a:moveTo>
                    <a:pt x="522425" y="209256"/>
                  </a:moveTo>
                  <a:cubicBezTo>
                    <a:pt x="522425" y="214770"/>
                    <a:pt x="512108" y="214157"/>
                    <a:pt x="505932" y="207883"/>
                  </a:cubicBezTo>
                  <a:cubicBezTo>
                    <a:pt x="499757" y="201610"/>
                    <a:pt x="507305" y="200311"/>
                    <a:pt x="510833" y="194822"/>
                  </a:cubicBezTo>
                  <a:cubicBezTo>
                    <a:pt x="514362" y="189333"/>
                    <a:pt x="505320" y="189921"/>
                    <a:pt x="504633" y="183819"/>
                  </a:cubicBezTo>
                  <a:cubicBezTo>
                    <a:pt x="503947" y="177716"/>
                    <a:pt x="499144" y="176246"/>
                    <a:pt x="495003" y="176246"/>
                  </a:cubicBezTo>
                  <a:cubicBezTo>
                    <a:pt x="490861" y="176246"/>
                    <a:pt x="483999" y="175560"/>
                    <a:pt x="483313" y="173501"/>
                  </a:cubicBezTo>
                  <a:cubicBezTo>
                    <a:pt x="482627" y="171443"/>
                    <a:pt x="476451" y="167987"/>
                    <a:pt x="469565" y="167987"/>
                  </a:cubicBezTo>
                  <a:cubicBezTo>
                    <a:pt x="462678" y="167987"/>
                    <a:pt x="462703" y="167301"/>
                    <a:pt x="459934" y="162498"/>
                  </a:cubicBezTo>
                  <a:cubicBezTo>
                    <a:pt x="457165" y="157695"/>
                    <a:pt x="455033" y="154240"/>
                    <a:pt x="450303" y="154240"/>
                  </a:cubicBezTo>
                  <a:cubicBezTo>
                    <a:pt x="445573" y="154240"/>
                    <a:pt x="440672" y="147353"/>
                    <a:pt x="441358" y="143236"/>
                  </a:cubicBezTo>
                  <a:cubicBezTo>
                    <a:pt x="442044" y="139119"/>
                    <a:pt x="433124" y="132233"/>
                    <a:pt x="433124" y="132233"/>
                  </a:cubicBezTo>
                  <a:lnTo>
                    <a:pt x="432953" y="132111"/>
                  </a:lnTo>
                  <a:lnTo>
                    <a:pt x="431973" y="131449"/>
                  </a:lnTo>
                  <a:lnTo>
                    <a:pt x="431556" y="131154"/>
                  </a:lnTo>
                  <a:lnTo>
                    <a:pt x="428492" y="129047"/>
                  </a:lnTo>
                  <a:lnTo>
                    <a:pt x="426998" y="128018"/>
                  </a:lnTo>
                  <a:lnTo>
                    <a:pt x="425160" y="126744"/>
                  </a:lnTo>
                  <a:lnTo>
                    <a:pt x="422489" y="124930"/>
                  </a:lnTo>
                  <a:lnTo>
                    <a:pt x="416215" y="120593"/>
                  </a:lnTo>
                  <a:lnTo>
                    <a:pt x="413642" y="118804"/>
                  </a:lnTo>
                  <a:lnTo>
                    <a:pt x="404428" y="112481"/>
                  </a:lnTo>
                  <a:lnTo>
                    <a:pt x="387739" y="100988"/>
                  </a:lnTo>
                  <a:lnTo>
                    <a:pt x="387739" y="100988"/>
                  </a:lnTo>
                  <a:lnTo>
                    <a:pt x="341446" y="69130"/>
                  </a:lnTo>
                  <a:lnTo>
                    <a:pt x="334487" y="64375"/>
                  </a:lnTo>
                  <a:lnTo>
                    <a:pt x="288244" y="32517"/>
                  </a:lnTo>
                  <a:lnTo>
                    <a:pt x="286479" y="31316"/>
                  </a:lnTo>
                  <a:lnTo>
                    <a:pt x="280524" y="27224"/>
                  </a:lnTo>
                  <a:lnTo>
                    <a:pt x="279961" y="26857"/>
                  </a:lnTo>
                  <a:lnTo>
                    <a:pt x="274814" y="23303"/>
                  </a:lnTo>
                  <a:lnTo>
                    <a:pt x="260405" y="13501"/>
                  </a:lnTo>
                  <a:lnTo>
                    <a:pt x="259890" y="13157"/>
                  </a:lnTo>
                  <a:lnTo>
                    <a:pt x="259106" y="12618"/>
                  </a:lnTo>
                  <a:lnTo>
                    <a:pt x="254033" y="9139"/>
                  </a:lnTo>
                  <a:lnTo>
                    <a:pt x="251828" y="7619"/>
                  </a:lnTo>
                  <a:lnTo>
                    <a:pt x="251043" y="7104"/>
                  </a:lnTo>
                  <a:lnTo>
                    <a:pt x="244108" y="2326"/>
                  </a:lnTo>
                  <a:lnTo>
                    <a:pt x="242001" y="880"/>
                  </a:lnTo>
                  <a:lnTo>
                    <a:pt x="239403" y="-909"/>
                  </a:lnTo>
                  <a:lnTo>
                    <a:pt x="186641" y="439"/>
                  </a:lnTo>
                  <a:cubicBezTo>
                    <a:pt x="186641" y="439"/>
                    <a:pt x="216049" y="274345"/>
                    <a:pt x="216049" y="282088"/>
                  </a:cubicBezTo>
                  <a:cubicBezTo>
                    <a:pt x="216049" y="289832"/>
                    <a:pt x="218646" y="292920"/>
                    <a:pt x="224307" y="297037"/>
                  </a:cubicBezTo>
                  <a:cubicBezTo>
                    <a:pt x="229968" y="301154"/>
                    <a:pt x="226366" y="304781"/>
                    <a:pt x="226366" y="308383"/>
                  </a:cubicBezTo>
                  <a:cubicBezTo>
                    <a:pt x="226366" y="311986"/>
                    <a:pt x="227934" y="315098"/>
                    <a:pt x="222249" y="318186"/>
                  </a:cubicBezTo>
                  <a:cubicBezTo>
                    <a:pt x="216563" y="321274"/>
                    <a:pt x="220190" y="328503"/>
                    <a:pt x="220190" y="328503"/>
                  </a:cubicBezTo>
                  <a:lnTo>
                    <a:pt x="118048" y="328503"/>
                  </a:lnTo>
                  <a:cubicBezTo>
                    <a:pt x="109275" y="328503"/>
                    <a:pt x="104129" y="328503"/>
                    <a:pt x="98958" y="324386"/>
                  </a:cubicBezTo>
                  <a:cubicBezTo>
                    <a:pt x="93787" y="320269"/>
                    <a:pt x="90724" y="325415"/>
                    <a:pt x="88641" y="329018"/>
                  </a:cubicBezTo>
                  <a:cubicBezTo>
                    <a:pt x="86558" y="332620"/>
                    <a:pt x="73692" y="331615"/>
                    <a:pt x="68546" y="329018"/>
                  </a:cubicBezTo>
                  <a:cubicBezTo>
                    <a:pt x="63399" y="326420"/>
                    <a:pt x="59086" y="327988"/>
                    <a:pt x="52372" y="328503"/>
                  </a:cubicBezTo>
                  <a:cubicBezTo>
                    <a:pt x="45657" y="329018"/>
                    <a:pt x="46000" y="333846"/>
                    <a:pt x="45314" y="338305"/>
                  </a:cubicBezTo>
                  <a:cubicBezTo>
                    <a:pt x="44628" y="342766"/>
                    <a:pt x="40682" y="341393"/>
                    <a:pt x="40413" y="338134"/>
                  </a:cubicBezTo>
                  <a:cubicBezTo>
                    <a:pt x="40143" y="334875"/>
                    <a:pt x="38526" y="335389"/>
                    <a:pt x="36811" y="334017"/>
                  </a:cubicBezTo>
                  <a:cubicBezTo>
                    <a:pt x="34776" y="331934"/>
                    <a:pt x="33257" y="329410"/>
                    <a:pt x="32326" y="326665"/>
                  </a:cubicBezTo>
                  <a:cubicBezTo>
                    <a:pt x="30610" y="322891"/>
                    <a:pt x="25292" y="322720"/>
                    <a:pt x="19950" y="324607"/>
                  </a:cubicBezTo>
                  <a:cubicBezTo>
                    <a:pt x="14608" y="326494"/>
                    <a:pt x="15049" y="329066"/>
                    <a:pt x="14461" y="334580"/>
                  </a:cubicBezTo>
                  <a:cubicBezTo>
                    <a:pt x="13873" y="340094"/>
                    <a:pt x="12549" y="342839"/>
                    <a:pt x="11692" y="347814"/>
                  </a:cubicBezTo>
                  <a:cubicBezTo>
                    <a:pt x="11594" y="348427"/>
                    <a:pt x="11397" y="348990"/>
                    <a:pt x="11152" y="349554"/>
                  </a:cubicBezTo>
                  <a:cubicBezTo>
                    <a:pt x="11055" y="349750"/>
                    <a:pt x="10932" y="349946"/>
                    <a:pt x="10809" y="350117"/>
                  </a:cubicBezTo>
                  <a:cubicBezTo>
                    <a:pt x="10638" y="350436"/>
                    <a:pt x="10466" y="350755"/>
                    <a:pt x="10246" y="351049"/>
                  </a:cubicBezTo>
                  <a:cubicBezTo>
                    <a:pt x="10049" y="351294"/>
                    <a:pt x="9829" y="351539"/>
                    <a:pt x="9584" y="351759"/>
                  </a:cubicBezTo>
                  <a:cubicBezTo>
                    <a:pt x="9388" y="351931"/>
                    <a:pt x="9241" y="352127"/>
                    <a:pt x="9045" y="352299"/>
                  </a:cubicBezTo>
                  <a:cubicBezTo>
                    <a:pt x="8701" y="352568"/>
                    <a:pt x="8334" y="352813"/>
                    <a:pt x="7967" y="353034"/>
                  </a:cubicBezTo>
                  <a:lnTo>
                    <a:pt x="7623" y="353279"/>
                  </a:lnTo>
                  <a:cubicBezTo>
                    <a:pt x="7158" y="353524"/>
                    <a:pt x="6668" y="353744"/>
                    <a:pt x="6153" y="353916"/>
                  </a:cubicBezTo>
                  <a:lnTo>
                    <a:pt x="6031" y="353916"/>
                  </a:lnTo>
                  <a:cubicBezTo>
                    <a:pt x="4364" y="354504"/>
                    <a:pt x="2551" y="354627"/>
                    <a:pt x="835" y="354210"/>
                  </a:cubicBezTo>
                  <a:lnTo>
                    <a:pt x="835" y="354210"/>
                  </a:lnTo>
                  <a:cubicBezTo>
                    <a:pt x="-71" y="357445"/>
                    <a:pt x="-758" y="361121"/>
                    <a:pt x="517" y="362052"/>
                  </a:cubicBezTo>
                  <a:cubicBezTo>
                    <a:pt x="2967" y="363768"/>
                    <a:pt x="6374" y="365826"/>
                    <a:pt x="6374" y="369943"/>
                  </a:cubicBezTo>
                  <a:cubicBezTo>
                    <a:pt x="6692" y="373962"/>
                    <a:pt x="6472" y="378006"/>
                    <a:pt x="5687" y="381975"/>
                  </a:cubicBezTo>
                  <a:cubicBezTo>
                    <a:pt x="4658" y="385088"/>
                    <a:pt x="3237" y="387147"/>
                    <a:pt x="6031" y="389205"/>
                  </a:cubicBezTo>
                  <a:cubicBezTo>
                    <a:pt x="8824" y="391263"/>
                    <a:pt x="8481" y="395062"/>
                    <a:pt x="13579" y="396091"/>
                  </a:cubicBezTo>
                  <a:cubicBezTo>
                    <a:pt x="18676" y="397120"/>
                    <a:pt x="20931" y="396091"/>
                    <a:pt x="21494" y="400208"/>
                  </a:cubicBezTo>
                  <a:cubicBezTo>
                    <a:pt x="22058" y="404325"/>
                    <a:pt x="23210" y="407781"/>
                    <a:pt x="25292" y="409496"/>
                  </a:cubicBezTo>
                  <a:cubicBezTo>
                    <a:pt x="27375" y="411211"/>
                    <a:pt x="27351" y="413956"/>
                    <a:pt x="27743" y="418098"/>
                  </a:cubicBezTo>
                  <a:cubicBezTo>
                    <a:pt x="28135" y="422239"/>
                    <a:pt x="28772" y="427385"/>
                    <a:pt x="26714" y="429101"/>
                  </a:cubicBezTo>
                  <a:cubicBezTo>
                    <a:pt x="25513" y="430081"/>
                    <a:pt x="24435" y="430743"/>
                    <a:pt x="23405" y="431551"/>
                  </a:cubicBezTo>
                  <a:cubicBezTo>
                    <a:pt x="23822" y="431968"/>
                    <a:pt x="24067" y="432532"/>
                    <a:pt x="24116" y="433120"/>
                  </a:cubicBezTo>
                  <a:cubicBezTo>
                    <a:pt x="24630" y="438291"/>
                    <a:pt x="23601" y="443437"/>
                    <a:pt x="27228" y="443952"/>
                  </a:cubicBezTo>
                  <a:cubicBezTo>
                    <a:pt x="30855" y="444466"/>
                    <a:pt x="36516" y="446010"/>
                    <a:pt x="37545" y="441378"/>
                  </a:cubicBezTo>
                  <a:cubicBezTo>
                    <a:pt x="38575" y="436747"/>
                    <a:pt x="44751" y="435693"/>
                    <a:pt x="45265" y="439835"/>
                  </a:cubicBezTo>
                  <a:cubicBezTo>
                    <a:pt x="45780" y="443976"/>
                    <a:pt x="43721" y="446525"/>
                    <a:pt x="48377" y="447579"/>
                  </a:cubicBezTo>
                  <a:cubicBezTo>
                    <a:pt x="53033" y="448632"/>
                    <a:pt x="55582" y="447579"/>
                    <a:pt x="56611" y="443437"/>
                  </a:cubicBezTo>
                  <a:cubicBezTo>
                    <a:pt x="57641" y="439296"/>
                    <a:pt x="56097" y="437262"/>
                    <a:pt x="62811" y="437776"/>
                  </a:cubicBezTo>
                  <a:cubicBezTo>
                    <a:pt x="69526" y="438291"/>
                    <a:pt x="70556" y="438291"/>
                    <a:pt x="73128" y="441378"/>
                  </a:cubicBezTo>
                  <a:cubicBezTo>
                    <a:pt x="75702" y="444466"/>
                    <a:pt x="77246" y="444981"/>
                    <a:pt x="81387" y="444466"/>
                  </a:cubicBezTo>
                  <a:cubicBezTo>
                    <a:pt x="85529" y="443952"/>
                    <a:pt x="86533" y="435178"/>
                    <a:pt x="89645" y="435178"/>
                  </a:cubicBezTo>
                  <a:cubicBezTo>
                    <a:pt x="92758" y="435178"/>
                    <a:pt x="94792" y="435178"/>
                    <a:pt x="94792" y="432090"/>
                  </a:cubicBezTo>
                  <a:cubicBezTo>
                    <a:pt x="94792" y="429003"/>
                    <a:pt x="103050" y="425400"/>
                    <a:pt x="105624" y="431576"/>
                  </a:cubicBezTo>
                  <a:cubicBezTo>
                    <a:pt x="108197" y="437752"/>
                    <a:pt x="106408" y="441893"/>
                    <a:pt x="110280" y="443437"/>
                  </a:cubicBezTo>
                  <a:cubicBezTo>
                    <a:pt x="114152" y="444981"/>
                    <a:pt x="114397" y="451695"/>
                    <a:pt x="114397" y="454269"/>
                  </a:cubicBezTo>
                  <a:cubicBezTo>
                    <a:pt x="114397" y="456842"/>
                    <a:pt x="113098" y="461229"/>
                    <a:pt x="119813" y="461743"/>
                  </a:cubicBezTo>
                  <a:cubicBezTo>
                    <a:pt x="126527" y="462258"/>
                    <a:pt x="126013" y="464856"/>
                    <a:pt x="123930" y="467429"/>
                  </a:cubicBezTo>
                  <a:cubicBezTo>
                    <a:pt x="121847" y="470001"/>
                    <a:pt x="114397" y="476716"/>
                    <a:pt x="119028" y="477476"/>
                  </a:cubicBezTo>
                  <a:cubicBezTo>
                    <a:pt x="123660" y="478236"/>
                    <a:pt x="127287" y="475932"/>
                    <a:pt x="128072" y="480319"/>
                  </a:cubicBezTo>
                  <a:cubicBezTo>
                    <a:pt x="128855" y="484705"/>
                    <a:pt x="123415" y="490122"/>
                    <a:pt x="129615" y="492450"/>
                  </a:cubicBezTo>
                  <a:cubicBezTo>
                    <a:pt x="135815" y="494777"/>
                    <a:pt x="131159" y="495782"/>
                    <a:pt x="134762" y="500953"/>
                  </a:cubicBezTo>
                  <a:lnTo>
                    <a:pt x="134762" y="501100"/>
                  </a:lnTo>
                  <a:cubicBezTo>
                    <a:pt x="135644" y="502423"/>
                    <a:pt x="136698" y="503600"/>
                    <a:pt x="137899" y="504629"/>
                  </a:cubicBezTo>
                  <a:lnTo>
                    <a:pt x="137899" y="504629"/>
                  </a:lnTo>
                  <a:lnTo>
                    <a:pt x="138462" y="505021"/>
                  </a:lnTo>
                  <a:lnTo>
                    <a:pt x="138462" y="505021"/>
                  </a:lnTo>
                  <a:lnTo>
                    <a:pt x="139001" y="505291"/>
                  </a:lnTo>
                  <a:lnTo>
                    <a:pt x="139001" y="505291"/>
                  </a:lnTo>
                  <a:lnTo>
                    <a:pt x="139516" y="505462"/>
                  </a:lnTo>
                  <a:lnTo>
                    <a:pt x="139516" y="505462"/>
                  </a:lnTo>
                  <a:lnTo>
                    <a:pt x="140006" y="505462"/>
                  </a:lnTo>
                  <a:lnTo>
                    <a:pt x="140643" y="505462"/>
                  </a:lnTo>
                  <a:lnTo>
                    <a:pt x="141059" y="505315"/>
                  </a:lnTo>
                  <a:lnTo>
                    <a:pt x="141207" y="505315"/>
                  </a:lnTo>
                  <a:lnTo>
                    <a:pt x="141575" y="505094"/>
                  </a:lnTo>
                  <a:lnTo>
                    <a:pt x="141746" y="504972"/>
                  </a:lnTo>
                  <a:lnTo>
                    <a:pt x="142089" y="504703"/>
                  </a:lnTo>
                  <a:lnTo>
                    <a:pt x="142285" y="504482"/>
                  </a:lnTo>
                  <a:lnTo>
                    <a:pt x="142579" y="504164"/>
                  </a:lnTo>
                  <a:cubicBezTo>
                    <a:pt x="142579" y="504164"/>
                    <a:pt x="142751" y="503918"/>
                    <a:pt x="142849" y="503796"/>
                  </a:cubicBezTo>
                  <a:lnTo>
                    <a:pt x="143069" y="503502"/>
                  </a:lnTo>
                  <a:cubicBezTo>
                    <a:pt x="143241" y="503257"/>
                    <a:pt x="143388" y="502987"/>
                    <a:pt x="143559" y="502717"/>
                  </a:cubicBezTo>
                  <a:cubicBezTo>
                    <a:pt x="146132" y="498062"/>
                    <a:pt x="148975" y="496003"/>
                    <a:pt x="152063" y="496003"/>
                  </a:cubicBezTo>
                  <a:cubicBezTo>
                    <a:pt x="155150" y="496003"/>
                    <a:pt x="156964" y="497816"/>
                    <a:pt x="156964" y="499875"/>
                  </a:cubicBezTo>
                  <a:cubicBezTo>
                    <a:pt x="156964" y="501933"/>
                    <a:pt x="157479" y="503477"/>
                    <a:pt x="162110" y="503477"/>
                  </a:cubicBezTo>
                  <a:cubicBezTo>
                    <a:pt x="166742" y="503477"/>
                    <a:pt x="172942" y="504776"/>
                    <a:pt x="173212" y="500634"/>
                  </a:cubicBezTo>
                  <a:cubicBezTo>
                    <a:pt x="173482" y="496493"/>
                    <a:pt x="180956" y="501149"/>
                    <a:pt x="180956" y="496273"/>
                  </a:cubicBezTo>
                  <a:cubicBezTo>
                    <a:pt x="180956" y="491395"/>
                    <a:pt x="180956" y="490856"/>
                    <a:pt x="186102" y="490856"/>
                  </a:cubicBezTo>
                  <a:cubicBezTo>
                    <a:pt x="191249" y="490856"/>
                    <a:pt x="194606" y="490587"/>
                    <a:pt x="194360" y="496003"/>
                  </a:cubicBezTo>
                  <a:cubicBezTo>
                    <a:pt x="194116" y="501419"/>
                    <a:pt x="192817" y="503355"/>
                    <a:pt x="197203" y="503355"/>
                  </a:cubicBezTo>
                  <a:cubicBezTo>
                    <a:pt x="201590" y="503355"/>
                    <a:pt x="204923" y="504139"/>
                    <a:pt x="205952" y="500267"/>
                  </a:cubicBezTo>
                  <a:cubicBezTo>
                    <a:pt x="206981" y="496395"/>
                    <a:pt x="209579" y="495880"/>
                    <a:pt x="214995" y="496150"/>
                  </a:cubicBezTo>
                  <a:cubicBezTo>
                    <a:pt x="215828" y="496150"/>
                    <a:pt x="216612" y="496150"/>
                    <a:pt x="217446" y="496321"/>
                  </a:cubicBezTo>
                  <a:lnTo>
                    <a:pt x="217446" y="496321"/>
                  </a:lnTo>
                  <a:lnTo>
                    <a:pt x="219626" y="496640"/>
                  </a:lnTo>
                  <a:cubicBezTo>
                    <a:pt x="219823" y="492645"/>
                    <a:pt x="220067" y="487205"/>
                    <a:pt x="220067" y="484534"/>
                  </a:cubicBezTo>
                  <a:cubicBezTo>
                    <a:pt x="220067" y="480074"/>
                    <a:pt x="229355" y="472845"/>
                    <a:pt x="228669" y="466644"/>
                  </a:cubicBezTo>
                  <a:cubicBezTo>
                    <a:pt x="227983" y="460444"/>
                    <a:pt x="225900" y="452896"/>
                    <a:pt x="223768" y="452210"/>
                  </a:cubicBezTo>
                  <a:cubicBezTo>
                    <a:pt x="221636" y="451524"/>
                    <a:pt x="223425" y="446353"/>
                    <a:pt x="228253" y="446696"/>
                  </a:cubicBezTo>
                  <a:cubicBezTo>
                    <a:pt x="233080" y="447040"/>
                    <a:pt x="237173" y="448437"/>
                    <a:pt x="238913" y="445324"/>
                  </a:cubicBezTo>
                  <a:cubicBezTo>
                    <a:pt x="240653" y="442212"/>
                    <a:pt x="249916" y="443265"/>
                    <a:pt x="251289" y="438805"/>
                  </a:cubicBezTo>
                  <a:cubicBezTo>
                    <a:pt x="252661" y="434345"/>
                    <a:pt x="251974" y="422288"/>
                    <a:pt x="256778" y="421259"/>
                  </a:cubicBezTo>
                  <a:cubicBezTo>
                    <a:pt x="261581" y="420230"/>
                    <a:pt x="264130" y="418171"/>
                    <a:pt x="262978" y="413344"/>
                  </a:cubicBezTo>
                  <a:cubicBezTo>
                    <a:pt x="261826" y="408516"/>
                    <a:pt x="259890" y="404742"/>
                    <a:pt x="264694" y="400625"/>
                  </a:cubicBezTo>
                  <a:cubicBezTo>
                    <a:pt x="269497" y="396507"/>
                    <a:pt x="267781" y="392366"/>
                    <a:pt x="272266" y="394425"/>
                  </a:cubicBezTo>
                  <a:cubicBezTo>
                    <a:pt x="276750" y="396483"/>
                    <a:pt x="275011" y="399939"/>
                    <a:pt x="278441" y="400282"/>
                  </a:cubicBezTo>
                  <a:cubicBezTo>
                    <a:pt x="281872" y="400625"/>
                    <a:pt x="283612" y="404742"/>
                    <a:pt x="287043" y="404742"/>
                  </a:cubicBezTo>
                  <a:cubicBezTo>
                    <a:pt x="290474" y="404742"/>
                    <a:pt x="293586" y="404056"/>
                    <a:pt x="293586" y="398909"/>
                  </a:cubicBezTo>
                  <a:cubicBezTo>
                    <a:pt x="293586" y="393763"/>
                    <a:pt x="293586" y="391680"/>
                    <a:pt x="298046" y="391680"/>
                  </a:cubicBezTo>
                  <a:cubicBezTo>
                    <a:pt x="302457" y="391680"/>
                    <a:pt x="306109" y="388200"/>
                    <a:pt x="306305" y="383789"/>
                  </a:cubicBezTo>
                  <a:cubicBezTo>
                    <a:pt x="306991" y="378888"/>
                    <a:pt x="308363" y="374844"/>
                    <a:pt x="312481" y="373472"/>
                  </a:cubicBezTo>
                  <a:cubicBezTo>
                    <a:pt x="316597" y="372099"/>
                    <a:pt x="314220" y="367958"/>
                    <a:pt x="319832" y="368301"/>
                  </a:cubicBezTo>
                  <a:cubicBezTo>
                    <a:pt x="325444" y="368644"/>
                    <a:pt x="325346" y="371732"/>
                    <a:pt x="328777" y="371732"/>
                  </a:cubicBezTo>
                  <a:cubicBezTo>
                    <a:pt x="332208" y="371732"/>
                    <a:pt x="335320" y="371389"/>
                    <a:pt x="335320" y="367272"/>
                  </a:cubicBezTo>
                  <a:cubicBezTo>
                    <a:pt x="335320" y="363155"/>
                    <a:pt x="337036" y="361072"/>
                    <a:pt x="341153" y="361782"/>
                  </a:cubicBezTo>
                  <a:cubicBezTo>
                    <a:pt x="345270" y="362493"/>
                    <a:pt x="346667" y="362444"/>
                    <a:pt x="348725" y="359699"/>
                  </a:cubicBezTo>
                  <a:cubicBezTo>
                    <a:pt x="350783" y="356955"/>
                    <a:pt x="352499" y="351784"/>
                    <a:pt x="359385" y="353181"/>
                  </a:cubicBezTo>
                  <a:cubicBezTo>
                    <a:pt x="366272" y="354578"/>
                    <a:pt x="363845" y="353867"/>
                    <a:pt x="367644" y="348696"/>
                  </a:cubicBezTo>
                  <a:cubicBezTo>
                    <a:pt x="371442" y="343525"/>
                    <a:pt x="373476" y="340438"/>
                    <a:pt x="378990" y="340438"/>
                  </a:cubicBezTo>
                  <a:cubicBezTo>
                    <a:pt x="384504" y="340438"/>
                    <a:pt x="388940" y="338722"/>
                    <a:pt x="389993" y="341491"/>
                  </a:cubicBezTo>
                  <a:cubicBezTo>
                    <a:pt x="391047" y="344261"/>
                    <a:pt x="392444" y="345608"/>
                    <a:pt x="396855" y="345608"/>
                  </a:cubicBezTo>
                  <a:lnTo>
                    <a:pt x="398865" y="345608"/>
                  </a:lnTo>
                  <a:cubicBezTo>
                    <a:pt x="401683" y="345608"/>
                    <a:pt x="405285" y="345902"/>
                    <a:pt x="409329" y="345976"/>
                  </a:cubicBezTo>
                  <a:cubicBezTo>
                    <a:pt x="410358" y="345976"/>
                    <a:pt x="411436" y="345976"/>
                    <a:pt x="412539" y="345976"/>
                  </a:cubicBezTo>
                  <a:lnTo>
                    <a:pt x="413152" y="345976"/>
                  </a:lnTo>
                  <a:lnTo>
                    <a:pt x="416803" y="345976"/>
                  </a:lnTo>
                  <a:cubicBezTo>
                    <a:pt x="425062" y="345633"/>
                    <a:pt x="433320" y="347349"/>
                    <a:pt x="436065" y="342888"/>
                  </a:cubicBezTo>
                  <a:cubicBezTo>
                    <a:pt x="439594" y="336884"/>
                    <a:pt x="445941" y="333135"/>
                    <a:pt x="452901" y="332914"/>
                  </a:cubicBezTo>
                  <a:cubicBezTo>
                    <a:pt x="461159" y="332914"/>
                    <a:pt x="467360" y="332228"/>
                    <a:pt x="478019" y="332228"/>
                  </a:cubicBezTo>
                  <a:cubicBezTo>
                    <a:pt x="488680" y="332228"/>
                    <a:pt x="514118" y="332914"/>
                    <a:pt x="517573" y="329115"/>
                  </a:cubicBezTo>
                  <a:cubicBezTo>
                    <a:pt x="521028" y="325317"/>
                    <a:pt x="530977" y="321225"/>
                    <a:pt x="532693" y="313309"/>
                  </a:cubicBezTo>
                  <a:cubicBezTo>
                    <a:pt x="534408" y="305394"/>
                    <a:pt x="533722" y="304021"/>
                    <a:pt x="536810" y="298605"/>
                  </a:cubicBezTo>
                  <a:cubicBezTo>
                    <a:pt x="539481" y="293876"/>
                    <a:pt x="539849" y="223911"/>
                    <a:pt x="539897" y="203865"/>
                  </a:cubicBezTo>
                  <a:cubicBezTo>
                    <a:pt x="539334" y="203840"/>
                    <a:pt x="538770" y="203767"/>
                    <a:pt x="538207" y="203668"/>
                  </a:cubicBezTo>
                  <a:cubicBezTo>
                    <a:pt x="529311" y="202419"/>
                    <a:pt x="522425" y="203791"/>
                    <a:pt x="522425" y="20925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39" name="Freeform: Shape 1738">
              <a:extLst>
                <a:ext uri="{FF2B5EF4-FFF2-40B4-BE49-F238E27FC236}">
                  <a16:creationId xmlns:a16="http://schemas.microsoft.com/office/drawing/2014/main" xmlns="" id="{ABD604C1-B2F9-BDC5-0738-5D49EEE5B00A}"/>
                </a:ext>
              </a:extLst>
            </p:cNvPr>
            <p:cNvSpPr/>
            <p:nvPr/>
          </p:nvSpPr>
          <p:spPr>
            <a:xfrm>
              <a:off x="3725870" y="6126916"/>
              <a:ext cx="67162" cy="50500"/>
            </a:xfrm>
            <a:custGeom>
              <a:avLst/>
              <a:gdLst>
                <a:gd name="connsiteX0" fmla="*/ 29679 w 67162"/>
                <a:gd name="connsiteY0" fmla="*/ 11167 h 50500"/>
                <a:gd name="connsiteX1" fmla="*/ 23454 w 67162"/>
                <a:gd name="connsiteY1" fmla="*/ 12466 h 50500"/>
                <a:gd name="connsiteX2" fmla="*/ 14583 w 67162"/>
                <a:gd name="connsiteY2" fmla="*/ 14083 h 50500"/>
                <a:gd name="connsiteX3" fmla="*/ 23013 w 67162"/>
                <a:gd name="connsiteY3" fmla="*/ 20749 h 50500"/>
                <a:gd name="connsiteX4" fmla="*/ 23602 w 67162"/>
                <a:gd name="connsiteY4" fmla="*/ 27856 h 50500"/>
                <a:gd name="connsiteX5" fmla="*/ 16764 w 67162"/>
                <a:gd name="connsiteY5" fmla="*/ 28885 h 50500"/>
                <a:gd name="connsiteX6" fmla="*/ 19215 w 67162"/>
                <a:gd name="connsiteY6" fmla="*/ 37879 h 50500"/>
                <a:gd name="connsiteX7" fmla="*/ 10785 w 67162"/>
                <a:gd name="connsiteY7" fmla="*/ 36286 h 50500"/>
                <a:gd name="connsiteX8" fmla="*/ 1644 w 67162"/>
                <a:gd name="connsiteY8" fmla="*/ 30037 h 50500"/>
                <a:gd name="connsiteX9" fmla="*/ 1791 w 67162"/>
                <a:gd name="connsiteY9" fmla="*/ 34938 h 50500"/>
                <a:gd name="connsiteX10" fmla="*/ 9143 w 67162"/>
                <a:gd name="connsiteY10" fmla="*/ 47706 h 50500"/>
                <a:gd name="connsiteX11" fmla="*/ 23087 w 67162"/>
                <a:gd name="connsiteY11" fmla="*/ 49005 h 50500"/>
                <a:gd name="connsiteX12" fmla="*/ 37791 w 67162"/>
                <a:gd name="connsiteY12" fmla="*/ 43491 h 50500"/>
                <a:gd name="connsiteX13" fmla="*/ 47814 w 67162"/>
                <a:gd name="connsiteY13" fmla="*/ 35649 h 50500"/>
                <a:gd name="connsiteX14" fmla="*/ 60312 w 67162"/>
                <a:gd name="connsiteY14" fmla="*/ 22293 h 50500"/>
                <a:gd name="connsiteX15" fmla="*/ 66977 w 67162"/>
                <a:gd name="connsiteY15" fmla="*/ 15921 h 50500"/>
                <a:gd name="connsiteX16" fmla="*/ 59626 w 67162"/>
                <a:gd name="connsiteY16" fmla="*/ 13593 h 50500"/>
                <a:gd name="connsiteX17" fmla="*/ 52641 w 67162"/>
                <a:gd name="connsiteY17" fmla="*/ 13888 h 50500"/>
                <a:gd name="connsiteX18" fmla="*/ 49014 w 67162"/>
                <a:gd name="connsiteY18" fmla="*/ 5310 h 50500"/>
                <a:gd name="connsiteX19" fmla="*/ 44113 w 67162"/>
                <a:gd name="connsiteY19" fmla="*/ 9966 h 50500"/>
                <a:gd name="connsiteX20" fmla="*/ 42373 w 67162"/>
                <a:gd name="connsiteY20" fmla="*/ 5310 h 50500"/>
                <a:gd name="connsiteX21" fmla="*/ 38893 w 67162"/>
                <a:gd name="connsiteY21" fmla="*/ -792 h 50500"/>
                <a:gd name="connsiteX22" fmla="*/ 34678 w 67162"/>
                <a:gd name="connsiteY22" fmla="*/ 6903 h 50500"/>
                <a:gd name="connsiteX23" fmla="*/ 29679 w 67162"/>
                <a:gd name="connsiteY23" fmla="*/ 11167 h 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162" h="50500">
                  <a:moveTo>
                    <a:pt x="29679" y="11167"/>
                  </a:moveTo>
                  <a:cubicBezTo>
                    <a:pt x="29679" y="11167"/>
                    <a:pt x="29826" y="14206"/>
                    <a:pt x="23454" y="12466"/>
                  </a:cubicBezTo>
                  <a:cubicBezTo>
                    <a:pt x="17083" y="10726"/>
                    <a:pt x="13652" y="11461"/>
                    <a:pt x="14583" y="14083"/>
                  </a:cubicBezTo>
                  <a:cubicBezTo>
                    <a:pt x="15514" y="16706"/>
                    <a:pt x="21935" y="17857"/>
                    <a:pt x="23013" y="20749"/>
                  </a:cubicBezTo>
                  <a:cubicBezTo>
                    <a:pt x="24092" y="23641"/>
                    <a:pt x="28674" y="28101"/>
                    <a:pt x="23602" y="27856"/>
                  </a:cubicBezTo>
                  <a:cubicBezTo>
                    <a:pt x="18529" y="27611"/>
                    <a:pt x="13799" y="26557"/>
                    <a:pt x="16764" y="28885"/>
                  </a:cubicBezTo>
                  <a:cubicBezTo>
                    <a:pt x="19729" y="31213"/>
                    <a:pt x="22425" y="36874"/>
                    <a:pt x="19215" y="37879"/>
                  </a:cubicBezTo>
                  <a:cubicBezTo>
                    <a:pt x="16005" y="38884"/>
                    <a:pt x="12966" y="40060"/>
                    <a:pt x="10785" y="36286"/>
                  </a:cubicBezTo>
                  <a:cubicBezTo>
                    <a:pt x="9094" y="32708"/>
                    <a:pt x="5590" y="30307"/>
                    <a:pt x="1644" y="30037"/>
                  </a:cubicBezTo>
                  <a:cubicBezTo>
                    <a:pt x="-1836" y="30184"/>
                    <a:pt x="492" y="31924"/>
                    <a:pt x="1791" y="34938"/>
                  </a:cubicBezTo>
                  <a:cubicBezTo>
                    <a:pt x="3090" y="37952"/>
                    <a:pt x="5859" y="46554"/>
                    <a:pt x="9143" y="47706"/>
                  </a:cubicBezTo>
                  <a:cubicBezTo>
                    <a:pt x="12427" y="48857"/>
                    <a:pt x="18284" y="50475"/>
                    <a:pt x="23087" y="49005"/>
                  </a:cubicBezTo>
                  <a:cubicBezTo>
                    <a:pt x="27890" y="47535"/>
                    <a:pt x="34262" y="46407"/>
                    <a:pt x="37791" y="43491"/>
                  </a:cubicBezTo>
                  <a:cubicBezTo>
                    <a:pt x="41319" y="40575"/>
                    <a:pt x="42447" y="40452"/>
                    <a:pt x="47814" y="35649"/>
                  </a:cubicBezTo>
                  <a:cubicBezTo>
                    <a:pt x="53180" y="30846"/>
                    <a:pt x="57249" y="24180"/>
                    <a:pt x="60312" y="22293"/>
                  </a:cubicBezTo>
                  <a:cubicBezTo>
                    <a:pt x="63375" y="20406"/>
                    <a:pt x="66831" y="18519"/>
                    <a:pt x="66977" y="15921"/>
                  </a:cubicBezTo>
                  <a:cubicBezTo>
                    <a:pt x="67125" y="13323"/>
                    <a:pt x="61023" y="11265"/>
                    <a:pt x="59626" y="13593"/>
                  </a:cubicBezTo>
                  <a:cubicBezTo>
                    <a:pt x="58229" y="15921"/>
                    <a:pt x="53377" y="17955"/>
                    <a:pt x="52641" y="13888"/>
                  </a:cubicBezTo>
                  <a:cubicBezTo>
                    <a:pt x="51906" y="9819"/>
                    <a:pt x="52372" y="5310"/>
                    <a:pt x="49014" y="5310"/>
                  </a:cubicBezTo>
                  <a:cubicBezTo>
                    <a:pt x="45657" y="5310"/>
                    <a:pt x="46981" y="10407"/>
                    <a:pt x="44113" y="9966"/>
                  </a:cubicBezTo>
                  <a:cubicBezTo>
                    <a:pt x="41246" y="9525"/>
                    <a:pt x="41344" y="8227"/>
                    <a:pt x="42373" y="5310"/>
                  </a:cubicBezTo>
                  <a:cubicBezTo>
                    <a:pt x="43402" y="2394"/>
                    <a:pt x="41344" y="-1650"/>
                    <a:pt x="38893" y="-792"/>
                  </a:cubicBezTo>
                  <a:cubicBezTo>
                    <a:pt x="36443" y="66"/>
                    <a:pt x="38305" y="6045"/>
                    <a:pt x="34678" y="6903"/>
                  </a:cubicBezTo>
                  <a:cubicBezTo>
                    <a:pt x="31052" y="7761"/>
                    <a:pt x="30022" y="8986"/>
                    <a:pt x="29679" y="111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0" name="Freeform: Shape 1739">
              <a:extLst>
                <a:ext uri="{FF2B5EF4-FFF2-40B4-BE49-F238E27FC236}">
                  <a16:creationId xmlns:a16="http://schemas.microsoft.com/office/drawing/2014/main" xmlns="" id="{BD028426-CF6E-96B4-5DA6-1D8787AAEB3F}"/>
                </a:ext>
              </a:extLst>
            </p:cNvPr>
            <p:cNvSpPr/>
            <p:nvPr/>
          </p:nvSpPr>
          <p:spPr>
            <a:xfrm>
              <a:off x="3773135" y="6135199"/>
              <a:ext cx="66252" cy="47040"/>
            </a:xfrm>
            <a:custGeom>
              <a:avLst/>
              <a:gdLst>
                <a:gd name="connsiteX0" fmla="*/ 29662 w 66252"/>
                <a:gd name="connsiteY0" fmla="*/ 997 h 47040"/>
                <a:gd name="connsiteX1" fmla="*/ 21967 w 66252"/>
                <a:gd name="connsiteY1" fmla="*/ 12466 h 47040"/>
                <a:gd name="connsiteX2" fmla="*/ 14419 w 66252"/>
                <a:gd name="connsiteY2" fmla="*/ 21901 h 47040"/>
                <a:gd name="connsiteX3" fmla="*/ 4616 w 66252"/>
                <a:gd name="connsiteY3" fmla="*/ 32659 h 47040"/>
                <a:gd name="connsiteX4" fmla="*/ 1553 w 66252"/>
                <a:gd name="connsiteY4" fmla="*/ 40354 h 47040"/>
                <a:gd name="connsiteX5" fmla="*/ 12899 w 66252"/>
                <a:gd name="connsiteY5" fmla="*/ 45133 h 47040"/>
                <a:gd name="connsiteX6" fmla="*/ 18977 w 66252"/>
                <a:gd name="connsiteY6" fmla="*/ 39178 h 47040"/>
                <a:gd name="connsiteX7" fmla="*/ 24221 w 66252"/>
                <a:gd name="connsiteY7" fmla="*/ 34963 h 47040"/>
                <a:gd name="connsiteX8" fmla="*/ 30176 w 66252"/>
                <a:gd name="connsiteY8" fmla="*/ 38320 h 47040"/>
                <a:gd name="connsiteX9" fmla="*/ 37283 w 66252"/>
                <a:gd name="connsiteY9" fmla="*/ 41065 h 47040"/>
                <a:gd name="connsiteX10" fmla="*/ 36254 w 66252"/>
                <a:gd name="connsiteY10" fmla="*/ 34105 h 47040"/>
                <a:gd name="connsiteX11" fmla="*/ 35396 w 66252"/>
                <a:gd name="connsiteY11" fmla="*/ 29890 h 47040"/>
                <a:gd name="connsiteX12" fmla="*/ 46865 w 66252"/>
                <a:gd name="connsiteY12" fmla="*/ 28297 h 47040"/>
                <a:gd name="connsiteX13" fmla="*/ 51080 w 66252"/>
                <a:gd name="connsiteY13" fmla="*/ 25381 h 47040"/>
                <a:gd name="connsiteX14" fmla="*/ 57451 w 66252"/>
                <a:gd name="connsiteY14" fmla="*/ 23935 h 47040"/>
                <a:gd name="connsiteX15" fmla="*/ 60074 w 66252"/>
                <a:gd name="connsiteY15" fmla="*/ 21338 h 47040"/>
                <a:gd name="connsiteX16" fmla="*/ 66029 w 66252"/>
                <a:gd name="connsiteY16" fmla="*/ 15799 h 47040"/>
                <a:gd name="connsiteX17" fmla="*/ 62402 w 66252"/>
                <a:gd name="connsiteY17" fmla="*/ 7957 h 47040"/>
                <a:gd name="connsiteX18" fmla="*/ 54854 w 66252"/>
                <a:gd name="connsiteY18" fmla="*/ 2468 h 47040"/>
                <a:gd name="connsiteX19" fmla="*/ 46571 w 66252"/>
                <a:gd name="connsiteY19" fmla="*/ 7540 h 47040"/>
                <a:gd name="connsiteX20" fmla="*/ 42503 w 66252"/>
                <a:gd name="connsiteY20" fmla="*/ 188 h 47040"/>
                <a:gd name="connsiteX21" fmla="*/ 29662 w 66252"/>
                <a:gd name="connsiteY21" fmla="*/ 997 h 4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252" h="47040">
                  <a:moveTo>
                    <a:pt x="29662" y="997"/>
                  </a:moveTo>
                  <a:cubicBezTo>
                    <a:pt x="29662" y="997"/>
                    <a:pt x="23412" y="9574"/>
                    <a:pt x="21967" y="12466"/>
                  </a:cubicBezTo>
                  <a:cubicBezTo>
                    <a:pt x="20178" y="16142"/>
                    <a:pt x="17604" y="19352"/>
                    <a:pt x="14419" y="21901"/>
                  </a:cubicBezTo>
                  <a:cubicBezTo>
                    <a:pt x="10939" y="24523"/>
                    <a:pt x="7287" y="31066"/>
                    <a:pt x="4616" y="32659"/>
                  </a:cubicBezTo>
                  <a:cubicBezTo>
                    <a:pt x="1945" y="34252"/>
                    <a:pt x="-2736" y="36703"/>
                    <a:pt x="1553" y="40354"/>
                  </a:cubicBezTo>
                  <a:cubicBezTo>
                    <a:pt x="5842" y="44006"/>
                    <a:pt x="12017" y="48049"/>
                    <a:pt x="12899" y="45133"/>
                  </a:cubicBezTo>
                  <a:cubicBezTo>
                    <a:pt x="13782" y="42217"/>
                    <a:pt x="19124" y="42511"/>
                    <a:pt x="18977" y="39178"/>
                  </a:cubicBezTo>
                  <a:cubicBezTo>
                    <a:pt x="18830" y="35845"/>
                    <a:pt x="21599" y="32929"/>
                    <a:pt x="24221" y="34963"/>
                  </a:cubicBezTo>
                  <a:cubicBezTo>
                    <a:pt x="26843" y="36997"/>
                    <a:pt x="28853" y="36139"/>
                    <a:pt x="30176" y="38320"/>
                  </a:cubicBezTo>
                  <a:cubicBezTo>
                    <a:pt x="31500" y="40502"/>
                    <a:pt x="36254" y="41947"/>
                    <a:pt x="37283" y="41065"/>
                  </a:cubicBezTo>
                  <a:cubicBezTo>
                    <a:pt x="38312" y="40183"/>
                    <a:pt x="39023" y="35404"/>
                    <a:pt x="36254" y="34105"/>
                  </a:cubicBezTo>
                  <a:cubicBezTo>
                    <a:pt x="33484" y="32806"/>
                    <a:pt x="31769" y="30037"/>
                    <a:pt x="35396" y="29890"/>
                  </a:cubicBezTo>
                  <a:cubicBezTo>
                    <a:pt x="39023" y="29743"/>
                    <a:pt x="46571" y="31483"/>
                    <a:pt x="46865" y="28297"/>
                  </a:cubicBezTo>
                  <a:cubicBezTo>
                    <a:pt x="47159" y="25112"/>
                    <a:pt x="46424" y="25258"/>
                    <a:pt x="51080" y="25381"/>
                  </a:cubicBezTo>
                  <a:cubicBezTo>
                    <a:pt x="55736" y="25503"/>
                    <a:pt x="58040" y="25381"/>
                    <a:pt x="57451" y="23935"/>
                  </a:cubicBezTo>
                  <a:cubicBezTo>
                    <a:pt x="56863" y="22489"/>
                    <a:pt x="56888" y="21754"/>
                    <a:pt x="60074" y="21338"/>
                  </a:cubicBezTo>
                  <a:cubicBezTo>
                    <a:pt x="63259" y="20921"/>
                    <a:pt x="66470" y="20455"/>
                    <a:pt x="66029" y="15799"/>
                  </a:cubicBezTo>
                  <a:cubicBezTo>
                    <a:pt x="65587" y="11143"/>
                    <a:pt x="66323" y="7099"/>
                    <a:pt x="62402" y="7957"/>
                  </a:cubicBezTo>
                  <a:cubicBezTo>
                    <a:pt x="58481" y="8815"/>
                    <a:pt x="59951" y="2737"/>
                    <a:pt x="54854" y="2468"/>
                  </a:cubicBezTo>
                  <a:cubicBezTo>
                    <a:pt x="49757" y="2198"/>
                    <a:pt x="51227" y="9574"/>
                    <a:pt x="46571" y="7540"/>
                  </a:cubicBezTo>
                  <a:cubicBezTo>
                    <a:pt x="41915" y="5507"/>
                    <a:pt x="47306" y="1585"/>
                    <a:pt x="42503" y="188"/>
                  </a:cubicBezTo>
                  <a:cubicBezTo>
                    <a:pt x="37700" y="-1208"/>
                    <a:pt x="31255" y="-1601"/>
                    <a:pt x="29662" y="99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1" name="Freeform: Shape 1740">
              <a:extLst>
                <a:ext uri="{FF2B5EF4-FFF2-40B4-BE49-F238E27FC236}">
                  <a16:creationId xmlns:a16="http://schemas.microsoft.com/office/drawing/2014/main" xmlns="" id="{03072695-1DB5-19A9-C630-89059CB44641}"/>
                </a:ext>
              </a:extLst>
            </p:cNvPr>
            <p:cNvSpPr/>
            <p:nvPr/>
          </p:nvSpPr>
          <p:spPr>
            <a:xfrm>
              <a:off x="4457083" y="6259543"/>
              <a:ext cx="74213" cy="41309"/>
            </a:xfrm>
            <a:custGeom>
              <a:avLst/>
              <a:gdLst>
                <a:gd name="connsiteX0" fmla="*/ 14536 w 74213"/>
                <a:gd name="connsiteY0" fmla="*/ -693 h 41309"/>
                <a:gd name="connsiteX1" fmla="*/ -168 w 74213"/>
                <a:gd name="connsiteY1" fmla="*/ 1022 h 41309"/>
                <a:gd name="connsiteX2" fmla="*/ 7846 w 74213"/>
                <a:gd name="connsiteY2" fmla="*/ 5139 h 41309"/>
                <a:gd name="connsiteX3" fmla="*/ 22133 w 74213"/>
                <a:gd name="connsiteY3" fmla="*/ 13790 h 41309"/>
                <a:gd name="connsiteX4" fmla="*/ 30122 w 74213"/>
                <a:gd name="connsiteY4" fmla="*/ 17050 h 41309"/>
                <a:gd name="connsiteX5" fmla="*/ 47448 w 74213"/>
                <a:gd name="connsiteY5" fmla="*/ 27758 h 41309"/>
                <a:gd name="connsiteX6" fmla="*/ 55559 w 74213"/>
                <a:gd name="connsiteY6" fmla="*/ 36189 h 41309"/>
                <a:gd name="connsiteX7" fmla="*/ 64529 w 74213"/>
                <a:gd name="connsiteY7" fmla="*/ 38027 h 41309"/>
                <a:gd name="connsiteX8" fmla="*/ 68646 w 74213"/>
                <a:gd name="connsiteY8" fmla="*/ 31974 h 41309"/>
                <a:gd name="connsiteX9" fmla="*/ 71464 w 74213"/>
                <a:gd name="connsiteY9" fmla="*/ 24622 h 41309"/>
                <a:gd name="connsiteX10" fmla="*/ 58574 w 74213"/>
                <a:gd name="connsiteY10" fmla="*/ 16069 h 41309"/>
                <a:gd name="connsiteX11" fmla="*/ 48967 w 74213"/>
                <a:gd name="connsiteY11" fmla="*/ 9894 h 41309"/>
                <a:gd name="connsiteX12" fmla="*/ 40415 w 74213"/>
                <a:gd name="connsiteY12" fmla="*/ 2983 h 41309"/>
                <a:gd name="connsiteX13" fmla="*/ 23971 w 74213"/>
                <a:gd name="connsiteY13" fmla="*/ 704 h 41309"/>
                <a:gd name="connsiteX14" fmla="*/ 14536 w 74213"/>
                <a:gd name="connsiteY14" fmla="*/ -693 h 4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13" h="41309">
                  <a:moveTo>
                    <a:pt x="14536" y="-693"/>
                  </a:moveTo>
                  <a:cubicBezTo>
                    <a:pt x="14536" y="-693"/>
                    <a:pt x="-731" y="-914"/>
                    <a:pt x="-168" y="1022"/>
                  </a:cubicBezTo>
                  <a:cubicBezTo>
                    <a:pt x="396" y="2959"/>
                    <a:pt x="4734" y="2125"/>
                    <a:pt x="7846" y="5139"/>
                  </a:cubicBezTo>
                  <a:cubicBezTo>
                    <a:pt x="10958" y="8154"/>
                    <a:pt x="16938" y="14452"/>
                    <a:pt x="22133" y="13790"/>
                  </a:cubicBezTo>
                  <a:cubicBezTo>
                    <a:pt x="27329" y="13128"/>
                    <a:pt x="25809" y="12491"/>
                    <a:pt x="30122" y="17050"/>
                  </a:cubicBezTo>
                  <a:cubicBezTo>
                    <a:pt x="34435" y="21607"/>
                    <a:pt x="42890" y="25798"/>
                    <a:pt x="47448" y="27758"/>
                  </a:cubicBezTo>
                  <a:cubicBezTo>
                    <a:pt x="52006" y="29719"/>
                    <a:pt x="55118" y="31876"/>
                    <a:pt x="55559" y="36189"/>
                  </a:cubicBezTo>
                  <a:cubicBezTo>
                    <a:pt x="56001" y="40502"/>
                    <a:pt x="62470" y="42144"/>
                    <a:pt x="64529" y="38027"/>
                  </a:cubicBezTo>
                  <a:cubicBezTo>
                    <a:pt x="66587" y="33910"/>
                    <a:pt x="65289" y="33126"/>
                    <a:pt x="68646" y="31974"/>
                  </a:cubicBezTo>
                  <a:cubicBezTo>
                    <a:pt x="72003" y="30822"/>
                    <a:pt x="77199" y="26338"/>
                    <a:pt x="71464" y="24622"/>
                  </a:cubicBezTo>
                  <a:cubicBezTo>
                    <a:pt x="65730" y="22906"/>
                    <a:pt x="61171" y="20946"/>
                    <a:pt x="58574" y="16069"/>
                  </a:cubicBezTo>
                  <a:cubicBezTo>
                    <a:pt x="55976" y="11192"/>
                    <a:pt x="52423" y="10776"/>
                    <a:pt x="48967" y="9894"/>
                  </a:cubicBezTo>
                  <a:cubicBezTo>
                    <a:pt x="45512" y="9011"/>
                    <a:pt x="44948" y="3620"/>
                    <a:pt x="40415" y="2983"/>
                  </a:cubicBezTo>
                  <a:cubicBezTo>
                    <a:pt x="35881" y="2346"/>
                    <a:pt x="26128" y="2664"/>
                    <a:pt x="23971" y="704"/>
                  </a:cubicBezTo>
                  <a:cubicBezTo>
                    <a:pt x="21815" y="-1256"/>
                    <a:pt x="18090" y="-1012"/>
                    <a:pt x="14536" y="-6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2" name="Freeform: Shape 1741">
              <a:extLst>
                <a:ext uri="{FF2B5EF4-FFF2-40B4-BE49-F238E27FC236}">
                  <a16:creationId xmlns:a16="http://schemas.microsoft.com/office/drawing/2014/main" xmlns="" id="{0D4EFD31-1EEE-9E23-863F-598CD042AAA0}"/>
                </a:ext>
              </a:extLst>
            </p:cNvPr>
            <p:cNvSpPr/>
            <p:nvPr/>
          </p:nvSpPr>
          <p:spPr>
            <a:xfrm>
              <a:off x="3134354" y="3870357"/>
              <a:ext cx="385166" cy="553864"/>
            </a:xfrm>
            <a:custGeom>
              <a:avLst/>
              <a:gdLst>
                <a:gd name="connsiteX0" fmla="*/ 31870 w 385166"/>
                <a:gd name="connsiteY0" fmla="*/ 383936 h 553864"/>
                <a:gd name="connsiteX1" fmla="*/ 46819 w 385166"/>
                <a:gd name="connsiteY1" fmla="*/ 392194 h 553864"/>
                <a:gd name="connsiteX2" fmla="*/ 58704 w 385166"/>
                <a:gd name="connsiteY2" fmla="*/ 403026 h 553864"/>
                <a:gd name="connsiteX3" fmla="*/ 72109 w 385166"/>
                <a:gd name="connsiteY3" fmla="*/ 408197 h 553864"/>
                <a:gd name="connsiteX4" fmla="*/ 83970 w 385166"/>
                <a:gd name="connsiteY4" fmla="*/ 404570 h 553864"/>
                <a:gd name="connsiteX5" fmla="*/ 95831 w 385166"/>
                <a:gd name="connsiteY5" fmla="*/ 403026 h 553864"/>
                <a:gd name="connsiteX6" fmla="*/ 106148 w 385166"/>
                <a:gd name="connsiteY6" fmla="*/ 411799 h 553864"/>
                <a:gd name="connsiteX7" fmla="*/ 119553 w 385166"/>
                <a:gd name="connsiteY7" fmla="*/ 416946 h 553864"/>
                <a:gd name="connsiteX8" fmla="*/ 137615 w 385166"/>
                <a:gd name="connsiteY8" fmla="*/ 419544 h 553864"/>
                <a:gd name="connsiteX9" fmla="*/ 154646 w 385166"/>
                <a:gd name="connsiteY9" fmla="*/ 437580 h 553864"/>
                <a:gd name="connsiteX10" fmla="*/ 161336 w 385166"/>
                <a:gd name="connsiteY10" fmla="*/ 449980 h 553864"/>
                <a:gd name="connsiteX11" fmla="*/ 177339 w 385166"/>
                <a:gd name="connsiteY11" fmla="*/ 460273 h 553864"/>
                <a:gd name="connsiteX12" fmla="*/ 189592 w 385166"/>
                <a:gd name="connsiteY12" fmla="*/ 476275 h 553864"/>
                <a:gd name="connsiteX13" fmla="*/ 194738 w 385166"/>
                <a:gd name="connsiteY13" fmla="*/ 487622 h 553864"/>
                <a:gd name="connsiteX14" fmla="*/ 205570 w 385166"/>
                <a:gd name="connsiteY14" fmla="*/ 494974 h 553864"/>
                <a:gd name="connsiteX15" fmla="*/ 234463 w 385166"/>
                <a:gd name="connsiteY15" fmla="*/ 492400 h 553864"/>
                <a:gd name="connsiteX16" fmla="*/ 242207 w 385166"/>
                <a:gd name="connsiteY16" fmla="*/ 485686 h 553864"/>
                <a:gd name="connsiteX17" fmla="*/ 249926 w 385166"/>
                <a:gd name="connsiteY17" fmla="*/ 492400 h 553864"/>
                <a:gd name="connsiteX18" fmla="*/ 256641 w 385166"/>
                <a:gd name="connsiteY18" fmla="*/ 491346 h 553864"/>
                <a:gd name="connsiteX19" fmla="*/ 266958 w 385166"/>
                <a:gd name="connsiteY19" fmla="*/ 489288 h 553864"/>
                <a:gd name="connsiteX20" fmla="*/ 280878 w 385166"/>
                <a:gd name="connsiteY20" fmla="*/ 494459 h 553864"/>
                <a:gd name="connsiteX21" fmla="*/ 291709 w 385166"/>
                <a:gd name="connsiteY21" fmla="*/ 505805 h 553864"/>
                <a:gd name="connsiteX22" fmla="*/ 282961 w 385166"/>
                <a:gd name="connsiteY22" fmla="*/ 521783 h 553864"/>
                <a:gd name="connsiteX23" fmla="*/ 274702 w 385166"/>
                <a:gd name="connsiteY23" fmla="*/ 540359 h 553864"/>
                <a:gd name="connsiteX24" fmla="*/ 288622 w 385166"/>
                <a:gd name="connsiteY24" fmla="*/ 541903 h 553864"/>
                <a:gd name="connsiteX25" fmla="*/ 298791 w 385166"/>
                <a:gd name="connsiteY25" fmla="*/ 552955 h 553864"/>
                <a:gd name="connsiteX26" fmla="*/ 299453 w 385166"/>
                <a:gd name="connsiteY26" fmla="*/ 542417 h 553864"/>
                <a:gd name="connsiteX27" fmla="*/ 303252 w 385166"/>
                <a:gd name="connsiteY27" fmla="*/ 521783 h 553864"/>
                <a:gd name="connsiteX28" fmla="*/ 308153 w 385166"/>
                <a:gd name="connsiteY28" fmla="*/ 494974 h 553864"/>
                <a:gd name="connsiteX29" fmla="*/ 309182 w 385166"/>
                <a:gd name="connsiteY29" fmla="*/ 479828 h 553864"/>
                <a:gd name="connsiteX30" fmla="*/ 312613 w 385166"/>
                <a:gd name="connsiteY30" fmla="*/ 464365 h 553864"/>
                <a:gd name="connsiteX31" fmla="*/ 314696 w 385166"/>
                <a:gd name="connsiteY31" fmla="*/ 451646 h 553864"/>
                <a:gd name="connsiteX32" fmla="*/ 311584 w 385166"/>
                <a:gd name="connsiteY32" fmla="*/ 439246 h 553864"/>
                <a:gd name="connsiteX33" fmla="*/ 295777 w 385166"/>
                <a:gd name="connsiteY33" fmla="*/ 422411 h 553864"/>
                <a:gd name="connsiteX34" fmla="*/ 294405 w 385166"/>
                <a:gd name="connsiteY34" fmla="*/ 398345 h 553864"/>
                <a:gd name="connsiteX35" fmla="*/ 319156 w 385166"/>
                <a:gd name="connsiteY35" fmla="*/ 393444 h 553864"/>
                <a:gd name="connsiteX36" fmla="*/ 321901 w 385166"/>
                <a:gd name="connsiteY36" fmla="*/ 384843 h 553864"/>
                <a:gd name="connsiteX37" fmla="*/ 304036 w 385166"/>
                <a:gd name="connsiteY37" fmla="*/ 379697 h 553864"/>
                <a:gd name="connsiteX38" fmla="*/ 299135 w 385166"/>
                <a:gd name="connsiteY38" fmla="*/ 361807 h 553864"/>
                <a:gd name="connsiteX39" fmla="*/ 334889 w 385166"/>
                <a:gd name="connsiteY39" fmla="*/ 356906 h 553864"/>
                <a:gd name="connsiteX40" fmla="*/ 348662 w 385166"/>
                <a:gd name="connsiteY40" fmla="*/ 352421 h 553864"/>
                <a:gd name="connsiteX41" fmla="*/ 356920 w 385166"/>
                <a:gd name="connsiteY41" fmla="*/ 353107 h 553864"/>
                <a:gd name="connsiteX42" fmla="*/ 367237 w 385166"/>
                <a:gd name="connsiteY42" fmla="*/ 352764 h 553864"/>
                <a:gd name="connsiteX43" fmla="*/ 377873 w 385166"/>
                <a:gd name="connsiteY43" fmla="*/ 346589 h 553864"/>
                <a:gd name="connsiteX44" fmla="*/ 384073 w 385166"/>
                <a:gd name="connsiteY44" fmla="*/ 334213 h 553864"/>
                <a:gd name="connsiteX45" fmla="*/ 372040 w 385166"/>
                <a:gd name="connsiteY45" fmla="*/ 321494 h 553864"/>
                <a:gd name="connsiteX46" fmla="*/ 380299 w 385166"/>
                <a:gd name="connsiteY46" fmla="*/ 304977 h 553864"/>
                <a:gd name="connsiteX47" fmla="*/ 375814 w 385166"/>
                <a:gd name="connsiteY47" fmla="*/ 292258 h 553864"/>
                <a:gd name="connsiteX48" fmla="*/ 368953 w 385166"/>
                <a:gd name="connsiteY48" fmla="*/ 280569 h 553864"/>
                <a:gd name="connsiteX49" fmla="*/ 365154 w 385166"/>
                <a:gd name="connsiteY49" fmla="*/ 259224 h 553864"/>
                <a:gd name="connsiteX50" fmla="*/ 365841 w 385166"/>
                <a:gd name="connsiteY50" fmla="*/ 244520 h 553864"/>
                <a:gd name="connsiteX51" fmla="*/ 370325 w 385166"/>
                <a:gd name="connsiteY51" fmla="*/ 234546 h 553864"/>
                <a:gd name="connsiteX52" fmla="*/ 374442 w 385166"/>
                <a:gd name="connsiteY52" fmla="*/ 222857 h 553864"/>
                <a:gd name="connsiteX53" fmla="*/ 378584 w 385166"/>
                <a:gd name="connsiteY53" fmla="*/ 211854 h 553864"/>
                <a:gd name="connsiteX54" fmla="*/ 368953 w 385166"/>
                <a:gd name="connsiteY54" fmla="*/ 204648 h 553864"/>
                <a:gd name="connsiteX55" fmla="*/ 358979 w 385166"/>
                <a:gd name="connsiteY55" fmla="*/ 207736 h 553864"/>
                <a:gd name="connsiteX56" fmla="*/ 334203 w 385166"/>
                <a:gd name="connsiteY56" fmla="*/ 210187 h 553864"/>
                <a:gd name="connsiteX57" fmla="*/ 321950 w 385166"/>
                <a:gd name="connsiteY57" fmla="*/ 211559 h 553864"/>
                <a:gd name="connsiteX58" fmla="*/ 313348 w 385166"/>
                <a:gd name="connsiteY58" fmla="*/ 210873 h 553864"/>
                <a:gd name="connsiteX59" fmla="*/ 298228 w 385166"/>
                <a:gd name="connsiteY59" fmla="*/ 191954 h 553864"/>
                <a:gd name="connsiteX60" fmla="*/ 285509 w 385166"/>
                <a:gd name="connsiteY60" fmla="*/ 184406 h 553864"/>
                <a:gd name="connsiteX61" fmla="*/ 275535 w 385166"/>
                <a:gd name="connsiteY61" fmla="*/ 180265 h 553864"/>
                <a:gd name="connsiteX62" fmla="*/ 263772 w 385166"/>
                <a:gd name="connsiteY62" fmla="*/ 182568 h 553864"/>
                <a:gd name="connsiteX63" fmla="*/ 263282 w 385166"/>
                <a:gd name="connsiteY63" fmla="*/ 183377 h 553864"/>
                <a:gd name="connsiteX64" fmla="*/ 241226 w 385166"/>
                <a:gd name="connsiteY64" fmla="*/ 183721 h 553864"/>
                <a:gd name="connsiteX65" fmla="*/ 227454 w 385166"/>
                <a:gd name="connsiteY65" fmla="*/ 181270 h 553864"/>
                <a:gd name="connsiteX66" fmla="*/ 217848 w 385166"/>
                <a:gd name="connsiteY66" fmla="*/ 170267 h 553864"/>
                <a:gd name="connsiteX67" fmla="*/ 212677 w 385166"/>
                <a:gd name="connsiteY67" fmla="*/ 155146 h 553864"/>
                <a:gd name="connsiteX68" fmla="*/ 217578 w 385166"/>
                <a:gd name="connsiteY68" fmla="*/ 143114 h 553864"/>
                <a:gd name="connsiteX69" fmla="*/ 209687 w 385166"/>
                <a:gd name="connsiteY69" fmla="*/ 129341 h 553864"/>
                <a:gd name="connsiteX70" fmla="*/ 203830 w 385166"/>
                <a:gd name="connsiteY70" fmla="*/ 120764 h 553864"/>
                <a:gd name="connsiteX71" fmla="*/ 207972 w 385166"/>
                <a:gd name="connsiteY71" fmla="*/ 111819 h 553864"/>
                <a:gd name="connsiteX72" fmla="*/ 190817 w 385166"/>
                <a:gd name="connsiteY72" fmla="*/ 110104 h 553864"/>
                <a:gd name="connsiteX73" fmla="*/ 184960 w 385166"/>
                <a:gd name="connsiteY73" fmla="*/ 106305 h 553864"/>
                <a:gd name="connsiteX74" fmla="*/ 194935 w 385166"/>
                <a:gd name="connsiteY74" fmla="*/ 91871 h 553864"/>
                <a:gd name="connsiteX75" fmla="*/ 197924 w 385166"/>
                <a:gd name="connsiteY75" fmla="*/ 73982 h 553864"/>
                <a:gd name="connsiteX76" fmla="*/ 201061 w 385166"/>
                <a:gd name="connsiteY76" fmla="*/ 62562 h 553864"/>
                <a:gd name="connsiteX77" fmla="*/ 215079 w 385166"/>
                <a:gd name="connsiteY77" fmla="*/ 46265 h 553864"/>
                <a:gd name="connsiteX78" fmla="*/ 229121 w 385166"/>
                <a:gd name="connsiteY78" fmla="*/ 28768 h 553864"/>
                <a:gd name="connsiteX79" fmla="*/ 239511 w 385166"/>
                <a:gd name="connsiteY79" fmla="*/ 20975 h 553864"/>
                <a:gd name="connsiteX80" fmla="*/ 248848 w 385166"/>
                <a:gd name="connsiteY80" fmla="*/ 21612 h 553864"/>
                <a:gd name="connsiteX81" fmla="*/ 257891 w 385166"/>
                <a:gd name="connsiteY81" fmla="*/ 13157 h 553864"/>
                <a:gd name="connsiteX82" fmla="*/ 243187 w 385166"/>
                <a:gd name="connsiteY82" fmla="*/ -909 h 553864"/>
                <a:gd name="connsiteX83" fmla="*/ 221744 w 385166"/>
                <a:gd name="connsiteY83" fmla="*/ 15363 h 553864"/>
                <a:gd name="connsiteX84" fmla="*/ 193660 w 385166"/>
                <a:gd name="connsiteY84" fmla="*/ 31635 h 553864"/>
                <a:gd name="connsiteX85" fmla="*/ 178956 w 385166"/>
                <a:gd name="connsiteY85" fmla="*/ 38276 h 553864"/>
                <a:gd name="connsiteX86" fmla="*/ 157514 w 385166"/>
                <a:gd name="connsiteY86" fmla="*/ 41241 h 553864"/>
                <a:gd name="connsiteX87" fmla="*/ 144207 w 385166"/>
                <a:gd name="connsiteY87" fmla="*/ 49378 h 553864"/>
                <a:gd name="connsiteX88" fmla="*/ 124258 w 385166"/>
                <a:gd name="connsiteY88" fmla="*/ 51583 h 553864"/>
                <a:gd name="connsiteX89" fmla="*/ 110952 w 385166"/>
                <a:gd name="connsiteY89" fmla="*/ 76726 h 553864"/>
                <a:gd name="connsiteX90" fmla="*/ 106516 w 385166"/>
                <a:gd name="connsiteY90" fmla="*/ 98169 h 553864"/>
                <a:gd name="connsiteX91" fmla="*/ 88038 w 385166"/>
                <a:gd name="connsiteY91" fmla="*/ 112873 h 553864"/>
                <a:gd name="connsiteX92" fmla="*/ 75467 w 385166"/>
                <a:gd name="connsiteY92" fmla="*/ 129880 h 553864"/>
                <a:gd name="connsiteX93" fmla="*/ 62160 w 385166"/>
                <a:gd name="connsiteY93" fmla="*/ 136546 h 553864"/>
                <a:gd name="connsiteX94" fmla="*/ 53264 w 385166"/>
                <a:gd name="connsiteY94" fmla="*/ 122210 h 553864"/>
                <a:gd name="connsiteX95" fmla="*/ 52137 w 385166"/>
                <a:gd name="connsiteY95" fmla="*/ 127822 h 553864"/>
                <a:gd name="connsiteX96" fmla="*/ 51328 w 385166"/>
                <a:gd name="connsiteY96" fmla="*/ 135174 h 553864"/>
                <a:gd name="connsiteX97" fmla="*/ 54342 w 385166"/>
                <a:gd name="connsiteY97" fmla="*/ 141790 h 553864"/>
                <a:gd name="connsiteX98" fmla="*/ 57945 w 385166"/>
                <a:gd name="connsiteY98" fmla="*/ 148187 h 553864"/>
                <a:gd name="connsiteX99" fmla="*/ 55739 w 385166"/>
                <a:gd name="connsiteY99" fmla="*/ 157009 h 553864"/>
                <a:gd name="connsiteX100" fmla="*/ 46329 w 385166"/>
                <a:gd name="connsiteY100" fmla="*/ 161910 h 553864"/>
                <a:gd name="connsiteX101" fmla="*/ 40325 w 385166"/>
                <a:gd name="connsiteY101" fmla="*/ 158111 h 553864"/>
                <a:gd name="connsiteX102" fmla="*/ 39712 w 385166"/>
                <a:gd name="connsiteY102" fmla="*/ 171149 h 553864"/>
                <a:gd name="connsiteX103" fmla="*/ 38119 w 385166"/>
                <a:gd name="connsiteY103" fmla="*/ 172938 h 553864"/>
                <a:gd name="connsiteX104" fmla="*/ 40153 w 385166"/>
                <a:gd name="connsiteY104" fmla="*/ 176124 h 553864"/>
                <a:gd name="connsiteX105" fmla="*/ 50691 w 385166"/>
                <a:gd name="connsiteY105" fmla="*/ 191905 h 553864"/>
                <a:gd name="connsiteX106" fmla="*/ 53141 w 385166"/>
                <a:gd name="connsiteY106" fmla="*/ 208275 h 553864"/>
                <a:gd name="connsiteX107" fmla="*/ 54808 w 385166"/>
                <a:gd name="connsiteY107" fmla="*/ 215211 h 553864"/>
                <a:gd name="connsiteX108" fmla="*/ 55886 w 385166"/>
                <a:gd name="connsiteY108" fmla="*/ 222048 h 553864"/>
                <a:gd name="connsiteX109" fmla="*/ 55347 w 385166"/>
                <a:gd name="connsiteY109" fmla="*/ 222685 h 553864"/>
                <a:gd name="connsiteX110" fmla="*/ 50078 w 385166"/>
                <a:gd name="connsiteY110" fmla="*/ 232659 h 553864"/>
                <a:gd name="connsiteX111" fmla="*/ 54808 w 385166"/>
                <a:gd name="connsiteY111" fmla="*/ 249299 h 553864"/>
                <a:gd name="connsiteX112" fmla="*/ 56475 w 385166"/>
                <a:gd name="connsiteY112" fmla="*/ 264567 h 553864"/>
                <a:gd name="connsiteX113" fmla="*/ 52847 w 385166"/>
                <a:gd name="connsiteY113" fmla="*/ 279540 h 553864"/>
                <a:gd name="connsiteX114" fmla="*/ 58680 w 385166"/>
                <a:gd name="connsiteY114" fmla="*/ 292013 h 553864"/>
                <a:gd name="connsiteX115" fmla="*/ 49245 w 385166"/>
                <a:gd name="connsiteY115" fmla="*/ 308090 h 553864"/>
                <a:gd name="connsiteX116" fmla="*/ 35105 w 385166"/>
                <a:gd name="connsiteY116" fmla="*/ 326101 h 553864"/>
                <a:gd name="connsiteX117" fmla="*/ 14054 w 385166"/>
                <a:gd name="connsiteY117" fmla="*/ 334973 h 553864"/>
                <a:gd name="connsiteX118" fmla="*/ 9324 w 385166"/>
                <a:gd name="connsiteY118" fmla="*/ 349382 h 553864"/>
                <a:gd name="connsiteX119" fmla="*/ 184 w 385166"/>
                <a:gd name="connsiteY119" fmla="*/ 359650 h 553864"/>
                <a:gd name="connsiteX120" fmla="*/ 2169 w 385166"/>
                <a:gd name="connsiteY120" fmla="*/ 367002 h 553864"/>
                <a:gd name="connsiteX121" fmla="*/ 12633 w 385166"/>
                <a:gd name="connsiteY121" fmla="*/ 371095 h 553864"/>
                <a:gd name="connsiteX122" fmla="*/ 31870 w 385166"/>
                <a:gd name="connsiteY122" fmla="*/ 383936 h 55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85166" h="553864">
                  <a:moveTo>
                    <a:pt x="31870" y="383936"/>
                  </a:moveTo>
                  <a:cubicBezTo>
                    <a:pt x="40643" y="384965"/>
                    <a:pt x="45275" y="385994"/>
                    <a:pt x="46819" y="392194"/>
                  </a:cubicBezTo>
                  <a:cubicBezTo>
                    <a:pt x="48363" y="398394"/>
                    <a:pt x="54563" y="403026"/>
                    <a:pt x="58704" y="403026"/>
                  </a:cubicBezTo>
                  <a:cubicBezTo>
                    <a:pt x="62846" y="403026"/>
                    <a:pt x="64366" y="408197"/>
                    <a:pt x="72109" y="408197"/>
                  </a:cubicBezTo>
                  <a:cubicBezTo>
                    <a:pt x="79853" y="408197"/>
                    <a:pt x="83456" y="408711"/>
                    <a:pt x="83970" y="404570"/>
                  </a:cubicBezTo>
                  <a:cubicBezTo>
                    <a:pt x="84485" y="400429"/>
                    <a:pt x="92229" y="397880"/>
                    <a:pt x="95831" y="403026"/>
                  </a:cubicBezTo>
                  <a:cubicBezTo>
                    <a:pt x="99434" y="408172"/>
                    <a:pt x="101002" y="410378"/>
                    <a:pt x="106148" y="411799"/>
                  </a:cubicBezTo>
                  <a:cubicBezTo>
                    <a:pt x="111295" y="413221"/>
                    <a:pt x="111319" y="416946"/>
                    <a:pt x="119553" y="416946"/>
                  </a:cubicBezTo>
                  <a:cubicBezTo>
                    <a:pt x="127788" y="416946"/>
                    <a:pt x="131807" y="412314"/>
                    <a:pt x="137615" y="419544"/>
                  </a:cubicBezTo>
                  <a:cubicBezTo>
                    <a:pt x="143422" y="426773"/>
                    <a:pt x="154646" y="430375"/>
                    <a:pt x="154646" y="437580"/>
                  </a:cubicBezTo>
                  <a:cubicBezTo>
                    <a:pt x="154646" y="444785"/>
                    <a:pt x="154646" y="449980"/>
                    <a:pt x="161336" y="449980"/>
                  </a:cubicBezTo>
                  <a:cubicBezTo>
                    <a:pt x="168026" y="449980"/>
                    <a:pt x="175281" y="454612"/>
                    <a:pt x="177339" y="460273"/>
                  </a:cubicBezTo>
                  <a:cubicBezTo>
                    <a:pt x="179397" y="465934"/>
                    <a:pt x="183515" y="475761"/>
                    <a:pt x="189592" y="476275"/>
                  </a:cubicBezTo>
                  <a:cubicBezTo>
                    <a:pt x="195670" y="476790"/>
                    <a:pt x="193194" y="480907"/>
                    <a:pt x="194738" y="487622"/>
                  </a:cubicBezTo>
                  <a:cubicBezTo>
                    <a:pt x="196282" y="494337"/>
                    <a:pt x="198365" y="493821"/>
                    <a:pt x="205570" y="494974"/>
                  </a:cubicBezTo>
                  <a:cubicBezTo>
                    <a:pt x="212775" y="496125"/>
                    <a:pt x="234463" y="497032"/>
                    <a:pt x="234463" y="492400"/>
                  </a:cubicBezTo>
                  <a:cubicBezTo>
                    <a:pt x="234463" y="487768"/>
                    <a:pt x="236521" y="484656"/>
                    <a:pt x="242207" y="485686"/>
                  </a:cubicBezTo>
                  <a:cubicBezTo>
                    <a:pt x="247892" y="486715"/>
                    <a:pt x="247868" y="489288"/>
                    <a:pt x="249926" y="492400"/>
                  </a:cubicBezTo>
                  <a:cubicBezTo>
                    <a:pt x="251985" y="495513"/>
                    <a:pt x="256641" y="493430"/>
                    <a:pt x="256641" y="491346"/>
                  </a:cubicBezTo>
                  <a:cubicBezTo>
                    <a:pt x="256641" y="489264"/>
                    <a:pt x="261297" y="489288"/>
                    <a:pt x="266958" y="489288"/>
                  </a:cubicBezTo>
                  <a:cubicBezTo>
                    <a:pt x="272619" y="489288"/>
                    <a:pt x="275731" y="492915"/>
                    <a:pt x="280878" y="494459"/>
                  </a:cubicBezTo>
                  <a:cubicBezTo>
                    <a:pt x="286024" y="496003"/>
                    <a:pt x="294821" y="499605"/>
                    <a:pt x="291709" y="505805"/>
                  </a:cubicBezTo>
                  <a:cubicBezTo>
                    <a:pt x="288597" y="512005"/>
                    <a:pt x="289259" y="517666"/>
                    <a:pt x="282961" y="521783"/>
                  </a:cubicBezTo>
                  <a:cubicBezTo>
                    <a:pt x="276663" y="525900"/>
                    <a:pt x="269017" y="535703"/>
                    <a:pt x="274702" y="540359"/>
                  </a:cubicBezTo>
                  <a:cubicBezTo>
                    <a:pt x="280388" y="545015"/>
                    <a:pt x="286563" y="537271"/>
                    <a:pt x="288622" y="541903"/>
                  </a:cubicBezTo>
                  <a:cubicBezTo>
                    <a:pt x="290631" y="546657"/>
                    <a:pt x="294233" y="550554"/>
                    <a:pt x="298791" y="552955"/>
                  </a:cubicBezTo>
                  <a:cubicBezTo>
                    <a:pt x="299478" y="549475"/>
                    <a:pt x="299698" y="545946"/>
                    <a:pt x="299453" y="542417"/>
                  </a:cubicBezTo>
                  <a:cubicBezTo>
                    <a:pt x="299453" y="536242"/>
                    <a:pt x="303252" y="529699"/>
                    <a:pt x="303252" y="521783"/>
                  </a:cubicBezTo>
                  <a:cubicBezTo>
                    <a:pt x="303252" y="513868"/>
                    <a:pt x="308153" y="498747"/>
                    <a:pt x="308153" y="494974"/>
                  </a:cubicBezTo>
                  <a:cubicBezTo>
                    <a:pt x="308153" y="491200"/>
                    <a:pt x="309182" y="485000"/>
                    <a:pt x="309182" y="479828"/>
                  </a:cubicBezTo>
                  <a:cubicBezTo>
                    <a:pt x="309133" y="474486"/>
                    <a:pt x="310310" y="469193"/>
                    <a:pt x="312613" y="464365"/>
                  </a:cubicBezTo>
                  <a:cubicBezTo>
                    <a:pt x="315064" y="459464"/>
                    <a:pt x="315064" y="457479"/>
                    <a:pt x="314696" y="451646"/>
                  </a:cubicBezTo>
                  <a:cubicBezTo>
                    <a:pt x="314524" y="447333"/>
                    <a:pt x="313446" y="443118"/>
                    <a:pt x="311584" y="439246"/>
                  </a:cubicBezTo>
                  <a:cubicBezTo>
                    <a:pt x="309525" y="433757"/>
                    <a:pt x="299894" y="425841"/>
                    <a:pt x="295777" y="422411"/>
                  </a:cubicBezTo>
                  <a:cubicBezTo>
                    <a:pt x="291660" y="418980"/>
                    <a:pt x="293327" y="405550"/>
                    <a:pt x="294405" y="398345"/>
                  </a:cubicBezTo>
                  <a:cubicBezTo>
                    <a:pt x="295483" y="391141"/>
                    <a:pt x="311927" y="393861"/>
                    <a:pt x="319156" y="393444"/>
                  </a:cubicBezTo>
                  <a:cubicBezTo>
                    <a:pt x="326385" y="393028"/>
                    <a:pt x="321215" y="390356"/>
                    <a:pt x="321901" y="384843"/>
                  </a:cubicBezTo>
                  <a:cubicBezTo>
                    <a:pt x="322587" y="379329"/>
                    <a:pt x="310555" y="380726"/>
                    <a:pt x="304036" y="379697"/>
                  </a:cubicBezTo>
                  <a:cubicBezTo>
                    <a:pt x="297517" y="378667"/>
                    <a:pt x="300924" y="372467"/>
                    <a:pt x="299135" y="361807"/>
                  </a:cubicBezTo>
                  <a:cubicBezTo>
                    <a:pt x="297346" y="351147"/>
                    <a:pt x="322514" y="356660"/>
                    <a:pt x="334889" y="356906"/>
                  </a:cubicBezTo>
                  <a:cubicBezTo>
                    <a:pt x="347265" y="357150"/>
                    <a:pt x="348662" y="356906"/>
                    <a:pt x="348662" y="352421"/>
                  </a:cubicBezTo>
                  <a:cubicBezTo>
                    <a:pt x="348662" y="347937"/>
                    <a:pt x="354494" y="349333"/>
                    <a:pt x="356920" y="353107"/>
                  </a:cubicBezTo>
                  <a:cubicBezTo>
                    <a:pt x="359346" y="356881"/>
                    <a:pt x="366183" y="356219"/>
                    <a:pt x="367237" y="352764"/>
                  </a:cubicBezTo>
                  <a:cubicBezTo>
                    <a:pt x="368291" y="349309"/>
                    <a:pt x="369296" y="348304"/>
                    <a:pt x="377873" y="346589"/>
                  </a:cubicBezTo>
                  <a:cubicBezTo>
                    <a:pt x="386450" y="344873"/>
                    <a:pt x="385446" y="342447"/>
                    <a:pt x="384073" y="334213"/>
                  </a:cubicBezTo>
                  <a:cubicBezTo>
                    <a:pt x="382701" y="325979"/>
                    <a:pt x="380642" y="326640"/>
                    <a:pt x="372040" y="321494"/>
                  </a:cubicBezTo>
                  <a:cubicBezTo>
                    <a:pt x="363439" y="316348"/>
                    <a:pt x="373413" y="311496"/>
                    <a:pt x="380299" y="304977"/>
                  </a:cubicBezTo>
                  <a:cubicBezTo>
                    <a:pt x="387185" y="298458"/>
                    <a:pt x="381671" y="294317"/>
                    <a:pt x="375814" y="292258"/>
                  </a:cubicBezTo>
                  <a:cubicBezTo>
                    <a:pt x="369957" y="290200"/>
                    <a:pt x="374442" y="286401"/>
                    <a:pt x="368953" y="280569"/>
                  </a:cubicBezTo>
                  <a:cubicBezTo>
                    <a:pt x="363463" y="274736"/>
                    <a:pt x="364811" y="265081"/>
                    <a:pt x="365154" y="259224"/>
                  </a:cubicBezTo>
                  <a:cubicBezTo>
                    <a:pt x="365497" y="253367"/>
                    <a:pt x="366870" y="250304"/>
                    <a:pt x="365841" y="244520"/>
                  </a:cubicBezTo>
                  <a:cubicBezTo>
                    <a:pt x="364811" y="238737"/>
                    <a:pt x="365154" y="237315"/>
                    <a:pt x="370325" y="234546"/>
                  </a:cubicBezTo>
                  <a:cubicBezTo>
                    <a:pt x="375496" y="231777"/>
                    <a:pt x="373413" y="226288"/>
                    <a:pt x="374442" y="222857"/>
                  </a:cubicBezTo>
                  <a:cubicBezTo>
                    <a:pt x="375471" y="219426"/>
                    <a:pt x="378584" y="215995"/>
                    <a:pt x="378584" y="211854"/>
                  </a:cubicBezTo>
                  <a:cubicBezTo>
                    <a:pt x="378584" y="207712"/>
                    <a:pt x="373682" y="204967"/>
                    <a:pt x="368953" y="204648"/>
                  </a:cubicBezTo>
                  <a:cubicBezTo>
                    <a:pt x="364223" y="204330"/>
                    <a:pt x="363096" y="204648"/>
                    <a:pt x="358979" y="207736"/>
                  </a:cubicBezTo>
                  <a:cubicBezTo>
                    <a:pt x="354862" y="210824"/>
                    <a:pt x="338688" y="212197"/>
                    <a:pt x="334203" y="210187"/>
                  </a:cubicBezTo>
                  <a:cubicBezTo>
                    <a:pt x="329719" y="208178"/>
                    <a:pt x="323543" y="208472"/>
                    <a:pt x="321950" y="211559"/>
                  </a:cubicBezTo>
                  <a:cubicBezTo>
                    <a:pt x="320357" y="214647"/>
                    <a:pt x="317049" y="214304"/>
                    <a:pt x="313348" y="210873"/>
                  </a:cubicBezTo>
                  <a:cubicBezTo>
                    <a:pt x="307687" y="205090"/>
                    <a:pt x="302615" y="198767"/>
                    <a:pt x="298228" y="191954"/>
                  </a:cubicBezTo>
                  <a:cubicBezTo>
                    <a:pt x="293768" y="185093"/>
                    <a:pt x="290312" y="185093"/>
                    <a:pt x="285509" y="184406"/>
                  </a:cubicBezTo>
                  <a:cubicBezTo>
                    <a:pt x="281784" y="184333"/>
                    <a:pt x="278231" y="182838"/>
                    <a:pt x="275535" y="180265"/>
                  </a:cubicBezTo>
                  <a:cubicBezTo>
                    <a:pt x="271639" y="177643"/>
                    <a:pt x="266370" y="178672"/>
                    <a:pt x="263772" y="182568"/>
                  </a:cubicBezTo>
                  <a:cubicBezTo>
                    <a:pt x="263601" y="182814"/>
                    <a:pt x="263429" y="183108"/>
                    <a:pt x="263282" y="183377"/>
                  </a:cubicBezTo>
                  <a:cubicBezTo>
                    <a:pt x="261567" y="187151"/>
                    <a:pt x="249166" y="183721"/>
                    <a:pt x="241226" y="183721"/>
                  </a:cubicBezTo>
                  <a:cubicBezTo>
                    <a:pt x="233286" y="183721"/>
                    <a:pt x="229194" y="184064"/>
                    <a:pt x="227454" y="181270"/>
                  </a:cubicBezTo>
                  <a:cubicBezTo>
                    <a:pt x="225714" y="178476"/>
                    <a:pt x="223337" y="173354"/>
                    <a:pt x="217848" y="170267"/>
                  </a:cubicBezTo>
                  <a:cubicBezTo>
                    <a:pt x="212358" y="167179"/>
                    <a:pt x="212946" y="163062"/>
                    <a:pt x="212677" y="155146"/>
                  </a:cubicBezTo>
                  <a:cubicBezTo>
                    <a:pt x="212407" y="147231"/>
                    <a:pt x="216108" y="148603"/>
                    <a:pt x="217578" y="143114"/>
                  </a:cubicBezTo>
                  <a:cubicBezTo>
                    <a:pt x="219049" y="137624"/>
                    <a:pt x="213804" y="131767"/>
                    <a:pt x="209687" y="129341"/>
                  </a:cubicBezTo>
                  <a:cubicBezTo>
                    <a:pt x="205570" y="126915"/>
                    <a:pt x="204173" y="125224"/>
                    <a:pt x="203830" y="120764"/>
                  </a:cubicBezTo>
                  <a:cubicBezTo>
                    <a:pt x="203487" y="116304"/>
                    <a:pt x="208315" y="116280"/>
                    <a:pt x="207972" y="111819"/>
                  </a:cubicBezTo>
                  <a:cubicBezTo>
                    <a:pt x="207629" y="107359"/>
                    <a:pt x="195571" y="110104"/>
                    <a:pt x="190817" y="110104"/>
                  </a:cubicBezTo>
                  <a:cubicBezTo>
                    <a:pt x="186063" y="110104"/>
                    <a:pt x="182559" y="110790"/>
                    <a:pt x="184960" y="106305"/>
                  </a:cubicBezTo>
                  <a:cubicBezTo>
                    <a:pt x="187803" y="101183"/>
                    <a:pt x="191136" y="96331"/>
                    <a:pt x="194935" y="91871"/>
                  </a:cubicBezTo>
                  <a:cubicBezTo>
                    <a:pt x="199836" y="86039"/>
                    <a:pt x="197924" y="80746"/>
                    <a:pt x="197924" y="73982"/>
                  </a:cubicBezTo>
                  <a:cubicBezTo>
                    <a:pt x="197924" y="67218"/>
                    <a:pt x="200007" y="66630"/>
                    <a:pt x="201061" y="62562"/>
                  </a:cubicBezTo>
                  <a:cubicBezTo>
                    <a:pt x="202115" y="58494"/>
                    <a:pt x="211109" y="50088"/>
                    <a:pt x="215079" y="46265"/>
                  </a:cubicBezTo>
                  <a:cubicBezTo>
                    <a:pt x="220421" y="40997"/>
                    <a:pt x="225126" y="35115"/>
                    <a:pt x="229121" y="28768"/>
                  </a:cubicBezTo>
                  <a:cubicBezTo>
                    <a:pt x="231081" y="24626"/>
                    <a:pt x="234978" y="21710"/>
                    <a:pt x="239511" y="20975"/>
                  </a:cubicBezTo>
                  <a:cubicBezTo>
                    <a:pt x="242623" y="20583"/>
                    <a:pt x="245809" y="20803"/>
                    <a:pt x="248848" y="21612"/>
                  </a:cubicBezTo>
                  <a:cubicBezTo>
                    <a:pt x="254632" y="19872"/>
                    <a:pt x="257891" y="18329"/>
                    <a:pt x="257891" y="13157"/>
                  </a:cubicBezTo>
                  <a:cubicBezTo>
                    <a:pt x="257891" y="5806"/>
                    <a:pt x="249020" y="-909"/>
                    <a:pt x="243187" y="-909"/>
                  </a:cubicBezTo>
                  <a:cubicBezTo>
                    <a:pt x="237355" y="-909"/>
                    <a:pt x="225445" y="9457"/>
                    <a:pt x="221744" y="15363"/>
                  </a:cubicBezTo>
                  <a:cubicBezTo>
                    <a:pt x="218044" y="21269"/>
                    <a:pt x="198096" y="28670"/>
                    <a:pt x="193660" y="31635"/>
                  </a:cubicBezTo>
                  <a:cubicBezTo>
                    <a:pt x="189224" y="34600"/>
                    <a:pt x="192165" y="39771"/>
                    <a:pt x="178956" y="38276"/>
                  </a:cubicBezTo>
                  <a:cubicBezTo>
                    <a:pt x="165748" y="36781"/>
                    <a:pt x="160479" y="35311"/>
                    <a:pt x="157514" y="41241"/>
                  </a:cubicBezTo>
                  <a:cubicBezTo>
                    <a:pt x="154548" y="47172"/>
                    <a:pt x="154573" y="55945"/>
                    <a:pt x="144207" y="49378"/>
                  </a:cubicBezTo>
                  <a:cubicBezTo>
                    <a:pt x="133840" y="42810"/>
                    <a:pt x="133130" y="44942"/>
                    <a:pt x="124258" y="51583"/>
                  </a:cubicBezTo>
                  <a:cubicBezTo>
                    <a:pt x="115387" y="58224"/>
                    <a:pt x="107986" y="67855"/>
                    <a:pt x="110952" y="76726"/>
                  </a:cubicBezTo>
                  <a:cubicBezTo>
                    <a:pt x="113917" y="85598"/>
                    <a:pt x="116123" y="95939"/>
                    <a:pt x="106516" y="98169"/>
                  </a:cubicBezTo>
                  <a:cubicBezTo>
                    <a:pt x="96910" y="100400"/>
                    <a:pt x="93209" y="107041"/>
                    <a:pt x="88038" y="112873"/>
                  </a:cubicBezTo>
                  <a:cubicBezTo>
                    <a:pt x="82867" y="118706"/>
                    <a:pt x="75467" y="123974"/>
                    <a:pt x="75467" y="129880"/>
                  </a:cubicBezTo>
                  <a:cubicBezTo>
                    <a:pt x="75467" y="135786"/>
                    <a:pt x="68115" y="148358"/>
                    <a:pt x="62160" y="136546"/>
                  </a:cubicBezTo>
                  <a:cubicBezTo>
                    <a:pt x="59734" y="131449"/>
                    <a:pt x="56744" y="126646"/>
                    <a:pt x="53264" y="122210"/>
                  </a:cubicBezTo>
                  <a:cubicBezTo>
                    <a:pt x="52553" y="123999"/>
                    <a:pt x="52161" y="125886"/>
                    <a:pt x="52137" y="127822"/>
                  </a:cubicBezTo>
                  <a:cubicBezTo>
                    <a:pt x="52333" y="131621"/>
                    <a:pt x="49686" y="131424"/>
                    <a:pt x="51328" y="135174"/>
                  </a:cubicBezTo>
                  <a:cubicBezTo>
                    <a:pt x="52970" y="138923"/>
                    <a:pt x="50936" y="140981"/>
                    <a:pt x="54342" y="141790"/>
                  </a:cubicBezTo>
                  <a:cubicBezTo>
                    <a:pt x="57749" y="142599"/>
                    <a:pt x="57945" y="146397"/>
                    <a:pt x="57945" y="148187"/>
                  </a:cubicBezTo>
                  <a:cubicBezTo>
                    <a:pt x="57945" y="149976"/>
                    <a:pt x="58754" y="154411"/>
                    <a:pt x="55739" y="157009"/>
                  </a:cubicBezTo>
                  <a:cubicBezTo>
                    <a:pt x="52725" y="159606"/>
                    <a:pt x="47922" y="165022"/>
                    <a:pt x="46329" y="161910"/>
                  </a:cubicBezTo>
                  <a:cubicBezTo>
                    <a:pt x="44736" y="158798"/>
                    <a:pt x="40521" y="155318"/>
                    <a:pt x="40325" y="158111"/>
                  </a:cubicBezTo>
                  <a:cubicBezTo>
                    <a:pt x="40129" y="160905"/>
                    <a:pt x="40717" y="169139"/>
                    <a:pt x="39712" y="171149"/>
                  </a:cubicBezTo>
                  <a:cubicBezTo>
                    <a:pt x="39369" y="171884"/>
                    <a:pt x="38805" y="172497"/>
                    <a:pt x="38119" y="172938"/>
                  </a:cubicBezTo>
                  <a:lnTo>
                    <a:pt x="40153" y="176124"/>
                  </a:lnTo>
                  <a:cubicBezTo>
                    <a:pt x="45055" y="183867"/>
                    <a:pt x="48461" y="186098"/>
                    <a:pt x="50691" y="191905"/>
                  </a:cubicBezTo>
                  <a:cubicBezTo>
                    <a:pt x="52382" y="197199"/>
                    <a:pt x="53215" y="202713"/>
                    <a:pt x="53141" y="208275"/>
                  </a:cubicBezTo>
                  <a:cubicBezTo>
                    <a:pt x="53141" y="211315"/>
                    <a:pt x="52578" y="213545"/>
                    <a:pt x="54808" y="215211"/>
                  </a:cubicBezTo>
                  <a:cubicBezTo>
                    <a:pt x="56989" y="216804"/>
                    <a:pt x="57479" y="219867"/>
                    <a:pt x="55886" y="222048"/>
                  </a:cubicBezTo>
                  <a:cubicBezTo>
                    <a:pt x="55739" y="222293"/>
                    <a:pt x="55543" y="222489"/>
                    <a:pt x="55347" y="222685"/>
                  </a:cubicBezTo>
                  <a:cubicBezTo>
                    <a:pt x="52896" y="225454"/>
                    <a:pt x="48706" y="226851"/>
                    <a:pt x="50078" y="232659"/>
                  </a:cubicBezTo>
                  <a:cubicBezTo>
                    <a:pt x="51451" y="238467"/>
                    <a:pt x="52014" y="243491"/>
                    <a:pt x="54808" y="249299"/>
                  </a:cubicBezTo>
                  <a:cubicBezTo>
                    <a:pt x="57602" y="255107"/>
                    <a:pt x="57014" y="255695"/>
                    <a:pt x="56475" y="264567"/>
                  </a:cubicBezTo>
                  <a:cubicBezTo>
                    <a:pt x="55935" y="273438"/>
                    <a:pt x="48976" y="273977"/>
                    <a:pt x="52847" y="279540"/>
                  </a:cubicBezTo>
                  <a:cubicBezTo>
                    <a:pt x="56720" y="285102"/>
                    <a:pt x="62283" y="285911"/>
                    <a:pt x="58680" y="292013"/>
                  </a:cubicBezTo>
                  <a:cubicBezTo>
                    <a:pt x="55078" y="298115"/>
                    <a:pt x="52308" y="301154"/>
                    <a:pt x="49245" y="308090"/>
                  </a:cubicBezTo>
                  <a:cubicBezTo>
                    <a:pt x="46182" y="315024"/>
                    <a:pt x="41501" y="323063"/>
                    <a:pt x="35105" y="326101"/>
                  </a:cubicBezTo>
                  <a:cubicBezTo>
                    <a:pt x="28709" y="329140"/>
                    <a:pt x="16529" y="330831"/>
                    <a:pt x="14054" y="334973"/>
                  </a:cubicBezTo>
                  <a:cubicBezTo>
                    <a:pt x="11579" y="339114"/>
                    <a:pt x="17363" y="345241"/>
                    <a:pt x="9324" y="349382"/>
                  </a:cubicBezTo>
                  <a:cubicBezTo>
                    <a:pt x="1287" y="353524"/>
                    <a:pt x="-1213" y="355215"/>
                    <a:pt x="184" y="359650"/>
                  </a:cubicBezTo>
                  <a:cubicBezTo>
                    <a:pt x="1017" y="362052"/>
                    <a:pt x="1679" y="364502"/>
                    <a:pt x="2169" y="367002"/>
                  </a:cubicBezTo>
                  <a:cubicBezTo>
                    <a:pt x="6041" y="367051"/>
                    <a:pt x="9741" y="368522"/>
                    <a:pt x="12633" y="371095"/>
                  </a:cubicBezTo>
                  <a:cubicBezTo>
                    <a:pt x="16922" y="376192"/>
                    <a:pt x="23097" y="382906"/>
                    <a:pt x="31870" y="3839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3" name="Freeform: Shape 1742">
              <a:extLst>
                <a:ext uri="{FF2B5EF4-FFF2-40B4-BE49-F238E27FC236}">
                  <a16:creationId xmlns:a16="http://schemas.microsoft.com/office/drawing/2014/main" xmlns="" id="{C3E9D4D4-5CB2-F022-AEE0-17F0F27A767F}"/>
                </a:ext>
              </a:extLst>
            </p:cNvPr>
            <p:cNvSpPr/>
            <p:nvPr/>
          </p:nvSpPr>
          <p:spPr>
            <a:xfrm>
              <a:off x="3068783" y="4238219"/>
              <a:ext cx="191424" cy="214221"/>
            </a:xfrm>
            <a:custGeom>
              <a:avLst/>
              <a:gdLst>
                <a:gd name="connsiteX0" fmla="*/ 24192 w 191424"/>
                <a:gd name="connsiteY0" fmla="*/ 159999 h 214221"/>
                <a:gd name="connsiteX1" fmla="*/ 24192 w 191424"/>
                <a:gd name="connsiteY1" fmla="*/ 176491 h 214221"/>
                <a:gd name="connsiteX2" fmla="*/ 16987 w 191424"/>
                <a:gd name="connsiteY2" fmla="*/ 184235 h 214221"/>
                <a:gd name="connsiteX3" fmla="*/ 22133 w 191424"/>
                <a:gd name="connsiteY3" fmla="*/ 196096 h 214221"/>
                <a:gd name="connsiteX4" fmla="*/ 32965 w 191424"/>
                <a:gd name="connsiteY4" fmla="*/ 189382 h 214221"/>
                <a:gd name="connsiteX5" fmla="*/ 46885 w 191424"/>
                <a:gd name="connsiteY5" fmla="*/ 196096 h 214221"/>
                <a:gd name="connsiteX6" fmla="*/ 54114 w 191424"/>
                <a:gd name="connsiteY6" fmla="*/ 208987 h 214221"/>
                <a:gd name="connsiteX7" fmla="*/ 66490 w 191424"/>
                <a:gd name="connsiteY7" fmla="*/ 210040 h 214221"/>
                <a:gd name="connsiteX8" fmla="*/ 72175 w 191424"/>
                <a:gd name="connsiteY8" fmla="*/ 200238 h 214221"/>
                <a:gd name="connsiteX9" fmla="*/ 78865 w 191424"/>
                <a:gd name="connsiteY9" fmla="*/ 192494 h 214221"/>
                <a:gd name="connsiteX10" fmla="*/ 81977 w 191424"/>
                <a:gd name="connsiteY10" fmla="*/ 173404 h 214221"/>
                <a:gd name="connsiteX11" fmla="*/ 108272 w 191424"/>
                <a:gd name="connsiteY11" fmla="*/ 142452 h 214221"/>
                <a:gd name="connsiteX12" fmla="*/ 140130 w 191424"/>
                <a:gd name="connsiteY12" fmla="*/ 133679 h 214221"/>
                <a:gd name="connsiteX13" fmla="*/ 179855 w 191424"/>
                <a:gd name="connsiteY13" fmla="*/ 96552 h 214221"/>
                <a:gd name="connsiteX14" fmla="*/ 185001 w 191424"/>
                <a:gd name="connsiteY14" fmla="*/ 79006 h 214221"/>
                <a:gd name="connsiteX15" fmla="*/ 189658 w 191424"/>
                <a:gd name="connsiteY15" fmla="*/ 71262 h 214221"/>
                <a:gd name="connsiteX16" fmla="*/ 186545 w 191424"/>
                <a:gd name="connsiteY16" fmla="*/ 61999 h 214221"/>
                <a:gd name="connsiteX17" fmla="*/ 176743 w 191424"/>
                <a:gd name="connsiteY17" fmla="*/ 46878 h 214221"/>
                <a:gd name="connsiteX18" fmla="*/ 171498 w 191424"/>
                <a:gd name="connsiteY18" fmla="*/ 43937 h 214221"/>
                <a:gd name="connsiteX19" fmla="*/ 161181 w 191424"/>
                <a:gd name="connsiteY19" fmla="*/ 35165 h 214221"/>
                <a:gd name="connsiteX20" fmla="*/ 149320 w 191424"/>
                <a:gd name="connsiteY20" fmla="*/ 36708 h 214221"/>
                <a:gd name="connsiteX21" fmla="*/ 137459 w 191424"/>
                <a:gd name="connsiteY21" fmla="*/ 40335 h 214221"/>
                <a:gd name="connsiteX22" fmla="*/ 124055 w 191424"/>
                <a:gd name="connsiteY22" fmla="*/ 35165 h 214221"/>
                <a:gd name="connsiteX23" fmla="*/ 112169 w 191424"/>
                <a:gd name="connsiteY23" fmla="*/ 24332 h 214221"/>
                <a:gd name="connsiteX24" fmla="*/ 97220 w 191424"/>
                <a:gd name="connsiteY24" fmla="*/ 16074 h 214221"/>
                <a:gd name="connsiteX25" fmla="*/ 77615 w 191424"/>
                <a:gd name="connsiteY25" fmla="*/ 3184 h 214221"/>
                <a:gd name="connsiteX26" fmla="*/ 67151 w 191424"/>
                <a:gd name="connsiteY26" fmla="*/ -909 h 214221"/>
                <a:gd name="connsiteX27" fmla="*/ 62936 w 191424"/>
                <a:gd name="connsiteY27" fmla="*/ 7595 h 214221"/>
                <a:gd name="connsiteX28" fmla="*/ 49360 w 191424"/>
                <a:gd name="connsiteY28" fmla="*/ 11761 h 214221"/>
                <a:gd name="connsiteX29" fmla="*/ 39386 w 191424"/>
                <a:gd name="connsiteY29" fmla="*/ 15363 h 214221"/>
                <a:gd name="connsiteX30" fmla="*/ 28848 w 191424"/>
                <a:gd name="connsiteY30" fmla="*/ 25607 h 214221"/>
                <a:gd name="connsiteX31" fmla="*/ 28284 w 191424"/>
                <a:gd name="connsiteY31" fmla="*/ 46412 h 214221"/>
                <a:gd name="connsiteX32" fmla="*/ 18482 w 191424"/>
                <a:gd name="connsiteY32" fmla="*/ 55284 h 214221"/>
                <a:gd name="connsiteX33" fmla="*/ 13213 w 191424"/>
                <a:gd name="connsiteY33" fmla="*/ 70527 h 214221"/>
                <a:gd name="connsiteX34" fmla="*/ -94 w 191424"/>
                <a:gd name="connsiteY34" fmla="*/ 82436 h 214221"/>
                <a:gd name="connsiteX35" fmla="*/ 4072 w 191424"/>
                <a:gd name="connsiteY35" fmla="*/ 101846 h 214221"/>
                <a:gd name="connsiteX36" fmla="*/ 6278 w 191424"/>
                <a:gd name="connsiteY36" fmla="*/ 111844 h 214221"/>
                <a:gd name="connsiteX37" fmla="*/ 4905 w 191424"/>
                <a:gd name="connsiteY37" fmla="*/ 121254 h 214221"/>
                <a:gd name="connsiteX38" fmla="*/ 15296 w 191424"/>
                <a:gd name="connsiteY38" fmla="*/ 129268 h 214221"/>
                <a:gd name="connsiteX39" fmla="*/ 26103 w 191424"/>
                <a:gd name="connsiteY39" fmla="*/ 134169 h 214221"/>
                <a:gd name="connsiteX40" fmla="*/ 33308 w 191424"/>
                <a:gd name="connsiteY40" fmla="*/ 123926 h 214221"/>
                <a:gd name="connsiteX41" fmla="*/ 37744 w 191424"/>
                <a:gd name="connsiteY41" fmla="*/ 122529 h 214221"/>
                <a:gd name="connsiteX42" fmla="*/ 39974 w 191424"/>
                <a:gd name="connsiteY42" fmla="*/ 134169 h 214221"/>
                <a:gd name="connsiteX43" fmla="*/ 33308 w 191424"/>
                <a:gd name="connsiteY43" fmla="*/ 141374 h 214221"/>
                <a:gd name="connsiteX44" fmla="*/ 32769 w 191424"/>
                <a:gd name="connsiteY44" fmla="*/ 151176 h 214221"/>
                <a:gd name="connsiteX45" fmla="*/ 20148 w 191424"/>
                <a:gd name="connsiteY45" fmla="*/ 155122 h 214221"/>
                <a:gd name="connsiteX46" fmla="*/ 24192 w 191424"/>
                <a:gd name="connsiteY46" fmla="*/ 159999 h 21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1424" h="214221">
                  <a:moveTo>
                    <a:pt x="24192" y="159999"/>
                  </a:moveTo>
                  <a:cubicBezTo>
                    <a:pt x="27819" y="162057"/>
                    <a:pt x="30392" y="174947"/>
                    <a:pt x="24192" y="176491"/>
                  </a:cubicBezTo>
                  <a:cubicBezTo>
                    <a:pt x="17992" y="178035"/>
                    <a:pt x="14904" y="179604"/>
                    <a:pt x="16987" y="184235"/>
                  </a:cubicBezTo>
                  <a:cubicBezTo>
                    <a:pt x="19070" y="188867"/>
                    <a:pt x="20075" y="201782"/>
                    <a:pt x="22133" y="196096"/>
                  </a:cubicBezTo>
                  <a:cubicBezTo>
                    <a:pt x="24192" y="190411"/>
                    <a:pt x="27819" y="188353"/>
                    <a:pt x="32965" y="189382"/>
                  </a:cubicBezTo>
                  <a:cubicBezTo>
                    <a:pt x="38111" y="190411"/>
                    <a:pt x="43797" y="190950"/>
                    <a:pt x="46885" y="196096"/>
                  </a:cubicBezTo>
                  <a:cubicBezTo>
                    <a:pt x="49972" y="201243"/>
                    <a:pt x="49997" y="207443"/>
                    <a:pt x="54114" y="208987"/>
                  </a:cubicBezTo>
                  <a:cubicBezTo>
                    <a:pt x="58231" y="210530"/>
                    <a:pt x="64431" y="217245"/>
                    <a:pt x="66490" y="210040"/>
                  </a:cubicBezTo>
                  <a:cubicBezTo>
                    <a:pt x="68548" y="202836"/>
                    <a:pt x="67519" y="201267"/>
                    <a:pt x="72175" y="200238"/>
                  </a:cubicBezTo>
                  <a:cubicBezTo>
                    <a:pt x="76831" y="199209"/>
                    <a:pt x="77321" y="198670"/>
                    <a:pt x="78865" y="192494"/>
                  </a:cubicBezTo>
                  <a:cubicBezTo>
                    <a:pt x="80409" y="186318"/>
                    <a:pt x="77321" y="181147"/>
                    <a:pt x="81977" y="173404"/>
                  </a:cubicBezTo>
                  <a:cubicBezTo>
                    <a:pt x="86634" y="165660"/>
                    <a:pt x="94868" y="145540"/>
                    <a:pt x="108272" y="142452"/>
                  </a:cubicBezTo>
                  <a:cubicBezTo>
                    <a:pt x="121678" y="139365"/>
                    <a:pt x="131480" y="137306"/>
                    <a:pt x="140130" y="133679"/>
                  </a:cubicBezTo>
                  <a:cubicBezTo>
                    <a:pt x="148781" y="130052"/>
                    <a:pt x="177797" y="107899"/>
                    <a:pt x="179855" y="96552"/>
                  </a:cubicBezTo>
                  <a:cubicBezTo>
                    <a:pt x="181914" y="85206"/>
                    <a:pt x="182306" y="81065"/>
                    <a:pt x="185001" y="79006"/>
                  </a:cubicBezTo>
                  <a:cubicBezTo>
                    <a:pt x="187697" y="76947"/>
                    <a:pt x="189658" y="76947"/>
                    <a:pt x="189658" y="71262"/>
                  </a:cubicBezTo>
                  <a:cubicBezTo>
                    <a:pt x="189658" y="65576"/>
                    <a:pt x="194804" y="68174"/>
                    <a:pt x="186545" y="61999"/>
                  </a:cubicBezTo>
                  <a:cubicBezTo>
                    <a:pt x="181448" y="58421"/>
                    <a:pt x="177919" y="53005"/>
                    <a:pt x="176743" y="46878"/>
                  </a:cubicBezTo>
                  <a:cubicBezTo>
                    <a:pt x="175174" y="45604"/>
                    <a:pt x="173410" y="44599"/>
                    <a:pt x="171498" y="43937"/>
                  </a:cubicBezTo>
                  <a:cubicBezTo>
                    <a:pt x="166352" y="42394"/>
                    <a:pt x="164784" y="40335"/>
                    <a:pt x="161181" y="35165"/>
                  </a:cubicBezTo>
                  <a:cubicBezTo>
                    <a:pt x="157579" y="29993"/>
                    <a:pt x="149835" y="32714"/>
                    <a:pt x="149320" y="36708"/>
                  </a:cubicBezTo>
                  <a:cubicBezTo>
                    <a:pt x="148806" y="40703"/>
                    <a:pt x="145203" y="40335"/>
                    <a:pt x="137459" y="40335"/>
                  </a:cubicBezTo>
                  <a:cubicBezTo>
                    <a:pt x="129715" y="40335"/>
                    <a:pt x="128172" y="35165"/>
                    <a:pt x="124055" y="35165"/>
                  </a:cubicBezTo>
                  <a:cubicBezTo>
                    <a:pt x="119937" y="35165"/>
                    <a:pt x="113738" y="30533"/>
                    <a:pt x="112169" y="24332"/>
                  </a:cubicBezTo>
                  <a:cubicBezTo>
                    <a:pt x="110601" y="18132"/>
                    <a:pt x="105993" y="17103"/>
                    <a:pt x="97220" y="16074"/>
                  </a:cubicBezTo>
                  <a:cubicBezTo>
                    <a:pt x="88447" y="15044"/>
                    <a:pt x="82271" y="8330"/>
                    <a:pt x="77615" y="3184"/>
                  </a:cubicBezTo>
                  <a:cubicBezTo>
                    <a:pt x="74724" y="611"/>
                    <a:pt x="71023" y="-860"/>
                    <a:pt x="67151" y="-909"/>
                  </a:cubicBezTo>
                  <a:cubicBezTo>
                    <a:pt x="67813" y="3061"/>
                    <a:pt x="67372" y="6933"/>
                    <a:pt x="62936" y="7595"/>
                  </a:cubicBezTo>
                  <a:cubicBezTo>
                    <a:pt x="55584" y="8698"/>
                    <a:pt x="51859" y="8967"/>
                    <a:pt x="49360" y="11761"/>
                  </a:cubicBezTo>
                  <a:cubicBezTo>
                    <a:pt x="46860" y="14554"/>
                    <a:pt x="45757" y="14212"/>
                    <a:pt x="39386" y="15363"/>
                  </a:cubicBezTo>
                  <a:cubicBezTo>
                    <a:pt x="33014" y="16515"/>
                    <a:pt x="28848" y="18672"/>
                    <a:pt x="28848" y="25607"/>
                  </a:cubicBezTo>
                  <a:cubicBezTo>
                    <a:pt x="28848" y="32542"/>
                    <a:pt x="35489" y="42761"/>
                    <a:pt x="28284" y="46412"/>
                  </a:cubicBezTo>
                  <a:cubicBezTo>
                    <a:pt x="21080" y="50064"/>
                    <a:pt x="18482" y="50285"/>
                    <a:pt x="18482" y="55284"/>
                  </a:cubicBezTo>
                  <a:cubicBezTo>
                    <a:pt x="18482" y="60283"/>
                    <a:pt x="18212" y="67757"/>
                    <a:pt x="13213" y="70527"/>
                  </a:cubicBezTo>
                  <a:cubicBezTo>
                    <a:pt x="8214" y="73296"/>
                    <a:pt x="-1197" y="74129"/>
                    <a:pt x="-94" y="82436"/>
                  </a:cubicBezTo>
                  <a:cubicBezTo>
                    <a:pt x="1009" y="90744"/>
                    <a:pt x="-363" y="99076"/>
                    <a:pt x="4072" y="101846"/>
                  </a:cubicBezTo>
                  <a:cubicBezTo>
                    <a:pt x="8508" y="104615"/>
                    <a:pt x="10713" y="109614"/>
                    <a:pt x="6278" y="111844"/>
                  </a:cubicBezTo>
                  <a:cubicBezTo>
                    <a:pt x="1842" y="114074"/>
                    <a:pt x="-927" y="118486"/>
                    <a:pt x="4905" y="121254"/>
                  </a:cubicBezTo>
                  <a:cubicBezTo>
                    <a:pt x="9170" y="122701"/>
                    <a:pt x="12821" y="125519"/>
                    <a:pt x="15296" y="129268"/>
                  </a:cubicBezTo>
                  <a:cubicBezTo>
                    <a:pt x="18065" y="133165"/>
                    <a:pt x="22231" y="137870"/>
                    <a:pt x="26103" y="134169"/>
                  </a:cubicBezTo>
                  <a:cubicBezTo>
                    <a:pt x="29975" y="130469"/>
                    <a:pt x="32499" y="128631"/>
                    <a:pt x="33308" y="123926"/>
                  </a:cubicBezTo>
                  <a:cubicBezTo>
                    <a:pt x="34117" y="119220"/>
                    <a:pt x="37204" y="118363"/>
                    <a:pt x="37744" y="122529"/>
                  </a:cubicBezTo>
                  <a:cubicBezTo>
                    <a:pt x="38283" y="126695"/>
                    <a:pt x="46909" y="131131"/>
                    <a:pt x="39974" y="134169"/>
                  </a:cubicBezTo>
                  <a:cubicBezTo>
                    <a:pt x="33039" y="137208"/>
                    <a:pt x="30000" y="139071"/>
                    <a:pt x="33308" y="141374"/>
                  </a:cubicBezTo>
                  <a:cubicBezTo>
                    <a:pt x="36616" y="143677"/>
                    <a:pt x="41077" y="148726"/>
                    <a:pt x="32769" y="151176"/>
                  </a:cubicBezTo>
                  <a:cubicBezTo>
                    <a:pt x="28897" y="152353"/>
                    <a:pt x="24412" y="153456"/>
                    <a:pt x="20148" y="155122"/>
                  </a:cubicBezTo>
                  <a:cubicBezTo>
                    <a:pt x="21080" y="157058"/>
                    <a:pt x="22477" y="158725"/>
                    <a:pt x="24192" y="15999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4" name="Freeform: Shape 1743">
              <a:extLst>
                <a:ext uri="{FF2B5EF4-FFF2-40B4-BE49-F238E27FC236}">
                  <a16:creationId xmlns:a16="http://schemas.microsoft.com/office/drawing/2014/main" xmlns="" id="{226934E9-712B-502A-EE5F-15F73EE0FBBD}"/>
                </a:ext>
              </a:extLst>
            </p:cNvPr>
            <p:cNvSpPr/>
            <p:nvPr/>
          </p:nvSpPr>
          <p:spPr>
            <a:xfrm>
              <a:off x="3058749" y="4286129"/>
              <a:ext cx="416799" cy="610819"/>
            </a:xfrm>
            <a:custGeom>
              <a:avLst/>
              <a:gdLst>
                <a:gd name="connsiteX0" fmla="*/ 376577 w 416799"/>
                <a:gd name="connsiteY0" fmla="*/ 605962 h 610819"/>
                <a:gd name="connsiteX1" fmla="*/ 379984 w 416799"/>
                <a:gd name="connsiteY1" fmla="*/ 594297 h 610819"/>
                <a:gd name="connsiteX2" fmla="*/ 383170 w 416799"/>
                <a:gd name="connsiteY2" fmla="*/ 584495 h 610819"/>
                <a:gd name="connsiteX3" fmla="*/ 387360 w 416799"/>
                <a:gd name="connsiteY3" fmla="*/ 582632 h 610819"/>
                <a:gd name="connsiteX4" fmla="*/ 386184 w 416799"/>
                <a:gd name="connsiteY4" fmla="*/ 573197 h 610819"/>
                <a:gd name="connsiteX5" fmla="*/ 400643 w 416799"/>
                <a:gd name="connsiteY5" fmla="*/ 556680 h 610819"/>
                <a:gd name="connsiteX6" fmla="*/ 402015 w 416799"/>
                <a:gd name="connsiteY6" fmla="*/ 538129 h 610819"/>
                <a:gd name="connsiteX7" fmla="*/ 393756 w 416799"/>
                <a:gd name="connsiteY7" fmla="*/ 526415 h 610819"/>
                <a:gd name="connsiteX8" fmla="*/ 395129 w 416799"/>
                <a:gd name="connsiteY8" fmla="*/ 510608 h 610819"/>
                <a:gd name="connsiteX9" fmla="*/ 393413 w 416799"/>
                <a:gd name="connsiteY9" fmla="*/ 496861 h 610819"/>
                <a:gd name="connsiteX10" fmla="*/ 396844 w 416799"/>
                <a:gd name="connsiteY10" fmla="*/ 485171 h 610819"/>
                <a:gd name="connsiteX11" fmla="*/ 408533 w 416799"/>
                <a:gd name="connsiteY11" fmla="*/ 471399 h 610819"/>
                <a:gd name="connsiteX12" fmla="*/ 405789 w 416799"/>
                <a:gd name="connsiteY12" fmla="*/ 460052 h 610819"/>
                <a:gd name="connsiteX13" fmla="*/ 404416 w 416799"/>
                <a:gd name="connsiteY13" fmla="*/ 443903 h 610819"/>
                <a:gd name="connsiteX14" fmla="*/ 407504 w 416799"/>
                <a:gd name="connsiteY14" fmla="*/ 429199 h 610819"/>
                <a:gd name="connsiteX15" fmla="*/ 414856 w 416799"/>
                <a:gd name="connsiteY15" fmla="*/ 414765 h 610819"/>
                <a:gd name="connsiteX16" fmla="*/ 408999 w 416799"/>
                <a:gd name="connsiteY16" fmla="*/ 396189 h 610819"/>
                <a:gd name="connsiteX17" fmla="*/ 400765 w 416799"/>
                <a:gd name="connsiteY17" fmla="*/ 384157 h 610819"/>
                <a:gd name="connsiteX18" fmla="*/ 392506 w 416799"/>
                <a:gd name="connsiteY18" fmla="*/ 368350 h 610819"/>
                <a:gd name="connsiteX19" fmla="*/ 380817 w 416799"/>
                <a:gd name="connsiteY19" fmla="*/ 359405 h 610819"/>
                <a:gd name="connsiteX20" fmla="*/ 368074 w 416799"/>
                <a:gd name="connsiteY20" fmla="*/ 362493 h 610819"/>
                <a:gd name="connsiteX21" fmla="*/ 355821 w 416799"/>
                <a:gd name="connsiteY21" fmla="*/ 361121 h 610819"/>
                <a:gd name="connsiteX22" fmla="*/ 350331 w 416799"/>
                <a:gd name="connsiteY22" fmla="*/ 346417 h 610819"/>
                <a:gd name="connsiteX23" fmla="*/ 352782 w 416799"/>
                <a:gd name="connsiteY23" fmla="*/ 324068 h 610819"/>
                <a:gd name="connsiteX24" fmla="*/ 356899 w 416799"/>
                <a:gd name="connsiteY24" fmla="*/ 310295 h 610819"/>
                <a:gd name="connsiteX25" fmla="*/ 342195 w 416799"/>
                <a:gd name="connsiteY25" fmla="*/ 319583 h 610819"/>
                <a:gd name="connsiteX26" fmla="*/ 326732 w 416799"/>
                <a:gd name="connsiteY26" fmla="*/ 328185 h 610819"/>
                <a:gd name="connsiteX27" fmla="*/ 304676 w 416799"/>
                <a:gd name="connsiteY27" fmla="*/ 329900 h 610819"/>
                <a:gd name="connsiteX28" fmla="*/ 298133 w 416799"/>
                <a:gd name="connsiteY28" fmla="*/ 315809 h 610819"/>
                <a:gd name="connsiteX29" fmla="*/ 279901 w 416799"/>
                <a:gd name="connsiteY29" fmla="*/ 308237 h 610819"/>
                <a:gd name="connsiteX30" fmla="*/ 273382 w 416799"/>
                <a:gd name="connsiteY30" fmla="*/ 298605 h 610819"/>
                <a:gd name="connsiteX31" fmla="*/ 268481 w 416799"/>
                <a:gd name="connsiteY31" fmla="*/ 290690 h 610819"/>
                <a:gd name="connsiteX32" fmla="*/ 260565 w 416799"/>
                <a:gd name="connsiteY32" fmla="*/ 279344 h 610819"/>
                <a:gd name="connsiteX33" fmla="*/ 249562 w 416799"/>
                <a:gd name="connsiteY33" fmla="*/ 261479 h 610819"/>
                <a:gd name="connsiteX34" fmla="*/ 241671 w 416799"/>
                <a:gd name="connsiteY34" fmla="*/ 251848 h 610819"/>
                <a:gd name="connsiteX35" fmla="*/ 247847 w 416799"/>
                <a:gd name="connsiteY35" fmla="*/ 241188 h 610819"/>
                <a:gd name="connsiteX36" fmla="*/ 247160 w 416799"/>
                <a:gd name="connsiteY36" fmla="*/ 231557 h 610819"/>
                <a:gd name="connsiteX37" fmla="*/ 255419 w 416799"/>
                <a:gd name="connsiteY37" fmla="*/ 219181 h 610819"/>
                <a:gd name="connsiteX38" fmla="*/ 267108 w 416799"/>
                <a:gd name="connsiteY38" fmla="*/ 213667 h 610819"/>
                <a:gd name="connsiteX39" fmla="*/ 266422 w 416799"/>
                <a:gd name="connsiteY39" fmla="*/ 202664 h 610819"/>
                <a:gd name="connsiteX40" fmla="*/ 271323 w 416799"/>
                <a:gd name="connsiteY40" fmla="*/ 190974 h 610819"/>
                <a:gd name="connsiteX41" fmla="*/ 275122 w 416799"/>
                <a:gd name="connsiteY41" fmla="*/ 174139 h 610819"/>
                <a:gd name="connsiteX42" fmla="*/ 282670 w 416799"/>
                <a:gd name="connsiteY42" fmla="*/ 165537 h 610819"/>
                <a:gd name="connsiteX43" fmla="*/ 303304 w 416799"/>
                <a:gd name="connsiteY43" fmla="*/ 150834 h 610819"/>
                <a:gd name="connsiteX44" fmla="*/ 326364 w 416799"/>
                <a:gd name="connsiteY44" fmla="*/ 145687 h 610819"/>
                <a:gd name="connsiteX45" fmla="*/ 343886 w 416799"/>
                <a:gd name="connsiteY45" fmla="*/ 138114 h 610819"/>
                <a:gd name="connsiteX46" fmla="*/ 355233 w 416799"/>
                <a:gd name="connsiteY46" fmla="*/ 137085 h 610819"/>
                <a:gd name="connsiteX47" fmla="*/ 370720 w 416799"/>
                <a:gd name="connsiteY47" fmla="*/ 140859 h 610819"/>
                <a:gd name="connsiteX48" fmla="*/ 374862 w 416799"/>
                <a:gd name="connsiteY48" fmla="*/ 137306 h 610819"/>
                <a:gd name="connsiteX49" fmla="*/ 364692 w 416799"/>
                <a:gd name="connsiteY49" fmla="*/ 126254 h 610819"/>
                <a:gd name="connsiteX50" fmla="*/ 350773 w 416799"/>
                <a:gd name="connsiteY50" fmla="*/ 124710 h 610819"/>
                <a:gd name="connsiteX51" fmla="*/ 359031 w 416799"/>
                <a:gd name="connsiteY51" fmla="*/ 106134 h 610819"/>
                <a:gd name="connsiteX52" fmla="*/ 367780 w 416799"/>
                <a:gd name="connsiteY52" fmla="*/ 90156 h 610819"/>
                <a:gd name="connsiteX53" fmla="*/ 356948 w 416799"/>
                <a:gd name="connsiteY53" fmla="*/ 78810 h 610819"/>
                <a:gd name="connsiteX54" fmla="*/ 343028 w 416799"/>
                <a:gd name="connsiteY54" fmla="*/ 73639 h 610819"/>
                <a:gd name="connsiteX55" fmla="*/ 332711 w 416799"/>
                <a:gd name="connsiteY55" fmla="*/ 75697 h 610819"/>
                <a:gd name="connsiteX56" fmla="*/ 325996 w 416799"/>
                <a:gd name="connsiteY56" fmla="*/ 76751 h 610819"/>
                <a:gd name="connsiteX57" fmla="*/ 318277 w 416799"/>
                <a:gd name="connsiteY57" fmla="*/ 70036 h 610819"/>
                <a:gd name="connsiteX58" fmla="*/ 310533 w 416799"/>
                <a:gd name="connsiteY58" fmla="*/ 76751 h 610819"/>
                <a:gd name="connsiteX59" fmla="*/ 281640 w 416799"/>
                <a:gd name="connsiteY59" fmla="*/ 79324 h 610819"/>
                <a:gd name="connsiteX60" fmla="*/ 270809 w 416799"/>
                <a:gd name="connsiteY60" fmla="*/ 71972 h 610819"/>
                <a:gd name="connsiteX61" fmla="*/ 265662 w 416799"/>
                <a:gd name="connsiteY61" fmla="*/ 60626 h 610819"/>
                <a:gd name="connsiteX62" fmla="*/ 253409 w 416799"/>
                <a:gd name="connsiteY62" fmla="*/ 44624 h 610819"/>
                <a:gd name="connsiteX63" fmla="*/ 237407 w 416799"/>
                <a:gd name="connsiteY63" fmla="*/ 34331 h 610819"/>
                <a:gd name="connsiteX64" fmla="*/ 230717 w 416799"/>
                <a:gd name="connsiteY64" fmla="*/ 21931 h 610819"/>
                <a:gd name="connsiteX65" fmla="*/ 213685 w 416799"/>
                <a:gd name="connsiteY65" fmla="*/ 3894 h 610819"/>
                <a:gd name="connsiteX66" fmla="*/ 195624 w 416799"/>
                <a:gd name="connsiteY66" fmla="*/ 1297 h 610819"/>
                <a:gd name="connsiteX67" fmla="*/ 187463 w 416799"/>
                <a:gd name="connsiteY67" fmla="*/ -909 h 610819"/>
                <a:gd name="connsiteX68" fmla="*/ 197266 w 416799"/>
                <a:gd name="connsiteY68" fmla="*/ 14212 h 610819"/>
                <a:gd name="connsiteX69" fmla="*/ 200378 w 416799"/>
                <a:gd name="connsiteY69" fmla="*/ 23474 h 610819"/>
                <a:gd name="connsiteX70" fmla="*/ 195722 w 416799"/>
                <a:gd name="connsiteY70" fmla="*/ 31219 h 610819"/>
                <a:gd name="connsiteX71" fmla="*/ 190576 w 416799"/>
                <a:gd name="connsiteY71" fmla="*/ 48765 h 610819"/>
                <a:gd name="connsiteX72" fmla="*/ 150851 w 416799"/>
                <a:gd name="connsiteY72" fmla="*/ 85892 h 610819"/>
                <a:gd name="connsiteX73" fmla="*/ 118993 w 416799"/>
                <a:gd name="connsiteY73" fmla="*/ 94665 h 610819"/>
                <a:gd name="connsiteX74" fmla="*/ 92698 w 416799"/>
                <a:gd name="connsiteY74" fmla="*/ 125617 h 610819"/>
                <a:gd name="connsiteX75" fmla="*/ 89585 w 416799"/>
                <a:gd name="connsiteY75" fmla="*/ 144707 h 610819"/>
                <a:gd name="connsiteX76" fmla="*/ 82895 w 416799"/>
                <a:gd name="connsiteY76" fmla="*/ 152451 h 610819"/>
                <a:gd name="connsiteX77" fmla="*/ 77210 w 416799"/>
                <a:gd name="connsiteY77" fmla="*/ 162253 h 610819"/>
                <a:gd name="connsiteX78" fmla="*/ 64834 w 416799"/>
                <a:gd name="connsiteY78" fmla="*/ 161200 h 610819"/>
                <a:gd name="connsiteX79" fmla="*/ 57605 w 416799"/>
                <a:gd name="connsiteY79" fmla="*/ 148309 h 610819"/>
                <a:gd name="connsiteX80" fmla="*/ 43685 w 416799"/>
                <a:gd name="connsiteY80" fmla="*/ 141595 h 610819"/>
                <a:gd name="connsiteX81" fmla="*/ 32854 w 416799"/>
                <a:gd name="connsiteY81" fmla="*/ 148309 h 610819"/>
                <a:gd name="connsiteX82" fmla="*/ 27707 w 416799"/>
                <a:gd name="connsiteY82" fmla="*/ 136448 h 610819"/>
                <a:gd name="connsiteX83" fmla="*/ 34912 w 416799"/>
                <a:gd name="connsiteY83" fmla="*/ 128704 h 610819"/>
                <a:gd name="connsiteX84" fmla="*/ 34912 w 416799"/>
                <a:gd name="connsiteY84" fmla="*/ 112212 h 610819"/>
                <a:gd name="connsiteX85" fmla="*/ 30771 w 416799"/>
                <a:gd name="connsiteY85" fmla="*/ 107311 h 610819"/>
                <a:gd name="connsiteX86" fmla="*/ 18518 w 416799"/>
                <a:gd name="connsiteY86" fmla="*/ 116132 h 610819"/>
                <a:gd name="connsiteX87" fmla="*/ 6264 w 416799"/>
                <a:gd name="connsiteY87" fmla="*/ 133042 h 610819"/>
                <a:gd name="connsiteX88" fmla="*/ 432 w 416799"/>
                <a:gd name="connsiteY88" fmla="*/ 151054 h 610819"/>
                <a:gd name="connsiteX89" fmla="*/ 5701 w 416799"/>
                <a:gd name="connsiteY89" fmla="*/ 166591 h 610819"/>
                <a:gd name="connsiteX90" fmla="*/ 12906 w 416799"/>
                <a:gd name="connsiteY90" fmla="*/ 179334 h 610819"/>
                <a:gd name="connsiteX91" fmla="*/ 8764 w 416799"/>
                <a:gd name="connsiteY91" fmla="*/ 190141 h 610819"/>
                <a:gd name="connsiteX92" fmla="*/ 11215 w 416799"/>
                <a:gd name="connsiteY92" fmla="*/ 200679 h 610819"/>
                <a:gd name="connsiteX93" fmla="*/ 31163 w 416799"/>
                <a:gd name="connsiteY93" fmla="*/ 210677 h 610819"/>
                <a:gd name="connsiteX94" fmla="*/ 56674 w 416799"/>
                <a:gd name="connsiteY94" fmla="*/ 239766 h 610819"/>
                <a:gd name="connsiteX95" fmla="*/ 74147 w 416799"/>
                <a:gd name="connsiteY95" fmla="*/ 263611 h 610819"/>
                <a:gd name="connsiteX96" fmla="*/ 85223 w 416799"/>
                <a:gd name="connsiteY96" fmla="*/ 287749 h 610819"/>
                <a:gd name="connsiteX97" fmla="*/ 102696 w 416799"/>
                <a:gd name="connsiteY97" fmla="*/ 321837 h 610819"/>
                <a:gd name="connsiteX98" fmla="*/ 117400 w 416799"/>
                <a:gd name="connsiteY98" fmla="*/ 351245 h 610819"/>
                <a:gd name="connsiteX99" fmla="*/ 127202 w 416799"/>
                <a:gd name="connsiteY99" fmla="*/ 371193 h 610819"/>
                <a:gd name="connsiteX100" fmla="*/ 132104 w 416799"/>
                <a:gd name="connsiteY100" fmla="*/ 392538 h 610819"/>
                <a:gd name="connsiteX101" fmla="*/ 151513 w 416799"/>
                <a:gd name="connsiteY101" fmla="*/ 408908 h 610819"/>
                <a:gd name="connsiteX102" fmla="*/ 163986 w 416799"/>
                <a:gd name="connsiteY102" fmla="*/ 429150 h 610819"/>
                <a:gd name="connsiteX103" fmla="*/ 171485 w 416799"/>
                <a:gd name="connsiteY103" fmla="*/ 444932 h 610819"/>
                <a:gd name="connsiteX104" fmla="*/ 164820 w 416799"/>
                <a:gd name="connsiteY104" fmla="*/ 457406 h 610819"/>
                <a:gd name="connsiteX105" fmla="*/ 178126 w 416799"/>
                <a:gd name="connsiteY105" fmla="*/ 476545 h 610819"/>
                <a:gd name="connsiteX106" fmla="*/ 197266 w 416799"/>
                <a:gd name="connsiteY106" fmla="*/ 496517 h 610819"/>
                <a:gd name="connsiteX107" fmla="*/ 210303 w 416799"/>
                <a:gd name="connsiteY107" fmla="*/ 511221 h 610819"/>
                <a:gd name="connsiteX108" fmla="*/ 229687 w 416799"/>
                <a:gd name="connsiteY108" fmla="*/ 521759 h 610819"/>
                <a:gd name="connsiteX109" fmla="*/ 257992 w 416799"/>
                <a:gd name="connsiteY109" fmla="*/ 538129 h 610819"/>
                <a:gd name="connsiteX110" fmla="*/ 287081 w 416799"/>
                <a:gd name="connsiteY110" fmla="*/ 551166 h 610819"/>
                <a:gd name="connsiteX111" fmla="*/ 308989 w 416799"/>
                <a:gd name="connsiteY111" fmla="*/ 563419 h 610819"/>
                <a:gd name="connsiteX112" fmla="*/ 327295 w 416799"/>
                <a:gd name="connsiteY112" fmla="*/ 578123 h 610819"/>
                <a:gd name="connsiteX113" fmla="*/ 339205 w 416799"/>
                <a:gd name="connsiteY113" fmla="*/ 591161 h 610819"/>
                <a:gd name="connsiteX114" fmla="*/ 358051 w 416799"/>
                <a:gd name="connsiteY114" fmla="*/ 607604 h 610819"/>
                <a:gd name="connsiteX115" fmla="*/ 364520 w 416799"/>
                <a:gd name="connsiteY115" fmla="*/ 608903 h 610819"/>
                <a:gd name="connsiteX116" fmla="*/ 376577 w 416799"/>
                <a:gd name="connsiteY116" fmla="*/ 605962 h 61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416799" h="610819">
                  <a:moveTo>
                    <a:pt x="376577" y="605962"/>
                  </a:moveTo>
                  <a:cubicBezTo>
                    <a:pt x="379346" y="601943"/>
                    <a:pt x="380621" y="599394"/>
                    <a:pt x="379984" y="594297"/>
                  </a:cubicBezTo>
                  <a:cubicBezTo>
                    <a:pt x="379346" y="589200"/>
                    <a:pt x="380841" y="586014"/>
                    <a:pt x="383170" y="584495"/>
                  </a:cubicBezTo>
                  <a:cubicBezTo>
                    <a:pt x="384493" y="583711"/>
                    <a:pt x="385890" y="583073"/>
                    <a:pt x="387360" y="582632"/>
                  </a:cubicBezTo>
                  <a:cubicBezTo>
                    <a:pt x="386061" y="579741"/>
                    <a:pt x="386944" y="576187"/>
                    <a:pt x="386184" y="573197"/>
                  </a:cubicBezTo>
                  <a:cubicBezTo>
                    <a:pt x="385154" y="569080"/>
                    <a:pt x="395129" y="560479"/>
                    <a:pt x="400643" y="556680"/>
                  </a:cubicBezTo>
                  <a:cubicBezTo>
                    <a:pt x="406156" y="552882"/>
                    <a:pt x="407161" y="541560"/>
                    <a:pt x="402015" y="538129"/>
                  </a:cubicBezTo>
                  <a:cubicBezTo>
                    <a:pt x="396868" y="534698"/>
                    <a:pt x="396158" y="531243"/>
                    <a:pt x="393756" y="526415"/>
                  </a:cubicBezTo>
                  <a:cubicBezTo>
                    <a:pt x="391085" y="521342"/>
                    <a:pt x="391624" y="515167"/>
                    <a:pt x="395129" y="510608"/>
                  </a:cubicBezTo>
                  <a:cubicBezTo>
                    <a:pt x="398437" y="506344"/>
                    <a:pt x="397677" y="500193"/>
                    <a:pt x="393413" y="496861"/>
                  </a:cubicBezTo>
                  <a:cubicBezTo>
                    <a:pt x="389639" y="494410"/>
                    <a:pt x="393413" y="489974"/>
                    <a:pt x="396844" y="485171"/>
                  </a:cubicBezTo>
                  <a:cubicBezTo>
                    <a:pt x="400275" y="480368"/>
                    <a:pt x="404759" y="477599"/>
                    <a:pt x="408533" y="471399"/>
                  </a:cubicBezTo>
                  <a:cubicBezTo>
                    <a:pt x="412307" y="465198"/>
                    <a:pt x="408533" y="463508"/>
                    <a:pt x="405789" y="460052"/>
                  </a:cubicBezTo>
                  <a:cubicBezTo>
                    <a:pt x="403044" y="456597"/>
                    <a:pt x="402015" y="447334"/>
                    <a:pt x="404416" y="443903"/>
                  </a:cubicBezTo>
                  <a:cubicBezTo>
                    <a:pt x="406818" y="440472"/>
                    <a:pt x="407161" y="436673"/>
                    <a:pt x="407504" y="429199"/>
                  </a:cubicBezTo>
                  <a:cubicBezTo>
                    <a:pt x="407847" y="421724"/>
                    <a:pt x="409563" y="421994"/>
                    <a:pt x="414856" y="414765"/>
                  </a:cubicBezTo>
                  <a:cubicBezTo>
                    <a:pt x="420149" y="407536"/>
                    <a:pt x="412111" y="400061"/>
                    <a:pt x="408999" y="396189"/>
                  </a:cubicBezTo>
                  <a:cubicBezTo>
                    <a:pt x="405887" y="392317"/>
                    <a:pt x="405225" y="388985"/>
                    <a:pt x="400765" y="384157"/>
                  </a:cubicBezTo>
                  <a:cubicBezTo>
                    <a:pt x="396305" y="379329"/>
                    <a:pt x="393879" y="379256"/>
                    <a:pt x="392506" y="368350"/>
                  </a:cubicBezTo>
                  <a:cubicBezTo>
                    <a:pt x="391134" y="357445"/>
                    <a:pt x="384591" y="360092"/>
                    <a:pt x="380817" y="359405"/>
                  </a:cubicBezTo>
                  <a:cubicBezTo>
                    <a:pt x="377043" y="358719"/>
                    <a:pt x="370843" y="358033"/>
                    <a:pt x="368074" y="362493"/>
                  </a:cubicBezTo>
                  <a:cubicBezTo>
                    <a:pt x="365305" y="366953"/>
                    <a:pt x="359840" y="363522"/>
                    <a:pt x="355821" y="361121"/>
                  </a:cubicBezTo>
                  <a:cubicBezTo>
                    <a:pt x="351802" y="358719"/>
                    <a:pt x="350331" y="352862"/>
                    <a:pt x="350331" y="346417"/>
                  </a:cubicBezTo>
                  <a:cubicBezTo>
                    <a:pt x="350331" y="339972"/>
                    <a:pt x="353076" y="328871"/>
                    <a:pt x="352782" y="324068"/>
                  </a:cubicBezTo>
                  <a:cubicBezTo>
                    <a:pt x="352488" y="319265"/>
                    <a:pt x="357242" y="315466"/>
                    <a:pt x="356899" y="310295"/>
                  </a:cubicBezTo>
                  <a:cubicBezTo>
                    <a:pt x="356556" y="305124"/>
                    <a:pt x="345210" y="315196"/>
                    <a:pt x="342195" y="319583"/>
                  </a:cubicBezTo>
                  <a:cubicBezTo>
                    <a:pt x="339181" y="323970"/>
                    <a:pt x="335652" y="324068"/>
                    <a:pt x="326732" y="328185"/>
                  </a:cubicBezTo>
                  <a:cubicBezTo>
                    <a:pt x="317812" y="332301"/>
                    <a:pt x="311587" y="329900"/>
                    <a:pt x="304676" y="329900"/>
                  </a:cubicBezTo>
                  <a:cubicBezTo>
                    <a:pt x="297766" y="329900"/>
                    <a:pt x="299505" y="321642"/>
                    <a:pt x="298133" y="315809"/>
                  </a:cubicBezTo>
                  <a:cubicBezTo>
                    <a:pt x="296761" y="309977"/>
                    <a:pt x="286101" y="308923"/>
                    <a:pt x="279901" y="308237"/>
                  </a:cubicBezTo>
                  <a:cubicBezTo>
                    <a:pt x="273700" y="307551"/>
                    <a:pt x="272328" y="303336"/>
                    <a:pt x="273382" y="298605"/>
                  </a:cubicBezTo>
                  <a:cubicBezTo>
                    <a:pt x="274436" y="293876"/>
                    <a:pt x="271985" y="293116"/>
                    <a:pt x="268481" y="290690"/>
                  </a:cubicBezTo>
                  <a:cubicBezTo>
                    <a:pt x="264976" y="288264"/>
                    <a:pt x="265050" y="284172"/>
                    <a:pt x="260565" y="279344"/>
                  </a:cubicBezTo>
                  <a:cubicBezTo>
                    <a:pt x="256081" y="274516"/>
                    <a:pt x="253017" y="266282"/>
                    <a:pt x="249562" y="261479"/>
                  </a:cubicBezTo>
                  <a:cubicBezTo>
                    <a:pt x="246106" y="256676"/>
                    <a:pt x="247503" y="256578"/>
                    <a:pt x="241671" y="251848"/>
                  </a:cubicBezTo>
                  <a:cubicBezTo>
                    <a:pt x="235838" y="247118"/>
                    <a:pt x="243043" y="243589"/>
                    <a:pt x="247847" y="241188"/>
                  </a:cubicBezTo>
                  <a:cubicBezTo>
                    <a:pt x="252650" y="238786"/>
                    <a:pt x="248532" y="235674"/>
                    <a:pt x="247160" y="231557"/>
                  </a:cubicBezTo>
                  <a:cubicBezTo>
                    <a:pt x="245788" y="227440"/>
                    <a:pt x="252062" y="223298"/>
                    <a:pt x="255419" y="219181"/>
                  </a:cubicBezTo>
                  <a:cubicBezTo>
                    <a:pt x="258776" y="215064"/>
                    <a:pt x="262771" y="215726"/>
                    <a:pt x="267108" y="213667"/>
                  </a:cubicBezTo>
                  <a:cubicBezTo>
                    <a:pt x="271446" y="211608"/>
                    <a:pt x="269559" y="207149"/>
                    <a:pt x="266422" y="202664"/>
                  </a:cubicBezTo>
                  <a:cubicBezTo>
                    <a:pt x="263285" y="198179"/>
                    <a:pt x="267794" y="195116"/>
                    <a:pt x="271323" y="190974"/>
                  </a:cubicBezTo>
                  <a:cubicBezTo>
                    <a:pt x="274852" y="186833"/>
                    <a:pt x="276494" y="177912"/>
                    <a:pt x="275122" y="174139"/>
                  </a:cubicBezTo>
                  <a:cubicBezTo>
                    <a:pt x="273749" y="170365"/>
                    <a:pt x="278209" y="167595"/>
                    <a:pt x="282670" y="165537"/>
                  </a:cubicBezTo>
                  <a:cubicBezTo>
                    <a:pt x="290316" y="161837"/>
                    <a:pt x="297300" y="156862"/>
                    <a:pt x="303304" y="150834"/>
                  </a:cubicBezTo>
                  <a:cubicBezTo>
                    <a:pt x="310190" y="143628"/>
                    <a:pt x="317762" y="145932"/>
                    <a:pt x="326364" y="145687"/>
                  </a:cubicBezTo>
                  <a:cubicBezTo>
                    <a:pt x="332956" y="145466"/>
                    <a:pt x="339205" y="142771"/>
                    <a:pt x="343886" y="138114"/>
                  </a:cubicBezTo>
                  <a:cubicBezTo>
                    <a:pt x="348371" y="134341"/>
                    <a:pt x="351238" y="135370"/>
                    <a:pt x="355233" y="137085"/>
                  </a:cubicBezTo>
                  <a:cubicBezTo>
                    <a:pt x="359227" y="138801"/>
                    <a:pt x="365206" y="141202"/>
                    <a:pt x="370720" y="140859"/>
                  </a:cubicBezTo>
                  <a:cubicBezTo>
                    <a:pt x="372754" y="140761"/>
                    <a:pt x="374445" y="139291"/>
                    <a:pt x="374862" y="137306"/>
                  </a:cubicBezTo>
                  <a:cubicBezTo>
                    <a:pt x="370304" y="134905"/>
                    <a:pt x="366702" y="131008"/>
                    <a:pt x="364692" y="126254"/>
                  </a:cubicBezTo>
                  <a:cubicBezTo>
                    <a:pt x="362633" y="121622"/>
                    <a:pt x="356433" y="129342"/>
                    <a:pt x="350773" y="124710"/>
                  </a:cubicBezTo>
                  <a:cubicBezTo>
                    <a:pt x="345111" y="120078"/>
                    <a:pt x="352831" y="110276"/>
                    <a:pt x="359031" y="106134"/>
                  </a:cubicBezTo>
                  <a:cubicBezTo>
                    <a:pt x="365231" y="101992"/>
                    <a:pt x="364692" y="96332"/>
                    <a:pt x="367780" y="90156"/>
                  </a:cubicBezTo>
                  <a:cubicBezTo>
                    <a:pt x="370867" y="83981"/>
                    <a:pt x="362119" y="80354"/>
                    <a:pt x="356948" y="78810"/>
                  </a:cubicBezTo>
                  <a:cubicBezTo>
                    <a:pt x="351777" y="77266"/>
                    <a:pt x="348714" y="73639"/>
                    <a:pt x="343028" y="73639"/>
                  </a:cubicBezTo>
                  <a:cubicBezTo>
                    <a:pt x="337343" y="73639"/>
                    <a:pt x="332711" y="73639"/>
                    <a:pt x="332711" y="75697"/>
                  </a:cubicBezTo>
                  <a:cubicBezTo>
                    <a:pt x="332711" y="77756"/>
                    <a:pt x="328080" y="79839"/>
                    <a:pt x="325996" y="76751"/>
                  </a:cubicBezTo>
                  <a:cubicBezTo>
                    <a:pt x="323914" y="73664"/>
                    <a:pt x="323938" y="71066"/>
                    <a:pt x="318277" y="70036"/>
                  </a:cubicBezTo>
                  <a:cubicBezTo>
                    <a:pt x="312616" y="69007"/>
                    <a:pt x="310533" y="72095"/>
                    <a:pt x="310533" y="76751"/>
                  </a:cubicBezTo>
                  <a:cubicBezTo>
                    <a:pt x="310533" y="81407"/>
                    <a:pt x="288870" y="80354"/>
                    <a:pt x="281640" y="79324"/>
                  </a:cubicBezTo>
                  <a:cubicBezTo>
                    <a:pt x="274411" y="78295"/>
                    <a:pt x="272353" y="78810"/>
                    <a:pt x="270809" y="71972"/>
                  </a:cubicBezTo>
                  <a:cubicBezTo>
                    <a:pt x="269265" y="65135"/>
                    <a:pt x="271838" y="61141"/>
                    <a:pt x="265662" y="60626"/>
                  </a:cubicBezTo>
                  <a:cubicBezTo>
                    <a:pt x="259487" y="60112"/>
                    <a:pt x="255345" y="50309"/>
                    <a:pt x="253409" y="44624"/>
                  </a:cubicBezTo>
                  <a:cubicBezTo>
                    <a:pt x="251473" y="38938"/>
                    <a:pt x="244122" y="34331"/>
                    <a:pt x="237407" y="34331"/>
                  </a:cubicBezTo>
                  <a:cubicBezTo>
                    <a:pt x="230692" y="34331"/>
                    <a:pt x="230717" y="29160"/>
                    <a:pt x="230717" y="21931"/>
                  </a:cubicBezTo>
                  <a:cubicBezTo>
                    <a:pt x="230717" y="14702"/>
                    <a:pt x="219370" y="11099"/>
                    <a:pt x="213685" y="3894"/>
                  </a:cubicBezTo>
                  <a:cubicBezTo>
                    <a:pt x="207999" y="-3311"/>
                    <a:pt x="203882" y="1297"/>
                    <a:pt x="195624" y="1297"/>
                  </a:cubicBezTo>
                  <a:cubicBezTo>
                    <a:pt x="192732" y="1517"/>
                    <a:pt x="189865" y="733"/>
                    <a:pt x="187463" y="-909"/>
                  </a:cubicBezTo>
                  <a:cubicBezTo>
                    <a:pt x="188640" y="5217"/>
                    <a:pt x="192168" y="10633"/>
                    <a:pt x="197266" y="14212"/>
                  </a:cubicBezTo>
                  <a:cubicBezTo>
                    <a:pt x="205524" y="20387"/>
                    <a:pt x="200378" y="17814"/>
                    <a:pt x="200378" y="23474"/>
                  </a:cubicBezTo>
                  <a:cubicBezTo>
                    <a:pt x="200378" y="29136"/>
                    <a:pt x="198319" y="29160"/>
                    <a:pt x="195722" y="31219"/>
                  </a:cubicBezTo>
                  <a:cubicBezTo>
                    <a:pt x="193124" y="33277"/>
                    <a:pt x="192634" y="37419"/>
                    <a:pt x="190576" y="48765"/>
                  </a:cubicBezTo>
                  <a:cubicBezTo>
                    <a:pt x="188517" y="60112"/>
                    <a:pt x="159624" y="82289"/>
                    <a:pt x="150851" y="85892"/>
                  </a:cubicBezTo>
                  <a:cubicBezTo>
                    <a:pt x="142078" y="89495"/>
                    <a:pt x="132275" y="91577"/>
                    <a:pt x="118993" y="94665"/>
                  </a:cubicBezTo>
                  <a:cubicBezTo>
                    <a:pt x="105711" y="97753"/>
                    <a:pt x="97329" y="117872"/>
                    <a:pt x="92698" y="125617"/>
                  </a:cubicBezTo>
                  <a:cubicBezTo>
                    <a:pt x="88066" y="133360"/>
                    <a:pt x="91154" y="138507"/>
                    <a:pt x="89585" y="144707"/>
                  </a:cubicBezTo>
                  <a:cubicBezTo>
                    <a:pt x="88017" y="150907"/>
                    <a:pt x="87527" y="151397"/>
                    <a:pt x="82895" y="152451"/>
                  </a:cubicBezTo>
                  <a:cubicBezTo>
                    <a:pt x="78264" y="153504"/>
                    <a:pt x="79268" y="155024"/>
                    <a:pt x="77210" y="162253"/>
                  </a:cubicBezTo>
                  <a:cubicBezTo>
                    <a:pt x="75151" y="169482"/>
                    <a:pt x="68951" y="162768"/>
                    <a:pt x="64834" y="161200"/>
                  </a:cubicBezTo>
                  <a:cubicBezTo>
                    <a:pt x="60717" y="159631"/>
                    <a:pt x="60717" y="153480"/>
                    <a:pt x="57605" y="148309"/>
                  </a:cubicBezTo>
                  <a:cubicBezTo>
                    <a:pt x="54493" y="143138"/>
                    <a:pt x="48832" y="142648"/>
                    <a:pt x="43685" y="141595"/>
                  </a:cubicBezTo>
                  <a:cubicBezTo>
                    <a:pt x="38539" y="140541"/>
                    <a:pt x="34912" y="142648"/>
                    <a:pt x="32854" y="148309"/>
                  </a:cubicBezTo>
                  <a:cubicBezTo>
                    <a:pt x="30795" y="153970"/>
                    <a:pt x="29766" y="141080"/>
                    <a:pt x="27707" y="136448"/>
                  </a:cubicBezTo>
                  <a:cubicBezTo>
                    <a:pt x="25649" y="131817"/>
                    <a:pt x="28737" y="130248"/>
                    <a:pt x="34912" y="128704"/>
                  </a:cubicBezTo>
                  <a:cubicBezTo>
                    <a:pt x="41088" y="127160"/>
                    <a:pt x="38539" y="114270"/>
                    <a:pt x="34912" y="112212"/>
                  </a:cubicBezTo>
                  <a:cubicBezTo>
                    <a:pt x="33148" y="110937"/>
                    <a:pt x="31726" y="109271"/>
                    <a:pt x="30771" y="107311"/>
                  </a:cubicBezTo>
                  <a:cubicBezTo>
                    <a:pt x="25894" y="108977"/>
                    <a:pt x="21630" y="112040"/>
                    <a:pt x="18518" y="116132"/>
                  </a:cubicBezTo>
                  <a:cubicBezTo>
                    <a:pt x="12955" y="124171"/>
                    <a:pt x="12955" y="128043"/>
                    <a:pt x="6264" y="133042"/>
                  </a:cubicBezTo>
                  <a:cubicBezTo>
                    <a:pt x="-426" y="138041"/>
                    <a:pt x="-940" y="144119"/>
                    <a:pt x="432" y="151054"/>
                  </a:cubicBezTo>
                  <a:cubicBezTo>
                    <a:pt x="1437" y="156470"/>
                    <a:pt x="3201" y="161690"/>
                    <a:pt x="5701" y="166591"/>
                  </a:cubicBezTo>
                  <a:cubicBezTo>
                    <a:pt x="9034" y="174335"/>
                    <a:pt x="12636" y="174065"/>
                    <a:pt x="12906" y="179334"/>
                  </a:cubicBezTo>
                  <a:cubicBezTo>
                    <a:pt x="13175" y="184603"/>
                    <a:pt x="13469" y="187666"/>
                    <a:pt x="8764" y="190141"/>
                  </a:cubicBezTo>
                  <a:cubicBezTo>
                    <a:pt x="4059" y="192616"/>
                    <a:pt x="996" y="197371"/>
                    <a:pt x="11215" y="200679"/>
                  </a:cubicBezTo>
                  <a:cubicBezTo>
                    <a:pt x="21434" y="203987"/>
                    <a:pt x="23958" y="204845"/>
                    <a:pt x="31163" y="210677"/>
                  </a:cubicBezTo>
                  <a:cubicBezTo>
                    <a:pt x="38367" y="216510"/>
                    <a:pt x="51405" y="229523"/>
                    <a:pt x="56674" y="239766"/>
                  </a:cubicBezTo>
                  <a:cubicBezTo>
                    <a:pt x="61942" y="250010"/>
                    <a:pt x="68314" y="256137"/>
                    <a:pt x="74147" y="263611"/>
                  </a:cubicBezTo>
                  <a:cubicBezTo>
                    <a:pt x="79979" y="271085"/>
                    <a:pt x="79955" y="271379"/>
                    <a:pt x="85223" y="287749"/>
                  </a:cubicBezTo>
                  <a:cubicBezTo>
                    <a:pt x="90492" y="304119"/>
                    <a:pt x="99633" y="309633"/>
                    <a:pt x="102696" y="321837"/>
                  </a:cubicBezTo>
                  <a:cubicBezTo>
                    <a:pt x="105245" y="332645"/>
                    <a:pt x="110293" y="342717"/>
                    <a:pt x="117400" y="351245"/>
                  </a:cubicBezTo>
                  <a:cubicBezTo>
                    <a:pt x="124041" y="359283"/>
                    <a:pt x="126810" y="363498"/>
                    <a:pt x="127202" y="371193"/>
                  </a:cubicBezTo>
                  <a:cubicBezTo>
                    <a:pt x="127595" y="378888"/>
                    <a:pt x="122742" y="386166"/>
                    <a:pt x="132104" y="392538"/>
                  </a:cubicBezTo>
                  <a:cubicBezTo>
                    <a:pt x="141465" y="398910"/>
                    <a:pt x="142911" y="397806"/>
                    <a:pt x="151513" y="408908"/>
                  </a:cubicBezTo>
                  <a:cubicBezTo>
                    <a:pt x="160114" y="420009"/>
                    <a:pt x="159281" y="424151"/>
                    <a:pt x="163986" y="429150"/>
                  </a:cubicBezTo>
                  <a:cubicBezTo>
                    <a:pt x="168691" y="434149"/>
                    <a:pt x="175357" y="440227"/>
                    <a:pt x="171485" y="444932"/>
                  </a:cubicBezTo>
                  <a:cubicBezTo>
                    <a:pt x="167613" y="449637"/>
                    <a:pt x="163153" y="450495"/>
                    <a:pt x="164820" y="457406"/>
                  </a:cubicBezTo>
                  <a:cubicBezTo>
                    <a:pt x="166633" y="465247"/>
                    <a:pt x="171387" y="472109"/>
                    <a:pt x="178126" y="476545"/>
                  </a:cubicBezTo>
                  <a:cubicBezTo>
                    <a:pt x="185895" y="481814"/>
                    <a:pt x="194766" y="489582"/>
                    <a:pt x="197266" y="496517"/>
                  </a:cubicBezTo>
                  <a:cubicBezTo>
                    <a:pt x="199569" y="502914"/>
                    <a:pt x="204225" y="508182"/>
                    <a:pt x="210303" y="511221"/>
                  </a:cubicBezTo>
                  <a:cubicBezTo>
                    <a:pt x="215572" y="513672"/>
                    <a:pt x="221943" y="515388"/>
                    <a:pt x="229687" y="521759"/>
                  </a:cubicBezTo>
                  <a:cubicBezTo>
                    <a:pt x="238020" y="528939"/>
                    <a:pt x="247626" y="534502"/>
                    <a:pt x="257992" y="538129"/>
                  </a:cubicBezTo>
                  <a:cubicBezTo>
                    <a:pt x="268089" y="541535"/>
                    <a:pt x="277818" y="545898"/>
                    <a:pt x="287081" y="551166"/>
                  </a:cubicBezTo>
                  <a:cubicBezTo>
                    <a:pt x="295682" y="555871"/>
                    <a:pt x="301515" y="558518"/>
                    <a:pt x="308989" y="563419"/>
                  </a:cubicBezTo>
                  <a:cubicBezTo>
                    <a:pt x="316464" y="568321"/>
                    <a:pt x="325066" y="569791"/>
                    <a:pt x="327295" y="578123"/>
                  </a:cubicBezTo>
                  <a:cubicBezTo>
                    <a:pt x="329526" y="586456"/>
                    <a:pt x="332001" y="587558"/>
                    <a:pt x="339205" y="591161"/>
                  </a:cubicBezTo>
                  <a:cubicBezTo>
                    <a:pt x="346043" y="594567"/>
                    <a:pt x="353100" y="595743"/>
                    <a:pt x="358051" y="607604"/>
                  </a:cubicBezTo>
                  <a:cubicBezTo>
                    <a:pt x="360256" y="607653"/>
                    <a:pt x="362462" y="608094"/>
                    <a:pt x="364520" y="608903"/>
                  </a:cubicBezTo>
                  <a:cubicBezTo>
                    <a:pt x="368735" y="610864"/>
                    <a:pt x="373833" y="610006"/>
                    <a:pt x="376577" y="60596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5" name="Freeform: Shape 1744">
              <a:extLst>
                <a:ext uri="{FF2B5EF4-FFF2-40B4-BE49-F238E27FC236}">
                  <a16:creationId xmlns:a16="http://schemas.microsoft.com/office/drawing/2014/main" xmlns="" id="{FE5FCEA1-6B16-8022-B2F3-0C45E93F40D7}"/>
                </a:ext>
              </a:extLst>
            </p:cNvPr>
            <p:cNvSpPr/>
            <p:nvPr/>
          </p:nvSpPr>
          <p:spPr>
            <a:xfrm>
              <a:off x="3283134" y="5853814"/>
              <a:ext cx="33903" cy="43475"/>
            </a:xfrm>
            <a:custGeom>
              <a:avLst/>
              <a:gdLst>
                <a:gd name="connsiteX0" fmla="*/ 15693 w 33903"/>
                <a:gd name="connsiteY0" fmla="*/ -150 h 43475"/>
                <a:gd name="connsiteX1" fmla="*/ 4445 w 33903"/>
                <a:gd name="connsiteY1" fmla="*/ 1002 h 43475"/>
                <a:gd name="connsiteX2" fmla="*/ 2141 w 33903"/>
                <a:gd name="connsiteY2" fmla="*/ 7202 h 43475"/>
                <a:gd name="connsiteX3" fmla="*/ 9028 w 33903"/>
                <a:gd name="connsiteY3" fmla="*/ 12103 h 43475"/>
                <a:gd name="connsiteX4" fmla="*/ 14542 w 33903"/>
                <a:gd name="connsiteY4" fmla="*/ 17617 h 43475"/>
                <a:gd name="connsiteX5" fmla="*/ 17286 w 33903"/>
                <a:gd name="connsiteY5" fmla="*/ 24503 h 43475"/>
                <a:gd name="connsiteX6" fmla="*/ 20055 w 33903"/>
                <a:gd name="connsiteY6" fmla="*/ 29772 h 43475"/>
                <a:gd name="connsiteX7" fmla="*/ 17286 w 33903"/>
                <a:gd name="connsiteY7" fmla="*/ 38276 h 43475"/>
                <a:gd name="connsiteX8" fmla="*/ 20276 w 33903"/>
                <a:gd name="connsiteY8" fmla="*/ 40113 h 43475"/>
                <a:gd name="connsiteX9" fmla="*/ 25790 w 33903"/>
                <a:gd name="connsiteY9" fmla="*/ 30017 h 43475"/>
                <a:gd name="connsiteX10" fmla="*/ 29931 w 33903"/>
                <a:gd name="connsiteY10" fmla="*/ 24038 h 43475"/>
                <a:gd name="connsiteX11" fmla="*/ 26942 w 33903"/>
                <a:gd name="connsiteY11" fmla="*/ 14235 h 43475"/>
                <a:gd name="connsiteX12" fmla="*/ 28780 w 33903"/>
                <a:gd name="connsiteY12" fmla="*/ 8501 h 43475"/>
                <a:gd name="connsiteX13" fmla="*/ 33681 w 33903"/>
                <a:gd name="connsiteY13" fmla="*/ 4359 h 43475"/>
                <a:gd name="connsiteX14" fmla="*/ 27260 w 33903"/>
                <a:gd name="connsiteY14" fmla="*/ -224 h 43475"/>
                <a:gd name="connsiteX15" fmla="*/ 23119 w 33903"/>
                <a:gd name="connsiteY15" fmla="*/ 5756 h 43475"/>
                <a:gd name="connsiteX16" fmla="*/ 15693 w 33903"/>
                <a:gd name="connsiteY16" fmla="*/ -150 h 4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903" h="43475">
                  <a:moveTo>
                    <a:pt x="15693" y="-150"/>
                  </a:moveTo>
                  <a:cubicBezTo>
                    <a:pt x="15693" y="-150"/>
                    <a:pt x="6503" y="-1056"/>
                    <a:pt x="4445" y="1002"/>
                  </a:cubicBezTo>
                  <a:cubicBezTo>
                    <a:pt x="2386" y="3060"/>
                    <a:pt x="-3373" y="6736"/>
                    <a:pt x="2141" y="7202"/>
                  </a:cubicBezTo>
                  <a:cubicBezTo>
                    <a:pt x="7655" y="7667"/>
                    <a:pt x="8807" y="8820"/>
                    <a:pt x="9028" y="12103"/>
                  </a:cubicBezTo>
                  <a:cubicBezTo>
                    <a:pt x="9248" y="15387"/>
                    <a:pt x="12483" y="17004"/>
                    <a:pt x="14542" y="17617"/>
                  </a:cubicBezTo>
                  <a:cubicBezTo>
                    <a:pt x="16600" y="18230"/>
                    <a:pt x="14321" y="23572"/>
                    <a:pt x="17286" y="24503"/>
                  </a:cubicBezTo>
                  <a:cubicBezTo>
                    <a:pt x="20251" y="25434"/>
                    <a:pt x="23486" y="26954"/>
                    <a:pt x="20055" y="29772"/>
                  </a:cubicBezTo>
                  <a:cubicBezTo>
                    <a:pt x="16625" y="32591"/>
                    <a:pt x="16845" y="34820"/>
                    <a:pt x="17286" y="38276"/>
                  </a:cubicBezTo>
                  <a:cubicBezTo>
                    <a:pt x="17727" y="41731"/>
                    <a:pt x="19369" y="44942"/>
                    <a:pt x="20276" y="40113"/>
                  </a:cubicBezTo>
                  <a:cubicBezTo>
                    <a:pt x="21183" y="35286"/>
                    <a:pt x="22334" y="31390"/>
                    <a:pt x="25790" y="30017"/>
                  </a:cubicBezTo>
                  <a:cubicBezTo>
                    <a:pt x="29245" y="28645"/>
                    <a:pt x="29931" y="27934"/>
                    <a:pt x="29931" y="24038"/>
                  </a:cubicBezTo>
                  <a:cubicBezTo>
                    <a:pt x="30078" y="20533"/>
                    <a:pt x="29025" y="17053"/>
                    <a:pt x="26942" y="14235"/>
                  </a:cubicBezTo>
                  <a:cubicBezTo>
                    <a:pt x="25104" y="12397"/>
                    <a:pt x="24491" y="8501"/>
                    <a:pt x="28780" y="8501"/>
                  </a:cubicBezTo>
                  <a:cubicBezTo>
                    <a:pt x="33068" y="8501"/>
                    <a:pt x="33142" y="8035"/>
                    <a:pt x="33681" y="4359"/>
                  </a:cubicBezTo>
                  <a:cubicBezTo>
                    <a:pt x="34220" y="683"/>
                    <a:pt x="29098" y="-2306"/>
                    <a:pt x="27260" y="-224"/>
                  </a:cubicBezTo>
                  <a:cubicBezTo>
                    <a:pt x="25422" y="1860"/>
                    <a:pt x="26329" y="7814"/>
                    <a:pt x="23119" y="5756"/>
                  </a:cubicBezTo>
                  <a:cubicBezTo>
                    <a:pt x="19908" y="3698"/>
                    <a:pt x="20962" y="95"/>
                    <a:pt x="15693" y="-1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6" name="Freeform: Shape 1745">
              <a:extLst>
                <a:ext uri="{FF2B5EF4-FFF2-40B4-BE49-F238E27FC236}">
                  <a16:creationId xmlns:a16="http://schemas.microsoft.com/office/drawing/2014/main" xmlns="" id="{F1B0C81A-C9FB-3654-4256-8DA456A8C594}"/>
                </a:ext>
              </a:extLst>
            </p:cNvPr>
            <p:cNvSpPr/>
            <p:nvPr/>
          </p:nvSpPr>
          <p:spPr>
            <a:xfrm>
              <a:off x="3303342" y="5821604"/>
              <a:ext cx="4559" cy="11009"/>
            </a:xfrm>
            <a:custGeom>
              <a:avLst/>
              <a:gdLst>
                <a:gd name="connsiteX0" fmla="*/ -153 w 4559"/>
                <a:gd name="connsiteY0" fmla="*/ 1305 h 11009"/>
                <a:gd name="connsiteX1" fmla="*/ 2126 w 4559"/>
                <a:gd name="connsiteY1" fmla="*/ 10029 h 11009"/>
                <a:gd name="connsiteX2" fmla="*/ 4209 w 4559"/>
                <a:gd name="connsiteY2" fmla="*/ 6133 h 11009"/>
                <a:gd name="connsiteX3" fmla="*/ -153 w 4559"/>
                <a:gd name="connsiteY3" fmla="*/ 1305 h 11009"/>
              </a:gdLst>
              <a:ahLst/>
              <a:cxnLst>
                <a:cxn ang="0">
                  <a:pos x="connsiteX0" y="connsiteY0"/>
                </a:cxn>
                <a:cxn ang="0">
                  <a:pos x="connsiteX1" y="connsiteY1"/>
                </a:cxn>
                <a:cxn ang="0">
                  <a:pos x="connsiteX2" y="connsiteY2"/>
                </a:cxn>
                <a:cxn ang="0">
                  <a:pos x="connsiteX3" y="connsiteY3"/>
                </a:cxn>
              </a:cxnLst>
              <a:rect l="l" t="t" r="r" b="b"/>
              <a:pathLst>
                <a:path w="4559" h="11009">
                  <a:moveTo>
                    <a:pt x="-153" y="1305"/>
                  </a:moveTo>
                  <a:cubicBezTo>
                    <a:pt x="-153" y="1305"/>
                    <a:pt x="-619" y="9564"/>
                    <a:pt x="2126" y="10029"/>
                  </a:cubicBezTo>
                  <a:cubicBezTo>
                    <a:pt x="4871" y="10495"/>
                    <a:pt x="4430" y="8632"/>
                    <a:pt x="4209" y="6133"/>
                  </a:cubicBezTo>
                  <a:cubicBezTo>
                    <a:pt x="3988" y="3633"/>
                    <a:pt x="2592" y="-4895"/>
                    <a:pt x="-153" y="130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7" name="Freeform: Shape 1746">
              <a:extLst>
                <a:ext uri="{FF2B5EF4-FFF2-40B4-BE49-F238E27FC236}">
                  <a16:creationId xmlns:a16="http://schemas.microsoft.com/office/drawing/2014/main" xmlns="" id="{CC4DD82A-95F2-BC78-1EB6-C54995281111}"/>
                </a:ext>
              </a:extLst>
            </p:cNvPr>
            <p:cNvSpPr/>
            <p:nvPr/>
          </p:nvSpPr>
          <p:spPr>
            <a:xfrm>
              <a:off x="3312760" y="5826940"/>
              <a:ext cx="3548" cy="11772"/>
            </a:xfrm>
            <a:custGeom>
              <a:avLst/>
              <a:gdLst>
                <a:gd name="connsiteX0" fmla="*/ 526 w 3548"/>
                <a:gd name="connsiteY0" fmla="*/ 1238 h 11772"/>
                <a:gd name="connsiteX1" fmla="*/ -160 w 3548"/>
                <a:gd name="connsiteY1" fmla="*/ 6752 h 11772"/>
                <a:gd name="connsiteX2" fmla="*/ 3271 w 3548"/>
                <a:gd name="connsiteY2" fmla="*/ 8590 h 11772"/>
                <a:gd name="connsiteX3" fmla="*/ 526 w 3548"/>
                <a:gd name="connsiteY3" fmla="*/ 1238 h 11772"/>
              </a:gdLst>
              <a:ahLst/>
              <a:cxnLst>
                <a:cxn ang="0">
                  <a:pos x="connsiteX0" y="connsiteY0"/>
                </a:cxn>
                <a:cxn ang="0">
                  <a:pos x="connsiteX1" y="connsiteY1"/>
                </a:cxn>
                <a:cxn ang="0">
                  <a:pos x="connsiteX2" y="connsiteY2"/>
                </a:cxn>
                <a:cxn ang="0">
                  <a:pos x="connsiteX3" y="connsiteY3"/>
                </a:cxn>
              </a:cxnLst>
              <a:rect l="l" t="t" r="r" b="b"/>
              <a:pathLst>
                <a:path w="3548" h="11772">
                  <a:moveTo>
                    <a:pt x="526" y="1238"/>
                  </a:moveTo>
                  <a:cubicBezTo>
                    <a:pt x="-38" y="3027"/>
                    <a:pt x="-258" y="4889"/>
                    <a:pt x="-160" y="6752"/>
                  </a:cubicBezTo>
                  <a:cubicBezTo>
                    <a:pt x="-160" y="10673"/>
                    <a:pt x="2829" y="12731"/>
                    <a:pt x="3271" y="8590"/>
                  </a:cubicBezTo>
                  <a:cubicBezTo>
                    <a:pt x="3712" y="4449"/>
                    <a:pt x="2584" y="-5183"/>
                    <a:pt x="526" y="123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8" name="Freeform: Shape 1747">
              <a:extLst>
                <a:ext uri="{FF2B5EF4-FFF2-40B4-BE49-F238E27FC236}">
                  <a16:creationId xmlns:a16="http://schemas.microsoft.com/office/drawing/2014/main" xmlns="" id="{B3FD2579-3775-535A-2049-310C66392DCA}"/>
                </a:ext>
              </a:extLst>
            </p:cNvPr>
            <p:cNvSpPr/>
            <p:nvPr/>
          </p:nvSpPr>
          <p:spPr>
            <a:xfrm>
              <a:off x="3299529" y="5836105"/>
              <a:ext cx="4543" cy="9687"/>
            </a:xfrm>
            <a:custGeom>
              <a:avLst/>
              <a:gdLst>
                <a:gd name="connsiteX0" fmla="*/ 670 w 4543"/>
                <a:gd name="connsiteY0" fmla="*/ 798 h 9687"/>
                <a:gd name="connsiteX1" fmla="*/ 891 w 4543"/>
                <a:gd name="connsiteY1" fmla="*/ 8394 h 9687"/>
                <a:gd name="connsiteX2" fmla="*/ 4346 w 4543"/>
                <a:gd name="connsiteY2" fmla="*/ 5944 h 9687"/>
                <a:gd name="connsiteX3" fmla="*/ 670 w 4543"/>
                <a:gd name="connsiteY3" fmla="*/ 798 h 9687"/>
              </a:gdLst>
              <a:ahLst/>
              <a:cxnLst>
                <a:cxn ang="0">
                  <a:pos x="connsiteX0" y="connsiteY0"/>
                </a:cxn>
                <a:cxn ang="0">
                  <a:pos x="connsiteX1" y="connsiteY1"/>
                </a:cxn>
                <a:cxn ang="0">
                  <a:pos x="connsiteX2" y="connsiteY2"/>
                </a:cxn>
                <a:cxn ang="0">
                  <a:pos x="connsiteX3" y="connsiteY3"/>
                </a:cxn>
              </a:cxnLst>
              <a:rect l="l" t="t" r="r" b="b"/>
              <a:pathLst>
                <a:path w="4543" h="9687">
                  <a:moveTo>
                    <a:pt x="670" y="798"/>
                  </a:moveTo>
                  <a:cubicBezTo>
                    <a:pt x="670" y="798"/>
                    <a:pt x="-1389" y="7243"/>
                    <a:pt x="891" y="8394"/>
                  </a:cubicBezTo>
                  <a:cubicBezTo>
                    <a:pt x="3170" y="9546"/>
                    <a:pt x="4125" y="7929"/>
                    <a:pt x="4346" y="5944"/>
                  </a:cubicBezTo>
                  <a:cubicBezTo>
                    <a:pt x="4567" y="3959"/>
                    <a:pt x="2287" y="-4471"/>
                    <a:pt x="670" y="7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49" name="Freeform: Shape 1748">
              <a:extLst>
                <a:ext uri="{FF2B5EF4-FFF2-40B4-BE49-F238E27FC236}">
                  <a16:creationId xmlns:a16="http://schemas.microsoft.com/office/drawing/2014/main" xmlns="" id="{04232DB5-5D44-B4E9-A471-8E150ED4CC2F}"/>
                </a:ext>
              </a:extLst>
            </p:cNvPr>
            <p:cNvSpPr/>
            <p:nvPr/>
          </p:nvSpPr>
          <p:spPr>
            <a:xfrm>
              <a:off x="3254659" y="6084746"/>
              <a:ext cx="22963" cy="31898"/>
            </a:xfrm>
            <a:custGeom>
              <a:avLst/>
              <a:gdLst>
                <a:gd name="connsiteX0" fmla="*/ 6282 w 22963"/>
                <a:gd name="connsiteY0" fmla="*/ 821 h 31898"/>
                <a:gd name="connsiteX1" fmla="*/ 1380 w 22963"/>
                <a:gd name="connsiteY1" fmla="*/ 9325 h 31898"/>
                <a:gd name="connsiteX2" fmla="*/ 474 w 22963"/>
                <a:gd name="connsiteY2" fmla="*/ 21725 h 31898"/>
                <a:gd name="connsiteX3" fmla="*/ 7360 w 22963"/>
                <a:gd name="connsiteY3" fmla="*/ 29077 h 31898"/>
                <a:gd name="connsiteX4" fmla="*/ 9664 w 22963"/>
                <a:gd name="connsiteY4" fmla="*/ 19274 h 31898"/>
                <a:gd name="connsiteX5" fmla="*/ 15153 w 22963"/>
                <a:gd name="connsiteY5" fmla="*/ 12608 h 31898"/>
                <a:gd name="connsiteX6" fmla="*/ 22725 w 22963"/>
                <a:gd name="connsiteY6" fmla="*/ 5722 h 31898"/>
                <a:gd name="connsiteX7" fmla="*/ 16305 w 22963"/>
                <a:gd name="connsiteY7" fmla="*/ 428 h 31898"/>
                <a:gd name="connsiteX8" fmla="*/ 6282 w 22963"/>
                <a:gd name="connsiteY8" fmla="*/ 821 h 3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63" h="31898">
                  <a:moveTo>
                    <a:pt x="6282" y="821"/>
                  </a:moveTo>
                  <a:cubicBezTo>
                    <a:pt x="4346" y="3467"/>
                    <a:pt x="2704" y="6310"/>
                    <a:pt x="1380" y="9325"/>
                  </a:cubicBezTo>
                  <a:cubicBezTo>
                    <a:pt x="474" y="12314"/>
                    <a:pt x="-1070" y="17117"/>
                    <a:pt x="474" y="21725"/>
                  </a:cubicBezTo>
                  <a:cubicBezTo>
                    <a:pt x="2018" y="26332"/>
                    <a:pt x="6429" y="34786"/>
                    <a:pt x="7360" y="29077"/>
                  </a:cubicBezTo>
                  <a:cubicBezTo>
                    <a:pt x="8291" y="23367"/>
                    <a:pt x="7580" y="21504"/>
                    <a:pt x="9664" y="19274"/>
                  </a:cubicBezTo>
                  <a:cubicBezTo>
                    <a:pt x="11747" y="17044"/>
                    <a:pt x="10570" y="12608"/>
                    <a:pt x="15153" y="12608"/>
                  </a:cubicBezTo>
                  <a:cubicBezTo>
                    <a:pt x="19098" y="12657"/>
                    <a:pt x="22382" y="9643"/>
                    <a:pt x="22725" y="5722"/>
                  </a:cubicBezTo>
                  <a:cubicBezTo>
                    <a:pt x="23191" y="2266"/>
                    <a:pt x="20667" y="1139"/>
                    <a:pt x="16305" y="428"/>
                  </a:cubicBezTo>
                  <a:cubicBezTo>
                    <a:pt x="11942" y="-282"/>
                    <a:pt x="8585" y="-2390"/>
                    <a:pt x="6282" y="82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0" name="Freeform: Shape 1749">
              <a:extLst>
                <a:ext uri="{FF2B5EF4-FFF2-40B4-BE49-F238E27FC236}">
                  <a16:creationId xmlns:a16="http://schemas.microsoft.com/office/drawing/2014/main" xmlns="" id="{7BCE26B0-D1E9-D68B-5714-F13B42BC85C6}"/>
                </a:ext>
              </a:extLst>
            </p:cNvPr>
            <p:cNvSpPr/>
            <p:nvPr/>
          </p:nvSpPr>
          <p:spPr>
            <a:xfrm>
              <a:off x="3259831" y="6133835"/>
              <a:ext cx="26265" cy="18418"/>
            </a:xfrm>
            <a:custGeom>
              <a:avLst/>
              <a:gdLst>
                <a:gd name="connsiteX0" fmla="*/ 22013 w 26265"/>
                <a:gd name="connsiteY0" fmla="*/ 1332 h 18418"/>
                <a:gd name="connsiteX1" fmla="*/ 15103 w 26265"/>
                <a:gd name="connsiteY1" fmla="*/ 5228 h 18418"/>
                <a:gd name="connsiteX2" fmla="*/ 2850 w 26265"/>
                <a:gd name="connsiteY2" fmla="*/ 6380 h 18418"/>
                <a:gd name="connsiteX3" fmla="*/ 1477 w 26265"/>
                <a:gd name="connsiteY3" fmla="*/ 17408 h 18418"/>
                <a:gd name="connsiteX4" fmla="*/ 7677 w 26265"/>
                <a:gd name="connsiteY4" fmla="*/ 14393 h 18418"/>
                <a:gd name="connsiteX5" fmla="*/ 19367 w 26265"/>
                <a:gd name="connsiteY5" fmla="*/ 9811 h 18418"/>
                <a:gd name="connsiteX6" fmla="*/ 26032 w 26265"/>
                <a:gd name="connsiteY6" fmla="*/ 3170 h 18418"/>
                <a:gd name="connsiteX7" fmla="*/ 22013 w 26265"/>
                <a:gd name="connsiteY7" fmla="*/ 1332 h 1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5" h="18418">
                  <a:moveTo>
                    <a:pt x="22013" y="1332"/>
                  </a:moveTo>
                  <a:cubicBezTo>
                    <a:pt x="20666" y="3881"/>
                    <a:pt x="17970" y="5400"/>
                    <a:pt x="15103" y="5228"/>
                  </a:cubicBezTo>
                  <a:cubicBezTo>
                    <a:pt x="9834" y="5228"/>
                    <a:pt x="4099" y="3611"/>
                    <a:pt x="2850" y="6380"/>
                  </a:cubicBezTo>
                  <a:cubicBezTo>
                    <a:pt x="1600" y="9149"/>
                    <a:pt x="-2419" y="16722"/>
                    <a:pt x="1477" y="17408"/>
                  </a:cubicBezTo>
                  <a:cubicBezTo>
                    <a:pt x="5374" y="18094"/>
                    <a:pt x="3536" y="15104"/>
                    <a:pt x="7677" y="14393"/>
                  </a:cubicBezTo>
                  <a:cubicBezTo>
                    <a:pt x="11819" y="13683"/>
                    <a:pt x="18925" y="11943"/>
                    <a:pt x="19367" y="9811"/>
                  </a:cubicBezTo>
                  <a:cubicBezTo>
                    <a:pt x="19808" y="7679"/>
                    <a:pt x="25567" y="6601"/>
                    <a:pt x="26032" y="3170"/>
                  </a:cubicBezTo>
                  <a:cubicBezTo>
                    <a:pt x="26498" y="-261"/>
                    <a:pt x="23606" y="-3030"/>
                    <a:pt x="22013" y="13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1" name="Freeform: Shape 1750">
              <a:extLst>
                <a:ext uri="{FF2B5EF4-FFF2-40B4-BE49-F238E27FC236}">
                  <a16:creationId xmlns:a16="http://schemas.microsoft.com/office/drawing/2014/main" xmlns="" id="{386C195A-ADD5-55E1-9550-43521599714A}"/>
                </a:ext>
              </a:extLst>
            </p:cNvPr>
            <p:cNvSpPr/>
            <p:nvPr/>
          </p:nvSpPr>
          <p:spPr>
            <a:xfrm>
              <a:off x="3266894" y="6156392"/>
              <a:ext cx="21133" cy="18257"/>
            </a:xfrm>
            <a:custGeom>
              <a:avLst/>
              <a:gdLst>
                <a:gd name="connsiteX0" fmla="*/ 10343 w 21133"/>
                <a:gd name="connsiteY0" fmla="*/ -566 h 18257"/>
                <a:gd name="connsiteX1" fmla="*/ 933 w 21133"/>
                <a:gd name="connsiteY1" fmla="*/ 807 h 18257"/>
                <a:gd name="connsiteX2" fmla="*/ 2085 w 21133"/>
                <a:gd name="connsiteY2" fmla="*/ 9996 h 18257"/>
                <a:gd name="connsiteX3" fmla="*/ 11275 w 21133"/>
                <a:gd name="connsiteY3" fmla="*/ 17348 h 18257"/>
                <a:gd name="connsiteX4" fmla="*/ 18161 w 21133"/>
                <a:gd name="connsiteY4" fmla="*/ 9555 h 18257"/>
                <a:gd name="connsiteX5" fmla="*/ 10343 w 21133"/>
                <a:gd name="connsiteY5" fmla="*/ -566 h 1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33" h="18257">
                  <a:moveTo>
                    <a:pt x="10343" y="-566"/>
                  </a:moveTo>
                  <a:cubicBezTo>
                    <a:pt x="10343" y="-566"/>
                    <a:pt x="2771" y="-1938"/>
                    <a:pt x="933" y="807"/>
                  </a:cubicBezTo>
                  <a:cubicBezTo>
                    <a:pt x="-905" y="3551"/>
                    <a:pt x="-439" y="6100"/>
                    <a:pt x="2085" y="9996"/>
                  </a:cubicBezTo>
                  <a:cubicBezTo>
                    <a:pt x="4609" y="13892"/>
                    <a:pt x="4143" y="17348"/>
                    <a:pt x="11275" y="17348"/>
                  </a:cubicBezTo>
                  <a:cubicBezTo>
                    <a:pt x="18406" y="17348"/>
                    <a:pt x="24802" y="12447"/>
                    <a:pt x="18161" y="9555"/>
                  </a:cubicBezTo>
                  <a:cubicBezTo>
                    <a:pt x="11520" y="6663"/>
                    <a:pt x="14705" y="-566"/>
                    <a:pt x="10343" y="-5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2" name="Freeform: Shape 1751">
              <a:extLst>
                <a:ext uri="{FF2B5EF4-FFF2-40B4-BE49-F238E27FC236}">
                  <a16:creationId xmlns:a16="http://schemas.microsoft.com/office/drawing/2014/main" xmlns="" id="{D422C2E7-A41A-2C66-C8F9-8921502E4E71}"/>
                </a:ext>
              </a:extLst>
            </p:cNvPr>
            <p:cNvSpPr/>
            <p:nvPr/>
          </p:nvSpPr>
          <p:spPr>
            <a:xfrm>
              <a:off x="3291641" y="6169165"/>
              <a:ext cx="21032" cy="18564"/>
            </a:xfrm>
            <a:custGeom>
              <a:avLst/>
              <a:gdLst>
                <a:gd name="connsiteX0" fmla="*/ 8558 w 21032"/>
                <a:gd name="connsiteY0" fmla="*/ 5016 h 18564"/>
                <a:gd name="connsiteX1" fmla="*/ -166 w 21032"/>
                <a:gd name="connsiteY1" fmla="*/ 5947 h 18564"/>
                <a:gd name="connsiteX2" fmla="*/ 6941 w 21032"/>
                <a:gd name="connsiteY2" fmla="*/ 13519 h 18564"/>
                <a:gd name="connsiteX3" fmla="*/ 12234 w 21032"/>
                <a:gd name="connsiteY3" fmla="*/ 16264 h 18564"/>
                <a:gd name="connsiteX4" fmla="*/ 17503 w 21032"/>
                <a:gd name="connsiteY4" fmla="*/ 11216 h 18564"/>
                <a:gd name="connsiteX5" fmla="*/ 20714 w 21032"/>
                <a:gd name="connsiteY5" fmla="*/ 3864 h 18564"/>
                <a:gd name="connsiteX6" fmla="*/ 15224 w 21032"/>
                <a:gd name="connsiteY6" fmla="*/ 653 h 18564"/>
                <a:gd name="connsiteX7" fmla="*/ 13827 w 21032"/>
                <a:gd name="connsiteY7" fmla="*/ 8912 h 18564"/>
                <a:gd name="connsiteX8" fmla="*/ 8558 w 21032"/>
                <a:gd name="connsiteY8" fmla="*/ 5016 h 18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2" h="18564">
                  <a:moveTo>
                    <a:pt x="8558" y="5016"/>
                  </a:moveTo>
                  <a:cubicBezTo>
                    <a:pt x="8558" y="5016"/>
                    <a:pt x="-632" y="1805"/>
                    <a:pt x="-166" y="5947"/>
                  </a:cubicBezTo>
                  <a:cubicBezTo>
                    <a:pt x="300" y="10089"/>
                    <a:pt x="5348" y="9157"/>
                    <a:pt x="6941" y="13519"/>
                  </a:cubicBezTo>
                  <a:cubicBezTo>
                    <a:pt x="8534" y="17881"/>
                    <a:pt x="11303" y="18788"/>
                    <a:pt x="12234" y="16264"/>
                  </a:cubicBezTo>
                  <a:cubicBezTo>
                    <a:pt x="13165" y="13740"/>
                    <a:pt x="17503" y="13519"/>
                    <a:pt x="17503" y="11216"/>
                  </a:cubicBezTo>
                  <a:cubicBezTo>
                    <a:pt x="17503" y="8912"/>
                    <a:pt x="21645" y="6633"/>
                    <a:pt x="20714" y="3864"/>
                  </a:cubicBezTo>
                  <a:cubicBezTo>
                    <a:pt x="19782" y="1094"/>
                    <a:pt x="15812" y="-3267"/>
                    <a:pt x="15224" y="653"/>
                  </a:cubicBezTo>
                  <a:cubicBezTo>
                    <a:pt x="14636" y="4575"/>
                    <a:pt x="17503" y="8912"/>
                    <a:pt x="13827" y="8912"/>
                  </a:cubicBezTo>
                  <a:cubicBezTo>
                    <a:pt x="10151" y="8912"/>
                    <a:pt x="11769" y="5947"/>
                    <a:pt x="8558" y="501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3" name="Freeform: Shape 1752">
              <a:extLst>
                <a:ext uri="{FF2B5EF4-FFF2-40B4-BE49-F238E27FC236}">
                  <a16:creationId xmlns:a16="http://schemas.microsoft.com/office/drawing/2014/main" xmlns="" id="{093704A8-7CBB-AF26-9039-C33B0F8361D7}"/>
                </a:ext>
              </a:extLst>
            </p:cNvPr>
            <p:cNvSpPr/>
            <p:nvPr/>
          </p:nvSpPr>
          <p:spPr>
            <a:xfrm>
              <a:off x="3282934" y="6204381"/>
              <a:ext cx="50167" cy="25262"/>
            </a:xfrm>
            <a:custGeom>
              <a:avLst/>
              <a:gdLst>
                <a:gd name="connsiteX0" fmla="*/ 17731 w 50167"/>
                <a:gd name="connsiteY0" fmla="*/ 4942 h 25262"/>
                <a:gd name="connsiteX1" fmla="*/ -183 w 50167"/>
                <a:gd name="connsiteY1" fmla="*/ 580 h 25262"/>
                <a:gd name="connsiteX2" fmla="*/ 6924 w 50167"/>
                <a:gd name="connsiteY2" fmla="*/ 9083 h 25262"/>
                <a:gd name="connsiteX3" fmla="*/ 22534 w 50167"/>
                <a:gd name="connsiteY3" fmla="*/ 12980 h 25262"/>
                <a:gd name="connsiteX4" fmla="*/ 34248 w 50167"/>
                <a:gd name="connsiteY4" fmla="*/ 19179 h 25262"/>
                <a:gd name="connsiteX5" fmla="*/ 49859 w 50167"/>
                <a:gd name="connsiteY5" fmla="*/ 23762 h 25262"/>
                <a:gd name="connsiteX6" fmla="*/ 42287 w 50167"/>
                <a:gd name="connsiteY6" fmla="*/ 15724 h 25262"/>
                <a:gd name="connsiteX7" fmla="*/ 27362 w 50167"/>
                <a:gd name="connsiteY7" fmla="*/ 9304 h 25262"/>
                <a:gd name="connsiteX8" fmla="*/ 17731 w 50167"/>
                <a:gd name="connsiteY8" fmla="*/ 4942 h 2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67" h="25262">
                  <a:moveTo>
                    <a:pt x="17731" y="4942"/>
                  </a:moveTo>
                  <a:cubicBezTo>
                    <a:pt x="17731" y="4942"/>
                    <a:pt x="-183" y="-4469"/>
                    <a:pt x="-183" y="580"/>
                  </a:cubicBezTo>
                  <a:cubicBezTo>
                    <a:pt x="-183" y="5628"/>
                    <a:pt x="1876" y="7686"/>
                    <a:pt x="6924" y="9083"/>
                  </a:cubicBezTo>
                  <a:cubicBezTo>
                    <a:pt x="11972" y="10480"/>
                    <a:pt x="18638" y="10676"/>
                    <a:pt x="22534" y="12980"/>
                  </a:cubicBezTo>
                  <a:cubicBezTo>
                    <a:pt x="26284" y="15308"/>
                    <a:pt x="30205" y="17391"/>
                    <a:pt x="34248" y="19179"/>
                  </a:cubicBezTo>
                  <a:cubicBezTo>
                    <a:pt x="38611" y="21017"/>
                    <a:pt x="49173" y="26066"/>
                    <a:pt x="49859" y="23762"/>
                  </a:cubicBezTo>
                  <a:cubicBezTo>
                    <a:pt x="50545" y="21459"/>
                    <a:pt x="48487" y="17562"/>
                    <a:pt x="42287" y="15724"/>
                  </a:cubicBezTo>
                  <a:cubicBezTo>
                    <a:pt x="36086" y="13886"/>
                    <a:pt x="29421" y="11607"/>
                    <a:pt x="27362" y="9304"/>
                  </a:cubicBezTo>
                  <a:cubicBezTo>
                    <a:pt x="25304" y="7000"/>
                    <a:pt x="24372" y="7245"/>
                    <a:pt x="17731" y="494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4" name="Freeform: Shape 1753">
              <a:extLst>
                <a:ext uri="{FF2B5EF4-FFF2-40B4-BE49-F238E27FC236}">
                  <a16:creationId xmlns:a16="http://schemas.microsoft.com/office/drawing/2014/main" xmlns="" id="{A6356EE1-2608-528D-AAE2-2D7E2B59D53B}"/>
                </a:ext>
              </a:extLst>
            </p:cNvPr>
            <p:cNvSpPr/>
            <p:nvPr/>
          </p:nvSpPr>
          <p:spPr>
            <a:xfrm>
              <a:off x="3359613" y="6194815"/>
              <a:ext cx="195853" cy="138787"/>
            </a:xfrm>
            <a:custGeom>
              <a:avLst/>
              <a:gdLst>
                <a:gd name="connsiteX0" fmla="*/ 191235 w 195853"/>
                <a:gd name="connsiteY0" fmla="*/ 113292 h 138787"/>
                <a:gd name="connsiteX1" fmla="*/ 177144 w 195853"/>
                <a:gd name="connsiteY1" fmla="*/ 104323 h 138787"/>
                <a:gd name="connsiteX2" fmla="*/ 163372 w 195853"/>
                <a:gd name="connsiteY2" fmla="*/ 104005 h 138787"/>
                <a:gd name="connsiteX3" fmla="*/ 147222 w 195853"/>
                <a:gd name="connsiteY3" fmla="*/ 103637 h 138787"/>
                <a:gd name="connsiteX4" fmla="*/ 133131 w 195853"/>
                <a:gd name="connsiteY4" fmla="*/ 102264 h 138787"/>
                <a:gd name="connsiteX5" fmla="*/ 120731 w 195853"/>
                <a:gd name="connsiteY5" fmla="*/ 97804 h 138787"/>
                <a:gd name="connsiteX6" fmla="*/ 120731 w 195853"/>
                <a:gd name="connsiteY6" fmla="*/ 490 h 138787"/>
                <a:gd name="connsiteX7" fmla="*/ 115560 w 195853"/>
                <a:gd name="connsiteY7" fmla="*/ -759 h 138787"/>
                <a:gd name="connsiteX8" fmla="*/ 106003 w 195853"/>
                <a:gd name="connsiteY8" fmla="*/ 2132 h 138787"/>
                <a:gd name="connsiteX9" fmla="*/ 96568 w 195853"/>
                <a:gd name="connsiteY9" fmla="*/ -490 h 138787"/>
                <a:gd name="connsiteX10" fmla="*/ 90466 w 195853"/>
                <a:gd name="connsiteY10" fmla="*/ 1176 h 138787"/>
                <a:gd name="connsiteX11" fmla="*/ 85075 w 195853"/>
                <a:gd name="connsiteY11" fmla="*/ 9753 h 138787"/>
                <a:gd name="connsiteX12" fmla="*/ 68998 w 195853"/>
                <a:gd name="connsiteY12" fmla="*/ 13650 h 138787"/>
                <a:gd name="connsiteX13" fmla="*/ 61794 w 195853"/>
                <a:gd name="connsiteY13" fmla="*/ 20291 h 138787"/>
                <a:gd name="connsiteX14" fmla="*/ 68435 w 195853"/>
                <a:gd name="connsiteY14" fmla="*/ 38033 h 138787"/>
                <a:gd name="connsiteX15" fmla="*/ 79536 w 195853"/>
                <a:gd name="connsiteY15" fmla="*/ 34162 h 138787"/>
                <a:gd name="connsiteX16" fmla="*/ 90613 w 195853"/>
                <a:gd name="connsiteY16" fmla="*/ 33059 h 138787"/>
                <a:gd name="connsiteX17" fmla="*/ 95514 w 195853"/>
                <a:gd name="connsiteY17" fmla="*/ 37494 h 138787"/>
                <a:gd name="connsiteX18" fmla="*/ 85540 w 195853"/>
                <a:gd name="connsiteY18" fmla="*/ 45802 h 138787"/>
                <a:gd name="connsiteX19" fmla="*/ 72209 w 195853"/>
                <a:gd name="connsiteY19" fmla="*/ 53571 h 138787"/>
                <a:gd name="connsiteX20" fmla="*/ 77772 w 195853"/>
                <a:gd name="connsiteY20" fmla="*/ 66314 h 138787"/>
                <a:gd name="connsiteX21" fmla="*/ 88848 w 195853"/>
                <a:gd name="connsiteY21" fmla="*/ 75749 h 138787"/>
                <a:gd name="connsiteX22" fmla="*/ 68901 w 195853"/>
                <a:gd name="connsiteY22" fmla="*/ 76288 h 138787"/>
                <a:gd name="connsiteX23" fmla="*/ 65004 w 195853"/>
                <a:gd name="connsiteY23" fmla="*/ 66314 h 138787"/>
                <a:gd name="connsiteX24" fmla="*/ 62799 w 195853"/>
                <a:gd name="connsiteY24" fmla="*/ 55776 h 138787"/>
                <a:gd name="connsiteX25" fmla="*/ 56133 w 195853"/>
                <a:gd name="connsiteY25" fmla="*/ 44136 h 138787"/>
                <a:gd name="connsiteX26" fmla="*/ 51231 w 195853"/>
                <a:gd name="connsiteY26" fmla="*/ 53571 h 138787"/>
                <a:gd name="connsiteX27" fmla="*/ 44566 w 195853"/>
                <a:gd name="connsiteY27" fmla="*/ 63545 h 138787"/>
                <a:gd name="connsiteX28" fmla="*/ 54001 w 195853"/>
                <a:gd name="connsiteY28" fmla="*/ 71313 h 138787"/>
                <a:gd name="connsiteX29" fmla="*/ 43463 w 195853"/>
                <a:gd name="connsiteY29" fmla="*/ 70210 h 138787"/>
                <a:gd name="connsiteX30" fmla="*/ 32362 w 195853"/>
                <a:gd name="connsiteY30" fmla="*/ 60775 h 138787"/>
                <a:gd name="connsiteX31" fmla="*/ 16286 w 195853"/>
                <a:gd name="connsiteY31" fmla="*/ 59109 h 138787"/>
                <a:gd name="connsiteX32" fmla="*/ 7414 w 195853"/>
                <a:gd name="connsiteY32" fmla="*/ 59673 h 138787"/>
                <a:gd name="connsiteX33" fmla="*/ 1312 w 195853"/>
                <a:gd name="connsiteY33" fmla="*/ 72979 h 138787"/>
                <a:gd name="connsiteX34" fmla="*/ 9081 w 195853"/>
                <a:gd name="connsiteY34" fmla="*/ 69647 h 138787"/>
                <a:gd name="connsiteX35" fmla="*/ 16286 w 195853"/>
                <a:gd name="connsiteY35" fmla="*/ 69647 h 138787"/>
                <a:gd name="connsiteX36" fmla="*/ 24618 w 195853"/>
                <a:gd name="connsiteY36" fmla="*/ 69647 h 138787"/>
                <a:gd name="connsiteX37" fmla="*/ 32362 w 195853"/>
                <a:gd name="connsiteY37" fmla="*/ 79620 h 138787"/>
                <a:gd name="connsiteX38" fmla="*/ 22951 w 195853"/>
                <a:gd name="connsiteY38" fmla="*/ 84522 h 138787"/>
                <a:gd name="connsiteX39" fmla="*/ 9081 w 195853"/>
                <a:gd name="connsiteY39" fmla="*/ 87855 h 138787"/>
                <a:gd name="connsiteX40" fmla="*/ 20721 w 195853"/>
                <a:gd name="connsiteY40" fmla="*/ 93393 h 138787"/>
                <a:gd name="connsiteX41" fmla="*/ 39591 w 195853"/>
                <a:gd name="connsiteY41" fmla="*/ 93393 h 138787"/>
                <a:gd name="connsiteX42" fmla="*/ 33489 w 195853"/>
                <a:gd name="connsiteY42" fmla="*/ 103931 h 138787"/>
                <a:gd name="connsiteX43" fmla="*/ 46796 w 195853"/>
                <a:gd name="connsiteY43" fmla="*/ 108366 h 138787"/>
                <a:gd name="connsiteX44" fmla="*/ 63950 w 195853"/>
                <a:gd name="connsiteY44" fmla="*/ 113267 h 138787"/>
                <a:gd name="connsiteX45" fmla="*/ 69489 w 195853"/>
                <a:gd name="connsiteY45" fmla="*/ 101014 h 138787"/>
                <a:gd name="connsiteX46" fmla="*/ 80590 w 195853"/>
                <a:gd name="connsiteY46" fmla="*/ 104886 h 138787"/>
                <a:gd name="connsiteX47" fmla="*/ 80026 w 195853"/>
                <a:gd name="connsiteY47" fmla="*/ 117140 h 138787"/>
                <a:gd name="connsiteX48" fmla="*/ 98896 w 195853"/>
                <a:gd name="connsiteY48" fmla="*/ 128780 h 138787"/>
                <a:gd name="connsiteX49" fmla="*/ 103797 w 195853"/>
                <a:gd name="connsiteY49" fmla="*/ 123242 h 138787"/>
                <a:gd name="connsiteX50" fmla="*/ 106027 w 195853"/>
                <a:gd name="connsiteY50" fmla="*/ 117140 h 138787"/>
                <a:gd name="connsiteX51" fmla="*/ 122103 w 195853"/>
                <a:gd name="connsiteY51" fmla="*/ 126575 h 138787"/>
                <a:gd name="connsiteX52" fmla="*/ 138743 w 195853"/>
                <a:gd name="connsiteY52" fmla="*/ 136548 h 138787"/>
                <a:gd name="connsiteX53" fmla="*/ 140948 w 195853"/>
                <a:gd name="connsiteY53" fmla="*/ 131010 h 138787"/>
                <a:gd name="connsiteX54" fmla="*/ 130411 w 195853"/>
                <a:gd name="connsiteY54" fmla="*/ 116037 h 138787"/>
                <a:gd name="connsiteX55" fmla="*/ 136513 w 195853"/>
                <a:gd name="connsiteY55" fmla="*/ 108269 h 138787"/>
                <a:gd name="connsiteX56" fmla="*/ 146511 w 195853"/>
                <a:gd name="connsiteY56" fmla="*/ 118242 h 138787"/>
                <a:gd name="connsiteX57" fmla="*/ 159818 w 195853"/>
                <a:gd name="connsiteY57" fmla="*/ 117140 h 138787"/>
                <a:gd name="connsiteX58" fmla="*/ 170895 w 195853"/>
                <a:gd name="connsiteY58" fmla="*/ 120448 h 138787"/>
                <a:gd name="connsiteX59" fmla="*/ 167023 w 195853"/>
                <a:gd name="connsiteY59" fmla="*/ 111038 h 138787"/>
                <a:gd name="connsiteX60" fmla="*/ 173125 w 195853"/>
                <a:gd name="connsiteY60" fmla="*/ 106136 h 138787"/>
                <a:gd name="connsiteX61" fmla="*/ 185869 w 195853"/>
                <a:gd name="connsiteY61" fmla="*/ 116110 h 138787"/>
                <a:gd name="connsiteX62" fmla="*/ 195671 w 195853"/>
                <a:gd name="connsiteY62" fmla="*/ 118022 h 138787"/>
                <a:gd name="connsiteX63" fmla="*/ 191235 w 195853"/>
                <a:gd name="connsiteY63" fmla="*/ 113292 h 13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95853" h="138787">
                  <a:moveTo>
                    <a:pt x="191235" y="113292"/>
                  </a:moveTo>
                  <a:cubicBezTo>
                    <a:pt x="189177" y="111895"/>
                    <a:pt x="181948" y="110180"/>
                    <a:pt x="177144" y="104323"/>
                  </a:cubicBezTo>
                  <a:cubicBezTo>
                    <a:pt x="172341" y="98466"/>
                    <a:pt x="166484" y="101235"/>
                    <a:pt x="163372" y="104005"/>
                  </a:cubicBezTo>
                  <a:cubicBezTo>
                    <a:pt x="160259" y="106773"/>
                    <a:pt x="152025" y="105720"/>
                    <a:pt x="147222" y="103637"/>
                  </a:cubicBezTo>
                  <a:cubicBezTo>
                    <a:pt x="142419" y="101554"/>
                    <a:pt x="137934" y="99520"/>
                    <a:pt x="133131" y="102264"/>
                  </a:cubicBezTo>
                  <a:cubicBezTo>
                    <a:pt x="128328" y="105009"/>
                    <a:pt x="120731" y="97804"/>
                    <a:pt x="120731" y="97804"/>
                  </a:cubicBezTo>
                  <a:lnTo>
                    <a:pt x="120731" y="490"/>
                  </a:lnTo>
                  <a:cubicBezTo>
                    <a:pt x="119285" y="-710"/>
                    <a:pt x="117374" y="-1176"/>
                    <a:pt x="115560" y="-759"/>
                  </a:cubicBezTo>
                  <a:cubicBezTo>
                    <a:pt x="108919" y="-220"/>
                    <a:pt x="111688" y="2966"/>
                    <a:pt x="106003" y="2132"/>
                  </a:cubicBezTo>
                  <a:cubicBezTo>
                    <a:pt x="100317" y="1299"/>
                    <a:pt x="98945" y="-637"/>
                    <a:pt x="96568" y="-490"/>
                  </a:cubicBezTo>
                  <a:cubicBezTo>
                    <a:pt x="94191" y="-343"/>
                    <a:pt x="91177" y="-220"/>
                    <a:pt x="90466" y="1176"/>
                  </a:cubicBezTo>
                  <a:cubicBezTo>
                    <a:pt x="89755" y="2573"/>
                    <a:pt x="89780" y="9484"/>
                    <a:pt x="85075" y="9753"/>
                  </a:cubicBezTo>
                  <a:cubicBezTo>
                    <a:pt x="85075" y="9753"/>
                    <a:pt x="69538" y="8087"/>
                    <a:pt x="68998" y="13650"/>
                  </a:cubicBezTo>
                  <a:cubicBezTo>
                    <a:pt x="68459" y="19213"/>
                    <a:pt x="61230" y="15316"/>
                    <a:pt x="61794" y="20291"/>
                  </a:cubicBezTo>
                  <a:cubicBezTo>
                    <a:pt x="62357" y="25266"/>
                    <a:pt x="62896" y="38033"/>
                    <a:pt x="68435" y="38033"/>
                  </a:cubicBezTo>
                  <a:cubicBezTo>
                    <a:pt x="73973" y="38033"/>
                    <a:pt x="77870" y="38033"/>
                    <a:pt x="79536" y="34162"/>
                  </a:cubicBezTo>
                  <a:cubicBezTo>
                    <a:pt x="81202" y="30290"/>
                    <a:pt x="87280" y="33059"/>
                    <a:pt x="90613" y="33059"/>
                  </a:cubicBezTo>
                  <a:cubicBezTo>
                    <a:pt x="93946" y="33059"/>
                    <a:pt x="98381" y="33059"/>
                    <a:pt x="95514" y="37494"/>
                  </a:cubicBezTo>
                  <a:cubicBezTo>
                    <a:pt x="92647" y="41930"/>
                    <a:pt x="91618" y="45239"/>
                    <a:pt x="85540" y="45802"/>
                  </a:cubicBezTo>
                  <a:cubicBezTo>
                    <a:pt x="79463" y="46366"/>
                    <a:pt x="71670" y="48571"/>
                    <a:pt x="72209" y="53571"/>
                  </a:cubicBezTo>
                  <a:cubicBezTo>
                    <a:pt x="72748" y="58570"/>
                    <a:pt x="69440" y="64108"/>
                    <a:pt x="77772" y="66314"/>
                  </a:cubicBezTo>
                  <a:cubicBezTo>
                    <a:pt x="86104" y="68520"/>
                    <a:pt x="91618" y="74082"/>
                    <a:pt x="88848" y="75749"/>
                  </a:cubicBezTo>
                  <a:cubicBezTo>
                    <a:pt x="86079" y="77415"/>
                    <a:pt x="73336" y="79081"/>
                    <a:pt x="68901" y="76288"/>
                  </a:cubicBezTo>
                  <a:cubicBezTo>
                    <a:pt x="64465" y="73494"/>
                    <a:pt x="63338" y="70749"/>
                    <a:pt x="65004" y="66314"/>
                  </a:cubicBezTo>
                  <a:cubicBezTo>
                    <a:pt x="66670" y="61878"/>
                    <a:pt x="63901" y="59109"/>
                    <a:pt x="62799" y="55776"/>
                  </a:cubicBezTo>
                  <a:cubicBezTo>
                    <a:pt x="60887" y="51733"/>
                    <a:pt x="58657" y="47836"/>
                    <a:pt x="56133" y="44136"/>
                  </a:cubicBezTo>
                  <a:cubicBezTo>
                    <a:pt x="56133" y="44136"/>
                    <a:pt x="54466" y="50801"/>
                    <a:pt x="51231" y="53571"/>
                  </a:cubicBezTo>
                  <a:cubicBezTo>
                    <a:pt x="47997" y="56340"/>
                    <a:pt x="38464" y="58472"/>
                    <a:pt x="44566" y="63545"/>
                  </a:cubicBezTo>
                  <a:cubicBezTo>
                    <a:pt x="50668" y="68617"/>
                    <a:pt x="55104" y="67441"/>
                    <a:pt x="54001" y="71313"/>
                  </a:cubicBezTo>
                  <a:cubicBezTo>
                    <a:pt x="52898" y="75185"/>
                    <a:pt x="46232" y="74082"/>
                    <a:pt x="43463" y="70210"/>
                  </a:cubicBezTo>
                  <a:cubicBezTo>
                    <a:pt x="40865" y="65971"/>
                    <a:pt x="36969" y="62662"/>
                    <a:pt x="32362" y="60775"/>
                  </a:cubicBezTo>
                  <a:cubicBezTo>
                    <a:pt x="26823" y="58545"/>
                    <a:pt x="21285" y="59673"/>
                    <a:pt x="16286" y="59109"/>
                  </a:cubicBezTo>
                  <a:cubicBezTo>
                    <a:pt x="11286" y="58545"/>
                    <a:pt x="9644" y="55237"/>
                    <a:pt x="7414" y="59673"/>
                  </a:cubicBezTo>
                  <a:cubicBezTo>
                    <a:pt x="5184" y="64108"/>
                    <a:pt x="-3663" y="71926"/>
                    <a:pt x="1312" y="72979"/>
                  </a:cubicBezTo>
                  <a:cubicBezTo>
                    <a:pt x="6287" y="74034"/>
                    <a:pt x="5748" y="66877"/>
                    <a:pt x="9081" y="69647"/>
                  </a:cubicBezTo>
                  <a:cubicBezTo>
                    <a:pt x="12414" y="72416"/>
                    <a:pt x="15183" y="72416"/>
                    <a:pt x="16286" y="69647"/>
                  </a:cubicBezTo>
                  <a:cubicBezTo>
                    <a:pt x="17389" y="66877"/>
                    <a:pt x="20721" y="65775"/>
                    <a:pt x="24618" y="69647"/>
                  </a:cubicBezTo>
                  <a:cubicBezTo>
                    <a:pt x="28514" y="73518"/>
                    <a:pt x="36258" y="78518"/>
                    <a:pt x="32362" y="79620"/>
                  </a:cubicBezTo>
                  <a:cubicBezTo>
                    <a:pt x="28465" y="80724"/>
                    <a:pt x="27461" y="87953"/>
                    <a:pt x="22951" y="84522"/>
                  </a:cubicBezTo>
                  <a:cubicBezTo>
                    <a:pt x="18442" y="81091"/>
                    <a:pt x="4645" y="82316"/>
                    <a:pt x="9081" y="87855"/>
                  </a:cubicBezTo>
                  <a:cubicBezTo>
                    <a:pt x="13516" y="93393"/>
                    <a:pt x="12953" y="93957"/>
                    <a:pt x="20721" y="93393"/>
                  </a:cubicBezTo>
                  <a:cubicBezTo>
                    <a:pt x="28490" y="92830"/>
                    <a:pt x="39591" y="88957"/>
                    <a:pt x="39591" y="93393"/>
                  </a:cubicBezTo>
                  <a:cubicBezTo>
                    <a:pt x="39591" y="97829"/>
                    <a:pt x="27338" y="102828"/>
                    <a:pt x="33489" y="103931"/>
                  </a:cubicBezTo>
                  <a:cubicBezTo>
                    <a:pt x="39640" y="105034"/>
                    <a:pt x="41797" y="104495"/>
                    <a:pt x="46796" y="108366"/>
                  </a:cubicBezTo>
                  <a:cubicBezTo>
                    <a:pt x="51795" y="112238"/>
                    <a:pt x="63411" y="118904"/>
                    <a:pt x="63950" y="113267"/>
                  </a:cubicBezTo>
                  <a:cubicBezTo>
                    <a:pt x="64489" y="107631"/>
                    <a:pt x="61181" y="101014"/>
                    <a:pt x="69489" y="101014"/>
                  </a:cubicBezTo>
                  <a:cubicBezTo>
                    <a:pt x="77796" y="101014"/>
                    <a:pt x="81742" y="99887"/>
                    <a:pt x="80590" y="104886"/>
                  </a:cubicBezTo>
                  <a:cubicBezTo>
                    <a:pt x="79438" y="109886"/>
                    <a:pt x="72821" y="113758"/>
                    <a:pt x="80026" y="117140"/>
                  </a:cubicBezTo>
                  <a:cubicBezTo>
                    <a:pt x="87231" y="120522"/>
                    <a:pt x="93333" y="126575"/>
                    <a:pt x="98896" y="128780"/>
                  </a:cubicBezTo>
                  <a:cubicBezTo>
                    <a:pt x="104459" y="130986"/>
                    <a:pt x="110537" y="127114"/>
                    <a:pt x="103797" y="123242"/>
                  </a:cubicBezTo>
                  <a:cubicBezTo>
                    <a:pt x="97058" y="119370"/>
                    <a:pt x="98259" y="113267"/>
                    <a:pt x="106027" y="117140"/>
                  </a:cubicBezTo>
                  <a:cubicBezTo>
                    <a:pt x="113796" y="121012"/>
                    <a:pt x="117104" y="126575"/>
                    <a:pt x="122103" y="126575"/>
                  </a:cubicBezTo>
                  <a:cubicBezTo>
                    <a:pt x="127103" y="126575"/>
                    <a:pt x="130411" y="133216"/>
                    <a:pt x="138743" y="136548"/>
                  </a:cubicBezTo>
                  <a:cubicBezTo>
                    <a:pt x="147075" y="139881"/>
                    <a:pt x="147614" y="136548"/>
                    <a:pt x="140948" y="131010"/>
                  </a:cubicBezTo>
                  <a:cubicBezTo>
                    <a:pt x="134283" y="125472"/>
                    <a:pt x="131538" y="121575"/>
                    <a:pt x="130411" y="116037"/>
                  </a:cubicBezTo>
                  <a:cubicBezTo>
                    <a:pt x="129284" y="110498"/>
                    <a:pt x="133744" y="101603"/>
                    <a:pt x="136513" y="108269"/>
                  </a:cubicBezTo>
                  <a:cubicBezTo>
                    <a:pt x="139282" y="114934"/>
                    <a:pt x="139282" y="120522"/>
                    <a:pt x="146511" y="118242"/>
                  </a:cubicBezTo>
                  <a:cubicBezTo>
                    <a:pt x="153741" y="115963"/>
                    <a:pt x="157588" y="113341"/>
                    <a:pt x="159818" y="117140"/>
                  </a:cubicBezTo>
                  <a:cubicBezTo>
                    <a:pt x="162049" y="120938"/>
                    <a:pt x="168690" y="124908"/>
                    <a:pt x="170895" y="120448"/>
                  </a:cubicBezTo>
                  <a:cubicBezTo>
                    <a:pt x="173101" y="115988"/>
                    <a:pt x="170895" y="116576"/>
                    <a:pt x="167023" y="111038"/>
                  </a:cubicBezTo>
                  <a:cubicBezTo>
                    <a:pt x="163151" y="105499"/>
                    <a:pt x="167562" y="99397"/>
                    <a:pt x="173125" y="106136"/>
                  </a:cubicBezTo>
                  <a:cubicBezTo>
                    <a:pt x="178688" y="112875"/>
                    <a:pt x="180869" y="112777"/>
                    <a:pt x="185869" y="116110"/>
                  </a:cubicBezTo>
                  <a:cubicBezTo>
                    <a:pt x="190133" y="118953"/>
                    <a:pt x="194397" y="121012"/>
                    <a:pt x="195671" y="118022"/>
                  </a:cubicBezTo>
                  <a:cubicBezTo>
                    <a:pt x="194495" y="116184"/>
                    <a:pt x="193000" y="114591"/>
                    <a:pt x="191235" y="1132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5" name="Freeform: Shape 1754">
              <a:extLst>
                <a:ext uri="{FF2B5EF4-FFF2-40B4-BE49-F238E27FC236}">
                  <a16:creationId xmlns:a16="http://schemas.microsoft.com/office/drawing/2014/main" xmlns="" id="{8E114B78-FEAB-637B-561D-52EBC3A17DA2}"/>
                </a:ext>
              </a:extLst>
            </p:cNvPr>
            <p:cNvSpPr/>
            <p:nvPr/>
          </p:nvSpPr>
          <p:spPr>
            <a:xfrm>
              <a:off x="3245544" y="4869866"/>
              <a:ext cx="282416" cy="1393653"/>
            </a:xfrm>
            <a:custGeom>
              <a:avLst/>
              <a:gdLst>
                <a:gd name="connsiteX0" fmla="*/ 261977 w 282416"/>
                <a:gd name="connsiteY0" fmla="*/ 182054 h 1393653"/>
                <a:gd name="connsiteX1" fmla="*/ 254625 w 282416"/>
                <a:gd name="connsiteY1" fmla="*/ 161420 h 1393653"/>
                <a:gd name="connsiteX2" fmla="*/ 246048 w 282416"/>
                <a:gd name="connsiteY2" fmla="*/ 136326 h 1393653"/>
                <a:gd name="connsiteX3" fmla="*/ 237790 w 282416"/>
                <a:gd name="connsiteY3" fmla="*/ 119171 h 1393653"/>
                <a:gd name="connsiteX4" fmla="*/ 229531 w 282416"/>
                <a:gd name="connsiteY4" fmla="*/ 99910 h 1393653"/>
                <a:gd name="connsiteX5" fmla="*/ 229874 w 282416"/>
                <a:gd name="connsiteY5" fmla="*/ 86848 h 1393653"/>
                <a:gd name="connsiteX6" fmla="*/ 231590 w 282416"/>
                <a:gd name="connsiteY6" fmla="*/ 76874 h 1393653"/>
                <a:gd name="connsiteX7" fmla="*/ 235020 w 282416"/>
                <a:gd name="connsiteY7" fmla="*/ 64155 h 1393653"/>
                <a:gd name="connsiteX8" fmla="*/ 225071 w 282416"/>
                <a:gd name="connsiteY8" fmla="*/ 51902 h 1393653"/>
                <a:gd name="connsiteX9" fmla="*/ 217498 w 282416"/>
                <a:gd name="connsiteY9" fmla="*/ 30925 h 1393653"/>
                <a:gd name="connsiteX10" fmla="*/ 212597 w 282416"/>
                <a:gd name="connsiteY10" fmla="*/ 15780 h 1393653"/>
                <a:gd name="connsiteX11" fmla="*/ 202991 w 282416"/>
                <a:gd name="connsiteY11" fmla="*/ 2032 h 1393653"/>
                <a:gd name="connsiteX12" fmla="*/ 200369 w 282416"/>
                <a:gd name="connsiteY12" fmla="*/ -909 h 1393653"/>
                <a:gd name="connsiteX13" fmla="*/ 196178 w 282416"/>
                <a:gd name="connsiteY13" fmla="*/ 953 h 1393653"/>
                <a:gd name="connsiteX14" fmla="*/ 192992 w 282416"/>
                <a:gd name="connsiteY14" fmla="*/ 10756 h 1393653"/>
                <a:gd name="connsiteX15" fmla="*/ 189586 w 282416"/>
                <a:gd name="connsiteY15" fmla="*/ 22421 h 1393653"/>
                <a:gd name="connsiteX16" fmla="*/ 176843 w 282416"/>
                <a:gd name="connsiteY16" fmla="*/ 25190 h 1393653"/>
                <a:gd name="connsiteX17" fmla="*/ 170373 w 282416"/>
                <a:gd name="connsiteY17" fmla="*/ 23891 h 1393653"/>
                <a:gd name="connsiteX18" fmla="*/ 171231 w 282416"/>
                <a:gd name="connsiteY18" fmla="*/ 26024 h 1393653"/>
                <a:gd name="connsiteX19" fmla="*/ 179269 w 282416"/>
                <a:gd name="connsiteY19" fmla="*/ 58176 h 1393653"/>
                <a:gd name="connsiteX20" fmla="*/ 185910 w 282416"/>
                <a:gd name="connsiteY20" fmla="*/ 87583 h 1393653"/>
                <a:gd name="connsiteX21" fmla="*/ 178705 w 282416"/>
                <a:gd name="connsiteY21" fmla="*/ 99518 h 1393653"/>
                <a:gd name="connsiteX22" fmla="*/ 182871 w 282416"/>
                <a:gd name="connsiteY22" fmla="*/ 118363 h 1393653"/>
                <a:gd name="connsiteX23" fmla="*/ 180421 w 282416"/>
                <a:gd name="connsiteY23" fmla="*/ 146080 h 1393653"/>
                <a:gd name="connsiteX24" fmla="*/ 178485 w 282416"/>
                <a:gd name="connsiteY24" fmla="*/ 166322 h 1393653"/>
                <a:gd name="connsiteX25" fmla="*/ 173583 w 282416"/>
                <a:gd name="connsiteY25" fmla="*/ 182422 h 1393653"/>
                <a:gd name="connsiteX26" fmla="*/ 167481 w 282416"/>
                <a:gd name="connsiteY26" fmla="*/ 196537 h 1393653"/>
                <a:gd name="connsiteX27" fmla="*/ 173583 w 282416"/>
                <a:gd name="connsiteY27" fmla="*/ 208790 h 1393653"/>
                <a:gd name="connsiteX28" fmla="*/ 168878 w 282416"/>
                <a:gd name="connsiteY28" fmla="*/ 224328 h 1393653"/>
                <a:gd name="connsiteX29" fmla="*/ 169148 w 282416"/>
                <a:gd name="connsiteY29" fmla="*/ 238173 h 1393653"/>
                <a:gd name="connsiteX30" fmla="*/ 171378 w 282416"/>
                <a:gd name="connsiteY30" fmla="*/ 258146 h 1393653"/>
                <a:gd name="connsiteX31" fmla="*/ 164712 w 282416"/>
                <a:gd name="connsiteY31" fmla="*/ 267581 h 1393653"/>
                <a:gd name="connsiteX32" fmla="*/ 166648 w 282416"/>
                <a:gd name="connsiteY32" fmla="*/ 285323 h 1393653"/>
                <a:gd name="connsiteX33" fmla="*/ 163340 w 282416"/>
                <a:gd name="connsiteY33" fmla="*/ 308604 h 1393653"/>
                <a:gd name="connsiteX34" fmla="*/ 156404 w 282416"/>
                <a:gd name="connsiteY34" fmla="*/ 329949 h 1393653"/>
                <a:gd name="connsiteX35" fmla="*/ 153072 w 282416"/>
                <a:gd name="connsiteY35" fmla="*/ 346859 h 1393653"/>
                <a:gd name="connsiteX36" fmla="*/ 148170 w 282416"/>
                <a:gd name="connsiteY36" fmla="*/ 360999 h 1393653"/>
                <a:gd name="connsiteX37" fmla="*/ 147631 w 282416"/>
                <a:gd name="connsiteY37" fmla="*/ 378153 h 1393653"/>
                <a:gd name="connsiteX38" fmla="*/ 138197 w 282416"/>
                <a:gd name="connsiteY38" fmla="*/ 393126 h 1393653"/>
                <a:gd name="connsiteX39" fmla="*/ 142068 w 282416"/>
                <a:gd name="connsiteY39" fmla="*/ 408099 h 1393653"/>
                <a:gd name="connsiteX40" fmla="*/ 144519 w 282416"/>
                <a:gd name="connsiteY40" fmla="*/ 423612 h 1393653"/>
                <a:gd name="connsiteX41" fmla="*/ 132609 w 282416"/>
                <a:gd name="connsiteY41" fmla="*/ 440251 h 1393653"/>
                <a:gd name="connsiteX42" fmla="*/ 129546 w 282416"/>
                <a:gd name="connsiteY42" fmla="*/ 461327 h 1393653"/>
                <a:gd name="connsiteX43" fmla="*/ 134276 w 282416"/>
                <a:gd name="connsiteY43" fmla="*/ 479608 h 1393653"/>
                <a:gd name="connsiteX44" fmla="*/ 136726 w 282416"/>
                <a:gd name="connsiteY44" fmla="*/ 490146 h 1393653"/>
                <a:gd name="connsiteX45" fmla="*/ 138687 w 282416"/>
                <a:gd name="connsiteY45" fmla="*/ 506222 h 1393653"/>
                <a:gd name="connsiteX46" fmla="*/ 140623 w 282416"/>
                <a:gd name="connsiteY46" fmla="*/ 520656 h 1393653"/>
                <a:gd name="connsiteX47" fmla="*/ 134251 w 282416"/>
                <a:gd name="connsiteY47" fmla="*/ 533399 h 1393653"/>
                <a:gd name="connsiteX48" fmla="*/ 130918 w 282416"/>
                <a:gd name="connsiteY48" fmla="*/ 550039 h 1393653"/>
                <a:gd name="connsiteX49" fmla="*/ 127022 w 282416"/>
                <a:gd name="connsiteY49" fmla="*/ 571384 h 1393653"/>
                <a:gd name="connsiteX50" fmla="*/ 122586 w 282416"/>
                <a:gd name="connsiteY50" fmla="*/ 585818 h 1393653"/>
                <a:gd name="connsiteX51" fmla="*/ 116215 w 282416"/>
                <a:gd name="connsiteY51" fmla="*/ 607163 h 1393653"/>
                <a:gd name="connsiteX52" fmla="*/ 107907 w 282416"/>
                <a:gd name="connsiteY52" fmla="*/ 622676 h 1393653"/>
                <a:gd name="connsiteX53" fmla="*/ 98742 w 282416"/>
                <a:gd name="connsiteY53" fmla="*/ 644314 h 1393653"/>
                <a:gd name="connsiteX54" fmla="*/ 90164 w 282416"/>
                <a:gd name="connsiteY54" fmla="*/ 670928 h 1393653"/>
                <a:gd name="connsiteX55" fmla="*/ 84602 w 282416"/>
                <a:gd name="connsiteY55" fmla="*/ 687568 h 1393653"/>
                <a:gd name="connsiteX56" fmla="*/ 77397 w 282416"/>
                <a:gd name="connsiteY56" fmla="*/ 694773 h 1393653"/>
                <a:gd name="connsiteX57" fmla="*/ 66320 w 282416"/>
                <a:gd name="connsiteY57" fmla="*/ 700580 h 1393653"/>
                <a:gd name="connsiteX58" fmla="*/ 73525 w 282416"/>
                <a:gd name="connsiteY58" fmla="*/ 727537 h 1393653"/>
                <a:gd name="connsiteX59" fmla="*/ 77397 w 282416"/>
                <a:gd name="connsiteY59" fmla="*/ 741384 h 1393653"/>
                <a:gd name="connsiteX60" fmla="*/ 79357 w 282416"/>
                <a:gd name="connsiteY60" fmla="*/ 767458 h 1393653"/>
                <a:gd name="connsiteX61" fmla="*/ 76294 w 282416"/>
                <a:gd name="connsiteY61" fmla="*/ 790175 h 1393653"/>
                <a:gd name="connsiteX62" fmla="*/ 65487 w 282416"/>
                <a:gd name="connsiteY62" fmla="*/ 806815 h 1393653"/>
                <a:gd name="connsiteX63" fmla="*/ 62154 w 282416"/>
                <a:gd name="connsiteY63" fmla="*/ 829287 h 1393653"/>
                <a:gd name="connsiteX64" fmla="*/ 58282 w 282416"/>
                <a:gd name="connsiteY64" fmla="*/ 847569 h 1393653"/>
                <a:gd name="connsiteX65" fmla="*/ 65217 w 282416"/>
                <a:gd name="connsiteY65" fmla="*/ 862003 h 1393653"/>
                <a:gd name="connsiteX66" fmla="*/ 67153 w 282416"/>
                <a:gd name="connsiteY66" fmla="*/ 874746 h 1393653"/>
                <a:gd name="connsiteX67" fmla="*/ 52719 w 282416"/>
                <a:gd name="connsiteY67" fmla="*/ 879182 h 1393653"/>
                <a:gd name="connsiteX68" fmla="*/ 54116 w 282416"/>
                <a:gd name="connsiteY68" fmla="*/ 893322 h 1393653"/>
                <a:gd name="connsiteX69" fmla="*/ 49680 w 282416"/>
                <a:gd name="connsiteY69" fmla="*/ 905232 h 1393653"/>
                <a:gd name="connsiteX70" fmla="*/ 49411 w 282416"/>
                <a:gd name="connsiteY70" fmla="*/ 919372 h 1393653"/>
                <a:gd name="connsiteX71" fmla="*/ 49411 w 282416"/>
                <a:gd name="connsiteY71" fmla="*/ 933512 h 1393653"/>
                <a:gd name="connsiteX72" fmla="*/ 67692 w 282416"/>
                <a:gd name="connsiteY72" fmla="*/ 935742 h 1393653"/>
                <a:gd name="connsiteX73" fmla="*/ 72422 w 282416"/>
                <a:gd name="connsiteY73" fmla="*/ 924641 h 1393653"/>
                <a:gd name="connsiteX74" fmla="*/ 74872 w 282416"/>
                <a:gd name="connsiteY74" fmla="*/ 914667 h 1393653"/>
                <a:gd name="connsiteX75" fmla="*/ 67668 w 282416"/>
                <a:gd name="connsiteY75" fmla="*/ 904692 h 1393653"/>
                <a:gd name="connsiteX76" fmla="*/ 74333 w 282416"/>
                <a:gd name="connsiteY76" fmla="*/ 894719 h 1393653"/>
                <a:gd name="connsiteX77" fmla="*/ 78769 w 282416"/>
                <a:gd name="connsiteY77" fmla="*/ 885823 h 1393653"/>
                <a:gd name="connsiteX78" fmla="*/ 79872 w 282416"/>
                <a:gd name="connsiteY78" fmla="*/ 875849 h 1393653"/>
                <a:gd name="connsiteX79" fmla="*/ 89012 w 282416"/>
                <a:gd name="connsiteY79" fmla="*/ 865311 h 1393653"/>
                <a:gd name="connsiteX80" fmla="*/ 98178 w 282416"/>
                <a:gd name="connsiteY80" fmla="*/ 865042 h 1393653"/>
                <a:gd name="connsiteX81" fmla="*/ 101780 w 282416"/>
                <a:gd name="connsiteY81" fmla="*/ 871707 h 1393653"/>
                <a:gd name="connsiteX82" fmla="*/ 99011 w 282416"/>
                <a:gd name="connsiteY82" fmla="*/ 881118 h 1393653"/>
                <a:gd name="connsiteX83" fmla="*/ 104550 w 282416"/>
                <a:gd name="connsiteY83" fmla="*/ 889720 h 1393653"/>
                <a:gd name="connsiteX84" fmla="*/ 95948 w 282416"/>
                <a:gd name="connsiteY84" fmla="*/ 898860 h 1393653"/>
                <a:gd name="connsiteX85" fmla="*/ 95114 w 282416"/>
                <a:gd name="connsiteY85" fmla="*/ 921332 h 1393653"/>
                <a:gd name="connsiteX86" fmla="*/ 86243 w 282416"/>
                <a:gd name="connsiteY86" fmla="*/ 941574 h 1393653"/>
                <a:gd name="connsiteX87" fmla="*/ 89012 w 282416"/>
                <a:gd name="connsiteY87" fmla="*/ 955984 h 1393653"/>
                <a:gd name="connsiteX88" fmla="*/ 87910 w 282416"/>
                <a:gd name="connsiteY88" fmla="*/ 972893 h 1393653"/>
                <a:gd name="connsiteX89" fmla="*/ 85704 w 282416"/>
                <a:gd name="connsiteY89" fmla="*/ 980662 h 1393653"/>
                <a:gd name="connsiteX90" fmla="*/ 80803 w 282416"/>
                <a:gd name="connsiteY90" fmla="*/ 991738 h 1393653"/>
                <a:gd name="connsiteX91" fmla="*/ 81636 w 282416"/>
                <a:gd name="connsiteY91" fmla="*/ 1009775 h 1393653"/>
                <a:gd name="connsiteX92" fmla="*/ 78034 w 282416"/>
                <a:gd name="connsiteY92" fmla="*/ 1021416 h 1393653"/>
                <a:gd name="connsiteX93" fmla="*/ 69432 w 282416"/>
                <a:gd name="connsiteY93" fmla="*/ 1027223 h 1393653"/>
                <a:gd name="connsiteX94" fmla="*/ 73329 w 282416"/>
                <a:gd name="connsiteY94" fmla="*/ 1038888 h 1393653"/>
                <a:gd name="connsiteX95" fmla="*/ 66932 w 282416"/>
                <a:gd name="connsiteY95" fmla="*/ 1050260 h 1393653"/>
                <a:gd name="connsiteX96" fmla="*/ 60291 w 282416"/>
                <a:gd name="connsiteY96" fmla="*/ 1039158 h 1393653"/>
                <a:gd name="connsiteX97" fmla="*/ 50317 w 282416"/>
                <a:gd name="connsiteY97" fmla="*/ 1032786 h 1393653"/>
                <a:gd name="connsiteX98" fmla="*/ 46151 w 282416"/>
                <a:gd name="connsiteY98" fmla="*/ 1020533 h 1393653"/>
                <a:gd name="connsiteX99" fmla="*/ 40049 w 282416"/>
                <a:gd name="connsiteY99" fmla="*/ 1024405 h 1393653"/>
                <a:gd name="connsiteX100" fmla="*/ 29781 w 282416"/>
                <a:gd name="connsiteY100" fmla="*/ 1038006 h 1393653"/>
                <a:gd name="connsiteX101" fmla="*/ 22870 w 282416"/>
                <a:gd name="connsiteY101" fmla="*/ 1046045 h 1393653"/>
                <a:gd name="connsiteX102" fmla="*/ 19807 w 282416"/>
                <a:gd name="connsiteY102" fmla="*/ 1053249 h 1393653"/>
                <a:gd name="connsiteX103" fmla="*/ 8167 w 282416"/>
                <a:gd name="connsiteY103" fmla="*/ 1063052 h 1393653"/>
                <a:gd name="connsiteX104" fmla="*/ 1501 w 282416"/>
                <a:gd name="connsiteY104" fmla="*/ 1077461 h 1393653"/>
                <a:gd name="connsiteX105" fmla="*/ 12039 w 282416"/>
                <a:gd name="connsiteY105" fmla="*/ 1077731 h 1393653"/>
                <a:gd name="connsiteX106" fmla="*/ 23704 w 282416"/>
                <a:gd name="connsiteY106" fmla="*/ 1075795 h 1393653"/>
                <a:gd name="connsiteX107" fmla="*/ 34780 w 282416"/>
                <a:gd name="connsiteY107" fmla="*/ 1079961 h 1393653"/>
                <a:gd name="connsiteX108" fmla="*/ 48651 w 282416"/>
                <a:gd name="connsiteY108" fmla="*/ 1078294 h 1393653"/>
                <a:gd name="connsiteX109" fmla="*/ 46690 w 282416"/>
                <a:gd name="connsiteY109" fmla="*/ 1093832 h 1393653"/>
                <a:gd name="connsiteX110" fmla="*/ 41152 w 282416"/>
                <a:gd name="connsiteY110" fmla="*/ 1109344 h 1393653"/>
                <a:gd name="connsiteX111" fmla="*/ 47254 w 282416"/>
                <a:gd name="connsiteY111" fmla="*/ 1118779 h 1393653"/>
                <a:gd name="connsiteX112" fmla="*/ 62227 w 282416"/>
                <a:gd name="connsiteY112" fmla="*/ 1118509 h 1393653"/>
                <a:gd name="connsiteX113" fmla="*/ 72030 w 282416"/>
                <a:gd name="connsiteY113" fmla="*/ 1118779 h 1393653"/>
                <a:gd name="connsiteX114" fmla="*/ 73329 w 282416"/>
                <a:gd name="connsiteY114" fmla="*/ 1120715 h 1393653"/>
                <a:gd name="connsiteX115" fmla="*/ 74970 w 282416"/>
                <a:gd name="connsiteY115" fmla="*/ 1133482 h 1393653"/>
                <a:gd name="connsiteX116" fmla="*/ 58625 w 282416"/>
                <a:gd name="connsiteY116" fmla="*/ 1127650 h 1393653"/>
                <a:gd name="connsiteX117" fmla="*/ 46372 w 282416"/>
                <a:gd name="connsiteY117" fmla="*/ 1125199 h 1393653"/>
                <a:gd name="connsiteX118" fmla="*/ 40564 w 282416"/>
                <a:gd name="connsiteY118" fmla="*/ 1132698 h 1393653"/>
                <a:gd name="connsiteX119" fmla="*/ 51101 w 282416"/>
                <a:gd name="connsiteY119" fmla="*/ 1141006 h 1393653"/>
                <a:gd name="connsiteX120" fmla="*/ 49974 w 282416"/>
                <a:gd name="connsiteY120" fmla="*/ 1148211 h 1393653"/>
                <a:gd name="connsiteX121" fmla="*/ 33359 w 282416"/>
                <a:gd name="connsiteY121" fmla="*/ 1144878 h 1393653"/>
                <a:gd name="connsiteX122" fmla="*/ 30026 w 282416"/>
                <a:gd name="connsiteY122" fmla="*/ 1136007 h 1393653"/>
                <a:gd name="connsiteX123" fmla="*/ 31129 w 282416"/>
                <a:gd name="connsiteY123" fmla="*/ 1125469 h 1393653"/>
                <a:gd name="connsiteX124" fmla="*/ 18386 w 282416"/>
                <a:gd name="connsiteY124" fmla="*/ 1128802 h 1393653"/>
                <a:gd name="connsiteX125" fmla="*/ 8387 w 282416"/>
                <a:gd name="connsiteY125" fmla="*/ 1132134 h 1393653"/>
                <a:gd name="connsiteX126" fmla="*/ 5079 w 282416"/>
                <a:gd name="connsiteY126" fmla="*/ 1153210 h 1393653"/>
                <a:gd name="connsiteX127" fmla="*/ 15053 w 282416"/>
                <a:gd name="connsiteY127" fmla="*/ 1153749 h 1393653"/>
                <a:gd name="connsiteX128" fmla="*/ 24463 w 282416"/>
                <a:gd name="connsiteY128" fmla="*/ 1153210 h 1393653"/>
                <a:gd name="connsiteX129" fmla="*/ 19562 w 282416"/>
                <a:gd name="connsiteY129" fmla="*/ 1165463 h 1393653"/>
                <a:gd name="connsiteX130" fmla="*/ 8461 w 282416"/>
                <a:gd name="connsiteY130" fmla="*/ 1178206 h 1393653"/>
                <a:gd name="connsiteX131" fmla="*/ 22331 w 282416"/>
                <a:gd name="connsiteY131" fmla="*/ 1187077 h 1393653"/>
                <a:gd name="connsiteX132" fmla="*/ 30100 w 282416"/>
                <a:gd name="connsiteY132" fmla="*/ 1174824 h 1393653"/>
                <a:gd name="connsiteX133" fmla="*/ 30100 w 282416"/>
                <a:gd name="connsiteY133" fmla="*/ 1190361 h 1393653"/>
                <a:gd name="connsiteX134" fmla="*/ 20101 w 282416"/>
                <a:gd name="connsiteY134" fmla="*/ 1198669 h 1393653"/>
                <a:gd name="connsiteX135" fmla="*/ 11793 w 282416"/>
                <a:gd name="connsiteY135" fmla="*/ 1203570 h 1393653"/>
                <a:gd name="connsiteX136" fmla="*/ 29536 w 282416"/>
                <a:gd name="connsiteY136" fmla="*/ 1206903 h 1393653"/>
                <a:gd name="connsiteX137" fmla="*/ 41176 w 282416"/>
                <a:gd name="connsiteY137" fmla="*/ 1205237 h 1393653"/>
                <a:gd name="connsiteX138" fmla="*/ 49509 w 282416"/>
                <a:gd name="connsiteY138" fmla="*/ 1189160 h 1393653"/>
                <a:gd name="connsiteX139" fmla="*/ 53381 w 282416"/>
                <a:gd name="connsiteY139" fmla="*/ 1199674 h 1393653"/>
                <a:gd name="connsiteX140" fmla="*/ 51175 w 282416"/>
                <a:gd name="connsiteY140" fmla="*/ 1211339 h 1393653"/>
                <a:gd name="connsiteX141" fmla="*/ 41740 w 282416"/>
                <a:gd name="connsiteY141" fmla="*/ 1222415 h 1393653"/>
                <a:gd name="connsiteX142" fmla="*/ 49509 w 282416"/>
                <a:gd name="connsiteY142" fmla="*/ 1232389 h 1393653"/>
                <a:gd name="connsiteX143" fmla="*/ 37844 w 282416"/>
                <a:gd name="connsiteY143" fmla="*/ 1239594 h 1393653"/>
                <a:gd name="connsiteX144" fmla="*/ 30639 w 282416"/>
                <a:gd name="connsiteY144" fmla="*/ 1247363 h 1393653"/>
                <a:gd name="connsiteX145" fmla="*/ 38971 w 282416"/>
                <a:gd name="connsiteY145" fmla="*/ 1259616 h 1393653"/>
                <a:gd name="connsiteX146" fmla="*/ 52817 w 282416"/>
                <a:gd name="connsiteY146" fmla="*/ 1256847 h 1393653"/>
                <a:gd name="connsiteX147" fmla="*/ 56713 w 282416"/>
                <a:gd name="connsiteY147" fmla="*/ 1270153 h 1393653"/>
                <a:gd name="connsiteX148" fmla="*/ 70020 w 282416"/>
                <a:gd name="connsiteY148" fmla="*/ 1270717 h 1393653"/>
                <a:gd name="connsiteX149" fmla="*/ 64188 w 282416"/>
                <a:gd name="connsiteY149" fmla="*/ 1277652 h 1393653"/>
                <a:gd name="connsiteX150" fmla="*/ 53111 w 282416"/>
                <a:gd name="connsiteY150" fmla="*/ 1284563 h 1393653"/>
                <a:gd name="connsiteX151" fmla="*/ 46176 w 282416"/>
                <a:gd name="connsiteY151" fmla="*/ 1292895 h 1393653"/>
                <a:gd name="connsiteX152" fmla="*/ 58429 w 282416"/>
                <a:gd name="connsiteY152" fmla="*/ 1297600 h 1393653"/>
                <a:gd name="connsiteX153" fmla="*/ 62865 w 282416"/>
                <a:gd name="connsiteY153" fmla="*/ 1288999 h 1393653"/>
                <a:gd name="connsiteX154" fmla="*/ 72275 w 282416"/>
                <a:gd name="connsiteY154" fmla="*/ 1290959 h 1393653"/>
                <a:gd name="connsiteX155" fmla="*/ 78671 w 282416"/>
                <a:gd name="connsiteY155" fmla="*/ 1298703 h 1393653"/>
                <a:gd name="connsiteX156" fmla="*/ 88473 w 282416"/>
                <a:gd name="connsiteY156" fmla="*/ 1294831 h 1393653"/>
                <a:gd name="connsiteX157" fmla="*/ 95972 w 282416"/>
                <a:gd name="connsiteY157" fmla="*/ 1288165 h 1393653"/>
                <a:gd name="connsiteX158" fmla="*/ 103177 w 282416"/>
                <a:gd name="connsiteY158" fmla="*/ 1293066 h 1393653"/>
                <a:gd name="connsiteX159" fmla="*/ 97075 w 282416"/>
                <a:gd name="connsiteY159" fmla="*/ 1300541 h 1393653"/>
                <a:gd name="connsiteX160" fmla="*/ 92934 w 282416"/>
                <a:gd name="connsiteY160" fmla="*/ 1306937 h 1393653"/>
                <a:gd name="connsiteX161" fmla="*/ 82935 w 282416"/>
                <a:gd name="connsiteY161" fmla="*/ 1305001 h 1393653"/>
                <a:gd name="connsiteX162" fmla="*/ 71858 w 282416"/>
                <a:gd name="connsiteY162" fmla="*/ 1309437 h 1393653"/>
                <a:gd name="connsiteX163" fmla="*/ 68795 w 282416"/>
                <a:gd name="connsiteY163" fmla="*/ 1321347 h 1393653"/>
                <a:gd name="connsiteX164" fmla="*/ 78597 w 282416"/>
                <a:gd name="connsiteY164" fmla="*/ 1328282 h 1393653"/>
                <a:gd name="connsiteX165" fmla="*/ 83866 w 282416"/>
                <a:gd name="connsiteY165" fmla="*/ 1329948 h 1393653"/>
                <a:gd name="connsiteX166" fmla="*/ 79161 w 282416"/>
                <a:gd name="connsiteY166" fmla="*/ 1341320 h 1393653"/>
                <a:gd name="connsiteX167" fmla="*/ 91071 w 282416"/>
                <a:gd name="connsiteY167" fmla="*/ 1346858 h 1393653"/>
                <a:gd name="connsiteX168" fmla="*/ 96904 w 282416"/>
                <a:gd name="connsiteY168" fmla="*/ 1348524 h 1393653"/>
                <a:gd name="connsiteX169" fmla="*/ 99673 w 282416"/>
                <a:gd name="connsiteY169" fmla="*/ 1358498 h 1393653"/>
                <a:gd name="connsiteX170" fmla="*/ 109647 w 282416"/>
                <a:gd name="connsiteY170" fmla="*/ 1360434 h 1393653"/>
                <a:gd name="connsiteX171" fmla="*/ 119449 w 282416"/>
                <a:gd name="connsiteY171" fmla="*/ 1352960 h 1393653"/>
                <a:gd name="connsiteX172" fmla="*/ 135820 w 282416"/>
                <a:gd name="connsiteY172" fmla="*/ 1340486 h 1393653"/>
                <a:gd name="connsiteX173" fmla="*/ 140721 w 282416"/>
                <a:gd name="connsiteY173" fmla="*/ 1332987 h 1393653"/>
                <a:gd name="connsiteX174" fmla="*/ 123272 w 282416"/>
                <a:gd name="connsiteY174" fmla="*/ 1329655 h 1393653"/>
                <a:gd name="connsiteX175" fmla="*/ 105236 w 282416"/>
                <a:gd name="connsiteY175" fmla="*/ 1335217 h 1393653"/>
                <a:gd name="connsiteX176" fmla="*/ 104696 w 282416"/>
                <a:gd name="connsiteY176" fmla="*/ 1324410 h 1393653"/>
                <a:gd name="connsiteX177" fmla="*/ 122708 w 282416"/>
                <a:gd name="connsiteY177" fmla="*/ 1322449 h 1393653"/>
                <a:gd name="connsiteX178" fmla="*/ 138785 w 282416"/>
                <a:gd name="connsiteY178" fmla="*/ 1325219 h 1393653"/>
                <a:gd name="connsiteX179" fmla="*/ 149053 w 282416"/>
                <a:gd name="connsiteY179" fmla="*/ 1336884 h 1393653"/>
                <a:gd name="connsiteX180" fmla="*/ 143220 w 282416"/>
                <a:gd name="connsiteY180" fmla="*/ 1348524 h 1393653"/>
                <a:gd name="connsiteX181" fmla="*/ 126311 w 282416"/>
                <a:gd name="connsiteY181" fmla="*/ 1355165 h 1393653"/>
                <a:gd name="connsiteX182" fmla="*/ 117170 w 282416"/>
                <a:gd name="connsiteY182" fmla="*/ 1366536 h 1393653"/>
                <a:gd name="connsiteX183" fmla="*/ 103863 w 282416"/>
                <a:gd name="connsiteY183" fmla="*/ 1369305 h 1393653"/>
                <a:gd name="connsiteX184" fmla="*/ 82224 w 282416"/>
                <a:gd name="connsiteY184" fmla="*/ 1364037 h 1393653"/>
                <a:gd name="connsiteX185" fmla="*/ 73353 w 282416"/>
                <a:gd name="connsiteY185" fmla="*/ 1369599 h 1393653"/>
                <a:gd name="connsiteX186" fmla="*/ 77519 w 282416"/>
                <a:gd name="connsiteY186" fmla="*/ 1379010 h 1393653"/>
                <a:gd name="connsiteX187" fmla="*/ 83891 w 282416"/>
                <a:gd name="connsiteY187" fmla="*/ 1387611 h 1393653"/>
                <a:gd name="connsiteX188" fmla="*/ 90826 w 282416"/>
                <a:gd name="connsiteY188" fmla="*/ 1392513 h 1393653"/>
                <a:gd name="connsiteX189" fmla="*/ 107196 w 282416"/>
                <a:gd name="connsiteY189" fmla="*/ 1389744 h 1393653"/>
                <a:gd name="connsiteX190" fmla="*/ 117709 w 282416"/>
                <a:gd name="connsiteY190" fmla="*/ 1382808 h 1393653"/>
                <a:gd name="connsiteX191" fmla="*/ 125061 w 282416"/>
                <a:gd name="connsiteY191" fmla="*/ 1375873 h 1393653"/>
                <a:gd name="connsiteX192" fmla="*/ 139471 w 282416"/>
                <a:gd name="connsiteY192" fmla="*/ 1378912 h 1393653"/>
                <a:gd name="connsiteX193" fmla="*/ 157483 w 282416"/>
                <a:gd name="connsiteY193" fmla="*/ 1376461 h 1393653"/>
                <a:gd name="connsiteX194" fmla="*/ 162212 w 282416"/>
                <a:gd name="connsiteY194" fmla="*/ 1351244 h 1393653"/>
                <a:gd name="connsiteX195" fmla="*/ 167481 w 282416"/>
                <a:gd name="connsiteY195" fmla="*/ 1338476 h 1393653"/>
                <a:gd name="connsiteX196" fmla="*/ 173559 w 282416"/>
                <a:gd name="connsiteY196" fmla="*/ 1329605 h 1393653"/>
                <a:gd name="connsiteX197" fmla="*/ 183558 w 282416"/>
                <a:gd name="connsiteY197" fmla="*/ 1330169 h 1393653"/>
                <a:gd name="connsiteX198" fmla="*/ 195467 w 282416"/>
                <a:gd name="connsiteY198" fmla="*/ 1322964 h 1393653"/>
                <a:gd name="connsiteX199" fmla="*/ 211274 w 282416"/>
                <a:gd name="connsiteY199" fmla="*/ 1318063 h 1393653"/>
                <a:gd name="connsiteX200" fmla="*/ 223208 w 282416"/>
                <a:gd name="connsiteY200" fmla="*/ 1312255 h 1393653"/>
                <a:gd name="connsiteX201" fmla="*/ 242054 w 282416"/>
                <a:gd name="connsiteY201" fmla="*/ 1320293 h 1393653"/>
                <a:gd name="connsiteX202" fmla="*/ 243941 w 282416"/>
                <a:gd name="connsiteY202" fmla="*/ 1319509 h 1393653"/>
                <a:gd name="connsiteX203" fmla="*/ 237030 w 282416"/>
                <a:gd name="connsiteY203" fmla="*/ 1313333 h 1393653"/>
                <a:gd name="connsiteX204" fmla="*/ 221885 w 282416"/>
                <a:gd name="connsiteY204" fmla="*/ 1306790 h 1393653"/>
                <a:gd name="connsiteX205" fmla="*/ 203309 w 282416"/>
                <a:gd name="connsiteY205" fmla="*/ 1304731 h 1393653"/>
                <a:gd name="connsiteX206" fmla="*/ 173412 w 282416"/>
                <a:gd name="connsiteY206" fmla="*/ 1302281 h 1393653"/>
                <a:gd name="connsiteX207" fmla="*/ 139961 w 282416"/>
                <a:gd name="connsiteY207" fmla="*/ 1302281 h 1393653"/>
                <a:gd name="connsiteX208" fmla="*/ 125502 w 282416"/>
                <a:gd name="connsiteY208" fmla="*/ 1296424 h 1393653"/>
                <a:gd name="connsiteX209" fmla="*/ 112784 w 282416"/>
                <a:gd name="connsiteY209" fmla="*/ 1285764 h 1393653"/>
                <a:gd name="connsiteX210" fmla="*/ 112784 w 282416"/>
                <a:gd name="connsiteY210" fmla="*/ 1266845 h 1393653"/>
                <a:gd name="connsiteX211" fmla="*/ 116557 w 282416"/>
                <a:gd name="connsiteY211" fmla="*/ 1255155 h 1393653"/>
                <a:gd name="connsiteX212" fmla="*/ 113813 w 282416"/>
                <a:gd name="connsiteY212" fmla="*/ 1246211 h 1393653"/>
                <a:gd name="connsiteX213" fmla="*/ 104525 w 282416"/>
                <a:gd name="connsiteY213" fmla="*/ 1241310 h 1393653"/>
                <a:gd name="connsiteX214" fmla="*/ 95237 w 282416"/>
                <a:gd name="connsiteY214" fmla="*/ 1244397 h 1393653"/>
                <a:gd name="connsiteX215" fmla="*/ 85974 w 282416"/>
                <a:gd name="connsiteY215" fmla="*/ 1244397 h 1393653"/>
                <a:gd name="connsiteX216" fmla="*/ 81072 w 282416"/>
                <a:gd name="connsiteY216" fmla="*/ 1230649 h 1393653"/>
                <a:gd name="connsiteX217" fmla="*/ 74186 w 282416"/>
                <a:gd name="connsiteY217" fmla="*/ 1221018 h 1393653"/>
                <a:gd name="connsiteX218" fmla="*/ 73843 w 282416"/>
                <a:gd name="connsiteY218" fmla="*/ 1187322 h 1393653"/>
                <a:gd name="connsiteX219" fmla="*/ 86930 w 282416"/>
                <a:gd name="connsiteY219" fmla="*/ 1179750 h 1393653"/>
                <a:gd name="connsiteX220" fmla="*/ 98276 w 282416"/>
                <a:gd name="connsiteY220" fmla="*/ 1169433 h 1393653"/>
                <a:gd name="connsiteX221" fmla="*/ 103765 w 282416"/>
                <a:gd name="connsiteY221" fmla="*/ 1153626 h 1393653"/>
                <a:gd name="connsiteX222" fmla="*/ 113053 w 282416"/>
                <a:gd name="connsiteY222" fmla="*/ 1143652 h 1393653"/>
                <a:gd name="connsiteX223" fmla="*/ 110995 w 282416"/>
                <a:gd name="connsiteY223" fmla="*/ 1130591 h 1393653"/>
                <a:gd name="connsiteX224" fmla="*/ 106853 w 282416"/>
                <a:gd name="connsiteY224" fmla="*/ 1121989 h 1393653"/>
                <a:gd name="connsiteX225" fmla="*/ 112367 w 282416"/>
                <a:gd name="connsiteY225" fmla="*/ 1109270 h 1393653"/>
                <a:gd name="connsiteX226" fmla="*/ 122684 w 282416"/>
                <a:gd name="connsiteY226" fmla="*/ 1101355 h 1393653"/>
                <a:gd name="connsiteX227" fmla="*/ 124743 w 282416"/>
                <a:gd name="connsiteY227" fmla="*/ 1082093 h 1393653"/>
                <a:gd name="connsiteX228" fmla="*/ 132658 w 282416"/>
                <a:gd name="connsiteY228" fmla="*/ 1071776 h 1393653"/>
                <a:gd name="connsiteX229" fmla="*/ 129913 w 282416"/>
                <a:gd name="connsiteY229" fmla="*/ 1058371 h 1393653"/>
                <a:gd name="connsiteX230" fmla="*/ 133344 w 282416"/>
                <a:gd name="connsiteY230" fmla="*/ 1046682 h 1393653"/>
                <a:gd name="connsiteX231" fmla="*/ 130257 w 282416"/>
                <a:gd name="connsiteY231" fmla="*/ 1033276 h 1393653"/>
                <a:gd name="connsiteX232" fmla="*/ 143318 w 282416"/>
                <a:gd name="connsiteY232" fmla="*/ 1021906 h 1393653"/>
                <a:gd name="connsiteX233" fmla="*/ 138834 w 282416"/>
                <a:gd name="connsiteY233" fmla="*/ 1009187 h 1393653"/>
                <a:gd name="connsiteX234" fmla="*/ 126115 w 282416"/>
                <a:gd name="connsiteY234" fmla="*/ 1002325 h 1393653"/>
                <a:gd name="connsiteX235" fmla="*/ 121655 w 282416"/>
                <a:gd name="connsiteY235" fmla="*/ 995096 h 1393653"/>
                <a:gd name="connsiteX236" fmla="*/ 137461 w 282416"/>
                <a:gd name="connsiteY236" fmla="*/ 996811 h 1393653"/>
                <a:gd name="connsiteX237" fmla="*/ 150547 w 282416"/>
                <a:gd name="connsiteY237" fmla="*/ 986837 h 1393653"/>
                <a:gd name="connsiteX238" fmla="*/ 133687 w 282416"/>
                <a:gd name="connsiteY238" fmla="*/ 981348 h 1393653"/>
                <a:gd name="connsiteX239" fmla="*/ 131237 w 282416"/>
                <a:gd name="connsiteY239" fmla="*/ 967576 h 1393653"/>
                <a:gd name="connsiteX240" fmla="*/ 130207 w 282416"/>
                <a:gd name="connsiteY240" fmla="*/ 952455 h 1393653"/>
                <a:gd name="connsiteX241" fmla="*/ 126409 w 282416"/>
                <a:gd name="connsiteY241" fmla="*/ 938364 h 1393653"/>
                <a:gd name="connsiteX242" fmla="*/ 121949 w 282416"/>
                <a:gd name="connsiteY242" fmla="*/ 927704 h 1393653"/>
                <a:gd name="connsiteX243" fmla="*/ 119204 w 282416"/>
                <a:gd name="connsiteY243" fmla="*/ 898468 h 1393653"/>
                <a:gd name="connsiteX244" fmla="*/ 128835 w 282416"/>
                <a:gd name="connsiteY244" fmla="*/ 891239 h 1393653"/>
                <a:gd name="connsiteX245" fmla="*/ 130207 w 282416"/>
                <a:gd name="connsiteY245" fmla="*/ 884034 h 1393653"/>
                <a:gd name="connsiteX246" fmla="*/ 127095 w 282416"/>
                <a:gd name="connsiteY246" fmla="*/ 876682 h 1393653"/>
                <a:gd name="connsiteX247" fmla="*/ 126066 w 282416"/>
                <a:gd name="connsiteY247" fmla="*/ 853989 h 1393653"/>
                <a:gd name="connsiteX248" fmla="*/ 125723 w 282416"/>
                <a:gd name="connsiteY248" fmla="*/ 839531 h 1393653"/>
                <a:gd name="connsiteX249" fmla="*/ 129178 w 282416"/>
                <a:gd name="connsiteY249" fmla="*/ 825783 h 1393653"/>
                <a:gd name="connsiteX250" fmla="*/ 131923 w 282416"/>
                <a:gd name="connsiteY250" fmla="*/ 802747 h 1393653"/>
                <a:gd name="connsiteX251" fmla="*/ 136040 w 282416"/>
                <a:gd name="connsiteY251" fmla="*/ 790371 h 1393653"/>
                <a:gd name="connsiteX252" fmla="*/ 140525 w 282416"/>
                <a:gd name="connsiteY252" fmla="*/ 777309 h 1393653"/>
                <a:gd name="connsiteX253" fmla="*/ 146014 w 282416"/>
                <a:gd name="connsiteY253" fmla="*/ 759763 h 1393653"/>
                <a:gd name="connsiteX254" fmla="*/ 158267 w 282416"/>
                <a:gd name="connsiteY254" fmla="*/ 753563 h 1393653"/>
                <a:gd name="connsiteX255" fmla="*/ 154493 w 282416"/>
                <a:gd name="connsiteY255" fmla="*/ 738859 h 1393653"/>
                <a:gd name="connsiteX256" fmla="*/ 151405 w 282416"/>
                <a:gd name="connsiteY256" fmla="*/ 725111 h 1393653"/>
                <a:gd name="connsiteX257" fmla="*/ 150033 w 282416"/>
                <a:gd name="connsiteY257" fmla="*/ 693474 h 1393653"/>
                <a:gd name="connsiteX258" fmla="*/ 150033 w 282416"/>
                <a:gd name="connsiteY258" fmla="*/ 682471 h 1393653"/>
                <a:gd name="connsiteX259" fmla="*/ 158610 w 282416"/>
                <a:gd name="connsiteY259" fmla="*/ 670070 h 1393653"/>
                <a:gd name="connsiteX260" fmla="*/ 169613 w 282416"/>
                <a:gd name="connsiteY260" fmla="*/ 660464 h 1393653"/>
                <a:gd name="connsiteX261" fmla="*/ 175813 w 282416"/>
                <a:gd name="connsiteY261" fmla="*/ 649117 h 1393653"/>
                <a:gd name="connsiteX262" fmla="*/ 172726 w 282416"/>
                <a:gd name="connsiteY262" fmla="*/ 637771 h 1393653"/>
                <a:gd name="connsiteX263" fmla="*/ 170643 w 282416"/>
                <a:gd name="connsiteY263" fmla="*/ 624685 h 1393653"/>
                <a:gd name="connsiteX264" fmla="*/ 176500 w 282416"/>
                <a:gd name="connsiteY264" fmla="*/ 610251 h 1393653"/>
                <a:gd name="connsiteX265" fmla="*/ 184072 w 282416"/>
                <a:gd name="connsiteY265" fmla="*/ 593097 h 1393653"/>
                <a:gd name="connsiteX266" fmla="*/ 191987 w 282416"/>
                <a:gd name="connsiteY266" fmla="*/ 578393 h 1393653"/>
                <a:gd name="connsiteX267" fmla="*/ 194046 w 282416"/>
                <a:gd name="connsiteY267" fmla="*/ 561876 h 1393653"/>
                <a:gd name="connsiteX268" fmla="*/ 186694 w 282416"/>
                <a:gd name="connsiteY268" fmla="*/ 553641 h 1393653"/>
                <a:gd name="connsiteX269" fmla="*/ 184243 w 282416"/>
                <a:gd name="connsiteY269" fmla="*/ 541242 h 1393653"/>
                <a:gd name="connsiteX270" fmla="*/ 182185 w 282416"/>
                <a:gd name="connsiteY270" fmla="*/ 531635 h 1393653"/>
                <a:gd name="connsiteX271" fmla="*/ 177700 w 282416"/>
                <a:gd name="connsiteY271" fmla="*/ 517863 h 1393653"/>
                <a:gd name="connsiteX272" fmla="*/ 174956 w 282416"/>
                <a:gd name="connsiteY272" fmla="*/ 505830 h 1393653"/>
                <a:gd name="connsiteX273" fmla="*/ 168756 w 282416"/>
                <a:gd name="connsiteY273" fmla="*/ 497572 h 1393653"/>
                <a:gd name="connsiteX274" fmla="*/ 167383 w 282416"/>
                <a:gd name="connsiteY274" fmla="*/ 483823 h 1393653"/>
                <a:gd name="connsiteX275" fmla="*/ 174735 w 282416"/>
                <a:gd name="connsiteY275" fmla="*/ 471105 h 1393653"/>
                <a:gd name="connsiteX276" fmla="*/ 178852 w 282416"/>
                <a:gd name="connsiteY276" fmla="*/ 455274 h 1393653"/>
                <a:gd name="connsiteX277" fmla="*/ 187797 w 282416"/>
                <a:gd name="connsiteY277" fmla="*/ 446697 h 1393653"/>
                <a:gd name="connsiteX278" fmla="*/ 190885 w 282416"/>
                <a:gd name="connsiteY278" fmla="*/ 435693 h 1393653"/>
                <a:gd name="connsiteX279" fmla="*/ 190542 w 282416"/>
                <a:gd name="connsiteY279" fmla="*/ 423637 h 1393653"/>
                <a:gd name="connsiteX280" fmla="*/ 186081 w 282416"/>
                <a:gd name="connsiteY280" fmla="*/ 411261 h 1393653"/>
                <a:gd name="connsiteX281" fmla="*/ 193311 w 282416"/>
                <a:gd name="connsiteY281" fmla="*/ 398199 h 1393653"/>
                <a:gd name="connsiteX282" fmla="*/ 196399 w 282416"/>
                <a:gd name="connsiteY282" fmla="*/ 381339 h 1393653"/>
                <a:gd name="connsiteX283" fmla="*/ 204657 w 282416"/>
                <a:gd name="connsiteY283" fmla="*/ 367933 h 1393653"/>
                <a:gd name="connsiteX284" fmla="*/ 216347 w 282416"/>
                <a:gd name="connsiteY284" fmla="*/ 354872 h 1393653"/>
                <a:gd name="connsiteX285" fmla="*/ 221248 w 282416"/>
                <a:gd name="connsiteY285" fmla="*/ 340168 h 1393653"/>
                <a:gd name="connsiteX286" fmla="*/ 231908 w 282416"/>
                <a:gd name="connsiteY286" fmla="*/ 330537 h 1393653"/>
                <a:gd name="connsiteX287" fmla="*/ 242225 w 282416"/>
                <a:gd name="connsiteY287" fmla="*/ 324337 h 1393653"/>
                <a:gd name="connsiteX288" fmla="*/ 238108 w 282416"/>
                <a:gd name="connsiteY288" fmla="*/ 314020 h 1393653"/>
                <a:gd name="connsiteX289" fmla="*/ 232594 w 282416"/>
                <a:gd name="connsiteY289" fmla="*/ 303703 h 1393653"/>
                <a:gd name="connsiteX290" fmla="*/ 238794 w 282416"/>
                <a:gd name="connsiteY290" fmla="*/ 293386 h 1393653"/>
                <a:gd name="connsiteX291" fmla="*/ 234653 w 282416"/>
                <a:gd name="connsiteY291" fmla="*/ 280667 h 1393653"/>
                <a:gd name="connsiteX292" fmla="*/ 234996 w 282416"/>
                <a:gd name="connsiteY292" fmla="*/ 265547 h 1393653"/>
                <a:gd name="connsiteX293" fmla="*/ 235364 w 282416"/>
                <a:gd name="connsiteY293" fmla="*/ 252828 h 1393653"/>
                <a:gd name="connsiteX294" fmla="*/ 236050 w 282416"/>
                <a:gd name="connsiteY294" fmla="*/ 242144 h 1393653"/>
                <a:gd name="connsiteX295" fmla="*/ 249797 w 282416"/>
                <a:gd name="connsiteY295" fmla="*/ 232512 h 1393653"/>
                <a:gd name="connsiteX296" fmla="*/ 270089 w 282416"/>
                <a:gd name="connsiteY296" fmla="*/ 222563 h 1393653"/>
                <a:gd name="connsiteX297" fmla="*/ 276951 w 282416"/>
                <a:gd name="connsiteY297" fmla="*/ 212932 h 1393653"/>
                <a:gd name="connsiteX298" fmla="*/ 279720 w 282416"/>
                <a:gd name="connsiteY298" fmla="*/ 202272 h 1393653"/>
                <a:gd name="connsiteX299" fmla="*/ 282170 w 282416"/>
                <a:gd name="connsiteY299" fmla="*/ 185755 h 1393653"/>
                <a:gd name="connsiteX300" fmla="*/ 261977 w 282416"/>
                <a:gd name="connsiteY300" fmla="*/ 182054 h 139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282416" h="1393653">
                  <a:moveTo>
                    <a:pt x="261977" y="182054"/>
                  </a:moveTo>
                  <a:cubicBezTo>
                    <a:pt x="253719" y="180339"/>
                    <a:pt x="256831" y="172080"/>
                    <a:pt x="254625" y="161420"/>
                  </a:cubicBezTo>
                  <a:cubicBezTo>
                    <a:pt x="252420" y="150760"/>
                    <a:pt x="247420" y="144560"/>
                    <a:pt x="246048" y="136326"/>
                  </a:cubicBezTo>
                  <a:cubicBezTo>
                    <a:pt x="244676" y="128092"/>
                    <a:pt x="242936" y="121867"/>
                    <a:pt x="237790" y="119171"/>
                  </a:cubicBezTo>
                  <a:cubicBezTo>
                    <a:pt x="232643" y="116476"/>
                    <a:pt x="233648" y="105080"/>
                    <a:pt x="229531" y="99910"/>
                  </a:cubicBezTo>
                  <a:cubicBezTo>
                    <a:pt x="225414" y="94739"/>
                    <a:pt x="227080" y="88563"/>
                    <a:pt x="229874" y="86848"/>
                  </a:cubicBezTo>
                  <a:cubicBezTo>
                    <a:pt x="233011" y="84520"/>
                    <a:pt x="233771" y="80133"/>
                    <a:pt x="231590" y="76874"/>
                  </a:cubicBezTo>
                  <a:cubicBezTo>
                    <a:pt x="229139" y="73100"/>
                    <a:pt x="233305" y="69644"/>
                    <a:pt x="235020" y="64155"/>
                  </a:cubicBezTo>
                  <a:cubicBezTo>
                    <a:pt x="236736" y="58666"/>
                    <a:pt x="231933" y="55897"/>
                    <a:pt x="225071" y="51902"/>
                  </a:cubicBezTo>
                  <a:cubicBezTo>
                    <a:pt x="218209" y="47908"/>
                    <a:pt x="216469" y="38130"/>
                    <a:pt x="217498" y="30925"/>
                  </a:cubicBezTo>
                  <a:cubicBezTo>
                    <a:pt x="218528" y="23720"/>
                    <a:pt x="217155" y="17177"/>
                    <a:pt x="212597" y="15780"/>
                  </a:cubicBezTo>
                  <a:cubicBezTo>
                    <a:pt x="208039" y="14383"/>
                    <a:pt x="207696" y="5120"/>
                    <a:pt x="202991" y="2032"/>
                  </a:cubicBezTo>
                  <a:cubicBezTo>
                    <a:pt x="201839" y="1346"/>
                    <a:pt x="200932" y="316"/>
                    <a:pt x="200369" y="-909"/>
                  </a:cubicBezTo>
                  <a:cubicBezTo>
                    <a:pt x="198898" y="-468"/>
                    <a:pt x="197501" y="170"/>
                    <a:pt x="196178" y="953"/>
                  </a:cubicBezTo>
                  <a:cubicBezTo>
                    <a:pt x="193727" y="2449"/>
                    <a:pt x="192355" y="5634"/>
                    <a:pt x="192992" y="10756"/>
                  </a:cubicBezTo>
                  <a:cubicBezTo>
                    <a:pt x="193630" y="15878"/>
                    <a:pt x="192355" y="18402"/>
                    <a:pt x="189586" y="22421"/>
                  </a:cubicBezTo>
                  <a:cubicBezTo>
                    <a:pt x="186817" y="26440"/>
                    <a:pt x="181744" y="27322"/>
                    <a:pt x="176843" y="25190"/>
                  </a:cubicBezTo>
                  <a:cubicBezTo>
                    <a:pt x="174784" y="24381"/>
                    <a:pt x="172579" y="23941"/>
                    <a:pt x="170373" y="23891"/>
                  </a:cubicBezTo>
                  <a:cubicBezTo>
                    <a:pt x="170667" y="24553"/>
                    <a:pt x="170961" y="25264"/>
                    <a:pt x="171231" y="26024"/>
                  </a:cubicBezTo>
                  <a:cubicBezTo>
                    <a:pt x="176132" y="39870"/>
                    <a:pt x="174000" y="50407"/>
                    <a:pt x="179269" y="58176"/>
                  </a:cubicBezTo>
                  <a:cubicBezTo>
                    <a:pt x="184538" y="65944"/>
                    <a:pt x="188140" y="82290"/>
                    <a:pt x="185910" y="87583"/>
                  </a:cubicBezTo>
                  <a:cubicBezTo>
                    <a:pt x="183680" y="92876"/>
                    <a:pt x="178705" y="91455"/>
                    <a:pt x="178705" y="99518"/>
                  </a:cubicBezTo>
                  <a:cubicBezTo>
                    <a:pt x="178705" y="107580"/>
                    <a:pt x="181474" y="108095"/>
                    <a:pt x="182871" y="118363"/>
                  </a:cubicBezTo>
                  <a:cubicBezTo>
                    <a:pt x="184121" y="127675"/>
                    <a:pt x="183288" y="137134"/>
                    <a:pt x="180421" y="146080"/>
                  </a:cubicBezTo>
                  <a:cubicBezTo>
                    <a:pt x="177970" y="153309"/>
                    <a:pt x="178485" y="159680"/>
                    <a:pt x="178485" y="166322"/>
                  </a:cubicBezTo>
                  <a:cubicBezTo>
                    <a:pt x="178485" y="172963"/>
                    <a:pt x="178190" y="179089"/>
                    <a:pt x="173583" y="182422"/>
                  </a:cubicBezTo>
                  <a:cubicBezTo>
                    <a:pt x="168976" y="185755"/>
                    <a:pt x="162506" y="191269"/>
                    <a:pt x="167481" y="196537"/>
                  </a:cubicBezTo>
                  <a:cubicBezTo>
                    <a:pt x="172456" y="201807"/>
                    <a:pt x="176916" y="204306"/>
                    <a:pt x="173583" y="208790"/>
                  </a:cubicBezTo>
                  <a:cubicBezTo>
                    <a:pt x="169858" y="213055"/>
                    <a:pt x="168143" y="218716"/>
                    <a:pt x="168878" y="224328"/>
                  </a:cubicBezTo>
                  <a:cubicBezTo>
                    <a:pt x="169711" y="230969"/>
                    <a:pt x="168878" y="230135"/>
                    <a:pt x="169148" y="238173"/>
                  </a:cubicBezTo>
                  <a:cubicBezTo>
                    <a:pt x="169417" y="246211"/>
                    <a:pt x="168878" y="255916"/>
                    <a:pt x="171378" y="258146"/>
                  </a:cubicBezTo>
                  <a:cubicBezTo>
                    <a:pt x="173877" y="260376"/>
                    <a:pt x="169417" y="263048"/>
                    <a:pt x="164712" y="267581"/>
                  </a:cubicBezTo>
                  <a:cubicBezTo>
                    <a:pt x="160007" y="272115"/>
                    <a:pt x="165545" y="276722"/>
                    <a:pt x="166648" y="285323"/>
                  </a:cubicBezTo>
                  <a:cubicBezTo>
                    <a:pt x="168094" y="293239"/>
                    <a:pt x="166918" y="301399"/>
                    <a:pt x="163340" y="308604"/>
                  </a:cubicBezTo>
                  <a:cubicBezTo>
                    <a:pt x="159174" y="318407"/>
                    <a:pt x="156944" y="320539"/>
                    <a:pt x="156404" y="329949"/>
                  </a:cubicBezTo>
                  <a:cubicBezTo>
                    <a:pt x="155865" y="339359"/>
                    <a:pt x="157238" y="341050"/>
                    <a:pt x="153072" y="346859"/>
                  </a:cubicBezTo>
                  <a:cubicBezTo>
                    <a:pt x="148906" y="352666"/>
                    <a:pt x="148367" y="352691"/>
                    <a:pt x="148170" y="360999"/>
                  </a:cubicBezTo>
                  <a:cubicBezTo>
                    <a:pt x="147974" y="369306"/>
                    <a:pt x="152900" y="372639"/>
                    <a:pt x="147631" y="378153"/>
                  </a:cubicBezTo>
                  <a:cubicBezTo>
                    <a:pt x="142362" y="383667"/>
                    <a:pt x="137829" y="387563"/>
                    <a:pt x="138197" y="393126"/>
                  </a:cubicBezTo>
                  <a:cubicBezTo>
                    <a:pt x="138564" y="398689"/>
                    <a:pt x="137363" y="403370"/>
                    <a:pt x="142068" y="408099"/>
                  </a:cubicBezTo>
                  <a:cubicBezTo>
                    <a:pt x="146774" y="412829"/>
                    <a:pt x="146504" y="417902"/>
                    <a:pt x="144519" y="423612"/>
                  </a:cubicBezTo>
                  <a:cubicBezTo>
                    <a:pt x="142534" y="429322"/>
                    <a:pt x="135917" y="434983"/>
                    <a:pt x="132609" y="440251"/>
                  </a:cubicBezTo>
                  <a:cubicBezTo>
                    <a:pt x="129301" y="445520"/>
                    <a:pt x="127340" y="450495"/>
                    <a:pt x="129546" y="461327"/>
                  </a:cubicBezTo>
                  <a:cubicBezTo>
                    <a:pt x="131751" y="472158"/>
                    <a:pt x="131212" y="476300"/>
                    <a:pt x="134276" y="479608"/>
                  </a:cubicBezTo>
                  <a:cubicBezTo>
                    <a:pt x="137339" y="482917"/>
                    <a:pt x="137045" y="482378"/>
                    <a:pt x="136726" y="490146"/>
                  </a:cubicBezTo>
                  <a:cubicBezTo>
                    <a:pt x="136408" y="497914"/>
                    <a:pt x="135623" y="500978"/>
                    <a:pt x="138687" y="506222"/>
                  </a:cubicBezTo>
                  <a:cubicBezTo>
                    <a:pt x="141750" y="511466"/>
                    <a:pt x="141995" y="513157"/>
                    <a:pt x="140623" y="520656"/>
                  </a:cubicBezTo>
                  <a:cubicBezTo>
                    <a:pt x="139250" y="528155"/>
                    <a:pt x="137853" y="530900"/>
                    <a:pt x="134251" y="533399"/>
                  </a:cubicBezTo>
                  <a:cubicBezTo>
                    <a:pt x="130648" y="535899"/>
                    <a:pt x="130354" y="540335"/>
                    <a:pt x="130918" y="550039"/>
                  </a:cubicBezTo>
                  <a:cubicBezTo>
                    <a:pt x="131482" y="559743"/>
                    <a:pt x="130918" y="566949"/>
                    <a:pt x="127022" y="571384"/>
                  </a:cubicBezTo>
                  <a:cubicBezTo>
                    <a:pt x="123125" y="575820"/>
                    <a:pt x="126188" y="575820"/>
                    <a:pt x="122586" y="585818"/>
                  </a:cubicBezTo>
                  <a:cubicBezTo>
                    <a:pt x="119792" y="592729"/>
                    <a:pt x="117660" y="599860"/>
                    <a:pt x="116215" y="607163"/>
                  </a:cubicBezTo>
                  <a:cubicBezTo>
                    <a:pt x="114548" y="615470"/>
                    <a:pt x="110676" y="611035"/>
                    <a:pt x="107907" y="622676"/>
                  </a:cubicBezTo>
                  <a:cubicBezTo>
                    <a:pt x="105138" y="634316"/>
                    <a:pt x="100702" y="634610"/>
                    <a:pt x="98742" y="644314"/>
                  </a:cubicBezTo>
                  <a:cubicBezTo>
                    <a:pt x="96781" y="654019"/>
                    <a:pt x="95972" y="663919"/>
                    <a:pt x="90164" y="670928"/>
                  </a:cubicBezTo>
                  <a:cubicBezTo>
                    <a:pt x="86194" y="675535"/>
                    <a:pt x="84185" y="681515"/>
                    <a:pt x="84602" y="687568"/>
                  </a:cubicBezTo>
                  <a:cubicBezTo>
                    <a:pt x="84602" y="690876"/>
                    <a:pt x="80729" y="695043"/>
                    <a:pt x="77397" y="694773"/>
                  </a:cubicBezTo>
                  <a:cubicBezTo>
                    <a:pt x="74064" y="694503"/>
                    <a:pt x="66859" y="695043"/>
                    <a:pt x="66320" y="700580"/>
                  </a:cubicBezTo>
                  <a:cubicBezTo>
                    <a:pt x="65781" y="706119"/>
                    <a:pt x="69628" y="721926"/>
                    <a:pt x="73525" y="727537"/>
                  </a:cubicBezTo>
                  <a:cubicBezTo>
                    <a:pt x="77421" y="733149"/>
                    <a:pt x="77691" y="732438"/>
                    <a:pt x="77397" y="741384"/>
                  </a:cubicBezTo>
                  <a:cubicBezTo>
                    <a:pt x="77103" y="750328"/>
                    <a:pt x="77397" y="761356"/>
                    <a:pt x="79357" y="767458"/>
                  </a:cubicBezTo>
                  <a:cubicBezTo>
                    <a:pt x="81317" y="773560"/>
                    <a:pt x="80166" y="786867"/>
                    <a:pt x="76294" y="790175"/>
                  </a:cubicBezTo>
                  <a:cubicBezTo>
                    <a:pt x="72422" y="793484"/>
                    <a:pt x="65487" y="799978"/>
                    <a:pt x="65487" y="806815"/>
                  </a:cubicBezTo>
                  <a:cubicBezTo>
                    <a:pt x="65487" y="813652"/>
                    <a:pt x="66026" y="823969"/>
                    <a:pt x="62154" y="829287"/>
                  </a:cubicBezTo>
                  <a:cubicBezTo>
                    <a:pt x="58282" y="834605"/>
                    <a:pt x="55513" y="842031"/>
                    <a:pt x="58282" y="847569"/>
                  </a:cubicBezTo>
                  <a:cubicBezTo>
                    <a:pt x="61051" y="853107"/>
                    <a:pt x="62423" y="856734"/>
                    <a:pt x="65217" y="862003"/>
                  </a:cubicBezTo>
                  <a:cubicBezTo>
                    <a:pt x="68011" y="867271"/>
                    <a:pt x="74627" y="874477"/>
                    <a:pt x="67153" y="874746"/>
                  </a:cubicBezTo>
                  <a:cubicBezTo>
                    <a:pt x="59679" y="875016"/>
                    <a:pt x="53283" y="871144"/>
                    <a:pt x="52719" y="879182"/>
                  </a:cubicBezTo>
                  <a:cubicBezTo>
                    <a:pt x="52155" y="887220"/>
                    <a:pt x="59385" y="890552"/>
                    <a:pt x="54116" y="893322"/>
                  </a:cubicBezTo>
                  <a:cubicBezTo>
                    <a:pt x="48847" y="896091"/>
                    <a:pt x="48283" y="900527"/>
                    <a:pt x="49680" y="905232"/>
                  </a:cubicBezTo>
                  <a:cubicBezTo>
                    <a:pt x="51126" y="909839"/>
                    <a:pt x="51028" y="914814"/>
                    <a:pt x="49411" y="919372"/>
                  </a:cubicBezTo>
                  <a:cubicBezTo>
                    <a:pt x="47744" y="923268"/>
                    <a:pt x="44509" y="929370"/>
                    <a:pt x="49411" y="933512"/>
                  </a:cubicBezTo>
                  <a:cubicBezTo>
                    <a:pt x="54312" y="937654"/>
                    <a:pt x="67423" y="940177"/>
                    <a:pt x="67692" y="935742"/>
                  </a:cubicBezTo>
                  <a:cubicBezTo>
                    <a:pt x="67962" y="931306"/>
                    <a:pt x="69089" y="926601"/>
                    <a:pt x="72422" y="924641"/>
                  </a:cubicBezTo>
                  <a:cubicBezTo>
                    <a:pt x="75755" y="922680"/>
                    <a:pt x="78524" y="918269"/>
                    <a:pt x="74872" y="914667"/>
                  </a:cubicBezTo>
                  <a:cubicBezTo>
                    <a:pt x="71221" y="911064"/>
                    <a:pt x="64629" y="908026"/>
                    <a:pt x="67668" y="904692"/>
                  </a:cubicBezTo>
                  <a:cubicBezTo>
                    <a:pt x="70706" y="901360"/>
                    <a:pt x="75167" y="900257"/>
                    <a:pt x="74333" y="894719"/>
                  </a:cubicBezTo>
                  <a:cubicBezTo>
                    <a:pt x="73500" y="889180"/>
                    <a:pt x="79235" y="891116"/>
                    <a:pt x="78769" y="885823"/>
                  </a:cubicBezTo>
                  <a:cubicBezTo>
                    <a:pt x="78303" y="880530"/>
                    <a:pt x="72667" y="878912"/>
                    <a:pt x="79872" y="875849"/>
                  </a:cubicBezTo>
                  <a:cubicBezTo>
                    <a:pt x="87077" y="872785"/>
                    <a:pt x="88473" y="868644"/>
                    <a:pt x="89012" y="865311"/>
                  </a:cubicBezTo>
                  <a:cubicBezTo>
                    <a:pt x="89552" y="861978"/>
                    <a:pt x="95409" y="865042"/>
                    <a:pt x="98178" y="865042"/>
                  </a:cubicBezTo>
                  <a:cubicBezTo>
                    <a:pt x="100947" y="865042"/>
                    <a:pt x="103986" y="869208"/>
                    <a:pt x="101780" y="871707"/>
                  </a:cubicBezTo>
                  <a:cubicBezTo>
                    <a:pt x="99575" y="874207"/>
                    <a:pt x="94845" y="877785"/>
                    <a:pt x="99011" y="881118"/>
                  </a:cubicBezTo>
                  <a:cubicBezTo>
                    <a:pt x="103177" y="884450"/>
                    <a:pt x="112318" y="887220"/>
                    <a:pt x="104550" y="889720"/>
                  </a:cubicBezTo>
                  <a:cubicBezTo>
                    <a:pt x="96781" y="892219"/>
                    <a:pt x="94012" y="888617"/>
                    <a:pt x="95948" y="898860"/>
                  </a:cubicBezTo>
                  <a:cubicBezTo>
                    <a:pt x="97884" y="909104"/>
                    <a:pt x="100383" y="913833"/>
                    <a:pt x="95114" y="921332"/>
                  </a:cubicBezTo>
                  <a:cubicBezTo>
                    <a:pt x="89846" y="928831"/>
                    <a:pt x="83205" y="937972"/>
                    <a:pt x="86243" y="941574"/>
                  </a:cubicBezTo>
                  <a:cubicBezTo>
                    <a:pt x="89282" y="945177"/>
                    <a:pt x="92076" y="950152"/>
                    <a:pt x="89012" y="955984"/>
                  </a:cubicBezTo>
                  <a:cubicBezTo>
                    <a:pt x="85949" y="961816"/>
                    <a:pt x="80141" y="971791"/>
                    <a:pt x="87910" y="972893"/>
                  </a:cubicBezTo>
                  <a:cubicBezTo>
                    <a:pt x="95678" y="973996"/>
                    <a:pt x="89576" y="979559"/>
                    <a:pt x="85704" y="980662"/>
                  </a:cubicBezTo>
                  <a:cubicBezTo>
                    <a:pt x="81832" y="981765"/>
                    <a:pt x="79333" y="985367"/>
                    <a:pt x="80803" y="991738"/>
                  </a:cubicBezTo>
                  <a:cubicBezTo>
                    <a:pt x="81734" y="997694"/>
                    <a:pt x="82004" y="1003747"/>
                    <a:pt x="81636" y="1009775"/>
                  </a:cubicBezTo>
                  <a:cubicBezTo>
                    <a:pt x="81636" y="1014211"/>
                    <a:pt x="84675" y="1019578"/>
                    <a:pt x="78034" y="1021416"/>
                  </a:cubicBezTo>
                  <a:cubicBezTo>
                    <a:pt x="71393" y="1023254"/>
                    <a:pt x="67496" y="1021685"/>
                    <a:pt x="69432" y="1027223"/>
                  </a:cubicBezTo>
                  <a:cubicBezTo>
                    <a:pt x="71368" y="1032762"/>
                    <a:pt x="76637" y="1031953"/>
                    <a:pt x="73329" y="1038888"/>
                  </a:cubicBezTo>
                  <a:cubicBezTo>
                    <a:pt x="70020" y="1045824"/>
                    <a:pt x="69163" y="1054695"/>
                    <a:pt x="66932" y="1050260"/>
                  </a:cubicBezTo>
                  <a:cubicBezTo>
                    <a:pt x="64703" y="1045824"/>
                    <a:pt x="63330" y="1039991"/>
                    <a:pt x="60291" y="1039158"/>
                  </a:cubicBezTo>
                  <a:cubicBezTo>
                    <a:pt x="57253" y="1038325"/>
                    <a:pt x="50317" y="1039991"/>
                    <a:pt x="50317" y="1032786"/>
                  </a:cubicBezTo>
                  <a:cubicBezTo>
                    <a:pt x="50317" y="1025582"/>
                    <a:pt x="50856" y="1022518"/>
                    <a:pt x="46151" y="1020533"/>
                  </a:cubicBezTo>
                  <a:cubicBezTo>
                    <a:pt x="41446" y="1018548"/>
                    <a:pt x="43701" y="1015265"/>
                    <a:pt x="40049" y="1024405"/>
                  </a:cubicBezTo>
                  <a:cubicBezTo>
                    <a:pt x="36398" y="1033546"/>
                    <a:pt x="35883" y="1036070"/>
                    <a:pt x="29781" y="1038006"/>
                  </a:cubicBezTo>
                  <a:cubicBezTo>
                    <a:pt x="23679" y="1039943"/>
                    <a:pt x="18974" y="1043545"/>
                    <a:pt x="22870" y="1046045"/>
                  </a:cubicBezTo>
                  <a:cubicBezTo>
                    <a:pt x="26767" y="1048544"/>
                    <a:pt x="25909" y="1050946"/>
                    <a:pt x="19807" y="1053249"/>
                  </a:cubicBezTo>
                  <a:cubicBezTo>
                    <a:pt x="13705" y="1055553"/>
                    <a:pt x="12602" y="1057954"/>
                    <a:pt x="8167" y="1063052"/>
                  </a:cubicBezTo>
                  <a:cubicBezTo>
                    <a:pt x="3731" y="1068149"/>
                    <a:pt x="-3474" y="1071923"/>
                    <a:pt x="1501" y="1077461"/>
                  </a:cubicBezTo>
                  <a:cubicBezTo>
                    <a:pt x="6476" y="1082999"/>
                    <a:pt x="11303" y="1083833"/>
                    <a:pt x="12039" y="1077731"/>
                  </a:cubicBezTo>
                  <a:cubicBezTo>
                    <a:pt x="12774" y="1071629"/>
                    <a:pt x="19807" y="1071653"/>
                    <a:pt x="23704" y="1075795"/>
                  </a:cubicBezTo>
                  <a:cubicBezTo>
                    <a:pt x="27600" y="1079936"/>
                    <a:pt x="28605" y="1081897"/>
                    <a:pt x="34780" y="1079961"/>
                  </a:cubicBezTo>
                  <a:cubicBezTo>
                    <a:pt x="40956" y="1078025"/>
                    <a:pt x="47033" y="1074692"/>
                    <a:pt x="48651" y="1078294"/>
                  </a:cubicBezTo>
                  <a:cubicBezTo>
                    <a:pt x="50268" y="1081897"/>
                    <a:pt x="51690" y="1091038"/>
                    <a:pt x="46690" y="1093832"/>
                  </a:cubicBezTo>
                  <a:cubicBezTo>
                    <a:pt x="41691" y="1096625"/>
                    <a:pt x="43112" y="1105472"/>
                    <a:pt x="41152" y="1109344"/>
                  </a:cubicBezTo>
                  <a:cubicBezTo>
                    <a:pt x="39192" y="1113216"/>
                    <a:pt x="41446" y="1117676"/>
                    <a:pt x="47254" y="1118779"/>
                  </a:cubicBezTo>
                  <a:cubicBezTo>
                    <a:pt x="53062" y="1119881"/>
                    <a:pt x="58895" y="1122111"/>
                    <a:pt x="62227" y="1118509"/>
                  </a:cubicBezTo>
                  <a:cubicBezTo>
                    <a:pt x="64997" y="1115863"/>
                    <a:pt x="69408" y="1115985"/>
                    <a:pt x="72030" y="1118779"/>
                  </a:cubicBezTo>
                  <a:cubicBezTo>
                    <a:pt x="72569" y="1119342"/>
                    <a:pt x="73010" y="1120004"/>
                    <a:pt x="73329" y="1120715"/>
                  </a:cubicBezTo>
                  <a:cubicBezTo>
                    <a:pt x="74431" y="1124586"/>
                    <a:pt x="80681" y="1132968"/>
                    <a:pt x="74970" y="1133482"/>
                  </a:cubicBezTo>
                  <a:cubicBezTo>
                    <a:pt x="69261" y="1133997"/>
                    <a:pt x="60267" y="1130419"/>
                    <a:pt x="58625" y="1127650"/>
                  </a:cubicBezTo>
                  <a:cubicBezTo>
                    <a:pt x="55758" y="1123852"/>
                    <a:pt x="50489" y="1122797"/>
                    <a:pt x="46372" y="1125199"/>
                  </a:cubicBezTo>
                  <a:cubicBezTo>
                    <a:pt x="41936" y="1128262"/>
                    <a:pt x="38334" y="1127650"/>
                    <a:pt x="40564" y="1132698"/>
                  </a:cubicBezTo>
                  <a:cubicBezTo>
                    <a:pt x="42794" y="1137746"/>
                    <a:pt x="48871" y="1139339"/>
                    <a:pt x="51101" y="1141006"/>
                  </a:cubicBezTo>
                  <a:cubicBezTo>
                    <a:pt x="53332" y="1142672"/>
                    <a:pt x="57179" y="1145441"/>
                    <a:pt x="49974" y="1148211"/>
                  </a:cubicBezTo>
                  <a:cubicBezTo>
                    <a:pt x="42769" y="1150980"/>
                    <a:pt x="33359" y="1149313"/>
                    <a:pt x="33359" y="1144878"/>
                  </a:cubicBezTo>
                  <a:cubicBezTo>
                    <a:pt x="33359" y="1140442"/>
                    <a:pt x="30026" y="1141570"/>
                    <a:pt x="30026" y="1136007"/>
                  </a:cubicBezTo>
                  <a:cubicBezTo>
                    <a:pt x="30026" y="1130444"/>
                    <a:pt x="38897" y="1124366"/>
                    <a:pt x="31129" y="1125469"/>
                  </a:cubicBezTo>
                  <a:cubicBezTo>
                    <a:pt x="23361" y="1126572"/>
                    <a:pt x="22258" y="1132698"/>
                    <a:pt x="18386" y="1128802"/>
                  </a:cubicBezTo>
                  <a:cubicBezTo>
                    <a:pt x="14514" y="1124905"/>
                    <a:pt x="10054" y="1127135"/>
                    <a:pt x="8387" y="1132134"/>
                  </a:cubicBezTo>
                  <a:cubicBezTo>
                    <a:pt x="6721" y="1137134"/>
                    <a:pt x="2849" y="1148211"/>
                    <a:pt x="5079" y="1153210"/>
                  </a:cubicBezTo>
                  <a:cubicBezTo>
                    <a:pt x="7309" y="1158209"/>
                    <a:pt x="11156" y="1157082"/>
                    <a:pt x="15053" y="1153749"/>
                  </a:cubicBezTo>
                  <a:cubicBezTo>
                    <a:pt x="18949" y="1150416"/>
                    <a:pt x="24463" y="1147108"/>
                    <a:pt x="24463" y="1153210"/>
                  </a:cubicBezTo>
                  <a:cubicBezTo>
                    <a:pt x="24463" y="1159312"/>
                    <a:pt x="27796" y="1161517"/>
                    <a:pt x="19562" y="1165463"/>
                  </a:cubicBezTo>
                  <a:cubicBezTo>
                    <a:pt x="11328" y="1169408"/>
                    <a:pt x="7309" y="1174310"/>
                    <a:pt x="8461" y="1178206"/>
                  </a:cubicBezTo>
                  <a:cubicBezTo>
                    <a:pt x="9613" y="1182103"/>
                    <a:pt x="17332" y="1194282"/>
                    <a:pt x="22331" y="1187077"/>
                  </a:cubicBezTo>
                  <a:cubicBezTo>
                    <a:pt x="27331" y="1179872"/>
                    <a:pt x="23434" y="1167129"/>
                    <a:pt x="30100" y="1174824"/>
                  </a:cubicBezTo>
                  <a:cubicBezTo>
                    <a:pt x="36765" y="1182519"/>
                    <a:pt x="32869" y="1186464"/>
                    <a:pt x="30100" y="1190361"/>
                  </a:cubicBezTo>
                  <a:cubicBezTo>
                    <a:pt x="27331" y="1194258"/>
                    <a:pt x="31766" y="1199233"/>
                    <a:pt x="20101" y="1198669"/>
                  </a:cubicBezTo>
                  <a:cubicBezTo>
                    <a:pt x="8436" y="1198105"/>
                    <a:pt x="2359" y="1200335"/>
                    <a:pt x="11793" y="1203570"/>
                  </a:cubicBezTo>
                  <a:cubicBezTo>
                    <a:pt x="21229" y="1206805"/>
                    <a:pt x="27870" y="1210211"/>
                    <a:pt x="29536" y="1206903"/>
                  </a:cubicBezTo>
                  <a:cubicBezTo>
                    <a:pt x="31202" y="1203594"/>
                    <a:pt x="40637" y="1213544"/>
                    <a:pt x="41176" y="1205237"/>
                  </a:cubicBezTo>
                  <a:cubicBezTo>
                    <a:pt x="41716" y="1196929"/>
                    <a:pt x="42279" y="1189699"/>
                    <a:pt x="49509" y="1189160"/>
                  </a:cubicBezTo>
                  <a:cubicBezTo>
                    <a:pt x="56738" y="1188621"/>
                    <a:pt x="53944" y="1193572"/>
                    <a:pt x="53381" y="1199674"/>
                  </a:cubicBezTo>
                  <a:cubicBezTo>
                    <a:pt x="52817" y="1205776"/>
                    <a:pt x="58282" y="1209108"/>
                    <a:pt x="51175" y="1211339"/>
                  </a:cubicBezTo>
                  <a:cubicBezTo>
                    <a:pt x="44068" y="1213568"/>
                    <a:pt x="34535" y="1217441"/>
                    <a:pt x="41740" y="1222415"/>
                  </a:cubicBezTo>
                  <a:cubicBezTo>
                    <a:pt x="48945" y="1227390"/>
                    <a:pt x="57253" y="1230747"/>
                    <a:pt x="49509" y="1232389"/>
                  </a:cubicBezTo>
                  <a:cubicBezTo>
                    <a:pt x="41765" y="1234031"/>
                    <a:pt x="36202" y="1236825"/>
                    <a:pt x="37844" y="1239594"/>
                  </a:cubicBezTo>
                  <a:cubicBezTo>
                    <a:pt x="39486" y="1242363"/>
                    <a:pt x="30639" y="1242927"/>
                    <a:pt x="30639" y="1247363"/>
                  </a:cubicBezTo>
                  <a:cubicBezTo>
                    <a:pt x="30639" y="1251798"/>
                    <a:pt x="35074" y="1262900"/>
                    <a:pt x="38971" y="1259616"/>
                  </a:cubicBezTo>
                  <a:cubicBezTo>
                    <a:pt x="42867" y="1256332"/>
                    <a:pt x="48381" y="1251847"/>
                    <a:pt x="52817" y="1256847"/>
                  </a:cubicBezTo>
                  <a:cubicBezTo>
                    <a:pt x="57253" y="1261846"/>
                    <a:pt x="51175" y="1272922"/>
                    <a:pt x="56713" y="1270153"/>
                  </a:cubicBezTo>
                  <a:cubicBezTo>
                    <a:pt x="62252" y="1267384"/>
                    <a:pt x="69457" y="1265718"/>
                    <a:pt x="70020" y="1270717"/>
                  </a:cubicBezTo>
                  <a:cubicBezTo>
                    <a:pt x="70584" y="1275716"/>
                    <a:pt x="64482" y="1274858"/>
                    <a:pt x="64188" y="1277652"/>
                  </a:cubicBezTo>
                  <a:cubicBezTo>
                    <a:pt x="63894" y="1280446"/>
                    <a:pt x="57253" y="1281794"/>
                    <a:pt x="53111" y="1284563"/>
                  </a:cubicBezTo>
                  <a:cubicBezTo>
                    <a:pt x="48969" y="1287332"/>
                    <a:pt x="40074" y="1288999"/>
                    <a:pt x="46176" y="1292895"/>
                  </a:cubicBezTo>
                  <a:cubicBezTo>
                    <a:pt x="52278" y="1296791"/>
                    <a:pt x="58429" y="1301203"/>
                    <a:pt x="58429" y="1297600"/>
                  </a:cubicBezTo>
                  <a:cubicBezTo>
                    <a:pt x="58429" y="1293998"/>
                    <a:pt x="57865" y="1288999"/>
                    <a:pt x="62865" y="1288999"/>
                  </a:cubicBezTo>
                  <a:cubicBezTo>
                    <a:pt x="67864" y="1288999"/>
                    <a:pt x="72275" y="1285396"/>
                    <a:pt x="72275" y="1290959"/>
                  </a:cubicBezTo>
                  <a:cubicBezTo>
                    <a:pt x="72275" y="1296522"/>
                    <a:pt x="74235" y="1299267"/>
                    <a:pt x="78671" y="1298703"/>
                  </a:cubicBezTo>
                  <a:cubicBezTo>
                    <a:pt x="83107" y="1298139"/>
                    <a:pt x="87812" y="1300639"/>
                    <a:pt x="88473" y="1294831"/>
                  </a:cubicBezTo>
                  <a:cubicBezTo>
                    <a:pt x="89135" y="1289023"/>
                    <a:pt x="91267" y="1287332"/>
                    <a:pt x="95972" y="1288165"/>
                  </a:cubicBezTo>
                  <a:cubicBezTo>
                    <a:pt x="100677" y="1288999"/>
                    <a:pt x="103177" y="1288999"/>
                    <a:pt x="103177" y="1293066"/>
                  </a:cubicBezTo>
                  <a:cubicBezTo>
                    <a:pt x="103300" y="1296742"/>
                    <a:pt x="100677" y="1299928"/>
                    <a:pt x="97075" y="1300541"/>
                  </a:cubicBezTo>
                  <a:cubicBezTo>
                    <a:pt x="93473" y="1301668"/>
                    <a:pt x="96806" y="1305835"/>
                    <a:pt x="92934" y="1306937"/>
                  </a:cubicBezTo>
                  <a:cubicBezTo>
                    <a:pt x="89062" y="1308040"/>
                    <a:pt x="88767" y="1305001"/>
                    <a:pt x="82935" y="1305001"/>
                  </a:cubicBezTo>
                  <a:cubicBezTo>
                    <a:pt x="77103" y="1305001"/>
                    <a:pt x="74358" y="1305270"/>
                    <a:pt x="71858" y="1309437"/>
                  </a:cubicBezTo>
                  <a:cubicBezTo>
                    <a:pt x="69358" y="1313603"/>
                    <a:pt x="63526" y="1318847"/>
                    <a:pt x="68795" y="1321347"/>
                  </a:cubicBezTo>
                  <a:cubicBezTo>
                    <a:pt x="74064" y="1323846"/>
                    <a:pt x="72128" y="1328821"/>
                    <a:pt x="78597" y="1328282"/>
                  </a:cubicBezTo>
                  <a:cubicBezTo>
                    <a:pt x="85067" y="1327743"/>
                    <a:pt x="82494" y="1325219"/>
                    <a:pt x="83866" y="1329948"/>
                  </a:cubicBezTo>
                  <a:cubicBezTo>
                    <a:pt x="85239" y="1334678"/>
                    <a:pt x="74995" y="1337986"/>
                    <a:pt x="79161" y="1341320"/>
                  </a:cubicBezTo>
                  <a:cubicBezTo>
                    <a:pt x="83327" y="1344652"/>
                    <a:pt x="87199" y="1347961"/>
                    <a:pt x="91071" y="1346858"/>
                  </a:cubicBezTo>
                  <a:cubicBezTo>
                    <a:pt x="94943" y="1345755"/>
                    <a:pt x="96340" y="1344627"/>
                    <a:pt x="96904" y="1348524"/>
                  </a:cubicBezTo>
                  <a:cubicBezTo>
                    <a:pt x="97467" y="1352421"/>
                    <a:pt x="94674" y="1356292"/>
                    <a:pt x="99673" y="1358498"/>
                  </a:cubicBezTo>
                  <a:cubicBezTo>
                    <a:pt x="104672" y="1360704"/>
                    <a:pt x="107441" y="1363400"/>
                    <a:pt x="109647" y="1360434"/>
                  </a:cubicBezTo>
                  <a:cubicBezTo>
                    <a:pt x="112441" y="1357395"/>
                    <a:pt x="115773" y="1354847"/>
                    <a:pt x="119449" y="1352960"/>
                  </a:cubicBezTo>
                  <a:cubicBezTo>
                    <a:pt x="123346" y="1350509"/>
                    <a:pt x="128615" y="1344358"/>
                    <a:pt x="135820" y="1340486"/>
                  </a:cubicBezTo>
                  <a:cubicBezTo>
                    <a:pt x="143024" y="1336614"/>
                    <a:pt x="146357" y="1334654"/>
                    <a:pt x="140721" y="1332987"/>
                  </a:cubicBezTo>
                  <a:cubicBezTo>
                    <a:pt x="135084" y="1331321"/>
                    <a:pt x="127708" y="1326346"/>
                    <a:pt x="123272" y="1329655"/>
                  </a:cubicBezTo>
                  <a:cubicBezTo>
                    <a:pt x="118837" y="1332963"/>
                    <a:pt x="109132" y="1337006"/>
                    <a:pt x="105236" y="1335217"/>
                  </a:cubicBezTo>
                  <a:cubicBezTo>
                    <a:pt x="101339" y="1333429"/>
                    <a:pt x="92982" y="1325219"/>
                    <a:pt x="104696" y="1324410"/>
                  </a:cubicBezTo>
                  <a:cubicBezTo>
                    <a:pt x="110725" y="1324141"/>
                    <a:pt x="116754" y="1323479"/>
                    <a:pt x="122708" y="1322449"/>
                  </a:cubicBezTo>
                  <a:cubicBezTo>
                    <a:pt x="125772" y="1321910"/>
                    <a:pt x="134349" y="1321910"/>
                    <a:pt x="138785" y="1325219"/>
                  </a:cubicBezTo>
                  <a:cubicBezTo>
                    <a:pt x="143220" y="1328527"/>
                    <a:pt x="148587" y="1331051"/>
                    <a:pt x="149053" y="1336884"/>
                  </a:cubicBezTo>
                  <a:cubicBezTo>
                    <a:pt x="149518" y="1342716"/>
                    <a:pt x="152655" y="1346294"/>
                    <a:pt x="143220" y="1348524"/>
                  </a:cubicBezTo>
                  <a:cubicBezTo>
                    <a:pt x="133785" y="1350754"/>
                    <a:pt x="129913" y="1353793"/>
                    <a:pt x="126311" y="1355165"/>
                  </a:cubicBezTo>
                  <a:cubicBezTo>
                    <a:pt x="122708" y="1356538"/>
                    <a:pt x="119939" y="1363767"/>
                    <a:pt x="117170" y="1366536"/>
                  </a:cubicBezTo>
                  <a:cubicBezTo>
                    <a:pt x="114401" y="1369305"/>
                    <a:pt x="111068" y="1371437"/>
                    <a:pt x="103863" y="1369305"/>
                  </a:cubicBezTo>
                  <a:cubicBezTo>
                    <a:pt x="96658" y="1367173"/>
                    <a:pt x="85557" y="1364037"/>
                    <a:pt x="82224" y="1364037"/>
                  </a:cubicBezTo>
                  <a:cubicBezTo>
                    <a:pt x="78891" y="1364037"/>
                    <a:pt x="73353" y="1365164"/>
                    <a:pt x="73353" y="1369599"/>
                  </a:cubicBezTo>
                  <a:cubicBezTo>
                    <a:pt x="73353" y="1374035"/>
                    <a:pt x="72814" y="1376241"/>
                    <a:pt x="77519" y="1379010"/>
                  </a:cubicBezTo>
                  <a:cubicBezTo>
                    <a:pt x="82224" y="1381779"/>
                    <a:pt x="87493" y="1383911"/>
                    <a:pt x="83891" y="1387611"/>
                  </a:cubicBezTo>
                  <a:cubicBezTo>
                    <a:pt x="80288" y="1391312"/>
                    <a:pt x="84724" y="1392316"/>
                    <a:pt x="90826" y="1392513"/>
                  </a:cubicBezTo>
                  <a:cubicBezTo>
                    <a:pt x="96928" y="1392709"/>
                    <a:pt x="105799" y="1393615"/>
                    <a:pt x="107196" y="1389744"/>
                  </a:cubicBezTo>
                  <a:cubicBezTo>
                    <a:pt x="108593" y="1385872"/>
                    <a:pt x="119449" y="1388616"/>
                    <a:pt x="117709" y="1382808"/>
                  </a:cubicBezTo>
                  <a:cubicBezTo>
                    <a:pt x="115969" y="1377000"/>
                    <a:pt x="119670" y="1375873"/>
                    <a:pt x="125061" y="1375873"/>
                  </a:cubicBezTo>
                  <a:cubicBezTo>
                    <a:pt x="130452" y="1375873"/>
                    <a:pt x="133638" y="1377245"/>
                    <a:pt x="139471" y="1378912"/>
                  </a:cubicBezTo>
                  <a:cubicBezTo>
                    <a:pt x="145303" y="1380578"/>
                    <a:pt x="156625" y="1384450"/>
                    <a:pt x="157483" y="1376461"/>
                  </a:cubicBezTo>
                  <a:cubicBezTo>
                    <a:pt x="158341" y="1368472"/>
                    <a:pt x="159934" y="1354014"/>
                    <a:pt x="162212" y="1351244"/>
                  </a:cubicBezTo>
                  <a:cubicBezTo>
                    <a:pt x="165031" y="1347520"/>
                    <a:pt x="166844" y="1343108"/>
                    <a:pt x="167481" y="1338476"/>
                  </a:cubicBezTo>
                  <a:cubicBezTo>
                    <a:pt x="168020" y="1333575"/>
                    <a:pt x="169932" y="1329605"/>
                    <a:pt x="173559" y="1329605"/>
                  </a:cubicBezTo>
                  <a:cubicBezTo>
                    <a:pt x="177186" y="1329605"/>
                    <a:pt x="181891" y="1333771"/>
                    <a:pt x="183558" y="1330169"/>
                  </a:cubicBezTo>
                  <a:cubicBezTo>
                    <a:pt x="186106" y="1325954"/>
                    <a:pt x="190566" y="1323258"/>
                    <a:pt x="195467" y="1322964"/>
                  </a:cubicBezTo>
                  <a:cubicBezTo>
                    <a:pt x="200369" y="1322695"/>
                    <a:pt x="209338" y="1322131"/>
                    <a:pt x="211274" y="1318063"/>
                  </a:cubicBezTo>
                  <a:cubicBezTo>
                    <a:pt x="213210" y="1313995"/>
                    <a:pt x="217376" y="1307256"/>
                    <a:pt x="223208" y="1312255"/>
                  </a:cubicBezTo>
                  <a:cubicBezTo>
                    <a:pt x="228551" y="1316764"/>
                    <a:pt x="235118" y="1319558"/>
                    <a:pt x="242054" y="1320293"/>
                  </a:cubicBezTo>
                  <a:cubicBezTo>
                    <a:pt x="242764" y="1320293"/>
                    <a:pt x="243450" y="1319999"/>
                    <a:pt x="243941" y="1319509"/>
                  </a:cubicBezTo>
                  <a:cubicBezTo>
                    <a:pt x="241907" y="1317156"/>
                    <a:pt x="239603" y="1315073"/>
                    <a:pt x="237030" y="1313333"/>
                  </a:cubicBezTo>
                  <a:cubicBezTo>
                    <a:pt x="231859" y="1309878"/>
                    <a:pt x="227056" y="1309535"/>
                    <a:pt x="221885" y="1306790"/>
                  </a:cubicBezTo>
                  <a:cubicBezTo>
                    <a:pt x="216714" y="1304045"/>
                    <a:pt x="207451" y="1307476"/>
                    <a:pt x="203309" y="1304731"/>
                  </a:cubicBezTo>
                  <a:cubicBezTo>
                    <a:pt x="199168" y="1301987"/>
                    <a:pt x="185787" y="1302281"/>
                    <a:pt x="173412" y="1302281"/>
                  </a:cubicBezTo>
                  <a:lnTo>
                    <a:pt x="139961" y="1302281"/>
                  </a:lnTo>
                  <a:cubicBezTo>
                    <a:pt x="134790" y="1302281"/>
                    <a:pt x="127218" y="1302281"/>
                    <a:pt x="125502" y="1296424"/>
                  </a:cubicBezTo>
                  <a:cubicBezTo>
                    <a:pt x="123787" y="1290567"/>
                    <a:pt x="117611" y="1290248"/>
                    <a:pt x="112784" y="1285764"/>
                  </a:cubicBezTo>
                  <a:cubicBezTo>
                    <a:pt x="107956" y="1281279"/>
                    <a:pt x="112784" y="1272702"/>
                    <a:pt x="112784" y="1266845"/>
                  </a:cubicBezTo>
                  <a:cubicBezTo>
                    <a:pt x="112784" y="1260988"/>
                    <a:pt x="112784" y="1259297"/>
                    <a:pt x="116557" y="1255155"/>
                  </a:cubicBezTo>
                  <a:cubicBezTo>
                    <a:pt x="120331" y="1251014"/>
                    <a:pt x="113813" y="1248294"/>
                    <a:pt x="113813" y="1246211"/>
                  </a:cubicBezTo>
                  <a:cubicBezTo>
                    <a:pt x="113813" y="1244128"/>
                    <a:pt x="110725" y="1242780"/>
                    <a:pt x="104525" y="1241310"/>
                  </a:cubicBezTo>
                  <a:cubicBezTo>
                    <a:pt x="98325" y="1239839"/>
                    <a:pt x="97320" y="1241652"/>
                    <a:pt x="95237" y="1244397"/>
                  </a:cubicBezTo>
                  <a:cubicBezTo>
                    <a:pt x="93154" y="1247142"/>
                    <a:pt x="89748" y="1246113"/>
                    <a:pt x="85974" y="1244397"/>
                  </a:cubicBezTo>
                  <a:cubicBezTo>
                    <a:pt x="82200" y="1242682"/>
                    <a:pt x="80117" y="1236849"/>
                    <a:pt x="81072" y="1230649"/>
                  </a:cubicBezTo>
                  <a:cubicBezTo>
                    <a:pt x="82028" y="1224449"/>
                    <a:pt x="76612" y="1224449"/>
                    <a:pt x="74186" y="1221018"/>
                  </a:cubicBezTo>
                  <a:cubicBezTo>
                    <a:pt x="71760" y="1217588"/>
                    <a:pt x="72471" y="1193155"/>
                    <a:pt x="73843" y="1187322"/>
                  </a:cubicBezTo>
                  <a:cubicBezTo>
                    <a:pt x="75215" y="1181490"/>
                    <a:pt x="83474" y="1183892"/>
                    <a:pt x="86930" y="1179750"/>
                  </a:cubicBezTo>
                  <a:cubicBezTo>
                    <a:pt x="90238" y="1175829"/>
                    <a:pt x="94061" y="1172349"/>
                    <a:pt x="98276" y="1169433"/>
                  </a:cubicBezTo>
                  <a:cubicBezTo>
                    <a:pt x="104108" y="1164973"/>
                    <a:pt x="104451" y="1159459"/>
                    <a:pt x="103765" y="1153626"/>
                  </a:cubicBezTo>
                  <a:cubicBezTo>
                    <a:pt x="103079" y="1147794"/>
                    <a:pt x="111117" y="1148455"/>
                    <a:pt x="113053" y="1143652"/>
                  </a:cubicBezTo>
                  <a:cubicBezTo>
                    <a:pt x="114989" y="1138849"/>
                    <a:pt x="113053" y="1135737"/>
                    <a:pt x="110995" y="1130591"/>
                  </a:cubicBezTo>
                  <a:cubicBezTo>
                    <a:pt x="108936" y="1125444"/>
                    <a:pt x="106094" y="1127821"/>
                    <a:pt x="106853" y="1121989"/>
                  </a:cubicBezTo>
                  <a:cubicBezTo>
                    <a:pt x="107613" y="1116156"/>
                    <a:pt x="111754" y="1114759"/>
                    <a:pt x="112367" y="1109270"/>
                  </a:cubicBezTo>
                  <a:cubicBezTo>
                    <a:pt x="112980" y="1103781"/>
                    <a:pt x="115798" y="1104786"/>
                    <a:pt x="122684" y="1101355"/>
                  </a:cubicBezTo>
                  <a:cubicBezTo>
                    <a:pt x="129570" y="1097924"/>
                    <a:pt x="124743" y="1090351"/>
                    <a:pt x="124743" y="1082093"/>
                  </a:cubicBezTo>
                  <a:cubicBezTo>
                    <a:pt x="124743" y="1073834"/>
                    <a:pt x="132315" y="1077976"/>
                    <a:pt x="132658" y="1071776"/>
                  </a:cubicBezTo>
                  <a:cubicBezTo>
                    <a:pt x="133001" y="1065576"/>
                    <a:pt x="137804" y="1063174"/>
                    <a:pt x="129913" y="1058371"/>
                  </a:cubicBezTo>
                  <a:cubicBezTo>
                    <a:pt x="122023" y="1053568"/>
                    <a:pt x="127463" y="1050112"/>
                    <a:pt x="133344" y="1046682"/>
                  </a:cubicBezTo>
                  <a:cubicBezTo>
                    <a:pt x="139226" y="1043250"/>
                    <a:pt x="129913" y="1038080"/>
                    <a:pt x="130257" y="1033276"/>
                  </a:cubicBezTo>
                  <a:cubicBezTo>
                    <a:pt x="130600" y="1028473"/>
                    <a:pt x="136089" y="1027077"/>
                    <a:pt x="143318" y="1021906"/>
                  </a:cubicBezTo>
                  <a:cubicBezTo>
                    <a:pt x="150547" y="1016735"/>
                    <a:pt x="141603" y="1014701"/>
                    <a:pt x="138834" y="1009187"/>
                  </a:cubicBezTo>
                  <a:cubicBezTo>
                    <a:pt x="136065" y="1003673"/>
                    <a:pt x="130943" y="1003354"/>
                    <a:pt x="126115" y="1002325"/>
                  </a:cubicBezTo>
                  <a:cubicBezTo>
                    <a:pt x="121287" y="1001296"/>
                    <a:pt x="121655" y="998184"/>
                    <a:pt x="121655" y="995096"/>
                  </a:cubicBezTo>
                  <a:cubicBezTo>
                    <a:pt x="121655" y="992008"/>
                    <a:pt x="131629" y="996811"/>
                    <a:pt x="137461" y="996811"/>
                  </a:cubicBezTo>
                  <a:cubicBezTo>
                    <a:pt x="143294" y="996811"/>
                    <a:pt x="150205" y="992695"/>
                    <a:pt x="150547" y="986837"/>
                  </a:cubicBezTo>
                  <a:cubicBezTo>
                    <a:pt x="150891" y="980980"/>
                    <a:pt x="140230" y="981936"/>
                    <a:pt x="133687" y="981348"/>
                  </a:cubicBezTo>
                  <a:cubicBezTo>
                    <a:pt x="127144" y="980760"/>
                    <a:pt x="127487" y="973432"/>
                    <a:pt x="131237" y="967576"/>
                  </a:cubicBezTo>
                  <a:cubicBezTo>
                    <a:pt x="134986" y="961718"/>
                    <a:pt x="128786" y="958312"/>
                    <a:pt x="130207" y="952455"/>
                  </a:cubicBezTo>
                  <a:cubicBezTo>
                    <a:pt x="131629" y="946598"/>
                    <a:pt x="125037" y="943853"/>
                    <a:pt x="126409" y="938364"/>
                  </a:cubicBezTo>
                  <a:cubicBezTo>
                    <a:pt x="127781" y="932875"/>
                    <a:pt x="126752" y="930106"/>
                    <a:pt x="121949" y="927704"/>
                  </a:cubicBezTo>
                  <a:cubicBezTo>
                    <a:pt x="117146" y="925303"/>
                    <a:pt x="119204" y="901556"/>
                    <a:pt x="119204" y="898468"/>
                  </a:cubicBezTo>
                  <a:cubicBezTo>
                    <a:pt x="119204" y="895381"/>
                    <a:pt x="124694" y="893322"/>
                    <a:pt x="128835" y="891239"/>
                  </a:cubicBezTo>
                  <a:cubicBezTo>
                    <a:pt x="132977" y="889156"/>
                    <a:pt x="130207" y="887808"/>
                    <a:pt x="130207" y="884034"/>
                  </a:cubicBezTo>
                  <a:cubicBezTo>
                    <a:pt x="130207" y="880260"/>
                    <a:pt x="129178" y="879892"/>
                    <a:pt x="127095" y="876682"/>
                  </a:cubicBezTo>
                  <a:cubicBezTo>
                    <a:pt x="125012" y="873472"/>
                    <a:pt x="125723" y="860851"/>
                    <a:pt x="126066" y="853989"/>
                  </a:cubicBezTo>
                  <a:cubicBezTo>
                    <a:pt x="126409" y="847127"/>
                    <a:pt x="125723" y="841932"/>
                    <a:pt x="125723" y="839531"/>
                  </a:cubicBezTo>
                  <a:cubicBezTo>
                    <a:pt x="125600" y="834728"/>
                    <a:pt x="126801" y="829973"/>
                    <a:pt x="129178" y="825783"/>
                  </a:cubicBezTo>
                  <a:cubicBezTo>
                    <a:pt x="132266" y="821322"/>
                    <a:pt x="131923" y="808628"/>
                    <a:pt x="131923" y="802747"/>
                  </a:cubicBezTo>
                  <a:cubicBezTo>
                    <a:pt x="131923" y="796865"/>
                    <a:pt x="131237" y="792773"/>
                    <a:pt x="136040" y="790371"/>
                  </a:cubicBezTo>
                  <a:cubicBezTo>
                    <a:pt x="140843" y="787970"/>
                    <a:pt x="142583" y="783142"/>
                    <a:pt x="140525" y="777309"/>
                  </a:cubicBezTo>
                  <a:cubicBezTo>
                    <a:pt x="138588" y="770889"/>
                    <a:pt x="140770" y="763929"/>
                    <a:pt x="146014" y="759763"/>
                  </a:cubicBezTo>
                  <a:cubicBezTo>
                    <a:pt x="151185" y="755989"/>
                    <a:pt x="153929" y="759420"/>
                    <a:pt x="158267" y="753563"/>
                  </a:cubicBezTo>
                  <a:cubicBezTo>
                    <a:pt x="162605" y="747706"/>
                    <a:pt x="153807" y="741187"/>
                    <a:pt x="154493" y="738859"/>
                  </a:cubicBezTo>
                  <a:cubicBezTo>
                    <a:pt x="155179" y="736531"/>
                    <a:pt x="155865" y="731630"/>
                    <a:pt x="151405" y="725111"/>
                  </a:cubicBezTo>
                  <a:cubicBezTo>
                    <a:pt x="146945" y="718593"/>
                    <a:pt x="151749" y="697248"/>
                    <a:pt x="150033" y="693474"/>
                  </a:cubicBezTo>
                  <a:cubicBezTo>
                    <a:pt x="148318" y="689700"/>
                    <a:pt x="149665" y="686245"/>
                    <a:pt x="150033" y="682471"/>
                  </a:cubicBezTo>
                  <a:cubicBezTo>
                    <a:pt x="150401" y="678697"/>
                    <a:pt x="152484" y="672154"/>
                    <a:pt x="158610" y="670070"/>
                  </a:cubicBezTo>
                  <a:cubicBezTo>
                    <a:pt x="164737" y="667988"/>
                    <a:pt x="165496" y="662866"/>
                    <a:pt x="169613" y="660464"/>
                  </a:cubicBezTo>
                  <a:cubicBezTo>
                    <a:pt x="173510" y="658013"/>
                    <a:pt x="175838" y="653725"/>
                    <a:pt x="175813" y="649117"/>
                  </a:cubicBezTo>
                  <a:cubicBezTo>
                    <a:pt x="175813" y="644976"/>
                    <a:pt x="176500" y="639144"/>
                    <a:pt x="172726" y="637771"/>
                  </a:cubicBezTo>
                  <a:cubicBezTo>
                    <a:pt x="168952" y="636399"/>
                    <a:pt x="170643" y="629856"/>
                    <a:pt x="170643" y="624685"/>
                  </a:cubicBezTo>
                  <a:cubicBezTo>
                    <a:pt x="170643" y="619514"/>
                    <a:pt x="174784" y="614711"/>
                    <a:pt x="176500" y="610251"/>
                  </a:cubicBezTo>
                  <a:cubicBezTo>
                    <a:pt x="178681" y="604394"/>
                    <a:pt x="181229" y="598660"/>
                    <a:pt x="184072" y="593097"/>
                  </a:cubicBezTo>
                  <a:cubicBezTo>
                    <a:pt x="187160" y="587264"/>
                    <a:pt x="189905" y="585892"/>
                    <a:pt x="191987" y="578393"/>
                  </a:cubicBezTo>
                  <a:cubicBezTo>
                    <a:pt x="194070" y="570894"/>
                    <a:pt x="190934" y="568762"/>
                    <a:pt x="194046" y="561876"/>
                  </a:cubicBezTo>
                  <a:cubicBezTo>
                    <a:pt x="197158" y="554989"/>
                    <a:pt x="192674" y="556386"/>
                    <a:pt x="186694" y="553641"/>
                  </a:cubicBezTo>
                  <a:cubicBezTo>
                    <a:pt x="180715" y="550897"/>
                    <a:pt x="181548" y="545726"/>
                    <a:pt x="184243" y="541242"/>
                  </a:cubicBezTo>
                  <a:cubicBezTo>
                    <a:pt x="186939" y="536757"/>
                    <a:pt x="186988" y="535409"/>
                    <a:pt x="182185" y="531635"/>
                  </a:cubicBezTo>
                  <a:cubicBezTo>
                    <a:pt x="177382" y="527861"/>
                    <a:pt x="178387" y="521661"/>
                    <a:pt x="177700" y="517863"/>
                  </a:cubicBezTo>
                  <a:cubicBezTo>
                    <a:pt x="177014" y="514064"/>
                    <a:pt x="175250" y="509628"/>
                    <a:pt x="174956" y="505830"/>
                  </a:cubicBezTo>
                  <a:cubicBezTo>
                    <a:pt x="174662" y="502032"/>
                    <a:pt x="172897" y="504458"/>
                    <a:pt x="168756" y="497572"/>
                  </a:cubicBezTo>
                  <a:cubicBezTo>
                    <a:pt x="164614" y="490685"/>
                    <a:pt x="167040" y="488308"/>
                    <a:pt x="167383" y="483823"/>
                  </a:cubicBezTo>
                  <a:cubicBezTo>
                    <a:pt x="167726" y="479339"/>
                    <a:pt x="171525" y="474193"/>
                    <a:pt x="174735" y="471105"/>
                  </a:cubicBezTo>
                  <a:cubicBezTo>
                    <a:pt x="177945" y="468017"/>
                    <a:pt x="177480" y="462503"/>
                    <a:pt x="178852" y="455274"/>
                  </a:cubicBezTo>
                  <a:cubicBezTo>
                    <a:pt x="180225" y="448045"/>
                    <a:pt x="182994" y="448069"/>
                    <a:pt x="187797" y="446697"/>
                  </a:cubicBezTo>
                  <a:cubicBezTo>
                    <a:pt x="192600" y="445324"/>
                    <a:pt x="192698" y="438095"/>
                    <a:pt x="190885" y="435693"/>
                  </a:cubicBezTo>
                  <a:cubicBezTo>
                    <a:pt x="189071" y="433292"/>
                    <a:pt x="188826" y="429836"/>
                    <a:pt x="190542" y="423637"/>
                  </a:cubicBezTo>
                  <a:cubicBezTo>
                    <a:pt x="192257" y="417436"/>
                    <a:pt x="187111" y="417118"/>
                    <a:pt x="186081" y="411261"/>
                  </a:cubicBezTo>
                  <a:cubicBezTo>
                    <a:pt x="185052" y="405404"/>
                    <a:pt x="188140" y="403002"/>
                    <a:pt x="193311" y="398199"/>
                  </a:cubicBezTo>
                  <a:cubicBezTo>
                    <a:pt x="198482" y="393396"/>
                    <a:pt x="196742" y="387882"/>
                    <a:pt x="196399" y="381339"/>
                  </a:cubicBezTo>
                  <a:cubicBezTo>
                    <a:pt x="196056" y="374795"/>
                    <a:pt x="200172" y="371389"/>
                    <a:pt x="204657" y="367933"/>
                  </a:cubicBezTo>
                  <a:cubicBezTo>
                    <a:pt x="209240" y="364233"/>
                    <a:pt x="213185" y="359822"/>
                    <a:pt x="216347" y="354872"/>
                  </a:cubicBezTo>
                  <a:cubicBezTo>
                    <a:pt x="219336" y="350534"/>
                    <a:pt x="221052" y="345437"/>
                    <a:pt x="221248" y="340168"/>
                  </a:cubicBezTo>
                  <a:cubicBezTo>
                    <a:pt x="221591" y="335684"/>
                    <a:pt x="227105" y="330194"/>
                    <a:pt x="231908" y="330537"/>
                  </a:cubicBezTo>
                  <a:cubicBezTo>
                    <a:pt x="236711" y="330880"/>
                    <a:pt x="239480" y="328822"/>
                    <a:pt x="242225" y="324337"/>
                  </a:cubicBezTo>
                  <a:cubicBezTo>
                    <a:pt x="244970" y="319853"/>
                    <a:pt x="241539" y="316422"/>
                    <a:pt x="238108" y="314020"/>
                  </a:cubicBezTo>
                  <a:cubicBezTo>
                    <a:pt x="234285" y="312060"/>
                    <a:pt x="232104" y="307967"/>
                    <a:pt x="232594" y="303703"/>
                  </a:cubicBezTo>
                  <a:cubicBezTo>
                    <a:pt x="232594" y="297527"/>
                    <a:pt x="238794" y="296155"/>
                    <a:pt x="238794" y="293386"/>
                  </a:cubicBezTo>
                  <a:cubicBezTo>
                    <a:pt x="238231" y="288926"/>
                    <a:pt x="236834" y="284612"/>
                    <a:pt x="234653" y="280667"/>
                  </a:cubicBezTo>
                  <a:cubicBezTo>
                    <a:pt x="232202" y="275766"/>
                    <a:pt x="231908" y="268635"/>
                    <a:pt x="234996" y="265547"/>
                  </a:cubicBezTo>
                  <a:cubicBezTo>
                    <a:pt x="238084" y="262459"/>
                    <a:pt x="240167" y="258317"/>
                    <a:pt x="235364" y="252828"/>
                  </a:cubicBezTo>
                  <a:cubicBezTo>
                    <a:pt x="230560" y="247339"/>
                    <a:pt x="234653" y="244226"/>
                    <a:pt x="236050" y="242144"/>
                  </a:cubicBezTo>
                  <a:cubicBezTo>
                    <a:pt x="237447" y="240060"/>
                    <a:pt x="244970" y="236997"/>
                    <a:pt x="249797" y="232512"/>
                  </a:cubicBezTo>
                  <a:cubicBezTo>
                    <a:pt x="254625" y="228028"/>
                    <a:pt x="264232" y="224279"/>
                    <a:pt x="270089" y="222563"/>
                  </a:cubicBezTo>
                  <a:cubicBezTo>
                    <a:pt x="275946" y="220848"/>
                    <a:pt x="276951" y="217049"/>
                    <a:pt x="276951" y="212932"/>
                  </a:cubicBezTo>
                  <a:cubicBezTo>
                    <a:pt x="276754" y="209183"/>
                    <a:pt x="277735" y="205458"/>
                    <a:pt x="279720" y="202272"/>
                  </a:cubicBezTo>
                  <a:cubicBezTo>
                    <a:pt x="281778" y="199184"/>
                    <a:pt x="281092" y="195386"/>
                    <a:pt x="282170" y="185755"/>
                  </a:cubicBezTo>
                  <a:cubicBezTo>
                    <a:pt x="283248" y="176124"/>
                    <a:pt x="270236" y="183794"/>
                    <a:pt x="261977" y="18205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6" name="Freeform: Shape 1755">
              <a:extLst>
                <a:ext uri="{FF2B5EF4-FFF2-40B4-BE49-F238E27FC236}">
                  <a16:creationId xmlns:a16="http://schemas.microsoft.com/office/drawing/2014/main" xmlns="" id="{BD39F385-5E73-AA54-E41E-82CC444E3B43}"/>
                </a:ext>
              </a:extLst>
            </p:cNvPr>
            <p:cNvSpPr/>
            <p:nvPr/>
          </p:nvSpPr>
          <p:spPr>
            <a:xfrm>
              <a:off x="3138543" y="5428460"/>
              <a:ext cx="7466" cy="8489"/>
            </a:xfrm>
            <a:custGeom>
              <a:avLst/>
              <a:gdLst>
                <a:gd name="connsiteX0" fmla="*/ 4155 w 7466"/>
                <a:gd name="connsiteY0" fmla="*/ -492 h 8489"/>
                <a:gd name="connsiteX1" fmla="*/ -183 w 7466"/>
                <a:gd name="connsiteY1" fmla="*/ 3870 h 8489"/>
                <a:gd name="connsiteX2" fmla="*/ 4155 w 7466"/>
                <a:gd name="connsiteY2" fmla="*/ 7276 h 8489"/>
                <a:gd name="connsiteX3" fmla="*/ 4155 w 7466"/>
                <a:gd name="connsiteY3" fmla="*/ -492 h 8489"/>
              </a:gdLst>
              <a:ahLst/>
              <a:cxnLst>
                <a:cxn ang="0">
                  <a:pos x="connsiteX0" y="connsiteY0"/>
                </a:cxn>
                <a:cxn ang="0">
                  <a:pos x="connsiteX1" y="connsiteY1"/>
                </a:cxn>
                <a:cxn ang="0">
                  <a:pos x="connsiteX2" y="connsiteY2"/>
                </a:cxn>
                <a:cxn ang="0">
                  <a:pos x="connsiteX3" y="connsiteY3"/>
                </a:cxn>
              </a:cxnLst>
              <a:rect l="l" t="t" r="r" b="b"/>
              <a:pathLst>
                <a:path w="7466" h="8489">
                  <a:moveTo>
                    <a:pt x="4155" y="-492"/>
                  </a:moveTo>
                  <a:cubicBezTo>
                    <a:pt x="4155" y="-492"/>
                    <a:pt x="-183" y="758"/>
                    <a:pt x="-183" y="3870"/>
                  </a:cubicBezTo>
                  <a:cubicBezTo>
                    <a:pt x="-183" y="6982"/>
                    <a:pt x="1680" y="8208"/>
                    <a:pt x="4155" y="7276"/>
                  </a:cubicBezTo>
                  <a:cubicBezTo>
                    <a:pt x="6630" y="6345"/>
                    <a:pt x="9742" y="-2967"/>
                    <a:pt x="4155" y="-4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7" name="Freeform: Shape 1756">
              <a:extLst>
                <a:ext uri="{FF2B5EF4-FFF2-40B4-BE49-F238E27FC236}">
                  <a16:creationId xmlns:a16="http://schemas.microsoft.com/office/drawing/2014/main" xmlns="" id="{FBF9576B-3E8F-41CB-D47B-71C6F609E3CD}"/>
                </a:ext>
              </a:extLst>
            </p:cNvPr>
            <p:cNvSpPr/>
            <p:nvPr/>
          </p:nvSpPr>
          <p:spPr>
            <a:xfrm>
              <a:off x="2134432" y="5195953"/>
              <a:ext cx="9766" cy="11861"/>
            </a:xfrm>
            <a:custGeom>
              <a:avLst/>
              <a:gdLst>
                <a:gd name="connsiteX0" fmla="*/ 5890 w 9766"/>
                <a:gd name="connsiteY0" fmla="*/ -476 h 11861"/>
                <a:gd name="connsiteX1" fmla="*/ 376 w 9766"/>
                <a:gd name="connsiteY1" fmla="*/ 9180 h 11861"/>
                <a:gd name="connsiteX2" fmla="*/ 5890 w 9766"/>
                <a:gd name="connsiteY2" fmla="*/ 7096 h 11861"/>
                <a:gd name="connsiteX3" fmla="*/ 5890 w 9766"/>
                <a:gd name="connsiteY3" fmla="*/ -476 h 11861"/>
              </a:gdLst>
              <a:ahLst/>
              <a:cxnLst>
                <a:cxn ang="0">
                  <a:pos x="connsiteX0" y="connsiteY0"/>
                </a:cxn>
                <a:cxn ang="0">
                  <a:pos x="connsiteX1" y="connsiteY1"/>
                </a:cxn>
                <a:cxn ang="0">
                  <a:pos x="connsiteX2" y="connsiteY2"/>
                </a:cxn>
                <a:cxn ang="0">
                  <a:pos x="connsiteX3" y="connsiteY3"/>
                </a:cxn>
              </a:cxnLst>
              <a:rect l="l" t="t" r="r" b="b"/>
              <a:pathLst>
                <a:path w="9766" h="11861">
                  <a:moveTo>
                    <a:pt x="5890" y="-476"/>
                  </a:moveTo>
                  <a:cubicBezTo>
                    <a:pt x="5890" y="-476"/>
                    <a:pt x="-2369" y="5724"/>
                    <a:pt x="376" y="9180"/>
                  </a:cubicBezTo>
                  <a:cubicBezTo>
                    <a:pt x="3121" y="12635"/>
                    <a:pt x="2459" y="10552"/>
                    <a:pt x="5890" y="7096"/>
                  </a:cubicBezTo>
                  <a:cubicBezTo>
                    <a:pt x="9321" y="3641"/>
                    <a:pt x="12114" y="-2608"/>
                    <a:pt x="5890" y="-4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8" name="Freeform: Shape 1757">
              <a:extLst>
                <a:ext uri="{FF2B5EF4-FFF2-40B4-BE49-F238E27FC236}">
                  <a16:creationId xmlns:a16="http://schemas.microsoft.com/office/drawing/2014/main" xmlns="" id="{7E379110-A81A-DD9A-1B54-F35A4D2F44A3}"/>
                </a:ext>
              </a:extLst>
            </p:cNvPr>
            <p:cNvSpPr/>
            <p:nvPr/>
          </p:nvSpPr>
          <p:spPr>
            <a:xfrm>
              <a:off x="3482131" y="3878558"/>
              <a:ext cx="8365" cy="8022"/>
            </a:xfrm>
            <a:custGeom>
              <a:avLst/>
              <a:gdLst>
                <a:gd name="connsiteX0" fmla="*/ 1399 w 8365"/>
                <a:gd name="connsiteY0" fmla="*/ -385 h 8022"/>
                <a:gd name="connsiteX1" fmla="*/ 419 w 8365"/>
                <a:gd name="connsiteY1" fmla="*/ 3217 h 8022"/>
                <a:gd name="connsiteX2" fmla="*/ 5320 w 8365"/>
                <a:gd name="connsiteY2" fmla="*/ 7113 h 8022"/>
                <a:gd name="connsiteX3" fmla="*/ 7771 w 8365"/>
                <a:gd name="connsiteY3" fmla="*/ 4050 h 8022"/>
                <a:gd name="connsiteX4" fmla="*/ 1399 w 8365"/>
                <a:gd name="connsiteY4" fmla="*/ -385 h 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5" h="8022">
                  <a:moveTo>
                    <a:pt x="1399" y="-385"/>
                  </a:moveTo>
                  <a:cubicBezTo>
                    <a:pt x="1399" y="-385"/>
                    <a:pt x="-1370" y="2065"/>
                    <a:pt x="419" y="3217"/>
                  </a:cubicBezTo>
                  <a:cubicBezTo>
                    <a:pt x="2208" y="4369"/>
                    <a:pt x="3605" y="7113"/>
                    <a:pt x="5320" y="7113"/>
                  </a:cubicBezTo>
                  <a:cubicBezTo>
                    <a:pt x="7036" y="7113"/>
                    <a:pt x="9070" y="6550"/>
                    <a:pt x="7771" y="4050"/>
                  </a:cubicBezTo>
                  <a:cubicBezTo>
                    <a:pt x="6472" y="1551"/>
                    <a:pt x="2330" y="-2321"/>
                    <a:pt x="1399" y="-38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59" name="Freeform: Shape 1758">
              <a:extLst>
                <a:ext uri="{FF2B5EF4-FFF2-40B4-BE49-F238E27FC236}">
                  <a16:creationId xmlns:a16="http://schemas.microsoft.com/office/drawing/2014/main" xmlns="" id="{478C21CF-55F9-2085-638A-0EB8055E6E9B}"/>
                </a:ext>
              </a:extLst>
            </p:cNvPr>
            <p:cNvSpPr/>
            <p:nvPr/>
          </p:nvSpPr>
          <p:spPr>
            <a:xfrm>
              <a:off x="3616571" y="3910351"/>
              <a:ext cx="18358" cy="13576"/>
            </a:xfrm>
            <a:custGeom>
              <a:avLst/>
              <a:gdLst>
                <a:gd name="connsiteX0" fmla="*/ 12404 w 18358"/>
                <a:gd name="connsiteY0" fmla="*/ 1566 h 13576"/>
                <a:gd name="connsiteX1" fmla="*/ 7208 w 18358"/>
                <a:gd name="connsiteY1" fmla="*/ 4899 h 13576"/>
                <a:gd name="connsiteX2" fmla="*/ -144 w 18358"/>
                <a:gd name="connsiteY2" fmla="*/ 9335 h 13576"/>
                <a:gd name="connsiteX3" fmla="*/ 7208 w 18358"/>
                <a:gd name="connsiteY3" fmla="*/ 12667 h 13576"/>
                <a:gd name="connsiteX4" fmla="*/ 17942 w 18358"/>
                <a:gd name="connsiteY4" fmla="*/ 7105 h 13576"/>
                <a:gd name="connsiteX5" fmla="*/ 12404 w 18358"/>
                <a:gd name="connsiteY5" fmla="*/ 1566 h 13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58" h="13576">
                  <a:moveTo>
                    <a:pt x="12404" y="1566"/>
                  </a:moveTo>
                  <a:cubicBezTo>
                    <a:pt x="12404" y="1566"/>
                    <a:pt x="12404" y="4899"/>
                    <a:pt x="7208" y="4899"/>
                  </a:cubicBezTo>
                  <a:cubicBezTo>
                    <a:pt x="2013" y="4899"/>
                    <a:pt x="-536" y="7472"/>
                    <a:pt x="-144" y="9335"/>
                  </a:cubicBezTo>
                  <a:cubicBezTo>
                    <a:pt x="249" y="11197"/>
                    <a:pt x="3925" y="12667"/>
                    <a:pt x="7208" y="12667"/>
                  </a:cubicBezTo>
                  <a:cubicBezTo>
                    <a:pt x="10492" y="12667"/>
                    <a:pt x="16472" y="10805"/>
                    <a:pt x="17942" y="7105"/>
                  </a:cubicBezTo>
                  <a:cubicBezTo>
                    <a:pt x="19412" y="3404"/>
                    <a:pt x="13507" y="-5100"/>
                    <a:pt x="12404" y="156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0" name="Freeform: Shape 1759">
              <a:extLst>
                <a:ext uri="{FF2B5EF4-FFF2-40B4-BE49-F238E27FC236}">
                  <a16:creationId xmlns:a16="http://schemas.microsoft.com/office/drawing/2014/main" xmlns="" id="{1D1CC08B-EB54-CFE6-6601-25C0F6B7B3FF}"/>
                </a:ext>
              </a:extLst>
            </p:cNvPr>
            <p:cNvSpPr/>
            <p:nvPr/>
          </p:nvSpPr>
          <p:spPr>
            <a:xfrm>
              <a:off x="3452807" y="3873515"/>
              <a:ext cx="18922" cy="12509"/>
            </a:xfrm>
            <a:custGeom>
              <a:avLst/>
              <a:gdLst>
                <a:gd name="connsiteX0" fmla="*/ 10457 w 18922"/>
                <a:gd name="connsiteY0" fmla="*/ 1398 h 12509"/>
                <a:gd name="connsiteX1" fmla="*/ 3105 w 18922"/>
                <a:gd name="connsiteY1" fmla="*/ -660 h 12509"/>
                <a:gd name="connsiteX2" fmla="*/ 1438 w 18922"/>
                <a:gd name="connsiteY2" fmla="*/ 3628 h 12509"/>
                <a:gd name="connsiteX3" fmla="*/ 8374 w 18922"/>
                <a:gd name="connsiteY3" fmla="*/ 9461 h 12509"/>
                <a:gd name="connsiteX4" fmla="*/ 18347 w 18922"/>
                <a:gd name="connsiteY4" fmla="*/ 10833 h 12509"/>
                <a:gd name="connsiteX5" fmla="*/ 14745 w 18922"/>
                <a:gd name="connsiteY5" fmla="*/ 4609 h 12509"/>
                <a:gd name="connsiteX6" fmla="*/ 10457 w 18922"/>
                <a:gd name="connsiteY6" fmla="*/ 1398 h 1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22" h="12509">
                  <a:moveTo>
                    <a:pt x="10457" y="1398"/>
                  </a:moveTo>
                  <a:cubicBezTo>
                    <a:pt x="10457" y="1398"/>
                    <a:pt x="4208" y="443"/>
                    <a:pt x="3105" y="-660"/>
                  </a:cubicBezTo>
                  <a:cubicBezTo>
                    <a:pt x="2002" y="-1763"/>
                    <a:pt x="-2581" y="1006"/>
                    <a:pt x="1438" y="3628"/>
                  </a:cubicBezTo>
                  <a:cubicBezTo>
                    <a:pt x="4036" y="5221"/>
                    <a:pt x="6364" y="7182"/>
                    <a:pt x="8374" y="9461"/>
                  </a:cubicBezTo>
                  <a:cubicBezTo>
                    <a:pt x="9354" y="10564"/>
                    <a:pt x="16975" y="12769"/>
                    <a:pt x="18347" y="10833"/>
                  </a:cubicBezTo>
                  <a:cubicBezTo>
                    <a:pt x="19720" y="8897"/>
                    <a:pt x="17245" y="5295"/>
                    <a:pt x="14745" y="4609"/>
                  </a:cubicBezTo>
                  <a:cubicBezTo>
                    <a:pt x="12245" y="3922"/>
                    <a:pt x="14059" y="2035"/>
                    <a:pt x="10457" y="139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1" name="Freeform: Shape 1760">
              <a:extLst>
                <a:ext uri="{FF2B5EF4-FFF2-40B4-BE49-F238E27FC236}">
                  <a16:creationId xmlns:a16="http://schemas.microsoft.com/office/drawing/2014/main" xmlns="" id="{23C27347-6B7F-9B06-B111-60282783FD23}"/>
                </a:ext>
              </a:extLst>
            </p:cNvPr>
            <p:cNvSpPr/>
            <p:nvPr/>
          </p:nvSpPr>
          <p:spPr>
            <a:xfrm>
              <a:off x="3318299" y="3880545"/>
              <a:ext cx="442416" cy="380662"/>
            </a:xfrm>
            <a:custGeom>
              <a:avLst/>
              <a:gdLst>
                <a:gd name="connsiteX0" fmla="*/ 410685 w 442416"/>
                <a:gd name="connsiteY0" fmla="*/ 225192 h 380662"/>
                <a:gd name="connsiteX1" fmla="*/ 397795 w 442416"/>
                <a:gd name="connsiteY1" fmla="*/ 213331 h 380662"/>
                <a:gd name="connsiteX2" fmla="*/ 400245 w 442416"/>
                <a:gd name="connsiteY2" fmla="*/ 197867 h 380662"/>
                <a:gd name="connsiteX3" fmla="*/ 401274 w 442416"/>
                <a:gd name="connsiteY3" fmla="*/ 186521 h 380662"/>
                <a:gd name="connsiteX4" fmla="*/ 411592 w 442416"/>
                <a:gd name="connsiteY4" fmla="*/ 181350 h 380662"/>
                <a:gd name="connsiteX5" fmla="*/ 420879 w 442416"/>
                <a:gd name="connsiteY5" fmla="*/ 177748 h 380662"/>
                <a:gd name="connsiteX6" fmla="*/ 427570 w 442416"/>
                <a:gd name="connsiteY6" fmla="*/ 170004 h 380662"/>
                <a:gd name="connsiteX7" fmla="*/ 417252 w 442416"/>
                <a:gd name="connsiteY7" fmla="*/ 159172 h 380662"/>
                <a:gd name="connsiteX8" fmla="*/ 426026 w 442416"/>
                <a:gd name="connsiteY8" fmla="*/ 145253 h 380662"/>
                <a:gd name="connsiteX9" fmla="*/ 438279 w 442416"/>
                <a:gd name="connsiteY9" fmla="*/ 137901 h 380662"/>
                <a:gd name="connsiteX10" fmla="*/ 440362 w 442416"/>
                <a:gd name="connsiteY10" fmla="*/ 128098 h 380662"/>
                <a:gd name="connsiteX11" fmla="*/ 439406 w 442416"/>
                <a:gd name="connsiteY11" fmla="*/ 118296 h 380662"/>
                <a:gd name="connsiteX12" fmla="*/ 437960 w 442416"/>
                <a:gd name="connsiteY12" fmla="*/ 118051 h 380662"/>
                <a:gd name="connsiteX13" fmla="*/ 410611 w 442416"/>
                <a:gd name="connsiteY13" fmla="*/ 118051 h 380662"/>
                <a:gd name="connsiteX14" fmla="*/ 394339 w 442416"/>
                <a:gd name="connsiteY14" fmla="*/ 121751 h 380662"/>
                <a:gd name="connsiteX15" fmla="*/ 400980 w 442416"/>
                <a:gd name="connsiteY15" fmla="*/ 111410 h 380662"/>
                <a:gd name="connsiteX16" fmla="*/ 406911 w 442416"/>
                <a:gd name="connsiteY16" fmla="*/ 100308 h 380662"/>
                <a:gd name="connsiteX17" fmla="*/ 412082 w 442416"/>
                <a:gd name="connsiteY17" fmla="*/ 89207 h 380662"/>
                <a:gd name="connsiteX18" fmla="*/ 397378 w 442416"/>
                <a:gd name="connsiteY18" fmla="*/ 80336 h 380662"/>
                <a:gd name="connsiteX19" fmla="*/ 378900 w 442416"/>
                <a:gd name="connsiteY19" fmla="*/ 75165 h 380662"/>
                <a:gd name="connsiteX20" fmla="*/ 358217 w 442416"/>
                <a:gd name="connsiteY20" fmla="*/ 74430 h 380662"/>
                <a:gd name="connsiteX21" fmla="*/ 355252 w 442416"/>
                <a:gd name="connsiteY21" fmla="*/ 64823 h 380662"/>
                <a:gd name="connsiteX22" fmla="*/ 344910 w 442416"/>
                <a:gd name="connsiteY22" fmla="*/ 58158 h 380662"/>
                <a:gd name="connsiteX23" fmla="*/ 355987 w 442416"/>
                <a:gd name="connsiteY23" fmla="*/ 52252 h 380662"/>
                <a:gd name="connsiteX24" fmla="*/ 371524 w 442416"/>
                <a:gd name="connsiteY24" fmla="*/ 45586 h 380662"/>
                <a:gd name="connsiteX25" fmla="*/ 347851 w 442416"/>
                <a:gd name="connsiteY25" fmla="*/ 44851 h 380662"/>
                <a:gd name="connsiteX26" fmla="*/ 321972 w 442416"/>
                <a:gd name="connsiteY26" fmla="*/ 48551 h 380662"/>
                <a:gd name="connsiteX27" fmla="*/ 296829 w 442416"/>
                <a:gd name="connsiteY27" fmla="*/ 55193 h 380662"/>
                <a:gd name="connsiteX28" fmla="*/ 259138 w 442416"/>
                <a:gd name="connsiteY28" fmla="*/ 64063 h 380662"/>
                <a:gd name="connsiteX29" fmla="*/ 238431 w 442416"/>
                <a:gd name="connsiteY29" fmla="*/ 52987 h 380662"/>
                <a:gd name="connsiteX30" fmla="*/ 208852 w 442416"/>
                <a:gd name="connsiteY30" fmla="*/ 47816 h 380662"/>
                <a:gd name="connsiteX31" fmla="*/ 188144 w 442416"/>
                <a:gd name="connsiteY31" fmla="*/ 54457 h 380662"/>
                <a:gd name="connsiteX32" fmla="*/ 166726 w 442416"/>
                <a:gd name="connsiteY32" fmla="*/ 40415 h 380662"/>
                <a:gd name="connsiteX33" fmla="*/ 140847 w 442416"/>
                <a:gd name="connsiteY33" fmla="*/ 21937 h 380662"/>
                <a:gd name="connsiteX34" fmla="*/ 117909 w 442416"/>
                <a:gd name="connsiteY34" fmla="*/ 13801 h 380662"/>
                <a:gd name="connsiteX35" fmla="*/ 108303 w 442416"/>
                <a:gd name="connsiteY35" fmla="*/ -902 h 380662"/>
                <a:gd name="connsiteX36" fmla="*/ 100657 w 442416"/>
                <a:gd name="connsiteY36" fmla="*/ 6131 h 380662"/>
                <a:gd name="connsiteX37" fmla="*/ 101662 w 442416"/>
                <a:gd name="connsiteY37" fmla="*/ 10174 h 380662"/>
                <a:gd name="connsiteX38" fmla="*/ 98697 w 442416"/>
                <a:gd name="connsiteY38" fmla="*/ 27182 h 380662"/>
                <a:gd name="connsiteX39" fmla="*/ 69877 w 442416"/>
                <a:gd name="connsiteY39" fmla="*/ 37524 h 380662"/>
                <a:gd name="connsiteX40" fmla="*/ 63212 w 442416"/>
                <a:gd name="connsiteY40" fmla="*/ 56761 h 380662"/>
                <a:gd name="connsiteX41" fmla="*/ 77254 w 442416"/>
                <a:gd name="connsiteY41" fmla="*/ 81879 h 380662"/>
                <a:gd name="connsiteX42" fmla="*/ 68382 w 442416"/>
                <a:gd name="connsiteY42" fmla="*/ 99646 h 380662"/>
                <a:gd name="connsiteX43" fmla="*/ 54340 w 442416"/>
                <a:gd name="connsiteY43" fmla="*/ 95946 h 380662"/>
                <a:gd name="connsiteX44" fmla="*/ 43999 w 442416"/>
                <a:gd name="connsiteY44" fmla="*/ 80409 h 380662"/>
                <a:gd name="connsiteX45" fmla="*/ 55076 w 442416"/>
                <a:gd name="connsiteY45" fmla="*/ 56761 h 380662"/>
                <a:gd name="connsiteX46" fmla="*/ 55811 w 442416"/>
                <a:gd name="connsiteY46" fmla="*/ 36788 h 380662"/>
                <a:gd name="connsiteX47" fmla="*/ 55811 w 442416"/>
                <a:gd name="connsiteY47" fmla="*/ 13875 h 380662"/>
                <a:gd name="connsiteX48" fmla="*/ 64511 w 442416"/>
                <a:gd name="connsiteY48" fmla="*/ 11253 h 380662"/>
                <a:gd name="connsiteX49" fmla="*/ 55174 w 442416"/>
                <a:gd name="connsiteY49" fmla="*/ 10615 h 380662"/>
                <a:gd name="connsiteX50" fmla="*/ 44783 w 442416"/>
                <a:gd name="connsiteY50" fmla="*/ 18409 h 380662"/>
                <a:gd name="connsiteX51" fmla="*/ 30741 w 442416"/>
                <a:gd name="connsiteY51" fmla="*/ 35906 h 380662"/>
                <a:gd name="connsiteX52" fmla="*/ 16724 w 442416"/>
                <a:gd name="connsiteY52" fmla="*/ 52203 h 380662"/>
                <a:gd name="connsiteX53" fmla="*/ 13587 w 442416"/>
                <a:gd name="connsiteY53" fmla="*/ 63623 h 380662"/>
                <a:gd name="connsiteX54" fmla="*/ 10597 w 442416"/>
                <a:gd name="connsiteY54" fmla="*/ 81512 h 380662"/>
                <a:gd name="connsiteX55" fmla="*/ 623 w 442416"/>
                <a:gd name="connsiteY55" fmla="*/ 95946 h 380662"/>
                <a:gd name="connsiteX56" fmla="*/ 6480 w 442416"/>
                <a:gd name="connsiteY56" fmla="*/ 99745 h 380662"/>
                <a:gd name="connsiteX57" fmla="*/ 23634 w 442416"/>
                <a:gd name="connsiteY57" fmla="*/ 101460 h 380662"/>
                <a:gd name="connsiteX58" fmla="*/ 19493 w 442416"/>
                <a:gd name="connsiteY58" fmla="*/ 110405 h 380662"/>
                <a:gd name="connsiteX59" fmla="*/ 25350 w 442416"/>
                <a:gd name="connsiteY59" fmla="*/ 118982 h 380662"/>
                <a:gd name="connsiteX60" fmla="*/ 33241 w 442416"/>
                <a:gd name="connsiteY60" fmla="*/ 132754 h 380662"/>
                <a:gd name="connsiteX61" fmla="*/ 28339 w 442416"/>
                <a:gd name="connsiteY61" fmla="*/ 144787 h 380662"/>
                <a:gd name="connsiteX62" fmla="*/ 33510 w 442416"/>
                <a:gd name="connsiteY62" fmla="*/ 159907 h 380662"/>
                <a:gd name="connsiteX63" fmla="*/ 43117 w 442416"/>
                <a:gd name="connsiteY63" fmla="*/ 170911 h 380662"/>
                <a:gd name="connsiteX64" fmla="*/ 56889 w 442416"/>
                <a:gd name="connsiteY64" fmla="*/ 173361 h 380662"/>
                <a:gd name="connsiteX65" fmla="*/ 78945 w 442416"/>
                <a:gd name="connsiteY65" fmla="*/ 173018 h 380662"/>
                <a:gd name="connsiteX66" fmla="*/ 90389 w 442416"/>
                <a:gd name="connsiteY66" fmla="*/ 169416 h 380662"/>
                <a:gd name="connsiteX67" fmla="*/ 91198 w 442416"/>
                <a:gd name="connsiteY67" fmla="*/ 169906 h 380662"/>
                <a:gd name="connsiteX68" fmla="*/ 101172 w 442416"/>
                <a:gd name="connsiteY68" fmla="*/ 174048 h 380662"/>
                <a:gd name="connsiteX69" fmla="*/ 113891 w 442416"/>
                <a:gd name="connsiteY69" fmla="*/ 181595 h 380662"/>
                <a:gd name="connsiteX70" fmla="*/ 129011 w 442416"/>
                <a:gd name="connsiteY70" fmla="*/ 200514 h 380662"/>
                <a:gd name="connsiteX71" fmla="*/ 137612 w 442416"/>
                <a:gd name="connsiteY71" fmla="*/ 201200 h 380662"/>
                <a:gd name="connsiteX72" fmla="*/ 149866 w 442416"/>
                <a:gd name="connsiteY72" fmla="*/ 199828 h 380662"/>
                <a:gd name="connsiteX73" fmla="*/ 174641 w 442416"/>
                <a:gd name="connsiteY73" fmla="*/ 197377 h 380662"/>
                <a:gd name="connsiteX74" fmla="*/ 184615 w 442416"/>
                <a:gd name="connsiteY74" fmla="*/ 194290 h 380662"/>
                <a:gd name="connsiteX75" fmla="*/ 194246 w 442416"/>
                <a:gd name="connsiteY75" fmla="*/ 201494 h 380662"/>
                <a:gd name="connsiteX76" fmla="*/ 190105 w 442416"/>
                <a:gd name="connsiteY76" fmla="*/ 212498 h 380662"/>
                <a:gd name="connsiteX77" fmla="*/ 185988 w 442416"/>
                <a:gd name="connsiteY77" fmla="*/ 224187 h 380662"/>
                <a:gd name="connsiteX78" fmla="*/ 181503 w 442416"/>
                <a:gd name="connsiteY78" fmla="*/ 234161 h 380662"/>
                <a:gd name="connsiteX79" fmla="*/ 180817 w 442416"/>
                <a:gd name="connsiteY79" fmla="*/ 248865 h 380662"/>
                <a:gd name="connsiteX80" fmla="*/ 184615 w 442416"/>
                <a:gd name="connsiteY80" fmla="*/ 270210 h 380662"/>
                <a:gd name="connsiteX81" fmla="*/ 191477 w 442416"/>
                <a:gd name="connsiteY81" fmla="*/ 281899 h 380662"/>
                <a:gd name="connsiteX82" fmla="*/ 195962 w 442416"/>
                <a:gd name="connsiteY82" fmla="*/ 294618 h 380662"/>
                <a:gd name="connsiteX83" fmla="*/ 187703 w 442416"/>
                <a:gd name="connsiteY83" fmla="*/ 311135 h 380662"/>
                <a:gd name="connsiteX84" fmla="*/ 199736 w 442416"/>
                <a:gd name="connsiteY84" fmla="*/ 323854 h 380662"/>
                <a:gd name="connsiteX85" fmla="*/ 198363 w 442416"/>
                <a:gd name="connsiteY85" fmla="*/ 334710 h 380662"/>
                <a:gd name="connsiteX86" fmla="*/ 205936 w 442416"/>
                <a:gd name="connsiteY86" fmla="*/ 342061 h 380662"/>
                <a:gd name="connsiteX87" fmla="*/ 209023 w 442416"/>
                <a:gd name="connsiteY87" fmla="*/ 365294 h 380662"/>
                <a:gd name="connsiteX88" fmla="*/ 221914 w 442416"/>
                <a:gd name="connsiteY88" fmla="*/ 371984 h 380662"/>
                <a:gd name="connsiteX89" fmla="*/ 231202 w 442416"/>
                <a:gd name="connsiteY89" fmla="*/ 378699 h 380662"/>
                <a:gd name="connsiteX90" fmla="*/ 245636 w 442416"/>
                <a:gd name="connsiteY90" fmla="*/ 376640 h 380662"/>
                <a:gd name="connsiteX91" fmla="*/ 253380 w 442416"/>
                <a:gd name="connsiteY91" fmla="*/ 371469 h 380662"/>
                <a:gd name="connsiteX92" fmla="*/ 263697 w 442416"/>
                <a:gd name="connsiteY92" fmla="*/ 376125 h 380662"/>
                <a:gd name="connsiteX93" fmla="*/ 273499 w 442416"/>
                <a:gd name="connsiteY93" fmla="*/ 366837 h 380662"/>
                <a:gd name="connsiteX94" fmla="*/ 286389 w 442416"/>
                <a:gd name="connsiteY94" fmla="*/ 359608 h 380662"/>
                <a:gd name="connsiteX95" fmla="*/ 301877 w 442416"/>
                <a:gd name="connsiteY95" fmla="*/ 352894 h 380662"/>
                <a:gd name="connsiteX96" fmla="*/ 310626 w 442416"/>
                <a:gd name="connsiteY96" fmla="*/ 338974 h 380662"/>
                <a:gd name="connsiteX97" fmla="*/ 325085 w 442416"/>
                <a:gd name="connsiteY97" fmla="*/ 332283 h 380662"/>
                <a:gd name="connsiteX98" fmla="*/ 319914 w 442416"/>
                <a:gd name="connsiteY98" fmla="*/ 323511 h 380662"/>
                <a:gd name="connsiteX99" fmla="*/ 307661 w 442416"/>
                <a:gd name="connsiteY99" fmla="*/ 317825 h 380662"/>
                <a:gd name="connsiteX100" fmla="*/ 300971 w 442416"/>
                <a:gd name="connsiteY100" fmla="*/ 306479 h 380662"/>
                <a:gd name="connsiteX101" fmla="*/ 297858 w 442416"/>
                <a:gd name="connsiteY101" fmla="*/ 284815 h 380662"/>
                <a:gd name="connsiteX102" fmla="*/ 285997 w 442416"/>
                <a:gd name="connsiteY102" fmla="*/ 270381 h 380662"/>
                <a:gd name="connsiteX103" fmla="*/ 293349 w 442416"/>
                <a:gd name="connsiteY103" fmla="*/ 265725 h 380662"/>
                <a:gd name="connsiteX104" fmla="*/ 309327 w 442416"/>
                <a:gd name="connsiteY104" fmla="*/ 270381 h 380662"/>
                <a:gd name="connsiteX105" fmla="*/ 320159 w 442416"/>
                <a:gd name="connsiteY105" fmla="*/ 274498 h 380662"/>
                <a:gd name="connsiteX106" fmla="*/ 334618 w 442416"/>
                <a:gd name="connsiteY106" fmla="*/ 276556 h 380662"/>
                <a:gd name="connsiteX107" fmla="*/ 340793 w 442416"/>
                <a:gd name="connsiteY107" fmla="*/ 284301 h 380662"/>
                <a:gd name="connsiteX108" fmla="*/ 349566 w 442416"/>
                <a:gd name="connsiteY108" fmla="*/ 281213 h 380662"/>
                <a:gd name="connsiteX109" fmla="*/ 355252 w 442416"/>
                <a:gd name="connsiteY109" fmla="*/ 269866 h 380662"/>
                <a:gd name="connsiteX110" fmla="*/ 366083 w 442416"/>
                <a:gd name="connsiteY110" fmla="*/ 266754 h 380662"/>
                <a:gd name="connsiteX111" fmla="*/ 383091 w 442416"/>
                <a:gd name="connsiteY111" fmla="*/ 261608 h 380662"/>
                <a:gd name="connsiteX112" fmla="*/ 398064 w 442416"/>
                <a:gd name="connsiteY112" fmla="*/ 256952 h 380662"/>
                <a:gd name="connsiteX113" fmla="*/ 408357 w 442416"/>
                <a:gd name="connsiteY113" fmla="*/ 251291 h 380662"/>
                <a:gd name="connsiteX114" fmla="*/ 417645 w 442416"/>
                <a:gd name="connsiteY114" fmla="*/ 241489 h 380662"/>
                <a:gd name="connsiteX115" fmla="*/ 417914 w 442416"/>
                <a:gd name="connsiteY115" fmla="*/ 235656 h 380662"/>
                <a:gd name="connsiteX116" fmla="*/ 410685 w 442416"/>
                <a:gd name="connsiteY116" fmla="*/ 225192 h 38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442416" h="380662">
                  <a:moveTo>
                    <a:pt x="410685" y="225192"/>
                  </a:moveTo>
                  <a:cubicBezTo>
                    <a:pt x="408602" y="220046"/>
                    <a:pt x="404999" y="221075"/>
                    <a:pt x="397795" y="213331"/>
                  </a:cubicBezTo>
                  <a:cubicBezTo>
                    <a:pt x="390590" y="205587"/>
                    <a:pt x="396226" y="203013"/>
                    <a:pt x="400245" y="197867"/>
                  </a:cubicBezTo>
                  <a:cubicBezTo>
                    <a:pt x="404264" y="192721"/>
                    <a:pt x="401274" y="190123"/>
                    <a:pt x="401274" y="186521"/>
                  </a:cubicBezTo>
                  <a:cubicBezTo>
                    <a:pt x="401274" y="182918"/>
                    <a:pt x="405391" y="182379"/>
                    <a:pt x="411592" y="181350"/>
                  </a:cubicBezTo>
                  <a:cubicBezTo>
                    <a:pt x="417792" y="180321"/>
                    <a:pt x="414165" y="177233"/>
                    <a:pt x="420879" y="177748"/>
                  </a:cubicBezTo>
                  <a:cubicBezTo>
                    <a:pt x="427594" y="178263"/>
                    <a:pt x="426026" y="175297"/>
                    <a:pt x="427570" y="170004"/>
                  </a:cubicBezTo>
                  <a:cubicBezTo>
                    <a:pt x="429114" y="164711"/>
                    <a:pt x="423967" y="164343"/>
                    <a:pt x="417252" y="159172"/>
                  </a:cubicBezTo>
                  <a:cubicBezTo>
                    <a:pt x="410538" y="154001"/>
                    <a:pt x="422423" y="148341"/>
                    <a:pt x="426026" y="145253"/>
                  </a:cubicBezTo>
                  <a:cubicBezTo>
                    <a:pt x="429628" y="142165"/>
                    <a:pt x="431197" y="139567"/>
                    <a:pt x="438279" y="137901"/>
                  </a:cubicBezTo>
                  <a:cubicBezTo>
                    <a:pt x="445361" y="136234"/>
                    <a:pt x="440876" y="131725"/>
                    <a:pt x="440362" y="128098"/>
                  </a:cubicBezTo>
                  <a:cubicBezTo>
                    <a:pt x="440092" y="126310"/>
                    <a:pt x="439725" y="122143"/>
                    <a:pt x="439406" y="118296"/>
                  </a:cubicBezTo>
                  <a:lnTo>
                    <a:pt x="437960" y="118051"/>
                  </a:lnTo>
                  <a:cubicBezTo>
                    <a:pt x="427594" y="116581"/>
                    <a:pt x="417988" y="112880"/>
                    <a:pt x="410611" y="118051"/>
                  </a:cubicBezTo>
                  <a:cubicBezTo>
                    <a:pt x="403235" y="123222"/>
                    <a:pt x="398775" y="126922"/>
                    <a:pt x="394339" y="121751"/>
                  </a:cubicBezTo>
                  <a:cubicBezTo>
                    <a:pt x="389904" y="116581"/>
                    <a:pt x="400980" y="117315"/>
                    <a:pt x="400980" y="111410"/>
                  </a:cubicBezTo>
                  <a:cubicBezTo>
                    <a:pt x="400980" y="105504"/>
                    <a:pt x="406176" y="106214"/>
                    <a:pt x="406911" y="100308"/>
                  </a:cubicBezTo>
                  <a:cubicBezTo>
                    <a:pt x="407646" y="94402"/>
                    <a:pt x="415023" y="95138"/>
                    <a:pt x="412082" y="89207"/>
                  </a:cubicBezTo>
                  <a:cubicBezTo>
                    <a:pt x="409263" y="83693"/>
                    <a:pt x="403578" y="80262"/>
                    <a:pt x="397378" y="80336"/>
                  </a:cubicBezTo>
                  <a:cubicBezTo>
                    <a:pt x="391472" y="80336"/>
                    <a:pt x="390737" y="78130"/>
                    <a:pt x="378900" y="75165"/>
                  </a:cubicBezTo>
                  <a:cubicBezTo>
                    <a:pt x="367064" y="72200"/>
                    <a:pt x="360423" y="81071"/>
                    <a:pt x="358217" y="74430"/>
                  </a:cubicBezTo>
                  <a:cubicBezTo>
                    <a:pt x="356011" y="67788"/>
                    <a:pt x="360423" y="66294"/>
                    <a:pt x="355252" y="64823"/>
                  </a:cubicBezTo>
                  <a:cubicBezTo>
                    <a:pt x="350081" y="63353"/>
                    <a:pt x="344151" y="65559"/>
                    <a:pt x="344910" y="58158"/>
                  </a:cubicBezTo>
                  <a:cubicBezTo>
                    <a:pt x="345670" y="50757"/>
                    <a:pt x="347116" y="52252"/>
                    <a:pt x="355987" y="52252"/>
                  </a:cubicBezTo>
                  <a:cubicBezTo>
                    <a:pt x="364858" y="52252"/>
                    <a:pt x="371524" y="50021"/>
                    <a:pt x="371524" y="45586"/>
                  </a:cubicBezTo>
                  <a:cubicBezTo>
                    <a:pt x="371524" y="41151"/>
                    <a:pt x="360423" y="43380"/>
                    <a:pt x="347851" y="44851"/>
                  </a:cubicBezTo>
                  <a:cubicBezTo>
                    <a:pt x="335279" y="46321"/>
                    <a:pt x="330844" y="48551"/>
                    <a:pt x="321972" y="48551"/>
                  </a:cubicBezTo>
                  <a:cubicBezTo>
                    <a:pt x="313101" y="48551"/>
                    <a:pt x="304230" y="47056"/>
                    <a:pt x="296829" y="55193"/>
                  </a:cubicBezTo>
                  <a:cubicBezTo>
                    <a:pt x="289428" y="63328"/>
                    <a:pt x="270215" y="67764"/>
                    <a:pt x="259138" y="64063"/>
                  </a:cubicBezTo>
                  <a:cubicBezTo>
                    <a:pt x="248062" y="60363"/>
                    <a:pt x="244435" y="59628"/>
                    <a:pt x="238431" y="52987"/>
                  </a:cubicBezTo>
                  <a:cubicBezTo>
                    <a:pt x="232427" y="46346"/>
                    <a:pt x="216375" y="47081"/>
                    <a:pt x="208852" y="47816"/>
                  </a:cubicBezTo>
                  <a:cubicBezTo>
                    <a:pt x="201328" y="48551"/>
                    <a:pt x="205152" y="58158"/>
                    <a:pt x="188144" y="54457"/>
                  </a:cubicBezTo>
                  <a:cubicBezTo>
                    <a:pt x="171137" y="50757"/>
                    <a:pt x="174862" y="52987"/>
                    <a:pt x="166726" y="40415"/>
                  </a:cubicBezTo>
                  <a:cubicBezTo>
                    <a:pt x="158590" y="27843"/>
                    <a:pt x="153419" y="23408"/>
                    <a:pt x="140847" y="21937"/>
                  </a:cubicBezTo>
                  <a:cubicBezTo>
                    <a:pt x="128276" y="20467"/>
                    <a:pt x="120875" y="24903"/>
                    <a:pt x="117909" y="13801"/>
                  </a:cubicBezTo>
                  <a:cubicBezTo>
                    <a:pt x="114944" y="2700"/>
                    <a:pt x="113474" y="-902"/>
                    <a:pt x="108303" y="-902"/>
                  </a:cubicBezTo>
                  <a:cubicBezTo>
                    <a:pt x="104235" y="-1074"/>
                    <a:pt x="100829" y="2087"/>
                    <a:pt x="100657" y="6131"/>
                  </a:cubicBezTo>
                  <a:cubicBezTo>
                    <a:pt x="100584" y="7552"/>
                    <a:pt x="100951" y="8949"/>
                    <a:pt x="101662" y="10174"/>
                  </a:cubicBezTo>
                  <a:cubicBezTo>
                    <a:pt x="104603" y="16105"/>
                    <a:pt x="111268" y="26447"/>
                    <a:pt x="98697" y="27182"/>
                  </a:cubicBezTo>
                  <a:cubicBezTo>
                    <a:pt x="86125" y="27917"/>
                    <a:pt x="73578" y="36053"/>
                    <a:pt x="69877" y="37524"/>
                  </a:cubicBezTo>
                  <a:cubicBezTo>
                    <a:pt x="66177" y="38994"/>
                    <a:pt x="59511" y="50095"/>
                    <a:pt x="63212" y="56761"/>
                  </a:cubicBezTo>
                  <a:cubicBezTo>
                    <a:pt x="66912" y="63426"/>
                    <a:pt x="77254" y="73009"/>
                    <a:pt x="77254" y="81879"/>
                  </a:cubicBezTo>
                  <a:cubicBezTo>
                    <a:pt x="77254" y="90751"/>
                    <a:pt x="75783" y="98152"/>
                    <a:pt x="68382" y="99646"/>
                  </a:cubicBezTo>
                  <a:cubicBezTo>
                    <a:pt x="60982" y="101142"/>
                    <a:pt x="55811" y="100382"/>
                    <a:pt x="54340" y="95946"/>
                  </a:cubicBezTo>
                  <a:cubicBezTo>
                    <a:pt x="52870" y="91510"/>
                    <a:pt x="43999" y="90776"/>
                    <a:pt x="43999" y="80409"/>
                  </a:cubicBezTo>
                  <a:cubicBezTo>
                    <a:pt x="43999" y="70043"/>
                    <a:pt x="55076" y="65706"/>
                    <a:pt x="55076" y="56761"/>
                  </a:cubicBezTo>
                  <a:cubicBezTo>
                    <a:pt x="55076" y="47816"/>
                    <a:pt x="61741" y="44924"/>
                    <a:pt x="55811" y="36788"/>
                  </a:cubicBezTo>
                  <a:cubicBezTo>
                    <a:pt x="49880" y="28652"/>
                    <a:pt x="44734" y="17575"/>
                    <a:pt x="55811" y="13875"/>
                  </a:cubicBezTo>
                  <a:cubicBezTo>
                    <a:pt x="59144" y="12772"/>
                    <a:pt x="62060" y="11988"/>
                    <a:pt x="64511" y="11253"/>
                  </a:cubicBezTo>
                  <a:cubicBezTo>
                    <a:pt x="61472" y="10444"/>
                    <a:pt x="58286" y="10223"/>
                    <a:pt x="55174" y="10615"/>
                  </a:cubicBezTo>
                  <a:cubicBezTo>
                    <a:pt x="50640" y="11351"/>
                    <a:pt x="46744" y="14267"/>
                    <a:pt x="44783" y="18409"/>
                  </a:cubicBezTo>
                  <a:cubicBezTo>
                    <a:pt x="40788" y="24755"/>
                    <a:pt x="36083" y="30637"/>
                    <a:pt x="30741" y="35906"/>
                  </a:cubicBezTo>
                  <a:cubicBezTo>
                    <a:pt x="26771" y="39729"/>
                    <a:pt x="17753" y="48159"/>
                    <a:pt x="16724" y="52203"/>
                  </a:cubicBezTo>
                  <a:cubicBezTo>
                    <a:pt x="15694" y="56246"/>
                    <a:pt x="13587" y="56883"/>
                    <a:pt x="13587" y="63623"/>
                  </a:cubicBezTo>
                  <a:cubicBezTo>
                    <a:pt x="13587" y="70362"/>
                    <a:pt x="15425" y="75679"/>
                    <a:pt x="10597" y="81512"/>
                  </a:cubicBezTo>
                  <a:cubicBezTo>
                    <a:pt x="6798" y="85972"/>
                    <a:pt x="3466" y="90825"/>
                    <a:pt x="623" y="95946"/>
                  </a:cubicBezTo>
                  <a:cubicBezTo>
                    <a:pt x="-1828" y="100431"/>
                    <a:pt x="1652" y="99745"/>
                    <a:pt x="6480" y="99745"/>
                  </a:cubicBezTo>
                  <a:cubicBezTo>
                    <a:pt x="11307" y="99745"/>
                    <a:pt x="23340" y="97000"/>
                    <a:pt x="23634" y="101460"/>
                  </a:cubicBezTo>
                  <a:cubicBezTo>
                    <a:pt x="23928" y="105920"/>
                    <a:pt x="19150" y="105920"/>
                    <a:pt x="19493" y="110405"/>
                  </a:cubicBezTo>
                  <a:cubicBezTo>
                    <a:pt x="19836" y="114889"/>
                    <a:pt x="21208" y="116581"/>
                    <a:pt x="25350" y="118982"/>
                  </a:cubicBezTo>
                  <a:cubicBezTo>
                    <a:pt x="29491" y="121384"/>
                    <a:pt x="34637" y="127240"/>
                    <a:pt x="33241" y="132754"/>
                  </a:cubicBezTo>
                  <a:cubicBezTo>
                    <a:pt x="31844" y="138268"/>
                    <a:pt x="28094" y="136871"/>
                    <a:pt x="28339" y="144787"/>
                  </a:cubicBezTo>
                  <a:cubicBezTo>
                    <a:pt x="28584" y="152703"/>
                    <a:pt x="27996" y="156820"/>
                    <a:pt x="33510" y="159907"/>
                  </a:cubicBezTo>
                  <a:cubicBezTo>
                    <a:pt x="39024" y="162995"/>
                    <a:pt x="41401" y="168166"/>
                    <a:pt x="43117" y="170911"/>
                  </a:cubicBezTo>
                  <a:cubicBezTo>
                    <a:pt x="44832" y="173655"/>
                    <a:pt x="48974" y="173361"/>
                    <a:pt x="56889" y="173361"/>
                  </a:cubicBezTo>
                  <a:cubicBezTo>
                    <a:pt x="64805" y="173361"/>
                    <a:pt x="77180" y="176792"/>
                    <a:pt x="78945" y="173018"/>
                  </a:cubicBezTo>
                  <a:cubicBezTo>
                    <a:pt x="81101" y="168876"/>
                    <a:pt x="86223" y="167259"/>
                    <a:pt x="90389" y="169416"/>
                  </a:cubicBezTo>
                  <a:cubicBezTo>
                    <a:pt x="90658" y="169563"/>
                    <a:pt x="90928" y="169734"/>
                    <a:pt x="91198" y="169906"/>
                  </a:cubicBezTo>
                  <a:cubicBezTo>
                    <a:pt x="93893" y="172479"/>
                    <a:pt x="97447" y="173974"/>
                    <a:pt x="101172" y="174048"/>
                  </a:cubicBezTo>
                  <a:cubicBezTo>
                    <a:pt x="106073" y="174734"/>
                    <a:pt x="109430" y="174734"/>
                    <a:pt x="113891" y="181595"/>
                  </a:cubicBezTo>
                  <a:cubicBezTo>
                    <a:pt x="118277" y="188408"/>
                    <a:pt x="123350" y="194731"/>
                    <a:pt x="129011" y="200514"/>
                  </a:cubicBezTo>
                  <a:cubicBezTo>
                    <a:pt x="132809" y="203945"/>
                    <a:pt x="135897" y="204288"/>
                    <a:pt x="137612" y="201200"/>
                  </a:cubicBezTo>
                  <a:cubicBezTo>
                    <a:pt x="139328" y="198112"/>
                    <a:pt x="145528" y="197769"/>
                    <a:pt x="149866" y="199828"/>
                  </a:cubicBezTo>
                  <a:cubicBezTo>
                    <a:pt x="154203" y="201886"/>
                    <a:pt x="170500" y="200514"/>
                    <a:pt x="174641" y="197377"/>
                  </a:cubicBezTo>
                  <a:cubicBezTo>
                    <a:pt x="178783" y="194241"/>
                    <a:pt x="179787" y="193922"/>
                    <a:pt x="184615" y="194290"/>
                  </a:cubicBezTo>
                  <a:cubicBezTo>
                    <a:pt x="189443" y="194657"/>
                    <a:pt x="194246" y="197377"/>
                    <a:pt x="194246" y="201494"/>
                  </a:cubicBezTo>
                  <a:cubicBezTo>
                    <a:pt x="194246" y="205611"/>
                    <a:pt x="191134" y="209067"/>
                    <a:pt x="190105" y="212498"/>
                  </a:cubicBezTo>
                  <a:cubicBezTo>
                    <a:pt x="189075" y="215928"/>
                    <a:pt x="191134" y="221442"/>
                    <a:pt x="185988" y="224187"/>
                  </a:cubicBezTo>
                  <a:cubicBezTo>
                    <a:pt x="180841" y="226931"/>
                    <a:pt x="180474" y="228328"/>
                    <a:pt x="181503" y="234161"/>
                  </a:cubicBezTo>
                  <a:cubicBezTo>
                    <a:pt x="182532" y="239993"/>
                    <a:pt x="181160" y="243106"/>
                    <a:pt x="180817" y="248865"/>
                  </a:cubicBezTo>
                  <a:cubicBezTo>
                    <a:pt x="180474" y="254624"/>
                    <a:pt x="179102" y="264352"/>
                    <a:pt x="184615" y="270210"/>
                  </a:cubicBezTo>
                  <a:cubicBezTo>
                    <a:pt x="190129" y="276066"/>
                    <a:pt x="185644" y="279816"/>
                    <a:pt x="191477" y="281899"/>
                  </a:cubicBezTo>
                  <a:cubicBezTo>
                    <a:pt x="197309" y="283982"/>
                    <a:pt x="202823" y="288075"/>
                    <a:pt x="195962" y="294618"/>
                  </a:cubicBezTo>
                  <a:cubicBezTo>
                    <a:pt x="189100" y="301161"/>
                    <a:pt x="179102" y="305964"/>
                    <a:pt x="187703" y="311135"/>
                  </a:cubicBezTo>
                  <a:cubicBezTo>
                    <a:pt x="196305" y="316306"/>
                    <a:pt x="198363" y="315595"/>
                    <a:pt x="199736" y="323854"/>
                  </a:cubicBezTo>
                  <a:cubicBezTo>
                    <a:pt x="200765" y="330005"/>
                    <a:pt x="201598" y="332921"/>
                    <a:pt x="198363" y="334710"/>
                  </a:cubicBezTo>
                  <a:cubicBezTo>
                    <a:pt x="201721" y="336670"/>
                    <a:pt x="205397" y="339366"/>
                    <a:pt x="205936" y="342061"/>
                  </a:cubicBezTo>
                  <a:cubicBezTo>
                    <a:pt x="206965" y="347233"/>
                    <a:pt x="202823" y="364240"/>
                    <a:pt x="209023" y="365294"/>
                  </a:cubicBezTo>
                  <a:cubicBezTo>
                    <a:pt x="215224" y="366347"/>
                    <a:pt x="218311" y="367352"/>
                    <a:pt x="221914" y="371984"/>
                  </a:cubicBezTo>
                  <a:cubicBezTo>
                    <a:pt x="225516" y="376615"/>
                    <a:pt x="223972" y="377669"/>
                    <a:pt x="231202" y="378699"/>
                  </a:cubicBezTo>
                  <a:cubicBezTo>
                    <a:pt x="238431" y="379728"/>
                    <a:pt x="244092" y="381149"/>
                    <a:pt x="245636" y="376640"/>
                  </a:cubicBezTo>
                  <a:cubicBezTo>
                    <a:pt x="247179" y="372131"/>
                    <a:pt x="248748" y="368382"/>
                    <a:pt x="253380" y="371469"/>
                  </a:cubicBezTo>
                  <a:cubicBezTo>
                    <a:pt x="258011" y="374557"/>
                    <a:pt x="258036" y="378821"/>
                    <a:pt x="263697" y="376125"/>
                  </a:cubicBezTo>
                  <a:cubicBezTo>
                    <a:pt x="269358" y="373429"/>
                    <a:pt x="266148" y="367352"/>
                    <a:pt x="273499" y="366837"/>
                  </a:cubicBezTo>
                  <a:cubicBezTo>
                    <a:pt x="280851" y="366323"/>
                    <a:pt x="278131" y="359608"/>
                    <a:pt x="286389" y="359608"/>
                  </a:cubicBezTo>
                  <a:cubicBezTo>
                    <a:pt x="294648" y="359608"/>
                    <a:pt x="300848" y="360637"/>
                    <a:pt x="301877" y="352894"/>
                  </a:cubicBezTo>
                  <a:cubicBezTo>
                    <a:pt x="302907" y="345149"/>
                    <a:pt x="302907" y="341547"/>
                    <a:pt x="310626" y="338974"/>
                  </a:cubicBezTo>
                  <a:cubicBezTo>
                    <a:pt x="318345" y="336401"/>
                    <a:pt x="324056" y="336916"/>
                    <a:pt x="325085" y="332283"/>
                  </a:cubicBezTo>
                  <a:cubicBezTo>
                    <a:pt x="326114" y="327652"/>
                    <a:pt x="329202" y="324540"/>
                    <a:pt x="319914" y="323511"/>
                  </a:cubicBezTo>
                  <a:cubicBezTo>
                    <a:pt x="310626" y="322481"/>
                    <a:pt x="307661" y="324025"/>
                    <a:pt x="307661" y="317825"/>
                  </a:cubicBezTo>
                  <a:cubicBezTo>
                    <a:pt x="307832" y="313071"/>
                    <a:pt x="305210" y="308635"/>
                    <a:pt x="300971" y="306479"/>
                  </a:cubicBezTo>
                  <a:cubicBezTo>
                    <a:pt x="297858" y="304935"/>
                    <a:pt x="304058" y="291530"/>
                    <a:pt x="297858" y="284815"/>
                  </a:cubicBezTo>
                  <a:cubicBezTo>
                    <a:pt x="291658" y="278101"/>
                    <a:pt x="285997" y="275013"/>
                    <a:pt x="285997" y="270381"/>
                  </a:cubicBezTo>
                  <a:cubicBezTo>
                    <a:pt x="285997" y="265749"/>
                    <a:pt x="285997" y="264696"/>
                    <a:pt x="293349" y="265725"/>
                  </a:cubicBezTo>
                  <a:cubicBezTo>
                    <a:pt x="300701" y="266754"/>
                    <a:pt x="307783" y="265210"/>
                    <a:pt x="309327" y="270381"/>
                  </a:cubicBezTo>
                  <a:cubicBezTo>
                    <a:pt x="310871" y="275552"/>
                    <a:pt x="313983" y="271925"/>
                    <a:pt x="320159" y="274498"/>
                  </a:cubicBezTo>
                  <a:cubicBezTo>
                    <a:pt x="326335" y="277072"/>
                    <a:pt x="331505" y="271925"/>
                    <a:pt x="334618" y="276556"/>
                  </a:cubicBezTo>
                  <a:cubicBezTo>
                    <a:pt x="337730" y="281188"/>
                    <a:pt x="337068" y="283908"/>
                    <a:pt x="340793" y="284301"/>
                  </a:cubicBezTo>
                  <a:cubicBezTo>
                    <a:pt x="344518" y="284693"/>
                    <a:pt x="350081" y="287903"/>
                    <a:pt x="349566" y="281213"/>
                  </a:cubicBezTo>
                  <a:cubicBezTo>
                    <a:pt x="349052" y="274523"/>
                    <a:pt x="350596" y="269866"/>
                    <a:pt x="355252" y="269866"/>
                  </a:cubicBezTo>
                  <a:cubicBezTo>
                    <a:pt x="359908" y="269866"/>
                    <a:pt x="357703" y="266239"/>
                    <a:pt x="366083" y="266754"/>
                  </a:cubicBezTo>
                  <a:cubicBezTo>
                    <a:pt x="374465" y="267269"/>
                    <a:pt x="374832" y="261608"/>
                    <a:pt x="383091" y="261608"/>
                  </a:cubicBezTo>
                  <a:cubicBezTo>
                    <a:pt x="391349" y="261608"/>
                    <a:pt x="391349" y="260064"/>
                    <a:pt x="398064" y="256952"/>
                  </a:cubicBezTo>
                  <a:cubicBezTo>
                    <a:pt x="404779" y="253839"/>
                    <a:pt x="406298" y="256437"/>
                    <a:pt x="408357" y="251291"/>
                  </a:cubicBezTo>
                  <a:cubicBezTo>
                    <a:pt x="410415" y="246145"/>
                    <a:pt x="416615" y="247689"/>
                    <a:pt x="417645" y="241489"/>
                  </a:cubicBezTo>
                  <a:cubicBezTo>
                    <a:pt x="417865" y="239552"/>
                    <a:pt x="417939" y="237592"/>
                    <a:pt x="417914" y="235656"/>
                  </a:cubicBezTo>
                  <a:cubicBezTo>
                    <a:pt x="413086" y="234063"/>
                    <a:pt x="412449" y="229627"/>
                    <a:pt x="410685" y="22519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2" name="Freeform: Shape 1761">
              <a:extLst>
                <a:ext uri="{FF2B5EF4-FFF2-40B4-BE49-F238E27FC236}">
                  <a16:creationId xmlns:a16="http://schemas.microsoft.com/office/drawing/2014/main" xmlns="" id="{6DDE7BE2-369D-B612-F05C-2DF849BE0EB2}"/>
                </a:ext>
              </a:extLst>
            </p:cNvPr>
            <p:cNvSpPr/>
            <p:nvPr/>
          </p:nvSpPr>
          <p:spPr>
            <a:xfrm>
              <a:off x="3712845" y="4000142"/>
              <a:ext cx="164658" cy="247206"/>
            </a:xfrm>
            <a:custGeom>
              <a:avLst/>
              <a:gdLst>
                <a:gd name="connsiteX0" fmla="*/ 148693 w 164658"/>
                <a:gd name="connsiteY0" fmla="*/ 208251 h 247206"/>
                <a:gd name="connsiteX1" fmla="*/ 141341 w 164658"/>
                <a:gd name="connsiteY1" fmla="*/ 196390 h 247206"/>
                <a:gd name="connsiteX2" fmla="*/ 136195 w 164658"/>
                <a:gd name="connsiteY2" fmla="*/ 180902 h 247206"/>
                <a:gd name="connsiteX3" fmla="*/ 127422 w 164658"/>
                <a:gd name="connsiteY3" fmla="*/ 164924 h 247206"/>
                <a:gd name="connsiteX4" fmla="*/ 114532 w 164658"/>
                <a:gd name="connsiteY4" fmla="*/ 154607 h 247206"/>
                <a:gd name="connsiteX5" fmla="*/ 114532 w 164658"/>
                <a:gd name="connsiteY5" fmla="*/ 126744 h 247206"/>
                <a:gd name="connsiteX6" fmla="*/ 134137 w 164658"/>
                <a:gd name="connsiteY6" fmla="*/ 118509 h 247206"/>
                <a:gd name="connsiteX7" fmla="*/ 136195 w 164658"/>
                <a:gd name="connsiteY7" fmla="*/ 101992 h 247206"/>
                <a:gd name="connsiteX8" fmla="*/ 142395 w 164658"/>
                <a:gd name="connsiteY8" fmla="*/ 89739 h 247206"/>
                <a:gd name="connsiteX9" fmla="*/ 144307 w 164658"/>
                <a:gd name="connsiteY9" fmla="*/ 83711 h 247206"/>
                <a:gd name="connsiteX10" fmla="*/ 120413 w 164658"/>
                <a:gd name="connsiteY10" fmla="*/ 66777 h 247206"/>
                <a:gd name="connsiteX11" fmla="*/ 103430 w 164658"/>
                <a:gd name="connsiteY11" fmla="*/ 53470 h 247206"/>
                <a:gd name="connsiteX12" fmla="*/ 96765 w 164658"/>
                <a:gd name="connsiteY12" fmla="*/ 36487 h 247206"/>
                <a:gd name="connsiteX13" fmla="*/ 67186 w 164658"/>
                <a:gd name="connsiteY13" fmla="*/ 11344 h 247206"/>
                <a:gd name="connsiteX14" fmla="*/ 44983 w 164658"/>
                <a:gd name="connsiteY14" fmla="*/ -909 h 247206"/>
                <a:gd name="connsiteX15" fmla="*/ 45939 w 164658"/>
                <a:gd name="connsiteY15" fmla="*/ 8893 h 247206"/>
                <a:gd name="connsiteX16" fmla="*/ 43856 w 164658"/>
                <a:gd name="connsiteY16" fmla="*/ 18696 h 247206"/>
                <a:gd name="connsiteX17" fmla="*/ 31603 w 164658"/>
                <a:gd name="connsiteY17" fmla="*/ 26048 h 247206"/>
                <a:gd name="connsiteX18" fmla="*/ 22830 w 164658"/>
                <a:gd name="connsiteY18" fmla="*/ 39967 h 247206"/>
                <a:gd name="connsiteX19" fmla="*/ 33147 w 164658"/>
                <a:gd name="connsiteY19" fmla="*/ 50799 h 247206"/>
                <a:gd name="connsiteX20" fmla="*/ 26456 w 164658"/>
                <a:gd name="connsiteY20" fmla="*/ 58543 h 247206"/>
                <a:gd name="connsiteX21" fmla="*/ 17169 w 164658"/>
                <a:gd name="connsiteY21" fmla="*/ 62145 h 247206"/>
                <a:gd name="connsiteX22" fmla="*/ 6852 w 164658"/>
                <a:gd name="connsiteY22" fmla="*/ 67316 h 247206"/>
                <a:gd name="connsiteX23" fmla="*/ 5822 w 164658"/>
                <a:gd name="connsiteY23" fmla="*/ 78662 h 247206"/>
                <a:gd name="connsiteX24" fmla="*/ 3372 w 164658"/>
                <a:gd name="connsiteY24" fmla="*/ 94126 h 247206"/>
                <a:gd name="connsiteX25" fmla="*/ 16262 w 164658"/>
                <a:gd name="connsiteY25" fmla="*/ 105987 h 247206"/>
                <a:gd name="connsiteX26" fmla="*/ 23614 w 164658"/>
                <a:gd name="connsiteY26" fmla="*/ 116672 h 247206"/>
                <a:gd name="connsiteX27" fmla="*/ 32632 w 164658"/>
                <a:gd name="connsiteY27" fmla="*/ 112187 h 247206"/>
                <a:gd name="connsiteX28" fmla="*/ 44885 w 164658"/>
                <a:gd name="connsiteY28" fmla="*/ 124562 h 247206"/>
                <a:gd name="connsiteX29" fmla="*/ 44371 w 164658"/>
                <a:gd name="connsiteY29" fmla="*/ 136938 h 247206"/>
                <a:gd name="connsiteX30" fmla="*/ 53144 w 164658"/>
                <a:gd name="connsiteY30" fmla="*/ 145197 h 247206"/>
                <a:gd name="connsiteX31" fmla="*/ 57800 w 164658"/>
                <a:gd name="connsiteY31" fmla="*/ 158602 h 247206"/>
                <a:gd name="connsiteX32" fmla="*/ 50448 w 164658"/>
                <a:gd name="connsiteY32" fmla="*/ 170462 h 247206"/>
                <a:gd name="connsiteX33" fmla="*/ 47360 w 164658"/>
                <a:gd name="connsiteY33" fmla="*/ 184921 h 247206"/>
                <a:gd name="connsiteX34" fmla="*/ 46846 w 164658"/>
                <a:gd name="connsiteY34" fmla="*/ 202982 h 247206"/>
                <a:gd name="connsiteX35" fmla="*/ 50963 w 164658"/>
                <a:gd name="connsiteY35" fmla="*/ 214304 h 247206"/>
                <a:gd name="connsiteX36" fmla="*/ 61280 w 164658"/>
                <a:gd name="connsiteY36" fmla="*/ 229277 h 247206"/>
                <a:gd name="connsiteX37" fmla="*/ 76743 w 164658"/>
                <a:gd name="connsiteY37" fmla="*/ 243712 h 247206"/>
                <a:gd name="connsiteX38" fmla="*/ 91716 w 164658"/>
                <a:gd name="connsiteY38" fmla="*/ 242168 h 247206"/>
                <a:gd name="connsiteX39" fmla="*/ 103577 w 164658"/>
                <a:gd name="connsiteY39" fmla="*/ 232880 h 247206"/>
                <a:gd name="connsiteX40" fmla="*/ 113895 w 164658"/>
                <a:gd name="connsiteY40" fmla="*/ 230822 h 247206"/>
                <a:gd name="connsiteX41" fmla="*/ 130412 w 164658"/>
                <a:gd name="connsiteY41" fmla="*/ 223077 h 247206"/>
                <a:gd name="connsiteX42" fmla="*/ 146390 w 164658"/>
                <a:gd name="connsiteY42" fmla="*/ 221534 h 247206"/>
                <a:gd name="connsiteX43" fmla="*/ 164475 w 164658"/>
                <a:gd name="connsiteY43" fmla="*/ 222783 h 247206"/>
                <a:gd name="connsiteX44" fmla="*/ 160309 w 164658"/>
                <a:gd name="connsiteY44" fmla="*/ 215872 h 247206"/>
                <a:gd name="connsiteX45" fmla="*/ 148693 w 164658"/>
                <a:gd name="connsiteY45" fmla="*/ 208251 h 24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4658" h="247206">
                  <a:moveTo>
                    <a:pt x="148693" y="208251"/>
                  </a:moveTo>
                  <a:cubicBezTo>
                    <a:pt x="147149" y="202076"/>
                    <a:pt x="145091" y="201022"/>
                    <a:pt x="141341" y="196390"/>
                  </a:cubicBezTo>
                  <a:cubicBezTo>
                    <a:pt x="137592" y="192151"/>
                    <a:pt x="135729" y="186539"/>
                    <a:pt x="136195" y="180902"/>
                  </a:cubicBezTo>
                  <a:cubicBezTo>
                    <a:pt x="136195" y="173183"/>
                    <a:pt x="129995" y="171100"/>
                    <a:pt x="127422" y="164924"/>
                  </a:cubicBezTo>
                  <a:cubicBezTo>
                    <a:pt x="124849" y="158748"/>
                    <a:pt x="117619" y="157572"/>
                    <a:pt x="114532" y="154607"/>
                  </a:cubicBezTo>
                  <a:cubicBezTo>
                    <a:pt x="111444" y="151642"/>
                    <a:pt x="110929" y="133973"/>
                    <a:pt x="114532" y="126744"/>
                  </a:cubicBezTo>
                  <a:cubicBezTo>
                    <a:pt x="118134" y="119515"/>
                    <a:pt x="126393" y="119539"/>
                    <a:pt x="134137" y="118509"/>
                  </a:cubicBezTo>
                  <a:cubicBezTo>
                    <a:pt x="141881" y="117480"/>
                    <a:pt x="136195" y="106134"/>
                    <a:pt x="136195" y="101992"/>
                  </a:cubicBezTo>
                  <a:cubicBezTo>
                    <a:pt x="136195" y="97851"/>
                    <a:pt x="137224" y="94763"/>
                    <a:pt x="142395" y="89739"/>
                  </a:cubicBezTo>
                  <a:cubicBezTo>
                    <a:pt x="143817" y="88073"/>
                    <a:pt x="144503" y="85892"/>
                    <a:pt x="144307" y="83711"/>
                  </a:cubicBezTo>
                  <a:cubicBezTo>
                    <a:pt x="134725" y="80795"/>
                    <a:pt x="126344" y="74839"/>
                    <a:pt x="120413" y="66777"/>
                  </a:cubicBezTo>
                  <a:cubicBezTo>
                    <a:pt x="115242" y="60136"/>
                    <a:pt x="109336" y="53470"/>
                    <a:pt x="103430" y="53470"/>
                  </a:cubicBezTo>
                  <a:cubicBezTo>
                    <a:pt x="97524" y="53470"/>
                    <a:pt x="96765" y="44599"/>
                    <a:pt x="96765" y="36487"/>
                  </a:cubicBezTo>
                  <a:cubicBezTo>
                    <a:pt x="96765" y="28376"/>
                    <a:pt x="77527" y="17985"/>
                    <a:pt x="67186" y="11344"/>
                  </a:cubicBezTo>
                  <a:cubicBezTo>
                    <a:pt x="57383" y="4997"/>
                    <a:pt x="54173" y="684"/>
                    <a:pt x="44983" y="-909"/>
                  </a:cubicBezTo>
                  <a:cubicBezTo>
                    <a:pt x="45302" y="2865"/>
                    <a:pt x="45669" y="7031"/>
                    <a:pt x="45939" y="8893"/>
                  </a:cubicBezTo>
                  <a:cubicBezTo>
                    <a:pt x="46454" y="12520"/>
                    <a:pt x="51085" y="17152"/>
                    <a:pt x="43856" y="18696"/>
                  </a:cubicBezTo>
                  <a:cubicBezTo>
                    <a:pt x="36627" y="20240"/>
                    <a:pt x="35107" y="22837"/>
                    <a:pt x="31603" y="26048"/>
                  </a:cubicBezTo>
                  <a:cubicBezTo>
                    <a:pt x="28099" y="29258"/>
                    <a:pt x="16139" y="34821"/>
                    <a:pt x="22830" y="39967"/>
                  </a:cubicBezTo>
                  <a:cubicBezTo>
                    <a:pt x="29520" y="45114"/>
                    <a:pt x="34691" y="45653"/>
                    <a:pt x="33147" y="50799"/>
                  </a:cubicBezTo>
                  <a:cubicBezTo>
                    <a:pt x="31603" y="55945"/>
                    <a:pt x="33147" y="59057"/>
                    <a:pt x="26456" y="58543"/>
                  </a:cubicBezTo>
                  <a:cubicBezTo>
                    <a:pt x="19766" y="58028"/>
                    <a:pt x="23344" y="61116"/>
                    <a:pt x="17169" y="62145"/>
                  </a:cubicBezTo>
                  <a:cubicBezTo>
                    <a:pt x="10993" y="63174"/>
                    <a:pt x="6852" y="63714"/>
                    <a:pt x="6852" y="67316"/>
                  </a:cubicBezTo>
                  <a:cubicBezTo>
                    <a:pt x="6852" y="70919"/>
                    <a:pt x="9939" y="73492"/>
                    <a:pt x="5822" y="78662"/>
                  </a:cubicBezTo>
                  <a:cubicBezTo>
                    <a:pt x="1705" y="83833"/>
                    <a:pt x="-3980" y="86407"/>
                    <a:pt x="3372" y="94126"/>
                  </a:cubicBezTo>
                  <a:cubicBezTo>
                    <a:pt x="10723" y="101845"/>
                    <a:pt x="14179" y="100841"/>
                    <a:pt x="16262" y="105987"/>
                  </a:cubicBezTo>
                  <a:cubicBezTo>
                    <a:pt x="18027" y="110422"/>
                    <a:pt x="18712" y="114858"/>
                    <a:pt x="23614" y="116672"/>
                  </a:cubicBezTo>
                  <a:cubicBezTo>
                    <a:pt x="23785" y="113682"/>
                    <a:pt x="24986" y="111770"/>
                    <a:pt x="32632" y="112187"/>
                  </a:cubicBezTo>
                  <a:cubicBezTo>
                    <a:pt x="44493" y="112702"/>
                    <a:pt x="46061" y="117333"/>
                    <a:pt x="44885" y="124562"/>
                  </a:cubicBezTo>
                  <a:cubicBezTo>
                    <a:pt x="43709" y="131792"/>
                    <a:pt x="36136" y="134879"/>
                    <a:pt x="44371" y="136938"/>
                  </a:cubicBezTo>
                  <a:cubicBezTo>
                    <a:pt x="52605" y="138997"/>
                    <a:pt x="52629" y="141594"/>
                    <a:pt x="53144" y="145197"/>
                  </a:cubicBezTo>
                  <a:cubicBezTo>
                    <a:pt x="53658" y="148799"/>
                    <a:pt x="64490" y="154484"/>
                    <a:pt x="57800" y="158602"/>
                  </a:cubicBezTo>
                  <a:cubicBezTo>
                    <a:pt x="51110" y="162719"/>
                    <a:pt x="48512" y="164802"/>
                    <a:pt x="50448" y="170462"/>
                  </a:cubicBezTo>
                  <a:cubicBezTo>
                    <a:pt x="52384" y="176124"/>
                    <a:pt x="49419" y="181295"/>
                    <a:pt x="47360" y="184921"/>
                  </a:cubicBezTo>
                  <a:cubicBezTo>
                    <a:pt x="45302" y="188548"/>
                    <a:pt x="45816" y="198326"/>
                    <a:pt x="46846" y="202982"/>
                  </a:cubicBezTo>
                  <a:cubicBezTo>
                    <a:pt x="47875" y="207639"/>
                    <a:pt x="50448" y="208643"/>
                    <a:pt x="50963" y="214304"/>
                  </a:cubicBezTo>
                  <a:cubicBezTo>
                    <a:pt x="51477" y="219965"/>
                    <a:pt x="55619" y="223592"/>
                    <a:pt x="61280" y="229277"/>
                  </a:cubicBezTo>
                  <a:cubicBezTo>
                    <a:pt x="66941" y="234963"/>
                    <a:pt x="74685" y="242168"/>
                    <a:pt x="76743" y="243712"/>
                  </a:cubicBezTo>
                  <a:cubicBezTo>
                    <a:pt x="78802" y="245255"/>
                    <a:pt x="87575" y="249397"/>
                    <a:pt x="91716" y="242168"/>
                  </a:cubicBezTo>
                  <a:cubicBezTo>
                    <a:pt x="95858" y="234938"/>
                    <a:pt x="102033" y="229792"/>
                    <a:pt x="103577" y="232880"/>
                  </a:cubicBezTo>
                  <a:cubicBezTo>
                    <a:pt x="105121" y="235967"/>
                    <a:pt x="110292" y="235477"/>
                    <a:pt x="113895" y="230822"/>
                  </a:cubicBezTo>
                  <a:cubicBezTo>
                    <a:pt x="117497" y="226165"/>
                    <a:pt x="123182" y="224107"/>
                    <a:pt x="130412" y="223077"/>
                  </a:cubicBezTo>
                  <a:cubicBezTo>
                    <a:pt x="135680" y="222122"/>
                    <a:pt x="141023" y="221607"/>
                    <a:pt x="146390" y="221534"/>
                  </a:cubicBezTo>
                  <a:cubicBezTo>
                    <a:pt x="149453" y="221534"/>
                    <a:pt x="157614" y="222734"/>
                    <a:pt x="164475" y="222783"/>
                  </a:cubicBezTo>
                  <a:cubicBezTo>
                    <a:pt x="163691" y="220161"/>
                    <a:pt x="162270" y="217784"/>
                    <a:pt x="160309" y="215872"/>
                  </a:cubicBezTo>
                  <a:cubicBezTo>
                    <a:pt x="156952" y="212368"/>
                    <a:pt x="150237" y="214452"/>
                    <a:pt x="148693" y="208251"/>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3" name="Freeform: Shape 1762">
              <a:extLst>
                <a:ext uri="{FF2B5EF4-FFF2-40B4-BE49-F238E27FC236}">
                  <a16:creationId xmlns:a16="http://schemas.microsoft.com/office/drawing/2014/main" xmlns="" id="{1141AA0C-BE25-AFD1-7BA2-FFCF7113FBED}"/>
                </a:ext>
              </a:extLst>
            </p:cNvPr>
            <p:cNvSpPr/>
            <p:nvPr/>
          </p:nvSpPr>
          <p:spPr>
            <a:xfrm>
              <a:off x="3937224" y="4091182"/>
              <a:ext cx="99275" cy="123231"/>
            </a:xfrm>
            <a:custGeom>
              <a:avLst/>
              <a:gdLst>
                <a:gd name="connsiteX0" fmla="*/ 92083 w 99275"/>
                <a:gd name="connsiteY0" fmla="*/ 43644 h 123231"/>
                <a:gd name="connsiteX1" fmla="*/ 65470 w 99275"/>
                <a:gd name="connsiteY1" fmla="*/ 20730 h 123231"/>
                <a:gd name="connsiteX2" fmla="*/ 44027 w 99275"/>
                <a:gd name="connsiteY2" fmla="*/ 8893 h 123231"/>
                <a:gd name="connsiteX3" fmla="*/ 18492 w 99275"/>
                <a:gd name="connsiteY3" fmla="*/ -909 h 123231"/>
                <a:gd name="connsiteX4" fmla="*/ 16041 w 99275"/>
                <a:gd name="connsiteY4" fmla="*/ 14432 h 123231"/>
                <a:gd name="connsiteX5" fmla="*/ 1582 w 99275"/>
                <a:gd name="connsiteY5" fmla="*/ 28891 h 123231"/>
                <a:gd name="connsiteX6" fmla="*/ 1068 w 99275"/>
                <a:gd name="connsiteY6" fmla="*/ 44869 h 123231"/>
                <a:gd name="connsiteX7" fmla="*/ 7268 w 99275"/>
                <a:gd name="connsiteY7" fmla="*/ 59327 h 123231"/>
                <a:gd name="connsiteX8" fmla="*/ 10870 w 99275"/>
                <a:gd name="connsiteY8" fmla="*/ 83564 h 123231"/>
                <a:gd name="connsiteX9" fmla="*/ 11385 w 99275"/>
                <a:gd name="connsiteY9" fmla="*/ 102654 h 123231"/>
                <a:gd name="connsiteX10" fmla="*/ 3665 w 99275"/>
                <a:gd name="connsiteY10" fmla="*/ 117089 h 123231"/>
                <a:gd name="connsiteX11" fmla="*/ 2415 w 99275"/>
                <a:gd name="connsiteY11" fmla="*/ 121671 h 123231"/>
                <a:gd name="connsiteX12" fmla="*/ 9326 w 99275"/>
                <a:gd name="connsiteY12" fmla="*/ 122234 h 123231"/>
                <a:gd name="connsiteX13" fmla="*/ 33048 w 99275"/>
                <a:gd name="connsiteY13" fmla="*/ 116574 h 123231"/>
                <a:gd name="connsiteX14" fmla="*/ 67626 w 99275"/>
                <a:gd name="connsiteY14" fmla="*/ 101110 h 123231"/>
                <a:gd name="connsiteX15" fmla="*/ 86692 w 99275"/>
                <a:gd name="connsiteY15" fmla="*/ 67562 h 123231"/>
                <a:gd name="connsiteX16" fmla="*/ 99092 w 99275"/>
                <a:gd name="connsiteY16" fmla="*/ 45506 h 123231"/>
                <a:gd name="connsiteX17" fmla="*/ 92083 w 99275"/>
                <a:gd name="connsiteY17" fmla="*/ 43644 h 12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275" h="123231">
                  <a:moveTo>
                    <a:pt x="92083" y="43644"/>
                  </a:moveTo>
                  <a:cubicBezTo>
                    <a:pt x="72871" y="39208"/>
                    <a:pt x="76571" y="26636"/>
                    <a:pt x="65470" y="20730"/>
                  </a:cubicBezTo>
                  <a:cubicBezTo>
                    <a:pt x="54368" y="14824"/>
                    <a:pt x="53633" y="8893"/>
                    <a:pt x="44027" y="8893"/>
                  </a:cubicBezTo>
                  <a:cubicBezTo>
                    <a:pt x="37655" y="8893"/>
                    <a:pt x="27706" y="3379"/>
                    <a:pt x="18492" y="-909"/>
                  </a:cubicBezTo>
                  <a:cubicBezTo>
                    <a:pt x="18908" y="4556"/>
                    <a:pt x="18859" y="11712"/>
                    <a:pt x="16041" y="14432"/>
                  </a:cubicBezTo>
                  <a:cubicBezTo>
                    <a:pt x="11385" y="19088"/>
                    <a:pt x="1582" y="22691"/>
                    <a:pt x="1582" y="28891"/>
                  </a:cubicBezTo>
                  <a:cubicBezTo>
                    <a:pt x="1582" y="35091"/>
                    <a:pt x="-2020" y="40751"/>
                    <a:pt x="1068" y="44869"/>
                  </a:cubicBezTo>
                  <a:cubicBezTo>
                    <a:pt x="4155" y="48986"/>
                    <a:pt x="5209" y="52098"/>
                    <a:pt x="7268" y="59327"/>
                  </a:cubicBezTo>
                  <a:cubicBezTo>
                    <a:pt x="9473" y="67218"/>
                    <a:pt x="10674" y="75354"/>
                    <a:pt x="10870" y="83564"/>
                  </a:cubicBezTo>
                  <a:cubicBezTo>
                    <a:pt x="10870" y="90793"/>
                    <a:pt x="17070" y="97998"/>
                    <a:pt x="11385" y="102654"/>
                  </a:cubicBezTo>
                  <a:cubicBezTo>
                    <a:pt x="5699" y="107311"/>
                    <a:pt x="4695" y="112457"/>
                    <a:pt x="3665" y="117089"/>
                  </a:cubicBezTo>
                  <a:cubicBezTo>
                    <a:pt x="3249" y="118853"/>
                    <a:pt x="2783" y="120324"/>
                    <a:pt x="2415" y="121671"/>
                  </a:cubicBezTo>
                  <a:cubicBezTo>
                    <a:pt x="4670" y="122259"/>
                    <a:pt x="6998" y="122455"/>
                    <a:pt x="9326" y="122234"/>
                  </a:cubicBezTo>
                  <a:cubicBezTo>
                    <a:pt x="22216" y="121205"/>
                    <a:pt x="25329" y="116059"/>
                    <a:pt x="33048" y="116574"/>
                  </a:cubicBezTo>
                  <a:cubicBezTo>
                    <a:pt x="40768" y="117089"/>
                    <a:pt x="60397" y="123289"/>
                    <a:pt x="67626" y="101110"/>
                  </a:cubicBezTo>
                  <a:cubicBezTo>
                    <a:pt x="74856" y="78932"/>
                    <a:pt x="79879" y="75305"/>
                    <a:pt x="86692" y="67562"/>
                  </a:cubicBezTo>
                  <a:cubicBezTo>
                    <a:pt x="91986" y="61484"/>
                    <a:pt x="93431" y="51902"/>
                    <a:pt x="99092" y="45506"/>
                  </a:cubicBezTo>
                  <a:cubicBezTo>
                    <a:pt x="96789" y="44722"/>
                    <a:pt x="94461" y="44109"/>
                    <a:pt x="92083" y="4364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4" name="Freeform: Shape 1763">
              <a:extLst>
                <a:ext uri="{FF2B5EF4-FFF2-40B4-BE49-F238E27FC236}">
                  <a16:creationId xmlns:a16="http://schemas.microsoft.com/office/drawing/2014/main" xmlns="" id="{8C5B1FBA-E905-8A33-7C50-210D16270CA6}"/>
                </a:ext>
              </a:extLst>
            </p:cNvPr>
            <p:cNvSpPr/>
            <p:nvPr/>
          </p:nvSpPr>
          <p:spPr>
            <a:xfrm>
              <a:off x="3825390" y="4084639"/>
              <a:ext cx="130740" cy="138803"/>
            </a:xfrm>
            <a:custGeom>
              <a:avLst/>
              <a:gdLst>
                <a:gd name="connsiteX0" fmla="*/ 123317 w 130740"/>
                <a:gd name="connsiteY0" fmla="*/ 109320 h 138803"/>
                <a:gd name="connsiteX1" fmla="*/ 122802 w 130740"/>
                <a:gd name="connsiteY1" fmla="*/ 90229 h 138803"/>
                <a:gd name="connsiteX2" fmla="*/ 119200 w 130740"/>
                <a:gd name="connsiteY2" fmla="*/ 65993 h 138803"/>
                <a:gd name="connsiteX3" fmla="*/ 113000 w 130740"/>
                <a:gd name="connsiteY3" fmla="*/ 51534 h 138803"/>
                <a:gd name="connsiteX4" fmla="*/ 113514 w 130740"/>
                <a:gd name="connsiteY4" fmla="*/ 35556 h 138803"/>
                <a:gd name="connsiteX5" fmla="*/ 127973 w 130740"/>
                <a:gd name="connsiteY5" fmla="*/ 21097 h 138803"/>
                <a:gd name="connsiteX6" fmla="*/ 130423 w 130740"/>
                <a:gd name="connsiteY6" fmla="*/ 5757 h 138803"/>
                <a:gd name="connsiteX7" fmla="*/ 117533 w 130740"/>
                <a:gd name="connsiteY7" fmla="*/ 1394 h 138803"/>
                <a:gd name="connsiteX8" fmla="*/ 95331 w 130740"/>
                <a:gd name="connsiteY8" fmla="*/ 660 h 138803"/>
                <a:gd name="connsiteX9" fmla="*/ 82024 w 130740"/>
                <a:gd name="connsiteY9" fmla="*/ 1394 h 138803"/>
                <a:gd name="connsiteX10" fmla="*/ 64281 w 130740"/>
                <a:gd name="connsiteY10" fmla="*/ 4336 h 138803"/>
                <a:gd name="connsiteX11" fmla="*/ 42226 w 130740"/>
                <a:gd name="connsiteY11" fmla="*/ 1394 h 138803"/>
                <a:gd name="connsiteX12" fmla="*/ 32105 w 130740"/>
                <a:gd name="connsiteY12" fmla="*/ -909 h 138803"/>
                <a:gd name="connsiteX13" fmla="*/ 30193 w 130740"/>
                <a:gd name="connsiteY13" fmla="*/ 5119 h 138803"/>
                <a:gd name="connsiteX14" fmla="*/ 23993 w 130740"/>
                <a:gd name="connsiteY14" fmla="*/ 17372 h 138803"/>
                <a:gd name="connsiteX15" fmla="*/ 21935 w 130740"/>
                <a:gd name="connsiteY15" fmla="*/ 33890 h 138803"/>
                <a:gd name="connsiteX16" fmla="*/ 2330 w 130740"/>
                <a:gd name="connsiteY16" fmla="*/ 42124 h 138803"/>
                <a:gd name="connsiteX17" fmla="*/ 2330 w 130740"/>
                <a:gd name="connsiteY17" fmla="*/ 69987 h 138803"/>
                <a:gd name="connsiteX18" fmla="*/ 15220 w 130740"/>
                <a:gd name="connsiteY18" fmla="*/ 80305 h 138803"/>
                <a:gd name="connsiteX19" fmla="*/ 23993 w 130740"/>
                <a:gd name="connsiteY19" fmla="*/ 96283 h 138803"/>
                <a:gd name="connsiteX20" fmla="*/ 29140 w 130740"/>
                <a:gd name="connsiteY20" fmla="*/ 111770 h 138803"/>
                <a:gd name="connsiteX21" fmla="*/ 36491 w 130740"/>
                <a:gd name="connsiteY21" fmla="*/ 123631 h 138803"/>
                <a:gd name="connsiteX22" fmla="*/ 48352 w 130740"/>
                <a:gd name="connsiteY22" fmla="*/ 130983 h 138803"/>
                <a:gd name="connsiteX23" fmla="*/ 52519 w 130740"/>
                <a:gd name="connsiteY23" fmla="*/ 137894 h 138803"/>
                <a:gd name="connsiteX24" fmla="*/ 63326 w 130740"/>
                <a:gd name="connsiteY24" fmla="*/ 134071 h 138803"/>
                <a:gd name="connsiteX25" fmla="*/ 71045 w 130740"/>
                <a:gd name="connsiteY25" fmla="*/ 118093 h 138803"/>
                <a:gd name="connsiteX26" fmla="*/ 86533 w 130740"/>
                <a:gd name="connsiteY26" fmla="*/ 116524 h 138803"/>
                <a:gd name="connsiteX27" fmla="*/ 102511 w 130740"/>
                <a:gd name="connsiteY27" fmla="*/ 116010 h 138803"/>
                <a:gd name="connsiteX28" fmla="*/ 114764 w 130740"/>
                <a:gd name="connsiteY28" fmla="*/ 128263 h 138803"/>
                <a:gd name="connsiteX29" fmla="*/ 116014 w 130740"/>
                <a:gd name="connsiteY29" fmla="*/ 123681 h 138803"/>
                <a:gd name="connsiteX30" fmla="*/ 123317 w 130740"/>
                <a:gd name="connsiteY30" fmla="*/ 109320 h 13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0740" h="138803">
                  <a:moveTo>
                    <a:pt x="123317" y="109320"/>
                  </a:moveTo>
                  <a:cubicBezTo>
                    <a:pt x="129002" y="104664"/>
                    <a:pt x="122802" y="97459"/>
                    <a:pt x="122802" y="90229"/>
                  </a:cubicBezTo>
                  <a:cubicBezTo>
                    <a:pt x="122606" y="82020"/>
                    <a:pt x="121405" y="73884"/>
                    <a:pt x="119200" y="65993"/>
                  </a:cubicBezTo>
                  <a:cubicBezTo>
                    <a:pt x="117141" y="58641"/>
                    <a:pt x="116112" y="55676"/>
                    <a:pt x="113000" y="51534"/>
                  </a:cubicBezTo>
                  <a:cubicBezTo>
                    <a:pt x="109887" y="47392"/>
                    <a:pt x="113514" y="41732"/>
                    <a:pt x="113514" y="35556"/>
                  </a:cubicBezTo>
                  <a:cubicBezTo>
                    <a:pt x="113514" y="29381"/>
                    <a:pt x="123317" y="25754"/>
                    <a:pt x="127973" y="21097"/>
                  </a:cubicBezTo>
                  <a:cubicBezTo>
                    <a:pt x="130693" y="18378"/>
                    <a:pt x="130742" y="11295"/>
                    <a:pt x="130423" y="5757"/>
                  </a:cubicBezTo>
                  <a:cubicBezTo>
                    <a:pt x="126356" y="3723"/>
                    <a:pt x="122018" y="2252"/>
                    <a:pt x="117533" y="1394"/>
                  </a:cubicBezTo>
                  <a:cubicBezTo>
                    <a:pt x="106432" y="-100"/>
                    <a:pt x="99766" y="-2306"/>
                    <a:pt x="95331" y="660"/>
                  </a:cubicBezTo>
                  <a:cubicBezTo>
                    <a:pt x="90895" y="3625"/>
                    <a:pt x="90895" y="3600"/>
                    <a:pt x="82024" y="1394"/>
                  </a:cubicBezTo>
                  <a:cubicBezTo>
                    <a:pt x="75971" y="-345"/>
                    <a:pt x="69452" y="733"/>
                    <a:pt x="64281" y="4336"/>
                  </a:cubicBezTo>
                  <a:cubicBezTo>
                    <a:pt x="60581" y="6565"/>
                    <a:pt x="62076" y="4336"/>
                    <a:pt x="42226" y="1394"/>
                  </a:cubicBezTo>
                  <a:cubicBezTo>
                    <a:pt x="38795" y="904"/>
                    <a:pt x="35413" y="120"/>
                    <a:pt x="32105" y="-909"/>
                  </a:cubicBezTo>
                  <a:cubicBezTo>
                    <a:pt x="32301" y="1272"/>
                    <a:pt x="31615" y="3453"/>
                    <a:pt x="30193" y="5119"/>
                  </a:cubicBezTo>
                  <a:cubicBezTo>
                    <a:pt x="25022" y="10266"/>
                    <a:pt x="23993" y="13378"/>
                    <a:pt x="23993" y="17372"/>
                  </a:cubicBezTo>
                  <a:cubicBezTo>
                    <a:pt x="23993" y="21367"/>
                    <a:pt x="29679" y="32836"/>
                    <a:pt x="21935" y="33890"/>
                  </a:cubicBezTo>
                  <a:cubicBezTo>
                    <a:pt x="14191" y="34944"/>
                    <a:pt x="5932" y="34919"/>
                    <a:pt x="2330" y="42124"/>
                  </a:cubicBezTo>
                  <a:cubicBezTo>
                    <a:pt x="-1273" y="49329"/>
                    <a:pt x="-758" y="66899"/>
                    <a:pt x="2330" y="69987"/>
                  </a:cubicBezTo>
                  <a:cubicBezTo>
                    <a:pt x="5417" y="73075"/>
                    <a:pt x="12647" y="74105"/>
                    <a:pt x="15220" y="80305"/>
                  </a:cubicBezTo>
                  <a:cubicBezTo>
                    <a:pt x="17793" y="86504"/>
                    <a:pt x="23993" y="88563"/>
                    <a:pt x="23993" y="96283"/>
                  </a:cubicBezTo>
                  <a:cubicBezTo>
                    <a:pt x="23528" y="101919"/>
                    <a:pt x="25390" y="107531"/>
                    <a:pt x="29140" y="111770"/>
                  </a:cubicBezTo>
                  <a:cubicBezTo>
                    <a:pt x="32766" y="116402"/>
                    <a:pt x="34825" y="117456"/>
                    <a:pt x="36491" y="123631"/>
                  </a:cubicBezTo>
                  <a:cubicBezTo>
                    <a:pt x="38158" y="129807"/>
                    <a:pt x="44750" y="127748"/>
                    <a:pt x="48352" y="130983"/>
                  </a:cubicBezTo>
                  <a:cubicBezTo>
                    <a:pt x="50313" y="132895"/>
                    <a:pt x="51734" y="135272"/>
                    <a:pt x="52519" y="137894"/>
                  </a:cubicBezTo>
                  <a:cubicBezTo>
                    <a:pt x="58400" y="137894"/>
                    <a:pt x="63326" y="137159"/>
                    <a:pt x="63326" y="134071"/>
                  </a:cubicBezTo>
                  <a:cubicBezTo>
                    <a:pt x="63326" y="127356"/>
                    <a:pt x="63326" y="118093"/>
                    <a:pt x="71045" y="118093"/>
                  </a:cubicBezTo>
                  <a:cubicBezTo>
                    <a:pt x="78765" y="118093"/>
                    <a:pt x="83960" y="119122"/>
                    <a:pt x="86533" y="116524"/>
                  </a:cubicBezTo>
                  <a:cubicBezTo>
                    <a:pt x="89106" y="113927"/>
                    <a:pt x="100452" y="111378"/>
                    <a:pt x="102511" y="116010"/>
                  </a:cubicBezTo>
                  <a:cubicBezTo>
                    <a:pt x="104153" y="119710"/>
                    <a:pt x="107118" y="126278"/>
                    <a:pt x="114764" y="128263"/>
                  </a:cubicBezTo>
                  <a:cubicBezTo>
                    <a:pt x="115132" y="126916"/>
                    <a:pt x="115597" y="125445"/>
                    <a:pt x="116014" y="123681"/>
                  </a:cubicBezTo>
                  <a:cubicBezTo>
                    <a:pt x="116626" y="119122"/>
                    <a:pt x="117656" y="113952"/>
                    <a:pt x="123317" y="10932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5" name="Freeform: Shape 1764">
              <a:extLst>
                <a:ext uri="{FF2B5EF4-FFF2-40B4-BE49-F238E27FC236}">
                  <a16:creationId xmlns:a16="http://schemas.microsoft.com/office/drawing/2014/main" xmlns="" id="{6A96D860-5217-4F58-BBEC-A579A2EC45D8}"/>
                </a:ext>
              </a:extLst>
            </p:cNvPr>
            <p:cNvSpPr/>
            <p:nvPr/>
          </p:nvSpPr>
          <p:spPr>
            <a:xfrm>
              <a:off x="3674101" y="4927089"/>
              <a:ext cx="276892" cy="287864"/>
            </a:xfrm>
            <a:custGeom>
              <a:avLst/>
              <a:gdLst>
                <a:gd name="connsiteX0" fmla="*/ 276664 w 276892"/>
                <a:gd name="connsiteY0" fmla="*/ 170045 h 287864"/>
                <a:gd name="connsiteX1" fmla="*/ 267400 w 276892"/>
                <a:gd name="connsiteY1" fmla="*/ 156640 h 287864"/>
                <a:gd name="connsiteX2" fmla="*/ 256568 w 276892"/>
                <a:gd name="connsiteY2" fmla="*/ 161272 h 287864"/>
                <a:gd name="connsiteX3" fmla="*/ 238507 w 276892"/>
                <a:gd name="connsiteY3" fmla="*/ 161787 h 287864"/>
                <a:gd name="connsiteX4" fmla="*/ 229220 w 276892"/>
                <a:gd name="connsiteY4" fmla="*/ 134462 h 287864"/>
                <a:gd name="connsiteX5" fmla="*/ 221476 w 276892"/>
                <a:gd name="connsiteY5" fmla="*/ 110226 h 287864"/>
                <a:gd name="connsiteX6" fmla="*/ 209100 w 276892"/>
                <a:gd name="connsiteY6" fmla="*/ 99394 h 287864"/>
                <a:gd name="connsiteX7" fmla="*/ 198268 w 276892"/>
                <a:gd name="connsiteY7" fmla="*/ 102482 h 287864"/>
                <a:gd name="connsiteX8" fmla="*/ 180207 w 276892"/>
                <a:gd name="connsiteY8" fmla="*/ 104540 h 287864"/>
                <a:gd name="connsiteX9" fmla="*/ 161656 w 276892"/>
                <a:gd name="connsiteY9" fmla="*/ 99909 h 287864"/>
                <a:gd name="connsiteX10" fmla="*/ 153912 w 276892"/>
                <a:gd name="connsiteY10" fmla="*/ 89591 h 287864"/>
                <a:gd name="connsiteX11" fmla="*/ 154427 w 276892"/>
                <a:gd name="connsiteY11" fmla="*/ 70501 h 287864"/>
                <a:gd name="connsiteX12" fmla="*/ 155971 w 276892"/>
                <a:gd name="connsiteY12" fmla="*/ 52440 h 287864"/>
                <a:gd name="connsiteX13" fmla="*/ 149011 w 276892"/>
                <a:gd name="connsiteY13" fmla="*/ 38006 h 287864"/>
                <a:gd name="connsiteX14" fmla="*/ 152368 w 276892"/>
                <a:gd name="connsiteY14" fmla="*/ 26390 h 287864"/>
                <a:gd name="connsiteX15" fmla="*/ 153937 w 276892"/>
                <a:gd name="connsiteY15" fmla="*/ 21611 h 287864"/>
                <a:gd name="connsiteX16" fmla="*/ 141880 w 276892"/>
                <a:gd name="connsiteY16" fmla="*/ 16857 h 287864"/>
                <a:gd name="connsiteX17" fmla="*/ 122275 w 276892"/>
                <a:gd name="connsiteY17" fmla="*/ 3085 h 287864"/>
                <a:gd name="connsiteX18" fmla="*/ 90637 w 276892"/>
                <a:gd name="connsiteY18" fmla="*/ -689 h 287864"/>
                <a:gd name="connsiteX19" fmla="*/ 72405 w 276892"/>
                <a:gd name="connsiteY19" fmla="*/ 4212 h 287864"/>
                <a:gd name="connsiteX20" fmla="*/ 46967 w 276892"/>
                <a:gd name="connsiteY20" fmla="*/ 8672 h 287864"/>
                <a:gd name="connsiteX21" fmla="*/ 31161 w 276892"/>
                <a:gd name="connsiteY21" fmla="*/ 14505 h 287864"/>
                <a:gd name="connsiteX22" fmla="*/ 17388 w 276892"/>
                <a:gd name="connsiteY22" fmla="*/ 37222 h 287864"/>
                <a:gd name="connsiteX23" fmla="*/ 11556 w 276892"/>
                <a:gd name="connsiteY23" fmla="*/ 64032 h 287864"/>
                <a:gd name="connsiteX24" fmla="*/ 8443 w 276892"/>
                <a:gd name="connsiteY24" fmla="*/ 77093 h 287864"/>
                <a:gd name="connsiteX25" fmla="*/ 2268 w 276892"/>
                <a:gd name="connsiteY25" fmla="*/ 88783 h 287864"/>
                <a:gd name="connsiteX26" fmla="*/ -183 w 276892"/>
                <a:gd name="connsiteY26" fmla="*/ 97850 h 287864"/>
                <a:gd name="connsiteX27" fmla="*/ 8860 w 276892"/>
                <a:gd name="connsiteY27" fmla="*/ 110814 h 287864"/>
                <a:gd name="connsiteX28" fmla="*/ 22289 w 276892"/>
                <a:gd name="connsiteY28" fmla="*/ 128336 h 287864"/>
                <a:gd name="connsiteX29" fmla="*/ 38267 w 276892"/>
                <a:gd name="connsiteY29" fmla="*/ 142280 h 287864"/>
                <a:gd name="connsiteX30" fmla="*/ 53241 w 276892"/>
                <a:gd name="connsiteY30" fmla="*/ 155684 h 287864"/>
                <a:gd name="connsiteX31" fmla="*/ 81595 w 276892"/>
                <a:gd name="connsiteY31" fmla="*/ 163943 h 287864"/>
                <a:gd name="connsiteX32" fmla="*/ 120804 w 276892"/>
                <a:gd name="connsiteY32" fmla="*/ 189724 h 287864"/>
                <a:gd name="connsiteX33" fmla="*/ 157417 w 276892"/>
                <a:gd name="connsiteY33" fmla="*/ 204673 h 287864"/>
                <a:gd name="connsiteX34" fmla="*/ 162073 w 276892"/>
                <a:gd name="connsiteY34" fmla="*/ 221190 h 287864"/>
                <a:gd name="connsiteX35" fmla="*/ 154329 w 276892"/>
                <a:gd name="connsiteY35" fmla="*/ 232536 h 287864"/>
                <a:gd name="connsiteX36" fmla="*/ 146977 w 276892"/>
                <a:gd name="connsiteY36" fmla="*/ 245941 h 287864"/>
                <a:gd name="connsiteX37" fmla="*/ 135630 w 276892"/>
                <a:gd name="connsiteY37" fmla="*/ 270202 h 287864"/>
                <a:gd name="connsiteX38" fmla="*/ 145947 w 276892"/>
                <a:gd name="connsiteY38" fmla="*/ 280519 h 287864"/>
                <a:gd name="connsiteX39" fmla="*/ 168640 w 276892"/>
                <a:gd name="connsiteY39" fmla="*/ 284122 h 287864"/>
                <a:gd name="connsiteX40" fmla="*/ 192387 w 276892"/>
                <a:gd name="connsiteY40" fmla="*/ 286572 h 287864"/>
                <a:gd name="connsiteX41" fmla="*/ 208365 w 276892"/>
                <a:gd name="connsiteY41" fmla="*/ 281940 h 287864"/>
                <a:gd name="connsiteX42" fmla="*/ 222799 w 276892"/>
                <a:gd name="connsiteY42" fmla="*/ 282455 h 287864"/>
                <a:gd name="connsiteX43" fmla="*/ 232087 w 276892"/>
                <a:gd name="connsiteY43" fmla="*/ 273682 h 287864"/>
                <a:gd name="connsiteX44" fmla="*/ 255319 w 276892"/>
                <a:gd name="connsiteY44" fmla="*/ 258194 h 287864"/>
                <a:gd name="connsiteX45" fmla="*/ 263038 w 276892"/>
                <a:gd name="connsiteY45" fmla="*/ 228297 h 287864"/>
                <a:gd name="connsiteX46" fmla="*/ 264067 w 276892"/>
                <a:gd name="connsiteY46" fmla="*/ 209721 h 287864"/>
                <a:gd name="connsiteX47" fmla="*/ 272326 w 276892"/>
                <a:gd name="connsiteY47" fmla="*/ 188058 h 287864"/>
                <a:gd name="connsiteX48" fmla="*/ 276664 w 276892"/>
                <a:gd name="connsiteY48" fmla="*/ 170045 h 28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76892" h="287864">
                  <a:moveTo>
                    <a:pt x="276664" y="170045"/>
                  </a:moveTo>
                  <a:cubicBezTo>
                    <a:pt x="276664" y="162302"/>
                    <a:pt x="272546" y="159728"/>
                    <a:pt x="267400" y="156640"/>
                  </a:cubicBezTo>
                  <a:cubicBezTo>
                    <a:pt x="262254" y="153553"/>
                    <a:pt x="259656" y="156126"/>
                    <a:pt x="256568" y="161272"/>
                  </a:cubicBezTo>
                  <a:cubicBezTo>
                    <a:pt x="253481" y="166418"/>
                    <a:pt x="246251" y="163355"/>
                    <a:pt x="238507" y="161787"/>
                  </a:cubicBezTo>
                  <a:cubicBezTo>
                    <a:pt x="230764" y="160218"/>
                    <a:pt x="231278" y="143236"/>
                    <a:pt x="229220" y="134462"/>
                  </a:cubicBezTo>
                  <a:cubicBezTo>
                    <a:pt x="227161" y="125689"/>
                    <a:pt x="221868" y="118460"/>
                    <a:pt x="221476" y="110226"/>
                  </a:cubicBezTo>
                  <a:cubicBezTo>
                    <a:pt x="221084" y="101992"/>
                    <a:pt x="215300" y="105055"/>
                    <a:pt x="209100" y="99394"/>
                  </a:cubicBezTo>
                  <a:cubicBezTo>
                    <a:pt x="202900" y="93733"/>
                    <a:pt x="199812" y="98855"/>
                    <a:pt x="198268" y="102482"/>
                  </a:cubicBezTo>
                  <a:cubicBezTo>
                    <a:pt x="196725" y="106108"/>
                    <a:pt x="185893" y="106599"/>
                    <a:pt x="180207" y="104540"/>
                  </a:cubicBezTo>
                  <a:cubicBezTo>
                    <a:pt x="174301" y="102016"/>
                    <a:pt x="168052" y="100448"/>
                    <a:pt x="161656" y="99909"/>
                  </a:cubicBezTo>
                  <a:cubicBezTo>
                    <a:pt x="151854" y="98855"/>
                    <a:pt x="155456" y="94223"/>
                    <a:pt x="153912" y="89591"/>
                  </a:cubicBezTo>
                  <a:cubicBezTo>
                    <a:pt x="152295" y="83318"/>
                    <a:pt x="152466" y="76701"/>
                    <a:pt x="154427" y="70501"/>
                  </a:cubicBezTo>
                  <a:cubicBezTo>
                    <a:pt x="156485" y="65330"/>
                    <a:pt x="154941" y="60184"/>
                    <a:pt x="155971" y="52440"/>
                  </a:cubicBezTo>
                  <a:cubicBezTo>
                    <a:pt x="157000" y="44696"/>
                    <a:pt x="154427" y="43152"/>
                    <a:pt x="149011" y="38006"/>
                  </a:cubicBezTo>
                  <a:cubicBezTo>
                    <a:pt x="143595" y="32860"/>
                    <a:pt x="148496" y="31806"/>
                    <a:pt x="152368" y="26390"/>
                  </a:cubicBezTo>
                  <a:cubicBezTo>
                    <a:pt x="153569" y="25116"/>
                    <a:pt x="154157" y="23351"/>
                    <a:pt x="153937" y="21611"/>
                  </a:cubicBezTo>
                  <a:cubicBezTo>
                    <a:pt x="149575" y="21489"/>
                    <a:pt x="145556" y="21268"/>
                    <a:pt x="141880" y="16857"/>
                  </a:cubicBezTo>
                  <a:cubicBezTo>
                    <a:pt x="136709" y="10657"/>
                    <a:pt x="126048" y="6883"/>
                    <a:pt x="122275" y="3085"/>
                  </a:cubicBezTo>
                  <a:cubicBezTo>
                    <a:pt x="118501" y="-714"/>
                    <a:pt x="101297" y="340"/>
                    <a:pt x="90637" y="-689"/>
                  </a:cubicBezTo>
                  <a:cubicBezTo>
                    <a:pt x="79977" y="-1719"/>
                    <a:pt x="76546" y="1026"/>
                    <a:pt x="72405" y="4212"/>
                  </a:cubicBezTo>
                  <a:cubicBezTo>
                    <a:pt x="68263" y="7398"/>
                    <a:pt x="56255" y="8329"/>
                    <a:pt x="46967" y="8672"/>
                  </a:cubicBezTo>
                  <a:cubicBezTo>
                    <a:pt x="37679" y="9015"/>
                    <a:pt x="38709" y="11122"/>
                    <a:pt x="31161" y="14505"/>
                  </a:cubicBezTo>
                  <a:cubicBezTo>
                    <a:pt x="23613" y="17886"/>
                    <a:pt x="23809" y="31659"/>
                    <a:pt x="17388" y="37222"/>
                  </a:cubicBezTo>
                  <a:cubicBezTo>
                    <a:pt x="10968" y="42785"/>
                    <a:pt x="11899" y="55087"/>
                    <a:pt x="11556" y="64032"/>
                  </a:cubicBezTo>
                  <a:cubicBezTo>
                    <a:pt x="11213" y="72976"/>
                    <a:pt x="11213" y="74006"/>
                    <a:pt x="8443" y="77093"/>
                  </a:cubicBezTo>
                  <a:cubicBezTo>
                    <a:pt x="5331" y="80328"/>
                    <a:pt x="3199" y="84396"/>
                    <a:pt x="2268" y="88783"/>
                  </a:cubicBezTo>
                  <a:cubicBezTo>
                    <a:pt x="1729" y="91454"/>
                    <a:pt x="748" y="95008"/>
                    <a:pt x="-183" y="97850"/>
                  </a:cubicBezTo>
                  <a:cubicBezTo>
                    <a:pt x="3812" y="101575"/>
                    <a:pt x="5061" y="107358"/>
                    <a:pt x="8860" y="110814"/>
                  </a:cubicBezTo>
                  <a:cubicBezTo>
                    <a:pt x="14545" y="115960"/>
                    <a:pt x="17119" y="120616"/>
                    <a:pt x="22289" y="128336"/>
                  </a:cubicBezTo>
                  <a:cubicBezTo>
                    <a:pt x="27460" y="136056"/>
                    <a:pt x="31577" y="139682"/>
                    <a:pt x="38267" y="142280"/>
                  </a:cubicBezTo>
                  <a:cubicBezTo>
                    <a:pt x="44884" y="144485"/>
                    <a:pt x="50300" y="149338"/>
                    <a:pt x="53241" y="155684"/>
                  </a:cubicBezTo>
                  <a:cubicBezTo>
                    <a:pt x="56843" y="163036"/>
                    <a:pt x="69219" y="164458"/>
                    <a:pt x="81595" y="163943"/>
                  </a:cubicBezTo>
                  <a:cubicBezTo>
                    <a:pt x="93970" y="163429"/>
                    <a:pt x="109973" y="182495"/>
                    <a:pt x="120804" y="189724"/>
                  </a:cubicBezTo>
                  <a:cubicBezTo>
                    <a:pt x="131636" y="196953"/>
                    <a:pt x="149697" y="197468"/>
                    <a:pt x="157417" y="204673"/>
                  </a:cubicBezTo>
                  <a:cubicBezTo>
                    <a:pt x="165136" y="211877"/>
                    <a:pt x="164768" y="213960"/>
                    <a:pt x="162073" y="221190"/>
                  </a:cubicBezTo>
                  <a:cubicBezTo>
                    <a:pt x="159377" y="228419"/>
                    <a:pt x="160014" y="228542"/>
                    <a:pt x="154329" y="232536"/>
                  </a:cubicBezTo>
                  <a:cubicBezTo>
                    <a:pt x="148643" y="236531"/>
                    <a:pt x="147614" y="234595"/>
                    <a:pt x="146977" y="245941"/>
                  </a:cubicBezTo>
                  <a:cubicBezTo>
                    <a:pt x="146340" y="257288"/>
                    <a:pt x="146977" y="259885"/>
                    <a:pt x="135630" y="270202"/>
                  </a:cubicBezTo>
                  <a:cubicBezTo>
                    <a:pt x="124284" y="280519"/>
                    <a:pt x="134087" y="280519"/>
                    <a:pt x="145947" y="280519"/>
                  </a:cubicBezTo>
                  <a:cubicBezTo>
                    <a:pt x="153667" y="280323"/>
                    <a:pt x="161362" y="281548"/>
                    <a:pt x="168640" y="284122"/>
                  </a:cubicBezTo>
                  <a:cubicBezTo>
                    <a:pt x="175870" y="286180"/>
                    <a:pt x="183099" y="285665"/>
                    <a:pt x="192387" y="286572"/>
                  </a:cubicBezTo>
                  <a:cubicBezTo>
                    <a:pt x="201675" y="287479"/>
                    <a:pt x="202704" y="287087"/>
                    <a:pt x="208365" y="281940"/>
                  </a:cubicBezTo>
                  <a:cubicBezTo>
                    <a:pt x="214026" y="276794"/>
                    <a:pt x="218682" y="280911"/>
                    <a:pt x="222799" y="282455"/>
                  </a:cubicBezTo>
                  <a:cubicBezTo>
                    <a:pt x="226916" y="283999"/>
                    <a:pt x="231572" y="281426"/>
                    <a:pt x="232087" y="273682"/>
                  </a:cubicBezTo>
                  <a:cubicBezTo>
                    <a:pt x="232602" y="265938"/>
                    <a:pt x="244340" y="265938"/>
                    <a:pt x="255319" y="258194"/>
                  </a:cubicBezTo>
                  <a:cubicBezTo>
                    <a:pt x="266298" y="250450"/>
                    <a:pt x="263038" y="237045"/>
                    <a:pt x="263038" y="228297"/>
                  </a:cubicBezTo>
                  <a:cubicBezTo>
                    <a:pt x="263038" y="222096"/>
                    <a:pt x="263381" y="215896"/>
                    <a:pt x="264067" y="209721"/>
                  </a:cubicBezTo>
                  <a:cubicBezTo>
                    <a:pt x="264582" y="203521"/>
                    <a:pt x="267180" y="197860"/>
                    <a:pt x="272326" y="188058"/>
                  </a:cubicBezTo>
                  <a:cubicBezTo>
                    <a:pt x="277472" y="178255"/>
                    <a:pt x="276664" y="177789"/>
                    <a:pt x="276664" y="1700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6" name="Freeform: Shape 1765">
              <a:extLst>
                <a:ext uri="{FF2B5EF4-FFF2-40B4-BE49-F238E27FC236}">
                  <a16:creationId xmlns:a16="http://schemas.microsoft.com/office/drawing/2014/main" xmlns="" id="{F4D47E75-5835-D4F3-1A02-96EF78E02B7A}"/>
                </a:ext>
              </a:extLst>
            </p:cNvPr>
            <p:cNvSpPr/>
            <p:nvPr/>
          </p:nvSpPr>
          <p:spPr>
            <a:xfrm>
              <a:off x="3444895" y="4604558"/>
              <a:ext cx="396744" cy="451146"/>
            </a:xfrm>
            <a:custGeom>
              <a:avLst/>
              <a:gdLst>
                <a:gd name="connsiteX0" fmla="*/ 237650 w 396744"/>
                <a:gd name="connsiteY0" fmla="*/ 399550 h 451146"/>
                <a:gd name="connsiteX1" fmla="*/ 240762 w 396744"/>
                <a:gd name="connsiteY1" fmla="*/ 386488 h 451146"/>
                <a:gd name="connsiteX2" fmla="*/ 246595 w 396744"/>
                <a:gd name="connsiteY2" fmla="*/ 359679 h 451146"/>
                <a:gd name="connsiteX3" fmla="*/ 260367 w 396744"/>
                <a:gd name="connsiteY3" fmla="*/ 336962 h 451146"/>
                <a:gd name="connsiteX4" fmla="*/ 276174 w 396744"/>
                <a:gd name="connsiteY4" fmla="*/ 331129 h 451146"/>
                <a:gd name="connsiteX5" fmla="*/ 301611 w 396744"/>
                <a:gd name="connsiteY5" fmla="*/ 326669 h 451146"/>
                <a:gd name="connsiteX6" fmla="*/ 319844 w 396744"/>
                <a:gd name="connsiteY6" fmla="*/ 321768 h 451146"/>
                <a:gd name="connsiteX7" fmla="*/ 351481 w 396744"/>
                <a:gd name="connsiteY7" fmla="*/ 325542 h 451146"/>
                <a:gd name="connsiteX8" fmla="*/ 371086 w 396744"/>
                <a:gd name="connsiteY8" fmla="*/ 339314 h 451146"/>
                <a:gd name="connsiteX9" fmla="*/ 383143 w 396744"/>
                <a:gd name="connsiteY9" fmla="*/ 344068 h 451146"/>
                <a:gd name="connsiteX10" fmla="*/ 380276 w 396744"/>
                <a:gd name="connsiteY10" fmla="*/ 338285 h 451146"/>
                <a:gd name="connsiteX11" fmla="*/ 384417 w 396744"/>
                <a:gd name="connsiteY11" fmla="*/ 323581 h 451146"/>
                <a:gd name="connsiteX12" fmla="*/ 388535 w 396744"/>
                <a:gd name="connsiteY12" fmla="*/ 314024 h 451146"/>
                <a:gd name="connsiteX13" fmla="*/ 390348 w 396744"/>
                <a:gd name="connsiteY13" fmla="*/ 297776 h 451146"/>
                <a:gd name="connsiteX14" fmla="*/ 396524 w 396744"/>
                <a:gd name="connsiteY14" fmla="*/ 286945 h 451146"/>
                <a:gd name="connsiteX15" fmla="*/ 391377 w 396744"/>
                <a:gd name="connsiteY15" fmla="*/ 276382 h 451146"/>
                <a:gd name="connsiteX16" fmla="*/ 389564 w 396744"/>
                <a:gd name="connsiteY16" fmla="*/ 267364 h 451146"/>
                <a:gd name="connsiteX17" fmla="*/ 377972 w 396744"/>
                <a:gd name="connsiteY17" fmla="*/ 258321 h 451146"/>
                <a:gd name="connsiteX18" fmla="*/ 368685 w 396744"/>
                <a:gd name="connsiteY18" fmla="*/ 253420 h 451146"/>
                <a:gd name="connsiteX19" fmla="*/ 364812 w 396744"/>
                <a:gd name="connsiteY19" fmla="*/ 242343 h 451146"/>
                <a:gd name="connsiteX20" fmla="*/ 367116 w 396744"/>
                <a:gd name="connsiteY20" fmla="*/ 232540 h 451146"/>
                <a:gd name="connsiteX21" fmla="*/ 367655 w 396744"/>
                <a:gd name="connsiteY21" fmla="*/ 220680 h 451146"/>
                <a:gd name="connsiteX22" fmla="*/ 307296 w 396744"/>
                <a:gd name="connsiteY22" fmla="*/ 220925 h 451146"/>
                <a:gd name="connsiteX23" fmla="*/ 307541 w 396744"/>
                <a:gd name="connsiteY23" fmla="*/ 195414 h 451146"/>
                <a:gd name="connsiteX24" fmla="*/ 300582 w 396744"/>
                <a:gd name="connsiteY24" fmla="*/ 185857 h 451146"/>
                <a:gd name="connsiteX25" fmla="*/ 303179 w 396744"/>
                <a:gd name="connsiteY25" fmla="*/ 177083 h 451146"/>
                <a:gd name="connsiteX26" fmla="*/ 303939 w 396744"/>
                <a:gd name="connsiteY26" fmla="*/ 166252 h 451146"/>
                <a:gd name="connsiteX27" fmla="*/ 301881 w 396744"/>
                <a:gd name="connsiteY27" fmla="*/ 157233 h 451146"/>
                <a:gd name="connsiteX28" fmla="*/ 301096 w 396744"/>
                <a:gd name="connsiteY28" fmla="*/ 145617 h 451146"/>
                <a:gd name="connsiteX29" fmla="*/ 293377 w 396744"/>
                <a:gd name="connsiteY29" fmla="*/ 131943 h 451146"/>
                <a:gd name="connsiteX30" fmla="*/ 271958 w 396744"/>
                <a:gd name="connsiteY30" fmla="*/ 129124 h 451146"/>
                <a:gd name="connsiteX31" fmla="*/ 251079 w 396744"/>
                <a:gd name="connsiteY31" fmla="*/ 122680 h 451146"/>
                <a:gd name="connsiteX32" fmla="*/ 230960 w 396744"/>
                <a:gd name="connsiteY32" fmla="*/ 112607 h 451146"/>
                <a:gd name="connsiteX33" fmla="*/ 218707 w 396744"/>
                <a:gd name="connsiteY33" fmla="*/ 104349 h 451146"/>
                <a:gd name="connsiteX34" fmla="*/ 202189 w 396744"/>
                <a:gd name="connsiteY34" fmla="*/ 96115 h 451146"/>
                <a:gd name="connsiteX35" fmla="*/ 180134 w 396744"/>
                <a:gd name="connsiteY35" fmla="*/ 93787 h 451146"/>
                <a:gd name="connsiteX36" fmla="*/ 167244 w 396744"/>
                <a:gd name="connsiteY36" fmla="*/ 88616 h 451146"/>
                <a:gd name="connsiteX37" fmla="*/ 157172 w 396744"/>
                <a:gd name="connsiteY37" fmla="*/ 79328 h 451146"/>
                <a:gd name="connsiteX38" fmla="*/ 147369 w 396744"/>
                <a:gd name="connsiteY38" fmla="*/ 67222 h 451146"/>
                <a:gd name="connsiteX39" fmla="*/ 139650 w 396744"/>
                <a:gd name="connsiteY39" fmla="*/ 56120 h 451146"/>
                <a:gd name="connsiteX40" fmla="*/ 138106 w 396744"/>
                <a:gd name="connsiteY40" fmla="*/ 43230 h 451146"/>
                <a:gd name="connsiteX41" fmla="*/ 135655 w 396744"/>
                <a:gd name="connsiteY41" fmla="*/ 31370 h 451146"/>
                <a:gd name="connsiteX42" fmla="*/ 136415 w 396744"/>
                <a:gd name="connsiteY42" fmla="*/ 24018 h 451146"/>
                <a:gd name="connsiteX43" fmla="*/ 140287 w 396744"/>
                <a:gd name="connsiteY43" fmla="*/ 15269 h 451146"/>
                <a:gd name="connsiteX44" fmla="*/ 139772 w 396744"/>
                <a:gd name="connsiteY44" fmla="*/ 3384 h 451146"/>
                <a:gd name="connsiteX45" fmla="*/ 132420 w 396744"/>
                <a:gd name="connsiteY45" fmla="*/ 296 h 451146"/>
                <a:gd name="connsiteX46" fmla="*/ 117717 w 396744"/>
                <a:gd name="connsiteY46" fmla="*/ 2109 h 451146"/>
                <a:gd name="connsiteX47" fmla="*/ 104287 w 396744"/>
                <a:gd name="connsiteY47" fmla="*/ 5712 h 451146"/>
                <a:gd name="connsiteX48" fmla="*/ 90123 w 396744"/>
                <a:gd name="connsiteY48" fmla="*/ 12426 h 451146"/>
                <a:gd name="connsiteX49" fmla="*/ 79021 w 396744"/>
                <a:gd name="connsiteY49" fmla="*/ 19631 h 451146"/>
                <a:gd name="connsiteX50" fmla="*/ 66131 w 396744"/>
                <a:gd name="connsiteY50" fmla="*/ 28159 h 451146"/>
                <a:gd name="connsiteX51" fmla="*/ 51697 w 396744"/>
                <a:gd name="connsiteY51" fmla="*/ 33060 h 451146"/>
                <a:gd name="connsiteX52" fmla="*/ 40081 w 396744"/>
                <a:gd name="connsiteY52" fmla="*/ 43892 h 451146"/>
                <a:gd name="connsiteX53" fmla="*/ 27436 w 396744"/>
                <a:gd name="connsiteY53" fmla="*/ 44922 h 451146"/>
                <a:gd name="connsiteX54" fmla="*/ 14031 w 396744"/>
                <a:gd name="connsiteY54" fmla="*/ 42471 h 451146"/>
                <a:gd name="connsiteX55" fmla="*/ 2538 w 396744"/>
                <a:gd name="connsiteY55" fmla="*/ 41809 h 451146"/>
                <a:gd name="connsiteX56" fmla="*/ 6214 w 396744"/>
                <a:gd name="connsiteY56" fmla="*/ 49528 h 451146"/>
                <a:gd name="connsiteX57" fmla="*/ 14472 w 396744"/>
                <a:gd name="connsiteY57" fmla="*/ 65335 h 451146"/>
                <a:gd name="connsiteX58" fmla="*/ 22706 w 396744"/>
                <a:gd name="connsiteY58" fmla="*/ 77368 h 451146"/>
                <a:gd name="connsiteX59" fmla="*/ 28563 w 396744"/>
                <a:gd name="connsiteY59" fmla="*/ 95943 h 451146"/>
                <a:gd name="connsiteX60" fmla="*/ 21211 w 396744"/>
                <a:gd name="connsiteY60" fmla="*/ 110377 h 451146"/>
                <a:gd name="connsiteX61" fmla="*/ 18124 w 396744"/>
                <a:gd name="connsiteY61" fmla="*/ 125081 h 451146"/>
                <a:gd name="connsiteX62" fmla="*/ 19496 w 396744"/>
                <a:gd name="connsiteY62" fmla="*/ 141231 h 451146"/>
                <a:gd name="connsiteX63" fmla="*/ 22241 w 396744"/>
                <a:gd name="connsiteY63" fmla="*/ 152577 h 451146"/>
                <a:gd name="connsiteX64" fmla="*/ 10551 w 396744"/>
                <a:gd name="connsiteY64" fmla="*/ 166350 h 451146"/>
                <a:gd name="connsiteX65" fmla="*/ 7120 w 396744"/>
                <a:gd name="connsiteY65" fmla="*/ 178039 h 451146"/>
                <a:gd name="connsiteX66" fmla="*/ 8836 w 396744"/>
                <a:gd name="connsiteY66" fmla="*/ 191787 h 451146"/>
                <a:gd name="connsiteX67" fmla="*/ 7463 w 396744"/>
                <a:gd name="connsiteY67" fmla="*/ 207593 h 451146"/>
                <a:gd name="connsiteX68" fmla="*/ 15722 w 396744"/>
                <a:gd name="connsiteY68" fmla="*/ 219307 h 451146"/>
                <a:gd name="connsiteX69" fmla="*/ 14350 w 396744"/>
                <a:gd name="connsiteY69" fmla="*/ 237859 h 451146"/>
                <a:gd name="connsiteX70" fmla="*/ -109 w 396744"/>
                <a:gd name="connsiteY70" fmla="*/ 254376 h 451146"/>
                <a:gd name="connsiteX71" fmla="*/ 3689 w 396744"/>
                <a:gd name="connsiteY71" fmla="*/ 266752 h 451146"/>
                <a:gd name="connsiteX72" fmla="*/ 13296 w 396744"/>
                <a:gd name="connsiteY72" fmla="*/ 280499 h 451146"/>
                <a:gd name="connsiteX73" fmla="*/ 18197 w 396744"/>
                <a:gd name="connsiteY73" fmla="*/ 295644 h 451146"/>
                <a:gd name="connsiteX74" fmla="*/ 25769 w 396744"/>
                <a:gd name="connsiteY74" fmla="*/ 316621 h 451146"/>
                <a:gd name="connsiteX75" fmla="*/ 35719 w 396744"/>
                <a:gd name="connsiteY75" fmla="*/ 328874 h 451146"/>
                <a:gd name="connsiteX76" fmla="*/ 32288 w 396744"/>
                <a:gd name="connsiteY76" fmla="*/ 341593 h 451146"/>
                <a:gd name="connsiteX77" fmla="*/ 30573 w 396744"/>
                <a:gd name="connsiteY77" fmla="*/ 351567 h 451146"/>
                <a:gd name="connsiteX78" fmla="*/ 30229 w 396744"/>
                <a:gd name="connsiteY78" fmla="*/ 364629 h 451146"/>
                <a:gd name="connsiteX79" fmla="*/ 38488 w 396744"/>
                <a:gd name="connsiteY79" fmla="*/ 383891 h 451146"/>
                <a:gd name="connsiteX80" fmla="*/ 46747 w 396744"/>
                <a:gd name="connsiteY80" fmla="*/ 401045 h 451146"/>
                <a:gd name="connsiteX81" fmla="*/ 55324 w 396744"/>
                <a:gd name="connsiteY81" fmla="*/ 426139 h 451146"/>
                <a:gd name="connsiteX82" fmla="*/ 62676 w 396744"/>
                <a:gd name="connsiteY82" fmla="*/ 446774 h 451146"/>
                <a:gd name="connsiteX83" fmla="*/ 80516 w 396744"/>
                <a:gd name="connsiteY83" fmla="*/ 445549 h 451146"/>
                <a:gd name="connsiteX84" fmla="*/ 89142 w 396744"/>
                <a:gd name="connsiteY84" fmla="*/ 432683 h 451146"/>
                <a:gd name="connsiteX85" fmla="*/ 107203 w 396744"/>
                <a:gd name="connsiteY85" fmla="*/ 414107 h 451146"/>
                <a:gd name="connsiteX86" fmla="*/ 123721 w 396744"/>
                <a:gd name="connsiteY86" fmla="*/ 416166 h 451146"/>
                <a:gd name="connsiteX87" fmla="*/ 148987 w 396744"/>
                <a:gd name="connsiteY87" fmla="*/ 418616 h 451146"/>
                <a:gd name="connsiteX88" fmla="*/ 163960 w 396744"/>
                <a:gd name="connsiteY88" fmla="*/ 424816 h 451146"/>
                <a:gd name="connsiteX89" fmla="*/ 172708 w 396744"/>
                <a:gd name="connsiteY89" fmla="*/ 446480 h 451146"/>
                <a:gd name="connsiteX90" fmla="*/ 178909 w 396744"/>
                <a:gd name="connsiteY90" fmla="*/ 434226 h 451146"/>
                <a:gd name="connsiteX91" fmla="*/ 189226 w 396744"/>
                <a:gd name="connsiteY91" fmla="*/ 417072 h 451146"/>
                <a:gd name="connsiteX92" fmla="*/ 220692 w 396744"/>
                <a:gd name="connsiteY92" fmla="*/ 416043 h 451146"/>
                <a:gd name="connsiteX93" fmla="*/ 229171 w 396744"/>
                <a:gd name="connsiteY93" fmla="*/ 419596 h 451146"/>
                <a:gd name="connsiteX94" fmla="*/ 231621 w 396744"/>
                <a:gd name="connsiteY94" fmla="*/ 410529 h 451146"/>
                <a:gd name="connsiteX95" fmla="*/ 237650 w 396744"/>
                <a:gd name="connsiteY95" fmla="*/ 399550 h 451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96744" h="451146">
                  <a:moveTo>
                    <a:pt x="237650" y="399550"/>
                  </a:moveTo>
                  <a:cubicBezTo>
                    <a:pt x="240419" y="396463"/>
                    <a:pt x="240419" y="395434"/>
                    <a:pt x="240762" y="386488"/>
                  </a:cubicBezTo>
                  <a:cubicBezTo>
                    <a:pt x="241105" y="377544"/>
                    <a:pt x="240076" y="365168"/>
                    <a:pt x="246595" y="359679"/>
                  </a:cubicBezTo>
                  <a:cubicBezTo>
                    <a:pt x="253113" y="354189"/>
                    <a:pt x="252795" y="340417"/>
                    <a:pt x="260367" y="336962"/>
                  </a:cubicBezTo>
                  <a:cubicBezTo>
                    <a:pt x="267939" y="333506"/>
                    <a:pt x="266886" y="331472"/>
                    <a:pt x="276174" y="331129"/>
                  </a:cubicBezTo>
                  <a:cubicBezTo>
                    <a:pt x="285461" y="330786"/>
                    <a:pt x="297494" y="329757"/>
                    <a:pt x="301611" y="326669"/>
                  </a:cubicBezTo>
                  <a:cubicBezTo>
                    <a:pt x="305728" y="323581"/>
                    <a:pt x="309184" y="320812"/>
                    <a:pt x="319844" y="321768"/>
                  </a:cubicBezTo>
                  <a:cubicBezTo>
                    <a:pt x="330504" y="322723"/>
                    <a:pt x="347707" y="321768"/>
                    <a:pt x="351481" y="325542"/>
                  </a:cubicBezTo>
                  <a:cubicBezTo>
                    <a:pt x="355255" y="329316"/>
                    <a:pt x="365915" y="333114"/>
                    <a:pt x="371086" y="339314"/>
                  </a:cubicBezTo>
                  <a:cubicBezTo>
                    <a:pt x="374762" y="343725"/>
                    <a:pt x="378781" y="343946"/>
                    <a:pt x="383143" y="344068"/>
                  </a:cubicBezTo>
                  <a:cubicBezTo>
                    <a:pt x="382751" y="342255"/>
                    <a:pt x="381060" y="340907"/>
                    <a:pt x="380276" y="338285"/>
                  </a:cubicBezTo>
                  <a:cubicBezTo>
                    <a:pt x="379271" y="333016"/>
                    <a:pt x="380815" y="327575"/>
                    <a:pt x="384417" y="323581"/>
                  </a:cubicBezTo>
                  <a:cubicBezTo>
                    <a:pt x="388020" y="319440"/>
                    <a:pt x="388804" y="317896"/>
                    <a:pt x="388535" y="314024"/>
                  </a:cubicBezTo>
                  <a:cubicBezTo>
                    <a:pt x="388265" y="310152"/>
                    <a:pt x="390348" y="302947"/>
                    <a:pt x="390348" y="297776"/>
                  </a:cubicBezTo>
                  <a:cubicBezTo>
                    <a:pt x="390348" y="292605"/>
                    <a:pt x="395764" y="291331"/>
                    <a:pt x="396524" y="286945"/>
                  </a:cubicBezTo>
                  <a:cubicBezTo>
                    <a:pt x="396867" y="282754"/>
                    <a:pt x="394882" y="278710"/>
                    <a:pt x="391377" y="276382"/>
                  </a:cubicBezTo>
                  <a:cubicBezTo>
                    <a:pt x="388535" y="274324"/>
                    <a:pt x="389564" y="272780"/>
                    <a:pt x="389564" y="267364"/>
                  </a:cubicBezTo>
                  <a:cubicBezTo>
                    <a:pt x="389564" y="261948"/>
                    <a:pt x="382604" y="259865"/>
                    <a:pt x="377972" y="258321"/>
                  </a:cubicBezTo>
                  <a:cubicBezTo>
                    <a:pt x="373341" y="256777"/>
                    <a:pt x="369444" y="255478"/>
                    <a:pt x="368685" y="253420"/>
                  </a:cubicBezTo>
                  <a:cubicBezTo>
                    <a:pt x="367925" y="251362"/>
                    <a:pt x="365057" y="246068"/>
                    <a:pt x="364812" y="242343"/>
                  </a:cubicBezTo>
                  <a:cubicBezTo>
                    <a:pt x="364567" y="238619"/>
                    <a:pt x="364028" y="235628"/>
                    <a:pt x="367116" y="232540"/>
                  </a:cubicBezTo>
                  <a:cubicBezTo>
                    <a:pt x="370204" y="229453"/>
                    <a:pt x="367655" y="220680"/>
                    <a:pt x="367655" y="220680"/>
                  </a:cubicBezTo>
                  <a:lnTo>
                    <a:pt x="307296" y="220925"/>
                  </a:lnTo>
                  <a:cubicBezTo>
                    <a:pt x="307296" y="220925"/>
                    <a:pt x="307541" y="203403"/>
                    <a:pt x="307541" y="195414"/>
                  </a:cubicBezTo>
                  <a:cubicBezTo>
                    <a:pt x="309355" y="188429"/>
                    <a:pt x="304209" y="189974"/>
                    <a:pt x="300582" y="185857"/>
                  </a:cubicBezTo>
                  <a:cubicBezTo>
                    <a:pt x="296955" y="181739"/>
                    <a:pt x="298793" y="179657"/>
                    <a:pt x="303179" y="177083"/>
                  </a:cubicBezTo>
                  <a:cubicBezTo>
                    <a:pt x="307566" y="174510"/>
                    <a:pt x="305998" y="169879"/>
                    <a:pt x="303939" y="166252"/>
                  </a:cubicBezTo>
                  <a:cubicBezTo>
                    <a:pt x="301881" y="162625"/>
                    <a:pt x="305483" y="161105"/>
                    <a:pt x="301881" y="157233"/>
                  </a:cubicBezTo>
                  <a:cubicBezTo>
                    <a:pt x="298278" y="153361"/>
                    <a:pt x="300582" y="151033"/>
                    <a:pt x="301096" y="145617"/>
                  </a:cubicBezTo>
                  <a:cubicBezTo>
                    <a:pt x="301611" y="140201"/>
                    <a:pt x="297494" y="136330"/>
                    <a:pt x="293377" y="131943"/>
                  </a:cubicBezTo>
                  <a:cubicBezTo>
                    <a:pt x="289260" y="127556"/>
                    <a:pt x="279948" y="129124"/>
                    <a:pt x="271958" y="129124"/>
                  </a:cubicBezTo>
                  <a:cubicBezTo>
                    <a:pt x="263969" y="129124"/>
                    <a:pt x="253383" y="128071"/>
                    <a:pt x="251079" y="122680"/>
                  </a:cubicBezTo>
                  <a:cubicBezTo>
                    <a:pt x="248776" y="117288"/>
                    <a:pt x="237135" y="113122"/>
                    <a:pt x="230960" y="112607"/>
                  </a:cubicBezTo>
                  <a:cubicBezTo>
                    <a:pt x="225568" y="112656"/>
                    <a:pt x="220692" y="109373"/>
                    <a:pt x="218707" y="104349"/>
                  </a:cubicBezTo>
                  <a:cubicBezTo>
                    <a:pt x="215594" y="98418"/>
                    <a:pt x="206453" y="100991"/>
                    <a:pt x="202189" y="96115"/>
                  </a:cubicBezTo>
                  <a:cubicBezTo>
                    <a:pt x="197925" y="91238"/>
                    <a:pt x="186726" y="94301"/>
                    <a:pt x="180134" y="93787"/>
                  </a:cubicBezTo>
                  <a:cubicBezTo>
                    <a:pt x="173542" y="93272"/>
                    <a:pt x="168788" y="92488"/>
                    <a:pt x="167244" y="88616"/>
                  </a:cubicBezTo>
                  <a:cubicBezTo>
                    <a:pt x="165700" y="84744"/>
                    <a:pt x="161558" y="81656"/>
                    <a:pt x="157172" y="79328"/>
                  </a:cubicBezTo>
                  <a:cubicBezTo>
                    <a:pt x="152638" y="76485"/>
                    <a:pt x="149207" y="72246"/>
                    <a:pt x="147369" y="67222"/>
                  </a:cubicBezTo>
                  <a:cubicBezTo>
                    <a:pt x="145531" y="63056"/>
                    <a:pt x="142909" y="59282"/>
                    <a:pt x="139650" y="56120"/>
                  </a:cubicBezTo>
                  <a:cubicBezTo>
                    <a:pt x="136292" y="52273"/>
                    <a:pt x="137567" y="47887"/>
                    <a:pt x="138106" y="43230"/>
                  </a:cubicBezTo>
                  <a:cubicBezTo>
                    <a:pt x="138547" y="39113"/>
                    <a:pt x="137689" y="34972"/>
                    <a:pt x="135655" y="31370"/>
                  </a:cubicBezTo>
                  <a:cubicBezTo>
                    <a:pt x="133597" y="26738"/>
                    <a:pt x="136684" y="26738"/>
                    <a:pt x="136415" y="24018"/>
                  </a:cubicBezTo>
                  <a:cubicBezTo>
                    <a:pt x="136317" y="20660"/>
                    <a:pt x="137738" y="17450"/>
                    <a:pt x="140287" y="15269"/>
                  </a:cubicBezTo>
                  <a:cubicBezTo>
                    <a:pt x="143399" y="12157"/>
                    <a:pt x="141071" y="7255"/>
                    <a:pt x="139772" y="3384"/>
                  </a:cubicBezTo>
                  <a:cubicBezTo>
                    <a:pt x="138473" y="-488"/>
                    <a:pt x="134871" y="-2277"/>
                    <a:pt x="132420" y="296"/>
                  </a:cubicBezTo>
                  <a:cubicBezTo>
                    <a:pt x="129970" y="2869"/>
                    <a:pt x="122128" y="2109"/>
                    <a:pt x="117717" y="2109"/>
                  </a:cubicBezTo>
                  <a:cubicBezTo>
                    <a:pt x="113305" y="2109"/>
                    <a:pt x="106885" y="2624"/>
                    <a:pt x="104287" y="5712"/>
                  </a:cubicBezTo>
                  <a:cubicBezTo>
                    <a:pt x="101690" y="8799"/>
                    <a:pt x="92426" y="9069"/>
                    <a:pt x="90123" y="12426"/>
                  </a:cubicBezTo>
                  <a:cubicBezTo>
                    <a:pt x="87599" y="16298"/>
                    <a:pt x="83579" y="18920"/>
                    <a:pt x="79021" y="19631"/>
                  </a:cubicBezTo>
                  <a:cubicBezTo>
                    <a:pt x="73679" y="20464"/>
                    <a:pt x="68974" y="23577"/>
                    <a:pt x="66131" y="28159"/>
                  </a:cubicBezTo>
                  <a:cubicBezTo>
                    <a:pt x="63289" y="32791"/>
                    <a:pt x="57113" y="31517"/>
                    <a:pt x="51697" y="33060"/>
                  </a:cubicBezTo>
                  <a:cubicBezTo>
                    <a:pt x="46257" y="34506"/>
                    <a:pt x="41894" y="38574"/>
                    <a:pt x="40081" y="43892"/>
                  </a:cubicBezTo>
                  <a:cubicBezTo>
                    <a:pt x="38537" y="49038"/>
                    <a:pt x="29494" y="48279"/>
                    <a:pt x="27436" y="44922"/>
                  </a:cubicBezTo>
                  <a:cubicBezTo>
                    <a:pt x="25377" y="41564"/>
                    <a:pt x="28220" y="45166"/>
                    <a:pt x="14031" y="42471"/>
                  </a:cubicBezTo>
                  <a:cubicBezTo>
                    <a:pt x="10257" y="41613"/>
                    <a:pt x="6385" y="41392"/>
                    <a:pt x="2538" y="41809"/>
                  </a:cubicBezTo>
                  <a:cubicBezTo>
                    <a:pt x="4253" y="42912"/>
                    <a:pt x="5650" y="45093"/>
                    <a:pt x="6214" y="49528"/>
                  </a:cubicBezTo>
                  <a:cubicBezTo>
                    <a:pt x="7586" y="60532"/>
                    <a:pt x="9988" y="60532"/>
                    <a:pt x="14472" y="65335"/>
                  </a:cubicBezTo>
                  <a:cubicBezTo>
                    <a:pt x="18957" y="70139"/>
                    <a:pt x="19618" y="73594"/>
                    <a:pt x="22706" y="77368"/>
                  </a:cubicBezTo>
                  <a:cubicBezTo>
                    <a:pt x="25794" y="81142"/>
                    <a:pt x="33709" y="88714"/>
                    <a:pt x="28563" y="95943"/>
                  </a:cubicBezTo>
                  <a:cubicBezTo>
                    <a:pt x="23417" y="103173"/>
                    <a:pt x="21677" y="102829"/>
                    <a:pt x="21211" y="110377"/>
                  </a:cubicBezTo>
                  <a:cubicBezTo>
                    <a:pt x="20746" y="117926"/>
                    <a:pt x="20525" y="121724"/>
                    <a:pt x="18124" y="125081"/>
                  </a:cubicBezTo>
                  <a:cubicBezTo>
                    <a:pt x="15722" y="128438"/>
                    <a:pt x="16751" y="137800"/>
                    <a:pt x="19496" y="141231"/>
                  </a:cubicBezTo>
                  <a:cubicBezTo>
                    <a:pt x="22241" y="144662"/>
                    <a:pt x="26039" y="146401"/>
                    <a:pt x="22241" y="152577"/>
                  </a:cubicBezTo>
                  <a:cubicBezTo>
                    <a:pt x="18442" y="158753"/>
                    <a:pt x="13982" y="161522"/>
                    <a:pt x="10551" y="166350"/>
                  </a:cubicBezTo>
                  <a:cubicBezTo>
                    <a:pt x="7120" y="171177"/>
                    <a:pt x="3346" y="175613"/>
                    <a:pt x="7120" y="178039"/>
                  </a:cubicBezTo>
                  <a:cubicBezTo>
                    <a:pt x="11384" y="181372"/>
                    <a:pt x="12144" y="187523"/>
                    <a:pt x="8836" y="191787"/>
                  </a:cubicBezTo>
                  <a:cubicBezTo>
                    <a:pt x="5331" y="196345"/>
                    <a:pt x="4792" y="202520"/>
                    <a:pt x="7463" y="207593"/>
                  </a:cubicBezTo>
                  <a:cubicBezTo>
                    <a:pt x="9914" y="212495"/>
                    <a:pt x="10551" y="215852"/>
                    <a:pt x="15722" y="219307"/>
                  </a:cubicBezTo>
                  <a:cubicBezTo>
                    <a:pt x="20893" y="222763"/>
                    <a:pt x="19839" y="234011"/>
                    <a:pt x="14350" y="237859"/>
                  </a:cubicBezTo>
                  <a:cubicBezTo>
                    <a:pt x="8860" y="241706"/>
                    <a:pt x="-1138" y="250259"/>
                    <a:pt x="-109" y="254376"/>
                  </a:cubicBezTo>
                  <a:cubicBezTo>
                    <a:pt x="920" y="258493"/>
                    <a:pt x="-1138" y="263664"/>
                    <a:pt x="3689" y="266752"/>
                  </a:cubicBezTo>
                  <a:cubicBezTo>
                    <a:pt x="8517" y="269839"/>
                    <a:pt x="8836" y="279005"/>
                    <a:pt x="13296" y="280499"/>
                  </a:cubicBezTo>
                  <a:cubicBezTo>
                    <a:pt x="17756" y="281994"/>
                    <a:pt x="19153" y="288415"/>
                    <a:pt x="18197" y="295644"/>
                  </a:cubicBezTo>
                  <a:cubicBezTo>
                    <a:pt x="17241" y="302874"/>
                    <a:pt x="18883" y="312480"/>
                    <a:pt x="25769" y="316621"/>
                  </a:cubicBezTo>
                  <a:cubicBezTo>
                    <a:pt x="32656" y="320763"/>
                    <a:pt x="37459" y="323483"/>
                    <a:pt x="35719" y="328874"/>
                  </a:cubicBezTo>
                  <a:cubicBezTo>
                    <a:pt x="33979" y="334266"/>
                    <a:pt x="29887" y="337820"/>
                    <a:pt x="32288" y="341593"/>
                  </a:cubicBezTo>
                  <a:cubicBezTo>
                    <a:pt x="34469" y="344852"/>
                    <a:pt x="33709" y="349239"/>
                    <a:pt x="30573" y="351567"/>
                  </a:cubicBezTo>
                  <a:cubicBezTo>
                    <a:pt x="27828" y="353282"/>
                    <a:pt x="26113" y="359483"/>
                    <a:pt x="30229" y="364629"/>
                  </a:cubicBezTo>
                  <a:cubicBezTo>
                    <a:pt x="34347" y="369775"/>
                    <a:pt x="33317" y="381146"/>
                    <a:pt x="38488" y="383891"/>
                  </a:cubicBezTo>
                  <a:cubicBezTo>
                    <a:pt x="43659" y="386636"/>
                    <a:pt x="45350" y="392836"/>
                    <a:pt x="46747" y="401045"/>
                  </a:cubicBezTo>
                  <a:cubicBezTo>
                    <a:pt x="48144" y="409255"/>
                    <a:pt x="53265" y="415479"/>
                    <a:pt x="55324" y="426139"/>
                  </a:cubicBezTo>
                  <a:cubicBezTo>
                    <a:pt x="57383" y="436800"/>
                    <a:pt x="54295" y="445059"/>
                    <a:pt x="62676" y="446774"/>
                  </a:cubicBezTo>
                  <a:cubicBezTo>
                    <a:pt x="68435" y="447975"/>
                    <a:pt x="76497" y="444519"/>
                    <a:pt x="80516" y="445549"/>
                  </a:cubicBezTo>
                  <a:cubicBezTo>
                    <a:pt x="83555" y="440108"/>
                    <a:pt x="85050" y="438834"/>
                    <a:pt x="89142" y="432683"/>
                  </a:cubicBezTo>
                  <a:cubicBezTo>
                    <a:pt x="94313" y="424938"/>
                    <a:pt x="101543" y="424938"/>
                    <a:pt x="107203" y="414107"/>
                  </a:cubicBezTo>
                  <a:cubicBezTo>
                    <a:pt x="112865" y="403275"/>
                    <a:pt x="117006" y="412048"/>
                    <a:pt x="123721" y="416166"/>
                  </a:cubicBezTo>
                  <a:cubicBezTo>
                    <a:pt x="130435" y="420283"/>
                    <a:pt x="140728" y="419768"/>
                    <a:pt x="148987" y="418616"/>
                  </a:cubicBezTo>
                  <a:cubicBezTo>
                    <a:pt x="157245" y="417465"/>
                    <a:pt x="161877" y="421214"/>
                    <a:pt x="163960" y="424816"/>
                  </a:cubicBezTo>
                  <a:cubicBezTo>
                    <a:pt x="168371" y="431335"/>
                    <a:pt x="171361" y="438711"/>
                    <a:pt x="172708" y="446480"/>
                  </a:cubicBezTo>
                  <a:cubicBezTo>
                    <a:pt x="174792" y="458341"/>
                    <a:pt x="178909" y="438736"/>
                    <a:pt x="178909" y="434226"/>
                  </a:cubicBezTo>
                  <a:cubicBezTo>
                    <a:pt x="178909" y="429718"/>
                    <a:pt x="184570" y="420797"/>
                    <a:pt x="189226" y="417072"/>
                  </a:cubicBezTo>
                  <a:cubicBezTo>
                    <a:pt x="193882" y="413347"/>
                    <a:pt x="208831" y="415014"/>
                    <a:pt x="220692" y="416043"/>
                  </a:cubicBezTo>
                  <a:cubicBezTo>
                    <a:pt x="223853" y="416190"/>
                    <a:pt x="226867" y="417440"/>
                    <a:pt x="229171" y="419596"/>
                  </a:cubicBezTo>
                  <a:cubicBezTo>
                    <a:pt x="230004" y="416754"/>
                    <a:pt x="230984" y="413201"/>
                    <a:pt x="231621" y="410529"/>
                  </a:cubicBezTo>
                  <a:cubicBezTo>
                    <a:pt x="232626" y="406412"/>
                    <a:pt x="234709" y="402614"/>
                    <a:pt x="237650" y="39955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7" name="Freeform: Shape 1766">
              <a:extLst>
                <a:ext uri="{FF2B5EF4-FFF2-40B4-BE49-F238E27FC236}">
                  <a16:creationId xmlns:a16="http://schemas.microsoft.com/office/drawing/2014/main" xmlns="" id="{69CDDE93-C70D-908A-52C4-B16CFF43695F}"/>
                </a:ext>
              </a:extLst>
            </p:cNvPr>
            <p:cNvSpPr/>
            <p:nvPr/>
          </p:nvSpPr>
          <p:spPr>
            <a:xfrm>
              <a:off x="3480454" y="6196215"/>
              <a:ext cx="118146" cy="117702"/>
            </a:xfrm>
            <a:custGeom>
              <a:avLst/>
              <a:gdLst>
                <a:gd name="connsiteX0" fmla="*/ 115609 w 118146"/>
                <a:gd name="connsiteY0" fmla="*/ 89322 h 117702"/>
                <a:gd name="connsiteX1" fmla="*/ 89559 w 118146"/>
                <a:gd name="connsiteY1" fmla="*/ 87092 h 117702"/>
                <a:gd name="connsiteX2" fmla="*/ 62381 w 118146"/>
                <a:gd name="connsiteY2" fmla="*/ 72682 h 117702"/>
                <a:gd name="connsiteX3" fmla="*/ 19692 w 118146"/>
                <a:gd name="connsiteY3" fmla="*/ 37737 h 117702"/>
                <a:gd name="connsiteX4" fmla="*/ 10257 w 118146"/>
                <a:gd name="connsiteY4" fmla="*/ 28327 h 117702"/>
                <a:gd name="connsiteX5" fmla="*/ 6924 w 118146"/>
                <a:gd name="connsiteY5" fmla="*/ 19455 h 117702"/>
                <a:gd name="connsiteX6" fmla="*/ 4718 w 118146"/>
                <a:gd name="connsiteY6" fmla="*/ 3379 h 117702"/>
                <a:gd name="connsiteX7" fmla="*/ -183 w 118146"/>
                <a:gd name="connsiteY7" fmla="*/ -909 h 117702"/>
                <a:gd name="connsiteX8" fmla="*/ -183 w 118146"/>
                <a:gd name="connsiteY8" fmla="*/ 96405 h 117702"/>
                <a:gd name="connsiteX9" fmla="*/ 12217 w 118146"/>
                <a:gd name="connsiteY9" fmla="*/ 100865 h 117702"/>
                <a:gd name="connsiteX10" fmla="*/ 26308 w 118146"/>
                <a:gd name="connsiteY10" fmla="*/ 102237 h 117702"/>
                <a:gd name="connsiteX11" fmla="*/ 42458 w 118146"/>
                <a:gd name="connsiteY11" fmla="*/ 102605 h 117702"/>
                <a:gd name="connsiteX12" fmla="*/ 56230 w 118146"/>
                <a:gd name="connsiteY12" fmla="*/ 102923 h 117702"/>
                <a:gd name="connsiteX13" fmla="*/ 70321 w 118146"/>
                <a:gd name="connsiteY13" fmla="*/ 111892 h 117702"/>
                <a:gd name="connsiteX14" fmla="*/ 74757 w 118146"/>
                <a:gd name="connsiteY14" fmla="*/ 116794 h 117702"/>
                <a:gd name="connsiteX15" fmla="*/ 75051 w 118146"/>
                <a:gd name="connsiteY15" fmla="*/ 114883 h 117702"/>
                <a:gd name="connsiteX16" fmla="*/ 81717 w 118146"/>
                <a:gd name="connsiteY16" fmla="*/ 105447 h 117702"/>
                <a:gd name="connsiteX17" fmla="*/ 111663 w 118146"/>
                <a:gd name="connsiteY17" fmla="*/ 101575 h 117702"/>
                <a:gd name="connsiteX18" fmla="*/ 115609 w 118146"/>
                <a:gd name="connsiteY18" fmla="*/ 89322 h 117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8146" h="117702">
                  <a:moveTo>
                    <a:pt x="115609" y="89322"/>
                  </a:moveTo>
                  <a:cubicBezTo>
                    <a:pt x="108967" y="86553"/>
                    <a:pt x="98969" y="86553"/>
                    <a:pt x="89559" y="87092"/>
                  </a:cubicBezTo>
                  <a:cubicBezTo>
                    <a:pt x="80148" y="87631"/>
                    <a:pt x="75125" y="81015"/>
                    <a:pt x="62381" y="72682"/>
                  </a:cubicBezTo>
                  <a:cubicBezTo>
                    <a:pt x="49638" y="64351"/>
                    <a:pt x="23563" y="43839"/>
                    <a:pt x="19692" y="37737"/>
                  </a:cubicBezTo>
                  <a:cubicBezTo>
                    <a:pt x="15819" y="31635"/>
                    <a:pt x="15256" y="28327"/>
                    <a:pt x="10257" y="28327"/>
                  </a:cubicBezTo>
                  <a:cubicBezTo>
                    <a:pt x="5257" y="28327"/>
                    <a:pt x="1386" y="19455"/>
                    <a:pt x="6924" y="19455"/>
                  </a:cubicBezTo>
                  <a:cubicBezTo>
                    <a:pt x="12462" y="19455"/>
                    <a:pt x="9693" y="5585"/>
                    <a:pt x="4718" y="3379"/>
                  </a:cubicBezTo>
                  <a:cubicBezTo>
                    <a:pt x="1876" y="2105"/>
                    <a:pt x="1189" y="316"/>
                    <a:pt x="-183" y="-909"/>
                  </a:cubicBezTo>
                  <a:lnTo>
                    <a:pt x="-183" y="96405"/>
                  </a:lnTo>
                  <a:cubicBezTo>
                    <a:pt x="-183" y="96405"/>
                    <a:pt x="7389" y="103634"/>
                    <a:pt x="12217" y="100865"/>
                  </a:cubicBezTo>
                  <a:cubicBezTo>
                    <a:pt x="17045" y="98096"/>
                    <a:pt x="21505" y="100179"/>
                    <a:pt x="26308" y="102237"/>
                  </a:cubicBezTo>
                  <a:cubicBezTo>
                    <a:pt x="31111" y="104296"/>
                    <a:pt x="39370" y="105349"/>
                    <a:pt x="42458" y="102605"/>
                  </a:cubicBezTo>
                  <a:cubicBezTo>
                    <a:pt x="45545" y="99860"/>
                    <a:pt x="51402" y="97091"/>
                    <a:pt x="56230" y="102923"/>
                  </a:cubicBezTo>
                  <a:cubicBezTo>
                    <a:pt x="61058" y="108756"/>
                    <a:pt x="68263" y="110496"/>
                    <a:pt x="70321" y="111892"/>
                  </a:cubicBezTo>
                  <a:cubicBezTo>
                    <a:pt x="72086" y="113240"/>
                    <a:pt x="73605" y="114907"/>
                    <a:pt x="74757" y="116794"/>
                  </a:cubicBezTo>
                  <a:cubicBezTo>
                    <a:pt x="74953" y="116181"/>
                    <a:pt x="75051" y="115520"/>
                    <a:pt x="75051" y="114883"/>
                  </a:cubicBezTo>
                  <a:cubicBezTo>
                    <a:pt x="75051" y="109320"/>
                    <a:pt x="72845" y="105447"/>
                    <a:pt x="81717" y="105447"/>
                  </a:cubicBezTo>
                  <a:cubicBezTo>
                    <a:pt x="90588" y="105447"/>
                    <a:pt x="110536" y="106550"/>
                    <a:pt x="111663" y="101575"/>
                  </a:cubicBezTo>
                  <a:cubicBezTo>
                    <a:pt x="112791" y="96601"/>
                    <a:pt x="122274" y="92092"/>
                    <a:pt x="115609" y="8932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8" name="Freeform: Shape 1767">
              <a:extLst>
                <a:ext uri="{FF2B5EF4-FFF2-40B4-BE49-F238E27FC236}">
                  <a16:creationId xmlns:a16="http://schemas.microsoft.com/office/drawing/2014/main" xmlns="" id="{505F46B2-6512-3701-4B55-61C61BEE1320}"/>
                </a:ext>
              </a:extLst>
            </p:cNvPr>
            <p:cNvSpPr/>
            <p:nvPr/>
          </p:nvSpPr>
          <p:spPr>
            <a:xfrm>
              <a:off x="3318781" y="5015106"/>
              <a:ext cx="652789" cy="1175030"/>
            </a:xfrm>
            <a:custGeom>
              <a:avLst/>
              <a:gdLst>
                <a:gd name="connsiteX0" fmla="*/ 503547 w 652789"/>
                <a:gd name="connsiteY0" fmla="*/ 426610 h 1175030"/>
                <a:gd name="connsiteX1" fmla="*/ 500459 w 652789"/>
                <a:gd name="connsiteY1" fmla="*/ 409578 h 1175030"/>
                <a:gd name="connsiteX2" fmla="*/ 503547 w 652789"/>
                <a:gd name="connsiteY2" fmla="*/ 392424 h 1175030"/>
                <a:gd name="connsiteX3" fmla="*/ 501097 w 652789"/>
                <a:gd name="connsiteY3" fmla="*/ 370368 h 1175030"/>
                <a:gd name="connsiteX4" fmla="*/ 506267 w 652789"/>
                <a:gd name="connsiteY4" fmla="*/ 352307 h 1175030"/>
                <a:gd name="connsiteX5" fmla="*/ 511928 w 652789"/>
                <a:gd name="connsiteY5" fmla="*/ 327556 h 1175030"/>
                <a:gd name="connsiteX6" fmla="*/ 511414 w 652789"/>
                <a:gd name="connsiteY6" fmla="*/ 310010 h 1175030"/>
                <a:gd name="connsiteX7" fmla="*/ 524304 w 652789"/>
                <a:gd name="connsiteY7" fmla="*/ 292488 h 1175030"/>
                <a:gd name="connsiteX8" fmla="*/ 537733 w 652789"/>
                <a:gd name="connsiteY8" fmla="*/ 278568 h 1175030"/>
                <a:gd name="connsiteX9" fmla="*/ 551138 w 652789"/>
                <a:gd name="connsiteY9" fmla="*/ 261022 h 1175030"/>
                <a:gd name="connsiteX10" fmla="*/ 568293 w 652789"/>
                <a:gd name="connsiteY10" fmla="*/ 243867 h 1175030"/>
                <a:gd name="connsiteX11" fmla="*/ 583241 w 652789"/>
                <a:gd name="connsiteY11" fmla="*/ 224801 h 1175030"/>
                <a:gd name="connsiteX12" fmla="*/ 603361 w 652789"/>
                <a:gd name="connsiteY12" fmla="*/ 208799 h 1175030"/>
                <a:gd name="connsiteX13" fmla="*/ 635856 w 652789"/>
                <a:gd name="connsiteY13" fmla="*/ 190738 h 1175030"/>
                <a:gd name="connsiteX14" fmla="*/ 646688 w 652789"/>
                <a:gd name="connsiteY14" fmla="*/ 171672 h 1175030"/>
                <a:gd name="connsiteX15" fmla="*/ 650805 w 652789"/>
                <a:gd name="connsiteY15" fmla="*/ 157728 h 1175030"/>
                <a:gd name="connsiteX16" fmla="*/ 649776 w 652789"/>
                <a:gd name="connsiteY16" fmla="*/ 146896 h 1175030"/>
                <a:gd name="connsiteX17" fmla="*/ 645659 w 652789"/>
                <a:gd name="connsiteY17" fmla="*/ 135036 h 1175030"/>
                <a:gd name="connsiteX18" fmla="*/ 631739 w 652789"/>
                <a:gd name="connsiteY18" fmla="*/ 128860 h 1175030"/>
                <a:gd name="connsiteX19" fmla="*/ 619265 w 652789"/>
                <a:gd name="connsiteY19" fmla="*/ 128320 h 1175030"/>
                <a:gd name="connsiteX20" fmla="*/ 618824 w 652789"/>
                <a:gd name="connsiteY20" fmla="*/ 140206 h 1175030"/>
                <a:gd name="connsiteX21" fmla="*/ 611105 w 652789"/>
                <a:gd name="connsiteY21" fmla="*/ 170104 h 1175030"/>
                <a:gd name="connsiteX22" fmla="*/ 587873 w 652789"/>
                <a:gd name="connsiteY22" fmla="*/ 185592 h 1175030"/>
                <a:gd name="connsiteX23" fmla="*/ 578585 w 652789"/>
                <a:gd name="connsiteY23" fmla="*/ 194365 h 1175030"/>
                <a:gd name="connsiteX24" fmla="*/ 564151 w 652789"/>
                <a:gd name="connsiteY24" fmla="*/ 193850 h 1175030"/>
                <a:gd name="connsiteX25" fmla="*/ 548173 w 652789"/>
                <a:gd name="connsiteY25" fmla="*/ 198482 h 1175030"/>
                <a:gd name="connsiteX26" fmla="*/ 524427 w 652789"/>
                <a:gd name="connsiteY26" fmla="*/ 196031 h 1175030"/>
                <a:gd name="connsiteX27" fmla="*/ 501734 w 652789"/>
                <a:gd name="connsiteY27" fmla="*/ 192429 h 1175030"/>
                <a:gd name="connsiteX28" fmla="*/ 491417 w 652789"/>
                <a:gd name="connsiteY28" fmla="*/ 182112 h 1175030"/>
                <a:gd name="connsiteX29" fmla="*/ 502763 w 652789"/>
                <a:gd name="connsiteY29" fmla="*/ 157850 h 1175030"/>
                <a:gd name="connsiteX30" fmla="*/ 510115 w 652789"/>
                <a:gd name="connsiteY30" fmla="*/ 144446 h 1175030"/>
                <a:gd name="connsiteX31" fmla="*/ 517859 w 652789"/>
                <a:gd name="connsiteY31" fmla="*/ 133100 h 1175030"/>
                <a:gd name="connsiteX32" fmla="*/ 513202 w 652789"/>
                <a:gd name="connsiteY32" fmla="*/ 116582 h 1175030"/>
                <a:gd name="connsiteX33" fmla="*/ 476590 w 652789"/>
                <a:gd name="connsiteY33" fmla="*/ 101633 h 1175030"/>
                <a:gd name="connsiteX34" fmla="*/ 437381 w 652789"/>
                <a:gd name="connsiteY34" fmla="*/ 75853 h 1175030"/>
                <a:gd name="connsiteX35" fmla="*/ 409027 w 652789"/>
                <a:gd name="connsiteY35" fmla="*/ 67595 h 1175030"/>
                <a:gd name="connsiteX36" fmla="*/ 394053 w 652789"/>
                <a:gd name="connsiteY36" fmla="*/ 54189 h 1175030"/>
                <a:gd name="connsiteX37" fmla="*/ 378076 w 652789"/>
                <a:gd name="connsiteY37" fmla="*/ 40245 h 1175030"/>
                <a:gd name="connsiteX38" fmla="*/ 364646 w 652789"/>
                <a:gd name="connsiteY38" fmla="*/ 22724 h 1175030"/>
                <a:gd name="connsiteX39" fmla="*/ 347124 w 652789"/>
                <a:gd name="connsiteY39" fmla="*/ 6206 h 1175030"/>
                <a:gd name="connsiteX40" fmla="*/ 315658 w 652789"/>
                <a:gd name="connsiteY40" fmla="*/ 7236 h 1175030"/>
                <a:gd name="connsiteX41" fmla="*/ 305341 w 652789"/>
                <a:gd name="connsiteY41" fmla="*/ 24390 h 1175030"/>
                <a:gd name="connsiteX42" fmla="*/ 299141 w 652789"/>
                <a:gd name="connsiteY42" fmla="*/ 36643 h 1175030"/>
                <a:gd name="connsiteX43" fmla="*/ 290393 w 652789"/>
                <a:gd name="connsiteY43" fmla="*/ 14979 h 1175030"/>
                <a:gd name="connsiteX44" fmla="*/ 275419 w 652789"/>
                <a:gd name="connsiteY44" fmla="*/ 8780 h 1175030"/>
                <a:gd name="connsiteX45" fmla="*/ 250153 w 652789"/>
                <a:gd name="connsiteY45" fmla="*/ 6329 h 1175030"/>
                <a:gd name="connsiteX46" fmla="*/ 233636 w 652789"/>
                <a:gd name="connsiteY46" fmla="*/ 4270 h 1175030"/>
                <a:gd name="connsiteX47" fmla="*/ 215575 w 652789"/>
                <a:gd name="connsiteY47" fmla="*/ 22846 h 1175030"/>
                <a:gd name="connsiteX48" fmla="*/ 206949 w 652789"/>
                <a:gd name="connsiteY48" fmla="*/ 35712 h 1175030"/>
                <a:gd name="connsiteX49" fmla="*/ 209399 w 652789"/>
                <a:gd name="connsiteY49" fmla="*/ 40368 h 1175030"/>
                <a:gd name="connsiteX50" fmla="*/ 206949 w 652789"/>
                <a:gd name="connsiteY50" fmla="*/ 56885 h 1175030"/>
                <a:gd name="connsiteX51" fmla="*/ 204180 w 652789"/>
                <a:gd name="connsiteY51" fmla="*/ 67546 h 1175030"/>
                <a:gd name="connsiteX52" fmla="*/ 197318 w 652789"/>
                <a:gd name="connsiteY52" fmla="*/ 77176 h 1175030"/>
                <a:gd name="connsiteX53" fmla="*/ 177027 w 652789"/>
                <a:gd name="connsiteY53" fmla="*/ 87126 h 1175030"/>
                <a:gd name="connsiteX54" fmla="*/ 163279 w 652789"/>
                <a:gd name="connsiteY54" fmla="*/ 96757 h 1175030"/>
                <a:gd name="connsiteX55" fmla="*/ 162593 w 652789"/>
                <a:gd name="connsiteY55" fmla="*/ 107442 h 1175030"/>
                <a:gd name="connsiteX56" fmla="*/ 162225 w 652789"/>
                <a:gd name="connsiteY56" fmla="*/ 120160 h 1175030"/>
                <a:gd name="connsiteX57" fmla="*/ 161882 w 652789"/>
                <a:gd name="connsiteY57" fmla="*/ 135280 h 1175030"/>
                <a:gd name="connsiteX58" fmla="*/ 166024 w 652789"/>
                <a:gd name="connsiteY58" fmla="*/ 147999 h 1175030"/>
                <a:gd name="connsiteX59" fmla="*/ 159824 w 652789"/>
                <a:gd name="connsiteY59" fmla="*/ 158316 h 1175030"/>
                <a:gd name="connsiteX60" fmla="*/ 165337 w 652789"/>
                <a:gd name="connsiteY60" fmla="*/ 168634 h 1175030"/>
                <a:gd name="connsiteX61" fmla="*/ 169455 w 652789"/>
                <a:gd name="connsiteY61" fmla="*/ 178951 h 1175030"/>
                <a:gd name="connsiteX62" fmla="*/ 159137 w 652789"/>
                <a:gd name="connsiteY62" fmla="*/ 185151 h 1175030"/>
                <a:gd name="connsiteX63" fmla="*/ 148477 w 652789"/>
                <a:gd name="connsiteY63" fmla="*/ 194781 h 1175030"/>
                <a:gd name="connsiteX64" fmla="*/ 143576 w 652789"/>
                <a:gd name="connsiteY64" fmla="*/ 209485 h 1175030"/>
                <a:gd name="connsiteX65" fmla="*/ 131886 w 652789"/>
                <a:gd name="connsiteY65" fmla="*/ 222547 h 1175030"/>
                <a:gd name="connsiteX66" fmla="*/ 123628 w 652789"/>
                <a:gd name="connsiteY66" fmla="*/ 235952 h 1175030"/>
                <a:gd name="connsiteX67" fmla="*/ 120540 w 652789"/>
                <a:gd name="connsiteY67" fmla="*/ 252812 h 1175030"/>
                <a:gd name="connsiteX68" fmla="*/ 113311 w 652789"/>
                <a:gd name="connsiteY68" fmla="*/ 265874 h 1175030"/>
                <a:gd name="connsiteX69" fmla="*/ 117771 w 652789"/>
                <a:gd name="connsiteY69" fmla="*/ 278250 h 1175030"/>
                <a:gd name="connsiteX70" fmla="*/ 118114 w 652789"/>
                <a:gd name="connsiteY70" fmla="*/ 290306 h 1175030"/>
                <a:gd name="connsiteX71" fmla="*/ 115026 w 652789"/>
                <a:gd name="connsiteY71" fmla="*/ 301310 h 1175030"/>
                <a:gd name="connsiteX72" fmla="*/ 106082 w 652789"/>
                <a:gd name="connsiteY72" fmla="*/ 309887 h 1175030"/>
                <a:gd name="connsiteX73" fmla="*/ 101964 w 652789"/>
                <a:gd name="connsiteY73" fmla="*/ 325718 h 1175030"/>
                <a:gd name="connsiteX74" fmla="*/ 94613 w 652789"/>
                <a:gd name="connsiteY74" fmla="*/ 338437 h 1175030"/>
                <a:gd name="connsiteX75" fmla="*/ 95985 w 652789"/>
                <a:gd name="connsiteY75" fmla="*/ 352185 h 1175030"/>
                <a:gd name="connsiteX76" fmla="*/ 102185 w 652789"/>
                <a:gd name="connsiteY76" fmla="*/ 360443 h 1175030"/>
                <a:gd name="connsiteX77" fmla="*/ 104930 w 652789"/>
                <a:gd name="connsiteY77" fmla="*/ 372476 h 1175030"/>
                <a:gd name="connsiteX78" fmla="*/ 109414 w 652789"/>
                <a:gd name="connsiteY78" fmla="*/ 386248 h 1175030"/>
                <a:gd name="connsiteX79" fmla="*/ 111473 w 652789"/>
                <a:gd name="connsiteY79" fmla="*/ 395855 h 1175030"/>
                <a:gd name="connsiteX80" fmla="*/ 113923 w 652789"/>
                <a:gd name="connsiteY80" fmla="*/ 408255 h 1175030"/>
                <a:gd name="connsiteX81" fmla="*/ 121275 w 652789"/>
                <a:gd name="connsiteY81" fmla="*/ 416489 h 1175030"/>
                <a:gd name="connsiteX82" fmla="*/ 119217 w 652789"/>
                <a:gd name="connsiteY82" fmla="*/ 433006 h 1175030"/>
                <a:gd name="connsiteX83" fmla="*/ 111301 w 652789"/>
                <a:gd name="connsiteY83" fmla="*/ 447710 h 1175030"/>
                <a:gd name="connsiteX84" fmla="*/ 103729 w 652789"/>
                <a:gd name="connsiteY84" fmla="*/ 464864 h 1175030"/>
                <a:gd name="connsiteX85" fmla="*/ 97872 w 652789"/>
                <a:gd name="connsiteY85" fmla="*/ 479298 h 1175030"/>
                <a:gd name="connsiteX86" fmla="*/ 99955 w 652789"/>
                <a:gd name="connsiteY86" fmla="*/ 492384 h 1175030"/>
                <a:gd name="connsiteX87" fmla="*/ 103043 w 652789"/>
                <a:gd name="connsiteY87" fmla="*/ 503731 h 1175030"/>
                <a:gd name="connsiteX88" fmla="*/ 96843 w 652789"/>
                <a:gd name="connsiteY88" fmla="*/ 515077 h 1175030"/>
                <a:gd name="connsiteX89" fmla="*/ 85839 w 652789"/>
                <a:gd name="connsiteY89" fmla="*/ 524684 h 1175030"/>
                <a:gd name="connsiteX90" fmla="*/ 77262 w 652789"/>
                <a:gd name="connsiteY90" fmla="*/ 537084 h 1175030"/>
                <a:gd name="connsiteX91" fmla="*/ 77262 w 652789"/>
                <a:gd name="connsiteY91" fmla="*/ 548087 h 1175030"/>
                <a:gd name="connsiteX92" fmla="*/ 78635 w 652789"/>
                <a:gd name="connsiteY92" fmla="*/ 579725 h 1175030"/>
                <a:gd name="connsiteX93" fmla="*/ 81722 w 652789"/>
                <a:gd name="connsiteY93" fmla="*/ 593472 h 1175030"/>
                <a:gd name="connsiteX94" fmla="*/ 85496 w 652789"/>
                <a:gd name="connsiteY94" fmla="*/ 608176 h 1175030"/>
                <a:gd name="connsiteX95" fmla="*/ 73243 w 652789"/>
                <a:gd name="connsiteY95" fmla="*/ 614376 h 1175030"/>
                <a:gd name="connsiteX96" fmla="*/ 67754 w 652789"/>
                <a:gd name="connsiteY96" fmla="*/ 631922 h 1175030"/>
                <a:gd name="connsiteX97" fmla="*/ 63269 w 652789"/>
                <a:gd name="connsiteY97" fmla="*/ 644984 h 1175030"/>
                <a:gd name="connsiteX98" fmla="*/ 59152 w 652789"/>
                <a:gd name="connsiteY98" fmla="*/ 657360 h 1175030"/>
                <a:gd name="connsiteX99" fmla="*/ 56408 w 652789"/>
                <a:gd name="connsiteY99" fmla="*/ 680396 h 1175030"/>
                <a:gd name="connsiteX100" fmla="*/ 52952 w 652789"/>
                <a:gd name="connsiteY100" fmla="*/ 694144 h 1175030"/>
                <a:gd name="connsiteX101" fmla="*/ 53295 w 652789"/>
                <a:gd name="connsiteY101" fmla="*/ 708602 h 1175030"/>
                <a:gd name="connsiteX102" fmla="*/ 54324 w 652789"/>
                <a:gd name="connsiteY102" fmla="*/ 731295 h 1175030"/>
                <a:gd name="connsiteX103" fmla="*/ 57437 w 652789"/>
                <a:gd name="connsiteY103" fmla="*/ 738647 h 1175030"/>
                <a:gd name="connsiteX104" fmla="*/ 56064 w 652789"/>
                <a:gd name="connsiteY104" fmla="*/ 745852 h 1175030"/>
                <a:gd name="connsiteX105" fmla="*/ 46433 w 652789"/>
                <a:gd name="connsiteY105" fmla="*/ 753081 h 1175030"/>
                <a:gd name="connsiteX106" fmla="*/ 49178 w 652789"/>
                <a:gd name="connsiteY106" fmla="*/ 782317 h 1175030"/>
                <a:gd name="connsiteX107" fmla="*/ 53638 w 652789"/>
                <a:gd name="connsiteY107" fmla="*/ 792978 h 1175030"/>
                <a:gd name="connsiteX108" fmla="*/ 57437 w 652789"/>
                <a:gd name="connsiteY108" fmla="*/ 807069 h 1175030"/>
                <a:gd name="connsiteX109" fmla="*/ 58466 w 652789"/>
                <a:gd name="connsiteY109" fmla="*/ 822189 h 1175030"/>
                <a:gd name="connsiteX110" fmla="*/ 60917 w 652789"/>
                <a:gd name="connsiteY110" fmla="*/ 835961 h 1175030"/>
                <a:gd name="connsiteX111" fmla="*/ 77777 w 652789"/>
                <a:gd name="connsiteY111" fmla="*/ 841450 h 1175030"/>
                <a:gd name="connsiteX112" fmla="*/ 64691 w 652789"/>
                <a:gd name="connsiteY112" fmla="*/ 851424 h 1175030"/>
                <a:gd name="connsiteX113" fmla="*/ 48884 w 652789"/>
                <a:gd name="connsiteY113" fmla="*/ 849709 h 1175030"/>
                <a:gd name="connsiteX114" fmla="*/ 53344 w 652789"/>
                <a:gd name="connsiteY114" fmla="*/ 856938 h 1175030"/>
                <a:gd name="connsiteX115" fmla="*/ 66063 w 652789"/>
                <a:gd name="connsiteY115" fmla="*/ 863800 h 1175030"/>
                <a:gd name="connsiteX116" fmla="*/ 70548 w 652789"/>
                <a:gd name="connsiteY116" fmla="*/ 876519 h 1175030"/>
                <a:gd name="connsiteX117" fmla="*/ 57486 w 652789"/>
                <a:gd name="connsiteY117" fmla="*/ 887890 h 1175030"/>
                <a:gd name="connsiteX118" fmla="*/ 60573 w 652789"/>
                <a:gd name="connsiteY118" fmla="*/ 901295 h 1175030"/>
                <a:gd name="connsiteX119" fmla="*/ 57143 w 652789"/>
                <a:gd name="connsiteY119" fmla="*/ 912984 h 1175030"/>
                <a:gd name="connsiteX120" fmla="*/ 59887 w 652789"/>
                <a:gd name="connsiteY120" fmla="*/ 926389 h 1175030"/>
                <a:gd name="connsiteX121" fmla="*/ 51972 w 652789"/>
                <a:gd name="connsiteY121" fmla="*/ 936706 h 1175030"/>
                <a:gd name="connsiteX122" fmla="*/ 49913 w 652789"/>
                <a:gd name="connsiteY122" fmla="*/ 955968 h 1175030"/>
                <a:gd name="connsiteX123" fmla="*/ 39596 w 652789"/>
                <a:gd name="connsiteY123" fmla="*/ 963884 h 1175030"/>
                <a:gd name="connsiteX124" fmla="*/ 34082 w 652789"/>
                <a:gd name="connsiteY124" fmla="*/ 976602 h 1175030"/>
                <a:gd name="connsiteX125" fmla="*/ 38224 w 652789"/>
                <a:gd name="connsiteY125" fmla="*/ 985204 h 1175030"/>
                <a:gd name="connsiteX126" fmla="*/ 40282 w 652789"/>
                <a:gd name="connsiteY126" fmla="*/ 998266 h 1175030"/>
                <a:gd name="connsiteX127" fmla="*/ 30995 w 652789"/>
                <a:gd name="connsiteY127" fmla="*/ 1008239 h 1175030"/>
                <a:gd name="connsiteX128" fmla="*/ 25505 w 652789"/>
                <a:gd name="connsiteY128" fmla="*/ 1024046 h 1175030"/>
                <a:gd name="connsiteX129" fmla="*/ 14159 w 652789"/>
                <a:gd name="connsiteY129" fmla="*/ 1034363 h 1175030"/>
                <a:gd name="connsiteX130" fmla="*/ 1072 w 652789"/>
                <a:gd name="connsiteY130" fmla="*/ 1041935 h 1175030"/>
                <a:gd name="connsiteX131" fmla="*/ 1416 w 652789"/>
                <a:gd name="connsiteY131" fmla="*/ 1075631 h 1175030"/>
                <a:gd name="connsiteX132" fmla="*/ 8302 w 652789"/>
                <a:gd name="connsiteY132" fmla="*/ 1085263 h 1175030"/>
                <a:gd name="connsiteX133" fmla="*/ 13203 w 652789"/>
                <a:gd name="connsiteY133" fmla="*/ 1099010 h 1175030"/>
                <a:gd name="connsiteX134" fmla="*/ 22466 w 652789"/>
                <a:gd name="connsiteY134" fmla="*/ 1099010 h 1175030"/>
                <a:gd name="connsiteX135" fmla="*/ 31754 w 652789"/>
                <a:gd name="connsiteY135" fmla="*/ 1095923 h 1175030"/>
                <a:gd name="connsiteX136" fmla="*/ 41042 w 652789"/>
                <a:gd name="connsiteY136" fmla="*/ 1100824 h 1175030"/>
                <a:gd name="connsiteX137" fmla="*/ 43787 w 652789"/>
                <a:gd name="connsiteY137" fmla="*/ 1109769 h 1175030"/>
                <a:gd name="connsiteX138" fmla="*/ 40013 w 652789"/>
                <a:gd name="connsiteY138" fmla="*/ 1121458 h 1175030"/>
                <a:gd name="connsiteX139" fmla="*/ 40013 w 652789"/>
                <a:gd name="connsiteY139" fmla="*/ 1140377 h 1175030"/>
                <a:gd name="connsiteX140" fmla="*/ 52732 w 652789"/>
                <a:gd name="connsiteY140" fmla="*/ 1151037 h 1175030"/>
                <a:gd name="connsiteX141" fmla="*/ 67190 w 652789"/>
                <a:gd name="connsiteY141" fmla="*/ 1156894 h 1175030"/>
                <a:gd name="connsiteX142" fmla="*/ 100200 w 652789"/>
                <a:gd name="connsiteY142" fmla="*/ 1156894 h 1175030"/>
                <a:gd name="connsiteX143" fmla="*/ 130097 w 652789"/>
                <a:gd name="connsiteY143" fmla="*/ 1159345 h 1175030"/>
                <a:gd name="connsiteX144" fmla="*/ 148673 w 652789"/>
                <a:gd name="connsiteY144" fmla="*/ 1161403 h 1175030"/>
                <a:gd name="connsiteX145" fmla="*/ 163818 w 652789"/>
                <a:gd name="connsiteY145" fmla="*/ 1167947 h 1175030"/>
                <a:gd name="connsiteX146" fmla="*/ 170729 w 652789"/>
                <a:gd name="connsiteY146" fmla="*/ 1174122 h 1175030"/>
                <a:gd name="connsiteX147" fmla="*/ 168278 w 652789"/>
                <a:gd name="connsiteY147" fmla="*/ 1159100 h 1175030"/>
                <a:gd name="connsiteX148" fmla="*/ 147497 w 652789"/>
                <a:gd name="connsiteY148" fmla="*/ 1117439 h 1175030"/>
                <a:gd name="connsiteX149" fmla="*/ 151639 w 652789"/>
                <a:gd name="connsiteY149" fmla="*/ 1088032 h 1175030"/>
                <a:gd name="connsiteX150" fmla="*/ 168008 w 652789"/>
                <a:gd name="connsiteY150" fmla="*/ 1076097 h 1175030"/>
                <a:gd name="connsiteX151" fmla="*/ 192956 w 652789"/>
                <a:gd name="connsiteY151" fmla="*/ 1061957 h 1175030"/>
                <a:gd name="connsiteX152" fmla="*/ 207366 w 652789"/>
                <a:gd name="connsiteY152" fmla="*/ 1017846 h 1175030"/>
                <a:gd name="connsiteX153" fmla="*/ 236209 w 652789"/>
                <a:gd name="connsiteY153" fmla="*/ 996232 h 1175030"/>
                <a:gd name="connsiteX154" fmla="*/ 256182 w 652789"/>
                <a:gd name="connsiteY154" fmla="*/ 980155 h 1175030"/>
                <a:gd name="connsiteX155" fmla="*/ 253119 w 652789"/>
                <a:gd name="connsiteY155" fmla="*/ 971824 h 1175030"/>
                <a:gd name="connsiteX156" fmla="*/ 257285 w 652789"/>
                <a:gd name="connsiteY156" fmla="*/ 956581 h 1175030"/>
                <a:gd name="connsiteX157" fmla="*/ 249247 w 652789"/>
                <a:gd name="connsiteY157" fmla="*/ 943274 h 1175030"/>
                <a:gd name="connsiteX158" fmla="*/ 221800 w 652789"/>
                <a:gd name="connsiteY158" fmla="*/ 937172 h 1175030"/>
                <a:gd name="connsiteX159" fmla="*/ 209326 w 652789"/>
                <a:gd name="connsiteY159" fmla="*/ 923595 h 1175030"/>
                <a:gd name="connsiteX160" fmla="*/ 198225 w 652789"/>
                <a:gd name="connsiteY160" fmla="*/ 910558 h 1175030"/>
                <a:gd name="connsiteX161" fmla="*/ 204890 w 652789"/>
                <a:gd name="connsiteY161" fmla="*/ 886714 h 1175030"/>
                <a:gd name="connsiteX162" fmla="*/ 225402 w 652789"/>
                <a:gd name="connsiteY162" fmla="*/ 865638 h 1175030"/>
                <a:gd name="connsiteX163" fmla="*/ 246477 w 652789"/>
                <a:gd name="connsiteY163" fmla="*/ 855395 h 1175030"/>
                <a:gd name="connsiteX164" fmla="*/ 261451 w 652789"/>
                <a:gd name="connsiteY164" fmla="*/ 852331 h 1175030"/>
                <a:gd name="connsiteX165" fmla="*/ 267259 w 652789"/>
                <a:gd name="connsiteY165" fmla="*/ 837358 h 1175030"/>
                <a:gd name="connsiteX166" fmla="*/ 274758 w 652789"/>
                <a:gd name="connsiteY166" fmla="*/ 820449 h 1175030"/>
                <a:gd name="connsiteX167" fmla="*/ 275027 w 652789"/>
                <a:gd name="connsiteY167" fmla="*/ 798540 h 1175030"/>
                <a:gd name="connsiteX168" fmla="*/ 285834 w 652789"/>
                <a:gd name="connsiteY168" fmla="*/ 783591 h 1175030"/>
                <a:gd name="connsiteX169" fmla="*/ 300808 w 652789"/>
                <a:gd name="connsiteY169" fmla="*/ 779131 h 1175030"/>
                <a:gd name="connsiteX170" fmla="*/ 295000 w 652789"/>
                <a:gd name="connsiteY170" fmla="*/ 772220 h 1175030"/>
                <a:gd name="connsiteX171" fmla="*/ 285565 w 652789"/>
                <a:gd name="connsiteY171" fmla="*/ 764452 h 1175030"/>
                <a:gd name="connsiteX172" fmla="*/ 291667 w 652789"/>
                <a:gd name="connsiteY172" fmla="*/ 758889 h 1175030"/>
                <a:gd name="connsiteX173" fmla="*/ 303307 w 652789"/>
                <a:gd name="connsiteY173" fmla="*/ 761340 h 1175030"/>
                <a:gd name="connsiteX174" fmla="*/ 314678 w 652789"/>
                <a:gd name="connsiteY174" fmla="*/ 770480 h 1175030"/>
                <a:gd name="connsiteX175" fmla="*/ 327691 w 652789"/>
                <a:gd name="connsiteY175" fmla="*/ 763546 h 1175030"/>
                <a:gd name="connsiteX176" fmla="*/ 326588 w 652789"/>
                <a:gd name="connsiteY176" fmla="*/ 748572 h 1175030"/>
                <a:gd name="connsiteX177" fmla="*/ 318820 w 652789"/>
                <a:gd name="connsiteY177" fmla="*/ 740240 h 1175030"/>
                <a:gd name="connsiteX178" fmla="*/ 309017 w 652789"/>
                <a:gd name="connsiteY178" fmla="*/ 746906 h 1175030"/>
                <a:gd name="connsiteX179" fmla="*/ 302107 w 652789"/>
                <a:gd name="connsiteY179" fmla="*/ 751342 h 1175030"/>
                <a:gd name="connsiteX180" fmla="*/ 293505 w 652789"/>
                <a:gd name="connsiteY180" fmla="*/ 743573 h 1175030"/>
                <a:gd name="connsiteX181" fmla="*/ 279634 w 652789"/>
                <a:gd name="connsiteY181" fmla="*/ 734996 h 1175030"/>
                <a:gd name="connsiteX182" fmla="*/ 282967 w 652789"/>
                <a:gd name="connsiteY182" fmla="*/ 716420 h 1175030"/>
                <a:gd name="connsiteX183" fmla="*/ 277698 w 652789"/>
                <a:gd name="connsiteY183" fmla="*/ 704167 h 1175030"/>
                <a:gd name="connsiteX184" fmla="*/ 281864 w 652789"/>
                <a:gd name="connsiteY184" fmla="*/ 690566 h 1175030"/>
                <a:gd name="connsiteX185" fmla="*/ 298504 w 652789"/>
                <a:gd name="connsiteY185" fmla="*/ 693017 h 1175030"/>
                <a:gd name="connsiteX186" fmla="*/ 306248 w 652789"/>
                <a:gd name="connsiteY186" fmla="*/ 697183 h 1175030"/>
                <a:gd name="connsiteX187" fmla="*/ 315683 w 652789"/>
                <a:gd name="connsiteY187" fmla="*/ 701618 h 1175030"/>
                <a:gd name="connsiteX188" fmla="*/ 330386 w 652789"/>
                <a:gd name="connsiteY188" fmla="*/ 704951 h 1175030"/>
                <a:gd name="connsiteX189" fmla="*/ 347002 w 652789"/>
                <a:gd name="connsiteY189" fmla="*/ 701349 h 1175030"/>
                <a:gd name="connsiteX190" fmla="*/ 372807 w 652789"/>
                <a:gd name="connsiteY190" fmla="*/ 684709 h 1175030"/>
                <a:gd name="connsiteX191" fmla="*/ 364744 w 652789"/>
                <a:gd name="connsiteY191" fmla="*/ 669172 h 1175030"/>
                <a:gd name="connsiteX192" fmla="*/ 372096 w 652789"/>
                <a:gd name="connsiteY192" fmla="*/ 656429 h 1175030"/>
                <a:gd name="connsiteX193" fmla="*/ 376997 w 652789"/>
                <a:gd name="connsiteY193" fmla="*/ 640353 h 1175030"/>
                <a:gd name="connsiteX194" fmla="*/ 375331 w 652789"/>
                <a:gd name="connsiteY194" fmla="*/ 631751 h 1175030"/>
                <a:gd name="connsiteX195" fmla="*/ 369523 w 652789"/>
                <a:gd name="connsiteY195" fmla="*/ 621949 h 1175030"/>
                <a:gd name="connsiteX196" fmla="*/ 377830 w 652789"/>
                <a:gd name="connsiteY196" fmla="*/ 618077 h 1175030"/>
                <a:gd name="connsiteX197" fmla="*/ 383663 w 652789"/>
                <a:gd name="connsiteY197" fmla="*/ 621949 h 1175030"/>
                <a:gd name="connsiteX198" fmla="*/ 391431 w 652789"/>
                <a:gd name="connsiteY198" fmla="*/ 620013 h 1175030"/>
                <a:gd name="connsiteX199" fmla="*/ 408586 w 652789"/>
                <a:gd name="connsiteY199" fmla="*/ 621385 h 1175030"/>
                <a:gd name="connsiteX200" fmla="*/ 440444 w 652789"/>
                <a:gd name="connsiteY200" fmla="*/ 614376 h 1175030"/>
                <a:gd name="connsiteX201" fmla="*/ 477424 w 652789"/>
                <a:gd name="connsiteY201" fmla="*/ 605505 h 1175030"/>
                <a:gd name="connsiteX202" fmla="*/ 527686 w 652789"/>
                <a:gd name="connsiteY202" fmla="*/ 576686 h 1175030"/>
                <a:gd name="connsiteX203" fmla="*/ 548394 w 652789"/>
                <a:gd name="connsiteY203" fmla="*/ 548577 h 1175030"/>
                <a:gd name="connsiteX204" fmla="*/ 555035 w 652789"/>
                <a:gd name="connsiteY204" fmla="*/ 522699 h 1175030"/>
                <a:gd name="connsiteX205" fmla="*/ 535087 w 652789"/>
                <a:gd name="connsiteY205" fmla="*/ 507186 h 1175030"/>
                <a:gd name="connsiteX206" fmla="*/ 535822 w 652789"/>
                <a:gd name="connsiteY206" fmla="*/ 492482 h 1175030"/>
                <a:gd name="connsiteX207" fmla="*/ 532857 w 652789"/>
                <a:gd name="connsiteY207" fmla="*/ 473269 h 1175030"/>
                <a:gd name="connsiteX208" fmla="*/ 510801 w 652789"/>
                <a:gd name="connsiteY208" fmla="*/ 458566 h 1175030"/>
                <a:gd name="connsiteX209" fmla="*/ 496097 w 652789"/>
                <a:gd name="connsiteY209" fmla="*/ 453371 h 1175030"/>
                <a:gd name="connsiteX210" fmla="*/ 511634 w 652789"/>
                <a:gd name="connsiteY210" fmla="*/ 448200 h 1175030"/>
                <a:gd name="connsiteX211" fmla="*/ 515629 w 652789"/>
                <a:gd name="connsiteY211" fmla="*/ 449400 h 1175030"/>
                <a:gd name="connsiteX212" fmla="*/ 503547 w 652789"/>
                <a:gd name="connsiteY212" fmla="*/ 426610 h 11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652789" h="1175030">
                  <a:moveTo>
                    <a:pt x="503547" y="426610"/>
                  </a:moveTo>
                  <a:cubicBezTo>
                    <a:pt x="499430" y="421954"/>
                    <a:pt x="501097" y="415778"/>
                    <a:pt x="500459" y="409578"/>
                  </a:cubicBezTo>
                  <a:cubicBezTo>
                    <a:pt x="499822" y="403378"/>
                    <a:pt x="499430" y="398746"/>
                    <a:pt x="503547" y="392424"/>
                  </a:cubicBezTo>
                  <a:cubicBezTo>
                    <a:pt x="507664" y="386101"/>
                    <a:pt x="503033" y="379533"/>
                    <a:pt x="501097" y="370368"/>
                  </a:cubicBezTo>
                  <a:cubicBezTo>
                    <a:pt x="499160" y="361203"/>
                    <a:pt x="501611" y="357478"/>
                    <a:pt x="506267" y="352307"/>
                  </a:cubicBezTo>
                  <a:cubicBezTo>
                    <a:pt x="510924" y="347136"/>
                    <a:pt x="507297" y="334785"/>
                    <a:pt x="511928" y="327556"/>
                  </a:cubicBezTo>
                  <a:cubicBezTo>
                    <a:pt x="516560" y="320327"/>
                    <a:pt x="512443" y="316724"/>
                    <a:pt x="511414" y="310010"/>
                  </a:cubicBezTo>
                  <a:cubicBezTo>
                    <a:pt x="510385" y="303295"/>
                    <a:pt x="517099" y="296605"/>
                    <a:pt x="524304" y="292488"/>
                  </a:cubicBezTo>
                  <a:cubicBezTo>
                    <a:pt x="531509" y="288370"/>
                    <a:pt x="529475" y="282170"/>
                    <a:pt x="537733" y="278568"/>
                  </a:cubicBezTo>
                  <a:cubicBezTo>
                    <a:pt x="545992" y="274966"/>
                    <a:pt x="545453" y="269795"/>
                    <a:pt x="551138" y="261022"/>
                  </a:cubicBezTo>
                  <a:cubicBezTo>
                    <a:pt x="556824" y="252248"/>
                    <a:pt x="562999" y="251734"/>
                    <a:pt x="568293" y="243867"/>
                  </a:cubicBezTo>
                  <a:cubicBezTo>
                    <a:pt x="573586" y="236001"/>
                    <a:pt x="576527" y="234604"/>
                    <a:pt x="583241" y="224801"/>
                  </a:cubicBezTo>
                  <a:cubicBezTo>
                    <a:pt x="589956" y="214999"/>
                    <a:pt x="596132" y="214484"/>
                    <a:pt x="603361" y="208799"/>
                  </a:cubicBezTo>
                  <a:cubicBezTo>
                    <a:pt x="610590" y="203113"/>
                    <a:pt x="616766" y="194880"/>
                    <a:pt x="635856" y="190738"/>
                  </a:cubicBezTo>
                  <a:cubicBezTo>
                    <a:pt x="654946" y="186596"/>
                    <a:pt x="647202" y="178877"/>
                    <a:pt x="646688" y="171672"/>
                  </a:cubicBezTo>
                  <a:cubicBezTo>
                    <a:pt x="646173" y="164467"/>
                    <a:pt x="647202" y="161870"/>
                    <a:pt x="650805" y="157728"/>
                  </a:cubicBezTo>
                  <a:cubicBezTo>
                    <a:pt x="654407" y="153586"/>
                    <a:pt x="651834" y="149494"/>
                    <a:pt x="649776" y="146896"/>
                  </a:cubicBezTo>
                  <a:cubicBezTo>
                    <a:pt x="647178" y="143466"/>
                    <a:pt x="645757" y="139324"/>
                    <a:pt x="645659" y="135036"/>
                  </a:cubicBezTo>
                  <a:cubicBezTo>
                    <a:pt x="645659" y="130404"/>
                    <a:pt x="639973" y="128860"/>
                    <a:pt x="631739" y="128860"/>
                  </a:cubicBezTo>
                  <a:cubicBezTo>
                    <a:pt x="627475" y="128860"/>
                    <a:pt x="622794" y="128566"/>
                    <a:pt x="619265" y="128320"/>
                  </a:cubicBezTo>
                  <a:cubicBezTo>
                    <a:pt x="619020" y="131531"/>
                    <a:pt x="618824" y="134938"/>
                    <a:pt x="618824" y="140206"/>
                  </a:cubicBezTo>
                  <a:cubicBezTo>
                    <a:pt x="618824" y="148955"/>
                    <a:pt x="621937" y="162262"/>
                    <a:pt x="611105" y="170104"/>
                  </a:cubicBezTo>
                  <a:cubicBezTo>
                    <a:pt x="600273" y="177945"/>
                    <a:pt x="588388" y="177848"/>
                    <a:pt x="587873" y="185592"/>
                  </a:cubicBezTo>
                  <a:cubicBezTo>
                    <a:pt x="587358" y="193335"/>
                    <a:pt x="582727" y="195909"/>
                    <a:pt x="578585" y="194365"/>
                  </a:cubicBezTo>
                  <a:cubicBezTo>
                    <a:pt x="574444" y="192821"/>
                    <a:pt x="569837" y="188679"/>
                    <a:pt x="564151" y="193850"/>
                  </a:cubicBezTo>
                  <a:cubicBezTo>
                    <a:pt x="558466" y="199021"/>
                    <a:pt x="557461" y="199511"/>
                    <a:pt x="548173" y="198482"/>
                  </a:cubicBezTo>
                  <a:cubicBezTo>
                    <a:pt x="538885" y="197453"/>
                    <a:pt x="531656" y="197967"/>
                    <a:pt x="524427" y="196031"/>
                  </a:cubicBezTo>
                  <a:cubicBezTo>
                    <a:pt x="517148" y="193458"/>
                    <a:pt x="509453" y="192233"/>
                    <a:pt x="501734" y="192429"/>
                  </a:cubicBezTo>
                  <a:cubicBezTo>
                    <a:pt x="489873" y="192429"/>
                    <a:pt x="480070" y="192429"/>
                    <a:pt x="491417" y="182112"/>
                  </a:cubicBezTo>
                  <a:cubicBezTo>
                    <a:pt x="502763" y="171795"/>
                    <a:pt x="502248" y="169197"/>
                    <a:pt x="502763" y="157850"/>
                  </a:cubicBezTo>
                  <a:cubicBezTo>
                    <a:pt x="503278" y="146504"/>
                    <a:pt x="504331" y="148562"/>
                    <a:pt x="510115" y="144446"/>
                  </a:cubicBezTo>
                  <a:cubicBezTo>
                    <a:pt x="515898" y="140329"/>
                    <a:pt x="515286" y="140329"/>
                    <a:pt x="517859" y="133100"/>
                  </a:cubicBezTo>
                  <a:cubicBezTo>
                    <a:pt x="520432" y="125870"/>
                    <a:pt x="520947" y="123812"/>
                    <a:pt x="513202" y="116582"/>
                  </a:cubicBezTo>
                  <a:cubicBezTo>
                    <a:pt x="505459" y="109353"/>
                    <a:pt x="487422" y="108863"/>
                    <a:pt x="476590" y="101633"/>
                  </a:cubicBezTo>
                  <a:cubicBezTo>
                    <a:pt x="465759" y="94404"/>
                    <a:pt x="449756" y="75338"/>
                    <a:pt x="437381" y="75853"/>
                  </a:cubicBezTo>
                  <a:cubicBezTo>
                    <a:pt x="425005" y="76367"/>
                    <a:pt x="412629" y="74824"/>
                    <a:pt x="409027" y="67595"/>
                  </a:cubicBezTo>
                  <a:cubicBezTo>
                    <a:pt x="406086" y="61247"/>
                    <a:pt x="400670" y="56395"/>
                    <a:pt x="394053" y="54189"/>
                  </a:cubicBezTo>
                  <a:cubicBezTo>
                    <a:pt x="387363" y="51592"/>
                    <a:pt x="383222" y="47990"/>
                    <a:pt x="378076" y="40245"/>
                  </a:cubicBezTo>
                  <a:cubicBezTo>
                    <a:pt x="372929" y="32502"/>
                    <a:pt x="370332" y="27870"/>
                    <a:pt x="364646" y="22724"/>
                  </a:cubicBezTo>
                  <a:cubicBezTo>
                    <a:pt x="358961" y="17577"/>
                    <a:pt x="358985" y="7236"/>
                    <a:pt x="347124" y="6206"/>
                  </a:cubicBezTo>
                  <a:cubicBezTo>
                    <a:pt x="335263" y="5177"/>
                    <a:pt x="320168" y="3633"/>
                    <a:pt x="315658" y="7236"/>
                  </a:cubicBezTo>
                  <a:cubicBezTo>
                    <a:pt x="311149" y="10838"/>
                    <a:pt x="305341" y="19611"/>
                    <a:pt x="305341" y="24390"/>
                  </a:cubicBezTo>
                  <a:cubicBezTo>
                    <a:pt x="305341" y="29168"/>
                    <a:pt x="301224" y="48627"/>
                    <a:pt x="299141" y="36643"/>
                  </a:cubicBezTo>
                  <a:cubicBezTo>
                    <a:pt x="297793" y="28875"/>
                    <a:pt x="294803" y="21498"/>
                    <a:pt x="290393" y="14979"/>
                  </a:cubicBezTo>
                  <a:cubicBezTo>
                    <a:pt x="288310" y="11377"/>
                    <a:pt x="283678" y="7627"/>
                    <a:pt x="275419" y="8780"/>
                  </a:cubicBezTo>
                  <a:cubicBezTo>
                    <a:pt x="267161" y="9931"/>
                    <a:pt x="256843" y="10323"/>
                    <a:pt x="250153" y="6329"/>
                  </a:cubicBezTo>
                  <a:cubicBezTo>
                    <a:pt x="243463" y="2334"/>
                    <a:pt x="239322" y="-6561"/>
                    <a:pt x="233636" y="4270"/>
                  </a:cubicBezTo>
                  <a:cubicBezTo>
                    <a:pt x="227951" y="15102"/>
                    <a:pt x="220746" y="15102"/>
                    <a:pt x="215575" y="22846"/>
                  </a:cubicBezTo>
                  <a:cubicBezTo>
                    <a:pt x="211482" y="28997"/>
                    <a:pt x="209988" y="30198"/>
                    <a:pt x="206949" y="35712"/>
                  </a:cubicBezTo>
                  <a:cubicBezTo>
                    <a:pt x="208713" y="36153"/>
                    <a:pt x="209718" y="37452"/>
                    <a:pt x="209399" y="40368"/>
                  </a:cubicBezTo>
                  <a:cubicBezTo>
                    <a:pt x="208370" y="49999"/>
                    <a:pt x="209056" y="53797"/>
                    <a:pt x="206949" y="56885"/>
                  </a:cubicBezTo>
                  <a:cubicBezTo>
                    <a:pt x="204964" y="60071"/>
                    <a:pt x="203984" y="63796"/>
                    <a:pt x="204180" y="67546"/>
                  </a:cubicBezTo>
                  <a:cubicBezTo>
                    <a:pt x="204180" y="71662"/>
                    <a:pt x="203151" y="75436"/>
                    <a:pt x="197318" y="77176"/>
                  </a:cubicBezTo>
                  <a:cubicBezTo>
                    <a:pt x="191486" y="78916"/>
                    <a:pt x="181830" y="82666"/>
                    <a:pt x="177027" y="87126"/>
                  </a:cubicBezTo>
                  <a:cubicBezTo>
                    <a:pt x="172224" y="91586"/>
                    <a:pt x="164651" y="94698"/>
                    <a:pt x="163279" y="96757"/>
                  </a:cubicBezTo>
                  <a:cubicBezTo>
                    <a:pt x="161906" y="98815"/>
                    <a:pt x="157765" y="101928"/>
                    <a:pt x="162593" y="107442"/>
                  </a:cubicBezTo>
                  <a:cubicBezTo>
                    <a:pt x="167420" y="112956"/>
                    <a:pt x="165337" y="117048"/>
                    <a:pt x="162225" y="120160"/>
                  </a:cubicBezTo>
                  <a:cubicBezTo>
                    <a:pt x="159113" y="123273"/>
                    <a:pt x="159480" y="130477"/>
                    <a:pt x="161882" y="135280"/>
                  </a:cubicBezTo>
                  <a:cubicBezTo>
                    <a:pt x="164063" y="139226"/>
                    <a:pt x="165460" y="143539"/>
                    <a:pt x="166024" y="147999"/>
                  </a:cubicBezTo>
                  <a:cubicBezTo>
                    <a:pt x="166024" y="150768"/>
                    <a:pt x="159824" y="152141"/>
                    <a:pt x="159824" y="158316"/>
                  </a:cubicBezTo>
                  <a:cubicBezTo>
                    <a:pt x="159334" y="162581"/>
                    <a:pt x="161515" y="166697"/>
                    <a:pt x="165337" y="168634"/>
                  </a:cubicBezTo>
                  <a:cubicBezTo>
                    <a:pt x="168768" y="171084"/>
                    <a:pt x="172199" y="174490"/>
                    <a:pt x="169455" y="178951"/>
                  </a:cubicBezTo>
                  <a:cubicBezTo>
                    <a:pt x="166710" y="183411"/>
                    <a:pt x="163965" y="185493"/>
                    <a:pt x="159137" y="185151"/>
                  </a:cubicBezTo>
                  <a:cubicBezTo>
                    <a:pt x="154310" y="184807"/>
                    <a:pt x="148820" y="190297"/>
                    <a:pt x="148477" y="194781"/>
                  </a:cubicBezTo>
                  <a:cubicBezTo>
                    <a:pt x="148281" y="200050"/>
                    <a:pt x="146566" y="205147"/>
                    <a:pt x="143576" y="209485"/>
                  </a:cubicBezTo>
                  <a:cubicBezTo>
                    <a:pt x="140415" y="214435"/>
                    <a:pt x="136469" y="218847"/>
                    <a:pt x="131886" y="222547"/>
                  </a:cubicBezTo>
                  <a:cubicBezTo>
                    <a:pt x="127402" y="226002"/>
                    <a:pt x="123285" y="229433"/>
                    <a:pt x="123628" y="235952"/>
                  </a:cubicBezTo>
                  <a:cubicBezTo>
                    <a:pt x="123971" y="242470"/>
                    <a:pt x="125687" y="248009"/>
                    <a:pt x="120540" y="252812"/>
                  </a:cubicBezTo>
                  <a:cubicBezTo>
                    <a:pt x="115394" y="257615"/>
                    <a:pt x="112281" y="260164"/>
                    <a:pt x="113311" y="265874"/>
                  </a:cubicBezTo>
                  <a:cubicBezTo>
                    <a:pt x="114340" y="271584"/>
                    <a:pt x="119486" y="272074"/>
                    <a:pt x="117771" y="278250"/>
                  </a:cubicBezTo>
                  <a:cubicBezTo>
                    <a:pt x="116056" y="284425"/>
                    <a:pt x="116399" y="287905"/>
                    <a:pt x="118114" y="290306"/>
                  </a:cubicBezTo>
                  <a:cubicBezTo>
                    <a:pt x="119830" y="292708"/>
                    <a:pt x="119854" y="299913"/>
                    <a:pt x="115026" y="301310"/>
                  </a:cubicBezTo>
                  <a:cubicBezTo>
                    <a:pt x="110198" y="302707"/>
                    <a:pt x="107454" y="302682"/>
                    <a:pt x="106082" y="309887"/>
                  </a:cubicBezTo>
                  <a:cubicBezTo>
                    <a:pt x="104709" y="317092"/>
                    <a:pt x="105052" y="322630"/>
                    <a:pt x="101964" y="325718"/>
                  </a:cubicBezTo>
                  <a:cubicBezTo>
                    <a:pt x="98877" y="328806"/>
                    <a:pt x="95078" y="333977"/>
                    <a:pt x="94613" y="338437"/>
                  </a:cubicBezTo>
                  <a:cubicBezTo>
                    <a:pt x="94147" y="342897"/>
                    <a:pt x="91868" y="345323"/>
                    <a:pt x="95985" y="352185"/>
                  </a:cubicBezTo>
                  <a:cubicBezTo>
                    <a:pt x="100102" y="359046"/>
                    <a:pt x="101842" y="356669"/>
                    <a:pt x="102185" y="360443"/>
                  </a:cubicBezTo>
                  <a:cubicBezTo>
                    <a:pt x="102528" y="364217"/>
                    <a:pt x="104244" y="368702"/>
                    <a:pt x="104930" y="372476"/>
                  </a:cubicBezTo>
                  <a:cubicBezTo>
                    <a:pt x="105616" y="376250"/>
                    <a:pt x="104586" y="382450"/>
                    <a:pt x="109414" y="386248"/>
                  </a:cubicBezTo>
                  <a:cubicBezTo>
                    <a:pt x="114242" y="390046"/>
                    <a:pt x="114316" y="391394"/>
                    <a:pt x="111473" y="395855"/>
                  </a:cubicBezTo>
                  <a:cubicBezTo>
                    <a:pt x="108630" y="400315"/>
                    <a:pt x="108017" y="405486"/>
                    <a:pt x="113923" y="408255"/>
                  </a:cubicBezTo>
                  <a:cubicBezTo>
                    <a:pt x="119830" y="411024"/>
                    <a:pt x="124240" y="409627"/>
                    <a:pt x="121275" y="416489"/>
                  </a:cubicBezTo>
                  <a:cubicBezTo>
                    <a:pt x="118310" y="423351"/>
                    <a:pt x="121275" y="425434"/>
                    <a:pt x="119217" y="433006"/>
                  </a:cubicBezTo>
                  <a:cubicBezTo>
                    <a:pt x="117158" y="440579"/>
                    <a:pt x="114316" y="441951"/>
                    <a:pt x="111301" y="447710"/>
                  </a:cubicBezTo>
                  <a:cubicBezTo>
                    <a:pt x="108459" y="453273"/>
                    <a:pt x="105910" y="459007"/>
                    <a:pt x="103729" y="464864"/>
                  </a:cubicBezTo>
                  <a:cubicBezTo>
                    <a:pt x="102014" y="469324"/>
                    <a:pt x="97872" y="474152"/>
                    <a:pt x="97872" y="479298"/>
                  </a:cubicBezTo>
                  <a:cubicBezTo>
                    <a:pt x="97872" y="484444"/>
                    <a:pt x="96156" y="490988"/>
                    <a:pt x="99955" y="492384"/>
                  </a:cubicBezTo>
                  <a:cubicBezTo>
                    <a:pt x="103753" y="493781"/>
                    <a:pt x="103043" y="499589"/>
                    <a:pt x="103043" y="503731"/>
                  </a:cubicBezTo>
                  <a:cubicBezTo>
                    <a:pt x="103067" y="508338"/>
                    <a:pt x="100739" y="512626"/>
                    <a:pt x="96843" y="515077"/>
                  </a:cubicBezTo>
                  <a:cubicBezTo>
                    <a:pt x="92726" y="517528"/>
                    <a:pt x="91942" y="522625"/>
                    <a:pt x="85839" y="524684"/>
                  </a:cubicBezTo>
                  <a:cubicBezTo>
                    <a:pt x="79737" y="526742"/>
                    <a:pt x="77605" y="533285"/>
                    <a:pt x="77262" y="537084"/>
                  </a:cubicBezTo>
                  <a:cubicBezTo>
                    <a:pt x="76919" y="540882"/>
                    <a:pt x="75522" y="544313"/>
                    <a:pt x="77262" y="548087"/>
                  </a:cubicBezTo>
                  <a:cubicBezTo>
                    <a:pt x="79002" y="551861"/>
                    <a:pt x="74150" y="573181"/>
                    <a:pt x="78635" y="579725"/>
                  </a:cubicBezTo>
                  <a:cubicBezTo>
                    <a:pt x="83119" y="586268"/>
                    <a:pt x="82409" y="591071"/>
                    <a:pt x="81722" y="593472"/>
                  </a:cubicBezTo>
                  <a:cubicBezTo>
                    <a:pt x="81036" y="595874"/>
                    <a:pt x="89981" y="602417"/>
                    <a:pt x="85496" y="608176"/>
                  </a:cubicBezTo>
                  <a:cubicBezTo>
                    <a:pt x="81012" y="613935"/>
                    <a:pt x="78291" y="610627"/>
                    <a:pt x="73243" y="614376"/>
                  </a:cubicBezTo>
                  <a:cubicBezTo>
                    <a:pt x="67999" y="618542"/>
                    <a:pt x="65818" y="625502"/>
                    <a:pt x="67754" y="631922"/>
                  </a:cubicBezTo>
                  <a:cubicBezTo>
                    <a:pt x="69812" y="637755"/>
                    <a:pt x="68097" y="642583"/>
                    <a:pt x="63269" y="644984"/>
                  </a:cubicBezTo>
                  <a:cubicBezTo>
                    <a:pt x="58441" y="647386"/>
                    <a:pt x="59152" y="651527"/>
                    <a:pt x="59152" y="657360"/>
                  </a:cubicBezTo>
                  <a:cubicBezTo>
                    <a:pt x="59152" y="663192"/>
                    <a:pt x="59495" y="675936"/>
                    <a:pt x="56408" y="680396"/>
                  </a:cubicBezTo>
                  <a:cubicBezTo>
                    <a:pt x="54030" y="684587"/>
                    <a:pt x="52829" y="689341"/>
                    <a:pt x="52952" y="694144"/>
                  </a:cubicBezTo>
                  <a:cubicBezTo>
                    <a:pt x="52952" y="696595"/>
                    <a:pt x="53638" y="701717"/>
                    <a:pt x="53295" y="708602"/>
                  </a:cubicBezTo>
                  <a:cubicBezTo>
                    <a:pt x="52952" y="715489"/>
                    <a:pt x="52266" y="728207"/>
                    <a:pt x="54324" y="731295"/>
                  </a:cubicBezTo>
                  <a:cubicBezTo>
                    <a:pt x="56383" y="734383"/>
                    <a:pt x="57437" y="734726"/>
                    <a:pt x="57437" y="738647"/>
                  </a:cubicBezTo>
                  <a:cubicBezTo>
                    <a:pt x="57437" y="742568"/>
                    <a:pt x="60181" y="743793"/>
                    <a:pt x="56064" y="745852"/>
                  </a:cubicBezTo>
                  <a:cubicBezTo>
                    <a:pt x="51947" y="747910"/>
                    <a:pt x="46433" y="749994"/>
                    <a:pt x="46433" y="753081"/>
                  </a:cubicBezTo>
                  <a:cubicBezTo>
                    <a:pt x="46433" y="756169"/>
                    <a:pt x="44375" y="779891"/>
                    <a:pt x="49178" y="782317"/>
                  </a:cubicBezTo>
                  <a:cubicBezTo>
                    <a:pt x="53981" y="784743"/>
                    <a:pt x="55011" y="787464"/>
                    <a:pt x="53638" y="792978"/>
                  </a:cubicBezTo>
                  <a:cubicBezTo>
                    <a:pt x="52266" y="798491"/>
                    <a:pt x="58809" y="801236"/>
                    <a:pt x="57437" y="807069"/>
                  </a:cubicBezTo>
                  <a:cubicBezTo>
                    <a:pt x="56064" y="812901"/>
                    <a:pt x="62338" y="816356"/>
                    <a:pt x="58466" y="822189"/>
                  </a:cubicBezTo>
                  <a:cubicBezTo>
                    <a:pt x="54594" y="828021"/>
                    <a:pt x="54324" y="835275"/>
                    <a:pt x="60917" y="835961"/>
                  </a:cubicBezTo>
                  <a:cubicBezTo>
                    <a:pt x="67509" y="836647"/>
                    <a:pt x="78071" y="835618"/>
                    <a:pt x="77777" y="841450"/>
                  </a:cubicBezTo>
                  <a:cubicBezTo>
                    <a:pt x="77483" y="847283"/>
                    <a:pt x="70548" y="851424"/>
                    <a:pt x="64691" y="851424"/>
                  </a:cubicBezTo>
                  <a:cubicBezTo>
                    <a:pt x="58834" y="851424"/>
                    <a:pt x="48884" y="846523"/>
                    <a:pt x="48884" y="849709"/>
                  </a:cubicBezTo>
                  <a:cubicBezTo>
                    <a:pt x="48884" y="852895"/>
                    <a:pt x="48541" y="855885"/>
                    <a:pt x="53344" y="856938"/>
                  </a:cubicBezTo>
                  <a:cubicBezTo>
                    <a:pt x="58147" y="857992"/>
                    <a:pt x="63318" y="858311"/>
                    <a:pt x="66063" y="863800"/>
                  </a:cubicBezTo>
                  <a:cubicBezTo>
                    <a:pt x="68808" y="869290"/>
                    <a:pt x="77777" y="871373"/>
                    <a:pt x="70548" y="876519"/>
                  </a:cubicBezTo>
                  <a:cubicBezTo>
                    <a:pt x="63318" y="881665"/>
                    <a:pt x="57829" y="883062"/>
                    <a:pt x="57486" y="887890"/>
                  </a:cubicBezTo>
                  <a:cubicBezTo>
                    <a:pt x="57143" y="892718"/>
                    <a:pt x="66430" y="897839"/>
                    <a:pt x="60573" y="901295"/>
                  </a:cubicBezTo>
                  <a:cubicBezTo>
                    <a:pt x="54716" y="904750"/>
                    <a:pt x="49227" y="908157"/>
                    <a:pt x="57143" y="912984"/>
                  </a:cubicBezTo>
                  <a:cubicBezTo>
                    <a:pt x="65058" y="917812"/>
                    <a:pt x="60230" y="920336"/>
                    <a:pt x="59887" y="926389"/>
                  </a:cubicBezTo>
                  <a:cubicBezTo>
                    <a:pt x="59544" y="932442"/>
                    <a:pt x="51972" y="928447"/>
                    <a:pt x="51972" y="936706"/>
                  </a:cubicBezTo>
                  <a:cubicBezTo>
                    <a:pt x="51972" y="944965"/>
                    <a:pt x="56873" y="952537"/>
                    <a:pt x="49913" y="955968"/>
                  </a:cubicBezTo>
                  <a:cubicBezTo>
                    <a:pt x="42954" y="959399"/>
                    <a:pt x="40282" y="958419"/>
                    <a:pt x="39596" y="963884"/>
                  </a:cubicBezTo>
                  <a:cubicBezTo>
                    <a:pt x="38910" y="969348"/>
                    <a:pt x="34695" y="970745"/>
                    <a:pt x="34082" y="976602"/>
                  </a:cubicBezTo>
                  <a:cubicBezTo>
                    <a:pt x="33470" y="982459"/>
                    <a:pt x="36165" y="980033"/>
                    <a:pt x="38224" y="985204"/>
                  </a:cubicBezTo>
                  <a:cubicBezTo>
                    <a:pt x="40282" y="990374"/>
                    <a:pt x="42341" y="993438"/>
                    <a:pt x="40282" y="998266"/>
                  </a:cubicBezTo>
                  <a:cubicBezTo>
                    <a:pt x="38224" y="1003094"/>
                    <a:pt x="30308" y="1002383"/>
                    <a:pt x="30995" y="1008239"/>
                  </a:cubicBezTo>
                  <a:cubicBezTo>
                    <a:pt x="31681" y="1014097"/>
                    <a:pt x="31338" y="1019586"/>
                    <a:pt x="25505" y="1024046"/>
                  </a:cubicBezTo>
                  <a:cubicBezTo>
                    <a:pt x="21290" y="1026963"/>
                    <a:pt x="17467" y="1030442"/>
                    <a:pt x="14159" y="1034363"/>
                  </a:cubicBezTo>
                  <a:cubicBezTo>
                    <a:pt x="10703" y="1038505"/>
                    <a:pt x="2469" y="1036079"/>
                    <a:pt x="1072" y="1041935"/>
                  </a:cubicBezTo>
                  <a:cubicBezTo>
                    <a:pt x="-324" y="1047793"/>
                    <a:pt x="-986" y="1072201"/>
                    <a:pt x="1416" y="1075631"/>
                  </a:cubicBezTo>
                  <a:cubicBezTo>
                    <a:pt x="3817" y="1079063"/>
                    <a:pt x="9331" y="1079063"/>
                    <a:pt x="8302" y="1085263"/>
                  </a:cubicBezTo>
                  <a:cubicBezTo>
                    <a:pt x="7273" y="1091462"/>
                    <a:pt x="9331" y="1097295"/>
                    <a:pt x="13203" y="1099010"/>
                  </a:cubicBezTo>
                  <a:cubicBezTo>
                    <a:pt x="17075" y="1100726"/>
                    <a:pt x="20408" y="1101780"/>
                    <a:pt x="22466" y="1099010"/>
                  </a:cubicBezTo>
                  <a:cubicBezTo>
                    <a:pt x="24525" y="1096242"/>
                    <a:pt x="25579" y="1094550"/>
                    <a:pt x="31754" y="1095923"/>
                  </a:cubicBezTo>
                  <a:cubicBezTo>
                    <a:pt x="37930" y="1097295"/>
                    <a:pt x="41042" y="1098668"/>
                    <a:pt x="41042" y="1100824"/>
                  </a:cubicBezTo>
                  <a:cubicBezTo>
                    <a:pt x="41042" y="1102981"/>
                    <a:pt x="47585" y="1105725"/>
                    <a:pt x="43787" y="1109769"/>
                  </a:cubicBezTo>
                  <a:cubicBezTo>
                    <a:pt x="39988" y="1113812"/>
                    <a:pt x="40013" y="1115626"/>
                    <a:pt x="40013" y="1121458"/>
                  </a:cubicBezTo>
                  <a:cubicBezTo>
                    <a:pt x="40013" y="1127291"/>
                    <a:pt x="35112" y="1135917"/>
                    <a:pt x="40013" y="1140377"/>
                  </a:cubicBezTo>
                  <a:cubicBezTo>
                    <a:pt x="44914" y="1144837"/>
                    <a:pt x="51016" y="1145278"/>
                    <a:pt x="52732" y="1151037"/>
                  </a:cubicBezTo>
                  <a:cubicBezTo>
                    <a:pt x="54447" y="1156796"/>
                    <a:pt x="62019" y="1156894"/>
                    <a:pt x="67190" y="1156894"/>
                  </a:cubicBezTo>
                  <a:lnTo>
                    <a:pt x="100200" y="1156894"/>
                  </a:lnTo>
                  <a:cubicBezTo>
                    <a:pt x="112453" y="1156894"/>
                    <a:pt x="125981" y="1156551"/>
                    <a:pt x="130097" y="1159345"/>
                  </a:cubicBezTo>
                  <a:cubicBezTo>
                    <a:pt x="134215" y="1162138"/>
                    <a:pt x="143527" y="1158659"/>
                    <a:pt x="148673" y="1161403"/>
                  </a:cubicBezTo>
                  <a:cubicBezTo>
                    <a:pt x="153820" y="1164148"/>
                    <a:pt x="158647" y="1164491"/>
                    <a:pt x="163818" y="1167947"/>
                  </a:cubicBezTo>
                  <a:cubicBezTo>
                    <a:pt x="166391" y="1169687"/>
                    <a:pt x="168695" y="1171769"/>
                    <a:pt x="170729" y="1174122"/>
                  </a:cubicBezTo>
                  <a:cubicBezTo>
                    <a:pt x="173179" y="1171671"/>
                    <a:pt x="172910" y="1164173"/>
                    <a:pt x="168278" y="1159100"/>
                  </a:cubicBezTo>
                  <a:cubicBezTo>
                    <a:pt x="162740" y="1152998"/>
                    <a:pt x="148036" y="1125281"/>
                    <a:pt x="147497" y="1117439"/>
                  </a:cubicBezTo>
                  <a:cubicBezTo>
                    <a:pt x="146958" y="1109597"/>
                    <a:pt x="145561" y="1093325"/>
                    <a:pt x="151639" y="1088032"/>
                  </a:cubicBezTo>
                  <a:cubicBezTo>
                    <a:pt x="157716" y="1082739"/>
                    <a:pt x="163892" y="1079969"/>
                    <a:pt x="168008" y="1076097"/>
                  </a:cubicBezTo>
                  <a:cubicBezTo>
                    <a:pt x="172126" y="1072225"/>
                    <a:pt x="191853" y="1078033"/>
                    <a:pt x="192956" y="1061957"/>
                  </a:cubicBezTo>
                  <a:cubicBezTo>
                    <a:pt x="194059" y="1045881"/>
                    <a:pt x="197857" y="1022870"/>
                    <a:pt x="207366" y="1017846"/>
                  </a:cubicBezTo>
                  <a:cubicBezTo>
                    <a:pt x="216874" y="1012822"/>
                    <a:pt x="226775" y="1002039"/>
                    <a:pt x="236209" y="996232"/>
                  </a:cubicBezTo>
                  <a:cubicBezTo>
                    <a:pt x="245644" y="990423"/>
                    <a:pt x="256721" y="984591"/>
                    <a:pt x="256182" y="980155"/>
                  </a:cubicBezTo>
                  <a:cubicBezTo>
                    <a:pt x="255643" y="975720"/>
                    <a:pt x="250913" y="978758"/>
                    <a:pt x="253119" y="971824"/>
                  </a:cubicBezTo>
                  <a:cubicBezTo>
                    <a:pt x="255324" y="964888"/>
                    <a:pt x="258657" y="963786"/>
                    <a:pt x="257285" y="956581"/>
                  </a:cubicBezTo>
                  <a:cubicBezTo>
                    <a:pt x="255912" y="949376"/>
                    <a:pt x="259490" y="943837"/>
                    <a:pt x="249247" y="943274"/>
                  </a:cubicBezTo>
                  <a:cubicBezTo>
                    <a:pt x="239003" y="942710"/>
                    <a:pt x="227338" y="944107"/>
                    <a:pt x="221800" y="937172"/>
                  </a:cubicBezTo>
                  <a:cubicBezTo>
                    <a:pt x="216261" y="930237"/>
                    <a:pt x="215967" y="926928"/>
                    <a:pt x="209326" y="923595"/>
                  </a:cubicBezTo>
                  <a:cubicBezTo>
                    <a:pt x="202685" y="920263"/>
                    <a:pt x="199327" y="919993"/>
                    <a:pt x="198225" y="910558"/>
                  </a:cubicBezTo>
                  <a:cubicBezTo>
                    <a:pt x="197122" y="901123"/>
                    <a:pt x="199058" y="891149"/>
                    <a:pt x="204890" y="886714"/>
                  </a:cubicBezTo>
                  <a:cubicBezTo>
                    <a:pt x="210723" y="882278"/>
                    <a:pt x="215428" y="868701"/>
                    <a:pt x="225402" y="865638"/>
                  </a:cubicBezTo>
                  <a:cubicBezTo>
                    <a:pt x="235376" y="862575"/>
                    <a:pt x="239542" y="854268"/>
                    <a:pt x="246477" y="855395"/>
                  </a:cubicBezTo>
                  <a:cubicBezTo>
                    <a:pt x="253413" y="856522"/>
                    <a:pt x="260887" y="860100"/>
                    <a:pt x="261451" y="852331"/>
                  </a:cubicBezTo>
                  <a:cubicBezTo>
                    <a:pt x="262014" y="844563"/>
                    <a:pt x="261990" y="840691"/>
                    <a:pt x="267259" y="837358"/>
                  </a:cubicBezTo>
                  <a:cubicBezTo>
                    <a:pt x="272527" y="834025"/>
                    <a:pt x="274758" y="828487"/>
                    <a:pt x="274758" y="820449"/>
                  </a:cubicBezTo>
                  <a:cubicBezTo>
                    <a:pt x="274758" y="812411"/>
                    <a:pt x="265886" y="803539"/>
                    <a:pt x="275027" y="798540"/>
                  </a:cubicBezTo>
                  <a:cubicBezTo>
                    <a:pt x="284168" y="793541"/>
                    <a:pt x="278899" y="784964"/>
                    <a:pt x="285834" y="783591"/>
                  </a:cubicBezTo>
                  <a:cubicBezTo>
                    <a:pt x="292770" y="782219"/>
                    <a:pt x="300244" y="783297"/>
                    <a:pt x="300808" y="779131"/>
                  </a:cubicBezTo>
                  <a:cubicBezTo>
                    <a:pt x="301371" y="774965"/>
                    <a:pt x="299975" y="774695"/>
                    <a:pt x="295000" y="772220"/>
                  </a:cubicBezTo>
                  <a:cubicBezTo>
                    <a:pt x="290025" y="769746"/>
                    <a:pt x="284731" y="767785"/>
                    <a:pt x="285565" y="764452"/>
                  </a:cubicBezTo>
                  <a:cubicBezTo>
                    <a:pt x="286398" y="761120"/>
                    <a:pt x="290000" y="762786"/>
                    <a:pt x="291667" y="758889"/>
                  </a:cubicBezTo>
                  <a:cubicBezTo>
                    <a:pt x="293333" y="754993"/>
                    <a:pt x="301641" y="758350"/>
                    <a:pt x="303307" y="761340"/>
                  </a:cubicBezTo>
                  <a:cubicBezTo>
                    <a:pt x="304974" y="764329"/>
                    <a:pt x="305243" y="771314"/>
                    <a:pt x="314678" y="770480"/>
                  </a:cubicBezTo>
                  <a:cubicBezTo>
                    <a:pt x="324113" y="769648"/>
                    <a:pt x="327421" y="769917"/>
                    <a:pt x="327691" y="763546"/>
                  </a:cubicBezTo>
                  <a:cubicBezTo>
                    <a:pt x="327960" y="757174"/>
                    <a:pt x="328254" y="752444"/>
                    <a:pt x="326588" y="748572"/>
                  </a:cubicBezTo>
                  <a:cubicBezTo>
                    <a:pt x="324922" y="744700"/>
                    <a:pt x="325485" y="740534"/>
                    <a:pt x="318820" y="740240"/>
                  </a:cubicBezTo>
                  <a:cubicBezTo>
                    <a:pt x="312154" y="739946"/>
                    <a:pt x="309017" y="743034"/>
                    <a:pt x="309017" y="746906"/>
                  </a:cubicBezTo>
                  <a:cubicBezTo>
                    <a:pt x="309017" y="750777"/>
                    <a:pt x="307081" y="756340"/>
                    <a:pt x="302107" y="751342"/>
                  </a:cubicBezTo>
                  <a:cubicBezTo>
                    <a:pt x="297132" y="746342"/>
                    <a:pt x="297940" y="743573"/>
                    <a:pt x="293505" y="743573"/>
                  </a:cubicBezTo>
                  <a:cubicBezTo>
                    <a:pt x="289069" y="743573"/>
                    <a:pt x="280198" y="742470"/>
                    <a:pt x="279634" y="734996"/>
                  </a:cubicBezTo>
                  <a:cubicBezTo>
                    <a:pt x="279071" y="727521"/>
                    <a:pt x="285736" y="720023"/>
                    <a:pt x="282967" y="716420"/>
                  </a:cubicBezTo>
                  <a:cubicBezTo>
                    <a:pt x="280198" y="712817"/>
                    <a:pt x="277135" y="712524"/>
                    <a:pt x="277698" y="704167"/>
                  </a:cubicBezTo>
                  <a:cubicBezTo>
                    <a:pt x="278262" y="695810"/>
                    <a:pt x="276032" y="691693"/>
                    <a:pt x="281864" y="690566"/>
                  </a:cubicBezTo>
                  <a:cubicBezTo>
                    <a:pt x="287697" y="689439"/>
                    <a:pt x="295710" y="689463"/>
                    <a:pt x="298504" y="693017"/>
                  </a:cubicBezTo>
                  <a:cubicBezTo>
                    <a:pt x="301298" y="696570"/>
                    <a:pt x="302107" y="696349"/>
                    <a:pt x="306248" y="697183"/>
                  </a:cubicBezTo>
                  <a:cubicBezTo>
                    <a:pt x="310390" y="698016"/>
                    <a:pt x="314016" y="699119"/>
                    <a:pt x="315683" y="701618"/>
                  </a:cubicBezTo>
                  <a:cubicBezTo>
                    <a:pt x="317349" y="704118"/>
                    <a:pt x="323035" y="704069"/>
                    <a:pt x="330386" y="704951"/>
                  </a:cubicBezTo>
                  <a:cubicBezTo>
                    <a:pt x="337738" y="705833"/>
                    <a:pt x="340630" y="701349"/>
                    <a:pt x="347002" y="701349"/>
                  </a:cubicBezTo>
                  <a:cubicBezTo>
                    <a:pt x="353373" y="701349"/>
                    <a:pt x="373959" y="692747"/>
                    <a:pt x="372807" y="684709"/>
                  </a:cubicBezTo>
                  <a:cubicBezTo>
                    <a:pt x="371655" y="676671"/>
                    <a:pt x="364744" y="673902"/>
                    <a:pt x="364744" y="669172"/>
                  </a:cubicBezTo>
                  <a:cubicBezTo>
                    <a:pt x="364744" y="664442"/>
                    <a:pt x="368641" y="660301"/>
                    <a:pt x="372096" y="656429"/>
                  </a:cubicBezTo>
                  <a:cubicBezTo>
                    <a:pt x="375551" y="652557"/>
                    <a:pt x="376801" y="643955"/>
                    <a:pt x="376997" y="640353"/>
                  </a:cubicBezTo>
                  <a:cubicBezTo>
                    <a:pt x="377193" y="636751"/>
                    <a:pt x="381898" y="635452"/>
                    <a:pt x="375331" y="631751"/>
                  </a:cubicBezTo>
                  <a:cubicBezTo>
                    <a:pt x="368763" y="628051"/>
                    <a:pt x="367587" y="627585"/>
                    <a:pt x="369523" y="621949"/>
                  </a:cubicBezTo>
                  <a:cubicBezTo>
                    <a:pt x="371459" y="616312"/>
                    <a:pt x="376997" y="611141"/>
                    <a:pt x="377830" y="618077"/>
                  </a:cubicBezTo>
                  <a:cubicBezTo>
                    <a:pt x="378664" y="625012"/>
                    <a:pt x="383369" y="625820"/>
                    <a:pt x="383663" y="621949"/>
                  </a:cubicBezTo>
                  <a:cubicBezTo>
                    <a:pt x="383957" y="618077"/>
                    <a:pt x="388564" y="617243"/>
                    <a:pt x="391431" y="620013"/>
                  </a:cubicBezTo>
                  <a:cubicBezTo>
                    <a:pt x="394299" y="622782"/>
                    <a:pt x="402508" y="622782"/>
                    <a:pt x="408586" y="621385"/>
                  </a:cubicBezTo>
                  <a:cubicBezTo>
                    <a:pt x="414663" y="619988"/>
                    <a:pt x="423289" y="614376"/>
                    <a:pt x="440444" y="614376"/>
                  </a:cubicBezTo>
                  <a:cubicBezTo>
                    <a:pt x="457598" y="614376"/>
                    <a:pt x="465587" y="607024"/>
                    <a:pt x="477424" y="605505"/>
                  </a:cubicBezTo>
                  <a:cubicBezTo>
                    <a:pt x="489260" y="603986"/>
                    <a:pt x="523985" y="589233"/>
                    <a:pt x="527686" y="576686"/>
                  </a:cubicBezTo>
                  <a:cubicBezTo>
                    <a:pt x="531386" y="564139"/>
                    <a:pt x="542389" y="558919"/>
                    <a:pt x="548394" y="548577"/>
                  </a:cubicBezTo>
                  <a:cubicBezTo>
                    <a:pt x="554398" y="538235"/>
                    <a:pt x="558000" y="530100"/>
                    <a:pt x="555035" y="522699"/>
                  </a:cubicBezTo>
                  <a:cubicBezTo>
                    <a:pt x="552070" y="515298"/>
                    <a:pt x="538052" y="518998"/>
                    <a:pt x="535087" y="507186"/>
                  </a:cubicBezTo>
                  <a:cubicBezTo>
                    <a:pt x="532122" y="495374"/>
                    <a:pt x="529916" y="499834"/>
                    <a:pt x="535822" y="492482"/>
                  </a:cubicBezTo>
                  <a:cubicBezTo>
                    <a:pt x="541728" y="485131"/>
                    <a:pt x="539522" y="478440"/>
                    <a:pt x="532857" y="473269"/>
                  </a:cubicBezTo>
                  <a:cubicBezTo>
                    <a:pt x="526191" y="468099"/>
                    <a:pt x="518815" y="459227"/>
                    <a:pt x="510801" y="458566"/>
                  </a:cubicBezTo>
                  <a:cubicBezTo>
                    <a:pt x="502787" y="457905"/>
                    <a:pt x="494553" y="460772"/>
                    <a:pt x="496097" y="453371"/>
                  </a:cubicBezTo>
                  <a:cubicBezTo>
                    <a:pt x="497641" y="445970"/>
                    <a:pt x="502763" y="445234"/>
                    <a:pt x="511634" y="448200"/>
                  </a:cubicBezTo>
                  <a:cubicBezTo>
                    <a:pt x="513056" y="448666"/>
                    <a:pt x="514355" y="449058"/>
                    <a:pt x="515629" y="449400"/>
                  </a:cubicBezTo>
                  <a:cubicBezTo>
                    <a:pt x="514526" y="439451"/>
                    <a:pt x="507444" y="430972"/>
                    <a:pt x="503547" y="4266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69" name="Freeform: Shape 1768">
              <a:extLst>
                <a:ext uri="{FF2B5EF4-FFF2-40B4-BE49-F238E27FC236}">
                  <a16:creationId xmlns:a16="http://schemas.microsoft.com/office/drawing/2014/main" xmlns="" id="{1DAE0D9F-CA7D-6335-8EF1-A65CF5EC827D}"/>
                </a:ext>
              </a:extLst>
            </p:cNvPr>
            <p:cNvSpPr/>
            <p:nvPr/>
          </p:nvSpPr>
          <p:spPr>
            <a:xfrm>
              <a:off x="3818924" y="5306230"/>
              <a:ext cx="159961" cy="174485"/>
            </a:xfrm>
            <a:custGeom>
              <a:avLst/>
              <a:gdLst>
                <a:gd name="connsiteX0" fmla="*/ 151961 w 159961"/>
                <a:gd name="connsiteY0" fmla="*/ 101936 h 174485"/>
                <a:gd name="connsiteX1" fmla="*/ 148359 w 159961"/>
                <a:gd name="connsiteY1" fmla="*/ 74098 h 174485"/>
                <a:gd name="connsiteX2" fmla="*/ 132895 w 159961"/>
                <a:gd name="connsiteY2" fmla="*/ 64810 h 174485"/>
                <a:gd name="connsiteX3" fmla="*/ 122063 w 159961"/>
                <a:gd name="connsiteY3" fmla="*/ 52949 h 174485"/>
                <a:gd name="connsiteX4" fmla="*/ 106575 w 159961"/>
                <a:gd name="connsiteY4" fmla="*/ 44176 h 174485"/>
                <a:gd name="connsiteX5" fmla="*/ 89568 w 159961"/>
                <a:gd name="connsiteY5" fmla="*/ 31800 h 174485"/>
                <a:gd name="connsiteX6" fmla="*/ 80280 w 159961"/>
                <a:gd name="connsiteY6" fmla="*/ 33858 h 174485"/>
                <a:gd name="connsiteX7" fmla="*/ 69963 w 159961"/>
                <a:gd name="connsiteY7" fmla="*/ 20968 h 174485"/>
                <a:gd name="connsiteX8" fmla="*/ 59131 w 159961"/>
                <a:gd name="connsiteY8" fmla="*/ 9622 h 174485"/>
                <a:gd name="connsiteX9" fmla="*/ 46241 w 159961"/>
                <a:gd name="connsiteY9" fmla="*/ 334 h 174485"/>
                <a:gd name="connsiteX10" fmla="*/ 32297 w 159961"/>
                <a:gd name="connsiteY10" fmla="*/ 4966 h 174485"/>
                <a:gd name="connsiteX11" fmla="*/ 19186 w 159961"/>
                <a:gd name="connsiteY11" fmla="*/ 4622 h 174485"/>
                <a:gd name="connsiteX12" fmla="*/ 11148 w 159961"/>
                <a:gd name="connsiteY12" fmla="*/ 18885 h 174485"/>
                <a:gd name="connsiteX13" fmla="*/ 11663 w 159961"/>
                <a:gd name="connsiteY13" fmla="*/ 36431 h 174485"/>
                <a:gd name="connsiteX14" fmla="*/ 6002 w 159961"/>
                <a:gd name="connsiteY14" fmla="*/ 61183 h 174485"/>
                <a:gd name="connsiteX15" fmla="*/ 831 w 159961"/>
                <a:gd name="connsiteY15" fmla="*/ 79244 h 174485"/>
                <a:gd name="connsiteX16" fmla="*/ 3282 w 159961"/>
                <a:gd name="connsiteY16" fmla="*/ 101299 h 174485"/>
                <a:gd name="connsiteX17" fmla="*/ 194 w 159961"/>
                <a:gd name="connsiteY17" fmla="*/ 118454 h 174485"/>
                <a:gd name="connsiteX18" fmla="*/ 3282 w 159961"/>
                <a:gd name="connsiteY18" fmla="*/ 135486 h 174485"/>
                <a:gd name="connsiteX19" fmla="*/ 14653 w 159961"/>
                <a:gd name="connsiteY19" fmla="*/ 158374 h 174485"/>
                <a:gd name="connsiteX20" fmla="*/ 32077 w 159961"/>
                <a:gd name="connsiteY20" fmla="*/ 160139 h 174485"/>
                <a:gd name="connsiteX21" fmla="*/ 48349 w 159961"/>
                <a:gd name="connsiteY21" fmla="*/ 164574 h 174485"/>
                <a:gd name="connsiteX22" fmla="*/ 72022 w 159961"/>
                <a:gd name="connsiteY22" fmla="*/ 171215 h 174485"/>
                <a:gd name="connsiteX23" fmla="*/ 94935 w 159961"/>
                <a:gd name="connsiteY23" fmla="*/ 171215 h 174485"/>
                <a:gd name="connsiteX24" fmla="*/ 121549 w 159961"/>
                <a:gd name="connsiteY24" fmla="*/ 169745 h 174485"/>
                <a:gd name="connsiteX25" fmla="*/ 158504 w 159961"/>
                <a:gd name="connsiteY25" fmla="*/ 137887 h 174485"/>
                <a:gd name="connsiteX26" fmla="*/ 159779 w 159961"/>
                <a:gd name="connsiteY26" fmla="*/ 136662 h 174485"/>
                <a:gd name="connsiteX27" fmla="*/ 153921 w 159961"/>
                <a:gd name="connsiteY27" fmla="*/ 120953 h 174485"/>
                <a:gd name="connsiteX28" fmla="*/ 151961 w 159961"/>
                <a:gd name="connsiteY28" fmla="*/ 101936 h 17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961" h="174485">
                  <a:moveTo>
                    <a:pt x="151961" y="101936"/>
                  </a:moveTo>
                  <a:cubicBezTo>
                    <a:pt x="150932" y="94217"/>
                    <a:pt x="150932" y="81817"/>
                    <a:pt x="148359" y="74098"/>
                  </a:cubicBezTo>
                  <a:cubicBezTo>
                    <a:pt x="145785" y="66378"/>
                    <a:pt x="139071" y="67383"/>
                    <a:pt x="132895" y="64810"/>
                  </a:cubicBezTo>
                  <a:cubicBezTo>
                    <a:pt x="126719" y="62236"/>
                    <a:pt x="125151" y="60154"/>
                    <a:pt x="122063" y="52949"/>
                  </a:cubicBezTo>
                  <a:cubicBezTo>
                    <a:pt x="118976" y="45744"/>
                    <a:pt x="116378" y="44690"/>
                    <a:pt x="106575" y="44176"/>
                  </a:cubicBezTo>
                  <a:cubicBezTo>
                    <a:pt x="96773" y="43661"/>
                    <a:pt x="94322" y="39519"/>
                    <a:pt x="89568" y="31800"/>
                  </a:cubicBezTo>
                  <a:cubicBezTo>
                    <a:pt x="84814" y="24080"/>
                    <a:pt x="85427" y="28173"/>
                    <a:pt x="80280" y="33858"/>
                  </a:cubicBezTo>
                  <a:cubicBezTo>
                    <a:pt x="75134" y="39544"/>
                    <a:pt x="71507" y="29717"/>
                    <a:pt x="69963" y="20968"/>
                  </a:cubicBezTo>
                  <a:cubicBezTo>
                    <a:pt x="68419" y="12220"/>
                    <a:pt x="60675" y="15797"/>
                    <a:pt x="59131" y="9622"/>
                  </a:cubicBezTo>
                  <a:cubicBezTo>
                    <a:pt x="57588" y="3446"/>
                    <a:pt x="54990" y="3422"/>
                    <a:pt x="46241" y="334"/>
                  </a:cubicBezTo>
                  <a:cubicBezTo>
                    <a:pt x="37493" y="-2754"/>
                    <a:pt x="43129" y="334"/>
                    <a:pt x="32297" y="4966"/>
                  </a:cubicBezTo>
                  <a:cubicBezTo>
                    <a:pt x="28107" y="6926"/>
                    <a:pt x="23254" y="6779"/>
                    <a:pt x="19186" y="4622"/>
                  </a:cubicBezTo>
                  <a:cubicBezTo>
                    <a:pt x="14138" y="8617"/>
                    <a:pt x="10364" y="13763"/>
                    <a:pt x="11148" y="18885"/>
                  </a:cubicBezTo>
                  <a:cubicBezTo>
                    <a:pt x="12178" y="25600"/>
                    <a:pt x="16319" y="29202"/>
                    <a:pt x="11663" y="36431"/>
                  </a:cubicBezTo>
                  <a:cubicBezTo>
                    <a:pt x="7007" y="43661"/>
                    <a:pt x="10634" y="56036"/>
                    <a:pt x="6002" y="61183"/>
                  </a:cubicBezTo>
                  <a:cubicBezTo>
                    <a:pt x="1371" y="66329"/>
                    <a:pt x="-1350" y="69956"/>
                    <a:pt x="831" y="79244"/>
                  </a:cubicBezTo>
                  <a:cubicBezTo>
                    <a:pt x="3012" y="88532"/>
                    <a:pt x="7546" y="95246"/>
                    <a:pt x="3282" y="101299"/>
                  </a:cubicBezTo>
                  <a:cubicBezTo>
                    <a:pt x="-982" y="107353"/>
                    <a:pt x="-321" y="112131"/>
                    <a:pt x="194" y="118454"/>
                  </a:cubicBezTo>
                  <a:cubicBezTo>
                    <a:pt x="709" y="124776"/>
                    <a:pt x="-835" y="130707"/>
                    <a:pt x="3282" y="135486"/>
                  </a:cubicBezTo>
                  <a:cubicBezTo>
                    <a:pt x="7399" y="140264"/>
                    <a:pt x="14261" y="148327"/>
                    <a:pt x="14653" y="158374"/>
                  </a:cubicBezTo>
                  <a:cubicBezTo>
                    <a:pt x="20338" y="159796"/>
                    <a:pt x="26220" y="160408"/>
                    <a:pt x="32077" y="160139"/>
                  </a:cubicBezTo>
                  <a:cubicBezTo>
                    <a:pt x="39428" y="160139"/>
                    <a:pt x="41708" y="160874"/>
                    <a:pt x="48349" y="164574"/>
                  </a:cubicBezTo>
                  <a:cubicBezTo>
                    <a:pt x="55529" y="168838"/>
                    <a:pt x="63690" y="171117"/>
                    <a:pt x="72022" y="171215"/>
                  </a:cubicBezTo>
                  <a:cubicBezTo>
                    <a:pt x="83834" y="171975"/>
                    <a:pt x="85329" y="169745"/>
                    <a:pt x="94935" y="171215"/>
                  </a:cubicBezTo>
                  <a:cubicBezTo>
                    <a:pt x="104541" y="172686"/>
                    <a:pt x="108242" y="176386"/>
                    <a:pt x="121549" y="169745"/>
                  </a:cubicBezTo>
                  <a:cubicBezTo>
                    <a:pt x="134856" y="163104"/>
                    <a:pt x="147427" y="149037"/>
                    <a:pt x="158504" y="137887"/>
                  </a:cubicBezTo>
                  <a:lnTo>
                    <a:pt x="159779" y="136662"/>
                  </a:lnTo>
                  <a:cubicBezTo>
                    <a:pt x="157524" y="131540"/>
                    <a:pt x="155563" y="126296"/>
                    <a:pt x="153921" y="120953"/>
                  </a:cubicBezTo>
                  <a:cubicBezTo>
                    <a:pt x="151446" y="113798"/>
                    <a:pt x="152990" y="109681"/>
                    <a:pt x="151961" y="1019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0" name="Freeform: Shape 1769">
              <a:extLst>
                <a:ext uri="{FF2B5EF4-FFF2-40B4-BE49-F238E27FC236}">
                  <a16:creationId xmlns:a16="http://schemas.microsoft.com/office/drawing/2014/main" xmlns="" id="{FFFA1440-7EE6-F44F-5589-E413566B293B}"/>
                </a:ext>
              </a:extLst>
            </p:cNvPr>
            <p:cNvSpPr/>
            <p:nvPr/>
          </p:nvSpPr>
          <p:spPr>
            <a:xfrm>
              <a:off x="3297847" y="4112880"/>
              <a:ext cx="1272140" cy="1331435"/>
            </a:xfrm>
            <a:custGeom>
              <a:avLst/>
              <a:gdLst>
                <a:gd name="connsiteX0" fmla="*/ 1268219 w 1272140"/>
                <a:gd name="connsiteY0" fmla="*/ 399732 h 1331435"/>
                <a:gd name="connsiteX1" fmla="*/ 1254177 w 1272140"/>
                <a:gd name="connsiteY1" fmla="*/ 354641 h 1331435"/>
                <a:gd name="connsiteX2" fmla="*/ 1232121 w 1272140"/>
                <a:gd name="connsiteY2" fmla="*/ 335428 h 1331435"/>
                <a:gd name="connsiteX3" fmla="*/ 1174458 w 1272140"/>
                <a:gd name="connsiteY3" fmla="*/ 318421 h 1331435"/>
                <a:gd name="connsiteX4" fmla="*/ 1082609 w 1272140"/>
                <a:gd name="connsiteY4" fmla="*/ 259998 h 1331435"/>
                <a:gd name="connsiteX5" fmla="*/ 1048594 w 1272140"/>
                <a:gd name="connsiteY5" fmla="*/ 265194 h 1331435"/>
                <a:gd name="connsiteX6" fmla="*/ 1035287 w 1272140"/>
                <a:gd name="connsiteY6" fmla="*/ 258528 h 1331435"/>
                <a:gd name="connsiteX7" fmla="*/ 1001273 w 1272140"/>
                <a:gd name="connsiteY7" fmla="*/ 247451 h 1331435"/>
                <a:gd name="connsiteX8" fmla="*/ 980565 w 1272140"/>
                <a:gd name="connsiteY8" fmla="*/ 251127 h 1331435"/>
                <a:gd name="connsiteX9" fmla="*/ 975394 w 1272140"/>
                <a:gd name="connsiteY9" fmla="*/ 260758 h 1331435"/>
                <a:gd name="connsiteX10" fmla="*/ 965053 w 1272140"/>
                <a:gd name="connsiteY10" fmla="*/ 257793 h 1331435"/>
                <a:gd name="connsiteX11" fmla="*/ 972405 w 1272140"/>
                <a:gd name="connsiteY11" fmla="*/ 237085 h 1331435"/>
                <a:gd name="connsiteX12" fmla="*/ 952457 w 1272140"/>
                <a:gd name="connsiteY12" fmla="*/ 217872 h 1331435"/>
                <a:gd name="connsiteX13" fmla="*/ 918442 w 1272140"/>
                <a:gd name="connsiteY13" fmla="*/ 207531 h 1331435"/>
                <a:gd name="connsiteX14" fmla="*/ 898469 w 1272140"/>
                <a:gd name="connsiteY14" fmla="*/ 197900 h 1331435"/>
                <a:gd name="connsiteX15" fmla="*/ 858549 w 1272140"/>
                <a:gd name="connsiteY15" fmla="*/ 191258 h 1331435"/>
                <a:gd name="connsiteX16" fmla="*/ 842301 w 1272140"/>
                <a:gd name="connsiteY16" fmla="*/ 210471 h 1331435"/>
                <a:gd name="connsiteX17" fmla="*/ 817158 w 1272140"/>
                <a:gd name="connsiteY17" fmla="*/ 234144 h 1331435"/>
                <a:gd name="connsiteX18" fmla="*/ 814928 w 1272140"/>
                <a:gd name="connsiteY18" fmla="*/ 218607 h 1331435"/>
                <a:gd name="connsiteX19" fmla="*/ 837866 w 1272140"/>
                <a:gd name="connsiteY19" fmla="*/ 192729 h 1331435"/>
                <a:gd name="connsiteX20" fmla="*/ 830514 w 1272140"/>
                <a:gd name="connsiteY20" fmla="*/ 174986 h 1331435"/>
                <a:gd name="connsiteX21" fmla="*/ 809806 w 1272140"/>
                <a:gd name="connsiteY21" fmla="*/ 178687 h 1331435"/>
                <a:gd name="connsiteX22" fmla="*/ 800200 w 1272140"/>
                <a:gd name="connsiteY22" fmla="*/ 169081 h 1331435"/>
                <a:gd name="connsiteX23" fmla="*/ 790593 w 1272140"/>
                <a:gd name="connsiteY23" fmla="*/ 157244 h 1331435"/>
                <a:gd name="connsiteX24" fmla="*/ 778757 w 1272140"/>
                <a:gd name="connsiteY24" fmla="*/ 162414 h 1331435"/>
                <a:gd name="connsiteX25" fmla="*/ 766185 w 1272140"/>
                <a:gd name="connsiteY25" fmla="*/ 180157 h 1331435"/>
                <a:gd name="connsiteX26" fmla="*/ 760279 w 1272140"/>
                <a:gd name="connsiteY26" fmla="*/ 201600 h 1331435"/>
                <a:gd name="connsiteX27" fmla="*/ 750673 w 1272140"/>
                <a:gd name="connsiteY27" fmla="*/ 191258 h 1331435"/>
                <a:gd name="connsiteX28" fmla="*/ 752143 w 1272140"/>
                <a:gd name="connsiteY28" fmla="*/ 170551 h 1331435"/>
                <a:gd name="connsiteX29" fmla="*/ 779492 w 1272140"/>
                <a:gd name="connsiteY29" fmla="*/ 149108 h 1331435"/>
                <a:gd name="connsiteX30" fmla="*/ 791328 w 1272140"/>
                <a:gd name="connsiteY30" fmla="*/ 123229 h 1331435"/>
                <a:gd name="connsiteX31" fmla="*/ 784026 w 1272140"/>
                <a:gd name="connsiteY31" fmla="*/ 106712 h 1331435"/>
                <a:gd name="connsiteX32" fmla="*/ 782457 w 1272140"/>
                <a:gd name="connsiteY32" fmla="*/ 106222 h 1331435"/>
                <a:gd name="connsiteX33" fmla="*/ 761749 w 1272140"/>
                <a:gd name="connsiteY33" fmla="*/ 87744 h 1331435"/>
                <a:gd name="connsiteX34" fmla="*/ 749178 w 1272140"/>
                <a:gd name="connsiteY34" fmla="*/ 39688 h 1331435"/>
                <a:gd name="connsiteX35" fmla="*/ 738542 w 1272140"/>
                <a:gd name="connsiteY35" fmla="*/ 24003 h 1331435"/>
                <a:gd name="connsiteX36" fmla="*/ 726142 w 1272140"/>
                <a:gd name="connsiteY36" fmla="*/ 46059 h 1331435"/>
                <a:gd name="connsiteX37" fmla="*/ 707076 w 1272140"/>
                <a:gd name="connsiteY37" fmla="*/ 79608 h 1331435"/>
                <a:gd name="connsiteX38" fmla="*/ 672498 w 1272140"/>
                <a:gd name="connsiteY38" fmla="*/ 95071 h 1331435"/>
                <a:gd name="connsiteX39" fmla="*/ 648776 w 1272140"/>
                <a:gd name="connsiteY39" fmla="*/ 100732 h 1331435"/>
                <a:gd name="connsiteX40" fmla="*/ 629686 w 1272140"/>
                <a:gd name="connsiteY40" fmla="*/ 87842 h 1331435"/>
                <a:gd name="connsiteX41" fmla="*/ 613708 w 1272140"/>
                <a:gd name="connsiteY41" fmla="*/ 88357 h 1331435"/>
                <a:gd name="connsiteX42" fmla="*/ 598220 w 1272140"/>
                <a:gd name="connsiteY42" fmla="*/ 89925 h 1331435"/>
                <a:gd name="connsiteX43" fmla="*/ 590500 w 1272140"/>
                <a:gd name="connsiteY43" fmla="*/ 105904 h 1331435"/>
                <a:gd name="connsiteX44" fmla="*/ 561608 w 1272140"/>
                <a:gd name="connsiteY44" fmla="*/ 108477 h 1331435"/>
                <a:gd name="connsiteX45" fmla="*/ 545630 w 1272140"/>
                <a:gd name="connsiteY45" fmla="*/ 110020 h 1331435"/>
                <a:gd name="connsiteX46" fmla="*/ 529112 w 1272140"/>
                <a:gd name="connsiteY46" fmla="*/ 117764 h 1331435"/>
                <a:gd name="connsiteX47" fmla="*/ 518795 w 1272140"/>
                <a:gd name="connsiteY47" fmla="*/ 119823 h 1331435"/>
                <a:gd name="connsiteX48" fmla="*/ 506934 w 1272140"/>
                <a:gd name="connsiteY48" fmla="*/ 129111 h 1331435"/>
                <a:gd name="connsiteX49" fmla="*/ 491961 w 1272140"/>
                <a:gd name="connsiteY49" fmla="*/ 130654 h 1331435"/>
                <a:gd name="connsiteX50" fmla="*/ 476498 w 1272140"/>
                <a:gd name="connsiteY50" fmla="*/ 116221 h 1331435"/>
                <a:gd name="connsiteX51" fmla="*/ 466180 w 1272140"/>
                <a:gd name="connsiteY51" fmla="*/ 101247 h 1331435"/>
                <a:gd name="connsiteX52" fmla="*/ 462063 w 1272140"/>
                <a:gd name="connsiteY52" fmla="*/ 89925 h 1331435"/>
                <a:gd name="connsiteX53" fmla="*/ 462578 w 1272140"/>
                <a:gd name="connsiteY53" fmla="*/ 71864 h 1331435"/>
                <a:gd name="connsiteX54" fmla="*/ 465666 w 1272140"/>
                <a:gd name="connsiteY54" fmla="*/ 57406 h 1331435"/>
                <a:gd name="connsiteX55" fmla="*/ 473018 w 1272140"/>
                <a:gd name="connsiteY55" fmla="*/ 45545 h 1331435"/>
                <a:gd name="connsiteX56" fmla="*/ 468361 w 1272140"/>
                <a:gd name="connsiteY56" fmla="*/ 32140 h 1331435"/>
                <a:gd name="connsiteX57" fmla="*/ 459588 w 1272140"/>
                <a:gd name="connsiteY57" fmla="*/ 23881 h 1331435"/>
                <a:gd name="connsiteX58" fmla="*/ 460103 w 1272140"/>
                <a:gd name="connsiteY58" fmla="*/ 11506 h 1331435"/>
                <a:gd name="connsiteX59" fmla="*/ 447850 w 1272140"/>
                <a:gd name="connsiteY59" fmla="*/ -870 h 1331435"/>
                <a:gd name="connsiteX60" fmla="*/ 438562 w 1272140"/>
                <a:gd name="connsiteY60" fmla="*/ 9447 h 1331435"/>
                <a:gd name="connsiteX61" fmla="*/ 429274 w 1272140"/>
                <a:gd name="connsiteY61" fmla="*/ 19249 h 1331435"/>
                <a:gd name="connsiteX62" fmla="*/ 418981 w 1272140"/>
                <a:gd name="connsiteY62" fmla="*/ 24911 h 1331435"/>
                <a:gd name="connsiteX63" fmla="*/ 404008 w 1272140"/>
                <a:gd name="connsiteY63" fmla="*/ 29566 h 1331435"/>
                <a:gd name="connsiteX64" fmla="*/ 387001 w 1272140"/>
                <a:gd name="connsiteY64" fmla="*/ 34713 h 1331435"/>
                <a:gd name="connsiteX65" fmla="*/ 376169 w 1272140"/>
                <a:gd name="connsiteY65" fmla="*/ 37825 h 1331435"/>
                <a:gd name="connsiteX66" fmla="*/ 370484 w 1272140"/>
                <a:gd name="connsiteY66" fmla="*/ 49171 h 1331435"/>
                <a:gd name="connsiteX67" fmla="*/ 361710 w 1272140"/>
                <a:gd name="connsiteY67" fmla="*/ 52259 h 1331435"/>
                <a:gd name="connsiteX68" fmla="*/ 355535 w 1272140"/>
                <a:gd name="connsiteY68" fmla="*/ 44515 h 1331435"/>
                <a:gd name="connsiteX69" fmla="*/ 341076 w 1272140"/>
                <a:gd name="connsiteY69" fmla="*/ 42457 h 1331435"/>
                <a:gd name="connsiteX70" fmla="*/ 330245 w 1272140"/>
                <a:gd name="connsiteY70" fmla="*/ 38340 h 1331435"/>
                <a:gd name="connsiteX71" fmla="*/ 314267 w 1272140"/>
                <a:gd name="connsiteY71" fmla="*/ 33684 h 1331435"/>
                <a:gd name="connsiteX72" fmla="*/ 306915 w 1272140"/>
                <a:gd name="connsiteY72" fmla="*/ 38340 h 1331435"/>
                <a:gd name="connsiteX73" fmla="*/ 318776 w 1272140"/>
                <a:gd name="connsiteY73" fmla="*/ 52774 h 1331435"/>
                <a:gd name="connsiteX74" fmla="*/ 321888 w 1272140"/>
                <a:gd name="connsiteY74" fmla="*/ 74437 h 1331435"/>
                <a:gd name="connsiteX75" fmla="*/ 328578 w 1272140"/>
                <a:gd name="connsiteY75" fmla="*/ 85784 h 1331435"/>
                <a:gd name="connsiteX76" fmla="*/ 340831 w 1272140"/>
                <a:gd name="connsiteY76" fmla="*/ 91469 h 1331435"/>
                <a:gd name="connsiteX77" fmla="*/ 346002 w 1272140"/>
                <a:gd name="connsiteY77" fmla="*/ 100242 h 1331435"/>
                <a:gd name="connsiteX78" fmla="*/ 331544 w 1272140"/>
                <a:gd name="connsiteY78" fmla="*/ 106933 h 1331435"/>
                <a:gd name="connsiteX79" fmla="*/ 322795 w 1272140"/>
                <a:gd name="connsiteY79" fmla="*/ 120852 h 1331435"/>
                <a:gd name="connsiteX80" fmla="*/ 307307 w 1272140"/>
                <a:gd name="connsiteY80" fmla="*/ 127567 h 1331435"/>
                <a:gd name="connsiteX81" fmla="*/ 294417 w 1272140"/>
                <a:gd name="connsiteY81" fmla="*/ 134796 h 1331435"/>
                <a:gd name="connsiteX82" fmla="*/ 284614 w 1272140"/>
                <a:gd name="connsiteY82" fmla="*/ 144084 h 1331435"/>
                <a:gd name="connsiteX83" fmla="*/ 274297 w 1272140"/>
                <a:gd name="connsiteY83" fmla="*/ 139428 h 1331435"/>
                <a:gd name="connsiteX84" fmla="*/ 266553 w 1272140"/>
                <a:gd name="connsiteY84" fmla="*/ 144599 h 1331435"/>
                <a:gd name="connsiteX85" fmla="*/ 252119 w 1272140"/>
                <a:gd name="connsiteY85" fmla="*/ 146657 h 1331435"/>
                <a:gd name="connsiteX86" fmla="*/ 242831 w 1272140"/>
                <a:gd name="connsiteY86" fmla="*/ 139942 h 1331435"/>
                <a:gd name="connsiteX87" fmla="*/ 229941 w 1272140"/>
                <a:gd name="connsiteY87" fmla="*/ 133252 h 1331435"/>
                <a:gd name="connsiteX88" fmla="*/ 226853 w 1272140"/>
                <a:gd name="connsiteY88" fmla="*/ 110020 h 1331435"/>
                <a:gd name="connsiteX89" fmla="*/ 219281 w 1272140"/>
                <a:gd name="connsiteY89" fmla="*/ 102669 h 1331435"/>
                <a:gd name="connsiteX90" fmla="*/ 214379 w 1272140"/>
                <a:gd name="connsiteY90" fmla="*/ 104188 h 1331435"/>
                <a:gd name="connsiteX91" fmla="*/ 203744 w 1272140"/>
                <a:gd name="connsiteY91" fmla="*/ 110363 h 1331435"/>
                <a:gd name="connsiteX92" fmla="*/ 193427 w 1272140"/>
                <a:gd name="connsiteY92" fmla="*/ 110707 h 1331435"/>
                <a:gd name="connsiteX93" fmla="*/ 185168 w 1272140"/>
                <a:gd name="connsiteY93" fmla="*/ 110020 h 1331435"/>
                <a:gd name="connsiteX94" fmla="*/ 171396 w 1272140"/>
                <a:gd name="connsiteY94" fmla="*/ 114505 h 1331435"/>
                <a:gd name="connsiteX95" fmla="*/ 135641 w 1272140"/>
                <a:gd name="connsiteY95" fmla="*/ 119406 h 1331435"/>
                <a:gd name="connsiteX96" fmla="*/ 140542 w 1272140"/>
                <a:gd name="connsiteY96" fmla="*/ 137296 h 1331435"/>
                <a:gd name="connsiteX97" fmla="*/ 158407 w 1272140"/>
                <a:gd name="connsiteY97" fmla="*/ 142442 h 1331435"/>
                <a:gd name="connsiteX98" fmla="*/ 155663 w 1272140"/>
                <a:gd name="connsiteY98" fmla="*/ 151044 h 1331435"/>
                <a:gd name="connsiteX99" fmla="*/ 130911 w 1272140"/>
                <a:gd name="connsiteY99" fmla="*/ 155945 h 1331435"/>
                <a:gd name="connsiteX100" fmla="*/ 132284 w 1272140"/>
                <a:gd name="connsiteY100" fmla="*/ 180010 h 1331435"/>
                <a:gd name="connsiteX101" fmla="*/ 148090 w 1272140"/>
                <a:gd name="connsiteY101" fmla="*/ 196846 h 1331435"/>
                <a:gd name="connsiteX102" fmla="*/ 151203 w 1272140"/>
                <a:gd name="connsiteY102" fmla="*/ 209246 h 1331435"/>
                <a:gd name="connsiteX103" fmla="*/ 149119 w 1272140"/>
                <a:gd name="connsiteY103" fmla="*/ 221964 h 1331435"/>
                <a:gd name="connsiteX104" fmla="*/ 145689 w 1272140"/>
                <a:gd name="connsiteY104" fmla="*/ 237428 h 1331435"/>
                <a:gd name="connsiteX105" fmla="*/ 144659 w 1272140"/>
                <a:gd name="connsiteY105" fmla="*/ 252573 h 1331435"/>
                <a:gd name="connsiteX106" fmla="*/ 139758 w 1272140"/>
                <a:gd name="connsiteY106" fmla="*/ 279383 h 1331435"/>
                <a:gd name="connsiteX107" fmla="*/ 135960 w 1272140"/>
                <a:gd name="connsiteY107" fmla="*/ 300017 h 1331435"/>
                <a:gd name="connsiteX108" fmla="*/ 131058 w 1272140"/>
                <a:gd name="connsiteY108" fmla="*/ 314108 h 1331435"/>
                <a:gd name="connsiteX109" fmla="*/ 115571 w 1272140"/>
                <a:gd name="connsiteY109" fmla="*/ 310334 h 1331435"/>
                <a:gd name="connsiteX110" fmla="*/ 104224 w 1272140"/>
                <a:gd name="connsiteY110" fmla="*/ 311363 h 1331435"/>
                <a:gd name="connsiteX111" fmla="*/ 86702 w 1272140"/>
                <a:gd name="connsiteY111" fmla="*/ 318936 h 1331435"/>
                <a:gd name="connsiteX112" fmla="*/ 63642 w 1272140"/>
                <a:gd name="connsiteY112" fmla="*/ 324082 h 1331435"/>
                <a:gd name="connsiteX113" fmla="*/ 43008 w 1272140"/>
                <a:gd name="connsiteY113" fmla="*/ 338786 h 1331435"/>
                <a:gd name="connsiteX114" fmla="*/ 35460 w 1272140"/>
                <a:gd name="connsiteY114" fmla="*/ 347388 h 1331435"/>
                <a:gd name="connsiteX115" fmla="*/ 31661 w 1272140"/>
                <a:gd name="connsiteY115" fmla="*/ 364223 h 1331435"/>
                <a:gd name="connsiteX116" fmla="*/ 26760 w 1272140"/>
                <a:gd name="connsiteY116" fmla="*/ 375913 h 1331435"/>
                <a:gd name="connsiteX117" fmla="*/ 27446 w 1272140"/>
                <a:gd name="connsiteY117" fmla="*/ 386916 h 1331435"/>
                <a:gd name="connsiteX118" fmla="*/ 15757 w 1272140"/>
                <a:gd name="connsiteY118" fmla="*/ 392430 h 1331435"/>
                <a:gd name="connsiteX119" fmla="*/ 7498 w 1272140"/>
                <a:gd name="connsiteY119" fmla="*/ 404805 h 1331435"/>
                <a:gd name="connsiteX120" fmla="*/ 8184 w 1272140"/>
                <a:gd name="connsiteY120" fmla="*/ 414436 h 1331435"/>
                <a:gd name="connsiteX121" fmla="*/ 2009 w 1272140"/>
                <a:gd name="connsiteY121" fmla="*/ 425097 h 1331435"/>
                <a:gd name="connsiteX122" fmla="*/ 9900 w 1272140"/>
                <a:gd name="connsiteY122" fmla="*/ 434727 h 1331435"/>
                <a:gd name="connsiteX123" fmla="*/ 20903 w 1272140"/>
                <a:gd name="connsiteY123" fmla="*/ 452592 h 1331435"/>
                <a:gd name="connsiteX124" fmla="*/ 28819 w 1272140"/>
                <a:gd name="connsiteY124" fmla="*/ 463939 h 1331435"/>
                <a:gd name="connsiteX125" fmla="*/ 33720 w 1272140"/>
                <a:gd name="connsiteY125" fmla="*/ 471854 h 1331435"/>
                <a:gd name="connsiteX126" fmla="*/ 40239 w 1272140"/>
                <a:gd name="connsiteY126" fmla="*/ 481485 h 1331435"/>
                <a:gd name="connsiteX127" fmla="*/ 58471 w 1272140"/>
                <a:gd name="connsiteY127" fmla="*/ 489057 h 1331435"/>
                <a:gd name="connsiteX128" fmla="*/ 65014 w 1272140"/>
                <a:gd name="connsiteY128" fmla="*/ 503148 h 1331435"/>
                <a:gd name="connsiteX129" fmla="*/ 87070 w 1272140"/>
                <a:gd name="connsiteY129" fmla="*/ 501433 h 1331435"/>
                <a:gd name="connsiteX130" fmla="*/ 102533 w 1272140"/>
                <a:gd name="connsiteY130" fmla="*/ 492831 h 1331435"/>
                <a:gd name="connsiteX131" fmla="*/ 117237 w 1272140"/>
                <a:gd name="connsiteY131" fmla="*/ 483543 h 1331435"/>
                <a:gd name="connsiteX132" fmla="*/ 113120 w 1272140"/>
                <a:gd name="connsiteY132" fmla="*/ 497316 h 1331435"/>
                <a:gd name="connsiteX133" fmla="*/ 110669 w 1272140"/>
                <a:gd name="connsiteY133" fmla="*/ 519666 h 1331435"/>
                <a:gd name="connsiteX134" fmla="*/ 116159 w 1272140"/>
                <a:gd name="connsiteY134" fmla="*/ 534369 h 1331435"/>
                <a:gd name="connsiteX135" fmla="*/ 128412 w 1272140"/>
                <a:gd name="connsiteY135" fmla="*/ 535742 h 1331435"/>
                <a:gd name="connsiteX136" fmla="*/ 141155 w 1272140"/>
                <a:gd name="connsiteY136" fmla="*/ 532654 h 1331435"/>
                <a:gd name="connsiteX137" fmla="*/ 149168 w 1272140"/>
                <a:gd name="connsiteY137" fmla="*/ 533879 h 1331435"/>
                <a:gd name="connsiteX138" fmla="*/ 160662 w 1272140"/>
                <a:gd name="connsiteY138" fmla="*/ 534541 h 1331435"/>
                <a:gd name="connsiteX139" fmla="*/ 174067 w 1272140"/>
                <a:gd name="connsiteY139" fmla="*/ 536992 h 1331435"/>
                <a:gd name="connsiteX140" fmla="*/ 186712 w 1272140"/>
                <a:gd name="connsiteY140" fmla="*/ 535963 h 1331435"/>
                <a:gd name="connsiteX141" fmla="*/ 198328 w 1272140"/>
                <a:gd name="connsiteY141" fmla="*/ 525130 h 1331435"/>
                <a:gd name="connsiteX142" fmla="*/ 212762 w 1272140"/>
                <a:gd name="connsiteY142" fmla="*/ 520229 h 1331435"/>
                <a:gd name="connsiteX143" fmla="*/ 225652 w 1272140"/>
                <a:gd name="connsiteY143" fmla="*/ 511701 h 1331435"/>
                <a:gd name="connsiteX144" fmla="*/ 236754 w 1272140"/>
                <a:gd name="connsiteY144" fmla="*/ 504496 h 1331435"/>
                <a:gd name="connsiteX145" fmla="*/ 250918 w 1272140"/>
                <a:gd name="connsiteY145" fmla="*/ 497782 h 1331435"/>
                <a:gd name="connsiteX146" fmla="*/ 264347 w 1272140"/>
                <a:gd name="connsiteY146" fmla="*/ 494179 h 1331435"/>
                <a:gd name="connsiteX147" fmla="*/ 279051 w 1272140"/>
                <a:gd name="connsiteY147" fmla="*/ 492366 h 1331435"/>
                <a:gd name="connsiteX148" fmla="*/ 286403 w 1272140"/>
                <a:gd name="connsiteY148" fmla="*/ 495454 h 1331435"/>
                <a:gd name="connsiteX149" fmla="*/ 286918 w 1272140"/>
                <a:gd name="connsiteY149" fmla="*/ 507339 h 1331435"/>
                <a:gd name="connsiteX150" fmla="*/ 283046 w 1272140"/>
                <a:gd name="connsiteY150" fmla="*/ 516088 h 1331435"/>
                <a:gd name="connsiteX151" fmla="*/ 282286 w 1272140"/>
                <a:gd name="connsiteY151" fmla="*/ 523440 h 1331435"/>
                <a:gd name="connsiteX152" fmla="*/ 284737 w 1272140"/>
                <a:gd name="connsiteY152" fmla="*/ 535301 h 1331435"/>
                <a:gd name="connsiteX153" fmla="*/ 286281 w 1272140"/>
                <a:gd name="connsiteY153" fmla="*/ 548191 h 1331435"/>
                <a:gd name="connsiteX154" fmla="*/ 294000 w 1272140"/>
                <a:gd name="connsiteY154" fmla="*/ 559292 h 1331435"/>
                <a:gd name="connsiteX155" fmla="*/ 303802 w 1272140"/>
                <a:gd name="connsiteY155" fmla="*/ 571398 h 1331435"/>
                <a:gd name="connsiteX156" fmla="*/ 313875 w 1272140"/>
                <a:gd name="connsiteY156" fmla="*/ 580686 h 1331435"/>
                <a:gd name="connsiteX157" fmla="*/ 326765 w 1272140"/>
                <a:gd name="connsiteY157" fmla="*/ 585857 h 1331435"/>
                <a:gd name="connsiteX158" fmla="*/ 348820 w 1272140"/>
                <a:gd name="connsiteY158" fmla="*/ 588185 h 1331435"/>
                <a:gd name="connsiteX159" fmla="*/ 365338 w 1272140"/>
                <a:gd name="connsiteY159" fmla="*/ 596419 h 1331435"/>
                <a:gd name="connsiteX160" fmla="*/ 377591 w 1272140"/>
                <a:gd name="connsiteY160" fmla="*/ 604678 h 1331435"/>
                <a:gd name="connsiteX161" fmla="*/ 397710 w 1272140"/>
                <a:gd name="connsiteY161" fmla="*/ 614750 h 1331435"/>
                <a:gd name="connsiteX162" fmla="*/ 418590 w 1272140"/>
                <a:gd name="connsiteY162" fmla="*/ 621195 h 1331435"/>
                <a:gd name="connsiteX163" fmla="*/ 440008 w 1272140"/>
                <a:gd name="connsiteY163" fmla="*/ 624013 h 1331435"/>
                <a:gd name="connsiteX164" fmla="*/ 447727 w 1272140"/>
                <a:gd name="connsiteY164" fmla="*/ 637688 h 1331435"/>
                <a:gd name="connsiteX165" fmla="*/ 448511 w 1272140"/>
                <a:gd name="connsiteY165" fmla="*/ 649304 h 1331435"/>
                <a:gd name="connsiteX166" fmla="*/ 450570 w 1272140"/>
                <a:gd name="connsiteY166" fmla="*/ 658322 h 1331435"/>
                <a:gd name="connsiteX167" fmla="*/ 449810 w 1272140"/>
                <a:gd name="connsiteY167" fmla="*/ 669153 h 1331435"/>
                <a:gd name="connsiteX168" fmla="*/ 447213 w 1272140"/>
                <a:gd name="connsiteY168" fmla="*/ 677927 h 1331435"/>
                <a:gd name="connsiteX169" fmla="*/ 454173 w 1272140"/>
                <a:gd name="connsiteY169" fmla="*/ 687484 h 1331435"/>
                <a:gd name="connsiteX170" fmla="*/ 453927 w 1272140"/>
                <a:gd name="connsiteY170" fmla="*/ 712995 h 1331435"/>
                <a:gd name="connsiteX171" fmla="*/ 514286 w 1272140"/>
                <a:gd name="connsiteY171" fmla="*/ 712750 h 1331435"/>
                <a:gd name="connsiteX172" fmla="*/ 513747 w 1272140"/>
                <a:gd name="connsiteY172" fmla="*/ 724611 h 1331435"/>
                <a:gd name="connsiteX173" fmla="*/ 511443 w 1272140"/>
                <a:gd name="connsiteY173" fmla="*/ 734414 h 1331435"/>
                <a:gd name="connsiteX174" fmla="*/ 515315 w 1272140"/>
                <a:gd name="connsiteY174" fmla="*/ 745490 h 1331435"/>
                <a:gd name="connsiteX175" fmla="*/ 524603 w 1272140"/>
                <a:gd name="connsiteY175" fmla="*/ 750392 h 1331435"/>
                <a:gd name="connsiteX176" fmla="*/ 536195 w 1272140"/>
                <a:gd name="connsiteY176" fmla="*/ 759434 h 1331435"/>
                <a:gd name="connsiteX177" fmla="*/ 538008 w 1272140"/>
                <a:gd name="connsiteY177" fmla="*/ 768452 h 1331435"/>
                <a:gd name="connsiteX178" fmla="*/ 543154 w 1272140"/>
                <a:gd name="connsiteY178" fmla="*/ 779015 h 1331435"/>
                <a:gd name="connsiteX179" fmla="*/ 536979 w 1272140"/>
                <a:gd name="connsiteY179" fmla="*/ 789846 h 1331435"/>
                <a:gd name="connsiteX180" fmla="*/ 535165 w 1272140"/>
                <a:gd name="connsiteY180" fmla="*/ 806094 h 1331435"/>
                <a:gd name="connsiteX181" fmla="*/ 531048 w 1272140"/>
                <a:gd name="connsiteY181" fmla="*/ 815651 h 1331435"/>
                <a:gd name="connsiteX182" fmla="*/ 526907 w 1272140"/>
                <a:gd name="connsiteY182" fmla="*/ 830355 h 1331435"/>
                <a:gd name="connsiteX183" fmla="*/ 528206 w 1272140"/>
                <a:gd name="connsiteY183" fmla="*/ 840917 h 1331435"/>
                <a:gd name="connsiteX184" fmla="*/ 524848 w 1272140"/>
                <a:gd name="connsiteY184" fmla="*/ 852533 h 1331435"/>
                <a:gd name="connsiteX185" fmla="*/ 531808 w 1272140"/>
                <a:gd name="connsiteY185" fmla="*/ 866967 h 1331435"/>
                <a:gd name="connsiteX186" fmla="*/ 530264 w 1272140"/>
                <a:gd name="connsiteY186" fmla="*/ 885028 h 1331435"/>
                <a:gd name="connsiteX187" fmla="*/ 529750 w 1272140"/>
                <a:gd name="connsiteY187" fmla="*/ 904119 h 1331435"/>
                <a:gd name="connsiteX188" fmla="*/ 537494 w 1272140"/>
                <a:gd name="connsiteY188" fmla="*/ 914436 h 1331435"/>
                <a:gd name="connsiteX189" fmla="*/ 556045 w 1272140"/>
                <a:gd name="connsiteY189" fmla="*/ 919067 h 1331435"/>
                <a:gd name="connsiteX190" fmla="*/ 574106 w 1272140"/>
                <a:gd name="connsiteY190" fmla="*/ 917009 h 1331435"/>
                <a:gd name="connsiteX191" fmla="*/ 584938 w 1272140"/>
                <a:gd name="connsiteY191" fmla="*/ 913921 h 1331435"/>
                <a:gd name="connsiteX192" fmla="*/ 597313 w 1272140"/>
                <a:gd name="connsiteY192" fmla="*/ 924753 h 1331435"/>
                <a:gd name="connsiteX193" fmla="*/ 605057 w 1272140"/>
                <a:gd name="connsiteY193" fmla="*/ 948990 h 1331435"/>
                <a:gd name="connsiteX194" fmla="*/ 614345 w 1272140"/>
                <a:gd name="connsiteY194" fmla="*/ 976314 h 1331435"/>
                <a:gd name="connsiteX195" fmla="*/ 632406 w 1272140"/>
                <a:gd name="connsiteY195" fmla="*/ 975799 h 1331435"/>
                <a:gd name="connsiteX196" fmla="*/ 643238 w 1272140"/>
                <a:gd name="connsiteY196" fmla="*/ 971167 h 1331435"/>
                <a:gd name="connsiteX197" fmla="*/ 652501 w 1272140"/>
                <a:gd name="connsiteY197" fmla="*/ 984573 h 1331435"/>
                <a:gd name="connsiteX198" fmla="*/ 648384 w 1272140"/>
                <a:gd name="connsiteY198" fmla="*/ 1002634 h 1331435"/>
                <a:gd name="connsiteX199" fmla="*/ 640125 w 1272140"/>
                <a:gd name="connsiteY199" fmla="*/ 1024297 h 1331435"/>
                <a:gd name="connsiteX200" fmla="*/ 639537 w 1272140"/>
                <a:gd name="connsiteY200" fmla="*/ 1030987 h 1331435"/>
                <a:gd name="connsiteX201" fmla="*/ 652011 w 1272140"/>
                <a:gd name="connsiteY201" fmla="*/ 1031526 h 1331435"/>
                <a:gd name="connsiteX202" fmla="*/ 665930 w 1272140"/>
                <a:gd name="connsiteY202" fmla="*/ 1037702 h 1331435"/>
                <a:gd name="connsiteX203" fmla="*/ 670047 w 1272140"/>
                <a:gd name="connsiteY203" fmla="*/ 1049563 h 1331435"/>
                <a:gd name="connsiteX204" fmla="*/ 671076 w 1272140"/>
                <a:gd name="connsiteY204" fmla="*/ 1060395 h 1331435"/>
                <a:gd name="connsiteX205" fmla="*/ 666960 w 1272140"/>
                <a:gd name="connsiteY205" fmla="*/ 1074339 h 1331435"/>
                <a:gd name="connsiteX206" fmla="*/ 656128 w 1272140"/>
                <a:gd name="connsiteY206" fmla="*/ 1093405 h 1331435"/>
                <a:gd name="connsiteX207" fmla="*/ 623633 w 1272140"/>
                <a:gd name="connsiteY207" fmla="*/ 1111465 h 1331435"/>
                <a:gd name="connsiteX208" fmla="*/ 603513 w 1272140"/>
                <a:gd name="connsiteY208" fmla="*/ 1127468 h 1331435"/>
                <a:gd name="connsiteX209" fmla="*/ 588564 w 1272140"/>
                <a:gd name="connsiteY209" fmla="*/ 1146534 h 1331435"/>
                <a:gd name="connsiteX210" fmla="*/ 571410 w 1272140"/>
                <a:gd name="connsiteY210" fmla="*/ 1163688 h 1331435"/>
                <a:gd name="connsiteX211" fmla="*/ 558005 w 1272140"/>
                <a:gd name="connsiteY211" fmla="*/ 1181235 h 1331435"/>
                <a:gd name="connsiteX212" fmla="*/ 544576 w 1272140"/>
                <a:gd name="connsiteY212" fmla="*/ 1195154 h 1331435"/>
                <a:gd name="connsiteX213" fmla="*/ 539674 w 1272140"/>
                <a:gd name="connsiteY213" fmla="*/ 1198413 h 1331435"/>
                <a:gd name="connsiteX214" fmla="*/ 552785 w 1272140"/>
                <a:gd name="connsiteY214" fmla="*/ 1198757 h 1331435"/>
                <a:gd name="connsiteX215" fmla="*/ 566729 w 1272140"/>
                <a:gd name="connsiteY215" fmla="*/ 1194125 h 1331435"/>
                <a:gd name="connsiteX216" fmla="*/ 579620 w 1272140"/>
                <a:gd name="connsiteY216" fmla="*/ 1203413 h 1331435"/>
                <a:gd name="connsiteX217" fmla="*/ 590451 w 1272140"/>
                <a:gd name="connsiteY217" fmla="*/ 1214759 h 1331435"/>
                <a:gd name="connsiteX218" fmla="*/ 600768 w 1272140"/>
                <a:gd name="connsiteY218" fmla="*/ 1227650 h 1331435"/>
                <a:gd name="connsiteX219" fmla="*/ 610056 w 1272140"/>
                <a:gd name="connsiteY219" fmla="*/ 1225591 h 1331435"/>
                <a:gd name="connsiteX220" fmla="*/ 627063 w 1272140"/>
                <a:gd name="connsiteY220" fmla="*/ 1237967 h 1331435"/>
                <a:gd name="connsiteX221" fmla="*/ 642552 w 1272140"/>
                <a:gd name="connsiteY221" fmla="*/ 1246740 h 1331435"/>
                <a:gd name="connsiteX222" fmla="*/ 653383 w 1272140"/>
                <a:gd name="connsiteY222" fmla="*/ 1258601 h 1331435"/>
                <a:gd name="connsiteX223" fmla="*/ 668847 w 1272140"/>
                <a:gd name="connsiteY223" fmla="*/ 1267888 h 1331435"/>
                <a:gd name="connsiteX224" fmla="*/ 672449 w 1272140"/>
                <a:gd name="connsiteY224" fmla="*/ 1295728 h 1331435"/>
                <a:gd name="connsiteX225" fmla="*/ 674532 w 1272140"/>
                <a:gd name="connsiteY225" fmla="*/ 1314818 h 1331435"/>
                <a:gd name="connsiteX226" fmla="*/ 680389 w 1272140"/>
                <a:gd name="connsiteY226" fmla="*/ 1330526 h 1331435"/>
                <a:gd name="connsiteX227" fmla="*/ 709429 w 1272140"/>
                <a:gd name="connsiteY227" fmla="*/ 1294772 h 1331435"/>
                <a:gd name="connsiteX228" fmla="*/ 717565 w 1272140"/>
                <a:gd name="connsiteY228" fmla="*/ 1265952 h 1331435"/>
                <a:gd name="connsiteX229" fmla="*/ 723495 w 1272140"/>
                <a:gd name="connsiteY229" fmla="*/ 1241446 h 1331435"/>
                <a:gd name="connsiteX230" fmla="*/ 749349 w 1272140"/>
                <a:gd name="connsiteY230" fmla="*/ 1216940 h 1331435"/>
                <a:gd name="connsiteX231" fmla="*/ 758980 w 1272140"/>
                <a:gd name="connsiteY231" fmla="*/ 1201403 h 1331435"/>
                <a:gd name="connsiteX232" fmla="*/ 770792 w 1272140"/>
                <a:gd name="connsiteY232" fmla="*/ 1206574 h 1331435"/>
                <a:gd name="connsiteX233" fmla="*/ 756750 w 1272140"/>
                <a:gd name="connsiteY233" fmla="*/ 1224316 h 1331435"/>
                <a:gd name="connsiteX234" fmla="*/ 742708 w 1272140"/>
                <a:gd name="connsiteY234" fmla="*/ 1242059 h 1331435"/>
                <a:gd name="connsiteX235" fmla="*/ 723495 w 1272140"/>
                <a:gd name="connsiteY235" fmla="*/ 1259801 h 1331435"/>
                <a:gd name="connsiteX236" fmla="*/ 735307 w 1272140"/>
                <a:gd name="connsiteY236" fmla="*/ 1255366 h 1331435"/>
                <a:gd name="connsiteX237" fmla="*/ 773757 w 1272140"/>
                <a:gd name="connsiteY237" fmla="*/ 1221376 h 1331435"/>
                <a:gd name="connsiteX238" fmla="*/ 789270 w 1272140"/>
                <a:gd name="connsiteY238" fmla="*/ 1185866 h 1331435"/>
                <a:gd name="connsiteX239" fmla="*/ 812208 w 1272140"/>
                <a:gd name="connsiteY239" fmla="*/ 1151851 h 1331435"/>
                <a:gd name="connsiteX240" fmla="*/ 838086 w 1272140"/>
                <a:gd name="connsiteY240" fmla="*/ 1118597 h 1331435"/>
                <a:gd name="connsiteX241" fmla="*/ 841787 w 1272140"/>
                <a:gd name="connsiteY241" fmla="*/ 1094091 h 1331435"/>
                <a:gd name="connsiteX242" fmla="*/ 834435 w 1272140"/>
                <a:gd name="connsiteY242" fmla="*/ 1066742 h 1331435"/>
                <a:gd name="connsiteX243" fmla="*/ 838135 w 1272140"/>
                <a:gd name="connsiteY243" fmla="*/ 1043829 h 1331435"/>
                <a:gd name="connsiteX244" fmla="*/ 842571 w 1272140"/>
                <a:gd name="connsiteY244" fmla="*/ 1029125 h 1331435"/>
                <a:gd name="connsiteX245" fmla="*/ 849212 w 1272140"/>
                <a:gd name="connsiteY245" fmla="*/ 1021773 h 1331435"/>
                <a:gd name="connsiteX246" fmla="*/ 863254 w 1272140"/>
                <a:gd name="connsiteY246" fmla="*/ 1006236 h 1331435"/>
                <a:gd name="connsiteX247" fmla="*/ 889133 w 1272140"/>
                <a:gd name="connsiteY247" fmla="*/ 989229 h 1331435"/>
                <a:gd name="connsiteX248" fmla="*/ 903199 w 1272140"/>
                <a:gd name="connsiteY248" fmla="*/ 980357 h 1331435"/>
                <a:gd name="connsiteX249" fmla="*/ 923882 w 1272140"/>
                <a:gd name="connsiteY249" fmla="*/ 970016 h 1331435"/>
                <a:gd name="connsiteX250" fmla="*/ 941649 w 1272140"/>
                <a:gd name="connsiteY250" fmla="*/ 972222 h 1331435"/>
                <a:gd name="connsiteX251" fmla="*/ 948290 w 1272140"/>
                <a:gd name="connsiteY251" fmla="*/ 957518 h 1331435"/>
                <a:gd name="connsiteX252" fmla="*/ 968998 w 1272140"/>
                <a:gd name="connsiteY252" fmla="*/ 948646 h 1331435"/>
                <a:gd name="connsiteX253" fmla="*/ 985246 w 1272140"/>
                <a:gd name="connsiteY253" fmla="*/ 939040 h 1331435"/>
                <a:gd name="connsiteX254" fmla="*/ 997082 w 1272140"/>
                <a:gd name="connsiteY254" fmla="*/ 942741 h 1331435"/>
                <a:gd name="connsiteX255" fmla="*/ 1046609 w 1272140"/>
                <a:gd name="connsiteY255" fmla="*/ 933134 h 1331435"/>
                <a:gd name="connsiteX256" fmla="*/ 1059916 w 1272140"/>
                <a:gd name="connsiteY256" fmla="*/ 907231 h 1331435"/>
                <a:gd name="connsiteX257" fmla="*/ 1068812 w 1272140"/>
                <a:gd name="connsiteY257" fmla="*/ 874711 h 1331435"/>
                <a:gd name="connsiteX258" fmla="*/ 1090255 w 1272140"/>
                <a:gd name="connsiteY258" fmla="*/ 845132 h 1331435"/>
                <a:gd name="connsiteX259" fmla="*/ 1101332 w 1272140"/>
                <a:gd name="connsiteY259" fmla="*/ 824449 h 1331435"/>
                <a:gd name="connsiteX260" fmla="*/ 1107238 w 1272140"/>
                <a:gd name="connsiteY260" fmla="*/ 803006 h 1331435"/>
                <a:gd name="connsiteX261" fmla="*/ 1119074 w 1272140"/>
                <a:gd name="connsiteY261" fmla="*/ 766026 h 1331435"/>
                <a:gd name="connsiteX262" fmla="*/ 1124980 w 1272140"/>
                <a:gd name="connsiteY262" fmla="*/ 724636 h 1331435"/>
                <a:gd name="connsiteX263" fmla="*/ 1133851 w 1272140"/>
                <a:gd name="connsiteY263" fmla="*/ 692778 h 1331435"/>
                <a:gd name="connsiteX264" fmla="*/ 1128681 w 1272140"/>
                <a:gd name="connsiteY264" fmla="*/ 656557 h 1331435"/>
                <a:gd name="connsiteX265" fmla="*/ 1132381 w 1272140"/>
                <a:gd name="connsiteY265" fmla="*/ 635114 h 1331435"/>
                <a:gd name="connsiteX266" fmla="*/ 1130175 w 1272140"/>
                <a:gd name="connsiteY266" fmla="*/ 617372 h 1331435"/>
                <a:gd name="connsiteX267" fmla="*/ 1139782 w 1272140"/>
                <a:gd name="connsiteY267" fmla="*/ 597399 h 1331435"/>
                <a:gd name="connsiteX268" fmla="*/ 1141987 w 1272140"/>
                <a:gd name="connsiteY268" fmla="*/ 590758 h 1331435"/>
                <a:gd name="connsiteX269" fmla="*/ 1166494 w 1272140"/>
                <a:gd name="connsiteY269" fmla="*/ 580416 h 1331435"/>
                <a:gd name="connsiteX270" fmla="*/ 1185706 w 1272140"/>
                <a:gd name="connsiteY270" fmla="*/ 542702 h 1331435"/>
                <a:gd name="connsiteX271" fmla="*/ 1202714 w 1272140"/>
                <a:gd name="connsiteY271" fmla="*/ 523489 h 1331435"/>
                <a:gd name="connsiteX272" fmla="*/ 1233763 w 1272140"/>
                <a:gd name="connsiteY272" fmla="*/ 492440 h 1331435"/>
                <a:gd name="connsiteX273" fmla="*/ 1262607 w 1272140"/>
                <a:gd name="connsiteY273" fmla="*/ 442153 h 1331435"/>
                <a:gd name="connsiteX274" fmla="*/ 1268219 w 1272140"/>
                <a:gd name="connsiteY274" fmla="*/ 399732 h 133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272140" h="1331435">
                  <a:moveTo>
                    <a:pt x="1268219" y="399732"/>
                  </a:moveTo>
                  <a:cubicBezTo>
                    <a:pt x="1257877" y="380519"/>
                    <a:pt x="1256382" y="362777"/>
                    <a:pt x="1254177" y="354641"/>
                  </a:cubicBezTo>
                  <a:cubicBezTo>
                    <a:pt x="1251971" y="346505"/>
                    <a:pt x="1242340" y="333934"/>
                    <a:pt x="1232121" y="335428"/>
                  </a:cubicBezTo>
                  <a:cubicBezTo>
                    <a:pt x="1221902" y="336923"/>
                    <a:pt x="1202542" y="344300"/>
                    <a:pt x="1174458" y="318421"/>
                  </a:cubicBezTo>
                  <a:cubicBezTo>
                    <a:pt x="1146374" y="292542"/>
                    <a:pt x="1099763" y="260733"/>
                    <a:pt x="1082609" y="259998"/>
                  </a:cubicBezTo>
                  <a:cubicBezTo>
                    <a:pt x="1065455" y="259263"/>
                    <a:pt x="1054500" y="271835"/>
                    <a:pt x="1048594" y="265194"/>
                  </a:cubicBezTo>
                  <a:cubicBezTo>
                    <a:pt x="1042688" y="258553"/>
                    <a:pt x="1041242" y="260758"/>
                    <a:pt x="1035287" y="258528"/>
                  </a:cubicBezTo>
                  <a:cubicBezTo>
                    <a:pt x="1029332" y="256298"/>
                    <a:pt x="1007179" y="245981"/>
                    <a:pt x="1001273" y="247451"/>
                  </a:cubicBezTo>
                  <a:cubicBezTo>
                    <a:pt x="995367" y="248921"/>
                    <a:pt x="983530" y="250392"/>
                    <a:pt x="980565" y="251127"/>
                  </a:cubicBezTo>
                  <a:cubicBezTo>
                    <a:pt x="977600" y="251862"/>
                    <a:pt x="976889" y="254852"/>
                    <a:pt x="975394" y="260758"/>
                  </a:cubicBezTo>
                  <a:cubicBezTo>
                    <a:pt x="973900" y="266664"/>
                    <a:pt x="964293" y="265929"/>
                    <a:pt x="965053" y="257793"/>
                  </a:cubicBezTo>
                  <a:cubicBezTo>
                    <a:pt x="965812" y="249657"/>
                    <a:pt x="982060" y="248186"/>
                    <a:pt x="972405" y="237085"/>
                  </a:cubicBezTo>
                  <a:cubicBezTo>
                    <a:pt x="962749" y="225984"/>
                    <a:pt x="964293" y="217872"/>
                    <a:pt x="952457" y="217872"/>
                  </a:cubicBezTo>
                  <a:cubicBezTo>
                    <a:pt x="940620" y="217872"/>
                    <a:pt x="927950" y="207531"/>
                    <a:pt x="918442" y="207531"/>
                  </a:cubicBezTo>
                  <a:cubicBezTo>
                    <a:pt x="908934" y="207531"/>
                    <a:pt x="908076" y="197165"/>
                    <a:pt x="898469" y="197900"/>
                  </a:cubicBezTo>
                  <a:cubicBezTo>
                    <a:pt x="888863" y="198635"/>
                    <a:pt x="863720" y="190548"/>
                    <a:pt x="858549" y="191258"/>
                  </a:cubicBezTo>
                  <a:cubicBezTo>
                    <a:pt x="853378" y="191969"/>
                    <a:pt x="846002" y="200865"/>
                    <a:pt x="842301" y="210471"/>
                  </a:cubicBezTo>
                  <a:cubicBezTo>
                    <a:pt x="838601" y="220077"/>
                    <a:pt x="822329" y="228238"/>
                    <a:pt x="817158" y="234144"/>
                  </a:cubicBezTo>
                  <a:cubicBezTo>
                    <a:pt x="811987" y="240050"/>
                    <a:pt x="806792" y="223043"/>
                    <a:pt x="814928" y="218607"/>
                  </a:cubicBezTo>
                  <a:cubicBezTo>
                    <a:pt x="823064" y="214172"/>
                    <a:pt x="834165" y="200865"/>
                    <a:pt x="837866" y="192729"/>
                  </a:cubicBezTo>
                  <a:cubicBezTo>
                    <a:pt x="841566" y="184593"/>
                    <a:pt x="840806" y="175722"/>
                    <a:pt x="830514" y="174986"/>
                  </a:cubicBezTo>
                  <a:cubicBezTo>
                    <a:pt x="820221" y="174251"/>
                    <a:pt x="811277" y="174251"/>
                    <a:pt x="809806" y="178687"/>
                  </a:cubicBezTo>
                  <a:cubicBezTo>
                    <a:pt x="808336" y="183123"/>
                    <a:pt x="800935" y="172756"/>
                    <a:pt x="800200" y="169081"/>
                  </a:cubicBezTo>
                  <a:cubicBezTo>
                    <a:pt x="799121" y="163811"/>
                    <a:pt x="795543" y="159376"/>
                    <a:pt x="790593" y="157244"/>
                  </a:cubicBezTo>
                  <a:cubicBezTo>
                    <a:pt x="784663" y="155014"/>
                    <a:pt x="780227" y="153543"/>
                    <a:pt x="778757" y="162414"/>
                  </a:cubicBezTo>
                  <a:cubicBezTo>
                    <a:pt x="777286" y="171286"/>
                    <a:pt x="766185" y="171286"/>
                    <a:pt x="766185" y="180157"/>
                  </a:cubicBezTo>
                  <a:cubicBezTo>
                    <a:pt x="766185" y="189028"/>
                    <a:pt x="766920" y="201600"/>
                    <a:pt x="760279" y="201600"/>
                  </a:cubicBezTo>
                  <a:cubicBezTo>
                    <a:pt x="753638" y="201600"/>
                    <a:pt x="756579" y="193464"/>
                    <a:pt x="750673" y="191258"/>
                  </a:cubicBezTo>
                  <a:cubicBezTo>
                    <a:pt x="744767" y="189053"/>
                    <a:pt x="740306" y="175722"/>
                    <a:pt x="752143" y="170551"/>
                  </a:cubicBezTo>
                  <a:cubicBezTo>
                    <a:pt x="763979" y="165380"/>
                    <a:pt x="772851" y="163199"/>
                    <a:pt x="779492" y="149108"/>
                  </a:cubicBezTo>
                  <a:cubicBezTo>
                    <a:pt x="786133" y="135017"/>
                    <a:pt x="788363" y="130630"/>
                    <a:pt x="791328" y="123229"/>
                  </a:cubicBezTo>
                  <a:cubicBezTo>
                    <a:pt x="793877" y="116662"/>
                    <a:pt x="790593" y="109261"/>
                    <a:pt x="784026" y="106712"/>
                  </a:cubicBezTo>
                  <a:cubicBezTo>
                    <a:pt x="783511" y="106516"/>
                    <a:pt x="782996" y="106344"/>
                    <a:pt x="782457" y="106222"/>
                  </a:cubicBezTo>
                  <a:cubicBezTo>
                    <a:pt x="775105" y="104017"/>
                    <a:pt x="764715" y="106982"/>
                    <a:pt x="761749" y="87744"/>
                  </a:cubicBezTo>
                  <a:cubicBezTo>
                    <a:pt x="758784" y="68507"/>
                    <a:pt x="750673" y="47089"/>
                    <a:pt x="749178" y="39688"/>
                  </a:cubicBezTo>
                  <a:cubicBezTo>
                    <a:pt x="747928" y="33390"/>
                    <a:pt x="749888" y="28145"/>
                    <a:pt x="738542" y="24003"/>
                  </a:cubicBezTo>
                  <a:cubicBezTo>
                    <a:pt x="732881" y="30326"/>
                    <a:pt x="731435" y="39908"/>
                    <a:pt x="726142" y="46059"/>
                  </a:cubicBezTo>
                  <a:cubicBezTo>
                    <a:pt x="719452" y="53803"/>
                    <a:pt x="714281" y="57406"/>
                    <a:pt x="707076" y="79608"/>
                  </a:cubicBezTo>
                  <a:cubicBezTo>
                    <a:pt x="699871" y="101811"/>
                    <a:pt x="680119" y="95587"/>
                    <a:pt x="672498" y="95071"/>
                  </a:cubicBezTo>
                  <a:cubicBezTo>
                    <a:pt x="664877" y="94557"/>
                    <a:pt x="661666" y="99703"/>
                    <a:pt x="648776" y="100732"/>
                  </a:cubicBezTo>
                  <a:cubicBezTo>
                    <a:pt x="635886" y="101762"/>
                    <a:pt x="631769" y="92499"/>
                    <a:pt x="629686" y="87842"/>
                  </a:cubicBezTo>
                  <a:cubicBezTo>
                    <a:pt x="627603" y="83186"/>
                    <a:pt x="616281" y="85784"/>
                    <a:pt x="613708" y="88357"/>
                  </a:cubicBezTo>
                  <a:cubicBezTo>
                    <a:pt x="611134" y="90930"/>
                    <a:pt x="605964" y="89925"/>
                    <a:pt x="598220" y="89925"/>
                  </a:cubicBezTo>
                  <a:cubicBezTo>
                    <a:pt x="590476" y="89925"/>
                    <a:pt x="590500" y="99189"/>
                    <a:pt x="590500" y="105904"/>
                  </a:cubicBezTo>
                  <a:cubicBezTo>
                    <a:pt x="590500" y="112618"/>
                    <a:pt x="567293" y="108477"/>
                    <a:pt x="561608" y="108477"/>
                  </a:cubicBezTo>
                  <a:cubicBezTo>
                    <a:pt x="556241" y="108550"/>
                    <a:pt x="550898" y="109065"/>
                    <a:pt x="545630" y="110020"/>
                  </a:cubicBezTo>
                  <a:cubicBezTo>
                    <a:pt x="538278" y="111049"/>
                    <a:pt x="532715" y="113133"/>
                    <a:pt x="529112" y="117764"/>
                  </a:cubicBezTo>
                  <a:cubicBezTo>
                    <a:pt x="525510" y="122396"/>
                    <a:pt x="520339" y="122935"/>
                    <a:pt x="518795" y="119823"/>
                  </a:cubicBezTo>
                  <a:cubicBezTo>
                    <a:pt x="517251" y="116711"/>
                    <a:pt x="511051" y="121882"/>
                    <a:pt x="506934" y="129111"/>
                  </a:cubicBezTo>
                  <a:cubicBezTo>
                    <a:pt x="502817" y="136340"/>
                    <a:pt x="494044" y="132199"/>
                    <a:pt x="491961" y="130654"/>
                  </a:cubicBezTo>
                  <a:cubicBezTo>
                    <a:pt x="489878" y="129111"/>
                    <a:pt x="482158" y="121882"/>
                    <a:pt x="476498" y="116221"/>
                  </a:cubicBezTo>
                  <a:cubicBezTo>
                    <a:pt x="470837" y="110559"/>
                    <a:pt x="466695" y="106933"/>
                    <a:pt x="466180" y="101247"/>
                  </a:cubicBezTo>
                  <a:cubicBezTo>
                    <a:pt x="465666" y="95562"/>
                    <a:pt x="463093" y="94557"/>
                    <a:pt x="462063" y="89925"/>
                  </a:cubicBezTo>
                  <a:cubicBezTo>
                    <a:pt x="461034" y="85293"/>
                    <a:pt x="460495" y="75466"/>
                    <a:pt x="462578" y="71864"/>
                  </a:cubicBezTo>
                  <a:cubicBezTo>
                    <a:pt x="464661" y="68262"/>
                    <a:pt x="467724" y="63091"/>
                    <a:pt x="465666" y="57406"/>
                  </a:cubicBezTo>
                  <a:cubicBezTo>
                    <a:pt x="463607" y="51720"/>
                    <a:pt x="466180" y="49686"/>
                    <a:pt x="473018" y="45545"/>
                  </a:cubicBezTo>
                  <a:cubicBezTo>
                    <a:pt x="479855" y="41403"/>
                    <a:pt x="468876" y="35742"/>
                    <a:pt x="468361" y="32140"/>
                  </a:cubicBezTo>
                  <a:cubicBezTo>
                    <a:pt x="467847" y="28537"/>
                    <a:pt x="467847" y="25964"/>
                    <a:pt x="459588" y="23881"/>
                  </a:cubicBezTo>
                  <a:cubicBezTo>
                    <a:pt x="451330" y="21798"/>
                    <a:pt x="459074" y="18735"/>
                    <a:pt x="460103" y="11506"/>
                  </a:cubicBezTo>
                  <a:cubicBezTo>
                    <a:pt x="461132" y="4276"/>
                    <a:pt x="459588" y="-356"/>
                    <a:pt x="447850" y="-870"/>
                  </a:cubicBezTo>
                  <a:cubicBezTo>
                    <a:pt x="436111" y="-1385"/>
                    <a:pt x="439616" y="3247"/>
                    <a:pt x="438562" y="9447"/>
                  </a:cubicBezTo>
                  <a:cubicBezTo>
                    <a:pt x="437508" y="15647"/>
                    <a:pt x="431357" y="14079"/>
                    <a:pt x="429274" y="19249"/>
                  </a:cubicBezTo>
                  <a:cubicBezTo>
                    <a:pt x="427191" y="24421"/>
                    <a:pt x="425672" y="21823"/>
                    <a:pt x="418981" y="24911"/>
                  </a:cubicBezTo>
                  <a:cubicBezTo>
                    <a:pt x="412291" y="27998"/>
                    <a:pt x="412267" y="29566"/>
                    <a:pt x="404008" y="29566"/>
                  </a:cubicBezTo>
                  <a:cubicBezTo>
                    <a:pt x="395750" y="29566"/>
                    <a:pt x="395235" y="35228"/>
                    <a:pt x="387001" y="34713"/>
                  </a:cubicBezTo>
                  <a:cubicBezTo>
                    <a:pt x="378767" y="34198"/>
                    <a:pt x="380801" y="37825"/>
                    <a:pt x="376169" y="37825"/>
                  </a:cubicBezTo>
                  <a:cubicBezTo>
                    <a:pt x="371537" y="37825"/>
                    <a:pt x="369969" y="42457"/>
                    <a:pt x="370484" y="49171"/>
                  </a:cubicBezTo>
                  <a:cubicBezTo>
                    <a:pt x="370998" y="55886"/>
                    <a:pt x="365338" y="52774"/>
                    <a:pt x="361710" y="52259"/>
                  </a:cubicBezTo>
                  <a:cubicBezTo>
                    <a:pt x="358084" y="51745"/>
                    <a:pt x="358623" y="49171"/>
                    <a:pt x="355535" y="44515"/>
                  </a:cubicBezTo>
                  <a:cubicBezTo>
                    <a:pt x="352447" y="39860"/>
                    <a:pt x="347276" y="45030"/>
                    <a:pt x="341076" y="42457"/>
                  </a:cubicBezTo>
                  <a:cubicBezTo>
                    <a:pt x="334876" y="39883"/>
                    <a:pt x="331789" y="43486"/>
                    <a:pt x="330245" y="38340"/>
                  </a:cubicBezTo>
                  <a:cubicBezTo>
                    <a:pt x="328701" y="33193"/>
                    <a:pt x="321496" y="34713"/>
                    <a:pt x="314267" y="33684"/>
                  </a:cubicBezTo>
                  <a:cubicBezTo>
                    <a:pt x="307037" y="32654"/>
                    <a:pt x="306915" y="33684"/>
                    <a:pt x="306915" y="38340"/>
                  </a:cubicBezTo>
                  <a:cubicBezTo>
                    <a:pt x="306915" y="42996"/>
                    <a:pt x="312600" y="46059"/>
                    <a:pt x="318776" y="52774"/>
                  </a:cubicBezTo>
                  <a:cubicBezTo>
                    <a:pt x="324951" y="59488"/>
                    <a:pt x="318776" y="72894"/>
                    <a:pt x="321888" y="74437"/>
                  </a:cubicBezTo>
                  <a:cubicBezTo>
                    <a:pt x="326128" y="76594"/>
                    <a:pt x="328750" y="81029"/>
                    <a:pt x="328578" y="85784"/>
                  </a:cubicBezTo>
                  <a:cubicBezTo>
                    <a:pt x="328578" y="91984"/>
                    <a:pt x="331666" y="90440"/>
                    <a:pt x="340831" y="91469"/>
                  </a:cubicBezTo>
                  <a:cubicBezTo>
                    <a:pt x="349997" y="92499"/>
                    <a:pt x="347031" y="95587"/>
                    <a:pt x="346002" y="100242"/>
                  </a:cubicBezTo>
                  <a:cubicBezTo>
                    <a:pt x="344973" y="104898"/>
                    <a:pt x="339288" y="104359"/>
                    <a:pt x="331544" y="106933"/>
                  </a:cubicBezTo>
                  <a:cubicBezTo>
                    <a:pt x="323800" y="109506"/>
                    <a:pt x="323824" y="113133"/>
                    <a:pt x="322795" y="120852"/>
                  </a:cubicBezTo>
                  <a:cubicBezTo>
                    <a:pt x="321766" y="128572"/>
                    <a:pt x="315443" y="127567"/>
                    <a:pt x="307307" y="127567"/>
                  </a:cubicBezTo>
                  <a:cubicBezTo>
                    <a:pt x="299171" y="127567"/>
                    <a:pt x="301646" y="134281"/>
                    <a:pt x="294417" y="134796"/>
                  </a:cubicBezTo>
                  <a:cubicBezTo>
                    <a:pt x="287187" y="135311"/>
                    <a:pt x="290299" y="141487"/>
                    <a:pt x="284614" y="144084"/>
                  </a:cubicBezTo>
                  <a:cubicBezTo>
                    <a:pt x="278929" y="146682"/>
                    <a:pt x="278953" y="142516"/>
                    <a:pt x="274297" y="139428"/>
                  </a:cubicBezTo>
                  <a:cubicBezTo>
                    <a:pt x="269641" y="136340"/>
                    <a:pt x="268122" y="139942"/>
                    <a:pt x="266553" y="144599"/>
                  </a:cubicBezTo>
                  <a:cubicBezTo>
                    <a:pt x="264985" y="149255"/>
                    <a:pt x="259348" y="147687"/>
                    <a:pt x="252119" y="146657"/>
                  </a:cubicBezTo>
                  <a:cubicBezTo>
                    <a:pt x="244890" y="145628"/>
                    <a:pt x="246458" y="144599"/>
                    <a:pt x="242831" y="139942"/>
                  </a:cubicBezTo>
                  <a:cubicBezTo>
                    <a:pt x="239204" y="135286"/>
                    <a:pt x="236116" y="134281"/>
                    <a:pt x="229941" y="133252"/>
                  </a:cubicBezTo>
                  <a:cubicBezTo>
                    <a:pt x="223765" y="132223"/>
                    <a:pt x="227882" y="115191"/>
                    <a:pt x="226853" y="110020"/>
                  </a:cubicBezTo>
                  <a:cubicBezTo>
                    <a:pt x="226314" y="107325"/>
                    <a:pt x="222638" y="104629"/>
                    <a:pt x="219281" y="102669"/>
                  </a:cubicBezTo>
                  <a:cubicBezTo>
                    <a:pt x="217737" y="103428"/>
                    <a:pt x="216070" y="103943"/>
                    <a:pt x="214379" y="104188"/>
                  </a:cubicBezTo>
                  <a:cubicBezTo>
                    <a:pt x="205802" y="105904"/>
                    <a:pt x="204773" y="106933"/>
                    <a:pt x="203744" y="110363"/>
                  </a:cubicBezTo>
                  <a:cubicBezTo>
                    <a:pt x="202714" y="113794"/>
                    <a:pt x="195828" y="114505"/>
                    <a:pt x="193427" y="110707"/>
                  </a:cubicBezTo>
                  <a:cubicBezTo>
                    <a:pt x="191025" y="106908"/>
                    <a:pt x="185168" y="105560"/>
                    <a:pt x="185168" y="110020"/>
                  </a:cubicBezTo>
                  <a:cubicBezTo>
                    <a:pt x="185168" y="114481"/>
                    <a:pt x="183796" y="114922"/>
                    <a:pt x="171396" y="114505"/>
                  </a:cubicBezTo>
                  <a:cubicBezTo>
                    <a:pt x="158995" y="114088"/>
                    <a:pt x="133926" y="108648"/>
                    <a:pt x="135641" y="119406"/>
                  </a:cubicBezTo>
                  <a:cubicBezTo>
                    <a:pt x="137357" y="130164"/>
                    <a:pt x="133926" y="136266"/>
                    <a:pt x="140542" y="137296"/>
                  </a:cubicBezTo>
                  <a:cubicBezTo>
                    <a:pt x="147159" y="138325"/>
                    <a:pt x="159094" y="136953"/>
                    <a:pt x="158407" y="142442"/>
                  </a:cubicBezTo>
                  <a:cubicBezTo>
                    <a:pt x="157721" y="147931"/>
                    <a:pt x="162892" y="150701"/>
                    <a:pt x="155663" y="151044"/>
                  </a:cubicBezTo>
                  <a:cubicBezTo>
                    <a:pt x="148433" y="151387"/>
                    <a:pt x="131941" y="148593"/>
                    <a:pt x="130911" y="155945"/>
                  </a:cubicBezTo>
                  <a:cubicBezTo>
                    <a:pt x="129882" y="163297"/>
                    <a:pt x="128142" y="176579"/>
                    <a:pt x="132284" y="180010"/>
                  </a:cubicBezTo>
                  <a:cubicBezTo>
                    <a:pt x="136425" y="183441"/>
                    <a:pt x="146032" y="191356"/>
                    <a:pt x="148090" y="196846"/>
                  </a:cubicBezTo>
                  <a:cubicBezTo>
                    <a:pt x="149953" y="200718"/>
                    <a:pt x="151031" y="204933"/>
                    <a:pt x="151203" y="209246"/>
                  </a:cubicBezTo>
                  <a:cubicBezTo>
                    <a:pt x="151545" y="215079"/>
                    <a:pt x="151545" y="217137"/>
                    <a:pt x="149119" y="221964"/>
                  </a:cubicBezTo>
                  <a:cubicBezTo>
                    <a:pt x="146816" y="226792"/>
                    <a:pt x="145640" y="232086"/>
                    <a:pt x="145689" y="237428"/>
                  </a:cubicBezTo>
                  <a:cubicBezTo>
                    <a:pt x="145689" y="242599"/>
                    <a:pt x="144659" y="248775"/>
                    <a:pt x="144659" y="252573"/>
                  </a:cubicBezTo>
                  <a:cubicBezTo>
                    <a:pt x="144659" y="256371"/>
                    <a:pt x="139758" y="271467"/>
                    <a:pt x="139758" y="279383"/>
                  </a:cubicBezTo>
                  <a:cubicBezTo>
                    <a:pt x="139758" y="287298"/>
                    <a:pt x="135960" y="293841"/>
                    <a:pt x="135960" y="300017"/>
                  </a:cubicBezTo>
                  <a:cubicBezTo>
                    <a:pt x="135960" y="306193"/>
                    <a:pt x="136646" y="313765"/>
                    <a:pt x="131058" y="314108"/>
                  </a:cubicBezTo>
                  <a:cubicBezTo>
                    <a:pt x="125471" y="314451"/>
                    <a:pt x="119712" y="312049"/>
                    <a:pt x="115571" y="310334"/>
                  </a:cubicBezTo>
                  <a:cubicBezTo>
                    <a:pt x="111429" y="308619"/>
                    <a:pt x="108709" y="307590"/>
                    <a:pt x="104224" y="311363"/>
                  </a:cubicBezTo>
                  <a:cubicBezTo>
                    <a:pt x="99543" y="316020"/>
                    <a:pt x="93295" y="318715"/>
                    <a:pt x="86702" y="318936"/>
                  </a:cubicBezTo>
                  <a:cubicBezTo>
                    <a:pt x="78101" y="319278"/>
                    <a:pt x="70528" y="316877"/>
                    <a:pt x="63642" y="324082"/>
                  </a:cubicBezTo>
                  <a:cubicBezTo>
                    <a:pt x="57638" y="330111"/>
                    <a:pt x="50654" y="335085"/>
                    <a:pt x="43008" y="338786"/>
                  </a:cubicBezTo>
                  <a:cubicBezTo>
                    <a:pt x="38548" y="340844"/>
                    <a:pt x="34088" y="343687"/>
                    <a:pt x="35460" y="347388"/>
                  </a:cubicBezTo>
                  <a:cubicBezTo>
                    <a:pt x="36832" y="351088"/>
                    <a:pt x="35117" y="360106"/>
                    <a:pt x="31661" y="364223"/>
                  </a:cubicBezTo>
                  <a:cubicBezTo>
                    <a:pt x="28206" y="368340"/>
                    <a:pt x="23771" y="371452"/>
                    <a:pt x="26760" y="375913"/>
                  </a:cubicBezTo>
                  <a:cubicBezTo>
                    <a:pt x="29750" y="380373"/>
                    <a:pt x="31906" y="384857"/>
                    <a:pt x="27446" y="386916"/>
                  </a:cubicBezTo>
                  <a:cubicBezTo>
                    <a:pt x="22986" y="388974"/>
                    <a:pt x="19188" y="388288"/>
                    <a:pt x="15757" y="392430"/>
                  </a:cubicBezTo>
                  <a:cubicBezTo>
                    <a:pt x="12326" y="396571"/>
                    <a:pt x="6126" y="400664"/>
                    <a:pt x="7498" y="404805"/>
                  </a:cubicBezTo>
                  <a:cubicBezTo>
                    <a:pt x="8871" y="408947"/>
                    <a:pt x="13012" y="412035"/>
                    <a:pt x="8184" y="414436"/>
                  </a:cubicBezTo>
                  <a:cubicBezTo>
                    <a:pt x="3357" y="416838"/>
                    <a:pt x="-3848" y="420269"/>
                    <a:pt x="2009" y="425097"/>
                  </a:cubicBezTo>
                  <a:cubicBezTo>
                    <a:pt x="7866" y="429924"/>
                    <a:pt x="6469" y="429998"/>
                    <a:pt x="9900" y="434727"/>
                  </a:cubicBezTo>
                  <a:cubicBezTo>
                    <a:pt x="13331" y="439457"/>
                    <a:pt x="16443" y="447789"/>
                    <a:pt x="20903" y="452592"/>
                  </a:cubicBezTo>
                  <a:cubicBezTo>
                    <a:pt x="25363" y="457396"/>
                    <a:pt x="25388" y="461537"/>
                    <a:pt x="28819" y="463939"/>
                  </a:cubicBezTo>
                  <a:cubicBezTo>
                    <a:pt x="32250" y="466340"/>
                    <a:pt x="34676" y="467051"/>
                    <a:pt x="33720" y="471854"/>
                  </a:cubicBezTo>
                  <a:cubicBezTo>
                    <a:pt x="32764" y="476658"/>
                    <a:pt x="34063" y="480799"/>
                    <a:pt x="40239" y="481485"/>
                  </a:cubicBezTo>
                  <a:cubicBezTo>
                    <a:pt x="46414" y="482172"/>
                    <a:pt x="57099" y="483201"/>
                    <a:pt x="58471" y="489057"/>
                  </a:cubicBezTo>
                  <a:cubicBezTo>
                    <a:pt x="59844" y="494915"/>
                    <a:pt x="58128" y="503148"/>
                    <a:pt x="65014" y="503148"/>
                  </a:cubicBezTo>
                  <a:cubicBezTo>
                    <a:pt x="71900" y="503148"/>
                    <a:pt x="78076" y="505599"/>
                    <a:pt x="87070" y="501433"/>
                  </a:cubicBezTo>
                  <a:cubicBezTo>
                    <a:pt x="96064" y="497267"/>
                    <a:pt x="99446" y="497316"/>
                    <a:pt x="102533" y="492831"/>
                  </a:cubicBezTo>
                  <a:cubicBezTo>
                    <a:pt x="105621" y="488347"/>
                    <a:pt x="116967" y="478398"/>
                    <a:pt x="117237" y="483543"/>
                  </a:cubicBezTo>
                  <a:cubicBezTo>
                    <a:pt x="117507" y="488690"/>
                    <a:pt x="112777" y="492489"/>
                    <a:pt x="113120" y="497316"/>
                  </a:cubicBezTo>
                  <a:cubicBezTo>
                    <a:pt x="113463" y="502144"/>
                    <a:pt x="110669" y="513123"/>
                    <a:pt x="110669" y="519666"/>
                  </a:cubicBezTo>
                  <a:cubicBezTo>
                    <a:pt x="110669" y="526209"/>
                    <a:pt x="112042" y="532041"/>
                    <a:pt x="116159" y="534369"/>
                  </a:cubicBezTo>
                  <a:cubicBezTo>
                    <a:pt x="120276" y="536698"/>
                    <a:pt x="125790" y="540227"/>
                    <a:pt x="128412" y="535742"/>
                  </a:cubicBezTo>
                  <a:cubicBezTo>
                    <a:pt x="131034" y="531257"/>
                    <a:pt x="137357" y="531968"/>
                    <a:pt x="141155" y="532654"/>
                  </a:cubicBezTo>
                  <a:cubicBezTo>
                    <a:pt x="143410" y="533070"/>
                    <a:pt x="146620" y="532262"/>
                    <a:pt x="149168" y="533879"/>
                  </a:cubicBezTo>
                  <a:cubicBezTo>
                    <a:pt x="153016" y="533463"/>
                    <a:pt x="156888" y="533683"/>
                    <a:pt x="160662" y="534541"/>
                  </a:cubicBezTo>
                  <a:cubicBezTo>
                    <a:pt x="174851" y="537114"/>
                    <a:pt x="172008" y="533512"/>
                    <a:pt x="174067" y="536992"/>
                  </a:cubicBezTo>
                  <a:cubicBezTo>
                    <a:pt x="176125" y="540471"/>
                    <a:pt x="185168" y="541108"/>
                    <a:pt x="186712" y="535963"/>
                  </a:cubicBezTo>
                  <a:cubicBezTo>
                    <a:pt x="188526" y="530644"/>
                    <a:pt x="192887" y="526576"/>
                    <a:pt x="198328" y="525130"/>
                  </a:cubicBezTo>
                  <a:cubicBezTo>
                    <a:pt x="203744" y="523587"/>
                    <a:pt x="209919" y="524861"/>
                    <a:pt x="212762" y="520229"/>
                  </a:cubicBezTo>
                  <a:cubicBezTo>
                    <a:pt x="215605" y="515647"/>
                    <a:pt x="220310" y="512534"/>
                    <a:pt x="225652" y="511701"/>
                  </a:cubicBezTo>
                  <a:cubicBezTo>
                    <a:pt x="230211" y="510991"/>
                    <a:pt x="234230" y="508369"/>
                    <a:pt x="236754" y="504496"/>
                  </a:cubicBezTo>
                  <a:cubicBezTo>
                    <a:pt x="239057" y="501139"/>
                    <a:pt x="248345" y="500869"/>
                    <a:pt x="250918" y="497782"/>
                  </a:cubicBezTo>
                  <a:cubicBezTo>
                    <a:pt x="253491" y="494694"/>
                    <a:pt x="259961" y="494179"/>
                    <a:pt x="264347" y="494179"/>
                  </a:cubicBezTo>
                  <a:cubicBezTo>
                    <a:pt x="268734" y="494179"/>
                    <a:pt x="276601" y="494939"/>
                    <a:pt x="279051" y="492366"/>
                  </a:cubicBezTo>
                  <a:cubicBezTo>
                    <a:pt x="281502" y="489793"/>
                    <a:pt x="285006" y="491606"/>
                    <a:pt x="286403" y="495454"/>
                  </a:cubicBezTo>
                  <a:cubicBezTo>
                    <a:pt x="287800" y="499301"/>
                    <a:pt x="290030" y="504227"/>
                    <a:pt x="286918" y="507339"/>
                  </a:cubicBezTo>
                  <a:cubicBezTo>
                    <a:pt x="284369" y="509520"/>
                    <a:pt x="282948" y="512731"/>
                    <a:pt x="283046" y="516088"/>
                  </a:cubicBezTo>
                  <a:cubicBezTo>
                    <a:pt x="283315" y="518686"/>
                    <a:pt x="280227" y="518686"/>
                    <a:pt x="282286" y="523440"/>
                  </a:cubicBezTo>
                  <a:cubicBezTo>
                    <a:pt x="284320" y="527042"/>
                    <a:pt x="285178" y="531184"/>
                    <a:pt x="284737" y="535301"/>
                  </a:cubicBezTo>
                  <a:cubicBezTo>
                    <a:pt x="284197" y="539957"/>
                    <a:pt x="282923" y="544343"/>
                    <a:pt x="286281" y="548191"/>
                  </a:cubicBezTo>
                  <a:cubicBezTo>
                    <a:pt x="289540" y="551352"/>
                    <a:pt x="292162" y="555126"/>
                    <a:pt x="294000" y="559292"/>
                  </a:cubicBezTo>
                  <a:cubicBezTo>
                    <a:pt x="295838" y="564316"/>
                    <a:pt x="299269" y="568556"/>
                    <a:pt x="303802" y="571398"/>
                  </a:cubicBezTo>
                  <a:cubicBezTo>
                    <a:pt x="308189" y="573849"/>
                    <a:pt x="312331" y="576839"/>
                    <a:pt x="313875" y="580686"/>
                  </a:cubicBezTo>
                  <a:cubicBezTo>
                    <a:pt x="315418" y="584533"/>
                    <a:pt x="320050" y="585342"/>
                    <a:pt x="326765" y="585857"/>
                  </a:cubicBezTo>
                  <a:cubicBezTo>
                    <a:pt x="333480" y="586371"/>
                    <a:pt x="344556" y="583284"/>
                    <a:pt x="348820" y="588185"/>
                  </a:cubicBezTo>
                  <a:cubicBezTo>
                    <a:pt x="353085" y="593087"/>
                    <a:pt x="362225" y="590489"/>
                    <a:pt x="365338" y="596419"/>
                  </a:cubicBezTo>
                  <a:cubicBezTo>
                    <a:pt x="367323" y="601443"/>
                    <a:pt x="372199" y="604727"/>
                    <a:pt x="377591" y="604678"/>
                  </a:cubicBezTo>
                  <a:cubicBezTo>
                    <a:pt x="383766" y="605192"/>
                    <a:pt x="395382" y="609334"/>
                    <a:pt x="397710" y="614750"/>
                  </a:cubicBezTo>
                  <a:cubicBezTo>
                    <a:pt x="400038" y="620165"/>
                    <a:pt x="410601" y="621195"/>
                    <a:pt x="418590" y="621195"/>
                  </a:cubicBezTo>
                  <a:cubicBezTo>
                    <a:pt x="426579" y="621195"/>
                    <a:pt x="435744" y="619651"/>
                    <a:pt x="440008" y="624013"/>
                  </a:cubicBezTo>
                  <a:cubicBezTo>
                    <a:pt x="444272" y="628375"/>
                    <a:pt x="448242" y="632272"/>
                    <a:pt x="447727" y="637688"/>
                  </a:cubicBezTo>
                  <a:cubicBezTo>
                    <a:pt x="447213" y="643103"/>
                    <a:pt x="444909" y="645431"/>
                    <a:pt x="448511" y="649304"/>
                  </a:cubicBezTo>
                  <a:cubicBezTo>
                    <a:pt x="452114" y="653175"/>
                    <a:pt x="448511" y="654719"/>
                    <a:pt x="450570" y="658322"/>
                  </a:cubicBezTo>
                  <a:cubicBezTo>
                    <a:pt x="452629" y="661924"/>
                    <a:pt x="454173" y="666581"/>
                    <a:pt x="449810" y="669153"/>
                  </a:cubicBezTo>
                  <a:cubicBezTo>
                    <a:pt x="445448" y="671727"/>
                    <a:pt x="443610" y="673810"/>
                    <a:pt x="447213" y="677927"/>
                  </a:cubicBezTo>
                  <a:cubicBezTo>
                    <a:pt x="450815" y="682044"/>
                    <a:pt x="455986" y="680377"/>
                    <a:pt x="454173" y="687484"/>
                  </a:cubicBezTo>
                  <a:cubicBezTo>
                    <a:pt x="454173" y="695473"/>
                    <a:pt x="453927" y="712995"/>
                    <a:pt x="453927" y="712995"/>
                  </a:cubicBezTo>
                  <a:lnTo>
                    <a:pt x="514286" y="712750"/>
                  </a:lnTo>
                  <a:cubicBezTo>
                    <a:pt x="514286" y="712750"/>
                    <a:pt x="516737" y="721523"/>
                    <a:pt x="513747" y="724611"/>
                  </a:cubicBezTo>
                  <a:cubicBezTo>
                    <a:pt x="510757" y="727699"/>
                    <a:pt x="511296" y="730811"/>
                    <a:pt x="511443" y="734414"/>
                  </a:cubicBezTo>
                  <a:cubicBezTo>
                    <a:pt x="511590" y="738016"/>
                    <a:pt x="514531" y="743432"/>
                    <a:pt x="515315" y="745490"/>
                  </a:cubicBezTo>
                  <a:cubicBezTo>
                    <a:pt x="516099" y="747549"/>
                    <a:pt x="519947" y="748847"/>
                    <a:pt x="524603" y="750392"/>
                  </a:cubicBezTo>
                  <a:cubicBezTo>
                    <a:pt x="529259" y="751935"/>
                    <a:pt x="536195" y="754018"/>
                    <a:pt x="536195" y="759434"/>
                  </a:cubicBezTo>
                  <a:cubicBezTo>
                    <a:pt x="536195" y="764850"/>
                    <a:pt x="535165" y="766394"/>
                    <a:pt x="538008" y="768452"/>
                  </a:cubicBezTo>
                  <a:cubicBezTo>
                    <a:pt x="541512" y="770780"/>
                    <a:pt x="543497" y="774824"/>
                    <a:pt x="543154" y="779015"/>
                  </a:cubicBezTo>
                  <a:cubicBezTo>
                    <a:pt x="542395" y="783401"/>
                    <a:pt x="536979" y="784700"/>
                    <a:pt x="536979" y="789846"/>
                  </a:cubicBezTo>
                  <a:cubicBezTo>
                    <a:pt x="536979" y="794993"/>
                    <a:pt x="534896" y="802246"/>
                    <a:pt x="535165" y="806094"/>
                  </a:cubicBezTo>
                  <a:cubicBezTo>
                    <a:pt x="535435" y="809942"/>
                    <a:pt x="534651" y="811510"/>
                    <a:pt x="531048" y="815651"/>
                  </a:cubicBezTo>
                  <a:cubicBezTo>
                    <a:pt x="527446" y="819622"/>
                    <a:pt x="525902" y="825086"/>
                    <a:pt x="526907" y="830355"/>
                  </a:cubicBezTo>
                  <a:cubicBezTo>
                    <a:pt x="528206" y="834742"/>
                    <a:pt x="532078" y="835502"/>
                    <a:pt x="528206" y="840917"/>
                  </a:cubicBezTo>
                  <a:cubicBezTo>
                    <a:pt x="524333" y="846333"/>
                    <a:pt x="519432" y="847362"/>
                    <a:pt x="524848" y="852533"/>
                  </a:cubicBezTo>
                  <a:cubicBezTo>
                    <a:pt x="530264" y="857704"/>
                    <a:pt x="532837" y="859223"/>
                    <a:pt x="531808" y="866967"/>
                  </a:cubicBezTo>
                  <a:cubicBezTo>
                    <a:pt x="530779" y="874711"/>
                    <a:pt x="532323" y="879857"/>
                    <a:pt x="530264" y="885028"/>
                  </a:cubicBezTo>
                  <a:cubicBezTo>
                    <a:pt x="528304" y="891229"/>
                    <a:pt x="528132" y="897845"/>
                    <a:pt x="529750" y="904119"/>
                  </a:cubicBezTo>
                  <a:cubicBezTo>
                    <a:pt x="531293" y="908750"/>
                    <a:pt x="527691" y="913382"/>
                    <a:pt x="537494" y="914436"/>
                  </a:cubicBezTo>
                  <a:cubicBezTo>
                    <a:pt x="543890" y="914975"/>
                    <a:pt x="550139" y="916544"/>
                    <a:pt x="556045" y="919067"/>
                  </a:cubicBezTo>
                  <a:cubicBezTo>
                    <a:pt x="561730" y="921126"/>
                    <a:pt x="572562" y="920611"/>
                    <a:pt x="574106" y="917009"/>
                  </a:cubicBezTo>
                  <a:cubicBezTo>
                    <a:pt x="575650" y="913407"/>
                    <a:pt x="578762" y="908236"/>
                    <a:pt x="584938" y="913921"/>
                  </a:cubicBezTo>
                  <a:cubicBezTo>
                    <a:pt x="591113" y="919607"/>
                    <a:pt x="596798" y="916495"/>
                    <a:pt x="597313" y="924753"/>
                  </a:cubicBezTo>
                  <a:cubicBezTo>
                    <a:pt x="597828" y="933012"/>
                    <a:pt x="602999" y="940216"/>
                    <a:pt x="605057" y="948990"/>
                  </a:cubicBezTo>
                  <a:cubicBezTo>
                    <a:pt x="607115" y="957763"/>
                    <a:pt x="606601" y="974770"/>
                    <a:pt x="614345" y="976314"/>
                  </a:cubicBezTo>
                  <a:cubicBezTo>
                    <a:pt x="622089" y="977858"/>
                    <a:pt x="629294" y="980970"/>
                    <a:pt x="632406" y="975799"/>
                  </a:cubicBezTo>
                  <a:cubicBezTo>
                    <a:pt x="635518" y="970628"/>
                    <a:pt x="638067" y="968080"/>
                    <a:pt x="643238" y="971167"/>
                  </a:cubicBezTo>
                  <a:cubicBezTo>
                    <a:pt x="648408" y="974255"/>
                    <a:pt x="652501" y="976828"/>
                    <a:pt x="652501" y="984573"/>
                  </a:cubicBezTo>
                  <a:cubicBezTo>
                    <a:pt x="652501" y="992317"/>
                    <a:pt x="653555" y="992831"/>
                    <a:pt x="648384" y="1002634"/>
                  </a:cubicBezTo>
                  <a:cubicBezTo>
                    <a:pt x="643213" y="1012436"/>
                    <a:pt x="640640" y="1018097"/>
                    <a:pt x="640125" y="1024297"/>
                  </a:cubicBezTo>
                  <a:cubicBezTo>
                    <a:pt x="639929" y="1026748"/>
                    <a:pt x="639733" y="1028831"/>
                    <a:pt x="639537" y="1030987"/>
                  </a:cubicBezTo>
                  <a:cubicBezTo>
                    <a:pt x="643066" y="1031232"/>
                    <a:pt x="647747" y="1031526"/>
                    <a:pt x="652011" y="1031526"/>
                  </a:cubicBezTo>
                  <a:cubicBezTo>
                    <a:pt x="660245" y="1031526"/>
                    <a:pt x="665930" y="1033070"/>
                    <a:pt x="665930" y="1037702"/>
                  </a:cubicBezTo>
                  <a:cubicBezTo>
                    <a:pt x="666028" y="1041991"/>
                    <a:pt x="667450" y="1046132"/>
                    <a:pt x="670047" y="1049563"/>
                  </a:cubicBezTo>
                  <a:cubicBezTo>
                    <a:pt x="672106" y="1052160"/>
                    <a:pt x="674704" y="1056277"/>
                    <a:pt x="671076" y="1060395"/>
                  </a:cubicBezTo>
                  <a:cubicBezTo>
                    <a:pt x="667450" y="1064512"/>
                    <a:pt x="666445" y="1067109"/>
                    <a:pt x="666960" y="1074339"/>
                  </a:cubicBezTo>
                  <a:cubicBezTo>
                    <a:pt x="667474" y="1081568"/>
                    <a:pt x="675218" y="1089288"/>
                    <a:pt x="656128" y="1093405"/>
                  </a:cubicBezTo>
                  <a:cubicBezTo>
                    <a:pt x="637038" y="1097521"/>
                    <a:pt x="630838" y="1105805"/>
                    <a:pt x="623633" y="1111465"/>
                  </a:cubicBezTo>
                  <a:cubicBezTo>
                    <a:pt x="616428" y="1117126"/>
                    <a:pt x="610228" y="1117665"/>
                    <a:pt x="603513" y="1127468"/>
                  </a:cubicBezTo>
                  <a:cubicBezTo>
                    <a:pt x="596798" y="1137270"/>
                    <a:pt x="593711" y="1138815"/>
                    <a:pt x="588564" y="1146534"/>
                  </a:cubicBezTo>
                  <a:cubicBezTo>
                    <a:pt x="583418" y="1154254"/>
                    <a:pt x="577193" y="1154793"/>
                    <a:pt x="571410" y="1163688"/>
                  </a:cubicBezTo>
                  <a:cubicBezTo>
                    <a:pt x="565627" y="1172584"/>
                    <a:pt x="566239" y="1177607"/>
                    <a:pt x="558005" y="1181235"/>
                  </a:cubicBezTo>
                  <a:cubicBezTo>
                    <a:pt x="549771" y="1184862"/>
                    <a:pt x="551805" y="1191037"/>
                    <a:pt x="544576" y="1195154"/>
                  </a:cubicBezTo>
                  <a:cubicBezTo>
                    <a:pt x="542860" y="1196134"/>
                    <a:pt x="541218" y="1197212"/>
                    <a:pt x="539674" y="1198413"/>
                  </a:cubicBezTo>
                  <a:cubicBezTo>
                    <a:pt x="543742" y="1200570"/>
                    <a:pt x="548595" y="1200717"/>
                    <a:pt x="552785" y="1198757"/>
                  </a:cubicBezTo>
                  <a:cubicBezTo>
                    <a:pt x="563617" y="1194125"/>
                    <a:pt x="557956" y="1191037"/>
                    <a:pt x="566729" y="1194125"/>
                  </a:cubicBezTo>
                  <a:cubicBezTo>
                    <a:pt x="575502" y="1197212"/>
                    <a:pt x="578051" y="1197212"/>
                    <a:pt x="579620" y="1203413"/>
                  </a:cubicBezTo>
                  <a:cubicBezTo>
                    <a:pt x="581188" y="1209613"/>
                    <a:pt x="588907" y="1205986"/>
                    <a:pt x="590451" y="1214759"/>
                  </a:cubicBezTo>
                  <a:cubicBezTo>
                    <a:pt x="591995" y="1223532"/>
                    <a:pt x="595598" y="1233311"/>
                    <a:pt x="600768" y="1227650"/>
                  </a:cubicBezTo>
                  <a:cubicBezTo>
                    <a:pt x="605939" y="1221988"/>
                    <a:pt x="605400" y="1217847"/>
                    <a:pt x="610056" y="1225591"/>
                  </a:cubicBezTo>
                  <a:cubicBezTo>
                    <a:pt x="614712" y="1233335"/>
                    <a:pt x="617261" y="1237452"/>
                    <a:pt x="627063" y="1237967"/>
                  </a:cubicBezTo>
                  <a:cubicBezTo>
                    <a:pt x="636866" y="1238481"/>
                    <a:pt x="639439" y="1239510"/>
                    <a:pt x="642552" y="1246740"/>
                  </a:cubicBezTo>
                  <a:cubicBezTo>
                    <a:pt x="645664" y="1253969"/>
                    <a:pt x="647183" y="1256027"/>
                    <a:pt x="653383" y="1258601"/>
                  </a:cubicBezTo>
                  <a:cubicBezTo>
                    <a:pt x="659583" y="1261174"/>
                    <a:pt x="666273" y="1260145"/>
                    <a:pt x="668847" y="1267888"/>
                  </a:cubicBezTo>
                  <a:cubicBezTo>
                    <a:pt x="671420" y="1275632"/>
                    <a:pt x="671297" y="1288008"/>
                    <a:pt x="672449" y="1295728"/>
                  </a:cubicBezTo>
                  <a:cubicBezTo>
                    <a:pt x="673601" y="1303447"/>
                    <a:pt x="671934" y="1307588"/>
                    <a:pt x="674532" y="1314818"/>
                  </a:cubicBezTo>
                  <a:cubicBezTo>
                    <a:pt x="676174" y="1320160"/>
                    <a:pt x="678134" y="1325404"/>
                    <a:pt x="680389" y="1330526"/>
                  </a:cubicBezTo>
                  <a:cubicBezTo>
                    <a:pt x="691564" y="1319792"/>
                    <a:pt x="708718" y="1308324"/>
                    <a:pt x="709429" y="1294772"/>
                  </a:cubicBezTo>
                  <a:cubicBezTo>
                    <a:pt x="710164" y="1280730"/>
                    <a:pt x="718324" y="1276294"/>
                    <a:pt x="717565" y="1265952"/>
                  </a:cubicBezTo>
                  <a:cubicBezTo>
                    <a:pt x="716805" y="1255611"/>
                    <a:pt x="717565" y="1248210"/>
                    <a:pt x="723495" y="1241446"/>
                  </a:cubicBezTo>
                  <a:cubicBezTo>
                    <a:pt x="729426" y="1234682"/>
                    <a:pt x="746409" y="1229610"/>
                    <a:pt x="749349" y="1216940"/>
                  </a:cubicBezTo>
                  <a:cubicBezTo>
                    <a:pt x="752290" y="1204271"/>
                    <a:pt x="750844" y="1202873"/>
                    <a:pt x="758980" y="1201403"/>
                  </a:cubicBezTo>
                  <a:cubicBezTo>
                    <a:pt x="767116" y="1199933"/>
                    <a:pt x="771552" y="1199933"/>
                    <a:pt x="770792" y="1206574"/>
                  </a:cubicBezTo>
                  <a:cubicBezTo>
                    <a:pt x="770032" y="1213215"/>
                    <a:pt x="761921" y="1217651"/>
                    <a:pt x="756750" y="1224316"/>
                  </a:cubicBezTo>
                  <a:cubicBezTo>
                    <a:pt x="751580" y="1230982"/>
                    <a:pt x="752315" y="1236888"/>
                    <a:pt x="742708" y="1242059"/>
                  </a:cubicBezTo>
                  <a:cubicBezTo>
                    <a:pt x="733102" y="1247230"/>
                    <a:pt x="723495" y="1256101"/>
                    <a:pt x="723495" y="1259801"/>
                  </a:cubicBezTo>
                  <a:cubicBezTo>
                    <a:pt x="723495" y="1263502"/>
                    <a:pt x="729401" y="1258331"/>
                    <a:pt x="735307" y="1255366"/>
                  </a:cubicBezTo>
                  <a:cubicBezTo>
                    <a:pt x="741213" y="1252400"/>
                    <a:pt x="770792" y="1229487"/>
                    <a:pt x="773757" y="1221376"/>
                  </a:cubicBezTo>
                  <a:cubicBezTo>
                    <a:pt x="776723" y="1213264"/>
                    <a:pt x="786329" y="1199320"/>
                    <a:pt x="789270" y="1185866"/>
                  </a:cubicBezTo>
                  <a:cubicBezTo>
                    <a:pt x="792211" y="1172412"/>
                    <a:pt x="807772" y="1159252"/>
                    <a:pt x="812208" y="1151851"/>
                  </a:cubicBezTo>
                  <a:cubicBezTo>
                    <a:pt x="816643" y="1144451"/>
                    <a:pt x="838086" y="1131904"/>
                    <a:pt x="838086" y="1118597"/>
                  </a:cubicBezTo>
                  <a:cubicBezTo>
                    <a:pt x="838086" y="1105290"/>
                    <a:pt x="846957" y="1103893"/>
                    <a:pt x="841787" y="1094091"/>
                  </a:cubicBezTo>
                  <a:cubicBezTo>
                    <a:pt x="836616" y="1084288"/>
                    <a:pt x="832156" y="1081543"/>
                    <a:pt x="834435" y="1066742"/>
                  </a:cubicBezTo>
                  <a:cubicBezTo>
                    <a:pt x="836714" y="1051940"/>
                    <a:pt x="831470" y="1052038"/>
                    <a:pt x="838135" y="1043829"/>
                  </a:cubicBezTo>
                  <a:cubicBezTo>
                    <a:pt x="844801" y="1035619"/>
                    <a:pt x="844776" y="1037898"/>
                    <a:pt x="842571" y="1029125"/>
                  </a:cubicBezTo>
                  <a:cubicBezTo>
                    <a:pt x="840365" y="1020351"/>
                    <a:pt x="841076" y="1021013"/>
                    <a:pt x="849212" y="1021773"/>
                  </a:cubicBezTo>
                  <a:cubicBezTo>
                    <a:pt x="857348" y="1022533"/>
                    <a:pt x="858083" y="1018073"/>
                    <a:pt x="863254" y="1006236"/>
                  </a:cubicBezTo>
                  <a:cubicBezTo>
                    <a:pt x="868425" y="994399"/>
                    <a:pt x="884697" y="996630"/>
                    <a:pt x="889133" y="989229"/>
                  </a:cubicBezTo>
                  <a:cubicBezTo>
                    <a:pt x="893568" y="981828"/>
                    <a:pt x="890628" y="984793"/>
                    <a:pt x="903199" y="980357"/>
                  </a:cubicBezTo>
                  <a:cubicBezTo>
                    <a:pt x="915771" y="975922"/>
                    <a:pt x="920942" y="974451"/>
                    <a:pt x="923882" y="970016"/>
                  </a:cubicBezTo>
                  <a:cubicBezTo>
                    <a:pt x="926823" y="965581"/>
                    <a:pt x="934984" y="971486"/>
                    <a:pt x="941649" y="972222"/>
                  </a:cubicBezTo>
                  <a:cubicBezTo>
                    <a:pt x="948315" y="972956"/>
                    <a:pt x="938684" y="960409"/>
                    <a:pt x="948290" y="957518"/>
                  </a:cubicBezTo>
                  <a:cubicBezTo>
                    <a:pt x="957897" y="954626"/>
                    <a:pt x="964563" y="954577"/>
                    <a:pt x="968998" y="948646"/>
                  </a:cubicBezTo>
                  <a:cubicBezTo>
                    <a:pt x="973434" y="942716"/>
                    <a:pt x="986005" y="933110"/>
                    <a:pt x="985246" y="939040"/>
                  </a:cubicBezTo>
                  <a:cubicBezTo>
                    <a:pt x="984486" y="944970"/>
                    <a:pt x="988211" y="944211"/>
                    <a:pt x="997082" y="942741"/>
                  </a:cubicBezTo>
                  <a:cubicBezTo>
                    <a:pt x="1005953" y="941270"/>
                    <a:pt x="1045139" y="947911"/>
                    <a:pt x="1046609" y="933134"/>
                  </a:cubicBezTo>
                  <a:cubicBezTo>
                    <a:pt x="1048080" y="918357"/>
                    <a:pt x="1051780" y="915367"/>
                    <a:pt x="1059916" y="907231"/>
                  </a:cubicBezTo>
                  <a:cubicBezTo>
                    <a:pt x="1068052" y="899095"/>
                    <a:pt x="1056240" y="884318"/>
                    <a:pt x="1068812" y="874711"/>
                  </a:cubicBezTo>
                  <a:cubicBezTo>
                    <a:pt x="1078884" y="867360"/>
                    <a:pt x="1086383" y="856993"/>
                    <a:pt x="1090255" y="845132"/>
                  </a:cubicBezTo>
                  <a:cubicBezTo>
                    <a:pt x="1093931" y="834791"/>
                    <a:pt x="1096161" y="828150"/>
                    <a:pt x="1101332" y="824449"/>
                  </a:cubicBezTo>
                  <a:cubicBezTo>
                    <a:pt x="1106502" y="820749"/>
                    <a:pt x="1107238" y="820013"/>
                    <a:pt x="1107238" y="803006"/>
                  </a:cubicBezTo>
                  <a:cubicBezTo>
                    <a:pt x="1107238" y="785999"/>
                    <a:pt x="1108733" y="772692"/>
                    <a:pt x="1119074" y="766026"/>
                  </a:cubicBezTo>
                  <a:cubicBezTo>
                    <a:pt x="1129416" y="759361"/>
                    <a:pt x="1123510" y="735712"/>
                    <a:pt x="1124980" y="724636"/>
                  </a:cubicBezTo>
                  <a:cubicBezTo>
                    <a:pt x="1126451" y="713559"/>
                    <a:pt x="1138287" y="709098"/>
                    <a:pt x="1133851" y="692778"/>
                  </a:cubicBezTo>
                  <a:cubicBezTo>
                    <a:pt x="1129416" y="676456"/>
                    <a:pt x="1127210" y="666923"/>
                    <a:pt x="1128681" y="656557"/>
                  </a:cubicBezTo>
                  <a:cubicBezTo>
                    <a:pt x="1130151" y="646191"/>
                    <a:pt x="1134611" y="643251"/>
                    <a:pt x="1132381" y="635114"/>
                  </a:cubicBezTo>
                  <a:cubicBezTo>
                    <a:pt x="1130151" y="626978"/>
                    <a:pt x="1125740" y="624038"/>
                    <a:pt x="1130175" y="617372"/>
                  </a:cubicBezTo>
                  <a:cubicBezTo>
                    <a:pt x="1134611" y="610706"/>
                    <a:pt x="1136817" y="597399"/>
                    <a:pt x="1139782" y="597399"/>
                  </a:cubicBezTo>
                  <a:cubicBezTo>
                    <a:pt x="1142747" y="597399"/>
                    <a:pt x="1133851" y="588553"/>
                    <a:pt x="1141987" y="590758"/>
                  </a:cubicBezTo>
                  <a:cubicBezTo>
                    <a:pt x="1150124" y="592964"/>
                    <a:pt x="1161225" y="593723"/>
                    <a:pt x="1166494" y="580416"/>
                  </a:cubicBezTo>
                  <a:cubicBezTo>
                    <a:pt x="1171762" y="567110"/>
                    <a:pt x="1179065" y="547137"/>
                    <a:pt x="1185706" y="542702"/>
                  </a:cubicBezTo>
                  <a:cubicBezTo>
                    <a:pt x="1192348" y="538266"/>
                    <a:pt x="1189407" y="525695"/>
                    <a:pt x="1202714" y="523489"/>
                  </a:cubicBezTo>
                  <a:cubicBezTo>
                    <a:pt x="1216020" y="521283"/>
                    <a:pt x="1220456" y="505746"/>
                    <a:pt x="1233763" y="492440"/>
                  </a:cubicBezTo>
                  <a:cubicBezTo>
                    <a:pt x="1247070" y="479133"/>
                    <a:pt x="1261136" y="458425"/>
                    <a:pt x="1262607" y="442153"/>
                  </a:cubicBezTo>
                  <a:cubicBezTo>
                    <a:pt x="1264077" y="425880"/>
                    <a:pt x="1278658" y="418945"/>
                    <a:pt x="1268219" y="39973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1" name="Freeform: Shape 1770">
              <a:extLst>
                <a:ext uri="{FF2B5EF4-FFF2-40B4-BE49-F238E27FC236}">
                  <a16:creationId xmlns:a16="http://schemas.microsoft.com/office/drawing/2014/main" xmlns="" id="{057E9AF4-98E3-18C4-40BF-317FEE981EA2}"/>
                </a:ext>
              </a:extLst>
            </p:cNvPr>
            <p:cNvSpPr/>
            <p:nvPr/>
          </p:nvSpPr>
          <p:spPr>
            <a:xfrm>
              <a:off x="2720493" y="4279775"/>
              <a:ext cx="27816" cy="42384"/>
            </a:xfrm>
            <a:custGeom>
              <a:avLst/>
              <a:gdLst>
                <a:gd name="connsiteX0" fmla="*/ 14300 w 27816"/>
                <a:gd name="connsiteY0" fmla="*/ 4145 h 42384"/>
                <a:gd name="connsiteX1" fmla="*/ 4865 w 27816"/>
                <a:gd name="connsiteY1" fmla="*/ -265 h 42384"/>
                <a:gd name="connsiteX2" fmla="*/ 4718 w 27816"/>
                <a:gd name="connsiteY2" fmla="*/ 6645 h 42384"/>
                <a:gd name="connsiteX3" fmla="*/ 4718 w 27816"/>
                <a:gd name="connsiteY3" fmla="*/ 10395 h 42384"/>
                <a:gd name="connsiteX4" fmla="*/ -183 w 27816"/>
                <a:gd name="connsiteY4" fmla="*/ 14414 h 42384"/>
                <a:gd name="connsiteX5" fmla="*/ 3419 w 27816"/>
                <a:gd name="connsiteY5" fmla="*/ 19315 h 42384"/>
                <a:gd name="connsiteX6" fmla="*/ 7291 w 27816"/>
                <a:gd name="connsiteY6" fmla="*/ 16865 h 42384"/>
                <a:gd name="connsiteX7" fmla="*/ 12021 w 27816"/>
                <a:gd name="connsiteY7" fmla="*/ 17281 h 42384"/>
                <a:gd name="connsiteX8" fmla="*/ 9571 w 27816"/>
                <a:gd name="connsiteY8" fmla="*/ 24069 h 42384"/>
                <a:gd name="connsiteX9" fmla="*/ 4669 w 27816"/>
                <a:gd name="connsiteY9" fmla="*/ 29338 h 42384"/>
                <a:gd name="connsiteX10" fmla="*/ 7291 w 27816"/>
                <a:gd name="connsiteY10" fmla="*/ 36126 h 42384"/>
                <a:gd name="connsiteX11" fmla="*/ 12438 w 27816"/>
                <a:gd name="connsiteY11" fmla="*/ 39728 h 42384"/>
                <a:gd name="connsiteX12" fmla="*/ 17143 w 27816"/>
                <a:gd name="connsiteY12" fmla="*/ 40023 h 42384"/>
                <a:gd name="connsiteX13" fmla="*/ 23098 w 27816"/>
                <a:gd name="connsiteY13" fmla="*/ 36690 h 42384"/>
                <a:gd name="connsiteX14" fmla="*/ 26994 w 27816"/>
                <a:gd name="connsiteY14" fmla="*/ 30440 h 42384"/>
                <a:gd name="connsiteX15" fmla="*/ 24911 w 27816"/>
                <a:gd name="connsiteY15" fmla="*/ 23947 h 42384"/>
                <a:gd name="connsiteX16" fmla="*/ 20892 w 27816"/>
                <a:gd name="connsiteY16" fmla="*/ 17967 h 42384"/>
                <a:gd name="connsiteX17" fmla="*/ 18246 w 27816"/>
                <a:gd name="connsiteY17" fmla="*/ 11595 h 42384"/>
                <a:gd name="connsiteX18" fmla="*/ 14300 w 27816"/>
                <a:gd name="connsiteY18" fmla="*/ 4145 h 4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16" h="42384">
                  <a:moveTo>
                    <a:pt x="14300" y="4145"/>
                  </a:moveTo>
                  <a:cubicBezTo>
                    <a:pt x="14300" y="4145"/>
                    <a:pt x="6948" y="-3059"/>
                    <a:pt x="4865" y="-265"/>
                  </a:cubicBezTo>
                  <a:cubicBezTo>
                    <a:pt x="2782" y="2528"/>
                    <a:pt x="3199" y="5542"/>
                    <a:pt x="4718" y="6645"/>
                  </a:cubicBezTo>
                  <a:cubicBezTo>
                    <a:pt x="6238" y="7748"/>
                    <a:pt x="8051" y="9439"/>
                    <a:pt x="4718" y="10395"/>
                  </a:cubicBezTo>
                  <a:cubicBezTo>
                    <a:pt x="1385" y="11351"/>
                    <a:pt x="-183" y="11228"/>
                    <a:pt x="-183" y="14414"/>
                  </a:cubicBezTo>
                  <a:cubicBezTo>
                    <a:pt x="-183" y="17599"/>
                    <a:pt x="1336" y="19315"/>
                    <a:pt x="3419" y="19315"/>
                  </a:cubicBezTo>
                  <a:cubicBezTo>
                    <a:pt x="5110" y="19437"/>
                    <a:pt x="6679" y="18433"/>
                    <a:pt x="7291" y="16865"/>
                  </a:cubicBezTo>
                  <a:cubicBezTo>
                    <a:pt x="7855" y="15468"/>
                    <a:pt x="12193" y="14634"/>
                    <a:pt x="12021" y="17281"/>
                  </a:cubicBezTo>
                  <a:cubicBezTo>
                    <a:pt x="11849" y="19928"/>
                    <a:pt x="11604" y="22819"/>
                    <a:pt x="9571" y="24069"/>
                  </a:cubicBezTo>
                  <a:cubicBezTo>
                    <a:pt x="7536" y="25319"/>
                    <a:pt x="5159" y="26299"/>
                    <a:pt x="4669" y="29338"/>
                  </a:cubicBezTo>
                  <a:cubicBezTo>
                    <a:pt x="4179" y="32377"/>
                    <a:pt x="4522" y="35440"/>
                    <a:pt x="7291" y="36126"/>
                  </a:cubicBezTo>
                  <a:cubicBezTo>
                    <a:pt x="10061" y="36812"/>
                    <a:pt x="12438" y="37646"/>
                    <a:pt x="12438" y="39728"/>
                  </a:cubicBezTo>
                  <a:cubicBezTo>
                    <a:pt x="12438" y="41812"/>
                    <a:pt x="16310" y="42179"/>
                    <a:pt x="17143" y="40023"/>
                  </a:cubicBezTo>
                  <a:cubicBezTo>
                    <a:pt x="17976" y="37866"/>
                    <a:pt x="20329" y="37107"/>
                    <a:pt x="23098" y="36690"/>
                  </a:cubicBezTo>
                  <a:cubicBezTo>
                    <a:pt x="25867" y="36273"/>
                    <a:pt x="25867" y="33774"/>
                    <a:pt x="26994" y="30440"/>
                  </a:cubicBezTo>
                  <a:cubicBezTo>
                    <a:pt x="28122" y="27108"/>
                    <a:pt x="27950" y="24755"/>
                    <a:pt x="24911" y="23947"/>
                  </a:cubicBezTo>
                  <a:cubicBezTo>
                    <a:pt x="21873" y="23138"/>
                    <a:pt x="20476" y="22256"/>
                    <a:pt x="20892" y="17967"/>
                  </a:cubicBezTo>
                  <a:cubicBezTo>
                    <a:pt x="21309" y="13679"/>
                    <a:pt x="18956" y="12845"/>
                    <a:pt x="18246" y="11595"/>
                  </a:cubicBezTo>
                  <a:cubicBezTo>
                    <a:pt x="17535" y="10346"/>
                    <a:pt x="16800" y="6106"/>
                    <a:pt x="14300" y="4145"/>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2" name="Freeform: Shape 1771">
              <a:extLst>
                <a:ext uri="{FF2B5EF4-FFF2-40B4-BE49-F238E27FC236}">
                  <a16:creationId xmlns:a16="http://schemas.microsoft.com/office/drawing/2014/main" xmlns="" id="{6B999D1D-8599-6135-1861-D8BD43A91DB2}"/>
                </a:ext>
              </a:extLst>
            </p:cNvPr>
            <p:cNvSpPr/>
            <p:nvPr/>
          </p:nvSpPr>
          <p:spPr>
            <a:xfrm>
              <a:off x="2754505" y="4295624"/>
              <a:ext cx="12481" cy="16834"/>
            </a:xfrm>
            <a:custGeom>
              <a:avLst/>
              <a:gdLst>
                <a:gd name="connsiteX0" fmla="*/ 6215 w 12481"/>
                <a:gd name="connsiteY0" fmla="*/ 1629 h 16834"/>
                <a:gd name="connsiteX1" fmla="*/ 3029 w 12481"/>
                <a:gd name="connsiteY1" fmla="*/ 7167 h 16834"/>
                <a:gd name="connsiteX2" fmla="*/ 579 w 12481"/>
                <a:gd name="connsiteY2" fmla="*/ 11186 h 16834"/>
                <a:gd name="connsiteX3" fmla="*/ 7392 w 12481"/>
                <a:gd name="connsiteY3" fmla="*/ 15891 h 16834"/>
                <a:gd name="connsiteX4" fmla="*/ 12293 w 12481"/>
                <a:gd name="connsiteY4" fmla="*/ 11725 h 16834"/>
                <a:gd name="connsiteX5" fmla="*/ 6215 w 12481"/>
                <a:gd name="connsiteY5" fmla="*/ 1629 h 1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1" h="16834">
                  <a:moveTo>
                    <a:pt x="6215" y="1629"/>
                  </a:moveTo>
                  <a:cubicBezTo>
                    <a:pt x="6215" y="1629"/>
                    <a:pt x="5505" y="5918"/>
                    <a:pt x="3029" y="7167"/>
                  </a:cubicBezTo>
                  <a:cubicBezTo>
                    <a:pt x="554" y="8417"/>
                    <a:pt x="-1284" y="9618"/>
                    <a:pt x="579" y="11186"/>
                  </a:cubicBezTo>
                  <a:cubicBezTo>
                    <a:pt x="2441" y="12754"/>
                    <a:pt x="4181" y="16308"/>
                    <a:pt x="7392" y="15891"/>
                  </a:cubicBezTo>
                  <a:cubicBezTo>
                    <a:pt x="10602" y="15475"/>
                    <a:pt x="12097" y="14641"/>
                    <a:pt x="12293" y="11725"/>
                  </a:cubicBezTo>
                  <a:cubicBezTo>
                    <a:pt x="12489" y="8809"/>
                    <a:pt x="8004" y="-6973"/>
                    <a:pt x="6215" y="1629"/>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3" name="Freeform: Shape 1772">
              <a:extLst>
                <a:ext uri="{FF2B5EF4-FFF2-40B4-BE49-F238E27FC236}">
                  <a16:creationId xmlns:a16="http://schemas.microsoft.com/office/drawing/2014/main" xmlns="" id="{DAF83E45-31CB-4D08-05F1-0F572E9131B3}"/>
                </a:ext>
              </a:extLst>
            </p:cNvPr>
            <p:cNvSpPr/>
            <p:nvPr/>
          </p:nvSpPr>
          <p:spPr>
            <a:xfrm>
              <a:off x="2786523" y="4307887"/>
              <a:ext cx="9503" cy="8556"/>
            </a:xfrm>
            <a:custGeom>
              <a:avLst/>
              <a:gdLst>
                <a:gd name="connsiteX0" fmla="*/ 3311 w 9503"/>
                <a:gd name="connsiteY0" fmla="*/ -243 h 8556"/>
                <a:gd name="connsiteX1" fmla="*/ -169 w 9503"/>
                <a:gd name="connsiteY1" fmla="*/ 3898 h 8556"/>
                <a:gd name="connsiteX2" fmla="*/ 4414 w 9503"/>
                <a:gd name="connsiteY2" fmla="*/ 7648 h 8556"/>
                <a:gd name="connsiteX3" fmla="*/ 9315 w 9503"/>
                <a:gd name="connsiteY3" fmla="*/ 4045 h 8556"/>
                <a:gd name="connsiteX4" fmla="*/ 3311 w 9503"/>
                <a:gd name="connsiteY4" fmla="*/ -243 h 8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03" h="8556">
                  <a:moveTo>
                    <a:pt x="3311" y="-243"/>
                  </a:moveTo>
                  <a:cubicBezTo>
                    <a:pt x="3311" y="-243"/>
                    <a:pt x="-439" y="2526"/>
                    <a:pt x="-169" y="3898"/>
                  </a:cubicBezTo>
                  <a:cubicBezTo>
                    <a:pt x="395" y="6005"/>
                    <a:pt x="2233" y="7500"/>
                    <a:pt x="4414" y="7648"/>
                  </a:cubicBezTo>
                  <a:cubicBezTo>
                    <a:pt x="6864" y="7525"/>
                    <a:pt x="9119" y="6691"/>
                    <a:pt x="9315" y="4045"/>
                  </a:cubicBezTo>
                  <a:cubicBezTo>
                    <a:pt x="9511" y="1398"/>
                    <a:pt x="4830" y="-2474"/>
                    <a:pt x="3311" y="-24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4" name="Freeform: Shape 1773">
              <a:extLst>
                <a:ext uri="{FF2B5EF4-FFF2-40B4-BE49-F238E27FC236}">
                  <a16:creationId xmlns:a16="http://schemas.microsoft.com/office/drawing/2014/main" xmlns="" id="{B2278067-EDFE-B12B-D8A2-647E5E0FA2A1}"/>
                </a:ext>
              </a:extLst>
            </p:cNvPr>
            <p:cNvSpPr/>
            <p:nvPr/>
          </p:nvSpPr>
          <p:spPr>
            <a:xfrm>
              <a:off x="2749980" y="4285077"/>
              <a:ext cx="4110" cy="10810"/>
            </a:xfrm>
            <a:custGeom>
              <a:avLst/>
              <a:gdLst>
                <a:gd name="connsiteX0" fmla="*/ 325 w 4110"/>
                <a:gd name="connsiteY0" fmla="*/ 93 h 10810"/>
                <a:gd name="connsiteX1" fmla="*/ 1305 w 4110"/>
                <a:gd name="connsiteY1" fmla="*/ 9896 h 10810"/>
                <a:gd name="connsiteX2" fmla="*/ 3927 w 4110"/>
                <a:gd name="connsiteY2" fmla="*/ 6294 h 10810"/>
                <a:gd name="connsiteX3" fmla="*/ 325 w 4110"/>
                <a:gd name="connsiteY3" fmla="*/ 93 h 10810"/>
              </a:gdLst>
              <a:ahLst/>
              <a:cxnLst>
                <a:cxn ang="0">
                  <a:pos x="connsiteX0" y="connsiteY0"/>
                </a:cxn>
                <a:cxn ang="0">
                  <a:pos x="connsiteX1" y="connsiteY1"/>
                </a:cxn>
                <a:cxn ang="0">
                  <a:pos x="connsiteX2" y="connsiteY2"/>
                </a:cxn>
                <a:cxn ang="0">
                  <a:pos x="connsiteX3" y="connsiteY3"/>
                </a:cxn>
              </a:cxnLst>
              <a:rect l="l" t="t" r="r" b="b"/>
              <a:pathLst>
                <a:path w="4110" h="10810">
                  <a:moveTo>
                    <a:pt x="325" y="93"/>
                  </a:moveTo>
                  <a:cubicBezTo>
                    <a:pt x="325" y="93"/>
                    <a:pt x="-1317" y="9896"/>
                    <a:pt x="1305" y="9896"/>
                  </a:cubicBezTo>
                  <a:cubicBezTo>
                    <a:pt x="3927" y="9896"/>
                    <a:pt x="3927" y="10190"/>
                    <a:pt x="3927" y="6294"/>
                  </a:cubicBezTo>
                  <a:cubicBezTo>
                    <a:pt x="3927" y="2397"/>
                    <a:pt x="1452" y="-3215"/>
                    <a:pt x="325" y="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5" name="Freeform: Shape 1774">
              <a:extLst>
                <a:ext uri="{FF2B5EF4-FFF2-40B4-BE49-F238E27FC236}">
                  <a16:creationId xmlns:a16="http://schemas.microsoft.com/office/drawing/2014/main" xmlns="" id="{29C8807D-F600-8831-0BB1-049B44FEE534}"/>
                </a:ext>
              </a:extLst>
            </p:cNvPr>
            <p:cNvSpPr/>
            <p:nvPr/>
          </p:nvSpPr>
          <p:spPr>
            <a:xfrm>
              <a:off x="1611011" y="1660032"/>
              <a:ext cx="246325" cy="118992"/>
            </a:xfrm>
            <a:custGeom>
              <a:avLst/>
              <a:gdLst>
                <a:gd name="connsiteX0" fmla="*/ 75359 w 246325"/>
                <a:gd name="connsiteY0" fmla="*/ 23293 h 118992"/>
                <a:gd name="connsiteX1" fmla="*/ 66071 w 246325"/>
                <a:gd name="connsiteY1" fmla="*/ 27067 h 118992"/>
                <a:gd name="connsiteX2" fmla="*/ 56440 w 246325"/>
                <a:gd name="connsiteY2" fmla="*/ 30498 h 118992"/>
                <a:gd name="connsiteX3" fmla="*/ 45437 w 246325"/>
                <a:gd name="connsiteY3" fmla="*/ 35399 h 118992"/>
                <a:gd name="connsiteX4" fmla="*/ 33747 w 246325"/>
                <a:gd name="connsiteY4" fmla="*/ 36771 h 118992"/>
                <a:gd name="connsiteX5" fmla="*/ 21494 w 246325"/>
                <a:gd name="connsiteY5" fmla="*/ 38144 h 118992"/>
                <a:gd name="connsiteX6" fmla="*/ 11177 w 246325"/>
                <a:gd name="connsiteY6" fmla="*/ 40889 h 118992"/>
                <a:gd name="connsiteX7" fmla="*/ -169 w 246325"/>
                <a:gd name="connsiteY7" fmla="*/ 44687 h 118992"/>
                <a:gd name="connsiteX8" fmla="*/ 2281 w 246325"/>
                <a:gd name="connsiteY8" fmla="*/ 50862 h 118992"/>
                <a:gd name="connsiteX9" fmla="*/ 6741 w 246325"/>
                <a:gd name="connsiteY9" fmla="*/ 55004 h 118992"/>
                <a:gd name="connsiteX10" fmla="*/ 11643 w 246325"/>
                <a:gd name="connsiteY10" fmla="*/ 50103 h 118992"/>
                <a:gd name="connsiteX11" fmla="*/ 17475 w 246325"/>
                <a:gd name="connsiteY11" fmla="*/ 47015 h 118992"/>
                <a:gd name="connsiteX12" fmla="*/ 26420 w 246325"/>
                <a:gd name="connsiteY12" fmla="*/ 42873 h 118992"/>
                <a:gd name="connsiteX13" fmla="*/ 33992 w 246325"/>
                <a:gd name="connsiteY13" fmla="*/ 47015 h 118992"/>
                <a:gd name="connsiteX14" fmla="*/ 50828 w 246325"/>
                <a:gd name="connsiteY14" fmla="*/ 45986 h 118992"/>
                <a:gd name="connsiteX15" fmla="*/ 57714 w 246325"/>
                <a:gd name="connsiteY15" fmla="*/ 42531 h 118992"/>
                <a:gd name="connsiteX16" fmla="*/ 62860 w 246325"/>
                <a:gd name="connsiteY16" fmla="*/ 46672 h 118992"/>
                <a:gd name="connsiteX17" fmla="*/ 70776 w 246325"/>
                <a:gd name="connsiteY17" fmla="*/ 43584 h 118992"/>
                <a:gd name="connsiteX18" fmla="*/ 77662 w 246325"/>
                <a:gd name="connsiteY18" fmla="*/ 38413 h 118992"/>
                <a:gd name="connsiteX19" fmla="*/ 86607 w 246325"/>
                <a:gd name="connsiteY19" fmla="*/ 35963 h 118992"/>
                <a:gd name="connsiteX20" fmla="*/ 91753 w 246325"/>
                <a:gd name="connsiteY20" fmla="*/ 33904 h 118992"/>
                <a:gd name="connsiteX21" fmla="*/ 101384 w 246325"/>
                <a:gd name="connsiteY21" fmla="*/ 38021 h 118992"/>
                <a:gd name="connsiteX22" fmla="*/ 114103 w 246325"/>
                <a:gd name="connsiteY22" fmla="*/ 43535 h 118992"/>
                <a:gd name="connsiteX23" fmla="*/ 127165 w 246325"/>
                <a:gd name="connsiteY23" fmla="*/ 50054 h 118992"/>
                <a:gd name="connsiteX24" fmla="*/ 124420 w 246325"/>
                <a:gd name="connsiteY24" fmla="*/ 58656 h 118992"/>
                <a:gd name="connsiteX25" fmla="*/ 111015 w 246325"/>
                <a:gd name="connsiteY25" fmla="*/ 58656 h 118992"/>
                <a:gd name="connsiteX26" fmla="*/ 101384 w 246325"/>
                <a:gd name="connsiteY26" fmla="*/ 57283 h 118992"/>
                <a:gd name="connsiteX27" fmla="*/ 91753 w 246325"/>
                <a:gd name="connsiteY27" fmla="*/ 53142 h 118992"/>
                <a:gd name="connsiteX28" fmla="*/ 88666 w 246325"/>
                <a:gd name="connsiteY28" fmla="*/ 58043 h 118992"/>
                <a:gd name="connsiteX29" fmla="*/ 95552 w 246325"/>
                <a:gd name="connsiteY29" fmla="*/ 70761 h 118992"/>
                <a:gd name="connsiteX30" fmla="*/ 83152 w 246325"/>
                <a:gd name="connsiteY30" fmla="*/ 77648 h 118992"/>
                <a:gd name="connsiteX31" fmla="*/ 79721 w 246325"/>
                <a:gd name="connsiteY31" fmla="*/ 90710 h 118992"/>
                <a:gd name="connsiteX32" fmla="*/ 66659 w 246325"/>
                <a:gd name="connsiteY32" fmla="*/ 97228 h 118992"/>
                <a:gd name="connsiteX33" fmla="*/ 62517 w 246325"/>
                <a:gd name="connsiteY33" fmla="*/ 105487 h 118992"/>
                <a:gd name="connsiteX34" fmla="*/ 82122 w 246325"/>
                <a:gd name="connsiteY34" fmla="*/ 106173 h 118992"/>
                <a:gd name="connsiteX35" fmla="*/ 108270 w 246325"/>
                <a:gd name="connsiteY35" fmla="*/ 104115 h 118992"/>
                <a:gd name="connsiteX36" fmla="*/ 114789 w 246325"/>
                <a:gd name="connsiteY36" fmla="*/ 94827 h 118992"/>
                <a:gd name="connsiteX37" fmla="*/ 120646 w 246325"/>
                <a:gd name="connsiteY37" fmla="*/ 83137 h 118992"/>
                <a:gd name="connsiteX38" fmla="*/ 134394 w 246325"/>
                <a:gd name="connsiteY38" fmla="*/ 76618 h 118992"/>
                <a:gd name="connsiteX39" fmla="*/ 147284 w 246325"/>
                <a:gd name="connsiteY39" fmla="*/ 73041 h 118992"/>
                <a:gd name="connsiteX40" fmla="*/ 156915 w 246325"/>
                <a:gd name="connsiteY40" fmla="*/ 82672 h 118992"/>
                <a:gd name="connsiteX41" fmla="*/ 147970 w 246325"/>
                <a:gd name="connsiteY41" fmla="*/ 94018 h 118992"/>
                <a:gd name="connsiteX42" fmla="*/ 134222 w 246325"/>
                <a:gd name="connsiteY42" fmla="*/ 105707 h 118992"/>
                <a:gd name="connsiteX43" fmla="*/ 119788 w 246325"/>
                <a:gd name="connsiteY43" fmla="*/ 112594 h 118992"/>
                <a:gd name="connsiteX44" fmla="*/ 128390 w 246325"/>
                <a:gd name="connsiteY44" fmla="*/ 118083 h 118992"/>
                <a:gd name="connsiteX45" fmla="*/ 140643 w 246325"/>
                <a:gd name="connsiteY45" fmla="*/ 109506 h 118992"/>
                <a:gd name="connsiteX46" fmla="*/ 158165 w 246325"/>
                <a:gd name="connsiteY46" fmla="*/ 100904 h 118992"/>
                <a:gd name="connsiteX47" fmla="*/ 169854 w 246325"/>
                <a:gd name="connsiteY47" fmla="*/ 89215 h 118992"/>
                <a:gd name="connsiteX48" fmla="*/ 185342 w 246325"/>
                <a:gd name="connsiteY48" fmla="*/ 87843 h 118992"/>
                <a:gd name="connsiteX49" fmla="*/ 176741 w 246325"/>
                <a:gd name="connsiteY49" fmla="*/ 81299 h 118992"/>
                <a:gd name="connsiteX50" fmla="*/ 168825 w 246325"/>
                <a:gd name="connsiteY50" fmla="*/ 77868 h 118992"/>
                <a:gd name="connsiteX51" fmla="*/ 172624 w 246325"/>
                <a:gd name="connsiteY51" fmla="*/ 70982 h 118992"/>
                <a:gd name="connsiteX52" fmla="*/ 181225 w 246325"/>
                <a:gd name="connsiteY52" fmla="*/ 62724 h 118992"/>
                <a:gd name="connsiteX53" fmla="*/ 207349 w 246325"/>
                <a:gd name="connsiteY53" fmla="*/ 65174 h 118992"/>
                <a:gd name="connsiteX54" fmla="*/ 214235 w 246325"/>
                <a:gd name="connsiteY54" fmla="*/ 71374 h 118992"/>
                <a:gd name="connsiteX55" fmla="*/ 224209 w 246325"/>
                <a:gd name="connsiteY55" fmla="*/ 62086 h 118992"/>
                <a:gd name="connsiteX56" fmla="*/ 238913 w 246325"/>
                <a:gd name="connsiteY56" fmla="*/ 43535 h 118992"/>
                <a:gd name="connsiteX57" fmla="*/ 246142 w 246325"/>
                <a:gd name="connsiteY57" fmla="*/ 36649 h 118992"/>
                <a:gd name="connsiteX58" fmla="*/ 241241 w 246325"/>
                <a:gd name="connsiteY58" fmla="*/ 33537 h 118992"/>
                <a:gd name="connsiteX59" fmla="*/ 239869 w 246325"/>
                <a:gd name="connsiteY59" fmla="*/ 28636 h 118992"/>
                <a:gd name="connsiteX60" fmla="*/ 241927 w 246325"/>
                <a:gd name="connsiteY60" fmla="*/ 22435 h 118992"/>
                <a:gd name="connsiteX61" fmla="*/ 231267 w 246325"/>
                <a:gd name="connsiteY61" fmla="*/ 21063 h 118992"/>
                <a:gd name="connsiteX62" fmla="*/ 222322 w 246325"/>
                <a:gd name="connsiteY62" fmla="*/ 34493 h 118992"/>
                <a:gd name="connsiteX63" fmla="*/ 205486 w 246325"/>
                <a:gd name="connsiteY63" fmla="*/ 36943 h 118992"/>
                <a:gd name="connsiteX64" fmla="*/ 179681 w 246325"/>
                <a:gd name="connsiteY64" fmla="*/ 37286 h 118992"/>
                <a:gd name="connsiteX65" fmla="*/ 165933 w 246325"/>
                <a:gd name="connsiteY65" fmla="*/ 36257 h 118992"/>
                <a:gd name="connsiteX66" fmla="*/ 158582 w 246325"/>
                <a:gd name="connsiteY66" fmla="*/ 33488 h 118992"/>
                <a:gd name="connsiteX67" fmla="*/ 153680 w 246325"/>
                <a:gd name="connsiteY67" fmla="*/ 25940 h 118992"/>
                <a:gd name="connsiteX68" fmla="*/ 163654 w 246325"/>
                <a:gd name="connsiteY68" fmla="*/ 22484 h 118992"/>
                <a:gd name="connsiteX69" fmla="*/ 175687 w 246325"/>
                <a:gd name="connsiteY69" fmla="*/ 14937 h 118992"/>
                <a:gd name="connsiteX70" fmla="*/ 186347 w 246325"/>
                <a:gd name="connsiteY70" fmla="*/ 10795 h 118992"/>
                <a:gd name="connsiteX71" fmla="*/ 178775 w 246325"/>
                <a:gd name="connsiteY71" fmla="*/ 3247 h 118992"/>
                <a:gd name="connsiteX72" fmla="*/ 171913 w 246325"/>
                <a:gd name="connsiteY72" fmla="*/ -895 h 118992"/>
                <a:gd name="connsiteX73" fmla="*/ 160910 w 246325"/>
                <a:gd name="connsiteY73" fmla="*/ 4007 h 118992"/>
                <a:gd name="connsiteX74" fmla="*/ 148166 w 246325"/>
                <a:gd name="connsiteY74" fmla="*/ 5722 h 118992"/>
                <a:gd name="connsiteX75" fmla="*/ 130645 w 246325"/>
                <a:gd name="connsiteY75" fmla="*/ 8467 h 118992"/>
                <a:gd name="connsiteX76" fmla="*/ 116186 w 246325"/>
                <a:gd name="connsiteY76" fmla="*/ 16726 h 118992"/>
                <a:gd name="connsiteX77" fmla="*/ 97635 w 246325"/>
                <a:gd name="connsiteY77" fmla="*/ 23268 h 118992"/>
                <a:gd name="connsiteX78" fmla="*/ 75359 w 246325"/>
                <a:gd name="connsiteY78" fmla="*/ 23293 h 1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6325" h="118992">
                  <a:moveTo>
                    <a:pt x="75359" y="23293"/>
                  </a:moveTo>
                  <a:cubicBezTo>
                    <a:pt x="71957" y="23587"/>
                    <a:pt x="68722" y="24911"/>
                    <a:pt x="66071" y="27067"/>
                  </a:cubicBezTo>
                  <a:cubicBezTo>
                    <a:pt x="62272" y="30498"/>
                    <a:pt x="62272" y="30498"/>
                    <a:pt x="56440" y="30498"/>
                  </a:cubicBezTo>
                  <a:cubicBezTo>
                    <a:pt x="50607" y="30498"/>
                    <a:pt x="48524" y="32556"/>
                    <a:pt x="45437" y="35399"/>
                  </a:cubicBezTo>
                  <a:cubicBezTo>
                    <a:pt x="42349" y="38242"/>
                    <a:pt x="41663" y="37458"/>
                    <a:pt x="33747" y="36771"/>
                  </a:cubicBezTo>
                  <a:cubicBezTo>
                    <a:pt x="25832" y="36085"/>
                    <a:pt x="24116" y="35399"/>
                    <a:pt x="21494" y="38144"/>
                  </a:cubicBezTo>
                  <a:cubicBezTo>
                    <a:pt x="18872" y="40889"/>
                    <a:pt x="16593" y="40889"/>
                    <a:pt x="11177" y="40889"/>
                  </a:cubicBezTo>
                  <a:cubicBezTo>
                    <a:pt x="5761" y="40889"/>
                    <a:pt x="-513" y="40889"/>
                    <a:pt x="-169" y="44687"/>
                  </a:cubicBezTo>
                  <a:cubicBezTo>
                    <a:pt x="174" y="48485"/>
                    <a:pt x="-169" y="50862"/>
                    <a:pt x="2281" y="50862"/>
                  </a:cubicBezTo>
                  <a:cubicBezTo>
                    <a:pt x="4732" y="50862"/>
                    <a:pt x="2967" y="54293"/>
                    <a:pt x="6741" y="55004"/>
                  </a:cubicBezTo>
                  <a:cubicBezTo>
                    <a:pt x="10515" y="55715"/>
                    <a:pt x="8457" y="50103"/>
                    <a:pt x="11643" y="50103"/>
                  </a:cubicBezTo>
                  <a:cubicBezTo>
                    <a:pt x="14042" y="50397"/>
                    <a:pt x="16372" y="49172"/>
                    <a:pt x="17475" y="47015"/>
                  </a:cubicBezTo>
                  <a:cubicBezTo>
                    <a:pt x="19190" y="44565"/>
                    <a:pt x="23675" y="40815"/>
                    <a:pt x="26420" y="42873"/>
                  </a:cubicBezTo>
                  <a:cubicBezTo>
                    <a:pt x="29164" y="44932"/>
                    <a:pt x="28135" y="46672"/>
                    <a:pt x="33992" y="47015"/>
                  </a:cubicBezTo>
                  <a:cubicBezTo>
                    <a:pt x="39849" y="47358"/>
                    <a:pt x="49112" y="48387"/>
                    <a:pt x="50828" y="45986"/>
                  </a:cubicBezTo>
                  <a:cubicBezTo>
                    <a:pt x="52543" y="43584"/>
                    <a:pt x="55999" y="40472"/>
                    <a:pt x="57714" y="42531"/>
                  </a:cubicBezTo>
                  <a:cubicBezTo>
                    <a:pt x="59430" y="44589"/>
                    <a:pt x="58743" y="46672"/>
                    <a:pt x="62860" y="46672"/>
                  </a:cubicBezTo>
                  <a:cubicBezTo>
                    <a:pt x="66977" y="46672"/>
                    <a:pt x="69747" y="47015"/>
                    <a:pt x="70776" y="43584"/>
                  </a:cubicBezTo>
                  <a:cubicBezTo>
                    <a:pt x="71805" y="40153"/>
                    <a:pt x="71805" y="39100"/>
                    <a:pt x="77662" y="38413"/>
                  </a:cubicBezTo>
                  <a:cubicBezTo>
                    <a:pt x="83519" y="37727"/>
                    <a:pt x="85578" y="38070"/>
                    <a:pt x="86607" y="35963"/>
                  </a:cubicBezTo>
                  <a:cubicBezTo>
                    <a:pt x="87636" y="33855"/>
                    <a:pt x="91508" y="31478"/>
                    <a:pt x="91753" y="33904"/>
                  </a:cubicBezTo>
                  <a:cubicBezTo>
                    <a:pt x="91998" y="36330"/>
                    <a:pt x="96213" y="37678"/>
                    <a:pt x="101384" y="38021"/>
                  </a:cubicBezTo>
                  <a:cubicBezTo>
                    <a:pt x="106173" y="38168"/>
                    <a:pt x="110726" y="40129"/>
                    <a:pt x="114103" y="43535"/>
                  </a:cubicBezTo>
                  <a:cubicBezTo>
                    <a:pt x="117916" y="46647"/>
                    <a:pt x="122379" y="48878"/>
                    <a:pt x="127165" y="50054"/>
                  </a:cubicBezTo>
                  <a:cubicBezTo>
                    <a:pt x="129248" y="50397"/>
                    <a:pt x="129615" y="58312"/>
                    <a:pt x="124420" y="58656"/>
                  </a:cubicBezTo>
                  <a:cubicBezTo>
                    <a:pt x="119957" y="58999"/>
                    <a:pt x="115478" y="58999"/>
                    <a:pt x="111015" y="58656"/>
                  </a:cubicBezTo>
                  <a:cubicBezTo>
                    <a:pt x="106874" y="58312"/>
                    <a:pt x="103100" y="60714"/>
                    <a:pt x="101384" y="57283"/>
                  </a:cubicBezTo>
                  <a:cubicBezTo>
                    <a:pt x="99669" y="53852"/>
                    <a:pt x="94498" y="53142"/>
                    <a:pt x="91753" y="53142"/>
                  </a:cubicBezTo>
                  <a:cubicBezTo>
                    <a:pt x="89008" y="53142"/>
                    <a:pt x="81093" y="55592"/>
                    <a:pt x="88666" y="58043"/>
                  </a:cubicBezTo>
                  <a:cubicBezTo>
                    <a:pt x="96238" y="60494"/>
                    <a:pt x="100355" y="65615"/>
                    <a:pt x="95552" y="70761"/>
                  </a:cubicBezTo>
                  <a:cubicBezTo>
                    <a:pt x="90748" y="75908"/>
                    <a:pt x="88666" y="75908"/>
                    <a:pt x="83152" y="77648"/>
                  </a:cubicBezTo>
                  <a:cubicBezTo>
                    <a:pt x="77638" y="79388"/>
                    <a:pt x="81436" y="86250"/>
                    <a:pt x="79721" y="90710"/>
                  </a:cubicBezTo>
                  <a:cubicBezTo>
                    <a:pt x="78005" y="95170"/>
                    <a:pt x="73178" y="97228"/>
                    <a:pt x="66659" y="97228"/>
                  </a:cubicBezTo>
                  <a:cubicBezTo>
                    <a:pt x="60140" y="97228"/>
                    <a:pt x="57371" y="105144"/>
                    <a:pt x="62517" y="105487"/>
                  </a:cubicBezTo>
                  <a:cubicBezTo>
                    <a:pt x="67664" y="105830"/>
                    <a:pt x="74207" y="106173"/>
                    <a:pt x="82122" y="106173"/>
                  </a:cubicBezTo>
                  <a:cubicBezTo>
                    <a:pt x="90038" y="106173"/>
                    <a:pt x="107241" y="109629"/>
                    <a:pt x="108270" y="104115"/>
                  </a:cubicBezTo>
                  <a:cubicBezTo>
                    <a:pt x="109300" y="98601"/>
                    <a:pt x="112731" y="102056"/>
                    <a:pt x="114789" y="94827"/>
                  </a:cubicBezTo>
                  <a:cubicBezTo>
                    <a:pt x="116848" y="87597"/>
                    <a:pt x="115475" y="84167"/>
                    <a:pt x="120646" y="83137"/>
                  </a:cubicBezTo>
                  <a:cubicBezTo>
                    <a:pt x="125638" y="81961"/>
                    <a:pt x="130323" y="79731"/>
                    <a:pt x="134394" y="76618"/>
                  </a:cubicBezTo>
                  <a:cubicBezTo>
                    <a:pt x="138139" y="73947"/>
                    <a:pt x="142702" y="72673"/>
                    <a:pt x="147284" y="73041"/>
                  </a:cubicBezTo>
                  <a:cubicBezTo>
                    <a:pt x="152455" y="73041"/>
                    <a:pt x="156915" y="79241"/>
                    <a:pt x="156915" y="82672"/>
                  </a:cubicBezTo>
                  <a:cubicBezTo>
                    <a:pt x="156915" y="86102"/>
                    <a:pt x="155886" y="90244"/>
                    <a:pt x="147970" y="94018"/>
                  </a:cubicBezTo>
                  <a:cubicBezTo>
                    <a:pt x="142388" y="96567"/>
                    <a:pt x="137626" y="100610"/>
                    <a:pt x="134222" y="105707"/>
                  </a:cubicBezTo>
                  <a:cubicBezTo>
                    <a:pt x="132507" y="108477"/>
                    <a:pt x="121504" y="108820"/>
                    <a:pt x="119788" y="112594"/>
                  </a:cubicBezTo>
                  <a:cubicBezTo>
                    <a:pt x="118073" y="116368"/>
                    <a:pt x="123562" y="118083"/>
                    <a:pt x="128390" y="118083"/>
                  </a:cubicBezTo>
                  <a:cubicBezTo>
                    <a:pt x="133218" y="118083"/>
                    <a:pt x="133536" y="111221"/>
                    <a:pt x="140643" y="109506"/>
                  </a:cubicBezTo>
                  <a:cubicBezTo>
                    <a:pt x="146941" y="107692"/>
                    <a:pt x="152872" y="104776"/>
                    <a:pt x="158165" y="100904"/>
                  </a:cubicBezTo>
                  <a:cubicBezTo>
                    <a:pt x="162307" y="98160"/>
                    <a:pt x="163336" y="89558"/>
                    <a:pt x="169854" y="89215"/>
                  </a:cubicBezTo>
                  <a:cubicBezTo>
                    <a:pt x="176373" y="88872"/>
                    <a:pt x="184999" y="90244"/>
                    <a:pt x="185342" y="87843"/>
                  </a:cubicBezTo>
                  <a:cubicBezTo>
                    <a:pt x="185685" y="85441"/>
                    <a:pt x="181911" y="82329"/>
                    <a:pt x="176741" y="81299"/>
                  </a:cubicBezTo>
                  <a:cubicBezTo>
                    <a:pt x="171570" y="80270"/>
                    <a:pt x="168825" y="80956"/>
                    <a:pt x="168825" y="77868"/>
                  </a:cubicBezTo>
                  <a:cubicBezTo>
                    <a:pt x="168825" y="74781"/>
                    <a:pt x="169168" y="70982"/>
                    <a:pt x="172624" y="70982"/>
                  </a:cubicBezTo>
                  <a:cubicBezTo>
                    <a:pt x="176079" y="70982"/>
                    <a:pt x="174682" y="63067"/>
                    <a:pt x="181225" y="62724"/>
                  </a:cubicBezTo>
                  <a:cubicBezTo>
                    <a:pt x="187768" y="62381"/>
                    <a:pt x="206320" y="62724"/>
                    <a:pt x="207349" y="65174"/>
                  </a:cubicBezTo>
                  <a:cubicBezTo>
                    <a:pt x="208378" y="67625"/>
                    <a:pt x="208721" y="72060"/>
                    <a:pt x="214235" y="71374"/>
                  </a:cubicBezTo>
                  <a:cubicBezTo>
                    <a:pt x="219749" y="70688"/>
                    <a:pt x="217323" y="64145"/>
                    <a:pt x="224209" y="62086"/>
                  </a:cubicBezTo>
                  <a:cubicBezTo>
                    <a:pt x="231095" y="60028"/>
                    <a:pt x="233472" y="45594"/>
                    <a:pt x="238913" y="43535"/>
                  </a:cubicBezTo>
                  <a:cubicBezTo>
                    <a:pt x="244353" y="41477"/>
                    <a:pt x="246142" y="39737"/>
                    <a:pt x="246142" y="36649"/>
                  </a:cubicBezTo>
                  <a:cubicBezTo>
                    <a:pt x="246142" y="33561"/>
                    <a:pt x="243692" y="33194"/>
                    <a:pt x="241241" y="33537"/>
                  </a:cubicBezTo>
                  <a:cubicBezTo>
                    <a:pt x="238790" y="33880"/>
                    <a:pt x="235751" y="31086"/>
                    <a:pt x="239869" y="28636"/>
                  </a:cubicBezTo>
                  <a:cubicBezTo>
                    <a:pt x="243986" y="26185"/>
                    <a:pt x="242613" y="25548"/>
                    <a:pt x="241927" y="22435"/>
                  </a:cubicBezTo>
                  <a:cubicBezTo>
                    <a:pt x="241241" y="19323"/>
                    <a:pt x="234379" y="16260"/>
                    <a:pt x="231267" y="21063"/>
                  </a:cubicBezTo>
                  <a:cubicBezTo>
                    <a:pt x="228155" y="25866"/>
                    <a:pt x="226807" y="33095"/>
                    <a:pt x="222322" y="34493"/>
                  </a:cubicBezTo>
                  <a:cubicBezTo>
                    <a:pt x="216860" y="36134"/>
                    <a:pt x="211189" y="36943"/>
                    <a:pt x="205486" y="36943"/>
                  </a:cubicBezTo>
                  <a:cubicBezTo>
                    <a:pt x="198943" y="36943"/>
                    <a:pt x="185538" y="38315"/>
                    <a:pt x="179681" y="37286"/>
                  </a:cubicBezTo>
                  <a:cubicBezTo>
                    <a:pt x="173824" y="36257"/>
                    <a:pt x="167992" y="37972"/>
                    <a:pt x="165933" y="36257"/>
                  </a:cubicBezTo>
                  <a:cubicBezTo>
                    <a:pt x="163875" y="34542"/>
                    <a:pt x="163189" y="34198"/>
                    <a:pt x="158582" y="33488"/>
                  </a:cubicBezTo>
                  <a:cubicBezTo>
                    <a:pt x="153974" y="32777"/>
                    <a:pt x="153092" y="30057"/>
                    <a:pt x="153680" y="25940"/>
                  </a:cubicBezTo>
                  <a:cubicBezTo>
                    <a:pt x="154268" y="21823"/>
                    <a:pt x="161032" y="24567"/>
                    <a:pt x="163654" y="22484"/>
                  </a:cubicBezTo>
                  <a:cubicBezTo>
                    <a:pt x="166277" y="20401"/>
                    <a:pt x="169487" y="15623"/>
                    <a:pt x="175687" y="14937"/>
                  </a:cubicBezTo>
                  <a:cubicBezTo>
                    <a:pt x="181887" y="14250"/>
                    <a:pt x="185318" y="13907"/>
                    <a:pt x="186347" y="10795"/>
                  </a:cubicBezTo>
                  <a:cubicBezTo>
                    <a:pt x="187376" y="7683"/>
                    <a:pt x="182573" y="3590"/>
                    <a:pt x="178775" y="3247"/>
                  </a:cubicBezTo>
                  <a:cubicBezTo>
                    <a:pt x="174976" y="2904"/>
                    <a:pt x="177745" y="-551"/>
                    <a:pt x="171913" y="-895"/>
                  </a:cubicBezTo>
                  <a:cubicBezTo>
                    <a:pt x="166080" y="-1238"/>
                    <a:pt x="167428" y="4619"/>
                    <a:pt x="160910" y="4007"/>
                  </a:cubicBezTo>
                  <a:cubicBezTo>
                    <a:pt x="154391" y="3394"/>
                    <a:pt x="150250" y="3321"/>
                    <a:pt x="148166" y="5722"/>
                  </a:cubicBezTo>
                  <a:cubicBezTo>
                    <a:pt x="146083" y="8124"/>
                    <a:pt x="133463" y="5722"/>
                    <a:pt x="130645" y="8467"/>
                  </a:cubicBezTo>
                  <a:cubicBezTo>
                    <a:pt x="126327" y="12020"/>
                    <a:pt x="121438" y="14814"/>
                    <a:pt x="116186" y="16726"/>
                  </a:cubicBezTo>
                  <a:cubicBezTo>
                    <a:pt x="112069" y="18098"/>
                    <a:pt x="110697" y="21872"/>
                    <a:pt x="97635" y="23268"/>
                  </a:cubicBezTo>
                  <a:cubicBezTo>
                    <a:pt x="84573" y="24666"/>
                    <a:pt x="84279" y="23636"/>
                    <a:pt x="75359" y="2329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6" name="Freeform: Shape 1775">
              <a:extLst>
                <a:ext uri="{FF2B5EF4-FFF2-40B4-BE49-F238E27FC236}">
                  <a16:creationId xmlns:a16="http://schemas.microsoft.com/office/drawing/2014/main" xmlns="" id="{5649A64E-6101-ADBE-F309-BBDB086EA503}"/>
                </a:ext>
              </a:extLst>
            </p:cNvPr>
            <p:cNvSpPr/>
            <p:nvPr/>
          </p:nvSpPr>
          <p:spPr>
            <a:xfrm>
              <a:off x="1890089" y="1875070"/>
              <a:ext cx="251285" cy="107404"/>
            </a:xfrm>
            <a:custGeom>
              <a:avLst/>
              <a:gdLst>
                <a:gd name="connsiteX0" fmla="*/ 34285 w 251285"/>
                <a:gd name="connsiteY0" fmla="*/ 18494 h 107404"/>
                <a:gd name="connsiteX1" fmla="*/ 43523 w 251285"/>
                <a:gd name="connsiteY1" fmla="*/ 29203 h 107404"/>
                <a:gd name="connsiteX2" fmla="*/ 50875 w 251285"/>
                <a:gd name="connsiteY2" fmla="*/ 39177 h 107404"/>
                <a:gd name="connsiteX3" fmla="*/ 59379 w 251285"/>
                <a:gd name="connsiteY3" fmla="*/ 48048 h 107404"/>
                <a:gd name="connsiteX4" fmla="*/ 61584 w 251285"/>
                <a:gd name="connsiteY4" fmla="*/ 59492 h 107404"/>
                <a:gd name="connsiteX5" fmla="*/ 51243 w 251285"/>
                <a:gd name="connsiteY5" fmla="*/ 64663 h 107404"/>
                <a:gd name="connsiteX6" fmla="*/ 37568 w 251285"/>
                <a:gd name="connsiteY6" fmla="*/ 63928 h 107404"/>
                <a:gd name="connsiteX7" fmla="*/ 28354 w 251285"/>
                <a:gd name="connsiteY7" fmla="*/ 76843 h 107404"/>
                <a:gd name="connsiteX8" fmla="*/ 22816 w 251285"/>
                <a:gd name="connsiteY8" fmla="*/ 90150 h 107404"/>
                <a:gd name="connsiteX9" fmla="*/ 10979 w 251285"/>
                <a:gd name="connsiteY9" fmla="*/ 85714 h 107404"/>
                <a:gd name="connsiteX10" fmla="*/ -98 w 251285"/>
                <a:gd name="connsiteY10" fmla="*/ 88655 h 107404"/>
                <a:gd name="connsiteX11" fmla="*/ 3971 w 251285"/>
                <a:gd name="connsiteY11" fmla="*/ 92723 h 107404"/>
                <a:gd name="connsiteX12" fmla="*/ 6568 w 251285"/>
                <a:gd name="connsiteY12" fmla="*/ 96791 h 107404"/>
                <a:gd name="connsiteX13" fmla="*/ 12106 w 251285"/>
                <a:gd name="connsiteY13" fmla="*/ 100859 h 107404"/>
                <a:gd name="connsiteX14" fmla="*/ 22448 w 251285"/>
                <a:gd name="connsiteY14" fmla="*/ 105295 h 107404"/>
                <a:gd name="connsiteX15" fmla="*/ 39063 w 251285"/>
                <a:gd name="connsiteY15" fmla="*/ 106397 h 107404"/>
                <a:gd name="connsiteX16" fmla="*/ 62320 w 251285"/>
                <a:gd name="connsiteY16" fmla="*/ 102697 h 107404"/>
                <a:gd name="connsiteX17" fmla="*/ 72294 w 251285"/>
                <a:gd name="connsiteY17" fmla="*/ 98996 h 107404"/>
                <a:gd name="connsiteX18" fmla="*/ 95942 w 251285"/>
                <a:gd name="connsiteY18" fmla="*/ 96546 h 107404"/>
                <a:gd name="connsiteX19" fmla="*/ 100353 w 251285"/>
                <a:gd name="connsiteY19" fmla="*/ 79931 h 107404"/>
                <a:gd name="connsiteX20" fmla="*/ 114395 w 251285"/>
                <a:gd name="connsiteY20" fmla="*/ 73289 h 107404"/>
                <a:gd name="connsiteX21" fmla="*/ 132873 w 251285"/>
                <a:gd name="connsiteY21" fmla="*/ 74025 h 107404"/>
                <a:gd name="connsiteX22" fmla="*/ 133976 w 251285"/>
                <a:gd name="connsiteY22" fmla="*/ 68119 h 107404"/>
                <a:gd name="connsiteX23" fmla="*/ 129908 w 251285"/>
                <a:gd name="connsiteY23" fmla="*/ 59983 h 107404"/>
                <a:gd name="connsiteX24" fmla="*/ 112190 w 251285"/>
                <a:gd name="connsiteY24" fmla="*/ 57777 h 107404"/>
                <a:gd name="connsiteX25" fmla="*/ 127335 w 251285"/>
                <a:gd name="connsiteY25" fmla="*/ 55179 h 107404"/>
                <a:gd name="connsiteX26" fmla="*/ 139147 w 251285"/>
                <a:gd name="connsiteY26" fmla="*/ 49641 h 107404"/>
                <a:gd name="connsiteX27" fmla="*/ 151400 w 251285"/>
                <a:gd name="connsiteY27" fmla="*/ 48171 h 107404"/>
                <a:gd name="connsiteX28" fmla="*/ 165442 w 251285"/>
                <a:gd name="connsiteY28" fmla="*/ 44838 h 107404"/>
                <a:gd name="connsiteX29" fmla="*/ 174288 w 251285"/>
                <a:gd name="connsiteY29" fmla="*/ 35966 h 107404"/>
                <a:gd name="connsiteX30" fmla="*/ 183160 w 251285"/>
                <a:gd name="connsiteY30" fmla="*/ 25257 h 107404"/>
                <a:gd name="connsiteX31" fmla="*/ 193869 w 251285"/>
                <a:gd name="connsiteY31" fmla="*/ 24155 h 107404"/>
                <a:gd name="connsiteX32" fmla="*/ 203108 w 251285"/>
                <a:gd name="connsiteY32" fmla="*/ 24155 h 107404"/>
                <a:gd name="connsiteX33" fmla="*/ 210459 w 251285"/>
                <a:gd name="connsiteY33" fmla="*/ 27120 h 107404"/>
                <a:gd name="connsiteX34" fmla="*/ 215998 w 251285"/>
                <a:gd name="connsiteY34" fmla="*/ 20846 h 107404"/>
                <a:gd name="connsiteX35" fmla="*/ 225972 w 251285"/>
                <a:gd name="connsiteY35" fmla="*/ 15675 h 107404"/>
                <a:gd name="connsiteX36" fmla="*/ 240014 w 251285"/>
                <a:gd name="connsiteY36" fmla="*/ 14548 h 107404"/>
                <a:gd name="connsiteX37" fmla="*/ 251091 w 251285"/>
                <a:gd name="connsiteY37" fmla="*/ 12097 h 107404"/>
                <a:gd name="connsiteX38" fmla="*/ 244886 w 251285"/>
                <a:gd name="connsiteY38" fmla="*/ 5089 h 107404"/>
                <a:gd name="connsiteX39" fmla="*/ 244817 w 251285"/>
                <a:gd name="connsiteY39" fmla="*/ 5089 h 107404"/>
                <a:gd name="connsiteX40" fmla="*/ 227467 w 251285"/>
                <a:gd name="connsiteY40" fmla="*/ 4329 h 107404"/>
                <a:gd name="connsiteX41" fmla="*/ 216733 w 251285"/>
                <a:gd name="connsiteY41" fmla="*/ 653 h 107404"/>
                <a:gd name="connsiteX42" fmla="*/ 194212 w 251285"/>
                <a:gd name="connsiteY42" fmla="*/ 1021 h 107404"/>
                <a:gd name="connsiteX43" fmla="*/ 184605 w 251285"/>
                <a:gd name="connsiteY43" fmla="*/ 7294 h 107404"/>
                <a:gd name="connsiteX44" fmla="*/ 169902 w 251285"/>
                <a:gd name="connsiteY44" fmla="*/ 21998 h 107404"/>
                <a:gd name="connsiteX45" fmla="*/ 163971 w 251285"/>
                <a:gd name="connsiteY45" fmla="*/ 31237 h 107404"/>
                <a:gd name="connsiteX46" fmla="*/ 161031 w 251285"/>
                <a:gd name="connsiteY46" fmla="*/ 38589 h 107404"/>
                <a:gd name="connsiteX47" fmla="*/ 151057 w 251285"/>
                <a:gd name="connsiteY47" fmla="*/ 34521 h 107404"/>
                <a:gd name="connsiteX48" fmla="*/ 146155 w 251285"/>
                <a:gd name="connsiteY48" fmla="*/ 44127 h 107404"/>
                <a:gd name="connsiteX49" fmla="*/ 130643 w 251285"/>
                <a:gd name="connsiteY49" fmla="*/ 47092 h 107404"/>
                <a:gd name="connsiteX50" fmla="*/ 112190 w 251285"/>
                <a:gd name="connsiteY50" fmla="*/ 48563 h 107404"/>
                <a:gd name="connsiteX51" fmla="*/ 101481 w 251285"/>
                <a:gd name="connsiteY51" fmla="*/ 51013 h 107404"/>
                <a:gd name="connsiteX52" fmla="*/ 88909 w 251285"/>
                <a:gd name="connsiteY52" fmla="*/ 38466 h 107404"/>
                <a:gd name="connsiteX53" fmla="*/ 74524 w 251285"/>
                <a:gd name="connsiteY53" fmla="*/ 30698 h 107404"/>
                <a:gd name="connsiteX54" fmla="*/ 61217 w 251285"/>
                <a:gd name="connsiteY54" fmla="*/ 31457 h 107404"/>
                <a:gd name="connsiteX55" fmla="*/ 51978 w 251285"/>
                <a:gd name="connsiteY55" fmla="*/ 23689 h 107404"/>
                <a:gd name="connsiteX56" fmla="*/ 41269 w 251285"/>
                <a:gd name="connsiteY56" fmla="*/ 17783 h 107404"/>
                <a:gd name="connsiteX57" fmla="*/ 34285 w 251285"/>
                <a:gd name="connsiteY57" fmla="*/ 18494 h 10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1285" h="107404">
                  <a:moveTo>
                    <a:pt x="34285" y="18494"/>
                  </a:moveTo>
                  <a:cubicBezTo>
                    <a:pt x="34285" y="18494"/>
                    <a:pt x="38720" y="27732"/>
                    <a:pt x="43523" y="29203"/>
                  </a:cubicBezTo>
                  <a:cubicBezTo>
                    <a:pt x="48327" y="30673"/>
                    <a:pt x="44994" y="37339"/>
                    <a:pt x="50875" y="39177"/>
                  </a:cubicBezTo>
                  <a:cubicBezTo>
                    <a:pt x="56757" y="41015"/>
                    <a:pt x="54576" y="45818"/>
                    <a:pt x="59379" y="48048"/>
                  </a:cubicBezTo>
                  <a:cubicBezTo>
                    <a:pt x="64182" y="50278"/>
                    <a:pt x="69353" y="56527"/>
                    <a:pt x="61584" y="59492"/>
                  </a:cubicBezTo>
                  <a:cubicBezTo>
                    <a:pt x="53816" y="62458"/>
                    <a:pt x="57884" y="65398"/>
                    <a:pt x="51243" y="64663"/>
                  </a:cubicBezTo>
                  <a:cubicBezTo>
                    <a:pt x="44602" y="63928"/>
                    <a:pt x="42396" y="60595"/>
                    <a:pt x="37568" y="63928"/>
                  </a:cubicBezTo>
                  <a:cubicBezTo>
                    <a:pt x="32741" y="67261"/>
                    <a:pt x="29825" y="69834"/>
                    <a:pt x="28354" y="76843"/>
                  </a:cubicBezTo>
                  <a:cubicBezTo>
                    <a:pt x="26884" y="83852"/>
                    <a:pt x="27987" y="90150"/>
                    <a:pt x="22816" y="90150"/>
                  </a:cubicBezTo>
                  <a:cubicBezTo>
                    <a:pt x="17645" y="90150"/>
                    <a:pt x="18748" y="86082"/>
                    <a:pt x="10979" y="85714"/>
                  </a:cubicBezTo>
                  <a:cubicBezTo>
                    <a:pt x="3211" y="85347"/>
                    <a:pt x="-833" y="86082"/>
                    <a:pt x="-98" y="88655"/>
                  </a:cubicBezTo>
                  <a:cubicBezTo>
                    <a:pt x="638" y="91228"/>
                    <a:pt x="3971" y="90517"/>
                    <a:pt x="3971" y="92723"/>
                  </a:cubicBezTo>
                  <a:cubicBezTo>
                    <a:pt x="3971" y="94929"/>
                    <a:pt x="2868" y="96423"/>
                    <a:pt x="6568" y="96791"/>
                  </a:cubicBezTo>
                  <a:cubicBezTo>
                    <a:pt x="9151" y="96644"/>
                    <a:pt x="11477" y="98359"/>
                    <a:pt x="12106" y="100859"/>
                  </a:cubicBezTo>
                  <a:cubicBezTo>
                    <a:pt x="12842" y="103064"/>
                    <a:pt x="18380" y="104535"/>
                    <a:pt x="22448" y="105295"/>
                  </a:cubicBezTo>
                  <a:cubicBezTo>
                    <a:pt x="27923" y="106324"/>
                    <a:pt x="33500" y="106691"/>
                    <a:pt x="39063" y="106397"/>
                  </a:cubicBezTo>
                  <a:cubicBezTo>
                    <a:pt x="50140" y="106397"/>
                    <a:pt x="57149" y="102697"/>
                    <a:pt x="62320" y="102697"/>
                  </a:cubicBezTo>
                  <a:cubicBezTo>
                    <a:pt x="67491" y="102697"/>
                    <a:pt x="63422" y="99756"/>
                    <a:pt x="72294" y="98996"/>
                  </a:cubicBezTo>
                  <a:cubicBezTo>
                    <a:pt x="81165" y="98237"/>
                    <a:pt x="95575" y="100491"/>
                    <a:pt x="95942" y="96546"/>
                  </a:cubicBezTo>
                  <a:cubicBezTo>
                    <a:pt x="96310" y="92600"/>
                    <a:pt x="96677" y="82136"/>
                    <a:pt x="100353" y="79931"/>
                  </a:cubicBezTo>
                  <a:cubicBezTo>
                    <a:pt x="104029" y="77725"/>
                    <a:pt x="108489" y="72162"/>
                    <a:pt x="114395" y="73289"/>
                  </a:cubicBezTo>
                  <a:cubicBezTo>
                    <a:pt x="120301" y="74417"/>
                    <a:pt x="129099" y="75495"/>
                    <a:pt x="132873" y="74025"/>
                  </a:cubicBezTo>
                  <a:cubicBezTo>
                    <a:pt x="136647" y="72554"/>
                    <a:pt x="137774" y="68119"/>
                    <a:pt x="133976" y="68119"/>
                  </a:cubicBezTo>
                  <a:cubicBezTo>
                    <a:pt x="130177" y="68119"/>
                    <a:pt x="137284" y="62948"/>
                    <a:pt x="129908" y="59983"/>
                  </a:cubicBezTo>
                  <a:cubicBezTo>
                    <a:pt x="122531" y="57017"/>
                    <a:pt x="110695" y="62188"/>
                    <a:pt x="112190" y="57777"/>
                  </a:cubicBezTo>
                  <a:cubicBezTo>
                    <a:pt x="113685" y="53366"/>
                    <a:pt x="124002" y="55179"/>
                    <a:pt x="127335" y="55179"/>
                  </a:cubicBezTo>
                  <a:cubicBezTo>
                    <a:pt x="130667" y="55179"/>
                    <a:pt x="135814" y="49641"/>
                    <a:pt x="139147" y="49641"/>
                  </a:cubicBezTo>
                  <a:cubicBezTo>
                    <a:pt x="142479" y="49641"/>
                    <a:pt x="147258" y="48171"/>
                    <a:pt x="151400" y="48171"/>
                  </a:cubicBezTo>
                  <a:cubicBezTo>
                    <a:pt x="155541" y="48171"/>
                    <a:pt x="163212" y="48906"/>
                    <a:pt x="165442" y="44838"/>
                  </a:cubicBezTo>
                  <a:cubicBezTo>
                    <a:pt x="167672" y="40770"/>
                    <a:pt x="169510" y="36726"/>
                    <a:pt x="174288" y="35966"/>
                  </a:cubicBezTo>
                  <a:cubicBezTo>
                    <a:pt x="179067" y="35207"/>
                    <a:pt x="178724" y="25257"/>
                    <a:pt x="183160" y="25257"/>
                  </a:cubicBezTo>
                  <a:cubicBezTo>
                    <a:pt x="187595" y="25257"/>
                    <a:pt x="191296" y="27120"/>
                    <a:pt x="193869" y="24155"/>
                  </a:cubicBezTo>
                  <a:cubicBezTo>
                    <a:pt x="196442" y="21189"/>
                    <a:pt x="201637" y="21704"/>
                    <a:pt x="203108" y="24155"/>
                  </a:cubicBezTo>
                  <a:cubicBezTo>
                    <a:pt x="204578" y="26605"/>
                    <a:pt x="209749" y="30428"/>
                    <a:pt x="210459" y="27120"/>
                  </a:cubicBezTo>
                  <a:cubicBezTo>
                    <a:pt x="211170" y="23812"/>
                    <a:pt x="211954" y="20846"/>
                    <a:pt x="215998" y="20846"/>
                  </a:cubicBezTo>
                  <a:cubicBezTo>
                    <a:pt x="220041" y="20846"/>
                    <a:pt x="220066" y="16411"/>
                    <a:pt x="225972" y="15675"/>
                  </a:cubicBezTo>
                  <a:cubicBezTo>
                    <a:pt x="231878" y="14940"/>
                    <a:pt x="235946" y="13813"/>
                    <a:pt x="240014" y="14548"/>
                  </a:cubicBezTo>
                  <a:cubicBezTo>
                    <a:pt x="244082" y="15283"/>
                    <a:pt x="250723" y="15308"/>
                    <a:pt x="251091" y="12097"/>
                  </a:cubicBezTo>
                  <a:cubicBezTo>
                    <a:pt x="251311" y="8446"/>
                    <a:pt x="248535" y="5309"/>
                    <a:pt x="244886" y="5089"/>
                  </a:cubicBezTo>
                  <a:cubicBezTo>
                    <a:pt x="244864" y="5089"/>
                    <a:pt x="244839" y="5089"/>
                    <a:pt x="244817" y="5089"/>
                  </a:cubicBezTo>
                  <a:cubicBezTo>
                    <a:pt x="241117" y="5089"/>
                    <a:pt x="228570" y="8029"/>
                    <a:pt x="227467" y="4329"/>
                  </a:cubicBezTo>
                  <a:cubicBezTo>
                    <a:pt x="226364" y="628"/>
                    <a:pt x="221536" y="1878"/>
                    <a:pt x="216733" y="653"/>
                  </a:cubicBezTo>
                  <a:cubicBezTo>
                    <a:pt x="211930" y="-572"/>
                    <a:pt x="193844" y="-2312"/>
                    <a:pt x="194212" y="1021"/>
                  </a:cubicBezTo>
                  <a:cubicBezTo>
                    <a:pt x="194580" y="4353"/>
                    <a:pt x="190144" y="4329"/>
                    <a:pt x="184605" y="7294"/>
                  </a:cubicBezTo>
                  <a:cubicBezTo>
                    <a:pt x="179067" y="10260"/>
                    <a:pt x="170956" y="18004"/>
                    <a:pt x="169902" y="21998"/>
                  </a:cubicBezTo>
                  <a:cubicBezTo>
                    <a:pt x="168848" y="25993"/>
                    <a:pt x="163236" y="27169"/>
                    <a:pt x="163971" y="31237"/>
                  </a:cubicBezTo>
                  <a:cubicBezTo>
                    <a:pt x="164706" y="35305"/>
                    <a:pt x="164731" y="40819"/>
                    <a:pt x="161031" y="38589"/>
                  </a:cubicBezTo>
                  <a:cubicBezTo>
                    <a:pt x="157330" y="36359"/>
                    <a:pt x="155125" y="32315"/>
                    <a:pt x="151057" y="34521"/>
                  </a:cubicBezTo>
                  <a:cubicBezTo>
                    <a:pt x="146989" y="36726"/>
                    <a:pt x="147724" y="42657"/>
                    <a:pt x="146155" y="44127"/>
                  </a:cubicBezTo>
                  <a:cubicBezTo>
                    <a:pt x="144587" y="45598"/>
                    <a:pt x="136181" y="47092"/>
                    <a:pt x="130643" y="47092"/>
                  </a:cubicBezTo>
                  <a:cubicBezTo>
                    <a:pt x="125105" y="47092"/>
                    <a:pt x="115131" y="46333"/>
                    <a:pt x="112190" y="48563"/>
                  </a:cubicBezTo>
                  <a:cubicBezTo>
                    <a:pt x="109249" y="50793"/>
                    <a:pt x="104421" y="52263"/>
                    <a:pt x="101481" y="51013"/>
                  </a:cubicBezTo>
                  <a:cubicBezTo>
                    <a:pt x="98540" y="49763"/>
                    <a:pt x="98515" y="42902"/>
                    <a:pt x="88909" y="38466"/>
                  </a:cubicBezTo>
                  <a:cubicBezTo>
                    <a:pt x="79303" y="34030"/>
                    <a:pt x="76656" y="29227"/>
                    <a:pt x="74524" y="30698"/>
                  </a:cubicBezTo>
                  <a:cubicBezTo>
                    <a:pt x="70473" y="33099"/>
                    <a:pt x="65513" y="33369"/>
                    <a:pt x="61217" y="31457"/>
                  </a:cubicBezTo>
                  <a:cubicBezTo>
                    <a:pt x="56046" y="28860"/>
                    <a:pt x="56316" y="25527"/>
                    <a:pt x="51978" y="23689"/>
                  </a:cubicBezTo>
                  <a:cubicBezTo>
                    <a:pt x="47640" y="21851"/>
                    <a:pt x="45337" y="18150"/>
                    <a:pt x="41269" y="17783"/>
                  </a:cubicBezTo>
                  <a:cubicBezTo>
                    <a:pt x="37201" y="17415"/>
                    <a:pt x="32398" y="15528"/>
                    <a:pt x="34285" y="18494"/>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7" name="Freeform: Shape 1776">
              <a:extLst>
                <a:ext uri="{FF2B5EF4-FFF2-40B4-BE49-F238E27FC236}">
                  <a16:creationId xmlns:a16="http://schemas.microsoft.com/office/drawing/2014/main" xmlns="" id="{2F2D1FBC-C215-4E94-8AA7-00577B85908D}"/>
                </a:ext>
              </a:extLst>
            </p:cNvPr>
            <p:cNvSpPr/>
            <p:nvPr/>
          </p:nvSpPr>
          <p:spPr>
            <a:xfrm>
              <a:off x="2462565" y="2295660"/>
              <a:ext cx="97125" cy="173183"/>
            </a:xfrm>
            <a:custGeom>
              <a:avLst/>
              <a:gdLst>
                <a:gd name="connsiteX0" fmla="*/ 59760 w 97125"/>
                <a:gd name="connsiteY0" fmla="*/ 43426 h 173183"/>
                <a:gd name="connsiteX1" fmla="*/ 48413 w 97125"/>
                <a:gd name="connsiteY1" fmla="*/ 26271 h 173183"/>
                <a:gd name="connsiteX2" fmla="*/ 46355 w 97125"/>
                <a:gd name="connsiteY2" fmla="*/ 12524 h 173183"/>
                <a:gd name="connsiteX3" fmla="*/ 42899 w 97125"/>
                <a:gd name="connsiteY3" fmla="*/ 148 h 173183"/>
                <a:gd name="connsiteX4" fmla="*/ 37753 w 97125"/>
                <a:gd name="connsiteY4" fmla="*/ 5049 h 173183"/>
                <a:gd name="connsiteX5" fmla="*/ 33954 w 97125"/>
                <a:gd name="connsiteY5" fmla="*/ 18821 h 173183"/>
                <a:gd name="connsiteX6" fmla="*/ 12634 w 97125"/>
                <a:gd name="connsiteY6" fmla="*/ 18821 h 173183"/>
                <a:gd name="connsiteX7" fmla="*/ 9546 w 97125"/>
                <a:gd name="connsiteY7" fmla="*/ 26712 h 173183"/>
                <a:gd name="connsiteX8" fmla="*/ 7488 w 97125"/>
                <a:gd name="connsiteY8" fmla="*/ 35657 h 173183"/>
                <a:gd name="connsiteX9" fmla="*/ 5429 w 97125"/>
                <a:gd name="connsiteY9" fmla="*/ 45974 h 173183"/>
                <a:gd name="connsiteX10" fmla="*/ 1288 w 97125"/>
                <a:gd name="connsiteY10" fmla="*/ 50116 h 173183"/>
                <a:gd name="connsiteX11" fmla="*/ 9546 w 97125"/>
                <a:gd name="connsiteY11" fmla="*/ 53547 h 173183"/>
                <a:gd name="connsiteX12" fmla="*/ 19520 w 97125"/>
                <a:gd name="connsiteY12" fmla="*/ 53204 h 173183"/>
                <a:gd name="connsiteX13" fmla="*/ 21971 w 97125"/>
                <a:gd name="connsiteY13" fmla="*/ 58350 h 173183"/>
                <a:gd name="connsiteX14" fmla="*/ 14766 w 97125"/>
                <a:gd name="connsiteY14" fmla="*/ 66952 h 173183"/>
                <a:gd name="connsiteX15" fmla="*/ 29470 w 97125"/>
                <a:gd name="connsiteY15" fmla="*/ 78984 h 173183"/>
                <a:gd name="connsiteX16" fmla="*/ 39101 w 97125"/>
                <a:gd name="connsiteY16" fmla="*/ 91727 h 173183"/>
                <a:gd name="connsiteX17" fmla="*/ 44590 w 97125"/>
                <a:gd name="connsiteY17" fmla="*/ 102363 h 173183"/>
                <a:gd name="connsiteX18" fmla="*/ 49491 w 97125"/>
                <a:gd name="connsiteY18" fmla="*/ 100305 h 173183"/>
                <a:gd name="connsiteX19" fmla="*/ 51942 w 97125"/>
                <a:gd name="connsiteY19" fmla="*/ 95845 h 173183"/>
                <a:gd name="connsiteX20" fmla="*/ 58142 w 97125"/>
                <a:gd name="connsiteY20" fmla="*/ 92046 h 173183"/>
                <a:gd name="connsiteX21" fmla="*/ 62259 w 97125"/>
                <a:gd name="connsiteY21" fmla="*/ 97560 h 173183"/>
                <a:gd name="connsiteX22" fmla="*/ 69832 w 97125"/>
                <a:gd name="connsiteY22" fmla="*/ 105818 h 173183"/>
                <a:gd name="connsiteX23" fmla="*/ 70175 w 97125"/>
                <a:gd name="connsiteY23" fmla="*/ 119566 h 173183"/>
                <a:gd name="connsiteX24" fmla="*/ 81178 w 97125"/>
                <a:gd name="connsiteY24" fmla="*/ 120939 h 173183"/>
                <a:gd name="connsiteX25" fmla="*/ 81521 w 97125"/>
                <a:gd name="connsiteY25" fmla="*/ 138093 h 173183"/>
                <a:gd name="connsiteX26" fmla="*/ 78776 w 97125"/>
                <a:gd name="connsiteY26" fmla="*/ 147038 h 173183"/>
                <a:gd name="connsiteX27" fmla="*/ 79119 w 97125"/>
                <a:gd name="connsiteY27" fmla="*/ 159070 h 173183"/>
                <a:gd name="connsiteX28" fmla="*/ 82207 w 97125"/>
                <a:gd name="connsiteY28" fmla="*/ 169730 h 173183"/>
                <a:gd name="connsiteX29" fmla="*/ 89780 w 97125"/>
                <a:gd name="connsiteY29" fmla="*/ 169387 h 173183"/>
                <a:gd name="connsiteX30" fmla="*/ 93211 w 97125"/>
                <a:gd name="connsiteY30" fmla="*/ 158384 h 173183"/>
                <a:gd name="connsiteX31" fmla="*/ 96298 w 97125"/>
                <a:gd name="connsiteY31" fmla="*/ 147038 h 173183"/>
                <a:gd name="connsiteX32" fmla="*/ 94926 w 97125"/>
                <a:gd name="connsiteY32" fmla="*/ 137407 h 173183"/>
                <a:gd name="connsiteX33" fmla="*/ 94926 w 97125"/>
                <a:gd name="connsiteY33" fmla="*/ 129148 h 173183"/>
                <a:gd name="connsiteX34" fmla="*/ 88064 w 97125"/>
                <a:gd name="connsiteY34" fmla="*/ 118145 h 173183"/>
                <a:gd name="connsiteX35" fmla="*/ 80712 w 97125"/>
                <a:gd name="connsiteY35" fmla="*/ 106112 h 173183"/>
                <a:gd name="connsiteX36" fmla="*/ 74512 w 97125"/>
                <a:gd name="connsiteY36" fmla="*/ 94423 h 173183"/>
                <a:gd name="connsiteX37" fmla="*/ 69366 w 97125"/>
                <a:gd name="connsiteY37" fmla="*/ 75161 h 173183"/>
                <a:gd name="connsiteX38" fmla="*/ 60764 w 97125"/>
                <a:gd name="connsiteY38" fmla="*/ 58301 h 173183"/>
                <a:gd name="connsiteX39" fmla="*/ 59760 w 97125"/>
                <a:gd name="connsiteY39" fmla="*/ 43426 h 173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7125" h="173183">
                  <a:moveTo>
                    <a:pt x="59760" y="43426"/>
                  </a:moveTo>
                  <a:cubicBezTo>
                    <a:pt x="59760" y="43426"/>
                    <a:pt x="49443" y="33795"/>
                    <a:pt x="48413" y="26271"/>
                  </a:cubicBezTo>
                  <a:cubicBezTo>
                    <a:pt x="47384" y="18748"/>
                    <a:pt x="47041" y="17008"/>
                    <a:pt x="46355" y="12524"/>
                  </a:cubicBezTo>
                  <a:cubicBezTo>
                    <a:pt x="45669" y="8039"/>
                    <a:pt x="44615" y="2549"/>
                    <a:pt x="42899" y="148"/>
                  </a:cubicBezTo>
                  <a:cubicBezTo>
                    <a:pt x="41184" y="-2254"/>
                    <a:pt x="37753" y="-538"/>
                    <a:pt x="37753" y="5049"/>
                  </a:cubicBezTo>
                  <a:cubicBezTo>
                    <a:pt x="37753" y="10636"/>
                    <a:pt x="41184" y="19508"/>
                    <a:pt x="33954" y="18821"/>
                  </a:cubicBezTo>
                  <a:cubicBezTo>
                    <a:pt x="26725" y="18135"/>
                    <a:pt x="15403" y="16738"/>
                    <a:pt x="12634" y="18821"/>
                  </a:cubicBezTo>
                  <a:cubicBezTo>
                    <a:pt x="9865" y="20904"/>
                    <a:pt x="10184" y="23723"/>
                    <a:pt x="9546" y="26712"/>
                  </a:cubicBezTo>
                  <a:cubicBezTo>
                    <a:pt x="8909" y="29702"/>
                    <a:pt x="10919" y="34628"/>
                    <a:pt x="7488" y="35657"/>
                  </a:cubicBezTo>
                  <a:cubicBezTo>
                    <a:pt x="4057" y="36687"/>
                    <a:pt x="9938" y="45288"/>
                    <a:pt x="5429" y="45974"/>
                  </a:cubicBezTo>
                  <a:cubicBezTo>
                    <a:pt x="920" y="46660"/>
                    <a:pt x="-2143" y="48425"/>
                    <a:pt x="1288" y="50116"/>
                  </a:cubicBezTo>
                  <a:cubicBezTo>
                    <a:pt x="4719" y="51807"/>
                    <a:pt x="4400" y="53890"/>
                    <a:pt x="9546" y="53547"/>
                  </a:cubicBezTo>
                  <a:cubicBezTo>
                    <a:pt x="12855" y="53106"/>
                    <a:pt x="16187" y="53007"/>
                    <a:pt x="19520" y="53204"/>
                  </a:cubicBezTo>
                  <a:cubicBezTo>
                    <a:pt x="23294" y="53547"/>
                    <a:pt x="25034" y="56977"/>
                    <a:pt x="21971" y="58350"/>
                  </a:cubicBezTo>
                  <a:cubicBezTo>
                    <a:pt x="18908" y="59722"/>
                    <a:pt x="10281" y="63521"/>
                    <a:pt x="14766" y="66952"/>
                  </a:cubicBezTo>
                  <a:cubicBezTo>
                    <a:pt x="19251" y="70383"/>
                    <a:pt x="26456" y="75896"/>
                    <a:pt x="29470" y="78984"/>
                  </a:cubicBezTo>
                  <a:cubicBezTo>
                    <a:pt x="32484" y="82072"/>
                    <a:pt x="37729" y="87586"/>
                    <a:pt x="39101" y="91727"/>
                  </a:cubicBezTo>
                  <a:cubicBezTo>
                    <a:pt x="40473" y="95869"/>
                    <a:pt x="42532" y="100648"/>
                    <a:pt x="44590" y="102363"/>
                  </a:cubicBezTo>
                  <a:cubicBezTo>
                    <a:pt x="46649" y="104079"/>
                    <a:pt x="49075" y="104446"/>
                    <a:pt x="49491" y="100305"/>
                  </a:cubicBezTo>
                  <a:cubicBezTo>
                    <a:pt x="49908" y="96163"/>
                    <a:pt x="49148" y="97217"/>
                    <a:pt x="51942" y="95845"/>
                  </a:cubicBezTo>
                  <a:cubicBezTo>
                    <a:pt x="54736" y="94472"/>
                    <a:pt x="54687" y="92046"/>
                    <a:pt x="58142" y="92046"/>
                  </a:cubicBezTo>
                  <a:cubicBezTo>
                    <a:pt x="61598" y="92046"/>
                    <a:pt x="60593" y="97217"/>
                    <a:pt x="62259" y="97560"/>
                  </a:cubicBezTo>
                  <a:cubicBezTo>
                    <a:pt x="63925" y="97903"/>
                    <a:pt x="69832" y="100991"/>
                    <a:pt x="69832" y="105818"/>
                  </a:cubicBezTo>
                  <a:cubicBezTo>
                    <a:pt x="69832" y="110646"/>
                    <a:pt x="65690" y="118071"/>
                    <a:pt x="70175" y="119566"/>
                  </a:cubicBezTo>
                  <a:cubicBezTo>
                    <a:pt x="74659" y="121061"/>
                    <a:pt x="78776" y="115792"/>
                    <a:pt x="81178" y="120939"/>
                  </a:cubicBezTo>
                  <a:cubicBezTo>
                    <a:pt x="83579" y="126085"/>
                    <a:pt x="86079" y="136083"/>
                    <a:pt x="81521" y="138093"/>
                  </a:cubicBezTo>
                  <a:cubicBezTo>
                    <a:pt x="76963" y="140103"/>
                    <a:pt x="79070" y="141867"/>
                    <a:pt x="78776" y="147038"/>
                  </a:cubicBezTo>
                  <a:cubicBezTo>
                    <a:pt x="78482" y="152209"/>
                    <a:pt x="77722" y="156669"/>
                    <a:pt x="79119" y="159070"/>
                  </a:cubicBezTo>
                  <a:cubicBezTo>
                    <a:pt x="80810" y="162403"/>
                    <a:pt x="81864" y="166006"/>
                    <a:pt x="82207" y="169730"/>
                  </a:cubicBezTo>
                  <a:cubicBezTo>
                    <a:pt x="82207" y="172475"/>
                    <a:pt x="90123" y="173848"/>
                    <a:pt x="89780" y="169387"/>
                  </a:cubicBezTo>
                  <a:cubicBezTo>
                    <a:pt x="89093" y="165393"/>
                    <a:pt x="90368" y="161300"/>
                    <a:pt x="93211" y="158384"/>
                  </a:cubicBezTo>
                  <a:cubicBezTo>
                    <a:pt x="96592" y="155664"/>
                    <a:pt x="97818" y="151081"/>
                    <a:pt x="96298" y="147038"/>
                  </a:cubicBezTo>
                  <a:cubicBezTo>
                    <a:pt x="94583" y="142136"/>
                    <a:pt x="92867" y="140838"/>
                    <a:pt x="94926" y="137407"/>
                  </a:cubicBezTo>
                  <a:cubicBezTo>
                    <a:pt x="96984" y="133976"/>
                    <a:pt x="98014" y="131207"/>
                    <a:pt x="94926" y="129148"/>
                  </a:cubicBezTo>
                  <a:cubicBezTo>
                    <a:pt x="91838" y="127090"/>
                    <a:pt x="89780" y="123291"/>
                    <a:pt x="88064" y="118145"/>
                  </a:cubicBezTo>
                  <a:cubicBezTo>
                    <a:pt x="86349" y="112999"/>
                    <a:pt x="85613" y="111945"/>
                    <a:pt x="80712" y="106112"/>
                  </a:cubicBezTo>
                  <a:cubicBezTo>
                    <a:pt x="75811" y="100280"/>
                    <a:pt x="76571" y="100942"/>
                    <a:pt x="74512" y="94423"/>
                  </a:cubicBezTo>
                  <a:cubicBezTo>
                    <a:pt x="72454" y="87904"/>
                    <a:pt x="72797" y="79719"/>
                    <a:pt x="69366" y="75161"/>
                  </a:cubicBezTo>
                  <a:cubicBezTo>
                    <a:pt x="65935" y="70603"/>
                    <a:pt x="60764" y="65187"/>
                    <a:pt x="60764" y="58301"/>
                  </a:cubicBezTo>
                  <a:cubicBezTo>
                    <a:pt x="60764" y="51415"/>
                    <a:pt x="63876" y="48229"/>
                    <a:pt x="59760" y="4342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8" name="Freeform: Shape 1777">
              <a:extLst>
                <a:ext uri="{FF2B5EF4-FFF2-40B4-BE49-F238E27FC236}">
                  <a16:creationId xmlns:a16="http://schemas.microsoft.com/office/drawing/2014/main" xmlns="" id="{3CE371C2-D701-1E80-9E77-3C616F954E7E}"/>
                </a:ext>
              </a:extLst>
            </p:cNvPr>
            <p:cNvSpPr/>
            <p:nvPr/>
          </p:nvSpPr>
          <p:spPr>
            <a:xfrm>
              <a:off x="8124269" y="2627229"/>
              <a:ext cx="184882" cy="70727"/>
            </a:xfrm>
            <a:custGeom>
              <a:avLst/>
              <a:gdLst>
                <a:gd name="connsiteX0" fmla="*/ 32442 w 184882"/>
                <a:gd name="connsiteY0" fmla="*/ 5882 h 70727"/>
                <a:gd name="connsiteX1" fmla="*/ 22812 w 184882"/>
                <a:gd name="connsiteY1" fmla="*/ 16199 h 70727"/>
                <a:gd name="connsiteX2" fmla="*/ 12837 w 184882"/>
                <a:gd name="connsiteY2" fmla="*/ 24776 h 70727"/>
                <a:gd name="connsiteX3" fmla="*/ 7691 w 184882"/>
                <a:gd name="connsiteY3" fmla="*/ 29947 h 70727"/>
                <a:gd name="connsiteX4" fmla="*/ 2178 w 184882"/>
                <a:gd name="connsiteY4" fmla="*/ 37152 h 70727"/>
                <a:gd name="connsiteX5" fmla="*/ 2864 w 184882"/>
                <a:gd name="connsiteY5" fmla="*/ 52640 h 70727"/>
                <a:gd name="connsiteX6" fmla="*/ 12837 w 184882"/>
                <a:gd name="connsiteY6" fmla="*/ 61585 h 70727"/>
                <a:gd name="connsiteX7" fmla="*/ 20753 w 184882"/>
                <a:gd name="connsiteY7" fmla="*/ 69819 h 70727"/>
                <a:gd name="connsiteX8" fmla="*/ 22469 w 184882"/>
                <a:gd name="connsiteY8" fmla="*/ 62271 h 70727"/>
                <a:gd name="connsiteX9" fmla="*/ 16293 w 184882"/>
                <a:gd name="connsiteY9" fmla="*/ 56071 h 70727"/>
                <a:gd name="connsiteX10" fmla="*/ 19037 w 184882"/>
                <a:gd name="connsiteY10" fmla="*/ 48155 h 70727"/>
                <a:gd name="connsiteX11" fmla="*/ 24184 w 184882"/>
                <a:gd name="connsiteY11" fmla="*/ 32349 h 70727"/>
                <a:gd name="connsiteX12" fmla="*/ 36216 w 184882"/>
                <a:gd name="connsiteY12" fmla="*/ 26149 h 70727"/>
                <a:gd name="connsiteX13" fmla="*/ 49646 w 184882"/>
                <a:gd name="connsiteY13" fmla="*/ 14459 h 70727"/>
                <a:gd name="connsiteX14" fmla="*/ 64080 w 184882"/>
                <a:gd name="connsiteY14" fmla="*/ 10342 h 70727"/>
                <a:gd name="connsiteX15" fmla="*/ 81234 w 184882"/>
                <a:gd name="connsiteY15" fmla="*/ 7254 h 70727"/>
                <a:gd name="connsiteX16" fmla="*/ 95668 w 184882"/>
                <a:gd name="connsiteY16" fmla="*/ 9705 h 70727"/>
                <a:gd name="connsiteX17" fmla="*/ 112823 w 184882"/>
                <a:gd name="connsiteY17" fmla="*/ 15537 h 70727"/>
                <a:gd name="connsiteX18" fmla="*/ 131374 w 184882"/>
                <a:gd name="connsiteY18" fmla="*/ 14508 h 70727"/>
                <a:gd name="connsiteX19" fmla="*/ 141005 w 184882"/>
                <a:gd name="connsiteY19" fmla="*/ 17963 h 70727"/>
                <a:gd name="connsiteX20" fmla="*/ 154067 w 184882"/>
                <a:gd name="connsiteY20" fmla="*/ 17963 h 70727"/>
                <a:gd name="connsiteX21" fmla="*/ 164751 w 184882"/>
                <a:gd name="connsiteY21" fmla="*/ 16591 h 70727"/>
                <a:gd name="connsiteX22" fmla="*/ 179455 w 184882"/>
                <a:gd name="connsiteY22" fmla="*/ 14851 h 70727"/>
                <a:gd name="connsiteX23" fmla="*/ 184356 w 184882"/>
                <a:gd name="connsiteY23" fmla="*/ 9019 h 70727"/>
                <a:gd name="connsiteX24" fmla="*/ 182984 w 184882"/>
                <a:gd name="connsiteY24" fmla="*/ -612 h 70727"/>
                <a:gd name="connsiteX25" fmla="*/ 178524 w 184882"/>
                <a:gd name="connsiteY25" fmla="*/ 2133 h 70727"/>
                <a:gd name="connsiteX26" fmla="*/ 174382 w 184882"/>
                <a:gd name="connsiteY26" fmla="*/ 7646 h 70727"/>
                <a:gd name="connsiteX27" fmla="*/ 167521 w 184882"/>
                <a:gd name="connsiteY27" fmla="*/ 2745 h 70727"/>
                <a:gd name="connsiteX28" fmla="*/ 162007 w 184882"/>
                <a:gd name="connsiteY28" fmla="*/ 8259 h 70727"/>
                <a:gd name="connsiteX29" fmla="*/ 156174 w 184882"/>
                <a:gd name="connsiteY29" fmla="*/ 11347 h 70727"/>
                <a:gd name="connsiteX30" fmla="*/ 145514 w 184882"/>
                <a:gd name="connsiteY30" fmla="*/ 6446 h 70727"/>
                <a:gd name="connsiteX31" fmla="*/ 127967 w 184882"/>
                <a:gd name="connsiteY31" fmla="*/ 6789 h 70727"/>
                <a:gd name="connsiteX32" fmla="*/ 115249 w 184882"/>
                <a:gd name="connsiteY32" fmla="*/ 8161 h 70727"/>
                <a:gd name="connsiteX33" fmla="*/ 100545 w 184882"/>
                <a:gd name="connsiteY33" fmla="*/ 5392 h 70727"/>
                <a:gd name="connsiteX34" fmla="*/ 92654 w 184882"/>
                <a:gd name="connsiteY34" fmla="*/ 2647 h 70727"/>
                <a:gd name="connsiteX35" fmla="*/ 70599 w 184882"/>
                <a:gd name="connsiteY35" fmla="*/ 1961 h 70727"/>
                <a:gd name="connsiteX36" fmla="*/ 63712 w 184882"/>
                <a:gd name="connsiteY36" fmla="*/ 4412 h 70727"/>
                <a:gd name="connsiteX37" fmla="*/ 55110 w 184882"/>
                <a:gd name="connsiteY37" fmla="*/ 3382 h 70727"/>
                <a:gd name="connsiteX38" fmla="*/ 32442 w 184882"/>
                <a:gd name="connsiteY38" fmla="*/ 5882 h 70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4882" h="70727">
                  <a:moveTo>
                    <a:pt x="32442" y="5882"/>
                  </a:moveTo>
                  <a:cubicBezTo>
                    <a:pt x="32442" y="5882"/>
                    <a:pt x="29012" y="14116"/>
                    <a:pt x="22812" y="16199"/>
                  </a:cubicBezTo>
                  <a:cubicBezTo>
                    <a:pt x="16611" y="18282"/>
                    <a:pt x="18351" y="25119"/>
                    <a:pt x="12837" y="24776"/>
                  </a:cubicBezTo>
                  <a:cubicBezTo>
                    <a:pt x="7323" y="24433"/>
                    <a:pt x="7348" y="26516"/>
                    <a:pt x="7691" y="29947"/>
                  </a:cubicBezTo>
                  <a:cubicBezTo>
                    <a:pt x="7961" y="33402"/>
                    <a:pt x="5584" y="36490"/>
                    <a:pt x="2178" y="37152"/>
                  </a:cubicBezTo>
                  <a:cubicBezTo>
                    <a:pt x="-910" y="37495"/>
                    <a:pt x="-1254" y="49895"/>
                    <a:pt x="2864" y="52640"/>
                  </a:cubicBezTo>
                  <a:cubicBezTo>
                    <a:pt x="6981" y="55384"/>
                    <a:pt x="11122" y="58129"/>
                    <a:pt x="12837" y="61585"/>
                  </a:cubicBezTo>
                  <a:cubicBezTo>
                    <a:pt x="14553" y="65040"/>
                    <a:pt x="17739" y="69819"/>
                    <a:pt x="20753" y="69819"/>
                  </a:cubicBezTo>
                  <a:cubicBezTo>
                    <a:pt x="23767" y="69819"/>
                    <a:pt x="24184" y="66731"/>
                    <a:pt x="22469" y="62271"/>
                  </a:cubicBezTo>
                  <a:cubicBezTo>
                    <a:pt x="20753" y="57811"/>
                    <a:pt x="15950" y="60898"/>
                    <a:pt x="16293" y="56071"/>
                  </a:cubicBezTo>
                  <a:cubicBezTo>
                    <a:pt x="16636" y="51243"/>
                    <a:pt x="15607" y="48866"/>
                    <a:pt x="19037" y="48155"/>
                  </a:cubicBezTo>
                  <a:cubicBezTo>
                    <a:pt x="22469" y="47444"/>
                    <a:pt x="18695" y="33721"/>
                    <a:pt x="24184" y="32349"/>
                  </a:cubicBezTo>
                  <a:cubicBezTo>
                    <a:pt x="29673" y="30976"/>
                    <a:pt x="33472" y="30633"/>
                    <a:pt x="36216" y="26149"/>
                  </a:cubicBezTo>
                  <a:cubicBezTo>
                    <a:pt x="38961" y="21664"/>
                    <a:pt x="42416" y="15488"/>
                    <a:pt x="49646" y="14459"/>
                  </a:cubicBezTo>
                  <a:cubicBezTo>
                    <a:pt x="56875" y="13430"/>
                    <a:pt x="57537" y="9999"/>
                    <a:pt x="64080" y="10342"/>
                  </a:cubicBezTo>
                  <a:cubicBezTo>
                    <a:pt x="70623" y="10685"/>
                    <a:pt x="76799" y="4828"/>
                    <a:pt x="81234" y="7254"/>
                  </a:cubicBezTo>
                  <a:cubicBezTo>
                    <a:pt x="85670" y="9680"/>
                    <a:pt x="90522" y="9705"/>
                    <a:pt x="95668" y="9705"/>
                  </a:cubicBezTo>
                  <a:cubicBezTo>
                    <a:pt x="100815" y="9705"/>
                    <a:pt x="105643" y="16591"/>
                    <a:pt x="112823" y="15537"/>
                  </a:cubicBezTo>
                  <a:cubicBezTo>
                    <a:pt x="120003" y="14484"/>
                    <a:pt x="127257" y="11421"/>
                    <a:pt x="131374" y="14508"/>
                  </a:cubicBezTo>
                  <a:cubicBezTo>
                    <a:pt x="135491" y="17596"/>
                    <a:pt x="135515" y="17963"/>
                    <a:pt x="141005" y="17963"/>
                  </a:cubicBezTo>
                  <a:cubicBezTo>
                    <a:pt x="146494" y="17963"/>
                    <a:pt x="150293" y="16248"/>
                    <a:pt x="154067" y="17963"/>
                  </a:cubicBezTo>
                  <a:cubicBezTo>
                    <a:pt x="157841" y="19679"/>
                    <a:pt x="158968" y="16248"/>
                    <a:pt x="164751" y="16591"/>
                  </a:cubicBezTo>
                  <a:cubicBezTo>
                    <a:pt x="170535" y="16934"/>
                    <a:pt x="178499" y="17963"/>
                    <a:pt x="179455" y="14851"/>
                  </a:cubicBezTo>
                  <a:cubicBezTo>
                    <a:pt x="180411" y="11739"/>
                    <a:pt x="184356" y="13479"/>
                    <a:pt x="184356" y="9019"/>
                  </a:cubicBezTo>
                  <a:cubicBezTo>
                    <a:pt x="184356" y="4559"/>
                    <a:pt x="185729" y="74"/>
                    <a:pt x="182984" y="-612"/>
                  </a:cubicBezTo>
                  <a:cubicBezTo>
                    <a:pt x="180239" y="-1298"/>
                    <a:pt x="177838" y="-955"/>
                    <a:pt x="178524" y="2133"/>
                  </a:cubicBezTo>
                  <a:cubicBezTo>
                    <a:pt x="179210" y="5220"/>
                    <a:pt x="177494" y="8676"/>
                    <a:pt x="174382" y="7646"/>
                  </a:cubicBezTo>
                  <a:cubicBezTo>
                    <a:pt x="171270" y="6617"/>
                    <a:pt x="170265" y="1789"/>
                    <a:pt x="167521" y="2745"/>
                  </a:cubicBezTo>
                  <a:cubicBezTo>
                    <a:pt x="164996" y="3750"/>
                    <a:pt x="163011" y="5735"/>
                    <a:pt x="162007" y="8259"/>
                  </a:cubicBezTo>
                  <a:cubicBezTo>
                    <a:pt x="160953" y="10465"/>
                    <a:pt x="158576" y="11715"/>
                    <a:pt x="156174" y="11347"/>
                  </a:cubicBezTo>
                  <a:cubicBezTo>
                    <a:pt x="153723" y="11347"/>
                    <a:pt x="152033" y="6446"/>
                    <a:pt x="145514" y="6446"/>
                  </a:cubicBezTo>
                  <a:cubicBezTo>
                    <a:pt x="138995" y="6446"/>
                    <a:pt x="131741" y="4706"/>
                    <a:pt x="127967" y="6789"/>
                  </a:cubicBezTo>
                  <a:cubicBezTo>
                    <a:pt x="124047" y="8823"/>
                    <a:pt x="119513" y="9313"/>
                    <a:pt x="115249" y="8161"/>
                  </a:cubicBezTo>
                  <a:cubicBezTo>
                    <a:pt x="110348" y="7132"/>
                    <a:pt x="104246" y="4363"/>
                    <a:pt x="100545" y="5392"/>
                  </a:cubicBezTo>
                  <a:cubicBezTo>
                    <a:pt x="96845" y="6421"/>
                    <a:pt x="96771" y="5049"/>
                    <a:pt x="92654" y="2647"/>
                  </a:cubicBezTo>
                  <a:cubicBezTo>
                    <a:pt x="88537" y="246"/>
                    <a:pt x="73735" y="932"/>
                    <a:pt x="70599" y="1961"/>
                  </a:cubicBezTo>
                  <a:cubicBezTo>
                    <a:pt x="67462" y="2990"/>
                    <a:pt x="66114" y="1618"/>
                    <a:pt x="63712" y="4412"/>
                  </a:cubicBezTo>
                  <a:cubicBezTo>
                    <a:pt x="61311" y="7206"/>
                    <a:pt x="60282" y="3039"/>
                    <a:pt x="55110" y="3382"/>
                  </a:cubicBezTo>
                  <a:cubicBezTo>
                    <a:pt x="49940" y="3726"/>
                    <a:pt x="35530" y="25"/>
                    <a:pt x="32442" y="588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79" name="Freeform: Shape 1778">
              <a:extLst>
                <a:ext uri="{FF2B5EF4-FFF2-40B4-BE49-F238E27FC236}">
                  <a16:creationId xmlns:a16="http://schemas.microsoft.com/office/drawing/2014/main" xmlns="" id="{AF9A1A51-44DD-51F0-00F1-898658D0D78D}"/>
                </a:ext>
              </a:extLst>
            </p:cNvPr>
            <p:cNvSpPr/>
            <p:nvPr/>
          </p:nvSpPr>
          <p:spPr>
            <a:xfrm>
              <a:off x="9117772" y="2232789"/>
              <a:ext cx="197652" cy="196998"/>
            </a:xfrm>
            <a:custGeom>
              <a:avLst/>
              <a:gdLst>
                <a:gd name="connsiteX0" fmla="*/ 23622 w 197652"/>
                <a:gd name="connsiteY0" fmla="*/ 178002 h 196998"/>
                <a:gd name="connsiteX1" fmla="*/ 8673 w 197652"/>
                <a:gd name="connsiteY1" fmla="*/ 180453 h 196998"/>
                <a:gd name="connsiteX2" fmla="*/ 2474 w 197652"/>
                <a:gd name="connsiteY2" fmla="*/ 189741 h 196998"/>
                <a:gd name="connsiteX3" fmla="*/ 12276 w 197652"/>
                <a:gd name="connsiteY3" fmla="*/ 191799 h 196998"/>
                <a:gd name="connsiteX4" fmla="*/ 28278 w 197652"/>
                <a:gd name="connsiteY4" fmla="*/ 194250 h 196998"/>
                <a:gd name="connsiteX5" fmla="*/ 43227 w 197652"/>
                <a:gd name="connsiteY5" fmla="*/ 188074 h 196998"/>
                <a:gd name="connsiteX6" fmla="*/ 53030 w 197652"/>
                <a:gd name="connsiteY6" fmla="*/ 182904 h 196998"/>
                <a:gd name="connsiteX7" fmla="*/ 67464 w 197652"/>
                <a:gd name="connsiteY7" fmla="*/ 176213 h 196998"/>
                <a:gd name="connsiteX8" fmla="*/ 75722 w 197652"/>
                <a:gd name="connsiteY8" fmla="*/ 162269 h 196998"/>
                <a:gd name="connsiteX9" fmla="*/ 81923 w 197652"/>
                <a:gd name="connsiteY9" fmla="*/ 153496 h 196998"/>
                <a:gd name="connsiteX10" fmla="*/ 96357 w 197652"/>
                <a:gd name="connsiteY10" fmla="*/ 149894 h 196998"/>
                <a:gd name="connsiteX11" fmla="*/ 109761 w 197652"/>
                <a:gd name="connsiteY11" fmla="*/ 142542 h 196998"/>
                <a:gd name="connsiteX12" fmla="*/ 123706 w 197652"/>
                <a:gd name="connsiteY12" fmla="*/ 135852 h 196998"/>
                <a:gd name="connsiteX13" fmla="*/ 136596 w 197652"/>
                <a:gd name="connsiteY13" fmla="*/ 130166 h 196998"/>
                <a:gd name="connsiteX14" fmla="*/ 153603 w 197652"/>
                <a:gd name="connsiteY14" fmla="*/ 113674 h 196998"/>
                <a:gd name="connsiteX15" fmla="*/ 164435 w 197652"/>
                <a:gd name="connsiteY15" fmla="*/ 107988 h 196998"/>
                <a:gd name="connsiteX16" fmla="*/ 159803 w 197652"/>
                <a:gd name="connsiteY16" fmla="*/ 101812 h 196998"/>
                <a:gd name="connsiteX17" fmla="*/ 153603 w 197652"/>
                <a:gd name="connsiteY17" fmla="*/ 97156 h 196998"/>
                <a:gd name="connsiteX18" fmla="*/ 165464 w 197652"/>
                <a:gd name="connsiteY18" fmla="*/ 87869 h 196998"/>
                <a:gd name="connsiteX19" fmla="*/ 175266 w 197652"/>
                <a:gd name="connsiteY19" fmla="*/ 87869 h 196998"/>
                <a:gd name="connsiteX20" fmla="*/ 182496 w 197652"/>
                <a:gd name="connsiteY20" fmla="*/ 74978 h 196998"/>
                <a:gd name="connsiteX21" fmla="*/ 183011 w 197652"/>
                <a:gd name="connsiteY21" fmla="*/ 49198 h 196998"/>
                <a:gd name="connsiteX22" fmla="*/ 188181 w 197652"/>
                <a:gd name="connsiteY22" fmla="*/ 35768 h 196998"/>
                <a:gd name="connsiteX23" fmla="*/ 193328 w 197652"/>
                <a:gd name="connsiteY23" fmla="*/ 15134 h 196998"/>
                <a:gd name="connsiteX24" fmla="*/ 196930 w 197652"/>
                <a:gd name="connsiteY24" fmla="*/ 4842 h 196998"/>
                <a:gd name="connsiteX25" fmla="*/ 187127 w 197652"/>
                <a:gd name="connsiteY25" fmla="*/ -844 h 196998"/>
                <a:gd name="connsiteX26" fmla="*/ 174237 w 197652"/>
                <a:gd name="connsiteY26" fmla="*/ 12046 h 196998"/>
                <a:gd name="connsiteX27" fmla="*/ 169606 w 197652"/>
                <a:gd name="connsiteY27" fmla="*/ 31651 h 196998"/>
                <a:gd name="connsiteX28" fmla="*/ 156201 w 197652"/>
                <a:gd name="connsiteY28" fmla="*/ 59000 h 196998"/>
                <a:gd name="connsiteX29" fmla="*/ 144340 w 197652"/>
                <a:gd name="connsiteY29" fmla="*/ 77037 h 196998"/>
                <a:gd name="connsiteX30" fmla="*/ 125764 w 197652"/>
                <a:gd name="connsiteY30" fmla="*/ 99729 h 196998"/>
                <a:gd name="connsiteX31" fmla="*/ 110276 w 197652"/>
                <a:gd name="connsiteY31" fmla="*/ 114703 h 196998"/>
                <a:gd name="connsiteX32" fmla="*/ 120079 w 197652"/>
                <a:gd name="connsiteY32" fmla="*/ 109532 h 196998"/>
                <a:gd name="connsiteX33" fmla="*/ 125495 w 197652"/>
                <a:gd name="connsiteY33" fmla="*/ 110071 h 196998"/>
                <a:gd name="connsiteX34" fmla="*/ 125249 w 197652"/>
                <a:gd name="connsiteY34" fmla="*/ 115217 h 196998"/>
                <a:gd name="connsiteX35" fmla="*/ 113903 w 197652"/>
                <a:gd name="connsiteY35" fmla="*/ 121908 h 196998"/>
                <a:gd name="connsiteX36" fmla="*/ 99444 w 197652"/>
                <a:gd name="connsiteY36" fmla="*/ 124505 h 196998"/>
                <a:gd name="connsiteX37" fmla="*/ 79325 w 197652"/>
                <a:gd name="connsiteY37" fmla="*/ 143056 h 196998"/>
                <a:gd name="connsiteX38" fmla="*/ 61289 w 197652"/>
                <a:gd name="connsiteY38" fmla="*/ 157000 h 196998"/>
                <a:gd name="connsiteX39" fmla="*/ 42198 w 197652"/>
                <a:gd name="connsiteY39" fmla="*/ 174008 h 196998"/>
                <a:gd name="connsiteX40" fmla="*/ 23622 w 197652"/>
                <a:gd name="connsiteY40" fmla="*/ 178002 h 19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7652" h="196998">
                  <a:moveTo>
                    <a:pt x="23622" y="178002"/>
                  </a:moveTo>
                  <a:cubicBezTo>
                    <a:pt x="23622" y="178002"/>
                    <a:pt x="12791" y="176973"/>
                    <a:pt x="8673" y="180453"/>
                  </a:cubicBezTo>
                  <a:cubicBezTo>
                    <a:pt x="4556" y="183933"/>
                    <a:pt x="-4731" y="187805"/>
                    <a:pt x="2474" y="189741"/>
                  </a:cubicBezTo>
                  <a:cubicBezTo>
                    <a:pt x="9678" y="191677"/>
                    <a:pt x="9826" y="189226"/>
                    <a:pt x="12276" y="191799"/>
                  </a:cubicBezTo>
                  <a:cubicBezTo>
                    <a:pt x="14727" y="194372"/>
                    <a:pt x="23108" y="198514"/>
                    <a:pt x="28278" y="194250"/>
                  </a:cubicBezTo>
                  <a:cubicBezTo>
                    <a:pt x="33449" y="189986"/>
                    <a:pt x="37566" y="188074"/>
                    <a:pt x="43227" y="188074"/>
                  </a:cubicBezTo>
                  <a:cubicBezTo>
                    <a:pt x="48888" y="188074"/>
                    <a:pt x="44771" y="182904"/>
                    <a:pt x="53030" y="182904"/>
                  </a:cubicBezTo>
                  <a:cubicBezTo>
                    <a:pt x="61289" y="182904"/>
                    <a:pt x="62832" y="184447"/>
                    <a:pt x="67464" y="176213"/>
                  </a:cubicBezTo>
                  <a:cubicBezTo>
                    <a:pt x="72096" y="167979"/>
                    <a:pt x="75208" y="168861"/>
                    <a:pt x="75722" y="162269"/>
                  </a:cubicBezTo>
                  <a:cubicBezTo>
                    <a:pt x="76237" y="155677"/>
                    <a:pt x="75722" y="152981"/>
                    <a:pt x="81923" y="153496"/>
                  </a:cubicBezTo>
                  <a:cubicBezTo>
                    <a:pt x="88123" y="154011"/>
                    <a:pt x="94298" y="154011"/>
                    <a:pt x="96357" y="149894"/>
                  </a:cubicBezTo>
                  <a:cubicBezTo>
                    <a:pt x="98415" y="145777"/>
                    <a:pt x="102042" y="145777"/>
                    <a:pt x="109761" y="142542"/>
                  </a:cubicBezTo>
                  <a:cubicBezTo>
                    <a:pt x="117481" y="139307"/>
                    <a:pt x="116476" y="135337"/>
                    <a:pt x="123706" y="135852"/>
                  </a:cubicBezTo>
                  <a:cubicBezTo>
                    <a:pt x="130935" y="136366"/>
                    <a:pt x="132454" y="136366"/>
                    <a:pt x="136596" y="130166"/>
                  </a:cubicBezTo>
                  <a:cubicBezTo>
                    <a:pt x="140737" y="123966"/>
                    <a:pt x="145883" y="114188"/>
                    <a:pt x="153603" y="113674"/>
                  </a:cubicBezTo>
                  <a:cubicBezTo>
                    <a:pt x="161322" y="113159"/>
                    <a:pt x="163406" y="110046"/>
                    <a:pt x="164435" y="107988"/>
                  </a:cubicBezTo>
                  <a:cubicBezTo>
                    <a:pt x="165464" y="105930"/>
                    <a:pt x="170635" y="100783"/>
                    <a:pt x="159803" y="101812"/>
                  </a:cubicBezTo>
                  <a:cubicBezTo>
                    <a:pt x="148971" y="102842"/>
                    <a:pt x="148971" y="101812"/>
                    <a:pt x="153603" y="97156"/>
                  </a:cubicBezTo>
                  <a:cubicBezTo>
                    <a:pt x="158235" y="92500"/>
                    <a:pt x="160318" y="84266"/>
                    <a:pt x="165464" y="87869"/>
                  </a:cubicBezTo>
                  <a:cubicBezTo>
                    <a:pt x="170610" y="91471"/>
                    <a:pt x="173723" y="94069"/>
                    <a:pt x="175266" y="87869"/>
                  </a:cubicBezTo>
                  <a:cubicBezTo>
                    <a:pt x="176810" y="81668"/>
                    <a:pt x="181982" y="86839"/>
                    <a:pt x="182496" y="74978"/>
                  </a:cubicBezTo>
                  <a:cubicBezTo>
                    <a:pt x="183011" y="63117"/>
                    <a:pt x="178894" y="52285"/>
                    <a:pt x="183011" y="49198"/>
                  </a:cubicBezTo>
                  <a:cubicBezTo>
                    <a:pt x="187127" y="46110"/>
                    <a:pt x="187667" y="40425"/>
                    <a:pt x="188181" y="35768"/>
                  </a:cubicBezTo>
                  <a:cubicBezTo>
                    <a:pt x="188696" y="31112"/>
                    <a:pt x="187127" y="19276"/>
                    <a:pt x="193328" y="15134"/>
                  </a:cubicBezTo>
                  <a:cubicBezTo>
                    <a:pt x="199528" y="10993"/>
                    <a:pt x="196930" y="8444"/>
                    <a:pt x="196930" y="4842"/>
                  </a:cubicBezTo>
                  <a:cubicBezTo>
                    <a:pt x="196930" y="1239"/>
                    <a:pt x="192813" y="-1359"/>
                    <a:pt x="187127" y="-844"/>
                  </a:cubicBezTo>
                  <a:cubicBezTo>
                    <a:pt x="181442" y="-329"/>
                    <a:pt x="176296" y="5356"/>
                    <a:pt x="174237" y="12046"/>
                  </a:cubicBezTo>
                  <a:cubicBezTo>
                    <a:pt x="172179" y="18737"/>
                    <a:pt x="171664" y="27534"/>
                    <a:pt x="169606" y="31651"/>
                  </a:cubicBezTo>
                  <a:cubicBezTo>
                    <a:pt x="167547" y="35768"/>
                    <a:pt x="160832" y="51771"/>
                    <a:pt x="156201" y="59000"/>
                  </a:cubicBezTo>
                  <a:cubicBezTo>
                    <a:pt x="151569" y="66229"/>
                    <a:pt x="149486" y="69317"/>
                    <a:pt x="144340" y="77037"/>
                  </a:cubicBezTo>
                  <a:cubicBezTo>
                    <a:pt x="139193" y="84756"/>
                    <a:pt x="131940" y="95098"/>
                    <a:pt x="125764" y="99729"/>
                  </a:cubicBezTo>
                  <a:cubicBezTo>
                    <a:pt x="119588" y="104361"/>
                    <a:pt x="102042" y="115217"/>
                    <a:pt x="110276" y="114703"/>
                  </a:cubicBezTo>
                  <a:cubicBezTo>
                    <a:pt x="118510" y="114188"/>
                    <a:pt x="115961" y="112644"/>
                    <a:pt x="120079" y="109532"/>
                  </a:cubicBezTo>
                  <a:cubicBezTo>
                    <a:pt x="121721" y="108184"/>
                    <a:pt x="124147" y="108429"/>
                    <a:pt x="125495" y="110071"/>
                  </a:cubicBezTo>
                  <a:cubicBezTo>
                    <a:pt x="126745" y="111590"/>
                    <a:pt x="126646" y="113820"/>
                    <a:pt x="125249" y="115217"/>
                  </a:cubicBezTo>
                  <a:cubicBezTo>
                    <a:pt x="122162" y="118820"/>
                    <a:pt x="117506" y="116247"/>
                    <a:pt x="113903" y="121908"/>
                  </a:cubicBezTo>
                  <a:cubicBezTo>
                    <a:pt x="110301" y="127568"/>
                    <a:pt x="106159" y="117790"/>
                    <a:pt x="99444" y="124505"/>
                  </a:cubicBezTo>
                  <a:cubicBezTo>
                    <a:pt x="92730" y="131220"/>
                    <a:pt x="89642" y="139969"/>
                    <a:pt x="79325" y="143056"/>
                  </a:cubicBezTo>
                  <a:cubicBezTo>
                    <a:pt x="69008" y="146144"/>
                    <a:pt x="64891" y="148742"/>
                    <a:pt x="61289" y="157000"/>
                  </a:cubicBezTo>
                  <a:cubicBezTo>
                    <a:pt x="57686" y="165259"/>
                    <a:pt x="46830" y="171435"/>
                    <a:pt x="42198" y="174008"/>
                  </a:cubicBezTo>
                  <a:cubicBezTo>
                    <a:pt x="37566" y="176581"/>
                    <a:pt x="33425" y="178002"/>
                    <a:pt x="23622" y="178002"/>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0" name="Freeform: Shape 1779">
              <a:extLst>
                <a:ext uri="{FF2B5EF4-FFF2-40B4-BE49-F238E27FC236}">
                  <a16:creationId xmlns:a16="http://schemas.microsoft.com/office/drawing/2014/main" xmlns="" id="{E19A501E-7050-1430-73CE-FACF0C4CF46A}"/>
                </a:ext>
              </a:extLst>
            </p:cNvPr>
            <p:cNvSpPr/>
            <p:nvPr/>
          </p:nvSpPr>
          <p:spPr>
            <a:xfrm>
              <a:off x="3108474" y="2723634"/>
              <a:ext cx="118333" cy="42138"/>
            </a:xfrm>
            <a:custGeom>
              <a:avLst/>
              <a:gdLst>
                <a:gd name="connsiteX0" fmla="*/ 115682 w 118333"/>
                <a:gd name="connsiteY0" fmla="*/ 1277 h 42138"/>
                <a:gd name="connsiteX1" fmla="*/ 111908 w 118333"/>
                <a:gd name="connsiteY1" fmla="*/ -707 h 42138"/>
                <a:gd name="connsiteX2" fmla="*/ 102277 w 118333"/>
                <a:gd name="connsiteY2" fmla="*/ -438 h 42138"/>
                <a:gd name="connsiteX3" fmla="*/ 93333 w 118333"/>
                <a:gd name="connsiteY3" fmla="*/ 5395 h 42138"/>
                <a:gd name="connsiteX4" fmla="*/ 80271 w 118333"/>
                <a:gd name="connsiteY4" fmla="*/ 12281 h 42138"/>
                <a:gd name="connsiteX5" fmla="*/ 69268 w 118333"/>
                <a:gd name="connsiteY5" fmla="*/ 9830 h 42138"/>
                <a:gd name="connsiteX6" fmla="*/ 58951 w 118333"/>
                <a:gd name="connsiteY6" fmla="*/ 8115 h 42138"/>
                <a:gd name="connsiteX7" fmla="*/ 50006 w 118333"/>
                <a:gd name="connsiteY7" fmla="*/ 12232 h 42138"/>
                <a:gd name="connsiteX8" fmla="*/ 35572 w 118333"/>
                <a:gd name="connsiteY8" fmla="*/ 11203 h 42138"/>
                <a:gd name="connsiteX9" fmla="*/ 25255 w 118333"/>
                <a:gd name="connsiteY9" fmla="*/ 16373 h 42138"/>
                <a:gd name="connsiteX10" fmla="*/ 14938 w 118333"/>
                <a:gd name="connsiteY10" fmla="*/ 21275 h 42138"/>
                <a:gd name="connsiteX11" fmla="*/ 5306 w 118333"/>
                <a:gd name="connsiteY11" fmla="*/ 28847 h 42138"/>
                <a:gd name="connsiteX12" fmla="*/ -183 w 118333"/>
                <a:gd name="connsiteY12" fmla="*/ 36052 h 42138"/>
                <a:gd name="connsiteX13" fmla="*/ 5993 w 118333"/>
                <a:gd name="connsiteY13" fmla="*/ 40536 h 42138"/>
                <a:gd name="connsiteX14" fmla="*/ 16898 w 118333"/>
                <a:gd name="connsiteY14" fmla="*/ 40904 h 42138"/>
                <a:gd name="connsiteX15" fmla="*/ 19765 w 118333"/>
                <a:gd name="connsiteY15" fmla="*/ 38821 h 42138"/>
                <a:gd name="connsiteX16" fmla="*/ 30425 w 118333"/>
                <a:gd name="connsiteY16" fmla="*/ 33650 h 42138"/>
                <a:gd name="connsiteX17" fmla="*/ 55176 w 118333"/>
                <a:gd name="connsiteY17" fmla="*/ 33993 h 42138"/>
                <a:gd name="connsiteX18" fmla="*/ 77232 w 118333"/>
                <a:gd name="connsiteY18" fmla="*/ 37792 h 42138"/>
                <a:gd name="connsiteX19" fmla="*/ 97180 w 118333"/>
                <a:gd name="connsiteY19" fmla="*/ 33993 h 42138"/>
                <a:gd name="connsiteX20" fmla="*/ 105439 w 118333"/>
                <a:gd name="connsiteY20" fmla="*/ 26788 h 42138"/>
                <a:gd name="connsiteX21" fmla="*/ 112987 w 118333"/>
                <a:gd name="connsiteY21" fmla="*/ 18873 h 42138"/>
                <a:gd name="connsiteX22" fmla="*/ 116442 w 118333"/>
                <a:gd name="connsiteY22" fmla="*/ 7527 h 42138"/>
                <a:gd name="connsiteX23" fmla="*/ 115682 w 118333"/>
                <a:gd name="connsiteY23" fmla="*/ 1277 h 4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8333" h="42138">
                  <a:moveTo>
                    <a:pt x="115682" y="1277"/>
                  </a:moveTo>
                  <a:cubicBezTo>
                    <a:pt x="114678" y="224"/>
                    <a:pt x="113354" y="-462"/>
                    <a:pt x="111908" y="-707"/>
                  </a:cubicBezTo>
                  <a:cubicBezTo>
                    <a:pt x="108698" y="-1051"/>
                    <a:pt x="105463" y="-953"/>
                    <a:pt x="102277" y="-438"/>
                  </a:cubicBezTo>
                  <a:cubicBezTo>
                    <a:pt x="98479" y="-217"/>
                    <a:pt x="95073" y="1988"/>
                    <a:pt x="93333" y="5395"/>
                  </a:cubicBezTo>
                  <a:cubicBezTo>
                    <a:pt x="90539" y="9879"/>
                    <a:pt x="85540" y="12501"/>
                    <a:pt x="80271" y="12281"/>
                  </a:cubicBezTo>
                  <a:cubicBezTo>
                    <a:pt x="73752" y="12281"/>
                    <a:pt x="71326" y="12967"/>
                    <a:pt x="69268" y="9830"/>
                  </a:cubicBezTo>
                  <a:cubicBezTo>
                    <a:pt x="67209" y="6693"/>
                    <a:pt x="61720" y="7379"/>
                    <a:pt x="58951" y="8115"/>
                  </a:cubicBezTo>
                  <a:cubicBezTo>
                    <a:pt x="56181" y="8850"/>
                    <a:pt x="57578" y="12232"/>
                    <a:pt x="50006" y="12232"/>
                  </a:cubicBezTo>
                  <a:cubicBezTo>
                    <a:pt x="42433" y="12232"/>
                    <a:pt x="43830" y="11203"/>
                    <a:pt x="35572" y="11203"/>
                  </a:cubicBezTo>
                  <a:cubicBezTo>
                    <a:pt x="32974" y="14266"/>
                    <a:pt x="29249" y="16128"/>
                    <a:pt x="25255" y="16373"/>
                  </a:cubicBezTo>
                  <a:cubicBezTo>
                    <a:pt x="19054" y="16373"/>
                    <a:pt x="17903" y="19118"/>
                    <a:pt x="14938" y="21275"/>
                  </a:cubicBezTo>
                  <a:cubicBezTo>
                    <a:pt x="11972" y="23431"/>
                    <a:pt x="9105" y="28847"/>
                    <a:pt x="5306" y="28847"/>
                  </a:cubicBezTo>
                  <a:cubicBezTo>
                    <a:pt x="1508" y="28847"/>
                    <a:pt x="-183" y="32621"/>
                    <a:pt x="-183" y="36052"/>
                  </a:cubicBezTo>
                  <a:cubicBezTo>
                    <a:pt x="-183" y="39482"/>
                    <a:pt x="846" y="40536"/>
                    <a:pt x="5993" y="40536"/>
                  </a:cubicBezTo>
                  <a:cubicBezTo>
                    <a:pt x="9766" y="40536"/>
                    <a:pt x="13884" y="41811"/>
                    <a:pt x="16898" y="40904"/>
                  </a:cubicBezTo>
                  <a:cubicBezTo>
                    <a:pt x="18074" y="40561"/>
                    <a:pt x="19079" y="39826"/>
                    <a:pt x="19765" y="38821"/>
                  </a:cubicBezTo>
                  <a:cubicBezTo>
                    <a:pt x="22510" y="34679"/>
                    <a:pt x="21824" y="33307"/>
                    <a:pt x="30425" y="33650"/>
                  </a:cubicBezTo>
                  <a:cubicBezTo>
                    <a:pt x="39027" y="33993"/>
                    <a:pt x="47261" y="30563"/>
                    <a:pt x="55176" y="33993"/>
                  </a:cubicBezTo>
                  <a:cubicBezTo>
                    <a:pt x="61965" y="37473"/>
                    <a:pt x="69660" y="38797"/>
                    <a:pt x="77232" y="37792"/>
                  </a:cubicBezTo>
                  <a:cubicBezTo>
                    <a:pt x="85834" y="36738"/>
                    <a:pt x="94779" y="38478"/>
                    <a:pt x="97180" y="33993"/>
                  </a:cubicBezTo>
                  <a:cubicBezTo>
                    <a:pt x="99582" y="29509"/>
                    <a:pt x="101640" y="27450"/>
                    <a:pt x="105439" y="26788"/>
                  </a:cubicBezTo>
                  <a:cubicBezTo>
                    <a:pt x="109237" y="26127"/>
                    <a:pt x="111614" y="25049"/>
                    <a:pt x="112987" y="18873"/>
                  </a:cubicBezTo>
                  <a:cubicBezTo>
                    <a:pt x="114359" y="12697"/>
                    <a:pt x="114016" y="9585"/>
                    <a:pt x="116442" y="7527"/>
                  </a:cubicBezTo>
                  <a:cubicBezTo>
                    <a:pt x="118868" y="5468"/>
                    <a:pt x="118795" y="4708"/>
                    <a:pt x="115682" y="127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1" name="Freeform: Shape 1780">
              <a:extLst>
                <a:ext uri="{FF2B5EF4-FFF2-40B4-BE49-F238E27FC236}">
                  <a16:creationId xmlns:a16="http://schemas.microsoft.com/office/drawing/2014/main" xmlns="" id="{96D74180-830D-1752-CE7F-D056BFF52B45}"/>
                </a:ext>
              </a:extLst>
            </p:cNvPr>
            <p:cNvSpPr/>
            <p:nvPr/>
          </p:nvSpPr>
          <p:spPr>
            <a:xfrm>
              <a:off x="2992552" y="2778932"/>
              <a:ext cx="136890" cy="55432"/>
            </a:xfrm>
            <a:custGeom>
              <a:avLst/>
              <a:gdLst>
                <a:gd name="connsiteX0" fmla="*/ 135638 w 136890"/>
                <a:gd name="connsiteY0" fmla="*/ 2270 h 55432"/>
                <a:gd name="connsiteX1" fmla="*/ 128703 w 136890"/>
                <a:gd name="connsiteY1" fmla="*/ -720 h 55432"/>
                <a:gd name="connsiteX2" fmla="*/ 107726 w 136890"/>
                <a:gd name="connsiteY2" fmla="*/ 995 h 55432"/>
                <a:gd name="connsiteX3" fmla="*/ 96722 w 136890"/>
                <a:gd name="connsiteY3" fmla="*/ 6166 h 55432"/>
                <a:gd name="connsiteX4" fmla="*/ 86405 w 136890"/>
                <a:gd name="connsiteY4" fmla="*/ 12342 h 55432"/>
                <a:gd name="connsiteX5" fmla="*/ 77461 w 136890"/>
                <a:gd name="connsiteY5" fmla="*/ 8225 h 55432"/>
                <a:gd name="connsiteX6" fmla="*/ 58885 w 136890"/>
                <a:gd name="connsiteY6" fmla="*/ 9940 h 55432"/>
                <a:gd name="connsiteX7" fmla="*/ 45137 w 136890"/>
                <a:gd name="connsiteY7" fmla="*/ 19228 h 55432"/>
                <a:gd name="connsiteX8" fmla="*/ 37908 w 136890"/>
                <a:gd name="connsiteY8" fmla="*/ 25404 h 55432"/>
                <a:gd name="connsiteX9" fmla="*/ 31732 w 136890"/>
                <a:gd name="connsiteY9" fmla="*/ 23688 h 55432"/>
                <a:gd name="connsiteX10" fmla="*/ 18327 w 136890"/>
                <a:gd name="connsiteY10" fmla="*/ 35745 h 55432"/>
                <a:gd name="connsiteX11" fmla="*/ 3868 w 136890"/>
                <a:gd name="connsiteY11" fmla="*/ 35745 h 55432"/>
                <a:gd name="connsiteX12" fmla="*/ 1418 w 136890"/>
                <a:gd name="connsiteY12" fmla="*/ 37191 h 55432"/>
                <a:gd name="connsiteX13" fmla="*/ 3207 w 136890"/>
                <a:gd name="connsiteY13" fmla="*/ 46748 h 55432"/>
                <a:gd name="connsiteX14" fmla="*/ 17910 w 136890"/>
                <a:gd name="connsiteY14" fmla="*/ 54296 h 55432"/>
                <a:gd name="connsiteX15" fmla="*/ 30629 w 136890"/>
                <a:gd name="connsiteY15" fmla="*/ 51552 h 55432"/>
                <a:gd name="connsiteX16" fmla="*/ 48837 w 136890"/>
                <a:gd name="connsiteY16" fmla="*/ 50866 h 55432"/>
                <a:gd name="connsiteX17" fmla="*/ 67756 w 136890"/>
                <a:gd name="connsiteY17" fmla="*/ 39176 h 55432"/>
                <a:gd name="connsiteX18" fmla="*/ 83587 w 136890"/>
                <a:gd name="connsiteY18" fmla="*/ 32976 h 55432"/>
                <a:gd name="connsiteX19" fmla="*/ 99393 w 136890"/>
                <a:gd name="connsiteY19" fmla="*/ 28516 h 55432"/>
                <a:gd name="connsiteX20" fmla="*/ 117969 w 136890"/>
                <a:gd name="connsiteY20" fmla="*/ 19228 h 55432"/>
                <a:gd name="connsiteX21" fmla="*/ 135859 w 136890"/>
                <a:gd name="connsiteY21" fmla="*/ 8911 h 55432"/>
                <a:gd name="connsiteX22" fmla="*/ 135638 w 136890"/>
                <a:gd name="connsiteY22" fmla="*/ 2270 h 55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6890" h="55432">
                  <a:moveTo>
                    <a:pt x="135638" y="2270"/>
                  </a:moveTo>
                  <a:cubicBezTo>
                    <a:pt x="133947" y="211"/>
                    <a:pt x="131350" y="-892"/>
                    <a:pt x="128703" y="-720"/>
                  </a:cubicBezTo>
                  <a:cubicBezTo>
                    <a:pt x="122160" y="-720"/>
                    <a:pt x="112529" y="-1749"/>
                    <a:pt x="107726" y="995"/>
                  </a:cubicBezTo>
                  <a:cubicBezTo>
                    <a:pt x="102923" y="3740"/>
                    <a:pt x="99124" y="2368"/>
                    <a:pt x="96722" y="6166"/>
                  </a:cubicBezTo>
                  <a:cubicBezTo>
                    <a:pt x="94321" y="9965"/>
                    <a:pt x="92581" y="13714"/>
                    <a:pt x="86405" y="12342"/>
                  </a:cubicBezTo>
                  <a:cubicBezTo>
                    <a:pt x="80230" y="10969"/>
                    <a:pt x="86062" y="8568"/>
                    <a:pt x="77461" y="8225"/>
                  </a:cubicBezTo>
                  <a:cubicBezTo>
                    <a:pt x="68859" y="7882"/>
                    <a:pt x="63026" y="6852"/>
                    <a:pt x="58885" y="9940"/>
                  </a:cubicBezTo>
                  <a:cubicBezTo>
                    <a:pt x="54743" y="13028"/>
                    <a:pt x="47196" y="16826"/>
                    <a:pt x="45137" y="19228"/>
                  </a:cubicBezTo>
                  <a:cubicBezTo>
                    <a:pt x="43078" y="21630"/>
                    <a:pt x="42049" y="25404"/>
                    <a:pt x="37908" y="25404"/>
                  </a:cubicBezTo>
                  <a:cubicBezTo>
                    <a:pt x="33766" y="25404"/>
                    <a:pt x="32418" y="21286"/>
                    <a:pt x="31732" y="23688"/>
                  </a:cubicBezTo>
                  <a:cubicBezTo>
                    <a:pt x="31732" y="23688"/>
                    <a:pt x="28277" y="35377"/>
                    <a:pt x="18327" y="35745"/>
                  </a:cubicBezTo>
                  <a:cubicBezTo>
                    <a:pt x="8378" y="36113"/>
                    <a:pt x="9382" y="33662"/>
                    <a:pt x="3868" y="35745"/>
                  </a:cubicBezTo>
                  <a:cubicBezTo>
                    <a:pt x="2962" y="36064"/>
                    <a:pt x="2129" y="36554"/>
                    <a:pt x="1418" y="37191"/>
                  </a:cubicBezTo>
                  <a:cubicBezTo>
                    <a:pt x="-1327" y="39641"/>
                    <a:pt x="-420" y="43661"/>
                    <a:pt x="3207" y="46748"/>
                  </a:cubicBezTo>
                  <a:cubicBezTo>
                    <a:pt x="7692" y="50522"/>
                    <a:pt x="12838" y="55669"/>
                    <a:pt x="17910" y="54296"/>
                  </a:cubicBezTo>
                  <a:cubicBezTo>
                    <a:pt x="22983" y="52924"/>
                    <a:pt x="25802" y="50522"/>
                    <a:pt x="30629" y="51552"/>
                  </a:cubicBezTo>
                  <a:cubicBezTo>
                    <a:pt x="35457" y="52581"/>
                    <a:pt x="44720" y="54639"/>
                    <a:pt x="48837" y="50866"/>
                  </a:cubicBezTo>
                  <a:cubicBezTo>
                    <a:pt x="54523" y="46038"/>
                    <a:pt x="60894" y="42092"/>
                    <a:pt x="67756" y="39176"/>
                  </a:cubicBezTo>
                  <a:cubicBezTo>
                    <a:pt x="73956" y="36725"/>
                    <a:pt x="78759" y="34005"/>
                    <a:pt x="83587" y="32976"/>
                  </a:cubicBezTo>
                  <a:cubicBezTo>
                    <a:pt x="88954" y="31898"/>
                    <a:pt x="94247" y="30403"/>
                    <a:pt x="99393" y="28516"/>
                  </a:cubicBezTo>
                  <a:cubicBezTo>
                    <a:pt x="107309" y="25771"/>
                    <a:pt x="111647" y="22316"/>
                    <a:pt x="117969" y="19228"/>
                  </a:cubicBezTo>
                  <a:cubicBezTo>
                    <a:pt x="124292" y="16140"/>
                    <a:pt x="133433" y="13714"/>
                    <a:pt x="135859" y="8911"/>
                  </a:cubicBezTo>
                  <a:cubicBezTo>
                    <a:pt x="137059" y="6828"/>
                    <a:pt x="136986" y="4255"/>
                    <a:pt x="135638" y="227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2" name="Freeform: Shape 1781">
              <a:extLst>
                <a:ext uri="{FF2B5EF4-FFF2-40B4-BE49-F238E27FC236}">
                  <a16:creationId xmlns:a16="http://schemas.microsoft.com/office/drawing/2014/main" xmlns="" id="{F0A6DD5E-C3F8-365C-E54A-38BAF008B029}"/>
                </a:ext>
              </a:extLst>
            </p:cNvPr>
            <p:cNvSpPr/>
            <p:nvPr/>
          </p:nvSpPr>
          <p:spPr>
            <a:xfrm>
              <a:off x="2838563" y="2642377"/>
              <a:ext cx="259936" cy="183745"/>
            </a:xfrm>
            <a:custGeom>
              <a:avLst/>
              <a:gdLst>
                <a:gd name="connsiteX0" fmla="*/ 259411 w 259936"/>
                <a:gd name="connsiteY0" fmla="*/ 56067 h 183745"/>
                <a:gd name="connsiteX1" fmla="*/ 255270 w 259936"/>
                <a:gd name="connsiteY1" fmla="*/ 38178 h 183745"/>
                <a:gd name="connsiteX2" fmla="*/ 242551 w 259936"/>
                <a:gd name="connsiteY2" fmla="*/ 28547 h 183745"/>
                <a:gd name="connsiteX3" fmla="*/ 235665 w 259936"/>
                <a:gd name="connsiteY3" fmla="*/ 17200 h 183745"/>
                <a:gd name="connsiteX4" fmla="*/ 227431 w 259936"/>
                <a:gd name="connsiteY4" fmla="*/ 12299 h 183745"/>
                <a:gd name="connsiteX5" fmla="*/ 211600 w 259936"/>
                <a:gd name="connsiteY5" fmla="*/ 10584 h 183745"/>
                <a:gd name="connsiteX6" fmla="*/ 194764 w 259936"/>
                <a:gd name="connsiteY6" fmla="*/ 4408 h 183745"/>
                <a:gd name="connsiteX7" fmla="*/ 169645 w 259936"/>
                <a:gd name="connsiteY7" fmla="*/ 3379 h 183745"/>
                <a:gd name="connsiteX8" fmla="*/ 156926 w 259936"/>
                <a:gd name="connsiteY8" fmla="*/ 1982 h 183745"/>
                <a:gd name="connsiteX9" fmla="*/ 143178 w 259936"/>
                <a:gd name="connsiteY9" fmla="*/ -76 h 183745"/>
                <a:gd name="connsiteX10" fmla="*/ 138816 w 259936"/>
                <a:gd name="connsiteY10" fmla="*/ 3918 h 183745"/>
                <a:gd name="connsiteX11" fmla="*/ 134577 w 259936"/>
                <a:gd name="connsiteY11" fmla="*/ 8525 h 183745"/>
                <a:gd name="connsiteX12" fmla="*/ 125975 w 259936"/>
                <a:gd name="connsiteY12" fmla="*/ 11956 h 183745"/>
                <a:gd name="connsiteX13" fmla="*/ 104655 w 259936"/>
                <a:gd name="connsiteY13" fmla="*/ 13696 h 183745"/>
                <a:gd name="connsiteX14" fmla="*/ 91936 w 259936"/>
                <a:gd name="connsiteY14" fmla="*/ 11613 h 183745"/>
                <a:gd name="connsiteX15" fmla="*/ 79903 w 259936"/>
                <a:gd name="connsiteY15" fmla="*/ 3722 h 183745"/>
                <a:gd name="connsiteX16" fmla="*/ 69929 w 259936"/>
                <a:gd name="connsiteY16" fmla="*/ 12667 h 183745"/>
                <a:gd name="connsiteX17" fmla="*/ 54123 w 259936"/>
                <a:gd name="connsiteY17" fmla="*/ 15117 h 183745"/>
                <a:gd name="connsiteX18" fmla="*/ 44835 w 259936"/>
                <a:gd name="connsiteY18" fmla="*/ 20264 h 183745"/>
                <a:gd name="connsiteX19" fmla="*/ 34175 w 259936"/>
                <a:gd name="connsiteY19" fmla="*/ 18892 h 183745"/>
                <a:gd name="connsiteX20" fmla="*/ 19716 w 259936"/>
                <a:gd name="connsiteY20" fmla="*/ 30924 h 183745"/>
                <a:gd name="connsiteX21" fmla="*/ 8713 w 259936"/>
                <a:gd name="connsiteY21" fmla="*/ 43177 h 183745"/>
                <a:gd name="connsiteX22" fmla="*/ 3567 w 259936"/>
                <a:gd name="connsiteY22" fmla="*/ 54866 h 183745"/>
                <a:gd name="connsiteX23" fmla="*/ 11139 w 259936"/>
                <a:gd name="connsiteY23" fmla="*/ 53151 h 183745"/>
                <a:gd name="connsiteX24" fmla="*/ 18344 w 259936"/>
                <a:gd name="connsiteY24" fmla="*/ 44917 h 183745"/>
                <a:gd name="connsiteX25" fmla="*/ 25696 w 259936"/>
                <a:gd name="connsiteY25" fmla="*/ 43888 h 183745"/>
                <a:gd name="connsiteX26" fmla="*/ 20795 w 259936"/>
                <a:gd name="connsiteY26" fmla="*/ 55234 h 183745"/>
                <a:gd name="connsiteX27" fmla="*/ 15305 w 259936"/>
                <a:gd name="connsiteY27" fmla="*/ 67267 h 183745"/>
                <a:gd name="connsiteX28" fmla="*/ 12217 w 259936"/>
                <a:gd name="connsiteY28" fmla="*/ 87558 h 183745"/>
                <a:gd name="connsiteX29" fmla="*/ 8076 w 259936"/>
                <a:gd name="connsiteY29" fmla="*/ 96478 h 183745"/>
                <a:gd name="connsiteX30" fmla="*/ 6017 w 259936"/>
                <a:gd name="connsiteY30" fmla="*/ 105080 h 183745"/>
                <a:gd name="connsiteX31" fmla="*/ 2929 w 259936"/>
                <a:gd name="connsiteY31" fmla="*/ 113338 h 183745"/>
                <a:gd name="connsiteX32" fmla="*/ -183 w 259936"/>
                <a:gd name="connsiteY32" fmla="*/ 125371 h 183745"/>
                <a:gd name="connsiteX33" fmla="*/ 5331 w 259936"/>
                <a:gd name="connsiteY33" fmla="*/ 140516 h 183745"/>
                <a:gd name="connsiteX34" fmla="*/ 7046 w 259936"/>
                <a:gd name="connsiteY34" fmla="*/ 165267 h 183745"/>
                <a:gd name="connsiteX35" fmla="*/ 12560 w 259936"/>
                <a:gd name="connsiteY35" fmla="*/ 177300 h 183745"/>
                <a:gd name="connsiteX36" fmla="*/ 20451 w 259936"/>
                <a:gd name="connsiteY36" fmla="*/ 182789 h 183745"/>
                <a:gd name="connsiteX37" fmla="*/ 34224 w 259936"/>
                <a:gd name="connsiteY37" fmla="*/ 174898 h 183745"/>
                <a:gd name="connsiteX38" fmla="*/ 42458 w 259936"/>
                <a:gd name="connsiteY38" fmla="*/ 168012 h 183745"/>
                <a:gd name="connsiteX39" fmla="*/ 51403 w 259936"/>
                <a:gd name="connsiteY39" fmla="*/ 153921 h 183745"/>
                <a:gd name="connsiteX40" fmla="*/ 53461 w 259936"/>
                <a:gd name="connsiteY40" fmla="*/ 140516 h 183745"/>
                <a:gd name="connsiteX41" fmla="*/ 49344 w 259936"/>
                <a:gd name="connsiteY41" fmla="*/ 116426 h 183745"/>
                <a:gd name="connsiteX42" fmla="*/ 43169 w 259936"/>
                <a:gd name="connsiteY42" fmla="*/ 108192 h 183745"/>
                <a:gd name="connsiteX43" fmla="*/ 45913 w 259936"/>
                <a:gd name="connsiteY43" fmla="*/ 81235 h 183745"/>
                <a:gd name="connsiteX44" fmla="*/ 52432 w 259936"/>
                <a:gd name="connsiteY44" fmla="*/ 69203 h 183745"/>
                <a:gd name="connsiteX45" fmla="*/ 54515 w 259936"/>
                <a:gd name="connsiteY45" fmla="*/ 55112 h 183745"/>
                <a:gd name="connsiteX46" fmla="*/ 61377 w 259936"/>
                <a:gd name="connsiteY46" fmla="*/ 46510 h 183745"/>
                <a:gd name="connsiteX47" fmla="*/ 69292 w 259936"/>
                <a:gd name="connsiteY47" fmla="*/ 42711 h 183745"/>
                <a:gd name="connsiteX48" fmla="*/ 73752 w 259936"/>
                <a:gd name="connsiteY48" fmla="*/ 44451 h 183745"/>
                <a:gd name="connsiteX49" fmla="*/ 76203 w 259936"/>
                <a:gd name="connsiteY49" fmla="*/ 53715 h 183745"/>
                <a:gd name="connsiteX50" fmla="*/ 81692 w 259936"/>
                <a:gd name="connsiteY50" fmla="*/ 50970 h 183745"/>
                <a:gd name="connsiteX51" fmla="*/ 85466 w 259936"/>
                <a:gd name="connsiteY51" fmla="*/ 34477 h 183745"/>
                <a:gd name="connsiteX52" fmla="*/ 89951 w 259936"/>
                <a:gd name="connsiteY52" fmla="*/ 22077 h 183745"/>
                <a:gd name="connsiteX53" fmla="*/ 99239 w 259936"/>
                <a:gd name="connsiteY53" fmla="*/ 17176 h 183745"/>
                <a:gd name="connsiteX54" fmla="*/ 124333 w 259936"/>
                <a:gd name="connsiteY54" fmla="*/ 22322 h 183745"/>
                <a:gd name="connsiteX55" fmla="*/ 140850 w 259936"/>
                <a:gd name="connsiteY55" fmla="*/ 33007 h 183745"/>
                <a:gd name="connsiteX56" fmla="*/ 153912 w 259936"/>
                <a:gd name="connsiteY56" fmla="*/ 47098 h 183745"/>
                <a:gd name="connsiteX57" fmla="*/ 150113 w 259936"/>
                <a:gd name="connsiteY57" fmla="*/ 54303 h 183745"/>
                <a:gd name="connsiteX58" fmla="*/ 152564 w 259936"/>
                <a:gd name="connsiteY58" fmla="*/ 65331 h 183745"/>
                <a:gd name="connsiteX59" fmla="*/ 146364 w 259936"/>
                <a:gd name="connsiteY59" fmla="*/ 80034 h 183745"/>
                <a:gd name="connsiteX60" fmla="*/ 134111 w 259936"/>
                <a:gd name="connsiteY60" fmla="*/ 93096 h 183745"/>
                <a:gd name="connsiteX61" fmla="*/ 134111 w 259936"/>
                <a:gd name="connsiteY61" fmla="*/ 104100 h 183745"/>
                <a:gd name="connsiteX62" fmla="*/ 144085 w 259936"/>
                <a:gd name="connsiteY62" fmla="*/ 98953 h 183745"/>
                <a:gd name="connsiteX63" fmla="*/ 150628 w 259936"/>
                <a:gd name="connsiteY63" fmla="*/ 90009 h 183745"/>
                <a:gd name="connsiteX64" fmla="*/ 160578 w 259936"/>
                <a:gd name="connsiteY64" fmla="*/ 85867 h 183745"/>
                <a:gd name="connsiteX65" fmla="*/ 170552 w 259936"/>
                <a:gd name="connsiteY65" fmla="*/ 87950 h 183745"/>
                <a:gd name="connsiteX66" fmla="*/ 174693 w 259936"/>
                <a:gd name="connsiteY66" fmla="*/ 103070 h 183745"/>
                <a:gd name="connsiteX67" fmla="*/ 177438 w 259936"/>
                <a:gd name="connsiteY67" fmla="*/ 114073 h 183745"/>
                <a:gd name="connsiteX68" fmla="*/ 182756 w 259936"/>
                <a:gd name="connsiteY68" fmla="*/ 117063 h 183745"/>
                <a:gd name="connsiteX69" fmla="*/ 182952 w 259936"/>
                <a:gd name="connsiteY69" fmla="*/ 118558 h 183745"/>
                <a:gd name="connsiteX70" fmla="*/ 188441 w 259936"/>
                <a:gd name="connsiteY70" fmla="*/ 126792 h 183745"/>
                <a:gd name="connsiteX71" fmla="*/ 198415 w 259936"/>
                <a:gd name="connsiteY71" fmla="*/ 115789 h 183745"/>
                <a:gd name="connsiteX72" fmla="*/ 203929 w 259936"/>
                <a:gd name="connsiteY72" fmla="*/ 101355 h 183745"/>
                <a:gd name="connsiteX73" fmla="*/ 206674 w 259936"/>
                <a:gd name="connsiteY73" fmla="*/ 75550 h 183745"/>
                <a:gd name="connsiteX74" fmla="*/ 215619 w 259936"/>
                <a:gd name="connsiteY74" fmla="*/ 61802 h 183745"/>
                <a:gd name="connsiteX75" fmla="*/ 211477 w 259936"/>
                <a:gd name="connsiteY75" fmla="*/ 49769 h 183745"/>
                <a:gd name="connsiteX76" fmla="*/ 205645 w 259936"/>
                <a:gd name="connsiteY76" fmla="*/ 41511 h 183745"/>
                <a:gd name="connsiteX77" fmla="*/ 200743 w 259936"/>
                <a:gd name="connsiteY77" fmla="*/ 38423 h 183745"/>
                <a:gd name="connsiteX78" fmla="*/ 209688 w 259936"/>
                <a:gd name="connsiteY78" fmla="*/ 38423 h 183745"/>
                <a:gd name="connsiteX79" fmla="*/ 219662 w 259936"/>
                <a:gd name="connsiteY79" fmla="*/ 44966 h 183745"/>
                <a:gd name="connsiteX80" fmla="*/ 231695 w 259936"/>
                <a:gd name="connsiteY80" fmla="*/ 54940 h 183745"/>
                <a:gd name="connsiteX81" fmla="*/ 242355 w 259936"/>
                <a:gd name="connsiteY81" fmla="*/ 63174 h 183745"/>
                <a:gd name="connsiteX82" fmla="*/ 255074 w 259936"/>
                <a:gd name="connsiteY82" fmla="*/ 68075 h 183745"/>
                <a:gd name="connsiteX83" fmla="*/ 259411 w 259936"/>
                <a:gd name="connsiteY83" fmla="*/ 56067 h 183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59936" h="183745">
                  <a:moveTo>
                    <a:pt x="259411" y="56067"/>
                  </a:moveTo>
                  <a:cubicBezTo>
                    <a:pt x="258382" y="49524"/>
                    <a:pt x="261862" y="40579"/>
                    <a:pt x="255270" y="38178"/>
                  </a:cubicBezTo>
                  <a:cubicBezTo>
                    <a:pt x="248677" y="35776"/>
                    <a:pt x="244953" y="33007"/>
                    <a:pt x="242551" y="28547"/>
                  </a:cubicBezTo>
                  <a:cubicBezTo>
                    <a:pt x="240149" y="24087"/>
                    <a:pt x="237062" y="21195"/>
                    <a:pt x="235665" y="17200"/>
                  </a:cubicBezTo>
                  <a:cubicBezTo>
                    <a:pt x="234268" y="13206"/>
                    <a:pt x="232234" y="12299"/>
                    <a:pt x="227431" y="12299"/>
                  </a:cubicBezTo>
                  <a:cubicBezTo>
                    <a:pt x="222627" y="12299"/>
                    <a:pt x="214001" y="12667"/>
                    <a:pt x="211600" y="10584"/>
                  </a:cubicBezTo>
                  <a:cubicBezTo>
                    <a:pt x="209198" y="8501"/>
                    <a:pt x="207482" y="4408"/>
                    <a:pt x="194764" y="4408"/>
                  </a:cubicBezTo>
                  <a:cubicBezTo>
                    <a:pt x="182045" y="4408"/>
                    <a:pt x="172414" y="3379"/>
                    <a:pt x="169645" y="3379"/>
                  </a:cubicBezTo>
                  <a:cubicBezTo>
                    <a:pt x="165381" y="3355"/>
                    <a:pt x="161117" y="2889"/>
                    <a:pt x="156926" y="1982"/>
                  </a:cubicBezTo>
                  <a:cubicBezTo>
                    <a:pt x="152466" y="977"/>
                    <a:pt x="146266" y="-2478"/>
                    <a:pt x="143178" y="-76"/>
                  </a:cubicBezTo>
                  <a:cubicBezTo>
                    <a:pt x="141634" y="1174"/>
                    <a:pt x="140189" y="2497"/>
                    <a:pt x="138816" y="3918"/>
                  </a:cubicBezTo>
                  <a:cubicBezTo>
                    <a:pt x="137076" y="5658"/>
                    <a:pt x="135508" y="7398"/>
                    <a:pt x="134577" y="8525"/>
                  </a:cubicBezTo>
                  <a:cubicBezTo>
                    <a:pt x="132861" y="10584"/>
                    <a:pt x="131146" y="11956"/>
                    <a:pt x="125975" y="11956"/>
                  </a:cubicBezTo>
                  <a:cubicBezTo>
                    <a:pt x="120804" y="11956"/>
                    <a:pt x="112570" y="14039"/>
                    <a:pt x="104655" y="13696"/>
                  </a:cubicBezTo>
                  <a:cubicBezTo>
                    <a:pt x="96739" y="13353"/>
                    <a:pt x="94680" y="15755"/>
                    <a:pt x="91936" y="11613"/>
                  </a:cubicBezTo>
                  <a:cubicBezTo>
                    <a:pt x="89240" y="7398"/>
                    <a:pt x="84853" y="4506"/>
                    <a:pt x="79903" y="3722"/>
                  </a:cubicBezTo>
                  <a:cubicBezTo>
                    <a:pt x="75419" y="3379"/>
                    <a:pt x="77453" y="10927"/>
                    <a:pt x="69929" y="12667"/>
                  </a:cubicBezTo>
                  <a:cubicBezTo>
                    <a:pt x="62406" y="14407"/>
                    <a:pt x="58240" y="10927"/>
                    <a:pt x="54123" y="15117"/>
                  </a:cubicBezTo>
                  <a:cubicBezTo>
                    <a:pt x="50006" y="19308"/>
                    <a:pt x="51011" y="21636"/>
                    <a:pt x="44835" y="20264"/>
                  </a:cubicBezTo>
                  <a:cubicBezTo>
                    <a:pt x="38659" y="18892"/>
                    <a:pt x="35890" y="16147"/>
                    <a:pt x="34175" y="18892"/>
                  </a:cubicBezTo>
                  <a:cubicBezTo>
                    <a:pt x="32460" y="21636"/>
                    <a:pt x="26603" y="20264"/>
                    <a:pt x="19716" y="30924"/>
                  </a:cubicBezTo>
                  <a:cubicBezTo>
                    <a:pt x="19716" y="30924"/>
                    <a:pt x="11482" y="40212"/>
                    <a:pt x="8713" y="43177"/>
                  </a:cubicBezTo>
                  <a:cubicBezTo>
                    <a:pt x="5944" y="46142"/>
                    <a:pt x="2194" y="53494"/>
                    <a:pt x="3567" y="54866"/>
                  </a:cubicBezTo>
                  <a:cubicBezTo>
                    <a:pt x="4939" y="56239"/>
                    <a:pt x="8027" y="58665"/>
                    <a:pt x="11139" y="53151"/>
                  </a:cubicBezTo>
                  <a:cubicBezTo>
                    <a:pt x="14251" y="47637"/>
                    <a:pt x="14913" y="49720"/>
                    <a:pt x="18344" y="44917"/>
                  </a:cubicBezTo>
                  <a:cubicBezTo>
                    <a:pt x="21775" y="40114"/>
                    <a:pt x="27288" y="36315"/>
                    <a:pt x="25696" y="43888"/>
                  </a:cubicBezTo>
                  <a:cubicBezTo>
                    <a:pt x="24103" y="51460"/>
                    <a:pt x="22240" y="51779"/>
                    <a:pt x="20795" y="55234"/>
                  </a:cubicBezTo>
                  <a:cubicBezTo>
                    <a:pt x="18760" y="59155"/>
                    <a:pt x="16922" y="63174"/>
                    <a:pt x="15305" y="67267"/>
                  </a:cubicBezTo>
                  <a:cubicBezTo>
                    <a:pt x="14276" y="71041"/>
                    <a:pt x="16677" y="85475"/>
                    <a:pt x="12217" y="87558"/>
                  </a:cubicBezTo>
                  <a:cubicBezTo>
                    <a:pt x="7757" y="89641"/>
                    <a:pt x="8076" y="92459"/>
                    <a:pt x="8076" y="96478"/>
                  </a:cubicBezTo>
                  <a:cubicBezTo>
                    <a:pt x="8076" y="100497"/>
                    <a:pt x="8762" y="103364"/>
                    <a:pt x="6017" y="105080"/>
                  </a:cubicBezTo>
                  <a:cubicBezTo>
                    <a:pt x="3273" y="106795"/>
                    <a:pt x="5674" y="110937"/>
                    <a:pt x="2929" y="113338"/>
                  </a:cubicBezTo>
                  <a:cubicBezTo>
                    <a:pt x="185" y="115740"/>
                    <a:pt x="-183" y="120690"/>
                    <a:pt x="-183" y="125371"/>
                  </a:cubicBezTo>
                  <a:cubicBezTo>
                    <a:pt x="-183" y="130052"/>
                    <a:pt x="6704" y="135002"/>
                    <a:pt x="5331" y="140516"/>
                  </a:cubicBezTo>
                  <a:cubicBezTo>
                    <a:pt x="3959" y="146030"/>
                    <a:pt x="5674" y="161125"/>
                    <a:pt x="7046" y="165267"/>
                  </a:cubicBezTo>
                  <a:cubicBezTo>
                    <a:pt x="8419" y="169409"/>
                    <a:pt x="12217" y="173182"/>
                    <a:pt x="12560" y="177300"/>
                  </a:cubicBezTo>
                  <a:cubicBezTo>
                    <a:pt x="12903" y="181416"/>
                    <a:pt x="15305" y="183157"/>
                    <a:pt x="20451" y="182789"/>
                  </a:cubicBezTo>
                  <a:cubicBezTo>
                    <a:pt x="25598" y="182421"/>
                    <a:pt x="26994" y="176613"/>
                    <a:pt x="34224" y="174898"/>
                  </a:cubicBezTo>
                  <a:cubicBezTo>
                    <a:pt x="41453" y="173182"/>
                    <a:pt x="40399" y="172447"/>
                    <a:pt x="42458" y="168012"/>
                  </a:cubicBezTo>
                  <a:cubicBezTo>
                    <a:pt x="44516" y="163576"/>
                    <a:pt x="49344" y="154607"/>
                    <a:pt x="51403" y="153921"/>
                  </a:cubicBezTo>
                  <a:cubicBezTo>
                    <a:pt x="53461" y="153234"/>
                    <a:pt x="53118" y="148750"/>
                    <a:pt x="53461" y="140516"/>
                  </a:cubicBezTo>
                  <a:cubicBezTo>
                    <a:pt x="53804" y="132282"/>
                    <a:pt x="54858" y="119881"/>
                    <a:pt x="49344" y="116426"/>
                  </a:cubicBezTo>
                  <a:cubicBezTo>
                    <a:pt x="43830" y="112971"/>
                    <a:pt x="42801" y="113681"/>
                    <a:pt x="43169" y="108192"/>
                  </a:cubicBezTo>
                  <a:cubicBezTo>
                    <a:pt x="43536" y="102703"/>
                    <a:pt x="41085" y="85132"/>
                    <a:pt x="45913" y="81235"/>
                  </a:cubicBezTo>
                  <a:cubicBezTo>
                    <a:pt x="49908" y="78515"/>
                    <a:pt x="52334" y="74030"/>
                    <a:pt x="52432" y="69203"/>
                  </a:cubicBezTo>
                  <a:cubicBezTo>
                    <a:pt x="52775" y="64302"/>
                    <a:pt x="51403" y="56827"/>
                    <a:pt x="54515" y="55112"/>
                  </a:cubicBezTo>
                  <a:cubicBezTo>
                    <a:pt x="57627" y="53396"/>
                    <a:pt x="56574" y="47196"/>
                    <a:pt x="61377" y="46510"/>
                  </a:cubicBezTo>
                  <a:cubicBezTo>
                    <a:pt x="66180" y="45824"/>
                    <a:pt x="68728" y="45824"/>
                    <a:pt x="69292" y="42711"/>
                  </a:cubicBezTo>
                  <a:cubicBezTo>
                    <a:pt x="69856" y="39599"/>
                    <a:pt x="73409" y="41339"/>
                    <a:pt x="73752" y="44451"/>
                  </a:cubicBezTo>
                  <a:cubicBezTo>
                    <a:pt x="74144" y="47637"/>
                    <a:pt x="74978" y="50750"/>
                    <a:pt x="76203" y="53715"/>
                  </a:cubicBezTo>
                  <a:cubicBezTo>
                    <a:pt x="77575" y="57513"/>
                    <a:pt x="81692" y="55455"/>
                    <a:pt x="81692" y="50970"/>
                  </a:cubicBezTo>
                  <a:cubicBezTo>
                    <a:pt x="81692" y="46485"/>
                    <a:pt x="81349" y="35164"/>
                    <a:pt x="85466" y="34477"/>
                  </a:cubicBezTo>
                  <a:cubicBezTo>
                    <a:pt x="89583" y="33791"/>
                    <a:pt x="89608" y="25876"/>
                    <a:pt x="89951" y="22077"/>
                  </a:cubicBezTo>
                  <a:cubicBezTo>
                    <a:pt x="90294" y="18279"/>
                    <a:pt x="93725" y="17176"/>
                    <a:pt x="99239" y="17176"/>
                  </a:cubicBezTo>
                  <a:cubicBezTo>
                    <a:pt x="104753" y="17176"/>
                    <a:pt x="116075" y="17176"/>
                    <a:pt x="124333" y="22322"/>
                  </a:cubicBezTo>
                  <a:cubicBezTo>
                    <a:pt x="132592" y="27469"/>
                    <a:pt x="134650" y="30924"/>
                    <a:pt x="140850" y="33007"/>
                  </a:cubicBezTo>
                  <a:cubicBezTo>
                    <a:pt x="147050" y="35090"/>
                    <a:pt x="157000" y="45040"/>
                    <a:pt x="153912" y="47098"/>
                  </a:cubicBezTo>
                  <a:cubicBezTo>
                    <a:pt x="150824" y="49157"/>
                    <a:pt x="147712" y="51558"/>
                    <a:pt x="150113" y="54303"/>
                  </a:cubicBezTo>
                  <a:cubicBezTo>
                    <a:pt x="152515" y="57048"/>
                    <a:pt x="152883" y="60846"/>
                    <a:pt x="152564" y="65331"/>
                  </a:cubicBezTo>
                  <a:cubicBezTo>
                    <a:pt x="152245" y="69815"/>
                    <a:pt x="152907" y="75991"/>
                    <a:pt x="146364" y="80034"/>
                  </a:cubicBezTo>
                  <a:cubicBezTo>
                    <a:pt x="139821" y="84078"/>
                    <a:pt x="136390" y="91381"/>
                    <a:pt x="134111" y="93096"/>
                  </a:cubicBezTo>
                  <a:cubicBezTo>
                    <a:pt x="131832" y="94812"/>
                    <a:pt x="128254" y="102041"/>
                    <a:pt x="134111" y="104100"/>
                  </a:cubicBezTo>
                  <a:cubicBezTo>
                    <a:pt x="139968" y="106158"/>
                    <a:pt x="141683" y="104100"/>
                    <a:pt x="144085" y="98953"/>
                  </a:cubicBezTo>
                  <a:cubicBezTo>
                    <a:pt x="146487" y="93807"/>
                    <a:pt x="144771" y="92067"/>
                    <a:pt x="150628" y="90009"/>
                  </a:cubicBezTo>
                  <a:cubicBezTo>
                    <a:pt x="156485" y="87950"/>
                    <a:pt x="154402" y="85867"/>
                    <a:pt x="160578" y="85867"/>
                  </a:cubicBezTo>
                  <a:cubicBezTo>
                    <a:pt x="166753" y="85867"/>
                    <a:pt x="168836" y="84838"/>
                    <a:pt x="170552" y="87950"/>
                  </a:cubicBezTo>
                  <a:cubicBezTo>
                    <a:pt x="172267" y="91062"/>
                    <a:pt x="175036" y="99296"/>
                    <a:pt x="174693" y="103070"/>
                  </a:cubicBezTo>
                  <a:cubicBezTo>
                    <a:pt x="174350" y="106844"/>
                    <a:pt x="172635" y="114417"/>
                    <a:pt x="177438" y="114073"/>
                  </a:cubicBezTo>
                  <a:cubicBezTo>
                    <a:pt x="181776" y="113755"/>
                    <a:pt x="182192" y="113191"/>
                    <a:pt x="182756" y="117063"/>
                  </a:cubicBezTo>
                  <a:cubicBezTo>
                    <a:pt x="182756" y="117504"/>
                    <a:pt x="182756" y="117994"/>
                    <a:pt x="182952" y="118558"/>
                  </a:cubicBezTo>
                  <a:cubicBezTo>
                    <a:pt x="183638" y="124048"/>
                    <a:pt x="184667" y="127478"/>
                    <a:pt x="188441" y="126792"/>
                  </a:cubicBezTo>
                  <a:cubicBezTo>
                    <a:pt x="192215" y="126106"/>
                    <a:pt x="192215" y="117504"/>
                    <a:pt x="198415" y="115789"/>
                  </a:cubicBezTo>
                  <a:cubicBezTo>
                    <a:pt x="204615" y="114073"/>
                    <a:pt x="204615" y="107555"/>
                    <a:pt x="203929" y="101355"/>
                  </a:cubicBezTo>
                  <a:cubicBezTo>
                    <a:pt x="203243" y="95155"/>
                    <a:pt x="199787" y="80034"/>
                    <a:pt x="206674" y="75550"/>
                  </a:cubicBezTo>
                  <a:cubicBezTo>
                    <a:pt x="213560" y="71065"/>
                    <a:pt x="215619" y="67316"/>
                    <a:pt x="215619" y="61802"/>
                  </a:cubicBezTo>
                  <a:cubicBezTo>
                    <a:pt x="215619" y="56288"/>
                    <a:pt x="215276" y="51828"/>
                    <a:pt x="211477" y="49769"/>
                  </a:cubicBezTo>
                  <a:cubicBezTo>
                    <a:pt x="207679" y="47711"/>
                    <a:pt x="210448" y="41854"/>
                    <a:pt x="205645" y="41511"/>
                  </a:cubicBezTo>
                  <a:cubicBezTo>
                    <a:pt x="200841" y="41168"/>
                    <a:pt x="200743" y="41168"/>
                    <a:pt x="200743" y="38423"/>
                  </a:cubicBezTo>
                  <a:cubicBezTo>
                    <a:pt x="200743" y="35678"/>
                    <a:pt x="204174" y="38423"/>
                    <a:pt x="209688" y="38423"/>
                  </a:cubicBezTo>
                  <a:cubicBezTo>
                    <a:pt x="215202" y="38423"/>
                    <a:pt x="216574" y="41854"/>
                    <a:pt x="219662" y="44966"/>
                  </a:cubicBezTo>
                  <a:cubicBezTo>
                    <a:pt x="222750" y="48078"/>
                    <a:pt x="228950" y="50112"/>
                    <a:pt x="231695" y="54940"/>
                  </a:cubicBezTo>
                  <a:cubicBezTo>
                    <a:pt x="234439" y="59768"/>
                    <a:pt x="239610" y="60429"/>
                    <a:pt x="242355" y="63174"/>
                  </a:cubicBezTo>
                  <a:cubicBezTo>
                    <a:pt x="245099" y="65919"/>
                    <a:pt x="250956" y="69374"/>
                    <a:pt x="255074" y="68075"/>
                  </a:cubicBezTo>
                  <a:cubicBezTo>
                    <a:pt x="259190" y="66777"/>
                    <a:pt x="260440" y="62586"/>
                    <a:pt x="259411" y="5606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3" name="Freeform: Shape 1782">
              <a:extLst>
                <a:ext uri="{FF2B5EF4-FFF2-40B4-BE49-F238E27FC236}">
                  <a16:creationId xmlns:a16="http://schemas.microsoft.com/office/drawing/2014/main" xmlns="" id="{E7AE1BA1-1A92-A1D7-4DBA-A37476CE8A86}"/>
                </a:ext>
              </a:extLst>
            </p:cNvPr>
            <p:cNvSpPr/>
            <p:nvPr/>
          </p:nvSpPr>
          <p:spPr>
            <a:xfrm>
              <a:off x="2707502" y="2529305"/>
              <a:ext cx="242835" cy="102667"/>
            </a:xfrm>
            <a:custGeom>
              <a:avLst/>
              <a:gdLst>
                <a:gd name="connsiteX0" fmla="*/ 242602 w 242835"/>
                <a:gd name="connsiteY0" fmla="*/ 96576 h 102667"/>
                <a:gd name="connsiteX1" fmla="*/ 239514 w 242835"/>
                <a:gd name="connsiteY1" fmla="*/ 86774 h 102667"/>
                <a:gd name="connsiteX2" fmla="*/ 232015 w 242835"/>
                <a:gd name="connsiteY2" fmla="*/ 79814 h 102667"/>
                <a:gd name="connsiteX3" fmla="*/ 235128 w 242835"/>
                <a:gd name="connsiteY3" fmla="*/ 71286 h 102667"/>
                <a:gd name="connsiteX4" fmla="*/ 232285 w 242835"/>
                <a:gd name="connsiteY4" fmla="*/ 62268 h 102667"/>
                <a:gd name="connsiteX5" fmla="*/ 225325 w 242835"/>
                <a:gd name="connsiteY5" fmla="*/ 56852 h 102667"/>
                <a:gd name="connsiteX6" fmla="*/ 221698 w 242835"/>
                <a:gd name="connsiteY6" fmla="*/ 50137 h 102667"/>
                <a:gd name="connsiteX7" fmla="*/ 224810 w 242835"/>
                <a:gd name="connsiteY7" fmla="*/ 46804 h 102667"/>
                <a:gd name="connsiteX8" fmla="*/ 218733 w 242835"/>
                <a:gd name="connsiteY8" fmla="*/ 41977 h 102667"/>
                <a:gd name="connsiteX9" fmla="*/ 217851 w 242835"/>
                <a:gd name="connsiteY9" fmla="*/ 42148 h 102667"/>
                <a:gd name="connsiteX10" fmla="*/ 205451 w 242835"/>
                <a:gd name="connsiteY10" fmla="*/ 46020 h 102667"/>
                <a:gd name="connsiteX11" fmla="*/ 198760 w 242835"/>
                <a:gd name="connsiteY11" fmla="*/ 49892 h 102667"/>
                <a:gd name="connsiteX12" fmla="*/ 196310 w 242835"/>
                <a:gd name="connsiteY12" fmla="*/ 45505 h 102667"/>
                <a:gd name="connsiteX13" fmla="*/ 197339 w 242835"/>
                <a:gd name="connsiteY13" fmla="*/ 41634 h 102667"/>
                <a:gd name="connsiteX14" fmla="*/ 189865 w 242835"/>
                <a:gd name="connsiteY14" fmla="*/ 33645 h 102667"/>
                <a:gd name="connsiteX15" fmla="*/ 179548 w 242835"/>
                <a:gd name="connsiteY15" fmla="*/ 22029 h 102667"/>
                <a:gd name="connsiteX16" fmla="*/ 180577 w 242835"/>
                <a:gd name="connsiteY16" fmla="*/ 14824 h 102667"/>
                <a:gd name="connsiteX17" fmla="*/ 172073 w 242835"/>
                <a:gd name="connsiteY17" fmla="*/ 9653 h 102667"/>
                <a:gd name="connsiteX18" fmla="*/ 158399 w 242835"/>
                <a:gd name="connsiteY18" fmla="*/ 6565 h 102667"/>
                <a:gd name="connsiteX19" fmla="*/ 138549 w 242835"/>
                <a:gd name="connsiteY19" fmla="*/ 6565 h 102667"/>
                <a:gd name="connsiteX20" fmla="*/ 128746 w 242835"/>
                <a:gd name="connsiteY20" fmla="*/ 5536 h 102667"/>
                <a:gd name="connsiteX21" fmla="*/ 124360 w 242835"/>
                <a:gd name="connsiteY21" fmla="*/ -909 h 102667"/>
                <a:gd name="connsiteX22" fmla="*/ 121002 w 242835"/>
                <a:gd name="connsiteY22" fmla="*/ 10952 h 102667"/>
                <a:gd name="connsiteX23" fmla="*/ 111715 w 242835"/>
                <a:gd name="connsiteY23" fmla="*/ 16613 h 102667"/>
                <a:gd name="connsiteX24" fmla="*/ 98824 w 242835"/>
                <a:gd name="connsiteY24" fmla="*/ 19725 h 102667"/>
                <a:gd name="connsiteX25" fmla="*/ 87478 w 242835"/>
                <a:gd name="connsiteY25" fmla="*/ 23058 h 102667"/>
                <a:gd name="connsiteX26" fmla="*/ 83336 w 242835"/>
                <a:gd name="connsiteY26" fmla="*/ 34429 h 102667"/>
                <a:gd name="connsiteX27" fmla="*/ 82895 w 242835"/>
                <a:gd name="connsiteY27" fmla="*/ 39820 h 102667"/>
                <a:gd name="connsiteX28" fmla="*/ 76377 w 242835"/>
                <a:gd name="connsiteY28" fmla="*/ 43692 h 102667"/>
                <a:gd name="connsiteX29" fmla="*/ 57556 w 242835"/>
                <a:gd name="connsiteY29" fmla="*/ 47049 h 102667"/>
                <a:gd name="connsiteX30" fmla="*/ 32290 w 242835"/>
                <a:gd name="connsiteY30" fmla="*/ 59695 h 102667"/>
                <a:gd name="connsiteX31" fmla="*/ 19130 w 242835"/>
                <a:gd name="connsiteY31" fmla="*/ 69742 h 102667"/>
                <a:gd name="connsiteX32" fmla="*/ 6240 w 242835"/>
                <a:gd name="connsiteY32" fmla="*/ 82632 h 102667"/>
                <a:gd name="connsiteX33" fmla="*/ 309 w 242835"/>
                <a:gd name="connsiteY33" fmla="*/ 91406 h 102667"/>
                <a:gd name="connsiteX34" fmla="*/ 9328 w 242835"/>
                <a:gd name="connsiteY34" fmla="*/ 91675 h 102667"/>
                <a:gd name="connsiteX35" fmla="*/ 19645 w 242835"/>
                <a:gd name="connsiteY35" fmla="*/ 84960 h 102667"/>
                <a:gd name="connsiteX36" fmla="*/ 27903 w 242835"/>
                <a:gd name="connsiteY36" fmla="*/ 81873 h 102667"/>
                <a:gd name="connsiteX37" fmla="*/ 31776 w 242835"/>
                <a:gd name="connsiteY37" fmla="*/ 80574 h 102667"/>
                <a:gd name="connsiteX38" fmla="*/ 34079 w 242835"/>
                <a:gd name="connsiteY38" fmla="*/ 86774 h 102667"/>
                <a:gd name="connsiteX39" fmla="*/ 40794 w 242835"/>
                <a:gd name="connsiteY39" fmla="*/ 87803 h 102667"/>
                <a:gd name="connsiteX40" fmla="*/ 44666 w 242835"/>
                <a:gd name="connsiteY40" fmla="*/ 95155 h 102667"/>
                <a:gd name="connsiteX41" fmla="*/ 53953 w 242835"/>
                <a:gd name="connsiteY41" fmla="*/ 91014 h 102667"/>
                <a:gd name="connsiteX42" fmla="*/ 68143 w 242835"/>
                <a:gd name="connsiteY42" fmla="*/ 84323 h 102667"/>
                <a:gd name="connsiteX43" fmla="*/ 87208 w 242835"/>
                <a:gd name="connsiteY43" fmla="*/ 81211 h 102667"/>
                <a:gd name="connsiteX44" fmla="*/ 103211 w 242835"/>
                <a:gd name="connsiteY44" fmla="*/ 69619 h 102667"/>
                <a:gd name="connsiteX45" fmla="*/ 117914 w 242835"/>
                <a:gd name="connsiteY45" fmla="*/ 59817 h 102667"/>
                <a:gd name="connsiteX46" fmla="*/ 132104 w 242835"/>
                <a:gd name="connsiteY46" fmla="*/ 58273 h 102667"/>
                <a:gd name="connsiteX47" fmla="*/ 134407 w 242835"/>
                <a:gd name="connsiteY47" fmla="*/ 64964 h 102667"/>
                <a:gd name="connsiteX48" fmla="*/ 127056 w 242835"/>
                <a:gd name="connsiteY48" fmla="*/ 68835 h 102667"/>
                <a:gd name="connsiteX49" fmla="*/ 119067 w 242835"/>
                <a:gd name="connsiteY49" fmla="*/ 77364 h 102667"/>
                <a:gd name="connsiteX50" fmla="*/ 127056 w 242835"/>
                <a:gd name="connsiteY50" fmla="*/ 79814 h 102667"/>
                <a:gd name="connsiteX51" fmla="*/ 133501 w 242835"/>
                <a:gd name="connsiteY51" fmla="*/ 83171 h 102667"/>
                <a:gd name="connsiteX52" fmla="*/ 143818 w 242835"/>
                <a:gd name="connsiteY52" fmla="*/ 89102 h 102667"/>
                <a:gd name="connsiteX53" fmla="*/ 151562 w 242835"/>
                <a:gd name="connsiteY53" fmla="*/ 96822 h 102667"/>
                <a:gd name="connsiteX54" fmla="*/ 164967 w 242835"/>
                <a:gd name="connsiteY54" fmla="*/ 97606 h 102667"/>
                <a:gd name="connsiteX55" fmla="*/ 173985 w 242835"/>
                <a:gd name="connsiteY55" fmla="*/ 99664 h 102667"/>
                <a:gd name="connsiteX56" fmla="*/ 184057 w 242835"/>
                <a:gd name="connsiteY56" fmla="*/ 92435 h 102667"/>
                <a:gd name="connsiteX57" fmla="*/ 198760 w 242835"/>
                <a:gd name="connsiteY57" fmla="*/ 90891 h 102667"/>
                <a:gd name="connsiteX58" fmla="*/ 215008 w 242835"/>
                <a:gd name="connsiteY58" fmla="*/ 87558 h 102667"/>
                <a:gd name="connsiteX59" fmla="*/ 226869 w 242835"/>
                <a:gd name="connsiteY59" fmla="*/ 92190 h 102667"/>
                <a:gd name="connsiteX60" fmla="*/ 236917 w 242835"/>
                <a:gd name="connsiteY60" fmla="*/ 101723 h 102667"/>
                <a:gd name="connsiteX61" fmla="*/ 242308 w 242835"/>
                <a:gd name="connsiteY61" fmla="*/ 99885 h 102667"/>
                <a:gd name="connsiteX62" fmla="*/ 242602 w 242835"/>
                <a:gd name="connsiteY62" fmla="*/ 96576 h 10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42835" h="102667">
                  <a:moveTo>
                    <a:pt x="242602" y="96576"/>
                  </a:moveTo>
                  <a:cubicBezTo>
                    <a:pt x="242332" y="92190"/>
                    <a:pt x="239514" y="90376"/>
                    <a:pt x="239514" y="86774"/>
                  </a:cubicBezTo>
                  <a:cubicBezTo>
                    <a:pt x="239514" y="83171"/>
                    <a:pt x="232530" y="83416"/>
                    <a:pt x="232015" y="79814"/>
                  </a:cubicBezTo>
                  <a:cubicBezTo>
                    <a:pt x="231501" y="76212"/>
                    <a:pt x="234858" y="77364"/>
                    <a:pt x="235128" y="71286"/>
                  </a:cubicBezTo>
                  <a:cubicBezTo>
                    <a:pt x="235397" y="65209"/>
                    <a:pt x="236672" y="62782"/>
                    <a:pt x="232285" y="62268"/>
                  </a:cubicBezTo>
                  <a:cubicBezTo>
                    <a:pt x="227898" y="61753"/>
                    <a:pt x="225840" y="60209"/>
                    <a:pt x="225325" y="56852"/>
                  </a:cubicBezTo>
                  <a:cubicBezTo>
                    <a:pt x="224810" y="53495"/>
                    <a:pt x="219125" y="50921"/>
                    <a:pt x="221698" y="50137"/>
                  </a:cubicBezTo>
                  <a:cubicBezTo>
                    <a:pt x="224271" y="49353"/>
                    <a:pt x="224810" y="49623"/>
                    <a:pt x="224810" y="46804"/>
                  </a:cubicBezTo>
                  <a:cubicBezTo>
                    <a:pt x="224468" y="43790"/>
                    <a:pt x="221747" y="41634"/>
                    <a:pt x="218733" y="41977"/>
                  </a:cubicBezTo>
                  <a:cubicBezTo>
                    <a:pt x="218439" y="42001"/>
                    <a:pt x="218145" y="42075"/>
                    <a:pt x="217851" y="42148"/>
                  </a:cubicBezTo>
                  <a:cubicBezTo>
                    <a:pt x="213979" y="42933"/>
                    <a:pt x="206749" y="42663"/>
                    <a:pt x="205451" y="46020"/>
                  </a:cubicBezTo>
                  <a:cubicBezTo>
                    <a:pt x="204250" y="48569"/>
                    <a:pt x="201579" y="50113"/>
                    <a:pt x="198760" y="49892"/>
                  </a:cubicBezTo>
                  <a:cubicBezTo>
                    <a:pt x="196947" y="49892"/>
                    <a:pt x="194888" y="46804"/>
                    <a:pt x="196310" y="45505"/>
                  </a:cubicBezTo>
                  <a:cubicBezTo>
                    <a:pt x="197731" y="44207"/>
                    <a:pt x="200696" y="43447"/>
                    <a:pt x="197339" y="41634"/>
                  </a:cubicBezTo>
                  <a:cubicBezTo>
                    <a:pt x="193982" y="39820"/>
                    <a:pt x="193982" y="37002"/>
                    <a:pt x="189865" y="33645"/>
                  </a:cubicBezTo>
                  <a:cubicBezTo>
                    <a:pt x="185748" y="30287"/>
                    <a:pt x="179278" y="25901"/>
                    <a:pt x="179548" y="22029"/>
                  </a:cubicBezTo>
                  <a:cubicBezTo>
                    <a:pt x="179817" y="18156"/>
                    <a:pt x="185478" y="15853"/>
                    <a:pt x="180577" y="14824"/>
                  </a:cubicBezTo>
                  <a:cubicBezTo>
                    <a:pt x="175676" y="13795"/>
                    <a:pt x="175945" y="12226"/>
                    <a:pt x="172073" y="9653"/>
                  </a:cubicBezTo>
                  <a:cubicBezTo>
                    <a:pt x="167932" y="7276"/>
                    <a:pt x="163153" y="6197"/>
                    <a:pt x="158399" y="6565"/>
                  </a:cubicBezTo>
                  <a:lnTo>
                    <a:pt x="138549" y="6565"/>
                  </a:lnTo>
                  <a:cubicBezTo>
                    <a:pt x="135191" y="6565"/>
                    <a:pt x="128991" y="8109"/>
                    <a:pt x="128746" y="5536"/>
                  </a:cubicBezTo>
                  <a:cubicBezTo>
                    <a:pt x="128501" y="2963"/>
                    <a:pt x="126296" y="-909"/>
                    <a:pt x="124360" y="-909"/>
                  </a:cubicBezTo>
                  <a:cubicBezTo>
                    <a:pt x="122424" y="-909"/>
                    <a:pt x="124874" y="9653"/>
                    <a:pt x="121002" y="10952"/>
                  </a:cubicBezTo>
                  <a:cubicBezTo>
                    <a:pt x="117130" y="12251"/>
                    <a:pt x="114043" y="13010"/>
                    <a:pt x="111715" y="16613"/>
                  </a:cubicBezTo>
                  <a:cubicBezTo>
                    <a:pt x="109386" y="20215"/>
                    <a:pt x="103456" y="19970"/>
                    <a:pt x="98824" y="19725"/>
                  </a:cubicBezTo>
                  <a:cubicBezTo>
                    <a:pt x="94193" y="19480"/>
                    <a:pt x="88752" y="18426"/>
                    <a:pt x="87478" y="23058"/>
                  </a:cubicBezTo>
                  <a:cubicBezTo>
                    <a:pt x="86498" y="26979"/>
                    <a:pt x="85101" y="30802"/>
                    <a:pt x="83336" y="34429"/>
                  </a:cubicBezTo>
                  <a:cubicBezTo>
                    <a:pt x="82871" y="36193"/>
                    <a:pt x="82724" y="38007"/>
                    <a:pt x="82895" y="39820"/>
                  </a:cubicBezTo>
                  <a:cubicBezTo>
                    <a:pt x="82699" y="41731"/>
                    <a:pt x="81572" y="43300"/>
                    <a:pt x="76377" y="43692"/>
                  </a:cubicBezTo>
                  <a:cubicBezTo>
                    <a:pt x="66574" y="44476"/>
                    <a:pt x="62457" y="43962"/>
                    <a:pt x="57556" y="47049"/>
                  </a:cubicBezTo>
                  <a:cubicBezTo>
                    <a:pt x="52655" y="50137"/>
                    <a:pt x="37436" y="57121"/>
                    <a:pt x="32290" y="59695"/>
                  </a:cubicBezTo>
                  <a:cubicBezTo>
                    <a:pt x="27144" y="61925"/>
                    <a:pt x="22634" y="65380"/>
                    <a:pt x="19130" y="69742"/>
                  </a:cubicBezTo>
                  <a:cubicBezTo>
                    <a:pt x="19130" y="69742"/>
                    <a:pt x="13200" y="79545"/>
                    <a:pt x="6240" y="82632"/>
                  </a:cubicBezTo>
                  <a:cubicBezTo>
                    <a:pt x="-720" y="85720"/>
                    <a:pt x="-720" y="88588"/>
                    <a:pt x="309" y="91406"/>
                  </a:cubicBezTo>
                  <a:cubicBezTo>
                    <a:pt x="1339" y="94224"/>
                    <a:pt x="5970" y="94003"/>
                    <a:pt x="9328" y="91675"/>
                  </a:cubicBezTo>
                  <a:cubicBezTo>
                    <a:pt x="12685" y="89347"/>
                    <a:pt x="14499" y="85745"/>
                    <a:pt x="19645" y="84960"/>
                  </a:cubicBezTo>
                  <a:cubicBezTo>
                    <a:pt x="24791" y="84176"/>
                    <a:pt x="26874" y="84960"/>
                    <a:pt x="27903" y="81873"/>
                  </a:cubicBezTo>
                  <a:cubicBezTo>
                    <a:pt x="28933" y="78785"/>
                    <a:pt x="31261" y="76971"/>
                    <a:pt x="31776" y="80574"/>
                  </a:cubicBezTo>
                  <a:cubicBezTo>
                    <a:pt x="32290" y="84176"/>
                    <a:pt x="29962" y="86774"/>
                    <a:pt x="34079" y="86774"/>
                  </a:cubicBezTo>
                  <a:cubicBezTo>
                    <a:pt x="38196" y="86774"/>
                    <a:pt x="40794" y="85230"/>
                    <a:pt x="40794" y="87803"/>
                  </a:cubicBezTo>
                  <a:cubicBezTo>
                    <a:pt x="40794" y="90376"/>
                    <a:pt x="40010" y="94763"/>
                    <a:pt x="44666" y="95155"/>
                  </a:cubicBezTo>
                  <a:cubicBezTo>
                    <a:pt x="49322" y="95547"/>
                    <a:pt x="49297" y="91014"/>
                    <a:pt x="53953" y="91014"/>
                  </a:cubicBezTo>
                  <a:cubicBezTo>
                    <a:pt x="58610" y="91014"/>
                    <a:pt x="61305" y="84323"/>
                    <a:pt x="68143" y="84323"/>
                  </a:cubicBezTo>
                  <a:cubicBezTo>
                    <a:pt x="74980" y="84323"/>
                    <a:pt x="83091" y="84054"/>
                    <a:pt x="87208" y="81211"/>
                  </a:cubicBezTo>
                  <a:cubicBezTo>
                    <a:pt x="91325" y="78368"/>
                    <a:pt x="95982" y="74521"/>
                    <a:pt x="103211" y="69619"/>
                  </a:cubicBezTo>
                  <a:cubicBezTo>
                    <a:pt x="110440" y="64718"/>
                    <a:pt x="111469" y="61361"/>
                    <a:pt x="117914" y="59817"/>
                  </a:cubicBezTo>
                  <a:cubicBezTo>
                    <a:pt x="122571" y="58714"/>
                    <a:pt x="127325" y="58200"/>
                    <a:pt x="132104" y="58273"/>
                  </a:cubicBezTo>
                  <a:cubicBezTo>
                    <a:pt x="134922" y="58273"/>
                    <a:pt x="137519" y="61091"/>
                    <a:pt x="134407" y="64964"/>
                  </a:cubicBezTo>
                  <a:cubicBezTo>
                    <a:pt x="131295" y="68835"/>
                    <a:pt x="130290" y="65233"/>
                    <a:pt x="127056" y="68835"/>
                  </a:cubicBezTo>
                  <a:cubicBezTo>
                    <a:pt x="123821" y="72438"/>
                    <a:pt x="119067" y="74766"/>
                    <a:pt x="119067" y="77364"/>
                  </a:cubicBezTo>
                  <a:cubicBezTo>
                    <a:pt x="119067" y="79961"/>
                    <a:pt x="124727" y="79814"/>
                    <a:pt x="127056" y="79814"/>
                  </a:cubicBezTo>
                  <a:cubicBezTo>
                    <a:pt x="129384" y="79814"/>
                    <a:pt x="129114" y="82902"/>
                    <a:pt x="133501" y="83171"/>
                  </a:cubicBezTo>
                  <a:cubicBezTo>
                    <a:pt x="137789" y="82976"/>
                    <a:pt x="141833" y="85279"/>
                    <a:pt x="143818" y="89102"/>
                  </a:cubicBezTo>
                  <a:cubicBezTo>
                    <a:pt x="146268" y="93489"/>
                    <a:pt x="145631" y="95792"/>
                    <a:pt x="151562" y="96822"/>
                  </a:cubicBezTo>
                  <a:cubicBezTo>
                    <a:pt x="157492" y="97851"/>
                    <a:pt x="161609" y="94248"/>
                    <a:pt x="164967" y="97606"/>
                  </a:cubicBezTo>
                  <a:cubicBezTo>
                    <a:pt x="168324" y="100963"/>
                    <a:pt x="173470" y="102507"/>
                    <a:pt x="173985" y="99664"/>
                  </a:cubicBezTo>
                  <a:cubicBezTo>
                    <a:pt x="174499" y="96822"/>
                    <a:pt x="177857" y="92974"/>
                    <a:pt x="184057" y="92435"/>
                  </a:cubicBezTo>
                  <a:cubicBezTo>
                    <a:pt x="190257" y="91896"/>
                    <a:pt x="193075" y="93219"/>
                    <a:pt x="198760" y="90891"/>
                  </a:cubicBezTo>
                  <a:cubicBezTo>
                    <a:pt x="204446" y="88563"/>
                    <a:pt x="211920" y="89347"/>
                    <a:pt x="215008" y="87558"/>
                  </a:cubicBezTo>
                  <a:cubicBezTo>
                    <a:pt x="218096" y="85769"/>
                    <a:pt x="224810" y="89617"/>
                    <a:pt x="226869" y="92190"/>
                  </a:cubicBezTo>
                  <a:cubicBezTo>
                    <a:pt x="228928" y="94763"/>
                    <a:pt x="232015" y="101478"/>
                    <a:pt x="236917" y="101723"/>
                  </a:cubicBezTo>
                  <a:cubicBezTo>
                    <a:pt x="240200" y="101894"/>
                    <a:pt x="241818" y="101478"/>
                    <a:pt x="242308" y="99885"/>
                  </a:cubicBezTo>
                  <a:cubicBezTo>
                    <a:pt x="242626" y="98806"/>
                    <a:pt x="242725" y="97679"/>
                    <a:pt x="242602" y="9657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4" name="Freeform: Shape 1783">
              <a:extLst>
                <a:ext uri="{FF2B5EF4-FFF2-40B4-BE49-F238E27FC236}">
                  <a16:creationId xmlns:a16="http://schemas.microsoft.com/office/drawing/2014/main" xmlns="" id="{4FEC9AC3-75C7-1AD6-8B04-1F4060632875}"/>
                </a:ext>
              </a:extLst>
            </p:cNvPr>
            <p:cNvSpPr/>
            <p:nvPr/>
          </p:nvSpPr>
          <p:spPr>
            <a:xfrm>
              <a:off x="1601610" y="2467788"/>
              <a:ext cx="101725" cy="115346"/>
            </a:xfrm>
            <a:custGeom>
              <a:avLst/>
              <a:gdLst>
                <a:gd name="connsiteX0" fmla="*/ 101497 w 101725"/>
                <a:gd name="connsiteY0" fmla="*/ 107636 h 115346"/>
                <a:gd name="connsiteX1" fmla="*/ 97135 w 101725"/>
                <a:gd name="connsiteY1" fmla="*/ 94525 h 115346"/>
                <a:gd name="connsiteX2" fmla="*/ 97135 w 101725"/>
                <a:gd name="connsiteY2" fmla="*/ 86536 h 115346"/>
                <a:gd name="connsiteX3" fmla="*/ 98948 w 101725"/>
                <a:gd name="connsiteY3" fmla="*/ 77787 h 115346"/>
                <a:gd name="connsiteX4" fmla="*/ 90199 w 101725"/>
                <a:gd name="connsiteY4" fmla="*/ 67225 h 115346"/>
                <a:gd name="connsiteX5" fmla="*/ 86254 w 101725"/>
                <a:gd name="connsiteY5" fmla="*/ 65117 h 115346"/>
                <a:gd name="connsiteX6" fmla="*/ 85445 w 101725"/>
                <a:gd name="connsiteY6" fmla="*/ 64774 h 115346"/>
                <a:gd name="connsiteX7" fmla="*/ 84024 w 101725"/>
                <a:gd name="connsiteY7" fmla="*/ 62985 h 115346"/>
                <a:gd name="connsiteX8" fmla="*/ 83313 w 101725"/>
                <a:gd name="connsiteY8" fmla="*/ 62152 h 115346"/>
                <a:gd name="connsiteX9" fmla="*/ 82162 w 101725"/>
                <a:gd name="connsiteY9" fmla="*/ 60731 h 115346"/>
                <a:gd name="connsiteX10" fmla="*/ 81059 w 101725"/>
                <a:gd name="connsiteY10" fmla="*/ 58599 h 115346"/>
                <a:gd name="connsiteX11" fmla="*/ 79956 w 101725"/>
                <a:gd name="connsiteY11" fmla="*/ 56687 h 115346"/>
                <a:gd name="connsiteX12" fmla="*/ 77701 w 101725"/>
                <a:gd name="connsiteY12" fmla="*/ 51100 h 115346"/>
                <a:gd name="connsiteX13" fmla="*/ 74859 w 101725"/>
                <a:gd name="connsiteY13" fmla="*/ 47595 h 115346"/>
                <a:gd name="connsiteX14" fmla="*/ 74540 w 101725"/>
                <a:gd name="connsiteY14" fmla="*/ 45733 h 115346"/>
                <a:gd name="connsiteX15" fmla="*/ 72727 w 101725"/>
                <a:gd name="connsiteY15" fmla="*/ 40268 h 115346"/>
                <a:gd name="connsiteX16" fmla="*/ 66894 w 101725"/>
                <a:gd name="connsiteY16" fmla="*/ 39557 h 115346"/>
                <a:gd name="connsiteX17" fmla="*/ 55254 w 101725"/>
                <a:gd name="connsiteY17" fmla="*/ 42474 h 115346"/>
                <a:gd name="connsiteX18" fmla="*/ 43246 w 101725"/>
                <a:gd name="connsiteY18" fmla="*/ 37009 h 115346"/>
                <a:gd name="connsiteX19" fmla="*/ 32316 w 101725"/>
                <a:gd name="connsiteY19" fmla="*/ 31544 h 115346"/>
                <a:gd name="connsiteX20" fmla="*/ 23567 w 101725"/>
                <a:gd name="connsiteY20" fmla="*/ 18801 h 115346"/>
                <a:gd name="connsiteX21" fmla="*/ 18470 w 101725"/>
                <a:gd name="connsiteY21" fmla="*/ 13703 h 115346"/>
                <a:gd name="connsiteX22" fmla="*/ 14108 w 101725"/>
                <a:gd name="connsiteY22" fmla="*/ 8239 h 115346"/>
                <a:gd name="connsiteX23" fmla="*/ 9378 w 101725"/>
                <a:gd name="connsiteY23" fmla="*/ 2038 h 115346"/>
                <a:gd name="connsiteX24" fmla="*/ 629 w 101725"/>
                <a:gd name="connsiteY24" fmla="*/ 593 h 115346"/>
                <a:gd name="connsiteX25" fmla="*/ 4281 w 101725"/>
                <a:gd name="connsiteY25" fmla="*/ 9684 h 115346"/>
                <a:gd name="connsiteX26" fmla="*/ 9746 w 101725"/>
                <a:gd name="connsiteY26" fmla="*/ 12968 h 115346"/>
                <a:gd name="connsiteX27" fmla="*/ 14475 w 101725"/>
                <a:gd name="connsiteY27" fmla="*/ 20614 h 115346"/>
                <a:gd name="connsiteX28" fmla="*/ 19573 w 101725"/>
                <a:gd name="connsiteY28" fmla="*/ 29363 h 115346"/>
                <a:gd name="connsiteX29" fmla="*/ 25038 w 101725"/>
                <a:gd name="connsiteY29" fmla="*/ 37009 h 115346"/>
                <a:gd name="connsiteX30" fmla="*/ 33027 w 101725"/>
                <a:gd name="connsiteY30" fmla="*/ 41371 h 115346"/>
                <a:gd name="connsiteX31" fmla="*/ 46873 w 101725"/>
                <a:gd name="connsiteY31" fmla="*/ 47914 h 115346"/>
                <a:gd name="connsiteX32" fmla="*/ 53440 w 101725"/>
                <a:gd name="connsiteY32" fmla="*/ 56295 h 115346"/>
                <a:gd name="connsiteX33" fmla="*/ 57067 w 101725"/>
                <a:gd name="connsiteY33" fmla="*/ 61025 h 115346"/>
                <a:gd name="connsiteX34" fmla="*/ 59714 w 101725"/>
                <a:gd name="connsiteY34" fmla="*/ 61466 h 115346"/>
                <a:gd name="connsiteX35" fmla="*/ 60792 w 101725"/>
                <a:gd name="connsiteY35" fmla="*/ 61785 h 115346"/>
                <a:gd name="connsiteX36" fmla="*/ 61086 w 101725"/>
                <a:gd name="connsiteY36" fmla="*/ 64235 h 115346"/>
                <a:gd name="connsiteX37" fmla="*/ 62238 w 101725"/>
                <a:gd name="connsiteY37" fmla="*/ 66906 h 115346"/>
                <a:gd name="connsiteX38" fmla="*/ 67139 w 101725"/>
                <a:gd name="connsiteY38" fmla="*/ 73572 h 115346"/>
                <a:gd name="connsiteX39" fmla="*/ 70791 w 101725"/>
                <a:gd name="connsiteY39" fmla="*/ 75704 h 115346"/>
                <a:gd name="connsiteX40" fmla="*/ 73241 w 101725"/>
                <a:gd name="connsiteY40" fmla="*/ 77223 h 115346"/>
                <a:gd name="connsiteX41" fmla="*/ 76917 w 101725"/>
                <a:gd name="connsiteY41" fmla="*/ 80115 h 115346"/>
                <a:gd name="connsiteX42" fmla="*/ 77236 w 101725"/>
                <a:gd name="connsiteY42" fmla="*/ 80409 h 115346"/>
                <a:gd name="connsiteX43" fmla="*/ 80152 w 101725"/>
                <a:gd name="connsiteY43" fmla="*/ 93152 h 115346"/>
                <a:gd name="connsiteX44" fmla="*/ 91817 w 101725"/>
                <a:gd name="connsiteY44" fmla="*/ 99696 h 115346"/>
                <a:gd name="connsiteX45" fmla="*/ 91449 w 101725"/>
                <a:gd name="connsiteY45" fmla="*/ 112096 h 115346"/>
                <a:gd name="connsiteX46" fmla="*/ 101497 w 101725"/>
                <a:gd name="connsiteY46" fmla="*/ 107636 h 11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1725" h="115346">
                  <a:moveTo>
                    <a:pt x="101497" y="107636"/>
                  </a:moveTo>
                  <a:cubicBezTo>
                    <a:pt x="100762" y="98544"/>
                    <a:pt x="100394" y="98912"/>
                    <a:pt x="97135" y="94525"/>
                  </a:cubicBezTo>
                  <a:cubicBezTo>
                    <a:pt x="93875" y="90138"/>
                    <a:pt x="94929" y="90530"/>
                    <a:pt x="97135" y="86536"/>
                  </a:cubicBezTo>
                  <a:cubicBezTo>
                    <a:pt x="99340" y="82541"/>
                    <a:pt x="101497" y="79184"/>
                    <a:pt x="98948" y="77787"/>
                  </a:cubicBezTo>
                  <a:cubicBezTo>
                    <a:pt x="96400" y="76390"/>
                    <a:pt x="95297" y="70876"/>
                    <a:pt x="90199" y="67225"/>
                  </a:cubicBezTo>
                  <a:cubicBezTo>
                    <a:pt x="89070" y="66220"/>
                    <a:pt x="87717" y="65485"/>
                    <a:pt x="86254" y="65117"/>
                  </a:cubicBezTo>
                  <a:cubicBezTo>
                    <a:pt x="85970" y="65044"/>
                    <a:pt x="85698" y="64921"/>
                    <a:pt x="85445" y="64774"/>
                  </a:cubicBezTo>
                  <a:cubicBezTo>
                    <a:pt x="84855" y="64284"/>
                    <a:pt x="84370" y="63672"/>
                    <a:pt x="84024" y="62985"/>
                  </a:cubicBezTo>
                  <a:cubicBezTo>
                    <a:pt x="83806" y="62691"/>
                    <a:pt x="83568" y="62422"/>
                    <a:pt x="83313" y="62152"/>
                  </a:cubicBezTo>
                  <a:cubicBezTo>
                    <a:pt x="82870" y="61736"/>
                    <a:pt x="82483" y="61246"/>
                    <a:pt x="82162" y="60731"/>
                  </a:cubicBezTo>
                  <a:cubicBezTo>
                    <a:pt x="81769" y="60045"/>
                    <a:pt x="81451" y="59309"/>
                    <a:pt x="81059" y="58599"/>
                  </a:cubicBezTo>
                  <a:cubicBezTo>
                    <a:pt x="80667" y="57888"/>
                    <a:pt x="80348" y="57300"/>
                    <a:pt x="79956" y="56687"/>
                  </a:cubicBezTo>
                  <a:cubicBezTo>
                    <a:pt x="78902" y="54947"/>
                    <a:pt x="78878" y="52742"/>
                    <a:pt x="77701" y="51100"/>
                  </a:cubicBezTo>
                  <a:cubicBezTo>
                    <a:pt x="76844" y="49875"/>
                    <a:pt x="75667" y="48870"/>
                    <a:pt x="74859" y="47595"/>
                  </a:cubicBezTo>
                  <a:cubicBezTo>
                    <a:pt x="74508" y="47032"/>
                    <a:pt x="74393" y="46370"/>
                    <a:pt x="74540" y="45733"/>
                  </a:cubicBezTo>
                  <a:cubicBezTo>
                    <a:pt x="75275" y="43282"/>
                    <a:pt x="73829" y="42106"/>
                    <a:pt x="72727" y="40268"/>
                  </a:cubicBezTo>
                  <a:cubicBezTo>
                    <a:pt x="71624" y="38430"/>
                    <a:pt x="67997" y="36274"/>
                    <a:pt x="66894" y="39557"/>
                  </a:cubicBezTo>
                  <a:cubicBezTo>
                    <a:pt x="65791" y="42841"/>
                    <a:pt x="61797" y="44655"/>
                    <a:pt x="55254" y="42474"/>
                  </a:cubicBezTo>
                  <a:cubicBezTo>
                    <a:pt x="48711" y="40293"/>
                    <a:pt x="50524" y="38087"/>
                    <a:pt x="43246" y="37009"/>
                  </a:cubicBezTo>
                  <a:cubicBezTo>
                    <a:pt x="35967" y="35930"/>
                    <a:pt x="35894" y="35906"/>
                    <a:pt x="32316" y="31544"/>
                  </a:cubicBezTo>
                  <a:cubicBezTo>
                    <a:pt x="28738" y="27182"/>
                    <a:pt x="25381" y="25344"/>
                    <a:pt x="23567" y="18801"/>
                  </a:cubicBezTo>
                  <a:cubicBezTo>
                    <a:pt x="23035" y="16228"/>
                    <a:pt x="21033" y="14243"/>
                    <a:pt x="18470" y="13703"/>
                  </a:cubicBezTo>
                  <a:cubicBezTo>
                    <a:pt x="13740" y="12233"/>
                    <a:pt x="14108" y="10787"/>
                    <a:pt x="14108" y="8239"/>
                  </a:cubicBezTo>
                  <a:cubicBezTo>
                    <a:pt x="14093" y="5347"/>
                    <a:pt x="12162" y="2823"/>
                    <a:pt x="9378" y="2038"/>
                  </a:cubicBezTo>
                  <a:cubicBezTo>
                    <a:pt x="6094" y="960"/>
                    <a:pt x="2810" y="-3059"/>
                    <a:pt x="629" y="593"/>
                  </a:cubicBezTo>
                  <a:cubicBezTo>
                    <a:pt x="-1552" y="4244"/>
                    <a:pt x="997" y="10052"/>
                    <a:pt x="4281" y="9684"/>
                  </a:cubicBezTo>
                  <a:cubicBezTo>
                    <a:pt x="7565" y="9317"/>
                    <a:pt x="9746" y="9317"/>
                    <a:pt x="9746" y="12968"/>
                  </a:cubicBezTo>
                  <a:cubicBezTo>
                    <a:pt x="9746" y="16620"/>
                    <a:pt x="13740" y="16252"/>
                    <a:pt x="14475" y="20614"/>
                  </a:cubicBezTo>
                  <a:cubicBezTo>
                    <a:pt x="15211" y="24976"/>
                    <a:pt x="18837" y="23530"/>
                    <a:pt x="19573" y="29363"/>
                  </a:cubicBezTo>
                  <a:cubicBezTo>
                    <a:pt x="20308" y="35195"/>
                    <a:pt x="19940" y="32279"/>
                    <a:pt x="25038" y="37009"/>
                  </a:cubicBezTo>
                  <a:cubicBezTo>
                    <a:pt x="30135" y="41738"/>
                    <a:pt x="26851" y="40268"/>
                    <a:pt x="33027" y="41371"/>
                  </a:cubicBezTo>
                  <a:cubicBezTo>
                    <a:pt x="39202" y="42474"/>
                    <a:pt x="44691" y="44287"/>
                    <a:pt x="46873" y="47914"/>
                  </a:cubicBezTo>
                  <a:cubicBezTo>
                    <a:pt x="49054" y="51541"/>
                    <a:pt x="53073" y="52668"/>
                    <a:pt x="53440" y="56295"/>
                  </a:cubicBezTo>
                  <a:cubicBezTo>
                    <a:pt x="53808" y="59922"/>
                    <a:pt x="52337" y="60657"/>
                    <a:pt x="57067" y="61025"/>
                  </a:cubicBezTo>
                  <a:cubicBezTo>
                    <a:pt x="57959" y="61123"/>
                    <a:pt x="58841" y="61270"/>
                    <a:pt x="59714" y="61466"/>
                  </a:cubicBezTo>
                  <a:cubicBezTo>
                    <a:pt x="60008" y="61466"/>
                    <a:pt x="60572" y="61466"/>
                    <a:pt x="60792" y="61785"/>
                  </a:cubicBezTo>
                  <a:cubicBezTo>
                    <a:pt x="61013" y="62103"/>
                    <a:pt x="60988" y="63549"/>
                    <a:pt x="61086" y="64235"/>
                  </a:cubicBezTo>
                  <a:cubicBezTo>
                    <a:pt x="61199" y="65216"/>
                    <a:pt x="61601" y="66147"/>
                    <a:pt x="62238" y="66906"/>
                  </a:cubicBezTo>
                  <a:cubicBezTo>
                    <a:pt x="63733" y="68548"/>
                    <a:pt x="64860" y="72665"/>
                    <a:pt x="67139" y="73572"/>
                  </a:cubicBezTo>
                  <a:cubicBezTo>
                    <a:pt x="68438" y="74136"/>
                    <a:pt x="69663" y="74846"/>
                    <a:pt x="70791" y="75704"/>
                  </a:cubicBezTo>
                  <a:cubicBezTo>
                    <a:pt x="71543" y="76317"/>
                    <a:pt x="72364" y="76831"/>
                    <a:pt x="73241" y="77223"/>
                  </a:cubicBezTo>
                  <a:cubicBezTo>
                    <a:pt x="74883" y="77836"/>
                    <a:pt x="74908" y="78326"/>
                    <a:pt x="76917" y="80115"/>
                  </a:cubicBezTo>
                  <a:lnTo>
                    <a:pt x="77236" y="80409"/>
                  </a:lnTo>
                  <a:cubicBezTo>
                    <a:pt x="79417" y="83326"/>
                    <a:pt x="75422" y="92074"/>
                    <a:pt x="80152" y="93152"/>
                  </a:cubicBezTo>
                  <a:cubicBezTo>
                    <a:pt x="84882" y="94231"/>
                    <a:pt x="90714" y="95603"/>
                    <a:pt x="91817" y="99696"/>
                  </a:cubicBezTo>
                  <a:cubicBezTo>
                    <a:pt x="92920" y="103788"/>
                    <a:pt x="88901" y="109179"/>
                    <a:pt x="91449" y="112096"/>
                  </a:cubicBezTo>
                  <a:cubicBezTo>
                    <a:pt x="93998" y="115012"/>
                    <a:pt x="102232" y="116752"/>
                    <a:pt x="101497" y="10763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5" name="Freeform: Shape 1784">
              <a:extLst>
                <a:ext uri="{FF2B5EF4-FFF2-40B4-BE49-F238E27FC236}">
                  <a16:creationId xmlns:a16="http://schemas.microsoft.com/office/drawing/2014/main" xmlns="" id="{DB53D9DD-5815-5D4C-B2E9-6272D8063BD9}"/>
                </a:ext>
              </a:extLst>
            </p:cNvPr>
            <p:cNvSpPr/>
            <p:nvPr/>
          </p:nvSpPr>
          <p:spPr>
            <a:xfrm>
              <a:off x="6747684" y="4282727"/>
              <a:ext cx="95266" cy="94419"/>
            </a:xfrm>
            <a:custGeom>
              <a:avLst/>
              <a:gdLst>
                <a:gd name="connsiteX0" fmla="*/ 87262 w 95266"/>
                <a:gd name="connsiteY0" fmla="*/ 7933 h 94419"/>
                <a:gd name="connsiteX1" fmla="*/ 77974 w 95266"/>
                <a:gd name="connsiteY1" fmla="*/ 12075 h 94419"/>
                <a:gd name="connsiteX2" fmla="*/ 72608 w 95266"/>
                <a:gd name="connsiteY2" fmla="*/ 9256 h 94419"/>
                <a:gd name="connsiteX3" fmla="*/ 67412 w 95266"/>
                <a:gd name="connsiteY3" fmla="*/ 7688 h 94419"/>
                <a:gd name="connsiteX4" fmla="*/ 64570 w 95266"/>
                <a:gd name="connsiteY4" fmla="*/ 5090 h 94419"/>
                <a:gd name="connsiteX5" fmla="*/ 63025 w 95266"/>
                <a:gd name="connsiteY5" fmla="*/ -325 h 94419"/>
                <a:gd name="connsiteX6" fmla="*/ 57095 w 95266"/>
                <a:gd name="connsiteY6" fmla="*/ 1243 h 94419"/>
                <a:gd name="connsiteX7" fmla="*/ 52954 w 95266"/>
                <a:gd name="connsiteY7" fmla="*/ 3302 h 94419"/>
                <a:gd name="connsiteX8" fmla="*/ 48567 w 95266"/>
                <a:gd name="connsiteY8" fmla="*/ -840 h 94419"/>
                <a:gd name="connsiteX9" fmla="*/ 47538 w 95266"/>
                <a:gd name="connsiteY9" fmla="*/ 6904 h 94419"/>
                <a:gd name="connsiteX10" fmla="*/ 38765 w 95266"/>
                <a:gd name="connsiteY10" fmla="*/ 7933 h 94419"/>
                <a:gd name="connsiteX11" fmla="*/ 28202 w 95266"/>
                <a:gd name="connsiteY11" fmla="*/ 8963 h 94419"/>
                <a:gd name="connsiteX12" fmla="*/ 15557 w 95266"/>
                <a:gd name="connsiteY12" fmla="*/ 9232 h 94419"/>
                <a:gd name="connsiteX13" fmla="*/ 12470 w 95266"/>
                <a:gd name="connsiteY13" fmla="*/ 16437 h 94419"/>
                <a:gd name="connsiteX14" fmla="*/ 8867 w 95266"/>
                <a:gd name="connsiteY14" fmla="*/ 21608 h 94419"/>
                <a:gd name="connsiteX15" fmla="*/ 5240 w 95266"/>
                <a:gd name="connsiteY15" fmla="*/ 27538 h 94419"/>
                <a:gd name="connsiteX16" fmla="*/ 6539 w 95266"/>
                <a:gd name="connsiteY16" fmla="*/ 34768 h 94419"/>
                <a:gd name="connsiteX17" fmla="*/ 8989 w 95266"/>
                <a:gd name="connsiteY17" fmla="*/ 40453 h 94419"/>
                <a:gd name="connsiteX18" fmla="*/ 9161 w 95266"/>
                <a:gd name="connsiteY18" fmla="*/ 41213 h 94419"/>
                <a:gd name="connsiteX19" fmla="*/ 12519 w 95266"/>
                <a:gd name="connsiteY19" fmla="*/ 45845 h 94419"/>
                <a:gd name="connsiteX20" fmla="*/ 5804 w 95266"/>
                <a:gd name="connsiteY20" fmla="*/ 52289 h 94419"/>
                <a:gd name="connsiteX21" fmla="*/ 4260 w 95266"/>
                <a:gd name="connsiteY21" fmla="*/ 65204 h 94419"/>
                <a:gd name="connsiteX22" fmla="*/ -127 w 95266"/>
                <a:gd name="connsiteY22" fmla="*/ 74468 h 94419"/>
                <a:gd name="connsiteX23" fmla="*/ 2961 w 95266"/>
                <a:gd name="connsiteY23" fmla="*/ 80668 h 94419"/>
                <a:gd name="connsiteX24" fmla="*/ 6588 w 95266"/>
                <a:gd name="connsiteY24" fmla="*/ 89171 h 94419"/>
                <a:gd name="connsiteX25" fmla="*/ 10705 w 95266"/>
                <a:gd name="connsiteY25" fmla="*/ 84270 h 94419"/>
                <a:gd name="connsiteX26" fmla="*/ 15091 w 95266"/>
                <a:gd name="connsiteY26" fmla="*/ 80422 h 94419"/>
                <a:gd name="connsiteX27" fmla="*/ 21022 w 95266"/>
                <a:gd name="connsiteY27" fmla="*/ 77310 h 94419"/>
                <a:gd name="connsiteX28" fmla="*/ 25678 w 95266"/>
                <a:gd name="connsiteY28" fmla="*/ 81697 h 94419"/>
                <a:gd name="connsiteX29" fmla="*/ 29011 w 95266"/>
                <a:gd name="connsiteY29" fmla="*/ 86353 h 94419"/>
                <a:gd name="connsiteX30" fmla="*/ 35211 w 95266"/>
                <a:gd name="connsiteY30" fmla="*/ 92014 h 94419"/>
                <a:gd name="connsiteX31" fmla="*/ 38299 w 95266"/>
                <a:gd name="connsiteY31" fmla="*/ 90200 h 94419"/>
                <a:gd name="connsiteX32" fmla="*/ 46827 w 95266"/>
                <a:gd name="connsiteY32" fmla="*/ 85838 h 94419"/>
                <a:gd name="connsiteX33" fmla="*/ 50430 w 95266"/>
                <a:gd name="connsiteY33" fmla="*/ 92014 h 94419"/>
                <a:gd name="connsiteX34" fmla="*/ 56091 w 95266"/>
                <a:gd name="connsiteY34" fmla="*/ 87627 h 94419"/>
                <a:gd name="connsiteX35" fmla="*/ 56091 w 95266"/>
                <a:gd name="connsiteY35" fmla="*/ 80668 h 94419"/>
                <a:gd name="connsiteX36" fmla="*/ 44229 w 95266"/>
                <a:gd name="connsiteY36" fmla="*/ 78854 h 94419"/>
                <a:gd name="connsiteX37" fmla="*/ 40627 w 95266"/>
                <a:gd name="connsiteY37" fmla="*/ 75007 h 94419"/>
                <a:gd name="connsiteX38" fmla="*/ 41926 w 95266"/>
                <a:gd name="connsiteY38" fmla="*/ 68022 h 94419"/>
                <a:gd name="connsiteX39" fmla="*/ 46557 w 95266"/>
                <a:gd name="connsiteY39" fmla="*/ 70620 h 94419"/>
                <a:gd name="connsiteX40" fmla="*/ 50674 w 95266"/>
                <a:gd name="connsiteY40" fmla="*/ 71894 h 94419"/>
                <a:gd name="connsiteX41" fmla="*/ 54301 w 95266"/>
                <a:gd name="connsiteY41" fmla="*/ 64420 h 94419"/>
                <a:gd name="connsiteX42" fmla="*/ 61506 w 95266"/>
                <a:gd name="connsiteY42" fmla="*/ 60303 h 94419"/>
                <a:gd name="connsiteX43" fmla="*/ 68490 w 95266"/>
                <a:gd name="connsiteY43" fmla="*/ 51530 h 94419"/>
                <a:gd name="connsiteX44" fmla="*/ 76994 w 95266"/>
                <a:gd name="connsiteY44" fmla="*/ 47903 h 94419"/>
                <a:gd name="connsiteX45" fmla="*/ 75671 w 95266"/>
                <a:gd name="connsiteY45" fmla="*/ 39644 h 94419"/>
                <a:gd name="connsiteX46" fmla="*/ 75254 w 95266"/>
                <a:gd name="connsiteY46" fmla="*/ 36826 h 94419"/>
                <a:gd name="connsiteX47" fmla="*/ 76210 w 95266"/>
                <a:gd name="connsiteY47" fmla="*/ 26754 h 94419"/>
                <a:gd name="connsiteX48" fmla="*/ 86013 w 95266"/>
                <a:gd name="connsiteY48" fmla="*/ 20309 h 94419"/>
                <a:gd name="connsiteX49" fmla="*/ 94785 w 95266"/>
                <a:gd name="connsiteY49" fmla="*/ 14648 h 94419"/>
                <a:gd name="connsiteX50" fmla="*/ 87262 w 95266"/>
                <a:gd name="connsiteY50" fmla="*/ 7933 h 9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5266" h="94419">
                  <a:moveTo>
                    <a:pt x="87262" y="7933"/>
                  </a:moveTo>
                  <a:cubicBezTo>
                    <a:pt x="82606" y="7933"/>
                    <a:pt x="81332" y="12589"/>
                    <a:pt x="77974" y="12075"/>
                  </a:cubicBezTo>
                  <a:cubicBezTo>
                    <a:pt x="76038" y="11462"/>
                    <a:pt x="74200" y="10506"/>
                    <a:pt x="72608" y="9256"/>
                  </a:cubicBezTo>
                  <a:cubicBezTo>
                    <a:pt x="71039" y="8301"/>
                    <a:pt x="69250" y="7762"/>
                    <a:pt x="67412" y="7688"/>
                  </a:cubicBezTo>
                  <a:cubicBezTo>
                    <a:pt x="67412" y="7688"/>
                    <a:pt x="64570" y="8717"/>
                    <a:pt x="64570" y="5090"/>
                  </a:cubicBezTo>
                  <a:cubicBezTo>
                    <a:pt x="64570" y="1464"/>
                    <a:pt x="66628" y="189"/>
                    <a:pt x="63025" y="-325"/>
                  </a:cubicBezTo>
                  <a:cubicBezTo>
                    <a:pt x="59423" y="-840"/>
                    <a:pt x="57610" y="-1870"/>
                    <a:pt x="57095" y="1243"/>
                  </a:cubicBezTo>
                  <a:cubicBezTo>
                    <a:pt x="56581" y="4355"/>
                    <a:pt x="53738" y="6389"/>
                    <a:pt x="52954" y="3302"/>
                  </a:cubicBezTo>
                  <a:cubicBezTo>
                    <a:pt x="52169" y="214"/>
                    <a:pt x="51165" y="-840"/>
                    <a:pt x="48567" y="-840"/>
                  </a:cubicBezTo>
                  <a:cubicBezTo>
                    <a:pt x="45969" y="-840"/>
                    <a:pt x="50381" y="6904"/>
                    <a:pt x="47538" y="6904"/>
                  </a:cubicBezTo>
                  <a:cubicBezTo>
                    <a:pt x="44695" y="6904"/>
                    <a:pt x="41093" y="8448"/>
                    <a:pt x="38765" y="7933"/>
                  </a:cubicBezTo>
                  <a:cubicBezTo>
                    <a:pt x="36437" y="7418"/>
                    <a:pt x="32589" y="8963"/>
                    <a:pt x="28202" y="8963"/>
                  </a:cubicBezTo>
                  <a:cubicBezTo>
                    <a:pt x="23816" y="8963"/>
                    <a:pt x="17885" y="6659"/>
                    <a:pt x="15557" y="9232"/>
                  </a:cubicBezTo>
                  <a:cubicBezTo>
                    <a:pt x="13229" y="11805"/>
                    <a:pt x="15312" y="14648"/>
                    <a:pt x="12470" y="16437"/>
                  </a:cubicBezTo>
                  <a:cubicBezTo>
                    <a:pt x="9626" y="18226"/>
                    <a:pt x="9626" y="18005"/>
                    <a:pt x="8867" y="21608"/>
                  </a:cubicBezTo>
                  <a:cubicBezTo>
                    <a:pt x="8107" y="25210"/>
                    <a:pt x="5240" y="23152"/>
                    <a:pt x="5240" y="27538"/>
                  </a:cubicBezTo>
                  <a:cubicBezTo>
                    <a:pt x="5240" y="31925"/>
                    <a:pt x="5510" y="33983"/>
                    <a:pt x="6539" y="34768"/>
                  </a:cubicBezTo>
                  <a:cubicBezTo>
                    <a:pt x="7838" y="36434"/>
                    <a:pt x="8671" y="38370"/>
                    <a:pt x="8989" y="40453"/>
                  </a:cubicBezTo>
                  <a:cubicBezTo>
                    <a:pt x="8989" y="40698"/>
                    <a:pt x="9112" y="40967"/>
                    <a:pt x="9161" y="41213"/>
                  </a:cubicBezTo>
                  <a:cubicBezTo>
                    <a:pt x="9675" y="43786"/>
                    <a:pt x="14062" y="43271"/>
                    <a:pt x="12519" y="45845"/>
                  </a:cubicBezTo>
                  <a:cubicBezTo>
                    <a:pt x="10974" y="48417"/>
                    <a:pt x="5559" y="46874"/>
                    <a:pt x="5804" y="52289"/>
                  </a:cubicBezTo>
                  <a:cubicBezTo>
                    <a:pt x="6049" y="57705"/>
                    <a:pt x="8646" y="61577"/>
                    <a:pt x="4260" y="65204"/>
                  </a:cubicBezTo>
                  <a:cubicBezTo>
                    <a:pt x="1172" y="67214"/>
                    <a:pt x="-519" y="70792"/>
                    <a:pt x="-127" y="74468"/>
                  </a:cubicBezTo>
                  <a:cubicBezTo>
                    <a:pt x="-347" y="76943"/>
                    <a:pt x="829" y="79344"/>
                    <a:pt x="2961" y="80668"/>
                  </a:cubicBezTo>
                  <a:cubicBezTo>
                    <a:pt x="4530" y="81182"/>
                    <a:pt x="3231" y="89171"/>
                    <a:pt x="6588" y="89171"/>
                  </a:cubicBezTo>
                  <a:cubicBezTo>
                    <a:pt x="9945" y="89171"/>
                    <a:pt x="10705" y="87113"/>
                    <a:pt x="10705" y="84270"/>
                  </a:cubicBezTo>
                  <a:cubicBezTo>
                    <a:pt x="10705" y="81427"/>
                    <a:pt x="12249" y="80422"/>
                    <a:pt x="15091" y="80422"/>
                  </a:cubicBezTo>
                  <a:cubicBezTo>
                    <a:pt x="17934" y="80422"/>
                    <a:pt x="19748" y="75521"/>
                    <a:pt x="21022" y="77310"/>
                  </a:cubicBezTo>
                  <a:cubicBezTo>
                    <a:pt x="22297" y="79099"/>
                    <a:pt x="25678" y="79124"/>
                    <a:pt x="25678" y="81697"/>
                  </a:cubicBezTo>
                  <a:cubicBezTo>
                    <a:pt x="25678" y="84270"/>
                    <a:pt x="25678" y="86083"/>
                    <a:pt x="29011" y="86353"/>
                  </a:cubicBezTo>
                  <a:cubicBezTo>
                    <a:pt x="32197" y="86426"/>
                    <a:pt x="34843" y="88852"/>
                    <a:pt x="35211" y="92014"/>
                  </a:cubicBezTo>
                  <a:cubicBezTo>
                    <a:pt x="35211" y="94857"/>
                    <a:pt x="37269" y="93313"/>
                    <a:pt x="38299" y="90200"/>
                  </a:cubicBezTo>
                  <a:cubicBezTo>
                    <a:pt x="39328" y="87088"/>
                    <a:pt x="44744" y="83756"/>
                    <a:pt x="46827" y="85838"/>
                  </a:cubicBezTo>
                  <a:cubicBezTo>
                    <a:pt x="48910" y="87921"/>
                    <a:pt x="45259" y="92014"/>
                    <a:pt x="50430" y="92014"/>
                  </a:cubicBezTo>
                  <a:cubicBezTo>
                    <a:pt x="55600" y="92014"/>
                    <a:pt x="56091" y="92284"/>
                    <a:pt x="56091" y="87627"/>
                  </a:cubicBezTo>
                  <a:cubicBezTo>
                    <a:pt x="56091" y="82971"/>
                    <a:pt x="60747" y="81451"/>
                    <a:pt x="56091" y="80668"/>
                  </a:cubicBezTo>
                  <a:cubicBezTo>
                    <a:pt x="51434" y="79883"/>
                    <a:pt x="45528" y="80153"/>
                    <a:pt x="44229" y="78854"/>
                  </a:cubicBezTo>
                  <a:cubicBezTo>
                    <a:pt x="42931" y="77555"/>
                    <a:pt x="41656" y="80153"/>
                    <a:pt x="40627" y="75007"/>
                  </a:cubicBezTo>
                  <a:cubicBezTo>
                    <a:pt x="39597" y="69860"/>
                    <a:pt x="39328" y="68022"/>
                    <a:pt x="41926" y="68022"/>
                  </a:cubicBezTo>
                  <a:cubicBezTo>
                    <a:pt x="44523" y="68022"/>
                    <a:pt x="46313" y="67777"/>
                    <a:pt x="46557" y="70620"/>
                  </a:cubicBezTo>
                  <a:cubicBezTo>
                    <a:pt x="46803" y="73462"/>
                    <a:pt x="50160" y="74737"/>
                    <a:pt x="50674" y="71894"/>
                  </a:cubicBezTo>
                  <a:cubicBezTo>
                    <a:pt x="51189" y="69052"/>
                    <a:pt x="49915" y="64420"/>
                    <a:pt x="54301" y="64420"/>
                  </a:cubicBezTo>
                  <a:cubicBezTo>
                    <a:pt x="57364" y="64910"/>
                    <a:pt x="60355" y="63195"/>
                    <a:pt x="61506" y="60303"/>
                  </a:cubicBezTo>
                  <a:cubicBezTo>
                    <a:pt x="63075" y="57460"/>
                    <a:pt x="63834" y="52804"/>
                    <a:pt x="68490" y="51530"/>
                  </a:cubicBezTo>
                  <a:cubicBezTo>
                    <a:pt x="73147" y="50255"/>
                    <a:pt x="76994" y="51530"/>
                    <a:pt x="76994" y="47903"/>
                  </a:cubicBezTo>
                  <a:cubicBezTo>
                    <a:pt x="76700" y="45134"/>
                    <a:pt x="76259" y="42364"/>
                    <a:pt x="75671" y="39644"/>
                  </a:cubicBezTo>
                  <a:cubicBezTo>
                    <a:pt x="75524" y="38713"/>
                    <a:pt x="75377" y="37782"/>
                    <a:pt x="75254" y="36826"/>
                  </a:cubicBezTo>
                  <a:cubicBezTo>
                    <a:pt x="74715" y="32758"/>
                    <a:pt x="74641" y="28714"/>
                    <a:pt x="76210" y="26754"/>
                  </a:cubicBezTo>
                  <a:cubicBezTo>
                    <a:pt x="78661" y="23568"/>
                    <a:pt x="82116" y="21314"/>
                    <a:pt x="86013" y="20309"/>
                  </a:cubicBezTo>
                  <a:cubicBezTo>
                    <a:pt x="89468" y="19427"/>
                    <a:pt x="92556" y="17442"/>
                    <a:pt x="94785" y="14648"/>
                  </a:cubicBezTo>
                  <a:cubicBezTo>
                    <a:pt x="96281" y="12075"/>
                    <a:pt x="91894" y="7933"/>
                    <a:pt x="87262" y="7933"/>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6" name="Freeform: Shape 1785">
              <a:extLst>
                <a:ext uri="{FF2B5EF4-FFF2-40B4-BE49-F238E27FC236}">
                  <a16:creationId xmlns:a16="http://schemas.microsoft.com/office/drawing/2014/main" xmlns="" id="{13D0AF8E-38B1-B670-8041-AFD0819982EF}"/>
                </a:ext>
              </a:extLst>
            </p:cNvPr>
            <p:cNvSpPr/>
            <p:nvPr/>
          </p:nvSpPr>
          <p:spPr>
            <a:xfrm>
              <a:off x="6824251" y="4614622"/>
              <a:ext cx="40835" cy="146375"/>
            </a:xfrm>
            <a:custGeom>
              <a:avLst/>
              <a:gdLst>
                <a:gd name="connsiteX0" fmla="*/ 37259 w 40835"/>
                <a:gd name="connsiteY0" fmla="*/ 131510 h 146375"/>
                <a:gd name="connsiteX1" fmla="*/ 30618 w 40835"/>
                <a:gd name="connsiteY1" fmla="*/ 126903 h 146375"/>
                <a:gd name="connsiteX2" fmla="*/ 17654 w 40835"/>
                <a:gd name="connsiteY2" fmla="*/ 116292 h 146375"/>
                <a:gd name="connsiteX3" fmla="*/ 18904 w 40835"/>
                <a:gd name="connsiteY3" fmla="*/ 110361 h 146375"/>
                <a:gd name="connsiteX4" fmla="*/ 21772 w 40835"/>
                <a:gd name="connsiteY4" fmla="*/ 97202 h 146375"/>
                <a:gd name="connsiteX5" fmla="*/ 23854 w 40835"/>
                <a:gd name="connsiteY5" fmla="*/ 71936 h 146375"/>
                <a:gd name="connsiteX6" fmla="*/ 27971 w 40835"/>
                <a:gd name="connsiteY6" fmla="*/ 62893 h 146375"/>
                <a:gd name="connsiteX7" fmla="*/ 27359 w 40835"/>
                <a:gd name="connsiteY7" fmla="*/ 58972 h 146375"/>
                <a:gd name="connsiteX8" fmla="*/ 27065 w 40835"/>
                <a:gd name="connsiteY8" fmla="*/ 59144 h 146375"/>
                <a:gd name="connsiteX9" fmla="*/ 27359 w 40835"/>
                <a:gd name="connsiteY9" fmla="*/ 58972 h 146375"/>
                <a:gd name="connsiteX10" fmla="*/ 20497 w 40835"/>
                <a:gd name="connsiteY10" fmla="*/ 49758 h 146375"/>
                <a:gd name="connsiteX11" fmla="*/ 14297 w 40835"/>
                <a:gd name="connsiteY11" fmla="*/ 27702 h 146375"/>
                <a:gd name="connsiteX12" fmla="*/ 10180 w 40835"/>
                <a:gd name="connsiteY12" fmla="*/ 6308 h 146375"/>
                <a:gd name="connsiteX13" fmla="*/ 378 w 40835"/>
                <a:gd name="connsiteY13" fmla="*/ 4740 h 146375"/>
                <a:gd name="connsiteX14" fmla="*/ 5524 w 40835"/>
                <a:gd name="connsiteY14" fmla="*/ 14028 h 146375"/>
                <a:gd name="connsiteX15" fmla="*/ 5794 w 40835"/>
                <a:gd name="connsiteY15" fmla="*/ 31182 h 146375"/>
                <a:gd name="connsiteX16" fmla="*/ 6823 w 40835"/>
                <a:gd name="connsiteY16" fmla="*/ 43043 h 146375"/>
                <a:gd name="connsiteX17" fmla="*/ 9396 w 40835"/>
                <a:gd name="connsiteY17" fmla="*/ 54659 h 146375"/>
                <a:gd name="connsiteX18" fmla="*/ 6038 w 40835"/>
                <a:gd name="connsiteY18" fmla="*/ 63677 h 146375"/>
                <a:gd name="connsiteX19" fmla="*/ 4764 w 40835"/>
                <a:gd name="connsiteY19" fmla="*/ 72965 h 146375"/>
                <a:gd name="connsiteX20" fmla="*/ 1676 w 40835"/>
                <a:gd name="connsiteY20" fmla="*/ 83797 h 146375"/>
                <a:gd name="connsiteX21" fmla="*/ 7068 w 40835"/>
                <a:gd name="connsiteY21" fmla="*/ 94114 h 146375"/>
                <a:gd name="connsiteX22" fmla="*/ 11454 w 40835"/>
                <a:gd name="connsiteY22" fmla="*/ 111121 h 146375"/>
                <a:gd name="connsiteX23" fmla="*/ 17924 w 40835"/>
                <a:gd name="connsiteY23" fmla="*/ 123521 h 146375"/>
                <a:gd name="connsiteX24" fmla="*/ 20375 w 40835"/>
                <a:gd name="connsiteY24" fmla="*/ 145430 h 146375"/>
                <a:gd name="connsiteX25" fmla="*/ 30422 w 40835"/>
                <a:gd name="connsiteY25" fmla="*/ 142979 h 146375"/>
                <a:gd name="connsiteX26" fmla="*/ 39980 w 40835"/>
                <a:gd name="connsiteY26" fmla="*/ 141436 h 146375"/>
                <a:gd name="connsiteX27" fmla="*/ 40323 w 40835"/>
                <a:gd name="connsiteY27" fmla="*/ 139622 h 146375"/>
                <a:gd name="connsiteX28" fmla="*/ 37259 w 40835"/>
                <a:gd name="connsiteY28" fmla="*/ 131510 h 14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835" h="146375">
                  <a:moveTo>
                    <a:pt x="37259" y="131510"/>
                  </a:moveTo>
                  <a:cubicBezTo>
                    <a:pt x="35275" y="129672"/>
                    <a:pt x="33044" y="128104"/>
                    <a:pt x="30618" y="126903"/>
                  </a:cubicBezTo>
                  <a:cubicBezTo>
                    <a:pt x="24860" y="123718"/>
                    <a:pt x="18193" y="120728"/>
                    <a:pt x="17654" y="116292"/>
                  </a:cubicBezTo>
                  <a:cubicBezTo>
                    <a:pt x="17459" y="114233"/>
                    <a:pt x="17900" y="112175"/>
                    <a:pt x="18904" y="110361"/>
                  </a:cubicBezTo>
                  <a:cubicBezTo>
                    <a:pt x="20522" y="106906"/>
                    <a:pt x="22948" y="103426"/>
                    <a:pt x="21772" y="97202"/>
                  </a:cubicBezTo>
                  <a:cubicBezTo>
                    <a:pt x="19983" y="87669"/>
                    <a:pt x="19713" y="75024"/>
                    <a:pt x="23854" y="71936"/>
                  </a:cubicBezTo>
                  <a:cubicBezTo>
                    <a:pt x="27996" y="68848"/>
                    <a:pt x="27971" y="68823"/>
                    <a:pt x="27971" y="62893"/>
                  </a:cubicBezTo>
                  <a:cubicBezTo>
                    <a:pt x="27996" y="61570"/>
                    <a:pt x="27800" y="60222"/>
                    <a:pt x="27359" y="58972"/>
                  </a:cubicBezTo>
                  <a:lnTo>
                    <a:pt x="27065" y="59144"/>
                  </a:lnTo>
                  <a:lnTo>
                    <a:pt x="27359" y="58972"/>
                  </a:lnTo>
                  <a:cubicBezTo>
                    <a:pt x="26305" y="55958"/>
                    <a:pt x="23879" y="54071"/>
                    <a:pt x="20497" y="49758"/>
                  </a:cubicBezTo>
                  <a:cubicBezTo>
                    <a:pt x="15841" y="43827"/>
                    <a:pt x="14812" y="36084"/>
                    <a:pt x="14297" y="27702"/>
                  </a:cubicBezTo>
                  <a:cubicBezTo>
                    <a:pt x="13783" y="19321"/>
                    <a:pt x="12508" y="10695"/>
                    <a:pt x="10180" y="6308"/>
                  </a:cubicBezTo>
                  <a:cubicBezTo>
                    <a:pt x="7852" y="1921"/>
                    <a:pt x="-2710" y="-6607"/>
                    <a:pt x="378" y="4740"/>
                  </a:cubicBezTo>
                  <a:cubicBezTo>
                    <a:pt x="378" y="4740"/>
                    <a:pt x="3220" y="9396"/>
                    <a:pt x="5524" y="14028"/>
                  </a:cubicBezTo>
                  <a:cubicBezTo>
                    <a:pt x="7827" y="18659"/>
                    <a:pt x="6308" y="23585"/>
                    <a:pt x="5794" y="31182"/>
                  </a:cubicBezTo>
                  <a:cubicBezTo>
                    <a:pt x="5279" y="38779"/>
                    <a:pt x="5009" y="40715"/>
                    <a:pt x="6823" y="43043"/>
                  </a:cubicBezTo>
                  <a:cubicBezTo>
                    <a:pt x="8832" y="46572"/>
                    <a:pt x="9714" y="50615"/>
                    <a:pt x="9396" y="54659"/>
                  </a:cubicBezTo>
                  <a:cubicBezTo>
                    <a:pt x="9151" y="58531"/>
                    <a:pt x="8882" y="60834"/>
                    <a:pt x="6038" y="63677"/>
                  </a:cubicBezTo>
                  <a:cubicBezTo>
                    <a:pt x="3196" y="66520"/>
                    <a:pt x="8636" y="71667"/>
                    <a:pt x="4764" y="72965"/>
                  </a:cubicBezTo>
                  <a:cubicBezTo>
                    <a:pt x="893" y="74264"/>
                    <a:pt x="-406" y="81738"/>
                    <a:pt x="1676" y="83797"/>
                  </a:cubicBezTo>
                  <a:cubicBezTo>
                    <a:pt x="4421" y="86639"/>
                    <a:pt x="6308" y="90217"/>
                    <a:pt x="7068" y="94114"/>
                  </a:cubicBezTo>
                  <a:cubicBezTo>
                    <a:pt x="7607" y="97986"/>
                    <a:pt x="8122" y="106490"/>
                    <a:pt x="11454" y="111121"/>
                  </a:cubicBezTo>
                  <a:cubicBezTo>
                    <a:pt x="14787" y="115753"/>
                    <a:pt x="17140" y="118081"/>
                    <a:pt x="17924" y="123521"/>
                  </a:cubicBezTo>
                  <a:cubicBezTo>
                    <a:pt x="18709" y="128962"/>
                    <a:pt x="15082" y="144915"/>
                    <a:pt x="20375" y="145430"/>
                  </a:cubicBezTo>
                  <a:cubicBezTo>
                    <a:pt x="25668" y="145944"/>
                    <a:pt x="25791" y="140798"/>
                    <a:pt x="30422" y="142979"/>
                  </a:cubicBezTo>
                  <a:cubicBezTo>
                    <a:pt x="35054" y="145161"/>
                    <a:pt x="39710" y="144278"/>
                    <a:pt x="39980" y="141436"/>
                  </a:cubicBezTo>
                  <a:cubicBezTo>
                    <a:pt x="40053" y="140823"/>
                    <a:pt x="40151" y="140210"/>
                    <a:pt x="40323" y="139622"/>
                  </a:cubicBezTo>
                  <a:cubicBezTo>
                    <a:pt x="40911" y="137612"/>
                    <a:pt x="41131" y="135701"/>
                    <a:pt x="37259" y="131510"/>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7" name="Freeform: Shape 1786">
              <a:extLst>
                <a:ext uri="{FF2B5EF4-FFF2-40B4-BE49-F238E27FC236}">
                  <a16:creationId xmlns:a16="http://schemas.microsoft.com/office/drawing/2014/main" xmlns="" id="{D1EBA169-9B2D-885E-FC46-744350058C18}"/>
                </a:ext>
              </a:extLst>
            </p:cNvPr>
            <p:cNvSpPr/>
            <p:nvPr/>
          </p:nvSpPr>
          <p:spPr>
            <a:xfrm>
              <a:off x="6665861" y="4419544"/>
              <a:ext cx="61440" cy="145446"/>
            </a:xfrm>
            <a:custGeom>
              <a:avLst/>
              <a:gdLst>
                <a:gd name="connsiteX0" fmla="*/ 61184 w 61440"/>
                <a:gd name="connsiteY0" fmla="*/ 142106 h 145446"/>
                <a:gd name="connsiteX1" fmla="*/ 54617 w 61440"/>
                <a:gd name="connsiteY1" fmla="*/ 129632 h 145446"/>
                <a:gd name="connsiteX2" fmla="*/ 42143 w 61440"/>
                <a:gd name="connsiteY2" fmla="*/ 111227 h 145446"/>
                <a:gd name="connsiteX3" fmla="*/ 37879 w 61440"/>
                <a:gd name="connsiteY3" fmla="*/ 91843 h 145446"/>
                <a:gd name="connsiteX4" fmla="*/ 22759 w 61440"/>
                <a:gd name="connsiteY4" fmla="*/ 79027 h 145446"/>
                <a:gd name="connsiteX5" fmla="*/ 18494 w 61440"/>
                <a:gd name="connsiteY5" fmla="*/ 59422 h 145446"/>
                <a:gd name="connsiteX6" fmla="*/ 19793 w 61440"/>
                <a:gd name="connsiteY6" fmla="*/ 36435 h 145446"/>
                <a:gd name="connsiteX7" fmla="*/ 20455 w 61440"/>
                <a:gd name="connsiteY7" fmla="*/ 22638 h 145446"/>
                <a:gd name="connsiteX8" fmla="*/ 16828 w 61440"/>
                <a:gd name="connsiteY8" fmla="*/ 16903 h 145446"/>
                <a:gd name="connsiteX9" fmla="*/ 14867 w 61440"/>
                <a:gd name="connsiteY9" fmla="*/ 11463 h 145446"/>
                <a:gd name="connsiteX10" fmla="*/ 8961 w 61440"/>
                <a:gd name="connsiteY10" fmla="*/ 2592 h 145446"/>
                <a:gd name="connsiteX11" fmla="*/ 2394 w 61440"/>
                <a:gd name="connsiteY11" fmla="*/ 3254 h 145446"/>
                <a:gd name="connsiteX12" fmla="*/ 2394 w 61440"/>
                <a:gd name="connsiteY12" fmla="*/ 6342 h 145446"/>
                <a:gd name="connsiteX13" fmla="*/ 2394 w 61440"/>
                <a:gd name="connsiteY13" fmla="*/ 6342 h 145446"/>
                <a:gd name="connsiteX14" fmla="*/ 1977 w 61440"/>
                <a:gd name="connsiteY14" fmla="*/ 25946 h 145446"/>
                <a:gd name="connsiteX15" fmla="*/ 2320 w 61440"/>
                <a:gd name="connsiteY15" fmla="*/ 44669 h 145446"/>
                <a:gd name="connsiteX16" fmla="*/ 5604 w 61440"/>
                <a:gd name="connsiteY16" fmla="*/ 57804 h 145446"/>
                <a:gd name="connsiteX17" fmla="*/ 1316 w 61440"/>
                <a:gd name="connsiteY17" fmla="*/ 73905 h 145446"/>
                <a:gd name="connsiteX18" fmla="*/ 14794 w 61440"/>
                <a:gd name="connsiteY18" fmla="*/ 93510 h 145446"/>
                <a:gd name="connsiteX19" fmla="*/ 22685 w 61440"/>
                <a:gd name="connsiteY19" fmla="*/ 103705 h 145446"/>
                <a:gd name="connsiteX20" fmla="*/ 32488 w 61440"/>
                <a:gd name="connsiteY20" fmla="*/ 117158 h 145446"/>
                <a:gd name="connsiteX21" fmla="*/ 40379 w 61440"/>
                <a:gd name="connsiteY21" fmla="*/ 136886 h 145446"/>
                <a:gd name="connsiteX22" fmla="*/ 51847 w 61440"/>
                <a:gd name="connsiteY22" fmla="*/ 140194 h 145446"/>
                <a:gd name="connsiteX23" fmla="*/ 52779 w 61440"/>
                <a:gd name="connsiteY23" fmla="*/ 140611 h 145446"/>
                <a:gd name="connsiteX24" fmla="*/ 52779 w 61440"/>
                <a:gd name="connsiteY24" fmla="*/ 140611 h 145446"/>
                <a:gd name="connsiteX25" fmla="*/ 52779 w 61440"/>
                <a:gd name="connsiteY25" fmla="*/ 140611 h 145446"/>
                <a:gd name="connsiteX26" fmla="*/ 53171 w 61440"/>
                <a:gd name="connsiteY26" fmla="*/ 140831 h 145446"/>
                <a:gd name="connsiteX27" fmla="*/ 54984 w 61440"/>
                <a:gd name="connsiteY27" fmla="*/ 142375 h 145446"/>
                <a:gd name="connsiteX28" fmla="*/ 61184 w 61440"/>
                <a:gd name="connsiteY28" fmla="*/ 142106 h 145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1440" h="145446">
                  <a:moveTo>
                    <a:pt x="61184" y="142106"/>
                  </a:moveTo>
                  <a:cubicBezTo>
                    <a:pt x="59665" y="137621"/>
                    <a:pt x="57459" y="133430"/>
                    <a:pt x="54617" y="129632"/>
                  </a:cubicBezTo>
                  <a:cubicBezTo>
                    <a:pt x="51014" y="124730"/>
                    <a:pt x="42143" y="118457"/>
                    <a:pt x="42143" y="111227"/>
                  </a:cubicBezTo>
                  <a:cubicBezTo>
                    <a:pt x="42143" y="103998"/>
                    <a:pt x="44104" y="97749"/>
                    <a:pt x="37879" y="91843"/>
                  </a:cubicBezTo>
                  <a:cubicBezTo>
                    <a:pt x="31654" y="85938"/>
                    <a:pt x="24400" y="87898"/>
                    <a:pt x="22759" y="79027"/>
                  </a:cubicBezTo>
                  <a:cubicBezTo>
                    <a:pt x="18494" y="65230"/>
                    <a:pt x="18494" y="67214"/>
                    <a:pt x="18494" y="59422"/>
                  </a:cubicBezTo>
                  <a:cubicBezTo>
                    <a:pt x="18494" y="51629"/>
                    <a:pt x="14206" y="44326"/>
                    <a:pt x="19793" y="36435"/>
                  </a:cubicBezTo>
                  <a:cubicBezTo>
                    <a:pt x="19793" y="36435"/>
                    <a:pt x="23739" y="28225"/>
                    <a:pt x="20455" y="22638"/>
                  </a:cubicBezTo>
                  <a:cubicBezTo>
                    <a:pt x="18911" y="19991"/>
                    <a:pt x="17710" y="18374"/>
                    <a:pt x="16828" y="16903"/>
                  </a:cubicBezTo>
                  <a:cubicBezTo>
                    <a:pt x="15774" y="15261"/>
                    <a:pt x="15088" y="13399"/>
                    <a:pt x="14867" y="11463"/>
                  </a:cubicBezTo>
                  <a:cubicBezTo>
                    <a:pt x="14206" y="6856"/>
                    <a:pt x="12907" y="7518"/>
                    <a:pt x="8961" y="2592"/>
                  </a:cubicBezTo>
                  <a:cubicBezTo>
                    <a:pt x="5016" y="-2334"/>
                    <a:pt x="2051" y="-2015"/>
                    <a:pt x="2394" y="3254"/>
                  </a:cubicBezTo>
                  <a:cubicBezTo>
                    <a:pt x="2394" y="4087"/>
                    <a:pt x="2394" y="5141"/>
                    <a:pt x="2394" y="6342"/>
                  </a:cubicBezTo>
                  <a:lnTo>
                    <a:pt x="2394" y="6342"/>
                  </a:lnTo>
                  <a:cubicBezTo>
                    <a:pt x="2394" y="12713"/>
                    <a:pt x="1977" y="23128"/>
                    <a:pt x="1977" y="25946"/>
                  </a:cubicBezTo>
                  <a:cubicBezTo>
                    <a:pt x="1977" y="29230"/>
                    <a:pt x="-1306" y="40380"/>
                    <a:pt x="2320" y="44669"/>
                  </a:cubicBezTo>
                  <a:cubicBezTo>
                    <a:pt x="5947" y="48957"/>
                    <a:pt x="9207" y="54839"/>
                    <a:pt x="5604" y="57804"/>
                  </a:cubicBezTo>
                  <a:cubicBezTo>
                    <a:pt x="2001" y="60770"/>
                    <a:pt x="-2605" y="66675"/>
                    <a:pt x="1316" y="73905"/>
                  </a:cubicBezTo>
                  <a:cubicBezTo>
                    <a:pt x="5236" y="81134"/>
                    <a:pt x="13814" y="88608"/>
                    <a:pt x="14794" y="93510"/>
                  </a:cubicBezTo>
                  <a:cubicBezTo>
                    <a:pt x="15921" y="97847"/>
                    <a:pt x="18764" y="101523"/>
                    <a:pt x="22685" y="103705"/>
                  </a:cubicBezTo>
                  <a:cubicBezTo>
                    <a:pt x="27317" y="107012"/>
                    <a:pt x="30747" y="111743"/>
                    <a:pt x="32488" y="117158"/>
                  </a:cubicBezTo>
                  <a:cubicBezTo>
                    <a:pt x="34129" y="123089"/>
                    <a:pt x="35771" y="134582"/>
                    <a:pt x="40379" y="136886"/>
                  </a:cubicBezTo>
                  <a:cubicBezTo>
                    <a:pt x="43662" y="138528"/>
                    <a:pt x="48441" y="138846"/>
                    <a:pt x="51847" y="140194"/>
                  </a:cubicBezTo>
                  <a:lnTo>
                    <a:pt x="52779" y="140611"/>
                  </a:lnTo>
                  <a:lnTo>
                    <a:pt x="52779" y="140611"/>
                  </a:lnTo>
                  <a:lnTo>
                    <a:pt x="52779" y="140611"/>
                  </a:lnTo>
                  <a:cubicBezTo>
                    <a:pt x="52925" y="140684"/>
                    <a:pt x="53048" y="140758"/>
                    <a:pt x="53171" y="140831"/>
                  </a:cubicBezTo>
                  <a:cubicBezTo>
                    <a:pt x="53881" y="141224"/>
                    <a:pt x="54494" y="141738"/>
                    <a:pt x="54984" y="142375"/>
                  </a:cubicBezTo>
                  <a:cubicBezTo>
                    <a:pt x="57900" y="146051"/>
                    <a:pt x="61846" y="144409"/>
                    <a:pt x="61184" y="142106"/>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8" name="Freeform: Shape 1787">
              <a:extLst>
                <a:ext uri="{FF2B5EF4-FFF2-40B4-BE49-F238E27FC236}">
                  <a16:creationId xmlns:a16="http://schemas.microsoft.com/office/drawing/2014/main" xmlns="" id="{EDAFABAF-B686-6771-FE6F-792A324FB14D}"/>
                </a:ext>
              </a:extLst>
            </p:cNvPr>
            <p:cNvSpPr/>
            <p:nvPr/>
          </p:nvSpPr>
          <p:spPr>
            <a:xfrm>
              <a:off x="7624542" y="2633898"/>
              <a:ext cx="97350" cy="108788"/>
            </a:xfrm>
            <a:custGeom>
              <a:avLst/>
              <a:gdLst>
                <a:gd name="connsiteX0" fmla="*/ 92382 w 97350"/>
                <a:gd name="connsiteY0" fmla="*/ 6247 h 108788"/>
                <a:gd name="connsiteX1" fmla="*/ 73928 w 97350"/>
                <a:gd name="connsiteY1" fmla="*/ -370 h 108788"/>
                <a:gd name="connsiteX2" fmla="*/ 61675 w 97350"/>
                <a:gd name="connsiteY2" fmla="*/ 5781 h 108788"/>
                <a:gd name="connsiteX3" fmla="*/ 78830 w 97350"/>
                <a:gd name="connsiteY3" fmla="*/ 13819 h 108788"/>
                <a:gd name="connsiteX4" fmla="*/ 75522 w 97350"/>
                <a:gd name="connsiteY4" fmla="*/ 20926 h 108788"/>
                <a:gd name="connsiteX5" fmla="*/ 56112 w 97350"/>
                <a:gd name="connsiteY5" fmla="*/ 18083 h 108788"/>
                <a:gd name="connsiteX6" fmla="*/ 44766 w 97350"/>
                <a:gd name="connsiteY6" fmla="*/ 16662 h 108788"/>
                <a:gd name="connsiteX7" fmla="*/ 40502 w 97350"/>
                <a:gd name="connsiteY7" fmla="*/ 35115 h 108788"/>
                <a:gd name="connsiteX8" fmla="*/ 32464 w 97350"/>
                <a:gd name="connsiteY8" fmla="*/ 32665 h 108788"/>
                <a:gd name="connsiteX9" fmla="*/ 23936 w 97350"/>
                <a:gd name="connsiteY9" fmla="*/ 26514 h 108788"/>
                <a:gd name="connsiteX10" fmla="*/ 13545 w 97350"/>
                <a:gd name="connsiteY10" fmla="*/ 37394 h 108788"/>
                <a:gd name="connsiteX11" fmla="*/ 11095 w 97350"/>
                <a:gd name="connsiteY11" fmla="*/ 44942 h 108788"/>
                <a:gd name="connsiteX12" fmla="*/ 6536 w 97350"/>
                <a:gd name="connsiteY12" fmla="*/ 56779 h 108788"/>
                <a:gd name="connsiteX13" fmla="*/ 851 w 97350"/>
                <a:gd name="connsiteY13" fmla="*/ 70037 h 108788"/>
                <a:gd name="connsiteX14" fmla="*/ 2762 w 97350"/>
                <a:gd name="connsiteY14" fmla="*/ 95572 h 108788"/>
                <a:gd name="connsiteX15" fmla="*/ 24524 w 97350"/>
                <a:gd name="connsiteY15" fmla="*/ 106453 h 108788"/>
                <a:gd name="connsiteX16" fmla="*/ 54323 w 97350"/>
                <a:gd name="connsiteY16" fmla="*/ 105031 h 108788"/>
                <a:gd name="connsiteX17" fmla="*/ 68513 w 97350"/>
                <a:gd name="connsiteY17" fmla="*/ 96993 h 108788"/>
                <a:gd name="connsiteX18" fmla="*/ 77506 w 97350"/>
                <a:gd name="connsiteY18" fmla="*/ 82681 h 108788"/>
                <a:gd name="connsiteX19" fmla="*/ 81280 w 97350"/>
                <a:gd name="connsiteY19" fmla="*/ 79961 h 108788"/>
                <a:gd name="connsiteX20" fmla="*/ 86500 w 97350"/>
                <a:gd name="connsiteY20" fmla="*/ 73810 h 108788"/>
                <a:gd name="connsiteX21" fmla="*/ 82702 w 97350"/>
                <a:gd name="connsiteY21" fmla="*/ 62464 h 108788"/>
                <a:gd name="connsiteX22" fmla="*/ 79393 w 97350"/>
                <a:gd name="connsiteY22" fmla="*/ 50211 h 108788"/>
                <a:gd name="connsiteX23" fmla="*/ 76551 w 97350"/>
                <a:gd name="connsiteY23" fmla="*/ 35507 h 108788"/>
                <a:gd name="connsiteX24" fmla="*/ 83167 w 97350"/>
                <a:gd name="connsiteY24" fmla="*/ 20387 h 108788"/>
                <a:gd name="connsiteX25" fmla="*/ 92651 w 97350"/>
                <a:gd name="connsiteY25" fmla="*/ 15167 h 108788"/>
                <a:gd name="connsiteX26" fmla="*/ 92382 w 97350"/>
                <a:gd name="connsiteY26" fmla="*/ 6247 h 10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7350" h="108788">
                  <a:moveTo>
                    <a:pt x="92382" y="6247"/>
                  </a:moveTo>
                  <a:cubicBezTo>
                    <a:pt x="84809" y="3429"/>
                    <a:pt x="80129" y="1517"/>
                    <a:pt x="73928" y="-370"/>
                  </a:cubicBezTo>
                  <a:cubicBezTo>
                    <a:pt x="67728" y="-2257"/>
                    <a:pt x="53098" y="1052"/>
                    <a:pt x="61675" y="5781"/>
                  </a:cubicBezTo>
                  <a:cubicBezTo>
                    <a:pt x="70252" y="10511"/>
                    <a:pt x="77286" y="11932"/>
                    <a:pt x="78830" y="13819"/>
                  </a:cubicBezTo>
                  <a:cubicBezTo>
                    <a:pt x="80374" y="15706"/>
                    <a:pt x="80717" y="20926"/>
                    <a:pt x="75522" y="20926"/>
                  </a:cubicBezTo>
                  <a:cubicBezTo>
                    <a:pt x="70326" y="20926"/>
                    <a:pt x="63685" y="24234"/>
                    <a:pt x="56112" y="18083"/>
                  </a:cubicBezTo>
                  <a:cubicBezTo>
                    <a:pt x="56112" y="18083"/>
                    <a:pt x="48074" y="10045"/>
                    <a:pt x="44766" y="16662"/>
                  </a:cubicBezTo>
                  <a:cubicBezTo>
                    <a:pt x="41458" y="23279"/>
                    <a:pt x="46187" y="33228"/>
                    <a:pt x="40502" y="35115"/>
                  </a:cubicBezTo>
                  <a:cubicBezTo>
                    <a:pt x="34817" y="37002"/>
                    <a:pt x="34351" y="36536"/>
                    <a:pt x="32464" y="32665"/>
                  </a:cubicBezTo>
                  <a:cubicBezTo>
                    <a:pt x="30577" y="28792"/>
                    <a:pt x="28666" y="26514"/>
                    <a:pt x="23936" y="26514"/>
                  </a:cubicBezTo>
                  <a:cubicBezTo>
                    <a:pt x="19206" y="26514"/>
                    <a:pt x="15898" y="32174"/>
                    <a:pt x="13545" y="37394"/>
                  </a:cubicBezTo>
                  <a:cubicBezTo>
                    <a:pt x="12565" y="39845"/>
                    <a:pt x="11732" y="42369"/>
                    <a:pt x="11095" y="44942"/>
                  </a:cubicBezTo>
                  <a:cubicBezTo>
                    <a:pt x="9722" y="49672"/>
                    <a:pt x="8301" y="54745"/>
                    <a:pt x="6536" y="56779"/>
                  </a:cubicBezTo>
                  <a:cubicBezTo>
                    <a:pt x="3694" y="60087"/>
                    <a:pt x="851" y="58200"/>
                    <a:pt x="851" y="70037"/>
                  </a:cubicBezTo>
                  <a:cubicBezTo>
                    <a:pt x="851" y="81873"/>
                    <a:pt x="-2457" y="91798"/>
                    <a:pt x="2762" y="95572"/>
                  </a:cubicBezTo>
                  <a:cubicBezTo>
                    <a:pt x="7982" y="99346"/>
                    <a:pt x="12565" y="105521"/>
                    <a:pt x="24524" y="106453"/>
                  </a:cubicBezTo>
                  <a:cubicBezTo>
                    <a:pt x="36483" y="107384"/>
                    <a:pt x="49030" y="109761"/>
                    <a:pt x="54323" y="105031"/>
                  </a:cubicBezTo>
                  <a:cubicBezTo>
                    <a:pt x="59617" y="100302"/>
                    <a:pt x="67091" y="102213"/>
                    <a:pt x="68513" y="96993"/>
                  </a:cubicBezTo>
                  <a:cubicBezTo>
                    <a:pt x="70424" y="91626"/>
                    <a:pt x="73512" y="86750"/>
                    <a:pt x="77506" y="82681"/>
                  </a:cubicBezTo>
                  <a:cubicBezTo>
                    <a:pt x="78585" y="81554"/>
                    <a:pt x="79859" y="80623"/>
                    <a:pt x="81280" y="79961"/>
                  </a:cubicBezTo>
                  <a:cubicBezTo>
                    <a:pt x="86010" y="78074"/>
                    <a:pt x="86500" y="79496"/>
                    <a:pt x="86500" y="73810"/>
                  </a:cubicBezTo>
                  <a:cubicBezTo>
                    <a:pt x="86500" y="68125"/>
                    <a:pt x="82702" y="70037"/>
                    <a:pt x="82702" y="62464"/>
                  </a:cubicBezTo>
                  <a:cubicBezTo>
                    <a:pt x="82702" y="54892"/>
                    <a:pt x="84123" y="52049"/>
                    <a:pt x="79393" y="50211"/>
                  </a:cubicBezTo>
                  <a:cubicBezTo>
                    <a:pt x="74664" y="48373"/>
                    <a:pt x="72777" y="41217"/>
                    <a:pt x="76551" y="35507"/>
                  </a:cubicBezTo>
                  <a:cubicBezTo>
                    <a:pt x="80325" y="29797"/>
                    <a:pt x="77972" y="21808"/>
                    <a:pt x="83167" y="20387"/>
                  </a:cubicBezTo>
                  <a:cubicBezTo>
                    <a:pt x="88363" y="18965"/>
                    <a:pt x="87897" y="18965"/>
                    <a:pt x="92651" y="15167"/>
                  </a:cubicBezTo>
                  <a:cubicBezTo>
                    <a:pt x="97405" y="11369"/>
                    <a:pt x="99930" y="9090"/>
                    <a:pt x="92382" y="6247"/>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89" name="Freeform: Shape 1788">
              <a:extLst>
                <a:ext uri="{FF2B5EF4-FFF2-40B4-BE49-F238E27FC236}">
                  <a16:creationId xmlns:a16="http://schemas.microsoft.com/office/drawing/2014/main" xmlns="" id="{32BF87CD-F53D-BF49-4892-0D58F83A7AF4}"/>
                </a:ext>
              </a:extLst>
            </p:cNvPr>
            <p:cNvSpPr/>
            <p:nvPr/>
          </p:nvSpPr>
          <p:spPr>
            <a:xfrm>
              <a:off x="7243807" y="2615371"/>
              <a:ext cx="239437" cy="415149"/>
            </a:xfrm>
            <a:custGeom>
              <a:avLst/>
              <a:gdLst>
                <a:gd name="connsiteX0" fmla="*/ 62908 w 239437"/>
                <a:gd name="connsiteY0" fmla="*/ 209158 h 415149"/>
                <a:gd name="connsiteX1" fmla="*/ 63177 w 239437"/>
                <a:gd name="connsiteY1" fmla="*/ 209648 h 415149"/>
                <a:gd name="connsiteX2" fmla="*/ 63692 w 239437"/>
                <a:gd name="connsiteY2" fmla="*/ 210555 h 415149"/>
                <a:gd name="connsiteX3" fmla="*/ 64133 w 239437"/>
                <a:gd name="connsiteY3" fmla="*/ 211388 h 415149"/>
                <a:gd name="connsiteX4" fmla="*/ 64623 w 239437"/>
                <a:gd name="connsiteY4" fmla="*/ 212368 h 415149"/>
                <a:gd name="connsiteX5" fmla="*/ 65138 w 239437"/>
                <a:gd name="connsiteY5" fmla="*/ 213324 h 415149"/>
                <a:gd name="connsiteX6" fmla="*/ 65456 w 239437"/>
                <a:gd name="connsiteY6" fmla="*/ 213912 h 415149"/>
                <a:gd name="connsiteX7" fmla="*/ 66020 w 239437"/>
                <a:gd name="connsiteY7" fmla="*/ 214745 h 415149"/>
                <a:gd name="connsiteX8" fmla="*/ 66412 w 239437"/>
                <a:gd name="connsiteY8" fmla="*/ 215284 h 415149"/>
                <a:gd name="connsiteX9" fmla="*/ 67172 w 239437"/>
                <a:gd name="connsiteY9" fmla="*/ 216068 h 415149"/>
                <a:gd name="connsiteX10" fmla="*/ 67589 w 239437"/>
                <a:gd name="connsiteY10" fmla="*/ 216436 h 415149"/>
                <a:gd name="connsiteX11" fmla="*/ 69035 w 239437"/>
                <a:gd name="connsiteY11" fmla="*/ 217343 h 415149"/>
                <a:gd name="connsiteX12" fmla="*/ 78837 w 239437"/>
                <a:gd name="connsiteY12" fmla="*/ 231262 h 415149"/>
                <a:gd name="connsiteX13" fmla="*/ 87095 w 239437"/>
                <a:gd name="connsiteY13" fmla="*/ 246750 h 415149"/>
                <a:gd name="connsiteX14" fmla="*/ 99471 w 239437"/>
                <a:gd name="connsiteY14" fmla="*/ 259641 h 415149"/>
                <a:gd name="connsiteX15" fmla="*/ 99986 w 239437"/>
                <a:gd name="connsiteY15" fmla="*/ 276795 h 415149"/>
                <a:gd name="connsiteX16" fmla="*/ 88124 w 239437"/>
                <a:gd name="connsiteY16" fmla="*/ 292773 h 415149"/>
                <a:gd name="connsiteX17" fmla="*/ 82439 w 239437"/>
                <a:gd name="connsiteY17" fmla="*/ 311863 h 415149"/>
                <a:gd name="connsiteX18" fmla="*/ 73691 w 239437"/>
                <a:gd name="connsiteY18" fmla="*/ 322695 h 415149"/>
                <a:gd name="connsiteX19" fmla="*/ 69549 w 239437"/>
                <a:gd name="connsiteY19" fmla="*/ 336615 h 415149"/>
                <a:gd name="connsiteX20" fmla="*/ 72808 w 239437"/>
                <a:gd name="connsiteY20" fmla="*/ 345044 h 415149"/>
                <a:gd name="connsiteX21" fmla="*/ 74205 w 239437"/>
                <a:gd name="connsiteY21" fmla="*/ 353646 h 415149"/>
                <a:gd name="connsiteX22" fmla="*/ 82954 w 239437"/>
                <a:gd name="connsiteY22" fmla="*/ 373766 h 415149"/>
                <a:gd name="connsiteX23" fmla="*/ 100500 w 239437"/>
                <a:gd name="connsiteY23" fmla="*/ 377883 h 415149"/>
                <a:gd name="connsiteX24" fmla="*/ 116503 w 239437"/>
                <a:gd name="connsiteY24" fmla="*/ 385235 h 415149"/>
                <a:gd name="connsiteX25" fmla="*/ 139710 w 239437"/>
                <a:gd name="connsiteY25" fmla="*/ 404325 h 415149"/>
                <a:gd name="connsiteX26" fmla="*/ 160859 w 239437"/>
                <a:gd name="connsiteY26" fmla="*/ 411015 h 415149"/>
                <a:gd name="connsiteX27" fmla="*/ 182522 w 239437"/>
                <a:gd name="connsiteY27" fmla="*/ 412045 h 415149"/>
                <a:gd name="connsiteX28" fmla="*/ 199015 w 239437"/>
                <a:gd name="connsiteY28" fmla="*/ 407413 h 415149"/>
                <a:gd name="connsiteX29" fmla="*/ 216047 w 239437"/>
                <a:gd name="connsiteY29" fmla="*/ 401727 h 415149"/>
                <a:gd name="connsiteX30" fmla="*/ 239254 w 239437"/>
                <a:gd name="connsiteY30" fmla="*/ 398639 h 415149"/>
                <a:gd name="connsiteX31" fmla="*/ 239254 w 239437"/>
                <a:gd name="connsiteY31" fmla="*/ 397145 h 415149"/>
                <a:gd name="connsiteX32" fmla="*/ 239254 w 239437"/>
                <a:gd name="connsiteY32" fmla="*/ 396728 h 415149"/>
                <a:gd name="connsiteX33" fmla="*/ 239254 w 239437"/>
                <a:gd name="connsiteY33" fmla="*/ 395895 h 415149"/>
                <a:gd name="connsiteX34" fmla="*/ 239254 w 239437"/>
                <a:gd name="connsiteY34" fmla="*/ 395552 h 415149"/>
                <a:gd name="connsiteX35" fmla="*/ 239132 w 239437"/>
                <a:gd name="connsiteY35" fmla="*/ 394841 h 415149"/>
                <a:gd name="connsiteX36" fmla="*/ 239132 w 239437"/>
                <a:gd name="connsiteY36" fmla="*/ 394621 h 415149"/>
                <a:gd name="connsiteX37" fmla="*/ 238911 w 239437"/>
                <a:gd name="connsiteY37" fmla="*/ 393959 h 415149"/>
                <a:gd name="connsiteX38" fmla="*/ 238911 w 239437"/>
                <a:gd name="connsiteY38" fmla="*/ 393959 h 415149"/>
                <a:gd name="connsiteX39" fmla="*/ 234819 w 239437"/>
                <a:gd name="connsiteY39" fmla="*/ 385847 h 415149"/>
                <a:gd name="connsiteX40" fmla="*/ 231192 w 239437"/>
                <a:gd name="connsiteY40" fmla="*/ 364184 h 415149"/>
                <a:gd name="connsiteX41" fmla="*/ 235333 w 239437"/>
                <a:gd name="connsiteY41" fmla="*/ 334262 h 415149"/>
                <a:gd name="connsiteX42" fmla="*/ 232735 w 239437"/>
                <a:gd name="connsiteY42" fmla="*/ 318284 h 415149"/>
                <a:gd name="connsiteX43" fmla="*/ 216758 w 239437"/>
                <a:gd name="connsiteY43" fmla="*/ 308996 h 415149"/>
                <a:gd name="connsiteX44" fmla="*/ 213670 w 239437"/>
                <a:gd name="connsiteY44" fmla="*/ 320342 h 415149"/>
                <a:gd name="connsiteX45" fmla="*/ 209528 w 239437"/>
                <a:gd name="connsiteY45" fmla="*/ 330659 h 415149"/>
                <a:gd name="connsiteX46" fmla="*/ 204897 w 239437"/>
                <a:gd name="connsiteY46" fmla="*/ 315686 h 415149"/>
                <a:gd name="connsiteX47" fmla="*/ 210043 w 239437"/>
                <a:gd name="connsiteY47" fmla="*/ 300737 h 415149"/>
                <a:gd name="connsiteX48" fmla="*/ 220875 w 239437"/>
                <a:gd name="connsiteY48" fmla="*/ 290935 h 415149"/>
                <a:gd name="connsiteX49" fmla="*/ 213155 w 239437"/>
                <a:gd name="connsiteY49" fmla="*/ 283706 h 415149"/>
                <a:gd name="connsiteX50" fmla="*/ 206440 w 239437"/>
                <a:gd name="connsiteY50" fmla="*/ 292993 h 415149"/>
                <a:gd name="connsiteX51" fmla="*/ 201784 w 239437"/>
                <a:gd name="connsiteY51" fmla="*/ 289906 h 415149"/>
                <a:gd name="connsiteX52" fmla="*/ 197153 w 239437"/>
                <a:gd name="connsiteY52" fmla="*/ 277015 h 415149"/>
                <a:gd name="connsiteX53" fmla="*/ 198182 w 239437"/>
                <a:gd name="connsiteY53" fmla="*/ 257925 h 415149"/>
                <a:gd name="connsiteX54" fmla="*/ 203868 w 239437"/>
                <a:gd name="connsiteY54" fmla="*/ 246579 h 415149"/>
                <a:gd name="connsiteX55" fmla="*/ 200240 w 239437"/>
                <a:gd name="connsiteY55" fmla="*/ 233174 h 415149"/>
                <a:gd name="connsiteX56" fmla="*/ 190953 w 239437"/>
                <a:gd name="connsiteY56" fmla="*/ 221828 h 415149"/>
                <a:gd name="connsiteX57" fmla="*/ 189507 w 239437"/>
                <a:gd name="connsiteY57" fmla="*/ 221288 h 415149"/>
                <a:gd name="connsiteX58" fmla="*/ 189286 w 239437"/>
                <a:gd name="connsiteY58" fmla="*/ 221288 h 415149"/>
                <a:gd name="connsiteX59" fmla="*/ 187841 w 239437"/>
                <a:gd name="connsiteY59" fmla="*/ 220578 h 415149"/>
                <a:gd name="connsiteX60" fmla="*/ 187841 w 239437"/>
                <a:gd name="connsiteY60" fmla="*/ 220578 h 415149"/>
                <a:gd name="connsiteX61" fmla="*/ 182620 w 239437"/>
                <a:gd name="connsiteY61" fmla="*/ 215186 h 415149"/>
                <a:gd name="connsiteX62" fmla="*/ 182620 w 239437"/>
                <a:gd name="connsiteY62" fmla="*/ 214990 h 415149"/>
                <a:gd name="connsiteX63" fmla="*/ 182498 w 239437"/>
                <a:gd name="connsiteY63" fmla="*/ 214280 h 415149"/>
                <a:gd name="connsiteX64" fmla="*/ 182498 w 239437"/>
                <a:gd name="connsiteY64" fmla="*/ 213985 h 415149"/>
                <a:gd name="connsiteX65" fmla="*/ 182498 w 239437"/>
                <a:gd name="connsiteY65" fmla="*/ 213324 h 415149"/>
                <a:gd name="connsiteX66" fmla="*/ 182498 w 239437"/>
                <a:gd name="connsiteY66" fmla="*/ 213005 h 415149"/>
                <a:gd name="connsiteX67" fmla="*/ 182694 w 239437"/>
                <a:gd name="connsiteY67" fmla="*/ 212344 h 415149"/>
                <a:gd name="connsiteX68" fmla="*/ 182694 w 239437"/>
                <a:gd name="connsiteY68" fmla="*/ 212050 h 415149"/>
                <a:gd name="connsiteX69" fmla="*/ 183209 w 239437"/>
                <a:gd name="connsiteY69" fmla="*/ 211069 h 415149"/>
                <a:gd name="connsiteX70" fmla="*/ 187841 w 239437"/>
                <a:gd name="connsiteY70" fmla="*/ 196635 h 415149"/>
                <a:gd name="connsiteX71" fmla="*/ 196099 w 239437"/>
                <a:gd name="connsiteY71" fmla="*/ 187862 h 415149"/>
                <a:gd name="connsiteX72" fmla="*/ 188355 w 239437"/>
                <a:gd name="connsiteY72" fmla="*/ 171884 h 415149"/>
                <a:gd name="connsiteX73" fmla="*/ 167721 w 239437"/>
                <a:gd name="connsiteY73" fmla="*/ 168281 h 415149"/>
                <a:gd name="connsiteX74" fmla="*/ 158433 w 239437"/>
                <a:gd name="connsiteY74" fmla="*/ 158994 h 415149"/>
                <a:gd name="connsiteX75" fmla="*/ 148141 w 239437"/>
                <a:gd name="connsiteY75" fmla="*/ 152279 h 415149"/>
                <a:gd name="connsiteX76" fmla="*/ 144513 w 239437"/>
                <a:gd name="connsiteY76" fmla="*/ 138874 h 415149"/>
                <a:gd name="connsiteX77" fmla="*/ 128536 w 239437"/>
                <a:gd name="connsiteY77" fmla="*/ 116818 h 415149"/>
                <a:gd name="connsiteX78" fmla="*/ 115621 w 239437"/>
                <a:gd name="connsiteY78" fmla="*/ 111133 h 415149"/>
                <a:gd name="connsiteX79" fmla="*/ 120791 w 239437"/>
                <a:gd name="connsiteY79" fmla="*/ 98757 h 415149"/>
                <a:gd name="connsiteX80" fmla="*/ 133682 w 239437"/>
                <a:gd name="connsiteY80" fmla="*/ 99272 h 415149"/>
                <a:gd name="connsiteX81" fmla="*/ 148141 w 239437"/>
                <a:gd name="connsiteY81" fmla="*/ 101723 h 415149"/>
                <a:gd name="connsiteX82" fmla="*/ 148141 w 239437"/>
                <a:gd name="connsiteY82" fmla="*/ 93489 h 415149"/>
                <a:gd name="connsiteX83" fmla="*/ 140789 w 239437"/>
                <a:gd name="connsiteY83" fmla="*/ 84201 h 415149"/>
                <a:gd name="connsiteX84" fmla="*/ 151106 w 239437"/>
                <a:gd name="connsiteY84" fmla="*/ 72854 h 415149"/>
                <a:gd name="connsiteX85" fmla="*/ 165025 w 239437"/>
                <a:gd name="connsiteY85" fmla="*/ 66140 h 415149"/>
                <a:gd name="connsiteX86" fmla="*/ 192374 w 239437"/>
                <a:gd name="connsiteY86" fmla="*/ 65110 h 415149"/>
                <a:gd name="connsiteX87" fmla="*/ 199579 w 239437"/>
                <a:gd name="connsiteY87" fmla="*/ 68713 h 415149"/>
                <a:gd name="connsiteX88" fmla="*/ 206294 w 239437"/>
                <a:gd name="connsiteY88" fmla="*/ 65625 h 415149"/>
                <a:gd name="connsiteX89" fmla="*/ 198549 w 239437"/>
                <a:gd name="connsiteY89" fmla="*/ 52735 h 415149"/>
                <a:gd name="connsiteX90" fmla="*/ 210803 w 239437"/>
                <a:gd name="connsiteY90" fmla="*/ 43447 h 415149"/>
                <a:gd name="connsiteX91" fmla="*/ 210803 w 239437"/>
                <a:gd name="connsiteY91" fmla="*/ 27444 h 415149"/>
                <a:gd name="connsiteX92" fmla="*/ 208744 w 239437"/>
                <a:gd name="connsiteY92" fmla="*/ 19725 h 415149"/>
                <a:gd name="connsiteX93" fmla="*/ 212371 w 239437"/>
                <a:gd name="connsiteY93" fmla="*/ 13010 h 415149"/>
                <a:gd name="connsiteX94" fmla="*/ 198427 w 239437"/>
                <a:gd name="connsiteY94" fmla="*/ 3208 h 415149"/>
                <a:gd name="connsiteX95" fmla="*/ 183993 w 239437"/>
                <a:gd name="connsiteY95" fmla="*/ 7349 h 415149"/>
                <a:gd name="connsiteX96" fmla="*/ 170074 w 239437"/>
                <a:gd name="connsiteY96" fmla="*/ 7864 h 415149"/>
                <a:gd name="connsiteX97" fmla="*/ 147356 w 239437"/>
                <a:gd name="connsiteY97" fmla="*/ -909 h 415149"/>
                <a:gd name="connsiteX98" fmla="*/ 136010 w 239437"/>
                <a:gd name="connsiteY98" fmla="*/ 3723 h 415149"/>
                <a:gd name="connsiteX99" fmla="*/ 122605 w 239437"/>
                <a:gd name="connsiteY99" fmla="*/ 9408 h 415149"/>
                <a:gd name="connsiteX100" fmla="*/ 110744 w 239437"/>
                <a:gd name="connsiteY100" fmla="*/ 15069 h 415149"/>
                <a:gd name="connsiteX101" fmla="*/ 100427 w 239437"/>
                <a:gd name="connsiteY101" fmla="*/ 22813 h 415149"/>
                <a:gd name="connsiteX102" fmla="*/ 85993 w 239437"/>
                <a:gd name="connsiteY102" fmla="*/ 30557 h 415149"/>
                <a:gd name="connsiteX103" fmla="*/ 85576 w 239437"/>
                <a:gd name="connsiteY103" fmla="*/ 32199 h 415149"/>
                <a:gd name="connsiteX104" fmla="*/ 85576 w 239437"/>
                <a:gd name="connsiteY104" fmla="*/ 32199 h 415149"/>
                <a:gd name="connsiteX105" fmla="*/ 85184 w 239437"/>
                <a:gd name="connsiteY105" fmla="*/ 33571 h 415149"/>
                <a:gd name="connsiteX106" fmla="*/ 85184 w 239437"/>
                <a:gd name="connsiteY106" fmla="*/ 33571 h 415149"/>
                <a:gd name="connsiteX107" fmla="*/ 84915 w 239437"/>
                <a:gd name="connsiteY107" fmla="*/ 34184 h 415149"/>
                <a:gd name="connsiteX108" fmla="*/ 84915 w 239437"/>
                <a:gd name="connsiteY108" fmla="*/ 34306 h 415149"/>
                <a:gd name="connsiteX109" fmla="*/ 84645 w 239437"/>
                <a:gd name="connsiteY109" fmla="*/ 34723 h 415149"/>
                <a:gd name="connsiteX110" fmla="*/ 84645 w 239437"/>
                <a:gd name="connsiteY110" fmla="*/ 34723 h 415149"/>
                <a:gd name="connsiteX111" fmla="*/ 84253 w 239437"/>
                <a:gd name="connsiteY111" fmla="*/ 35164 h 415149"/>
                <a:gd name="connsiteX112" fmla="*/ 84253 w 239437"/>
                <a:gd name="connsiteY112" fmla="*/ 35164 h 415149"/>
                <a:gd name="connsiteX113" fmla="*/ 83787 w 239437"/>
                <a:gd name="connsiteY113" fmla="*/ 35532 h 415149"/>
                <a:gd name="connsiteX114" fmla="*/ 83640 w 239437"/>
                <a:gd name="connsiteY114" fmla="*/ 35532 h 415149"/>
                <a:gd name="connsiteX115" fmla="*/ 83126 w 239437"/>
                <a:gd name="connsiteY115" fmla="*/ 35801 h 415149"/>
                <a:gd name="connsiteX116" fmla="*/ 83126 w 239437"/>
                <a:gd name="connsiteY116" fmla="*/ 35801 h 415149"/>
                <a:gd name="connsiteX117" fmla="*/ 82366 w 239437"/>
                <a:gd name="connsiteY117" fmla="*/ 36046 h 415149"/>
                <a:gd name="connsiteX118" fmla="*/ 82170 w 239437"/>
                <a:gd name="connsiteY118" fmla="*/ 36046 h 415149"/>
                <a:gd name="connsiteX119" fmla="*/ 81434 w 239437"/>
                <a:gd name="connsiteY119" fmla="*/ 36193 h 415149"/>
                <a:gd name="connsiteX120" fmla="*/ 81165 w 239437"/>
                <a:gd name="connsiteY120" fmla="*/ 36193 h 415149"/>
                <a:gd name="connsiteX121" fmla="*/ 80062 w 239437"/>
                <a:gd name="connsiteY121" fmla="*/ 36340 h 415149"/>
                <a:gd name="connsiteX122" fmla="*/ 72711 w 239437"/>
                <a:gd name="connsiteY122" fmla="*/ 41511 h 415149"/>
                <a:gd name="connsiteX123" fmla="*/ 66535 w 239437"/>
                <a:gd name="connsiteY123" fmla="*/ 51828 h 415149"/>
                <a:gd name="connsiteX124" fmla="*/ 58791 w 239437"/>
                <a:gd name="connsiteY124" fmla="*/ 48716 h 415149"/>
                <a:gd name="connsiteX125" fmla="*/ 50532 w 239437"/>
                <a:gd name="connsiteY125" fmla="*/ 54401 h 415149"/>
                <a:gd name="connsiteX126" fmla="*/ 40215 w 239437"/>
                <a:gd name="connsiteY126" fmla="*/ 55431 h 415149"/>
                <a:gd name="connsiteX127" fmla="*/ 27325 w 239437"/>
                <a:gd name="connsiteY127" fmla="*/ 59547 h 415149"/>
                <a:gd name="connsiteX128" fmla="*/ 23723 w 239437"/>
                <a:gd name="connsiteY128" fmla="*/ 70379 h 415149"/>
                <a:gd name="connsiteX129" fmla="*/ 14949 w 239437"/>
                <a:gd name="connsiteY129" fmla="*/ 83294 h 415149"/>
                <a:gd name="connsiteX130" fmla="*/ 6690 w 239437"/>
                <a:gd name="connsiteY130" fmla="*/ 93611 h 415149"/>
                <a:gd name="connsiteX131" fmla="*/ 3088 w 239437"/>
                <a:gd name="connsiteY131" fmla="*/ 107531 h 415149"/>
                <a:gd name="connsiteX132" fmla="*/ 17008 w 239437"/>
                <a:gd name="connsiteY132" fmla="*/ 117333 h 415149"/>
                <a:gd name="connsiteX133" fmla="*/ 25266 w 239437"/>
                <a:gd name="connsiteY133" fmla="*/ 129194 h 415149"/>
                <a:gd name="connsiteX134" fmla="*/ 27840 w 239437"/>
                <a:gd name="connsiteY134" fmla="*/ 142084 h 415149"/>
                <a:gd name="connsiteX135" fmla="*/ 31981 w 239437"/>
                <a:gd name="connsiteY135" fmla="*/ 173550 h 415149"/>
                <a:gd name="connsiteX136" fmla="*/ 51047 w 239437"/>
                <a:gd name="connsiteY136" fmla="*/ 196243 h 415149"/>
                <a:gd name="connsiteX137" fmla="*/ 60849 w 239437"/>
                <a:gd name="connsiteY137" fmla="*/ 207075 h 415149"/>
                <a:gd name="connsiteX138" fmla="*/ 62050 w 239437"/>
                <a:gd name="connsiteY138" fmla="*/ 208031 h 415149"/>
                <a:gd name="connsiteX139" fmla="*/ 62050 w 239437"/>
                <a:gd name="connsiteY139" fmla="*/ 208031 h 415149"/>
                <a:gd name="connsiteX140" fmla="*/ 62908 w 239437"/>
                <a:gd name="connsiteY140" fmla="*/ 209158 h 41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39437" h="415149">
                  <a:moveTo>
                    <a:pt x="62908" y="209158"/>
                  </a:moveTo>
                  <a:lnTo>
                    <a:pt x="63177" y="209648"/>
                  </a:lnTo>
                  <a:cubicBezTo>
                    <a:pt x="63374" y="209942"/>
                    <a:pt x="63545" y="210236"/>
                    <a:pt x="63692" y="210555"/>
                  </a:cubicBezTo>
                  <a:lnTo>
                    <a:pt x="64133" y="211388"/>
                  </a:lnTo>
                  <a:cubicBezTo>
                    <a:pt x="64280" y="211731"/>
                    <a:pt x="64452" y="212050"/>
                    <a:pt x="64623" y="212368"/>
                  </a:cubicBezTo>
                  <a:cubicBezTo>
                    <a:pt x="64771" y="212687"/>
                    <a:pt x="64942" y="213005"/>
                    <a:pt x="65138" y="213324"/>
                  </a:cubicBezTo>
                  <a:lnTo>
                    <a:pt x="65456" y="213912"/>
                  </a:lnTo>
                  <a:lnTo>
                    <a:pt x="66020" y="214745"/>
                  </a:lnTo>
                  <a:lnTo>
                    <a:pt x="66412" y="215284"/>
                  </a:lnTo>
                  <a:cubicBezTo>
                    <a:pt x="66658" y="215554"/>
                    <a:pt x="66902" y="215823"/>
                    <a:pt x="67172" y="216068"/>
                  </a:cubicBezTo>
                  <a:cubicBezTo>
                    <a:pt x="67441" y="216314"/>
                    <a:pt x="67441" y="216338"/>
                    <a:pt x="67589" y="216436"/>
                  </a:cubicBezTo>
                  <a:cubicBezTo>
                    <a:pt x="68029" y="216804"/>
                    <a:pt x="68519" y="217122"/>
                    <a:pt x="69035" y="217343"/>
                  </a:cubicBezTo>
                  <a:cubicBezTo>
                    <a:pt x="73691" y="219402"/>
                    <a:pt x="77293" y="223028"/>
                    <a:pt x="78837" y="231262"/>
                  </a:cubicBezTo>
                  <a:cubicBezTo>
                    <a:pt x="80381" y="239496"/>
                    <a:pt x="83468" y="244177"/>
                    <a:pt x="87095" y="246750"/>
                  </a:cubicBezTo>
                  <a:cubicBezTo>
                    <a:pt x="90722" y="249323"/>
                    <a:pt x="93785" y="256553"/>
                    <a:pt x="99471" y="259641"/>
                  </a:cubicBezTo>
                  <a:cubicBezTo>
                    <a:pt x="105157" y="262728"/>
                    <a:pt x="107215" y="268414"/>
                    <a:pt x="99986" y="276795"/>
                  </a:cubicBezTo>
                  <a:cubicBezTo>
                    <a:pt x="92756" y="285176"/>
                    <a:pt x="88124" y="284514"/>
                    <a:pt x="88124" y="292773"/>
                  </a:cubicBezTo>
                  <a:cubicBezTo>
                    <a:pt x="88124" y="301031"/>
                    <a:pt x="90575" y="306178"/>
                    <a:pt x="82439" y="311863"/>
                  </a:cubicBezTo>
                  <a:cubicBezTo>
                    <a:pt x="74303" y="317549"/>
                    <a:pt x="73176" y="318578"/>
                    <a:pt x="73691" y="322695"/>
                  </a:cubicBezTo>
                  <a:cubicBezTo>
                    <a:pt x="74205" y="326812"/>
                    <a:pt x="68005" y="330439"/>
                    <a:pt x="69549" y="336615"/>
                  </a:cubicBezTo>
                  <a:cubicBezTo>
                    <a:pt x="70456" y="339482"/>
                    <a:pt x="71534" y="342300"/>
                    <a:pt x="72808" y="345044"/>
                  </a:cubicBezTo>
                  <a:cubicBezTo>
                    <a:pt x="73789" y="347814"/>
                    <a:pt x="74254" y="350730"/>
                    <a:pt x="74205" y="353646"/>
                  </a:cubicBezTo>
                  <a:cubicBezTo>
                    <a:pt x="74205" y="362420"/>
                    <a:pt x="76778" y="370801"/>
                    <a:pt x="82954" y="373766"/>
                  </a:cubicBezTo>
                  <a:cubicBezTo>
                    <a:pt x="89130" y="376731"/>
                    <a:pt x="92756" y="376854"/>
                    <a:pt x="100500" y="377883"/>
                  </a:cubicBezTo>
                  <a:cubicBezTo>
                    <a:pt x="108245" y="378912"/>
                    <a:pt x="113905" y="379427"/>
                    <a:pt x="116503" y="385235"/>
                  </a:cubicBezTo>
                  <a:cubicBezTo>
                    <a:pt x="119101" y="391043"/>
                    <a:pt x="132481" y="400698"/>
                    <a:pt x="139710" y="404325"/>
                  </a:cubicBezTo>
                  <a:cubicBezTo>
                    <a:pt x="146939" y="407952"/>
                    <a:pt x="154145" y="406384"/>
                    <a:pt x="160859" y="411015"/>
                  </a:cubicBezTo>
                  <a:cubicBezTo>
                    <a:pt x="167574" y="415647"/>
                    <a:pt x="177866" y="414642"/>
                    <a:pt x="182522" y="412045"/>
                  </a:cubicBezTo>
                  <a:cubicBezTo>
                    <a:pt x="187179" y="409447"/>
                    <a:pt x="190757" y="409594"/>
                    <a:pt x="199015" y="407413"/>
                  </a:cubicBezTo>
                  <a:cubicBezTo>
                    <a:pt x="207274" y="405232"/>
                    <a:pt x="207274" y="401727"/>
                    <a:pt x="216047" y="401727"/>
                  </a:cubicBezTo>
                  <a:cubicBezTo>
                    <a:pt x="224820" y="401727"/>
                    <a:pt x="238740" y="407413"/>
                    <a:pt x="239254" y="398639"/>
                  </a:cubicBezTo>
                  <a:cubicBezTo>
                    <a:pt x="239254" y="398100"/>
                    <a:pt x="239254" y="397610"/>
                    <a:pt x="239254" y="397145"/>
                  </a:cubicBezTo>
                  <a:cubicBezTo>
                    <a:pt x="239254" y="396998"/>
                    <a:pt x="239254" y="396875"/>
                    <a:pt x="239254" y="396728"/>
                  </a:cubicBezTo>
                  <a:cubicBezTo>
                    <a:pt x="239254" y="396434"/>
                    <a:pt x="239254" y="396140"/>
                    <a:pt x="239254" y="395895"/>
                  </a:cubicBezTo>
                  <a:cubicBezTo>
                    <a:pt x="239254" y="395772"/>
                    <a:pt x="239254" y="395674"/>
                    <a:pt x="239254" y="395552"/>
                  </a:cubicBezTo>
                  <a:cubicBezTo>
                    <a:pt x="239254" y="395307"/>
                    <a:pt x="239254" y="395062"/>
                    <a:pt x="239132" y="394841"/>
                  </a:cubicBezTo>
                  <a:lnTo>
                    <a:pt x="239132" y="394621"/>
                  </a:lnTo>
                  <a:cubicBezTo>
                    <a:pt x="239083" y="394400"/>
                    <a:pt x="239009" y="394180"/>
                    <a:pt x="238911" y="393959"/>
                  </a:cubicBezTo>
                  <a:cubicBezTo>
                    <a:pt x="238911" y="393959"/>
                    <a:pt x="238911" y="393959"/>
                    <a:pt x="238911" y="393959"/>
                  </a:cubicBezTo>
                  <a:cubicBezTo>
                    <a:pt x="237661" y="390896"/>
                    <a:pt x="234819" y="391214"/>
                    <a:pt x="234819" y="385847"/>
                  </a:cubicBezTo>
                  <a:cubicBezTo>
                    <a:pt x="234819" y="378618"/>
                    <a:pt x="228619" y="371413"/>
                    <a:pt x="231192" y="364184"/>
                  </a:cubicBezTo>
                  <a:cubicBezTo>
                    <a:pt x="233765" y="356954"/>
                    <a:pt x="230677" y="339947"/>
                    <a:pt x="235333" y="334262"/>
                  </a:cubicBezTo>
                  <a:cubicBezTo>
                    <a:pt x="239990" y="328576"/>
                    <a:pt x="240480" y="322401"/>
                    <a:pt x="232735" y="318284"/>
                  </a:cubicBezTo>
                  <a:cubicBezTo>
                    <a:pt x="224992" y="314167"/>
                    <a:pt x="218816" y="304855"/>
                    <a:pt x="216758" y="308996"/>
                  </a:cubicBezTo>
                  <a:cubicBezTo>
                    <a:pt x="214699" y="313138"/>
                    <a:pt x="216243" y="317769"/>
                    <a:pt x="213670" y="320342"/>
                  </a:cubicBezTo>
                  <a:cubicBezTo>
                    <a:pt x="211097" y="322916"/>
                    <a:pt x="213670" y="334777"/>
                    <a:pt x="209528" y="330659"/>
                  </a:cubicBezTo>
                  <a:cubicBezTo>
                    <a:pt x="205387" y="326543"/>
                    <a:pt x="200240" y="322401"/>
                    <a:pt x="204897" y="315686"/>
                  </a:cubicBezTo>
                  <a:cubicBezTo>
                    <a:pt x="209553" y="308971"/>
                    <a:pt x="206440" y="302796"/>
                    <a:pt x="210043" y="300737"/>
                  </a:cubicBezTo>
                  <a:cubicBezTo>
                    <a:pt x="213646" y="298679"/>
                    <a:pt x="220360" y="297135"/>
                    <a:pt x="220875" y="290935"/>
                  </a:cubicBezTo>
                  <a:cubicBezTo>
                    <a:pt x="221389" y="284735"/>
                    <a:pt x="217272" y="283706"/>
                    <a:pt x="213155" y="283706"/>
                  </a:cubicBezTo>
                  <a:cubicBezTo>
                    <a:pt x="209038" y="283706"/>
                    <a:pt x="205803" y="289906"/>
                    <a:pt x="206440" y="292993"/>
                  </a:cubicBezTo>
                  <a:cubicBezTo>
                    <a:pt x="207078" y="296081"/>
                    <a:pt x="202838" y="295591"/>
                    <a:pt x="201784" y="289906"/>
                  </a:cubicBezTo>
                  <a:cubicBezTo>
                    <a:pt x="200804" y="285421"/>
                    <a:pt x="199260" y="281083"/>
                    <a:pt x="197153" y="277015"/>
                  </a:cubicBezTo>
                  <a:cubicBezTo>
                    <a:pt x="195609" y="273388"/>
                    <a:pt x="193036" y="259469"/>
                    <a:pt x="198182" y="257925"/>
                  </a:cubicBezTo>
                  <a:cubicBezTo>
                    <a:pt x="203328" y="256381"/>
                    <a:pt x="203868" y="252240"/>
                    <a:pt x="203868" y="246579"/>
                  </a:cubicBezTo>
                  <a:cubicBezTo>
                    <a:pt x="203868" y="240918"/>
                    <a:pt x="206318" y="236262"/>
                    <a:pt x="200240" y="233174"/>
                  </a:cubicBezTo>
                  <a:cubicBezTo>
                    <a:pt x="194163" y="230086"/>
                    <a:pt x="196123" y="223372"/>
                    <a:pt x="190953" y="221828"/>
                  </a:cubicBezTo>
                  <a:cubicBezTo>
                    <a:pt x="190487" y="221680"/>
                    <a:pt x="189997" y="221485"/>
                    <a:pt x="189507" y="221288"/>
                  </a:cubicBezTo>
                  <a:lnTo>
                    <a:pt x="189286" y="221288"/>
                  </a:lnTo>
                  <a:cubicBezTo>
                    <a:pt x="188796" y="221068"/>
                    <a:pt x="188306" y="220847"/>
                    <a:pt x="187841" y="220578"/>
                  </a:cubicBezTo>
                  <a:lnTo>
                    <a:pt x="187841" y="220578"/>
                  </a:lnTo>
                  <a:cubicBezTo>
                    <a:pt x="185488" y="219499"/>
                    <a:pt x="183626" y="217564"/>
                    <a:pt x="182620" y="215186"/>
                  </a:cubicBezTo>
                  <a:cubicBezTo>
                    <a:pt x="182620" y="215186"/>
                    <a:pt x="182620" y="215039"/>
                    <a:pt x="182620" y="214990"/>
                  </a:cubicBezTo>
                  <a:cubicBezTo>
                    <a:pt x="182547" y="214770"/>
                    <a:pt x="182522" y="214525"/>
                    <a:pt x="182498" y="214280"/>
                  </a:cubicBezTo>
                  <a:cubicBezTo>
                    <a:pt x="182498" y="214182"/>
                    <a:pt x="182498" y="214084"/>
                    <a:pt x="182498" y="213985"/>
                  </a:cubicBezTo>
                  <a:cubicBezTo>
                    <a:pt x="182473" y="213765"/>
                    <a:pt x="182473" y="213545"/>
                    <a:pt x="182498" y="213324"/>
                  </a:cubicBezTo>
                  <a:cubicBezTo>
                    <a:pt x="182498" y="213324"/>
                    <a:pt x="182498" y="213128"/>
                    <a:pt x="182498" y="213005"/>
                  </a:cubicBezTo>
                  <a:cubicBezTo>
                    <a:pt x="182547" y="212785"/>
                    <a:pt x="182620" y="212564"/>
                    <a:pt x="182694" y="212344"/>
                  </a:cubicBezTo>
                  <a:cubicBezTo>
                    <a:pt x="182694" y="212246"/>
                    <a:pt x="182694" y="212148"/>
                    <a:pt x="182694" y="212050"/>
                  </a:cubicBezTo>
                  <a:cubicBezTo>
                    <a:pt x="182841" y="211707"/>
                    <a:pt x="183013" y="211388"/>
                    <a:pt x="183209" y="211069"/>
                  </a:cubicBezTo>
                  <a:cubicBezTo>
                    <a:pt x="186296" y="206438"/>
                    <a:pt x="181665" y="197664"/>
                    <a:pt x="187841" y="196635"/>
                  </a:cubicBezTo>
                  <a:cubicBezTo>
                    <a:pt x="194016" y="195606"/>
                    <a:pt x="195584" y="194577"/>
                    <a:pt x="196099" y="187862"/>
                  </a:cubicBezTo>
                  <a:cubicBezTo>
                    <a:pt x="196613" y="181147"/>
                    <a:pt x="194041" y="172399"/>
                    <a:pt x="188355" y="171884"/>
                  </a:cubicBezTo>
                  <a:cubicBezTo>
                    <a:pt x="182669" y="171369"/>
                    <a:pt x="170833" y="173428"/>
                    <a:pt x="167721" y="168281"/>
                  </a:cubicBezTo>
                  <a:cubicBezTo>
                    <a:pt x="164609" y="163135"/>
                    <a:pt x="165662" y="158994"/>
                    <a:pt x="158433" y="158994"/>
                  </a:cubicBezTo>
                  <a:cubicBezTo>
                    <a:pt x="151204" y="158994"/>
                    <a:pt x="148141" y="157964"/>
                    <a:pt x="148141" y="152279"/>
                  </a:cubicBezTo>
                  <a:cubicBezTo>
                    <a:pt x="148459" y="147525"/>
                    <a:pt x="147185" y="142820"/>
                    <a:pt x="144513" y="138874"/>
                  </a:cubicBezTo>
                  <a:cubicBezTo>
                    <a:pt x="141425" y="133703"/>
                    <a:pt x="136794" y="119784"/>
                    <a:pt x="128536" y="116818"/>
                  </a:cubicBezTo>
                  <a:cubicBezTo>
                    <a:pt x="120277" y="113853"/>
                    <a:pt x="116674" y="114760"/>
                    <a:pt x="115621" y="111133"/>
                  </a:cubicBezTo>
                  <a:cubicBezTo>
                    <a:pt x="114567" y="107506"/>
                    <a:pt x="116135" y="100301"/>
                    <a:pt x="120791" y="98757"/>
                  </a:cubicBezTo>
                  <a:cubicBezTo>
                    <a:pt x="125448" y="97213"/>
                    <a:pt x="128143" y="96307"/>
                    <a:pt x="133682" y="99272"/>
                  </a:cubicBezTo>
                  <a:cubicBezTo>
                    <a:pt x="137995" y="101968"/>
                    <a:pt x="143190" y="102850"/>
                    <a:pt x="148141" y="101723"/>
                  </a:cubicBezTo>
                  <a:cubicBezTo>
                    <a:pt x="152772" y="100693"/>
                    <a:pt x="155345" y="94518"/>
                    <a:pt x="148141" y="93489"/>
                  </a:cubicBezTo>
                  <a:cubicBezTo>
                    <a:pt x="140935" y="92459"/>
                    <a:pt x="134711" y="85230"/>
                    <a:pt x="140789" y="84201"/>
                  </a:cubicBezTo>
                  <a:cubicBezTo>
                    <a:pt x="146866" y="83171"/>
                    <a:pt x="150076" y="78001"/>
                    <a:pt x="151106" y="72854"/>
                  </a:cubicBezTo>
                  <a:cubicBezTo>
                    <a:pt x="152135" y="67708"/>
                    <a:pt x="157281" y="66140"/>
                    <a:pt x="165025" y="66140"/>
                  </a:cubicBezTo>
                  <a:cubicBezTo>
                    <a:pt x="172769" y="66140"/>
                    <a:pt x="189261" y="65110"/>
                    <a:pt x="192374" y="65110"/>
                  </a:cubicBezTo>
                  <a:cubicBezTo>
                    <a:pt x="195486" y="65110"/>
                    <a:pt x="193918" y="67561"/>
                    <a:pt x="199579" y="68713"/>
                  </a:cubicBezTo>
                  <a:cubicBezTo>
                    <a:pt x="205240" y="69865"/>
                    <a:pt x="212493" y="69228"/>
                    <a:pt x="206294" y="65625"/>
                  </a:cubicBezTo>
                  <a:cubicBezTo>
                    <a:pt x="200094" y="62023"/>
                    <a:pt x="197006" y="56337"/>
                    <a:pt x="198549" y="52735"/>
                  </a:cubicBezTo>
                  <a:cubicBezTo>
                    <a:pt x="200094" y="49132"/>
                    <a:pt x="210803" y="51191"/>
                    <a:pt x="210803" y="43447"/>
                  </a:cubicBezTo>
                  <a:cubicBezTo>
                    <a:pt x="210803" y="35703"/>
                    <a:pt x="215459" y="29503"/>
                    <a:pt x="210803" y="27444"/>
                  </a:cubicBezTo>
                  <a:cubicBezTo>
                    <a:pt x="206147" y="25386"/>
                    <a:pt x="204627" y="20240"/>
                    <a:pt x="208744" y="19725"/>
                  </a:cubicBezTo>
                  <a:cubicBezTo>
                    <a:pt x="212861" y="19210"/>
                    <a:pt x="214944" y="16098"/>
                    <a:pt x="212371" y="13010"/>
                  </a:cubicBezTo>
                  <a:cubicBezTo>
                    <a:pt x="209798" y="9922"/>
                    <a:pt x="204627" y="1149"/>
                    <a:pt x="198427" y="3208"/>
                  </a:cubicBezTo>
                  <a:cubicBezTo>
                    <a:pt x="192227" y="5267"/>
                    <a:pt x="186052" y="4237"/>
                    <a:pt x="183993" y="7349"/>
                  </a:cubicBezTo>
                  <a:cubicBezTo>
                    <a:pt x="181934" y="10462"/>
                    <a:pt x="173161" y="10437"/>
                    <a:pt x="170074" y="7864"/>
                  </a:cubicBezTo>
                  <a:cubicBezTo>
                    <a:pt x="166986" y="5291"/>
                    <a:pt x="153556" y="-909"/>
                    <a:pt x="147356" y="-909"/>
                  </a:cubicBezTo>
                  <a:cubicBezTo>
                    <a:pt x="141156" y="-909"/>
                    <a:pt x="139636" y="635"/>
                    <a:pt x="136010" y="3723"/>
                  </a:cubicBezTo>
                  <a:cubicBezTo>
                    <a:pt x="132383" y="6810"/>
                    <a:pt x="129834" y="9408"/>
                    <a:pt x="122605" y="9408"/>
                  </a:cubicBezTo>
                  <a:cubicBezTo>
                    <a:pt x="115376" y="9408"/>
                    <a:pt x="113317" y="10437"/>
                    <a:pt x="110744" y="15069"/>
                  </a:cubicBezTo>
                  <a:cubicBezTo>
                    <a:pt x="108171" y="19700"/>
                    <a:pt x="108685" y="22421"/>
                    <a:pt x="100427" y="22813"/>
                  </a:cubicBezTo>
                  <a:cubicBezTo>
                    <a:pt x="92168" y="23205"/>
                    <a:pt x="87022" y="26415"/>
                    <a:pt x="85993" y="30557"/>
                  </a:cubicBezTo>
                  <a:cubicBezTo>
                    <a:pt x="85821" y="31145"/>
                    <a:pt x="85698" y="31708"/>
                    <a:pt x="85576" y="32199"/>
                  </a:cubicBezTo>
                  <a:cubicBezTo>
                    <a:pt x="85576" y="32199"/>
                    <a:pt x="85576" y="32199"/>
                    <a:pt x="85576" y="32199"/>
                  </a:cubicBezTo>
                  <a:cubicBezTo>
                    <a:pt x="85454" y="32713"/>
                    <a:pt x="85306" y="33179"/>
                    <a:pt x="85184" y="33571"/>
                  </a:cubicBezTo>
                  <a:lnTo>
                    <a:pt x="85184" y="33571"/>
                  </a:lnTo>
                  <a:cubicBezTo>
                    <a:pt x="85184" y="33791"/>
                    <a:pt x="85013" y="34012"/>
                    <a:pt x="84915" y="34184"/>
                  </a:cubicBezTo>
                  <a:cubicBezTo>
                    <a:pt x="84816" y="34355"/>
                    <a:pt x="84915" y="34184"/>
                    <a:pt x="84915" y="34306"/>
                  </a:cubicBezTo>
                  <a:cubicBezTo>
                    <a:pt x="84841" y="34453"/>
                    <a:pt x="84743" y="34600"/>
                    <a:pt x="84645" y="34723"/>
                  </a:cubicBezTo>
                  <a:lnTo>
                    <a:pt x="84645" y="34723"/>
                  </a:lnTo>
                  <a:lnTo>
                    <a:pt x="84253" y="35164"/>
                  </a:lnTo>
                  <a:lnTo>
                    <a:pt x="84253" y="35164"/>
                  </a:lnTo>
                  <a:cubicBezTo>
                    <a:pt x="84106" y="35311"/>
                    <a:pt x="83958" y="35433"/>
                    <a:pt x="83787" y="35532"/>
                  </a:cubicBezTo>
                  <a:lnTo>
                    <a:pt x="83640" y="35532"/>
                  </a:lnTo>
                  <a:lnTo>
                    <a:pt x="83126" y="35801"/>
                  </a:lnTo>
                  <a:lnTo>
                    <a:pt x="83126" y="35801"/>
                  </a:lnTo>
                  <a:lnTo>
                    <a:pt x="82366" y="36046"/>
                  </a:lnTo>
                  <a:lnTo>
                    <a:pt x="82170" y="36046"/>
                  </a:lnTo>
                  <a:cubicBezTo>
                    <a:pt x="81925" y="36120"/>
                    <a:pt x="81680" y="36169"/>
                    <a:pt x="81434" y="36193"/>
                  </a:cubicBezTo>
                  <a:lnTo>
                    <a:pt x="81165" y="36193"/>
                  </a:lnTo>
                  <a:cubicBezTo>
                    <a:pt x="80797" y="36267"/>
                    <a:pt x="80430" y="36316"/>
                    <a:pt x="80062" y="36340"/>
                  </a:cubicBezTo>
                  <a:cubicBezTo>
                    <a:pt x="74916" y="36855"/>
                    <a:pt x="73372" y="38399"/>
                    <a:pt x="72711" y="41511"/>
                  </a:cubicBezTo>
                  <a:cubicBezTo>
                    <a:pt x="72049" y="44623"/>
                    <a:pt x="69623" y="54401"/>
                    <a:pt x="66535" y="51828"/>
                  </a:cubicBezTo>
                  <a:cubicBezTo>
                    <a:pt x="63447" y="49255"/>
                    <a:pt x="63447" y="46657"/>
                    <a:pt x="58791" y="48716"/>
                  </a:cubicBezTo>
                  <a:cubicBezTo>
                    <a:pt x="54135" y="50774"/>
                    <a:pt x="53645" y="49230"/>
                    <a:pt x="50532" y="54401"/>
                  </a:cubicBezTo>
                  <a:cubicBezTo>
                    <a:pt x="47420" y="59572"/>
                    <a:pt x="45900" y="54916"/>
                    <a:pt x="40215" y="55431"/>
                  </a:cubicBezTo>
                  <a:cubicBezTo>
                    <a:pt x="40215" y="55431"/>
                    <a:pt x="27325" y="54401"/>
                    <a:pt x="27325" y="59547"/>
                  </a:cubicBezTo>
                  <a:cubicBezTo>
                    <a:pt x="27325" y="64694"/>
                    <a:pt x="27325" y="65748"/>
                    <a:pt x="23723" y="70379"/>
                  </a:cubicBezTo>
                  <a:cubicBezTo>
                    <a:pt x="20120" y="75011"/>
                    <a:pt x="21149" y="79152"/>
                    <a:pt x="14949" y="83294"/>
                  </a:cubicBezTo>
                  <a:cubicBezTo>
                    <a:pt x="8749" y="87436"/>
                    <a:pt x="13920" y="90499"/>
                    <a:pt x="6690" y="93611"/>
                  </a:cubicBezTo>
                  <a:cubicBezTo>
                    <a:pt x="-539" y="96723"/>
                    <a:pt x="-2597" y="104443"/>
                    <a:pt x="3088" y="107531"/>
                  </a:cubicBezTo>
                  <a:cubicBezTo>
                    <a:pt x="8774" y="110619"/>
                    <a:pt x="13405" y="112162"/>
                    <a:pt x="17008" y="117333"/>
                  </a:cubicBezTo>
                  <a:cubicBezTo>
                    <a:pt x="20610" y="122504"/>
                    <a:pt x="22693" y="125592"/>
                    <a:pt x="25266" y="129194"/>
                  </a:cubicBezTo>
                  <a:cubicBezTo>
                    <a:pt x="27840" y="132796"/>
                    <a:pt x="27840" y="134855"/>
                    <a:pt x="27840" y="142084"/>
                  </a:cubicBezTo>
                  <a:cubicBezTo>
                    <a:pt x="27840" y="149314"/>
                    <a:pt x="25266" y="166836"/>
                    <a:pt x="31981" y="173550"/>
                  </a:cubicBezTo>
                  <a:cubicBezTo>
                    <a:pt x="38696" y="180265"/>
                    <a:pt x="48474" y="189553"/>
                    <a:pt x="51047" y="196243"/>
                  </a:cubicBezTo>
                  <a:cubicBezTo>
                    <a:pt x="52713" y="201022"/>
                    <a:pt x="56242" y="204943"/>
                    <a:pt x="60849" y="207075"/>
                  </a:cubicBezTo>
                  <a:cubicBezTo>
                    <a:pt x="61290" y="207320"/>
                    <a:pt x="61707" y="207663"/>
                    <a:pt x="62050" y="208031"/>
                  </a:cubicBezTo>
                  <a:lnTo>
                    <a:pt x="62050" y="208031"/>
                  </a:lnTo>
                  <a:cubicBezTo>
                    <a:pt x="62320" y="208349"/>
                    <a:pt x="62687" y="208741"/>
                    <a:pt x="62908" y="209158"/>
                  </a:cubicBezTo>
                  <a:close/>
                </a:path>
              </a:pathLst>
            </a:custGeom>
            <a:solidFill>
              <a:srgbClr val="D2DBE9"/>
            </a:solidFill>
            <a:ln w="2449" cap="flat">
              <a:solidFill>
                <a:srgbClr val="FFFFFF"/>
              </a:solidFill>
              <a:prstDash val="solid"/>
              <a:miter/>
            </a:ln>
          </p:spPr>
          <p:txBody>
            <a:bodyPr rtlCol="0" anchor="ctr"/>
            <a:lstStyle/>
            <a:p>
              <a:endParaRPr lang="en-IN"/>
            </a:p>
          </p:txBody>
        </p:sp>
        <p:sp>
          <p:nvSpPr>
            <p:cNvPr id="1790" name="Freeform: Shape 1789">
              <a:extLst>
                <a:ext uri="{FF2B5EF4-FFF2-40B4-BE49-F238E27FC236}">
                  <a16:creationId xmlns:a16="http://schemas.microsoft.com/office/drawing/2014/main" xmlns="" id="{3D0F3D31-25F8-CEDE-3292-EBDFA26775EF}"/>
                </a:ext>
              </a:extLst>
            </p:cNvPr>
            <p:cNvSpPr/>
            <p:nvPr/>
          </p:nvSpPr>
          <p:spPr>
            <a:xfrm>
              <a:off x="7950062" y="3013549"/>
              <a:ext cx="954247" cy="1011967"/>
            </a:xfrm>
            <a:custGeom>
              <a:avLst/>
              <a:gdLst>
                <a:gd name="connsiteX0" fmla="*/ 953989 w 954247"/>
                <a:gd name="connsiteY0" fmla="*/ 320464 h 1011967"/>
                <a:gd name="connsiteX1" fmla="*/ 953181 w 954247"/>
                <a:gd name="connsiteY1" fmla="*/ 320464 h 1011967"/>
                <a:gd name="connsiteX2" fmla="*/ 952250 w 954247"/>
                <a:gd name="connsiteY2" fmla="*/ 320243 h 1011967"/>
                <a:gd name="connsiteX3" fmla="*/ 943477 w 954247"/>
                <a:gd name="connsiteY3" fmla="*/ 321003 h 1011967"/>
                <a:gd name="connsiteX4" fmla="*/ 938085 w 954247"/>
                <a:gd name="connsiteY4" fmla="*/ 317131 h 1011967"/>
                <a:gd name="connsiteX5" fmla="*/ 922867 w 954247"/>
                <a:gd name="connsiteY5" fmla="*/ 317131 h 1011967"/>
                <a:gd name="connsiteX6" fmla="*/ 924925 w 954247"/>
                <a:gd name="connsiteY6" fmla="*/ 308357 h 1011967"/>
                <a:gd name="connsiteX7" fmla="*/ 927253 w 954247"/>
                <a:gd name="connsiteY7" fmla="*/ 301398 h 1011967"/>
                <a:gd name="connsiteX8" fmla="*/ 921568 w 954247"/>
                <a:gd name="connsiteY8" fmla="*/ 294708 h 1011967"/>
                <a:gd name="connsiteX9" fmla="*/ 920269 w 954247"/>
                <a:gd name="connsiteY9" fmla="*/ 286449 h 1011967"/>
                <a:gd name="connsiteX10" fmla="*/ 914608 w 954247"/>
                <a:gd name="connsiteY10" fmla="*/ 281548 h 1011967"/>
                <a:gd name="connsiteX11" fmla="*/ 909193 w 954247"/>
                <a:gd name="connsiteY11" fmla="*/ 277161 h 1011967"/>
                <a:gd name="connsiteX12" fmla="*/ 901963 w 954247"/>
                <a:gd name="connsiteY12" fmla="*/ 282847 h 1011967"/>
                <a:gd name="connsiteX13" fmla="*/ 892430 w 954247"/>
                <a:gd name="connsiteY13" fmla="*/ 293164 h 1011967"/>
                <a:gd name="connsiteX14" fmla="*/ 884931 w 954247"/>
                <a:gd name="connsiteY14" fmla="*/ 292379 h 1011967"/>
                <a:gd name="connsiteX15" fmla="*/ 876182 w 954247"/>
                <a:gd name="connsiteY15" fmla="*/ 292110 h 1011967"/>
                <a:gd name="connsiteX16" fmla="*/ 867140 w 954247"/>
                <a:gd name="connsiteY16" fmla="*/ 283361 h 1011967"/>
                <a:gd name="connsiteX17" fmla="*/ 852706 w 954247"/>
                <a:gd name="connsiteY17" fmla="*/ 290051 h 1011967"/>
                <a:gd name="connsiteX18" fmla="*/ 841604 w 954247"/>
                <a:gd name="connsiteY18" fmla="*/ 302305 h 1011967"/>
                <a:gd name="connsiteX19" fmla="*/ 825112 w 954247"/>
                <a:gd name="connsiteY19" fmla="*/ 307720 h 1011967"/>
                <a:gd name="connsiteX20" fmla="*/ 817123 w 954247"/>
                <a:gd name="connsiteY20" fmla="*/ 314704 h 1011967"/>
                <a:gd name="connsiteX21" fmla="*/ 806021 w 954247"/>
                <a:gd name="connsiteY21" fmla="*/ 323453 h 1011967"/>
                <a:gd name="connsiteX22" fmla="*/ 799576 w 954247"/>
                <a:gd name="connsiteY22" fmla="*/ 335854 h 1011967"/>
                <a:gd name="connsiteX23" fmla="*/ 783329 w 954247"/>
                <a:gd name="connsiteY23" fmla="*/ 338304 h 1011967"/>
                <a:gd name="connsiteX24" fmla="*/ 771982 w 954247"/>
                <a:gd name="connsiteY24" fmla="*/ 341147 h 1011967"/>
                <a:gd name="connsiteX25" fmla="*/ 771198 w 954247"/>
                <a:gd name="connsiteY25" fmla="*/ 341147 h 1011967"/>
                <a:gd name="connsiteX26" fmla="*/ 766297 w 954247"/>
                <a:gd name="connsiteY26" fmla="*/ 342029 h 1011967"/>
                <a:gd name="connsiteX27" fmla="*/ 765243 w 954247"/>
                <a:gd name="connsiteY27" fmla="*/ 346930 h 1011967"/>
                <a:gd name="connsiteX28" fmla="*/ 775045 w 954247"/>
                <a:gd name="connsiteY28" fmla="*/ 351832 h 1011967"/>
                <a:gd name="connsiteX29" fmla="*/ 779261 w 954247"/>
                <a:gd name="connsiteY29" fmla="*/ 363741 h 1011967"/>
                <a:gd name="connsiteX30" fmla="*/ 785926 w 954247"/>
                <a:gd name="connsiteY30" fmla="*/ 370750 h 1011967"/>
                <a:gd name="connsiteX31" fmla="*/ 770487 w 954247"/>
                <a:gd name="connsiteY31" fmla="*/ 372147 h 1011967"/>
                <a:gd name="connsiteX32" fmla="*/ 754387 w 954247"/>
                <a:gd name="connsiteY32" fmla="*/ 372515 h 1011967"/>
                <a:gd name="connsiteX33" fmla="*/ 738972 w 954247"/>
                <a:gd name="connsiteY33" fmla="*/ 375652 h 1011967"/>
                <a:gd name="connsiteX34" fmla="*/ 730542 w 954247"/>
                <a:gd name="connsiteY34" fmla="*/ 374622 h 1011967"/>
                <a:gd name="connsiteX35" fmla="*/ 723901 w 954247"/>
                <a:gd name="connsiteY35" fmla="*/ 370750 h 1011967"/>
                <a:gd name="connsiteX36" fmla="*/ 717922 w 954247"/>
                <a:gd name="connsiteY36" fmla="*/ 375308 h 1011967"/>
                <a:gd name="connsiteX37" fmla="*/ 707065 w 954247"/>
                <a:gd name="connsiteY37" fmla="*/ 378813 h 1011967"/>
                <a:gd name="connsiteX38" fmla="*/ 696209 w 954247"/>
                <a:gd name="connsiteY38" fmla="*/ 376019 h 1011967"/>
                <a:gd name="connsiteX39" fmla="*/ 682902 w 954247"/>
                <a:gd name="connsiteY39" fmla="*/ 372858 h 1011967"/>
                <a:gd name="connsiteX40" fmla="*/ 675869 w 954247"/>
                <a:gd name="connsiteY40" fmla="*/ 364796 h 1011967"/>
                <a:gd name="connsiteX41" fmla="*/ 674840 w 954247"/>
                <a:gd name="connsiteY41" fmla="*/ 354625 h 1011967"/>
                <a:gd name="connsiteX42" fmla="*/ 676188 w 954247"/>
                <a:gd name="connsiteY42" fmla="*/ 348621 h 1011967"/>
                <a:gd name="connsiteX43" fmla="*/ 675649 w 954247"/>
                <a:gd name="connsiteY43" fmla="*/ 348033 h 1011967"/>
                <a:gd name="connsiteX44" fmla="*/ 675526 w 954247"/>
                <a:gd name="connsiteY44" fmla="*/ 347886 h 1011967"/>
                <a:gd name="connsiteX45" fmla="*/ 675134 w 954247"/>
                <a:gd name="connsiteY45" fmla="*/ 347298 h 1011967"/>
                <a:gd name="connsiteX46" fmla="*/ 675649 w 954247"/>
                <a:gd name="connsiteY46" fmla="*/ 334138 h 1011967"/>
                <a:gd name="connsiteX47" fmla="*/ 671017 w 954247"/>
                <a:gd name="connsiteY47" fmla="*/ 328477 h 1011967"/>
                <a:gd name="connsiteX48" fmla="*/ 661974 w 954247"/>
                <a:gd name="connsiteY48" fmla="*/ 332080 h 1011967"/>
                <a:gd name="connsiteX49" fmla="*/ 661435 w 954247"/>
                <a:gd name="connsiteY49" fmla="*/ 332496 h 1011967"/>
                <a:gd name="connsiteX50" fmla="*/ 661214 w 954247"/>
                <a:gd name="connsiteY50" fmla="*/ 332496 h 1011967"/>
                <a:gd name="connsiteX51" fmla="*/ 660724 w 954247"/>
                <a:gd name="connsiteY51" fmla="*/ 332692 h 1011967"/>
                <a:gd name="connsiteX52" fmla="*/ 660430 w 954247"/>
                <a:gd name="connsiteY52" fmla="*/ 332692 h 1011967"/>
                <a:gd name="connsiteX53" fmla="*/ 659915 w 954247"/>
                <a:gd name="connsiteY53" fmla="*/ 332839 h 1011967"/>
                <a:gd name="connsiteX54" fmla="*/ 659572 w 954247"/>
                <a:gd name="connsiteY54" fmla="*/ 332839 h 1011967"/>
                <a:gd name="connsiteX55" fmla="*/ 658960 w 954247"/>
                <a:gd name="connsiteY55" fmla="*/ 332839 h 1011967"/>
                <a:gd name="connsiteX56" fmla="*/ 658592 w 954247"/>
                <a:gd name="connsiteY56" fmla="*/ 332839 h 1011967"/>
                <a:gd name="connsiteX57" fmla="*/ 657857 w 954247"/>
                <a:gd name="connsiteY57" fmla="*/ 332839 h 1011967"/>
                <a:gd name="connsiteX58" fmla="*/ 656436 w 954247"/>
                <a:gd name="connsiteY58" fmla="*/ 332839 h 1011967"/>
                <a:gd name="connsiteX59" fmla="*/ 653838 w 954247"/>
                <a:gd name="connsiteY59" fmla="*/ 332839 h 1011967"/>
                <a:gd name="connsiteX60" fmla="*/ 654157 w 954247"/>
                <a:gd name="connsiteY60" fmla="*/ 339480 h 1011967"/>
                <a:gd name="connsiteX61" fmla="*/ 652049 w 954247"/>
                <a:gd name="connsiteY61" fmla="*/ 346489 h 1011967"/>
                <a:gd name="connsiteX62" fmla="*/ 648887 w 954247"/>
                <a:gd name="connsiteY62" fmla="*/ 351734 h 1011967"/>
                <a:gd name="connsiteX63" fmla="*/ 650652 w 954247"/>
                <a:gd name="connsiteY63" fmla="*/ 366805 h 1011967"/>
                <a:gd name="connsiteX64" fmla="*/ 653446 w 954247"/>
                <a:gd name="connsiteY64" fmla="*/ 372760 h 1011967"/>
                <a:gd name="connsiteX65" fmla="*/ 656436 w 954247"/>
                <a:gd name="connsiteY65" fmla="*/ 379009 h 1011967"/>
                <a:gd name="connsiteX66" fmla="*/ 647613 w 954247"/>
                <a:gd name="connsiteY66" fmla="*/ 385626 h 1011967"/>
                <a:gd name="connsiteX67" fmla="*/ 633865 w 954247"/>
                <a:gd name="connsiteY67" fmla="*/ 385969 h 1011967"/>
                <a:gd name="connsiteX68" fmla="*/ 621147 w 954247"/>
                <a:gd name="connsiteY68" fmla="*/ 383910 h 1011967"/>
                <a:gd name="connsiteX69" fmla="*/ 608771 w 954247"/>
                <a:gd name="connsiteY69" fmla="*/ 384940 h 1011967"/>
                <a:gd name="connsiteX70" fmla="*/ 587794 w 954247"/>
                <a:gd name="connsiteY70" fmla="*/ 380479 h 1011967"/>
                <a:gd name="connsiteX71" fmla="*/ 576448 w 954247"/>
                <a:gd name="connsiteY71" fmla="*/ 375578 h 1011967"/>
                <a:gd name="connsiteX72" fmla="*/ 565101 w 954247"/>
                <a:gd name="connsiteY72" fmla="*/ 374206 h 1011967"/>
                <a:gd name="connsiteX73" fmla="*/ 552848 w 954247"/>
                <a:gd name="connsiteY73" fmla="*/ 370432 h 1011967"/>
                <a:gd name="connsiteX74" fmla="*/ 542531 w 954247"/>
                <a:gd name="connsiteY74" fmla="*/ 363546 h 1011967"/>
                <a:gd name="connsiteX75" fmla="*/ 535645 w 954247"/>
                <a:gd name="connsiteY75" fmla="*/ 353914 h 1011967"/>
                <a:gd name="connsiteX76" fmla="*/ 524641 w 954247"/>
                <a:gd name="connsiteY76" fmla="*/ 349455 h 1011967"/>
                <a:gd name="connsiteX77" fmla="*/ 516040 w 954247"/>
                <a:gd name="connsiteY77" fmla="*/ 353572 h 1011967"/>
                <a:gd name="connsiteX78" fmla="*/ 503321 w 954247"/>
                <a:gd name="connsiteY78" fmla="*/ 351121 h 1011967"/>
                <a:gd name="connsiteX79" fmla="*/ 491289 w 954247"/>
                <a:gd name="connsiteY79" fmla="*/ 353572 h 1011967"/>
                <a:gd name="connsiteX80" fmla="*/ 483030 w 954247"/>
                <a:gd name="connsiteY80" fmla="*/ 347396 h 1011967"/>
                <a:gd name="connsiteX81" fmla="*/ 471684 w 954247"/>
                <a:gd name="connsiteY81" fmla="*/ 342911 h 1011967"/>
                <a:gd name="connsiteX82" fmla="*/ 458965 w 954247"/>
                <a:gd name="connsiteY82" fmla="*/ 336049 h 1011967"/>
                <a:gd name="connsiteX83" fmla="*/ 451613 w 954247"/>
                <a:gd name="connsiteY83" fmla="*/ 336049 h 1011967"/>
                <a:gd name="connsiteX84" fmla="*/ 443697 w 954247"/>
                <a:gd name="connsiteY84" fmla="*/ 335020 h 1011967"/>
                <a:gd name="connsiteX85" fmla="*/ 432351 w 954247"/>
                <a:gd name="connsiteY85" fmla="*/ 324336 h 1011967"/>
                <a:gd name="connsiteX86" fmla="*/ 420662 w 954247"/>
                <a:gd name="connsiteY86" fmla="*/ 317474 h 1011967"/>
                <a:gd name="connsiteX87" fmla="*/ 411031 w 954247"/>
                <a:gd name="connsiteY87" fmla="*/ 312573 h 1011967"/>
                <a:gd name="connsiteX88" fmla="*/ 397626 w 954247"/>
                <a:gd name="connsiteY88" fmla="*/ 308799 h 1011967"/>
                <a:gd name="connsiteX89" fmla="*/ 390740 w 954247"/>
                <a:gd name="connsiteY89" fmla="*/ 296766 h 1011967"/>
                <a:gd name="connsiteX90" fmla="*/ 395641 w 954247"/>
                <a:gd name="connsiteY90" fmla="*/ 287478 h 1011967"/>
                <a:gd name="connsiteX91" fmla="*/ 398385 w 954247"/>
                <a:gd name="connsiteY91" fmla="*/ 279220 h 1011967"/>
                <a:gd name="connsiteX92" fmla="*/ 401817 w 954247"/>
                <a:gd name="connsiteY92" fmla="*/ 268216 h 1011967"/>
                <a:gd name="connsiteX93" fmla="*/ 411105 w 954247"/>
                <a:gd name="connsiteY93" fmla="*/ 259615 h 1011967"/>
                <a:gd name="connsiteX94" fmla="*/ 415711 w 954247"/>
                <a:gd name="connsiteY94" fmla="*/ 251430 h 1011967"/>
                <a:gd name="connsiteX95" fmla="*/ 415393 w 954247"/>
                <a:gd name="connsiteY95" fmla="*/ 250498 h 1011967"/>
                <a:gd name="connsiteX96" fmla="*/ 415393 w 954247"/>
                <a:gd name="connsiteY96" fmla="*/ 250352 h 1011967"/>
                <a:gd name="connsiteX97" fmla="*/ 414952 w 954247"/>
                <a:gd name="connsiteY97" fmla="*/ 249298 h 1011967"/>
                <a:gd name="connsiteX98" fmla="*/ 407380 w 954247"/>
                <a:gd name="connsiteY98" fmla="*/ 244151 h 1011967"/>
                <a:gd name="connsiteX99" fmla="*/ 394660 w 954247"/>
                <a:gd name="connsiteY99" fmla="*/ 238662 h 1011967"/>
                <a:gd name="connsiteX100" fmla="*/ 385030 w 954247"/>
                <a:gd name="connsiteY100" fmla="*/ 227291 h 1011967"/>
                <a:gd name="connsiteX101" fmla="*/ 372997 w 954247"/>
                <a:gd name="connsiteY101" fmla="*/ 224840 h 1011967"/>
                <a:gd name="connsiteX102" fmla="*/ 362680 w 954247"/>
                <a:gd name="connsiteY102" fmla="*/ 213837 h 1011967"/>
                <a:gd name="connsiteX103" fmla="*/ 349250 w 954247"/>
                <a:gd name="connsiteY103" fmla="*/ 211387 h 1011967"/>
                <a:gd name="connsiteX104" fmla="*/ 343418 w 954247"/>
                <a:gd name="connsiteY104" fmla="*/ 185949 h 1011967"/>
                <a:gd name="connsiteX105" fmla="*/ 337365 w 954247"/>
                <a:gd name="connsiteY105" fmla="*/ 176514 h 1011967"/>
                <a:gd name="connsiteX106" fmla="*/ 337120 w 954247"/>
                <a:gd name="connsiteY106" fmla="*/ 169947 h 1011967"/>
                <a:gd name="connsiteX107" fmla="*/ 337120 w 954247"/>
                <a:gd name="connsiteY107" fmla="*/ 167128 h 1011967"/>
                <a:gd name="connsiteX108" fmla="*/ 337512 w 954247"/>
                <a:gd name="connsiteY108" fmla="*/ 166932 h 1011967"/>
                <a:gd name="connsiteX109" fmla="*/ 343051 w 954247"/>
                <a:gd name="connsiteY109" fmla="*/ 164212 h 1011967"/>
                <a:gd name="connsiteX110" fmla="*/ 345330 w 954247"/>
                <a:gd name="connsiteY110" fmla="*/ 163575 h 1011967"/>
                <a:gd name="connsiteX111" fmla="*/ 345550 w 954247"/>
                <a:gd name="connsiteY111" fmla="*/ 166663 h 1011967"/>
                <a:gd name="connsiteX112" fmla="*/ 345746 w 954247"/>
                <a:gd name="connsiteY112" fmla="*/ 167913 h 1011967"/>
                <a:gd name="connsiteX113" fmla="*/ 346653 w 954247"/>
                <a:gd name="connsiteY113" fmla="*/ 171221 h 1011967"/>
                <a:gd name="connsiteX114" fmla="*/ 350182 w 954247"/>
                <a:gd name="connsiteY114" fmla="*/ 174382 h 1011967"/>
                <a:gd name="connsiteX115" fmla="*/ 353882 w 954247"/>
                <a:gd name="connsiteY115" fmla="*/ 175755 h 1011967"/>
                <a:gd name="connsiteX116" fmla="*/ 356798 w 954247"/>
                <a:gd name="connsiteY116" fmla="*/ 174382 h 1011967"/>
                <a:gd name="connsiteX117" fmla="*/ 358465 w 954247"/>
                <a:gd name="connsiteY117" fmla="*/ 170780 h 1011967"/>
                <a:gd name="connsiteX118" fmla="*/ 360156 w 954247"/>
                <a:gd name="connsiteY118" fmla="*/ 169800 h 1011967"/>
                <a:gd name="connsiteX119" fmla="*/ 361553 w 954247"/>
                <a:gd name="connsiteY119" fmla="*/ 168574 h 1011967"/>
                <a:gd name="connsiteX120" fmla="*/ 364910 w 954247"/>
                <a:gd name="connsiteY120" fmla="*/ 168011 h 1011967"/>
                <a:gd name="connsiteX121" fmla="*/ 367655 w 954247"/>
                <a:gd name="connsiteY121" fmla="*/ 168403 h 1011967"/>
                <a:gd name="connsiteX122" fmla="*/ 370228 w 954247"/>
                <a:gd name="connsiteY122" fmla="*/ 165119 h 1011967"/>
                <a:gd name="connsiteX123" fmla="*/ 371747 w 954247"/>
                <a:gd name="connsiteY123" fmla="*/ 160708 h 1011967"/>
                <a:gd name="connsiteX124" fmla="*/ 368365 w 954247"/>
                <a:gd name="connsiteY124" fmla="*/ 156738 h 1011967"/>
                <a:gd name="connsiteX125" fmla="*/ 364738 w 954247"/>
                <a:gd name="connsiteY125" fmla="*/ 152841 h 1011967"/>
                <a:gd name="connsiteX126" fmla="*/ 364738 w 954247"/>
                <a:gd name="connsiteY126" fmla="*/ 150391 h 1011967"/>
                <a:gd name="connsiteX127" fmla="*/ 364543 w 954247"/>
                <a:gd name="connsiteY127" fmla="*/ 146519 h 1011967"/>
                <a:gd name="connsiteX128" fmla="*/ 366576 w 954247"/>
                <a:gd name="connsiteY128" fmla="*/ 143431 h 1011967"/>
                <a:gd name="connsiteX129" fmla="*/ 363807 w 954247"/>
                <a:gd name="connsiteY129" fmla="*/ 140711 h 1011967"/>
                <a:gd name="connsiteX130" fmla="*/ 359029 w 954247"/>
                <a:gd name="connsiteY130" fmla="*/ 140980 h 1011967"/>
                <a:gd name="connsiteX131" fmla="*/ 354936 w 954247"/>
                <a:gd name="connsiteY131" fmla="*/ 140613 h 1011967"/>
                <a:gd name="connsiteX132" fmla="*/ 352118 w 954247"/>
                <a:gd name="connsiteY132" fmla="*/ 139020 h 1011967"/>
                <a:gd name="connsiteX133" fmla="*/ 350525 w 954247"/>
                <a:gd name="connsiteY133" fmla="*/ 136569 h 1011967"/>
                <a:gd name="connsiteX134" fmla="*/ 350795 w 954247"/>
                <a:gd name="connsiteY134" fmla="*/ 132771 h 1011967"/>
                <a:gd name="connsiteX135" fmla="*/ 349471 w 954247"/>
                <a:gd name="connsiteY135" fmla="*/ 130614 h 1011967"/>
                <a:gd name="connsiteX136" fmla="*/ 350108 w 954247"/>
                <a:gd name="connsiteY136" fmla="*/ 128164 h 1011967"/>
                <a:gd name="connsiteX137" fmla="*/ 353343 w 954247"/>
                <a:gd name="connsiteY137" fmla="*/ 128605 h 1011967"/>
                <a:gd name="connsiteX138" fmla="*/ 353368 w 954247"/>
                <a:gd name="connsiteY138" fmla="*/ 128654 h 1011967"/>
                <a:gd name="connsiteX139" fmla="*/ 354936 w 954247"/>
                <a:gd name="connsiteY139" fmla="*/ 128115 h 1011967"/>
                <a:gd name="connsiteX140" fmla="*/ 354103 w 954247"/>
                <a:gd name="connsiteY140" fmla="*/ 123997 h 1011967"/>
                <a:gd name="connsiteX141" fmla="*/ 352167 w 954247"/>
                <a:gd name="connsiteY141" fmla="*/ 121375 h 1011967"/>
                <a:gd name="connsiteX142" fmla="*/ 349471 w 954247"/>
                <a:gd name="connsiteY142" fmla="*/ 116156 h 1011967"/>
                <a:gd name="connsiteX143" fmla="*/ 351285 w 954247"/>
                <a:gd name="connsiteY143" fmla="*/ 113386 h 1011967"/>
                <a:gd name="connsiteX144" fmla="*/ 356407 w 954247"/>
                <a:gd name="connsiteY144" fmla="*/ 112602 h 1011967"/>
                <a:gd name="connsiteX145" fmla="*/ 363244 w 954247"/>
                <a:gd name="connsiteY145" fmla="*/ 113533 h 1011967"/>
                <a:gd name="connsiteX146" fmla="*/ 365841 w 954247"/>
                <a:gd name="connsiteY146" fmla="*/ 111475 h 1011967"/>
                <a:gd name="connsiteX147" fmla="*/ 366822 w 954247"/>
                <a:gd name="connsiteY147" fmla="*/ 109024 h 1011967"/>
                <a:gd name="connsiteX148" fmla="*/ 369664 w 954247"/>
                <a:gd name="connsiteY148" fmla="*/ 104687 h 1011967"/>
                <a:gd name="connsiteX149" fmla="*/ 368121 w 954247"/>
                <a:gd name="connsiteY149" fmla="*/ 99785 h 1011967"/>
                <a:gd name="connsiteX150" fmla="*/ 367165 w 954247"/>
                <a:gd name="connsiteY150" fmla="*/ 97335 h 1011967"/>
                <a:gd name="connsiteX151" fmla="*/ 372973 w 954247"/>
                <a:gd name="connsiteY151" fmla="*/ 96134 h 1011967"/>
                <a:gd name="connsiteX152" fmla="*/ 374762 w 954247"/>
                <a:gd name="connsiteY152" fmla="*/ 92948 h 1011967"/>
                <a:gd name="connsiteX153" fmla="*/ 376012 w 954247"/>
                <a:gd name="connsiteY153" fmla="*/ 90277 h 1011967"/>
                <a:gd name="connsiteX154" fmla="*/ 380913 w 954247"/>
                <a:gd name="connsiteY154" fmla="*/ 88219 h 1011967"/>
                <a:gd name="connsiteX155" fmla="*/ 383780 w 954247"/>
                <a:gd name="connsiteY155" fmla="*/ 84199 h 1011967"/>
                <a:gd name="connsiteX156" fmla="*/ 385593 w 954247"/>
                <a:gd name="connsiteY156" fmla="*/ 80058 h 1011967"/>
                <a:gd name="connsiteX157" fmla="*/ 386598 w 954247"/>
                <a:gd name="connsiteY157" fmla="*/ 71652 h 1011967"/>
                <a:gd name="connsiteX158" fmla="*/ 389220 w 954247"/>
                <a:gd name="connsiteY158" fmla="*/ 63835 h 1011967"/>
                <a:gd name="connsiteX159" fmla="*/ 390004 w 954247"/>
                <a:gd name="connsiteY159" fmla="*/ 60477 h 1011967"/>
                <a:gd name="connsiteX160" fmla="*/ 390347 w 954247"/>
                <a:gd name="connsiteY160" fmla="*/ 55576 h 1011967"/>
                <a:gd name="connsiteX161" fmla="*/ 388877 w 954247"/>
                <a:gd name="connsiteY161" fmla="*/ 53273 h 1011967"/>
                <a:gd name="connsiteX162" fmla="*/ 386868 w 954247"/>
                <a:gd name="connsiteY162" fmla="*/ 51876 h 1011967"/>
                <a:gd name="connsiteX163" fmla="*/ 383290 w 954247"/>
                <a:gd name="connsiteY163" fmla="*/ 50405 h 1011967"/>
                <a:gd name="connsiteX164" fmla="*/ 381476 w 954247"/>
                <a:gd name="connsiteY164" fmla="*/ 46092 h 1011967"/>
                <a:gd name="connsiteX165" fmla="*/ 379173 w 954247"/>
                <a:gd name="connsiteY165" fmla="*/ 45504 h 1011967"/>
                <a:gd name="connsiteX166" fmla="*/ 375742 w 954247"/>
                <a:gd name="connsiteY166" fmla="*/ 47244 h 1011967"/>
                <a:gd name="connsiteX167" fmla="*/ 372164 w 954247"/>
                <a:gd name="connsiteY167" fmla="*/ 46705 h 1011967"/>
                <a:gd name="connsiteX168" fmla="*/ 369885 w 954247"/>
                <a:gd name="connsiteY168" fmla="*/ 45308 h 1011967"/>
                <a:gd name="connsiteX169" fmla="*/ 368463 w 954247"/>
                <a:gd name="connsiteY169" fmla="*/ 44475 h 1011967"/>
                <a:gd name="connsiteX170" fmla="*/ 363832 w 954247"/>
                <a:gd name="connsiteY170" fmla="*/ 44475 h 1011967"/>
                <a:gd name="connsiteX171" fmla="*/ 362116 w 954247"/>
                <a:gd name="connsiteY171" fmla="*/ 41191 h 1011967"/>
                <a:gd name="connsiteX172" fmla="*/ 360425 w 954247"/>
                <a:gd name="connsiteY172" fmla="*/ 39500 h 1011967"/>
                <a:gd name="connsiteX173" fmla="*/ 356358 w 954247"/>
                <a:gd name="connsiteY173" fmla="*/ 40848 h 1011967"/>
                <a:gd name="connsiteX174" fmla="*/ 355377 w 954247"/>
                <a:gd name="connsiteY174" fmla="*/ 44696 h 1011967"/>
                <a:gd name="connsiteX175" fmla="*/ 352682 w 954247"/>
                <a:gd name="connsiteY175" fmla="*/ 46043 h 1011967"/>
                <a:gd name="connsiteX176" fmla="*/ 352118 w 954247"/>
                <a:gd name="connsiteY176" fmla="*/ 45749 h 1011967"/>
                <a:gd name="connsiteX177" fmla="*/ 346849 w 954247"/>
                <a:gd name="connsiteY177" fmla="*/ 44622 h 1011967"/>
                <a:gd name="connsiteX178" fmla="*/ 343713 w 954247"/>
                <a:gd name="connsiteY178" fmla="*/ 44622 h 1011967"/>
                <a:gd name="connsiteX179" fmla="*/ 340698 w 954247"/>
                <a:gd name="connsiteY179" fmla="*/ 45406 h 1011967"/>
                <a:gd name="connsiteX180" fmla="*/ 338247 w 954247"/>
                <a:gd name="connsiteY180" fmla="*/ 48004 h 1011967"/>
                <a:gd name="connsiteX181" fmla="*/ 334792 w 954247"/>
                <a:gd name="connsiteY181" fmla="*/ 49254 h 1011967"/>
                <a:gd name="connsiteX182" fmla="*/ 331288 w 954247"/>
                <a:gd name="connsiteY182" fmla="*/ 49964 h 1011967"/>
                <a:gd name="connsiteX183" fmla="*/ 328984 w 954247"/>
                <a:gd name="connsiteY183" fmla="*/ 51239 h 1011967"/>
                <a:gd name="connsiteX184" fmla="*/ 326362 w 954247"/>
                <a:gd name="connsiteY184" fmla="*/ 53248 h 1011967"/>
                <a:gd name="connsiteX185" fmla="*/ 325063 w 954247"/>
                <a:gd name="connsiteY185" fmla="*/ 56410 h 1011967"/>
                <a:gd name="connsiteX186" fmla="*/ 324059 w 954247"/>
                <a:gd name="connsiteY186" fmla="*/ 57757 h 1011967"/>
                <a:gd name="connsiteX187" fmla="*/ 321608 w 954247"/>
                <a:gd name="connsiteY187" fmla="*/ 55993 h 1011967"/>
                <a:gd name="connsiteX188" fmla="*/ 319304 w 954247"/>
                <a:gd name="connsiteY188" fmla="*/ 56336 h 1011967"/>
                <a:gd name="connsiteX189" fmla="*/ 318447 w 954247"/>
                <a:gd name="connsiteY189" fmla="*/ 59742 h 1011967"/>
                <a:gd name="connsiteX190" fmla="*/ 314697 w 954247"/>
                <a:gd name="connsiteY190" fmla="*/ 59399 h 1011967"/>
                <a:gd name="connsiteX191" fmla="*/ 311560 w 954247"/>
                <a:gd name="connsiteY191" fmla="*/ 59963 h 1011967"/>
                <a:gd name="connsiteX192" fmla="*/ 306659 w 954247"/>
                <a:gd name="connsiteY192" fmla="*/ 60110 h 1011967"/>
                <a:gd name="connsiteX193" fmla="*/ 302346 w 954247"/>
                <a:gd name="connsiteY193" fmla="*/ 59816 h 1011967"/>
                <a:gd name="connsiteX194" fmla="*/ 301488 w 954247"/>
                <a:gd name="connsiteY194" fmla="*/ 58639 h 1011967"/>
                <a:gd name="connsiteX195" fmla="*/ 303816 w 954247"/>
                <a:gd name="connsiteY195" fmla="*/ 57365 h 1011967"/>
                <a:gd name="connsiteX196" fmla="*/ 303645 w 954247"/>
                <a:gd name="connsiteY196" fmla="*/ 54718 h 1011967"/>
                <a:gd name="connsiteX197" fmla="*/ 300508 w 954247"/>
                <a:gd name="connsiteY197" fmla="*/ 52489 h 1011967"/>
                <a:gd name="connsiteX198" fmla="*/ 296734 w 954247"/>
                <a:gd name="connsiteY198" fmla="*/ 51410 h 1011967"/>
                <a:gd name="connsiteX199" fmla="*/ 294283 w 954247"/>
                <a:gd name="connsiteY199" fmla="*/ 49572 h 1011967"/>
                <a:gd name="connsiteX200" fmla="*/ 290117 w 954247"/>
                <a:gd name="connsiteY200" fmla="*/ 49572 h 1011967"/>
                <a:gd name="connsiteX201" fmla="*/ 285976 w 954247"/>
                <a:gd name="connsiteY201" fmla="*/ 48102 h 1011967"/>
                <a:gd name="connsiteX202" fmla="*/ 283108 w 954247"/>
                <a:gd name="connsiteY202" fmla="*/ 45406 h 1011967"/>
                <a:gd name="connsiteX203" fmla="*/ 281858 w 954247"/>
                <a:gd name="connsiteY203" fmla="*/ 42514 h 1011967"/>
                <a:gd name="connsiteX204" fmla="*/ 283108 w 954247"/>
                <a:gd name="connsiteY204" fmla="*/ 39843 h 1011967"/>
                <a:gd name="connsiteX205" fmla="*/ 281295 w 954247"/>
                <a:gd name="connsiteY205" fmla="*/ 36388 h 1011967"/>
                <a:gd name="connsiteX206" fmla="*/ 278501 w 954247"/>
                <a:gd name="connsiteY206" fmla="*/ 33643 h 1011967"/>
                <a:gd name="connsiteX207" fmla="*/ 274164 w 954247"/>
                <a:gd name="connsiteY207" fmla="*/ 31781 h 1011967"/>
                <a:gd name="connsiteX208" fmla="*/ 272522 w 954247"/>
                <a:gd name="connsiteY208" fmla="*/ 28448 h 1011967"/>
                <a:gd name="connsiteX209" fmla="*/ 268797 w 954247"/>
                <a:gd name="connsiteY209" fmla="*/ 27198 h 1011967"/>
                <a:gd name="connsiteX210" fmla="*/ 265170 w 954247"/>
                <a:gd name="connsiteY210" fmla="*/ 25801 h 1011967"/>
                <a:gd name="connsiteX211" fmla="*/ 261347 w 954247"/>
                <a:gd name="connsiteY211" fmla="*/ 22469 h 1011967"/>
                <a:gd name="connsiteX212" fmla="*/ 256862 w 954247"/>
                <a:gd name="connsiteY212" fmla="*/ 20949 h 1011967"/>
                <a:gd name="connsiteX213" fmla="*/ 251961 w 954247"/>
                <a:gd name="connsiteY213" fmla="*/ 17445 h 1011967"/>
                <a:gd name="connsiteX214" fmla="*/ 248971 w 954247"/>
                <a:gd name="connsiteY214" fmla="*/ 12936 h 1011967"/>
                <a:gd name="connsiteX215" fmla="*/ 247648 w 954247"/>
                <a:gd name="connsiteY215" fmla="*/ 11245 h 1011967"/>
                <a:gd name="connsiteX216" fmla="*/ 245688 w 954247"/>
                <a:gd name="connsiteY216" fmla="*/ 10215 h 1011967"/>
                <a:gd name="connsiteX217" fmla="*/ 244266 w 954247"/>
                <a:gd name="connsiteY217" fmla="*/ 9260 h 1011967"/>
                <a:gd name="connsiteX218" fmla="*/ 243727 w 954247"/>
                <a:gd name="connsiteY218" fmla="*/ 7079 h 1011967"/>
                <a:gd name="connsiteX219" fmla="*/ 243016 w 954247"/>
                <a:gd name="connsiteY219" fmla="*/ 5143 h 1011967"/>
                <a:gd name="connsiteX220" fmla="*/ 241277 w 954247"/>
                <a:gd name="connsiteY220" fmla="*/ 3623 h 1011967"/>
                <a:gd name="connsiteX221" fmla="*/ 241080 w 954247"/>
                <a:gd name="connsiteY221" fmla="*/ 1491 h 1011967"/>
                <a:gd name="connsiteX222" fmla="*/ 240370 w 954247"/>
                <a:gd name="connsiteY222" fmla="*/ -518 h 1011967"/>
                <a:gd name="connsiteX223" fmla="*/ 237723 w 954247"/>
                <a:gd name="connsiteY223" fmla="*/ -77 h 1011967"/>
                <a:gd name="connsiteX224" fmla="*/ 235689 w 954247"/>
                <a:gd name="connsiteY224" fmla="*/ 1981 h 1011967"/>
                <a:gd name="connsiteX225" fmla="*/ 233042 w 954247"/>
                <a:gd name="connsiteY225" fmla="*/ 2864 h 1011967"/>
                <a:gd name="connsiteX226" fmla="*/ 230151 w 954247"/>
                <a:gd name="connsiteY226" fmla="*/ 3182 h 1011967"/>
                <a:gd name="connsiteX227" fmla="*/ 226842 w 954247"/>
                <a:gd name="connsiteY227" fmla="*/ 4285 h 1011967"/>
                <a:gd name="connsiteX228" fmla="*/ 225102 w 954247"/>
                <a:gd name="connsiteY228" fmla="*/ 1565 h 1011967"/>
                <a:gd name="connsiteX229" fmla="*/ 221623 w 954247"/>
                <a:gd name="connsiteY229" fmla="*/ -665 h 1011967"/>
                <a:gd name="connsiteX230" fmla="*/ 218020 w 954247"/>
                <a:gd name="connsiteY230" fmla="*/ 928 h 1011967"/>
                <a:gd name="connsiteX231" fmla="*/ 213830 w 954247"/>
                <a:gd name="connsiteY231" fmla="*/ 2226 h 1011967"/>
                <a:gd name="connsiteX232" fmla="*/ 208929 w 954247"/>
                <a:gd name="connsiteY232" fmla="*/ 4432 h 1011967"/>
                <a:gd name="connsiteX233" fmla="*/ 205399 w 954247"/>
                <a:gd name="connsiteY233" fmla="*/ 7030 h 1011967"/>
                <a:gd name="connsiteX234" fmla="*/ 201380 w 954247"/>
                <a:gd name="connsiteY234" fmla="*/ 7471 h 1011967"/>
                <a:gd name="connsiteX235" fmla="*/ 197116 w 954247"/>
                <a:gd name="connsiteY235" fmla="*/ 5020 h 1011967"/>
                <a:gd name="connsiteX236" fmla="*/ 191333 w 954247"/>
                <a:gd name="connsiteY236" fmla="*/ 3550 h 1011967"/>
                <a:gd name="connsiteX237" fmla="*/ 193195 w 954247"/>
                <a:gd name="connsiteY237" fmla="*/ 7128 h 1011967"/>
                <a:gd name="connsiteX238" fmla="*/ 196308 w 954247"/>
                <a:gd name="connsiteY238" fmla="*/ 10436 h 1011967"/>
                <a:gd name="connsiteX239" fmla="*/ 192093 w 954247"/>
                <a:gd name="connsiteY239" fmla="*/ 12298 h 1011967"/>
                <a:gd name="connsiteX240" fmla="*/ 187559 w 954247"/>
                <a:gd name="connsiteY240" fmla="*/ 10804 h 1011967"/>
                <a:gd name="connsiteX241" fmla="*/ 181114 w 954247"/>
                <a:gd name="connsiteY241" fmla="*/ 10240 h 1011967"/>
                <a:gd name="connsiteX242" fmla="*/ 175845 w 954247"/>
                <a:gd name="connsiteY242" fmla="*/ 10852 h 1011967"/>
                <a:gd name="connsiteX243" fmla="*/ 173395 w 954247"/>
                <a:gd name="connsiteY243" fmla="*/ 13818 h 1011967"/>
                <a:gd name="connsiteX244" fmla="*/ 171973 w 954247"/>
                <a:gd name="connsiteY244" fmla="*/ 17003 h 1011967"/>
                <a:gd name="connsiteX245" fmla="*/ 168273 w 954247"/>
                <a:gd name="connsiteY245" fmla="*/ 20508 h 1011967"/>
                <a:gd name="connsiteX246" fmla="*/ 165822 w 954247"/>
                <a:gd name="connsiteY246" fmla="*/ 23326 h 1011967"/>
                <a:gd name="connsiteX247" fmla="*/ 162440 w 954247"/>
                <a:gd name="connsiteY247" fmla="*/ 25605 h 1011967"/>
                <a:gd name="connsiteX248" fmla="*/ 158691 w 954247"/>
                <a:gd name="connsiteY248" fmla="*/ 26389 h 1011967"/>
                <a:gd name="connsiteX249" fmla="*/ 156681 w 954247"/>
                <a:gd name="connsiteY249" fmla="*/ 30580 h 1011967"/>
                <a:gd name="connsiteX250" fmla="*/ 155750 w 954247"/>
                <a:gd name="connsiteY250" fmla="*/ 36388 h 1011967"/>
                <a:gd name="connsiteX251" fmla="*/ 156681 w 954247"/>
                <a:gd name="connsiteY251" fmla="*/ 41534 h 1011967"/>
                <a:gd name="connsiteX252" fmla="*/ 157661 w 954247"/>
                <a:gd name="connsiteY252" fmla="*/ 42024 h 1011967"/>
                <a:gd name="connsiteX253" fmla="*/ 159475 w 954247"/>
                <a:gd name="connsiteY253" fmla="*/ 42024 h 1011967"/>
                <a:gd name="connsiteX254" fmla="*/ 161411 w 954247"/>
                <a:gd name="connsiteY254" fmla="*/ 42539 h 1011967"/>
                <a:gd name="connsiteX255" fmla="*/ 163714 w 954247"/>
                <a:gd name="connsiteY255" fmla="*/ 41363 h 1011967"/>
                <a:gd name="connsiteX256" fmla="*/ 165748 w 954247"/>
                <a:gd name="connsiteY256" fmla="*/ 41608 h 1011967"/>
                <a:gd name="connsiteX257" fmla="*/ 166582 w 954247"/>
                <a:gd name="connsiteY257" fmla="*/ 41975 h 1011967"/>
                <a:gd name="connsiteX258" fmla="*/ 167219 w 954247"/>
                <a:gd name="connsiteY258" fmla="*/ 42514 h 1011967"/>
                <a:gd name="connsiteX259" fmla="*/ 169057 w 954247"/>
                <a:gd name="connsiteY259" fmla="*/ 42833 h 1011967"/>
                <a:gd name="connsiteX260" fmla="*/ 170772 w 954247"/>
                <a:gd name="connsiteY260" fmla="*/ 42000 h 1011967"/>
                <a:gd name="connsiteX261" fmla="*/ 171360 w 954247"/>
                <a:gd name="connsiteY261" fmla="*/ 41706 h 1011967"/>
                <a:gd name="connsiteX262" fmla="*/ 172242 w 954247"/>
                <a:gd name="connsiteY262" fmla="*/ 42196 h 1011967"/>
                <a:gd name="connsiteX263" fmla="*/ 172512 w 954247"/>
                <a:gd name="connsiteY263" fmla="*/ 43201 h 1011967"/>
                <a:gd name="connsiteX264" fmla="*/ 172659 w 954247"/>
                <a:gd name="connsiteY264" fmla="*/ 45161 h 1011967"/>
                <a:gd name="connsiteX265" fmla="*/ 172782 w 954247"/>
                <a:gd name="connsiteY265" fmla="*/ 46583 h 1011967"/>
                <a:gd name="connsiteX266" fmla="*/ 175821 w 954247"/>
                <a:gd name="connsiteY266" fmla="*/ 50381 h 1011967"/>
                <a:gd name="connsiteX267" fmla="*/ 178467 w 954247"/>
                <a:gd name="connsiteY267" fmla="*/ 51704 h 1011967"/>
                <a:gd name="connsiteX268" fmla="*/ 180624 w 954247"/>
                <a:gd name="connsiteY268" fmla="*/ 53297 h 1011967"/>
                <a:gd name="connsiteX269" fmla="*/ 183074 w 954247"/>
                <a:gd name="connsiteY269" fmla="*/ 53738 h 1011967"/>
                <a:gd name="connsiteX270" fmla="*/ 184790 w 954247"/>
                <a:gd name="connsiteY270" fmla="*/ 54375 h 1011967"/>
                <a:gd name="connsiteX271" fmla="*/ 187486 w 954247"/>
                <a:gd name="connsiteY271" fmla="*/ 54498 h 1011967"/>
                <a:gd name="connsiteX272" fmla="*/ 188417 w 954247"/>
                <a:gd name="connsiteY272" fmla="*/ 54498 h 1011967"/>
                <a:gd name="connsiteX273" fmla="*/ 188956 w 954247"/>
                <a:gd name="connsiteY273" fmla="*/ 54841 h 1011967"/>
                <a:gd name="connsiteX274" fmla="*/ 190083 w 954247"/>
                <a:gd name="connsiteY274" fmla="*/ 55086 h 1011967"/>
                <a:gd name="connsiteX275" fmla="*/ 191529 w 954247"/>
                <a:gd name="connsiteY275" fmla="*/ 55944 h 1011967"/>
                <a:gd name="connsiteX276" fmla="*/ 191774 w 954247"/>
                <a:gd name="connsiteY276" fmla="*/ 56238 h 1011967"/>
                <a:gd name="connsiteX277" fmla="*/ 191774 w 954247"/>
                <a:gd name="connsiteY277" fmla="*/ 56630 h 1011967"/>
                <a:gd name="connsiteX278" fmla="*/ 191333 w 954247"/>
                <a:gd name="connsiteY278" fmla="*/ 58345 h 1011967"/>
                <a:gd name="connsiteX279" fmla="*/ 190892 w 954247"/>
                <a:gd name="connsiteY279" fmla="*/ 59546 h 1011967"/>
                <a:gd name="connsiteX280" fmla="*/ 189446 w 954247"/>
                <a:gd name="connsiteY280" fmla="*/ 61433 h 1011967"/>
                <a:gd name="connsiteX281" fmla="*/ 191185 w 954247"/>
                <a:gd name="connsiteY281" fmla="*/ 66065 h 1011967"/>
                <a:gd name="connsiteX282" fmla="*/ 193171 w 954247"/>
                <a:gd name="connsiteY282" fmla="*/ 67192 h 1011967"/>
                <a:gd name="connsiteX283" fmla="*/ 197582 w 954247"/>
                <a:gd name="connsiteY283" fmla="*/ 69373 h 1011967"/>
                <a:gd name="connsiteX284" fmla="*/ 199518 w 954247"/>
                <a:gd name="connsiteY284" fmla="*/ 70501 h 1011967"/>
                <a:gd name="connsiteX285" fmla="*/ 199518 w 954247"/>
                <a:gd name="connsiteY285" fmla="*/ 70501 h 1011967"/>
                <a:gd name="connsiteX286" fmla="*/ 199934 w 954247"/>
                <a:gd name="connsiteY286" fmla="*/ 70868 h 1011967"/>
                <a:gd name="connsiteX287" fmla="*/ 200670 w 954247"/>
                <a:gd name="connsiteY287" fmla="*/ 72045 h 1011967"/>
                <a:gd name="connsiteX288" fmla="*/ 200792 w 954247"/>
                <a:gd name="connsiteY288" fmla="*/ 72853 h 1011967"/>
                <a:gd name="connsiteX289" fmla="*/ 199444 w 954247"/>
                <a:gd name="connsiteY289" fmla="*/ 75770 h 1011967"/>
                <a:gd name="connsiteX290" fmla="*/ 197901 w 954247"/>
                <a:gd name="connsiteY290" fmla="*/ 78710 h 1011967"/>
                <a:gd name="connsiteX291" fmla="*/ 194420 w 954247"/>
                <a:gd name="connsiteY291" fmla="*/ 82827 h 1011967"/>
                <a:gd name="connsiteX292" fmla="*/ 193759 w 954247"/>
                <a:gd name="connsiteY292" fmla="*/ 83342 h 1011967"/>
                <a:gd name="connsiteX293" fmla="*/ 190695 w 954247"/>
                <a:gd name="connsiteY293" fmla="*/ 83342 h 1011967"/>
                <a:gd name="connsiteX294" fmla="*/ 190034 w 954247"/>
                <a:gd name="connsiteY294" fmla="*/ 83734 h 1011967"/>
                <a:gd name="connsiteX295" fmla="*/ 188637 w 954247"/>
                <a:gd name="connsiteY295" fmla="*/ 84714 h 1011967"/>
                <a:gd name="connsiteX296" fmla="*/ 187020 w 954247"/>
                <a:gd name="connsiteY296" fmla="*/ 86773 h 1011967"/>
                <a:gd name="connsiteX297" fmla="*/ 186382 w 954247"/>
                <a:gd name="connsiteY297" fmla="*/ 89444 h 1011967"/>
                <a:gd name="connsiteX298" fmla="*/ 184251 w 954247"/>
                <a:gd name="connsiteY298" fmla="*/ 90816 h 1011967"/>
                <a:gd name="connsiteX299" fmla="*/ 182633 w 954247"/>
                <a:gd name="connsiteY299" fmla="*/ 90056 h 1011967"/>
                <a:gd name="connsiteX300" fmla="*/ 180722 w 954247"/>
                <a:gd name="connsiteY300" fmla="*/ 90816 h 1011967"/>
                <a:gd name="connsiteX301" fmla="*/ 179790 w 954247"/>
                <a:gd name="connsiteY301" fmla="*/ 92777 h 1011967"/>
                <a:gd name="connsiteX302" fmla="*/ 178442 w 954247"/>
                <a:gd name="connsiteY302" fmla="*/ 98046 h 1011967"/>
                <a:gd name="connsiteX303" fmla="*/ 178442 w 954247"/>
                <a:gd name="connsiteY303" fmla="*/ 99638 h 1011967"/>
                <a:gd name="connsiteX304" fmla="*/ 179227 w 954247"/>
                <a:gd name="connsiteY304" fmla="*/ 101109 h 1011967"/>
                <a:gd name="connsiteX305" fmla="*/ 179839 w 954247"/>
                <a:gd name="connsiteY305" fmla="*/ 103927 h 1011967"/>
                <a:gd name="connsiteX306" fmla="*/ 180452 w 954247"/>
                <a:gd name="connsiteY306" fmla="*/ 110421 h 1011967"/>
                <a:gd name="connsiteX307" fmla="*/ 181040 w 954247"/>
                <a:gd name="connsiteY307" fmla="*/ 113607 h 1011967"/>
                <a:gd name="connsiteX308" fmla="*/ 181677 w 954247"/>
                <a:gd name="connsiteY308" fmla="*/ 115126 h 1011967"/>
                <a:gd name="connsiteX309" fmla="*/ 181825 w 954247"/>
                <a:gd name="connsiteY309" fmla="*/ 118214 h 1011967"/>
                <a:gd name="connsiteX310" fmla="*/ 181653 w 954247"/>
                <a:gd name="connsiteY310" fmla="*/ 123826 h 1011967"/>
                <a:gd name="connsiteX311" fmla="*/ 182584 w 954247"/>
                <a:gd name="connsiteY311" fmla="*/ 130688 h 1011967"/>
                <a:gd name="connsiteX312" fmla="*/ 182192 w 954247"/>
                <a:gd name="connsiteY312" fmla="*/ 133751 h 1011967"/>
                <a:gd name="connsiteX313" fmla="*/ 181677 w 954247"/>
                <a:gd name="connsiteY313" fmla="*/ 135516 h 1011967"/>
                <a:gd name="connsiteX314" fmla="*/ 182560 w 954247"/>
                <a:gd name="connsiteY314" fmla="*/ 142132 h 1011967"/>
                <a:gd name="connsiteX315" fmla="*/ 182682 w 954247"/>
                <a:gd name="connsiteY315" fmla="*/ 145734 h 1011967"/>
                <a:gd name="connsiteX316" fmla="*/ 184373 w 954247"/>
                <a:gd name="connsiteY316" fmla="*/ 147720 h 1011967"/>
                <a:gd name="connsiteX317" fmla="*/ 187338 w 954247"/>
                <a:gd name="connsiteY317" fmla="*/ 149876 h 1011967"/>
                <a:gd name="connsiteX318" fmla="*/ 188613 w 954247"/>
                <a:gd name="connsiteY318" fmla="*/ 150587 h 1011967"/>
                <a:gd name="connsiteX319" fmla="*/ 191896 w 954247"/>
                <a:gd name="connsiteY319" fmla="*/ 151052 h 1011967"/>
                <a:gd name="connsiteX320" fmla="*/ 192607 w 954247"/>
                <a:gd name="connsiteY320" fmla="*/ 151714 h 1011967"/>
                <a:gd name="connsiteX321" fmla="*/ 195058 w 954247"/>
                <a:gd name="connsiteY321" fmla="*/ 153111 h 1011967"/>
                <a:gd name="connsiteX322" fmla="*/ 203929 w 954247"/>
                <a:gd name="connsiteY322" fmla="*/ 158159 h 1011967"/>
                <a:gd name="connsiteX323" fmla="*/ 205399 w 954247"/>
                <a:gd name="connsiteY323" fmla="*/ 158992 h 1011967"/>
                <a:gd name="connsiteX324" fmla="*/ 208095 w 954247"/>
                <a:gd name="connsiteY324" fmla="*/ 159360 h 1011967"/>
                <a:gd name="connsiteX325" fmla="*/ 210790 w 954247"/>
                <a:gd name="connsiteY325" fmla="*/ 159973 h 1011967"/>
                <a:gd name="connsiteX326" fmla="*/ 213241 w 954247"/>
                <a:gd name="connsiteY326" fmla="*/ 159091 h 1011967"/>
                <a:gd name="connsiteX327" fmla="*/ 214074 w 954247"/>
                <a:gd name="connsiteY327" fmla="*/ 157988 h 1011967"/>
                <a:gd name="connsiteX328" fmla="*/ 215202 w 954247"/>
                <a:gd name="connsiteY328" fmla="*/ 159213 h 1011967"/>
                <a:gd name="connsiteX329" fmla="*/ 213830 w 954247"/>
                <a:gd name="connsiteY329" fmla="*/ 164604 h 1011967"/>
                <a:gd name="connsiteX330" fmla="*/ 213437 w 954247"/>
                <a:gd name="connsiteY330" fmla="*/ 165266 h 1011967"/>
                <a:gd name="connsiteX331" fmla="*/ 213437 w 954247"/>
                <a:gd name="connsiteY331" fmla="*/ 166001 h 1011967"/>
                <a:gd name="connsiteX332" fmla="*/ 214564 w 954247"/>
                <a:gd name="connsiteY332" fmla="*/ 168648 h 1011967"/>
                <a:gd name="connsiteX333" fmla="*/ 217015 w 954247"/>
                <a:gd name="connsiteY333" fmla="*/ 171098 h 1011967"/>
                <a:gd name="connsiteX334" fmla="*/ 222358 w 954247"/>
                <a:gd name="connsiteY334" fmla="*/ 171098 h 1011967"/>
                <a:gd name="connsiteX335" fmla="*/ 223681 w 954247"/>
                <a:gd name="connsiteY335" fmla="*/ 171809 h 1011967"/>
                <a:gd name="connsiteX336" fmla="*/ 225519 w 954247"/>
                <a:gd name="connsiteY336" fmla="*/ 171270 h 1011967"/>
                <a:gd name="connsiteX337" fmla="*/ 227381 w 954247"/>
                <a:gd name="connsiteY337" fmla="*/ 170927 h 1011967"/>
                <a:gd name="connsiteX338" fmla="*/ 228018 w 954247"/>
                <a:gd name="connsiteY338" fmla="*/ 171417 h 1011967"/>
                <a:gd name="connsiteX339" fmla="*/ 230469 w 954247"/>
                <a:gd name="connsiteY339" fmla="*/ 173157 h 1011967"/>
                <a:gd name="connsiteX340" fmla="*/ 234464 w 954247"/>
                <a:gd name="connsiteY340" fmla="*/ 175020 h 1011967"/>
                <a:gd name="connsiteX341" fmla="*/ 234169 w 954247"/>
                <a:gd name="connsiteY341" fmla="*/ 179210 h 1011967"/>
                <a:gd name="connsiteX342" fmla="*/ 214050 w 954247"/>
                <a:gd name="connsiteY342" fmla="*/ 186562 h 1011967"/>
                <a:gd name="connsiteX343" fmla="*/ 208022 w 954247"/>
                <a:gd name="connsiteY343" fmla="*/ 195286 h 1011967"/>
                <a:gd name="connsiteX344" fmla="*/ 209394 w 954247"/>
                <a:gd name="connsiteY344" fmla="*/ 198423 h 1011967"/>
                <a:gd name="connsiteX345" fmla="*/ 207335 w 954247"/>
                <a:gd name="connsiteY345" fmla="*/ 209769 h 1011967"/>
                <a:gd name="connsiteX346" fmla="*/ 213021 w 954247"/>
                <a:gd name="connsiteY346" fmla="*/ 218028 h 1011967"/>
                <a:gd name="connsiteX347" fmla="*/ 208364 w 954247"/>
                <a:gd name="connsiteY347" fmla="*/ 223174 h 1011967"/>
                <a:gd name="connsiteX348" fmla="*/ 195989 w 954247"/>
                <a:gd name="connsiteY348" fmla="*/ 231947 h 1011967"/>
                <a:gd name="connsiteX349" fmla="*/ 188759 w 954247"/>
                <a:gd name="connsiteY349" fmla="*/ 249984 h 1011967"/>
                <a:gd name="connsiteX350" fmla="*/ 175869 w 954247"/>
                <a:gd name="connsiteY350" fmla="*/ 257213 h 1011967"/>
                <a:gd name="connsiteX351" fmla="*/ 168125 w 954247"/>
                <a:gd name="connsiteY351" fmla="*/ 273730 h 1011967"/>
                <a:gd name="connsiteX352" fmla="*/ 157294 w 954247"/>
                <a:gd name="connsiteY352" fmla="*/ 289194 h 1011967"/>
                <a:gd name="connsiteX353" fmla="*/ 141830 w 954247"/>
                <a:gd name="connsiteY353" fmla="*/ 298482 h 1011967"/>
                <a:gd name="connsiteX354" fmla="*/ 128940 w 954247"/>
                <a:gd name="connsiteY354" fmla="*/ 317057 h 1011967"/>
                <a:gd name="connsiteX355" fmla="*/ 121711 w 954247"/>
                <a:gd name="connsiteY355" fmla="*/ 328404 h 1011967"/>
                <a:gd name="connsiteX356" fmla="*/ 102106 w 954247"/>
                <a:gd name="connsiteY356" fmla="*/ 334604 h 1011967"/>
                <a:gd name="connsiteX357" fmla="*/ 94386 w 954247"/>
                <a:gd name="connsiteY357" fmla="*/ 338721 h 1011967"/>
                <a:gd name="connsiteX358" fmla="*/ 86642 w 954247"/>
                <a:gd name="connsiteY358" fmla="*/ 342323 h 1011967"/>
                <a:gd name="connsiteX359" fmla="*/ 81986 w 954247"/>
                <a:gd name="connsiteY359" fmla="*/ 336147 h 1011967"/>
                <a:gd name="connsiteX360" fmla="*/ 72698 w 954247"/>
                <a:gd name="connsiteY360" fmla="*/ 329433 h 1011967"/>
                <a:gd name="connsiteX361" fmla="*/ 58264 w 954247"/>
                <a:gd name="connsiteY361" fmla="*/ 346587 h 1011967"/>
                <a:gd name="connsiteX362" fmla="*/ 45889 w 954247"/>
                <a:gd name="connsiteY362" fmla="*/ 359477 h 1011967"/>
                <a:gd name="connsiteX363" fmla="*/ 41771 w 954247"/>
                <a:gd name="connsiteY363" fmla="*/ 373397 h 1011967"/>
                <a:gd name="connsiteX364" fmla="*/ 57749 w 954247"/>
                <a:gd name="connsiteY364" fmla="*/ 380749 h 1011967"/>
                <a:gd name="connsiteX365" fmla="*/ 65494 w 954247"/>
                <a:gd name="connsiteY365" fmla="*/ 386924 h 1011967"/>
                <a:gd name="connsiteX366" fmla="*/ 62921 w 954247"/>
                <a:gd name="connsiteY366" fmla="*/ 398271 h 1011967"/>
                <a:gd name="connsiteX367" fmla="*/ 64464 w 954247"/>
                <a:gd name="connsiteY367" fmla="*/ 408073 h 1011967"/>
                <a:gd name="connsiteX368" fmla="*/ 76840 w 954247"/>
                <a:gd name="connsiteY368" fmla="*/ 414788 h 1011967"/>
                <a:gd name="connsiteX369" fmla="*/ 85613 w 954247"/>
                <a:gd name="connsiteY369" fmla="*/ 427164 h 1011967"/>
                <a:gd name="connsiteX370" fmla="*/ 91789 w 954247"/>
                <a:gd name="connsiteY370" fmla="*/ 443166 h 1011967"/>
                <a:gd name="connsiteX371" fmla="*/ 93332 w 954247"/>
                <a:gd name="connsiteY371" fmla="*/ 453998 h 1011967"/>
                <a:gd name="connsiteX372" fmla="*/ 88187 w 954247"/>
                <a:gd name="connsiteY372" fmla="*/ 462232 h 1011967"/>
                <a:gd name="connsiteX373" fmla="*/ 81986 w 954247"/>
                <a:gd name="connsiteY373" fmla="*/ 461717 h 1011967"/>
                <a:gd name="connsiteX374" fmla="*/ 73213 w 954247"/>
                <a:gd name="connsiteY374" fmla="*/ 455541 h 1011967"/>
                <a:gd name="connsiteX375" fmla="*/ 64979 w 954247"/>
                <a:gd name="connsiteY375" fmla="*/ 461717 h 1011967"/>
                <a:gd name="connsiteX376" fmla="*/ 53118 w 954247"/>
                <a:gd name="connsiteY376" fmla="*/ 466888 h 1011967"/>
                <a:gd name="connsiteX377" fmla="*/ 43316 w 954247"/>
                <a:gd name="connsiteY377" fmla="*/ 462747 h 1011967"/>
                <a:gd name="connsiteX378" fmla="*/ 24740 w 954247"/>
                <a:gd name="connsiteY378" fmla="*/ 461202 h 1011967"/>
                <a:gd name="connsiteX379" fmla="*/ 16996 w 954247"/>
                <a:gd name="connsiteY379" fmla="*/ 470490 h 1011967"/>
                <a:gd name="connsiteX380" fmla="*/ 6679 w 954247"/>
                <a:gd name="connsiteY380" fmla="*/ 474117 h 1011967"/>
                <a:gd name="connsiteX381" fmla="*/ -183 w 954247"/>
                <a:gd name="connsiteY381" fmla="*/ 481714 h 1011967"/>
                <a:gd name="connsiteX382" fmla="*/ 9620 w 954247"/>
                <a:gd name="connsiteY382" fmla="*/ 495879 h 1011967"/>
                <a:gd name="connsiteX383" fmla="*/ 37704 w 954247"/>
                <a:gd name="connsiteY383" fmla="*/ 511391 h 1011967"/>
                <a:gd name="connsiteX384" fmla="*/ 68777 w 954247"/>
                <a:gd name="connsiteY384" fmla="*/ 511391 h 1011967"/>
                <a:gd name="connsiteX385" fmla="*/ 58411 w 954247"/>
                <a:gd name="connsiteY385" fmla="*/ 521757 h 1011967"/>
                <a:gd name="connsiteX386" fmla="*/ 42139 w 954247"/>
                <a:gd name="connsiteY386" fmla="*/ 526928 h 1011967"/>
                <a:gd name="connsiteX387" fmla="*/ 28097 w 954247"/>
                <a:gd name="connsiteY387" fmla="*/ 529893 h 1011967"/>
                <a:gd name="connsiteX388" fmla="*/ 51010 w 954247"/>
                <a:gd name="connsiteY388" fmla="*/ 559448 h 1011967"/>
                <a:gd name="connsiteX389" fmla="*/ 77624 w 954247"/>
                <a:gd name="connsiteY389" fmla="*/ 582385 h 1011967"/>
                <a:gd name="connsiteX390" fmla="*/ 99067 w 954247"/>
                <a:gd name="connsiteY390" fmla="*/ 583121 h 1011967"/>
                <a:gd name="connsiteX391" fmla="*/ 124211 w 954247"/>
                <a:gd name="connsiteY391" fmla="*/ 570549 h 1011967"/>
                <a:gd name="connsiteX392" fmla="*/ 133081 w 954247"/>
                <a:gd name="connsiteY392" fmla="*/ 555012 h 1011967"/>
                <a:gd name="connsiteX393" fmla="*/ 133817 w 954247"/>
                <a:gd name="connsiteY393" fmla="*/ 530506 h 1011967"/>
                <a:gd name="connsiteX394" fmla="*/ 144918 w 954247"/>
                <a:gd name="connsiteY394" fmla="*/ 540112 h 1011967"/>
                <a:gd name="connsiteX395" fmla="*/ 146389 w 954247"/>
                <a:gd name="connsiteY395" fmla="*/ 555649 h 1011967"/>
                <a:gd name="connsiteX396" fmla="*/ 155995 w 954247"/>
                <a:gd name="connsiteY396" fmla="*/ 582998 h 1011967"/>
                <a:gd name="connsiteX397" fmla="*/ 147123 w 954247"/>
                <a:gd name="connsiteY397" fmla="*/ 604441 h 1011967"/>
                <a:gd name="connsiteX398" fmla="*/ 147859 w 954247"/>
                <a:gd name="connsiteY398" fmla="*/ 638431 h 1011967"/>
                <a:gd name="connsiteX399" fmla="*/ 167096 w 954247"/>
                <a:gd name="connsiteY399" fmla="*/ 710161 h 1011967"/>
                <a:gd name="connsiteX400" fmla="*/ 182608 w 954247"/>
                <a:gd name="connsiteY400" fmla="*/ 761918 h 1011967"/>
                <a:gd name="connsiteX401" fmla="*/ 207752 w 954247"/>
                <a:gd name="connsiteY401" fmla="*/ 812180 h 1011967"/>
                <a:gd name="connsiteX402" fmla="*/ 218853 w 954247"/>
                <a:gd name="connsiteY402" fmla="*/ 850631 h 1011967"/>
                <a:gd name="connsiteX403" fmla="*/ 239561 w 954247"/>
                <a:gd name="connsiteY403" fmla="*/ 889841 h 1011967"/>
                <a:gd name="connsiteX404" fmla="*/ 263209 w 954247"/>
                <a:gd name="connsiteY404" fmla="*/ 934196 h 1011967"/>
                <a:gd name="connsiteX405" fmla="*/ 270561 w 954247"/>
                <a:gd name="connsiteY405" fmla="*/ 971176 h 1011967"/>
                <a:gd name="connsiteX406" fmla="*/ 291980 w 954247"/>
                <a:gd name="connsiteY406" fmla="*/ 1004431 h 1011967"/>
                <a:gd name="connsiteX407" fmla="*/ 317123 w 954247"/>
                <a:gd name="connsiteY407" fmla="*/ 1006661 h 1011967"/>
                <a:gd name="connsiteX408" fmla="*/ 334130 w 954247"/>
                <a:gd name="connsiteY408" fmla="*/ 984606 h 1011967"/>
                <a:gd name="connsiteX409" fmla="*/ 351137 w 954247"/>
                <a:gd name="connsiteY409" fmla="*/ 974975 h 1011967"/>
                <a:gd name="connsiteX410" fmla="*/ 357779 w 954247"/>
                <a:gd name="connsiteY410" fmla="*/ 960271 h 1011967"/>
                <a:gd name="connsiteX411" fmla="*/ 371846 w 954247"/>
                <a:gd name="connsiteY411" fmla="*/ 937358 h 1011967"/>
                <a:gd name="connsiteX412" fmla="*/ 385888 w 954247"/>
                <a:gd name="connsiteY412" fmla="*/ 929222 h 1011967"/>
                <a:gd name="connsiteX413" fmla="*/ 382187 w 954247"/>
                <a:gd name="connsiteY413" fmla="*/ 904715 h 1011967"/>
                <a:gd name="connsiteX414" fmla="*/ 386622 w 954247"/>
                <a:gd name="connsiteY414" fmla="*/ 884032 h 1011967"/>
                <a:gd name="connsiteX415" fmla="*/ 396989 w 954247"/>
                <a:gd name="connsiteY415" fmla="*/ 862589 h 1011967"/>
                <a:gd name="connsiteX416" fmla="*/ 400665 w 954247"/>
                <a:gd name="connsiteY416" fmla="*/ 843352 h 1011967"/>
                <a:gd name="connsiteX417" fmla="*/ 399930 w 954247"/>
                <a:gd name="connsiteY417" fmla="*/ 821174 h 1011967"/>
                <a:gd name="connsiteX418" fmla="*/ 396229 w 954247"/>
                <a:gd name="connsiteY418" fmla="*/ 806470 h 1011967"/>
                <a:gd name="connsiteX419" fmla="*/ 393288 w 954247"/>
                <a:gd name="connsiteY419" fmla="*/ 787257 h 1011967"/>
                <a:gd name="connsiteX420" fmla="*/ 396989 w 954247"/>
                <a:gd name="connsiteY420" fmla="*/ 762751 h 1011967"/>
                <a:gd name="connsiteX421" fmla="*/ 411031 w 954247"/>
                <a:gd name="connsiteY421" fmla="*/ 754615 h 1011967"/>
                <a:gd name="connsiteX422" fmla="*/ 433944 w 954247"/>
                <a:gd name="connsiteY422" fmla="*/ 739078 h 1011967"/>
                <a:gd name="connsiteX423" fmla="*/ 459087 w 954247"/>
                <a:gd name="connsiteY423" fmla="*/ 729472 h 1011967"/>
                <a:gd name="connsiteX424" fmla="*/ 473129 w 954247"/>
                <a:gd name="connsiteY424" fmla="*/ 703594 h 1011967"/>
                <a:gd name="connsiteX425" fmla="*/ 493813 w 954247"/>
                <a:gd name="connsiteY425" fmla="*/ 691022 h 1011967"/>
                <a:gd name="connsiteX426" fmla="*/ 516750 w 954247"/>
                <a:gd name="connsiteY426" fmla="*/ 670338 h 1011967"/>
                <a:gd name="connsiteX427" fmla="*/ 542629 w 954247"/>
                <a:gd name="connsiteY427" fmla="*/ 648283 h 1011967"/>
                <a:gd name="connsiteX428" fmla="*/ 567013 w 954247"/>
                <a:gd name="connsiteY428" fmla="*/ 623140 h 1011967"/>
                <a:gd name="connsiteX429" fmla="*/ 590685 w 954247"/>
                <a:gd name="connsiteY429" fmla="*/ 615788 h 1011967"/>
                <a:gd name="connsiteX430" fmla="*/ 613599 w 954247"/>
                <a:gd name="connsiteY430" fmla="*/ 593609 h 1011967"/>
                <a:gd name="connsiteX431" fmla="*/ 616564 w 954247"/>
                <a:gd name="connsiteY431" fmla="*/ 572902 h 1011967"/>
                <a:gd name="connsiteX432" fmla="*/ 625435 w 954247"/>
                <a:gd name="connsiteY432" fmla="*/ 557389 h 1011967"/>
                <a:gd name="connsiteX433" fmla="*/ 643178 w 954247"/>
                <a:gd name="connsiteY433" fmla="*/ 551483 h 1011967"/>
                <a:gd name="connsiteX434" fmla="*/ 652784 w 954247"/>
                <a:gd name="connsiteY434" fmla="*/ 551483 h 1011967"/>
                <a:gd name="connsiteX435" fmla="*/ 663886 w 954247"/>
                <a:gd name="connsiteY435" fmla="*/ 556654 h 1011967"/>
                <a:gd name="connsiteX436" fmla="*/ 681628 w 954247"/>
                <a:gd name="connsiteY436" fmla="*/ 556654 h 1011967"/>
                <a:gd name="connsiteX437" fmla="*/ 682902 w 954247"/>
                <a:gd name="connsiteY437" fmla="*/ 557586 h 1011967"/>
                <a:gd name="connsiteX438" fmla="*/ 682265 w 954247"/>
                <a:gd name="connsiteY438" fmla="*/ 536143 h 1011967"/>
                <a:gd name="connsiteX439" fmla="*/ 678638 w 954247"/>
                <a:gd name="connsiteY439" fmla="*/ 528668 h 1011967"/>
                <a:gd name="connsiteX440" fmla="*/ 679153 w 954247"/>
                <a:gd name="connsiteY440" fmla="*/ 510631 h 1011967"/>
                <a:gd name="connsiteX441" fmla="*/ 676702 w 954247"/>
                <a:gd name="connsiteY441" fmla="*/ 500829 h 1011967"/>
                <a:gd name="connsiteX442" fmla="*/ 671041 w 954247"/>
                <a:gd name="connsiteY442" fmla="*/ 491786 h 1011967"/>
                <a:gd name="connsiteX443" fmla="*/ 671041 w 954247"/>
                <a:gd name="connsiteY443" fmla="*/ 470392 h 1011967"/>
                <a:gd name="connsiteX444" fmla="*/ 663689 w 954247"/>
                <a:gd name="connsiteY444" fmla="*/ 457747 h 1011967"/>
                <a:gd name="connsiteX445" fmla="*/ 656460 w 954247"/>
                <a:gd name="connsiteY445" fmla="*/ 450395 h 1011967"/>
                <a:gd name="connsiteX446" fmla="*/ 654916 w 954247"/>
                <a:gd name="connsiteY446" fmla="*/ 441377 h 1011967"/>
                <a:gd name="connsiteX447" fmla="*/ 661361 w 954247"/>
                <a:gd name="connsiteY447" fmla="*/ 436476 h 1011967"/>
                <a:gd name="connsiteX448" fmla="*/ 668076 w 954247"/>
                <a:gd name="connsiteY448" fmla="*/ 431575 h 1011967"/>
                <a:gd name="connsiteX449" fmla="*/ 677364 w 954247"/>
                <a:gd name="connsiteY449" fmla="*/ 428487 h 1011967"/>
                <a:gd name="connsiteX450" fmla="*/ 679423 w 954247"/>
                <a:gd name="connsiteY450" fmla="*/ 420743 h 1011967"/>
                <a:gd name="connsiteX451" fmla="*/ 666532 w 954247"/>
                <a:gd name="connsiteY451" fmla="*/ 418415 h 1011967"/>
                <a:gd name="connsiteX452" fmla="*/ 660087 w 954247"/>
                <a:gd name="connsiteY452" fmla="*/ 410426 h 1011967"/>
                <a:gd name="connsiteX453" fmla="*/ 655186 w 954247"/>
                <a:gd name="connsiteY453" fmla="*/ 406554 h 1011967"/>
                <a:gd name="connsiteX454" fmla="*/ 651044 w 954247"/>
                <a:gd name="connsiteY454" fmla="*/ 403711 h 1011967"/>
                <a:gd name="connsiteX455" fmla="*/ 654916 w 954247"/>
                <a:gd name="connsiteY455" fmla="*/ 397535 h 1011967"/>
                <a:gd name="connsiteX456" fmla="*/ 660087 w 954247"/>
                <a:gd name="connsiteY456" fmla="*/ 392634 h 1011967"/>
                <a:gd name="connsiteX457" fmla="*/ 661876 w 954247"/>
                <a:gd name="connsiteY457" fmla="*/ 385405 h 1011967"/>
                <a:gd name="connsiteX458" fmla="*/ 661876 w 954247"/>
                <a:gd name="connsiteY458" fmla="*/ 381852 h 1011967"/>
                <a:gd name="connsiteX459" fmla="*/ 661876 w 954247"/>
                <a:gd name="connsiteY459" fmla="*/ 381852 h 1011967"/>
                <a:gd name="connsiteX460" fmla="*/ 666557 w 954247"/>
                <a:gd name="connsiteY460" fmla="*/ 386410 h 1011967"/>
                <a:gd name="connsiteX461" fmla="*/ 666557 w 954247"/>
                <a:gd name="connsiteY461" fmla="*/ 386410 h 1011967"/>
                <a:gd name="connsiteX462" fmla="*/ 667071 w 954247"/>
                <a:gd name="connsiteY462" fmla="*/ 386802 h 1011967"/>
                <a:gd name="connsiteX463" fmla="*/ 667218 w 954247"/>
                <a:gd name="connsiteY463" fmla="*/ 386802 h 1011967"/>
                <a:gd name="connsiteX464" fmla="*/ 667660 w 954247"/>
                <a:gd name="connsiteY464" fmla="*/ 387047 h 1011967"/>
                <a:gd name="connsiteX465" fmla="*/ 667880 w 954247"/>
                <a:gd name="connsiteY465" fmla="*/ 387047 h 1011967"/>
                <a:gd name="connsiteX466" fmla="*/ 668297 w 954247"/>
                <a:gd name="connsiteY466" fmla="*/ 387243 h 1011967"/>
                <a:gd name="connsiteX467" fmla="*/ 668591 w 954247"/>
                <a:gd name="connsiteY467" fmla="*/ 387366 h 1011967"/>
                <a:gd name="connsiteX468" fmla="*/ 669032 w 954247"/>
                <a:gd name="connsiteY468" fmla="*/ 387512 h 1011967"/>
                <a:gd name="connsiteX469" fmla="*/ 669350 w 954247"/>
                <a:gd name="connsiteY469" fmla="*/ 387512 h 1011967"/>
                <a:gd name="connsiteX470" fmla="*/ 669865 w 954247"/>
                <a:gd name="connsiteY470" fmla="*/ 387512 h 1011967"/>
                <a:gd name="connsiteX471" fmla="*/ 670208 w 954247"/>
                <a:gd name="connsiteY471" fmla="*/ 387512 h 1011967"/>
                <a:gd name="connsiteX472" fmla="*/ 670846 w 954247"/>
                <a:gd name="connsiteY472" fmla="*/ 387512 h 1011967"/>
                <a:gd name="connsiteX473" fmla="*/ 672266 w 954247"/>
                <a:gd name="connsiteY473" fmla="*/ 387512 h 1011967"/>
                <a:gd name="connsiteX474" fmla="*/ 682241 w 954247"/>
                <a:gd name="connsiteY474" fmla="*/ 391311 h 1011967"/>
                <a:gd name="connsiteX475" fmla="*/ 691871 w 954247"/>
                <a:gd name="connsiteY475" fmla="*/ 399913 h 1011967"/>
                <a:gd name="connsiteX476" fmla="*/ 704590 w 954247"/>
                <a:gd name="connsiteY476" fmla="*/ 394399 h 1011967"/>
                <a:gd name="connsiteX477" fmla="*/ 709050 w 954247"/>
                <a:gd name="connsiteY477" fmla="*/ 399913 h 1011967"/>
                <a:gd name="connsiteX478" fmla="*/ 706992 w 954247"/>
                <a:gd name="connsiteY478" fmla="*/ 411602 h 1011967"/>
                <a:gd name="connsiteX479" fmla="*/ 706992 w 954247"/>
                <a:gd name="connsiteY479" fmla="*/ 423634 h 1011967"/>
                <a:gd name="connsiteX480" fmla="*/ 716623 w 954247"/>
                <a:gd name="connsiteY480" fmla="*/ 428095 h 1011967"/>
                <a:gd name="connsiteX481" fmla="*/ 730714 w 954247"/>
                <a:gd name="connsiteY481" fmla="*/ 431550 h 1011967"/>
                <a:gd name="connsiteX482" fmla="*/ 756519 w 954247"/>
                <a:gd name="connsiteY482" fmla="*/ 430496 h 1011967"/>
                <a:gd name="connsiteX483" fmla="*/ 769238 w 954247"/>
                <a:gd name="connsiteY483" fmla="*/ 432579 h 1011967"/>
                <a:gd name="connsiteX484" fmla="*/ 786073 w 954247"/>
                <a:gd name="connsiteY484" fmla="*/ 431207 h 1011967"/>
                <a:gd name="connsiteX485" fmla="*/ 791587 w 954247"/>
                <a:gd name="connsiteY485" fmla="*/ 437040 h 1011967"/>
                <a:gd name="connsiteX486" fmla="*/ 790901 w 954247"/>
                <a:gd name="connsiteY486" fmla="*/ 444392 h 1011967"/>
                <a:gd name="connsiteX487" fmla="*/ 785387 w 954247"/>
                <a:gd name="connsiteY487" fmla="*/ 450224 h 1011967"/>
                <a:gd name="connsiteX488" fmla="*/ 779212 w 954247"/>
                <a:gd name="connsiteY488" fmla="*/ 459168 h 1011967"/>
                <a:gd name="connsiteX489" fmla="*/ 771296 w 954247"/>
                <a:gd name="connsiteY489" fmla="*/ 465368 h 1011967"/>
                <a:gd name="connsiteX490" fmla="*/ 764067 w 954247"/>
                <a:gd name="connsiteY490" fmla="*/ 467427 h 1011967"/>
                <a:gd name="connsiteX491" fmla="*/ 755465 w 954247"/>
                <a:gd name="connsiteY491" fmla="*/ 472941 h 1011967"/>
                <a:gd name="connsiteX492" fmla="*/ 751005 w 954247"/>
                <a:gd name="connsiteY492" fmla="*/ 480146 h 1011967"/>
                <a:gd name="connsiteX493" fmla="*/ 755122 w 954247"/>
                <a:gd name="connsiteY493" fmla="*/ 496320 h 1011967"/>
                <a:gd name="connsiteX494" fmla="*/ 759607 w 954247"/>
                <a:gd name="connsiteY494" fmla="*/ 502838 h 1011967"/>
                <a:gd name="connsiteX495" fmla="*/ 771296 w 954247"/>
                <a:gd name="connsiteY495" fmla="*/ 504554 h 1011967"/>
                <a:gd name="connsiteX496" fmla="*/ 774727 w 954247"/>
                <a:gd name="connsiteY496" fmla="*/ 490463 h 1011967"/>
                <a:gd name="connsiteX497" fmla="*/ 778868 w 954247"/>
                <a:gd name="connsiteY497" fmla="*/ 483234 h 1011967"/>
                <a:gd name="connsiteX498" fmla="*/ 789872 w 954247"/>
                <a:gd name="connsiteY498" fmla="*/ 484973 h 1011967"/>
                <a:gd name="connsiteX499" fmla="*/ 789872 w 954247"/>
                <a:gd name="connsiteY499" fmla="*/ 502128 h 1011967"/>
                <a:gd name="connsiteX500" fmla="*/ 793303 w 954247"/>
                <a:gd name="connsiteY500" fmla="*/ 510043 h 1011967"/>
                <a:gd name="connsiteX501" fmla="*/ 798449 w 954247"/>
                <a:gd name="connsiteY501" fmla="*/ 521390 h 1011967"/>
                <a:gd name="connsiteX502" fmla="*/ 798792 w 954247"/>
                <a:gd name="connsiteY502" fmla="*/ 536094 h 1011967"/>
                <a:gd name="connsiteX503" fmla="*/ 799282 w 954247"/>
                <a:gd name="connsiteY503" fmla="*/ 536804 h 1011967"/>
                <a:gd name="connsiteX504" fmla="*/ 799282 w 954247"/>
                <a:gd name="connsiteY504" fmla="*/ 536975 h 1011967"/>
                <a:gd name="connsiteX505" fmla="*/ 799551 w 954247"/>
                <a:gd name="connsiteY505" fmla="*/ 537858 h 1011967"/>
                <a:gd name="connsiteX506" fmla="*/ 799551 w 954247"/>
                <a:gd name="connsiteY506" fmla="*/ 537858 h 1011967"/>
                <a:gd name="connsiteX507" fmla="*/ 805433 w 954247"/>
                <a:gd name="connsiteY507" fmla="*/ 539034 h 1011967"/>
                <a:gd name="connsiteX508" fmla="*/ 814451 w 954247"/>
                <a:gd name="connsiteY508" fmla="*/ 538005 h 1011967"/>
                <a:gd name="connsiteX509" fmla="*/ 820651 w 954247"/>
                <a:gd name="connsiteY509" fmla="*/ 531290 h 1011967"/>
                <a:gd name="connsiteX510" fmla="*/ 817294 w 954247"/>
                <a:gd name="connsiteY510" fmla="*/ 523939 h 1011967"/>
                <a:gd name="connsiteX511" fmla="*/ 814207 w 954247"/>
                <a:gd name="connsiteY511" fmla="*/ 519552 h 1011967"/>
                <a:gd name="connsiteX512" fmla="*/ 817294 w 954247"/>
                <a:gd name="connsiteY512" fmla="*/ 506931 h 1011967"/>
                <a:gd name="connsiteX513" fmla="*/ 824009 w 954247"/>
                <a:gd name="connsiteY513" fmla="*/ 497888 h 1011967"/>
                <a:gd name="connsiteX514" fmla="*/ 826067 w 954247"/>
                <a:gd name="connsiteY514" fmla="*/ 481396 h 1011967"/>
                <a:gd name="connsiteX515" fmla="*/ 825553 w 954247"/>
                <a:gd name="connsiteY515" fmla="*/ 474681 h 1011967"/>
                <a:gd name="connsiteX516" fmla="*/ 826852 w 954247"/>
                <a:gd name="connsiteY516" fmla="*/ 468505 h 1011967"/>
                <a:gd name="connsiteX517" fmla="*/ 837928 w 954247"/>
                <a:gd name="connsiteY517" fmla="*/ 472108 h 1011967"/>
                <a:gd name="connsiteX518" fmla="*/ 846432 w 954247"/>
                <a:gd name="connsiteY518" fmla="*/ 478039 h 1011967"/>
                <a:gd name="connsiteX519" fmla="*/ 850819 w 954247"/>
                <a:gd name="connsiteY519" fmla="*/ 473407 h 1011967"/>
                <a:gd name="connsiteX520" fmla="*/ 855205 w 954247"/>
                <a:gd name="connsiteY520" fmla="*/ 459977 h 1011967"/>
                <a:gd name="connsiteX521" fmla="*/ 861650 w 954247"/>
                <a:gd name="connsiteY521" fmla="*/ 450959 h 1011967"/>
                <a:gd name="connsiteX522" fmla="*/ 866307 w 954247"/>
                <a:gd name="connsiteY522" fmla="*/ 441157 h 1011967"/>
                <a:gd name="connsiteX523" fmla="*/ 868096 w 954247"/>
                <a:gd name="connsiteY523" fmla="*/ 433168 h 1011967"/>
                <a:gd name="connsiteX524" fmla="*/ 862949 w 954247"/>
                <a:gd name="connsiteY524" fmla="*/ 428266 h 1011967"/>
                <a:gd name="connsiteX525" fmla="*/ 865792 w 954247"/>
                <a:gd name="connsiteY525" fmla="*/ 422851 h 1011967"/>
                <a:gd name="connsiteX526" fmla="*/ 871723 w 954247"/>
                <a:gd name="connsiteY526" fmla="*/ 417679 h 1011967"/>
                <a:gd name="connsiteX527" fmla="*/ 879981 w 954247"/>
                <a:gd name="connsiteY527" fmla="*/ 408661 h 1011967"/>
                <a:gd name="connsiteX528" fmla="*/ 882799 w 954247"/>
                <a:gd name="connsiteY528" fmla="*/ 398859 h 1011967"/>
                <a:gd name="connsiteX529" fmla="*/ 880226 w 954247"/>
                <a:gd name="connsiteY529" fmla="*/ 390355 h 1011967"/>
                <a:gd name="connsiteX530" fmla="*/ 890813 w 954247"/>
                <a:gd name="connsiteY530" fmla="*/ 376411 h 1011967"/>
                <a:gd name="connsiteX531" fmla="*/ 906546 w 954247"/>
                <a:gd name="connsiteY531" fmla="*/ 362761 h 1011967"/>
                <a:gd name="connsiteX532" fmla="*/ 923700 w 954247"/>
                <a:gd name="connsiteY532" fmla="*/ 355017 h 1011967"/>
                <a:gd name="connsiteX533" fmla="*/ 937350 w 954247"/>
                <a:gd name="connsiteY533" fmla="*/ 358375 h 1011967"/>
                <a:gd name="connsiteX534" fmla="*/ 944579 w 954247"/>
                <a:gd name="connsiteY534" fmla="*/ 356831 h 1011967"/>
                <a:gd name="connsiteX535" fmla="*/ 938918 w 954247"/>
                <a:gd name="connsiteY535" fmla="*/ 346759 h 1011967"/>
                <a:gd name="connsiteX536" fmla="*/ 946393 w 954247"/>
                <a:gd name="connsiteY536" fmla="*/ 335167 h 1011967"/>
                <a:gd name="connsiteX537" fmla="*/ 953622 w 954247"/>
                <a:gd name="connsiteY537" fmla="*/ 326639 h 1011967"/>
                <a:gd name="connsiteX538" fmla="*/ 953989 w 954247"/>
                <a:gd name="connsiteY538" fmla="*/ 320464 h 101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954247" h="1011967">
                  <a:moveTo>
                    <a:pt x="953989" y="320464"/>
                  </a:moveTo>
                  <a:cubicBezTo>
                    <a:pt x="953720" y="320513"/>
                    <a:pt x="953450" y="320513"/>
                    <a:pt x="953181" y="320464"/>
                  </a:cubicBezTo>
                  <a:cubicBezTo>
                    <a:pt x="952862" y="320439"/>
                    <a:pt x="952544" y="320366"/>
                    <a:pt x="952250" y="320243"/>
                  </a:cubicBezTo>
                  <a:cubicBezTo>
                    <a:pt x="949162" y="318944"/>
                    <a:pt x="946074" y="320243"/>
                    <a:pt x="943477" y="321003"/>
                  </a:cubicBezTo>
                  <a:cubicBezTo>
                    <a:pt x="940879" y="321763"/>
                    <a:pt x="940389" y="319974"/>
                    <a:pt x="938085" y="317131"/>
                  </a:cubicBezTo>
                  <a:cubicBezTo>
                    <a:pt x="935781" y="314288"/>
                    <a:pt x="929312" y="317915"/>
                    <a:pt x="922867" y="317131"/>
                  </a:cubicBezTo>
                  <a:cubicBezTo>
                    <a:pt x="916422" y="316347"/>
                    <a:pt x="922082" y="310171"/>
                    <a:pt x="924925" y="308357"/>
                  </a:cubicBezTo>
                  <a:cubicBezTo>
                    <a:pt x="927768" y="306544"/>
                    <a:pt x="927499" y="303996"/>
                    <a:pt x="927253" y="301398"/>
                  </a:cubicBezTo>
                  <a:cubicBezTo>
                    <a:pt x="926665" y="298310"/>
                    <a:pt x="924509" y="295786"/>
                    <a:pt x="921568" y="294708"/>
                  </a:cubicBezTo>
                  <a:cubicBezTo>
                    <a:pt x="917965" y="292894"/>
                    <a:pt x="920539" y="288508"/>
                    <a:pt x="920269" y="286449"/>
                  </a:cubicBezTo>
                  <a:cubicBezTo>
                    <a:pt x="919412" y="283900"/>
                    <a:pt x="917255" y="282038"/>
                    <a:pt x="914608" y="281548"/>
                  </a:cubicBezTo>
                  <a:cubicBezTo>
                    <a:pt x="912158" y="281033"/>
                    <a:pt x="912280" y="276892"/>
                    <a:pt x="909193" y="277161"/>
                  </a:cubicBezTo>
                  <a:cubicBezTo>
                    <a:pt x="906105" y="277431"/>
                    <a:pt x="905320" y="282847"/>
                    <a:pt x="901963" y="282847"/>
                  </a:cubicBezTo>
                  <a:cubicBezTo>
                    <a:pt x="898606" y="282847"/>
                    <a:pt x="894219" y="290835"/>
                    <a:pt x="892430" y="293164"/>
                  </a:cubicBezTo>
                  <a:cubicBezTo>
                    <a:pt x="890641" y="295492"/>
                    <a:pt x="887529" y="294438"/>
                    <a:pt x="884931" y="292379"/>
                  </a:cubicBezTo>
                  <a:cubicBezTo>
                    <a:pt x="882333" y="290321"/>
                    <a:pt x="881084" y="292110"/>
                    <a:pt x="876182" y="292110"/>
                  </a:cubicBezTo>
                  <a:cubicBezTo>
                    <a:pt x="871281" y="292110"/>
                    <a:pt x="870767" y="287209"/>
                    <a:pt x="867140" y="283361"/>
                  </a:cubicBezTo>
                  <a:cubicBezTo>
                    <a:pt x="863513" y="279514"/>
                    <a:pt x="858636" y="286694"/>
                    <a:pt x="852706" y="290051"/>
                  </a:cubicBezTo>
                  <a:cubicBezTo>
                    <a:pt x="846775" y="293409"/>
                    <a:pt x="845746" y="296766"/>
                    <a:pt x="841604" y="302305"/>
                  </a:cubicBezTo>
                  <a:cubicBezTo>
                    <a:pt x="837463" y="307843"/>
                    <a:pt x="830773" y="307990"/>
                    <a:pt x="825112" y="307720"/>
                  </a:cubicBezTo>
                  <a:cubicBezTo>
                    <a:pt x="819451" y="307451"/>
                    <a:pt x="818912" y="310318"/>
                    <a:pt x="817123" y="314704"/>
                  </a:cubicBezTo>
                  <a:cubicBezTo>
                    <a:pt x="815236" y="319386"/>
                    <a:pt x="811021" y="322718"/>
                    <a:pt x="806021" y="323453"/>
                  </a:cubicBezTo>
                  <a:cubicBezTo>
                    <a:pt x="800360" y="324507"/>
                    <a:pt x="801120" y="330683"/>
                    <a:pt x="799576" y="335854"/>
                  </a:cubicBezTo>
                  <a:cubicBezTo>
                    <a:pt x="798032" y="341024"/>
                    <a:pt x="787715" y="339186"/>
                    <a:pt x="783329" y="338304"/>
                  </a:cubicBezTo>
                  <a:cubicBezTo>
                    <a:pt x="778942" y="337422"/>
                    <a:pt x="775585" y="340362"/>
                    <a:pt x="771982" y="341147"/>
                  </a:cubicBezTo>
                  <a:cubicBezTo>
                    <a:pt x="771713" y="341171"/>
                    <a:pt x="771467" y="341171"/>
                    <a:pt x="771198" y="341147"/>
                  </a:cubicBezTo>
                  <a:cubicBezTo>
                    <a:pt x="769458" y="342200"/>
                    <a:pt x="767277" y="341368"/>
                    <a:pt x="766297" y="342029"/>
                  </a:cubicBezTo>
                  <a:cubicBezTo>
                    <a:pt x="764777" y="343181"/>
                    <a:pt x="764336" y="345264"/>
                    <a:pt x="765243" y="346930"/>
                  </a:cubicBezTo>
                  <a:cubicBezTo>
                    <a:pt x="767816" y="349699"/>
                    <a:pt x="771296" y="351439"/>
                    <a:pt x="775045" y="351832"/>
                  </a:cubicBezTo>
                  <a:cubicBezTo>
                    <a:pt x="779946" y="352542"/>
                    <a:pt x="778917" y="361634"/>
                    <a:pt x="779261" y="363741"/>
                  </a:cubicBezTo>
                  <a:cubicBezTo>
                    <a:pt x="779604" y="365849"/>
                    <a:pt x="782765" y="367589"/>
                    <a:pt x="785926" y="370750"/>
                  </a:cubicBezTo>
                  <a:cubicBezTo>
                    <a:pt x="789088" y="373912"/>
                    <a:pt x="776810" y="372147"/>
                    <a:pt x="770487" y="372147"/>
                  </a:cubicBezTo>
                  <a:cubicBezTo>
                    <a:pt x="764165" y="372147"/>
                    <a:pt x="759288" y="372515"/>
                    <a:pt x="754387" y="372515"/>
                  </a:cubicBezTo>
                  <a:cubicBezTo>
                    <a:pt x="749485" y="372515"/>
                    <a:pt x="740713" y="372515"/>
                    <a:pt x="738972" y="375652"/>
                  </a:cubicBezTo>
                  <a:cubicBezTo>
                    <a:pt x="737232" y="378788"/>
                    <a:pt x="730910" y="377416"/>
                    <a:pt x="730542" y="374622"/>
                  </a:cubicBezTo>
                  <a:cubicBezTo>
                    <a:pt x="730175" y="371829"/>
                    <a:pt x="727749" y="370750"/>
                    <a:pt x="723901" y="370750"/>
                  </a:cubicBezTo>
                  <a:cubicBezTo>
                    <a:pt x="720054" y="370750"/>
                    <a:pt x="719343" y="371093"/>
                    <a:pt x="717922" y="375308"/>
                  </a:cubicBezTo>
                  <a:cubicBezTo>
                    <a:pt x="716500" y="379523"/>
                    <a:pt x="710570" y="378470"/>
                    <a:pt x="707065" y="378813"/>
                  </a:cubicBezTo>
                  <a:cubicBezTo>
                    <a:pt x="703561" y="379156"/>
                    <a:pt x="697263" y="377759"/>
                    <a:pt x="696209" y="376019"/>
                  </a:cubicBezTo>
                  <a:cubicBezTo>
                    <a:pt x="695155" y="374279"/>
                    <a:pt x="687804" y="372858"/>
                    <a:pt x="682902" y="372858"/>
                  </a:cubicBezTo>
                  <a:cubicBezTo>
                    <a:pt x="678001" y="372858"/>
                    <a:pt x="679374" y="366192"/>
                    <a:pt x="675869" y="364796"/>
                  </a:cubicBezTo>
                  <a:cubicBezTo>
                    <a:pt x="672365" y="363399"/>
                    <a:pt x="675183" y="359894"/>
                    <a:pt x="674840" y="354625"/>
                  </a:cubicBezTo>
                  <a:cubicBezTo>
                    <a:pt x="674791" y="352542"/>
                    <a:pt x="675256" y="350484"/>
                    <a:pt x="676188" y="348621"/>
                  </a:cubicBezTo>
                  <a:cubicBezTo>
                    <a:pt x="675991" y="348450"/>
                    <a:pt x="675820" y="348254"/>
                    <a:pt x="675649" y="348033"/>
                  </a:cubicBezTo>
                  <a:lnTo>
                    <a:pt x="675526" y="347886"/>
                  </a:lnTo>
                  <a:cubicBezTo>
                    <a:pt x="675379" y="347690"/>
                    <a:pt x="675256" y="347494"/>
                    <a:pt x="675134" y="347298"/>
                  </a:cubicBezTo>
                  <a:cubicBezTo>
                    <a:pt x="673835" y="344847"/>
                    <a:pt x="675649" y="336981"/>
                    <a:pt x="675649" y="334138"/>
                  </a:cubicBezTo>
                  <a:cubicBezTo>
                    <a:pt x="675649" y="331295"/>
                    <a:pt x="674864" y="328722"/>
                    <a:pt x="671017" y="328477"/>
                  </a:cubicBezTo>
                  <a:cubicBezTo>
                    <a:pt x="667611" y="328232"/>
                    <a:pt x="664277" y="329555"/>
                    <a:pt x="661974" y="332080"/>
                  </a:cubicBezTo>
                  <a:cubicBezTo>
                    <a:pt x="661827" y="332251"/>
                    <a:pt x="661631" y="332373"/>
                    <a:pt x="661435" y="332496"/>
                  </a:cubicBezTo>
                  <a:lnTo>
                    <a:pt x="661214" y="332496"/>
                  </a:lnTo>
                  <a:lnTo>
                    <a:pt x="660724" y="332692"/>
                  </a:lnTo>
                  <a:cubicBezTo>
                    <a:pt x="660626" y="332717"/>
                    <a:pt x="660528" y="332717"/>
                    <a:pt x="660430" y="332692"/>
                  </a:cubicBezTo>
                  <a:lnTo>
                    <a:pt x="659915" y="332839"/>
                  </a:lnTo>
                  <a:lnTo>
                    <a:pt x="659572" y="332839"/>
                  </a:lnTo>
                  <a:lnTo>
                    <a:pt x="658960" y="332839"/>
                  </a:lnTo>
                  <a:lnTo>
                    <a:pt x="658592" y="332839"/>
                  </a:lnTo>
                  <a:lnTo>
                    <a:pt x="657857" y="332839"/>
                  </a:lnTo>
                  <a:lnTo>
                    <a:pt x="656436" y="332839"/>
                  </a:lnTo>
                  <a:lnTo>
                    <a:pt x="653838" y="332839"/>
                  </a:lnTo>
                  <a:cubicBezTo>
                    <a:pt x="654009" y="335437"/>
                    <a:pt x="654157" y="338206"/>
                    <a:pt x="654157" y="339480"/>
                  </a:cubicBezTo>
                  <a:cubicBezTo>
                    <a:pt x="654157" y="342274"/>
                    <a:pt x="654867" y="346122"/>
                    <a:pt x="652049" y="346489"/>
                  </a:cubicBezTo>
                  <a:cubicBezTo>
                    <a:pt x="649231" y="346857"/>
                    <a:pt x="648545" y="349283"/>
                    <a:pt x="648887" y="351734"/>
                  </a:cubicBezTo>
                  <a:cubicBezTo>
                    <a:pt x="649231" y="354184"/>
                    <a:pt x="648202" y="365751"/>
                    <a:pt x="650652" y="366805"/>
                  </a:cubicBezTo>
                  <a:cubicBezTo>
                    <a:pt x="653103" y="367859"/>
                    <a:pt x="653446" y="369966"/>
                    <a:pt x="653446" y="372760"/>
                  </a:cubicBezTo>
                  <a:cubicBezTo>
                    <a:pt x="653446" y="374892"/>
                    <a:pt x="655456" y="376215"/>
                    <a:pt x="656436" y="379009"/>
                  </a:cubicBezTo>
                  <a:cubicBezTo>
                    <a:pt x="652711" y="379009"/>
                    <a:pt x="649966" y="382758"/>
                    <a:pt x="647613" y="385626"/>
                  </a:cubicBezTo>
                  <a:cubicBezTo>
                    <a:pt x="644526" y="389424"/>
                    <a:pt x="639379" y="385282"/>
                    <a:pt x="633865" y="385969"/>
                  </a:cubicBezTo>
                  <a:cubicBezTo>
                    <a:pt x="628352" y="386655"/>
                    <a:pt x="627323" y="386998"/>
                    <a:pt x="621147" y="383910"/>
                  </a:cubicBezTo>
                  <a:cubicBezTo>
                    <a:pt x="614971" y="380822"/>
                    <a:pt x="614261" y="384940"/>
                    <a:pt x="608771" y="384940"/>
                  </a:cubicBezTo>
                  <a:cubicBezTo>
                    <a:pt x="603282" y="384940"/>
                    <a:pt x="596371" y="381166"/>
                    <a:pt x="587794" y="380479"/>
                  </a:cubicBezTo>
                  <a:cubicBezTo>
                    <a:pt x="579217" y="379793"/>
                    <a:pt x="578506" y="379107"/>
                    <a:pt x="576448" y="375578"/>
                  </a:cubicBezTo>
                  <a:cubicBezTo>
                    <a:pt x="574389" y="372049"/>
                    <a:pt x="573335" y="373127"/>
                    <a:pt x="565101" y="374206"/>
                  </a:cubicBezTo>
                  <a:cubicBezTo>
                    <a:pt x="556867" y="375284"/>
                    <a:pt x="558215" y="371461"/>
                    <a:pt x="552848" y="370432"/>
                  </a:cubicBezTo>
                  <a:cubicBezTo>
                    <a:pt x="547481" y="369402"/>
                    <a:pt x="543560" y="367687"/>
                    <a:pt x="542531" y="363546"/>
                  </a:cubicBezTo>
                  <a:cubicBezTo>
                    <a:pt x="541502" y="359404"/>
                    <a:pt x="538389" y="359085"/>
                    <a:pt x="535645" y="353914"/>
                  </a:cubicBezTo>
                  <a:cubicBezTo>
                    <a:pt x="532900" y="348744"/>
                    <a:pt x="529444" y="349797"/>
                    <a:pt x="524641" y="349455"/>
                  </a:cubicBezTo>
                  <a:cubicBezTo>
                    <a:pt x="519838" y="349111"/>
                    <a:pt x="519471" y="351170"/>
                    <a:pt x="516040" y="353572"/>
                  </a:cubicBezTo>
                  <a:cubicBezTo>
                    <a:pt x="512609" y="355973"/>
                    <a:pt x="507438" y="352885"/>
                    <a:pt x="503321" y="351121"/>
                  </a:cubicBezTo>
                  <a:cubicBezTo>
                    <a:pt x="499204" y="349357"/>
                    <a:pt x="495969" y="352150"/>
                    <a:pt x="491289" y="353572"/>
                  </a:cubicBezTo>
                  <a:cubicBezTo>
                    <a:pt x="486608" y="354993"/>
                    <a:pt x="485089" y="351856"/>
                    <a:pt x="483030" y="347396"/>
                  </a:cubicBezTo>
                  <a:cubicBezTo>
                    <a:pt x="480971" y="342936"/>
                    <a:pt x="476487" y="342495"/>
                    <a:pt x="471684" y="342911"/>
                  </a:cubicBezTo>
                  <a:cubicBezTo>
                    <a:pt x="466488" y="343230"/>
                    <a:pt x="461538" y="340583"/>
                    <a:pt x="458965" y="336049"/>
                  </a:cubicBezTo>
                  <a:cubicBezTo>
                    <a:pt x="456196" y="331148"/>
                    <a:pt x="453794" y="334334"/>
                    <a:pt x="451613" y="336049"/>
                  </a:cubicBezTo>
                  <a:cubicBezTo>
                    <a:pt x="449432" y="337765"/>
                    <a:pt x="446711" y="338500"/>
                    <a:pt x="443697" y="335020"/>
                  </a:cubicBezTo>
                  <a:cubicBezTo>
                    <a:pt x="440683" y="331541"/>
                    <a:pt x="435120" y="330119"/>
                    <a:pt x="432351" y="324336"/>
                  </a:cubicBezTo>
                  <a:cubicBezTo>
                    <a:pt x="429582" y="318552"/>
                    <a:pt x="424803" y="318160"/>
                    <a:pt x="420662" y="317474"/>
                  </a:cubicBezTo>
                  <a:cubicBezTo>
                    <a:pt x="416520" y="316788"/>
                    <a:pt x="413089" y="316101"/>
                    <a:pt x="411031" y="312573"/>
                  </a:cubicBezTo>
                  <a:cubicBezTo>
                    <a:pt x="408972" y="309044"/>
                    <a:pt x="403458" y="309828"/>
                    <a:pt x="397626" y="308799"/>
                  </a:cubicBezTo>
                  <a:cubicBezTo>
                    <a:pt x="391793" y="307769"/>
                    <a:pt x="392455" y="303652"/>
                    <a:pt x="390740" y="296766"/>
                  </a:cubicBezTo>
                  <a:cubicBezTo>
                    <a:pt x="389024" y="289880"/>
                    <a:pt x="392822" y="289880"/>
                    <a:pt x="395641" y="287478"/>
                  </a:cubicBezTo>
                  <a:cubicBezTo>
                    <a:pt x="398459" y="285077"/>
                    <a:pt x="398729" y="283704"/>
                    <a:pt x="398385" y="279220"/>
                  </a:cubicBezTo>
                  <a:cubicBezTo>
                    <a:pt x="398043" y="274735"/>
                    <a:pt x="400444" y="273044"/>
                    <a:pt x="401817" y="268216"/>
                  </a:cubicBezTo>
                  <a:cubicBezTo>
                    <a:pt x="403188" y="263389"/>
                    <a:pt x="405615" y="263070"/>
                    <a:pt x="411105" y="259615"/>
                  </a:cubicBezTo>
                  <a:cubicBezTo>
                    <a:pt x="415662" y="256772"/>
                    <a:pt x="416691" y="254713"/>
                    <a:pt x="415711" y="251430"/>
                  </a:cubicBezTo>
                  <a:cubicBezTo>
                    <a:pt x="415613" y="251111"/>
                    <a:pt x="415515" y="250792"/>
                    <a:pt x="415393" y="250498"/>
                  </a:cubicBezTo>
                  <a:cubicBezTo>
                    <a:pt x="415393" y="250498"/>
                    <a:pt x="415393" y="250498"/>
                    <a:pt x="415393" y="250352"/>
                  </a:cubicBezTo>
                  <a:lnTo>
                    <a:pt x="414952" y="249298"/>
                  </a:lnTo>
                  <a:cubicBezTo>
                    <a:pt x="412869" y="244838"/>
                    <a:pt x="410810" y="246847"/>
                    <a:pt x="407380" y="244151"/>
                  </a:cubicBezTo>
                  <a:cubicBezTo>
                    <a:pt x="403948" y="241456"/>
                    <a:pt x="401179" y="241064"/>
                    <a:pt x="394660" y="238662"/>
                  </a:cubicBezTo>
                  <a:cubicBezTo>
                    <a:pt x="388142" y="236260"/>
                    <a:pt x="388804" y="233491"/>
                    <a:pt x="385030" y="227291"/>
                  </a:cubicBezTo>
                  <a:cubicBezTo>
                    <a:pt x="381256" y="221091"/>
                    <a:pt x="379173" y="224840"/>
                    <a:pt x="372997" y="224840"/>
                  </a:cubicBezTo>
                  <a:cubicBezTo>
                    <a:pt x="366822" y="224840"/>
                    <a:pt x="365768" y="220723"/>
                    <a:pt x="362680" y="213837"/>
                  </a:cubicBezTo>
                  <a:cubicBezTo>
                    <a:pt x="359592" y="206951"/>
                    <a:pt x="355108" y="211387"/>
                    <a:pt x="349250" y="211387"/>
                  </a:cubicBezTo>
                  <a:cubicBezTo>
                    <a:pt x="343394" y="211387"/>
                    <a:pt x="345133" y="192125"/>
                    <a:pt x="343418" y="185949"/>
                  </a:cubicBezTo>
                  <a:cubicBezTo>
                    <a:pt x="341703" y="179774"/>
                    <a:pt x="340355" y="181048"/>
                    <a:pt x="337365" y="176514"/>
                  </a:cubicBezTo>
                  <a:cubicBezTo>
                    <a:pt x="337169" y="174333"/>
                    <a:pt x="337071" y="172128"/>
                    <a:pt x="337120" y="169947"/>
                  </a:cubicBezTo>
                  <a:lnTo>
                    <a:pt x="337120" y="167128"/>
                  </a:lnTo>
                  <a:lnTo>
                    <a:pt x="337512" y="166932"/>
                  </a:lnTo>
                  <a:cubicBezTo>
                    <a:pt x="339472" y="166246"/>
                    <a:pt x="341335" y="165339"/>
                    <a:pt x="343051" y="164212"/>
                  </a:cubicBezTo>
                  <a:cubicBezTo>
                    <a:pt x="345501" y="162546"/>
                    <a:pt x="345330" y="163575"/>
                    <a:pt x="345330" y="163575"/>
                  </a:cubicBezTo>
                  <a:lnTo>
                    <a:pt x="345550" y="166663"/>
                  </a:lnTo>
                  <a:lnTo>
                    <a:pt x="345746" y="167913"/>
                  </a:lnTo>
                  <a:cubicBezTo>
                    <a:pt x="345746" y="167913"/>
                    <a:pt x="346506" y="170363"/>
                    <a:pt x="346653" y="171221"/>
                  </a:cubicBezTo>
                  <a:cubicBezTo>
                    <a:pt x="346800" y="172079"/>
                    <a:pt x="349471" y="173818"/>
                    <a:pt x="350182" y="174382"/>
                  </a:cubicBezTo>
                  <a:cubicBezTo>
                    <a:pt x="351309" y="175093"/>
                    <a:pt x="352559" y="175559"/>
                    <a:pt x="353882" y="175755"/>
                  </a:cubicBezTo>
                  <a:cubicBezTo>
                    <a:pt x="354911" y="175460"/>
                    <a:pt x="355917" y="174995"/>
                    <a:pt x="356798" y="174382"/>
                  </a:cubicBezTo>
                  <a:cubicBezTo>
                    <a:pt x="357436" y="174015"/>
                    <a:pt x="357901" y="171638"/>
                    <a:pt x="358465" y="170780"/>
                  </a:cubicBezTo>
                  <a:cubicBezTo>
                    <a:pt x="358882" y="170241"/>
                    <a:pt x="359494" y="169898"/>
                    <a:pt x="360156" y="169800"/>
                  </a:cubicBezTo>
                  <a:cubicBezTo>
                    <a:pt x="360156" y="169800"/>
                    <a:pt x="360352" y="169653"/>
                    <a:pt x="361553" y="168574"/>
                  </a:cubicBezTo>
                  <a:cubicBezTo>
                    <a:pt x="362753" y="167496"/>
                    <a:pt x="363293" y="167030"/>
                    <a:pt x="364910" y="168011"/>
                  </a:cubicBezTo>
                  <a:cubicBezTo>
                    <a:pt x="365695" y="168599"/>
                    <a:pt x="366724" y="168746"/>
                    <a:pt x="367655" y="168403"/>
                  </a:cubicBezTo>
                  <a:cubicBezTo>
                    <a:pt x="368390" y="167226"/>
                    <a:pt x="369272" y="166124"/>
                    <a:pt x="370228" y="165119"/>
                  </a:cubicBezTo>
                  <a:cubicBezTo>
                    <a:pt x="371453" y="163992"/>
                    <a:pt x="372017" y="162350"/>
                    <a:pt x="371747" y="160708"/>
                  </a:cubicBezTo>
                  <a:cubicBezTo>
                    <a:pt x="371747" y="159482"/>
                    <a:pt x="369664" y="157939"/>
                    <a:pt x="368365" y="156738"/>
                  </a:cubicBezTo>
                  <a:cubicBezTo>
                    <a:pt x="367066" y="155537"/>
                    <a:pt x="366160" y="154116"/>
                    <a:pt x="364738" y="152841"/>
                  </a:cubicBezTo>
                  <a:cubicBezTo>
                    <a:pt x="363317" y="151567"/>
                    <a:pt x="364445" y="151199"/>
                    <a:pt x="364738" y="150391"/>
                  </a:cubicBezTo>
                  <a:cubicBezTo>
                    <a:pt x="365033" y="149582"/>
                    <a:pt x="364445" y="147940"/>
                    <a:pt x="364543" y="146519"/>
                  </a:cubicBezTo>
                  <a:cubicBezTo>
                    <a:pt x="364640" y="145097"/>
                    <a:pt x="366381" y="144313"/>
                    <a:pt x="366576" y="143431"/>
                  </a:cubicBezTo>
                  <a:cubicBezTo>
                    <a:pt x="366773" y="142549"/>
                    <a:pt x="365744" y="141593"/>
                    <a:pt x="363807" y="140711"/>
                  </a:cubicBezTo>
                  <a:cubicBezTo>
                    <a:pt x="362239" y="140147"/>
                    <a:pt x="360523" y="140245"/>
                    <a:pt x="359029" y="140980"/>
                  </a:cubicBezTo>
                  <a:cubicBezTo>
                    <a:pt x="357681" y="141421"/>
                    <a:pt x="356186" y="141299"/>
                    <a:pt x="354936" y="140613"/>
                  </a:cubicBezTo>
                  <a:cubicBezTo>
                    <a:pt x="354152" y="139853"/>
                    <a:pt x="353172" y="139314"/>
                    <a:pt x="352118" y="139020"/>
                  </a:cubicBezTo>
                  <a:cubicBezTo>
                    <a:pt x="350868" y="138579"/>
                    <a:pt x="350672" y="138162"/>
                    <a:pt x="350525" y="136569"/>
                  </a:cubicBezTo>
                  <a:cubicBezTo>
                    <a:pt x="350452" y="135295"/>
                    <a:pt x="350549" y="134020"/>
                    <a:pt x="350795" y="132771"/>
                  </a:cubicBezTo>
                  <a:cubicBezTo>
                    <a:pt x="350795" y="131864"/>
                    <a:pt x="349912" y="131178"/>
                    <a:pt x="349471" y="130614"/>
                  </a:cubicBezTo>
                  <a:cubicBezTo>
                    <a:pt x="349030" y="130050"/>
                    <a:pt x="348295" y="129095"/>
                    <a:pt x="350108" y="128164"/>
                  </a:cubicBezTo>
                  <a:cubicBezTo>
                    <a:pt x="351113" y="127404"/>
                    <a:pt x="352559" y="127600"/>
                    <a:pt x="353343" y="128605"/>
                  </a:cubicBezTo>
                  <a:cubicBezTo>
                    <a:pt x="353343" y="128629"/>
                    <a:pt x="353368" y="128629"/>
                    <a:pt x="353368" y="128654"/>
                  </a:cubicBezTo>
                  <a:cubicBezTo>
                    <a:pt x="354176" y="129413"/>
                    <a:pt x="354593" y="129021"/>
                    <a:pt x="354936" y="128115"/>
                  </a:cubicBezTo>
                  <a:cubicBezTo>
                    <a:pt x="354960" y="126693"/>
                    <a:pt x="354667" y="125296"/>
                    <a:pt x="354103" y="123997"/>
                  </a:cubicBezTo>
                  <a:cubicBezTo>
                    <a:pt x="353907" y="123507"/>
                    <a:pt x="352780" y="122380"/>
                    <a:pt x="352167" y="121375"/>
                  </a:cubicBezTo>
                  <a:cubicBezTo>
                    <a:pt x="351162" y="119684"/>
                    <a:pt x="350255" y="117945"/>
                    <a:pt x="349471" y="116156"/>
                  </a:cubicBezTo>
                  <a:cubicBezTo>
                    <a:pt x="348908" y="114685"/>
                    <a:pt x="350010" y="113705"/>
                    <a:pt x="351285" y="113386"/>
                  </a:cubicBezTo>
                  <a:cubicBezTo>
                    <a:pt x="352559" y="113068"/>
                    <a:pt x="354642" y="113019"/>
                    <a:pt x="356407" y="112602"/>
                  </a:cubicBezTo>
                  <a:cubicBezTo>
                    <a:pt x="358735" y="112431"/>
                    <a:pt x="361063" y="112749"/>
                    <a:pt x="363244" y="113533"/>
                  </a:cubicBezTo>
                  <a:cubicBezTo>
                    <a:pt x="365695" y="114195"/>
                    <a:pt x="365695" y="112970"/>
                    <a:pt x="365841" y="111475"/>
                  </a:cubicBezTo>
                  <a:cubicBezTo>
                    <a:pt x="365988" y="109980"/>
                    <a:pt x="366675" y="110151"/>
                    <a:pt x="366822" y="109024"/>
                  </a:cubicBezTo>
                  <a:cubicBezTo>
                    <a:pt x="366969" y="107897"/>
                    <a:pt x="368635" y="106770"/>
                    <a:pt x="369664" y="104687"/>
                  </a:cubicBezTo>
                  <a:cubicBezTo>
                    <a:pt x="370693" y="102604"/>
                    <a:pt x="368904" y="100790"/>
                    <a:pt x="368121" y="99785"/>
                  </a:cubicBezTo>
                  <a:cubicBezTo>
                    <a:pt x="367336" y="98781"/>
                    <a:pt x="366969" y="98095"/>
                    <a:pt x="367165" y="97335"/>
                  </a:cubicBezTo>
                  <a:cubicBezTo>
                    <a:pt x="367361" y="96575"/>
                    <a:pt x="369248" y="95791"/>
                    <a:pt x="372973" y="96134"/>
                  </a:cubicBezTo>
                  <a:cubicBezTo>
                    <a:pt x="376698" y="96477"/>
                    <a:pt x="375203" y="94002"/>
                    <a:pt x="374762" y="92948"/>
                  </a:cubicBezTo>
                  <a:cubicBezTo>
                    <a:pt x="374321" y="91894"/>
                    <a:pt x="375399" y="91086"/>
                    <a:pt x="376012" y="90277"/>
                  </a:cubicBezTo>
                  <a:cubicBezTo>
                    <a:pt x="377335" y="89003"/>
                    <a:pt x="379075" y="88268"/>
                    <a:pt x="380913" y="88219"/>
                  </a:cubicBezTo>
                  <a:cubicBezTo>
                    <a:pt x="383780" y="87704"/>
                    <a:pt x="383535" y="85498"/>
                    <a:pt x="383780" y="84199"/>
                  </a:cubicBezTo>
                  <a:cubicBezTo>
                    <a:pt x="384148" y="82729"/>
                    <a:pt x="384760" y="81332"/>
                    <a:pt x="385593" y="80058"/>
                  </a:cubicBezTo>
                  <a:cubicBezTo>
                    <a:pt x="386353" y="78857"/>
                    <a:pt x="385986" y="76946"/>
                    <a:pt x="386598" y="71652"/>
                  </a:cubicBezTo>
                  <a:cubicBezTo>
                    <a:pt x="387211" y="66359"/>
                    <a:pt x="389049" y="65305"/>
                    <a:pt x="389220" y="63835"/>
                  </a:cubicBezTo>
                  <a:cubicBezTo>
                    <a:pt x="389220" y="62683"/>
                    <a:pt x="389490" y="61531"/>
                    <a:pt x="390004" y="60477"/>
                  </a:cubicBezTo>
                  <a:cubicBezTo>
                    <a:pt x="390617" y="58909"/>
                    <a:pt x="390740" y="57218"/>
                    <a:pt x="390347" y="55576"/>
                  </a:cubicBezTo>
                  <a:cubicBezTo>
                    <a:pt x="389955" y="54768"/>
                    <a:pt x="389441" y="53983"/>
                    <a:pt x="388877" y="53273"/>
                  </a:cubicBezTo>
                  <a:cubicBezTo>
                    <a:pt x="388558" y="52783"/>
                    <a:pt x="388117" y="51655"/>
                    <a:pt x="386868" y="51876"/>
                  </a:cubicBezTo>
                  <a:cubicBezTo>
                    <a:pt x="385495" y="52121"/>
                    <a:pt x="384099" y="51557"/>
                    <a:pt x="383290" y="50405"/>
                  </a:cubicBezTo>
                  <a:cubicBezTo>
                    <a:pt x="381917" y="48960"/>
                    <a:pt x="382015" y="47563"/>
                    <a:pt x="381476" y="46092"/>
                  </a:cubicBezTo>
                  <a:cubicBezTo>
                    <a:pt x="380937" y="44622"/>
                    <a:pt x="380202" y="45676"/>
                    <a:pt x="379173" y="45504"/>
                  </a:cubicBezTo>
                  <a:cubicBezTo>
                    <a:pt x="378143" y="45333"/>
                    <a:pt x="377261" y="46484"/>
                    <a:pt x="375742" y="47244"/>
                  </a:cubicBezTo>
                  <a:cubicBezTo>
                    <a:pt x="374541" y="47783"/>
                    <a:pt x="373144" y="47563"/>
                    <a:pt x="372164" y="46705"/>
                  </a:cubicBezTo>
                  <a:cubicBezTo>
                    <a:pt x="371282" y="46141"/>
                    <a:pt x="370498" y="46068"/>
                    <a:pt x="369885" y="45308"/>
                  </a:cubicBezTo>
                  <a:cubicBezTo>
                    <a:pt x="369272" y="44548"/>
                    <a:pt x="368953" y="44377"/>
                    <a:pt x="368463" y="44475"/>
                  </a:cubicBezTo>
                  <a:cubicBezTo>
                    <a:pt x="366944" y="44769"/>
                    <a:pt x="365351" y="44769"/>
                    <a:pt x="363832" y="44475"/>
                  </a:cubicBezTo>
                  <a:cubicBezTo>
                    <a:pt x="363097" y="44034"/>
                    <a:pt x="362435" y="42024"/>
                    <a:pt x="362116" y="41191"/>
                  </a:cubicBezTo>
                  <a:cubicBezTo>
                    <a:pt x="361798" y="40358"/>
                    <a:pt x="362116" y="39917"/>
                    <a:pt x="360425" y="39500"/>
                  </a:cubicBezTo>
                  <a:cubicBezTo>
                    <a:pt x="358931" y="39182"/>
                    <a:pt x="357387" y="39696"/>
                    <a:pt x="356358" y="40848"/>
                  </a:cubicBezTo>
                  <a:cubicBezTo>
                    <a:pt x="355255" y="41877"/>
                    <a:pt x="355549" y="44107"/>
                    <a:pt x="355377" y="44696"/>
                  </a:cubicBezTo>
                  <a:cubicBezTo>
                    <a:pt x="355010" y="45823"/>
                    <a:pt x="353784" y="46411"/>
                    <a:pt x="352682" y="46043"/>
                  </a:cubicBezTo>
                  <a:cubicBezTo>
                    <a:pt x="352485" y="45970"/>
                    <a:pt x="352290" y="45872"/>
                    <a:pt x="352118" y="45749"/>
                  </a:cubicBezTo>
                  <a:cubicBezTo>
                    <a:pt x="350549" y="44745"/>
                    <a:pt x="348687" y="44328"/>
                    <a:pt x="346849" y="44622"/>
                  </a:cubicBezTo>
                  <a:cubicBezTo>
                    <a:pt x="345820" y="44916"/>
                    <a:pt x="344742" y="44916"/>
                    <a:pt x="343713" y="44622"/>
                  </a:cubicBezTo>
                  <a:cubicBezTo>
                    <a:pt x="342634" y="44377"/>
                    <a:pt x="341507" y="44671"/>
                    <a:pt x="340698" y="45406"/>
                  </a:cubicBezTo>
                  <a:cubicBezTo>
                    <a:pt x="339669" y="46215"/>
                    <a:pt x="338566" y="47857"/>
                    <a:pt x="338247" y="48004"/>
                  </a:cubicBezTo>
                  <a:cubicBezTo>
                    <a:pt x="337929" y="48151"/>
                    <a:pt x="336409" y="49793"/>
                    <a:pt x="334792" y="49254"/>
                  </a:cubicBezTo>
                  <a:cubicBezTo>
                    <a:pt x="333175" y="48715"/>
                    <a:pt x="332341" y="49842"/>
                    <a:pt x="331288" y="49964"/>
                  </a:cubicBezTo>
                  <a:cubicBezTo>
                    <a:pt x="330234" y="50087"/>
                    <a:pt x="330038" y="50503"/>
                    <a:pt x="328984" y="51239"/>
                  </a:cubicBezTo>
                  <a:cubicBezTo>
                    <a:pt x="327930" y="51974"/>
                    <a:pt x="328714" y="52685"/>
                    <a:pt x="326362" y="53248"/>
                  </a:cubicBezTo>
                  <a:cubicBezTo>
                    <a:pt x="324009" y="53812"/>
                    <a:pt x="325333" y="54939"/>
                    <a:pt x="325063" y="56410"/>
                  </a:cubicBezTo>
                  <a:cubicBezTo>
                    <a:pt x="324793" y="57880"/>
                    <a:pt x="324524" y="57194"/>
                    <a:pt x="324059" y="57757"/>
                  </a:cubicBezTo>
                  <a:cubicBezTo>
                    <a:pt x="323592" y="58321"/>
                    <a:pt x="322367" y="56728"/>
                    <a:pt x="321608" y="55993"/>
                  </a:cubicBezTo>
                  <a:cubicBezTo>
                    <a:pt x="320848" y="55258"/>
                    <a:pt x="320652" y="55748"/>
                    <a:pt x="319304" y="56336"/>
                  </a:cubicBezTo>
                  <a:cubicBezTo>
                    <a:pt x="317957" y="56924"/>
                    <a:pt x="318594" y="58223"/>
                    <a:pt x="318447" y="59742"/>
                  </a:cubicBezTo>
                  <a:cubicBezTo>
                    <a:pt x="318299" y="61262"/>
                    <a:pt x="315603" y="60012"/>
                    <a:pt x="314697" y="59399"/>
                  </a:cubicBezTo>
                  <a:cubicBezTo>
                    <a:pt x="313790" y="58787"/>
                    <a:pt x="312614" y="59595"/>
                    <a:pt x="311560" y="59963"/>
                  </a:cubicBezTo>
                  <a:cubicBezTo>
                    <a:pt x="309992" y="60551"/>
                    <a:pt x="308276" y="60600"/>
                    <a:pt x="306659" y="60110"/>
                  </a:cubicBezTo>
                  <a:cubicBezTo>
                    <a:pt x="305262" y="59767"/>
                    <a:pt x="303792" y="59669"/>
                    <a:pt x="302346" y="59816"/>
                  </a:cubicBezTo>
                  <a:cubicBezTo>
                    <a:pt x="301145" y="59816"/>
                    <a:pt x="301268" y="58713"/>
                    <a:pt x="301488" y="58639"/>
                  </a:cubicBezTo>
                  <a:cubicBezTo>
                    <a:pt x="301709" y="58566"/>
                    <a:pt x="303498" y="57586"/>
                    <a:pt x="303816" y="57365"/>
                  </a:cubicBezTo>
                  <a:cubicBezTo>
                    <a:pt x="304135" y="57145"/>
                    <a:pt x="304306" y="55772"/>
                    <a:pt x="303645" y="54718"/>
                  </a:cubicBezTo>
                  <a:cubicBezTo>
                    <a:pt x="302983" y="53665"/>
                    <a:pt x="301929" y="53616"/>
                    <a:pt x="300508" y="52489"/>
                  </a:cubicBezTo>
                  <a:cubicBezTo>
                    <a:pt x="299381" y="51778"/>
                    <a:pt x="298082" y="51386"/>
                    <a:pt x="296734" y="51410"/>
                  </a:cubicBezTo>
                  <a:cubicBezTo>
                    <a:pt x="296146" y="51410"/>
                    <a:pt x="295361" y="50553"/>
                    <a:pt x="294283" y="49572"/>
                  </a:cubicBezTo>
                  <a:cubicBezTo>
                    <a:pt x="293205" y="48592"/>
                    <a:pt x="291392" y="49572"/>
                    <a:pt x="290117" y="49572"/>
                  </a:cubicBezTo>
                  <a:cubicBezTo>
                    <a:pt x="288647" y="49376"/>
                    <a:pt x="287250" y="48861"/>
                    <a:pt x="285976" y="48102"/>
                  </a:cubicBezTo>
                  <a:cubicBezTo>
                    <a:pt x="284922" y="47318"/>
                    <a:pt x="283942" y="46411"/>
                    <a:pt x="283108" y="45406"/>
                  </a:cubicBezTo>
                  <a:cubicBezTo>
                    <a:pt x="282398" y="44597"/>
                    <a:pt x="281981" y="43593"/>
                    <a:pt x="281858" y="42514"/>
                  </a:cubicBezTo>
                  <a:cubicBezTo>
                    <a:pt x="281858" y="41902"/>
                    <a:pt x="282913" y="40652"/>
                    <a:pt x="283108" y="39843"/>
                  </a:cubicBezTo>
                  <a:cubicBezTo>
                    <a:pt x="283304" y="39034"/>
                    <a:pt x="281956" y="37393"/>
                    <a:pt x="281295" y="36388"/>
                  </a:cubicBezTo>
                  <a:cubicBezTo>
                    <a:pt x="280633" y="35383"/>
                    <a:pt x="279751" y="33643"/>
                    <a:pt x="278501" y="33643"/>
                  </a:cubicBezTo>
                  <a:cubicBezTo>
                    <a:pt x="276884" y="33545"/>
                    <a:pt x="275340" y="32884"/>
                    <a:pt x="274164" y="31781"/>
                  </a:cubicBezTo>
                  <a:cubicBezTo>
                    <a:pt x="273477" y="30752"/>
                    <a:pt x="272914" y="29624"/>
                    <a:pt x="272522" y="28448"/>
                  </a:cubicBezTo>
                  <a:cubicBezTo>
                    <a:pt x="271860" y="27051"/>
                    <a:pt x="269802" y="27002"/>
                    <a:pt x="268797" y="27198"/>
                  </a:cubicBezTo>
                  <a:cubicBezTo>
                    <a:pt x="267449" y="27247"/>
                    <a:pt x="266126" y="26757"/>
                    <a:pt x="265170" y="25801"/>
                  </a:cubicBezTo>
                  <a:cubicBezTo>
                    <a:pt x="264214" y="24846"/>
                    <a:pt x="262719" y="23571"/>
                    <a:pt x="261347" y="22469"/>
                  </a:cubicBezTo>
                  <a:cubicBezTo>
                    <a:pt x="259975" y="21366"/>
                    <a:pt x="258382" y="21807"/>
                    <a:pt x="256862" y="20949"/>
                  </a:cubicBezTo>
                  <a:cubicBezTo>
                    <a:pt x="255343" y="20091"/>
                    <a:pt x="253235" y="18253"/>
                    <a:pt x="251961" y="17445"/>
                  </a:cubicBezTo>
                  <a:cubicBezTo>
                    <a:pt x="250687" y="16636"/>
                    <a:pt x="249217" y="13132"/>
                    <a:pt x="248971" y="12936"/>
                  </a:cubicBezTo>
                  <a:cubicBezTo>
                    <a:pt x="248481" y="12421"/>
                    <a:pt x="248040" y="11857"/>
                    <a:pt x="247648" y="11245"/>
                  </a:cubicBezTo>
                  <a:cubicBezTo>
                    <a:pt x="247207" y="10607"/>
                    <a:pt x="246472" y="10215"/>
                    <a:pt x="245688" y="10215"/>
                  </a:cubicBezTo>
                  <a:cubicBezTo>
                    <a:pt x="245124" y="10068"/>
                    <a:pt x="244609" y="9750"/>
                    <a:pt x="244266" y="9260"/>
                  </a:cubicBezTo>
                  <a:cubicBezTo>
                    <a:pt x="244266" y="9260"/>
                    <a:pt x="243923" y="7691"/>
                    <a:pt x="243727" y="7079"/>
                  </a:cubicBezTo>
                  <a:cubicBezTo>
                    <a:pt x="243531" y="6466"/>
                    <a:pt x="243164" y="5657"/>
                    <a:pt x="243016" y="5143"/>
                  </a:cubicBezTo>
                  <a:cubicBezTo>
                    <a:pt x="242869" y="4628"/>
                    <a:pt x="241448" y="3795"/>
                    <a:pt x="241277" y="3623"/>
                  </a:cubicBezTo>
                  <a:cubicBezTo>
                    <a:pt x="241105" y="2937"/>
                    <a:pt x="241031" y="2202"/>
                    <a:pt x="241080" y="1491"/>
                  </a:cubicBezTo>
                  <a:cubicBezTo>
                    <a:pt x="241080" y="805"/>
                    <a:pt x="241423" y="241"/>
                    <a:pt x="240370" y="-518"/>
                  </a:cubicBezTo>
                  <a:cubicBezTo>
                    <a:pt x="239316" y="-1278"/>
                    <a:pt x="238066" y="-322"/>
                    <a:pt x="237723" y="-77"/>
                  </a:cubicBezTo>
                  <a:cubicBezTo>
                    <a:pt x="237013" y="560"/>
                    <a:pt x="236326" y="1246"/>
                    <a:pt x="235689" y="1981"/>
                  </a:cubicBezTo>
                  <a:cubicBezTo>
                    <a:pt x="234978" y="2667"/>
                    <a:pt x="234023" y="2986"/>
                    <a:pt x="233042" y="2864"/>
                  </a:cubicBezTo>
                  <a:cubicBezTo>
                    <a:pt x="232160" y="2716"/>
                    <a:pt x="231743" y="1932"/>
                    <a:pt x="230151" y="3182"/>
                  </a:cubicBezTo>
                  <a:cubicBezTo>
                    <a:pt x="228557" y="4432"/>
                    <a:pt x="227186" y="4579"/>
                    <a:pt x="226842" y="4285"/>
                  </a:cubicBezTo>
                  <a:cubicBezTo>
                    <a:pt x="226131" y="3476"/>
                    <a:pt x="225543" y="2545"/>
                    <a:pt x="225102" y="1565"/>
                  </a:cubicBezTo>
                  <a:cubicBezTo>
                    <a:pt x="224588" y="339"/>
                    <a:pt x="223191" y="192"/>
                    <a:pt x="221623" y="-665"/>
                  </a:cubicBezTo>
                  <a:cubicBezTo>
                    <a:pt x="220054" y="-1523"/>
                    <a:pt x="218535" y="94"/>
                    <a:pt x="218020" y="928"/>
                  </a:cubicBezTo>
                  <a:cubicBezTo>
                    <a:pt x="217506" y="1761"/>
                    <a:pt x="214687" y="1908"/>
                    <a:pt x="213830" y="2226"/>
                  </a:cubicBezTo>
                  <a:cubicBezTo>
                    <a:pt x="212972" y="2545"/>
                    <a:pt x="211109" y="4383"/>
                    <a:pt x="208929" y="4432"/>
                  </a:cubicBezTo>
                  <a:cubicBezTo>
                    <a:pt x="206747" y="4481"/>
                    <a:pt x="205914" y="6368"/>
                    <a:pt x="205399" y="7030"/>
                  </a:cubicBezTo>
                  <a:cubicBezTo>
                    <a:pt x="204885" y="7691"/>
                    <a:pt x="201944" y="7691"/>
                    <a:pt x="201380" y="7471"/>
                  </a:cubicBezTo>
                  <a:cubicBezTo>
                    <a:pt x="199836" y="6882"/>
                    <a:pt x="198391" y="6074"/>
                    <a:pt x="197116" y="5020"/>
                  </a:cubicBezTo>
                  <a:cubicBezTo>
                    <a:pt x="195327" y="4064"/>
                    <a:pt x="193342" y="3550"/>
                    <a:pt x="191333" y="3550"/>
                  </a:cubicBezTo>
                  <a:cubicBezTo>
                    <a:pt x="190426" y="3550"/>
                    <a:pt x="191970" y="6686"/>
                    <a:pt x="193195" y="7128"/>
                  </a:cubicBezTo>
                  <a:cubicBezTo>
                    <a:pt x="194494" y="7936"/>
                    <a:pt x="195572" y="9088"/>
                    <a:pt x="196308" y="10436"/>
                  </a:cubicBezTo>
                  <a:cubicBezTo>
                    <a:pt x="196308" y="10852"/>
                    <a:pt x="194151" y="11808"/>
                    <a:pt x="192093" y="12298"/>
                  </a:cubicBezTo>
                  <a:cubicBezTo>
                    <a:pt x="190426" y="12764"/>
                    <a:pt x="188637" y="12176"/>
                    <a:pt x="187559" y="10804"/>
                  </a:cubicBezTo>
                  <a:cubicBezTo>
                    <a:pt x="186138" y="9480"/>
                    <a:pt x="182780" y="9897"/>
                    <a:pt x="181114" y="10240"/>
                  </a:cubicBezTo>
                  <a:cubicBezTo>
                    <a:pt x="179448" y="10583"/>
                    <a:pt x="177854" y="10436"/>
                    <a:pt x="175845" y="10852"/>
                  </a:cubicBezTo>
                  <a:cubicBezTo>
                    <a:pt x="173836" y="11269"/>
                    <a:pt x="173615" y="12519"/>
                    <a:pt x="173395" y="13818"/>
                  </a:cubicBezTo>
                  <a:cubicBezTo>
                    <a:pt x="173051" y="14920"/>
                    <a:pt x="172561" y="15999"/>
                    <a:pt x="171973" y="17003"/>
                  </a:cubicBezTo>
                  <a:cubicBezTo>
                    <a:pt x="171041" y="18450"/>
                    <a:pt x="169767" y="19650"/>
                    <a:pt x="168273" y="20508"/>
                  </a:cubicBezTo>
                  <a:cubicBezTo>
                    <a:pt x="166753" y="21366"/>
                    <a:pt x="166655" y="22763"/>
                    <a:pt x="165822" y="23326"/>
                  </a:cubicBezTo>
                  <a:cubicBezTo>
                    <a:pt x="164793" y="24233"/>
                    <a:pt x="163665" y="24992"/>
                    <a:pt x="162440" y="25605"/>
                  </a:cubicBezTo>
                  <a:cubicBezTo>
                    <a:pt x="161264" y="26095"/>
                    <a:pt x="159989" y="26365"/>
                    <a:pt x="158691" y="26389"/>
                  </a:cubicBezTo>
                  <a:cubicBezTo>
                    <a:pt x="156240" y="26634"/>
                    <a:pt x="156730" y="30041"/>
                    <a:pt x="156681" y="30580"/>
                  </a:cubicBezTo>
                  <a:cubicBezTo>
                    <a:pt x="156632" y="31119"/>
                    <a:pt x="155750" y="36388"/>
                    <a:pt x="155750" y="36388"/>
                  </a:cubicBezTo>
                  <a:cubicBezTo>
                    <a:pt x="154868" y="38128"/>
                    <a:pt x="155260" y="40211"/>
                    <a:pt x="156681" y="41534"/>
                  </a:cubicBezTo>
                  <a:cubicBezTo>
                    <a:pt x="156975" y="41779"/>
                    <a:pt x="157294" y="41951"/>
                    <a:pt x="157661" y="42024"/>
                  </a:cubicBezTo>
                  <a:cubicBezTo>
                    <a:pt x="158249" y="42171"/>
                    <a:pt x="158887" y="42024"/>
                    <a:pt x="159475" y="42024"/>
                  </a:cubicBezTo>
                  <a:cubicBezTo>
                    <a:pt x="160063" y="42024"/>
                    <a:pt x="160749" y="42588"/>
                    <a:pt x="161411" y="42539"/>
                  </a:cubicBezTo>
                  <a:cubicBezTo>
                    <a:pt x="162072" y="42490"/>
                    <a:pt x="162881" y="41608"/>
                    <a:pt x="163714" y="41363"/>
                  </a:cubicBezTo>
                  <a:cubicBezTo>
                    <a:pt x="164400" y="41240"/>
                    <a:pt x="165111" y="41314"/>
                    <a:pt x="165748" y="41608"/>
                  </a:cubicBezTo>
                  <a:cubicBezTo>
                    <a:pt x="166043" y="41681"/>
                    <a:pt x="166312" y="41804"/>
                    <a:pt x="166582" y="41975"/>
                  </a:cubicBezTo>
                  <a:lnTo>
                    <a:pt x="167219" y="42514"/>
                  </a:lnTo>
                  <a:cubicBezTo>
                    <a:pt x="167758" y="42858"/>
                    <a:pt x="168420" y="42980"/>
                    <a:pt x="169057" y="42833"/>
                  </a:cubicBezTo>
                  <a:cubicBezTo>
                    <a:pt x="169670" y="42662"/>
                    <a:pt x="170258" y="42368"/>
                    <a:pt x="170772" y="42000"/>
                  </a:cubicBezTo>
                  <a:cubicBezTo>
                    <a:pt x="170944" y="41853"/>
                    <a:pt x="171140" y="41755"/>
                    <a:pt x="171360" y="41706"/>
                  </a:cubicBezTo>
                  <a:cubicBezTo>
                    <a:pt x="171728" y="41681"/>
                    <a:pt x="172071" y="41877"/>
                    <a:pt x="172242" y="42196"/>
                  </a:cubicBezTo>
                  <a:cubicBezTo>
                    <a:pt x="172389" y="42514"/>
                    <a:pt x="172488" y="42858"/>
                    <a:pt x="172512" y="43201"/>
                  </a:cubicBezTo>
                  <a:cubicBezTo>
                    <a:pt x="172512" y="43862"/>
                    <a:pt x="172635" y="44500"/>
                    <a:pt x="172659" y="45161"/>
                  </a:cubicBezTo>
                  <a:cubicBezTo>
                    <a:pt x="172684" y="45627"/>
                    <a:pt x="172708" y="46117"/>
                    <a:pt x="172782" y="46583"/>
                  </a:cubicBezTo>
                  <a:cubicBezTo>
                    <a:pt x="173100" y="48273"/>
                    <a:pt x="174227" y="49695"/>
                    <a:pt x="175821" y="50381"/>
                  </a:cubicBezTo>
                  <a:cubicBezTo>
                    <a:pt x="176752" y="50773"/>
                    <a:pt x="177903" y="50847"/>
                    <a:pt x="178467" y="51704"/>
                  </a:cubicBezTo>
                  <a:cubicBezTo>
                    <a:pt x="178957" y="52489"/>
                    <a:pt x="179741" y="53052"/>
                    <a:pt x="180624" y="53297"/>
                  </a:cubicBezTo>
                  <a:cubicBezTo>
                    <a:pt x="181432" y="53542"/>
                    <a:pt x="182339" y="53493"/>
                    <a:pt x="183074" y="53738"/>
                  </a:cubicBezTo>
                  <a:cubicBezTo>
                    <a:pt x="183810" y="53983"/>
                    <a:pt x="184226" y="54204"/>
                    <a:pt x="184790" y="54375"/>
                  </a:cubicBezTo>
                  <a:cubicBezTo>
                    <a:pt x="185672" y="54621"/>
                    <a:pt x="186579" y="54645"/>
                    <a:pt x="187486" y="54498"/>
                  </a:cubicBezTo>
                  <a:cubicBezTo>
                    <a:pt x="187779" y="54424"/>
                    <a:pt x="188122" y="54424"/>
                    <a:pt x="188417" y="54498"/>
                  </a:cubicBezTo>
                  <a:cubicBezTo>
                    <a:pt x="188613" y="54498"/>
                    <a:pt x="188759" y="54743"/>
                    <a:pt x="188956" y="54841"/>
                  </a:cubicBezTo>
                  <a:cubicBezTo>
                    <a:pt x="189324" y="54963"/>
                    <a:pt x="189691" y="55037"/>
                    <a:pt x="190083" y="55086"/>
                  </a:cubicBezTo>
                  <a:cubicBezTo>
                    <a:pt x="190622" y="55258"/>
                    <a:pt x="191113" y="55552"/>
                    <a:pt x="191529" y="55944"/>
                  </a:cubicBezTo>
                  <a:cubicBezTo>
                    <a:pt x="191652" y="56017"/>
                    <a:pt x="191725" y="56115"/>
                    <a:pt x="191774" y="56238"/>
                  </a:cubicBezTo>
                  <a:cubicBezTo>
                    <a:pt x="191823" y="56360"/>
                    <a:pt x="191823" y="56507"/>
                    <a:pt x="191774" y="56630"/>
                  </a:cubicBezTo>
                  <a:lnTo>
                    <a:pt x="191333" y="58345"/>
                  </a:lnTo>
                  <a:cubicBezTo>
                    <a:pt x="191259" y="58762"/>
                    <a:pt x="191113" y="59179"/>
                    <a:pt x="190892" y="59546"/>
                  </a:cubicBezTo>
                  <a:cubicBezTo>
                    <a:pt x="190475" y="60208"/>
                    <a:pt x="189740" y="60698"/>
                    <a:pt x="189446" y="61433"/>
                  </a:cubicBezTo>
                  <a:cubicBezTo>
                    <a:pt x="188931" y="63198"/>
                    <a:pt x="189642" y="65085"/>
                    <a:pt x="191185" y="66065"/>
                  </a:cubicBezTo>
                  <a:cubicBezTo>
                    <a:pt x="191798" y="66506"/>
                    <a:pt x="192460" y="66898"/>
                    <a:pt x="193171" y="67192"/>
                  </a:cubicBezTo>
                  <a:lnTo>
                    <a:pt x="197582" y="69373"/>
                  </a:lnTo>
                  <a:cubicBezTo>
                    <a:pt x="198268" y="69667"/>
                    <a:pt x="198905" y="70059"/>
                    <a:pt x="199518" y="70501"/>
                  </a:cubicBezTo>
                  <a:lnTo>
                    <a:pt x="199518" y="70501"/>
                  </a:lnTo>
                  <a:cubicBezTo>
                    <a:pt x="199690" y="70598"/>
                    <a:pt x="199812" y="70721"/>
                    <a:pt x="199934" y="70868"/>
                  </a:cubicBezTo>
                  <a:cubicBezTo>
                    <a:pt x="200253" y="71211"/>
                    <a:pt x="200522" y="71603"/>
                    <a:pt x="200670" y="72045"/>
                  </a:cubicBezTo>
                  <a:cubicBezTo>
                    <a:pt x="200768" y="72314"/>
                    <a:pt x="200792" y="72584"/>
                    <a:pt x="200792" y="72853"/>
                  </a:cubicBezTo>
                  <a:cubicBezTo>
                    <a:pt x="200621" y="73932"/>
                    <a:pt x="200155" y="74936"/>
                    <a:pt x="199444" y="75770"/>
                  </a:cubicBezTo>
                  <a:cubicBezTo>
                    <a:pt x="198881" y="76701"/>
                    <a:pt x="198464" y="77754"/>
                    <a:pt x="197901" y="78710"/>
                  </a:cubicBezTo>
                  <a:cubicBezTo>
                    <a:pt x="196920" y="80229"/>
                    <a:pt x="195768" y="81602"/>
                    <a:pt x="194420" y="82827"/>
                  </a:cubicBezTo>
                  <a:cubicBezTo>
                    <a:pt x="194225" y="83048"/>
                    <a:pt x="194004" y="83219"/>
                    <a:pt x="193759" y="83342"/>
                  </a:cubicBezTo>
                  <a:cubicBezTo>
                    <a:pt x="192828" y="83783"/>
                    <a:pt x="191676" y="82901"/>
                    <a:pt x="190695" y="83342"/>
                  </a:cubicBezTo>
                  <a:cubicBezTo>
                    <a:pt x="190451" y="83440"/>
                    <a:pt x="190230" y="83587"/>
                    <a:pt x="190034" y="83734"/>
                  </a:cubicBezTo>
                  <a:cubicBezTo>
                    <a:pt x="189642" y="84150"/>
                    <a:pt x="189152" y="84469"/>
                    <a:pt x="188637" y="84714"/>
                  </a:cubicBezTo>
                  <a:cubicBezTo>
                    <a:pt x="187804" y="85082"/>
                    <a:pt x="187191" y="85866"/>
                    <a:pt x="187020" y="86773"/>
                  </a:cubicBezTo>
                  <a:cubicBezTo>
                    <a:pt x="186897" y="87679"/>
                    <a:pt x="186677" y="88586"/>
                    <a:pt x="186382" y="89444"/>
                  </a:cubicBezTo>
                  <a:cubicBezTo>
                    <a:pt x="186064" y="90326"/>
                    <a:pt x="185182" y="90914"/>
                    <a:pt x="184251" y="90816"/>
                  </a:cubicBezTo>
                  <a:cubicBezTo>
                    <a:pt x="183663" y="90816"/>
                    <a:pt x="183221" y="90203"/>
                    <a:pt x="182633" y="90056"/>
                  </a:cubicBezTo>
                  <a:cubicBezTo>
                    <a:pt x="181898" y="89934"/>
                    <a:pt x="181163" y="90228"/>
                    <a:pt x="180722" y="90816"/>
                  </a:cubicBezTo>
                  <a:cubicBezTo>
                    <a:pt x="180280" y="91404"/>
                    <a:pt x="179962" y="92066"/>
                    <a:pt x="179790" y="92777"/>
                  </a:cubicBezTo>
                  <a:cubicBezTo>
                    <a:pt x="179153" y="94468"/>
                    <a:pt x="178688" y="96257"/>
                    <a:pt x="178442" y="98046"/>
                  </a:cubicBezTo>
                  <a:cubicBezTo>
                    <a:pt x="178344" y="98560"/>
                    <a:pt x="178344" y="99124"/>
                    <a:pt x="178442" y="99638"/>
                  </a:cubicBezTo>
                  <a:cubicBezTo>
                    <a:pt x="178663" y="100153"/>
                    <a:pt x="178932" y="100643"/>
                    <a:pt x="179227" y="101109"/>
                  </a:cubicBezTo>
                  <a:cubicBezTo>
                    <a:pt x="179594" y="102016"/>
                    <a:pt x="179790" y="102971"/>
                    <a:pt x="179839" y="103927"/>
                  </a:cubicBezTo>
                  <a:lnTo>
                    <a:pt x="180452" y="110421"/>
                  </a:lnTo>
                  <a:cubicBezTo>
                    <a:pt x="180501" y="111499"/>
                    <a:pt x="180697" y="112578"/>
                    <a:pt x="181040" y="113607"/>
                  </a:cubicBezTo>
                  <a:cubicBezTo>
                    <a:pt x="181236" y="114121"/>
                    <a:pt x="181506" y="114612"/>
                    <a:pt x="181677" y="115126"/>
                  </a:cubicBezTo>
                  <a:cubicBezTo>
                    <a:pt x="181898" y="116131"/>
                    <a:pt x="181972" y="117185"/>
                    <a:pt x="181825" y="118214"/>
                  </a:cubicBezTo>
                  <a:cubicBezTo>
                    <a:pt x="181530" y="120077"/>
                    <a:pt x="181457" y="121964"/>
                    <a:pt x="181653" y="123826"/>
                  </a:cubicBezTo>
                  <a:cubicBezTo>
                    <a:pt x="182216" y="126080"/>
                    <a:pt x="182511" y="128384"/>
                    <a:pt x="182584" y="130688"/>
                  </a:cubicBezTo>
                  <a:cubicBezTo>
                    <a:pt x="182584" y="131717"/>
                    <a:pt x="182462" y="132746"/>
                    <a:pt x="182192" y="133751"/>
                  </a:cubicBezTo>
                  <a:cubicBezTo>
                    <a:pt x="182045" y="134339"/>
                    <a:pt x="181825" y="134927"/>
                    <a:pt x="181677" y="135516"/>
                  </a:cubicBezTo>
                  <a:cubicBezTo>
                    <a:pt x="181114" y="137745"/>
                    <a:pt x="181432" y="140122"/>
                    <a:pt x="182560" y="142132"/>
                  </a:cubicBezTo>
                  <a:cubicBezTo>
                    <a:pt x="183197" y="143162"/>
                    <a:pt x="182364" y="144583"/>
                    <a:pt x="182682" y="145734"/>
                  </a:cubicBezTo>
                  <a:cubicBezTo>
                    <a:pt x="183001" y="146568"/>
                    <a:pt x="183613" y="147254"/>
                    <a:pt x="184373" y="147720"/>
                  </a:cubicBezTo>
                  <a:lnTo>
                    <a:pt x="187338" y="149876"/>
                  </a:lnTo>
                  <a:cubicBezTo>
                    <a:pt x="187730" y="150170"/>
                    <a:pt x="188147" y="150415"/>
                    <a:pt x="188613" y="150587"/>
                  </a:cubicBezTo>
                  <a:cubicBezTo>
                    <a:pt x="189691" y="150930"/>
                    <a:pt x="191063" y="150415"/>
                    <a:pt x="191896" y="151052"/>
                  </a:cubicBezTo>
                  <a:cubicBezTo>
                    <a:pt x="192142" y="151248"/>
                    <a:pt x="192387" y="151469"/>
                    <a:pt x="192607" y="151714"/>
                  </a:cubicBezTo>
                  <a:cubicBezTo>
                    <a:pt x="193342" y="152327"/>
                    <a:pt x="194151" y="152792"/>
                    <a:pt x="195058" y="153111"/>
                  </a:cubicBezTo>
                  <a:cubicBezTo>
                    <a:pt x="198170" y="154508"/>
                    <a:pt x="201135" y="156199"/>
                    <a:pt x="203929" y="158159"/>
                  </a:cubicBezTo>
                  <a:cubicBezTo>
                    <a:pt x="204370" y="158502"/>
                    <a:pt x="204860" y="158796"/>
                    <a:pt x="205399" y="158992"/>
                  </a:cubicBezTo>
                  <a:cubicBezTo>
                    <a:pt x="206282" y="159213"/>
                    <a:pt x="207188" y="159336"/>
                    <a:pt x="208095" y="159360"/>
                  </a:cubicBezTo>
                  <a:cubicBezTo>
                    <a:pt x="209002" y="159360"/>
                    <a:pt x="209859" y="159875"/>
                    <a:pt x="210790" y="159973"/>
                  </a:cubicBezTo>
                  <a:cubicBezTo>
                    <a:pt x="211697" y="160169"/>
                    <a:pt x="212653" y="159826"/>
                    <a:pt x="213241" y="159091"/>
                  </a:cubicBezTo>
                  <a:cubicBezTo>
                    <a:pt x="213486" y="158674"/>
                    <a:pt x="213609" y="158135"/>
                    <a:pt x="214074" y="157988"/>
                  </a:cubicBezTo>
                  <a:cubicBezTo>
                    <a:pt x="214540" y="157841"/>
                    <a:pt x="215104" y="158600"/>
                    <a:pt x="215202" y="159213"/>
                  </a:cubicBezTo>
                  <a:cubicBezTo>
                    <a:pt x="215496" y="161124"/>
                    <a:pt x="214981" y="163061"/>
                    <a:pt x="213830" y="164604"/>
                  </a:cubicBezTo>
                  <a:cubicBezTo>
                    <a:pt x="213634" y="164800"/>
                    <a:pt x="213511" y="165021"/>
                    <a:pt x="213437" y="165266"/>
                  </a:cubicBezTo>
                  <a:cubicBezTo>
                    <a:pt x="213364" y="165511"/>
                    <a:pt x="213364" y="165756"/>
                    <a:pt x="213437" y="166001"/>
                  </a:cubicBezTo>
                  <a:cubicBezTo>
                    <a:pt x="213732" y="166908"/>
                    <a:pt x="214099" y="167815"/>
                    <a:pt x="214564" y="168648"/>
                  </a:cubicBezTo>
                  <a:cubicBezTo>
                    <a:pt x="215619" y="169187"/>
                    <a:pt x="215986" y="170608"/>
                    <a:pt x="217015" y="171098"/>
                  </a:cubicBezTo>
                  <a:cubicBezTo>
                    <a:pt x="218633" y="171980"/>
                    <a:pt x="220716" y="170339"/>
                    <a:pt x="222358" y="171098"/>
                  </a:cubicBezTo>
                  <a:cubicBezTo>
                    <a:pt x="222774" y="171368"/>
                    <a:pt x="223215" y="171613"/>
                    <a:pt x="223681" y="171809"/>
                  </a:cubicBezTo>
                  <a:cubicBezTo>
                    <a:pt x="224342" y="171858"/>
                    <a:pt x="225004" y="171662"/>
                    <a:pt x="225519" y="171270"/>
                  </a:cubicBezTo>
                  <a:cubicBezTo>
                    <a:pt x="226058" y="170878"/>
                    <a:pt x="226744" y="170755"/>
                    <a:pt x="227381" y="170927"/>
                  </a:cubicBezTo>
                  <a:cubicBezTo>
                    <a:pt x="227626" y="171050"/>
                    <a:pt x="227823" y="171221"/>
                    <a:pt x="228018" y="171417"/>
                  </a:cubicBezTo>
                  <a:cubicBezTo>
                    <a:pt x="228778" y="172079"/>
                    <a:pt x="229587" y="172667"/>
                    <a:pt x="230469" y="173157"/>
                  </a:cubicBezTo>
                  <a:cubicBezTo>
                    <a:pt x="231743" y="173868"/>
                    <a:pt x="233140" y="174407"/>
                    <a:pt x="234464" y="175020"/>
                  </a:cubicBezTo>
                  <a:cubicBezTo>
                    <a:pt x="234684" y="176416"/>
                    <a:pt x="234586" y="177862"/>
                    <a:pt x="234169" y="179210"/>
                  </a:cubicBezTo>
                  <a:cubicBezTo>
                    <a:pt x="233655" y="182298"/>
                    <a:pt x="220740" y="184871"/>
                    <a:pt x="214050" y="186562"/>
                  </a:cubicBezTo>
                  <a:cubicBezTo>
                    <a:pt x="209982" y="187321"/>
                    <a:pt x="207286" y="191218"/>
                    <a:pt x="208022" y="195286"/>
                  </a:cubicBezTo>
                  <a:cubicBezTo>
                    <a:pt x="208242" y="196438"/>
                    <a:pt x="208708" y="197492"/>
                    <a:pt x="209394" y="198423"/>
                  </a:cubicBezTo>
                  <a:cubicBezTo>
                    <a:pt x="211967" y="202025"/>
                    <a:pt x="207335" y="206142"/>
                    <a:pt x="207335" y="209769"/>
                  </a:cubicBezTo>
                  <a:cubicBezTo>
                    <a:pt x="206968" y="213543"/>
                    <a:pt x="209369" y="217023"/>
                    <a:pt x="213021" y="218028"/>
                  </a:cubicBezTo>
                  <a:cubicBezTo>
                    <a:pt x="217138" y="219057"/>
                    <a:pt x="213021" y="223174"/>
                    <a:pt x="208364" y="223174"/>
                  </a:cubicBezTo>
                  <a:cubicBezTo>
                    <a:pt x="203708" y="223174"/>
                    <a:pt x="201674" y="228345"/>
                    <a:pt x="195989" y="231947"/>
                  </a:cubicBezTo>
                  <a:cubicBezTo>
                    <a:pt x="190304" y="235550"/>
                    <a:pt x="190843" y="239691"/>
                    <a:pt x="188759" y="249984"/>
                  </a:cubicBezTo>
                  <a:cubicBezTo>
                    <a:pt x="186677" y="260276"/>
                    <a:pt x="182069" y="256699"/>
                    <a:pt x="175869" y="257213"/>
                  </a:cubicBezTo>
                  <a:cubicBezTo>
                    <a:pt x="169670" y="257728"/>
                    <a:pt x="169179" y="266501"/>
                    <a:pt x="168125" y="273730"/>
                  </a:cubicBezTo>
                  <a:cubicBezTo>
                    <a:pt x="167072" y="280960"/>
                    <a:pt x="162979" y="280420"/>
                    <a:pt x="157294" y="289194"/>
                  </a:cubicBezTo>
                  <a:cubicBezTo>
                    <a:pt x="151608" y="297967"/>
                    <a:pt x="150089" y="297452"/>
                    <a:pt x="141830" y="298482"/>
                  </a:cubicBezTo>
                  <a:cubicBezTo>
                    <a:pt x="133572" y="299511"/>
                    <a:pt x="133572" y="314484"/>
                    <a:pt x="128940" y="317057"/>
                  </a:cubicBezTo>
                  <a:cubicBezTo>
                    <a:pt x="124309" y="319630"/>
                    <a:pt x="122225" y="321689"/>
                    <a:pt x="121711" y="328404"/>
                  </a:cubicBezTo>
                  <a:cubicBezTo>
                    <a:pt x="121196" y="335118"/>
                    <a:pt x="106247" y="334604"/>
                    <a:pt x="102106" y="334604"/>
                  </a:cubicBezTo>
                  <a:cubicBezTo>
                    <a:pt x="97964" y="334604"/>
                    <a:pt x="95416" y="333550"/>
                    <a:pt x="94386" y="338721"/>
                  </a:cubicBezTo>
                  <a:cubicBezTo>
                    <a:pt x="93357" y="343892"/>
                    <a:pt x="88187" y="342323"/>
                    <a:pt x="86642" y="342323"/>
                  </a:cubicBezTo>
                  <a:cubicBezTo>
                    <a:pt x="85099" y="342323"/>
                    <a:pt x="83015" y="340265"/>
                    <a:pt x="81986" y="336147"/>
                  </a:cubicBezTo>
                  <a:cubicBezTo>
                    <a:pt x="81030" y="331883"/>
                    <a:pt x="77061" y="328992"/>
                    <a:pt x="72698" y="329433"/>
                  </a:cubicBezTo>
                  <a:cubicBezTo>
                    <a:pt x="67552" y="329433"/>
                    <a:pt x="63950" y="336785"/>
                    <a:pt x="58264" y="346587"/>
                  </a:cubicBezTo>
                  <a:cubicBezTo>
                    <a:pt x="52579" y="356390"/>
                    <a:pt x="52604" y="356904"/>
                    <a:pt x="45889" y="359477"/>
                  </a:cubicBezTo>
                  <a:cubicBezTo>
                    <a:pt x="39174" y="362051"/>
                    <a:pt x="41257" y="370309"/>
                    <a:pt x="41771" y="373397"/>
                  </a:cubicBezTo>
                  <a:cubicBezTo>
                    <a:pt x="42287" y="376484"/>
                    <a:pt x="53118" y="380112"/>
                    <a:pt x="57749" y="380749"/>
                  </a:cubicBezTo>
                  <a:cubicBezTo>
                    <a:pt x="62381" y="381386"/>
                    <a:pt x="62381" y="380749"/>
                    <a:pt x="65494" y="386924"/>
                  </a:cubicBezTo>
                  <a:cubicBezTo>
                    <a:pt x="68606" y="393100"/>
                    <a:pt x="66008" y="396727"/>
                    <a:pt x="62921" y="398271"/>
                  </a:cubicBezTo>
                  <a:cubicBezTo>
                    <a:pt x="59833" y="399814"/>
                    <a:pt x="62921" y="404985"/>
                    <a:pt x="64464" y="408073"/>
                  </a:cubicBezTo>
                  <a:cubicBezTo>
                    <a:pt x="66008" y="411161"/>
                    <a:pt x="70125" y="413759"/>
                    <a:pt x="76840" y="414788"/>
                  </a:cubicBezTo>
                  <a:cubicBezTo>
                    <a:pt x="83555" y="415817"/>
                    <a:pt x="79928" y="426134"/>
                    <a:pt x="85613" y="427164"/>
                  </a:cubicBezTo>
                  <a:cubicBezTo>
                    <a:pt x="91299" y="428193"/>
                    <a:pt x="87157" y="436966"/>
                    <a:pt x="91789" y="443166"/>
                  </a:cubicBezTo>
                  <a:cubicBezTo>
                    <a:pt x="96420" y="449366"/>
                    <a:pt x="91274" y="448827"/>
                    <a:pt x="93332" y="453998"/>
                  </a:cubicBezTo>
                  <a:cubicBezTo>
                    <a:pt x="95391" y="459168"/>
                    <a:pt x="92303" y="457600"/>
                    <a:pt x="88187" y="462232"/>
                  </a:cubicBezTo>
                  <a:cubicBezTo>
                    <a:pt x="84069" y="466864"/>
                    <a:pt x="83015" y="465344"/>
                    <a:pt x="81986" y="461717"/>
                  </a:cubicBezTo>
                  <a:cubicBezTo>
                    <a:pt x="80957" y="458090"/>
                    <a:pt x="78384" y="456057"/>
                    <a:pt x="73213" y="455541"/>
                  </a:cubicBezTo>
                  <a:cubicBezTo>
                    <a:pt x="68042" y="455027"/>
                    <a:pt x="70125" y="461717"/>
                    <a:pt x="64979" y="461717"/>
                  </a:cubicBezTo>
                  <a:cubicBezTo>
                    <a:pt x="59833" y="461717"/>
                    <a:pt x="58779" y="466888"/>
                    <a:pt x="53118" y="466888"/>
                  </a:cubicBezTo>
                  <a:cubicBezTo>
                    <a:pt x="47457" y="466888"/>
                    <a:pt x="45374" y="466888"/>
                    <a:pt x="43316" y="462747"/>
                  </a:cubicBezTo>
                  <a:cubicBezTo>
                    <a:pt x="41257" y="458605"/>
                    <a:pt x="31062" y="461202"/>
                    <a:pt x="24740" y="461202"/>
                  </a:cubicBezTo>
                  <a:cubicBezTo>
                    <a:pt x="18417" y="461202"/>
                    <a:pt x="16996" y="466374"/>
                    <a:pt x="16996" y="470490"/>
                  </a:cubicBezTo>
                  <a:cubicBezTo>
                    <a:pt x="16996" y="474607"/>
                    <a:pt x="11849" y="474117"/>
                    <a:pt x="6679" y="474117"/>
                  </a:cubicBezTo>
                  <a:cubicBezTo>
                    <a:pt x="3959" y="474117"/>
                    <a:pt x="1508" y="478039"/>
                    <a:pt x="-183" y="481714"/>
                  </a:cubicBezTo>
                  <a:cubicBezTo>
                    <a:pt x="5649" y="485807"/>
                    <a:pt x="6704" y="489875"/>
                    <a:pt x="9620" y="495879"/>
                  </a:cubicBezTo>
                  <a:cubicBezTo>
                    <a:pt x="13320" y="503231"/>
                    <a:pt x="29567" y="504750"/>
                    <a:pt x="37704" y="511391"/>
                  </a:cubicBezTo>
                  <a:cubicBezTo>
                    <a:pt x="45840" y="518032"/>
                    <a:pt x="59146" y="504750"/>
                    <a:pt x="68777" y="511391"/>
                  </a:cubicBezTo>
                  <a:cubicBezTo>
                    <a:pt x="78409" y="518032"/>
                    <a:pt x="68018" y="520263"/>
                    <a:pt x="58411" y="521757"/>
                  </a:cubicBezTo>
                  <a:cubicBezTo>
                    <a:pt x="48805" y="523252"/>
                    <a:pt x="49540" y="527664"/>
                    <a:pt x="42139" y="526928"/>
                  </a:cubicBezTo>
                  <a:cubicBezTo>
                    <a:pt x="34738" y="526193"/>
                    <a:pt x="28097" y="524698"/>
                    <a:pt x="28097" y="529893"/>
                  </a:cubicBezTo>
                  <a:cubicBezTo>
                    <a:pt x="28097" y="535089"/>
                    <a:pt x="45104" y="550576"/>
                    <a:pt x="51010" y="559448"/>
                  </a:cubicBezTo>
                  <a:cubicBezTo>
                    <a:pt x="56917" y="568319"/>
                    <a:pt x="65714" y="575720"/>
                    <a:pt x="77624" y="582385"/>
                  </a:cubicBezTo>
                  <a:cubicBezTo>
                    <a:pt x="89534" y="589051"/>
                    <a:pt x="92328" y="591257"/>
                    <a:pt x="99067" y="583121"/>
                  </a:cubicBezTo>
                  <a:cubicBezTo>
                    <a:pt x="105806" y="574985"/>
                    <a:pt x="116074" y="575769"/>
                    <a:pt x="124211" y="570549"/>
                  </a:cubicBezTo>
                  <a:cubicBezTo>
                    <a:pt x="132347" y="565329"/>
                    <a:pt x="136047" y="560208"/>
                    <a:pt x="133081" y="555012"/>
                  </a:cubicBezTo>
                  <a:cubicBezTo>
                    <a:pt x="130116" y="549817"/>
                    <a:pt x="133817" y="536534"/>
                    <a:pt x="133817" y="530506"/>
                  </a:cubicBezTo>
                  <a:cubicBezTo>
                    <a:pt x="133817" y="524478"/>
                    <a:pt x="142688" y="532711"/>
                    <a:pt x="144918" y="540112"/>
                  </a:cubicBezTo>
                  <a:cubicBezTo>
                    <a:pt x="147148" y="547513"/>
                    <a:pt x="147859" y="547464"/>
                    <a:pt x="146389" y="555649"/>
                  </a:cubicBezTo>
                  <a:cubicBezTo>
                    <a:pt x="144918" y="563835"/>
                    <a:pt x="154524" y="576333"/>
                    <a:pt x="155995" y="582998"/>
                  </a:cubicBezTo>
                  <a:cubicBezTo>
                    <a:pt x="157466" y="589664"/>
                    <a:pt x="156730" y="592605"/>
                    <a:pt x="147123" y="604441"/>
                  </a:cubicBezTo>
                  <a:cubicBezTo>
                    <a:pt x="137517" y="616278"/>
                    <a:pt x="147123" y="628825"/>
                    <a:pt x="147859" y="638431"/>
                  </a:cubicBezTo>
                  <a:cubicBezTo>
                    <a:pt x="148594" y="648038"/>
                    <a:pt x="164866" y="693154"/>
                    <a:pt x="167096" y="710161"/>
                  </a:cubicBezTo>
                  <a:cubicBezTo>
                    <a:pt x="169326" y="727168"/>
                    <a:pt x="174448" y="747851"/>
                    <a:pt x="182608" y="761918"/>
                  </a:cubicBezTo>
                  <a:cubicBezTo>
                    <a:pt x="192019" y="778141"/>
                    <a:pt x="200424" y="794928"/>
                    <a:pt x="207752" y="812180"/>
                  </a:cubicBezTo>
                  <a:cubicBezTo>
                    <a:pt x="215104" y="829922"/>
                    <a:pt x="217383" y="838794"/>
                    <a:pt x="218853" y="850631"/>
                  </a:cubicBezTo>
                  <a:cubicBezTo>
                    <a:pt x="220324" y="862467"/>
                    <a:pt x="229195" y="874279"/>
                    <a:pt x="239561" y="889841"/>
                  </a:cubicBezTo>
                  <a:cubicBezTo>
                    <a:pt x="249927" y="905402"/>
                    <a:pt x="258038" y="918659"/>
                    <a:pt x="263209" y="934196"/>
                  </a:cubicBezTo>
                  <a:cubicBezTo>
                    <a:pt x="268380" y="949733"/>
                    <a:pt x="268380" y="958703"/>
                    <a:pt x="270561" y="971176"/>
                  </a:cubicBezTo>
                  <a:cubicBezTo>
                    <a:pt x="272742" y="983650"/>
                    <a:pt x="288304" y="995683"/>
                    <a:pt x="291980" y="1004431"/>
                  </a:cubicBezTo>
                  <a:cubicBezTo>
                    <a:pt x="295656" y="1013180"/>
                    <a:pt x="312687" y="1012567"/>
                    <a:pt x="317123" y="1006661"/>
                  </a:cubicBezTo>
                  <a:cubicBezTo>
                    <a:pt x="321559" y="1000755"/>
                    <a:pt x="333395" y="992619"/>
                    <a:pt x="334130" y="984606"/>
                  </a:cubicBezTo>
                  <a:cubicBezTo>
                    <a:pt x="334866" y="976592"/>
                    <a:pt x="340037" y="977940"/>
                    <a:pt x="351137" y="974975"/>
                  </a:cubicBezTo>
                  <a:cubicBezTo>
                    <a:pt x="362239" y="972009"/>
                    <a:pt x="358489" y="964633"/>
                    <a:pt x="357779" y="960271"/>
                  </a:cubicBezTo>
                  <a:cubicBezTo>
                    <a:pt x="357068" y="955909"/>
                    <a:pt x="366675" y="941793"/>
                    <a:pt x="371846" y="937358"/>
                  </a:cubicBezTo>
                  <a:cubicBezTo>
                    <a:pt x="377016" y="932922"/>
                    <a:pt x="385152" y="933657"/>
                    <a:pt x="385888" y="929222"/>
                  </a:cubicBezTo>
                  <a:cubicBezTo>
                    <a:pt x="386622" y="924786"/>
                    <a:pt x="383682" y="910744"/>
                    <a:pt x="382187" y="904715"/>
                  </a:cubicBezTo>
                  <a:cubicBezTo>
                    <a:pt x="380692" y="898687"/>
                    <a:pt x="384417" y="891409"/>
                    <a:pt x="386622" y="884032"/>
                  </a:cubicBezTo>
                  <a:cubicBezTo>
                    <a:pt x="388877" y="876362"/>
                    <a:pt x="392381" y="869108"/>
                    <a:pt x="396989" y="862589"/>
                  </a:cubicBezTo>
                  <a:cubicBezTo>
                    <a:pt x="401424" y="856659"/>
                    <a:pt x="401424" y="850018"/>
                    <a:pt x="400665" y="843352"/>
                  </a:cubicBezTo>
                  <a:cubicBezTo>
                    <a:pt x="400028" y="835975"/>
                    <a:pt x="399782" y="828575"/>
                    <a:pt x="399930" y="821174"/>
                  </a:cubicBezTo>
                  <a:cubicBezTo>
                    <a:pt x="399930" y="813038"/>
                    <a:pt x="394023" y="812303"/>
                    <a:pt x="396229" y="806470"/>
                  </a:cubicBezTo>
                  <a:cubicBezTo>
                    <a:pt x="398434" y="800638"/>
                    <a:pt x="395494" y="792428"/>
                    <a:pt x="393288" y="787257"/>
                  </a:cubicBezTo>
                  <a:cubicBezTo>
                    <a:pt x="391083" y="782086"/>
                    <a:pt x="394023" y="773191"/>
                    <a:pt x="396989" y="762751"/>
                  </a:cubicBezTo>
                  <a:cubicBezTo>
                    <a:pt x="399954" y="752312"/>
                    <a:pt x="399930" y="754615"/>
                    <a:pt x="411031" y="754615"/>
                  </a:cubicBezTo>
                  <a:cubicBezTo>
                    <a:pt x="422132" y="754615"/>
                    <a:pt x="428038" y="748709"/>
                    <a:pt x="433944" y="739078"/>
                  </a:cubicBezTo>
                  <a:cubicBezTo>
                    <a:pt x="439850" y="729447"/>
                    <a:pt x="449456" y="735403"/>
                    <a:pt x="459087" y="729472"/>
                  </a:cubicBezTo>
                  <a:cubicBezTo>
                    <a:pt x="468718" y="723541"/>
                    <a:pt x="468694" y="708029"/>
                    <a:pt x="473129" y="703594"/>
                  </a:cubicBezTo>
                  <a:cubicBezTo>
                    <a:pt x="477565" y="699158"/>
                    <a:pt x="489377" y="696952"/>
                    <a:pt x="493813" y="691022"/>
                  </a:cubicBezTo>
                  <a:cubicBezTo>
                    <a:pt x="498248" y="685091"/>
                    <a:pt x="511580" y="674039"/>
                    <a:pt x="516750" y="670338"/>
                  </a:cubicBezTo>
                  <a:cubicBezTo>
                    <a:pt x="526455" y="664359"/>
                    <a:pt x="535179" y="656909"/>
                    <a:pt x="542629" y="648283"/>
                  </a:cubicBezTo>
                  <a:cubicBezTo>
                    <a:pt x="552971" y="635711"/>
                    <a:pt x="558142" y="625345"/>
                    <a:pt x="567013" y="623140"/>
                  </a:cubicBezTo>
                  <a:cubicBezTo>
                    <a:pt x="575026" y="621130"/>
                    <a:pt x="582942" y="618679"/>
                    <a:pt x="590685" y="615788"/>
                  </a:cubicBezTo>
                  <a:cubicBezTo>
                    <a:pt x="598822" y="612847"/>
                    <a:pt x="606958" y="599515"/>
                    <a:pt x="613599" y="593609"/>
                  </a:cubicBezTo>
                  <a:cubicBezTo>
                    <a:pt x="620240" y="587704"/>
                    <a:pt x="615804" y="580303"/>
                    <a:pt x="616564" y="572902"/>
                  </a:cubicBezTo>
                  <a:cubicBezTo>
                    <a:pt x="617324" y="565501"/>
                    <a:pt x="618770" y="557389"/>
                    <a:pt x="625435" y="557389"/>
                  </a:cubicBezTo>
                  <a:cubicBezTo>
                    <a:pt x="632101" y="557389"/>
                    <a:pt x="640947" y="555919"/>
                    <a:pt x="643178" y="551483"/>
                  </a:cubicBezTo>
                  <a:cubicBezTo>
                    <a:pt x="645408" y="547048"/>
                    <a:pt x="650530" y="544132"/>
                    <a:pt x="652784" y="551483"/>
                  </a:cubicBezTo>
                  <a:cubicBezTo>
                    <a:pt x="655039" y="558835"/>
                    <a:pt x="663886" y="556654"/>
                    <a:pt x="663886" y="556654"/>
                  </a:cubicBezTo>
                  <a:cubicBezTo>
                    <a:pt x="663886" y="556654"/>
                    <a:pt x="677192" y="552954"/>
                    <a:pt x="681628" y="556654"/>
                  </a:cubicBezTo>
                  <a:cubicBezTo>
                    <a:pt x="682044" y="556997"/>
                    <a:pt x="682461" y="557291"/>
                    <a:pt x="682902" y="557586"/>
                  </a:cubicBezTo>
                  <a:cubicBezTo>
                    <a:pt x="683099" y="551140"/>
                    <a:pt x="682486" y="538862"/>
                    <a:pt x="682265" y="536143"/>
                  </a:cubicBezTo>
                  <a:cubicBezTo>
                    <a:pt x="681995" y="533055"/>
                    <a:pt x="679667" y="532540"/>
                    <a:pt x="678638" y="528668"/>
                  </a:cubicBezTo>
                  <a:cubicBezTo>
                    <a:pt x="677609" y="524796"/>
                    <a:pt x="679153" y="514479"/>
                    <a:pt x="679153" y="510631"/>
                  </a:cubicBezTo>
                  <a:cubicBezTo>
                    <a:pt x="679153" y="506784"/>
                    <a:pt x="679423" y="503133"/>
                    <a:pt x="676702" y="500829"/>
                  </a:cubicBezTo>
                  <a:cubicBezTo>
                    <a:pt x="673982" y="498525"/>
                    <a:pt x="672830" y="496687"/>
                    <a:pt x="671041" y="491786"/>
                  </a:cubicBezTo>
                  <a:cubicBezTo>
                    <a:pt x="669228" y="484778"/>
                    <a:pt x="669228" y="477401"/>
                    <a:pt x="671041" y="470392"/>
                  </a:cubicBezTo>
                  <a:cubicBezTo>
                    <a:pt x="672830" y="465222"/>
                    <a:pt x="666654" y="459291"/>
                    <a:pt x="663689" y="457747"/>
                  </a:cubicBezTo>
                  <a:cubicBezTo>
                    <a:pt x="660724" y="456203"/>
                    <a:pt x="659303" y="453361"/>
                    <a:pt x="656460" y="450395"/>
                  </a:cubicBezTo>
                  <a:cubicBezTo>
                    <a:pt x="653618" y="447430"/>
                    <a:pt x="654401" y="444220"/>
                    <a:pt x="654916" y="441377"/>
                  </a:cubicBezTo>
                  <a:cubicBezTo>
                    <a:pt x="655431" y="438534"/>
                    <a:pt x="661361" y="438020"/>
                    <a:pt x="661361" y="436476"/>
                  </a:cubicBezTo>
                  <a:cubicBezTo>
                    <a:pt x="661361" y="434932"/>
                    <a:pt x="663175" y="431575"/>
                    <a:pt x="668076" y="431575"/>
                  </a:cubicBezTo>
                  <a:cubicBezTo>
                    <a:pt x="672977" y="431575"/>
                    <a:pt x="675820" y="431844"/>
                    <a:pt x="677364" y="428487"/>
                  </a:cubicBezTo>
                  <a:cubicBezTo>
                    <a:pt x="678908" y="425129"/>
                    <a:pt x="679815" y="421527"/>
                    <a:pt x="679423" y="420743"/>
                  </a:cubicBezTo>
                  <a:cubicBezTo>
                    <a:pt x="679030" y="419958"/>
                    <a:pt x="669350" y="418929"/>
                    <a:pt x="666532" y="418415"/>
                  </a:cubicBezTo>
                  <a:cubicBezTo>
                    <a:pt x="663714" y="417900"/>
                    <a:pt x="661116" y="412999"/>
                    <a:pt x="660087" y="410426"/>
                  </a:cubicBezTo>
                  <a:cubicBezTo>
                    <a:pt x="659058" y="407852"/>
                    <a:pt x="656975" y="407338"/>
                    <a:pt x="655186" y="406554"/>
                  </a:cubicBezTo>
                  <a:cubicBezTo>
                    <a:pt x="653397" y="405770"/>
                    <a:pt x="651044" y="406039"/>
                    <a:pt x="651044" y="403711"/>
                  </a:cubicBezTo>
                  <a:cubicBezTo>
                    <a:pt x="651044" y="401383"/>
                    <a:pt x="651829" y="398050"/>
                    <a:pt x="654916" y="397535"/>
                  </a:cubicBezTo>
                  <a:cubicBezTo>
                    <a:pt x="658004" y="397021"/>
                    <a:pt x="655700" y="393394"/>
                    <a:pt x="660087" y="392634"/>
                  </a:cubicBezTo>
                  <a:cubicBezTo>
                    <a:pt x="664474" y="391874"/>
                    <a:pt x="662660" y="387464"/>
                    <a:pt x="661876" y="385405"/>
                  </a:cubicBezTo>
                  <a:cubicBezTo>
                    <a:pt x="661582" y="384229"/>
                    <a:pt x="661582" y="383028"/>
                    <a:pt x="661876" y="381852"/>
                  </a:cubicBezTo>
                  <a:lnTo>
                    <a:pt x="661876" y="381852"/>
                  </a:lnTo>
                  <a:cubicBezTo>
                    <a:pt x="664033" y="383665"/>
                    <a:pt x="665184" y="385282"/>
                    <a:pt x="666557" y="386410"/>
                  </a:cubicBezTo>
                  <a:lnTo>
                    <a:pt x="666557" y="386410"/>
                  </a:lnTo>
                  <a:lnTo>
                    <a:pt x="667071" y="386802"/>
                  </a:lnTo>
                  <a:lnTo>
                    <a:pt x="667218" y="386802"/>
                  </a:lnTo>
                  <a:lnTo>
                    <a:pt x="667660" y="387047"/>
                  </a:lnTo>
                  <a:lnTo>
                    <a:pt x="667880" y="387047"/>
                  </a:lnTo>
                  <a:lnTo>
                    <a:pt x="668297" y="387243"/>
                  </a:lnTo>
                  <a:lnTo>
                    <a:pt x="668591" y="387366"/>
                  </a:lnTo>
                  <a:lnTo>
                    <a:pt x="669032" y="387512"/>
                  </a:lnTo>
                  <a:lnTo>
                    <a:pt x="669350" y="387512"/>
                  </a:lnTo>
                  <a:lnTo>
                    <a:pt x="669865" y="387512"/>
                  </a:lnTo>
                  <a:lnTo>
                    <a:pt x="670208" y="387512"/>
                  </a:lnTo>
                  <a:lnTo>
                    <a:pt x="670846" y="387512"/>
                  </a:lnTo>
                  <a:lnTo>
                    <a:pt x="672266" y="387512"/>
                  </a:lnTo>
                  <a:cubicBezTo>
                    <a:pt x="678785" y="387512"/>
                    <a:pt x="680157" y="386827"/>
                    <a:pt x="682241" y="391311"/>
                  </a:cubicBezTo>
                  <a:cubicBezTo>
                    <a:pt x="684324" y="395796"/>
                    <a:pt x="686015" y="398883"/>
                    <a:pt x="691871" y="399913"/>
                  </a:cubicBezTo>
                  <a:cubicBezTo>
                    <a:pt x="697729" y="400942"/>
                    <a:pt x="700106" y="395428"/>
                    <a:pt x="704590" y="394399"/>
                  </a:cubicBezTo>
                  <a:cubicBezTo>
                    <a:pt x="709075" y="393370"/>
                    <a:pt x="709050" y="395771"/>
                    <a:pt x="709050" y="399913"/>
                  </a:cubicBezTo>
                  <a:cubicBezTo>
                    <a:pt x="709050" y="404054"/>
                    <a:pt x="703904" y="408514"/>
                    <a:pt x="706992" y="411602"/>
                  </a:cubicBezTo>
                  <a:cubicBezTo>
                    <a:pt x="710080" y="414690"/>
                    <a:pt x="703218" y="421576"/>
                    <a:pt x="706992" y="423634"/>
                  </a:cubicBezTo>
                  <a:cubicBezTo>
                    <a:pt x="710766" y="425693"/>
                    <a:pt x="713878" y="425693"/>
                    <a:pt x="716623" y="428095"/>
                  </a:cubicBezTo>
                  <a:cubicBezTo>
                    <a:pt x="719367" y="430496"/>
                    <a:pt x="725911" y="431207"/>
                    <a:pt x="730714" y="431550"/>
                  </a:cubicBezTo>
                  <a:cubicBezTo>
                    <a:pt x="735517" y="431893"/>
                    <a:pt x="749633" y="429834"/>
                    <a:pt x="756519" y="430496"/>
                  </a:cubicBezTo>
                  <a:cubicBezTo>
                    <a:pt x="763405" y="431158"/>
                    <a:pt x="759607" y="435397"/>
                    <a:pt x="769238" y="432579"/>
                  </a:cubicBezTo>
                  <a:cubicBezTo>
                    <a:pt x="778868" y="429761"/>
                    <a:pt x="781956" y="430496"/>
                    <a:pt x="786073" y="431207"/>
                  </a:cubicBezTo>
                  <a:cubicBezTo>
                    <a:pt x="790190" y="431918"/>
                    <a:pt x="790215" y="435324"/>
                    <a:pt x="791587" y="437040"/>
                  </a:cubicBezTo>
                  <a:cubicBezTo>
                    <a:pt x="792959" y="438755"/>
                    <a:pt x="795704" y="442896"/>
                    <a:pt x="790901" y="444392"/>
                  </a:cubicBezTo>
                  <a:cubicBezTo>
                    <a:pt x="786098" y="445886"/>
                    <a:pt x="785387" y="447136"/>
                    <a:pt x="785387" y="450224"/>
                  </a:cubicBezTo>
                  <a:cubicBezTo>
                    <a:pt x="785387" y="453312"/>
                    <a:pt x="780241" y="455395"/>
                    <a:pt x="779212" y="459168"/>
                  </a:cubicBezTo>
                  <a:cubicBezTo>
                    <a:pt x="777962" y="462550"/>
                    <a:pt x="774899" y="464952"/>
                    <a:pt x="771296" y="465368"/>
                  </a:cubicBezTo>
                  <a:cubicBezTo>
                    <a:pt x="768551" y="465712"/>
                    <a:pt x="764410" y="465368"/>
                    <a:pt x="764067" y="467427"/>
                  </a:cubicBezTo>
                  <a:cubicBezTo>
                    <a:pt x="763724" y="469486"/>
                    <a:pt x="755465" y="470172"/>
                    <a:pt x="755465" y="472941"/>
                  </a:cubicBezTo>
                  <a:cubicBezTo>
                    <a:pt x="755465" y="475710"/>
                    <a:pt x="749975" y="476715"/>
                    <a:pt x="751005" y="480146"/>
                  </a:cubicBezTo>
                  <a:cubicBezTo>
                    <a:pt x="752034" y="483577"/>
                    <a:pt x="755122" y="491835"/>
                    <a:pt x="755122" y="496320"/>
                  </a:cubicBezTo>
                  <a:cubicBezTo>
                    <a:pt x="755122" y="500805"/>
                    <a:pt x="756151" y="502838"/>
                    <a:pt x="759607" y="502838"/>
                  </a:cubicBezTo>
                  <a:cubicBezTo>
                    <a:pt x="763062" y="502838"/>
                    <a:pt x="768895" y="511097"/>
                    <a:pt x="771296" y="504554"/>
                  </a:cubicBezTo>
                  <a:cubicBezTo>
                    <a:pt x="773698" y="498011"/>
                    <a:pt x="772325" y="491149"/>
                    <a:pt x="774727" y="490463"/>
                  </a:cubicBezTo>
                  <a:cubicBezTo>
                    <a:pt x="777128" y="489777"/>
                    <a:pt x="773012" y="484631"/>
                    <a:pt x="778868" y="483234"/>
                  </a:cubicBezTo>
                  <a:cubicBezTo>
                    <a:pt x="784726" y="481837"/>
                    <a:pt x="789872" y="480489"/>
                    <a:pt x="789872" y="484973"/>
                  </a:cubicBezTo>
                  <a:cubicBezTo>
                    <a:pt x="789872" y="489458"/>
                    <a:pt x="788156" y="500437"/>
                    <a:pt x="789872" y="502128"/>
                  </a:cubicBezTo>
                  <a:cubicBezTo>
                    <a:pt x="791808" y="504334"/>
                    <a:pt x="793008" y="507103"/>
                    <a:pt x="793303" y="510043"/>
                  </a:cubicBezTo>
                  <a:cubicBezTo>
                    <a:pt x="793646" y="513131"/>
                    <a:pt x="798792" y="514503"/>
                    <a:pt x="798449" y="521390"/>
                  </a:cubicBezTo>
                  <a:cubicBezTo>
                    <a:pt x="798106" y="528276"/>
                    <a:pt x="796391" y="533766"/>
                    <a:pt x="798792" y="536094"/>
                  </a:cubicBezTo>
                  <a:cubicBezTo>
                    <a:pt x="798988" y="536314"/>
                    <a:pt x="799160" y="536534"/>
                    <a:pt x="799282" y="536804"/>
                  </a:cubicBezTo>
                  <a:lnTo>
                    <a:pt x="799282" y="536975"/>
                  </a:lnTo>
                  <a:cubicBezTo>
                    <a:pt x="799380" y="537270"/>
                    <a:pt x="799478" y="537564"/>
                    <a:pt x="799551" y="537858"/>
                  </a:cubicBezTo>
                  <a:lnTo>
                    <a:pt x="799551" y="537858"/>
                  </a:lnTo>
                  <a:cubicBezTo>
                    <a:pt x="801561" y="537932"/>
                    <a:pt x="803546" y="538323"/>
                    <a:pt x="805433" y="539034"/>
                  </a:cubicBezTo>
                  <a:cubicBezTo>
                    <a:pt x="810089" y="540823"/>
                    <a:pt x="814207" y="542122"/>
                    <a:pt x="814451" y="538005"/>
                  </a:cubicBezTo>
                  <a:cubicBezTo>
                    <a:pt x="814697" y="533888"/>
                    <a:pt x="820651" y="534647"/>
                    <a:pt x="820651" y="531290"/>
                  </a:cubicBezTo>
                  <a:cubicBezTo>
                    <a:pt x="820651" y="527933"/>
                    <a:pt x="819622" y="523939"/>
                    <a:pt x="817294" y="523939"/>
                  </a:cubicBezTo>
                  <a:cubicBezTo>
                    <a:pt x="814966" y="523939"/>
                    <a:pt x="814207" y="523939"/>
                    <a:pt x="814207" y="519552"/>
                  </a:cubicBezTo>
                  <a:cubicBezTo>
                    <a:pt x="814207" y="515165"/>
                    <a:pt x="813422" y="508720"/>
                    <a:pt x="817294" y="506931"/>
                  </a:cubicBezTo>
                  <a:cubicBezTo>
                    <a:pt x="821166" y="505142"/>
                    <a:pt x="824009" y="503304"/>
                    <a:pt x="824009" y="497888"/>
                  </a:cubicBezTo>
                  <a:cubicBezTo>
                    <a:pt x="824009" y="492472"/>
                    <a:pt x="823225" y="482940"/>
                    <a:pt x="826067" y="481396"/>
                  </a:cubicBezTo>
                  <a:cubicBezTo>
                    <a:pt x="828910" y="479852"/>
                    <a:pt x="828395" y="476740"/>
                    <a:pt x="825553" y="474681"/>
                  </a:cubicBezTo>
                  <a:cubicBezTo>
                    <a:pt x="822710" y="472623"/>
                    <a:pt x="821436" y="468505"/>
                    <a:pt x="826852" y="468505"/>
                  </a:cubicBezTo>
                  <a:cubicBezTo>
                    <a:pt x="832267" y="468505"/>
                    <a:pt x="831753" y="472353"/>
                    <a:pt x="837928" y="472108"/>
                  </a:cubicBezTo>
                  <a:cubicBezTo>
                    <a:pt x="841923" y="471421"/>
                    <a:pt x="845721" y="474068"/>
                    <a:pt x="846432" y="478039"/>
                  </a:cubicBezTo>
                  <a:cubicBezTo>
                    <a:pt x="846971" y="480489"/>
                    <a:pt x="851088" y="478039"/>
                    <a:pt x="850819" y="473407"/>
                  </a:cubicBezTo>
                  <a:cubicBezTo>
                    <a:pt x="850549" y="468775"/>
                    <a:pt x="848000" y="460247"/>
                    <a:pt x="855205" y="459977"/>
                  </a:cubicBezTo>
                  <a:cubicBezTo>
                    <a:pt x="862410" y="459708"/>
                    <a:pt x="855205" y="451743"/>
                    <a:pt x="861650" y="450959"/>
                  </a:cubicBezTo>
                  <a:cubicBezTo>
                    <a:pt x="868096" y="450175"/>
                    <a:pt x="866037" y="444759"/>
                    <a:pt x="866307" y="441157"/>
                  </a:cubicBezTo>
                  <a:cubicBezTo>
                    <a:pt x="866576" y="437554"/>
                    <a:pt x="870938" y="435471"/>
                    <a:pt x="868096" y="433168"/>
                  </a:cubicBezTo>
                  <a:cubicBezTo>
                    <a:pt x="865253" y="430864"/>
                    <a:pt x="862679" y="430570"/>
                    <a:pt x="862949" y="428266"/>
                  </a:cubicBezTo>
                  <a:cubicBezTo>
                    <a:pt x="863219" y="425963"/>
                    <a:pt x="865400" y="427237"/>
                    <a:pt x="865792" y="422851"/>
                  </a:cubicBezTo>
                  <a:cubicBezTo>
                    <a:pt x="866184" y="418464"/>
                    <a:pt x="869394" y="418194"/>
                    <a:pt x="871723" y="417679"/>
                  </a:cubicBezTo>
                  <a:cubicBezTo>
                    <a:pt x="874051" y="417165"/>
                    <a:pt x="879712" y="413293"/>
                    <a:pt x="879981" y="408661"/>
                  </a:cubicBezTo>
                  <a:cubicBezTo>
                    <a:pt x="880251" y="404029"/>
                    <a:pt x="885912" y="402461"/>
                    <a:pt x="882799" y="398859"/>
                  </a:cubicBezTo>
                  <a:cubicBezTo>
                    <a:pt x="879687" y="395257"/>
                    <a:pt x="878927" y="396800"/>
                    <a:pt x="880226" y="390355"/>
                  </a:cubicBezTo>
                  <a:cubicBezTo>
                    <a:pt x="881525" y="383910"/>
                    <a:pt x="883314" y="376951"/>
                    <a:pt x="890813" y="376411"/>
                  </a:cubicBezTo>
                  <a:cubicBezTo>
                    <a:pt x="898311" y="375872"/>
                    <a:pt x="903066" y="369206"/>
                    <a:pt x="906546" y="362761"/>
                  </a:cubicBezTo>
                  <a:cubicBezTo>
                    <a:pt x="910025" y="356316"/>
                    <a:pt x="919681" y="355017"/>
                    <a:pt x="923700" y="355017"/>
                  </a:cubicBezTo>
                  <a:cubicBezTo>
                    <a:pt x="927719" y="355017"/>
                    <a:pt x="934017" y="352959"/>
                    <a:pt x="937350" y="358375"/>
                  </a:cubicBezTo>
                  <a:cubicBezTo>
                    <a:pt x="940683" y="363790"/>
                    <a:pt x="944849" y="360948"/>
                    <a:pt x="944579" y="356831"/>
                  </a:cubicBezTo>
                  <a:cubicBezTo>
                    <a:pt x="944310" y="352714"/>
                    <a:pt x="937889" y="352689"/>
                    <a:pt x="938918" y="346759"/>
                  </a:cubicBezTo>
                  <a:cubicBezTo>
                    <a:pt x="939947" y="340828"/>
                    <a:pt x="940462" y="336711"/>
                    <a:pt x="946393" y="335167"/>
                  </a:cubicBezTo>
                  <a:cubicBezTo>
                    <a:pt x="952323" y="333623"/>
                    <a:pt x="953622" y="331295"/>
                    <a:pt x="953622" y="326639"/>
                  </a:cubicBezTo>
                  <a:cubicBezTo>
                    <a:pt x="953818" y="325414"/>
                    <a:pt x="954235" y="323037"/>
                    <a:pt x="953989" y="320464"/>
                  </a:cubicBezTo>
                  <a:close/>
                </a:path>
              </a:pathLst>
            </a:custGeom>
            <a:solidFill>
              <a:srgbClr val="CC5500"/>
            </a:solidFill>
            <a:ln w="2449" cap="flat">
              <a:solidFill>
                <a:srgbClr val="FFFFFF"/>
              </a:solidFill>
              <a:prstDash val="solid"/>
              <a:miter/>
            </a:ln>
          </p:spPr>
          <p:txBody>
            <a:bodyPr rtlCol="0" anchor="ctr"/>
            <a:lstStyle/>
            <a:p>
              <a:endParaRPr lang="en-IN"/>
            </a:p>
          </p:txBody>
        </p:sp>
      </p:grpSp>
    </p:spTree>
    <p:extLst>
      <p:ext uri="{BB962C8B-B14F-4D97-AF65-F5344CB8AC3E}">
        <p14:creationId xmlns:p14="http://schemas.microsoft.com/office/powerpoint/2010/main" xmlns="" val="1223545695"/>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803</TotalTime>
  <Words>87</Words>
  <Application>Microsoft Office PowerPoint</Application>
  <PresentationFormat>Custom</PresentationFormat>
  <Paragraphs>11</Paragraphs>
  <Slides>45</Slides>
  <Notes>0</Notes>
  <HiddenSlides>0</HiddenSlides>
  <MMClips>0</MMClips>
  <ScaleCrop>false</ScaleCrop>
  <HeadingPairs>
    <vt:vector size="4" baseType="variant">
      <vt:variant>
        <vt:lpstr>Theme</vt:lpstr>
      </vt:variant>
      <vt:variant>
        <vt:i4>2</vt:i4>
      </vt:variant>
      <vt:variant>
        <vt:lpstr>Slide Titles</vt:lpstr>
      </vt:variant>
      <vt:variant>
        <vt:i4>45</vt:i4>
      </vt:variant>
    </vt:vector>
  </HeadingPairs>
  <TitlesOfParts>
    <vt:vector size="47" baseType="lpstr">
      <vt:lpstr>Office Theme</vt:lpstr>
      <vt:lpstr>Office Theme</vt:lpstr>
      <vt:lpstr>Slide 1</vt:lpstr>
      <vt:lpstr>Graphical abstract : Title</vt:lpstr>
      <vt:lpstr>Graphical abstract: Title</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 </vt:lpstr>
      <vt:lpstr>Slide 43</vt:lpstr>
      <vt:lpstr>Slide 44</vt:lpstr>
      <vt:lpstr>Slide 45</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IJG Graphical Abstract - Template V1.0</dc:title>
  <dc:creator>HP</dc:creator>
  <cp:lastModifiedBy>Nikita</cp:lastModifiedBy>
  <cp:revision>71</cp:revision>
  <dcterms:created xsi:type="dcterms:W3CDTF">2025-04-02T17:49:54Z</dcterms:created>
  <dcterms:modified xsi:type="dcterms:W3CDTF">2025-10-03T09:59:54Z</dcterms:modified>
</cp:coreProperties>
</file>